
<file path=[Content_Types].xml><?xml version="1.0" encoding="utf-8"?>
<Types xmlns="http://schemas.openxmlformats.org/package/2006/content-types"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Masters/slideMaster4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slideLayouts/slideLayout43.xml" ContentType="application/vnd.openxmlformats-officedocument.presentationml.slideLayout+xml"/>
  <Override PartName="/ppt/slideLayouts/slideLayout44.xml" ContentType="application/vnd.openxmlformats-officedocument.presentationml.slideLayout+xml"/>
  <Override PartName="/ppt/slideLayouts/slideLayout45.xml" ContentType="application/vnd.openxmlformats-officedocument.presentationml.slideLayout+xml"/>
  <Override PartName="/ppt/slideLayouts/slideLayout46.xml" ContentType="application/vnd.openxmlformats-officedocument.presentationml.slideLayout+xml"/>
  <Override PartName="/ppt/slideLayouts/slideLayout47.xml" ContentType="application/vnd.openxmlformats-officedocument.presentationml.slideLayout+xml"/>
  <Override PartName="/ppt/slideLayouts/slideLayout48.xml" ContentType="application/vnd.openxmlformats-officedocument.presentationml.slideLayout+xml"/>
  <Override PartName="/ppt/slideLayouts/slideLayout49.xml" ContentType="application/vnd.openxmlformats-officedocument.presentationml.slideLayout+xml"/>
  <Override PartName="/ppt/slideLayouts/slideLayout50.xml" ContentType="application/vnd.openxmlformats-officedocument.presentationml.slideLayout+xml"/>
  <Override PartName="/ppt/slideLayouts/slideLayout51.xml" ContentType="application/vnd.openxmlformats-officedocument.presentationml.slideLayout+xml"/>
  <Override PartName="/ppt/slideLayouts/slideLayout52.xml" ContentType="application/vnd.openxmlformats-officedocument.presentationml.slideLayout+xml"/>
  <Override PartName="/ppt/slideLayouts/slideLayout53.xml" ContentType="application/vnd.openxmlformats-officedocument.presentationml.slideLayout+xml"/>
  <Override PartName="/ppt/slideLayouts/slideLayout54.xml" ContentType="application/vnd.openxmlformats-officedocument.presentationml.slideLayout+xml"/>
  <Override PartName="/ppt/slideLayouts/slideLayout55.xml" ContentType="application/vnd.openxmlformats-officedocument.presentationml.slideLayout+xml"/>
  <Override PartName="/ppt/slideLayouts/slideLayout56.xml" ContentType="application/vnd.openxmlformats-officedocument.presentationml.slideLayout+xml"/>
  <Override PartName="/ppt/slideLayouts/slideLayout57.xml" ContentType="application/vnd.openxmlformats-officedocument.presentationml.slideLayout+xml"/>
  <Override PartName="/ppt/slideLayouts/slideLayout58.xml" ContentType="application/vnd.openxmlformats-officedocument.presentationml.slideLayout+xml"/>
  <Override PartName="/ppt/slideLayouts/slideLayout59.xml" ContentType="application/vnd.openxmlformats-officedocument.presentationml.slideLayout+xml"/>
  <Override PartName="/ppt/slideLayouts/slideLayout60.xml" ContentType="application/vnd.openxmlformats-officedocument.presentationml.slideLayout+xml"/>
  <Override PartName="/ppt/slideLayouts/slideLayout61.xml" ContentType="application/vnd.openxmlformats-officedocument.presentationml.slideLayout+xml"/>
  <Override PartName="/ppt/slideLayouts/slideLayout62.xml" ContentType="application/vnd.openxmlformats-officedocument.presentationml.slideLayout+xml"/>
  <Override PartName="/ppt/slideLayouts/slideLayout63.xml" ContentType="application/vnd.openxmlformats-officedocument.presentationml.slideLayout+xml"/>
  <Override PartName="/ppt/slideLayouts/slideLayout64.xml" ContentType="application/vnd.openxmlformats-officedocument.presentationml.slideLayout+xml"/>
  <Override PartName="/ppt/slideLayouts/slideLayout65.xml" ContentType="application/vnd.openxmlformats-officedocument.presentationml.slideLayout+xml"/>
  <Override PartName="/ppt/slideLayouts/slideLayout66.xml" ContentType="application/vnd.openxmlformats-officedocument.presentationml.slideLayout+xml"/>
  <Override PartName="/ppt/slideLayouts/slideLayout67.xml" ContentType="application/vnd.openxmlformats-officedocument.presentationml.slideLayout+xml"/>
  <Override PartName="/ppt/slideLayouts/slideLayout68.xml" ContentType="application/vnd.openxmlformats-officedocument.presentationml.slideLayout+xml"/>
  <Override PartName="/ppt/slideLayouts/slideLayout69.xml" ContentType="application/vnd.openxmlformats-officedocument.presentationml.slideLayout+xml"/>
  <Override PartName="/ppt/slideLayouts/slideLayout70.xml" ContentType="application/vnd.openxmlformats-officedocument.presentationml.slideLayout+xml"/>
  <Override PartName="/ppt/slideLayouts/slideLayout71.xml" ContentType="application/vnd.openxmlformats-officedocument.presentationml.slideLayout+xml"/>
  <Override PartName="/ppt/slideLayouts/slideLayout72.xml" ContentType="application/vnd.openxmlformats-officedocument.presentationml.slideLayout+xml"/>
  <Override PartName="/ppt/slideLayouts/slideLayout73.xml" ContentType="application/vnd.openxmlformats-officedocument.presentationml.slideLayout+xml"/>
  <Override PartName="/ppt/slideLayouts/slideLayout74.xml" ContentType="application/vnd.openxmlformats-officedocument.presentationml.slideLayout+xml"/>
  <Override PartName="/ppt/slideLayouts/slideLayout75.xml" ContentType="application/vnd.openxmlformats-officedocument.presentationml.slideLayout+xml"/>
  <Override PartName="/ppt/slideLayouts/slideLayout76.xml" ContentType="application/vnd.openxmlformats-officedocument.presentationml.slideLayout+xml"/>
  <Override PartName="/ppt/slideLayouts/slideLayout77.xml" ContentType="application/vnd.openxmlformats-officedocument.presentationml.slideLayout+xml"/>
  <Override PartName="/ppt/slideLayouts/slideLayout78.xml" ContentType="application/vnd.openxmlformats-officedocument.presentationml.slideLayout+xml"/>
  <Override PartName="/ppt/slideLayouts/slideLayout79.xml" ContentType="application/vnd.openxmlformats-officedocument.presentationml.slideLayout+xml"/>
  <Override PartName="/ppt/slideLayouts/slideLayout80.xml" ContentType="application/vnd.openxmlformats-officedocument.presentationml.slideLayout+xml"/>
  <Override PartName="/ppt/slideLayouts/slideLayout81.xml" ContentType="application/vnd.openxmlformats-officedocument.presentationml.slideLayout+xml"/>
  <Override PartName="/ppt/slideLayouts/slideLayout82.xml" ContentType="application/vnd.openxmlformats-officedocument.presentationml.slideLayout+xml"/>
  <Override PartName="/ppt/slideLayouts/slideLayout83.xml" ContentType="application/vnd.openxmlformats-officedocument.presentationml.slideLayout+xml"/>
  <Override PartName="/ppt/slideLayouts/slideLayout84.xml" ContentType="application/vnd.openxmlformats-officedocument.presentationml.slideLayout+xml"/>
  <Override PartName="/ppt/slideLayouts/slideLayout85.xml" ContentType="application/vnd.openxmlformats-officedocument.presentationml.slideLayout+xml"/>
  <Override PartName="/ppt/slideLayouts/slideLayout86.xml" ContentType="application/vnd.openxmlformats-officedocument.presentationml.slideLayout+xml"/>
  <Override PartName="/ppt/slideLayouts/slideLayout87.xml" ContentType="application/vnd.openxmlformats-officedocument.presentationml.slideLayout+xml"/>
  <Override PartName="/ppt/slideLayouts/slideLayout88.xml" ContentType="application/vnd.openxmlformats-officedocument.presentationml.slideLayout+xml"/>
  <Override PartName="/ppt/slideLayouts/slideLayout89.xml" ContentType="application/vnd.openxmlformats-officedocument.presentationml.slideLayout+xml"/>
  <Override PartName="/ppt/slideLayouts/slideLayout90.xml" ContentType="application/vnd.openxmlformats-officedocument.presentationml.slideLayout+xml"/>
  <Override PartName="/ppt/slideLayouts/slideLayout91.xml" ContentType="application/vnd.openxmlformats-officedocument.presentationml.slideLayout+xml"/>
  <Override PartName="/ppt/slideLayouts/slideLayout92.xml" ContentType="application/vnd.openxmlformats-officedocument.presentationml.slideLayout+xml"/>
  <Override PartName="/ppt/slideLayouts/slideLayout93.xml" ContentType="application/vnd.openxmlformats-officedocument.presentationml.slideLayout+xml"/>
  <Override PartName="/ppt/slideLayouts/slideLayout94.xml" ContentType="application/vnd.openxmlformats-officedocument.presentationml.slideLayout+xml"/>
  <Override PartName="/ppt/slideLayouts/slideLayout95.xml" ContentType="application/vnd.openxmlformats-officedocument.presentationml.slideLayout+xml"/>
  <Override PartName="/ppt/slideLayouts/slideLayout96.xml" ContentType="application/vnd.openxmlformats-officedocument.presentationml.slideLayout+xml"/>
  <Override PartName="/ppt/slideLayouts/slideLayout97.xml" ContentType="application/vnd.openxmlformats-officedocument.presentationml.slideLayout+xml"/>
  <Override PartName="/ppt/slideLayouts/slideLayout98.xml" ContentType="application/vnd.openxmlformats-officedocument.presentationml.slideLayout+xml"/>
  <Override PartName="/ppt/slideLayouts/slideLayout99.xml" ContentType="application/vnd.openxmlformats-officedocument.presentationml.slideLayout+xml"/>
  <Override PartName="/ppt/slideLayouts/slideLayout100.xml" ContentType="application/vnd.openxmlformats-officedocument.presentationml.slideLayout+xml"/>
  <Override PartName="/ppt/slideLayouts/slideLayout101.xml" ContentType="application/vnd.openxmlformats-officedocument.presentationml.slideLayout+xml"/>
  <Override PartName="/ppt/slideLayouts/slideLayout102.xml" ContentType="application/vnd.openxmlformats-officedocument.presentationml.slideLayout+xml"/>
  <Override PartName="/ppt/slideLayouts/slideLayout103.xml" ContentType="application/vnd.openxmlformats-officedocument.presentationml.slideLayout+xml"/>
  <Override PartName="/ppt/slideLayouts/slideLayout104.xml" ContentType="application/vnd.openxmlformats-officedocument.presentationml.slideLayout+xml"/>
  <Override PartName="/ppt/slideLayouts/slideLayout105.xml" ContentType="application/vnd.openxmlformats-officedocument.presentationml.slideLayout+xml"/>
  <Override PartName="/ppt/slideLayouts/slideLayout106.xml" ContentType="application/vnd.openxmlformats-officedocument.presentationml.slideLayout+xml"/>
  <Override PartName="/ppt/slideLayouts/slideLayout107.xml" ContentType="application/vnd.openxmlformats-officedocument.presentationml.slideLayout+xml"/>
  <Override PartName="/ppt/slideLayouts/slideLayout108.xml" ContentType="application/vnd.openxmlformats-officedocument.presentationml.slideLayout+xml"/>
  <Override PartName="/ppt/slideLayouts/slideLayout109.xml" ContentType="application/vnd.openxmlformats-officedocument.presentationml.slideLayout+xml"/>
  <Override PartName="/ppt/slideLayouts/slideLayout110.xml" ContentType="application/vnd.openxmlformats-officedocument.presentationml.slideLayout+xml"/>
  <Override PartName="/ppt/slideLayouts/slideLayout111.xml" ContentType="application/vnd.openxmlformats-officedocument.presentationml.slideLayout+xml"/>
  <Override PartName="/ppt/slideLayouts/slideLayout112.xml" ContentType="application/vnd.openxmlformats-officedocument.presentationml.slideLayout+xml"/>
  <Override PartName="/ppt/slideLayouts/slideLayout113.xml" ContentType="application/vnd.openxmlformats-officedocument.presentationml.slideLayout+xml"/>
  <Override PartName="/ppt/slideLayouts/slideLayout114.xml" ContentType="application/vnd.openxmlformats-officedocument.presentationml.slideLayout+xml"/>
  <Override PartName="/ppt/slideLayouts/slideLayout115.xml" ContentType="application/vnd.openxmlformats-officedocument.presentationml.slideLayout+xml"/>
  <Override PartName="/ppt/slideLayouts/slideLayout116.xml" ContentType="application/vnd.openxmlformats-officedocument.presentationml.slideLayout+xml"/>
  <Override PartName="/ppt/slideLayouts/slideLayout117.xml" ContentType="application/vnd.openxmlformats-officedocument.presentationml.slideLayout+xml"/>
  <Override PartName="/ppt/slideLayouts/slideLayout118.xml" ContentType="application/vnd.openxmlformats-officedocument.presentationml.slideLayout+xml"/>
  <Override PartName="/ppt/slideLayouts/slideLayout119.xml" ContentType="application/vnd.openxmlformats-officedocument.presentationml.slideLayout+xml"/>
  <Override PartName="/ppt/slideLayouts/slideLayout120.xml" ContentType="application/vnd.openxmlformats-officedocument.presentationml.slideLayout+xml"/>
  <Override PartName="/ppt/slideLayouts/slideLayout121.xml" ContentType="application/vnd.openxmlformats-officedocument.presentationml.slideLayout+xml"/>
  <Override PartName="/ppt/slideLayouts/slideLayout122.xml" ContentType="application/vnd.openxmlformats-officedocument.presentationml.slideLayout+xml"/>
  <Override PartName="/ppt/slideLayouts/slideLayout123.xml" ContentType="application/vnd.openxmlformats-officedocument.presentationml.slideLayout+xml"/>
  <Override PartName="/ppt/slideLayouts/slideLayout124.xml" ContentType="application/vnd.openxmlformats-officedocument.presentationml.slideLayout+xml"/>
  <Override PartName="/ppt/slideLayouts/slideLayout125.xml" ContentType="application/vnd.openxmlformats-officedocument.presentationml.slideLayout+xml"/>
  <Override PartName="/ppt/slideLayouts/slideLayout126.xml" ContentType="application/vnd.openxmlformats-officedocument.presentationml.slideLayout+xml"/>
  <Override PartName="/ppt/slideLayouts/slideLayout127.xml" ContentType="application/vnd.openxmlformats-officedocument.presentationml.slideLayout+xml"/>
  <Override PartName="/ppt/slideLayouts/slideLayout128.xml" ContentType="application/vnd.openxmlformats-officedocument.presentationml.slideLayout+xml"/>
  <Override PartName="/ppt/slideLayouts/slideLayout129.xml" ContentType="application/vnd.openxmlformats-officedocument.presentationml.slideLayout+xml"/>
  <Override PartName="/ppt/slideLayouts/slideLayout130.xml" ContentType="application/vnd.openxmlformats-officedocument.presentationml.slideLayout+xml"/>
  <Override PartName="/ppt/slideLayouts/slideLayout131.xml" ContentType="application/vnd.openxmlformats-officedocument.presentationml.slideLayout+xml"/>
  <Override PartName="/ppt/theme/theme2.xml" ContentType="application/vnd.openxmlformats-officedocument.theme+xml"/>
  <Override PartName="/ppt/slideLayouts/slideLayout132.xml" ContentType="application/vnd.openxmlformats-officedocument.presentationml.slideLayout+xml"/>
  <Override PartName="/ppt/slideLayouts/slideLayout133.xml" ContentType="application/vnd.openxmlformats-officedocument.presentationml.slideLayout+xml"/>
  <Override PartName="/ppt/slideLayouts/slideLayout134.xml" ContentType="application/vnd.openxmlformats-officedocument.presentationml.slideLayout+xml"/>
  <Override PartName="/ppt/slideLayouts/slideLayout135.xml" ContentType="application/vnd.openxmlformats-officedocument.presentationml.slideLayout+xml"/>
  <Override PartName="/ppt/slideLayouts/slideLayout136.xml" ContentType="application/vnd.openxmlformats-officedocument.presentationml.slideLayout+xml"/>
  <Override PartName="/ppt/slideLayouts/slideLayout137.xml" ContentType="application/vnd.openxmlformats-officedocument.presentationml.slideLayout+xml"/>
  <Override PartName="/ppt/slideLayouts/slideLayout138.xml" ContentType="application/vnd.openxmlformats-officedocument.presentationml.slideLayout+xml"/>
  <Override PartName="/ppt/slideLayouts/slideLayout139.xml" ContentType="application/vnd.openxmlformats-officedocument.presentationml.slideLayout+xml"/>
  <Override PartName="/ppt/slideLayouts/slideLayout140.xml" ContentType="application/vnd.openxmlformats-officedocument.presentationml.slideLayout+xml"/>
  <Override PartName="/ppt/slideLayouts/slideLayout141.xml" ContentType="application/vnd.openxmlformats-officedocument.presentationml.slideLayout+xml"/>
  <Override PartName="/ppt/slideLayouts/slideLayout142.xml" ContentType="application/vnd.openxmlformats-officedocument.presentationml.slideLayout+xml"/>
  <Override PartName="/ppt/slideLayouts/slideLayout143.xml" ContentType="application/vnd.openxmlformats-officedocument.presentationml.slideLayout+xml"/>
  <Override PartName="/ppt/slideLayouts/slideLayout144.xml" ContentType="application/vnd.openxmlformats-officedocument.presentationml.slideLayout+xml"/>
  <Override PartName="/ppt/slideLayouts/slideLayout145.xml" ContentType="application/vnd.openxmlformats-officedocument.presentationml.slideLayout+xml"/>
  <Override PartName="/ppt/slideLayouts/slideLayout146.xml" ContentType="application/vnd.openxmlformats-officedocument.presentationml.slideLayout+xml"/>
  <Override PartName="/ppt/slideLayouts/slideLayout147.xml" ContentType="application/vnd.openxmlformats-officedocument.presentationml.slideLayout+xml"/>
  <Override PartName="/ppt/slideLayouts/slideLayout148.xml" ContentType="application/vnd.openxmlformats-officedocument.presentationml.slideLayout+xml"/>
  <Override PartName="/ppt/slideLayouts/slideLayout149.xml" ContentType="application/vnd.openxmlformats-officedocument.presentationml.slideLayout+xml"/>
  <Override PartName="/ppt/slideLayouts/slideLayout150.xml" ContentType="application/vnd.openxmlformats-officedocument.presentationml.slideLayout+xml"/>
  <Override PartName="/ppt/slideLayouts/slideLayout151.xml" ContentType="application/vnd.openxmlformats-officedocument.presentationml.slideLayout+xml"/>
  <Override PartName="/ppt/slideLayouts/slideLayout152.xml" ContentType="application/vnd.openxmlformats-officedocument.presentationml.slideLayout+xml"/>
  <Override PartName="/ppt/slideLayouts/slideLayout153.xml" ContentType="application/vnd.openxmlformats-officedocument.presentationml.slideLayout+xml"/>
  <Override PartName="/ppt/slideLayouts/slideLayout154.xml" ContentType="application/vnd.openxmlformats-officedocument.presentationml.slideLayout+xml"/>
  <Override PartName="/ppt/slideLayouts/slideLayout155.xml" ContentType="application/vnd.openxmlformats-officedocument.presentationml.slideLayout+xml"/>
  <Override PartName="/ppt/slideLayouts/slideLayout156.xml" ContentType="application/vnd.openxmlformats-officedocument.presentationml.slideLayout+xml"/>
  <Override PartName="/ppt/slideLayouts/slideLayout157.xml" ContentType="application/vnd.openxmlformats-officedocument.presentationml.slideLayout+xml"/>
  <Override PartName="/ppt/slideLayouts/slideLayout158.xml" ContentType="application/vnd.openxmlformats-officedocument.presentationml.slideLayout+xml"/>
  <Override PartName="/ppt/slideLayouts/slideLayout159.xml" ContentType="application/vnd.openxmlformats-officedocument.presentationml.slideLayout+xml"/>
  <Override PartName="/ppt/slideLayouts/slideLayout160.xml" ContentType="application/vnd.openxmlformats-officedocument.presentationml.slideLayout+xml"/>
  <Override PartName="/ppt/slideLayouts/slideLayout161.xml" ContentType="application/vnd.openxmlformats-officedocument.presentationml.slideLayout+xml"/>
  <Override PartName="/ppt/slideLayouts/slideLayout162.xml" ContentType="application/vnd.openxmlformats-officedocument.presentationml.slideLayout+xml"/>
  <Override PartName="/ppt/slideLayouts/slideLayout163.xml" ContentType="application/vnd.openxmlformats-officedocument.presentationml.slideLayout+xml"/>
  <Override PartName="/ppt/slideLayouts/slideLayout164.xml" ContentType="application/vnd.openxmlformats-officedocument.presentationml.slideLayout+xml"/>
  <Override PartName="/ppt/slideLayouts/slideLayout165.xml" ContentType="application/vnd.openxmlformats-officedocument.presentationml.slideLayout+xml"/>
  <Override PartName="/ppt/slideLayouts/slideLayout166.xml" ContentType="application/vnd.openxmlformats-officedocument.presentationml.slideLayout+xml"/>
  <Override PartName="/ppt/slideLayouts/slideLayout167.xml" ContentType="application/vnd.openxmlformats-officedocument.presentationml.slideLayout+xml"/>
  <Override PartName="/ppt/slideLayouts/slideLayout168.xml" ContentType="application/vnd.openxmlformats-officedocument.presentationml.slideLayout+xml"/>
  <Override PartName="/ppt/slideLayouts/slideLayout169.xml" ContentType="application/vnd.openxmlformats-officedocument.presentationml.slideLayout+xml"/>
  <Override PartName="/ppt/slideLayouts/slideLayout170.xml" ContentType="application/vnd.openxmlformats-officedocument.presentationml.slideLayout+xml"/>
  <Override PartName="/ppt/slideLayouts/slideLayout171.xml" ContentType="application/vnd.openxmlformats-officedocument.presentationml.slideLayout+xml"/>
  <Override PartName="/ppt/slideLayouts/slideLayout172.xml" ContentType="application/vnd.openxmlformats-officedocument.presentationml.slideLayout+xml"/>
  <Override PartName="/ppt/slideLayouts/slideLayout173.xml" ContentType="application/vnd.openxmlformats-officedocument.presentationml.slideLayout+xml"/>
  <Override PartName="/ppt/slideLayouts/slideLayout174.xml" ContentType="application/vnd.openxmlformats-officedocument.presentationml.slideLayout+xml"/>
  <Override PartName="/ppt/slideLayouts/slideLayout175.xml" ContentType="application/vnd.openxmlformats-officedocument.presentationml.slideLayout+xml"/>
  <Override PartName="/ppt/slideLayouts/slideLayout176.xml" ContentType="application/vnd.openxmlformats-officedocument.presentationml.slideLayout+xml"/>
  <Override PartName="/ppt/slideLayouts/slideLayout177.xml" ContentType="application/vnd.openxmlformats-officedocument.presentationml.slideLayout+xml"/>
  <Override PartName="/ppt/slideLayouts/slideLayout178.xml" ContentType="application/vnd.openxmlformats-officedocument.presentationml.slideLayout+xml"/>
  <Override PartName="/ppt/slideLayouts/slideLayout179.xml" ContentType="application/vnd.openxmlformats-officedocument.presentationml.slideLayout+xml"/>
  <Override PartName="/ppt/slideLayouts/slideLayout180.xml" ContentType="application/vnd.openxmlformats-officedocument.presentationml.slideLayout+xml"/>
  <Override PartName="/ppt/slideLayouts/slideLayout181.xml" ContentType="application/vnd.openxmlformats-officedocument.presentationml.slideLayout+xml"/>
  <Override PartName="/ppt/slideLayouts/slideLayout182.xml" ContentType="application/vnd.openxmlformats-officedocument.presentationml.slideLayout+xml"/>
  <Override PartName="/ppt/slideLayouts/slideLayout183.xml" ContentType="application/vnd.openxmlformats-officedocument.presentationml.slideLayout+xml"/>
  <Override PartName="/ppt/slideLayouts/slideLayout184.xml" ContentType="application/vnd.openxmlformats-officedocument.presentationml.slideLayout+xml"/>
  <Override PartName="/ppt/slideLayouts/slideLayout185.xml" ContentType="application/vnd.openxmlformats-officedocument.presentationml.slideLayout+xml"/>
  <Override PartName="/ppt/slideLayouts/slideLayout186.xml" ContentType="application/vnd.openxmlformats-officedocument.presentationml.slideLayout+xml"/>
  <Override PartName="/ppt/slideLayouts/slideLayout187.xml" ContentType="application/vnd.openxmlformats-officedocument.presentationml.slideLayout+xml"/>
  <Override PartName="/ppt/slideLayouts/slideLayout188.xml" ContentType="application/vnd.openxmlformats-officedocument.presentationml.slideLayout+xml"/>
  <Override PartName="/ppt/slideLayouts/slideLayout189.xml" ContentType="application/vnd.openxmlformats-officedocument.presentationml.slideLayout+xml"/>
  <Override PartName="/ppt/slideLayouts/slideLayout190.xml" ContentType="application/vnd.openxmlformats-officedocument.presentationml.slideLayout+xml"/>
  <Override PartName="/ppt/slideLayouts/slideLayout191.xml" ContentType="application/vnd.openxmlformats-officedocument.presentationml.slideLayout+xml"/>
  <Override PartName="/ppt/slideLayouts/slideLayout192.xml" ContentType="application/vnd.openxmlformats-officedocument.presentationml.slideLayout+xml"/>
  <Override PartName="/ppt/slideLayouts/slideLayout193.xml" ContentType="application/vnd.openxmlformats-officedocument.presentationml.slideLayout+xml"/>
  <Override PartName="/ppt/slideLayouts/slideLayout194.xml" ContentType="application/vnd.openxmlformats-officedocument.presentationml.slideLayout+xml"/>
  <Override PartName="/ppt/slideLayouts/slideLayout195.xml" ContentType="application/vnd.openxmlformats-officedocument.presentationml.slideLayout+xml"/>
  <Override PartName="/ppt/slideLayouts/slideLayout196.xml" ContentType="application/vnd.openxmlformats-officedocument.presentationml.slideLayout+xml"/>
  <Override PartName="/ppt/slideLayouts/slideLayout197.xml" ContentType="application/vnd.openxmlformats-officedocument.presentationml.slideLayout+xml"/>
  <Override PartName="/ppt/slideLayouts/slideLayout198.xml" ContentType="application/vnd.openxmlformats-officedocument.presentationml.slideLayout+xml"/>
  <Override PartName="/ppt/slideLayouts/slideLayout199.xml" ContentType="application/vnd.openxmlformats-officedocument.presentationml.slideLayout+xml"/>
  <Override PartName="/ppt/slideLayouts/slideLayout200.xml" ContentType="application/vnd.openxmlformats-officedocument.presentationml.slideLayout+xml"/>
  <Override PartName="/ppt/slideLayouts/slideLayout201.xml" ContentType="application/vnd.openxmlformats-officedocument.presentationml.slideLayout+xml"/>
  <Override PartName="/ppt/slideLayouts/slideLayout202.xml" ContentType="application/vnd.openxmlformats-officedocument.presentationml.slideLayout+xml"/>
  <Override PartName="/ppt/slideLayouts/slideLayout203.xml" ContentType="application/vnd.openxmlformats-officedocument.presentationml.slideLayout+xml"/>
  <Override PartName="/ppt/slideLayouts/slideLayout204.xml" ContentType="application/vnd.openxmlformats-officedocument.presentationml.slideLayout+xml"/>
  <Override PartName="/ppt/slideLayouts/slideLayout205.xml" ContentType="application/vnd.openxmlformats-officedocument.presentationml.slideLayout+xml"/>
  <Override PartName="/ppt/slideLayouts/slideLayout206.xml" ContentType="application/vnd.openxmlformats-officedocument.presentationml.slideLayout+xml"/>
  <Override PartName="/ppt/slideLayouts/slideLayout207.xml" ContentType="application/vnd.openxmlformats-officedocument.presentationml.slideLayout+xml"/>
  <Override PartName="/ppt/slideLayouts/slideLayout208.xml" ContentType="application/vnd.openxmlformats-officedocument.presentationml.slideLayout+xml"/>
  <Override PartName="/ppt/slideLayouts/slideLayout209.xml" ContentType="application/vnd.openxmlformats-officedocument.presentationml.slideLayout+xml"/>
  <Override PartName="/ppt/slideLayouts/slideLayout210.xml" ContentType="application/vnd.openxmlformats-officedocument.presentationml.slideLayout+xml"/>
  <Override PartName="/ppt/slideLayouts/slideLayout211.xml" ContentType="application/vnd.openxmlformats-officedocument.presentationml.slideLayout+xml"/>
  <Override PartName="/ppt/slideLayouts/slideLayout212.xml" ContentType="application/vnd.openxmlformats-officedocument.presentationml.slideLayout+xml"/>
  <Override PartName="/ppt/slideLayouts/slideLayout213.xml" ContentType="application/vnd.openxmlformats-officedocument.presentationml.slideLayout+xml"/>
  <Override PartName="/ppt/slideLayouts/slideLayout214.xml" ContentType="application/vnd.openxmlformats-officedocument.presentationml.slideLayout+xml"/>
  <Override PartName="/ppt/slideLayouts/slideLayout215.xml" ContentType="application/vnd.openxmlformats-officedocument.presentationml.slideLayout+xml"/>
  <Override PartName="/ppt/slideLayouts/slideLayout216.xml" ContentType="application/vnd.openxmlformats-officedocument.presentationml.slideLayout+xml"/>
  <Override PartName="/ppt/slideLayouts/slideLayout217.xml" ContentType="application/vnd.openxmlformats-officedocument.presentationml.slideLayout+xml"/>
  <Override PartName="/ppt/slideLayouts/slideLayout218.xml" ContentType="application/vnd.openxmlformats-officedocument.presentationml.slideLayout+xml"/>
  <Override PartName="/ppt/slideLayouts/slideLayout219.xml" ContentType="application/vnd.openxmlformats-officedocument.presentationml.slideLayout+xml"/>
  <Override PartName="/ppt/slideLayouts/slideLayout220.xml" ContentType="application/vnd.openxmlformats-officedocument.presentationml.slideLayout+xml"/>
  <Override PartName="/ppt/slideLayouts/slideLayout221.xml" ContentType="application/vnd.openxmlformats-officedocument.presentationml.slideLayout+xml"/>
  <Override PartName="/ppt/slideLayouts/slideLayout222.xml" ContentType="application/vnd.openxmlformats-officedocument.presentationml.slideLayout+xml"/>
  <Override PartName="/ppt/slideLayouts/slideLayout223.xml" ContentType="application/vnd.openxmlformats-officedocument.presentationml.slideLayout+xml"/>
  <Override PartName="/ppt/slideLayouts/slideLayout224.xml" ContentType="application/vnd.openxmlformats-officedocument.presentationml.slideLayout+xml"/>
  <Override PartName="/ppt/slideLayouts/slideLayout225.xml" ContentType="application/vnd.openxmlformats-officedocument.presentationml.slideLayout+xml"/>
  <Override PartName="/ppt/slideLayouts/slideLayout226.xml" ContentType="application/vnd.openxmlformats-officedocument.presentationml.slideLayout+xml"/>
  <Override PartName="/ppt/slideLayouts/slideLayout227.xml" ContentType="application/vnd.openxmlformats-officedocument.presentationml.slideLayout+xml"/>
  <Override PartName="/ppt/slideLayouts/slideLayout228.xml" ContentType="application/vnd.openxmlformats-officedocument.presentationml.slideLayout+xml"/>
  <Override PartName="/ppt/slideLayouts/slideLayout229.xml" ContentType="application/vnd.openxmlformats-officedocument.presentationml.slideLayout+xml"/>
  <Override PartName="/ppt/slideLayouts/slideLayout230.xml" ContentType="application/vnd.openxmlformats-officedocument.presentationml.slideLayout+xml"/>
  <Override PartName="/ppt/slideLayouts/slideLayout231.xml" ContentType="application/vnd.openxmlformats-officedocument.presentationml.slideLayout+xml"/>
  <Override PartName="/ppt/slideLayouts/slideLayout232.xml" ContentType="application/vnd.openxmlformats-officedocument.presentationml.slideLayout+xml"/>
  <Override PartName="/ppt/slideLayouts/slideLayout233.xml" ContentType="application/vnd.openxmlformats-officedocument.presentationml.slideLayout+xml"/>
  <Override PartName="/ppt/slideLayouts/slideLayout234.xml" ContentType="application/vnd.openxmlformats-officedocument.presentationml.slideLayout+xml"/>
  <Override PartName="/ppt/slideLayouts/slideLayout235.xml" ContentType="application/vnd.openxmlformats-officedocument.presentationml.slideLayout+xml"/>
  <Override PartName="/ppt/slideLayouts/slideLayout236.xml" ContentType="application/vnd.openxmlformats-officedocument.presentationml.slideLayout+xml"/>
  <Override PartName="/ppt/slideLayouts/slideLayout237.xml" ContentType="application/vnd.openxmlformats-officedocument.presentationml.slideLayout+xml"/>
  <Override PartName="/ppt/slideLayouts/slideLayout238.xml" ContentType="application/vnd.openxmlformats-officedocument.presentationml.slideLayout+xml"/>
  <Override PartName="/ppt/slideLayouts/slideLayout239.xml" ContentType="application/vnd.openxmlformats-officedocument.presentationml.slideLayout+xml"/>
  <Override PartName="/ppt/slideLayouts/slideLayout240.xml" ContentType="application/vnd.openxmlformats-officedocument.presentationml.slideLayout+xml"/>
  <Override PartName="/ppt/slideLayouts/slideLayout241.xml" ContentType="application/vnd.openxmlformats-officedocument.presentationml.slideLayout+xml"/>
  <Override PartName="/ppt/slideLayouts/slideLayout242.xml" ContentType="application/vnd.openxmlformats-officedocument.presentationml.slideLayout+xml"/>
  <Override PartName="/ppt/slideLayouts/slideLayout243.xml" ContentType="application/vnd.openxmlformats-officedocument.presentationml.slideLayout+xml"/>
  <Override PartName="/ppt/slideLayouts/slideLayout244.xml" ContentType="application/vnd.openxmlformats-officedocument.presentationml.slideLayout+xml"/>
  <Override PartName="/ppt/slideLayouts/slideLayout245.xml" ContentType="application/vnd.openxmlformats-officedocument.presentationml.slideLayout+xml"/>
  <Override PartName="/ppt/slideLayouts/slideLayout246.xml" ContentType="application/vnd.openxmlformats-officedocument.presentationml.slideLayout+xml"/>
  <Override PartName="/ppt/slideLayouts/slideLayout247.xml" ContentType="application/vnd.openxmlformats-officedocument.presentationml.slideLayout+xml"/>
  <Override PartName="/ppt/slideLayouts/slideLayout248.xml" ContentType="application/vnd.openxmlformats-officedocument.presentationml.slideLayout+xml"/>
  <Override PartName="/ppt/slideLayouts/slideLayout249.xml" ContentType="application/vnd.openxmlformats-officedocument.presentationml.slideLayout+xml"/>
  <Override PartName="/ppt/slideLayouts/slideLayout250.xml" ContentType="application/vnd.openxmlformats-officedocument.presentationml.slideLayout+xml"/>
  <Override PartName="/ppt/theme/theme3.xml" ContentType="application/vnd.openxmlformats-officedocument.theme+xml"/>
  <Override PartName="/ppt/slideLayouts/slideLayout251.xml" ContentType="application/vnd.openxmlformats-officedocument.presentationml.slideLayout+xml"/>
  <Override PartName="/ppt/slideLayouts/slideLayout252.xml" ContentType="application/vnd.openxmlformats-officedocument.presentationml.slideLayout+xml"/>
  <Override PartName="/ppt/slideLayouts/slideLayout253.xml" ContentType="application/vnd.openxmlformats-officedocument.presentationml.slideLayout+xml"/>
  <Override PartName="/ppt/slideLayouts/slideLayout254.xml" ContentType="application/vnd.openxmlformats-officedocument.presentationml.slideLayout+xml"/>
  <Override PartName="/ppt/slideLayouts/slideLayout255.xml" ContentType="application/vnd.openxmlformats-officedocument.presentationml.slideLayout+xml"/>
  <Override PartName="/ppt/slideLayouts/slideLayout256.xml" ContentType="application/vnd.openxmlformats-officedocument.presentationml.slideLayout+xml"/>
  <Override PartName="/ppt/slideLayouts/slideLayout257.xml" ContentType="application/vnd.openxmlformats-officedocument.presentationml.slideLayout+xml"/>
  <Override PartName="/ppt/slideLayouts/slideLayout258.xml" ContentType="application/vnd.openxmlformats-officedocument.presentationml.slideLayout+xml"/>
  <Override PartName="/ppt/slideLayouts/slideLayout259.xml" ContentType="application/vnd.openxmlformats-officedocument.presentationml.slideLayout+xml"/>
  <Override PartName="/ppt/slideLayouts/slideLayout260.xml" ContentType="application/vnd.openxmlformats-officedocument.presentationml.slideLayout+xml"/>
  <Override PartName="/ppt/slideLayouts/slideLayout261.xml" ContentType="application/vnd.openxmlformats-officedocument.presentationml.slideLayout+xml"/>
  <Override PartName="/ppt/slideLayouts/slideLayout262.xml" ContentType="application/vnd.openxmlformats-officedocument.presentationml.slideLayout+xml"/>
  <Override PartName="/ppt/slideLayouts/slideLayout263.xml" ContentType="application/vnd.openxmlformats-officedocument.presentationml.slideLayout+xml"/>
  <Override PartName="/ppt/slideLayouts/slideLayout264.xml" ContentType="application/vnd.openxmlformats-officedocument.presentationml.slideLayout+xml"/>
  <Override PartName="/ppt/slideLayouts/slideLayout265.xml" ContentType="application/vnd.openxmlformats-officedocument.presentationml.slideLayout+xml"/>
  <Override PartName="/ppt/slideLayouts/slideLayout266.xml" ContentType="application/vnd.openxmlformats-officedocument.presentationml.slideLayout+xml"/>
  <Override PartName="/ppt/slideLayouts/slideLayout267.xml" ContentType="application/vnd.openxmlformats-officedocument.presentationml.slideLayout+xml"/>
  <Override PartName="/ppt/slideLayouts/slideLayout268.xml" ContentType="application/vnd.openxmlformats-officedocument.presentationml.slideLayout+xml"/>
  <Override PartName="/ppt/slideLayouts/slideLayout269.xml" ContentType="application/vnd.openxmlformats-officedocument.presentationml.slideLayout+xml"/>
  <Override PartName="/ppt/slideLayouts/slideLayout270.xml" ContentType="application/vnd.openxmlformats-officedocument.presentationml.slideLayout+xml"/>
  <Override PartName="/ppt/slideLayouts/slideLayout271.xml" ContentType="application/vnd.openxmlformats-officedocument.presentationml.slideLayout+xml"/>
  <Override PartName="/ppt/slideLayouts/slideLayout272.xml" ContentType="application/vnd.openxmlformats-officedocument.presentationml.slideLayout+xml"/>
  <Override PartName="/ppt/slideLayouts/slideLayout273.xml" ContentType="application/vnd.openxmlformats-officedocument.presentationml.slideLayout+xml"/>
  <Override PartName="/ppt/slideLayouts/slideLayout274.xml" ContentType="application/vnd.openxmlformats-officedocument.presentationml.slideLayout+xml"/>
  <Override PartName="/ppt/slideLayouts/slideLayout275.xml" ContentType="application/vnd.openxmlformats-officedocument.presentationml.slideLayout+xml"/>
  <Override PartName="/ppt/slideLayouts/slideLayout276.xml" ContentType="application/vnd.openxmlformats-officedocument.presentationml.slideLayout+xml"/>
  <Override PartName="/ppt/slideLayouts/slideLayout277.xml" ContentType="application/vnd.openxmlformats-officedocument.presentationml.slideLayout+xml"/>
  <Override PartName="/ppt/slideLayouts/slideLayout278.xml" ContentType="application/vnd.openxmlformats-officedocument.presentationml.slideLayout+xml"/>
  <Override PartName="/ppt/slideLayouts/slideLayout279.xml" ContentType="application/vnd.openxmlformats-officedocument.presentationml.slideLayout+xml"/>
  <Override PartName="/ppt/slideLayouts/slideLayout280.xml" ContentType="application/vnd.openxmlformats-officedocument.presentationml.slideLayout+xml"/>
  <Override PartName="/ppt/slideLayouts/slideLayout281.xml" ContentType="application/vnd.openxmlformats-officedocument.presentationml.slideLayout+xml"/>
  <Override PartName="/ppt/slideLayouts/slideLayout282.xml" ContentType="application/vnd.openxmlformats-officedocument.presentationml.slideLayout+xml"/>
  <Override PartName="/ppt/slideLayouts/slideLayout283.xml" ContentType="application/vnd.openxmlformats-officedocument.presentationml.slideLayout+xml"/>
  <Override PartName="/ppt/slideLayouts/slideLayout284.xml" ContentType="application/vnd.openxmlformats-officedocument.presentationml.slideLayout+xml"/>
  <Override PartName="/ppt/slideLayouts/slideLayout285.xml" ContentType="application/vnd.openxmlformats-officedocument.presentationml.slideLayout+xml"/>
  <Override PartName="/ppt/slideLayouts/slideLayout286.xml" ContentType="application/vnd.openxmlformats-officedocument.presentationml.slideLayout+xml"/>
  <Override PartName="/ppt/slideLayouts/slideLayout287.xml" ContentType="application/vnd.openxmlformats-officedocument.presentationml.slideLayout+xml"/>
  <Override PartName="/ppt/slideLayouts/slideLayout288.xml" ContentType="application/vnd.openxmlformats-officedocument.presentationml.slideLayout+xml"/>
  <Override PartName="/ppt/slideLayouts/slideLayout289.xml" ContentType="application/vnd.openxmlformats-officedocument.presentationml.slideLayout+xml"/>
  <Override PartName="/ppt/slideLayouts/slideLayout290.xml" ContentType="application/vnd.openxmlformats-officedocument.presentationml.slideLayout+xml"/>
  <Override PartName="/ppt/slideLayouts/slideLayout291.xml" ContentType="application/vnd.openxmlformats-officedocument.presentationml.slideLayout+xml"/>
  <Override PartName="/ppt/slideLayouts/slideLayout292.xml" ContentType="application/vnd.openxmlformats-officedocument.presentationml.slideLayout+xml"/>
  <Override PartName="/ppt/slideLayouts/slideLayout293.xml" ContentType="application/vnd.openxmlformats-officedocument.presentationml.slideLayout+xml"/>
  <Override PartName="/ppt/slideLayouts/slideLayout294.xml" ContentType="application/vnd.openxmlformats-officedocument.presentationml.slideLayout+xml"/>
  <Override PartName="/ppt/slideLayouts/slideLayout295.xml" ContentType="application/vnd.openxmlformats-officedocument.presentationml.slideLayout+xml"/>
  <Override PartName="/ppt/slideLayouts/slideLayout296.xml" ContentType="application/vnd.openxmlformats-officedocument.presentationml.slideLayout+xml"/>
  <Override PartName="/ppt/slideLayouts/slideLayout297.xml" ContentType="application/vnd.openxmlformats-officedocument.presentationml.slideLayout+xml"/>
  <Override PartName="/ppt/slideLayouts/slideLayout298.xml" ContentType="application/vnd.openxmlformats-officedocument.presentationml.slideLayout+xml"/>
  <Override PartName="/ppt/slideLayouts/slideLayout299.xml" ContentType="application/vnd.openxmlformats-officedocument.presentationml.slideLayout+xml"/>
  <Override PartName="/ppt/slideLayouts/slideLayout300.xml" ContentType="application/vnd.openxmlformats-officedocument.presentationml.slideLayout+xml"/>
  <Override PartName="/ppt/slideLayouts/slideLayout301.xml" ContentType="application/vnd.openxmlformats-officedocument.presentationml.slideLayout+xml"/>
  <Override PartName="/ppt/slideLayouts/slideLayout302.xml" ContentType="application/vnd.openxmlformats-officedocument.presentationml.slideLayout+xml"/>
  <Override PartName="/ppt/slideLayouts/slideLayout303.xml" ContentType="application/vnd.openxmlformats-officedocument.presentationml.slideLayout+xml"/>
  <Override PartName="/ppt/slideLayouts/slideLayout304.xml" ContentType="application/vnd.openxmlformats-officedocument.presentationml.slideLayout+xml"/>
  <Override PartName="/ppt/slideLayouts/slideLayout305.xml" ContentType="application/vnd.openxmlformats-officedocument.presentationml.slideLayout+xml"/>
  <Override PartName="/ppt/slideLayouts/slideLayout306.xml" ContentType="application/vnd.openxmlformats-officedocument.presentationml.slideLayout+xml"/>
  <Override PartName="/ppt/slideLayouts/slideLayout307.xml" ContentType="application/vnd.openxmlformats-officedocument.presentationml.slideLayout+xml"/>
  <Override PartName="/ppt/slideLayouts/slideLayout308.xml" ContentType="application/vnd.openxmlformats-officedocument.presentationml.slideLayout+xml"/>
  <Override PartName="/ppt/slideLayouts/slideLayout309.xml" ContentType="application/vnd.openxmlformats-officedocument.presentationml.slideLayout+xml"/>
  <Override PartName="/ppt/slideLayouts/slideLayout310.xml" ContentType="application/vnd.openxmlformats-officedocument.presentationml.slideLayout+xml"/>
  <Override PartName="/ppt/slideLayouts/slideLayout311.xml" ContentType="application/vnd.openxmlformats-officedocument.presentationml.slideLayout+xml"/>
  <Override PartName="/ppt/slideLayouts/slideLayout312.xml" ContentType="application/vnd.openxmlformats-officedocument.presentationml.slideLayout+xml"/>
  <Override PartName="/ppt/slideLayouts/slideLayout313.xml" ContentType="application/vnd.openxmlformats-officedocument.presentationml.slideLayout+xml"/>
  <Override PartName="/ppt/slideLayouts/slideLayout314.xml" ContentType="application/vnd.openxmlformats-officedocument.presentationml.slideLayout+xml"/>
  <Override PartName="/ppt/slideLayouts/slideLayout315.xml" ContentType="application/vnd.openxmlformats-officedocument.presentationml.slideLayout+xml"/>
  <Override PartName="/ppt/slideLayouts/slideLayout316.xml" ContentType="application/vnd.openxmlformats-officedocument.presentationml.slideLayout+xml"/>
  <Override PartName="/ppt/slideLayouts/slideLayout317.xml" ContentType="application/vnd.openxmlformats-officedocument.presentationml.slideLayout+xml"/>
  <Override PartName="/ppt/slideLayouts/slideLayout318.xml" ContentType="application/vnd.openxmlformats-officedocument.presentationml.slideLayout+xml"/>
  <Override PartName="/ppt/slideLayouts/slideLayout319.xml" ContentType="application/vnd.openxmlformats-officedocument.presentationml.slideLayout+xml"/>
  <Override PartName="/ppt/slideLayouts/slideLayout320.xml" ContentType="application/vnd.openxmlformats-officedocument.presentationml.slideLayout+xml"/>
  <Override PartName="/ppt/slideLayouts/slideLayout321.xml" ContentType="application/vnd.openxmlformats-officedocument.presentationml.slideLayout+xml"/>
  <Override PartName="/ppt/slideLayouts/slideLayout322.xml" ContentType="application/vnd.openxmlformats-officedocument.presentationml.slideLayout+xml"/>
  <Override PartName="/ppt/slideLayouts/slideLayout323.xml" ContentType="application/vnd.openxmlformats-officedocument.presentationml.slideLayout+xml"/>
  <Override PartName="/ppt/slideLayouts/slideLayout324.xml" ContentType="application/vnd.openxmlformats-officedocument.presentationml.slideLayout+xml"/>
  <Override PartName="/ppt/slideLayouts/slideLayout325.xml" ContentType="application/vnd.openxmlformats-officedocument.presentationml.slideLayout+xml"/>
  <Override PartName="/ppt/slideLayouts/slideLayout326.xml" ContentType="application/vnd.openxmlformats-officedocument.presentationml.slideLayout+xml"/>
  <Override PartName="/ppt/slideLayouts/slideLayout327.xml" ContentType="application/vnd.openxmlformats-officedocument.presentationml.slideLayout+xml"/>
  <Override PartName="/ppt/slideLayouts/slideLayout328.xml" ContentType="application/vnd.openxmlformats-officedocument.presentationml.slideLayout+xml"/>
  <Override PartName="/ppt/slideLayouts/slideLayout329.xml" ContentType="application/vnd.openxmlformats-officedocument.presentationml.slideLayout+xml"/>
  <Override PartName="/ppt/slideLayouts/slideLayout330.xml" ContentType="application/vnd.openxmlformats-officedocument.presentationml.slideLayout+xml"/>
  <Override PartName="/ppt/slideLayouts/slideLayout331.xml" ContentType="application/vnd.openxmlformats-officedocument.presentationml.slideLayout+xml"/>
  <Override PartName="/ppt/slideLayouts/slideLayout332.xml" ContentType="application/vnd.openxmlformats-officedocument.presentationml.slideLayout+xml"/>
  <Override PartName="/ppt/slideLayouts/slideLayout333.xml" ContentType="application/vnd.openxmlformats-officedocument.presentationml.slideLayout+xml"/>
  <Override PartName="/ppt/slideLayouts/slideLayout334.xml" ContentType="application/vnd.openxmlformats-officedocument.presentationml.slideLayout+xml"/>
  <Override PartName="/ppt/slideLayouts/slideLayout335.xml" ContentType="application/vnd.openxmlformats-officedocument.presentationml.slideLayout+xml"/>
  <Override PartName="/ppt/slideLayouts/slideLayout336.xml" ContentType="application/vnd.openxmlformats-officedocument.presentationml.slideLayout+xml"/>
  <Override PartName="/ppt/slideLayouts/slideLayout337.xml" ContentType="application/vnd.openxmlformats-officedocument.presentationml.slideLayout+xml"/>
  <Override PartName="/ppt/slideLayouts/slideLayout338.xml" ContentType="application/vnd.openxmlformats-officedocument.presentationml.slideLayout+xml"/>
  <Override PartName="/ppt/slideLayouts/slideLayout339.xml" ContentType="application/vnd.openxmlformats-officedocument.presentationml.slideLayout+xml"/>
  <Override PartName="/ppt/slideLayouts/slideLayout340.xml" ContentType="application/vnd.openxmlformats-officedocument.presentationml.slideLayout+xml"/>
  <Override PartName="/ppt/slideLayouts/slideLayout341.xml" ContentType="application/vnd.openxmlformats-officedocument.presentationml.slideLayout+xml"/>
  <Override PartName="/ppt/slideLayouts/slideLayout342.xml" ContentType="application/vnd.openxmlformats-officedocument.presentationml.slideLayout+xml"/>
  <Override PartName="/ppt/slideLayouts/slideLayout343.xml" ContentType="application/vnd.openxmlformats-officedocument.presentationml.slideLayout+xml"/>
  <Override PartName="/ppt/slideLayouts/slideLayout344.xml" ContentType="application/vnd.openxmlformats-officedocument.presentationml.slideLayout+xml"/>
  <Override PartName="/ppt/slideLayouts/slideLayout345.xml" ContentType="application/vnd.openxmlformats-officedocument.presentationml.slideLayout+xml"/>
  <Override PartName="/ppt/slideLayouts/slideLayout346.xml" ContentType="application/vnd.openxmlformats-officedocument.presentationml.slideLayout+xml"/>
  <Override PartName="/ppt/slideLayouts/slideLayout347.xml" ContentType="application/vnd.openxmlformats-officedocument.presentationml.slideLayout+xml"/>
  <Override PartName="/ppt/slideLayouts/slideLayout348.xml" ContentType="application/vnd.openxmlformats-officedocument.presentationml.slideLayout+xml"/>
  <Override PartName="/ppt/slideLayouts/slideLayout349.xml" ContentType="application/vnd.openxmlformats-officedocument.presentationml.slideLayout+xml"/>
  <Override PartName="/ppt/slideLayouts/slideLayout350.xml" ContentType="application/vnd.openxmlformats-officedocument.presentationml.slideLayout+xml"/>
  <Override PartName="/ppt/slideLayouts/slideLayout351.xml" ContentType="application/vnd.openxmlformats-officedocument.presentationml.slideLayout+xml"/>
  <Override PartName="/ppt/slideLayouts/slideLayout352.xml" ContentType="application/vnd.openxmlformats-officedocument.presentationml.slideLayout+xml"/>
  <Override PartName="/ppt/slideLayouts/slideLayout353.xml" ContentType="application/vnd.openxmlformats-officedocument.presentationml.slideLayout+xml"/>
  <Override PartName="/ppt/slideLayouts/slideLayout354.xml" ContentType="application/vnd.openxmlformats-officedocument.presentationml.slideLayout+xml"/>
  <Override PartName="/ppt/slideLayouts/slideLayout355.xml" ContentType="application/vnd.openxmlformats-officedocument.presentationml.slideLayout+xml"/>
  <Override PartName="/ppt/slideLayouts/slideLayout356.xml" ContentType="application/vnd.openxmlformats-officedocument.presentationml.slideLayout+xml"/>
  <Override PartName="/ppt/slideLayouts/slideLayout357.xml" ContentType="application/vnd.openxmlformats-officedocument.presentationml.slideLayout+xml"/>
  <Override PartName="/ppt/slideLayouts/slideLayout358.xml" ContentType="application/vnd.openxmlformats-officedocument.presentationml.slideLayout+xml"/>
  <Override PartName="/ppt/slideLayouts/slideLayout359.xml" ContentType="application/vnd.openxmlformats-officedocument.presentationml.slideLayout+xml"/>
  <Override PartName="/ppt/slideLayouts/slideLayout360.xml" ContentType="application/vnd.openxmlformats-officedocument.presentationml.slideLayout+xml"/>
  <Override PartName="/ppt/slideLayouts/slideLayout361.xml" ContentType="application/vnd.openxmlformats-officedocument.presentationml.slideLayout+xml"/>
  <Override PartName="/ppt/slideLayouts/slideLayout362.xml" ContentType="application/vnd.openxmlformats-officedocument.presentationml.slideLayout+xml"/>
  <Override PartName="/ppt/slideLayouts/slideLayout363.xml" ContentType="application/vnd.openxmlformats-officedocument.presentationml.slideLayout+xml"/>
  <Override PartName="/ppt/slideLayouts/slideLayout364.xml" ContentType="application/vnd.openxmlformats-officedocument.presentationml.slideLayout+xml"/>
  <Override PartName="/ppt/slideLayouts/slideLayout365.xml" ContentType="application/vnd.openxmlformats-officedocument.presentationml.slideLayout+xml"/>
  <Override PartName="/ppt/slideLayouts/slideLayout366.xml" ContentType="application/vnd.openxmlformats-officedocument.presentationml.slideLayout+xml"/>
  <Override PartName="/ppt/slideLayouts/slideLayout367.xml" ContentType="application/vnd.openxmlformats-officedocument.presentationml.slideLayout+xml"/>
  <Override PartName="/ppt/slideLayouts/slideLayout368.xml" ContentType="application/vnd.openxmlformats-officedocument.presentationml.slideLayout+xml"/>
  <Override PartName="/ppt/slideLayouts/slideLayout369.xml" ContentType="application/vnd.openxmlformats-officedocument.presentationml.slideLayout+xml"/>
  <Override PartName="/ppt/theme/theme4.xml" ContentType="application/vnd.openxmlformats-officedocument.theme+xml"/>
  <Override PartName="/ppt/theme/theme5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trictFirstAndLastChars="0" saveSubsetFonts="1" autoCompressPictures="0">
  <p:sldMasterIdLst>
    <p:sldMasterId id="2147484136" r:id="rId1"/>
    <p:sldMasterId id="2147484137" r:id="rId2"/>
    <p:sldMasterId id="2147484138" r:id="rId3"/>
    <p:sldMasterId id="2147484140" r:id="rId4"/>
  </p:sldMasterIdLst>
  <p:notesMasterIdLst>
    <p:notesMasterId r:id="rId19"/>
  </p:notesMasterIdLst>
  <p:sldIdLst>
    <p:sldId id="256" r:id="rId5"/>
    <p:sldId id="257" r:id="rId6"/>
    <p:sldId id="264" r:id="rId7"/>
    <p:sldId id="265" r:id="rId8"/>
    <p:sldId id="266" r:id="rId9"/>
    <p:sldId id="267" r:id="rId10"/>
    <p:sldId id="268" r:id="rId11"/>
    <p:sldId id="269" r:id="rId12"/>
    <p:sldId id="270" r:id="rId13"/>
    <p:sldId id="273" r:id="rId14"/>
    <p:sldId id="276" r:id="rId15"/>
    <p:sldId id="280" r:id="rId16"/>
    <p:sldId id="279" r:id="rId17"/>
    <p:sldId id="271" r:id="rId18"/>
  </p:sldIdLst>
  <p:sldSz cx="9144000" cy="5143500" type="screen16x9"/>
  <p:notesSz cx="6858000" cy="9144000"/>
  <p:defaultText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  <p:extLst>
    <p:ext uri="{EFAFB233-063F-42B5-8137-9DF3F51BA10A}">
      <p15:sldGuideLst xmlns:p15="http://schemas.microsoft.com/office/powerpoint/2012/main">
        <p15:guide id="1" orient="horz" pos="1620">
          <p15:clr>
            <a:srgbClr val="747775"/>
          </p15:clr>
        </p15:guide>
        <p15:guide id="2" pos="2880">
          <p15:clr>
            <a:srgbClr val="747775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35429C9C-B0F0-420D-A276-2076F40557A7}">
  <a:tblStyle styleId="{35429C9C-B0F0-420D-A276-2076F40557A7}" styleName="Table_0">
    <a:wholeTbl>
      <a:tcTxStyle b="off" i="off">
        <a:font>
          <a:latin typeface="Arial"/>
          <a:ea typeface="Arial"/>
          <a:cs typeface="Arial"/>
        </a:font>
        <a:srgbClr val="000000"/>
      </a:tcTxStyle>
      <a:tcStyle>
        <a:tcBdr>
          <a:left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left>
          <a:right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right>
          <a:top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top>
          <a:bottom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bottom>
          <a:insideH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insideH>
          <a:insideV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insideV>
        </a:tcBdr>
      </a:tcStyle>
    </a:wholeTbl>
    <a:band1H>
      <a:tcTxStyle b="off" i="off"/>
      <a:tcStyle>
        <a:tcBdr/>
      </a:tcStyle>
    </a:band1H>
    <a:band2H>
      <a:tcTxStyle b="off" i="off"/>
      <a:tcStyle>
        <a:tcBdr/>
      </a:tcStyle>
    </a:band2H>
    <a:band1V>
      <a:tcTxStyle b="off" i="off"/>
      <a:tcStyle>
        <a:tcBdr/>
      </a:tcStyle>
    </a:band1V>
    <a:band2V>
      <a:tcTxStyle b="off" i="off"/>
      <a:tcStyle>
        <a:tcBdr/>
      </a:tcStyle>
    </a:band2V>
    <a:lastCol>
      <a:tcTxStyle b="off" i="off"/>
      <a:tcStyle>
        <a:tcBdr/>
      </a:tcStyle>
    </a:lastCol>
    <a:firstCol>
      <a:tcTxStyle b="off" i="off"/>
      <a:tcStyle>
        <a:tcBdr/>
      </a:tcStyle>
    </a:firstCol>
    <a:lastRow>
      <a:tcTxStyle b="off" i="off"/>
      <a:tcStyle>
        <a:tcBdr/>
      </a:tcStyle>
    </a:lastRow>
    <a:seCell>
      <a:tcTxStyle b="off" i="off"/>
      <a:tcStyle>
        <a:tcBdr/>
      </a:tcStyle>
    </a:seCell>
    <a:swCell>
      <a:tcTxStyle b="off" i="off"/>
      <a:tcStyle>
        <a:tcBdr/>
      </a:tcStyle>
    </a:swCell>
    <a:firstRow>
      <a:tcTxStyle b="off" i="off"/>
      <a:tcStyle>
        <a:tcBdr/>
      </a:tcStyle>
    </a:firstRow>
    <a:neCell>
      <a:tcTxStyle b="off" i="off"/>
      <a:tcStyle>
        <a:tcBdr/>
      </a:tcStyle>
    </a:neCell>
    <a:nwCell>
      <a:tcTxStyle b="off" i="off"/>
      <a:tcStyle>
        <a:tcBdr/>
      </a:tcStyle>
    </a:nwCell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5620"/>
    <p:restoredTop sz="94660"/>
  </p:normalViewPr>
  <p:slideViewPr>
    <p:cSldViewPr snapToGrid="0">
      <p:cViewPr varScale="1">
        <p:scale>
          <a:sx n="135" d="100"/>
          <a:sy n="135" d="100"/>
        </p:scale>
        <p:origin x="924" y="336"/>
      </p:cViewPr>
      <p:guideLst>
        <p:guide orient="horz" pos="1620"/>
        <p:guide pos="2880"/>
      </p:guideLst>
    </p:cSldViewPr>
  </p:slideViewPr>
  <p:notesTextViewPr>
    <p:cViewPr>
      <p:scale>
        <a:sx n="1" d="1"/>
        <a:sy n="1" d="1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4.xml"/><Relationship Id="rId13" Type="http://schemas.openxmlformats.org/officeDocument/2006/relationships/slide" Target="slides/slide9.xml"/><Relationship Id="rId18" Type="http://schemas.openxmlformats.org/officeDocument/2006/relationships/slide" Target="slides/slide14.xml"/><Relationship Id="rId3" Type="http://schemas.openxmlformats.org/officeDocument/2006/relationships/slideMaster" Target="slideMasters/slideMaster3.xml"/><Relationship Id="rId21" Type="http://schemas.openxmlformats.org/officeDocument/2006/relationships/viewProps" Target="viewProps.xml"/><Relationship Id="rId7" Type="http://schemas.openxmlformats.org/officeDocument/2006/relationships/slide" Target="slides/slide3.xml"/><Relationship Id="rId12" Type="http://schemas.openxmlformats.org/officeDocument/2006/relationships/slide" Target="slides/slide8.xml"/><Relationship Id="rId17" Type="http://schemas.openxmlformats.org/officeDocument/2006/relationships/slide" Target="slides/slide13.xml"/><Relationship Id="rId2" Type="http://schemas.openxmlformats.org/officeDocument/2006/relationships/slideMaster" Target="slideMasters/slideMaster2.xml"/><Relationship Id="rId16" Type="http://schemas.openxmlformats.org/officeDocument/2006/relationships/slide" Target="slides/slide12.xml"/><Relationship Id="rId20" Type="http://schemas.openxmlformats.org/officeDocument/2006/relationships/presProps" Target="presProp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2.xml"/><Relationship Id="rId11" Type="http://schemas.openxmlformats.org/officeDocument/2006/relationships/slide" Target="slides/slide7.xml"/><Relationship Id="rId5" Type="http://schemas.openxmlformats.org/officeDocument/2006/relationships/slide" Target="slides/slide1.xml"/><Relationship Id="rId15" Type="http://schemas.openxmlformats.org/officeDocument/2006/relationships/slide" Target="slides/slide11.xml"/><Relationship Id="rId23" Type="http://schemas.openxmlformats.org/officeDocument/2006/relationships/tableStyles" Target="tableStyles.xml"/><Relationship Id="rId10" Type="http://schemas.openxmlformats.org/officeDocument/2006/relationships/slide" Target="slides/slide6.xml"/><Relationship Id="rId19" Type="http://schemas.openxmlformats.org/officeDocument/2006/relationships/notesMaster" Target="notesMasters/notesMaster1.xml"/><Relationship Id="rId4" Type="http://schemas.openxmlformats.org/officeDocument/2006/relationships/slideMaster" Target="slideMasters/slideMaster4.xml"/><Relationship Id="rId9" Type="http://schemas.openxmlformats.org/officeDocument/2006/relationships/slide" Target="slides/slide5.xml"/><Relationship Id="rId14" Type="http://schemas.openxmlformats.org/officeDocument/2006/relationships/slide" Target="slides/slide10.xml"/><Relationship Id="rId22" Type="http://schemas.openxmlformats.org/officeDocument/2006/relationships/theme" Target="theme/theme1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5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>
            <a:spLocks noGrp="1" noRot="1" noChangeAspect="1"/>
          </p:cNvSpPr>
          <p:nvPr>
            <p:ph type="sldImg" idx="2"/>
          </p:nvPr>
        </p:nvSpPr>
        <p:spPr>
          <a:xfrm>
            <a:off x="381300" y="685800"/>
            <a:ext cx="6096075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4" name="Google Shape;4;n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marL="914400" lvl="1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marL="1371600" lvl="2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marL="1828800" lvl="3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marL="2286000" lvl="4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marL="2743200" lvl="5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marL="3200400" lvl="6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marL="3657600" lvl="7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marL="4114800" lvl="8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notes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85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579" name="Google Shape;18579;g2f089ef7986_0_3710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8580" name="Google Shape;18580;g2f089ef7986_0_3710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8718">
          <a:extLst>
            <a:ext uri="{FF2B5EF4-FFF2-40B4-BE49-F238E27FC236}">
              <a16:creationId xmlns:a16="http://schemas.microsoft.com/office/drawing/2014/main" id="{E1587A7E-E0BF-CE18-E4FA-017CD237844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719" name="Google Shape;18719;g27fbb2638f2_0_18616:notes">
            <a:extLst>
              <a:ext uri="{FF2B5EF4-FFF2-40B4-BE49-F238E27FC236}">
                <a16:creationId xmlns:a16="http://schemas.microsoft.com/office/drawing/2014/main" id="{AE52A773-2FB5-18DC-2E3B-20668F9A3B58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8720" name="Google Shape;18720;g27fbb2638f2_0_18616:notes">
            <a:extLst>
              <a:ext uri="{FF2B5EF4-FFF2-40B4-BE49-F238E27FC236}">
                <a16:creationId xmlns:a16="http://schemas.microsoft.com/office/drawing/2014/main" id="{6E6FD7D3-8130-72FA-6114-382E599A0C16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856460789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8718">
          <a:extLst>
            <a:ext uri="{FF2B5EF4-FFF2-40B4-BE49-F238E27FC236}">
              <a16:creationId xmlns:a16="http://schemas.microsoft.com/office/drawing/2014/main" id="{01C27C1D-4F0C-B959-B4D7-5FB602D547B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719" name="Google Shape;18719;g27fbb2638f2_0_18616:notes">
            <a:extLst>
              <a:ext uri="{FF2B5EF4-FFF2-40B4-BE49-F238E27FC236}">
                <a16:creationId xmlns:a16="http://schemas.microsoft.com/office/drawing/2014/main" id="{16E3A383-46A6-B73A-A3A5-A5BEE719E052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8720" name="Google Shape;18720;g27fbb2638f2_0_18616:notes">
            <a:extLst>
              <a:ext uri="{FF2B5EF4-FFF2-40B4-BE49-F238E27FC236}">
                <a16:creationId xmlns:a16="http://schemas.microsoft.com/office/drawing/2014/main" id="{DAE24CDB-A6E6-834B-4CAF-04A439B92173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144870110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8718">
          <a:extLst>
            <a:ext uri="{FF2B5EF4-FFF2-40B4-BE49-F238E27FC236}">
              <a16:creationId xmlns:a16="http://schemas.microsoft.com/office/drawing/2014/main" id="{1CEF4019-A560-0AC9-182C-E26B216B751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719" name="Google Shape;18719;g27fbb2638f2_0_18616:notes">
            <a:extLst>
              <a:ext uri="{FF2B5EF4-FFF2-40B4-BE49-F238E27FC236}">
                <a16:creationId xmlns:a16="http://schemas.microsoft.com/office/drawing/2014/main" id="{85A3169B-D226-442F-064C-A216748CF436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8720" name="Google Shape;18720;g27fbb2638f2_0_18616:notes">
            <a:extLst>
              <a:ext uri="{FF2B5EF4-FFF2-40B4-BE49-F238E27FC236}">
                <a16:creationId xmlns:a16="http://schemas.microsoft.com/office/drawing/2014/main" id="{81F3C294-B931-2CE1-6854-B36FE37A112E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658841877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8718">
          <a:extLst>
            <a:ext uri="{FF2B5EF4-FFF2-40B4-BE49-F238E27FC236}">
              <a16:creationId xmlns:a16="http://schemas.microsoft.com/office/drawing/2014/main" id="{FB083358-B58D-3A3D-BB69-7141F7AC40B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719" name="Google Shape;18719;g27fbb2638f2_0_18616:notes">
            <a:extLst>
              <a:ext uri="{FF2B5EF4-FFF2-40B4-BE49-F238E27FC236}">
                <a16:creationId xmlns:a16="http://schemas.microsoft.com/office/drawing/2014/main" id="{CC3D1DBA-359A-FFB9-83C9-C160B07B6DF6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8720" name="Google Shape;18720;g27fbb2638f2_0_18616:notes">
            <a:extLst>
              <a:ext uri="{FF2B5EF4-FFF2-40B4-BE49-F238E27FC236}">
                <a16:creationId xmlns:a16="http://schemas.microsoft.com/office/drawing/2014/main" id="{9EF79124-613B-A8A1-88C4-D3B8D663FB15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686392894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87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730" name="Google Shape;18730;g27fc68603e8_0_58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8731" name="Google Shape;18731;g27fc68603e8_0_58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85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586" name="Google Shape;18586;g2f089ef7986_0_2783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8587" name="Google Shape;18587;g2f089ef7986_0_2783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86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654" name="Google Shape;18654;g27fbb2638f2_0_1865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3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8655" name="Google Shape;18655;g27fbb2638f2_0_1865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86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661" name="Google Shape;18661;g27fbb2638f2_0_1858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8662" name="Google Shape;18662;g27fbb2638f2_0_1858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86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674" name="Google Shape;18674;g27fbb2638f2_0_18598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8675" name="Google Shape;18675;g27fbb2638f2_0_18598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86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690" name="Google Shape;18690;g27fbb2638f2_0_18604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3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8691" name="Google Shape;18691;g27fbb2638f2_0_18604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86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699" name="Google Shape;18699;g27fbb2638f2_0_1861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3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8700" name="Google Shape;18700;g27fbb2638f2_0_1861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87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708" name="Google Shape;18708;g27fc68603e8_0_25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8709" name="Google Shape;18709;g27fc68603e8_0_25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87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719" name="Google Shape;18719;g27fbb2638f2_0_18616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3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8720" name="Google Shape;18720;g27fbb2638f2_0_18616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/Relationships>
</file>

<file path=ppt/slideLayouts/_rels/slideLayout1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2.xml"/></Relationships>
</file>

<file path=ppt/slideLayouts/_rels/slideLayout1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/Relationships>
</file>

<file path=ppt/slideLayouts/_rels/slideLayout1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2.xml"/></Relationships>
</file>

<file path=ppt/slideLayouts/_rels/slideLayout1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/Relationships>
</file>

<file path=ppt/slideLayouts/_rels/slideLayout1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2.xml"/></Relationships>
</file>

<file path=ppt/slideLayouts/_rels/slideLayout1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png"/><Relationship Id="rId1" Type="http://schemas.openxmlformats.org/officeDocument/2006/relationships/slideMaster" Target="../slideMasters/slideMaster2.xml"/></Relationships>
</file>

<file path=ppt/slideLayouts/_rels/slideLayout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1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2.xml"/></Relationships>
</file>

<file path=ppt/slideLayouts/_rels/slideLayout1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g"/><Relationship Id="rId1" Type="http://schemas.openxmlformats.org/officeDocument/2006/relationships/slideMaster" Target="../slideMasters/slideMaster2.xml"/></Relationships>
</file>

<file path=ppt/slideLayouts/_rels/slideLayout1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jpg"/><Relationship Id="rId1" Type="http://schemas.openxmlformats.org/officeDocument/2006/relationships/slideMaster" Target="../slideMasters/slideMaster2.xml"/></Relationships>
</file>

<file path=ppt/slideLayouts/_rels/slideLayout1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jpg"/><Relationship Id="rId1" Type="http://schemas.openxmlformats.org/officeDocument/2006/relationships/slideMaster" Target="../slideMasters/slideMaster2.xml"/></Relationships>
</file>

<file path=ppt/slideLayouts/_rels/slideLayout1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3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3.xml"/></Relationships>
</file>

<file path=ppt/slideLayouts/_rels/slideLayout13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3.xml"/></Relationships>
</file>

<file path=ppt/slideLayouts/_rels/slideLayout13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3.xml"/></Relationships>
</file>

<file path=ppt/slideLayouts/_rels/slideLayout1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4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3.xml"/></Relationships>
</file>

<file path=ppt/slideLayouts/_rels/slideLayout14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3.xml"/></Relationships>
</file>

<file path=ppt/slideLayouts/_rels/slideLayout14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3.xml"/></Relationships>
</file>

<file path=ppt/slideLayouts/_rels/slideLayout1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4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3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50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g"/><Relationship Id="rId1" Type="http://schemas.openxmlformats.org/officeDocument/2006/relationships/slideMaster" Target="../slideMasters/slideMaster3.xml"/></Relationships>
</file>

<file path=ppt/slideLayouts/_rels/slideLayout1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5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3.xml"/></Relationships>
</file>

<file path=ppt/slideLayouts/_rels/slideLayout15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3.xml"/></Relationships>
</file>

<file path=ppt/slideLayouts/_rels/slideLayout15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3.xml"/></Relationships>
</file>

<file path=ppt/slideLayouts/_rels/slideLayout1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/Relationships>
</file>

<file path=ppt/slideLayouts/_rels/slideLayout1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66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jpg"/><Relationship Id="rId1" Type="http://schemas.openxmlformats.org/officeDocument/2006/relationships/slideMaster" Target="../slideMasters/slideMaster3.xml"/></Relationships>
</file>

<file path=ppt/slideLayouts/_rels/slideLayout167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3.xml"/></Relationships>
</file>

<file path=ppt/slideLayouts/_rels/slideLayout1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/Relationships>
</file>

<file path=ppt/slideLayouts/_rels/slideLayout1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7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3.xml"/></Relationships>
</file>

<file path=ppt/slideLayouts/_rels/slideLayout1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/Relationships>
</file>

<file path=ppt/slideLayouts/_rels/slideLayout1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87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3.xml"/></Relationships>
</file>

<file path=ppt/slideLayouts/_rels/slideLayout1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93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3.xml"/></Relationships>
</file>

<file path=ppt/slideLayouts/_rels/slideLayout1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0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3.xml"/></Relationships>
</file>

<file path=ppt/slideLayouts/_rels/slideLayout2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3.xml"/></Relationships>
</file>

<file path=ppt/slideLayouts/_rels/slideLayout2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2.xml"/></Relationships>
</file>

<file path=ppt/slideLayouts/_rels/slideLayout2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3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3.xml"/></Relationships>
</file>

<file path=ppt/slideLayouts/_rels/slideLayout23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3.xml"/></Relationships>
</file>

<file path=ppt/slideLayouts/_rels/slideLayout23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3.xml"/></Relationships>
</file>

<file path=ppt/slideLayouts/_rels/slideLayout23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3.xml"/></Relationships>
</file>

<file path=ppt/slideLayouts/_rels/slideLayout23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3.xml"/></Relationships>
</file>

<file path=ppt/slideLayouts/_rels/slideLayout237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3.xml"/></Relationships>
</file>

<file path=ppt/slideLayouts/_rels/slideLayout238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png"/><Relationship Id="rId1" Type="http://schemas.openxmlformats.org/officeDocument/2006/relationships/slideMaster" Target="../slideMasters/slideMaster3.xml"/></Relationships>
</file>

<file path=ppt/slideLayouts/_rels/slideLayout239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3.xml"/></Relationships>
</file>

<file path=ppt/slideLayouts/_rels/slideLayout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/Relationships>
</file>

<file path=ppt/slideLayouts/_rels/slideLayout240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g"/><Relationship Id="rId1" Type="http://schemas.openxmlformats.org/officeDocument/2006/relationships/slideMaster" Target="../slideMasters/slideMaster3.xml"/></Relationships>
</file>

<file path=ppt/slideLayouts/_rels/slideLayout24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jpg"/><Relationship Id="rId1" Type="http://schemas.openxmlformats.org/officeDocument/2006/relationships/slideMaster" Target="../slideMasters/slideMaster3.xml"/></Relationships>
</file>

<file path=ppt/slideLayouts/_rels/slideLayout24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jpg"/><Relationship Id="rId1" Type="http://schemas.openxmlformats.org/officeDocument/2006/relationships/slideMaster" Target="../slideMasters/slideMaster3.xml"/></Relationships>
</file>

<file path=ppt/slideLayouts/_rels/slideLayout2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2.xml"/></Relationships>
</file>

<file path=ppt/slideLayouts/_rels/slideLayout2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5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4.xml"/></Relationships>
</file>

<file path=ppt/slideLayouts/_rels/slideLayout25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4.xml"/></Relationships>
</file>

<file path=ppt/slideLayouts/_rels/slideLayout25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4.xml"/></Relationships>
</file>

<file path=ppt/slideLayouts/_rels/slideLayout2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6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4.xml"/></Relationships>
</file>

<file path=ppt/slideLayouts/_rels/slideLayout26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4.xml"/></Relationships>
</file>

<file path=ppt/slideLayouts/_rels/slideLayout26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4.xml"/></Relationships>
</file>

<file path=ppt/slideLayouts/_rels/slideLayout2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6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4.xml"/></Relationships>
</file>

<file path=ppt/slideLayouts/_rels/slideLayout26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g"/><Relationship Id="rId1" Type="http://schemas.openxmlformats.org/officeDocument/2006/relationships/slideMaster" Target="../slideMasters/slideMaster4.xm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7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4.xml"/></Relationships>
</file>

<file path=ppt/slideLayouts/_rels/slideLayout27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4.xml"/></Relationships>
</file>

<file path=ppt/slideLayouts/_rels/slideLayout27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4.xml"/></Relationships>
</file>

<file path=ppt/slideLayouts/_rels/slideLayout2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85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jpg"/><Relationship Id="rId1" Type="http://schemas.openxmlformats.org/officeDocument/2006/relationships/slideMaster" Target="../slideMasters/slideMaster4.xml"/></Relationships>
</file>

<file path=ppt/slideLayouts/_rels/slideLayout286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4.xml"/></Relationships>
</file>

<file path=ppt/slideLayouts/_rels/slideLayout2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9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4.xml"/></Relationships>
</file>

<file path=ppt/slideLayouts/_rels/slideLayout2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2.xml"/></Relationships>
</file>

<file path=ppt/slideLayouts/_rels/slideLayout3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06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4.xml"/></Relationships>
</file>

<file path=ppt/slideLayouts/_rels/slideLayout3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1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g"/><Relationship Id="rId1" Type="http://schemas.openxmlformats.org/officeDocument/2006/relationships/slideMaster" Target="../slideMasters/slideMaster2.xml"/></Relationships>
</file>

<file path=ppt/slideLayouts/_rels/slideLayout3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4.xml"/></Relationships>
</file>

<file path=ppt/slideLayouts/_rels/slideLayout3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4.xml"/></Relationships>
</file>

<file path=ppt/slideLayouts/_rels/slideLayout3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3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4.xml"/></Relationships>
</file>

<file path=ppt/slideLayouts/_rels/slideLayout3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/Relationships>
</file>

<file path=ppt/slideLayouts/_rels/slideLayout3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/Relationships>
</file>

<file path=ppt/slideLayouts/_rels/slideLayout3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5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4.xml"/></Relationships>
</file>

<file path=ppt/slideLayouts/_rels/slideLayout35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4.xml"/></Relationships>
</file>

<file path=ppt/slideLayouts/_rels/slideLayout35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4.xml"/></Relationships>
</file>

<file path=ppt/slideLayouts/_rels/slideLayout35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4.xml"/></Relationships>
</file>

<file path=ppt/slideLayouts/_rels/slideLayout35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4.xml"/></Relationships>
</file>

<file path=ppt/slideLayouts/_rels/slideLayout356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4.xml"/></Relationships>
</file>

<file path=ppt/slideLayouts/_rels/slideLayout357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png"/><Relationship Id="rId1" Type="http://schemas.openxmlformats.org/officeDocument/2006/relationships/slideMaster" Target="../slideMasters/slideMaster4.xml"/></Relationships>
</file>

<file path=ppt/slideLayouts/_rels/slideLayout358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4.xml"/></Relationships>
</file>

<file path=ppt/slideLayouts/_rels/slideLayout35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g"/><Relationship Id="rId1" Type="http://schemas.openxmlformats.org/officeDocument/2006/relationships/slideMaster" Target="../slideMasters/slideMaster4.xml"/></Relationships>
</file>

<file path=ppt/slideLayouts/_rels/slideLayout3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/Relationships>
</file>

<file path=ppt/slideLayouts/_rels/slideLayout36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jpg"/><Relationship Id="rId1" Type="http://schemas.openxmlformats.org/officeDocument/2006/relationships/slideMaster" Target="../slideMasters/slideMaster4.xml"/></Relationships>
</file>

<file path=ppt/slideLayouts/_rels/slideLayout36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jpg"/><Relationship Id="rId1" Type="http://schemas.openxmlformats.org/officeDocument/2006/relationships/slideMaster" Target="../slideMasters/slideMaster4.xml"/></Relationships>
</file>

<file path=ppt/slideLayouts/_rels/slideLayout3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7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jpg"/><Relationship Id="rId1" Type="http://schemas.openxmlformats.org/officeDocument/2006/relationships/slideMaster" Target="../slideMasters/slideMaster2.xml"/></Relationships>
</file>

<file path=ppt/slideLayouts/_rels/slideLayout48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2.xml"/></Relationships>
</file>

<file path=ppt/slideLayouts/_rels/slideLayout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/Relationships>
</file>

<file path=ppt/slideLayouts/_rels/slideLayout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8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2.xml"/></Relationships>
</file>

<file path=ppt/slideLayouts/_rels/slideLayout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74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2.xml"/></Relationships>
</file>

<file path=ppt/slideLayouts/_rels/slideLayout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8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9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/Relationships>
</file>

<file path=ppt/slideLayouts/_rels/slideLayout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TITLE">
    <p:spTree>
      <p:nvGrpSpPr>
        <p:cNvPr id="1" name="Shape 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Google Shape;10;p2"/>
          <p:cNvSpPr txBox="1">
            <a:spLocks noGrp="1"/>
          </p:cNvSpPr>
          <p:nvPr>
            <p:ph type="ctrTitle"/>
          </p:nvPr>
        </p:nvSpPr>
        <p:spPr>
          <a:xfrm>
            <a:off x="311708" y="744575"/>
            <a:ext cx="8520600" cy="20526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rm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1pPr>
            <a:lvl2pPr lvl="1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>
            <a:endParaRPr/>
          </a:p>
        </p:txBody>
      </p:sp>
      <p:sp>
        <p:nvSpPr>
          <p:cNvPr id="11" name="Google Shape;11;p2"/>
          <p:cNvSpPr txBox="1">
            <a:spLocks noGrp="1"/>
          </p:cNvSpPr>
          <p:nvPr>
            <p:ph type="subTitle" idx="1"/>
          </p:nvPr>
        </p:nvSpPr>
        <p:spPr>
          <a:xfrm>
            <a:off x="311700" y="2834125"/>
            <a:ext cx="8520600" cy="792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>
            <a:endParaRPr/>
          </a:p>
        </p:txBody>
      </p:sp>
      <p:sp>
        <p:nvSpPr>
          <p:cNvPr id="12" name="Google Shape;12;p2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number">
  <p:cSld name="BIG_NUMBER">
    <p:spTree>
      <p:nvGrpSpPr>
        <p:cNvPr id="1" name="Shape 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" name="Google Shape;45;p11"/>
          <p:cNvSpPr txBox="1">
            <a:spLocks noGrp="1"/>
          </p:cNvSpPr>
          <p:nvPr>
            <p:ph type="title" hasCustomPrompt="1"/>
          </p:nvPr>
        </p:nvSpPr>
        <p:spPr>
          <a:xfrm>
            <a:off x="311700" y="1106125"/>
            <a:ext cx="8520600" cy="19635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rm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1pPr>
            <a:lvl2pPr lvl="1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46" name="Google Shape;46;p11"/>
          <p:cNvSpPr txBox="1">
            <a:spLocks noGrp="1"/>
          </p:cNvSpPr>
          <p:nvPr>
            <p:ph type="body" idx="1"/>
          </p:nvPr>
        </p:nvSpPr>
        <p:spPr>
          <a:xfrm>
            <a:off x="311700" y="3152225"/>
            <a:ext cx="8520600" cy="1300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marL="457200" lvl="0" indent="-342900" algn="ctr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1pPr>
            <a:lvl2pPr marL="914400" lvl="1" indent="-317500" algn="ctr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marL="1371600" lvl="2" indent="-317500" algn="ctr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marL="1828800" lvl="3" indent="-317500" algn="ctr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marL="2286000" lvl="4" indent="-317500" algn="ctr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marL="2743200" lvl="5" indent="-317500" algn="ctr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marL="3200400" lvl="6" indent="-317500" algn="ctr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marL="3657600" lvl="7" indent="-317500" algn="ctr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marL="4114800" lvl="8" indent="-317500" algn="ctr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47" name="Google Shape;47;p11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10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 only, subtitle, 1 column — background image">
  <p:cSld name="CUSTOM_23_1_1_2_1_1_1_1_1_1_1_1_2">
    <p:spTree>
      <p:nvGrpSpPr>
        <p:cNvPr id="1" name="Shape 24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59" name="Google Shape;2459;p102"/>
          <p:cNvSpPr>
            <a:spLocks noGrp="1"/>
          </p:cNvSpPr>
          <p:nvPr>
            <p:ph type="pic" idx="2"/>
          </p:nvPr>
        </p:nvSpPr>
        <p:spPr>
          <a:xfrm>
            <a:off x="9225" y="-9225"/>
            <a:ext cx="9144000" cy="5143500"/>
          </a:xfrm>
          <a:prstGeom prst="rect">
            <a:avLst/>
          </a:prstGeom>
          <a:noFill/>
          <a:ln>
            <a:noFill/>
          </a:ln>
        </p:spPr>
      </p:sp>
      <p:sp>
        <p:nvSpPr>
          <p:cNvPr id="2460" name="Google Shape;2460;p102"/>
          <p:cNvSpPr txBox="1">
            <a:spLocks noGrp="1"/>
          </p:cNvSpPr>
          <p:nvPr>
            <p:ph type="title"/>
          </p:nvPr>
        </p:nvSpPr>
        <p:spPr>
          <a:xfrm>
            <a:off x="320175" y="320050"/>
            <a:ext cx="2514600" cy="869400"/>
          </a:xfrm>
          <a:prstGeom prst="rect">
            <a:avLst/>
          </a:prstGeom>
          <a:noFill/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highlight>
                  <a:schemeClr val="accent1"/>
                </a:highlight>
              </a:defRPr>
            </a:lvl1pPr>
            <a:lvl2pPr lvl="1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  <a:defRPr sz="3200">
                <a:highlight>
                  <a:schemeClr val="accent1"/>
                </a:highlight>
              </a:defRPr>
            </a:lvl2pPr>
            <a:lvl3pPr lvl="2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3200"/>
              <a:buNone/>
              <a:defRPr sz="3200">
                <a:highlight>
                  <a:schemeClr val="accent1"/>
                </a:highlight>
              </a:defRPr>
            </a:lvl3pPr>
            <a:lvl4pPr lvl="3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3200"/>
              <a:buNone/>
              <a:defRPr sz="3200">
                <a:highlight>
                  <a:schemeClr val="accent1"/>
                </a:highlight>
              </a:defRPr>
            </a:lvl4pPr>
            <a:lvl5pPr lvl="4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3200"/>
              <a:buNone/>
              <a:defRPr sz="3200">
                <a:highlight>
                  <a:schemeClr val="accent1"/>
                </a:highlight>
              </a:defRPr>
            </a:lvl5pPr>
            <a:lvl6pPr lvl="5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3200"/>
              <a:buNone/>
              <a:defRPr sz="3200">
                <a:highlight>
                  <a:schemeClr val="accent1"/>
                </a:highlight>
              </a:defRPr>
            </a:lvl6pPr>
            <a:lvl7pPr lvl="6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3200"/>
              <a:buNone/>
              <a:defRPr sz="3200">
                <a:highlight>
                  <a:schemeClr val="accent1"/>
                </a:highlight>
              </a:defRPr>
            </a:lvl7pPr>
            <a:lvl8pPr lvl="7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3200"/>
              <a:buNone/>
              <a:defRPr sz="3200">
                <a:highlight>
                  <a:schemeClr val="accent1"/>
                </a:highlight>
              </a:defRPr>
            </a:lvl8pPr>
            <a:lvl9pPr lvl="8" rtl="0">
              <a:lnSpc>
                <a:spcPct val="90000"/>
              </a:lnSpc>
              <a:spcBef>
                <a:spcPts val="800"/>
              </a:spcBef>
              <a:spcAft>
                <a:spcPts val="800"/>
              </a:spcAft>
              <a:buSzPts val="3200"/>
              <a:buNone/>
              <a:defRPr sz="3200">
                <a:highlight>
                  <a:schemeClr val="accent1"/>
                </a:highlight>
              </a:defRPr>
            </a:lvl9pPr>
          </a:lstStyle>
          <a:p>
            <a:endParaRPr/>
          </a:p>
        </p:txBody>
      </p:sp>
      <p:sp>
        <p:nvSpPr>
          <p:cNvPr id="2461" name="Google Shape;2461;p102"/>
          <p:cNvSpPr txBox="1">
            <a:spLocks noGrp="1"/>
          </p:cNvSpPr>
          <p:nvPr>
            <p:ph type="subTitle" idx="1"/>
          </p:nvPr>
        </p:nvSpPr>
        <p:spPr>
          <a:xfrm>
            <a:off x="320050" y="1189450"/>
            <a:ext cx="2514600" cy="1200300"/>
          </a:xfrm>
          <a:prstGeom prst="rect">
            <a:avLst/>
          </a:prstGeom>
          <a:noFill/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b="1">
                <a:solidFill>
                  <a:schemeClr val="lt1"/>
                </a:solidFill>
                <a:highlight>
                  <a:schemeClr val="dk1"/>
                </a:highlight>
              </a:defRPr>
            </a:lvl1pPr>
            <a:lvl2pPr lvl="1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b="1">
                <a:solidFill>
                  <a:schemeClr val="lt1"/>
                </a:solidFill>
                <a:highlight>
                  <a:schemeClr val="dk1"/>
                </a:highlight>
              </a:defRPr>
            </a:lvl2pPr>
            <a:lvl3pPr lvl="2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b="1">
                <a:solidFill>
                  <a:schemeClr val="lt1"/>
                </a:solidFill>
                <a:highlight>
                  <a:schemeClr val="dk1"/>
                </a:highlight>
              </a:defRPr>
            </a:lvl3pPr>
            <a:lvl4pPr lvl="3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b="1">
                <a:solidFill>
                  <a:schemeClr val="lt1"/>
                </a:solidFill>
                <a:highlight>
                  <a:schemeClr val="dk1"/>
                </a:highlight>
              </a:defRPr>
            </a:lvl4pPr>
            <a:lvl5pPr lvl="4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b="1">
                <a:solidFill>
                  <a:schemeClr val="lt1"/>
                </a:solidFill>
                <a:highlight>
                  <a:schemeClr val="dk1"/>
                </a:highlight>
              </a:defRPr>
            </a:lvl5pPr>
            <a:lvl6pPr lvl="5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b="1">
                <a:solidFill>
                  <a:schemeClr val="lt1"/>
                </a:solidFill>
                <a:highlight>
                  <a:schemeClr val="dk1"/>
                </a:highlight>
              </a:defRPr>
            </a:lvl6pPr>
            <a:lvl7pPr lvl="6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b="1">
                <a:solidFill>
                  <a:schemeClr val="lt1"/>
                </a:solidFill>
                <a:highlight>
                  <a:schemeClr val="dk1"/>
                </a:highlight>
              </a:defRPr>
            </a:lvl7pPr>
            <a:lvl8pPr lvl="7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b="1">
                <a:solidFill>
                  <a:schemeClr val="lt1"/>
                </a:solidFill>
                <a:highlight>
                  <a:schemeClr val="dk1"/>
                </a:highlight>
              </a:defRPr>
            </a:lvl8pPr>
            <a:lvl9pPr lvl="8" rtl="0">
              <a:lnSpc>
                <a:spcPct val="90000"/>
              </a:lnSpc>
              <a:spcBef>
                <a:spcPts val="800"/>
              </a:spcBef>
              <a:spcAft>
                <a:spcPts val="800"/>
              </a:spcAft>
              <a:buClr>
                <a:schemeClr val="lt1"/>
              </a:buClr>
              <a:buSzPts val="2000"/>
              <a:buNone/>
              <a:defRPr b="1">
                <a:solidFill>
                  <a:schemeClr val="lt1"/>
                </a:solidFill>
                <a:highlight>
                  <a:schemeClr val="dk1"/>
                </a:highlight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0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Quote slide options divider — choose from following templates →">
  <p:cSld name="CUSTOM_23_1_1_1_1_2_1_1_1_1_1_1_1_1_1_2">
    <p:bg>
      <p:bgPr>
        <a:solidFill>
          <a:schemeClr val="lt2"/>
        </a:solidFill>
        <a:effectLst/>
      </p:bgPr>
    </p:bg>
    <p:spTree>
      <p:nvGrpSpPr>
        <p:cNvPr id="1" name="Shape 24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63" name="Google Shape;2463;p103"/>
          <p:cNvSpPr txBox="1"/>
          <p:nvPr/>
        </p:nvSpPr>
        <p:spPr>
          <a:xfrm>
            <a:off x="2411725" y="1579999"/>
            <a:ext cx="6288300" cy="1995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spAutoFit/>
          </a:bodyPr>
          <a:lstStyle/>
          <a:p>
            <a:pPr marL="0" lvl="0" indent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7200" b="1">
                <a:solidFill>
                  <a:srgbClr val="FFFFFF"/>
                </a:solidFill>
                <a:highlight>
                  <a:schemeClr val="dk1"/>
                </a:highlight>
              </a:rPr>
              <a:t>Quote slide options</a:t>
            </a:r>
            <a:endParaRPr sz="7200" b="1">
              <a:solidFill>
                <a:srgbClr val="FFFFFF"/>
              </a:solidFill>
              <a:highlight>
                <a:schemeClr val="dk1"/>
              </a:highlight>
            </a:endParaRPr>
          </a:p>
        </p:txBody>
      </p:sp>
      <p:sp>
        <p:nvSpPr>
          <p:cNvPr id="2464" name="Google Shape;2464;p103"/>
          <p:cNvSpPr/>
          <p:nvPr/>
        </p:nvSpPr>
        <p:spPr>
          <a:xfrm>
            <a:off x="0" y="0"/>
            <a:ext cx="2168400" cy="5143500"/>
          </a:xfrm>
          <a:prstGeom prst="rightArrowCallout">
            <a:avLst>
              <a:gd name="adj1" fmla="val 25000"/>
              <a:gd name="adj2" fmla="val 25000"/>
              <a:gd name="adj3" fmla="val 25000"/>
              <a:gd name="adj4" fmla="val 64977"/>
            </a:avLst>
          </a:pr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10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Quote slide: Text, title — black">
  <p:cSld name="CUSTOM_23_1_1_2_1_1_1_1_1_1_1_1_1_1">
    <p:spTree>
      <p:nvGrpSpPr>
        <p:cNvPr id="1" name="Shape 24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66" name="Google Shape;2466;p104"/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8411400" cy="455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highlight>
                  <a:schemeClr val="accent1"/>
                </a:highlight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highlight>
                  <a:schemeClr val="accent1"/>
                </a:highlight>
              </a:defRPr>
            </a:lvl2pPr>
            <a:lvl3pPr lvl="2" rtl="0">
              <a:spcBef>
                <a:spcPts val="800"/>
              </a:spcBef>
              <a:spcAft>
                <a:spcPts val="0"/>
              </a:spcAft>
              <a:buSzPts val="2800"/>
              <a:buNone/>
              <a:defRPr>
                <a:highlight>
                  <a:schemeClr val="accent1"/>
                </a:highlight>
              </a:defRPr>
            </a:lvl3pPr>
            <a:lvl4pPr lvl="3" rtl="0">
              <a:spcBef>
                <a:spcPts val="800"/>
              </a:spcBef>
              <a:spcAft>
                <a:spcPts val="0"/>
              </a:spcAft>
              <a:buSzPts val="2800"/>
              <a:buNone/>
              <a:defRPr>
                <a:highlight>
                  <a:schemeClr val="accent1"/>
                </a:highlight>
              </a:defRPr>
            </a:lvl4pPr>
            <a:lvl5pPr lvl="4" rtl="0">
              <a:spcBef>
                <a:spcPts val="800"/>
              </a:spcBef>
              <a:spcAft>
                <a:spcPts val="0"/>
              </a:spcAft>
              <a:buSzPts val="2800"/>
              <a:buNone/>
              <a:defRPr>
                <a:highlight>
                  <a:schemeClr val="accent1"/>
                </a:highlight>
              </a:defRPr>
            </a:lvl5pPr>
            <a:lvl6pPr lvl="5" rtl="0">
              <a:spcBef>
                <a:spcPts val="800"/>
              </a:spcBef>
              <a:spcAft>
                <a:spcPts val="0"/>
              </a:spcAft>
              <a:buSzPts val="2800"/>
              <a:buNone/>
              <a:defRPr>
                <a:highlight>
                  <a:schemeClr val="accent1"/>
                </a:highlight>
              </a:defRPr>
            </a:lvl6pPr>
            <a:lvl7pPr lvl="6" rtl="0">
              <a:spcBef>
                <a:spcPts val="800"/>
              </a:spcBef>
              <a:spcAft>
                <a:spcPts val="0"/>
              </a:spcAft>
              <a:buSzPts val="2800"/>
              <a:buNone/>
              <a:defRPr>
                <a:highlight>
                  <a:schemeClr val="accent1"/>
                </a:highlight>
              </a:defRPr>
            </a:lvl7pPr>
            <a:lvl8pPr lvl="7" rtl="0">
              <a:spcBef>
                <a:spcPts val="800"/>
              </a:spcBef>
              <a:spcAft>
                <a:spcPts val="0"/>
              </a:spcAft>
              <a:buSzPts val="2800"/>
              <a:buNone/>
              <a:defRPr>
                <a:highlight>
                  <a:schemeClr val="accent1"/>
                </a:highlight>
              </a:defRPr>
            </a:lvl8pPr>
            <a:lvl9pPr lvl="8" rtl="0">
              <a:spcBef>
                <a:spcPts val="800"/>
              </a:spcBef>
              <a:spcAft>
                <a:spcPts val="800"/>
              </a:spcAft>
              <a:buSzPts val="2800"/>
              <a:buNone/>
              <a:defRPr>
                <a:highlight>
                  <a:schemeClr val="accent1"/>
                </a:highlight>
              </a:defRPr>
            </a:lvl9pPr>
          </a:lstStyle>
          <a:p>
            <a:endParaRPr/>
          </a:p>
        </p:txBody>
      </p:sp>
      <p:sp>
        <p:nvSpPr>
          <p:cNvPr id="2467" name="Google Shape;2467;p104"/>
          <p:cNvSpPr txBox="1">
            <a:spLocks noGrp="1"/>
          </p:cNvSpPr>
          <p:nvPr>
            <p:ph type="body" idx="1"/>
          </p:nvPr>
        </p:nvSpPr>
        <p:spPr>
          <a:xfrm>
            <a:off x="1261875" y="1721377"/>
            <a:ext cx="5762700" cy="31158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55600" rtl="0">
              <a:spcBef>
                <a:spcPts val="0"/>
              </a:spcBef>
              <a:spcAft>
                <a:spcPts val="0"/>
              </a:spcAft>
              <a:buSzPts val="2000"/>
              <a:buChar char="●"/>
              <a:defRPr b="1"/>
            </a:lvl1pPr>
            <a:lvl2pPr marL="914400" lvl="1" indent="-355600" rtl="0">
              <a:spcBef>
                <a:spcPts val="800"/>
              </a:spcBef>
              <a:spcAft>
                <a:spcPts val="0"/>
              </a:spcAft>
              <a:buSzPts val="2000"/>
              <a:buChar char="○"/>
              <a:defRPr b="1"/>
            </a:lvl2pPr>
            <a:lvl3pPr marL="1371600" lvl="2" indent="-355600" rtl="0">
              <a:spcBef>
                <a:spcPts val="800"/>
              </a:spcBef>
              <a:spcAft>
                <a:spcPts val="0"/>
              </a:spcAft>
              <a:buSzPts val="2000"/>
              <a:buChar char="■"/>
              <a:defRPr b="1"/>
            </a:lvl3pPr>
            <a:lvl4pPr marL="1828800" lvl="3" indent="-355600" rtl="0">
              <a:spcBef>
                <a:spcPts val="800"/>
              </a:spcBef>
              <a:spcAft>
                <a:spcPts val="0"/>
              </a:spcAft>
              <a:buSzPts val="2000"/>
              <a:buChar char="●"/>
              <a:defRPr b="1"/>
            </a:lvl4pPr>
            <a:lvl5pPr marL="2286000" lvl="4" indent="-355600" rtl="0">
              <a:spcBef>
                <a:spcPts val="800"/>
              </a:spcBef>
              <a:spcAft>
                <a:spcPts val="0"/>
              </a:spcAft>
              <a:buSzPts val="2000"/>
              <a:buChar char="○"/>
              <a:defRPr b="1"/>
            </a:lvl5pPr>
            <a:lvl6pPr marL="2743200" lvl="5" indent="-355600" rtl="0">
              <a:spcBef>
                <a:spcPts val="800"/>
              </a:spcBef>
              <a:spcAft>
                <a:spcPts val="0"/>
              </a:spcAft>
              <a:buSzPts val="2000"/>
              <a:buChar char="■"/>
              <a:defRPr b="1"/>
            </a:lvl6pPr>
            <a:lvl7pPr marL="3200400" lvl="6" indent="-355600" rtl="0">
              <a:spcBef>
                <a:spcPts val="800"/>
              </a:spcBef>
              <a:spcAft>
                <a:spcPts val="0"/>
              </a:spcAft>
              <a:buSzPts val="2000"/>
              <a:buChar char="●"/>
              <a:defRPr b="1"/>
            </a:lvl7pPr>
            <a:lvl8pPr marL="3657600" lvl="7" indent="-355600" rtl="0">
              <a:spcBef>
                <a:spcPts val="800"/>
              </a:spcBef>
              <a:spcAft>
                <a:spcPts val="0"/>
              </a:spcAft>
              <a:buSzPts val="2000"/>
              <a:buChar char="○"/>
              <a:defRPr b="1"/>
            </a:lvl8pPr>
            <a:lvl9pPr marL="4114800" lvl="8" indent="-355600" rtl="0">
              <a:spcBef>
                <a:spcPts val="800"/>
              </a:spcBef>
              <a:spcAft>
                <a:spcPts val="800"/>
              </a:spcAft>
              <a:buSzPts val="2000"/>
              <a:buChar char="■"/>
              <a:defRPr b="1"/>
            </a:lvl9pPr>
          </a:lstStyle>
          <a:p>
            <a:endParaRPr/>
          </a:p>
        </p:txBody>
      </p:sp>
      <p:sp>
        <p:nvSpPr>
          <p:cNvPr id="2468" name="Google Shape;2468;p104"/>
          <p:cNvSpPr txBox="1"/>
          <p:nvPr/>
        </p:nvSpPr>
        <p:spPr>
          <a:xfrm>
            <a:off x="216516" y="917534"/>
            <a:ext cx="1119000" cy="785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5000"/>
              <a:buFont typeface="Arial"/>
              <a:buNone/>
            </a:pPr>
            <a:r>
              <a:rPr lang="en" sz="15000" b="1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“</a:t>
            </a:r>
            <a:endParaRPr sz="15000" b="1" i="0" u="none" strike="noStrike" cap="none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</p:cSld>
  <p:clrMapOvr>
    <a:masterClrMapping/>
  </p:clrMapOvr>
</p:sldLayout>
</file>

<file path=ppt/slideLayouts/slideLayout10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Quote slide: Text, title — gold">
  <p:cSld name="CUSTOM_22_1_1_1_1_1_1_1_1_1_1_1_1_1_1">
    <p:spTree>
      <p:nvGrpSpPr>
        <p:cNvPr id="1" name="Shape 24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70" name="Google Shape;2470;p105"/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8411400" cy="455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2471" name="Google Shape;2471;p105"/>
          <p:cNvSpPr txBox="1"/>
          <p:nvPr/>
        </p:nvSpPr>
        <p:spPr>
          <a:xfrm>
            <a:off x="216516" y="917534"/>
            <a:ext cx="1119000" cy="785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5000"/>
              <a:buFont typeface="Arial"/>
              <a:buNone/>
            </a:pPr>
            <a:r>
              <a:rPr lang="en" sz="15000" b="1" i="0" u="none" strike="noStrike" cap="none">
                <a:solidFill>
                  <a:srgbClr val="FFC627"/>
                </a:solidFill>
                <a:latin typeface="Arial"/>
                <a:ea typeface="Arial"/>
                <a:cs typeface="Arial"/>
                <a:sym typeface="Arial"/>
              </a:rPr>
              <a:t>“</a:t>
            </a:r>
            <a:endParaRPr sz="15000" b="1" i="0" u="none" strike="noStrike" cap="none">
              <a:solidFill>
                <a:srgbClr val="FFC627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72" name="Google Shape;2472;p105"/>
          <p:cNvSpPr txBox="1">
            <a:spLocks noGrp="1"/>
          </p:cNvSpPr>
          <p:nvPr>
            <p:ph type="body" idx="1"/>
          </p:nvPr>
        </p:nvSpPr>
        <p:spPr>
          <a:xfrm>
            <a:off x="1261875" y="1721377"/>
            <a:ext cx="5762700" cy="31158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55600" rtl="0">
              <a:spcBef>
                <a:spcPts val="0"/>
              </a:spcBef>
              <a:spcAft>
                <a:spcPts val="0"/>
              </a:spcAft>
              <a:buSzPts val="2000"/>
              <a:buChar char="●"/>
              <a:defRPr b="1"/>
            </a:lvl1pPr>
            <a:lvl2pPr marL="914400" lvl="1" indent="-355600" rtl="0">
              <a:spcBef>
                <a:spcPts val="800"/>
              </a:spcBef>
              <a:spcAft>
                <a:spcPts val="0"/>
              </a:spcAft>
              <a:buSzPts val="2000"/>
              <a:buChar char="○"/>
              <a:defRPr b="1"/>
            </a:lvl2pPr>
            <a:lvl3pPr marL="1371600" lvl="2" indent="-355600" rtl="0">
              <a:spcBef>
                <a:spcPts val="800"/>
              </a:spcBef>
              <a:spcAft>
                <a:spcPts val="0"/>
              </a:spcAft>
              <a:buSzPts val="2000"/>
              <a:buChar char="■"/>
              <a:defRPr b="1"/>
            </a:lvl3pPr>
            <a:lvl4pPr marL="1828800" lvl="3" indent="-355600" rtl="0">
              <a:spcBef>
                <a:spcPts val="800"/>
              </a:spcBef>
              <a:spcAft>
                <a:spcPts val="0"/>
              </a:spcAft>
              <a:buSzPts val="2000"/>
              <a:buChar char="●"/>
              <a:defRPr b="1"/>
            </a:lvl4pPr>
            <a:lvl5pPr marL="2286000" lvl="4" indent="-355600" rtl="0">
              <a:spcBef>
                <a:spcPts val="800"/>
              </a:spcBef>
              <a:spcAft>
                <a:spcPts val="0"/>
              </a:spcAft>
              <a:buSzPts val="2000"/>
              <a:buChar char="○"/>
              <a:defRPr b="1"/>
            </a:lvl5pPr>
            <a:lvl6pPr marL="2743200" lvl="5" indent="-355600" rtl="0">
              <a:spcBef>
                <a:spcPts val="800"/>
              </a:spcBef>
              <a:spcAft>
                <a:spcPts val="0"/>
              </a:spcAft>
              <a:buSzPts val="2000"/>
              <a:buChar char="■"/>
              <a:defRPr b="1"/>
            </a:lvl6pPr>
            <a:lvl7pPr marL="3200400" lvl="6" indent="-355600" rtl="0">
              <a:spcBef>
                <a:spcPts val="800"/>
              </a:spcBef>
              <a:spcAft>
                <a:spcPts val="0"/>
              </a:spcAft>
              <a:buSzPts val="2000"/>
              <a:buChar char="●"/>
              <a:defRPr b="1"/>
            </a:lvl7pPr>
            <a:lvl8pPr marL="3657600" lvl="7" indent="-355600" rtl="0">
              <a:spcBef>
                <a:spcPts val="800"/>
              </a:spcBef>
              <a:spcAft>
                <a:spcPts val="0"/>
              </a:spcAft>
              <a:buSzPts val="2000"/>
              <a:buChar char="○"/>
              <a:defRPr b="1"/>
            </a:lvl8pPr>
            <a:lvl9pPr marL="4114800" lvl="8" indent="-355600" rtl="0">
              <a:spcBef>
                <a:spcPts val="800"/>
              </a:spcBef>
              <a:spcAft>
                <a:spcPts val="800"/>
              </a:spcAft>
              <a:buSzPts val="2000"/>
              <a:buChar char="■"/>
              <a:defRPr b="1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0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Quote slide: Text, title — maroon">
  <p:cSld name="CUSTOM_23_1_1_1_1_1_1_1_1_1_1_1_1_1_1">
    <p:spTree>
      <p:nvGrpSpPr>
        <p:cNvPr id="1" name="Shape 24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74" name="Google Shape;2474;p106"/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8411400" cy="455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2475" name="Google Shape;2475;p106"/>
          <p:cNvSpPr txBox="1"/>
          <p:nvPr/>
        </p:nvSpPr>
        <p:spPr>
          <a:xfrm>
            <a:off x="216516" y="917534"/>
            <a:ext cx="1119000" cy="785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5000"/>
              <a:buFont typeface="Arial"/>
              <a:buNone/>
            </a:pPr>
            <a:r>
              <a:rPr lang="en" sz="15000" b="1" i="0" u="none" strike="noStrike" cap="none">
                <a:solidFill>
                  <a:schemeClr val="accent2"/>
                </a:solidFill>
                <a:latin typeface="Arial"/>
                <a:ea typeface="Arial"/>
                <a:cs typeface="Arial"/>
                <a:sym typeface="Arial"/>
              </a:rPr>
              <a:t>“</a:t>
            </a:r>
            <a:endParaRPr sz="15000" b="1" i="0" u="none" strike="noStrike" cap="none">
              <a:solidFill>
                <a:schemeClr val="accent2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76" name="Google Shape;2476;p106"/>
          <p:cNvSpPr txBox="1">
            <a:spLocks noGrp="1"/>
          </p:cNvSpPr>
          <p:nvPr>
            <p:ph type="body" idx="1"/>
          </p:nvPr>
        </p:nvSpPr>
        <p:spPr>
          <a:xfrm>
            <a:off x="1261875" y="1721377"/>
            <a:ext cx="5762700" cy="31158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55600" rtl="0">
              <a:spcBef>
                <a:spcPts val="0"/>
              </a:spcBef>
              <a:spcAft>
                <a:spcPts val="0"/>
              </a:spcAft>
              <a:buSzPts val="2000"/>
              <a:buChar char="●"/>
              <a:defRPr b="1"/>
            </a:lvl1pPr>
            <a:lvl2pPr marL="914400" lvl="1" indent="-355600" rtl="0">
              <a:spcBef>
                <a:spcPts val="800"/>
              </a:spcBef>
              <a:spcAft>
                <a:spcPts val="0"/>
              </a:spcAft>
              <a:buSzPts val="2000"/>
              <a:buChar char="○"/>
              <a:defRPr b="1"/>
            </a:lvl2pPr>
            <a:lvl3pPr marL="1371600" lvl="2" indent="-355600" rtl="0">
              <a:spcBef>
                <a:spcPts val="800"/>
              </a:spcBef>
              <a:spcAft>
                <a:spcPts val="0"/>
              </a:spcAft>
              <a:buSzPts val="2000"/>
              <a:buChar char="■"/>
              <a:defRPr b="1"/>
            </a:lvl3pPr>
            <a:lvl4pPr marL="1828800" lvl="3" indent="-355600" rtl="0">
              <a:spcBef>
                <a:spcPts val="800"/>
              </a:spcBef>
              <a:spcAft>
                <a:spcPts val="0"/>
              </a:spcAft>
              <a:buSzPts val="2000"/>
              <a:buChar char="●"/>
              <a:defRPr b="1"/>
            </a:lvl4pPr>
            <a:lvl5pPr marL="2286000" lvl="4" indent="-355600" rtl="0">
              <a:spcBef>
                <a:spcPts val="800"/>
              </a:spcBef>
              <a:spcAft>
                <a:spcPts val="0"/>
              </a:spcAft>
              <a:buSzPts val="2000"/>
              <a:buChar char="○"/>
              <a:defRPr b="1"/>
            </a:lvl5pPr>
            <a:lvl6pPr marL="2743200" lvl="5" indent="-355600" rtl="0">
              <a:spcBef>
                <a:spcPts val="800"/>
              </a:spcBef>
              <a:spcAft>
                <a:spcPts val="0"/>
              </a:spcAft>
              <a:buSzPts val="2000"/>
              <a:buChar char="■"/>
              <a:defRPr b="1"/>
            </a:lvl6pPr>
            <a:lvl7pPr marL="3200400" lvl="6" indent="-355600" rtl="0">
              <a:spcBef>
                <a:spcPts val="800"/>
              </a:spcBef>
              <a:spcAft>
                <a:spcPts val="0"/>
              </a:spcAft>
              <a:buSzPts val="2000"/>
              <a:buChar char="●"/>
              <a:defRPr b="1"/>
            </a:lvl7pPr>
            <a:lvl8pPr marL="3657600" lvl="7" indent="-355600" rtl="0">
              <a:spcBef>
                <a:spcPts val="800"/>
              </a:spcBef>
              <a:spcAft>
                <a:spcPts val="0"/>
              </a:spcAft>
              <a:buSzPts val="2000"/>
              <a:buChar char="○"/>
              <a:defRPr b="1"/>
            </a:lvl8pPr>
            <a:lvl9pPr marL="4114800" lvl="8" indent="-355600" rtl="0">
              <a:spcBef>
                <a:spcPts val="800"/>
              </a:spcBef>
              <a:spcAft>
                <a:spcPts val="800"/>
              </a:spcAft>
              <a:buSzPts val="2000"/>
              <a:buChar char="■"/>
              <a:defRPr b="1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0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Quote slide: Text, title, left — photo background">
  <p:cSld name="CUSTOM_23_1_1_1_1_1_1_1_1_1_1_1_2_1_1">
    <p:spTree>
      <p:nvGrpSpPr>
        <p:cNvPr id="1" name="Shape 24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78" name="Google Shape;2478;p107"/>
          <p:cNvSpPr>
            <a:spLocks noGrp="1"/>
          </p:cNvSpPr>
          <p:nvPr>
            <p:ph type="pic" idx="2"/>
          </p:nvPr>
        </p:nvSpPr>
        <p:spPr>
          <a:xfrm>
            <a:off x="-41200" y="-37575"/>
            <a:ext cx="9253200" cy="5204700"/>
          </a:xfrm>
          <a:prstGeom prst="rect">
            <a:avLst/>
          </a:prstGeom>
          <a:noFill/>
          <a:ln>
            <a:noFill/>
          </a:ln>
        </p:spPr>
      </p:sp>
      <p:sp>
        <p:nvSpPr>
          <p:cNvPr id="2479" name="Google Shape;2479;p107"/>
          <p:cNvSpPr txBox="1">
            <a:spLocks noGrp="1"/>
          </p:cNvSpPr>
          <p:nvPr>
            <p:ph type="body" idx="1"/>
          </p:nvPr>
        </p:nvSpPr>
        <p:spPr>
          <a:xfrm>
            <a:off x="424893" y="488663"/>
            <a:ext cx="3872400" cy="3543300"/>
          </a:xfrm>
          <a:prstGeom prst="rect">
            <a:avLst/>
          </a:prstGeom>
          <a:solidFill>
            <a:srgbClr val="191919">
              <a:alpha val="74300"/>
            </a:srgbClr>
          </a:solidFill>
        </p:spPr>
        <p:txBody>
          <a:bodyPr spcFirstLastPara="1" wrap="square" lIns="365750" tIns="182875" rIns="91425" bIns="182875" anchor="t" anchorCtr="0">
            <a:noAutofit/>
          </a:bodyPr>
          <a:lstStyle>
            <a:lvl1pPr marL="457200" lvl="0" indent="-33020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Char char="●"/>
              <a:defRPr sz="1600" b="1">
                <a:solidFill>
                  <a:schemeClr val="lt1"/>
                </a:solidFill>
              </a:defRPr>
            </a:lvl1pPr>
            <a:lvl2pPr marL="914400" lvl="1" indent="-330200" rtl="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 rtl="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 rtl="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 rtl="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 rtl="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 rtl="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 rtl="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 rtl="0">
              <a:spcBef>
                <a:spcPts val="800"/>
              </a:spcBef>
              <a:spcAft>
                <a:spcPts val="8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  <p:sp>
        <p:nvSpPr>
          <p:cNvPr id="2480" name="Google Shape;2480;p107"/>
          <p:cNvSpPr txBox="1"/>
          <p:nvPr/>
        </p:nvSpPr>
        <p:spPr>
          <a:xfrm>
            <a:off x="-103398" y="-225466"/>
            <a:ext cx="1119000" cy="785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5000"/>
              <a:buFont typeface="Arial"/>
              <a:buNone/>
            </a:pPr>
            <a:r>
              <a:rPr lang="en" sz="15000" b="1" i="0" u="none" strike="noStrike" cap="none">
                <a:solidFill>
                  <a:schemeClr val="lt2"/>
                </a:solidFill>
                <a:latin typeface="Arial"/>
                <a:ea typeface="Arial"/>
                <a:cs typeface="Arial"/>
                <a:sym typeface="Arial"/>
              </a:rPr>
              <a:t>“</a:t>
            </a:r>
            <a:endParaRPr sz="15000" b="1" i="0" u="none" strike="noStrike" cap="none">
              <a:solidFill>
                <a:schemeClr val="lt2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</p:cSld>
  <p:clrMapOvr>
    <a:masterClrMapping/>
  </p:clrMapOvr>
</p:sldLayout>
</file>

<file path=ppt/slideLayouts/slideLayout10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Quote slide: Text, title, right — photo background">
  <p:cSld name="CUSTOM_23_1_1_1_1_1_1_2_1_1_1_1_1_1_1">
    <p:spTree>
      <p:nvGrpSpPr>
        <p:cNvPr id="1" name="Shape 24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82" name="Google Shape;2482;p108"/>
          <p:cNvSpPr>
            <a:spLocks noGrp="1"/>
          </p:cNvSpPr>
          <p:nvPr>
            <p:ph type="pic" idx="2"/>
          </p:nvPr>
        </p:nvSpPr>
        <p:spPr>
          <a:xfrm>
            <a:off x="-47625" y="-41200"/>
            <a:ext cx="9277200" cy="5218500"/>
          </a:xfrm>
          <a:prstGeom prst="rect">
            <a:avLst/>
          </a:prstGeom>
          <a:noFill/>
          <a:ln>
            <a:noFill/>
          </a:ln>
        </p:spPr>
      </p:sp>
      <p:sp>
        <p:nvSpPr>
          <p:cNvPr id="2483" name="Google Shape;2483;p108"/>
          <p:cNvSpPr txBox="1">
            <a:spLocks noGrp="1"/>
          </p:cNvSpPr>
          <p:nvPr>
            <p:ph type="body" idx="1"/>
          </p:nvPr>
        </p:nvSpPr>
        <p:spPr>
          <a:xfrm>
            <a:off x="4930769" y="488663"/>
            <a:ext cx="3872400" cy="3543300"/>
          </a:xfrm>
          <a:prstGeom prst="rect">
            <a:avLst/>
          </a:prstGeom>
          <a:solidFill>
            <a:srgbClr val="191919">
              <a:alpha val="74300"/>
            </a:srgbClr>
          </a:solidFill>
        </p:spPr>
        <p:txBody>
          <a:bodyPr spcFirstLastPara="1" wrap="square" lIns="365750" tIns="182875" rIns="91425" bIns="182875" anchor="t" anchorCtr="0">
            <a:noAutofit/>
          </a:bodyPr>
          <a:lstStyle>
            <a:lvl1pPr marL="457200" lvl="0" indent="-33020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Char char="●"/>
              <a:defRPr sz="1600" b="1">
                <a:solidFill>
                  <a:schemeClr val="lt1"/>
                </a:solidFill>
              </a:defRPr>
            </a:lvl1pPr>
            <a:lvl2pPr marL="914400" lvl="1" indent="-330200" rtl="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 rtl="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 rtl="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 rtl="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 rtl="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 rtl="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 rtl="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 rtl="0">
              <a:spcBef>
                <a:spcPts val="800"/>
              </a:spcBef>
              <a:spcAft>
                <a:spcPts val="8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  <p:sp>
        <p:nvSpPr>
          <p:cNvPr id="2484" name="Google Shape;2484;p108"/>
          <p:cNvSpPr txBox="1"/>
          <p:nvPr/>
        </p:nvSpPr>
        <p:spPr>
          <a:xfrm>
            <a:off x="4402478" y="-225466"/>
            <a:ext cx="1119000" cy="785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5000"/>
              <a:buFont typeface="Arial"/>
              <a:buNone/>
            </a:pPr>
            <a:r>
              <a:rPr lang="en" sz="15000" b="1" i="0" u="none" strike="noStrike" cap="none">
                <a:solidFill>
                  <a:schemeClr val="lt2"/>
                </a:solidFill>
                <a:latin typeface="Arial"/>
                <a:ea typeface="Arial"/>
                <a:cs typeface="Arial"/>
                <a:sym typeface="Arial"/>
              </a:rPr>
              <a:t>“</a:t>
            </a:r>
            <a:endParaRPr sz="15000" b="1" i="0" u="none" strike="noStrike" cap="none">
              <a:solidFill>
                <a:schemeClr val="lt2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</p:cSld>
  <p:clrMapOvr>
    <a:masterClrMapping/>
  </p:clrMapOvr>
</p:sldLayout>
</file>

<file path=ppt/slideLayouts/slideLayout10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z-Blank slide options divider &gt;&gt;&gt; choose from following templates →">
  <p:cSld name="CUSTOM_23_1_1_1_1_2_1_1_1_1_1_1_1_1_1">
    <p:bg>
      <p:bgPr>
        <a:solidFill>
          <a:schemeClr val="lt2"/>
        </a:solidFill>
        <a:effectLst/>
      </p:bgPr>
    </p:bg>
    <p:spTree>
      <p:nvGrpSpPr>
        <p:cNvPr id="1" name="Shape 24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86" name="Google Shape;2486;p109"/>
          <p:cNvSpPr txBox="1"/>
          <p:nvPr/>
        </p:nvSpPr>
        <p:spPr>
          <a:xfrm>
            <a:off x="2411725" y="1579999"/>
            <a:ext cx="6288300" cy="1995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spAutoFit/>
          </a:bodyPr>
          <a:lstStyle/>
          <a:p>
            <a:pPr marL="0" lvl="0" indent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7200" b="1">
                <a:solidFill>
                  <a:srgbClr val="FFFFFF"/>
                </a:solidFill>
                <a:highlight>
                  <a:schemeClr val="dk1"/>
                </a:highlight>
              </a:rPr>
              <a:t>Blank slide options</a:t>
            </a:r>
            <a:endParaRPr sz="7200" b="1">
              <a:solidFill>
                <a:srgbClr val="FFFFFF"/>
              </a:solidFill>
              <a:highlight>
                <a:schemeClr val="dk1"/>
              </a:highlight>
            </a:endParaRPr>
          </a:p>
        </p:txBody>
      </p:sp>
      <p:sp>
        <p:nvSpPr>
          <p:cNvPr id="2487" name="Google Shape;2487;p109"/>
          <p:cNvSpPr/>
          <p:nvPr/>
        </p:nvSpPr>
        <p:spPr>
          <a:xfrm>
            <a:off x="0" y="0"/>
            <a:ext cx="2168400" cy="5143500"/>
          </a:xfrm>
          <a:prstGeom prst="rightArrowCallout">
            <a:avLst>
              <a:gd name="adj1" fmla="val 25000"/>
              <a:gd name="adj2" fmla="val 25000"/>
              <a:gd name="adj3" fmla="val 25000"/>
              <a:gd name="adj4" fmla="val 64977"/>
            </a:avLst>
          </a:pr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10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z-Blank — white">
  <p:cSld name="CUSTOM_27">
    <p:spTree>
      <p:nvGrpSpPr>
        <p:cNvPr id="1" name="Shape 2488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10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z-Blank — black">
  <p:cSld name="CUSTOM_26">
    <p:bg>
      <p:bgPr>
        <a:solidFill>
          <a:schemeClr val="dk1"/>
        </a:solidFill>
        <a:effectLst/>
      </p:bgPr>
    </p:bg>
    <p:spTree>
      <p:nvGrpSpPr>
        <p:cNvPr id="1" name="Shape 2489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spTree>
      <p:nvGrpSpPr>
        <p:cNvPr id="1" name="Shape 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" name="Google Shape;49;p12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11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z-Blank — gold">
  <p:cSld name="CUSTOM_27_1">
    <p:bg>
      <p:bgPr>
        <a:solidFill>
          <a:schemeClr val="accent1"/>
        </a:solidFill>
        <a:effectLst/>
      </p:bgPr>
    </p:bg>
    <p:spTree>
      <p:nvGrpSpPr>
        <p:cNvPr id="1" name="Shape 2490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11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z-Blank — maroon">
  <p:cSld name="CUSTOM_26_1">
    <p:bg>
      <p:bgPr>
        <a:solidFill>
          <a:schemeClr val="accent2"/>
        </a:solidFill>
        <a:effectLst/>
      </p:bgPr>
    </p:bg>
    <p:spTree>
      <p:nvGrpSpPr>
        <p:cNvPr id="1" name="Shape 2491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11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z-Blank — photo background">
  <p:cSld name="CUSTOM_28">
    <p:spTree>
      <p:nvGrpSpPr>
        <p:cNvPr id="1" name="Shape 24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93" name="Google Shape;2493;p114"/>
          <p:cNvSpPr>
            <a:spLocks noGrp="1"/>
          </p:cNvSpPr>
          <p:nvPr>
            <p:ph type="pic" idx="2"/>
          </p:nvPr>
        </p:nvSpPr>
        <p:spPr>
          <a:xfrm>
            <a:off x="-29300" y="-30900"/>
            <a:ext cx="9182400" cy="51651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11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z-Blank with logo — white">
  <p:cSld name="CUSTOM_23_1_1_2_1_1_1_1_1_1_1_1_1_1_1_2">
    <p:spTree>
      <p:nvGrpSpPr>
        <p:cNvPr id="1" name="Shape 24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495" name="Google Shape;2495;p115" descr="ASU_Horiz_RGB_Digital_MaroonGold.png"/>
          <p:cNvPicPr preferRelativeResize="0"/>
          <p:nvPr/>
        </p:nvPicPr>
        <p:blipFill rotWithShape="1">
          <a:blip r:embed="rId2">
            <a:alphaModFix/>
          </a:blip>
          <a:srcRect r="57818"/>
          <a:stretch/>
        </p:blipFill>
        <p:spPr>
          <a:xfrm>
            <a:off x="7867711" y="4336142"/>
            <a:ext cx="989550" cy="65110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1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z-Blank with logo — black">
  <p:cSld name="CUSTOM_22_1_1_1_1_1_1_1_1_1_1_1_1_1_1_1">
    <p:bg>
      <p:bgPr>
        <a:solidFill>
          <a:schemeClr val="dk1"/>
        </a:solidFill>
        <a:effectLst/>
      </p:bgPr>
    </p:bg>
    <p:spTree>
      <p:nvGrpSpPr>
        <p:cNvPr id="1" name="Shape 24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497" name="Google Shape;2497;p116"/>
          <p:cNvPicPr preferRelativeResize="0"/>
          <p:nvPr/>
        </p:nvPicPr>
        <p:blipFill rotWithShape="1">
          <a:blip r:embed="rId2">
            <a:alphaModFix/>
          </a:blip>
          <a:srcRect l="7060" t="13180" r="5884" b="8919"/>
          <a:stretch/>
        </p:blipFill>
        <p:spPr>
          <a:xfrm>
            <a:off x="7964425" y="4428975"/>
            <a:ext cx="930449" cy="48905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1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z-Blank with logo — gold">
  <p:cSld name="CUSTOM_23_1_1_1_1_1_1_1_1_1_1_1_1_1_1_1">
    <p:bg>
      <p:bgPr>
        <a:solidFill>
          <a:schemeClr val="accent1"/>
        </a:solidFill>
        <a:effectLst/>
      </p:bgPr>
    </p:bg>
    <p:spTree>
      <p:nvGrpSpPr>
        <p:cNvPr id="1" name="Shape 24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499" name="Google Shape;2499;p117" descr="ASU_Horiz_RGB_Digital_MaroonGold.png"/>
          <p:cNvPicPr preferRelativeResize="0"/>
          <p:nvPr/>
        </p:nvPicPr>
        <p:blipFill rotWithShape="1">
          <a:blip r:embed="rId2">
            <a:alphaModFix/>
          </a:blip>
          <a:srcRect r="57818"/>
          <a:stretch/>
        </p:blipFill>
        <p:spPr>
          <a:xfrm>
            <a:off x="7867711" y="4336142"/>
            <a:ext cx="989550" cy="65110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1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z-Blank with logo — maroon">
  <p:cSld name="CUSTOM_23_1_1_1_1_2_1_1_1_1_1_1_1_1_1_1">
    <p:bg>
      <p:bgPr>
        <a:solidFill>
          <a:schemeClr val="accent2"/>
        </a:solidFill>
        <a:effectLst/>
      </p:bgPr>
    </p:bg>
    <p:spTree>
      <p:nvGrpSpPr>
        <p:cNvPr id="1" name="Shape 25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501" name="Google Shape;2501;p118"/>
          <p:cNvPicPr preferRelativeResize="0"/>
          <p:nvPr/>
        </p:nvPicPr>
        <p:blipFill rotWithShape="1">
          <a:blip r:embed="rId2">
            <a:alphaModFix/>
          </a:blip>
          <a:srcRect l="7060" t="13180" r="5884" b="8919"/>
          <a:stretch/>
        </p:blipFill>
        <p:spPr>
          <a:xfrm>
            <a:off x="7964425" y="4428975"/>
            <a:ext cx="930449" cy="48905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1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z-Blank with logo — photo background">
  <p:cSld name="CUSTOM_23_1_1_2_1_1_1_1_1_1_1_1_1_1_1_1">
    <p:spTree>
      <p:nvGrpSpPr>
        <p:cNvPr id="1" name="Shape 25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03" name="Google Shape;2503;p119"/>
          <p:cNvSpPr>
            <a:spLocks noGrp="1"/>
          </p:cNvSpPr>
          <p:nvPr>
            <p:ph type="pic" idx="2"/>
          </p:nvPr>
        </p:nvSpPr>
        <p:spPr>
          <a:xfrm>
            <a:off x="-47625" y="-41200"/>
            <a:ext cx="9201000" cy="5175600"/>
          </a:xfrm>
          <a:prstGeom prst="rect">
            <a:avLst/>
          </a:prstGeom>
          <a:noFill/>
          <a:ln>
            <a:noFill/>
          </a:ln>
        </p:spPr>
      </p:sp>
      <p:sp>
        <p:nvSpPr>
          <p:cNvPr id="2504" name="Google Shape;2504;p119"/>
          <p:cNvSpPr/>
          <p:nvPr/>
        </p:nvSpPr>
        <p:spPr>
          <a:xfrm>
            <a:off x="7878325" y="4399875"/>
            <a:ext cx="1284600" cy="540900"/>
          </a:xfrm>
          <a:prstGeom prst="rect">
            <a:avLst/>
          </a:prstGeom>
          <a:solidFill>
            <a:srgbClr val="FFFFFF"/>
          </a:solidFill>
          <a:ln w="9525" cap="flat" cmpd="sng">
            <a:solidFill>
              <a:srgbClr val="FFFFFF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2505" name="Google Shape;2505;p119" descr="ASU_Horiz_RGB_Digital_MaroonGold.png"/>
          <p:cNvPicPr preferRelativeResize="0"/>
          <p:nvPr/>
        </p:nvPicPr>
        <p:blipFill rotWithShape="1">
          <a:blip r:embed="rId2">
            <a:alphaModFix/>
          </a:blip>
          <a:srcRect r="57818"/>
          <a:stretch/>
        </p:blipFill>
        <p:spPr>
          <a:xfrm>
            <a:off x="7867711" y="4336142"/>
            <a:ext cx="989550" cy="65110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1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z-Blank, A Mountain topographical map pattern — white">
  <p:cSld name="CUSTOM_22_1_1_1_1_1_1_1_1_1_1_1_1_1_1_1_1">
    <p:spTree>
      <p:nvGrpSpPr>
        <p:cNvPr id="1" name="Shape 25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507" name="Google Shape;2507;p120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0" y="-2225"/>
            <a:ext cx="9144003" cy="5147949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1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z-Blank, Learn to Thrive Morse code pattern — white">
  <p:cSld name="CUSTOM_23_1_1_1_1_1_1_1_1_1_1_1_1_1_1_1_1">
    <p:spTree>
      <p:nvGrpSpPr>
        <p:cNvPr id="1" name="Shape 25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509" name="Google Shape;2509;p121"/>
          <p:cNvPicPr preferRelativeResize="0"/>
          <p:nvPr/>
        </p:nvPicPr>
        <p:blipFill rotWithShape="1">
          <a:blip r:embed="rId2">
            <a:alphaModFix/>
          </a:blip>
          <a:srcRect l="19" r="29"/>
          <a:stretch/>
        </p:blipFill>
        <p:spPr>
          <a:xfrm>
            <a:off x="0" y="-2225"/>
            <a:ext cx="9144003" cy="5145949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*Presentation title slide with preheader">
  <p:cSld name="CUSTOM_19">
    <p:spTree>
      <p:nvGrpSpPr>
        <p:cNvPr id="1" name="Shape 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" name="Google Shape;51;p13"/>
          <p:cNvSpPr txBox="1">
            <a:spLocks noGrp="1"/>
          </p:cNvSpPr>
          <p:nvPr>
            <p:ph type="ctrTitle"/>
          </p:nvPr>
        </p:nvSpPr>
        <p:spPr>
          <a:xfrm>
            <a:off x="420625" y="1150944"/>
            <a:ext cx="8411700" cy="810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spAutoFit/>
          </a:bodyPr>
          <a:lstStyle>
            <a:lvl1pPr lvl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9pPr>
          </a:lstStyle>
          <a:p>
            <a:endParaRPr/>
          </a:p>
        </p:txBody>
      </p:sp>
      <p:sp>
        <p:nvSpPr>
          <p:cNvPr id="52" name="Google Shape;52;p13"/>
          <p:cNvSpPr txBox="1">
            <a:spLocks noGrp="1"/>
          </p:cNvSpPr>
          <p:nvPr>
            <p:ph type="subTitle" idx="1"/>
          </p:nvPr>
        </p:nvSpPr>
        <p:spPr>
          <a:xfrm>
            <a:off x="420625" y="886975"/>
            <a:ext cx="8411700" cy="257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sp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 b="1">
                <a:highlight>
                  <a:schemeClr val="accent1"/>
                </a:highlight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9pPr>
          </a:lstStyle>
          <a:p>
            <a:endParaRPr/>
          </a:p>
        </p:txBody>
      </p:sp>
      <p:pic>
        <p:nvPicPr>
          <p:cNvPr id="53" name="Google Shape;53;p13" descr="ASU_Horiz_RGB_Digital_MaroonGold.png"/>
          <p:cNvPicPr preferRelativeResize="0"/>
          <p:nvPr/>
        </p:nvPicPr>
        <p:blipFill rotWithShape="1">
          <a:blip r:embed="rId2">
            <a:alphaModFix/>
          </a:blip>
          <a:srcRect l="3993" t="13045" r="2039" b="14158"/>
          <a:stretch/>
        </p:blipFill>
        <p:spPr>
          <a:xfrm>
            <a:off x="310823" y="4137962"/>
            <a:ext cx="3767325" cy="81000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2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z-Blank, with network pattern, white">
  <p:cSld name="CUSTOM_23_1_1_2_1_1_1_1_1_1_1_1_1_1_1_1_1">
    <p:spTree>
      <p:nvGrpSpPr>
        <p:cNvPr id="1" name="Shape 25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511" name="Google Shape;2511;p122"/>
          <p:cNvPicPr preferRelativeResize="0"/>
          <p:nvPr/>
        </p:nvPicPr>
        <p:blipFill rotWithShape="1">
          <a:blip r:embed="rId2">
            <a:alphaModFix/>
          </a:blip>
          <a:srcRect l="29" r="39"/>
          <a:stretch/>
        </p:blipFill>
        <p:spPr>
          <a:xfrm>
            <a:off x="0" y="-1725"/>
            <a:ext cx="9144003" cy="5146949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2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z-Blank, A Mountain topographical map pattern — black">
  <p:cSld name="CUSTOM_23_1_1_2_1_1_1_1_1_1_1_1_1_1_1_1_1_2">
    <p:bg>
      <p:bgPr>
        <a:solidFill>
          <a:schemeClr val="dk1"/>
        </a:solidFill>
        <a:effectLst/>
      </p:bgPr>
    </p:bg>
    <p:spTree>
      <p:nvGrpSpPr>
        <p:cNvPr id="1" name="Shape 25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513" name="Google Shape;2513;p123"/>
          <p:cNvPicPr preferRelativeResize="0"/>
          <p:nvPr/>
        </p:nvPicPr>
        <p:blipFill rotWithShape="1">
          <a:blip r:embed="rId2">
            <a:alphaModFix/>
          </a:blip>
          <a:srcRect l="19" r="19"/>
          <a:stretch/>
        </p:blipFill>
        <p:spPr>
          <a:xfrm>
            <a:off x="0" y="-5587"/>
            <a:ext cx="9144003" cy="5150128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2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z-Blank, Learn to Thrive Morse code pattern — black">
  <p:cSld name="CUSTOM_22_1_1_1_1_1_1_1_1_1_1_1_1_1_1_1_1_1">
    <p:bg>
      <p:bgPr>
        <a:solidFill>
          <a:schemeClr val="dk1"/>
        </a:solidFill>
        <a:effectLst/>
      </p:bgPr>
    </p:bg>
    <p:spTree>
      <p:nvGrpSpPr>
        <p:cNvPr id="1" name="Shape 25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515" name="Google Shape;2515;p124"/>
          <p:cNvPicPr preferRelativeResize="0"/>
          <p:nvPr/>
        </p:nvPicPr>
        <p:blipFill rotWithShape="1">
          <a:blip r:embed="rId2">
            <a:alphaModFix/>
          </a:blip>
          <a:srcRect l="39" r="49"/>
          <a:stretch/>
        </p:blipFill>
        <p:spPr>
          <a:xfrm>
            <a:off x="0" y="-2225"/>
            <a:ext cx="9144003" cy="5148127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2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z-Blank, with network pattern, black">
  <p:cSld name="CUSTOM_22_1_1_1_1_1_1_1_1_1_1_1_1_1_1_1_1_2">
    <p:bg>
      <p:bgPr>
        <a:solidFill>
          <a:schemeClr val="dk1"/>
        </a:solidFill>
        <a:effectLst/>
      </p:bgPr>
    </p:bg>
    <p:spTree>
      <p:nvGrpSpPr>
        <p:cNvPr id="1" name="Shape 25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517" name="Google Shape;2517;p125"/>
          <p:cNvPicPr preferRelativeResize="0"/>
          <p:nvPr/>
        </p:nvPicPr>
        <p:blipFill rotWithShape="1">
          <a:blip r:embed="rId2">
            <a:alphaModFix/>
          </a:blip>
          <a:srcRect l="49" r="59"/>
          <a:stretch/>
        </p:blipFill>
        <p:spPr>
          <a:xfrm>
            <a:off x="0" y="-2225"/>
            <a:ext cx="9144003" cy="5149126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2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z-Blank, with A Mountain topo pattern edges, white">
  <p:cSld name="CUSTOM_23_1_1_2_1_1_1_1_1_1_1_1_1_1_1_1_1_1">
    <p:spTree>
      <p:nvGrpSpPr>
        <p:cNvPr id="1" name="Shape 25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19" name="Google Shape;2519;p126"/>
          <p:cNvGrpSpPr/>
          <p:nvPr/>
        </p:nvGrpSpPr>
        <p:grpSpPr>
          <a:xfrm>
            <a:off x="4835313" y="-2210885"/>
            <a:ext cx="7143750" cy="4509800"/>
            <a:chOff x="238125" y="602600"/>
            <a:chExt cx="7143750" cy="4509800"/>
          </a:xfrm>
        </p:grpSpPr>
        <p:sp>
          <p:nvSpPr>
            <p:cNvPr id="2520" name="Google Shape;2520;p126"/>
            <p:cNvSpPr/>
            <p:nvPr/>
          </p:nvSpPr>
          <p:spPr>
            <a:xfrm>
              <a:off x="2514425" y="1130250"/>
              <a:ext cx="218325" cy="579250"/>
            </a:xfrm>
            <a:custGeom>
              <a:avLst/>
              <a:gdLst/>
              <a:ahLst/>
              <a:cxnLst/>
              <a:rect l="l" t="t" r="r" b="b"/>
              <a:pathLst>
                <a:path w="8733" h="23170" extrusionOk="0">
                  <a:moveTo>
                    <a:pt x="8513" y="0"/>
                  </a:moveTo>
                  <a:lnTo>
                    <a:pt x="8469" y="44"/>
                  </a:lnTo>
                  <a:lnTo>
                    <a:pt x="8425" y="88"/>
                  </a:lnTo>
                  <a:lnTo>
                    <a:pt x="7416" y="1273"/>
                  </a:lnTo>
                  <a:lnTo>
                    <a:pt x="7372" y="1317"/>
                  </a:lnTo>
                  <a:lnTo>
                    <a:pt x="6231" y="3555"/>
                  </a:lnTo>
                  <a:lnTo>
                    <a:pt x="4081" y="7416"/>
                  </a:lnTo>
                  <a:lnTo>
                    <a:pt x="2633" y="10225"/>
                  </a:lnTo>
                  <a:lnTo>
                    <a:pt x="1492" y="12989"/>
                  </a:lnTo>
                  <a:lnTo>
                    <a:pt x="1492" y="13033"/>
                  </a:lnTo>
                  <a:lnTo>
                    <a:pt x="1009" y="15315"/>
                  </a:lnTo>
                  <a:lnTo>
                    <a:pt x="965" y="15359"/>
                  </a:lnTo>
                  <a:lnTo>
                    <a:pt x="1097" y="20010"/>
                  </a:lnTo>
                  <a:lnTo>
                    <a:pt x="614" y="21195"/>
                  </a:lnTo>
                  <a:lnTo>
                    <a:pt x="0" y="22906"/>
                  </a:lnTo>
                  <a:lnTo>
                    <a:pt x="0" y="22994"/>
                  </a:lnTo>
                  <a:lnTo>
                    <a:pt x="0" y="23038"/>
                  </a:lnTo>
                  <a:lnTo>
                    <a:pt x="44" y="23125"/>
                  </a:lnTo>
                  <a:lnTo>
                    <a:pt x="132" y="23125"/>
                  </a:lnTo>
                  <a:lnTo>
                    <a:pt x="176" y="23169"/>
                  </a:lnTo>
                  <a:lnTo>
                    <a:pt x="263" y="23125"/>
                  </a:lnTo>
                  <a:lnTo>
                    <a:pt x="351" y="23038"/>
                  </a:lnTo>
                  <a:lnTo>
                    <a:pt x="965" y="21282"/>
                  </a:lnTo>
                  <a:lnTo>
                    <a:pt x="1448" y="20142"/>
                  </a:lnTo>
                  <a:lnTo>
                    <a:pt x="1448" y="20054"/>
                  </a:lnTo>
                  <a:lnTo>
                    <a:pt x="1317" y="15359"/>
                  </a:lnTo>
                  <a:lnTo>
                    <a:pt x="1799" y="13121"/>
                  </a:lnTo>
                  <a:lnTo>
                    <a:pt x="2940" y="10356"/>
                  </a:lnTo>
                  <a:lnTo>
                    <a:pt x="4388" y="7592"/>
                  </a:lnTo>
                  <a:lnTo>
                    <a:pt x="6538" y="3730"/>
                  </a:lnTo>
                  <a:lnTo>
                    <a:pt x="7679" y="1492"/>
                  </a:lnTo>
                  <a:lnTo>
                    <a:pt x="8688" y="308"/>
                  </a:lnTo>
                  <a:lnTo>
                    <a:pt x="8732" y="220"/>
                  </a:lnTo>
                  <a:lnTo>
                    <a:pt x="8732" y="176"/>
                  </a:lnTo>
                  <a:lnTo>
                    <a:pt x="8688" y="88"/>
                  </a:lnTo>
                  <a:lnTo>
                    <a:pt x="8645" y="44"/>
                  </a:lnTo>
                  <a:lnTo>
                    <a:pt x="860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1" name="Google Shape;2521;p126"/>
            <p:cNvSpPr/>
            <p:nvPr/>
          </p:nvSpPr>
          <p:spPr>
            <a:xfrm>
              <a:off x="1900100" y="1539425"/>
              <a:ext cx="342275" cy="551825"/>
            </a:xfrm>
            <a:custGeom>
              <a:avLst/>
              <a:gdLst/>
              <a:ahLst/>
              <a:cxnLst/>
              <a:rect l="l" t="t" r="r" b="b"/>
              <a:pathLst>
                <a:path w="13691" h="22073" extrusionOk="0">
                  <a:moveTo>
                    <a:pt x="13427" y="1"/>
                  </a:moveTo>
                  <a:lnTo>
                    <a:pt x="13384" y="45"/>
                  </a:lnTo>
                  <a:lnTo>
                    <a:pt x="13340" y="89"/>
                  </a:lnTo>
                  <a:lnTo>
                    <a:pt x="12725" y="1405"/>
                  </a:lnTo>
                  <a:lnTo>
                    <a:pt x="8952" y="7504"/>
                  </a:lnTo>
                  <a:lnTo>
                    <a:pt x="8952" y="7548"/>
                  </a:lnTo>
                  <a:lnTo>
                    <a:pt x="8162" y="9698"/>
                  </a:lnTo>
                  <a:lnTo>
                    <a:pt x="6494" y="12112"/>
                  </a:lnTo>
                  <a:lnTo>
                    <a:pt x="3642" y="16412"/>
                  </a:lnTo>
                  <a:lnTo>
                    <a:pt x="2282" y="17334"/>
                  </a:lnTo>
                  <a:lnTo>
                    <a:pt x="2238" y="17377"/>
                  </a:lnTo>
                  <a:lnTo>
                    <a:pt x="1273" y="18913"/>
                  </a:lnTo>
                  <a:lnTo>
                    <a:pt x="1229" y="18913"/>
                  </a:lnTo>
                  <a:lnTo>
                    <a:pt x="0" y="21809"/>
                  </a:lnTo>
                  <a:lnTo>
                    <a:pt x="0" y="21897"/>
                  </a:lnTo>
                  <a:lnTo>
                    <a:pt x="0" y="21985"/>
                  </a:lnTo>
                  <a:lnTo>
                    <a:pt x="44" y="22029"/>
                  </a:lnTo>
                  <a:lnTo>
                    <a:pt x="88" y="22073"/>
                  </a:lnTo>
                  <a:lnTo>
                    <a:pt x="176" y="22073"/>
                  </a:lnTo>
                  <a:lnTo>
                    <a:pt x="263" y="22029"/>
                  </a:lnTo>
                  <a:lnTo>
                    <a:pt x="307" y="21985"/>
                  </a:lnTo>
                  <a:lnTo>
                    <a:pt x="1580" y="19089"/>
                  </a:lnTo>
                  <a:lnTo>
                    <a:pt x="2545" y="17597"/>
                  </a:lnTo>
                  <a:lnTo>
                    <a:pt x="3861" y="16675"/>
                  </a:lnTo>
                  <a:lnTo>
                    <a:pt x="3905" y="16631"/>
                  </a:lnTo>
                  <a:lnTo>
                    <a:pt x="6801" y="12287"/>
                  </a:lnTo>
                  <a:lnTo>
                    <a:pt x="8425" y="9874"/>
                  </a:lnTo>
                  <a:lnTo>
                    <a:pt x="8469" y="9830"/>
                  </a:lnTo>
                  <a:lnTo>
                    <a:pt x="9259" y="7680"/>
                  </a:lnTo>
                  <a:lnTo>
                    <a:pt x="13033" y="1580"/>
                  </a:lnTo>
                  <a:lnTo>
                    <a:pt x="13033" y="1537"/>
                  </a:lnTo>
                  <a:lnTo>
                    <a:pt x="13647" y="264"/>
                  </a:lnTo>
                  <a:lnTo>
                    <a:pt x="13691" y="176"/>
                  </a:lnTo>
                  <a:lnTo>
                    <a:pt x="13647" y="132"/>
                  </a:lnTo>
                  <a:lnTo>
                    <a:pt x="13647" y="89"/>
                  </a:lnTo>
                  <a:lnTo>
                    <a:pt x="13559" y="45"/>
                  </a:lnTo>
                  <a:lnTo>
                    <a:pt x="1351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2" name="Google Shape;2522;p126"/>
            <p:cNvSpPr/>
            <p:nvPr/>
          </p:nvSpPr>
          <p:spPr>
            <a:xfrm>
              <a:off x="2455175" y="1144500"/>
              <a:ext cx="289650" cy="673600"/>
            </a:xfrm>
            <a:custGeom>
              <a:avLst/>
              <a:gdLst/>
              <a:ahLst/>
              <a:cxnLst/>
              <a:rect l="l" t="t" r="r" b="b"/>
              <a:pathLst>
                <a:path w="11586" h="26944" extrusionOk="0">
                  <a:moveTo>
                    <a:pt x="11366" y="1"/>
                  </a:moveTo>
                  <a:lnTo>
                    <a:pt x="11278" y="45"/>
                  </a:lnTo>
                  <a:lnTo>
                    <a:pt x="11234" y="133"/>
                  </a:lnTo>
                  <a:lnTo>
                    <a:pt x="10093" y="2502"/>
                  </a:lnTo>
                  <a:lnTo>
                    <a:pt x="7197" y="7768"/>
                  </a:lnTo>
                  <a:lnTo>
                    <a:pt x="5881" y="10401"/>
                  </a:lnTo>
                  <a:lnTo>
                    <a:pt x="4827" y="13033"/>
                  </a:lnTo>
                  <a:lnTo>
                    <a:pt x="4432" y="15315"/>
                  </a:lnTo>
                  <a:lnTo>
                    <a:pt x="4432" y="15359"/>
                  </a:lnTo>
                  <a:lnTo>
                    <a:pt x="4652" y="20054"/>
                  </a:lnTo>
                  <a:lnTo>
                    <a:pt x="4301" y="20932"/>
                  </a:lnTo>
                  <a:lnTo>
                    <a:pt x="2195" y="24354"/>
                  </a:lnTo>
                  <a:lnTo>
                    <a:pt x="44" y="26680"/>
                  </a:lnTo>
                  <a:lnTo>
                    <a:pt x="1" y="26724"/>
                  </a:lnTo>
                  <a:lnTo>
                    <a:pt x="1" y="26812"/>
                  </a:lnTo>
                  <a:lnTo>
                    <a:pt x="44" y="26856"/>
                  </a:lnTo>
                  <a:lnTo>
                    <a:pt x="88" y="26900"/>
                  </a:lnTo>
                  <a:lnTo>
                    <a:pt x="176" y="26943"/>
                  </a:lnTo>
                  <a:lnTo>
                    <a:pt x="264" y="26943"/>
                  </a:lnTo>
                  <a:lnTo>
                    <a:pt x="308" y="26900"/>
                  </a:lnTo>
                  <a:lnTo>
                    <a:pt x="2458" y="24574"/>
                  </a:lnTo>
                  <a:lnTo>
                    <a:pt x="2502" y="24574"/>
                  </a:lnTo>
                  <a:lnTo>
                    <a:pt x="4608" y="21107"/>
                  </a:lnTo>
                  <a:lnTo>
                    <a:pt x="4608" y="21063"/>
                  </a:lnTo>
                  <a:lnTo>
                    <a:pt x="5003" y="20142"/>
                  </a:lnTo>
                  <a:lnTo>
                    <a:pt x="5003" y="20098"/>
                  </a:lnTo>
                  <a:lnTo>
                    <a:pt x="4784" y="15359"/>
                  </a:lnTo>
                  <a:lnTo>
                    <a:pt x="5178" y="13121"/>
                  </a:lnTo>
                  <a:lnTo>
                    <a:pt x="6188" y="10532"/>
                  </a:lnTo>
                  <a:lnTo>
                    <a:pt x="7504" y="7943"/>
                  </a:lnTo>
                  <a:lnTo>
                    <a:pt x="10444" y="2634"/>
                  </a:lnTo>
                  <a:lnTo>
                    <a:pt x="11585" y="264"/>
                  </a:lnTo>
                  <a:lnTo>
                    <a:pt x="11585" y="176"/>
                  </a:lnTo>
                  <a:lnTo>
                    <a:pt x="11585" y="133"/>
                  </a:lnTo>
                  <a:lnTo>
                    <a:pt x="11541" y="89"/>
                  </a:lnTo>
                  <a:lnTo>
                    <a:pt x="11497" y="45"/>
                  </a:lnTo>
                  <a:lnTo>
                    <a:pt x="1140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3" name="Google Shape;2523;p126"/>
            <p:cNvSpPr/>
            <p:nvPr/>
          </p:nvSpPr>
          <p:spPr>
            <a:xfrm>
              <a:off x="2189700" y="21241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4" name="Google Shape;2524;p126"/>
            <p:cNvSpPr/>
            <p:nvPr/>
          </p:nvSpPr>
          <p:spPr>
            <a:xfrm>
              <a:off x="2189700" y="21241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5" name="Google Shape;2525;p126"/>
            <p:cNvSpPr/>
            <p:nvPr/>
          </p:nvSpPr>
          <p:spPr>
            <a:xfrm>
              <a:off x="2390450" y="1169750"/>
              <a:ext cx="283050" cy="636275"/>
            </a:xfrm>
            <a:custGeom>
              <a:avLst/>
              <a:gdLst/>
              <a:ahLst/>
              <a:cxnLst/>
              <a:rect l="l" t="t" r="r" b="b"/>
              <a:pathLst>
                <a:path w="11322" h="25451" extrusionOk="0">
                  <a:moveTo>
                    <a:pt x="11058" y="0"/>
                  </a:moveTo>
                  <a:lnTo>
                    <a:pt x="11015" y="88"/>
                  </a:lnTo>
                  <a:lnTo>
                    <a:pt x="9698" y="2370"/>
                  </a:lnTo>
                  <a:lnTo>
                    <a:pt x="8338" y="4871"/>
                  </a:lnTo>
                  <a:lnTo>
                    <a:pt x="6714" y="7899"/>
                  </a:lnTo>
                  <a:lnTo>
                    <a:pt x="5442" y="10839"/>
                  </a:lnTo>
                  <a:lnTo>
                    <a:pt x="4871" y="13164"/>
                  </a:lnTo>
                  <a:lnTo>
                    <a:pt x="4827" y="13208"/>
                  </a:lnTo>
                  <a:lnTo>
                    <a:pt x="4871" y="17903"/>
                  </a:lnTo>
                  <a:lnTo>
                    <a:pt x="4389" y="19088"/>
                  </a:lnTo>
                  <a:lnTo>
                    <a:pt x="3467" y="20712"/>
                  </a:lnTo>
                  <a:lnTo>
                    <a:pt x="1800" y="23388"/>
                  </a:lnTo>
                  <a:lnTo>
                    <a:pt x="44" y="25144"/>
                  </a:lnTo>
                  <a:lnTo>
                    <a:pt x="1" y="25187"/>
                  </a:lnTo>
                  <a:lnTo>
                    <a:pt x="1" y="25275"/>
                  </a:lnTo>
                  <a:lnTo>
                    <a:pt x="1" y="25319"/>
                  </a:lnTo>
                  <a:lnTo>
                    <a:pt x="44" y="25363"/>
                  </a:lnTo>
                  <a:lnTo>
                    <a:pt x="132" y="25407"/>
                  </a:lnTo>
                  <a:lnTo>
                    <a:pt x="176" y="25451"/>
                  </a:lnTo>
                  <a:lnTo>
                    <a:pt x="264" y="25407"/>
                  </a:lnTo>
                  <a:lnTo>
                    <a:pt x="308" y="25363"/>
                  </a:lnTo>
                  <a:lnTo>
                    <a:pt x="2063" y="23608"/>
                  </a:lnTo>
                  <a:lnTo>
                    <a:pt x="3774" y="20887"/>
                  </a:lnTo>
                  <a:lnTo>
                    <a:pt x="4696" y="19220"/>
                  </a:lnTo>
                  <a:lnTo>
                    <a:pt x="5222" y="17991"/>
                  </a:lnTo>
                  <a:lnTo>
                    <a:pt x="5222" y="17947"/>
                  </a:lnTo>
                  <a:lnTo>
                    <a:pt x="5179" y="13208"/>
                  </a:lnTo>
                  <a:lnTo>
                    <a:pt x="5793" y="10970"/>
                  </a:lnTo>
                  <a:lnTo>
                    <a:pt x="7021" y="8030"/>
                  </a:lnTo>
                  <a:lnTo>
                    <a:pt x="8645" y="5046"/>
                  </a:lnTo>
                  <a:lnTo>
                    <a:pt x="10005" y="2545"/>
                  </a:lnTo>
                  <a:lnTo>
                    <a:pt x="11322" y="263"/>
                  </a:lnTo>
                  <a:lnTo>
                    <a:pt x="11322" y="176"/>
                  </a:lnTo>
                  <a:lnTo>
                    <a:pt x="11322" y="88"/>
                  </a:lnTo>
                  <a:lnTo>
                    <a:pt x="11278" y="44"/>
                  </a:lnTo>
                  <a:lnTo>
                    <a:pt x="1123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6" name="Google Shape;2526;p126"/>
            <p:cNvSpPr/>
            <p:nvPr/>
          </p:nvSpPr>
          <p:spPr>
            <a:xfrm>
              <a:off x="2312575" y="1160975"/>
              <a:ext cx="334600" cy="736100"/>
            </a:xfrm>
            <a:custGeom>
              <a:avLst/>
              <a:gdLst/>
              <a:ahLst/>
              <a:cxnLst/>
              <a:rect l="l" t="t" r="r" b="b"/>
              <a:pathLst>
                <a:path w="13384" h="29444" extrusionOk="0">
                  <a:moveTo>
                    <a:pt x="13164" y="0"/>
                  </a:moveTo>
                  <a:lnTo>
                    <a:pt x="13120" y="44"/>
                  </a:lnTo>
                  <a:lnTo>
                    <a:pt x="13076" y="88"/>
                  </a:lnTo>
                  <a:lnTo>
                    <a:pt x="11979" y="2019"/>
                  </a:lnTo>
                  <a:lnTo>
                    <a:pt x="10531" y="4564"/>
                  </a:lnTo>
                  <a:lnTo>
                    <a:pt x="8908" y="7679"/>
                  </a:lnTo>
                  <a:lnTo>
                    <a:pt x="7548" y="10663"/>
                  </a:lnTo>
                  <a:lnTo>
                    <a:pt x="6889" y="12945"/>
                  </a:lnTo>
                  <a:lnTo>
                    <a:pt x="6889" y="12989"/>
                  </a:lnTo>
                  <a:lnTo>
                    <a:pt x="6802" y="17684"/>
                  </a:lnTo>
                  <a:lnTo>
                    <a:pt x="6363" y="18913"/>
                  </a:lnTo>
                  <a:lnTo>
                    <a:pt x="5441" y="20404"/>
                  </a:lnTo>
                  <a:lnTo>
                    <a:pt x="3949" y="22906"/>
                  </a:lnTo>
                  <a:lnTo>
                    <a:pt x="0" y="29181"/>
                  </a:lnTo>
                  <a:lnTo>
                    <a:pt x="0" y="29224"/>
                  </a:lnTo>
                  <a:lnTo>
                    <a:pt x="0" y="29312"/>
                  </a:lnTo>
                  <a:lnTo>
                    <a:pt x="44" y="29356"/>
                  </a:lnTo>
                  <a:lnTo>
                    <a:pt x="88" y="29400"/>
                  </a:lnTo>
                  <a:lnTo>
                    <a:pt x="176" y="29444"/>
                  </a:lnTo>
                  <a:lnTo>
                    <a:pt x="263" y="29444"/>
                  </a:lnTo>
                  <a:lnTo>
                    <a:pt x="307" y="29356"/>
                  </a:lnTo>
                  <a:lnTo>
                    <a:pt x="4256" y="23125"/>
                  </a:lnTo>
                  <a:lnTo>
                    <a:pt x="5748" y="20624"/>
                  </a:lnTo>
                  <a:lnTo>
                    <a:pt x="6670" y="19088"/>
                  </a:lnTo>
                  <a:lnTo>
                    <a:pt x="6670" y="19044"/>
                  </a:lnTo>
                  <a:lnTo>
                    <a:pt x="7109" y="17772"/>
                  </a:lnTo>
                  <a:lnTo>
                    <a:pt x="7153" y="17684"/>
                  </a:lnTo>
                  <a:lnTo>
                    <a:pt x="7240" y="13033"/>
                  </a:lnTo>
                  <a:lnTo>
                    <a:pt x="7855" y="10795"/>
                  </a:lnTo>
                  <a:lnTo>
                    <a:pt x="9215" y="7811"/>
                  </a:lnTo>
                  <a:lnTo>
                    <a:pt x="10839" y="4695"/>
                  </a:lnTo>
                  <a:lnTo>
                    <a:pt x="12287" y="2194"/>
                  </a:lnTo>
                  <a:lnTo>
                    <a:pt x="13384" y="263"/>
                  </a:lnTo>
                  <a:lnTo>
                    <a:pt x="13384" y="176"/>
                  </a:lnTo>
                  <a:lnTo>
                    <a:pt x="13384" y="132"/>
                  </a:lnTo>
                  <a:lnTo>
                    <a:pt x="13340" y="44"/>
                  </a:lnTo>
                  <a:lnTo>
                    <a:pt x="1329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7" name="Google Shape;2527;p126"/>
            <p:cNvSpPr/>
            <p:nvPr/>
          </p:nvSpPr>
          <p:spPr>
            <a:xfrm>
              <a:off x="3607050" y="1646950"/>
              <a:ext cx="2156750" cy="843625"/>
            </a:xfrm>
            <a:custGeom>
              <a:avLst/>
              <a:gdLst/>
              <a:ahLst/>
              <a:cxnLst/>
              <a:rect l="l" t="t" r="r" b="b"/>
              <a:pathLst>
                <a:path w="86270" h="33745" extrusionOk="0">
                  <a:moveTo>
                    <a:pt x="77318" y="0"/>
                  </a:moveTo>
                  <a:lnTo>
                    <a:pt x="74027" y="658"/>
                  </a:lnTo>
                  <a:lnTo>
                    <a:pt x="70077" y="1053"/>
                  </a:lnTo>
                  <a:lnTo>
                    <a:pt x="67444" y="1492"/>
                  </a:lnTo>
                  <a:lnTo>
                    <a:pt x="67401" y="1492"/>
                  </a:lnTo>
                  <a:lnTo>
                    <a:pt x="66084" y="1931"/>
                  </a:lnTo>
                  <a:lnTo>
                    <a:pt x="66040" y="1975"/>
                  </a:lnTo>
                  <a:lnTo>
                    <a:pt x="65031" y="3116"/>
                  </a:lnTo>
                  <a:lnTo>
                    <a:pt x="63188" y="4695"/>
                  </a:lnTo>
                  <a:lnTo>
                    <a:pt x="57396" y="7416"/>
                  </a:lnTo>
                  <a:lnTo>
                    <a:pt x="53754" y="8776"/>
                  </a:lnTo>
                  <a:lnTo>
                    <a:pt x="48751" y="10312"/>
                  </a:lnTo>
                  <a:lnTo>
                    <a:pt x="48707" y="10312"/>
                  </a:lnTo>
                  <a:lnTo>
                    <a:pt x="46206" y="11453"/>
                  </a:lnTo>
                  <a:lnTo>
                    <a:pt x="39800" y="14832"/>
                  </a:lnTo>
                  <a:lnTo>
                    <a:pt x="36421" y="17113"/>
                  </a:lnTo>
                  <a:lnTo>
                    <a:pt x="32077" y="19878"/>
                  </a:lnTo>
                  <a:lnTo>
                    <a:pt x="28391" y="22028"/>
                  </a:lnTo>
                  <a:lnTo>
                    <a:pt x="26855" y="22686"/>
                  </a:lnTo>
                  <a:lnTo>
                    <a:pt x="22291" y="21501"/>
                  </a:lnTo>
                  <a:lnTo>
                    <a:pt x="20624" y="20975"/>
                  </a:lnTo>
                  <a:lnTo>
                    <a:pt x="20054" y="20975"/>
                  </a:lnTo>
                  <a:lnTo>
                    <a:pt x="19966" y="21019"/>
                  </a:lnTo>
                  <a:lnTo>
                    <a:pt x="19922" y="21107"/>
                  </a:lnTo>
                  <a:lnTo>
                    <a:pt x="18913" y="26241"/>
                  </a:lnTo>
                  <a:lnTo>
                    <a:pt x="18562" y="28917"/>
                  </a:lnTo>
                  <a:lnTo>
                    <a:pt x="17157" y="33174"/>
                  </a:lnTo>
                  <a:lnTo>
                    <a:pt x="16938" y="33393"/>
                  </a:lnTo>
                  <a:lnTo>
                    <a:pt x="16455" y="33393"/>
                  </a:lnTo>
                  <a:lnTo>
                    <a:pt x="11541" y="32164"/>
                  </a:lnTo>
                  <a:lnTo>
                    <a:pt x="10005" y="31769"/>
                  </a:lnTo>
                  <a:lnTo>
                    <a:pt x="9961" y="31769"/>
                  </a:lnTo>
                  <a:lnTo>
                    <a:pt x="7109" y="31857"/>
                  </a:lnTo>
                  <a:lnTo>
                    <a:pt x="3949" y="31857"/>
                  </a:lnTo>
                  <a:lnTo>
                    <a:pt x="176" y="31374"/>
                  </a:lnTo>
                  <a:lnTo>
                    <a:pt x="88" y="31374"/>
                  </a:lnTo>
                  <a:lnTo>
                    <a:pt x="44" y="31418"/>
                  </a:lnTo>
                  <a:lnTo>
                    <a:pt x="0" y="31462"/>
                  </a:lnTo>
                  <a:lnTo>
                    <a:pt x="0" y="31506"/>
                  </a:lnTo>
                  <a:lnTo>
                    <a:pt x="0" y="31594"/>
                  </a:lnTo>
                  <a:lnTo>
                    <a:pt x="0" y="31638"/>
                  </a:lnTo>
                  <a:lnTo>
                    <a:pt x="44" y="31682"/>
                  </a:lnTo>
                  <a:lnTo>
                    <a:pt x="132" y="31726"/>
                  </a:lnTo>
                  <a:lnTo>
                    <a:pt x="3905" y="32208"/>
                  </a:lnTo>
                  <a:lnTo>
                    <a:pt x="7109" y="32208"/>
                  </a:lnTo>
                  <a:lnTo>
                    <a:pt x="9961" y="32120"/>
                  </a:lnTo>
                  <a:lnTo>
                    <a:pt x="11453" y="32515"/>
                  </a:lnTo>
                  <a:lnTo>
                    <a:pt x="16368" y="33744"/>
                  </a:lnTo>
                  <a:lnTo>
                    <a:pt x="17026" y="33744"/>
                  </a:lnTo>
                  <a:lnTo>
                    <a:pt x="17114" y="33700"/>
                  </a:lnTo>
                  <a:lnTo>
                    <a:pt x="17421" y="33437"/>
                  </a:lnTo>
                  <a:lnTo>
                    <a:pt x="17465" y="33349"/>
                  </a:lnTo>
                  <a:lnTo>
                    <a:pt x="18913" y="29005"/>
                  </a:lnTo>
                  <a:lnTo>
                    <a:pt x="18913" y="28961"/>
                  </a:lnTo>
                  <a:lnTo>
                    <a:pt x="19264" y="26284"/>
                  </a:lnTo>
                  <a:lnTo>
                    <a:pt x="20229" y="21326"/>
                  </a:lnTo>
                  <a:lnTo>
                    <a:pt x="20536" y="21326"/>
                  </a:lnTo>
                  <a:lnTo>
                    <a:pt x="22204" y="21852"/>
                  </a:lnTo>
                  <a:lnTo>
                    <a:pt x="26855" y="23037"/>
                  </a:lnTo>
                  <a:lnTo>
                    <a:pt x="26943" y="23037"/>
                  </a:lnTo>
                  <a:lnTo>
                    <a:pt x="28522" y="22335"/>
                  </a:lnTo>
                  <a:lnTo>
                    <a:pt x="28566" y="22335"/>
                  </a:lnTo>
                  <a:lnTo>
                    <a:pt x="32252" y="20185"/>
                  </a:lnTo>
                  <a:lnTo>
                    <a:pt x="36596" y="17421"/>
                  </a:lnTo>
                  <a:lnTo>
                    <a:pt x="39975" y="15139"/>
                  </a:lnTo>
                  <a:lnTo>
                    <a:pt x="46382" y="11760"/>
                  </a:lnTo>
                  <a:lnTo>
                    <a:pt x="48839" y="10663"/>
                  </a:lnTo>
                  <a:lnTo>
                    <a:pt x="53842" y="9083"/>
                  </a:lnTo>
                  <a:lnTo>
                    <a:pt x="57527" y="7723"/>
                  </a:lnTo>
                  <a:lnTo>
                    <a:pt x="63364" y="5002"/>
                  </a:lnTo>
                  <a:lnTo>
                    <a:pt x="63407" y="5002"/>
                  </a:lnTo>
                  <a:lnTo>
                    <a:pt x="65294" y="3379"/>
                  </a:lnTo>
                  <a:lnTo>
                    <a:pt x="65294" y="3335"/>
                  </a:lnTo>
                  <a:lnTo>
                    <a:pt x="66260" y="2282"/>
                  </a:lnTo>
                  <a:lnTo>
                    <a:pt x="67532" y="1843"/>
                  </a:lnTo>
                  <a:lnTo>
                    <a:pt x="70121" y="1404"/>
                  </a:lnTo>
                  <a:lnTo>
                    <a:pt x="74070" y="1009"/>
                  </a:lnTo>
                  <a:lnTo>
                    <a:pt x="77405" y="351"/>
                  </a:lnTo>
                  <a:lnTo>
                    <a:pt x="81047" y="395"/>
                  </a:lnTo>
                  <a:lnTo>
                    <a:pt x="82715" y="746"/>
                  </a:lnTo>
                  <a:lnTo>
                    <a:pt x="83680" y="1624"/>
                  </a:lnTo>
                  <a:lnTo>
                    <a:pt x="84251" y="3159"/>
                  </a:lnTo>
                  <a:lnTo>
                    <a:pt x="84821" y="5880"/>
                  </a:lnTo>
                  <a:lnTo>
                    <a:pt x="85699" y="9829"/>
                  </a:lnTo>
                  <a:lnTo>
                    <a:pt x="85918" y="10839"/>
                  </a:lnTo>
                  <a:lnTo>
                    <a:pt x="85962" y="10926"/>
                  </a:lnTo>
                  <a:lnTo>
                    <a:pt x="86006" y="10970"/>
                  </a:lnTo>
                  <a:lnTo>
                    <a:pt x="86181" y="10970"/>
                  </a:lnTo>
                  <a:lnTo>
                    <a:pt x="86225" y="10926"/>
                  </a:lnTo>
                  <a:lnTo>
                    <a:pt x="86269" y="10839"/>
                  </a:lnTo>
                  <a:lnTo>
                    <a:pt x="86269" y="10795"/>
                  </a:lnTo>
                  <a:lnTo>
                    <a:pt x="86050" y="9742"/>
                  </a:lnTo>
                  <a:lnTo>
                    <a:pt x="85172" y="5792"/>
                  </a:lnTo>
                  <a:lnTo>
                    <a:pt x="84558" y="3072"/>
                  </a:lnTo>
                  <a:lnTo>
                    <a:pt x="83987" y="1448"/>
                  </a:lnTo>
                  <a:lnTo>
                    <a:pt x="83944" y="1360"/>
                  </a:lnTo>
                  <a:lnTo>
                    <a:pt x="82934" y="483"/>
                  </a:lnTo>
                  <a:lnTo>
                    <a:pt x="82847" y="439"/>
                  </a:lnTo>
                  <a:lnTo>
                    <a:pt x="81135" y="44"/>
                  </a:lnTo>
                  <a:lnTo>
                    <a:pt x="81091" y="44"/>
                  </a:lnTo>
                  <a:lnTo>
                    <a:pt x="7736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8" name="Google Shape;2528;p126"/>
            <p:cNvSpPr/>
            <p:nvPr/>
          </p:nvSpPr>
          <p:spPr>
            <a:xfrm>
              <a:off x="3588400" y="602600"/>
              <a:ext cx="724050" cy="816175"/>
            </a:xfrm>
            <a:custGeom>
              <a:avLst/>
              <a:gdLst/>
              <a:ahLst/>
              <a:cxnLst/>
              <a:rect l="l" t="t" r="r" b="b"/>
              <a:pathLst>
                <a:path w="28962" h="32647" extrusionOk="0">
                  <a:moveTo>
                    <a:pt x="28698" y="0"/>
                  </a:moveTo>
                  <a:lnTo>
                    <a:pt x="26943" y="570"/>
                  </a:lnTo>
                  <a:lnTo>
                    <a:pt x="25363" y="614"/>
                  </a:lnTo>
                  <a:lnTo>
                    <a:pt x="24091" y="483"/>
                  </a:lnTo>
                  <a:lnTo>
                    <a:pt x="23959" y="527"/>
                  </a:lnTo>
                  <a:lnTo>
                    <a:pt x="22774" y="1273"/>
                  </a:lnTo>
                  <a:lnTo>
                    <a:pt x="19659" y="3686"/>
                  </a:lnTo>
                  <a:lnTo>
                    <a:pt x="16543" y="6187"/>
                  </a:lnTo>
                  <a:lnTo>
                    <a:pt x="15139" y="7504"/>
                  </a:lnTo>
                  <a:lnTo>
                    <a:pt x="13735" y="8732"/>
                  </a:lnTo>
                  <a:lnTo>
                    <a:pt x="12945" y="9741"/>
                  </a:lnTo>
                  <a:lnTo>
                    <a:pt x="11014" y="12901"/>
                  </a:lnTo>
                  <a:lnTo>
                    <a:pt x="10400" y="13910"/>
                  </a:lnTo>
                  <a:lnTo>
                    <a:pt x="9347" y="15446"/>
                  </a:lnTo>
                  <a:lnTo>
                    <a:pt x="7284" y="18254"/>
                  </a:lnTo>
                  <a:lnTo>
                    <a:pt x="6012" y="20404"/>
                  </a:lnTo>
                  <a:lnTo>
                    <a:pt x="4300" y="23520"/>
                  </a:lnTo>
                  <a:lnTo>
                    <a:pt x="2501" y="27030"/>
                  </a:lnTo>
                  <a:lnTo>
                    <a:pt x="0" y="32384"/>
                  </a:lnTo>
                  <a:lnTo>
                    <a:pt x="0" y="32471"/>
                  </a:lnTo>
                  <a:lnTo>
                    <a:pt x="0" y="32515"/>
                  </a:lnTo>
                  <a:lnTo>
                    <a:pt x="44" y="32559"/>
                  </a:lnTo>
                  <a:lnTo>
                    <a:pt x="88" y="32603"/>
                  </a:lnTo>
                  <a:lnTo>
                    <a:pt x="176" y="32647"/>
                  </a:lnTo>
                  <a:lnTo>
                    <a:pt x="263" y="32603"/>
                  </a:lnTo>
                  <a:lnTo>
                    <a:pt x="307" y="32515"/>
                  </a:lnTo>
                  <a:lnTo>
                    <a:pt x="2808" y="27206"/>
                  </a:lnTo>
                  <a:lnTo>
                    <a:pt x="4608" y="23695"/>
                  </a:lnTo>
                  <a:lnTo>
                    <a:pt x="6319" y="20580"/>
                  </a:lnTo>
                  <a:lnTo>
                    <a:pt x="7548" y="18430"/>
                  </a:lnTo>
                  <a:lnTo>
                    <a:pt x="9654" y="15665"/>
                  </a:lnTo>
                  <a:lnTo>
                    <a:pt x="10707" y="14086"/>
                  </a:lnTo>
                  <a:lnTo>
                    <a:pt x="11321" y="13076"/>
                  </a:lnTo>
                  <a:lnTo>
                    <a:pt x="13208" y="9961"/>
                  </a:lnTo>
                  <a:lnTo>
                    <a:pt x="13998" y="8952"/>
                  </a:lnTo>
                  <a:lnTo>
                    <a:pt x="15358" y="7767"/>
                  </a:lnTo>
                  <a:lnTo>
                    <a:pt x="16806" y="6450"/>
                  </a:lnTo>
                  <a:lnTo>
                    <a:pt x="19878" y="3949"/>
                  </a:lnTo>
                  <a:lnTo>
                    <a:pt x="22950" y="1580"/>
                  </a:lnTo>
                  <a:lnTo>
                    <a:pt x="24091" y="878"/>
                  </a:lnTo>
                  <a:lnTo>
                    <a:pt x="25319" y="965"/>
                  </a:lnTo>
                  <a:lnTo>
                    <a:pt x="25363" y="965"/>
                  </a:lnTo>
                  <a:lnTo>
                    <a:pt x="26987" y="878"/>
                  </a:lnTo>
                  <a:lnTo>
                    <a:pt x="27031" y="878"/>
                  </a:lnTo>
                  <a:lnTo>
                    <a:pt x="28830" y="351"/>
                  </a:lnTo>
                  <a:lnTo>
                    <a:pt x="28874" y="307"/>
                  </a:lnTo>
                  <a:lnTo>
                    <a:pt x="28917" y="263"/>
                  </a:lnTo>
                  <a:lnTo>
                    <a:pt x="28961" y="219"/>
                  </a:lnTo>
                  <a:lnTo>
                    <a:pt x="28917" y="132"/>
                  </a:lnTo>
                  <a:lnTo>
                    <a:pt x="28917" y="88"/>
                  </a:lnTo>
                  <a:lnTo>
                    <a:pt x="28874" y="44"/>
                  </a:lnTo>
                  <a:lnTo>
                    <a:pt x="2878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9" name="Google Shape;2529;p126"/>
            <p:cNvSpPr/>
            <p:nvPr/>
          </p:nvSpPr>
          <p:spPr>
            <a:xfrm>
              <a:off x="3593875" y="1881700"/>
              <a:ext cx="2005375" cy="782200"/>
            </a:xfrm>
            <a:custGeom>
              <a:avLst/>
              <a:gdLst/>
              <a:ahLst/>
              <a:cxnLst/>
              <a:rect l="l" t="t" r="r" b="b"/>
              <a:pathLst>
                <a:path w="80215" h="31288" extrusionOk="0">
                  <a:moveTo>
                    <a:pt x="76528" y="0"/>
                  </a:moveTo>
                  <a:lnTo>
                    <a:pt x="74948" y="132"/>
                  </a:lnTo>
                  <a:lnTo>
                    <a:pt x="74905" y="132"/>
                  </a:lnTo>
                  <a:lnTo>
                    <a:pt x="72974" y="922"/>
                  </a:lnTo>
                  <a:lnTo>
                    <a:pt x="72930" y="966"/>
                  </a:lnTo>
                  <a:lnTo>
                    <a:pt x="71877" y="1800"/>
                  </a:lnTo>
                  <a:lnTo>
                    <a:pt x="70078" y="2677"/>
                  </a:lnTo>
                  <a:lnTo>
                    <a:pt x="64768" y="4564"/>
                  </a:lnTo>
                  <a:lnTo>
                    <a:pt x="61082" y="5924"/>
                  </a:lnTo>
                  <a:lnTo>
                    <a:pt x="57879" y="7065"/>
                  </a:lnTo>
                  <a:lnTo>
                    <a:pt x="54895" y="8031"/>
                  </a:lnTo>
                  <a:lnTo>
                    <a:pt x="51253" y="8250"/>
                  </a:lnTo>
                  <a:lnTo>
                    <a:pt x="51165" y="8294"/>
                  </a:lnTo>
                  <a:lnTo>
                    <a:pt x="48532" y="9566"/>
                  </a:lnTo>
                  <a:lnTo>
                    <a:pt x="45285" y="11234"/>
                  </a:lnTo>
                  <a:lnTo>
                    <a:pt x="42784" y="12726"/>
                  </a:lnTo>
                  <a:lnTo>
                    <a:pt x="40020" y="13867"/>
                  </a:lnTo>
                  <a:lnTo>
                    <a:pt x="33789" y="15139"/>
                  </a:lnTo>
                  <a:lnTo>
                    <a:pt x="28918" y="16017"/>
                  </a:lnTo>
                  <a:lnTo>
                    <a:pt x="28874" y="16017"/>
                  </a:lnTo>
                  <a:lnTo>
                    <a:pt x="26636" y="17070"/>
                  </a:lnTo>
                  <a:lnTo>
                    <a:pt x="24925" y="16851"/>
                  </a:lnTo>
                  <a:lnTo>
                    <a:pt x="24793" y="16851"/>
                  </a:lnTo>
                  <a:lnTo>
                    <a:pt x="24398" y="17114"/>
                  </a:lnTo>
                  <a:lnTo>
                    <a:pt x="24354" y="17158"/>
                  </a:lnTo>
                  <a:lnTo>
                    <a:pt x="24310" y="17202"/>
                  </a:lnTo>
                  <a:lnTo>
                    <a:pt x="23257" y="22028"/>
                  </a:lnTo>
                  <a:lnTo>
                    <a:pt x="22950" y="25363"/>
                  </a:lnTo>
                  <a:lnTo>
                    <a:pt x="22555" y="27206"/>
                  </a:lnTo>
                  <a:lnTo>
                    <a:pt x="21370" y="29883"/>
                  </a:lnTo>
                  <a:lnTo>
                    <a:pt x="20844" y="30717"/>
                  </a:lnTo>
                  <a:lnTo>
                    <a:pt x="20361" y="30936"/>
                  </a:lnTo>
                  <a:lnTo>
                    <a:pt x="15139" y="29795"/>
                  </a:lnTo>
                  <a:lnTo>
                    <a:pt x="11892" y="29049"/>
                  </a:lnTo>
                  <a:lnTo>
                    <a:pt x="8996" y="28435"/>
                  </a:lnTo>
                  <a:lnTo>
                    <a:pt x="7065" y="28172"/>
                  </a:lnTo>
                  <a:lnTo>
                    <a:pt x="7021" y="28172"/>
                  </a:lnTo>
                  <a:lnTo>
                    <a:pt x="5091" y="28216"/>
                  </a:lnTo>
                  <a:lnTo>
                    <a:pt x="220" y="26504"/>
                  </a:lnTo>
                  <a:lnTo>
                    <a:pt x="88" y="26504"/>
                  </a:lnTo>
                  <a:lnTo>
                    <a:pt x="44" y="26548"/>
                  </a:lnTo>
                  <a:lnTo>
                    <a:pt x="1" y="26592"/>
                  </a:lnTo>
                  <a:lnTo>
                    <a:pt x="1" y="26680"/>
                  </a:lnTo>
                  <a:lnTo>
                    <a:pt x="1" y="26724"/>
                  </a:lnTo>
                  <a:lnTo>
                    <a:pt x="44" y="26811"/>
                  </a:lnTo>
                  <a:lnTo>
                    <a:pt x="88" y="26811"/>
                  </a:lnTo>
                  <a:lnTo>
                    <a:pt x="5003" y="28567"/>
                  </a:lnTo>
                  <a:lnTo>
                    <a:pt x="5047" y="28567"/>
                  </a:lnTo>
                  <a:lnTo>
                    <a:pt x="7021" y="28523"/>
                  </a:lnTo>
                  <a:lnTo>
                    <a:pt x="8908" y="28786"/>
                  </a:lnTo>
                  <a:lnTo>
                    <a:pt x="11804" y="29356"/>
                  </a:lnTo>
                  <a:lnTo>
                    <a:pt x="15095" y="30146"/>
                  </a:lnTo>
                  <a:lnTo>
                    <a:pt x="20317" y="31287"/>
                  </a:lnTo>
                  <a:lnTo>
                    <a:pt x="20405" y="31287"/>
                  </a:lnTo>
                  <a:lnTo>
                    <a:pt x="21063" y="31024"/>
                  </a:lnTo>
                  <a:lnTo>
                    <a:pt x="21151" y="30936"/>
                  </a:lnTo>
                  <a:lnTo>
                    <a:pt x="21678" y="30058"/>
                  </a:lnTo>
                  <a:lnTo>
                    <a:pt x="21678" y="30015"/>
                  </a:lnTo>
                  <a:lnTo>
                    <a:pt x="22906" y="27338"/>
                  </a:lnTo>
                  <a:lnTo>
                    <a:pt x="22906" y="27294"/>
                  </a:lnTo>
                  <a:lnTo>
                    <a:pt x="23301" y="25451"/>
                  </a:lnTo>
                  <a:lnTo>
                    <a:pt x="23301" y="25407"/>
                  </a:lnTo>
                  <a:lnTo>
                    <a:pt x="23608" y="22072"/>
                  </a:lnTo>
                  <a:lnTo>
                    <a:pt x="24618" y="17377"/>
                  </a:lnTo>
                  <a:lnTo>
                    <a:pt x="24925" y="17202"/>
                  </a:lnTo>
                  <a:lnTo>
                    <a:pt x="26636" y="17421"/>
                  </a:lnTo>
                  <a:lnTo>
                    <a:pt x="26768" y="17377"/>
                  </a:lnTo>
                  <a:lnTo>
                    <a:pt x="29006" y="16368"/>
                  </a:lnTo>
                  <a:lnTo>
                    <a:pt x="33832" y="15446"/>
                  </a:lnTo>
                  <a:lnTo>
                    <a:pt x="40063" y="14218"/>
                  </a:lnTo>
                  <a:lnTo>
                    <a:pt x="40107" y="14218"/>
                  </a:lnTo>
                  <a:lnTo>
                    <a:pt x="42916" y="13033"/>
                  </a:lnTo>
                  <a:lnTo>
                    <a:pt x="42960" y="13033"/>
                  </a:lnTo>
                  <a:lnTo>
                    <a:pt x="45461" y="11541"/>
                  </a:lnTo>
                  <a:lnTo>
                    <a:pt x="48708" y="9874"/>
                  </a:lnTo>
                  <a:lnTo>
                    <a:pt x="51297" y="8601"/>
                  </a:lnTo>
                  <a:lnTo>
                    <a:pt x="54939" y="8338"/>
                  </a:lnTo>
                  <a:lnTo>
                    <a:pt x="54983" y="8338"/>
                  </a:lnTo>
                  <a:lnTo>
                    <a:pt x="57967" y="7372"/>
                  </a:lnTo>
                  <a:lnTo>
                    <a:pt x="61214" y="6231"/>
                  </a:lnTo>
                  <a:lnTo>
                    <a:pt x="64900" y="4915"/>
                  </a:lnTo>
                  <a:lnTo>
                    <a:pt x="70209" y="3028"/>
                  </a:lnTo>
                  <a:lnTo>
                    <a:pt x="70209" y="2984"/>
                  </a:lnTo>
                  <a:lnTo>
                    <a:pt x="72052" y="2107"/>
                  </a:lnTo>
                  <a:lnTo>
                    <a:pt x="72096" y="2107"/>
                  </a:lnTo>
                  <a:lnTo>
                    <a:pt x="73106" y="1273"/>
                  </a:lnTo>
                  <a:lnTo>
                    <a:pt x="75036" y="483"/>
                  </a:lnTo>
                  <a:lnTo>
                    <a:pt x="76440" y="352"/>
                  </a:lnTo>
                  <a:lnTo>
                    <a:pt x="76879" y="1010"/>
                  </a:lnTo>
                  <a:lnTo>
                    <a:pt x="77845" y="4345"/>
                  </a:lnTo>
                  <a:lnTo>
                    <a:pt x="79468" y="10356"/>
                  </a:lnTo>
                  <a:lnTo>
                    <a:pt x="79863" y="11848"/>
                  </a:lnTo>
                  <a:lnTo>
                    <a:pt x="79863" y="11892"/>
                  </a:lnTo>
                  <a:lnTo>
                    <a:pt x="79951" y="11936"/>
                  </a:lnTo>
                  <a:lnTo>
                    <a:pt x="79995" y="11980"/>
                  </a:lnTo>
                  <a:lnTo>
                    <a:pt x="80083" y="11936"/>
                  </a:lnTo>
                  <a:lnTo>
                    <a:pt x="80126" y="11936"/>
                  </a:lnTo>
                  <a:lnTo>
                    <a:pt x="80170" y="11892"/>
                  </a:lnTo>
                  <a:lnTo>
                    <a:pt x="80214" y="11804"/>
                  </a:lnTo>
                  <a:lnTo>
                    <a:pt x="80214" y="11760"/>
                  </a:lnTo>
                  <a:lnTo>
                    <a:pt x="78152" y="4257"/>
                  </a:lnTo>
                  <a:lnTo>
                    <a:pt x="77186" y="878"/>
                  </a:lnTo>
                  <a:lnTo>
                    <a:pt x="77186" y="834"/>
                  </a:lnTo>
                  <a:lnTo>
                    <a:pt x="76704" y="88"/>
                  </a:lnTo>
                  <a:lnTo>
                    <a:pt x="7661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0" name="Google Shape;2530;p126"/>
            <p:cNvSpPr/>
            <p:nvPr/>
          </p:nvSpPr>
          <p:spPr>
            <a:xfrm>
              <a:off x="3578525" y="772625"/>
              <a:ext cx="221625" cy="436625"/>
            </a:xfrm>
            <a:custGeom>
              <a:avLst/>
              <a:gdLst/>
              <a:ahLst/>
              <a:cxnLst/>
              <a:rect l="l" t="t" r="r" b="b"/>
              <a:pathLst>
                <a:path w="8865" h="17465" extrusionOk="0">
                  <a:moveTo>
                    <a:pt x="8601" y="0"/>
                  </a:moveTo>
                  <a:lnTo>
                    <a:pt x="8513" y="44"/>
                  </a:lnTo>
                  <a:lnTo>
                    <a:pt x="7811" y="1097"/>
                  </a:lnTo>
                  <a:lnTo>
                    <a:pt x="4959" y="6275"/>
                  </a:lnTo>
                  <a:lnTo>
                    <a:pt x="4564" y="6846"/>
                  </a:lnTo>
                  <a:lnTo>
                    <a:pt x="3686" y="8206"/>
                  </a:lnTo>
                  <a:lnTo>
                    <a:pt x="3642" y="8206"/>
                  </a:lnTo>
                  <a:lnTo>
                    <a:pt x="2896" y="9742"/>
                  </a:lnTo>
                  <a:lnTo>
                    <a:pt x="1448" y="13516"/>
                  </a:lnTo>
                  <a:lnTo>
                    <a:pt x="1229" y="14130"/>
                  </a:lnTo>
                  <a:lnTo>
                    <a:pt x="0" y="17202"/>
                  </a:lnTo>
                  <a:lnTo>
                    <a:pt x="0" y="17289"/>
                  </a:lnTo>
                  <a:lnTo>
                    <a:pt x="0" y="17333"/>
                  </a:lnTo>
                  <a:lnTo>
                    <a:pt x="44" y="17421"/>
                  </a:lnTo>
                  <a:lnTo>
                    <a:pt x="88" y="17421"/>
                  </a:lnTo>
                  <a:lnTo>
                    <a:pt x="176" y="17465"/>
                  </a:lnTo>
                  <a:lnTo>
                    <a:pt x="263" y="17421"/>
                  </a:lnTo>
                  <a:lnTo>
                    <a:pt x="307" y="17333"/>
                  </a:lnTo>
                  <a:lnTo>
                    <a:pt x="1536" y="14262"/>
                  </a:lnTo>
                  <a:lnTo>
                    <a:pt x="1755" y="13647"/>
                  </a:lnTo>
                  <a:lnTo>
                    <a:pt x="3203" y="9874"/>
                  </a:lnTo>
                  <a:lnTo>
                    <a:pt x="3949" y="8382"/>
                  </a:lnTo>
                  <a:lnTo>
                    <a:pt x="4827" y="7021"/>
                  </a:lnTo>
                  <a:lnTo>
                    <a:pt x="5266" y="6495"/>
                  </a:lnTo>
                  <a:lnTo>
                    <a:pt x="5266" y="6451"/>
                  </a:lnTo>
                  <a:lnTo>
                    <a:pt x="8118" y="1273"/>
                  </a:lnTo>
                  <a:lnTo>
                    <a:pt x="8820" y="264"/>
                  </a:lnTo>
                  <a:lnTo>
                    <a:pt x="8864" y="176"/>
                  </a:lnTo>
                  <a:lnTo>
                    <a:pt x="8864" y="132"/>
                  </a:lnTo>
                  <a:lnTo>
                    <a:pt x="8820" y="44"/>
                  </a:lnTo>
                  <a:lnTo>
                    <a:pt x="877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1" name="Google Shape;2531;p126"/>
            <p:cNvSpPr/>
            <p:nvPr/>
          </p:nvSpPr>
          <p:spPr>
            <a:xfrm>
              <a:off x="3094725" y="818700"/>
              <a:ext cx="223825" cy="558400"/>
            </a:xfrm>
            <a:custGeom>
              <a:avLst/>
              <a:gdLst/>
              <a:ahLst/>
              <a:cxnLst/>
              <a:rect l="l" t="t" r="r" b="b"/>
              <a:pathLst>
                <a:path w="8953" h="22336" extrusionOk="0">
                  <a:moveTo>
                    <a:pt x="8733" y="0"/>
                  </a:moveTo>
                  <a:lnTo>
                    <a:pt x="8689" y="44"/>
                  </a:lnTo>
                  <a:lnTo>
                    <a:pt x="8645" y="88"/>
                  </a:lnTo>
                  <a:lnTo>
                    <a:pt x="8601" y="132"/>
                  </a:lnTo>
                  <a:lnTo>
                    <a:pt x="7329" y="3774"/>
                  </a:lnTo>
                  <a:lnTo>
                    <a:pt x="6056" y="6670"/>
                  </a:lnTo>
                  <a:lnTo>
                    <a:pt x="5530" y="7548"/>
                  </a:lnTo>
                  <a:lnTo>
                    <a:pt x="5047" y="8425"/>
                  </a:lnTo>
                  <a:lnTo>
                    <a:pt x="4170" y="10225"/>
                  </a:lnTo>
                  <a:lnTo>
                    <a:pt x="3380" y="12024"/>
                  </a:lnTo>
                  <a:lnTo>
                    <a:pt x="2634" y="13910"/>
                  </a:lnTo>
                  <a:lnTo>
                    <a:pt x="1976" y="15841"/>
                  </a:lnTo>
                  <a:lnTo>
                    <a:pt x="1317" y="17860"/>
                  </a:lnTo>
                  <a:lnTo>
                    <a:pt x="659" y="19966"/>
                  </a:lnTo>
                  <a:lnTo>
                    <a:pt x="1" y="22116"/>
                  </a:lnTo>
                  <a:lnTo>
                    <a:pt x="1" y="22204"/>
                  </a:lnTo>
                  <a:lnTo>
                    <a:pt x="45" y="22248"/>
                  </a:lnTo>
                  <a:lnTo>
                    <a:pt x="89" y="22292"/>
                  </a:lnTo>
                  <a:lnTo>
                    <a:pt x="133" y="22336"/>
                  </a:lnTo>
                  <a:lnTo>
                    <a:pt x="176" y="22336"/>
                  </a:lnTo>
                  <a:lnTo>
                    <a:pt x="308" y="22292"/>
                  </a:lnTo>
                  <a:lnTo>
                    <a:pt x="352" y="22204"/>
                  </a:lnTo>
                  <a:lnTo>
                    <a:pt x="1010" y="20054"/>
                  </a:lnTo>
                  <a:lnTo>
                    <a:pt x="1624" y="17991"/>
                  </a:lnTo>
                  <a:lnTo>
                    <a:pt x="2283" y="15973"/>
                  </a:lnTo>
                  <a:lnTo>
                    <a:pt x="2985" y="14042"/>
                  </a:lnTo>
                  <a:lnTo>
                    <a:pt x="3687" y="12155"/>
                  </a:lnTo>
                  <a:lnTo>
                    <a:pt x="4521" y="10356"/>
                  </a:lnTo>
                  <a:lnTo>
                    <a:pt x="5398" y="8601"/>
                  </a:lnTo>
                  <a:lnTo>
                    <a:pt x="5837" y="7723"/>
                  </a:lnTo>
                  <a:lnTo>
                    <a:pt x="6364" y="6846"/>
                  </a:lnTo>
                  <a:lnTo>
                    <a:pt x="7680" y="3906"/>
                  </a:lnTo>
                  <a:lnTo>
                    <a:pt x="8909" y="264"/>
                  </a:lnTo>
                  <a:lnTo>
                    <a:pt x="8953" y="176"/>
                  </a:lnTo>
                  <a:lnTo>
                    <a:pt x="8909" y="132"/>
                  </a:lnTo>
                  <a:lnTo>
                    <a:pt x="8865" y="44"/>
                  </a:lnTo>
                  <a:lnTo>
                    <a:pt x="8821" y="44"/>
                  </a:lnTo>
                  <a:lnTo>
                    <a:pt x="873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2" name="Google Shape;2532;p126"/>
            <p:cNvSpPr/>
            <p:nvPr/>
          </p:nvSpPr>
          <p:spPr>
            <a:xfrm>
              <a:off x="2789775" y="804425"/>
              <a:ext cx="392750" cy="774525"/>
            </a:xfrm>
            <a:custGeom>
              <a:avLst/>
              <a:gdLst/>
              <a:ahLst/>
              <a:cxnLst/>
              <a:rect l="l" t="t" r="r" b="b"/>
              <a:pathLst>
                <a:path w="15710" h="30981" extrusionOk="0">
                  <a:moveTo>
                    <a:pt x="15446" y="1"/>
                  </a:moveTo>
                  <a:lnTo>
                    <a:pt x="15402" y="45"/>
                  </a:lnTo>
                  <a:lnTo>
                    <a:pt x="15358" y="89"/>
                  </a:lnTo>
                  <a:lnTo>
                    <a:pt x="13998" y="2985"/>
                  </a:lnTo>
                  <a:lnTo>
                    <a:pt x="12550" y="5925"/>
                  </a:lnTo>
                  <a:lnTo>
                    <a:pt x="12374" y="6232"/>
                  </a:lnTo>
                  <a:lnTo>
                    <a:pt x="11058" y="8777"/>
                  </a:lnTo>
                  <a:lnTo>
                    <a:pt x="9522" y="11893"/>
                  </a:lnTo>
                  <a:lnTo>
                    <a:pt x="8469" y="14920"/>
                  </a:lnTo>
                  <a:lnTo>
                    <a:pt x="7021" y="18211"/>
                  </a:lnTo>
                  <a:lnTo>
                    <a:pt x="4739" y="22248"/>
                  </a:lnTo>
                  <a:lnTo>
                    <a:pt x="3862" y="23126"/>
                  </a:lnTo>
                  <a:lnTo>
                    <a:pt x="3862" y="23170"/>
                  </a:lnTo>
                  <a:lnTo>
                    <a:pt x="2370" y="25890"/>
                  </a:lnTo>
                  <a:lnTo>
                    <a:pt x="44" y="30717"/>
                  </a:lnTo>
                  <a:lnTo>
                    <a:pt x="0" y="30805"/>
                  </a:lnTo>
                  <a:lnTo>
                    <a:pt x="0" y="30893"/>
                  </a:lnTo>
                  <a:lnTo>
                    <a:pt x="44" y="30937"/>
                  </a:lnTo>
                  <a:lnTo>
                    <a:pt x="88" y="30980"/>
                  </a:lnTo>
                  <a:lnTo>
                    <a:pt x="263" y="30980"/>
                  </a:lnTo>
                  <a:lnTo>
                    <a:pt x="351" y="30893"/>
                  </a:lnTo>
                  <a:lnTo>
                    <a:pt x="2677" y="26066"/>
                  </a:lnTo>
                  <a:lnTo>
                    <a:pt x="4125" y="23389"/>
                  </a:lnTo>
                  <a:lnTo>
                    <a:pt x="5002" y="22512"/>
                  </a:lnTo>
                  <a:lnTo>
                    <a:pt x="5002" y="22468"/>
                  </a:lnTo>
                  <a:lnTo>
                    <a:pt x="7328" y="18343"/>
                  </a:lnTo>
                  <a:lnTo>
                    <a:pt x="8776" y="15052"/>
                  </a:lnTo>
                  <a:lnTo>
                    <a:pt x="9829" y="12024"/>
                  </a:lnTo>
                  <a:lnTo>
                    <a:pt x="11365" y="8909"/>
                  </a:lnTo>
                  <a:lnTo>
                    <a:pt x="12682" y="6408"/>
                  </a:lnTo>
                  <a:lnTo>
                    <a:pt x="12857" y="6056"/>
                  </a:lnTo>
                  <a:lnTo>
                    <a:pt x="14349" y="3116"/>
                  </a:lnTo>
                  <a:lnTo>
                    <a:pt x="15665" y="264"/>
                  </a:lnTo>
                  <a:lnTo>
                    <a:pt x="15709" y="177"/>
                  </a:lnTo>
                  <a:lnTo>
                    <a:pt x="15665" y="89"/>
                  </a:lnTo>
                  <a:lnTo>
                    <a:pt x="15665" y="45"/>
                  </a:lnTo>
                  <a:lnTo>
                    <a:pt x="1557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3" name="Google Shape;2533;p126"/>
            <p:cNvSpPr/>
            <p:nvPr/>
          </p:nvSpPr>
          <p:spPr>
            <a:xfrm>
              <a:off x="2674575" y="1020550"/>
              <a:ext cx="230400" cy="590225"/>
            </a:xfrm>
            <a:custGeom>
              <a:avLst/>
              <a:gdLst/>
              <a:ahLst/>
              <a:cxnLst/>
              <a:rect l="l" t="t" r="r" b="b"/>
              <a:pathLst>
                <a:path w="9216" h="23609" extrusionOk="0">
                  <a:moveTo>
                    <a:pt x="8996" y="0"/>
                  </a:moveTo>
                  <a:lnTo>
                    <a:pt x="8952" y="44"/>
                  </a:lnTo>
                  <a:lnTo>
                    <a:pt x="8908" y="88"/>
                  </a:lnTo>
                  <a:lnTo>
                    <a:pt x="8865" y="132"/>
                  </a:lnTo>
                  <a:lnTo>
                    <a:pt x="7811" y="3774"/>
                  </a:lnTo>
                  <a:lnTo>
                    <a:pt x="6583" y="6231"/>
                  </a:lnTo>
                  <a:lnTo>
                    <a:pt x="3994" y="11541"/>
                  </a:lnTo>
                  <a:lnTo>
                    <a:pt x="2282" y="14744"/>
                  </a:lnTo>
                  <a:lnTo>
                    <a:pt x="527" y="18342"/>
                  </a:lnTo>
                  <a:lnTo>
                    <a:pt x="527" y="18386"/>
                  </a:lnTo>
                  <a:lnTo>
                    <a:pt x="1" y="20405"/>
                  </a:lnTo>
                  <a:lnTo>
                    <a:pt x="1" y="20449"/>
                  </a:lnTo>
                  <a:lnTo>
                    <a:pt x="176" y="23432"/>
                  </a:lnTo>
                  <a:lnTo>
                    <a:pt x="220" y="23564"/>
                  </a:lnTo>
                  <a:lnTo>
                    <a:pt x="352" y="23608"/>
                  </a:lnTo>
                  <a:lnTo>
                    <a:pt x="439" y="23564"/>
                  </a:lnTo>
                  <a:lnTo>
                    <a:pt x="483" y="23520"/>
                  </a:lnTo>
                  <a:lnTo>
                    <a:pt x="527" y="23476"/>
                  </a:lnTo>
                  <a:lnTo>
                    <a:pt x="527" y="23389"/>
                  </a:lnTo>
                  <a:lnTo>
                    <a:pt x="352" y="20449"/>
                  </a:lnTo>
                  <a:lnTo>
                    <a:pt x="834" y="18474"/>
                  </a:lnTo>
                  <a:lnTo>
                    <a:pt x="2590" y="14876"/>
                  </a:lnTo>
                  <a:lnTo>
                    <a:pt x="4301" y="11716"/>
                  </a:lnTo>
                  <a:lnTo>
                    <a:pt x="6890" y="6363"/>
                  </a:lnTo>
                  <a:lnTo>
                    <a:pt x="8162" y="3906"/>
                  </a:lnTo>
                  <a:lnTo>
                    <a:pt x="8162" y="3862"/>
                  </a:lnTo>
                  <a:lnTo>
                    <a:pt x="9216" y="264"/>
                  </a:lnTo>
                  <a:lnTo>
                    <a:pt x="9216" y="176"/>
                  </a:lnTo>
                  <a:lnTo>
                    <a:pt x="9172" y="88"/>
                  </a:lnTo>
                  <a:lnTo>
                    <a:pt x="9128" y="44"/>
                  </a:lnTo>
                  <a:lnTo>
                    <a:pt x="9084" y="44"/>
                  </a:lnTo>
                  <a:lnTo>
                    <a:pt x="899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4" name="Google Shape;2534;p126"/>
            <p:cNvSpPr/>
            <p:nvPr/>
          </p:nvSpPr>
          <p:spPr>
            <a:xfrm>
              <a:off x="2044900" y="1165350"/>
              <a:ext cx="481600" cy="961000"/>
            </a:xfrm>
            <a:custGeom>
              <a:avLst/>
              <a:gdLst/>
              <a:ahLst/>
              <a:cxnLst/>
              <a:rect l="l" t="t" r="r" b="b"/>
              <a:pathLst>
                <a:path w="19264" h="38440" extrusionOk="0">
                  <a:moveTo>
                    <a:pt x="19088" y="1"/>
                  </a:moveTo>
                  <a:lnTo>
                    <a:pt x="19001" y="44"/>
                  </a:lnTo>
                  <a:lnTo>
                    <a:pt x="18957" y="88"/>
                  </a:lnTo>
                  <a:lnTo>
                    <a:pt x="18957" y="132"/>
                  </a:lnTo>
                  <a:lnTo>
                    <a:pt x="18386" y="2326"/>
                  </a:lnTo>
                  <a:lnTo>
                    <a:pt x="16763" y="5530"/>
                  </a:lnTo>
                  <a:lnTo>
                    <a:pt x="14656" y="9786"/>
                  </a:lnTo>
                  <a:lnTo>
                    <a:pt x="14656" y="9830"/>
                  </a:lnTo>
                  <a:lnTo>
                    <a:pt x="14218" y="11366"/>
                  </a:lnTo>
                  <a:lnTo>
                    <a:pt x="14218" y="11409"/>
                  </a:lnTo>
                  <a:lnTo>
                    <a:pt x="14042" y="15095"/>
                  </a:lnTo>
                  <a:lnTo>
                    <a:pt x="13559" y="17114"/>
                  </a:lnTo>
                  <a:lnTo>
                    <a:pt x="11936" y="20098"/>
                  </a:lnTo>
                  <a:lnTo>
                    <a:pt x="9522" y="23915"/>
                  </a:lnTo>
                  <a:lnTo>
                    <a:pt x="7328" y="27557"/>
                  </a:lnTo>
                  <a:lnTo>
                    <a:pt x="7284" y="27601"/>
                  </a:lnTo>
                  <a:lnTo>
                    <a:pt x="6626" y="29927"/>
                  </a:lnTo>
                  <a:lnTo>
                    <a:pt x="5749" y="33876"/>
                  </a:lnTo>
                  <a:lnTo>
                    <a:pt x="5310" y="34754"/>
                  </a:lnTo>
                  <a:lnTo>
                    <a:pt x="4915" y="34885"/>
                  </a:lnTo>
                  <a:lnTo>
                    <a:pt x="3072" y="34973"/>
                  </a:lnTo>
                  <a:lnTo>
                    <a:pt x="3028" y="34973"/>
                  </a:lnTo>
                  <a:lnTo>
                    <a:pt x="1492" y="35280"/>
                  </a:lnTo>
                  <a:lnTo>
                    <a:pt x="1448" y="35324"/>
                  </a:lnTo>
                  <a:lnTo>
                    <a:pt x="658" y="35851"/>
                  </a:lnTo>
                  <a:lnTo>
                    <a:pt x="615" y="35939"/>
                  </a:lnTo>
                  <a:lnTo>
                    <a:pt x="132" y="37211"/>
                  </a:lnTo>
                  <a:lnTo>
                    <a:pt x="88" y="37255"/>
                  </a:lnTo>
                  <a:lnTo>
                    <a:pt x="0" y="38264"/>
                  </a:lnTo>
                  <a:lnTo>
                    <a:pt x="44" y="38352"/>
                  </a:lnTo>
                  <a:lnTo>
                    <a:pt x="44" y="38396"/>
                  </a:lnTo>
                  <a:lnTo>
                    <a:pt x="88" y="38440"/>
                  </a:lnTo>
                  <a:lnTo>
                    <a:pt x="176" y="38440"/>
                  </a:lnTo>
                  <a:lnTo>
                    <a:pt x="307" y="38396"/>
                  </a:lnTo>
                  <a:lnTo>
                    <a:pt x="351" y="38308"/>
                  </a:lnTo>
                  <a:lnTo>
                    <a:pt x="439" y="37299"/>
                  </a:lnTo>
                  <a:lnTo>
                    <a:pt x="922" y="36114"/>
                  </a:lnTo>
                  <a:lnTo>
                    <a:pt x="1624" y="35631"/>
                  </a:lnTo>
                  <a:lnTo>
                    <a:pt x="3072" y="35324"/>
                  </a:lnTo>
                  <a:lnTo>
                    <a:pt x="4959" y="35237"/>
                  </a:lnTo>
                  <a:lnTo>
                    <a:pt x="5003" y="35237"/>
                  </a:lnTo>
                  <a:lnTo>
                    <a:pt x="5485" y="35061"/>
                  </a:lnTo>
                  <a:lnTo>
                    <a:pt x="5573" y="35017"/>
                  </a:lnTo>
                  <a:lnTo>
                    <a:pt x="5617" y="34973"/>
                  </a:lnTo>
                  <a:lnTo>
                    <a:pt x="6056" y="34052"/>
                  </a:lnTo>
                  <a:lnTo>
                    <a:pt x="6056" y="34008"/>
                  </a:lnTo>
                  <a:lnTo>
                    <a:pt x="6977" y="29971"/>
                  </a:lnTo>
                  <a:lnTo>
                    <a:pt x="7635" y="27733"/>
                  </a:lnTo>
                  <a:lnTo>
                    <a:pt x="9829" y="24135"/>
                  </a:lnTo>
                  <a:lnTo>
                    <a:pt x="12243" y="20273"/>
                  </a:lnTo>
                  <a:lnTo>
                    <a:pt x="13866" y="17289"/>
                  </a:lnTo>
                  <a:lnTo>
                    <a:pt x="13910" y="17246"/>
                  </a:lnTo>
                  <a:lnTo>
                    <a:pt x="14393" y="15139"/>
                  </a:lnTo>
                  <a:lnTo>
                    <a:pt x="14393" y="15095"/>
                  </a:lnTo>
                  <a:lnTo>
                    <a:pt x="14569" y="11453"/>
                  </a:lnTo>
                  <a:lnTo>
                    <a:pt x="14963" y="9961"/>
                  </a:lnTo>
                  <a:lnTo>
                    <a:pt x="17070" y="5661"/>
                  </a:lnTo>
                  <a:lnTo>
                    <a:pt x="18693" y="2458"/>
                  </a:lnTo>
                  <a:lnTo>
                    <a:pt x="18693" y="2414"/>
                  </a:lnTo>
                  <a:lnTo>
                    <a:pt x="19264" y="220"/>
                  </a:lnTo>
                  <a:lnTo>
                    <a:pt x="19264" y="176"/>
                  </a:lnTo>
                  <a:lnTo>
                    <a:pt x="19264" y="88"/>
                  </a:lnTo>
                  <a:lnTo>
                    <a:pt x="19220" y="44"/>
                  </a:lnTo>
                  <a:lnTo>
                    <a:pt x="1913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5" name="Google Shape;2535;p126"/>
            <p:cNvSpPr/>
            <p:nvPr/>
          </p:nvSpPr>
          <p:spPr>
            <a:xfrm>
              <a:off x="3057425" y="781400"/>
              <a:ext cx="247950" cy="648350"/>
            </a:xfrm>
            <a:custGeom>
              <a:avLst/>
              <a:gdLst/>
              <a:ahLst/>
              <a:cxnLst/>
              <a:rect l="l" t="t" r="r" b="b"/>
              <a:pathLst>
                <a:path w="9918" h="25934" extrusionOk="0">
                  <a:moveTo>
                    <a:pt x="9742" y="0"/>
                  </a:moveTo>
                  <a:lnTo>
                    <a:pt x="9655" y="44"/>
                  </a:lnTo>
                  <a:lnTo>
                    <a:pt x="9611" y="88"/>
                  </a:lnTo>
                  <a:lnTo>
                    <a:pt x="9567" y="132"/>
                  </a:lnTo>
                  <a:lnTo>
                    <a:pt x="8514" y="3028"/>
                  </a:lnTo>
                  <a:lnTo>
                    <a:pt x="7110" y="6363"/>
                  </a:lnTo>
                  <a:lnTo>
                    <a:pt x="5486" y="9654"/>
                  </a:lnTo>
                  <a:lnTo>
                    <a:pt x="3073" y="14744"/>
                  </a:lnTo>
                  <a:lnTo>
                    <a:pt x="2458" y="16631"/>
                  </a:lnTo>
                  <a:lnTo>
                    <a:pt x="1537" y="19615"/>
                  </a:lnTo>
                  <a:lnTo>
                    <a:pt x="528" y="22950"/>
                  </a:lnTo>
                  <a:lnTo>
                    <a:pt x="1" y="25714"/>
                  </a:lnTo>
                  <a:lnTo>
                    <a:pt x="1" y="25802"/>
                  </a:lnTo>
                  <a:lnTo>
                    <a:pt x="45" y="25846"/>
                  </a:lnTo>
                  <a:lnTo>
                    <a:pt x="89" y="25890"/>
                  </a:lnTo>
                  <a:lnTo>
                    <a:pt x="133" y="25934"/>
                  </a:lnTo>
                  <a:lnTo>
                    <a:pt x="176" y="25934"/>
                  </a:lnTo>
                  <a:lnTo>
                    <a:pt x="264" y="25890"/>
                  </a:lnTo>
                  <a:lnTo>
                    <a:pt x="352" y="25802"/>
                  </a:lnTo>
                  <a:lnTo>
                    <a:pt x="879" y="23038"/>
                  </a:lnTo>
                  <a:lnTo>
                    <a:pt x="1888" y="19703"/>
                  </a:lnTo>
                  <a:lnTo>
                    <a:pt x="2809" y="16763"/>
                  </a:lnTo>
                  <a:lnTo>
                    <a:pt x="3424" y="14876"/>
                  </a:lnTo>
                  <a:lnTo>
                    <a:pt x="5793" y="9830"/>
                  </a:lnTo>
                  <a:lnTo>
                    <a:pt x="7461" y="6495"/>
                  </a:lnTo>
                  <a:lnTo>
                    <a:pt x="8821" y="3160"/>
                  </a:lnTo>
                  <a:lnTo>
                    <a:pt x="9918" y="264"/>
                  </a:lnTo>
                  <a:lnTo>
                    <a:pt x="9918" y="176"/>
                  </a:lnTo>
                  <a:lnTo>
                    <a:pt x="9918" y="132"/>
                  </a:lnTo>
                  <a:lnTo>
                    <a:pt x="9874" y="44"/>
                  </a:lnTo>
                  <a:lnTo>
                    <a:pt x="9786" y="44"/>
                  </a:lnTo>
                  <a:lnTo>
                    <a:pt x="974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6" name="Google Shape;2536;p126"/>
            <p:cNvSpPr/>
            <p:nvPr/>
          </p:nvSpPr>
          <p:spPr>
            <a:xfrm>
              <a:off x="3021225" y="785800"/>
              <a:ext cx="255650" cy="654925"/>
            </a:xfrm>
            <a:custGeom>
              <a:avLst/>
              <a:gdLst/>
              <a:ahLst/>
              <a:cxnLst/>
              <a:rect l="l" t="t" r="r" b="b"/>
              <a:pathLst>
                <a:path w="10226" h="26197" extrusionOk="0">
                  <a:moveTo>
                    <a:pt x="9962" y="0"/>
                  </a:moveTo>
                  <a:lnTo>
                    <a:pt x="9918" y="44"/>
                  </a:lnTo>
                  <a:lnTo>
                    <a:pt x="9874" y="132"/>
                  </a:lnTo>
                  <a:lnTo>
                    <a:pt x="8821" y="2852"/>
                  </a:lnTo>
                  <a:lnTo>
                    <a:pt x="7241" y="6407"/>
                  </a:lnTo>
                  <a:lnTo>
                    <a:pt x="5442" y="9961"/>
                  </a:lnTo>
                  <a:lnTo>
                    <a:pt x="3906" y="12989"/>
                  </a:lnTo>
                  <a:lnTo>
                    <a:pt x="3906" y="13032"/>
                  </a:lnTo>
                  <a:lnTo>
                    <a:pt x="2151" y="18210"/>
                  </a:lnTo>
                  <a:lnTo>
                    <a:pt x="484" y="23388"/>
                  </a:lnTo>
                  <a:lnTo>
                    <a:pt x="1" y="25977"/>
                  </a:lnTo>
                  <a:lnTo>
                    <a:pt x="1" y="26065"/>
                  </a:lnTo>
                  <a:lnTo>
                    <a:pt x="45" y="26109"/>
                  </a:lnTo>
                  <a:lnTo>
                    <a:pt x="89" y="26153"/>
                  </a:lnTo>
                  <a:lnTo>
                    <a:pt x="133" y="26197"/>
                  </a:lnTo>
                  <a:lnTo>
                    <a:pt x="176" y="26197"/>
                  </a:lnTo>
                  <a:lnTo>
                    <a:pt x="308" y="26153"/>
                  </a:lnTo>
                  <a:lnTo>
                    <a:pt x="352" y="26065"/>
                  </a:lnTo>
                  <a:lnTo>
                    <a:pt x="835" y="23476"/>
                  </a:lnTo>
                  <a:lnTo>
                    <a:pt x="2458" y="18342"/>
                  </a:lnTo>
                  <a:lnTo>
                    <a:pt x="4257" y="13164"/>
                  </a:lnTo>
                  <a:lnTo>
                    <a:pt x="5749" y="10136"/>
                  </a:lnTo>
                  <a:lnTo>
                    <a:pt x="7548" y="6538"/>
                  </a:lnTo>
                  <a:lnTo>
                    <a:pt x="9128" y="3028"/>
                  </a:lnTo>
                  <a:lnTo>
                    <a:pt x="10225" y="263"/>
                  </a:lnTo>
                  <a:lnTo>
                    <a:pt x="10225" y="176"/>
                  </a:lnTo>
                  <a:lnTo>
                    <a:pt x="10225" y="88"/>
                  </a:lnTo>
                  <a:lnTo>
                    <a:pt x="10181" y="44"/>
                  </a:lnTo>
                  <a:lnTo>
                    <a:pt x="1009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7" name="Google Shape;2537;p126"/>
            <p:cNvSpPr/>
            <p:nvPr/>
          </p:nvSpPr>
          <p:spPr>
            <a:xfrm>
              <a:off x="2918125" y="827475"/>
              <a:ext cx="313750" cy="633000"/>
            </a:xfrm>
            <a:custGeom>
              <a:avLst/>
              <a:gdLst/>
              <a:ahLst/>
              <a:cxnLst/>
              <a:rect l="l" t="t" r="r" b="b"/>
              <a:pathLst>
                <a:path w="12550" h="25320" extrusionOk="0">
                  <a:moveTo>
                    <a:pt x="12331" y="0"/>
                  </a:moveTo>
                  <a:lnTo>
                    <a:pt x="12243" y="44"/>
                  </a:lnTo>
                  <a:lnTo>
                    <a:pt x="12199" y="88"/>
                  </a:lnTo>
                  <a:lnTo>
                    <a:pt x="10531" y="3862"/>
                  </a:lnTo>
                  <a:lnTo>
                    <a:pt x="9259" y="6407"/>
                  </a:lnTo>
                  <a:lnTo>
                    <a:pt x="6538" y="11936"/>
                  </a:lnTo>
                  <a:lnTo>
                    <a:pt x="4037" y="19483"/>
                  </a:lnTo>
                  <a:lnTo>
                    <a:pt x="2896" y="22160"/>
                  </a:lnTo>
                  <a:lnTo>
                    <a:pt x="1711" y="23608"/>
                  </a:lnTo>
                  <a:lnTo>
                    <a:pt x="746" y="23652"/>
                  </a:lnTo>
                  <a:lnTo>
                    <a:pt x="658" y="23696"/>
                  </a:lnTo>
                  <a:lnTo>
                    <a:pt x="614" y="23784"/>
                  </a:lnTo>
                  <a:lnTo>
                    <a:pt x="44" y="25100"/>
                  </a:lnTo>
                  <a:lnTo>
                    <a:pt x="0" y="25144"/>
                  </a:lnTo>
                  <a:lnTo>
                    <a:pt x="44" y="25232"/>
                  </a:lnTo>
                  <a:lnTo>
                    <a:pt x="88" y="25276"/>
                  </a:lnTo>
                  <a:lnTo>
                    <a:pt x="132" y="25319"/>
                  </a:lnTo>
                  <a:lnTo>
                    <a:pt x="307" y="25319"/>
                  </a:lnTo>
                  <a:lnTo>
                    <a:pt x="351" y="25232"/>
                  </a:lnTo>
                  <a:lnTo>
                    <a:pt x="878" y="24003"/>
                  </a:lnTo>
                  <a:lnTo>
                    <a:pt x="1799" y="23959"/>
                  </a:lnTo>
                  <a:lnTo>
                    <a:pt x="1887" y="23915"/>
                  </a:lnTo>
                  <a:lnTo>
                    <a:pt x="1931" y="23871"/>
                  </a:lnTo>
                  <a:lnTo>
                    <a:pt x="3203" y="22379"/>
                  </a:lnTo>
                  <a:lnTo>
                    <a:pt x="3247" y="22336"/>
                  </a:lnTo>
                  <a:lnTo>
                    <a:pt x="4388" y="19615"/>
                  </a:lnTo>
                  <a:lnTo>
                    <a:pt x="6845" y="12068"/>
                  </a:lnTo>
                  <a:lnTo>
                    <a:pt x="9566" y="6539"/>
                  </a:lnTo>
                  <a:lnTo>
                    <a:pt x="10839" y="3994"/>
                  </a:lnTo>
                  <a:lnTo>
                    <a:pt x="12550" y="220"/>
                  </a:lnTo>
                  <a:lnTo>
                    <a:pt x="12550" y="176"/>
                  </a:lnTo>
                  <a:lnTo>
                    <a:pt x="12550" y="88"/>
                  </a:lnTo>
                  <a:lnTo>
                    <a:pt x="12506" y="44"/>
                  </a:lnTo>
                  <a:lnTo>
                    <a:pt x="1246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8" name="Google Shape;2538;p126"/>
            <p:cNvSpPr/>
            <p:nvPr/>
          </p:nvSpPr>
          <p:spPr>
            <a:xfrm>
              <a:off x="2828150" y="830775"/>
              <a:ext cx="373025" cy="702100"/>
            </a:xfrm>
            <a:custGeom>
              <a:avLst/>
              <a:gdLst/>
              <a:ahLst/>
              <a:cxnLst/>
              <a:rect l="l" t="t" r="r" b="b"/>
              <a:pathLst>
                <a:path w="14921" h="28084" extrusionOk="0">
                  <a:moveTo>
                    <a:pt x="14701" y="0"/>
                  </a:moveTo>
                  <a:lnTo>
                    <a:pt x="14613" y="44"/>
                  </a:lnTo>
                  <a:lnTo>
                    <a:pt x="14569" y="88"/>
                  </a:lnTo>
                  <a:lnTo>
                    <a:pt x="13297" y="2808"/>
                  </a:lnTo>
                  <a:lnTo>
                    <a:pt x="11893" y="5573"/>
                  </a:lnTo>
                  <a:lnTo>
                    <a:pt x="9962" y="9434"/>
                  </a:lnTo>
                  <a:lnTo>
                    <a:pt x="8602" y="12506"/>
                  </a:lnTo>
                  <a:lnTo>
                    <a:pt x="7592" y="15622"/>
                  </a:lnTo>
                  <a:lnTo>
                    <a:pt x="6144" y="19351"/>
                  </a:lnTo>
                  <a:lnTo>
                    <a:pt x="4389" y="22204"/>
                  </a:lnTo>
                  <a:lnTo>
                    <a:pt x="3555" y="22555"/>
                  </a:lnTo>
                  <a:lnTo>
                    <a:pt x="3511" y="22598"/>
                  </a:lnTo>
                  <a:lnTo>
                    <a:pt x="2809" y="23344"/>
                  </a:lnTo>
                  <a:lnTo>
                    <a:pt x="2765" y="23388"/>
                  </a:lnTo>
                  <a:lnTo>
                    <a:pt x="45" y="27820"/>
                  </a:lnTo>
                  <a:lnTo>
                    <a:pt x="1" y="27864"/>
                  </a:lnTo>
                  <a:lnTo>
                    <a:pt x="1" y="27952"/>
                  </a:lnTo>
                  <a:lnTo>
                    <a:pt x="45" y="27996"/>
                  </a:lnTo>
                  <a:lnTo>
                    <a:pt x="89" y="28040"/>
                  </a:lnTo>
                  <a:lnTo>
                    <a:pt x="176" y="28084"/>
                  </a:lnTo>
                  <a:lnTo>
                    <a:pt x="264" y="28084"/>
                  </a:lnTo>
                  <a:lnTo>
                    <a:pt x="352" y="27996"/>
                  </a:lnTo>
                  <a:lnTo>
                    <a:pt x="3073" y="23564"/>
                  </a:lnTo>
                  <a:lnTo>
                    <a:pt x="3731" y="22862"/>
                  </a:lnTo>
                  <a:lnTo>
                    <a:pt x="4565" y="22511"/>
                  </a:lnTo>
                  <a:lnTo>
                    <a:pt x="4652" y="22423"/>
                  </a:lnTo>
                  <a:lnTo>
                    <a:pt x="6451" y="19527"/>
                  </a:lnTo>
                  <a:lnTo>
                    <a:pt x="7943" y="15753"/>
                  </a:lnTo>
                  <a:lnTo>
                    <a:pt x="8953" y="12638"/>
                  </a:lnTo>
                  <a:lnTo>
                    <a:pt x="10269" y="9566"/>
                  </a:lnTo>
                  <a:lnTo>
                    <a:pt x="12200" y="5705"/>
                  </a:lnTo>
                  <a:lnTo>
                    <a:pt x="13648" y="2940"/>
                  </a:lnTo>
                  <a:lnTo>
                    <a:pt x="14920" y="220"/>
                  </a:lnTo>
                  <a:lnTo>
                    <a:pt x="14920" y="176"/>
                  </a:lnTo>
                  <a:lnTo>
                    <a:pt x="14920" y="88"/>
                  </a:lnTo>
                  <a:lnTo>
                    <a:pt x="14876" y="44"/>
                  </a:lnTo>
                  <a:lnTo>
                    <a:pt x="1483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9" name="Google Shape;2539;p126"/>
            <p:cNvSpPr/>
            <p:nvPr/>
          </p:nvSpPr>
          <p:spPr>
            <a:xfrm>
              <a:off x="2789775" y="802250"/>
              <a:ext cx="359825" cy="736100"/>
            </a:xfrm>
            <a:custGeom>
              <a:avLst/>
              <a:gdLst/>
              <a:ahLst/>
              <a:cxnLst/>
              <a:rect l="l" t="t" r="r" b="b"/>
              <a:pathLst>
                <a:path w="14393" h="29444" extrusionOk="0">
                  <a:moveTo>
                    <a:pt x="14174" y="0"/>
                  </a:moveTo>
                  <a:lnTo>
                    <a:pt x="14086" y="44"/>
                  </a:lnTo>
                  <a:lnTo>
                    <a:pt x="14086" y="132"/>
                  </a:lnTo>
                  <a:lnTo>
                    <a:pt x="13164" y="2150"/>
                  </a:lnTo>
                  <a:lnTo>
                    <a:pt x="11585" y="5266"/>
                  </a:lnTo>
                  <a:lnTo>
                    <a:pt x="9742" y="9040"/>
                  </a:lnTo>
                  <a:lnTo>
                    <a:pt x="7942" y="12769"/>
                  </a:lnTo>
                  <a:lnTo>
                    <a:pt x="6494" y="15841"/>
                  </a:lnTo>
                  <a:lnTo>
                    <a:pt x="4959" y="18913"/>
                  </a:lnTo>
                  <a:lnTo>
                    <a:pt x="3379" y="22028"/>
                  </a:lnTo>
                  <a:lnTo>
                    <a:pt x="1711" y="25144"/>
                  </a:lnTo>
                  <a:lnTo>
                    <a:pt x="0" y="29225"/>
                  </a:lnTo>
                  <a:lnTo>
                    <a:pt x="0" y="29268"/>
                  </a:lnTo>
                  <a:lnTo>
                    <a:pt x="0" y="29356"/>
                  </a:lnTo>
                  <a:lnTo>
                    <a:pt x="44" y="29400"/>
                  </a:lnTo>
                  <a:lnTo>
                    <a:pt x="132" y="29444"/>
                  </a:lnTo>
                  <a:lnTo>
                    <a:pt x="176" y="29444"/>
                  </a:lnTo>
                  <a:lnTo>
                    <a:pt x="263" y="29400"/>
                  </a:lnTo>
                  <a:lnTo>
                    <a:pt x="351" y="29356"/>
                  </a:lnTo>
                  <a:lnTo>
                    <a:pt x="2019" y="25319"/>
                  </a:lnTo>
                  <a:lnTo>
                    <a:pt x="3686" y="22204"/>
                  </a:lnTo>
                  <a:lnTo>
                    <a:pt x="5266" y="19088"/>
                  </a:lnTo>
                  <a:lnTo>
                    <a:pt x="6802" y="15973"/>
                  </a:lnTo>
                  <a:lnTo>
                    <a:pt x="8250" y="12901"/>
                  </a:lnTo>
                  <a:lnTo>
                    <a:pt x="10049" y="9171"/>
                  </a:lnTo>
                  <a:lnTo>
                    <a:pt x="11892" y="5441"/>
                  </a:lnTo>
                  <a:lnTo>
                    <a:pt x="13471" y="2326"/>
                  </a:lnTo>
                  <a:lnTo>
                    <a:pt x="14393" y="264"/>
                  </a:lnTo>
                  <a:lnTo>
                    <a:pt x="14393" y="176"/>
                  </a:lnTo>
                  <a:lnTo>
                    <a:pt x="14393" y="132"/>
                  </a:lnTo>
                  <a:lnTo>
                    <a:pt x="14349" y="88"/>
                  </a:lnTo>
                  <a:lnTo>
                    <a:pt x="14305" y="44"/>
                  </a:lnTo>
                  <a:lnTo>
                    <a:pt x="1421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0" name="Google Shape;2540;p126"/>
            <p:cNvSpPr/>
            <p:nvPr/>
          </p:nvSpPr>
          <p:spPr>
            <a:xfrm>
              <a:off x="2754650" y="825275"/>
              <a:ext cx="332425" cy="722950"/>
            </a:xfrm>
            <a:custGeom>
              <a:avLst/>
              <a:gdLst/>
              <a:ahLst/>
              <a:cxnLst/>
              <a:rect l="l" t="t" r="r" b="b"/>
              <a:pathLst>
                <a:path w="13297" h="28918" extrusionOk="0">
                  <a:moveTo>
                    <a:pt x="13033" y="1"/>
                  </a:moveTo>
                  <a:lnTo>
                    <a:pt x="12990" y="45"/>
                  </a:lnTo>
                  <a:lnTo>
                    <a:pt x="12946" y="88"/>
                  </a:lnTo>
                  <a:lnTo>
                    <a:pt x="11498" y="4608"/>
                  </a:lnTo>
                  <a:lnTo>
                    <a:pt x="9523" y="8601"/>
                  </a:lnTo>
                  <a:lnTo>
                    <a:pt x="7636" y="12419"/>
                  </a:lnTo>
                  <a:lnTo>
                    <a:pt x="5881" y="15973"/>
                  </a:lnTo>
                  <a:lnTo>
                    <a:pt x="4126" y="19484"/>
                  </a:lnTo>
                  <a:lnTo>
                    <a:pt x="2327" y="23038"/>
                  </a:lnTo>
                  <a:lnTo>
                    <a:pt x="352" y="26680"/>
                  </a:lnTo>
                  <a:lnTo>
                    <a:pt x="308" y="26768"/>
                  </a:lnTo>
                  <a:lnTo>
                    <a:pt x="1" y="28698"/>
                  </a:lnTo>
                  <a:lnTo>
                    <a:pt x="1" y="28786"/>
                  </a:lnTo>
                  <a:lnTo>
                    <a:pt x="1" y="28830"/>
                  </a:lnTo>
                  <a:lnTo>
                    <a:pt x="45" y="28874"/>
                  </a:lnTo>
                  <a:lnTo>
                    <a:pt x="133" y="28918"/>
                  </a:lnTo>
                  <a:lnTo>
                    <a:pt x="264" y="28874"/>
                  </a:lnTo>
                  <a:lnTo>
                    <a:pt x="308" y="28742"/>
                  </a:lnTo>
                  <a:lnTo>
                    <a:pt x="659" y="26855"/>
                  </a:lnTo>
                  <a:lnTo>
                    <a:pt x="2634" y="23170"/>
                  </a:lnTo>
                  <a:lnTo>
                    <a:pt x="4477" y="19615"/>
                  </a:lnTo>
                  <a:lnTo>
                    <a:pt x="6232" y="16105"/>
                  </a:lnTo>
                  <a:lnTo>
                    <a:pt x="7943" y="12550"/>
                  </a:lnTo>
                  <a:lnTo>
                    <a:pt x="9830" y="8733"/>
                  </a:lnTo>
                  <a:lnTo>
                    <a:pt x="11805" y="4784"/>
                  </a:lnTo>
                  <a:lnTo>
                    <a:pt x="11805" y="4740"/>
                  </a:lnTo>
                  <a:lnTo>
                    <a:pt x="13297" y="220"/>
                  </a:lnTo>
                  <a:lnTo>
                    <a:pt x="13297" y="132"/>
                  </a:lnTo>
                  <a:lnTo>
                    <a:pt x="13253" y="88"/>
                  </a:lnTo>
                  <a:lnTo>
                    <a:pt x="1325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1" name="Google Shape;2541;p126"/>
            <p:cNvSpPr/>
            <p:nvPr/>
          </p:nvSpPr>
          <p:spPr>
            <a:xfrm>
              <a:off x="2734925" y="958025"/>
              <a:ext cx="270975" cy="606675"/>
            </a:xfrm>
            <a:custGeom>
              <a:avLst/>
              <a:gdLst/>
              <a:ahLst/>
              <a:cxnLst/>
              <a:rect l="l" t="t" r="r" b="b"/>
              <a:pathLst>
                <a:path w="10839" h="24267" extrusionOk="0">
                  <a:moveTo>
                    <a:pt x="10619" y="0"/>
                  </a:moveTo>
                  <a:lnTo>
                    <a:pt x="10531" y="44"/>
                  </a:lnTo>
                  <a:lnTo>
                    <a:pt x="10531" y="88"/>
                  </a:lnTo>
                  <a:lnTo>
                    <a:pt x="9610" y="2326"/>
                  </a:lnTo>
                  <a:lnTo>
                    <a:pt x="8645" y="4520"/>
                  </a:lnTo>
                  <a:lnTo>
                    <a:pt x="7635" y="6714"/>
                  </a:lnTo>
                  <a:lnTo>
                    <a:pt x="6582" y="8864"/>
                  </a:lnTo>
                  <a:lnTo>
                    <a:pt x="4476" y="13164"/>
                  </a:lnTo>
                  <a:lnTo>
                    <a:pt x="2326" y="17333"/>
                  </a:lnTo>
                  <a:lnTo>
                    <a:pt x="351" y="21107"/>
                  </a:lnTo>
                  <a:lnTo>
                    <a:pt x="351" y="21151"/>
                  </a:lnTo>
                  <a:lnTo>
                    <a:pt x="0" y="22423"/>
                  </a:lnTo>
                  <a:lnTo>
                    <a:pt x="0" y="22467"/>
                  </a:lnTo>
                  <a:lnTo>
                    <a:pt x="88" y="24091"/>
                  </a:lnTo>
                  <a:lnTo>
                    <a:pt x="132" y="24222"/>
                  </a:lnTo>
                  <a:lnTo>
                    <a:pt x="263" y="24266"/>
                  </a:lnTo>
                  <a:lnTo>
                    <a:pt x="351" y="24266"/>
                  </a:lnTo>
                  <a:lnTo>
                    <a:pt x="395" y="24222"/>
                  </a:lnTo>
                  <a:lnTo>
                    <a:pt x="439" y="24134"/>
                  </a:lnTo>
                  <a:lnTo>
                    <a:pt x="439" y="24091"/>
                  </a:lnTo>
                  <a:lnTo>
                    <a:pt x="351" y="22511"/>
                  </a:lnTo>
                  <a:lnTo>
                    <a:pt x="658" y="21282"/>
                  </a:lnTo>
                  <a:lnTo>
                    <a:pt x="2633" y="17508"/>
                  </a:lnTo>
                  <a:lnTo>
                    <a:pt x="4783" y="13296"/>
                  </a:lnTo>
                  <a:lnTo>
                    <a:pt x="6889" y="9040"/>
                  </a:lnTo>
                  <a:lnTo>
                    <a:pt x="7942" y="6846"/>
                  </a:lnTo>
                  <a:lnTo>
                    <a:pt x="8952" y="4695"/>
                  </a:lnTo>
                  <a:lnTo>
                    <a:pt x="9917" y="2458"/>
                  </a:lnTo>
                  <a:lnTo>
                    <a:pt x="10839" y="220"/>
                  </a:lnTo>
                  <a:lnTo>
                    <a:pt x="10839" y="176"/>
                  </a:lnTo>
                  <a:lnTo>
                    <a:pt x="10839" y="88"/>
                  </a:lnTo>
                  <a:lnTo>
                    <a:pt x="10795" y="44"/>
                  </a:lnTo>
                  <a:lnTo>
                    <a:pt x="1075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2" name="Google Shape;2542;p126"/>
            <p:cNvSpPr/>
            <p:nvPr/>
          </p:nvSpPr>
          <p:spPr>
            <a:xfrm>
              <a:off x="2697625" y="973375"/>
              <a:ext cx="265500" cy="607775"/>
            </a:xfrm>
            <a:custGeom>
              <a:avLst/>
              <a:gdLst/>
              <a:ahLst/>
              <a:cxnLst/>
              <a:rect l="l" t="t" r="r" b="b"/>
              <a:pathLst>
                <a:path w="10620" h="24311" extrusionOk="0">
                  <a:moveTo>
                    <a:pt x="10444" y="1"/>
                  </a:moveTo>
                  <a:lnTo>
                    <a:pt x="10400" y="44"/>
                  </a:lnTo>
                  <a:lnTo>
                    <a:pt x="10312" y="88"/>
                  </a:lnTo>
                  <a:lnTo>
                    <a:pt x="10268" y="132"/>
                  </a:lnTo>
                  <a:lnTo>
                    <a:pt x="8206" y="5398"/>
                  </a:lnTo>
                  <a:lnTo>
                    <a:pt x="6758" y="8206"/>
                  </a:lnTo>
                  <a:lnTo>
                    <a:pt x="5266" y="11497"/>
                  </a:lnTo>
                  <a:lnTo>
                    <a:pt x="3862" y="14349"/>
                  </a:lnTo>
                  <a:lnTo>
                    <a:pt x="2019" y="17684"/>
                  </a:lnTo>
                  <a:lnTo>
                    <a:pt x="439" y="20888"/>
                  </a:lnTo>
                  <a:lnTo>
                    <a:pt x="395" y="20931"/>
                  </a:lnTo>
                  <a:lnTo>
                    <a:pt x="0" y="22599"/>
                  </a:lnTo>
                  <a:lnTo>
                    <a:pt x="0" y="22643"/>
                  </a:lnTo>
                  <a:lnTo>
                    <a:pt x="220" y="24179"/>
                  </a:lnTo>
                  <a:lnTo>
                    <a:pt x="263" y="24266"/>
                  </a:lnTo>
                  <a:lnTo>
                    <a:pt x="395" y="24310"/>
                  </a:lnTo>
                  <a:lnTo>
                    <a:pt x="483" y="24310"/>
                  </a:lnTo>
                  <a:lnTo>
                    <a:pt x="527" y="24266"/>
                  </a:lnTo>
                  <a:lnTo>
                    <a:pt x="571" y="24179"/>
                  </a:lnTo>
                  <a:lnTo>
                    <a:pt x="571" y="24135"/>
                  </a:lnTo>
                  <a:lnTo>
                    <a:pt x="351" y="22643"/>
                  </a:lnTo>
                  <a:lnTo>
                    <a:pt x="746" y="21019"/>
                  </a:lnTo>
                  <a:lnTo>
                    <a:pt x="2326" y="17816"/>
                  </a:lnTo>
                  <a:lnTo>
                    <a:pt x="4169" y="14481"/>
                  </a:lnTo>
                  <a:lnTo>
                    <a:pt x="5573" y="11673"/>
                  </a:lnTo>
                  <a:lnTo>
                    <a:pt x="7109" y="8382"/>
                  </a:lnTo>
                  <a:lnTo>
                    <a:pt x="8557" y="5573"/>
                  </a:lnTo>
                  <a:lnTo>
                    <a:pt x="8557" y="5529"/>
                  </a:lnTo>
                  <a:lnTo>
                    <a:pt x="10619" y="264"/>
                  </a:lnTo>
                  <a:lnTo>
                    <a:pt x="10619" y="176"/>
                  </a:lnTo>
                  <a:lnTo>
                    <a:pt x="10619" y="132"/>
                  </a:lnTo>
                  <a:lnTo>
                    <a:pt x="10575" y="44"/>
                  </a:lnTo>
                  <a:lnTo>
                    <a:pt x="10531" y="44"/>
                  </a:lnTo>
                  <a:lnTo>
                    <a:pt x="1044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3" name="Google Shape;2543;p126"/>
            <p:cNvSpPr/>
            <p:nvPr/>
          </p:nvSpPr>
          <p:spPr>
            <a:xfrm>
              <a:off x="2630700" y="1103925"/>
              <a:ext cx="223825" cy="530975"/>
            </a:xfrm>
            <a:custGeom>
              <a:avLst/>
              <a:gdLst/>
              <a:ahLst/>
              <a:cxnLst/>
              <a:rect l="l" t="t" r="r" b="b"/>
              <a:pathLst>
                <a:path w="8953" h="21239" extrusionOk="0">
                  <a:moveTo>
                    <a:pt x="8733" y="0"/>
                  </a:moveTo>
                  <a:lnTo>
                    <a:pt x="8689" y="44"/>
                  </a:lnTo>
                  <a:lnTo>
                    <a:pt x="8645" y="88"/>
                  </a:lnTo>
                  <a:lnTo>
                    <a:pt x="6451" y="4388"/>
                  </a:lnTo>
                  <a:lnTo>
                    <a:pt x="5003" y="7372"/>
                  </a:lnTo>
                  <a:lnTo>
                    <a:pt x="3379" y="10356"/>
                  </a:lnTo>
                  <a:lnTo>
                    <a:pt x="1405" y="14261"/>
                  </a:lnTo>
                  <a:lnTo>
                    <a:pt x="1405" y="14305"/>
                  </a:lnTo>
                  <a:lnTo>
                    <a:pt x="790" y="16455"/>
                  </a:lnTo>
                  <a:lnTo>
                    <a:pt x="0" y="21063"/>
                  </a:lnTo>
                  <a:lnTo>
                    <a:pt x="0" y="21107"/>
                  </a:lnTo>
                  <a:lnTo>
                    <a:pt x="44" y="21195"/>
                  </a:lnTo>
                  <a:lnTo>
                    <a:pt x="88" y="21238"/>
                  </a:lnTo>
                  <a:lnTo>
                    <a:pt x="176" y="21238"/>
                  </a:lnTo>
                  <a:lnTo>
                    <a:pt x="308" y="21195"/>
                  </a:lnTo>
                  <a:lnTo>
                    <a:pt x="351" y="21107"/>
                  </a:lnTo>
                  <a:lnTo>
                    <a:pt x="1141" y="16543"/>
                  </a:lnTo>
                  <a:lnTo>
                    <a:pt x="1712" y="14393"/>
                  </a:lnTo>
                  <a:lnTo>
                    <a:pt x="3686" y="10532"/>
                  </a:lnTo>
                  <a:lnTo>
                    <a:pt x="5310" y="7504"/>
                  </a:lnTo>
                  <a:lnTo>
                    <a:pt x="6802" y="4564"/>
                  </a:lnTo>
                  <a:lnTo>
                    <a:pt x="8952" y="264"/>
                  </a:lnTo>
                  <a:lnTo>
                    <a:pt x="8952" y="176"/>
                  </a:lnTo>
                  <a:lnTo>
                    <a:pt x="8952" y="132"/>
                  </a:lnTo>
                  <a:lnTo>
                    <a:pt x="8908" y="44"/>
                  </a:lnTo>
                  <a:lnTo>
                    <a:pt x="886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4" name="Google Shape;2544;p126"/>
            <p:cNvSpPr/>
            <p:nvPr/>
          </p:nvSpPr>
          <p:spPr>
            <a:xfrm>
              <a:off x="2619725" y="1124775"/>
              <a:ext cx="194200" cy="436625"/>
            </a:xfrm>
            <a:custGeom>
              <a:avLst/>
              <a:gdLst/>
              <a:ahLst/>
              <a:cxnLst/>
              <a:rect l="l" t="t" r="r" b="b"/>
              <a:pathLst>
                <a:path w="7768" h="17465" extrusionOk="0">
                  <a:moveTo>
                    <a:pt x="7548" y="0"/>
                  </a:moveTo>
                  <a:lnTo>
                    <a:pt x="7460" y="44"/>
                  </a:lnTo>
                  <a:lnTo>
                    <a:pt x="7416" y="88"/>
                  </a:lnTo>
                  <a:lnTo>
                    <a:pt x="6188" y="2501"/>
                  </a:lnTo>
                  <a:lnTo>
                    <a:pt x="4696" y="5661"/>
                  </a:lnTo>
                  <a:lnTo>
                    <a:pt x="3160" y="8469"/>
                  </a:lnTo>
                  <a:lnTo>
                    <a:pt x="966" y="12681"/>
                  </a:lnTo>
                  <a:lnTo>
                    <a:pt x="176" y="15007"/>
                  </a:lnTo>
                  <a:lnTo>
                    <a:pt x="176" y="15051"/>
                  </a:lnTo>
                  <a:lnTo>
                    <a:pt x="1" y="17245"/>
                  </a:lnTo>
                  <a:lnTo>
                    <a:pt x="1" y="17333"/>
                  </a:lnTo>
                  <a:lnTo>
                    <a:pt x="45" y="17377"/>
                  </a:lnTo>
                  <a:lnTo>
                    <a:pt x="88" y="17421"/>
                  </a:lnTo>
                  <a:lnTo>
                    <a:pt x="176" y="17464"/>
                  </a:lnTo>
                  <a:lnTo>
                    <a:pt x="308" y="17421"/>
                  </a:lnTo>
                  <a:lnTo>
                    <a:pt x="352" y="17289"/>
                  </a:lnTo>
                  <a:lnTo>
                    <a:pt x="527" y="15095"/>
                  </a:lnTo>
                  <a:lnTo>
                    <a:pt x="1273" y="12813"/>
                  </a:lnTo>
                  <a:lnTo>
                    <a:pt x="3467" y="8601"/>
                  </a:lnTo>
                  <a:lnTo>
                    <a:pt x="5003" y="5792"/>
                  </a:lnTo>
                  <a:lnTo>
                    <a:pt x="6539" y="2677"/>
                  </a:lnTo>
                  <a:lnTo>
                    <a:pt x="7767" y="263"/>
                  </a:lnTo>
                  <a:lnTo>
                    <a:pt x="7767" y="176"/>
                  </a:lnTo>
                  <a:lnTo>
                    <a:pt x="7767" y="132"/>
                  </a:lnTo>
                  <a:lnTo>
                    <a:pt x="7724" y="44"/>
                  </a:lnTo>
                  <a:lnTo>
                    <a:pt x="768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5" name="Google Shape;2545;p126"/>
            <p:cNvSpPr/>
            <p:nvPr/>
          </p:nvSpPr>
          <p:spPr>
            <a:xfrm>
              <a:off x="2592300" y="1141225"/>
              <a:ext cx="183225" cy="483800"/>
            </a:xfrm>
            <a:custGeom>
              <a:avLst/>
              <a:gdLst/>
              <a:ahLst/>
              <a:cxnLst/>
              <a:rect l="l" t="t" r="r" b="b"/>
              <a:pathLst>
                <a:path w="7329" h="19352" extrusionOk="0">
                  <a:moveTo>
                    <a:pt x="7153" y="0"/>
                  </a:moveTo>
                  <a:lnTo>
                    <a:pt x="7109" y="44"/>
                  </a:lnTo>
                  <a:lnTo>
                    <a:pt x="7022" y="44"/>
                  </a:lnTo>
                  <a:lnTo>
                    <a:pt x="7022" y="132"/>
                  </a:lnTo>
                  <a:lnTo>
                    <a:pt x="5749" y="2677"/>
                  </a:lnTo>
                  <a:lnTo>
                    <a:pt x="4476" y="5178"/>
                  </a:lnTo>
                  <a:lnTo>
                    <a:pt x="1229" y="11277"/>
                  </a:lnTo>
                  <a:lnTo>
                    <a:pt x="1229" y="11321"/>
                  </a:lnTo>
                  <a:lnTo>
                    <a:pt x="308" y="13735"/>
                  </a:lnTo>
                  <a:lnTo>
                    <a:pt x="308" y="13779"/>
                  </a:lnTo>
                  <a:lnTo>
                    <a:pt x="1" y="16017"/>
                  </a:lnTo>
                  <a:lnTo>
                    <a:pt x="1" y="16060"/>
                  </a:lnTo>
                  <a:lnTo>
                    <a:pt x="132" y="19176"/>
                  </a:lnTo>
                  <a:lnTo>
                    <a:pt x="132" y="19264"/>
                  </a:lnTo>
                  <a:lnTo>
                    <a:pt x="176" y="19308"/>
                  </a:lnTo>
                  <a:lnTo>
                    <a:pt x="308" y="19351"/>
                  </a:lnTo>
                  <a:lnTo>
                    <a:pt x="396" y="19351"/>
                  </a:lnTo>
                  <a:lnTo>
                    <a:pt x="439" y="19308"/>
                  </a:lnTo>
                  <a:lnTo>
                    <a:pt x="483" y="19264"/>
                  </a:lnTo>
                  <a:lnTo>
                    <a:pt x="483" y="19176"/>
                  </a:lnTo>
                  <a:lnTo>
                    <a:pt x="352" y="16060"/>
                  </a:lnTo>
                  <a:lnTo>
                    <a:pt x="659" y="13866"/>
                  </a:lnTo>
                  <a:lnTo>
                    <a:pt x="1536" y="11453"/>
                  </a:lnTo>
                  <a:lnTo>
                    <a:pt x="4827" y="5354"/>
                  </a:lnTo>
                  <a:lnTo>
                    <a:pt x="6100" y="2852"/>
                  </a:lnTo>
                  <a:lnTo>
                    <a:pt x="7329" y="264"/>
                  </a:lnTo>
                  <a:lnTo>
                    <a:pt x="7329" y="176"/>
                  </a:lnTo>
                  <a:lnTo>
                    <a:pt x="7329" y="132"/>
                  </a:lnTo>
                  <a:lnTo>
                    <a:pt x="7285" y="88"/>
                  </a:lnTo>
                  <a:lnTo>
                    <a:pt x="7241" y="44"/>
                  </a:lnTo>
                  <a:lnTo>
                    <a:pt x="715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6" name="Google Shape;2546;p126"/>
            <p:cNvSpPr/>
            <p:nvPr/>
          </p:nvSpPr>
          <p:spPr>
            <a:xfrm>
              <a:off x="2263200" y="1174125"/>
              <a:ext cx="342300" cy="810725"/>
            </a:xfrm>
            <a:custGeom>
              <a:avLst/>
              <a:gdLst/>
              <a:ahLst/>
              <a:cxnLst/>
              <a:rect l="l" t="t" r="r" b="b"/>
              <a:pathLst>
                <a:path w="13692" h="32429" extrusionOk="0">
                  <a:moveTo>
                    <a:pt x="13384" y="1"/>
                  </a:moveTo>
                  <a:lnTo>
                    <a:pt x="13340" y="88"/>
                  </a:lnTo>
                  <a:lnTo>
                    <a:pt x="11014" y="4389"/>
                  </a:lnTo>
                  <a:lnTo>
                    <a:pt x="9479" y="7241"/>
                  </a:lnTo>
                  <a:lnTo>
                    <a:pt x="8294" y="9918"/>
                  </a:lnTo>
                  <a:lnTo>
                    <a:pt x="7723" y="11980"/>
                  </a:lnTo>
                  <a:lnTo>
                    <a:pt x="7723" y="12024"/>
                  </a:lnTo>
                  <a:lnTo>
                    <a:pt x="7548" y="16544"/>
                  </a:lnTo>
                  <a:lnTo>
                    <a:pt x="7153" y="17816"/>
                  </a:lnTo>
                  <a:lnTo>
                    <a:pt x="5003" y="21502"/>
                  </a:lnTo>
                  <a:lnTo>
                    <a:pt x="1975" y="26329"/>
                  </a:lnTo>
                  <a:lnTo>
                    <a:pt x="0" y="31682"/>
                  </a:lnTo>
                  <a:lnTo>
                    <a:pt x="0" y="31770"/>
                  </a:lnTo>
                  <a:lnTo>
                    <a:pt x="0" y="31814"/>
                  </a:lnTo>
                  <a:lnTo>
                    <a:pt x="352" y="32340"/>
                  </a:lnTo>
                  <a:lnTo>
                    <a:pt x="395" y="32428"/>
                  </a:lnTo>
                  <a:lnTo>
                    <a:pt x="571" y="32428"/>
                  </a:lnTo>
                  <a:lnTo>
                    <a:pt x="615" y="32384"/>
                  </a:lnTo>
                  <a:lnTo>
                    <a:pt x="2897" y="30015"/>
                  </a:lnTo>
                  <a:lnTo>
                    <a:pt x="2940" y="29971"/>
                  </a:lnTo>
                  <a:lnTo>
                    <a:pt x="2940" y="29927"/>
                  </a:lnTo>
                  <a:lnTo>
                    <a:pt x="2940" y="29839"/>
                  </a:lnTo>
                  <a:lnTo>
                    <a:pt x="2897" y="29795"/>
                  </a:lnTo>
                  <a:lnTo>
                    <a:pt x="2853" y="29752"/>
                  </a:lnTo>
                  <a:lnTo>
                    <a:pt x="2721" y="29752"/>
                  </a:lnTo>
                  <a:lnTo>
                    <a:pt x="2633" y="29795"/>
                  </a:lnTo>
                  <a:lnTo>
                    <a:pt x="527" y="31989"/>
                  </a:lnTo>
                  <a:lnTo>
                    <a:pt x="352" y="31726"/>
                  </a:lnTo>
                  <a:lnTo>
                    <a:pt x="2282" y="26504"/>
                  </a:lnTo>
                  <a:lnTo>
                    <a:pt x="5310" y="21678"/>
                  </a:lnTo>
                  <a:lnTo>
                    <a:pt x="7460" y="17992"/>
                  </a:lnTo>
                  <a:lnTo>
                    <a:pt x="7504" y="17948"/>
                  </a:lnTo>
                  <a:lnTo>
                    <a:pt x="7899" y="16631"/>
                  </a:lnTo>
                  <a:lnTo>
                    <a:pt x="7899" y="16587"/>
                  </a:lnTo>
                  <a:lnTo>
                    <a:pt x="8074" y="12024"/>
                  </a:lnTo>
                  <a:lnTo>
                    <a:pt x="8645" y="10049"/>
                  </a:lnTo>
                  <a:lnTo>
                    <a:pt x="9830" y="7373"/>
                  </a:lnTo>
                  <a:lnTo>
                    <a:pt x="11322" y="4564"/>
                  </a:lnTo>
                  <a:lnTo>
                    <a:pt x="13647" y="264"/>
                  </a:lnTo>
                  <a:lnTo>
                    <a:pt x="13691" y="176"/>
                  </a:lnTo>
                  <a:lnTo>
                    <a:pt x="13691" y="88"/>
                  </a:lnTo>
                  <a:lnTo>
                    <a:pt x="13647" y="45"/>
                  </a:lnTo>
                  <a:lnTo>
                    <a:pt x="1360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7" name="Google Shape;2547;p126"/>
            <p:cNvSpPr/>
            <p:nvPr/>
          </p:nvSpPr>
          <p:spPr>
            <a:xfrm>
              <a:off x="3125450" y="769325"/>
              <a:ext cx="242475" cy="648375"/>
            </a:xfrm>
            <a:custGeom>
              <a:avLst/>
              <a:gdLst/>
              <a:ahLst/>
              <a:cxnLst/>
              <a:rect l="l" t="t" r="r" b="b"/>
              <a:pathLst>
                <a:path w="9699" h="25935" extrusionOk="0">
                  <a:moveTo>
                    <a:pt x="9479" y="1"/>
                  </a:moveTo>
                  <a:lnTo>
                    <a:pt x="9435" y="45"/>
                  </a:lnTo>
                  <a:lnTo>
                    <a:pt x="9391" y="89"/>
                  </a:lnTo>
                  <a:lnTo>
                    <a:pt x="8996" y="878"/>
                  </a:lnTo>
                  <a:lnTo>
                    <a:pt x="8952" y="878"/>
                  </a:lnTo>
                  <a:lnTo>
                    <a:pt x="8162" y="2941"/>
                  </a:lnTo>
                  <a:lnTo>
                    <a:pt x="6846" y="6846"/>
                  </a:lnTo>
                  <a:lnTo>
                    <a:pt x="5573" y="9742"/>
                  </a:lnTo>
                  <a:lnTo>
                    <a:pt x="4652" y="11410"/>
                  </a:lnTo>
                  <a:lnTo>
                    <a:pt x="3862" y="12989"/>
                  </a:lnTo>
                  <a:lnTo>
                    <a:pt x="3160" y="14525"/>
                  </a:lnTo>
                  <a:lnTo>
                    <a:pt x="2590" y="16017"/>
                  </a:lnTo>
                  <a:lnTo>
                    <a:pt x="2019" y="17553"/>
                  </a:lnTo>
                  <a:lnTo>
                    <a:pt x="1536" y="19089"/>
                  </a:lnTo>
                  <a:lnTo>
                    <a:pt x="483" y="22380"/>
                  </a:lnTo>
                  <a:lnTo>
                    <a:pt x="88" y="23696"/>
                  </a:lnTo>
                  <a:lnTo>
                    <a:pt x="88" y="23740"/>
                  </a:lnTo>
                  <a:lnTo>
                    <a:pt x="1" y="25759"/>
                  </a:lnTo>
                  <a:lnTo>
                    <a:pt x="1" y="25802"/>
                  </a:lnTo>
                  <a:lnTo>
                    <a:pt x="44" y="25846"/>
                  </a:lnTo>
                  <a:lnTo>
                    <a:pt x="88" y="25890"/>
                  </a:lnTo>
                  <a:lnTo>
                    <a:pt x="176" y="25934"/>
                  </a:lnTo>
                  <a:lnTo>
                    <a:pt x="308" y="25890"/>
                  </a:lnTo>
                  <a:lnTo>
                    <a:pt x="352" y="25759"/>
                  </a:lnTo>
                  <a:lnTo>
                    <a:pt x="439" y="23784"/>
                  </a:lnTo>
                  <a:lnTo>
                    <a:pt x="834" y="22511"/>
                  </a:lnTo>
                  <a:lnTo>
                    <a:pt x="1844" y="19220"/>
                  </a:lnTo>
                  <a:lnTo>
                    <a:pt x="2370" y="17685"/>
                  </a:lnTo>
                  <a:lnTo>
                    <a:pt x="2897" y="16149"/>
                  </a:lnTo>
                  <a:lnTo>
                    <a:pt x="3511" y="14657"/>
                  </a:lnTo>
                  <a:lnTo>
                    <a:pt x="4169" y="13121"/>
                  </a:lnTo>
                  <a:lnTo>
                    <a:pt x="4959" y="11541"/>
                  </a:lnTo>
                  <a:lnTo>
                    <a:pt x="5881" y="9874"/>
                  </a:lnTo>
                  <a:lnTo>
                    <a:pt x="7153" y="6978"/>
                  </a:lnTo>
                  <a:lnTo>
                    <a:pt x="8513" y="3029"/>
                  </a:lnTo>
                  <a:lnTo>
                    <a:pt x="9303" y="1010"/>
                  </a:lnTo>
                  <a:lnTo>
                    <a:pt x="9698" y="264"/>
                  </a:lnTo>
                  <a:lnTo>
                    <a:pt x="9698" y="176"/>
                  </a:lnTo>
                  <a:lnTo>
                    <a:pt x="9698" y="89"/>
                  </a:lnTo>
                  <a:lnTo>
                    <a:pt x="9698" y="45"/>
                  </a:lnTo>
                  <a:lnTo>
                    <a:pt x="961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8" name="Google Shape;2548;p126"/>
            <p:cNvSpPr/>
            <p:nvPr/>
          </p:nvSpPr>
          <p:spPr>
            <a:xfrm>
              <a:off x="3734300" y="758375"/>
              <a:ext cx="1192475" cy="1433800"/>
            </a:xfrm>
            <a:custGeom>
              <a:avLst/>
              <a:gdLst/>
              <a:ahLst/>
              <a:cxnLst/>
              <a:rect l="l" t="t" r="r" b="b"/>
              <a:pathLst>
                <a:path w="47699" h="57352" extrusionOk="0">
                  <a:moveTo>
                    <a:pt x="22906" y="0"/>
                  </a:moveTo>
                  <a:lnTo>
                    <a:pt x="22862" y="44"/>
                  </a:lnTo>
                  <a:lnTo>
                    <a:pt x="22818" y="88"/>
                  </a:lnTo>
                  <a:lnTo>
                    <a:pt x="21063" y="2764"/>
                  </a:lnTo>
                  <a:lnTo>
                    <a:pt x="21063" y="2808"/>
                  </a:lnTo>
                  <a:lnTo>
                    <a:pt x="19703" y="5968"/>
                  </a:lnTo>
                  <a:lnTo>
                    <a:pt x="19483" y="6582"/>
                  </a:lnTo>
                  <a:lnTo>
                    <a:pt x="19176" y="7196"/>
                  </a:lnTo>
                  <a:lnTo>
                    <a:pt x="18562" y="8337"/>
                  </a:lnTo>
                  <a:lnTo>
                    <a:pt x="17816" y="9434"/>
                  </a:lnTo>
                  <a:lnTo>
                    <a:pt x="17070" y="10487"/>
                  </a:lnTo>
                  <a:lnTo>
                    <a:pt x="16236" y="11497"/>
                  </a:lnTo>
                  <a:lnTo>
                    <a:pt x="15358" y="12506"/>
                  </a:lnTo>
                  <a:lnTo>
                    <a:pt x="13559" y="14437"/>
                  </a:lnTo>
                  <a:lnTo>
                    <a:pt x="11629" y="16543"/>
                  </a:lnTo>
                  <a:lnTo>
                    <a:pt x="10707" y="17596"/>
                  </a:lnTo>
                  <a:lnTo>
                    <a:pt x="9873" y="18693"/>
                  </a:lnTo>
                  <a:lnTo>
                    <a:pt x="7679" y="21326"/>
                  </a:lnTo>
                  <a:lnTo>
                    <a:pt x="7635" y="21414"/>
                  </a:lnTo>
                  <a:lnTo>
                    <a:pt x="7416" y="22423"/>
                  </a:lnTo>
                  <a:lnTo>
                    <a:pt x="7416" y="22467"/>
                  </a:lnTo>
                  <a:lnTo>
                    <a:pt x="7855" y="25670"/>
                  </a:lnTo>
                  <a:lnTo>
                    <a:pt x="7723" y="26591"/>
                  </a:lnTo>
                  <a:lnTo>
                    <a:pt x="6889" y="26284"/>
                  </a:lnTo>
                  <a:lnTo>
                    <a:pt x="6802" y="26240"/>
                  </a:lnTo>
                  <a:lnTo>
                    <a:pt x="6714" y="26284"/>
                  </a:lnTo>
                  <a:lnTo>
                    <a:pt x="4125" y="27645"/>
                  </a:lnTo>
                  <a:lnTo>
                    <a:pt x="4037" y="27732"/>
                  </a:lnTo>
                  <a:lnTo>
                    <a:pt x="3511" y="29268"/>
                  </a:lnTo>
                  <a:lnTo>
                    <a:pt x="3467" y="29312"/>
                  </a:lnTo>
                  <a:lnTo>
                    <a:pt x="3160" y="31243"/>
                  </a:lnTo>
                  <a:lnTo>
                    <a:pt x="3160" y="31287"/>
                  </a:lnTo>
                  <a:lnTo>
                    <a:pt x="3467" y="33788"/>
                  </a:lnTo>
                  <a:lnTo>
                    <a:pt x="3598" y="35017"/>
                  </a:lnTo>
                  <a:lnTo>
                    <a:pt x="3642" y="36157"/>
                  </a:lnTo>
                  <a:lnTo>
                    <a:pt x="3686" y="37167"/>
                  </a:lnTo>
                  <a:lnTo>
                    <a:pt x="3686" y="38088"/>
                  </a:lnTo>
                  <a:lnTo>
                    <a:pt x="3598" y="38966"/>
                  </a:lnTo>
                  <a:lnTo>
                    <a:pt x="3511" y="39712"/>
                  </a:lnTo>
                  <a:lnTo>
                    <a:pt x="3379" y="40414"/>
                  </a:lnTo>
                  <a:lnTo>
                    <a:pt x="3204" y="41028"/>
                  </a:lnTo>
                  <a:lnTo>
                    <a:pt x="3028" y="41599"/>
                  </a:lnTo>
                  <a:lnTo>
                    <a:pt x="2809" y="42081"/>
                  </a:lnTo>
                  <a:lnTo>
                    <a:pt x="2589" y="42520"/>
                  </a:lnTo>
                  <a:lnTo>
                    <a:pt x="2326" y="42871"/>
                  </a:lnTo>
                  <a:lnTo>
                    <a:pt x="2063" y="43178"/>
                  </a:lnTo>
                  <a:lnTo>
                    <a:pt x="1799" y="43442"/>
                  </a:lnTo>
                  <a:lnTo>
                    <a:pt x="1536" y="43705"/>
                  </a:lnTo>
                  <a:lnTo>
                    <a:pt x="1229" y="43880"/>
                  </a:lnTo>
                  <a:lnTo>
                    <a:pt x="1185" y="43924"/>
                  </a:lnTo>
                  <a:lnTo>
                    <a:pt x="44" y="45285"/>
                  </a:lnTo>
                  <a:lnTo>
                    <a:pt x="0" y="45372"/>
                  </a:lnTo>
                  <a:lnTo>
                    <a:pt x="0" y="45416"/>
                  </a:lnTo>
                  <a:lnTo>
                    <a:pt x="88" y="46118"/>
                  </a:lnTo>
                  <a:lnTo>
                    <a:pt x="1361" y="50638"/>
                  </a:lnTo>
                  <a:lnTo>
                    <a:pt x="2326" y="53446"/>
                  </a:lnTo>
                  <a:lnTo>
                    <a:pt x="2370" y="53446"/>
                  </a:lnTo>
                  <a:lnTo>
                    <a:pt x="3774" y="55728"/>
                  </a:lnTo>
                  <a:lnTo>
                    <a:pt x="5047" y="57176"/>
                  </a:lnTo>
                  <a:lnTo>
                    <a:pt x="5134" y="57220"/>
                  </a:lnTo>
                  <a:lnTo>
                    <a:pt x="5529" y="57352"/>
                  </a:lnTo>
                  <a:lnTo>
                    <a:pt x="5617" y="57352"/>
                  </a:lnTo>
                  <a:lnTo>
                    <a:pt x="6670" y="56957"/>
                  </a:lnTo>
                  <a:lnTo>
                    <a:pt x="6714" y="56913"/>
                  </a:lnTo>
                  <a:lnTo>
                    <a:pt x="7460" y="56035"/>
                  </a:lnTo>
                  <a:lnTo>
                    <a:pt x="7504" y="55991"/>
                  </a:lnTo>
                  <a:lnTo>
                    <a:pt x="7943" y="54850"/>
                  </a:lnTo>
                  <a:lnTo>
                    <a:pt x="7943" y="54807"/>
                  </a:lnTo>
                  <a:lnTo>
                    <a:pt x="8118" y="52261"/>
                  </a:lnTo>
                  <a:lnTo>
                    <a:pt x="8118" y="52174"/>
                  </a:lnTo>
                  <a:lnTo>
                    <a:pt x="7592" y="50726"/>
                  </a:lnTo>
                  <a:lnTo>
                    <a:pt x="4827" y="46118"/>
                  </a:lnTo>
                  <a:lnTo>
                    <a:pt x="4432" y="45241"/>
                  </a:lnTo>
                  <a:lnTo>
                    <a:pt x="4564" y="44933"/>
                  </a:lnTo>
                  <a:lnTo>
                    <a:pt x="5003" y="44626"/>
                  </a:lnTo>
                  <a:lnTo>
                    <a:pt x="8118" y="43793"/>
                  </a:lnTo>
                  <a:lnTo>
                    <a:pt x="11278" y="45460"/>
                  </a:lnTo>
                  <a:lnTo>
                    <a:pt x="12682" y="45987"/>
                  </a:lnTo>
                  <a:lnTo>
                    <a:pt x="14744" y="47347"/>
                  </a:lnTo>
                  <a:lnTo>
                    <a:pt x="14788" y="47347"/>
                  </a:lnTo>
                  <a:lnTo>
                    <a:pt x="18386" y="49102"/>
                  </a:lnTo>
                  <a:lnTo>
                    <a:pt x="20931" y="49936"/>
                  </a:lnTo>
                  <a:lnTo>
                    <a:pt x="21019" y="49936"/>
                  </a:lnTo>
                  <a:lnTo>
                    <a:pt x="25100" y="49234"/>
                  </a:lnTo>
                  <a:lnTo>
                    <a:pt x="26329" y="49321"/>
                  </a:lnTo>
                  <a:lnTo>
                    <a:pt x="26416" y="49321"/>
                  </a:lnTo>
                  <a:lnTo>
                    <a:pt x="27162" y="49102"/>
                  </a:lnTo>
                  <a:lnTo>
                    <a:pt x="27206" y="49102"/>
                  </a:lnTo>
                  <a:lnTo>
                    <a:pt x="30497" y="47127"/>
                  </a:lnTo>
                  <a:lnTo>
                    <a:pt x="32735" y="46689"/>
                  </a:lnTo>
                  <a:lnTo>
                    <a:pt x="35631" y="45855"/>
                  </a:lnTo>
                  <a:lnTo>
                    <a:pt x="35675" y="45811"/>
                  </a:lnTo>
                  <a:lnTo>
                    <a:pt x="36992" y="45065"/>
                  </a:lnTo>
                  <a:lnTo>
                    <a:pt x="39668" y="42959"/>
                  </a:lnTo>
                  <a:lnTo>
                    <a:pt x="39712" y="42915"/>
                  </a:lnTo>
                  <a:lnTo>
                    <a:pt x="41555" y="40896"/>
                  </a:lnTo>
                  <a:lnTo>
                    <a:pt x="42564" y="39448"/>
                  </a:lnTo>
                  <a:lnTo>
                    <a:pt x="42608" y="39405"/>
                  </a:lnTo>
                  <a:lnTo>
                    <a:pt x="43398" y="37474"/>
                  </a:lnTo>
                  <a:lnTo>
                    <a:pt x="43442" y="37430"/>
                  </a:lnTo>
                  <a:lnTo>
                    <a:pt x="44451" y="33349"/>
                  </a:lnTo>
                  <a:lnTo>
                    <a:pt x="45197" y="32120"/>
                  </a:lnTo>
                  <a:lnTo>
                    <a:pt x="45636" y="31067"/>
                  </a:lnTo>
                  <a:lnTo>
                    <a:pt x="46031" y="29926"/>
                  </a:lnTo>
                  <a:lnTo>
                    <a:pt x="46382" y="28654"/>
                  </a:lnTo>
                  <a:lnTo>
                    <a:pt x="46733" y="27381"/>
                  </a:lnTo>
                  <a:lnTo>
                    <a:pt x="47303" y="24968"/>
                  </a:lnTo>
                  <a:lnTo>
                    <a:pt x="47698" y="23125"/>
                  </a:lnTo>
                  <a:lnTo>
                    <a:pt x="47698" y="23037"/>
                  </a:lnTo>
                  <a:lnTo>
                    <a:pt x="47655" y="22993"/>
                  </a:lnTo>
                  <a:lnTo>
                    <a:pt x="47611" y="22906"/>
                  </a:lnTo>
                  <a:lnTo>
                    <a:pt x="47435" y="22906"/>
                  </a:lnTo>
                  <a:lnTo>
                    <a:pt x="47391" y="22993"/>
                  </a:lnTo>
                  <a:lnTo>
                    <a:pt x="47347" y="23037"/>
                  </a:lnTo>
                  <a:lnTo>
                    <a:pt x="46996" y="24880"/>
                  </a:lnTo>
                  <a:lnTo>
                    <a:pt x="46426" y="27250"/>
                  </a:lnTo>
                  <a:lnTo>
                    <a:pt x="46075" y="28522"/>
                  </a:lnTo>
                  <a:lnTo>
                    <a:pt x="45680" y="29795"/>
                  </a:lnTo>
                  <a:lnTo>
                    <a:pt x="45285" y="30936"/>
                  </a:lnTo>
                  <a:lnTo>
                    <a:pt x="44890" y="31989"/>
                  </a:lnTo>
                  <a:lnTo>
                    <a:pt x="44144" y="33217"/>
                  </a:lnTo>
                  <a:lnTo>
                    <a:pt x="44100" y="33261"/>
                  </a:lnTo>
                  <a:lnTo>
                    <a:pt x="43091" y="37342"/>
                  </a:lnTo>
                  <a:lnTo>
                    <a:pt x="42257" y="39273"/>
                  </a:lnTo>
                  <a:lnTo>
                    <a:pt x="41292" y="40677"/>
                  </a:lnTo>
                  <a:lnTo>
                    <a:pt x="39449" y="42696"/>
                  </a:lnTo>
                  <a:lnTo>
                    <a:pt x="36772" y="44802"/>
                  </a:lnTo>
                  <a:lnTo>
                    <a:pt x="35500" y="45504"/>
                  </a:lnTo>
                  <a:lnTo>
                    <a:pt x="32647" y="46382"/>
                  </a:lnTo>
                  <a:lnTo>
                    <a:pt x="30409" y="46820"/>
                  </a:lnTo>
                  <a:lnTo>
                    <a:pt x="30366" y="46820"/>
                  </a:lnTo>
                  <a:lnTo>
                    <a:pt x="27031" y="48795"/>
                  </a:lnTo>
                  <a:lnTo>
                    <a:pt x="26329" y="48970"/>
                  </a:lnTo>
                  <a:lnTo>
                    <a:pt x="25100" y="48883"/>
                  </a:lnTo>
                  <a:lnTo>
                    <a:pt x="25056" y="48883"/>
                  </a:lnTo>
                  <a:lnTo>
                    <a:pt x="20975" y="49585"/>
                  </a:lnTo>
                  <a:lnTo>
                    <a:pt x="18518" y="48795"/>
                  </a:lnTo>
                  <a:lnTo>
                    <a:pt x="14920" y="47040"/>
                  </a:lnTo>
                  <a:lnTo>
                    <a:pt x="12857" y="45679"/>
                  </a:lnTo>
                  <a:lnTo>
                    <a:pt x="11409" y="45109"/>
                  </a:lnTo>
                  <a:lnTo>
                    <a:pt x="8250" y="43442"/>
                  </a:lnTo>
                  <a:lnTo>
                    <a:pt x="8118" y="43442"/>
                  </a:lnTo>
                  <a:lnTo>
                    <a:pt x="4871" y="44275"/>
                  </a:lnTo>
                  <a:lnTo>
                    <a:pt x="4827" y="44319"/>
                  </a:lnTo>
                  <a:lnTo>
                    <a:pt x="4301" y="44670"/>
                  </a:lnTo>
                  <a:lnTo>
                    <a:pt x="4257" y="44714"/>
                  </a:lnTo>
                  <a:lnTo>
                    <a:pt x="4081" y="45197"/>
                  </a:lnTo>
                  <a:lnTo>
                    <a:pt x="4037" y="45285"/>
                  </a:lnTo>
                  <a:lnTo>
                    <a:pt x="4081" y="45328"/>
                  </a:lnTo>
                  <a:lnTo>
                    <a:pt x="4520" y="46294"/>
                  </a:lnTo>
                  <a:lnTo>
                    <a:pt x="7284" y="50901"/>
                  </a:lnTo>
                  <a:lnTo>
                    <a:pt x="7767" y="52261"/>
                  </a:lnTo>
                  <a:lnTo>
                    <a:pt x="7592" y="54763"/>
                  </a:lnTo>
                  <a:lnTo>
                    <a:pt x="7197" y="55816"/>
                  </a:lnTo>
                  <a:lnTo>
                    <a:pt x="6495" y="56650"/>
                  </a:lnTo>
                  <a:lnTo>
                    <a:pt x="5529" y="57001"/>
                  </a:lnTo>
                  <a:lnTo>
                    <a:pt x="5310" y="56913"/>
                  </a:lnTo>
                  <a:lnTo>
                    <a:pt x="4037" y="55509"/>
                  </a:lnTo>
                  <a:lnTo>
                    <a:pt x="2677" y="53271"/>
                  </a:lnTo>
                  <a:lnTo>
                    <a:pt x="1668" y="50506"/>
                  </a:lnTo>
                  <a:lnTo>
                    <a:pt x="439" y="46030"/>
                  </a:lnTo>
                  <a:lnTo>
                    <a:pt x="351" y="45460"/>
                  </a:lnTo>
                  <a:lnTo>
                    <a:pt x="1448" y="44144"/>
                  </a:lnTo>
                  <a:lnTo>
                    <a:pt x="1931" y="43793"/>
                  </a:lnTo>
                  <a:lnTo>
                    <a:pt x="2370" y="43398"/>
                  </a:lnTo>
                  <a:lnTo>
                    <a:pt x="2721" y="42915"/>
                  </a:lnTo>
                  <a:lnTo>
                    <a:pt x="3072" y="42345"/>
                  </a:lnTo>
                  <a:lnTo>
                    <a:pt x="3335" y="41774"/>
                  </a:lnTo>
                  <a:lnTo>
                    <a:pt x="3555" y="41116"/>
                  </a:lnTo>
                  <a:lnTo>
                    <a:pt x="3730" y="40458"/>
                  </a:lnTo>
                  <a:lnTo>
                    <a:pt x="3862" y="39756"/>
                  </a:lnTo>
                  <a:lnTo>
                    <a:pt x="3949" y="39010"/>
                  </a:lnTo>
                  <a:lnTo>
                    <a:pt x="3993" y="38264"/>
                  </a:lnTo>
                  <a:lnTo>
                    <a:pt x="4037" y="37518"/>
                  </a:lnTo>
                  <a:lnTo>
                    <a:pt x="4037" y="36772"/>
                  </a:lnTo>
                  <a:lnTo>
                    <a:pt x="3949" y="35236"/>
                  </a:lnTo>
                  <a:lnTo>
                    <a:pt x="3818" y="33744"/>
                  </a:lnTo>
                  <a:lnTo>
                    <a:pt x="3511" y="31287"/>
                  </a:lnTo>
                  <a:lnTo>
                    <a:pt x="3818" y="29400"/>
                  </a:lnTo>
                  <a:lnTo>
                    <a:pt x="4344" y="27908"/>
                  </a:lnTo>
                  <a:lnTo>
                    <a:pt x="6846" y="26635"/>
                  </a:lnTo>
                  <a:lnTo>
                    <a:pt x="7811" y="26986"/>
                  </a:lnTo>
                  <a:lnTo>
                    <a:pt x="7987" y="26986"/>
                  </a:lnTo>
                  <a:lnTo>
                    <a:pt x="8030" y="26943"/>
                  </a:lnTo>
                  <a:lnTo>
                    <a:pt x="8074" y="26855"/>
                  </a:lnTo>
                  <a:lnTo>
                    <a:pt x="8206" y="25714"/>
                  </a:lnTo>
                  <a:lnTo>
                    <a:pt x="8206" y="25670"/>
                  </a:lnTo>
                  <a:lnTo>
                    <a:pt x="7767" y="22423"/>
                  </a:lnTo>
                  <a:lnTo>
                    <a:pt x="7943" y="21501"/>
                  </a:lnTo>
                  <a:lnTo>
                    <a:pt x="10137" y="18912"/>
                  </a:lnTo>
                  <a:lnTo>
                    <a:pt x="11014" y="17815"/>
                  </a:lnTo>
                  <a:lnTo>
                    <a:pt x="11892" y="16762"/>
                  </a:lnTo>
                  <a:lnTo>
                    <a:pt x="13823" y="14700"/>
                  </a:lnTo>
                  <a:lnTo>
                    <a:pt x="15622" y="12725"/>
                  </a:lnTo>
                  <a:lnTo>
                    <a:pt x="16499" y="11716"/>
                  </a:lnTo>
                  <a:lnTo>
                    <a:pt x="17333" y="10707"/>
                  </a:lnTo>
                  <a:lnTo>
                    <a:pt x="18123" y="9610"/>
                  </a:lnTo>
                  <a:lnTo>
                    <a:pt x="18869" y="8513"/>
                  </a:lnTo>
                  <a:lnTo>
                    <a:pt x="19176" y="7942"/>
                  </a:lnTo>
                  <a:lnTo>
                    <a:pt x="19483" y="7328"/>
                  </a:lnTo>
                  <a:lnTo>
                    <a:pt x="19790" y="6714"/>
                  </a:lnTo>
                  <a:lnTo>
                    <a:pt x="20054" y="6099"/>
                  </a:lnTo>
                  <a:lnTo>
                    <a:pt x="21370" y="2940"/>
                  </a:lnTo>
                  <a:lnTo>
                    <a:pt x="23125" y="263"/>
                  </a:lnTo>
                  <a:lnTo>
                    <a:pt x="23125" y="219"/>
                  </a:lnTo>
                  <a:lnTo>
                    <a:pt x="23125" y="132"/>
                  </a:lnTo>
                  <a:lnTo>
                    <a:pt x="23125" y="88"/>
                  </a:lnTo>
                  <a:lnTo>
                    <a:pt x="23038" y="44"/>
                  </a:lnTo>
                  <a:lnTo>
                    <a:pt x="2299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9" name="Google Shape;2549;p126"/>
            <p:cNvSpPr/>
            <p:nvPr/>
          </p:nvSpPr>
          <p:spPr>
            <a:xfrm>
              <a:off x="3959175" y="763850"/>
              <a:ext cx="850225" cy="1129950"/>
            </a:xfrm>
            <a:custGeom>
              <a:avLst/>
              <a:gdLst/>
              <a:ahLst/>
              <a:cxnLst/>
              <a:rect l="l" t="t" r="r" b="b"/>
              <a:pathLst>
                <a:path w="34009" h="45198" extrusionOk="0">
                  <a:moveTo>
                    <a:pt x="17421" y="0"/>
                  </a:moveTo>
                  <a:lnTo>
                    <a:pt x="17377" y="44"/>
                  </a:lnTo>
                  <a:lnTo>
                    <a:pt x="17334" y="88"/>
                  </a:lnTo>
                  <a:lnTo>
                    <a:pt x="15666" y="2458"/>
                  </a:lnTo>
                  <a:lnTo>
                    <a:pt x="15666" y="2502"/>
                  </a:lnTo>
                  <a:lnTo>
                    <a:pt x="13823" y="5924"/>
                  </a:lnTo>
                  <a:lnTo>
                    <a:pt x="13779" y="5968"/>
                  </a:lnTo>
                  <a:lnTo>
                    <a:pt x="13516" y="7328"/>
                  </a:lnTo>
                  <a:lnTo>
                    <a:pt x="13516" y="7372"/>
                  </a:lnTo>
                  <a:lnTo>
                    <a:pt x="13253" y="11936"/>
                  </a:lnTo>
                  <a:lnTo>
                    <a:pt x="12946" y="12682"/>
                  </a:lnTo>
                  <a:lnTo>
                    <a:pt x="11059" y="15534"/>
                  </a:lnTo>
                  <a:lnTo>
                    <a:pt x="8952" y="18342"/>
                  </a:lnTo>
                  <a:lnTo>
                    <a:pt x="8909" y="18430"/>
                  </a:lnTo>
                  <a:lnTo>
                    <a:pt x="8865" y="18869"/>
                  </a:lnTo>
                  <a:lnTo>
                    <a:pt x="8865" y="18957"/>
                  </a:lnTo>
                  <a:lnTo>
                    <a:pt x="8952" y="19044"/>
                  </a:lnTo>
                  <a:lnTo>
                    <a:pt x="9260" y="19220"/>
                  </a:lnTo>
                  <a:lnTo>
                    <a:pt x="9391" y="19571"/>
                  </a:lnTo>
                  <a:lnTo>
                    <a:pt x="9084" y="20712"/>
                  </a:lnTo>
                  <a:lnTo>
                    <a:pt x="7548" y="23959"/>
                  </a:lnTo>
                  <a:lnTo>
                    <a:pt x="6407" y="25934"/>
                  </a:lnTo>
                  <a:lnTo>
                    <a:pt x="6012" y="26197"/>
                  </a:lnTo>
                  <a:lnTo>
                    <a:pt x="5749" y="26197"/>
                  </a:lnTo>
                  <a:lnTo>
                    <a:pt x="3511" y="24881"/>
                  </a:lnTo>
                  <a:lnTo>
                    <a:pt x="3423" y="24837"/>
                  </a:lnTo>
                  <a:lnTo>
                    <a:pt x="3336" y="24837"/>
                  </a:lnTo>
                  <a:lnTo>
                    <a:pt x="3292" y="24924"/>
                  </a:lnTo>
                  <a:lnTo>
                    <a:pt x="3248" y="24968"/>
                  </a:lnTo>
                  <a:lnTo>
                    <a:pt x="2809" y="26987"/>
                  </a:lnTo>
                  <a:lnTo>
                    <a:pt x="2239" y="28040"/>
                  </a:lnTo>
                  <a:lnTo>
                    <a:pt x="1142" y="28874"/>
                  </a:lnTo>
                  <a:lnTo>
                    <a:pt x="396" y="29576"/>
                  </a:lnTo>
                  <a:lnTo>
                    <a:pt x="352" y="29620"/>
                  </a:lnTo>
                  <a:lnTo>
                    <a:pt x="89" y="30102"/>
                  </a:lnTo>
                  <a:lnTo>
                    <a:pt x="89" y="30146"/>
                  </a:lnTo>
                  <a:lnTo>
                    <a:pt x="1" y="31594"/>
                  </a:lnTo>
                  <a:lnTo>
                    <a:pt x="1" y="31682"/>
                  </a:lnTo>
                  <a:lnTo>
                    <a:pt x="440" y="33349"/>
                  </a:lnTo>
                  <a:lnTo>
                    <a:pt x="1844" y="36597"/>
                  </a:lnTo>
                  <a:lnTo>
                    <a:pt x="2941" y="39186"/>
                  </a:lnTo>
                  <a:lnTo>
                    <a:pt x="2985" y="39273"/>
                  </a:lnTo>
                  <a:lnTo>
                    <a:pt x="4564" y="40414"/>
                  </a:lnTo>
                  <a:lnTo>
                    <a:pt x="6188" y="41950"/>
                  </a:lnTo>
                  <a:lnTo>
                    <a:pt x="6232" y="41950"/>
                  </a:lnTo>
                  <a:lnTo>
                    <a:pt x="8206" y="42871"/>
                  </a:lnTo>
                  <a:lnTo>
                    <a:pt x="11541" y="44056"/>
                  </a:lnTo>
                  <a:lnTo>
                    <a:pt x="14481" y="44846"/>
                  </a:lnTo>
                  <a:lnTo>
                    <a:pt x="14525" y="44890"/>
                  </a:lnTo>
                  <a:lnTo>
                    <a:pt x="15710" y="44758"/>
                  </a:lnTo>
                  <a:lnTo>
                    <a:pt x="18211" y="45197"/>
                  </a:lnTo>
                  <a:lnTo>
                    <a:pt x="19703" y="45197"/>
                  </a:lnTo>
                  <a:lnTo>
                    <a:pt x="21327" y="44714"/>
                  </a:lnTo>
                  <a:lnTo>
                    <a:pt x="23301" y="44495"/>
                  </a:lnTo>
                  <a:lnTo>
                    <a:pt x="23345" y="44451"/>
                  </a:lnTo>
                  <a:lnTo>
                    <a:pt x="25803" y="43881"/>
                  </a:lnTo>
                  <a:lnTo>
                    <a:pt x="25846" y="43837"/>
                  </a:lnTo>
                  <a:lnTo>
                    <a:pt x="27645" y="42871"/>
                  </a:lnTo>
                  <a:lnTo>
                    <a:pt x="29401" y="41467"/>
                  </a:lnTo>
                  <a:lnTo>
                    <a:pt x="29401" y="41423"/>
                  </a:lnTo>
                  <a:lnTo>
                    <a:pt x="31156" y="39317"/>
                  </a:lnTo>
                  <a:lnTo>
                    <a:pt x="31200" y="39317"/>
                  </a:lnTo>
                  <a:lnTo>
                    <a:pt x="31990" y="37781"/>
                  </a:lnTo>
                  <a:lnTo>
                    <a:pt x="31990" y="37737"/>
                  </a:lnTo>
                  <a:lnTo>
                    <a:pt x="32560" y="35061"/>
                  </a:lnTo>
                  <a:lnTo>
                    <a:pt x="32604" y="31550"/>
                  </a:lnTo>
                  <a:lnTo>
                    <a:pt x="33438" y="28830"/>
                  </a:lnTo>
                  <a:lnTo>
                    <a:pt x="33438" y="28742"/>
                  </a:lnTo>
                  <a:lnTo>
                    <a:pt x="32999" y="26241"/>
                  </a:lnTo>
                  <a:lnTo>
                    <a:pt x="32911" y="25714"/>
                  </a:lnTo>
                  <a:lnTo>
                    <a:pt x="33262" y="23520"/>
                  </a:lnTo>
                  <a:lnTo>
                    <a:pt x="34008" y="20580"/>
                  </a:lnTo>
                  <a:lnTo>
                    <a:pt x="34008" y="20493"/>
                  </a:lnTo>
                  <a:lnTo>
                    <a:pt x="33482" y="18211"/>
                  </a:lnTo>
                  <a:lnTo>
                    <a:pt x="33482" y="18167"/>
                  </a:lnTo>
                  <a:lnTo>
                    <a:pt x="33394" y="18123"/>
                  </a:lnTo>
                  <a:lnTo>
                    <a:pt x="33350" y="18079"/>
                  </a:lnTo>
                  <a:lnTo>
                    <a:pt x="33262" y="18079"/>
                  </a:lnTo>
                  <a:lnTo>
                    <a:pt x="33218" y="18123"/>
                  </a:lnTo>
                  <a:lnTo>
                    <a:pt x="33174" y="18167"/>
                  </a:lnTo>
                  <a:lnTo>
                    <a:pt x="33131" y="18211"/>
                  </a:lnTo>
                  <a:lnTo>
                    <a:pt x="33131" y="18299"/>
                  </a:lnTo>
                  <a:lnTo>
                    <a:pt x="33657" y="20536"/>
                  </a:lnTo>
                  <a:lnTo>
                    <a:pt x="32911" y="23476"/>
                  </a:lnTo>
                  <a:lnTo>
                    <a:pt x="32560" y="25670"/>
                  </a:lnTo>
                  <a:lnTo>
                    <a:pt x="32560" y="25758"/>
                  </a:lnTo>
                  <a:lnTo>
                    <a:pt x="32648" y="26329"/>
                  </a:lnTo>
                  <a:lnTo>
                    <a:pt x="33087" y="28742"/>
                  </a:lnTo>
                  <a:lnTo>
                    <a:pt x="32253" y="31506"/>
                  </a:lnTo>
                  <a:lnTo>
                    <a:pt x="32253" y="31550"/>
                  </a:lnTo>
                  <a:lnTo>
                    <a:pt x="32209" y="35017"/>
                  </a:lnTo>
                  <a:lnTo>
                    <a:pt x="31639" y="37606"/>
                  </a:lnTo>
                  <a:lnTo>
                    <a:pt x="30893" y="39142"/>
                  </a:lnTo>
                  <a:lnTo>
                    <a:pt x="29137" y="41204"/>
                  </a:lnTo>
                  <a:lnTo>
                    <a:pt x="27470" y="42564"/>
                  </a:lnTo>
                  <a:lnTo>
                    <a:pt x="25671" y="43530"/>
                  </a:lnTo>
                  <a:lnTo>
                    <a:pt x="23257" y="44144"/>
                  </a:lnTo>
                  <a:lnTo>
                    <a:pt x="21283" y="44363"/>
                  </a:lnTo>
                  <a:lnTo>
                    <a:pt x="21239" y="44363"/>
                  </a:lnTo>
                  <a:lnTo>
                    <a:pt x="19659" y="44846"/>
                  </a:lnTo>
                  <a:lnTo>
                    <a:pt x="18255" y="44846"/>
                  </a:lnTo>
                  <a:lnTo>
                    <a:pt x="15710" y="44407"/>
                  </a:lnTo>
                  <a:lnTo>
                    <a:pt x="15666" y="44407"/>
                  </a:lnTo>
                  <a:lnTo>
                    <a:pt x="14525" y="44539"/>
                  </a:lnTo>
                  <a:lnTo>
                    <a:pt x="11673" y="43705"/>
                  </a:lnTo>
                  <a:lnTo>
                    <a:pt x="8338" y="42520"/>
                  </a:lnTo>
                  <a:lnTo>
                    <a:pt x="6407" y="41643"/>
                  </a:lnTo>
                  <a:lnTo>
                    <a:pt x="4784" y="40151"/>
                  </a:lnTo>
                  <a:lnTo>
                    <a:pt x="3248" y="39010"/>
                  </a:lnTo>
                  <a:lnTo>
                    <a:pt x="2151" y="36465"/>
                  </a:lnTo>
                  <a:lnTo>
                    <a:pt x="747" y="33218"/>
                  </a:lnTo>
                  <a:lnTo>
                    <a:pt x="352" y="31594"/>
                  </a:lnTo>
                  <a:lnTo>
                    <a:pt x="440" y="30234"/>
                  </a:lnTo>
                  <a:lnTo>
                    <a:pt x="659" y="29795"/>
                  </a:lnTo>
                  <a:lnTo>
                    <a:pt x="1405" y="29137"/>
                  </a:lnTo>
                  <a:lnTo>
                    <a:pt x="2502" y="28303"/>
                  </a:lnTo>
                  <a:lnTo>
                    <a:pt x="2546" y="28259"/>
                  </a:lnTo>
                  <a:lnTo>
                    <a:pt x="3116" y="27118"/>
                  </a:lnTo>
                  <a:lnTo>
                    <a:pt x="3160" y="27075"/>
                  </a:lnTo>
                  <a:lnTo>
                    <a:pt x="3555" y="25275"/>
                  </a:lnTo>
                  <a:lnTo>
                    <a:pt x="5617" y="26504"/>
                  </a:lnTo>
                  <a:lnTo>
                    <a:pt x="5705" y="26548"/>
                  </a:lnTo>
                  <a:lnTo>
                    <a:pt x="6100" y="26548"/>
                  </a:lnTo>
                  <a:lnTo>
                    <a:pt x="6188" y="26504"/>
                  </a:lnTo>
                  <a:lnTo>
                    <a:pt x="6627" y="26197"/>
                  </a:lnTo>
                  <a:lnTo>
                    <a:pt x="6671" y="26109"/>
                  </a:lnTo>
                  <a:lnTo>
                    <a:pt x="7855" y="24135"/>
                  </a:lnTo>
                  <a:lnTo>
                    <a:pt x="9391" y="20844"/>
                  </a:lnTo>
                  <a:lnTo>
                    <a:pt x="9391" y="20800"/>
                  </a:lnTo>
                  <a:lnTo>
                    <a:pt x="9742" y="19615"/>
                  </a:lnTo>
                  <a:lnTo>
                    <a:pt x="9742" y="19483"/>
                  </a:lnTo>
                  <a:lnTo>
                    <a:pt x="9523" y="19001"/>
                  </a:lnTo>
                  <a:lnTo>
                    <a:pt x="9479" y="18913"/>
                  </a:lnTo>
                  <a:lnTo>
                    <a:pt x="9216" y="18781"/>
                  </a:lnTo>
                  <a:lnTo>
                    <a:pt x="9260" y="18518"/>
                  </a:lnTo>
                  <a:lnTo>
                    <a:pt x="11366" y="15710"/>
                  </a:lnTo>
                  <a:lnTo>
                    <a:pt x="13253" y="12857"/>
                  </a:lnTo>
                  <a:lnTo>
                    <a:pt x="13297" y="12857"/>
                  </a:lnTo>
                  <a:lnTo>
                    <a:pt x="13604" y="12024"/>
                  </a:lnTo>
                  <a:lnTo>
                    <a:pt x="13604" y="11980"/>
                  </a:lnTo>
                  <a:lnTo>
                    <a:pt x="13867" y="7372"/>
                  </a:lnTo>
                  <a:lnTo>
                    <a:pt x="14130" y="6056"/>
                  </a:lnTo>
                  <a:lnTo>
                    <a:pt x="15973" y="2677"/>
                  </a:lnTo>
                  <a:lnTo>
                    <a:pt x="17597" y="264"/>
                  </a:lnTo>
                  <a:lnTo>
                    <a:pt x="17641" y="220"/>
                  </a:lnTo>
                  <a:lnTo>
                    <a:pt x="17641" y="132"/>
                  </a:lnTo>
                  <a:lnTo>
                    <a:pt x="17597" y="88"/>
                  </a:lnTo>
                  <a:lnTo>
                    <a:pt x="17553" y="44"/>
                  </a:lnTo>
                  <a:lnTo>
                    <a:pt x="1750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0" name="Google Shape;2550;p126"/>
            <p:cNvSpPr/>
            <p:nvPr/>
          </p:nvSpPr>
          <p:spPr>
            <a:xfrm>
              <a:off x="4266350" y="884525"/>
              <a:ext cx="417975" cy="879825"/>
            </a:xfrm>
            <a:custGeom>
              <a:avLst/>
              <a:gdLst/>
              <a:ahLst/>
              <a:cxnLst/>
              <a:rect l="l" t="t" r="r" b="b"/>
              <a:pathLst>
                <a:path w="16719" h="35193" extrusionOk="0">
                  <a:moveTo>
                    <a:pt x="5485" y="0"/>
                  </a:moveTo>
                  <a:lnTo>
                    <a:pt x="5441" y="44"/>
                  </a:lnTo>
                  <a:lnTo>
                    <a:pt x="4520" y="1448"/>
                  </a:lnTo>
                  <a:lnTo>
                    <a:pt x="4476" y="1536"/>
                  </a:lnTo>
                  <a:lnTo>
                    <a:pt x="4476" y="2414"/>
                  </a:lnTo>
                  <a:lnTo>
                    <a:pt x="4476" y="2458"/>
                  </a:lnTo>
                  <a:lnTo>
                    <a:pt x="5398" y="4915"/>
                  </a:lnTo>
                  <a:lnTo>
                    <a:pt x="5266" y="7592"/>
                  </a:lnTo>
                  <a:lnTo>
                    <a:pt x="5398" y="10575"/>
                  </a:lnTo>
                  <a:lnTo>
                    <a:pt x="5222" y="12155"/>
                  </a:lnTo>
                  <a:lnTo>
                    <a:pt x="4344" y="15446"/>
                  </a:lnTo>
                  <a:lnTo>
                    <a:pt x="2589" y="21370"/>
                  </a:lnTo>
                  <a:lnTo>
                    <a:pt x="88" y="26811"/>
                  </a:lnTo>
                  <a:lnTo>
                    <a:pt x="44" y="26855"/>
                  </a:lnTo>
                  <a:lnTo>
                    <a:pt x="0" y="27294"/>
                  </a:lnTo>
                  <a:lnTo>
                    <a:pt x="0" y="27382"/>
                  </a:lnTo>
                  <a:lnTo>
                    <a:pt x="44" y="27469"/>
                  </a:lnTo>
                  <a:lnTo>
                    <a:pt x="922" y="28215"/>
                  </a:lnTo>
                  <a:lnTo>
                    <a:pt x="966" y="28215"/>
                  </a:lnTo>
                  <a:lnTo>
                    <a:pt x="3774" y="30102"/>
                  </a:lnTo>
                  <a:lnTo>
                    <a:pt x="5003" y="32647"/>
                  </a:lnTo>
                  <a:lnTo>
                    <a:pt x="5090" y="32691"/>
                  </a:lnTo>
                  <a:lnTo>
                    <a:pt x="8689" y="35192"/>
                  </a:lnTo>
                  <a:lnTo>
                    <a:pt x="8820" y="35192"/>
                  </a:lnTo>
                  <a:lnTo>
                    <a:pt x="11190" y="34841"/>
                  </a:lnTo>
                  <a:lnTo>
                    <a:pt x="11234" y="34797"/>
                  </a:lnTo>
                  <a:lnTo>
                    <a:pt x="12770" y="33832"/>
                  </a:lnTo>
                  <a:lnTo>
                    <a:pt x="12813" y="33788"/>
                  </a:lnTo>
                  <a:lnTo>
                    <a:pt x="14349" y="32516"/>
                  </a:lnTo>
                  <a:lnTo>
                    <a:pt x="15095" y="31462"/>
                  </a:lnTo>
                  <a:lnTo>
                    <a:pt x="15139" y="31419"/>
                  </a:lnTo>
                  <a:lnTo>
                    <a:pt x="15402" y="30541"/>
                  </a:lnTo>
                  <a:lnTo>
                    <a:pt x="15402" y="30453"/>
                  </a:lnTo>
                  <a:lnTo>
                    <a:pt x="15139" y="27031"/>
                  </a:lnTo>
                  <a:lnTo>
                    <a:pt x="15139" y="26943"/>
                  </a:lnTo>
                  <a:lnTo>
                    <a:pt x="14174" y="25144"/>
                  </a:lnTo>
                  <a:lnTo>
                    <a:pt x="14525" y="22818"/>
                  </a:lnTo>
                  <a:lnTo>
                    <a:pt x="15183" y="20317"/>
                  </a:lnTo>
                  <a:lnTo>
                    <a:pt x="16719" y="14788"/>
                  </a:lnTo>
                  <a:lnTo>
                    <a:pt x="16719" y="14700"/>
                  </a:lnTo>
                  <a:lnTo>
                    <a:pt x="16719" y="14612"/>
                  </a:lnTo>
                  <a:lnTo>
                    <a:pt x="16675" y="11892"/>
                  </a:lnTo>
                  <a:lnTo>
                    <a:pt x="16631" y="11848"/>
                  </a:lnTo>
                  <a:lnTo>
                    <a:pt x="16587" y="11804"/>
                  </a:lnTo>
                  <a:lnTo>
                    <a:pt x="16543" y="11760"/>
                  </a:lnTo>
                  <a:lnTo>
                    <a:pt x="16499" y="11716"/>
                  </a:lnTo>
                  <a:lnTo>
                    <a:pt x="16412" y="11760"/>
                  </a:lnTo>
                  <a:lnTo>
                    <a:pt x="16368" y="11804"/>
                  </a:lnTo>
                  <a:lnTo>
                    <a:pt x="16324" y="11848"/>
                  </a:lnTo>
                  <a:lnTo>
                    <a:pt x="16324" y="11936"/>
                  </a:lnTo>
                  <a:lnTo>
                    <a:pt x="16368" y="14612"/>
                  </a:lnTo>
                  <a:lnTo>
                    <a:pt x="16368" y="14656"/>
                  </a:lnTo>
                  <a:lnTo>
                    <a:pt x="16368" y="14744"/>
                  </a:lnTo>
                  <a:lnTo>
                    <a:pt x="14832" y="20229"/>
                  </a:lnTo>
                  <a:lnTo>
                    <a:pt x="14218" y="22730"/>
                  </a:lnTo>
                  <a:lnTo>
                    <a:pt x="13823" y="25144"/>
                  </a:lnTo>
                  <a:lnTo>
                    <a:pt x="13823" y="25231"/>
                  </a:lnTo>
                  <a:lnTo>
                    <a:pt x="14788" y="27074"/>
                  </a:lnTo>
                  <a:lnTo>
                    <a:pt x="15051" y="30453"/>
                  </a:lnTo>
                  <a:lnTo>
                    <a:pt x="14788" y="31287"/>
                  </a:lnTo>
                  <a:lnTo>
                    <a:pt x="14086" y="32296"/>
                  </a:lnTo>
                  <a:lnTo>
                    <a:pt x="12594" y="33525"/>
                  </a:lnTo>
                  <a:lnTo>
                    <a:pt x="11058" y="34490"/>
                  </a:lnTo>
                  <a:lnTo>
                    <a:pt x="8864" y="34841"/>
                  </a:lnTo>
                  <a:lnTo>
                    <a:pt x="5310" y="32428"/>
                  </a:lnTo>
                  <a:lnTo>
                    <a:pt x="4037" y="29927"/>
                  </a:lnTo>
                  <a:lnTo>
                    <a:pt x="3993" y="29839"/>
                  </a:lnTo>
                  <a:lnTo>
                    <a:pt x="1141" y="27952"/>
                  </a:lnTo>
                  <a:lnTo>
                    <a:pt x="351" y="27250"/>
                  </a:lnTo>
                  <a:lnTo>
                    <a:pt x="395" y="26943"/>
                  </a:lnTo>
                  <a:lnTo>
                    <a:pt x="2896" y="21502"/>
                  </a:lnTo>
                  <a:lnTo>
                    <a:pt x="2896" y="21458"/>
                  </a:lnTo>
                  <a:lnTo>
                    <a:pt x="4696" y="15534"/>
                  </a:lnTo>
                  <a:lnTo>
                    <a:pt x="5573" y="12243"/>
                  </a:lnTo>
                  <a:lnTo>
                    <a:pt x="5749" y="10619"/>
                  </a:lnTo>
                  <a:lnTo>
                    <a:pt x="5749" y="10575"/>
                  </a:lnTo>
                  <a:lnTo>
                    <a:pt x="5617" y="7592"/>
                  </a:lnTo>
                  <a:lnTo>
                    <a:pt x="5749" y="4871"/>
                  </a:lnTo>
                  <a:lnTo>
                    <a:pt x="5749" y="4827"/>
                  </a:lnTo>
                  <a:lnTo>
                    <a:pt x="4827" y="2370"/>
                  </a:lnTo>
                  <a:lnTo>
                    <a:pt x="4827" y="1624"/>
                  </a:lnTo>
                  <a:lnTo>
                    <a:pt x="5749" y="264"/>
                  </a:lnTo>
                  <a:lnTo>
                    <a:pt x="5749" y="176"/>
                  </a:lnTo>
                  <a:lnTo>
                    <a:pt x="5749" y="132"/>
                  </a:lnTo>
                  <a:lnTo>
                    <a:pt x="5705" y="44"/>
                  </a:lnTo>
                  <a:lnTo>
                    <a:pt x="566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1" name="Google Shape;2551;p126"/>
            <p:cNvSpPr/>
            <p:nvPr/>
          </p:nvSpPr>
          <p:spPr>
            <a:xfrm>
              <a:off x="3635575" y="1464825"/>
              <a:ext cx="1480975" cy="864475"/>
            </a:xfrm>
            <a:custGeom>
              <a:avLst/>
              <a:gdLst/>
              <a:ahLst/>
              <a:cxnLst/>
              <a:rect l="l" t="t" r="r" b="b"/>
              <a:pathLst>
                <a:path w="59239" h="34579" extrusionOk="0">
                  <a:moveTo>
                    <a:pt x="59019" y="1"/>
                  </a:moveTo>
                  <a:lnTo>
                    <a:pt x="58975" y="45"/>
                  </a:lnTo>
                  <a:lnTo>
                    <a:pt x="58932" y="89"/>
                  </a:lnTo>
                  <a:lnTo>
                    <a:pt x="58888" y="176"/>
                  </a:lnTo>
                  <a:lnTo>
                    <a:pt x="58844" y="1800"/>
                  </a:lnTo>
                  <a:lnTo>
                    <a:pt x="56167" y="4389"/>
                  </a:lnTo>
                  <a:lnTo>
                    <a:pt x="54763" y="5486"/>
                  </a:lnTo>
                  <a:lnTo>
                    <a:pt x="50068" y="7768"/>
                  </a:lnTo>
                  <a:lnTo>
                    <a:pt x="50024" y="7856"/>
                  </a:lnTo>
                  <a:lnTo>
                    <a:pt x="48137" y="11629"/>
                  </a:lnTo>
                  <a:lnTo>
                    <a:pt x="46557" y="13735"/>
                  </a:lnTo>
                  <a:lnTo>
                    <a:pt x="44495" y="15929"/>
                  </a:lnTo>
                  <a:lnTo>
                    <a:pt x="41730" y="18124"/>
                  </a:lnTo>
                  <a:lnTo>
                    <a:pt x="40282" y="19045"/>
                  </a:lnTo>
                  <a:lnTo>
                    <a:pt x="35412" y="20625"/>
                  </a:lnTo>
                  <a:lnTo>
                    <a:pt x="34666" y="20844"/>
                  </a:lnTo>
                  <a:lnTo>
                    <a:pt x="34622" y="20888"/>
                  </a:lnTo>
                  <a:lnTo>
                    <a:pt x="31111" y="23433"/>
                  </a:lnTo>
                  <a:lnTo>
                    <a:pt x="29356" y="24618"/>
                  </a:lnTo>
                  <a:lnTo>
                    <a:pt x="28303" y="24969"/>
                  </a:lnTo>
                  <a:lnTo>
                    <a:pt x="28259" y="24969"/>
                  </a:lnTo>
                  <a:lnTo>
                    <a:pt x="27908" y="25188"/>
                  </a:lnTo>
                  <a:lnTo>
                    <a:pt x="27820" y="25232"/>
                  </a:lnTo>
                  <a:lnTo>
                    <a:pt x="27820" y="25320"/>
                  </a:lnTo>
                  <a:lnTo>
                    <a:pt x="27820" y="25408"/>
                  </a:lnTo>
                  <a:lnTo>
                    <a:pt x="27820" y="25452"/>
                  </a:lnTo>
                  <a:lnTo>
                    <a:pt x="27996" y="25671"/>
                  </a:lnTo>
                  <a:lnTo>
                    <a:pt x="27864" y="25890"/>
                  </a:lnTo>
                  <a:lnTo>
                    <a:pt x="26723" y="26241"/>
                  </a:lnTo>
                  <a:lnTo>
                    <a:pt x="22730" y="25671"/>
                  </a:lnTo>
                  <a:lnTo>
                    <a:pt x="21458" y="25320"/>
                  </a:lnTo>
                  <a:lnTo>
                    <a:pt x="18035" y="23696"/>
                  </a:lnTo>
                  <a:lnTo>
                    <a:pt x="15973" y="22555"/>
                  </a:lnTo>
                  <a:lnTo>
                    <a:pt x="15929" y="22512"/>
                  </a:lnTo>
                  <a:lnTo>
                    <a:pt x="15095" y="22292"/>
                  </a:lnTo>
                  <a:lnTo>
                    <a:pt x="15007" y="22292"/>
                  </a:lnTo>
                  <a:lnTo>
                    <a:pt x="14349" y="22424"/>
                  </a:lnTo>
                  <a:lnTo>
                    <a:pt x="14261" y="22468"/>
                  </a:lnTo>
                  <a:lnTo>
                    <a:pt x="14217" y="22599"/>
                  </a:lnTo>
                  <a:lnTo>
                    <a:pt x="14700" y="26022"/>
                  </a:lnTo>
                  <a:lnTo>
                    <a:pt x="14217" y="28786"/>
                  </a:lnTo>
                  <a:lnTo>
                    <a:pt x="13252" y="31726"/>
                  </a:lnTo>
                  <a:lnTo>
                    <a:pt x="12769" y="33438"/>
                  </a:lnTo>
                  <a:lnTo>
                    <a:pt x="7109" y="34008"/>
                  </a:lnTo>
                  <a:lnTo>
                    <a:pt x="2326" y="34184"/>
                  </a:lnTo>
                  <a:lnTo>
                    <a:pt x="176" y="34228"/>
                  </a:lnTo>
                  <a:lnTo>
                    <a:pt x="88" y="34228"/>
                  </a:lnTo>
                  <a:lnTo>
                    <a:pt x="44" y="34271"/>
                  </a:lnTo>
                  <a:lnTo>
                    <a:pt x="0" y="34315"/>
                  </a:lnTo>
                  <a:lnTo>
                    <a:pt x="0" y="34403"/>
                  </a:lnTo>
                  <a:lnTo>
                    <a:pt x="0" y="34447"/>
                  </a:lnTo>
                  <a:lnTo>
                    <a:pt x="44" y="34535"/>
                  </a:lnTo>
                  <a:lnTo>
                    <a:pt x="88" y="34535"/>
                  </a:lnTo>
                  <a:lnTo>
                    <a:pt x="176" y="34579"/>
                  </a:lnTo>
                  <a:lnTo>
                    <a:pt x="2326" y="34535"/>
                  </a:lnTo>
                  <a:lnTo>
                    <a:pt x="7153" y="34359"/>
                  </a:lnTo>
                  <a:lnTo>
                    <a:pt x="12901" y="33789"/>
                  </a:lnTo>
                  <a:lnTo>
                    <a:pt x="12989" y="33745"/>
                  </a:lnTo>
                  <a:lnTo>
                    <a:pt x="13033" y="33657"/>
                  </a:lnTo>
                  <a:lnTo>
                    <a:pt x="13559" y="31814"/>
                  </a:lnTo>
                  <a:lnTo>
                    <a:pt x="14524" y="28874"/>
                  </a:lnTo>
                  <a:lnTo>
                    <a:pt x="14524" y="28830"/>
                  </a:lnTo>
                  <a:lnTo>
                    <a:pt x="15051" y="26066"/>
                  </a:lnTo>
                  <a:lnTo>
                    <a:pt x="15051" y="25978"/>
                  </a:lnTo>
                  <a:lnTo>
                    <a:pt x="14612" y="22731"/>
                  </a:lnTo>
                  <a:lnTo>
                    <a:pt x="15051" y="22643"/>
                  </a:lnTo>
                  <a:lnTo>
                    <a:pt x="15841" y="22863"/>
                  </a:lnTo>
                  <a:lnTo>
                    <a:pt x="17859" y="24003"/>
                  </a:lnTo>
                  <a:lnTo>
                    <a:pt x="21326" y="25671"/>
                  </a:lnTo>
                  <a:lnTo>
                    <a:pt x="21370" y="25671"/>
                  </a:lnTo>
                  <a:lnTo>
                    <a:pt x="22686" y="26022"/>
                  </a:lnTo>
                  <a:lnTo>
                    <a:pt x="26723" y="26592"/>
                  </a:lnTo>
                  <a:lnTo>
                    <a:pt x="26767" y="26549"/>
                  </a:lnTo>
                  <a:lnTo>
                    <a:pt x="27996" y="26197"/>
                  </a:lnTo>
                  <a:lnTo>
                    <a:pt x="28127" y="26154"/>
                  </a:lnTo>
                  <a:lnTo>
                    <a:pt x="28347" y="25759"/>
                  </a:lnTo>
                  <a:lnTo>
                    <a:pt x="28347" y="25671"/>
                  </a:lnTo>
                  <a:lnTo>
                    <a:pt x="28347" y="25583"/>
                  </a:lnTo>
                  <a:lnTo>
                    <a:pt x="28215" y="25408"/>
                  </a:lnTo>
                  <a:lnTo>
                    <a:pt x="28435" y="25320"/>
                  </a:lnTo>
                  <a:lnTo>
                    <a:pt x="29488" y="24969"/>
                  </a:lnTo>
                  <a:lnTo>
                    <a:pt x="29532" y="24925"/>
                  </a:lnTo>
                  <a:lnTo>
                    <a:pt x="31287" y="23696"/>
                  </a:lnTo>
                  <a:lnTo>
                    <a:pt x="34797" y="21195"/>
                  </a:lnTo>
                  <a:lnTo>
                    <a:pt x="35543" y="20976"/>
                  </a:lnTo>
                  <a:lnTo>
                    <a:pt x="40414" y="19352"/>
                  </a:lnTo>
                  <a:lnTo>
                    <a:pt x="40458" y="19352"/>
                  </a:lnTo>
                  <a:lnTo>
                    <a:pt x="41906" y="18387"/>
                  </a:lnTo>
                  <a:lnTo>
                    <a:pt x="44714" y="16193"/>
                  </a:lnTo>
                  <a:lnTo>
                    <a:pt x="44758" y="16193"/>
                  </a:lnTo>
                  <a:lnTo>
                    <a:pt x="46821" y="13999"/>
                  </a:lnTo>
                  <a:lnTo>
                    <a:pt x="46821" y="13955"/>
                  </a:lnTo>
                  <a:lnTo>
                    <a:pt x="48444" y="11849"/>
                  </a:lnTo>
                  <a:lnTo>
                    <a:pt x="48444" y="11805"/>
                  </a:lnTo>
                  <a:lnTo>
                    <a:pt x="50287" y="8031"/>
                  </a:lnTo>
                  <a:lnTo>
                    <a:pt x="54938" y="5793"/>
                  </a:lnTo>
                  <a:lnTo>
                    <a:pt x="54982" y="5793"/>
                  </a:lnTo>
                  <a:lnTo>
                    <a:pt x="56386" y="4696"/>
                  </a:lnTo>
                  <a:lnTo>
                    <a:pt x="56386" y="4652"/>
                  </a:lnTo>
                  <a:lnTo>
                    <a:pt x="59151" y="2019"/>
                  </a:lnTo>
                  <a:lnTo>
                    <a:pt x="59195" y="1888"/>
                  </a:lnTo>
                  <a:lnTo>
                    <a:pt x="59239" y="176"/>
                  </a:lnTo>
                  <a:lnTo>
                    <a:pt x="59239" y="133"/>
                  </a:lnTo>
                  <a:lnTo>
                    <a:pt x="59195" y="45"/>
                  </a:lnTo>
                  <a:lnTo>
                    <a:pt x="5915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2" name="Google Shape;2552;p126"/>
            <p:cNvSpPr/>
            <p:nvPr/>
          </p:nvSpPr>
          <p:spPr>
            <a:xfrm>
              <a:off x="3659700" y="642075"/>
              <a:ext cx="701025" cy="988425"/>
            </a:xfrm>
            <a:custGeom>
              <a:avLst/>
              <a:gdLst/>
              <a:ahLst/>
              <a:cxnLst/>
              <a:rect l="l" t="t" r="r" b="b"/>
              <a:pathLst>
                <a:path w="28041" h="39537" extrusionOk="0">
                  <a:moveTo>
                    <a:pt x="26767" y="1"/>
                  </a:moveTo>
                  <a:lnTo>
                    <a:pt x="25714" y="527"/>
                  </a:lnTo>
                  <a:lnTo>
                    <a:pt x="25627" y="571"/>
                  </a:lnTo>
                  <a:lnTo>
                    <a:pt x="24486" y="1712"/>
                  </a:lnTo>
                  <a:lnTo>
                    <a:pt x="24442" y="1712"/>
                  </a:lnTo>
                  <a:lnTo>
                    <a:pt x="23608" y="2809"/>
                  </a:lnTo>
                  <a:lnTo>
                    <a:pt x="22599" y="3555"/>
                  </a:lnTo>
                  <a:lnTo>
                    <a:pt x="20142" y="5442"/>
                  </a:lnTo>
                  <a:lnTo>
                    <a:pt x="20098" y="5442"/>
                  </a:lnTo>
                  <a:lnTo>
                    <a:pt x="18650" y="6934"/>
                  </a:lnTo>
                  <a:lnTo>
                    <a:pt x="18650" y="6978"/>
                  </a:lnTo>
                  <a:lnTo>
                    <a:pt x="18167" y="7680"/>
                  </a:lnTo>
                  <a:lnTo>
                    <a:pt x="16894" y="9567"/>
                  </a:lnTo>
                  <a:lnTo>
                    <a:pt x="14832" y="12287"/>
                  </a:lnTo>
                  <a:lnTo>
                    <a:pt x="13954" y="13516"/>
                  </a:lnTo>
                  <a:lnTo>
                    <a:pt x="13033" y="14701"/>
                  </a:lnTo>
                  <a:lnTo>
                    <a:pt x="12068" y="15841"/>
                  </a:lnTo>
                  <a:lnTo>
                    <a:pt x="11102" y="16938"/>
                  </a:lnTo>
                  <a:lnTo>
                    <a:pt x="9830" y="18387"/>
                  </a:lnTo>
                  <a:lnTo>
                    <a:pt x="8601" y="19878"/>
                  </a:lnTo>
                  <a:lnTo>
                    <a:pt x="8031" y="20624"/>
                  </a:lnTo>
                  <a:lnTo>
                    <a:pt x="7460" y="21414"/>
                  </a:lnTo>
                  <a:lnTo>
                    <a:pt x="6977" y="22248"/>
                  </a:lnTo>
                  <a:lnTo>
                    <a:pt x="6495" y="23082"/>
                  </a:lnTo>
                  <a:lnTo>
                    <a:pt x="6495" y="23126"/>
                  </a:lnTo>
                  <a:lnTo>
                    <a:pt x="6012" y="24661"/>
                  </a:lnTo>
                  <a:lnTo>
                    <a:pt x="5836" y="26548"/>
                  </a:lnTo>
                  <a:lnTo>
                    <a:pt x="5134" y="27601"/>
                  </a:lnTo>
                  <a:lnTo>
                    <a:pt x="3160" y="29313"/>
                  </a:lnTo>
                  <a:lnTo>
                    <a:pt x="3116" y="29357"/>
                  </a:lnTo>
                  <a:lnTo>
                    <a:pt x="2282" y="31068"/>
                  </a:lnTo>
                  <a:lnTo>
                    <a:pt x="2282" y="31112"/>
                  </a:lnTo>
                  <a:lnTo>
                    <a:pt x="1185" y="34183"/>
                  </a:lnTo>
                  <a:lnTo>
                    <a:pt x="1141" y="34227"/>
                  </a:lnTo>
                  <a:lnTo>
                    <a:pt x="0" y="39317"/>
                  </a:lnTo>
                  <a:lnTo>
                    <a:pt x="0" y="39405"/>
                  </a:lnTo>
                  <a:lnTo>
                    <a:pt x="0" y="39449"/>
                  </a:lnTo>
                  <a:lnTo>
                    <a:pt x="44" y="39493"/>
                  </a:lnTo>
                  <a:lnTo>
                    <a:pt x="132" y="39537"/>
                  </a:lnTo>
                  <a:lnTo>
                    <a:pt x="176" y="39537"/>
                  </a:lnTo>
                  <a:lnTo>
                    <a:pt x="264" y="39493"/>
                  </a:lnTo>
                  <a:lnTo>
                    <a:pt x="308" y="39405"/>
                  </a:lnTo>
                  <a:lnTo>
                    <a:pt x="1492" y="34315"/>
                  </a:lnTo>
                  <a:lnTo>
                    <a:pt x="2633" y="31243"/>
                  </a:lnTo>
                  <a:lnTo>
                    <a:pt x="3423" y="29532"/>
                  </a:lnTo>
                  <a:lnTo>
                    <a:pt x="5398" y="27865"/>
                  </a:lnTo>
                  <a:lnTo>
                    <a:pt x="5442" y="27821"/>
                  </a:lnTo>
                  <a:lnTo>
                    <a:pt x="6144" y="26724"/>
                  </a:lnTo>
                  <a:lnTo>
                    <a:pt x="6144" y="26636"/>
                  </a:lnTo>
                  <a:lnTo>
                    <a:pt x="6363" y="24705"/>
                  </a:lnTo>
                  <a:lnTo>
                    <a:pt x="6802" y="23257"/>
                  </a:lnTo>
                  <a:lnTo>
                    <a:pt x="7285" y="22424"/>
                  </a:lnTo>
                  <a:lnTo>
                    <a:pt x="7767" y="21634"/>
                  </a:lnTo>
                  <a:lnTo>
                    <a:pt x="8294" y="20844"/>
                  </a:lnTo>
                  <a:lnTo>
                    <a:pt x="8864" y="20098"/>
                  </a:lnTo>
                  <a:lnTo>
                    <a:pt x="10093" y="18650"/>
                  </a:lnTo>
                  <a:lnTo>
                    <a:pt x="11365" y="17158"/>
                  </a:lnTo>
                  <a:lnTo>
                    <a:pt x="12331" y="16061"/>
                  </a:lnTo>
                  <a:lnTo>
                    <a:pt x="13296" y="14920"/>
                  </a:lnTo>
                  <a:lnTo>
                    <a:pt x="14262" y="13735"/>
                  </a:lnTo>
                  <a:lnTo>
                    <a:pt x="15139" y="12507"/>
                  </a:lnTo>
                  <a:lnTo>
                    <a:pt x="17202" y="9742"/>
                  </a:lnTo>
                  <a:lnTo>
                    <a:pt x="18430" y="7899"/>
                  </a:lnTo>
                  <a:lnTo>
                    <a:pt x="18913" y="7153"/>
                  </a:lnTo>
                  <a:lnTo>
                    <a:pt x="20361" y="5705"/>
                  </a:lnTo>
                  <a:lnTo>
                    <a:pt x="22774" y="3862"/>
                  </a:lnTo>
                  <a:lnTo>
                    <a:pt x="23828" y="3072"/>
                  </a:lnTo>
                  <a:lnTo>
                    <a:pt x="23871" y="3072"/>
                  </a:lnTo>
                  <a:lnTo>
                    <a:pt x="24749" y="1975"/>
                  </a:lnTo>
                  <a:lnTo>
                    <a:pt x="25890" y="834"/>
                  </a:lnTo>
                  <a:lnTo>
                    <a:pt x="26899" y="352"/>
                  </a:lnTo>
                  <a:lnTo>
                    <a:pt x="27865" y="439"/>
                  </a:lnTo>
                  <a:lnTo>
                    <a:pt x="27908" y="439"/>
                  </a:lnTo>
                  <a:lnTo>
                    <a:pt x="27996" y="396"/>
                  </a:lnTo>
                  <a:lnTo>
                    <a:pt x="28040" y="352"/>
                  </a:lnTo>
                  <a:lnTo>
                    <a:pt x="28040" y="264"/>
                  </a:lnTo>
                  <a:lnTo>
                    <a:pt x="28040" y="220"/>
                  </a:lnTo>
                  <a:lnTo>
                    <a:pt x="27996" y="132"/>
                  </a:lnTo>
                  <a:lnTo>
                    <a:pt x="27952" y="88"/>
                  </a:lnTo>
                  <a:lnTo>
                    <a:pt x="27908" y="88"/>
                  </a:lnTo>
                  <a:lnTo>
                    <a:pt x="2685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3" name="Google Shape;2553;p126"/>
            <p:cNvSpPr/>
            <p:nvPr/>
          </p:nvSpPr>
          <p:spPr>
            <a:xfrm>
              <a:off x="3591675" y="2170200"/>
              <a:ext cx="1783775" cy="624225"/>
            </a:xfrm>
            <a:custGeom>
              <a:avLst/>
              <a:gdLst/>
              <a:ahLst/>
              <a:cxnLst/>
              <a:rect l="l" t="t" r="r" b="b"/>
              <a:pathLst>
                <a:path w="71351" h="24969" extrusionOk="0">
                  <a:moveTo>
                    <a:pt x="70297" y="1"/>
                  </a:moveTo>
                  <a:lnTo>
                    <a:pt x="68411" y="484"/>
                  </a:lnTo>
                  <a:lnTo>
                    <a:pt x="68367" y="528"/>
                  </a:lnTo>
                  <a:lnTo>
                    <a:pt x="63584" y="2853"/>
                  </a:lnTo>
                  <a:lnTo>
                    <a:pt x="61609" y="3687"/>
                  </a:lnTo>
                  <a:lnTo>
                    <a:pt x="58801" y="4345"/>
                  </a:lnTo>
                  <a:lnTo>
                    <a:pt x="55378" y="4345"/>
                  </a:lnTo>
                  <a:lnTo>
                    <a:pt x="55378" y="4389"/>
                  </a:lnTo>
                  <a:lnTo>
                    <a:pt x="53316" y="4828"/>
                  </a:lnTo>
                  <a:lnTo>
                    <a:pt x="53316" y="4872"/>
                  </a:lnTo>
                  <a:lnTo>
                    <a:pt x="49674" y="6232"/>
                  </a:lnTo>
                  <a:lnTo>
                    <a:pt x="47260" y="7241"/>
                  </a:lnTo>
                  <a:lnTo>
                    <a:pt x="40503" y="8382"/>
                  </a:lnTo>
                  <a:lnTo>
                    <a:pt x="36290" y="9040"/>
                  </a:lnTo>
                  <a:lnTo>
                    <a:pt x="32604" y="9611"/>
                  </a:lnTo>
                  <a:lnTo>
                    <a:pt x="30454" y="10050"/>
                  </a:lnTo>
                  <a:lnTo>
                    <a:pt x="28830" y="10488"/>
                  </a:lnTo>
                  <a:lnTo>
                    <a:pt x="28743" y="10532"/>
                  </a:lnTo>
                  <a:lnTo>
                    <a:pt x="28699" y="10576"/>
                  </a:lnTo>
                  <a:lnTo>
                    <a:pt x="26987" y="15798"/>
                  </a:lnTo>
                  <a:lnTo>
                    <a:pt x="25364" y="19177"/>
                  </a:lnTo>
                  <a:lnTo>
                    <a:pt x="23872" y="21678"/>
                  </a:lnTo>
                  <a:lnTo>
                    <a:pt x="22468" y="23872"/>
                  </a:lnTo>
                  <a:lnTo>
                    <a:pt x="21853" y="24486"/>
                  </a:lnTo>
                  <a:lnTo>
                    <a:pt x="21195" y="24618"/>
                  </a:lnTo>
                  <a:lnTo>
                    <a:pt x="19308" y="24530"/>
                  </a:lnTo>
                  <a:lnTo>
                    <a:pt x="15052" y="23696"/>
                  </a:lnTo>
                  <a:lnTo>
                    <a:pt x="10795" y="22731"/>
                  </a:lnTo>
                  <a:lnTo>
                    <a:pt x="7724" y="22161"/>
                  </a:lnTo>
                  <a:lnTo>
                    <a:pt x="4213" y="21897"/>
                  </a:lnTo>
                  <a:lnTo>
                    <a:pt x="264" y="20449"/>
                  </a:lnTo>
                  <a:lnTo>
                    <a:pt x="176" y="20405"/>
                  </a:lnTo>
                  <a:lnTo>
                    <a:pt x="89" y="20449"/>
                  </a:lnTo>
                  <a:lnTo>
                    <a:pt x="45" y="20493"/>
                  </a:lnTo>
                  <a:lnTo>
                    <a:pt x="1" y="20537"/>
                  </a:lnTo>
                  <a:lnTo>
                    <a:pt x="1" y="20581"/>
                  </a:lnTo>
                  <a:lnTo>
                    <a:pt x="45" y="20669"/>
                  </a:lnTo>
                  <a:lnTo>
                    <a:pt x="45" y="20712"/>
                  </a:lnTo>
                  <a:lnTo>
                    <a:pt x="132" y="20756"/>
                  </a:lnTo>
                  <a:lnTo>
                    <a:pt x="4126" y="22204"/>
                  </a:lnTo>
                  <a:lnTo>
                    <a:pt x="4169" y="22248"/>
                  </a:lnTo>
                  <a:lnTo>
                    <a:pt x="7680" y="22512"/>
                  </a:lnTo>
                  <a:lnTo>
                    <a:pt x="10752" y="23082"/>
                  </a:lnTo>
                  <a:lnTo>
                    <a:pt x="15008" y="24047"/>
                  </a:lnTo>
                  <a:lnTo>
                    <a:pt x="19264" y="24881"/>
                  </a:lnTo>
                  <a:lnTo>
                    <a:pt x="19308" y="24881"/>
                  </a:lnTo>
                  <a:lnTo>
                    <a:pt x="21195" y="24969"/>
                  </a:lnTo>
                  <a:lnTo>
                    <a:pt x="21239" y="24969"/>
                  </a:lnTo>
                  <a:lnTo>
                    <a:pt x="21985" y="24793"/>
                  </a:lnTo>
                  <a:lnTo>
                    <a:pt x="22029" y="24749"/>
                  </a:lnTo>
                  <a:lnTo>
                    <a:pt x="22731" y="24091"/>
                  </a:lnTo>
                  <a:lnTo>
                    <a:pt x="22775" y="24091"/>
                  </a:lnTo>
                  <a:lnTo>
                    <a:pt x="24135" y="21897"/>
                  </a:lnTo>
                  <a:lnTo>
                    <a:pt x="25671" y="19308"/>
                  </a:lnTo>
                  <a:lnTo>
                    <a:pt x="27294" y="15930"/>
                  </a:lnTo>
                  <a:lnTo>
                    <a:pt x="29006" y="10796"/>
                  </a:lnTo>
                  <a:lnTo>
                    <a:pt x="30542" y="10357"/>
                  </a:lnTo>
                  <a:lnTo>
                    <a:pt x="32648" y="9962"/>
                  </a:lnTo>
                  <a:lnTo>
                    <a:pt x="36334" y="9391"/>
                  </a:lnTo>
                  <a:lnTo>
                    <a:pt x="40546" y="8689"/>
                  </a:lnTo>
                  <a:lnTo>
                    <a:pt x="47348" y="7592"/>
                  </a:lnTo>
                  <a:lnTo>
                    <a:pt x="47392" y="7592"/>
                  </a:lnTo>
                  <a:lnTo>
                    <a:pt x="49805" y="6583"/>
                  </a:lnTo>
                  <a:lnTo>
                    <a:pt x="53403" y="5179"/>
                  </a:lnTo>
                  <a:lnTo>
                    <a:pt x="55422" y="4696"/>
                  </a:lnTo>
                  <a:lnTo>
                    <a:pt x="58888" y="4696"/>
                  </a:lnTo>
                  <a:lnTo>
                    <a:pt x="61697" y="3994"/>
                  </a:lnTo>
                  <a:lnTo>
                    <a:pt x="61741" y="3994"/>
                  </a:lnTo>
                  <a:lnTo>
                    <a:pt x="63715" y="3160"/>
                  </a:lnTo>
                  <a:lnTo>
                    <a:pt x="68498" y="835"/>
                  </a:lnTo>
                  <a:lnTo>
                    <a:pt x="70341" y="352"/>
                  </a:lnTo>
                  <a:lnTo>
                    <a:pt x="70780" y="440"/>
                  </a:lnTo>
                  <a:lnTo>
                    <a:pt x="70956" y="659"/>
                  </a:lnTo>
                  <a:lnTo>
                    <a:pt x="70999" y="1712"/>
                  </a:lnTo>
                  <a:lnTo>
                    <a:pt x="70868" y="5003"/>
                  </a:lnTo>
                  <a:lnTo>
                    <a:pt x="70692" y="11059"/>
                  </a:lnTo>
                  <a:lnTo>
                    <a:pt x="70692" y="11147"/>
                  </a:lnTo>
                  <a:lnTo>
                    <a:pt x="70736" y="11190"/>
                  </a:lnTo>
                  <a:lnTo>
                    <a:pt x="70780" y="11234"/>
                  </a:lnTo>
                  <a:lnTo>
                    <a:pt x="70868" y="11278"/>
                  </a:lnTo>
                  <a:lnTo>
                    <a:pt x="70912" y="11234"/>
                  </a:lnTo>
                  <a:lnTo>
                    <a:pt x="70999" y="11234"/>
                  </a:lnTo>
                  <a:lnTo>
                    <a:pt x="70999" y="11147"/>
                  </a:lnTo>
                  <a:lnTo>
                    <a:pt x="71043" y="11103"/>
                  </a:lnTo>
                  <a:lnTo>
                    <a:pt x="71219" y="5003"/>
                  </a:lnTo>
                  <a:lnTo>
                    <a:pt x="71351" y="1712"/>
                  </a:lnTo>
                  <a:lnTo>
                    <a:pt x="71351" y="1668"/>
                  </a:lnTo>
                  <a:lnTo>
                    <a:pt x="71263" y="571"/>
                  </a:lnTo>
                  <a:lnTo>
                    <a:pt x="71263" y="484"/>
                  </a:lnTo>
                  <a:lnTo>
                    <a:pt x="70999" y="177"/>
                  </a:lnTo>
                  <a:lnTo>
                    <a:pt x="70912" y="89"/>
                  </a:lnTo>
                  <a:lnTo>
                    <a:pt x="7038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4" name="Google Shape;2554;p126"/>
            <p:cNvSpPr/>
            <p:nvPr/>
          </p:nvSpPr>
          <p:spPr>
            <a:xfrm>
              <a:off x="3359125" y="762750"/>
              <a:ext cx="284150" cy="616550"/>
            </a:xfrm>
            <a:custGeom>
              <a:avLst/>
              <a:gdLst/>
              <a:ahLst/>
              <a:cxnLst/>
              <a:rect l="l" t="t" r="r" b="b"/>
              <a:pathLst>
                <a:path w="11366" h="24662" extrusionOk="0">
                  <a:moveTo>
                    <a:pt x="11146" y="1"/>
                  </a:moveTo>
                  <a:lnTo>
                    <a:pt x="11102" y="44"/>
                  </a:lnTo>
                  <a:lnTo>
                    <a:pt x="11058" y="88"/>
                  </a:lnTo>
                  <a:lnTo>
                    <a:pt x="9478" y="3292"/>
                  </a:lnTo>
                  <a:lnTo>
                    <a:pt x="9347" y="3599"/>
                  </a:lnTo>
                  <a:lnTo>
                    <a:pt x="7811" y="6144"/>
                  </a:lnTo>
                  <a:lnTo>
                    <a:pt x="7811" y="6188"/>
                  </a:lnTo>
                  <a:lnTo>
                    <a:pt x="6977" y="7987"/>
                  </a:lnTo>
                  <a:lnTo>
                    <a:pt x="6143" y="10400"/>
                  </a:lnTo>
                  <a:lnTo>
                    <a:pt x="6056" y="10620"/>
                  </a:lnTo>
                  <a:lnTo>
                    <a:pt x="4344" y="15841"/>
                  </a:lnTo>
                  <a:lnTo>
                    <a:pt x="2501" y="20888"/>
                  </a:lnTo>
                  <a:lnTo>
                    <a:pt x="1273" y="23564"/>
                  </a:lnTo>
                  <a:lnTo>
                    <a:pt x="88" y="24310"/>
                  </a:lnTo>
                  <a:lnTo>
                    <a:pt x="0" y="24398"/>
                  </a:lnTo>
                  <a:lnTo>
                    <a:pt x="0" y="24442"/>
                  </a:lnTo>
                  <a:lnTo>
                    <a:pt x="0" y="24486"/>
                  </a:lnTo>
                  <a:lnTo>
                    <a:pt x="0" y="24574"/>
                  </a:lnTo>
                  <a:lnTo>
                    <a:pt x="88" y="24617"/>
                  </a:lnTo>
                  <a:lnTo>
                    <a:pt x="176" y="24661"/>
                  </a:lnTo>
                  <a:lnTo>
                    <a:pt x="263" y="24617"/>
                  </a:lnTo>
                  <a:lnTo>
                    <a:pt x="1492" y="23828"/>
                  </a:lnTo>
                  <a:lnTo>
                    <a:pt x="1580" y="23784"/>
                  </a:lnTo>
                  <a:lnTo>
                    <a:pt x="2808" y="21019"/>
                  </a:lnTo>
                  <a:lnTo>
                    <a:pt x="4695" y="15973"/>
                  </a:lnTo>
                  <a:lnTo>
                    <a:pt x="6363" y="10751"/>
                  </a:lnTo>
                  <a:lnTo>
                    <a:pt x="6451" y="10532"/>
                  </a:lnTo>
                  <a:lnTo>
                    <a:pt x="7284" y="8118"/>
                  </a:lnTo>
                  <a:lnTo>
                    <a:pt x="8118" y="6319"/>
                  </a:lnTo>
                  <a:lnTo>
                    <a:pt x="9654" y="3774"/>
                  </a:lnTo>
                  <a:lnTo>
                    <a:pt x="9654" y="3730"/>
                  </a:lnTo>
                  <a:lnTo>
                    <a:pt x="9785" y="3423"/>
                  </a:lnTo>
                  <a:lnTo>
                    <a:pt x="11365" y="264"/>
                  </a:lnTo>
                  <a:lnTo>
                    <a:pt x="11365" y="176"/>
                  </a:lnTo>
                  <a:lnTo>
                    <a:pt x="11365" y="132"/>
                  </a:lnTo>
                  <a:lnTo>
                    <a:pt x="11321" y="44"/>
                  </a:lnTo>
                  <a:lnTo>
                    <a:pt x="1127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5" name="Google Shape;2555;p126"/>
            <p:cNvSpPr/>
            <p:nvPr/>
          </p:nvSpPr>
          <p:spPr>
            <a:xfrm>
              <a:off x="4291575" y="2578300"/>
              <a:ext cx="465150" cy="155800"/>
            </a:xfrm>
            <a:custGeom>
              <a:avLst/>
              <a:gdLst/>
              <a:ahLst/>
              <a:cxnLst/>
              <a:rect l="l" t="t" r="r" b="b"/>
              <a:pathLst>
                <a:path w="18606" h="6232" extrusionOk="0">
                  <a:moveTo>
                    <a:pt x="18255" y="0"/>
                  </a:moveTo>
                  <a:lnTo>
                    <a:pt x="14613" y="571"/>
                  </a:lnTo>
                  <a:lnTo>
                    <a:pt x="6758" y="1405"/>
                  </a:lnTo>
                  <a:lnTo>
                    <a:pt x="3555" y="1624"/>
                  </a:lnTo>
                  <a:lnTo>
                    <a:pt x="3511" y="1624"/>
                  </a:lnTo>
                  <a:lnTo>
                    <a:pt x="2633" y="1975"/>
                  </a:lnTo>
                  <a:lnTo>
                    <a:pt x="2546" y="1975"/>
                  </a:lnTo>
                  <a:lnTo>
                    <a:pt x="2063" y="2458"/>
                  </a:lnTo>
                  <a:lnTo>
                    <a:pt x="2019" y="2502"/>
                  </a:lnTo>
                  <a:lnTo>
                    <a:pt x="44" y="5968"/>
                  </a:lnTo>
                  <a:lnTo>
                    <a:pt x="1" y="6056"/>
                  </a:lnTo>
                  <a:lnTo>
                    <a:pt x="1" y="6100"/>
                  </a:lnTo>
                  <a:lnTo>
                    <a:pt x="44" y="6188"/>
                  </a:lnTo>
                  <a:lnTo>
                    <a:pt x="88" y="6231"/>
                  </a:lnTo>
                  <a:lnTo>
                    <a:pt x="264" y="6231"/>
                  </a:lnTo>
                  <a:lnTo>
                    <a:pt x="352" y="6144"/>
                  </a:lnTo>
                  <a:lnTo>
                    <a:pt x="2326" y="2677"/>
                  </a:lnTo>
                  <a:lnTo>
                    <a:pt x="2765" y="2282"/>
                  </a:lnTo>
                  <a:lnTo>
                    <a:pt x="3599" y="1975"/>
                  </a:lnTo>
                  <a:lnTo>
                    <a:pt x="6802" y="1756"/>
                  </a:lnTo>
                  <a:lnTo>
                    <a:pt x="14657" y="922"/>
                  </a:lnTo>
                  <a:lnTo>
                    <a:pt x="18167" y="352"/>
                  </a:lnTo>
                  <a:lnTo>
                    <a:pt x="18211" y="439"/>
                  </a:lnTo>
                  <a:lnTo>
                    <a:pt x="16412" y="1273"/>
                  </a:lnTo>
                  <a:lnTo>
                    <a:pt x="16368" y="1317"/>
                  </a:lnTo>
                  <a:lnTo>
                    <a:pt x="16324" y="1405"/>
                  </a:lnTo>
                  <a:lnTo>
                    <a:pt x="16324" y="1449"/>
                  </a:lnTo>
                  <a:lnTo>
                    <a:pt x="16324" y="1536"/>
                  </a:lnTo>
                  <a:lnTo>
                    <a:pt x="16368" y="1580"/>
                  </a:lnTo>
                  <a:lnTo>
                    <a:pt x="16412" y="1624"/>
                  </a:lnTo>
                  <a:lnTo>
                    <a:pt x="16544" y="1624"/>
                  </a:lnTo>
                  <a:lnTo>
                    <a:pt x="18518" y="703"/>
                  </a:lnTo>
                  <a:lnTo>
                    <a:pt x="18606" y="615"/>
                  </a:lnTo>
                  <a:lnTo>
                    <a:pt x="18606" y="483"/>
                  </a:lnTo>
                  <a:lnTo>
                    <a:pt x="18430" y="88"/>
                  </a:lnTo>
                  <a:lnTo>
                    <a:pt x="1834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6" name="Google Shape;2556;p126"/>
            <p:cNvSpPr/>
            <p:nvPr/>
          </p:nvSpPr>
          <p:spPr>
            <a:xfrm>
              <a:off x="3631175" y="2837200"/>
              <a:ext cx="446500" cy="66925"/>
            </a:xfrm>
            <a:custGeom>
              <a:avLst/>
              <a:gdLst/>
              <a:ahLst/>
              <a:cxnLst/>
              <a:rect l="l" t="t" r="r" b="b"/>
              <a:pathLst>
                <a:path w="17860" h="2677" extrusionOk="0">
                  <a:moveTo>
                    <a:pt x="88" y="0"/>
                  </a:move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44" y="263"/>
                  </a:lnTo>
                  <a:lnTo>
                    <a:pt x="88" y="307"/>
                  </a:lnTo>
                  <a:lnTo>
                    <a:pt x="132" y="351"/>
                  </a:lnTo>
                  <a:lnTo>
                    <a:pt x="2940" y="922"/>
                  </a:lnTo>
                  <a:lnTo>
                    <a:pt x="7987" y="1668"/>
                  </a:lnTo>
                  <a:lnTo>
                    <a:pt x="11102" y="2326"/>
                  </a:lnTo>
                  <a:lnTo>
                    <a:pt x="14262" y="2677"/>
                  </a:lnTo>
                  <a:lnTo>
                    <a:pt x="17728" y="2677"/>
                  </a:lnTo>
                  <a:lnTo>
                    <a:pt x="17772" y="2633"/>
                  </a:lnTo>
                  <a:lnTo>
                    <a:pt x="17816" y="2589"/>
                  </a:lnTo>
                  <a:lnTo>
                    <a:pt x="17860" y="2501"/>
                  </a:lnTo>
                  <a:lnTo>
                    <a:pt x="17816" y="2458"/>
                  </a:lnTo>
                  <a:lnTo>
                    <a:pt x="17772" y="2414"/>
                  </a:lnTo>
                  <a:lnTo>
                    <a:pt x="17728" y="2370"/>
                  </a:lnTo>
                  <a:lnTo>
                    <a:pt x="17684" y="2326"/>
                  </a:lnTo>
                  <a:lnTo>
                    <a:pt x="14306" y="2326"/>
                  </a:lnTo>
                  <a:lnTo>
                    <a:pt x="11146" y="1975"/>
                  </a:lnTo>
                  <a:lnTo>
                    <a:pt x="8074" y="1317"/>
                  </a:lnTo>
                  <a:lnTo>
                    <a:pt x="2984" y="615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7" name="Google Shape;2557;p126"/>
            <p:cNvSpPr/>
            <p:nvPr/>
          </p:nvSpPr>
          <p:spPr>
            <a:xfrm>
              <a:off x="3229675" y="767150"/>
              <a:ext cx="275375" cy="654925"/>
            </a:xfrm>
            <a:custGeom>
              <a:avLst/>
              <a:gdLst/>
              <a:ahLst/>
              <a:cxnLst/>
              <a:rect l="l" t="t" r="r" b="b"/>
              <a:pathLst>
                <a:path w="11015" h="26197" extrusionOk="0">
                  <a:moveTo>
                    <a:pt x="10795" y="0"/>
                  </a:moveTo>
                  <a:lnTo>
                    <a:pt x="10707" y="44"/>
                  </a:lnTo>
                  <a:lnTo>
                    <a:pt x="9259" y="1536"/>
                  </a:lnTo>
                  <a:lnTo>
                    <a:pt x="9259" y="1580"/>
                  </a:lnTo>
                  <a:lnTo>
                    <a:pt x="7943" y="4564"/>
                  </a:lnTo>
                  <a:lnTo>
                    <a:pt x="7197" y="6319"/>
                  </a:lnTo>
                  <a:lnTo>
                    <a:pt x="5968" y="10180"/>
                  </a:lnTo>
                  <a:lnTo>
                    <a:pt x="4695" y="13384"/>
                  </a:lnTo>
                  <a:lnTo>
                    <a:pt x="3335" y="16104"/>
                  </a:lnTo>
                  <a:lnTo>
                    <a:pt x="2501" y="18210"/>
                  </a:lnTo>
                  <a:lnTo>
                    <a:pt x="1404" y="21896"/>
                  </a:lnTo>
                  <a:lnTo>
                    <a:pt x="0" y="25977"/>
                  </a:lnTo>
                  <a:lnTo>
                    <a:pt x="0" y="26065"/>
                  </a:lnTo>
                  <a:lnTo>
                    <a:pt x="0" y="26109"/>
                  </a:lnTo>
                  <a:lnTo>
                    <a:pt x="44" y="26153"/>
                  </a:lnTo>
                  <a:lnTo>
                    <a:pt x="88" y="26197"/>
                  </a:lnTo>
                  <a:lnTo>
                    <a:pt x="263" y="26197"/>
                  </a:lnTo>
                  <a:lnTo>
                    <a:pt x="307" y="26109"/>
                  </a:lnTo>
                  <a:lnTo>
                    <a:pt x="1755" y="21984"/>
                  </a:lnTo>
                  <a:lnTo>
                    <a:pt x="2852" y="18298"/>
                  </a:lnTo>
                  <a:lnTo>
                    <a:pt x="3642" y="16236"/>
                  </a:lnTo>
                  <a:lnTo>
                    <a:pt x="5046" y="13515"/>
                  </a:lnTo>
                  <a:lnTo>
                    <a:pt x="6143" y="10663"/>
                  </a:lnTo>
                  <a:lnTo>
                    <a:pt x="6275" y="10312"/>
                  </a:lnTo>
                  <a:lnTo>
                    <a:pt x="7548" y="6450"/>
                  </a:lnTo>
                  <a:lnTo>
                    <a:pt x="7548" y="6407"/>
                  </a:lnTo>
                  <a:lnTo>
                    <a:pt x="8294" y="4651"/>
                  </a:lnTo>
                  <a:lnTo>
                    <a:pt x="9566" y="1755"/>
                  </a:lnTo>
                  <a:lnTo>
                    <a:pt x="10970" y="307"/>
                  </a:lnTo>
                  <a:lnTo>
                    <a:pt x="11014" y="219"/>
                  </a:lnTo>
                  <a:lnTo>
                    <a:pt x="11014" y="176"/>
                  </a:lnTo>
                  <a:lnTo>
                    <a:pt x="11014" y="88"/>
                  </a:lnTo>
                  <a:lnTo>
                    <a:pt x="10970" y="44"/>
                  </a:lnTo>
                  <a:lnTo>
                    <a:pt x="1092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8" name="Google Shape;2558;p126"/>
            <p:cNvSpPr/>
            <p:nvPr/>
          </p:nvSpPr>
          <p:spPr>
            <a:xfrm>
              <a:off x="4717225" y="1245425"/>
              <a:ext cx="38425" cy="278675"/>
            </a:xfrm>
            <a:custGeom>
              <a:avLst/>
              <a:gdLst/>
              <a:ahLst/>
              <a:cxnLst/>
              <a:rect l="l" t="t" r="r" b="b"/>
              <a:pathLst>
                <a:path w="1537" h="11147" extrusionOk="0">
                  <a:moveTo>
                    <a:pt x="1317" y="1"/>
                  </a:moveTo>
                  <a:lnTo>
                    <a:pt x="1273" y="45"/>
                  </a:lnTo>
                  <a:lnTo>
                    <a:pt x="1229" y="89"/>
                  </a:lnTo>
                  <a:lnTo>
                    <a:pt x="1185" y="133"/>
                  </a:lnTo>
                  <a:lnTo>
                    <a:pt x="483" y="4126"/>
                  </a:lnTo>
                  <a:lnTo>
                    <a:pt x="0" y="7066"/>
                  </a:lnTo>
                  <a:lnTo>
                    <a:pt x="0" y="7109"/>
                  </a:lnTo>
                  <a:lnTo>
                    <a:pt x="132" y="8470"/>
                  </a:lnTo>
                  <a:lnTo>
                    <a:pt x="132" y="8514"/>
                  </a:lnTo>
                  <a:lnTo>
                    <a:pt x="878" y="10839"/>
                  </a:lnTo>
                  <a:lnTo>
                    <a:pt x="878" y="10971"/>
                  </a:lnTo>
                  <a:lnTo>
                    <a:pt x="878" y="11015"/>
                  </a:lnTo>
                  <a:lnTo>
                    <a:pt x="922" y="11103"/>
                  </a:lnTo>
                  <a:lnTo>
                    <a:pt x="1009" y="11146"/>
                  </a:lnTo>
                  <a:lnTo>
                    <a:pt x="1053" y="11146"/>
                  </a:lnTo>
                  <a:lnTo>
                    <a:pt x="1185" y="11103"/>
                  </a:lnTo>
                  <a:lnTo>
                    <a:pt x="1229" y="11059"/>
                  </a:lnTo>
                  <a:lnTo>
                    <a:pt x="1229" y="10971"/>
                  </a:lnTo>
                  <a:lnTo>
                    <a:pt x="1229" y="10795"/>
                  </a:lnTo>
                  <a:lnTo>
                    <a:pt x="1229" y="10752"/>
                  </a:lnTo>
                  <a:lnTo>
                    <a:pt x="483" y="8426"/>
                  </a:lnTo>
                  <a:lnTo>
                    <a:pt x="351" y="7109"/>
                  </a:lnTo>
                  <a:lnTo>
                    <a:pt x="834" y="4170"/>
                  </a:lnTo>
                  <a:lnTo>
                    <a:pt x="1536" y="220"/>
                  </a:lnTo>
                  <a:lnTo>
                    <a:pt x="1536" y="133"/>
                  </a:lnTo>
                  <a:lnTo>
                    <a:pt x="1492" y="89"/>
                  </a:lnTo>
                  <a:lnTo>
                    <a:pt x="1448" y="45"/>
                  </a:lnTo>
                  <a:lnTo>
                    <a:pt x="140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9" name="Google Shape;2559;p126"/>
            <p:cNvSpPr/>
            <p:nvPr/>
          </p:nvSpPr>
          <p:spPr>
            <a:xfrm>
              <a:off x="4744650" y="1146700"/>
              <a:ext cx="39500" cy="377400"/>
            </a:xfrm>
            <a:custGeom>
              <a:avLst/>
              <a:gdLst/>
              <a:ahLst/>
              <a:cxnLst/>
              <a:rect l="l" t="t" r="r" b="b"/>
              <a:pathLst>
                <a:path w="1580" h="15096" extrusionOk="0">
                  <a:moveTo>
                    <a:pt x="483" y="1"/>
                  </a:moveTo>
                  <a:lnTo>
                    <a:pt x="395" y="45"/>
                  </a:lnTo>
                  <a:lnTo>
                    <a:pt x="351" y="45"/>
                  </a:lnTo>
                  <a:lnTo>
                    <a:pt x="307" y="132"/>
                  </a:lnTo>
                  <a:lnTo>
                    <a:pt x="264" y="176"/>
                  </a:lnTo>
                  <a:lnTo>
                    <a:pt x="307" y="264"/>
                  </a:lnTo>
                  <a:lnTo>
                    <a:pt x="1185" y="3204"/>
                  </a:lnTo>
                  <a:lnTo>
                    <a:pt x="1229" y="5091"/>
                  </a:lnTo>
                  <a:lnTo>
                    <a:pt x="439" y="8075"/>
                  </a:lnTo>
                  <a:lnTo>
                    <a:pt x="0" y="10707"/>
                  </a:lnTo>
                  <a:lnTo>
                    <a:pt x="0" y="10751"/>
                  </a:lnTo>
                  <a:lnTo>
                    <a:pt x="88" y="11892"/>
                  </a:lnTo>
                  <a:lnTo>
                    <a:pt x="88" y="11936"/>
                  </a:lnTo>
                  <a:lnTo>
                    <a:pt x="615" y="13647"/>
                  </a:lnTo>
                  <a:lnTo>
                    <a:pt x="439" y="14876"/>
                  </a:lnTo>
                  <a:lnTo>
                    <a:pt x="439" y="14964"/>
                  </a:lnTo>
                  <a:lnTo>
                    <a:pt x="483" y="15008"/>
                  </a:lnTo>
                  <a:lnTo>
                    <a:pt x="527" y="15052"/>
                  </a:lnTo>
                  <a:lnTo>
                    <a:pt x="615" y="15095"/>
                  </a:lnTo>
                  <a:lnTo>
                    <a:pt x="746" y="15052"/>
                  </a:lnTo>
                  <a:lnTo>
                    <a:pt x="790" y="14920"/>
                  </a:lnTo>
                  <a:lnTo>
                    <a:pt x="966" y="13647"/>
                  </a:lnTo>
                  <a:lnTo>
                    <a:pt x="966" y="13560"/>
                  </a:lnTo>
                  <a:lnTo>
                    <a:pt x="439" y="11848"/>
                  </a:lnTo>
                  <a:lnTo>
                    <a:pt x="351" y="10751"/>
                  </a:lnTo>
                  <a:lnTo>
                    <a:pt x="790" y="8162"/>
                  </a:lnTo>
                  <a:lnTo>
                    <a:pt x="1580" y="5135"/>
                  </a:lnTo>
                  <a:lnTo>
                    <a:pt x="1580" y="5091"/>
                  </a:lnTo>
                  <a:lnTo>
                    <a:pt x="1536" y="3160"/>
                  </a:lnTo>
                  <a:lnTo>
                    <a:pt x="1536" y="3116"/>
                  </a:lnTo>
                  <a:lnTo>
                    <a:pt x="615" y="132"/>
                  </a:lnTo>
                  <a:lnTo>
                    <a:pt x="571" y="88"/>
                  </a:lnTo>
                  <a:lnTo>
                    <a:pt x="527" y="45"/>
                  </a:lnTo>
                  <a:lnTo>
                    <a:pt x="48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0" name="Google Shape;2560;p126"/>
            <p:cNvSpPr/>
            <p:nvPr/>
          </p:nvSpPr>
          <p:spPr>
            <a:xfrm>
              <a:off x="4788525" y="1242150"/>
              <a:ext cx="43900" cy="303900"/>
            </a:xfrm>
            <a:custGeom>
              <a:avLst/>
              <a:gdLst/>
              <a:ahLst/>
              <a:cxnLst/>
              <a:rect l="l" t="t" r="r" b="b"/>
              <a:pathLst>
                <a:path w="1756" h="12156" extrusionOk="0">
                  <a:moveTo>
                    <a:pt x="1229" y="0"/>
                  </a:moveTo>
                  <a:lnTo>
                    <a:pt x="1141" y="44"/>
                  </a:lnTo>
                  <a:lnTo>
                    <a:pt x="1097" y="88"/>
                  </a:lnTo>
                  <a:lnTo>
                    <a:pt x="1054" y="132"/>
                  </a:lnTo>
                  <a:lnTo>
                    <a:pt x="1054" y="220"/>
                  </a:lnTo>
                  <a:lnTo>
                    <a:pt x="1405" y="2106"/>
                  </a:lnTo>
                  <a:lnTo>
                    <a:pt x="790" y="4388"/>
                  </a:lnTo>
                  <a:lnTo>
                    <a:pt x="483" y="6231"/>
                  </a:lnTo>
                  <a:lnTo>
                    <a:pt x="483" y="6275"/>
                  </a:lnTo>
                  <a:lnTo>
                    <a:pt x="878" y="8996"/>
                  </a:lnTo>
                  <a:lnTo>
                    <a:pt x="308" y="11277"/>
                  </a:lnTo>
                  <a:lnTo>
                    <a:pt x="0" y="11892"/>
                  </a:lnTo>
                  <a:lnTo>
                    <a:pt x="0" y="11980"/>
                  </a:lnTo>
                  <a:lnTo>
                    <a:pt x="0" y="12067"/>
                  </a:lnTo>
                  <a:lnTo>
                    <a:pt x="44" y="12111"/>
                  </a:lnTo>
                  <a:lnTo>
                    <a:pt x="88" y="12155"/>
                  </a:lnTo>
                  <a:lnTo>
                    <a:pt x="264" y="12155"/>
                  </a:lnTo>
                  <a:lnTo>
                    <a:pt x="351" y="12067"/>
                  </a:lnTo>
                  <a:lnTo>
                    <a:pt x="659" y="11409"/>
                  </a:lnTo>
                  <a:lnTo>
                    <a:pt x="659" y="11365"/>
                  </a:lnTo>
                  <a:lnTo>
                    <a:pt x="1229" y="9040"/>
                  </a:lnTo>
                  <a:lnTo>
                    <a:pt x="1229" y="8952"/>
                  </a:lnTo>
                  <a:lnTo>
                    <a:pt x="834" y="6231"/>
                  </a:lnTo>
                  <a:lnTo>
                    <a:pt x="1141" y="4432"/>
                  </a:lnTo>
                  <a:lnTo>
                    <a:pt x="1756" y="2150"/>
                  </a:lnTo>
                  <a:lnTo>
                    <a:pt x="1756" y="2063"/>
                  </a:lnTo>
                  <a:lnTo>
                    <a:pt x="1405" y="132"/>
                  </a:lnTo>
                  <a:lnTo>
                    <a:pt x="1405" y="88"/>
                  </a:lnTo>
                  <a:lnTo>
                    <a:pt x="1361" y="44"/>
                  </a:lnTo>
                  <a:lnTo>
                    <a:pt x="127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1" name="Google Shape;2561;p126"/>
            <p:cNvSpPr/>
            <p:nvPr/>
          </p:nvSpPr>
          <p:spPr>
            <a:xfrm>
              <a:off x="4784125" y="1313450"/>
              <a:ext cx="79025" cy="276475"/>
            </a:xfrm>
            <a:custGeom>
              <a:avLst/>
              <a:gdLst/>
              <a:ahLst/>
              <a:cxnLst/>
              <a:rect l="l" t="t" r="r" b="b"/>
              <a:pathLst>
                <a:path w="3161" h="11059" extrusionOk="0">
                  <a:moveTo>
                    <a:pt x="2897" y="0"/>
                  </a:moveTo>
                  <a:lnTo>
                    <a:pt x="2853" y="44"/>
                  </a:lnTo>
                  <a:lnTo>
                    <a:pt x="2809" y="132"/>
                  </a:lnTo>
                  <a:lnTo>
                    <a:pt x="1976" y="2809"/>
                  </a:lnTo>
                  <a:lnTo>
                    <a:pt x="1624" y="4301"/>
                  </a:lnTo>
                  <a:lnTo>
                    <a:pt x="1624" y="4345"/>
                  </a:lnTo>
                  <a:lnTo>
                    <a:pt x="1712" y="6758"/>
                  </a:lnTo>
                  <a:lnTo>
                    <a:pt x="1098" y="8513"/>
                  </a:lnTo>
                  <a:lnTo>
                    <a:pt x="45" y="10795"/>
                  </a:lnTo>
                  <a:lnTo>
                    <a:pt x="1" y="10883"/>
                  </a:lnTo>
                  <a:lnTo>
                    <a:pt x="45" y="10927"/>
                  </a:lnTo>
                  <a:lnTo>
                    <a:pt x="45" y="11014"/>
                  </a:lnTo>
                  <a:lnTo>
                    <a:pt x="133" y="11058"/>
                  </a:lnTo>
                  <a:lnTo>
                    <a:pt x="176" y="11058"/>
                  </a:lnTo>
                  <a:lnTo>
                    <a:pt x="308" y="11014"/>
                  </a:lnTo>
                  <a:lnTo>
                    <a:pt x="352" y="10971"/>
                  </a:lnTo>
                  <a:lnTo>
                    <a:pt x="1449" y="8645"/>
                  </a:lnTo>
                  <a:lnTo>
                    <a:pt x="2063" y="6846"/>
                  </a:lnTo>
                  <a:lnTo>
                    <a:pt x="2063" y="6758"/>
                  </a:lnTo>
                  <a:lnTo>
                    <a:pt x="1976" y="4388"/>
                  </a:lnTo>
                  <a:lnTo>
                    <a:pt x="2327" y="2897"/>
                  </a:lnTo>
                  <a:lnTo>
                    <a:pt x="3160" y="220"/>
                  </a:lnTo>
                  <a:lnTo>
                    <a:pt x="3160" y="132"/>
                  </a:lnTo>
                  <a:lnTo>
                    <a:pt x="3160" y="88"/>
                  </a:lnTo>
                  <a:lnTo>
                    <a:pt x="3116" y="44"/>
                  </a:lnTo>
                  <a:lnTo>
                    <a:pt x="302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2" name="Google Shape;2562;p126"/>
            <p:cNvSpPr/>
            <p:nvPr/>
          </p:nvSpPr>
          <p:spPr>
            <a:xfrm>
              <a:off x="4800600" y="1323325"/>
              <a:ext cx="74600" cy="277575"/>
            </a:xfrm>
            <a:custGeom>
              <a:avLst/>
              <a:gdLst/>
              <a:ahLst/>
              <a:cxnLst/>
              <a:rect l="l" t="t" r="r" b="b"/>
              <a:pathLst>
                <a:path w="2984" h="11103" extrusionOk="0">
                  <a:moveTo>
                    <a:pt x="2721" y="0"/>
                  </a:moveTo>
                  <a:lnTo>
                    <a:pt x="2677" y="44"/>
                  </a:lnTo>
                  <a:lnTo>
                    <a:pt x="2677" y="132"/>
                  </a:lnTo>
                  <a:lnTo>
                    <a:pt x="2238" y="1756"/>
                  </a:lnTo>
                  <a:lnTo>
                    <a:pt x="2238" y="1799"/>
                  </a:lnTo>
                  <a:lnTo>
                    <a:pt x="2282" y="4388"/>
                  </a:lnTo>
                  <a:lnTo>
                    <a:pt x="1536" y="7285"/>
                  </a:lnTo>
                  <a:lnTo>
                    <a:pt x="44" y="10839"/>
                  </a:lnTo>
                  <a:lnTo>
                    <a:pt x="0" y="10927"/>
                  </a:lnTo>
                  <a:lnTo>
                    <a:pt x="44" y="10970"/>
                  </a:lnTo>
                  <a:lnTo>
                    <a:pt x="88" y="11014"/>
                  </a:lnTo>
                  <a:lnTo>
                    <a:pt x="132" y="11058"/>
                  </a:lnTo>
                  <a:lnTo>
                    <a:pt x="176" y="11102"/>
                  </a:lnTo>
                  <a:lnTo>
                    <a:pt x="307" y="11058"/>
                  </a:lnTo>
                  <a:lnTo>
                    <a:pt x="351" y="10970"/>
                  </a:lnTo>
                  <a:lnTo>
                    <a:pt x="1843" y="7372"/>
                  </a:lnTo>
                  <a:lnTo>
                    <a:pt x="1887" y="7372"/>
                  </a:lnTo>
                  <a:lnTo>
                    <a:pt x="2633" y="4432"/>
                  </a:lnTo>
                  <a:lnTo>
                    <a:pt x="2633" y="4388"/>
                  </a:lnTo>
                  <a:lnTo>
                    <a:pt x="2589" y="1843"/>
                  </a:lnTo>
                  <a:lnTo>
                    <a:pt x="2984" y="220"/>
                  </a:lnTo>
                  <a:lnTo>
                    <a:pt x="2984" y="132"/>
                  </a:lnTo>
                  <a:lnTo>
                    <a:pt x="2984" y="88"/>
                  </a:lnTo>
                  <a:lnTo>
                    <a:pt x="294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3" name="Google Shape;2563;p126"/>
            <p:cNvSpPr/>
            <p:nvPr/>
          </p:nvSpPr>
          <p:spPr>
            <a:xfrm>
              <a:off x="4826925" y="1334300"/>
              <a:ext cx="77900" cy="245750"/>
            </a:xfrm>
            <a:custGeom>
              <a:avLst/>
              <a:gdLst/>
              <a:ahLst/>
              <a:cxnLst/>
              <a:rect l="l" t="t" r="r" b="b"/>
              <a:pathLst>
                <a:path w="3116" h="9830" extrusionOk="0">
                  <a:moveTo>
                    <a:pt x="2896" y="0"/>
                  </a:moveTo>
                  <a:lnTo>
                    <a:pt x="2809" y="44"/>
                  </a:lnTo>
                  <a:lnTo>
                    <a:pt x="2765" y="88"/>
                  </a:lnTo>
                  <a:lnTo>
                    <a:pt x="2765" y="132"/>
                  </a:lnTo>
                  <a:lnTo>
                    <a:pt x="2019" y="4037"/>
                  </a:lnTo>
                  <a:lnTo>
                    <a:pt x="1097" y="7416"/>
                  </a:lnTo>
                  <a:lnTo>
                    <a:pt x="44" y="9522"/>
                  </a:lnTo>
                  <a:lnTo>
                    <a:pt x="0" y="9610"/>
                  </a:lnTo>
                  <a:lnTo>
                    <a:pt x="0" y="9654"/>
                  </a:lnTo>
                  <a:lnTo>
                    <a:pt x="0" y="9742"/>
                  </a:lnTo>
                  <a:lnTo>
                    <a:pt x="44" y="9785"/>
                  </a:lnTo>
                  <a:lnTo>
                    <a:pt x="176" y="9829"/>
                  </a:lnTo>
                  <a:lnTo>
                    <a:pt x="264" y="9785"/>
                  </a:lnTo>
                  <a:lnTo>
                    <a:pt x="307" y="9742"/>
                  </a:lnTo>
                  <a:lnTo>
                    <a:pt x="351" y="9698"/>
                  </a:lnTo>
                  <a:lnTo>
                    <a:pt x="1404" y="7548"/>
                  </a:lnTo>
                  <a:lnTo>
                    <a:pt x="2370" y="4125"/>
                  </a:lnTo>
                  <a:lnTo>
                    <a:pt x="3116" y="220"/>
                  </a:lnTo>
                  <a:lnTo>
                    <a:pt x="3116" y="132"/>
                  </a:lnTo>
                  <a:lnTo>
                    <a:pt x="3072" y="88"/>
                  </a:lnTo>
                  <a:lnTo>
                    <a:pt x="3028" y="44"/>
                  </a:lnTo>
                  <a:lnTo>
                    <a:pt x="294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4" name="Google Shape;2564;p126"/>
            <p:cNvSpPr/>
            <p:nvPr/>
          </p:nvSpPr>
          <p:spPr>
            <a:xfrm>
              <a:off x="4873000" y="1356225"/>
              <a:ext cx="89975" cy="206275"/>
            </a:xfrm>
            <a:custGeom>
              <a:avLst/>
              <a:gdLst/>
              <a:ahLst/>
              <a:cxnLst/>
              <a:rect l="l" t="t" r="r" b="b"/>
              <a:pathLst>
                <a:path w="3599" h="8251" extrusionOk="0">
                  <a:moveTo>
                    <a:pt x="3423" y="1"/>
                  </a:moveTo>
                  <a:lnTo>
                    <a:pt x="3335" y="45"/>
                  </a:lnTo>
                  <a:lnTo>
                    <a:pt x="3291" y="89"/>
                  </a:lnTo>
                  <a:lnTo>
                    <a:pt x="2326" y="1405"/>
                  </a:lnTo>
                  <a:lnTo>
                    <a:pt x="2326" y="1449"/>
                  </a:lnTo>
                  <a:lnTo>
                    <a:pt x="1361" y="4477"/>
                  </a:lnTo>
                  <a:lnTo>
                    <a:pt x="483" y="7109"/>
                  </a:lnTo>
                  <a:lnTo>
                    <a:pt x="0" y="7987"/>
                  </a:lnTo>
                  <a:lnTo>
                    <a:pt x="0" y="8075"/>
                  </a:lnTo>
                  <a:lnTo>
                    <a:pt x="0" y="8163"/>
                  </a:lnTo>
                  <a:lnTo>
                    <a:pt x="44" y="8206"/>
                  </a:lnTo>
                  <a:lnTo>
                    <a:pt x="88" y="8250"/>
                  </a:lnTo>
                  <a:lnTo>
                    <a:pt x="264" y="8250"/>
                  </a:lnTo>
                  <a:lnTo>
                    <a:pt x="307" y="8163"/>
                  </a:lnTo>
                  <a:lnTo>
                    <a:pt x="834" y="7285"/>
                  </a:lnTo>
                  <a:lnTo>
                    <a:pt x="834" y="7241"/>
                  </a:lnTo>
                  <a:lnTo>
                    <a:pt x="1712" y="4564"/>
                  </a:lnTo>
                  <a:lnTo>
                    <a:pt x="2633" y="1580"/>
                  </a:lnTo>
                  <a:lnTo>
                    <a:pt x="3598" y="308"/>
                  </a:lnTo>
                  <a:lnTo>
                    <a:pt x="3598" y="220"/>
                  </a:lnTo>
                  <a:lnTo>
                    <a:pt x="3598" y="176"/>
                  </a:lnTo>
                  <a:lnTo>
                    <a:pt x="3598" y="89"/>
                  </a:lnTo>
                  <a:lnTo>
                    <a:pt x="3555" y="45"/>
                  </a:lnTo>
                  <a:lnTo>
                    <a:pt x="346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5" name="Google Shape;2565;p126"/>
            <p:cNvSpPr/>
            <p:nvPr/>
          </p:nvSpPr>
          <p:spPr>
            <a:xfrm>
              <a:off x="4878475" y="1401200"/>
              <a:ext cx="130575" cy="183225"/>
            </a:xfrm>
            <a:custGeom>
              <a:avLst/>
              <a:gdLst/>
              <a:ahLst/>
              <a:cxnLst/>
              <a:rect l="l" t="t" r="r" b="b"/>
              <a:pathLst>
                <a:path w="5223" h="7329" extrusionOk="0">
                  <a:moveTo>
                    <a:pt x="5003" y="1"/>
                  </a:moveTo>
                  <a:lnTo>
                    <a:pt x="4915" y="45"/>
                  </a:lnTo>
                  <a:lnTo>
                    <a:pt x="1975" y="3204"/>
                  </a:lnTo>
                  <a:lnTo>
                    <a:pt x="1931" y="3292"/>
                  </a:lnTo>
                  <a:lnTo>
                    <a:pt x="1010" y="5442"/>
                  </a:lnTo>
                  <a:lnTo>
                    <a:pt x="45" y="7066"/>
                  </a:lnTo>
                  <a:lnTo>
                    <a:pt x="1" y="7153"/>
                  </a:lnTo>
                  <a:lnTo>
                    <a:pt x="1" y="7197"/>
                  </a:lnTo>
                  <a:lnTo>
                    <a:pt x="45" y="7285"/>
                  </a:lnTo>
                  <a:lnTo>
                    <a:pt x="88" y="7329"/>
                  </a:lnTo>
                  <a:lnTo>
                    <a:pt x="264" y="7329"/>
                  </a:lnTo>
                  <a:lnTo>
                    <a:pt x="352" y="7241"/>
                  </a:lnTo>
                  <a:lnTo>
                    <a:pt x="1317" y="5618"/>
                  </a:lnTo>
                  <a:lnTo>
                    <a:pt x="2239" y="3424"/>
                  </a:lnTo>
                  <a:lnTo>
                    <a:pt x="5179" y="264"/>
                  </a:lnTo>
                  <a:lnTo>
                    <a:pt x="5222" y="220"/>
                  </a:lnTo>
                  <a:lnTo>
                    <a:pt x="5222" y="133"/>
                  </a:lnTo>
                  <a:lnTo>
                    <a:pt x="5222" y="89"/>
                  </a:lnTo>
                  <a:lnTo>
                    <a:pt x="5179" y="45"/>
                  </a:lnTo>
                  <a:lnTo>
                    <a:pt x="513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6" name="Google Shape;2566;p126"/>
            <p:cNvSpPr/>
            <p:nvPr/>
          </p:nvSpPr>
          <p:spPr>
            <a:xfrm>
              <a:off x="4888350" y="1411075"/>
              <a:ext cx="178850" cy="188725"/>
            </a:xfrm>
            <a:custGeom>
              <a:avLst/>
              <a:gdLst/>
              <a:ahLst/>
              <a:cxnLst/>
              <a:rect l="l" t="t" r="r" b="b"/>
              <a:pathLst>
                <a:path w="7154" h="7549" extrusionOk="0">
                  <a:moveTo>
                    <a:pt x="6934" y="1"/>
                  </a:moveTo>
                  <a:lnTo>
                    <a:pt x="6846" y="45"/>
                  </a:lnTo>
                  <a:lnTo>
                    <a:pt x="5003" y="1493"/>
                  </a:lnTo>
                  <a:lnTo>
                    <a:pt x="4959" y="1537"/>
                  </a:lnTo>
                  <a:lnTo>
                    <a:pt x="2809" y="4345"/>
                  </a:lnTo>
                  <a:lnTo>
                    <a:pt x="2019" y="4915"/>
                  </a:lnTo>
                  <a:lnTo>
                    <a:pt x="1975" y="4959"/>
                  </a:lnTo>
                  <a:lnTo>
                    <a:pt x="44" y="7241"/>
                  </a:lnTo>
                  <a:lnTo>
                    <a:pt x="1" y="7329"/>
                  </a:lnTo>
                  <a:lnTo>
                    <a:pt x="1" y="7373"/>
                  </a:lnTo>
                  <a:lnTo>
                    <a:pt x="1" y="7460"/>
                  </a:lnTo>
                  <a:lnTo>
                    <a:pt x="44" y="7504"/>
                  </a:lnTo>
                  <a:lnTo>
                    <a:pt x="176" y="7548"/>
                  </a:lnTo>
                  <a:lnTo>
                    <a:pt x="220" y="7548"/>
                  </a:lnTo>
                  <a:lnTo>
                    <a:pt x="308" y="7504"/>
                  </a:lnTo>
                  <a:lnTo>
                    <a:pt x="2238" y="5179"/>
                  </a:lnTo>
                  <a:lnTo>
                    <a:pt x="3028" y="4652"/>
                  </a:lnTo>
                  <a:lnTo>
                    <a:pt x="3072" y="4608"/>
                  </a:lnTo>
                  <a:lnTo>
                    <a:pt x="5222" y="1756"/>
                  </a:lnTo>
                  <a:lnTo>
                    <a:pt x="7065" y="308"/>
                  </a:lnTo>
                  <a:lnTo>
                    <a:pt x="7109" y="264"/>
                  </a:lnTo>
                  <a:lnTo>
                    <a:pt x="7153" y="176"/>
                  </a:lnTo>
                  <a:lnTo>
                    <a:pt x="7153" y="132"/>
                  </a:lnTo>
                  <a:lnTo>
                    <a:pt x="7109" y="45"/>
                  </a:lnTo>
                  <a:lnTo>
                    <a:pt x="706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7" name="Google Shape;2567;p126"/>
            <p:cNvSpPr/>
            <p:nvPr/>
          </p:nvSpPr>
          <p:spPr>
            <a:xfrm>
              <a:off x="4890550" y="1412175"/>
              <a:ext cx="208450" cy="215050"/>
            </a:xfrm>
            <a:custGeom>
              <a:avLst/>
              <a:gdLst/>
              <a:ahLst/>
              <a:cxnLst/>
              <a:rect l="l" t="t" r="r" b="b"/>
              <a:pathLst>
                <a:path w="8338" h="8602" extrusionOk="0">
                  <a:moveTo>
                    <a:pt x="8074" y="1"/>
                  </a:moveTo>
                  <a:lnTo>
                    <a:pt x="8030" y="45"/>
                  </a:lnTo>
                  <a:lnTo>
                    <a:pt x="7987" y="132"/>
                  </a:lnTo>
                  <a:lnTo>
                    <a:pt x="7021" y="3774"/>
                  </a:lnTo>
                  <a:lnTo>
                    <a:pt x="5880" y="5179"/>
                  </a:lnTo>
                  <a:lnTo>
                    <a:pt x="4652" y="5705"/>
                  </a:lnTo>
                  <a:lnTo>
                    <a:pt x="571" y="7943"/>
                  </a:lnTo>
                  <a:lnTo>
                    <a:pt x="88" y="8294"/>
                  </a:lnTo>
                  <a:lnTo>
                    <a:pt x="44" y="8338"/>
                  </a:lnTo>
                  <a:lnTo>
                    <a:pt x="0" y="8426"/>
                  </a:lnTo>
                  <a:lnTo>
                    <a:pt x="0" y="8470"/>
                  </a:lnTo>
                  <a:lnTo>
                    <a:pt x="44" y="8557"/>
                  </a:lnTo>
                  <a:lnTo>
                    <a:pt x="132" y="8601"/>
                  </a:lnTo>
                  <a:lnTo>
                    <a:pt x="307" y="8601"/>
                  </a:lnTo>
                  <a:lnTo>
                    <a:pt x="746" y="8250"/>
                  </a:lnTo>
                  <a:lnTo>
                    <a:pt x="4783" y="6056"/>
                  </a:lnTo>
                  <a:lnTo>
                    <a:pt x="6056" y="5486"/>
                  </a:lnTo>
                  <a:lnTo>
                    <a:pt x="6144" y="5442"/>
                  </a:lnTo>
                  <a:lnTo>
                    <a:pt x="7328" y="3950"/>
                  </a:lnTo>
                  <a:lnTo>
                    <a:pt x="7328" y="3906"/>
                  </a:lnTo>
                  <a:lnTo>
                    <a:pt x="8338" y="220"/>
                  </a:lnTo>
                  <a:lnTo>
                    <a:pt x="8338" y="132"/>
                  </a:lnTo>
                  <a:lnTo>
                    <a:pt x="8338" y="88"/>
                  </a:lnTo>
                  <a:lnTo>
                    <a:pt x="8294" y="45"/>
                  </a:lnTo>
                  <a:lnTo>
                    <a:pt x="820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8" name="Google Shape;2568;p126"/>
            <p:cNvSpPr/>
            <p:nvPr/>
          </p:nvSpPr>
          <p:spPr>
            <a:xfrm>
              <a:off x="4878475" y="1464825"/>
              <a:ext cx="342300" cy="254550"/>
            </a:xfrm>
            <a:custGeom>
              <a:avLst/>
              <a:gdLst/>
              <a:ahLst/>
              <a:cxnLst/>
              <a:rect l="l" t="t" r="r" b="b"/>
              <a:pathLst>
                <a:path w="13692" h="10182" extrusionOk="0">
                  <a:moveTo>
                    <a:pt x="13560" y="1"/>
                  </a:moveTo>
                  <a:lnTo>
                    <a:pt x="13472" y="45"/>
                  </a:lnTo>
                  <a:lnTo>
                    <a:pt x="11805" y="571"/>
                  </a:lnTo>
                  <a:lnTo>
                    <a:pt x="11761" y="615"/>
                  </a:lnTo>
                  <a:lnTo>
                    <a:pt x="11410" y="879"/>
                  </a:lnTo>
                  <a:lnTo>
                    <a:pt x="11366" y="966"/>
                  </a:lnTo>
                  <a:lnTo>
                    <a:pt x="10795" y="2195"/>
                  </a:lnTo>
                  <a:lnTo>
                    <a:pt x="8119" y="5223"/>
                  </a:lnTo>
                  <a:lnTo>
                    <a:pt x="6890" y="6276"/>
                  </a:lnTo>
                  <a:lnTo>
                    <a:pt x="5266" y="7285"/>
                  </a:lnTo>
                  <a:lnTo>
                    <a:pt x="1142" y="9172"/>
                  </a:lnTo>
                  <a:lnTo>
                    <a:pt x="1098" y="9172"/>
                  </a:lnTo>
                  <a:lnTo>
                    <a:pt x="88" y="9874"/>
                  </a:lnTo>
                  <a:lnTo>
                    <a:pt x="45" y="9918"/>
                  </a:lnTo>
                  <a:lnTo>
                    <a:pt x="1" y="9962"/>
                  </a:lnTo>
                  <a:lnTo>
                    <a:pt x="1" y="10050"/>
                  </a:lnTo>
                  <a:lnTo>
                    <a:pt x="45" y="10093"/>
                  </a:lnTo>
                  <a:lnTo>
                    <a:pt x="88" y="10137"/>
                  </a:lnTo>
                  <a:lnTo>
                    <a:pt x="176" y="10181"/>
                  </a:lnTo>
                  <a:lnTo>
                    <a:pt x="264" y="10137"/>
                  </a:lnTo>
                  <a:lnTo>
                    <a:pt x="1273" y="9479"/>
                  </a:lnTo>
                  <a:lnTo>
                    <a:pt x="5442" y="7592"/>
                  </a:lnTo>
                  <a:lnTo>
                    <a:pt x="5486" y="7592"/>
                  </a:lnTo>
                  <a:lnTo>
                    <a:pt x="7065" y="6583"/>
                  </a:lnTo>
                  <a:lnTo>
                    <a:pt x="7109" y="6539"/>
                  </a:lnTo>
                  <a:lnTo>
                    <a:pt x="8382" y="5486"/>
                  </a:lnTo>
                  <a:lnTo>
                    <a:pt x="8382" y="5442"/>
                  </a:lnTo>
                  <a:lnTo>
                    <a:pt x="11102" y="2414"/>
                  </a:lnTo>
                  <a:lnTo>
                    <a:pt x="11102" y="2370"/>
                  </a:lnTo>
                  <a:lnTo>
                    <a:pt x="11673" y="1142"/>
                  </a:lnTo>
                  <a:lnTo>
                    <a:pt x="11936" y="922"/>
                  </a:lnTo>
                  <a:lnTo>
                    <a:pt x="13604" y="352"/>
                  </a:lnTo>
                  <a:lnTo>
                    <a:pt x="13647" y="308"/>
                  </a:lnTo>
                  <a:lnTo>
                    <a:pt x="13691" y="264"/>
                  </a:lnTo>
                  <a:lnTo>
                    <a:pt x="13691" y="220"/>
                  </a:lnTo>
                  <a:lnTo>
                    <a:pt x="13691" y="133"/>
                  </a:lnTo>
                  <a:lnTo>
                    <a:pt x="13647" y="89"/>
                  </a:lnTo>
                  <a:lnTo>
                    <a:pt x="13604" y="45"/>
                  </a:lnTo>
                  <a:lnTo>
                    <a:pt x="1356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9" name="Google Shape;2569;p126"/>
            <p:cNvSpPr/>
            <p:nvPr/>
          </p:nvSpPr>
          <p:spPr>
            <a:xfrm>
              <a:off x="5782425" y="1462650"/>
              <a:ext cx="54875" cy="228200"/>
            </a:xfrm>
            <a:custGeom>
              <a:avLst/>
              <a:gdLst/>
              <a:ahLst/>
              <a:cxnLst/>
              <a:rect l="l" t="t" r="r" b="b"/>
              <a:pathLst>
                <a:path w="2195" h="9128" extrusionOk="0">
                  <a:moveTo>
                    <a:pt x="88" y="0"/>
                  </a:moveTo>
                  <a:lnTo>
                    <a:pt x="44" y="44"/>
                  </a:lnTo>
                  <a:lnTo>
                    <a:pt x="0" y="88"/>
                  </a:lnTo>
                  <a:lnTo>
                    <a:pt x="0" y="176"/>
                  </a:lnTo>
                  <a:lnTo>
                    <a:pt x="0" y="263"/>
                  </a:lnTo>
                  <a:lnTo>
                    <a:pt x="44" y="307"/>
                  </a:lnTo>
                  <a:lnTo>
                    <a:pt x="1448" y="1755"/>
                  </a:lnTo>
                  <a:lnTo>
                    <a:pt x="1843" y="2940"/>
                  </a:lnTo>
                  <a:lnTo>
                    <a:pt x="1229" y="5924"/>
                  </a:lnTo>
                  <a:lnTo>
                    <a:pt x="1053" y="8908"/>
                  </a:lnTo>
                  <a:lnTo>
                    <a:pt x="1053" y="8996"/>
                  </a:lnTo>
                  <a:lnTo>
                    <a:pt x="1097" y="9040"/>
                  </a:lnTo>
                  <a:lnTo>
                    <a:pt x="1141" y="9083"/>
                  </a:lnTo>
                  <a:lnTo>
                    <a:pt x="1229" y="9127"/>
                  </a:lnTo>
                  <a:lnTo>
                    <a:pt x="1360" y="9083"/>
                  </a:lnTo>
                  <a:lnTo>
                    <a:pt x="1404" y="8952"/>
                  </a:lnTo>
                  <a:lnTo>
                    <a:pt x="1580" y="5968"/>
                  </a:lnTo>
                  <a:lnTo>
                    <a:pt x="2194" y="2984"/>
                  </a:lnTo>
                  <a:lnTo>
                    <a:pt x="2194" y="2896"/>
                  </a:lnTo>
                  <a:lnTo>
                    <a:pt x="1755" y="1624"/>
                  </a:lnTo>
                  <a:lnTo>
                    <a:pt x="1712" y="1536"/>
                  </a:lnTo>
                  <a:lnTo>
                    <a:pt x="307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0" name="Google Shape;2570;p126"/>
            <p:cNvSpPr/>
            <p:nvPr/>
          </p:nvSpPr>
          <p:spPr>
            <a:xfrm>
              <a:off x="4857625" y="1459350"/>
              <a:ext cx="669225" cy="314875"/>
            </a:xfrm>
            <a:custGeom>
              <a:avLst/>
              <a:gdLst/>
              <a:ahLst/>
              <a:cxnLst/>
              <a:rect l="l" t="t" r="r" b="b"/>
              <a:pathLst>
                <a:path w="26769" h="12595" extrusionOk="0">
                  <a:moveTo>
                    <a:pt x="26549" y="1"/>
                  </a:moveTo>
                  <a:lnTo>
                    <a:pt x="22643" y="1054"/>
                  </a:lnTo>
                  <a:lnTo>
                    <a:pt x="18036" y="2238"/>
                  </a:lnTo>
                  <a:lnTo>
                    <a:pt x="16105" y="2633"/>
                  </a:lnTo>
                  <a:lnTo>
                    <a:pt x="16017" y="2677"/>
                  </a:lnTo>
                  <a:lnTo>
                    <a:pt x="14657" y="3994"/>
                  </a:lnTo>
                  <a:lnTo>
                    <a:pt x="12463" y="4345"/>
                  </a:lnTo>
                  <a:lnTo>
                    <a:pt x="12375" y="4389"/>
                  </a:lnTo>
                  <a:lnTo>
                    <a:pt x="10137" y="6934"/>
                  </a:lnTo>
                  <a:lnTo>
                    <a:pt x="8558" y="8162"/>
                  </a:lnTo>
                  <a:lnTo>
                    <a:pt x="6320" y="9391"/>
                  </a:lnTo>
                  <a:lnTo>
                    <a:pt x="1844" y="11409"/>
                  </a:lnTo>
                  <a:lnTo>
                    <a:pt x="220" y="12112"/>
                  </a:lnTo>
                  <a:lnTo>
                    <a:pt x="133" y="12155"/>
                  </a:lnTo>
                  <a:lnTo>
                    <a:pt x="1" y="12331"/>
                  </a:lnTo>
                  <a:lnTo>
                    <a:pt x="1" y="12375"/>
                  </a:lnTo>
                  <a:lnTo>
                    <a:pt x="1" y="12463"/>
                  </a:lnTo>
                  <a:lnTo>
                    <a:pt x="1" y="12506"/>
                  </a:lnTo>
                  <a:lnTo>
                    <a:pt x="45" y="12594"/>
                  </a:lnTo>
                  <a:lnTo>
                    <a:pt x="220" y="12594"/>
                  </a:lnTo>
                  <a:lnTo>
                    <a:pt x="308" y="12550"/>
                  </a:lnTo>
                  <a:lnTo>
                    <a:pt x="396" y="12419"/>
                  </a:lnTo>
                  <a:lnTo>
                    <a:pt x="1976" y="11760"/>
                  </a:lnTo>
                  <a:lnTo>
                    <a:pt x="6451" y="9742"/>
                  </a:lnTo>
                  <a:lnTo>
                    <a:pt x="8733" y="8469"/>
                  </a:lnTo>
                  <a:lnTo>
                    <a:pt x="8777" y="8426"/>
                  </a:lnTo>
                  <a:lnTo>
                    <a:pt x="10357" y="7197"/>
                  </a:lnTo>
                  <a:lnTo>
                    <a:pt x="10401" y="7197"/>
                  </a:lnTo>
                  <a:lnTo>
                    <a:pt x="12595" y="4696"/>
                  </a:lnTo>
                  <a:lnTo>
                    <a:pt x="14789" y="4301"/>
                  </a:lnTo>
                  <a:lnTo>
                    <a:pt x="14876" y="4257"/>
                  </a:lnTo>
                  <a:lnTo>
                    <a:pt x="16237" y="2984"/>
                  </a:lnTo>
                  <a:lnTo>
                    <a:pt x="18124" y="2546"/>
                  </a:lnTo>
                  <a:lnTo>
                    <a:pt x="22731" y="1405"/>
                  </a:lnTo>
                  <a:lnTo>
                    <a:pt x="26636" y="352"/>
                  </a:lnTo>
                  <a:lnTo>
                    <a:pt x="26680" y="308"/>
                  </a:lnTo>
                  <a:lnTo>
                    <a:pt x="26724" y="264"/>
                  </a:lnTo>
                  <a:lnTo>
                    <a:pt x="26768" y="176"/>
                  </a:lnTo>
                  <a:lnTo>
                    <a:pt x="26768" y="132"/>
                  </a:lnTo>
                  <a:lnTo>
                    <a:pt x="26724" y="44"/>
                  </a:lnTo>
                  <a:lnTo>
                    <a:pt x="2668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1" name="Google Shape;2571;p126"/>
            <p:cNvSpPr/>
            <p:nvPr/>
          </p:nvSpPr>
          <p:spPr>
            <a:xfrm>
              <a:off x="4825825" y="1509825"/>
              <a:ext cx="970875" cy="323625"/>
            </a:xfrm>
            <a:custGeom>
              <a:avLst/>
              <a:gdLst/>
              <a:ahLst/>
              <a:cxnLst/>
              <a:rect l="l" t="t" r="r" b="b"/>
              <a:pathLst>
                <a:path w="38835" h="12945" extrusionOk="0">
                  <a:moveTo>
                    <a:pt x="34403" y="0"/>
                  </a:moveTo>
                  <a:lnTo>
                    <a:pt x="31902" y="219"/>
                  </a:lnTo>
                  <a:lnTo>
                    <a:pt x="31858" y="219"/>
                  </a:lnTo>
                  <a:lnTo>
                    <a:pt x="27821" y="1185"/>
                  </a:lnTo>
                  <a:lnTo>
                    <a:pt x="23871" y="1931"/>
                  </a:lnTo>
                  <a:lnTo>
                    <a:pt x="21195" y="2282"/>
                  </a:lnTo>
                  <a:lnTo>
                    <a:pt x="21151" y="2282"/>
                  </a:lnTo>
                  <a:lnTo>
                    <a:pt x="19659" y="3159"/>
                  </a:lnTo>
                  <a:lnTo>
                    <a:pt x="15534" y="3861"/>
                  </a:lnTo>
                  <a:lnTo>
                    <a:pt x="15446" y="3905"/>
                  </a:lnTo>
                  <a:lnTo>
                    <a:pt x="12813" y="6407"/>
                  </a:lnTo>
                  <a:lnTo>
                    <a:pt x="11760" y="7153"/>
                  </a:lnTo>
                  <a:lnTo>
                    <a:pt x="10663" y="7855"/>
                  </a:lnTo>
                  <a:lnTo>
                    <a:pt x="9566" y="8513"/>
                  </a:lnTo>
                  <a:lnTo>
                    <a:pt x="8425" y="9083"/>
                  </a:lnTo>
                  <a:lnTo>
                    <a:pt x="7241" y="9610"/>
                  </a:lnTo>
                  <a:lnTo>
                    <a:pt x="6056" y="10136"/>
                  </a:lnTo>
                  <a:lnTo>
                    <a:pt x="3642" y="11058"/>
                  </a:lnTo>
                  <a:lnTo>
                    <a:pt x="1931" y="11760"/>
                  </a:lnTo>
                  <a:lnTo>
                    <a:pt x="176" y="12462"/>
                  </a:lnTo>
                  <a:lnTo>
                    <a:pt x="88" y="12550"/>
                  </a:lnTo>
                  <a:lnTo>
                    <a:pt x="0" y="12638"/>
                  </a:lnTo>
                  <a:lnTo>
                    <a:pt x="0" y="12725"/>
                  </a:lnTo>
                  <a:lnTo>
                    <a:pt x="0" y="12769"/>
                  </a:lnTo>
                  <a:lnTo>
                    <a:pt x="0" y="12857"/>
                  </a:lnTo>
                  <a:lnTo>
                    <a:pt x="44" y="12901"/>
                  </a:lnTo>
                  <a:lnTo>
                    <a:pt x="176" y="12945"/>
                  </a:lnTo>
                  <a:lnTo>
                    <a:pt x="220" y="12901"/>
                  </a:lnTo>
                  <a:lnTo>
                    <a:pt x="308" y="12857"/>
                  </a:lnTo>
                  <a:lnTo>
                    <a:pt x="351" y="12769"/>
                  </a:lnTo>
                  <a:lnTo>
                    <a:pt x="2063" y="12067"/>
                  </a:lnTo>
                  <a:lnTo>
                    <a:pt x="3774" y="11409"/>
                  </a:lnTo>
                  <a:lnTo>
                    <a:pt x="6188" y="10444"/>
                  </a:lnTo>
                  <a:lnTo>
                    <a:pt x="7372" y="9917"/>
                  </a:lnTo>
                  <a:lnTo>
                    <a:pt x="8557" y="9390"/>
                  </a:lnTo>
                  <a:lnTo>
                    <a:pt x="9742" y="8776"/>
                  </a:lnTo>
                  <a:lnTo>
                    <a:pt x="10883" y="8162"/>
                  </a:lnTo>
                  <a:lnTo>
                    <a:pt x="11980" y="7460"/>
                  </a:lnTo>
                  <a:lnTo>
                    <a:pt x="13033" y="6670"/>
                  </a:lnTo>
                  <a:lnTo>
                    <a:pt x="15622" y="4169"/>
                  </a:lnTo>
                  <a:lnTo>
                    <a:pt x="19747" y="3510"/>
                  </a:lnTo>
                  <a:lnTo>
                    <a:pt x="19790" y="3467"/>
                  </a:lnTo>
                  <a:lnTo>
                    <a:pt x="21282" y="2589"/>
                  </a:lnTo>
                  <a:lnTo>
                    <a:pt x="23915" y="2238"/>
                  </a:lnTo>
                  <a:lnTo>
                    <a:pt x="27908" y="1492"/>
                  </a:lnTo>
                  <a:lnTo>
                    <a:pt x="31945" y="570"/>
                  </a:lnTo>
                  <a:lnTo>
                    <a:pt x="34403" y="351"/>
                  </a:lnTo>
                  <a:lnTo>
                    <a:pt x="36816" y="746"/>
                  </a:lnTo>
                  <a:lnTo>
                    <a:pt x="38001" y="1273"/>
                  </a:lnTo>
                  <a:lnTo>
                    <a:pt x="38440" y="1843"/>
                  </a:lnTo>
                  <a:lnTo>
                    <a:pt x="38484" y="3598"/>
                  </a:lnTo>
                  <a:lnTo>
                    <a:pt x="38484" y="3686"/>
                  </a:lnTo>
                  <a:lnTo>
                    <a:pt x="38527" y="3730"/>
                  </a:lnTo>
                  <a:lnTo>
                    <a:pt x="38571" y="3774"/>
                  </a:lnTo>
                  <a:lnTo>
                    <a:pt x="38703" y="3774"/>
                  </a:lnTo>
                  <a:lnTo>
                    <a:pt x="38791" y="3730"/>
                  </a:lnTo>
                  <a:lnTo>
                    <a:pt x="38791" y="3686"/>
                  </a:lnTo>
                  <a:lnTo>
                    <a:pt x="38835" y="3598"/>
                  </a:lnTo>
                  <a:lnTo>
                    <a:pt x="38791" y="1799"/>
                  </a:lnTo>
                  <a:lnTo>
                    <a:pt x="38747" y="1711"/>
                  </a:lnTo>
                  <a:lnTo>
                    <a:pt x="38264" y="1009"/>
                  </a:lnTo>
                  <a:lnTo>
                    <a:pt x="38220" y="965"/>
                  </a:lnTo>
                  <a:lnTo>
                    <a:pt x="36948" y="439"/>
                  </a:lnTo>
                  <a:lnTo>
                    <a:pt x="36904" y="395"/>
                  </a:lnTo>
                  <a:lnTo>
                    <a:pt x="3444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2" name="Google Shape;2572;p126"/>
            <p:cNvSpPr/>
            <p:nvPr/>
          </p:nvSpPr>
          <p:spPr>
            <a:xfrm>
              <a:off x="4788525" y="1581125"/>
              <a:ext cx="993925" cy="304975"/>
            </a:xfrm>
            <a:custGeom>
              <a:avLst/>
              <a:gdLst/>
              <a:ahLst/>
              <a:cxnLst/>
              <a:rect l="l" t="t" r="r" b="b"/>
              <a:pathLst>
                <a:path w="39757" h="12199" extrusionOk="0">
                  <a:moveTo>
                    <a:pt x="35588" y="0"/>
                  </a:moveTo>
                  <a:lnTo>
                    <a:pt x="29883" y="790"/>
                  </a:lnTo>
                  <a:lnTo>
                    <a:pt x="26460" y="1009"/>
                  </a:lnTo>
                  <a:lnTo>
                    <a:pt x="26417" y="1009"/>
                  </a:lnTo>
                  <a:lnTo>
                    <a:pt x="24486" y="1712"/>
                  </a:lnTo>
                  <a:lnTo>
                    <a:pt x="19791" y="2326"/>
                  </a:lnTo>
                  <a:lnTo>
                    <a:pt x="18123" y="2677"/>
                  </a:lnTo>
                  <a:lnTo>
                    <a:pt x="18035" y="2721"/>
                  </a:lnTo>
                  <a:lnTo>
                    <a:pt x="15666" y="5046"/>
                  </a:lnTo>
                  <a:lnTo>
                    <a:pt x="15008" y="5573"/>
                  </a:lnTo>
                  <a:lnTo>
                    <a:pt x="14262" y="6056"/>
                  </a:lnTo>
                  <a:lnTo>
                    <a:pt x="13428" y="6538"/>
                  </a:lnTo>
                  <a:lnTo>
                    <a:pt x="12594" y="6977"/>
                  </a:lnTo>
                  <a:lnTo>
                    <a:pt x="11673" y="7416"/>
                  </a:lnTo>
                  <a:lnTo>
                    <a:pt x="10751" y="7855"/>
                  </a:lnTo>
                  <a:lnTo>
                    <a:pt x="8820" y="8689"/>
                  </a:lnTo>
                  <a:lnTo>
                    <a:pt x="6846" y="9478"/>
                  </a:lnTo>
                  <a:lnTo>
                    <a:pt x="4827" y="10180"/>
                  </a:lnTo>
                  <a:lnTo>
                    <a:pt x="1054" y="11497"/>
                  </a:lnTo>
                  <a:lnTo>
                    <a:pt x="176" y="11760"/>
                  </a:lnTo>
                  <a:lnTo>
                    <a:pt x="88" y="11848"/>
                  </a:lnTo>
                  <a:lnTo>
                    <a:pt x="0" y="11936"/>
                  </a:lnTo>
                  <a:lnTo>
                    <a:pt x="0" y="11980"/>
                  </a:lnTo>
                  <a:lnTo>
                    <a:pt x="0" y="12067"/>
                  </a:lnTo>
                  <a:lnTo>
                    <a:pt x="0" y="12111"/>
                  </a:lnTo>
                  <a:lnTo>
                    <a:pt x="44" y="12155"/>
                  </a:lnTo>
                  <a:lnTo>
                    <a:pt x="176" y="12199"/>
                  </a:lnTo>
                  <a:lnTo>
                    <a:pt x="220" y="12155"/>
                  </a:lnTo>
                  <a:lnTo>
                    <a:pt x="308" y="12111"/>
                  </a:lnTo>
                  <a:lnTo>
                    <a:pt x="1141" y="11804"/>
                  </a:lnTo>
                  <a:lnTo>
                    <a:pt x="4959" y="10532"/>
                  </a:lnTo>
                  <a:lnTo>
                    <a:pt x="6977" y="9786"/>
                  </a:lnTo>
                  <a:lnTo>
                    <a:pt x="8996" y="8996"/>
                  </a:lnTo>
                  <a:lnTo>
                    <a:pt x="10927" y="8162"/>
                  </a:lnTo>
                  <a:lnTo>
                    <a:pt x="11892" y="7723"/>
                  </a:lnTo>
                  <a:lnTo>
                    <a:pt x="12770" y="7284"/>
                  </a:lnTo>
                  <a:lnTo>
                    <a:pt x="13647" y="6802"/>
                  </a:lnTo>
                  <a:lnTo>
                    <a:pt x="14437" y="6319"/>
                  </a:lnTo>
                  <a:lnTo>
                    <a:pt x="15227" y="5836"/>
                  </a:lnTo>
                  <a:lnTo>
                    <a:pt x="15885" y="5354"/>
                  </a:lnTo>
                  <a:lnTo>
                    <a:pt x="15929" y="5310"/>
                  </a:lnTo>
                  <a:lnTo>
                    <a:pt x="18255" y="3028"/>
                  </a:lnTo>
                  <a:lnTo>
                    <a:pt x="19878" y="2677"/>
                  </a:lnTo>
                  <a:lnTo>
                    <a:pt x="24530" y="2063"/>
                  </a:lnTo>
                  <a:lnTo>
                    <a:pt x="24574" y="2063"/>
                  </a:lnTo>
                  <a:lnTo>
                    <a:pt x="26548" y="1361"/>
                  </a:lnTo>
                  <a:lnTo>
                    <a:pt x="29927" y="1141"/>
                  </a:lnTo>
                  <a:lnTo>
                    <a:pt x="35631" y="351"/>
                  </a:lnTo>
                  <a:lnTo>
                    <a:pt x="37387" y="439"/>
                  </a:lnTo>
                  <a:lnTo>
                    <a:pt x="38264" y="878"/>
                  </a:lnTo>
                  <a:lnTo>
                    <a:pt x="38308" y="1536"/>
                  </a:lnTo>
                  <a:lnTo>
                    <a:pt x="38396" y="4520"/>
                  </a:lnTo>
                  <a:lnTo>
                    <a:pt x="38396" y="4564"/>
                  </a:lnTo>
                  <a:lnTo>
                    <a:pt x="38703" y="6538"/>
                  </a:lnTo>
                  <a:lnTo>
                    <a:pt x="39361" y="9873"/>
                  </a:lnTo>
                  <a:lnTo>
                    <a:pt x="39449" y="10137"/>
                  </a:lnTo>
                  <a:lnTo>
                    <a:pt x="39449" y="10180"/>
                  </a:lnTo>
                  <a:lnTo>
                    <a:pt x="39493" y="10224"/>
                  </a:lnTo>
                  <a:lnTo>
                    <a:pt x="39581" y="10268"/>
                  </a:lnTo>
                  <a:lnTo>
                    <a:pt x="39625" y="10268"/>
                  </a:lnTo>
                  <a:lnTo>
                    <a:pt x="39712" y="10224"/>
                  </a:lnTo>
                  <a:lnTo>
                    <a:pt x="39756" y="10180"/>
                  </a:lnTo>
                  <a:lnTo>
                    <a:pt x="39756" y="10093"/>
                  </a:lnTo>
                  <a:lnTo>
                    <a:pt x="39756" y="10049"/>
                  </a:lnTo>
                  <a:lnTo>
                    <a:pt x="39054" y="6451"/>
                  </a:lnTo>
                  <a:lnTo>
                    <a:pt x="38747" y="4520"/>
                  </a:lnTo>
                  <a:lnTo>
                    <a:pt x="38659" y="1492"/>
                  </a:lnTo>
                  <a:lnTo>
                    <a:pt x="38571" y="746"/>
                  </a:lnTo>
                  <a:lnTo>
                    <a:pt x="38571" y="658"/>
                  </a:lnTo>
                  <a:lnTo>
                    <a:pt x="38484" y="571"/>
                  </a:lnTo>
                  <a:lnTo>
                    <a:pt x="37518" y="132"/>
                  </a:lnTo>
                  <a:lnTo>
                    <a:pt x="37474" y="88"/>
                  </a:lnTo>
                  <a:lnTo>
                    <a:pt x="3563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3" name="Google Shape;2573;p126"/>
            <p:cNvSpPr/>
            <p:nvPr/>
          </p:nvSpPr>
          <p:spPr>
            <a:xfrm>
              <a:off x="4156650" y="690350"/>
              <a:ext cx="140425" cy="190900"/>
            </a:xfrm>
            <a:custGeom>
              <a:avLst/>
              <a:gdLst/>
              <a:ahLst/>
              <a:cxnLst/>
              <a:rect l="l" t="t" r="r" b="b"/>
              <a:pathLst>
                <a:path w="5617" h="7636" extrusionOk="0">
                  <a:moveTo>
                    <a:pt x="5398" y="0"/>
                  </a:moveTo>
                  <a:lnTo>
                    <a:pt x="5354" y="44"/>
                  </a:lnTo>
                  <a:lnTo>
                    <a:pt x="5310" y="88"/>
                  </a:lnTo>
                  <a:lnTo>
                    <a:pt x="4959" y="615"/>
                  </a:lnTo>
                  <a:lnTo>
                    <a:pt x="3204" y="3642"/>
                  </a:lnTo>
                  <a:lnTo>
                    <a:pt x="44" y="7372"/>
                  </a:lnTo>
                  <a:lnTo>
                    <a:pt x="0" y="7416"/>
                  </a:lnTo>
                  <a:lnTo>
                    <a:pt x="0" y="7504"/>
                  </a:lnTo>
                  <a:lnTo>
                    <a:pt x="44" y="7548"/>
                  </a:lnTo>
                  <a:lnTo>
                    <a:pt x="44" y="7592"/>
                  </a:lnTo>
                  <a:lnTo>
                    <a:pt x="176" y="7636"/>
                  </a:lnTo>
                  <a:lnTo>
                    <a:pt x="264" y="7636"/>
                  </a:lnTo>
                  <a:lnTo>
                    <a:pt x="307" y="7592"/>
                  </a:lnTo>
                  <a:lnTo>
                    <a:pt x="3467" y="3862"/>
                  </a:lnTo>
                  <a:lnTo>
                    <a:pt x="3511" y="3818"/>
                  </a:lnTo>
                  <a:lnTo>
                    <a:pt x="5266" y="790"/>
                  </a:lnTo>
                  <a:lnTo>
                    <a:pt x="5617" y="264"/>
                  </a:lnTo>
                  <a:lnTo>
                    <a:pt x="5617" y="176"/>
                  </a:lnTo>
                  <a:lnTo>
                    <a:pt x="5617" y="132"/>
                  </a:lnTo>
                  <a:lnTo>
                    <a:pt x="5617" y="88"/>
                  </a:lnTo>
                  <a:lnTo>
                    <a:pt x="552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4" name="Google Shape;2574;p126"/>
            <p:cNvSpPr/>
            <p:nvPr/>
          </p:nvSpPr>
          <p:spPr>
            <a:xfrm>
              <a:off x="3612525" y="2067100"/>
              <a:ext cx="822775" cy="311575"/>
            </a:xfrm>
            <a:custGeom>
              <a:avLst/>
              <a:gdLst/>
              <a:ahLst/>
              <a:cxnLst/>
              <a:rect l="l" t="t" r="r" b="b"/>
              <a:pathLst>
                <a:path w="32911" h="12463" extrusionOk="0">
                  <a:moveTo>
                    <a:pt x="32648" y="0"/>
                  </a:moveTo>
                  <a:lnTo>
                    <a:pt x="32121" y="395"/>
                  </a:lnTo>
                  <a:lnTo>
                    <a:pt x="32077" y="395"/>
                  </a:lnTo>
                  <a:lnTo>
                    <a:pt x="30541" y="2019"/>
                  </a:lnTo>
                  <a:lnTo>
                    <a:pt x="28260" y="3291"/>
                  </a:lnTo>
                  <a:lnTo>
                    <a:pt x="27163" y="3642"/>
                  </a:lnTo>
                  <a:lnTo>
                    <a:pt x="22862" y="2721"/>
                  </a:lnTo>
                  <a:lnTo>
                    <a:pt x="18386" y="1053"/>
                  </a:lnTo>
                  <a:lnTo>
                    <a:pt x="18343" y="1053"/>
                  </a:lnTo>
                  <a:lnTo>
                    <a:pt x="17640" y="966"/>
                  </a:lnTo>
                  <a:lnTo>
                    <a:pt x="17553" y="966"/>
                  </a:lnTo>
                  <a:lnTo>
                    <a:pt x="17509" y="1009"/>
                  </a:lnTo>
                  <a:lnTo>
                    <a:pt x="17158" y="1317"/>
                  </a:lnTo>
                  <a:lnTo>
                    <a:pt x="17114" y="1448"/>
                  </a:lnTo>
                  <a:lnTo>
                    <a:pt x="17026" y="2809"/>
                  </a:lnTo>
                  <a:lnTo>
                    <a:pt x="16368" y="5485"/>
                  </a:lnTo>
                  <a:lnTo>
                    <a:pt x="15929" y="8557"/>
                  </a:lnTo>
                  <a:lnTo>
                    <a:pt x="15578" y="11541"/>
                  </a:lnTo>
                  <a:lnTo>
                    <a:pt x="15446" y="11936"/>
                  </a:lnTo>
                  <a:lnTo>
                    <a:pt x="13428" y="11716"/>
                  </a:lnTo>
                  <a:lnTo>
                    <a:pt x="10269" y="11760"/>
                  </a:lnTo>
                  <a:lnTo>
                    <a:pt x="5837" y="12067"/>
                  </a:lnTo>
                  <a:lnTo>
                    <a:pt x="2238" y="12111"/>
                  </a:lnTo>
                  <a:lnTo>
                    <a:pt x="176" y="11936"/>
                  </a:lnTo>
                  <a:lnTo>
                    <a:pt x="132" y="11980"/>
                  </a:lnTo>
                  <a:lnTo>
                    <a:pt x="44" y="11980"/>
                  </a:lnTo>
                  <a:lnTo>
                    <a:pt x="1" y="12067"/>
                  </a:lnTo>
                  <a:lnTo>
                    <a:pt x="1" y="12111"/>
                  </a:lnTo>
                  <a:lnTo>
                    <a:pt x="1" y="12199"/>
                  </a:lnTo>
                  <a:lnTo>
                    <a:pt x="44" y="12243"/>
                  </a:lnTo>
                  <a:lnTo>
                    <a:pt x="88" y="12287"/>
                  </a:lnTo>
                  <a:lnTo>
                    <a:pt x="176" y="12287"/>
                  </a:lnTo>
                  <a:lnTo>
                    <a:pt x="2238" y="12462"/>
                  </a:lnTo>
                  <a:lnTo>
                    <a:pt x="5837" y="12418"/>
                  </a:lnTo>
                  <a:lnTo>
                    <a:pt x="10269" y="12111"/>
                  </a:lnTo>
                  <a:lnTo>
                    <a:pt x="13428" y="12067"/>
                  </a:lnTo>
                  <a:lnTo>
                    <a:pt x="15534" y="12287"/>
                  </a:lnTo>
                  <a:lnTo>
                    <a:pt x="15622" y="12287"/>
                  </a:lnTo>
                  <a:lnTo>
                    <a:pt x="15710" y="12199"/>
                  </a:lnTo>
                  <a:lnTo>
                    <a:pt x="15929" y="11672"/>
                  </a:lnTo>
                  <a:lnTo>
                    <a:pt x="15929" y="11629"/>
                  </a:lnTo>
                  <a:lnTo>
                    <a:pt x="16280" y="8601"/>
                  </a:lnTo>
                  <a:lnTo>
                    <a:pt x="16719" y="5573"/>
                  </a:lnTo>
                  <a:lnTo>
                    <a:pt x="17377" y="2896"/>
                  </a:lnTo>
                  <a:lnTo>
                    <a:pt x="17377" y="2852"/>
                  </a:lnTo>
                  <a:lnTo>
                    <a:pt x="17465" y="1536"/>
                  </a:lnTo>
                  <a:lnTo>
                    <a:pt x="17684" y="1317"/>
                  </a:lnTo>
                  <a:lnTo>
                    <a:pt x="18299" y="1404"/>
                  </a:lnTo>
                  <a:lnTo>
                    <a:pt x="22731" y="3072"/>
                  </a:lnTo>
                  <a:lnTo>
                    <a:pt x="22775" y="3072"/>
                  </a:lnTo>
                  <a:lnTo>
                    <a:pt x="27119" y="3993"/>
                  </a:lnTo>
                  <a:lnTo>
                    <a:pt x="27206" y="3949"/>
                  </a:lnTo>
                  <a:lnTo>
                    <a:pt x="28391" y="3642"/>
                  </a:lnTo>
                  <a:lnTo>
                    <a:pt x="28435" y="3598"/>
                  </a:lnTo>
                  <a:lnTo>
                    <a:pt x="30717" y="2326"/>
                  </a:lnTo>
                  <a:lnTo>
                    <a:pt x="30761" y="2282"/>
                  </a:lnTo>
                  <a:lnTo>
                    <a:pt x="32340" y="658"/>
                  </a:lnTo>
                  <a:lnTo>
                    <a:pt x="32867" y="307"/>
                  </a:lnTo>
                  <a:lnTo>
                    <a:pt x="32911" y="264"/>
                  </a:lnTo>
                  <a:lnTo>
                    <a:pt x="32911" y="176"/>
                  </a:lnTo>
                  <a:lnTo>
                    <a:pt x="32911" y="132"/>
                  </a:lnTo>
                  <a:lnTo>
                    <a:pt x="32911" y="44"/>
                  </a:lnTo>
                  <a:lnTo>
                    <a:pt x="3286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5" name="Google Shape;2575;p126"/>
            <p:cNvSpPr/>
            <p:nvPr/>
          </p:nvSpPr>
          <p:spPr>
            <a:xfrm>
              <a:off x="3644350" y="658525"/>
              <a:ext cx="620925" cy="835950"/>
            </a:xfrm>
            <a:custGeom>
              <a:avLst/>
              <a:gdLst/>
              <a:ahLst/>
              <a:cxnLst/>
              <a:rect l="l" t="t" r="r" b="b"/>
              <a:pathLst>
                <a:path w="24837" h="33438" extrusionOk="0">
                  <a:moveTo>
                    <a:pt x="24573" y="1"/>
                  </a:moveTo>
                  <a:lnTo>
                    <a:pt x="23344" y="703"/>
                  </a:lnTo>
                  <a:lnTo>
                    <a:pt x="20887" y="2283"/>
                  </a:lnTo>
                  <a:lnTo>
                    <a:pt x="16982" y="5223"/>
                  </a:lnTo>
                  <a:lnTo>
                    <a:pt x="16938" y="5267"/>
                  </a:lnTo>
                  <a:lnTo>
                    <a:pt x="15402" y="7768"/>
                  </a:lnTo>
                  <a:lnTo>
                    <a:pt x="13735" y="10269"/>
                  </a:lnTo>
                  <a:lnTo>
                    <a:pt x="11760" y="12770"/>
                  </a:lnTo>
                  <a:lnTo>
                    <a:pt x="9961" y="14964"/>
                  </a:lnTo>
                  <a:lnTo>
                    <a:pt x="7635" y="17860"/>
                  </a:lnTo>
                  <a:lnTo>
                    <a:pt x="5485" y="21063"/>
                  </a:lnTo>
                  <a:lnTo>
                    <a:pt x="5485" y="21107"/>
                  </a:lnTo>
                  <a:lnTo>
                    <a:pt x="4827" y="22555"/>
                  </a:lnTo>
                  <a:lnTo>
                    <a:pt x="4344" y="24354"/>
                  </a:lnTo>
                  <a:lnTo>
                    <a:pt x="3598" y="25803"/>
                  </a:lnTo>
                  <a:lnTo>
                    <a:pt x="2150" y="27514"/>
                  </a:lnTo>
                  <a:lnTo>
                    <a:pt x="2106" y="27558"/>
                  </a:lnTo>
                  <a:lnTo>
                    <a:pt x="1053" y="29840"/>
                  </a:lnTo>
                  <a:lnTo>
                    <a:pt x="0" y="33218"/>
                  </a:lnTo>
                  <a:lnTo>
                    <a:pt x="0" y="33306"/>
                  </a:lnTo>
                  <a:lnTo>
                    <a:pt x="0" y="33350"/>
                  </a:lnTo>
                  <a:lnTo>
                    <a:pt x="44" y="33394"/>
                  </a:lnTo>
                  <a:lnTo>
                    <a:pt x="88" y="33438"/>
                  </a:lnTo>
                  <a:lnTo>
                    <a:pt x="176" y="33438"/>
                  </a:lnTo>
                  <a:lnTo>
                    <a:pt x="263" y="33394"/>
                  </a:lnTo>
                  <a:lnTo>
                    <a:pt x="307" y="33306"/>
                  </a:lnTo>
                  <a:lnTo>
                    <a:pt x="1360" y="29971"/>
                  </a:lnTo>
                  <a:lnTo>
                    <a:pt x="2413" y="27733"/>
                  </a:lnTo>
                  <a:lnTo>
                    <a:pt x="3905" y="26022"/>
                  </a:lnTo>
                  <a:lnTo>
                    <a:pt x="3905" y="25978"/>
                  </a:lnTo>
                  <a:lnTo>
                    <a:pt x="4651" y="24486"/>
                  </a:lnTo>
                  <a:lnTo>
                    <a:pt x="4695" y="24486"/>
                  </a:lnTo>
                  <a:lnTo>
                    <a:pt x="5178" y="22687"/>
                  </a:lnTo>
                  <a:lnTo>
                    <a:pt x="5792" y="21239"/>
                  </a:lnTo>
                  <a:lnTo>
                    <a:pt x="7899" y="18036"/>
                  </a:lnTo>
                  <a:lnTo>
                    <a:pt x="10224" y="15183"/>
                  </a:lnTo>
                  <a:lnTo>
                    <a:pt x="12023" y="12989"/>
                  </a:lnTo>
                  <a:lnTo>
                    <a:pt x="14042" y="10488"/>
                  </a:lnTo>
                  <a:lnTo>
                    <a:pt x="15709" y="7943"/>
                  </a:lnTo>
                  <a:lnTo>
                    <a:pt x="17245" y="5486"/>
                  </a:lnTo>
                  <a:lnTo>
                    <a:pt x="21107" y="2546"/>
                  </a:lnTo>
                  <a:lnTo>
                    <a:pt x="23520" y="1010"/>
                  </a:lnTo>
                  <a:lnTo>
                    <a:pt x="24749" y="308"/>
                  </a:lnTo>
                  <a:lnTo>
                    <a:pt x="24793" y="264"/>
                  </a:lnTo>
                  <a:lnTo>
                    <a:pt x="24793" y="220"/>
                  </a:lnTo>
                  <a:lnTo>
                    <a:pt x="24836" y="133"/>
                  </a:lnTo>
                  <a:lnTo>
                    <a:pt x="24793" y="89"/>
                  </a:lnTo>
                  <a:lnTo>
                    <a:pt x="24749" y="45"/>
                  </a:lnTo>
                  <a:lnTo>
                    <a:pt x="2470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6" name="Google Shape;2576;p126"/>
            <p:cNvSpPr/>
            <p:nvPr/>
          </p:nvSpPr>
          <p:spPr>
            <a:xfrm>
              <a:off x="3615825" y="2072575"/>
              <a:ext cx="833750" cy="351075"/>
            </a:xfrm>
            <a:custGeom>
              <a:avLst/>
              <a:gdLst/>
              <a:ahLst/>
              <a:cxnLst/>
              <a:rect l="l" t="t" r="r" b="b"/>
              <a:pathLst>
                <a:path w="33350" h="14043" extrusionOk="0">
                  <a:moveTo>
                    <a:pt x="33086" y="1"/>
                  </a:moveTo>
                  <a:lnTo>
                    <a:pt x="33042" y="45"/>
                  </a:lnTo>
                  <a:lnTo>
                    <a:pt x="32252" y="1098"/>
                  </a:lnTo>
                  <a:lnTo>
                    <a:pt x="31243" y="1931"/>
                  </a:lnTo>
                  <a:lnTo>
                    <a:pt x="28084" y="3730"/>
                  </a:lnTo>
                  <a:lnTo>
                    <a:pt x="26855" y="4169"/>
                  </a:lnTo>
                  <a:lnTo>
                    <a:pt x="22028" y="3028"/>
                  </a:lnTo>
                  <a:lnTo>
                    <a:pt x="19088" y="1800"/>
                  </a:lnTo>
                  <a:lnTo>
                    <a:pt x="19044" y="1800"/>
                  </a:lnTo>
                  <a:lnTo>
                    <a:pt x="18123" y="1580"/>
                  </a:lnTo>
                  <a:lnTo>
                    <a:pt x="17991" y="1580"/>
                  </a:lnTo>
                  <a:lnTo>
                    <a:pt x="17947" y="1624"/>
                  </a:lnTo>
                  <a:lnTo>
                    <a:pt x="17903" y="1712"/>
                  </a:lnTo>
                  <a:lnTo>
                    <a:pt x="17333" y="4213"/>
                  </a:lnTo>
                  <a:lnTo>
                    <a:pt x="16982" y="7285"/>
                  </a:lnTo>
                  <a:lnTo>
                    <a:pt x="16236" y="12814"/>
                  </a:lnTo>
                  <a:lnTo>
                    <a:pt x="16192" y="13472"/>
                  </a:lnTo>
                  <a:lnTo>
                    <a:pt x="16017" y="13647"/>
                  </a:lnTo>
                  <a:lnTo>
                    <a:pt x="12155" y="12594"/>
                  </a:lnTo>
                  <a:lnTo>
                    <a:pt x="12111" y="12594"/>
                  </a:lnTo>
                  <a:lnTo>
                    <a:pt x="5749" y="12858"/>
                  </a:lnTo>
                  <a:lnTo>
                    <a:pt x="2633" y="12858"/>
                  </a:lnTo>
                  <a:lnTo>
                    <a:pt x="176" y="12638"/>
                  </a:lnTo>
                  <a:lnTo>
                    <a:pt x="132" y="12638"/>
                  </a:lnTo>
                  <a:lnTo>
                    <a:pt x="44" y="12682"/>
                  </a:lnTo>
                  <a:lnTo>
                    <a:pt x="0" y="12726"/>
                  </a:lnTo>
                  <a:lnTo>
                    <a:pt x="0" y="12814"/>
                  </a:lnTo>
                  <a:lnTo>
                    <a:pt x="0" y="12858"/>
                  </a:lnTo>
                  <a:lnTo>
                    <a:pt x="44" y="12945"/>
                  </a:lnTo>
                  <a:lnTo>
                    <a:pt x="88" y="12989"/>
                  </a:lnTo>
                  <a:lnTo>
                    <a:pt x="132" y="12989"/>
                  </a:lnTo>
                  <a:lnTo>
                    <a:pt x="2633" y="13209"/>
                  </a:lnTo>
                  <a:lnTo>
                    <a:pt x="5792" y="13209"/>
                  </a:lnTo>
                  <a:lnTo>
                    <a:pt x="12111" y="12945"/>
                  </a:lnTo>
                  <a:lnTo>
                    <a:pt x="16017" y="14042"/>
                  </a:lnTo>
                  <a:lnTo>
                    <a:pt x="16060" y="14042"/>
                  </a:lnTo>
                  <a:lnTo>
                    <a:pt x="16148" y="13998"/>
                  </a:lnTo>
                  <a:lnTo>
                    <a:pt x="16192" y="13955"/>
                  </a:lnTo>
                  <a:lnTo>
                    <a:pt x="16499" y="13647"/>
                  </a:lnTo>
                  <a:lnTo>
                    <a:pt x="16543" y="13560"/>
                  </a:lnTo>
                  <a:lnTo>
                    <a:pt x="16587" y="12858"/>
                  </a:lnTo>
                  <a:lnTo>
                    <a:pt x="17333" y="7329"/>
                  </a:lnTo>
                  <a:lnTo>
                    <a:pt x="17684" y="4301"/>
                  </a:lnTo>
                  <a:lnTo>
                    <a:pt x="18211" y="1975"/>
                  </a:lnTo>
                  <a:lnTo>
                    <a:pt x="18957" y="2151"/>
                  </a:lnTo>
                  <a:lnTo>
                    <a:pt x="21897" y="3379"/>
                  </a:lnTo>
                  <a:lnTo>
                    <a:pt x="21940" y="3379"/>
                  </a:lnTo>
                  <a:lnTo>
                    <a:pt x="26811" y="4520"/>
                  </a:lnTo>
                  <a:lnTo>
                    <a:pt x="26943" y="4476"/>
                  </a:lnTo>
                  <a:lnTo>
                    <a:pt x="28215" y="4038"/>
                  </a:lnTo>
                  <a:lnTo>
                    <a:pt x="28259" y="4038"/>
                  </a:lnTo>
                  <a:lnTo>
                    <a:pt x="31419" y="2195"/>
                  </a:lnTo>
                  <a:lnTo>
                    <a:pt x="31462" y="2195"/>
                  </a:lnTo>
                  <a:lnTo>
                    <a:pt x="32516" y="1361"/>
                  </a:lnTo>
                  <a:lnTo>
                    <a:pt x="32516" y="1317"/>
                  </a:lnTo>
                  <a:lnTo>
                    <a:pt x="33305" y="264"/>
                  </a:lnTo>
                  <a:lnTo>
                    <a:pt x="33349" y="220"/>
                  </a:lnTo>
                  <a:lnTo>
                    <a:pt x="33349" y="132"/>
                  </a:lnTo>
                  <a:lnTo>
                    <a:pt x="33305" y="88"/>
                  </a:lnTo>
                  <a:lnTo>
                    <a:pt x="33262" y="45"/>
                  </a:lnTo>
                  <a:lnTo>
                    <a:pt x="3321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7" name="Google Shape;2577;p126"/>
            <p:cNvSpPr/>
            <p:nvPr/>
          </p:nvSpPr>
          <p:spPr>
            <a:xfrm>
              <a:off x="3615825" y="642075"/>
              <a:ext cx="642875" cy="845825"/>
            </a:xfrm>
            <a:custGeom>
              <a:avLst/>
              <a:gdLst/>
              <a:ahLst/>
              <a:cxnLst/>
              <a:rect l="l" t="t" r="r" b="b"/>
              <a:pathLst>
                <a:path w="25715" h="33833" extrusionOk="0">
                  <a:moveTo>
                    <a:pt x="25495" y="1"/>
                  </a:moveTo>
                  <a:lnTo>
                    <a:pt x="24134" y="483"/>
                  </a:lnTo>
                  <a:lnTo>
                    <a:pt x="24091" y="483"/>
                  </a:lnTo>
                  <a:lnTo>
                    <a:pt x="22862" y="1229"/>
                  </a:lnTo>
                  <a:lnTo>
                    <a:pt x="20273" y="3028"/>
                  </a:lnTo>
                  <a:lnTo>
                    <a:pt x="16982" y="5530"/>
                  </a:lnTo>
                  <a:lnTo>
                    <a:pt x="16938" y="5573"/>
                  </a:lnTo>
                  <a:lnTo>
                    <a:pt x="16236" y="6451"/>
                  </a:lnTo>
                  <a:lnTo>
                    <a:pt x="16236" y="6495"/>
                  </a:lnTo>
                  <a:lnTo>
                    <a:pt x="15007" y="8645"/>
                  </a:lnTo>
                  <a:lnTo>
                    <a:pt x="13559" y="10839"/>
                  </a:lnTo>
                  <a:lnTo>
                    <a:pt x="9742" y="15490"/>
                  </a:lnTo>
                  <a:lnTo>
                    <a:pt x="8162" y="17509"/>
                  </a:lnTo>
                  <a:lnTo>
                    <a:pt x="5836" y="21019"/>
                  </a:lnTo>
                  <a:lnTo>
                    <a:pt x="5792" y="21063"/>
                  </a:lnTo>
                  <a:lnTo>
                    <a:pt x="4476" y="24267"/>
                  </a:lnTo>
                  <a:lnTo>
                    <a:pt x="2414" y="27645"/>
                  </a:lnTo>
                  <a:lnTo>
                    <a:pt x="1360" y="29927"/>
                  </a:lnTo>
                  <a:lnTo>
                    <a:pt x="0" y="33569"/>
                  </a:lnTo>
                  <a:lnTo>
                    <a:pt x="0" y="33657"/>
                  </a:lnTo>
                  <a:lnTo>
                    <a:pt x="0" y="33701"/>
                  </a:lnTo>
                  <a:lnTo>
                    <a:pt x="44" y="33789"/>
                  </a:lnTo>
                  <a:lnTo>
                    <a:pt x="88" y="33832"/>
                  </a:lnTo>
                  <a:lnTo>
                    <a:pt x="176" y="33832"/>
                  </a:lnTo>
                  <a:lnTo>
                    <a:pt x="263" y="33789"/>
                  </a:lnTo>
                  <a:lnTo>
                    <a:pt x="307" y="33701"/>
                  </a:lnTo>
                  <a:lnTo>
                    <a:pt x="1668" y="30103"/>
                  </a:lnTo>
                  <a:lnTo>
                    <a:pt x="2721" y="27821"/>
                  </a:lnTo>
                  <a:lnTo>
                    <a:pt x="4783" y="24442"/>
                  </a:lnTo>
                  <a:lnTo>
                    <a:pt x="4783" y="24398"/>
                  </a:lnTo>
                  <a:lnTo>
                    <a:pt x="6143" y="21195"/>
                  </a:lnTo>
                  <a:lnTo>
                    <a:pt x="8469" y="17728"/>
                  </a:lnTo>
                  <a:lnTo>
                    <a:pt x="10005" y="15710"/>
                  </a:lnTo>
                  <a:lnTo>
                    <a:pt x="13823" y="11015"/>
                  </a:lnTo>
                  <a:lnTo>
                    <a:pt x="15314" y="8821"/>
                  </a:lnTo>
                  <a:lnTo>
                    <a:pt x="16499" y="6671"/>
                  </a:lnTo>
                  <a:lnTo>
                    <a:pt x="17201" y="5793"/>
                  </a:lnTo>
                  <a:lnTo>
                    <a:pt x="20492" y="3292"/>
                  </a:lnTo>
                  <a:lnTo>
                    <a:pt x="23037" y="1537"/>
                  </a:lnTo>
                  <a:lnTo>
                    <a:pt x="24266" y="791"/>
                  </a:lnTo>
                  <a:lnTo>
                    <a:pt x="25626" y="352"/>
                  </a:lnTo>
                  <a:lnTo>
                    <a:pt x="25670" y="308"/>
                  </a:lnTo>
                  <a:lnTo>
                    <a:pt x="25714" y="264"/>
                  </a:lnTo>
                  <a:lnTo>
                    <a:pt x="25714" y="176"/>
                  </a:lnTo>
                  <a:lnTo>
                    <a:pt x="25714" y="132"/>
                  </a:lnTo>
                  <a:lnTo>
                    <a:pt x="25670" y="45"/>
                  </a:lnTo>
                  <a:lnTo>
                    <a:pt x="2562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8" name="Google Shape;2578;p126"/>
            <p:cNvSpPr/>
            <p:nvPr/>
          </p:nvSpPr>
          <p:spPr>
            <a:xfrm>
              <a:off x="3589500" y="2073675"/>
              <a:ext cx="884200" cy="377400"/>
            </a:xfrm>
            <a:custGeom>
              <a:avLst/>
              <a:gdLst/>
              <a:ahLst/>
              <a:cxnLst/>
              <a:rect l="l" t="t" r="r" b="b"/>
              <a:pathLst>
                <a:path w="35368" h="15096" extrusionOk="0">
                  <a:moveTo>
                    <a:pt x="35192" y="1"/>
                  </a:moveTo>
                  <a:lnTo>
                    <a:pt x="35104" y="44"/>
                  </a:lnTo>
                  <a:lnTo>
                    <a:pt x="35061" y="88"/>
                  </a:lnTo>
                  <a:lnTo>
                    <a:pt x="34315" y="1141"/>
                  </a:lnTo>
                  <a:lnTo>
                    <a:pt x="31901" y="2721"/>
                  </a:lnTo>
                  <a:lnTo>
                    <a:pt x="29137" y="4301"/>
                  </a:lnTo>
                  <a:lnTo>
                    <a:pt x="27733" y="4871"/>
                  </a:lnTo>
                  <a:lnTo>
                    <a:pt x="22379" y="3511"/>
                  </a:lnTo>
                  <a:lnTo>
                    <a:pt x="19966" y="2414"/>
                  </a:lnTo>
                  <a:lnTo>
                    <a:pt x="19834" y="2414"/>
                  </a:lnTo>
                  <a:lnTo>
                    <a:pt x="19790" y="2502"/>
                  </a:lnTo>
                  <a:lnTo>
                    <a:pt x="19746" y="2546"/>
                  </a:lnTo>
                  <a:lnTo>
                    <a:pt x="19264" y="5486"/>
                  </a:lnTo>
                  <a:lnTo>
                    <a:pt x="18737" y="8996"/>
                  </a:lnTo>
                  <a:lnTo>
                    <a:pt x="18342" y="12024"/>
                  </a:lnTo>
                  <a:lnTo>
                    <a:pt x="18079" y="13340"/>
                  </a:lnTo>
                  <a:lnTo>
                    <a:pt x="17508" y="14305"/>
                  </a:lnTo>
                  <a:lnTo>
                    <a:pt x="17026" y="14613"/>
                  </a:lnTo>
                  <a:lnTo>
                    <a:pt x="16367" y="14744"/>
                  </a:lnTo>
                  <a:lnTo>
                    <a:pt x="15578" y="14613"/>
                  </a:lnTo>
                  <a:lnTo>
                    <a:pt x="11979" y="13647"/>
                  </a:lnTo>
                  <a:lnTo>
                    <a:pt x="11936" y="13647"/>
                  </a:lnTo>
                  <a:lnTo>
                    <a:pt x="8996" y="13691"/>
                  </a:lnTo>
                  <a:lnTo>
                    <a:pt x="5529" y="13867"/>
                  </a:lnTo>
                  <a:lnTo>
                    <a:pt x="2808" y="13691"/>
                  </a:lnTo>
                  <a:lnTo>
                    <a:pt x="176" y="13296"/>
                  </a:lnTo>
                  <a:lnTo>
                    <a:pt x="132" y="13296"/>
                  </a:lnTo>
                  <a:lnTo>
                    <a:pt x="44" y="13340"/>
                  </a:lnTo>
                  <a:lnTo>
                    <a:pt x="0" y="13384"/>
                  </a:lnTo>
                  <a:lnTo>
                    <a:pt x="0" y="13472"/>
                  </a:lnTo>
                  <a:lnTo>
                    <a:pt x="0" y="13516"/>
                  </a:lnTo>
                  <a:lnTo>
                    <a:pt x="44" y="13603"/>
                  </a:lnTo>
                  <a:lnTo>
                    <a:pt x="88" y="13647"/>
                  </a:lnTo>
                  <a:lnTo>
                    <a:pt x="132" y="13647"/>
                  </a:lnTo>
                  <a:lnTo>
                    <a:pt x="2764" y="14042"/>
                  </a:lnTo>
                  <a:lnTo>
                    <a:pt x="5529" y="14174"/>
                  </a:lnTo>
                  <a:lnTo>
                    <a:pt x="8996" y="14042"/>
                  </a:lnTo>
                  <a:lnTo>
                    <a:pt x="11892" y="13998"/>
                  </a:lnTo>
                  <a:lnTo>
                    <a:pt x="15490" y="14964"/>
                  </a:lnTo>
                  <a:lnTo>
                    <a:pt x="16324" y="15095"/>
                  </a:lnTo>
                  <a:lnTo>
                    <a:pt x="16411" y="15095"/>
                  </a:lnTo>
                  <a:lnTo>
                    <a:pt x="17113" y="14964"/>
                  </a:lnTo>
                  <a:lnTo>
                    <a:pt x="17201" y="14920"/>
                  </a:lnTo>
                  <a:lnTo>
                    <a:pt x="17728" y="14569"/>
                  </a:lnTo>
                  <a:lnTo>
                    <a:pt x="17816" y="14525"/>
                  </a:lnTo>
                  <a:lnTo>
                    <a:pt x="18386" y="13472"/>
                  </a:lnTo>
                  <a:lnTo>
                    <a:pt x="18430" y="13428"/>
                  </a:lnTo>
                  <a:lnTo>
                    <a:pt x="18693" y="12068"/>
                  </a:lnTo>
                  <a:lnTo>
                    <a:pt x="19088" y="9040"/>
                  </a:lnTo>
                  <a:lnTo>
                    <a:pt x="19615" y="5529"/>
                  </a:lnTo>
                  <a:lnTo>
                    <a:pt x="20053" y="2853"/>
                  </a:lnTo>
                  <a:lnTo>
                    <a:pt x="22247" y="3862"/>
                  </a:lnTo>
                  <a:lnTo>
                    <a:pt x="22291" y="3862"/>
                  </a:lnTo>
                  <a:lnTo>
                    <a:pt x="27689" y="5222"/>
                  </a:lnTo>
                  <a:lnTo>
                    <a:pt x="27820" y="5222"/>
                  </a:lnTo>
                  <a:lnTo>
                    <a:pt x="29268" y="4608"/>
                  </a:lnTo>
                  <a:lnTo>
                    <a:pt x="32121" y="3028"/>
                  </a:lnTo>
                  <a:lnTo>
                    <a:pt x="34534" y="1405"/>
                  </a:lnTo>
                  <a:lnTo>
                    <a:pt x="34578" y="1361"/>
                  </a:lnTo>
                  <a:lnTo>
                    <a:pt x="35324" y="308"/>
                  </a:lnTo>
                  <a:lnTo>
                    <a:pt x="35368" y="220"/>
                  </a:lnTo>
                  <a:lnTo>
                    <a:pt x="35368" y="176"/>
                  </a:lnTo>
                  <a:lnTo>
                    <a:pt x="35368" y="88"/>
                  </a:lnTo>
                  <a:lnTo>
                    <a:pt x="35324" y="44"/>
                  </a:lnTo>
                  <a:lnTo>
                    <a:pt x="3523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9" name="Google Shape;2579;p126"/>
            <p:cNvSpPr/>
            <p:nvPr/>
          </p:nvSpPr>
          <p:spPr>
            <a:xfrm>
              <a:off x="3598275" y="630025"/>
              <a:ext cx="656025" cy="832650"/>
            </a:xfrm>
            <a:custGeom>
              <a:avLst/>
              <a:gdLst/>
              <a:ahLst/>
              <a:cxnLst/>
              <a:rect l="l" t="t" r="r" b="b"/>
              <a:pathLst>
                <a:path w="26241" h="33306" extrusionOk="0">
                  <a:moveTo>
                    <a:pt x="26021" y="0"/>
                  </a:moveTo>
                  <a:lnTo>
                    <a:pt x="25626" y="132"/>
                  </a:lnTo>
                  <a:lnTo>
                    <a:pt x="24090" y="263"/>
                  </a:lnTo>
                  <a:lnTo>
                    <a:pt x="24003" y="263"/>
                  </a:lnTo>
                  <a:lnTo>
                    <a:pt x="20141" y="2984"/>
                  </a:lnTo>
                  <a:lnTo>
                    <a:pt x="17377" y="5310"/>
                  </a:lnTo>
                  <a:lnTo>
                    <a:pt x="14832" y="7811"/>
                  </a:lnTo>
                  <a:lnTo>
                    <a:pt x="13691" y="9303"/>
                  </a:lnTo>
                  <a:lnTo>
                    <a:pt x="13647" y="9390"/>
                  </a:lnTo>
                  <a:lnTo>
                    <a:pt x="13384" y="10619"/>
                  </a:lnTo>
                  <a:lnTo>
                    <a:pt x="11672" y="12725"/>
                  </a:lnTo>
                  <a:lnTo>
                    <a:pt x="10839" y="13735"/>
                  </a:lnTo>
                  <a:lnTo>
                    <a:pt x="9961" y="14744"/>
                  </a:lnTo>
                  <a:lnTo>
                    <a:pt x="9127" y="15841"/>
                  </a:lnTo>
                  <a:lnTo>
                    <a:pt x="8293" y="17026"/>
                  </a:lnTo>
                  <a:lnTo>
                    <a:pt x="7460" y="18210"/>
                  </a:lnTo>
                  <a:lnTo>
                    <a:pt x="6626" y="19483"/>
                  </a:lnTo>
                  <a:lnTo>
                    <a:pt x="5836" y="20755"/>
                  </a:lnTo>
                  <a:lnTo>
                    <a:pt x="5090" y="22072"/>
                  </a:lnTo>
                  <a:lnTo>
                    <a:pt x="4344" y="23388"/>
                  </a:lnTo>
                  <a:lnTo>
                    <a:pt x="3598" y="24749"/>
                  </a:lnTo>
                  <a:lnTo>
                    <a:pt x="2896" y="26153"/>
                  </a:lnTo>
                  <a:lnTo>
                    <a:pt x="2238" y="27513"/>
                  </a:lnTo>
                  <a:lnTo>
                    <a:pt x="1624" y="28917"/>
                  </a:lnTo>
                  <a:lnTo>
                    <a:pt x="1053" y="30321"/>
                  </a:lnTo>
                  <a:lnTo>
                    <a:pt x="483" y="31682"/>
                  </a:lnTo>
                  <a:lnTo>
                    <a:pt x="0" y="33086"/>
                  </a:lnTo>
                  <a:lnTo>
                    <a:pt x="0" y="33130"/>
                  </a:lnTo>
                  <a:lnTo>
                    <a:pt x="0" y="33217"/>
                  </a:lnTo>
                  <a:lnTo>
                    <a:pt x="44" y="33261"/>
                  </a:lnTo>
                  <a:lnTo>
                    <a:pt x="132" y="33305"/>
                  </a:lnTo>
                  <a:lnTo>
                    <a:pt x="176" y="33305"/>
                  </a:lnTo>
                  <a:lnTo>
                    <a:pt x="263" y="33261"/>
                  </a:lnTo>
                  <a:lnTo>
                    <a:pt x="351" y="33217"/>
                  </a:lnTo>
                  <a:lnTo>
                    <a:pt x="834" y="31813"/>
                  </a:lnTo>
                  <a:lnTo>
                    <a:pt x="1360" y="30453"/>
                  </a:lnTo>
                  <a:lnTo>
                    <a:pt x="1931" y="29049"/>
                  </a:lnTo>
                  <a:lnTo>
                    <a:pt x="2589" y="27688"/>
                  </a:lnTo>
                  <a:lnTo>
                    <a:pt x="3247" y="26284"/>
                  </a:lnTo>
                  <a:lnTo>
                    <a:pt x="3905" y="24924"/>
                  </a:lnTo>
                  <a:lnTo>
                    <a:pt x="4651" y="23564"/>
                  </a:lnTo>
                  <a:lnTo>
                    <a:pt x="5397" y="22247"/>
                  </a:lnTo>
                  <a:lnTo>
                    <a:pt x="6143" y="20931"/>
                  </a:lnTo>
                  <a:lnTo>
                    <a:pt x="6933" y="19658"/>
                  </a:lnTo>
                  <a:lnTo>
                    <a:pt x="7767" y="18430"/>
                  </a:lnTo>
                  <a:lnTo>
                    <a:pt x="8557" y="17201"/>
                  </a:lnTo>
                  <a:lnTo>
                    <a:pt x="9390" y="16060"/>
                  </a:lnTo>
                  <a:lnTo>
                    <a:pt x="10268" y="14963"/>
                  </a:lnTo>
                  <a:lnTo>
                    <a:pt x="11102" y="13954"/>
                  </a:lnTo>
                  <a:lnTo>
                    <a:pt x="11936" y="12945"/>
                  </a:lnTo>
                  <a:lnTo>
                    <a:pt x="13691" y="10795"/>
                  </a:lnTo>
                  <a:lnTo>
                    <a:pt x="13735" y="10751"/>
                  </a:lnTo>
                  <a:lnTo>
                    <a:pt x="13998" y="9478"/>
                  </a:lnTo>
                  <a:lnTo>
                    <a:pt x="15095" y="8030"/>
                  </a:lnTo>
                  <a:lnTo>
                    <a:pt x="17596" y="5573"/>
                  </a:lnTo>
                  <a:lnTo>
                    <a:pt x="20361" y="3291"/>
                  </a:lnTo>
                  <a:lnTo>
                    <a:pt x="24134" y="614"/>
                  </a:lnTo>
                  <a:lnTo>
                    <a:pt x="25670" y="483"/>
                  </a:lnTo>
                  <a:lnTo>
                    <a:pt x="26109" y="351"/>
                  </a:lnTo>
                  <a:lnTo>
                    <a:pt x="26153" y="307"/>
                  </a:lnTo>
                  <a:lnTo>
                    <a:pt x="26197" y="263"/>
                  </a:lnTo>
                  <a:lnTo>
                    <a:pt x="26241" y="176"/>
                  </a:lnTo>
                  <a:lnTo>
                    <a:pt x="26241" y="132"/>
                  </a:lnTo>
                  <a:lnTo>
                    <a:pt x="26197" y="88"/>
                  </a:lnTo>
                  <a:lnTo>
                    <a:pt x="26153" y="44"/>
                  </a:lnTo>
                  <a:lnTo>
                    <a:pt x="2606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0" name="Google Shape;2580;p126"/>
            <p:cNvSpPr/>
            <p:nvPr/>
          </p:nvSpPr>
          <p:spPr>
            <a:xfrm>
              <a:off x="3611425" y="1686425"/>
              <a:ext cx="2121650" cy="846925"/>
            </a:xfrm>
            <a:custGeom>
              <a:avLst/>
              <a:gdLst/>
              <a:ahLst/>
              <a:cxnLst/>
              <a:rect l="l" t="t" r="r" b="b"/>
              <a:pathLst>
                <a:path w="84866" h="33877" extrusionOk="0">
                  <a:moveTo>
                    <a:pt x="80478" y="1"/>
                  </a:moveTo>
                  <a:lnTo>
                    <a:pt x="76923" y="483"/>
                  </a:lnTo>
                  <a:lnTo>
                    <a:pt x="73632" y="834"/>
                  </a:lnTo>
                  <a:lnTo>
                    <a:pt x="70824" y="1098"/>
                  </a:lnTo>
                  <a:lnTo>
                    <a:pt x="68849" y="1405"/>
                  </a:lnTo>
                  <a:lnTo>
                    <a:pt x="68805" y="1405"/>
                  </a:lnTo>
                  <a:lnTo>
                    <a:pt x="67533" y="1888"/>
                  </a:lnTo>
                  <a:lnTo>
                    <a:pt x="67489" y="1931"/>
                  </a:lnTo>
                  <a:lnTo>
                    <a:pt x="65558" y="3731"/>
                  </a:lnTo>
                  <a:lnTo>
                    <a:pt x="63145" y="5266"/>
                  </a:lnTo>
                  <a:lnTo>
                    <a:pt x="59239" y="6934"/>
                  </a:lnTo>
                  <a:lnTo>
                    <a:pt x="54939" y="8514"/>
                  </a:lnTo>
                  <a:lnTo>
                    <a:pt x="51824" y="9611"/>
                  </a:lnTo>
                  <a:lnTo>
                    <a:pt x="48752" y="10269"/>
                  </a:lnTo>
                  <a:lnTo>
                    <a:pt x="48708" y="10313"/>
                  </a:lnTo>
                  <a:lnTo>
                    <a:pt x="41292" y="13999"/>
                  </a:lnTo>
                  <a:lnTo>
                    <a:pt x="41248" y="14042"/>
                  </a:lnTo>
                  <a:lnTo>
                    <a:pt x="37475" y="16456"/>
                  </a:lnTo>
                  <a:lnTo>
                    <a:pt x="35105" y="17816"/>
                  </a:lnTo>
                  <a:lnTo>
                    <a:pt x="32999" y="18387"/>
                  </a:lnTo>
                  <a:lnTo>
                    <a:pt x="32955" y="18387"/>
                  </a:lnTo>
                  <a:lnTo>
                    <a:pt x="29181" y="20537"/>
                  </a:lnTo>
                  <a:lnTo>
                    <a:pt x="26987" y="21722"/>
                  </a:lnTo>
                  <a:lnTo>
                    <a:pt x="26153" y="21853"/>
                  </a:lnTo>
                  <a:lnTo>
                    <a:pt x="23170" y="21063"/>
                  </a:lnTo>
                  <a:lnTo>
                    <a:pt x="21634" y="20756"/>
                  </a:lnTo>
                  <a:lnTo>
                    <a:pt x="21546" y="20800"/>
                  </a:lnTo>
                  <a:lnTo>
                    <a:pt x="20888" y="21107"/>
                  </a:lnTo>
                  <a:lnTo>
                    <a:pt x="20800" y="21151"/>
                  </a:lnTo>
                  <a:lnTo>
                    <a:pt x="20273" y="21941"/>
                  </a:lnTo>
                  <a:lnTo>
                    <a:pt x="20273" y="21985"/>
                  </a:lnTo>
                  <a:lnTo>
                    <a:pt x="19747" y="24047"/>
                  </a:lnTo>
                  <a:lnTo>
                    <a:pt x="19747" y="24091"/>
                  </a:lnTo>
                  <a:lnTo>
                    <a:pt x="19308" y="27382"/>
                  </a:lnTo>
                  <a:lnTo>
                    <a:pt x="18430" y="30234"/>
                  </a:lnTo>
                  <a:lnTo>
                    <a:pt x="18036" y="32955"/>
                  </a:lnTo>
                  <a:lnTo>
                    <a:pt x="17816" y="33438"/>
                  </a:lnTo>
                  <a:lnTo>
                    <a:pt x="17553" y="33525"/>
                  </a:lnTo>
                  <a:lnTo>
                    <a:pt x="14788" y="32955"/>
                  </a:lnTo>
                  <a:lnTo>
                    <a:pt x="11848" y="32121"/>
                  </a:lnTo>
                  <a:lnTo>
                    <a:pt x="9172" y="31419"/>
                  </a:lnTo>
                  <a:lnTo>
                    <a:pt x="9128" y="31419"/>
                  </a:lnTo>
                  <a:lnTo>
                    <a:pt x="6144" y="31331"/>
                  </a:lnTo>
                  <a:lnTo>
                    <a:pt x="2897" y="31068"/>
                  </a:lnTo>
                  <a:lnTo>
                    <a:pt x="220" y="30629"/>
                  </a:lnTo>
                  <a:lnTo>
                    <a:pt x="132" y="30629"/>
                  </a:lnTo>
                  <a:lnTo>
                    <a:pt x="88" y="30673"/>
                  </a:lnTo>
                  <a:lnTo>
                    <a:pt x="45" y="30717"/>
                  </a:lnTo>
                  <a:lnTo>
                    <a:pt x="1" y="30761"/>
                  </a:lnTo>
                  <a:lnTo>
                    <a:pt x="1" y="30849"/>
                  </a:lnTo>
                  <a:lnTo>
                    <a:pt x="45" y="30893"/>
                  </a:lnTo>
                  <a:lnTo>
                    <a:pt x="88" y="30980"/>
                  </a:lnTo>
                  <a:lnTo>
                    <a:pt x="132" y="30980"/>
                  </a:lnTo>
                  <a:lnTo>
                    <a:pt x="2853" y="31419"/>
                  </a:lnTo>
                  <a:lnTo>
                    <a:pt x="6144" y="31682"/>
                  </a:lnTo>
                  <a:lnTo>
                    <a:pt x="9128" y="31770"/>
                  </a:lnTo>
                  <a:lnTo>
                    <a:pt x="11761" y="32472"/>
                  </a:lnTo>
                  <a:lnTo>
                    <a:pt x="14701" y="33306"/>
                  </a:lnTo>
                  <a:lnTo>
                    <a:pt x="17553" y="33876"/>
                  </a:lnTo>
                  <a:lnTo>
                    <a:pt x="17641" y="33876"/>
                  </a:lnTo>
                  <a:lnTo>
                    <a:pt x="18036" y="33701"/>
                  </a:lnTo>
                  <a:lnTo>
                    <a:pt x="18123" y="33613"/>
                  </a:lnTo>
                  <a:lnTo>
                    <a:pt x="18387" y="33043"/>
                  </a:lnTo>
                  <a:lnTo>
                    <a:pt x="18387" y="32999"/>
                  </a:lnTo>
                  <a:lnTo>
                    <a:pt x="18781" y="30322"/>
                  </a:lnTo>
                  <a:lnTo>
                    <a:pt x="19659" y="27470"/>
                  </a:lnTo>
                  <a:lnTo>
                    <a:pt x="20098" y="24135"/>
                  </a:lnTo>
                  <a:lnTo>
                    <a:pt x="20624" y="22116"/>
                  </a:lnTo>
                  <a:lnTo>
                    <a:pt x="21063" y="21414"/>
                  </a:lnTo>
                  <a:lnTo>
                    <a:pt x="21634" y="21107"/>
                  </a:lnTo>
                  <a:lnTo>
                    <a:pt x="23082" y="21414"/>
                  </a:lnTo>
                  <a:lnTo>
                    <a:pt x="26110" y="22204"/>
                  </a:lnTo>
                  <a:lnTo>
                    <a:pt x="26197" y="22204"/>
                  </a:lnTo>
                  <a:lnTo>
                    <a:pt x="27031" y="22073"/>
                  </a:lnTo>
                  <a:lnTo>
                    <a:pt x="27119" y="22029"/>
                  </a:lnTo>
                  <a:lnTo>
                    <a:pt x="29357" y="20844"/>
                  </a:lnTo>
                  <a:lnTo>
                    <a:pt x="33130" y="18738"/>
                  </a:lnTo>
                  <a:lnTo>
                    <a:pt x="35193" y="18123"/>
                  </a:lnTo>
                  <a:lnTo>
                    <a:pt x="35237" y="18123"/>
                  </a:lnTo>
                  <a:lnTo>
                    <a:pt x="37650" y="16763"/>
                  </a:lnTo>
                  <a:lnTo>
                    <a:pt x="41424" y="14306"/>
                  </a:lnTo>
                  <a:lnTo>
                    <a:pt x="48840" y="10620"/>
                  </a:lnTo>
                  <a:lnTo>
                    <a:pt x="51911" y="9918"/>
                  </a:lnTo>
                  <a:lnTo>
                    <a:pt x="55071" y="8821"/>
                  </a:lnTo>
                  <a:lnTo>
                    <a:pt x="59371" y="7241"/>
                  </a:lnTo>
                  <a:lnTo>
                    <a:pt x="63276" y="5574"/>
                  </a:lnTo>
                  <a:lnTo>
                    <a:pt x="63320" y="5574"/>
                  </a:lnTo>
                  <a:lnTo>
                    <a:pt x="65778" y="4038"/>
                  </a:lnTo>
                  <a:lnTo>
                    <a:pt x="65778" y="3994"/>
                  </a:lnTo>
                  <a:lnTo>
                    <a:pt x="67708" y="2195"/>
                  </a:lnTo>
                  <a:lnTo>
                    <a:pt x="68893" y="1756"/>
                  </a:lnTo>
                  <a:lnTo>
                    <a:pt x="70868" y="1405"/>
                  </a:lnTo>
                  <a:lnTo>
                    <a:pt x="73676" y="1186"/>
                  </a:lnTo>
                  <a:lnTo>
                    <a:pt x="76967" y="834"/>
                  </a:lnTo>
                  <a:lnTo>
                    <a:pt x="80478" y="352"/>
                  </a:lnTo>
                  <a:lnTo>
                    <a:pt x="81882" y="571"/>
                  </a:lnTo>
                  <a:lnTo>
                    <a:pt x="82233" y="834"/>
                  </a:lnTo>
                  <a:lnTo>
                    <a:pt x="82672" y="2458"/>
                  </a:lnTo>
                  <a:lnTo>
                    <a:pt x="83461" y="6144"/>
                  </a:lnTo>
                  <a:lnTo>
                    <a:pt x="84558" y="11059"/>
                  </a:lnTo>
                  <a:lnTo>
                    <a:pt x="84558" y="11146"/>
                  </a:lnTo>
                  <a:lnTo>
                    <a:pt x="84602" y="11190"/>
                  </a:lnTo>
                  <a:lnTo>
                    <a:pt x="84822" y="11190"/>
                  </a:lnTo>
                  <a:lnTo>
                    <a:pt x="84866" y="11146"/>
                  </a:lnTo>
                  <a:lnTo>
                    <a:pt x="84866" y="11059"/>
                  </a:lnTo>
                  <a:lnTo>
                    <a:pt x="84866" y="11015"/>
                  </a:lnTo>
                  <a:lnTo>
                    <a:pt x="83812" y="6056"/>
                  </a:lnTo>
                  <a:lnTo>
                    <a:pt x="82979" y="2370"/>
                  </a:lnTo>
                  <a:lnTo>
                    <a:pt x="82540" y="703"/>
                  </a:lnTo>
                  <a:lnTo>
                    <a:pt x="82496" y="615"/>
                  </a:lnTo>
                  <a:lnTo>
                    <a:pt x="82101" y="264"/>
                  </a:lnTo>
                  <a:lnTo>
                    <a:pt x="82013" y="220"/>
                  </a:lnTo>
                  <a:lnTo>
                    <a:pt x="8052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1" name="Google Shape;2581;p126"/>
            <p:cNvSpPr/>
            <p:nvPr/>
          </p:nvSpPr>
          <p:spPr>
            <a:xfrm>
              <a:off x="3555475" y="722150"/>
              <a:ext cx="443225" cy="703225"/>
            </a:xfrm>
            <a:custGeom>
              <a:avLst/>
              <a:gdLst/>
              <a:ahLst/>
              <a:cxnLst/>
              <a:rect l="l" t="t" r="r" b="b"/>
              <a:pathLst>
                <a:path w="17729" h="28129" extrusionOk="0">
                  <a:moveTo>
                    <a:pt x="17509" y="1"/>
                  </a:moveTo>
                  <a:lnTo>
                    <a:pt x="17465" y="45"/>
                  </a:lnTo>
                  <a:lnTo>
                    <a:pt x="14174" y="3248"/>
                  </a:lnTo>
                  <a:lnTo>
                    <a:pt x="14130" y="3248"/>
                  </a:lnTo>
                  <a:lnTo>
                    <a:pt x="9742" y="10225"/>
                  </a:lnTo>
                  <a:lnTo>
                    <a:pt x="7680" y="13121"/>
                  </a:lnTo>
                  <a:lnTo>
                    <a:pt x="7636" y="13121"/>
                  </a:lnTo>
                  <a:lnTo>
                    <a:pt x="6363" y="15710"/>
                  </a:lnTo>
                  <a:lnTo>
                    <a:pt x="4608" y="18913"/>
                  </a:lnTo>
                  <a:lnTo>
                    <a:pt x="3028" y="22073"/>
                  </a:lnTo>
                  <a:lnTo>
                    <a:pt x="1361" y="24969"/>
                  </a:lnTo>
                  <a:lnTo>
                    <a:pt x="1" y="27909"/>
                  </a:lnTo>
                  <a:lnTo>
                    <a:pt x="1" y="27953"/>
                  </a:lnTo>
                  <a:lnTo>
                    <a:pt x="1" y="28040"/>
                  </a:lnTo>
                  <a:lnTo>
                    <a:pt x="45" y="28084"/>
                  </a:lnTo>
                  <a:lnTo>
                    <a:pt x="88" y="28128"/>
                  </a:lnTo>
                  <a:lnTo>
                    <a:pt x="264" y="28128"/>
                  </a:lnTo>
                  <a:lnTo>
                    <a:pt x="352" y="28040"/>
                  </a:lnTo>
                  <a:lnTo>
                    <a:pt x="1668" y="25144"/>
                  </a:lnTo>
                  <a:lnTo>
                    <a:pt x="3336" y="22204"/>
                  </a:lnTo>
                  <a:lnTo>
                    <a:pt x="4915" y="19089"/>
                  </a:lnTo>
                  <a:lnTo>
                    <a:pt x="6671" y="15886"/>
                  </a:lnTo>
                  <a:lnTo>
                    <a:pt x="7943" y="13297"/>
                  </a:lnTo>
                  <a:lnTo>
                    <a:pt x="10005" y="10401"/>
                  </a:lnTo>
                  <a:lnTo>
                    <a:pt x="14437" y="3468"/>
                  </a:lnTo>
                  <a:lnTo>
                    <a:pt x="17685" y="308"/>
                  </a:lnTo>
                  <a:lnTo>
                    <a:pt x="17728" y="264"/>
                  </a:lnTo>
                  <a:lnTo>
                    <a:pt x="17728" y="176"/>
                  </a:lnTo>
                  <a:lnTo>
                    <a:pt x="17728" y="133"/>
                  </a:lnTo>
                  <a:lnTo>
                    <a:pt x="17685" y="45"/>
                  </a:lnTo>
                  <a:lnTo>
                    <a:pt x="1764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2" name="Google Shape;2582;p126"/>
            <p:cNvSpPr/>
            <p:nvPr/>
          </p:nvSpPr>
          <p:spPr>
            <a:xfrm>
              <a:off x="3597175" y="1741275"/>
              <a:ext cx="2098600" cy="818400"/>
            </a:xfrm>
            <a:custGeom>
              <a:avLst/>
              <a:gdLst/>
              <a:ahLst/>
              <a:cxnLst/>
              <a:rect l="l" t="t" r="r" b="b"/>
              <a:pathLst>
                <a:path w="83944" h="32736" extrusionOk="0">
                  <a:moveTo>
                    <a:pt x="77976" y="1"/>
                  </a:moveTo>
                  <a:lnTo>
                    <a:pt x="74773" y="264"/>
                  </a:lnTo>
                  <a:lnTo>
                    <a:pt x="72052" y="571"/>
                  </a:lnTo>
                  <a:lnTo>
                    <a:pt x="70121" y="1054"/>
                  </a:lnTo>
                  <a:lnTo>
                    <a:pt x="70077" y="1054"/>
                  </a:lnTo>
                  <a:lnTo>
                    <a:pt x="69068" y="1537"/>
                  </a:lnTo>
                  <a:lnTo>
                    <a:pt x="69024" y="1537"/>
                  </a:lnTo>
                  <a:lnTo>
                    <a:pt x="66742" y="3599"/>
                  </a:lnTo>
                  <a:lnTo>
                    <a:pt x="63934" y="5003"/>
                  </a:lnTo>
                  <a:lnTo>
                    <a:pt x="59371" y="6671"/>
                  </a:lnTo>
                  <a:lnTo>
                    <a:pt x="54719" y="8338"/>
                  </a:lnTo>
                  <a:lnTo>
                    <a:pt x="52306" y="9172"/>
                  </a:lnTo>
                  <a:lnTo>
                    <a:pt x="49410" y="9654"/>
                  </a:lnTo>
                  <a:lnTo>
                    <a:pt x="49322" y="9654"/>
                  </a:lnTo>
                  <a:lnTo>
                    <a:pt x="43486" y="12682"/>
                  </a:lnTo>
                  <a:lnTo>
                    <a:pt x="40283" y="14569"/>
                  </a:lnTo>
                  <a:lnTo>
                    <a:pt x="37430" y="16236"/>
                  </a:lnTo>
                  <a:lnTo>
                    <a:pt x="36202" y="16675"/>
                  </a:lnTo>
                  <a:lnTo>
                    <a:pt x="33174" y="17334"/>
                  </a:lnTo>
                  <a:lnTo>
                    <a:pt x="33130" y="17377"/>
                  </a:lnTo>
                  <a:lnTo>
                    <a:pt x="30453" y="18562"/>
                  </a:lnTo>
                  <a:lnTo>
                    <a:pt x="27996" y="19922"/>
                  </a:lnTo>
                  <a:lnTo>
                    <a:pt x="26899" y="20449"/>
                  </a:lnTo>
                  <a:lnTo>
                    <a:pt x="23696" y="19615"/>
                  </a:lnTo>
                  <a:lnTo>
                    <a:pt x="22599" y="19440"/>
                  </a:lnTo>
                  <a:lnTo>
                    <a:pt x="22467" y="19440"/>
                  </a:lnTo>
                  <a:lnTo>
                    <a:pt x="22028" y="19659"/>
                  </a:lnTo>
                  <a:lnTo>
                    <a:pt x="21940" y="19703"/>
                  </a:lnTo>
                  <a:lnTo>
                    <a:pt x="21633" y="20186"/>
                  </a:lnTo>
                  <a:lnTo>
                    <a:pt x="21589" y="20273"/>
                  </a:lnTo>
                  <a:lnTo>
                    <a:pt x="20712" y="25539"/>
                  </a:lnTo>
                  <a:lnTo>
                    <a:pt x="20010" y="28040"/>
                  </a:lnTo>
                  <a:lnTo>
                    <a:pt x="20010" y="28084"/>
                  </a:lnTo>
                  <a:lnTo>
                    <a:pt x="19571" y="31419"/>
                  </a:lnTo>
                  <a:lnTo>
                    <a:pt x="19176" y="32077"/>
                  </a:lnTo>
                  <a:lnTo>
                    <a:pt x="18123" y="32384"/>
                  </a:lnTo>
                  <a:lnTo>
                    <a:pt x="16236" y="32253"/>
                  </a:lnTo>
                  <a:lnTo>
                    <a:pt x="11848" y="31200"/>
                  </a:lnTo>
                  <a:lnTo>
                    <a:pt x="9303" y="30498"/>
                  </a:lnTo>
                  <a:lnTo>
                    <a:pt x="9303" y="30454"/>
                  </a:lnTo>
                  <a:lnTo>
                    <a:pt x="6319" y="30147"/>
                  </a:lnTo>
                  <a:lnTo>
                    <a:pt x="2282" y="29576"/>
                  </a:lnTo>
                  <a:lnTo>
                    <a:pt x="220" y="29225"/>
                  </a:lnTo>
                  <a:lnTo>
                    <a:pt x="132" y="29225"/>
                  </a:lnTo>
                  <a:lnTo>
                    <a:pt x="88" y="29269"/>
                  </a:lnTo>
                  <a:lnTo>
                    <a:pt x="44" y="29313"/>
                  </a:lnTo>
                  <a:lnTo>
                    <a:pt x="0" y="29357"/>
                  </a:lnTo>
                  <a:lnTo>
                    <a:pt x="0" y="29444"/>
                  </a:lnTo>
                  <a:lnTo>
                    <a:pt x="44" y="29488"/>
                  </a:lnTo>
                  <a:lnTo>
                    <a:pt x="88" y="29532"/>
                  </a:lnTo>
                  <a:lnTo>
                    <a:pt x="132" y="29576"/>
                  </a:lnTo>
                  <a:lnTo>
                    <a:pt x="2238" y="29883"/>
                  </a:lnTo>
                  <a:lnTo>
                    <a:pt x="6275" y="30498"/>
                  </a:lnTo>
                  <a:lnTo>
                    <a:pt x="9259" y="30805"/>
                  </a:lnTo>
                  <a:lnTo>
                    <a:pt x="11760" y="31507"/>
                  </a:lnTo>
                  <a:lnTo>
                    <a:pt x="16148" y="32604"/>
                  </a:lnTo>
                  <a:lnTo>
                    <a:pt x="16192" y="32604"/>
                  </a:lnTo>
                  <a:lnTo>
                    <a:pt x="18167" y="32735"/>
                  </a:lnTo>
                  <a:lnTo>
                    <a:pt x="18211" y="32735"/>
                  </a:lnTo>
                  <a:lnTo>
                    <a:pt x="19308" y="32384"/>
                  </a:lnTo>
                  <a:lnTo>
                    <a:pt x="19395" y="32341"/>
                  </a:lnTo>
                  <a:lnTo>
                    <a:pt x="19878" y="31595"/>
                  </a:lnTo>
                  <a:lnTo>
                    <a:pt x="19922" y="31507"/>
                  </a:lnTo>
                  <a:lnTo>
                    <a:pt x="20317" y="28128"/>
                  </a:lnTo>
                  <a:lnTo>
                    <a:pt x="21063" y="25627"/>
                  </a:lnTo>
                  <a:lnTo>
                    <a:pt x="21940" y="20361"/>
                  </a:lnTo>
                  <a:lnTo>
                    <a:pt x="22204" y="19922"/>
                  </a:lnTo>
                  <a:lnTo>
                    <a:pt x="22555" y="19791"/>
                  </a:lnTo>
                  <a:lnTo>
                    <a:pt x="23608" y="19966"/>
                  </a:lnTo>
                  <a:lnTo>
                    <a:pt x="26899" y="20800"/>
                  </a:lnTo>
                  <a:lnTo>
                    <a:pt x="26987" y="20756"/>
                  </a:lnTo>
                  <a:lnTo>
                    <a:pt x="28171" y="20230"/>
                  </a:lnTo>
                  <a:lnTo>
                    <a:pt x="30629" y="18869"/>
                  </a:lnTo>
                  <a:lnTo>
                    <a:pt x="33262" y="17685"/>
                  </a:lnTo>
                  <a:lnTo>
                    <a:pt x="36289" y="17026"/>
                  </a:lnTo>
                  <a:lnTo>
                    <a:pt x="37562" y="16544"/>
                  </a:lnTo>
                  <a:lnTo>
                    <a:pt x="37606" y="16544"/>
                  </a:lnTo>
                  <a:lnTo>
                    <a:pt x="40458" y="14876"/>
                  </a:lnTo>
                  <a:lnTo>
                    <a:pt x="43661" y="12989"/>
                  </a:lnTo>
                  <a:lnTo>
                    <a:pt x="49454" y="10005"/>
                  </a:lnTo>
                  <a:lnTo>
                    <a:pt x="52350" y="9523"/>
                  </a:lnTo>
                  <a:lnTo>
                    <a:pt x="52394" y="9523"/>
                  </a:lnTo>
                  <a:lnTo>
                    <a:pt x="54851" y="8689"/>
                  </a:lnTo>
                  <a:lnTo>
                    <a:pt x="59502" y="7022"/>
                  </a:lnTo>
                  <a:lnTo>
                    <a:pt x="64066" y="5310"/>
                  </a:lnTo>
                  <a:lnTo>
                    <a:pt x="66918" y="3906"/>
                  </a:lnTo>
                  <a:lnTo>
                    <a:pt x="66962" y="3906"/>
                  </a:lnTo>
                  <a:lnTo>
                    <a:pt x="69200" y="1844"/>
                  </a:lnTo>
                  <a:lnTo>
                    <a:pt x="70209" y="1405"/>
                  </a:lnTo>
                  <a:lnTo>
                    <a:pt x="72140" y="922"/>
                  </a:lnTo>
                  <a:lnTo>
                    <a:pt x="74773" y="571"/>
                  </a:lnTo>
                  <a:lnTo>
                    <a:pt x="78020" y="352"/>
                  </a:lnTo>
                  <a:lnTo>
                    <a:pt x="79556" y="571"/>
                  </a:lnTo>
                  <a:lnTo>
                    <a:pt x="80828" y="1537"/>
                  </a:lnTo>
                  <a:lnTo>
                    <a:pt x="81837" y="3423"/>
                  </a:lnTo>
                  <a:lnTo>
                    <a:pt x="82583" y="5925"/>
                  </a:lnTo>
                  <a:lnTo>
                    <a:pt x="83505" y="10795"/>
                  </a:lnTo>
                  <a:lnTo>
                    <a:pt x="83593" y="11410"/>
                  </a:lnTo>
                  <a:lnTo>
                    <a:pt x="83636" y="11454"/>
                  </a:lnTo>
                  <a:lnTo>
                    <a:pt x="83680" y="11497"/>
                  </a:lnTo>
                  <a:lnTo>
                    <a:pt x="83768" y="11541"/>
                  </a:lnTo>
                  <a:lnTo>
                    <a:pt x="83812" y="11541"/>
                  </a:lnTo>
                  <a:lnTo>
                    <a:pt x="83900" y="11497"/>
                  </a:lnTo>
                  <a:lnTo>
                    <a:pt x="83944" y="11454"/>
                  </a:lnTo>
                  <a:lnTo>
                    <a:pt x="83944" y="11410"/>
                  </a:lnTo>
                  <a:lnTo>
                    <a:pt x="83944" y="11322"/>
                  </a:lnTo>
                  <a:lnTo>
                    <a:pt x="83856" y="10708"/>
                  </a:lnTo>
                  <a:lnTo>
                    <a:pt x="82891" y="5837"/>
                  </a:lnTo>
                  <a:lnTo>
                    <a:pt x="82145" y="3292"/>
                  </a:lnTo>
                  <a:lnTo>
                    <a:pt x="82145" y="3248"/>
                  </a:lnTo>
                  <a:lnTo>
                    <a:pt x="81135" y="1317"/>
                  </a:lnTo>
                  <a:lnTo>
                    <a:pt x="81091" y="1273"/>
                  </a:lnTo>
                  <a:lnTo>
                    <a:pt x="79731" y="264"/>
                  </a:lnTo>
                  <a:lnTo>
                    <a:pt x="79643" y="220"/>
                  </a:lnTo>
                  <a:lnTo>
                    <a:pt x="7802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3" name="Google Shape;2583;p126"/>
            <p:cNvSpPr/>
            <p:nvPr/>
          </p:nvSpPr>
          <p:spPr>
            <a:xfrm>
              <a:off x="3524775" y="759450"/>
              <a:ext cx="388350" cy="654950"/>
            </a:xfrm>
            <a:custGeom>
              <a:avLst/>
              <a:gdLst/>
              <a:ahLst/>
              <a:cxnLst/>
              <a:rect l="l" t="t" r="r" b="b"/>
              <a:pathLst>
                <a:path w="15534" h="26198" extrusionOk="0">
                  <a:moveTo>
                    <a:pt x="15358" y="1"/>
                  </a:moveTo>
                  <a:lnTo>
                    <a:pt x="15270" y="45"/>
                  </a:lnTo>
                  <a:lnTo>
                    <a:pt x="15227" y="89"/>
                  </a:lnTo>
                  <a:lnTo>
                    <a:pt x="11672" y="5442"/>
                  </a:lnTo>
                  <a:lnTo>
                    <a:pt x="10005" y="8250"/>
                  </a:lnTo>
                  <a:lnTo>
                    <a:pt x="7899" y="11278"/>
                  </a:lnTo>
                  <a:lnTo>
                    <a:pt x="7855" y="11278"/>
                  </a:lnTo>
                  <a:lnTo>
                    <a:pt x="6407" y="14613"/>
                  </a:lnTo>
                  <a:lnTo>
                    <a:pt x="4871" y="17685"/>
                  </a:lnTo>
                  <a:lnTo>
                    <a:pt x="2501" y="22204"/>
                  </a:lnTo>
                  <a:lnTo>
                    <a:pt x="0" y="25934"/>
                  </a:lnTo>
                  <a:lnTo>
                    <a:pt x="0" y="26022"/>
                  </a:lnTo>
                  <a:lnTo>
                    <a:pt x="0" y="26066"/>
                  </a:lnTo>
                  <a:lnTo>
                    <a:pt x="0" y="26154"/>
                  </a:lnTo>
                  <a:lnTo>
                    <a:pt x="88" y="26197"/>
                  </a:lnTo>
                  <a:lnTo>
                    <a:pt x="263" y="26197"/>
                  </a:lnTo>
                  <a:lnTo>
                    <a:pt x="307" y="26154"/>
                  </a:lnTo>
                  <a:lnTo>
                    <a:pt x="2808" y="22380"/>
                  </a:lnTo>
                  <a:lnTo>
                    <a:pt x="5178" y="17816"/>
                  </a:lnTo>
                  <a:lnTo>
                    <a:pt x="6714" y="14789"/>
                  </a:lnTo>
                  <a:lnTo>
                    <a:pt x="8206" y="11454"/>
                  </a:lnTo>
                  <a:lnTo>
                    <a:pt x="10268" y="8426"/>
                  </a:lnTo>
                  <a:lnTo>
                    <a:pt x="11936" y="5618"/>
                  </a:lnTo>
                  <a:lnTo>
                    <a:pt x="15534" y="264"/>
                  </a:lnTo>
                  <a:lnTo>
                    <a:pt x="15534" y="220"/>
                  </a:lnTo>
                  <a:lnTo>
                    <a:pt x="15534" y="133"/>
                  </a:lnTo>
                  <a:lnTo>
                    <a:pt x="15534" y="89"/>
                  </a:lnTo>
                  <a:lnTo>
                    <a:pt x="15490" y="45"/>
                  </a:lnTo>
                  <a:lnTo>
                    <a:pt x="1540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4" name="Google Shape;2584;p126"/>
            <p:cNvSpPr/>
            <p:nvPr/>
          </p:nvSpPr>
          <p:spPr>
            <a:xfrm>
              <a:off x="3586200" y="1781875"/>
              <a:ext cx="2077775" cy="817300"/>
            </a:xfrm>
            <a:custGeom>
              <a:avLst/>
              <a:gdLst/>
              <a:ahLst/>
              <a:cxnLst/>
              <a:rect l="l" t="t" r="r" b="b"/>
              <a:pathLst>
                <a:path w="83111" h="32692" extrusionOk="0">
                  <a:moveTo>
                    <a:pt x="79907" y="0"/>
                  </a:moveTo>
                  <a:lnTo>
                    <a:pt x="74246" y="483"/>
                  </a:lnTo>
                  <a:lnTo>
                    <a:pt x="74202" y="483"/>
                  </a:lnTo>
                  <a:lnTo>
                    <a:pt x="72008" y="1053"/>
                  </a:lnTo>
                  <a:lnTo>
                    <a:pt x="71964" y="1053"/>
                  </a:lnTo>
                  <a:lnTo>
                    <a:pt x="70780" y="1580"/>
                  </a:lnTo>
                  <a:lnTo>
                    <a:pt x="70736" y="1624"/>
                  </a:lnTo>
                  <a:lnTo>
                    <a:pt x="68761" y="3335"/>
                  </a:lnTo>
                  <a:lnTo>
                    <a:pt x="66392" y="4476"/>
                  </a:lnTo>
                  <a:lnTo>
                    <a:pt x="61565" y="6231"/>
                  </a:lnTo>
                  <a:lnTo>
                    <a:pt x="58669" y="7284"/>
                  </a:lnTo>
                  <a:lnTo>
                    <a:pt x="53579" y="9040"/>
                  </a:lnTo>
                  <a:lnTo>
                    <a:pt x="50902" y="9303"/>
                  </a:lnTo>
                  <a:lnTo>
                    <a:pt x="49849" y="9654"/>
                  </a:lnTo>
                  <a:lnTo>
                    <a:pt x="46865" y="11234"/>
                  </a:lnTo>
                  <a:lnTo>
                    <a:pt x="41511" y="14174"/>
                  </a:lnTo>
                  <a:lnTo>
                    <a:pt x="38703" y="15666"/>
                  </a:lnTo>
                  <a:lnTo>
                    <a:pt x="35719" y="16499"/>
                  </a:lnTo>
                  <a:lnTo>
                    <a:pt x="33218" y="16982"/>
                  </a:lnTo>
                  <a:lnTo>
                    <a:pt x="31199" y="17509"/>
                  </a:lnTo>
                  <a:lnTo>
                    <a:pt x="31156" y="17552"/>
                  </a:lnTo>
                  <a:lnTo>
                    <a:pt x="27996" y="19176"/>
                  </a:lnTo>
                  <a:lnTo>
                    <a:pt x="27162" y="19571"/>
                  </a:lnTo>
                  <a:lnTo>
                    <a:pt x="23652" y="18649"/>
                  </a:lnTo>
                  <a:lnTo>
                    <a:pt x="23608" y="18649"/>
                  </a:lnTo>
                  <a:lnTo>
                    <a:pt x="23082" y="18737"/>
                  </a:lnTo>
                  <a:lnTo>
                    <a:pt x="22994" y="18781"/>
                  </a:lnTo>
                  <a:lnTo>
                    <a:pt x="22950" y="18825"/>
                  </a:lnTo>
                  <a:lnTo>
                    <a:pt x="22643" y="19922"/>
                  </a:lnTo>
                  <a:lnTo>
                    <a:pt x="22599" y="19922"/>
                  </a:lnTo>
                  <a:lnTo>
                    <a:pt x="22160" y="23476"/>
                  </a:lnTo>
                  <a:lnTo>
                    <a:pt x="21282" y="27952"/>
                  </a:lnTo>
                  <a:lnTo>
                    <a:pt x="21282" y="27996"/>
                  </a:lnTo>
                  <a:lnTo>
                    <a:pt x="20975" y="31199"/>
                  </a:lnTo>
                  <a:lnTo>
                    <a:pt x="20931" y="31857"/>
                  </a:lnTo>
                  <a:lnTo>
                    <a:pt x="20668" y="32340"/>
                  </a:lnTo>
                  <a:lnTo>
                    <a:pt x="18913" y="32340"/>
                  </a:lnTo>
                  <a:lnTo>
                    <a:pt x="13823" y="31155"/>
                  </a:lnTo>
                  <a:lnTo>
                    <a:pt x="8382" y="29795"/>
                  </a:lnTo>
                  <a:lnTo>
                    <a:pt x="5047" y="29181"/>
                  </a:lnTo>
                  <a:lnTo>
                    <a:pt x="1273" y="28566"/>
                  </a:lnTo>
                  <a:lnTo>
                    <a:pt x="220" y="28391"/>
                  </a:lnTo>
                  <a:lnTo>
                    <a:pt x="132" y="28391"/>
                  </a:lnTo>
                  <a:lnTo>
                    <a:pt x="88" y="28435"/>
                  </a:lnTo>
                  <a:lnTo>
                    <a:pt x="44" y="28479"/>
                  </a:lnTo>
                  <a:lnTo>
                    <a:pt x="0" y="28566"/>
                  </a:lnTo>
                  <a:lnTo>
                    <a:pt x="0" y="28610"/>
                  </a:lnTo>
                  <a:lnTo>
                    <a:pt x="44" y="28698"/>
                  </a:lnTo>
                  <a:lnTo>
                    <a:pt x="88" y="28742"/>
                  </a:lnTo>
                  <a:lnTo>
                    <a:pt x="132" y="28742"/>
                  </a:lnTo>
                  <a:lnTo>
                    <a:pt x="1229" y="28917"/>
                  </a:lnTo>
                  <a:lnTo>
                    <a:pt x="4959" y="29532"/>
                  </a:lnTo>
                  <a:lnTo>
                    <a:pt x="8294" y="30146"/>
                  </a:lnTo>
                  <a:lnTo>
                    <a:pt x="13735" y="31506"/>
                  </a:lnTo>
                  <a:lnTo>
                    <a:pt x="18825" y="32647"/>
                  </a:lnTo>
                  <a:lnTo>
                    <a:pt x="18869" y="32691"/>
                  </a:lnTo>
                  <a:lnTo>
                    <a:pt x="20756" y="32691"/>
                  </a:lnTo>
                  <a:lnTo>
                    <a:pt x="20844" y="32647"/>
                  </a:lnTo>
                  <a:lnTo>
                    <a:pt x="20931" y="32603"/>
                  </a:lnTo>
                  <a:lnTo>
                    <a:pt x="21239" y="32033"/>
                  </a:lnTo>
                  <a:lnTo>
                    <a:pt x="21239" y="31945"/>
                  </a:lnTo>
                  <a:lnTo>
                    <a:pt x="21326" y="31243"/>
                  </a:lnTo>
                  <a:lnTo>
                    <a:pt x="21633" y="28040"/>
                  </a:lnTo>
                  <a:lnTo>
                    <a:pt x="22467" y="23564"/>
                  </a:lnTo>
                  <a:lnTo>
                    <a:pt x="22950" y="20010"/>
                  </a:lnTo>
                  <a:lnTo>
                    <a:pt x="23257" y="19044"/>
                  </a:lnTo>
                  <a:lnTo>
                    <a:pt x="23608" y="19001"/>
                  </a:lnTo>
                  <a:lnTo>
                    <a:pt x="27119" y="19966"/>
                  </a:lnTo>
                  <a:lnTo>
                    <a:pt x="27250" y="19922"/>
                  </a:lnTo>
                  <a:lnTo>
                    <a:pt x="28172" y="19527"/>
                  </a:lnTo>
                  <a:lnTo>
                    <a:pt x="31287" y="17860"/>
                  </a:lnTo>
                  <a:lnTo>
                    <a:pt x="33306" y="17333"/>
                  </a:lnTo>
                  <a:lnTo>
                    <a:pt x="35807" y="16850"/>
                  </a:lnTo>
                  <a:lnTo>
                    <a:pt x="38791" y="15973"/>
                  </a:lnTo>
                  <a:lnTo>
                    <a:pt x="38835" y="15973"/>
                  </a:lnTo>
                  <a:lnTo>
                    <a:pt x="41643" y="14481"/>
                  </a:lnTo>
                  <a:lnTo>
                    <a:pt x="46996" y="11541"/>
                  </a:lnTo>
                  <a:lnTo>
                    <a:pt x="49980" y="10005"/>
                  </a:lnTo>
                  <a:lnTo>
                    <a:pt x="50990" y="9654"/>
                  </a:lnTo>
                  <a:lnTo>
                    <a:pt x="53622" y="9347"/>
                  </a:lnTo>
                  <a:lnTo>
                    <a:pt x="53666" y="9347"/>
                  </a:lnTo>
                  <a:lnTo>
                    <a:pt x="58800" y="7592"/>
                  </a:lnTo>
                  <a:lnTo>
                    <a:pt x="61696" y="6539"/>
                  </a:lnTo>
                  <a:lnTo>
                    <a:pt x="66523" y="4783"/>
                  </a:lnTo>
                  <a:lnTo>
                    <a:pt x="68937" y="3642"/>
                  </a:lnTo>
                  <a:lnTo>
                    <a:pt x="68981" y="3642"/>
                  </a:lnTo>
                  <a:lnTo>
                    <a:pt x="70911" y="1887"/>
                  </a:lnTo>
                  <a:lnTo>
                    <a:pt x="72096" y="1361"/>
                  </a:lnTo>
                  <a:lnTo>
                    <a:pt x="74290" y="834"/>
                  </a:lnTo>
                  <a:lnTo>
                    <a:pt x="79863" y="351"/>
                  </a:lnTo>
                  <a:lnTo>
                    <a:pt x="80126" y="527"/>
                  </a:lnTo>
                  <a:lnTo>
                    <a:pt x="80390" y="1010"/>
                  </a:lnTo>
                  <a:lnTo>
                    <a:pt x="80872" y="3247"/>
                  </a:lnTo>
                  <a:lnTo>
                    <a:pt x="82276" y="10137"/>
                  </a:lnTo>
                  <a:lnTo>
                    <a:pt x="82759" y="12375"/>
                  </a:lnTo>
                  <a:lnTo>
                    <a:pt x="82803" y="12462"/>
                  </a:lnTo>
                  <a:lnTo>
                    <a:pt x="82847" y="12506"/>
                  </a:lnTo>
                  <a:lnTo>
                    <a:pt x="83066" y="12506"/>
                  </a:lnTo>
                  <a:lnTo>
                    <a:pt x="83110" y="12462"/>
                  </a:lnTo>
                  <a:lnTo>
                    <a:pt x="83110" y="12375"/>
                  </a:lnTo>
                  <a:lnTo>
                    <a:pt x="83110" y="12331"/>
                  </a:lnTo>
                  <a:lnTo>
                    <a:pt x="82584" y="10049"/>
                  </a:lnTo>
                  <a:lnTo>
                    <a:pt x="81223" y="3160"/>
                  </a:lnTo>
                  <a:lnTo>
                    <a:pt x="80741" y="922"/>
                  </a:lnTo>
                  <a:lnTo>
                    <a:pt x="80697" y="878"/>
                  </a:lnTo>
                  <a:lnTo>
                    <a:pt x="80433" y="351"/>
                  </a:lnTo>
                  <a:lnTo>
                    <a:pt x="80390" y="264"/>
                  </a:lnTo>
                  <a:lnTo>
                    <a:pt x="8003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5" name="Google Shape;2585;p126"/>
            <p:cNvSpPr/>
            <p:nvPr/>
          </p:nvSpPr>
          <p:spPr>
            <a:xfrm>
              <a:off x="3491850" y="750675"/>
              <a:ext cx="392750" cy="747100"/>
            </a:xfrm>
            <a:custGeom>
              <a:avLst/>
              <a:gdLst/>
              <a:ahLst/>
              <a:cxnLst/>
              <a:rect l="l" t="t" r="r" b="b"/>
              <a:pathLst>
                <a:path w="15710" h="29884" extrusionOk="0">
                  <a:moveTo>
                    <a:pt x="15490" y="1"/>
                  </a:moveTo>
                  <a:lnTo>
                    <a:pt x="15447" y="45"/>
                  </a:lnTo>
                  <a:lnTo>
                    <a:pt x="15403" y="89"/>
                  </a:lnTo>
                  <a:lnTo>
                    <a:pt x="13165" y="3380"/>
                  </a:lnTo>
                  <a:lnTo>
                    <a:pt x="10356" y="8119"/>
                  </a:lnTo>
                  <a:lnTo>
                    <a:pt x="8996" y="10006"/>
                  </a:lnTo>
                  <a:lnTo>
                    <a:pt x="8996" y="10049"/>
                  </a:lnTo>
                  <a:lnTo>
                    <a:pt x="7636" y="12682"/>
                  </a:lnTo>
                  <a:lnTo>
                    <a:pt x="6100" y="16456"/>
                  </a:lnTo>
                  <a:lnTo>
                    <a:pt x="3072" y="22160"/>
                  </a:lnTo>
                  <a:lnTo>
                    <a:pt x="878" y="25232"/>
                  </a:lnTo>
                  <a:lnTo>
                    <a:pt x="352" y="25846"/>
                  </a:lnTo>
                  <a:lnTo>
                    <a:pt x="88" y="26197"/>
                  </a:lnTo>
                  <a:lnTo>
                    <a:pt x="1" y="26373"/>
                  </a:lnTo>
                  <a:lnTo>
                    <a:pt x="1" y="26461"/>
                  </a:lnTo>
                  <a:lnTo>
                    <a:pt x="264" y="27865"/>
                  </a:lnTo>
                  <a:lnTo>
                    <a:pt x="308" y="27953"/>
                  </a:lnTo>
                  <a:lnTo>
                    <a:pt x="2370" y="29839"/>
                  </a:lnTo>
                  <a:lnTo>
                    <a:pt x="2458" y="29883"/>
                  </a:lnTo>
                  <a:lnTo>
                    <a:pt x="2546" y="29883"/>
                  </a:lnTo>
                  <a:lnTo>
                    <a:pt x="2590" y="29839"/>
                  </a:lnTo>
                  <a:lnTo>
                    <a:pt x="2633" y="29752"/>
                  </a:lnTo>
                  <a:lnTo>
                    <a:pt x="2633" y="29708"/>
                  </a:lnTo>
                  <a:lnTo>
                    <a:pt x="2633" y="29620"/>
                  </a:lnTo>
                  <a:lnTo>
                    <a:pt x="2590" y="29576"/>
                  </a:lnTo>
                  <a:lnTo>
                    <a:pt x="615" y="27733"/>
                  </a:lnTo>
                  <a:lnTo>
                    <a:pt x="352" y="26461"/>
                  </a:lnTo>
                  <a:lnTo>
                    <a:pt x="659" y="26022"/>
                  </a:lnTo>
                  <a:lnTo>
                    <a:pt x="1142" y="25408"/>
                  </a:lnTo>
                  <a:lnTo>
                    <a:pt x="3379" y="22380"/>
                  </a:lnTo>
                  <a:lnTo>
                    <a:pt x="3379" y="22336"/>
                  </a:lnTo>
                  <a:lnTo>
                    <a:pt x="6407" y="16631"/>
                  </a:lnTo>
                  <a:lnTo>
                    <a:pt x="6451" y="16588"/>
                  </a:lnTo>
                  <a:lnTo>
                    <a:pt x="7943" y="12814"/>
                  </a:lnTo>
                  <a:lnTo>
                    <a:pt x="9303" y="10225"/>
                  </a:lnTo>
                  <a:lnTo>
                    <a:pt x="10664" y="8294"/>
                  </a:lnTo>
                  <a:lnTo>
                    <a:pt x="13472" y="3555"/>
                  </a:lnTo>
                  <a:lnTo>
                    <a:pt x="15666" y="264"/>
                  </a:lnTo>
                  <a:lnTo>
                    <a:pt x="15710" y="220"/>
                  </a:lnTo>
                  <a:lnTo>
                    <a:pt x="15710" y="132"/>
                  </a:lnTo>
                  <a:lnTo>
                    <a:pt x="15666" y="89"/>
                  </a:lnTo>
                  <a:lnTo>
                    <a:pt x="15622" y="45"/>
                  </a:lnTo>
                  <a:lnTo>
                    <a:pt x="1557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6" name="Google Shape;2586;p126"/>
            <p:cNvSpPr/>
            <p:nvPr/>
          </p:nvSpPr>
          <p:spPr>
            <a:xfrm>
              <a:off x="3630075" y="1825750"/>
              <a:ext cx="1999875" cy="810725"/>
            </a:xfrm>
            <a:custGeom>
              <a:avLst/>
              <a:gdLst/>
              <a:ahLst/>
              <a:cxnLst/>
              <a:rect l="l" t="t" r="r" b="b"/>
              <a:pathLst>
                <a:path w="79995" h="32429" extrusionOk="0">
                  <a:moveTo>
                    <a:pt x="76484" y="1"/>
                  </a:moveTo>
                  <a:lnTo>
                    <a:pt x="73676" y="264"/>
                  </a:lnTo>
                  <a:lnTo>
                    <a:pt x="73632" y="264"/>
                  </a:lnTo>
                  <a:lnTo>
                    <a:pt x="70824" y="1185"/>
                  </a:lnTo>
                  <a:lnTo>
                    <a:pt x="70780" y="1229"/>
                  </a:lnTo>
                  <a:lnTo>
                    <a:pt x="68586" y="2897"/>
                  </a:lnTo>
                  <a:lnTo>
                    <a:pt x="61565" y="5661"/>
                  </a:lnTo>
                  <a:lnTo>
                    <a:pt x="58274" y="6802"/>
                  </a:lnTo>
                  <a:lnTo>
                    <a:pt x="55422" y="7855"/>
                  </a:lnTo>
                  <a:lnTo>
                    <a:pt x="52613" y="8777"/>
                  </a:lnTo>
                  <a:lnTo>
                    <a:pt x="49235" y="9084"/>
                  </a:lnTo>
                  <a:lnTo>
                    <a:pt x="49191" y="9084"/>
                  </a:lnTo>
                  <a:lnTo>
                    <a:pt x="46075" y="10663"/>
                  </a:lnTo>
                  <a:lnTo>
                    <a:pt x="43311" y="12112"/>
                  </a:lnTo>
                  <a:lnTo>
                    <a:pt x="40546" y="13647"/>
                  </a:lnTo>
                  <a:lnTo>
                    <a:pt x="37738" y="15052"/>
                  </a:lnTo>
                  <a:lnTo>
                    <a:pt x="32604" y="16149"/>
                  </a:lnTo>
                  <a:lnTo>
                    <a:pt x="28435" y="16982"/>
                  </a:lnTo>
                  <a:lnTo>
                    <a:pt x="28391" y="17026"/>
                  </a:lnTo>
                  <a:lnTo>
                    <a:pt x="25846" y="18299"/>
                  </a:lnTo>
                  <a:lnTo>
                    <a:pt x="25188" y="18562"/>
                  </a:lnTo>
                  <a:lnTo>
                    <a:pt x="22906" y="18211"/>
                  </a:lnTo>
                  <a:lnTo>
                    <a:pt x="22775" y="18255"/>
                  </a:lnTo>
                  <a:lnTo>
                    <a:pt x="22204" y="18562"/>
                  </a:lnTo>
                  <a:lnTo>
                    <a:pt x="22160" y="18606"/>
                  </a:lnTo>
                  <a:lnTo>
                    <a:pt x="21809" y="19396"/>
                  </a:lnTo>
                  <a:lnTo>
                    <a:pt x="21809" y="19440"/>
                  </a:lnTo>
                  <a:lnTo>
                    <a:pt x="21546" y="20405"/>
                  </a:lnTo>
                  <a:lnTo>
                    <a:pt x="20624" y="25671"/>
                  </a:lnTo>
                  <a:lnTo>
                    <a:pt x="20317" y="28830"/>
                  </a:lnTo>
                  <a:lnTo>
                    <a:pt x="19352" y="31551"/>
                  </a:lnTo>
                  <a:lnTo>
                    <a:pt x="18913" y="32033"/>
                  </a:lnTo>
                  <a:lnTo>
                    <a:pt x="13911" y="30980"/>
                  </a:lnTo>
                  <a:lnTo>
                    <a:pt x="10576" y="30190"/>
                  </a:lnTo>
                  <a:lnTo>
                    <a:pt x="7504" y="29576"/>
                  </a:lnTo>
                  <a:lnTo>
                    <a:pt x="5442" y="29269"/>
                  </a:lnTo>
                  <a:lnTo>
                    <a:pt x="3687" y="29313"/>
                  </a:lnTo>
                  <a:lnTo>
                    <a:pt x="220" y="28172"/>
                  </a:lnTo>
                  <a:lnTo>
                    <a:pt x="88" y="28172"/>
                  </a:lnTo>
                  <a:lnTo>
                    <a:pt x="44" y="28216"/>
                  </a:lnTo>
                  <a:lnTo>
                    <a:pt x="1" y="28259"/>
                  </a:lnTo>
                  <a:lnTo>
                    <a:pt x="1" y="28347"/>
                  </a:lnTo>
                  <a:lnTo>
                    <a:pt x="1" y="28391"/>
                  </a:lnTo>
                  <a:lnTo>
                    <a:pt x="44" y="28479"/>
                  </a:lnTo>
                  <a:lnTo>
                    <a:pt x="88" y="28479"/>
                  </a:lnTo>
                  <a:lnTo>
                    <a:pt x="3643" y="29664"/>
                  </a:lnTo>
                  <a:lnTo>
                    <a:pt x="3687" y="29664"/>
                  </a:lnTo>
                  <a:lnTo>
                    <a:pt x="5442" y="29620"/>
                  </a:lnTo>
                  <a:lnTo>
                    <a:pt x="7460" y="29927"/>
                  </a:lnTo>
                  <a:lnTo>
                    <a:pt x="10488" y="30541"/>
                  </a:lnTo>
                  <a:lnTo>
                    <a:pt x="13823" y="31331"/>
                  </a:lnTo>
                  <a:lnTo>
                    <a:pt x="18913" y="32428"/>
                  </a:lnTo>
                  <a:lnTo>
                    <a:pt x="18957" y="32428"/>
                  </a:lnTo>
                  <a:lnTo>
                    <a:pt x="19045" y="32384"/>
                  </a:lnTo>
                  <a:lnTo>
                    <a:pt x="19089" y="32340"/>
                  </a:lnTo>
                  <a:lnTo>
                    <a:pt x="19659" y="31726"/>
                  </a:lnTo>
                  <a:lnTo>
                    <a:pt x="19703" y="31682"/>
                  </a:lnTo>
                  <a:lnTo>
                    <a:pt x="20668" y="28918"/>
                  </a:lnTo>
                  <a:lnTo>
                    <a:pt x="20668" y="28874"/>
                  </a:lnTo>
                  <a:lnTo>
                    <a:pt x="20975" y="25714"/>
                  </a:lnTo>
                  <a:lnTo>
                    <a:pt x="21897" y="20493"/>
                  </a:lnTo>
                  <a:lnTo>
                    <a:pt x="22116" y="19527"/>
                  </a:lnTo>
                  <a:lnTo>
                    <a:pt x="22467" y="18825"/>
                  </a:lnTo>
                  <a:lnTo>
                    <a:pt x="22906" y="18562"/>
                  </a:lnTo>
                  <a:lnTo>
                    <a:pt x="25188" y="18913"/>
                  </a:lnTo>
                  <a:lnTo>
                    <a:pt x="25276" y="18913"/>
                  </a:lnTo>
                  <a:lnTo>
                    <a:pt x="25978" y="18606"/>
                  </a:lnTo>
                  <a:lnTo>
                    <a:pt x="28523" y="17333"/>
                  </a:lnTo>
                  <a:lnTo>
                    <a:pt x="32692" y="16500"/>
                  </a:lnTo>
                  <a:lnTo>
                    <a:pt x="37826" y="15359"/>
                  </a:lnTo>
                  <a:lnTo>
                    <a:pt x="37869" y="15359"/>
                  </a:lnTo>
                  <a:lnTo>
                    <a:pt x="40678" y="13955"/>
                  </a:lnTo>
                  <a:lnTo>
                    <a:pt x="43442" y="12419"/>
                  </a:lnTo>
                  <a:lnTo>
                    <a:pt x="46251" y="10971"/>
                  </a:lnTo>
                  <a:lnTo>
                    <a:pt x="49322" y="9435"/>
                  </a:lnTo>
                  <a:lnTo>
                    <a:pt x="52657" y="9128"/>
                  </a:lnTo>
                  <a:lnTo>
                    <a:pt x="52701" y="9128"/>
                  </a:lnTo>
                  <a:lnTo>
                    <a:pt x="55553" y="8206"/>
                  </a:lnTo>
                  <a:lnTo>
                    <a:pt x="58362" y="7153"/>
                  </a:lnTo>
                  <a:lnTo>
                    <a:pt x="61697" y="5968"/>
                  </a:lnTo>
                  <a:lnTo>
                    <a:pt x="68761" y="3248"/>
                  </a:lnTo>
                  <a:lnTo>
                    <a:pt x="68805" y="3204"/>
                  </a:lnTo>
                  <a:lnTo>
                    <a:pt x="70999" y="1536"/>
                  </a:lnTo>
                  <a:lnTo>
                    <a:pt x="73764" y="615"/>
                  </a:lnTo>
                  <a:lnTo>
                    <a:pt x="76440" y="352"/>
                  </a:lnTo>
                  <a:lnTo>
                    <a:pt x="76660" y="527"/>
                  </a:lnTo>
                  <a:lnTo>
                    <a:pt x="77143" y="2019"/>
                  </a:lnTo>
                  <a:lnTo>
                    <a:pt x="78108" y="6144"/>
                  </a:lnTo>
                  <a:lnTo>
                    <a:pt x="79688" y="12331"/>
                  </a:lnTo>
                  <a:lnTo>
                    <a:pt x="79688" y="12375"/>
                  </a:lnTo>
                  <a:lnTo>
                    <a:pt x="79732" y="12419"/>
                  </a:lnTo>
                  <a:lnTo>
                    <a:pt x="79819" y="12463"/>
                  </a:lnTo>
                  <a:lnTo>
                    <a:pt x="79907" y="12463"/>
                  </a:lnTo>
                  <a:lnTo>
                    <a:pt x="79951" y="12419"/>
                  </a:lnTo>
                  <a:lnTo>
                    <a:pt x="79995" y="12375"/>
                  </a:lnTo>
                  <a:lnTo>
                    <a:pt x="79995" y="12287"/>
                  </a:lnTo>
                  <a:lnTo>
                    <a:pt x="79995" y="12243"/>
                  </a:lnTo>
                  <a:lnTo>
                    <a:pt x="78459" y="6056"/>
                  </a:lnTo>
                  <a:lnTo>
                    <a:pt x="77494" y="1931"/>
                  </a:lnTo>
                  <a:lnTo>
                    <a:pt x="76967" y="352"/>
                  </a:lnTo>
                  <a:lnTo>
                    <a:pt x="76923" y="264"/>
                  </a:lnTo>
                  <a:lnTo>
                    <a:pt x="76616" y="44"/>
                  </a:lnTo>
                  <a:lnTo>
                    <a:pt x="7648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7" name="Google Shape;2587;p126"/>
            <p:cNvSpPr/>
            <p:nvPr/>
          </p:nvSpPr>
          <p:spPr>
            <a:xfrm>
              <a:off x="3466625" y="829675"/>
              <a:ext cx="329125" cy="579250"/>
            </a:xfrm>
            <a:custGeom>
              <a:avLst/>
              <a:gdLst/>
              <a:ahLst/>
              <a:cxnLst/>
              <a:rect l="l" t="t" r="r" b="b"/>
              <a:pathLst>
                <a:path w="13165" h="23170" extrusionOk="0">
                  <a:moveTo>
                    <a:pt x="12901" y="0"/>
                  </a:moveTo>
                  <a:lnTo>
                    <a:pt x="12857" y="88"/>
                  </a:lnTo>
                  <a:lnTo>
                    <a:pt x="11014" y="3467"/>
                  </a:lnTo>
                  <a:lnTo>
                    <a:pt x="9786" y="5310"/>
                  </a:lnTo>
                  <a:lnTo>
                    <a:pt x="8338" y="7767"/>
                  </a:lnTo>
                  <a:lnTo>
                    <a:pt x="6977" y="11102"/>
                  </a:lnTo>
                  <a:lnTo>
                    <a:pt x="5573" y="14568"/>
                  </a:lnTo>
                  <a:lnTo>
                    <a:pt x="3467" y="18562"/>
                  </a:lnTo>
                  <a:lnTo>
                    <a:pt x="1624" y="21107"/>
                  </a:lnTo>
                  <a:lnTo>
                    <a:pt x="44" y="22862"/>
                  </a:lnTo>
                  <a:lnTo>
                    <a:pt x="44" y="22950"/>
                  </a:lnTo>
                  <a:lnTo>
                    <a:pt x="0" y="22994"/>
                  </a:lnTo>
                  <a:lnTo>
                    <a:pt x="44" y="23081"/>
                  </a:lnTo>
                  <a:lnTo>
                    <a:pt x="88" y="23125"/>
                  </a:lnTo>
                  <a:lnTo>
                    <a:pt x="176" y="23169"/>
                  </a:lnTo>
                  <a:lnTo>
                    <a:pt x="264" y="23125"/>
                  </a:lnTo>
                  <a:lnTo>
                    <a:pt x="308" y="23081"/>
                  </a:lnTo>
                  <a:lnTo>
                    <a:pt x="1887" y="21326"/>
                  </a:lnTo>
                  <a:lnTo>
                    <a:pt x="3730" y="18737"/>
                  </a:lnTo>
                  <a:lnTo>
                    <a:pt x="3774" y="18737"/>
                  </a:lnTo>
                  <a:lnTo>
                    <a:pt x="5880" y="14700"/>
                  </a:lnTo>
                  <a:lnTo>
                    <a:pt x="7328" y="11234"/>
                  </a:lnTo>
                  <a:lnTo>
                    <a:pt x="8645" y="7943"/>
                  </a:lnTo>
                  <a:lnTo>
                    <a:pt x="10093" y="5485"/>
                  </a:lnTo>
                  <a:lnTo>
                    <a:pt x="11322" y="3642"/>
                  </a:lnTo>
                  <a:lnTo>
                    <a:pt x="13165" y="220"/>
                  </a:lnTo>
                  <a:lnTo>
                    <a:pt x="13165" y="176"/>
                  </a:lnTo>
                  <a:lnTo>
                    <a:pt x="13165" y="88"/>
                  </a:lnTo>
                  <a:lnTo>
                    <a:pt x="13165" y="44"/>
                  </a:lnTo>
                  <a:lnTo>
                    <a:pt x="1307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8" name="Google Shape;2588;p126"/>
            <p:cNvSpPr/>
            <p:nvPr/>
          </p:nvSpPr>
          <p:spPr>
            <a:xfrm>
              <a:off x="3663000" y="692550"/>
              <a:ext cx="735000" cy="1528150"/>
            </a:xfrm>
            <a:custGeom>
              <a:avLst/>
              <a:gdLst/>
              <a:ahLst/>
              <a:cxnLst/>
              <a:rect l="l" t="t" r="r" b="b"/>
              <a:pathLst>
                <a:path w="29400" h="61126" extrusionOk="0">
                  <a:moveTo>
                    <a:pt x="25977" y="0"/>
                  </a:moveTo>
                  <a:lnTo>
                    <a:pt x="25933" y="44"/>
                  </a:lnTo>
                  <a:lnTo>
                    <a:pt x="25890" y="88"/>
                  </a:lnTo>
                  <a:lnTo>
                    <a:pt x="25275" y="1492"/>
                  </a:lnTo>
                  <a:lnTo>
                    <a:pt x="24880" y="2896"/>
                  </a:lnTo>
                  <a:lnTo>
                    <a:pt x="23476" y="4959"/>
                  </a:lnTo>
                  <a:lnTo>
                    <a:pt x="23476" y="5003"/>
                  </a:lnTo>
                  <a:lnTo>
                    <a:pt x="21501" y="8776"/>
                  </a:lnTo>
                  <a:lnTo>
                    <a:pt x="18737" y="12682"/>
                  </a:lnTo>
                  <a:lnTo>
                    <a:pt x="15709" y="16324"/>
                  </a:lnTo>
                  <a:lnTo>
                    <a:pt x="12067" y="20317"/>
                  </a:lnTo>
                  <a:lnTo>
                    <a:pt x="9741" y="23169"/>
                  </a:lnTo>
                  <a:lnTo>
                    <a:pt x="9741" y="23257"/>
                  </a:lnTo>
                  <a:lnTo>
                    <a:pt x="9434" y="24529"/>
                  </a:lnTo>
                  <a:lnTo>
                    <a:pt x="9434" y="24617"/>
                  </a:lnTo>
                  <a:lnTo>
                    <a:pt x="9873" y="27162"/>
                  </a:lnTo>
                  <a:lnTo>
                    <a:pt x="9741" y="27776"/>
                  </a:lnTo>
                  <a:lnTo>
                    <a:pt x="6933" y="29137"/>
                  </a:lnTo>
                  <a:lnTo>
                    <a:pt x="6889" y="29137"/>
                  </a:lnTo>
                  <a:lnTo>
                    <a:pt x="6099" y="29795"/>
                  </a:lnTo>
                  <a:lnTo>
                    <a:pt x="6012" y="29883"/>
                  </a:lnTo>
                  <a:lnTo>
                    <a:pt x="5441" y="31418"/>
                  </a:lnTo>
                  <a:lnTo>
                    <a:pt x="5441" y="31462"/>
                  </a:lnTo>
                  <a:lnTo>
                    <a:pt x="4607" y="34753"/>
                  </a:lnTo>
                  <a:lnTo>
                    <a:pt x="4344" y="36684"/>
                  </a:lnTo>
                  <a:lnTo>
                    <a:pt x="4344" y="36728"/>
                  </a:lnTo>
                  <a:lnTo>
                    <a:pt x="4520" y="39975"/>
                  </a:lnTo>
                  <a:lnTo>
                    <a:pt x="4388" y="41028"/>
                  </a:lnTo>
                  <a:lnTo>
                    <a:pt x="4081" y="41950"/>
                  </a:lnTo>
                  <a:lnTo>
                    <a:pt x="3554" y="42520"/>
                  </a:lnTo>
                  <a:lnTo>
                    <a:pt x="2808" y="42784"/>
                  </a:lnTo>
                  <a:lnTo>
                    <a:pt x="658" y="43003"/>
                  </a:lnTo>
                  <a:lnTo>
                    <a:pt x="614" y="43003"/>
                  </a:lnTo>
                  <a:lnTo>
                    <a:pt x="527" y="43047"/>
                  </a:lnTo>
                  <a:lnTo>
                    <a:pt x="527" y="43135"/>
                  </a:lnTo>
                  <a:lnTo>
                    <a:pt x="527" y="43222"/>
                  </a:lnTo>
                  <a:lnTo>
                    <a:pt x="1053" y="46996"/>
                  </a:lnTo>
                  <a:lnTo>
                    <a:pt x="702" y="49453"/>
                  </a:lnTo>
                  <a:lnTo>
                    <a:pt x="0" y="52262"/>
                  </a:lnTo>
                  <a:lnTo>
                    <a:pt x="0" y="52393"/>
                  </a:lnTo>
                  <a:lnTo>
                    <a:pt x="219" y="52964"/>
                  </a:lnTo>
                  <a:lnTo>
                    <a:pt x="219" y="53008"/>
                  </a:lnTo>
                  <a:lnTo>
                    <a:pt x="1536" y="54938"/>
                  </a:lnTo>
                  <a:lnTo>
                    <a:pt x="1580" y="54982"/>
                  </a:lnTo>
                  <a:lnTo>
                    <a:pt x="5485" y="58098"/>
                  </a:lnTo>
                  <a:lnTo>
                    <a:pt x="8030" y="61082"/>
                  </a:lnTo>
                  <a:lnTo>
                    <a:pt x="8074" y="61125"/>
                  </a:lnTo>
                  <a:lnTo>
                    <a:pt x="8206" y="61125"/>
                  </a:lnTo>
                  <a:lnTo>
                    <a:pt x="9610" y="60643"/>
                  </a:lnTo>
                  <a:lnTo>
                    <a:pt x="9654" y="60599"/>
                  </a:lnTo>
                  <a:lnTo>
                    <a:pt x="10268" y="60116"/>
                  </a:lnTo>
                  <a:lnTo>
                    <a:pt x="10268" y="60072"/>
                  </a:lnTo>
                  <a:lnTo>
                    <a:pt x="11190" y="58449"/>
                  </a:lnTo>
                  <a:lnTo>
                    <a:pt x="11190" y="58405"/>
                  </a:lnTo>
                  <a:lnTo>
                    <a:pt x="11453" y="57045"/>
                  </a:lnTo>
                  <a:lnTo>
                    <a:pt x="11453" y="57001"/>
                  </a:lnTo>
                  <a:lnTo>
                    <a:pt x="11233" y="54061"/>
                  </a:lnTo>
                  <a:lnTo>
                    <a:pt x="11233" y="53973"/>
                  </a:lnTo>
                  <a:lnTo>
                    <a:pt x="9829" y="51033"/>
                  </a:lnTo>
                  <a:lnTo>
                    <a:pt x="9610" y="49673"/>
                  </a:lnTo>
                  <a:lnTo>
                    <a:pt x="9785" y="49058"/>
                  </a:lnTo>
                  <a:lnTo>
                    <a:pt x="10049" y="48488"/>
                  </a:lnTo>
                  <a:lnTo>
                    <a:pt x="10531" y="48137"/>
                  </a:lnTo>
                  <a:lnTo>
                    <a:pt x="11058" y="48005"/>
                  </a:lnTo>
                  <a:lnTo>
                    <a:pt x="13822" y="49146"/>
                  </a:lnTo>
                  <a:lnTo>
                    <a:pt x="15314" y="49629"/>
                  </a:lnTo>
                  <a:lnTo>
                    <a:pt x="17508" y="50989"/>
                  </a:lnTo>
                  <a:lnTo>
                    <a:pt x="21107" y="52876"/>
                  </a:lnTo>
                  <a:lnTo>
                    <a:pt x="21150" y="52876"/>
                  </a:lnTo>
                  <a:lnTo>
                    <a:pt x="22862" y="53490"/>
                  </a:lnTo>
                  <a:lnTo>
                    <a:pt x="22950" y="53490"/>
                  </a:lnTo>
                  <a:lnTo>
                    <a:pt x="24047" y="53446"/>
                  </a:lnTo>
                  <a:lnTo>
                    <a:pt x="24090" y="53446"/>
                  </a:lnTo>
                  <a:lnTo>
                    <a:pt x="27689" y="52700"/>
                  </a:lnTo>
                  <a:lnTo>
                    <a:pt x="29268" y="52525"/>
                  </a:lnTo>
                  <a:lnTo>
                    <a:pt x="29312" y="52525"/>
                  </a:lnTo>
                  <a:lnTo>
                    <a:pt x="29356" y="52481"/>
                  </a:lnTo>
                  <a:lnTo>
                    <a:pt x="29400" y="52393"/>
                  </a:lnTo>
                  <a:lnTo>
                    <a:pt x="29400" y="52349"/>
                  </a:lnTo>
                  <a:lnTo>
                    <a:pt x="29400" y="52262"/>
                  </a:lnTo>
                  <a:lnTo>
                    <a:pt x="29356" y="52218"/>
                  </a:lnTo>
                  <a:lnTo>
                    <a:pt x="29268" y="52174"/>
                  </a:lnTo>
                  <a:lnTo>
                    <a:pt x="29224" y="52174"/>
                  </a:lnTo>
                  <a:lnTo>
                    <a:pt x="27645" y="52349"/>
                  </a:lnTo>
                  <a:lnTo>
                    <a:pt x="27601" y="52349"/>
                  </a:lnTo>
                  <a:lnTo>
                    <a:pt x="24047" y="53095"/>
                  </a:lnTo>
                  <a:lnTo>
                    <a:pt x="22950" y="53139"/>
                  </a:lnTo>
                  <a:lnTo>
                    <a:pt x="21282" y="52525"/>
                  </a:lnTo>
                  <a:lnTo>
                    <a:pt x="17684" y="50682"/>
                  </a:lnTo>
                  <a:lnTo>
                    <a:pt x="15490" y="49322"/>
                  </a:lnTo>
                  <a:lnTo>
                    <a:pt x="15446" y="49278"/>
                  </a:lnTo>
                  <a:lnTo>
                    <a:pt x="13910" y="48795"/>
                  </a:lnTo>
                  <a:lnTo>
                    <a:pt x="11146" y="47654"/>
                  </a:lnTo>
                  <a:lnTo>
                    <a:pt x="11014" y="47654"/>
                  </a:lnTo>
                  <a:lnTo>
                    <a:pt x="10400" y="47786"/>
                  </a:lnTo>
                  <a:lnTo>
                    <a:pt x="10356" y="47830"/>
                  </a:lnTo>
                  <a:lnTo>
                    <a:pt x="9829" y="48269"/>
                  </a:lnTo>
                  <a:lnTo>
                    <a:pt x="9785" y="48312"/>
                  </a:lnTo>
                  <a:lnTo>
                    <a:pt x="9434" y="48883"/>
                  </a:lnTo>
                  <a:lnTo>
                    <a:pt x="9434" y="48927"/>
                  </a:lnTo>
                  <a:lnTo>
                    <a:pt x="9259" y="49629"/>
                  </a:lnTo>
                  <a:lnTo>
                    <a:pt x="9259" y="49673"/>
                  </a:lnTo>
                  <a:lnTo>
                    <a:pt x="9478" y="51121"/>
                  </a:lnTo>
                  <a:lnTo>
                    <a:pt x="9478" y="51165"/>
                  </a:lnTo>
                  <a:lnTo>
                    <a:pt x="10882" y="54105"/>
                  </a:lnTo>
                  <a:lnTo>
                    <a:pt x="11102" y="57001"/>
                  </a:lnTo>
                  <a:lnTo>
                    <a:pt x="10839" y="58317"/>
                  </a:lnTo>
                  <a:lnTo>
                    <a:pt x="10005" y="59853"/>
                  </a:lnTo>
                  <a:lnTo>
                    <a:pt x="9478" y="60336"/>
                  </a:lnTo>
                  <a:lnTo>
                    <a:pt x="8206" y="60774"/>
                  </a:lnTo>
                  <a:lnTo>
                    <a:pt x="5748" y="57878"/>
                  </a:lnTo>
                  <a:lnTo>
                    <a:pt x="5704" y="57834"/>
                  </a:lnTo>
                  <a:lnTo>
                    <a:pt x="1799" y="54719"/>
                  </a:lnTo>
                  <a:lnTo>
                    <a:pt x="527" y="52832"/>
                  </a:lnTo>
                  <a:lnTo>
                    <a:pt x="351" y="52306"/>
                  </a:lnTo>
                  <a:lnTo>
                    <a:pt x="1009" y="49541"/>
                  </a:lnTo>
                  <a:lnTo>
                    <a:pt x="1404" y="47040"/>
                  </a:lnTo>
                  <a:lnTo>
                    <a:pt x="1404" y="46996"/>
                  </a:lnTo>
                  <a:lnTo>
                    <a:pt x="878" y="43354"/>
                  </a:lnTo>
                  <a:lnTo>
                    <a:pt x="2852" y="43135"/>
                  </a:lnTo>
                  <a:lnTo>
                    <a:pt x="2896" y="43135"/>
                  </a:lnTo>
                  <a:lnTo>
                    <a:pt x="3730" y="42827"/>
                  </a:lnTo>
                  <a:lnTo>
                    <a:pt x="3774" y="42784"/>
                  </a:lnTo>
                  <a:lnTo>
                    <a:pt x="4388" y="42125"/>
                  </a:lnTo>
                  <a:lnTo>
                    <a:pt x="4388" y="42081"/>
                  </a:lnTo>
                  <a:lnTo>
                    <a:pt x="4739" y="41116"/>
                  </a:lnTo>
                  <a:lnTo>
                    <a:pt x="4739" y="41072"/>
                  </a:lnTo>
                  <a:lnTo>
                    <a:pt x="4871" y="39975"/>
                  </a:lnTo>
                  <a:lnTo>
                    <a:pt x="4695" y="36728"/>
                  </a:lnTo>
                  <a:lnTo>
                    <a:pt x="4959" y="34841"/>
                  </a:lnTo>
                  <a:lnTo>
                    <a:pt x="5792" y="31550"/>
                  </a:lnTo>
                  <a:lnTo>
                    <a:pt x="6319" y="30058"/>
                  </a:lnTo>
                  <a:lnTo>
                    <a:pt x="7109" y="29444"/>
                  </a:lnTo>
                  <a:lnTo>
                    <a:pt x="10005" y="28040"/>
                  </a:lnTo>
                  <a:lnTo>
                    <a:pt x="10049" y="27996"/>
                  </a:lnTo>
                  <a:lnTo>
                    <a:pt x="10093" y="27908"/>
                  </a:lnTo>
                  <a:lnTo>
                    <a:pt x="10224" y="27162"/>
                  </a:lnTo>
                  <a:lnTo>
                    <a:pt x="10224" y="27118"/>
                  </a:lnTo>
                  <a:lnTo>
                    <a:pt x="9785" y="24573"/>
                  </a:lnTo>
                  <a:lnTo>
                    <a:pt x="10049" y="23388"/>
                  </a:lnTo>
                  <a:lnTo>
                    <a:pt x="12330" y="20536"/>
                  </a:lnTo>
                  <a:lnTo>
                    <a:pt x="15973" y="16543"/>
                  </a:lnTo>
                  <a:lnTo>
                    <a:pt x="19000" y="12901"/>
                  </a:lnTo>
                  <a:lnTo>
                    <a:pt x="21809" y="8996"/>
                  </a:lnTo>
                  <a:lnTo>
                    <a:pt x="21809" y="8952"/>
                  </a:lnTo>
                  <a:lnTo>
                    <a:pt x="23783" y="5178"/>
                  </a:lnTo>
                  <a:lnTo>
                    <a:pt x="25187" y="3072"/>
                  </a:lnTo>
                  <a:lnTo>
                    <a:pt x="25231" y="3028"/>
                  </a:lnTo>
                  <a:lnTo>
                    <a:pt x="25582" y="1624"/>
                  </a:lnTo>
                  <a:lnTo>
                    <a:pt x="26241" y="220"/>
                  </a:lnTo>
                  <a:lnTo>
                    <a:pt x="26241" y="176"/>
                  </a:lnTo>
                  <a:lnTo>
                    <a:pt x="26241" y="88"/>
                  </a:lnTo>
                  <a:lnTo>
                    <a:pt x="26197" y="44"/>
                  </a:lnTo>
                  <a:lnTo>
                    <a:pt x="2615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9" name="Google Shape;2589;p126"/>
            <p:cNvSpPr/>
            <p:nvPr/>
          </p:nvSpPr>
          <p:spPr>
            <a:xfrm>
              <a:off x="3625700" y="691450"/>
              <a:ext cx="766825" cy="1557775"/>
            </a:xfrm>
            <a:custGeom>
              <a:avLst/>
              <a:gdLst/>
              <a:ahLst/>
              <a:cxnLst/>
              <a:rect l="l" t="t" r="r" b="b"/>
              <a:pathLst>
                <a:path w="30673" h="62311" extrusionOk="0">
                  <a:moveTo>
                    <a:pt x="27030" y="0"/>
                  </a:moveTo>
                  <a:lnTo>
                    <a:pt x="26987" y="44"/>
                  </a:lnTo>
                  <a:lnTo>
                    <a:pt x="26943" y="88"/>
                  </a:lnTo>
                  <a:lnTo>
                    <a:pt x="26416" y="922"/>
                  </a:lnTo>
                  <a:lnTo>
                    <a:pt x="26416" y="966"/>
                  </a:lnTo>
                  <a:lnTo>
                    <a:pt x="25626" y="3028"/>
                  </a:lnTo>
                  <a:lnTo>
                    <a:pt x="23081" y="6846"/>
                  </a:lnTo>
                  <a:lnTo>
                    <a:pt x="21502" y="8952"/>
                  </a:lnTo>
                  <a:lnTo>
                    <a:pt x="19615" y="11629"/>
                  </a:lnTo>
                  <a:lnTo>
                    <a:pt x="17772" y="13998"/>
                  </a:lnTo>
                  <a:lnTo>
                    <a:pt x="14481" y="17684"/>
                  </a:lnTo>
                  <a:lnTo>
                    <a:pt x="10531" y="22511"/>
                  </a:lnTo>
                  <a:lnTo>
                    <a:pt x="10531" y="22555"/>
                  </a:lnTo>
                  <a:lnTo>
                    <a:pt x="10049" y="23915"/>
                  </a:lnTo>
                  <a:lnTo>
                    <a:pt x="10049" y="23959"/>
                  </a:lnTo>
                  <a:lnTo>
                    <a:pt x="10136" y="27162"/>
                  </a:lnTo>
                  <a:lnTo>
                    <a:pt x="7065" y="28961"/>
                  </a:lnTo>
                  <a:lnTo>
                    <a:pt x="6977" y="29005"/>
                  </a:lnTo>
                  <a:lnTo>
                    <a:pt x="6451" y="29971"/>
                  </a:lnTo>
                  <a:lnTo>
                    <a:pt x="6407" y="30014"/>
                  </a:lnTo>
                  <a:lnTo>
                    <a:pt x="5310" y="33393"/>
                  </a:lnTo>
                  <a:lnTo>
                    <a:pt x="4608" y="36377"/>
                  </a:lnTo>
                  <a:lnTo>
                    <a:pt x="3905" y="40239"/>
                  </a:lnTo>
                  <a:lnTo>
                    <a:pt x="3554" y="40414"/>
                  </a:lnTo>
                  <a:lnTo>
                    <a:pt x="1009" y="40941"/>
                  </a:lnTo>
                  <a:lnTo>
                    <a:pt x="878" y="41028"/>
                  </a:lnTo>
                  <a:lnTo>
                    <a:pt x="527" y="41467"/>
                  </a:lnTo>
                  <a:lnTo>
                    <a:pt x="483" y="41555"/>
                  </a:lnTo>
                  <a:lnTo>
                    <a:pt x="395" y="43003"/>
                  </a:lnTo>
                  <a:lnTo>
                    <a:pt x="395" y="43091"/>
                  </a:lnTo>
                  <a:lnTo>
                    <a:pt x="1316" y="45241"/>
                  </a:lnTo>
                  <a:lnTo>
                    <a:pt x="1360" y="46689"/>
                  </a:lnTo>
                  <a:lnTo>
                    <a:pt x="527" y="51998"/>
                  </a:lnTo>
                  <a:lnTo>
                    <a:pt x="0" y="53798"/>
                  </a:lnTo>
                  <a:lnTo>
                    <a:pt x="0" y="53841"/>
                  </a:lnTo>
                  <a:lnTo>
                    <a:pt x="219" y="56518"/>
                  </a:lnTo>
                  <a:lnTo>
                    <a:pt x="307" y="56650"/>
                  </a:lnTo>
                  <a:lnTo>
                    <a:pt x="1843" y="58054"/>
                  </a:lnTo>
                  <a:lnTo>
                    <a:pt x="4608" y="60424"/>
                  </a:lnTo>
                  <a:lnTo>
                    <a:pt x="5354" y="61521"/>
                  </a:lnTo>
                  <a:lnTo>
                    <a:pt x="5397" y="61564"/>
                  </a:lnTo>
                  <a:lnTo>
                    <a:pt x="6451" y="62179"/>
                  </a:lnTo>
                  <a:lnTo>
                    <a:pt x="6494" y="62179"/>
                  </a:lnTo>
                  <a:lnTo>
                    <a:pt x="8118" y="62310"/>
                  </a:lnTo>
                  <a:lnTo>
                    <a:pt x="9127" y="62310"/>
                  </a:lnTo>
                  <a:lnTo>
                    <a:pt x="9742" y="62223"/>
                  </a:lnTo>
                  <a:lnTo>
                    <a:pt x="10268" y="62135"/>
                  </a:lnTo>
                  <a:lnTo>
                    <a:pt x="10707" y="62003"/>
                  </a:lnTo>
                  <a:lnTo>
                    <a:pt x="11146" y="61828"/>
                  </a:lnTo>
                  <a:lnTo>
                    <a:pt x="11497" y="61608"/>
                  </a:lnTo>
                  <a:lnTo>
                    <a:pt x="11848" y="61389"/>
                  </a:lnTo>
                  <a:lnTo>
                    <a:pt x="12155" y="61082"/>
                  </a:lnTo>
                  <a:lnTo>
                    <a:pt x="12418" y="60731"/>
                  </a:lnTo>
                  <a:lnTo>
                    <a:pt x="12638" y="60336"/>
                  </a:lnTo>
                  <a:lnTo>
                    <a:pt x="12813" y="59897"/>
                  </a:lnTo>
                  <a:lnTo>
                    <a:pt x="13033" y="59458"/>
                  </a:lnTo>
                  <a:lnTo>
                    <a:pt x="13164" y="58932"/>
                  </a:lnTo>
                  <a:lnTo>
                    <a:pt x="13296" y="58361"/>
                  </a:lnTo>
                  <a:lnTo>
                    <a:pt x="13559" y="57089"/>
                  </a:lnTo>
                  <a:lnTo>
                    <a:pt x="13559" y="57045"/>
                  </a:lnTo>
                  <a:lnTo>
                    <a:pt x="13428" y="54456"/>
                  </a:lnTo>
                  <a:lnTo>
                    <a:pt x="13384" y="54368"/>
                  </a:lnTo>
                  <a:lnTo>
                    <a:pt x="11936" y="50901"/>
                  </a:lnTo>
                  <a:lnTo>
                    <a:pt x="12023" y="50068"/>
                  </a:lnTo>
                  <a:lnTo>
                    <a:pt x="12462" y="49497"/>
                  </a:lnTo>
                  <a:lnTo>
                    <a:pt x="12769" y="49453"/>
                  </a:lnTo>
                  <a:lnTo>
                    <a:pt x="15007" y="50199"/>
                  </a:lnTo>
                  <a:lnTo>
                    <a:pt x="16587" y="50682"/>
                  </a:lnTo>
                  <a:lnTo>
                    <a:pt x="18913" y="52042"/>
                  </a:lnTo>
                  <a:lnTo>
                    <a:pt x="22511" y="53973"/>
                  </a:lnTo>
                  <a:lnTo>
                    <a:pt x="22555" y="53973"/>
                  </a:lnTo>
                  <a:lnTo>
                    <a:pt x="23871" y="54456"/>
                  </a:lnTo>
                  <a:lnTo>
                    <a:pt x="23959" y="54500"/>
                  </a:lnTo>
                  <a:lnTo>
                    <a:pt x="25144" y="54412"/>
                  </a:lnTo>
                  <a:lnTo>
                    <a:pt x="29663" y="53578"/>
                  </a:lnTo>
                  <a:lnTo>
                    <a:pt x="30365" y="53534"/>
                  </a:lnTo>
                  <a:lnTo>
                    <a:pt x="30409" y="53534"/>
                  </a:lnTo>
                  <a:lnTo>
                    <a:pt x="30541" y="53490"/>
                  </a:lnTo>
                  <a:lnTo>
                    <a:pt x="30629" y="53447"/>
                  </a:lnTo>
                  <a:lnTo>
                    <a:pt x="30629" y="53403"/>
                  </a:lnTo>
                  <a:lnTo>
                    <a:pt x="30673" y="53315"/>
                  </a:lnTo>
                  <a:lnTo>
                    <a:pt x="30673" y="53271"/>
                  </a:lnTo>
                  <a:lnTo>
                    <a:pt x="30629" y="53183"/>
                  </a:lnTo>
                  <a:lnTo>
                    <a:pt x="30541" y="53139"/>
                  </a:lnTo>
                  <a:lnTo>
                    <a:pt x="30409" y="53139"/>
                  </a:lnTo>
                  <a:lnTo>
                    <a:pt x="30322" y="53183"/>
                  </a:lnTo>
                  <a:lnTo>
                    <a:pt x="29663" y="53227"/>
                  </a:lnTo>
                  <a:lnTo>
                    <a:pt x="29619" y="53227"/>
                  </a:lnTo>
                  <a:lnTo>
                    <a:pt x="25100" y="54061"/>
                  </a:lnTo>
                  <a:lnTo>
                    <a:pt x="23959" y="54149"/>
                  </a:lnTo>
                  <a:lnTo>
                    <a:pt x="22686" y="53666"/>
                  </a:lnTo>
                  <a:lnTo>
                    <a:pt x="19088" y="51735"/>
                  </a:lnTo>
                  <a:lnTo>
                    <a:pt x="16719" y="50375"/>
                  </a:lnTo>
                  <a:lnTo>
                    <a:pt x="16719" y="50331"/>
                  </a:lnTo>
                  <a:lnTo>
                    <a:pt x="15095" y="49892"/>
                  </a:lnTo>
                  <a:lnTo>
                    <a:pt x="12813" y="49102"/>
                  </a:lnTo>
                  <a:lnTo>
                    <a:pt x="12725" y="49102"/>
                  </a:lnTo>
                  <a:lnTo>
                    <a:pt x="12331" y="49190"/>
                  </a:lnTo>
                  <a:lnTo>
                    <a:pt x="12243" y="49234"/>
                  </a:lnTo>
                  <a:lnTo>
                    <a:pt x="11716" y="49892"/>
                  </a:lnTo>
                  <a:lnTo>
                    <a:pt x="11672" y="49980"/>
                  </a:lnTo>
                  <a:lnTo>
                    <a:pt x="11585" y="50901"/>
                  </a:lnTo>
                  <a:lnTo>
                    <a:pt x="11628" y="50989"/>
                  </a:lnTo>
                  <a:lnTo>
                    <a:pt x="13076" y="54500"/>
                  </a:lnTo>
                  <a:lnTo>
                    <a:pt x="13208" y="57045"/>
                  </a:lnTo>
                  <a:lnTo>
                    <a:pt x="12989" y="58273"/>
                  </a:lnTo>
                  <a:lnTo>
                    <a:pt x="12857" y="58800"/>
                  </a:lnTo>
                  <a:lnTo>
                    <a:pt x="12725" y="59327"/>
                  </a:lnTo>
                  <a:lnTo>
                    <a:pt x="12550" y="59765"/>
                  </a:lnTo>
                  <a:lnTo>
                    <a:pt x="12331" y="60160"/>
                  </a:lnTo>
                  <a:lnTo>
                    <a:pt x="12111" y="60555"/>
                  </a:lnTo>
                  <a:lnTo>
                    <a:pt x="11892" y="60862"/>
                  </a:lnTo>
                  <a:lnTo>
                    <a:pt x="11585" y="61126"/>
                  </a:lnTo>
                  <a:lnTo>
                    <a:pt x="11277" y="61389"/>
                  </a:lnTo>
                  <a:lnTo>
                    <a:pt x="10882" y="61564"/>
                  </a:lnTo>
                  <a:lnTo>
                    <a:pt x="10444" y="61740"/>
                  </a:lnTo>
                  <a:lnTo>
                    <a:pt x="9961" y="61828"/>
                  </a:lnTo>
                  <a:lnTo>
                    <a:pt x="9434" y="61915"/>
                  </a:lnTo>
                  <a:lnTo>
                    <a:pt x="8820" y="61959"/>
                  </a:lnTo>
                  <a:lnTo>
                    <a:pt x="8118" y="61959"/>
                  </a:lnTo>
                  <a:lnTo>
                    <a:pt x="6582" y="61828"/>
                  </a:lnTo>
                  <a:lnTo>
                    <a:pt x="5617" y="61301"/>
                  </a:lnTo>
                  <a:lnTo>
                    <a:pt x="4871" y="60204"/>
                  </a:lnTo>
                  <a:lnTo>
                    <a:pt x="4827" y="60160"/>
                  </a:lnTo>
                  <a:lnTo>
                    <a:pt x="2062" y="57791"/>
                  </a:lnTo>
                  <a:lnTo>
                    <a:pt x="571" y="56430"/>
                  </a:lnTo>
                  <a:lnTo>
                    <a:pt x="351" y="53841"/>
                  </a:lnTo>
                  <a:lnTo>
                    <a:pt x="878" y="52086"/>
                  </a:lnTo>
                  <a:lnTo>
                    <a:pt x="1711" y="46733"/>
                  </a:lnTo>
                  <a:lnTo>
                    <a:pt x="1668" y="45197"/>
                  </a:lnTo>
                  <a:lnTo>
                    <a:pt x="1624" y="45153"/>
                  </a:lnTo>
                  <a:lnTo>
                    <a:pt x="746" y="43003"/>
                  </a:lnTo>
                  <a:lnTo>
                    <a:pt x="834" y="41643"/>
                  </a:lnTo>
                  <a:lnTo>
                    <a:pt x="1141" y="41292"/>
                  </a:lnTo>
                  <a:lnTo>
                    <a:pt x="3642" y="40765"/>
                  </a:lnTo>
                  <a:lnTo>
                    <a:pt x="3686" y="40721"/>
                  </a:lnTo>
                  <a:lnTo>
                    <a:pt x="4125" y="40502"/>
                  </a:lnTo>
                  <a:lnTo>
                    <a:pt x="4169" y="40458"/>
                  </a:lnTo>
                  <a:lnTo>
                    <a:pt x="4213" y="40370"/>
                  </a:lnTo>
                  <a:lnTo>
                    <a:pt x="4959" y="36465"/>
                  </a:lnTo>
                  <a:lnTo>
                    <a:pt x="5661" y="33525"/>
                  </a:lnTo>
                  <a:lnTo>
                    <a:pt x="6758" y="30146"/>
                  </a:lnTo>
                  <a:lnTo>
                    <a:pt x="7284" y="29225"/>
                  </a:lnTo>
                  <a:lnTo>
                    <a:pt x="10444" y="27382"/>
                  </a:lnTo>
                  <a:lnTo>
                    <a:pt x="10488" y="27338"/>
                  </a:lnTo>
                  <a:lnTo>
                    <a:pt x="10531" y="27250"/>
                  </a:lnTo>
                  <a:lnTo>
                    <a:pt x="10400" y="24003"/>
                  </a:lnTo>
                  <a:lnTo>
                    <a:pt x="10839" y="22686"/>
                  </a:lnTo>
                  <a:lnTo>
                    <a:pt x="14744" y="17903"/>
                  </a:lnTo>
                  <a:lnTo>
                    <a:pt x="18035" y="14218"/>
                  </a:lnTo>
                  <a:lnTo>
                    <a:pt x="19922" y="11804"/>
                  </a:lnTo>
                  <a:lnTo>
                    <a:pt x="21765" y="9171"/>
                  </a:lnTo>
                  <a:lnTo>
                    <a:pt x="23388" y="7065"/>
                  </a:lnTo>
                  <a:lnTo>
                    <a:pt x="25933" y="3204"/>
                  </a:lnTo>
                  <a:lnTo>
                    <a:pt x="25933" y="3160"/>
                  </a:lnTo>
                  <a:lnTo>
                    <a:pt x="26723" y="1097"/>
                  </a:lnTo>
                  <a:lnTo>
                    <a:pt x="27250" y="264"/>
                  </a:lnTo>
                  <a:lnTo>
                    <a:pt x="27250" y="220"/>
                  </a:lnTo>
                  <a:lnTo>
                    <a:pt x="27250" y="132"/>
                  </a:lnTo>
                  <a:lnTo>
                    <a:pt x="27206" y="88"/>
                  </a:lnTo>
                  <a:lnTo>
                    <a:pt x="27162" y="44"/>
                  </a:lnTo>
                  <a:lnTo>
                    <a:pt x="2711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0" name="Google Shape;2590;p126"/>
            <p:cNvSpPr/>
            <p:nvPr/>
          </p:nvSpPr>
          <p:spPr>
            <a:xfrm>
              <a:off x="3681625" y="1993600"/>
              <a:ext cx="702125" cy="310475"/>
            </a:xfrm>
            <a:custGeom>
              <a:avLst/>
              <a:gdLst/>
              <a:ahLst/>
              <a:cxnLst/>
              <a:rect l="l" t="t" r="r" b="b"/>
              <a:pathLst>
                <a:path w="28085" h="12419" extrusionOk="0">
                  <a:moveTo>
                    <a:pt x="12288" y="0"/>
                  </a:moveTo>
                  <a:lnTo>
                    <a:pt x="12200" y="44"/>
                  </a:lnTo>
                  <a:lnTo>
                    <a:pt x="11717" y="307"/>
                  </a:lnTo>
                  <a:lnTo>
                    <a:pt x="11673" y="351"/>
                  </a:lnTo>
                  <a:lnTo>
                    <a:pt x="11629" y="395"/>
                  </a:lnTo>
                  <a:lnTo>
                    <a:pt x="11542" y="922"/>
                  </a:lnTo>
                  <a:lnTo>
                    <a:pt x="11542" y="1009"/>
                  </a:lnTo>
                  <a:lnTo>
                    <a:pt x="12200" y="4169"/>
                  </a:lnTo>
                  <a:lnTo>
                    <a:pt x="12068" y="6056"/>
                  </a:lnTo>
                  <a:lnTo>
                    <a:pt x="11191" y="9127"/>
                  </a:lnTo>
                  <a:lnTo>
                    <a:pt x="10313" y="11102"/>
                  </a:lnTo>
                  <a:lnTo>
                    <a:pt x="10050" y="11409"/>
                  </a:lnTo>
                  <a:lnTo>
                    <a:pt x="5267" y="11892"/>
                  </a:lnTo>
                  <a:lnTo>
                    <a:pt x="133" y="12067"/>
                  </a:lnTo>
                  <a:lnTo>
                    <a:pt x="89" y="12067"/>
                  </a:lnTo>
                  <a:lnTo>
                    <a:pt x="45" y="12111"/>
                  </a:lnTo>
                  <a:lnTo>
                    <a:pt x="1" y="12155"/>
                  </a:lnTo>
                  <a:lnTo>
                    <a:pt x="1" y="12243"/>
                  </a:lnTo>
                  <a:lnTo>
                    <a:pt x="1" y="12287"/>
                  </a:lnTo>
                  <a:lnTo>
                    <a:pt x="45" y="12375"/>
                  </a:lnTo>
                  <a:lnTo>
                    <a:pt x="89" y="12418"/>
                  </a:lnTo>
                  <a:lnTo>
                    <a:pt x="177" y="12418"/>
                  </a:lnTo>
                  <a:lnTo>
                    <a:pt x="5311" y="12243"/>
                  </a:lnTo>
                  <a:lnTo>
                    <a:pt x="10137" y="11716"/>
                  </a:lnTo>
                  <a:lnTo>
                    <a:pt x="10225" y="11672"/>
                  </a:lnTo>
                  <a:lnTo>
                    <a:pt x="10576" y="11365"/>
                  </a:lnTo>
                  <a:lnTo>
                    <a:pt x="10620" y="11277"/>
                  </a:lnTo>
                  <a:lnTo>
                    <a:pt x="11498" y="9259"/>
                  </a:lnTo>
                  <a:lnTo>
                    <a:pt x="12419" y="6143"/>
                  </a:lnTo>
                  <a:lnTo>
                    <a:pt x="12419" y="6100"/>
                  </a:lnTo>
                  <a:lnTo>
                    <a:pt x="12551" y="4169"/>
                  </a:lnTo>
                  <a:lnTo>
                    <a:pt x="12507" y="4125"/>
                  </a:lnTo>
                  <a:lnTo>
                    <a:pt x="11893" y="966"/>
                  </a:lnTo>
                  <a:lnTo>
                    <a:pt x="11980" y="571"/>
                  </a:lnTo>
                  <a:lnTo>
                    <a:pt x="12288" y="351"/>
                  </a:lnTo>
                  <a:lnTo>
                    <a:pt x="13516" y="483"/>
                  </a:lnTo>
                  <a:lnTo>
                    <a:pt x="14306" y="790"/>
                  </a:lnTo>
                  <a:lnTo>
                    <a:pt x="16281" y="1931"/>
                  </a:lnTo>
                  <a:lnTo>
                    <a:pt x="20054" y="3993"/>
                  </a:lnTo>
                  <a:lnTo>
                    <a:pt x="20098" y="4037"/>
                  </a:lnTo>
                  <a:lnTo>
                    <a:pt x="21371" y="4432"/>
                  </a:lnTo>
                  <a:lnTo>
                    <a:pt x="21415" y="4432"/>
                  </a:lnTo>
                  <a:lnTo>
                    <a:pt x="22205" y="4476"/>
                  </a:lnTo>
                  <a:lnTo>
                    <a:pt x="22292" y="4432"/>
                  </a:lnTo>
                  <a:lnTo>
                    <a:pt x="23082" y="4169"/>
                  </a:lnTo>
                  <a:lnTo>
                    <a:pt x="27821" y="3028"/>
                  </a:lnTo>
                  <a:lnTo>
                    <a:pt x="27865" y="2984"/>
                  </a:lnTo>
                  <a:lnTo>
                    <a:pt x="27997" y="2896"/>
                  </a:lnTo>
                  <a:lnTo>
                    <a:pt x="28041" y="2852"/>
                  </a:lnTo>
                  <a:lnTo>
                    <a:pt x="28085" y="2809"/>
                  </a:lnTo>
                  <a:lnTo>
                    <a:pt x="28085" y="2721"/>
                  </a:lnTo>
                  <a:lnTo>
                    <a:pt x="28041" y="2677"/>
                  </a:lnTo>
                  <a:lnTo>
                    <a:pt x="27997" y="2633"/>
                  </a:lnTo>
                  <a:lnTo>
                    <a:pt x="27909" y="2589"/>
                  </a:lnTo>
                  <a:lnTo>
                    <a:pt x="27865" y="2589"/>
                  </a:lnTo>
                  <a:lnTo>
                    <a:pt x="27777" y="2633"/>
                  </a:lnTo>
                  <a:lnTo>
                    <a:pt x="27690" y="2677"/>
                  </a:lnTo>
                  <a:lnTo>
                    <a:pt x="22994" y="3818"/>
                  </a:lnTo>
                  <a:lnTo>
                    <a:pt x="22951" y="3818"/>
                  </a:lnTo>
                  <a:lnTo>
                    <a:pt x="22205" y="4125"/>
                  </a:lnTo>
                  <a:lnTo>
                    <a:pt x="21459" y="4081"/>
                  </a:lnTo>
                  <a:lnTo>
                    <a:pt x="20230" y="3686"/>
                  </a:lnTo>
                  <a:lnTo>
                    <a:pt x="16456" y="1624"/>
                  </a:lnTo>
                  <a:lnTo>
                    <a:pt x="14482" y="483"/>
                  </a:lnTo>
                  <a:lnTo>
                    <a:pt x="14438" y="483"/>
                  </a:lnTo>
                  <a:lnTo>
                    <a:pt x="13604" y="132"/>
                  </a:lnTo>
                  <a:lnTo>
                    <a:pt x="13560" y="132"/>
                  </a:lnTo>
                  <a:lnTo>
                    <a:pt x="1228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1" name="Google Shape;2591;p126"/>
            <p:cNvSpPr/>
            <p:nvPr/>
          </p:nvSpPr>
          <p:spPr>
            <a:xfrm>
              <a:off x="3646525" y="689250"/>
              <a:ext cx="639600" cy="988425"/>
            </a:xfrm>
            <a:custGeom>
              <a:avLst/>
              <a:gdLst/>
              <a:ahLst/>
              <a:cxnLst/>
              <a:rect l="l" t="t" r="r" b="b"/>
              <a:pathLst>
                <a:path w="25584" h="39537" extrusionOk="0">
                  <a:moveTo>
                    <a:pt x="25320" y="1"/>
                  </a:moveTo>
                  <a:lnTo>
                    <a:pt x="25276" y="44"/>
                  </a:lnTo>
                  <a:lnTo>
                    <a:pt x="23828" y="2326"/>
                  </a:lnTo>
                  <a:lnTo>
                    <a:pt x="22687" y="3248"/>
                  </a:lnTo>
                  <a:lnTo>
                    <a:pt x="20317" y="5529"/>
                  </a:lnTo>
                  <a:lnTo>
                    <a:pt x="20274" y="5573"/>
                  </a:lnTo>
                  <a:lnTo>
                    <a:pt x="18782" y="7767"/>
                  </a:lnTo>
                  <a:lnTo>
                    <a:pt x="15359" y="12375"/>
                  </a:lnTo>
                  <a:lnTo>
                    <a:pt x="13428" y="14744"/>
                  </a:lnTo>
                  <a:lnTo>
                    <a:pt x="10927" y="17553"/>
                  </a:lnTo>
                  <a:lnTo>
                    <a:pt x="8733" y="20273"/>
                  </a:lnTo>
                  <a:lnTo>
                    <a:pt x="8689" y="20317"/>
                  </a:lnTo>
                  <a:lnTo>
                    <a:pt x="7768" y="21853"/>
                  </a:lnTo>
                  <a:lnTo>
                    <a:pt x="7768" y="21941"/>
                  </a:lnTo>
                  <a:lnTo>
                    <a:pt x="7460" y="23433"/>
                  </a:lnTo>
                  <a:lnTo>
                    <a:pt x="7460" y="23477"/>
                  </a:lnTo>
                  <a:lnTo>
                    <a:pt x="7417" y="25451"/>
                  </a:lnTo>
                  <a:lnTo>
                    <a:pt x="6758" y="26285"/>
                  </a:lnTo>
                  <a:lnTo>
                    <a:pt x="4564" y="27952"/>
                  </a:lnTo>
                  <a:lnTo>
                    <a:pt x="4477" y="28040"/>
                  </a:lnTo>
                  <a:lnTo>
                    <a:pt x="3731" y="29488"/>
                  </a:lnTo>
                  <a:lnTo>
                    <a:pt x="2809" y="32165"/>
                  </a:lnTo>
                  <a:lnTo>
                    <a:pt x="966" y="38703"/>
                  </a:lnTo>
                  <a:lnTo>
                    <a:pt x="440" y="39186"/>
                  </a:lnTo>
                  <a:lnTo>
                    <a:pt x="220" y="39142"/>
                  </a:lnTo>
                  <a:lnTo>
                    <a:pt x="89" y="39142"/>
                  </a:lnTo>
                  <a:lnTo>
                    <a:pt x="45" y="39230"/>
                  </a:lnTo>
                  <a:lnTo>
                    <a:pt x="1" y="39273"/>
                  </a:lnTo>
                  <a:lnTo>
                    <a:pt x="1" y="39361"/>
                  </a:lnTo>
                  <a:lnTo>
                    <a:pt x="45" y="39405"/>
                  </a:lnTo>
                  <a:lnTo>
                    <a:pt x="89" y="39449"/>
                  </a:lnTo>
                  <a:lnTo>
                    <a:pt x="132" y="39493"/>
                  </a:lnTo>
                  <a:lnTo>
                    <a:pt x="440" y="39537"/>
                  </a:lnTo>
                  <a:lnTo>
                    <a:pt x="483" y="39537"/>
                  </a:lnTo>
                  <a:lnTo>
                    <a:pt x="571" y="39493"/>
                  </a:lnTo>
                  <a:lnTo>
                    <a:pt x="1229" y="38966"/>
                  </a:lnTo>
                  <a:lnTo>
                    <a:pt x="1317" y="38835"/>
                  </a:lnTo>
                  <a:lnTo>
                    <a:pt x="3116" y="32253"/>
                  </a:lnTo>
                  <a:lnTo>
                    <a:pt x="4082" y="29620"/>
                  </a:lnTo>
                  <a:lnTo>
                    <a:pt x="4784" y="28216"/>
                  </a:lnTo>
                  <a:lnTo>
                    <a:pt x="7022" y="26548"/>
                  </a:lnTo>
                  <a:lnTo>
                    <a:pt x="7066" y="26548"/>
                  </a:lnTo>
                  <a:lnTo>
                    <a:pt x="7724" y="25627"/>
                  </a:lnTo>
                  <a:lnTo>
                    <a:pt x="7768" y="25495"/>
                  </a:lnTo>
                  <a:lnTo>
                    <a:pt x="7812" y="23520"/>
                  </a:lnTo>
                  <a:lnTo>
                    <a:pt x="8119" y="22028"/>
                  </a:lnTo>
                  <a:lnTo>
                    <a:pt x="8996" y="20493"/>
                  </a:lnTo>
                  <a:lnTo>
                    <a:pt x="11190" y="17772"/>
                  </a:lnTo>
                  <a:lnTo>
                    <a:pt x="13692" y="14964"/>
                  </a:lnTo>
                  <a:lnTo>
                    <a:pt x="15622" y="12594"/>
                  </a:lnTo>
                  <a:lnTo>
                    <a:pt x="19045" y="7987"/>
                  </a:lnTo>
                  <a:lnTo>
                    <a:pt x="20537" y="5749"/>
                  </a:lnTo>
                  <a:lnTo>
                    <a:pt x="22906" y="3511"/>
                  </a:lnTo>
                  <a:lnTo>
                    <a:pt x="24047" y="2589"/>
                  </a:lnTo>
                  <a:lnTo>
                    <a:pt x="24091" y="2546"/>
                  </a:lnTo>
                  <a:lnTo>
                    <a:pt x="25539" y="264"/>
                  </a:lnTo>
                  <a:lnTo>
                    <a:pt x="25583" y="176"/>
                  </a:lnTo>
                  <a:lnTo>
                    <a:pt x="25583" y="132"/>
                  </a:lnTo>
                  <a:lnTo>
                    <a:pt x="25539" y="44"/>
                  </a:lnTo>
                  <a:lnTo>
                    <a:pt x="2549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2" name="Google Shape;2592;p126"/>
            <p:cNvSpPr/>
            <p:nvPr/>
          </p:nvSpPr>
          <p:spPr>
            <a:xfrm>
              <a:off x="3650925" y="2049550"/>
              <a:ext cx="763550" cy="304975"/>
            </a:xfrm>
            <a:custGeom>
              <a:avLst/>
              <a:gdLst/>
              <a:ahLst/>
              <a:cxnLst/>
              <a:rect l="l" t="t" r="r" b="b"/>
              <a:pathLst>
                <a:path w="30542" h="12199" extrusionOk="0">
                  <a:moveTo>
                    <a:pt x="14569" y="0"/>
                  </a:moveTo>
                  <a:lnTo>
                    <a:pt x="14481" y="44"/>
                  </a:lnTo>
                  <a:lnTo>
                    <a:pt x="14437" y="88"/>
                  </a:lnTo>
                  <a:lnTo>
                    <a:pt x="14437" y="176"/>
                  </a:lnTo>
                  <a:lnTo>
                    <a:pt x="14656" y="1668"/>
                  </a:lnTo>
                  <a:lnTo>
                    <a:pt x="14700" y="3598"/>
                  </a:lnTo>
                  <a:lnTo>
                    <a:pt x="13735" y="7240"/>
                  </a:lnTo>
                  <a:lnTo>
                    <a:pt x="13121" y="10444"/>
                  </a:lnTo>
                  <a:lnTo>
                    <a:pt x="12813" y="10926"/>
                  </a:lnTo>
                  <a:lnTo>
                    <a:pt x="12287" y="11190"/>
                  </a:lnTo>
                  <a:lnTo>
                    <a:pt x="7987" y="11541"/>
                  </a:lnTo>
                  <a:lnTo>
                    <a:pt x="4213" y="11760"/>
                  </a:lnTo>
                  <a:lnTo>
                    <a:pt x="176" y="11848"/>
                  </a:lnTo>
                  <a:lnTo>
                    <a:pt x="132" y="11848"/>
                  </a:lnTo>
                  <a:lnTo>
                    <a:pt x="44" y="11892"/>
                  </a:lnTo>
                  <a:lnTo>
                    <a:pt x="44" y="11936"/>
                  </a:lnTo>
                  <a:lnTo>
                    <a:pt x="0" y="12023"/>
                  </a:lnTo>
                  <a:lnTo>
                    <a:pt x="44" y="12067"/>
                  </a:lnTo>
                  <a:lnTo>
                    <a:pt x="88" y="12155"/>
                  </a:lnTo>
                  <a:lnTo>
                    <a:pt x="132" y="12155"/>
                  </a:lnTo>
                  <a:lnTo>
                    <a:pt x="176" y="12199"/>
                  </a:lnTo>
                  <a:lnTo>
                    <a:pt x="4213" y="12111"/>
                  </a:lnTo>
                  <a:lnTo>
                    <a:pt x="8030" y="11892"/>
                  </a:lnTo>
                  <a:lnTo>
                    <a:pt x="12375" y="11541"/>
                  </a:lnTo>
                  <a:lnTo>
                    <a:pt x="12419" y="11541"/>
                  </a:lnTo>
                  <a:lnTo>
                    <a:pt x="13033" y="11234"/>
                  </a:lnTo>
                  <a:lnTo>
                    <a:pt x="13077" y="11190"/>
                  </a:lnTo>
                  <a:lnTo>
                    <a:pt x="13428" y="10619"/>
                  </a:lnTo>
                  <a:lnTo>
                    <a:pt x="13472" y="10575"/>
                  </a:lnTo>
                  <a:lnTo>
                    <a:pt x="14086" y="7328"/>
                  </a:lnTo>
                  <a:lnTo>
                    <a:pt x="15051" y="3686"/>
                  </a:lnTo>
                  <a:lnTo>
                    <a:pt x="15051" y="3642"/>
                  </a:lnTo>
                  <a:lnTo>
                    <a:pt x="15007" y="1624"/>
                  </a:lnTo>
                  <a:lnTo>
                    <a:pt x="14832" y="395"/>
                  </a:lnTo>
                  <a:lnTo>
                    <a:pt x="14832" y="395"/>
                  </a:lnTo>
                  <a:lnTo>
                    <a:pt x="14920" y="439"/>
                  </a:lnTo>
                  <a:lnTo>
                    <a:pt x="17158" y="1492"/>
                  </a:lnTo>
                  <a:lnTo>
                    <a:pt x="20887" y="3028"/>
                  </a:lnTo>
                  <a:lnTo>
                    <a:pt x="20887" y="3072"/>
                  </a:lnTo>
                  <a:lnTo>
                    <a:pt x="25802" y="3905"/>
                  </a:lnTo>
                  <a:lnTo>
                    <a:pt x="25890" y="3905"/>
                  </a:lnTo>
                  <a:lnTo>
                    <a:pt x="26855" y="3686"/>
                  </a:lnTo>
                  <a:lnTo>
                    <a:pt x="26899" y="3686"/>
                  </a:lnTo>
                  <a:lnTo>
                    <a:pt x="28347" y="2808"/>
                  </a:lnTo>
                  <a:lnTo>
                    <a:pt x="28391" y="2808"/>
                  </a:lnTo>
                  <a:lnTo>
                    <a:pt x="30190" y="1229"/>
                  </a:lnTo>
                  <a:lnTo>
                    <a:pt x="30453" y="1053"/>
                  </a:lnTo>
                  <a:lnTo>
                    <a:pt x="30497" y="1009"/>
                  </a:lnTo>
                  <a:lnTo>
                    <a:pt x="30541" y="922"/>
                  </a:lnTo>
                  <a:lnTo>
                    <a:pt x="30541" y="878"/>
                  </a:lnTo>
                  <a:lnTo>
                    <a:pt x="30541" y="790"/>
                  </a:lnTo>
                  <a:lnTo>
                    <a:pt x="30497" y="746"/>
                  </a:lnTo>
                  <a:lnTo>
                    <a:pt x="30410" y="746"/>
                  </a:lnTo>
                  <a:lnTo>
                    <a:pt x="30366" y="702"/>
                  </a:lnTo>
                  <a:lnTo>
                    <a:pt x="30278" y="746"/>
                  </a:lnTo>
                  <a:lnTo>
                    <a:pt x="30015" y="922"/>
                  </a:lnTo>
                  <a:lnTo>
                    <a:pt x="29971" y="922"/>
                  </a:lnTo>
                  <a:lnTo>
                    <a:pt x="28172" y="2545"/>
                  </a:lnTo>
                  <a:lnTo>
                    <a:pt x="26767" y="3379"/>
                  </a:lnTo>
                  <a:lnTo>
                    <a:pt x="25846" y="3554"/>
                  </a:lnTo>
                  <a:lnTo>
                    <a:pt x="20975" y="2721"/>
                  </a:lnTo>
                  <a:lnTo>
                    <a:pt x="17289" y="1141"/>
                  </a:lnTo>
                  <a:lnTo>
                    <a:pt x="15051" y="132"/>
                  </a:lnTo>
                  <a:lnTo>
                    <a:pt x="1465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3" name="Google Shape;2593;p126"/>
            <p:cNvSpPr/>
            <p:nvPr/>
          </p:nvSpPr>
          <p:spPr>
            <a:xfrm>
              <a:off x="3678350" y="670600"/>
              <a:ext cx="591300" cy="788775"/>
            </a:xfrm>
            <a:custGeom>
              <a:avLst/>
              <a:gdLst/>
              <a:ahLst/>
              <a:cxnLst/>
              <a:rect l="l" t="t" r="r" b="b"/>
              <a:pathLst>
                <a:path w="23652" h="31551" extrusionOk="0">
                  <a:moveTo>
                    <a:pt x="23433" y="1"/>
                  </a:moveTo>
                  <a:lnTo>
                    <a:pt x="23345" y="44"/>
                  </a:lnTo>
                  <a:lnTo>
                    <a:pt x="22204" y="1098"/>
                  </a:lnTo>
                  <a:lnTo>
                    <a:pt x="20449" y="2282"/>
                  </a:lnTo>
                  <a:lnTo>
                    <a:pt x="17421" y="4520"/>
                  </a:lnTo>
                  <a:lnTo>
                    <a:pt x="17377" y="4564"/>
                  </a:lnTo>
                  <a:lnTo>
                    <a:pt x="16763" y="5310"/>
                  </a:lnTo>
                  <a:lnTo>
                    <a:pt x="16719" y="5310"/>
                  </a:lnTo>
                  <a:lnTo>
                    <a:pt x="15315" y="7460"/>
                  </a:lnTo>
                  <a:lnTo>
                    <a:pt x="13691" y="9918"/>
                  </a:lnTo>
                  <a:lnTo>
                    <a:pt x="10181" y="14306"/>
                  </a:lnTo>
                  <a:lnTo>
                    <a:pt x="7592" y="17289"/>
                  </a:lnTo>
                  <a:lnTo>
                    <a:pt x="5485" y="20317"/>
                  </a:lnTo>
                  <a:lnTo>
                    <a:pt x="5442" y="20317"/>
                  </a:lnTo>
                  <a:lnTo>
                    <a:pt x="4520" y="22116"/>
                  </a:lnTo>
                  <a:lnTo>
                    <a:pt x="4520" y="22160"/>
                  </a:lnTo>
                  <a:lnTo>
                    <a:pt x="3730" y="25320"/>
                  </a:lnTo>
                  <a:lnTo>
                    <a:pt x="2896" y="26285"/>
                  </a:lnTo>
                  <a:lnTo>
                    <a:pt x="2019" y="27031"/>
                  </a:lnTo>
                  <a:lnTo>
                    <a:pt x="1975" y="27075"/>
                  </a:lnTo>
                  <a:lnTo>
                    <a:pt x="1141" y="28435"/>
                  </a:lnTo>
                  <a:lnTo>
                    <a:pt x="1097" y="28435"/>
                  </a:lnTo>
                  <a:lnTo>
                    <a:pt x="0" y="31331"/>
                  </a:lnTo>
                  <a:lnTo>
                    <a:pt x="0" y="31419"/>
                  </a:lnTo>
                  <a:lnTo>
                    <a:pt x="0" y="31463"/>
                  </a:lnTo>
                  <a:lnTo>
                    <a:pt x="44" y="31507"/>
                  </a:lnTo>
                  <a:lnTo>
                    <a:pt x="88" y="31551"/>
                  </a:lnTo>
                  <a:lnTo>
                    <a:pt x="264" y="31551"/>
                  </a:lnTo>
                  <a:lnTo>
                    <a:pt x="308" y="31463"/>
                  </a:lnTo>
                  <a:lnTo>
                    <a:pt x="1448" y="28611"/>
                  </a:lnTo>
                  <a:lnTo>
                    <a:pt x="2282" y="27294"/>
                  </a:lnTo>
                  <a:lnTo>
                    <a:pt x="3160" y="26548"/>
                  </a:lnTo>
                  <a:lnTo>
                    <a:pt x="3993" y="25495"/>
                  </a:lnTo>
                  <a:lnTo>
                    <a:pt x="4037" y="25451"/>
                  </a:lnTo>
                  <a:lnTo>
                    <a:pt x="4871" y="22248"/>
                  </a:lnTo>
                  <a:lnTo>
                    <a:pt x="5749" y="20493"/>
                  </a:lnTo>
                  <a:lnTo>
                    <a:pt x="7899" y="17509"/>
                  </a:lnTo>
                  <a:lnTo>
                    <a:pt x="10444" y="14525"/>
                  </a:lnTo>
                  <a:lnTo>
                    <a:pt x="13998" y="10137"/>
                  </a:lnTo>
                  <a:lnTo>
                    <a:pt x="15622" y="7680"/>
                  </a:lnTo>
                  <a:lnTo>
                    <a:pt x="17026" y="5530"/>
                  </a:lnTo>
                  <a:lnTo>
                    <a:pt x="17640" y="4784"/>
                  </a:lnTo>
                  <a:lnTo>
                    <a:pt x="20624" y="2546"/>
                  </a:lnTo>
                  <a:lnTo>
                    <a:pt x="22379" y="1405"/>
                  </a:lnTo>
                  <a:lnTo>
                    <a:pt x="22423" y="1361"/>
                  </a:lnTo>
                  <a:lnTo>
                    <a:pt x="23608" y="264"/>
                  </a:lnTo>
                  <a:lnTo>
                    <a:pt x="23652" y="220"/>
                  </a:lnTo>
                  <a:lnTo>
                    <a:pt x="23652" y="176"/>
                  </a:lnTo>
                  <a:lnTo>
                    <a:pt x="23652" y="88"/>
                  </a:lnTo>
                  <a:lnTo>
                    <a:pt x="23608" y="44"/>
                  </a:lnTo>
                  <a:lnTo>
                    <a:pt x="2356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4" name="Google Shape;2594;p126"/>
            <p:cNvSpPr/>
            <p:nvPr/>
          </p:nvSpPr>
          <p:spPr>
            <a:xfrm>
              <a:off x="4188450" y="866975"/>
              <a:ext cx="520025" cy="931375"/>
            </a:xfrm>
            <a:custGeom>
              <a:avLst/>
              <a:gdLst/>
              <a:ahLst/>
              <a:cxnLst/>
              <a:rect l="l" t="t" r="r" b="b"/>
              <a:pathLst>
                <a:path w="20801" h="37255" extrusionOk="0">
                  <a:moveTo>
                    <a:pt x="8338" y="0"/>
                  </a:moveTo>
                  <a:lnTo>
                    <a:pt x="8250" y="44"/>
                  </a:lnTo>
                  <a:lnTo>
                    <a:pt x="8206" y="88"/>
                  </a:lnTo>
                  <a:lnTo>
                    <a:pt x="6978" y="2238"/>
                  </a:lnTo>
                  <a:lnTo>
                    <a:pt x="6978" y="2326"/>
                  </a:lnTo>
                  <a:lnTo>
                    <a:pt x="6934" y="3511"/>
                  </a:lnTo>
                  <a:lnTo>
                    <a:pt x="6934" y="3554"/>
                  </a:lnTo>
                  <a:lnTo>
                    <a:pt x="7636" y="6100"/>
                  </a:lnTo>
                  <a:lnTo>
                    <a:pt x="7329" y="11979"/>
                  </a:lnTo>
                  <a:lnTo>
                    <a:pt x="6012" y="16631"/>
                  </a:lnTo>
                  <a:lnTo>
                    <a:pt x="5091" y="19746"/>
                  </a:lnTo>
                  <a:lnTo>
                    <a:pt x="3599" y="22862"/>
                  </a:lnTo>
                  <a:lnTo>
                    <a:pt x="1054" y="28742"/>
                  </a:lnTo>
                  <a:lnTo>
                    <a:pt x="1054" y="28830"/>
                  </a:lnTo>
                  <a:lnTo>
                    <a:pt x="1098" y="29093"/>
                  </a:lnTo>
                  <a:lnTo>
                    <a:pt x="1" y="31199"/>
                  </a:lnTo>
                  <a:lnTo>
                    <a:pt x="1" y="31331"/>
                  </a:lnTo>
                  <a:lnTo>
                    <a:pt x="220" y="32077"/>
                  </a:lnTo>
                  <a:lnTo>
                    <a:pt x="220" y="32164"/>
                  </a:lnTo>
                  <a:lnTo>
                    <a:pt x="308" y="32208"/>
                  </a:lnTo>
                  <a:lnTo>
                    <a:pt x="1449" y="32647"/>
                  </a:lnTo>
                  <a:lnTo>
                    <a:pt x="1493" y="32647"/>
                  </a:lnTo>
                  <a:lnTo>
                    <a:pt x="5661" y="33130"/>
                  </a:lnTo>
                  <a:lnTo>
                    <a:pt x="6495" y="33656"/>
                  </a:lnTo>
                  <a:lnTo>
                    <a:pt x="7548" y="35236"/>
                  </a:lnTo>
                  <a:lnTo>
                    <a:pt x="7592" y="35280"/>
                  </a:lnTo>
                  <a:lnTo>
                    <a:pt x="8382" y="35763"/>
                  </a:lnTo>
                  <a:lnTo>
                    <a:pt x="8426" y="35807"/>
                  </a:lnTo>
                  <a:lnTo>
                    <a:pt x="9830" y="36201"/>
                  </a:lnTo>
                  <a:lnTo>
                    <a:pt x="11629" y="37211"/>
                  </a:lnTo>
                  <a:lnTo>
                    <a:pt x="11717" y="37255"/>
                  </a:lnTo>
                  <a:lnTo>
                    <a:pt x="13209" y="37255"/>
                  </a:lnTo>
                  <a:lnTo>
                    <a:pt x="14876" y="36947"/>
                  </a:lnTo>
                  <a:lnTo>
                    <a:pt x="14876" y="36904"/>
                  </a:lnTo>
                  <a:lnTo>
                    <a:pt x="16017" y="36421"/>
                  </a:lnTo>
                  <a:lnTo>
                    <a:pt x="16061" y="36421"/>
                  </a:lnTo>
                  <a:lnTo>
                    <a:pt x="17992" y="34929"/>
                  </a:lnTo>
                  <a:lnTo>
                    <a:pt x="18036" y="34929"/>
                  </a:lnTo>
                  <a:lnTo>
                    <a:pt x="19484" y="33130"/>
                  </a:lnTo>
                  <a:lnTo>
                    <a:pt x="19484" y="33086"/>
                  </a:lnTo>
                  <a:lnTo>
                    <a:pt x="19966" y="31857"/>
                  </a:lnTo>
                  <a:lnTo>
                    <a:pt x="19966" y="31813"/>
                  </a:lnTo>
                  <a:lnTo>
                    <a:pt x="20010" y="30409"/>
                  </a:lnTo>
                  <a:lnTo>
                    <a:pt x="19747" y="27206"/>
                  </a:lnTo>
                  <a:lnTo>
                    <a:pt x="19703" y="27162"/>
                  </a:lnTo>
                  <a:lnTo>
                    <a:pt x="19264" y="25977"/>
                  </a:lnTo>
                  <a:lnTo>
                    <a:pt x="19308" y="25056"/>
                  </a:lnTo>
                  <a:lnTo>
                    <a:pt x="19308" y="25012"/>
                  </a:lnTo>
                  <a:lnTo>
                    <a:pt x="19045" y="23652"/>
                  </a:lnTo>
                  <a:lnTo>
                    <a:pt x="19133" y="22511"/>
                  </a:lnTo>
                  <a:lnTo>
                    <a:pt x="19879" y="19220"/>
                  </a:lnTo>
                  <a:lnTo>
                    <a:pt x="20800" y="15534"/>
                  </a:lnTo>
                  <a:lnTo>
                    <a:pt x="20800" y="15490"/>
                  </a:lnTo>
                  <a:lnTo>
                    <a:pt x="20537" y="13647"/>
                  </a:lnTo>
                  <a:lnTo>
                    <a:pt x="20493" y="13603"/>
                  </a:lnTo>
                  <a:lnTo>
                    <a:pt x="20449" y="13559"/>
                  </a:lnTo>
                  <a:lnTo>
                    <a:pt x="20405" y="13515"/>
                  </a:lnTo>
                  <a:lnTo>
                    <a:pt x="20317" y="13515"/>
                  </a:lnTo>
                  <a:lnTo>
                    <a:pt x="20274" y="13559"/>
                  </a:lnTo>
                  <a:lnTo>
                    <a:pt x="20230" y="13603"/>
                  </a:lnTo>
                  <a:lnTo>
                    <a:pt x="20186" y="13647"/>
                  </a:lnTo>
                  <a:lnTo>
                    <a:pt x="20186" y="13735"/>
                  </a:lnTo>
                  <a:lnTo>
                    <a:pt x="20449" y="15490"/>
                  </a:lnTo>
                  <a:lnTo>
                    <a:pt x="19528" y="19132"/>
                  </a:lnTo>
                  <a:lnTo>
                    <a:pt x="18782" y="22423"/>
                  </a:lnTo>
                  <a:lnTo>
                    <a:pt x="18782" y="22467"/>
                  </a:lnTo>
                  <a:lnTo>
                    <a:pt x="18694" y="23652"/>
                  </a:lnTo>
                  <a:lnTo>
                    <a:pt x="18694" y="23696"/>
                  </a:lnTo>
                  <a:lnTo>
                    <a:pt x="18957" y="25056"/>
                  </a:lnTo>
                  <a:lnTo>
                    <a:pt x="18913" y="25977"/>
                  </a:lnTo>
                  <a:lnTo>
                    <a:pt x="18913" y="26065"/>
                  </a:lnTo>
                  <a:lnTo>
                    <a:pt x="19396" y="27250"/>
                  </a:lnTo>
                  <a:lnTo>
                    <a:pt x="19659" y="30409"/>
                  </a:lnTo>
                  <a:lnTo>
                    <a:pt x="19615" y="31770"/>
                  </a:lnTo>
                  <a:lnTo>
                    <a:pt x="19177" y="32954"/>
                  </a:lnTo>
                  <a:lnTo>
                    <a:pt x="17772" y="34666"/>
                  </a:lnTo>
                  <a:lnTo>
                    <a:pt x="15842" y="36114"/>
                  </a:lnTo>
                  <a:lnTo>
                    <a:pt x="14789" y="36596"/>
                  </a:lnTo>
                  <a:lnTo>
                    <a:pt x="13165" y="36904"/>
                  </a:lnTo>
                  <a:lnTo>
                    <a:pt x="11761" y="36904"/>
                  </a:lnTo>
                  <a:lnTo>
                    <a:pt x="9962" y="35894"/>
                  </a:lnTo>
                  <a:lnTo>
                    <a:pt x="8557" y="35455"/>
                  </a:lnTo>
                  <a:lnTo>
                    <a:pt x="7812" y="35017"/>
                  </a:lnTo>
                  <a:lnTo>
                    <a:pt x="6758" y="33437"/>
                  </a:lnTo>
                  <a:lnTo>
                    <a:pt x="6715" y="33393"/>
                  </a:lnTo>
                  <a:lnTo>
                    <a:pt x="5837" y="32823"/>
                  </a:lnTo>
                  <a:lnTo>
                    <a:pt x="5749" y="32779"/>
                  </a:lnTo>
                  <a:lnTo>
                    <a:pt x="1537" y="32340"/>
                  </a:lnTo>
                  <a:lnTo>
                    <a:pt x="527" y="31901"/>
                  </a:lnTo>
                  <a:lnTo>
                    <a:pt x="352" y="31331"/>
                  </a:lnTo>
                  <a:lnTo>
                    <a:pt x="1449" y="29224"/>
                  </a:lnTo>
                  <a:lnTo>
                    <a:pt x="1449" y="29093"/>
                  </a:lnTo>
                  <a:lnTo>
                    <a:pt x="1405" y="28830"/>
                  </a:lnTo>
                  <a:lnTo>
                    <a:pt x="3906" y="22993"/>
                  </a:lnTo>
                  <a:lnTo>
                    <a:pt x="5398" y="19922"/>
                  </a:lnTo>
                  <a:lnTo>
                    <a:pt x="5398" y="19878"/>
                  </a:lnTo>
                  <a:lnTo>
                    <a:pt x="6363" y="16762"/>
                  </a:lnTo>
                  <a:lnTo>
                    <a:pt x="7680" y="12067"/>
                  </a:lnTo>
                  <a:lnTo>
                    <a:pt x="7680" y="12023"/>
                  </a:lnTo>
                  <a:lnTo>
                    <a:pt x="7987" y="6100"/>
                  </a:lnTo>
                  <a:lnTo>
                    <a:pt x="7987" y="6056"/>
                  </a:lnTo>
                  <a:lnTo>
                    <a:pt x="7285" y="3467"/>
                  </a:lnTo>
                  <a:lnTo>
                    <a:pt x="7329" y="2370"/>
                  </a:lnTo>
                  <a:lnTo>
                    <a:pt x="8514" y="263"/>
                  </a:lnTo>
                  <a:lnTo>
                    <a:pt x="8557" y="220"/>
                  </a:lnTo>
                  <a:lnTo>
                    <a:pt x="8557" y="132"/>
                  </a:lnTo>
                  <a:lnTo>
                    <a:pt x="8514" y="88"/>
                  </a:lnTo>
                  <a:lnTo>
                    <a:pt x="8470" y="44"/>
                  </a:lnTo>
                  <a:lnTo>
                    <a:pt x="838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5" name="Google Shape;2595;p126"/>
            <p:cNvSpPr/>
            <p:nvPr/>
          </p:nvSpPr>
          <p:spPr>
            <a:xfrm>
              <a:off x="4063400" y="858200"/>
              <a:ext cx="670300" cy="974150"/>
            </a:xfrm>
            <a:custGeom>
              <a:avLst/>
              <a:gdLst/>
              <a:ahLst/>
              <a:cxnLst/>
              <a:rect l="l" t="t" r="r" b="b"/>
              <a:pathLst>
                <a:path w="26812" h="38966" extrusionOk="0">
                  <a:moveTo>
                    <a:pt x="12857" y="0"/>
                  </a:moveTo>
                  <a:lnTo>
                    <a:pt x="12814" y="44"/>
                  </a:lnTo>
                  <a:lnTo>
                    <a:pt x="12770" y="88"/>
                  </a:lnTo>
                  <a:lnTo>
                    <a:pt x="11365" y="2633"/>
                  </a:lnTo>
                  <a:lnTo>
                    <a:pt x="11322" y="2721"/>
                  </a:lnTo>
                  <a:lnTo>
                    <a:pt x="11234" y="4257"/>
                  </a:lnTo>
                  <a:lnTo>
                    <a:pt x="11234" y="4300"/>
                  </a:lnTo>
                  <a:lnTo>
                    <a:pt x="11717" y="6451"/>
                  </a:lnTo>
                  <a:lnTo>
                    <a:pt x="11322" y="11585"/>
                  </a:lnTo>
                  <a:lnTo>
                    <a:pt x="10751" y="13779"/>
                  </a:lnTo>
                  <a:lnTo>
                    <a:pt x="9522" y="17640"/>
                  </a:lnTo>
                  <a:lnTo>
                    <a:pt x="7899" y="20624"/>
                  </a:lnTo>
                  <a:lnTo>
                    <a:pt x="5749" y="24529"/>
                  </a:lnTo>
                  <a:lnTo>
                    <a:pt x="4564" y="26284"/>
                  </a:lnTo>
                  <a:lnTo>
                    <a:pt x="3511" y="27294"/>
                  </a:lnTo>
                  <a:lnTo>
                    <a:pt x="483" y="28347"/>
                  </a:lnTo>
                  <a:lnTo>
                    <a:pt x="395" y="28435"/>
                  </a:lnTo>
                  <a:lnTo>
                    <a:pt x="88" y="28786"/>
                  </a:lnTo>
                  <a:lnTo>
                    <a:pt x="44" y="28873"/>
                  </a:lnTo>
                  <a:lnTo>
                    <a:pt x="0" y="29883"/>
                  </a:lnTo>
                  <a:lnTo>
                    <a:pt x="44" y="29926"/>
                  </a:lnTo>
                  <a:lnTo>
                    <a:pt x="1843" y="33700"/>
                  </a:lnTo>
                  <a:lnTo>
                    <a:pt x="1887" y="34490"/>
                  </a:lnTo>
                  <a:lnTo>
                    <a:pt x="1887" y="34578"/>
                  </a:lnTo>
                  <a:lnTo>
                    <a:pt x="2282" y="35104"/>
                  </a:lnTo>
                  <a:lnTo>
                    <a:pt x="2370" y="35192"/>
                  </a:lnTo>
                  <a:lnTo>
                    <a:pt x="3950" y="35763"/>
                  </a:lnTo>
                  <a:lnTo>
                    <a:pt x="6714" y="36509"/>
                  </a:lnTo>
                  <a:lnTo>
                    <a:pt x="6758" y="36552"/>
                  </a:lnTo>
                  <a:lnTo>
                    <a:pt x="11190" y="36816"/>
                  </a:lnTo>
                  <a:lnTo>
                    <a:pt x="12375" y="37869"/>
                  </a:lnTo>
                  <a:lnTo>
                    <a:pt x="12462" y="37913"/>
                  </a:lnTo>
                  <a:lnTo>
                    <a:pt x="16807" y="38966"/>
                  </a:lnTo>
                  <a:lnTo>
                    <a:pt x="16851" y="38966"/>
                  </a:lnTo>
                  <a:lnTo>
                    <a:pt x="18957" y="38922"/>
                  </a:lnTo>
                  <a:lnTo>
                    <a:pt x="19001" y="38922"/>
                  </a:lnTo>
                  <a:lnTo>
                    <a:pt x="20712" y="38571"/>
                  </a:lnTo>
                  <a:lnTo>
                    <a:pt x="20756" y="38571"/>
                  </a:lnTo>
                  <a:lnTo>
                    <a:pt x="22423" y="37869"/>
                  </a:lnTo>
                  <a:lnTo>
                    <a:pt x="22467" y="37825"/>
                  </a:lnTo>
                  <a:lnTo>
                    <a:pt x="24047" y="36509"/>
                  </a:lnTo>
                  <a:lnTo>
                    <a:pt x="24091" y="36465"/>
                  </a:lnTo>
                  <a:lnTo>
                    <a:pt x="25802" y="34446"/>
                  </a:lnTo>
                  <a:lnTo>
                    <a:pt x="25802" y="34402"/>
                  </a:lnTo>
                  <a:lnTo>
                    <a:pt x="26416" y="32823"/>
                  </a:lnTo>
                  <a:lnTo>
                    <a:pt x="26416" y="32779"/>
                  </a:lnTo>
                  <a:lnTo>
                    <a:pt x="26548" y="31726"/>
                  </a:lnTo>
                  <a:lnTo>
                    <a:pt x="26153" y="26460"/>
                  </a:lnTo>
                  <a:lnTo>
                    <a:pt x="25451" y="24178"/>
                  </a:lnTo>
                  <a:lnTo>
                    <a:pt x="25363" y="22818"/>
                  </a:lnTo>
                  <a:lnTo>
                    <a:pt x="25934" y="19615"/>
                  </a:lnTo>
                  <a:lnTo>
                    <a:pt x="26811" y="15929"/>
                  </a:lnTo>
                  <a:lnTo>
                    <a:pt x="26811" y="15797"/>
                  </a:lnTo>
                  <a:lnTo>
                    <a:pt x="26109" y="14525"/>
                  </a:lnTo>
                  <a:lnTo>
                    <a:pt x="26065" y="14481"/>
                  </a:lnTo>
                  <a:lnTo>
                    <a:pt x="25978" y="14437"/>
                  </a:lnTo>
                  <a:lnTo>
                    <a:pt x="25934" y="14437"/>
                  </a:lnTo>
                  <a:lnTo>
                    <a:pt x="25846" y="14481"/>
                  </a:lnTo>
                  <a:lnTo>
                    <a:pt x="25802" y="14525"/>
                  </a:lnTo>
                  <a:lnTo>
                    <a:pt x="25758" y="14568"/>
                  </a:lnTo>
                  <a:lnTo>
                    <a:pt x="25758" y="14656"/>
                  </a:lnTo>
                  <a:lnTo>
                    <a:pt x="25802" y="14700"/>
                  </a:lnTo>
                  <a:lnTo>
                    <a:pt x="26460" y="15929"/>
                  </a:lnTo>
                  <a:lnTo>
                    <a:pt x="25583" y="19527"/>
                  </a:lnTo>
                  <a:lnTo>
                    <a:pt x="25012" y="22774"/>
                  </a:lnTo>
                  <a:lnTo>
                    <a:pt x="25012" y="22818"/>
                  </a:lnTo>
                  <a:lnTo>
                    <a:pt x="25100" y="24222"/>
                  </a:lnTo>
                  <a:lnTo>
                    <a:pt x="25100" y="24266"/>
                  </a:lnTo>
                  <a:lnTo>
                    <a:pt x="25802" y="26548"/>
                  </a:lnTo>
                  <a:lnTo>
                    <a:pt x="26197" y="31726"/>
                  </a:lnTo>
                  <a:lnTo>
                    <a:pt x="26065" y="32735"/>
                  </a:lnTo>
                  <a:lnTo>
                    <a:pt x="25495" y="34271"/>
                  </a:lnTo>
                  <a:lnTo>
                    <a:pt x="23828" y="36245"/>
                  </a:lnTo>
                  <a:lnTo>
                    <a:pt x="22248" y="37562"/>
                  </a:lnTo>
                  <a:lnTo>
                    <a:pt x="20624" y="38220"/>
                  </a:lnTo>
                  <a:lnTo>
                    <a:pt x="18913" y="38571"/>
                  </a:lnTo>
                  <a:lnTo>
                    <a:pt x="16851" y="38615"/>
                  </a:lnTo>
                  <a:lnTo>
                    <a:pt x="12594" y="37606"/>
                  </a:lnTo>
                  <a:lnTo>
                    <a:pt x="11365" y="36509"/>
                  </a:lnTo>
                  <a:lnTo>
                    <a:pt x="11278" y="36465"/>
                  </a:lnTo>
                  <a:lnTo>
                    <a:pt x="6802" y="36201"/>
                  </a:lnTo>
                  <a:lnTo>
                    <a:pt x="4081" y="35412"/>
                  </a:lnTo>
                  <a:lnTo>
                    <a:pt x="2545" y="34885"/>
                  </a:lnTo>
                  <a:lnTo>
                    <a:pt x="2238" y="34446"/>
                  </a:lnTo>
                  <a:lnTo>
                    <a:pt x="2194" y="33656"/>
                  </a:lnTo>
                  <a:lnTo>
                    <a:pt x="2151" y="33569"/>
                  </a:lnTo>
                  <a:lnTo>
                    <a:pt x="351" y="29839"/>
                  </a:lnTo>
                  <a:lnTo>
                    <a:pt x="395" y="28961"/>
                  </a:lnTo>
                  <a:lnTo>
                    <a:pt x="615" y="28698"/>
                  </a:lnTo>
                  <a:lnTo>
                    <a:pt x="3642" y="27601"/>
                  </a:lnTo>
                  <a:lnTo>
                    <a:pt x="3730" y="27557"/>
                  </a:lnTo>
                  <a:lnTo>
                    <a:pt x="4827" y="26548"/>
                  </a:lnTo>
                  <a:lnTo>
                    <a:pt x="4827" y="26504"/>
                  </a:lnTo>
                  <a:lnTo>
                    <a:pt x="6056" y="24749"/>
                  </a:lnTo>
                  <a:lnTo>
                    <a:pt x="6056" y="24705"/>
                  </a:lnTo>
                  <a:lnTo>
                    <a:pt x="8206" y="20799"/>
                  </a:lnTo>
                  <a:lnTo>
                    <a:pt x="9830" y="17772"/>
                  </a:lnTo>
                  <a:lnTo>
                    <a:pt x="9830" y="17728"/>
                  </a:lnTo>
                  <a:lnTo>
                    <a:pt x="11058" y="13910"/>
                  </a:lnTo>
                  <a:lnTo>
                    <a:pt x="11673" y="11672"/>
                  </a:lnTo>
                  <a:lnTo>
                    <a:pt x="11673" y="11628"/>
                  </a:lnTo>
                  <a:lnTo>
                    <a:pt x="11936" y="8206"/>
                  </a:lnTo>
                  <a:lnTo>
                    <a:pt x="12068" y="6451"/>
                  </a:lnTo>
                  <a:lnTo>
                    <a:pt x="12068" y="6407"/>
                  </a:lnTo>
                  <a:lnTo>
                    <a:pt x="11585" y="4257"/>
                  </a:lnTo>
                  <a:lnTo>
                    <a:pt x="11673" y="2765"/>
                  </a:lnTo>
                  <a:lnTo>
                    <a:pt x="13077" y="263"/>
                  </a:lnTo>
                  <a:lnTo>
                    <a:pt x="13077" y="220"/>
                  </a:lnTo>
                  <a:lnTo>
                    <a:pt x="13077" y="132"/>
                  </a:lnTo>
                  <a:lnTo>
                    <a:pt x="13077" y="88"/>
                  </a:lnTo>
                  <a:lnTo>
                    <a:pt x="12989" y="44"/>
                  </a:lnTo>
                  <a:lnTo>
                    <a:pt x="1294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6" name="Google Shape;2596;p126"/>
            <p:cNvSpPr/>
            <p:nvPr/>
          </p:nvSpPr>
          <p:spPr>
            <a:xfrm>
              <a:off x="4019525" y="841725"/>
              <a:ext cx="410300" cy="1012575"/>
            </a:xfrm>
            <a:custGeom>
              <a:avLst/>
              <a:gdLst/>
              <a:ahLst/>
              <a:cxnLst/>
              <a:rect l="l" t="t" r="r" b="b"/>
              <a:pathLst>
                <a:path w="16412" h="40503" extrusionOk="0">
                  <a:moveTo>
                    <a:pt x="14349" y="1"/>
                  </a:moveTo>
                  <a:lnTo>
                    <a:pt x="14305" y="45"/>
                  </a:lnTo>
                  <a:lnTo>
                    <a:pt x="14261" y="89"/>
                  </a:lnTo>
                  <a:lnTo>
                    <a:pt x="12638" y="2809"/>
                  </a:lnTo>
                  <a:lnTo>
                    <a:pt x="12594" y="2897"/>
                  </a:lnTo>
                  <a:lnTo>
                    <a:pt x="12418" y="3906"/>
                  </a:lnTo>
                  <a:lnTo>
                    <a:pt x="12418" y="3950"/>
                  </a:lnTo>
                  <a:lnTo>
                    <a:pt x="12331" y="6013"/>
                  </a:lnTo>
                  <a:lnTo>
                    <a:pt x="12331" y="6056"/>
                  </a:lnTo>
                  <a:lnTo>
                    <a:pt x="12594" y="8119"/>
                  </a:lnTo>
                  <a:lnTo>
                    <a:pt x="12243" y="11234"/>
                  </a:lnTo>
                  <a:lnTo>
                    <a:pt x="11804" y="13165"/>
                  </a:lnTo>
                  <a:lnTo>
                    <a:pt x="10926" y="15578"/>
                  </a:lnTo>
                  <a:lnTo>
                    <a:pt x="9127" y="19440"/>
                  </a:lnTo>
                  <a:lnTo>
                    <a:pt x="7899" y="21415"/>
                  </a:lnTo>
                  <a:lnTo>
                    <a:pt x="4344" y="26549"/>
                  </a:lnTo>
                  <a:lnTo>
                    <a:pt x="3511" y="26724"/>
                  </a:lnTo>
                  <a:lnTo>
                    <a:pt x="3203" y="26505"/>
                  </a:lnTo>
                  <a:lnTo>
                    <a:pt x="2457" y="25539"/>
                  </a:lnTo>
                  <a:lnTo>
                    <a:pt x="2370" y="25451"/>
                  </a:lnTo>
                  <a:lnTo>
                    <a:pt x="1975" y="25276"/>
                  </a:lnTo>
                  <a:lnTo>
                    <a:pt x="1843" y="25276"/>
                  </a:lnTo>
                  <a:lnTo>
                    <a:pt x="1755" y="25364"/>
                  </a:lnTo>
                  <a:lnTo>
                    <a:pt x="44" y="28435"/>
                  </a:lnTo>
                  <a:lnTo>
                    <a:pt x="0" y="28567"/>
                  </a:lnTo>
                  <a:lnTo>
                    <a:pt x="220" y="29488"/>
                  </a:lnTo>
                  <a:lnTo>
                    <a:pt x="220" y="29532"/>
                  </a:lnTo>
                  <a:lnTo>
                    <a:pt x="1229" y="32165"/>
                  </a:lnTo>
                  <a:lnTo>
                    <a:pt x="2852" y="35588"/>
                  </a:lnTo>
                  <a:lnTo>
                    <a:pt x="3598" y="36509"/>
                  </a:lnTo>
                  <a:lnTo>
                    <a:pt x="3686" y="36553"/>
                  </a:lnTo>
                  <a:lnTo>
                    <a:pt x="4608" y="37080"/>
                  </a:lnTo>
                  <a:lnTo>
                    <a:pt x="7548" y="38133"/>
                  </a:lnTo>
                  <a:lnTo>
                    <a:pt x="11365" y="39405"/>
                  </a:lnTo>
                  <a:lnTo>
                    <a:pt x="14130" y="40151"/>
                  </a:lnTo>
                  <a:lnTo>
                    <a:pt x="14174" y="40195"/>
                  </a:lnTo>
                  <a:lnTo>
                    <a:pt x="16236" y="40459"/>
                  </a:lnTo>
                  <a:lnTo>
                    <a:pt x="16236" y="40502"/>
                  </a:lnTo>
                  <a:lnTo>
                    <a:pt x="16368" y="40459"/>
                  </a:lnTo>
                  <a:lnTo>
                    <a:pt x="16412" y="40327"/>
                  </a:lnTo>
                  <a:lnTo>
                    <a:pt x="16412" y="40283"/>
                  </a:lnTo>
                  <a:lnTo>
                    <a:pt x="16412" y="40195"/>
                  </a:lnTo>
                  <a:lnTo>
                    <a:pt x="16324" y="40151"/>
                  </a:lnTo>
                  <a:lnTo>
                    <a:pt x="16280" y="40151"/>
                  </a:lnTo>
                  <a:lnTo>
                    <a:pt x="14217" y="39844"/>
                  </a:lnTo>
                  <a:lnTo>
                    <a:pt x="11497" y="39054"/>
                  </a:lnTo>
                  <a:lnTo>
                    <a:pt x="7679" y="37826"/>
                  </a:lnTo>
                  <a:lnTo>
                    <a:pt x="4739" y="36773"/>
                  </a:lnTo>
                  <a:lnTo>
                    <a:pt x="3862" y="36290"/>
                  </a:lnTo>
                  <a:lnTo>
                    <a:pt x="3160" y="35412"/>
                  </a:lnTo>
                  <a:lnTo>
                    <a:pt x="1580" y="32034"/>
                  </a:lnTo>
                  <a:lnTo>
                    <a:pt x="571" y="29401"/>
                  </a:lnTo>
                  <a:lnTo>
                    <a:pt x="395" y="28567"/>
                  </a:lnTo>
                  <a:lnTo>
                    <a:pt x="1975" y="25671"/>
                  </a:lnTo>
                  <a:lnTo>
                    <a:pt x="2194" y="25759"/>
                  </a:lnTo>
                  <a:lnTo>
                    <a:pt x="2940" y="26724"/>
                  </a:lnTo>
                  <a:lnTo>
                    <a:pt x="2984" y="26768"/>
                  </a:lnTo>
                  <a:lnTo>
                    <a:pt x="3379" y="27075"/>
                  </a:lnTo>
                  <a:lnTo>
                    <a:pt x="3555" y="27075"/>
                  </a:lnTo>
                  <a:lnTo>
                    <a:pt x="4476" y="26856"/>
                  </a:lnTo>
                  <a:lnTo>
                    <a:pt x="4564" y="26768"/>
                  </a:lnTo>
                  <a:lnTo>
                    <a:pt x="8162" y="21634"/>
                  </a:lnTo>
                  <a:lnTo>
                    <a:pt x="9435" y="19615"/>
                  </a:lnTo>
                  <a:lnTo>
                    <a:pt x="9435" y="19572"/>
                  </a:lnTo>
                  <a:lnTo>
                    <a:pt x="11234" y="15710"/>
                  </a:lnTo>
                  <a:lnTo>
                    <a:pt x="12155" y="13253"/>
                  </a:lnTo>
                  <a:lnTo>
                    <a:pt x="12594" y="11278"/>
                  </a:lnTo>
                  <a:lnTo>
                    <a:pt x="12945" y="8163"/>
                  </a:lnTo>
                  <a:lnTo>
                    <a:pt x="12945" y="8119"/>
                  </a:lnTo>
                  <a:lnTo>
                    <a:pt x="12682" y="6013"/>
                  </a:lnTo>
                  <a:lnTo>
                    <a:pt x="12726" y="3994"/>
                  </a:lnTo>
                  <a:lnTo>
                    <a:pt x="12945" y="2985"/>
                  </a:lnTo>
                  <a:lnTo>
                    <a:pt x="14569" y="264"/>
                  </a:lnTo>
                  <a:lnTo>
                    <a:pt x="14569" y="220"/>
                  </a:lnTo>
                  <a:lnTo>
                    <a:pt x="14569" y="133"/>
                  </a:lnTo>
                  <a:lnTo>
                    <a:pt x="14525" y="89"/>
                  </a:lnTo>
                  <a:lnTo>
                    <a:pt x="14481" y="45"/>
                  </a:lnTo>
                  <a:lnTo>
                    <a:pt x="1443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7" name="Google Shape;2597;p126"/>
            <p:cNvSpPr/>
            <p:nvPr/>
          </p:nvSpPr>
          <p:spPr>
            <a:xfrm>
              <a:off x="3981125" y="801150"/>
              <a:ext cx="444300" cy="1074000"/>
            </a:xfrm>
            <a:custGeom>
              <a:avLst/>
              <a:gdLst/>
              <a:ahLst/>
              <a:cxnLst/>
              <a:rect l="l" t="t" r="r" b="b"/>
              <a:pathLst>
                <a:path w="17772" h="42960" extrusionOk="0">
                  <a:moveTo>
                    <a:pt x="16192" y="0"/>
                  </a:moveTo>
                  <a:lnTo>
                    <a:pt x="16148" y="44"/>
                  </a:lnTo>
                  <a:lnTo>
                    <a:pt x="15183" y="1536"/>
                  </a:lnTo>
                  <a:lnTo>
                    <a:pt x="14437" y="2677"/>
                  </a:lnTo>
                  <a:lnTo>
                    <a:pt x="13910" y="3599"/>
                  </a:lnTo>
                  <a:lnTo>
                    <a:pt x="13691" y="3993"/>
                  </a:lnTo>
                  <a:lnTo>
                    <a:pt x="13516" y="4388"/>
                  </a:lnTo>
                  <a:lnTo>
                    <a:pt x="13340" y="4783"/>
                  </a:lnTo>
                  <a:lnTo>
                    <a:pt x="13252" y="5222"/>
                  </a:lnTo>
                  <a:lnTo>
                    <a:pt x="13165" y="5617"/>
                  </a:lnTo>
                  <a:lnTo>
                    <a:pt x="13121" y="6100"/>
                  </a:lnTo>
                  <a:lnTo>
                    <a:pt x="13077" y="7153"/>
                  </a:lnTo>
                  <a:lnTo>
                    <a:pt x="13165" y="8513"/>
                  </a:lnTo>
                  <a:lnTo>
                    <a:pt x="13252" y="10224"/>
                  </a:lnTo>
                  <a:lnTo>
                    <a:pt x="12726" y="13121"/>
                  </a:lnTo>
                  <a:lnTo>
                    <a:pt x="11892" y="15051"/>
                  </a:lnTo>
                  <a:lnTo>
                    <a:pt x="9873" y="19264"/>
                  </a:lnTo>
                  <a:lnTo>
                    <a:pt x="7636" y="23564"/>
                  </a:lnTo>
                  <a:lnTo>
                    <a:pt x="6012" y="25714"/>
                  </a:lnTo>
                  <a:lnTo>
                    <a:pt x="5134" y="26329"/>
                  </a:lnTo>
                  <a:lnTo>
                    <a:pt x="4520" y="26021"/>
                  </a:lnTo>
                  <a:lnTo>
                    <a:pt x="3774" y="25407"/>
                  </a:lnTo>
                  <a:lnTo>
                    <a:pt x="3642" y="25363"/>
                  </a:lnTo>
                  <a:lnTo>
                    <a:pt x="3291" y="25319"/>
                  </a:lnTo>
                  <a:lnTo>
                    <a:pt x="3204" y="25319"/>
                  </a:lnTo>
                  <a:lnTo>
                    <a:pt x="3160" y="25363"/>
                  </a:lnTo>
                  <a:lnTo>
                    <a:pt x="2545" y="26241"/>
                  </a:lnTo>
                  <a:lnTo>
                    <a:pt x="2502" y="26241"/>
                  </a:lnTo>
                  <a:lnTo>
                    <a:pt x="1799" y="27689"/>
                  </a:lnTo>
                  <a:lnTo>
                    <a:pt x="264" y="28961"/>
                  </a:lnTo>
                  <a:lnTo>
                    <a:pt x="220" y="29049"/>
                  </a:lnTo>
                  <a:lnTo>
                    <a:pt x="0" y="29707"/>
                  </a:lnTo>
                  <a:lnTo>
                    <a:pt x="0" y="29795"/>
                  </a:lnTo>
                  <a:lnTo>
                    <a:pt x="351" y="30760"/>
                  </a:lnTo>
                  <a:lnTo>
                    <a:pt x="2677" y="36202"/>
                  </a:lnTo>
                  <a:lnTo>
                    <a:pt x="2677" y="36245"/>
                  </a:lnTo>
                  <a:lnTo>
                    <a:pt x="3906" y="37913"/>
                  </a:lnTo>
                  <a:lnTo>
                    <a:pt x="4915" y="39054"/>
                  </a:lnTo>
                  <a:lnTo>
                    <a:pt x="4959" y="39098"/>
                  </a:lnTo>
                  <a:lnTo>
                    <a:pt x="6144" y="39800"/>
                  </a:lnTo>
                  <a:lnTo>
                    <a:pt x="6188" y="39800"/>
                  </a:lnTo>
                  <a:lnTo>
                    <a:pt x="8996" y="40853"/>
                  </a:lnTo>
                  <a:lnTo>
                    <a:pt x="14086" y="42389"/>
                  </a:lnTo>
                  <a:lnTo>
                    <a:pt x="14788" y="42389"/>
                  </a:lnTo>
                  <a:lnTo>
                    <a:pt x="17509" y="42959"/>
                  </a:lnTo>
                  <a:lnTo>
                    <a:pt x="17640" y="42959"/>
                  </a:lnTo>
                  <a:lnTo>
                    <a:pt x="17684" y="42915"/>
                  </a:lnTo>
                  <a:lnTo>
                    <a:pt x="17728" y="42871"/>
                  </a:lnTo>
                  <a:lnTo>
                    <a:pt x="17772" y="42828"/>
                  </a:lnTo>
                  <a:lnTo>
                    <a:pt x="17772" y="42740"/>
                  </a:lnTo>
                  <a:lnTo>
                    <a:pt x="17772" y="42696"/>
                  </a:lnTo>
                  <a:lnTo>
                    <a:pt x="17728" y="42652"/>
                  </a:lnTo>
                  <a:lnTo>
                    <a:pt x="17640" y="42608"/>
                  </a:lnTo>
                  <a:lnTo>
                    <a:pt x="17553" y="42608"/>
                  </a:lnTo>
                  <a:lnTo>
                    <a:pt x="14832" y="42038"/>
                  </a:lnTo>
                  <a:lnTo>
                    <a:pt x="14174" y="42038"/>
                  </a:lnTo>
                  <a:lnTo>
                    <a:pt x="9128" y="40502"/>
                  </a:lnTo>
                  <a:lnTo>
                    <a:pt x="6319" y="39493"/>
                  </a:lnTo>
                  <a:lnTo>
                    <a:pt x="5178" y="38834"/>
                  </a:lnTo>
                  <a:lnTo>
                    <a:pt x="4213" y="37694"/>
                  </a:lnTo>
                  <a:lnTo>
                    <a:pt x="2984" y="36026"/>
                  </a:lnTo>
                  <a:lnTo>
                    <a:pt x="702" y="30629"/>
                  </a:lnTo>
                  <a:lnTo>
                    <a:pt x="351" y="29751"/>
                  </a:lnTo>
                  <a:lnTo>
                    <a:pt x="527" y="29181"/>
                  </a:lnTo>
                  <a:lnTo>
                    <a:pt x="2019" y="27952"/>
                  </a:lnTo>
                  <a:lnTo>
                    <a:pt x="2063" y="27864"/>
                  </a:lnTo>
                  <a:lnTo>
                    <a:pt x="2809" y="26416"/>
                  </a:lnTo>
                  <a:lnTo>
                    <a:pt x="3379" y="25670"/>
                  </a:lnTo>
                  <a:lnTo>
                    <a:pt x="3555" y="25670"/>
                  </a:lnTo>
                  <a:lnTo>
                    <a:pt x="4301" y="26329"/>
                  </a:lnTo>
                  <a:lnTo>
                    <a:pt x="4345" y="26372"/>
                  </a:lnTo>
                  <a:lnTo>
                    <a:pt x="5091" y="26680"/>
                  </a:lnTo>
                  <a:lnTo>
                    <a:pt x="5178" y="26680"/>
                  </a:lnTo>
                  <a:lnTo>
                    <a:pt x="5266" y="26636"/>
                  </a:lnTo>
                  <a:lnTo>
                    <a:pt x="6231" y="25977"/>
                  </a:lnTo>
                  <a:lnTo>
                    <a:pt x="6275" y="25934"/>
                  </a:lnTo>
                  <a:lnTo>
                    <a:pt x="7943" y="23740"/>
                  </a:lnTo>
                  <a:lnTo>
                    <a:pt x="10181" y="19439"/>
                  </a:lnTo>
                  <a:lnTo>
                    <a:pt x="12199" y="15183"/>
                  </a:lnTo>
                  <a:lnTo>
                    <a:pt x="13077" y="13252"/>
                  </a:lnTo>
                  <a:lnTo>
                    <a:pt x="13077" y="13208"/>
                  </a:lnTo>
                  <a:lnTo>
                    <a:pt x="13603" y="10268"/>
                  </a:lnTo>
                  <a:lnTo>
                    <a:pt x="13603" y="10224"/>
                  </a:lnTo>
                  <a:lnTo>
                    <a:pt x="13516" y="8513"/>
                  </a:lnTo>
                  <a:lnTo>
                    <a:pt x="13428" y="7197"/>
                  </a:lnTo>
                  <a:lnTo>
                    <a:pt x="13472" y="6144"/>
                  </a:lnTo>
                  <a:lnTo>
                    <a:pt x="13516" y="5705"/>
                  </a:lnTo>
                  <a:lnTo>
                    <a:pt x="13603" y="5310"/>
                  </a:lnTo>
                  <a:lnTo>
                    <a:pt x="13691" y="4915"/>
                  </a:lnTo>
                  <a:lnTo>
                    <a:pt x="13823" y="4520"/>
                  </a:lnTo>
                  <a:lnTo>
                    <a:pt x="13998" y="4125"/>
                  </a:lnTo>
                  <a:lnTo>
                    <a:pt x="14218" y="3730"/>
                  </a:lnTo>
                  <a:lnTo>
                    <a:pt x="14744" y="2853"/>
                  </a:lnTo>
                  <a:lnTo>
                    <a:pt x="15490" y="1712"/>
                  </a:lnTo>
                  <a:lnTo>
                    <a:pt x="16456" y="264"/>
                  </a:lnTo>
                  <a:lnTo>
                    <a:pt x="16499" y="176"/>
                  </a:lnTo>
                  <a:lnTo>
                    <a:pt x="16499" y="132"/>
                  </a:lnTo>
                  <a:lnTo>
                    <a:pt x="16456" y="44"/>
                  </a:lnTo>
                  <a:lnTo>
                    <a:pt x="164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8" name="Google Shape;2598;p126"/>
            <p:cNvSpPr/>
            <p:nvPr/>
          </p:nvSpPr>
          <p:spPr>
            <a:xfrm>
              <a:off x="3930650" y="715575"/>
              <a:ext cx="492600" cy="1197950"/>
            </a:xfrm>
            <a:custGeom>
              <a:avLst/>
              <a:gdLst/>
              <a:ahLst/>
              <a:cxnLst/>
              <a:rect l="l" t="t" r="r" b="b"/>
              <a:pathLst>
                <a:path w="19704" h="47918" extrusionOk="0">
                  <a:moveTo>
                    <a:pt x="18080" y="1"/>
                  </a:moveTo>
                  <a:lnTo>
                    <a:pt x="17992" y="45"/>
                  </a:lnTo>
                  <a:lnTo>
                    <a:pt x="17948" y="88"/>
                  </a:lnTo>
                  <a:lnTo>
                    <a:pt x="17904" y="132"/>
                  </a:lnTo>
                  <a:lnTo>
                    <a:pt x="17904" y="176"/>
                  </a:lnTo>
                  <a:lnTo>
                    <a:pt x="17904" y="1668"/>
                  </a:lnTo>
                  <a:lnTo>
                    <a:pt x="17202" y="2853"/>
                  </a:lnTo>
                  <a:lnTo>
                    <a:pt x="15491" y="5530"/>
                  </a:lnTo>
                  <a:lnTo>
                    <a:pt x="14306" y="7811"/>
                  </a:lnTo>
                  <a:lnTo>
                    <a:pt x="14306" y="7855"/>
                  </a:lnTo>
                  <a:lnTo>
                    <a:pt x="13999" y="9391"/>
                  </a:lnTo>
                  <a:lnTo>
                    <a:pt x="13999" y="9435"/>
                  </a:lnTo>
                  <a:lnTo>
                    <a:pt x="13692" y="13691"/>
                  </a:lnTo>
                  <a:lnTo>
                    <a:pt x="12814" y="15008"/>
                  </a:lnTo>
                  <a:lnTo>
                    <a:pt x="10181" y="18211"/>
                  </a:lnTo>
                  <a:lnTo>
                    <a:pt x="6846" y="22072"/>
                  </a:lnTo>
                  <a:lnTo>
                    <a:pt x="4213" y="25100"/>
                  </a:lnTo>
                  <a:lnTo>
                    <a:pt x="4213" y="25144"/>
                  </a:lnTo>
                  <a:lnTo>
                    <a:pt x="3467" y="26548"/>
                  </a:lnTo>
                  <a:lnTo>
                    <a:pt x="3424" y="26636"/>
                  </a:lnTo>
                  <a:lnTo>
                    <a:pt x="3292" y="28391"/>
                  </a:lnTo>
                  <a:lnTo>
                    <a:pt x="2853" y="29357"/>
                  </a:lnTo>
                  <a:lnTo>
                    <a:pt x="1844" y="30278"/>
                  </a:lnTo>
                  <a:lnTo>
                    <a:pt x="133" y="30980"/>
                  </a:lnTo>
                  <a:lnTo>
                    <a:pt x="45" y="31068"/>
                  </a:lnTo>
                  <a:lnTo>
                    <a:pt x="1" y="31068"/>
                  </a:lnTo>
                  <a:lnTo>
                    <a:pt x="1" y="31200"/>
                  </a:lnTo>
                  <a:lnTo>
                    <a:pt x="176" y="34052"/>
                  </a:lnTo>
                  <a:lnTo>
                    <a:pt x="176" y="34096"/>
                  </a:lnTo>
                  <a:lnTo>
                    <a:pt x="922" y="36772"/>
                  </a:lnTo>
                  <a:lnTo>
                    <a:pt x="2941" y="41555"/>
                  </a:lnTo>
                  <a:lnTo>
                    <a:pt x="2985" y="41599"/>
                  </a:lnTo>
                  <a:lnTo>
                    <a:pt x="3950" y="42521"/>
                  </a:lnTo>
                  <a:lnTo>
                    <a:pt x="3994" y="42521"/>
                  </a:lnTo>
                  <a:lnTo>
                    <a:pt x="8163" y="45373"/>
                  </a:lnTo>
                  <a:lnTo>
                    <a:pt x="8163" y="45417"/>
                  </a:lnTo>
                  <a:lnTo>
                    <a:pt x="10883" y="46470"/>
                  </a:lnTo>
                  <a:lnTo>
                    <a:pt x="14920" y="47742"/>
                  </a:lnTo>
                  <a:lnTo>
                    <a:pt x="14964" y="47742"/>
                  </a:lnTo>
                  <a:lnTo>
                    <a:pt x="17641" y="47655"/>
                  </a:lnTo>
                  <a:lnTo>
                    <a:pt x="19177" y="47918"/>
                  </a:lnTo>
                  <a:lnTo>
                    <a:pt x="19221" y="47918"/>
                  </a:lnTo>
                  <a:lnTo>
                    <a:pt x="19528" y="47874"/>
                  </a:lnTo>
                  <a:lnTo>
                    <a:pt x="19615" y="47830"/>
                  </a:lnTo>
                  <a:lnTo>
                    <a:pt x="19659" y="47786"/>
                  </a:lnTo>
                  <a:lnTo>
                    <a:pt x="19703" y="47742"/>
                  </a:lnTo>
                  <a:lnTo>
                    <a:pt x="19703" y="47655"/>
                  </a:lnTo>
                  <a:lnTo>
                    <a:pt x="19659" y="47611"/>
                  </a:lnTo>
                  <a:lnTo>
                    <a:pt x="19615" y="47567"/>
                  </a:lnTo>
                  <a:lnTo>
                    <a:pt x="19572" y="47523"/>
                  </a:lnTo>
                  <a:lnTo>
                    <a:pt x="19484" y="47523"/>
                  </a:lnTo>
                  <a:lnTo>
                    <a:pt x="19221" y="47567"/>
                  </a:lnTo>
                  <a:lnTo>
                    <a:pt x="17685" y="47304"/>
                  </a:lnTo>
                  <a:lnTo>
                    <a:pt x="17641" y="47304"/>
                  </a:lnTo>
                  <a:lnTo>
                    <a:pt x="15008" y="47391"/>
                  </a:lnTo>
                  <a:lnTo>
                    <a:pt x="11015" y="46119"/>
                  </a:lnTo>
                  <a:lnTo>
                    <a:pt x="8338" y="45066"/>
                  </a:lnTo>
                  <a:lnTo>
                    <a:pt x="4213" y="42214"/>
                  </a:lnTo>
                  <a:lnTo>
                    <a:pt x="3248" y="41380"/>
                  </a:lnTo>
                  <a:lnTo>
                    <a:pt x="1273" y="36641"/>
                  </a:lnTo>
                  <a:lnTo>
                    <a:pt x="527" y="34008"/>
                  </a:lnTo>
                  <a:lnTo>
                    <a:pt x="352" y="31287"/>
                  </a:lnTo>
                  <a:lnTo>
                    <a:pt x="1975" y="30585"/>
                  </a:lnTo>
                  <a:lnTo>
                    <a:pt x="2063" y="30541"/>
                  </a:lnTo>
                  <a:lnTo>
                    <a:pt x="3116" y="29576"/>
                  </a:lnTo>
                  <a:lnTo>
                    <a:pt x="3160" y="29532"/>
                  </a:lnTo>
                  <a:lnTo>
                    <a:pt x="3643" y="28523"/>
                  </a:lnTo>
                  <a:lnTo>
                    <a:pt x="3643" y="28435"/>
                  </a:lnTo>
                  <a:lnTo>
                    <a:pt x="3775" y="26680"/>
                  </a:lnTo>
                  <a:lnTo>
                    <a:pt x="4521" y="25320"/>
                  </a:lnTo>
                  <a:lnTo>
                    <a:pt x="7110" y="22292"/>
                  </a:lnTo>
                  <a:lnTo>
                    <a:pt x="10444" y="18430"/>
                  </a:lnTo>
                  <a:lnTo>
                    <a:pt x="13121" y="15227"/>
                  </a:lnTo>
                  <a:lnTo>
                    <a:pt x="13999" y="13867"/>
                  </a:lnTo>
                  <a:lnTo>
                    <a:pt x="14043" y="13779"/>
                  </a:lnTo>
                  <a:lnTo>
                    <a:pt x="14350" y="9435"/>
                  </a:lnTo>
                  <a:lnTo>
                    <a:pt x="14657" y="7943"/>
                  </a:lnTo>
                  <a:lnTo>
                    <a:pt x="15798" y="5705"/>
                  </a:lnTo>
                  <a:lnTo>
                    <a:pt x="17509" y="3028"/>
                  </a:lnTo>
                  <a:lnTo>
                    <a:pt x="18211" y="1844"/>
                  </a:lnTo>
                  <a:lnTo>
                    <a:pt x="18255" y="1756"/>
                  </a:lnTo>
                  <a:lnTo>
                    <a:pt x="18255" y="176"/>
                  </a:lnTo>
                  <a:lnTo>
                    <a:pt x="18255" y="132"/>
                  </a:lnTo>
                  <a:lnTo>
                    <a:pt x="18211" y="88"/>
                  </a:lnTo>
                  <a:lnTo>
                    <a:pt x="18124" y="45"/>
                  </a:lnTo>
                  <a:lnTo>
                    <a:pt x="1808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9" name="Google Shape;2599;p126"/>
            <p:cNvSpPr/>
            <p:nvPr/>
          </p:nvSpPr>
          <p:spPr>
            <a:xfrm>
              <a:off x="3904325" y="661825"/>
              <a:ext cx="515625" cy="1271450"/>
            </a:xfrm>
            <a:custGeom>
              <a:avLst/>
              <a:gdLst/>
              <a:ahLst/>
              <a:cxnLst/>
              <a:rect l="l" t="t" r="r" b="b"/>
              <a:pathLst>
                <a:path w="20625" h="50858" extrusionOk="0">
                  <a:moveTo>
                    <a:pt x="18913" y="1"/>
                  </a:moveTo>
                  <a:lnTo>
                    <a:pt x="18825" y="44"/>
                  </a:lnTo>
                  <a:lnTo>
                    <a:pt x="18782" y="88"/>
                  </a:lnTo>
                  <a:lnTo>
                    <a:pt x="18782" y="132"/>
                  </a:lnTo>
                  <a:lnTo>
                    <a:pt x="18080" y="4125"/>
                  </a:lnTo>
                  <a:lnTo>
                    <a:pt x="16280" y="6978"/>
                  </a:lnTo>
                  <a:lnTo>
                    <a:pt x="14964" y="9347"/>
                  </a:lnTo>
                  <a:lnTo>
                    <a:pt x="14964" y="9391"/>
                  </a:lnTo>
                  <a:lnTo>
                    <a:pt x="14525" y="10707"/>
                  </a:lnTo>
                  <a:lnTo>
                    <a:pt x="14525" y="10751"/>
                  </a:lnTo>
                  <a:lnTo>
                    <a:pt x="13955" y="15271"/>
                  </a:lnTo>
                  <a:lnTo>
                    <a:pt x="13516" y="15885"/>
                  </a:lnTo>
                  <a:lnTo>
                    <a:pt x="12375" y="17202"/>
                  </a:lnTo>
                  <a:lnTo>
                    <a:pt x="10444" y="19352"/>
                  </a:lnTo>
                  <a:lnTo>
                    <a:pt x="8075" y="21941"/>
                  </a:lnTo>
                  <a:lnTo>
                    <a:pt x="4564" y="25802"/>
                  </a:lnTo>
                  <a:lnTo>
                    <a:pt x="4564" y="25846"/>
                  </a:lnTo>
                  <a:lnTo>
                    <a:pt x="3423" y="27514"/>
                  </a:lnTo>
                  <a:lnTo>
                    <a:pt x="3423" y="27645"/>
                  </a:lnTo>
                  <a:lnTo>
                    <a:pt x="3555" y="30366"/>
                  </a:lnTo>
                  <a:lnTo>
                    <a:pt x="3160" y="31419"/>
                  </a:lnTo>
                  <a:lnTo>
                    <a:pt x="2502" y="31989"/>
                  </a:lnTo>
                  <a:lnTo>
                    <a:pt x="132" y="32867"/>
                  </a:lnTo>
                  <a:lnTo>
                    <a:pt x="45" y="32955"/>
                  </a:lnTo>
                  <a:lnTo>
                    <a:pt x="1" y="33042"/>
                  </a:lnTo>
                  <a:lnTo>
                    <a:pt x="396" y="37562"/>
                  </a:lnTo>
                  <a:lnTo>
                    <a:pt x="1010" y="39844"/>
                  </a:lnTo>
                  <a:lnTo>
                    <a:pt x="2502" y="43793"/>
                  </a:lnTo>
                  <a:lnTo>
                    <a:pt x="2546" y="43881"/>
                  </a:lnTo>
                  <a:lnTo>
                    <a:pt x="3423" y="44846"/>
                  </a:lnTo>
                  <a:lnTo>
                    <a:pt x="3467" y="44890"/>
                  </a:lnTo>
                  <a:lnTo>
                    <a:pt x="7504" y="47655"/>
                  </a:lnTo>
                  <a:lnTo>
                    <a:pt x="9172" y="48620"/>
                  </a:lnTo>
                  <a:lnTo>
                    <a:pt x="9216" y="48620"/>
                  </a:lnTo>
                  <a:lnTo>
                    <a:pt x="11848" y="49717"/>
                  </a:lnTo>
                  <a:lnTo>
                    <a:pt x="15491" y="50858"/>
                  </a:lnTo>
                  <a:lnTo>
                    <a:pt x="15534" y="50858"/>
                  </a:lnTo>
                  <a:lnTo>
                    <a:pt x="18694" y="50682"/>
                  </a:lnTo>
                  <a:lnTo>
                    <a:pt x="20054" y="50858"/>
                  </a:lnTo>
                  <a:lnTo>
                    <a:pt x="20098" y="50858"/>
                  </a:lnTo>
                  <a:lnTo>
                    <a:pt x="20449" y="50814"/>
                  </a:lnTo>
                  <a:lnTo>
                    <a:pt x="20537" y="50770"/>
                  </a:lnTo>
                  <a:lnTo>
                    <a:pt x="20581" y="50726"/>
                  </a:lnTo>
                  <a:lnTo>
                    <a:pt x="20625" y="50682"/>
                  </a:lnTo>
                  <a:lnTo>
                    <a:pt x="20625" y="50595"/>
                  </a:lnTo>
                  <a:lnTo>
                    <a:pt x="20581" y="50507"/>
                  </a:lnTo>
                  <a:lnTo>
                    <a:pt x="20537" y="50463"/>
                  </a:lnTo>
                  <a:lnTo>
                    <a:pt x="20405" y="50463"/>
                  </a:lnTo>
                  <a:lnTo>
                    <a:pt x="20054" y="50507"/>
                  </a:lnTo>
                  <a:lnTo>
                    <a:pt x="18694" y="50331"/>
                  </a:lnTo>
                  <a:lnTo>
                    <a:pt x="15578" y="50507"/>
                  </a:lnTo>
                  <a:lnTo>
                    <a:pt x="11980" y="49410"/>
                  </a:lnTo>
                  <a:lnTo>
                    <a:pt x="9347" y="48313"/>
                  </a:lnTo>
                  <a:lnTo>
                    <a:pt x="7680" y="47347"/>
                  </a:lnTo>
                  <a:lnTo>
                    <a:pt x="3687" y="44583"/>
                  </a:lnTo>
                  <a:lnTo>
                    <a:pt x="2809" y="43661"/>
                  </a:lnTo>
                  <a:lnTo>
                    <a:pt x="1361" y="39756"/>
                  </a:lnTo>
                  <a:lnTo>
                    <a:pt x="703" y="37518"/>
                  </a:lnTo>
                  <a:lnTo>
                    <a:pt x="396" y="33130"/>
                  </a:lnTo>
                  <a:lnTo>
                    <a:pt x="2634" y="32296"/>
                  </a:lnTo>
                  <a:lnTo>
                    <a:pt x="2677" y="32296"/>
                  </a:lnTo>
                  <a:lnTo>
                    <a:pt x="3423" y="31638"/>
                  </a:lnTo>
                  <a:lnTo>
                    <a:pt x="3467" y="31550"/>
                  </a:lnTo>
                  <a:lnTo>
                    <a:pt x="3906" y="30453"/>
                  </a:lnTo>
                  <a:lnTo>
                    <a:pt x="3906" y="30410"/>
                  </a:lnTo>
                  <a:lnTo>
                    <a:pt x="3774" y="27689"/>
                  </a:lnTo>
                  <a:lnTo>
                    <a:pt x="4871" y="26065"/>
                  </a:lnTo>
                  <a:lnTo>
                    <a:pt x="8338" y="22160"/>
                  </a:lnTo>
                  <a:lnTo>
                    <a:pt x="10708" y="19615"/>
                  </a:lnTo>
                  <a:lnTo>
                    <a:pt x="12638" y="17421"/>
                  </a:lnTo>
                  <a:lnTo>
                    <a:pt x="13779" y="16105"/>
                  </a:lnTo>
                  <a:lnTo>
                    <a:pt x="14262" y="15446"/>
                  </a:lnTo>
                  <a:lnTo>
                    <a:pt x="14306" y="15359"/>
                  </a:lnTo>
                  <a:lnTo>
                    <a:pt x="14876" y="10795"/>
                  </a:lnTo>
                  <a:lnTo>
                    <a:pt x="15271" y="9479"/>
                  </a:lnTo>
                  <a:lnTo>
                    <a:pt x="16544" y="7153"/>
                  </a:lnTo>
                  <a:lnTo>
                    <a:pt x="18387" y="4301"/>
                  </a:lnTo>
                  <a:lnTo>
                    <a:pt x="18387" y="4213"/>
                  </a:lnTo>
                  <a:lnTo>
                    <a:pt x="19133" y="220"/>
                  </a:lnTo>
                  <a:lnTo>
                    <a:pt x="19089" y="132"/>
                  </a:lnTo>
                  <a:lnTo>
                    <a:pt x="19089" y="88"/>
                  </a:lnTo>
                  <a:lnTo>
                    <a:pt x="19045" y="44"/>
                  </a:lnTo>
                  <a:lnTo>
                    <a:pt x="1895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0" name="Google Shape;2600;p126"/>
            <p:cNvSpPr/>
            <p:nvPr/>
          </p:nvSpPr>
          <p:spPr>
            <a:xfrm>
              <a:off x="3881300" y="681575"/>
              <a:ext cx="525475" cy="1276950"/>
            </a:xfrm>
            <a:custGeom>
              <a:avLst/>
              <a:gdLst/>
              <a:ahLst/>
              <a:cxnLst/>
              <a:rect l="l" t="t" r="r" b="b"/>
              <a:pathLst>
                <a:path w="21019" h="51078" extrusionOk="0">
                  <a:moveTo>
                    <a:pt x="19176" y="0"/>
                  </a:moveTo>
                  <a:lnTo>
                    <a:pt x="19132" y="44"/>
                  </a:lnTo>
                  <a:lnTo>
                    <a:pt x="19088" y="88"/>
                  </a:lnTo>
                  <a:lnTo>
                    <a:pt x="19044" y="132"/>
                  </a:lnTo>
                  <a:lnTo>
                    <a:pt x="18255" y="3291"/>
                  </a:lnTo>
                  <a:lnTo>
                    <a:pt x="16455" y="6231"/>
                  </a:lnTo>
                  <a:lnTo>
                    <a:pt x="16412" y="6231"/>
                  </a:lnTo>
                  <a:lnTo>
                    <a:pt x="15007" y="9127"/>
                  </a:lnTo>
                  <a:lnTo>
                    <a:pt x="15007" y="9171"/>
                  </a:lnTo>
                  <a:lnTo>
                    <a:pt x="13998" y="13559"/>
                  </a:lnTo>
                  <a:lnTo>
                    <a:pt x="11980" y="16104"/>
                  </a:lnTo>
                  <a:lnTo>
                    <a:pt x="9829" y="18606"/>
                  </a:lnTo>
                  <a:lnTo>
                    <a:pt x="7284" y="21370"/>
                  </a:lnTo>
                  <a:lnTo>
                    <a:pt x="3160" y="26197"/>
                  </a:lnTo>
                  <a:lnTo>
                    <a:pt x="3116" y="26285"/>
                  </a:lnTo>
                  <a:lnTo>
                    <a:pt x="3116" y="26329"/>
                  </a:lnTo>
                  <a:lnTo>
                    <a:pt x="3555" y="30146"/>
                  </a:lnTo>
                  <a:lnTo>
                    <a:pt x="3247" y="30629"/>
                  </a:lnTo>
                  <a:lnTo>
                    <a:pt x="1799" y="31155"/>
                  </a:lnTo>
                  <a:lnTo>
                    <a:pt x="176" y="31506"/>
                  </a:lnTo>
                  <a:lnTo>
                    <a:pt x="88" y="31594"/>
                  </a:lnTo>
                  <a:lnTo>
                    <a:pt x="44" y="31682"/>
                  </a:lnTo>
                  <a:lnTo>
                    <a:pt x="0" y="32516"/>
                  </a:lnTo>
                  <a:lnTo>
                    <a:pt x="0" y="32560"/>
                  </a:lnTo>
                  <a:lnTo>
                    <a:pt x="527" y="38747"/>
                  </a:lnTo>
                  <a:lnTo>
                    <a:pt x="571" y="38834"/>
                  </a:lnTo>
                  <a:lnTo>
                    <a:pt x="1799" y="41862"/>
                  </a:lnTo>
                  <a:lnTo>
                    <a:pt x="2107" y="43617"/>
                  </a:lnTo>
                  <a:lnTo>
                    <a:pt x="2194" y="43749"/>
                  </a:lnTo>
                  <a:lnTo>
                    <a:pt x="4388" y="45460"/>
                  </a:lnTo>
                  <a:lnTo>
                    <a:pt x="7284" y="47084"/>
                  </a:lnTo>
                  <a:lnTo>
                    <a:pt x="8250" y="47830"/>
                  </a:lnTo>
                  <a:lnTo>
                    <a:pt x="10137" y="48927"/>
                  </a:lnTo>
                  <a:lnTo>
                    <a:pt x="12682" y="50024"/>
                  </a:lnTo>
                  <a:lnTo>
                    <a:pt x="15973" y="51033"/>
                  </a:lnTo>
                  <a:lnTo>
                    <a:pt x="16017" y="51077"/>
                  </a:lnTo>
                  <a:lnTo>
                    <a:pt x="16061" y="51077"/>
                  </a:lnTo>
                  <a:lnTo>
                    <a:pt x="19176" y="50594"/>
                  </a:lnTo>
                  <a:lnTo>
                    <a:pt x="20756" y="50814"/>
                  </a:lnTo>
                  <a:lnTo>
                    <a:pt x="20800" y="50814"/>
                  </a:lnTo>
                  <a:lnTo>
                    <a:pt x="20887" y="50858"/>
                  </a:lnTo>
                  <a:lnTo>
                    <a:pt x="20931" y="50814"/>
                  </a:lnTo>
                  <a:lnTo>
                    <a:pt x="21019" y="50770"/>
                  </a:lnTo>
                  <a:lnTo>
                    <a:pt x="21019" y="50682"/>
                  </a:lnTo>
                  <a:lnTo>
                    <a:pt x="21019" y="50638"/>
                  </a:lnTo>
                  <a:lnTo>
                    <a:pt x="21019" y="50594"/>
                  </a:lnTo>
                  <a:lnTo>
                    <a:pt x="20975" y="50507"/>
                  </a:lnTo>
                  <a:lnTo>
                    <a:pt x="20931" y="50507"/>
                  </a:lnTo>
                  <a:lnTo>
                    <a:pt x="20843" y="50463"/>
                  </a:lnTo>
                  <a:lnTo>
                    <a:pt x="19220" y="50243"/>
                  </a:lnTo>
                  <a:lnTo>
                    <a:pt x="19176" y="50243"/>
                  </a:lnTo>
                  <a:lnTo>
                    <a:pt x="16017" y="50726"/>
                  </a:lnTo>
                  <a:lnTo>
                    <a:pt x="12813" y="49673"/>
                  </a:lnTo>
                  <a:lnTo>
                    <a:pt x="10312" y="48620"/>
                  </a:lnTo>
                  <a:lnTo>
                    <a:pt x="8425" y="47523"/>
                  </a:lnTo>
                  <a:lnTo>
                    <a:pt x="7504" y="46777"/>
                  </a:lnTo>
                  <a:lnTo>
                    <a:pt x="7460" y="46777"/>
                  </a:lnTo>
                  <a:lnTo>
                    <a:pt x="4564" y="45153"/>
                  </a:lnTo>
                  <a:lnTo>
                    <a:pt x="2458" y="43486"/>
                  </a:lnTo>
                  <a:lnTo>
                    <a:pt x="2107" y="41774"/>
                  </a:lnTo>
                  <a:lnTo>
                    <a:pt x="878" y="38703"/>
                  </a:lnTo>
                  <a:lnTo>
                    <a:pt x="351" y="32516"/>
                  </a:lnTo>
                  <a:lnTo>
                    <a:pt x="395" y="31814"/>
                  </a:lnTo>
                  <a:lnTo>
                    <a:pt x="1887" y="31463"/>
                  </a:lnTo>
                  <a:lnTo>
                    <a:pt x="3423" y="30936"/>
                  </a:lnTo>
                  <a:lnTo>
                    <a:pt x="3511" y="30848"/>
                  </a:lnTo>
                  <a:lnTo>
                    <a:pt x="3862" y="30234"/>
                  </a:lnTo>
                  <a:lnTo>
                    <a:pt x="3906" y="30146"/>
                  </a:lnTo>
                  <a:lnTo>
                    <a:pt x="3467" y="26372"/>
                  </a:lnTo>
                  <a:lnTo>
                    <a:pt x="7548" y="21633"/>
                  </a:lnTo>
                  <a:lnTo>
                    <a:pt x="10093" y="18825"/>
                  </a:lnTo>
                  <a:lnTo>
                    <a:pt x="12287" y="16324"/>
                  </a:lnTo>
                  <a:lnTo>
                    <a:pt x="14305" y="13779"/>
                  </a:lnTo>
                  <a:lnTo>
                    <a:pt x="14349" y="13691"/>
                  </a:lnTo>
                  <a:lnTo>
                    <a:pt x="15358" y="9259"/>
                  </a:lnTo>
                  <a:lnTo>
                    <a:pt x="16763" y="6407"/>
                  </a:lnTo>
                  <a:lnTo>
                    <a:pt x="18562" y="3467"/>
                  </a:lnTo>
                  <a:lnTo>
                    <a:pt x="18606" y="3423"/>
                  </a:lnTo>
                  <a:lnTo>
                    <a:pt x="19395" y="220"/>
                  </a:lnTo>
                  <a:lnTo>
                    <a:pt x="19395" y="176"/>
                  </a:lnTo>
                  <a:lnTo>
                    <a:pt x="19352" y="88"/>
                  </a:lnTo>
                  <a:lnTo>
                    <a:pt x="19308" y="44"/>
                  </a:lnTo>
                  <a:lnTo>
                    <a:pt x="1926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1" name="Google Shape;2601;p126"/>
            <p:cNvSpPr/>
            <p:nvPr/>
          </p:nvSpPr>
          <p:spPr>
            <a:xfrm>
              <a:off x="3850575" y="669500"/>
              <a:ext cx="549625" cy="1310950"/>
            </a:xfrm>
            <a:custGeom>
              <a:avLst/>
              <a:gdLst/>
              <a:ahLst/>
              <a:cxnLst/>
              <a:rect l="l" t="t" r="r" b="b"/>
              <a:pathLst>
                <a:path w="21985" h="52438" extrusionOk="0">
                  <a:moveTo>
                    <a:pt x="19835" y="1"/>
                  </a:moveTo>
                  <a:lnTo>
                    <a:pt x="19791" y="45"/>
                  </a:lnTo>
                  <a:lnTo>
                    <a:pt x="19747" y="132"/>
                  </a:lnTo>
                  <a:lnTo>
                    <a:pt x="18957" y="3336"/>
                  </a:lnTo>
                  <a:lnTo>
                    <a:pt x="18430" y="4433"/>
                  </a:lnTo>
                  <a:lnTo>
                    <a:pt x="17158" y="6319"/>
                  </a:lnTo>
                  <a:lnTo>
                    <a:pt x="17114" y="6319"/>
                  </a:lnTo>
                  <a:lnTo>
                    <a:pt x="15798" y="9040"/>
                  </a:lnTo>
                  <a:lnTo>
                    <a:pt x="15095" y="11892"/>
                  </a:lnTo>
                  <a:lnTo>
                    <a:pt x="14437" y="13165"/>
                  </a:lnTo>
                  <a:lnTo>
                    <a:pt x="12243" y="16017"/>
                  </a:lnTo>
                  <a:lnTo>
                    <a:pt x="10093" y="18430"/>
                  </a:lnTo>
                  <a:lnTo>
                    <a:pt x="7767" y="21063"/>
                  </a:lnTo>
                  <a:lnTo>
                    <a:pt x="3599" y="25890"/>
                  </a:lnTo>
                  <a:lnTo>
                    <a:pt x="3555" y="26022"/>
                  </a:lnTo>
                  <a:lnTo>
                    <a:pt x="3599" y="26899"/>
                  </a:lnTo>
                  <a:lnTo>
                    <a:pt x="3862" y="29357"/>
                  </a:lnTo>
                  <a:lnTo>
                    <a:pt x="3730" y="30892"/>
                  </a:lnTo>
                  <a:lnTo>
                    <a:pt x="2063" y="31156"/>
                  </a:lnTo>
                  <a:lnTo>
                    <a:pt x="659" y="31463"/>
                  </a:lnTo>
                  <a:lnTo>
                    <a:pt x="571" y="31507"/>
                  </a:lnTo>
                  <a:lnTo>
                    <a:pt x="264" y="31814"/>
                  </a:lnTo>
                  <a:lnTo>
                    <a:pt x="176" y="31902"/>
                  </a:lnTo>
                  <a:lnTo>
                    <a:pt x="1" y="32692"/>
                  </a:lnTo>
                  <a:lnTo>
                    <a:pt x="1" y="32735"/>
                  </a:lnTo>
                  <a:lnTo>
                    <a:pt x="308" y="34973"/>
                  </a:lnTo>
                  <a:lnTo>
                    <a:pt x="834" y="40546"/>
                  </a:lnTo>
                  <a:lnTo>
                    <a:pt x="834" y="40590"/>
                  </a:lnTo>
                  <a:lnTo>
                    <a:pt x="1405" y="42082"/>
                  </a:lnTo>
                  <a:lnTo>
                    <a:pt x="1361" y="45461"/>
                  </a:lnTo>
                  <a:lnTo>
                    <a:pt x="1361" y="45548"/>
                  </a:lnTo>
                  <a:lnTo>
                    <a:pt x="1405" y="45592"/>
                  </a:lnTo>
                  <a:lnTo>
                    <a:pt x="1493" y="45636"/>
                  </a:lnTo>
                  <a:lnTo>
                    <a:pt x="1536" y="45636"/>
                  </a:lnTo>
                  <a:lnTo>
                    <a:pt x="2941" y="45548"/>
                  </a:lnTo>
                  <a:lnTo>
                    <a:pt x="4213" y="46294"/>
                  </a:lnTo>
                  <a:lnTo>
                    <a:pt x="6934" y="47918"/>
                  </a:lnTo>
                  <a:lnTo>
                    <a:pt x="6978" y="47918"/>
                  </a:lnTo>
                  <a:lnTo>
                    <a:pt x="8294" y="48532"/>
                  </a:lnTo>
                  <a:lnTo>
                    <a:pt x="10181" y="49849"/>
                  </a:lnTo>
                  <a:lnTo>
                    <a:pt x="10225" y="49893"/>
                  </a:lnTo>
                  <a:lnTo>
                    <a:pt x="12594" y="51077"/>
                  </a:lnTo>
                  <a:lnTo>
                    <a:pt x="12638" y="51077"/>
                  </a:lnTo>
                  <a:lnTo>
                    <a:pt x="16324" y="52438"/>
                  </a:lnTo>
                  <a:lnTo>
                    <a:pt x="17333" y="52438"/>
                  </a:lnTo>
                  <a:lnTo>
                    <a:pt x="20405" y="51911"/>
                  </a:lnTo>
                  <a:lnTo>
                    <a:pt x="21765" y="52087"/>
                  </a:lnTo>
                  <a:lnTo>
                    <a:pt x="21853" y="52087"/>
                  </a:lnTo>
                  <a:lnTo>
                    <a:pt x="21897" y="52043"/>
                  </a:lnTo>
                  <a:lnTo>
                    <a:pt x="21941" y="51999"/>
                  </a:lnTo>
                  <a:lnTo>
                    <a:pt x="21985" y="51955"/>
                  </a:lnTo>
                  <a:lnTo>
                    <a:pt x="21985" y="51867"/>
                  </a:lnTo>
                  <a:lnTo>
                    <a:pt x="21941" y="51823"/>
                  </a:lnTo>
                  <a:lnTo>
                    <a:pt x="21897" y="51779"/>
                  </a:lnTo>
                  <a:lnTo>
                    <a:pt x="21809" y="51736"/>
                  </a:lnTo>
                  <a:lnTo>
                    <a:pt x="20449" y="51560"/>
                  </a:lnTo>
                  <a:lnTo>
                    <a:pt x="20405" y="51560"/>
                  </a:lnTo>
                  <a:lnTo>
                    <a:pt x="17290" y="52087"/>
                  </a:lnTo>
                  <a:lnTo>
                    <a:pt x="16412" y="52087"/>
                  </a:lnTo>
                  <a:lnTo>
                    <a:pt x="12726" y="50770"/>
                  </a:lnTo>
                  <a:lnTo>
                    <a:pt x="10356" y="49585"/>
                  </a:lnTo>
                  <a:lnTo>
                    <a:pt x="8470" y="48225"/>
                  </a:lnTo>
                  <a:lnTo>
                    <a:pt x="7109" y="47611"/>
                  </a:lnTo>
                  <a:lnTo>
                    <a:pt x="4389" y="45987"/>
                  </a:lnTo>
                  <a:lnTo>
                    <a:pt x="3072" y="45197"/>
                  </a:lnTo>
                  <a:lnTo>
                    <a:pt x="2941" y="45197"/>
                  </a:lnTo>
                  <a:lnTo>
                    <a:pt x="1712" y="45285"/>
                  </a:lnTo>
                  <a:lnTo>
                    <a:pt x="1756" y="42082"/>
                  </a:lnTo>
                  <a:lnTo>
                    <a:pt x="1756" y="41994"/>
                  </a:lnTo>
                  <a:lnTo>
                    <a:pt x="1185" y="40458"/>
                  </a:lnTo>
                  <a:lnTo>
                    <a:pt x="659" y="34929"/>
                  </a:lnTo>
                  <a:lnTo>
                    <a:pt x="352" y="32735"/>
                  </a:lnTo>
                  <a:lnTo>
                    <a:pt x="527" y="32033"/>
                  </a:lnTo>
                  <a:lnTo>
                    <a:pt x="790" y="31770"/>
                  </a:lnTo>
                  <a:lnTo>
                    <a:pt x="2151" y="31463"/>
                  </a:lnTo>
                  <a:lnTo>
                    <a:pt x="3906" y="31243"/>
                  </a:lnTo>
                  <a:lnTo>
                    <a:pt x="3994" y="31200"/>
                  </a:lnTo>
                  <a:lnTo>
                    <a:pt x="4038" y="31068"/>
                  </a:lnTo>
                  <a:lnTo>
                    <a:pt x="4213" y="29401"/>
                  </a:lnTo>
                  <a:lnTo>
                    <a:pt x="4213" y="29357"/>
                  </a:lnTo>
                  <a:lnTo>
                    <a:pt x="3950" y="26855"/>
                  </a:lnTo>
                  <a:lnTo>
                    <a:pt x="3906" y="26066"/>
                  </a:lnTo>
                  <a:lnTo>
                    <a:pt x="8031" y="21283"/>
                  </a:lnTo>
                  <a:lnTo>
                    <a:pt x="10356" y="18694"/>
                  </a:lnTo>
                  <a:lnTo>
                    <a:pt x="12507" y="16236"/>
                  </a:lnTo>
                  <a:lnTo>
                    <a:pt x="14701" y="13340"/>
                  </a:lnTo>
                  <a:lnTo>
                    <a:pt x="14744" y="13340"/>
                  </a:lnTo>
                  <a:lnTo>
                    <a:pt x="15403" y="12024"/>
                  </a:lnTo>
                  <a:lnTo>
                    <a:pt x="15447" y="11980"/>
                  </a:lnTo>
                  <a:lnTo>
                    <a:pt x="16149" y="9172"/>
                  </a:lnTo>
                  <a:lnTo>
                    <a:pt x="17421" y="6495"/>
                  </a:lnTo>
                  <a:lnTo>
                    <a:pt x="18694" y="4608"/>
                  </a:lnTo>
                  <a:lnTo>
                    <a:pt x="19308" y="3511"/>
                  </a:lnTo>
                  <a:lnTo>
                    <a:pt x="19308" y="3467"/>
                  </a:lnTo>
                  <a:lnTo>
                    <a:pt x="20098" y="220"/>
                  </a:lnTo>
                  <a:lnTo>
                    <a:pt x="20098" y="132"/>
                  </a:lnTo>
                  <a:lnTo>
                    <a:pt x="20098" y="88"/>
                  </a:lnTo>
                  <a:lnTo>
                    <a:pt x="2005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2" name="Google Shape;2602;p126"/>
            <p:cNvSpPr/>
            <p:nvPr/>
          </p:nvSpPr>
          <p:spPr>
            <a:xfrm>
              <a:off x="3590575" y="1937650"/>
              <a:ext cx="1971375" cy="750375"/>
            </a:xfrm>
            <a:custGeom>
              <a:avLst/>
              <a:gdLst/>
              <a:ahLst/>
              <a:cxnLst/>
              <a:rect l="l" t="t" r="r" b="b"/>
              <a:pathLst>
                <a:path w="78855" h="30015" extrusionOk="0">
                  <a:moveTo>
                    <a:pt x="75344" y="0"/>
                  </a:moveTo>
                  <a:lnTo>
                    <a:pt x="75256" y="44"/>
                  </a:lnTo>
                  <a:lnTo>
                    <a:pt x="72228" y="1536"/>
                  </a:lnTo>
                  <a:lnTo>
                    <a:pt x="66655" y="3511"/>
                  </a:lnTo>
                  <a:lnTo>
                    <a:pt x="62531" y="4959"/>
                  </a:lnTo>
                  <a:lnTo>
                    <a:pt x="59020" y="6231"/>
                  </a:lnTo>
                  <a:lnTo>
                    <a:pt x="55905" y="7284"/>
                  </a:lnTo>
                  <a:lnTo>
                    <a:pt x="51955" y="7416"/>
                  </a:lnTo>
                  <a:lnTo>
                    <a:pt x="51868" y="7460"/>
                  </a:lnTo>
                  <a:lnTo>
                    <a:pt x="48489" y="9171"/>
                  </a:lnTo>
                  <a:lnTo>
                    <a:pt x="43662" y="11716"/>
                  </a:lnTo>
                  <a:lnTo>
                    <a:pt x="40898" y="12726"/>
                  </a:lnTo>
                  <a:lnTo>
                    <a:pt x="35895" y="13735"/>
                  </a:lnTo>
                  <a:lnTo>
                    <a:pt x="32341" y="14349"/>
                  </a:lnTo>
                  <a:lnTo>
                    <a:pt x="29050" y="14832"/>
                  </a:lnTo>
                  <a:lnTo>
                    <a:pt x="27382" y="15227"/>
                  </a:lnTo>
                  <a:lnTo>
                    <a:pt x="26636" y="15534"/>
                  </a:lnTo>
                  <a:lnTo>
                    <a:pt x="25803" y="15490"/>
                  </a:lnTo>
                  <a:lnTo>
                    <a:pt x="25759" y="15490"/>
                  </a:lnTo>
                  <a:lnTo>
                    <a:pt x="25320" y="15622"/>
                  </a:lnTo>
                  <a:lnTo>
                    <a:pt x="25232" y="15666"/>
                  </a:lnTo>
                  <a:lnTo>
                    <a:pt x="25188" y="15753"/>
                  </a:lnTo>
                  <a:lnTo>
                    <a:pt x="24398" y="20098"/>
                  </a:lnTo>
                  <a:lnTo>
                    <a:pt x="24135" y="22555"/>
                  </a:lnTo>
                  <a:lnTo>
                    <a:pt x="23696" y="24529"/>
                  </a:lnTo>
                  <a:lnTo>
                    <a:pt x="22863" y="26680"/>
                  </a:lnTo>
                  <a:lnTo>
                    <a:pt x="21766" y="28698"/>
                  </a:lnTo>
                  <a:lnTo>
                    <a:pt x="20888" y="29532"/>
                  </a:lnTo>
                  <a:lnTo>
                    <a:pt x="20318" y="29663"/>
                  </a:lnTo>
                  <a:lnTo>
                    <a:pt x="17509" y="29181"/>
                  </a:lnTo>
                  <a:lnTo>
                    <a:pt x="11805" y="27820"/>
                  </a:lnTo>
                  <a:lnTo>
                    <a:pt x="7285" y="27075"/>
                  </a:lnTo>
                  <a:lnTo>
                    <a:pt x="5223" y="27075"/>
                  </a:lnTo>
                  <a:lnTo>
                    <a:pt x="220" y="25363"/>
                  </a:lnTo>
                  <a:lnTo>
                    <a:pt x="176" y="25363"/>
                  </a:lnTo>
                  <a:lnTo>
                    <a:pt x="89" y="25407"/>
                  </a:lnTo>
                  <a:lnTo>
                    <a:pt x="45" y="25407"/>
                  </a:lnTo>
                  <a:lnTo>
                    <a:pt x="1" y="25495"/>
                  </a:lnTo>
                  <a:lnTo>
                    <a:pt x="1" y="25539"/>
                  </a:lnTo>
                  <a:lnTo>
                    <a:pt x="45" y="25626"/>
                  </a:lnTo>
                  <a:lnTo>
                    <a:pt x="89" y="25670"/>
                  </a:lnTo>
                  <a:lnTo>
                    <a:pt x="133" y="25714"/>
                  </a:lnTo>
                  <a:lnTo>
                    <a:pt x="5135" y="27426"/>
                  </a:lnTo>
                  <a:lnTo>
                    <a:pt x="7241" y="27426"/>
                  </a:lnTo>
                  <a:lnTo>
                    <a:pt x="11717" y="28172"/>
                  </a:lnTo>
                  <a:lnTo>
                    <a:pt x="17465" y="29532"/>
                  </a:lnTo>
                  <a:lnTo>
                    <a:pt x="20318" y="30014"/>
                  </a:lnTo>
                  <a:lnTo>
                    <a:pt x="20361" y="30014"/>
                  </a:lnTo>
                  <a:lnTo>
                    <a:pt x="21020" y="29883"/>
                  </a:lnTo>
                  <a:lnTo>
                    <a:pt x="21107" y="29839"/>
                  </a:lnTo>
                  <a:lnTo>
                    <a:pt x="22029" y="28961"/>
                  </a:lnTo>
                  <a:lnTo>
                    <a:pt x="22073" y="28917"/>
                  </a:lnTo>
                  <a:lnTo>
                    <a:pt x="23170" y="26855"/>
                  </a:lnTo>
                  <a:lnTo>
                    <a:pt x="23170" y="26811"/>
                  </a:lnTo>
                  <a:lnTo>
                    <a:pt x="24047" y="24661"/>
                  </a:lnTo>
                  <a:lnTo>
                    <a:pt x="24486" y="22643"/>
                  </a:lnTo>
                  <a:lnTo>
                    <a:pt x="24486" y="22599"/>
                  </a:lnTo>
                  <a:lnTo>
                    <a:pt x="24750" y="20141"/>
                  </a:lnTo>
                  <a:lnTo>
                    <a:pt x="25495" y="15929"/>
                  </a:lnTo>
                  <a:lnTo>
                    <a:pt x="25847" y="15841"/>
                  </a:lnTo>
                  <a:lnTo>
                    <a:pt x="26680" y="15885"/>
                  </a:lnTo>
                  <a:lnTo>
                    <a:pt x="26724" y="15885"/>
                  </a:lnTo>
                  <a:lnTo>
                    <a:pt x="27514" y="15578"/>
                  </a:lnTo>
                  <a:lnTo>
                    <a:pt x="29094" y="15183"/>
                  </a:lnTo>
                  <a:lnTo>
                    <a:pt x="32385" y="14700"/>
                  </a:lnTo>
                  <a:lnTo>
                    <a:pt x="35939" y="14086"/>
                  </a:lnTo>
                  <a:lnTo>
                    <a:pt x="40985" y="13077"/>
                  </a:lnTo>
                  <a:lnTo>
                    <a:pt x="41029" y="13077"/>
                  </a:lnTo>
                  <a:lnTo>
                    <a:pt x="43794" y="12067"/>
                  </a:lnTo>
                  <a:lnTo>
                    <a:pt x="43838" y="12067"/>
                  </a:lnTo>
                  <a:lnTo>
                    <a:pt x="48664" y="9479"/>
                  </a:lnTo>
                  <a:lnTo>
                    <a:pt x="51999" y="7767"/>
                  </a:lnTo>
                  <a:lnTo>
                    <a:pt x="55905" y="7636"/>
                  </a:lnTo>
                  <a:lnTo>
                    <a:pt x="55992" y="7592"/>
                  </a:lnTo>
                  <a:lnTo>
                    <a:pt x="59152" y="6539"/>
                  </a:lnTo>
                  <a:lnTo>
                    <a:pt x="62662" y="5310"/>
                  </a:lnTo>
                  <a:lnTo>
                    <a:pt x="66787" y="3862"/>
                  </a:lnTo>
                  <a:lnTo>
                    <a:pt x="72360" y="1887"/>
                  </a:lnTo>
                  <a:lnTo>
                    <a:pt x="72360" y="1843"/>
                  </a:lnTo>
                  <a:lnTo>
                    <a:pt x="75256" y="439"/>
                  </a:lnTo>
                  <a:lnTo>
                    <a:pt x="76572" y="4783"/>
                  </a:lnTo>
                  <a:lnTo>
                    <a:pt x="78196" y="10356"/>
                  </a:lnTo>
                  <a:lnTo>
                    <a:pt x="78503" y="11409"/>
                  </a:lnTo>
                  <a:lnTo>
                    <a:pt x="78547" y="11453"/>
                  </a:lnTo>
                  <a:lnTo>
                    <a:pt x="78591" y="11497"/>
                  </a:lnTo>
                  <a:lnTo>
                    <a:pt x="78766" y="11497"/>
                  </a:lnTo>
                  <a:lnTo>
                    <a:pt x="78810" y="11409"/>
                  </a:lnTo>
                  <a:lnTo>
                    <a:pt x="78854" y="11365"/>
                  </a:lnTo>
                  <a:lnTo>
                    <a:pt x="78854" y="11278"/>
                  </a:lnTo>
                  <a:lnTo>
                    <a:pt x="78503" y="10268"/>
                  </a:lnTo>
                  <a:lnTo>
                    <a:pt x="76923" y="4696"/>
                  </a:lnTo>
                  <a:lnTo>
                    <a:pt x="75519" y="132"/>
                  </a:lnTo>
                  <a:lnTo>
                    <a:pt x="75475" y="88"/>
                  </a:lnTo>
                  <a:lnTo>
                    <a:pt x="75432" y="44"/>
                  </a:lnTo>
                  <a:lnTo>
                    <a:pt x="7534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3" name="Google Shape;2603;p126"/>
            <p:cNvSpPr/>
            <p:nvPr/>
          </p:nvSpPr>
          <p:spPr>
            <a:xfrm>
              <a:off x="3469925" y="764950"/>
              <a:ext cx="299500" cy="582525"/>
            </a:xfrm>
            <a:custGeom>
              <a:avLst/>
              <a:gdLst/>
              <a:ahLst/>
              <a:cxnLst/>
              <a:rect l="l" t="t" r="r" b="b"/>
              <a:pathLst>
                <a:path w="11980" h="23301" extrusionOk="0">
                  <a:moveTo>
                    <a:pt x="11760" y="0"/>
                  </a:moveTo>
                  <a:lnTo>
                    <a:pt x="11716" y="44"/>
                  </a:lnTo>
                  <a:lnTo>
                    <a:pt x="11672" y="88"/>
                  </a:lnTo>
                  <a:lnTo>
                    <a:pt x="8381" y="6100"/>
                  </a:lnTo>
                  <a:lnTo>
                    <a:pt x="7065" y="8030"/>
                  </a:lnTo>
                  <a:lnTo>
                    <a:pt x="7065" y="8074"/>
                  </a:lnTo>
                  <a:lnTo>
                    <a:pt x="6275" y="9654"/>
                  </a:lnTo>
                  <a:lnTo>
                    <a:pt x="4651" y="13998"/>
                  </a:lnTo>
                  <a:lnTo>
                    <a:pt x="3247" y="17860"/>
                  </a:lnTo>
                  <a:lnTo>
                    <a:pt x="2019" y="20229"/>
                  </a:lnTo>
                  <a:lnTo>
                    <a:pt x="44" y="23037"/>
                  </a:lnTo>
                  <a:lnTo>
                    <a:pt x="0" y="23081"/>
                  </a:lnTo>
                  <a:lnTo>
                    <a:pt x="0" y="23169"/>
                  </a:lnTo>
                  <a:lnTo>
                    <a:pt x="44" y="23213"/>
                  </a:lnTo>
                  <a:lnTo>
                    <a:pt x="88" y="23257"/>
                  </a:lnTo>
                  <a:lnTo>
                    <a:pt x="176" y="23301"/>
                  </a:lnTo>
                  <a:lnTo>
                    <a:pt x="263" y="23301"/>
                  </a:lnTo>
                  <a:lnTo>
                    <a:pt x="307" y="23257"/>
                  </a:lnTo>
                  <a:lnTo>
                    <a:pt x="2326" y="20449"/>
                  </a:lnTo>
                  <a:lnTo>
                    <a:pt x="2326" y="20405"/>
                  </a:lnTo>
                  <a:lnTo>
                    <a:pt x="3598" y="18035"/>
                  </a:lnTo>
                  <a:lnTo>
                    <a:pt x="3598" y="17991"/>
                  </a:lnTo>
                  <a:lnTo>
                    <a:pt x="5002" y="14130"/>
                  </a:lnTo>
                  <a:lnTo>
                    <a:pt x="6582" y="9786"/>
                  </a:lnTo>
                  <a:lnTo>
                    <a:pt x="7372" y="8206"/>
                  </a:lnTo>
                  <a:lnTo>
                    <a:pt x="8645" y="6275"/>
                  </a:lnTo>
                  <a:lnTo>
                    <a:pt x="11979" y="264"/>
                  </a:lnTo>
                  <a:lnTo>
                    <a:pt x="11979" y="176"/>
                  </a:lnTo>
                  <a:lnTo>
                    <a:pt x="11979" y="132"/>
                  </a:lnTo>
                  <a:lnTo>
                    <a:pt x="11936" y="88"/>
                  </a:lnTo>
                  <a:lnTo>
                    <a:pt x="1189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4" name="Google Shape;2604;p126"/>
            <p:cNvSpPr/>
            <p:nvPr/>
          </p:nvSpPr>
          <p:spPr>
            <a:xfrm>
              <a:off x="3619100" y="2026500"/>
              <a:ext cx="1900050" cy="686750"/>
            </a:xfrm>
            <a:custGeom>
              <a:avLst/>
              <a:gdLst/>
              <a:ahLst/>
              <a:cxnLst/>
              <a:rect l="l" t="t" r="r" b="b"/>
              <a:pathLst>
                <a:path w="76002" h="27470" extrusionOk="0">
                  <a:moveTo>
                    <a:pt x="71877" y="1"/>
                  </a:moveTo>
                  <a:lnTo>
                    <a:pt x="70473" y="45"/>
                  </a:lnTo>
                  <a:lnTo>
                    <a:pt x="70429" y="88"/>
                  </a:lnTo>
                  <a:lnTo>
                    <a:pt x="64900" y="1975"/>
                  </a:lnTo>
                  <a:lnTo>
                    <a:pt x="58230" y="4345"/>
                  </a:lnTo>
                  <a:lnTo>
                    <a:pt x="55510" y="5222"/>
                  </a:lnTo>
                  <a:lnTo>
                    <a:pt x="51385" y="5266"/>
                  </a:lnTo>
                  <a:lnTo>
                    <a:pt x="51341" y="5310"/>
                  </a:lnTo>
                  <a:lnTo>
                    <a:pt x="48225" y="6802"/>
                  </a:lnTo>
                  <a:lnTo>
                    <a:pt x="45461" y="8250"/>
                  </a:lnTo>
                  <a:lnTo>
                    <a:pt x="43311" y="9391"/>
                  </a:lnTo>
                  <a:lnTo>
                    <a:pt x="40590" y="10313"/>
                  </a:lnTo>
                  <a:lnTo>
                    <a:pt x="34842" y="11322"/>
                  </a:lnTo>
                  <a:lnTo>
                    <a:pt x="29137" y="12331"/>
                  </a:lnTo>
                  <a:lnTo>
                    <a:pt x="25934" y="12682"/>
                  </a:lnTo>
                  <a:lnTo>
                    <a:pt x="25057" y="12858"/>
                  </a:lnTo>
                  <a:lnTo>
                    <a:pt x="24969" y="12901"/>
                  </a:lnTo>
                  <a:lnTo>
                    <a:pt x="24925" y="12989"/>
                  </a:lnTo>
                  <a:lnTo>
                    <a:pt x="24398" y="15973"/>
                  </a:lnTo>
                  <a:lnTo>
                    <a:pt x="24135" y="18430"/>
                  </a:lnTo>
                  <a:lnTo>
                    <a:pt x="23082" y="22072"/>
                  </a:lnTo>
                  <a:lnTo>
                    <a:pt x="21722" y="24837"/>
                  </a:lnTo>
                  <a:lnTo>
                    <a:pt x="20581" y="26373"/>
                  </a:lnTo>
                  <a:lnTo>
                    <a:pt x="19923" y="26899"/>
                  </a:lnTo>
                  <a:lnTo>
                    <a:pt x="19045" y="27119"/>
                  </a:lnTo>
                  <a:lnTo>
                    <a:pt x="15886" y="26592"/>
                  </a:lnTo>
                  <a:lnTo>
                    <a:pt x="10444" y="25320"/>
                  </a:lnTo>
                  <a:lnTo>
                    <a:pt x="6320" y="24574"/>
                  </a:lnTo>
                  <a:lnTo>
                    <a:pt x="6276" y="24574"/>
                  </a:lnTo>
                  <a:lnTo>
                    <a:pt x="3643" y="24530"/>
                  </a:lnTo>
                  <a:lnTo>
                    <a:pt x="264" y="23301"/>
                  </a:lnTo>
                  <a:lnTo>
                    <a:pt x="132" y="23301"/>
                  </a:lnTo>
                  <a:lnTo>
                    <a:pt x="45" y="23345"/>
                  </a:lnTo>
                  <a:lnTo>
                    <a:pt x="45" y="23433"/>
                  </a:lnTo>
                  <a:lnTo>
                    <a:pt x="1" y="23477"/>
                  </a:lnTo>
                  <a:lnTo>
                    <a:pt x="45" y="23564"/>
                  </a:lnTo>
                  <a:lnTo>
                    <a:pt x="89" y="23608"/>
                  </a:lnTo>
                  <a:lnTo>
                    <a:pt x="132" y="23652"/>
                  </a:lnTo>
                  <a:lnTo>
                    <a:pt x="3511" y="24881"/>
                  </a:lnTo>
                  <a:lnTo>
                    <a:pt x="3599" y="24881"/>
                  </a:lnTo>
                  <a:lnTo>
                    <a:pt x="6276" y="24925"/>
                  </a:lnTo>
                  <a:lnTo>
                    <a:pt x="10357" y="25671"/>
                  </a:lnTo>
                  <a:lnTo>
                    <a:pt x="15842" y="26943"/>
                  </a:lnTo>
                  <a:lnTo>
                    <a:pt x="19045" y="27470"/>
                  </a:lnTo>
                  <a:lnTo>
                    <a:pt x="19089" y="27470"/>
                  </a:lnTo>
                  <a:lnTo>
                    <a:pt x="20054" y="27206"/>
                  </a:lnTo>
                  <a:lnTo>
                    <a:pt x="20098" y="27206"/>
                  </a:lnTo>
                  <a:lnTo>
                    <a:pt x="20844" y="26636"/>
                  </a:lnTo>
                  <a:lnTo>
                    <a:pt x="20888" y="26592"/>
                  </a:lnTo>
                  <a:lnTo>
                    <a:pt x="22029" y="25012"/>
                  </a:lnTo>
                  <a:lnTo>
                    <a:pt x="23433" y="22204"/>
                  </a:lnTo>
                  <a:lnTo>
                    <a:pt x="23433" y="22160"/>
                  </a:lnTo>
                  <a:lnTo>
                    <a:pt x="24442" y="18518"/>
                  </a:lnTo>
                  <a:lnTo>
                    <a:pt x="24749" y="16061"/>
                  </a:lnTo>
                  <a:lnTo>
                    <a:pt x="25232" y="13165"/>
                  </a:lnTo>
                  <a:lnTo>
                    <a:pt x="26022" y="13033"/>
                  </a:lnTo>
                  <a:lnTo>
                    <a:pt x="29181" y="12682"/>
                  </a:lnTo>
                  <a:lnTo>
                    <a:pt x="34886" y="11673"/>
                  </a:lnTo>
                  <a:lnTo>
                    <a:pt x="40634" y="10664"/>
                  </a:lnTo>
                  <a:lnTo>
                    <a:pt x="40678" y="10664"/>
                  </a:lnTo>
                  <a:lnTo>
                    <a:pt x="43443" y="9742"/>
                  </a:lnTo>
                  <a:lnTo>
                    <a:pt x="43486" y="9742"/>
                  </a:lnTo>
                  <a:lnTo>
                    <a:pt x="45637" y="8557"/>
                  </a:lnTo>
                  <a:lnTo>
                    <a:pt x="48401" y="7109"/>
                  </a:lnTo>
                  <a:lnTo>
                    <a:pt x="51429" y="5617"/>
                  </a:lnTo>
                  <a:lnTo>
                    <a:pt x="55554" y="5530"/>
                  </a:lnTo>
                  <a:lnTo>
                    <a:pt x="55597" y="5530"/>
                  </a:lnTo>
                  <a:lnTo>
                    <a:pt x="58362" y="4652"/>
                  </a:lnTo>
                  <a:lnTo>
                    <a:pt x="65032" y="2282"/>
                  </a:lnTo>
                  <a:lnTo>
                    <a:pt x="70517" y="396"/>
                  </a:lnTo>
                  <a:lnTo>
                    <a:pt x="71833" y="352"/>
                  </a:lnTo>
                  <a:lnTo>
                    <a:pt x="72755" y="1098"/>
                  </a:lnTo>
                  <a:lnTo>
                    <a:pt x="73676" y="2853"/>
                  </a:lnTo>
                  <a:lnTo>
                    <a:pt x="75212" y="7022"/>
                  </a:lnTo>
                  <a:lnTo>
                    <a:pt x="75695" y="8908"/>
                  </a:lnTo>
                  <a:lnTo>
                    <a:pt x="75695" y="8952"/>
                  </a:lnTo>
                  <a:lnTo>
                    <a:pt x="75739" y="8996"/>
                  </a:lnTo>
                  <a:lnTo>
                    <a:pt x="75826" y="9040"/>
                  </a:lnTo>
                  <a:lnTo>
                    <a:pt x="75870" y="9040"/>
                  </a:lnTo>
                  <a:lnTo>
                    <a:pt x="75958" y="8996"/>
                  </a:lnTo>
                  <a:lnTo>
                    <a:pt x="76002" y="8952"/>
                  </a:lnTo>
                  <a:lnTo>
                    <a:pt x="76002" y="8908"/>
                  </a:lnTo>
                  <a:lnTo>
                    <a:pt x="76002" y="8821"/>
                  </a:lnTo>
                  <a:lnTo>
                    <a:pt x="75563" y="6934"/>
                  </a:lnTo>
                  <a:lnTo>
                    <a:pt x="75563" y="6890"/>
                  </a:lnTo>
                  <a:lnTo>
                    <a:pt x="74027" y="2721"/>
                  </a:lnTo>
                  <a:lnTo>
                    <a:pt x="73018" y="922"/>
                  </a:lnTo>
                  <a:lnTo>
                    <a:pt x="72974" y="878"/>
                  </a:lnTo>
                  <a:lnTo>
                    <a:pt x="72009" y="45"/>
                  </a:lnTo>
                  <a:lnTo>
                    <a:pt x="7187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5" name="Google Shape;2605;p126"/>
            <p:cNvSpPr/>
            <p:nvPr/>
          </p:nvSpPr>
          <p:spPr>
            <a:xfrm>
              <a:off x="3437000" y="785800"/>
              <a:ext cx="287450" cy="611050"/>
            </a:xfrm>
            <a:custGeom>
              <a:avLst/>
              <a:gdLst/>
              <a:ahLst/>
              <a:cxnLst/>
              <a:rect l="l" t="t" r="r" b="b"/>
              <a:pathLst>
                <a:path w="11498" h="24442" extrusionOk="0">
                  <a:moveTo>
                    <a:pt x="11278" y="0"/>
                  </a:moveTo>
                  <a:lnTo>
                    <a:pt x="11234" y="44"/>
                  </a:lnTo>
                  <a:lnTo>
                    <a:pt x="11190" y="88"/>
                  </a:lnTo>
                  <a:lnTo>
                    <a:pt x="9435" y="3510"/>
                  </a:lnTo>
                  <a:lnTo>
                    <a:pt x="7460" y="6758"/>
                  </a:lnTo>
                  <a:lnTo>
                    <a:pt x="6627" y="8513"/>
                  </a:lnTo>
                  <a:lnTo>
                    <a:pt x="4871" y="13340"/>
                  </a:lnTo>
                  <a:lnTo>
                    <a:pt x="3204" y="17991"/>
                  </a:lnTo>
                  <a:lnTo>
                    <a:pt x="1273" y="21019"/>
                  </a:lnTo>
                  <a:lnTo>
                    <a:pt x="1273" y="21063"/>
                  </a:lnTo>
                  <a:lnTo>
                    <a:pt x="45" y="24222"/>
                  </a:lnTo>
                  <a:lnTo>
                    <a:pt x="1" y="24310"/>
                  </a:lnTo>
                  <a:lnTo>
                    <a:pt x="45" y="24354"/>
                  </a:lnTo>
                  <a:lnTo>
                    <a:pt x="45" y="24397"/>
                  </a:lnTo>
                  <a:lnTo>
                    <a:pt x="132" y="24441"/>
                  </a:lnTo>
                  <a:lnTo>
                    <a:pt x="308" y="24441"/>
                  </a:lnTo>
                  <a:lnTo>
                    <a:pt x="352" y="24354"/>
                  </a:lnTo>
                  <a:lnTo>
                    <a:pt x="1580" y="21194"/>
                  </a:lnTo>
                  <a:lnTo>
                    <a:pt x="3511" y="18123"/>
                  </a:lnTo>
                  <a:lnTo>
                    <a:pt x="5222" y="13471"/>
                  </a:lnTo>
                  <a:lnTo>
                    <a:pt x="6934" y="8644"/>
                  </a:lnTo>
                  <a:lnTo>
                    <a:pt x="7767" y="6933"/>
                  </a:lnTo>
                  <a:lnTo>
                    <a:pt x="9742" y="3686"/>
                  </a:lnTo>
                  <a:lnTo>
                    <a:pt x="11497" y="219"/>
                  </a:lnTo>
                  <a:lnTo>
                    <a:pt x="11497" y="176"/>
                  </a:lnTo>
                  <a:lnTo>
                    <a:pt x="11497" y="88"/>
                  </a:lnTo>
                  <a:lnTo>
                    <a:pt x="11453" y="44"/>
                  </a:lnTo>
                  <a:lnTo>
                    <a:pt x="1141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6" name="Google Shape;2606;p126"/>
            <p:cNvSpPr/>
            <p:nvPr/>
          </p:nvSpPr>
          <p:spPr>
            <a:xfrm>
              <a:off x="3586200" y="2096725"/>
              <a:ext cx="1884700" cy="640675"/>
            </a:xfrm>
            <a:custGeom>
              <a:avLst/>
              <a:gdLst/>
              <a:ahLst/>
              <a:cxnLst/>
              <a:rect l="l" t="t" r="r" b="b"/>
              <a:pathLst>
                <a:path w="75388" h="25627" extrusionOk="0">
                  <a:moveTo>
                    <a:pt x="69727" y="0"/>
                  </a:moveTo>
                  <a:lnTo>
                    <a:pt x="67094" y="658"/>
                  </a:lnTo>
                  <a:lnTo>
                    <a:pt x="60248" y="3072"/>
                  </a:lnTo>
                  <a:lnTo>
                    <a:pt x="58142" y="3818"/>
                  </a:lnTo>
                  <a:lnTo>
                    <a:pt x="53271" y="3861"/>
                  </a:lnTo>
                  <a:lnTo>
                    <a:pt x="53227" y="3861"/>
                  </a:lnTo>
                  <a:lnTo>
                    <a:pt x="48752" y="6099"/>
                  </a:lnTo>
                  <a:lnTo>
                    <a:pt x="46031" y="7504"/>
                  </a:lnTo>
                  <a:lnTo>
                    <a:pt x="44495" y="8162"/>
                  </a:lnTo>
                  <a:lnTo>
                    <a:pt x="39712" y="9083"/>
                  </a:lnTo>
                  <a:lnTo>
                    <a:pt x="36290" y="9698"/>
                  </a:lnTo>
                  <a:lnTo>
                    <a:pt x="33306" y="10180"/>
                  </a:lnTo>
                  <a:lnTo>
                    <a:pt x="28347" y="11146"/>
                  </a:lnTo>
                  <a:lnTo>
                    <a:pt x="28303" y="11189"/>
                  </a:lnTo>
                  <a:lnTo>
                    <a:pt x="27557" y="11628"/>
                  </a:lnTo>
                  <a:lnTo>
                    <a:pt x="27470" y="11672"/>
                  </a:lnTo>
                  <a:lnTo>
                    <a:pt x="26987" y="12418"/>
                  </a:lnTo>
                  <a:lnTo>
                    <a:pt x="26987" y="12462"/>
                  </a:lnTo>
                  <a:lnTo>
                    <a:pt x="26592" y="14656"/>
                  </a:lnTo>
                  <a:lnTo>
                    <a:pt x="25319" y="19044"/>
                  </a:lnTo>
                  <a:lnTo>
                    <a:pt x="23740" y="22247"/>
                  </a:lnTo>
                  <a:lnTo>
                    <a:pt x="22336" y="24266"/>
                  </a:lnTo>
                  <a:lnTo>
                    <a:pt x="21326" y="24968"/>
                  </a:lnTo>
                  <a:lnTo>
                    <a:pt x="20185" y="25275"/>
                  </a:lnTo>
                  <a:lnTo>
                    <a:pt x="18737" y="25143"/>
                  </a:lnTo>
                  <a:lnTo>
                    <a:pt x="11541" y="23608"/>
                  </a:lnTo>
                  <a:lnTo>
                    <a:pt x="7723" y="22906"/>
                  </a:lnTo>
                  <a:lnTo>
                    <a:pt x="4608" y="22730"/>
                  </a:lnTo>
                  <a:lnTo>
                    <a:pt x="1405" y="21589"/>
                  </a:lnTo>
                  <a:lnTo>
                    <a:pt x="220" y="21150"/>
                  </a:lnTo>
                  <a:lnTo>
                    <a:pt x="88" y="21150"/>
                  </a:lnTo>
                  <a:lnTo>
                    <a:pt x="44" y="21194"/>
                  </a:lnTo>
                  <a:lnTo>
                    <a:pt x="0" y="21238"/>
                  </a:lnTo>
                  <a:lnTo>
                    <a:pt x="0" y="21326"/>
                  </a:lnTo>
                  <a:lnTo>
                    <a:pt x="0" y="21370"/>
                  </a:lnTo>
                  <a:lnTo>
                    <a:pt x="44" y="21457"/>
                  </a:lnTo>
                  <a:lnTo>
                    <a:pt x="88" y="21457"/>
                  </a:lnTo>
                  <a:lnTo>
                    <a:pt x="1317" y="21940"/>
                  </a:lnTo>
                  <a:lnTo>
                    <a:pt x="4520" y="23081"/>
                  </a:lnTo>
                  <a:lnTo>
                    <a:pt x="4608" y="23081"/>
                  </a:lnTo>
                  <a:lnTo>
                    <a:pt x="7679" y="23257"/>
                  </a:lnTo>
                  <a:lnTo>
                    <a:pt x="11453" y="23915"/>
                  </a:lnTo>
                  <a:lnTo>
                    <a:pt x="18693" y="25494"/>
                  </a:lnTo>
                  <a:lnTo>
                    <a:pt x="20185" y="25626"/>
                  </a:lnTo>
                  <a:lnTo>
                    <a:pt x="20273" y="25626"/>
                  </a:lnTo>
                  <a:lnTo>
                    <a:pt x="21458" y="25319"/>
                  </a:lnTo>
                  <a:lnTo>
                    <a:pt x="21546" y="25275"/>
                  </a:lnTo>
                  <a:lnTo>
                    <a:pt x="22555" y="24529"/>
                  </a:lnTo>
                  <a:lnTo>
                    <a:pt x="22599" y="24485"/>
                  </a:lnTo>
                  <a:lnTo>
                    <a:pt x="24047" y="22423"/>
                  </a:lnTo>
                  <a:lnTo>
                    <a:pt x="24047" y="22379"/>
                  </a:lnTo>
                  <a:lnTo>
                    <a:pt x="25627" y="19176"/>
                  </a:lnTo>
                  <a:lnTo>
                    <a:pt x="25670" y="19176"/>
                  </a:lnTo>
                  <a:lnTo>
                    <a:pt x="26899" y="14744"/>
                  </a:lnTo>
                  <a:lnTo>
                    <a:pt x="27338" y="12550"/>
                  </a:lnTo>
                  <a:lnTo>
                    <a:pt x="27777" y="11892"/>
                  </a:lnTo>
                  <a:lnTo>
                    <a:pt x="28435" y="11497"/>
                  </a:lnTo>
                  <a:lnTo>
                    <a:pt x="33393" y="10487"/>
                  </a:lnTo>
                  <a:lnTo>
                    <a:pt x="36333" y="10049"/>
                  </a:lnTo>
                  <a:lnTo>
                    <a:pt x="39756" y="9434"/>
                  </a:lnTo>
                  <a:lnTo>
                    <a:pt x="44583" y="8513"/>
                  </a:lnTo>
                  <a:lnTo>
                    <a:pt x="44627" y="8513"/>
                  </a:lnTo>
                  <a:lnTo>
                    <a:pt x="46207" y="7811"/>
                  </a:lnTo>
                  <a:lnTo>
                    <a:pt x="48927" y="6407"/>
                  </a:lnTo>
                  <a:lnTo>
                    <a:pt x="53315" y="4213"/>
                  </a:lnTo>
                  <a:lnTo>
                    <a:pt x="58142" y="4169"/>
                  </a:lnTo>
                  <a:lnTo>
                    <a:pt x="58230" y="4169"/>
                  </a:lnTo>
                  <a:lnTo>
                    <a:pt x="60336" y="3379"/>
                  </a:lnTo>
                  <a:lnTo>
                    <a:pt x="67181" y="1009"/>
                  </a:lnTo>
                  <a:lnTo>
                    <a:pt x="69770" y="351"/>
                  </a:lnTo>
                  <a:lnTo>
                    <a:pt x="71921" y="395"/>
                  </a:lnTo>
                  <a:lnTo>
                    <a:pt x="73369" y="1273"/>
                  </a:lnTo>
                  <a:lnTo>
                    <a:pt x="74246" y="2721"/>
                  </a:lnTo>
                  <a:lnTo>
                    <a:pt x="74992" y="5178"/>
                  </a:lnTo>
                  <a:lnTo>
                    <a:pt x="75036" y="7196"/>
                  </a:lnTo>
                  <a:lnTo>
                    <a:pt x="74992" y="10838"/>
                  </a:lnTo>
                  <a:lnTo>
                    <a:pt x="73544" y="13471"/>
                  </a:lnTo>
                  <a:lnTo>
                    <a:pt x="73544" y="13515"/>
                  </a:lnTo>
                  <a:lnTo>
                    <a:pt x="72667" y="15621"/>
                  </a:lnTo>
                  <a:lnTo>
                    <a:pt x="72667" y="15665"/>
                  </a:lnTo>
                  <a:lnTo>
                    <a:pt x="72667" y="15753"/>
                  </a:lnTo>
                  <a:lnTo>
                    <a:pt x="72710" y="15797"/>
                  </a:lnTo>
                  <a:lnTo>
                    <a:pt x="72754" y="15841"/>
                  </a:lnTo>
                  <a:lnTo>
                    <a:pt x="72886" y="15841"/>
                  </a:lnTo>
                  <a:lnTo>
                    <a:pt x="72930" y="15797"/>
                  </a:lnTo>
                  <a:lnTo>
                    <a:pt x="72974" y="15753"/>
                  </a:lnTo>
                  <a:lnTo>
                    <a:pt x="73851" y="13647"/>
                  </a:lnTo>
                  <a:lnTo>
                    <a:pt x="75343" y="10970"/>
                  </a:lnTo>
                  <a:lnTo>
                    <a:pt x="75343" y="10882"/>
                  </a:lnTo>
                  <a:lnTo>
                    <a:pt x="75387" y="7196"/>
                  </a:lnTo>
                  <a:lnTo>
                    <a:pt x="75343" y="5134"/>
                  </a:lnTo>
                  <a:lnTo>
                    <a:pt x="75343" y="5090"/>
                  </a:lnTo>
                  <a:lnTo>
                    <a:pt x="74597" y="2589"/>
                  </a:lnTo>
                  <a:lnTo>
                    <a:pt x="74553" y="2545"/>
                  </a:lnTo>
                  <a:lnTo>
                    <a:pt x="73632" y="1053"/>
                  </a:lnTo>
                  <a:lnTo>
                    <a:pt x="73588" y="1009"/>
                  </a:lnTo>
                  <a:lnTo>
                    <a:pt x="72052" y="44"/>
                  </a:lnTo>
                  <a:lnTo>
                    <a:pt x="71964" y="44"/>
                  </a:lnTo>
                  <a:lnTo>
                    <a:pt x="6977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7" name="Google Shape;2607;p126"/>
            <p:cNvSpPr/>
            <p:nvPr/>
          </p:nvSpPr>
          <p:spPr>
            <a:xfrm>
              <a:off x="3416150" y="761650"/>
              <a:ext cx="289650" cy="645075"/>
            </a:xfrm>
            <a:custGeom>
              <a:avLst/>
              <a:gdLst/>
              <a:ahLst/>
              <a:cxnLst/>
              <a:rect l="l" t="t" r="r" b="b"/>
              <a:pathLst>
                <a:path w="11586" h="25803" extrusionOk="0">
                  <a:moveTo>
                    <a:pt x="11322" y="1"/>
                  </a:moveTo>
                  <a:lnTo>
                    <a:pt x="11278" y="45"/>
                  </a:lnTo>
                  <a:lnTo>
                    <a:pt x="11234" y="88"/>
                  </a:lnTo>
                  <a:lnTo>
                    <a:pt x="9347" y="3950"/>
                  </a:lnTo>
                  <a:lnTo>
                    <a:pt x="7329" y="7241"/>
                  </a:lnTo>
                  <a:lnTo>
                    <a:pt x="6495" y="9128"/>
                  </a:lnTo>
                  <a:lnTo>
                    <a:pt x="5574" y="11717"/>
                  </a:lnTo>
                  <a:lnTo>
                    <a:pt x="3906" y="16807"/>
                  </a:lnTo>
                  <a:lnTo>
                    <a:pt x="2853" y="19484"/>
                  </a:lnTo>
                  <a:lnTo>
                    <a:pt x="2107" y="20668"/>
                  </a:lnTo>
                  <a:lnTo>
                    <a:pt x="2107" y="20712"/>
                  </a:lnTo>
                  <a:lnTo>
                    <a:pt x="45" y="25583"/>
                  </a:lnTo>
                  <a:lnTo>
                    <a:pt x="1" y="25627"/>
                  </a:lnTo>
                  <a:lnTo>
                    <a:pt x="1" y="25715"/>
                  </a:lnTo>
                  <a:lnTo>
                    <a:pt x="45" y="25758"/>
                  </a:lnTo>
                  <a:lnTo>
                    <a:pt x="133" y="25802"/>
                  </a:lnTo>
                  <a:lnTo>
                    <a:pt x="264" y="25802"/>
                  </a:lnTo>
                  <a:lnTo>
                    <a:pt x="352" y="25715"/>
                  </a:lnTo>
                  <a:lnTo>
                    <a:pt x="2414" y="20844"/>
                  </a:lnTo>
                  <a:lnTo>
                    <a:pt x="3160" y="19659"/>
                  </a:lnTo>
                  <a:lnTo>
                    <a:pt x="3160" y="19615"/>
                  </a:lnTo>
                  <a:lnTo>
                    <a:pt x="4213" y="16895"/>
                  </a:lnTo>
                  <a:lnTo>
                    <a:pt x="5881" y="11804"/>
                  </a:lnTo>
                  <a:lnTo>
                    <a:pt x="6846" y="9259"/>
                  </a:lnTo>
                  <a:lnTo>
                    <a:pt x="7636" y="7416"/>
                  </a:lnTo>
                  <a:lnTo>
                    <a:pt x="9655" y="4125"/>
                  </a:lnTo>
                  <a:lnTo>
                    <a:pt x="11541" y="264"/>
                  </a:lnTo>
                  <a:lnTo>
                    <a:pt x="11585" y="176"/>
                  </a:lnTo>
                  <a:lnTo>
                    <a:pt x="11541" y="132"/>
                  </a:lnTo>
                  <a:lnTo>
                    <a:pt x="11541" y="45"/>
                  </a:lnTo>
                  <a:lnTo>
                    <a:pt x="1145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8" name="Google Shape;2608;p126"/>
            <p:cNvSpPr/>
            <p:nvPr/>
          </p:nvSpPr>
          <p:spPr>
            <a:xfrm>
              <a:off x="3602650" y="2266750"/>
              <a:ext cx="1732200" cy="549625"/>
            </a:xfrm>
            <a:custGeom>
              <a:avLst/>
              <a:gdLst/>
              <a:ahLst/>
              <a:cxnLst/>
              <a:rect l="l" t="t" r="r" b="b"/>
              <a:pathLst>
                <a:path w="69288" h="21985" extrusionOk="0">
                  <a:moveTo>
                    <a:pt x="67094" y="0"/>
                  </a:moveTo>
                  <a:lnTo>
                    <a:pt x="63935" y="1054"/>
                  </a:lnTo>
                  <a:lnTo>
                    <a:pt x="58055" y="2502"/>
                  </a:lnTo>
                  <a:lnTo>
                    <a:pt x="54544" y="2633"/>
                  </a:lnTo>
                  <a:lnTo>
                    <a:pt x="54500" y="2633"/>
                  </a:lnTo>
                  <a:lnTo>
                    <a:pt x="51165" y="3862"/>
                  </a:lnTo>
                  <a:lnTo>
                    <a:pt x="47874" y="5091"/>
                  </a:lnTo>
                  <a:lnTo>
                    <a:pt x="45198" y="5661"/>
                  </a:lnTo>
                  <a:lnTo>
                    <a:pt x="39932" y="6144"/>
                  </a:lnTo>
                  <a:lnTo>
                    <a:pt x="36378" y="6495"/>
                  </a:lnTo>
                  <a:lnTo>
                    <a:pt x="29927" y="7241"/>
                  </a:lnTo>
                  <a:lnTo>
                    <a:pt x="28918" y="7416"/>
                  </a:lnTo>
                  <a:lnTo>
                    <a:pt x="28830" y="7460"/>
                  </a:lnTo>
                  <a:lnTo>
                    <a:pt x="28742" y="7548"/>
                  </a:lnTo>
                  <a:lnTo>
                    <a:pt x="27338" y="12068"/>
                  </a:lnTo>
                  <a:lnTo>
                    <a:pt x="25846" y="15227"/>
                  </a:lnTo>
                  <a:lnTo>
                    <a:pt x="22775" y="20273"/>
                  </a:lnTo>
                  <a:lnTo>
                    <a:pt x="21897" y="21502"/>
                  </a:lnTo>
                  <a:lnTo>
                    <a:pt x="19132" y="21633"/>
                  </a:lnTo>
                  <a:lnTo>
                    <a:pt x="16456" y="21282"/>
                  </a:lnTo>
                  <a:lnTo>
                    <a:pt x="12068" y="20361"/>
                  </a:lnTo>
                  <a:lnTo>
                    <a:pt x="8557" y="19615"/>
                  </a:lnTo>
                  <a:lnTo>
                    <a:pt x="8513" y="19615"/>
                  </a:lnTo>
                  <a:lnTo>
                    <a:pt x="5968" y="19439"/>
                  </a:lnTo>
                  <a:lnTo>
                    <a:pt x="3204" y="18957"/>
                  </a:lnTo>
                  <a:lnTo>
                    <a:pt x="220" y="18035"/>
                  </a:lnTo>
                  <a:lnTo>
                    <a:pt x="132" y="18035"/>
                  </a:lnTo>
                  <a:lnTo>
                    <a:pt x="88" y="18079"/>
                  </a:lnTo>
                  <a:lnTo>
                    <a:pt x="44" y="18123"/>
                  </a:lnTo>
                  <a:lnTo>
                    <a:pt x="1" y="18167"/>
                  </a:lnTo>
                  <a:lnTo>
                    <a:pt x="1" y="18255"/>
                  </a:lnTo>
                  <a:lnTo>
                    <a:pt x="1" y="18299"/>
                  </a:lnTo>
                  <a:lnTo>
                    <a:pt x="44" y="18342"/>
                  </a:lnTo>
                  <a:lnTo>
                    <a:pt x="88" y="18386"/>
                  </a:lnTo>
                  <a:lnTo>
                    <a:pt x="3116" y="19308"/>
                  </a:lnTo>
                  <a:lnTo>
                    <a:pt x="5924" y="19790"/>
                  </a:lnTo>
                  <a:lnTo>
                    <a:pt x="5968" y="19790"/>
                  </a:lnTo>
                  <a:lnTo>
                    <a:pt x="8470" y="19966"/>
                  </a:lnTo>
                  <a:lnTo>
                    <a:pt x="11980" y="20712"/>
                  </a:lnTo>
                  <a:lnTo>
                    <a:pt x="16368" y="21633"/>
                  </a:lnTo>
                  <a:lnTo>
                    <a:pt x="19089" y="21984"/>
                  </a:lnTo>
                  <a:lnTo>
                    <a:pt x="19132" y="21984"/>
                  </a:lnTo>
                  <a:lnTo>
                    <a:pt x="21985" y="21853"/>
                  </a:lnTo>
                  <a:lnTo>
                    <a:pt x="22072" y="21809"/>
                  </a:lnTo>
                  <a:lnTo>
                    <a:pt x="22116" y="21765"/>
                  </a:lnTo>
                  <a:lnTo>
                    <a:pt x="23082" y="20493"/>
                  </a:lnTo>
                  <a:lnTo>
                    <a:pt x="26153" y="15402"/>
                  </a:lnTo>
                  <a:lnTo>
                    <a:pt x="27645" y="12243"/>
                  </a:lnTo>
                  <a:lnTo>
                    <a:pt x="27689" y="12199"/>
                  </a:lnTo>
                  <a:lnTo>
                    <a:pt x="29049" y="7723"/>
                  </a:lnTo>
                  <a:lnTo>
                    <a:pt x="29971" y="7592"/>
                  </a:lnTo>
                  <a:lnTo>
                    <a:pt x="36421" y="6846"/>
                  </a:lnTo>
                  <a:lnTo>
                    <a:pt x="39976" y="6495"/>
                  </a:lnTo>
                  <a:lnTo>
                    <a:pt x="45241" y="6012"/>
                  </a:lnTo>
                  <a:lnTo>
                    <a:pt x="45285" y="6012"/>
                  </a:lnTo>
                  <a:lnTo>
                    <a:pt x="47962" y="5398"/>
                  </a:lnTo>
                  <a:lnTo>
                    <a:pt x="48006" y="5398"/>
                  </a:lnTo>
                  <a:lnTo>
                    <a:pt x="51253" y="4213"/>
                  </a:lnTo>
                  <a:lnTo>
                    <a:pt x="54588" y="2984"/>
                  </a:lnTo>
                  <a:lnTo>
                    <a:pt x="58098" y="2853"/>
                  </a:lnTo>
                  <a:lnTo>
                    <a:pt x="64022" y="1405"/>
                  </a:lnTo>
                  <a:lnTo>
                    <a:pt x="67182" y="351"/>
                  </a:lnTo>
                  <a:lnTo>
                    <a:pt x="67752" y="439"/>
                  </a:lnTo>
                  <a:lnTo>
                    <a:pt x="68059" y="1097"/>
                  </a:lnTo>
                  <a:lnTo>
                    <a:pt x="68191" y="4081"/>
                  </a:lnTo>
                  <a:lnTo>
                    <a:pt x="68191" y="4125"/>
                  </a:lnTo>
                  <a:lnTo>
                    <a:pt x="68937" y="7636"/>
                  </a:lnTo>
                  <a:lnTo>
                    <a:pt x="68937" y="7723"/>
                  </a:lnTo>
                  <a:lnTo>
                    <a:pt x="68981" y="7767"/>
                  </a:lnTo>
                  <a:lnTo>
                    <a:pt x="69200" y="7767"/>
                  </a:lnTo>
                  <a:lnTo>
                    <a:pt x="69244" y="7723"/>
                  </a:lnTo>
                  <a:lnTo>
                    <a:pt x="69288" y="7636"/>
                  </a:lnTo>
                  <a:lnTo>
                    <a:pt x="69288" y="7592"/>
                  </a:lnTo>
                  <a:lnTo>
                    <a:pt x="68542" y="4081"/>
                  </a:lnTo>
                  <a:lnTo>
                    <a:pt x="68410" y="1054"/>
                  </a:lnTo>
                  <a:lnTo>
                    <a:pt x="68410" y="966"/>
                  </a:lnTo>
                  <a:lnTo>
                    <a:pt x="68059" y="176"/>
                  </a:lnTo>
                  <a:lnTo>
                    <a:pt x="67972" y="132"/>
                  </a:lnTo>
                  <a:lnTo>
                    <a:pt x="67928" y="88"/>
                  </a:lnTo>
                  <a:lnTo>
                    <a:pt x="6718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9" name="Google Shape;2609;p126"/>
            <p:cNvSpPr/>
            <p:nvPr/>
          </p:nvSpPr>
          <p:spPr>
            <a:xfrm>
              <a:off x="3338275" y="741900"/>
              <a:ext cx="284150" cy="635200"/>
            </a:xfrm>
            <a:custGeom>
              <a:avLst/>
              <a:gdLst/>
              <a:ahLst/>
              <a:cxnLst/>
              <a:rect l="l" t="t" r="r" b="b"/>
              <a:pathLst>
                <a:path w="11366" h="25408" extrusionOk="0">
                  <a:moveTo>
                    <a:pt x="11234" y="1"/>
                  </a:moveTo>
                  <a:lnTo>
                    <a:pt x="11146" y="45"/>
                  </a:lnTo>
                  <a:lnTo>
                    <a:pt x="11102" y="45"/>
                  </a:lnTo>
                  <a:lnTo>
                    <a:pt x="11058" y="132"/>
                  </a:lnTo>
                  <a:lnTo>
                    <a:pt x="9259" y="3950"/>
                  </a:lnTo>
                  <a:lnTo>
                    <a:pt x="7723" y="6451"/>
                  </a:lnTo>
                  <a:lnTo>
                    <a:pt x="6056" y="10620"/>
                  </a:lnTo>
                  <a:lnTo>
                    <a:pt x="4476" y="15578"/>
                  </a:lnTo>
                  <a:lnTo>
                    <a:pt x="2896" y="19659"/>
                  </a:lnTo>
                  <a:lnTo>
                    <a:pt x="1799" y="22775"/>
                  </a:lnTo>
                  <a:lnTo>
                    <a:pt x="44" y="25144"/>
                  </a:lnTo>
                  <a:lnTo>
                    <a:pt x="0" y="25188"/>
                  </a:lnTo>
                  <a:lnTo>
                    <a:pt x="0" y="25232"/>
                  </a:lnTo>
                  <a:lnTo>
                    <a:pt x="44" y="25320"/>
                  </a:lnTo>
                  <a:lnTo>
                    <a:pt x="88" y="25364"/>
                  </a:lnTo>
                  <a:lnTo>
                    <a:pt x="176" y="25408"/>
                  </a:lnTo>
                  <a:lnTo>
                    <a:pt x="264" y="25408"/>
                  </a:lnTo>
                  <a:lnTo>
                    <a:pt x="308" y="25320"/>
                  </a:lnTo>
                  <a:lnTo>
                    <a:pt x="2107" y="22994"/>
                  </a:lnTo>
                  <a:lnTo>
                    <a:pt x="2107" y="22950"/>
                  </a:lnTo>
                  <a:lnTo>
                    <a:pt x="3248" y="19791"/>
                  </a:lnTo>
                  <a:lnTo>
                    <a:pt x="4783" y="15666"/>
                  </a:lnTo>
                  <a:lnTo>
                    <a:pt x="6363" y="10751"/>
                  </a:lnTo>
                  <a:lnTo>
                    <a:pt x="8031" y="6627"/>
                  </a:lnTo>
                  <a:lnTo>
                    <a:pt x="9566" y="4126"/>
                  </a:lnTo>
                  <a:lnTo>
                    <a:pt x="11365" y="264"/>
                  </a:lnTo>
                  <a:lnTo>
                    <a:pt x="11365" y="220"/>
                  </a:lnTo>
                  <a:lnTo>
                    <a:pt x="11365" y="132"/>
                  </a:lnTo>
                  <a:lnTo>
                    <a:pt x="11322" y="89"/>
                  </a:lnTo>
                  <a:lnTo>
                    <a:pt x="11278" y="45"/>
                  </a:lnTo>
                  <a:lnTo>
                    <a:pt x="1123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0" name="Google Shape;2610;p126"/>
            <p:cNvSpPr/>
            <p:nvPr/>
          </p:nvSpPr>
          <p:spPr>
            <a:xfrm>
              <a:off x="3628975" y="2341350"/>
              <a:ext cx="1621425" cy="496975"/>
            </a:xfrm>
            <a:custGeom>
              <a:avLst/>
              <a:gdLst/>
              <a:ahLst/>
              <a:cxnLst/>
              <a:rect l="l" t="t" r="r" b="b"/>
              <a:pathLst>
                <a:path w="64857" h="19879" extrusionOk="0">
                  <a:moveTo>
                    <a:pt x="63935" y="0"/>
                  </a:moveTo>
                  <a:lnTo>
                    <a:pt x="58230" y="1141"/>
                  </a:lnTo>
                  <a:lnTo>
                    <a:pt x="51736" y="2809"/>
                  </a:lnTo>
                  <a:lnTo>
                    <a:pt x="48971" y="3686"/>
                  </a:lnTo>
                  <a:lnTo>
                    <a:pt x="46733" y="4344"/>
                  </a:lnTo>
                  <a:lnTo>
                    <a:pt x="43574" y="4696"/>
                  </a:lnTo>
                  <a:lnTo>
                    <a:pt x="38177" y="5222"/>
                  </a:lnTo>
                  <a:lnTo>
                    <a:pt x="34930" y="5485"/>
                  </a:lnTo>
                  <a:lnTo>
                    <a:pt x="28611" y="6012"/>
                  </a:lnTo>
                  <a:lnTo>
                    <a:pt x="28523" y="6056"/>
                  </a:lnTo>
                  <a:lnTo>
                    <a:pt x="28172" y="6275"/>
                  </a:lnTo>
                  <a:lnTo>
                    <a:pt x="28128" y="6363"/>
                  </a:lnTo>
                  <a:lnTo>
                    <a:pt x="26899" y="9698"/>
                  </a:lnTo>
                  <a:lnTo>
                    <a:pt x="25320" y="12989"/>
                  </a:lnTo>
                  <a:lnTo>
                    <a:pt x="23652" y="15753"/>
                  </a:lnTo>
                  <a:lnTo>
                    <a:pt x="21941" y="18255"/>
                  </a:lnTo>
                  <a:lnTo>
                    <a:pt x="21107" y="19176"/>
                  </a:lnTo>
                  <a:lnTo>
                    <a:pt x="20581" y="19483"/>
                  </a:lnTo>
                  <a:lnTo>
                    <a:pt x="17334" y="19527"/>
                  </a:lnTo>
                  <a:lnTo>
                    <a:pt x="14350" y="19176"/>
                  </a:lnTo>
                  <a:lnTo>
                    <a:pt x="10488" y="18386"/>
                  </a:lnTo>
                  <a:lnTo>
                    <a:pt x="7417" y="17728"/>
                  </a:lnTo>
                  <a:lnTo>
                    <a:pt x="1975" y="17026"/>
                  </a:lnTo>
                  <a:lnTo>
                    <a:pt x="264" y="16412"/>
                  </a:lnTo>
                  <a:lnTo>
                    <a:pt x="132" y="16412"/>
                  </a:lnTo>
                  <a:lnTo>
                    <a:pt x="88" y="16455"/>
                  </a:lnTo>
                  <a:lnTo>
                    <a:pt x="45" y="16499"/>
                  </a:lnTo>
                  <a:lnTo>
                    <a:pt x="1" y="16587"/>
                  </a:lnTo>
                  <a:lnTo>
                    <a:pt x="45" y="16675"/>
                  </a:lnTo>
                  <a:lnTo>
                    <a:pt x="88" y="16719"/>
                  </a:lnTo>
                  <a:lnTo>
                    <a:pt x="132" y="16763"/>
                  </a:lnTo>
                  <a:lnTo>
                    <a:pt x="1888" y="17333"/>
                  </a:lnTo>
                  <a:lnTo>
                    <a:pt x="1931" y="17377"/>
                  </a:lnTo>
                  <a:lnTo>
                    <a:pt x="7373" y="18079"/>
                  </a:lnTo>
                  <a:lnTo>
                    <a:pt x="10444" y="18737"/>
                  </a:lnTo>
                  <a:lnTo>
                    <a:pt x="14306" y="19527"/>
                  </a:lnTo>
                  <a:lnTo>
                    <a:pt x="17334" y="19878"/>
                  </a:lnTo>
                  <a:lnTo>
                    <a:pt x="20625" y="19834"/>
                  </a:lnTo>
                  <a:lnTo>
                    <a:pt x="20712" y="19834"/>
                  </a:lnTo>
                  <a:lnTo>
                    <a:pt x="21283" y="19483"/>
                  </a:lnTo>
                  <a:lnTo>
                    <a:pt x="21327" y="19439"/>
                  </a:lnTo>
                  <a:lnTo>
                    <a:pt x="22204" y="18474"/>
                  </a:lnTo>
                  <a:lnTo>
                    <a:pt x="23959" y="15973"/>
                  </a:lnTo>
                  <a:lnTo>
                    <a:pt x="25627" y="13121"/>
                  </a:lnTo>
                  <a:lnTo>
                    <a:pt x="27207" y="9830"/>
                  </a:lnTo>
                  <a:lnTo>
                    <a:pt x="28435" y="6538"/>
                  </a:lnTo>
                  <a:lnTo>
                    <a:pt x="28699" y="6363"/>
                  </a:lnTo>
                  <a:lnTo>
                    <a:pt x="34930" y="5836"/>
                  </a:lnTo>
                  <a:lnTo>
                    <a:pt x="38221" y="5573"/>
                  </a:lnTo>
                  <a:lnTo>
                    <a:pt x="43618" y="5047"/>
                  </a:lnTo>
                  <a:lnTo>
                    <a:pt x="46777" y="4696"/>
                  </a:lnTo>
                  <a:lnTo>
                    <a:pt x="46821" y="4696"/>
                  </a:lnTo>
                  <a:lnTo>
                    <a:pt x="49059" y="4037"/>
                  </a:lnTo>
                  <a:lnTo>
                    <a:pt x="51868" y="3116"/>
                  </a:lnTo>
                  <a:lnTo>
                    <a:pt x="58318" y="1492"/>
                  </a:lnTo>
                  <a:lnTo>
                    <a:pt x="63935" y="351"/>
                  </a:lnTo>
                  <a:lnTo>
                    <a:pt x="64286" y="571"/>
                  </a:lnTo>
                  <a:lnTo>
                    <a:pt x="64505" y="1141"/>
                  </a:lnTo>
                  <a:lnTo>
                    <a:pt x="64330" y="5222"/>
                  </a:lnTo>
                  <a:lnTo>
                    <a:pt x="64330" y="5310"/>
                  </a:lnTo>
                  <a:lnTo>
                    <a:pt x="64373" y="5354"/>
                  </a:lnTo>
                  <a:lnTo>
                    <a:pt x="64417" y="5398"/>
                  </a:lnTo>
                  <a:lnTo>
                    <a:pt x="64549" y="5398"/>
                  </a:lnTo>
                  <a:lnTo>
                    <a:pt x="64593" y="5354"/>
                  </a:lnTo>
                  <a:lnTo>
                    <a:pt x="64637" y="5310"/>
                  </a:lnTo>
                  <a:lnTo>
                    <a:pt x="64681" y="5222"/>
                  </a:lnTo>
                  <a:lnTo>
                    <a:pt x="64856" y="1097"/>
                  </a:lnTo>
                  <a:lnTo>
                    <a:pt x="64856" y="1010"/>
                  </a:lnTo>
                  <a:lnTo>
                    <a:pt x="64549" y="395"/>
                  </a:lnTo>
                  <a:lnTo>
                    <a:pt x="64505" y="307"/>
                  </a:lnTo>
                  <a:lnTo>
                    <a:pt x="64022" y="44"/>
                  </a:lnTo>
                  <a:lnTo>
                    <a:pt x="6393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1" name="Google Shape;2611;p126"/>
            <p:cNvSpPr/>
            <p:nvPr/>
          </p:nvSpPr>
          <p:spPr>
            <a:xfrm>
              <a:off x="3316325" y="744100"/>
              <a:ext cx="277575" cy="640675"/>
            </a:xfrm>
            <a:custGeom>
              <a:avLst/>
              <a:gdLst/>
              <a:ahLst/>
              <a:cxnLst/>
              <a:rect l="l" t="t" r="r" b="b"/>
              <a:pathLst>
                <a:path w="11103" h="25627" extrusionOk="0">
                  <a:moveTo>
                    <a:pt x="10883" y="1"/>
                  </a:moveTo>
                  <a:lnTo>
                    <a:pt x="10795" y="44"/>
                  </a:lnTo>
                  <a:lnTo>
                    <a:pt x="10751" y="88"/>
                  </a:lnTo>
                  <a:lnTo>
                    <a:pt x="10225" y="1098"/>
                  </a:lnTo>
                  <a:lnTo>
                    <a:pt x="7680" y="5793"/>
                  </a:lnTo>
                  <a:lnTo>
                    <a:pt x="6144" y="9698"/>
                  </a:lnTo>
                  <a:lnTo>
                    <a:pt x="4652" y="14437"/>
                  </a:lnTo>
                  <a:lnTo>
                    <a:pt x="2590" y="19483"/>
                  </a:lnTo>
                  <a:lnTo>
                    <a:pt x="1449" y="22950"/>
                  </a:lnTo>
                  <a:lnTo>
                    <a:pt x="45" y="25363"/>
                  </a:lnTo>
                  <a:lnTo>
                    <a:pt x="1" y="25451"/>
                  </a:lnTo>
                  <a:lnTo>
                    <a:pt x="1" y="25495"/>
                  </a:lnTo>
                  <a:lnTo>
                    <a:pt x="45" y="25583"/>
                  </a:lnTo>
                  <a:lnTo>
                    <a:pt x="89" y="25627"/>
                  </a:lnTo>
                  <a:lnTo>
                    <a:pt x="264" y="25627"/>
                  </a:lnTo>
                  <a:lnTo>
                    <a:pt x="352" y="25539"/>
                  </a:lnTo>
                  <a:lnTo>
                    <a:pt x="1756" y="23125"/>
                  </a:lnTo>
                  <a:lnTo>
                    <a:pt x="1800" y="23082"/>
                  </a:lnTo>
                  <a:lnTo>
                    <a:pt x="2941" y="19571"/>
                  </a:lnTo>
                  <a:lnTo>
                    <a:pt x="4959" y="14525"/>
                  </a:lnTo>
                  <a:lnTo>
                    <a:pt x="6451" y="9830"/>
                  </a:lnTo>
                  <a:lnTo>
                    <a:pt x="7987" y="5924"/>
                  </a:lnTo>
                  <a:lnTo>
                    <a:pt x="10532" y="1273"/>
                  </a:lnTo>
                  <a:lnTo>
                    <a:pt x="11059" y="264"/>
                  </a:lnTo>
                  <a:lnTo>
                    <a:pt x="11103" y="220"/>
                  </a:lnTo>
                  <a:lnTo>
                    <a:pt x="11103" y="132"/>
                  </a:lnTo>
                  <a:lnTo>
                    <a:pt x="11059" y="88"/>
                  </a:lnTo>
                  <a:lnTo>
                    <a:pt x="11015" y="44"/>
                  </a:lnTo>
                  <a:lnTo>
                    <a:pt x="1092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2" name="Google Shape;2612;p126"/>
            <p:cNvSpPr/>
            <p:nvPr/>
          </p:nvSpPr>
          <p:spPr>
            <a:xfrm>
              <a:off x="3616925" y="2404975"/>
              <a:ext cx="1567650" cy="455275"/>
            </a:xfrm>
            <a:custGeom>
              <a:avLst/>
              <a:gdLst/>
              <a:ahLst/>
              <a:cxnLst/>
              <a:rect l="l" t="t" r="r" b="b"/>
              <a:pathLst>
                <a:path w="62706" h="18211" extrusionOk="0">
                  <a:moveTo>
                    <a:pt x="61696" y="0"/>
                  </a:moveTo>
                  <a:lnTo>
                    <a:pt x="60336" y="132"/>
                  </a:lnTo>
                  <a:lnTo>
                    <a:pt x="60292" y="176"/>
                  </a:lnTo>
                  <a:lnTo>
                    <a:pt x="57615" y="1448"/>
                  </a:lnTo>
                  <a:lnTo>
                    <a:pt x="51516" y="3116"/>
                  </a:lnTo>
                  <a:lnTo>
                    <a:pt x="48927" y="3686"/>
                  </a:lnTo>
                  <a:lnTo>
                    <a:pt x="44934" y="4081"/>
                  </a:lnTo>
                  <a:lnTo>
                    <a:pt x="41160" y="4388"/>
                  </a:lnTo>
                  <a:lnTo>
                    <a:pt x="36772" y="4783"/>
                  </a:lnTo>
                  <a:lnTo>
                    <a:pt x="33393" y="4959"/>
                  </a:lnTo>
                  <a:lnTo>
                    <a:pt x="30585" y="4871"/>
                  </a:lnTo>
                  <a:lnTo>
                    <a:pt x="30541" y="4871"/>
                  </a:lnTo>
                  <a:lnTo>
                    <a:pt x="29444" y="5047"/>
                  </a:lnTo>
                  <a:lnTo>
                    <a:pt x="29356" y="5090"/>
                  </a:lnTo>
                  <a:lnTo>
                    <a:pt x="29312" y="5134"/>
                  </a:lnTo>
                  <a:lnTo>
                    <a:pt x="28040" y="7679"/>
                  </a:lnTo>
                  <a:lnTo>
                    <a:pt x="26767" y="10268"/>
                  </a:lnTo>
                  <a:lnTo>
                    <a:pt x="25100" y="13121"/>
                  </a:lnTo>
                  <a:lnTo>
                    <a:pt x="23257" y="15797"/>
                  </a:lnTo>
                  <a:lnTo>
                    <a:pt x="22247" y="16982"/>
                  </a:lnTo>
                  <a:lnTo>
                    <a:pt x="21414" y="17596"/>
                  </a:lnTo>
                  <a:lnTo>
                    <a:pt x="20317" y="17860"/>
                  </a:lnTo>
                  <a:lnTo>
                    <a:pt x="17157" y="17860"/>
                  </a:lnTo>
                  <a:lnTo>
                    <a:pt x="14481" y="17640"/>
                  </a:lnTo>
                  <a:lnTo>
                    <a:pt x="10531" y="16807"/>
                  </a:lnTo>
                  <a:lnTo>
                    <a:pt x="7899" y="16236"/>
                  </a:lnTo>
                  <a:lnTo>
                    <a:pt x="2282" y="15534"/>
                  </a:lnTo>
                  <a:lnTo>
                    <a:pt x="219" y="14788"/>
                  </a:lnTo>
                  <a:lnTo>
                    <a:pt x="132" y="14788"/>
                  </a:lnTo>
                  <a:lnTo>
                    <a:pt x="88" y="14832"/>
                  </a:lnTo>
                  <a:lnTo>
                    <a:pt x="44" y="14832"/>
                  </a:lnTo>
                  <a:lnTo>
                    <a:pt x="0" y="14920"/>
                  </a:lnTo>
                  <a:lnTo>
                    <a:pt x="0" y="14964"/>
                  </a:lnTo>
                  <a:lnTo>
                    <a:pt x="0" y="15051"/>
                  </a:lnTo>
                  <a:lnTo>
                    <a:pt x="44" y="15095"/>
                  </a:lnTo>
                  <a:lnTo>
                    <a:pt x="88" y="15139"/>
                  </a:lnTo>
                  <a:lnTo>
                    <a:pt x="2194" y="15885"/>
                  </a:lnTo>
                  <a:lnTo>
                    <a:pt x="2238" y="15885"/>
                  </a:lnTo>
                  <a:lnTo>
                    <a:pt x="7811" y="16587"/>
                  </a:lnTo>
                  <a:lnTo>
                    <a:pt x="10444" y="17158"/>
                  </a:lnTo>
                  <a:lnTo>
                    <a:pt x="14437" y="17991"/>
                  </a:lnTo>
                  <a:lnTo>
                    <a:pt x="17157" y="18211"/>
                  </a:lnTo>
                  <a:lnTo>
                    <a:pt x="20404" y="18211"/>
                  </a:lnTo>
                  <a:lnTo>
                    <a:pt x="21501" y="17947"/>
                  </a:lnTo>
                  <a:lnTo>
                    <a:pt x="21589" y="17904"/>
                  </a:lnTo>
                  <a:lnTo>
                    <a:pt x="22467" y="17245"/>
                  </a:lnTo>
                  <a:lnTo>
                    <a:pt x="22511" y="17245"/>
                  </a:lnTo>
                  <a:lnTo>
                    <a:pt x="23564" y="16017"/>
                  </a:lnTo>
                  <a:lnTo>
                    <a:pt x="25363" y="13296"/>
                  </a:lnTo>
                  <a:lnTo>
                    <a:pt x="27074" y="10444"/>
                  </a:lnTo>
                  <a:lnTo>
                    <a:pt x="28347" y="7811"/>
                  </a:lnTo>
                  <a:lnTo>
                    <a:pt x="29576" y="5354"/>
                  </a:lnTo>
                  <a:lnTo>
                    <a:pt x="30585" y="5222"/>
                  </a:lnTo>
                  <a:lnTo>
                    <a:pt x="33393" y="5310"/>
                  </a:lnTo>
                  <a:lnTo>
                    <a:pt x="36816" y="5134"/>
                  </a:lnTo>
                  <a:lnTo>
                    <a:pt x="41204" y="4739"/>
                  </a:lnTo>
                  <a:lnTo>
                    <a:pt x="44934" y="4432"/>
                  </a:lnTo>
                  <a:lnTo>
                    <a:pt x="48971" y="4037"/>
                  </a:lnTo>
                  <a:lnTo>
                    <a:pt x="49015" y="4037"/>
                  </a:lnTo>
                  <a:lnTo>
                    <a:pt x="51604" y="3423"/>
                  </a:lnTo>
                  <a:lnTo>
                    <a:pt x="57703" y="1799"/>
                  </a:lnTo>
                  <a:lnTo>
                    <a:pt x="57747" y="1756"/>
                  </a:lnTo>
                  <a:lnTo>
                    <a:pt x="60424" y="483"/>
                  </a:lnTo>
                  <a:lnTo>
                    <a:pt x="61652" y="351"/>
                  </a:lnTo>
                  <a:lnTo>
                    <a:pt x="61872" y="571"/>
                  </a:lnTo>
                  <a:lnTo>
                    <a:pt x="62223" y="1799"/>
                  </a:lnTo>
                  <a:lnTo>
                    <a:pt x="62354" y="4037"/>
                  </a:lnTo>
                  <a:lnTo>
                    <a:pt x="62354" y="4125"/>
                  </a:lnTo>
                  <a:lnTo>
                    <a:pt x="62398" y="4169"/>
                  </a:lnTo>
                  <a:lnTo>
                    <a:pt x="62486" y="4213"/>
                  </a:lnTo>
                  <a:lnTo>
                    <a:pt x="62618" y="4213"/>
                  </a:lnTo>
                  <a:lnTo>
                    <a:pt x="62661" y="4169"/>
                  </a:lnTo>
                  <a:lnTo>
                    <a:pt x="62705" y="4081"/>
                  </a:lnTo>
                  <a:lnTo>
                    <a:pt x="62705" y="4037"/>
                  </a:lnTo>
                  <a:lnTo>
                    <a:pt x="62574" y="1799"/>
                  </a:lnTo>
                  <a:lnTo>
                    <a:pt x="62530" y="1756"/>
                  </a:lnTo>
                  <a:lnTo>
                    <a:pt x="62223" y="439"/>
                  </a:lnTo>
                  <a:lnTo>
                    <a:pt x="62179" y="351"/>
                  </a:lnTo>
                  <a:lnTo>
                    <a:pt x="61828" y="44"/>
                  </a:lnTo>
                  <a:lnTo>
                    <a:pt x="6178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3" name="Google Shape;2613;p126"/>
            <p:cNvSpPr/>
            <p:nvPr/>
          </p:nvSpPr>
          <p:spPr>
            <a:xfrm>
              <a:off x="3272450" y="748500"/>
              <a:ext cx="287450" cy="706500"/>
            </a:xfrm>
            <a:custGeom>
              <a:avLst/>
              <a:gdLst/>
              <a:ahLst/>
              <a:cxnLst/>
              <a:rect l="l" t="t" r="r" b="b"/>
              <a:pathLst>
                <a:path w="11498" h="28260" extrusionOk="0">
                  <a:moveTo>
                    <a:pt x="11278" y="0"/>
                  </a:moveTo>
                  <a:lnTo>
                    <a:pt x="11234" y="44"/>
                  </a:lnTo>
                  <a:lnTo>
                    <a:pt x="11190" y="88"/>
                  </a:lnTo>
                  <a:lnTo>
                    <a:pt x="9961" y="2677"/>
                  </a:lnTo>
                  <a:lnTo>
                    <a:pt x="8513" y="5046"/>
                  </a:lnTo>
                  <a:lnTo>
                    <a:pt x="8513" y="5090"/>
                  </a:lnTo>
                  <a:lnTo>
                    <a:pt x="7109" y="8732"/>
                  </a:lnTo>
                  <a:lnTo>
                    <a:pt x="5705" y="13120"/>
                  </a:lnTo>
                  <a:lnTo>
                    <a:pt x="4476" y="16324"/>
                  </a:lnTo>
                  <a:lnTo>
                    <a:pt x="3160" y="19176"/>
                  </a:lnTo>
                  <a:lnTo>
                    <a:pt x="1317" y="24617"/>
                  </a:lnTo>
                  <a:lnTo>
                    <a:pt x="1" y="27294"/>
                  </a:lnTo>
                  <a:lnTo>
                    <a:pt x="1" y="27338"/>
                  </a:lnTo>
                  <a:lnTo>
                    <a:pt x="1" y="28083"/>
                  </a:lnTo>
                  <a:lnTo>
                    <a:pt x="1" y="28171"/>
                  </a:lnTo>
                  <a:lnTo>
                    <a:pt x="44" y="28215"/>
                  </a:lnTo>
                  <a:lnTo>
                    <a:pt x="88" y="28259"/>
                  </a:lnTo>
                  <a:lnTo>
                    <a:pt x="220" y="28259"/>
                  </a:lnTo>
                  <a:lnTo>
                    <a:pt x="308" y="28215"/>
                  </a:lnTo>
                  <a:lnTo>
                    <a:pt x="308" y="28171"/>
                  </a:lnTo>
                  <a:lnTo>
                    <a:pt x="352" y="28083"/>
                  </a:lnTo>
                  <a:lnTo>
                    <a:pt x="352" y="27381"/>
                  </a:lnTo>
                  <a:lnTo>
                    <a:pt x="1668" y="24792"/>
                  </a:lnTo>
                  <a:lnTo>
                    <a:pt x="1668" y="24749"/>
                  </a:lnTo>
                  <a:lnTo>
                    <a:pt x="3511" y="19307"/>
                  </a:lnTo>
                  <a:lnTo>
                    <a:pt x="4784" y="16455"/>
                  </a:lnTo>
                  <a:lnTo>
                    <a:pt x="6012" y="13252"/>
                  </a:lnTo>
                  <a:lnTo>
                    <a:pt x="7416" y="8864"/>
                  </a:lnTo>
                  <a:lnTo>
                    <a:pt x="8821" y="5222"/>
                  </a:lnTo>
                  <a:lnTo>
                    <a:pt x="10269" y="2808"/>
                  </a:lnTo>
                  <a:lnTo>
                    <a:pt x="11497" y="263"/>
                  </a:lnTo>
                  <a:lnTo>
                    <a:pt x="11497" y="176"/>
                  </a:lnTo>
                  <a:lnTo>
                    <a:pt x="11497" y="132"/>
                  </a:lnTo>
                  <a:lnTo>
                    <a:pt x="11453" y="44"/>
                  </a:lnTo>
                  <a:lnTo>
                    <a:pt x="1140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4" name="Google Shape;2614;p126"/>
            <p:cNvSpPr/>
            <p:nvPr/>
          </p:nvSpPr>
          <p:spPr>
            <a:xfrm>
              <a:off x="4211500" y="2486150"/>
              <a:ext cx="884200" cy="333525"/>
            </a:xfrm>
            <a:custGeom>
              <a:avLst/>
              <a:gdLst/>
              <a:ahLst/>
              <a:cxnLst/>
              <a:rect l="l" t="t" r="r" b="b"/>
              <a:pathLst>
                <a:path w="35368" h="13341" extrusionOk="0">
                  <a:moveTo>
                    <a:pt x="34929" y="1"/>
                  </a:moveTo>
                  <a:lnTo>
                    <a:pt x="31287" y="1098"/>
                  </a:lnTo>
                  <a:lnTo>
                    <a:pt x="27645" y="1931"/>
                  </a:lnTo>
                  <a:lnTo>
                    <a:pt x="24310" y="2326"/>
                  </a:lnTo>
                  <a:lnTo>
                    <a:pt x="20668" y="2765"/>
                  </a:lnTo>
                  <a:lnTo>
                    <a:pt x="17728" y="3072"/>
                  </a:lnTo>
                  <a:lnTo>
                    <a:pt x="12726" y="3379"/>
                  </a:lnTo>
                  <a:lnTo>
                    <a:pt x="8864" y="3292"/>
                  </a:lnTo>
                  <a:lnTo>
                    <a:pt x="6802" y="3423"/>
                  </a:lnTo>
                  <a:lnTo>
                    <a:pt x="6758" y="3467"/>
                  </a:lnTo>
                  <a:lnTo>
                    <a:pt x="5924" y="3818"/>
                  </a:lnTo>
                  <a:lnTo>
                    <a:pt x="5880" y="3862"/>
                  </a:lnTo>
                  <a:lnTo>
                    <a:pt x="5222" y="4564"/>
                  </a:lnTo>
                  <a:lnTo>
                    <a:pt x="5178" y="4608"/>
                  </a:lnTo>
                  <a:lnTo>
                    <a:pt x="4213" y="6319"/>
                  </a:lnTo>
                  <a:lnTo>
                    <a:pt x="1317" y="11322"/>
                  </a:lnTo>
                  <a:lnTo>
                    <a:pt x="44" y="13077"/>
                  </a:lnTo>
                  <a:lnTo>
                    <a:pt x="0" y="13121"/>
                  </a:lnTo>
                  <a:lnTo>
                    <a:pt x="0" y="13208"/>
                  </a:lnTo>
                  <a:lnTo>
                    <a:pt x="44" y="13252"/>
                  </a:lnTo>
                  <a:lnTo>
                    <a:pt x="88" y="13340"/>
                  </a:lnTo>
                  <a:lnTo>
                    <a:pt x="264" y="13340"/>
                  </a:lnTo>
                  <a:lnTo>
                    <a:pt x="307" y="13296"/>
                  </a:lnTo>
                  <a:lnTo>
                    <a:pt x="1624" y="11497"/>
                  </a:lnTo>
                  <a:lnTo>
                    <a:pt x="4520" y="6495"/>
                  </a:lnTo>
                  <a:lnTo>
                    <a:pt x="5485" y="4783"/>
                  </a:lnTo>
                  <a:lnTo>
                    <a:pt x="6100" y="4125"/>
                  </a:lnTo>
                  <a:lnTo>
                    <a:pt x="6890" y="3774"/>
                  </a:lnTo>
                  <a:lnTo>
                    <a:pt x="8864" y="3643"/>
                  </a:lnTo>
                  <a:lnTo>
                    <a:pt x="12770" y="3730"/>
                  </a:lnTo>
                  <a:lnTo>
                    <a:pt x="17728" y="3423"/>
                  </a:lnTo>
                  <a:lnTo>
                    <a:pt x="20712" y="3116"/>
                  </a:lnTo>
                  <a:lnTo>
                    <a:pt x="24354" y="2677"/>
                  </a:lnTo>
                  <a:lnTo>
                    <a:pt x="27689" y="2282"/>
                  </a:lnTo>
                  <a:lnTo>
                    <a:pt x="27733" y="2282"/>
                  </a:lnTo>
                  <a:lnTo>
                    <a:pt x="31419" y="1405"/>
                  </a:lnTo>
                  <a:lnTo>
                    <a:pt x="34885" y="352"/>
                  </a:lnTo>
                  <a:lnTo>
                    <a:pt x="35017" y="746"/>
                  </a:lnTo>
                  <a:lnTo>
                    <a:pt x="34534" y="2370"/>
                  </a:lnTo>
                  <a:lnTo>
                    <a:pt x="34534" y="2458"/>
                  </a:lnTo>
                  <a:lnTo>
                    <a:pt x="34534" y="2502"/>
                  </a:lnTo>
                  <a:lnTo>
                    <a:pt x="34578" y="2546"/>
                  </a:lnTo>
                  <a:lnTo>
                    <a:pt x="34666" y="2589"/>
                  </a:lnTo>
                  <a:lnTo>
                    <a:pt x="34798" y="2589"/>
                  </a:lnTo>
                  <a:lnTo>
                    <a:pt x="34841" y="2546"/>
                  </a:lnTo>
                  <a:lnTo>
                    <a:pt x="34885" y="2458"/>
                  </a:lnTo>
                  <a:lnTo>
                    <a:pt x="35368" y="790"/>
                  </a:lnTo>
                  <a:lnTo>
                    <a:pt x="35368" y="703"/>
                  </a:lnTo>
                  <a:lnTo>
                    <a:pt x="35149" y="88"/>
                  </a:lnTo>
                  <a:lnTo>
                    <a:pt x="3506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5" name="Google Shape;2615;p126"/>
            <p:cNvSpPr/>
            <p:nvPr/>
          </p:nvSpPr>
          <p:spPr>
            <a:xfrm>
              <a:off x="3623500" y="2804275"/>
              <a:ext cx="496975" cy="77925"/>
            </a:xfrm>
            <a:custGeom>
              <a:avLst/>
              <a:gdLst/>
              <a:ahLst/>
              <a:cxnLst/>
              <a:rect l="l" t="t" r="r" b="b"/>
              <a:pathLst>
                <a:path w="19879" h="3117" extrusionOk="0">
                  <a:moveTo>
                    <a:pt x="88" y="1"/>
                  </a:moveTo>
                  <a:lnTo>
                    <a:pt x="44" y="45"/>
                  </a:lnTo>
                  <a:lnTo>
                    <a:pt x="0" y="89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44" y="308"/>
                  </a:lnTo>
                  <a:lnTo>
                    <a:pt x="88" y="352"/>
                  </a:lnTo>
                  <a:lnTo>
                    <a:pt x="1756" y="922"/>
                  </a:lnTo>
                  <a:lnTo>
                    <a:pt x="1799" y="922"/>
                  </a:lnTo>
                  <a:lnTo>
                    <a:pt x="7504" y="1756"/>
                  </a:lnTo>
                  <a:lnTo>
                    <a:pt x="10795" y="2458"/>
                  </a:lnTo>
                  <a:lnTo>
                    <a:pt x="13867" y="2985"/>
                  </a:lnTo>
                  <a:lnTo>
                    <a:pt x="16982" y="3116"/>
                  </a:lnTo>
                  <a:lnTo>
                    <a:pt x="19703" y="2941"/>
                  </a:lnTo>
                  <a:lnTo>
                    <a:pt x="19747" y="2941"/>
                  </a:lnTo>
                  <a:lnTo>
                    <a:pt x="19834" y="2897"/>
                  </a:lnTo>
                  <a:lnTo>
                    <a:pt x="19834" y="2809"/>
                  </a:lnTo>
                  <a:lnTo>
                    <a:pt x="19878" y="2765"/>
                  </a:lnTo>
                  <a:lnTo>
                    <a:pt x="19834" y="2678"/>
                  </a:lnTo>
                  <a:lnTo>
                    <a:pt x="19790" y="2634"/>
                  </a:lnTo>
                  <a:lnTo>
                    <a:pt x="19659" y="2590"/>
                  </a:lnTo>
                  <a:lnTo>
                    <a:pt x="16982" y="2765"/>
                  </a:lnTo>
                  <a:lnTo>
                    <a:pt x="13910" y="2634"/>
                  </a:lnTo>
                  <a:lnTo>
                    <a:pt x="10883" y="2107"/>
                  </a:lnTo>
                  <a:lnTo>
                    <a:pt x="7592" y="1405"/>
                  </a:lnTo>
                  <a:lnTo>
                    <a:pt x="1887" y="61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6" name="Google Shape;2616;p126"/>
            <p:cNvSpPr/>
            <p:nvPr/>
          </p:nvSpPr>
          <p:spPr>
            <a:xfrm>
              <a:off x="3251600" y="756175"/>
              <a:ext cx="275375" cy="692225"/>
            </a:xfrm>
            <a:custGeom>
              <a:avLst/>
              <a:gdLst/>
              <a:ahLst/>
              <a:cxnLst/>
              <a:rect l="l" t="t" r="r" b="b"/>
              <a:pathLst>
                <a:path w="11015" h="27689" extrusionOk="0">
                  <a:moveTo>
                    <a:pt x="10795" y="0"/>
                  </a:moveTo>
                  <a:lnTo>
                    <a:pt x="10752" y="44"/>
                  </a:lnTo>
                  <a:lnTo>
                    <a:pt x="10708" y="88"/>
                  </a:lnTo>
                  <a:lnTo>
                    <a:pt x="10313" y="834"/>
                  </a:lnTo>
                  <a:lnTo>
                    <a:pt x="8470" y="4213"/>
                  </a:lnTo>
                  <a:lnTo>
                    <a:pt x="7153" y="7592"/>
                  </a:lnTo>
                  <a:lnTo>
                    <a:pt x="5837" y="11716"/>
                  </a:lnTo>
                  <a:lnTo>
                    <a:pt x="4652" y="14744"/>
                  </a:lnTo>
                  <a:lnTo>
                    <a:pt x="3336" y="17333"/>
                  </a:lnTo>
                  <a:lnTo>
                    <a:pt x="3336" y="17377"/>
                  </a:lnTo>
                  <a:lnTo>
                    <a:pt x="2370" y="20185"/>
                  </a:lnTo>
                  <a:lnTo>
                    <a:pt x="1010" y="24485"/>
                  </a:lnTo>
                  <a:lnTo>
                    <a:pt x="176" y="26460"/>
                  </a:lnTo>
                  <a:lnTo>
                    <a:pt x="176" y="26504"/>
                  </a:lnTo>
                  <a:lnTo>
                    <a:pt x="1" y="27469"/>
                  </a:lnTo>
                  <a:lnTo>
                    <a:pt x="1" y="27557"/>
                  </a:lnTo>
                  <a:lnTo>
                    <a:pt x="45" y="27601"/>
                  </a:lnTo>
                  <a:lnTo>
                    <a:pt x="89" y="27645"/>
                  </a:lnTo>
                  <a:lnTo>
                    <a:pt x="176" y="27689"/>
                  </a:lnTo>
                  <a:lnTo>
                    <a:pt x="308" y="27645"/>
                  </a:lnTo>
                  <a:lnTo>
                    <a:pt x="352" y="27557"/>
                  </a:lnTo>
                  <a:lnTo>
                    <a:pt x="484" y="26592"/>
                  </a:lnTo>
                  <a:lnTo>
                    <a:pt x="1361" y="24617"/>
                  </a:lnTo>
                  <a:lnTo>
                    <a:pt x="1361" y="24573"/>
                  </a:lnTo>
                  <a:lnTo>
                    <a:pt x="2678" y="20317"/>
                  </a:lnTo>
                  <a:lnTo>
                    <a:pt x="3643" y="17465"/>
                  </a:lnTo>
                  <a:lnTo>
                    <a:pt x="4959" y="14876"/>
                  </a:lnTo>
                  <a:lnTo>
                    <a:pt x="6144" y="11804"/>
                  </a:lnTo>
                  <a:lnTo>
                    <a:pt x="7461" y="7679"/>
                  </a:lnTo>
                  <a:lnTo>
                    <a:pt x="8777" y="4344"/>
                  </a:lnTo>
                  <a:lnTo>
                    <a:pt x="10620" y="1009"/>
                  </a:lnTo>
                  <a:lnTo>
                    <a:pt x="11015" y="264"/>
                  </a:lnTo>
                  <a:lnTo>
                    <a:pt x="11015" y="176"/>
                  </a:lnTo>
                  <a:lnTo>
                    <a:pt x="11015" y="132"/>
                  </a:lnTo>
                  <a:lnTo>
                    <a:pt x="11015" y="44"/>
                  </a:lnTo>
                  <a:lnTo>
                    <a:pt x="1092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7" name="Google Shape;2617;p126"/>
            <p:cNvSpPr/>
            <p:nvPr/>
          </p:nvSpPr>
          <p:spPr>
            <a:xfrm>
              <a:off x="3658600" y="1953000"/>
              <a:ext cx="737225" cy="323650"/>
            </a:xfrm>
            <a:custGeom>
              <a:avLst/>
              <a:gdLst/>
              <a:ahLst/>
              <a:cxnLst/>
              <a:rect l="l" t="t" r="r" b="b"/>
              <a:pathLst>
                <a:path w="29489" h="12946" extrusionOk="0">
                  <a:moveTo>
                    <a:pt x="11760" y="1"/>
                  </a:moveTo>
                  <a:lnTo>
                    <a:pt x="11629" y="45"/>
                  </a:lnTo>
                  <a:lnTo>
                    <a:pt x="11278" y="220"/>
                  </a:lnTo>
                  <a:lnTo>
                    <a:pt x="11234" y="264"/>
                  </a:lnTo>
                  <a:lnTo>
                    <a:pt x="11190" y="308"/>
                  </a:lnTo>
                  <a:lnTo>
                    <a:pt x="11058" y="703"/>
                  </a:lnTo>
                  <a:lnTo>
                    <a:pt x="11058" y="834"/>
                  </a:lnTo>
                  <a:lnTo>
                    <a:pt x="12287" y="3994"/>
                  </a:lnTo>
                  <a:lnTo>
                    <a:pt x="12550" y="6539"/>
                  </a:lnTo>
                  <a:lnTo>
                    <a:pt x="12112" y="8733"/>
                  </a:lnTo>
                  <a:lnTo>
                    <a:pt x="11102" y="11190"/>
                  </a:lnTo>
                  <a:lnTo>
                    <a:pt x="10620" y="11804"/>
                  </a:lnTo>
                  <a:lnTo>
                    <a:pt x="10225" y="12068"/>
                  </a:lnTo>
                  <a:lnTo>
                    <a:pt x="6670" y="12507"/>
                  </a:lnTo>
                  <a:lnTo>
                    <a:pt x="2721" y="12594"/>
                  </a:lnTo>
                  <a:lnTo>
                    <a:pt x="2195" y="12243"/>
                  </a:lnTo>
                  <a:lnTo>
                    <a:pt x="2151" y="12199"/>
                  </a:lnTo>
                  <a:lnTo>
                    <a:pt x="1756" y="12024"/>
                  </a:lnTo>
                  <a:lnTo>
                    <a:pt x="834" y="9610"/>
                  </a:lnTo>
                  <a:lnTo>
                    <a:pt x="790" y="9523"/>
                  </a:lnTo>
                  <a:lnTo>
                    <a:pt x="308" y="9128"/>
                  </a:lnTo>
                  <a:lnTo>
                    <a:pt x="220" y="9084"/>
                  </a:lnTo>
                  <a:lnTo>
                    <a:pt x="88" y="9084"/>
                  </a:lnTo>
                  <a:lnTo>
                    <a:pt x="44" y="9128"/>
                  </a:lnTo>
                  <a:lnTo>
                    <a:pt x="0" y="9172"/>
                  </a:lnTo>
                  <a:lnTo>
                    <a:pt x="0" y="9259"/>
                  </a:lnTo>
                  <a:lnTo>
                    <a:pt x="0" y="9303"/>
                  </a:lnTo>
                  <a:lnTo>
                    <a:pt x="44" y="9391"/>
                  </a:lnTo>
                  <a:lnTo>
                    <a:pt x="527" y="9786"/>
                  </a:lnTo>
                  <a:lnTo>
                    <a:pt x="1492" y="12199"/>
                  </a:lnTo>
                  <a:lnTo>
                    <a:pt x="1580" y="12331"/>
                  </a:lnTo>
                  <a:lnTo>
                    <a:pt x="1975" y="12507"/>
                  </a:lnTo>
                  <a:lnTo>
                    <a:pt x="2589" y="12945"/>
                  </a:lnTo>
                  <a:lnTo>
                    <a:pt x="2677" y="12945"/>
                  </a:lnTo>
                  <a:lnTo>
                    <a:pt x="6714" y="12858"/>
                  </a:lnTo>
                  <a:lnTo>
                    <a:pt x="10312" y="12419"/>
                  </a:lnTo>
                  <a:lnTo>
                    <a:pt x="10400" y="12419"/>
                  </a:lnTo>
                  <a:lnTo>
                    <a:pt x="10839" y="12068"/>
                  </a:lnTo>
                  <a:lnTo>
                    <a:pt x="10883" y="12024"/>
                  </a:lnTo>
                  <a:lnTo>
                    <a:pt x="11366" y="11366"/>
                  </a:lnTo>
                  <a:lnTo>
                    <a:pt x="11409" y="11322"/>
                  </a:lnTo>
                  <a:lnTo>
                    <a:pt x="12419" y="8865"/>
                  </a:lnTo>
                  <a:lnTo>
                    <a:pt x="12463" y="8821"/>
                  </a:lnTo>
                  <a:lnTo>
                    <a:pt x="12857" y="6583"/>
                  </a:lnTo>
                  <a:lnTo>
                    <a:pt x="12901" y="6539"/>
                  </a:lnTo>
                  <a:lnTo>
                    <a:pt x="12638" y="3906"/>
                  </a:lnTo>
                  <a:lnTo>
                    <a:pt x="12594" y="3862"/>
                  </a:lnTo>
                  <a:lnTo>
                    <a:pt x="11409" y="747"/>
                  </a:lnTo>
                  <a:lnTo>
                    <a:pt x="11497" y="483"/>
                  </a:lnTo>
                  <a:lnTo>
                    <a:pt x="11717" y="352"/>
                  </a:lnTo>
                  <a:lnTo>
                    <a:pt x="15052" y="1185"/>
                  </a:lnTo>
                  <a:lnTo>
                    <a:pt x="17553" y="2677"/>
                  </a:lnTo>
                  <a:lnTo>
                    <a:pt x="22116" y="5003"/>
                  </a:lnTo>
                  <a:lnTo>
                    <a:pt x="22204" y="5003"/>
                  </a:lnTo>
                  <a:lnTo>
                    <a:pt x="23477" y="4915"/>
                  </a:lnTo>
                  <a:lnTo>
                    <a:pt x="29357" y="3555"/>
                  </a:lnTo>
                  <a:lnTo>
                    <a:pt x="29444" y="3555"/>
                  </a:lnTo>
                  <a:lnTo>
                    <a:pt x="29488" y="3511"/>
                  </a:lnTo>
                  <a:lnTo>
                    <a:pt x="29488" y="3423"/>
                  </a:lnTo>
                  <a:lnTo>
                    <a:pt x="29488" y="3379"/>
                  </a:lnTo>
                  <a:lnTo>
                    <a:pt x="29444" y="3292"/>
                  </a:lnTo>
                  <a:lnTo>
                    <a:pt x="29400" y="3248"/>
                  </a:lnTo>
                  <a:lnTo>
                    <a:pt x="29357" y="3204"/>
                  </a:lnTo>
                  <a:lnTo>
                    <a:pt x="29269" y="3248"/>
                  </a:lnTo>
                  <a:lnTo>
                    <a:pt x="23433" y="4564"/>
                  </a:lnTo>
                  <a:lnTo>
                    <a:pt x="22204" y="4652"/>
                  </a:lnTo>
                  <a:lnTo>
                    <a:pt x="17684" y="2370"/>
                  </a:lnTo>
                  <a:lnTo>
                    <a:pt x="15183" y="878"/>
                  </a:lnTo>
                  <a:lnTo>
                    <a:pt x="15139" y="878"/>
                  </a:lnTo>
                  <a:lnTo>
                    <a:pt x="1176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8" name="Google Shape;2618;p126"/>
            <p:cNvSpPr/>
            <p:nvPr/>
          </p:nvSpPr>
          <p:spPr>
            <a:xfrm>
              <a:off x="3550000" y="21395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9" name="Google Shape;2619;p126"/>
            <p:cNvSpPr/>
            <p:nvPr/>
          </p:nvSpPr>
          <p:spPr>
            <a:xfrm>
              <a:off x="3550000" y="21395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0" name="Google Shape;2620;p126"/>
            <p:cNvSpPr/>
            <p:nvPr/>
          </p:nvSpPr>
          <p:spPr>
            <a:xfrm>
              <a:off x="3643250" y="872450"/>
              <a:ext cx="522200" cy="829375"/>
            </a:xfrm>
            <a:custGeom>
              <a:avLst/>
              <a:gdLst/>
              <a:ahLst/>
              <a:cxnLst/>
              <a:rect l="l" t="t" r="r" b="b"/>
              <a:pathLst>
                <a:path w="20888" h="33175" extrusionOk="0">
                  <a:moveTo>
                    <a:pt x="20668" y="1"/>
                  </a:moveTo>
                  <a:lnTo>
                    <a:pt x="20624" y="44"/>
                  </a:lnTo>
                  <a:lnTo>
                    <a:pt x="20580" y="88"/>
                  </a:lnTo>
                  <a:lnTo>
                    <a:pt x="16850" y="5178"/>
                  </a:lnTo>
                  <a:lnTo>
                    <a:pt x="14525" y="7943"/>
                  </a:lnTo>
                  <a:lnTo>
                    <a:pt x="11672" y="11146"/>
                  </a:lnTo>
                  <a:lnTo>
                    <a:pt x="9522" y="13823"/>
                  </a:lnTo>
                  <a:lnTo>
                    <a:pt x="9522" y="13867"/>
                  </a:lnTo>
                  <a:lnTo>
                    <a:pt x="8732" y="15227"/>
                  </a:lnTo>
                  <a:lnTo>
                    <a:pt x="8689" y="15315"/>
                  </a:lnTo>
                  <a:lnTo>
                    <a:pt x="8513" y="16851"/>
                  </a:lnTo>
                  <a:lnTo>
                    <a:pt x="8601" y="18869"/>
                  </a:lnTo>
                  <a:lnTo>
                    <a:pt x="8425" y="19220"/>
                  </a:lnTo>
                  <a:lnTo>
                    <a:pt x="5134" y="21677"/>
                  </a:lnTo>
                  <a:lnTo>
                    <a:pt x="5090" y="21765"/>
                  </a:lnTo>
                  <a:lnTo>
                    <a:pt x="4037" y="24617"/>
                  </a:lnTo>
                  <a:lnTo>
                    <a:pt x="3160" y="27865"/>
                  </a:lnTo>
                  <a:lnTo>
                    <a:pt x="2326" y="30892"/>
                  </a:lnTo>
                  <a:lnTo>
                    <a:pt x="1536" y="32253"/>
                  </a:lnTo>
                  <a:lnTo>
                    <a:pt x="483" y="32779"/>
                  </a:lnTo>
                  <a:lnTo>
                    <a:pt x="220" y="32691"/>
                  </a:lnTo>
                  <a:lnTo>
                    <a:pt x="88" y="32691"/>
                  </a:lnTo>
                  <a:lnTo>
                    <a:pt x="44" y="32735"/>
                  </a:lnTo>
                  <a:lnTo>
                    <a:pt x="0" y="32779"/>
                  </a:lnTo>
                  <a:lnTo>
                    <a:pt x="0" y="32867"/>
                  </a:lnTo>
                  <a:lnTo>
                    <a:pt x="0" y="32911"/>
                  </a:lnTo>
                  <a:lnTo>
                    <a:pt x="44" y="32955"/>
                  </a:lnTo>
                  <a:lnTo>
                    <a:pt x="88" y="32999"/>
                  </a:lnTo>
                  <a:lnTo>
                    <a:pt x="439" y="33130"/>
                  </a:lnTo>
                  <a:lnTo>
                    <a:pt x="483" y="33174"/>
                  </a:lnTo>
                  <a:lnTo>
                    <a:pt x="571" y="33130"/>
                  </a:lnTo>
                  <a:lnTo>
                    <a:pt x="1755" y="32516"/>
                  </a:lnTo>
                  <a:lnTo>
                    <a:pt x="1799" y="32472"/>
                  </a:lnTo>
                  <a:lnTo>
                    <a:pt x="2677" y="31068"/>
                  </a:lnTo>
                  <a:lnTo>
                    <a:pt x="2677" y="31024"/>
                  </a:lnTo>
                  <a:lnTo>
                    <a:pt x="3511" y="27952"/>
                  </a:lnTo>
                  <a:lnTo>
                    <a:pt x="4388" y="24705"/>
                  </a:lnTo>
                  <a:lnTo>
                    <a:pt x="5397" y="21941"/>
                  </a:lnTo>
                  <a:lnTo>
                    <a:pt x="8645" y="19483"/>
                  </a:lnTo>
                  <a:lnTo>
                    <a:pt x="8689" y="19396"/>
                  </a:lnTo>
                  <a:lnTo>
                    <a:pt x="8908" y="18957"/>
                  </a:lnTo>
                  <a:lnTo>
                    <a:pt x="8952" y="18869"/>
                  </a:lnTo>
                  <a:lnTo>
                    <a:pt x="8864" y="16851"/>
                  </a:lnTo>
                  <a:lnTo>
                    <a:pt x="9040" y="15359"/>
                  </a:lnTo>
                  <a:lnTo>
                    <a:pt x="9786" y="14042"/>
                  </a:lnTo>
                  <a:lnTo>
                    <a:pt x="11936" y="11366"/>
                  </a:lnTo>
                  <a:lnTo>
                    <a:pt x="14788" y="8162"/>
                  </a:lnTo>
                  <a:lnTo>
                    <a:pt x="17114" y="5398"/>
                  </a:lnTo>
                  <a:lnTo>
                    <a:pt x="20843" y="308"/>
                  </a:lnTo>
                  <a:lnTo>
                    <a:pt x="20887" y="220"/>
                  </a:lnTo>
                  <a:lnTo>
                    <a:pt x="20887" y="176"/>
                  </a:lnTo>
                  <a:lnTo>
                    <a:pt x="20887" y="88"/>
                  </a:lnTo>
                  <a:lnTo>
                    <a:pt x="20800" y="44"/>
                  </a:lnTo>
                  <a:lnTo>
                    <a:pt x="2075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1" name="Google Shape;2621;p126"/>
            <p:cNvSpPr/>
            <p:nvPr/>
          </p:nvSpPr>
          <p:spPr>
            <a:xfrm>
              <a:off x="3612525" y="2141700"/>
              <a:ext cx="1811200" cy="630800"/>
            </a:xfrm>
            <a:custGeom>
              <a:avLst/>
              <a:gdLst/>
              <a:ahLst/>
              <a:cxnLst/>
              <a:rect l="l" t="t" r="r" b="b"/>
              <a:pathLst>
                <a:path w="72448" h="25232" extrusionOk="0">
                  <a:moveTo>
                    <a:pt x="69288" y="0"/>
                  </a:moveTo>
                  <a:lnTo>
                    <a:pt x="66655" y="483"/>
                  </a:lnTo>
                  <a:lnTo>
                    <a:pt x="66611" y="483"/>
                  </a:lnTo>
                  <a:lnTo>
                    <a:pt x="63627" y="1448"/>
                  </a:lnTo>
                  <a:lnTo>
                    <a:pt x="59546" y="2940"/>
                  </a:lnTo>
                  <a:lnTo>
                    <a:pt x="57967" y="3598"/>
                  </a:lnTo>
                  <a:lnTo>
                    <a:pt x="54149" y="3642"/>
                  </a:lnTo>
                  <a:lnTo>
                    <a:pt x="52394" y="3686"/>
                  </a:lnTo>
                  <a:lnTo>
                    <a:pt x="52306" y="3730"/>
                  </a:lnTo>
                  <a:lnTo>
                    <a:pt x="46865" y="6407"/>
                  </a:lnTo>
                  <a:lnTo>
                    <a:pt x="45154" y="7328"/>
                  </a:lnTo>
                  <a:lnTo>
                    <a:pt x="39142" y="8425"/>
                  </a:lnTo>
                  <a:lnTo>
                    <a:pt x="35324" y="8996"/>
                  </a:lnTo>
                  <a:lnTo>
                    <a:pt x="32033" y="9566"/>
                  </a:lnTo>
                  <a:lnTo>
                    <a:pt x="28128" y="10356"/>
                  </a:lnTo>
                  <a:lnTo>
                    <a:pt x="27206" y="10751"/>
                  </a:lnTo>
                  <a:lnTo>
                    <a:pt x="27119" y="10795"/>
                  </a:lnTo>
                  <a:lnTo>
                    <a:pt x="26855" y="11190"/>
                  </a:lnTo>
                  <a:lnTo>
                    <a:pt x="26812" y="11233"/>
                  </a:lnTo>
                  <a:lnTo>
                    <a:pt x="25363" y="16718"/>
                  </a:lnTo>
                  <a:lnTo>
                    <a:pt x="24091" y="19527"/>
                  </a:lnTo>
                  <a:lnTo>
                    <a:pt x="22423" y="22379"/>
                  </a:lnTo>
                  <a:lnTo>
                    <a:pt x="21063" y="24573"/>
                  </a:lnTo>
                  <a:lnTo>
                    <a:pt x="20668" y="24836"/>
                  </a:lnTo>
                  <a:lnTo>
                    <a:pt x="14964" y="23915"/>
                  </a:lnTo>
                  <a:lnTo>
                    <a:pt x="10269" y="22818"/>
                  </a:lnTo>
                  <a:lnTo>
                    <a:pt x="6802" y="22204"/>
                  </a:lnTo>
                  <a:lnTo>
                    <a:pt x="6758" y="22204"/>
                  </a:lnTo>
                  <a:lnTo>
                    <a:pt x="3467" y="21984"/>
                  </a:lnTo>
                  <a:lnTo>
                    <a:pt x="264" y="20843"/>
                  </a:lnTo>
                  <a:lnTo>
                    <a:pt x="132" y="20843"/>
                  </a:lnTo>
                  <a:lnTo>
                    <a:pt x="44" y="20887"/>
                  </a:lnTo>
                  <a:lnTo>
                    <a:pt x="44" y="20975"/>
                  </a:lnTo>
                  <a:lnTo>
                    <a:pt x="1" y="21019"/>
                  </a:lnTo>
                  <a:lnTo>
                    <a:pt x="44" y="21107"/>
                  </a:lnTo>
                  <a:lnTo>
                    <a:pt x="88" y="21150"/>
                  </a:lnTo>
                  <a:lnTo>
                    <a:pt x="132" y="21194"/>
                  </a:lnTo>
                  <a:lnTo>
                    <a:pt x="3379" y="22291"/>
                  </a:lnTo>
                  <a:lnTo>
                    <a:pt x="3423" y="22335"/>
                  </a:lnTo>
                  <a:lnTo>
                    <a:pt x="6758" y="22555"/>
                  </a:lnTo>
                  <a:lnTo>
                    <a:pt x="10181" y="23169"/>
                  </a:lnTo>
                  <a:lnTo>
                    <a:pt x="14876" y="24266"/>
                  </a:lnTo>
                  <a:lnTo>
                    <a:pt x="20668" y="25231"/>
                  </a:lnTo>
                  <a:lnTo>
                    <a:pt x="20712" y="25231"/>
                  </a:lnTo>
                  <a:lnTo>
                    <a:pt x="20800" y="25187"/>
                  </a:lnTo>
                  <a:lnTo>
                    <a:pt x="21283" y="24836"/>
                  </a:lnTo>
                  <a:lnTo>
                    <a:pt x="21326" y="24792"/>
                  </a:lnTo>
                  <a:lnTo>
                    <a:pt x="22731" y="22555"/>
                  </a:lnTo>
                  <a:lnTo>
                    <a:pt x="24398" y="19702"/>
                  </a:lnTo>
                  <a:lnTo>
                    <a:pt x="25715" y="16850"/>
                  </a:lnTo>
                  <a:lnTo>
                    <a:pt x="25715" y="16806"/>
                  </a:lnTo>
                  <a:lnTo>
                    <a:pt x="27119" y="11365"/>
                  </a:lnTo>
                  <a:lnTo>
                    <a:pt x="27382" y="11058"/>
                  </a:lnTo>
                  <a:lnTo>
                    <a:pt x="28216" y="10707"/>
                  </a:lnTo>
                  <a:lnTo>
                    <a:pt x="32121" y="9917"/>
                  </a:lnTo>
                  <a:lnTo>
                    <a:pt x="35368" y="9347"/>
                  </a:lnTo>
                  <a:lnTo>
                    <a:pt x="39186" y="8776"/>
                  </a:lnTo>
                  <a:lnTo>
                    <a:pt x="45241" y="7679"/>
                  </a:lnTo>
                  <a:lnTo>
                    <a:pt x="45285" y="7635"/>
                  </a:lnTo>
                  <a:lnTo>
                    <a:pt x="47040" y="6714"/>
                  </a:lnTo>
                  <a:lnTo>
                    <a:pt x="52438" y="4037"/>
                  </a:lnTo>
                  <a:lnTo>
                    <a:pt x="54149" y="3993"/>
                  </a:lnTo>
                  <a:lnTo>
                    <a:pt x="58011" y="3949"/>
                  </a:lnTo>
                  <a:lnTo>
                    <a:pt x="58098" y="3949"/>
                  </a:lnTo>
                  <a:lnTo>
                    <a:pt x="59678" y="3247"/>
                  </a:lnTo>
                  <a:lnTo>
                    <a:pt x="63715" y="1799"/>
                  </a:lnTo>
                  <a:lnTo>
                    <a:pt x="66699" y="790"/>
                  </a:lnTo>
                  <a:lnTo>
                    <a:pt x="69332" y="351"/>
                  </a:lnTo>
                  <a:lnTo>
                    <a:pt x="70868" y="658"/>
                  </a:lnTo>
                  <a:lnTo>
                    <a:pt x="71614" y="1404"/>
                  </a:lnTo>
                  <a:lnTo>
                    <a:pt x="72096" y="3159"/>
                  </a:lnTo>
                  <a:lnTo>
                    <a:pt x="72008" y="5792"/>
                  </a:lnTo>
                  <a:lnTo>
                    <a:pt x="71394" y="12550"/>
                  </a:lnTo>
                  <a:lnTo>
                    <a:pt x="71438" y="12638"/>
                  </a:lnTo>
                  <a:lnTo>
                    <a:pt x="71438" y="12682"/>
                  </a:lnTo>
                  <a:lnTo>
                    <a:pt x="71526" y="12725"/>
                  </a:lnTo>
                  <a:lnTo>
                    <a:pt x="71657" y="12725"/>
                  </a:lnTo>
                  <a:lnTo>
                    <a:pt x="71701" y="12682"/>
                  </a:lnTo>
                  <a:lnTo>
                    <a:pt x="71745" y="12638"/>
                  </a:lnTo>
                  <a:lnTo>
                    <a:pt x="71745" y="12594"/>
                  </a:lnTo>
                  <a:lnTo>
                    <a:pt x="72360" y="5836"/>
                  </a:lnTo>
                  <a:lnTo>
                    <a:pt x="72447" y="3116"/>
                  </a:lnTo>
                  <a:lnTo>
                    <a:pt x="72403" y="3072"/>
                  </a:lnTo>
                  <a:lnTo>
                    <a:pt x="71965" y="1273"/>
                  </a:lnTo>
                  <a:lnTo>
                    <a:pt x="71921" y="1185"/>
                  </a:lnTo>
                  <a:lnTo>
                    <a:pt x="71087" y="395"/>
                  </a:lnTo>
                  <a:lnTo>
                    <a:pt x="70999" y="351"/>
                  </a:lnTo>
                  <a:lnTo>
                    <a:pt x="6937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2" name="Google Shape;2622;p126"/>
            <p:cNvSpPr/>
            <p:nvPr/>
          </p:nvSpPr>
          <p:spPr>
            <a:xfrm>
              <a:off x="3387650" y="738625"/>
              <a:ext cx="299500" cy="660425"/>
            </a:xfrm>
            <a:custGeom>
              <a:avLst/>
              <a:gdLst/>
              <a:ahLst/>
              <a:cxnLst/>
              <a:rect l="l" t="t" r="r" b="b"/>
              <a:pathLst>
                <a:path w="11980" h="26417" extrusionOk="0">
                  <a:moveTo>
                    <a:pt x="11716" y="0"/>
                  </a:moveTo>
                  <a:lnTo>
                    <a:pt x="11672" y="44"/>
                  </a:lnTo>
                  <a:lnTo>
                    <a:pt x="11628" y="88"/>
                  </a:lnTo>
                  <a:lnTo>
                    <a:pt x="9522" y="4300"/>
                  </a:lnTo>
                  <a:lnTo>
                    <a:pt x="7591" y="7679"/>
                  </a:lnTo>
                  <a:lnTo>
                    <a:pt x="7547" y="7679"/>
                  </a:lnTo>
                  <a:lnTo>
                    <a:pt x="6714" y="9610"/>
                  </a:lnTo>
                  <a:lnTo>
                    <a:pt x="6187" y="11014"/>
                  </a:lnTo>
                  <a:lnTo>
                    <a:pt x="5704" y="12374"/>
                  </a:lnTo>
                  <a:lnTo>
                    <a:pt x="4871" y="15051"/>
                  </a:lnTo>
                  <a:lnTo>
                    <a:pt x="4037" y="17552"/>
                  </a:lnTo>
                  <a:lnTo>
                    <a:pt x="3598" y="18825"/>
                  </a:lnTo>
                  <a:lnTo>
                    <a:pt x="3159" y="20053"/>
                  </a:lnTo>
                  <a:lnTo>
                    <a:pt x="2677" y="21282"/>
                  </a:lnTo>
                  <a:lnTo>
                    <a:pt x="2106" y="22555"/>
                  </a:lnTo>
                  <a:lnTo>
                    <a:pt x="1492" y="23783"/>
                  </a:lnTo>
                  <a:lnTo>
                    <a:pt x="834" y="25056"/>
                  </a:lnTo>
                  <a:lnTo>
                    <a:pt x="0" y="26153"/>
                  </a:lnTo>
                  <a:lnTo>
                    <a:pt x="0" y="26197"/>
                  </a:lnTo>
                  <a:lnTo>
                    <a:pt x="0" y="26284"/>
                  </a:lnTo>
                  <a:lnTo>
                    <a:pt x="0" y="26328"/>
                  </a:lnTo>
                  <a:lnTo>
                    <a:pt x="44" y="26372"/>
                  </a:lnTo>
                  <a:lnTo>
                    <a:pt x="176" y="26416"/>
                  </a:lnTo>
                  <a:lnTo>
                    <a:pt x="219" y="26416"/>
                  </a:lnTo>
                  <a:lnTo>
                    <a:pt x="307" y="26328"/>
                  </a:lnTo>
                  <a:lnTo>
                    <a:pt x="1141" y="25231"/>
                  </a:lnTo>
                  <a:lnTo>
                    <a:pt x="1799" y="23959"/>
                  </a:lnTo>
                  <a:lnTo>
                    <a:pt x="2413" y="22686"/>
                  </a:lnTo>
                  <a:lnTo>
                    <a:pt x="2984" y="21458"/>
                  </a:lnTo>
                  <a:lnTo>
                    <a:pt x="3467" y="20185"/>
                  </a:lnTo>
                  <a:lnTo>
                    <a:pt x="3949" y="18956"/>
                  </a:lnTo>
                  <a:lnTo>
                    <a:pt x="4388" y="17684"/>
                  </a:lnTo>
                  <a:lnTo>
                    <a:pt x="5178" y="15139"/>
                  </a:lnTo>
                  <a:lnTo>
                    <a:pt x="6056" y="12506"/>
                  </a:lnTo>
                  <a:lnTo>
                    <a:pt x="6538" y="11146"/>
                  </a:lnTo>
                  <a:lnTo>
                    <a:pt x="7021" y="9742"/>
                  </a:lnTo>
                  <a:lnTo>
                    <a:pt x="7898" y="7855"/>
                  </a:lnTo>
                  <a:lnTo>
                    <a:pt x="9829" y="4476"/>
                  </a:lnTo>
                  <a:lnTo>
                    <a:pt x="11936" y="263"/>
                  </a:lnTo>
                  <a:lnTo>
                    <a:pt x="11979" y="176"/>
                  </a:lnTo>
                  <a:lnTo>
                    <a:pt x="11979" y="132"/>
                  </a:lnTo>
                  <a:lnTo>
                    <a:pt x="11936" y="44"/>
                  </a:lnTo>
                  <a:lnTo>
                    <a:pt x="1189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3" name="Google Shape;2623;p126"/>
            <p:cNvSpPr/>
            <p:nvPr/>
          </p:nvSpPr>
          <p:spPr>
            <a:xfrm>
              <a:off x="4327775" y="2656175"/>
              <a:ext cx="230400" cy="66950"/>
            </a:xfrm>
            <a:custGeom>
              <a:avLst/>
              <a:gdLst/>
              <a:ahLst/>
              <a:cxnLst/>
              <a:rect l="l" t="t" r="r" b="b"/>
              <a:pathLst>
                <a:path w="9216" h="2678" extrusionOk="0">
                  <a:moveTo>
                    <a:pt x="3292" y="1"/>
                  </a:moveTo>
                  <a:lnTo>
                    <a:pt x="1624" y="220"/>
                  </a:lnTo>
                  <a:lnTo>
                    <a:pt x="1536" y="220"/>
                  </a:lnTo>
                  <a:lnTo>
                    <a:pt x="1054" y="528"/>
                  </a:lnTo>
                  <a:lnTo>
                    <a:pt x="1010" y="615"/>
                  </a:lnTo>
                  <a:lnTo>
                    <a:pt x="1" y="2414"/>
                  </a:lnTo>
                  <a:lnTo>
                    <a:pt x="1" y="2458"/>
                  </a:lnTo>
                  <a:lnTo>
                    <a:pt x="1" y="2546"/>
                  </a:lnTo>
                  <a:lnTo>
                    <a:pt x="44" y="2590"/>
                  </a:lnTo>
                  <a:lnTo>
                    <a:pt x="88" y="2634"/>
                  </a:lnTo>
                  <a:lnTo>
                    <a:pt x="176" y="2678"/>
                  </a:lnTo>
                  <a:lnTo>
                    <a:pt x="264" y="2634"/>
                  </a:lnTo>
                  <a:lnTo>
                    <a:pt x="308" y="2590"/>
                  </a:lnTo>
                  <a:lnTo>
                    <a:pt x="1273" y="791"/>
                  </a:lnTo>
                  <a:lnTo>
                    <a:pt x="1712" y="571"/>
                  </a:lnTo>
                  <a:lnTo>
                    <a:pt x="3336" y="352"/>
                  </a:lnTo>
                  <a:lnTo>
                    <a:pt x="6583" y="396"/>
                  </a:lnTo>
                  <a:lnTo>
                    <a:pt x="8996" y="747"/>
                  </a:lnTo>
                  <a:lnTo>
                    <a:pt x="9084" y="703"/>
                  </a:lnTo>
                  <a:lnTo>
                    <a:pt x="9128" y="703"/>
                  </a:lnTo>
                  <a:lnTo>
                    <a:pt x="9172" y="659"/>
                  </a:lnTo>
                  <a:lnTo>
                    <a:pt x="9216" y="571"/>
                  </a:lnTo>
                  <a:lnTo>
                    <a:pt x="9216" y="528"/>
                  </a:lnTo>
                  <a:lnTo>
                    <a:pt x="9172" y="440"/>
                  </a:lnTo>
                  <a:lnTo>
                    <a:pt x="9128" y="396"/>
                  </a:lnTo>
                  <a:lnTo>
                    <a:pt x="9040" y="396"/>
                  </a:lnTo>
                  <a:lnTo>
                    <a:pt x="6627" y="45"/>
                  </a:lnTo>
                  <a:lnTo>
                    <a:pt x="329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4" name="Google Shape;2624;p126"/>
            <p:cNvSpPr/>
            <p:nvPr/>
          </p:nvSpPr>
          <p:spPr>
            <a:xfrm>
              <a:off x="3893350" y="2910700"/>
              <a:ext cx="171175" cy="15375"/>
            </a:xfrm>
            <a:custGeom>
              <a:avLst/>
              <a:gdLst/>
              <a:ahLst/>
              <a:cxnLst/>
              <a:rect l="l" t="t" r="r" b="b"/>
              <a:pathLst>
                <a:path w="6847" h="615" extrusionOk="0">
                  <a:moveTo>
                    <a:pt x="133" y="0"/>
                  </a:moveTo>
                  <a:lnTo>
                    <a:pt x="45" y="44"/>
                  </a:lnTo>
                  <a:lnTo>
                    <a:pt x="1" y="88"/>
                  </a:lnTo>
                  <a:lnTo>
                    <a:pt x="1" y="176"/>
                  </a:lnTo>
                  <a:lnTo>
                    <a:pt x="1" y="220"/>
                  </a:lnTo>
                  <a:lnTo>
                    <a:pt x="45" y="307"/>
                  </a:lnTo>
                  <a:lnTo>
                    <a:pt x="89" y="307"/>
                  </a:lnTo>
                  <a:lnTo>
                    <a:pt x="133" y="351"/>
                  </a:lnTo>
                  <a:lnTo>
                    <a:pt x="2985" y="615"/>
                  </a:lnTo>
                  <a:lnTo>
                    <a:pt x="6671" y="571"/>
                  </a:lnTo>
                  <a:lnTo>
                    <a:pt x="6759" y="571"/>
                  </a:lnTo>
                  <a:lnTo>
                    <a:pt x="6802" y="527"/>
                  </a:lnTo>
                  <a:lnTo>
                    <a:pt x="6846" y="483"/>
                  </a:lnTo>
                  <a:lnTo>
                    <a:pt x="6846" y="395"/>
                  </a:lnTo>
                  <a:lnTo>
                    <a:pt x="6846" y="351"/>
                  </a:lnTo>
                  <a:lnTo>
                    <a:pt x="6802" y="307"/>
                  </a:lnTo>
                  <a:lnTo>
                    <a:pt x="6759" y="263"/>
                  </a:lnTo>
                  <a:lnTo>
                    <a:pt x="6671" y="220"/>
                  </a:lnTo>
                  <a:lnTo>
                    <a:pt x="2985" y="263"/>
                  </a:lnTo>
                  <a:lnTo>
                    <a:pt x="17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5" name="Google Shape;2625;p126"/>
            <p:cNvSpPr/>
            <p:nvPr/>
          </p:nvSpPr>
          <p:spPr>
            <a:xfrm>
              <a:off x="3224175" y="777000"/>
              <a:ext cx="230400" cy="580350"/>
            </a:xfrm>
            <a:custGeom>
              <a:avLst/>
              <a:gdLst/>
              <a:ahLst/>
              <a:cxnLst/>
              <a:rect l="l" t="t" r="r" b="b"/>
              <a:pathLst>
                <a:path w="9216" h="23214" extrusionOk="0">
                  <a:moveTo>
                    <a:pt x="9040" y="1"/>
                  </a:moveTo>
                  <a:lnTo>
                    <a:pt x="8952" y="45"/>
                  </a:lnTo>
                  <a:lnTo>
                    <a:pt x="8909" y="45"/>
                  </a:lnTo>
                  <a:lnTo>
                    <a:pt x="8865" y="133"/>
                  </a:lnTo>
                  <a:lnTo>
                    <a:pt x="7768" y="2239"/>
                  </a:lnTo>
                  <a:lnTo>
                    <a:pt x="6627" y="5091"/>
                  </a:lnTo>
                  <a:lnTo>
                    <a:pt x="5486" y="8689"/>
                  </a:lnTo>
                  <a:lnTo>
                    <a:pt x="4082" y="12112"/>
                  </a:lnTo>
                  <a:lnTo>
                    <a:pt x="2019" y="16412"/>
                  </a:lnTo>
                  <a:lnTo>
                    <a:pt x="1975" y="16456"/>
                  </a:lnTo>
                  <a:lnTo>
                    <a:pt x="966" y="19659"/>
                  </a:lnTo>
                  <a:lnTo>
                    <a:pt x="1" y="22994"/>
                  </a:lnTo>
                  <a:lnTo>
                    <a:pt x="1" y="23082"/>
                  </a:lnTo>
                  <a:lnTo>
                    <a:pt x="45" y="23126"/>
                  </a:lnTo>
                  <a:lnTo>
                    <a:pt x="89" y="23170"/>
                  </a:lnTo>
                  <a:lnTo>
                    <a:pt x="132" y="23214"/>
                  </a:lnTo>
                  <a:lnTo>
                    <a:pt x="308" y="23214"/>
                  </a:lnTo>
                  <a:lnTo>
                    <a:pt x="352" y="23082"/>
                  </a:lnTo>
                  <a:lnTo>
                    <a:pt x="1273" y="19747"/>
                  </a:lnTo>
                  <a:lnTo>
                    <a:pt x="2326" y="16544"/>
                  </a:lnTo>
                  <a:lnTo>
                    <a:pt x="4389" y="12244"/>
                  </a:lnTo>
                  <a:lnTo>
                    <a:pt x="5793" y="8777"/>
                  </a:lnTo>
                  <a:lnTo>
                    <a:pt x="6978" y="5179"/>
                  </a:lnTo>
                  <a:lnTo>
                    <a:pt x="8075" y="2414"/>
                  </a:lnTo>
                  <a:lnTo>
                    <a:pt x="9172" y="264"/>
                  </a:lnTo>
                  <a:lnTo>
                    <a:pt x="9216" y="220"/>
                  </a:lnTo>
                  <a:lnTo>
                    <a:pt x="9172" y="133"/>
                  </a:lnTo>
                  <a:lnTo>
                    <a:pt x="9172" y="89"/>
                  </a:lnTo>
                  <a:lnTo>
                    <a:pt x="9084" y="45"/>
                  </a:lnTo>
                  <a:lnTo>
                    <a:pt x="904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6" name="Google Shape;2626;p126"/>
            <p:cNvSpPr/>
            <p:nvPr/>
          </p:nvSpPr>
          <p:spPr>
            <a:xfrm>
              <a:off x="4358500" y="2701175"/>
              <a:ext cx="82300" cy="30725"/>
            </a:xfrm>
            <a:custGeom>
              <a:avLst/>
              <a:gdLst/>
              <a:ahLst/>
              <a:cxnLst/>
              <a:rect l="l" t="t" r="r" b="b"/>
              <a:pathLst>
                <a:path w="3292" h="1229" extrusionOk="0">
                  <a:moveTo>
                    <a:pt x="3116" y="0"/>
                  </a:moveTo>
                  <a:lnTo>
                    <a:pt x="1624" y="88"/>
                  </a:lnTo>
                  <a:lnTo>
                    <a:pt x="1580" y="88"/>
                  </a:lnTo>
                  <a:lnTo>
                    <a:pt x="88" y="922"/>
                  </a:lnTo>
                  <a:lnTo>
                    <a:pt x="44" y="965"/>
                  </a:lnTo>
                  <a:lnTo>
                    <a:pt x="0" y="1009"/>
                  </a:lnTo>
                  <a:lnTo>
                    <a:pt x="0" y="1053"/>
                  </a:lnTo>
                  <a:lnTo>
                    <a:pt x="0" y="1141"/>
                  </a:lnTo>
                  <a:lnTo>
                    <a:pt x="88" y="1185"/>
                  </a:lnTo>
                  <a:lnTo>
                    <a:pt x="176" y="1229"/>
                  </a:lnTo>
                  <a:lnTo>
                    <a:pt x="264" y="1229"/>
                  </a:lnTo>
                  <a:lnTo>
                    <a:pt x="1712" y="439"/>
                  </a:lnTo>
                  <a:lnTo>
                    <a:pt x="3116" y="351"/>
                  </a:lnTo>
                  <a:lnTo>
                    <a:pt x="3204" y="351"/>
                  </a:lnTo>
                  <a:lnTo>
                    <a:pt x="3247" y="307"/>
                  </a:lnTo>
                  <a:lnTo>
                    <a:pt x="3291" y="219"/>
                  </a:lnTo>
                  <a:lnTo>
                    <a:pt x="3291" y="176"/>
                  </a:lnTo>
                  <a:lnTo>
                    <a:pt x="3291" y="88"/>
                  </a:lnTo>
                  <a:lnTo>
                    <a:pt x="3247" y="44"/>
                  </a:lnTo>
                  <a:lnTo>
                    <a:pt x="316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7" name="Google Shape;2627;p126"/>
            <p:cNvSpPr/>
            <p:nvPr/>
          </p:nvSpPr>
          <p:spPr>
            <a:xfrm>
              <a:off x="3816575" y="2913975"/>
              <a:ext cx="229300" cy="34050"/>
            </a:xfrm>
            <a:custGeom>
              <a:avLst/>
              <a:gdLst/>
              <a:ahLst/>
              <a:cxnLst/>
              <a:rect l="l" t="t" r="r" b="b"/>
              <a:pathLst>
                <a:path w="9172" h="1362" extrusionOk="0">
                  <a:moveTo>
                    <a:pt x="88" y="1"/>
                  </a:moveTo>
                  <a:lnTo>
                    <a:pt x="44" y="45"/>
                  </a:lnTo>
                  <a:lnTo>
                    <a:pt x="0" y="89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44" y="308"/>
                  </a:lnTo>
                  <a:lnTo>
                    <a:pt x="88" y="308"/>
                  </a:lnTo>
                  <a:lnTo>
                    <a:pt x="2150" y="1010"/>
                  </a:lnTo>
                  <a:lnTo>
                    <a:pt x="2194" y="1010"/>
                  </a:lnTo>
                  <a:lnTo>
                    <a:pt x="3993" y="1273"/>
                  </a:lnTo>
                  <a:lnTo>
                    <a:pt x="4037" y="1273"/>
                  </a:lnTo>
                  <a:lnTo>
                    <a:pt x="7504" y="1361"/>
                  </a:lnTo>
                  <a:lnTo>
                    <a:pt x="9040" y="1317"/>
                  </a:lnTo>
                  <a:lnTo>
                    <a:pt x="9084" y="1317"/>
                  </a:lnTo>
                  <a:lnTo>
                    <a:pt x="9127" y="1273"/>
                  </a:lnTo>
                  <a:lnTo>
                    <a:pt x="9171" y="1229"/>
                  </a:lnTo>
                  <a:lnTo>
                    <a:pt x="9171" y="1142"/>
                  </a:lnTo>
                  <a:lnTo>
                    <a:pt x="9171" y="1054"/>
                  </a:lnTo>
                  <a:lnTo>
                    <a:pt x="9127" y="1010"/>
                  </a:lnTo>
                  <a:lnTo>
                    <a:pt x="9084" y="966"/>
                  </a:lnTo>
                  <a:lnTo>
                    <a:pt x="8996" y="966"/>
                  </a:lnTo>
                  <a:lnTo>
                    <a:pt x="7504" y="1010"/>
                  </a:lnTo>
                  <a:lnTo>
                    <a:pt x="4037" y="922"/>
                  </a:lnTo>
                  <a:lnTo>
                    <a:pt x="2238" y="659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8" name="Google Shape;2628;p126"/>
            <p:cNvSpPr/>
            <p:nvPr/>
          </p:nvSpPr>
          <p:spPr>
            <a:xfrm>
              <a:off x="3192375" y="766050"/>
              <a:ext cx="239175" cy="620925"/>
            </a:xfrm>
            <a:custGeom>
              <a:avLst/>
              <a:gdLst/>
              <a:ahLst/>
              <a:cxnLst/>
              <a:rect l="l" t="t" r="r" b="b"/>
              <a:pathLst>
                <a:path w="9567" h="24837" extrusionOk="0">
                  <a:moveTo>
                    <a:pt x="9303" y="0"/>
                  </a:moveTo>
                  <a:lnTo>
                    <a:pt x="9259" y="44"/>
                  </a:lnTo>
                  <a:lnTo>
                    <a:pt x="9215" y="88"/>
                  </a:lnTo>
                  <a:lnTo>
                    <a:pt x="8162" y="2106"/>
                  </a:lnTo>
                  <a:lnTo>
                    <a:pt x="8118" y="2150"/>
                  </a:lnTo>
                  <a:lnTo>
                    <a:pt x="7065" y="4695"/>
                  </a:lnTo>
                  <a:lnTo>
                    <a:pt x="6012" y="8030"/>
                  </a:lnTo>
                  <a:lnTo>
                    <a:pt x="4871" y="10882"/>
                  </a:lnTo>
                  <a:lnTo>
                    <a:pt x="3379" y="13866"/>
                  </a:lnTo>
                  <a:lnTo>
                    <a:pt x="2150" y="16587"/>
                  </a:lnTo>
                  <a:lnTo>
                    <a:pt x="966" y="20273"/>
                  </a:lnTo>
                  <a:lnTo>
                    <a:pt x="0" y="24617"/>
                  </a:lnTo>
                  <a:lnTo>
                    <a:pt x="0" y="24705"/>
                  </a:lnTo>
                  <a:lnTo>
                    <a:pt x="0" y="24749"/>
                  </a:lnTo>
                  <a:lnTo>
                    <a:pt x="88" y="24793"/>
                  </a:lnTo>
                  <a:lnTo>
                    <a:pt x="132" y="24836"/>
                  </a:lnTo>
                  <a:lnTo>
                    <a:pt x="176" y="24836"/>
                  </a:lnTo>
                  <a:lnTo>
                    <a:pt x="264" y="24793"/>
                  </a:lnTo>
                  <a:lnTo>
                    <a:pt x="351" y="24705"/>
                  </a:lnTo>
                  <a:lnTo>
                    <a:pt x="1317" y="20361"/>
                  </a:lnTo>
                  <a:lnTo>
                    <a:pt x="2501" y="16719"/>
                  </a:lnTo>
                  <a:lnTo>
                    <a:pt x="3686" y="14042"/>
                  </a:lnTo>
                  <a:lnTo>
                    <a:pt x="5222" y="11058"/>
                  </a:lnTo>
                  <a:lnTo>
                    <a:pt x="6319" y="8162"/>
                  </a:lnTo>
                  <a:lnTo>
                    <a:pt x="7416" y="4827"/>
                  </a:lnTo>
                  <a:lnTo>
                    <a:pt x="8469" y="2282"/>
                  </a:lnTo>
                  <a:lnTo>
                    <a:pt x="9522" y="263"/>
                  </a:lnTo>
                  <a:lnTo>
                    <a:pt x="9566" y="220"/>
                  </a:lnTo>
                  <a:lnTo>
                    <a:pt x="9522" y="132"/>
                  </a:lnTo>
                  <a:lnTo>
                    <a:pt x="9522" y="88"/>
                  </a:lnTo>
                  <a:lnTo>
                    <a:pt x="9435" y="44"/>
                  </a:lnTo>
                  <a:lnTo>
                    <a:pt x="939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9" name="Google Shape;2629;p126"/>
            <p:cNvSpPr/>
            <p:nvPr/>
          </p:nvSpPr>
          <p:spPr>
            <a:xfrm>
              <a:off x="3859350" y="2946900"/>
              <a:ext cx="105350" cy="24150"/>
            </a:xfrm>
            <a:custGeom>
              <a:avLst/>
              <a:gdLst/>
              <a:ahLst/>
              <a:cxnLst/>
              <a:rect l="l" t="t" r="r" b="b"/>
              <a:pathLst>
                <a:path w="4214" h="966" extrusionOk="0">
                  <a:moveTo>
                    <a:pt x="132" y="0"/>
                  </a:moveTo>
                  <a:lnTo>
                    <a:pt x="88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88" y="307"/>
                  </a:lnTo>
                  <a:lnTo>
                    <a:pt x="132" y="351"/>
                  </a:lnTo>
                  <a:lnTo>
                    <a:pt x="1931" y="790"/>
                  </a:lnTo>
                  <a:lnTo>
                    <a:pt x="1975" y="790"/>
                  </a:lnTo>
                  <a:lnTo>
                    <a:pt x="4038" y="966"/>
                  </a:lnTo>
                  <a:lnTo>
                    <a:pt x="4169" y="922"/>
                  </a:lnTo>
                  <a:lnTo>
                    <a:pt x="4213" y="790"/>
                  </a:lnTo>
                  <a:lnTo>
                    <a:pt x="4213" y="746"/>
                  </a:lnTo>
                  <a:lnTo>
                    <a:pt x="4169" y="658"/>
                  </a:lnTo>
                  <a:lnTo>
                    <a:pt x="4125" y="615"/>
                  </a:lnTo>
                  <a:lnTo>
                    <a:pt x="4082" y="615"/>
                  </a:lnTo>
                  <a:lnTo>
                    <a:pt x="2019" y="439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0" name="Google Shape;2630;p126"/>
            <p:cNvSpPr/>
            <p:nvPr/>
          </p:nvSpPr>
          <p:spPr>
            <a:xfrm>
              <a:off x="3161650" y="766050"/>
              <a:ext cx="238075" cy="613250"/>
            </a:xfrm>
            <a:custGeom>
              <a:avLst/>
              <a:gdLst/>
              <a:ahLst/>
              <a:cxnLst/>
              <a:rect l="l" t="t" r="r" b="b"/>
              <a:pathLst>
                <a:path w="9523" h="24530" extrusionOk="0">
                  <a:moveTo>
                    <a:pt x="9347" y="0"/>
                  </a:moveTo>
                  <a:lnTo>
                    <a:pt x="9303" y="44"/>
                  </a:lnTo>
                  <a:lnTo>
                    <a:pt x="9259" y="44"/>
                  </a:lnTo>
                  <a:lnTo>
                    <a:pt x="9216" y="88"/>
                  </a:lnTo>
                  <a:lnTo>
                    <a:pt x="8426" y="1536"/>
                  </a:lnTo>
                  <a:lnTo>
                    <a:pt x="8426" y="1580"/>
                  </a:lnTo>
                  <a:lnTo>
                    <a:pt x="7548" y="3906"/>
                  </a:lnTo>
                  <a:lnTo>
                    <a:pt x="6539" y="6933"/>
                  </a:lnTo>
                  <a:lnTo>
                    <a:pt x="5310" y="9917"/>
                  </a:lnTo>
                  <a:lnTo>
                    <a:pt x="3643" y="13252"/>
                  </a:lnTo>
                  <a:lnTo>
                    <a:pt x="2239" y="16280"/>
                  </a:lnTo>
                  <a:lnTo>
                    <a:pt x="2239" y="16324"/>
                  </a:lnTo>
                  <a:lnTo>
                    <a:pt x="922" y="20405"/>
                  </a:lnTo>
                  <a:lnTo>
                    <a:pt x="1" y="23388"/>
                  </a:lnTo>
                  <a:lnTo>
                    <a:pt x="1" y="23520"/>
                  </a:lnTo>
                  <a:lnTo>
                    <a:pt x="352" y="24442"/>
                  </a:lnTo>
                  <a:lnTo>
                    <a:pt x="439" y="24529"/>
                  </a:lnTo>
                  <a:lnTo>
                    <a:pt x="571" y="24529"/>
                  </a:lnTo>
                  <a:lnTo>
                    <a:pt x="659" y="24485"/>
                  </a:lnTo>
                  <a:lnTo>
                    <a:pt x="659" y="24442"/>
                  </a:lnTo>
                  <a:lnTo>
                    <a:pt x="703" y="24354"/>
                  </a:lnTo>
                  <a:lnTo>
                    <a:pt x="703" y="24310"/>
                  </a:lnTo>
                  <a:lnTo>
                    <a:pt x="352" y="23432"/>
                  </a:lnTo>
                  <a:lnTo>
                    <a:pt x="1273" y="20536"/>
                  </a:lnTo>
                  <a:lnTo>
                    <a:pt x="2546" y="16411"/>
                  </a:lnTo>
                  <a:lnTo>
                    <a:pt x="3950" y="13384"/>
                  </a:lnTo>
                  <a:lnTo>
                    <a:pt x="5617" y="10093"/>
                  </a:lnTo>
                  <a:lnTo>
                    <a:pt x="6846" y="7021"/>
                  </a:lnTo>
                  <a:lnTo>
                    <a:pt x="7855" y="4037"/>
                  </a:lnTo>
                  <a:lnTo>
                    <a:pt x="8733" y="1712"/>
                  </a:lnTo>
                  <a:lnTo>
                    <a:pt x="9523" y="263"/>
                  </a:lnTo>
                  <a:lnTo>
                    <a:pt x="9523" y="220"/>
                  </a:lnTo>
                  <a:lnTo>
                    <a:pt x="9523" y="132"/>
                  </a:lnTo>
                  <a:lnTo>
                    <a:pt x="9479" y="88"/>
                  </a:lnTo>
                  <a:lnTo>
                    <a:pt x="9435" y="44"/>
                  </a:lnTo>
                  <a:lnTo>
                    <a:pt x="934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1" name="Google Shape;2631;p126"/>
            <p:cNvSpPr/>
            <p:nvPr/>
          </p:nvSpPr>
          <p:spPr>
            <a:xfrm>
              <a:off x="4527425" y="1110500"/>
              <a:ext cx="63650" cy="151425"/>
            </a:xfrm>
            <a:custGeom>
              <a:avLst/>
              <a:gdLst/>
              <a:ahLst/>
              <a:cxnLst/>
              <a:rect l="l" t="t" r="r" b="b"/>
              <a:pathLst>
                <a:path w="2546" h="6057" extrusionOk="0">
                  <a:moveTo>
                    <a:pt x="396" y="396"/>
                  </a:moveTo>
                  <a:lnTo>
                    <a:pt x="571" y="483"/>
                  </a:lnTo>
                  <a:lnTo>
                    <a:pt x="1712" y="1756"/>
                  </a:lnTo>
                  <a:lnTo>
                    <a:pt x="2195" y="3292"/>
                  </a:lnTo>
                  <a:lnTo>
                    <a:pt x="1888" y="5266"/>
                  </a:lnTo>
                  <a:lnTo>
                    <a:pt x="1756" y="5705"/>
                  </a:lnTo>
                  <a:lnTo>
                    <a:pt x="835" y="4081"/>
                  </a:lnTo>
                  <a:lnTo>
                    <a:pt x="352" y="659"/>
                  </a:lnTo>
                  <a:lnTo>
                    <a:pt x="396" y="396"/>
                  </a:lnTo>
                  <a:close/>
                  <a:moveTo>
                    <a:pt x="264" y="1"/>
                  </a:moveTo>
                  <a:lnTo>
                    <a:pt x="176" y="44"/>
                  </a:lnTo>
                  <a:lnTo>
                    <a:pt x="133" y="88"/>
                  </a:lnTo>
                  <a:lnTo>
                    <a:pt x="89" y="132"/>
                  </a:lnTo>
                  <a:lnTo>
                    <a:pt x="1" y="615"/>
                  </a:lnTo>
                  <a:lnTo>
                    <a:pt x="1" y="659"/>
                  </a:lnTo>
                  <a:lnTo>
                    <a:pt x="484" y="4169"/>
                  </a:lnTo>
                  <a:lnTo>
                    <a:pt x="527" y="4213"/>
                  </a:lnTo>
                  <a:lnTo>
                    <a:pt x="1493" y="5924"/>
                  </a:lnTo>
                  <a:lnTo>
                    <a:pt x="1537" y="6012"/>
                  </a:lnTo>
                  <a:lnTo>
                    <a:pt x="1624" y="6012"/>
                  </a:lnTo>
                  <a:lnTo>
                    <a:pt x="1888" y="6056"/>
                  </a:lnTo>
                  <a:lnTo>
                    <a:pt x="1975" y="6012"/>
                  </a:lnTo>
                  <a:lnTo>
                    <a:pt x="2063" y="5924"/>
                  </a:lnTo>
                  <a:lnTo>
                    <a:pt x="2239" y="5354"/>
                  </a:lnTo>
                  <a:lnTo>
                    <a:pt x="2546" y="3292"/>
                  </a:lnTo>
                  <a:lnTo>
                    <a:pt x="2546" y="3204"/>
                  </a:lnTo>
                  <a:lnTo>
                    <a:pt x="2019" y="1624"/>
                  </a:lnTo>
                  <a:lnTo>
                    <a:pt x="1975" y="1536"/>
                  </a:lnTo>
                  <a:lnTo>
                    <a:pt x="791" y="220"/>
                  </a:lnTo>
                  <a:lnTo>
                    <a:pt x="703" y="132"/>
                  </a:lnTo>
                  <a:lnTo>
                    <a:pt x="30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2" name="Google Shape;2632;p126"/>
            <p:cNvSpPr/>
            <p:nvPr/>
          </p:nvSpPr>
          <p:spPr>
            <a:xfrm>
              <a:off x="4484650" y="1084175"/>
              <a:ext cx="129475" cy="362025"/>
            </a:xfrm>
            <a:custGeom>
              <a:avLst/>
              <a:gdLst/>
              <a:ahLst/>
              <a:cxnLst/>
              <a:rect l="l" t="t" r="r" b="b"/>
              <a:pathLst>
                <a:path w="5179" h="14481" extrusionOk="0">
                  <a:moveTo>
                    <a:pt x="1536" y="0"/>
                  </a:moveTo>
                  <a:lnTo>
                    <a:pt x="1449" y="44"/>
                  </a:lnTo>
                  <a:lnTo>
                    <a:pt x="1405" y="88"/>
                  </a:lnTo>
                  <a:lnTo>
                    <a:pt x="132" y="2282"/>
                  </a:lnTo>
                  <a:lnTo>
                    <a:pt x="88" y="2414"/>
                  </a:lnTo>
                  <a:lnTo>
                    <a:pt x="834" y="7636"/>
                  </a:lnTo>
                  <a:lnTo>
                    <a:pt x="615" y="9566"/>
                  </a:lnTo>
                  <a:lnTo>
                    <a:pt x="1" y="13472"/>
                  </a:lnTo>
                  <a:lnTo>
                    <a:pt x="1" y="13559"/>
                  </a:lnTo>
                  <a:lnTo>
                    <a:pt x="264" y="14305"/>
                  </a:lnTo>
                  <a:lnTo>
                    <a:pt x="308" y="14393"/>
                  </a:lnTo>
                  <a:lnTo>
                    <a:pt x="395" y="14437"/>
                  </a:lnTo>
                  <a:lnTo>
                    <a:pt x="790" y="14481"/>
                  </a:lnTo>
                  <a:lnTo>
                    <a:pt x="878" y="14481"/>
                  </a:lnTo>
                  <a:lnTo>
                    <a:pt x="966" y="14437"/>
                  </a:lnTo>
                  <a:lnTo>
                    <a:pt x="1361" y="13911"/>
                  </a:lnTo>
                  <a:lnTo>
                    <a:pt x="1405" y="13867"/>
                  </a:lnTo>
                  <a:lnTo>
                    <a:pt x="3204" y="9786"/>
                  </a:lnTo>
                  <a:lnTo>
                    <a:pt x="4345" y="8513"/>
                  </a:lnTo>
                  <a:lnTo>
                    <a:pt x="4389" y="8469"/>
                  </a:lnTo>
                  <a:lnTo>
                    <a:pt x="4959" y="5924"/>
                  </a:lnTo>
                  <a:lnTo>
                    <a:pt x="5178" y="4169"/>
                  </a:lnTo>
                  <a:lnTo>
                    <a:pt x="5178" y="4081"/>
                  </a:lnTo>
                  <a:lnTo>
                    <a:pt x="4169" y="1931"/>
                  </a:lnTo>
                  <a:lnTo>
                    <a:pt x="4125" y="1887"/>
                  </a:lnTo>
                  <a:lnTo>
                    <a:pt x="4081" y="1843"/>
                  </a:lnTo>
                  <a:lnTo>
                    <a:pt x="3906" y="1843"/>
                  </a:lnTo>
                  <a:lnTo>
                    <a:pt x="3862" y="1887"/>
                  </a:lnTo>
                  <a:lnTo>
                    <a:pt x="3818" y="1975"/>
                  </a:lnTo>
                  <a:lnTo>
                    <a:pt x="3818" y="2019"/>
                  </a:lnTo>
                  <a:lnTo>
                    <a:pt x="3862" y="2107"/>
                  </a:lnTo>
                  <a:lnTo>
                    <a:pt x="4827" y="4213"/>
                  </a:lnTo>
                  <a:lnTo>
                    <a:pt x="4608" y="5880"/>
                  </a:lnTo>
                  <a:lnTo>
                    <a:pt x="4038" y="8338"/>
                  </a:lnTo>
                  <a:lnTo>
                    <a:pt x="2941" y="9566"/>
                  </a:lnTo>
                  <a:lnTo>
                    <a:pt x="2897" y="9610"/>
                  </a:lnTo>
                  <a:lnTo>
                    <a:pt x="1098" y="13735"/>
                  </a:lnTo>
                  <a:lnTo>
                    <a:pt x="747" y="14130"/>
                  </a:lnTo>
                  <a:lnTo>
                    <a:pt x="571" y="14086"/>
                  </a:lnTo>
                  <a:lnTo>
                    <a:pt x="352" y="13516"/>
                  </a:lnTo>
                  <a:lnTo>
                    <a:pt x="966" y="9610"/>
                  </a:lnTo>
                  <a:lnTo>
                    <a:pt x="1185" y="7636"/>
                  </a:lnTo>
                  <a:lnTo>
                    <a:pt x="1185" y="7592"/>
                  </a:lnTo>
                  <a:lnTo>
                    <a:pt x="439" y="2414"/>
                  </a:lnTo>
                  <a:lnTo>
                    <a:pt x="1712" y="264"/>
                  </a:lnTo>
                  <a:lnTo>
                    <a:pt x="1756" y="220"/>
                  </a:lnTo>
                  <a:lnTo>
                    <a:pt x="1712" y="132"/>
                  </a:lnTo>
                  <a:lnTo>
                    <a:pt x="1712" y="88"/>
                  </a:lnTo>
                  <a:lnTo>
                    <a:pt x="1668" y="44"/>
                  </a:lnTo>
                  <a:lnTo>
                    <a:pt x="158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3" name="Google Shape;2633;p126"/>
            <p:cNvSpPr/>
            <p:nvPr/>
          </p:nvSpPr>
          <p:spPr>
            <a:xfrm>
              <a:off x="4367275" y="1051275"/>
              <a:ext cx="268800" cy="559500"/>
            </a:xfrm>
            <a:custGeom>
              <a:avLst/>
              <a:gdLst/>
              <a:ahLst/>
              <a:cxnLst/>
              <a:rect l="l" t="t" r="r" b="b"/>
              <a:pathLst>
                <a:path w="10752" h="22380" extrusionOk="0">
                  <a:moveTo>
                    <a:pt x="4301" y="0"/>
                  </a:moveTo>
                  <a:lnTo>
                    <a:pt x="4257" y="44"/>
                  </a:lnTo>
                  <a:lnTo>
                    <a:pt x="4213" y="132"/>
                  </a:lnTo>
                  <a:lnTo>
                    <a:pt x="3599" y="2019"/>
                  </a:lnTo>
                  <a:lnTo>
                    <a:pt x="3599" y="2062"/>
                  </a:lnTo>
                  <a:lnTo>
                    <a:pt x="3335" y="7811"/>
                  </a:lnTo>
                  <a:lnTo>
                    <a:pt x="3028" y="11277"/>
                  </a:lnTo>
                  <a:lnTo>
                    <a:pt x="2589" y="14173"/>
                  </a:lnTo>
                  <a:lnTo>
                    <a:pt x="2019" y="15446"/>
                  </a:lnTo>
                  <a:lnTo>
                    <a:pt x="307" y="17947"/>
                  </a:lnTo>
                  <a:lnTo>
                    <a:pt x="264" y="17991"/>
                  </a:lnTo>
                  <a:lnTo>
                    <a:pt x="0" y="19132"/>
                  </a:lnTo>
                  <a:lnTo>
                    <a:pt x="0" y="19264"/>
                  </a:lnTo>
                  <a:lnTo>
                    <a:pt x="176" y="19658"/>
                  </a:lnTo>
                  <a:lnTo>
                    <a:pt x="220" y="19702"/>
                  </a:lnTo>
                  <a:lnTo>
                    <a:pt x="2721" y="22335"/>
                  </a:lnTo>
                  <a:lnTo>
                    <a:pt x="2765" y="22379"/>
                  </a:lnTo>
                  <a:lnTo>
                    <a:pt x="2853" y="22379"/>
                  </a:lnTo>
                  <a:lnTo>
                    <a:pt x="3642" y="22291"/>
                  </a:lnTo>
                  <a:lnTo>
                    <a:pt x="5968" y="21677"/>
                  </a:lnTo>
                  <a:lnTo>
                    <a:pt x="7065" y="21896"/>
                  </a:lnTo>
                  <a:lnTo>
                    <a:pt x="7197" y="21896"/>
                  </a:lnTo>
                  <a:lnTo>
                    <a:pt x="7241" y="21809"/>
                  </a:lnTo>
                  <a:lnTo>
                    <a:pt x="7284" y="21721"/>
                  </a:lnTo>
                  <a:lnTo>
                    <a:pt x="7241" y="21150"/>
                  </a:lnTo>
                  <a:lnTo>
                    <a:pt x="7241" y="21106"/>
                  </a:lnTo>
                  <a:lnTo>
                    <a:pt x="6933" y="20361"/>
                  </a:lnTo>
                  <a:lnTo>
                    <a:pt x="6714" y="17859"/>
                  </a:lnTo>
                  <a:lnTo>
                    <a:pt x="7592" y="16016"/>
                  </a:lnTo>
                  <a:lnTo>
                    <a:pt x="8645" y="13252"/>
                  </a:lnTo>
                  <a:lnTo>
                    <a:pt x="9303" y="12287"/>
                  </a:lnTo>
                  <a:lnTo>
                    <a:pt x="9347" y="12243"/>
                  </a:lnTo>
                  <a:lnTo>
                    <a:pt x="10663" y="7811"/>
                  </a:lnTo>
                  <a:lnTo>
                    <a:pt x="10663" y="7767"/>
                  </a:lnTo>
                  <a:lnTo>
                    <a:pt x="10751" y="5134"/>
                  </a:lnTo>
                  <a:lnTo>
                    <a:pt x="10707" y="5046"/>
                  </a:lnTo>
                  <a:lnTo>
                    <a:pt x="8645" y="1580"/>
                  </a:lnTo>
                  <a:lnTo>
                    <a:pt x="8601" y="1536"/>
                  </a:lnTo>
                  <a:lnTo>
                    <a:pt x="8557" y="1492"/>
                  </a:lnTo>
                  <a:lnTo>
                    <a:pt x="8425" y="1492"/>
                  </a:lnTo>
                  <a:lnTo>
                    <a:pt x="8338" y="1536"/>
                  </a:lnTo>
                  <a:lnTo>
                    <a:pt x="8338" y="1624"/>
                  </a:lnTo>
                  <a:lnTo>
                    <a:pt x="8338" y="1668"/>
                  </a:lnTo>
                  <a:lnTo>
                    <a:pt x="8338" y="1755"/>
                  </a:lnTo>
                  <a:lnTo>
                    <a:pt x="10400" y="5178"/>
                  </a:lnTo>
                  <a:lnTo>
                    <a:pt x="10312" y="7767"/>
                  </a:lnTo>
                  <a:lnTo>
                    <a:pt x="8996" y="12111"/>
                  </a:lnTo>
                  <a:lnTo>
                    <a:pt x="8338" y="13076"/>
                  </a:lnTo>
                  <a:lnTo>
                    <a:pt x="8338" y="13120"/>
                  </a:lnTo>
                  <a:lnTo>
                    <a:pt x="7241" y="15841"/>
                  </a:lnTo>
                  <a:lnTo>
                    <a:pt x="6363" y="17772"/>
                  </a:lnTo>
                  <a:lnTo>
                    <a:pt x="6363" y="17859"/>
                  </a:lnTo>
                  <a:lnTo>
                    <a:pt x="6582" y="20448"/>
                  </a:lnTo>
                  <a:lnTo>
                    <a:pt x="6582" y="20492"/>
                  </a:lnTo>
                  <a:lnTo>
                    <a:pt x="6890" y="21238"/>
                  </a:lnTo>
                  <a:lnTo>
                    <a:pt x="6933" y="21545"/>
                  </a:lnTo>
                  <a:lnTo>
                    <a:pt x="6012" y="21326"/>
                  </a:lnTo>
                  <a:lnTo>
                    <a:pt x="5924" y="21326"/>
                  </a:lnTo>
                  <a:lnTo>
                    <a:pt x="3555" y="21940"/>
                  </a:lnTo>
                  <a:lnTo>
                    <a:pt x="2896" y="22028"/>
                  </a:lnTo>
                  <a:lnTo>
                    <a:pt x="483" y="19483"/>
                  </a:lnTo>
                  <a:lnTo>
                    <a:pt x="351" y="19176"/>
                  </a:lnTo>
                  <a:lnTo>
                    <a:pt x="615" y="18123"/>
                  </a:lnTo>
                  <a:lnTo>
                    <a:pt x="2326" y="15621"/>
                  </a:lnTo>
                  <a:lnTo>
                    <a:pt x="2940" y="14305"/>
                  </a:lnTo>
                  <a:lnTo>
                    <a:pt x="2940" y="14261"/>
                  </a:lnTo>
                  <a:lnTo>
                    <a:pt x="3379" y="11277"/>
                  </a:lnTo>
                  <a:lnTo>
                    <a:pt x="3686" y="7811"/>
                  </a:lnTo>
                  <a:lnTo>
                    <a:pt x="3950" y="2106"/>
                  </a:lnTo>
                  <a:lnTo>
                    <a:pt x="4564" y="219"/>
                  </a:lnTo>
                  <a:lnTo>
                    <a:pt x="4564" y="176"/>
                  </a:lnTo>
                  <a:lnTo>
                    <a:pt x="4564" y="88"/>
                  </a:lnTo>
                  <a:lnTo>
                    <a:pt x="4520" y="44"/>
                  </a:lnTo>
                  <a:lnTo>
                    <a:pt x="447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4" name="Google Shape;2634;p126"/>
            <p:cNvSpPr/>
            <p:nvPr/>
          </p:nvSpPr>
          <p:spPr>
            <a:xfrm>
              <a:off x="4316800" y="908650"/>
              <a:ext cx="344500" cy="822775"/>
            </a:xfrm>
            <a:custGeom>
              <a:avLst/>
              <a:gdLst/>
              <a:ahLst/>
              <a:cxnLst/>
              <a:rect l="l" t="t" r="r" b="b"/>
              <a:pathLst>
                <a:path w="13780" h="32911" extrusionOk="0">
                  <a:moveTo>
                    <a:pt x="3423" y="1"/>
                  </a:moveTo>
                  <a:lnTo>
                    <a:pt x="3380" y="44"/>
                  </a:lnTo>
                  <a:lnTo>
                    <a:pt x="3336" y="132"/>
                  </a:lnTo>
                  <a:lnTo>
                    <a:pt x="3072" y="747"/>
                  </a:lnTo>
                  <a:lnTo>
                    <a:pt x="3072" y="878"/>
                  </a:lnTo>
                  <a:lnTo>
                    <a:pt x="3292" y="1405"/>
                  </a:lnTo>
                  <a:lnTo>
                    <a:pt x="4301" y="3687"/>
                  </a:lnTo>
                  <a:lnTo>
                    <a:pt x="4257" y="5573"/>
                  </a:lnTo>
                  <a:lnTo>
                    <a:pt x="4257" y="5617"/>
                  </a:lnTo>
                  <a:lnTo>
                    <a:pt x="4521" y="8382"/>
                  </a:lnTo>
                  <a:lnTo>
                    <a:pt x="4345" y="11278"/>
                  </a:lnTo>
                  <a:lnTo>
                    <a:pt x="3862" y="13955"/>
                  </a:lnTo>
                  <a:lnTo>
                    <a:pt x="3380" y="18123"/>
                  </a:lnTo>
                  <a:lnTo>
                    <a:pt x="3029" y="19571"/>
                  </a:lnTo>
                  <a:lnTo>
                    <a:pt x="1712" y="21458"/>
                  </a:lnTo>
                  <a:lnTo>
                    <a:pt x="1712" y="21502"/>
                  </a:lnTo>
                  <a:lnTo>
                    <a:pt x="264" y="24574"/>
                  </a:lnTo>
                  <a:lnTo>
                    <a:pt x="264" y="24617"/>
                  </a:lnTo>
                  <a:lnTo>
                    <a:pt x="1" y="25583"/>
                  </a:lnTo>
                  <a:lnTo>
                    <a:pt x="1" y="25627"/>
                  </a:lnTo>
                  <a:lnTo>
                    <a:pt x="45" y="25714"/>
                  </a:lnTo>
                  <a:lnTo>
                    <a:pt x="527" y="26285"/>
                  </a:lnTo>
                  <a:lnTo>
                    <a:pt x="571" y="26329"/>
                  </a:lnTo>
                  <a:lnTo>
                    <a:pt x="2634" y="27996"/>
                  </a:lnTo>
                  <a:lnTo>
                    <a:pt x="3994" y="29751"/>
                  </a:lnTo>
                  <a:lnTo>
                    <a:pt x="5135" y="31902"/>
                  </a:lnTo>
                  <a:lnTo>
                    <a:pt x="5179" y="31989"/>
                  </a:lnTo>
                  <a:lnTo>
                    <a:pt x="6495" y="32867"/>
                  </a:lnTo>
                  <a:lnTo>
                    <a:pt x="6583" y="32911"/>
                  </a:lnTo>
                  <a:lnTo>
                    <a:pt x="8031" y="32735"/>
                  </a:lnTo>
                  <a:lnTo>
                    <a:pt x="8119" y="32691"/>
                  </a:lnTo>
                  <a:lnTo>
                    <a:pt x="9040" y="32077"/>
                  </a:lnTo>
                  <a:lnTo>
                    <a:pt x="11190" y="30322"/>
                  </a:lnTo>
                  <a:lnTo>
                    <a:pt x="11234" y="30278"/>
                  </a:lnTo>
                  <a:lnTo>
                    <a:pt x="11849" y="29269"/>
                  </a:lnTo>
                  <a:lnTo>
                    <a:pt x="11892" y="29181"/>
                  </a:lnTo>
                  <a:lnTo>
                    <a:pt x="11892" y="28216"/>
                  </a:lnTo>
                  <a:lnTo>
                    <a:pt x="11892" y="28172"/>
                  </a:lnTo>
                  <a:lnTo>
                    <a:pt x="11673" y="26636"/>
                  </a:lnTo>
                  <a:lnTo>
                    <a:pt x="11629" y="26548"/>
                  </a:lnTo>
                  <a:lnTo>
                    <a:pt x="10488" y="25188"/>
                  </a:lnTo>
                  <a:lnTo>
                    <a:pt x="10357" y="24223"/>
                  </a:lnTo>
                  <a:lnTo>
                    <a:pt x="10620" y="23082"/>
                  </a:lnTo>
                  <a:lnTo>
                    <a:pt x="11015" y="21897"/>
                  </a:lnTo>
                  <a:lnTo>
                    <a:pt x="11454" y="20756"/>
                  </a:lnTo>
                  <a:lnTo>
                    <a:pt x="11892" y="19615"/>
                  </a:lnTo>
                  <a:lnTo>
                    <a:pt x="12287" y="18518"/>
                  </a:lnTo>
                  <a:lnTo>
                    <a:pt x="12726" y="17421"/>
                  </a:lnTo>
                  <a:lnTo>
                    <a:pt x="13077" y="16324"/>
                  </a:lnTo>
                  <a:lnTo>
                    <a:pt x="13384" y="15183"/>
                  </a:lnTo>
                  <a:lnTo>
                    <a:pt x="13648" y="14042"/>
                  </a:lnTo>
                  <a:lnTo>
                    <a:pt x="13692" y="13428"/>
                  </a:lnTo>
                  <a:lnTo>
                    <a:pt x="13779" y="12858"/>
                  </a:lnTo>
                  <a:lnTo>
                    <a:pt x="13779" y="12243"/>
                  </a:lnTo>
                  <a:lnTo>
                    <a:pt x="13779" y="11629"/>
                  </a:lnTo>
                  <a:lnTo>
                    <a:pt x="13735" y="11015"/>
                  </a:lnTo>
                  <a:lnTo>
                    <a:pt x="13648" y="10400"/>
                  </a:lnTo>
                  <a:lnTo>
                    <a:pt x="13604" y="10356"/>
                  </a:lnTo>
                  <a:lnTo>
                    <a:pt x="13560" y="10312"/>
                  </a:lnTo>
                  <a:lnTo>
                    <a:pt x="13516" y="10269"/>
                  </a:lnTo>
                  <a:lnTo>
                    <a:pt x="13428" y="10269"/>
                  </a:lnTo>
                  <a:lnTo>
                    <a:pt x="13384" y="10312"/>
                  </a:lnTo>
                  <a:lnTo>
                    <a:pt x="13340" y="10356"/>
                  </a:lnTo>
                  <a:lnTo>
                    <a:pt x="13297" y="10400"/>
                  </a:lnTo>
                  <a:lnTo>
                    <a:pt x="13297" y="10488"/>
                  </a:lnTo>
                  <a:lnTo>
                    <a:pt x="13384" y="11058"/>
                  </a:lnTo>
                  <a:lnTo>
                    <a:pt x="13428" y="11673"/>
                  </a:lnTo>
                  <a:lnTo>
                    <a:pt x="13428" y="12243"/>
                  </a:lnTo>
                  <a:lnTo>
                    <a:pt x="13428" y="12858"/>
                  </a:lnTo>
                  <a:lnTo>
                    <a:pt x="13340" y="13428"/>
                  </a:lnTo>
                  <a:lnTo>
                    <a:pt x="13297" y="13998"/>
                  </a:lnTo>
                  <a:lnTo>
                    <a:pt x="13033" y="15095"/>
                  </a:lnTo>
                  <a:lnTo>
                    <a:pt x="12726" y="16236"/>
                  </a:lnTo>
                  <a:lnTo>
                    <a:pt x="12375" y="17333"/>
                  </a:lnTo>
                  <a:lnTo>
                    <a:pt x="11541" y="19483"/>
                  </a:lnTo>
                  <a:lnTo>
                    <a:pt x="11103" y="20624"/>
                  </a:lnTo>
                  <a:lnTo>
                    <a:pt x="10664" y="21809"/>
                  </a:lnTo>
                  <a:lnTo>
                    <a:pt x="10269" y="22994"/>
                  </a:lnTo>
                  <a:lnTo>
                    <a:pt x="10006" y="24179"/>
                  </a:lnTo>
                  <a:lnTo>
                    <a:pt x="10006" y="24266"/>
                  </a:lnTo>
                  <a:lnTo>
                    <a:pt x="10137" y="25320"/>
                  </a:lnTo>
                  <a:lnTo>
                    <a:pt x="10181" y="25407"/>
                  </a:lnTo>
                  <a:lnTo>
                    <a:pt x="11322" y="26724"/>
                  </a:lnTo>
                  <a:lnTo>
                    <a:pt x="11541" y="28216"/>
                  </a:lnTo>
                  <a:lnTo>
                    <a:pt x="11541" y="29137"/>
                  </a:lnTo>
                  <a:lnTo>
                    <a:pt x="10971" y="30059"/>
                  </a:lnTo>
                  <a:lnTo>
                    <a:pt x="8821" y="31814"/>
                  </a:lnTo>
                  <a:lnTo>
                    <a:pt x="7943" y="32384"/>
                  </a:lnTo>
                  <a:lnTo>
                    <a:pt x="6627" y="32560"/>
                  </a:lnTo>
                  <a:lnTo>
                    <a:pt x="5398" y="31726"/>
                  </a:lnTo>
                  <a:lnTo>
                    <a:pt x="4301" y="29576"/>
                  </a:lnTo>
                  <a:lnTo>
                    <a:pt x="4301" y="29532"/>
                  </a:lnTo>
                  <a:lnTo>
                    <a:pt x="2897" y="27777"/>
                  </a:lnTo>
                  <a:lnTo>
                    <a:pt x="2897" y="27733"/>
                  </a:lnTo>
                  <a:lnTo>
                    <a:pt x="791" y="26066"/>
                  </a:lnTo>
                  <a:lnTo>
                    <a:pt x="396" y="25583"/>
                  </a:lnTo>
                  <a:lnTo>
                    <a:pt x="615" y="24705"/>
                  </a:lnTo>
                  <a:lnTo>
                    <a:pt x="2019" y="21634"/>
                  </a:lnTo>
                  <a:lnTo>
                    <a:pt x="3336" y="19747"/>
                  </a:lnTo>
                  <a:lnTo>
                    <a:pt x="3336" y="19659"/>
                  </a:lnTo>
                  <a:lnTo>
                    <a:pt x="3731" y="18211"/>
                  </a:lnTo>
                  <a:lnTo>
                    <a:pt x="3731" y="18167"/>
                  </a:lnTo>
                  <a:lnTo>
                    <a:pt x="4213" y="14042"/>
                  </a:lnTo>
                  <a:lnTo>
                    <a:pt x="4696" y="11322"/>
                  </a:lnTo>
                  <a:lnTo>
                    <a:pt x="4872" y="8382"/>
                  </a:lnTo>
                  <a:lnTo>
                    <a:pt x="4608" y="5573"/>
                  </a:lnTo>
                  <a:lnTo>
                    <a:pt x="4652" y="3687"/>
                  </a:lnTo>
                  <a:lnTo>
                    <a:pt x="4652" y="3599"/>
                  </a:lnTo>
                  <a:lnTo>
                    <a:pt x="3643" y="1273"/>
                  </a:lnTo>
                  <a:lnTo>
                    <a:pt x="3423" y="790"/>
                  </a:lnTo>
                  <a:lnTo>
                    <a:pt x="3643" y="220"/>
                  </a:lnTo>
                  <a:lnTo>
                    <a:pt x="3687" y="176"/>
                  </a:lnTo>
                  <a:lnTo>
                    <a:pt x="3643" y="88"/>
                  </a:lnTo>
                  <a:lnTo>
                    <a:pt x="3599" y="44"/>
                  </a:lnTo>
                  <a:lnTo>
                    <a:pt x="355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5" name="Google Shape;2635;p126"/>
            <p:cNvSpPr/>
            <p:nvPr/>
          </p:nvSpPr>
          <p:spPr>
            <a:xfrm>
              <a:off x="4111675" y="1612925"/>
              <a:ext cx="55975" cy="64750"/>
            </a:xfrm>
            <a:custGeom>
              <a:avLst/>
              <a:gdLst/>
              <a:ahLst/>
              <a:cxnLst/>
              <a:rect l="l" t="t" r="r" b="b"/>
              <a:pathLst>
                <a:path w="2239" h="2590" extrusionOk="0">
                  <a:moveTo>
                    <a:pt x="1273" y="352"/>
                  </a:moveTo>
                  <a:lnTo>
                    <a:pt x="1843" y="483"/>
                  </a:lnTo>
                  <a:lnTo>
                    <a:pt x="1317" y="1800"/>
                  </a:lnTo>
                  <a:lnTo>
                    <a:pt x="1009" y="2151"/>
                  </a:lnTo>
                  <a:lnTo>
                    <a:pt x="966" y="2063"/>
                  </a:lnTo>
                  <a:lnTo>
                    <a:pt x="351" y="659"/>
                  </a:lnTo>
                  <a:lnTo>
                    <a:pt x="395" y="571"/>
                  </a:lnTo>
                  <a:lnTo>
                    <a:pt x="1273" y="352"/>
                  </a:lnTo>
                  <a:close/>
                  <a:moveTo>
                    <a:pt x="1229" y="1"/>
                  </a:moveTo>
                  <a:lnTo>
                    <a:pt x="263" y="220"/>
                  </a:lnTo>
                  <a:lnTo>
                    <a:pt x="176" y="264"/>
                  </a:lnTo>
                  <a:lnTo>
                    <a:pt x="132" y="308"/>
                  </a:lnTo>
                  <a:lnTo>
                    <a:pt x="0" y="571"/>
                  </a:lnTo>
                  <a:lnTo>
                    <a:pt x="0" y="615"/>
                  </a:lnTo>
                  <a:lnTo>
                    <a:pt x="0" y="703"/>
                  </a:lnTo>
                  <a:lnTo>
                    <a:pt x="658" y="2195"/>
                  </a:lnTo>
                  <a:lnTo>
                    <a:pt x="658" y="2239"/>
                  </a:lnTo>
                  <a:lnTo>
                    <a:pt x="834" y="2502"/>
                  </a:lnTo>
                  <a:lnTo>
                    <a:pt x="878" y="2590"/>
                  </a:lnTo>
                  <a:lnTo>
                    <a:pt x="1053" y="2590"/>
                  </a:lnTo>
                  <a:lnTo>
                    <a:pt x="1097" y="2546"/>
                  </a:lnTo>
                  <a:lnTo>
                    <a:pt x="1624" y="2019"/>
                  </a:lnTo>
                  <a:lnTo>
                    <a:pt x="1624" y="1975"/>
                  </a:lnTo>
                  <a:lnTo>
                    <a:pt x="2238" y="396"/>
                  </a:lnTo>
                  <a:lnTo>
                    <a:pt x="2238" y="352"/>
                  </a:lnTo>
                  <a:lnTo>
                    <a:pt x="2238" y="264"/>
                  </a:lnTo>
                  <a:lnTo>
                    <a:pt x="2194" y="220"/>
                  </a:lnTo>
                  <a:lnTo>
                    <a:pt x="2106" y="176"/>
                  </a:lnTo>
                  <a:lnTo>
                    <a:pt x="131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6" name="Google Shape;2636;p126"/>
            <p:cNvSpPr/>
            <p:nvPr/>
          </p:nvSpPr>
          <p:spPr>
            <a:xfrm>
              <a:off x="2076700" y="1162050"/>
              <a:ext cx="490400" cy="941275"/>
            </a:xfrm>
            <a:custGeom>
              <a:avLst/>
              <a:gdLst/>
              <a:ahLst/>
              <a:cxnLst/>
              <a:rect l="l" t="t" r="r" b="b"/>
              <a:pathLst>
                <a:path w="19616" h="37651" extrusionOk="0">
                  <a:moveTo>
                    <a:pt x="19440" y="1"/>
                  </a:moveTo>
                  <a:lnTo>
                    <a:pt x="19352" y="45"/>
                  </a:lnTo>
                  <a:lnTo>
                    <a:pt x="19308" y="89"/>
                  </a:lnTo>
                  <a:lnTo>
                    <a:pt x="19264" y="133"/>
                  </a:lnTo>
                  <a:lnTo>
                    <a:pt x="18782" y="1844"/>
                  </a:lnTo>
                  <a:lnTo>
                    <a:pt x="16939" y="5267"/>
                  </a:lnTo>
                  <a:lnTo>
                    <a:pt x="14569" y="10181"/>
                  </a:lnTo>
                  <a:lnTo>
                    <a:pt x="14043" y="11980"/>
                  </a:lnTo>
                  <a:lnTo>
                    <a:pt x="14043" y="12024"/>
                  </a:lnTo>
                  <a:lnTo>
                    <a:pt x="13735" y="16983"/>
                  </a:lnTo>
                  <a:lnTo>
                    <a:pt x="12726" y="19089"/>
                  </a:lnTo>
                  <a:lnTo>
                    <a:pt x="10137" y="23389"/>
                  </a:lnTo>
                  <a:lnTo>
                    <a:pt x="6846" y="28743"/>
                  </a:lnTo>
                  <a:lnTo>
                    <a:pt x="6802" y="28786"/>
                  </a:lnTo>
                  <a:lnTo>
                    <a:pt x="5354" y="34228"/>
                  </a:lnTo>
                  <a:lnTo>
                    <a:pt x="4652" y="35544"/>
                  </a:lnTo>
                  <a:lnTo>
                    <a:pt x="3862" y="35807"/>
                  </a:lnTo>
                  <a:lnTo>
                    <a:pt x="1405" y="35939"/>
                  </a:lnTo>
                  <a:lnTo>
                    <a:pt x="1361" y="35939"/>
                  </a:lnTo>
                  <a:lnTo>
                    <a:pt x="659" y="36158"/>
                  </a:lnTo>
                  <a:lnTo>
                    <a:pt x="571" y="36202"/>
                  </a:lnTo>
                  <a:lnTo>
                    <a:pt x="527" y="36246"/>
                  </a:lnTo>
                  <a:lnTo>
                    <a:pt x="45" y="37431"/>
                  </a:lnTo>
                  <a:lnTo>
                    <a:pt x="1" y="37475"/>
                  </a:lnTo>
                  <a:lnTo>
                    <a:pt x="45" y="37563"/>
                  </a:lnTo>
                  <a:lnTo>
                    <a:pt x="45" y="37606"/>
                  </a:lnTo>
                  <a:lnTo>
                    <a:pt x="132" y="37650"/>
                  </a:lnTo>
                  <a:lnTo>
                    <a:pt x="264" y="37650"/>
                  </a:lnTo>
                  <a:lnTo>
                    <a:pt x="352" y="37563"/>
                  </a:lnTo>
                  <a:lnTo>
                    <a:pt x="834" y="36466"/>
                  </a:lnTo>
                  <a:lnTo>
                    <a:pt x="1449" y="36290"/>
                  </a:lnTo>
                  <a:lnTo>
                    <a:pt x="3906" y="36158"/>
                  </a:lnTo>
                  <a:lnTo>
                    <a:pt x="3950" y="36158"/>
                  </a:lnTo>
                  <a:lnTo>
                    <a:pt x="4828" y="35851"/>
                  </a:lnTo>
                  <a:lnTo>
                    <a:pt x="4915" y="35763"/>
                  </a:lnTo>
                  <a:lnTo>
                    <a:pt x="5661" y="34359"/>
                  </a:lnTo>
                  <a:lnTo>
                    <a:pt x="7153" y="28918"/>
                  </a:lnTo>
                  <a:lnTo>
                    <a:pt x="10444" y="23565"/>
                  </a:lnTo>
                  <a:lnTo>
                    <a:pt x="13033" y="19264"/>
                  </a:lnTo>
                  <a:lnTo>
                    <a:pt x="14086" y="17114"/>
                  </a:lnTo>
                  <a:lnTo>
                    <a:pt x="14086" y="17027"/>
                  </a:lnTo>
                  <a:lnTo>
                    <a:pt x="14394" y="12068"/>
                  </a:lnTo>
                  <a:lnTo>
                    <a:pt x="14876" y="10313"/>
                  </a:lnTo>
                  <a:lnTo>
                    <a:pt x="17246" y="5398"/>
                  </a:lnTo>
                  <a:lnTo>
                    <a:pt x="19133" y="1976"/>
                  </a:lnTo>
                  <a:lnTo>
                    <a:pt x="19133" y="1932"/>
                  </a:lnTo>
                  <a:lnTo>
                    <a:pt x="19615" y="220"/>
                  </a:lnTo>
                  <a:lnTo>
                    <a:pt x="19615" y="176"/>
                  </a:lnTo>
                  <a:lnTo>
                    <a:pt x="19615" y="89"/>
                  </a:lnTo>
                  <a:lnTo>
                    <a:pt x="19571" y="45"/>
                  </a:lnTo>
                  <a:lnTo>
                    <a:pt x="1948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7" name="Google Shape;2637;p126"/>
            <p:cNvSpPr/>
            <p:nvPr/>
          </p:nvSpPr>
          <p:spPr>
            <a:xfrm>
              <a:off x="1913250" y="1401200"/>
              <a:ext cx="382875" cy="744900"/>
            </a:xfrm>
            <a:custGeom>
              <a:avLst/>
              <a:gdLst/>
              <a:ahLst/>
              <a:cxnLst/>
              <a:rect l="l" t="t" r="r" b="b"/>
              <a:pathLst>
                <a:path w="15315" h="29796" extrusionOk="0">
                  <a:moveTo>
                    <a:pt x="15008" y="1"/>
                  </a:moveTo>
                  <a:lnTo>
                    <a:pt x="14964" y="89"/>
                  </a:lnTo>
                  <a:lnTo>
                    <a:pt x="14964" y="133"/>
                  </a:lnTo>
                  <a:lnTo>
                    <a:pt x="14613" y="3029"/>
                  </a:lnTo>
                  <a:lnTo>
                    <a:pt x="13867" y="6320"/>
                  </a:lnTo>
                  <a:lnTo>
                    <a:pt x="12945" y="8075"/>
                  </a:lnTo>
                  <a:lnTo>
                    <a:pt x="11058" y="11146"/>
                  </a:lnTo>
                  <a:lnTo>
                    <a:pt x="9215" y="14350"/>
                  </a:lnTo>
                  <a:lnTo>
                    <a:pt x="9215" y="14394"/>
                  </a:lnTo>
                  <a:lnTo>
                    <a:pt x="8250" y="17377"/>
                  </a:lnTo>
                  <a:lnTo>
                    <a:pt x="7416" y="18869"/>
                  </a:lnTo>
                  <a:lnTo>
                    <a:pt x="5573" y="21678"/>
                  </a:lnTo>
                  <a:lnTo>
                    <a:pt x="4696" y="22599"/>
                  </a:lnTo>
                  <a:lnTo>
                    <a:pt x="2853" y="23477"/>
                  </a:lnTo>
                  <a:lnTo>
                    <a:pt x="2809" y="23521"/>
                  </a:lnTo>
                  <a:lnTo>
                    <a:pt x="1800" y="24837"/>
                  </a:lnTo>
                  <a:lnTo>
                    <a:pt x="1756" y="24881"/>
                  </a:lnTo>
                  <a:lnTo>
                    <a:pt x="703" y="27382"/>
                  </a:lnTo>
                  <a:lnTo>
                    <a:pt x="1" y="29576"/>
                  </a:lnTo>
                  <a:lnTo>
                    <a:pt x="1" y="29664"/>
                  </a:lnTo>
                  <a:lnTo>
                    <a:pt x="1" y="29708"/>
                  </a:lnTo>
                  <a:lnTo>
                    <a:pt x="44" y="29752"/>
                  </a:lnTo>
                  <a:lnTo>
                    <a:pt x="132" y="29796"/>
                  </a:lnTo>
                  <a:lnTo>
                    <a:pt x="264" y="29796"/>
                  </a:lnTo>
                  <a:lnTo>
                    <a:pt x="352" y="29708"/>
                  </a:lnTo>
                  <a:lnTo>
                    <a:pt x="1010" y="27514"/>
                  </a:lnTo>
                  <a:lnTo>
                    <a:pt x="2063" y="25057"/>
                  </a:lnTo>
                  <a:lnTo>
                    <a:pt x="3072" y="23784"/>
                  </a:lnTo>
                  <a:lnTo>
                    <a:pt x="4871" y="22906"/>
                  </a:lnTo>
                  <a:lnTo>
                    <a:pt x="4915" y="22863"/>
                  </a:lnTo>
                  <a:lnTo>
                    <a:pt x="5837" y="21897"/>
                  </a:lnTo>
                  <a:lnTo>
                    <a:pt x="7724" y="19045"/>
                  </a:lnTo>
                  <a:lnTo>
                    <a:pt x="8557" y="17509"/>
                  </a:lnTo>
                  <a:lnTo>
                    <a:pt x="9523" y="14525"/>
                  </a:lnTo>
                  <a:lnTo>
                    <a:pt x="11322" y="11322"/>
                  </a:lnTo>
                  <a:lnTo>
                    <a:pt x="13209" y="8250"/>
                  </a:lnTo>
                  <a:lnTo>
                    <a:pt x="14218" y="6495"/>
                  </a:lnTo>
                  <a:lnTo>
                    <a:pt x="14218" y="6451"/>
                  </a:lnTo>
                  <a:lnTo>
                    <a:pt x="14964" y="3116"/>
                  </a:lnTo>
                  <a:lnTo>
                    <a:pt x="14964" y="3072"/>
                  </a:lnTo>
                  <a:lnTo>
                    <a:pt x="15315" y="176"/>
                  </a:lnTo>
                  <a:lnTo>
                    <a:pt x="15271" y="89"/>
                  </a:lnTo>
                  <a:lnTo>
                    <a:pt x="15271" y="45"/>
                  </a:lnTo>
                  <a:lnTo>
                    <a:pt x="1522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8" name="Google Shape;2638;p126"/>
            <p:cNvSpPr/>
            <p:nvPr/>
          </p:nvSpPr>
          <p:spPr>
            <a:xfrm>
              <a:off x="1927525" y="1297000"/>
              <a:ext cx="446500" cy="875425"/>
            </a:xfrm>
            <a:custGeom>
              <a:avLst/>
              <a:gdLst/>
              <a:ahLst/>
              <a:cxnLst/>
              <a:rect l="l" t="t" r="r" b="b"/>
              <a:pathLst>
                <a:path w="17860" h="35017" extrusionOk="0">
                  <a:moveTo>
                    <a:pt x="17596" y="0"/>
                  </a:moveTo>
                  <a:lnTo>
                    <a:pt x="17552" y="44"/>
                  </a:lnTo>
                  <a:lnTo>
                    <a:pt x="17508" y="132"/>
                  </a:lnTo>
                  <a:lnTo>
                    <a:pt x="15753" y="3862"/>
                  </a:lnTo>
                  <a:lnTo>
                    <a:pt x="15753" y="3906"/>
                  </a:lnTo>
                  <a:lnTo>
                    <a:pt x="15490" y="5485"/>
                  </a:lnTo>
                  <a:lnTo>
                    <a:pt x="15183" y="7855"/>
                  </a:lnTo>
                  <a:lnTo>
                    <a:pt x="14744" y="10268"/>
                  </a:lnTo>
                  <a:lnTo>
                    <a:pt x="13822" y="12199"/>
                  </a:lnTo>
                  <a:lnTo>
                    <a:pt x="11716" y="15709"/>
                  </a:lnTo>
                  <a:lnTo>
                    <a:pt x="9741" y="18913"/>
                  </a:lnTo>
                  <a:lnTo>
                    <a:pt x="8996" y="21107"/>
                  </a:lnTo>
                  <a:lnTo>
                    <a:pt x="7986" y="24485"/>
                  </a:lnTo>
                  <a:lnTo>
                    <a:pt x="6538" y="26899"/>
                  </a:lnTo>
                  <a:lnTo>
                    <a:pt x="5748" y="27469"/>
                  </a:lnTo>
                  <a:lnTo>
                    <a:pt x="3423" y="28215"/>
                  </a:lnTo>
                  <a:lnTo>
                    <a:pt x="3379" y="28259"/>
                  </a:lnTo>
                  <a:lnTo>
                    <a:pt x="2764" y="28742"/>
                  </a:lnTo>
                  <a:lnTo>
                    <a:pt x="2721" y="28786"/>
                  </a:lnTo>
                  <a:lnTo>
                    <a:pt x="1887" y="30146"/>
                  </a:lnTo>
                  <a:lnTo>
                    <a:pt x="1843" y="30146"/>
                  </a:lnTo>
                  <a:lnTo>
                    <a:pt x="834" y="32998"/>
                  </a:lnTo>
                  <a:lnTo>
                    <a:pt x="0" y="34797"/>
                  </a:lnTo>
                  <a:lnTo>
                    <a:pt x="0" y="34841"/>
                  </a:lnTo>
                  <a:lnTo>
                    <a:pt x="0" y="34929"/>
                  </a:lnTo>
                  <a:lnTo>
                    <a:pt x="44" y="34973"/>
                  </a:lnTo>
                  <a:lnTo>
                    <a:pt x="88" y="35017"/>
                  </a:lnTo>
                  <a:lnTo>
                    <a:pt x="263" y="35017"/>
                  </a:lnTo>
                  <a:lnTo>
                    <a:pt x="307" y="34929"/>
                  </a:lnTo>
                  <a:lnTo>
                    <a:pt x="1141" y="33130"/>
                  </a:lnTo>
                  <a:lnTo>
                    <a:pt x="2194" y="30278"/>
                  </a:lnTo>
                  <a:lnTo>
                    <a:pt x="2984" y="29005"/>
                  </a:lnTo>
                  <a:lnTo>
                    <a:pt x="3554" y="28566"/>
                  </a:lnTo>
                  <a:lnTo>
                    <a:pt x="5880" y="27776"/>
                  </a:lnTo>
                  <a:lnTo>
                    <a:pt x="5924" y="27733"/>
                  </a:lnTo>
                  <a:lnTo>
                    <a:pt x="6758" y="27162"/>
                  </a:lnTo>
                  <a:lnTo>
                    <a:pt x="6801" y="27118"/>
                  </a:lnTo>
                  <a:lnTo>
                    <a:pt x="8293" y="24661"/>
                  </a:lnTo>
                  <a:lnTo>
                    <a:pt x="8337" y="24617"/>
                  </a:lnTo>
                  <a:lnTo>
                    <a:pt x="9347" y="21238"/>
                  </a:lnTo>
                  <a:lnTo>
                    <a:pt x="10049" y="19044"/>
                  </a:lnTo>
                  <a:lnTo>
                    <a:pt x="11979" y="15885"/>
                  </a:lnTo>
                  <a:lnTo>
                    <a:pt x="14130" y="12374"/>
                  </a:lnTo>
                  <a:lnTo>
                    <a:pt x="15095" y="10400"/>
                  </a:lnTo>
                  <a:lnTo>
                    <a:pt x="15095" y="10356"/>
                  </a:lnTo>
                  <a:lnTo>
                    <a:pt x="15534" y="7943"/>
                  </a:lnTo>
                  <a:lnTo>
                    <a:pt x="15797" y="5529"/>
                  </a:lnTo>
                  <a:lnTo>
                    <a:pt x="16104" y="3993"/>
                  </a:lnTo>
                  <a:lnTo>
                    <a:pt x="17816" y="264"/>
                  </a:lnTo>
                  <a:lnTo>
                    <a:pt x="17859" y="176"/>
                  </a:lnTo>
                  <a:lnTo>
                    <a:pt x="17859" y="132"/>
                  </a:lnTo>
                  <a:lnTo>
                    <a:pt x="17816" y="88"/>
                  </a:lnTo>
                  <a:lnTo>
                    <a:pt x="17772" y="44"/>
                  </a:lnTo>
                  <a:lnTo>
                    <a:pt x="1768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9" name="Google Shape;2639;p126"/>
            <p:cNvSpPr/>
            <p:nvPr/>
          </p:nvSpPr>
          <p:spPr>
            <a:xfrm>
              <a:off x="1977975" y="1250925"/>
              <a:ext cx="449800" cy="917125"/>
            </a:xfrm>
            <a:custGeom>
              <a:avLst/>
              <a:gdLst/>
              <a:ahLst/>
              <a:cxnLst/>
              <a:rect l="l" t="t" r="r" b="b"/>
              <a:pathLst>
                <a:path w="17992" h="36685" extrusionOk="0">
                  <a:moveTo>
                    <a:pt x="17772" y="0"/>
                  </a:moveTo>
                  <a:lnTo>
                    <a:pt x="17684" y="44"/>
                  </a:lnTo>
                  <a:lnTo>
                    <a:pt x="17640" y="88"/>
                  </a:lnTo>
                  <a:lnTo>
                    <a:pt x="16412" y="2896"/>
                  </a:lnTo>
                  <a:lnTo>
                    <a:pt x="14964" y="5924"/>
                  </a:lnTo>
                  <a:lnTo>
                    <a:pt x="14920" y="5968"/>
                  </a:lnTo>
                  <a:lnTo>
                    <a:pt x="14569" y="7943"/>
                  </a:lnTo>
                  <a:lnTo>
                    <a:pt x="14393" y="10400"/>
                  </a:lnTo>
                  <a:lnTo>
                    <a:pt x="13911" y="12638"/>
                  </a:lnTo>
                  <a:lnTo>
                    <a:pt x="12726" y="14920"/>
                  </a:lnTo>
                  <a:lnTo>
                    <a:pt x="8821" y="21238"/>
                  </a:lnTo>
                  <a:lnTo>
                    <a:pt x="8075" y="22994"/>
                  </a:lnTo>
                  <a:lnTo>
                    <a:pt x="8075" y="23037"/>
                  </a:lnTo>
                  <a:lnTo>
                    <a:pt x="7285" y="26241"/>
                  </a:lnTo>
                  <a:lnTo>
                    <a:pt x="6407" y="29137"/>
                  </a:lnTo>
                  <a:lnTo>
                    <a:pt x="5837" y="29839"/>
                  </a:lnTo>
                  <a:lnTo>
                    <a:pt x="2458" y="30629"/>
                  </a:lnTo>
                  <a:lnTo>
                    <a:pt x="2414" y="30629"/>
                  </a:lnTo>
                  <a:lnTo>
                    <a:pt x="1756" y="31111"/>
                  </a:lnTo>
                  <a:lnTo>
                    <a:pt x="1712" y="31155"/>
                  </a:lnTo>
                  <a:lnTo>
                    <a:pt x="966" y="32252"/>
                  </a:lnTo>
                  <a:lnTo>
                    <a:pt x="966" y="32296"/>
                  </a:lnTo>
                  <a:lnTo>
                    <a:pt x="1" y="35368"/>
                  </a:lnTo>
                  <a:lnTo>
                    <a:pt x="1" y="35456"/>
                  </a:lnTo>
                  <a:lnTo>
                    <a:pt x="44" y="36553"/>
                  </a:lnTo>
                  <a:lnTo>
                    <a:pt x="132" y="36640"/>
                  </a:lnTo>
                  <a:lnTo>
                    <a:pt x="220" y="36684"/>
                  </a:lnTo>
                  <a:lnTo>
                    <a:pt x="308" y="36684"/>
                  </a:lnTo>
                  <a:lnTo>
                    <a:pt x="352" y="36640"/>
                  </a:lnTo>
                  <a:lnTo>
                    <a:pt x="395" y="36596"/>
                  </a:lnTo>
                  <a:lnTo>
                    <a:pt x="395" y="36509"/>
                  </a:lnTo>
                  <a:lnTo>
                    <a:pt x="352" y="35456"/>
                  </a:lnTo>
                  <a:lnTo>
                    <a:pt x="1273" y="32428"/>
                  </a:lnTo>
                  <a:lnTo>
                    <a:pt x="1975" y="31375"/>
                  </a:lnTo>
                  <a:lnTo>
                    <a:pt x="2589" y="30936"/>
                  </a:lnTo>
                  <a:lnTo>
                    <a:pt x="5968" y="30190"/>
                  </a:lnTo>
                  <a:lnTo>
                    <a:pt x="6056" y="30102"/>
                  </a:lnTo>
                  <a:lnTo>
                    <a:pt x="6714" y="29356"/>
                  </a:lnTo>
                  <a:lnTo>
                    <a:pt x="6758" y="29312"/>
                  </a:lnTo>
                  <a:lnTo>
                    <a:pt x="7636" y="26328"/>
                  </a:lnTo>
                  <a:lnTo>
                    <a:pt x="8426" y="23125"/>
                  </a:lnTo>
                  <a:lnTo>
                    <a:pt x="9128" y="21414"/>
                  </a:lnTo>
                  <a:lnTo>
                    <a:pt x="13033" y="15095"/>
                  </a:lnTo>
                  <a:lnTo>
                    <a:pt x="14262" y="12769"/>
                  </a:lnTo>
                  <a:lnTo>
                    <a:pt x="14262" y="12726"/>
                  </a:lnTo>
                  <a:lnTo>
                    <a:pt x="14700" y="10444"/>
                  </a:lnTo>
                  <a:lnTo>
                    <a:pt x="14744" y="10444"/>
                  </a:lnTo>
                  <a:lnTo>
                    <a:pt x="14920" y="7986"/>
                  </a:lnTo>
                  <a:lnTo>
                    <a:pt x="15271" y="6056"/>
                  </a:lnTo>
                  <a:lnTo>
                    <a:pt x="16719" y="3028"/>
                  </a:lnTo>
                  <a:lnTo>
                    <a:pt x="17992" y="264"/>
                  </a:lnTo>
                  <a:lnTo>
                    <a:pt x="17992" y="176"/>
                  </a:lnTo>
                  <a:lnTo>
                    <a:pt x="17992" y="132"/>
                  </a:lnTo>
                  <a:lnTo>
                    <a:pt x="17948" y="44"/>
                  </a:lnTo>
                  <a:lnTo>
                    <a:pt x="1790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0" name="Google Shape;2640;p126"/>
            <p:cNvSpPr/>
            <p:nvPr/>
          </p:nvSpPr>
          <p:spPr>
            <a:xfrm>
              <a:off x="2010875" y="1153275"/>
              <a:ext cx="468450" cy="980750"/>
            </a:xfrm>
            <a:custGeom>
              <a:avLst/>
              <a:gdLst/>
              <a:ahLst/>
              <a:cxnLst/>
              <a:rect l="l" t="t" r="r" b="b"/>
              <a:pathLst>
                <a:path w="18738" h="39230" extrusionOk="0">
                  <a:moveTo>
                    <a:pt x="18475" y="1"/>
                  </a:moveTo>
                  <a:lnTo>
                    <a:pt x="18431" y="45"/>
                  </a:lnTo>
                  <a:lnTo>
                    <a:pt x="18387" y="89"/>
                  </a:lnTo>
                  <a:lnTo>
                    <a:pt x="18387" y="176"/>
                  </a:lnTo>
                  <a:lnTo>
                    <a:pt x="18036" y="3424"/>
                  </a:lnTo>
                  <a:lnTo>
                    <a:pt x="16588" y="6407"/>
                  </a:lnTo>
                  <a:lnTo>
                    <a:pt x="14833" y="10050"/>
                  </a:lnTo>
                  <a:lnTo>
                    <a:pt x="14438" y="11410"/>
                  </a:lnTo>
                  <a:lnTo>
                    <a:pt x="14438" y="11454"/>
                  </a:lnTo>
                  <a:lnTo>
                    <a:pt x="14218" y="14920"/>
                  </a:lnTo>
                  <a:lnTo>
                    <a:pt x="13736" y="17070"/>
                  </a:lnTo>
                  <a:lnTo>
                    <a:pt x="12331" y="19703"/>
                  </a:lnTo>
                  <a:lnTo>
                    <a:pt x="10269" y="23038"/>
                  </a:lnTo>
                  <a:lnTo>
                    <a:pt x="8250" y="26329"/>
                  </a:lnTo>
                  <a:lnTo>
                    <a:pt x="7548" y="28128"/>
                  </a:lnTo>
                  <a:lnTo>
                    <a:pt x="7505" y="28128"/>
                  </a:lnTo>
                  <a:lnTo>
                    <a:pt x="6715" y="31683"/>
                  </a:lnTo>
                  <a:lnTo>
                    <a:pt x="5925" y="34579"/>
                  </a:lnTo>
                  <a:lnTo>
                    <a:pt x="3204" y="34886"/>
                  </a:lnTo>
                  <a:lnTo>
                    <a:pt x="3160" y="34930"/>
                  </a:lnTo>
                  <a:lnTo>
                    <a:pt x="1493" y="35500"/>
                  </a:lnTo>
                  <a:lnTo>
                    <a:pt x="1405" y="35544"/>
                  </a:lnTo>
                  <a:lnTo>
                    <a:pt x="791" y="36422"/>
                  </a:lnTo>
                  <a:lnTo>
                    <a:pt x="747" y="36422"/>
                  </a:lnTo>
                  <a:lnTo>
                    <a:pt x="45" y="38265"/>
                  </a:lnTo>
                  <a:lnTo>
                    <a:pt x="45" y="38352"/>
                  </a:lnTo>
                  <a:lnTo>
                    <a:pt x="1" y="39054"/>
                  </a:lnTo>
                  <a:lnTo>
                    <a:pt x="1" y="39142"/>
                  </a:lnTo>
                  <a:lnTo>
                    <a:pt x="45" y="39186"/>
                  </a:lnTo>
                  <a:lnTo>
                    <a:pt x="89" y="39230"/>
                  </a:lnTo>
                  <a:lnTo>
                    <a:pt x="176" y="39230"/>
                  </a:lnTo>
                  <a:lnTo>
                    <a:pt x="308" y="39186"/>
                  </a:lnTo>
                  <a:lnTo>
                    <a:pt x="352" y="39098"/>
                  </a:lnTo>
                  <a:lnTo>
                    <a:pt x="396" y="38396"/>
                  </a:lnTo>
                  <a:lnTo>
                    <a:pt x="1054" y="36597"/>
                  </a:lnTo>
                  <a:lnTo>
                    <a:pt x="1668" y="35807"/>
                  </a:lnTo>
                  <a:lnTo>
                    <a:pt x="3248" y="35237"/>
                  </a:lnTo>
                  <a:lnTo>
                    <a:pt x="6100" y="34886"/>
                  </a:lnTo>
                  <a:lnTo>
                    <a:pt x="6188" y="34842"/>
                  </a:lnTo>
                  <a:lnTo>
                    <a:pt x="6232" y="34754"/>
                  </a:lnTo>
                  <a:lnTo>
                    <a:pt x="7066" y="31770"/>
                  </a:lnTo>
                  <a:lnTo>
                    <a:pt x="7856" y="28216"/>
                  </a:lnTo>
                  <a:lnTo>
                    <a:pt x="8558" y="26461"/>
                  </a:lnTo>
                  <a:lnTo>
                    <a:pt x="10532" y="23214"/>
                  </a:lnTo>
                  <a:lnTo>
                    <a:pt x="12639" y="19879"/>
                  </a:lnTo>
                  <a:lnTo>
                    <a:pt x="14043" y="17202"/>
                  </a:lnTo>
                  <a:lnTo>
                    <a:pt x="14087" y="17158"/>
                  </a:lnTo>
                  <a:lnTo>
                    <a:pt x="14569" y="15008"/>
                  </a:lnTo>
                  <a:lnTo>
                    <a:pt x="14569" y="14964"/>
                  </a:lnTo>
                  <a:lnTo>
                    <a:pt x="14789" y="11498"/>
                  </a:lnTo>
                  <a:lnTo>
                    <a:pt x="15140" y="10181"/>
                  </a:lnTo>
                  <a:lnTo>
                    <a:pt x="16895" y="6583"/>
                  </a:lnTo>
                  <a:lnTo>
                    <a:pt x="18343" y="3555"/>
                  </a:lnTo>
                  <a:lnTo>
                    <a:pt x="18387" y="3511"/>
                  </a:lnTo>
                  <a:lnTo>
                    <a:pt x="18738" y="220"/>
                  </a:lnTo>
                  <a:lnTo>
                    <a:pt x="18738" y="133"/>
                  </a:lnTo>
                  <a:lnTo>
                    <a:pt x="18694" y="89"/>
                  </a:lnTo>
                  <a:lnTo>
                    <a:pt x="18650" y="45"/>
                  </a:lnTo>
                  <a:lnTo>
                    <a:pt x="1856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1" name="Google Shape;2641;p126"/>
            <p:cNvSpPr/>
            <p:nvPr/>
          </p:nvSpPr>
          <p:spPr>
            <a:xfrm>
              <a:off x="1860600" y="1609650"/>
              <a:ext cx="307175" cy="510125"/>
            </a:xfrm>
            <a:custGeom>
              <a:avLst/>
              <a:gdLst/>
              <a:ahLst/>
              <a:cxnLst/>
              <a:rect l="l" t="t" r="r" b="b"/>
              <a:pathLst>
                <a:path w="12287" h="20405" extrusionOk="0">
                  <a:moveTo>
                    <a:pt x="12067" y="0"/>
                  </a:moveTo>
                  <a:lnTo>
                    <a:pt x="12024" y="44"/>
                  </a:lnTo>
                  <a:lnTo>
                    <a:pt x="11980" y="88"/>
                  </a:lnTo>
                  <a:lnTo>
                    <a:pt x="8469" y="5529"/>
                  </a:lnTo>
                  <a:lnTo>
                    <a:pt x="6363" y="8425"/>
                  </a:lnTo>
                  <a:lnTo>
                    <a:pt x="4608" y="11365"/>
                  </a:lnTo>
                  <a:lnTo>
                    <a:pt x="2721" y="13998"/>
                  </a:lnTo>
                  <a:lnTo>
                    <a:pt x="2721" y="14042"/>
                  </a:lnTo>
                  <a:lnTo>
                    <a:pt x="1273" y="16806"/>
                  </a:lnTo>
                  <a:lnTo>
                    <a:pt x="1273" y="16850"/>
                  </a:lnTo>
                  <a:lnTo>
                    <a:pt x="0" y="20141"/>
                  </a:lnTo>
                  <a:lnTo>
                    <a:pt x="0" y="20229"/>
                  </a:lnTo>
                  <a:lnTo>
                    <a:pt x="0" y="20273"/>
                  </a:lnTo>
                  <a:lnTo>
                    <a:pt x="44" y="20361"/>
                  </a:lnTo>
                  <a:lnTo>
                    <a:pt x="88" y="20404"/>
                  </a:lnTo>
                  <a:lnTo>
                    <a:pt x="176" y="20404"/>
                  </a:lnTo>
                  <a:lnTo>
                    <a:pt x="264" y="20361"/>
                  </a:lnTo>
                  <a:lnTo>
                    <a:pt x="307" y="20273"/>
                  </a:lnTo>
                  <a:lnTo>
                    <a:pt x="1580" y="16982"/>
                  </a:lnTo>
                  <a:lnTo>
                    <a:pt x="3028" y="14173"/>
                  </a:lnTo>
                  <a:lnTo>
                    <a:pt x="4915" y="11541"/>
                  </a:lnTo>
                  <a:lnTo>
                    <a:pt x="6670" y="8645"/>
                  </a:lnTo>
                  <a:lnTo>
                    <a:pt x="8776" y="5705"/>
                  </a:lnTo>
                  <a:lnTo>
                    <a:pt x="12243" y="263"/>
                  </a:lnTo>
                  <a:lnTo>
                    <a:pt x="12287" y="176"/>
                  </a:lnTo>
                  <a:lnTo>
                    <a:pt x="12287" y="132"/>
                  </a:lnTo>
                  <a:lnTo>
                    <a:pt x="12243" y="88"/>
                  </a:lnTo>
                  <a:lnTo>
                    <a:pt x="1219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2" name="Google Shape;2642;p126"/>
            <p:cNvSpPr/>
            <p:nvPr/>
          </p:nvSpPr>
          <p:spPr>
            <a:xfrm>
              <a:off x="3805600" y="1948625"/>
              <a:ext cx="105350" cy="186500"/>
            </a:xfrm>
            <a:custGeom>
              <a:avLst/>
              <a:gdLst/>
              <a:ahLst/>
              <a:cxnLst/>
              <a:rect l="l" t="t" r="r" b="b"/>
              <a:pathLst>
                <a:path w="4214" h="7460" extrusionOk="0">
                  <a:moveTo>
                    <a:pt x="1317" y="483"/>
                  </a:moveTo>
                  <a:lnTo>
                    <a:pt x="3599" y="4037"/>
                  </a:lnTo>
                  <a:lnTo>
                    <a:pt x="3818" y="4695"/>
                  </a:lnTo>
                  <a:lnTo>
                    <a:pt x="3511" y="6758"/>
                  </a:lnTo>
                  <a:lnTo>
                    <a:pt x="2809" y="7109"/>
                  </a:lnTo>
                  <a:lnTo>
                    <a:pt x="2238" y="6802"/>
                  </a:lnTo>
                  <a:lnTo>
                    <a:pt x="1273" y="5705"/>
                  </a:lnTo>
                  <a:lnTo>
                    <a:pt x="395" y="3993"/>
                  </a:lnTo>
                  <a:lnTo>
                    <a:pt x="352" y="2238"/>
                  </a:lnTo>
                  <a:lnTo>
                    <a:pt x="1185" y="702"/>
                  </a:lnTo>
                  <a:lnTo>
                    <a:pt x="1317" y="483"/>
                  </a:lnTo>
                  <a:close/>
                  <a:moveTo>
                    <a:pt x="1273" y="0"/>
                  </a:moveTo>
                  <a:lnTo>
                    <a:pt x="1185" y="88"/>
                  </a:lnTo>
                  <a:lnTo>
                    <a:pt x="878" y="483"/>
                  </a:lnTo>
                  <a:lnTo>
                    <a:pt x="878" y="527"/>
                  </a:lnTo>
                  <a:lnTo>
                    <a:pt x="0" y="2150"/>
                  </a:lnTo>
                  <a:lnTo>
                    <a:pt x="0" y="2238"/>
                  </a:lnTo>
                  <a:lnTo>
                    <a:pt x="88" y="4081"/>
                  </a:lnTo>
                  <a:lnTo>
                    <a:pt x="88" y="4125"/>
                  </a:lnTo>
                  <a:lnTo>
                    <a:pt x="1010" y="5880"/>
                  </a:lnTo>
                  <a:lnTo>
                    <a:pt x="1010" y="5924"/>
                  </a:lnTo>
                  <a:lnTo>
                    <a:pt x="1975" y="7065"/>
                  </a:lnTo>
                  <a:lnTo>
                    <a:pt x="2019" y="7109"/>
                  </a:lnTo>
                  <a:lnTo>
                    <a:pt x="2765" y="7460"/>
                  </a:lnTo>
                  <a:lnTo>
                    <a:pt x="2897" y="7460"/>
                  </a:lnTo>
                  <a:lnTo>
                    <a:pt x="3730" y="7065"/>
                  </a:lnTo>
                  <a:lnTo>
                    <a:pt x="3818" y="6977"/>
                  </a:lnTo>
                  <a:lnTo>
                    <a:pt x="3862" y="6933"/>
                  </a:lnTo>
                  <a:lnTo>
                    <a:pt x="4213" y="4739"/>
                  </a:lnTo>
                  <a:lnTo>
                    <a:pt x="4169" y="4651"/>
                  </a:lnTo>
                  <a:lnTo>
                    <a:pt x="3906" y="3906"/>
                  </a:lnTo>
                  <a:lnTo>
                    <a:pt x="3906" y="3862"/>
                  </a:lnTo>
                  <a:lnTo>
                    <a:pt x="1492" y="88"/>
                  </a:lnTo>
                  <a:lnTo>
                    <a:pt x="1405" y="44"/>
                  </a:lnTo>
                  <a:lnTo>
                    <a:pt x="131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3" name="Google Shape;2643;p126"/>
            <p:cNvSpPr/>
            <p:nvPr/>
          </p:nvSpPr>
          <p:spPr>
            <a:xfrm>
              <a:off x="3788050" y="1933250"/>
              <a:ext cx="133850" cy="229300"/>
            </a:xfrm>
            <a:custGeom>
              <a:avLst/>
              <a:gdLst/>
              <a:ahLst/>
              <a:cxnLst/>
              <a:rect l="l" t="t" r="r" b="b"/>
              <a:pathLst>
                <a:path w="5354" h="9172" extrusionOk="0">
                  <a:moveTo>
                    <a:pt x="2194" y="352"/>
                  </a:moveTo>
                  <a:lnTo>
                    <a:pt x="2633" y="484"/>
                  </a:lnTo>
                  <a:lnTo>
                    <a:pt x="4520" y="3994"/>
                  </a:lnTo>
                  <a:lnTo>
                    <a:pt x="5003" y="5003"/>
                  </a:lnTo>
                  <a:lnTo>
                    <a:pt x="4871" y="7153"/>
                  </a:lnTo>
                  <a:lnTo>
                    <a:pt x="4608" y="8163"/>
                  </a:lnTo>
                  <a:lnTo>
                    <a:pt x="4257" y="8557"/>
                  </a:lnTo>
                  <a:lnTo>
                    <a:pt x="3467" y="8821"/>
                  </a:lnTo>
                  <a:lnTo>
                    <a:pt x="2897" y="8426"/>
                  </a:lnTo>
                  <a:lnTo>
                    <a:pt x="1317" y="6451"/>
                  </a:lnTo>
                  <a:lnTo>
                    <a:pt x="483" y="4696"/>
                  </a:lnTo>
                  <a:lnTo>
                    <a:pt x="351" y="3862"/>
                  </a:lnTo>
                  <a:lnTo>
                    <a:pt x="395" y="2765"/>
                  </a:lnTo>
                  <a:lnTo>
                    <a:pt x="790" y="1800"/>
                  </a:lnTo>
                  <a:lnTo>
                    <a:pt x="1624" y="659"/>
                  </a:lnTo>
                  <a:lnTo>
                    <a:pt x="2194" y="352"/>
                  </a:lnTo>
                  <a:close/>
                  <a:moveTo>
                    <a:pt x="2063" y="1"/>
                  </a:moveTo>
                  <a:lnTo>
                    <a:pt x="1448" y="352"/>
                  </a:lnTo>
                  <a:lnTo>
                    <a:pt x="1361" y="440"/>
                  </a:lnTo>
                  <a:lnTo>
                    <a:pt x="483" y="1624"/>
                  </a:lnTo>
                  <a:lnTo>
                    <a:pt x="483" y="1668"/>
                  </a:lnTo>
                  <a:lnTo>
                    <a:pt x="88" y="2678"/>
                  </a:lnTo>
                  <a:lnTo>
                    <a:pt x="44" y="2721"/>
                  </a:lnTo>
                  <a:lnTo>
                    <a:pt x="0" y="3862"/>
                  </a:lnTo>
                  <a:lnTo>
                    <a:pt x="0" y="3906"/>
                  </a:lnTo>
                  <a:lnTo>
                    <a:pt x="176" y="4784"/>
                  </a:lnTo>
                  <a:lnTo>
                    <a:pt x="176" y="4828"/>
                  </a:lnTo>
                  <a:lnTo>
                    <a:pt x="1010" y="6583"/>
                  </a:lnTo>
                  <a:lnTo>
                    <a:pt x="1054" y="6627"/>
                  </a:lnTo>
                  <a:lnTo>
                    <a:pt x="2633" y="8689"/>
                  </a:lnTo>
                  <a:lnTo>
                    <a:pt x="2677" y="8733"/>
                  </a:lnTo>
                  <a:lnTo>
                    <a:pt x="3335" y="9128"/>
                  </a:lnTo>
                  <a:lnTo>
                    <a:pt x="3467" y="9172"/>
                  </a:lnTo>
                  <a:lnTo>
                    <a:pt x="3511" y="9172"/>
                  </a:lnTo>
                  <a:lnTo>
                    <a:pt x="4432" y="8865"/>
                  </a:lnTo>
                  <a:lnTo>
                    <a:pt x="4520" y="8821"/>
                  </a:lnTo>
                  <a:lnTo>
                    <a:pt x="4915" y="8338"/>
                  </a:lnTo>
                  <a:lnTo>
                    <a:pt x="4959" y="8250"/>
                  </a:lnTo>
                  <a:lnTo>
                    <a:pt x="5222" y="7241"/>
                  </a:lnTo>
                  <a:lnTo>
                    <a:pt x="5222" y="7197"/>
                  </a:lnTo>
                  <a:lnTo>
                    <a:pt x="5354" y="5003"/>
                  </a:lnTo>
                  <a:lnTo>
                    <a:pt x="5354" y="4915"/>
                  </a:lnTo>
                  <a:lnTo>
                    <a:pt x="4871" y="3862"/>
                  </a:lnTo>
                  <a:lnTo>
                    <a:pt x="2897" y="264"/>
                  </a:lnTo>
                  <a:lnTo>
                    <a:pt x="2853" y="176"/>
                  </a:lnTo>
                  <a:lnTo>
                    <a:pt x="2809" y="176"/>
                  </a:lnTo>
                  <a:lnTo>
                    <a:pt x="219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4" name="Google Shape;2644;p126"/>
            <p:cNvSpPr/>
            <p:nvPr/>
          </p:nvSpPr>
          <p:spPr>
            <a:xfrm>
              <a:off x="3671775" y="2997350"/>
              <a:ext cx="187600" cy="399350"/>
            </a:xfrm>
            <a:custGeom>
              <a:avLst/>
              <a:gdLst/>
              <a:ahLst/>
              <a:cxnLst/>
              <a:rect l="l" t="t" r="r" b="b"/>
              <a:pathLst>
                <a:path w="7504" h="15974" extrusionOk="0">
                  <a:moveTo>
                    <a:pt x="1843" y="1"/>
                  </a:moveTo>
                  <a:lnTo>
                    <a:pt x="1755" y="45"/>
                  </a:lnTo>
                  <a:lnTo>
                    <a:pt x="790" y="615"/>
                  </a:lnTo>
                  <a:lnTo>
                    <a:pt x="746" y="703"/>
                  </a:lnTo>
                  <a:lnTo>
                    <a:pt x="176" y="1712"/>
                  </a:lnTo>
                  <a:lnTo>
                    <a:pt x="176" y="1756"/>
                  </a:lnTo>
                  <a:lnTo>
                    <a:pt x="0" y="2941"/>
                  </a:lnTo>
                  <a:lnTo>
                    <a:pt x="0" y="2985"/>
                  </a:lnTo>
                  <a:lnTo>
                    <a:pt x="351" y="5530"/>
                  </a:lnTo>
                  <a:lnTo>
                    <a:pt x="395" y="5617"/>
                  </a:lnTo>
                  <a:lnTo>
                    <a:pt x="1185" y="6890"/>
                  </a:lnTo>
                  <a:lnTo>
                    <a:pt x="1229" y="6890"/>
                  </a:lnTo>
                  <a:lnTo>
                    <a:pt x="4783" y="10751"/>
                  </a:lnTo>
                  <a:lnTo>
                    <a:pt x="4432" y="11848"/>
                  </a:lnTo>
                  <a:lnTo>
                    <a:pt x="4169" y="12726"/>
                  </a:lnTo>
                  <a:lnTo>
                    <a:pt x="3467" y="13516"/>
                  </a:lnTo>
                  <a:lnTo>
                    <a:pt x="2150" y="14920"/>
                  </a:lnTo>
                  <a:lnTo>
                    <a:pt x="1009" y="15622"/>
                  </a:lnTo>
                  <a:lnTo>
                    <a:pt x="922" y="15666"/>
                  </a:lnTo>
                  <a:lnTo>
                    <a:pt x="922" y="15754"/>
                  </a:lnTo>
                  <a:lnTo>
                    <a:pt x="922" y="15798"/>
                  </a:lnTo>
                  <a:lnTo>
                    <a:pt x="922" y="15885"/>
                  </a:lnTo>
                  <a:lnTo>
                    <a:pt x="1009" y="15929"/>
                  </a:lnTo>
                  <a:lnTo>
                    <a:pt x="1097" y="15973"/>
                  </a:lnTo>
                  <a:lnTo>
                    <a:pt x="1185" y="15929"/>
                  </a:lnTo>
                  <a:lnTo>
                    <a:pt x="2370" y="15227"/>
                  </a:lnTo>
                  <a:lnTo>
                    <a:pt x="2413" y="15183"/>
                  </a:lnTo>
                  <a:lnTo>
                    <a:pt x="3598" y="13911"/>
                  </a:lnTo>
                  <a:lnTo>
                    <a:pt x="4213" y="13209"/>
                  </a:lnTo>
                  <a:lnTo>
                    <a:pt x="4432" y="12902"/>
                  </a:lnTo>
                  <a:lnTo>
                    <a:pt x="4476" y="12770"/>
                  </a:lnTo>
                  <a:lnTo>
                    <a:pt x="4739" y="11980"/>
                  </a:lnTo>
                  <a:lnTo>
                    <a:pt x="5178" y="10795"/>
                  </a:lnTo>
                  <a:lnTo>
                    <a:pt x="5178" y="10664"/>
                  </a:lnTo>
                  <a:lnTo>
                    <a:pt x="5134" y="10576"/>
                  </a:lnTo>
                  <a:lnTo>
                    <a:pt x="1492" y="6671"/>
                  </a:lnTo>
                  <a:lnTo>
                    <a:pt x="702" y="5442"/>
                  </a:lnTo>
                  <a:lnTo>
                    <a:pt x="351" y="2941"/>
                  </a:lnTo>
                  <a:lnTo>
                    <a:pt x="527" y="1844"/>
                  </a:lnTo>
                  <a:lnTo>
                    <a:pt x="1009" y="878"/>
                  </a:lnTo>
                  <a:lnTo>
                    <a:pt x="1887" y="352"/>
                  </a:lnTo>
                  <a:lnTo>
                    <a:pt x="2150" y="352"/>
                  </a:lnTo>
                  <a:lnTo>
                    <a:pt x="3642" y="1449"/>
                  </a:lnTo>
                  <a:lnTo>
                    <a:pt x="5485" y="3380"/>
                  </a:lnTo>
                  <a:lnTo>
                    <a:pt x="7021" y="5837"/>
                  </a:lnTo>
                  <a:lnTo>
                    <a:pt x="7153" y="9040"/>
                  </a:lnTo>
                  <a:lnTo>
                    <a:pt x="7196" y="9128"/>
                  </a:lnTo>
                  <a:lnTo>
                    <a:pt x="7240" y="9172"/>
                  </a:lnTo>
                  <a:lnTo>
                    <a:pt x="7284" y="9216"/>
                  </a:lnTo>
                  <a:lnTo>
                    <a:pt x="7416" y="9216"/>
                  </a:lnTo>
                  <a:lnTo>
                    <a:pt x="7460" y="9172"/>
                  </a:lnTo>
                  <a:lnTo>
                    <a:pt x="7504" y="9084"/>
                  </a:lnTo>
                  <a:lnTo>
                    <a:pt x="7504" y="9040"/>
                  </a:lnTo>
                  <a:lnTo>
                    <a:pt x="7372" y="5749"/>
                  </a:lnTo>
                  <a:lnTo>
                    <a:pt x="7328" y="5661"/>
                  </a:lnTo>
                  <a:lnTo>
                    <a:pt x="5748" y="3160"/>
                  </a:lnTo>
                  <a:lnTo>
                    <a:pt x="5748" y="3116"/>
                  </a:lnTo>
                  <a:lnTo>
                    <a:pt x="3905" y="1186"/>
                  </a:lnTo>
                  <a:lnTo>
                    <a:pt x="3862" y="1186"/>
                  </a:lnTo>
                  <a:lnTo>
                    <a:pt x="2326" y="45"/>
                  </a:lnTo>
                  <a:lnTo>
                    <a:pt x="2238" y="45"/>
                  </a:lnTo>
                  <a:lnTo>
                    <a:pt x="184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5" name="Google Shape;2645;p126"/>
            <p:cNvSpPr/>
            <p:nvPr/>
          </p:nvSpPr>
          <p:spPr>
            <a:xfrm>
              <a:off x="3577425" y="2967725"/>
              <a:ext cx="311575" cy="471750"/>
            </a:xfrm>
            <a:custGeom>
              <a:avLst/>
              <a:gdLst/>
              <a:ahLst/>
              <a:cxnLst/>
              <a:rect l="l" t="t" r="r" b="b"/>
              <a:pathLst>
                <a:path w="12463" h="18870" extrusionOk="0">
                  <a:moveTo>
                    <a:pt x="5529" y="1"/>
                  </a:moveTo>
                  <a:lnTo>
                    <a:pt x="4257" y="791"/>
                  </a:lnTo>
                  <a:lnTo>
                    <a:pt x="4213" y="835"/>
                  </a:lnTo>
                  <a:lnTo>
                    <a:pt x="3730" y="1449"/>
                  </a:lnTo>
                  <a:lnTo>
                    <a:pt x="3730" y="1493"/>
                  </a:lnTo>
                  <a:lnTo>
                    <a:pt x="3204" y="3248"/>
                  </a:lnTo>
                  <a:lnTo>
                    <a:pt x="3160" y="3292"/>
                  </a:lnTo>
                  <a:lnTo>
                    <a:pt x="3204" y="4696"/>
                  </a:lnTo>
                  <a:lnTo>
                    <a:pt x="3247" y="4740"/>
                  </a:lnTo>
                  <a:lnTo>
                    <a:pt x="4037" y="7592"/>
                  </a:lnTo>
                  <a:lnTo>
                    <a:pt x="4081" y="7636"/>
                  </a:lnTo>
                  <a:lnTo>
                    <a:pt x="6056" y="10225"/>
                  </a:lnTo>
                  <a:lnTo>
                    <a:pt x="6582" y="11498"/>
                  </a:lnTo>
                  <a:lnTo>
                    <a:pt x="6539" y="12156"/>
                  </a:lnTo>
                  <a:lnTo>
                    <a:pt x="5661" y="14306"/>
                  </a:lnTo>
                  <a:lnTo>
                    <a:pt x="44" y="18518"/>
                  </a:lnTo>
                  <a:lnTo>
                    <a:pt x="0" y="18606"/>
                  </a:lnTo>
                  <a:lnTo>
                    <a:pt x="0" y="18650"/>
                  </a:lnTo>
                  <a:lnTo>
                    <a:pt x="0" y="18738"/>
                  </a:lnTo>
                  <a:lnTo>
                    <a:pt x="0" y="18782"/>
                  </a:lnTo>
                  <a:lnTo>
                    <a:pt x="88" y="18826"/>
                  </a:lnTo>
                  <a:lnTo>
                    <a:pt x="176" y="18870"/>
                  </a:lnTo>
                  <a:lnTo>
                    <a:pt x="264" y="18826"/>
                  </a:lnTo>
                  <a:lnTo>
                    <a:pt x="5924" y="14569"/>
                  </a:lnTo>
                  <a:lnTo>
                    <a:pt x="5968" y="14481"/>
                  </a:lnTo>
                  <a:lnTo>
                    <a:pt x="6890" y="12244"/>
                  </a:lnTo>
                  <a:lnTo>
                    <a:pt x="6890" y="12200"/>
                  </a:lnTo>
                  <a:lnTo>
                    <a:pt x="6933" y="11498"/>
                  </a:lnTo>
                  <a:lnTo>
                    <a:pt x="6890" y="11410"/>
                  </a:lnTo>
                  <a:lnTo>
                    <a:pt x="6407" y="10093"/>
                  </a:lnTo>
                  <a:lnTo>
                    <a:pt x="6363" y="10050"/>
                  </a:lnTo>
                  <a:lnTo>
                    <a:pt x="4388" y="7461"/>
                  </a:lnTo>
                  <a:lnTo>
                    <a:pt x="3555" y="4696"/>
                  </a:lnTo>
                  <a:lnTo>
                    <a:pt x="3511" y="3336"/>
                  </a:lnTo>
                  <a:lnTo>
                    <a:pt x="4037" y="1625"/>
                  </a:lnTo>
                  <a:lnTo>
                    <a:pt x="4476" y="1098"/>
                  </a:lnTo>
                  <a:lnTo>
                    <a:pt x="5617" y="352"/>
                  </a:lnTo>
                  <a:lnTo>
                    <a:pt x="9391" y="2678"/>
                  </a:lnTo>
                  <a:lnTo>
                    <a:pt x="11848" y="5925"/>
                  </a:lnTo>
                  <a:lnTo>
                    <a:pt x="12111" y="7724"/>
                  </a:lnTo>
                  <a:lnTo>
                    <a:pt x="12024" y="10620"/>
                  </a:lnTo>
                  <a:lnTo>
                    <a:pt x="12024" y="10708"/>
                  </a:lnTo>
                  <a:lnTo>
                    <a:pt x="12067" y="10752"/>
                  </a:lnTo>
                  <a:lnTo>
                    <a:pt x="12111" y="10796"/>
                  </a:lnTo>
                  <a:lnTo>
                    <a:pt x="12199" y="10796"/>
                  </a:lnTo>
                  <a:lnTo>
                    <a:pt x="12331" y="10752"/>
                  </a:lnTo>
                  <a:lnTo>
                    <a:pt x="12331" y="10708"/>
                  </a:lnTo>
                  <a:lnTo>
                    <a:pt x="12375" y="10620"/>
                  </a:lnTo>
                  <a:lnTo>
                    <a:pt x="12462" y="7724"/>
                  </a:lnTo>
                  <a:lnTo>
                    <a:pt x="12199" y="5837"/>
                  </a:lnTo>
                  <a:lnTo>
                    <a:pt x="12155" y="5749"/>
                  </a:lnTo>
                  <a:lnTo>
                    <a:pt x="9654" y="2458"/>
                  </a:lnTo>
                  <a:lnTo>
                    <a:pt x="9610" y="2414"/>
                  </a:lnTo>
                  <a:lnTo>
                    <a:pt x="570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6" name="Google Shape;2646;p126"/>
            <p:cNvSpPr/>
            <p:nvPr/>
          </p:nvSpPr>
          <p:spPr>
            <a:xfrm>
              <a:off x="3642150" y="2927150"/>
              <a:ext cx="329125" cy="352150"/>
            </a:xfrm>
            <a:custGeom>
              <a:avLst/>
              <a:gdLst/>
              <a:ahLst/>
              <a:cxnLst/>
              <a:rect l="l" t="t" r="r" b="b"/>
              <a:pathLst>
                <a:path w="13165" h="14086" extrusionOk="0">
                  <a:moveTo>
                    <a:pt x="5836" y="0"/>
                  </a:moveTo>
                  <a:lnTo>
                    <a:pt x="4257" y="176"/>
                  </a:lnTo>
                  <a:lnTo>
                    <a:pt x="3555" y="351"/>
                  </a:lnTo>
                  <a:lnTo>
                    <a:pt x="2940" y="527"/>
                  </a:lnTo>
                  <a:lnTo>
                    <a:pt x="2414" y="702"/>
                  </a:lnTo>
                  <a:lnTo>
                    <a:pt x="1931" y="922"/>
                  </a:lnTo>
                  <a:lnTo>
                    <a:pt x="1536" y="1185"/>
                  </a:lnTo>
                  <a:lnTo>
                    <a:pt x="1185" y="1492"/>
                  </a:lnTo>
                  <a:lnTo>
                    <a:pt x="878" y="1799"/>
                  </a:lnTo>
                  <a:lnTo>
                    <a:pt x="615" y="2151"/>
                  </a:lnTo>
                  <a:lnTo>
                    <a:pt x="439" y="2545"/>
                  </a:lnTo>
                  <a:lnTo>
                    <a:pt x="264" y="2984"/>
                  </a:lnTo>
                  <a:lnTo>
                    <a:pt x="132" y="3423"/>
                  </a:lnTo>
                  <a:lnTo>
                    <a:pt x="88" y="3950"/>
                  </a:lnTo>
                  <a:lnTo>
                    <a:pt x="0" y="4520"/>
                  </a:lnTo>
                  <a:lnTo>
                    <a:pt x="0" y="5091"/>
                  </a:lnTo>
                  <a:lnTo>
                    <a:pt x="0" y="6451"/>
                  </a:lnTo>
                  <a:lnTo>
                    <a:pt x="0" y="6495"/>
                  </a:lnTo>
                  <a:lnTo>
                    <a:pt x="702" y="8996"/>
                  </a:lnTo>
                  <a:lnTo>
                    <a:pt x="746" y="9084"/>
                  </a:lnTo>
                  <a:lnTo>
                    <a:pt x="2896" y="12155"/>
                  </a:lnTo>
                  <a:lnTo>
                    <a:pt x="2984" y="12989"/>
                  </a:lnTo>
                  <a:lnTo>
                    <a:pt x="2677" y="13603"/>
                  </a:lnTo>
                  <a:lnTo>
                    <a:pt x="2370" y="13779"/>
                  </a:lnTo>
                  <a:lnTo>
                    <a:pt x="2326" y="13823"/>
                  </a:lnTo>
                  <a:lnTo>
                    <a:pt x="2282" y="13867"/>
                  </a:lnTo>
                  <a:lnTo>
                    <a:pt x="2282" y="13954"/>
                  </a:lnTo>
                  <a:lnTo>
                    <a:pt x="2282" y="13998"/>
                  </a:lnTo>
                  <a:lnTo>
                    <a:pt x="2326" y="14086"/>
                  </a:lnTo>
                  <a:lnTo>
                    <a:pt x="2501" y="14086"/>
                  </a:lnTo>
                  <a:lnTo>
                    <a:pt x="2896" y="13910"/>
                  </a:lnTo>
                  <a:lnTo>
                    <a:pt x="2940" y="13823"/>
                  </a:lnTo>
                  <a:lnTo>
                    <a:pt x="3335" y="13077"/>
                  </a:lnTo>
                  <a:lnTo>
                    <a:pt x="3335" y="12989"/>
                  </a:lnTo>
                  <a:lnTo>
                    <a:pt x="3247" y="12067"/>
                  </a:lnTo>
                  <a:lnTo>
                    <a:pt x="3204" y="11980"/>
                  </a:lnTo>
                  <a:lnTo>
                    <a:pt x="1053" y="8908"/>
                  </a:lnTo>
                  <a:lnTo>
                    <a:pt x="351" y="6407"/>
                  </a:lnTo>
                  <a:lnTo>
                    <a:pt x="351" y="5178"/>
                  </a:lnTo>
                  <a:lnTo>
                    <a:pt x="351" y="4608"/>
                  </a:lnTo>
                  <a:lnTo>
                    <a:pt x="395" y="4081"/>
                  </a:lnTo>
                  <a:lnTo>
                    <a:pt x="439" y="3599"/>
                  </a:lnTo>
                  <a:lnTo>
                    <a:pt x="571" y="3160"/>
                  </a:lnTo>
                  <a:lnTo>
                    <a:pt x="702" y="2765"/>
                  </a:lnTo>
                  <a:lnTo>
                    <a:pt x="878" y="2414"/>
                  </a:lnTo>
                  <a:lnTo>
                    <a:pt x="1097" y="2063"/>
                  </a:lnTo>
                  <a:lnTo>
                    <a:pt x="1361" y="1756"/>
                  </a:lnTo>
                  <a:lnTo>
                    <a:pt x="1712" y="1492"/>
                  </a:lnTo>
                  <a:lnTo>
                    <a:pt x="2063" y="1273"/>
                  </a:lnTo>
                  <a:lnTo>
                    <a:pt x="2545" y="1054"/>
                  </a:lnTo>
                  <a:lnTo>
                    <a:pt x="3028" y="834"/>
                  </a:lnTo>
                  <a:lnTo>
                    <a:pt x="3642" y="702"/>
                  </a:lnTo>
                  <a:lnTo>
                    <a:pt x="4301" y="527"/>
                  </a:lnTo>
                  <a:lnTo>
                    <a:pt x="5836" y="351"/>
                  </a:lnTo>
                  <a:lnTo>
                    <a:pt x="6890" y="659"/>
                  </a:lnTo>
                  <a:lnTo>
                    <a:pt x="7855" y="1580"/>
                  </a:lnTo>
                  <a:lnTo>
                    <a:pt x="7899" y="1580"/>
                  </a:lnTo>
                  <a:lnTo>
                    <a:pt x="11102" y="3335"/>
                  </a:lnTo>
                  <a:lnTo>
                    <a:pt x="12901" y="4388"/>
                  </a:lnTo>
                  <a:lnTo>
                    <a:pt x="12989" y="4432"/>
                  </a:lnTo>
                  <a:lnTo>
                    <a:pt x="13033" y="4388"/>
                  </a:lnTo>
                  <a:lnTo>
                    <a:pt x="13077" y="4388"/>
                  </a:lnTo>
                  <a:lnTo>
                    <a:pt x="13164" y="4345"/>
                  </a:lnTo>
                  <a:lnTo>
                    <a:pt x="13164" y="4257"/>
                  </a:lnTo>
                  <a:lnTo>
                    <a:pt x="13164" y="4213"/>
                  </a:lnTo>
                  <a:lnTo>
                    <a:pt x="13121" y="4125"/>
                  </a:lnTo>
                  <a:lnTo>
                    <a:pt x="13077" y="4081"/>
                  </a:lnTo>
                  <a:lnTo>
                    <a:pt x="11278" y="3028"/>
                  </a:lnTo>
                  <a:lnTo>
                    <a:pt x="8074" y="1317"/>
                  </a:lnTo>
                  <a:lnTo>
                    <a:pt x="7109" y="395"/>
                  </a:lnTo>
                  <a:lnTo>
                    <a:pt x="7065" y="351"/>
                  </a:lnTo>
                  <a:lnTo>
                    <a:pt x="592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7" name="Google Shape;2647;p126"/>
            <p:cNvSpPr/>
            <p:nvPr/>
          </p:nvSpPr>
          <p:spPr>
            <a:xfrm>
              <a:off x="3625700" y="2886550"/>
              <a:ext cx="275375" cy="360950"/>
            </a:xfrm>
            <a:custGeom>
              <a:avLst/>
              <a:gdLst/>
              <a:ahLst/>
              <a:cxnLst/>
              <a:rect l="l" t="t" r="r" b="b"/>
              <a:pathLst>
                <a:path w="11015" h="14438" extrusionOk="0">
                  <a:moveTo>
                    <a:pt x="7767" y="1"/>
                  </a:moveTo>
                  <a:lnTo>
                    <a:pt x="4783" y="835"/>
                  </a:lnTo>
                  <a:lnTo>
                    <a:pt x="1360" y="1975"/>
                  </a:lnTo>
                  <a:lnTo>
                    <a:pt x="1273" y="2019"/>
                  </a:lnTo>
                  <a:lnTo>
                    <a:pt x="878" y="2458"/>
                  </a:lnTo>
                  <a:lnTo>
                    <a:pt x="878" y="2502"/>
                  </a:lnTo>
                  <a:lnTo>
                    <a:pt x="527" y="3248"/>
                  </a:lnTo>
                  <a:lnTo>
                    <a:pt x="527" y="3292"/>
                  </a:lnTo>
                  <a:lnTo>
                    <a:pt x="44" y="5925"/>
                  </a:lnTo>
                  <a:lnTo>
                    <a:pt x="0" y="5969"/>
                  </a:lnTo>
                  <a:lnTo>
                    <a:pt x="44" y="8250"/>
                  </a:lnTo>
                  <a:lnTo>
                    <a:pt x="88" y="8294"/>
                  </a:lnTo>
                  <a:lnTo>
                    <a:pt x="878" y="10795"/>
                  </a:lnTo>
                  <a:lnTo>
                    <a:pt x="878" y="10839"/>
                  </a:lnTo>
                  <a:lnTo>
                    <a:pt x="2721" y="13648"/>
                  </a:lnTo>
                  <a:lnTo>
                    <a:pt x="2721" y="13911"/>
                  </a:lnTo>
                  <a:lnTo>
                    <a:pt x="2457" y="14130"/>
                  </a:lnTo>
                  <a:lnTo>
                    <a:pt x="2414" y="14174"/>
                  </a:lnTo>
                  <a:lnTo>
                    <a:pt x="2370" y="14262"/>
                  </a:lnTo>
                  <a:lnTo>
                    <a:pt x="2414" y="14306"/>
                  </a:lnTo>
                  <a:lnTo>
                    <a:pt x="2414" y="14394"/>
                  </a:lnTo>
                  <a:lnTo>
                    <a:pt x="2501" y="14437"/>
                  </a:lnTo>
                  <a:lnTo>
                    <a:pt x="2545" y="14437"/>
                  </a:lnTo>
                  <a:lnTo>
                    <a:pt x="2677" y="14394"/>
                  </a:lnTo>
                  <a:lnTo>
                    <a:pt x="2984" y="14130"/>
                  </a:lnTo>
                  <a:lnTo>
                    <a:pt x="3028" y="14086"/>
                  </a:lnTo>
                  <a:lnTo>
                    <a:pt x="3028" y="14043"/>
                  </a:lnTo>
                  <a:lnTo>
                    <a:pt x="3072" y="13604"/>
                  </a:lnTo>
                  <a:lnTo>
                    <a:pt x="3072" y="13516"/>
                  </a:lnTo>
                  <a:lnTo>
                    <a:pt x="1185" y="10664"/>
                  </a:lnTo>
                  <a:lnTo>
                    <a:pt x="395" y="8206"/>
                  </a:lnTo>
                  <a:lnTo>
                    <a:pt x="351" y="5969"/>
                  </a:lnTo>
                  <a:lnTo>
                    <a:pt x="834" y="3380"/>
                  </a:lnTo>
                  <a:lnTo>
                    <a:pt x="1185" y="2678"/>
                  </a:lnTo>
                  <a:lnTo>
                    <a:pt x="1492" y="2326"/>
                  </a:lnTo>
                  <a:lnTo>
                    <a:pt x="4915" y="1142"/>
                  </a:lnTo>
                  <a:lnTo>
                    <a:pt x="7811" y="352"/>
                  </a:lnTo>
                  <a:lnTo>
                    <a:pt x="10751" y="1317"/>
                  </a:lnTo>
                  <a:lnTo>
                    <a:pt x="10839" y="1361"/>
                  </a:lnTo>
                  <a:lnTo>
                    <a:pt x="10882" y="1317"/>
                  </a:lnTo>
                  <a:lnTo>
                    <a:pt x="10970" y="1273"/>
                  </a:lnTo>
                  <a:lnTo>
                    <a:pt x="10970" y="1229"/>
                  </a:lnTo>
                  <a:lnTo>
                    <a:pt x="11014" y="1142"/>
                  </a:lnTo>
                  <a:lnTo>
                    <a:pt x="10970" y="1098"/>
                  </a:lnTo>
                  <a:lnTo>
                    <a:pt x="10926" y="1054"/>
                  </a:lnTo>
                  <a:lnTo>
                    <a:pt x="10882" y="1010"/>
                  </a:lnTo>
                  <a:lnTo>
                    <a:pt x="785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8" name="Google Shape;2648;p126"/>
            <p:cNvSpPr/>
            <p:nvPr/>
          </p:nvSpPr>
          <p:spPr>
            <a:xfrm>
              <a:off x="3703575" y="3053300"/>
              <a:ext cx="118500" cy="174450"/>
            </a:xfrm>
            <a:custGeom>
              <a:avLst/>
              <a:gdLst/>
              <a:ahLst/>
              <a:cxnLst/>
              <a:rect l="l" t="t" r="r" b="b"/>
              <a:pathLst>
                <a:path w="4740" h="6978" extrusionOk="0">
                  <a:moveTo>
                    <a:pt x="966" y="352"/>
                  </a:moveTo>
                  <a:lnTo>
                    <a:pt x="1624" y="527"/>
                  </a:lnTo>
                  <a:lnTo>
                    <a:pt x="2765" y="1405"/>
                  </a:lnTo>
                  <a:lnTo>
                    <a:pt x="3950" y="2897"/>
                  </a:lnTo>
                  <a:lnTo>
                    <a:pt x="4389" y="4564"/>
                  </a:lnTo>
                  <a:lnTo>
                    <a:pt x="3906" y="6276"/>
                  </a:lnTo>
                  <a:lnTo>
                    <a:pt x="3818" y="6495"/>
                  </a:lnTo>
                  <a:lnTo>
                    <a:pt x="878" y="3511"/>
                  </a:lnTo>
                  <a:lnTo>
                    <a:pt x="483" y="2897"/>
                  </a:lnTo>
                  <a:lnTo>
                    <a:pt x="352" y="834"/>
                  </a:lnTo>
                  <a:lnTo>
                    <a:pt x="966" y="352"/>
                  </a:lnTo>
                  <a:close/>
                  <a:moveTo>
                    <a:pt x="878" y="1"/>
                  </a:moveTo>
                  <a:lnTo>
                    <a:pt x="790" y="45"/>
                  </a:lnTo>
                  <a:lnTo>
                    <a:pt x="88" y="615"/>
                  </a:lnTo>
                  <a:lnTo>
                    <a:pt x="1" y="659"/>
                  </a:lnTo>
                  <a:lnTo>
                    <a:pt x="1" y="747"/>
                  </a:lnTo>
                  <a:lnTo>
                    <a:pt x="132" y="2985"/>
                  </a:lnTo>
                  <a:lnTo>
                    <a:pt x="132" y="3072"/>
                  </a:lnTo>
                  <a:lnTo>
                    <a:pt x="571" y="3730"/>
                  </a:lnTo>
                  <a:lnTo>
                    <a:pt x="615" y="3774"/>
                  </a:lnTo>
                  <a:lnTo>
                    <a:pt x="3774" y="6934"/>
                  </a:lnTo>
                  <a:lnTo>
                    <a:pt x="3818" y="6978"/>
                  </a:lnTo>
                  <a:lnTo>
                    <a:pt x="3994" y="6978"/>
                  </a:lnTo>
                  <a:lnTo>
                    <a:pt x="4038" y="6890"/>
                  </a:lnTo>
                  <a:lnTo>
                    <a:pt x="4257" y="6407"/>
                  </a:lnTo>
                  <a:lnTo>
                    <a:pt x="4257" y="6363"/>
                  </a:lnTo>
                  <a:lnTo>
                    <a:pt x="4740" y="4608"/>
                  </a:lnTo>
                  <a:lnTo>
                    <a:pt x="4740" y="4520"/>
                  </a:lnTo>
                  <a:lnTo>
                    <a:pt x="4301" y="2765"/>
                  </a:lnTo>
                  <a:lnTo>
                    <a:pt x="4257" y="2677"/>
                  </a:lnTo>
                  <a:lnTo>
                    <a:pt x="3028" y="1185"/>
                  </a:lnTo>
                  <a:lnTo>
                    <a:pt x="2984" y="1142"/>
                  </a:lnTo>
                  <a:lnTo>
                    <a:pt x="1800" y="220"/>
                  </a:lnTo>
                  <a:lnTo>
                    <a:pt x="1756" y="176"/>
                  </a:lnTo>
                  <a:lnTo>
                    <a:pt x="96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9" name="Google Shape;2649;p126"/>
            <p:cNvSpPr/>
            <p:nvPr/>
          </p:nvSpPr>
          <p:spPr>
            <a:xfrm>
              <a:off x="3689325" y="3025875"/>
              <a:ext cx="149200" cy="218325"/>
            </a:xfrm>
            <a:custGeom>
              <a:avLst/>
              <a:gdLst/>
              <a:ahLst/>
              <a:cxnLst/>
              <a:rect l="l" t="t" r="r" b="b"/>
              <a:pathLst>
                <a:path w="5968" h="8733" extrusionOk="0">
                  <a:moveTo>
                    <a:pt x="1360" y="396"/>
                  </a:moveTo>
                  <a:lnTo>
                    <a:pt x="1975" y="615"/>
                  </a:lnTo>
                  <a:lnTo>
                    <a:pt x="3949" y="2239"/>
                  </a:lnTo>
                  <a:lnTo>
                    <a:pt x="5134" y="3774"/>
                  </a:lnTo>
                  <a:lnTo>
                    <a:pt x="5441" y="4564"/>
                  </a:lnTo>
                  <a:lnTo>
                    <a:pt x="5617" y="5617"/>
                  </a:lnTo>
                  <a:lnTo>
                    <a:pt x="5441" y="6670"/>
                  </a:lnTo>
                  <a:lnTo>
                    <a:pt x="4871" y="7943"/>
                  </a:lnTo>
                  <a:lnTo>
                    <a:pt x="4388" y="8382"/>
                  </a:lnTo>
                  <a:lnTo>
                    <a:pt x="3949" y="8338"/>
                  </a:lnTo>
                  <a:lnTo>
                    <a:pt x="1317" y="5310"/>
                  </a:lnTo>
                  <a:lnTo>
                    <a:pt x="658" y="4389"/>
                  </a:lnTo>
                  <a:lnTo>
                    <a:pt x="351" y="2282"/>
                  </a:lnTo>
                  <a:lnTo>
                    <a:pt x="395" y="1273"/>
                  </a:lnTo>
                  <a:lnTo>
                    <a:pt x="614" y="790"/>
                  </a:lnTo>
                  <a:lnTo>
                    <a:pt x="1360" y="396"/>
                  </a:lnTo>
                  <a:close/>
                  <a:moveTo>
                    <a:pt x="1317" y="1"/>
                  </a:moveTo>
                  <a:lnTo>
                    <a:pt x="1273" y="45"/>
                  </a:lnTo>
                  <a:lnTo>
                    <a:pt x="395" y="527"/>
                  </a:lnTo>
                  <a:lnTo>
                    <a:pt x="351" y="615"/>
                  </a:lnTo>
                  <a:lnTo>
                    <a:pt x="44" y="1142"/>
                  </a:lnTo>
                  <a:lnTo>
                    <a:pt x="44" y="1229"/>
                  </a:lnTo>
                  <a:lnTo>
                    <a:pt x="0" y="2282"/>
                  </a:lnTo>
                  <a:lnTo>
                    <a:pt x="0" y="2326"/>
                  </a:lnTo>
                  <a:lnTo>
                    <a:pt x="307" y="4520"/>
                  </a:lnTo>
                  <a:lnTo>
                    <a:pt x="351" y="4564"/>
                  </a:lnTo>
                  <a:lnTo>
                    <a:pt x="1053" y="5530"/>
                  </a:lnTo>
                  <a:lnTo>
                    <a:pt x="3730" y="8645"/>
                  </a:lnTo>
                  <a:lnTo>
                    <a:pt x="3774" y="8689"/>
                  </a:lnTo>
                  <a:lnTo>
                    <a:pt x="3818" y="8689"/>
                  </a:lnTo>
                  <a:lnTo>
                    <a:pt x="4432" y="8733"/>
                  </a:lnTo>
                  <a:lnTo>
                    <a:pt x="4476" y="8733"/>
                  </a:lnTo>
                  <a:lnTo>
                    <a:pt x="4564" y="8689"/>
                  </a:lnTo>
                  <a:lnTo>
                    <a:pt x="5134" y="8206"/>
                  </a:lnTo>
                  <a:lnTo>
                    <a:pt x="5178" y="8118"/>
                  </a:lnTo>
                  <a:lnTo>
                    <a:pt x="5792" y="6758"/>
                  </a:lnTo>
                  <a:lnTo>
                    <a:pt x="5792" y="6714"/>
                  </a:lnTo>
                  <a:lnTo>
                    <a:pt x="5968" y="5661"/>
                  </a:lnTo>
                  <a:lnTo>
                    <a:pt x="5968" y="5617"/>
                  </a:lnTo>
                  <a:lnTo>
                    <a:pt x="5792" y="4476"/>
                  </a:lnTo>
                  <a:lnTo>
                    <a:pt x="5792" y="4433"/>
                  </a:lnTo>
                  <a:lnTo>
                    <a:pt x="5441" y="3599"/>
                  </a:lnTo>
                  <a:lnTo>
                    <a:pt x="5397" y="3555"/>
                  </a:lnTo>
                  <a:lnTo>
                    <a:pt x="4213" y="2019"/>
                  </a:lnTo>
                  <a:lnTo>
                    <a:pt x="4213" y="1975"/>
                  </a:lnTo>
                  <a:lnTo>
                    <a:pt x="2194" y="352"/>
                  </a:lnTo>
                  <a:lnTo>
                    <a:pt x="2150" y="308"/>
                  </a:lnTo>
                  <a:lnTo>
                    <a:pt x="1404" y="45"/>
                  </a:lnTo>
                  <a:lnTo>
                    <a:pt x="131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0" name="Google Shape;2650;p126"/>
            <p:cNvSpPr/>
            <p:nvPr/>
          </p:nvSpPr>
          <p:spPr>
            <a:xfrm>
              <a:off x="3745275" y="2955675"/>
              <a:ext cx="168950" cy="217225"/>
            </a:xfrm>
            <a:custGeom>
              <a:avLst/>
              <a:gdLst/>
              <a:ahLst/>
              <a:cxnLst/>
              <a:rect l="l" t="t" r="r" b="b"/>
              <a:pathLst>
                <a:path w="6758" h="8689" extrusionOk="0">
                  <a:moveTo>
                    <a:pt x="88" y="0"/>
                  </a:moveTo>
                  <a:lnTo>
                    <a:pt x="44" y="44"/>
                  </a:lnTo>
                  <a:lnTo>
                    <a:pt x="0" y="88"/>
                  </a:lnTo>
                  <a:lnTo>
                    <a:pt x="0" y="176"/>
                  </a:lnTo>
                  <a:lnTo>
                    <a:pt x="0" y="264"/>
                  </a:lnTo>
                  <a:lnTo>
                    <a:pt x="44" y="307"/>
                  </a:lnTo>
                  <a:lnTo>
                    <a:pt x="132" y="307"/>
                  </a:lnTo>
                  <a:lnTo>
                    <a:pt x="1360" y="878"/>
                  </a:lnTo>
                  <a:lnTo>
                    <a:pt x="3379" y="1799"/>
                  </a:lnTo>
                  <a:lnTo>
                    <a:pt x="6407" y="5266"/>
                  </a:lnTo>
                  <a:lnTo>
                    <a:pt x="6187" y="8469"/>
                  </a:lnTo>
                  <a:lnTo>
                    <a:pt x="6187" y="8557"/>
                  </a:lnTo>
                  <a:lnTo>
                    <a:pt x="6231" y="8601"/>
                  </a:lnTo>
                  <a:lnTo>
                    <a:pt x="6275" y="8645"/>
                  </a:lnTo>
                  <a:lnTo>
                    <a:pt x="6319" y="8689"/>
                  </a:lnTo>
                  <a:lnTo>
                    <a:pt x="6363" y="8689"/>
                  </a:lnTo>
                  <a:lnTo>
                    <a:pt x="6450" y="8645"/>
                  </a:lnTo>
                  <a:lnTo>
                    <a:pt x="6538" y="8513"/>
                  </a:lnTo>
                  <a:lnTo>
                    <a:pt x="6758" y="5222"/>
                  </a:lnTo>
                  <a:lnTo>
                    <a:pt x="6758" y="5134"/>
                  </a:lnTo>
                  <a:lnTo>
                    <a:pt x="6714" y="5090"/>
                  </a:lnTo>
                  <a:lnTo>
                    <a:pt x="3598" y="1536"/>
                  </a:lnTo>
                  <a:lnTo>
                    <a:pt x="3554" y="1492"/>
                  </a:lnTo>
                  <a:lnTo>
                    <a:pt x="1887" y="702"/>
                  </a:lnTo>
                  <a:lnTo>
                    <a:pt x="834" y="220"/>
                  </a:lnTo>
                  <a:lnTo>
                    <a:pt x="21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1" name="Google Shape;2651;p126"/>
            <p:cNvSpPr/>
            <p:nvPr/>
          </p:nvSpPr>
          <p:spPr>
            <a:xfrm>
              <a:off x="3838500" y="2980900"/>
              <a:ext cx="96575" cy="170050"/>
            </a:xfrm>
            <a:custGeom>
              <a:avLst/>
              <a:gdLst/>
              <a:ahLst/>
              <a:cxnLst/>
              <a:rect l="l" t="t" r="r" b="b"/>
              <a:pathLst>
                <a:path w="3863" h="6802" extrusionOk="0">
                  <a:moveTo>
                    <a:pt x="133" y="1"/>
                  </a:moveTo>
                  <a:lnTo>
                    <a:pt x="89" y="44"/>
                  </a:lnTo>
                  <a:lnTo>
                    <a:pt x="1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45" y="308"/>
                  </a:lnTo>
                  <a:lnTo>
                    <a:pt x="2239" y="2063"/>
                  </a:lnTo>
                  <a:lnTo>
                    <a:pt x="3511" y="4301"/>
                  </a:lnTo>
                  <a:lnTo>
                    <a:pt x="3248" y="6583"/>
                  </a:lnTo>
                  <a:lnTo>
                    <a:pt x="3248" y="6670"/>
                  </a:lnTo>
                  <a:lnTo>
                    <a:pt x="3292" y="6714"/>
                  </a:lnTo>
                  <a:lnTo>
                    <a:pt x="3336" y="6758"/>
                  </a:lnTo>
                  <a:lnTo>
                    <a:pt x="3380" y="6802"/>
                  </a:lnTo>
                  <a:lnTo>
                    <a:pt x="3424" y="6802"/>
                  </a:lnTo>
                  <a:lnTo>
                    <a:pt x="3511" y="6758"/>
                  </a:lnTo>
                  <a:lnTo>
                    <a:pt x="3599" y="6626"/>
                  </a:lnTo>
                  <a:lnTo>
                    <a:pt x="3862" y="4301"/>
                  </a:lnTo>
                  <a:lnTo>
                    <a:pt x="3862" y="4213"/>
                  </a:lnTo>
                  <a:lnTo>
                    <a:pt x="2546" y="1844"/>
                  </a:lnTo>
                  <a:lnTo>
                    <a:pt x="2502" y="1800"/>
                  </a:lnTo>
                  <a:lnTo>
                    <a:pt x="264" y="44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2" name="Google Shape;2652;p126"/>
            <p:cNvSpPr/>
            <p:nvPr/>
          </p:nvSpPr>
          <p:spPr>
            <a:xfrm>
              <a:off x="6159800" y="3992350"/>
              <a:ext cx="10975" cy="43900"/>
            </a:xfrm>
            <a:custGeom>
              <a:avLst/>
              <a:gdLst/>
              <a:ahLst/>
              <a:cxnLst/>
              <a:rect l="l" t="t" r="r" b="b"/>
              <a:pathLst>
                <a:path w="439" h="1756" extrusionOk="0">
                  <a:moveTo>
                    <a:pt x="307" y="0"/>
                  </a:moveTo>
                  <a:lnTo>
                    <a:pt x="220" y="44"/>
                  </a:lnTo>
                  <a:lnTo>
                    <a:pt x="176" y="44"/>
                  </a:lnTo>
                  <a:lnTo>
                    <a:pt x="132" y="132"/>
                  </a:lnTo>
                  <a:lnTo>
                    <a:pt x="88" y="176"/>
                  </a:lnTo>
                  <a:lnTo>
                    <a:pt x="0" y="1580"/>
                  </a:lnTo>
                  <a:lnTo>
                    <a:pt x="0" y="1668"/>
                  </a:lnTo>
                  <a:lnTo>
                    <a:pt x="44" y="1712"/>
                  </a:lnTo>
                  <a:lnTo>
                    <a:pt x="88" y="1755"/>
                  </a:lnTo>
                  <a:lnTo>
                    <a:pt x="176" y="1755"/>
                  </a:lnTo>
                  <a:lnTo>
                    <a:pt x="307" y="1712"/>
                  </a:lnTo>
                  <a:lnTo>
                    <a:pt x="351" y="1624"/>
                  </a:lnTo>
                  <a:lnTo>
                    <a:pt x="439" y="220"/>
                  </a:lnTo>
                  <a:lnTo>
                    <a:pt x="439" y="132"/>
                  </a:lnTo>
                  <a:lnTo>
                    <a:pt x="395" y="88"/>
                  </a:lnTo>
                  <a:lnTo>
                    <a:pt x="351" y="44"/>
                  </a:lnTo>
                  <a:lnTo>
                    <a:pt x="30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3" name="Google Shape;2653;p126"/>
            <p:cNvSpPr/>
            <p:nvPr/>
          </p:nvSpPr>
          <p:spPr>
            <a:xfrm>
              <a:off x="6108225" y="4190900"/>
              <a:ext cx="28550" cy="37325"/>
            </a:xfrm>
            <a:custGeom>
              <a:avLst/>
              <a:gdLst/>
              <a:ahLst/>
              <a:cxnLst/>
              <a:rect l="l" t="t" r="r" b="b"/>
              <a:pathLst>
                <a:path w="1142" h="1493" extrusionOk="0">
                  <a:moveTo>
                    <a:pt x="878" y="1"/>
                  </a:moveTo>
                  <a:lnTo>
                    <a:pt x="834" y="88"/>
                  </a:lnTo>
                  <a:lnTo>
                    <a:pt x="1" y="1229"/>
                  </a:lnTo>
                  <a:lnTo>
                    <a:pt x="1" y="1273"/>
                  </a:lnTo>
                  <a:lnTo>
                    <a:pt x="1" y="1361"/>
                  </a:lnTo>
                  <a:lnTo>
                    <a:pt x="1" y="1405"/>
                  </a:lnTo>
                  <a:lnTo>
                    <a:pt x="45" y="1449"/>
                  </a:lnTo>
                  <a:lnTo>
                    <a:pt x="176" y="1492"/>
                  </a:lnTo>
                  <a:lnTo>
                    <a:pt x="264" y="1492"/>
                  </a:lnTo>
                  <a:lnTo>
                    <a:pt x="308" y="1405"/>
                  </a:lnTo>
                  <a:lnTo>
                    <a:pt x="1098" y="264"/>
                  </a:lnTo>
                  <a:lnTo>
                    <a:pt x="1142" y="220"/>
                  </a:lnTo>
                  <a:lnTo>
                    <a:pt x="1142" y="132"/>
                  </a:lnTo>
                  <a:lnTo>
                    <a:pt x="1098" y="88"/>
                  </a:lnTo>
                  <a:lnTo>
                    <a:pt x="1054" y="44"/>
                  </a:lnTo>
                  <a:lnTo>
                    <a:pt x="101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4" name="Google Shape;2654;p126"/>
            <p:cNvSpPr/>
            <p:nvPr/>
          </p:nvSpPr>
          <p:spPr>
            <a:xfrm>
              <a:off x="6367125" y="4108625"/>
              <a:ext cx="36225" cy="30750"/>
            </a:xfrm>
            <a:custGeom>
              <a:avLst/>
              <a:gdLst/>
              <a:ahLst/>
              <a:cxnLst/>
              <a:rect l="l" t="t" r="r" b="b"/>
              <a:pathLst>
                <a:path w="1449" h="1230" extrusionOk="0">
                  <a:moveTo>
                    <a:pt x="88" y="1"/>
                  </a:moveTo>
                  <a:lnTo>
                    <a:pt x="44" y="44"/>
                  </a:lnTo>
                  <a:lnTo>
                    <a:pt x="1" y="132"/>
                  </a:lnTo>
                  <a:lnTo>
                    <a:pt x="1" y="176"/>
                  </a:lnTo>
                  <a:lnTo>
                    <a:pt x="44" y="264"/>
                  </a:lnTo>
                  <a:lnTo>
                    <a:pt x="88" y="308"/>
                  </a:lnTo>
                  <a:lnTo>
                    <a:pt x="1185" y="1185"/>
                  </a:lnTo>
                  <a:lnTo>
                    <a:pt x="1273" y="1229"/>
                  </a:lnTo>
                  <a:lnTo>
                    <a:pt x="1361" y="1185"/>
                  </a:lnTo>
                  <a:lnTo>
                    <a:pt x="1405" y="1141"/>
                  </a:lnTo>
                  <a:lnTo>
                    <a:pt x="1449" y="1098"/>
                  </a:lnTo>
                  <a:lnTo>
                    <a:pt x="1449" y="1010"/>
                  </a:lnTo>
                  <a:lnTo>
                    <a:pt x="1449" y="966"/>
                  </a:lnTo>
                  <a:lnTo>
                    <a:pt x="1405" y="922"/>
                  </a:lnTo>
                  <a:lnTo>
                    <a:pt x="308" y="44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5" name="Google Shape;2655;p126"/>
            <p:cNvSpPr/>
            <p:nvPr/>
          </p:nvSpPr>
          <p:spPr>
            <a:xfrm>
              <a:off x="5861400" y="5099225"/>
              <a:ext cx="47200" cy="13175"/>
            </a:xfrm>
            <a:custGeom>
              <a:avLst/>
              <a:gdLst/>
              <a:ahLst/>
              <a:cxnLst/>
              <a:rect l="l" t="t" r="r" b="b"/>
              <a:pathLst>
                <a:path w="1888" h="527" extrusionOk="0">
                  <a:moveTo>
                    <a:pt x="1668" y="0"/>
                  </a:moveTo>
                  <a:lnTo>
                    <a:pt x="132" y="176"/>
                  </a:lnTo>
                  <a:lnTo>
                    <a:pt x="88" y="220"/>
                  </a:lnTo>
                  <a:lnTo>
                    <a:pt x="1" y="264"/>
                  </a:lnTo>
                  <a:lnTo>
                    <a:pt x="1" y="308"/>
                  </a:lnTo>
                  <a:lnTo>
                    <a:pt x="1" y="395"/>
                  </a:lnTo>
                  <a:lnTo>
                    <a:pt x="44" y="483"/>
                  </a:lnTo>
                  <a:lnTo>
                    <a:pt x="176" y="527"/>
                  </a:lnTo>
                  <a:lnTo>
                    <a:pt x="1712" y="351"/>
                  </a:lnTo>
                  <a:lnTo>
                    <a:pt x="1800" y="308"/>
                  </a:lnTo>
                  <a:lnTo>
                    <a:pt x="1844" y="264"/>
                  </a:lnTo>
                  <a:lnTo>
                    <a:pt x="1887" y="220"/>
                  </a:lnTo>
                  <a:lnTo>
                    <a:pt x="1887" y="132"/>
                  </a:lnTo>
                  <a:lnTo>
                    <a:pt x="1844" y="88"/>
                  </a:lnTo>
                  <a:lnTo>
                    <a:pt x="180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6" name="Google Shape;2656;p126"/>
            <p:cNvSpPr/>
            <p:nvPr/>
          </p:nvSpPr>
          <p:spPr>
            <a:xfrm>
              <a:off x="5808750" y="4503550"/>
              <a:ext cx="879825" cy="324725"/>
            </a:xfrm>
            <a:custGeom>
              <a:avLst/>
              <a:gdLst/>
              <a:ahLst/>
              <a:cxnLst/>
              <a:rect l="l" t="t" r="r" b="b"/>
              <a:pathLst>
                <a:path w="35193" h="12989" extrusionOk="0">
                  <a:moveTo>
                    <a:pt x="22336" y="0"/>
                  </a:moveTo>
                  <a:lnTo>
                    <a:pt x="21809" y="176"/>
                  </a:lnTo>
                  <a:lnTo>
                    <a:pt x="21765" y="220"/>
                  </a:lnTo>
                  <a:lnTo>
                    <a:pt x="20536" y="1273"/>
                  </a:lnTo>
                  <a:lnTo>
                    <a:pt x="19703" y="1931"/>
                  </a:lnTo>
                  <a:lnTo>
                    <a:pt x="19044" y="2458"/>
                  </a:lnTo>
                  <a:lnTo>
                    <a:pt x="17947" y="3423"/>
                  </a:lnTo>
                  <a:lnTo>
                    <a:pt x="17377" y="3906"/>
                  </a:lnTo>
                  <a:lnTo>
                    <a:pt x="16850" y="4301"/>
                  </a:lnTo>
                  <a:lnTo>
                    <a:pt x="16324" y="4652"/>
                  </a:lnTo>
                  <a:lnTo>
                    <a:pt x="15753" y="4959"/>
                  </a:lnTo>
                  <a:lnTo>
                    <a:pt x="15051" y="5222"/>
                  </a:lnTo>
                  <a:lnTo>
                    <a:pt x="14174" y="5485"/>
                  </a:lnTo>
                  <a:lnTo>
                    <a:pt x="13077" y="5705"/>
                  </a:lnTo>
                  <a:lnTo>
                    <a:pt x="11673" y="5968"/>
                  </a:lnTo>
                  <a:lnTo>
                    <a:pt x="11629" y="5968"/>
                  </a:lnTo>
                  <a:lnTo>
                    <a:pt x="10268" y="6626"/>
                  </a:lnTo>
                  <a:lnTo>
                    <a:pt x="10224" y="6626"/>
                  </a:lnTo>
                  <a:lnTo>
                    <a:pt x="9610" y="7241"/>
                  </a:lnTo>
                  <a:lnTo>
                    <a:pt x="9566" y="7285"/>
                  </a:lnTo>
                  <a:lnTo>
                    <a:pt x="8162" y="10093"/>
                  </a:lnTo>
                  <a:lnTo>
                    <a:pt x="7021" y="11541"/>
                  </a:lnTo>
                  <a:lnTo>
                    <a:pt x="5705" y="12506"/>
                  </a:lnTo>
                  <a:lnTo>
                    <a:pt x="5090" y="12638"/>
                  </a:lnTo>
                  <a:lnTo>
                    <a:pt x="3906" y="12506"/>
                  </a:lnTo>
                  <a:lnTo>
                    <a:pt x="1536" y="11804"/>
                  </a:lnTo>
                  <a:lnTo>
                    <a:pt x="264" y="11365"/>
                  </a:lnTo>
                  <a:lnTo>
                    <a:pt x="88" y="11365"/>
                  </a:lnTo>
                  <a:lnTo>
                    <a:pt x="44" y="11409"/>
                  </a:lnTo>
                  <a:lnTo>
                    <a:pt x="0" y="11453"/>
                  </a:lnTo>
                  <a:lnTo>
                    <a:pt x="0" y="11541"/>
                  </a:lnTo>
                  <a:lnTo>
                    <a:pt x="44" y="11585"/>
                  </a:lnTo>
                  <a:lnTo>
                    <a:pt x="44" y="11629"/>
                  </a:lnTo>
                  <a:lnTo>
                    <a:pt x="132" y="11673"/>
                  </a:lnTo>
                  <a:lnTo>
                    <a:pt x="1448" y="12155"/>
                  </a:lnTo>
                  <a:lnTo>
                    <a:pt x="3818" y="12857"/>
                  </a:lnTo>
                  <a:lnTo>
                    <a:pt x="3862" y="12857"/>
                  </a:lnTo>
                  <a:lnTo>
                    <a:pt x="5090" y="12989"/>
                  </a:lnTo>
                  <a:lnTo>
                    <a:pt x="5134" y="12989"/>
                  </a:lnTo>
                  <a:lnTo>
                    <a:pt x="5836" y="12813"/>
                  </a:lnTo>
                  <a:lnTo>
                    <a:pt x="5880" y="12770"/>
                  </a:lnTo>
                  <a:lnTo>
                    <a:pt x="7241" y="11804"/>
                  </a:lnTo>
                  <a:lnTo>
                    <a:pt x="7284" y="11760"/>
                  </a:lnTo>
                  <a:lnTo>
                    <a:pt x="8425" y="10268"/>
                  </a:lnTo>
                  <a:lnTo>
                    <a:pt x="8469" y="10268"/>
                  </a:lnTo>
                  <a:lnTo>
                    <a:pt x="9873" y="7460"/>
                  </a:lnTo>
                  <a:lnTo>
                    <a:pt x="10444" y="6934"/>
                  </a:lnTo>
                  <a:lnTo>
                    <a:pt x="11760" y="6319"/>
                  </a:lnTo>
                  <a:lnTo>
                    <a:pt x="13164" y="6056"/>
                  </a:lnTo>
                  <a:lnTo>
                    <a:pt x="14305" y="5793"/>
                  </a:lnTo>
                  <a:lnTo>
                    <a:pt x="15227" y="5529"/>
                  </a:lnTo>
                  <a:lnTo>
                    <a:pt x="15929" y="5266"/>
                  </a:lnTo>
                  <a:lnTo>
                    <a:pt x="16543" y="4959"/>
                  </a:lnTo>
                  <a:lnTo>
                    <a:pt x="17070" y="4608"/>
                  </a:lnTo>
                  <a:lnTo>
                    <a:pt x="17596" y="4169"/>
                  </a:lnTo>
                  <a:lnTo>
                    <a:pt x="18167" y="3686"/>
                  </a:lnTo>
                  <a:lnTo>
                    <a:pt x="19264" y="2765"/>
                  </a:lnTo>
                  <a:lnTo>
                    <a:pt x="19922" y="2194"/>
                  </a:lnTo>
                  <a:lnTo>
                    <a:pt x="20756" y="1580"/>
                  </a:lnTo>
                  <a:lnTo>
                    <a:pt x="21941" y="483"/>
                  </a:lnTo>
                  <a:lnTo>
                    <a:pt x="22423" y="351"/>
                  </a:lnTo>
                  <a:lnTo>
                    <a:pt x="25144" y="351"/>
                  </a:lnTo>
                  <a:lnTo>
                    <a:pt x="26460" y="395"/>
                  </a:lnTo>
                  <a:lnTo>
                    <a:pt x="27733" y="483"/>
                  </a:lnTo>
                  <a:lnTo>
                    <a:pt x="28347" y="615"/>
                  </a:lnTo>
                  <a:lnTo>
                    <a:pt x="28961" y="703"/>
                  </a:lnTo>
                  <a:lnTo>
                    <a:pt x="29576" y="878"/>
                  </a:lnTo>
                  <a:lnTo>
                    <a:pt x="30190" y="1054"/>
                  </a:lnTo>
                  <a:lnTo>
                    <a:pt x="30804" y="1273"/>
                  </a:lnTo>
                  <a:lnTo>
                    <a:pt x="31419" y="1536"/>
                  </a:lnTo>
                  <a:lnTo>
                    <a:pt x="32033" y="1843"/>
                  </a:lnTo>
                  <a:lnTo>
                    <a:pt x="32647" y="2194"/>
                  </a:lnTo>
                  <a:lnTo>
                    <a:pt x="34271" y="3291"/>
                  </a:lnTo>
                  <a:lnTo>
                    <a:pt x="34885" y="3950"/>
                  </a:lnTo>
                  <a:lnTo>
                    <a:pt x="34929" y="3994"/>
                  </a:lnTo>
                  <a:lnTo>
                    <a:pt x="35061" y="3994"/>
                  </a:lnTo>
                  <a:lnTo>
                    <a:pt x="35149" y="3950"/>
                  </a:lnTo>
                  <a:lnTo>
                    <a:pt x="35149" y="3906"/>
                  </a:lnTo>
                  <a:lnTo>
                    <a:pt x="35193" y="3818"/>
                  </a:lnTo>
                  <a:lnTo>
                    <a:pt x="35193" y="3774"/>
                  </a:lnTo>
                  <a:lnTo>
                    <a:pt x="35149" y="3686"/>
                  </a:lnTo>
                  <a:lnTo>
                    <a:pt x="34490" y="3028"/>
                  </a:lnTo>
                  <a:lnTo>
                    <a:pt x="34490" y="2984"/>
                  </a:lnTo>
                  <a:lnTo>
                    <a:pt x="32823" y="1931"/>
                  </a:lnTo>
                  <a:lnTo>
                    <a:pt x="32209" y="1536"/>
                  </a:lnTo>
                  <a:lnTo>
                    <a:pt x="31594" y="1229"/>
                  </a:lnTo>
                  <a:lnTo>
                    <a:pt x="30980" y="966"/>
                  </a:lnTo>
                  <a:lnTo>
                    <a:pt x="30322" y="746"/>
                  </a:lnTo>
                  <a:lnTo>
                    <a:pt x="29707" y="527"/>
                  </a:lnTo>
                  <a:lnTo>
                    <a:pt x="29093" y="395"/>
                  </a:lnTo>
                  <a:lnTo>
                    <a:pt x="28435" y="264"/>
                  </a:lnTo>
                  <a:lnTo>
                    <a:pt x="27821" y="132"/>
                  </a:lnTo>
                  <a:lnTo>
                    <a:pt x="26504" y="44"/>
                  </a:lnTo>
                  <a:lnTo>
                    <a:pt x="2518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7" name="Google Shape;2657;p126"/>
            <p:cNvSpPr/>
            <p:nvPr/>
          </p:nvSpPr>
          <p:spPr>
            <a:xfrm>
              <a:off x="5804350" y="4473925"/>
              <a:ext cx="934675" cy="337900"/>
            </a:xfrm>
            <a:custGeom>
              <a:avLst/>
              <a:gdLst/>
              <a:ahLst/>
              <a:cxnLst/>
              <a:rect l="l" t="t" r="r" b="b"/>
              <a:pathLst>
                <a:path w="37387" h="13516" extrusionOk="0">
                  <a:moveTo>
                    <a:pt x="29708" y="1"/>
                  </a:moveTo>
                  <a:lnTo>
                    <a:pt x="25539" y="45"/>
                  </a:lnTo>
                  <a:lnTo>
                    <a:pt x="22204" y="176"/>
                  </a:lnTo>
                  <a:lnTo>
                    <a:pt x="22160" y="220"/>
                  </a:lnTo>
                  <a:lnTo>
                    <a:pt x="21371" y="571"/>
                  </a:lnTo>
                  <a:lnTo>
                    <a:pt x="21283" y="615"/>
                  </a:lnTo>
                  <a:lnTo>
                    <a:pt x="20010" y="2063"/>
                  </a:lnTo>
                  <a:lnTo>
                    <a:pt x="18211" y="3599"/>
                  </a:lnTo>
                  <a:lnTo>
                    <a:pt x="16368" y="5091"/>
                  </a:lnTo>
                  <a:lnTo>
                    <a:pt x="15183" y="5617"/>
                  </a:lnTo>
                  <a:lnTo>
                    <a:pt x="14569" y="5793"/>
                  </a:lnTo>
                  <a:lnTo>
                    <a:pt x="13999" y="5968"/>
                  </a:lnTo>
                  <a:lnTo>
                    <a:pt x="12858" y="6144"/>
                  </a:lnTo>
                  <a:lnTo>
                    <a:pt x="12243" y="6232"/>
                  </a:lnTo>
                  <a:lnTo>
                    <a:pt x="11629" y="6363"/>
                  </a:lnTo>
                  <a:lnTo>
                    <a:pt x="11059" y="6539"/>
                  </a:lnTo>
                  <a:lnTo>
                    <a:pt x="10488" y="6758"/>
                  </a:lnTo>
                  <a:lnTo>
                    <a:pt x="10225" y="6934"/>
                  </a:lnTo>
                  <a:lnTo>
                    <a:pt x="9962" y="7109"/>
                  </a:lnTo>
                  <a:lnTo>
                    <a:pt x="9698" y="7285"/>
                  </a:lnTo>
                  <a:lnTo>
                    <a:pt x="9479" y="7548"/>
                  </a:lnTo>
                  <a:lnTo>
                    <a:pt x="9260" y="7811"/>
                  </a:lnTo>
                  <a:lnTo>
                    <a:pt x="9040" y="8119"/>
                  </a:lnTo>
                  <a:lnTo>
                    <a:pt x="8821" y="8470"/>
                  </a:lnTo>
                  <a:lnTo>
                    <a:pt x="8601" y="8864"/>
                  </a:lnTo>
                  <a:lnTo>
                    <a:pt x="6802" y="12550"/>
                  </a:lnTo>
                  <a:lnTo>
                    <a:pt x="6012" y="12814"/>
                  </a:lnTo>
                  <a:lnTo>
                    <a:pt x="4608" y="13165"/>
                  </a:lnTo>
                  <a:lnTo>
                    <a:pt x="3906" y="12989"/>
                  </a:lnTo>
                  <a:lnTo>
                    <a:pt x="1712" y="12199"/>
                  </a:lnTo>
                  <a:lnTo>
                    <a:pt x="220" y="11629"/>
                  </a:lnTo>
                  <a:lnTo>
                    <a:pt x="89" y="11629"/>
                  </a:lnTo>
                  <a:lnTo>
                    <a:pt x="45" y="11673"/>
                  </a:lnTo>
                  <a:lnTo>
                    <a:pt x="1" y="11717"/>
                  </a:lnTo>
                  <a:lnTo>
                    <a:pt x="1" y="11804"/>
                  </a:lnTo>
                  <a:lnTo>
                    <a:pt x="1" y="11848"/>
                  </a:lnTo>
                  <a:lnTo>
                    <a:pt x="45" y="11892"/>
                  </a:lnTo>
                  <a:lnTo>
                    <a:pt x="89" y="11936"/>
                  </a:lnTo>
                  <a:lnTo>
                    <a:pt x="1581" y="12507"/>
                  </a:lnTo>
                  <a:lnTo>
                    <a:pt x="3818" y="13340"/>
                  </a:lnTo>
                  <a:lnTo>
                    <a:pt x="4564" y="13516"/>
                  </a:lnTo>
                  <a:lnTo>
                    <a:pt x="4652" y="13516"/>
                  </a:lnTo>
                  <a:lnTo>
                    <a:pt x="6100" y="13165"/>
                  </a:lnTo>
                  <a:lnTo>
                    <a:pt x="6978" y="12814"/>
                  </a:lnTo>
                  <a:lnTo>
                    <a:pt x="7066" y="12726"/>
                  </a:lnTo>
                  <a:lnTo>
                    <a:pt x="8909" y="8996"/>
                  </a:lnTo>
                  <a:lnTo>
                    <a:pt x="9084" y="8645"/>
                  </a:lnTo>
                  <a:lnTo>
                    <a:pt x="9303" y="8338"/>
                  </a:lnTo>
                  <a:lnTo>
                    <a:pt x="9523" y="8031"/>
                  </a:lnTo>
                  <a:lnTo>
                    <a:pt x="9742" y="7811"/>
                  </a:lnTo>
                  <a:lnTo>
                    <a:pt x="9962" y="7592"/>
                  </a:lnTo>
                  <a:lnTo>
                    <a:pt x="10181" y="7373"/>
                  </a:lnTo>
                  <a:lnTo>
                    <a:pt x="10664" y="7065"/>
                  </a:lnTo>
                  <a:lnTo>
                    <a:pt x="11190" y="6846"/>
                  </a:lnTo>
                  <a:lnTo>
                    <a:pt x="11717" y="6714"/>
                  </a:lnTo>
                  <a:lnTo>
                    <a:pt x="12287" y="6583"/>
                  </a:lnTo>
                  <a:lnTo>
                    <a:pt x="12902" y="6495"/>
                  </a:lnTo>
                  <a:lnTo>
                    <a:pt x="14086" y="6276"/>
                  </a:lnTo>
                  <a:lnTo>
                    <a:pt x="14701" y="6144"/>
                  </a:lnTo>
                  <a:lnTo>
                    <a:pt x="15315" y="5925"/>
                  </a:lnTo>
                  <a:lnTo>
                    <a:pt x="16500" y="5398"/>
                  </a:lnTo>
                  <a:lnTo>
                    <a:pt x="16544" y="5398"/>
                  </a:lnTo>
                  <a:lnTo>
                    <a:pt x="18431" y="3862"/>
                  </a:lnTo>
                  <a:lnTo>
                    <a:pt x="20230" y="2326"/>
                  </a:lnTo>
                  <a:lnTo>
                    <a:pt x="20274" y="2326"/>
                  </a:lnTo>
                  <a:lnTo>
                    <a:pt x="21546" y="878"/>
                  </a:lnTo>
                  <a:lnTo>
                    <a:pt x="22248" y="527"/>
                  </a:lnTo>
                  <a:lnTo>
                    <a:pt x="25539" y="396"/>
                  </a:lnTo>
                  <a:lnTo>
                    <a:pt x="29664" y="352"/>
                  </a:lnTo>
                  <a:lnTo>
                    <a:pt x="33043" y="2326"/>
                  </a:lnTo>
                  <a:lnTo>
                    <a:pt x="34974" y="3643"/>
                  </a:lnTo>
                  <a:lnTo>
                    <a:pt x="36773" y="5222"/>
                  </a:lnTo>
                  <a:lnTo>
                    <a:pt x="36817" y="5266"/>
                  </a:lnTo>
                  <a:lnTo>
                    <a:pt x="37124" y="5442"/>
                  </a:lnTo>
                  <a:lnTo>
                    <a:pt x="37299" y="5442"/>
                  </a:lnTo>
                  <a:lnTo>
                    <a:pt x="37343" y="5398"/>
                  </a:lnTo>
                  <a:lnTo>
                    <a:pt x="37387" y="5310"/>
                  </a:lnTo>
                  <a:lnTo>
                    <a:pt x="37387" y="5266"/>
                  </a:lnTo>
                  <a:lnTo>
                    <a:pt x="37343" y="5179"/>
                  </a:lnTo>
                  <a:lnTo>
                    <a:pt x="37299" y="5135"/>
                  </a:lnTo>
                  <a:lnTo>
                    <a:pt x="36992" y="4959"/>
                  </a:lnTo>
                  <a:lnTo>
                    <a:pt x="35193" y="3379"/>
                  </a:lnTo>
                  <a:lnTo>
                    <a:pt x="35149" y="3379"/>
                  </a:lnTo>
                  <a:lnTo>
                    <a:pt x="33218" y="2019"/>
                  </a:lnTo>
                  <a:lnTo>
                    <a:pt x="29796" y="45"/>
                  </a:lnTo>
                  <a:lnTo>
                    <a:pt x="2970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8" name="Google Shape;2658;p126"/>
            <p:cNvSpPr/>
            <p:nvPr/>
          </p:nvSpPr>
          <p:spPr>
            <a:xfrm>
              <a:off x="5821900" y="4427850"/>
              <a:ext cx="1314250" cy="359850"/>
            </a:xfrm>
            <a:custGeom>
              <a:avLst/>
              <a:gdLst/>
              <a:ahLst/>
              <a:cxnLst/>
              <a:rect l="l" t="t" r="r" b="b"/>
              <a:pathLst>
                <a:path w="52570" h="14394" extrusionOk="0">
                  <a:moveTo>
                    <a:pt x="26680" y="1"/>
                  </a:moveTo>
                  <a:lnTo>
                    <a:pt x="24091" y="220"/>
                  </a:lnTo>
                  <a:lnTo>
                    <a:pt x="22863" y="439"/>
                  </a:lnTo>
                  <a:lnTo>
                    <a:pt x="22819" y="483"/>
                  </a:lnTo>
                  <a:lnTo>
                    <a:pt x="22292" y="747"/>
                  </a:lnTo>
                  <a:lnTo>
                    <a:pt x="21020" y="878"/>
                  </a:lnTo>
                  <a:lnTo>
                    <a:pt x="20888" y="922"/>
                  </a:lnTo>
                  <a:lnTo>
                    <a:pt x="19659" y="2107"/>
                  </a:lnTo>
                  <a:lnTo>
                    <a:pt x="19615" y="2107"/>
                  </a:lnTo>
                  <a:lnTo>
                    <a:pt x="19045" y="3072"/>
                  </a:lnTo>
                  <a:lnTo>
                    <a:pt x="18167" y="3906"/>
                  </a:lnTo>
                  <a:lnTo>
                    <a:pt x="16281" y="5617"/>
                  </a:lnTo>
                  <a:lnTo>
                    <a:pt x="15096" y="6451"/>
                  </a:lnTo>
                  <a:lnTo>
                    <a:pt x="14350" y="6758"/>
                  </a:lnTo>
                  <a:lnTo>
                    <a:pt x="11322" y="7285"/>
                  </a:lnTo>
                  <a:lnTo>
                    <a:pt x="9567" y="7855"/>
                  </a:lnTo>
                  <a:lnTo>
                    <a:pt x="9523" y="7855"/>
                  </a:lnTo>
                  <a:lnTo>
                    <a:pt x="8645" y="8382"/>
                  </a:lnTo>
                  <a:lnTo>
                    <a:pt x="8601" y="8426"/>
                  </a:lnTo>
                  <a:lnTo>
                    <a:pt x="7856" y="9172"/>
                  </a:lnTo>
                  <a:lnTo>
                    <a:pt x="7812" y="9216"/>
                  </a:lnTo>
                  <a:lnTo>
                    <a:pt x="7197" y="10269"/>
                  </a:lnTo>
                  <a:lnTo>
                    <a:pt x="5705" y="13604"/>
                  </a:lnTo>
                  <a:lnTo>
                    <a:pt x="5091" y="13867"/>
                  </a:lnTo>
                  <a:lnTo>
                    <a:pt x="3862" y="14042"/>
                  </a:lnTo>
                  <a:lnTo>
                    <a:pt x="2941" y="13867"/>
                  </a:lnTo>
                  <a:lnTo>
                    <a:pt x="264" y="12902"/>
                  </a:lnTo>
                  <a:lnTo>
                    <a:pt x="133" y="12902"/>
                  </a:lnTo>
                  <a:lnTo>
                    <a:pt x="89" y="12945"/>
                  </a:lnTo>
                  <a:lnTo>
                    <a:pt x="45" y="12989"/>
                  </a:lnTo>
                  <a:lnTo>
                    <a:pt x="1" y="13077"/>
                  </a:lnTo>
                  <a:lnTo>
                    <a:pt x="45" y="13121"/>
                  </a:lnTo>
                  <a:lnTo>
                    <a:pt x="89" y="13165"/>
                  </a:lnTo>
                  <a:lnTo>
                    <a:pt x="133" y="13209"/>
                  </a:lnTo>
                  <a:lnTo>
                    <a:pt x="2853" y="14218"/>
                  </a:lnTo>
                  <a:lnTo>
                    <a:pt x="2897" y="14218"/>
                  </a:lnTo>
                  <a:lnTo>
                    <a:pt x="3819" y="14393"/>
                  </a:lnTo>
                  <a:lnTo>
                    <a:pt x="3862" y="14393"/>
                  </a:lnTo>
                  <a:lnTo>
                    <a:pt x="5179" y="14174"/>
                  </a:lnTo>
                  <a:lnTo>
                    <a:pt x="5881" y="13911"/>
                  </a:lnTo>
                  <a:lnTo>
                    <a:pt x="6013" y="13823"/>
                  </a:lnTo>
                  <a:lnTo>
                    <a:pt x="7504" y="10444"/>
                  </a:lnTo>
                  <a:lnTo>
                    <a:pt x="8119" y="9435"/>
                  </a:lnTo>
                  <a:lnTo>
                    <a:pt x="8821" y="8689"/>
                  </a:lnTo>
                  <a:lnTo>
                    <a:pt x="9698" y="8162"/>
                  </a:lnTo>
                  <a:lnTo>
                    <a:pt x="11410" y="7636"/>
                  </a:lnTo>
                  <a:lnTo>
                    <a:pt x="14438" y="7109"/>
                  </a:lnTo>
                  <a:lnTo>
                    <a:pt x="14481" y="7109"/>
                  </a:lnTo>
                  <a:lnTo>
                    <a:pt x="15227" y="6758"/>
                  </a:lnTo>
                  <a:lnTo>
                    <a:pt x="15271" y="6758"/>
                  </a:lnTo>
                  <a:lnTo>
                    <a:pt x="16500" y="5881"/>
                  </a:lnTo>
                  <a:lnTo>
                    <a:pt x="18431" y="4169"/>
                  </a:lnTo>
                  <a:lnTo>
                    <a:pt x="19264" y="3336"/>
                  </a:lnTo>
                  <a:lnTo>
                    <a:pt x="19308" y="3292"/>
                  </a:lnTo>
                  <a:lnTo>
                    <a:pt x="19923" y="2326"/>
                  </a:lnTo>
                  <a:lnTo>
                    <a:pt x="21107" y="1185"/>
                  </a:lnTo>
                  <a:lnTo>
                    <a:pt x="22336" y="1098"/>
                  </a:lnTo>
                  <a:lnTo>
                    <a:pt x="22424" y="1054"/>
                  </a:lnTo>
                  <a:lnTo>
                    <a:pt x="22950" y="791"/>
                  </a:lnTo>
                  <a:lnTo>
                    <a:pt x="24135" y="571"/>
                  </a:lnTo>
                  <a:lnTo>
                    <a:pt x="26680" y="352"/>
                  </a:lnTo>
                  <a:lnTo>
                    <a:pt x="28128" y="527"/>
                  </a:lnTo>
                  <a:lnTo>
                    <a:pt x="28874" y="747"/>
                  </a:lnTo>
                  <a:lnTo>
                    <a:pt x="31024" y="2019"/>
                  </a:lnTo>
                  <a:lnTo>
                    <a:pt x="33043" y="3336"/>
                  </a:lnTo>
                  <a:lnTo>
                    <a:pt x="34710" y="4476"/>
                  </a:lnTo>
                  <a:lnTo>
                    <a:pt x="35720" y="5661"/>
                  </a:lnTo>
                  <a:lnTo>
                    <a:pt x="35764" y="5705"/>
                  </a:lnTo>
                  <a:lnTo>
                    <a:pt x="37080" y="6846"/>
                  </a:lnTo>
                  <a:lnTo>
                    <a:pt x="37124" y="6890"/>
                  </a:lnTo>
                  <a:lnTo>
                    <a:pt x="39493" y="8119"/>
                  </a:lnTo>
                  <a:lnTo>
                    <a:pt x="42741" y="9216"/>
                  </a:lnTo>
                  <a:lnTo>
                    <a:pt x="44408" y="9698"/>
                  </a:lnTo>
                  <a:lnTo>
                    <a:pt x="44452" y="9698"/>
                  </a:lnTo>
                  <a:lnTo>
                    <a:pt x="48621" y="10137"/>
                  </a:lnTo>
                  <a:lnTo>
                    <a:pt x="49674" y="10181"/>
                  </a:lnTo>
                  <a:lnTo>
                    <a:pt x="51868" y="9962"/>
                  </a:lnTo>
                  <a:lnTo>
                    <a:pt x="51912" y="9962"/>
                  </a:lnTo>
                  <a:lnTo>
                    <a:pt x="52438" y="9786"/>
                  </a:lnTo>
                  <a:lnTo>
                    <a:pt x="52526" y="9742"/>
                  </a:lnTo>
                  <a:lnTo>
                    <a:pt x="52570" y="9698"/>
                  </a:lnTo>
                  <a:lnTo>
                    <a:pt x="52570" y="9610"/>
                  </a:lnTo>
                  <a:lnTo>
                    <a:pt x="52570" y="9567"/>
                  </a:lnTo>
                  <a:lnTo>
                    <a:pt x="52526" y="9523"/>
                  </a:lnTo>
                  <a:lnTo>
                    <a:pt x="52482" y="9479"/>
                  </a:lnTo>
                  <a:lnTo>
                    <a:pt x="52394" y="9435"/>
                  </a:lnTo>
                  <a:lnTo>
                    <a:pt x="52350" y="9435"/>
                  </a:lnTo>
                  <a:lnTo>
                    <a:pt x="51824" y="9610"/>
                  </a:lnTo>
                  <a:lnTo>
                    <a:pt x="49674" y="9830"/>
                  </a:lnTo>
                  <a:lnTo>
                    <a:pt x="48621" y="9786"/>
                  </a:lnTo>
                  <a:lnTo>
                    <a:pt x="44496" y="9391"/>
                  </a:lnTo>
                  <a:lnTo>
                    <a:pt x="42872" y="8865"/>
                  </a:lnTo>
                  <a:lnTo>
                    <a:pt x="39625" y="7811"/>
                  </a:lnTo>
                  <a:lnTo>
                    <a:pt x="37299" y="6583"/>
                  </a:lnTo>
                  <a:lnTo>
                    <a:pt x="35983" y="5442"/>
                  </a:lnTo>
                  <a:lnTo>
                    <a:pt x="34930" y="4257"/>
                  </a:lnTo>
                  <a:lnTo>
                    <a:pt x="34930" y="4213"/>
                  </a:lnTo>
                  <a:lnTo>
                    <a:pt x="33218" y="3072"/>
                  </a:lnTo>
                  <a:lnTo>
                    <a:pt x="31200" y="1756"/>
                  </a:lnTo>
                  <a:lnTo>
                    <a:pt x="29050" y="439"/>
                  </a:lnTo>
                  <a:lnTo>
                    <a:pt x="29006" y="439"/>
                  </a:lnTo>
                  <a:lnTo>
                    <a:pt x="28216" y="220"/>
                  </a:lnTo>
                  <a:lnTo>
                    <a:pt x="28172" y="176"/>
                  </a:lnTo>
                  <a:lnTo>
                    <a:pt x="2672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9" name="Google Shape;2659;p126"/>
            <p:cNvSpPr/>
            <p:nvPr/>
          </p:nvSpPr>
          <p:spPr>
            <a:xfrm>
              <a:off x="5828500" y="4381775"/>
              <a:ext cx="1328500" cy="379600"/>
            </a:xfrm>
            <a:custGeom>
              <a:avLst/>
              <a:gdLst/>
              <a:ahLst/>
              <a:cxnLst/>
              <a:rect l="l" t="t" r="r" b="b"/>
              <a:pathLst>
                <a:path w="53140" h="15184" extrusionOk="0">
                  <a:moveTo>
                    <a:pt x="25319" y="1"/>
                  </a:moveTo>
                  <a:lnTo>
                    <a:pt x="24749" y="45"/>
                  </a:lnTo>
                  <a:lnTo>
                    <a:pt x="22643" y="527"/>
                  </a:lnTo>
                  <a:lnTo>
                    <a:pt x="22599" y="527"/>
                  </a:lnTo>
                  <a:lnTo>
                    <a:pt x="20054" y="1449"/>
                  </a:lnTo>
                  <a:lnTo>
                    <a:pt x="19966" y="1493"/>
                  </a:lnTo>
                  <a:lnTo>
                    <a:pt x="18649" y="3292"/>
                  </a:lnTo>
                  <a:lnTo>
                    <a:pt x="18649" y="3336"/>
                  </a:lnTo>
                  <a:lnTo>
                    <a:pt x="17991" y="4520"/>
                  </a:lnTo>
                  <a:lnTo>
                    <a:pt x="17289" y="5310"/>
                  </a:lnTo>
                  <a:lnTo>
                    <a:pt x="15490" y="6978"/>
                  </a:lnTo>
                  <a:lnTo>
                    <a:pt x="14437" y="7724"/>
                  </a:lnTo>
                  <a:lnTo>
                    <a:pt x="13779" y="7899"/>
                  </a:lnTo>
                  <a:lnTo>
                    <a:pt x="9917" y="8601"/>
                  </a:lnTo>
                  <a:lnTo>
                    <a:pt x="9873" y="8601"/>
                  </a:lnTo>
                  <a:lnTo>
                    <a:pt x="8908" y="8996"/>
                  </a:lnTo>
                  <a:lnTo>
                    <a:pt x="8864" y="8996"/>
                  </a:lnTo>
                  <a:lnTo>
                    <a:pt x="7855" y="9611"/>
                  </a:lnTo>
                  <a:lnTo>
                    <a:pt x="7811" y="9611"/>
                  </a:lnTo>
                  <a:lnTo>
                    <a:pt x="6933" y="10488"/>
                  </a:lnTo>
                  <a:lnTo>
                    <a:pt x="6889" y="10532"/>
                  </a:lnTo>
                  <a:lnTo>
                    <a:pt x="6187" y="11717"/>
                  </a:lnTo>
                  <a:lnTo>
                    <a:pt x="6187" y="11761"/>
                  </a:lnTo>
                  <a:lnTo>
                    <a:pt x="5090" y="14701"/>
                  </a:lnTo>
                  <a:lnTo>
                    <a:pt x="2457" y="14832"/>
                  </a:lnTo>
                  <a:lnTo>
                    <a:pt x="220" y="13999"/>
                  </a:lnTo>
                  <a:lnTo>
                    <a:pt x="88" y="13999"/>
                  </a:lnTo>
                  <a:lnTo>
                    <a:pt x="44" y="14042"/>
                  </a:lnTo>
                  <a:lnTo>
                    <a:pt x="0" y="14086"/>
                  </a:lnTo>
                  <a:lnTo>
                    <a:pt x="0" y="14174"/>
                  </a:lnTo>
                  <a:lnTo>
                    <a:pt x="0" y="14218"/>
                  </a:lnTo>
                  <a:lnTo>
                    <a:pt x="44" y="14306"/>
                  </a:lnTo>
                  <a:lnTo>
                    <a:pt x="132" y="14306"/>
                  </a:lnTo>
                  <a:lnTo>
                    <a:pt x="2370" y="15183"/>
                  </a:lnTo>
                  <a:lnTo>
                    <a:pt x="2457" y="15183"/>
                  </a:lnTo>
                  <a:lnTo>
                    <a:pt x="5222" y="15052"/>
                  </a:lnTo>
                  <a:lnTo>
                    <a:pt x="5310" y="15008"/>
                  </a:lnTo>
                  <a:lnTo>
                    <a:pt x="5397" y="14920"/>
                  </a:lnTo>
                  <a:lnTo>
                    <a:pt x="6494" y="11892"/>
                  </a:lnTo>
                  <a:lnTo>
                    <a:pt x="7197" y="10708"/>
                  </a:lnTo>
                  <a:lnTo>
                    <a:pt x="8074" y="9918"/>
                  </a:lnTo>
                  <a:lnTo>
                    <a:pt x="9040" y="9303"/>
                  </a:lnTo>
                  <a:lnTo>
                    <a:pt x="10005" y="8952"/>
                  </a:lnTo>
                  <a:lnTo>
                    <a:pt x="13866" y="8250"/>
                  </a:lnTo>
                  <a:lnTo>
                    <a:pt x="14569" y="8031"/>
                  </a:lnTo>
                  <a:lnTo>
                    <a:pt x="14612" y="8031"/>
                  </a:lnTo>
                  <a:lnTo>
                    <a:pt x="15709" y="7285"/>
                  </a:lnTo>
                  <a:lnTo>
                    <a:pt x="15709" y="7241"/>
                  </a:lnTo>
                  <a:lnTo>
                    <a:pt x="17552" y="5574"/>
                  </a:lnTo>
                  <a:lnTo>
                    <a:pt x="18254" y="4740"/>
                  </a:lnTo>
                  <a:lnTo>
                    <a:pt x="18298" y="4696"/>
                  </a:lnTo>
                  <a:lnTo>
                    <a:pt x="18957" y="3511"/>
                  </a:lnTo>
                  <a:lnTo>
                    <a:pt x="20229" y="1756"/>
                  </a:lnTo>
                  <a:lnTo>
                    <a:pt x="22730" y="878"/>
                  </a:lnTo>
                  <a:lnTo>
                    <a:pt x="24793" y="396"/>
                  </a:lnTo>
                  <a:lnTo>
                    <a:pt x="25319" y="352"/>
                  </a:lnTo>
                  <a:lnTo>
                    <a:pt x="27996" y="1054"/>
                  </a:lnTo>
                  <a:lnTo>
                    <a:pt x="31506" y="2985"/>
                  </a:lnTo>
                  <a:lnTo>
                    <a:pt x="33788" y="4345"/>
                  </a:lnTo>
                  <a:lnTo>
                    <a:pt x="33788" y="4389"/>
                  </a:lnTo>
                  <a:lnTo>
                    <a:pt x="35543" y="5135"/>
                  </a:lnTo>
                  <a:lnTo>
                    <a:pt x="36991" y="6627"/>
                  </a:lnTo>
                  <a:lnTo>
                    <a:pt x="39142" y="8162"/>
                  </a:lnTo>
                  <a:lnTo>
                    <a:pt x="40107" y="9216"/>
                  </a:lnTo>
                  <a:lnTo>
                    <a:pt x="40151" y="9259"/>
                  </a:lnTo>
                  <a:lnTo>
                    <a:pt x="42696" y="10181"/>
                  </a:lnTo>
                  <a:lnTo>
                    <a:pt x="44671" y="10751"/>
                  </a:lnTo>
                  <a:lnTo>
                    <a:pt x="44714" y="10795"/>
                  </a:lnTo>
                  <a:lnTo>
                    <a:pt x="48751" y="11190"/>
                  </a:lnTo>
                  <a:lnTo>
                    <a:pt x="48795" y="11190"/>
                  </a:lnTo>
                  <a:lnTo>
                    <a:pt x="51340" y="11102"/>
                  </a:lnTo>
                  <a:lnTo>
                    <a:pt x="52086" y="11190"/>
                  </a:lnTo>
                  <a:lnTo>
                    <a:pt x="52174" y="11190"/>
                  </a:lnTo>
                  <a:lnTo>
                    <a:pt x="53008" y="10927"/>
                  </a:lnTo>
                  <a:lnTo>
                    <a:pt x="53096" y="10883"/>
                  </a:lnTo>
                  <a:lnTo>
                    <a:pt x="53140" y="10839"/>
                  </a:lnTo>
                  <a:lnTo>
                    <a:pt x="53140" y="10795"/>
                  </a:lnTo>
                  <a:lnTo>
                    <a:pt x="53140" y="10708"/>
                  </a:lnTo>
                  <a:lnTo>
                    <a:pt x="53096" y="10664"/>
                  </a:lnTo>
                  <a:lnTo>
                    <a:pt x="53052" y="10620"/>
                  </a:lnTo>
                  <a:lnTo>
                    <a:pt x="53008" y="10576"/>
                  </a:lnTo>
                  <a:lnTo>
                    <a:pt x="52920" y="10576"/>
                  </a:lnTo>
                  <a:lnTo>
                    <a:pt x="52130" y="10839"/>
                  </a:lnTo>
                  <a:lnTo>
                    <a:pt x="51384" y="10751"/>
                  </a:lnTo>
                  <a:lnTo>
                    <a:pt x="51340" y="10751"/>
                  </a:lnTo>
                  <a:lnTo>
                    <a:pt x="48795" y="10839"/>
                  </a:lnTo>
                  <a:lnTo>
                    <a:pt x="44758" y="10444"/>
                  </a:lnTo>
                  <a:lnTo>
                    <a:pt x="42828" y="9874"/>
                  </a:lnTo>
                  <a:lnTo>
                    <a:pt x="40326" y="8952"/>
                  </a:lnTo>
                  <a:lnTo>
                    <a:pt x="39361" y="7899"/>
                  </a:lnTo>
                  <a:lnTo>
                    <a:pt x="39361" y="7855"/>
                  </a:lnTo>
                  <a:lnTo>
                    <a:pt x="37211" y="6363"/>
                  </a:lnTo>
                  <a:lnTo>
                    <a:pt x="35763" y="4871"/>
                  </a:lnTo>
                  <a:lnTo>
                    <a:pt x="35719" y="4828"/>
                  </a:lnTo>
                  <a:lnTo>
                    <a:pt x="33964" y="4038"/>
                  </a:lnTo>
                  <a:lnTo>
                    <a:pt x="31682" y="2677"/>
                  </a:lnTo>
                  <a:lnTo>
                    <a:pt x="28128" y="747"/>
                  </a:lnTo>
                  <a:lnTo>
                    <a:pt x="28128" y="703"/>
                  </a:lnTo>
                  <a:lnTo>
                    <a:pt x="2536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0" name="Google Shape;2660;p126"/>
            <p:cNvSpPr/>
            <p:nvPr/>
          </p:nvSpPr>
          <p:spPr>
            <a:xfrm>
              <a:off x="5680400" y="4855700"/>
              <a:ext cx="42800" cy="15375"/>
            </a:xfrm>
            <a:custGeom>
              <a:avLst/>
              <a:gdLst/>
              <a:ahLst/>
              <a:cxnLst/>
              <a:rect l="l" t="t" r="r" b="b"/>
              <a:pathLst>
                <a:path w="1712" h="615" extrusionOk="0">
                  <a:moveTo>
                    <a:pt x="88" y="0"/>
                  </a:moveTo>
                  <a:lnTo>
                    <a:pt x="0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0" y="263"/>
                  </a:lnTo>
                  <a:lnTo>
                    <a:pt x="44" y="307"/>
                  </a:lnTo>
                  <a:lnTo>
                    <a:pt x="132" y="307"/>
                  </a:lnTo>
                  <a:lnTo>
                    <a:pt x="1492" y="614"/>
                  </a:lnTo>
                  <a:lnTo>
                    <a:pt x="1536" y="614"/>
                  </a:lnTo>
                  <a:lnTo>
                    <a:pt x="1668" y="570"/>
                  </a:lnTo>
                  <a:lnTo>
                    <a:pt x="1712" y="483"/>
                  </a:lnTo>
                  <a:lnTo>
                    <a:pt x="1712" y="395"/>
                  </a:lnTo>
                  <a:lnTo>
                    <a:pt x="1668" y="351"/>
                  </a:lnTo>
                  <a:lnTo>
                    <a:pt x="1624" y="307"/>
                  </a:lnTo>
                  <a:lnTo>
                    <a:pt x="1580" y="263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1" name="Google Shape;2661;p126"/>
            <p:cNvSpPr/>
            <p:nvPr/>
          </p:nvSpPr>
          <p:spPr>
            <a:xfrm>
              <a:off x="5660650" y="4828275"/>
              <a:ext cx="138250" cy="42800"/>
            </a:xfrm>
            <a:custGeom>
              <a:avLst/>
              <a:gdLst/>
              <a:ahLst/>
              <a:cxnLst/>
              <a:rect l="l" t="t" r="r" b="b"/>
              <a:pathLst>
                <a:path w="5530" h="1712" extrusionOk="0">
                  <a:moveTo>
                    <a:pt x="659" y="0"/>
                  </a:moveTo>
                  <a:lnTo>
                    <a:pt x="132" y="132"/>
                  </a:lnTo>
                  <a:lnTo>
                    <a:pt x="44" y="176"/>
                  </a:lnTo>
                  <a:lnTo>
                    <a:pt x="0" y="219"/>
                  </a:lnTo>
                  <a:lnTo>
                    <a:pt x="0" y="307"/>
                  </a:lnTo>
                  <a:lnTo>
                    <a:pt x="0" y="351"/>
                  </a:lnTo>
                  <a:lnTo>
                    <a:pt x="0" y="439"/>
                  </a:lnTo>
                  <a:lnTo>
                    <a:pt x="88" y="483"/>
                  </a:lnTo>
                  <a:lnTo>
                    <a:pt x="220" y="483"/>
                  </a:lnTo>
                  <a:lnTo>
                    <a:pt x="703" y="351"/>
                  </a:lnTo>
                  <a:lnTo>
                    <a:pt x="3028" y="1141"/>
                  </a:lnTo>
                  <a:lnTo>
                    <a:pt x="5310" y="1711"/>
                  </a:lnTo>
                  <a:lnTo>
                    <a:pt x="5486" y="1711"/>
                  </a:lnTo>
                  <a:lnTo>
                    <a:pt x="5529" y="1580"/>
                  </a:lnTo>
                  <a:lnTo>
                    <a:pt x="5529" y="1536"/>
                  </a:lnTo>
                  <a:lnTo>
                    <a:pt x="5529" y="1448"/>
                  </a:lnTo>
                  <a:lnTo>
                    <a:pt x="5442" y="1404"/>
                  </a:lnTo>
                  <a:lnTo>
                    <a:pt x="5398" y="1360"/>
                  </a:lnTo>
                  <a:lnTo>
                    <a:pt x="3116" y="790"/>
                  </a:lnTo>
                  <a:lnTo>
                    <a:pt x="74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2" name="Google Shape;2662;p126"/>
            <p:cNvSpPr/>
            <p:nvPr/>
          </p:nvSpPr>
          <p:spPr>
            <a:xfrm>
              <a:off x="5656250" y="4808525"/>
              <a:ext cx="208475" cy="60350"/>
            </a:xfrm>
            <a:custGeom>
              <a:avLst/>
              <a:gdLst/>
              <a:ahLst/>
              <a:cxnLst/>
              <a:rect l="l" t="t" r="r" b="b"/>
              <a:pathLst>
                <a:path w="8339" h="2414" extrusionOk="0">
                  <a:moveTo>
                    <a:pt x="1317" y="0"/>
                  </a:moveTo>
                  <a:lnTo>
                    <a:pt x="528" y="132"/>
                  </a:lnTo>
                  <a:lnTo>
                    <a:pt x="484" y="132"/>
                  </a:lnTo>
                  <a:lnTo>
                    <a:pt x="133" y="263"/>
                  </a:lnTo>
                  <a:lnTo>
                    <a:pt x="89" y="307"/>
                  </a:lnTo>
                  <a:lnTo>
                    <a:pt x="45" y="395"/>
                  </a:lnTo>
                  <a:lnTo>
                    <a:pt x="1" y="439"/>
                  </a:lnTo>
                  <a:lnTo>
                    <a:pt x="45" y="527"/>
                  </a:lnTo>
                  <a:lnTo>
                    <a:pt x="45" y="571"/>
                  </a:lnTo>
                  <a:lnTo>
                    <a:pt x="133" y="614"/>
                  </a:lnTo>
                  <a:lnTo>
                    <a:pt x="264" y="614"/>
                  </a:lnTo>
                  <a:lnTo>
                    <a:pt x="571" y="483"/>
                  </a:lnTo>
                  <a:lnTo>
                    <a:pt x="1361" y="351"/>
                  </a:lnTo>
                  <a:lnTo>
                    <a:pt x="3511" y="878"/>
                  </a:lnTo>
                  <a:lnTo>
                    <a:pt x="5837" y="1843"/>
                  </a:lnTo>
                  <a:lnTo>
                    <a:pt x="7724" y="2326"/>
                  </a:lnTo>
                  <a:lnTo>
                    <a:pt x="8163" y="2414"/>
                  </a:lnTo>
                  <a:lnTo>
                    <a:pt x="8207" y="2414"/>
                  </a:lnTo>
                  <a:lnTo>
                    <a:pt x="8294" y="2370"/>
                  </a:lnTo>
                  <a:lnTo>
                    <a:pt x="8338" y="2238"/>
                  </a:lnTo>
                  <a:lnTo>
                    <a:pt x="8338" y="2194"/>
                  </a:lnTo>
                  <a:lnTo>
                    <a:pt x="8338" y="2106"/>
                  </a:lnTo>
                  <a:lnTo>
                    <a:pt x="8294" y="2063"/>
                  </a:lnTo>
                  <a:lnTo>
                    <a:pt x="8207" y="2063"/>
                  </a:lnTo>
                  <a:lnTo>
                    <a:pt x="7812" y="1975"/>
                  </a:lnTo>
                  <a:lnTo>
                    <a:pt x="5969" y="1492"/>
                  </a:lnTo>
                  <a:lnTo>
                    <a:pt x="3643" y="571"/>
                  </a:lnTo>
                  <a:lnTo>
                    <a:pt x="3599" y="527"/>
                  </a:lnTo>
                  <a:lnTo>
                    <a:pt x="140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3" name="Google Shape;2663;p126"/>
            <p:cNvSpPr/>
            <p:nvPr/>
          </p:nvSpPr>
          <p:spPr>
            <a:xfrm>
              <a:off x="5636525" y="4793150"/>
              <a:ext cx="269875" cy="65850"/>
            </a:xfrm>
            <a:custGeom>
              <a:avLst/>
              <a:gdLst/>
              <a:ahLst/>
              <a:cxnLst/>
              <a:rect l="l" t="t" r="r" b="b"/>
              <a:pathLst>
                <a:path w="10795" h="2634" extrusionOk="0">
                  <a:moveTo>
                    <a:pt x="3072" y="1"/>
                  </a:moveTo>
                  <a:lnTo>
                    <a:pt x="1536" y="264"/>
                  </a:lnTo>
                  <a:lnTo>
                    <a:pt x="176" y="440"/>
                  </a:lnTo>
                  <a:lnTo>
                    <a:pt x="88" y="484"/>
                  </a:lnTo>
                  <a:lnTo>
                    <a:pt x="44" y="527"/>
                  </a:lnTo>
                  <a:lnTo>
                    <a:pt x="44" y="571"/>
                  </a:lnTo>
                  <a:lnTo>
                    <a:pt x="0" y="659"/>
                  </a:lnTo>
                  <a:lnTo>
                    <a:pt x="44" y="703"/>
                  </a:lnTo>
                  <a:lnTo>
                    <a:pt x="88" y="791"/>
                  </a:lnTo>
                  <a:lnTo>
                    <a:pt x="219" y="791"/>
                  </a:lnTo>
                  <a:lnTo>
                    <a:pt x="1580" y="615"/>
                  </a:lnTo>
                  <a:lnTo>
                    <a:pt x="3116" y="352"/>
                  </a:lnTo>
                  <a:lnTo>
                    <a:pt x="5617" y="1229"/>
                  </a:lnTo>
                  <a:lnTo>
                    <a:pt x="7899" y="1844"/>
                  </a:lnTo>
                  <a:lnTo>
                    <a:pt x="9698" y="2502"/>
                  </a:lnTo>
                  <a:lnTo>
                    <a:pt x="9742" y="2502"/>
                  </a:lnTo>
                  <a:lnTo>
                    <a:pt x="10575" y="2634"/>
                  </a:lnTo>
                  <a:lnTo>
                    <a:pt x="10619" y="2634"/>
                  </a:lnTo>
                  <a:lnTo>
                    <a:pt x="10751" y="2590"/>
                  </a:lnTo>
                  <a:lnTo>
                    <a:pt x="10795" y="2502"/>
                  </a:lnTo>
                  <a:lnTo>
                    <a:pt x="10795" y="2414"/>
                  </a:lnTo>
                  <a:lnTo>
                    <a:pt x="10751" y="2370"/>
                  </a:lnTo>
                  <a:lnTo>
                    <a:pt x="10707" y="2326"/>
                  </a:lnTo>
                  <a:lnTo>
                    <a:pt x="10663" y="2283"/>
                  </a:lnTo>
                  <a:lnTo>
                    <a:pt x="9829" y="2151"/>
                  </a:lnTo>
                  <a:lnTo>
                    <a:pt x="7986" y="1537"/>
                  </a:lnTo>
                  <a:lnTo>
                    <a:pt x="5748" y="878"/>
                  </a:lnTo>
                  <a:lnTo>
                    <a:pt x="315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4" name="Google Shape;2664;p126"/>
            <p:cNvSpPr/>
            <p:nvPr/>
          </p:nvSpPr>
          <p:spPr>
            <a:xfrm>
              <a:off x="5527900" y="5054250"/>
              <a:ext cx="528800" cy="40600"/>
            </a:xfrm>
            <a:custGeom>
              <a:avLst/>
              <a:gdLst/>
              <a:ahLst/>
              <a:cxnLst/>
              <a:rect l="l" t="t" r="r" b="b"/>
              <a:pathLst>
                <a:path w="21152" h="1624" extrusionOk="0">
                  <a:moveTo>
                    <a:pt x="20976" y="0"/>
                  </a:moveTo>
                  <a:lnTo>
                    <a:pt x="16807" y="132"/>
                  </a:lnTo>
                  <a:lnTo>
                    <a:pt x="16719" y="132"/>
                  </a:lnTo>
                  <a:lnTo>
                    <a:pt x="15579" y="702"/>
                  </a:lnTo>
                  <a:lnTo>
                    <a:pt x="11147" y="527"/>
                  </a:lnTo>
                  <a:lnTo>
                    <a:pt x="8733" y="527"/>
                  </a:lnTo>
                  <a:lnTo>
                    <a:pt x="6188" y="790"/>
                  </a:lnTo>
                  <a:lnTo>
                    <a:pt x="3116" y="1097"/>
                  </a:lnTo>
                  <a:lnTo>
                    <a:pt x="879" y="966"/>
                  </a:lnTo>
                  <a:lnTo>
                    <a:pt x="791" y="966"/>
                  </a:lnTo>
                  <a:lnTo>
                    <a:pt x="133" y="1273"/>
                  </a:lnTo>
                  <a:lnTo>
                    <a:pt x="45" y="1317"/>
                  </a:lnTo>
                  <a:lnTo>
                    <a:pt x="1" y="1361"/>
                  </a:lnTo>
                  <a:lnTo>
                    <a:pt x="1" y="1448"/>
                  </a:lnTo>
                  <a:lnTo>
                    <a:pt x="45" y="1492"/>
                  </a:lnTo>
                  <a:lnTo>
                    <a:pt x="89" y="1580"/>
                  </a:lnTo>
                  <a:lnTo>
                    <a:pt x="176" y="1624"/>
                  </a:lnTo>
                  <a:lnTo>
                    <a:pt x="264" y="1580"/>
                  </a:lnTo>
                  <a:lnTo>
                    <a:pt x="879" y="1317"/>
                  </a:lnTo>
                  <a:lnTo>
                    <a:pt x="3116" y="1448"/>
                  </a:lnTo>
                  <a:lnTo>
                    <a:pt x="3160" y="1448"/>
                  </a:lnTo>
                  <a:lnTo>
                    <a:pt x="6232" y="1141"/>
                  </a:lnTo>
                  <a:lnTo>
                    <a:pt x="8777" y="878"/>
                  </a:lnTo>
                  <a:lnTo>
                    <a:pt x="11147" y="878"/>
                  </a:lnTo>
                  <a:lnTo>
                    <a:pt x="15622" y="1053"/>
                  </a:lnTo>
                  <a:lnTo>
                    <a:pt x="15666" y="1010"/>
                  </a:lnTo>
                  <a:lnTo>
                    <a:pt x="16851" y="483"/>
                  </a:lnTo>
                  <a:lnTo>
                    <a:pt x="20976" y="351"/>
                  </a:lnTo>
                  <a:lnTo>
                    <a:pt x="21064" y="351"/>
                  </a:lnTo>
                  <a:lnTo>
                    <a:pt x="21107" y="308"/>
                  </a:lnTo>
                  <a:lnTo>
                    <a:pt x="21151" y="220"/>
                  </a:lnTo>
                  <a:lnTo>
                    <a:pt x="21151" y="176"/>
                  </a:lnTo>
                  <a:lnTo>
                    <a:pt x="21151" y="88"/>
                  </a:lnTo>
                  <a:lnTo>
                    <a:pt x="21107" y="44"/>
                  </a:lnTo>
                  <a:lnTo>
                    <a:pt x="2097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5" name="Google Shape;2665;p126"/>
            <p:cNvSpPr/>
            <p:nvPr/>
          </p:nvSpPr>
          <p:spPr>
            <a:xfrm>
              <a:off x="5946975" y="5033400"/>
              <a:ext cx="121775" cy="18675"/>
            </a:xfrm>
            <a:custGeom>
              <a:avLst/>
              <a:gdLst/>
              <a:ahLst/>
              <a:cxnLst/>
              <a:rect l="l" t="t" r="r" b="b"/>
              <a:pathLst>
                <a:path w="4871" h="747" extrusionOk="0">
                  <a:moveTo>
                    <a:pt x="4695" y="1"/>
                  </a:moveTo>
                  <a:lnTo>
                    <a:pt x="1010" y="88"/>
                  </a:lnTo>
                  <a:lnTo>
                    <a:pt x="966" y="88"/>
                  </a:lnTo>
                  <a:lnTo>
                    <a:pt x="132" y="396"/>
                  </a:lnTo>
                  <a:lnTo>
                    <a:pt x="44" y="439"/>
                  </a:lnTo>
                  <a:lnTo>
                    <a:pt x="0" y="483"/>
                  </a:lnTo>
                  <a:lnTo>
                    <a:pt x="0" y="571"/>
                  </a:lnTo>
                  <a:lnTo>
                    <a:pt x="0" y="615"/>
                  </a:lnTo>
                  <a:lnTo>
                    <a:pt x="88" y="703"/>
                  </a:lnTo>
                  <a:lnTo>
                    <a:pt x="176" y="747"/>
                  </a:lnTo>
                  <a:lnTo>
                    <a:pt x="220" y="747"/>
                  </a:lnTo>
                  <a:lnTo>
                    <a:pt x="1053" y="439"/>
                  </a:lnTo>
                  <a:lnTo>
                    <a:pt x="4739" y="352"/>
                  </a:lnTo>
                  <a:lnTo>
                    <a:pt x="4783" y="352"/>
                  </a:lnTo>
                  <a:lnTo>
                    <a:pt x="4827" y="308"/>
                  </a:lnTo>
                  <a:lnTo>
                    <a:pt x="4871" y="264"/>
                  </a:lnTo>
                  <a:lnTo>
                    <a:pt x="4871" y="176"/>
                  </a:lnTo>
                  <a:lnTo>
                    <a:pt x="4871" y="88"/>
                  </a:lnTo>
                  <a:lnTo>
                    <a:pt x="4827" y="45"/>
                  </a:lnTo>
                  <a:lnTo>
                    <a:pt x="478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6" name="Google Shape;2666;p126"/>
            <p:cNvSpPr/>
            <p:nvPr/>
          </p:nvSpPr>
          <p:spPr>
            <a:xfrm>
              <a:off x="5962325" y="5012550"/>
              <a:ext cx="120700" cy="18675"/>
            </a:xfrm>
            <a:custGeom>
              <a:avLst/>
              <a:gdLst/>
              <a:ahLst/>
              <a:cxnLst/>
              <a:rect l="l" t="t" r="r" b="b"/>
              <a:pathLst>
                <a:path w="4828" h="747" extrusionOk="0">
                  <a:moveTo>
                    <a:pt x="4652" y="1"/>
                  </a:moveTo>
                  <a:lnTo>
                    <a:pt x="966" y="89"/>
                  </a:lnTo>
                  <a:lnTo>
                    <a:pt x="922" y="133"/>
                  </a:lnTo>
                  <a:lnTo>
                    <a:pt x="132" y="440"/>
                  </a:lnTo>
                  <a:lnTo>
                    <a:pt x="88" y="440"/>
                  </a:lnTo>
                  <a:lnTo>
                    <a:pt x="44" y="527"/>
                  </a:lnTo>
                  <a:lnTo>
                    <a:pt x="1" y="571"/>
                  </a:lnTo>
                  <a:lnTo>
                    <a:pt x="44" y="659"/>
                  </a:lnTo>
                  <a:lnTo>
                    <a:pt x="88" y="747"/>
                  </a:lnTo>
                  <a:lnTo>
                    <a:pt x="264" y="747"/>
                  </a:lnTo>
                  <a:lnTo>
                    <a:pt x="1010" y="440"/>
                  </a:lnTo>
                  <a:lnTo>
                    <a:pt x="4652" y="352"/>
                  </a:lnTo>
                  <a:lnTo>
                    <a:pt x="4696" y="352"/>
                  </a:lnTo>
                  <a:lnTo>
                    <a:pt x="4784" y="308"/>
                  </a:lnTo>
                  <a:lnTo>
                    <a:pt x="4784" y="220"/>
                  </a:lnTo>
                  <a:lnTo>
                    <a:pt x="4827" y="176"/>
                  </a:lnTo>
                  <a:lnTo>
                    <a:pt x="4784" y="89"/>
                  </a:lnTo>
                  <a:lnTo>
                    <a:pt x="4740" y="45"/>
                  </a:lnTo>
                  <a:lnTo>
                    <a:pt x="465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7" name="Google Shape;2667;p126"/>
            <p:cNvSpPr/>
            <p:nvPr/>
          </p:nvSpPr>
          <p:spPr>
            <a:xfrm>
              <a:off x="5977675" y="4991725"/>
              <a:ext cx="117425" cy="17575"/>
            </a:xfrm>
            <a:custGeom>
              <a:avLst/>
              <a:gdLst/>
              <a:ahLst/>
              <a:cxnLst/>
              <a:rect l="l" t="t" r="r" b="b"/>
              <a:pathLst>
                <a:path w="4697" h="703" extrusionOk="0">
                  <a:moveTo>
                    <a:pt x="4521" y="0"/>
                  </a:moveTo>
                  <a:lnTo>
                    <a:pt x="966" y="132"/>
                  </a:lnTo>
                  <a:lnTo>
                    <a:pt x="922" y="132"/>
                  </a:lnTo>
                  <a:lnTo>
                    <a:pt x="176" y="351"/>
                  </a:lnTo>
                  <a:lnTo>
                    <a:pt x="133" y="351"/>
                  </a:lnTo>
                  <a:lnTo>
                    <a:pt x="89" y="395"/>
                  </a:lnTo>
                  <a:lnTo>
                    <a:pt x="45" y="439"/>
                  </a:lnTo>
                  <a:lnTo>
                    <a:pt x="1" y="527"/>
                  </a:lnTo>
                  <a:lnTo>
                    <a:pt x="1" y="571"/>
                  </a:lnTo>
                  <a:lnTo>
                    <a:pt x="89" y="658"/>
                  </a:lnTo>
                  <a:lnTo>
                    <a:pt x="176" y="702"/>
                  </a:lnTo>
                  <a:lnTo>
                    <a:pt x="220" y="702"/>
                  </a:lnTo>
                  <a:lnTo>
                    <a:pt x="1010" y="483"/>
                  </a:lnTo>
                  <a:lnTo>
                    <a:pt x="4521" y="351"/>
                  </a:lnTo>
                  <a:lnTo>
                    <a:pt x="4608" y="351"/>
                  </a:lnTo>
                  <a:lnTo>
                    <a:pt x="4652" y="307"/>
                  </a:lnTo>
                  <a:lnTo>
                    <a:pt x="4696" y="263"/>
                  </a:lnTo>
                  <a:lnTo>
                    <a:pt x="4696" y="176"/>
                  </a:lnTo>
                  <a:lnTo>
                    <a:pt x="4652" y="88"/>
                  </a:lnTo>
                  <a:lnTo>
                    <a:pt x="4652" y="44"/>
                  </a:lnTo>
                  <a:lnTo>
                    <a:pt x="456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8" name="Google Shape;2668;p126"/>
            <p:cNvSpPr/>
            <p:nvPr/>
          </p:nvSpPr>
          <p:spPr>
            <a:xfrm>
              <a:off x="6019375" y="4955525"/>
              <a:ext cx="16475" cy="9900"/>
            </a:xfrm>
            <a:custGeom>
              <a:avLst/>
              <a:gdLst/>
              <a:ahLst/>
              <a:cxnLst/>
              <a:rect l="l" t="t" r="r" b="b"/>
              <a:pathLst>
                <a:path w="659" h="396" extrusionOk="0">
                  <a:moveTo>
                    <a:pt x="439" y="0"/>
                  </a:moveTo>
                  <a:lnTo>
                    <a:pt x="132" y="44"/>
                  </a:lnTo>
                  <a:lnTo>
                    <a:pt x="44" y="88"/>
                  </a:lnTo>
                  <a:lnTo>
                    <a:pt x="0" y="132"/>
                  </a:lnTo>
                  <a:lnTo>
                    <a:pt x="0" y="220"/>
                  </a:lnTo>
                  <a:lnTo>
                    <a:pt x="0" y="263"/>
                  </a:lnTo>
                  <a:lnTo>
                    <a:pt x="44" y="395"/>
                  </a:lnTo>
                  <a:lnTo>
                    <a:pt x="220" y="395"/>
                  </a:lnTo>
                  <a:lnTo>
                    <a:pt x="527" y="307"/>
                  </a:lnTo>
                  <a:lnTo>
                    <a:pt x="571" y="307"/>
                  </a:lnTo>
                  <a:lnTo>
                    <a:pt x="615" y="263"/>
                  </a:lnTo>
                  <a:lnTo>
                    <a:pt x="659" y="176"/>
                  </a:lnTo>
                  <a:lnTo>
                    <a:pt x="659" y="132"/>
                  </a:lnTo>
                  <a:lnTo>
                    <a:pt x="615" y="44"/>
                  </a:lnTo>
                  <a:lnTo>
                    <a:pt x="57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9" name="Google Shape;2669;p126"/>
            <p:cNvSpPr/>
            <p:nvPr/>
          </p:nvSpPr>
          <p:spPr>
            <a:xfrm>
              <a:off x="6024850" y="4934675"/>
              <a:ext cx="25275" cy="13175"/>
            </a:xfrm>
            <a:custGeom>
              <a:avLst/>
              <a:gdLst/>
              <a:ahLst/>
              <a:cxnLst/>
              <a:rect l="l" t="t" r="r" b="b"/>
              <a:pathLst>
                <a:path w="1011" h="527" extrusionOk="0">
                  <a:moveTo>
                    <a:pt x="835" y="0"/>
                  </a:moveTo>
                  <a:lnTo>
                    <a:pt x="132" y="176"/>
                  </a:lnTo>
                  <a:lnTo>
                    <a:pt x="89" y="220"/>
                  </a:lnTo>
                  <a:lnTo>
                    <a:pt x="45" y="264"/>
                  </a:lnTo>
                  <a:lnTo>
                    <a:pt x="1" y="351"/>
                  </a:lnTo>
                  <a:lnTo>
                    <a:pt x="1" y="395"/>
                  </a:lnTo>
                  <a:lnTo>
                    <a:pt x="89" y="483"/>
                  </a:lnTo>
                  <a:lnTo>
                    <a:pt x="176" y="527"/>
                  </a:lnTo>
                  <a:lnTo>
                    <a:pt x="220" y="527"/>
                  </a:lnTo>
                  <a:lnTo>
                    <a:pt x="922" y="351"/>
                  </a:lnTo>
                  <a:lnTo>
                    <a:pt x="966" y="308"/>
                  </a:lnTo>
                  <a:lnTo>
                    <a:pt x="1010" y="264"/>
                  </a:lnTo>
                  <a:lnTo>
                    <a:pt x="1010" y="220"/>
                  </a:lnTo>
                  <a:lnTo>
                    <a:pt x="1010" y="132"/>
                  </a:lnTo>
                  <a:lnTo>
                    <a:pt x="1010" y="88"/>
                  </a:lnTo>
                  <a:lnTo>
                    <a:pt x="966" y="44"/>
                  </a:lnTo>
                  <a:lnTo>
                    <a:pt x="87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0" name="Google Shape;2670;p126"/>
            <p:cNvSpPr/>
            <p:nvPr/>
          </p:nvSpPr>
          <p:spPr>
            <a:xfrm>
              <a:off x="6041325" y="4908350"/>
              <a:ext cx="165650" cy="19775"/>
            </a:xfrm>
            <a:custGeom>
              <a:avLst/>
              <a:gdLst/>
              <a:ahLst/>
              <a:cxnLst/>
              <a:rect l="l" t="t" r="r" b="b"/>
              <a:pathLst>
                <a:path w="6626" h="791" extrusionOk="0">
                  <a:moveTo>
                    <a:pt x="6450" y="0"/>
                  </a:moveTo>
                  <a:lnTo>
                    <a:pt x="790" y="264"/>
                  </a:lnTo>
                  <a:lnTo>
                    <a:pt x="746" y="264"/>
                  </a:lnTo>
                  <a:lnTo>
                    <a:pt x="132" y="439"/>
                  </a:lnTo>
                  <a:lnTo>
                    <a:pt x="88" y="483"/>
                  </a:lnTo>
                  <a:lnTo>
                    <a:pt x="44" y="527"/>
                  </a:lnTo>
                  <a:lnTo>
                    <a:pt x="0" y="571"/>
                  </a:lnTo>
                  <a:lnTo>
                    <a:pt x="0" y="658"/>
                  </a:lnTo>
                  <a:lnTo>
                    <a:pt x="88" y="746"/>
                  </a:lnTo>
                  <a:lnTo>
                    <a:pt x="176" y="790"/>
                  </a:lnTo>
                  <a:lnTo>
                    <a:pt x="219" y="790"/>
                  </a:lnTo>
                  <a:lnTo>
                    <a:pt x="834" y="615"/>
                  </a:lnTo>
                  <a:lnTo>
                    <a:pt x="6450" y="351"/>
                  </a:lnTo>
                  <a:lnTo>
                    <a:pt x="6538" y="307"/>
                  </a:lnTo>
                  <a:lnTo>
                    <a:pt x="6582" y="307"/>
                  </a:lnTo>
                  <a:lnTo>
                    <a:pt x="6626" y="220"/>
                  </a:lnTo>
                  <a:lnTo>
                    <a:pt x="6626" y="176"/>
                  </a:lnTo>
                  <a:lnTo>
                    <a:pt x="6626" y="88"/>
                  </a:lnTo>
                  <a:lnTo>
                    <a:pt x="6582" y="44"/>
                  </a:lnTo>
                  <a:lnTo>
                    <a:pt x="649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1" name="Google Shape;2671;p126"/>
            <p:cNvSpPr/>
            <p:nvPr/>
          </p:nvSpPr>
          <p:spPr>
            <a:xfrm>
              <a:off x="6046800" y="4887500"/>
              <a:ext cx="165675" cy="23075"/>
            </a:xfrm>
            <a:custGeom>
              <a:avLst/>
              <a:gdLst/>
              <a:ahLst/>
              <a:cxnLst/>
              <a:rect l="l" t="t" r="r" b="b"/>
              <a:pathLst>
                <a:path w="6627" h="923" extrusionOk="0">
                  <a:moveTo>
                    <a:pt x="6407" y="1"/>
                  </a:moveTo>
                  <a:lnTo>
                    <a:pt x="2545" y="88"/>
                  </a:lnTo>
                  <a:lnTo>
                    <a:pt x="1141" y="308"/>
                  </a:lnTo>
                  <a:lnTo>
                    <a:pt x="1097" y="308"/>
                  </a:lnTo>
                  <a:lnTo>
                    <a:pt x="132" y="571"/>
                  </a:lnTo>
                  <a:lnTo>
                    <a:pt x="88" y="615"/>
                  </a:lnTo>
                  <a:lnTo>
                    <a:pt x="44" y="659"/>
                  </a:lnTo>
                  <a:lnTo>
                    <a:pt x="0" y="703"/>
                  </a:lnTo>
                  <a:lnTo>
                    <a:pt x="44" y="790"/>
                  </a:lnTo>
                  <a:lnTo>
                    <a:pt x="88" y="878"/>
                  </a:lnTo>
                  <a:lnTo>
                    <a:pt x="176" y="922"/>
                  </a:lnTo>
                  <a:lnTo>
                    <a:pt x="264" y="922"/>
                  </a:lnTo>
                  <a:lnTo>
                    <a:pt x="1185" y="615"/>
                  </a:lnTo>
                  <a:lnTo>
                    <a:pt x="2589" y="439"/>
                  </a:lnTo>
                  <a:lnTo>
                    <a:pt x="6451" y="352"/>
                  </a:lnTo>
                  <a:lnTo>
                    <a:pt x="6495" y="308"/>
                  </a:lnTo>
                  <a:lnTo>
                    <a:pt x="6539" y="264"/>
                  </a:lnTo>
                  <a:lnTo>
                    <a:pt x="6582" y="220"/>
                  </a:lnTo>
                  <a:lnTo>
                    <a:pt x="6626" y="132"/>
                  </a:lnTo>
                  <a:lnTo>
                    <a:pt x="6582" y="88"/>
                  </a:lnTo>
                  <a:lnTo>
                    <a:pt x="6539" y="44"/>
                  </a:lnTo>
                  <a:lnTo>
                    <a:pt x="640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2" name="Google Shape;2672;p126"/>
            <p:cNvSpPr/>
            <p:nvPr/>
          </p:nvSpPr>
          <p:spPr>
            <a:xfrm>
              <a:off x="6097250" y="4844725"/>
              <a:ext cx="125100" cy="18675"/>
            </a:xfrm>
            <a:custGeom>
              <a:avLst/>
              <a:gdLst/>
              <a:ahLst/>
              <a:cxnLst/>
              <a:rect l="l" t="t" r="r" b="b"/>
              <a:pathLst>
                <a:path w="5004" h="747" extrusionOk="0">
                  <a:moveTo>
                    <a:pt x="4828" y="0"/>
                  </a:moveTo>
                  <a:lnTo>
                    <a:pt x="1756" y="132"/>
                  </a:lnTo>
                  <a:lnTo>
                    <a:pt x="308" y="351"/>
                  </a:lnTo>
                  <a:lnTo>
                    <a:pt x="264" y="351"/>
                  </a:lnTo>
                  <a:lnTo>
                    <a:pt x="89" y="439"/>
                  </a:lnTo>
                  <a:lnTo>
                    <a:pt x="45" y="439"/>
                  </a:lnTo>
                  <a:lnTo>
                    <a:pt x="1" y="527"/>
                  </a:lnTo>
                  <a:lnTo>
                    <a:pt x="1" y="571"/>
                  </a:lnTo>
                  <a:lnTo>
                    <a:pt x="1" y="658"/>
                  </a:lnTo>
                  <a:lnTo>
                    <a:pt x="89" y="746"/>
                  </a:lnTo>
                  <a:lnTo>
                    <a:pt x="220" y="746"/>
                  </a:lnTo>
                  <a:lnTo>
                    <a:pt x="352" y="702"/>
                  </a:lnTo>
                  <a:lnTo>
                    <a:pt x="1800" y="483"/>
                  </a:lnTo>
                  <a:lnTo>
                    <a:pt x="4828" y="351"/>
                  </a:lnTo>
                  <a:lnTo>
                    <a:pt x="4916" y="351"/>
                  </a:lnTo>
                  <a:lnTo>
                    <a:pt x="4959" y="307"/>
                  </a:lnTo>
                  <a:lnTo>
                    <a:pt x="5003" y="263"/>
                  </a:lnTo>
                  <a:lnTo>
                    <a:pt x="5003" y="176"/>
                  </a:lnTo>
                  <a:lnTo>
                    <a:pt x="5003" y="132"/>
                  </a:lnTo>
                  <a:lnTo>
                    <a:pt x="4959" y="44"/>
                  </a:lnTo>
                  <a:lnTo>
                    <a:pt x="4872" y="44"/>
                  </a:lnTo>
                  <a:lnTo>
                    <a:pt x="482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3" name="Google Shape;2673;p126"/>
            <p:cNvSpPr/>
            <p:nvPr/>
          </p:nvSpPr>
          <p:spPr>
            <a:xfrm>
              <a:off x="6107125" y="4824975"/>
              <a:ext cx="120700" cy="20875"/>
            </a:xfrm>
            <a:custGeom>
              <a:avLst/>
              <a:gdLst/>
              <a:ahLst/>
              <a:cxnLst/>
              <a:rect l="l" t="t" r="r" b="b"/>
              <a:pathLst>
                <a:path w="4828" h="835" extrusionOk="0">
                  <a:moveTo>
                    <a:pt x="4652" y="0"/>
                  </a:moveTo>
                  <a:lnTo>
                    <a:pt x="2019" y="132"/>
                  </a:lnTo>
                  <a:lnTo>
                    <a:pt x="484" y="351"/>
                  </a:lnTo>
                  <a:lnTo>
                    <a:pt x="440" y="351"/>
                  </a:lnTo>
                  <a:lnTo>
                    <a:pt x="89" y="483"/>
                  </a:lnTo>
                  <a:lnTo>
                    <a:pt x="45" y="527"/>
                  </a:lnTo>
                  <a:lnTo>
                    <a:pt x="1" y="571"/>
                  </a:lnTo>
                  <a:lnTo>
                    <a:pt x="1" y="659"/>
                  </a:lnTo>
                  <a:lnTo>
                    <a:pt x="1" y="702"/>
                  </a:lnTo>
                  <a:lnTo>
                    <a:pt x="89" y="790"/>
                  </a:lnTo>
                  <a:lnTo>
                    <a:pt x="176" y="834"/>
                  </a:lnTo>
                  <a:lnTo>
                    <a:pt x="220" y="790"/>
                  </a:lnTo>
                  <a:lnTo>
                    <a:pt x="571" y="659"/>
                  </a:lnTo>
                  <a:lnTo>
                    <a:pt x="2063" y="483"/>
                  </a:lnTo>
                  <a:lnTo>
                    <a:pt x="4652" y="351"/>
                  </a:lnTo>
                  <a:lnTo>
                    <a:pt x="4696" y="351"/>
                  </a:lnTo>
                  <a:lnTo>
                    <a:pt x="4784" y="308"/>
                  </a:lnTo>
                  <a:lnTo>
                    <a:pt x="4784" y="220"/>
                  </a:lnTo>
                  <a:lnTo>
                    <a:pt x="4828" y="176"/>
                  </a:lnTo>
                  <a:lnTo>
                    <a:pt x="4784" y="88"/>
                  </a:lnTo>
                  <a:lnTo>
                    <a:pt x="4740" y="44"/>
                  </a:lnTo>
                  <a:lnTo>
                    <a:pt x="469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4" name="Google Shape;2674;p126"/>
            <p:cNvSpPr/>
            <p:nvPr/>
          </p:nvSpPr>
          <p:spPr>
            <a:xfrm>
              <a:off x="6100550" y="4800825"/>
              <a:ext cx="161275" cy="30750"/>
            </a:xfrm>
            <a:custGeom>
              <a:avLst/>
              <a:gdLst/>
              <a:ahLst/>
              <a:cxnLst/>
              <a:rect l="l" t="t" r="r" b="b"/>
              <a:pathLst>
                <a:path w="6451" h="1230" extrusionOk="0">
                  <a:moveTo>
                    <a:pt x="6275" y="1"/>
                  </a:moveTo>
                  <a:lnTo>
                    <a:pt x="2897" y="264"/>
                  </a:lnTo>
                  <a:lnTo>
                    <a:pt x="1361" y="484"/>
                  </a:lnTo>
                  <a:lnTo>
                    <a:pt x="1317" y="484"/>
                  </a:lnTo>
                  <a:lnTo>
                    <a:pt x="132" y="922"/>
                  </a:lnTo>
                  <a:lnTo>
                    <a:pt x="44" y="922"/>
                  </a:lnTo>
                  <a:lnTo>
                    <a:pt x="1" y="1010"/>
                  </a:lnTo>
                  <a:lnTo>
                    <a:pt x="1" y="1054"/>
                  </a:lnTo>
                  <a:lnTo>
                    <a:pt x="1" y="1142"/>
                  </a:lnTo>
                  <a:lnTo>
                    <a:pt x="88" y="1230"/>
                  </a:lnTo>
                  <a:lnTo>
                    <a:pt x="220" y="1230"/>
                  </a:lnTo>
                  <a:lnTo>
                    <a:pt x="1405" y="835"/>
                  </a:lnTo>
                  <a:lnTo>
                    <a:pt x="2897" y="615"/>
                  </a:lnTo>
                  <a:lnTo>
                    <a:pt x="6275" y="352"/>
                  </a:lnTo>
                  <a:lnTo>
                    <a:pt x="6363" y="352"/>
                  </a:lnTo>
                  <a:lnTo>
                    <a:pt x="6407" y="308"/>
                  </a:lnTo>
                  <a:lnTo>
                    <a:pt x="6451" y="264"/>
                  </a:lnTo>
                  <a:lnTo>
                    <a:pt x="6451" y="177"/>
                  </a:lnTo>
                  <a:lnTo>
                    <a:pt x="6451" y="89"/>
                  </a:lnTo>
                  <a:lnTo>
                    <a:pt x="6407" y="45"/>
                  </a:lnTo>
                  <a:lnTo>
                    <a:pt x="627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5" name="Google Shape;2675;p126"/>
            <p:cNvSpPr/>
            <p:nvPr/>
          </p:nvSpPr>
          <p:spPr>
            <a:xfrm>
              <a:off x="6098350" y="4774500"/>
              <a:ext cx="190900" cy="29650"/>
            </a:xfrm>
            <a:custGeom>
              <a:avLst/>
              <a:gdLst/>
              <a:ahLst/>
              <a:cxnLst/>
              <a:rect l="l" t="t" r="r" b="b"/>
              <a:pathLst>
                <a:path w="7636" h="1186" extrusionOk="0">
                  <a:moveTo>
                    <a:pt x="7417" y="1"/>
                  </a:moveTo>
                  <a:lnTo>
                    <a:pt x="5003" y="352"/>
                  </a:lnTo>
                  <a:lnTo>
                    <a:pt x="2370" y="484"/>
                  </a:lnTo>
                  <a:lnTo>
                    <a:pt x="352" y="747"/>
                  </a:lnTo>
                  <a:lnTo>
                    <a:pt x="264" y="747"/>
                  </a:lnTo>
                  <a:lnTo>
                    <a:pt x="89" y="835"/>
                  </a:lnTo>
                  <a:lnTo>
                    <a:pt x="45" y="878"/>
                  </a:lnTo>
                  <a:lnTo>
                    <a:pt x="1" y="966"/>
                  </a:lnTo>
                  <a:lnTo>
                    <a:pt x="1" y="1010"/>
                  </a:lnTo>
                  <a:lnTo>
                    <a:pt x="45" y="1098"/>
                  </a:lnTo>
                  <a:lnTo>
                    <a:pt x="89" y="1142"/>
                  </a:lnTo>
                  <a:lnTo>
                    <a:pt x="176" y="1186"/>
                  </a:lnTo>
                  <a:lnTo>
                    <a:pt x="264" y="1142"/>
                  </a:lnTo>
                  <a:lnTo>
                    <a:pt x="396" y="1098"/>
                  </a:lnTo>
                  <a:lnTo>
                    <a:pt x="2414" y="835"/>
                  </a:lnTo>
                  <a:lnTo>
                    <a:pt x="5047" y="703"/>
                  </a:lnTo>
                  <a:lnTo>
                    <a:pt x="7460" y="352"/>
                  </a:lnTo>
                  <a:lnTo>
                    <a:pt x="7548" y="352"/>
                  </a:lnTo>
                  <a:lnTo>
                    <a:pt x="7592" y="308"/>
                  </a:lnTo>
                  <a:lnTo>
                    <a:pt x="7636" y="220"/>
                  </a:lnTo>
                  <a:lnTo>
                    <a:pt x="7636" y="176"/>
                  </a:lnTo>
                  <a:lnTo>
                    <a:pt x="7592" y="89"/>
                  </a:lnTo>
                  <a:lnTo>
                    <a:pt x="7548" y="45"/>
                  </a:lnTo>
                  <a:lnTo>
                    <a:pt x="750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6" name="Google Shape;2676;p126"/>
            <p:cNvSpPr/>
            <p:nvPr/>
          </p:nvSpPr>
          <p:spPr>
            <a:xfrm>
              <a:off x="6109325" y="4682350"/>
              <a:ext cx="523300" cy="91075"/>
            </a:xfrm>
            <a:custGeom>
              <a:avLst/>
              <a:gdLst/>
              <a:ahLst/>
              <a:cxnLst/>
              <a:rect l="l" t="t" r="r" b="b"/>
              <a:pathLst>
                <a:path w="20932" h="3643" extrusionOk="0">
                  <a:moveTo>
                    <a:pt x="20361" y="1"/>
                  </a:moveTo>
                  <a:lnTo>
                    <a:pt x="16412" y="352"/>
                  </a:lnTo>
                  <a:lnTo>
                    <a:pt x="10488" y="835"/>
                  </a:lnTo>
                  <a:lnTo>
                    <a:pt x="6100" y="1230"/>
                  </a:lnTo>
                  <a:lnTo>
                    <a:pt x="6056" y="1273"/>
                  </a:lnTo>
                  <a:lnTo>
                    <a:pt x="2765" y="2239"/>
                  </a:lnTo>
                  <a:lnTo>
                    <a:pt x="966" y="2590"/>
                  </a:lnTo>
                  <a:lnTo>
                    <a:pt x="878" y="2634"/>
                  </a:lnTo>
                  <a:lnTo>
                    <a:pt x="88" y="3292"/>
                  </a:lnTo>
                  <a:lnTo>
                    <a:pt x="44" y="3380"/>
                  </a:lnTo>
                  <a:lnTo>
                    <a:pt x="1" y="3424"/>
                  </a:lnTo>
                  <a:lnTo>
                    <a:pt x="1" y="3511"/>
                  </a:lnTo>
                  <a:lnTo>
                    <a:pt x="44" y="3555"/>
                  </a:lnTo>
                  <a:lnTo>
                    <a:pt x="88" y="3599"/>
                  </a:lnTo>
                  <a:lnTo>
                    <a:pt x="176" y="3643"/>
                  </a:lnTo>
                  <a:lnTo>
                    <a:pt x="308" y="3599"/>
                  </a:lnTo>
                  <a:lnTo>
                    <a:pt x="1098" y="2941"/>
                  </a:lnTo>
                  <a:lnTo>
                    <a:pt x="2853" y="2590"/>
                  </a:lnTo>
                  <a:lnTo>
                    <a:pt x="6144" y="1581"/>
                  </a:lnTo>
                  <a:lnTo>
                    <a:pt x="10488" y="1186"/>
                  </a:lnTo>
                  <a:lnTo>
                    <a:pt x="13647" y="922"/>
                  </a:lnTo>
                  <a:lnTo>
                    <a:pt x="16456" y="703"/>
                  </a:lnTo>
                  <a:lnTo>
                    <a:pt x="20361" y="352"/>
                  </a:lnTo>
                  <a:lnTo>
                    <a:pt x="20712" y="396"/>
                  </a:lnTo>
                  <a:lnTo>
                    <a:pt x="20844" y="396"/>
                  </a:lnTo>
                  <a:lnTo>
                    <a:pt x="20888" y="352"/>
                  </a:lnTo>
                  <a:lnTo>
                    <a:pt x="20932" y="264"/>
                  </a:lnTo>
                  <a:lnTo>
                    <a:pt x="20932" y="220"/>
                  </a:lnTo>
                  <a:lnTo>
                    <a:pt x="20888" y="133"/>
                  </a:lnTo>
                  <a:lnTo>
                    <a:pt x="20844" y="89"/>
                  </a:lnTo>
                  <a:lnTo>
                    <a:pt x="20800" y="89"/>
                  </a:lnTo>
                  <a:lnTo>
                    <a:pt x="2040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7" name="Google Shape;2677;p126"/>
            <p:cNvSpPr/>
            <p:nvPr/>
          </p:nvSpPr>
          <p:spPr>
            <a:xfrm>
              <a:off x="6085200" y="4649450"/>
              <a:ext cx="537550" cy="125075"/>
            </a:xfrm>
            <a:custGeom>
              <a:avLst/>
              <a:gdLst/>
              <a:ahLst/>
              <a:cxnLst/>
              <a:rect l="l" t="t" r="r" b="b"/>
              <a:pathLst>
                <a:path w="21502" h="5003" extrusionOk="0">
                  <a:moveTo>
                    <a:pt x="18255" y="1"/>
                  </a:moveTo>
                  <a:lnTo>
                    <a:pt x="13779" y="395"/>
                  </a:lnTo>
                  <a:lnTo>
                    <a:pt x="9478" y="834"/>
                  </a:lnTo>
                  <a:lnTo>
                    <a:pt x="6846" y="1229"/>
                  </a:lnTo>
                  <a:lnTo>
                    <a:pt x="6802" y="1229"/>
                  </a:lnTo>
                  <a:lnTo>
                    <a:pt x="5003" y="2238"/>
                  </a:lnTo>
                  <a:lnTo>
                    <a:pt x="3598" y="2765"/>
                  </a:lnTo>
                  <a:lnTo>
                    <a:pt x="1361" y="3292"/>
                  </a:lnTo>
                  <a:lnTo>
                    <a:pt x="1273" y="3335"/>
                  </a:lnTo>
                  <a:lnTo>
                    <a:pt x="439" y="4476"/>
                  </a:lnTo>
                  <a:lnTo>
                    <a:pt x="88" y="4696"/>
                  </a:lnTo>
                  <a:lnTo>
                    <a:pt x="44" y="4740"/>
                  </a:lnTo>
                  <a:lnTo>
                    <a:pt x="0" y="4783"/>
                  </a:lnTo>
                  <a:lnTo>
                    <a:pt x="0" y="4871"/>
                  </a:lnTo>
                  <a:lnTo>
                    <a:pt x="44" y="4915"/>
                  </a:lnTo>
                  <a:lnTo>
                    <a:pt x="88" y="5003"/>
                  </a:lnTo>
                  <a:lnTo>
                    <a:pt x="264" y="5003"/>
                  </a:lnTo>
                  <a:lnTo>
                    <a:pt x="658" y="4740"/>
                  </a:lnTo>
                  <a:lnTo>
                    <a:pt x="702" y="4696"/>
                  </a:lnTo>
                  <a:lnTo>
                    <a:pt x="1536" y="3599"/>
                  </a:lnTo>
                  <a:lnTo>
                    <a:pt x="3686" y="3116"/>
                  </a:lnTo>
                  <a:lnTo>
                    <a:pt x="3730" y="3116"/>
                  </a:lnTo>
                  <a:lnTo>
                    <a:pt x="5134" y="2546"/>
                  </a:lnTo>
                  <a:lnTo>
                    <a:pt x="5178" y="2546"/>
                  </a:lnTo>
                  <a:lnTo>
                    <a:pt x="6933" y="1536"/>
                  </a:lnTo>
                  <a:lnTo>
                    <a:pt x="9522" y="1185"/>
                  </a:lnTo>
                  <a:lnTo>
                    <a:pt x="13779" y="746"/>
                  </a:lnTo>
                  <a:lnTo>
                    <a:pt x="18255" y="352"/>
                  </a:lnTo>
                  <a:lnTo>
                    <a:pt x="19922" y="352"/>
                  </a:lnTo>
                  <a:lnTo>
                    <a:pt x="20624" y="527"/>
                  </a:lnTo>
                  <a:lnTo>
                    <a:pt x="21107" y="790"/>
                  </a:lnTo>
                  <a:lnTo>
                    <a:pt x="21151" y="834"/>
                  </a:lnTo>
                  <a:lnTo>
                    <a:pt x="21370" y="834"/>
                  </a:lnTo>
                  <a:lnTo>
                    <a:pt x="21458" y="790"/>
                  </a:lnTo>
                  <a:lnTo>
                    <a:pt x="21458" y="746"/>
                  </a:lnTo>
                  <a:lnTo>
                    <a:pt x="21502" y="659"/>
                  </a:lnTo>
                  <a:lnTo>
                    <a:pt x="21502" y="615"/>
                  </a:lnTo>
                  <a:lnTo>
                    <a:pt x="21458" y="571"/>
                  </a:lnTo>
                  <a:lnTo>
                    <a:pt x="21414" y="527"/>
                  </a:lnTo>
                  <a:lnTo>
                    <a:pt x="21326" y="483"/>
                  </a:lnTo>
                  <a:lnTo>
                    <a:pt x="21238" y="483"/>
                  </a:lnTo>
                  <a:lnTo>
                    <a:pt x="20800" y="220"/>
                  </a:lnTo>
                  <a:lnTo>
                    <a:pt x="20712" y="176"/>
                  </a:lnTo>
                  <a:lnTo>
                    <a:pt x="19966" y="44"/>
                  </a:lnTo>
                  <a:lnTo>
                    <a:pt x="1996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8" name="Google Shape;2678;p126"/>
            <p:cNvSpPr/>
            <p:nvPr/>
          </p:nvSpPr>
          <p:spPr>
            <a:xfrm>
              <a:off x="6057775" y="4612150"/>
              <a:ext cx="585825" cy="165675"/>
            </a:xfrm>
            <a:custGeom>
              <a:avLst/>
              <a:gdLst/>
              <a:ahLst/>
              <a:cxnLst/>
              <a:rect l="l" t="t" r="r" b="b"/>
              <a:pathLst>
                <a:path w="23433" h="6627" extrusionOk="0">
                  <a:moveTo>
                    <a:pt x="17509" y="1"/>
                  </a:moveTo>
                  <a:lnTo>
                    <a:pt x="16148" y="44"/>
                  </a:lnTo>
                  <a:lnTo>
                    <a:pt x="14832" y="132"/>
                  </a:lnTo>
                  <a:lnTo>
                    <a:pt x="13603" y="264"/>
                  </a:lnTo>
                  <a:lnTo>
                    <a:pt x="11848" y="396"/>
                  </a:lnTo>
                  <a:lnTo>
                    <a:pt x="11804" y="396"/>
                  </a:lnTo>
                  <a:lnTo>
                    <a:pt x="9786" y="747"/>
                  </a:lnTo>
                  <a:lnTo>
                    <a:pt x="9742" y="790"/>
                  </a:lnTo>
                  <a:lnTo>
                    <a:pt x="8469" y="1405"/>
                  </a:lnTo>
                  <a:lnTo>
                    <a:pt x="7284" y="2238"/>
                  </a:lnTo>
                  <a:lnTo>
                    <a:pt x="5441" y="3204"/>
                  </a:lnTo>
                  <a:lnTo>
                    <a:pt x="2282" y="3950"/>
                  </a:lnTo>
                  <a:lnTo>
                    <a:pt x="2194" y="3950"/>
                  </a:lnTo>
                  <a:lnTo>
                    <a:pt x="1580" y="4476"/>
                  </a:lnTo>
                  <a:lnTo>
                    <a:pt x="1536" y="4520"/>
                  </a:lnTo>
                  <a:lnTo>
                    <a:pt x="746" y="5793"/>
                  </a:lnTo>
                  <a:lnTo>
                    <a:pt x="88" y="6319"/>
                  </a:lnTo>
                  <a:lnTo>
                    <a:pt x="44" y="6363"/>
                  </a:lnTo>
                  <a:lnTo>
                    <a:pt x="0" y="6451"/>
                  </a:lnTo>
                  <a:lnTo>
                    <a:pt x="44" y="6495"/>
                  </a:lnTo>
                  <a:lnTo>
                    <a:pt x="44" y="6583"/>
                  </a:lnTo>
                  <a:lnTo>
                    <a:pt x="132" y="6627"/>
                  </a:lnTo>
                  <a:lnTo>
                    <a:pt x="176" y="6627"/>
                  </a:lnTo>
                  <a:lnTo>
                    <a:pt x="307" y="6583"/>
                  </a:lnTo>
                  <a:lnTo>
                    <a:pt x="1009" y="6056"/>
                  </a:lnTo>
                  <a:lnTo>
                    <a:pt x="1053" y="6012"/>
                  </a:lnTo>
                  <a:lnTo>
                    <a:pt x="1799" y="4740"/>
                  </a:lnTo>
                  <a:lnTo>
                    <a:pt x="2414" y="4257"/>
                  </a:lnTo>
                  <a:lnTo>
                    <a:pt x="5573" y="3555"/>
                  </a:lnTo>
                  <a:lnTo>
                    <a:pt x="5617" y="3555"/>
                  </a:lnTo>
                  <a:lnTo>
                    <a:pt x="7460" y="2546"/>
                  </a:lnTo>
                  <a:lnTo>
                    <a:pt x="8645" y="1712"/>
                  </a:lnTo>
                  <a:lnTo>
                    <a:pt x="9873" y="1098"/>
                  </a:lnTo>
                  <a:lnTo>
                    <a:pt x="11892" y="747"/>
                  </a:lnTo>
                  <a:lnTo>
                    <a:pt x="13603" y="615"/>
                  </a:lnTo>
                  <a:lnTo>
                    <a:pt x="14788" y="483"/>
                  </a:lnTo>
                  <a:lnTo>
                    <a:pt x="16060" y="396"/>
                  </a:lnTo>
                  <a:lnTo>
                    <a:pt x="17421" y="352"/>
                  </a:lnTo>
                  <a:lnTo>
                    <a:pt x="18737" y="352"/>
                  </a:lnTo>
                  <a:lnTo>
                    <a:pt x="19395" y="396"/>
                  </a:lnTo>
                  <a:lnTo>
                    <a:pt x="20054" y="483"/>
                  </a:lnTo>
                  <a:lnTo>
                    <a:pt x="20624" y="571"/>
                  </a:lnTo>
                  <a:lnTo>
                    <a:pt x="21195" y="703"/>
                  </a:lnTo>
                  <a:lnTo>
                    <a:pt x="21677" y="878"/>
                  </a:lnTo>
                  <a:lnTo>
                    <a:pt x="22160" y="1054"/>
                  </a:lnTo>
                  <a:lnTo>
                    <a:pt x="22555" y="1317"/>
                  </a:lnTo>
                  <a:lnTo>
                    <a:pt x="22862" y="1624"/>
                  </a:lnTo>
                  <a:lnTo>
                    <a:pt x="22950" y="1668"/>
                  </a:lnTo>
                  <a:lnTo>
                    <a:pt x="23213" y="1756"/>
                  </a:lnTo>
                  <a:lnTo>
                    <a:pt x="23345" y="1756"/>
                  </a:lnTo>
                  <a:lnTo>
                    <a:pt x="23389" y="1712"/>
                  </a:lnTo>
                  <a:lnTo>
                    <a:pt x="23432" y="1624"/>
                  </a:lnTo>
                  <a:lnTo>
                    <a:pt x="23432" y="1580"/>
                  </a:lnTo>
                  <a:lnTo>
                    <a:pt x="23432" y="1493"/>
                  </a:lnTo>
                  <a:lnTo>
                    <a:pt x="23389" y="1449"/>
                  </a:lnTo>
                  <a:lnTo>
                    <a:pt x="23301" y="1405"/>
                  </a:lnTo>
                  <a:lnTo>
                    <a:pt x="23081" y="1361"/>
                  </a:lnTo>
                  <a:lnTo>
                    <a:pt x="22730" y="1054"/>
                  </a:lnTo>
                  <a:lnTo>
                    <a:pt x="22335" y="790"/>
                  </a:lnTo>
                  <a:lnTo>
                    <a:pt x="21853" y="571"/>
                  </a:lnTo>
                  <a:lnTo>
                    <a:pt x="21326" y="396"/>
                  </a:lnTo>
                  <a:lnTo>
                    <a:pt x="20800" y="220"/>
                  </a:lnTo>
                  <a:lnTo>
                    <a:pt x="20185" y="132"/>
                  </a:lnTo>
                  <a:lnTo>
                    <a:pt x="19527" y="44"/>
                  </a:lnTo>
                  <a:lnTo>
                    <a:pt x="1886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9" name="Google Shape;2679;p126"/>
            <p:cNvSpPr/>
            <p:nvPr/>
          </p:nvSpPr>
          <p:spPr>
            <a:xfrm>
              <a:off x="6038025" y="4574850"/>
              <a:ext cx="634100" cy="202975"/>
            </a:xfrm>
            <a:custGeom>
              <a:avLst/>
              <a:gdLst/>
              <a:ahLst/>
              <a:cxnLst/>
              <a:rect l="l" t="t" r="r" b="b"/>
              <a:pathLst>
                <a:path w="25364" h="8119" extrusionOk="0">
                  <a:moveTo>
                    <a:pt x="14613" y="1"/>
                  </a:moveTo>
                  <a:lnTo>
                    <a:pt x="12155" y="220"/>
                  </a:lnTo>
                  <a:lnTo>
                    <a:pt x="12111" y="220"/>
                  </a:lnTo>
                  <a:lnTo>
                    <a:pt x="11014" y="571"/>
                  </a:lnTo>
                  <a:lnTo>
                    <a:pt x="10970" y="615"/>
                  </a:lnTo>
                  <a:lnTo>
                    <a:pt x="10181" y="1229"/>
                  </a:lnTo>
                  <a:lnTo>
                    <a:pt x="8162" y="2853"/>
                  </a:lnTo>
                  <a:lnTo>
                    <a:pt x="6319" y="3818"/>
                  </a:lnTo>
                  <a:lnTo>
                    <a:pt x="5573" y="4082"/>
                  </a:lnTo>
                  <a:lnTo>
                    <a:pt x="4915" y="4301"/>
                  </a:lnTo>
                  <a:lnTo>
                    <a:pt x="4345" y="4389"/>
                  </a:lnTo>
                  <a:lnTo>
                    <a:pt x="3862" y="4476"/>
                  </a:lnTo>
                  <a:lnTo>
                    <a:pt x="3379" y="4520"/>
                  </a:lnTo>
                  <a:lnTo>
                    <a:pt x="2940" y="4652"/>
                  </a:lnTo>
                  <a:lnTo>
                    <a:pt x="2545" y="4784"/>
                  </a:lnTo>
                  <a:lnTo>
                    <a:pt x="2151" y="5003"/>
                  </a:lnTo>
                  <a:lnTo>
                    <a:pt x="1756" y="5398"/>
                  </a:lnTo>
                  <a:lnTo>
                    <a:pt x="1317" y="5881"/>
                  </a:lnTo>
                  <a:lnTo>
                    <a:pt x="922" y="6583"/>
                  </a:lnTo>
                  <a:lnTo>
                    <a:pt x="439" y="7504"/>
                  </a:lnTo>
                  <a:lnTo>
                    <a:pt x="88" y="7811"/>
                  </a:lnTo>
                  <a:lnTo>
                    <a:pt x="44" y="7855"/>
                  </a:lnTo>
                  <a:lnTo>
                    <a:pt x="0" y="7943"/>
                  </a:lnTo>
                  <a:lnTo>
                    <a:pt x="0" y="7987"/>
                  </a:lnTo>
                  <a:lnTo>
                    <a:pt x="44" y="8075"/>
                  </a:lnTo>
                  <a:lnTo>
                    <a:pt x="132" y="8119"/>
                  </a:lnTo>
                  <a:lnTo>
                    <a:pt x="176" y="8119"/>
                  </a:lnTo>
                  <a:lnTo>
                    <a:pt x="308" y="8075"/>
                  </a:lnTo>
                  <a:lnTo>
                    <a:pt x="702" y="7724"/>
                  </a:lnTo>
                  <a:lnTo>
                    <a:pt x="746" y="7680"/>
                  </a:lnTo>
                  <a:lnTo>
                    <a:pt x="1185" y="6802"/>
                  </a:lnTo>
                  <a:lnTo>
                    <a:pt x="1580" y="6144"/>
                  </a:lnTo>
                  <a:lnTo>
                    <a:pt x="1931" y="5661"/>
                  </a:lnTo>
                  <a:lnTo>
                    <a:pt x="2282" y="5354"/>
                  </a:lnTo>
                  <a:lnTo>
                    <a:pt x="2677" y="5135"/>
                  </a:lnTo>
                  <a:lnTo>
                    <a:pt x="3028" y="4959"/>
                  </a:lnTo>
                  <a:lnTo>
                    <a:pt x="3467" y="4871"/>
                  </a:lnTo>
                  <a:lnTo>
                    <a:pt x="3906" y="4827"/>
                  </a:lnTo>
                  <a:lnTo>
                    <a:pt x="4432" y="4740"/>
                  </a:lnTo>
                  <a:lnTo>
                    <a:pt x="5003" y="4608"/>
                  </a:lnTo>
                  <a:lnTo>
                    <a:pt x="5705" y="4433"/>
                  </a:lnTo>
                  <a:lnTo>
                    <a:pt x="6451" y="4125"/>
                  </a:lnTo>
                  <a:lnTo>
                    <a:pt x="8338" y="3160"/>
                  </a:lnTo>
                  <a:lnTo>
                    <a:pt x="8382" y="3116"/>
                  </a:lnTo>
                  <a:lnTo>
                    <a:pt x="10400" y="1493"/>
                  </a:lnTo>
                  <a:lnTo>
                    <a:pt x="11146" y="878"/>
                  </a:lnTo>
                  <a:lnTo>
                    <a:pt x="12199" y="571"/>
                  </a:lnTo>
                  <a:lnTo>
                    <a:pt x="14656" y="352"/>
                  </a:lnTo>
                  <a:lnTo>
                    <a:pt x="17947" y="396"/>
                  </a:lnTo>
                  <a:lnTo>
                    <a:pt x="21063" y="747"/>
                  </a:lnTo>
                  <a:lnTo>
                    <a:pt x="22204" y="1054"/>
                  </a:lnTo>
                  <a:lnTo>
                    <a:pt x="23652" y="1844"/>
                  </a:lnTo>
                  <a:lnTo>
                    <a:pt x="24705" y="2721"/>
                  </a:lnTo>
                  <a:lnTo>
                    <a:pt x="24749" y="2721"/>
                  </a:lnTo>
                  <a:lnTo>
                    <a:pt x="25144" y="2853"/>
                  </a:lnTo>
                  <a:lnTo>
                    <a:pt x="25188" y="2853"/>
                  </a:lnTo>
                  <a:lnTo>
                    <a:pt x="25276" y="2809"/>
                  </a:lnTo>
                  <a:lnTo>
                    <a:pt x="25319" y="2765"/>
                  </a:lnTo>
                  <a:lnTo>
                    <a:pt x="25363" y="2721"/>
                  </a:lnTo>
                  <a:lnTo>
                    <a:pt x="25363" y="2633"/>
                  </a:lnTo>
                  <a:lnTo>
                    <a:pt x="25319" y="2590"/>
                  </a:lnTo>
                  <a:lnTo>
                    <a:pt x="25276" y="2546"/>
                  </a:lnTo>
                  <a:lnTo>
                    <a:pt x="25232" y="2502"/>
                  </a:lnTo>
                  <a:lnTo>
                    <a:pt x="24881" y="2414"/>
                  </a:lnTo>
                  <a:lnTo>
                    <a:pt x="23871" y="1580"/>
                  </a:lnTo>
                  <a:lnTo>
                    <a:pt x="23827" y="1536"/>
                  </a:lnTo>
                  <a:lnTo>
                    <a:pt x="22379" y="747"/>
                  </a:lnTo>
                  <a:lnTo>
                    <a:pt x="22336" y="747"/>
                  </a:lnTo>
                  <a:lnTo>
                    <a:pt x="21151" y="396"/>
                  </a:lnTo>
                  <a:lnTo>
                    <a:pt x="17991" y="45"/>
                  </a:lnTo>
                  <a:lnTo>
                    <a:pt x="1461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0" name="Google Shape;2680;p126"/>
            <p:cNvSpPr/>
            <p:nvPr/>
          </p:nvSpPr>
          <p:spPr>
            <a:xfrm>
              <a:off x="5408325" y="4697725"/>
              <a:ext cx="1298900" cy="349975"/>
            </a:xfrm>
            <a:custGeom>
              <a:avLst/>
              <a:gdLst/>
              <a:ahLst/>
              <a:cxnLst/>
              <a:rect l="l" t="t" r="r" b="b"/>
              <a:pathLst>
                <a:path w="51956" h="13999" extrusionOk="0">
                  <a:moveTo>
                    <a:pt x="48621" y="0"/>
                  </a:moveTo>
                  <a:lnTo>
                    <a:pt x="45330" y="527"/>
                  </a:lnTo>
                  <a:lnTo>
                    <a:pt x="42916" y="922"/>
                  </a:lnTo>
                  <a:lnTo>
                    <a:pt x="40371" y="1273"/>
                  </a:lnTo>
                  <a:lnTo>
                    <a:pt x="35983" y="1755"/>
                  </a:lnTo>
                  <a:lnTo>
                    <a:pt x="31946" y="2414"/>
                  </a:lnTo>
                  <a:lnTo>
                    <a:pt x="29401" y="2721"/>
                  </a:lnTo>
                  <a:lnTo>
                    <a:pt x="29357" y="2721"/>
                  </a:lnTo>
                  <a:lnTo>
                    <a:pt x="27163" y="3774"/>
                  </a:lnTo>
                  <a:lnTo>
                    <a:pt x="27119" y="3774"/>
                  </a:lnTo>
                  <a:lnTo>
                    <a:pt x="25408" y="5003"/>
                  </a:lnTo>
                  <a:lnTo>
                    <a:pt x="21283" y="7943"/>
                  </a:lnTo>
                  <a:lnTo>
                    <a:pt x="20713" y="8074"/>
                  </a:lnTo>
                  <a:lnTo>
                    <a:pt x="17685" y="7986"/>
                  </a:lnTo>
                  <a:lnTo>
                    <a:pt x="15359" y="7811"/>
                  </a:lnTo>
                  <a:lnTo>
                    <a:pt x="11717" y="7372"/>
                  </a:lnTo>
                  <a:lnTo>
                    <a:pt x="9567" y="6977"/>
                  </a:lnTo>
                  <a:lnTo>
                    <a:pt x="9523" y="6977"/>
                  </a:lnTo>
                  <a:lnTo>
                    <a:pt x="8777" y="7197"/>
                  </a:lnTo>
                  <a:lnTo>
                    <a:pt x="6013" y="8162"/>
                  </a:lnTo>
                  <a:lnTo>
                    <a:pt x="6013" y="8206"/>
                  </a:lnTo>
                  <a:lnTo>
                    <a:pt x="5091" y="8732"/>
                  </a:lnTo>
                  <a:lnTo>
                    <a:pt x="5047" y="8776"/>
                  </a:lnTo>
                  <a:lnTo>
                    <a:pt x="3511" y="10488"/>
                  </a:lnTo>
                  <a:lnTo>
                    <a:pt x="1537" y="11760"/>
                  </a:lnTo>
                  <a:lnTo>
                    <a:pt x="1493" y="11804"/>
                  </a:lnTo>
                  <a:lnTo>
                    <a:pt x="45" y="13735"/>
                  </a:lnTo>
                  <a:lnTo>
                    <a:pt x="1" y="13779"/>
                  </a:lnTo>
                  <a:lnTo>
                    <a:pt x="1" y="13823"/>
                  </a:lnTo>
                  <a:lnTo>
                    <a:pt x="45" y="13910"/>
                  </a:lnTo>
                  <a:lnTo>
                    <a:pt x="89" y="13954"/>
                  </a:lnTo>
                  <a:lnTo>
                    <a:pt x="176" y="13998"/>
                  </a:lnTo>
                  <a:lnTo>
                    <a:pt x="264" y="13998"/>
                  </a:lnTo>
                  <a:lnTo>
                    <a:pt x="308" y="13910"/>
                  </a:lnTo>
                  <a:lnTo>
                    <a:pt x="1756" y="12023"/>
                  </a:lnTo>
                  <a:lnTo>
                    <a:pt x="3731" y="10751"/>
                  </a:lnTo>
                  <a:lnTo>
                    <a:pt x="5310" y="9040"/>
                  </a:lnTo>
                  <a:lnTo>
                    <a:pt x="6144" y="8513"/>
                  </a:lnTo>
                  <a:lnTo>
                    <a:pt x="8865" y="7504"/>
                  </a:lnTo>
                  <a:lnTo>
                    <a:pt x="9567" y="7328"/>
                  </a:lnTo>
                  <a:lnTo>
                    <a:pt x="11673" y="7723"/>
                  </a:lnTo>
                  <a:lnTo>
                    <a:pt x="15315" y="8162"/>
                  </a:lnTo>
                  <a:lnTo>
                    <a:pt x="17641" y="8338"/>
                  </a:lnTo>
                  <a:lnTo>
                    <a:pt x="20713" y="8425"/>
                  </a:lnTo>
                  <a:lnTo>
                    <a:pt x="20800" y="8425"/>
                  </a:lnTo>
                  <a:lnTo>
                    <a:pt x="21415" y="8250"/>
                  </a:lnTo>
                  <a:lnTo>
                    <a:pt x="21459" y="8250"/>
                  </a:lnTo>
                  <a:lnTo>
                    <a:pt x="25627" y="5310"/>
                  </a:lnTo>
                  <a:lnTo>
                    <a:pt x="27295" y="4081"/>
                  </a:lnTo>
                  <a:lnTo>
                    <a:pt x="29489" y="3072"/>
                  </a:lnTo>
                  <a:lnTo>
                    <a:pt x="31990" y="2765"/>
                  </a:lnTo>
                  <a:lnTo>
                    <a:pt x="36027" y="2107"/>
                  </a:lnTo>
                  <a:lnTo>
                    <a:pt x="40415" y="1624"/>
                  </a:lnTo>
                  <a:lnTo>
                    <a:pt x="43004" y="1273"/>
                  </a:lnTo>
                  <a:lnTo>
                    <a:pt x="45417" y="878"/>
                  </a:lnTo>
                  <a:lnTo>
                    <a:pt x="48664" y="351"/>
                  </a:lnTo>
                  <a:lnTo>
                    <a:pt x="51736" y="1053"/>
                  </a:lnTo>
                  <a:lnTo>
                    <a:pt x="51868" y="1053"/>
                  </a:lnTo>
                  <a:lnTo>
                    <a:pt x="51912" y="1009"/>
                  </a:lnTo>
                  <a:lnTo>
                    <a:pt x="51955" y="922"/>
                  </a:lnTo>
                  <a:lnTo>
                    <a:pt x="51955" y="878"/>
                  </a:lnTo>
                  <a:lnTo>
                    <a:pt x="51912" y="790"/>
                  </a:lnTo>
                  <a:lnTo>
                    <a:pt x="51868" y="746"/>
                  </a:lnTo>
                  <a:lnTo>
                    <a:pt x="51824" y="702"/>
                  </a:lnTo>
                  <a:lnTo>
                    <a:pt x="48708" y="44"/>
                  </a:lnTo>
                  <a:lnTo>
                    <a:pt x="4862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1" name="Google Shape;2681;p126"/>
            <p:cNvSpPr/>
            <p:nvPr/>
          </p:nvSpPr>
          <p:spPr>
            <a:xfrm>
              <a:off x="5018900" y="3079625"/>
              <a:ext cx="854600" cy="1977925"/>
            </a:xfrm>
            <a:custGeom>
              <a:avLst/>
              <a:gdLst/>
              <a:ahLst/>
              <a:cxnLst/>
              <a:rect l="l" t="t" r="r" b="b"/>
              <a:pathLst>
                <a:path w="34184" h="79117" extrusionOk="0">
                  <a:moveTo>
                    <a:pt x="34052" y="1"/>
                  </a:moveTo>
                  <a:lnTo>
                    <a:pt x="33964" y="45"/>
                  </a:lnTo>
                  <a:lnTo>
                    <a:pt x="33920" y="45"/>
                  </a:lnTo>
                  <a:lnTo>
                    <a:pt x="31507" y="2063"/>
                  </a:lnTo>
                  <a:lnTo>
                    <a:pt x="28567" y="4433"/>
                  </a:lnTo>
                  <a:lnTo>
                    <a:pt x="23784" y="8250"/>
                  </a:lnTo>
                  <a:lnTo>
                    <a:pt x="20712" y="10357"/>
                  </a:lnTo>
                  <a:lnTo>
                    <a:pt x="17816" y="11497"/>
                  </a:lnTo>
                  <a:lnTo>
                    <a:pt x="14174" y="12770"/>
                  </a:lnTo>
                  <a:lnTo>
                    <a:pt x="14130" y="12770"/>
                  </a:lnTo>
                  <a:lnTo>
                    <a:pt x="12155" y="13735"/>
                  </a:lnTo>
                  <a:lnTo>
                    <a:pt x="10093" y="14306"/>
                  </a:lnTo>
                  <a:lnTo>
                    <a:pt x="6275" y="16456"/>
                  </a:lnTo>
                  <a:lnTo>
                    <a:pt x="6231" y="16500"/>
                  </a:lnTo>
                  <a:lnTo>
                    <a:pt x="5661" y="17070"/>
                  </a:lnTo>
                  <a:lnTo>
                    <a:pt x="5661" y="17158"/>
                  </a:lnTo>
                  <a:lnTo>
                    <a:pt x="5090" y="18650"/>
                  </a:lnTo>
                  <a:lnTo>
                    <a:pt x="4432" y="21678"/>
                  </a:lnTo>
                  <a:lnTo>
                    <a:pt x="4432" y="21722"/>
                  </a:lnTo>
                  <a:lnTo>
                    <a:pt x="4432" y="23696"/>
                  </a:lnTo>
                  <a:lnTo>
                    <a:pt x="4432" y="23740"/>
                  </a:lnTo>
                  <a:lnTo>
                    <a:pt x="4783" y="25846"/>
                  </a:lnTo>
                  <a:lnTo>
                    <a:pt x="5134" y="27382"/>
                  </a:lnTo>
                  <a:lnTo>
                    <a:pt x="5442" y="28742"/>
                  </a:lnTo>
                  <a:lnTo>
                    <a:pt x="5661" y="30015"/>
                  </a:lnTo>
                  <a:lnTo>
                    <a:pt x="5793" y="31244"/>
                  </a:lnTo>
                  <a:lnTo>
                    <a:pt x="5880" y="32516"/>
                  </a:lnTo>
                  <a:lnTo>
                    <a:pt x="5836" y="33789"/>
                  </a:lnTo>
                  <a:lnTo>
                    <a:pt x="5749" y="35149"/>
                  </a:lnTo>
                  <a:lnTo>
                    <a:pt x="5573" y="36685"/>
                  </a:lnTo>
                  <a:lnTo>
                    <a:pt x="5310" y="39230"/>
                  </a:lnTo>
                  <a:lnTo>
                    <a:pt x="5003" y="41731"/>
                  </a:lnTo>
                  <a:lnTo>
                    <a:pt x="4520" y="45066"/>
                  </a:lnTo>
                  <a:lnTo>
                    <a:pt x="3686" y="48489"/>
                  </a:lnTo>
                  <a:lnTo>
                    <a:pt x="3291" y="51429"/>
                  </a:lnTo>
                  <a:lnTo>
                    <a:pt x="3116" y="53886"/>
                  </a:lnTo>
                  <a:lnTo>
                    <a:pt x="2853" y="55553"/>
                  </a:lnTo>
                  <a:lnTo>
                    <a:pt x="2107" y="57967"/>
                  </a:lnTo>
                  <a:lnTo>
                    <a:pt x="1185" y="60468"/>
                  </a:lnTo>
                  <a:lnTo>
                    <a:pt x="44" y="64593"/>
                  </a:lnTo>
                  <a:lnTo>
                    <a:pt x="44" y="64636"/>
                  </a:lnTo>
                  <a:lnTo>
                    <a:pt x="0" y="66611"/>
                  </a:lnTo>
                  <a:lnTo>
                    <a:pt x="88" y="69332"/>
                  </a:lnTo>
                  <a:lnTo>
                    <a:pt x="132" y="69419"/>
                  </a:lnTo>
                  <a:lnTo>
                    <a:pt x="1975" y="71701"/>
                  </a:lnTo>
                  <a:lnTo>
                    <a:pt x="5134" y="75168"/>
                  </a:lnTo>
                  <a:lnTo>
                    <a:pt x="7153" y="77274"/>
                  </a:lnTo>
                  <a:lnTo>
                    <a:pt x="8864" y="79029"/>
                  </a:lnTo>
                  <a:lnTo>
                    <a:pt x="8908" y="79073"/>
                  </a:lnTo>
                  <a:lnTo>
                    <a:pt x="8996" y="79117"/>
                  </a:lnTo>
                  <a:lnTo>
                    <a:pt x="9040" y="79073"/>
                  </a:lnTo>
                  <a:lnTo>
                    <a:pt x="9127" y="79029"/>
                  </a:lnTo>
                  <a:lnTo>
                    <a:pt x="9171" y="78985"/>
                  </a:lnTo>
                  <a:lnTo>
                    <a:pt x="9171" y="78941"/>
                  </a:lnTo>
                  <a:lnTo>
                    <a:pt x="9171" y="78854"/>
                  </a:lnTo>
                  <a:lnTo>
                    <a:pt x="9127" y="78810"/>
                  </a:lnTo>
                  <a:lnTo>
                    <a:pt x="5398" y="74948"/>
                  </a:lnTo>
                  <a:lnTo>
                    <a:pt x="2238" y="71482"/>
                  </a:lnTo>
                  <a:lnTo>
                    <a:pt x="439" y="69244"/>
                  </a:lnTo>
                  <a:lnTo>
                    <a:pt x="351" y="66611"/>
                  </a:lnTo>
                  <a:lnTo>
                    <a:pt x="395" y="64680"/>
                  </a:lnTo>
                  <a:lnTo>
                    <a:pt x="1492" y="60599"/>
                  </a:lnTo>
                  <a:lnTo>
                    <a:pt x="2458" y="58098"/>
                  </a:lnTo>
                  <a:lnTo>
                    <a:pt x="3204" y="55641"/>
                  </a:lnTo>
                  <a:lnTo>
                    <a:pt x="3467" y="53886"/>
                  </a:lnTo>
                  <a:lnTo>
                    <a:pt x="3642" y="51429"/>
                  </a:lnTo>
                  <a:lnTo>
                    <a:pt x="4037" y="48532"/>
                  </a:lnTo>
                  <a:lnTo>
                    <a:pt x="4827" y="45110"/>
                  </a:lnTo>
                  <a:lnTo>
                    <a:pt x="5354" y="41775"/>
                  </a:lnTo>
                  <a:lnTo>
                    <a:pt x="5661" y="39274"/>
                  </a:lnTo>
                  <a:lnTo>
                    <a:pt x="5924" y="36729"/>
                  </a:lnTo>
                  <a:lnTo>
                    <a:pt x="6100" y="35193"/>
                  </a:lnTo>
                  <a:lnTo>
                    <a:pt x="6188" y="33789"/>
                  </a:lnTo>
                  <a:lnTo>
                    <a:pt x="6231" y="32472"/>
                  </a:lnTo>
                  <a:lnTo>
                    <a:pt x="6144" y="31244"/>
                  </a:lnTo>
                  <a:lnTo>
                    <a:pt x="6012" y="30015"/>
                  </a:lnTo>
                  <a:lnTo>
                    <a:pt x="5793" y="28699"/>
                  </a:lnTo>
                  <a:lnTo>
                    <a:pt x="5485" y="27294"/>
                  </a:lnTo>
                  <a:lnTo>
                    <a:pt x="5090" y="25759"/>
                  </a:lnTo>
                  <a:lnTo>
                    <a:pt x="4783" y="23696"/>
                  </a:lnTo>
                  <a:lnTo>
                    <a:pt x="4783" y="21765"/>
                  </a:lnTo>
                  <a:lnTo>
                    <a:pt x="5442" y="18738"/>
                  </a:lnTo>
                  <a:lnTo>
                    <a:pt x="5968" y="17290"/>
                  </a:lnTo>
                  <a:lnTo>
                    <a:pt x="6451" y="16719"/>
                  </a:lnTo>
                  <a:lnTo>
                    <a:pt x="10225" y="14613"/>
                  </a:lnTo>
                  <a:lnTo>
                    <a:pt x="12287" y="14042"/>
                  </a:lnTo>
                  <a:lnTo>
                    <a:pt x="12331" y="14042"/>
                  </a:lnTo>
                  <a:lnTo>
                    <a:pt x="14305" y="13121"/>
                  </a:lnTo>
                  <a:lnTo>
                    <a:pt x="17947" y="11805"/>
                  </a:lnTo>
                  <a:lnTo>
                    <a:pt x="20844" y="10664"/>
                  </a:lnTo>
                  <a:lnTo>
                    <a:pt x="20887" y="10664"/>
                  </a:lnTo>
                  <a:lnTo>
                    <a:pt x="24003" y="8514"/>
                  </a:lnTo>
                  <a:lnTo>
                    <a:pt x="28786" y="4696"/>
                  </a:lnTo>
                  <a:lnTo>
                    <a:pt x="31726" y="2326"/>
                  </a:lnTo>
                  <a:lnTo>
                    <a:pt x="34139" y="352"/>
                  </a:lnTo>
                  <a:lnTo>
                    <a:pt x="34183" y="264"/>
                  </a:lnTo>
                  <a:lnTo>
                    <a:pt x="34183" y="220"/>
                  </a:lnTo>
                  <a:lnTo>
                    <a:pt x="34183" y="132"/>
                  </a:lnTo>
                  <a:lnTo>
                    <a:pt x="34139" y="89"/>
                  </a:lnTo>
                  <a:lnTo>
                    <a:pt x="34096" y="45"/>
                  </a:lnTo>
                  <a:lnTo>
                    <a:pt x="3405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2" name="Google Shape;2682;p126"/>
            <p:cNvSpPr/>
            <p:nvPr/>
          </p:nvSpPr>
          <p:spPr>
            <a:xfrm>
              <a:off x="5485125" y="4868850"/>
              <a:ext cx="646175" cy="158000"/>
            </a:xfrm>
            <a:custGeom>
              <a:avLst/>
              <a:gdLst/>
              <a:ahLst/>
              <a:cxnLst/>
              <a:rect l="l" t="t" r="r" b="b"/>
              <a:pathLst>
                <a:path w="25847" h="6320" extrusionOk="0">
                  <a:moveTo>
                    <a:pt x="25627" y="1"/>
                  </a:moveTo>
                  <a:lnTo>
                    <a:pt x="24179" y="176"/>
                  </a:lnTo>
                  <a:lnTo>
                    <a:pt x="24135" y="176"/>
                  </a:lnTo>
                  <a:lnTo>
                    <a:pt x="22775" y="659"/>
                  </a:lnTo>
                  <a:lnTo>
                    <a:pt x="22731" y="703"/>
                  </a:lnTo>
                  <a:lnTo>
                    <a:pt x="21239" y="1449"/>
                  </a:lnTo>
                  <a:lnTo>
                    <a:pt x="18035" y="3511"/>
                  </a:lnTo>
                  <a:lnTo>
                    <a:pt x="17465" y="3687"/>
                  </a:lnTo>
                  <a:lnTo>
                    <a:pt x="14393" y="3555"/>
                  </a:lnTo>
                  <a:lnTo>
                    <a:pt x="11936" y="3423"/>
                  </a:lnTo>
                  <a:lnTo>
                    <a:pt x="7811" y="3204"/>
                  </a:lnTo>
                  <a:lnTo>
                    <a:pt x="4827" y="3204"/>
                  </a:lnTo>
                  <a:lnTo>
                    <a:pt x="4740" y="3248"/>
                  </a:lnTo>
                  <a:lnTo>
                    <a:pt x="3292" y="4169"/>
                  </a:lnTo>
                  <a:lnTo>
                    <a:pt x="88" y="5968"/>
                  </a:lnTo>
                  <a:lnTo>
                    <a:pt x="1" y="6012"/>
                  </a:lnTo>
                  <a:lnTo>
                    <a:pt x="1" y="6056"/>
                  </a:lnTo>
                  <a:lnTo>
                    <a:pt x="1" y="6144"/>
                  </a:lnTo>
                  <a:lnTo>
                    <a:pt x="1" y="6188"/>
                  </a:lnTo>
                  <a:lnTo>
                    <a:pt x="88" y="6275"/>
                  </a:lnTo>
                  <a:lnTo>
                    <a:pt x="176" y="6319"/>
                  </a:lnTo>
                  <a:lnTo>
                    <a:pt x="264" y="6275"/>
                  </a:lnTo>
                  <a:lnTo>
                    <a:pt x="3467" y="4432"/>
                  </a:lnTo>
                  <a:lnTo>
                    <a:pt x="4871" y="3555"/>
                  </a:lnTo>
                  <a:lnTo>
                    <a:pt x="7767" y="3555"/>
                  </a:lnTo>
                  <a:lnTo>
                    <a:pt x="11892" y="3774"/>
                  </a:lnTo>
                  <a:lnTo>
                    <a:pt x="14350" y="3906"/>
                  </a:lnTo>
                  <a:lnTo>
                    <a:pt x="17465" y="4038"/>
                  </a:lnTo>
                  <a:lnTo>
                    <a:pt x="17509" y="4038"/>
                  </a:lnTo>
                  <a:lnTo>
                    <a:pt x="18167" y="3862"/>
                  </a:lnTo>
                  <a:lnTo>
                    <a:pt x="18211" y="3818"/>
                  </a:lnTo>
                  <a:lnTo>
                    <a:pt x="21414" y="1756"/>
                  </a:lnTo>
                  <a:lnTo>
                    <a:pt x="22862" y="1010"/>
                  </a:lnTo>
                  <a:lnTo>
                    <a:pt x="24267" y="527"/>
                  </a:lnTo>
                  <a:lnTo>
                    <a:pt x="25671" y="352"/>
                  </a:lnTo>
                  <a:lnTo>
                    <a:pt x="25758" y="352"/>
                  </a:lnTo>
                  <a:lnTo>
                    <a:pt x="25802" y="308"/>
                  </a:lnTo>
                  <a:lnTo>
                    <a:pt x="25846" y="220"/>
                  </a:lnTo>
                  <a:lnTo>
                    <a:pt x="25846" y="176"/>
                  </a:lnTo>
                  <a:lnTo>
                    <a:pt x="25802" y="88"/>
                  </a:lnTo>
                  <a:lnTo>
                    <a:pt x="25758" y="44"/>
                  </a:lnTo>
                  <a:lnTo>
                    <a:pt x="2571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3" name="Google Shape;2683;p126"/>
            <p:cNvSpPr/>
            <p:nvPr/>
          </p:nvSpPr>
          <p:spPr>
            <a:xfrm>
              <a:off x="4868600" y="2894225"/>
              <a:ext cx="799750" cy="2106300"/>
            </a:xfrm>
            <a:custGeom>
              <a:avLst/>
              <a:gdLst/>
              <a:ahLst/>
              <a:cxnLst/>
              <a:rect l="l" t="t" r="r" b="b"/>
              <a:pathLst>
                <a:path w="31990" h="84252" extrusionOk="0">
                  <a:moveTo>
                    <a:pt x="31770" y="1"/>
                  </a:moveTo>
                  <a:lnTo>
                    <a:pt x="31682" y="45"/>
                  </a:lnTo>
                  <a:lnTo>
                    <a:pt x="30147" y="1186"/>
                  </a:lnTo>
                  <a:lnTo>
                    <a:pt x="27689" y="2897"/>
                  </a:lnTo>
                  <a:lnTo>
                    <a:pt x="27645" y="2941"/>
                  </a:lnTo>
                  <a:lnTo>
                    <a:pt x="25978" y="7197"/>
                  </a:lnTo>
                  <a:lnTo>
                    <a:pt x="25495" y="8514"/>
                  </a:lnTo>
                  <a:lnTo>
                    <a:pt x="25144" y="9172"/>
                  </a:lnTo>
                  <a:lnTo>
                    <a:pt x="21897" y="11498"/>
                  </a:lnTo>
                  <a:lnTo>
                    <a:pt x="17641" y="15096"/>
                  </a:lnTo>
                  <a:lnTo>
                    <a:pt x="15447" y="15973"/>
                  </a:lnTo>
                  <a:lnTo>
                    <a:pt x="15447" y="16017"/>
                  </a:lnTo>
                  <a:lnTo>
                    <a:pt x="11805" y="18475"/>
                  </a:lnTo>
                  <a:lnTo>
                    <a:pt x="9918" y="19528"/>
                  </a:lnTo>
                  <a:lnTo>
                    <a:pt x="7417" y="20361"/>
                  </a:lnTo>
                  <a:lnTo>
                    <a:pt x="7417" y="20405"/>
                  </a:lnTo>
                  <a:lnTo>
                    <a:pt x="5223" y="21810"/>
                  </a:lnTo>
                  <a:lnTo>
                    <a:pt x="3906" y="22775"/>
                  </a:lnTo>
                  <a:lnTo>
                    <a:pt x="1888" y="23828"/>
                  </a:lnTo>
                  <a:lnTo>
                    <a:pt x="1844" y="23916"/>
                  </a:lnTo>
                  <a:lnTo>
                    <a:pt x="1493" y="24618"/>
                  </a:lnTo>
                  <a:lnTo>
                    <a:pt x="1449" y="24706"/>
                  </a:lnTo>
                  <a:lnTo>
                    <a:pt x="1405" y="25276"/>
                  </a:lnTo>
                  <a:lnTo>
                    <a:pt x="1449" y="25364"/>
                  </a:lnTo>
                  <a:lnTo>
                    <a:pt x="1844" y="26066"/>
                  </a:lnTo>
                  <a:lnTo>
                    <a:pt x="4125" y="34798"/>
                  </a:lnTo>
                  <a:lnTo>
                    <a:pt x="4564" y="37782"/>
                  </a:lnTo>
                  <a:lnTo>
                    <a:pt x="4652" y="41249"/>
                  </a:lnTo>
                  <a:lnTo>
                    <a:pt x="4520" y="44715"/>
                  </a:lnTo>
                  <a:lnTo>
                    <a:pt x="4345" y="47436"/>
                  </a:lnTo>
                  <a:lnTo>
                    <a:pt x="4125" y="51209"/>
                  </a:lnTo>
                  <a:lnTo>
                    <a:pt x="3555" y="55861"/>
                  </a:lnTo>
                  <a:lnTo>
                    <a:pt x="2765" y="61916"/>
                  </a:lnTo>
                  <a:lnTo>
                    <a:pt x="2195" y="64812"/>
                  </a:lnTo>
                  <a:lnTo>
                    <a:pt x="1449" y="67270"/>
                  </a:lnTo>
                  <a:lnTo>
                    <a:pt x="966" y="69376"/>
                  </a:lnTo>
                  <a:lnTo>
                    <a:pt x="220" y="71833"/>
                  </a:lnTo>
                  <a:lnTo>
                    <a:pt x="45" y="74247"/>
                  </a:lnTo>
                  <a:lnTo>
                    <a:pt x="1" y="76748"/>
                  </a:lnTo>
                  <a:lnTo>
                    <a:pt x="1" y="76792"/>
                  </a:lnTo>
                  <a:lnTo>
                    <a:pt x="176" y="78020"/>
                  </a:lnTo>
                  <a:lnTo>
                    <a:pt x="176" y="78064"/>
                  </a:lnTo>
                  <a:lnTo>
                    <a:pt x="966" y="80653"/>
                  </a:lnTo>
                  <a:lnTo>
                    <a:pt x="1537" y="82189"/>
                  </a:lnTo>
                  <a:lnTo>
                    <a:pt x="1580" y="82233"/>
                  </a:lnTo>
                  <a:lnTo>
                    <a:pt x="2063" y="82935"/>
                  </a:lnTo>
                  <a:lnTo>
                    <a:pt x="2107" y="82979"/>
                  </a:lnTo>
                  <a:lnTo>
                    <a:pt x="3950" y="84207"/>
                  </a:lnTo>
                  <a:lnTo>
                    <a:pt x="4082" y="84251"/>
                  </a:lnTo>
                  <a:lnTo>
                    <a:pt x="4125" y="84251"/>
                  </a:lnTo>
                  <a:lnTo>
                    <a:pt x="4213" y="84163"/>
                  </a:lnTo>
                  <a:lnTo>
                    <a:pt x="4213" y="84120"/>
                  </a:lnTo>
                  <a:lnTo>
                    <a:pt x="4213" y="84032"/>
                  </a:lnTo>
                  <a:lnTo>
                    <a:pt x="4213" y="83988"/>
                  </a:lnTo>
                  <a:lnTo>
                    <a:pt x="4169" y="83944"/>
                  </a:lnTo>
                  <a:lnTo>
                    <a:pt x="2326" y="82715"/>
                  </a:lnTo>
                  <a:lnTo>
                    <a:pt x="1844" y="82057"/>
                  </a:lnTo>
                  <a:lnTo>
                    <a:pt x="1273" y="80565"/>
                  </a:lnTo>
                  <a:lnTo>
                    <a:pt x="527" y="77976"/>
                  </a:lnTo>
                  <a:lnTo>
                    <a:pt x="352" y="76748"/>
                  </a:lnTo>
                  <a:lnTo>
                    <a:pt x="396" y="74290"/>
                  </a:lnTo>
                  <a:lnTo>
                    <a:pt x="571" y="71921"/>
                  </a:lnTo>
                  <a:lnTo>
                    <a:pt x="1273" y="69464"/>
                  </a:lnTo>
                  <a:lnTo>
                    <a:pt x="1756" y="67357"/>
                  </a:lnTo>
                  <a:lnTo>
                    <a:pt x="2546" y="64900"/>
                  </a:lnTo>
                  <a:lnTo>
                    <a:pt x="2546" y="64856"/>
                  </a:lnTo>
                  <a:lnTo>
                    <a:pt x="3116" y="61960"/>
                  </a:lnTo>
                  <a:lnTo>
                    <a:pt x="3906" y="55905"/>
                  </a:lnTo>
                  <a:lnTo>
                    <a:pt x="4477" y="51253"/>
                  </a:lnTo>
                  <a:lnTo>
                    <a:pt x="4696" y="47480"/>
                  </a:lnTo>
                  <a:lnTo>
                    <a:pt x="4871" y="44759"/>
                  </a:lnTo>
                  <a:lnTo>
                    <a:pt x="5003" y="41249"/>
                  </a:lnTo>
                  <a:lnTo>
                    <a:pt x="4915" y="37782"/>
                  </a:lnTo>
                  <a:lnTo>
                    <a:pt x="4477" y="34710"/>
                  </a:lnTo>
                  <a:lnTo>
                    <a:pt x="2195" y="25978"/>
                  </a:lnTo>
                  <a:lnTo>
                    <a:pt x="2151" y="25934"/>
                  </a:lnTo>
                  <a:lnTo>
                    <a:pt x="1756" y="25232"/>
                  </a:lnTo>
                  <a:lnTo>
                    <a:pt x="1800" y="24749"/>
                  </a:lnTo>
                  <a:lnTo>
                    <a:pt x="2107" y="24135"/>
                  </a:lnTo>
                  <a:lnTo>
                    <a:pt x="4082" y="23082"/>
                  </a:lnTo>
                  <a:lnTo>
                    <a:pt x="5398" y="22117"/>
                  </a:lnTo>
                  <a:lnTo>
                    <a:pt x="7548" y="20713"/>
                  </a:lnTo>
                  <a:lnTo>
                    <a:pt x="10049" y="19835"/>
                  </a:lnTo>
                  <a:lnTo>
                    <a:pt x="10093" y="19835"/>
                  </a:lnTo>
                  <a:lnTo>
                    <a:pt x="12024" y="18782"/>
                  </a:lnTo>
                  <a:lnTo>
                    <a:pt x="15622" y="16324"/>
                  </a:lnTo>
                  <a:lnTo>
                    <a:pt x="17816" y="15447"/>
                  </a:lnTo>
                  <a:lnTo>
                    <a:pt x="17860" y="15403"/>
                  </a:lnTo>
                  <a:lnTo>
                    <a:pt x="22117" y="11761"/>
                  </a:lnTo>
                  <a:lnTo>
                    <a:pt x="25364" y="9435"/>
                  </a:lnTo>
                  <a:lnTo>
                    <a:pt x="25408" y="9391"/>
                  </a:lnTo>
                  <a:lnTo>
                    <a:pt x="25802" y="8689"/>
                  </a:lnTo>
                  <a:lnTo>
                    <a:pt x="25846" y="8645"/>
                  </a:lnTo>
                  <a:lnTo>
                    <a:pt x="26285" y="7329"/>
                  </a:lnTo>
                  <a:lnTo>
                    <a:pt x="27953" y="3160"/>
                  </a:lnTo>
                  <a:lnTo>
                    <a:pt x="30322" y="1493"/>
                  </a:lnTo>
                  <a:lnTo>
                    <a:pt x="31902" y="352"/>
                  </a:lnTo>
                  <a:lnTo>
                    <a:pt x="31946" y="264"/>
                  </a:lnTo>
                  <a:lnTo>
                    <a:pt x="31990" y="220"/>
                  </a:lnTo>
                  <a:lnTo>
                    <a:pt x="31990" y="133"/>
                  </a:lnTo>
                  <a:lnTo>
                    <a:pt x="31946" y="89"/>
                  </a:lnTo>
                  <a:lnTo>
                    <a:pt x="31902" y="45"/>
                  </a:lnTo>
                  <a:lnTo>
                    <a:pt x="3181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4" name="Google Shape;2684;p126"/>
            <p:cNvSpPr/>
            <p:nvPr/>
          </p:nvSpPr>
          <p:spPr>
            <a:xfrm>
              <a:off x="5491700" y="4970875"/>
              <a:ext cx="615450" cy="109725"/>
            </a:xfrm>
            <a:custGeom>
              <a:avLst/>
              <a:gdLst/>
              <a:ahLst/>
              <a:cxnLst/>
              <a:rect l="l" t="t" r="r" b="b"/>
              <a:pathLst>
                <a:path w="24618" h="4389" extrusionOk="0">
                  <a:moveTo>
                    <a:pt x="24442" y="0"/>
                  </a:moveTo>
                  <a:lnTo>
                    <a:pt x="20976" y="176"/>
                  </a:lnTo>
                  <a:lnTo>
                    <a:pt x="20932" y="176"/>
                  </a:lnTo>
                  <a:lnTo>
                    <a:pt x="20098" y="395"/>
                  </a:lnTo>
                  <a:lnTo>
                    <a:pt x="20098" y="439"/>
                  </a:lnTo>
                  <a:lnTo>
                    <a:pt x="17202" y="2063"/>
                  </a:lnTo>
                  <a:lnTo>
                    <a:pt x="15535" y="2019"/>
                  </a:lnTo>
                  <a:lnTo>
                    <a:pt x="12858" y="1843"/>
                  </a:lnTo>
                  <a:lnTo>
                    <a:pt x="9698" y="1712"/>
                  </a:lnTo>
                  <a:lnTo>
                    <a:pt x="7197" y="1624"/>
                  </a:lnTo>
                  <a:lnTo>
                    <a:pt x="4170" y="1580"/>
                  </a:lnTo>
                  <a:lnTo>
                    <a:pt x="4082" y="1580"/>
                  </a:lnTo>
                  <a:lnTo>
                    <a:pt x="1186" y="3160"/>
                  </a:lnTo>
                  <a:lnTo>
                    <a:pt x="1142" y="3160"/>
                  </a:lnTo>
                  <a:lnTo>
                    <a:pt x="89" y="4081"/>
                  </a:lnTo>
                  <a:lnTo>
                    <a:pt x="45" y="4125"/>
                  </a:lnTo>
                  <a:lnTo>
                    <a:pt x="1" y="4213"/>
                  </a:lnTo>
                  <a:lnTo>
                    <a:pt x="1" y="4257"/>
                  </a:lnTo>
                  <a:lnTo>
                    <a:pt x="45" y="4345"/>
                  </a:lnTo>
                  <a:lnTo>
                    <a:pt x="132" y="4388"/>
                  </a:lnTo>
                  <a:lnTo>
                    <a:pt x="176" y="4388"/>
                  </a:lnTo>
                  <a:lnTo>
                    <a:pt x="308" y="4345"/>
                  </a:lnTo>
                  <a:lnTo>
                    <a:pt x="1361" y="3467"/>
                  </a:lnTo>
                  <a:lnTo>
                    <a:pt x="4213" y="1931"/>
                  </a:lnTo>
                  <a:lnTo>
                    <a:pt x="7197" y="1975"/>
                  </a:lnTo>
                  <a:lnTo>
                    <a:pt x="9698" y="2063"/>
                  </a:lnTo>
                  <a:lnTo>
                    <a:pt x="12858" y="2194"/>
                  </a:lnTo>
                  <a:lnTo>
                    <a:pt x="15535" y="2370"/>
                  </a:lnTo>
                  <a:lnTo>
                    <a:pt x="17202" y="2414"/>
                  </a:lnTo>
                  <a:lnTo>
                    <a:pt x="17334" y="2370"/>
                  </a:lnTo>
                  <a:lnTo>
                    <a:pt x="20230" y="746"/>
                  </a:lnTo>
                  <a:lnTo>
                    <a:pt x="21020" y="527"/>
                  </a:lnTo>
                  <a:lnTo>
                    <a:pt x="24442" y="351"/>
                  </a:lnTo>
                  <a:lnTo>
                    <a:pt x="24530" y="351"/>
                  </a:lnTo>
                  <a:lnTo>
                    <a:pt x="24574" y="308"/>
                  </a:lnTo>
                  <a:lnTo>
                    <a:pt x="24618" y="264"/>
                  </a:lnTo>
                  <a:lnTo>
                    <a:pt x="24618" y="176"/>
                  </a:lnTo>
                  <a:lnTo>
                    <a:pt x="24618" y="132"/>
                  </a:lnTo>
                  <a:lnTo>
                    <a:pt x="24574" y="44"/>
                  </a:lnTo>
                  <a:lnTo>
                    <a:pt x="24486" y="44"/>
                  </a:lnTo>
                  <a:lnTo>
                    <a:pt x="2444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5" name="Google Shape;2685;p126"/>
            <p:cNvSpPr/>
            <p:nvPr/>
          </p:nvSpPr>
          <p:spPr>
            <a:xfrm>
              <a:off x="4734775" y="3421900"/>
              <a:ext cx="152500" cy="1580800"/>
            </a:xfrm>
            <a:custGeom>
              <a:avLst/>
              <a:gdLst/>
              <a:ahLst/>
              <a:cxnLst/>
              <a:rect l="l" t="t" r="r" b="b"/>
              <a:pathLst>
                <a:path w="6100" h="63232" extrusionOk="0">
                  <a:moveTo>
                    <a:pt x="5924" y="0"/>
                  </a:moveTo>
                  <a:lnTo>
                    <a:pt x="5880" y="44"/>
                  </a:lnTo>
                  <a:lnTo>
                    <a:pt x="5793" y="88"/>
                  </a:lnTo>
                  <a:lnTo>
                    <a:pt x="5749" y="132"/>
                  </a:lnTo>
                  <a:lnTo>
                    <a:pt x="4564" y="3028"/>
                  </a:lnTo>
                  <a:lnTo>
                    <a:pt x="3686" y="5485"/>
                  </a:lnTo>
                  <a:lnTo>
                    <a:pt x="2765" y="8031"/>
                  </a:lnTo>
                  <a:lnTo>
                    <a:pt x="2765" y="8118"/>
                  </a:lnTo>
                  <a:lnTo>
                    <a:pt x="2853" y="9917"/>
                  </a:lnTo>
                  <a:lnTo>
                    <a:pt x="3204" y="12331"/>
                  </a:lnTo>
                  <a:lnTo>
                    <a:pt x="3247" y="12375"/>
                  </a:lnTo>
                  <a:lnTo>
                    <a:pt x="3818" y="14613"/>
                  </a:lnTo>
                  <a:lnTo>
                    <a:pt x="3598" y="16280"/>
                  </a:lnTo>
                  <a:lnTo>
                    <a:pt x="3423" y="19001"/>
                  </a:lnTo>
                  <a:lnTo>
                    <a:pt x="3335" y="21414"/>
                  </a:lnTo>
                  <a:lnTo>
                    <a:pt x="2853" y="24178"/>
                  </a:lnTo>
                  <a:lnTo>
                    <a:pt x="2501" y="26329"/>
                  </a:lnTo>
                  <a:lnTo>
                    <a:pt x="2458" y="31331"/>
                  </a:lnTo>
                  <a:lnTo>
                    <a:pt x="2633" y="34490"/>
                  </a:lnTo>
                  <a:lnTo>
                    <a:pt x="2765" y="36202"/>
                  </a:lnTo>
                  <a:lnTo>
                    <a:pt x="2458" y="39932"/>
                  </a:lnTo>
                  <a:lnTo>
                    <a:pt x="2107" y="41336"/>
                  </a:lnTo>
                  <a:lnTo>
                    <a:pt x="834" y="44714"/>
                  </a:lnTo>
                  <a:lnTo>
                    <a:pt x="834" y="44758"/>
                  </a:lnTo>
                  <a:lnTo>
                    <a:pt x="571" y="45943"/>
                  </a:lnTo>
                  <a:lnTo>
                    <a:pt x="571" y="45987"/>
                  </a:lnTo>
                  <a:lnTo>
                    <a:pt x="615" y="48181"/>
                  </a:lnTo>
                  <a:lnTo>
                    <a:pt x="615" y="51560"/>
                  </a:lnTo>
                  <a:lnTo>
                    <a:pt x="176" y="53183"/>
                  </a:lnTo>
                  <a:lnTo>
                    <a:pt x="0" y="54544"/>
                  </a:lnTo>
                  <a:lnTo>
                    <a:pt x="0" y="54588"/>
                  </a:lnTo>
                  <a:lnTo>
                    <a:pt x="483" y="58668"/>
                  </a:lnTo>
                  <a:lnTo>
                    <a:pt x="834" y="61170"/>
                  </a:lnTo>
                  <a:lnTo>
                    <a:pt x="922" y="63056"/>
                  </a:lnTo>
                  <a:lnTo>
                    <a:pt x="922" y="63100"/>
                  </a:lnTo>
                  <a:lnTo>
                    <a:pt x="966" y="63188"/>
                  </a:lnTo>
                  <a:lnTo>
                    <a:pt x="1097" y="63232"/>
                  </a:lnTo>
                  <a:lnTo>
                    <a:pt x="1185" y="63188"/>
                  </a:lnTo>
                  <a:lnTo>
                    <a:pt x="1229" y="63188"/>
                  </a:lnTo>
                  <a:lnTo>
                    <a:pt x="1273" y="63100"/>
                  </a:lnTo>
                  <a:lnTo>
                    <a:pt x="1273" y="63056"/>
                  </a:lnTo>
                  <a:lnTo>
                    <a:pt x="1185" y="61170"/>
                  </a:lnTo>
                  <a:lnTo>
                    <a:pt x="1185" y="61126"/>
                  </a:lnTo>
                  <a:lnTo>
                    <a:pt x="834" y="58625"/>
                  </a:lnTo>
                  <a:lnTo>
                    <a:pt x="351" y="54544"/>
                  </a:lnTo>
                  <a:lnTo>
                    <a:pt x="527" y="53271"/>
                  </a:lnTo>
                  <a:lnTo>
                    <a:pt x="966" y="51648"/>
                  </a:lnTo>
                  <a:lnTo>
                    <a:pt x="966" y="51604"/>
                  </a:lnTo>
                  <a:lnTo>
                    <a:pt x="966" y="48137"/>
                  </a:lnTo>
                  <a:lnTo>
                    <a:pt x="922" y="45987"/>
                  </a:lnTo>
                  <a:lnTo>
                    <a:pt x="1185" y="44846"/>
                  </a:lnTo>
                  <a:lnTo>
                    <a:pt x="2414" y="41423"/>
                  </a:lnTo>
                  <a:lnTo>
                    <a:pt x="2458" y="41423"/>
                  </a:lnTo>
                  <a:lnTo>
                    <a:pt x="2765" y="40019"/>
                  </a:lnTo>
                  <a:lnTo>
                    <a:pt x="2765" y="39975"/>
                  </a:lnTo>
                  <a:lnTo>
                    <a:pt x="3116" y="36202"/>
                  </a:lnTo>
                  <a:lnTo>
                    <a:pt x="2984" y="34446"/>
                  </a:lnTo>
                  <a:lnTo>
                    <a:pt x="2809" y="31331"/>
                  </a:lnTo>
                  <a:lnTo>
                    <a:pt x="2853" y="26329"/>
                  </a:lnTo>
                  <a:lnTo>
                    <a:pt x="3204" y="24222"/>
                  </a:lnTo>
                  <a:lnTo>
                    <a:pt x="3686" y="21458"/>
                  </a:lnTo>
                  <a:lnTo>
                    <a:pt x="3774" y="19001"/>
                  </a:lnTo>
                  <a:lnTo>
                    <a:pt x="3950" y="16280"/>
                  </a:lnTo>
                  <a:lnTo>
                    <a:pt x="4169" y="14613"/>
                  </a:lnTo>
                  <a:lnTo>
                    <a:pt x="4169" y="14569"/>
                  </a:lnTo>
                  <a:lnTo>
                    <a:pt x="3555" y="12287"/>
                  </a:lnTo>
                  <a:lnTo>
                    <a:pt x="3204" y="9874"/>
                  </a:lnTo>
                  <a:lnTo>
                    <a:pt x="3116" y="8118"/>
                  </a:lnTo>
                  <a:lnTo>
                    <a:pt x="3993" y="5617"/>
                  </a:lnTo>
                  <a:lnTo>
                    <a:pt x="4915" y="3160"/>
                  </a:lnTo>
                  <a:lnTo>
                    <a:pt x="6100" y="264"/>
                  </a:lnTo>
                  <a:lnTo>
                    <a:pt x="6100" y="176"/>
                  </a:lnTo>
                  <a:lnTo>
                    <a:pt x="6100" y="132"/>
                  </a:lnTo>
                  <a:lnTo>
                    <a:pt x="6056" y="88"/>
                  </a:lnTo>
                  <a:lnTo>
                    <a:pt x="6012" y="44"/>
                  </a:lnTo>
                  <a:lnTo>
                    <a:pt x="592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6" name="Google Shape;2686;p126"/>
            <p:cNvSpPr/>
            <p:nvPr/>
          </p:nvSpPr>
          <p:spPr>
            <a:xfrm>
              <a:off x="5672725" y="5078375"/>
              <a:ext cx="263300" cy="31850"/>
            </a:xfrm>
            <a:custGeom>
              <a:avLst/>
              <a:gdLst/>
              <a:ahLst/>
              <a:cxnLst/>
              <a:rect l="l" t="t" r="r" b="b"/>
              <a:pathLst>
                <a:path w="10532" h="1274" extrusionOk="0">
                  <a:moveTo>
                    <a:pt x="10356" y="1"/>
                  </a:moveTo>
                  <a:lnTo>
                    <a:pt x="10312" y="45"/>
                  </a:lnTo>
                  <a:lnTo>
                    <a:pt x="9873" y="220"/>
                  </a:lnTo>
                  <a:lnTo>
                    <a:pt x="6100" y="176"/>
                  </a:lnTo>
                  <a:lnTo>
                    <a:pt x="6056" y="176"/>
                  </a:lnTo>
                  <a:lnTo>
                    <a:pt x="4739" y="308"/>
                  </a:lnTo>
                  <a:lnTo>
                    <a:pt x="176" y="922"/>
                  </a:lnTo>
                  <a:lnTo>
                    <a:pt x="88" y="922"/>
                  </a:lnTo>
                  <a:lnTo>
                    <a:pt x="44" y="966"/>
                  </a:lnTo>
                  <a:lnTo>
                    <a:pt x="0" y="1054"/>
                  </a:lnTo>
                  <a:lnTo>
                    <a:pt x="0" y="1098"/>
                  </a:lnTo>
                  <a:lnTo>
                    <a:pt x="88" y="1229"/>
                  </a:lnTo>
                  <a:lnTo>
                    <a:pt x="176" y="1273"/>
                  </a:lnTo>
                  <a:lnTo>
                    <a:pt x="220" y="1273"/>
                  </a:lnTo>
                  <a:lnTo>
                    <a:pt x="4783" y="659"/>
                  </a:lnTo>
                  <a:lnTo>
                    <a:pt x="6100" y="527"/>
                  </a:lnTo>
                  <a:lnTo>
                    <a:pt x="9917" y="571"/>
                  </a:lnTo>
                  <a:lnTo>
                    <a:pt x="9961" y="527"/>
                  </a:lnTo>
                  <a:lnTo>
                    <a:pt x="10444" y="352"/>
                  </a:lnTo>
                  <a:lnTo>
                    <a:pt x="10488" y="308"/>
                  </a:lnTo>
                  <a:lnTo>
                    <a:pt x="10531" y="264"/>
                  </a:lnTo>
                  <a:lnTo>
                    <a:pt x="10531" y="220"/>
                  </a:lnTo>
                  <a:lnTo>
                    <a:pt x="10531" y="132"/>
                  </a:lnTo>
                  <a:lnTo>
                    <a:pt x="10488" y="88"/>
                  </a:lnTo>
                  <a:lnTo>
                    <a:pt x="10444" y="45"/>
                  </a:lnTo>
                  <a:lnTo>
                    <a:pt x="1035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7" name="Google Shape;2687;p126"/>
            <p:cNvSpPr/>
            <p:nvPr/>
          </p:nvSpPr>
          <p:spPr>
            <a:xfrm>
              <a:off x="4600925" y="3731250"/>
              <a:ext cx="119600" cy="1265975"/>
            </a:xfrm>
            <a:custGeom>
              <a:avLst/>
              <a:gdLst/>
              <a:ahLst/>
              <a:cxnLst/>
              <a:rect l="l" t="t" r="r" b="b"/>
              <a:pathLst>
                <a:path w="4784" h="50639" extrusionOk="0">
                  <a:moveTo>
                    <a:pt x="4521" y="1"/>
                  </a:moveTo>
                  <a:lnTo>
                    <a:pt x="4477" y="88"/>
                  </a:lnTo>
                  <a:lnTo>
                    <a:pt x="4433" y="132"/>
                  </a:lnTo>
                  <a:lnTo>
                    <a:pt x="3950" y="3379"/>
                  </a:lnTo>
                  <a:lnTo>
                    <a:pt x="3555" y="5222"/>
                  </a:lnTo>
                  <a:lnTo>
                    <a:pt x="3555" y="5266"/>
                  </a:lnTo>
                  <a:lnTo>
                    <a:pt x="3424" y="7460"/>
                  </a:lnTo>
                  <a:lnTo>
                    <a:pt x="3380" y="11234"/>
                  </a:lnTo>
                  <a:lnTo>
                    <a:pt x="3467" y="13779"/>
                  </a:lnTo>
                  <a:lnTo>
                    <a:pt x="3555" y="16105"/>
                  </a:lnTo>
                  <a:lnTo>
                    <a:pt x="3818" y="18299"/>
                  </a:lnTo>
                  <a:lnTo>
                    <a:pt x="3775" y="19484"/>
                  </a:lnTo>
                  <a:lnTo>
                    <a:pt x="3511" y="20581"/>
                  </a:lnTo>
                  <a:lnTo>
                    <a:pt x="2590" y="24310"/>
                  </a:lnTo>
                  <a:lnTo>
                    <a:pt x="2590" y="24354"/>
                  </a:lnTo>
                  <a:lnTo>
                    <a:pt x="2414" y="27206"/>
                  </a:lnTo>
                  <a:lnTo>
                    <a:pt x="2151" y="28523"/>
                  </a:lnTo>
                  <a:lnTo>
                    <a:pt x="659" y="31638"/>
                  </a:lnTo>
                  <a:lnTo>
                    <a:pt x="659" y="31682"/>
                  </a:lnTo>
                  <a:lnTo>
                    <a:pt x="308" y="32999"/>
                  </a:lnTo>
                  <a:lnTo>
                    <a:pt x="1" y="35280"/>
                  </a:lnTo>
                  <a:lnTo>
                    <a:pt x="1" y="35324"/>
                  </a:lnTo>
                  <a:lnTo>
                    <a:pt x="264" y="39054"/>
                  </a:lnTo>
                  <a:lnTo>
                    <a:pt x="176" y="41599"/>
                  </a:lnTo>
                  <a:lnTo>
                    <a:pt x="176" y="41643"/>
                  </a:lnTo>
                  <a:lnTo>
                    <a:pt x="527" y="43837"/>
                  </a:lnTo>
                  <a:lnTo>
                    <a:pt x="922" y="45899"/>
                  </a:lnTo>
                  <a:lnTo>
                    <a:pt x="922" y="45943"/>
                  </a:lnTo>
                  <a:lnTo>
                    <a:pt x="2458" y="48796"/>
                  </a:lnTo>
                  <a:lnTo>
                    <a:pt x="3380" y="50551"/>
                  </a:lnTo>
                  <a:lnTo>
                    <a:pt x="3467" y="50595"/>
                  </a:lnTo>
                  <a:lnTo>
                    <a:pt x="3555" y="50639"/>
                  </a:lnTo>
                  <a:lnTo>
                    <a:pt x="3599" y="50595"/>
                  </a:lnTo>
                  <a:lnTo>
                    <a:pt x="3687" y="50551"/>
                  </a:lnTo>
                  <a:lnTo>
                    <a:pt x="3687" y="50507"/>
                  </a:lnTo>
                  <a:lnTo>
                    <a:pt x="3731" y="50419"/>
                  </a:lnTo>
                  <a:lnTo>
                    <a:pt x="3687" y="50375"/>
                  </a:lnTo>
                  <a:lnTo>
                    <a:pt x="2809" y="48620"/>
                  </a:lnTo>
                  <a:lnTo>
                    <a:pt x="1273" y="45812"/>
                  </a:lnTo>
                  <a:lnTo>
                    <a:pt x="878" y="43793"/>
                  </a:lnTo>
                  <a:lnTo>
                    <a:pt x="527" y="41599"/>
                  </a:lnTo>
                  <a:lnTo>
                    <a:pt x="615" y="39054"/>
                  </a:lnTo>
                  <a:lnTo>
                    <a:pt x="615" y="39010"/>
                  </a:lnTo>
                  <a:lnTo>
                    <a:pt x="352" y="35324"/>
                  </a:lnTo>
                  <a:lnTo>
                    <a:pt x="615" y="33086"/>
                  </a:lnTo>
                  <a:lnTo>
                    <a:pt x="1010" y="31770"/>
                  </a:lnTo>
                  <a:lnTo>
                    <a:pt x="2502" y="28655"/>
                  </a:lnTo>
                  <a:lnTo>
                    <a:pt x="2502" y="28611"/>
                  </a:lnTo>
                  <a:lnTo>
                    <a:pt x="2765" y="27250"/>
                  </a:lnTo>
                  <a:lnTo>
                    <a:pt x="2941" y="24398"/>
                  </a:lnTo>
                  <a:lnTo>
                    <a:pt x="3862" y="20668"/>
                  </a:lnTo>
                  <a:lnTo>
                    <a:pt x="4126" y="19527"/>
                  </a:lnTo>
                  <a:lnTo>
                    <a:pt x="4170" y="18299"/>
                  </a:lnTo>
                  <a:lnTo>
                    <a:pt x="3906" y="16105"/>
                  </a:lnTo>
                  <a:lnTo>
                    <a:pt x="3818" y="13779"/>
                  </a:lnTo>
                  <a:lnTo>
                    <a:pt x="3731" y="11234"/>
                  </a:lnTo>
                  <a:lnTo>
                    <a:pt x="3775" y="7504"/>
                  </a:lnTo>
                  <a:lnTo>
                    <a:pt x="3862" y="5310"/>
                  </a:lnTo>
                  <a:lnTo>
                    <a:pt x="4301" y="3467"/>
                  </a:lnTo>
                  <a:lnTo>
                    <a:pt x="4784" y="176"/>
                  </a:lnTo>
                  <a:lnTo>
                    <a:pt x="4784" y="132"/>
                  </a:lnTo>
                  <a:lnTo>
                    <a:pt x="4784" y="45"/>
                  </a:lnTo>
                  <a:lnTo>
                    <a:pt x="469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8" name="Google Shape;2688;p126"/>
            <p:cNvSpPr/>
            <p:nvPr/>
          </p:nvSpPr>
          <p:spPr>
            <a:xfrm>
              <a:off x="4181875" y="2871200"/>
              <a:ext cx="454200" cy="2112850"/>
            </a:xfrm>
            <a:custGeom>
              <a:avLst/>
              <a:gdLst/>
              <a:ahLst/>
              <a:cxnLst/>
              <a:rect l="l" t="t" r="r" b="b"/>
              <a:pathLst>
                <a:path w="18168" h="84514" extrusionOk="0">
                  <a:moveTo>
                    <a:pt x="17992" y="1"/>
                  </a:moveTo>
                  <a:lnTo>
                    <a:pt x="17904" y="44"/>
                  </a:lnTo>
                  <a:lnTo>
                    <a:pt x="14569" y="2370"/>
                  </a:lnTo>
                  <a:lnTo>
                    <a:pt x="13077" y="3204"/>
                  </a:lnTo>
                  <a:lnTo>
                    <a:pt x="10181" y="4389"/>
                  </a:lnTo>
                  <a:lnTo>
                    <a:pt x="8118" y="5135"/>
                  </a:lnTo>
                  <a:lnTo>
                    <a:pt x="6363" y="5486"/>
                  </a:lnTo>
                  <a:lnTo>
                    <a:pt x="6319" y="5529"/>
                  </a:lnTo>
                  <a:lnTo>
                    <a:pt x="5222" y="6275"/>
                  </a:lnTo>
                  <a:lnTo>
                    <a:pt x="4520" y="6758"/>
                  </a:lnTo>
                  <a:lnTo>
                    <a:pt x="4476" y="6758"/>
                  </a:lnTo>
                  <a:lnTo>
                    <a:pt x="1887" y="8952"/>
                  </a:lnTo>
                  <a:lnTo>
                    <a:pt x="1887" y="8996"/>
                  </a:lnTo>
                  <a:lnTo>
                    <a:pt x="308" y="10883"/>
                  </a:lnTo>
                  <a:lnTo>
                    <a:pt x="264" y="10927"/>
                  </a:lnTo>
                  <a:lnTo>
                    <a:pt x="1" y="11409"/>
                  </a:lnTo>
                  <a:lnTo>
                    <a:pt x="1" y="11497"/>
                  </a:lnTo>
                  <a:lnTo>
                    <a:pt x="1" y="11585"/>
                  </a:lnTo>
                  <a:lnTo>
                    <a:pt x="1975" y="15578"/>
                  </a:lnTo>
                  <a:lnTo>
                    <a:pt x="2809" y="18650"/>
                  </a:lnTo>
                  <a:lnTo>
                    <a:pt x="3467" y="22204"/>
                  </a:lnTo>
                  <a:lnTo>
                    <a:pt x="4081" y="25495"/>
                  </a:lnTo>
                  <a:lnTo>
                    <a:pt x="4081" y="25539"/>
                  </a:lnTo>
                  <a:lnTo>
                    <a:pt x="4783" y="27865"/>
                  </a:lnTo>
                  <a:lnTo>
                    <a:pt x="5573" y="30541"/>
                  </a:lnTo>
                  <a:lnTo>
                    <a:pt x="6144" y="33569"/>
                  </a:lnTo>
                  <a:lnTo>
                    <a:pt x="6407" y="35368"/>
                  </a:lnTo>
                  <a:lnTo>
                    <a:pt x="6275" y="39800"/>
                  </a:lnTo>
                  <a:lnTo>
                    <a:pt x="6319" y="41775"/>
                  </a:lnTo>
                  <a:lnTo>
                    <a:pt x="6363" y="41862"/>
                  </a:lnTo>
                  <a:lnTo>
                    <a:pt x="8031" y="44407"/>
                  </a:lnTo>
                  <a:lnTo>
                    <a:pt x="9786" y="46996"/>
                  </a:lnTo>
                  <a:lnTo>
                    <a:pt x="11497" y="49366"/>
                  </a:lnTo>
                  <a:lnTo>
                    <a:pt x="12594" y="51384"/>
                  </a:lnTo>
                  <a:lnTo>
                    <a:pt x="13779" y="53183"/>
                  </a:lnTo>
                  <a:lnTo>
                    <a:pt x="15227" y="55202"/>
                  </a:lnTo>
                  <a:lnTo>
                    <a:pt x="16587" y="57045"/>
                  </a:lnTo>
                  <a:lnTo>
                    <a:pt x="17597" y="58581"/>
                  </a:lnTo>
                  <a:lnTo>
                    <a:pt x="17684" y="59020"/>
                  </a:lnTo>
                  <a:lnTo>
                    <a:pt x="16763" y="60994"/>
                  </a:lnTo>
                  <a:lnTo>
                    <a:pt x="15797" y="62969"/>
                  </a:lnTo>
                  <a:lnTo>
                    <a:pt x="15139" y="65031"/>
                  </a:lnTo>
                  <a:lnTo>
                    <a:pt x="15139" y="65075"/>
                  </a:lnTo>
                  <a:lnTo>
                    <a:pt x="14920" y="67313"/>
                  </a:lnTo>
                  <a:lnTo>
                    <a:pt x="14920" y="67357"/>
                  </a:lnTo>
                  <a:lnTo>
                    <a:pt x="15052" y="68103"/>
                  </a:lnTo>
                  <a:lnTo>
                    <a:pt x="15052" y="68191"/>
                  </a:lnTo>
                  <a:lnTo>
                    <a:pt x="15534" y="69200"/>
                  </a:lnTo>
                  <a:lnTo>
                    <a:pt x="15885" y="71438"/>
                  </a:lnTo>
                  <a:lnTo>
                    <a:pt x="16149" y="73895"/>
                  </a:lnTo>
                  <a:lnTo>
                    <a:pt x="16192" y="75606"/>
                  </a:lnTo>
                  <a:lnTo>
                    <a:pt x="15973" y="77581"/>
                  </a:lnTo>
                  <a:lnTo>
                    <a:pt x="16017" y="79775"/>
                  </a:lnTo>
                  <a:lnTo>
                    <a:pt x="16017" y="79819"/>
                  </a:lnTo>
                  <a:lnTo>
                    <a:pt x="16280" y="81004"/>
                  </a:lnTo>
                  <a:lnTo>
                    <a:pt x="16280" y="81047"/>
                  </a:lnTo>
                  <a:lnTo>
                    <a:pt x="17816" y="84426"/>
                  </a:lnTo>
                  <a:lnTo>
                    <a:pt x="17904" y="84470"/>
                  </a:lnTo>
                  <a:lnTo>
                    <a:pt x="17992" y="84514"/>
                  </a:lnTo>
                  <a:lnTo>
                    <a:pt x="18079" y="84470"/>
                  </a:lnTo>
                  <a:lnTo>
                    <a:pt x="18123" y="84470"/>
                  </a:lnTo>
                  <a:lnTo>
                    <a:pt x="18167" y="84382"/>
                  </a:lnTo>
                  <a:lnTo>
                    <a:pt x="18167" y="84338"/>
                  </a:lnTo>
                  <a:lnTo>
                    <a:pt x="18167" y="84251"/>
                  </a:lnTo>
                  <a:lnTo>
                    <a:pt x="16587" y="80916"/>
                  </a:lnTo>
                  <a:lnTo>
                    <a:pt x="16368" y="79731"/>
                  </a:lnTo>
                  <a:lnTo>
                    <a:pt x="16324" y="77581"/>
                  </a:lnTo>
                  <a:lnTo>
                    <a:pt x="16543" y="75650"/>
                  </a:lnTo>
                  <a:lnTo>
                    <a:pt x="16543" y="75606"/>
                  </a:lnTo>
                  <a:lnTo>
                    <a:pt x="16500" y="73895"/>
                  </a:lnTo>
                  <a:lnTo>
                    <a:pt x="16236" y="71394"/>
                  </a:lnTo>
                  <a:lnTo>
                    <a:pt x="15885" y="69112"/>
                  </a:lnTo>
                  <a:lnTo>
                    <a:pt x="15885" y="69068"/>
                  </a:lnTo>
                  <a:lnTo>
                    <a:pt x="15403" y="68059"/>
                  </a:lnTo>
                  <a:lnTo>
                    <a:pt x="15271" y="67313"/>
                  </a:lnTo>
                  <a:lnTo>
                    <a:pt x="15490" y="65119"/>
                  </a:lnTo>
                  <a:lnTo>
                    <a:pt x="16105" y="63100"/>
                  </a:lnTo>
                  <a:lnTo>
                    <a:pt x="17070" y="61126"/>
                  </a:lnTo>
                  <a:lnTo>
                    <a:pt x="17992" y="59107"/>
                  </a:lnTo>
                  <a:lnTo>
                    <a:pt x="18035" y="59020"/>
                  </a:lnTo>
                  <a:lnTo>
                    <a:pt x="17948" y="58493"/>
                  </a:lnTo>
                  <a:lnTo>
                    <a:pt x="17904" y="58405"/>
                  </a:lnTo>
                  <a:lnTo>
                    <a:pt x="16895" y="56826"/>
                  </a:lnTo>
                  <a:lnTo>
                    <a:pt x="15534" y="54983"/>
                  </a:lnTo>
                  <a:lnTo>
                    <a:pt x="14086" y="53008"/>
                  </a:lnTo>
                  <a:lnTo>
                    <a:pt x="12901" y="51209"/>
                  </a:lnTo>
                  <a:lnTo>
                    <a:pt x="11804" y="49190"/>
                  </a:lnTo>
                  <a:lnTo>
                    <a:pt x="11760" y="49146"/>
                  </a:lnTo>
                  <a:lnTo>
                    <a:pt x="10093" y="46821"/>
                  </a:lnTo>
                  <a:lnTo>
                    <a:pt x="8338" y="44232"/>
                  </a:lnTo>
                  <a:lnTo>
                    <a:pt x="6670" y="41687"/>
                  </a:lnTo>
                  <a:lnTo>
                    <a:pt x="6626" y="39800"/>
                  </a:lnTo>
                  <a:lnTo>
                    <a:pt x="6758" y="35368"/>
                  </a:lnTo>
                  <a:lnTo>
                    <a:pt x="6758" y="35324"/>
                  </a:lnTo>
                  <a:lnTo>
                    <a:pt x="6495" y="33481"/>
                  </a:lnTo>
                  <a:lnTo>
                    <a:pt x="5880" y="30453"/>
                  </a:lnTo>
                  <a:lnTo>
                    <a:pt x="5135" y="27777"/>
                  </a:lnTo>
                  <a:lnTo>
                    <a:pt x="4432" y="25451"/>
                  </a:lnTo>
                  <a:lnTo>
                    <a:pt x="3774" y="22160"/>
                  </a:lnTo>
                  <a:lnTo>
                    <a:pt x="3160" y="18562"/>
                  </a:lnTo>
                  <a:lnTo>
                    <a:pt x="2326" y="15446"/>
                  </a:lnTo>
                  <a:lnTo>
                    <a:pt x="2326" y="15403"/>
                  </a:lnTo>
                  <a:lnTo>
                    <a:pt x="352" y="11497"/>
                  </a:lnTo>
                  <a:lnTo>
                    <a:pt x="571" y="11102"/>
                  </a:lnTo>
                  <a:lnTo>
                    <a:pt x="2151" y="9215"/>
                  </a:lnTo>
                  <a:lnTo>
                    <a:pt x="4696" y="7021"/>
                  </a:lnTo>
                  <a:lnTo>
                    <a:pt x="5442" y="6583"/>
                  </a:lnTo>
                  <a:lnTo>
                    <a:pt x="6495" y="5837"/>
                  </a:lnTo>
                  <a:lnTo>
                    <a:pt x="8206" y="5486"/>
                  </a:lnTo>
                  <a:lnTo>
                    <a:pt x="10312" y="4696"/>
                  </a:lnTo>
                  <a:lnTo>
                    <a:pt x="13209" y="3555"/>
                  </a:lnTo>
                  <a:lnTo>
                    <a:pt x="13252" y="3555"/>
                  </a:lnTo>
                  <a:lnTo>
                    <a:pt x="14744" y="2677"/>
                  </a:lnTo>
                  <a:lnTo>
                    <a:pt x="18123" y="308"/>
                  </a:lnTo>
                  <a:lnTo>
                    <a:pt x="18167" y="264"/>
                  </a:lnTo>
                  <a:lnTo>
                    <a:pt x="18167" y="220"/>
                  </a:lnTo>
                  <a:lnTo>
                    <a:pt x="18167" y="132"/>
                  </a:lnTo>
                  <a:lnTo>
                    <a:pt x="18167" y="88"/>
                  </a:lnTo>
                  <a:lnTo>
                    <a:pt x="18123" y="44"/>
                  </a:lnTo>
                  <a:lnTo>
                    <a:pt x="1803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9" name="Google Shape;2689;p126"/>
            <p:cNvSpPr/>
            <p:nvPr/>
          </p:nvSpPr>
          <p:spPr>
            <a:xfrm>
              <a:off x="4065600" y="2698975"/>
              <a:ext cx="527675" cy="2220375"/>
            </a:xfrm>
            <a:custGeom>
              <a:avLst/>
              <a:gdLst/>
              <a:ahLst/>
              <a:cxnLst/>
              <a:rect l="l" t="t" r="r" b="b"/>
              <a:pathLst>
                <a:path w="21107" h="88815" extrusionOk="0">
                  <a:moveTo>
                    <a:pt x="20887" y="0"/>
                  </a:moveTo>
                  <a:lnTo>
                    <a:pt x="20843" y="44"/>
                  </a:lnTo>
                  <a:lnTo>
                    <a:pt x="17509" y="1887"/>
                  </a:lnTo>
                  <a:lnTo>
                    <a:pt x="15314" y="3204"/>
                  </a:lnTo>
                  <a:lnTo>
                    <a:pt x="13779" y="4125"/>
                  </a:lnTo>
                  <a:lnTo>
                    <a:pt x="12243" y="5090"/>
                  </a:lnTo>
                  <a:lnTo>
                    <a:pt x="10707" y="6056"/>
                  </a:lnTo>
                  <a:lnTo>
                    <a:pt x="9215" y="7109"/>
                  </a:lnTo>
                  <a:lnTo>
                    <a:pt x="8469" y="7635"/>
                  </a:lnTo>
                  <a:lnTo>
                    <a:pt x="7811" y="8206"/>
                  </a:lnTo>
                  <a:lnTo>
                    <a:pt x="7109" y="8776"/>
                  </a:lnTo>
                  <a:lnTo>
                    <a:pt x="6494" y="9347"/>
                  </a:lnTo>
                  <a:lnTo>
                    <a:pt x="5880" y="9961"/>
                  </a:lnTo>
                  <a:lnTo>
                    <a:pt x="5310" y="10575"/>
                  </a:lnTo>
                  <a:lnTo>
                    <a:pt x="4783" y="11234"/>
                  </a:lnTo>
                  <a:lnTo>
                    <a:pt x="4344" y="11892"/>
                  </a:lnTo>
                  <a:lnTo>
                    <a:pt x="3291" y="13164"/>
                  </a:lnTo>
                  <a:lnTo>
                    <a:pt x="3291" y="13208"/>
                  </a:lnTo>
                  <a:lnTo>
                    <a:pt x="1185" y="17903"/>
                  </a:lnTo>
                  <a:lnTo>
                    <a:pt x="220" y="20712"/>
                  </a:lnTo>
                  <a:lnTo>
                    <a:pt x="176" y="20756"/>
                  </a:lnTo>
                  <a:lnTo>
                    <a:pt x="0" y="22204"/>
                  </a:lnTo>
                  <a:lnTo>
                    <a:pt x="0" y="22248"/>
                  </a:lnTo>
                  <a:lnTo>
                    <a:pt x="176" y="25539"/>
                  </a:lnTo>
                  <a:lnTo>
                    <a:pt x="834" y="29576"/>
                  </a:lnTo>
                  <a:lnTo>
                    <a:pt x="1492" y="31989"/>
                  </a:lnTo>
                  <a:lnTo>
                    <a:pt x="2414" y="34578"/>
                  </a:lnTo>
                  <a:lnTo>
                    <a:pt x="3467" y="37123"/>
                  </a:lnTo>
                  <a:lnTo>
                    <a:pt x="4388" y="39361"/>
                  </a:lnTo>
                  <a:lnTo>
                    <a:pt x="4959" y="41028"/>
                  </a:lnTo>
                  <a:lnTo>
                    <a:pt x="5485" y="43003"/>
                  </a:lnTo>
                  <a:lnTo>
                    <a:pt x="5661" y="44276"/>
                  </a:lnTo>
                  <a:lnTo>
                    <a:pt x="5573" y="46733"/>
                  </a:lnTo>
                  <a:lnTo>
                    <a:pt x="5573" y="46777"/>
                  </a:lnTo>
                  <a:lnTo>
                    <a:pt x="5880" y="48971"/>
                  </a:lnTo>
                  <a:lnTo>
                    <a:pt x="6363" y="51647"/>
                  </a:lnTo>
                  <a:lnTo>
                    <a:pt x="6275" y="56343"/>
                  </a:lnTo>
                  <a:lnTo>
                    <a:pt x="6187" y="58624"/>
                  </a:lnTo>
                  <a:lnTo>
                    <a:pt x="6187" y="61345"/>
                  </a:lnTo>
                  <a:lnTo>
                    <a:pt x="6275" y="65733"/>
                  </a:lnTo>
                  <a:lnTo>
                    <a:pt x="6275" y="65821"/>
                  </a:lnTo>
                  <a:lnTo>
                    <a:pt x="6538" y="66347"/>
                  </a:lnTo>
                  <a:lnTo>
                    <a:pt x="6582" y="66391"/>
                  </a:lnTo>
                  <a:lnTo>
                    <a:pt x="8996" y="68717"/>
                  </a:lnTo>
                  <a:lnTo>
                    <a:pt x="10839" y="70384"/>
                  </a:lnTo>
                  <a:lnTo>
                    <a:pt x="12901" y="71964"/>
                  </a:lnTo>
                  <a:lnTo>
                    <a:pt x="14744" y="73368"/>
                  </a:lnTo>
                  <a:lnTo>
                    <a:pt x="14744" y="73412"/>
                  </a:lnTo>
                  <a:lnTo>
                    <a:pt x="16411" y="74377"/>
                  </a:lnTo>
                  <a:lnTo>
                    <a:pt x="17947" y="75167"/>
                  </a:lnTo>
                  <a:lnTo>
                    <a:pt x="18825" y="76528"/>
                  </a:lnTo>
                  <a:lnTo>
                    <a:pt x="19439" y="78020"/>
                  </a:lnTo>
                  <a:lnTo>
                    <a:pt x="19746" y="80170"/>
                  </a:lnTo>
                  <a:lnTo>
                    <a:pt x="20054" y="82802"/>
                  </a:lnTo>
                  <a:lnTo>
                    <a:pt x="19922" y="84996"/>
                  </a:lnTo>
                  <a:lnTo>
                    <a:pt x="19703" y="87190"/>
                  </a:lnTo>
                  <a:lnTo>
                    <a:pt x="19615" y="88639"/>
                  </a:lnTo>
                  <a:lnTo>
                    <a:pt x="19659" y="88726"/>
                  </a:lnTo>
                  <a:lnTo>
                    <a:pt x="19659" y="88770"/>
                  </a:lnTo>
                  <a:lnTo>
                    <a:pt x="19746" y="88814"/>
                  </a:lnTo>
                  <a:lnTo>
                    <a:pt x="19790" y="88814"/>
                  </a:lnTo>
                  <a:lnTo>
                    <a:pt x="19922" y="88770"/>
                  </a:lnTo>
                  <a:lnTo>
                    <a:pt x="19966" y="88726"/>
                  </a:lnTo>
                  <a:lnTo>
                    <a:pt x="19966" y="88682"/>
                  </a:lnTo>
                  <a:lnTo>
                    <a:pt x="20054" y="87190"/>
                  </a:lnTo>
                  <a:lnTo>
                    <a:pt x="20273" y="85040"/>
                  </a:lnTo>
                  <a:lnTo>
                    <a:pt x="20405" y="82802"/>
                  </a:lnTo>
                  <a:lnTo>
                    <a:pt x="20405" y="82759"/>
                  </a:lnTo>
                  <a:lnTo>
                    <a:pt x="20097" y="80126"/>
                  </a:lnTo>
                  <a:lnTo>
                    <a:pt x="19790" y="77932"/>
                  </a:lnTo>
                  <a:lnTo>
                    <a:pt x="19790" y="77888"/>
                  </a:lnTo>
                  <a:lnTo>
                    <a:pt x="19132" y="76396"/>
                  </a:lnTo>
                  <a:lnTo>
                    <a:pt x="19132" y="76352"/>
                  </a:lnTo>
                  <a:lnTo>
                    <a:pt x="18211" y="74948"/>
                  </a:lnTo>
                  <a:lnTo>
                    <a:pt x="18167" y="74860"/>
                  </a:lnTo>
                  <a:lnTo>
                    <a:pt x="16587" y="74070"/>
                  </a:lnTo>
                  <a:lnTo>
                    <a:pt x="14963" y="73105"/>
                  </a:lnTo>
                  <a:lnTo>
                    <a:pt x="13120" y="71701"/>
                  </a:lnTo>
                  <a:lnTo>
                    <a:pt x="11102" y="70121"/>
                  </a:lnTo>
                  <a:lnTo>
                    <a:pt x="9215" y="68454"/>
                  </a:lnTo>
                  <a:lnTo>
                    <a:pt x="6846" y="66172"/>
                  </a:lnTo>
                  <a:lnTo>
                    <a:pt x="6626" y="65689"/>
                  </a:lnTo>
                  <a:lnTo>
                    <a:pt x="6538" y="61345"/>
                  </a:lnTo>
                  <a:lnTo>
                    <a:pt x="6538" y="58624"/>
                  </a:lnTo>
                  <a:lnTo>
                    <a:pt x="6626" y="56387"/>
                  </a:lnTo>
                  <a:lnTo>
                    <a:pt x="6714" y="51647"/>
                  </a:lnTo>
                  <a:lnTo>
                    <a:pt x="6714" y="51604"/>
                  </a:lnTo>
                  <a:lnTo>
                    <a:pt x="6231" y="48883"/>
                  </a:lnTo>
                  <a:lnTo>
                    <a:pt x="5924" y="46733"/>
                  </a:lnTo>
                  <a:lnTo>
                    <a:pt x="6012" y="44276"/>
                  </a:lnTo>
                  <a:lnTo>
                    <a:pt x="6012" y="44232"/>
                  </a:lnTo>
                  <a:lnTo>
                    <a:pt x="5836" y="42959"/>
                  </a:lnTo>
                  <a:lnTo>
                    <a:pt x="5836" y="42915"/>
                  </a:lnTo>
                  <a:lnTo>
                    <a:pt x="5310" y="40941"/>
                  </a:lnTo>
                  <a:lnTo>
                    <a:pt x="4695" y="39229"/>
                  </a:lnTo>
                  <a:lnTo>
                    <a:pt x="3818" y="36991"/>
                  </a:lnTo>
                  <a:lnTo>
                    <a:pt x="2765" y="34446"/>
                  </a:lnTo>
                  <a:lnTo>
                    <a:pt x="1843" y="31857"/>
                  </a:lnTo>
                  <a:lnTo>
                    <a:pt x="1185" y="29488"/>
                  </a:lnTo>
                  <a:lnTo>
                    <a:pt x="483" y="25495"/>
                  </a:lnTo>
                  <a:lnTo>
                    <a:pt x="351" y="22248"/>
                  </a:lnTo>
                  <a:lnTo>
                    <a:pt x="527" y="20800"/>
                  </a:lnTo>
                  <a:lnTo>
                    <a:pt x="1492" y="18035"/>
                  </a:lnTo>
                  <a:lnTo>
                    <a:pt x="3598" y="13340"/>
                  </a:lnTo>
                  <a:lnTo>
                    <a:pt x="4608" y="12067"/>
                  </a:lnTo>
                  <a:lnTo>
                    <a:pt x="5090" y="11453"/>
                  </a:lnTo>
                  <a:lnTo>
                    <a:pt x="5573" y="10795"/>
                  </a:lnTo>
                  <a:lnTo>
                    <a:pt x="6143" y="10181"/>
                  </a:lnTo>
                  <a:lnTo>
                    <a:pt x="6758" y="9610"/>
                  </a:lnTo>
                  <a:lnTo>
                    <a:pt x="7372" y="8996"/>
                  </a:lnTo>
                  <a:lnTo>
                    <a:pt x="8030" y="8469"/>
                  </a:lnTo>
                  <a:lnTo>
                    <a:pt x="9434" y="7372"/>
                  </a:lnTo>
                  <a:lnTo>
                    <a:pt x="10926" y="6319"/>
                  </a:lnTo>
                  <a:lnTo>
                    <a:pt x="12418" y="5354"/>
                  </a:lnTo>
                  <a:lnTo>
                    <a:pt x="13954" y="4432"/>
                  </a:lnTo>
                  <a:lnTo>
                    <a:pt x="15490" y="3511"/>
                  </a:lnTo>
                  <a:lnTo>
                    <a:pt x="17684" y="2194"/>
                  </a:lnTo>
                  <a:lnTo>
                    <a:pt x="21019" y="351"/>
                  </a:lnTo>
                  <a:lnTo>
                    <a:pt x="21063" y="307"/>
                  </a:lnTo>
                  <a:lnTo>
                    <a:pt x="21107" y="220"/>
                  </a:lnTo>
                  <a:lnTo>
                    <a:pt x="21107" y="176"/>
                  </a:lnTo>
                  <a:lnTo>
                    <a:pt x="21063" y="88"/>
                  </a:lnTo>
                  <a:lnTo>
                    <a:pt x="21019" y="44"/>
                  </a:lnTo>
                  <a:lnTo>
                    <a:pt x="2097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0" name="Google Shape;2690;p126"/>
            <p:cNvSpPr/>
            <p:nvPr/>
          </p:nvSpPr>
          <p:spPr>
            <a:xfrm>
              <a:off x="3837425" y="3370350"/>
              <a:ext cx="377375" cy="1344950"/>
            </a:xfrm>
            <a:custGeom>
              <a:avLst/>
              <a:gdLst/>
              <a:ahLst/>
              <a:cxnLst/>
              <a:rect l="l" t="t" r="r" b="b"/>
              <a:pathLst>
                <a:path w="15095" h="53798" extrusionOk="0">
                  <a:moveTo>
                    <a:pt x="88" y="0"/>
                  </a:move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0" y="263"/>
                  </a:lnTo>
                  <a:lnTo>
                    <a:pt x="2326" y="5222"/>
                  </a:lnTo>
                  <a:lnTo>
                    <a:pt x="2326" y="5266"/>
                  </a:lnTo>
                  <a:lnTo>
                    <a:pt x="4871" y="9522"/>
                  </a:lnTo>
                  <a:lnTo>
                    <a:pt x="6670" y="12989"/>
                  </a:lnTo>
                  <a:lnTo>
                    <a:pt x="8206" y="16192"/>
                  </a:lnTo>
                  <a:lnTo>
                    <a:pt x="8996" y="17947"/>
                  </a:lnTo>
                  <a:lnTo>
                    <a:pt x="9259" y="18693"/>
                  </a:lnTo>
                  <a:lnTo>
                    <a:pt x="9347" y="21326"/>
                  </a:lnTo>
                  <a:lnTo>
                    <a:pt x="9390" y="25670"/>
                  </a:lnTo>
                  <a:lnTo>
                    <a:pt x="9390" y="28917"/>
                  </a:lnTo>
                  <a:lnTo>
                    <a:pt x="9478" y="36157"/>
                  </a:lnTo>
                  <a:lnTo>
                    <a:pt x="9829" y="42476"/>
                  </a:lnTo>
                  <a:lnTo>
                    <a:pt x="9961" y="43485"/>
                  </a:lnTo>
                  <a:lnTo>
                    <a:pt x="9961" y="43529"/>
                  </a:lnTo>
                  <a:lnTo>
                    <a:pt x="10751" y="45548"/>
                  </a:lnTo>
                  <a:lnTo>
                    <a:pt x="11936" y="48005"/>
                  </a:lnTo>
                  <a:lnTo>
                    <a:pt x="12901" y="49980"/>
                  </a:lnTo>
                  <a:lnTo>
                    <a:pt x="13603" y="51603"/>
                  </a:lnTo>
                  <a:lnTo>
                    <a:pt x="14744" y="53710"/>
                  </a:lnTo>
                  <a:lnTo>
                    <a:pt x="14832" y="53797"/>
                  </a:lnTo>
                  <a:lnTo>
                    <a:pt x="15007" y="53797"/>
                  </a:lnTo>
                  <a:lnTo>
                    <a:pt x="15051" y="53753"/>
                  </a:lnTo>
                  <a:lnTo>
                    <a:pt x="15095" y="53710"/>
                  </a:lnTo>
                  <a:lnTo>
                    <a:pt x="15095" y="53622"/>
                  </a:lnTo>
                  <a:lnTo>
                    <a:pt x="15051" y="53578"/>
                  </a:lnTo>
                  <a:lnTo>
                    <a:pt x="13910" y="51472"/>
                  </a:lnTo>
                  <a:lnTo>
                    <a:pt x="13208" y="49848"/>
                  </a:lnTo>
                  <a:lnTo>
                    <a:pt x="12243" y="47873"/>
                  </a:lnTo>
                  <a:lnTo>
                    <a:pt x="11058" y="45372"/>
                  </a:lnTo>
                  <a:lnTo>
                    <a:pt x="10312" y="43398"/>
                  </a:lnTo>
                  <a:lnTo>
                    <a:pt x="10180" y="42432"/>
                  </a:lnTo>
                  <a:lnTo>
                    <a:pt x="9829" y="36114"/>
                  </a:lnTo>
                  <a:lnTo>
                    <a:pt x="9741" y="28917"/>
                  </a:lnTo>
                  <a:lnTo>
                    <a:pt x="9741" y="25670"/>
                  </a:lnTo>
                  <a:lnTo>
                    <a:pt x="9698" y="21326"/>
                  </a:lnTo>
                  <a:lnTo>
                    <a:pt x="9610" y="18649"/>
                  </a:lnTo>
                  <a:lnTo>
                    <a:pt x="9566" y="18605"/>
                  </a:lnTo>
                  <a:lnTo>
                    <a:pt x="9303" y="17815"/>
                  </a:lnTo>
                  <a:lnTo>
                    <a:pt x="8513" y="16016"/>
                  </a:lnTo>
                  <a:lnTo>
                    <a:pt x="6977" y="12857"/>
                  </a:lnTo>
                  <a:lnTo>
                    <a:pt x="5178" y="9347"/>
                  </a:lnTo>
                  <a:lnTo>
                    <a:pt x="2633" y="5090"/>
                  </a:lnTo>
                  <a:lnTo>
                    <a:pt x="307" y="88"/>
                  </a:lnTo>
                  <a:lnTo>
                    <a:pt x="263" y="44"/>
                  </a:lnTo>
                  <a:lnTo>
                    <a:pt x="21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1" name="Google Shape;2691;p126"/>
            <p:cNvSpPr/>
            <p:nvPr/>
          </p:nvSpPr>
          <p:spPr>
            <a:xfrm>
              <a:off x="3607050" y="3450425"/>
              <a:ext cx="547425" cy="1221000"/>
            </a:xfrm>
            <a:custGeom>
              <a:avLst/>
              <a:gdLst/>
              <a:ahLst/>
              <a:cxnLst/>
              <a:rect l="l" t="t" r="r" b="b"/>
              <a:pathLst>
                <a:path w="21897" h="48840" extrusionOk="0">
                  <a:moveTo>
                    <a:pt x="8425" y="0"/>
                  </a:moveTo>
                  <a:lnTo>
                    <a:pt x="132" y="2150"/>
                  </a:lnTo>
                  <a:lnTo>
                    <a:pt x="88" y="2194"/>
                  </a:lnTo>
                  <a:lnTo>
                    <a:pt x="44" y="2238"/>
                  </a:lnTo>
                  <a:lnTo>
                    <a:pt x="0" y="2326"/>
                  </a:lnTo>
                  <a:lnTo>
                    <a:pt x="0" y="2370"/>
                  </a:lnTo>
                  <a:lnTo>
                    <a:pt x="44" y="2458"/>
                  </a:lnTo>
                  <a:lnTo>
                    <a:pt x="88" y="2501"/>
                  </a:lnTo>
                  <a:lnTo>
                    <a:pt x="220" y="2501"/>
                  </a:lnTo>
                  <a:lnTo>
                    <a:pt x="8381" y="351"/>
                  </a:lnTo>
                  <a:lnTo>
                    <a:pt x="9742" y="3862"/>
                  </a:lnTo>
                  <a:lnTo>
                    <a:pt x="9785" y="3950"/>
                  </a:lnTo>
                  <a:lnTo>
                    <a:pt x="12638" y="6846"/>
                  </a:lnTo>
                  <a:lnTo>
                    <a:pt x="14437" y="10093"/>
                  </a:lnTo>
                  <a:lnTo>
                    <a:pt x="16148" y="13559"/>
                  </a:lnTo>
                  <a:lnTo>
                    <a:pt x="17114" y="15446"/>
                  </a:lnTo>
                  <a:lnTo>
                    <a:pt x="17333" y="16631"/>
                  </a:lnTo>
                  <a:lnTo>
                    <a:pt x="17377" y="18825"/>
                  </a:lnTo>
                  <a:lnTo>
                    <a:pt x="17421" y="21019"/>
                  </a:lnTo>
                  <a:lnTo>
                    <a:pt x="17465" y="25363"/>
                  </a:lnTo>
                  <a:lnTo>
                    <a:pt x="17465" y="28303"/>
                  </a:lnTo>
                  <a:lnTo>
                    <a:pt x="17508" y="31243"/>
                  </a:lnTo>
                  <a:lnTo>
                    <a:pt x="17596" y="34183"/>
                  </a:lnTo>
                  <a:lnTo>
                    <a:pt x="17728" y="37123"/>
                  </a:lnTo>
                  <a:lnTo>
                    <a:pt x="17947" y="40546"/>
                  </a:lnTo>
                  <a:lnTo>
                    <a:pt x="17947" y="40590"/>
                  </a:lnTo>
                  <a:lnTo>
                    <a:pt x="20975" y="47303"/>
                  </a:lnTo>
                  <a:lnTo>
                    <a:pt x="21545" y="48707"/>
                  </a:lnTo>
                  <a:lnTo>
                    <a:pt x="21633" y="48795"/>
                  </a:lnTo>
                  <a:lnTo>
                    <a:pt x="21721" y="48839"/>
                  </a:lnTo>
                  <a:lnTo>
                    <a:pt x="21765" y="48839"/>
                  </a:lnTo>
                  <a:lnTo>
                    <a:pt x="21853" y="48795"/>
                  </a:lnTo>
                  <a:lnTo>
                    <a:pt x="21853" y="48751"/>
                  </a:lnTo>
                  <a:lnTo>
                    <a:pt x="21896" y="48664"/>
                  </a:lnTo>
                  <a:lnTo>
                    <a:pt x="21853" y="48576"/>
                  </a:lnTo>
                  <a:lnTo>
                    <a:pt x="21326" y="47172"/>
                  </a:lnTo>
                  <a:lnTo>
                    <a:pt x="18298" y="40458"/>
                  </a:lnTo>
                  <a:lnTo>
                    <a:pt x="18079" y="37123"/>
                  </a:lnTo>
                  <a:lnTo>
                    <a:pt x="17947" y="34183"/>
                  </a:lnTo>
                  <a:lnTo>
                    <a:pt x="17859" y="31243"/>
                  </a:lnTo>
                  <a:lnTo>
                    <a:pt x="17816" y="28303"/>
                  </a:lnTo>
                  <a:lnTo>
                    <a:pt x="17816" y="25363"/>
                  </a:lnTo>
                  <a:lnTo>
                    <a:pt x="17772" y="21019"/>
                  </a:lnTo>
                  <a:lnTo>
                    <a:pt x="17728" y="18781"/>
                  </a:lnTo>
                  <a:lnTo>
                    <a:pt x="17684" y="16587"/>
                  </a:lnTo>
                  <a:lnTo>
                    <a:pt x="17465" y="15358"/>
                  </a:lnTo>
                  <a:lnTo>
                    <a:pt x="17465" y="15315"/>
                  </a:lnTo>
                  <a:lnTo>
                    <a:pt x="16455" y="13428"/>
                  </a:lnTo>
                  <a:lnTo>
                    <a:pt x="14744" y="9917"/>
                  </a:lnTo>
                  <a:lnTo>
                    <a:pt x="12945" y="6670"/>
                  </a:lnTo>
                  <a:lnTo>
                    <a:pt x="12901" y="6626"/>
                  </a:lnTo>
                  <a:lnTo>
                    <a:pt x="10049" y="3730"/>
                  </a:lnTo>
                  <a:lnTo>
                    <a:pt x="8645" y="88"/>
                  </a:lnTo>
                  <a:lnTo>
                    <a:pt x="855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2" name="Google Shape;2692;p126"/>
            <p:cNvSpPr/>
            <p:nvPr/>
          </p:nvSpPr>
          <p:spPr>
            <a:xfrm>
              <a:off x="3672850" y="3530500"/>
              <a:ext cx="435550" cy="1108000"/>
            </a:xfrm>
            <a:custGeom>
              <a:avLst/>
              <a:gdLst/>
              <a:ahLst/>
              <a:cxnLst/>
              <a:rect l="l" t="t" r="r" b="b"/>
              <a:pathLst>
                <a:path w="17422" h="44320" extrusionOk="0">
                  <a:moveTo>
                    <a:pt x="2019" y="1"/>
                  </a:moveTo>
                  <a:lnTo>
                    <a:pt x="133" y="483"/>
                  </a:lnTo>
                  <a:lnTo>
                    <a:pt x="45" y="483"/>
                  </a:lnTo>
                  <a:lnTo>
                    <a:pt x="1" y="571"/>
                  </a:lnTo>
                  <a:lnTo>
                    <a:pt x="1" y="615"/>
                  </a:lnTo>
                  <a:lnTo>
                    <a:pt x="1" y="703"/>
                  </a:lnTo>
                  <a:lnTo>
                    <a:pt x="45" y="747"/>
                  </a:lnTo>
                  <a:lnTo>
                    <a:pt x="89" y="790"/>
                  </a:lnTo>
                  <a:lnTo>
                    <a:pt x="133" y="834"/>
                  </a:lnTo>
                  <a:lnTo>
                    <a:pt x="220" y="834"/>
                  </a:lnTo>
                  <a:lnTo>
                    <a:pt x="2019" y="352"/>
                  </a:lnTo>
                  <a:lnTo>
                    <a:pt x="3248" y="1624"/>
                  </a:lnTo>
                  <a:lnTo>
                    <a:pt x="4433" y="2721"/>
                  </a:lnTo>
                  <a:lnTo>
                    <a:pt x="5881" y="4081"/>
                  </a:lnTo>
                  <a:lnTo>
                    <a:pt x="9918" y="8557"/>
                  </a:lnTo>
                  <a:lnTo>
                    <a:pt x="13341" y="14393"/>
                  </a:lnTo>
                  <a:lnTo>
                    <a:pt x="13560" y="18737"/>
                  </a:lnTo>
                  <a:lnTo>
                    <a:pt x="13648" y="22116"/>
                  </a:lnTo>
                  <a:lnTo>
                    <a:pt x="13648" y="24968"/>
                  </a:lnTo>
                  <a:lnTo>
                    <a:pt x="13736" y="29357"/>
                  </a:lnTo>
                  <a:lnTo>
                    <a:pt x="14130" y="36772"/>
                  </a:lnTo>
                  <a:lnTo>
                    <a:pt x="14306" y="37825"/>
                  </a:lnTo>
                  <a:lnTo>
                    <a:pt x="14306" y="37869"/>
                  </a:lnTo>
                  <a:lnTo>
                    <a:pt x="15579" y="40941"/>
                  </a:lnTo>
                  <a:lnTo>
                    <a:pt x="17070" y="44232"/>
                  </a:lnTo>
                  <a:lnTo>
                    <a:pt x="17158" y="44276"/>
                  </a:lnTo>
                  <a:lnTo>
                    <a:pt x="17246" y="44320"/>
                  </a:lnTo>
                  <a:lnTo>
                    <a:pt x="17334" y="44320"/>
                  </a:lnTo>
                  <a:lnTo>
                    <a:pt x="17378" y="44276"/>
                  </a:lnTo>
                  <a:lnTo>
                    <a:pt x="17422" y="44188"/>
                  </a:lnTo>
                  <a:lnTo>
                    <a:pt x="17422" y="44144"/>
                  </a:lnTo>
                  <a:lnTo>
                    <a:pt x="17422" y="44056"/>
                  </a:lnTo>
                  <a:lnTo>
                    <a:pt x="15886" y="40809"/>
                  </a:lnTo>
                  <a:lnTo>
                    <a:pt x="14657" y="37782"/>
                  </a:lnTo>
                  <a:lnTo>
                    <a:pt x="14482" y="36728"/>
                  </a:lnTo>
                  <a:lnTo>
                    <a:pt x="14087" y="29313"/>
                  </a:lnTo>
                  <a:lnTo>
                    <a:pt x="13999" y="24968"/>
                  </a:lnTo>
                  <a:lnTo>
                    <a:pt x="13999" y="22072"/>
                  </a:lnTo>
                  <a:lnTo>
                    <a:pt x="13911" y="18737"/>
                  </a:lnTo>
                  <a:lnTo>
                    <a:pt x="13692" y="14349"/>
                  </a:lnTo>
                  <a:lnTo>
                    <a:pt x="13692" y="14262"/>
                  </a:lnTo>
                  <a:lnTo>
                    <a:pt x="10225" y="8382"/>
                  </a:lnTo>
                  <a:lnTo>
                    <a:pt x="10181" y="8338"/>
                  </a:lnTo>
                  <a:lnTo>
                    <a:pt x="6144" y="3862"/>
                  </a:lnTo>
                  <a:lnTo>
                    <a:pt x="4477" y="2282"/>
                  </a:lnTo>
                  <a:lnTo>
                    <a:pt x="3248" y="1098"/>
                  </a:lnTo>
                  <a:lnTo>
                    <a:pt x="2195" y="44"/>
                  </a:lnTo>
                  <a:lnTo>
                    <a:pt x="215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3" name="Google Shape;2693;p126"/>
            <p:cNvSpPr/>
            <p:nvPr/>
          </p:nvSpPr>
          <p:spPr>
            <a:xfrm>
              <a:off x="6276075" y="3554625"/>
              <a:ext cx="204075" cy="110825"/>
            </a:xfrm>
            <a:custGeom>
              <a:avLst/>
              <a:gdLst/>
              <a:ahLst/>
              <a:cxnLst/>
              <a:rect l="l" t="t" r="r" b="b"/>
              <a:pathLst>
                <a:path w="8163" h="4433" extrusionOk="0">
                  <a:moveTo>
                    <a:pt x="4740" y="1"/>
                  </a:moveTo>
                  <a:lnTo>
                    <a:pt x="2589" y="1010"/>
                  </a:lnTo>
                  <a:lnTo>
                    <a:pt x="922" y="1712"/>
                  </a:lnTo>
                  <a:lnTo>
                    <a:pt x="878" y="1756"/>
                  </a:lnTo>
                  <a:lnTo>
                    <a:pt x="220" y="2327"/>
                  </a:lnTo>
                  <a:lnTo>
                    <a:pt x="132" y="2414"/>
                  </a:lnTo>
                  <a:lnTo>
                    <a:pt x="0" y="2809"/>
                  </a:lnTo>
                  <a:lnTo>
                    <a:pt x="0" y="2941"/>
                  </a:lnTo>
                  <a:lnTo>
                    <a:pt x="176" y="3467"/>
                  </a:lnTo>
                  <a:lnTo>
                    <a:pt x="220" y="3555"/>
                  </a:lnTo>
                  <a:lnTo>
                    <a:pt x="703" y="3994"/>
                  </a:lnTo>
                  <a:lnTo>
                    <a:pt x="746" y="4038"/>
                  </a:lnTo>
                  <a:lnTo>
                    <a:pt x="1361" y="4345"/>
                  </a:lnTo>
                  <a:lnTo>
                    <a:pt x="1448" y="4345"/>
                  </a:lnTo>
                  <a:lnTo>
                    <a:pt x="3028" y="4433"/>
                  </a:lnTo>
                  <a:lnTo>
                    <a:pt x="3072" y="4433"/>
                  </a:lnTo>
                  <a:lnTo>
                    <a:pt x="5178" y="4038"/>
                  </a:lnTo>
                  <a:lnTo>
                    <a:pt x="8031" y="3160"/>
                  </a:lnTo>
                  <a:lnTo>
                    <a:pt x="8118" y="3160"/>
                  </a:lnTo>
                  <a:lnTo>
                    <a:pt x="8162" y="3073"/>
                  </a:lnTo>
                  <a:lnTo>
                    <a:pt x="8162" y="3029"/>
                  </a:lnTo>
                  <a:lnTo>
                    <a:pt x="8162" y="2941"/>
                  </a:lnTo>
                  <a:lnTo>
                    <a:pt x="8118" y="2897"/>
                  </a:lnTo>
                  <a:lnTo>
                    <a:pt x="8074" y="2853"/>
                  </a:lnTo>
                  <a:lnTo>
                    <a:pt x="7943" y="2853"/>
                  </a:lnTo>
                  <a:lnTo>
                    <a:pt x="5091" y="3687"/>
                  </a:lnTo>
                  <a:lnTo>
                    <a:pt x="3028" y="4082"/>
                  </a:lnTo>
                  <a:lnTo>
                    <a:pt x="1492" y="3994"/>
                  </a:lnTo>
                  <a:lnTo>
                    <a:pt x="922" y="3731"/>
                  </a:lnTo>
                  <a:lnTo>
                    <a:pt x="527" y="3336"/>
                  </a:lnTo>
                  <a:lnTo>
                    <a:pt x="351" y="2897"/>
                  </a:lnTo>
                  <a:lnTo>
                    <a:pt x="483" y="2546"/>
                  </a:lnTo>
                  <a:lnTo>
                    <a:pt x="1097" y="2019"/>
                  </a:lnTo>
                  <a:lnTo>
                    <a:pt x="2721" y="1361"/>
                  </a:lnTo>
                  <a:lnTo>
                    <a:pt x="4915" y="308"/>
                  </a:lnTo>
                  <a:lnTo>
                    <a:pt x="4959" y="264"/>
                  </a:lnTo>
                  <a:lnTo>
                    <a:pt x="5003" y="220"/>
                  </a:lnTo>
                  <a:lnTo>
                    <a:pt x="5003" y="176"/>
                  </a:lnTo>
                  <a:lnTo>
                    <a:pt x="5003" y="89"/>
                  </a:lnTo>
                  <a:lnTo>
                    <a:pt x="4959" y="45"/>
                  </a:lnTo>
                  <a:lnTo>
                    <a:pt x="487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4" name="Google Shape;2694;p126"/>
            <p:cNvSpPr/>
            <p:nvPr/>
          </p:nvSpPr>
          <p:spPr>
            <a:xfrm>
              <a:off x="6730225" y="3940775"/>
              <a:ext cx="561700" cy="625325"/>
            </a:xfrm>
            <a:custGeom>
              <a:avLst/>
              <a:gdLst/>
              <a:ahLst/>
              <a:cxnLst/>
              <a:rect l="l" t="t" r="r" b="b"/>
              <a:pathLst>
                <a:path w="22468" h="25013" extrusionOk="0">
                  <a:moveTo>
                    <a:pt x="3775" y="1"/>
                  </a:moveTo>
                  <a:lnTo>
                    <a:pt x="3731" y="45"/>
                  </a:lnTo>
                  <a:lnTo>
                    <a:pt x="3687" y="89"/>
                  </a:lnTo>
                  <a:lnTo>
                    <a:pt x="2151" y="3643"/>
                  </a:lnTo>
                  <a:lnTo>
                    <a:pt x="1361" y="5486"/>
                  </a:lnTo>
                  <a:lnTo>
                    <a:pt x="1361" y="5530"/>
                  </a:lnTo>
                  <a:lnTo>
                    <a:pt x="703" y="8733"/>
                  </a:lnTo>
                  <a:lnTo>
                    <a:pt x="133" y="11629"/>
                  </a:lnTo>
                  <a:lnTo>
                    <a:pt x="1" y="12375"/>
                  </a:lnTo>
                  <a:lnTo>
                    <a:pt x="1" y="12463"/>
                  </a:lnTo>
                  <a:lnTo>
                    <a:pt x="89" y="12551"/>
                  </a:lnTo>
                  <a:lnTo>
                    <a:pt x="3336" y="14788"/>
                  </a:lnTo>
                  <a:lnTo>
                    <a:pt x="3862" y="15534"/>
                  </a:lnTo>
                  <a:lnTo>
                    <a:pt x="4916" y="17860"/>
                  </a:lnTo>
                  <a:lnTo>
                    <a:pt x="4916" y="17904"/>
                  </a:lnTo>
                  <a:lnTo>
                    <a:pt x="6013" y="19791"/>
                  </a:lnTo>
                  <a:lnTo>
                    <a:pt x="7241" y="21371"/>
                  </a:lnTo>
                  <a:lnTo>
                    <a:pt x="7285" y="21414"/>
                  </a:lnTo>
                  <a:lnTo>
                    <a:pt x="8645" y="22117"/>
                  </a:lnTo>
                  <a:lnTo>
                    <a:pt x="9523" y="22424"/>
                  </a:lnTo>
                  <a:lnTo>
                    <a:pt x="9567" y="22424"/>
                  </a:lnTo>
                  <a:lnTo>
                    <a:pt x="12244" y="22862"/>
                  </a:lnTo>
                  <a:lnTo>
                    <a:pt x="14525" y="23082"/>
                  </a:lnTo>
                  <a:lnTo>
                    <a:pt x="18080" y="24267"/>
                  </a:lnTo>
                  <a:lnTo>
                    <a:pt x="20274" y="24925"/>
                  </a:lnTo>
                  <a:lnTo>
                    <a:pt x="20318" y="24925"/>
                  </a:lnTo>
                  <a:lnTo>
                    <a:pt x="21327" y="25013"/>
                  </a:lnTo>
                  <a:lnTo>
                    <a:pt x="21415" y="25013"/>
                  </a:lnTo>
                  <a:lnTo>
                    <a:pt x="22336" y="24793"/>
                  </a:lnTo>
                  <a:lnTo>
                    <a:pt x="22424" y="24749"/>
                  </a:lnTo>
                  <a:lnTo>
                    <a:pt x="22468" y="24705"/>
                  </a:lnTo>
                  <a:lnTo>
                    <a:pt x="22468" y="24618"/>
                  </a:lnTo>
                  <a:lnTo>
                    <a:pt x="22468" y="24574"/>
                  </a:lnTo>
                  <a:lnTo>
                    <a:pt x="22468" y="24486"/>
                  </a:lnTo>
                  <a:lnTo>
                    <a:pt x="22424" y="24442"/>
                  </a:lnTo>
                  <a:lnTo>
                    <a:pt x="22292" y="24442"/>
                  </a:lnTo>
                  <a:lnTo>
                    <a:pt x="21327" y="24662"/>
                  </a:lnTo>
                  <a:lnTo>
                    <a:pt x="20362" y="24574"/>
                  </a:lnTo>
                  <a:lnTo>
                    <a:pt x="18211" y="23916"/>
                  </a:lnTo>
                  <a:lnTo>
                    <a:pt x="14657" y="22731"/>
                  </a:lnTo>
                  <a:lnTo>
                    <a:pt x="14613" y="22731"/>
                  </a:lnTo>
                  <a:lnTo>
                    <a:pt x="12288" y="22511"/>
                  </a:lnTo>
                  <a:lnTo>
                    <a:pt x="9611" y="22073"/>
                  </a:lnTo>
                  <a:lnTo>
                    <a:pt x="8777" y="21765"/>
                  </a:lnTo>
                  <a:lnTo>
                    <a:pt x="7461" y="21107"/>
                  </a:lnTo>
                  <a:lnTo>
                    <a:pt x="6320" y="19615"/>
                  </a:lnTo>
                  <a:lnTo>
                    <a:pt x="5223" y="17728"/>
                  </a:lnTo>
                  <a:lnTo>
                    <a:pt x="4170" y="15403"/>
                  </a:lnTo>
                  <a:lnTo>
                    <a:pt x="4170" y="15359"/>
                  </a:lnTo>
                  <a:lnTo>
                    <a:pt x="3643" y="14569"/>
                  </a:lnTo>
                  <a:lnTo>
                    <a:pt x="3599" y="14525"/>
                  </a:lnTo>
                  <a:lnTo>
                    <a:pt x="352" y="12331"/>
                  </a:lnTo>
                  <a:lnTo>
                    <a:pt x="484" y="11717"/>
                  </a:lnTo>
                  <a:lnTo>
                    <a:pt x="1054" y="8821"/>
                  </a:lnTo>
                  <a:lnTo>
                    <a:pt x="1712" y="5618"/>
                  </a:lnTo>
                  <a:lnTo>
                    <a:pt x="2458" y="3775"/>
                  </a:lnTo>
                  <a:lnTo>
                    <a:pt x="3994" y="264"/>
                  </a:lnTo>
                  <a:lnTo>
                    <a:pt x="3994" y="176"/>
                  </a:lnTo>
                  <a:lnTo>
                    <a:pt x="3994" y="132"/>
                  </a:lnTo>
                  <a:lnTo>
                    <a:pt x="3950" y="45"/>
                  </a:lnTo>
                  <a:lnTo>
                    <a:pt x="390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5" name="Google Shape;2695;p126"/>
            <p:cNvSpPr/>
            <p:nvPr/>
          </p:nvSpPr>
          <p:spPr>
            <a:xfrm>
              <a:off x="6209150" y="3492100"/>
              <a:ext cx="307200" cy="221625"/>
            </a:xfrm>
            <a:custGeom>
              <a:avLst/>
              <a:gdLst/>
              <a:ahLst/>
              <a:cxnLst/>
              <a:rect l="l" t="t" r="r" b="b"/>
              <a:pathLst>
                <a:path w="12288" h="8865" extrusionOk="0">
                  <a:moveTo>
                    <a:pt x="4608" y="1"/>
                  </a:moveTo>
                  <a:lnTo>
                    <a:pt x="4564" y="89"/>
                  </a:lnTo>
                  <a:lnTo>
                    <a:pt x="3116" y="2239"/>
                  </a:lnTo>
                  <a:lnTo>
                    <a:pt x="2107" y="3116"/>
                  </a:lnTo>
                  <a:lnTo>
                    <a:pt x="747" y="4740"/>
                  </a:lnTo>
                  <a:lnTo>
                    <a:pt x="747" y="4784"/>
                  </a:lnTo>
                  <a:lnTo>
                    <a:pt x="1" y="6188"/>
                  </a:lnTo>
                  <a:lnTo>
                    <a:pt x="1" y="6276"/>
                  </a:lnTo>
                  <a:lnTo>
                    <a:pt x="1" y="6363"/>
                  </a:lnTo>
                  <a:lnTo>
                    <a:pt x="308" y="6890"/>
                  </a:lnTo>
                  <a:lnTo>
                    <a:pt x="352" y="6978"/>
                  </a:lnTo>
                  <a:lnTo>
                    <a:pt x="2634" y="8426"/>
                  </a:lnTo>
                  <a:lnTo>
                    <a:pt x="2721" y="8426"/>
                  </a:lnTo>
                  <a:lnTo>
                    <a:pt x="5837" y="8865"/>
                  </a:lnTo>
                  <a:lnTo>
                    <a:pt x="5881" y="8865"/>
                  </a:lnTo>
                  <a:lnTo>
                    <a:pt x="8294" y="8294"/>
                  </a:lnTo>
                  <a:lnTo>
                    <a:pt x="10883" y="7241"/>
                  </a:lnTo>
                  <a:lnTo>
                    <a:pt x="12156" y="7022"/>
                  </a:lnTo>
                  <a:lnTo>
                    <a:pt x="12200" y="6978"/>
                  </a:lnTo>
                  <a:lnTo>
                    <a:pt x="12287" y="6934"/>
                  </a:lnTo>
                  <a:lnTo>
                    <a:pt x="12287" y="6846"/>
                  </a:lnTo>
                  <a:lnTo>
                    <a:pt x="12287" y="6802"/>
                  </a:lnTo>
                  <a:lnTo>
                    <a:pt x="12287" y="6714"/>
                  </a:lnTo>
                  <a:lnTo>
                    <a:pt x="12200" y="6671"/>
                  </a:lnTo>
                  <a:lnTo>
                    <a:pt x="12068" y="6671"/>
                  </a:lnTo>
                  <a:lnTo>
                    <a:pt x="10795" y="6934"/>
                  </a:lnTo>
                  <a:lnTo>
                    <a:pt x="10751" y="6934"/>
                  </a:lnTo>
                  <a:lnTo>
                    <a:pt x="8206" y="7943"/>
                  </a:lnTo>
                  <a:lnTo>
                    <a:pt x="5837" y="8514"/>
                  </a:lnTo>
                  <a:lnTo>
                    <a:pt x="2765" y="8119"/>
                  </a:lnTo>
                  <a:lnTo>
                    <a:pt x="615" y="6671"/>
                  </a:lnTo>
                  <a:lnTo>
                    <a:pt x="352" y="6276"/>
                  </a:lnTo>
                  <a:lnTo>
                    <a:pt x="1054" y="4959"/>
                  </a:lnTo>
                  <a:lnTo>
                    <a:pt x="2370" y="3380"/>
                  </a:lnTo>
                  <a:lnTo>
                    <a:pt x="3380" y="2502"/>
                  </a:lnTo>
                  <a:lnTo>
                    <a:pt x="3423" y="2458"/>
                  </a:lnTo>
                  <a:lnTo>
                    <a:pt x="4871" y="264"/>
                  </a:lnTo>
                  <a:lnTo>
                    <a:pt x="4871" y="220"/>
                  </a:lnTo>
                  <a:lnTo>
                    <a:pt x="4871" y="132"/>
                  </a:lnTo>
                  <a:lnTo>
                    <a:pt x="4871" y="89"/>
                  </a:lnTo>
                  <a:lnTo>
                    <a:pt x="482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6" name="Google Shape;2696;p126"/>
            <p:cNvSpPr/>
            <p:nvPr/>
          </p:nvSpPr>
          <p:spPr>
            <a:xfrm>
              <a:off x="6661125" y="3867275"/>
              <a:ext cx="603375" cy="716375"/>
            </a:xfrm>
            <a:custGeom>
              <a:avLst/>
              <a:gdLst/>
              <a:ahLst/>
              <a:cxnLst/>
              <a:rect l="l" t="t" r="r" b="b"/>
              <a:pathLst>
                <a:path w="24135" h="28655" extrusionOk="0">
                  <a:moveTo>
                    <a:pt x="3204" y="1"/>
                  </a:moveTo>
                  <a:lnTo>
                    <a:pt x="3160" y="89"/>
                  </a:lnTo>
                  <a:lnTo>
                    <a:pt x="3116" y="132"/>
                  </a:lnTo>
                  <a:lnTo>
                    <a:pt x="2941" y="1361"/>
                  </a:lnTo>
                  <a:lnTo>
                    <a:pt x="1756" y="4477"/>
                  </a:lnTo>
                  <a:lnTo>
                    <a:pt x="1141" y="6495"/>
                  </a:lnTo>
                  <a:lnTo>
                    <a:pt x="1098" y="6539"/>
                  </a:lnTo>
                  <a:lnTo>
                    <a:pt x="878" y="8821"/>
                  </a:lnTo>
                  <a:lnTo>
                    <a:pt x="44" y="13165"/>
                  </a:lnTo>
                  <a:lnTo>
                    <a:pt x="1" y="15491"/>
                  </a:lnTo>
                  <a:lnTo>
                    <a:pt x="44" y="16895"/>
                  </a:lnTo>
                  <a:lnTo>
                    <a:pt x="44" y="16983"/>
                  </a:lnTo>
                  <a:lnTo>
                    <a:pt x="439" y="17641"/>
                  </a:lnTo>
                  <a:lnTo>
                    <a:pt x="483" y="17685"/>
                  </a:lnTo>
                  <a:lnTo>
                    <a:pt x="1317" y="18211"/>
                  </a:lnTo>
                  <a:lnTo>
                    <a:pt x="1361" y="18255"/>
                  </a:lnTo>
                  <a:lnTo>
                    <a:pt x="4081" y="19220"/>
                  </a:lnTo>
                  <a:lnTo>
                    <a:pt x="5529" y="20010"/>
                  </a:lnTo>
                  <a:lnTo>
                    <a:pt x="7065" y="22204"/>
                  </a:lnTo>
                  <a:lnTo>
                    <a:pt x="8601" y="24442"/>
                  </a:lnTo>
                  <a:lnTo>
                    <a:pt x="9479" y="25451"/>
                  </a:lnTo>
                  <a:lnTo>
                    <a:pt x="9523" y="25495"/>
                  </a:lnTo>
                  <a:lnTo>
                    <a:pt x="11585" y="26417"/>
                  </a:lnTo>
                  <a:lnTo>
                    <a:pt x="11629" y="26417"/>
                  </a:lnTo>
                  <a:lnTo>
                    <a:pt x="13779" y="26812"/>
                  </a:lnTo>
                  <a:lnTo>
                    <a:pt x="16412" y="27119"/>
                  </a:lnTo>
                  <a:lnTo>
                    <a:pt x="17816" y="27251"/>
                  </a:lnTo>
                  <a:lnTo>
                    <a:pt x="20449" y="28128"/>
                  </a:lnTo>
                  <a:lnTo>
                    <a:pt x="22248" y="28655"/>
                  </a:lnTo>
                  <a:lnTo>
                    <a:pt x="23389" y="28655"/>
                  </a:lnTo>
                  <a:lnTo>
                    <a:pt x="24003" y="28479"/>
                  </a:lnTo>
                  <a:lnTo>
                    <a:pt x="24047" y="28435"/>
                  </a:lnTo>
                  <a:lnTo>
                    <a:pt x="24091" y="28391"/>
                  </a:lnTo>
                  <a:lnTo>
                    <a:pt x="24135" y="28304"/>
                  </a:lnTo>
                  <a:lnTo>
                    <a:pt x="24091" y="28260"/>
                  </a:lnTo>
                  <a:lnTo>
                    <a:pt x="24091" y="28172"/>
                  </a:lnTo>
                  <a:lnTo>
                    <a:pt x="24047" y="28128"/>
                  </a:lnTo>
                  <a:lnTo>
                    <a:pt x="23872" y="28128"/>
                  </a:lnTo>
                  <a:lnTo>
                    <a:pt x="23301" y="28304"/>
                  </a:lnTo>
                  <a:lnTo>
                    <a:pt x="22336" y="28304"/>
                  </a:lnTo>
                  <a:lnTo>
                    <a:pt x="20537" y="27777"/>
                  </a:lnTo>
                  <a:lnTo>
                    <a:pt x="17904" y="26899"/>
                  </a:lnTo>
                  <a:lnTo>
                    <a:pt x="17860" y="26899"/>
                  </a:lnTo>
                  <a:lnTo>
                    <a:pt x="16456" y="26768"/>
                  </a:lnTo>
                  <a:lnTo>
                    <a:pt x="13823" y="26461"/>
                  </a:lnTo>
                  <a:lnTo>
                    <a:pt x="11717" y="26066"/>
                  </a:lnTo>
                  <a:lnTo>
                    <a:pt x="9698" y="25188"/>
                  </a:lnTo>
                  <a:lnTo>
                    <a:pt x="8864" y="24223"/>
                  </a:lnTo>
                  <a:lnTo>
                    <a:pt x="7372" y="22029"/>
                  </a:lnTo>
                  <a:lnTo>
                    <a:pt x="5793" y="19791"/>
                  </a:lnTo>
                  <a:lnTo>
                    <a:pt x="5705" y="19703"/>
                  </a:lnTo>
                  <a:lnTo>
                    <a:pt x="4257" y="18913"/>
                  </a:lnTo>
                  <a:lnTo>
                    <a:pt x="4213" y="18913"/>
                  </a:lnTo>
                  <a:lnTo>
                    <a:pt x="1492" y="17904"/>
                  </a:lnTo>
                  <a:lnTo>
                    <a:pt x="703" y="17421"/>
                  </a:lnTo>
                  <a:lnTo>
                    <a:pt x="395" y="16851"/>
                  </a:lnTo>
                  <a:lnTo>
                    <a:pt x="352" y="15491"/>
                  </a:lnTo>
                  <a:lnTo>
                    <a:pt x="395" y="13209"/>
                  </a:lnTo>
                  <a:lnTo>
                    <a:pt x="1229" y="8865"/>
                  </a:lnTo>
                  <a:lnTo>
                    <a:pt x="1449" y="6583"/>
                  </a:lnTo>
                  <a:lnTo>
                    <a:pt x="2107" y="4608"/>
                  </a:lnTo>
                  <a:lnTo>
                    <a:pt x="3292" y="1449"/>
                  </a:lnTo>
                  <a:lnTo>
                    <a:pt x="3292" y="1405"/>
                  </a:lnTo>
                  <a:lnTo>
                    <a:pt x="3467" y="176"/>
                  </a:lnTo>
                  <a:lnTo>
                    <a:pt x="3467" y="132"/>
                  </a:lnTo>
                  <a:lnTo>
                    <a:pt x="3467" y="45"/>
                  </a:lnTo>
                  <a:lnTo>
                    <a:pt x="337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7" name="Google Shape;2697;p126"/>
            <p:cNvSpPr/>
            <p:nvPr/>
          </p:nvSpPr>
          <p:spPr>
            <a:xfrm>
              <a:off x="6088475" y="3432875"/>
              <a:ext cx="1147500" cy="1171625"/>
            </a:xfrm>
            <a:custGeom>
              <a:avLst/>
              <a:gdLst/>
              <a:ahLst/>
              <a:cxnLst/>
              <a:rect l="l" t="t" r="r" b="b"/>
              <a:pathLst>
                <a:path w="45900" h="46865" extrusionOk="0">
                  <a:moveTo>
                    <a:pt x="6846" y="0"/>
                  </a:moveTo>
                  <a:lnTo>
                    <a:pt x="6802" y="44"/>
                  </a:lnTo>
                  <a:lnTo>
                    <a:pt x="6758" y="88"/>
                  </a:lnTo>
                  <a:lnTo>
                    <a:pt x="5223" y="2677"/>
                  </a:lnTo>
                  <a:lnTo>
                    <a:pt x="4038" y="4827"/>
                  </a:lnTo>
                  <a:lnTo>
                    <a:pt x="1405" y="8513"/>
                  </a:lnTo>
                  <a:lnTo>
                    <a:pt x="176" y="10356"/>
                  </a:lnTo>
                  <a:lnTo>
                    <a:pt x="45" y="10532"/>
                  </a:lnTo>
                  <a:lnTo>
                    <a:pt x="1" y="10575"/>
                  </a:lnTo>
                  <a:lnTo>
                    <a:pt x="1" y="10663"/>
                  </a:lnTo>
                  <a:lnTo>
                    <a:pt x="1" y="10751"/>
                  </a:lnTo>
                  <a:lnTo>
                    <a:pt x="89" y="10795"/>
                  </a:lnTo>
                  <a:lnTo>
                    <a:pt x="2765" y="11804"/>
                  </a:lnTo>
                  <a:lnTo>
                    <a:pt x="5223" y="12857"/>
                  </a:lnTo>
                  <a:lnTo>
                    <a:pt x="5223" y="12901"/>
                  </a:lnTo>
                  <a:lnTo>
                    <a:pt x="7855" y="13603"/>
                  </a:lnTo>
                  <a:lnTo>
                    <a:pt x="7899" y="13603"/>
                  </a:lnTo>
                  <a:lnTo>
                    <a:pt x="10620" y="13910"/>
                  </a:lnTo>
                  <a:lnTo>
                    <a:pt x="10664" y="13910"/>
                  </a:lnTo>
                  <a:lnTo>
                    <a:pt x="11936" y="13823"/>
                  </a:lnTo>
                  <a:lnTo>
                    <a:pt x="11980" y="13823"/>
                  </a:lnTo>
                  <a:lnTo>
                    <a:pt x="15096" y="12945"/>
                  </a:lnTo>
                  <a:lnTo>
                    <a:pt x="15140" y="12945"/>
                  </a:lnTo>
                  <a:lnTo>
                    <a:pt x="17290" y="11892"/>
                  </a:lnTo>
                  <a:lnTo>
                    <a:pt x="18431" y="11585"/>
                  </a:lnTo>
                  <a:lnTo>
                    <a:pt x="19264" y="11672"/>
                  </a:lnTo>
                  <a:lnTo>
                    <a:pt x="21502" y="15095"/>
                  </a:lnTo>
                  <a:lnTo>
                    <a:pt x="22029" y="16499"/>
                  </a:lnTo>
                  <a:lnTo>
                    <a:pt x="22117" y="17684"/>
                  </a:lnTo>
                  <a:lnTo>
                    <a:pt x="21546" y="19746"/>
                  </a:lnTo>
                  <a:lnTo>
                    <a:pt x="21020" y="21897"/>
                  </a:lnTo>
                  <a:lnTo>
                    <a:pt x="21020" y="21940"/>
                  </a:lnTo>
                  <a:lnTo>
                    <a:pt x="20712" y="24310"/>
                  </a:lnTo>
                  <a:lnTo>
                    <a:pt x="20537" y="26943"/>
                  </a:lnTo>
                  <a:lnTo>
                    <a:pt x="20054" y="29093"/>
                  </a:lnTo>
                  <a:lnTo>
                    <a:pt x="20054" y="29137"/>
                  </a:lnTo>
                  <a:lnTo>
                    <a:pt x="19967" y="31024"/>
                  </a:lnTo>
                  <a:lnTo>
                    <a:pt x="19001" y="35148"/>
                  </a:lnTo>
                  <a:lnTo>
                    <a:pt x="18957" y="35631"/>
                  </a:lnTo>
                  <a:lnTo>
                    <a:pt x="18957" y="35763"/>
                  </a:lnTo>
                  <a:lnTo>
                    <a:pt x="19045" y="35807"/>
                  </a:lnTo>
                  <a:lnTo>
                    <a:pt x="19835" y="36289"/>
                  </a:lnTo>
                  <a:lnTo>
                    <a:pt x="19879" y="36289"/>
                  </a:lnTo>
                  <a:lnTo>
                    <a:pt x="23872" y="37650"/>
                  </a:lnTo>
                  <a:lnTo>
                    <a:pt x="26636" y="38659"/>
                  </a:lnTo>
                  <a:lnTo>
                    <a:pt x="28216" y="39317"/>
                  </a:lnTo>
                  <a:lnTo>
                    <a:pt x="28830" y="39975"/>
                  </a:lnTo>
                  <a:lnTo>
                    <a:pt x="30410" y="42301"/>
                  </a:lnTo>
                  <a:lnTo>
                    <a:pt x="31507" y="43749"/>
                  </a:lnTo>
                  <a:lnTo>
                    <a:pt x="31551" y="43793"/>
                  </a:lnTo>
                  <a:lnTo>
                    <a:pt x="32209" y="44188"/>
                  </a:lnTo>
                  <a:lnTo>
                    <a:pt x="32209" y="44232"/>
                  </a:lnTo>
                  <a:lnTo>
                    <a:pt x="34359" y="45021"/>
                  </a:lnTo>
                  <a:lnTo>
                    <a:pt x="34403" y="45021"/>
                  </a:lnTo>
                  <a:lnTo>
                    <a:pt x="38221" y="45548"/>
                  </a:lnTo>
                  <a:lnTo>
                    <a:pt x="40766" y="45724"/>
                  </a:lnTo>
                  <a:lnTo>
                    <a:pt x="43969" y="46689"/>
                  </a:lnTo>
                  <a:lnTo>
                    <a:pt x="44759" y="46864"/>
                  </a:lnTo>
                  <a:lnTo>
                    <a:pt x="44847" y="46864"/>
                  </a:lnTo>
                  <a:lnTo>
                    <a:pt x="45768" y="46601"/>
                  </a:lnTo>
                  <a:lnTo>
                    <a:pt x="45812" y="46557"/>
                  </a:lnTo>
                  <a:lnTo>
                    <a:pt x="45856" y="46513"/>
                  </a:lnTo>
                  <a:lnTo>
                    <a:pt x="45900" y="46426"/>
                  </a:lnTo>
                  <a:lnTo>
                    <a:pt x="45856" y="46382"/>
                  </a:lnTo>
                  <a:lnTo>
                    <a:pt x="45856" y="46294"/>
                  </a:lnTo>
                  <a:lnTo>
                    <a:pt x="45812" y="46250"/>
                  </a:lnTo>
                  <a:lnTo>
                    <a:pt x="45681" y="46250"/>
                  </a:lnTo>
                  <a:lnTo>
                    <a:pt x="44759" y="46513"/>
                  </a:lnTo>
                  <a:lnTo>
                    <a:pt x="44057" y="46338"/>
                  </a:lnTo>
                  <a:lnTo>
                    <a:pt x="40854" y="45372"/>
                  </a:lnTo>
                  <a:lnTo>
                    <a:pt x="40810" y="45372"/>
                  </a:lnTo>
                  <a:lnTo>
                    <a:pt x="38265" y="45197"/>
                  </a:lnTo>
                  <a:lnTo>
                    <a:pt x="34491" y="44670"/>
                  </a:lnTo>
                  <a:lnTo>
                    <a:pt x="32385" y="43881"/>
                  </a:lnTo>
                  <a:lnTo>
                    <a:pt x="31770" y="43486"/>
                  </a:lnTo>
                  <a:lnTo>
                    <a:pt x="30717" y="42081"/>
                  </a:lnTo>
                  <a:lnTo>
                    <a:pt x="29094" y="39756"/>
                  </a:lnTo>
                  <a:lnTo>
                    <a:pt x="29094" y="39712"/>
                  </a:lnTo>
                  <a:lnTo>
                    <a:pt x="28435" y="39010"/>
                  </a:lnTo>
                  <a:lnTo>
                    <a:pt x="28392" y="38966"/>
                  </a:lnTo>
                  <a:lnTo>
                    <a:pt x="26768" y="38352"/>
                  </a:lnTo>
                  <a:lnTo>
                    <a:pt x="24004" y="37299"/>
                  </a:lnTo>
                  <a:lnTo>
                    <a:pt x="20010" y="35982"/>
                  </a:lnTo>
                  <a:lnTo>
                    <a:pt x="19308" y="35587"/>
                  </a:lnTo>
                  <a:lnTo>
                    <a:pt x="19352" y="35192"/>
                  </a:lnTo>
                  <a:lnTo>
                    <a:pt x="20274" y="31111"/>
                  </a:lnTo>
                  <a:lnTo>
                    <a:pt x="20318" y="31068"/>
                  </a:lnTo>
                  <a:lnTo>
                    <a:pt x="20405" y="29137"/>
                  </a:lnTo>
                  <a:lnTo>
                    <a:pt x="20888" y="26987"/>
                  </a:lnTo>
                  <a:lnTo>
                    <a:pt x="20888" y="26943"/>
                  </a:lnTo>
                  <a:lnTo>
                    <a:pt x="21064" y="24354"/>
                  </a:lnTo>
                  <a:lnTo>
                    <a:pt x="21327" y="21984"/>
                  </a:lnTo>
                  <a:lnTo>
                    <a:pt x="21897" y="19834"/>
                  </a:lnTo>
                  <a:lnTo>
                    <a:pt x="22468" y="17728"/>
                  </a:lnTo>
                  <a:lnTo>
                    <a:pt x="22468" y="17684"/>
                  </a:lnTo>
                  <a:lnTo>
                    <a:pt x="22380" y="16455"/>
                  </a:lnTo>
                  <a:lnTo>
                    <a:pt x="22336" y="16411"/>
                  </a:lnTo>
                  <a:lnTo>
                    <a:pt x="21809" y="14963"/>
                  </a:lnTo>
                  <a:lnTo>
                    <a:pt x="21809" y="14920"/>
                  </a:lnTo>
                  <a:lnTo>
                    <a:pt x="19528" y="11453"/>
                  </a:lnTo>
                  <a:lnTo>
                    <a:pt x="19484" y="11365"/>
                  </a:lnTo>
                  <a:lnTo>
                    <a:pt x="19396" y="11365"/>
                  </a:lnTo>
                  <a:lnTo>
                    <a:pt x="18431" y="11234"/>
                  </a:lnTo>
                  <a:lnTo>
                    <a:pt x="18387" y="11234"/>
                  </a:lnTo>
                  <a:lnTo>
                    <a:pt x="17202" y="11541"/>
                  </a:lnTo>
                  <a:lnTo>
                    <a:pt x="17158" y="11541"/>
                  </a:lnTo>
                  <a:lnTo>
                    <a:pt x="15008" y="12594"/>
                  </a:lnTo>
                  <a:lnTo>
                    <a:pt x="11892" y="13471"/>
                  </a:lnTo>
                  <a:lnTo>
                    <a:pt x="10664" y="13559"/>
                  </a:lnTo>
                  <a:lnTo>
                    <a:pt x="7943" y="13252"/>
                  </a:lnTo>
                  <a:lnTo>
                    <a:pt x="5354" y="12550"/>
                  </a:lnTo>
                  <a:lnTo>
                    <a:pt x="2897" y="11497"/>
                  </a:lnTo>
                  <a:lnTo>
                    <a:pt x="484" y="10575"/>
                  </a:lnTo>
                  <a:lnTo>
                    <a:pt x="1712" y="8732"/>
                  </a:lnTo>
                  <a:lnTo>
                    <a:pt x="4345" y="5003"/>
                  </a:lnTo>
                  <a:lnTo>
                    <a:pt x="5530" y="2852"/>
                  </a:lnTo>
                  <a:lnTo>
                    <a:pt x="7066" y="264"/>
                  </a:lnTo>
                  <a:lnTo>
                    <a:pt x="7066" y="176"/>
                  </a:lnTo>
                  <a:lnTo>
                    <a:pt x="7066" y="132"/>
                  </a:lnTo>
                  <a:lnTo>
                    <a:pt x="7066" y="44"/>
                  </a:lnTo>
                  <a:lnTo>
                    <a:pt x="697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8" name="Google Shape;2698;p126"/>
            <p:cNvSpPr/>
            <p:nvPr/>
          </p:nvSpPr>
          <p:spPr>
            <a:xfrm>
              <a:off x="5247075" y="3384600"/>
              <a:ext cx="1963675" cy="1351550"/>
            </a:xfrm>
            <a:custGeom>
              <a:avLst/>
              <a:gdLst/>
              <a:ahLst/>
              <a:cxnLst/>
              <a:rect l="l" t="t" r="r" b="b"/>
              <a:pathLst>
                <a:path w="78547" h="54062" extrusionOk="0">
                  <a:moveTo>
                    <a:pt x="38396" y="1"/>
                  </a:moveTo>
                  <a:lnTo>
                    <a:pt x="38308" y="44"/>
                  </a:lnTo>
                  <a:lnTo>
                    <a:pt x="36246" y="1361"/>
                  </a:lnTo>
                  <a:lnTo>
                    <a:pt x="36246" y="1405"/>
                  </a:lnTo>
                  <a:lnTo>
                    <a:pt x="35675" y="1887"/>
                  </a:lnTo>
                  <a:lnTo>
                    <a:pt x="35631" y="1931"/>
                  </a:lnTo>
                  <a:lnTo>
                    <a:pt x="34447" y="4564"/>
                  </a:lnTo>
                  <a:lnTo>
                    <a:pt x="33262" y="7460"/>
                  </a:lnTo>
                  <a:lnTo>
                    <a:pt x="32823" y="8557"/>
                  </a:lnTo>
                  <a:lnTo>
                    <a:pt x="31638" y="8996"/>
                  </a:lnTo>
                  <a:lnTo>
                    <a:pt x="31594" y="8996"/>
                  </a:lnTo>
                  <a:lnTo>
                    <a:pt x="30059" y="9917"/>
                  </a:lnTo>
                  <a:lnTo>
                    <a:pt x="30015" y="9961"/>
                  </a:lnTo>
                  <a:lnTo>
                    <a:pt x="28962" y="10795"/>
                  </a:lnTo>
                  <a:lnTo>
                    <a:pt x="28962" y="10839"/>
                  </a:lnTo>
                  <a:lnTo>
                    <a:pt x="28260" y="11804"/>
                  </a:lnTo>
                  <a:lnTo>
                    <a:pt x="28260" y="11848"/>
                  </a:lnTo>
                  <a:lnTo>
                    <a:pt x="27250" y="13867"/>
                  </a:lnTo>
                  <a:lnTo>
                    <a:pt x="27250" y="13954"/>
                  </a:lnTo>
                  <a:lnTo>
                    <a:pt x="27338" y="16280"/>
                  </a:lnTo>
                  <a:lnTo>
                    <a:pt x="27338" y="18123"/>
                  </a:lnTo>
                  <a:lnTo>
                    <a:pt x="27031" y="18913"/>
                  </a:lnTo>
                  <a:lnTo>
                    <a:pt x="26768" y="19132"/>
                  </a:lnTo>
                  <a:lnTo>
                    <a:pt x="26460" y="19220"/>
                  </a:lnTo>
                  <a:lnTo>
                    <a:pt x="24749" y="18562"/>
                  </a:lnTo>
                  <a:lnTo>
                    <a:pt x="22467" y="18123"/>
                  </a:lnTo>
                  <a:lnTo>
                    <a:pt x="20273" y="17991"/>
                  </a:lnTo>
                  <a:lnTo>
                    <a:pt x="20229" y="17991"/>
                  </a:lnTo>
                  <a:lnTo>
                    <a:pt x="19483" y="18123"/>
                  </a:lnTo>
                  <a:lnTo>
                    <a:pt x="19396" y="18167"/>
                  </a:lnTo>
                  <a:lnTo>
                    <a:pt x="18650" y="18694"/>
                  </a:lnTo>
                  <a:lnTo>
                    <a:pt x="18035" y="18474"/>
                  </a:lnTo>
                  <a:lnTo>
                    <a:pt x="17948" y="18474"/>
                  </a:lnTo>
                  <a:lnTo>
                    <a:pt x="17246" y="18562"/>
                  </a:lnTo>
                  <a:lnTo>
                    <a:pt x="17202" y="18606"/>
                  </a:lnTo>
                  <a:lnTo>
                    <a:pt x="16368" y="19088"/>
                  </a:lnTo>
                  <a:lnTo>
                    <a:pt x="16324" y="19132"/>
                  </a:lnTo>
                  <a:lnTo>
                    <a:pt x="15622" y="19834"/>
                  </a:lnTo>
                  <a:lnTo>
                    <a:pt x="15578" y="19878"/>
                  </a:lnTo>
                  <a:lnTo>
                    <a:pt x="13647" y="23828"/>
                  </a:lnTo>
                  <a:lnTo>
                    <a:pt x="12287" y="26241"/>
                  </a:lnTo>
                  <a:lnTo>
                    <a:pt x="11541" y="27426"/>
                  </a:lnTo>
                  <a:lnTo>
                    <a:pt x="11541" y="27470"/>
                  </a:lnTo>
                  <a:lnTo>
                    <a:pt x="11190" y="28523"/>
                  </a:lnTo>
                  <a:lnTo>
                    <a:pt x="11190" y="28567"/>
                  </a:lnTo>
                  <a:lnTo>
                    <a:pt x="10620" y="31550"/>
                  </a:lnTo>
                  <a:lnTo>
                    <a:pt x="10620" y="31594"/>
                  </a:lnTo>
                  <a:lnTo>
                    <a:pt x="10620" y="32735"/>
                  </a:lnTo>
                  <a:lnTo>
                    <a:pt x="10532" y="33393"/>
                  </a:lnTo>
                  <a:lnTo>
                    <a:pt x="9566" y="35105"/>
                  </a:lnTo>
                  <a:lnTo>
                    <a:pt x="7943" y="37299"/>
                  </a:lnTo>
                  <a:lnTo>
                    <a:pt x="6978" y="39142"/>
                  </a:lnTo>
                  <a:lnTo>
                    <a:pt x="6144" y="41072"/>
                  </a:lnTo>
                  <a:lnTo>
                    <a:pt x="5924" y="42213"/>
                  </a:lnTo>
                  <a:lnTo>
                    <a:pt x="5793" y="42301"/>
                  </a:lnTo>
                  <a:lnTo>
                    <a:pt x="5617" y="42257"/>
                  </a:lnTo>
                  <a:lnTo>
                    <a:pt x="5486" y="42213"/>
                  </a:lnTo>
                  <a:lnTo>
                    <a:pt x="4125" y="42652"/>
                  </a:lnTo>
                  <a:lnTo>
                    <a:pt x="2282" y="43486"/>
                  </a:lnTo>
                  <a:lnTo>
                    <a:pt x="2238" y="43530"/>
                  </a:lnTo>
                  <a:lnTo>
                    <a:pt x="1317" y="44451"/>
                  </a:lnTo>
                  <a:lnTo>
                    <a:pt x="1273" y="44495"/>
                  </a:lnTo>
                  <a:lnTo>
                    <a:pt x="439" y="45899"/>
                  </a:lnTo>
                  <a:lnTo>
                    <a:pt x="439" y="45943"/>
                  </a:lnTo>
                  <a:lnTo>
                    <a:pt x="176" y="46909"/>
                  </a:lnTo>
                  <a:lnTo>
                    <a:pt x="176" y="46952"/>
                  </a:lnTo>
                  <a:lnTo>
                    <a:pt x="0" y="48488"/>
                  </a:lnTo>
                  <a:lnTo>
                    <a:pt x="44" y="48576"/>
                  </a:lnTo>
                  <a:lnTo>
                    <a:pt x="790" y="49892"/>
                  </a:lnTo>
                  <a:lnTo>
                    <a:pt x="1887" y="51253"/>
                  </a:lnTo>
                  <a:lnTo>
                    <a:pt x="1887" y="51297"/>
                  </a:lnTo>
                  <a:lnTo>
                    <a:pt x="2238" y="51604"/>
                  </a:lnTo>
                  <a:lnTo>
                    <a:pt x="2370" y="51648"/>
                  </a:lnTo>
                  <a:lnTo>
                    <a:pt x="5442" y="51735"/>
                  </a:lnTo>
                  <a:lnTo>
                    <a:pt x="8733" y="51867"/>
                  </a:lnTo>
                  <a:lnTo>
                    <a:pt x="11804" y="52613"/>
                  </a:lnTo>
                  <a:lnTo>
                    <a:pt x="14920" y="54017"/>
                  </a:lnTo>
                  <a:lnTo>
                    <a:pt x="15008" y="54017"/>
                  </a:lnTo>
                  <a:lnTo>
                    <a:pt x="15490" y="54061"/>
                  </a:lnTo>
                  <a:lnTo>
                    <a:pt x="15578" y="54061"/>
                  </a:lnTo>
                  <a:lnTo>
                    <a:pt x="18035" y="53271"/>
                  </a:lnTo>
                  <a:lnTo>
                    <a:pt x="19659" y="52789"/>
                  </a:lnTo>
                  <a:lnTo>
                    <a:pt x="21239" y="52262"/>
                  </a:lnTo>
                  <a:lnTo>
                    <a:pt x="22818" y="51692"/>
                  </a:lnTo>
                  <a:lnTo>
                    <a:pt x="24354" y="51077"/>
                  </a:lnTo>
                  <a:lnTo>
                    <a:pt x="25100" y="50726"/>
                  </a:lnTo>
                  <a:lnTo>
                    <a:pt x="25846" y="50331"/>
                  </a:lnTo>
                  <a:lnTo>
                    <a:pt x="26548" y="49980"/>
                  </a:lnTo>
                  <a:lnTo>
                    <a:pt x="27294" y="49541"/>
                  </a:lnTo>
                  <a:lnTo>
                    <a:pt x="27952" y="49103"/>
                  </a:lnTo>
                  <a:lnTo>
                    <a:pt x="28654" y="48620"/>
                  </a:lnTo>
                  <a:lnTo>
                    <a:pt x="29313" y="48137"/>
                  </a:lnTo>
                  <a:lnTo>
                    <a:pt x="29927" y="47567"/>
                  </a:lnTo>
                  <a:lnTo>
                    <a:pt x="30805" y="47172"/>
                  </a:lnTo>
                  <a:lnTo>
                    <a:pt x="31814" y="46996"/>
                  </a:lnTo>
                  <a:lnTo>
                    <a:pt x="34271" y="46909"/>
                  </a:lnTo>
                  <a:lnTo>
                    <a:pt x="36509" y="46821"/>
                  </a:lnTo>
                  <a:lnTo>
                    <a:pt x="36553" y="46821"/>
                  </a:lnTo>
                  <a:lnTo>
                    <a:pt x="37167" y="46645"/>
                  </a:lnTo>
                  <a:lnTo>
                    <a:pt x="37211" y="46601"/>
                  </a:lnTo>
                  <a:lnTo>
                    <a:pt x="37869" y="46206"/>
                  </a:lnTo>
                  <a:lnTo>
                    <a:pt x="37913" y="46206"/>
                  </a:lnTo>
                  <a:lnTo>
                    <a:pt x="39625" y="44539"/>
                  </a:lnTo>
                  <a:lnTo>
                    <a:pt x="39976" y="43925"/>
                  </a:lnTo>
                  <a:lnTo>
                    <a:pt x="40020" y="43881"/>
                  </a:lnTo>
                  <a:lnTo>
                    <a:pt x="40634" y="41292"/>
                  </a:lnTo>
                  <a:lnTo>
                    <a:pt x="40941" y="40897"/>
                  </a:lnTo>
                  <a:lnTo>
                    <a:pt x="42740" y="39668"/>
                  </a:lnTo>
                  <a:lnTo>
                    <a:pt x="42828" y="39624"/>
                  </a:lnTo>
                  <a:lnTo>
                    <a:pt x="42828" y="39493"/>
                  </a:lnTo>
                  <a:lnTo>
                    <a:pt x="42784" y="39405"/>
                  </a:lnTo>
                  <a:lnTo>
                    <a:pt x="42740" y="39361"/>
                  </a:lnTo>
                  <a:lnTo>
                    <a:pt x="42082" y="39142"/>
                  </a:lnTo>
                  <a:lnTo>
                    <a:pt x="41994" y="39142"/>
                  </a:lnTo>
                  <a:lnTo>
                    <a:pt x="40063" y="39230"/>
                  </a:lnTo>
                  <a:lnTo>
                    <a:pt x="38089" y="39581"/>
                  </a:lnTo>
                  <a:lnTo>
                    <a:pt x="36114" y="39493"/>
                  </a:lnTo>
                  <a:lnTo>
                    <a:pt x="35149" y="39361"/>
                  </a:lnTo>
                  <a:lnTo>
                    <a:pt x="32955" y="38220"/>
                  </a:lnTo>
                  <a:lnTo>
                    <a:pt x="32297" y="37781"/>
                  </a:lnTo>
                  <a:lnTo>
                    <a:pt x="31858" y="35544"/>
                  </a:lnTo>
                  <a:lnTo>
                    <a:pt x="31463" y="32823"/>
                  </a:lnTo>
                  <a:lnTo>
                    <a:pt x="31463" y="32779"/>
                  </a:lnTo>
                  <a:lnTo>
                    <a:pt x="31156" y="31638"/>
                  </a:lnTo>
                  <a:lnTo>
                    <a:pt x="31156" y="31550"/>
                  </a:lnTo>
                  <a:lnTo>
                    <a:pt x="28962" y="28479"/>
                  </a:lnTo>
                  <a:lnTo>
                    <a:pt x="26724" y="25451"/>
                  </a:lnTo>
                  <a:lnTo>
                    <a:pt x="25978" y="24486"/>
                  </a:lnTo>
                  <a:lnTo>
                    <a:pt x="27601" y="21326"/>
                  </a:lnTo>
                  <a:lnTo>
                    <a:pt x="28523" y="19659"/>
                  </a:lnTo>
                  <a:lnTo>
                    <a:pt x="28874" y="19308"/>
                  </a:lnTo>
                  <a:lnTo>
                    <a:pt x="30103" y="18737"/>
                  </a:lnTo>
                  <a:lnTo>
                    <a:pt x="31287" y="18606"/>
                  </a:lnTo>
                  <a:lnTo>
                    <a:pt x="32867" y="18781"/>
                  </a:lnTo>
                  <a:lnTo>
                    <a:pt x="37299" y="19747"/>
                  </a:lnTo>
                  <a:lnTo>
                    <a:pt x="38747" y="20054"/>
                  </a:lnTo>
                  <a:lnTo>
                    <a:pt x="38835" y="20054"/>
                  </a:lnTo>
                  <a:lnTo>
                    <a:pt x="39712" y="19966"/>
                  </a:lnTo>
                  <a:lnTo>
                    <a:pt x="39756" y="19966"/>
                  </a:lnTo>
                  <a:lnTo>
                    <a:pt x="42082" y="18869"/>
                  </a:lnTo>
                  <a:lnTo>
                    <a:pt x="45197" y="18781"/>
                  </a:lnTo>
                  <a:lnTo>
                    <a:pt x="48357" y="17948"/>
                  </a:lnTo>
                  <a:lnTo>
                    <a:pt x="50419" y="17245"/>
                  </a:lnTo>
                  <a:lnTo>
                    <a:pt x="50463" y="17245"/>
                  </a:lnTo>
                  <a:lnTo>
                    <a:pt x="51428" y="16543"/>
                  </a:lnTo>
                  <a:lnTo>
                    <a:pt x="52174" y="18606"/>
                  </a:lnTo>
                  <a:lnTo>
                    <a:pt x="51648" y="21853"/>
                  </a:lnTo>
                  <a:lnTo>
                    <a:pt x="51297" y="25056"/>
                  </a:lnTo>
                  <a:lnTo>
                    <a:pt x="51165" y="27689"/>
                  </a:lnTo>
                  <a:lnTo>
                    <a:pt x="50551" y="31463"/>
                  </a:lnTo>
                  <a:lnTo>
                    <a:pt x="49893" y="33569"/>
                  </a:lnTo>
                  <a:lnTo>
                    <a:pt x="49893" y="33613"/>
                  </a:lnTo>
                  <a:lnTo>
                    <a:pt x="49717" y="36114"/>
                  </a:lnTo>
                  <a:lnTo>
                    <a:pt x="49717" y="37430"/>
                  </a:lnTo>
                  <a:lnTo>
                    <a:pt x="49761" y="37518"/>
                  </a:lnTo>
                  <a:lnTo>
                    <a:pt x="49980" y="37825"/>
                  </a:lnTo>
                  <a:lnTo>
                    <a:pt x="50112" y="37913"/>
                  </a:lnTo>
                  <a:lnTo>
                    <a:pt x="51034" y="38045"/>
                  </a:lnTo>
                  <a:lnTo>
                    <a:pt x="52833" y="39142"/>
                  </a:lnTo>
                  <a:lnTo>
                    <a:pt x="55992" y="40765"/>
                  </a:lnTo>
                  <a:lnTo>
                    <a:pt x="56036" y="40765"/>
                  </a:lnTo>
                  <a:lnTo>
                    <a:pt x="59415" y="41775"/>
                  </a:lnTo>
                  <a:lnTo>
                    <a:pt x="61214" y="42433"/>
                  </a:lnTo>
                  <a:lnTo>
                    <a:pt x="62662" y="44188"/>
                  </a:lnTo>
                  <a:lnTo>
                    <a:pt x="63934" y="45987"/>
                  </a:lnTo>
                  <a:lnTo>
                    <a:pt x="64593" y="46821"/>
                  </a:lnTo>
                  <a:lnTo>
                    <a:pt x="64680" y="46865"/>
                  </a:lnTo>
                  <a:lnTo>
                    <a:pt x="65865" y="47435"/>
                  </a:lnTo>
                  <a:lnTo>
                    <a:pt x="67971" y="48181"/>
                  </a:lnTo>
                  <a:lnTo>
                    <a:pt x="68015" y="48225"/>
                  </a:lnTo>
                  <a:lnTo>
                    <a:pt x="72052" y="48708"/>
                  </a:lnTo>
                  <a:lnTo>
                    <a:pt x="73983" y="48752"/>
                  </a:lnTo>
                  <a:lnTo>
                    <a:pt x="74905" y="48839"/>
                  </a:lnTo>
                  <a:lnTo>
                    <a:pt x="76879" y="49454"/>
                  </a:lnTo>
                  <a:lnTo>
                    <a:pt x="76923" y="49454"/>
                  </a:lnTo>
                  <a:lnTo>
                    <a:pt x="77537" y="49541"/>
                  </a:lnTo>
                  <a:lnTo>
                    <a:pt x="77625" y="49541"/>
                  </a:lnTo>
                  <a:lnTo>
                    <a:pt x="78415" y="49278"/>
                  </a:lnTo>
                  <a:lnTo>
                    <a:pt x="78503" y="49234"/>
                  </a:lnTo>
                  <a:lnTo>
                    <a:pt x="78547" y="49190"/>
                  </a:lnTo>
                  <a:lnTo>
                    <a:pt x="78547" y="49146"/>
                  </a:lnTo>
                  <a:lnTo>
                    <a:pt x="78547" y="49059"/>
                  </a:lnTo>
                  <a:lnTo>
                    <a:pt x="78503" y="49015"/>
                  </a:lnTo>
                  <a:lnTo>
                    <a:pt x="78459" y="48971"/>
                  </a:lnTo>
                  <a:lnTo>
                    <a:pt x="78371" y="48927"/>
                  </a:lnTo>
                  <a:lnTo>
                    <a:pt x="78327" y="48927"/>
                  </a:lnTo>
                  <a:lnTo>
                    <a:pt x="77537" y="49190"/>
                  </a:lnTo>
                  <a:lnTo>
                    <a:pt x="76967" y="49103"/>
                  </a:lnTo>
                  <a:lnTo>
                    <a:pt x="74992" y="48532"/>
                  </a:lnTo>
                  <a:lnTo>
                    <a:pt x="74948" y="48532"/>
                  </a:lnTo>
                  <a:lnTo>
                    <a:pt x="74027" y="48400"/>
                  </a:lnTo>
                  <a:lnTo>
                    <a:pt x="72052" y="48357"/>
                  </a:lnTo>
                  <a:lnTo>
                    <a:pt x="68103" y="47874"/>
                  </a:lnTo>
                  <a:lnTo>
                    <a:pt x="65997" y="47128"/>
                  </a:lnTo>
                  <a:lnTo>
                    <a:pt x="64856" y="46601"/>
                  </a:lnTo>
                  <a:lnTo>
                    <a:pt x="64198" y="45768"/>
                  </a:lnTo>
                  <a:lnTo>
                    <a:pt x="62925" y="43969"/>
                  </a:lnTo>
                  <a:lnTo>
                    <a:pt x="61477" y="42169"/>
                  </a:lnTo>
                  <a:lnTo>
                    <a:pt x="61389" y="42126"/>
                  </a:lnTo>
                  <a:lnTo>
                    <a:pt x="59546" y="41424"/>
                  </a:lnTo>
                  <a:lnTo>
                    <a:pt x="56168" y="40414"/>
                  </a:lnTo>
                  <a:lnTo>
                    <a:pt x="52964" y="38835"/>
                  </a:lnTo>
                  <a:lnTo>
                    <a:pt x="51165" y="37694"/>
                  </a:lnTo>
                  <a:lnTo>
                    <a:pt x="51121" y="37694"/>
                  </a:lnTo>
                  <a:lnTo>
                    <a:pt x="50244" y="37562"/>
                  </a:lnTo>
                  <a:lnTo>
                    <a:pt x="50068" y="37343"/>
                  </a:lnTo>
                  <a:lnTo>
                    <a:pt x="50068" y="36114"/>
                  </a:lnTo>
                  <a:lnTo>
                    <a:pt x="50244" y="33657"/>
                  </a:lnTo>
                  <a:lnTo>
                    <a:pt x="50902" y="31550"/>
                  </a:lnTo>
                  <a:lnTo>
                    <a:pt x="50902" y="31507"/>
                  </a:lnTo>
                  <a:lnTo>
                    <a:pt x="51516" y="27733"/>
                  </a:lnTo>
                  <a:lnTo>
                    <a:pt x="51648" y="25100"/>
                  </a:lnTo>
                  <a:lnTo>
                    <a:pt x="51999" y="21941"/>
                  </a:lnTo>
                  <a:lnTo>
                    <a:pt x="52525" y="18650"/>
                  </a:lnTo>
                  <a:lnTo>
                    <a:pt x="52525" y="18562"/>
                  </a:lnTo>
                  <a:lnTo>
                    <a:pt x="51648" y="16192"/>
                  </a:lnTo>
                  <a:lnTo>
                    <a:pt x="51604" y="16105"/>
                  </a:lnTo>
                  <a:lnTo>
                    <a:pt x="51560" y="16061"/>
                  </a:lnTo>
                  <a:lnTo>
                    <a:pt x="51472" y="16061"/>
                  </a:lnTo>
                  <a:lnTo>
                    <a:pt x="51385" y="16105"/>
                  </a:lnTo>
                  <a:lnTo>
                    <a:pt x="50244" y="16938"/>
                  </a:lnTo>
                  <a:lnTo>
                    <a:pt x="48269" y="17597"/>
                  </a:lnTo>
                  <a:lnTo>
                    <a:pt x="45154" y="18430"/>
                  </a:lnTo>
                  <a:lnTo>
                    <a:pt x="42038" y="18518"/>
                  </a:lnTo>
                  <a:lnTo>
                    <a:pt x="41950" y="18562"/>
                  </a:lnTo>
                  <a:lnTo>
                    <a:pt x="39668" y="19615"/>
                  </a:lnTo>
                  <a:lnTo>
                    <a:pt x="38791" y="19703"/>
                  </a:lnTo>
                  <a:lnTo>
                    <a:pt x="37343" y="19396"/>
                  </a:lnTo>
                  <a:lnTo>
                    <a:pt x="32955" y="18430"/>
                  </a:lnTo>
                  <a:lnTo>
                    <a:pt x="31287" y="18255"/>
                  </a:lnTo>
                  <a:lnTo>
                    <a:pt x="31243" y="18255"/>
                  </a:lnTo>
                  <a:lnTo>
                    <a:pt x="30015" y="18430"/>
                  </a:lnTo>
                  <a:lnTo>
                    <a:pt x="29971" y="18430"/>
                  </a:lnTo>
                  <a:lnTo>
                    <a:pt x="28698" y="19001"/>
                  </a:lnTo>
                  <a:lnTo>
                    <a:pt x="28654" y="19045"/>
                  </a:lnTo>
                  <a:lnTo>
                    <a:pt x="28260" y="19439"/>
                  </a:lnTo>
                  <a:lnTo>
                    <a:pt x="28260" y="19483"/>
                  </a:lnTo>
                  <a:lnTo>
                    <a:pt x="27294" y="21151"/>
                  </a:lnTo>
                  <a:lnTo>
                    <a:pt x="25627" y="24442"/>
                  </a:lnTo>
                  <a:lnTo>
                    <a:pt x="25583" y="24530"/>
                  </a:lnTo>
                  <a:lnTo>
                    <a:pt x="25627" y="24617"/>
                  </a:lnTo>
                  <a:lnTo>
                    <a:pt x="28698" y="28654"/>
                  </a:lnTo>
                  <a:lnTo>
                    <a:pt x="30849" y="31726"/>
                  </a:lnTo>
                  <a:lnTo>
                    <a:pt x="31156" y="32867"/>
                  </a:lnTo>
                  <a:lnTo>
                    <a:pt x="31507" y="35587"/>
                  </a:lnTo>
                  <a:lnTo>
                    <a:pt x="31946" y="37913"/>
                  </a:lnTo>
                  <a:lnTo>
                    <a:pt x="32033" y="38001"/>
                  </a:lnTo>
                  <a:lnTo>
                    <a:pt x="32779" y="38527"/>
                  </a:lnTo>
                  <a:lnTo>
                    <a:pt x="34973" y="39712"/>
                  </a:lnTo>
                  <a:lnTo>
                    <a:pt x="35061" y="39712"/>
                  </a:lnTo>
                  <a:lnTo>
                    <a:pt x="36070" y="39844"/>
                  </a:lnTo>
                  <a:lnTo>
                    <a:pt x="36114" y="39844"/>
                  </a:lnTo>
                  <a:lnTo>
                    <a:pt x="38089" y="39932"/>
                  </a:lnTo>
                  <a:lnTo>
                    <a:pt x="38133" y="39932"/>
                  </a:lnTo>
                  <a:lnTo>
                    <a:pt x="40107" y="39581"/>
                  </a:lnTo>
                  <a:lnTo>
                    <a:pt x="41994" y="39493"/>
                  </a:lnTo>
                  <a:lnTo>
                    <a:pt x="42257" y="39581"/>
                  </a:lnTo>
                  <a:lnTo>
                    <a:pt x="40722" y="40590"/>
                  </a:lnTo>
                  <a:lnTo>
                    <a:pt x="40678" y="40634"/>
                  </a:lnTo>
                  <a:lnTo>
                    <a:pt x="40327" y="41116"/>
                  </a:lnTo>
                  <a:lnTo>
                    <a:pt x="40327" y="41160"/>
                  </a:lnTo>
                  <a:lnTo>
                    <a:pt x="39668" y="43749"/>
                  </a:lnTo>
                  <a:lnTo>
                    <a:pt x="39361" y="44320"/>
                  </a:lnTo>
                  <a:lnTo>
                    <a:pt x="37694" y="45943"/>
                  </a:lnTo>
                  <a:lnTo>
                    <a:pt x="37080" y="46294"/>
                  </a:lnTo>
                  <a:lnTo>
                    <a:pt x="36465" y="46470"/>
                  </a:lnTo>
                  <a:lnTo>
                    <a:pt x="34271" y="46558"/>
                  </a:lnTo>
                  <a:lnTo>
                    <a:pt x="31814" y="46645"/>
                  </a:lnTo>
                  <a:lnTo>
                    <a:pt x="31770" y="46645"/>
                  </a:lnTo>
                  <a:lnTo>
                    <a:pt x="30717" y="46821"/>
                  </a:lnTo>
                  <a:lnTo>
                    <a:pt x="30673" y="46821"/>
                  </a:lnTo>
                  <a:lnTo>
                    <a:pt x="29751" y="47260"/>
                  </a:lnTo>
                  <a:lnTo>
                    <a:pt x="29708" y="47303"/>
                  </a:lnTo>
                  <a:lnTo>
                    <a:pt x="29093" y="47830"/>
                  </a:lnTo>
                  <a:lnTo>
                    <a:pt x="28435" y="48357"/>
                  </a:lnTo>
                  <a:lnTo>
                    <a:pt x="27777" y="48795"/>
                  </a:lnTo>
                  <a:lnTo>
                    <a:pt x="27119" y="49234"/>
                  </a:lnTo>
                  <a:lnTo>
                    <a:pt x="26417" y="49673"/>
                  </a:lnTo>
                  <a:lnTo>
                    <a:pt x="25671" y="50024"/>
                  </a:lnTo>
                  <a:lnTo>
                    <a:pt x="24179" y="50726"/>
                  </a:lnTo>
                  <a:lnTo>
                    <a:pt x="22643" y="51340"/>
                  </a:lnTo>
                  <a:lnTo>
                    <a:pt x="21107" y="51911"/>
                  </a:lnTo>
                  <a:lnTo>
                    <a:pt x="19527" y="52437"/>
                  </a:lnTo>
                  <a:lnTo>
                    <a:pt x="17948" y="52920"/>
                  </a:lnTo>
                  <a:lnTo>
                    <a:pt x="15490" y="53710"/>
                  </a:lnTo>
                  <a:lnTo>
                    <a:pt x="15052" y="53666"/>
                  </a:lnTo>
                  <a:lnTo>
                    <a:pt x="11936" y="52306"/>
                  </a:lnTo>
                  <a:lnTo>
                    <a:pt x="11892" y="52306"/>
                  </a:lnTo>
                  <a:lnTo>
                    <a:pt x="8820" y="51516"/>
                  </a:lnTo>
                  <a:lnTo>
                    <a:pt x="8777" y="51516"/>
                  </a:lnTo>
                  <a:lnTo>
                    <a:pt x="5486" y="51384"/>
                  </a:lnTo>
                  <a:lnTo>
                    <a:pt x="2414" y="51297"/>
                  </a:lnTo>
                  <a:lnTo>
                    <a:pt x="2151" y="51033"/>
                  </a:lnTo>
                  <a:lnTo>
                    <a:pt x="1054" y="49717"/>
                  </a:lnTo>
                  <a:lnTo>
                    <a:pt x="352" y="48488"/>
                  </a:lnTo>
                  <a:lnTo>
                    <a:pt x="483" y="46996"/>
                  </a:lnTo>
                  <a:lnTo>
                    <a:pt x="790" y="46075"/>
                  </a:lnTo>
                  <a:lnTo>
                    <a:pt x="1580" y="44715"/>
                  </a:lnTo>
                  <a:lnTo>
                    <a:pt x="2458" y="43793"/>
                  </a:lnTo>
                  <a:lnTo>
                    <a:pt x="4257" y="43003"/>
                  </a:lnTo>
                  <a:lnTo>
                    <a:pt x="5529" y="42608"/>
                  </a:lnTo>
                  <a:lnTo>
                    <a:pt x="5749" y="42696"/>
                  </a:lnTo>
                  <a:lnTo>
                    <a:pt x="5837" y="42696"/>
                  </a:lnTo>
                  <a:lnTo>
                    <a:pt x="5924" y="42652"/>
                  </a:lnTo>
                  <a:lnTo>
                    <a:pt x="6188" y="42433"/>
                  </a:lnTo>
                  <a:lnTo>
                    <a:pt x="6275" y="42345"/>
                  </a:lnTo>
                  <a:lnTo>
                    <a:pt x="6451" y="41160"/>
                  </a:lnTo>
                  <a:lnTo>
                    <a:pt x="7285" y="39317"/>
                  </a:lnTo>
                  <a:lnTo>
                    <a:pt x="8250" y="37474"/>
                  </a:lnTo>
                  <a:lnTo>
                    <a:pt x="9830" y="35324"/>
                  </a:lnTo>
                  <a:lnTo>
                    <a:pt x="9830" y="35280"/>
                  </a:lnTo>
                  <a:lnTo>
                    <a:pt x="10839" y="33525"/>
                  </a:lnTo>
                  <a:lnTo>
                    <a:pt x="10883" y="33481"/>
                  </a:lnTo>
                  <a:lnTo>
                    <a:pt x="10971" y="32779"/>
                  </a:lnTo>
                  <a:lnTo>
                    <a:pt x="10971" y="32735"/>
                  </a:lnTo>
                  <a:lnTo>
                    <a:pt x="10971" y="31594"/>
                  </a:lnTo>
                  <a:lnTo>
                    <a:pt x="11497" y="28654"/>
                  </a:lnTo>
                  <a:lnTo>
                    <a:pt x="11848" y="27601"/>
                  </a:lnTo>
                  <a:lnTo>
                    <a:pt x="12594" y="26460"/>
                  </a:lnTo>
                  <a:lnTo>
                    <a:pt x="13955" y="24003"/>
                  </a:lnTo>
                  <a:lnTo>
                    <a:pt x="15885" y="20054"/>
                  </a:lnTo>
                  <a:lnTo>
                    <a:pt x="16543" y="19396"/>
                  </a:lnTo>
                  <a:lnTo>
                    <a:pt x="17333" y="18913"/>
                  </a:lnTo>
                  <a:lnTo>
                    <a:pt x="17948" y="18825"/>
                  </a:lnTo>
                  <a:lnTo>
                    <a:pt x="18606" y="19045"/>
                  </a:lnTo>
                  <a:lnTo>
                    <a:pt x="18781" y="19045"/>
                  </a:lnTo>
                  <a:lnTo>
                    <a:pt x="19571" y="18474"/>
                  </a:lnTo>
                  <a:lnTo>
                    <a:pt x="20273" y="18342"/>
                  </a:lnTo>
                  <a:lnTo>
                    <a:pt x="22423" y="18474"/>
                  </a:lnTo>
                  <a:lnTo>
                    <a:pt x="24661" y="18869"/>
                  </a:lnTo>
                  <a:lnTo>
                    <a:pt x="26373" y="19571"/>
                  </a:lnTo>
                  <a:lnTo>
                    <a:pt x="26504" y="19571"/>
                  </a:lnTo>
                  <a:lnTo>
                    <a:pt x="26899" y="19483"/>
                  </a:lnTo>
                  <a:lnTo>
                    <a:pt x="26987" y="19439"/>
                  </a:lnTo>
                  <a:lnTo>
                    <a:pt x="27294" y="19132"/>
                  </a:lnTo>
                  <a:lnTo>
                    <a:pt x="27338" y="19045"/>
                  </a:lnTo>
                  <a:lnTo>
                    <a:pt x="27645" y="18211"/>
                  </a:lnTo>
                  <a:lnTo>
                    <a:pt x="27689" y="18167"/>
                  </a:lnTo>
                  <a:lnTo>
                    <a:pt x="27689" y="16236"/>
                  </a:lnTo>
                  <a:lnTo>
                    <a:pt x="27601" y="13998"/>
                  </a:lnTo>
                  <a:lnTo>
                    <a:pt x="28567" y="12024"/>
                  </a:lnTo>
                  <a:lnTo>
                    <a:pt x="29225" y="11058"/>
                  </a:lnTo>
                  <a:lnTo>
                    <a:pt x="30234" y="10225"/>
                  </a:lnTo>
                  <a:lnTo>
                    <a:pt x="31770" y="9303"/>
                  </a:lnTo>
                  <a:lnTo>
                    <a:pt x="33043" y="8864"/>
                  </a:lnTo>
                  <a:lnTo>
                    <a:pt x="33086" y="8820"/>
                  </a:lnTo>
                  <a:lnTo>
                    <a:pt x="33130" y="8733"/>
                  </a:lnTo>
                  <a:lnTo>
                    <a:pt x="33569" y="7592"/>
                  </a:lnTo>
                  <a:lnTo>
                    <a:pt x="34754" y="4696"/>
                  </a:lnTo>
                  <a:lnTo>
                    <a:pt x="35939" y="2107"/>
                  </a:lnTo>
                  <a:lnTo>
                    <a:pt x="36465" y="1668"/>
                  </a:lnTo>
                  <a:lnTo>
                    <a:pt x="38528" y="308"/>
                  </a:lnTo>
                  <a:lnTo>
                    <a:pt x="38571" y="264"/>
                  </a:lnTo>
                  <a:lnTo>
                    <a:pt x="38615" y="220"/>
                  </a:lnTo>
                  <a:lnTo>
                    <a:pt x="38615" y="132"/>
                  </a:lnTo>
                  <a:lnTo>
                    <a:pt x="38571" y="88"/>
                  </a:lnTo>
                  <a:lnTo>
                    <a:pt x="38528" y="44"/>
                  </a:lnTo>
                  <a:lnTo>
                    <a:pt x="3844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9" name="Google Shape;2699;p126"/>
            <p:cNvSpPr/>
            <p:nvPr/>
          </p:nvSpPr>
          <p:spPr>
            <a:xfrm>
              <a:off x="5232825" y="3337425"/>
              <a:ext cx="2084350" cy="1428325"/>
            </a:xfrm>
            <a:custGeom>
              <a:avLst/>
              <a:gdLst/>
              <a:ahLst/>
              <a:cxnLst/>
              <a:rect l="l" t="t" r="r" b="b"/>
              <a:pathLst>
                <a:path w="83374" h="57133" extrusionOk="0">
                  <a:moveTo>
                    <a:pt x="36816" y="1"/>
                  </a:moveTo>
                  <a:lnTo>
                    <a:pt x="34402" y="1361"/>
                  </a:lnTo>
                  <a:lnTo>
                    <a:pt x="33261" y="2151"/>
                  </a:lnTo>
                  <a:lnTo>
                    <a:pt x="33218" y="2151"/>
                  </a:lnTo>
                  <a:lnTo>
                    <a:pt x="32121" y="3204"/>
                  </a:lnTo>
                  <a:lnTo>
                    <a:pt x="30673" y="4959"/>
                  </a:lnTo>
                  <a:lnTo>
                    <a:pt x="28961" y="6802"/>
                  </a:lnTo>
                  <a:lnTo>
                    <a:pt x="28917" y="6890"/>
                  </a:lnTo>
                  <a:lnTo>
                    <a:pt x="27689" y="10356"/>
                  </a:lnTo>
                  <a:lnTo>
                    <a:pt x="25187" y="12989"/>
                  </a:lnTo>
                  <a:lnTo>
                    <a:pt x="24178" y="14086"/>
                  </a:lnTo>
                  <a:lnTo>
                    <a:pt x="23696" y="14437"/>
                  </a:lnTo>
                  <a:lnTo>
                    <a:pt x="21458" y="15359"/>
                  </a:lnTo>
                  <a:lnTo>
                    <a:pt x="20317" y="15798"/>
                  </a:lnTo>
                  <a:lnTo>
                    <a:pt x="20273" y="15798"/>
                  </a:lnTo>
                  <a:lnTo>
                    <a:pt x="19176" y="16368"/>
                  </a:lnTo>
                  <a:lnTo>
                    <a:pt x="17377" y="17553"/>
                  </a:lnTo>
                  <a:lnTo>
                    <a:pt x="17333" y="17597"/>
                  </a:lnTo>
                  <a:lnTo>
                    <a:pt x="16236" y="18957"/>
                  </a:lnTo>
                  <a:lnTo>
                    <a:pt x="14612" y="21458"/>
                  </a:lnTo>
                  <a:lnTo>
                    <a:pt x="13515" y="23433"/>
                  </a:lnTo>
                  <a:lnTo>
                    <a:pt x="12023" y="26153"/>
                  </a:lnTo>
                  <a:lnTo>
                    <a:pt x="10926" y="28347"/>
                  </a:lnTo>
                  <a:lnTo>
                    <a:pt x="10926" y="28391"/>
                  </a:lnTo>
                  <a:lnTo>
                    <a:pt x="10444" y="30366"/>
                  </a:lnTo>
                  <a:lnTo>
                    <a:pt x="10400" y="30410"/>
                  </a:lnTo>
                  <a:lnTo>
                    <a:pt x="10224" y="32779"/>
                  </a:lnTo>
                  <a:lnTo>
                    <a:pt x="10224" y="32823"/>
                  </a:lnTo>
                  <a:lnTo>
                    <a:pt x="10268" y="34271"/>
                  </a:lnTo>
                  <a:lnTo>
                    <a:pt x="10180" y="35105"/>
                  </a:lnTo>
                  <a:lnTo>
                    <a:pt x="9478" y="36465"/>
                  </a:lnTo>
                  <a:lnTo>
                    <a:pt x="7942" y="38484"/>
                  </a:lnTo>
                  <a:lnTo>
                    <a:pt x="7899" y="38528"/>
                  </a:lnTo>
                  <a:lnTo>
                    <a:pt x="6889" y="40283"/>
                  </a:lnTo>
                  <a:lnTo>
                    <a:pt x="6143" y="42038"/>
                  </a:lnTo>
                  <a:lnTo>
                    <a:pt x="5617" y="42872"/>
                  </a:lnTo>
                  <a:lnTo>
                    <a:pt x="2633" y="44451"/>
                  </a:lnTo>
                  <a:lnTo>
                    <a:pt x="2589" y="44495"/>
                  </a:lnTo>
                  <a:lnTo>
                    <a:pt x="965" y="46558"/>
                  </a:lnTo>
                  <a:lnTo>
                    <a:pt x="965" y="46602"/>
                  </a:lnTo>
                  <a:lnTo>
                    <a:pt x="307" y="47874"/>
                  </a:lnTo>
                  <a:lnTo>
                    <a:pt x="307" y="47918"/>
                  </a:lnTo>
                  <a:lnTo>
                    <a:pt x="0" y="50112"/>
                  </a:lnTo>
                  <a:lnTo>
                    <a:pt x="0" y="50990"/>
                  </a:lnTo>
                  <a:lnTo>
                    <a:pt x="44" y="51077"/>
                  </a:lnTo>
                  <a:lnTo>
                    <a:pt x="2326" y="53930"/>
                  </a:lnTo>
                  <a:lnTo>
                    <a:pt x="3379" y="55597"/>
                  </a:lnTo>
                  <a:lnTo>
                    <a:pt x="3423" y="55641"/>
                  </a:lnTo>
                  <a:lnTo>
                    <a:pt x="3686" y="55904"/>
                  </a:lnTo>
                  <a:lnTo>
                    <a:pt x="3774" y="55948"/>
                  </a:lnTo>
                  <a:lnTo>
                    <a:pt x="7153" y="56519"/>
                  </a:lnTo>
                  <a:lnTo>
                    <a:pt x="10400" y="56957"/>
                  </a:lnTo>
                  <a:lnTo>
                    <a:pt x="11628" y="57133"/>
                  </a:lnTo>
                  <a:lnTo>
                    <a:pt x="11672" y="57133"/>
                  </a:lnTo>
                  <a:lnTo>
                    <a:pt x="15709" y="56387"/>
                  </a:lnTo>
                  <a:lnTo>
                    <a:pt x="17421" y="56080"/>
                  </a:lnTo>
                  <a:lnTo>
                    <a:pt x="17421" y="56036"/>
                  </a:lnTo>
                  <a:lnTo>
                    <a:pt x="19483" y="55421"/>
                  </a:lnTo>
                  <a:lnTo>
                    <a:pt x="21282" y="55070"/>
                  </a:lnTo>
                  <a:lnTo>
                    <a:pt x="22818" y="55070"/>
                  </a:lnTo>
                  <a:lnTo>
                    <a:pt x="24398" y="55334"/>
                  </a:lnTo>
                  <a:lnTo>
                    <a:pt x="24442" y="55334"/>
                  </a:lnTo>
                  <a:lnTo>
                    <a:pt x="27952" y="54807"/>
                  </a:lnTo>
                  <a:lnTo>
                    <a:pt x="28084" y="54719"/>
                  </a:lnTo>
                  <a:lnTo>
                    <a:pt x="28610" y="54193"/>
                  </a:lnTo>
                  <a:lnTo>
                    <a:pt x="28654" y="54193"/>
                  </a:lnTo>
                  <a:lnTo>
                    <a:pt x="30014" y="51999"/>
                  </a:lnTo>
                  <a:lnTo>
                    <a:pt x="30541" y="51385"/>
                  </a:lnTo>
                  <a:lnTo>
                    <a:pt x="31375" y="50858"/>
                  </a:lnTo>
                  <a:lnTo>
                    <a:pt x="33525" y="49980"/>
                  </a:lnTo>
                  <a:lnTo>
                    <a:pt x="35412" y="49629"/>
                  </a:lnTo>
                  <a:lnTo>
                    <a:pt x="37386" y="49366"/>
                  </a:lnTo>
                  <a:lnTo>
                    <a:pt x="38176" y="49103"/>
                  </a:lnTo>
                  <a:lnTo>
                    <a:pt x="38220" y="49103"/>
                  </a:lnTo>
                  <a:lnTo>
                    <a:pt x="38966" y="48576"/>
                  </a:lnTo>
                  <a:lnTo>
                    <a:pt x="39010" y="48576"/>
                  </a:lnTo>
                  <a:lnTo>
                    <a:pt x="40809" y="46909"/>
                  </a:lnTo>
                  <a:lnTo>
                    <a:pt x="40809" y="46865"/>
                  </a:lnTo>
                  <a:lnTo>
                    <a:pt x="41379" y="46075"/>
                  </a:lnTo>
                  <a:lnTo>
                    <a:pt x="41379" y="46031"/>
                  </a:lnTo>
                  <a:lnTo>
                    <a:pt x="42345" y="43969"/>
                  </a:lnTo>
                  <a:lnTo>
                    <a:pt x="42959" y="43003"/>
                  </a:lnTo>
                  <a:lnTo>
                    <a:pt x="43486" y="42565"/>
                  </a:lnTo>
                  <a:lnTo>
                    <a:pt x="44890" y="42038"/>
                  </a:lnTo>
                  <a:lnTo>
                    <a:pt x="47084" y="41555"/>
                  </a:lnTo>
                  <a:lnTo>
                    <a:pt x="49234" y="41073"/>
                  </a:lnTo>
                  <a:lnTo>
                    <a:pt x="50419" y="41073"/>
                  </a:lnTo>
                  <a:lnTo>
                    <a:pt x="51955" y="41468"/>
                  </a:lnTo>
                  <a:lnTo>
                    <a:pt x="56299" y="43881"/>
                  </a:lnTo>
                  <a:lnTo>
                    <a:pt x="57484" y="44495"/>
                  </a:lnTo>
                  <a:lnTo>
                    <a:pt x="58449" y="44890"/>
                  </a:lnTo>
                  <a:lnTo>
                    <a:pt x="59239" y="45153"/>
                  </a:lnTo>
                  <a:lnTo>
                    <a:pt x="59853" y="45373"/>
                  </a:lnTo>
                  <a:lnTo>
                    <a:pt x="60292" y="45505"/>
                  </a:lnTo>
                  <a:lnTo>
                    <a:pt x="60687" y="45636"/>
                  </a:lnTo>
                  <a:lnTo>
                    <a:pt x="61082" y="45856"/>
                  </a:lnTo>
                  <a:lnTo>
                    <a:pt x="61521" y="46163"/>
                  </a:lnTo>
                  <a:lnTo>
                    <a:pt x="62003" y="46602"/>
                  </a:lnTo>
                  <a:lnTo>
                    <a:pt x="62574" y="47260"/>
                  </a:lnTo>
                  <a:lnTo>
                    <a:pt x="63232" y="48093"/>
                  </a:lnTo>
                  <a:lnTo>
                    <a:pt x="64066" y="49234"/>
                  </a:lnTo>
                  <a:lnTo>
                    <a:pt x="64636" y="49893"/>
                  </a:lnTo>
                  <a:lnTo>
                    <a:pt x="64680" y="49936"/>
                  </a:lnTo>
                  <a:lnTo>
                    <a:pt x="66874" y="50770"/>
                  </a:lnTo>
                  <a:lnTo>
                    <a:pt x="68673" y="51341"/>
                  </a:lnTo>
                  <a:lnTo>
                    <a:pt x="68717" y="51385"/>
                  </a:lnTo>
                  <a:lnTo>
                    <a:pt x="72798" y="51823"/>
                  </a:lnTo>
                  <a:lnTo>
                    <a:pt x="75080" y="51736"/>
                  </a:lnTo>
                  <a:lnTo>
                    <a:pt x="76879" y="52218"/>
                  </a:lnTo>
                  <a:lnTo>
                    <a:pt x="77010" y="52218"/>
                  </a:lnTo>
                  <a:lnTo>
                    <a:pt x="79380" y="51472"/>
                  </a:lnTo>
                  <a:lnTo>
                    <a:pt x="82276" y="50551"/>
                  </a:lnTo>
                  <a:lnTo>
                    <a:pt x="83241" y="50375"/>
                  </a:lnTo>
                  <a:lnTo>
                    <a:pt x="83285" y="50331"/>
                  </a:lnTo>
                  <a:lnTo>
                    <a:pt x="83329" y="50287"/>
                  </a:lnTo>
                  <a:lnTo>
                    <a:pt x="83373" y="50244"/>
                  </a:lnTo>
                  <a:lnTo>
                    <a:pt x="83373" y="50156"/>
                  </a:lnTo>
                  <a:lnTo>
                    <a:pt x="83329" y="50112"/>
                  </a:lnTo>
                  <a:lnTo>
                    <a:pt x="83285" y="50068"/>
                  </a:lnTo>
                  <a:lnTo>
                    <a:pt x="83241" y="50024"/>
                  </a:lnTo>
                  <a:lnTo>
                    <a:pt x="83154" y="50024"/>
                  </a:lnTo>
                  <a:lnTo>
                    <a:pt x="82232" y="50200"/>
                  </a:lnTo>
                  <a:lnTo>
                    <a:pt x="82188" y="50200"/>
                  </a:lnTo>
                  <a:lnTo>
                    <a:pt x="79292" y="51121"/>
                  </a:lnTo>
                  <a:lnTo>
                    <a:pt x="76923" y="51867"/>
                  </a:lnTo>
                  <a:lnTo>
                    <a:pt x="75167" y="51385"/>
                  </a:lnTo>
                  <a:lnTo>
                    <a:pt x="75080" y="51385"/>
                  </a:lnTo>
                  <a:lnTo>
                    <a:pt x="72798" y="51472"/>
                  </a:lnTo>
                  <a:lnTo>
                    <a:pt x="68761" y="51033"/>
                  </a:lnTo>
                  <a:lnTo>
                    <a:pt x="67006" y="50463"/>
                  </a:lnTo>
                  <a:lnTo>
                    <a:pt x="64855" y="49629"/>
                  </a:lnTo>
                  <a:lnTo>
                    <a:pt x="64329" y="49015"/>
                  </a:lnTo>
                  <a:lnTo>
                    <a:pt x="63495" y="47874"/>
                  </a:lnTo>
                  <a:lnTo>
                    <a:pt x="62793" y="46953"/>
                  </a:lnTo>
                  <a:lnTo>
                    <a:pt x="62223" y="46338"/>
                  </a:lnTo>
                  <a:lnTo>
                    <a:pt x="61696" y="45856"/>
                  </a:lnTo>
                  <a:lnTo>
                    <a:pt x="61257" y="45548"/>
                  </a:lnTo>
                  <a:lnTo>
                    <a:pt x="60862" y="45329"/>
                  </a:lnTo>
                  <a:lnTo>
                    <a:pt x="60424" y="45153"/>
                  </a:lnTo>
                  <a:lnTo>
                    <a:pt x="59941" y="45022"/>
                  </a:lnTo>
                  <a:lnTo>
                    <a:pt x="59327" y="44846"/>
                  </a:lnTo>
                  <a:lnTo>
                    <a:pt x="58581" y="44583"/>
                  </a:lnTo>
                  <a:lnTo>
                    <a:pt x="57615" y="44188"/>
                  </a:lnTo>
                  <a:lnTo>
                    <a:pt x="56474" y="43574"/>
                  </a:lnTo>
                  <a:lnTo>
                    <a:pt x="52086" y="41160"/>
                  </a:lnTo>
                  <a:lnTo>
                    <a:pt x="52042" y="41117"/>
                  </a:lnTo>
                  <a:lnTo>
                    <a:pt x="50463" y="40722"/>
                  </a:lnTo>
                  <a:lnTo>
                    <a:pt x="49190" y="40722"/>
                  </a:lnTo>
                  <a:lnTo>
                    <a:pt x="46996" y="41204"/>
                  </a:lnTo>
                  <a:lnTo>
                    <a:pt x="44802" y="41687"/>
                  </a:lnTo>
                  <a:lnTo>
                    <a:pt x="44802" y="41731"/>
                  </a:lnTo>
                  <a:lnTo>
                    <a:pt x="43354" y="42257"/>
                  </a:lnTo>
                  <a:lnTo>
                    <a:pt x="43310" y="42257"/>
                  </a:lnTo>
                  <a:lnTo>
                    <a:pt x="42696" y="42784"/>
                  </a:lnTo>
                  <a:lnTo>
                    <a:pt x="42652" y="42828"/>
                  </a:lnTo>
                  <a:lnTo>
                    <a:pt x="42038" y="43793"/>
                  </a:lnTo>
                  <a:lnTo>
                    <a:pt x="41072" y="45899"/>
                  </a:lnTo>
                  <a:lnTo>
                    <a:pt x="40546" y="46645"/>
                  </a:lnTo>
                  <a:lnTo>
                    <a:pt x="38790" y="48313"/>
                  </a:lnTo>
                  <a:lnTo>
                    <a:pt x="38044" y="48796"/>
                  </a:lnTo>
                  <a:lnTo>
                    <a:pt x="37299" y="49059"/>
                  </a:lnTo>
                  <a:lnTo>
                    <a:pt x="35368" y="49278"/>
                  </a:lnTo>
                  <a:lnTo>
                    <a:pt x="33437" y="49629"/>
                  </a:lnTo>
                  <a:lnTo>
                    <a:pt x="31243" y="50551"/>
                  </a:lnTo>
                  <a:lnTo>
                    <a:pt x="31199" y="50551"/>
                  </a:lnTo>
                  <a:lnTo>
                    <a:pt x="30321" y="51121"/>
                  </a:lnTo>
                  <a:lnTo>
                    <a:pt x="30278" y="51165"/>
                  </a:lnTo>
                  <a:lnTo>
                    <a:pt x="29751" y="51736"/>
                  </a:lnTo>
                  <a:lnTo>
                    <a:pt x="29751" y="51779"/>
                  </a:lnTo>
                  <a:lnTo>
                    <a:pt x="28347" y="53973"/>
                  </a:lnTo>
                  <a:lnTo>
                    <a:pt x="27864" y="54456"/>
                  </a:lnTo>
                  <a:lnTo>
                    <a:pt x="24398" y="54983"/>
                  </a:lnTo>
                  <a:lnTo>
                    <a:pt x="22862" y="54719"/>
                  </a:lnTo>
                  <a:lnTo>
                    <a:pt x="21238" y="54719"/>
                  </a:lnTo>
                  <a:lnTo>
                    <a:pt x="19439" y="55070"/>
                  </a:lnTo>
                  <a:lnTo>
                    <a:pt x="19395" y="55070"/>
                  </a:lnTo>
                  <a:lnTo>
                    <a:pt x="17333" y="55729"/>
                  </a:lnTo>
                  <a:lnTo>
                    <a:pt x="15622" y="56036"/>
                  </a:lnTo>
                  <a:lnTo>
                    <a:pt x="11628" y="56782"/>
                  </a:lnTo>
                  <a:lnTo>
                    <a:pt x="10487" y="56606"/>
                  </a:lnTo>
                  <a:lnTo>
                    <a:pt x="7196" y="56167"/>
                  </a:lnTo>
                  <a:lnTo>
                    <a:pt x="3905" y="55597"/>
                  </a:lnTo>
                  <a:lnTo>
                    <a:pt x="3686" y="55421"/>
                  </a:lnTo>
                  <a:lnTo>
                    <a:pt x="2589" y="53754"/>
                  </a:lnTo>
                  <a:lnTo>
                    <a:pt x="2589" y="53710"/>
                  </a:lnTo>
                  <a:lnTo>
                    <a:pt x="351" y="50902"/>
                  </a:lnTo>
                  <a:lnTo>
                    <a:pt x="351" y="50156"/>
                  </a:lnTo>
                  <a:lnTo>
                    <a:pt x="658" y="48006"/>
                  </a:lnTo>
                  <a:lnTo>
                    <a:pt x="1273" y="46777"/>
                  </a:lnTo>
                  <a:lnTo>
                    <a:pt x="2852" y="44759"/>
                  </a:lnTo>
                  <a:lnTo>
                    <a:pt x="5836" y="43135"/>
                  </a:lnTo>
                  <a:lnTo>
                    <a:pt x="5924" y="43091"/>
                  </a:lnTo>
                  <a:lnTo>
                    <a:pt x="6450" y="42214"/>
                  </a:lnTo>
                  <a:lnTo>
                    <a:pt x="6450" y="42170"/>
                  </a:lnTo>
                  <a:lnTo>
                    <a:pt x="7240" y="40414"/>
                  </a:lnTo>
                  <a:lnTo>
                    <a:pt x="8206" y="38703"/>
                  </a:lnTo>
                  <a:lnTo>
                    <a:pt x="9742" y="36641"/>
                  </a:lnTo>
                  <a:lnTo>
                    <a:pt x="9785" y="36641"/>
                  </a:lnTo>
                  <a:lnTo>
                    <a:pt x="10531" y="35280"/>
                  </a:lnTo>
                  <a:lnTo>
                    <a:pt x="10531" y="35193"/>
                  </a:lnTo>
                  <a:lnTo>
                    <a:pt x="10619" y="34315"/>
                  </a:lnTo>
                  <a:lnTo>
                    <a:pt x="10663" y="34271"/>
                  </a:lnTo>
                  <a:lnTo>
                    <a:pt x="10575" y="32823"/>
                  </a:lnTo>
                  <a:lnTo>
                    <a:pt x="10751" y="30454"/>
                  </a:lnTo>
                  <a:lnTo>
                    <a:pt x="11277" y="28479"/>
                  </a:lnTo>
                  <a:lnTo>
                    <a:pt x="12330" y="26329"/>
                  </a:lnTo>
                  <a:lnTo>
                    <a:pt x="13822" y="23608"/>
                  </a:lnTo>
                  <a:lnTo>
                    <a:pt x="14876" y="21634"/>
                  </a:lnTo>
                  <a:lnTo>
                    <a:pt x="16499" y="19176"/>
                  </a:lnTo>
                  <a:lnTo>
                    <a:pt x="17596" y="17816"/>
                  </a:lnTo>
                  <a:lnTo>
                    <a:pt x="19351" y="16675"/>
                  </a:lnTo>
                  <a:lnTo>
                    <a:pt x="20448" y="16149"/>
                  </a:lnTo>
                  <a:lnTo>
                    <a:pt x="21589" y="15710"/>
                  </a:lnTo>
                  <a:lnTo>
                    <a:pt x="23871" y="14788"/>
                  </a:lnTo>
                  <a:lnTo>
                    <a:pt x="23871" y="14744"/>
                  </a:lnTo>
                  <a:lnTo>
                    <a:pt x="24398" y="14350"/>
                  </a:lnTo>
                  <a:lnTo>
                    <a:pt x="25451" y="13209"/>
                  </a:lnTo>
                  <a:lnTo>
                    <a:pt x="27996" y="10576"/>
                  </a:lnTo>
                  <a:lnTo>
                    <a:pt x="27996" y="10532"/>
                  </a:lnTo>
                  <a:lnTo>
                    <a:pt x="29268" y="7021"/>
                  </a:lnTo>
                  <a:lnTo>
                    <a:pt x="30936" y="5179"/>
                  </a:lnTo>
                  <a:lnTo>
                    <a:pt x="32384" y="3467"/>
                  </a:lnTo>
                  <a:lnTo>
                    <a:pt x="33481" y="2414"/>
                  </a:lnTo>
                  <a:lnTo>
                    <a:pt x="34578" y="1668"/>
                  </a:lnTo>
                  <a:lnTo>
                    <a:pt x="36991" y="308"/>
                  </a:lnTo>
                  <a:lnTo>
                    <a:pt x="37035" y="264"/>
                  </a:lnTo>
                  <a:lnTo>
                    <a:pt x="37079" y="220"/>
                  </a:lnTo>
                  <a:lnTo>
                    <a:pt x="37079" y="132"/>
                  </a:lnTo>
                  <a:lnTo>
                    <a:pt x="37035" y="88"/>
                  </a:lnTo>
                  <a:lnTo>
                    <a:pt x="3699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0" name="Google Shape;2700;p126"/>
            <p:cNvSpPr/>
            <p:nvPr/>
          </p:nvSpPr>
          <p:spPr>
            <a:xfrm>
              <a:off x="5156025" y="3211275"/>
              <a:ext cx="2045950" cy="1731100"/>
            </a:xfrm>
            <a:custGeom>
              <a:avLst/>
              <a:gdLst/>
              <a:ahLst/>
              <a:cxnLst/>
              <a:rect l="l" t="t" r="r" b="b"/>
              <a:pathLst>
                <a:path w="81838" h="69244" extrusionOk="0">
                  <a:moveTo>
                    <a:pt x="34271" y="0"/>
                  </a:moveTo>
                  <a:lnTo>
                    <a:pt x="32209" y="1492"/>
                  </a:lnTo>
                  <a:lnTo>
                    <a:pt x="29488" y="3818"/>
                  </a:lnTo>
                  <a:lnTo>
                    <a:pt x="25714" y="6846"/>
                  </a:lnTo>
                  <a:lnTo>
                    <a:pt x="20493" y="11058"/>
                  </a:lnTo>
                  <a:lnTo>
                    <a:pt x="18474" y="12682"/>
                  </a:lnTo>
                  <a:lnTo>
                    <a:pt x="18430" y="12726"/>
                  </a:lnTo>
                  <a:lnTo>
                    <a:pt x="14525" y="17640"/>
                  </a:lnTo>
                  <a:lnTo>
                    <a:pt x="12331" y="20536"/>
                  </a:lnTo>
                  <a:lnTo>
                    <a:pt x="10356" y="23038"/>
                  </a:lnTo>
                  <a:lnTo>
                    <a:pt x="8645" y="25319"/>
                  </a:lnTo>
                  <a:lnTo>
                    <a:pt x="8645" y="25363"/>
                  </a:lnTo>
                  <a:lnTo>
                    <a:pt x="7680" y="27075"/>
                  </a:lnTo>
                  <a:lnTo>
                    <a:pt x="7636" y="27118"/>
                  </a:lnTo>
                  <a:lnTo>
                    <a:pt x="6934" y="31463"/>
                  </a:lnTo>
                  <a:lnTo>
                    <a:pt x="6363" y="35763"/>
                  </a:lnTo>
                  <a:lnTo>
                    <a:pt x="6012" y="38308"/>
                  </a:lnTo>
                  <a:lnTo>
                    <a:pt x="5661" y="40546"/>
                  </a:lnTo>
                  <a:lnTo>
                    <a:pt x="5047" y="43179"/>
                  </a:lnTo>
                  <a:lnTo>
                    <a:pt x="4301" y="45592"/>
                  </a:lnTo>
                  <a:lnTo>
                    <a:pt x="3379" y="47128"/>
                  </a:lnTo>
                  <a:lnTo>
                    <a:pt x="2063" y="48927"/>
                  </a:lnTo>
                  <a:lnTo>
                    <a:pt x="746" y="51209"/>
                  </a:lnTo>
                  <a:lnTo>
                    <a:pt x="746" y="51253"/>
                  </a:lnTo>
                  <a:lnTo>
                    <a:pt x="527" y="52042"/>
                  </a:lnTo>
                  <a:lnTo>
                    <a:pt x="527" y="52086"/>
                  </a:lnTo>
                  <a:lnTo>
                    <a:pt x="176" y="55685"/>
                  </a:lnTo>
                  <a:lnTo>
                    <a:pt x="0" y="57659"/>
                  </a:lnTo>
                  <a:lnTo>
                    <a:pt x="0" y="57703"/>
                  </a:lnTo>
                  <a:lnTo>
                    <a:pt x="44" y="58010"/>
                  </a:lnTo>
                  <a:lnTo>
                    <a:pt x="88" y="58054"/>
                  </a:lnTo>
                  <a:lnTo>
                    <a:pt x="132" y="58142"/>
                  </a:lnTo>
                  <a:lnTo>
                    <a:pt x="1317" y="58625"/>
                  </a:lnTo>
                  <a:lnTo>
                    <a:pt x="2063" y="59414"/>
                  </a:lnTo>
                  <a:lnTo>
                    <a:pt x="3248" y="61652"/>
                  </a:lnTo>
                  <a:lnTo>
                    <a:pt x="4432" y="63890"/>
                  </a:lnTo>
                  <a:lnTo>
                    <a:pt x="5749" y="65865"/>
                  </a:lnTo>
                  <a:lnTo>
                    <a:pt x="6670" y="67006"/>
                  </a:lnTo>
                  <a:lnTo>
                    <a:pt x="6714" y="67050"/>
                  </a:lnTo>
                  <a:lnTo>
                    <a:pt x="9347" y="68936"/>
                  </a:lnTo>
                  <a:lnTo>
                    <a:pt x="9391" y="68936"/>
                  </a:lnTo>
                  <a:lnTo>
                    <a:pt x="10137" y="69244"/>
                  </a:lnTo>
                  <a:lnTo>
                    <a:pt x="10268" y="69244"/>
                  </a:lnTo>
                  <a:lnTo>
                    <a:pt x="10883" y="69024"/>
                  </a:lnTo>
                  <a:lnTo>
                    <a:pt x="10927" y="68980"/>
                  </a:lnTo>
                  <a:lnTo>
                    <a:pt x="13340" y="66611"/>
                  </a:lnTo>
                  <a:lnTo>
                    <a:pt x="17114" y="64417"/>
                  </a:lnTo>
                  <a:lnTo>
                    <a:pt x="18562" y="63627"/>
                  </a:lnTo>
                  <a:lnTo>
                    <a:pt x="20010" y="63495"/>
                  </a:lnTo>
                  <a:lnTo>
                    <a:pt x="22028" y="63100"/>
                  </a:lnTo>
                  <a:lnTo>
                    <a:pt x="22906" y="63056"/>
                  </a:lnTo>
                  <a:lnTo>
                    <a:pt x="26899" y="64373"/>
                  </a:lnTo>
                  <a:lnTo>
                    <a:pt x="29356" y="65075"/>
                  </a:lnTo>
                  <a:lnTo>
                    <a:pt x="31156" y="65601"/>
                  </a:lnTo>
                  <a:lnTo>
                    <a:pt x="31199" y="65601"/>
                  </a:lnTo>
                  <a:lnTo>
                    <a:pt x="31287" y="65558"/>
                  </a:lnTo>
                  <a:lnTo>
                    <a:pt x="33569" y="63846"/>
                  </a:lnTo>
                  <a:lnTo>
                    <a:pt x="33613" y="63802"/>
                  </a:lnTo>
                  <a:lnTo>
                    <a:pt x="35280" y="62091"/>
                  </a:lnTo>
                  <a:lnTo>
                    <a:pt x="36641" y="59678"/>
                  </a:lnTo>
                  <a:lnTo>
                    <a:pt x="37079" y="59239"/>
                  </a:lnTo>
                  <a:lnTo>
                    <a:pt x="38176" y="58712"/>
                  </a:lnTo>
                  <a:lnTo>
                    <a:pt x="40414" y="58361"/>
                  </a:lnTo>
                  <a:lnTo>
                    <a:pt x="40458" y="58317"/>
                  </a:lnTo>
                  <a:lnTo>
                    <a:pt x="43047" y="57264"/>
                  </a:lnTo>
                  <a:lnTo>
                    <a:pt x="43091" y="57220"/>
                  </a:lnTo>
                  <a:lnTo>
                    <a:pt x="45153" y="55597"/>
                  </a:lnTo>
                  <a:lnTo>
                    <a:pt x="47216" y="53929"/>
                  </a:lnTo>
                  <a:lnTo>
                    <a:pt x="48313" y="53403"/>
                  </a:lnTo>
                  <a:lnTo>
                    <a:pt x="50068" y="53359"/>
                  </a:lnTo>
                  <a:lnTo>
                    <a:pt x="50902" y="53403"/>
                  </a:lnTo>
                  <a:lnTo>
                    <a:pt x="53096" y="53534"/>
                  </a:lnTo>
                  <a:lnTo>
                    <a:pt x="54193" y="53666"/>
                  </a:lnTo>
                  <a:lnTo>
                    <a:pt x="55246" y="53842"/>
                  </a:lnTo>
                  <a:lnTo>
                    <a:pt x="56299" y="54061"/>
                  </a:lnTo>
                  <a:lnTo>
                    <a:pt x="57352" y="54412"/>
                  </a:lnTo>
                  <a:lnTo>
                    <a:pt x="57835" y="54631"/>
                  </a:lnTo>
                  <a:lnTo>
                    <a:pt x="58362" y="54851"/>
                  </a:lnTo>
                  <a:lnTo>
                    <a:pt x="58844" y="55114"/>
                  </a:lnTo>
                  <a:lnTo>
                    <a:pt x="59327" y="55421"/>
                  </a:lnTo>
                  <a:lnTo>
                    <a:pt x="60512" y="56518"/>
                  </a:lnTo>
                  <a:lnTo>
                    <a:pt x="60556" y="56518"/>
                  </a:lnTo>
                  <a:lnTo>
                    <a:pt x="65382" y="58493"/>
                  </a:lnTo>
                  <a:lnTo>
                    <a:pt x="65426" y="58537"/>
                  </a:lnTo>
                  <a:lnTo>
                    <a:pt x="66436" y="58581"/>
                  </a:lnTo>
                  <a:lnTo>
                    <a:pt x="68454" y="59019"/>
                  </a:lnTo>
                  <a:lnTo>
                    <a:pt x="70692" y="59327"/>
                  </a:lnTo>
                  <a:lnTo>
                    <a:pt x="70736" y="59370"/>
                  </a:lnTo>
                  <a:lnTo>
                    <a:pt x="73062" y="59414"/>
                  </a:lnTo>
                  <a:lnTo>
                    <a:pt x="75431" y="59546"/>
                  </a:lnTo>
                  <a:lnTo>
                    <a:pt x="75475" y="59546"/>
                  </a:lnTo>
                  <a:lnTo>
                    <a:pt x="79161" y="59370"/>
                  </a:lnTo>
                  <a:lnTo>
                    <a:pt x="79205" y="59370"/>
                  </a:lnTo>
                  <a:lnTo>
                    <a:pt x="81706" y="58712"/>
                  </a:lnTo>
                  <a:lnTo>
                    <a:pt x="81750" y="58668"/>
                  </a:lnTo>
                  <a:lnTo>
                    <a:pt x="81794" y="58625"/>
                  </a:lnTo>
                  <a:lnTo>
                    <a:pt x="81838" y="58537"/>
                  </a:lnTo>
                  <a:lnTo>
                    <a:pt x="81838" y="58493"/>
                  </a:lnTo>
                  <a:lnTo>
                    <a:pt x="81794" y="58405"/>
                  </a:lnTo>
                  <a:lnTo>
                    <a:pt x="81750" y="58361"/>
                  </a:lnTo>
                  <a:lnTo>
                    <a:pt x="81618" y="58361"/>
                  </a:lnTo>
                  <a:lnTo>
                    <a:pt x="79117" y="59019"/>
                  </a:lnTo>
                  <a:lnTo>
                    <a:pt x="75475" y="59195"/>
                  </a:lnTo>
                  <a:lnTo>
                    <a:pt x="73105" y="59063"/>
                  </a:lnTo>
                  <a:lnTo>
                    <a:pt x="70736" y="59019"/>
                  </a:lnTo>
                  <a:lnTo>
                    <a:pt x="68498" y="58668"/>
                  </a:lnTo>
                  <a:lnTo>
                    <a:pt x="66523" y="58273"/>
                  </a:lnTo>
                  <a:lnTo>
                    <a:pt x="66479" y="58230"/>
                  </a:lnTo>
                  <a:lnTo>
                    <a:pt x="65470" y="58186"/>
                  </a:lnTo>
                  <a:lnTo>
                    <a:pt x="62530" y="56957"/>
                  </a:lnTo>
                  <a:lnTo>
                    <a:pt x="60687" y="56211"/>
                  </a:lnTo>
                  <a:lnTo>
                    <a:pt x="59546" y="55158"/>
                  </a:lnTo>
                  <a:lnTo>
                    <a:pt x="59020" y="54851"/>
                  </a:lnTo>
                  <a:lnTo>
                    <a:pt x="58537" y="54544"/>
                  </a:lnTo>
                  <a:lnTo>
                    <a:pt x="58010" y="54324"/>
                  </a:lnTo>
                  <a:lnTo>
                    <a:pt x="57484" y="54105"/>
                  </a:lnTo>
                  <a:lnTo>
                    <a:pt x="56957" y="53885"/>
                  </a:lnTo>
                  <a:lnTo>
                    <a:pt x="56431" y="53754"/>
                  </a:lnTo>
                  <a:lnTo>
                    <a:pt x="55378" y="53491"/>
                  </a:lnTo>
                  <a:lnTo>
                    <a:pt x="54281" y="53315"/>
                  </a:lnTo>
                  <a:lnTo>
                    <a:pt x="53184" y="53183"/>
                  </a:lnTo>
                  <a:lnTo>
                    <a:pt x="50902" y="53052"/>
                  </a:lnTo>
                  <a:lnTo>
                    <a:pt x="50068" y="53008"/>
                  </a:lnTo>
                  <a:lnTo>
                    <a:pt x="48269" y="53052"/>
                  </a:lnTo>
                  <a:lnTo>
                    <a:pt x="48181" y="53052"/>
                  </a:lnTo>
                  <a:lnTo>
                    <a:pt x="47040" y="53666"/>
                  </a:lnTo>
                  <a:lnTo>
                    <a:pt x="46996" y="53666"/>
                  </a:lnTo>
                  <a:lnTo>
                    <a:pt x="44934" y="55290"/>
                  </a:lnTo>
                  <a:lnTo>
                    <a:pt x="42872" y="56913"/>
                  </a:lnTo>
                  <a:lnTo>
                    <a:pt x="40371" y="58010"/>
                  </a:lnTo>
                  <a:lnTo>
                    <a:pt x="38089" y="58361"/>
                  </a:lnTo>
                  <a:lnTo>
                    <a:pt x="38045" y="58405"/>
                  </a:lnTo>
                  <a:lnTo>
                    <a:pt x="36904" y="58932"/>
                  </a:lnTo>
                  <a:lnTo>
                    <a:pt x="36860" y="58932"/>
                  </a:lnTo>
                  <a:lnTo>
                    <a:pt x="36377" y="59458"/>
                  </a:lnTo>
                  <a:lnTo>
                    <a:pt x="36333" y="59502"/>
                  </a:lnTo>
                  <a:lnTo>
                    <a:pt x="35017" y="61872"/>
                  </a:lnTo>
                  <a:lnTo>
                    <a:pt x="33350" y="63583"/>
                  </a:lnTo>
                  <a:lnTo>
                    <a:pt x="31156" y="65207"/>
                  </a:lnTo>
                  <a:lnTo>
                    <a:pt x="29444" y="64724"/>
                  </a:lnTo>
                  <a:lnTo>
                    <a:pt x="27031" y="64066"/>
                  </a:lnTo>
                  <a:lnTo>
                    <a:pt x="22994" y="62705"/>
                  </a:lnTo>
                  <a:lnTo>
                    <a:pt x="22906" y="62705"/>
                  </a:lnTo>
                  <a:lnTo>
                    <a:pt x="21985" y="62749"/>
                  </a:lnTo>
                  <a:lnTo>
                    <a:pt x="19966" y="63144"/>
                  </a:lnTo>
                  <a:lnTo>
                    <a:pt x="18474" y="63276"/>
                  </a:lnTo>
                  <a:lnTo>
                    <a:pt x="18430" y="63276"/>
                  </a:lnTo>
                  <a:lnTo>
                    <a:pt x="13165" y="66304"/>
                  </a:lnTo>
                  <a:lnTo>
                    <a:pt x="13121" y="66347"/>
                  </a:lnTo>
                  <a:lnTo>
                    <a:pt x="10707" y="68717"/>
                  </a:lnTo>
                  <a:lnTo>
                    <a:pt x="10181" y="68893"/>
                  </a:lnTo>
                  <a:lnTo>
                    <a:pt x="9566" y="68629"/>
                  </a:lnTo>
                  <a:lnTo>
                    <a:pt x="6934" y="66786"/>
                  </a:lnTo>
                  <a:lnTo>
                    <a:pt x="6012" y="65645"/>
                  </a:lnTo>
                  <a:lnTo>
                    <a:pt x="4740" y="63715"/>
                  </a:lnTo>
                  <a:lnTo>
                    <a:pt x="3555" y="61477"/>
                  </a:lnTo>
                  <a:lnTo>
                    <a:pt x="2326" y="59239"/>
                  </a:lnTo>
                  <a:lnTo>
                    <a:pt x="2326" y="59195"/>
                  </a:lnTo>
                  <a:lnTo>
                    <a:pt x="1536" y="58361"/>
                  </a:lnTo>
                  <a:lnTo>
                    <a:pt x="1492" y="58317"/>
                  </a:lnTo>
                  <a:lnTo>
                    <a:pt x="395" y="57835"/>
                  </a:lnTo>
                  <a:lnTo>
                    <a:pt x="351" y="57659"/>
                  </a:lnTo>
                  <a:lnTo>
                    <a:pt x="527" y="55685"/>
                  </a:lnTo>
                  <a:lnTo>
                    <a:pt x="878" y="52130"/>
                  </a:lnTo>
                  <a:lnTo>
                    <a:pt x="1054" y="51340"/>
                  </a:lnTo>
                  <a:lnTo>
                    <a:pt x="2370" y="49102"/>
                  </a:lnTo>
                  <a:lnTo>
                    <a:pt x="3686" y="47347"/>
                  </a:lnTo>
                  <a:lnTo>
                    <a:pt x="3686" y="47303"/>
                  </a:lnTo>
                  <a:lnTo>
                    <a:pt x="4608" y="45768"/>
                  </a:lnTo>
                  <a:lnTo>
                    <a:pt x="4608" y="45724"/>
                  </a:lnTo>
                  <a:lnTo>
                    <a:pt x="5398" y="43266"/>
                  </a:lnTo>
                  <a:lnTo>
                    <a:pt x="5968" y="40634"/>
                  </a:lnTo>
                  <a:lnTo>
                    <a:pt x="6363" y="38396"/>
                  </a:lnTo>
                  <a:lnTo>
                    <a:pt x="6670" y="35807"/>
                  </a:lnTo>
                  <a:lnTo>
                    <a:pt x="7285" y="31506"/>
                  </a:lnTo>
                  <a:lnTo>
                    <a:pt x="7987" y="27206"/>
                  </a:lnTo>
                  <a:lnTo>
                    <a:pt x="8952" y="25539"/>
                  </a:lnTo>
                  <a:lnTo>
                    <a:pt x="10663" y="23257"/>
                  </a:lnTo>
                  <a:lnTo>
                    <a:pt x="12594" y="20756"/>
                  </a:lnTo>
                  <a:lnTo>
                    <a:pt x="14788" y="17860"/>
                  </a:lnTo>
                  <a:lnTo>
                    <a:pt x="18694" y="12945"/>
                  </a:lnTo>
                  <a:lnTo>
                    <a:pt x="25934" y="7109"/>
                  </a:lnTo>
                  <a:lnTo>
                    <a:pt x="29708" y="4081"/>
                  </a:lnTo>
                  <a:lnTo>
                    <a:pt x="32384" y="1756"/>
                  </a:lnTo>
                  <a:lnTo>
                    <a:pt x="34491" y="308"/>
                  </a:lnTo>
                  <a:lnTo>
                    <a:pt x="34534" y="264"/>
                  </a:lnTo>
                  <a:lnTo>
                    <a:pt x="34534" y="176"/>
                  </a:lnTo>
                  <a:lnTo>
                    <a:pt x="34534" y="132"/>
                  </a:lnTo>
                  <a:lnTo>
                    <a:pt x="34491" y="44"/>
                  </a:lnTo>
                  <a:lnTo>
                    <a:pt x="3444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1" name="Google Shape;2701;p126"/>
            <p:cNvSpPr/>
            <p:nvPr/>
          </p:nvSpPr>
          <p:spPr>
            <a:xfrm>
              <a:off x="5473050" y="4092175"/>
              <a:ext cx="560600" cy="444300"/>
            </a:xfrm>
            <a:custGeom>
              <a:avLst/>
              <a:gdLst/>
              <a:ahLst/>
              <a:cxnLst/>
              <a:rect l="l" t="t" r="r" b="b"/>
              <a:pathLst>
                <a:path w="22424" h="17772" extrusionOk="0">
                  <a:moveTo>
                    <a:pt x="6188" y="483"/>
                  </a:moveTo>
                  <a:lnTo>
                    <a:pt x="6671" y="1361"/>
                  </a:lnTo>
                  <a:lnTo>
                    <a:pt x="6758" y="1448"/>
                  </a:lnTo>
                  <a:lnTo>
                    <a:pt x="8514" y="2107"/>
                  </a:lnTo>
                  <a:lnTo>
                    <a:pt x="12551" y="3862"/>
                  </a:lnTo>
                  <a:lnTo>
                    <a:pt x="12814" y="4213"/>
                  </a:lnTo>
                  <a:lnTo>
                    <a:pt x="13384" y="5441"/>
                  </a:lnTo>
                  <a:lnTo>
                    <a:pt x="14394" y="7197"/>
                  </a:lnTo>
                  <a:lnTo>
                    <a:pt x="14920" y="9391"/>
                  </a:lnTo>
                  <a:lnTo>
                    <a:pt x="15359" y="10707"/>
                  </a:lnTo>
                  <a:lnTo>
                    <a:pt x="15359" y="10751"/>
                  </a:lnTo>
                  <a:lnTo>
                    <a:pt x="16105" y="11936"/>
                  </a:lnTo>
                  <a:lnTo>
                    <a:pt x="16149" y="11980"/>
                  </a:lnTo>
                  <a:lnTo>
                    <a:pt x="17070" y="12682"/>
                  </a:lnTo>
                  <a:lnTo>
                    <a:pt x="17114" y="12682"/>
                  </a:lnTo>
                  <a:lnTo>
                    <a:pt x="19440" y="13384"/>
                  </a:lnTo>
                  <a:lnTo>
                    <a:pt x="19528" y="13384"/>
                  </a:lnTo>
                  <a:lnTo>
                    <a:pt x="20712" y="13252"/>
                  </a:lnTo>
                  <a:lnTo>
                    <a:pt x="21985" y="13472"/>
                  </a:lnTo>
                  <a:lnTo>
                    <a:pt x="22029" y="13515"/>
                  </a:lnTo>
                  <a:lnTo>
                    <a:pt x="21897" y="13603"/>
                  </a:lnTo>
                  <a:lnTo>
                    <a:pt x="20669" y="14130"/>
                  </a:lnTo>
                  <a:lnTo>
                    <a:pt x="16105" y="15534"/>
                  </a:lnTo>
                  <a:lnTo>
                    <a:pt x="13735" y="16368"/>
                  </a:lnTo>
                  <a:lnTo>
                    <a:pt x="11234" y="17421"/>
                  </a:lnTo>
                  <a:lnTo>
                    <a:pt x="10883" y="17377"/>
                  </a:lnTo>
                  <a:lnTo>
                    <a:pt x="8733" y="16499"/>
                  </a:lnTo>
                  <a:lnTo>
                    <a:pt x="5223" y="15051"/>
                  </a:lnTo>
                  <a:lnTo>
                    <a:pt x="5179" y="15051"/>
                  </a:lnTo>
                  <a:lnTo>
                    <a:pt x="747" y="13910"/>
                  </a:lnTo>
                  <a:lnTo>
                    <a:pt x="396" y="13515"/>
                  </a:lnTo>
                  <a:lnTo>
                    <a:pt x="352" y="12945"/>
                  </a:lnTo>
                  <a:lnTo>
                    <a:pt x="703" y="11716"/>
                  </a:lnTo>
                  <a:lnTo>
                    <a:pt x="1230" y="10839"/>
                  </a:lnTo>
                  <a:lnTo>
                    <a:pt x="2634" y="8732"/>
                  </a:lnTo>
                  <a:lnTo>
                    <a:pt x="5091" y="5003"/>
                  </a:lnTo>
                  <a:lnTo>
                    <a:pt x="5135" y="4959"/>
                  </a:lnTo>
                  <a:lnTo>
                    <a:pt x="5749" y="2896"/>
                  </a:lnTo>
                  <a:lnTo>
                    <a:pt x="5749" y="2853"/>
                  </a:lnTo>
                  <a:lnTo>
                    <a:pt x="6056" y="790"/>
                  </a:lnTo>
                  <a:lnTo>
                    <a:pt x="6188" y="483"/>
                  </a:lnTo>
                  <a:close/>
                  <a:moveTo>
                    <a:pt x="6144" y="0"/>
                  </a:moveTo>
                  <a:lnTo>
                    <a:pt x="6056" y="44"/>
                  </a:lnTo>
                  <a:lnTo>
                    <a:pt x="6013" y="132"/>
                  </a:lnTo>
                  <a:lnTo>
                    <a:pt x="5749" y="659"/>
                  </a:lnTo>
                  <a:lnTo>
                    <a:pt x="5705" y="702"/>
                  </a:lnTo>
                  <a:lnTo>
                    <a:pt x="5398" y="2809"/>
                  </a:lnTo>
                  <a:lnTo>
                    <a:pt x="4784" y="4827"/>
                  </a:lnTo>
                  <a:lnTo>
                    <a:pt x="2370" y="8557"/>
                  </a:lnTo>
                  <a:lnTo>
                    <a:pt x="922" y="10619"/>
                  </a:lnTo>
                  <a:lnTo>
                    <a:pt x="396" y="11541"/>
                  </a:lnTo>
                  <a:lnTo>
                    <a:pt x="352" y="11585"/>
                  </a:lnTo>
                  <a:lnTo>
                    <a:pt x="1" y="12857"/>
                  </a:lnTo>
                  <a:lnTo>
                    <a:pt x="1" y="12945"/>
                  </a:lnTo>
                  <a:lnTo>
                    <a:pt x="45" y="13603"/>
                  </a:lnTo>
                  <a:lnTo>
                    <a:pt x="89" y="13735"/>
                  </a:lnTo>
                  <a:lnTo>
                    <a:pt x="527" y="14174"/>
                  </a:lnTo>
                  <a:lnTo>
                    <a:pt x="615" y="14218"/>
                  </a:lnTo>
                  <a:lnTo>
                    <a:pt x="5091" y="15402"/>
                  </a:lnTo>
                  <a:lnTo>
                    <a:pt x="8601" y="16806"/>
                  </a:lnTo>
                  <a:lnTo>
                    <a:pt x="10752" y="17728"/>
                  </a:lnTo>
                  <a:lnTo>
                    <a:pt x="10795" y="17728"/>
                  </a:lnTo>
                  <a:lnTo>
                    <a:pt x="11234" y="17772"/>
                  </a:lnTo>
                  <a:lnTo>
                    <a:pt x="11322" y="17772"/>
                  </a:lnTo>
                  <a:lnTo>
                    <a:pt x="13867" y="16719"/>
                  </a:lnTo>
                  <a:lnTo>
                    <a:pt x="16193" y="15885"/>
                  </a:lnTo>
                  <a:lnTo>
                    <a:pt x="20756" y="14437"/>
                  </a:lnTo>
                  <a:lnTo>
                    <a:pt x="20800" y="14437"/>
                  </a:lnTo>
                  <a:lnTo>
                    <a:pt x="22073" y="13910"/>
                  </a:lnTo>
                  <a:lnTo>
                    <a:pt x="22117" y="13866"/>
                  </a:lnTo>
                  <a:lnTo>
                    <a:pt x="22380" y="13647"/>
                  </a:lnTo>
                  <a:lnTo>
                    <a:pt x="22424" y="13559"/>
                  </a:lnTo>
                  <a:lnTo>
                    <a:pt x="22424" y="13515"/>
                  </a:lnTo>
                  <a:lnTo>
                    <a:pt x="22424" y="13428"/>
                  </a:lnTo>
                  <a:lnTo>
                    <a:pt x="22380" y="13384"/>
                  </a:lnTo>
                  <a:lnTo>
                    <a:pt x="22204" y="13208"/>
                  </a:lnTo>
                  <a:lnTo>
                    <a:pt x="22117" y="13121"/>
                  </a:lnTo>
                  <a:lnTo>
                    <a:pt x="20756" y="12901"/>
                  </a:lnTo>
                  <a:lnTo>
                    <a:pt x="20712" y="12901"/>
                  </a:lnTo>
                  <a:lnTo>
                    <a:pt x="19528" y="13033"/>
                  </a:lnTo>
                  <a:lnTo>
                    <a:pt x="17246" y="12375"/>
                  </a:lnTo>
                  <a:lnTo>
                    <a:pt x="16368" y="11716"/>
                  </a:lnTo>
                  <a:lnTo>
                    <a:pt x="15666" y="10575"/>
                  </a:lnTo>
                  <a:lnTo>
                    <a:pt x="15271" y="9303"/>
                  </a:lnTo>
                  <a:lnTo>
                    <a:pt x="14745" y="7109"/>
                  </a:lnTo>
                  <a:lnTo>
                    <a:pt x="14701" y="7065"/>
                  </a:lnTo>
                  <a:lnTo>
                    <a:pt x="13692" y="5310"/>
                  </a:lnTo>
                  <a:lnTo>
                    <a:pt x="13121" y="4081"/>
                  </a:lnTo>
                  <a:lnTo>
                    <a:pt x="13077" y="4037"/>
                  </a:lnTo>
                  <a:lnTo>
                    <a:pt x="12814" y="3642"/>
                  </a:lnTo>
                  <a:lnTo>
                    <a:pt x="12726" y="3555"/>
                  </a:lnTo>
                  <a:lnTo>
                    <a:pt x="8645" y="1756"/>
                  </a:lnTo>
                  <a:lnTo>
                    <a:pt x="6934" y="1141"/>
                  </a:lnTo>
                  <a:lnTo>
                    <a:pt x="6495" y="307"/>
                  </a:lnTo>
                  <a:lnTo>
                    <a:pt x="6451" y="264"/>
                  </a:lnTo>
                  <a:lnTo>
                    <a:pt x="6276" y="88"/>
                  </a:lnTo>
                  <a:lnTo>
                    <a:pt x="6232" y="44"/>
                  </a:lnTo>
                  <a:lnTo>
                    <a:pt x="614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2" name="Google Shape;2702;p126"/>
            <p:cNvSpPr/>
            <p:nvPr/>
          </p:nvSpPr>
          <p:spPr>
            <a:xfrm>
              <a:off x="5446725" y="4038425"/>
              <a:ext cx="650550" cy="557300"/>
            </a:xfrm>
            <a:custGeom>
              <a:avLst/>
              <a:gdLst/>
              <a:ahLst/>
              <a:cxnLst/>
              <a:rect l="l" t="t" r="r" b="b"/>
              <a:pathLst>
                <a:path w="26022" h="22292" extrusionOk="0">
                  <a:moveTo>
                    <a:pt x="10225" y="351"/>
                  </a:moveTo>
                  <a:lnTo>
                    <a:pt x="10795" y="571"/>
                  </a:lnTo>
                  <a:lnTo>
                    <a:pt x="12946" y="2238"/>
                  </a:lnTo>
                  <a:lnTo>
                    <a:pt x="14832" y="3554"/>
                  </a:lnTo>
                  <a:lnTo>
                    <a:pt x="16017" y="4871"/>
                  </a:lnTo>
                  <a:lnTo>
                    <a:pt x="17026" y="6494"/>
                  </a:lnTo>
                  <a:lnTo>
                    <a:pt x="17948" y="8337"/>
                  </a:lnTo>
                  <a:lnTo>
                    <a:pt x="18431" y="10926"/>
                  </a:lnTo>
                  <a:lnTo>
                    <a:pt x="18957" y="13691"/>
                  </a:lnTo>
                  <a:lnTo>
                    <a:pt x="18957" y="13779"/>
                  </a:lnTo>
                  <a:lnTo>
                    <a:pt x="19308" y="14174"/>
                  </a:lnTo>
                  <a:lnTo>
                    <a:pt x="19396" y="14217"/>
                  </a:lnTo>
                  <a:lnTo>
                    <a:pt x="20800" y="14568"/>
                  </a:lnTo>
                  <a:lnTo>
                    <a:pt x="20844" y="14568"/>
                  </a:lnTo>
                  <a:lnTo>
                    <a:pt x="21941" y="14612"/>
                  </a:lnTo>
                  <a:lnTo>
                    <a:pt x="25364" y="15227"/>
                  </a:lnTo>
                  <a:lnTo>
                    <a:pt x="25583" y="15358"/>
                  </a:lnTo>
                  <a:lnTo>
                    <a:pt x="25671" y="15622"/>
                  </a:lnTo>
                  <a:lnTo>
                    <a:pt x="25583" y="16368"/>
                  </a:lnTo>
                  <a:lnTo>
                    <a:pt x="25408" y="16631"/>
                  </a:lnTo>
                  <a:lnTo>
                    <a:pt x="24969" y="16894"/>
                  </a:lnTo>
                  <a:lnTo>
                    <a:pt x="23916" y="17026"/>
                  </a:lnTo>
                  <a:lnTo>
                    <a:pt x="23872" y="17070"/>
                  </a:lnTo>
                  <a:lnTo>
                    <a:pt x="19659" y="18693"/>
                  </a:lnTo>
                  <a:lnTo>
                    <a:pt x="19615" y="18693"/>
                  </a:lnTo>
                  <a:lnTo>
                    <a:pt x="19133" y="19044"/>
                  </a:lnTo>
                  <a:lnTo>
                    <a:pt x="17772" y="19659"/>
                  </a:lnTo>
                  <a:lnTo>
                    <a:pt x="13165" y="21370"/>
                  </a:lnTo>
                  <a:lnTo>
                    <a:pt x="11805" y="21940"/>
                  </a:lnTo>
                  <a:lnTo>
                    <a:pt x="11278" y="21853"/>
                  </a:lnTo>
                  <a:lnTo>
                    <a:pt x="10093" y="21370"/>
                  </a:lnTo>
                  <a:lnTo>
                    <a:pt x="8075" y="20492"/>
                  </a:lnTo>
                  <a:lnTo>
                    <a:pt x="5661" y="19439"/>
                  </a:lnTo>
                  <a:lnTo>
                    <a:pt x="878" y="17377"/>
                  </a:lnTo>
                  <a:lnTo>
                    <a:pt x="483" y="16543"/>
                  </a:lnTo>
                  <a:lnTo>
                    <a:pt x="396" y="16236"/>
                  </a:lnTo>
                  <a:lnTo>
                    <a:pt x="352" y="15885"/>
                  </a:lnTo>
                  <a:lnTo>
                    <a:pt x="352" y="15534"/>
                  </a:lnTo>
                  <a:lnTo>
                    <a:pt x="396" y="15183"/>
                  </a:lnTo>
                  <a:lnTo>
                    <a:pt x="440" y="14832"/>
                  </a:lnTo>
                  <a:lnTo>
                    <a:pt x="571" y="14481"/>
                  </a:lnTo>
                  <a:lnTo>
                    <a:pt x="834" y="13822"/>
                  </a:lnTo>
                  <a:lnTo>
                    <a:pt x="1186" y="13120"/>
                  </a:lnTo>
                  <a:lnTo>
                    <a:pt x="1580" y="12462"/>
                  </a:lnTo>
                  <a:lnTo>
                    <a:pt x="2458" y="11190"/>
                  </a:lnTo>
                  <a:lnTo>
                    <a:pt x="3116" y="10312"/>
                  </a:lnTo>
                  <a:lnTo>
                    <a:pt x="3380" y="9873"/>
                  </a:lnTo>
                  <a:lnTo>
                    <a:pt x="3643" y="9434"/>
                  </a:lnTo>
                  <a:lnTo>
                    <a:pt x="4915" y="6889"/>
                  </a:lnTo>
                  <a:lnTo>
                    <a:pt x="4915" y="6846"/>
                  </a:lnTo>
                  <a:lnTo>
                    <a:pt x="5617" y="4388"/>
                  </a:lnTo>
                  <a:lnTo>
                    <a:pt x="6144" y="2326"/>
                  </a:lnTo>
                  <a:lnTo>
                    <a:pt x="6890" y="1492"/>
                  </a:lnTo>
                  <a:lnTo>
                    <a:pt x="8382" y="966"/>
                  </a:lnTo>
                  <a:lnTo>
                    <a:pt x="8470" y="922"/>
                  </a:lnTo>
                  <a:lnTo>
                    <a:pt x="8909" y="351"/>
                  </a:lnTo>
                  <a:close/>
                  <a:moveTo>
                    <a:pt x="8865" y="0"/>
                  </a:moveTo>
                  <a:lnTo>
                    <a:pt x="8777" y="44"/>
                  </a:lnTo>
                  <a:lnTo>
                    <a:pt x="8733" y="88"/>
                  </a:lnTo>
                  <a:lnTo>
                    <a:pt x="8206" y="658"/>
                  </a:lnTo>
                  <a:lnTo>
                    <a:pt x="6758" y="1185"/>
                  </a:lnTo>
                  <a:lnTo>
                    <a:pt x="6671" y="1229"/>
                  </a:lnTo>
                  <a:lnTo>
                    <a:pt x="5837" y="2150"/>
                  </a:lnTo>
                  <a:lnTo>
                    <a:pt x="5793" y="2194"/>
                  </a:lnTo>
                  <a:lnTo>
                    <a:pt x="5310" y="4300"/>
                  </a:lnTo>
                  <a:lnTo>
                    <a:pt x="4608" y="6758"/>
                  </a:lnTo>
                  <a:lnTo>
                    <a:pt x="3336" y="9303"/>
                  </a:lnTo>
                  <a:lnTo>
                    <a:pt x="3072" y="9698"/>
                  </a:lnTo>
                  <a:lnTo>
                    <a:pt x="2809" y="10093"/>
                  </a:lnTo>
                  <a:lnTo>
                    <a:pt x="2195" y="11014"/>
                  </a:lnTo>
                  <a:lnTo>
                    <a:pt x="1712" y="11672"/>
                  </a:lnTo>
                  <a:lnTo>
                    <a:pt x="1229" y="12331"/>
                  </a:lnTo>
                  <a:lnTo>
                    <a:pt x="834" y="13033"/>
                  </a:lnTo>
                  <a:lnTo>
                    <a:pt x="483" y="13735"/>
                  </a:lnTo>
                  <a:lnTo>
                    <a:pt x="176" y="14437"/>
                  </a:lnTo>
                  <a:lnTo>
                    <a:pt x="89" y="14832"/>
                  </a:lnTo>
                  <a:lnTo>
                    <a:pt x="45" y="15183"/>
                  </a:lnTo>
                  <a:lnTo>
                    <a:pt x="1" y="15534"/>
                  </a:lnTo>
                  <a:lnTo>
                    <a:pt x="1" y="15929"/>
                  </a:lnTo>
                  <a:lnTo>
                    <a:pt x="89" y="16280"/>
                  </a:lnTo>
                  <a:lnTo>
                    <a:pt x="176" y="16675"/>
                  </a:lnTo>
                  <a:lnTo>
                    <a:pt x="176" y="16719"/>
                  </a:lnTo>
                  <a:lnTo>
                    <a:pt x="615" y="17596"/>
                  </a:lnTo>
                  <a:lnTo>
                    <a:pt x="703" y="17684"/>
                  </a:lnTo>
                  <a:lnTo>
                    <a:pt x="5530" y="19746"/>
                  </a:lnTo>
                  <a:lnTo>
                    <a:pt x="7899" y="20843"/>
                  </a:lnTo>
                  <a:lnTo>
                    <a:pt x="9962" y="21721"/>
                  </a:lnTo>
                  <a:lnTo>
                    <a:pt x="11190" y="22160"/>
                  </a:lnTo>
                  <a:lnTo>
                    <a:pt x="11190" y="22204"/>
                  </a:lnTo>
                  <a:lnTo>
                    <a:pt x="11805" y="22291"/>
                  </a:lnTo>
                  <a:lnTo>
                    <a:pt x="11892" y="22291"/>
                  </a:lnTo>
                  <a:lnTo>
                    <a:pt x="13297" y="21721"/>
                  </a:lnTo>
                  <a:lnTo>
                    <a:pt x="17904" y="20010"/>
                  </a:lnTo>
                  <a:lnTo>
                    <a:pt x="19308" y="19351"/>
                  </a:lnTo>
                  <a:lnTo>
                    <a:pt x="19835" y="19000"/>
                  </a:lnTo>
                  <a:lnTo>
                    <a:pt x="23960" y="17377"/>
                  </a:lnTo>
                  <a:lnTo>
                    <a:pt x="25057" y="17245"/>
                  </a:lnTo>
                  <a:lnTo>
                    <a:pt x="25100" y="17201"/>
                  </a:lnTo>
                  <a:lnTo>
                    <a:pt x="25627" y="16938"/>
                  </a:lnTo>
                  <a:lnTo>
                    <a:pt x="25671" y="16850"/>
                  </a:lnTo>
                  <a:lnTo>
                    <a:pt x="25890" y="16499"/>
                  </a:lnTo>
                  <a:lnTo>
                    <a:pt x="25934" y="16411"/>
                  </a:lnTo>
                  <a:lnTo>
                    <a:pt x="26022" y="15622"/>
                  </a:lnTo>
                  <a:lnTo>
                    <a:pt x="26022" y="15490"/>
                  </a:lnTo>
                  <a:lnTo>
                    <a:pt x="25846" y="15183"/>
                  </a:lnTo>
                  <a:lnTo>
                    <a:pt x="25803" y="15139"/>
                  </a:lnTo>
                  <a:lnTo>
                    <a:pt x="25539" y="14919"/>
                  </a:lnTo>
                  <a:lnTo>
                    <a:pt x="25451" y="14876"/>
                  </a:lnTo>
                  <a:lnTo>
                    <a:pt x="21985" y="14261"/>
                  </a:lnTo>
                  <a:lnTo>
                    <a:pt x="20844" y="14217"/>
                  </a:lnTo>
                  <a:lnTo>
                    <a:pt x="19528" y="13866"/>
                  </a:lnTo>
                  <a:lnTo>
                    <a:pt x="19264" y="13603"/>
                  </a:lnTo>
                  <a:lnTo>
                    <a:pt x="18782" y="10882"/>
                  </a:lnTo>
                  <a:lnTo>
                    <a:pt x="18299" y="8250"/>
                  </a:lnTo>
                  <a:lnTo>
                    <a:pt x="18255" y="8162"/>
                  </a:lnTo>
                  <a:lnTo>
                    <a:pt x="17334" y="6319"/>
                  </a:lnTo>
                  <a:lnTo>
                    <a:pt x="16324" y="4651"/>
                  </a:lnTo>
                  <a:lnTo>
                    <a:pt x="16280" y="4651"/>
                  </a:lnTo>
                  <a:lnTo>
                    <a:pt x="15052" y="3291"/>
                  </a:lnTo>
                  <a:lnTo>
                    <a:pt x="13165" y="1975"/>
                  </a:lnTo>
                  <a:lnTo>
                    <a:pt x="11015" y="307"/>
                  </a:lnTo>
                  <a:lnTo>
                    <a:pt x="10971" y="263"/>
                  </a:lnTo>
                  <a:lnTo>
                    <a:pt x="10357" y="44"/>
                  </a:lnTo>
                  <a:lnTo>
                    <a:pt x="1026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3" name="Google Shape;2703;p126"/>
            <p:cNvSpPr/>
            <p:nvPr/>
          </p:nvSpPr>
          <p:spPr>
            <a:xfrm>
              <a:off x="5262425" y="3874975"/>
              <a:ext cx="889700" cy="781075"/>
            </a:xfrm>
            <a:custGeom>
              <a:avLst/>
              <a:gdLst/>
              <a:ahLst/>
              <a:cxnLst/>
              <a:rect l="l" t="t" r="r" b="b"/>
              <a:pathLst>
                <a:path w="35588" h="31243" extrusionOk="0">
                  <a:moveTo>
                    <a:pt x="16807" y="351"/>
                  </a:moveTo>
                  <a:lnTo>
                    <a:pt x="17070" y="658"/>
                  </a:lnTo>
                  <a:lnTo>
                    <a:pt x="17509" y="1404"/>
                  </a:lnTo>
                  <a:lnTo>
                    <a:pt x="18431" y="3467"/>
                  </a:lnTo>
                  <a:lnTo>
                    <a:pt x="18475" y="3554"/>
                  </a:lnTo>
                  <a:lnTo>
                    <a:pt x="19879" y="4344"/>
                  </a:lnTo>
                  <a:lnTo>
                    <a:pt x="21766" y="5968"/>
                  </a:lnTo>
                  <a:lnTo>
                    <a:pt x="23784" y="7811"/>
                  </a:lnTo>
                  <a:lnTo>
                    <a:pt x="25627" y="10092"/>
                  </a:lnTo>
                  <a:lnTo>
                    <a:pt x="27689" y="13427"/>
                  </a:lnTo>
                  <a:lnTo>
                    <a:pt x="28128" y="15490"/>
                  </a:lnTo>
                  <a:lnTo>
                    <a:pt x="28567" y="18298"/>
                  </a:lnTo>
                  <a:lnTo>
                    <a:pt x="28918" y="19746"/>
                  </a:lnTo>
                  <a:lnTo>
                    <a:pt x="28962" y="19834"/>
                  </a:lnTo>
                  <a:lnTo>
                    <a:pt x="29489" y="20273"/>
                  </a:lnTo>
                  <a:lnTo>
                    <a:pt x="29576" y="20317"/>
                  </a:lnTo>
                  <a:lnTo>
                    <a:pt x="30761" y="20536"/>
                  </a:lnTo>
                  <a:lnTo>
                    <a:pt x="32955" y="20931"/>
                  </a:lnTo>
                  <a:lnTo>
                    <a:pt x="35237" y="21852"/>
                  </a:lnTo>
                  <a:lnTo>
                    <a:pt x="35193" y="21940"/>
                  </a:lnTo>
                  <a:lnTo>
                    <a:pt x="34842" y="22511"/>
                  </a:lnTo>
                  <a:lnTo>
                    <a:pt x="34272" y="24046"/>
                  </a:lnTo>
                  <a:lnTo>
                    <a:pt x="33877" y="24661"/>
                  </a:lnTo>
                  <a:lnTo>
                    <a:pt x="33350" y="25012"/>
                  </a:lnTo>
                  <a:lnTo>
                    <a:pt x="31024" y="25319"/>
                  </a:lnTo>
                  <a:lnTo>
                    <a:pt x="30980" y="25319"/>
                  </a:lnTo>
                  <a:lnTo>
                    <a:pt x="28172" y="26372"/>
                  </a:lnTo>
                  <a:lnTo>
                    <a:pt x="28128" y="26372"/>
                  </a:lnTo>
                  <a:lnTo>
                    <a:pt x="26636" y="27557"/>
                  </a:lnTo>
                  <a:lnTo>
                    <a:pt x="24223" y="28654"/>
                  </a:lnTo>
                  <a:lnTo>
                    <a:pt x="21941" y="29575"/>
                  </a:lnTo>
                  <a:lnTo>
                    <a:pt x="20361" y="30234"/>
                  </a:lnTo>
                  <a:lnTo>
                    <a:pt x="19220" y="30716"/>
                  </a:lnTo>
                  <a:lnTo>
                    <a:pt x="18826" y="30848"/>
                  </a:lnTo>
                  <a:lnTo>
                    <a:pt x="18475" y="30892"/>
                  </a:lnTo>
                  <a:lnTo>
                    <a:pt x="18167" y="30848"/>
                  </a:lnTo>
                  <a:lnTo>
                    <a:pt x="17816" y="30760"/>
                  </a:lnTo>
                  <a:lnTo>
                    <a:pt x="17421" y="30628"/>
                  </a:lnTo>
                  <a:lnTo>
                    <a:pt x="16895" y="30409"/>
                  </a:lnTo>
                  <a:lnTo>
                    <a:pt x="16105" y="30058"/>
                  </a:lnTo>
                  <a:lnTo>
                    <a:pt x="15096" y="29619"/>
                  </a:lnTo>
                  <a:lnTo>
                    <a:pt x="13779" y="29137"/>
                  </a:lnTo>
                  <a:lnTo>
                    <a:pt x="12068" y="28566"/>
                  </a:lnTo>
                  <a:lnTo>
                    <a:pt x="9303" y="27952"/>
                  </a:lnTo>
                  <a:lnTo>
                    <a:pt x="9303" y="27908"/>
                  </a:lnTo>
                  <a:lnTo>
                    <a:pt x="9260" y="27952"/>
                  </a:lnTo>
                  <a:lnTo>
                    <a:pt x="7592" y="28303"/>
                  </a:lnTo>
                  <a:lnTo>
                    <a:pt x="5749" y="28171"/>
                  </a:lnTo>
                  <a:lnTo>
                    <a:pt x="5705" y="28171"/>
                  </a:lnTo>
                  <a:lnTo>
                    <a:pt x="4477" y="28347"/>
                  </a:lnTo>
                  <a:lnTo>
                    <a:pt x="4433" y="28347"/>
                  </a:lnTo>
                  <a:lnTo>
                    <a:pt x="966" y="29531"/>
                  </a:lnTo>
                  <a:lnTo>
                    <a:pt x="747" y="29400"/>
                  </a:lnTo>
                  <a:lnTo>
                    <a:pt x="352" y="28610"/>
                  </a:lnTo>
                  <a:lnTo>
                    <a:pt x="396" y="27952"/>
                  </a:lnTo>
                  <a:lnTo>
                    <a:pt x="615" y="26855"/>
                  </a:lnTo>
                  <a:lnTo>
                    <a:pt x="1405" y="25538"/>
                  </a:lnTo>
                  <a:lnTo>
                    <a:pt x="2151" y="24836"/>
                  </a:lnTo>
                  <a:lnTo>
                    <a:pt x="4038" y="24222"/>
                  </a:lnTo>
                  <a:lnTo>
                    <a:pt x="5530" y="24924"/>
                  </a:lnTo>
                  <a:lnTo>
                    <a:pt x="5661" y="24924"/>
                  </a:lnTo>
                  <a:lnTo>
                    <a:pt x="6144" y="24792"/>
                  </a:lnTo>
                  <a:lnTo>
                    <a:pt x="6188" y="24749"/>
                  </a:lnTo>
                  <a:lnTo>
                    <a:pt x="6583" y="24485"/>
                  </a:lnTo>
                  <a:lnTo>
                    <a:pt x="6627" y="24441"/>
                  </a:lnTo>
                  <a:lnTo>
                    <a:pt x="6890" y="24003"/>
                  </a:lnTo>
                  <a:lnTo>
                    <a:pt x="6890" y="23915"/>
                  </a:lnTo>
                  <a:lnTo>
                    <a:pt x="6846" y="23037"/>
                  </a:lnTo>
                  <a:lnTo>
                    <a:pt x="6715" y="22291"/>
                  </a:lnTo>
                  <a:lnTo>
                    <a:pt x="6846" y="21501"/>
                  </a:lnTo>
                  <a:lnTo>
                    <a:pt x="7855" y="19132"/>
                  </a:lnTo>
                  <a:lnTo>
                    <a:pt x="10269" y="15621"/>
                  </a:lnTo>
                  <a:lnTo>
                    <a:pt x="10269" y="15578"/>
                  </a:lnTo>
                  <a:lnTo>
                    <a:pt x="11278" y="13735"/>
                  </a:lnTo>
                  <a:lnTo>
                    <a:pt x="11278" y="13647"/>
                  </a:lnTo>
                  <a:lnTo>
                    <a:pt x="11278" y="12813"/>
                  </a:lnTo>
                  <a:lnTo>
                    <a:pt x="12156" y="8995"/>
                  </a:lnTo>
                  <a:lnTo>
                    <a:pt x="12375" y="8469"/>
                  </a:lnTo>
                  <a:lnTo>
                    <a:pt x="13253" y="7547"/>
                  </a:lnTo>
                  <a:lnTo>
                    <a:pt x="14569" y="6670"/>
                  </a:lnTo>
                  <a:lnTo>
                    <a:pt x="15447" y="6319"/>
                  </a:lnTo>
                  <a:lnTo>
                    <a:pt x="15491" y="6275"/>
                  </a:lnTo>
                  <a:lnTo>
                    <a:pt x="15535" y="6187"/>
                  </a:lnTo>
                  <a:lnTo>
                    <a:pt x="15622" y="5880"/>
                  </a:lnTo>
                  <a:lnTo>
                    <a:pt x="15622" y="5836"/>
                  </a:lnTo>
                  <a:lnTo>
                    <a:pt x="15447" y="3598"/>
                  </a:lnTo>
                  <a:lnTo>
                    <a:pt x="15535" y="1843"/>
                  </a:lnTo>
                  <a:lnTo>
                    <a:pt x="15842" y="965"/>
                  </a:lnTo>
                  <a:lnTo>
                    <a:pt x="16456" y="395"/>
                  </a:lnTo>
                  <a:lnTo>
                    <a:pt x="16807" y="351"/>
                  </a:lnTo>
                  <a:close/>
                  <a:moveTo>
                    <a:pt x="16851" y="0"/>
                  </a:moveTo>
                  <a:lnTo>
                    <a:pt x="16368" y="88"/>
                  </a:lnTo>
                  <a:lnTo>
                    <a:pt x="16281" y="132"/>
                  </a:lnTo>
                  <a:lnTo>
                    <a:pt x="15578" y="746"/>
                  </a:lnTo>
                  <a:lnTo>
                    <a:pt x="15535" y="790"/>
                  </a:lnTo>
                  <a:lnTo>
                    <a:pt x="15183" y="1755"/>
                  </a:lnTo>
                  <a:lnTo>
                    <a:pt x="15183" y="1799"/>
                  </a:lnTo>
                  <a:lnTo>
                    <a:pt x="15096" y="3554"/>
                  </a:lnTo>
                  <a:lnTo>
                    <a:pt x="15096" y="3598"/>
                  </a:lnTo>
                  <a:lnTo>
                    <a:pt x="15271" y="5836"/>
                  </a:lnTo>
                  <a:lnTo>
                    <a:pt x="15227" y="6012"/>
                  </a:lnTo>
                  <a:lnTo>
                    <a:pt x="14438" y="6363"/>
                  </a:lnTo>
                  <a:lnTo>
                    <a:pt x="14394" y="6363"/>
                  </a:lnTo>
                  <a:lnTo>
                    <a:pt x="13033" y="7240"/>
                  </a:lnTo>
                  <a:lnTo>
                    <a:pt x="12989" y="7284"/>
                  </a:lnTo>
                  <a:lnTo>
                    <a:pt x="12112" y="8250"/>
                  </a:lnTo>
                  <a:lnTo>
                    <a:pt x="12068" y="8293"/>
                  </a:lnTo>
                  <a:lnTo>
                    <a:pt x="11849" y="8864"/>
                  </a:lnTo>
                  <a:lnTo>
                    <a:pt x="11805" y="8864"/>
                  </a:lnTo>
                  <a:lnTo>
                    <a:pt x="10971" y="12769"/>
                  </a:lnTo>
                  <a:lnTo>
                    <a:pt x="10927" y="12769"/>
                  </a:lnTo>
                  <a:lnTo>
                    <a:pt x="10927" y="13603"/>
                  </a:lnTo>
                  <a:lnTo>
                    <a:pt x="9962" y="15402"/>
                  </a:lnTo>
                  <a:lnTo>
                    <a:pt x="7548" y="18956"/>
                  </a:lnTo>
                  <a:lnTo>
                    <a:pt x="6539" y="21370"/>
                  </a:lnTo>
                  <a:lnTo>
                    <a:pt x="6495" y="21414"/>
                  </a:lnTo>
                  <a:lnTo>
                    <a:pt x="6364" y="22291"/>
                  </a:lnTo>
                  <a:lnTo>
                    <a:pt x="6364" y="22335"/>
                  </a:lnTo>
                  <a:lnTo>
                    <a:pt x="6495" y="23081"/>
                  </a:lnTo>
                  <a:lnTo>
                    <a:pt x="6539" y="23871"/>
                  </a:lnTo>
                  <a:lnTo>
                    <a:pt x="6320" y="24222"/>
                  </a:lnTo>
                  <a:lnTo>
                    <a:pt x="6012" y="24441"/>
                  </a:lnTo>
                  <a:lnTo>
                    <a:pt x="5618" y="24573"/>
                  </a:lnTo>
                  <a:lnTo>
                    <a:pt x="4126" y="23871"/>
                  </a:lnTo>
                  <a:lnTo>
                    <a:pt x="3994" y="23871"/>
                  </a:lnTo>
                  <a:lnTo>
                    <a:pt x="1975" y="24485"/>
                  </a:lnTo>
                  <a:lnTo>
                    <a:pt x="1932" y="24529"/>
                  </a:lnTo>
                  <a:lnTo>
                    <a:pt x="1142" y="25319"/>
                  </a:lnTo>
                  <a:lnTo>
                    <a:pt x="1142" y="25363"/>
                  </a:lnTo>
                  <a:lnTo>
                    <a:pt x="308" y="26723"/>
                  </a:lnTo>
                  <a:lnTo>
                    <a:pt x="308" y="26767"/>
                  </a:lnTo>
                  <a:lnTo>
                    <a:pt x="45" y="27908"/>
                  </a:lnTo>
                  <a:lnTo>
                    <a:pt x="1" y="28610"/>
                  </a:lnTo>
                  <a:lnTo>
                    <a:pt x="45" y="28698"/>
                  </a:lnTo>
                  <a:lnTo>
                    <a:pt x="484" y="29619"/>
                  </a:lnTo>
                  <a:lnTo>
                    <a:pt x="527" y="29663"/>
                  </a:lnTo>
                  <a:lnTo>
                    <a:pt x="835" y="29839"/>
                  </a:lnTo>
                  <a:lnTo>
                    <a:pt x="922" y="29883"/>
                  </a:lnTo>
                  <a:lnTo>
                    <a:pt x="1010" y="29883"/>
                  </a:lnTo>
                  <a:lnTo>
                    <a:pt x="4564" y="28654"/>
                  </a:lnTo>
                  <a:lnTo>
                    <a:pt x="5705" y="28522"/>
                  </a:lnTo>
                  <a:lnTo>
                    <a:pt x="7592" y="28654"/>
                  </a:lnTo>
                  <a:lnTo>
                    <a:pt x="7636" y="28654"/>
                  </a:lnTo>
                  <a:lnTo>
                    <a:pt x="9303" y="28303"/>
                  </a:lnTo>
                  <a:lnTo>
                    <a:pt x="11980" y="28917"/>
                  </a:lnTo>
                  <a:lnTo>
                    <a:pt x="13648" y="29488"/>
                  </a:lnTo>
                  <a:lnTo>
                    <a:pt x="14964" y="29970"/>
                  </a:lnTo>
                  <a:lnTo>
                    <a:pt x="15973" y="30365"/>
                  </a:lnTo>
                  <a:lnTo>
                    <a:pt x="16763" y="30716"/>
                  </a:lnTo>
                  <a:lnTo>
                    <a:pt x="17685" y="31111"/>
                  </a:lnTo>
                  <a:lnTo>
                    <a:pt x="18080" y="31199"/>
                  </a:lnTo>
                  <a:lnTo>
                    <a:pt x="18387" y="31243"/>
                  </a:lnTo>
                  <a:lnTo>
                    <a:pt x="18782" y="31199"/>
                  </a:lnTo>
                  <a:lnTo>
                    <a:pt x="19220" y="31067"/>
                  </a:lnTo>
                  <a:lnTo>
                    <a:pt x="19791" y="30848"/>
                  </a:lnTo>
                  <a:lnTo>
                    <a:pt x="20493" y="30541"/>
                  </a:lnTo>
                  <a:lnTo>
                    <a:pt x="22073" y="29883"/>
                  </a:lnTo>
                  <a:lnTo>
                    <a:pt x="24355" y="29005"/>
                  </a:lnTo>
                  <a:lnTo>
                    <a:pt x="26812" y="27864"/>
                  </a:lnTo>
                  <a:lnTo>
                    <a:pt x="26856" y="27820"/>
                  </a:lnTo>
                  <a:lnTo>
                    <a:pt x="28348" y="26679"/>
                  </a:lnTo>
                  <a:lnTo>
                    <a:pt x="31112" y="25670"/>
                  </a:lnTo>
                  <a:lnTo>
                    <a:pt x="33438" y="25363"/>
                  </a:lnTo>
                  <a:lnTo>
                    <a:pt x="33526" y="25363"/>
                  </a:lnTo>
                  <a:lnTo>
                    <a:pt x="34096" y="24968"/>
                  </a:lnTo>
                  <a:lnTo>
                    <a:pt x="34140" y="24924"/>
                  </a:lnTo>
                  <a:lnTo>
                    <a:pt x="34579" y="24222"/>
                  </a:lnTo>
                  <a:lnTo>
                    <a:pt x="34623" y="24178"/>
                  </a:lnTo>
                  <a:lnTo>
                    <a:pt x="35149" y="22686"/>
                  </a:lnTo>
                  <a:lnTo>
                    <a:pt x="35500" y="22072"/>
                  </a:lnTo>
                  <a:lnTo>
                    <a:pt x="35500" y="22028"/>
                  </a:lnTo>
                  <a:lnTo>
                    <a:pt x="35588" y="21765"/>
                  </a:lnTo>
                  <a:lnTo>
                    <a:pt x="35588" y="21677"/>
                  </a:lnTo>
                  <a:lnTo>
                    <a:pt x="35500" y="21589"/>
                  </a:lnTo>
                  <a:lnTo>
                    <a:pt x="33087" y="20580"/>
                  </a:lnTo>
                  <a:lnTo>
                    <a:pt x="33043" y="20580"/>
                  </a:lnTo>
                  <a:lnTo>
                    <a:pt x="30849" y="20185"/>
                  </a:lnTo>
                  <a:lnTo>
                    <a:pt x="29664" y="20009"/>
                  </a:lnTo>
                  <a:lnTo>
                    <a:pt x="29225" y="19615"/>
                  </a:lnTo>
                  <a:lnTo>
                    <a:pt x="28918" y="18254"/>
                  </a:lnTo>
                  <a:lnTo>
                    <a:pt x="28479" y="15446"/>
                  </a:lnTo>
                  <a:lnTo>
                    <a:pt x="28040" y="13340"/>
                  </a:lnTo>
                  <a:lnTo>
                    <a:pt x="28040" y="13252"/>
                  </a:lnTo>
                  <a:lnTo>
                    <a:pt x="25934" y="9917"/>
                  </a:lnTo>
                  <a:lnTo>
                    <a:pt x="24091" y="7547"/>
                  </a:lnTo>
                  <a:lnTo>
                    <a:pt x="24047" y="7547"/>
                  </a:lnTo>
                  <a:lnTo>
                    <a:pt x="21985" y="5704"/>
                  </a:lnTo>
                  <a:lnTo>
                    <a:pt x="20098" y="4081"/>
                  </a:lnTo>
                  <a:lnTo>
                    <a:pt x="20054" y="4081"/>
                  </a:lnTo>
                  <a:lnTo>
                    <a:pt x="18738" y="3247"/>
                  </a:lnTo>
                  <a:lnTo>
                    <a:pt x="17816" y="1273"/>
                  </a:lnTo>
                  <a:lnTo>
                    <a:pt x="17378" y="439"/>
                  </a:lnTo>
                  <a:lnTo>
                    <a:pt x="17334" y="439"/>
                  </a:lnTo>
                  <a:lnTo>
                    <a:pt x="16983" y="44"/>
                  </a:lnTo>
                  <a:lnTo>
                    <a:pt x="1693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4" name="Google Shape;2704;p126"/>
            <p:cNvSpPr/>
            <p:nvPr/>
          </p:nvSpPr>
          <p:spPr>
            <a:xfrm>
              <a:off x="6038025" y="3987950"/>
              <a:ext cx="388375" cy="286350"/>
            </a:xfrm>
            <a:custGeom>
              <a:avLst/>
              <a:gdLst/>
              <a:ahLst/>
              <a:cxnLst/>
              <a:rect l="l" t="t" r="r" b="b"/>
              <a:pathLst>
                <a:path w="15535" h="11454" extrusionOk="0">
                  <a:moveTo>
                    <a:pt x="2545" y="352"/>
                  </a:moveTo>
                  <a:lnTo>
                    <a:pt x="5134" y="527"/>
                  </a:lnTo>
                  <a:lnTo>
                    <a:pt x="7504" y="1010"/>
                  </a:lnTo>
                  <a:lnTo>
                    <a:pt x="9786" y="1317"/>
                  </a:lnTo>
                  <a:lnTo>
                    <a:pt x="9830" y="1317"/>
                  </a:lnTo>
                  <a:lnTo>
                    <a:pt x="11760" y="1010"/>
                  </a:lnTo>
                  <a:lnTo>
                    <a:pt x="12813" y="1142"/>
                  </a:lnTo>
                  <a:lnTo>
                    <a:pt x="14130" y="1800"/>
                  </a:lnTo>
                  <a:lnTo>
                    <a:pt x="14569" y="2195"/>
                  </a:lnTo>
                  <a:lnTo>
                    <a:pt x="15139" y="3906"/>
                  </a:lnTo>
                  <a:lnTo>
                    <a:pt x="15183" y="4345"/>
                  </a:lnTo>
                  <a:lnTo>
                    <a:pt x="14481" y="5486"/>
                  </a:lnTo>
                  <a:lnTo>
                    <a:pt x="12857" y="7504"/>
                  </a:lnTo>
                  <a:lnTo>
                    <a:pt x="11936" y="8952"/>
                  </a:lnTo>
                  <a:lnTo>
                    <a:pt x="10356" y="10005"/>
                  </a:lnTo>
                  <a:lnTo>
                    <a:pt x="7855" y="11015"/>
                  </a:lnTo>
                  <a:lnTo>
                    <a:pt x="6758" y="11102"/>
                  </a:lnTo>
                  <a:lnTo>
                    <a:pt x="5924" y="11059"/>
                  </a:lnTo>
                  <a:lnTo>
                    <a:pt x="4520" y="10313"/>
                  </a:lnTo>
                  <a:lnTo>
                    <a:pt x="3072" y="9303"/>
                  </a:lnTo>
                  <a:lnTo>
                    <a:pt x="2721" y="8865"/>
                  </a:lnTo>
                  <a:lnTo>
                    <a:pt x="2326" y="6802"/>
                  </a:lnTo>
                  <a:lnTo>
                    <a:pt x="2282" y="6714"/>
                  </a:lnTo>
                  <a:lnTo>
                    <a:pt x="527" y="4082"/>
                  </a:lnTo>
                  <a:lnTo>
                    <a:pt x="351" y="3160"/>
                  </a:lnTo>
                  <a:lnTo>
                    <a:pt x="834" y="2063"/>
                  </a:lnTo>
                  <a:lnTo>
                    <a:pt x="1580" y="922"/>
                  </a:lnTo>
                  <a:lnTo>
                    <a:pt x="2019" y="527"/>
                  </a:lnTo>
                  <a:lnTo>
                    <a:pt x="2545" y="352"/>
                  </a:lnTo>
                  <a:close/>
                  <a:moveTo>
                    <a:pt x="2545" y="1"/>
                  </a:moveTo>
                  <a:lnTo>
                    <a:pt x="2458" y="45"/>
                  </a:lnTo>
                  <a:lnTo>
                    <a:pt x="1887" y="220"/>
                  </a:lnTo>
                  <a:lnTo>
                    <a:pt x="1843" y="264"/>
                  </a:lnTo>
                  <a:lnTo>
                    <a:pt x="1317" y="659"/>
                  </a:lnTo>
                  <a:lnTo>
                    <a:pt x="1273" y="703"/>
                  </a:lnTo>
                  <a:lnTo>
                    <a:pt x="527" y="1888"/>
                  </a:lnTo>
                  <a:lnTo>
                    <a:pt x="527" y="1931"/>
                  </a:lnTo>
                  <a:lnTo>
                    <a:pt x="44" y="3072"/>
                  </a:lnTo>
                  <a:lnTo>
                    <a:pt x="0" y="3204"/>
                  </a:lnTo>
                  <a:lnTo>
                    <a:pt x="176" y="4169"/>
                  </a:lnTo>
                  <a:lnTo>
                    <a:pt x="220" y="4257"/>
                  </a:lnTo>
                  <a:lnTo>
                    <a:pt x="1975" y="6890"/>
                  </a:lnTo>
                  <a:lnTo>
                    <a:pt x="2414" y="8952"/>
                  </a:lnTo>
                  <a:lnTo>
                    <a:pt x="2458" y="9040"/>
                  </a:lnTo>
                  <a:lnTo>
                    <a:pt x="2809" y="9523"/>
                  </a:lnTo>
                  <a:lnTo>
                    <a:pt x="2853" y="9567"/>
                  </a:lnTo>
                  <a:lnTo>
                    <a:pt x="4345" y="10620"/>
                  </a:lnTo>
                  <a:lnTo>
                    <a:pt x="5793" y="11366"/>
                  </a:lnTo>
                  <a:lnTo>
                    <a:pt x="5880" y="11410"/>
                  </a:lnTo>
                  <a:lnTo>
                    <a:pt x="6758" y="11453"/>
                  </a:lnTo>
                  <a:lnTo>
                    <a:pt x="7943" y="11322"/>
                  </a:lnTo>
                  <a:lnTo>
                    <a:pt x="7987" y="11322"/>
                  </a:lnTo>
                  <a:lnTo>
                    <a:pt x="10488" y="10313"/>
                  </a:lnTo>
                  <a:lnTo>
                    <a:pt x="10532" y="10313"/>
                  </a:lnTo>
                  <a:lnTo>
                    <a:pt x="12155" y="9216"/>
                  </a:lnTo>
                  <a:lnTo>
                    <a:pt x="12199" y="9172"/>
                  </a:lnTo>
                  <a:lnTo>
                    <a:pt x="13165" y="7724"/>
                  </a:lnTo>
                  <a:lnTo>
                    <a:pt x="14788" y="5705"/>
                  </a:lnTo>
                  <a:lnTo>
                    <a:pt x="15490" y="4476"/>
                  </a:lnTo>
                  <a:lnTo>
                    <a:pt x="15534" y="4389"/>
                  </a:lnTo>
                  <a:lnTo>
                    <a:pt x="15490" y="3862"/>
                  </a:lnTo>
                  <a:lnTo>
                    <a:pt x="15490" y="3818"/>
                  </a:lnTo>
                  <a:lnTo>
                    <a:pt x="14876" y="2063"/>
                  </a:lnTo>
                  <a:lnTo>
                    <a:pt x="14832" y="1975"/>
                  </a:lnTo>
                  <a:lnTo>
                    <a:pt x="14393" y="1536"/>
                  </a:lnTo>
                  <a:lnTo>
                    <a:pt x="14349" y="1493"/>
                  </a:lnTo>
                  <a:lnTo>
                    <a:pt x="12945" y="834"/>
                  </a:lnTo>
                  <a:lnTo>
                    <a:pt x="12901" y="791"/>
                  </a:lnTo>
                  <a:lnTo>
                    <a:pt x="11804" y="659"/>
                  </a:lnTo>
                  <a:lnTo>
                    <a:pt x="11760" y="659"/>
                  </a:lnTo>
                  <a:lnTo>
                    <a:pt x="9830" y="966"/>
                  </a:lnTo>
                  <a:lnTo>
                    <a:pt x="7548" y="659"/>
                  </a:lnTo>
                  <a:lnTo>
                    <a:pt x="5178" y="176"/>
                  </a:lnTo>
                  <a:lnTo>
                    <a:pt x="254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5" name="Google Shape;2705;p126"/>
            <p:cNvSpPr/>
            <p:nvPr/>
          </p:nvSpPr>
          <p:spPr>
            <a:xfrm>
              <a:off x="6096175" y="1773100"/>
              <a:ext cx="942350" cy="1522675"/>
            </a:xfrm>
            <a:custGeom>
              <a:avLst/>
              <a:gdLst/>
              <a:ahLst/>
              <a:cxnLst/>
              <a:rect l="l" t="t" r="r" b="b"/>
              <a:pathLst>
                <a:path w="37694" h="60907" extrusionOk="0">
                  <a:moveTo>
                    <a:pt x="35982" y="0"/>
                  </a:moveTo>
                  <a:lnTo>
                    <a:pt x="35938" y="44"/>
                  </a:lnTo>
                  <a:lnTo>
                    <a:pt x="35894" y="88"/>
                  </a:lnTo>
                  <a:lnTo>
                    <a:pt x="35894" y="176"/>
                  </a:lnTo>
                  <a:lnTo>
                    <a:pt x="35894" y="220"/>
                  </a:lnTo>
                  <a:lnTo>
                    <a:pt x="35938" y="307"/>
                  </a:lnTo>
                  <a:lnTo>
                    <a:pt x="36070" y="395"/>
                  </a:lnTo>
                  <a:lnTo>
                    <a:pt x="37079" y="1975"/>
                  </a:lnTo>
                  <a:lnTo>
                    <a:pt x="37298" y="2765"/>
                  </a:lnTo>
                  <a:lnTo>
                    <a:pt x="37342" y="3598"/>
                  </a:lnTo>
                  <a:lnTo>
                    <a:pt x="37035" y="5529"/>
                  </a:lnTo>
                  <a:lnTo>
                    <a:pt x="37035" y="5573"/>
                  </a:lnTo>
                  <a:lnTo>
                    <a:pt x="36904" y="8820"/>
                  </a:lnTo>
                  <a:lnTo>
                    <a:pt x="36640" y="9829"/>
                  </a:lnTo>
                  <a:lnTo>
                    <a:pt x="35850" y="11760"/>
                  </a:lnTo>
                  <a:lnTo>
                    <a:pt x="34578" y="14569"/>
                  </a:lnTo>
                  <a:lnTo>
                    <a:pt x="33393" y="17026"/>
                  </a:lnTo>
                  <a:lnTo>
                    <a:pt x="31111" y="20405"/>
                  </a:lnTo>
                  <a:lnTo>
                    <a:pt x="31111" y="20536"/>
                  </a:lnTo>
                  <a:lnTo>
                    <a:pt x="31155" y="20624"/>
                  </a:lnTo>
                  <a:lnTo>
                    <a:pt x="31506" y="21063"/>
                  </a:lnTo>
                  <a:lnTo>
                    <a:pt x="32472" y="22511"/>
                  </a:lnTo>
                  <a:lnTo>
                    <a:pt x="32867" y="24573"/>
                  </a:lnTo>
                  <a:lnTo>
                    <a:pt x="33525" y="26767"/>
                  </a:lnTo>
                  <a:lnTo>
                    <a:pt x="33613" y="28523"/>
                  </a:lnTo>
                  <a:lnTo>
                    <a:pt x="33656" y="31638"/>
                  </a:lnTo>
                  <a:lnTo>
                    <a:pt x="33656" y="35368"/>
                  </a:lnTo>
                  <a:lnTo>
                    <a:pt x="33437" y="38088"/>
                  </a:lnTo>
                  <a:lnTo>
                    <a:pt x="33130" y="38922"/>
                  </a:lnTo>
                  <a:lnTo>
                    <a:pt x="30804" y="41774"/>
                  </a:lnTo>
                  <a:lnTo>
                    <a:pt x="28391" y="43442"/>
                  </a:lnTo>
                  <a:lnTo>
                    <a:pt x="25495" y="44978"/>
                  </a:lnTo>
                  <a:lnTo>
                    <a:pt x="23301" y="46119"/>
                  </a:lnTo>
                  <a:lnTo>
                    <a:pt x="20097" y="47874"/>
                  </a:lnTo>
                  <a:lnTo>
                    <a:pt x="16894" y="49936"/>
                  </a:lnTo>
                  <a:lnTo>
                    <a:pt x="16016" y="50726"/>
                  </a:lnTo>
                  <a:lnTo>
                    <a:pt x="14042" y="51516"/>
                  </a:lnTo>
                  <a:lnTo>
                    <a:pt x="13998" y="51516"/>
                  </a:lnTo>
                  <a:lnTo>
                    <a:pt x="12682" y="52306"/>
                  </a:lnTo>
                  <a:lnTo>
                    <a:pt x="12638" y="52306"/>
                  </a:lnTo>
                  <a:lnTo>
                    <a:pt x="11146" y="53490"/>
                  </a:lnTo>
                  <a:lnTo>
                    <a:pt x="9127" y="54500"/>
                  </a:lnTo>
                  <a:lnTo>
                    <a:pt x="5222" y="56694"/>
                  </a:lnTo>
                  <a:lnTo>
                    <a:pt x="3335" y="58098"/>
                  </a:lnTo>
                  <a:lnTo>
                    <a:pt x="88" y="60599"/>
                  </a:lnTo>
                  <a:lnTo>
                    <a:pt x="44" y="60643"/>
                  </a:lnTo>
                  <a:lnTo>
                    <a:pt x="0" y="60731"/>
                  </a:lnTo>
                  <a:lnTo>
                    <a:pt x="0" y="60775"/>
                  </a:lnTo>
                  <a:lnTo>
                    <a:pt x="44" y="60862"/>
                  </a:lnTo>
                  <a:lnTo>
                    <a:pt x="88" y="60906"/>
                  </a:lnTo>
                  <a:lnTo>
                    <a:pt x="307" y="60906"/>
                  </a:lnTo>
                  <a:lnTo>
                    <a:pt x="3554" y="58405"/>
                  </a:lnTo>
                  <a:lnTo>
                    <a:pt x="5397" y="56957"/>
                  </a:lnTo>
                  <a:lnTo>
                    <a:pt x="9303" y="54807"/>
                  </a:lnTo>
                  <a:lnTo>
                    <a:pt x="11277" y="53798"/>
                  </a:lnTo>
                  <a:lnTo>
                    <a:pt x="11321" y="53754"/>
                  </a:lnTo>
                  <a:lnTo>
                    <a:pt x="12857" y="52613"/>
                  </a:lnTo>
                  <a:lnTo>
                    <a:pt x="14173" y="51823"/>
                  </a:lnTo>
                  <a:lnTo>
                    <a:pt x="16148" y="51033"/>
                  </a:lnTo>
                  <a:lnTo>
                    <a:pt x="16192" y="50989"/>
                  </a:lnTo>
                  <a:lnTo>
                    <a:pt x="17113" y="50243"/>
                  </a:lnTo>
                  <a:lnTo>
                    <a:pt x="20273" y="48181"/>
                  </a:lnTo>
                  <a:lnTo>
                    <a:pt x="23476" y="46426"/>
                  </a:lnTo>
                  <a:lnTo>
                    <a:pt x="25626" y="45285"/>
                  </a:lnTo>
                  <a:lnTo>
                    <a:pt x="28566" y="43749"/>
                  </a:lnTo>
                  <a:lnTo>
                    <a:pt x="31024" y="42038"/>
                  </a:lnTo>
                  <a:lnTo>
                    <a:pt x="31067" y="41994"/>
                  </a:lnTo>
                  <a:lnTo>
                    <a:pt x="33437" y="39098"/>
                  </a:lnTo>
                  <a:lnTo>
                    <a:pt x="33437" y="39054"/>
                  </a:lnTo>
                  <a:lnTo>
                    <a:pt x="33788" y="38176"/>
                  </a:lnTo>
                  <a:lnTo>
                    <a:pt x="33788" y="38132"/>
                  </a:lnTo>
                  <a:lnTo>
                    <a:pt x="34007" y="35368"/>
                  </a:lnTo>
                  <a:lnTo>
                    <a:pt x="34007" y="31638"/>
                  </a:lnTo>
                  <a:lnTo>
                    <a:pt x="33964" y="28523"/>
                  </a:lnTo>
                  <a:lnTo>
                    <a:pt x="33876" y="26723"/>
                  </a:lnTo>
                  <a:lnTo>
                    <a:pt x="33218" y="24486"/>
                  </a:lnTo>
                  <a:lnTo>
                    <a:pt x="32823" y="22379"/>
                  </a:lnTo>
                  <a:lnTo>
                    <a:pt x="32779" y="22335"/>
                  </a:lnTo>
                  <a:lnTo>
                    <a:pt x="31813" y="20887"/>
                  </a:lnTo>
                  <a:lnTo>
                    <a:pt x="31813" y="20843"/>
                  </a:lnTo>
                  <a:lnTo>
                    <a:pt x="31506" y="20492"/>
                  </a:lnTo>
                  <a:lnTo>
                    <a:pt x="33700" y="17201"/>
                  </a:lnTo>
                  <a:lnTo>
                    <a:pt x="34885" y="14744"/>
                  </a:lnTo>
                  <a:lnTo>
                    <a:pt x="36201" y="11892"/>
                  </a:lnTo>
                  <a:lnTo>
                    <a:pt x="36991" y="9961"/>
                  </a:lnTo>
                  <a:lnTo>
                    <a:pt x="36991" y="9917"/>
                  </a:lnTo>
                  <a:lnTo>
                    <a:pt x="37255" y="8908"/>
                  </a:lnTo>
                  <a:lnTo>
                    <a:pt x="37255" y="8864"/>
                  </a:lnTo>
                  <a:lnTo>
                    <a:pt x="37386" y="5573"/>
                  </a:lnTo>
                  <a:lnTo>
                    <a:pt x="37693" y="3642"/>
                  </a:lnTo>
                  <a:lnTo>
                    <a:pt x="37693" y="3598"/>
                  </a:lnTo>
                  <a:lnTo>
                    <a:pt x="37650" y="2721"/>
                  </a:lnTo>
                  <a:lnTo>
                    <a:pt x="37650" y="2677"/>
                  </a:lnTo>
                  <a:lnTo>
                    <a:pt x="37386" y="1843"/>
                  </a:lnTo>
                  <a:lnTo>
                    <a:pt x="37386" y="1799"/>
                  </a:lnTo>
                  <a:lnTo>
                    <a:pt x="36377" y="220"/>
                  </a:lnTo>
                  <a:lnTo>
                    <a:pt x="36333" y="176"/>
                  </a:lnTo>
                  <a:lnTo>
                    <a:pt x="36158" y="44"/>
                  </a:lnTo>
                  <a:lnTo>
                    <a:pt x="3611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6" name="Google Shape;2706;p126"/>
            <p:cNvSpPr/>
            <p:nvPr/>
          </p:nvSpPr>
          <p:spPr>
            <a:xfrm>
              <a:off x="6123600" y="1816975"/>
              <a:ext cx="957700" cy="1504025"/>
            </a:xfrm>
            <a:custGeom>
              <a:avLst/>
              <a:gdLst/>
              <a:ahLst/>
              <a:cxnLst/>
              <a:rect l="l" t="t" r="r" b="b"/>
              <a:pathLst>
                <a:path w="38308" h="60161" extrusionOk="0">
                  <a:moveTo>
                    <a:pt x="36772" y="1"/>
                  </a:moveTo>
                  <a:lnTo>
                    <a:pt x="36684" y="44"/>
                  </a:lnTo>
                  <a:lnTo>
                    <a:pt x="36684" y="132"/>
                  </a:lnTo>
                  <a:lnTo>
                    <a:pt x="36684" y="176"/>
                  </a:lnTo>
                  <a:lnTo>
                    <a:pt x="36684" y="264"/>
                  </a:lnTo>
                  <a:lnTo>
                    <a:pt x="37430" y="1624"/>
                  </a:lnTo>
                  <a:lnTo>
                    <a:pt x="37913" y="3160"/>
                  </a:lnTo>
                  <a:lnTo>
                    <a:pt x="37957" y="4740"/>
                  </a:lnTo>
                  <a:lnTo>
                    <a:pt x="37298" y="7372"/>
                  </a:lnTo>
                  <a:lnTo>
                    <a:pt x="36245" y="10620"/>
                  </a:lnTo>
                  <a:lnTo>
                    <a:pt x="36245" y="10663"/>
                  </a:lnTo>
                  <a:lnTo>
                    <a:pt x="36421" y="13077"/>
                  </a:lnTo>
                  <a:lnTo>
                    <a:pt x="36158" y="15183"/>
                  </a:lnTo>
                  <a:lnTo>
                    <a:pt x="36070" y="17509"/>
                  </a:lnTo>
                  <a:lnTo>
                    <a:pt x="35807" y="20142"/>
                  </a:lnTo>
                  <a:lnTo>
                    <a:pt x="35850" y="20229"/>
                  </a:lnTo>
                  <a:lnTo>
                    <a:pt x="36465" y="22160"/>
                  </a:lnTo>
                  <a:lnTo>
                    <a:pt x="36596" y="25802"/>
                  </a:lnTo>
                  <a:lnTo>
                    <a:pt x="36904" y="27601"/>
                  </a:lnTo>
                  <a:lnTo>
                    <a:pt x="36947" y="29488"/>
                  </a:lnTo>
                  <a:lnTo>
                    <a:pt x="36860" y="32077"/>
                  </a:lnTo>
                  <a:lnTo>
                    <a:pt x="36596" y="34578"/>
                  </a:lnTo>
                  <a:lnTo>
                    <a:pt x="36070" y="36333"/>
                  </a:lnTo>
                  <a:lnTo>
                    <a:pt x="34797" y="38308"/>
                  </a:lnTo>
                  <a:lnTo>
                    <a:pt x="33042" y="41555"/>
                  </a:lnTo>
                  <a:lnTo>
                    <a:pt x="31770" y="42828"/>
                  </a:lnTo>
                  <a:lnTo>
                    <a:pt x="30848" y="43047"/>
                  </a:lnTo>
                  <a:lnTo>
                    <a:pt x="29619" y="43091"/>
                  </a:lnTo>
                  <a:lnTo>
                    <a:pt x="29532" y="43135"/>
                  </a:lnTo>
                  <a:lnTo>
                    <a:pt x="27294" y="44364"/>
                  </a:lnTo>
                  <a:lnTo>
                    <a:pt x="22028" y="47040"/>
                  </a:lnTo>
                  <a:lnTo>
                    <a:pt x="18035" y="49103"/>
                  </a:lnTo>
                  <a:lnTo>
                    <a:pt x="15534" y="50726"/>
                  </a:lnTo>
                  <a:lnTo>
                    <a:pt x="12155" y="52086"/>
                  </a:lnTo>
                  <a:lnTo>
                    <a:pt x="12111" y="52086"/>
                  </a:lnTo>
                  <a:lnTo>
                    <a:pt x="10531" y="53008"/>
                  </a:lnTo>
                  <a:lnTo>
                    <a:pt x="8996" y="53886"/>
                  </a:lnTo>
                  <a:lnTo>
                    <a:pt x="7416" y="54719"/>
                  </a:lnTo>
                  <a:lnTo>
                    <a:pt x="5880" y="55597"/>
                  </a:lnTo>
                  <a:lnTo>
                    <a:pt x="5134" y="56080"/>
                  </a:lnTo>
                  <a:lnTo>
                    <a:pt x="4432" y="56562"/>
                  </a:lnTo>
                  <a:lnTo>
                    <a:pt x="3686" y="57089"/>
                  </a:lnTo>
                  <a:lnTo>
                    <a:pt x="2984" y="57659"/>
                  </a:lnTo>
                  <a:lnTo>
                    <a:pt x="88" y="59853"/>
                  </a:lnTo>
                  <a:lnTo>
                    <a:pt x="44" y="59897"/>
                  </a:lnTo>
                  <a:lnTo>
                    <a:pt x="0" y="59985"/>
                  </a:lnTo>
                  <a:lnTo>
                    <a:pt x="0" y="60029"/>
                  </a:lnTo>
                  <a:lnTo>
                    <a:pt x="44" y="60117"/>
                  </a:lnTo>
                  <a:lnTo>
                    <a:pt x="88" y="60160"/>
                  </a:lnTo>
                  <a:lnTo>
                    <a:pt x="176" y="60160"/>
                  </a:lnTo>
                  <a:lnTo>
                    <a:pt x="307" y="60117"/>
                  </a:lnTo>
                  <a:lnTo>
                    <a:pt x="3203" y="57923"/>
                  </a:lnTo>
                  <a:lnTo>
                    <a:pt x="3905" y="57396"/>
                  </a:lnTo>
                  <a:lnTo>
                    <a:pt x="4607" y="56869"/>
                  </a:lnTo>
                  <a:lnTo>
                    <a:pt x="5353" y="56387"/>
                  </a:lnTo>
                  <a:lnTo>
                    <a:pt x="6099" y="55904"/>
                  </a:lnTo>
                  <a:lnTo>
                    <a:pt x="7635" y="55026"/>
                  </a:lnTo>
                  <a:lnTo>
                    <a:pt x="9127" y="54193"/>
                  </a:lnTo>
                  <a:lnTo>
                    <a:pt x="10707" y="53315"/>
                  </a:lnTo>
                  <a:lnTo>
                    <a:pt x="12287" y="52394"/>
                  </a:lnTo>
                  <a:lnTo>
                    <a:pt x="15665" y="51033"/>
                  </a:lnTo>
                  <a:lnTo>
                    <a:pt x="15709" y="51033"/>
                  </a:lnTo>
                  <a:lnTo>
                    <a:pt x="18210" y="49410"/>
                  </a:lnTo>
                  <a:lnTo>
                    <a:pt x="22160" y="47347"/>
                  </a:lnTo>
                  <a:lnTo>
                    <a:pt x="27469" y="44671"/>
                  </a:lnTo>
                  <a:lnTo>
                    <a:pt x="29663" y="43442"/>
                  </a:lnTo>
                  <a:lnTo>
                    <a:pt x="30892" y="43398"/>
                  </a:lnTo>
                  <a:lnTo>
                    <a:pt x="30936" y="43398"/>
                  </a:lnTo>
                  <a:lnTo>
                    <a:pt x="31901" y="43179"/>
                  </a:lnTo>
                  <a:lnTo>
                    <a:pt x="31989" y="43135"/>
                  </a:lnTo>
                  <a:lnTo>
                    <a:pt x="33349" y="41775"/>
                  </a:lnTo>
                  <a:lnTo>
                    <a:pt x="33349" y="41731"/>
                  </a:lnTo>
                  <a:lnTo>
                    <a:pt x="35104" y="38527"/>
                  </a:lnTo>
                  <a:lnTo>
                    <a:pt x="36377" y="36509"/>
                  </a:lnTo>
                  <a:lnTo>
                    <a:pt x="36377" y="36465"/>
                  </a:lnTo>
                  <a:lnTo>
                    <a:pt x="36904" y="34666"/>
                  </a:lnTo>
                  <a:lnTo>
                    <a:pt x="36904" y="34622"/>
                  </a:lnTo>
                  <a:lnTo>
                    <a:pt x="37211" y="32121"/>
                  </a:lnTo>
                  <a:lnTo>
                    <a:pt x="37298" y="29488"/>
                  </a:lnTo>
                  <a:lnTo>
                    <a:pt x="37255" y="27601"/>
                  </a:lnTo>
                  <a:lnTo>
                    <a:pt x="37211" y="27557"/>
                  </a:lnTo>
                  <a:lnTo>
                    <a:pt x="36947" y="25758"/>
                  </a:lnTo>
                  <a:lnTo>
                    <a:pt x="36816" y="22116"/>
                  </a:lnTo>
                  <a:lnTo>
                    <a:pt x="36816" y="22072"/>
                  </a:lnTo>
                  <a:lnTo>
                    <a:pt x="36201" y="20142"/>
                  </a:lnTo>
                  <a:lnTo>
                    <a:pt x="36421" y="17509"/>
                  </a:lnTo>
                  <a:lnTo>
                    <a:pt x="36509" y="15227"/>
                  </a:lnTo>
                  <a:lnTo>
                    <a:pt x="36772" y="13077"/>
                  </a:lnTo>
                  <a:lnTo>
                    <a:pt x="36596" y="10663"/>
                  </a:lnTo>
                  <a:lnTo>
                    <a:pt x="37650" y="7460"/>
                  </a:lnTo>
                  <a:lnTo>
                    <a:pt x="38264" y="4827"/>
                  </a:lnTo>
                  <a:lnTo>
                    <a:pt x="38308" y="4783"/>
                  </a:lnTo>
                  <a:lnTo>
                    <a:pt x="38264" y="3160"/>
                  </a:lnTo>
                  <a:lnTo>
                    <a:pt x="38264" y="3072"/>
                  </a:lnTo>
                  <a:lnTo>
                    <a:pt x="37737" y="1492"/>
                  </a:lnTo>
                  <a:lnTo>
                    <a:pt x="37737" y="1449"/>
                  </a:lnTo>
                  <a:lnTo>
                    <a:pt x="36991" y="88"/>
                  </a:lnTo>
                  <a:lnTo>
                    <a:pt x="36947" y="44"/>
                  </a:lnTo>
                  <a:lnTo>
                    <a:pt x="3690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7" name="Google Shape;2707;p126"/>
            <p:cNvSpPr/>
            <p:nvPr/>
          </p:nvSpPr>
          <p:spPr>
            <a:xfrm>
              <a:off x="6392350" y="3454800"/>
              <a:ext cx="767950" cy="217250"/>
            </a:xfrm>
            <a:custGeom>
              <a:avLst/>
              <a:gdLst/>
              <a:ahLst/>
              <a:cxnLst/>
              <a:rect l="l" t="t" r="r" b="b"/>
              <a:pathLst>
                <a:path w="30718" h="8690" extrusionOk="0">
                  <a:moveTo>
                    <a:pt x="11234" y="1"/>
                  </a:moveTo>
                  <a:lnTo>
                    <a:pt x="7899" y="1010"/>
                  </a:lnTo>
                  <a:lnTo>
                    <a:pt x="3555" y="1975"/>
                  </a:lnTo>
                  <a:lnTo>
                    <a:pt x="3511" y="1975"/>
                  </a:lnTo>
                  <a:lnTo>
                    <a:pt x="89" y="3994"/>
                  </a:lnTo>
                  <a:lnTo>
                    <a:pt x="45" y="4038"/>
                  </a:lnTo>
                  <a:lnTo>
                    <a:pt x="1" y="4126"/>
                  </a:lnTo>
                  <a:lnTo>
                    <a:pt x="1" y="4169"/>
                  </a:lnTo>
                  <a:lnTo>
                    <a:pt x="45" y="4257"/>
                  </a:lnTo>
                  <a:lnTo>
                    <a:pt x="89" y="4301"/>
                  </a:lnTo>
                  <a:lnTo>
                    <a:pt x="132" y="4345"/>
                  </a:lnTo>
                  <a:lnTo>
                    <a:pt x="220" y="4345"/>
                  </a:lnTo>
                  <a:lnTo>
                    <a:pt x="264" y="4301"/>
                  </a:lnTo>
                  <a:lnTo>
                    <a:pt x="3687" y="2326"/>
                  </a:lnTo>
                  <a:lnTo>
                    <a:pt x="7987" y="1361"/>
                  </a:lnTo>
                  <a:lnTo>
                    <a:pt x="10313" y="659"/>
                  </a:lnTo>
                  <a:lnTo>
                    <a:pt x="11278" y="352"/>
                  </a:lnTo>
                  <a:lnTo>
                    <a:pt x="11497" y="352"/>
                  </a:lnTo>
                  <a:lnTo>
                    <a:pt x="13384" y="2283"/>
                  </a:lnTo>
                  <a:lnTo>
                    <a:pt x="13428" y="2326"/>
                  </a:lnTo>
                  <a:lnTo>
                    <a:pt x="15754" y="4257"/>
                  </a:lnTo>
                  <a:lnTo>
                    <a:pt x="15798" y="4257"/>
                  </a:lnTo>
                  <a:lnTo>
                    <a:pt x="18913" y="5969"/>
                  </a:lnTo>
                  <a:lnTo>
                    <a:pt x="20888" y="6802"/>
                  </a:lnTo>
                  <a:lnTo>
                    <a:pt x="23214" y="7592"/>
                  </a:lnTo>
                  <a:lnTo>
                    <a:pt x="26022" y="8601"/>
                  </a:lnTo>
                  <a:lnTo>
                    <a:pt x="26066" y="8601"/>
                  </a:lnTo>
                  <a:lnTo>
                    <a:pt x="26943" y="8689"/>
                  </a:lnTo>
                  <a:lnTo>
                    <a:pt x="26987" y="8689"/>
                  </a:lnTo>
                  <a:lnTo>
                    <a:pt x="27777" y="8558"/>
                  </a:lnTo>
                  <a:lnTo>
                    <a:pt x="27821" y="8514"/>
                  </a:lnTo>
                  <a:lnTo>
                    <a:pt x="28874" y="7899"/>
                  </a:lnTo>
                  <a:lnTo>
                    <a:pt x="28962" y="7855"/>
                  </a:lnTo>
                  <a:lnTo>
                    <a:pt x="30366" y="5881"/>
                  </a:lnTo>
                  <a:lnTo>
                    <a:pt x="30366" y="5837"/>
                  </a:lnTo>
                  <a:lnTo>
                    <a:pt x="30717" y="5003"/>
                  </a:lnTo>
                  <a:lnTo>
                    <a:pt x="30717" y="4872"/>
                  </a:lnTo>
                  <a:lnTo>
                    <a:pt x="30322" y="3380"/>
                  </a:lnTo>
                  <a:lnTo>
                    <a:pt x="30278" y="3380"/>
                  </a:lnTo>
                  <a:lnTo>
                    <a:pt x="29225" y="1010"/>
                  </a:lnTo>
                  <a:lnTo>
                    <a:pt x="29181" y="966"/>
                  </a:lnTo>
                  <a:lnTo>
                    <a:pt x="29137" y="922"/>
                  </a:lnTo>
                  <a:lnTo>
                    <a:pt x="29050" y="922"/>
                  </a:lnTo>
                  <a:lnTo>
                    <a:pt x="28962" y="966"/>
                  </a:lnTo>
                  <a:lnTo>
                    <a:pt x="28918" y="966"/>
                  </a:lnTo>
                  <a:lnTo>
                    <a:pt x="28874" y="1054"/>
                  </a:lnTo>
                  <a:lnTo>
                    <a:pt x="28874" y="1098"/>
                  </a:lnTo>
                  <a:lnTo>
                    <a:pt x="28918" y="1186"/>
                  </a:lnTo>
                  <a:lnTo>
                    <a:pt x="29971" y="3511"/>
                  </a:lnTo>
                  <a:lnTo>
                    <a:pt x="30366" y="4915"/>
                  </a:lnTo>
                  <a:lnTo>
                    <a:pt x="30059" y="5661"/>
                  </a:lnTo>
                  <a:lnTo>
                    <a:pt x="28699" y="7636"/>
                  </a:lnTo>
                  <a:lnTo>
                    <a:pt x="27689" y="8206"/>
                  </a:lnTo>
                  <a:lnTo>
                    <a:pt x="26943" y="8338"/>
                  </a:lnTo>
                  <a:lnTo>
                    <a:pt x="26154" y="8250"/>
                  </a:lnTo>
                  <a:lnTo>
                    <a:pt x="23301" y="7285"/>
                  </a:lnTo>
                  <a:lnTo>
                    <a:pt x="21020" y="6495"/>
                  </a:lnTo>
                  <a:lnTo>
                    <a:pt x="19045" y="5618"/>
                  </a:lnTo>
                  <a:lnTo>
                    <a:pt x="15973" y="3950"/>
                  </a:lnTo>
                  <a:lnTo>
                    <a:pt x="13648" y="2063"/>
                  </a:lnTo>
                  <a:lnTo>
                    <a:pt x="11673" y="89"/>
                  </a:lnTo>
                  <a:lnTo>
                    <a:pt x="11585" y="45"/>
                  </a:lnTo>
                  <a:lnTo>
                    <a:pt x="1132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8" name="Google Shape;2708;p126"/>
            <p:cNvSpPr/>
            <p:nvPr/>
          </p:nvSpPr>
          <p:spPr>
            <a:xfrm>
              <a:off x="6322150" y="3238700"/>
              <a:ext cx="868850" cy="265500"/>
            </a:xfrm>
            <a:custGeom>
              <a:avLst/>
              <a:gdLst/>
              <a:ahLst/>
              <a:cxnLst/>
              <a:rect l="l" t="t" r="r" b="b"/>
              <a:pathLst>
                <a:path w="34754" h="10620" extrusionOk="0">
                  <a:moveTo>
                    <a:pt x="34491" y="0"/>
                  </a:moveTo>
                  <a:lnTo>
                    <a:pt x="34447" y="44"/>
                  </a:lnTo>
                  <a:lnTo>
                    <a:pt x="33437" y="1492"/>
                  </a:lnTo>
                  <a:lnTo>
                    <a:pt x="32033" y="3730"/>
                  </a:lnTo>
                  <a:lnTo>
                    <a:pt x="32033" y="3774"/>
                  </a:lnTo>
                  <a:lnTo>
                    <a:pt x="31419" y="5442"/>
                  </a:lnTo>
                  <a:lnTo>
                    <a:pt x="31419" y="5485"/>
                  </a:lnTo>
                  <a:lnTo>
                    <a:pt x="31156" y="7592"/>
                  </a:lnTo>
                  <a:lnTo>
                    <a:pt x="31112" y="10005"/>
                  </a:lnTo>
                  <a:lnTo>
                    <a:pt x="30936" y="10225"/>
                  </a:lnTo>
                  <a:lnTo>
                    <a:pt x="30454" y="10268"/>
                  </a:lnTo>
                  <a:lnTo>
                    <a:pt x="29971" y="10225"/>
                  </a:lnTo>
                  <a:lnTo>
                    <a:pt x="29488" y="10137"/>
                  </a:lnTo>
                  <a:lnTo>
                    <a:pt x="29005" y="10005"/>
                  </a:lnTo>
                  <a:lnTo>
                    <a:pt x="28523" y="9830"/>
                  </a:lnTo>
                  <a:lnTo>
                    <a:pt x="28040" y="9610"/>
                  </a:lnTo>
                  <a:lnTo>
                    <a:pt x="27557" y="9347"/>
                  </a:lnTo>
                  <a:lnTo>
                    <a:pt x="27119" y="9084"/>
                  </a:lnTo>
                  <a:lnTo>
                    <a:pt x="26241" y="8513"/>
                  </a:lnTo>
                  <a:lnTo>
                    <a:pt x="25451" y="7899"/>
                  </a:lnTo>
                  <a:lnTo>
                    <a:pt x="24749" y="7328"/>
                  </a:lnTo>
                  <a:lnTo>
                    <a:pt x="24179" y="6846"/>
                  </a:lnTo>
                  <a:lnTo>
                    <a:pt x="19308" y="2633"/>
                  </a:lnTo>
                  <a:lnTo>
                    <a:pt x="19264" y="2633"/>
                  </a:lnTo>
                  <a:lnTo>
                    <a:pt x="17991" y="2019"/>
                  </a:lnTo>
                  <a:lnTo>
                    <a:pt x="17948" y="2019"/>
                  </a:lnTo>
                  <a:lnTo>
                    <a:pt x="17245" y="1887"/>
                  </a:lnTo>
                  <a:lnTo>
                    <a:pt x="17158" y="1931"/>
                  </a:lnTo>
                  <a:lnTo>
                    <a:pt x="16500" y="2370"/>
                  </a:lnTo>
                  <a:lnTo>
                    <a:pt x="16456" y="2370"/>
                  </a:lnTo>
                  <a:lnTo>
                    <a:pt x="14788" y="3994"/>
                  </a:lnTo>
                  <a:lnTo>
                    <a:pt x="13603" y="4827"/>
                  </a:lnTo>
                  <a:lnTo>
                    <a:pt x="12331" y="5178"/>
                  </a:lnTo>
                  <a:lnTo>
                    <a:pt x="10312" y="5529"/>
                  </a:lnTo>
                  <a:lnTo>
                    <a:pt x="10268" y="5529"/>
                  </a:lnTo>
                  <a:lnTo>
                    <a:pt x="8338" y="6144"/>
                  </a:lnTo>
                  <a:lnTo>
                    <a:pt x="5924" y="6714"/>
                  </a:lnTo>
                  <a:lnTo>
                    <a:pt x="5880" y="6714"/>
                  </a:lnTo>
                  <a:lnTo>
                    <a:pt x="4125" y="7416"/>
                  </a:lnTo>
                  <a:lnTo>
                    <a:pt x="4081" y="7460"/>
                  </a:lnTo>
                  <a:lnTo>
                    <a:pt x="2063" y="8645"/>
                  </a:lnTo>
                  <a:lnTo>
                    <a:pt x="2063" y="8689"/>
                  </a:lnTo>
                  <a:lnTo>
                    <a:pt x="88" y="10181"/>
                  </a:lnTo>
                  <a:lnTo>
                    <a:pt x="44" y="10225"/>
                  </a:lnTo>
                  <a:lnTo>
                    <a:pt x="0" y="10268"/>
                  </a:lnTo>
                  <a:lnTo>
                    <a:pt x="44" y="10356"/>
                  </a:lnTo>
                  <a:lnTo>
                    <a:pt x="44" y="10400"/>
                  </a:lnTo>
                  <a:lnTo>
                    <a:pt x="88" y="10444"/>
                  </a:lnTo>
                  <a:lnTo>
                    <a:pt x="176" y="10488"/>
                  </a:lnTo>
                  <a:lnTo>
                    <a:pt x="220" y="10488"/>
                  </a:lnTo>
                  <a:lnTo>
                    <a:pt x="308" y="10444"/>
                  </a:lnTo>
                  <a:lnTo>
                    <a:pt x="2238" y="8952"/>
                  </a:lnTo>
                  <a:lnTo>
                    <a:pt x="4257" y="7767"/>
                  </a:lnTo>
                  <a:lnTo>
                    <a:pt x="6012" y="7021"/>
                  </a:lnTo>
                  <a:lnTo>
                    <a:pt x="8425" y="6451"/>
                  </a:lnTo>
                  <a:lnTo>
                    <a:pt x="10356" y="5837"/>
                  </a:lnTo>
                  <a:lnTo>
                    <a:pt x="12375" y="5529"/>
                  </a:lnTo>
                  <a:lnTo>
                    <a:pt x="12419" y="5529"/>
                  </a:lnTo>
                  <a:lnTo>
                    <a:pt x="13735" y="5134"/>
                  </a:lnTo>
                  <a:lnTo>
                    <a:pt x="13779" y="5134"/>
                  </a:lnTo>
                  <a:lnTo>
                    <a:pt x="15008" y="4257"/>
                  </a:lnTo>
                  <a:lnTo>
                    <a:pt x="16719" y="2633"/>
                  </a:lnTo>
                  <a:lnTo>
                    <a:pt x="17289" y="2282"/>
                  </a:lnTo>
                  <a:lnTo>
                    <a:pt x="17860" y="2326"/>
                  </a:lnTo>
                  <a:lnTo>
                    <a:pt x="19088" y="2940"/>
                  </a:lnTo>
                  <a:lnTo>
                    <a:pt x="23959" y="7109"/>
                  </a:lnTo>
                  <a:lnTo>
                    <a:pt x="24705" y="7767"/>
                  </a:lnTo>
                  <a:lnTo>
                    <a:pt x="25495" y="8382"/>
                  </a:lnTo>
                  <a:lnTo>
                    <a:pt x="26329" y="8996"/>
                  </a:lnTo>
                  <a:lnTo>
                    <a:pt x="27162" y="9522"/>
                  </a:lnTo>
                  <a:lnTo>
                    <a:pt x="27952" y="9961"/>
                  </a:lnTo>
                  <a:lnTo>
                    <a:pt x="28391" y="10181"/>
                  </a:lnTo>
                  <a:lnTo>
                    <a:pt x="28786" y="10312"/>
                  </a:lnTo>
                  <a:lnTo>
                    <a:pt x="29225" y="10444"/>
                  </a:lnTo>
                  <a:lnTo>
                    <a:pt x="29620" y="10532"/>
                  </a:lnTo>
                  <a:lnTo>
                    <a:pt x="30015" y="10619"/>
                  </a:lnTo>
                  <a:lnTo>
                    <a:pt x="30454" y="10619"/>
                  </a:lnTo>
                  <a:lnTo>
                    <a:pt x="31024" y="10576"/>
                  </a:lnTo>
                  <a:lnTo>
                    <a:pt x="31156" y="10532"/>
                  </a:lnTo>
                  <a:lnTo>
                    <a:pt x="31419" y="10225"/>
                  </a:lnTo>
                  <a:lnTo>
                    <a:pt x="31463" y="10093"/>
                  </a:lnTo>
                  <a:lnTo>
                    <a:pt x="31507" y="7636"/>
                  </a:lnTo>
                  <a:lnTo>
                    <a:pt x="31726" y="5529"/>
                  </a:lnTo>
                  <a:lnTo>
                    <a:pt x="32340" y="3906"/>
                  </a:lnTo>
                  <a:lnTo>
                    <a:pt x="33745" y="1668"/>
                  </a:lnTo>
                  <a:lnTo>
                    <a:pt x="34710" y="264"/>
                  </a:lnTo>
                  <a:lnTo>
                    <a:pt x="34754" y="176"/>
                  </a:lnTo>
                  <a:lnTo>
                    <a:pt x="34754" y="132"/>
                  </a:lnTo>
                  <a:lnTo>
                    <a:pt x="34754" y="44"/>
                  </a:lnTo>
                  <a:lnTo>
                    <a:pt x="3466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9" name="Google Shape;2709;p126"/>
            <p:cNvSpPr/>
            <p:nvPr/>
          </p:nvSpPr>
          <p:spPr>
            <a:xfrm>
              <a:off x="6256325" y="3037950"/>
              <a:ext cx="923700" cy="403725"/>
            </a:xfrm>
            <a:custGeom>
              <a:avLst/>
              <a:gdLst/>
              <a:ahLst/>
              <a:cxnLst/>
              <a:rect l="l" t="t" r="r" b="b"/>
              <a:pathLst>
                <a:path w="36948" h="16149" extrusionOk="0">
                  <a:moveTo>
                    <a:pt x="34666" y="0"/>
                  </a:moveTo>
                  <a:lnTo>
                    <a:pt x="34622" y="88"/>
                  </a:lnTo>
                  <a:lnTo>
                    <a:pt x="34622" y="132"/>
                  </a:lnTo>
                  <a:lnTo>
                    <a:pt x="34622" y="220"/>
                  </a:lnTo>
                  <a:lnTo>
                    <a:pt x="35061" y="1931"/>
                  </a:lnTo>
                  <a:lnTo>
                    <a:pt x="35983" y="5178"/>
                  </a:lnTo>
                  <a:lnTo>
                    <a:pt x="36597" y="7811"/>
                  </a:lnTo>
                  <a:lnTo>
                    <a:pt x="35851" y="8908"/>
                  </a:lnTo>
                  <a:lnTo>
                    <a:pt x="34227" y="10927"/>
                  </a:lnTo>
                  <a:lnTo>
                    <a:pt x="33745" y="11058"/>
                  </a:lnTo>
                  <a:lnTo>
                    <a:pt x="32955" y="10795"/>
                  </a:lnTo>
                  <a:lnTo>
                    <a:pt x="29795" y="9347"/>
                  </a:lnTo>
                  <a:lnTo>
                    <a:pt x="27777" y="8381"/>
                  </a:lnTo>
                  <a:lnTo>
                    <a:pt x="23872" y="6890"/>
                  </a:lnTo>
                  <a:lnTo>
                    <a:pt x="23828" y="6890"/>
                  </a:lnTo>
                  <a:lnTo>
                    <a:pt x="22160" y="6495"/>
                  </a:lnTo>
                  <a:lnTo>
                    <a:pt x="20844" y="6451"/>
                  </a:lnTo>
                  <a:lnTo>
                    <a:pt x="20800" y="6451"/>
                  </a:lnTo>
                  <a:lnTo>
                    <a:pt x="19835" y="6670"/>
                  </a:lnTo>
                  <a:lnTo>
                    <a:pt x="19791" y="6670"/>
                  </a:lnTo>
                  <a:lnTo>
                    <a:pt x="18035" y="7548"/>
                  </a:lnTo>
                  <a:lnTo>
                    <a:pt x="15798" y="8776"/>
                  </a:lnTo>
                  <a:lnTo>
                    <a:pt x="15754" y="8776"/>
                  </a:lnTo>
                  <a:lnTo>
                    <a:pt x="13867" y="10137"/>
                  </a:lnTo>
                  <a:lnTo>
                    <a:pt x="12199" y="10356"/>
                  </a:lnTo>
                  <a:lnTo>
                    <a:pt x="9040" y="10532"/>
                  </a:lnTo>
                  <a:lnTo>
                    <a:pt x="8996" y="10532"/>
                  </a:lnTo>
                  <a:lnTo>
                    <a:pt x="7373" y="11058"/>
                  </a:lnTo>
                  <a:lnTo>
                    <a:pt x="3818" y="12638"/>
                  </a:lnTo>
                  <a:lnTo>
                    <a:pt x="3818" y="12682"/>
                  </a:lnTo>
                  <a:lnTo>
                    <a:pt x="1756" y="14042"/>
                  </a:lnTo>
                  <a:lnTo>
                    <a:pt x="44" y="15841"/>
                  </a:lnTo>
                  <a:lnTo>
                    <a:pt x="44" y="15885"/>
                  </a:lnTo>
                  <a:lnTo>
                    <a:pt x="1" y="15973"/>
                  </a:lnTo>
                  <a:lnTo>
                    <a:pt x="44" y="16017"/>
                  </a:lnTo>
                  <a:lnTo>
                    <a:pt x="88" y="16104"/>
                  </a:lnTo>
                  <a:lnTo>
                    <a:pt x="176" y="16148"/>
                  </a:lnTo>
                  <a:lnTo>
                    <a:pt x="264" y="16104"/>
                  </a:lnTo>
                  <a:lnTo>
                    <a:pt x="308" y="16061"/>
                  </a:lnTo>
                  <a:lnTo>
                    <a:pt x="1975" y="14305"/>
                  </a:lnTo>
                  <a:lnTo>
                    <a:pt x="3994" y="12945"/>
                  </a:lnTo>
                  <a:lnTo>
                    <a:pt x="7504" y="11365"/>
                  </a:lnTo>
                  <a:lnTo>
                    <a:pt x="9084" y="10883"/>
                  </a:lnTo>
                  <a:lnTo>
                    <a:pt x="12199" y="10707"/>
                  </a:lnTo>
                  <a:lnTo>
                    <a:pt x="13955" y="10488"/>
                  </a:lnTo>
                  <a:lnTo>
                    <a:pt x="14042" y="10444"/>
                  </a:lnTo>
                  <a:lnTo>
                    <a:pt x="15973" y="9084"/>
                  </a:lnTo>
                  <a:lnTo>
                    <a:pt x="18211" y="7855"/>
                  </a:lnTo>
                  <a:lnTo>
                    <a:pt x="19922" y="6977"/>
                  </a:lnTo>
                  <a:lnTo>
                    <a:pt x="20844" y="6802"/>
                  </a:lnTo>
                  <a:lnTo>
                    <a:pt x="22116" y="6846"/>
                  </a:lnTo>
                  <a:lnTo>
                    <a:pt x="23740" y="7197"/>
                  </a:lnTo>
                  <a:lnTo>
                    <a:pt x="27645" y="8733"/>
                  </a:lnTo>
                  <a:lnTo>
                    <a:pt x="29664" y="9698"/>
                  </a:lnTo>
                  <a:lnTo>
                    <a:pt x="32823" y="11146"/>
                  </a:lnTo>
                  <a:lnTo>
                    <a:pt x="32867" y="11146"/>
                  </a:lnTo>
                  <a:lnTo>
                    <a:pt x="33701" y="11409"/>
                  </a:lnTo>
                  <a:lnTo>
                    <a:pt x="33789" y="11409"/>
                  </a:lnTo>
                  <a:lnTo>
                    <a:pt x="34359" y="11234"/>
                  </a:lnTo>
                  <a:lnTo>
                    <a:pt x="34447" y="11190"/>
                  </a:lnTo>
                  <a:lnTo>
                    <a:pt x="36158" y="9084"/>
                  </a:lnTo>
                  <a:lnTo>
                    <a:pt x="36948" y="7943"/>
                  </a:lnTo>
                  <a:lnTo>
                    <a:pt x="36948" y="7899"/>
                  </a:lnTo>
                  <a:lnTo>
                    <a:pt x="36948" y="7811"/>
                  </a:lnTo>
                  <a:lnTo>
                    <a:pt x="36334" y="5090"/>
                  </a:lnTo>
                  <a:lnTo>
                    <a:pt x="35368" y="1843"/>
                  </a:lnTo>
                  <a:lnTo>
                    <a:pt x="34929" y="132"/>
                  </a:lnTo>
                  <a:lnTo>
                    <a:pt x="34929" y="44"/>
                  </a:lnTo>
                  <a:lnTo>
                    <a:pt x="3488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0" name="Google Shape;2710;p126"/>
            <p:cNvSpPr/>
            <p:nvPr/>
          </p:nvSpPr>
          <p:spPr>
            <a:xfrm>
              <a:off x="6203675" y="2736275"/>
              <a:ext cx="931375" cy="657125"/>
            </a:xfrm>
            <a:custGeom>
              <a:avLst/>
              <a:gdLst/>
              <a:ahLst/>
              <a:cxnLst/>
              <a:rect l="l" t="t" r="r" b="b"/>
              <a:pathLst>
                <a:path w="37255" h="26285" extrusionOk="0">
                  <a:moveTo>
                    <a:pt x="37035" y="0"/>
                  </a:moveTo>
                  <a:lnTo>
                    <a:pt x="36992" y="44"/>
                  </a:lnTo>
                  <a:lnTo>
                    <a:pt x="36948" y="88"/>
                  </a:lnTo>
                  <a:lnTo>
                    <a:pt x="36904" y="132"/>
                  </a:lnTo>
                  <a:lnTo>
                    <a:pt x="36465" y="2326"/>
                  </a:lnTo>
                  <a:lnTo>
                    <a:pt x="36421" y="4564"/>
                  </a:lnTo>
                  <a:lnTo>
                    <a:pt x="36290" y="9040"/>
                  </a:lnTo>
                  <a:lnTo>
                    <a:pt x="36333" y="12550"/>
                  </a:lnTo>
                  <a:lnTo>
                    <a:pt x="36333" y="12594"/>
                  </a:lnTo>
                  <a:lnTo>
                    <a:pt x="36597" y="13691"/>
                  </a:lnTo>
                  <a:lnTo>
                    <a:pt x="36158" y="14700"/>
                  </a:lnTo>
                  <a:lnTo>
                    <a:pt x="34929" y="15314"/>
                  </a:lnTo>
                  <a:lnTo>
                    <a:pt x="33393" y="15666"/>
                  </a:lnTo>
                  <a:lnTo>
                    <a:pt x="31682" y="15885"/>
                  </a:lnTo>
                  <a:lnTo>
                    <a:pt x="29971" y="15358"/>
                  </a:lnTo>
                  <a:lnTo>
                    <a:pt x="27294" y="14261"/>
                  </a:lnTo>
                  <a:lnTo>
                    <a:pt x="26153" y="13252"/>
                  </a:lnTo>
                  <a:lnTo>
                    <a:pt x="25890" y="13252"/>
                  </a:lnTo>
                  <a:lnTo>
                    <a:pt x="25276" y="13823"/>
                  </a:lnTo>
                  <a:lnTo>
                    <a:pt x="24178" y="14305"/>
                  </a:lnTo>
                  <a:lnTo>
                    <a:pt x="21502" y="15490"/>
                  </a:lnTo>
                  <a:lnTo>
                    <a:pt x="18825" y="16631"/>
                  </a:lnTo>
                  <a:lnTo>
                    <a:pt x="16850" y="17596"/>
                  </a:lnTo>
                  <a:lnTo>
                    <a:pt x="13823" y="19571"/>
                  </a:lnTo>
                  <a:lnTo>
                    <a:pt x="12199" y="19615"/>
                  </a:lnTo>
                  <a:lnTo>
                    <a:pt x="9435" y="19790"/>
                  </a:lnTo>
                  <a:lnTo>
                    <a:pt x="9391" y="19834"/>
                  </a:lnTo>
                  <a:lnTo>
                    <a:pt x="8425" y="20185"/>
                  </a:lnTo>
                  <a:lnTo>
                    <a:pt x="6495" y="21107"/>
                  </a:lnTo>
                  <a:lnTo>
                    <a:pt x="4520" y="22204"/>
                  </a:lnTo>
                  <a:lnTo>
                    <a:pt x="4476" y="22204"/>
                  </a:lnTo>
                  <a:lnTo>
                    <a:pt x="2633" y="23476"/>
                  </a:lnTo>
                  <a:lnTo>
                    <a:pt x="2633" y="23520"/>
                  </a:lnTo>
                  <a:lnTo>
                    <a:pt x="44" y="25977"/>
                  </a:lnTo>
                  <a:lnTo>
                    <a:pt x="0" y="26021"/>
                  </a:lnTo>
                  <a:lnTo>
                    <a:pt x="0" y="26109"/>
                  </a:lnTo>
                  <a:lnTo>
                    <a:pt x="0" y="26153"/>
                  </a:lnTo>
                  <a:lnTo>
                    <a:pt x="44" y="26241"/>
                  </a:lnTo>
                  <a:lnTo>
                    <a:pt x="88" y="26285"/>
                  </a:lnTo>
                  <a:lnTo>
                    <a:pt x="220" y="26285"/>
                  </a:lnTo>
                  <a:lnTo>
                    <a:pt x="264" y="26241"/>
                  </a:lnTo>
                  <a:lnTo>
                    <a:pt x="2853" y="23783"/>
                  </a:lnTo>
                  <a:lnTo>
                    <a:pt x="4696" y="22511"/>
                  </a:lnTo>
                  <a:lnTo>
                    <a:pt x="6670" y="21414"/>
                  </a:lnTo>
                  <a:lnTo>
                    <a:pt x="8557" y="20492"/>
                  </a:lnTo>
                  <a:lnTo>
                    <a:pt x="9479" y="20141"/>
                  </a:lnTo>
                  <a:lnTo>
                    <a:pt x="12243" y="19966"/>
                  </a:lnTo>
                  <a:lnTo>
                    <a:pt x="13867" y="19922"/>
                  </a:lnTo>
                  <a:lnTo>
                    <a:pt x="13954" y="19878"/>
                  </a:lnTo>
                  <a:lnTo>
                    <a:pt x="17026" y="17903"/>
                  </a:lnTo>
                  <a:lnTo>
                    <a:pt x="18957" y="16982"/>
                  </a:lnTo>
                  <a:lnTo>
                    <a:pt x="21633" y="15797"/>
                  </a:lnTo>
                  <a:lnTo>
                    <a:pt x="24354" y="14656"/>
                  </a:lnTo>
                  <a:lnTo>
                    <a:pt x="25451" y="14130"/>
                  </a:lnTo>
                  <a:lnTo>
                    <a:pt x="25495" y="14086"/>
                  </a:lnTo>
                  <a:lnTo>
                    <a:pt x="26021" y="13647"/>
                  </a:lnTo>
                  <a:lnTo>
                    <a:pt x="27118" y="14568"/>
                  </a:lnTo>
                  <a:lnTo>
                    <a:pt x="27162" y="14568"/>
                  </a:lnTo>
                  <a:lnTo>
                    <a:pt x="29839" y="15666"/>
                  </a:lnTo>
                  <a:lnTo>
                    <a:pt x="31594" y="16236"/>
                  </a:lnTo>
                  <a:lnTo>
                    <a:pt x="31682" y="16236"/>
                  </a:lnTo>
                  <a:lnTo>
                    <a:pt x="33437" y="16017"/>
                  </a:lnTo>
                  <a:lnTo>
                    <a:pt x="33481" y="16017"/>
                  </a:lnTo>
                  <a:lnTo>
                    <a:pt x="35061" y="15622"/>
                  </a:lnTo>
                  <a:lnTo>
                    <a:pt x="36377" y="14963"/>
                  </a:lnTo>
                  <a:lnTo>
                    <a:pt x="36465" y="14876"/>
                  </a:lnTo>
                  <a:lnTo>
                    <a:pt x="36904" y="13779"/>
                  </a:lnTo>
                  <a:lnTo>
                    <a:pt x="36948" y="13691"/>
                  </a:lnTo>
                  <a:lnTo>
                    <a:pt x="36684" y="12506"/>
                  </a:lnTo>
                  <a:lnTo>
                    <a:pt x="36641" y="9040"/>
                  </a:lnTo>
                  <a:lnTo>
                    <a:pt x="36772" y="4608"/>
                  </a:lnTo>
                  <a:lnTo>
                    <a:pt x="36816" y="2370"/>
                  </a:lnTo>
                  <a:lnTo>
                    <a:pt x="37255" y="220"/>
                  </a:lnTo>
                  <a:lnTo>
                    <a:pt x="37255" y="132"/>
                  </a:lnTo>
                  <a:lnTo>
                    <a:pt x="37255" y="88"/>
                  </a:lnTo>
                  <a:lnTo>
                    <a:pt x="37211" y="44"/>
                  </a:lnTo>
                  <a:lnTo>
                    <a:pt x="3712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1" name="Google Shape;2711;p126"/>
            <p:cNvSpPr/>
            <p:nvPr/>
          </p:nvSpPr>
          <p:spPr>
            <a:xfrm>
              <a:off x="6895875" y="1781875"/>
              <a:ext cx="345600" cy="2234625"/>
            </a:xfrm>
            <a:custGeom>
              <a:avLst/>
              <a:gdLst/>
              <a:ahLst/>
              <a:cxnLst/>
              <a:rect l="l" t="t" r="r" b="b"/>
              <a:pathLst>
                <a:path w="13824" h="89385" extrusionOk="0">
                  <a:moveTo>
                    <a:pt x="8426" y="0"/>
                  </a:moveTo>
                  <a:lnTo>
                    <a:pt x="8382" y="44"/>
                  </a:lnTo>
                  <a:lnTo>
                    <a:pt x="8294" y="44"/>
                  </a:lnTo>
                  <a:lnTo>
                    <a:pt x="8250" y="132"/>
                  </a:lnTo>
                  <a:lnTo>
                    <a:pt x="8250" y="176"/>
                  </a:lnTo>
                  <a:lnTo>
                    <a:pt x="8250" y="264"/>
                  </a:lnTo>
                  <a:lnTo>
                    <a:pt x="8294" y="308"/>
                  </a:lnTo>
                  <a:lnTo>
                    <a:pt x="9962" y="2414"/>
                  </a:lnTo>
                  <a:lnTo>
                    <a:pt x="9962" y="2458"/>
                  </a:lnTo>
                  <a:lnTo>
                    <a:pt x="11190" y="3511"/>
                  </a:lnTo>
                  <a:lnTo>
                    <a:pt x="11278" y="3555"/>
                  </a:lnTo>
                  <a:lnTo>
                    <a:pt x="12814" y="4037"/>
                  </a:lnTo>
                  <a:lnTo>
                    <a:pt x="13165" y="4388"/>
                  </a:lnTo>
                  <a:lnTo>
                    <a:pt x="13341" y="5003"/>
                  </a:lnTo>
                  <a:lnTo>
                    <a:pt x="13472" y="6495"/>
                  </a:lnTo>
                  <a:lnTo>
                    <a:pt x="13341" y="7504"/>
                  </a:lnTo>
                  <a:lnTo>
                    <a:pt x="12726" y="9347"/>
                  </a:lnTo>
                  <a:lnTo>
                    <a:pt x="12068" y="12067"/>
                  </a:lnTo>
                  <a:lnTo>
                    <a:pt x="11629" y="14656"/>
                  </a:lnTo>
                  <a:lnTo>
                    <a:pt x="11629" y="14700"/>
                  </a:lnTo>
                  <a:lnTo>
                    <a:pt x="11498" y="17114"/>
                  </a:lnTo>
                  <a:lnTo>
                    <a:pt x="11454" y="19703"/>
                  </a:lnTo>
                  <a:lnTo>
                    <a:pt x="11103" y="24573"/>
                  </a:lnTo>
                  <a:lnTo>
                    <a:pt x="11103" y="24617"/>
                  </a:lnTo>
                  <a:lnTo>
                    <a:pt x="11322" y="26460"/>
                  </a:lnTo>
                  <a:lnTo>
                    <a:pt x="12112" y="29620"/>
                  </a:lnTo>
                  <a:lnTo>
                    <a:pt x="12858" y="32691"/>
                  </a:lnTo>
                  <a:lnTo>
                    <a:pt x="12770" y="33525"/>
                  </a:lnTo>
                  <a:lnTo>
                    <a:pt x="11805" y="35675"/>
                  </a:lnTo>
                  <a:lnTo>
                    <a:pt x="10664" y="38527"/>
                  </a:lnTo>
                  <a:lnTo>
                    <a:pt x="10664" y="38571"/>
                  </a:lnTo>
                  <a:lnTo>
                    <a:pt x="10269" y="40546"/>
                  </a:lnTo>
                  <a:lnTo>
                    <a:pt x="10269" y="40590"/>
                  </a:lnTo>
                  <a:lnTo>
                    <a:pt x="10181" y="42740"/>
                  </a:lnTo>
                  <a:lnTo>
                    <a:pt x="10050" y="47654"/>
                  </a:lnTo>
                  <a:lnTo>
                    <a:pt x="10181" y="49761"/>
                  </a:lnTo>
                  <a:lnTo>
                    <a:pt x="10181" y="49805"/>
                  </a:lnTo>
                  <a:lnTo>
                    <a:pt x="10664" y="52174"/>
                  </a:lnTo>
                  <a:lnTo>
                    <a:pt x="12375" y="58537"/>
                  </a:lnTo>
                  <a:lnTo>
                    <a:pt x="12331" y="58932"/>
                  </a:lnTo>
                  <a:lnTo>
                    <a:pt x="11498" y="60204"/>
                  </a:lnTo>
                  <a:lnTo>
                    <a:pt x="10269" y="62135"/>
                  </a:lnTo>
                  <a:lnTo>
                    <a:pt x="10225" y="62179"/>
                  </a:lnTo>
                  <a:lnTo>
                    <a:pt x="9742" y="63671"/>
                  </a:lnTo>
                  <a:lnTo>
                    <a:pt x="9699" y="63715"/>
                  </a:lnTo>
                  <a:lnTo>
                    <a:pt x="9347" y="67664"/>
                  </a:lnTo>
                  <a:lnTo>
                    <a:pt x="9347" y="67708"/>
                  </a:lnTo>
                  <a:lnTo>
                    <a:pt x="9479" y="68278"/>
                  </a:lnTo>
                  <a:lnTo>
                    <a:pt x="10576" y="70648"/>
                  </a:lnTo>
                  <a:lnTo>
                    <a:pt x="12639" y="74948"/>
                  </a:lnTo>
                  <a:lnTo>
                    <a:pt x="12287" y="75957"/>
                  </a:lnTo>
                  <a:lnTo>
                    <a:pt x="10401" y="77186"/>
                  </a:lnTo>
                  <a:lnTo>
                    <a:pt x="8558" y="78546"/>
                  </a:lnTo>
                  <a:lnTo>
                    <a:pt x="6276" y="80477"/>
                  </a:lnTo>
                  <a:lnTo>
                    <a:pt x="5969" y="80521"/>
                  </a:lnTo>
                  <a:lnTo>
                    <a:pt x="5881" y="80565"/>
                  </a:lnTo>
                  <a:lnTo>
                    <a:pt x="3643" y="82715"/>
                  </a:lnTo>
                  <a:lnTo>
                    <a:pt x="2327" y="84163"/>
                  </a:lnTo>
                  <a:lnTo>
                    <a:pt x="2283" y="84207"/>
                  </a:lnTo>
                  <a:lnTo>
                    <a:pt x="1405" y="86313"/>
                  </a:lnTo>
                  <a:lnTo>
                    <a:pt x="45" y="89165"/>
                  </a:lnTo>
                  <a:lnTo>
                    <a:pt x="1" y="89209"/>
                  </a:lnTo>
                  <a:lnTo>
                    <a:pt x="45" y="89297"/>
                  </a:lnTo>
                  <a:lnTo>
                    <a:pt x="45" y="89341"/>
                  </a:lnTo>
                  <a:lnTo>
                    <a:pt x="133" y="89385"/>
                  </a:lnTo>
                  <a:lnTo>
                    <a:pt x="308" y="89385"/>
                  </a:lnTo>
                  <a:lnTo>
                    <a:pt x="352" y="89297"/>
                  </a:lnTo>
                  <a:lnTo>
                    <a:pt x="1712" y="86445"/>
                  </a:lnTo>
                  <a:lnTo>
                    <a:pt x="2590" y="84382"/>
                  </a:lnTo>
                  <a:lnTo>
                    <a:pt x="3906" y="82978"/>
                  </a:lnTo>
                  <a:lnTo>
                    <a:pt x="6056" y="80828"/>
                  </a:lnTo>
                  <a:lnTo>
                    <a:pt x="6364" y="80784"/>
                  </a:lnTo>
                  <a:lnTo>
                    <a:pt x="6451" y="80740"/>
                  </a:lnTo>
                  <a:lnTo>
                    <a:pt x="8777" y="78853"/>
                  </a:lnTo>
                  <a:lnTo>
                    <a:pt x="10620" y="77493"/>
                  </a:lnTo>
                  <a:lnTo>
                    <a:pt x="12551" y="76220"/>
                  </a:lnTo>
                  <a:lnTo>
                    <a:pt x="12639" y="76133"/>
                  </a:lnTo>
                  <a:lnTo>
                    <a:pt x="12990" y="74992"/>
                  </a:lnTo>
                  <a:lnTo>
                    <a:pt x="12990" y="74860"/>
                  </a:lnTo>
                  <a:lnTo>
                    <a:pt x="10883" y="70472"/>
                  </a:lnTo>
                  <a:lnTo>
                    <a:pt x="9830" y="68146"/>
                  </a:lnTo>
                  <a:lnTo>
                    <a:pt x="9699" y="67664"/>
                  </a:lnTo>
                  <a:lnTo>
                    <a:pt x="10050" y="63758"/>
                  </a:lnTo>
                  <a:lnTo>
                    <a:pt x="10576" y="62310"/>
                  </a:lnTo>
                  <a:lnTo>
                    <a:pt x="11761" y="60424"/>
                  </a:lnTo>
                  <a:lnTo>
                    <a:pt x="12639" y="59063"/>
                  </a:lnTo>
                  <a:lnTo>
                    <a:pt x="12682" y="59019"/>
                  </a:lnTo>
                  <a:lnTo>
                    <a:pt x="12726" y="58537"/>
                  </a:lnTo>
                  <a:lnTo>
                    <a:pt x="12726" y="58449"/>
                  </a:lnTo>
                  <a:lnTo>
                    <a:pt x="11761" y="54982"/>
                  </a:lnTo>
                  <a:lnTo>
                    <a:pt x="11015" y="52086"/>
                  </a:lnTo>
                  <a:lnTo>
                    <a:pt x="10532" y="49761"/>
                  </a:lnTo>
                  <a:lnTo>
                    <a:pt x="10401" y="47654"/>
                  </a:lnTo>
                  <a:lnTo>
                    <a:pt x="10532" y="42740"/>
                  </a:lnTo>
                  <a:lnTo>
                    <a:pt x="10620" y="40634"/>
                  </a:lnTo>
                  <a:lnTo>
                    <a:pt x="11015" y="38659"/>
                  </a:lnTo>
                  <a:lnTo>
                    <a:pt x="12112" y="35807"/>
                  </a:lnTo>
                  <a:lnTo>
                    <a:pt x="13077" y="33657"/>
                  </a:lnTo>
                  <a:lnTo>
                    <a:pt x="13077" y="33613"/>
                  </a:lnTo>
                  <a:lnTo>
                    <a:pt x="13209" y="32691"/>
                  </a:lnTo>
                  <a:lnTo>
                    <a:pt x="13209" y="32603"/>
                  </a:lnTo>
                  <a:lnTo>
                    <a:pt x="12463" y="29532"/>
                  </a:lnTo>
                  <a:lnTo>
                    <a:pt x="11673" y="26416"/>
                  </a:lnTo>
                  <a:lnTo>
                    <a:pt x="11454" y="24617"/>
                  </a:lnTo>
                  <a:lnTo>
                    <a:pt x="11805" y="19746"/>
                  </a:lnTo>
                  <a:lnTo>
                    <a:pt x="11849" y="17114"/>
                  </a:lnTo>
                  <a:lnTo>
                    <a:pt x="11980" y="14744"/>
                  </a:lnTo>
                  <a:lnTo>
                    <a:pt x="12419" y="12155"/>
                  </a:lnTo>
                  <a:lnTo>
                    <a:pt x="13077" y="9435"/>
                  </a:lnTo>
                  <a:lnTo>
                    <a:pt x="13648" y="7592"/>
                  </a:lnTo>
                  <a:lnTo>
                    <a:pt x="13823" y="6539"/>
                  </a:lnTo>
                  <a:lnTo>
                    <a:pt x="13823" y="6495"/>
                  </a:lnTo>
                  <a:lnTo>
                    <a:pt x="13692" y="4959"/>
                  </a:lnTo>
                  <a:lnTo>
                    <a:pt x="13692" y="4915"/>
                  </a:lnTo>
                  <a:lnTo>
                    <a:pt x="13472" y="4213"/>
                  </a:lnTo>
                  <a:lnTo>
                    <a:pt x="13428" y="4169"/>
                  </a:lnTo>
                  <a:lnTo>
                    <a:pt x="13033" y="3774"/>
                  </a:lnTo>
                  <a:lnTo>
                    <a:pt x="12946" y="3730"/>
                  </a:lnTo>
                  <a:lnTo>
                    <a:pt x="11410" y="3204"/>
                  </a:lnTo>
                  <a:lnTo>
                    <a:pt x="10225" y="2194"/>
                  </a:lnTo>
                  <a:lnTo>
                    <a:pt x="8558" y="88"/>
                  </a:lnTo>
                  <a:lnTo>
                    <a:pt x="8514" y="44"/>
                  </a:lnTo>
                  <a:lnTo>
                    <a:pt x="842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2" name="Google Shape;2712;p126"/>
            <p:cNvSpPr/>
            <p:nvPr/>
          </p:nvSpPr>
          <p:spPr>
            <a:xfrm>
              <a:off x="6471350" y="3612775"/>
              <a:ext cx="385075" cy="336800"/>
            </a:xfrm>
            <a:custGeom>
              <a:avLst/>
              <a:gdLst/>
              <a:ahLst/>
              <a:cxnLst/>
              <a:rect l="l" t="t" r="r" b="b"/>
              <a:pathLst>
                <a:path w="15403" h="13472" extrusionOk="0">
                  <a:moveTo>
                    <a:pt x="7197" y="1"/>
                  </a:moveTo>
                  <a:lnTo>
                    <a:pt x="2677" y="439"/>
                  </a:lnTo>
                  <a:lnTo>
                    <a:pt x="176" y="527"/>
                  </a:lnTo>
                  <a:lnTo>
                    <a:pt x="132" y="527"/>
                  </a:lnTo>
                  <a:lnTo>
                    <a:pt x="44" y="571"/>
                  </a:lnTo>
                  <a:lnTo>
                    <a:pt x="0" y="615"/>
                  </a:lnTo>
                  <a:lnTo>
                    <a:pt x="0" y="703"/>
                  </a:lnTo>
                  <a:lnTo>
                    <a:pt x="44" y="747"/>
                  </a:lnTo>
                  <a:lnTo>
                    <a:pt x="44" y="790"/>
                  </a:lnTo>
                  <a:lnTo>
                    <a:pt x="132" y="834"/>
                  </a:lnTo>
                  <a:lnTo>
                    <a:pt x="176" y="878"/>
                  </a:lnTo>
                  <a:lnTo>
                    <a:pt x="2721" y="790"/>
                  </a:lnTo>
                  <a:lnTo>
                    <a:pt x="7197" y="352"/>
                  </a:lnTo>
                  <a:lnTo>
                    <a:pt x="7548" y="615"/>
                  </a:lnTo>
                  <a:lnTo>
                    <a:pt x="8469" y="1449"/>
                  </a:lnTo>
                  <a:lnTo>
                    <a:pt x="10005" y="2941"/>
                  </a:lnTo>
                  <a:lnTo>
                    <a:pt x="11804" y="4740"/>
                  </a:lnTo>
                  <a:lnTo>
                    <a:pt x="14525" y="7899"/>
                  </a:lnTo>
                  <a:lnTo>
                    <a:pt x="15051" y="9128"/>
                  </a:lnTo>
                  <a:lnTo>
                    <a:pt x="14963" y="10576"/>
                  </a:lnTo>
                  <a:lnTo>
                    <a:pt x="14042" y="13252"/>
                  </a:lnTo>
                  <a:lnTo>
                    <a:pt x="13998" y="13296"/>
                  </a:lnTo>
                  <a:lnTo>
                    <a:pt x="14042" y="13384"/>
                  </a:lnTo>
                  <a:lnTo>
                    <a:pt x="14086" y="13428"/>
                  </a:lnTo>
                  <a:lnTo>
                    <a:pt x="14130" y="13472"/>
                  </a:lnTo>
                  <a:lnTo>
                    <a:pt x="14174" y="13472"/>
                  </a:lnTo>
                  <a:lnTo>
                    <a:pt x="14305" y="13428"/>
                  </a:lnTo>
                  <a:lnTo>
                    <a:pt x="14349" y="13340"/>
                  </a:lnTo>
                  <a:lnTo>
                    <a:pt x="15271" y="10664"/>
                  </a:lnTo>
                  <a:lnTo>
                    <a:pt x="15314" y="10620"/>
                  </a:lnTo>
                  <a:lnTo>
                    <a:pt x="15402" y="9084"/>
                  </a:lnTo>
                  <a:lnTo>
                    <a:pt x="15402" y="9040"/>
                  </a:lnTo>
                  <a:lnTo>
                    <a:pt x="14832" y="7724"/>
                  </a:lnTo>
                  <a:lnTo>
                    <a:pt x="14788" y="7680"/>
                  </a:lnTo>
                  <a:lnTo>
                    <a:pt x="12067" y="4520"/>
                  </a:lnTo>
                  <a:lnTo>
                    <a:pt x="10268" y="2677"/>
                  </a:lnTo>
                  <a:lnTo>
                    <a:pt x="8689" y="1185"/>
                  </a:lnTo>
                  <a:lnTo>
                    <a:pt x="7811" y="352"/>
                  </a:lnTo>
                  <a:lnTo>
                    <a:pt x="7767" y="308"/>
                  </a:lnTo>
                  <a:lnTo>
                    <a:pt x="732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3" name="Google Shape;2713;p126"/>
            <p:cNvSpPr/>
            <p:nvPr/>
          </p:nvSpPr>
          <p:spPr>
            <a:xfrm>
              <a:off x="6507550" y="3657750"/>
              <a:ext cx="242450" cy="218325"/>
            </a:xfrm>
            <a:custGeom>
              <a:avLst/>
              <a:gdLst/>
              <a:ahLst/>
              <a:cxnLst/>
              <a:rect l="l" t="t" r="r" b="b"/>
              <a:pathLst>
                <a:path w="9698" h="8733" extrusionOk="0">
                  <a:moveTo>
                    <a:pt x="1624" y="1"/>
                  </a:moveTo>
                  <a:lnTo>
                    <a:pt x="176" y="45"/>
                  </a:lnTo>
                  <a:lnTo>
                    <a:pt x="132" y="45"/>
                  </a:lnTo>
                  <a:lnTo>
                    <a:pt x="44" y="88"/>
                  </a:lnTo>
                  <a:lnTo>
                    <a:pt x="44" y="132"/>
                  </a:lnTo>
                  <a:lnTo>
                    <a:pt x="0" y="220"/>
                  </a:lnTo>
                  <a:lnTo>
                    <a:pt x="44" y="264"/>
                  </a:lnTo>
                  <a:lnTo>
                    <a:pt x="44" y="308"/>
                  </a:lnTo>
                  <a:lnTo>
                    <a:pt x="176" y="396"/>
                  </a:lnTo>
                  <a:lnTo>
                    <a:pt x="1624" y="352"/>
                  </a:lnTo>
                  <a:lnTo>
                    <a:pt x="3555" y="483"/>
                  </a:lnTo>
                  <a:lnTo>
                    <a:pt x="4301" y="747"/>
                  </a:lnTo>
                  <a:lnTo>
                    <a:pt x="5529" y="1844"/>
                  </a:lnTo>
                  <a:lnTo>
                    <a:pt x="7504" y="3994"/>
                  </a:lnTo>
                  <a:lnTo>
                    <a:pt x="8425" y="5266"/>
                  </a:lnTo>
                  <a:lnTo>
                    <a:pt x="9127" y="6627"/>
                  </a:lnTo>
                  <a:lnTo>
                    <a:pt x="9347" y="8075"/>
                  </a:lnTo>
                  <a:lnTo>
                    <a:pt x="9259" y="8513"/>
                  </a:lnTo>
                  <a:lnTo>
                    <a:pt x="9259" y="8601"/>
                  </a:lnTo>
                  <a:lnTo>
                    <a:pt x="9303" y="8645"/>
                  </a:lnTo>
                  <a:lnTo>
                    <a:pt x="9347" y="8689"/>
                  </a:lnTo>
                  <a:lnTo>
                    <a:pt x="9435" y="8733"/>
                  </a:lnTo>
                  <a:lnTo>
                    <a:pt x="9566" y="8689"/>
                  </a:lnTo>
                  <a:lnTo>
                    <a:pt x="9610" y="8557"/>
                  </a:lnTo>
                  <a:lnTo>
                    <a:pt x="9698" y="8119"/>
                  </a:lnTo>
                  <a:lnTo>
                    <a:pt x="9698" y="8075"/>
                  </a:lnTo>
                  <a:lnTo>
                    <a:pt x="9435" y="6539"/>
                  </a:lnTo>
                  <a:lnTo>
                    <a:pt x="9435" y="6495"/>
                  </a:lnTo>
                  <a:lnTo>
                    <a:pt x="8732" y="5091"/>
                  </a:lnTo>
                  <a:lnTo>
                    <a:pt x="8689" y="5047"/>
                  </a:lnTo>
                  <a:lnTo>
                    <a:pt x="7767" y="3774"/>
                  </a:lnTo>
                  <a:lnTo>
                    <a:pt x="5749" y="1580"/>
                  </a:lnTo>
                  <a:lnTo>
                    <a:pt x="4520" y="440"/>
                  </a:lnTo>
                  <a:lnTo>
                    <a:pt x="4432" y="396"/>
                  </a:lnTo>
                  <a:lnTo>
                    <a:pt x="3642" y="132"/>
                  </a:lnTo>
                  <a:lnTo>
                    <a:pt x="3598" y="132"/>
                  </a:lnTo>
                  <a:lnTo>
                    <a:pt x="162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4" name="Google Shape;2714;p126"/>
            <p:cNvSpPr/>
            <p:nvPr/>
          </p:nvSpPr>
          <p:spPr>
            <a:xfrm>
              <a:off x="6151025" y="1762125"/>
              <a:ext cx="1018050" cy="1584100"/>
            </a:xfrm>
            <a:custGeom>
              <a:avLst/>
              <a:gdLst/>
              <a:ahLst/>
              <a:cxnLst/>
              <a:rect l="l" t="t" r="r" b="b"/>
              <a:pathLst>
                <a:path w="40722" h="63364" extrusionOk="0">
                  <a:moveTo>
                    <a:pt x="34666" y="1"/>
                  </a:moveTo>
                  <a:lnTo>
                    <a:pt x="34622" y="44"/>
                  </a:lnTo>
                  <a:lnTo>
                    <a:pt x="34578" y="88"/>
                  </a:lnTo>
                  <a:lnTo>
                    <a:pt x="34534" y="176"/>
                  </a:lnTo>
                  <a:lnTo>
                    <a:pt x="34534" y="220"/>
                  </a:lnTo>
                  <a:lnTo>
                    <a:pt x="34578" y="308"/>
                  </a:lnTo>
                  <a:lnTo>
                    <a:pt x="36596" y="3116"/>
                  </a:lnTo>
                  <a:lnTo>
                    <a:pt x="37825" y="4959"/>
                  </a:lnTo>
                  <a:lnTo>
                    <a:pt x="38790" y="6758"/>
                  </a:lnTo>
                  <a:lnTo>
                    <a:pt x="39229" y="8074"/>
                  </a:lnTo>
                  <a:lnTo>
                    <a:pt x="39098" y="10268"/>
                  </a:lnTo>
                  <a:lnTo>
                    <a:pt x="39098" y="10312"/>
                  </a:lnTo>
                  <a:lnTo>
                    <a:pt x="39536" y="12594"/>
                  </a:lnTo>
                  <a:lnTo>
                    <a:pt x="39493" y="13779"/>
                  </a:lnTo>
                  <a:lnTo>
                    <a:pt x="39229" y="15929"/>
                  </a:lnTo>
                  <a:lnTo>
                    <a:pt x="39317" y="20273"/>
                  </a:lnTo>
                  <a:lnTo>
                    <a:pt x="39141" y="22555"/>
                  </a:lnTo>
                  <a:lnTo>
                    <a:pt x="38966" y="25319"/>
                  </a:lnTo>
                  <a:lnTo>
                    <a:pt x="38966" y="25363"/>
                  </a:lnTo>
                  <a:lnTo>
                    <a:pt x="39141" y="27162"/>
                  </a:lnTo>
                  <a:lnTo>
                    <a:pt x="39800" y="29971"/>
                  </a:lnTo>
                  <a:lnTo>
                    <a:pt x="40370" y="32472"/>
                  </a:lnTo>
                  <a:lnTo>
                    <a:pt x="40239" y="33964"/>
                  </a:lnTo>
                  <a:lnTo>
                    <a:pt x="39756" y="35895"/>
                  </a:lnTo>
                  <a:lnTo>
                    <a:pt x="38264" y="39844"/>
                  </a:lnTo>
                  <a:lnTo>
                    <a:pt x="37957" y="41248"/>
                  </a:lnTo>
                  <a:lnTo>
                    <a:pt x="37299" y="42740"/>
                  </a:lnTo>
                  <a:lnTo>
                    <a:pt x="35368" y="45812"/>
                  </a:lnTo>
                  <a:lnTo>
                    <a:pt x="33788" y="47172"/>
                  </a:lnTo>
                  <a:lnTo>
                    <a:pt x="31770" y="48883"/>
                  </a:lnTo>
                  <a:lnTo>
                    <a:pt x="30848" y="48883"/>
                  </a:lnTo>
                  <a:lnTo>
                    <a:pt x="28786" y="48400"/>
                  </a:lnTo>
                  <a:lnTo>
                    <a:pt x="28654" y="48444"/>
                  </a:lnTo>
                  <a:lnTo>
                    <a:pt x="26153" y="49717"/>
                  </a:lnTo>
                  <a:lnTo>
                    <a:pt x="23520" y="50946"/>
                  </a:lnTo>
                  <a:lnTo>
                    <a:pt x="20492" y="52306"/>
                  </a:lnTo>
                  <a:lnTo>
                    <a:pt x="14612" y="54895"/>
                  </a:lnTo>
                  <a:lnTo>
                    <a:pt x="10488" y="56343"/>
                  </a:lnTo>
                  <a:lnTo>
                    <a:pt x="10444" y="56343"/>
                  </a:lnTo>
                  <a:lnTo>
                    <a:pt x="7942" y="57615"/>
                  </a:lnTo>
                  <a:lnTo>
                    <a:pt x="5836" y="58888"/>
                  </a:lnTo>
                  <a:lnTo>
                    <a:pt x="2545" y="61257"/>
                  </a:lnTo>
                  <a:lnTo>
                    <a:pt x="44" y="63013"/>
                  </a:lnTo>
                  <a:lnTo>
                    <a:pt x="0" y="63100"/>
                  </a:lnTo>
                  <a:lnTo>
                    <a:pt x="0" y="63144"/>
                  </a:lnTo>
                  <a:lnTo>
                    <a:pt x="0" y="63188"/>
                  </a:lnTo>
                  <a:lnTo>
                    <a:pt x="0" y="63276"/>
                  </a:lnTo>
                  <a:lnTo>
                    <a:pt x="88" y="63320"/>
                  </a:lnTo>
                  <a:lnTo>
                    <a:pt x="176" y="63364"/>
                  </a:lnTo>
                  <a:lnTo>
                    <a:pt x="263" y="63320"/>
                  </a:lnTo>
                  <a:lnTo>
                    <a:pt x="2765" y="61565"/>
                  </a:lnTo>
                  <a:lnTo>
                    <a:pt x="6012" y="59151"/>
                  </a:lnTo>
                  <a:lnTo>
                    <a:pt x="8118" y="57923"/>
                  </a:lnTo>
                  <a:lnTo>
                    <a:pt x="10619" y="56650"/>
                  </a:lnTo>
                  <a:lnTo>
                    <a:pt x="14744" y="55202"/>
                  </a:lnTo>
                  <a:lnTo>
                    <a:pt x="20624" y="52613"/>
                  </a:lnTo>
                  <a:lnTo>
                    <a:pt x="23696" y="51253"/>
                  </a:lnTo>
                  <a:lnTo>
                    <a:pt x="26284" y="50024"/>
                  </a:lnTo>
                  <a:lnTo>
                    <a:pt x="28786" y="48752"/>
                  </a:lnTo>
                  <a:lnTo>
                    <a:pt x="30804" y="49234"/>
                  </a:lnTo>
                  <a:lnTo>
                    <a:pt x="31857" y="49234"/>
                  </a:lnTo>
                  <a:lnTo>
                    <a:pt x="31945" y="49190"/>
                  </a:lnTo>
                  <a:lnTo>
                    <a:pt x="34007" y="47435"/>
                  </a:lnTo>
                  <a:lnTo>
                    <a:pt x="35587" y="46031"/>
                  </a:lnTo>
                  <a:lnTo>
                    <a:pt x="35631" y="46031"/>
                  </a:lnTo>
                  <a:lnTo>
                    <a:pt x="37562" y="42915"/>
                  </a:lnTo>
                  <a:lnTo>
                    <a:pt x="37606" y="42915"/>
                  </a:lnTo>
                  <a:lnTo>
                    <a:pt x="38264" y="41380"/>
                  </a:lnTo>
                  <a:lnTo>
                    <a:pt x="38264" y="41336"/>
                  </a:lnTo>
                  <a:lnTo>
                    <a:pt x="38615" y="39932"/>
                  </a:lnTo>
                  <a:lnTo>
                    <a:pt x="40063" y="36026"/>
                  </a:lnTo>
                  <a:lnTo>
                    <a:pt x="40063" y="35982"/>
                  </a:lnTo>
                  <a:lnTo>
                    <a:pt x="40546" y="34052"/>
                  </a:lnTo>
                  <a:lnTo>
                    <a:pt x="40590" y="34008"/>
                  </a:lnTo>
                  <a:lnTo>
                    <a:pt x="40721" y="32472"/>
                  </a:lnTo>
                  <a:lnTo>
                    <a:pt x="40721" y="32428"/>
                  </a:lnTo>
                  <a:lnTo>
                    <a:pt x="40151" y="29927"/>
                  </a:lnTo>
                  <a:lnTo>
                    <a:pt x="39493" y="27119"/>
                  </a:lnTo>
                  <a:lnTo>
                    <a:pt x="39317" y="25319"/>
                  </a:lnTo>
                  <a:lnTo>
                    <a:pt x="39493" y="22555"/>
                  </a:lnTo>
                  <a:lnTo>
                    <a:pt x="39668" y="20273"/>
                  </a:lnTo>
                  <a:lnTo>
                    <a:pt x="39580" y="15929"/>
                  </a:lnTo>
                  <a:lnTo>
                    <a:pt x="39844" y="13823"/>
                  </a:lnTo>
                  <a:lnTo>
                    <a:pt x="39887" y="12594"/>
                  </a:lnTo>
                  <a:lnTo>
                    <a:pt x="39887" y="12550"/>
                  </a:lnTo>
                  <a:lnTo>
                    <a:pt x="39449" y="10268"/>
                  </a:lnTo>
                  <a:lnTo>
                    <a:pt x="39580" y="8031"/>
                  </a:lnTo>
                  <a:lnTo>
                    <a:pt x="39536" y="7987"/>
                  </a:lnTo>
                  <a:lnTo>
                    <a:pt x="39141" y="6626"/>
                  </a:lnTo>
                  <a:lnTo>
                    <a:pt x="39141" y="6583"/>
                  </a:lnTo>
                  <a:lnTo>
                    <a:pt x="38132" y="4783"/>
                  </a:lnTo>
                  <a:lnTo>
                    <a:pt x="36904" y="2897"/>
                  </a:lnTo>
                  <a:lnTo>
                    <a:pt x="34885" y="88"/>
                  </a:lnTo>
                  <a:lnTo>
                    <a:pt x="34797" y="44"/>
                  </a:lnTo>
                  <a:lnTo>
                    <a:pt x="3475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5" name="Google Shape;2715;p126"/>
            <p:cNvSpPr/>
            <p:nvPr/>
          </p:nvSpPr>
          <p:spPr>
            <a:xfrm>
              <a:off x="6010600" y="1752250"/>
              <a:ext cx="930300" cy="1467825"/>
            </a:xfrm>
            <a:custGeom>
              <a:avLst/>
              <a:gdLst/>
              <a:ahLst/>
              <a:cxnLst/>
              <a:rect l="l" t="t" r="r" b="b"/>
              <a:pathLst>
                <a:path w="37212" h="58713" extrusionOk="0">
                  <a:moveTo>
                    <a:pt x="35368" y="1"/>
                  </a:moveTo>
                  <a:lnTo>
                    <a:pt x="35324" y="44"/>
                  </a:lnTo>
                  <a:lnTo>
                    <a:pt x="35280" y="88"/>
                  </a:lnTo>
                  <a:lnTo>
                    <a:pt x="35236" y="132"/>
                  </a:lnTo>
                  <a:lnTo>
                    <a:pt x="35236" y="220"/>
                  </a:lnTo>
                  <a:lnTo>
                    <a:pt x="35280" y="264"/>
                  </a:lnTo>
                  <a:lnTo>
                    <a:pt x="36465" y="1931"/>
                  </a:lnTo>
                  <a:lnTo>
                    <a:pt x="36728" y="2853"/>
                  </a:lnTo>
                  <a:lnTo>
                    <a:pt x="36860" y="5968"/>
                  </a:lnTo>
                  <a:lnTo>
                    <a:pt x="36641" y="7021"/>
                  </a:lnTo>
                  <a:lnTo>
                    <a:pt x="35368" y="10400"/>
                  </a:lnTo>
                  <a:lnTo>
                    <a:pt x="33832" y="15227"/>
                  </a:lnTo>
                  <a:lnTo>
                    <a:pt x="31243" y="20186"/>
                  </a:lnTo>
                  <a:lnTo>
                    <a:pt x="30234" y="22467"/>
                  </a:lnTo>
                  <a:lnTo>
                    <a:pt x="28654" y="25276"/>
                  </a:lnTo>
                  <a:lnTo>
                    <a:pt x="26460" y="28611"/>
                  </a:lnTo>
                  <a:lnTo>
                    <a:pt x="26460" y="28654"/>
                  </a:lnTo>
                  <a:lnTo>
                    <a:pt x="26197" y="29620"/>
                  </a:lnTo>
                  <a:lnTo>
                    <a:pt x="26197" y="29664"/>
                  </a:lnTo>
                  <a:lnTo>
                    <a:pt x="26065" y="31068"/>
                  </a:lnTo>
                  <a:lnTo>
                    <a:pt x="26504" y="35105"/>
                  </a:lnTo>
                  <a:lnTo>
                    <a:pt x="26943" y="38747"/>
                  </a:lnTo>
                  <a:lnTo>
                    <a:pt x="26724" y="39230"/>
                  </a:lnTo>
                  <a:lnTo>
                    <a:pt x="26241" y="39756"/>
                  </a:lnTo>
                  <a:lnTo>
                    <a:pt x="24530" y="41029"/>
                  </a:lnTo>
                  <a:lnTo>
                    <a:pt x="22336" y="42389"/>
                  </a:lnTo>
                  <a:lnTo>
                    <a:pt x="20361" y="43705"/>
                  </a:lnTo>
                  <a:lnTo>
                    <a:pt x="17026" y="46514"/>
                  </a:lnTo>
                  <a:lnTo>
                    <a:pt x="15227" y="47655"/>
                  </a:lnTo>
                  <a:lnTo>
                    <a:pt x="15183" y="47698"/>
                  </a:lnTo>
                  <a:lnTo>
                    <a:pt x="12199" y="50638"/>
                  </a:lnTo>
                  <a:lnTo>
                    <a:pt x="10400" y="51692"/>
                  </a:lnTo>
                  <a:lnTo>
                    <a:pt x="7109" y="53140"/>
                  </a:lnTo>
                  <a:lnTo>
                    <a:pt x="7109" y="53184"/>
                  </a:lnTo>
                  <a:lnTo>
                    <a:pt x="5442" y="54368"/>
                  </a:lnTo>
                  <a:lnTo>
                    <a:pt x="3072" y="56124"/>
                  </a:lnTo>
                  <a:lnTo>
                    <a:pt x="88" y="58361"/>
                  </a:lnTo>
                  <a:lnTo>
                    <a:pt x="44" y="58449"/>
                  </a:lnTo>
                  <a:lnTo>
                    <a:pt x="0" y="58493"/>
                  </a:lnTo>
                  <a:lnTo>
                    <a:pt x="0" y="58581"/>
                  </a:lnTo>
                  <a:lnTo>
                    <a:pt x="44" y="58625"/>
                  </a:lnTo>
                  <a:lnTo>
                    <a:pt x="88" y="58669"/>
                  </a:lnTo>
                  <a:lnTo>
                    <a:pt x="176" y="58712"/>
                  </a:lnTo>
                  <a:lnTo>
                    <a:pt x="308" y="58669"/>
                  </a:lnTo>
                  <a:lnTo>
                    <a:pt x="3291" y="56431"/>
                  </a:lnTo>
                  <a:lnTo>
                    <a:pt x="5661" y="54632"/>
                  </a:lnTo>
                  <a:lnTo>
                    <a:pt x="7285" y="53491"/>
                  </a:lnTo>
                  <a:lnTo>
                    <a:pt x="10576" y="51999"/>
                  </a:lnTo>
                  <a:lnTo>
                    <a:pt x="12419" y="50946"/>
                  </a:lnTo>
                  <a:lnTo>
                    <a:pt x="12462" y="50902"/>
                  </a:lnTo>
                  <a:lnTo>
                    <a:pt x="15402" y="47962"/>
                  </a:lnTo>
                  <a:lnTo>
                    <a:pt x="17202" y="46777"/>
                  </a:lnTo>
                  <a:lnTo>
                    <a:pt x="17245" y="46777"/>
                  </a:lnTo>
                  <a:lnTo>
                    <a:pt x="20580" y="43969"/>
                  </a:lnTo>
                  <a:lnTo>
                    <a:pt x="22511" y="42652"/>
                  </a:lnTo>
                  <a:lnTo>
                    <a:pt x="24749" y="41292"/>
                  </a:lnTo>
                  <a:lnTo>
                    <a:pt x="26460" y="40019"/>
                  </a:lnTo>
                  <a:lnTo>
                    <a:pt x="26504" y="40019"/>
                  </a:lnTo>
                  <a:lnTo>
                    <a:pt x="27031" y="39449"/>
                  </a:lnTo>
                  <a:lnTo>
                    <a:pt x="27031" y="39405"/>
                  </a:lnTo>
                  <a:lnTo>
                    <a:pt x="27294" y="38835"/>
                  </a:lnTo>
                  <a:lnTo>
                    <a:pt x="27294" y="38747"/>
                  </a:lnTo>
                  <a:lnTo>
                    <a:pt x="26855" y="35061"/>
                  </a:lnTo>
                  <a:lnTo>
                    <a:pt x="26416" y="31068"/>
                  </a:lnTo>
                  <a:lnTo>
                    <a:pt x="26548" y="29708"/>
                  </a:lnTo>
                  <a:lnTo>
                    <a:pt x="26767" y="28786"/>
                  </a:lnTo>
                  <a:lnTo>
                    <a:pt x="28962" y="25451"/>
                  </a:lnTo>
                  <a:lnTo>
                    <a:pt x="30541" y="22599"/>
                  </a:lnTo>
                  <a:lnTo>
                    <a:pt x="30585" y="22599"/>
                  </a:lnTo>
                  <a:lnTo>
                    <a:pt x="31550" y="20361"/>
                  </a:lnTo>
                  <a:lnTo>
                    <a:pt x="34139" y="15403"/>
                  </a:lnTo>
                  <a:lnTo>
                    <a:pt x="34183" y="15359"/>
                  </a:lnTo>
                  <a:lnTo>
                    <a:pt x="35719" y="10488"/>
                  </a:lnTo>
                  <a:lnTo>
                    <a:pt x="36992" y="7153"/>
                  </a:lnTo>
                  <a:lnTo>
                    <a:pt x="36992" y="7109"/>
                  </a:lnTo>
                  <a:lnTo>
                    <a:pt x="37211" y="6012"/>
                  </a:lnTo>
                  <a:lnTo>
                    <a:pt x="37211" y="5968"/>
                  </a:lnTo>
                  <a:lnTo>
                    <a:pt x="37036" y="2853"/>
                  </a:lnTo>
                  <a:lnTo>
                    <a:pt x="37036" y="2809"/>
                  </a:lnTo>
                  <a:lnTo>
                    <a:pt x="36816" y="1800"/>
                  </a:lnTo>
                  <a:lnTo>
                    <a:pt x="36772" y="1756"/>
                  </a:lnTo>
                  <a:lnTo>
                    <a:pt x="35587" y="88"/>
                  </a:lnTo>
                  <a:lnTo>
                    <a:pt x="3550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6" name="Google Shape;2716;p126"/>
            <p:cNvSpPr/>
            <p:nvPr/>
          </p:nvSpPr>
          <p:spPr>
            <a:xfrm>
              <a:off x="5864700" y="1744575"/>
              <a:ext cx="948925" cy="1343850"/>
            </a:xfrm>
            <a:custGeom>
              <a:avLst/>
              <a:gdLst/>
              <a:ahLst/>
              <a:cxnLst/>
              <a:rect l="l" t="t" r="r" b="b"/>
              <a:pathLst>
                <a:path w="37957" h="53754" extrusionOk="0">
                  <a:moveTo>
                    <a:pt x="37430" y="0"/>
                  </a:moveTo>
                  <a:lnTo>
                    <a:pt x="37386" y="44"/>
                  </a:lnTo>
                  <a:lnTo>
                    <a:pt x="37343" y="132"/>
                  </a:lnTo>
                  <a:lnTo>
                    <a:pt x="37343" y="176"/>
                  </a:lnTo>
                  <a:lnTo>
                    <a:pt x="37606" y="1448"/>
                  </a:lnTo>
                  <a:lnTo>
                    <a:pt x="37518" y="2765"/>
                  </a:lnTo>
                  <a:lnTo>
                    <a:pt x="36202" y="6363"/>
                  </a:lnTo>
                  <a:lnTo>
                    <a:pt x="35719" y="8162"/>
                  </a:lnTo>
                  <a:lnTo>
                    <a:pt x="34578" y="12111"/>
                  </a:lnTo>
                  <a:lnTo>
                    <a:pt x="33613" y="14349"/>
                  </a:lnTo>
                  <a:lnTo>
                    <a:pt x="32647" y="16280"/>
                  </a:lnTo>
                  <a:lnTo>
                    <a:pt x="31594" y="18299"/>
                  </a:lnTo>
                  <a:lnTo>
                    <a:pt x="30409" y="20361"/>
                  </a:lnTo>
                  <a:lnTo>
                    <a:pt x="28654" y="23389"/>
                  </a:lnTo>
                  <a:lnTo>
                    <a:pt x="27294" y="25627"/>
                  </a:lnTo>
                  <a:lnTo>
                    <a:pt x="25846" y="27908"/>
                  </a:lnTo>
                  <a:lnTo>
                    <a:pt x="24705" y="29751"/>
                  </a:lnTo>
                  <a:lnTo>
                    <a:pt x="23038" y="31901"/>
                  </a:lnTo>
                  <a:lnTo>
                    <a:pt x="21107" y="34227"/>
                  </a:lnTo>
                  <a:lnTo>
                    <a:pt x="18211" y="36860"/>
                  </a:lnTo>
                  <a:lnTo>
                    <a:pt x="13164" y="40107"/>
                  </a:lnTo>
                  <a:lnTo>
                    <a:pt x="13121" y="40151"/>
                  </a:lnTo>
                  <a:lnTo>
                    <a:pt x="12418" y="41248"/>
                  </a:lnTo>
                  <a:lnTo>
                    <a:pt x="12375" y="41248"/>
                  </a:lnTo>
                  <a:lnTo>
                    <a:pt x="11190" y="43881"/>
                  </a:lnTo>
                  <a:lnTo>
                    <a:pt x="10093" y="46250"/>
                  </a:lnTo>
                  <a:lnTo>
                    <a:pt x="8162" y="47786"/>
                  </a:lnTo>
                  <a:lnTo>
                    <a:pt x="6275" y="49146"/>
                  </a:lnTo>
                  <a:lnTo>
                    <a:pt x="3906" y="50814"/>
                  </a:lnTo>
                  <a:lnTo>
                    <a:pt x="88" y="53447"/>
                  </a:lnTo>
                  <a:lnTo>
                    <a:pt x="44" y="53491"/>
                  </a:lnTo>
                  <a:lnTo>
                    <a:pt x="0" y="53578"/>
                  </a:lnTo>
                  <a:lnTo>
                    <a:pt x="0" y="53622"/>
                  </a:lnTo>
                  <a:lnTo>
                    <a:pt x="44" y="53710"/>
                  </a:lnTo>
                  <a:lnTo>
                    <a:pt x="88" y="53754"/>
                  </a:lnTo>
                  <a:lnTo>
                    <a:pt x="307" y="53754"/>
                  </a:lnTo>
                  <a:lnTo>
                    <a:pt x="4081" y="51121"/>
                  </a:lnTo>
                  <a:lnTo>
                    <a:pt x="6451" y="49410"/>
                  </a:lnTo>
                  <a:lnTo>
                    <a:pt x="8381" y="48049"/>
                  </a:lnTo>
                  <a:lnTo>
                    <a:pt x="10356" y="46514"/>
                  </a:lnTo>
                  <a:lnTo>
                    <a:pt x="10400" y="46426"/>
                  </a:lnTo>
                  <a:lnTo>
                    <a:pt x="11541" y="44056"/>
                  </a:lnTo>
                  <a:lnTo>
                    <a:pt x="12682" y="41423"/>
                  </a:lnTo>
                  <a:lnTo>
                    <a:pt x="13384" y="40370"/>
                  </a:lnTo>
                  <a:lnTo>
                    <a:pt x="18386" y="37167"/>
                  </a:lnTo>
                  <a:lnTo>
                    <a:pt x="18430" y="37123"/>
                  </a:lnTo>
                  <a:lnTo>
                    <a:pt x="21370" y="34490"/>
                  </a:lnTo>
                  <a:lnTo>
                    <a:pt x="23345" y="32121"/>
                  </a:lnTo>
                  <a:lnTo>
                    <a:pt x="24968" y="29971"/>
                  </a:lnTo>
                  <a:lnTo>
                    <a:pt x="25012" y="29971"/>
                  </a:lnTo>
                  <a:lnTo>
                    <a:pt x="26153" y="28084"/>
                  </a:lnTo>
                  <a:lnTo>
                    <a:pt x="27557" y="25802"/>
                  </a:lnTo>
                  <a:lnTo>
                    <a:pt x="28961" y="23564"/>
                  </a:lnTo>
                  <a:lnTo>
                    <a:pt x="30717" y="20536"/>
                  </a:lnTo>
                  <a:lnTo>
                    <a:pt x="31945" y="18474"/>
                  </a:lnTo>
                  <a:lnTo>
                    <a:pt x="32955" y="16456"/>
                  </a:lnTo>
                  <a:lnTo>
                    <a:pt x="33920" y="14481"/>
                  </a:lnTo>
                  <a:lnTo>
                    <a:pt x="34929" y="12243"/>
                  </a:lnTo>
                  <a:lnTo>
                    <a:pt x="36026" y="8250"/>
                  </a:lnTo>
                  <a:lnTo>
                    <a:pt x="36553" y="6451"/>
                  </a:lnTo>
                  <a:lnTo>
                    <a:pt x="37869" y="2853"/>
                  </a:lnTo>
                  <a:lnTo>
                    <a:pt x="37869" y="2809"/>
                  </a:lnTo>
                  <a:lnTo>
                    <a:pt x="37957" y="1448"/>
                  </a:lnTo>
                  <a:lnTo>
                    <a:pt x="37957" y="1405"/>
                  </a:lnTo>
                  <a:lnTo>
                    <a:pt x="37694" y="132"/>
                  </a:lnTo>
                  <a:lnTo>
                    <a:pt x="37694" y="44"/>
                  </a:lnTo>
                  <a:lnTo>
                    <a:pt x="3760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7" name="Google Shape;2717;p126"/>
            <p:cNvSpPr/>
            <p:nvPr/>
          </p:nvSpPr>
          <p:spPr>
            <a:xfrm>
              <a:off x="5659550" y="1808200"/>
              <a:ext cx="1010375" cy="1094850"/>
            </a:xfrm>
            <a:custGeom>
              <a:avLst/>
              <a:gdLst/>
              <a:ahLst/>
              <a:cxnLst/>
              <a:rect l="l" t="t" r="r" b="b"/>
              <a:pathLst>
                <a:path w="40415" h="43794" extrusionOk="0">
                  <a:moveTo>
                    <a:pt x="40195" y="0"/>
                  </a:moveTo>
                  <a:lnTo>
                    <a:pt x="40107" y="44"/>
                  </a:lnTo>
                  <a:lnTo>
                    <a:pt x="40064" y="88"/>
                  </a:lnTo>
                  <a:lnTo>
                    <a:pt x="39098" y="2721"/>
                  </a:lnTo>
                  <a:lnTo>
                    <a:pt x="37957" y="5486"/>
                  </a:lnTo>
                  <a:lnTo>
                    <a:pt x="36992" y="8250"/>
                  </a:lnTo>
                  <a:lnTo>
                    <a:pt x="36465" y="9215"/>
                  </a:lnTo>
                  <a:lnTo>
                    <a:pt x="34886" y="12068"/>
                  </a:lnTo>
                  <a:lnTo>
                    <a:pt x="32735" y="15841"/>
                  </a:lnTo>
                  <a:lnTo>
                    <a:pt x="30103" y="20142"/>
                  </a:lnTo>
                  <a:lnTo>
                    <a:pt x="27207" y="24222"/>
                  </a:lnTo>
                  <a:lnTo>
                    <a:pt x="25890" y="25758"/>
                  </a:lnTo>
                  <a:lnTo>
                    <a:pt x="24091" y="27470"/>
                  </a:lnTo>
                  <a:lnTo>
                    <a:pt x="22248" y="29137"/>
                  </a:lnTo>
                  <a:lnTo>
                    <a:pt x="18606" y="31594"/>
                  </a:lnTo>
                  <a:lnTo>
                    <a:pt x="15008" y="33920"/>
                  </a:lnTo>
                  <a:lnTo>
                    <a:pt x="12945" y="35412"/>
                  </a:lnTo>
                  <a:lnTo>
                    <a:pt x="9172" y="37474"/>
                  </a:lnTo>
                  <a:lnTo>
                    <a:pt x="7021" y="38922"/>
                  </a:lnTo>
                  <a:lnTo>
                    <a:pt x="5178" y="40370"/>
                  </a:lnTo>
                  <a:lnTo>
                    <a:pt x="1449" y="42652"/>
                  </a:lnTo>
                  <a:lnTo>
                    <a:pt x="88" y="43486"/>
                  </a:lnTo>
                  <a:lnTo>
                    <a:pt x="44" y="43530"/>
                  </a:lnTo>
                  <a:lnTo>
                    <a:pt x="1" y="43574"/>
                  </a:lnTo>
                  <a:lnTo>
                    <a:pt x="1" y="43661"/>
                  </a:lnTo>
                  <a:lnTo>
                    <a:pt x="1" y="43705"/>
                  </a:lnTo>
                  <a:lnTo>
                    <a:pt x="88" y="43793"/>
                  </a:lnTo>
                  <a:lnTo>
                    <a:pt x="264" y="43793"/>
                  </a:lnTo>
                  <a:lnTo>
                    <a:pt x="1624" y="42959"/>
                  </a:lnTo>
                  <a:lnTo>
                    <a:pt x="5398" y="40678"/>
                  </a:lnTo>
                  <a:lnTo>
                    <a:pt x="5398" y="40634"/>
                  </a:lnTo>
                  <a:lnTo>
                    <a:pt x="7241" y="39229"/>
                  </a:lnTo>
                  <a:lnTo>
                    <a:pt x="9347" y="37781"/>
                  </a:lnTo>
                  <a:lnTo>
                    <a:pt x="13121" y="35719"/>
                  </a:lnTo>
                  <a:lnTo>
                    <a:pt x="15183" y="34227"/>
                  </a:lnTo>
                  <a:lnTo>
                    <a:pt x="18781" y="31901"/>
                  </a:lnTo>
                  <a:lnTo>
                    <a:pt x="22467" y="29400"/>
                  </a:lnTo>
                  <a:lnTo>
                    <a:pt x="24354" y="27733"/>
                  </a:lnTo>
                  <a:lnTo>
                    <a:pt x="26153" y="26022"/>
                  </a:lnTo>
                  <a:lnTo>
                    <a:pt x="27470" y="24442"/>
                  </a:lnTo>
                  <a:lnTo>
                    <a:pt x="30410" y="20317"/>
                  </a:lnTo>
                  <a:lnTo>
                    <a:pt x="33043" y="16017"/>
                  </a:lnTo>
                  <a:lnTo>
                    <a:pt x="35193" y="12243"/>
                  </a:lnTo>
                  <a:lnTo>
                    <a:pt x="36816" y="9391"/>
                  </a:lnTo>
                  <a:lnTo>
                    <a:pt x="37299" y="8425"/>
                  </a:lnTo>
                  <a:lnTo>
                    <a:pt x="37299" y="8382"/>
                  </a:lnTo>
                  <a:lnTo>
                    <a:pt x="38264" y="5573"/>
                  </a:lnTo>
                  <a:lnTo>
                    <a:pt x="39449" y="2853"/>
                  </a:lnTo>
                  <a:lnTo>
                    <a:pt x="40415" y="220"/>
                  </a:lnTo>
                  <a:lnTo>
                    <a:pt x="40415" y="176"/>
                  </a:lnTo>
                  <a:lnTo>
                    <a:pt x="40415" y="88"/>
                  </a:lnTo>
                  <a:lnTo>
                    <a:pt x="40371" y="44"/>
                  </a:lnTo>
                  <a:lnTo>
                    <a:pt x="4032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8" name="Google Shape;2718;p126"/>
            <p:cNvSpPr/>
            <p:nvPr/>
          </p:nvSpPr>
          <p:spPr>
            <a:xfrm>
              <a:off x="5521325" y="1824650"/>
              <a:ext cx="982950" cy="954425"/>
            </a:xfrm>
            <a:custGeom>
              <a:avLst/>
              <a:gdLst/>
              <a:ahLst/>
              <a:cxnLst/>
              <a:rect l="l" t="t" r="r" b="b"/>
              <a:pathLst>
                <a:path w="39318" h="38177" extrusionOk="0">
                  <a:moveTo>
                    <a:pt x="39098" y="1"/>
                  </a:moveTo>
                  <a:lnTo>
                    <a:pt x="39054" y="45"/>
                  </a:lnTo>
                  <a:lnTo>
                    <a:pt x="39010" y="88"/>
                  </a:lnTo>
                  <a:lnTo>
                    <a:pt x="38967" y="132"/>
                  </a:lnTo>
                  <a:lnTo>
                    <a:pt x="38352" y="2107"/>
                  </a:lnTo>
                  <a:lnTo>
                    <a:pt x="37606" y="3950"/>
                  </a:lnTo>
                  <a:lnTo>
                    <a:pt x="36509" y="6100"/>
                  </a:lnTo>
                  <a:lnTo>
                    <a:pt x="35105" y="8557"/>
                  </a:lnTo>
                  <a:lnTo>
                    <a:pt x="33701" y="11015"/>
                  </a:lnTo>
                  <a:lnTo>
                    <a:pt x="32384" y="13253"/>
                  </a:lnTo>
                  <a:lnTo>
                    <a:pt x="31068" y="15139"/>
                  </a:lnTo>
                  <a:lnTo>
                    <a:pt x="29357" y="17597"/>
                  </a:lnTo>
                  <a:lnTo>
                    <a:pt x="28128" y="19045"/>
                  </a:lnTo>
                  <a:lnTo>
                    <a:pt x="26592" y="20493"/>
                  </a:lnTo>
                  <a:lnTo>
                    <a:pt x="24135" y="22818"/>
                  </a:lnTo>
                  <a:lnTo>
                    <a:pt x="22116" y="24530"/>
                  </a:lnTo>
                  <a:lnTo>
                    <a:pt x="18255" y="27119"/>
                  </a:lnTo>
                  <a:lnTo>
                    <a:pt x="16456" y="28216"/>
                  </a:lnTo>
                  <a:lnTo>
                    <a:pt x="14393" y="29532"/>
                  </a:lnTo>
                  <a:lnTo>
                    <a:pt x="12287" y="30717"/>
                  </a:lnTo>
                  <a:lnTo>
                    <a:pt x="8250" y="33043"/>
                  </a:lnTo>
                  <a:lnTo>
                    <a:pt x="88" y="37869"/>
                  </a:lnTo>
                  <a:lnTo>
                    <a:pt x="45" y="37913"/>
                  </a:lnTo>
                  <a:lnTo>
                    <a:pt x="1" y="37957"/>
                  </a:lnTo>
                  <a:lnTo>
                    <a:pt x="1" y="38045"/>
                  </a:lnTo>
                  <a:lnTo>
                    <a:pt x="1" y="38089"/>
                  </a:lnTo>
                  <a:lnTo>
                    <a:pt x="88" y="38177"/>
                  </a:lnTo>
                  <a:lnTo>
                    <a:pt x="264" y="38177"/>
                  </a:lnTo>
                  <a:lnTo>
                    <a:pt x="8426" y="33350"/>
                  </a:lnTo>
                  <a:lnTo>
                    <a:pt x="12463" y="31024"/>
                  </a:lnTo>
                  <a:lnTo>
                    <a:pt x="14613" y="29839"/>
                  </a:lnTo>
                  <a:lnTo>
                    <a:pt x="16631" y="28523"/>
                  </a:lnTo>
                  <a:lnTo>
                    <a:pt x="18430" y="27426"/>
                  </a:lnTo>
                  <a:lnTo>
                    <a:pt x="20844" y="25802"/>
                  </a:lnTo>
                  <a:lnTo>
                    <a:pt x="22292" y="24793"/>
                  </a:lnTo>
                  <a:lnTo>
                    <a:pt x="22336" y="24793"/>
                  </a:lnTo>
                  <a:lnTo>
                    <a:pt x="24354" y="23082"/>
                  </a:lnTo>
                  <a:lnTo>
                    <a:pt x="26856" y="20756"/>
                  </a:lnTo>
                  <a:lnTo>
                    <a:pt x="28391" y="19264"/>
                  </a:lnTo>
                  <a:lnTo>
                    <a:pt x="29620" y="17816"/>
                  </a:lnTo>
                  <a:lnTo>
                    <a:pt x="31375" y="15315"/>
                  </a:lnTo>
                  <a:lnTo>
                    <a:pt x="32692" y="13428"/>
                  </a:lnTo>
                  <a:lnTo>
                    <a:pt x="34008" y="11190"/>
                  </a:lnTo>
                  <a:lnTo>
                    <a:pt x="35412" y="8733"/>
                  </a:lnTo>
                  <a:lnTo>
                    <a:pt x="36816" y="6232"/>
                  </a:lnTo>
                  <a:lnTo>
                    <a:pt x="37957" y="4125"/>
                  </a:lnTo>
                  <a:lnTo>
                    <a:pt x="38703" y="2239"/>
                  </a:lnTo>
                  <a:lnTo>
                    <a:pt x="39318" y="264"/>
                  </a:lnTo>
                  <a:lnTo>
                    <a:pt x="39318" y="176"/>
                  </a:lnTo>
                  <a:lnTo>
                    <a:pt x="39274" y="132"/>
                  </a:lnTo>
                  <a:lnTo>
                    <a:pt x="39230" y="45"/>
                  </a:lnTo>
                  <a:lnTo>
                    <a:pt x="39186" y="45"/>
                  </a:lnTo>
                  <a:lnTo>
                    <a:pt x="3909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9" name="Google Shape;2719;p126"/>
            <p:cNvSpPr/>
            <p:nvPr/>
          </p:nvSpPr>
          <p:spPr>
            <a:xfrm>
              <a:off x="5398475" y="1973850"/>
              <a:ext cx="866650" cy="695525"/>
            </a:xfrm>
            <a:custGeom>
              <a:avLst/>
              <a:gdLst/>
              <a:ahLst/>
              <a:cxnLst/>
              <a:rect l="l" t="t" r="r" b="b"/>
              <a:pathLst>
                <a:path w="34666" h="27821" extrusionOk="0">
                  <a:moveTo>
                    <a:pt x="34446" y="0"/>
                  </a:moveTo>
                  <a:lnTo>
                    <a:pt x="34358" y="44"/>
                  </a:lnTo>
                  <a:lnTo>
                    <a:pt x="34315" y="88"/>
                  </a:lnTo>
                  <a:lnTo>
                    <a:pt x="32867" y="2809"/>
                  </a:lnTo>
                  <a:lnTo>
                    <a:pt x="31375" y="5134"/>
                  </a:lnTo>
                  <a:lnTo>
                    <a:pt x="29839" y="7197"/>
                  </a:lnTo>
                  <a:lnTo>
                    <a:pt x="28215" y="8996"/>
                  </a:lnTo>
                  <a:lnTo>
                    <a:pt x="26592" y="10576"/>
                  </a:lnTo>
                  <a:lnTo>
                    <a:pt x="24880" y="12111"/>
                  </a:lnTo>
                  <a:lnTo>
                    <a:pt x="23301" y="13296"/>
                  </a:lnTo>
                  <a:lnTo>
                    <a:pt x="21370" y="14920"/>
                  </a:lnTo>
                  <a:lnTo>
                    <a:pt x="20580" y="15710"/>
                  </a:lnTo>
                  <a:lnTo>
                    <a:pt x="19658" y="16456"/>
                  </a:lnTo>
                  <a:lnTo>
                    <a:pt x="18737" y="17201"/>
                  </a:lnTo>
                  <a:lnTo>
                    <a:pt x="17772" y="17904"/>
                  </a:lnTo>
                  <a:lnTo>
                    <a:pt x="16718" y="18606"/>
                  </a:lnTo>
                  <a:lnTo>
                    <a:pt x="15665" y="19308"/>
                  </a:lnTo>
                  <a:lnTo>
                    <a:pt x="14568" y="19966"/>
                  </a:lnTo>
                  <a:lnTo>
                    <a:pt x="13471" y="20580"/>
                  </a:lnTo>
                  <a:lnTo>
                    <a:pt x="11190" y="21809"/>
                  </a:lnTo>
                  <a:lnTo>
                    <a:pt x="8864" y="22994"/>
                  </a:lnTo>
                  <a:lnTo>
                    <a:pt x="6582" y="24047"/>
                  </a:lnTo>
                  <a:lnTo>
                    <a:pt x="4388" y="25012"/>
                  </a:lnTo>
                  <a:lnTo>
                    <a:pt x="2413" y="26109"/>
                  </a:lnTo>
                  <a:lnTo>
                    <a:pt x="88" y="27469"/>
                  </a:lnTo>
                  <a:lnTo>
                    <a:pt x="44" y="27513"/>
                  </a:lnTo>
                  <a:lnTo>
                    <a:pt x="0" y="27601"/>
                  </a:lnTo>
                  <a:lnTo>
                    <a:pt x="0" y="27645"/>
                  </a:lnTo>
                  <a:lnTo>
                    <a:pt x="44" y="27733"/>
                  </a:lnTo>
                  <a:lnTo>
                    <a:pt x="88" y="27777"/>
                  </a:lnTo>
                  <a:lnTo>
                    <a:pt x="176" y="27821"/>
                  </a:lnTo>
                  <a:lnTo>
                    <a:pt x="263" y="27777"/>
                  </a:lnTo>
                  <a:lnTo>
                    <a:pt x="2589" y="26416"/>
                  </a:lnTo>
                  <a:lnTo>
                    <a:pt x="4564" y="25319"/>
                  </a:lnTo>
                  <a:lnTo>
                    <a:pt x="6758" y="24354"/>
                  </a:lnTo>
                  <a:lnTo>
                    <a:pt x="9039" y="23301"/>
                  </a:lnTo>
                  <a:lnTo>
                    <a:pt x="11365" y="22116"/>
                  </a:lnTo>
                  <a:lnTo>
                    <a:pt x="13647" y="20887"/>
                  </a:lnTo>
                  <a:lnTo>
                    <a:pt x="14788" y="20273"/>
                  </a:lnTo>
                  <a:lnTo>
                    <a:pt x="15885" y="19571"/>
                  </a:lnTo>
                  <a:lnTo>
                    <a:pt x="16938" y="18913"/>
                  </a:lnTo>
                  <a:lnTo>
                    <a:pt x="17991" y="18211"/>
                  </a:lnTo>
                  <a:lnTo>
                    <a:pt x="18956" y="17465"/>
                  </a:lnTo>
                  <a:lnTo>
                    <a:pt x="19922" y="16719"/>
                  </a:lnTo>
                  <a:lnTo>
                    <a:pt x="20799" y="15973"/>
                  </a:lnTo>
                  <a:lnTo>
                    <a:pt x="21633" y="15183"/>
                  </a:lnTo>
                  <a:lnTo>
                    <a:pt x="23520" y="13559"/>
                  </a:lnTo>
                  <a:lnTo>
                    <a:pt x="25100" y="12419"/>
                  </a:lnTo>
                  <a:lnTo>
                    <a:pt x="26855" y="10839"/>
                  </a:lnTo>
                  <a:lnTo>
                    <a:pt x="28435" y="9259"/>
                  </a:lnTo>
                  <a:lnTo>
                    <a:pt x="30102" y="7460"/>
                  </a:lnTo>
                  <a:lnTo>
                    <a:pt x="30102" y="7416"/>
                  </a:lnTo>
                  <a:lnTo>
                    <a:pt x="31682" y="5354"/>
                  </a:lnTo>
                  <a:lnTo>
                    <a:pt x="33174" y="2984"/>
                  </a:lnTo>
                  <a:lnTo>
                    <a:pt x="34622" y="264"/>
                  </a:lnTo>
                  <a:lnTo>
                    <a:pt x="34666" y="176"/>
                  </a:lnTo>
                  <a:lnTo>
                    <a:pt x="34666" y="132"/>
                  </a:lnTo>
                  <a:lnTo>
                    <a:pt x="34622" y="88"/>
                  </a:lnTo>
                  <a:lnTo>
                    <a:pt x="34578" y="44"/>
                  </a:lnTo>
                  <a:lnTo>
                    <a:pt x="3449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0" name="Google Shape;2720;p126"/>
            <p:cNvSpPr/>
            <p:nvPr/>
          </p:nvSpPr>
          <p:spPr>
            <a:xfrm>
              <a:off x="5275600" y="2483950"/>
              <a:ext cx="133850" cy="74625"/>
            </a:xfrm>
            <a:custGeom>
              <a:avLst/>
              <a:gdLst/>
              <a:ahLst/>
              <a:cxnLst/>
              <a:rect l="l" t="t" r="r" b="b"/>
              <a:pathLst>
                <a:path w="5354" h="2985" extrusionOk="0">
                  <a:moveTo>
                    <a:pt x="5178" y="1"/>
                  </a:moveTo>
                  <a:lnTo>
                    <a:pt x="5091" y="45"/>
                  </a:lnTo>
                  <a:lnTo>
                    <a:pt x="88" y="2634"/>
                  </a:lnTo>
                  <a:lnTo>
                    <a:pt x="44" y="2677"/>
                  </a:lnTo>
                  <a:lnTo>
                    <a:pt x="0" y="2765"/>
                  </a:lnTo>
                  <a:lnTo>
                    <a:pt x="0" y="2809"/>
                  </a:lnTo>
                  <a:lnTo>
                    <a:pt x="0" y="2897"/>
                  </a:lnTo>
                  <a:lnTo>
                    <a:pt x="88" y="2941"/>
                  </a:lnTo>
                  <a:lnTo>
                    <a:pt x="176" y="2985"/>
                  </a:lnTo>
                  <a:lnTo>
                    <a:pt x="264" y="2985"/>
                  </a:lnTo>
                  <a:lnTo>
                    <a:pt x="5266" y="352"/>
                  </a:lnTo>
                  <a:lnTo>
                    <a:pt x="5310" y="308"/>
                  </a:lnTo>
                  <a:lnTo>
                    <a:pt x="5354" y="264"/>
                  </a:lnTo>
                  <a:lnTo>
                    <a:pt x="5354" y="176"/>
                  </a:lnTo>
                  <a:lnTo>
                    <a:pt x="5354" y="132"/>
                  </a:lnTo>
                  <a:lnTo>
                    <a:pt x="5310" y="45"/>
                  </a:lnTo>
                  <a:lnTo>
                    <a:pt x="5222" y="45"/>
                  </a:lnTo>
                  <a:lnTo>
                    <a:pt x="517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1" name="Google Shape;2721;p126"/>
            <p:cNvSpPr/>
            <p:nvPr/>
          </p:nvSpPr>
          <p:spPr>
            <a:xfrm>
              <a:off x="6505350" y="3574375"/>
              <a:ext cx="121800" cy="43900"/>
            </a:xfrm>
            <a:custGeom>
              <a:avLst/>
              <a:gdLst/>
              <a:ahLst/>
              <a:cxnLst/>
              <a:rect l="l" t="t" r="r" b="b"/>
              <a:pathLst>
                <a:path w="4872" h="1756" extrusionOk="0">
                  <a:moveTo>
                    <a:pt x="2721" y="352"/>
                  </a:moveTo>
                  <a:lnTo>
                    <a:pt x="3950" y="440"/>
                  </a:lnTo>
                  <a:lnTo>
                    <a:pt x="4432" y="1054"/>
                  </a:lnTo>
                  <a:lnTo>
                    <a:pt x="4081" y="1229"/>
                  </a:lnTo>
                  <a:lnTo>
                    <a:pt x="1931" y="1405"/>
                  </a:lnTo>
                  <a:lnTo>
                    <a:pt x="439" y="1405"/>
                  </a:lnTo>
                  <a:lnTo>
                    <a:pt x="703" y="659"/>
                  </a:lnTo>
                  <a:lnTo>
                    <a:pt x="2721" y="352"/>
                  </a:lnTo>
                  <a:close/>
                  <a:moveTo>
                    <a:pt x="2721" y="1"/>
                  </a:moveTo>
                  <a:lnTo>
                    <a:pt x="527" y="352"/>
                  </a:lnTo>
                  <a:lnTo>
                    <a:pt x="439" y="396"/>
                  </a:lnTo>
                  <a:lnTo>
                    <a:pt x="395" y="440"/>
                  </a:lnTo>
                  <a:lnTo>
                    <a:pt x="0" y="1493"/>
                  </a:lnTo>
                  <a:lnTo>
                    <a:pt x="0" y="1580"/>
                  </a:lnTo>
                  <a:lnTo>
                    <a:pt x="44" y="1668"/>
                  </a:lnTo>
                  <a:lnTo>
                    <a:pt x="88" y="1712"/>
                  </a:lnTo>
                  <a:lnTo>
                    <a:pt x="176" y="1712"/>
                  </a:lnTo>
                  <a:lnTo>
                    <a:pt x="1975" y="1756"/>
                  </a:lnTo>
                  <a:lnTo>
                    <a:pt x="4169" y="1580"/>
                  </a:lnTo>
                  <a:lnTo>
                    <a:pt x="4257" y="1580"/>
                  </a:lnTo>
                  <a:lnTo>
                    <a:pt x="4783" y="1273"/>
                  </a:lnTo>
                  <a:lnTo>
                    <a:pt x="4827" y="1229"/>
                  </a:lnTo>
                  <a:lnTo>
                    <a:pt x="4871" y="1142"/>
                  </a:lnTo>
                  <a:lnTo>
                    <a:pt x="4871" y="1054"/>
                  </a:lnTo>
                  <a:lnTo>
                    <a:pt x="4827" y="1010"/>
                  </a:lnTo>
                  <a:lnTo>
                    <a:pt x="4213" y="176"/>
                  </a:lnTo>
                  <a:lnTo>
                    <a:pt x="4125" y="132"/>
                  </a:lnTo>
                  <a:lnTo>
                    <a:pt x="4081" y="89"/>
                  </a:lnTo>
                  <a:lnTo>
                    <a:pt x="272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2" name="Google Shape;2722;p126"/>
            <p:cNvSpPr/>
            <p:nvPr/>
          </p:nvSpPr>
          <p:spPr>
            <a:xfrm>
              <a:off x="4039275" y="2169125"/>
              <a:ext cx="3006925" cy="2565925"/>
            </a:xfrm>
            <a:custGeom>
              <a:avLst/>
              <a:gdLst/>
              <a:ahLst/>
              <a:cxnLst/>
              <a:rect l="l" t="t" r="r" b="b"/>
              <a:pathLst>
                <a:path w="120277" h="102637" extrusionOk="0">
                  <a:moveTo>
                    <a:pt x="106586" y="0"/>
                  </a:moveTo>
                  <a:lnTo>
                    <a:pt x="106498" y="44"/>
                  </a:lnTo>
                  <a:lnTo>
                    <a:pt x="104172" y="2808"/>
                  </a:lnTo>
                  <a:lnTo>
                    <a:pt x="100355" y="7065"/>
                  </a:lnTo>
                  <a:lnTo>
                    <a:pt x="98512" y="7372"/>
                  </a:lnTo>
                  <a:lnTo>
                    <a:pt x="98468" y="7416"/>
                  </a:lnTo>
                  <a:lnTo>
                    <a:pt x="95967" y="9303"/>
                  </a:lnTo>
                  <a:lnTo>
                    <a:pt x="89560" y="14173"/>
                  </a:lnTo>
                  <a:lnTo>
                    <a:pt x="84997" y="16543"/>
                  </a:lnTo>
                  <a:lnTo>
                    <a:pt x="79292" y="18605"/>
                  </a:lnTo>
                  <a:lnTo>
                    <a:pt x="74334" y="20712"/>
                  </a:lnTo>
                  <a:lnTo>
                    <a:pt x="67620" y="23081"/>
                  </a:lnTo>
                  <a:lnTo>
                    <a:pt x="63364" y="24617"/>
                  </a:lnTo>
                  <a:lnTo>
                    <a:pt x="59151" y="25538"/>
                  </a:lnTo>
                  <a:lnTo>
                    <a:pt x="59107" y="25538"/>
                  </a:lnTo>
                  <a:lnTo>
                    <a:pt x="54017" y="27338"/>
                  </a:lnTo>
                  <a:lnTo>
                    <a:pt x="48664" y="28786"/>
                  </a:lnTo>
                  <a:lnTo>
                    <a:pt x="43661" y="30629"/>
                  </a:lnTo>
                  <a:lnTo>
                    <a:pt x="39010" y="31418"/>
                  </a:lnTo>
                  <a:lnTo>
                    <a:pt x="33920" y="32603"/>
                  </a:lnTo>
                  <a:lnTo>
                    <a:pt x="29795" y="32779"/>
                  </a:lnTo>
                  <a:lnTo>
                    <a:pt x="29707" y="32779"/>
                  </a:lnTo>
                  <a:lnTo>
                    <a:pt x="23169" y="35587"/>
                  </a:lnTo>
                  <a:lnTo>
                    <a:pt x="17508" y="37825"/>
                  </a:lnTo>
                  <a:lnTo>
                    <a:pt x="13603" y="37869"/>
                  </a:lnTo>
                  <a:lnTo>
                    <a:pt x="11892" y="36552"/>
                  </a:lnTo>
                  <a:lnTo>
                    <a:pt x="11848" y="36509"/>
                  </a:lnTo>
                  <a:lnTo>
                    <a:pt x="9785" y="35631"/>
                  </a:lnTo>
                  <a:lnTo>
                    <a:pt x="9654" y="35631"/>
                  </a:lnTo>
                  <a:lnTo>
                    <a:pt x="9610" y="35675"/>
                  </a:lnTo>
                  <a:lnTo>
                    <a:pt x="9566" y="35719"/>
                  </a:lnTo>
                  <a:lnTo>
                    <a:pt x="6802" y="42081"/>
                  </a:lnTo>
                  <a:lnTo>
                    <a:pt x="6802" y="42213"/>
                  </a:lnTo>
                  <a:lnTo>
                    <a:pt x="8337" y="50199"/>
                  </a:lnTo>
                  <a:lnTo>
                    <a:pt x="8864" y="55333"/>
                  </a:lnTo>
                  <a:lnTo>
                    <a:pt x="9478" y="61608"/>
                  </a:lnTo>
                  <a:lnTo>
                    <a:pt x="7284" y="64021"/>
                  </a:lnTo>
                  <a:lnTo>
                    <a:pt x="7240" y="64109"/>
                  </a:lnTo>
                  <a:lnTo>
                    <a:pt x="6758" y="67839"/>
                  </a:lnTo>
                  <a:lnTo>
                    <a:pt x="5266" y="69463"/>
                  </a:lnTo>
                  <a:lnTo>
                    <a:pt x="5222" y="69507"/>
                  </a:lnTo>
                  <a:lnTo>
                    <a:pt x="4432" y="72359"/>
                  </a:lnTo>
                  <a:lnTo>
                    <a:pt x="2984" y="76001"/>
                  </a:lnTo>
                  <a:lnTo>
                    <a:pt x="1755" y="79423"/>
                  </a:lnTo>
                  <a:lnTo>
                    <a:pt x="570" y="82539"/>
                  </a:lnTo>
                  <a:lnTo>
                    <a:pt x="570" y="82583"/>
                  </a:lnTo>
                  <a:lnTo>
                    <a:pt x="44" y="86181"/>
                  </a:lnTo>
                  <a:lnTo>
                    <a:pt x="44" y="86225"/>
                  </a:lnTo>
                  <a:lnTo>
                    <a:pt x="0" y="89340"/>
                  </a:lnTo>
                  <a:lnTo>
                    <a:pt x="132" y="92324"/>
                  </a:lnTo>
                  <a:lnTo>
                    <a:pt x="132" y="92368"/>
                  </a:lnTo>
                  <a:lnTo>
                    <a:pt x="176" y="92456"/>
                  </a:lnTo>
                  <a:lnTo>
                    <a:pt x="263" y="92500"/>
                  </a:lnTo>
                  <a:lnTo>
                    <a:pt x="307" y="92500"/>
                  </a:lnTo>
                  <a:lnTo>
                    <a:pt x="395" y="92456"/>
                  </a:lnTo>
                  <a:lnTo>
                    <a:pt x="439" y="92412"/>
                  </a:lnTo>
                  <a:lnTo>
                    <a:pt x="483" y="92368"/>
                  </a:lnTo>
                  <a:lnTo>
                    <a:pt x="483" y="92324"/>
                  </a:lnTo>
                  <a:lnTo>
                    <a:pt x="351" y="89340"/>
                  </a:lnTo>
                  <a:lnTo>
                    <a:pt x="395" y="86225"/>
                  </a:lnTo>
                  <a:lnTo>
                    <a:pt x="922" y="82627"/>
                  </a:lnTo>
                  <a:lnTo>
                    <a:pt x="2062" y="79555"/>
                  </a:lnTo>
                  <a:lnTo>
                    <a:pt x="3335" y="76132"/>
                  </a:lnTo>
                  <a:lnTo>
                    <a:pt x="4739" y="72490"/>
                  </a:lnTo>
                  <a:lnTo>
                    <a:pt x="4739" y="72447"/>
                  </a:lnTo>
                  <a:lnTo>
                    <a:pt x="5529" y="69638"/>
                  </a:lnTo>
                  <a:lnTo>
                    <a:pt x="7065" y="68015"/>
                  </a:lnTo>
                  <a:lnTo>
                    <a:pt x="7109" y="67927"/>
                  </a:lnTo>
                  <a:lnTo>
                    <a:pt x="7591" y="64241"/>
                  </a:lnTo>
                  <a:lnTo>
                    <a:pt x="9785" y="61784"/>
                  </a:lnTo>
                  <a:lnTo>
                    <a:pt x="9829" y="61740"/>
                  </a:lnTo>
                  <a:lnTo>
                    <a:pt x="9829" y="61652"/>
                  </a:lnTo>
                  <a:lnTo>
                    <a:pt x="9215" y="55289"/>
                  </a:lnTo>
                  <a:lnTo>
                    <a:pt x="8688" y="50155"/>
                  </a:lnTo>
                  <a:lnTo>
                    <a:pt x="7153" y="42169"/>
                  </a:lnTo>
                  <a:lnTo>
                    <a:pt x="9829" y="36026"/>
                  </a:lnTo>
                  <a:lnTo>
                    <a:pt x="11716" y="36816"/>
                  </a:lnTo>
                  <a:lnTo>
                    <a:pt x="13427" y="38220"/>
                  </a:lnTo>
                  <a:lnTo>
                    <a:pt x="13559" y="38220"/>
                  </a:lnTo>
                  <a:lnTo>
                    <a:pt x="17552" y="38176"/>
                  </a:lnTo>
                  <a:lnTo>
                    <a:pt x="17596" y="38176"/>
                  </a:lnTo>
                  <a:lnTo>
                    <a:pt x="23301" y="35938"/>
                  </a:lnTo>
                  <a:lnTo>
                    <a:pt x="29839" y="33130"/>
                  </a:lnTo>
                  <a:lnTo>
                    <a:pt x="33964" y="32954"/>
                  </a:lnTo>
                  <a:lnTo>
                    <a:pt x="34007" y="32954"/>
                  </a:lnTo>
                  <a:lnTo>
                    <a:pt x="39098" y="31769"/>
                  </a:lnTo>
                  <a:lnTo>
                    <a:pt x="43749" y="30980"/>
                  </a:lnTo>
                  <a:lnTo>
                    <a:pt x="43793" y="30980"/>
                  </a:lnTo>
                  <a:lnTo>
                    <a:pt x="48751" y="29137"/>
                  </a:lnTo>
                  <a:lnTo>
                    <a:pt x="54105" y="27645"/>
                  </a:lnTo>
                  <a:lnTo>
                    <a:pt x="59239" y="25889"/>
                  </a:lnTo>
                  <a:lnTo>
                    <a:pt x="63451" y="24968"/>
                  </a:lnTo>
                  <a:lnTo>
                    <a:pt x="63495" y="24968"/>
                  </a:lnTo>
                  <a:lnTo>
                    <a:pt x="67752" y="23432"/>
                  </a:lnTo>
                  <a:lnTo>
                    <a:pt x="74465" y="21063"/>
                  </a:lnTo>
                  <a:lnTo>
                    <a:pt x="79424" y="18956"/>
                  </a:lnTo>
                  <a:lnTo>
                    <a:pt x="85128" y="16850"/>
                  </a:lnTo>
                  <a:lnTo>
                    <a:pt x="89736" y="14437"/>
                  </a:lnTo>
                  <a:lnTo>
                    <a:pt x="89780" y="14437"/>
                  </a:lnTo>
                  <a:lnTo>
                    <a:pt x="96186" y="9566"/>
                  </a:lnTo>
                  <a:lnTo>
                    <a:pt x="98643" y="7723"/>
                  </a:lnTo>
                  <a:lnTo>
                    <a:pt x="100486" y="7372"/>
                  </a:lnTo>
                  <a:lnTo>
                    <a:pt x="100574" y="7328"/>
                  </a:lnTo>
                  <a:lnTo>
                    <a:pt x="104436" y="3072"/>
                  </a:lnTo>
                  <a:lnTo>
                    <a:pt x="106674" y="351"/>
                  </a:lnTo>
                  <a:lnTo>
                    <a:pt x="112334" y="1711"/>
                  </a:lnTo>
                  <a:lnTo>
                    <a:pt x="112949" y="3554"/>
                  </a:lnTo>
                  <a:lnTo>
                    <a:pt x="116547" y="18386"/>
                  </a:lnTo>
                  <a:lnTo>
                    <a:pt x="116371" y="30409"/>
                  </a:lnTo>
                  <a:lnTo>
                    <a:pt x="116371" y="30453"/>
                  </a:lnTo>
                  <a:lnTo>
                    <a:pt x="118741" y="38439"/>
                  </a:lnTo>
                  <a:lnTo>
                    <a:pt x="117600" y="42213"/>
                  </a:lnTo>
                  <a:lnTo>
                    <a:pt x="116942" y="44934"/>
                  </a:lnTo>
                  <a:lnTo>
                    <a:pt x="116942" y="44977"/>
                  </a:lnTo>
                  <a:lnTo>
                    <a:pt x="116810" y="48268"/>
                  </a:lnTo>
                  <a:lnTo>
                    <a:pt x="116810" y="48356"/>
                  </a:lnTo>
                  <a:lnTo>
                    <a:pt x="119926" y="54982"/>
                  </a:lnTo>
                  <a:lnTo>
                    <a:pt x="119662" y="55991"/>
                  </a:lnTo>
                  <a:lnTo>
                    <a:pt x="118697" y="56518"/>
                  </a:lnTo>
                  <a:lnTo>
                    <a:pt x="118653" y="56518"/>
                  </a:lnTo>
                  <a:lnTo>
                    <a:pt x="115889" y="58580"/>
                  </a:lnTo>
                  <a:lnTo>
                    <a:pt x="113519" y="60511"/>
                  </a:lnTo>
                  <a:lnTo>
                    <a:pt x="109614" y="64197"/>
                  </a:lnTo>
                  <a:lnTo>
                    <a:pt x="109570" y="64241"/>
                  </a:lnTo>
                  <a:lnTo>
                    <a:pt x="104304" y="75562"/>
                  </a:lnTo>
                  <a:lnTo>
                    <a:pt x="100750" y="78634"/>
                  </a:lnTo>
                  <a:lnTo>
                    <a:pt x="98468" y="80828"/>
                  </a:lnTo>
                  <a:lnTo>
                    <a:pt x="91184" y="82978"/>
                  </a:lnTo>
                  <a:lnTo>
                    <a:pt x="87805" y="83417"/>
                  </a:lnTo>
                  <a:lnTo>
                    <a:pt x="87761" y="83417"/>
                  </a:lnTo>
                  <a:lnTo>
                    <a:pt x="84163" y="84470"/>
                  </a:lnTo>
                  <a:lnTo>
                    <a:pt x="84075" y="84514"/>
                  </a:lnTo>
                  <a:lnTo>
                    <a:pt x="82846" y="86006"/>
                  </a:lnTo>
                  <a:lnTo>
                    <a:pt x="82846" y="86049"/>
                  </a:lnTo>
                  <a:lnTo>
                    <a:pt x="81311" y="88858"/>
                  </a:lnTo>
                  <a:lnTo>
                    <a:pt x="78853" y="91008"/>
                  </a:lnTo>
                  <a:lnTo>
                    <a:pt x="74202" y="91885"/>
                  </a:lnTo>
                  <a:lnTo>
                    <a:pt x="74158" y="91929"/>
                  </a:lnTo>
                  <a:lnTo>
                    <a:pt x="70560" y="93948"/>
                  </a:lnTo>
                  <a:lnTo>
                    <a:pt x="70516" y="93992"/>
                  </a:lnTo>
                  <a:lnTo>
                    <a:pt x="68629" y="96668"/>
                  </a:lnTo>
                  <a:lnTo>
                    <a:pt x="65207" y="97239"/>
                  </a:lnTo>
                  <a:lnTo>
                    <a:pt x="63671" y="96932"/>
                  </a:lnTo>
                  <a:lnTo>
                    <a:pt x="62003" y="96932"/>
                  </a:lnTo>
                  <a:lnTo>
                    <a:pt x="58098" y="97985"/>
                  </a:lnTo>
                  <a:lnTo>
                    <a:pt x="52481" y="99038"/>
                  </a:lnTo>
                  <a:lnTo>
                    <a:pt x="51252" y="98862"/>
                  </a:lnTo>
                  <a:lnTo>
                    <a:pt x="48005" y="98424"/>
                  </a:lnTo>
                  <a:lnTo>
                    <a:pt x="44451" y="97590"/>
                  </a:lnTo>
                  <a:lnTo>
                    <a:pt x="43398" y="95966"/>
                  </a:lnTo>
                  <a:lnTo>
                    <a:pt x="43398" y="95922"/>
                  </a:lnTo>
                  <a:lnTo>
                    <a:pt x="41160" y="93158"/>
                  </a:lnTo>
                  <a:lnTo>
                    <a:pt x="41160" y="92368"/>
                  </a:lnTo>
                  <a:lnTo>
                    <a:pt x="41160" y="90832"/>
                  </a:lnTo>
                  <a:lnTo>
                    <a:pt x="42038" y="88989"/>
                  </a:lnTo>
                  <a:lnTo>
                    <a:pt x="43617" y="86971"/>
                  </a:lnTo>
                  <a:lnTo>
                    <a:pt x="46645" y="85391"/>
                  </a:lnTo>
                  <a:lnTo>
                    <a:pt x="46689" y="85303"/>
                  </a:lnTo>
                  <a:lnTo>
                    <a:pt x="47215" y="84426"/>
                  </a:lnTo>
                  <a:lnTo>
                    <a:pt x="48005" y="82671"/>
                  </a:lnTo>
                  <a:lnTo>
                    <a:pt x="49015" y="80915"/>
                  </a:lnTo>
                  <a:lnTo>
                    <a:pt x="50550" y="78897"/>
                  </a:lnTo>
                  <a:lnTo>
                    <a:pt x="50550" y="78853"/>
                  </a:lnTo>
                  <a:lnTo>
                    <a:pt x="51296" y="77537"/>
                  </a:lnTo>
                  <a:lnTo>
                    <a:pt x="51296" y="77449"/>
                  </a:lnTo>
                  <a:lnTo>
                    <a:pt x="51428" y="76527"/>
                  </a:lnTo>
                  <a:lnTo>
                    <a:pt x="51428" y="76484"/>
                  </a:lnTo>
                  <a:lnTo>
                    <a:pt x="51340" y="75035"/>
                  </a:lnTo>
                  <a:lnTo>
                    <a:pt x="52042" y="70691"/>
                  </a:lnTo>
                  <a:lnTo>
                    <a:pt x="55684" y="63846"/>
                  </a:lnTo>
                  <a:lnTo>
                    <a:pt x="58405" y="60028"/>
                  </a:lnTo>
                  <a:lnTo>
                    <a:pt x="61213" y="58361"/>
                  </a:lnTo>
                  <a:lnTo>
                    <a:pt x="65163" y="56606"/>
                  </a:lnTo>
                  <a:lnTo>
                    <a:pt x="65207" y="56562"/>
                  </a:lnTo>
                  <a:lnTo>
                    <a:pt x="68761" y="52832"/>
                  </a:lnTo>
                  <a:lnTo>
                    <a:pt x="77844" y="45811"/>
                  </a:lnTo>
                  <a:lnTo>
                    <a:pt x="82452" y="41950"/>
                  </a:lnTo>
                  <a:lnTo>
                    <a:pt x="89121" y="38308"/>
                  </a:lnTo>
                  <a:lnTo>
                    <a:pt x="93553" y="38088"/>
                  </a:lnTo>
                  <a:lnTo>
                    <a:pt x="93597" y="38088"/>
                  </a:lnTo>
                  <a:lnTo>
                    <a:pt x="105708" y="31726"/>
                  </a:lnTo>
                  <a:lnTo>
                    <a:pt x="105796" y="31682"/>
                  </a:lnTo>
                  <a:lnTo>
                    <a:pt x="105796" y="31594"/>
                  </a:lnTo>
                  <a:lnTo>
                    <a:pt x="106454" y="27820"/>
                  </a:lnTo>
                  <a:lnTo>
                    <a:pt x="106454" y="27776"/>
                  </a:lnTo>
                  <a:lnTo>
                    <a:pt x="106235" y="24705"/>
                  </a:lnTo>
                  <a:lnTo>
                    <a:pt x="106410" y="21545"/>
                  </a:lnTo>
                  <a:lnTo>
                    <a:pt x="106366" y="21458"/>
                  </a:lnTo>
                  <a:lnTo>
                    <a:pt x="104875" y="19395"/>
                  </a:lnTo>
                  <a:lnTo>
                    <a:pt x="104787" y="19351"/>
                  </a:lnTo>
                  <a:lnTo>
                    <a:pt x="100574" y="18035"/>
                  </a:lnTo>
                  <a:lnTo>
                    <a:pt x="99126" y="17421"/>
                  </a:lnTo>
                  <a:lnTo>
                    <a:pt x="95089" y="15841"/>
                  </a:lnTo>
                  <a:lnTo>
                    <a:pt x="95001" y="15841"/>
                  </a:lnTo>
                  <a:lnTo>
                    <a:pt x="94958" y="15885"/>
                  </a:lnTo>
                  <a:lnTo>
                    <a:pt x="91447" y="18342"/>
                  </a:lnTo>
                  <a:lnTo>
                    <a:pt x="83461" y="23915"/>
                  </a:lnTo>
                  <a:lnTo>
                    <a:pt x="79687" y="25100"/>
                  </a:lnTo>
                  <a:lnTo>
                    <a:pt x="76352" y="24705"/>
                  </a:lnTo>
                  <a:lnTo>
                    <a:pt x="76264" y="24705"/>
                  </a:lnTo>
                  <a:lnTo>
                    <a:pt x="70823" y="26767"/>
                  </a:lnTo>
                  <a:lnTo>
                    <a:pt x="65119" y="28654"/>
                  </a:lnTo>
                  <a:lnTo>
                    <a:pt x="61126" y="30146"/>
                  </a:lnTo>
                  <a:lnTo>
                    <a:pt x="56518" y="31769"/>
                  </a:lnTo>
                  <a:lnTo>
                    <a:pt x="51428" y="33569"/>
                  </a:lnTo>
                  <a:lnTo>
                    <a:pt x="47435" y="35017"/>
                  </a:lnTo>
                  <a:lnTo>
                    <a:pt x="47391" y="35017"/>
                  </a:lnTo>
                  <a:lnTo>
                    <a:pt x="42784" y="37474"/>
                  </a:lnTo>
                  <a:lnTo>
                    <a:pt x="38922" y="38571"/>
                  </a:lnTo>
                  <a:lnTo>
                    <a:pt x="35236" y="39800"/>
                  </a:lnTo>
                  <a:lnTo>
                    <a:pt x="31594" y="40721"/>
                  </a:lnTo>
                  <a:lnTo>
                    <a:pt x="31550" y="40721"/>
                  </a:lnTo>
                  <a:lnTo>
                    <a:pt x="27381" y="43529"/>
                  </a:lnTo>
                  <a:lnTo>
                    <a:pt x="27338" y="43573"/>
                  </a:lnTo>
                  <a:lnTo>
                    <a:pt x="24398" y="47479"/>
                  </a:lnTo>
                  <a:lnTo>
                    <a:pt x="24354" y="47479"/>
                  </a:lnTo>
                  <a:lnTo>
                    <a:pt x="22730" y="50550"/>
                  </a:lnTo>
                  <a:lnTo>
                    <a:pt x="21589" y="53490"/>
                  </a:lnTo>
                  <a:lnTo>
                    <a:pt x="19659" y="56255"/>
                  </a:lnTo>
                  <a:lnTo>
                    <a:pt x="19615" y="56342"/>
                  </a:lnTo>
                  <a:lnTo>
                    <a:pt x="18167" y="68936"/>
                  </a:lnTo>
                  <a:lnTo>
                    <a:pt x="18167" y="68980"/>
                  </a:lnTo>
                  <a:lnTo>
                    <a:pt x="18562" y="76176"/>
                  </a:lnTo>
                  <a:lnTo>
                    <a:pt x="18210" y="77975"/>
                  </a:lnTo>
                  <a:lnTo>
                    <a:pt x="17552" y="80301"/>
                  </a:lnTo>
                  <a:lnTo>
                    <a:pt x="16367" y="82012"/>
                  </a:lnTo>
                  <a:lnTo>
                    <a:pt x="14919" y="83987"/>
                  </a:lnTo>
                  <a:lnTo>
                    <a:pt x="13427" y="84557"/>
                  </a:lnTo>
                  <a:lnTo>
                    <a:pt x="13340" y="84601"/>
                  </a:lnTo>
                  <a:lnTo>
                    <a:pt x="13296" y="84645"/>
                  </a:lnTo>
                  <a:lnTo>
                    <a:pt x="12330" y="86795"/>
                  </a:lnTo>
                  <a:lnTo>
                    <a:pt x="12330" y="86839"/>
                  </a:lnTo>
                  <a:lnTo>
                    <a:pt x="11716" y="89209"/>
                  </a:lnTo>
                  <a:lnTo>
                    <a:pt x="11716" y="89253"/>
                  </a:lnTo>
                  <a:lnTo>
                    <a:pt x="12418" y="95571"/>
                  </a:lnTo>
                  <a:lnTo>
                    <a:pt x="13559" y="102505"/>
                  </a:lnTo>
                  <a:lnTo>
                    <a:pt x="13603" y="102592"/>
                  </a:lnTo>
                  <a:lnTo>
                    <a:pt x="13735" y="102636"/>
                  </a:lnTo>
                  <a:lnTo>
                    <a:pt x="13822" y="102636"/>
                  </a:lnTo>
                  <a:lnTo>
                    <a:pt x="13866" y="102548"/>
                  </a:lnTo>
                  <a:lnTo>
                    <a:pt x="13910" y="102505"/>
                  </a:lnTo>
                  <a:lnTo>
                    <a:pt x="13910" y="102417"/>
                  </a:lnTo>
                  <a:lnTo>
                    <a:pt x="12769" y="95484"/>
                  </a:lnTo>
                  <a:lnTo>
                    <a:pt x="12067" y="89253"/>
                  </a:lnTo>
                  <a:lnTo>
                    <a:pt x="12682" y="86927"/>
                  </a:lnTo>
                  <a:lnTo>
                    <a:pt x="13603" y="84865"/>
                  </a:lnTo>
                  <a:lnTo>
                    <a:pt x="15095" y="84294"/>
                  </a:lnTo>
                  <a:lnTo>
                    <a:pt x="15183" y="84250"/>
                  </a:lnTo>
                  <a:lnTo>
                    <a:pt x="16675" y="82188"/>
                  </a:lnTo>
                  <a:lnTo>
                    <a:pt x="17859" y="80477"/>
                  </a:lnTo>
                  <a:lnTo>
                    <a:pt x="17859" y="80433"/>
                  </a:lnTo>
                  <a:lnTo>
                    <a:pt x="18562" y="78063"/>
                  </a:lnTo>
                  <a:lnTo>
                    <a:pt x="18913" y="76220"/>
                  </a:lnTo>
                  <a:lnTo>
                    <a:pt x="18913" y="76176"/>
                  </a:lnTo>
                  <a:lnTo>
                    <a:pt x="18518" y="68980"/>
                  </a:lnTo>
                  <a:lnTo>
                    <a:pt x="19966" y="56430"/>
                  </a:lnTo>
                  <a:lnTo>
                    <a:pt x="21853" y="53666"/>
                  </a:lnTo>
                  <a:lnTo>
                    <a:pt x="21896" y="53622"/>
                  </a:lnTo>
                  <a:lnTo>
                    <a:pt x="23081" y="50682"/>
                  </a:lnTo>
                  <a:lnTo>
                    <a:pt x="24661" y="47654"/>
                  </a:lnTo>
                  <a:lnTo>
                    <a:pt x="27601" y="43837"/>
                  </a:lnTo>
                  <a:lnTo>
                    <a:pt x="31726" y="41072"/>
                  </a:lnTo>
                  <a:lnTo>
                    <a:pt x="35324" y="40107"/>
                  </a:lnTo>
                  <a:lnTo>
                    <a:pt x="39054" y="38922"/>
                  </a:lnTo>
                  <a:lnTo>
                    <a:pt x="42871" y="37825"/>
                  </a:lnTo>
                  <a:lnTo>
                    <a:pt x="42915" y="37781"/>
                  </a:lnTo>
                  <a:lnTo>
                    <a:pt x="47567" y="35368"/>
                  </a:lnTo>
                  <a:lnTo>
                    <a:pt x="51560" y="33920"/>
                  </a:lnTo>
                  <a:lnTo>
                    <a:pt x="56650" y="32077"/>
                  </a:lnTo>
                  <a:lnTo>
                    <a:pt x="61213" y="30453"/>
                  </a:lnTo>
                  <a:lnTo>
                    <a:pt x="65250" y="29005"/>
                  </a:lnTo>
                  <a:lnTo>
                    <a:pt x="70911" y="27074"/>
                  </a:lnTo>
                  <a:lnTo>
                    <a:pt x="76352" y="25056"/>
                  </a:lnTo>
                  <a:lnTo>
                    <a:pt x="79687" y="25451"/>
                  </a:lnTo>
                  <a:lnTo>
                    <a:pt x="79731" y="25451"/>
                  </a:lnTo>
                  <a:lnTo>
                    <a:pt x="83592" y="24266"/>
                  </a:lnTo>
                  <a:lnTo>
                    <a:pt x="83680" y="24222"/>
                  </a:lnTo>
                  <a:lnTo>
                    <a:pt x="91623" y="18649"/>
                  </a:lnTo>
                  <a:lnTo>
                    <a:pt x="95045" y="16236"/>
                  </a:lnTo>
                  <a:lnTo>
                    <a:pt x="98995" y="17772"/>
                  </a:lnTo>
                  <a:lnTo>
                    <a:pt x="100443" y="18342"/>
                  </a:lnTo>
                  <a:lnTo>
                    <a:pt x="104655" y="19658"/>
                  </a:lnTo>
                  <a:lnTo>
                    <a:pt x="106059" y="21589"/>
                  </a:lnTo>
                  <a:lnTo>
                    <a:pt x="105884" y="24705"/>
                  </a:lnTo>
                  <a:lnTo>
                    <a:pt x="106103" y="27776"/>
                  </a:lnTo>
                  <a:lnTo>
                    <a:pt x="105489" y="31462"/>
                  </a:lnTo>
                  <a:lnTo>
                    <a:pt x="93466" y="37737"/>
                  </a:lnTo>
                  <a:lnTo>
                    <a:pt x="89078" y="37957"/>
                  </a:lnTo>
                  <a:lnTo>
                    <a:pt x="88990" y="38000"/>
                  </a:lnTo>
                  <a:lnTo>
                    <a:pt x="82276" y="41643"/>
                  </a:lnTo>
                  <a:lnTo>
                    <a:pt x="82276" y="41686"/>
                  </a:lnTo>
                  <a:lnTo>
                    <a:pt x="77625" y="45504"/>
                  </a:lnTo>
                  <a:lnTo>
                    <a:pt x="68541" y="52569"/>
                  </a:lnTo>
                  <a:lnTo>
                    <a:pt x="68498" y="52569"/>
                  </a:lnTo>
                  <a:lnTo>
                    <a:pt x="64987" y="56299"/>
                  </a:lnTo>
                  <a:lnTo>
                    <a:pt x="61082" y="58010"/>
                  </a:lnTo>
                  <a:lnTo>
                    <a:pt x="61038" y="58054"/>
                  </a:lnTo>
                  <a:lnTo>
                    <a:pt x="58186" y="59765"/>
                  </a:lnTo>
                  <a:lnTo>
                    <a:pt x="58142" y="59809"/>
                  </a:lnTo>
                  <a:lnTo>
                    <a:pt x="55377" y="63670"/>
                  </a:lnTo>
                  <a:lnTo>
                    <a:pt x="51735" y="70560"/>
                  </a:lnTo>
                  <a:lnTo>
                    <a:pt x="51691" y="70604"/>
                  </a:lnTo>
                  <a:lnTo>
                    <a:pt x="50989" y="74992"/>
                  </a:lnTo>
                  <a:lnTo>
                    <a:pt x="50989" y="75035"/>
                  </a:lnTo>
                  <a:lnTo>
                    <a:pt x="51077" y="76484"/>
                  </a:lnTo>
                  <a:lnTo>
                    <a:pt x="50945" y="77361"/>
                  </a:lnTo>
                  <a:lnTo>
                    <a:pt x="50243" y="78678"/>
                  </a:lnTo>
                  <a:lnTo>
                    <a:pt x="48707" y="80696"/>
                  </a:lnTo>
                  <a:lnTo>
                    <a:pt x="48707" y="80740"/>
                  </a:lnTo>
                  <a:lnTo>
                    <a:pt x="47698" y="82495"/>
                  </a:lnTo>
                  <a:lnTo>
                    <a:pt x="46908" y="84250"/>
                  </a:lnTo>
                  <a:lnTo>
                    <a:pt x="46426" y="85084"/>
                  </a:lnTo>
                  <a:lnTo>
                    <a:pt x="43442" y="86708"/>
                  </a:lnTo>
                  <a:lnTo>
                    <a:pt x="43354" y="86752"/>
                  </a:lnTo>
                  <a:lnTo>
                    <a:pt x="41774" y="88814"/>
                  </a:lnTo>
                  <a:lnTo>
                    <a:pt x="41730" y="88814"/>
                  </a:lnTo>
                  <a:lnTo>
                    <a:pt x="40809" y="90745"/>
                  </a:lnTo>
                  <a:lnTo>
                    <a:pt x="40809" y="90832"/>
                  </a:lnTo>
                  <a:lnTo>
                    <a:pt x="40809" y="92368"/>
                  </a:lnTo>
                  <a:lnTo>
                    <a:pt x="40809" y="93202"/>
                  </a:lnTo>
                  <a:lnTo>
                    <a:pt x="40853" y="93334"/>
                  </a:lnTo>
                  <a:lnTo>
                    <a:pt x="43091" y="96142"/>
                  </a:lnTo>
                  <a:lnTo>
                    <a:pt x="44188" y="97809"/>
                  </a:lnTo>
                  <a:lnTo>
                    <a:pt x="44275" y="97897"/>
                  </a:lnTo>
                  <a:lnTo>
                    <a:pt x="47918" y="98731"/>
                  </a:lnTo>
                  <a:lnTo>
                    <a:pt x="51209" y="99170"/>
                  </a:lnTo>
                  <a:lnTo>
                    <a:pt x="52437" y="99389"/>
                  </a:lnTo>
                  <a:lnTo>
                    <a:pt x="52481" y="99389"/>
                  </a:lnTo>
                  <a:lnTo>
                    <a:pt x="58186" y="98292"/>
                  </a:lnTo>
                  <a:lnTo>
                    <a:pt x="62091" y="97283"/>
                  </a:lnTo>
                  <a:lnTo>
                    <a:pt x="63627" y="97283"/>
                  </a:lnTo>
                  <a:lnTo>
                    <a:pt x="65163" y="97590"/>
                  </a:lnTo>
                  <a:lnTo>
                    <a:pt x="65250" y="97590"/>
                  </a:lnTo>
                  <a:lnTo>
                    <a:pt x="68761" y="97019"/>
                  </a:lnTo>
                  <a:lnTo>
                    <a:pt x="68805" y="96976"/>
                  </a:lnTo>
                  <a:lnTo>
                    <a:pt x="68892" y="96932"/>
                  </a:lnTo>
                  <a:lnTo>
                    <a:pt x="70779" y="94211"/>
                  </a:lnTo>
                  <a:lnTo>
                    <a:pt x="74334" y="92237"/>
                  </a:lnTo>
                  <a:lnTo>
                    <a:pt x="78941" y="91359"/>
                  </a:lnTo>
                  <a:lnTo>
                    <a:pt x="79029" y="91315"/>
                  </a:lnTo>
                  <a:lnTo>
                    <a:pt x="81574" y="89121"/>
                  </a:lnTo>
                  <a:lnTo>
                    <a:pt x="81618" y="89077"/>
                  </a:lnTo>
                  <a:lnTo>
                    <a:pt x="83110" y="86225"/>
                  </a:lnTo>
                  <a:lnTo>
                    <a:pt x="84295" y="84777"/>
                  </a:lnTo>
                  <a:lnTo>
                    <a:pt x="87849" y="83768"/>
                  </a:lnTo>
                  <a:lnTo>
                    <a:pt x="91228" y="83329"/>
                  </a:lnTo>
                  <a:lnTo>
                    <a:pt x="91272" y="83285"/>
                  </a:lnTo>
                  <a:lnTo>
                    <a:pt x="98600" y="81135"/>
                  </a:lnTo>
                  <a:lnTo>
                    <a:pt x="98643" y="81091"/>
                  </a:lnTo>
                  <a:lnTo>
                    <a:pt x="100969" y="78897"/>
                  </a:lnTo>
                  <a:lnTo>
                    <a:pt x="104567" y="75781"/>
                  </a:lnTo>
                  <a:lnTo>
                    <a:pt x="104611" y="75738"/>
                  </a:lnTo>
                  <a:lnTo>
                    <a:pt x="109877" y="64416"/>
                  </a:lnTo>
                  <a:lnTo>
                    <a:pt x="113738" y="60774"/>
                  </a:lnTo>
                  <a:lnTo>
                    <a:pt x="116064" y="58844"/>
                  </a:lnTo>
                  <a:lnTo>
                    <a:pt x="118872" y="56825"/>
                  </a:lnTo>
                  <a:lnTo>
                    <a:pt x="119882" y="56255"/>
                  </a:lnTo>
                  <a:lnTo>
                    <a:pt x="119926" y="56211"/>
                  </a:lnTo>
                  <a:lnTo>
                    <a:pt x="119969" y="56167"/>
                  </a:lnTo>
                  <a:lnTo>
                    <a:pt x="120277" y="54982"/>
                  </a:lnTo>
                  <a:lnTo>
                    <a:pt x="120277" y="54894"/>
                  </a:lnTo>
                  <a:lnTo>
                    <a:pt x="117161" y="48225"/>
                  </a:lnTo>
                  <a:lnTo>
                    <a:pt x="117293" y="44977"/>
                  </a:lnTo>
                  <a:lnTo>
                    <a:pt x="117907" y="42301"/>
                  </a:lnTo>
                  <a:lnTo>
                    <a:pt x="119092" y="38483"/>
                  </a:lnTo>
                  <a:lnTo>
                    <a:pt x="119136" y="38395"/>
                  </a:lnTo>
                  <a:lnTo>
                    <a:pt x="116722" y="30409"/>
                  </a:lnTo>
                  <a:lnTo>
                    <a:pt x="116898" y="18342"/>
                  </a:lnTo>
                  <a:lnTo>
                    <a:pt x="116898" y="18298"/>
                  </a:lnTo>
                  <a:lnTo>
                    <a:pt x="113300" y="3467"/>
                  </a:lnTo>
                  <a:lnTo>
                    <a:pt x="112597" y="1536"/>
                  </a:lnTo>
                  <a:lnTo>
                    <a:pt x="112554" y="1448"/>
                  </a:lnTo>
                  <a:lnTo>
                    <a:pt x="112510" y="1404"/>
                  </a:lnTo>
                  <a:lnTo>
                    <a:pt x="10667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3" name="Google Shape;2723;p126"/>
            <p:cNvSpPr/>
            <p:nvPr/>
          </p:nvSpPr>
          <p:spPr>
            <a:xfrm>
              <a:off x="4836800" y="3535975"/>
              <a:ext cx="125075" cy="1464550"/>
            </a:xfrm>
            <a:custGeom>
              <a:avLst/>
              <a:gdLst/>
              <a:ahLst/>
              <a:cxnLst/>
              <a:rect l="l" t="t" r="r" b="b"/>
              <a:pathLst>
                <a:path w="5003" h="58582" extrusionOk="0">
                  <a:moveTo>
                    <a:pt x="2106" y="1"/>
                  </a:moveTo>
                  <a:lnTo>
                    <a:pt x="2063" y="45"/>
                  </a:lnTo>
                  <a:lnTo>
                    <a:pt x="2019" y="133"/>
                  </a:lnTo>
                  <a:lnTo>
                    <a:pt x="2019" y="220"/>
                  </a:lnTo>
                  <a:lnTo>
                    <a:pt x="2019" y="308"/>
                  </a:lnTo>
                  <a:lnTo>
                    <a:pt x="2721" y="2985"/>
                  </a:lnTo>
                  <a:lnTo>
                    <a:pt x="3335" y="5837"/>
                  </a:lnTo>
                  <a:lnTo>
                    <a:pt x="4257" y="9435"/>
                  </a:lnTo>
                  <a:lnTo>
                    <a:pt x="4564" y="11717"/>
                  </a:lnTo>
                  <a:lnTo>
                    <a:pt x="4652" y="14394"/>
                  </a:lnTo>
                  <a:lnTo>
                    <a:pt x="4520" y="17070"/>
                  </a:lnTo>
                  <a:lnTo>
                    <a:pt x="4388" y="19221"/>
                  </a:lnTo>
                  <a:lnTo>
                    <a:pt x="4300" y="20537"/>
                  </a:lnTo>
                  <a:lnTo>
                    <a:pt x="3993" y="24223"/>
                  </a:lnTo>
                  <a:lnTo>
                    <a:pt x="4037" y="26505"/>
                  </a:lnTo>
                  <a:lnTo>
                    <a:pt x="3598" y="30893"/>
                  </a:lnTo>
                  <a:lnTo>
                    <a:pt x="3247" y="33613"/>
                  </a:lnTo>
                  <a:lnTo>
                    <a:pt x="2896" y="36071"/>
                  </a:lnTo>
                  <a:lnTo>
                    <a:pt x="2414" y="38572"/>
                  </a:lnTo>
                  <a:lnTo>
                    <a:pt x="1799" y="40634"/>
                  </a:lnTo>
                  <a:lnTo>
                    <a:pt x="132" y="46646"/>
                  </a:lnTo>
                  <a:lnTo>
                    <a:pt x="132" y="46690"/>
                  </a:lnTo>
                  <a:lnTo>
                    <a:pt x="0" y="49015"/>
                  </a:lnTo>
                  <a:lnTo>
                    <a:pt x="0" y="50419"/>
                  </a:lnTo>
                  <a:lnTo>
                    <a:pt x="0" y="50463"/>
                  </a:lnTo>
                  <a:lnTo>
                    <a:pt x="527" y="52789"/>
                  </a:lnTo>
                  <a:lnTo>
                    <a:pt x="1317" y="55466"/>
                  </a:lnTo>
                  <a:lnTo>
                    <a:pt x="2106" y="57528"/>
                  </a:lnTo>
                  <a:lnTo>
                    <a:pt x="2150" y="57572"/>
                  </a:lnTo>
                  <a:lnTo>
                    <a:pt x="2809" y="58493"/>
                  </a:lnTo>
                  <a:lnTo>
                    <a:pt x="2896" y="58537"/>
                  </a:lnTo>
                  <a:lnTo>
                    <a:pt x="2940" y="58581"/>
                  </a:lnTo>
                  <a:lnTo>
                    <a:pt x="3072" y="58537"/>
                  </a:lnTo>
                  <a:lnTo>
                    <a:pt x="3116" y="58493"/>
                  </a:lnTo>
                  <a:lnTo>
                    <a:pt x="3116" y="58406"/>
                  </a:lnTo>
                  <a:lnTo>
                    <a:pt x="3116" y="58362"/>
                  </a:lnTo>
                  <a:lnTo>
                    <a:pt x="3116" y="58274"/>
                  </a:lnTo>
                  <a:lnTo>
                    <a:pt x="2457" y="57353"/>
                  </a:lnTo>
                  <a:lnTo>
                    <a:pt x="1668" y="55334"/>
                  </a:lnTo>
                  <a:lnTo>
                    <a:pt x="878" y="52701"/>
                  </a:lnTo>
                  <a:lnTo>
                    <a:pt x="351" y="50419"/>
                  </a:lnTo>
                  <a:lnTo>
                    <a:pt x="351" y="49015"/>
                  </a:lnTo>
                  <a:lnTo>
                    <a:pt x="483" y="46734"/>
                  </a:lnTo>
                  <a:lnTo>
                    <a:pt x="2106" y="40722"/>
                  </a:lnTo>
                  <a:lnTo>
                    <a:pt x="2765" y="38660"/>
                  </a:lnTo>
                  <a:lnTo>
                    <a:pt x="3247" y="36114"/>
                  </a:lnTo>
                  <a:lnTo>
                    <a:pt x="3598" y="33657"/>
                  </a:lnTo>
                  <a:lnTo>
                    <a:pt x="3949" y="30937"/>
                  </a:lnTo>
                  <a:lnTo>
                    <a:pt x="4388" y="26549"/>
                  </a:lnTo>
                  <a:lnTo>
                    <a:pt x="4388" y="26505"/>
                  </a:lnTo>
                  <a:lnTo>
                    <a:pt x="4344" y="24223"/>
                  </a:lnTo>
                  <a:lnTo>
                    <a:pt x="4652" y="20581"/>
                  </a:lnTo>
                  <a:lnTo>
                    <a:pt x="4739" y="19221"/>
                  </a:lnTo>
                  <a:lnTo>
                    <a:pt x="4871" y="17070"/>
                  </a:lnTo>
                  <a:lnTo>
                    <a:pt x="5003" y="14394"/>
                  </a:lnTo>
                  <a:lnTo>
                    <a:pt x="4915" y="11717"/>
                  </a:lnTo>
                  <a:lnTo>
                    <a:pt x="4915" y="11673"/>
                  </a:lnTo>
                  <a:lnTo>
                    <a:pt x="4608" y="9391"/>
                  </a:lnTo>
                  <a:lnTo>
                    <a:pt x="4608" y="9347"/>
                  </a:lnTo>
                  <a:lnTo>
                    <a:pt x="3686" y="5749"/>
                  </a:lnTo>
                  <a:lnTo>
                    <a:pt x="3072" y="2897"/>
                  </a:lnTo>
                  <a:lnTo>
                    <a:pt x="2370" y="264"/>
                  </a:lnTo>
                  <a:lnTo>
                    <a:pt x="2370" y="177"/>
                  </a:lnTo>
                  <a:lnTo>
                    <a:pt x="2370" y="133"/>
                  </a:lnTo>
                  <a:lnTo>
                    <a:pt x="2370" y="45"/>
                  </a:lnTo>
                  <a:lnTo>
                    <a:pt x="232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4" name="Google Shape;2724;p126"/>
            <p:cNvSpPr/>
            <p:nvPr/>
          </p:nvSpPr>
          <p:spPr>
            <a:xfrm>
              <a:off x="4802775" y="3543675"/>
              <a:ext cx="129475" cy="1510600"/>
            </a:xfrm>
            <a:custGeom>
              <a:avLst/>
              <a:gdLst/>
              <a:ahLst/>
              <a:cxnLst/>
              <a:rect l="l" t="t" r="r" b="b"/>
              <a:pathLst>
                <a:path w="5179" h="60424" extrusionOk="0">
                  <a:moveTo>
                    <a:pt x="2853" y="0"/>
                  </a:moveTo>
                  <a:lnTo>
                    <a:pt x="2809" y="44"/>
                  </a:lnTo>
                  <a:lnTo>
                    <a:pt x="2765" y="88"/>
                  </a:lnTo>
                  <a:lnTo>
                    <a:pt x="2634" y="439"/>
                  </a:lnTo>
                  <a:lnTo>
                    <a:pt x="2634" y="527"/>
                  </a:lnTo>
                  <a:lnTo>
                    <a:pt x="3424" y="5046"/>
                  </a:lnTo>
                  <a:lnTo>
                    <a:pt x="4126" y="8030"/>
                  </a:lnTo>
                  <a:lnTo>
                    <a:pt x="4652" y="11058"/>
                  </a:lnTo>
                  <a:lnTo>
                    <a:pt x="4740" y="12857"/>
                  </a:lnTo>
                  <a:lnTo>
                    <a:pt x="4521" y="16324"/>
                  </a:lnTo>
                  <a:lnTo>
                    <a:pt x="4389" y="20273"/>
                  </a:lnTo>
                  <a:lnTo>
                    <a:pt x="4038" y="22730"/>
                  </a:lnTo>
                  <a:lnTo>
                    <a:pt x="3950" y="25012"/>
                  </a:lnTo>
                  <a:lnTo>
                    <a:pt x="4038" y="27338"/>
                  </a:lnTo>
                  <a:lnTo>
                    <a:pt x="3424" y="33525"/>
                  </a:lnTo>
                  <a:lnTo>
                    <a:pt x="2897" y="36903"/>
                  </a:lnTo>
                  <a:lnTo>
                    <a:pt x="2546" y="38264"/>
                  </a:lnTo>
                  <a:lnTo>
                    <a:pt x="1405" y="42520"/>
                  </a:lnTo>
                  <a:lnTo>
                    <a:pt x="1361" y="42520"/>
                  </a:lnTo>
                  <a:lnTo>
                    <a:pt x="966" y="45109"/>
                  </a:lnTo>
                  <a:lnTo>
                    <a:pt x="308" y="47259"/>
                  </a:lnTo>
                  <a:lnTo>
                    <a:pt x="45" y="48444"/>
                  </a:lnTo>
                  <a:lnTo>
                    <a:pt x="1" y="48488"/>
                  </a:lnTo>
                  <a:lnTo>
                    <a:pt x="264" y="50243"/>
                  </a:lnTo>
                  <a:lnTo>
                    <a:pt x="1054" y="53315"/>
                  </a:lnTo>
                  <a:lnTo>
                    <a:pt x="1800" y="55597"/>
                  </a:lnTo>
                  <a:lnTo>
                    <a:pt x="2765" y="58229"/>
                  </a:lnTo>
                  <a:lnTo>
                    <a:pt x="2809" y="58273"/>
                  </a:lnTo>
                  <a:lnTo>
                    <a:pt x="3687" y="59414"/>
                  </a:lnTo>
                  <a:lnTo>
                    <a:pt x="3687" y="59458"/>
                  </a:lnTo>
                  <a:lnTo>
                    <a:pt x="4916" y="60379"/>
                  </a:lnTo>
                  <a:lnTo>
                    <a:pt x="5003" y="60423"/>
                  </a:lnTo>
                  <a:lnTo>
                    <a:pt x="5091" y="60379"/>
                  </a:lnTo>
                  <a:lnTo>
                    <a:pt x="5135" y="60336"/>
                  </a:lnTo>
                  <a:lnTo>
                    <a:pt x="5179" y="60248"/>
                  </a:lnTo>
                  <a:lnTo>
                    <a:pt x="5179" y="60204"/>
                  </a:lnTo>
                  <a:lnTo>
                    <a:pt x="5179" y="60160"/>
                  </a:lnTo>
                  <a:lnTo>
                    <a:pt x="5135" y="60072"/>
                  </a:lnTo>
                  <a:lnTo>
                    <a:pt x="3950" y="59195"/>
                  </a:lnTo>
                  <a:lnTo>
                    <a:pt x="3073" y="58054"/>
                  </a:lnTo>
                  <a:lnTo>
                    <a:pt x="2107" y="55465"/>
                  </a:lnTo>
                  <a:lnTo>
                    <a:pt x="1405" y="53183"/>
                  </a:lnTo>
                  <a:lnTo>
                    <a:pt x="615" y="50155"/>
                  </a:lnTo>
                  <a:lnTo>
                    <a:pt x="352" y="48488"/>
                  </a:lnTo>
                  <a:lnTo>
                    <a:pt x="659" y="47347"/>
                  </a:lnTo>
                  <a:lnTo>
                    <a:pt x="1317" y="45197"/>
                  </a:lnTo>
                  <a:lnTo>
                    <a:pt x="1317" y="45153"/>
                  </a:lnTo>
                  <a:lnTo>
                    <a:pt x="1712" y="42564"/>
                  </a:lnTo>
                  <a:lnTo>
                    <a:pt x="2897" y="38352"/>
                  </a:lnTo>
                  <a:lnTo>
                    <a:pt x="3248" y="36991"/>
                  </a:lnTo>
                  <a:lnTo>
                    <a:pt x="3248" y="36947"/>
                  </a:lnTo>
                  <a:lnTo>
                    <a:pt x="3775" y="33569"/>
                  </a:lnTo>
                  <a:lnTo>
                    <a:pt x="4389" y="27338"/>
                  </a:lnTo>
                  <a:lnTo>
                    <a:pt x="4301" y="25012"/>
                  </a:lnTo>
                  <a:lnTo>
                    <a:pt x="4389" y="22730"/>
                  </a:lnTo>
                  <a:lnTo>
                    <a:pt x="4696" y="20317"/>
                  </a:lnTo>
                  <a:lnTo>
                    <a:pt x="4872" y="16368"/>
                  </a:lnTo>
                  <a:lnTo>
                    <a:pt x="5091" y="12857"/>
                  </a:lnTo>
                  <a:lnTo>
                    <a:pt x="5003" y="11014"/>
                  </a:lnTo>
                  <a:lnTo>
                    <a:pt x="4477" y="7942"/>
                  </a:lnTo>
                  <a:lnTo>
                    <a:pt x="3775" y="4959"/>
                  </a:lnTo>
                  <a:lnTo>
                    <a:pt x="2985" y="483"/>
                  </a:lnTo>
                  <a:lnTo>
                    <a:pt x="3073" y="220"/>
                  </a:lnTo>
                  <a:lnTo>
                    <a:pt x="3116" y="132"/>
                  </a:lnTo>
                  <a:lnTo>
                    <a:pt x="3073" y="88"/>
                  </a:lnTo>
                  <a:lnTo>
                    <a:pt x="3029" y="44"/>
                  </a:lnTo>
                  <a:lnTo>
                    <a:pt x="298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5" name="Google Shape;2725;p126"/>
            <p:cNvSpPr/>
            <p:nvPr/>
          </p:nvSpPr>
          <p:spPr>
            <a:xfrm>
              <a:off x="4766575" y="3551350"/>
              <a:ext cx="129475" cy="1474400"/>
            </a:xfrm>
            <a:custGeom>
              <a:avLst/>
              <a:gdLst/>
              <a:ahLst/>
              <a:cxnLst/>
              <a:rect l="l" t="t" r="r" b="b"/>
              <a:pathLst>
                <a:path w="5179" h="58976" extrusionOk="0">
                  <a:moveTo>
                    <a:pt x="3687" y="0"/>
                  </a:moveTo>
                  <a:lnTo>
                    <a:pt x="3643" y="44"/>
                  </a:lnTo>
                  <a:lnTo>
                    <a:pt x="3555" y="88"/>
                  </a:lnTo>
                  <a:lnTo>
                    <a:pt x="3555" y="132"/>
                  </a:lnTo>
                  <a:lnTo>
                    <a:pt x="3336" y="878"/>
                  </a:lnTo>
                  <a:lnTo>
                    <a:pt x="3336" y="966"/>
                  </a:lnTo>
                  <a:lnTo>
                    <a:pt x="3994" y="5749"/>
                  </a:lnTo>
                  <a:lnTo>
                    <a:pt x="4521" y="8513"/>
                  </a:lnTo>
                  <a:lnTo>
                    <a:pt x="4828" y="10356"/>
                  </a:lnTo>
                  <a:lnTo>
                    <a:pt x="4740" y="13472"/>
                  </a:lnTo>
                  <a:lnTo>
                    <a:pt x="4608" y="15973"/>
                  </a:lnTo>
                  <a:lnTo>
                    <a:pt x="4608" y="18123"/>
                  </a:lnTo>
                  <a:lnTo>
                    <a:pt x="4477" y="19834"/>
                  </a:lnTo>
                  <a:lnTo>
                    <a:pt x="4082" y="21984"/>
                  </a:lnTo>
                  <a:lnTo>
                    <a:pt x="4082" y="22028"/>
                  </a:lnTo>
                  <a:lnTo>
                    <a:pt x="3994" y="25495"/>
                  </a:lnTo>
                  <a:lnTo>
                    <a:pt x="4169" y="28128"/>
                  </a:lnTo>
                  <a:lnTo>
                    <a:pt x="4082" y="29971"/>
                  </a:lnTo>
                  <a:lnTo>
                    <a:pt x="3687" y="33437"/>
                  </a:lnTo>
                  <a:lnTo>
                    <a:pt x="3248" y="36158"/>
                  </a:lnTo>
                  <a:lnTo>
                    <a:pt x="2678" y="38220"/>
                  </a:lnTo>
                  <a:lnTo>
                    <a:pt x="2063" y="40370"/>
                  </a:lnTo>
                  <a:lnTo>
                    <a:pt x="1712" y="41467"/>
                  </a:lnTo>
                  <a:lnTo>
                    <a:pt x="1712" y="41511"/>
                  </a:lnTo>
                  <a:lnTo>
                    <a:pt x="1624" y="44012"/>
                  </a:lnTo>
                  <a:lnTo>
                    <a:pt x="1537" y="44934"/>
                  </a:lnTo>
                  <a:lnTo>
                    <a:pt x="791" y="47259"/>
                  </a:lnTo>
                  <a:lnTo>
                    <a:pt x="1" y="49278"/>
                  </a:lnTo>
                  <a:lnTo>
                    <a:pt x="1" y="49366"/>
                  </a:lnTo>
                  <a:lnTo>
                    <a:pt x="45" y="49453"/>
                  </a:lnTo>
                  <a:lnTo>
                    <a:pt x="352" y="49673"/>
                  </a:lnTo>
                  <a:lnTo>
                    <a:pt x="1888" y="54324"/>
                  </a:lnTo>
                  <a:lnTo>
                    <a:pt x="2809" y="57308"/>
                  </a:lnTo>
                  <a:lnTo>
                    <a:pt x="2853" y="57308"/>
                  </a:lnTo>
                  <a:lnTo>
                    <a:pt x="3511" y="58888"/>
                  </a:lnTo>
                  <a:lnTo>
                    <a:pt x="3599" y="58975"/>
                  </a:lnTo>
                  <a:lnTo>
                    <a:pt x="3775" y="58975"/>
                  </a:lnTo>
                  <a:lnTo>
                    <a:pt x="3818" y="58932"/>
                  </a:lnTo>
                  <a:lnTo>
                    <a:pt x="3862" y="58888"/>
                  </a:lnTo>
                  <a:lnTo>
                    <a:pt x="3862" y="58800"/>
                  </a:lnTo>
                  <a:lnTo>
                    <a:pt x="3862" y="58756"/>
                  </a:lnTo>
                  <a:lnTo>
                    <a:pt x="3160" y="57176"/>
                  </a:lnTo>
                  <a:lnTo>
                    <a:pt x="2195" y="54193"/>
                  </a:lnTo>
                  <a:lnTo>
                    <a:pt x="659" y="49541"/>
                  </a:lnTo>
                  <a:lnTo>
                    <a:pt x="615" y="49410"/>
                  </a:lnTo>
                  <a:lnTo>
                    <a:pt x="352" y="49278"/>
                  </a:lnTo>
                  <a:lnTo>
                    <a:pt x="1098" y="47391"/>
                  </a:lnTo>
                  <a:lnTo>
                    <a:pt x="1888" y="45022"/>
                  </a:lnTo>
                  <a:lnTo>
                    <a:pt x="1975" y="44056"/>
                  </a:lnTo>
                  <a:lnTo>
                    <a:pt x="2063" y="41555"/>
                  </a:lnTo>
                  <a:lnTo>
                    <a:pt x="2414" y="40502"/>
                  </a:lnTo>
                  <a:lnTo>
                    <a:pt x="3029" y="38308"/>
                  </a:lnTo>
                  <a:lnTo>
                    <a:pt x="3599" y="36245"/>
                  </a:lnTo>
                  <a:lnTo>
                    <a:pt x="4038" y="33481"/>
                  </a:lnTo>
                  <a:lnTo>
                    <a:pt x="4433" y="30014"/>
                  </a:lnTo>
                  <a:lnTo>
                    <a:pt x="4521" y="28128"/>
                  </a:lnTo>
                  <a:lnTo>
                    <a:pt x="4345" y="25495"/>
                  </a:lnTo>
                  <a:lnTo>
                    <a:pt x="4433" y="22028"/>
                  </a:lnTo>
                  <a:lnTo>
                    <a:pt x="4828" y="19878"/>
                  </a:lnTo>
                  <a:lnTo>
                    <a:pt x="4959" y="18167"/>
                  </a:lnTo>
                  <a:lnTo>
                    <a:pt x="4959" y="16017"/>
                  </a:lnTo>
                  <a:lnTo>
                    <a:pt x="5091" y="13472"/>
                  </a:lnTo>
                  <a:lnTo>
                    <a:pt x="5179" y="10312"/>
                  </a:lnTo>
                  <a:lnTo>
                    <a:pt x="5179" y="10268"/>
                  </a:lnTo>
                  <a:lnTo>
                    <a:pt x="4828" y="8469"/>
                  </a:lnTo>
                  <a:lnTo>
                    <a:pt x="4345" y="5661"/>
                  </a:lnTo>
                  <a:lnTo>
                    <a:pt x="3687" y="966"/>
                  </a:lnTo>
                  <a:lnTo>
                    <a:pt x="3862" y="220"/>
                  </a:lnTo>
                  <a:lnTo>
                    <a:pt x="3862" y="176"/>
                  </a:lnTo>
                  <a:lnTo>
                    <a:pt x="3862" y="88"/>
                  </a:lnTo>
                  <a:lnTo>
                    <a:pt x="3818" y="44"/>
                  </a:lnTo>
                  <a:lnTo>
                    <a:pt x="377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6" name="Google Shape;2726;p126"/>
            <p:cNvSpPr/>
            <p:nvPr/>
          </p:nvSpPr>
          <p:spPr>
            <a:xfrm>
              <a:off x="4751225" y="3587550"/>
              <a:ext cx="113025" cy="1464525"/>
            </a:xfrm>
            <a:custGeom>
              <a:avLst/>
              <a:gdLst/>
              <a:ahLst/>
              <a:cxnLst/>
              <a:rect l="l" t="t" r="r" b="b"/>
              <a:pathLst>
                <a:path w="4521" h="58581" extrusionOk="0">
                  <a:moveTo>
                    <a:pt x="3248" y="0"/>
                  </a:moveTo>
                  <a:lnTo>
                    <a:pt x="3204" y="44"/>
                  </a:lnTo>
                  <a:lnTo>
                    <a:pt x="3160" y="88"/>
                  </a:lnTo>
                  <a:lnTo>
                    <a:pt x="3072" y="351"/>
                  </a:lnTo>
                  <a:lnTo>
                    <a:pt x="3072" y="439"/>
                  </a:lnTo>
                  <a:lnTo>
                    <a:pt x="3423" y="3423"/>
                  </a:lnTo>
                  <a:lnTo>
                    <a:pt x="3950" y="6977"/>
                  </a:lnTo>
                  <a:lnTo>
                    <a:pt x="4169" y="8338"/>
                  </a:lnTo>
                  <a:lnTo>
                    <a:pt x="3994" y="12989"/>
                  </a:lnTo>
                  <a:lnTo>
                    <a:pt x="3950" y="15622"/>
                  </a:lnTo>
                  <a:lnTo>
                    <a:pt x="3643" y="17772"/>
                  </a:lnTo>
                  <a:lnTo>
                    <a:pt x="3292" y="19834"/>
                  </a:lnTo>
                  <a:lnTo>
                    <a:pt x="3248" y="23915"/>
                  </a:lnTo>
                  <a:lnTo>
                    <a:pt x="3335" y="26943"/>
                  </a:lnTo>
                  <a:lnTo>
                    <a:pt x="3467" y="28830"/>
                  </a:lnTo>
                  <a:lnTo>
                    <a:pt x="3072" y="32209"/>
                  </a:lnTo>
                  <a:lnTo>
                    <a:pt x="2765" y="34315"/>
                  </a:lnTo>
                  <a:lnTo>
                    <a:pt x="2458" y="35500"/>
                  </a:lnTo>
                  <a:lnTo>
                    <a:pt x="1273" y="39054"/>
                  </a:lnTo>
                  <a:lnTo>
                    <a:pt x="1273" y="39098"/>
                  </a:lnTo>
                  <a:lnTo>
                    <a:pt x="1098" y="40195"/>
                  </a:lnTo>
                  <a:lnTo>
                    <a:pt x="1054" y="40239"/>
                  </a:lnTo>
                  <a:lnTo>
                    <a:pt x="1273" y="43486"/>
                  </a:lnTo>
                  <a:lnTo>
                    <a:pt x="483" y="46075"/>
                  </a:lnTo>
                  <a:lnTo>
                    <a:pt x="1" y="47391"/>
                  </a:lnTo>
                  <a:lnTo>
                    <a:pt x="1" y="47435"/>
                  </a:lnTo>
                  <a:lnTo>
                    <a:pt x="1" y="48313"/>
                  </a:lnTo>
                  <a:lnTo>
                    <a:pt x="1" y="48356"/>
                  </a:lnTo>
                  <a:lnTo>
                    <a:pt x="1492" y="53096"/>
                  </a:lnTo>
                  <a:lnTo>
                    <a:pt x="2633" y="56606"/>
                  </a:lnTo>
                  <a:lnTo>
                    <a:pt x="3467" y="58449"/>
                  </a:lnTo>
                  <a:lnTo>
                    <a:pt x="3511" y="58537"/>
                  </a:lnTo>
                  <a:lnTo>
                    <a:pt x="3599" y="58581"/>
                  </a:lnTo>
                  <a:lnTo>
                    <a:pt x="3686" y="58537"/>
                  </a:lnTo>
                  <a:lnTo>
                    <a:pt x="3730" y="58493"/>
                  </a:lnTo>
                  <a:lnTo>
                    <a:pt x="3774" y="58449"/>
                  </a:lnTo>
                  <a:lnTo>
                    <a:pt x="3774" y="58405"/>
                  </a:lnTo>
                  <a:lnTo>
                    <a:pt x="3774" y="58317"/>
                  </a:lnTo>
                  <a:lnTo>
                    <a:pt x="2984" y="56474"/>
                  </a:lnTo>
                  <a:lnTo>
                    <a:pt x="1843" y="52964"/>
                  </a:lnTo>
                  <a:lnTo>
                    <a:pt x="352" y="48269"/>
                  </a:lnTo>
                  <a:lnTo>
                    <a:pt x="352" y="47479"/>
                  </a:lnTo>
                  <a:lnTo>
                    <a:pt x="790" y="46206"/>
                  </a:lnTo>
                  <a:lnTo>
                    <a:pt x="1580" y="43530"/>
                  </a:lnTo>
                  <a:lnTo>
                    <a:pt x="1624" y="43486"/>
                  </a:lnTo>
                  <a:lnTo>
                    <a:pt x="1405" y="40239"/>
                  </a:lnTo>
                  <a:lnTo>
                    <a:pt x="1624" y="39185"/>
                  </a:lnTo>
                  <a:lnTo>
                    <a:pt x="2765" y="35587"/>
                  </a:lnTo>
                  <a:lnTo>
                    <a:pt x="3116" y="34403"/>
                  </a:lnTo>
                  <a:lnTo>
                    <a:pt x="3116" y="34359"/>
                  </a:lnTo>
                  <a:lnTo>
                    <a:pt x="3423" y="32252"/>
                  </a:lnTo>
                  <a:lnTo>
                    <a:pt x="3818" y="28874"/>
                  </a:lnTo>
                  <a:lnTo>
                    <a:pt x="3818" y="28830"/>
                  </a:lnTo>
                  <a:lnTo>
                    <a:pt x="3686" y="26899"/>
                  </a:lnTo>
                  <a:lnTo>
                    <a:pt x="3599" y="23915"/>
                  </a:lnTo>
                  <a:lnTo>
                    <a:pt x="3643" y="19878"/>
                  </a:lnTo>
                  <a:lnTo>
                    <a:pt x="3994" y="17860"/>
                  </a:lnTo>
                  <a:lnTo>
                    <a:pt x="4301" y="15622"/>
                  </a:lnTo>
                  <a:lnTo>
                    <a:pt x="4345" y="12989"/>
                  </a:lnTo>
                  <a:lnTo>
                    <a:pt x="4520" y="8338"/>
                  </a:lnTo>
                  <a:lnTo>
                    <a:pt x="4520" y="8294"/>
                  </a:lnTo>
                  <a:lnTo>
                    <a:pt x="3774" y="3379"/>
                  </a:lnTo>
                  <a:lnTo>
                    <a:pt x="3423" y="439"/>
                  </a:lnTo>
                  <a:lnTo>
                    <a:pt x="3511" y="220"/>
                  </a:lnTo>
                  <a:lnTo>
                    <a:pt x="3511" y="132"/>
                  </a:lnTo>
                  <a:lnTo>
                    <a:pt x="3467" y="88"/>
                  </a:lnTo>
                  <a:lnTo>
                    <a:pt x="342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7" name="Google Shape;2727;p126"/>
            <p:cNvSpPr/>
            <p:nvPr/>
          </p:nvSpPr>
          <p:spPr>
            <a:xfrm>
              <a:off x="4716125" y="4375200"/>
              <a:ext cx="64750" cy="674675"/>
            </a:xfrm>
            <a:custGeom>
              <a:avLst/>
              <a:gdLst/>
              <a:ahLst/>
              <a:cxnLst/>
              <a:rect l="l" t="t" r="r" b="b"/>
              <a:pathLst>
                <a:path w="2590" h="26987" extrusionOk="0">
                  <a:moveTo>
                    <a:pt x="2370" y="0"/>
                  </a:moveTo>
                  <a:lnTo>
                    <a:pt x="2282" y="44"/>
                  </a:lnTo>
                  <a:lnTo>
                    <a:pt x="2238" y="88"/>
                  </a:lnTo>
                  <a:lnTo>
                    <a:pt x="2238" y="176"/>
                  </a:lnTo>
                  <a:lnTo>
                    <a:pt x="2019" y="1931"/>
                  </a:lnTo>
                  <a:lnTo>
                    <a:pt x="1624" y="3248"/>
                  </a:lnTo>
                  <a:lnTo>
                    <a:pt x="571" y="5617"/>
                  </a:lnTo>
                  <a:lnTo>
                    <a:pt x="571" y="5661"/>
                  </a:lnTo>
                  <a:lnTo>
                    <a:pt x="132" y="6890"/>
                  </a:lnTo>
                  <a:lnTo>
                    <a:pt x="132" y="6934"/>
                  </a:lnTo>
                  <a:lnTo>
                    <a:pt x="0" y="10093"/>
                  </a:lnTo>
                  <a:lnTo>
                    <a:pt x="220" y="14393"/>
                  </a:lnTo>
                  <a:lnTo>
                    <a:pt x="88" y="17640"/>
                  </a:lnTo>
                  <a:lnTo>
                    <a:pt x="220" y="20229"/>
                  </a:lnTo>
                  <a:lnTo>
                    <a:pt x="483" y="22511"/>
                  </a:lnTo>
                  <a:lnTo>
                    <a:pt x="527" y="24837"/>
                  </a:lnTo>
                  <a:lnTo>
                    <a:pt x="527" y="24881"/>
                  </a:lnTo>
                  <a:lnTo>
                    <a:pt x="702" y="25319"/>
                  </a:lnTo>
                  <a:lnTo>
                    <a:pt x="790" y="26811"/>
                  </a:lnTo>
                  <a:lnTo>
                    <a:pt x="790" y="26899"/>
                  </a:lnTo>
                  <a:lnTo>
                    <a:pt x="834" y="26943"/>
                  </a:lnTo>
                  <a:lnTo>
                    <a:pt x="878" y="26987"/>
                  </a:lnTo>
                  <a:lnTo>
                    <a:pt x="1010" y="26987"/>
                  </a:lnTo>
                  <a:lnTo>
                    <a:pt x="1053" y="26943"/>
                  </a:lnTo>
                  <a:lnTo>
                    <a:pt x="1097" y="26855"/>
                  </a:lnTo>
                  <a:lnTo>
                    <a:pt x="1141" y="26811"/>
                  </a:lnTo>
                  <a:lnTo>
                    <a:pt x="1053" y="25275"/>
                  </a:lnTo>
                  <a:lnTo>
                    <a:pt x="1053" y="25232"/>
                  </a:lnTo>
                  <a:lnTo>
                    <a:pt x="878" y="24793"/>
                  </a:lnTo>
                  <a:lnTo>
                    <a:pt x="834" y="22467"/>
                  </a:lnTo>
                  <a:lnTo>
                    <a:pt x="571" y="20185"/>
                  </a:lnTo>
                  <a:lnTo>
                    <a:pt x="439" y="17640"/>
                  </a:lnTo>
                  <a:lnTo>
                    <a:pt x="571" y="14393"/>
                  </a:lnTo>
                  <a:lnTo>
                    <a:pt x="351" y="10093"/>
                  </a:lnTo>
                  <a:lnTo>
                    <a:pt x="483" y="6977"/>
                  </a:lnTo>
                  <a:lnTo>
                    <a:pt x="878" y="5749"/>
                  </a:lnTo>
                  <a:lnTo>
                    <a:pt x="1975" y="3379"/>
                  </a:lnTo>
                  <a:lnTo>
                    <a:pt x="1975" y="3335"/>
                  </a:lnTo>
                  <a:lnTo>
                    <a:pt x="2370" y="2019"/>
                  </a:lnTo>
                  <a:lnTo>
                    <a:pt x="2589" y="220"/>
                  </a:lnTo>
                  <a:lnTo>
                    <a:pt x="2589" y="132"/>
                  </a:lnTo>
                  <a:lnTo>
                    <a:pt x="2545" y="88"/>
                  </a:lnTo>
                  <a:lnTo>
                    <a:pt x="2502" y="44"/>
                  </a:lnTo>
                  <a:lnTo>
                    <a:pt x="241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8" name="Google Shape;2728;p126"/>
            <p:cNvSpPr/>
            <p:nvPr/>
          </p:nvSpPr>
          <p:spPr>
            <a:xfrm>
              <a:off x="4683200" y="4215025"/>
              <a:ext cx="64750" cy="781100"/>
            </a:xfrm>
            <a:custGeom>
              <a:avLst/>
              <a:gdLst/>
              <a:ahLst/>
              <a:cxnLst/>
              <a:rect l="l" t="t" r="r" b="b"/>
              <a:pathLst>
                <a:path w="2590" h="31244" extrusionOk="0">
                  <a:moveTo>
                    <a:pt x="1976" y="1"/>
                  </a:moveTo>
                  <a:lnTo>
                    <a:pt x="1888" y="45"/>
                  </a:lnTo>
                  <a:lnTo>
                    <a:pt x="1888" y="89"/>
                  </a:lnTo>
                  <a:lnTo>
                    <a:pt x="1844" y="176"/>
                  </a:lnTo>
                  <a:lnTo>
                    <a:pt x="1844" y="2853"/>
                  </a:lnTo>
                  <a:lnTo>
                    <a:pt x="2063" y="6056"/>
                  </a:lnTo>
                  <a:lnTo>
                    <a:pt x="2239" y="7504"/>
                  </a:lnTo>
                  <a:lnTo>
                    <a:pt x="2151" y="8163"/>
                  </a:lnTo>
                  <a:lnTo>
                    <a:pt x="1098" y="10444"/>
                  </a:lnTo>
                  <a:lnTo>
                    <a:pt x="308" y="12419"/>
                  </a:lnTo>
                  <a:lnTo>
                    <a:pt x="308" y="12463"/>
                  </a:lnTo>
                  <a:lnTo>
                    <a:pt x="1" y="16324"/>
                  </a:lnTo>
                  <a:lnTo>
                    <a:pt x="89" y="18255"/>
                  </a:lnTo>
                  <a:lnTo>
                    <a:pt x="440" y="21985"/>
                  </a:lnTo>
                  <a:lnTo>
                    <a:pt x="440" y="24662"/>
                  </a:lnTo>
                  <a:lnTo>
                    <a:pt x="747" y="28874"/>
                  </a:lnTo>
                  <a:lnTo>
                    <a:pt x="835" y="29971"/>
                  </a:lnTo>
                  <a:lnTo>
                    <a:pt x="835" y="30015"/>
                  </a:lnTo>
                  <a:lnTo>
                    <a:pt x="1317" y="31156"/>
                  </a:lnTo>
                  <a:lnTo>
                    <a:pt x="1405" y="31200"/>
                  </a:lnTo>
                  <a:lnTo>
                    <a:pt x="1493" y="31244"/>
                  </a:lnTo>
                  <a:lnTo>
                    <a:pt x="1581" y="31244"/>
                  </a:lnTo>
                  <a:lnTo>
                    <a:pt x="1624" y="31200"/>
                  </a:lnTo>
                  <a:lnTo>
                    <a:pt x="1668" y="31156"/>
                  </a:lnTo>
                  <a:lnTo>
                    <a:pt x="1668" y="31068"/>
                  </a:lnTo>
                  <a:lnTo>
                    <a:pt x="1668" y="31024"/>
                  </a:lnTo>
                  <a:lnTo>
                    <a:pt x="1186" y="29883"/>
                  </a:lnTo>
                  <a:lnTo>
                    <a:pt x="1098" y="28874"/>
                  </a:lnTo>
                  <a:lnTo>
                    <a:pt x="791" y="24662"/>
                  </a:lnTo>
                  <a:lnTo>
                    <a:pt x="791" y="21941"/>
                  </a:lnTo>
                  <a:lnTo>
                    <a:pt x="440" y="18255"/>
                  </a:lnTo>
                  <a:lnTo>
                    <a:pt x="352" y="16324"/>
                  </a:lnTo>
                  <a:lnTo>
                    <a:pt x="615" y="12507"/>
                  </a:lnTo>
                  <a:lnTo>
                    <a:pt x="1449" y="10620"/>
                  </a:lnTo>
                  <a:lnTo>
                    <a:pt x="2502" y="8294"/>
                  </a:lnTo>
                  <a:lnTo>
                    <a:pt x="2502" y="8250"/>
                  </a:lnTo>
                  <a:lnTo>
                    <a:pt x="2590" y="7548"/>
                  </a:lnTo>
                  <a:lnTo>
                    <a:pt x="2590" y="7504"/>
                  </a:lnTo>
                  <a:lnTo>
                    <a:pt x="2414" y="6013"/>
                  </a:lnTo>
                  <a:lnTo>
                    <a:pt x="2195" y="2809"/>
                  </a:lnTo>
                  <a:lnTo>
                    <a:pt x="2195" y="176"/>
                  </a:lnTo>
                  <a:lnTo>
                    <a:pt x="2195" y="89"/>
                  </a:lnTo>
                  <a:lnTo>
                    <a:pt x="2151" y="45"/>
                  </a:lnTo>
                  <a:lnTo>
                    <a:pt x="210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9" name="Google Shape;2729;p126"/>
            <p:cNvSpPr/>
            <p:nvPr/>
          </p:nvSpPr>
          <p:spPr>
            <a:xfrm>
              <a:off x="4650300" y="4168950"/>
              <a:ext cx="75725" cy="786600"/>
            </a:xfrm>
            <a:custGeom>
              <a:avLst/>
              <a:gdLst/>
              <a:ahLst/>
              <a:cxnLst/>
              <a:rect l="l" t="t" r="r" b="b"/>
              <a:pathLst>
                <a:path w="3029" h="31464" extrusionOk="0">
                  <a:moveTo>
                    <a:pt x="2765" y="1"/>
                  </a:moveTo>
                  <a:lnTo>
                    <a:pt x="2677" y="45"/>
                  </a:lnTo>
                  <a:lnTo>
                    <a:pt x="2677" y="89"/>
                  </a:lnTo>
                  <a:lnTo>
                    <a:pt x="2633" y="176"/>
                  </a:lnTo>
                  <a:lnTo>
                    <a:pt x="2677" y="791"/>
                  </a:lnTo>
                  <a:lnTo>
                    <a:pt x="2546" y="1668"/>
                  </a:lnTo>
                  <a:lnTo>
                    <a:pt x="1317" y="5442"/>
                  </a:lnTo>
                  <a:lnTo>
                    <a:pt x="1141" y="6320"/>
                  </a:lnTo>
                  <a:lnTo>
                    <a:pt x="1141" y="6364"/>
                  </a:lnTo>
                  <a:lnTo>
                    <a:pt x="1317" y="7548"/>
                  </a:lnTo>
                  <a:lnTo>
                    <a:pt x="1054" y="11892"/>
                  </a:lnTo>
                  <a:lnTo>
                    <a:pt x="352" y="13516"/>
                  </a:lnTo>
                  <a:lnTo>
                    <a:pt x="352" y="13560"/>
                  </a:lnTo>
                  <a:lnTo>
                    <a:pt x="132" y="14745"/>
                  </a:lnTo>
                  <a:lnTo>
                    <a:pt x="0" y="16939"/>
                  </a:lnTo>
                  <a:lnTo>
                    <a:pt x="44" y="19177"/>
                  </a:lnTo>
                  <a:lnTo>
                    <a:pt x="352" y="21634"/>
                  </a:lnTo>
                  <a:lnTo>
                    <a:pt x="746" y="25495"/>
                  </a:lnTo>
                  <a:lnTo>
                    <a:pt x="790" y="28040"/>
                  </a:lnTo>
                  <a:lnTo>
                    <a:pt x="1010" y="30322"/>
                  </a:lnTo>
                  <a:lnTo>
                    <a:pt x="1054" y="30366"/>
                  </a:lnTo>
                  <a:lnTo>
                    <a:pt x="1405" y="31375"/>
                  </a:lnTo>
                  <a:lnTo>
                    <a:pt x="1492" y="31463"/>
                  </a:lnTo>
                  <a:lnTo>
                    <a:pt x="1624" y="31463"/>
                  </a:lnTo>
                  <a:lnTo>
                    <a:pt x="1712" y="31419"/>
                  </a:lnTo>
                  <a:lnTo>
                    <a:pt x="1756" y="31375"/>
                  </a:lnTo>
                  <a:lnTo>
                    <a:pt x="1756" y="31288"/>
                  </a:lnTo>
                  <a:lnTo>
                    <a:pt x="1756" y="31244"/>
                  </a:lnTo>
                  <a:lnTo>
                    <a:pt x="1361" y="30278"/>
                  </a:lnTo>
                  <a:lnTo>
                    <a:pt x="1141" y="27997"/>
                  </a:lnTo>
                  <a:lnTo>
                    <a:pt x="1098" y="25452"/>
                  </a:lnTo>
                  <a:lnTo>
                    <a:pt x="703" y="21590"/>
                  </a:lnTo>
                  <a:lnTo>
                    <a:pt x="395" y="19177"/>
                  </a:lnTo>
                  <a:lnTo>
                    <a:pt x="352" y="16983"/>
                  </a:lnTo>
                  <a:lnTo>
                    <a:pt x="483" y="14789"/>
                  </a:lnTo>
                  <a:lnTo>
                    <a:pt x="703" y="13648"/>
                  </a:lnTo>
                  <a:lnTo>
                    <a:pt x="1405" y="11980"/>
                  </a:lnTo>
                  <a:lnTo>
                    <a:pt x="1405" y="11936"/>
                  </a:lnTo>
                  <a:lnTo>
                    <a:pt x="1668" y="7548"/>
                  </a:lnTo>
                  <a:lnTo>
                    <a:pt x="1492" y="6364"/>
                  </a:lnTo>
                  <a:lnTo>
                    <a:pt x="1668" y="5530"/>
                  </a:lnTo>
                  <a:lnTo>
                    <a:pt x="2897" y="1756"/>
                  </a:lnTo>
                  <a:lnTo>
                    <a:pt x="2897" y="1712"/>
                  </a:lnTo>
                  <a:lnTo>
                    <a:pt x="3028" y="791"/>
                  </a:lnTo>
                  <a:lnTo>
                    <a:pt x="2984" y="133"/>
                  </a:lnTo>
                  <a:lnTo>
                    <a:pt x="2984" y="89"/>
                  </a:lnTo>
                  <a:lnTo>
                    <a:pt x="2940" y="45"/>
                  </a:lnTo>
                  <a:lnTo>
                    <a:pt x="289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0" name="Google Shape;2730;p126"/>
            <p:cNvSpPr/>
            <p:nvPr/>
          </p:nvSpPr>
          <p:spPr>
            <a:xfrm>
              <a:off x="4619575" y="4645050"/>
              <a:ext cx="51600" cy="285250"/>
            </a:xfrm>
            <a:custGeom>
              <a:avLst/>
              <a:gdLst/>
              <a:ahLst/>
              <a:cxnLst/>
              <a:rect l="l" t="t" r="r" b="b"/>
              <a:pathLst>
                <a:path w="2064" h="11410" extrusionOk="0">
                  <a:moveTo>
                    <a:pt x="132" y="1"/>
                  </a:moveTo>
                  <a:lnTo>
                    <a:pt x="89" y="45"/>
                  </a:lnTo>
                  <a:lnTo>
                    <a:pt x="45" y="89"/>
                  </a:lnTo>
                  <a:lnTo>
                    <a:pt x="1" y="133"/>
                  </a:lnTo>
                  <a:lnTo>
                    <a:pt x="1" y="220"/>
                  </a:lnTo>
                  <a:lnTo>
                    <a:pt x="308" y="2063"/>
                  </a:lnTo>
                  <a:lnTo>
                    <a:pt x="527" y="4257"/>
                  </a:lnTo>
                  <a:lnTo>
                    <a:pt x="1229" y="10313"/>
                  </a:lnTo>
                  <a:lnTo>
                    <a:pt x="1229" y="10357"/>
                  </a:lnTo>
                  <a:lnTo>
                    <a:pt x="1712" y="11322"/>
                  </a:lnTo>
                  <a:lnTo>
                    <a:pt x="1756" y="11366"/>
                  </a:lnTo>
                  <a:lnTo>
                    <a:pt x="1888" y="11410"/>
                  </a:lnTo>
                  <a:lnTo>
                    <a:pt x="1932" y="11410"/>
                  </a:lnTo>
                  <a:lnTo>
                    <a:pt x="2019" y="11366"/>
                  </a:lnTo>
                  <a:lnTo>
                    <a:pt x="2019" y="11278"/>
                  </a:lnTo>
                  <a:lnTo>
                    <a:pt x="2063" y="11234"/>
                  </a:lnTo>
                  <a:lnTo>
                    <a:pt x="2019" y="11147"/>
                  </a:lnTo>
                  <a:lnTo>
                    <a:pt x="1537" y="10225"/>
                  </a:lnTo>
                  <a:lnTo>
                    <a:pt x="878" y="4214"/>
                  </a:lnTo>
                  <a:lnTo>
                    <a:pt x="659" y="2019"/>
                  </a:lnTo>
                  <a:lnTo>
                    <a:pt x="352" y="177"/>
                  </a:lnTo>
                  <a:lnTo>
                    <a:pt x="308" y="89"/>
                  </a:lnTo>
                  <a:lnTo>
                    <a:pt x="264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1" name="Google Shape;2731;p126"/>
            <p:cNvSpPr/>
            <p:nvPr/>
          </p:nvSpPr>
          <p:spPr>
            <a:xfrm>
              <a:off x="4598750" y="4775600"/>
              <a:ext cx="26350" cy="111925"/>
            </a:xfrm>
            <a:custGeom>
              <a:avLst/>
              <a:gdLst/>
              <a:ahLst/>
              <a:cxnLst/>
              <a:rect l="l" t="t" r="r" b="b"/>
              <a:pathLst>
                <a:path w="1054" h="4477" extrusionOk="0">
                  <a:moveTo>
                    <a:pt x="176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0" y="132"/>
                  </a:lnTo>
                  <a:lnTo>
                    <a:pt x="0" y="220"/>
                  </a:lnTo>
                  <a:lnTo>
                    <a:pt x="0" y="264"/>
                  </a:lnTo>
                  <a:lnTo>
                    <a:pt x="88" y="2853"/>
                  </a:lnTo>
                  <a:lnTo>
                    <a:pt x="88" y="2897"/>
                  </a:lnTo>
                  <a:lnTo>
                    <a:pt x="263" y="3555"/>
                  </a:lnTo>
                  <a:lnTo>
                    <a:pt x="307" y="3599"/>
                  </a:lnTo>
                  <a:lnTo>
                    <a:pt x="702" y="4389"/>
                  </a:lnTo>
                  <a:lnTo>
                    <a:pt x="790" y="4477"/>
                  </a:lnTo>
                  <a:lnTo>
                    <a:pt x="965" y="4477"/>
                  </a:lnTo>
                  <a:lnTo>
                    <a:pt x="1009" y="4433"/>
                  </a:lnTo>
                  <a:lnTo>
                    <a:pt x="1009" y="4345"/>
                  </a:lnTo>
                  <a:lnTo>
                    <a:pt x="1053" y="4301"/>
                  </a:lnTo>
                  <a:lnTo>
                    <a:pt x="1009" y="4213"/>
                  </a:lnTo>
                  <a:lnTo>
                    <a:pt x="614" y="3467"/>
                  </a:lnTo>
                  <a:lnTo>
                    <a:pt x="439" y="2853"/>
                  </a:lnTo>
                  <a:lnTo>
                    <a:pt x="351" y="308"/>
                  </a:lnTo>
                  <a:lnTo>
                    <a:pt x="351" y="220"/>
                  </a:lnTo>
                  <a:lnTo>
                    <a:pt x="351" y="132"/>
                  </a:lnTo>
                  <a:lnTo>
                    <a:pt x="351" y="89"/>
                  </a:lnTo>
                  <a:lnTo>
                    <a:pt x="307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2" name="Google Shape;2732;p126"/>
            <p:cNvSpPr/>
            <p:nvPr/>
          </p:nvSpPr>
          <p:spPr>
            <a:xfrm>
              <a:off x="5341425" y="4865550"/>
              <a:ext cx="95450" cy="49400"/>
            </a:xfrm>
            <a:custGeom>
              <a:avLst/>
              <a:gdLst/>
              <a:ahLst/>
              <a:cxnLst/>
              <a:rect l="l" t="t" r="r" b="b"/>
              <a:pathLst>
                <a:path w="3818" h="1976" extrusionOk="0">
                  <a:moveTo>
                    <a:pt x="132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0" y="176"/>
                  </a:lnTo>
                  <a:lnTo>
                    <a:pt x="44" y="220"/>
                  </a:lnTo>
                  <a:lnTo>
                    <a:pt x="44" y="308"/>
                  </a:lnTo>
                  <a:lnTo>
                    <a:pt x="132" y="308"/>
                  </a:lnTo>
                  <a:lnTo>
                    <a:pt x="1448" y="1010"/>
                  </a:lnTo>
                  <a:lnTo>
                    <a:pt x="3028" y="1932"/>
                  </a:lnTo>
                  <a:lnTo>
                    <a:pt x="3116" y="1976"/>
                  </a:lnTo>
                  <a:lnTo>
                    <a:pt x="3247" y="1932"/>
                  </a:lnTo>
                  <a:lnTo>
                    <a:pt x="3774" y="1493"/>
                  </a:lnTo>
                  <a:lnTo>
                    <a:pt x="3818" y="1405"/>
                  </a:lnTo>
                  <a:lnTo>
                    <a:pt x="3818" y="1361"/>
                  </a:lnTo>
                  <a:lnTo>
                    <a:pt x="3818" y="1273"/>
                  </a:lnTo>
                  <a:lnTo>
                    <a:pt x="3774" y="1230"/>
                  </a:lnTo>
                  <a:lnTo>
                    <a:pt x="3730" y="1186"/>
                  </a:lnTo>
                  <a:lnTo>
                    <a:pt x="3598" y="1186"/>
                  </a:lnTo>
                  <a:lnTo>
                    <a:pt x="3555" y="1230"/>
                  </a:lnTo>
                  <a:lnTo>
                    <a:pt x="3116" y="1581"/>
                  </a:lnTo>
                  <a:lnTo>
                    <a:pt x="1624" y="703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3" name="Google Shape;2733;p126"/>
            <p:cNvSpPr/>
            <p:nvPr/>
          </p:nvSpPr>
          <p:spPr>
            <a:xfrm>
              <a:off x="5341425" y="4841425"/>
              <a:ext cx="97650" cy="45000"/>
            </a:xfrm>
            <a:custGeom>
              <a:avLst/>
              <a:gdLst/>
              <a:ahLst/>
              <a:cxnLst/>
              <a:rect l="l" t="t" r="r" b="b"/>
              <a:pathLst>
                <a:path w="3906" h="1800" extrusionOk="0">
                  <a:moveTo>
                    <a:pt x="88" y="1"/>
                  </a:move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44" y="264"/>
                  </a:lnTo>
                  <a:lnTo>
                    <a:pt x="88" y="308"/>
                  </a:lnTo>
                  <a:lnTo>
                    <a:pt x="527" y="703"/>
                  </a:lnTo>
                  <a:lnTo>
                    <a:pt x="571" y="703"/>
                  </a:lnTo>
                  <a:lnTo>
                    <a:pt x="2458" y="1536"/>
                  </a:lnTo>
                  <a:lnTo>
                    <a:pt x="3335" y="1756"/>
                  </a:lnTo>
                  <a:lnTo>
                    <a:pt x="3379" y="1800"/>
                  </a:lnTo>
                  <a:lnTo>
                    <a:pt x="3467" y="1756"/>
                  </a:lnTo>
                  <a:lnTo>
                    <a:pt x="3818" y="1536"/>
                  </a:lnTo>
                  <a:lnTo>
                    <a:pt x="3862" y="1492"/>
                  </a:lnTo>
                  <a:lnTo>
                    <a:pt x="3906" y="1449"/>
                  </a:lnTo>
                  <a:lnTo>
                    <a:pt x="3906" y="1361"/>
                  </a:lnTo>
                  <a:lnTo>
                    <a:pt x="3906" y="1317"/>
                  </a:lnTo>
                  <a:lnTo>
                    <a:pt x="3862" y="1229"/>
                  </a:lnTo>
                  <a:lnTo>
                    <a:pt x="3642" y="1229"/>
                  </a:lnTo>
                  <a:lnTo>
                    <a:pt x="3379" y="1405"/>
                  </a:lnTo>
                  <a:lnTo>
                    <a:pt x="2589" y="1185"/>
                  </a:lnTo>
                  <a:lnTo>
                    <a:pt x="746" y="395"/>
                  </a:lnTo>
                  <a:lnTo>
                    <a:pt x="307" y="44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4" name="Google Shape;2734;p126"/>
            <p:cNvSpPr/>
            <p:nvPr/>
          </p:nvSpPr>
          <p:spPr>
            <a:xfrm>
              <a:off x="5341425" y="4815100"/>
              <a:ext cx="127275" cy="43900"/>
            </a:xfrm>
            <a:custGeom>
              <a:avLst/>
              <a:gdLst/>
              <a:ahLst/>
              <a:cxnLst/>
              <a:rect l="l" t="t" r="r" b="b"/>
              <a:pathLst>
                <a:path w="5091" h="1756" extrusionOk="0">
                  <a:moveTo>
                    <a:pt x="88" y="0"/>
                  </a:moveTo>
                  <a:lnTo>
                    <a:pt x="44" y="44"/>
                  </a:lnTo>
                  <a:lnTo>
                    <a:pt x="0" y="88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44" y="308"/>
                  </a:lnTo>
                  <a:lnTo>
                    <a:pt x="571" y="790"/>
                  </a:lnTo>
                  <a:lnTo>
                    <a:pt x="571" y="834"/>
                  </a:lnTo>
                  <a:lnTo>
                    <a:pt x="1624" y="1361"/>
                  </a:lnTo>
                  <a:lnTo>
                    <a:pt x="1624" y="1405"/>
                  </a:lnTo>
                  <a:lnTo>
                    <a:pt x="2458" y="1712"/>
                  </a:lnTo>
                  <a:lnTo>
                    <a:pt x="2545" y="1756"/>
                  </a:lnTo>
                  <a:lnTo>
                    <a:pt x="3818" y="1668"/>
                  </a:lnTo>
                  <a:lnTo>
                    <a:pt x="3906" y="1624"/>
                  </a:lnTo>
                  <a:lnTo>
                    <a:pt x="5003" y="966"/>
                  </a:lnTo>
                  <a:lnTo>
                    <a:pt x="5046" y="922"/>
                  </a:lnTo>
                  <a:lnTo>
                    <a:pt x="5046" y="878"/>
                  </a:lnTo>
                  <a:lnTo>
                    <a:pt x="5090" y="790"/>
                  </a:lnTo>
                  <a:lnTo>
                    <a:pt x="5046" y="746"/>
                  </a:lnTo>
                  <a:lnTo>
                    <a:pt x="5003" y="659"/>
                  </a:lnTo>
                  <a:lnTo>
                    <a:pt x="4783" y="659"/>
                  </a:lnTo>
                  <a:lnTo>
                    <a:pt x="3774" y="1317"/>
                  </a:lnTo>
                  <a:lnTo>
                    <a:pt x="2545" y="1405"/>
                  </a:lnTo>
                  <a:lnTo>
                    <a:pt x="1755" y="1054"/>
                  </a:lnTo>
                  <a:lnTo>
                    <a:pt x="790" y="527"/>
                  </a:lnTo>
                  <a:lnTo>
                    <a:pt x="264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5" name="Google Shape;2735;p126"/>
            <p:cNvSpPr/>
            <p:nvPr/>
          </p:nvSpPr>
          <p:spPr>
            <a:xfrm>
              <a:off x="5305225" y="4740500"/>
              <a:ext cx="241350" cy="79000"/>
            </a:xfrm>
            <a:custGeom>
              <a:avLst/>
              <a:gdLst/>
              <a:ahLst/>
              <a:cxnLst/>
              <a:rect l="l" t="t" r="r" b="b"/>
              <a:pathLst>
                <a:path w="9654" h="3160" extrusionOk="0">
                  <a:moveTo>
                    <a:pt x="88" y="1"/>
                  </a:move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44" y="264"/>
                  </a:lnTo>
                  <a:lnTo>
                    <a:pt x="307" y="659"/>
                  </a:lnTo>
                  <a:lnTo>
                    <a:pt x="878" y="1668"/>
                  </a:lnTo>
                  <a:lnTo>
                    <a:pt x="878" y="1712"/>
                  </a:lnTo>
                  <a:lnTo>
                    <a:pt x="1755" y="2458"/>
                  </a:lnTo>
                  <a:lnTo>
                    <a:pt x="1799" y="2502"/>
                  </a:lnTo>
                  <a:lnTo>
                    <a:pt x="2852" y="2853"/>
                  </a:lnTo>
                  <a:lnTo>
                    <a:pt x="2896" y="2853"/>
                  </a:lnTo>
                  <a:lnTo>
                    <a:pt x="6231" y="3160"/>
                  </a:lnTo>
                  <a:lnTo>
                    <a:pt x="6275" y="3160"/>
                  </a:lnTo>
                  <a:lnTo>
                    <a:pt x="6319" y="3116"/>
                  </a:lnTo>
                  <a:lnTo>
                    <a:pt x="9566" y="1493"/>
                  </a:lnTo>
                  <a:lnTo>
                    <a:pt x="9610" y="1449"/>
                  </a:lnTo>
                  <a:lnTo>
                    <a:pt x="9654" y="1405"/>
                  </a:lnTo>
                  <a:lnTo>
                    <a:pt x="9654" y="1361"/>
                  </a:lnTo>
                  <a:lnTo>
                    <a:pt x="9654" y="1273"/>
                  </a:lnTo>
                  <a:lnTo>
                    <a:pt x="9610" y="1229"/>
                  </a:lnTo>
                  <a:lnTo>
                    <a:pt x="9566" y="1185"/>
                  </a:lnTo>
                  <a:lnTo>
                    <a:pt x="9391" y="1185"/>
                  </a:lnTo>
                  <a:lnTo>
                    <a:pt x="6231" y="2809"/>
                  </a:lnTo>
                  <a:lnTo>
                    <a:pt x="2940" y="2546"/>
                  </a:lnTo>
                  <a:lnTo>
                    <a:pt x="1931" y="2195"/>
                  </a:lnTo>
                  <a:lnTo>
                    <a:pt x="1141" y="1449"/>
                  </a:lnTo>
                  <a:lnTo>
                    <a:pt x="614" y="483"/>
                  </a:lnTo>
                  <a:lnTo>
                    <a:pt x="351" y="44"/>
                  </a:lnTo>
                  <a:lnTo>
                    <a:pt x="30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6" name="Google Shape;2736;p126"/>
            <p:cNvSpPr/>
            <p:nvPr/>
          </p:nvSpPr>
          <p:spPr>
            <a:xfrm>
              <a:off x="5384200" y="5052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7" name="Google Shape;2737;p126"/>
            <p:cNvSpPr/>
            <p:nvPr/>
          </p:nvSpPr>
          <p:spPr>
            <a:xfrm>
              <a:off x="5384200" y="5052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8" name="Google Shape;2738;p126"/>
            <p:cNvSpPr/>
            <p:nvPr/>
          </p:nvSpPr>
          <p:spPr>
            <a:xfrm>
              <a:off x="5067175" y="3133375"/>
              <a:ext cx="866650" cy="1926375"/>
            </a:xfrm>
            <a:custGeom>
              <a:avLst/>
              <a:gdLst/>
              <a:ahLst/>
              <a:cxnLst/>
              <a:rect l="l" t="t" r="r" b="b"/>
              <a:pathLst>
                <a:path w="34666" h="77055" extrusionOk="0">
                  <a:moveTo>
                    <a:pt x="34446" y="1"/>
                  </a:moveTo>
                  <a:lnTo>
                    <a:pt x="34359" y="45"/>
                  </a:lnTo>
                  <a:lnTo>
                    <a:pt x="31857" y="1976"/>
                  </a:lnTo>
                  <a:lnTo>
                    <a:pt x="28215" y="4916"/>
                  </a:lnTo>
                  <a:lnTo>
                    <a:pt x="25846" y="6802"/>
                  </a:lnTo>
                  <a:lnTo>
                    <a:pt x="23783" y="8470"/>
                  </a:lnTo>
                  <a:lnTo>
                    <a:pt x="20668" y="10927"/>
                  </a:lnTo>
                  <a:lnTo>
                    <a:pt x="15665" y="13077"/>
                  </a:lnTo>
                  <a:lnTo>
                    <a:pt x="15622" y="13121"/>
                  </a:lnTo>
                  <a:lnTo>
                    <a:pt x="13866" y="14218"/>
                  </a:lnTo>
                  <a:lnTo>
                    <a:pt x="13822" y="14218"/>
                  </a:lnTo>
                  <a:lnTo>
                    <a:pt x="12331" y="15666"/>
                  </a:lnTo>
                  <a:lnTo>
                    <a:pt x="10224" y="18387"/>
                  </a:lnTo>
                  <a:lnTo>
                    <a:pt x="9610" y="19089"/>
                  </a:lnTo>
                  <a:lnTo>
                    <a:pt x="8776" y="19615"/>
                  </a:lnTo>
                  <a:lnTo>
                    <a:pt x="8732" y="19615"/>
                  </a:lnTo>
                  <a:lnTo>
                    <a:pt x="8118" y="20274"/>
                  </a:lnTo>
                  <a:lnTo>
                    <a:pt x="8118" y="20317"/>
                  </a:lnTo>
                  <a:lnTo>
                    <a:pt x="7065" y="22204"/>
                  </a:lnTo>
                  <a:lnTo>
                    <a:pt x="7021" y="22248"/>
                  </a:lnTo>
                  <a:lnTo>
                    <a:pt x="6451" y="23916"/>
                  </a:lnTo>
                  <a:lnTo>
                    <a:pt x="6451" y="23960"/>
                  </a:lnTo>
                  <a:lnTo>
                    <a:pt x="6319" y="25583"/>
                  </a:lnTo>
                  <a:lnTo>
                    <a:pt x="6319" y="25627"/>
                  </a:lnTo>
                  <a:lnTo>
                    <a:pt x="6845" y="28391"/>
                  </a:lnTo>
                  <a:lnTo>
                    <a:pt x="6845" y="30629"/>
                  </a:lnTo>
                  <a:lnTo>
                    <a:pt x="6275" y="35632"/>
                  </a:lnTo>
                  <a:lnTo>
                    <a:pt x="5836" y="38967"/>
                  </a:lnTo>
                  <a:lnTo>
                    <a:pt x="5441" y="41863"/>
                  </a:lnTo>
                  <a:lnTo>
                    <a:pt x="5134" y="43662"/>
                  </a:lnTo>
                  <a:lnTo>
                    <a:pt x="4169" y="47699"/>
                  </a:lnTo>
                  <a:lnTo>
                    <a:pt x="3598" y="50244"/>
                  </a:lnTo>
                  <a:lnTo>
                    <a:pt x="3291" y="52087"/>
                  </a:lnTo>
                  <a:lnTo>
                    <a:pt x="2633" y="53491"/>
                  </a:lnTo>
                  <a:lnTo>
                    <a:pt x="2633" y="53535"/>
                  </a:lnTo>
                  <a:lnTo>
                    <a:pt x="2106" y="56431"/>
                  </a:lnTo>
                  <a:lnTo>
                    <a:pt x="834" y="60556"/>
                  </a:lnTo>
                  <a:lnTo>
                    <a:pt x="219" y="62838"/>
                  </a:lnTo>
                  <a:lnTo>
                    <a:pt x="0" y="63891"/>
                  </a:lnTo>
                  <a:lnTo>
                    <a:pt x="0" y="63935"/>
                  </a:lnTo>
                  <a:lnTo>
                    <a:pt x="44" y="64900"/>
                  </a:lnTo>
                  <a:lnTo>
                    <a:pt x="88" y="64988"/>
                  </a:lnTo>
                  <a:lnTo>
                    <a:pt x="2019" y="67094"/>
                  </a:lnTo>
                  <a:lnTo>
                    <a:pt x="3511" y="68674"/>
                  </a:lnTo>
                  <a:lnTo>
                    <a:pt x="5485" y="70999"/>
                  </a:lnTo>
                  <a:lnTo>
                    <a:pt x="7811" y="73413"/>
                  </a:lnTo>
                  <a:lnTo>
                    <a:pt x="9829" y="75651"/>
                  </a:lnTo>
                  <a:lnTo>
                    <a:pt x="10882" y="76967"/>
                  </a:lnTo>
                  <a:lnTo>
                    <a:pt x="10926" y="77011"/>
                  </a:lnTo>
                  <a:lnTo>
                    <a:pt x="11014" y="77055"/>
                  </a:lnTo>
                  <a:lnTo>
                    <a:pt x="11102" y="77011"/>
                  </a:lnTo>
                  <a:lnTo>
                    <a:pt x="11146" y="76967"/>
                  </a:lnTo>
                  <a:lnTo>
                    <a:pt x="11190" y="76879"/>
                  </a:lnTo>
                  <a:lnTo>
                    <a:pt x="11190" y="76835"/>
                  </a:lnTo>
                  <a:lnTo>
                    <a:pt x="11146" y="76748"/>
                  </a:lnTo>
                  <a:lnTo>
                    <a:pt x="10093" y="75387"/>
                  </a:lnTo>
                  <a:lnTo>
                    <a:pt x="8030" y="73193"/>
                  </a:lnTo>
                  <a:lnTo>
                    <a:pt x="5748" y="70780"/>
                  </a:lnTo>
                  <a:lnTo>
                    <a:pt x="3774" y="68410"/>
                  </a:lnTo>
                  <a:lnTo>
                    <a:pt x="2282" y="66831"/>
                  </a:lnTo>
                  <a:lnTo>
                    <a:pt x="395" y="64812"/>
                  </a:lnTo>
                  <a:lnTo>
                    <a:pt x="351" y="63935"/>
                  </a:lnTo>
                  <a:lnTo>
                    <a:pt x="571" y="62925"/>
                  </a:lnTo>
                  <a:lnTo>
                    <a:pt x="1141" y="60644"/>
                  </a:lnTo>
                  <a:lnTo>
                    <a:pt x="2457" y="56519"/>
                  </a:lnTo>
                  <a:lnTo>
                    <a:pt x="2457" y="56475"/>
                  </a:lnTo>
                  <a:lnTo>
                    <a:pt x="2984" y="53623"/>
                  </a:lnTo>
                  <a:lnTo>
                    <a:pt x="3598" y="52218"/>
                  </a:lnTo>
                  <a:lnTo>
                    <a:pt x="3642" y="52175"/>
                  </a:lnTo>
                  <a:lnTo>
                    <a:pt x="3949" y="50288"/>
                  </a:lnTo>
                  <a:lnTo>
                    <a:pt x="4520" y="47787"/>
                  </a:lnTo>
                  <a:lnTo>
                    <a:pt x="5441" y="43750"/>
                  </a:lnTo>
                  <a:lnTo>
                    <a:pt x="5792" y="41907"/>
                  </a:lnTo>
                  <a:lnTo>
                    <a:pt x="6187" y="39011"/>
                  </a:lnTo>
                  <a:lnTo>
                    <a:pt x="6626" y="35676"/>
                  </a:lnTo>
                  <a:lnTo>
                    <a:pt x="7196" y="30673"/>
                  </a:lnTo>
                  <a:lnTo>
                    <a:pt x="7196" y="28348"/>
                  </a:lnTo>
                  <a:lnTo>
                    <a:pt x="7196" y="28304"/>
                  </a:lnTo>
                  <a:lnTo>
                    <a:pt x="6670" y="25583"/>
                  </a:lnTo>
                  <a:lnTo>
                    <a:pt x="6802" y="24047"/>
                  </a:lnTo>
                  <a:lnTo>
                    <a:pt x="7372" y="22380"/>
                  </a:lnTo>
                  <a:lnTo>
                    <a:pt x="8425" y="20493"/>
                  </a:lnTo>
                  <a:lnTo>
                    <a:pt x="8996" y="19879"/>
                  </a:lnTo>
                  <a:lnTo>
                    <a:pt x="9829" y="19352"/>
                  </a:lnTo>
                  <a:lnTo>
                    <a:pt x="9873" y="19308"/>
                  </a:lnTo>
                  <a:lnTo>
                    <a:pt x="10488" y="18606"/>
                  </a:lnTo>
                  <a:lnTo>
                    <a:pt x="12594" y="15886"/>
                  </a:lnTo>
                  <a:lnTo>
                    <a:pt x="14042" y="14481"/>
                  </a:lnTo>
                  <a:lnTo>
                    <a:pt x="15797" y="13428"/>
                  </a:lnTo>
                  <a:lnTo>
                    <a:pt x="20799" y="11234"/>
                  </a:lnTo>
                  <a:lnTo>
                    <a:pt x="20843" y="11190"/>
                  </a:lnTo>
                  <a:lnTo>
                    <a:pt x="24003" y="8733"/>
                  </a:lnTo>
                  <a:lnTo>
                    <a:pt x="28435" y="5179"/>
                  </a:lnTo>
                  <a:lnTo>
                    <a:pt x="32077" y="2239"/>
                  </a:lnTo>
                  <a:lnTo>
                    <a:pt x="34578" y="352"/>
                  </a:lnTo>
                  <a:lnTo>
                    <a:pt x="34622" y="264"/>
                  </a:lnTo>
                  <a:lnTo>
                    <a:pt x="34666" y="220"/>
                  </a:lnTo>
                  <a:lnTo>
                    <a:pt x="34666" y="133"/>
                  </a:lnTo>
                  <a:lnTo>
                    <a:pt x="34622" y="89"/>
                  </a:lnTo>
                  <a:lnTo>
                    <a:pt x="34578" y="45"/>
                  </a:lnTo>
                  <a:lnTo>
                    <a:pt x="3449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9" name="Google Shape;2739;p126"/>
            <p:cNvSpPr/>
            <p:nvPr/>
          </p:nvSpPr>
          <p:spPr>
            <a:xfrm>
              <a:off x="5041925" y="3105950"/>
              <a:ext cx="861200" cy="1932975"/>
            </a:xfrm>
            <a:custGeom>
              <a:avLst/>
              <a:gdLst/>
              <a:ahLst/>
              <a:cxnLst/>
              <a:rect l="l" t="t" r="r" b="b"/>
              <a:pathLst>
                <a:path w="34448" h="77319" extrusionOk="0">
                  <a:moveTo>
                    <a:pt x="34228" y="1"/>
                  </a:moveTo>
                  <a:lnTo>
                    <a:pt x="34184" y="45"/>
                  </a:lnTo>
                  <a:lnTo>
                    <a:pt x="33175" y="791"/>
                  </a:lnTo>
                  <a:lnTo>
                    <a:pt x="28435" y="4696"/>
                  </a:lnTo>
                  <a:lnTo>
                    <a:pt x="26505" y="6276"/>
                  </a:lnTo>
                  <a:lnTo>
                    <a:pt x="24706" y="7680"/>
                  </a:lnTo>
                  <a:lnTo>
                    <a:pt x="22863" y="9172"/>
                  </a:lnTo>
                  <a:lnTo>
                    <a:pt x="20932" y="10576"/>
                  </a:lnTo>
                  <a:lnTo>
                    <a:pt x="19045" y="11366"/>
                  </a:lnTo>
                  <a:lnTo>
                    <a:pt x="14876" y="12858"/>
                  </a:lnTo>
                  <a:lnTo>
                    <a:pt x="9479" y="14832"/>
                  </a:lnTo>
                  <a:lnTo>
                    <a:pt x="9435" y="14832"/>
                  </a:lnTo>
                  <a:lnTo>
                    <a:pt x="8909" y="15315"/>
                  </a:lnTo>
                  <a:lnTo>
                    <a:pt x="8865" y="15315"/>
                  </a:lnTo>
                  <a:lnTo>
                    <a:pt x="7987" y="16588"/>
                  </a:lnTo>
                  <a:lnTo>
                    <a:pt x="7943" y="16588"/>
                  </a:lnTo>
                  <a:lnTo>
                    <a:pt x="6978" y="18475"/>
                  </a:lnTo>
                  <a:lnTo>
                    <a:pt x="5969" y="20844"/>
                  </a:lnTo>
                  <a:lnTo>
                    <a:pt x="5442" y="23214"/>
                  </a:lnTo>
                  <a:lnTo>
                    <a:pt x="5398" y="24662"/>
                  </a:lnTo>
                  <a:lnTo>
                    <a:pt x="6320" y="29313"/>
                  </a:lnTo>
                  <a:lnTo>
                    <a:pt x="6407" y="30805"/>
                  </a:lnTo>
                  <a:lnTo>
                    <a:pt x="6144" y="34710"/>
                  </a:lnTo>
                  <a:lnTo>
                    <a:pt x="5837" y="37475"/>
                  </a:lnTo>
                  <a:lnTo>
                    <a:pt x="5486" y="40371"/>
                  </a:lnTo>
                  <a:lnTo>
                    <a:pt x="5135" y="42828"/>
                  </a:lnTo>
                  <a:lnTo>
                    <a:pt x="4872" y="44364"/>
                  </a:lnTo>
                  <a:lnTo>
                    <a:pt x="3906" y="48533"/>
                  </a:lnTo>
                  <a:lnTo>
                    <a:pt x="3424" y="51473"/>
                  </a:lnTo>
                  <a:lnTo>
                    <a:pt x="3248" y="53491"/>
                  </a:lnTo>
                  <a:lnTo>
                    <a:pt x="2634" y="55904"/>
                  </a:lnTo>
                  <a:lnTo>
                    <a:pt x="1756" y="58449"/>
                  </a:lnTo>
                  <a:lnTo>
                    <a:pt x="922" y="60819"/>
                  </a:lnTo>
                  <a:lnTo>
                    <a:pt x="308" y="63189"/>
                  </a:lnTo>
                  <a:lnTo>
                    <a:pt x="1" y="64549"/>
                  </a:lnTo>
                  <a:lnTo>
                    <a:pt x="1" y="64593"/>
                  </a:lnTo>
                  <a:lnTo>
                    <a:pt x="45" y="66743"/>
                  </a:lnTo>
                  <a:lnTo>
                    <a:pt x="45" y="66787"/>
                  </a:lnTo>
                  <a:lnTo>
                    <a:pt x="264" y="67401"/>
                  </a:lnTo>
                  <a:lnTo>
                    <a:pt x="308" y="67445"/>
                  </a:lnTo>
                  <a:lnTo>
                    <a:pt x="3424" y="70999"/>
                  </a:lnTo>
                  <a:lnTo>
                    <a:pt x="7812" y="75694"/>
                  </a:lnTo>
                  <a:lnTo>
                    <a:pt x="9304" y="77274"/>
                  </a:lnTo>
                  <a:lnTo>
                    <a:pt x="9347" y="77274"/>
                  </a:lnTo>
                  <a:lnTo>
                    <a:pt x="9435" y="77318"/>
                  </a:lnTo>
                  <a:lnTo>
                    <a:pt x="9567" y="77274"/>
                  </a:lnTo>
                  <a:lnTo>
                    <a:pt x="9611" y="77186"/>
                  </a:lnTo>
                  <a:lnTo>
                    <a:pt x="9611" y="77143"/>
                  </a:lnTo>
                  <a:lnTo>
                    <a:pt x="9611" y="77055"/>
                  </a:lnTo>
                  <a:lnTo>
                    <a:pt x="9567" y="77011"/>
                  </a:lnTo>
                  <a:lnTo>
                    <a:pt x="3687" y="70780"/>
                  </a:lnTo>
                  <a:lnTo>
                    <a:pt x="571" y="67226"/>
                  </a:lnTo>
                  <a:lnTo>
                    <a:pt x="396" y="66699"/>
                  </a:lnTo>
                  <a:lnTo>
                    <a:pt x="352" y="64637"/>
                  </a:lnTo>
                  <a:lnTo>
                    <a:pt x="659" y="63276"/>
                  </a:lnTo>
                  <a:lnTo>
                    <a:pt x="1273" y="60907"/>
                  </a:lnTo>
                  <a:lnTo>
                    <a:pt x="2107" y="58581"/>
                  </a:lnTo>
                  <a:lnTo>
                    <a:pt x="2985" y="55992"/>
                  </a:lnTo>
                  <a:lnTo>
                    <a:pt x="3599" y="53535"/>
                  </a:lnTo>
                  <a:lnTo>
                    <a:pt x="3775" y="51516"/>
                  </a:lnTo>
                  <a:lnTo>
                    <a:pt x="4257" y="48620"/>
                  </a:lnTo>
                  <a:lnTo>
                    <a:pt x="5223" y="44452"/>
                  </a:lnTo>
                  <a:lnTo>
                    <a:pt x="5486" y="42872"/>
                  </a:lnTo>
                  <a:lnTo>
                    <a:pt x="5837" y="40415"/>
                  </a:lnTo>
                  <a:lnTo>
                    <a:pt x="6188" y="37519"/>
                  </a:lnTo>
                  <a:lnTo>
                    <a:pt x="6495" y="34710"/>
                  </a:lnTo>
                  <a:lnTo>
                    <a:pt x="6758" y="30805"/>
                  </a:lnTo>
                  <a:lnTo>
                    <a:pt x="6758" y="30761"/>
                  </a:lnTo>
                  <a:lnTo>
                    <a:pt x="6671" y="29269"/>
                  </a:lnTo>
                  <a:lnTo>
                    <a:pt x="6671" y="29225"/>
                  </a:lnTo>
                  <a:lnTo>
                    <a:pt x="5749" y="24618"/>
                  </a:lnTo>
                  <a:lnTo>
                    <a:pt x="5793" y="23257"/>
                  </a:lnTo>
                  <a:lnTo>
                    <a:pt x="6320" y="20932"/>
                  </a:lnTo>
                  <a:lnTo>
                    <a:pt x="7285" y="18650"/>
                  </a:lnTo>
                  <a:lnTo>
                    <a:pt x="8250" y="16763"/>
                  </a:lnTo>
                  <a:lnTo>
                    <a:pt x="9128" y="15535"/>
                  </a:lnTo>
                  <a:lnTo>
                    <a:pt x="9611" y="15140"/>
                  </a:lnTo>
                  <a:lnTo>
                    <a:pt x="15008" y="13165"/>
                  </a:lnTo>
                  <a:lnTo>
                    <a:pt x="19133" y="11717"/>
                  </a:lnTo>
                  <a:lnTo>
                    <a:pt x="21063" y="10883"/>
                  </a:lnTo>
                  <a:lnTo>
                    <a:pt x="21107" y="10883"/>
                  </a:lnTo>
                  <a:lnTo>
                    <a:pt x="23082" y="9435"/>
                  </a:lnTo>
                  <a:lnTo>
                    <a:pt x="24925" y="7987"/>
                  </a:lnTo>
                  <a:lnTo>
                    <a:pt x="26724" y="6539"/>
                  </a:lnTo>
                  <a:lnTo>
                    <a:pt x="28655" y="4959"/>
                  </a:lnTo>
                  <a:lnTo>
                    <a:pt x="33350" y="1098"/>
                  </a:lnTo>
                  <a:lnTo>
                    <a:pt x="34403" y="352"/>
                  </a:lnTo>
                  <a:lnTo>
                    <a:pt x="34447" y="264"/>
                  </a:lnTo>
                  <a:lnTo>
                    <a:pt x="34447" y="220"/>
                  </a:lnTo>
                  <a:lnTo>
                    <a:pt x="34447" y="133"/>
                  </a:lnTo>
                  <a:lnTo>
                    <a:pt x="34447" y="89"/>
                  </a:lnTo>
                  <a:lnTo>
                    <a:pt x="34359" y="45"/>
                  </a:lnTo>
                  <a:lnTo>
                    <a:pt x="3431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0" name="Google Shape;2740;p126"/>
            <p:cNvSpPr/>
            <p:nvPr/>
          </p:nvSpPr>
          <p:spPr>
            <a:xfrm>
              <a:off x="4993675" y="3053300"/>
              <a:ext cx="851300" cy="1980125"/>
            </a:xfrm>
            <a:custGeom>
              <a:avLst/>
              <a:gdLst/>
              <a:ahLst/>
              <a:cxnLst/>
              <a:rect l="l" t="t" r="r" b="b"/>
              <a:pathLst>
                <a:path w="34052" h="79205" extrusionOk="0">
                  <a:moveTo>
                    <a:pt x="33788" y="1"/>
                  </a:moveTo>
                  <a:lnTo>
                    <a:pt x="33744" y="45"/>
                  </a:lnTo>
                  <a:lnTo>
                    <a:pt x="31243" y="2151"/>
                  </a:lnTo>
                  <a:lnTo>
                    <a:pt x="28786" y="4169"/>
                  </a:lnTo>
                  <a:lnTo>
                    <a:pt x="26460" y="6056"/>
                  </a:lnTo>
                  <a:lnTo>
                    <a:pt x="22993" y="8645"/>
                  </a:lnTo>
                  <a:lnTo>
                    <a:pt x="21238" y="9830"/>
                  </a:lnTo>
                  <a:lnTo>
                    <a:pt x="18737" y="10883"/>
                  </a:lnTo>
                  <a:lnTo>
                    <a:pt x="15534" y="12112"/>
                  </a:lnTo>
                  <a:lnTo>
                    <a:pt x="13208" y="13472"/>
                  </a:lnTo>
                  <a:lnTo>
                    <a:pt x="10356" y="14525"/>
                  </a:lnTo>
                  <a:lnTo>
                    <a:pt x="8294" y="15798"/>
                  </a:lnTo>
                  <a:lnTo>
                    <a:pt x="6056" y="16938"/>
                  </a:lnTo>
                  <a:lnTo>
                    <a:pt x="3862" y="17465"/>
                  </a:lnTo>
                  <a:lnTo>
                    <a:pt x="2721" y="17641"/>
                  </a:lnTo>
                  <a:lnTo>
                    <a:pt x="2633" y="17684"/>
                  </a:lnTo>
                  <a:lnTo>
                    <a:pt x="2589" y="17772"/>
                  </a:lnTo>
                  <a:lnTo>
                    <a:pt x="2589" y="17860"/>
                  </a:lnTo>
                  <a:lnTo>
                    <a:pt x="2633" y="17948"/>
                  </a:lnTo>
                  <a:lnTo>
                    <a:pt x="3247" y="18518"/>
                  </a:lnTo>
                  <a:lnTo>
                    <a:pt x="3379" y="19045"/>
                  </a:lnTo>
                  <a:lnTo>
                    <a:pt x="3291" y="20098"/>
                  </a:lnTo>
                  <a:lnTo>
                    <a:pt x="3247" y="21151"/>
                  </a:lnTo>
                  <a:lnTo>
                    <a:pt x="3335" y="22204"/>
                  </a:lnTo>
                  <a:lnTo>
                    <a:pt x="3423" y="23213"/>
                  </a:lnTo>
                  <a:lnTo>
                    <a:pt x="3598" y="24223"/>
                  </a:lnTo>
                  <a:lnTo>
                    <a:pt x="3818" y="25188"/>
                  </a:lnTo>
                  <a:lnTo>
                    <a:pt x="4300" y="27119"/>
                  </a:lnTo>
                  <a:lnTo>
                    <a:pt x="4695" y="28698"/>
                  </a:lnTo>
                  <a:lnTo>
                    <a:pt x="5046" y="30278"/>
                  </a:lnTo>
                  <a:lnTo>
                    <a:pt x="5178" y="31112"/>
                  </a:lnTo>
                  <a:lnTo>
                    <a:pt x="5266" y="31946"/>
                  </a:lnTo>
                  <a:lnTo>
                    <a:pt x="5354" y="32779"/>
                  </a:lnTo>
                  <a:lnTo>
                    <a:pt x="5397" y="33613"/>
                  </a:lnTo>
                  <a:lnTo>
                    <a:pt x="5354" y="36202"/>
                  </a:lnTo>
                  <a:lnTo>
                    <a:pt x="5134" y="38615"/>
                  </a:lnTo>
                  <a:lnTo>
                    <a:pt x="4871" y="41029"/>
                  </a:lnTo>
                  <a:lnTo>
                    <a:pt x="4257" y="45724"/>
                  </a:lnTo>
                  <a:lnTo>
                    <a:pt x="3686" y="47918"/>
                  </a:lnTo>
                  <a:lnTo>
                    <a:pt x="3291" y="50726"/>
                  </a:lnTo>
                  <a:lnTo>
                    <a:pt x="3028" y="53315"/>
                  </a:lnTo>
                  <a:lnTo>
                    <a:pt x="2545" y="56343"/>
                  </a:lnTo>
                  <a:lnTo>
                    <a:pt x="2194" y="58405"/>
                  </a:lnTo>
                  <a:lnTo>
                    <a:pt x="1317" y="60731"/>
                  </a:lnTo>
                  <a:lnTo>
                    <a:pt x="88" y="65031"/>
                  </a:lnTo>
                  <a:lnTo>
                    <a:pt x="88" y="65075"/>
                  </a:lnTo>
                  <a:lnTo>
                    <a:pt x="0" y="66874"/>
                  </a:lnTo>
                  <a:lnTo>
                    <a:pt x="132" y="68937"/>
                  </a:lnTo>
                  <a:lnTo>
                    <a:pt x="44" y="70472"/>
                  </a:lnTo>
                  <a:lnTo>
                    <a:pt x="88" y="71569"/>
                  </a:lnTo>
                  <a:lnTo>
                    <a:pt x="132" y="71613"/>
                  </a:lnTo>
                  <a:lnTo>
                    <a:pt x="395" y="72184"/>
                  </a:lnTo>
                  <a:lnTo>
                    <a:pt x="395" y="72228"/>
                  </a:lnTo>
                  <a:lnTo>
                    <a:pt x="2633" y="74773"/>
                  </a:lnTo>
                  <a:lnTo>
                    <a:pt x="5485" y="77581"/>
                  </a:lnTo>
                  <a:lnTo>
                    <a:pt x="7153" y="79161"/>
                  </a:lnTo>
                  <a:lnTo>
                    <a:pt x="7284" y="79205"/>
                  </a:lnTo>
                  <a:lnTo>
                    <a:pt x="7328" y="79205"/>
                  </a:lnTo>
                  <a:lnTo>
                    <a:pt x="7416" y="79161"/>
                  </a:lnTo>
                  <a:lnTo>
                    <a:pt x="7460" y="79117"/>
                  </a:lnTo>
                  <a:lnTo>
                    <a:pt x="7460" y="79029"/>
                  </a:lnTo>
                  <a:lnTo>
                    <a:pt x="7416" y="78985"/>
                  </a:lnTo>
                  <a:lnTo>
                    <a:pt x="7416" y="78941"/>
                  </a:lnTo>
                  <a:lnTo>
                    <a:pt x="5705" y="77362"/>
                  </a:lnTo>
                  <a:lnTo>
                    <a:pt x="2852" y="74509"/>
                  </a:lnTo>
                  <a:lnTo>
                    <a:pt x="702" y="72008"/>
                  </a:lnTo>
                  <a:lnTo>
                    <a:pt x="439" y="71526"/>
                  </a:lnTo>
                  <a:lnTo>
                    <a:pt x="395" y="70472"/>
                  </a:lnTo>
                  <a:lnTo>
                    <a:pt x="483" y="68937"/>
                  </a:lnTo>
                  <a:lnTo>
                    <a:pt x="483" y="68893"/>
                  </a:lnTo>
                  <a:lnTo>
                    <a:pt x="351" y="66874"/>
                  </a:lnTo>
                  <a:lnTo>
                    <a:pt x="439" y="65119"/>
                  </a:lnTo>
                  <a:lnTo>
                    <a:pt x="1624" y="60863"/>
                  </a:lnTo>
                  <a:lnTo>
                    <a:pt x="2501" y="58537"/>
                  </a:lnTo>
                  <a:lnTo>
                    <a:pt x="2501" y="58493"/>
                  </a:lnTo>
                  <a:lnTo>
                    <a:pt x="2896" y="56387"/>
                  </a:lnTo>
                  <a:lnTo>
                    <a:pt x="3379" y="53359"/>
                  </a:lnTo>
                  <a:lnTo>
                    <a:pt x="3642" y="50770"/>
                  </a:lnTo>
                  <a:lnTo>
                    <a:pt x="4037" y="48006"/>
                  </a:lnTo>
                  <a:lnTo>
                    <a:pt x="4608" y="45768"/>
                  </a:lnTo>
                  <a:lnTo>
                    <a:pt x="5222" y="41073"/>
                  </a:lnTo>
                  <a:lnTo>
                    <a:pt x="5485" y="38659"/>
                  </a:lnTo>
                  <a:lnTo>
                    <a:pt x="5705" y="36202"/>
                  </a:lnTo>
                  <a:lnTo>
                    <a:pt x="5748" y="33657"/>
                  </a:lnTo>
                  <a:lnTo>
                    <a:pt x="5705" y="32735"/>
                  </a:lnTo>
                  <a:lnTo>
                    <a:pt x="5617" y="31902"/>
                  </a:lnTo>
                  <a:lnTo>
                    <a:pt x="5529" y="31068"/>
                  </a:lnTo>
                  <a:lnTo>
                    <a:pt x="5397" y="30234"/>
                  </a:lnTo>
                  <a:lnTo>
                    <a:pt x="5046" y="28611"/>
                  </a:lnTo>
                  <a:lnTo>
                    <a:pt x="4651" y="27031"/>
                  </a:lnTo>
                  <a:lnTo>
                    <a:pt x="4169" y="25056"/>
                  </a:lnTo>
                  <a:lnTo>
                    <a:pt x="3949" y="24091"/>
                  </a:lnTo>
                  <a:lnTo>
                    <a:pt x="3774" y="23126"/>
                  </a:lnTo>
                  <a:lnTo>
                    <a:pt x="3642" y="22160"/>
                  </a:lnTo>
                  <a:lnTo>
                    <a:pt x="3598" y="21151"/>
                  </a:lnTo>
                  <a:lnTo>
                    <a:pt x="3598" y="20098"/>
                  </a:lnTo>
                  <a:lnTo>
                    <a:pt x="3730" y="19045"/>
                  </a:lnTo>
                  <a:lnTo>
                    <a:pt x="3730" y="18957"/>
                  </a:lnTo>
                  <a:lnTo>
                    <a:pt x="3554" y="18386"/>
                  </a:lnTo>
                  <a:lnTo>
                    <a:pt x="3511" y="18299"/>
                  </a:lnTo>
                  <a:lnTo>
                    <a:pt x="3159" y="17948"/>
                  </a:lnTo>
                  <a:lnTo>
                    <a:pt x="3905" y="17816"/>
                  </a:lnTo>
                  <a:lnTo>
                    <a:pt x="6143" y="17289"/>
                  </a:lnTo>
                  <a:lnTo>
                    <a:pt x="6187" y="17246"/>
                  </a:lnTo>
                  <a:lnTo>
                    <a:pt x="8469" y="16105"/>
                  </a:lnTo>
                  <a:lnTo>
                    <a:pt x="10488" y="14832"/>
                  </a:lnTo>
                  <a:lnTo>
                    <a:pt x="13340" y="13779"/>
                  </a:lnTo>
                  <a:lnTo>
                    <a:pt x="13384" y="13779"/>
                  </a:lnTo>
                  <a:lnTo>
                    <a:pt x="15665" y="12419"/>
                  </a:lnTo>
                  <a:lnTo>
                    <a:pt x="18869" y="11190"/>
                  </a:lnTo>
                  <a:lnTo>
                    <a:pt x="21370" y="10137"/>
                  </a:lnTo>
                  <a:lnTo>
                    <a:pt x="21414" y="10137"/>
                  </a:lnTo>
                  <a:lnTo>
                    <a:pt x="23213" y="8908"/>
                  </a:lnTo>
                  <a:lnTo>
                    <a:pt x="26679" y="6319"/>
                  </a:lnTo>
                  <a:lnTo>
                    <a:pt x="29005" y="4433"/>
                  </a:lnTo>
                  <a:lnTo>
                    <a:pt x="31462" y="2458"/>
                  </a:lnTo>
                  <a:lnTo>
                    <a:pt x="33964" y="308"/>
                  </a:lnTo>
                  <a:lnTo>
                    <a:pt x="34008" y="264"/>
                  </a:lnTo>
                  <a:lnTo>
                    <a:pt x="34051" y="176"/>
                  </a:lnTo>
                  <a:lnTo>
                    <a:pt x="34008" y="132"/>
                  </a:lnTo>
                  <a:lnTo>
                    <a:pt x="34008" y="45"/>
                  </a:lnTo>
                  <a:lnTo>
                    <a:pt x="3392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1" name="Google Shape;2741;p126"/>
            <p:cNvSpPr/>
            <p:nvPr/>
          </p:nvSpPr>
          <p:spPr>
            <a:xfrm>
              <a:off x="4962950" y="3026975"/>
              <a:ext cx="852400" cy="2017425"/>
            </a:xfrm>
            <a:custGeom>
              <a:avLst/>
              <a:gdLst/>
              <a:ahLst/>
              <a:cxnLst/>
              <a:rect l="l" t="t" r="r" b="b"/>
              <a:pathLst>
                <a:path w="34096" h="80697" extrusionOk="0">
                  <a:moveTo>
                    <a:pt x="33876" y="1"/>
                  </a:moveTo>
                  <a:lnTo>
                    <a:pt x="33832" y="44"/>
                  </a:lnTo>
                  <a:lnTo>
                    <a:pt x="30848" y="2589"/>
                  </a:lnTo>
                  <a:lnTo>
                    <a:pt x="28391" y="4564"/>
                  </a:lnTo>
                  <a:lnTo>
                    <a:pt x="26022" y="6407"/>
                  </a:lnTo>
                  <a:lnTo>
                    <a:pt x="23959" y="7943"/>
                  </a:lnTo>
                  <a:lnTo>
                    <a:pt x="22028" y="9259"/>
                  </a:lnTo>
                  <a:lnTo>
                    <a:pt x="19834" y="10225"/>
                  </a:lnTo>
                  <a:lnTo>
                    <a:pt x="17114" y="11409"/>
                  </a:lnTo>
                  <a:lnTo>
                    <a:pt x="17070" y="11409"/>
                  </a:lnTo>
                  <a:lnTo>
                    <a:pt x="15095" y="12726"/>
                  </a:lnTo>
                  <a:lnTo>
                    <a:pt x="13998" y="13472"/>
                  </a:lnTo>
                  <a:lnTo>
                    <a:pt x="13121" y="13691"/>
                  </a:lnTo>
                  <a:lnTo>
                    <a:pt x="13077" y="13691"/>
                  </a:lnTo>
                  <a:lnTo>
                    <a:pt x="12287" y="14086"/>
                  </a:lnTo>
                  <a:lnTo>
                    <a:pt x="9084" y="15973"/>
                  </a:lnTo>
                  <a:lnTo>
                    <a:pt x="7065" y="17026"/>
                  </a:lnTo>
                  <a:lnTo>
                    <a:pt x="4081" y="17728"/>
                  </a:lnTo>
                  <a:lnTo>
                    <a:pt x="3994" y="17728"/>
                  </a:lnTo>
                  <a:lnTo>
                    <a:pt x="2458" y="18781"/>
                  </a:lnTo>
                  <a:lnTo>
                    <a:pt x="2370" y="18825"/>
                  </a:lnTo>
                  <a:lnTo>
                    <a:pt x="2019" y="19483"/>
                  </a:lnTo>
                  <a:lnTo>
                    <a:pt x="1975" y="19571"/>
                  </a:lnTo>
                  <a:lnTo>
                    <a:pt x="2194" y="21458"/>
                  </a:lnTo>
                  <a:lnTo>
                    <a:pt x="2194" y="21502"/>
                  </a:lnTo>
                  <a:lnTo>
                    <a:pt x="3291" y="25451"/>
                  </a:lnTo>
                  <a:lnTo>
                    <a:pt x="4169" y="28523"/>
                  </a:lnTo>
                  <a:lnTo>
                    <a:pt x="4871" y="31814"/>
                  </a:lnTo>
                  <a:lnTo>
                    <a:pt x="5134" y="35061"/>
                  </a:lnTo>
                  <a:lnTo>
                    <a:pt x="5091" y="38001"/>
                  </a:lnTo>
                  <a:lnTo>
                    <a:pt x="4871" y="40634"/>
                  </a:lnTo>
                  <a:lnTo>
                    <a:pt x="4652" y="42784"/>
                  </a:lnTo>
                  <a:lnTo>
                    <a:pt x="4301" y="45636"/>
                  </a:lnTo>
                  <a:lnTo>
                    <a:pt x="3599" y="49322"/>
                  </a:lnTo>
                  <a:lnTo>
                    <a:pt x="3291" y="52174"/>
                  </a:lnTo>
                  <a:lnTo>
                    <a:pt x="2809" y="55202"/>
                  </a:lnTo>
                  <a:lnTo>
                    <a:pt x="2414" y="57835"/>
                  </a:lnTo>
                  <a:lnTo>
                    <a:pt x="2063" y="59897"/>
                  </a:lnTo>
                  <a:lnTo>
                    <a:pt x="1317" y="61828"/>
                  </a:lnTo>
                  <a:lnTo>
                    <a:pt x="1273" y="61872"/>
                  </a:lnTo>
                  <a:lnTo>
                    <a:pt x="571" y="64548"/>
                  </a:lnTo>
                  <a:lnTo>
                    <a:pt x="527" y="64548"/>
                  </a:lnTo>
                  <a:lnTo>
                    <a:pt x="264" y="66435"/>
                  </a:lnTo>
                  <a:lnTo>
                    <a:pt x="264" y="66479"/>
                  </a:lnTo>
                  <a:lnTo>
                    <a:pt x="351" y="69288"/>
                  </a:lnTo>
                  <a:lnTo>
                    <a:pt x="44" y="73193"/>
                  </a:lnTo>
                  <a:lnTo>
                    <a:pt x="0" y="73851"/>
                  </a:lnTo>
                  <a:lnTo>
                    <a:pt x="0" y="73895"/>
                  </a:lnTo>
                  <a:lnTo>
                    <a:pt x="44" y="73983"/>
                  </a:lnTo>
                  <a:lnTo>
                    <a:pt x="4564" y="78195"/>
                  </a:lnTo>
                  <a:lnTo>
                    <a:pt x="7328" y="80653"/>
                  </a:lnTo>
                  <a:lnTo>
                    <a:pt x="7416" y="80696"/>
                  </a:lnTo>
                  <a:lnTo>
                    <a:pt x="7504" y="80653"/>
                  </a:lnTo>
                  <a:lnTo>
                    <a:pt x="7548" y="80609"/>
                  </a:lnTo>
                  <a:lnTo>
                    <a:pt x="7592" y="80565"/>
                  </a:lnTo>
                  <a:lnTo>
                    <a:pt x="7592" y="80477"/>
                  </a:lnTo>
                  <a:lnTo>
                    <a:pt x="7592" y="80433"/>
                  </a:lnTo>
                  <a:lnTo>
                    <a:pt x="7548" y="80389"/>
                  </a:lnTo>
                  <a:lnTo>
                    <a:pt x="4827" y="77932"/>
                  </a:lnTo>
                  <a:lnTo>
                    <a:pt x="351" y="73763"/>
                  </a:lnTo>
                  <a:lnTo>
                    <a:pt x="703" y="69288"/>
                  </a:lnTo>
                  <a:lnTo>
                    <a:pt x="615" y="66479"/>
                  </a:lnTo>
                  <a:lnTo>
                    <a:pt x="878" y="64636"/>
                  </a:lnTo>
                  <a:lnTo>
                    <a:pt x="1624" y="61960"/>
                  </a:lnTo>
                  <a:lnTo>
                    <a:pt x="2414" y="60029"/>
                  </a:lnTo>
                  <a:lnTo>
                    <a:pt x="2414" y="59985"/>
                  </a:lnTo>
                  <a:lnTo>
                    <a:pt x="2765" y="57923"/>
                  </a:lnTo>
                  <a:lnTo>
                    <a:pt x="3160" y="55246"/>
                  </a:lnTo>
                  <a:lnTo>
                    <a:pt x="3643" y="52218"/>
                  </a:lnTo>
                  <a:lnTo>
                    <a:pt x="3950" y="49366"/>
                  </a:lnTo>
                  <a:lnTo>
                    <a:pt x="4652" y="45724"/>
                  </a:lnTo>
                  <a:lnTo>
                    <a:pt x="5003" y="42828"/>
                  </a:lnTo>
                  <a:lnTo>
                    <a:pt x="5222" y="40634"/>
                  </a:lnTo>
                  <a:lnTo>
                    <a:pt x="5442" y="38045"/>
                  </a:lnTo>
                  <a:lnTo>
                    <a:pt x="5486" y="35017"/>
                  </a:lnTo>
                  <a:lnTo>
                    <a:pt x="5222" y="31770"/>
                  </a:lnTo>
                  <a:lnTo>
                    <a:pt x="5178" y="31770"/>
                  </a:lnTo>
                  <a:lnTo>
                    <a:pt x="4520" y="28435"/>
                  </a:lnTo>
                  <a:lnTo>
                    <a:pt x="3643" y="25363"/>
                  </a:lnTo>
                  <a:lnTo>
                    <a:pt x="2546" y="21414"/>
                  </a:lnTo>
                  <a:lnTo>
                    <a:pt x="2326" y="19571"/>
                  </a:lnTo>
                  <a:lnTo>
                    <a:pt x="2677" y="19045"/>
                  </a:lnTo>
                  <a:lnTo>
                    <a:pt x="4169" y="18079"/>
                  </a:lnTo>
                  <a:lnTo>
                    <a:pt x="7197" y="17377"/>
                  </a:lnTo>
                  <a:lnTo>
                    <a:pt x="7241" y="17333"/>
                  </a:lnTo>
                  <a:lnTo>
                    <a:pt x="9259" y="16280"/>
                  </a:lnTo>
                  <a:lnTo>
                    <a:pt x="12419" y="14393"/>
                  </a:lnTo>
                  <a:lnTo>
                    <a:pt x="13208" y="14042"/>
                  </a:lnTo>
                  <a:lnTo>
                    <a:pt x="14086" y="13823"/>
                  </a:lnTo>
                  <a:lnTo>
                    <a:pt x="14174" y="13779"/>
                  </a:lnTo>
                  <a:lnTo>
                    <a:pt x="15315" y="13033"/>
                  </a:lnTo>
                  <a:lnTo>
                    <a:pt x="17245" y="11717"/>
                  </a:lnTo>
                  <a:lnTo>
                    <a:pt x="19966" y="10576"/>
                  </a:lnTo>
                  <a:lnTo>
                    <a:pt x="22160" y="9566"/>
                  </a:lnTo>
                  <a:lnTo>
                    <a:pt x="22204" y="9566"/>
                  </a:lnTo>
                  <a:lnTo>
                    <a:pt x="24179" y="8206"/>
                  </a:lnTo>
                  <a:lnTo>
                    <a:pt x="26197" y="6714"/>
                  </a:lnTo>
                  <a:lnTo>
                    <a:pt x="28611" y="4871"/>
                  </a:lnTo>
                  <a:lnTo>
                    <a:pt x="31068" y="2853"/>
                  </a:lnTo>
                  <a:lnTo>
                    <a:pt x="34052" y="308"/>
                  </a:lnTo>
                  <a:lnTo>
                    <a:pt x="34096" y="264"/>
                  </a:lnTo>
                  <a:lnTo>
                    <a:pt x="34096" y="220"/>
                  </a:lnTo>
                  <a:lnTo>
                    <a:pt x="34096" y="132"/>
                  </a:lnTo>
                  <a:lnTo>
                    <a:pt x="34052" y="88"/>
                  </a:lnTo>
                  <a:lnTo>
                    <a:pt x="34008" y="44"/>
                  </a:lnTo>
                  <a:lnTo>
                    <a:pt x="3396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2" name="Google Shape;2742;p126"/>
            <p:cNvSpPr/>
            <p:nvPr/>
          </p:nvSpPr>
          <p:spPr>
            <a:xfrm>
              <a:off x="4932225" y="2976525"/>
              <a:ext cx="827175" cy="2027275"/>
            </a:xfrm>
            <a:custGeom>
              <a:avLst/>
              <a:gdLst/>
              <a:ahLst/>
              <a:cxnLst/>
              <a:rect l="l" t="t" r="r" b="b"/>
              <a:pathLst>
                <a:path w="33087" h="81091" extrusionOk="0">
                  <a:moveTo>
                    <a:pt x="32823" y="0"/>
                  </a:moveTo>
                  <a:lnTo>
                    <a:pt x="32780" y="44"/>
                  </a:lnTo>
                  <a:lnTo>
                    <a:pt x="32736" y="132"/>
                  </a:lnTo>
                  <a:lnTo>
                    <a:pt x="31990" y="2413"/>
                  </a:lnTo>
                  <a:lnTo>
                    <a:pt x="31463" y="3072"/>
                  </a:lnTo>
                  <a:lnTo>
                    <a:pt x="29664" y="4607"/>
                  </a:lnTo>
                  <a:lnTo>
                    <a:pt x="27251" y="6494"/>
                  </a:lnTo>
                  <a:lnTo>
                    <a:pt x="24881" y="8206"/>
                  </a:lnTo>
                  <a:lnTo>
                    <a:pt x="22775" y="9698"/>
                  </a:lnTo>
                  <a:lnTo>
                    <a:pt x="18694" y="11672"/>
                  </a:lnTo>
                  <a:lnTo>
                    <a:pt x="16500" y="13252"/>
                  </a:lnTo>
                  <a:lnTo>
                    <a:pt x="15183" y="14305"/>
                  </a:lnTo>
                  <a:lnTo>
                    <a:pt x="13867" y="14700"/>
                  </a:lnTo>
                  <a:lnTo>
                    <a:pt x="13823" y="14700"/>
                  </a:lnTo>
                  <a:lnTo>
                    <a:pt x="11717" y="15841"/>
                  </a:lnTo>
                  <a:lnTo>
                    <a:pt x="11717" y="15885"/>
                  </a:lnTo>
                  <a:lnTo>
                    <a:pt x="9874" y="17157"/>
                  </a:lnTo>
                  <a:lnTo>
                    <a:pt x="8075" y="18079"/>
                  </a:lnTo>
                  <a:lnTo>
                    <a:pt x="5617" y="18693"/>
                  </a:lnTo>
                  <a:lnTo>
                    <a:pt x="5574" y="18693"/>
                  </a:lnTo>
                  <a:lnTo>
                    <a:pt x="3643" y="19746"/>
                  </a:lnTo>
                  <a:lnTo>
                    <a:pt x="2107" y="20668"/>
                  </a:lnTo>
                  <a:lnTo>
                    <a:pt x="2107" y="20712"/>
                  </a:lnTo>
                  <a:lnTo>
                    <a:pt x="1493" y="21238"/>
                  </a:lnTo>
                  <a:lnTo>
                    <a:pt x="1449" y="21326"/>
                  </a:lnTo>
                  <a:lnTo>
                    <a:pt x="1273" y="21896"/>
                  </a:lnTo>
                  <a:lnTo>
                    <a:pt x="1273" y="22028"/>
                  </a:lnTo>
                  <a:lnTo>
                    <a:pt x="3116" y="27337"/>
                  </a:lnTo>
                  <a:lnTo>
                    <a:pt x="3994" y="30453"/>
                  </a:lnTo>
                  <a:lnTo>
                    <a:pt x="4257" y="31506"/>
                  </a:lnTo>
                  <a:lnTo>
                    <a:pt x="4433" y="32515"/>
                  </a:lnTo>
                  <a:lnTo>
                    <a:pt x="4608" y="33525"/>
                  </a:lnTo>
                  <a:lnTo>
                    <a:pt x="4740" y="34534"/>
                  </a:lnTo>
                  <a:lnTo>
                    <a:pt x="4828" y="35543"/>
                  </a:lnTo>
                  <a:lnTo>
                    <a:pt x="4872" y="36552"/>
                  </a:lnTo>
                  <a:lnTo>
                    <a:pt x="4915" y="37562"/>
                  </a:lnTo>
                  <a:lnTo>
                    <a:pt x="4915" y="38571"/>
                  </a:lnTo>
                  <a:lnTo>
                    <a:pt x="4872" y="40633"/>
                  </a:lnTo>
                  <a:lnTo>
                    <a:pt x="4696" y="42652"/>
                  </a:lnTo>
                  <a:lnTo>
                    <a:pt x="4520" y="44714"/>
                  </a:lnTo>
                  <a:lnTo>
                    <a:pt x="4301" y="46776"/>
                  </a:lnTo>
                  <a:lnTo>
                    <a:pt x="4257" y="47566"/>
                  </a:lnTo>
                  <a:lnTo>
                    <a:pt x="3687" y="50857"/>
                  </a:lnTo>
                  <a:lnTo>
                    <a:pt x="3248" y="53753"/>
                  </a:lnTo>
                  <a:lnTo>
                    <a:pt x="2809" y="57044"/>
                  </a:lnTo>
                  <a:lnTo>
                    <a:pt x="2283" y="60467"/>
                  </a:lnTo>
                  <a:lnTo>
                    <a:pt x="1800" y="62573"/>
                  </a:lnTo>
                  <a:lnTo>
                    <a:pt x="1098" y="64943"/>
                  </a:lnTo>
                  <a:lnTo>
                    <a:pt x="440" y="67620"/>
                  </a:lnTo>
                  <a:lnTo>
                    <a:pt x="440" y="67663"/>
                  </a:lnTo>
                  <a:lnTo>
                    <a:pt x="396" y="69199"/>
                  </a:lnTo>
                  <a:lnTo>
                    <a:pt x="89" y="73280"/>
                  </a:lnTo>
                  <a:lnTo>
                    <a:pt x="1" y="75299"/>
                  </a:lnTo>
                  <a:lnTo>
                    <a:pt x="1" y="75343"/>
                  </a:lnTo>
                  <a:lnTo>
                    <a:pt x="396" y="76922"/>
                  </a:lnTo>
                  <a:lnTo>
                    <a:pt x="440" y="77010"/>
                  </a:lnTo>
                  <a:lnTo>
                    <a:pt x="5223" y="81047"/>
                  </a:lnTo>
                  <a:lnTo>
                    <a:pt x="5310" y="81091"/>
                  </a:lnTo>
                  <a:lnTo>
                    <a:pt x="5398" y="81091"/>
                  </a:lnTo>
                  <a:lnTo>
                    <a:pt x="5442" y="81047"/>
                  </a:lnTo>
                  <a:lnTo>
                    <a:pt x="5486" y="81003"/>
                  </a:lnTo>
                  <a:lnTo>
                    <a:pt x="5486" y="80915"/>
                  </a:lnTo>
                  <a:lnTo>
                    <a:pt x="5486" y="80871"/>
                  </a:lnTo>
                  <a:lnTo>
                    <a:pt x="5442" y="80784"/>
                  </a:lnTo>
                  <a:lnTo>
                    <a:pt x="703" y="76791"/>
                  </a:lnTo>
                  <a:lnTo>
                    <a:pt x="352" y="75255"/>
                  </a:lnTo>
                  <a:lnTo>
                    <a:pt x="440" y="73280"/>
                  </a:lnTo>
                  <a:lnTo>
                    <a:pt x="747" y="69243"/>
                  </a:lnTo>
                  <a:lnTo>
                    <a:pt x="791" y="67707"/>
                  </a:lnTo>
                  <a:lnTo>
                    <a:pt x="1405" y="65031"/>
                  </a:lnTo>
                  <a:lnTo>
                    <a:pt x="2151" y="62661"/>
                  </a:lnTo>
                  <a:lnTo>
                    <a:pt x="2634" y="60555"/>
                  </a:lnTo>
                  <a:lnTo>
                    <a:pt x="3160" y="57088"/>
                  </a:lnTo>
                  <a:lnTo>
                    <a:pt x="3599" y="53797"/>
                  </a:lnTo>
                  <a:lnTo>
                    <a:pt x="4038" y="50901"/>
                  </a:lnTo>
                  <a:lnTo>
                    <a:pt x="4564" y="47610"/>
                  </a:lnTo>
                  <a:lnTo>
                    <a:pt x="4652" y="46820"/>
                  </a:lnTo>
                  <a:lnTo>
                    <a:pt x="4872" y="44758"/>
                  </a:lnTo>
                  <a:lnTo>
                    <a:pt x="5047" y="42652"/>
                  </a:lnTo>
                  <a:lnTo>
                    <a:pt x="5223" y="40633"/>
                  </a:lnTo>
                  <a:lnTo>
                    <a:pt x="5266" y="38571"/>
                  </a:lnTo>
                  <a:lnTo>
                    <a:pt x="5266" y="37562"/>
                  </a:lnTo>
                  <a:lnTo>
                    <a:pt x="5223" y="36508"/>
                  </a:lnTo>
                  <a:lnTo>
                    <a:pt x="5179" y="35499"/>
                  </a:lnTo>
                  <a:lnTo>
                    <a:pt x="5091" y="34490"/>
                  </a:lnTo>
                  <a:lnTo>
                    <a:pt x="4959" y="33481"/>
                  </a:lnTo>
                  <a:lnTo>
                    <a:pt x="4784" y="32428"/>
                  </a:lnTo>
                  <a:lnTo>
                    <a:pt x="4564" y="31418"/>
                  </a:lnTo>
                  <a:lnTo>
                    <a:pt x="4301" y="30365"/>
                  </a:lnTo>
                  <a:lnTo>
                    <a:pt x="3423" y="27206"/>
                  </a:lnTo>
                  <a:lnTo>
                    <a:pt x="1624" y="21940"/>
                  </a:lnTo>
                  <a:lnTo>
                    <a:pt x="1756" y="21457"/>
                  </a:lnTo>
                  <a:lnTo>
                    <a:pt x="2326" y="20975"/>
                  </a:lnTo>
                  <a:lnTo>
                    <a:pt x="3818" y="20053"/>
                  </a:lnTo>
                  <a:lnTo>
                    <a:pt x="5705" y="19044"/>
                  </a:lnTo>
                  <a:lnTo>
                    <a:pt x="8206" y="18386"/>
                  </a:lnTo>
                  <a:lnTo>
                    <a:pt x="10049" y="17464"/>
                  </a:lnTo>
                  <a:lnTo>
                    <a:pt x="11892" y="16148"/>
                  </a:lnTo>
                  <a:lnTo>
                    <a:pt x="13955" y="15051"/>
                  </a:lnTo>
                  <a:lnTo>
                    <a:pt x="15315" y="14612"/>
                  </a:lnTo>
                  <a:lnTo>
                    <a:pt x="15403" y="14568"/>
                  </a:lnTo>
                  <a:lnTo>
                    <a:pt x="16719" y="13559"/>
                  </a:lnTo>
                  <a:lnTo>
                    <a:pt x="18869" y="11979"/>
                  </a:lnTo>
                  <a:lnTo>
                    <a:pt x="22906" y="10005"/>
                  </a:lnTo>
                  <a:lnTo>
                    <a:pt x="22950" y="10005"/>
                  </a:lnTo>
                  <a:lnTo>
                    <a:pt x="25100" y="8469"/>
                  </a:lnTo>
                  <a:lnTo>
                    <a:pt x="27470" y="6758"/>
                  </a:lnTo>
                  <a:lnTo>
                    <a:pt x="29883" y="4871"/>
                  </a:lnTo>
                  <a:lnTo>
                    <a:pt x="31726" y="3335"/>
                  </a:lnTo>
                  <a:lnTo>
                    <a:pt x="32297" y="2589"/>
                  </a:lnTo>
                  <a:lnTo>
                    <a:pt x="32297" y="2545"/>
                  </a:lnTo>
                  <a:lnTo>
                    <a:pt x="33043" y="219"/>
                  </a:lnTo>
                  <a:lnTo>
                    <a:pt x="33087" y="176"/>
                  </a:lnTo>
                  <a:lnTo>
                    <a:pt x="33043" y="88"/>
                  </a:lnTo>
                  <a:lnTo>
                    <a:pt x="32999" y="44"/>
                  </a:lnTo>
                  <a:lnTo>
                    <a:pt x="3295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3" name="Google Shape;2743;p126"/>
            <p:cNvSpPr/>
            <p:nvPr/>
          </p:nvSpPr>
          <p:spPr>
            <a:xfrm>
              <a:off x="4899325" y="2920575"/>
              <a:ext cx="796450" cy="2115050"/>
            </a:xfrm>
            <a:custGeom>
              <a:avLst/>
              <a:gdLst/>
              <a:ahLst/>
              <a:cxnLst/>
              <a:rect l="l" t="t" r="r" b="b"/>
              <a:pathLst>
                <a:path w="31858" h="84602" extrusionOk="0">
                  <a:moveTo>
                    <a:pt x="31638" y="0"/>
                  </a:moveTo>
                  <a:lnTo>
                    <a:pt x="31594" y="44"/>
                  </a:lnTo>
                  <a:lnTo>
                    <a:pt x="31287" y="307"/>
                  </a:lnTo>
                  <a:lnTo>
                    <a:pt x="31243" y="395"/>
                  </a:lnTo>
                  <a:lnTo>
                    <a:pt x="30322" y="3730"/>
                  </a:lnTo>
                  <a:lnTo>
                    <a:pt x="29005" y="6275"/>
                  </a:lnTo>
                  <a:lnTo>
                    <a:pt x="25890" y="8688"/>
                  </a:lnTo>
                  <a:lnTo>
                    <a:pt x="23608" y="10356"/>
                  </a:lnTo>
                  <a:lnTo>
                    <a:pt x="20361" y="12155"/>
                  </a:lnTo>
                  <a:lnTo>
                    <a:pt x="17991" y="14042"/>
                  </a:lnTo>
                  <a:lnTo>
                    <a:pt x="16456" y="15270"/>
                  </a:lnTo>
                  <a:lnTo>
                    <a:pt x="14525" y="16016"/>
                  </a:lnTo>
                  <a:lnTo>
                    <a:pt x="14481" y="16016"/>
                  </a:lnTo>
                  <a:lnTo>
                    <a:pt x="10751" y="18518"/>
                  </a:lnTo>
                  <a:lnTo>
                    <a:pt x="8952" y="19439"/>
                  </a:lnTo>
                  <a:lnTo>
                    <a:pt x="6890" y="19966"/>
                  </a:lnTo>
                  <a:lnTo>
                    <a:pt x="6846" y="20010"/>
                  </a:lnTo>
                  <a:lnTo>
                    <a:pt x="3862" y="21721"/>
                  </a:lnTo>
                  <a:lnTo>
                    <a:pt x="1229" y="23213"/>
                  </a:lnTo>
                  <a:lnTo>
                    <a:pt x="834" y="23388"/>
                  </a:lnTo>
                  <a:lnTo>
                    <a:pt x="746" y="23432"/>
                  </a:lnTo>
                  <a:lnTo>
                    <a:pt x="702" y="23520"/>
                  </a:lnTo>
                  <a:lnTo>
                    <a:pt x="702" y="23564"/>
                  </a:lnTo>
                  <a:lnTo>
                    <a:pt x="746" y="23652"/>
                  </a:lnTo>
                  <a:lnTo>
                    <a:pt x="1624" y="24793"/>
                  </a:lnTo>
                  <a:lnTo>
                    <a:pt x="3379" y="30453"/>
                  </a:lnTo>
                  <a:lnTo>
                    <a:pt x="4125" y="33261"/>
                  </a:lnTo>
                  <a:lnTo>
                    <a:pt x="4652" y="36596"/>
                  </a:lnTo>
                  <a:lnTo>
                    <a:pt x="4783" y="40326"/>
                  </a:lnTo>
                  <a:lnTo>
                    <a:pt x="4696" y="43880"/>
                  </a:lnTo>
                  <a:lnTo>
                    <a:pt x="4608" y="45109"/>
                  </a:lnTo>
                  <a:lnTo>
                    <a:pt x="4520" y="46338"/>
                  </a:lnTo>
                  <a:lnTo>
                    <a:pt x="4301" y="48839"/>
                  </a:lnTo>
                  <a:lnTo>
                    <a:pt x="3994" y="51252"/>
                  </a:lnTo>
                  <a:lnTo>
                    <a:pt x="3686" y="53666"/>
                  </a:lnTo>
                  <a:lnTo>
                    <a:pt x="3291" y="56386"/>
                  </a:lnTo>
                  <a:lnTo>
                    <a:pt x="2984" y="59151"/>
                  </a:lnTo>
                  <a:lnTo>
                    <a:pt x="2589" y="61608"/>
                  </a:lnTo>
                  <a:lnTo>
                    <a:pt x="2282" y="63276"/>
                  </a:lnTo>
                  <a:lnTo>
                    <a:pt x="1668" y="65470"/>
                  </a:lnTo>
                  <a:lnTo>
                    <a:pt x="1097" y="67576"/>
                  </a:lnTo>
                  <a:lnTo>
                    <a:pt x="702" y="69550"/>
                  </a:lnTo>
                  <a:lnTo>
                    <a:pt x="351" y="71393"/>
                  </a:lnTo>
                  <a:lnTo>
                    <a:pt x="132" y="73105"/>
                  </a:lnTo>
                  <a:lnTo>
                    <a:pt x="44" y="74684"/>
                  </a:lnTo>
                  <a:lnTo>
                    <a:pt x="0" y="75430"/>
                  </a:lnTo>
                  <a:lnTo>
                    <a:pt x="44" y="76132"/>
                  </a:lnTo>
                  <a:lnTo>
                    <a:pt x="88" y="76791"/>
                  </a:lnTo>
                  <a:lnTo>
                    <a:pt x="132" y="77449"/>
                  </a:lnTo>
                  <a:lnTo>
                    <a:pt x="790" y="79643"/>
                  </a:lnTo>
                  <a:lnTo>
                    <a:pt x="834" y="79687"/>
                  </a:lnTo>
                  <a:lnTo>
                    <a:pt x="1361" y="80652"/>
                  </a:lnTo>
                  <a:lnTo>
                    <a:pt x="1405" y="80696"/>
                  </a:lnTo>
                  <a:lnTo>
                    <a:pt x="6363" y="84558"/>
                  </a:lnTo>
                  <a:lnTo>
                    <a:pt x="6495" y="84601"/>
                  </a:lnTo>
                  <a:lnTo>
                    <a:pt x="6539" y="84558"/>
                  </a:lnTo>
                  <a:lnTo>
                    <a:pt x="6626" y="84514"/>
                  </a:lnTo>
                  <a:lnTo>
                    <a:pt x="6626" y="84470"/>
                  </a:lnTo>
                  <a:lnTo>
                    <a:pt x="6626" y="84382"/>
                  </a:lnTo>
                  <a:lnTo>
                    <a:pt x="6626" y="84338"/>
                  </a:lnTo>
                  <a:lnTo>
                    <a:pt x="6582" y="84294"/>
                  </a:lnTo>
                  <a:lnTo>
                    <a:pt x="1668" y="80433"/>
                  </a:lnTo>
                  <a:lnTo>
                    <a:pt x="1141" y="79555"/>
                  </a:lnTo>
                  <a:lnTo>
                    <a:pt x="483" y="77361"/>
                  </a:lnTo>
                  <a:lnTo>
                    <a:pt x="395" y="76747"/>
                  </a:lnTo>
                  <a:lnTo>
                    <a:pt x="395" y="76089"/>
                  </a:lnTo>
                  <a:lnTo>
                    <a:pt x="351" y="75387"/>
                  </a:lnTo>
                  <a:lnTo>
                    <a:pt x="395" y="74641"/>
                  </a:lnTo>
                  <a:lnTo>
                    <a:pt x="483" y="73105"/>
                  </a:lnTo>
                  <a:lnTo>
                    <a:pt x="702" y="71393"/>
                  </a:lnTo>
                  <a:lnTo>
                    <a:pt x="1054" y="69594"/>
                  </a:lnTo>
                  <a:lnTo>
                    <a:pt x="1448" y="67620"/>
                  </a:lnTo>
                  <a:lnTo>
                    <a:pt x="2019" y="65557"/>
                  </a:lnTo>
                  <a:lnTo>
                    <a:pt x="2633" y="63363"/>
                  </a:lnTo>
                  <a:lnTo>
                    <a:pt x="2633" y="63319"/>
                  </a:lnTo>
                  <a:lnTo>
                    <a:pt x="2940" y="61696"/>
                  </a:lnTo>
                  <a:lnTo>
                    <a:pt x="3335" y="59195"/>
                  </a:lnTo>
                  <a:lnTo>
                    <a:pt x="3642" y="56430"/>
                  </a:lnTo>
                  <a:lnTo>
                    <a:pt x="3994" y="53710"/>
                  </a:lnTo>
                  <a:lnTo>
                    <a:pt x="4345" y="51296"/>
                  </a:lnTo>
                  <a:lnTo>
                    <a:pt x="4652" y="48839"/>
                  </a:lnTo>
                  <a:lnTo>
                    <a:pt x="4871" y="46382"/>
                  </a:lnTo>
                  <a:lnTo>
                    <a:pt x="4959" y="45153"/>
                  </a:lnTo>
                  <a:lnTo>
                    <a:pt x="5047" y="43880"/>
                  </a:lnTo>
                  <a:lnTo>
                    <a:pt x="5134" y="40326"/>
                  </a:lnTo>
                  <a:lnTo>
                    <a:pt x="5003" y="36596"/>
                  </a:lnTo>
                  <a:lnTo>
                    <a:pt x="5003" y="36552"/>
                  </a:lnTo>
                  <a:lnTo>
                    <a:pt x="4476" y="33174"/>
                  </a:lnTo>
                  <a:lnTo>
                    <a:pt x="3686" y="30321"/>
                  </a:lnTo>
                  <a:lnTo>
                    <a:pt x="2589" y="26767"/>
                  </a:lnTo>
                  <a:lnTo>
                    <a:pt x="1931" y="24661"/>
                  </a:lnTo>
                  <a:lnTo>
                    <a:pt x="1931" y="24617"/>
                  </a:lnTo>
                  <a:lnTo>
                    <a:pt x="1185" y="23608"/>
                  </a:lnTo>
                  <a:lnTo>
                    <a:pt x="1361" y="23520"/>
                  </a:lnTo>
                  <a:lnTo>
                    <a:pt x="1405" y="23520"/>
                  </a:lnTo>
                  <a:lnTo>
                    <a:pt x="4037" y="22028"/>
                  </a:lnTo>
                  <a:lnTo>
                    <a:pt x="6977" y="20317"/>
                  </a:lnTo>
                  <a:lnTo>
                    <a:pt x="9040" y="19790"/>
                  </a:lnTo>
                  <a:lnTo>
                    <a:pt x="9084" y="19790"/>
                  </a:lnTo>
                  <a:lnTo>
                    <a:pt x="10927" y="18825"/>
                  </a:lnTo>
                  <a:lnTo>
                    <a:pt x="14656" y="16324"/>
                  </a:lnTo>
                  <a:lnTo>
                    <a:pt x="16631" y="15622"/>
                  </a:lnTo>
                  <a:lnTo>
                    <a:pt x="16675" y="15578"/>
                  </a:lnTo>
                  <a:lnTo>
                    <a:pt x="18211" y="14305"/>
                  </a:lnTo>
                  <a:lnTo>
                    <a:pt x="20536" y="12462"/>
                  </a:lnTo>
                  <a:lnTo>
                    <a:pt x="23784" y="10663"/>
                  </a:lnTo>
                  <a:lnTo>
                    <a:pt x="23784" y="10619"/>
                  </a:lnTo>
                  <a:lnTo>
                    <a:pt x="26109" y="8952"/>
                  </a:lnTo>
                  <a:lnTo>
                    <a:pt x="29225" y="6494"/>
                  </a:lnTo>
                  <a:lnTo>
                    <a:pt x="29269" y="6451"/>
                  </a:lnTo>
                  <a:lnTo>
                    <a:pt x="30673" y="3862"/>
                  </a:lnTo>
                  <a:lnTo>
                    <a:pt x="31550" y="527"/>
                  </a:lnTo>
                  <a:lnTo>
                    <a:pt x="31814" y="263"/>
                  </a:lnTo>
                  <a:lnTo>
                    <a:pt x="31858" y="220"/>
                  </a:lnTo>
                  <a:lnTo>
                    <a:pt x="31858" y="132"/>
                  </a:lnTo>
                  <a:lnTo>
                    <a:pt x="31858" y="88"/>
                  </a:lnTo>
                  <a:lnTo>
                    <a:pt x="31814" y="44"/>
                  </a:lnTo>
                  <a:lnTo>
                    <a:pt x="3177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4" name="Google Shape;2744;p126"/>
            <p:cNvSpPr/>
            <p:nvPr/>
          </p:nvSpPr>
          <p:spPr>
            <a:xfrm>
              <a:off x="5289850" y="2869000"/>
              <a:ext cx="349975" cy="388375"/>
            </a:xfrm>
            <a:custGeom>
              <a:avLst/>
              <a:gdLst/>
              <a:ahLst/>
              <a:cxnLst/>
              <a:rect l="l" t="t" r="r" b="b"/>
              <a:pathLst>
                <a:path w="13999" h="15535" extrusionOk="0">
                  <a:moveTo>
                    <a:pt x="13779" y="1"/>
                  </a:moveTo>
                  <a:lnTo>
                    <a:pt x="13735" y="45"/>
                  </a:lnTo>
                  <a:lnTo>
                    <a:pt x="12902" y="527"/>
                  </a:lnTo>
                  <a:lnTo>
                    <a:pt x="9128" y="3116"/>
                  </a:lnTo>
                  <a:lnTo>
                    <a:pt x="7285" y="4169"/>
                  </a:lnTo>
                  <a:lnTo>
                    <a:pt x="5486" y="5310"/>
                  </a:lnTo>
                  <a:lnTo>
                    <a:pt x="5442" y="5398"/>
                  </a:lnTo>
                  <a:lnTo>
                    <a:pt x="5442" y="5442"/>
                  </a:lnTo>
                  <a:lnTo>
                    <a:pt x="4740" y="8908"/>
                  </a:lnTo>
                  <a:lnTo>
                    <a:pt x="4433" y="10927"/>
                  </a:lnTo>
                  <a:lnTo>
                    <a:pt x="4257" y="11629"/>
                  </a:lnTo>
                  <a:lnTo>
                    <a:pt x="2019" y="13823"/>
                  </a:lnTo>
                  <a:lnTo>
                    <a:pt x="659" y="15008"/>
                  </a:lnTo>
                  <a:lnTo>
                    <a:pt x="89" y="15227"/>
                  </a:lnTo>
                  <a:lnTo>
                    <a:pt x="45" y="15271"/>
                  </a:lnTo>
                  <a:lnTo>
                    <a:pt x="1" y="15315"/>
                  </a:lnTo>
                  <a:lnTo>
                    <a:pt x="1" y="15359"/>
                  </a:lnTo>
                  <a:lnTo>
                    <a:pt x="1" y="15447"/>
                  </a:lnTo>
                  <a:lnTo>
                    <a:pt x="45" y="15534"/>
                  </a:lnTo>
                  <a:lnTo>
                    <a:pt x="220" y="15534"/>
                  </a:lnTo>
                  <a:lnTo>
                    <a:pt x="835" y="15315"/>
                  </a:lnTo>
                  <a:lnTo>
                    <a:pt x="878" y="15271"/>
                  </a:lnTo>
                  <a:lnTo>
                    <a:pt x="2283" y="14086"/>
                  </a:lnTo>
                  <a:lnTo>
                    <a:pt x="4521" y="11848"/>
                  </a:lnTo>
                  <a:lnTo>
                    <a:pt x="4564" y="11761"/>
                  </a:lnTo>
                  <a:lnTo>
                    <a:pt x="4784" y="11015"/>
                  </a:lnTo>
                  <a:lnTo>
                    <a:pt x="5091" y="8952"/>
                  </a:lnTo>
                  <a:lnTo>
                    <a:pt x="5749" y="5574"/>
                  </a:lnTo>
                  <a:lnTo>
                    <a:pt x="7461" y="4477"/>
                  </a:lnTo>
                  <a:lnTo>
                    <a:pt x="9304" y="3423"/>
                  </a:lnTo>
                  <a:lnTo>
                    <a:pt x="13077" y="791"/>
                  </a:lnTo>
                  <a:lnTo>
                    <a:pt x="13911" y="352"/>
                  </a:lnTo>
                  <a:lnTo>
                    <a:pt x="13955" y="308"/>
                  </a:lnTo>
                  <a:lnTo>
                    <a:pt x="13999" y="220"/>
                  </a:lnTo>
                  <a:lnTo>
                    <a:pt x="13999" y="176"/>
                  </a:lnTo>
                  <a:lnTo>
                    <a:pt x="13955" y="89"/>
                  </a:lnTo>
                  <a:lnTo>
                    <a:pt x="13911" y="45"/>
                  </a:lnTo>
                  <a:lnTo>
                    <a:pt x="1386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5" name="Google Shape;2745;p126"/>
            <p:cNvSpPr/>
            <p:nvPr/>
          </p:nvSpPr>
          <p:spPr>
            <a:xfrm>
              <a:off x="5206475" y="2843775"/>
              <a:ext cx="405925" cy="426750"/>
            </a:xfrm>
            <a:custGeom>
              <a:avLst/>
              <a:gdLst/>
              <a:ahLst/>
              <a:cxnLst/>
              <a:rect l="l" t="t" r="r" b="b"/>
              <a:pathLst>
                <a:path w="16237" h="17070" extrusionOk="0">
                  <a:moveTo>
                    <a:pt x="16017" y="0"/>
                  </a:moveTo>
                  <a:lnTo>
                    <a:pt x="15973" y="44"/>
                  </a:lnTo>
                  <a:lnTo>
                    <a:pt x="12858" y="2107"/>
                  </a:lnTo>
                  <a:lnTo>
                    <a:pt x="10532" y="3511"/>
                  </a:lnTo>
                  <a:lnTo>
                    <a:pt x="8514" y="4740"/>
                  </a:lnTo>
                  <a:lnTo>
                    <a:pt x="6495" y="6188"/>
                  </a:lnTo>
                  <a:lnTo>
                    <a:pt x="4389" y="7636"/>
                  </a:lnTo>
                  <a:lnTo>
                    <a:pt x="4345" y="7636"/>
                  </a:lnTo>
                  <a:lnTo>
                    <a:pt x="3862" y="8250"/>
                  </a:lnTo>
                  <a:lnTo>
                    <a:pt x="3819" y="8338"/>
                  </a:lnTo>
                  <a:lnTo>
                    <a:pt x="3467" y="11541"/>
                  </a:lnTo>
                  <a:lnTo>
                    <a:pt x="3292" y="13998"/>
                  </a:lnTo>
                  <a:lnTo>
                    <a:pt x="3204" y="14744"/>
                  </a:lnTo>
                  <a:lnTo>
                    <a:pt x="2985" y="15008"/>
                  </a:lnTo>
                  <a:lnTo>
                    <a:pt x="1273" y="15841"/>
                  </a:lnTo>
                  <a:lnTo>
                    <a:pt x="1273" y="15885"/>
                  </a:lnTo>
                  <a:lnTo>
                    <a:pt x="89" y="16763"/>
                  </a:lnTo>
                  <a:lnTo>
                    <a:pt x="45" y="16807"/>
                  </a:lnTo>
                  <a:lnTo>
                    <a:pt x="1" y="16851"/>
                  </a:lnTo>
                  <a:lnTo>
                    <a:pt x="1" y="16938"/>
                  </a:lnTo>
                  <a:lnTo>
                    <a:pt x="45" y="16982"/>
                  </a:lnTo>
                  <a:lnTo>
                    <a:pt x="89" y="17070"/>
                  </a:lnTo>
                  <a:lnTo>
                    <a:pt x="176" y="17070"/>
                  </a:lnTo>
                  <a:lnTo>
                    <a:pt x="308" y="17026"/>
                  </a:lnTo>
                  <a:lnTo>
                    <a:pt x="1449" y="16148"/>
                  </a:lnTo>
                  <a:lnTo>
                    <a:pt x="3160" y="15315"/>
                  </a:lnTo>
                  <a:lnTo>
                    <a:pt x="3248" y="15271"/>
                  </a:lnTo>
                  <a:lnTo>
                    <a:pt x="3511" y="14920"/>
                  </a:lnTo>
                  <a:lnTo>
                    <a:pt x="3511" y="14832"/>
                  </a:lnTo>
                  <a:lnTo>
                    <a:pt x="3643" y="14042"/>
                  </a:lnTo>
                  <a:lnTo>
                    <a:pt x="3643" y="13998"/>
                  </a:lnTo>
                  <a:lnTo>
                    <a:pt x="3819" y="11541"/>
                  </a:lnTo>
                  <a:lnTo>
                    <a:pt x="4126" y="8426"/>
                  </a:lnTo>
                  <a:lnTo>
                    <a:pt x="4608" y="7899"/>
                  </a:lnTo>
                  <a:lnTo>
                    <a:pt x="6715" y="6495"/>
                  </a:lnTo>
                  <a:lnTo>
                    <a:pt x="8689" y="5047"/>
                  </a:lnTo>
                  <a:lnTo>
                    <a:pt x="10708" y="3818"/>
                  </a:lnTo>
                  <a:lnTo>
                    <a:pt x="13033" y="2414"/>
                  </a:lnTo>
                  <a:lnTo>
                    <a:pt x="16149" y="352"/>
                  </a:lnTo>
                  <a:lnTo>
                    <a:pt x="16193" y="308"/>
                  </a:lnTo>
                  <a:lnTo>
                    <a:pt x="16237" y="220"/>
                  </a:lnTo>
                  <a:lnTo>
                    <a:pt x="16237" y="176"/>
                  </a:lnTo>
                  <a:lnTo>
                    <a:pt x="16193" y="88"/>
                  </a:lnTo>
                  <a:lnTo>
                    <a:pt x="16149" y="44"/>
                  </a:lnTo>
                  <a:lnTo>
                    <a:pt x="1610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6" name="Google Shape;2746;p126"/>
            <p:cNvSpPr/>
            <p:nvPr/>
          </p:nvSpPr>
          <p:spPr>
            <a:xfrm>
              <a:off x="5101175" y="2819650"/>
              <a:ext cx="483800" cy="494775"/>
            </a:xfrm>
            <a:custGeom>
              <a:avLst/>
              <a:gdLst/>
              <a:ahLst/>
              <a:cxnLst/>
              <a:rect l="l" t="t" r="r" b="b"/>
              <a:pathLst>
                <a:path w="19352" h="19791" extrusionOk="0">
                  <a:moveTo>
                    <a:pt x="19088" y="0"/>
                  </a:moveTo>
                  <a:lnTo>
                    <a:pt x="15929" y="2063"/>
                  </a:lnTo>
                  <a:lnTo>
                    <a:pt x="14130" y="3203"/>
                  </a:lnTo>
                  <a:lnTo>
                    <a:pt x="11892" y="4520"/>
                  </a:lnTo>
                  <a:lnTo>
                    <a:pt x="9874" y="5880"/>
                  </a:lnTo>
                  <a:lnTo>
                    <a:pt x="7811" y="7065"/>
                  </a:lnTo>
                  <a:lnTo>
                    <a:pt x="5880" y="8206"/>
                  </a:lnTo>
                  <a:lnTo>
                    <a:pt x="3818" y="9566"/>
                  </a:lnTo>
                  <a:lnTo>
                    <a:pt x="3774" y="9610"/>
                  </a:lnTo>
                  <a:lnTo>
                    <a:pt x="3423" y="9961"/>
                  </a:lnTo>
                  <a:lnTo>
                    <a:pt x="3379" y="10005"/>
                  </a:lnTo>
                  <a:lnTo>
                    <a:pt x="3379" y="10093"/>
                  </a:lnTo>
                  <a:lnTo>
                    <a:pt x="3379" y="14525"/>
                  </a:lnTo>
                  <a:lnTo>
                    <a:pt x="3511" y="16411"/>
                  </a:lnTo>
                  <a:lnTo>
                    <a:pt x="3291" y="17113"/>
                  </a:lnTo>
                  <a:lnTo>
                    <a:pt x="746" y="19220"/>
                  </a:lnTo>
                  <a:lnTo>
                    <a:pt x="132" y="19483"/>
                  </a:lnTo>
                  <a:lnTo>
                    <a:pt x="44" y="19527"/>
                  </a:lnTo>
                  <a:lnTo>
                    <a:pt x="44" y="19571"/>
                  </a:lnTo>
                  <a:lnTo>
                    <a:pt x="0" y="19659"/>
                  </a:lnTo>
                  <a:lnTo>
                    <a:pt x="44" y="19702"/>
                  </a:lnTo>
                  <a:lnTo>
                    <a:pt x="88" y="19790"/>
                  </a:lnTo>
                  <a:lnTo>
                    <a:pt x="264" y="19790"/>
                  </a:lnTo>
                  <a:lnTo>
                    <a:pt x="878" y="19527"/>
                  </a:lnTo>
                  <a:lnTo>
                    <a:pt x="922" y="19483"/>
                  </a:lnTo>
                  <a:lnTo>
                    <a:pt x="3555" y="17377"/>
                  </a:lnTo>
                  <a:lnTo>
                    <a:pt x="3642" y="17289"/>
                  </a:lnTo>
                  <a:lnTo>
                    <a:pt x="3862" y="16455"/>
                  </a:lnTo>
                  <a:lnTo>
                    <a:pt x="3862" y="16411"/>
                  </a:lnTo>
                  <a:lnTo>
                    <a:pt x="3730" y="14525"/>
                  </a:lnTo>
                  <a:lnTo>
                    <a:pt x="3730" y="10136"/>
                  </a:lnTo>
                  <a:lnTo>
                    <a:pt x="4037" y="9873"/>
                  </a:lnTo>
                  <a:lnTo>
                    <a:pt x="6056" y="8513"/>
                  </a:lnTo>
                  <a:lnTo>
                    <a:pt x="7987" y="7328"/>
                  </a:lnTo>
                  <a:lnTo>
                    <a:pt x="10049" y="6187"/>
                  </a:lnTo>
                  <a:lnTo>
                    <a:pt x="12068" y="4783"/>
                  </a:lnTo>
                  <a:lnTo>
                    <a:pt x="14305" y="3467"/>
                  </a:lnTo>
                  <a:lnTo>
                    <a:pt x="16105" y="2370"/>
                  </a:lnTo>
                  <a:lnTo>
                    <a:pt x="19264" y="307"/>
                  </a:lnTo>
                  <a:lnTo>
                    <a:pt x="19308" y="263"/>
                  </a:lnTo>
                  <a:lnTo>
                    <a:pt x="19352" y="176"/>
                  </a:lnTo>
                  <a:lnTo>
                    <a:pt x="19352" y="132"/>
                  </a:lnTo>
                  <a:lnTo>
                    <a:pt x="19308" y="44"/>
                  </a:lnTo>
                  <a:lnTo>
                    <a:pt x="1926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7" name="Google Shape;2747;p126"/>
            <p:cNvSpPr/>
            <p:nvPr/>
          </p:nvSpPr>
          <p:spPr>
            <a:xfrm>
              <a:off x="3975625" y="3259550"/>
              <a:ext cx="584750" cy="1657600"/>
            </a:xfrm>
            <a:custGeom>
              <a:avLst/>
              <a:gdLst/>
              <a:ahLst/>
              <a:cxnLst/>
              <a:rect l="l" t="t" r="r" b="b"/>
              <a:pathLst>
                <a:path w="23390" h="66304" extrusionOk="0">
                  <a:moveTo>
                    <a:pt x="922" y="0"/>
                  </a:moveTo>
                  <a:lnTo>
                    <a:pt x="835" y="44"/>
                  </a:lnTo>
                  <a:lnTo>
                    <a:pt x="835" y="88"/>
                  </a:lnTo>
                  <a:lnTo>
                    <a:pt x="308" y="1448"/>
                  </a:lnTo>
                  <a:lnTo>
                    <a:pt x="89" y="2194"/>
                  </a:lnTo>
                  <a:lnTo>
                    <a:pt x="1" y="2501"/>
                  </a:lnTo>
                  <a:lnTo>
                    <a:pt x="1" y="2589"/>
                  </a:lnTo>
                  <a:lnTo>
                    <a:pt x="352" y="5046"/>
                  </a:lnTo>
                  <a:lnTo>
                    <a:pt x="352" y="5090"/>
                  </a:lnTo>
                  <a:lnTo>
                    <a:pt x="1317" y="7197"/>
                  </a:lnTo>
                  <a:lnTo>
                    <a:pt x="1625" y="8601"/>
                  </a:lnTo>
                  <a:lnTo>
                    <a:pt x="1668" y="8601"/>
                  </a:lnTo>
                  <a:lnTo>
                    <a:pt x="3380" y="12769"/>
                  </a:lnTo>
                  <a:lnTo>
                    <a:pt x="4696" y="15709"/>
                  </a:lnTo>
                  <a:lnTo>
                    <a:pt x="5837" y="18298"/>
                  </a:lnTo>
                  <a:lnTo>
                    <a:pt x="6802" y="21063"/>
                  </a:lnTo>
                  <a:lnTo>
                    <a:pt x="6978" y="21984"/>
                  </a:lnTo>
                  <a:lnTo>
                    <a:pt x="7022" y="24529"/>
                  </a:lnTo>
                  <a:lnTo>
                    <a:pt x="7022" y="24573"/>
                  </a:lnTo>
                  <a:lnTo>
                    <a:pt x="7461" y="26855"/>
                  </a:lnTo>
                  <a:lnTo>
                    <a:pt x="7548" y="28522"/>
                  </a:lnTo>
                  <a:lnTo>
                    <a:pt x="7461" y="31331"/>
                  </a:lnTo>
                  <a:lnTo>
                    <a:pt x="7417" y="34358"/>
                  </a:lnTo>
                  <a:lnTo>
                    <a:pt x="7417" y="37825"/>
                  </a:lnTo>
                  <a:lnTo>
                    <a:pt x="7505" y="42740"/>
                  </a:lnTo>
                  <a:lnTo>
                    <a:pt x="7680" y="44758"/>
                  </a:lnTo>
                  <a:lnTo>
                    <a:pt x="7680" y="44802"/>
                  </a:lnTo>
                  <a:lnTo>
                    <a:pt x="8163" y="47128"/>
                  </a:lnTo>
                  <a:lnTo>
                    <a:pt x="8163" y="47171"/>
                  </a:lnTo>
                  <a:lnTo>
                    <a:pt x="8953" y="49366"/>
                  </a:lnTo>
                  <a:lnTo>
                    <a:pt x="9523" y="50331"/>
                  </a:lnTo>
                  <a:lnTo>
                    <a:pt x="9567" y="50375"/>
                  </a:lnTo>
                  <a:lnTo>
                    <a:pt x="10488" y="51252"/>
                  </a:lnTo>
                  <a:lnTo>
                    <a:pt x="10488" y="51296"/>
                  </a:lnTo>
                  <a:lnTo>
                    <a:pt x="13033" y="52876"/>
                  </a:lnTo>
                  <a:lnTo>
                    <a:pt x="15228" y="54368"/>
                  </a:lnTo>
                  <a:lnTo>
                    <a:pt x="17246" y="56079"/>
                  </a:lnTo>
                  <a:lnTo>
                    <a:pt x="18431" y="57132"/>
                  </a:lnTo>
                  <a:lnTo>
                    <a:pt x="19835" y="58098"/>
                  </a:lnTo>
                  <a:lnTo>
                    <a:pt x="22731" y="62573"/>
                  </a:lnTo>
                  <a:lnTo>
                    <a:pt x="23038" y="63363"/>
                  </a:lnTo>
                  <a:lnTo>
                    <a:pt x="22775" y="66084"/>
                  </a:lnTo>
                  <a:lnTo>
                    <a:pt x="22775" y="66172"/>
                  </a:lnTo>
                  <a:lnTo>
                    <a:pt x="22819" y="66216"/>
                  </a:lnTo>
                  <a:lnTo>
                    <a:pt x="22863" y="66259"/>
                  </a:lnTo>
                  <a:lnTo>
                    <a:pt x="22907" y="66303"/>
                  </a:lnTo>
                  <a:lnTo>
                    <a:pt x="22950" y="66303"/>
                  </a:lnTo>
                  <a:lnTo>
                    <a:pt x="23038" y="66259"/>
                  </a:lnTo>
                  <a:lnTo>
                    <a:pt x="23126" y="66128"/>
                  </a:lnTo>
                  <a:lnTo>
                    <a:pt x="23389" y="63363"/>
                  </a:lnTo>
                  <a:lnTo>
                    <a:pt x="23389" y="63276"/>
                  </a:lnTo>
                  <a:lnTo>
                    <a:pt x="23038" y="62442"/>
                  </a:lnTo>
                  <a:lnTo>
                    <a:pt x="23038" y="62398"/>
                  </a:lnTo>
                  <a:lnTo>
                    <a:pt x="20098" y="57878"/>
                  </a:lnTo>
                  <a:lnTo>
                    <a:pt x="20054" y="57791"/>
                  </a:lnTo>
                  <a:lnTo>
                    <a:pt x="18650" y="56869"/>
                  </a:lnTo>
                  <a:lnTo>
                    <a:pt x="17465" y="55816"/>
                  </a:lnTo>
                  <a:lnTo>
                    <a:pt x="15403" y="54105"/>
                  </a:lnTo>
                  <a:lnTo>
                    <a:pt x="13209" y="52613"/>
                  </a:lnTo>
                  <a:lnTo>
                    <a:pt x="10708" y="50989"/>
                  </a:lnTo>
                  <a:lnTo>
                    <a:pt x="9830" y="50111"/>
                  </a:lnTo>
                  <a:lnTo>
                    <a:pt x="9260" y="49234"/>
                  </a:lnTo>
                  <a:lnTo>
                    <a:pt x="8514" y="47040"/>
                  </a:lnTo>
                  <a:lnTo>
                    <a:pt x="8031" y="44758"/>
                  </a:lnTo>
                  <a:lnTo>
                    <a:pt x="7856" y="42696"/>
                  </a:lnTo>
                  <a:lnTo>
                    <a:pt x="7768" y="37825"/>
                  </a:lnTo>
                  <a:lnTo>
                    <a:pt x="7768" y="34402"/>
                  </a:lnTo>
                  <a:lnTo>
                    <a:pt x="7812" y="31375"/>
                  </a:lnTo>
                  <a:lnTo>
                    <a:pt x="7899" y="28522"/>
                  </a:lnTo>
                  <a:lnTo>
                    <a:pt x="7812" y="26811"/>
                  </a:lnTo>
                  <a:lnTo>
                    <a:pt x="7373" y="24485"/>
                  </a:lnTo>
                  <a:lnTo>
                    <a:pt x="7329" y="21940"/>
                  </a:lnTo>
                  <a:lnTo>
                    <a:pt x="7329" y="21896"/>
                  </a:lnTo>
                  <a:lnTo>
                    <a:pt x="7153" y="20975"/>
                  </a:lnTo>
                  <a:lnTo>
                    <a:pt x="7153" y="20931"/>
                  </a:lnTo>
                  <a:lnTo>
                    <a:pt x="6144" y="18167"/>
                  </a:lnTo>
                  <a:lnTo>
                    <a:pt x="5003" y="15534"/>
                  </a:lnTo>
                  <a:lnTo>
                    <a:pt x="3731" y="12638"/>
                  </a:lnTo>
                  <a:lnTo>
                    <a:pt x="1976" y="8469"/>
                  </a:lnTo>
                  <a:lnTo>
                    <a:pt x="1668" y="7109"/>
                  </a:lnTo>
                  <a:lnTo>
                    <a:pt x="1625" y="7065"/>
                  </a:lnTo>
                  <a:lnTo>
                    <a:pt x="703" y="4959"/>
                  </a:lnTo>
                  <a:lnTo>
                    <a:pt x="352" y="2545"/>
                  </a:lnTo>
                  <a:lnTo>
                    <a:pt x="440" y="2238"/>
                  </a:lnTo>
                  <a:lnTo>
                    <a:pt x="615" y="1668"/>
                  </a:lnTo>
                  <a:lnTo>
                    <a:pt x="1142" y="220"/>
                  </a:lnTo>
                  <a:lnTo>
                    <a:pt x="1142" y="176"/>
                  </a:lnTo>
                  <a:lnTo>
                    <a:pt x="1142" y="88"/>
                  </a:lnTo>
                  <a:lnTo>
                    <a:pt x="1098" y="44"/>
                  </a:lnTo>
                  <a:lnTo>
                    <a:pt x="105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8" name="Google Shape;2748;p126"/>
            <p:cNvSpPr/>
            <p:nvPr/>
          </p:nvSpPr>
          <p:spPr>
            <a:xfrm>
              <a:off x="3940525" y="2730775"/>
              <a:ext cx="589125" cy="2188575"/>
            </a:xfrm>
            <a:custGeom>
              <a:avLst/>
              <a:gdLst/>
              <a:ahLst/>
              <a:cxnLst/>
              <a:rect l="l" t="t" r="r" b="b"/>
              <a:pathLst>
                <a:path w="23565" h="87543" extrusionOk="0">
                  <a:moveTo>
                    <a:pt x="18869" y="1"/>
                  </a:moveTo>
                  <a:lnTo>
                    <a:pt x="18826" y="45"/>
                  </a:lnTo>
                  <a:lnTo>
                    <a:pt x="14964" y="2151"/>
                  </a:lnTo>
                  <a:lnTo>
                    <a:pt x="12507" y="3818"/>
                  </a:lnTo>
                  <a:lnTo>
                    <a:pt x="10049" y="5530"/>
                  </a:lnTo>
                  <a:lnTo>
                    <a:pt x="8909" y="6451"/>
                  </a:lnTo>
                  <a:lnTo>
                    <a:pt x="8865" y="6495"/>
                  </a:lnTo>
                  <a:lnTo>
                    <a:pt x="6276" y="9347"/>
                  </a:lnTo>
                  <a:lnTo>
                    <a:pt x="6232" y="9391"/>
                  </a:lnTo>
                  <a:lnTo>
                    <a:pt x="5442" y="10576"/>
                  </a:lnTo>
                  <a:lnTo>
                    <a:pt x="1580" y="17860"/>
                  </a:lnTo>
                  <a:lnTo>
                    <a:pt x="791" y="20098"/>
                  </a:lnTo>
                  <a:lnTo>
                    <a:pt x="264" y="21678"/>
                  </a:lnTo>
                  <a:lnTo>
                    <a:pt x="1" y="22511"/>
                  </a:lnTo>
                  <a:lnTo>
                    <a:pt x="1" y="25276"/>
                  </a:lnTo>
                  <a:lnTo>
                    <a:pt x="1" y="25320"/>
                  </a:lnTo>
                  <a:lnTo>
                    <a:pt x="1229" y="29620"/>
                  </a:lnTo>
                  <a:lnTo>
                    <a:pt x="1273" y="29620"/>
                  </a:lnTo>
                  <a:lnTo>
                    <a:pt x="2370" y="31726"/>
                  </a:lnTo>
                  <a:lnTo>
                    <a:pt x="4082" y="35544"/>
                  </a:lnTo>
                  <a:lnTo>
                    <a:pt x="5266" y="38177"/>
                  </a:lnTo>
                  <a:lnTo>
                    <a:pt x="6276" y="40546"/>
                  </a:lnTo>
                  <a:lnTo>
                    <a:pt x="6890" y="42038"/>
                  </a:lnTo>
                  <a:lnTo>
                    <a:pt x="7285" y="43223"/>
                  </a:lnTo>
                  <a:lnTo>
                    <a:pt x="7285" y="44847"/>
                  </a:lnTo>
                  <a:lnTo>
                    <a:pt x="7329" y="44890"/>
                  </a:lnTo>
                  <a:lnTo>
                    <a:pt x="7680" y="47128"/>
                  </a:lnTo>
                  <a:lnTo>
                    <a:pt x="7636" y="52043"/>
                  </a:lnTo>
                  <a:lnTo>
                    <a:pt x="7636" y="56431"/>
                  </a:lnTo>
                  <a:lnTo>
                    <a:pt x="7680" y="59854"/>
                  </a:lnTo>
                  <a:lnTo>
                    <a:pt x="7768" y="64373"/>
                  </a:lnTo>
                  <a:lnTo>
                    <a:pt x="7943" y="66787"/>
                  </a:lnTo>
                  <a:lnTo>
                    <a:pt x="8338" y="68586"/>
                  </a:lnTo>
                  <a:lnTo>
                    <a:pt x="8338" y="68630"/>
                  </a:lnTo>
                  <a:lnTo>
                    <a:pt x="9128" y="70868"/>
                  </a:lnTo>
                  <a:lnTo>
                    <a:pt x="10093" y="73149"/>
                  </a:lnTo>
                  <a:lnTo>
                    <a:pt x="10137" y="73193"/>
                  </a:lnTo>
                  <a:lnTo>
                    <a:pt x="11059" y="74466"/>
                  </a:lnTo>
                  <a:lnTo>
                    <a:pt x="11103" y="74510"/>
                  </a:lnTo>
                  <a:lnTo>
                    <a:pt x="13823" y="76660"/>
                  </a:lnTo>
                  <a:lnTo>
                    <a:pt x="16368" y="78898"/>
                  </a:lnTo>
                  <a:lnTo>
                    <a:pt x="17992" y="80346"/>
                  </a:lnTo>
                  <a:lnTo>
                    <a:pt x="18474" y="80697"/>
                  </a:lnTo>
                  <a:lnTo>
                    <a:pt x="21678" y="85260"/>
                  </a:lnTo>
                  <a:lnTo>
                    <a:pt x="23257" y="87454"/>
                  </a:lnTo>
                  <a:lnTo>
                    <a:pt x="23345" y="87498"/>
                  </a:lnTo>
                  <a:lnTo>
                    <a:pt x="23389" y="87542"/>
                  </a:lnTo>
                  <a:lnTo>
                    <a:pt x="23521" y="87498"/>
                  </a:lnTo>
                  <a:lnTo>
                    <a:pt x="23565" y="87454"/>
                  </a:lnTo>
                  <a:lnTo>
                    <a:pt x="23565" y="87367"/>
                  </a:lnTo>
                  <a:lnTo>
                    <a:pt x="23565" y="87323"/>
                  </a:lnTo>
                  <a:lnTo>
                    <a:pt x="23565" y="87235"/>
                  </a:lnTo>
                  <a:lnTo>
                    <a:pt x="21985" y="85041"/>
                  </a:lnTo>
                  <a:lnTo>
                    <a:pt x="18738" y="80477"/>
                  </a:lnTo>
                  <a:lnTo>
                    <a:pt x="18694" y="80433"/>
                  </a:lnTo>
                  <a:lnTo>
                    <a:pt x="18211" y="80082"/>
                  </a:lnTo>
                  <a:lnTo>
                    <a:pt x="16588" y="78634"/>
                  </a:lnTo>
                  <a:lnTo>
                    <a:pt x="14043" y="76353"/>
                  </a:lnTo>
                  <a:lnTo>
                    <a:pt x="11322" y="74246"/>
                  </a:lnTo>
                  <a:lnTo>
                    <a:pt x="10444" y="72974"/>
                  </a:lnTo>
                  <a:lnTo>
                    <a:pt x="9479" y="70736"/>
                  </a:lnTo>
                  <a:lnTo>
                    <a:pt x="8689" y="68498"/>
                  </a:lnTo>
                  <a:lnTo>
                    <a:pt x="8294" y="66743"/>
                  </a:lnTo>
                  <a:lnTo>
                    <a:pt x="8119" y="64373"/>
                  </a:lnTo>
                  <a:lnTo>
                    <a:pt x="8031" y="59854"/>
                  </a:lnTo>
                  <a:lnTo>
                    <a:pt x="7987" y="56431"/>
                  </a:lnTo>
                  <a:lnTo>
                    <a:pt x="7987" y="52043"/>
                  </a:lnTo>
                  <a:lnTo>
                    <a:pt x="8031" y="47084"/>
                  </a:lnTo>
                  <a:lnTo>
                    <a:pt x="7636" y="44847"/>
                  </a:lnTo>
                  <a:lnTo>
                    <a:pt x="7636" y="43223"/>
                  </a:lnTo>
                  <a:lnTo>
                    <a:pt x="7636" y="43179"/>
                  </a:lnTo>
                  <a:lnTo>
                    <a:pt x="7241" y="41907"/>
                  </a:lnTo>
                  <a:lnTo>
                    <a:pt x="6627" y="40415"/>
                  </a:lnTo>
                  <a:lnTo>
                    <a:pt x="5617" y="38001"/>
                  </a:lnTo>
                  <a:lnTo>
                    <a:pt x="4433" y="35412"/>
                  </a:lnTo>
                  <a:lnTo>
                    <a:pt x="2678" y="31595"/>
                  </a:lnTo>
                  <a:lnTo>
                    <a:pt x="1580" y="29488"/>
                  </a:lnTo>
                  <a:lnTo>
                    <a:pt x="352" y="25276"/>
                  </a:lnTo>
                  <a:lnTo>
                    <a:pt x="352" y="22555"/>
                  </a:lnTo>
                  <a:lnTo>
                    <a:pt x="1142" y="20230"/>
                  </a:lnTo>
                  <a:lnTo>
                    <a:pt x="1932" y="17992"/>
                  </a:lnTo>
                  <a:lnTo>
                    <a:pt x="5749" y="10752"/>
                  </a:lnTo>
                  <a:lnTo>
                    <a:pt x="6539" y="9567"/>
                  </a:lnTo>
                  <a:lnTo>
                    <a:pt x="9128" y="6715"/>
                  </a:lnTo>
                  <a:lnTo>
                    <a:pt x="10269" y="5837"/>
                  </a:lnTo>
                  <a:lnTo>
                    <a:pt x="12682" y="4082"/>
                  </a:lnTo>
                  <a:lnTo>
                    <a:pt x="15140" y="2458"/>
                  </a:lnTo>
                  <a:lnTo>
                    <a:pt x="19001" y="352"/>
                  </a:lnTo>
                  <a:lnTo>
                    <a:pt x="19045" y="308"/>
                  </a:lnTo>
                  <a:lnTo>
                    <a:pt x="19089" y="220"/>
                  </a:lnTo>
                  <a:lnTo>
                    <a:pt x="19089" y="176"/>
                  </a:lnTo>
                  <a:lnTo>
                    <a:pt x="19045" y="89"/>
                  </a:lnTo>
                  <a:lnTo>
                    <a:pt x="19001" y="45"/>
                  </a:lnTo>
                  <a:lnTo>
                    <a:pt x="1895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9" name="Google Shape;2749;p126"/>
            <p:cNvSpPr/>
            <p:nvPr/>
          </p:nvSpPr>
          <p:spPr>
            <a:xfrm>
              <a:off x="4021700" y="2610100"/>
              <a:ext cx="687875" cy="2200625"/>
            </a:xfrm>
            <a:custGeom>
              <a:avLst/>
              <a:gdLst/>
              <a:ahLst/>
              <a:cxnLst/>
              <a:rect l="l" t="t" r="r" b="b"/>
              <a:pathLst>
                <a:path w="27515" h="88025" extrusionOk="0">
                  <a:moveTo>
                    <a:pt x="27251" y="1"/>
                  </a:moveTo>
                  <a:lnTo>
                    <a:pt x="25144" y="1186"/>
                  </a:lnTo>
                  <a:lnTo>
                    <a:pt x="22380" y="2590"/>
                  </a:lnTo>
                  <a:lnTo>
                    <a:pt x="20142" y="3643"/>
                  </a:lnTo>
                  <a:lnTo>
                    <a:pt x="17992" y="4872"/>
                  </a:lnTo>
                  <a:lnTo>
                    <a:pt x="14262" y="6978"/>
                  </a:lnTo>
                  <a:lnTo>
                    <a:pt x="12375" y="8119"/>
                  </a:lnTo>
                  <a:lnTo>
                    <a:pt x="10181" y="9611"/>
                  </a:lnTo>
                  <a:lnTo>
                    <a:pt x="8031" y="11103"/>
                  </a:lnTo>
                  <a:lnTo>
                    <a:pt x="6759" y="12068"/>
                  </a:lnTo>
                  <a:lnTo>
                    <a:pt x="6759" y="12112"/>
                  </a:lnTo>
                  <a:lnTo>
                    <a:pt x="5354" y="13867"/>
                  </a:lnTo>
                  <a:lnTo>
                    <a:pt x="3511" y="16193"/>
                  </a:lnTo>
                  <a:lnTo>
                    <a:pt x="3511" y="16237"/>
                  </a:lnTo>
                  <a:lnTo>
                    <a:pt x="2458" y="18518"/>
                  </a:lnTo>
                  <a:lnTo>
                    <a:pt x="1273" y="21502"/>
                  </a:lnTo>
                  <a:lnTo>
                    <a:pt x="264" y="24004"/>
                  </a:lnTo>
                  <a:lnTo>
                    <a:pt x="1" y="25013"/>
                  </a:lnTo>
                  <a:lnTo>
                    <a:pt x="1" y="25101"/>
                  </a:lnTo>
                  <a:lnTo>
                    <a:pt x="484" y="28523"/>
                  </a:lnTo>
                  <a:lnTo>
                    <a:pt x="659" y="30981"/>
                  </a:lnTo>
                  <a:lnTo>
                    <a:pt x="1186" y="33833"/>
                  </a:lnTo>
                  <a:lnTo>
                    <a:pt x="1186" y="33877"/>
                  </a:lnTo>
                  <a:lnTo>
                    <a:pt x="2897" y="38440"/>
                  </a:lnTo>
                  <a:lnTo>
                    <a:pt x="4038" y="41205"/>
                  </a:lnTo>
                  <a:lnTo>
                    <a:pt x="5047" y="43618"/>
                  </a:lnTo>
                  <a:lnTo>
                    <a:pt x="6056" y="46382"/>
                  </a:lnTo>
                  <a:lnTo>
                    <a:pt x="6232" y="47523"/>
                  </a:lnTo>
                  <a:lnTo>
                    <a:pt x="6232" y="50463"/>
                  </a:lnTo>
                  <a:lnTo>
                    <a:pt x="6232" y="50507"/>
                  </a:lnTo>
                  <a:lnTo>
                    <a:pt x="6715" y="53140"/>
                  </a:lnTo>
                  <a:lnTo>
                    <a:pt x="6934" y="54764"/>
                  </a:lnTo>
                  <a:lnTo>
                    <a:pt x="6846" y="57221"/>
                  </a:lnTo>
                  <a:lnTo>
                    <a:pt x="6759" y="60424"/>
                  </a:lnTo>
                  <a:lnTo>
                    <a:pt x="6759" y="63145"/>
                  </a:lnTo>
                  <a:lnTo>
                    <a:pt x="6759" y="65339"/>
                  </a:lnTo>
                  <a:lnTo>
                    <a:pt x="6759" y="67489"/>
                  </a:lnTo>
                  <a:lnTo>
                    <a:pt x="6934" y="69902"/>
                  </a:lnTo>
                  <a:lnTo>
                    <a:pt x="6934" y="69946"/>
                  </a:lnTo>
                  <a:lnTo>
                    <a:pt x="7461" y="72491"/>
                  </a:lnTo>
                  <a:lnTo>
                    <a:pt x="7724" y="73149"/>
                  </a:lnTo>
                  <a:lnTo>
                    <a:pt x="7812" y="73237"/>
                  </a:lnTo>
                  <a:lnTo>
                    <a:pt x="9567" y="74773"/>
                  </a:lnTo>
                  <a:lnTo>
                    <a:pt x="11629" y="76353"/>
                  </a:lnTo>
                  <a:lnTo>
                    <a:pt x="13736" y="77845"/>
                  </a:lnTo>
                  <a:lnTo>
                    <a:pt x="16061" y="79205"/>
                  </a:lnTo>
                  <a:lnTo>
                    <a:pt x="18080" y="80785"/>
                  </a:lnTo>
                  <a:lnTo>
                    <a:pt x="20098" y="82496"/>
                  </a:lnTo>
                  <a:lnTo>
                    <a:pt x="21195" y="84866"/>
                  </a:lnTo>
                  <a:lnTo>
                    <a:pt x="21327" y="87849"/>
                  </a:lnTo>
                  <a:lnTo>
                    <a:pt x="21327" y="87937"/>
                  </a:lnTo>
                  <a:lnTo>
                    <a:pt x="21371" y="87981"/>
                  </a:lnTo>
                  <a:lnTo>
                    <a:pt x="21502" y="88025"/>
                  </a:lnTo>
                  <a:lnTo>
                    <a:pt x="21546" y="88025"/>
                  </a:lnTo>
                  <a:lnTo>
                    <a:pt x="21634" y="87981"/>
                  </a:lnTo>
                  <a:lnTo>
                    <a:pt x="21634" y="87937"/>
                  </a:lnTo>
                  <a:lnTo>
                    <a:pt x="21678" y="87849"/>
                  </a:lnTo>
                  <a:lnTo>
                    <a:pt x="21546" y="84822"/>
                  </a:lnTo>
                  <a:lnTo>
                    <a:pt x="21546" y="84734"/>
                  </a:lnTo>
                  <a:lnTo>
                    <a:pt x="20405" y="82320"/>
                  </a:lnTo>
                  <a:lnTo>
                    <a:pt x="20362" y="82277"/>
                  </a:lnTo>
                  <a:lnTo>
                    <a:pt x="18299" y="80521"/>
                  </a:lnTo>
                  <a:lnTo>
                    <a:pt x="16281" y="78898"/>
                  </a:lnTo>
                  <a:lnTo>
                    <a:pt x="16237" y="78898"/>
                  </a:lnTo>
                  <a:lnTo>
                    <a:pt x="13955" y="77538"/>
                  </a:lnTo>
                  <a:lnTo>
                    <a:pt x="11849" y="76089"/>
                  </a:lnTo>
                  <a:lnTo>
                    <a:pt x="9830" y="74510"/>
                  </a:lnTo>
                  <a:lnTo>
                    <a:pt x="8031" y="73018"/>
                  </a:lnTo>
                  <a:lnTo>
                    <a:pt x="7812" y="72404"/>
                  </a:lnTo>
                  <a:lnTo>
                    <a:pt x="7285" y="69858"/>
                  </a:lnTo>
                  <a:lnTo>
                    <a:pt x="7110" y="67489"/>
                  </a:lnTo>
                  <a:lnTo>
                    <a:pt x="7110" y="65339"/>
                  </a:lnTo>
                  <a:lnTo>
                    <a:pt x="7110" y="63145"/>
                  </a:lnTo>
                  <a:lnTo>
                    <a:pt x="7110" y="60424"/>
                  </a:lnTo>
                  <a:lnTo>
                    <a:pt x="7197" y="57221"/>
                  </a:lnTo>
                  <a:lnTo>
                    <a:pt x="7285" y="54764"/>
                  </a:lnTo>
                  <a:lnTo>
                    <a:pt x="7285" y="54720"/>
                  </a:lnTo>
                  <a:lnTo>
                    <a:pt x="7066" y="53052"/>
                  </a:lnTo>
                  <a:lnTo>
                    <a:pt x="6583" y="50419"/>
                  </a:lnTo>
                  <a:lnTo>
                    <a:pt x="6583" y="47480"/>
                  </a:lnTo>
                  <a:lnTo>
                    <a:pt x="6364" y="46295"/>
                  </a:lnTo>
                  <a:lnTo>
                    <a:pt x="5354" y="43486"/>
                  </a:lnTo>
                  <a:lnTo>
                    <a:pt x="4389" y="41073"/>
                  </a:lnTo>
                  <a:lnTo>
                    <a:pt x="3204" y="38309"/>
                  </a:lnTo>
                  <a:lnTo>
                    <a:pt x="1537" y="33745"/>
                  </a:lnTo>
                  <a:lnTo>
                    <a:pt x="1010" y="30937"/>
                  </a:lnTo>
                  <a:lnTo>
                    <a:pt x="835" y="28479"/>
                  </a:lnTo>
                  <a:lnTo>
                    <a:pt x="352" y="25057"/>
                  </a:lnTo>
                  <a:lnTo>
                    <a:pt x="615" y="24091"/>
                  </a:lnTo>
                  <a:lnTo>
                    <a:pt x="1581" y="21634"/>
                  </a:lnTo>
                  <a:lnTo>
                    <a:pt x="2809" y="18650"/>
                  </a:lnTo>
                  <a:lnTo>
                    <a:pt x="3819" y="16368"/>
                  </a:lnTo>
                  <a:lnTo>
                    <a:pt x="5618" y="14087"/>
                  </a:lnTo>
                  <a:lnTo>
                    <a:pt x="7022" y="12331"/>
                  </a:lnTo>
                  <a:lnTo>
                    <a:pt x="8250" y="11366"/>
                  </a:lnTo>
                  <a:lnTo>
                    <a:pt x="10357" y="9874"/>
                  </a:lnTo>
                  <a:lnTo>
                    <a:pt x="12551" y="8426"/>
                  </a:lnTo>
                  <a:lnTo>
                    <a:pt x="14438" y="7285"/>
                  </a:lnTo>
                  <a:lnTo>
                    <a:pt x="18167" y="5179"/>
                  </a:lnTo>
                  <a:lnTo>
                    <a:pt x="20318" y="3950"/>
                  </a:lnTo>
                  <a:lnTo>
                    <a:pt x="22556" y="2897"/>
                  </a:lnTo>
                  <a:lnTo>
                    <a:pt x="25320" y="1493"/>
                  </a:lnTo>
                  <a:lnTo>
                    <a:pt x="27426" y="308"/>
                  </a:lnTo>
                  <a:lnTo>
                    <a:pt x="27470" y="264"/>
                  </a:lnTo>
                  <a:lnTo>
                    <a:pt x="27514" y="220"/>
                  </a:lnTo>
                  <a:lnTo>
                    <a:pt x="27514" y="133"/>
                  </a:lnTo>
                  <a:lnTo>
                    <a:pt x="27514" y="89"/>
                  </a:lnTo>
                  <a:lnTo>
                    <a:pt x="2747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0" name="Google Shape;2750;p126"/>
            <p:cNvSpPr/>
            <p:nvPr/>
          </p:nvSpPr>
          <p:spPr>
            <a:xfrm>
              <a:off x="3872525" y="2722000"/>
              <a:ext cx="510125" cy="2108475"/>
            </a:xfrm>
            <a:custGeom>
              <a:avLst/>
              <a:gdLst/>
              <a:ahLst/>
              <a:cxnLst/>
              <a:rect l="l" t="t" r="r" b="b"/>
              <a:pathLst>
                <a:path w="20405" h="84339" extrusionOk="0">
                  <a:moveTo>
                    <a:pt x="19659" y="1"/>
                  </a:moveTo>
                  <a:lnTo>
                    <a:pt x="19615" y="45"/>
                  </a:lnTo>
                  <a:lnTo>
                    <a:pt x="17596" y="1054"/>
                  </a:lnTo>
                  <a:lnTo>
                    <a:pt x="15446" y="2370"/>
                  </a:lnTo>
                  <a:lnTo>
                    <a:pt x="12638" y="4389"/>
                  </a:lnTo>
                  <a:lnTo>
                    <a:pt x="11058" y="5486"/>
                  </a:lnTo>
                  <a:lnTo>
                    <a:pt x="7986" y="8382"/>
                  </a:lnTo>
                  <a:lnTo>
                    <a:pt x="5836" y="10357"/>
                  </a:lnTo>
                  <a:lnTo>
                    <a:pt x="5792" y="10400"/>
                  </a:lnTo>
                  <a:lnTo>
                    <a:pt x="2370" y="17728"/>
                  </a:lnTo>
                  <a:lnTo>
                    <a:pt x="702" y="21458"/>
                  </a:lnTo>
                  <a:lnTo>
                    <a:pt x="220" y="22643"/>
                  </a:lnTo>
                  <a:lnTo>
                    <a:pt x="44" y="23038"/>
                  </a:lnTo>
                  <a:lnTo>
                    <a:pt x="0" y="23213"/>
                  </a:lnTo>
                  <a:lnTo>
                    <a:pt x="44" y="23257"/>
                  </a:lnTo>
                  <a:lnTo>
                    <a:pt x="3160" y="31946"/>
                  </a:lnTo>
                  <a:lnTo>
                    <a:pt x="3160" y="31990"/>
                  </a:lnTo>
                  <a:lnTo>
                    <a:pt x="4476" y="34096"/>
                  </a:lnTo>
                  <a:lnTo>
                    <a:pt x="5924" y="37124"/>
                  </a:lnTo>
                  <a:lnTo>
                    <a:pt x="7635" y="40853"/>
                  </a:lnTo>
                  <a:lnTo>
                    <a:pt x="8689" y="43311"/>
                  </a:lnTo>
                  <a:lnTo>
                    <a:pt x="9127" y="46382"/>
                  </a:lnTo>
                  <a:lnTo>
                    <a:pt x="9171" y="49103"/>
                  </a:lnTo>
                  <a:lnTo>
                    <a:pt x="9171" y="53052"/>
                  </a:lnTo>
                  <a:lnTo>
                    <a:pt x="9215" y="55817"/>
                  </a:lnTo>
                  <a:lnTo>
                    <a:pt x="9171" y="58274"/>
                  </a:lnTo>
                  <a:lnTo>
                    <a:pt x="9259" y="62091"/>
                  </a:lnTo>
                  <a:lnTo>
                    <a:pt x="9391" y="65251"/>
                  </a:lnTo>
                  <a:lnTo>
                    <a:pt x="9522" y="67533"/>
                  </a:lnTo>
                  <a:lnTo>
                    <a:pt x="9654" y="68586"/>
                  </a:lnTo>
                  <a:lnTo>
                    <a:pt x="10400" y="70868"/>
                  </a:lnTo>
                  <a:lnTo>
                    <a:pt x="10400" y="70911"/>
                  </a:lnTo>
                  <a:lnTo>
                    <a:pt x="11672" y="73632"/>
                  </a:lnTo>
                  <a:lnTo>
                    <a:pt x="12769" y="75870"/>
                  </a:lnTo>
                  <a:lnTo>
                    <a:pt x="13340" y="77011"/>
                  </a:lnTo>
                  <a:lnTo>
                    <a:pt x="13340" y="77055"/>
                  </a:lnTo>
                  <a:lnTo>
                    <a:pt x="14393" y="78283"/>
                  </a:lnTo>
                  <a:lnTo>
                    <a:pt x="18342" y="82057"/>
                  </a:lnTo>
                  <a:lnTo>
                    <a:pt x="20097" y="84295"/>
                  </a:lnTo>
                  <a:lnTo>
                    <a:pt x="20141" y="84339"/>
                  </a:lnTo>
                  <a:lnTo>
                    <a:pt x="20229" y="84339"/>
                  </a:lnTo>
                  <a:lnTo>
                    <a:pt x="20317" y="84295"/>
                  </a:lnTo>
                  <a:lnTo>
                    <a:pt x="20361" y="84251"/>
                  </a:lnTo>
                  <a:lnTo>
                    <a:pt x="20405" y="84207"/>
                  </a:lnTo>
                  <a:lnTo>
                    <a:pt x="20405" y="84119"/>
                  </a:lnTo>
                  <a:lnTo>
                    <a:pt x="20361" y="84075"/>
                  </a:lnTo>
                  <a:lnTo>
                    <a:pt x="18606" y="81838"/>
                  </a:lnTo>
                  <a:lnTo>
                    <a:pt x="18562" y="81794"/>
                  </a:lnTo>
                  <a:lnTo>
                    <a:pt x="14656" y="78064"/>
                  </a:lnTo>
                  <a:lnTo>
                    <a:pt x="13647" y="76835"/>
                  </a:lnTo>
                  <a:lnTo>
                    <a:pt x="11980" y="73500"/>
                  </a:lnTo>
                  <a:lnTo>
                    <a:pt x="10751" y="70780"/>
                  </a:lnTo>
                  <a:lnTo>
                    <a:pt x="10005" y="68498"/>
                  </a:lnTo>
                  <a:lnTo>
                    <a:pt x="9873" y="67489"/>
                  </a:lnTo>
                  <a:lnTo>
                    <a:pt x="9742" y="65251"/>
                  </a:lnTo>
                  <a:lnTo>
                    <a:pt x="9610" y="62091"/>
                  </a:lnTo>
                  <a:lnTo>
                    <a:pt x="9522" y="58274"/>
                  </a:lnTo>
                  <a:lnTo>
                    <a:pt x="9566" y="55817"/>
                  </a:lnTo>
                  <a:lnTo>
                    <a:pt x="9522" y="53052"/>
                  </a:lnTo>
                  <a:lnTo>
                    <a:pt x="9522" y="49103"/>
                  </a:lnTo>
                  <a:lnTo>
                    <a:pt x="9478" y="46382"/>
                  </a:lnTo>
                  <a:lnTo>
                    <a:pt x="9478" y="46338"/>
                  </a:lnTo>
                  <a:lnTo>
                    <a:pt x="8996" y="43267"/>
                  </a:lnTo>
                  <a:lnTo>
                    <a:pt x="8996" y="43223"/>
                  </a:lnTo>
                  <a:lnTo>
                    <a:pt x="7943" y="40678"/>
                  </a:lnTo>
                  <a:lnTo>
                    <a:pt x="6231" y="36992"/>
                  </a:lnTo>
                  <a:lnTo>
                    <a:pt x="4783" y="33964"/>
                  </a:lnTo>
                  <a:lnTo>
                    <a:pt x="3467" y="31814"/>
                  </a:lnTo>
                  <a:lnTo>
                    <a:pt x="351" y="23170"/>
                  </a:lnTo>
                  <a:lnTo>
                    <a:pt x="571" y="22643"/>
                  </a:lnTo>
                  <a:lnTo>
                    <a:pt x="1009" y="21634"/>
                  </a:lnTo>
                  <a:lnTo>
                    <a:pt x="2458" y="18431"/>
                  </a:lnTo>
                  <a:lnTo>
                    <a:pt x="6100" y="10576"/>
                  </a:lnTo>
                  <a:lnTo>
                    <a:pt x="8250" y="8645"/>
                  </a:lnTo>
                  <a:lnTo>
                    <a:pt x="11277" y="5749"/>
                  </a:lnTo>
                  <a:lnTo>
                    <a:pt x="12857" y="4652"/>
                  </a:lnTo>
                  <a:lnTo>
                    <a:pt x="15666" y="2677"/>
                  </a:lnTo>
                  <a:lnTo>
                    <a:pt x="17772" y="1361"/>
                  </a:lnTo>
                  <a:lnTo>
                    <a:pt x="19746" y="352"/>
                  </a:lnTo>
                  <a:lnTo>
                    <a:pt x="19790" y="308"/>
                  </a:lnTo>
                  <a:lnTo>
                    <a:pt x="19834" y="220"/>
                  </a:lnTo>
                  <a:lnTo>
                    <a:pt x="19834" y="176"/>
                  </a:lnTo>
                  <a:lnTo>
                    <a:pt x="19834" y="89"/>
                  </a:lnTo>
                  <a:lnTo>
                    <a:pt x="19790" y="45"/>
                  </a:lnTo>
                  <a:lnTo>
                    <a:pt x="1974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1" name="Google Shape;2751;p126"/>
            <p:cNvSpPr/>
            <p:nvPr/>
          </p:nvSpPr>
          <p:spPr>
            <a:xfrm>
              <a:off x="5263525" y="3312200"/>
              <a:ext cx="868875" cy="1159550"/>
            </a:xfrm>
            <a:custGeom>
              <a:avLst/>
              <a:gdLst/>
              <a:ahLst/>
              <a:cxnLst/>
              <a:rect l="l" t="t" r="r" b="b"/>
              <a:pathLst>
                <a:path w="34755" h="46382" extrusionOk="0">
                  <a:moveTo>
                    <a:pt x="34579" y="0"/>
                  </a:moveTo>
                  <a:lnTo>
                    <a:pt x="34491" y="44"/>
                  </a:lnTo>
                  <a:lnTo>
                    <a:pt x="31551" y="1799"/>
                  </a:lnTo>
                  <a:lnTo>
                    <a:pt x="31507" y="1799"/>
                  </a:lnTo>
                  <a:lnTo>
                    <a:pt x="30454" y="2633"/>
                  </a:lnTo>
                  <a:lnTo>
                    <a:pt x="30454" y="2677"/>
                  </a:lnTo>
                  <a:lnTo>
                    <a:pt x="28348" y="5003"/>
                  </a:lnTo>
                  <a:lnTo>
                    <a:pt x="25846" y="7416"/>
                  </a:lnTo>
                  <a:lnTo>
                    <a:pt x="23872" y="9171"/>
                  </a:lnTo>
                  <a:lnTo>
                    <a:pt x="20976" y="10927"/>
                  </a:lnTo>
                  <a:lnTo>
                    <a:pt x="20932" y="10927"/>
                  </a:lnTo>
                  <a:lnTo>
                    <a:pt x="20142" y="11716"/>
                  </a:lnTo>
                  <a:lnTo>
                    <a:pt x="20142" y="11760"/>
                  </a:lnTo>
                  <a:lnTo>
                    <a:pt x="18255" y="14262"/>
                  </a:lnTo>
                  <a:lnTo>
                    <a:pt x="17202" y="15578"/>
                  </a:lnTo>
                  <a:lnTo>
                    <a:pt x="15754" y="16631"/>
                  </a:lnTo>
                  <a:lnTo>
                    <a:pt x="15710" y="16631"/>
                  </a:lnTo>
                  <a:lnTo>
                    <a:pt x="13516" y="19308"/>
                  </a:lnTo>
                  <a:lnTo>
                    <a:pt x="12199" y="21238"/>
                  </a:lnTo>
                  <a:lnTo>
                    <a:pt x="10971" y="23257"/>
                  </a:lnTo>
                  <a:lnTo>
                    <a:pt x="9347" y="26329"/>
                  </a:lnTo>
                  <a:lnTo>
                    <a:pt x="8426" y="28128"/>
                  </a:lnTo>
                  <a:lnTo>
                    <a:pt x="8426" y="28172"/>
                  </a:lnTo>
                  <a:lnTo>
                    <a:pt x="8075" y="29444"/>
                  </a:lnTo>
                  <a:lnTo>
                    <a:pt x="8075" y="29488"/>
                  </a:lnTo>
                  <a:lnTo>
                    <a:pt x="7855" y="32209"/>
                  </a:lnTo>
                  <a:lnTo>
                    <a:pt x="7724" y="34052"/>
                  </a:lnTo>
                  <a:lnTo>
                    <a:pt x="7724" y="34139"/>
                  </a:lnTo>
                  <a:lnTo>
                    <a:pt x="8119" y="34797"/>
                  </a:lnTo>
                  <a:lnTo>
                    <a:pt x="8119" y="35631"/>
                  </a:lnTo>
                  <a:lnTo>
                    <a:pt x="7811" y="36553"/>
                  </a:lnTo>
                  <a:lnTo>
                    <a:pt x="6100" y="38791"/>
                  </a:lnTo>
                  <a:lnTo>
                    <a:pt x="5179" y="40239"/>
                  </a:lnTo>
                  <a:lnTo>
                    <a:pt x="4257" y="42169"/>
                  </a:lnTo>
                  <a:lnTo>
                    <a:pt x="3511" y="43091"/>
                  </a:lnTo>
                  <a:lnTo>
                    <a:pt x="1712" y="44188"/>
                  </a:lnTo>
                  <a:lnTo>
                    <a:pt x="1668" y="44232"/>
                  </a:lnTo>
                  <a:lnTo>
                    <a:pt x="922" y="44890"/>
                  </a:lnTo>
                  <a:lnTo>
                    <a:pt x="878" y="44934"/>
                  </a:lnTo>
                  <a:lnTo>
                    <a:pt x="45" y="46119"/>
                  </a:lnTo>
                  <a:lnTo>
                    <a:pt x="1" y="46162"/>
                  </a:lnTo>
                  <a:lnTo>
                    <a:pt x="1" y="46250"/>
                  </a:lnTo>
                  <a:lnTo>
                    <a:pt x="45" y="46294"/>
                  </a:lnTo>
                  <a:lnTo>
                    <a:pt x="88" y="46338"/>
                  </a:lnTo>
                  <a:lnTo>
                    <a:pt x="176" y="46382"/>
                  </a:lnTo>
                  <a:lnTo>
                    <a:pt x="264" y="46382"/>
                  </a:lnTo>
                  <a:lnTo>
                    <a:pt x="308" y="46294"/>
                  </a:lnTo>
                  <a:lnTo>
                    <a:pt x="1185" y="45153"/>
                  </a:lnTo>
                  <a:lnTo>
                    <a:pt x="1888" y="44495"/>
                  </a:lnTo>
                  <a:lnTo>
                    <a:pt x="3687" y="43398"/>
                  </a:lnTo>
                  <a:lnTo>
                    <a:pt x="3731" y="43354"/>
                  </a:lnTo>
                  <a:lnTo>
                    <a:pt x="4520" y="42389"/>
                  </a:lnTo>
                  <a:lnTo>
                    <a:pt x="4564" y="42345"/>
                  </a:lnTo>
                  <a:lnTo>
                    <a:pt x="5486" y="40414"/>
                  </a:lnTo>
                  <a:lnTo>
                    <a:pt x="6407" y="38966"/>
                  </a:lnTo>
                  <a:lnTo>
                    <a:pt x="8119" y="36728"/>
                  </a:lnTo>
                  <a:lnTo>
                    <a:pt x="8162" y="36684"/>
                  </a:lnTo>
                  <a:lnTo>
                    <a:pt x="8426" y="35719"/>
                  </a:lnTo>
                  <a:lnTo>
                    <a:pt x="8470" y="35675"/>
                  </a:lnTo>
                  <a:lnTo>
                    <a:pt x="8470" y="34754"/>
                  </a:lnTo>
                  <a:lnTo>
                    <a:pt x="8426" y="34622"/>
                  </a:lnTo>
                  <a:lnTo>
                    <a:pt x="8075" y="34008"/>
                  </a:lnTo>
                  <a:lnTo>
                    <a:pt x="8206" y="32252"/>
                  </a:lnTo>
                  <a:lnTo>
                    <a:pt x="8426" y="29532"/>
                  </a:lnTo>
                  <a:lnTo>
                    <a:pt x="8733" y="28259"/>
                  </a:lnTo>
                  <a:lnTo>
                    <a:pt x="9654" y="26460"/>
                  </a:lnTo>
                  <a:lnTo>
                    <a:pt x="11278" y="23432"/>
                  </a:lnTo>
                  <a:lnTo>
                    <a:pt x="12507" y="21458"/>
                  </a:lnTo>
                  <a:lnTo>
                    <a:pt x="13779" y="19483"/>
                  </a:lnTo>
                  <a:lnTo>
                    <a:pt x="15973" y="16894"/>
                  </a:lnTo>
                  <a:lnTo>
                    <a:pt x="17421" y="15841"/>
                  </a:lnTo>
                  <a:lnTo>
                    <a:pt x="17421" y="15797"/>
                  </a:lnTo>
                  <a:lnTo>
                    <a:pt x="18518" y="14481"/>
                  </a:lnTo>
                  <a:lnTo>
                    <a:pt x="20405" y="11980"/>
                  </a:lnTo>
                  <a:lnTo>
                    <a:pt x="21151" y="11190"/>
                  </a:lnTo>
                  <a:lnTo>
                    <a:pt x="24091" y="9435"/>
                  </a:lnTo>
                  <a:lnTo>
                    <a:pt x="26110" y="7679"/>
                  </a:lnTo>
                  <a:lnTo>
                    <a:pt x="28611" y="5222"/>
                  </a:lnTo>
                  <a:lnTo>
                    <a:pt x="30717" y="2897"/>
                  </a:lnTo>
                  <a:lnTo>
                    <a:pt x="31726" y="2063"/>
                  </a:lnTo>
                  <a:lnTo>
                    <a:pt x="34666" y="351"/>
                  </a:lnTo>
                  <a:lnTo>
                    <a:pt x="34710" y="308"/>
                  </a:lnTo>
                  <a:lnTo>
                    <a:pt x="34754" y="220"/>
                  </a:lnTo>
                  <a:lnTo>
                    <a:pt x="34754" y="176"/>
                  </a:lnTo>
                  <a:lnTo>
                    <a:pt x="34754" y="88"/>
                  </a:lnTo>
                  <a:lnTo>
                    <a:pt x="34710" y="44"/>
                  </a:lnTo>
                  <a:lnTo>
                    <a:pt x="3462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2" name="Google Shape;2752;p126"/>
            <p:cNvSpPr/>
            <p:nvPr/>
          </p:nvSpPr>
          <p:spPr>
            <a:xfrm>
              <a:off x="5251475" y="3288075"/>
              <a:ext cx="853500" cy="1173800"/>
            </a:xfrm>
            <a:custGeom>
              <a:avLst/>
              <a:gdLst/>
              <a:ahLst/>
              <a:cxnLst/>
              <a:rect l="l" t="t" r="r" b="b"/>
              <a:pathLst>
                <a:path w="34140" h="46952" extrusionOk="0">
                  <a:moveTo>
                    <a:pt x="33876" y="0"/>
                  </a:moveTo>
                  <a:lnTo>
                    <a:pt x="31462" y="1448"/>
                  </a:lnTo>
                  <a:lnTo>
                    <a:pt x="30453" y="2150"/>
                  </a:lnTo>
                  <a:lnTo>
                    <a:pt x="30409" y="2194"/>
                  </a:lnTo>
                  <a:lnTo>
                    <a:pt x="28478" y="4300"/>
                  </a:lnTo>
                  <a:lnTo>
                    <a:pt x="26460" y="6275"/>
                  </a:lnTo>
                  <a:lnTo>
                    <a:pt x="24836" y="7679"/>
                  </a:lnTo>
                  <a:lnTo>
                    <a:pt x="22774" y="9127"/>
                  </a:lnTo>
                  <a:lnTo>
                    <a:pt x="20931" y="10531"/>
                  </a:lnTo>
                  <a:lnTo>
                    <a:pt x="19658" y="11365"/>
                  </a:lnTo>
                  <a:lnTo>
                    <a:pt x="19615" y="11409"/>
                  </a:lnTo>
                  <a:lnTo>
                    <a:pt x="18649" y="12462"/>
                  </a:lnTo>
                  <a:lnTo>
                    <a:pt x="18649" y="12506"/>
                  </a:lnTo>
                  <a:lnTo>
                    <a:pt x="17157" y="14481"/>
                  </a:lnTo>
                  <a:lnTo>
                    <a:pt x="16543" y="15095"/>
                  </a:lnTo>
                  <a:lnTo>
                    <a:pt x="15534" y="15797"/>
                  </a:lnTo>
                  <a:lnTo>
                    <a:pt x="15490" y="15841"/>
                  </a:lnTo>
                  <a:lnTo>
                    <a:pt x="13954" y="17728"/>
                  </a:lnTo>
                  <a:lnTo>
                    <a:pt x="12111" y="20141"/>
                  </a:lnTo>
                  <a:lnTo>
                    <a:pt x="10707" y="22203"/>
                  </a:lnTo>
                  <a:lnTo>
                    <a:pt x="8381" y="26372"/>
                  </a:lnTo>
                  <a:lnTo>
                    <a:pt x="7591" y="27864"/>
                  </a:lnTo>
                  <a:lnTo>
                    <a:pt x="7372" y="28610"/>
                  </a:lnTo>
                  <a:lnTo>
                    <a:pt x="7372" y="28654"/>
                  </a:lnTo>
                  <a:lnTo>
                    <a:pt x="6802" y="34007"/>
                  </a:lnTo>
                  <a:lnTo>
                    <a:pt x="6582" y="36596"/>
                  </a:lnTo>
                  <a:lnTo>
                    <a:pt x="6363" y="38044"/>
                  </a:lnTo>
                  <a:lnTo>
                    <a:pt x="5485" y="39668"/>
                  </a:lnTo>
                  <a:lnTo>
                    <a:pt x="4300" y="41774"/>
                  </a:lnTo>
                  <a:lnTo>
                    <a:pt x="3467" y="43003"/>
                  </a:lnTo>
                  <a:lnTo>
                    <a:pt x="2019" y="44144"/>
                  </a:lnTo>
                  <a:lnTo>
                    <a:pt x="1975" y="44144"/>
                  </a:lnTo>
                  <a:lnTo>
                    <a:pt x="44" y="46645"/>
                  </a:lnTo>
                  <a:lnTo>
                    <a:pt x="0" y="46733"/>
                  </a:lnTo>
                  <a:lnTo>
                    <a:pt x="0" y="46776"/>
                  </a:lnTo>
                  <a:lnTo>
                    <a:pt x="44" y="46864"/>
                  </a:lnTo>
                  <a:lnTo>
                    <a:pt x="88" y="46908"/>
                  </a:lnTo>
                  <a:lnTo>
                    <a:pt x="176" y="46952"/>
                  </a:lnTo>
                  <a:lnTo>
                    <a:pt x="263" y="46908"/>
                  </a:lnTo>
                  <a:lnTo>
                    <a:pt x="307" y="46864"/>
                  </a:lnTo>
                  <a:lnTo>
                    <a:pt x="2238" y="44407"/>
                  </a:lnTo>
                  <a:lnTo>
                    <a:pt x="3686" y="43266"/>
                  </a:lnTo>
                  <a:lnTo>
                    <a:pt x="3730" y="43222"/>
                  </a:lnTo>
                  <a:lnTo>
                    <a:pt x="4607" y="41950"/>
                  </a:lnTo>
                  <a:lnTo>
                    <a:pt x="5792" y="39799"/>
                  </a:lnTo>
                  <a:lnTo>
                    <a:pt x="6714" y="38176"/>
                  </a:lnTo>
                  <a:lnTo>
                    <a:pt x="6714" y="38132"/>
                  </a:lnTo>
                  <a:lnTo>
                    <a:pt x="6933" y="36640"/>
                  </a:lnTo>
                  <a:lnTo>
                    <a:pt x="7153" y="34007"/>
                  </a:lnTo>
                  <a:lnTo>
                    <a:pt x="7723" y="28698"/>
                  </a:lnTo>
                  <a:lnTo>
                    <a:pt x="7942" y="27996"/>
                  </a:lnTo>
                  <a:lnTo>
                    <a:pt x="8688" y="26548"/>
                  </a:lnTo>
                  <a:lnTo>
                    <a:pt x="11014" y="22423"/>
                  </a:lnTo>
                  <a:lnTo>
                    <a:pt x="12418" y="20361"/>
                  </a:lnTo>
                  <a:lnTo>
                    <a:pt x="14217" y="17947"/>
                  </a:lnTo>
                  <a:lnTo>
                    <a:pt x="15753" y="16060"/>
                  </a:lnTo>
                  <a:lnTo>
                    <a:pt x="16762" y="15358"/>
                  </a:lnTo>
                  <a:lnTo>
                    <a:pt x="16806" y="15358"/>
                  </a:lnTo>
                  <a:lnTo>
                    <a:pt x="17421" y="14744"/>
                  </a:lnTo>
                  <a:lnTo>
                    <a:pt x="17464" y="14700"/>
                  </a:lnTo>
                  <a:lnTo>
                    <a:pt x="18913" y="12725"/>
                  </a:lnTo>
                  <a:lnTo>
                    <a:pt x="19878" y="11672"/>
                  </a:lnTo>
                  <a:lnTo>
                    <a:pt x="21150" y="10838"/>
                  </a:lnTo>
                  <a:lnTo>
                    <a:pt x="22993" y="9390"/>
                  </a:lnTo>
                  <a:lnTo>
                    <a:pt x="25056" y="7986"/>
                  </a:lnTo>
                  <a:lnTo>
                    <a:pt x="25056" y="7942"/>
                  </a:lnTo>
                  <a:lnTo>
                    <a:pt x="26679" y="6538"/>
                  </a:lnTo>
                  <a:lnTo>
                    <a:pt x="28698" y="4564"/>
                  </a:lnTo>
                  <a:lnTo>
                    <a:pt x="30629" y="2457"/>
                  </a:lnTo>
                  <a:lnTo>
                    <a:pt x="31682" y="1755"/>
                  </a:lnTo>
                  <a:lnTo>
                    <a:pt x="34051" y="307"/>
                  </a:lnTo>
                  <a:lnTo>
                    <a:pt x="34095" y="263"/>
                  </a:lnTo>
                  <a:lnTo>
                    <a:pt x="34139" y="176"/>
                  </a:lnTo>
                  <a:lnTo>
                    <a:pt x="34139" y="132"/>
                  </a:lnTo>
                  <a:lnTo>
                    <a:pt x="34139" y="44"/>
                  </a:lnTo>
                  <a:lnTo>
                    <a:pt x="3405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3" name="Google Shape;2753;p126"/>
            <p:cNvSpPr/>
            <p:nvPr/>
          </p:nvSpPr>
          <p:spPr>
            <a:xfrm>
              <a:off x="5242675" y="3261725"/>
              <a:ext cx="833775" cy="1184800"/>
            </a:xfrm>
            <a:custGeom>
              <a:avLst/>
              <a:gdLst/>
              <a:ahLst/>
              <a:cxnLst/>
              <a:rect l="l" t="t" r="r" b="b"/>
              <a:pathLst>
                <a:path w="33351" h="47392" extrusionOk="0">
                  <a:moveTo>
                    <a:pt x="33175" y="1"/>
                  </a:moveTo>
                  <a:lnTo>
                    <a:pt x="33087" y="45"/>
                  </a:lnTo>
                  <a:lnTo>
                    <a:pt x="31244" y="1230"/>
                  </a:lnTo>
                  <a:lnTo>
                    <a:pt x="30147" y="1888"/>
                  </a:lnTo>
                  <a:lnTo>
                    <a:pt x="30103" y="1932"/>
                  </a:lnTo>
                  <a:lnTo>
                    <a:pt x="26900" y="5179"/>
                  </a:lnTo>
                  <a:lnTo>
                    <a:pt x="22775" y="8426"/>
                  </a:lnTo>
                  <a:lnTo>
                    <a:pt x="19703" y="10839"/>
                  </a:lnTo>
                  <a:lnTo>
                    <a:pt x="18255" y="11936"/>
                  </a:lnTo>
                  <a:lnTo>
                    <a:pt x="18211" y="11936"/>
                  </a:lnTo>
                  <a:lnTo>
                    <a:pt x="16632" y="13999"/>
                  </a:lnTo>
                  <a:lnTo>
                    <a:pt x="15666" y="14745"/>
                  </a:lnTo>
                  <a:lnTo>
                    <a:pt x="15622" y="14789"/>
                  </a:lnTo>
                  <a:lnTo>
                    <a:pt x="11936" y="19396"/>
                  </a:lnTo>
                  <a:lnTo>
                    <a:pt x="10664" y="21107"/>
                  </a:lnTo>
                  <a:lnTo>
                    <a:pt x="9084" y="23257"/>
                  </a:lnTo>
                  <a:lnTo>
                    <a:pt x="9084" y="23301"/>
                  </a:lnTo>
                  <a:lnTo>
                    <a:pt x="7680" y="25803"/>
                  </a:lnTo>
                  <a:lnTo>
                    <a:pt x="6671" y="27733"/>
                  </a:lnTo>
                  <a:lnTo>
                    <a:pt x="6627" y="27777"/>
                  </a:lnTo>
                  <a:lnTo>
                    <a:pt x="6056" y="32077"/>
                  </a:lnTo>
                  <a:lnTo>
                    <a:pt x="4784" y="40108"/>
                  </a:lnTo>
                  <a:lnTo>
                    <a:pt x="4345" y="41205"/>
                  </a:lnTo>
                  <a:lnTo>
                    <a:pt x="3248" y="43135"/>
                  </a:lnTo>
                  <a:lnTo>
                    <a:pt x="2195" y="44188"/>
                  </a:lnTo>
                  <a:lnTo>
                    <a:pt x="2151" y="44188"/>
                  </a:lnTo>
                  <a:lnTo>
                    <a:pt x="835" y="45987"/>
                  </a:lnTo>
                  <a:lnTo>
                    <a:pt x="1" y="47128"/>
                  </a:lnTo>
                  <a:lnTo>
                    <a:pt x="1" y="47172"/>
                  </a:lnTo>
                  <a:lnTo>
                    <a:pt x="1" y="47260"/>
                  </a:lnTo>
                  <a:lnTo>
                    <a:pt x="1" y="47304"/>
                  </a:lnTo>
                  <a:lnTo>
                    <a:pt x="45" y="47348"/>
                  </a:lnTo>
                  <a:lnTo>
                    <a:pt x="176" y="47392"/>
                  </a:lnTo>
                  <a:lnTo>
                    <a:pt x="220" y="47392"/>
                  </a:lnTo>
                  <a:lnTo>
                    <a:pt x="308" y="47304"/>
                  </a:lnTo>
                  <a:lnTo>
                    <a:pt x="1142" y="46207"/>
                  </a:lnTo>
                  <a:lnTo>
                    <a:pt x="2458" y="44408"/>
                  </a:lnTo>
                  <a:lnTo>
                    <a:pt x="3511" y="43355"/>
                  </a:lnTo>
                  <a:lnTo>
                    <a:pt x="3511" y="43311"/>
                  </a:lnTo>
                  <a:lnTo>
                    <a:pt x="4652" y="41380"/>
                  </a:lnTo>
                  <a:lnTo>
                    <a:pt x="4696" y="41336"/>
                  </a:lnTo>
                  <a:lnTo>
                    <a:pt x="5135" y="40239"/>
                  </a:lnTo>
                  <a:lnTo>
                    <a:pt x="5135" y="40195"/>
                  </a:lnTo>
                  <a:lnTo>
                    <a:pt x="6408" y="32121"/>
                  </a:lnTo>
                  <a:lnTo>
                    <a:pt x="6978" y="27865"/>
                  </a:lnTo>
                  <a:lnTo>
                    <a:pt x="7987" y="25934"/>
                  </a:lnTo>
                  <a:lnTo>
                    <a:pt x="9391" y="23477"/>
                  </a:lnTo>
                  <a:lnTo>
                    <a:pt x="10927" y="21327"/>
                  </a:lnTo>
                  <a:lnTo>
                    <a:pt x="12200" y="19615"/>
                  </a:lnTo>
                  <a:lnTo>
                    <a:pt x="15886" y="15008"/>
                  </a:lnTo>
                  <a:lnTo>
                    <a:pt x="16851" y="14262"/>
                  </a:lnTo>
                  <a:lnTo>
                    <a:pt x="16895" y="14218"/>
                  </a:lnTo>
                  <a:lnTo>
                    <a:pt x="18475" y="12200"/>
                  </a:lnTo>
                  <a:lnTo>
                    <a:pt x="19923" y="11103"/>
                  </a:lnTo>
                  <a:lnTo>
                    <a:pt x="22994" y="8689"/>
                  </a:lnTo>
                  <a:lnTo>
                    <a:pt x="27119" y="5442"/>
                  </a:lnTo>
                  <a:lnTo>
                    <a:pt x="27163" y="5442"/>
                  </a:lnTo>
                  <a:lnTo>
                    <a:pt x="30366" y="2195"/>
                  </a:lnTo>
                  <a:lnTo>
                    <a:pt x="31419" y="1537"/>
                  </a:lnTo>
                  <a:lnTo>
                    <a:pt x="33306" y="352"/>
                  </a:lnTo>
                  <a:lnTo>
                    <a:pt x="33350" y="308"/>
                  </a:lnTo>
                  <a:lnTo>
                    <a:pt x="33350" y="220"/>
                  </a:lnTo>
                  <a:lnTo>
                    <a:pt x="33350" y="176"/>
                  </a:lnTo>
                  <a:lnTo>
                    <a:pt x="33350" y="89"/>
                  </a:lnTo>
                  <a:lnTo>
                    <a:pt x="33306" y="45"/>
                  </a:lnTo>
                  <a:lnTo>
                    <a:pt x="3321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4" name="Google Shape;2754;p126"/>
            <p:cNvSpPr/>
            <p:nvPr/>
          </p:nvSpPr>
          <p:spPr>
            <a:xfrm>
              <a:off x="5230625" y="3236500"/>
              <a:ext cx="817300" cy="1199050"/>
            </a:xfrm>
            <a:custGeom>
              <a:avLst/>
              <a:gdLst/>
              <a:ahLst/>
              <a:cxnLst/>
              <a:rect l="l" t="t" r="r" b="b"/>
              <a:pathLst>
                <a:path w="32692" h="47962" extrusionOk="0">
                  <a:moveTo>
                    <a:pt x="32428" y="1"/>
                  </a:moveTo>
                  <a:lnTo>
                    <a:pt x="30146" y="1536"/>
                  </a:lnTo>
                  <a:lnTo>
                    <a:pt x="30102" y="1580"/>
                  </a:lnTo>
                  <a:lnTo>
                    <a:pt x="27513" y="4038"/>
                  </a:lnTo>
                  <a:lnTo>
                    <a:pt x="22906" y="7724"/>
                  </a:lnTo>
                  <a:lnTo>
                    <a:pt x="20624" y="9523"/>
                  </a:lnTo>
                  <a:lnTo>
                    <a:pt x="18693" y="11102"/>
                  </a:lnTo>
                  <a:lnTo>
                    <a:pt x="17070" y="12287"/>
                  </a:lnTo>
                  <a:lnTo>
                    <a:pt x="17070" y="12331"/>
                  </a:lnTo>
                  <a:lnTo>
                    <a:pt x="16280" y="13253"/>
                  </a:lnTo>
                  <a:lnTo>
                    <a:pt x="15622" y="13867"/>
                  </a:lnTo>
                  <a:lnTo>
                    <a:pt x="15578" y="13911"/>
                  </a:lnTo>
                  <a:lnTo>
                    <a:pt x="12770" y="17509"/>
                  </a:lnTo>
                  <a:lnTo>
                    <a:pt x="10927" y="19878"/>
                  </a:lnTo>
                  <a:lnTo>
                    <a:pt x="7592" y="24310"/>
                  </a:lnTo>
                  <a:lnTo>
                    <a:pt x="5880" y="27514"/>
                  </a:lnTo>
                  <a:lnTo>
                    <a:pt x="5836" y="27558"/>
                  </a:lnTo>
                  <a:lnTo>
                    <a:pt x="5178" y="32121"/>
                  </a:lnTo>
                  <a:lnTo>
                    <a:pt x="4652" y="35851"/>
                  </a:lnTo>
                  <a:lnTo>
                    <a:pt x="4125" y="39274"/>
                  </a:lnTo>
                  <a:lnTo>
                    <a:pt x="3598" y="41731"/>
                  </a:lnTo>
                  <a:lnTo>
                    <a:pt x="3116" y="43091"/>
                  </a:lnTo>
                  <a:lnTo>
                    <a:pt x="527" y="47040"/>
                  </a:lnTo>
                  <a:lnTo>
                    <a:pt x="44" y="47699"/>
                  </a:lnTo>
                  <a:lnTo>
                    <a:pt x="0" y="47786"/>
                  </a:lnTo>
                  <a:lnTo>
                    <a:pt x="0" y="47830"/>
                  </a:lnTo>
                  <a:lnTo>
                    <a:pt x="44" y="47918"/>
                  </a:lnTo>
                  <a:lnTo>
                    <a:pt x="88" y="47962"/>
                  </a:lnTo>
                  <a:lnTo>
                    <a:pt x="264" y="47962"/>
                  </a:lnTo>
                  <a:lnTo>
                    <a:pt x="351" y="47918"/>
                  </a:lnTo>
                  <a:lnTo>
                    <a:pt x="790" y="47260"/>
                  </a:lnTo>
                  <a:lnTo>
                    <a:pt x="3423" y="43267"/>
                  </a:lnTo>
                  <a:lnTo>
                    <a:pt x="3467" y="43223"/>
                  </a:lnTo>
                  <a:lnTo>
                    <a:pt x="3906" y="41862"/>
                  </a:lnTo>
                  <a:lnTo>
                    <a:pt x="3950" y="41819"/>
                  </a:lnTo>
                  <a:lnTo>
                    <a:pt x="4476" y="39317"/>
                  </a:lnTo>
                  <a:lnTo>
                    <a:pt x="4959" y="35895"/>
                  </a:lnTo>
                  <a:lnTo>
                    <a:pt x="5529" y="32165"/>
                  </a:lnTo>
                  <a:lnTo>
                    <a:pt x="6187" y="27645"/>
                  </a:lnTo>
                  <a:lnTo>
                    <a:pt x="7899" y="24486"/>
                  </a:lnTo>
                  <a:lnTo>
                    <a:pt x="11190" y="20098"/>
                  </a:lnTo>
                  <a:lnTo>
                    <a:pt x="13033" y="17728"/>
                  </a:lnTo>
                  <a:lnTo>
                    <a:pt x="15841" y="14130"/>
                  </a:lnTo>
                  <a:lnTo>
                    <a:pt x="16543" y="13516"/>
                  </a:lnTo>
                  <a:lnTo>
                    <a:pt x="16543" y="13472"/>
                  </a:lnTo>
                  <a:lnTo>
                    <a:pt x="17289" y="12594"/>
                  </a:lnTo>
                  <a:lnTo>
                    <a:pt x="18913" y="11366"/>
                  </a:lnTo>
                  <a:lnTo>
                    <a:pt x="20844" y="9786"/>
                  </a:lnTo>
                  <a:lnTo>
                    <a:pt x="23125" y="7987"/>
                  </a:lnTo>
                  <a:lnTo>
                    <a:pt x="27733" y="4301"/>
                  </a:lnTo>
                  <a:lnTo>
                    <a:pt x="30322" y="1844"/>
                  </a:lnTo>
                  <a:lnTo>
                    <a:pt x="32604" y="308"/>
                  </a:lnTo>
                  <a:lnTo>
                    <a:pt x="32647" y="264"/>
                  </a:lnTo>
                  <a:lnTo>
                    <a:pt x="32691" y="220"/>
                  </a:lnTo>
                  <a:lnTo>
                    <a:pt x="32691" y="132"/>
                  </a:lnTo>
                  <a:lnTo>
                    <a:pt x="32647" y="88"/>
                  </a:lnTo>
                  <a:lnTo>
                    <a:pt x="3260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5" name="Google Shape;2755;p126"/>
            <p:cNvSpPr/>
            <p:nvPr/>
          </p:nvSpPr>
          <p:spPr>
            <a:xfrm>
              <a:off x="5136275" y="3184950"/>
              <a:ext cx="854600" cy="1805700"/>
            </a:xfrm>
            <a:custGeom>
              <a:avLst/>
              <a:gdLst/>
              <a:ahLst/>
              <a:cxnLst/>
              <a:rect l="l" t="t" r="r" b="b"/>
              <a:pathLst>
                <a:path w="34184" h="72228" extrusionOk="0">
                  <a:moveTo>
                    <a:pt x="34052" y="0"/>
                  </a:moveTo>
                  <a:lnTo>
                    <a:pt x="33964" y="44"/>
                  </a:lnTo>
                  <a:lnTo>
                    <a:pt x="33920" y="44"/>
                  </a:lnTo>
                  <a:lnTo>
                    <a:pt x="30015" y="3072"/>
                  </a:lnTo>
                  <a:lnTo>
                    <a:pt x="25978" y="6319"/>
                  </a:lnTo>
                  <a:lnTo>
                    <a:pt x="23257" y="8513"/>
                  </a:lnTo>
                  <a:lnTo>
                    <a:pt x="20975" y="10400"/>
                  </a:lnTo>
                  <a:lnTo>
                    <a:pt x="19659" y="11453"/>
                  </a:lnTo>
                  <a:lnTo>
                    <a:pt x="16675" y="13340"/>
                  </a:lnTo>
                  <a:lnTo>
                    <a:pt x="16675" y="13384"/>
                  </a:lnTo>
                  <a:lnTo>
                    <a:pt x="15534" y="14656"/>
                  </a:lnTo>
                  <a:lnTo>
                    <a:pt x="14657" y="15885"/>
                  </a:lnTo>
                  <a:lnTo>
                    <a:pt x="13779" y="17114"/>
                  </a:lnTo>
                  <a:lnTo>
                    <a:pt x="12199" y="19615"/>
                  </a:lnTo>
                  <a:lnTo>
                    <a:pt x="10488" y="22248"/>
                  </a:lnTo>
                  <a:lnTo>
                    <a:pt x="9567" y="23564"/>
                  </a:lnTo>
                  <a:lnTo>
                    <a:pt x="8601" y="24837"/>
                  </a:lnTo>
                  <a:lnTo>
                    <a:pt x="7197" y="26811"/>
                  </a:lnTo>
                  <a:lnTo>
                    <a:pt x="7197" y="26899"/>
                  </a:lnTo>
                  <a:lnTo>
                    <a:pt x="6802" y="29005"/>
                  </a:lnTo>
                  <a:lnTo>
                    <a:pt x="6188" y="33876"/>
                  </a:lnTo>
                  <a:lnTo>
                    <a:pt x="5705" y="37386"/>
                  </a:lnTo>
                  <a:lnTo>
                    <a:pt x="5266" y="40502"/>
                  </a:lnTo>
                  <a:lnTo>
                    <a:pt x="4564" y="43793"/>
                  </a:lnTo>
                  <a:lnTo>
                    <a:pt x="3730" y="47479"/>
                  </a:lnTo>
                  <a:lnTo>
                    <a:pt x="1624" y="50814"/>
                  </a:lnTo>
                  <a:lnTo>
                    <a:pt x="878" y="52262"/>
                  </a:lnTo>
                  <a:lnTo>
                    <a:pt x="834" y="52350"/>
                  </a:lnTo>
                  <a:lnTo>
                    <a:pt x="527" y="54807"/>
                  </a:lnTo>
                  <a:lnTo>
                    <a:pt x="264" y="57527"/>
                  </a:lnTo>
                  <a:lnTo>
                    <a:pt x="1" y="59458"/>
                  </a:lnTo>
                  <a:lnTo>
                    <a:pt x="1" y="59502"/>
                  </a:lnTo>
                  <a:lnTo>
                    <a:pt x="1" y="59590"/>
                  </a:lnTo>
                  <a:lnTo>
                    <a:pt x="2414" y="62837"/>
                  </a:lnTo>
                  <a:lnTo>
                    <a:pt x="3774" y="64943"/>
                  </a:lnTo>
                  <a:lnTo>
                    <a:pt x="4608" y="66216"/>
                  </a:lnTo>
                  <a:lnTo>
                    <a:pt x="6275" y="68190"/>
                  </a:lnTo>
                  <a:lnTo>
                    <a:pt x="9391" y="71701"/>
                  </a:lnTo>
                  <a:lnTo>
                    <a:pt x="9435" y="71701"/>
                  </a:lnTo>
                  <a:lnTo>
                    <a:pt x="10093" y="72183"/>
                  </a:lnTo>
                  <a:lnTo>
                    <a:pt x="10181" y="72227"/>
                  </a:lnTo>
                  <a:lnTo>
                    <a:pt x="10707" y="72227"/>
                  </a:lnTo>
                  <a:lnTo>
                    <a:pt x="10751" y="72183"/>
                  </a:lnTo>
                  <a:lnTo>
                    <a:pt x="10839" y="72140"/>
                  </a:lnTo>
                  <a:lnTo>
                    <a:pt x="11804" y="71043"/>
                  </a:lnTo>
                  <a:lnTo>
                    <a:pt x="11848" y="70955"/>
                  </a:lnTo>
                  <a:lnTo>
                    <a:pt x="11848" y="70911"/>
                  </a:lnTo>
                  <a:lnTo>
                    <a:pt x="11804" y="70823"/>
                  </a:lnTo>
                  <a:lnTo>
                    <a:pt x="11804" y="70779"/>
                  </a:lnTo>
                  <a:lnTo>
                    <a:pt x="11717" y="70735"/>
                  </a:lnTo>
                  <a:lnTo>
                    <a:pt x="11585" y="70735"/>
                  </a:lnTo>
                  <a:lnTo>
                    <a:pt x="11541" y="70779"/>
                  </a:lnTo>
                  <a:lnTo>
                    <a:pt x="10620" y="71876"/>
                  </a:lnTo>
                  <a:lnTo>
                    <a:pt x="10269" y="71876"/>
                  </a:lnTo>
                  <a:lnTo>
                    <a:pt x="9654" y="71437"/>
                  </a:lnTo>
                  <a:lnTo>
                    <a:pt x="6539" y="67971"/>
                  </a:lnTo>
                  <a:lnTo>
                    <a:pt x="4915" y="65996"/>
                  </a:lnTo>
                  <a:lnTo>
                    <a:pt x="4038" y="64768"/>
                  </a:lnTo>
                  <a:lnTo>
                    <a:pt x="2677" y="62618"/>
                  </a:lnTo>
                  <a:lnTo>
                    <a:pt x="352" y="59414"/>
                  </a:lnTo>
                  <a:lnTo>
                    <a:pt x="615" y="57571"/>
                  </a:lnTo>
                  <a:lnTo>
                    <a:pt x="878" y="54851"/>
                  </a:lnTo>
                  <a:lnTo>
                    <a:pt x="1185" y="52393"/>
                  </a:lnTo>
                  <a:lnTo>
                    <a:pt x="1931" y="50989"/>
                  </a:lnTo>
                  <a:lnTo>
                    <a:pt x="4038" y="47654"/>
                  </a:lnTo>
                  <a:lnTo>
                    <a:pt x="4038" y="47567"/>
                  </a:lnTo>
                  <a:lnTo>
                    <a:pt x="4915" y="43837"/>
                  </a:lnTo>
                  <a:lnTo>
                    <a:pt x="5617" y="40546"/>
                  </a:lnTo>
                  <a:lnTo>
                    <a:pt x="6056" y="37430"/>
                  </a:lnTo>
                  <a:lnTo>
                    <a:pt x="6495" y="33920"/>
                  </a:lnTo>
                  <a:lnTo>
                    <a:pt x="7109" y="29093"/>
                  </a:lnTo>
                  <a:lnTo>
                    <a:pt x="7504" y="26987"/>
                  </a:lnTo>
                  <a:lnTo>
                    <a:pt x="8908" y="25056"/>
                  </a:lnTo>
                  <a:lnTo>
                    <a:pt x="9830" y="23783"/>
                  </a:lnTo>
                  <a:lnTo>
                    <a:pt x="10751" y="22467"/>
                  </a:lnTo>
                  <a:lnTo>
                    <a:pt x="12463" y="19790"/>
                  </a:lnTo>
                  <a:lnTo>
                    <a:pt x="14086" y="17289"/>
                  </a:lnTo>
                  <a:lnTo>
                    <a:pt x="14920" y="16060"/>
                  </a:lnTo>
                  <a:lnTo>
                    <a:pt x="15798" y="14876"/>
                  </a:lnTo>
                  <a:lnTo>
                    <a:pt x="16895" y="13647"/>
                  </a:lnTo>
                  <a:lnTo>
                    <a:pt x="19835" y="11760"/>
                  </a:lnTo>
                  <a:lnTo>
                    <a:pt x="19878" y="11760"/>
                  </a:lnTo>
                  <a:lnTo>
                    <a:pt x="21195" y="10663"/>
                  </a:lnTo>
                  <a:lnTo>
                    <a:pt x="23477" y="8820"/>
                  </a:lnTo>
                  <a:lnTo>
                    <a:pt x="26241" y="6626"/>
                  </a:lnTo>
                  <a:lnTo>
                    <a:pt x="30234" y="3379"/>
                  </a:lnTo>
                  <a:lnTo>
                    <a:pt x="34140" y="351"/>
                  </a:lnTo>
                  <a:lnTo>
                    <a:pt x="34183" y="264"/>
                  </a:lnTo>
                  <a:lnTo>
                    <a:pt x="34183" y="220"/>
                  </a:lnTo>
                  <a:lnTo>
                    <a:pt x="34183" y="132"/>
                  </a:lnTo>
                  <a:lnTo>
                    <a:pt x="34183" y="88"/>
                  </a:lnTo>
                  <a:lnTo>
                    <a:pt x="34096" y="44"/>
                  </a:lnTo>
                  <a:lnTo>
                    <a:pt x="3405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6" name="Google Shape;2756;p126"/>
            <p:cNvSpPr/>
            <p:nvPr/>
          </p:nvSpPr>
          <p:spPr>
            <a:xfrm>
              <a:off x="5101175" y="3159725"/>
              <a:ext cx="862275" cy="1886875"/>
            </a:xfrm>
            <a:custGeom>
              <a:avLst/>
              <a:gdLst/>
              <a:ahLst/>
              <a:cxnLst/>
              <a:rect l="l" t="t" r="r" b="b"/>
              <a:pathLst>
                <a:path w="34491" h="75475" extrusionOk="0">
                  <a:moveTo>
                    <a:pt x="34271" y="0"/>
                  </a:moveTo>
                  <a:lnTo>
                    <a:pt x="34183" y="44"/>
                  </a:lnTo>
                  <a:lnTo>
                    <a:pt x="31287" y="2238"/>
                  </a:lnTo>
                  <a:lnTo>
                    <a:pt x="22555" y="9303"/>
                  </a:lnTo>
                  <a:lnTo>
                    <a:pt x="19834" y="11409"/>
                  </a:lnTo>
                  <a:lnTo>
                    <a:pt x="17509" y="12506"/>
                  </a:lnTo>
                  <a:lnTo>
                    <a:pt x="16938" y="12813"/>
                  </a:lnTo>
                  <a:lnTo>
                    <a:pt x="16456" y="13164"/>
                  </a:lnTo>
                  <a:lnTo>
                    <a:pt x="15929" y="13515"/>
                  </a:lnTo>
                  <a:lnTo>
                    <a:pt x="15446" y="13910"/>
                  </a:lnTo>
                  <a:lnTo>
                    <a:pt x="14964" y="14393"/>
                  </a:lnTo>
                  <a:lnTo>
                    <a:pt x="14481" y="14875"/>
                  </a:lnTo>
                  <a:lnTo>
                    <a:pt x="13559" y="15885"/>
                  </a:lnTo>
                  <a:lnTo>
                    <a:pt x="12726" y="17026"/>
                  </a:lnTo>
                  <a:lnTo>
                    <a:pt x="11892" y="18210"/>
                  </a:lnTo>
                  <a:lnTo>
                    <a:pt x="11058" y="19483"/>
                  </a:lnTo>
                  <a:lnTo>
                    <a:pt x="10268" y="20712"/>
                  </a:lnTo>
                  <a:lnTo>
                    <a:pt x="9479" y="21940"/>
                  </a:lnTo>
                  <a:lnTo>
                    <a:pt x="8733" y="23125"/>
                  </a:lnTo>
                  <a:lnTo>
                    <a:pt x="7943" y="24222"/>
                  </a:lnTo>
                  <a:lnTo>
                    <a:pt x="7197" y="25187"/>
                  </a:lnTo>
                  <a:lnTo>
                    <a:pt x="7153" y="25275"/>
                  </a:lnTo>
                  <a:lnTo>
                    <a:pt x="6846" y="26240"/>
                  </a:lnTo>
                  <a:lnTo>
                    <a:pt x="6846" y="26328"/>
                  </a:lnTo>
                  <a:lnTo>
                    <a:pt x="7021" y="27513"/>
                  </a:lnTo>
                  <a:lnTo>
                    <a:pt x="6319" y="33876"/>
                  </a:lnTo>
                  <a:lnTo>
                    <a:pt x="5836" y="37605"/>
                  </a:lnTo>
                  <a:lnTo>
                    <a:pt x="5398" y="40896"/>
                  </a:lnTo>
                  <a:lnTo>
                    <a:pt x="5047" y="43003"/>
                  </a:lnTo>
                  <a:lnTo>
                    <a:pt x="3950" y="47522"/>
                  </a:lnTo>
                  <a:lnTo>
                    <a:pt x="3423" y="49716"/>
                  </a:lnTo>
                  <a:lnTo>
                    <a:pt x="1756" y="52964"/>
                  </a:lnTo>
                  <a:lnTo>
                    <a:pt x="1712" y="53007"/>
                  </a:lnTo>
                  <a:lnTo>
                    <a:pt x="1229" y="56957"/>
                  </a:lnTo>
                  <a:lnTo>
                    <a:pt x="88" y="61345"/>
                  </a:lnTo>
                  <a:lnTo>
                    <a:pt x="0" y="62398"/>
                  </a:lnTo>
                  <a:lnTo>
                    <a:pt x="44" y="62529"/>
                  </a:lnTo>
                  <a:lnTo>
                    <a:pt x="1843" y="64811"/>
                  </a:lnTo>
                  <a:lnTo>
                    <a:pt x="4739" y="68146"/>
                  </a:lnTo>
                  <a:lnTo>
                    <a:pt x="6144" y="69814"/>
                  </a:lnTo>
                  <a:lnTo>
                    <a:pt x="8250" y="72095"/>
                  </a:lnTo>
                  <a:lnTo>
                    <a:pt x="9830" y="74026"/>
                  </a:lnTo>
                  <a:lnTo>
                    <a:pt x="10927" y="75386"/>
                  </a:lnTo>
                  <a:lnTo>
                    <a:pt x="11014" y="75430"/>
                  </a:lnTo>
                  <a:lnTo>
                    <a:pt x="11058" y="75474"/>
                  </a:lnTo>
                  <a:lnTo>
                    <a:pt x="11146" y="75430"/>
                  </a:lnTo>
                  <a:lnTo>
                    <a:pt x="11365" y="75343"/>
                  </a:lnTo>
                  <a:lnTo>
                    <a:pt x="11453" y="75299"/>
                  </a:lnTo>
                  <a:lnTo>
                    <a:pt x="12462" y="73763"/>
                  </a:lnTo>
                  <a:lnTo>
                    <a:pt x="12506" y="73719"/>
                  </a:lnTo>
                  <a:lnTo>
                    <a:pt x="12506" y="73631"/>
                  </a:lnTo>
                  <a:lnTo>
                    <a:pt x="12462" y="73587"/>
                  </a:lnTo>
                  <a:lnTo>
                    <a:pt x="12419" y="73543"/>
                  </a:lnTo>
                  <a:lnTo>
                    <a:pt x="12375" y="73500"/>
                  </a:lnTo>
                  <a:lnTo>
                    <a:pt x="12287" y="73500"/>
                  </a:lnTo>
                  <a:lnTo>
                    <a:pt x="12243" y="73543"/>
                  </a:lnTo>
                  <a:lnTo>
                    <a:pt x="12199" y="73587"/>
                  </a:lnTo>
                  <a:lnTo>
                    <a:pt x="11190" y="75035"/>
                  </a:lnTo>
                  <a:lnTo>
                    <a:pt x="11146" y="75079"/>
                  </a:lnTo>
                  <a:lnTo>
                    <a:pt x="10093" y="73807"/>
                  </a:lnTo>
                  <a:lnTo>
                    <a:pt x="8513" y="71876"/>
                  </a:lnTo>
                  <a:lnTo>
                    <a:pt x="6407" y="69594"/>
                  </a:lnTo>
                  <a:lnTo>
                    <a:pt x="2151" y="64592"/>
                  </a:lnTo>
                  <a:lnTo>
                    <a:pt x="395" y="62354"/>
                  </a:lnTo>
                  <a:lnTo>
                    <a:pt x="439" y="61389"/>
                  </a:lnTo>
                  <a:lnTo>
                    <a:pt x="1580" y="57044"/>
                  </a:lnTo>
                  <a:lnTo>
                    <a:pt x="1580" y="57001"/>
                  </a:lnTo>
                  <a:lnTo>
                    <a:pt x="2063" y="53095"/>
                  </a:lnTo>
                  <a:lnTo>
                    <a:pt x="3774" y="49848"/>
                  </a:lnTo>
                  <a:lnTo>
                    <a:pt x="3774" y="49804"/>
                  </a:lnTo>
                  <a:lnTo>
                    <a:pt x="4301" y="47610"/>
                  </a:lnTo>
                  <a:lnTo>
                    <a:pt x="5398" y="43091"/>
                  </a:lnTo>
                  <a:lnTo>
                    <a:pt x="5749" y="40940"/>
                  </a:lnTo>
                  <a:lnTo>
                    <a:pt x="6188" y="37649"/>
                  </a:lnTo>
                  <a:lnTo>
                    <a:pt x="6670" y="33920"/>
                  </a:lnTo>
                  <a:lnTo>
                    <a:pt x="7372" y="27557"/>
                  </a:lnTo>
                  <a:lnTo>
                    <a:pt x="7372" y="27469"/>
                  </a:lnTo>
                  <a:lnTo>
                    <a:pt x="7197" y="26284"/>
                  </a:lnTo>
                  <a:lnTo>
                    <a:pt x="7460" y="25407"/>
                  </a:lnTo>
                  <a:lnTo>
                    <a:pt x="8250" y="24397"/>
                  </a:lnTo>
                  <a:lnTo>
                    <a:pt x="9040" y="23300"/>
                  </a:lnTo>
                  <a:lnTo>
                    <a:pt x="9786" y="22116"/>
                  </a:lnTo>
                  <a:lnTo>
                    <a:pt x="10576" y="20887"/>
                  </a:lnTo>
                  <a:lnTo>
                    <a:pt x="12155" y="18430"/>
                  </a:lnTo>
                  <a:lnTo>
                    <a:pt x="12989" y="17245"/>
                  </a:lnTo>
                  <a:lnTo>
                    <a:pt x="13823" y="16148"/>
                  </a:lnTo>
                  <a:lnTo>
                    <a:pt x="14700" y="15139"/>
                  </a:lnTo>
                  <a:lnTo>
                    <a:pt x="15183" y="14656"/>
                  </a:lnTo>
                  <a:lnTo>
                    <a:pt x="15622" y="14217"/>
                  </a:lnTo>
                  <a:lnTo>
                    <a:pt x="16105" y="13822"/>
                  </a:lnTo>
                  <a:lnTo>
                    <a:pt x="16631" y="13427"/>
                  </a:lnTo>
                  <a:lnTo>
                    <a:pt x="17114" y="13120"/>
                  </a:lnTo>
                  <a:lnTo>
                    <a:pt x="17640" y="12857"/>
                  </a:lnTo>
                  <a:lnTo>
                    <a:pt x="20010" y="11716"/>
                  </a:lnTo>
                  <a:lnTo>
                    <a:pt x="20054" y="11716"/>
                  </a:lnTo>
                  <a:lnTo>
                    <a:pt x="22774" y="9566"/>
                  </a:lnTo>
                  <a:lnTo>
                    <a:pt x="27865" y="5441"/>
                  </a:lnTo>
                  <a:lnTo>
                    <a:pt x="31507" y="2545"/>
                  </a:lnTo>
                  <a:lnTo>
                    <a:pt x="34403" y="307"/>
                  </a:lnTo>
                  <a:lnTo>
                    <a:pt x="34447" y="263"/>
                  </a:lnTo>
                  <a:lnTo>
                    <a:pt x="34490" y="219"/>
                  </a:lnTo>
                  <a:lnTo>
                    <a:pt x="34490" y="132"/>
                  </a:lnTo>
                  <a:lnTo>
                    <a:pt x="34447" y="88"/>
                  </a:lnTo>
                  <a:lnTo>
                    <a:pt x="34403" y="44"/>
                  </a:lnTo>
                  <a:lnTo>
                    <a:pt x="3431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7" name="Google Shape;2757;p126"/>
            <p:cNvSpPr/>
            <p:nvPr/>
          </p:nvSpPr>
          <p:spPr>
            <a:xfrm>
              <a:off x="5644200" y="4235875"/>
              <a:ext cx="110825" cy="70225"/>
            </a:xfrm>
            <a:custGeom>
              <a:avLst/>
              <a:gdLst/>
              <a:ahLst/>
              <a:cxnLst/>
              <a:rect l="l" t="t" r="r" b="b"/>
              <a:pathLst>
                <a:path w="4433" h="2809" extrusionOk="0">
                  <a:moveTo>
                    <a:pt x="3116" y="352"/>
                  </a:moveTo>
                  <a:lnTo>
                    <a:pt x="3555" y="571"/>
                  </a:lnTo>
                  <a:lnTo>
                    <a:pt x="4081" y="1361"/>
                  </a:lnTo>
                  <a:lnTo>
                    <a:pt x="4037" y="2107"/>
                  </a:lnTo>
                  <a:lnTo>
                    <a:pt x="3862" y="2326"/>
                  </a:lnTo>
                  <a:lnTo>
                    <a:pt x="3511" y="2458"/>
                  </a:lnTo>
                  <a:lnTo>
                    <a:pt x="2370" y="2414"/>
                  </a:lnTo>
                  <a:lnTo>
                    <a:pt x="746" y="1844"/>
                  </a:lnTo>
                  <a:lnTo>
                    <a:pt x="351" y="1493"/>
                  </a:lnTo>
                  <a:lnTo>
                    <a:pt x="351" y="1449"/>
                  </a:lnTo>
                  <a:lnTo>
                    <a:pt x="658" y="1229"/>
                  </a:lnTo>
                  <a:lnTo>
                    <a:pt x="2107" y="396"/>
                  </a:lnTo>
                  <a:lnTo>
                    <a:pt x="3116" y="352"/>
                  </a:lnTo>
                  <a:close/>
                  <a:moveTo>
                    <a:pt x="3160" y="1"/>
                  </a:moveTo>
                  <a:lnTo>
                    <a:pt x="2063" y="45"/>
                  </a:lnTo>
                  <a:lnTo>
                    <a:pt x="1975" y="88"/>
                  </a:lnTo>
                  <a:lnTo>
                    <a:pt x="483" y="922"/>
                  </a:lnTo>
                  <a:lnTo>
                    <a:pt x="439" y="922"/>
                  </a:lnTo>
                  <a:lnTo>
                    <a:pt x="88" y="1229"/>
                  </a:lnTo>
                  <a:lnTo>
                    <a:pt x="44" y="1273"/>
                  </a:lnTo>
                  <a:lnTo>
                    <a:pt x="0" y="1361"/>
                  </a:lnTo>
                  <a:lnTo>
                    <a:pt x="0" y="1536"/>
                  </a:lnTo>
                  <a:lnTo>
                    <a:pt x="88" y="1668"/>
                  </a:lnTo>
                  <a:lnTo>
                    <a:pt x="527" y="2151"/>
                  </a:lnTo>
                  <a:lnTo>
                    <a:pt x="615" y="2195"/>
                  </a:lnTo>
                  <a:lnTo>
                    <a:pt x="2282" y="2721"/>
                  </a:lnTo>
                  <a:lnTo>
                    <a:pt x="2326" y="2765"/>
                  </a:lnTo>
                  <a:lnTo>
                    <a:pt x="3555" y="2809"/>
                  </a:lnTo>
                  <a:lnTo>
                    <a:pt x="3598" y="2809"/>
                  </a:lnTo>
                  <a:lnTo>
                    <a:pt x="4037" y="2633"/>
                  </a:lnTo>
                  <a:lnTo>
                    <a:pt x="4081" y="2590"/>
                  </a:lnTo>
                  <a:lnTo>
                    <a:pt x="4344" y="2326"/>
                  </a:lnTo>
                  <a:lnTo>
                    <a:pt x="4388" y="2195"/>
                  </a:lnTo>
                  <a:lnTo>
                    <a:pt x="4432" y="1361"/>
                  </a:lnTo>
                  <a:lnTo>
                    <a:pt x="4388" y="1229"/>
                  </a:lnTo>
                  <a:lnTo>
                    <a:pt x="3818" y="352"/>
                  </a:lnTo>
                  <a:lnTo>
                    <a:pt x="3730" y="308"/>
                  </a:lnTo>
                  <a:lnTo>
                    <a:pt x="324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8" name="Google Shape;2758;p126"/>
            <p:cNvSpPr/>
            <p:nvPr/>
          </p:nvSpPr>
          <p:spPr>
            <a:xfrm>
              <a:off x="5600325" y="4217225"/>
              <a:ext cx="172250" cy="154700"/>
            </a:xfrm>
            <a:custGeom>
              <a:avLst/>
              <a:gdLst/>
              <a:ahLst/>
              <a:cxnLst/>
              <a:rect l="l" t="t" r="r" b="b"/>
              <a:pathLst>
                <a:path w="6890" h="6188" extrusionOk="0">
                  <a:moveTo>
                    <a:pt x="4915" y="352"/>
                  </a:moveTo>
                  <a:lnTo>
                    <a:pt x="5704" y="703"/>
                  </a:lnTo>
                  <a:lnTo>
                    <a:pt x="5924" y="922"/>
                  </a:lnTo>
                  <a:lnTo>
                    <a:pt x="6494" y="2590"/>
                  </a:lnTo>
                  <a:lnTo>
                    <a:pt x="6538" y="5793"/>
                  </a:lnTo>
                  <a:lnTo>
                    <a:pt x="6494" y="5837"/>
                  </a:lnTo>
                  <a:lnTo>
                    <a:pt x="6143" y="5837"/>
                  </a:lnTo>
                  <a:lnTo>
                    <a:pt x="4651" y="5486"/>
                  </a:lnTo>
                  <a:lnTo>
                    <a:pt x="2589" y="4740"/>
                  </a:lnTo>
                  <a:lnTo>
                    <a:pt x="878" y="3906"/>
                  </a:lnTo>
                  <a:lnTo>
                    <a:pt x="570" y="3599"/>
                  </a:lnTo>
                  <a:lnTo>
                    <a:pt x="351" y="2853"/>
                  </a:lnTo>
                  <a:lnTo>
                    <a:pt x="570" y="2414"/>
                  </a:lnTo>
                  <a:lnTo>
                    <a:pt x="965" y="1975"/>
                  </a:lnTo>
                  <a:lnTo>
                    <a:pt x="2677" y="1010"/>
                  </a:lnTo>
                  <a:lnTo>
                    <a:pt x="4125" y="396"/>
                  </a:lnTo>
                  <a:lnTo>
                    <a:pt x="4915" y="352"/>
                  </a:lnTo>
                  <a:close/>
                  <a:moveTo>
                    <a:pt x="4915" y="1"/>
                  </a:moveTo>
                  <a:lnTo>
                    <a:pt x="4081" y="45"/>
                  </a:lnTo>
                  <a:lnTo>
                    <a:pt x="3993" y="45"/>
                  </a:lnTo>
                  <a:lnTo>
                    <a:pt x="2501" y="703"/>
                  </a:lnTo>
                  <a:lnTo>
                    <a:pt x="746" y="1668"/>
                  </a:lnTo>
                  <a:lnTo>
                    <a:pt x="702" y="1712"/>
                  </a:lnTo>
                  <a:lnTo>
                    <a:pt x="263" y="2195"/>
                  </a:lnTo>
                  <a:lnTo>
                    <a:pt x="263" y="2239"/>
                  </a:lnTo>
                  <a:lnTo>
                    <a:pt x="0" y="2765"/>
                  </a:lnTo>
                  <a:lnTo>
                    <a:pt x="0" y="2853"/>
                  </a:lnTo>
                  <a:lnTo>
                    <a:pt x="219" y="3730"/>
                  </a:lnTo>
                  <a:lnTo>
                    <a:pt x="263" y="3818"/>
                  </a:lnTo>
                  <a:lnTo>
                    <a:pt x="658" y="4169"/>
                  </a:lnTo>
                  <a:lnTo>
                    <a:pt x="702" y="4213"/>
                  </a:lnTo>
                  <a:lnTo>
                    <a:pt x="2457" y="5047"/>
                  </a:lnTo>
                  <a:lnTo>
                    <a:pt x="4564" y="5793"/>
                  </a:lnTo>
                  <a:lnTo>
                    <a:pt x="6099" y="6188"/>
                  </a:lnTo>
                  <a:lnTo>
                    <a:pt x="6538" y="6188"/>
                  </a:lnTo>
                  <a:lnTo>
                    <a:pt x="6626" y="6144"/>
                  </a:lnTo>
                  <a:lnTo>
                    <a:pt x="6802" y="6012"/>
                  </a:lnTo>
                  <a:lnTo>
                    <a:pt x="6889" y="5968"/>
                  </a:lnTo>
                  <a:lnTo>
                    <a:pt x="6889" y="5881"/>
                  </a:lnTo>
                  <a:lnTo>
                    <a:pt x="6845" y="2546"/>
                  </a:lnTo>
                  <a:lnTo>
                    <a:pt x="6802" y="2502"/>
                  </a:lnTo>
                  <a:lnTo>
                    <a:pt x="6231" y="791"/>
                  </a:lnTo>
                  <a:lnTo>
                    <a:pt x="6231" y="747"/>
                  </a:lnTo>
                  <a:lnTo>
                    <a:pt x="5968" y="439"/>
                  </a:lnTo>
                  <a:lnTo>
                    <a:pt x="5880" y="396"/>
                  </a:lnTo>
                  <a:lnTo>
                    <a:pt x="500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9" name="Google Shape;2759;p126"/>
            <p:cNvSpPr/>
            <p:nvPr/>
          </p:nvSpPr>
          <p:spPr>
            <a:xfrm>
              <a:off x="5555325" y="4199675"/>
              <a:ext cx="240275" cy="216125"/>
            </a:xfrm>
            <a:custGeom>
              <a:avLst/>
              <a:gdLst/>
              <a:ahLst/>
              <a:cxnLst/>
              <a:rect l="l" t="t" r="r" b="b"/>
              <a:pathLst>
                <a:path w="9611" h="8645" extrusionOk="0">
                  <a:moveTo>
                    <a:pt x="6715" y="352"/>
                  </a:moveTo>
                  <a:lnTo>
                    <a:pt x="7856" y="747"/>
                  </a:lnTo>
                  <a:lnTo>
                    <a:pt x="8207" y="1010"/>
                  </a:lnTo>
                  <a:lnTo>
                    <a:pt x="8865" y="3072"/>
                  </a:lnTo>
                  <a:lnTo>
                    <a:pt x="9260" y="6495"/>
                  </a:lnTo>
                  <a:lnTo>
                    <a:pt x="8953" y="7636"/>
                  </a:lnTo>
                  <a:lnTo>
                    <a:pt x="8645" y="8294"/>
                  </a:lnTo>
                  <a:lnTo>
                    <a:pt x="7987" y="8206"/>
                  </a:lnTo>
                  <a:lnTo>
                    <a:pt x="1054" y="6495"/>
                  </a:lnTo>
                  <a:lnTo>
                    <a:pt x="484" y="6144"/>
                  </a:lnTo>
                  <a:lnTo>
                    <a:pt x="396" y="5968"/>
                  </a:lnTo>
                  <a:lnTo>
                    <a:pt x="1932" y="2677"/>
                  </a:lnTo>
                  <a:lnTo>
                    <a:pt x="2546" y="2063"/>
                  </a:lnTo>
                  <a:lnTo>
                    <a:pt x="4433" y="1010"/>
                  </a:lnTo>
                  <a:lnTo>
                    <a:pt x="5837" y="439"/>
                  </a:lnTo>
                  <a:lnTo>
                    <a:pt x="6715" y="352"/>
                  </a:lnTo>
                  <a:close/>
                  <a:moveTo>
                    <a:pt x="6715" y="1"/>
                  </a:moveTo>
                  <a:lnTo>
                    <a:pt x="5793" y="88"/>
                  </a:lnTo>
                  <a:lnTo>
                    <a:pt x="5749" y="88"/>
                  </a:lnTo>
                  <a:lnTo>
                    <a:pt x="4301" y="703"/>
                  </a:lnTo>
                  <a:lnTo>
                    <a:pt x="2370" y="1756"/>
                  </a:lnTo>
                  <a:lnTo>
                    <a:pt x="2327" y="1800"/>
                  </a:lnTo>
                  <a:lnTo>
                    <a:pt x="1668" y="2414"/>
                  </a:lnTo>
                  <a:lnTo>
                    <a:pt x="1625" y="2502"/>
                  </a:lnTo>
                  <a:lnTo>
                    <a:pt x="45" y="5881"/>
                  </a:lnTo>
                  <a:lnTo>
                    <a:pt x="1" y="5968"/>
                  </a:lnTo>
                  <a:lnTo>
                    <a:pt x="45" y="6056"/>
                  </a:lnTo>
                  <a:lnTo>
                    <a:pt x="176" y="6363"/>
                  </a:lnTo>
                  <a:lnTo>
                    <a:pt x="264" y="6451"/>
                  </a:lnTo>
                  <a:lnTo>
                    <a:pt x="922" y="6802"/>
                  </a:lnTo>
                  <a:lnTo>
                    <a:pt x="966" y="6802"/>
                  </a:lnTo>
                  <a:lnTo>
                    <a:pt x="5793" y="8031"/>
                  </a:lnTo>
                  <a:lnTo>
                    <a:pt x="7899" y="8557"/>
                  </a:lnTo>
                  <a:lnTo>
                    <a:pt x="7943" y="8557"/>
                  </a:lnTo>
                  <a:lnTo>
                    <a:pt x="8733" y="8645"/>
                  </a:lnTo>
                  <a:lnTo>
                    <a:pt x="8865" y="8601"/>
                  </a:lnTo>
                  <a:lnTo>
                    <a:pt x="8909" y="8557"/>
                  </a:lnTo>
                  <a:lnTo>
                    <a:pt x="9304" y="7767"/>
                  </a:lnTo>
                  <a:lnTo>
                    <a:pt x="9304" y="7724"/>
                  </a:lnTo>
                  <a:lnTo>
                    <a:pt x="9611" y="6583"/>
                  </a:lnTo>
                  <a:lnTo>
                    <a:pt x="9611" y="6495"/>
                  </a:lnTo>
                  <a:lnTo>
                    <a:pt x="9216" y="2984"/>
                  </a:lnTo>
                  <a:lnTo>
                    <a:pt x="9216" y="2941"/>
                  </a:lnTo>
                  <a:lnTo>
                    <a:pt x="8514" y="834"/>
                  </a:lnTo>
                  <a:lnTo>
                    <a:pt x="8470" y="747"/>
                  </a:lnTo>
                  <a:lnTo>
                    <a:pt x="8031" y="439"/>
                  </a:lnTo>
                  <a:lnTo>
                    <a:pt x="7987" y="396"/>
                  </a:lnTo>
                  <a:lnTo>
                    <a:pt x="680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0" name="Google Shape;2760;p126"/>
            <p:cNvSpPr/>
            <p:nvPr/>
          </p:nvSpPr>
          <p:spPr>
            <a:xfrm>
              <a:off x="5499400" y="4181025"/>
              <a:ext cx="342275" cy="296225"/>
            </a:xfrm>
            <a:custGeom>
              <a:avLst/>
              <a:gdLst/>
              <a:ahLst/>
              <a:cxnLst/>
              <a:rect l="l" t="t" r="r" b="b"/>
              <a:pathLst>
                <a:path w="13691" h="11849" extrusionOk="0">
                  <a:moveTo>
                    <a:pt x="8952" y="352"/>
                  </a:moveTo>
                  <a:lnTo>
                    <a:pt x="10882" y="1142"/>
                  </a:lnTo>
                  <a:lnTo>
                    <a:pt x="11848" y="4213"/>
                  </a:lnTo>
                  <a:lnTo>
                    <a:pt x="12462" y="8162"/>
                  </a:lnTo>
                  <a:lnTo>
                    <a:pt x="12462" y="8250"/>
                  </a:lnTo>
                  <a:lnTo>
                    <a:pt x="13340" y="9479"/>
                  </a:lnTo>
                  <a:lnTo>
                    <a:pt x="13340" y="9961"/>
                  </a:lnTo>
                  <a:lnTo>
                    <a:pt x="12901" y="10444"/>
                  </a:lnTo>
                  <a:lnTo>
                    <a:pt x="11497" y="11146"/>
                  </a:lnTo>
                  <a:lnTo>
                    <a:pt x="10444" y="11497"/>
                  </a:lnTo>
                  <a:lnTo>
                    <a:pt x="8381" y="10664"/>
                  </a:lnTo>
                  <a:lnTo>
                    <a:pt x="5002" y="9874"/>
                  </a:lnTo>
                  <a:lnTo>
                    <a:pt x="1536" y="9303"/>
                  </a:lnTo>
                  <a:lnTo>
                    <a:pt x="351" y="8952"/>
                  </a:lnTo>
                  <a:lnTo>
                    <a:pt x="351" y="8689"/>
                  </a:lnTo>
                  <a:lnTo>
                    <a:pt x="570" y="8162"/>
                  </a:lnTo>
                  <a:lnTo>
                    <a:pt x="1667" y="6583"/>
                  </a:lnTo>
                  <a:lnTo>
                    <a:pt x="3028" y="4433"/>
                  </a:lnTo>
                  <a:lnTo>
                    <a:pt x="3993" y="2590"/>
                  </a:lnTo>
                  <a:lnTo>
                    <a:pt x="5310" y="1712"/>
                  </a:lnTo>
                  <a:lnTo>
                    <a:pt x="8162" y="352"/>
                  </a:lnTo>
                  <a:close/>
                  <a:moveTo>
                    <a:pt x="8118" y="1"/>
                  </a:moveTo>
                  <a:lnTo>
                    <a:pt x="8074" y="44"/>
                  </a:lnTo>
                  <a:lnTo>
                    <a:pt x="5178" y="1405"/>
                  </a:lnTo>
                  <a:lnTo>
                    <a:pt x="5134" y="1405"/>
                  </a:lnTo>
                  <a:lnTo>
                    <a:pt x="3774" y="2326"/>
                  </a:lnTo>
                  <a:lnTo>
                    <a:pt x="3686" y="2370"/>
                  </a:lnTo>
                  <a:lnTo>
                    <a:pt x="2721" y="4257"/>
                  </a:lnTo>
                  <a:lnTo>
                    <a:pt x="1360" y="6407"/>
                  </a:lnTo>
                  <a:lnTo>
                    <a:pt x="263" y="7943"/>
                  </a:lnTo>
                  <a:lnTo>
                    <a:pt x="263" y="7987"/>
                  </a:lnTo>
                  <a:lnTo>
                    <a:pt x="44" y="8601"/>
                  </a:lnTo>
                  <a:lnTo>
                    <a:pt x="0" y="8645"/>
                  </a:lnTo>
                  <a:lnTo>
                    <a:pt x="0" y="9084"/>
                  </a:lnTo>
                  <a:lnTo>
                    <a:pt x="0" y="9215"/>
                  </a:lnTo>
                  <a:lnTo>
                    <a:pt x="88" y="9259"/>
                  </a:lnTo>
                  <a:lnTo>
                    <a:pt x="1448" y="9654"/>
                  </a:lnTo>
                  <a:lnTo>
                    <a:pt x="1492" y="9654"/>
                  </a:lnTo>
                  <a:lnTo>
                    <a:pt x="4959" y="10225"/>
                  </a:lnTo>
                  <a:lnTo>
                    <a:pt x="8293" y="11015"/>
                  </a:lnTo>
                  <a:lnTo>
                    <a:pt x="10400" y="11848"/>
                  </a:lnTo>
                  <a:lnTo>
                    <a:pt x="10531" y="11848"/>
                  </a:lnTo>
                  <a:lnTo>
                    <a:pt x="11584" y="11497"/>
                  </a:lnTo>
                  <a:lnTo>
                    <a:pt x="11628" y="11453"/>
                  </a:lnTo>
                  <a:lnTo>
                    <a:pt x="13120" y="10707"/>
                  </a:lnTo>
                  <a:lnTo>
                    <a:pt x="13164" y="10664"/>
                  </a:lnTo>
                  <a:lnTo>
                    <a:pt x="13647" y="10137"/>
                  </a:lnTo>
                  <a:lnTo>
                    <a:pt x="13691" y="10005"/>
                  </a:lnTo>
                  <a:lnTo>
                    <a:pt x="13691" y="9435"/>
                  </a:lnTo>
                  <a:lnTo>
                    <a:pt x="13647" y="9347"/>
                  </a:lnTo>
                  <a:lnTo>
                    <a:pt x="12813" y="8075"/>
                  </a:lnTo>
                  <a:lnTo>
                    <a:pt x="12155" y="4169"/>
                  </a:lnTo>
                  <a:lnTo>
                    <a:pt x="12155" y="4125"/>
                  </a:lnTo>
                  <a:lnTo>
                    <a:pt x="11190" y="966"/>
                  </a:lnTo>
                  <a:lnTo>
                    <a:pt x="11190" y="878"/>
                  </a:lnTo>
                  <a:lnTo>
                    <a:pt x="11102" y="834"/>
                  </a:lnTo>
                  <a:lnTo>
                    <a:pt x="9039" y="44"/>
                  </a:lnTo>
                  <a:lnTo>
                    <a:pt x="899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1" name="Google Shape;2761;p126"/>
            <p:cNvSpPr/>
            <p:nvPr/>
          </p:nvSpPr>
          <p:spPr>
            <a:xfrm>
              <a:off x="5288750" y="4500250"/>
              <a:ext cx="79025" cy="51600"/>
            </a:xfrm>
            <a:custGeom>
              <a:avLst/>
              <a:gdLst/>
              <a:ahLst/>
              <a:cxnLst/>
              <a:rect l="l" t="t" r="r" b="b"/>
              <a:pathLst>
                <a:path w="3161" h="2064" extrusionOk="0">
                  <a:moveTo>
                    <a:pt x="1932" y="352"/>
                  </a:moveTo>
                  <a:lnTo>
                    <a:pt x="2502" y="571"/>
                  </a:lnTo>
                  <a:lnTo>
                    <a:pt x="2678" y="703"/>
                  </a:lnTo>
                  <a:lnTo>
                    <a:pt x="2546" y="791"/>
                  </a:lnTo>
                  <a:lnTo>
                    <a:pt x="1493" y="1361"/>
                  </a:lnTo>
                  <a:lnTo>
                    <a:pt x="352" y="1668"/>
                  </a:lnTo>
                  <a:lnTo>
                    <a:pt x="352" y="1624"/>
                  </a:lnTo>
                  <a:lnTo>
                    <a:pt x="747" y="1054"/>
                  </a:lnTo>
                  <a:lnTo>
                    <a:pt x="1317" y="483"/>
                  </a:lnTo>
                  <a:lnTo>
                    <a:pt x="1932" y="352"/>
                  </a:lnTo>
                  <a:close/>
                  <a:moveTo>
                    <a:pt x="1932" y="1"/>
                  </a:moveTo>
                  <a:lnTo>
                    <a:pt x="1186" y="132"/>
                  </a:lnTo>
                  <a:lnTo>
                    <a:pt x="1098" y="176"/>
                  </a:lnTo>
                  <a:lnTo>
                    <a:pt x="484" y="791"/>
                  </a:lnTo>
                  <a:lnTo>
                    <a:pt x="484" y="835"/>
                  </a:lnTo>
                  <a:lnTo>
                    <a:pt x="45" y="1493"/>
                  </a:lnTo>
                  <a:lnTo>
                    <a:pt x="45" y="1537"/>
                  </a:lnTo>
                  <a:lnTo>
                    <a:pt x="1" y="1888"/>
                  </a:lnTo>
                  <a:lnTo>
                    <a:pt x="1" y="1975"/>
                  </a:lnTo>
                  <a:lnTo>
                    <a:pt x="45" y="2019"/>
                  </a:lnTo>
                  <a:lnTo>
                    <a:pt x="176" y="2063"/>
                  </a:lnTo>
                  <a:lnTo>
                    <a:pt x="220" y="2063"/>
                  </a:lnTo>
                  <a:lnTo>
                    <a:pt x="1581" y="1668"/>
                  </a:lnTo>
                  <a:lnTo>
                    <a:pt x="1625" y="1668"/>
                  </a:lnTo>
                  <a:lnTo>
                    <a:pt x="2678" y="1098"/>
                  </a:lnTo>
                  <a:lnTo>
                    <a:pt x="3073" y="922"/>
                  </a:lnTo>
                  <a:lnTo>
                    <a:pt x="3116" y="878"/>
                  </a:lnTo>
                  <a:lnTo>
                    <a:pt x="3160" y="791"/>
                  </a:lnTo>
                  <a:lnTo>
                    <a:pt x="3160" y="703"/>
                  </a:lnTo>
                  <a:lnTo>
                    <a:pt x="3116" y="615"/>
                  </a:lnTo>
                  <a:lnTo>
                    <a:pt x="2722" y="264"/>
                  </a:lnTo>
                  <a:lnTo>
                    <a:pt x="2634" y="220"/>
                  </a:lnTo>
                  <a:lnTo>
                    <a:pt x="201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2" name="Google Shape;2762;p126"/>
            <p:cNvSpPr/>
            <p:nvPr/>
          </p:nvSpPr>
          <p:spPr>
            <a:xfrm>
              <a:off x="5982075" y="1811500"/>
              <a:ext cx="928100" cy="1382250"/>
            </a:xfrm>
            <a:custGeom>
              <a:avLst/>
              <a:gdLst/>
              <a:ahLst/>
              <a:cxnLst/>
              <a:rect l="l" t="t" r="r" b="b"/>
              <a:pathLst>
                <a:path w="37124" h="55290" extrusionOk="0">
                  <a:moveTo>
                    <a:pt x="36685" y="0"/>
                  </a:moveTo>
                  <a:lnTo>
                    <a:pt x="36641" y="44"/>
                  </a:lnTo>
                  <a:lnTo>
                    <a:pt x="36597" y="132"/>
                  </a:lnTo>
                  <a:lnTo>
                    <a:pt x="36597" y="176"/>
                  </a:lnTo>
                  <a:lnTo>
                    <a:pt x="36641" y="263"/>
                  </a:lnTo>
                  <a:lnTo>
                    <a:pt x="36685" y="395"/>
                  </a:lnTo>
                  <a:lnTo>
                    <a:pt x="36772" y="1360"/>
                  </a:lnTo>
                  <a:lnTo>
                    <a:pt x="36772" y="3203"/>
                  </a:lnTo>
                  <a:lnTo>
                    <a:pt x="36070" y="4915"/>
                  </a:lnTo>
                  <a:lnTo>
                    <a:pt x="35280" y="7811"/>
                  </a:lnTo>
                  <a:lnTo>
                    <a:pt x="34666" y="9917"/>
                  </a:lnTo>
                  <a:lnTo>
                    <a:pt x="34008" y="11936"/>
                  </a:lnTo>
                  <a:lnTo>
                    <a:pt x="32648" y="14744"/>
                  </a:lnTo>
                  <a:lnTo>
                    <a:pt x="31551" y="16850"/>
                  </a:lnTo>
                  <a:lnTo>
                    <a:pt x="30629" y="18956"/>
                  </a:lnTo>
                  <a:lnTo>
                    <a:pt x="29137" y="21633"/>
                  </a:lnTo>
                  <a:lnTo>
                    <a:pt x="27733" y="23827"/>
                  </a:lnTo>
                  <a:lnTo>
                    <a:pt x="26504" y="25758"/>
                  </a:lnTo>
                  <a:lnTo>
                    <a:pt x="25144" y="28215"/>
                  </a:lnTo>
                  <a:lnTo>
                    <a:pt x="24881" y="29093"/>
                  </a:lnTo>
                  <a:lnTo>
                    <a:pt x="24881" y="29137"/>
                  </a:lnTo>
                  <a:lnTo>
                    <a:pt x="24881" y="30014"/>
                  </a:lnTo>
                  <a:lnTo>
                    <a:pt x="24881" y="30058"/>
                  </a:lnTo>
                  <a:lnTo>
                    <a:pt x="25232" y="32735"/>
                  </a:lnTo>
                  <a:lnTo>
                    <a:pt x="25583" y="36289"/>
                  </a:lnTo>
                  <a:lnTo>
                    <a:pt x="25495" y="36421"/>
                  </a:lnTo>
                  <a:lnTo>
                    <a:pt x="23345" y="37649"/>
                  </a:lnTo>
                  <a:lnTo>
                    <a:pt x="21370" y="39054"/>
                  </a:lnTo>
                  <a:lnTo>
                    <a:pt x="21326" y="39054"/>
                  </a:lnTo>
                  <a:lnTo>
                    <a:pt x="19659" y="40546"/>
                  </a:lnTo>
                  <a:lnTo>
                    <a:pt x="16500" y="43047"/>
                  </a:lnTo>
                  <a:lnTo>
                    <a:pt x="16456" y="43047"/>
                  </a:lnTo>
                  <a:lnTo>
                    <a:pt x="14964" y="44539"/>
                  </a:lnTo>
                  <a:lnTo>
                    <a:pt x="12594" y="47040"/>
                  </a:lnTo>
                  <a:lnTo>
                    <a:pt x="10400" y="48268"/>
                  </a:lnTo>
                  <a:lnTo>
                    <a:pt x="8250" y="49102"/>
                  </a:lnTo>
                  <a:lnTo>
                    <a:pt x="8206" y="49146"/>
                  </a:lnTo>
                  <a:lnTo>
                    <a:pt x="6626" y="50111"/>
                  </a:lnTo>
                  <a:lnTo>
                    <a:pt x="88" y="54982"/>
                  </a:lnTo>
                  <a:lnTo>
                    <a:pt x="44" y="55026"/>
                  </a:lnTo>
                  <a:lnTo>
                    <a:pt x="0" y="55114"/>
                  </a:lnTo>
                  <a:lnTo>
                    <a:pt x="44" y="55158"/>
                  </a:lnTo>
                  <a:lnTo>
                    <a:pt x="44" y="55245"/>
                  </a:lnTo>
                  <a:lnTo>
                    <a:pt x="132" y="55289"/>
                  </a:lnTo>
                  <a:lnTo>
                    <a:pt x="308" y="55289"/>
                  </a:lnTo>
                  <a:lnTo>
                    <a:pt x="6846" y="50419"/>
                  </a:lnTo>
                  <a:lnTo>
                    <a:pt x="8382" y="49453"/>
                  </a:lnTo>
                  <a:lnTo>
                    <a:pt x="10532" y="48620"/>
                  </a:lnTo>
                  <a:lnTo>
                    <a:pt x="10576" y="48576"/>
                  </a:lnTo>
                  <a:lnTo>
                    <a:pt x="12814" y="47347"/>
                  </a:lnTo>
                  <a:lnTo>
                    <a:pt x="12857" y="47303"/>
                  </a:lnTo>
                  <a:lnTo>
                    <a:pt x="15227" y="44802"/>
                  </a:lnTo>
                  <a:lnTo>
                    <a:pt x="16719" y="43310"/>
                  </a:lnTo>
                  <a:lnTo>
                    <a:pt x="19878" y="40853"/>
                  </a:lnTo>
                  <a:lnTo>
                    <a:pt x="21546" y="39361"/>
                  </a:lnTo>
                  <a:lnTo>
                    <a:pt x="23520" y="37957"/>
                  </a:lnTo>
                  <a:lnTo>
                    <a:pt x="25714" y="36684"/>
                  </a:lnTo>
                  <a:lnTo>
                    <a:pt x="25758" y="36640"/>
                  </a:lnTo>
                  <a:lnTo>
                    <a:pt x="25890" y="36421"/>
                  </a:lnTo>
                  <a:lnTo>
                    <a:pt x="25934" y="36289"/>
                  </a:lnTo>
                  <a:lnTo>
                    <a:pt x="25583" y="32691"/>
                  </a:lnTo>
                  <a:lnTo>
                    <a:pt x="25232" y="30014"/>
                  </a:lnTo>
                  <a:lnTo>
                    <a:pt x="25232" y="29137"/>
                  </a:lnTo>
                  <a:lnTo>
                    <a:pt x="25451" y="28347"/>
                  </a:lnTo>
                  <a:lnTo>
                    <a:pt x="26811" y="25933"/>
                  </a:lnTo>
                  <a:lnTo>
                    <a:pt x="29444" y="21809"/>
                  </a:lnTo>
                  <a:lnTo>
                    <a:pt x="30936" y="19132"/>
                  </a:lnTo>
                  <a:lnTo>
                    <a:pt x="30980" y="19088"/>
                  </a:lnTo>
                  <a:lnTo>
                    <a:pt x="31858" y="16982"/>
                  </a:lnTo>
                  <a:lnTo>
                    <a:pt x="32955" y="14876"/>
                  </a:lnTo>
                  <a:lnTo>
                    <a:pt x="34359" y="12111"/>
                  </a:lnTo>
                  <a:lnTo>
                    <a:pt x="34359" y="12067"/>
                  </a:lnTo>
                  <a:lnTo>
                    <a:pt x="35017" y="10049"/>
                  </a:lnTo>
                  <a:lnTo>
                    <a:pt x="35631" y="7942"/>
                  </a:lnTo>
                  <a:lnTo>
                    <a:pt x="36421" y="5002"/>
                  </a:lnTo>
                  <a:lnTo>
                    <a:pt x="37080" y="3291"/>
                  </a:lnTo>
                  <a:lnTo>
                    <a:pt x="37123" y="3203"/>
                  </a:lnTo>
                  <a:lnTo>
                    <a:pt x="37123" y="1360"/>
                  </a:lnTo>
                  <a:lnTo>
                    <a:pt x="37123" y="1317"/>
                  </a:lnTo>
                  <a:lnTo>
                    <a:pt x="37036" y="307"/>
                  </a:lnTo>
                  <a:lnTo>
                    <a:pt x="37036" y="263"/>
                  </a:lnTo>
                  <a:lnTo>
                    <a:pt x="36948" y="88"/>
                  </a:lnTo>
                  <a:lnTo>
                    <a:pt x="36904" y="44"/>
                  </a:lnTo>
                  <a:lnTo>
                    <a:pt x="3681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3" name="Google Shape;2763;p126"/>
            <p:cNvSpPr/>
            <p:nvPr/>
          </p:nvSpPr>
          <p:spPr>
            <a:xfrm>
              <a:off x="5954650" y="1809300"/>
              <a:ext cx="928100" cy="1359225"/>
            </a:xfrm>
            <a:custGeom>
              <a:avLst/>
              <a:gdLst/>
              <a:ahLst/>
              <a:cxnLst/>
              <a:rect l="l" t="t" r="r" b="b"/>
              <a:pathLst>
                <a:path w="37124" h="54369" extrusionOk="0">
                  <a:moveTo>
                    <a:pt x="36685" y="0"/>
                  </a:moveTo>
                  <a:lnTo>
                    <a:pt x="36641" y="44"/>
                  </a:lnTo>
                  <a:lnTo>
                    <a:pt x="36553" y="44"/>
                  </a:lnTo>
                  <a:lnTo>
                    <a:pt x="36509" y="132"/>
                  </a:lnTo>
                  <a:lnTo>
                    <a:pt x="36509" y="176"/>
                  </a:lnTo>
                  <a:lnTo>
                    <a:pt x="36509" y="264"/>
                  </a:lnTo>
                  <a:lnTo>
                    <a:pt x="36685" y="878"/>
                  </a:lnTo>
                  <a:lnTo>
                    <a:pt x="36772" y="1317"/>
                  </a:lnTo>
                  <a:lnTo>
                    <a:pt x="36685" y="2238"/>
                  </a:lnTo>
                  <a:lnTo>
                    <a:pt x="36114" y="4169"/>
                  </a:lnTo>
                  <a:lnTo>
                    <a:pt x="35588" y="6275"/>
                  </a:lnTo>
                  <a:lnTo>
                    <a:pt x="34885" y="8820"/>
                  </a:lnTo>
                  <a:lnTo>
                    <a:pt x="34139" y="11146"/>
                  </a:lnTo>
                  <a:lnTo>
                    <a:pt x="32823" y="14042"/>
                  </a:lnTo>
                  <a:lnTo>
                    <a:pt x="31814" y="15973"/>
                  </a:lnTo>
                  <a:lnTo>
                    <a:pt x="30541" y="18737"/>
                  </a:lnTo>
                  <a:lnTo>
                    <a:pt x="29093" y="21238"/>
                  </a:lnTo>
                  <a:lnTo>
                    <a:pt x="27557" y="23652"/>
                  </a:lnTo>
                  <a:lnTo>
                    <a:pt x="26285" y="25802"/>
                  </a:lnTo>
                  <a:lnTo>
                    <a:pt x="24881" y="28172"/>
                  </a:lnTo>
                  <a:lnTo>
                    <a:pt x="22599" y="31682"/>
                  </a:lnTo>
                  <a:lnTo>
                    <a:pt x="22599" y="31770"/>
                  </a:lnTo>
                  <a:lnTo>
                    <a:pt x="22467" y="32911"/>
                  </a:lnTo>
                  <a:lnTo>
                    <a:pt x="22380" y="35631"/>
                  </a:lnTo>
                  <a:lnTo>
                    <a:pt x="22160" y="36509"/>
                  </a:lnTo>
                  <a:lnTo>
                    <a:pt x="21721" y="37299"/>
                  </a:lnTo>
                  <a:lnTo>
                    <a:pt x="20142" y="38834"/>
                  </a:lnTo>
                  <a:lnTo>
                    <a:pt x="17070" y="41379"/>
                  </a:lnTo>
                  <a:lnTo>
                    <a:pt x="15490" y="43091"/>
                  </a:lnTo>
                  <a:lnTo>
                    <a:pt x="13516" y="45329"/>
                  </a:lnTo>
                  <a:lnTo>
                    <a:pt x="12331" y="46338"/>
                  </a:lnTo>
                  <a:lnTo>
                    <a:pt x="11234" y="46865"/>
                  </a:lnTo>
                  <a:lnTo>
                    <a:pt x="8777" y="47786"/>
                  </a:lnTo>
                  <a:lnTo>
                    <a:pt x="8733" y="47786"/>
                  </a:lnTo>
                  <a:lnTo>
                    <a:pt x="6934" y="48927"/>
                  </a:lnTo>
                  <a:lnTo>
                    <a:pt x="2194" y="52525"/>
                  </a:lnTo>
                  <a:lnTo>
                    <a:pt x="44" y="54061"/>
                  </a:lnTo>
                  <a:lnTo>
                    <a:pt x="0" y="54105"/>
                  </a:lnTo>
                  <a:lnTo>
                    <a:pt x="0" y="54193"/>
                  </a:lnTo>
                  <a:lnTo>
                    <a:pt x="0" y="54236"/>
                  </a:lnTo>
                  <a:lnTo>
                    <a:pt x="0" y="54324"/>
                  </a:lnTo>
                  <a:lnTo>
                    <a:pt x="88" y="54368"/>
                  </a:lnTo>
                  <a:lnTo>
                    <a:pt x="176" y="54368"/>
                  </a:lnTo>
                  <a:lnTo>
                    <a:pt x="264" y="54324"/>
                  </a:lnTo>
                  <a:lnTo>
                    <a:pt x="2370" y="52788"/>
                  </a:lnTo>
                  <a:lnTo>
                    <a:pt x="5486" y="50463"/>
                  </a:lnTo>
                  <a:lnTo>
                    <a:pt x="7153" y="49234"/>
                  </a:lnTo>
                  <a:lnTo>
                    <a:pt x="8908" y="48093"/>
                  </a:lnTo>
                  <a:lnTo>
                    <a:pt x="11365" y="47172"/>
                  </a:lnTo>
                  <a:lnTo>
                    <a:pt x="12506" y="46645"/>
                  </a:lnTo>
                  <a:lnTo>
                    <a:pt x="12550" y="46601"/>
                  </a:lnTo>
                  <a:lnTo>
                    <a:pt x="13735" y="45592"/>
                  </a:lnTo>
                  <a:lnTo>
                    <a:pt x="13779" y="45548"/>
                  </a:lnTo>
                  <a:lnTo>
                    <a:pt x="15754" y="43310"/>
                  </a:lnTo>
                  <a:lnTo>
                    <a:pt x="17333" y="41643"/>
                  </a:lnTo>
                  <a:lnTo>
                    <a:pt x="20361" y="39098"/>
                  </a:lnTo>
                  <a:lnTo>
                    <a:pt x="21985" y="37518"/>
                  </a:lnTo>
                  <a:lnTo>
                    <a:pt x="22028" y="37474"/>
                  </a:lnTo>
                  <a:lnTo>
                    <a:pt x="22511" y="36684"/>
                  </a:lnTo>
                  <a:lnTo>
                    <a:pt x="22511" y="36640"/>
                  </a:lnTo>
                  <a:lnTo>
                    <a:pt x="22731" y="35719"/>
                  </a:lnTo>
                  <a:lnTo>
                    <a:pt x="22731" y="35675"/>
                  </a:lnTo>
                  <a:lnTo>
                    <a:pt x="22818" y="32954"/>
                  </a:lnTo>
                  <a:lnTo>
                    <a:pt x="22950" y="31857"/>
                  </a:lnTo>
                  <a:lnTo>
                    <a:pt x="25188" y="28391"/>
                  </a:lnTo>
                  <a:lnTo>
                    <a:pt x="26592" y="25978"/>
                  </a:lnTo>
                  <a:lnTo>
                    <a:pt x="27821" y="23827"/>
                  </a:lnTo>
                  <a:lnTo>
                    <a:pt x="29400" y="21414"/>
                  </a:lnTo>
                  <a:lnTo>
                    <a:pt x="30848" y="18913"/>
                  </a:lnTo>
                  <a:lnTo>
                    <a:pt x="32121" y="16104"/>
                  </a:lnTo>
                  <a:lnTo>
                    <a:pt x="33130" y="14218"/>
                  </a:lnTo>
                  <a:lnTo>
                    <a:pt x="34491" y="11278"/>
                  </a:lnTo>
                  <a:lnTo>
                    <a:pt x="34491" y="11234"/>
                  </a:lnTo>
                  <a:lnTo>
                    <a:pt x="35237" y="8908"/>
                  </a:lnTo>
                  <a:lnTo>
                    <a:pt x="35895" y="6363"/>
                  </a:lnTo>
                  <a:lnTo>
                    <a:pt x="36465" y="4301"/>
                  </a:lnTo>
                  <a:lnTo>
                    <a:pt x="37036" y="2282"/>
                  </a:lnTo>
                  <a:lnTo>
                    <a:pt x="37123" y="1317"/>
                  </a:lnTo>
                  <a:lnTo>
                    <a:pt x="37123" y="1273"/>
                  </a:lnTo>
                  <a:lnTo>
                    <a:pt x="37036" y="834"/>
                  </a:lnTo>
                  <a:lnTo>
                    <a:pt x="37036" y="790"/>
                  </a:lnTo>
                  <a:lnTo>
                    <a:pt x="36860" y="132"/>
                  </a:lnTo>
                  <a:lnTo>
                    <a:pt x="36816" y="88"/>
                  </a:lnTo>
                  <a:lnTo>
                    <a:pt x="36772" y="44"/>
                  </a:lnTo>
                  <a:lnTo>
                    <a:pt x="3668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4" name="Google Shape;2764;p126"/>
            <p:cNvSpPr/>
            <p:nvPr/>
          </p:nvSpPr>
          <p:spPr>
            <a:xfrm>
              <a:off x="5925025" y="1820275"/>
              <a:ext cx="932500" cy="1321900"/>
            </a:xfrm>
            <a:custGeom>
              <a:avLst/>
              <a:gdLst/>
              <a:ahLst/>
              <a:cxnLst/>
              <a:rect l="l" t="t" r="r" b="b"/>
              <a:pathLst>
                <a:path w="37300" h="52876" extrusionOk="0">
                  <a:moveTo>
                    <a:pt x="37124" y="0"/>
                  </a:moveTo>
                  <a:lnTo>
                    <a:pt x="37080" y="44"/>
                  </a:lnTo>
                  <a:lnTo>
                    <a:pt x="36992" y="44"/>
                  </a:lnTo>
                  <a:lnTo>
                    <a:pt x="36948" y="88"/>
                  </a:lnTo>
                  <a:lnTo>
                    <a:pt x="36948" y="176"/>
                  </a:lnTo>
                  <a:lnTo>
                    <a:pt x="36860" y="746"/>
                  </a:lnTo>
                  <a:lnTo>
                    <a:pt x="35763" y="4827"/>
                  </a:lnTo>
                  <a:lnTo>
                    <a:pt x="35061" y="7504"/>
                  </a:lnTo>
                  <a:lnTo>
                    <a:pt x="34315" y="9917"/>
                  </a:lnTo>
                  <a:lnTo>
                    <a:pt x="32165" y="14568"/>
                  </a:lnTo>
                  <a:lnTo>
                    <a:pt x="31024" y="17026"/>
                  </a:lnTo>
                  <a:lnTo>
                    <a:pt x="29532" y="19659"/>
                  </a:lnTo>
                  <a:lnTo>
                    <a:pt x="27031" y="23696"/>
                  </a:lnTo>
                  <a:lnTo>
                    <a:pt x="24705" y="27645"/>
                  </a:lnTo>
                  <a:lnTo>
                    <a:pt x="23696" y="29137"/>
                  </a:lnTo>
                  <a:lnTo>
                    <a:pt x="21063" y="32647"/>
                  </a:lnTo>
                  <a:lnTo>
                    <a:pt x="21019" y="32691"/>
                  </a:lnTo>
                  <a:lnTo>
                    <a:pt x="20230" y="35061"/>
                  </a:lnTo>
                  <a:lnTo>
                    <a:pt x="18387" y="38571"/>
                  </a:lnTo>
                  <a:lnTo>
                    <a:pt x="17158" y="39931"/>
                  </a:lnTo>
                  <a:lnTo>
                    <a:pt x="14964" y="42432"/>
                  </a:lnTo>
                  <a:lnTo>
                    <a:pt x="12814" y="44670"/>
                  </a:lnTo>
                  <a:lnTo>
                    <a:pt x="9391" y="45943"/>
                  </a:lnTo>
                  <a:lnTo>
                    <a:pt x="7855" y="46864"/>
                  </a:lnTo>
                  <a:lnTo>
                    <a:pt x="7811" y="46864"/>
                  </a:lnTo>
                  <a:lnTo>
                    <a:pt x="6012" y="48225"/>
                  </a:lnTo>
                  <a:lnTo>
                    <a:pt x="45" y="52569"/>
                  </a:lnTo>
                  <a:lnTo>
                    <a:pt x="1" y="52613"/>
                  </a:lnTo>
                  <a:lnTo>
                    <a:pt x="1" y="52700"/>
                  </a:lnTo>
                  <a:lnTo>
                    <a:pt x="1" y="52744"/>
                  </a:lnTo>
                  <a:lnTo>
                    <a:pt x="1" y="52832"/>
                  </a:lnTo>
                  <a:lnTo>
                    <a:pt x="88" y="52876"/>
                  </a:lnTo>
                  <a:lnTo>
                    <a:pt x="264" y="52876"/>
                  </a:lnTo>
                  <a:lnTo>
                    <a:pt x="6232" y="48532"/>
                  </a:lnTo>
                  <a:lnTo>
                    <a:pt x="8031" y="47172"/>
                  </a:lnTo>
                  <a:lnTo>
                    <a:pt x="9523" y="46250"/>
                  </a:lnTo>
                  <a:lnTo>
                    <a:pt x="12243" y="45241"/>
                  </a:lnTo>
                  <a:lnTo>
                    <a:pt x="12989" y="44977"/>
                  </a:lnTo>
                  <a:lnTo>
                    <a:pt x="13077" y="44934"/>
                  </a:lnTo>
                  <a:lnTo>
                    <a:pt x="15227" y="42652"/>
                  </a:lnTo>
                  <a:lnTo>
                    <a:pt x="17377" y="40151"/>
                  </a:lnTo>
                  <a:lnTo>
                    <a:pt x="18650" y="38790"/>
                  </a:lnTo>
                  <a:lnTo>
                    <a:pt x="18694" y="38746"/>
                  </a:lnTo>
                  <a:lnTo>
                    <a:pt x="20581" y="35192"/>
                  </a:lnTo>
                  <a:lnTo>
                    <a:pt x="20581" y="35148"/>
                  </a:lnTo>
                  <a:lnTo>
                    <a:pt x="21327" y="32823"/>
                  </a:lnTo>
                  <a:lnTo>
                    <a:pt x="23959" y="29356"/>
                  </a:lnTo>
                  <a:lnTo>
                    <a:pt x="25013" y="27864"/>
                  </a:lnTo>
                  <a:lnTo>
                    <a:pt x="27294" y="23871"/>
                  </a:lnTo>
                  <a:lnTo>
                    <a:pt x="29839" y="19834"/>
                  </a:lnTo>
                  <a:lnTo>
                    <a:pt x="31331" y="17201"/>
                  </a:lnTo>
                  <a:lnTo>
                    <a:pt x="32472" y="14700"/>
                  </a:lnTo>
                  <a:lnTo>
                    <a:pt x="34666" y="10093"/>
                  </a:lnTo>
                  <a:lnTo>
                    <a:pt x="34666" y="10049"/>
                  </a:lnTo>
                  <a:lnTo>
                    <a:pt x="35412" y="7591"/>
                  </a:lnTo>
                  <a:lnTo>
                    <a:pt x="36114" y="4915"/>
                  </a:lnTo>
                  <a:lnTo>
                    <a:pt x="37211" y="790"/>
                  </a:lnTo>
                  <a:lnTo>
                    <a:pt x="37299" y="220"/>
                  </a:lnTo>
                  <a:lnTo>
                    <a:pt x="37255" y="132"/>
                  </a:lnTo>
                  <a:lnTo>
                    <a:pt x="37255" y="88"/>
                  </a:lnTo>
                  <a:lnTo>
                    <a:pt x="37211" y="44"/>
                  </a:lnTo>
                  <a:lnTo>
                    <a:pt x="3712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5" name="Google Shape;2765;p126"/>
            <p:cNvSpPr/>
            <p:nvPr/>
          </p:nvSpPr>
          <p:spPr>
            <a:xfrm>
              <a:off x="5894325" y="1812575"/>
              <a:ext cx="942350" cy="1302175"/>
            </a:xfrm>
            <a:custGeom>
              <a:avLst/>
              <a:gdLst/>
              <a:ahLst/>
              <a:cxnLst/>
              <a:rect l="l" t="t" r="r" b="b"/>
              <a:pathLst>
                <a:path w="37694" h="52087" extrusionOk="0">
                  <a:moveTo>
                    <a:pt x="37518" y="1"/>
                  </a:moveTo>
                  <a:lnTo>
                    <a:pt x="37430" y="45"/>
                  </a:lnTo>
                  <a:lnTo>
                    <a:pt x="37386" y="89"/>
                  </a:lnTo>
                  <a:lnTo>
                    <a:pt x="37342" y="133"/>
                  </a:lnTo>
                  <a:lnTo>
                    <a:pt x="37255" y="571"/>
                  </a:lnTo>
                  <a:lnTo>
                    <a:pt x="36377" y="3160"/>
                  </a:lnTo>
                  <a:lnTo>
                    <a:pt x="35763" y="5267"/>
                  </a:lnTo>
                  <a:lnTo>
                    <a:pt x="35148" y="7636"/>
                  </a:lnTo>
                  <a:lnTo>
                    <a:pt x="33876" y="11366"/>
                  </a:lnTo>
                  <a:lnTo>
                    <a:pt x="32559" y="13911"/>
                  </a:lnTo>
                  <a:lnTo>
                    <a:pt x="31550" y="16105"/>
                  </a:lnTo>
                  <a:lnTo>
                    <a:pt x="30629" y="17729"/>
                  </a:lnTo>
                  <a:lnTo>
                    <a:pt x="29707" y="19308"/>
                  </a:lnTo>
                  <a:lnTo>
                    <a:pt x="27820" y="22380"/>
                  </a:lnTo>
                  <a:lnTo>
                    <a:pt x="26504" y="24530"/>
                  </a:lnTo>
                  <a:lnTo>
                    <a:pt x="25231" y="26680"/>
                  </a:lnTo>
                  <a:lnTo>
                    <a:pt x="23959" y="28567"/>
                  </a:lnTo>
                  <a:lnTo>
                    <a:pt x="22686" y="30191"/>
                  </a:lnTo>
                  <a:lnTo>
                    <a:pt x="21282" y="31946"/>
                  </a:lnTo>
                  <a:lnTo>
                    <a:pt x="19790" y="33526"/>
                  </a:lnTo>
                  <a:lnTo>
                    <a:pt x="17684" y="35325"/>
                  </a:lnTo>
                  <a:lnTo>
                    <a:pt x="16762" y="36378"/>
                  </a:lnTo>
                  <a:lnTo>
                    <a:pt x="16718" y="36422"/>
                  </a:lnTo>
                  <a:lnTo>
                    <a:pt x="16148" y="37387"/>
                  </a:lnTo>
                  <a:lnTo>
                    <a:pt x="16148" y="37431"/>
                  </a:lnTo>
                  <a:lnTo>
                    <a:pt x="15358" y="39449"/>
                  </a:lnTo>
                  <a:lnTo>
                    <a:pt x="14437" y="41424"/>
                  </a:lnTo>
                  <a:lnTo>
                    <a:pt x="12901" y="43530"/>
                  </a:lnTo>
                  <a:lnTo>
                    <a:pt x="12330" y="43925"/>
                  </a:lnTo>
                  <a:lnTo>
                    <a:pt x="9917" y="44891"/>
                  </a:lnTo>
                  <a:lnTo>
                    <a:pt x="9917" y="44934"/>
                  </a:lnTo>
                  <a:lnTo>
                    <a:pt x="8337" y="45900"/>
                  </a:lnTo>
                  <a:lnTo>
                    <a:pt x="6143" y="47523"/>
                  </a:lnTo>
                  <a:lnTo>
                    <a:pt x="3642" y="49322"/>
                  </a:lnTo>
                  <a:lnTo>
                    <a:pt x="88" y="51780"/>
                  </a:lnTo>
                  <a:lnTo>
                    <a:pt x="44" y="51824"/>
                  </a:lnTo>
                  <a:lnTo>
                    <a:pt x="0" y="51911"/>
                  </a:lnTo>
                  <a:lnTo>
                    <a:pt x="0" y="51955"/>
                  </a:lnTo>
                  <a:lnTo>
                    <a:pt x="44" y="52043"/>
                  </a:lnTo>
                  <a:lnTo>
                    <a:pt x="88" y="52087"/>
                  </a:lnTo>
                  <a:lnTo>
                    <a:pt x="307" y="52087"/>
                  </a:lnTo>
                  <a:lnTo>
                    <a:pt x="3818" y="49630"/>
                  </a:lnTo>
                  <a:lnTo>
                    <a:pt x="6319" y="47787"/>
                  </a:lnTo>
                  <a:lnTo>
                    <a:pt x="8513" y="46163"/>
                  </a:lnTo>
                  <a:lnTo>
                    <a:pt x="10049" y="45242"/>
                  </a:lnTo>
                  <a:lnTo>
                    <a:pt x="12506" y="44232"/>
                  </a:lnTo>
                  <a:lnTo>
                    <a:pt x="13120" y="43794"/>
                  </a:lnTo>
                  <a:lnTo>
                    <a:pt x="13164" y="43750"/>
                  </a:lnTo>
                  <a:lnTo>
                    <a:pt x="14744" y="41643"/>
                  </a:lnTo>
                  <a:lnTo>
                    <a:pt x="14744" y="41600"/>
                  </a:lnTo>
                  <a:lnTo>
                    <a:pt x="15665" y="39581"/>
                  </a:lnTo>
                  <a:lnTo>
                    <a:pt x="16455" y="37563"/>
                  </a:lnTo>
                  <a:lnTo>
                    <a:pt x="17026" y="36597"/>
                  </a:lnTo>
                  <a:lnTo>
                    <a:pt x="17947" y="35588"/>
                  </a:lnTo>
                  <a:lnTo>
                    <a:pt x="20053" y="33789"/>
                  </a:lnTo>
                  <a:lnTo>
                    <a:pt x="20053" y="33745"/>
                  </a:lnTo>
                  <a:lnTo>
                    <a:pt x="21545" y="32165"/>
                  </a:lnTo>
                  <a:lnTo>
                    <a:pt x="22950" y="30410"/>
                  </a:lnTo>
                  <a:lnTo>
                    <a:pt x="24222" y="28786"/>
                  </a:lnTo>
                  <a:lnTo>
                    <a:pt x="25538" y="26856"/>
                  </a:lnTo>
                  <a:lnTo>
                    <a:pt x="26811" y="24706"/>
                  </a:lnTo>
                  <a:lnTo>
                    <a:pt x="28127" y="22599"/>
                  </a:lnTo>
                  <a:lnTo>
                    <a:pt x="30014" y="19484"/>
                  </a:lnTo>
                  <a:lnTo>
                    <a:pt x="30936" y="17904"/>
                  </a:lnTo>
                  <a:lnTo>
                    <a:pt x="31857" y="16281"/>
                  </a:lnTo>
                  <a:lnTo>
                    <a:pt x="32910" y="14043"/>
                  </a:lnTo>
                  <a:lnTo>
                    <a:pt x="34183" y="11498"/>
                  </a:lnTo>
                  <a:lnTo>
                    <a:pt x="34183" y="11454"/>
                  </a:lnTo>
                  <a:lnTo>
                    <a:pt x="35455" y="7768"/>
                  </a:lnTo>
                  <a:lnTo>
                    <a:pt x="36114" y="5354"/>
                  </a:lnTo>
                  <a:lnTo>
                    <a:pt x="36684" y="3248"/>
                  </a:lnTo>
                  <a:lnTo>
                    <a:pt x="37606" y="659"/>
                  </a:lnTo>
                  <a:lnTo>
                    <a:pt x="37693" y="220"/>
                  </a:lnTo>
                  <a:lnTo>
                    <a:pt x="37693" y="133"/>
                  </a:lnTo>
                  <a:lnTo>
                    <a:pt x="37693" y="89"/>
                  </a:lnTo>
                  <a:lnTo>
                    <a:pt x="37650" y="45"/>
                  </a:lnTo>
                  <a:lnTo>
                    <a:pt x="3756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6" name="Google Shape;2766;p126"/>
            <p:cNvSpPr/>
            <p:nvPr/>
          </p:nvSpPr>
          <p:spPr>
            <a:xfrm>
              <a:off x="5836175" y="1785150"/>
              <a:ext cx="956625" cy="1276950"/>
            </a:xfrm>
            <a:custGeom>
              <a:avLst/>
              <a:gdLst/>
              <a:ahLst/>
              <a:cxnLst/>
              <a:rect l="l" t="t" r="r" b="b"/>
              <a:pathLst>
                <a:path w="38265" h="51078" extrusionOk="0">
                  <a:moveTo>
                    <a:pt x="38001" y="1"/>
                  </a:moveTo>
                  <a:lnTo>
                    <a:pt x="37957" y="45"/>
                  </a:lnTo>
                  <a:lnTo>
                    <a:pt x="37913" y="133"/>
                  </a:lnTo>
                  <a:lnTo>
                    <a:pt x="37299" y="1888"/>
                  </a:lnTo>
                  <a:lnTo>
                    <a:pt x="36333" y="4126"/>
                  </a:lnTo>
                  <a:lnTo>
                    <a:pt x="35587" y="6715"/>
                  </a:lnTo>
                  <a:lnTo>
                    <a:pt x="34622" y="10050"/>
                  </a:lnTo>
                  <a:lnTo>
                    <a:pt x="32999" y="13604"/>
                  </a:lnTo>
                  <a:lnTo>
                    <a:pt x="32121" y="15359"/>
                  </a:lnTo>
                  <a:lnTo>
                    <a:pt x="29313" y="20186"/>
                  </a:lnTo>
                  <a:lnTo>
                    <a:pt x="27908" y="22468"/>
                  </a:lnTo>
                  <a:lnTo>
                    <a:pt x="26680" y="24530"/>
                  </a:lnTo>
                  <a:lnTo>
                    <a:pt x="24442" y="27909"/>
                  </a:lnTo>
                  <a:lnTo>
                    <a:pt x="22818" y="29971"/>
                  </a:lnTo>
                  <a:lnTo>
                    <a:pt x="21853" y="31112"/>
                  </a:lnTo>
                  <a:lnTo>
                    <a:pt x="20931" y="32121"/>
                  </a:lnTo>
                  <a:lnTo>
                    <a:pt x="20010" y="32955"/>
                  </a:lnTo>
                  <a:lnTo>
                    <a:pt x="19132" y="33701"/>
                  </a:lnTo>
                  <a:lnTo>
                    <a:pt x="18211" y="34403"/>
                  </a:lnTo>
                  <a:lnTo>
                    <a:pt x="17245" y="35061"/>
                  </a:lnTo>
                  <a:lnTo>
                    <a:pt x="15095" y="36378"/>
                  </a:lnTo>
                  <a:lnTo>
                    <a:pt x="13472" y="37387"/>
                  </a:lnTo>
                  <a:lnTo>
                    <a:pt x="11102" y="39054"/>
                  </a:lnTo>
                  <a:lnTo>
                    <a:pt x="11058" y="39054"/>
                  </a:lnTo>
                  <a:lnTo>
                    <a:pt x="9347" y="40590"/>
                  </a:lnTo>
                  <a:lnTo>
                    <a:pt x="9303" y="40634"/>
                  </a:lnTo>
                  <a:lnTo>
                    <a:pt x="8162" y="42653"/>
                  </a:lnTo>
                  <a:lnTo>
                    <a:pt x="5793" y="46646"/>
                  </a:lnTo>
                  <a:lnTo>
                    <a:pt x="4959" y="47348"/>
                  </a:lnTo>
                  <a:lnTo>
                    <a:pt x="2940" y="48708"/>
                  </a:lnTo>
                  <a:lnTo>
                    <a:pt x="44" y="50771"/>
                  </a:lnTo>
                  <a:lnTo>
                    <a:pt x="0" y="50814"/>
                  </a:lnTo>
                  <a:lnTo>
                    <a:pt x="0" y="50858"/>
                  </a:lnTo>
                  <a:lnTo>
                    <a:pt x="0" y="50946"/>
                  </a:lnTo>
                  <a:lnTo>
                    <a:pt x="0" y="50990"/>
                  </a:lnTo>
                  <a:lnTo>
                    <a:pt x="88" y="51034"/>
                  </a:lnTo>
                  <a:lnTo>
                    <a:pt x="176" y="51078"/>
                  </a:lnTo>
                  <a:lnTo>
                    <a:pt x="264" y="51034"/>
                  </a:lnTo>
                  <a:lnTo>
                    <a:pt x="3116" y="49015"/>
                  </a:lnTo>
                  <a:lnTo>
                    <a:pt x="5178" y="47611"/>
                  </a:lnTo>
                  <a:lnTo>
                    <a:pt x="6056" y="46909"/>
                  </a:lnTo>
                  <a:lnTo>
                    <a:pt x="6100" y="46865"/>
                  </a:lnTo>
                  <a:lnTo>
                    <a:pt x="8469" y="42828"/>
                  </a:lnTo>
                  <a:lnTo>
                    <a:pt x="9610" y="40854"/>
                  </a:lnTo>
                  <a:lnTo>
                    <a:pt x="11278" y="39318"/>
                  </a:lnTo>
                  <a:lnTo>
                    <a:pt x="13691" y="37694"/>
                  </a:lnTo>
                  <a:lnTo>
                    <a:pt x="15271" y="36685"/>
                  </a:lnTo>
                  <a:lnTo>
                    <a:pt x="17465" y="35325"/>
                  </a:lnTo>
                  <a:lnTo>
                    <a:pt x="18430" y="34666"/>
                  </a:lnTo>
                  <a:lnTo>
                    <a:pt x="19352" y="34008"/>
                  </a:lnTo>
                  <a:lnTo>
                    <a:pt x="20229" y="33218"/>
                  </a:lnTo>
                  <a:lnTo>
                    <a:pt x="21151" y="32385"/>
                  </a:lnTo>
                  <a:lnTo>
                    <a:pt x="22116" y="31375"/>
                  </a:lnTo>
                  <a:lnTo>
                    <a:pt x="23125" y="30191"/>
                  </a:lnTo>
                  <a:lnTo>
                    <a:pt x="24705" y="28128"/>
                  </a:lnTo>
                  <a:lnTo>
                    <a:pt x="26943" y="24749"/>
                  </a:lnTo>
                  <a:lnTo>
                    <a:pt x="28172" y="22643"/>
                  </a:lnTo>
                  <a:lnTo>
                    <a:pt x="29620" y="20361"/>
                  </a:lnTo>
                  <a:lnTo>
                    <a:pt x="32428" y="15535"/>
                  </a:lnTo>
                  <a:lnTo>
                    <a:pt x="33306" y="13779"/>
                  </a:lnTo>
                  <a:lnTo>
                    <a:pt x="34973" y="10225"/>
                  </a:lnTo>
                  <a:lnTo>
                    <a:pt x="34973" y="10181"/>
                  </a:lnTo>
                  <a:lnTo>
                    <a:pt x="35895" y="6802"/>
                  </a:lnTo>
                  <a:lnTo>
                    <a:pt x="36684" y="4257"/>
                  </a:lnTo>
                  <a:lnTo>
                    <a:pt x="37606" y="2019"/>
                  </a:lnTo>
                  <a:lnTo>
                    <a:pt x="38220" y="220"/>
                  </a:lnTo>
                  <a:lnTo>
                    <a:pt x="38264" y="177"/>
                  </a:lnTo>
                  <a:lnTo>
                    <a:pt x="38220" y="89"/>
                  </a:lnTo>
                  <a:lnTo>
                    <a:pt x="38176" y="45"/>
                  </a:lnTo>
                  <a:lnTo>
                    <a:pt x="3813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7" name="Google Shape;2767;p126"/>
            <p:cNvSpPr/>
            <p:nvPr/>
          </p:nvSpPr>
          <p:spPr>
            <a:xfrm>
              <a:off x="5806550" y="1750050"/>
              <a:ext cx="970875" cy="1285725"/>
            </a:xfrm>
            <a:custGeom>
              <a:avLst/>
              <a:gdLst/>
              <a:ahLst/>
              <a:cxnLst/>
              <a:rect l="l" t="t" r="r" b="b"/>
              <a:pathLst>
                <a:path w="38835" h="51429" extrusionOk="0">
                  <a:moveTo>
                    <a:pt x="38572" y="1"/>
                  </a:moveTo>
                  <a:lnTo>
                    <a:pt x="38528" y="45"/>
                  </a:lnTo>
                  <a:lnTo>
                    <a:pt x="38528" y="132"/>
                  </a:lnTo>
                  <a:lnTo>
                    <a:pt x="38221" y="1186"/>
                  </a:lnTo>
                  <a:lnTo>
                    <a:pt x="37255" y="3511"/>
                  </a:lnTo>
                  <a:lnTo>
                    <a:pt x="36158" y="6100"/>
                  </a:lnTo>
                  <a:lnTo>
                    <a:pt x="36114" y="6144"/>
                  </a:lnTo>
                  <a:lnTo>
                    <a:pt x="34710" y="11015"/>
                  </a:lnTo>
                  <a:lnTo>
                    <a:pt x="32955" y="14832"/>
                  </a:lnTo>
                  <a:lnTo>
                    <a:pt x="31112" y="18080"/>
                  </a:lnTo>
                  <a:lnTo>
                    <a:pt x="29049" y="21634"/>
                  </a:lnTo>
                  <a:lnTo>
                    <a:pt x="27996" y="23389"/>
                  </a:lnTo>
                  <a:lnTo>
                    <a:pt x="26943" y="25144"/>
                  </a:lnTo>
                  <a:lnTo>
                    <a:pt x="25802" y="26856"/>
                  </a:lnTo>
                  <a:lnTo>
                    <a:pt x="24661" y="28479"/>
                  </a:lnTo>
                  <a:lnTo>
                    <a:pt x="23477" y="30059"/>
                  </a:lnTo>
                  <a:lnTo>
                    <a:pt x="22862" y="30761"/>
                  </a:lnTo>
                  <a:lnTo>
                    <a:pt x="22204" y="31507"/>
                  </a:lnTo>
                  <a:lnTo>
                    <a:pt x="18869" y="34535"/>
                  </a:lnTo>
                  <a:lnTo>
                    <a:pt x="14920" y="37124"/>
                  </a:lnTo>
                  <a:lnTo>
                    <a:pt x="10883" y="39844"/>
                  </a:lnTo>
                  <a:lnTo>
                    <a:pt x="9084" y="41117"/>
                  </a:lnTo>
                  <a:lnTo>
                    <a:pt x="6714" y="42521"/>
                  </a:lnTo>
                  <a:lnTo>
                    <a:pt x="4169" y="43925"/>
                  </a:lnTo>
                  <a:lnTo>
                    <a:pt x="4125" y="43969"/>
                  </a:lnTo>
                  <a:lnTo>
                    <a:pt x="3774" y="44408"/>
                  </a:lnTo>
                  <a:lnTo>
                    <a:pt x="3774" y="44452"/>
                  </a:lnTo>
                  <a:lnTo>
                    <a:pt x="3248" y="45856"/>
                  </a:lnTo>
                  <a:lnTo>
                    <a:pt x="2370" y="48181"/>
                  </a:lnTo>
                  <a:lnTo>
                    <a:pt x="1317" y="49981"/>
                  </a:lnTo>
                  <a:lnTo>
                    <a:pt x="44" y="51121"/>
                  </a:lnTo>
                  <a:lnTo>
                    <a:pt x="44" y="51209"/>
                  </a:lnTo>
                  <a:lnTo>
                    <a:pt x="1" y="51253"/>
                  </a:lnTo>
                  <a:lnTo>
                    <a:pt x="1" y="51341"/>
                  </a:lnTo>
                  <a:lnTo>
                    <a:pt x="44" y="51385"/>
                  </a:lnTo>
                  <a:lnTo>
                    <a:pt x="132" y="51429"/>
                  </a:lnTo>
                  <a:lnTo>
                    <a:pt x="176" y="51429"/>
                  </a:lnTo>
                  <a:lnTo>
                    <a:pt x="308" y="51385"/>
                  </a:lnTo>
                  <a:lnTo>
                    <a:pt x="1580" y="50244"/>
                  </a:lnTo>
                  <a:lnTo>
                    <a:pt x="1624" y="50200"/>
                  </a:lnTo>
                  <a:lnTo>
                    <a:pt x="2677" y="48357"/>
                  </a:lnTo>
                  <a:lnTo>
                    <a:pt x="2721" y="48313"/>
                  </a:lnTo>
                  <a:lnTo>
                    <a:pt x="3599" y="45987"/>
                  </a:lnTo>
                  <a:lnTo>
                    <a:pt x="4081" y="44583"/>
                  </a:lnTo>
                  <a:lnTo>
                    <a:pt x="4389" y="44188"/>
                  </a:lnTo>
                  <a:lnTo>
                    <a:pt x="6890" y="42828"/>
                  </a:lnTo>
                  <a:lnTo>
                    <a:pt x="9303" y="41424"/>
                  </a:lnTo>
                  <a:lnTo>
                    <a:pt x="11102" y="40151"/>
                  </a:lnTo>
                  <a:lnTo>
                    <a:pt x="15139" y="37431"/>
                  </a:lnTo>
                  <a:lnTo>
                    <a:pt x="19089" y="34842"/>
                  </a:lnTo>
                  <a:lnTo>
                    <a:pt x="19089" y="34798"/>
                  </a:lnTo>
                  <a:lnTo>
                    <a:pt x="22467" y="31770"/>
                  </a:lnTo>
                  <a:lnTo>
                    <a:pt x="23082" y="31024"/>
                  </a:lnTo>
                  <a:lnTo>
                    <a:pt x="23740" y="30278"/>
                  </a:lnTo>
                  <a:lnTo>
                    <a:pt x="24925" y="28699"/>
                  </a:lnTo>
                  <a:lnTo>
                    <a:pt x="26109" y="27075"/>
                  </a:lnTo>
                  <a:lnTo>
                    <a:pt x="27206" y="25364"/>
                  </a:lnTo>
                  <a:lnTo>
                    <a:pt x="28304" y="23608"/>
                  </a:lnTo>
                  <a:lnTo>
                    <a:pt x="29357" y="21809"/>
                  </a:lnTo>
                  <a:lnTo>
                    <a:pt x="31419" y="18211"/>
                  </a:lnTo>
                  <a:lnTo>
                    <a:pt x="33262" y="15008"/>
                  </a:lnTo>
                  <a:lnTo>
                    <a:pt x="35061" y="11146"/>
                  </a:lnTo>
                  <a:lnTo>
                    <a:pt x="36465" y="6232"/>
                  </a:lnTo>
                  <a:lnTo>
                    <a:pt x="37606" y="3643"/>
                  </a:lnTo>
                  <a:lnTo>
                    <a:pt x="38572" y="1273"/>
                  </a:lnTo>
                  <a:lnTo>
                    <a:pt x="38835" y="220"/>
                  </a:lnTo>
                  <a:lnTo>
                    <a:pt x="38835" y="132"/>
                  </a:lnTo>
                  <a:lnTo>
                    <a:pt x="38835" y="89"/>
                  </a:lnTo>
                  <a:lnTo>
                    <a:pt x="3879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8" name="Google Shape;2768;p126"/>
            <p:cNvSpPr/>
            <p:nvPr/>
          </p:nvSpPr>
          <p:spPr>
            <a:xfrm>
              <a:off x="5750600" y="1745675"/>
              <a:ext cx="1006000" cy="1239650"/>
            </a:xfrm>
            <a:custGeom>
              <a:avLst/>
              <a:gdLst/>
              <a:ahLst/>
              <a:cxnLst/>
              <a:rect l="l" t="t" r="r" b="b"/>
              <a:pathLst>
                <a:path w="40240" h="49586" extrusionOk="0">
                  <a:moveTo>
                    <a:pt x="39976" y="0"/>
                  </a:moveTo>
                  <a:lnTo>
                    <a:pt x="39932" y="44"/>
                  </a:lnTo>
                  <a:lnTo>
                    <a:pt x="39888" y="88"/>
                  </a:lnTo>
                  <a:lnTo>
                    <a:pt x="39186" y="1756"/>
                  </a:lnTo>
                  <a:lnTo>
                    <a:pt x="36992" y="6933"/>
                  </a:lnTo>
                  <a:lnTo>
                    <a:pt x="36509" y="8601"/>
                  </a:lnTo>
                  <a:lnTo>
                    <a:pt x="35588" y="11497"/>
                  </a:lnTo>
                  <a:lnTo>
                    <a:pt x="33613" y="15315"/>
                  </a:lnTo>
                  <a:lnTo>
                    <a:pt x="32736" y="16894"/>
                  </a:lnTo>
                  <a:lnTo>
                    <a:pt x="31902" y="18386"/>
                  </a:lnTo>
                  <a:lnTo>
                    <a:pt x="30147" y="21370"/>
                  </a:lnTo>
                  <a:lnTo>
                    <a:pt x="28304" y="24310"/>
                  </a:lnTo>
                  <a:lnTo>
                    <a:pt x="26329" y="27338"/>
                  </a:lnTo>
                  <a:lnTo>
                    <a:pt x="23389" y="30892"/>
                  </a:lnTo>
                  <a:lnTo>
                    <a:pt x="20273" y="33700"/>
                  </a:lnTo>
                  <a:lnTo>
                    <a:pt x="16588" y="36114"/>
                  </a:lnTo>
                  <a:lnTo>
                    <a:pt x="14393" y="37562"/>
                  </a:lnTo>
                  <a:lnTo>
                    <a:pt x="12638" y="38747"/>
                  </a:lnTo>
                  <a:lnTo>
                    <a:pt x="10664" y="40151"/>
                  </a:lnTo>
                  <a:lnTo>
                    <a:pt x="8645" y="41336"/>
                  </a:lnTo>
                  <a:lnTo>
                    <a:pt x="6144" y="42652"/>
                  </a:lnTo>
                  <a:lnTo>
                    <a:pt x="5047" y="43398"/>
                  </a:lnTo>
                  <a:lnTo>
                    <a:pt x="1800" y="46119"/>
                  </a:lnTo>
                  <a:lnTo>
                    <a:pt x="1185" y="46864"/>
                  </a:lnTo>
                  <a:lnTo>
                    <a:pt x="1142" y="46908"/>
                  </a:lnTo>
                  <a:lnTo>
                    <a:pt x="1" y="49322"/>
                  </a:lnTo>
                  <a:lnTo>
                    <a:pt x="1" y="49410"/>
                  </a:lnTo>
                  <a:lnTo>
                    <a:pt x="1" y="49453"/>
                  </a:lnTo>
                  <a:lnTo>
                    <a:pt x="45" y="49541"/>
                  </a:lnTo>
                  <a:lnTo>
                    <a:pt x="88" y="49585"/>
                  </a:lnTo>
                  <a:lnTo>
                    <a:pt x="176" y="49585"/>
                  </a:lnTo>
                  <a:lnTo>
                    <a:pt x="264" y="49541"/>
                  </a:lnTo>
                  <a:lnTo>
                    <a:pt x="308" y="49497"/>
                  </a:lnTo>
                  <a:lnTo>
                    <a:pt x="1449" y="47040"/>
                  </a:lnTo>
                  <a:lnTo>
                    <a:pt x="2063" y="46382"/>
                  </a:lnTo>
                  <a:lnTo>
                    <a:pt x="5266" y="43661"/>
                  </a:lnTo>
                  <a:lnTo>
                    <a:pt x="6319" y="42959"/>
                  </a:lnTo>
                  <a:lnTo>
                    <a:pt x="8821" y="41643"/>
                  </a:lnTo>
                  <a:lnTo>
                    <a:pt x="10839" y="40458"/>
                  </a:lnTo>
                  <a:lnTo>
                    <a:pt x="12814" y="39010"/>
                  </a:lnTo>
                  <a:lnTo>
                    <a:pt x="14613" y="37825"/>
                  </a:lnTo>
                  <a:lnTo>
                    <a:pt x="16807" y="36421"/>
                  </a:lnTo>
                  <a:lnTo>
                    <a:pt x="20493" y="33964"/>
                  </a:lnTo>
                  <a:lnTo>
                    <a:pt x="23608" y="31155"/>
                  </a:lnTo>
                  <a:lnTo>
                    <a:pt x="23652" y="31111"/>
                  </a:lnTo>
                  <a:lnTo>
                    <a:pt x="26592" y="27557"/>
                  </a:lnTo>
                  <a:lnTo>
                    <a:pt x="26636" y="27513"/>
                  </a:lnTo>
                  <a:lnTo>
                    <a:pt x="28611" y="24486"/>
                  </a:lnTo>
                  <a:lnTo>
                    <a:pt x="30454" y="21546"/>
                  </a:lnTo>
                  <a:lnTo>
                    <a:pt x="32209" y="18562"/>
                  </a:lnTo>
                  <a:lnTo>
                    <a:pt x="33043" y="17070"/>
                  </a:lnTo>
                  <a:lnTo>
                    <a:pt x="33920" y="15490"/>
                  </a:lnTo>
                  <a:lnTo>
                    <a:pt x="35939" y="11629"/>
                  </a:lnTo>
                  <a:lnTo>
                    <a:pt x="36816" y="8732"/>
                  </a:lnTo>
                  <a:lnTo>
                    <a:pt x="37343" y="7065"/>
                  </a:lnTo>
                  <a:lnTo>
                    <a:pt x="39537" y="1931"/>
                  </a:lnTo>
                  <a:lnTo>
                    <a:pt x="40195" y="220"/>
                  </a:lnTo>
                  <a:lnTo>
                    <a:pt x="40239" y="176"/>
                  </a:lnTo>
                  <a:lnTo>
                    <a:pt x="40195" y="88"/>
                  </a:lnTo>
                  <a:lnTo>
                    <a:pt x="40195" y="44"/>
                  </a:lnTo>
                  <a:lnTo>
                    <a:pt x="4010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9" name="Google Shape;2769;p126"/>
            <p:cNvSpPr/>
            <p:nvPr/>
          </p:nvSpPr>
          <p:spPr>
            <a:xfrm>
              <a:off x="5686975" y="1781875"/>
              <a:ext cx="1024625" cy="1146400"/>
            </a:xfrm>
            <a:custGeom>
              <a:avLst/>
              <a:gdLst/>
              <a:ahLst/>
              <a:cxnLst/>
              <a:rect l="l" t="t" r="r" b="b"/>
              <a:pathLst>
                <a:path w="40985" h="45856" extrusionOk="0">
                  <a:moveTo>
                    <a:pt x="40766" y="0"/>
                  </a:moveTo>
                  <a:lnTo>
                    <a:pt x="40678" y="44"/>
                  </a:lnTo>
                  <a:lnTo>
                    <a:pt x="40634" y="88"/>
                  </a:lnTo>
                  <a:lnTo>
                    <a:pt x="39888" y="2019"/>
                  </a:lnTo>
                  <a:lnTo>
                    <a:pt x="38967" y="4257"/>
                  </a:lnTo>
                  <a:lnTo>
                    <a:pt x="37957" y="6626"/>
                  </a:lnTo>
                  <a:lnTo>
                    <a:pt x="37957" y="6670"/>
                  </a:lnTo>
                  <a:lnTo>
                    <a:pt x="37343" y="8908"/>
                  </a:lnTo>
                  <a:lnTo>
                    <a:pt x="36465" y="10751"/>
                  </a:lnTo>
                  <a:lnTo>
                    <a:pt x="32560" y="17772"/>
                  </a:lnTo>
                  <a:lnTo>
                    <a:pt x="30936" y="20449"/>
                  </a:lnTo>
                  <a:lnTo>
                    <a:pt x="29532" y="22599"/>
                  </a:lnTo>
                  <a:lnTo>
                    <a:pt x="26899" y="26329"/>
                  </a:lnTo>
                  <a:lnTo>
                    <a:pt x="25364" y="28128"/>
                  </a:lnTo>
                  <a:lnTo>
                    <a:pt x="23608" y="29795"/>
                  </a:lnTo>
                  <a:lnTo>
                    <a:pt x="21546" y="31506"/>
                  </a:lnTo>
                  <a:lnTo>
                    <a:pt x="19571" y="32867"/>
                  </a:lnTo>
                  <a:lnTo>
                    <a:pt x="17421" y="34227"/>
                  </a:lnTo>
                  <a:lnTo>
                    <a:pt x="15271" y="35675"/>
                  </a:lnTo>
                  <a:lnTo>
                    <a:pt x="13384" y="36948"/>
                  </a:lnTo>
                  <a:lnTo>
                    <a:pt x="11453" y="38220"/>
                  </a:lnTo>
                  <a:lnTo>
                    <a:pt x="9084" y="39493"/>
                  </a:lnTo>
                  <a:lnTo>
                    <a:pt x="7109" y="40677"/>
                  </a:lnTo>
                  <a:lnTo>
                    <a:pt x="7065" y="40721"/>
                  </a:lnTo>
                  <a:lnTo>
                    <a:pt x="5047" y="42476"/>
                  </a:lnTo>
                  <a:lnTo>
                    <a:pt x="3160" y="43661"/>
                  </a:lnTo>
                  <a:lnTo>
                    <a:pt x="88" y="45548"/>
                  </a:lnTo>
                  <a:lnTo>
                    <a:pt x="44" y="45592"/>
                  </a:lnTo>
                  <a:lnTo>
                    <a:pt x="44" y="45680"/>
                  </a:lnTo>
                  <a:lnTo>
                    <a:pt x="1" y="45724"/>
                  </a:lnTo>
                  <a:lnTo>
                    <a:pt x="44" y="45811"/>
                  </a:lnTo>
                  <a:lnTo>
                    <a:pt x="132" y="45855"/>
                  </a:lnTo>
                  <a:lnTo>
                    <a:pt x="308" y="45855"/>
                  </a:lnTo>
                  <a:lnTo>
                    <a:pt x="3336" y="43968"/>
                  </a:lnTo>
                  <a:lnTo>
                    <a:pt x="5266" y="42740"/>
                  </a:lnTo>
                  <a:lnTo>
                    <a:pt x="7285" y="40985"/>
                  </a:lnTo>
                  <a:lnTo>
                    <a:pt x="9259" y="39800"/>
                  </a:lnTo>
                  <a:lnTo>
                    <a:pt x="11629" y="38527"/>
                  </a:lnTo>
                  <a:lnTo>
                    <a:pt x="13604" y="37255"/>
                  </a:lnTo>
                  <a:lnTo>
                    <a:pt x="15490" y="35938"/>
                  </a:lnTo>
                  <a:lnTo>
                    <a:pt x="17641" y="34534"/>
                  </a:lnTo>
                  <a:lnTo>
                    <a:pt x="19791" y="33174"/>
                  </a:lnTo>
                  <a:lnTo>
                    <a:pt x="21765" y="31770"/>
                  </a:lnTo>
                  <a:lnTo>
                    <a:pt x="23828" y="30058"/>
                  </a:lnTo>
                  <a:lnTo>
                    <a:pt x="25583" y="28391"/>
                  </a:lnTo>
                  <a:lnTo>
                    <a:pt x="27207" y="26548"/>
                  </a:lnTo>
                  <a:lnTo>
                    <a:pt x="29795" y="22774"/>
                  </a:lnTo>
                  <a:lnTo>
                    <a:pt x="31244" y="20624"/>
                  </a:lnTo>
                  <a:lnTo>
                    <a:pt x="32867" y="17947"/>
                  </a:lnTo>
                  <a:lnTo>
                    <a:pt x="36772" y="10927"/>
                  </a:lnTo>
                  <a:lnTo>
                    <a:pt x="37650" y="9084"/>
                  </a:lnTo>
                  <a:lnTo>
                    <a:pt x="37694" y="9040"/>
                  </a:lnTo>
                  <a:lnTo>
                    <a:pt x="38308" y="6758"/>
                  </a:lnTo>
                  <a:lnTo>
                    <a:pt x="39274" y="4388"/>
                  </a:lnTo>
                  <a:lnTo>
                    <a:pt x="40195" y="2150"/>
                  </a:lnTo>
                  <a:lnTo>
                    <a:pt x="40985" y="220"/>
                  </a:lnTo>
                  <a:lnTo>
                    <a:pt x="40985" y="176"/>
                  </a:lnTo>
                  <a:lnTo>
                    <a:pt x="40985" y="88"/>
                  </a:lnTo>
                  <a:lnTo>
                    <a:pt x="40941" y="44"/>
                  </a:lnTo>
                  <a:lnTo>
                    <a:pt x="4089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0" name="Google Shape;2770;p126"/>
            <p:cNvSpPr/>
            <p:nvPr/>
          </p:nvSpPr>
          <p:spPr>
            <a:xfrm>
              <a:off x="5631025" y="1795025"/>
              <a:ext cx="1012575" cy="1082775"/>
            </a:xfrm>
            <a:custGeom>
              <a:avLst/>
              <a:gdLst/>
              <a:ahLst/>
              <a:cxnLst/>
              <a:rect l="l" t="t" r="r" b="b"/>
              <a:pathLst>
                <a:path w="40503" h="43311" extrusionOk="0">
                  <a:moveTo>
                    <a:pt x="40239" y="1"/>
                  </a:moveTo>
                  <a:lnTo>
                    <a:pt x="40195" y="45"/>
                  </a:lnTo>
                  <a:lnTo>
                    <a:pt x="40151" y="133"/>
                  </a:lnTo>
                  <a:lnTo>
                    <a:pt x="38923" y="3424"/>
                  </a:lnTo>
                  <a:lnTo>
                    <a:pt x="37167" y="8031"/>
                  </a:lnTo>
                  <a:lnTo>
                    <a:pt x="36334" y="9523"/>
                  </a:lnTo>
                  <a:lnTo>
                    <a:pt x="35281" y="11410"/>
                  </a:lnTo>
                  <a:lnTo>
                    <a:pt x="34052" y="13648"/>
                  </a:lnTo>
                  <a:lnTo>
                    <a:pt x="31990" y="17246"/>
                  </a:lnTo>
                  <a:lnTo>
                    <a:pt x="30805" y="19133"/>
                  </a:lnTo>
                  <a:lnTo>
                    <a:pt x="29401" y="21063"/>
                  </a:lnTo>
                  <a:lnTo>
                    <a:pt x="27996" y="23214"/>
                  </a:lnTo>
                  <a:lnTo>
                    <a:pt x="26505" y="24969"/>
                  </a:lnTo>
                  <a:lnTo>
                    <a:pt x="25232" y="26154"/>
                  </a:lnTo>
                  <a:lnTo>
                    <a:pt x="23477" y="27821"/>
                  </a:lnTo>
                  <a:lnTo>
                    <a:pt x="21853" y="29137"/>
                  </a:lnTo>
                  <a:lnTo>
                    <a:pt x="20054" y="30410"/>
                  </a:lnTo>
                  <a:lnTo>
                    <a:pt x="12199" y="35456"/>
                  </a:lnTo>
                  <a:lnTo>
                    <a:pt x="10137" y="36597"/>
                  </a:lnTo>
                  <a:lnTo>
                    <a:pt x="7636" y="38221"/>
                  </a:lnTo>
                  <a:lnTo>
                    <a:pt x="5661" y="39669"/>
                  </a:lnTo>
                  <a:lnTo>
                    <a:pt x="3687" y="40897"/>
                  </a:lnTo>
                  <a:lnTo>
                    <a:pt x="88" y="43004"/>
                  </a:lnTo>
                  <a:lnTo>
                    <a:pt x="45" y="43048"/>
                  </a:lnTo>
                  <a:lnTo>
                    <a:pt x="1" y="43091"/>
                  </a:lnTo>
                  <a:lnTo>
                    <a:pt x="1" y="43179"/>
                  </a:lnTo>
                  <a:lnTo>
                    <a:pt x="1" y="43223"/>
                  </a:lnTo>
                  <a:lnTo>
                    <a:pt x="88" y="43311"/>
                  </a:lnTo>
                  <a:lnTo>
                    <a:pt x="264" y="43311"/>
                  </a:lnTo>
                  <a:lnTo>
                    <a:pt x="3862" y="41205"/>
                  </a:lnTo>
                  <a:lnTo>
                    <a:pt x="5881" y="39932"/>
                  </a:lnTo>
                  <a:lnTo>
                    <a:pt x="7855" y="38484"/>
                  </a:lnTo>
                  <a:lnTo>
                    <a:pt x="10313" y="36904"/>
                  </a:lnTo>
                  <a:lnTo>
                    <a:pt x="12375" y="35763"/>
                  </a:lnTo>
                  <a:lnTo>
                    <a:pt x="20230" y="30717"/>
                  </a:lnTo>
                  <a:lnTo>
                    <a:pt x="22073" y="29401"/>
                  </a:lnTo>
                  <a:lnTo>
                    <a:pt x="23696" y="28084"/>
                  </a:lnTo>
                  <a:lnTo>
                    <a:pt x="25451" y="26417"/>
                  </a:lnTo>
                  <a:lnTo>
                    <a:pt x="26724" y="25232"/>
                  </a:lnTo>
                  <a:lnTo>
                    <a:pt x="26768" y="25188"/>
                  </a:lnTo>
                  <a:lnTo>
                    <a:pt x="28260" y="23433"/>
                  </a:lnTo>
                  <a:lnTo>
                    <a:pt x="28304" y="23389"/>
                  </a:lnTo>
                  <a:lnTo>
                    <a:pt x="29708" y="21283"/>
                  </a:lnTo>
                  <a:lnTo>
                    <a:pt x="31068" y="19352"/>
                  </a:lnTo>
                  <a:lnTo>
                    <a:pt x="32297" y="17421"/>
                  </a:lnTo>
                  <a:lnTo>
                    <a:pt x="34359" y="13823"/>
                  </a:lnTo>
                  <a:lnTo>
                    <a:pt x="35588" y="11585"/>
                  </a:lnTo>
                  <a:lnTo>
                    <a:pt x="36641" y="9698"/>
                  </a:lnTo>
                  <a:lnTo>
                    <a:pt x="37475" y="8207"/>
                  </a:lnTo>
                  <a:lnTo>
                    <a:pt x="37519" y="8163"/>
                  </a:lnTo>
                  <a:lnTo>
                    <a:pt x="39230" y="3555"/>
                  </a:lnTo>
                  <a:lnTo>
                    <a:pt x="40459" y="220"/>
                  </a:lnTo>
                  <a:lnTo>
                    <a:pt x="40502" y="176"/>
                  </a:lnTo>
                  <a:lnTo>
                    <a:pt x="40459" y="89"/>
                  </a:lnTo>
                  <a:lnTo>
                    <a:pt x="40415" y="45"/>
                  </a:lnTo>
                  <a:lnTo>
                    <a:pt x="4037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1" name="Google Shape;2771;p126"/>
            <p:cNvSpPr/>
            <p:nvPr/>
          </p:nvSpPr>
          <p:spPr>
            <a:xfrm>
              <a:off x="5603600" y="1804900"/>
              <a:ext cx="1003800" cy="1047675"/>
            </a:xfrm>
            <a:custGeom>
              <a:avLst/>
              <a:gdLst/>
              <a:ahLst/>
              <a:cxnLst/>
              <a:rect l="l" t="t" r="r" b="b"/>
              <a:pathLst>
                <a:path w="40152" h="41907" extrusionOk="0">
                  <a:moveTo>
                    <a:pt x="39932" y="1"/>
                  </a:moveTo>
                  <a:lnTo>
                    <a:pt x="39844" y="45"/>
                  </a:lnTo>
                  <a:lnTo>
                    <a:pt x="39800" y="89"/>
                  </a:lnTo>
                  <a:lnTo>
                    <a:pt x="38572" y="3511"/>
                  </a:lnTo>
                  <a:lnTo>
                    <a:pt x="37255" y="6978"/>
                  </a:lnTo>
                  <a:lnTo>
                    <a:pt x="35193" y="10620"/>
                  </a:lnTo>
                  <a:lnTo>
                    <a:pt x="33043" y="14525"/>
                  </a:lnTo>
                  <a:lnTo>
                    <a:pt x="32823" y="14876"/>
                  </a:lnTo>
                  <a:lnTo>
                    <a:pt x="30980" y="17860"/>
                  </a:lnTo>
                  <a:lnTo>
                    <a:pt x="30059" y="19264"/>
                  </a:lnTo>
                  <a:lnTo>
                    <a:pt x="29050" y="20668"/>
                  </a:lnTo>
                  <a:lnTo>
                    <a:pt x="28040" y="22029"/>
                  </a:lnTo>
                  <a:lnTo>
                    <a:pt x="26943" y="23301"/>
                  </a:lnTo>
                  <a:lnTo>
                    <a:pt x="26329" y="23959"/>
                  </a:lnTo>
                  <a:lnTo>
                    <a:pt x="25715" y="24574"/>
                  </a:lnTo>
                  <a:lnTo>
                    <a:pt x="25100" y="25144"/>
                  </a:lnTo>
                  <a:lnTo>
                    <a:pt x="24442" y="25715"/>
                  </a:lnTo>
                  <a:lnTo>
                    <a:pt x="22468" y="27426"/>
                  </a:lnTo>
                  <a:lnTo>
                    <a:pt x="20493" y="28874"/>
                  </a:lnTo>
                  <a:lnTo>
                    <a:pt x="13823" y="33262"/>
                  </a:lnTo>
                  <a:lnTo>
                    <a:pt x="12024" y="34271"/>
                  </a:lnTo>
                  <a:lnTo>
                    <a:pt x="10005" y="35456"/>
                  </a:lnTo>
                  <a:lnTo>
                    <a:pt x="6144" y="38001"/>
                  </a:lnTo>
                  <a:lnTo>
                    <a:pt x="3950" y="39361"/>
                  </a:lnTo>
                  <a:lnTo>
                    <a:pt x="88" y="41599"/>
                  </a:lnTo>
                  <a:lnTo>
                    <a:pt x="45" y="41643"/>
                  </a:lnTo>
                  <a:lnTo>
                    <a:pt x="1" y="41687"/>
                  </a:lnTo>
                  <a:lnTo>
                    <a:pt x="1" y="41775"/>
                  </a:lnTo>
                  <a:lnTo>
                    <a:pt x="1" y="41819"/>
                  </a:lnTo>
                  <a:lnTo>
                    <a:pt x="88" y="41907"/>
                  </a:lnTo>
                  <a:lnTo>
                    <a:pt x="264" y="41907"/>
                  </a:lnTo>
                  <a:lnTo>
                    <a:pt x="4125" y="39669"/>
                  </a:lnTo>
                  <a:lnTo>
                    <a:pt x="6319" y="38308"/>
                  </a:lnTo>
                  <a:lnTo>
                    <a:pt x="10181" y="35719"/>
                  </a:lnTo>
                  <a:lnTo>
                    <a:pt x="12199" y="34579"/>
                  </a:lnTo>
                  <a:lnTo>
                    <a:pt x="13999" y="33569"/>
                  </a:lnTo>
                  <a:lnTo>
                    <a:pt x="20668" y="29137"/>
                  </a:lnTo>
                  <a:lnTo>
                    <a:pt x="22687" y="27733"/>
                  </a:lnTo>
                  <a:lnTo>
                    <a:pt x="24662" y="26022"/>
                  </a:lnTo>
                  <a:lnTo>
                    <a:pt x="25320" y="25408"/>
                  </a:lnTo>
                  <a:lnTo>
                    <a:pt x="25978" y="24793"/>
                  </a:lnTo>
                  <a:lnTo>
                    <a:pt x="26592" y="24179"/>
                  </a:lnTo>
                  <a:lnTo>
                    <a:pt x="27163" y="23565"/>
                  </a:lnTo>
                  <a:lnTo>
                    <a:pt x="28304" y="22248"/>
                  </a:lnTo>
                  <a:lnTo>
                    <a:pt x="29313" y="20888"/>
                  </a:lnTo>
                  <a:lnTo>
                    <a:pt x="30322" y="19484"/>
                  </a:lnTo>
                  <a:lnTo>
                    <a:pt x="31287" y="18036"/>
                  </a:lnTo>
                  <a:lnTo>
                    <a:pt x="33130" y="15052"/>
                  </a:lnTo>
                  <a:lnTo>
                    <a:pt x="33350" y="14701"/>
                  </a:lnTo>
                  <a:lnTo>
                    <a:pt x="35500" y="10795"/>
                  </a:lnTo>
                  <a:lnTo>
                    <a:pt x="37562" y="7109"/>
                  </a:lnTo>
                  <a:lnTo>
                    <a:pt x="38923" y="3599"/>
                  </a:lnTo>
                  <a:lnTo>
                    <a:pt x="40151" y="220"/>
                  </a:lnTo>
                  <a:lnTo>
                    <a:pt x="40151" y="176"/>
                  </a:lnTo>
                  <a:lnTo>
                    <a:pt x="40151" y="89"/>
                  </a:lnTo>
                  <a:lnTo>
                    <a:pt x="40107" y="45"/>
                  </a:lnTo>
                  <a:lnTo>
                    <a:pt x="4006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2" name="Google Shape;2772;p126"/>
            <p:cNvSpPr/>
            <p:nvPr/>
          </p:nvSpPr>
          <p:spPr>
            <a:xfrm>
              <a:off x="5576175" y="1804900"/>
              <a:ext cx="998300" cy="1023550"/>
            </a:xfrm>
            <a:custGeom>
              <a:avLst/>
              <a:gdLst/>
              <a:ahLst/>
              <a:cxnLst/>
              <a:rect l="l" t="t" r="r" b="b"/>
              <a:pathLst>
                <a:path w="39932" h="40942" extrusionOk="0">
                  <a:moveTo>
                    <a:pt x="39713" y="1"/>
                  </a:moveTo>
                  <a:lnTo>
                    <a:pt x="39625" y="45"/>
                  </a:lnTo>
                  <a:lnTo>
                    <a:pt x="39625" y="89"/>
                  </a:lnTo>
                  <a:lnTo>
                    <a:pt x="38703" y="2634"/>
                  </a:lnTo>
                  <a:lnTo>
                    <a:pt x="37606" y="5705"/>
                  </a:lnTo>
                  <a:lnTo>
                    <a:pt x="35939" y="8865"/>
                  </a:lnTo>
                  <a:lnTo>
                    <a:pt x="34579" y="11234"/>
                  </a:lnTo>
                  <a:lnTo>
                    <a:pt x="32955" y="14130"/>
                  </a:lnTo>
                  <a:lnTo>
                    <a:pt x="31639" y="16324"/>
                  </a:lnTo>
                  <a:lnTo>
                    <a:pt x="28435" y="20888"/>
                  </a:lnTo>
                  <a:lnTo>
                    <a:pt x="27338" y="22160"/>
                  </a:lnTo>
                  <a:lnTo>
                    <a:pt x="25583" y="23828"/>
                  </a:lnTo>
                  <a:lnTo>
                    <a:pt x="23565" y="25715"/>
                  </a:lnTo>
                  <a:lnTo>
                    <a:pt x="21678" y="27207"/>
                  </a:lnTo>
                  <a:lnTo>
                    <a:pt x="20317" y="28172"/>
                  </a:lnTo>
                  <a:lnTo>
                    <a:pt x="18957" y="29050"/>
                  </a:lnTo>
                  <a:lnTo>
                    <a:pt x="16236" y="30805"/>
                  </a:lnTo>
                  <a:lnTo>
                    <a:pt x="13472" y="32516"/>
                  </a:lnTo>
                  <a:lnTo>
                    <a:pt x="10708" y="34184"/>
                  </a:lnTo>
                  <a:lnTo>
                    <a:pt x="7504" y="36158"/>
                  </a:lnTo>
                  <a:lnTo>
                    <a:pt x="4301" y="38133"/>
                  </a:lnTo>
                  <a:lnTo>
                    <a:pt x="2414" y="39230"/>
                  </a:lnTo>
                  <a:lnTo>
                    <a:pt x="88" y="40590"/>
                  </a:lnTo>
                  <a:lnTo>
                    <a:pt x="45" y="40634"/>
                  </a:lnTo>
                  <a:lnTo>
                    <a:pt x="1" y="40722"/>
                  </a:lnTo>
                  <a:lnTo>
                    <a:pt x="1" y="40766"/>
                  </a:lnTo>
                  <a:lnTo>
                    <a:pt x="1" y="40853"/>
                  </a:lnTo>
                  <a:lnTo>
                    <a:pt x="88" y="40897"/>
                  </a:lnTo>
                  <a:lnTo>
                    <a:pt x="176" y="40941"/>
                  </a:lnTo>
                  <a:lnTo>
                    <a:pt x="264" y="40897"/>
                  </a:lnTo>
                  <a:lnTo>
                    <a:pt x="2590" y="39537"/>
                  </a:lnTo>
                  <a:lnTo>
                    <a:pt x="4476" y="38440"/>
                  </a:lnTo>
                  <a:lnTo>
                    <a:pt x="7680" y="36422"/>
                  </a:lnTo>
                  <a:lnTo>
                    <a:pt x="10883" y="34491"/>
                  </a:lnTo>
                  <a:lnTo>
                    <a:pt x="13648" y="32823"/>
                  </a:lnTo>
                  <a:lnTo>
                    <a:pt x="16412" y="31112"/>
                  </a:lnTo>
                  <a:lnTo>
                    <a:pt x="19176" y="29357"/>
                  </a:lnTo>
                  <a:lnTo>
                    <a:pt x="20537" y="28435"/>
                  </a:lnTo>
                  <a:lnTo>
                    <a:pt x="21853" y="27514"/>
                  </a:lnTo>
                  <a:lnTo>
                    <a:pt x="23784" y="25978"/>
                  </a:lnTo>
                  <a:lnTo>
                    <a:pt x="25846" y="24047"/>
                  </a:lnTo>
                  <a:lnTo>
                    <a:pt x="27602" y="22424"/>
                  </a:lnTo>
                  <a:lnTo>
                    <a:pt x="27602" y="22380"/>
                  </a:lnTo>
                  <a:lnTo>
                    <a:pt x="28699" y="21107"/>
                  </a:lnTo>
                  <a:lnTo>
                    <a:pt x="31946" y="16500"/>
                  </a:lnTo>
                  <a:lnTo>
                    <a:pt x="33262" y="14306"/>
                  </a:lnTo>
                  <a:lnTo>
                    <a:pt x="34886" y="11410"/>
                  </a:lnTo>
                  <a:lnTo>
                    <a:pt x="36246" y="9040"/>
                  </a:lnTo>
                  <a:lnTo>
                    <a:pt x="37957" y="5881"/>
                  </a:lnTo>
                  <a:lnTo>
                    <a:pt x="37957" y="5837"/>
                  </a:lnTo>
                  <a:lnTo>
                    <a:pt x="39054" y="2765"/>
                  </a:lnTo>
                  <a:lnTo>
                    <a:pt x="39932" y="220"/>
                  </a:lnTo>
                  <a:lnTo>
                    <a:pt x="39932" y="132"/>
                  </a:lnTo>
                  <a:lnTo>
                    <a:pt x="39932" y="89"/>
                  </a:lnTo>
                  <a:lnTo>
                    <a:pt x="39888" y="45"/>
                  </a:lnTo>
                  <a:lnTo>
                    <a:pt x="3984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3" name="Google Shape;2773;p126"/>
            <p:cNvSpPr/>
            <p:nvPr/>
          </p:nvSpPr>
          <p:spPr>
            <a:xfrm>
              <a:off x="5548750" y="1803800"/>
              <a:ext cx="995025" cy="1000500"/>
            </a:xfrm>
            <a:custGeom>
              <a:avLst/>
              <a:gdLst/>
              <a:ahLst/>
              <a:cxnLst/>
              <a:rect l="l" t="t" r="r" b="b"/>
              <a:pathLst>
                <a:path w="39801" h="40020" extrusionOk="0">
                  <a:moveTo>
                    <a:pt x="39581" y="1"/>
                  </a:moveTo>
                  <a:lnTo>
                    <a:pt x="39537" y="45"/>
                  </a:lnTo>
                  <a:lnTo>
                    <a:pt x="39493" y="89"/>
                  </a:lnTo>
                  <a:lnTo>
                    <a:pt x="39449" y="133"/>
                  </a:lnTo>
                  <a:lnTo>
                    <a:pt x="38572" y="2678"/>
                  </a:lnTo>
                  <a:lnTo>
                    <a:pt x="37782" y="4959"/>
                  </a:lnTo>
                  <a:lnTo>
                    <a:pt x="36773" y="6890"/>
                  </a:lnTo>
                  <a:lnTo>
                    <a:pt x="34579" y="10839"/>
                  </a:lnTo>
                  <a:lnTo>
                    <a:pt x="33350" y="12946"/>
                  </a:lnTo>
                  <a:lnTo>
                    <a:pt x="31902" y="15403"/>
                  </a:lnTo>
                  <a:lnTo>
                    <a:pt x="30322" y="17685"/>
                  </a:lnTo>
                  <a:lnTo>
                    <a:pt x="27953" y="20844"/>
                  </a:lnTo>
                  <a:lnTo>
                    <a:pt x="26110" y="22599"/>
                  </a:lnTo>
                  <a:lnTo>
                    <a:pt x="23872" y="24706"/>
                  </a:lnTo>
                  <a:lnTo>
                    <a:pt x="21765" y="26417"/>
                  </a:lnTo>
                  <a:lnTo>
                    <a:pt x="19966" y="27646"/>
                  </a:lnTo>
                  <a:lnTo>
                    <a:pt x="17641" y="29137"/>
                  </a:lnTo>
                  <a:lnTo>
                    <a:pt x="13384" y="31770"/>
                  </a:lnTo>
                  <a:lnTo>
                    <a:pt x="11805" y="32648"/>
                  </a:lnTo>
                  <a:lnTo>
                    <a:pt x="7724" y="35149"/>
                  </a:lnTo>
                  <a:lnTo>
                    <a:pt x="3643" y="37563"/>
                  </a:lnTo>
                  <a:lnTo>
                    <a:pt x="88" y="39669"/>
                  </a:lnTo>
                  <a:lnTo>
                    <a:pt x="45" y="39757"/>
                  </a:lnTo>
                  <a:lnTo>
                    <a:pt x="1" y="39800"/>
                  </a:lnTo>
                  <a:lnTo>
                    <a:pt x="1" y="39844"/>
                  </a:lnTo>
                  <a:lnTo>
                    <a:pt x="1" y="39932"/>
                  </a:lnTo>
                  <a:lnTo>
                    <a:pt x="88" y="39976"/>
                  </a:lnTo>
                  <a:lnTo>
                    <a:pt x="176" y="40020"/>
                  </a:lnTo>
                  <a:lnTo>
                    <a:pt x="264" y="39976"/>
                  </a:lnTo>
                  <a:lnTo>
                    <a:pt x="3818" y="37870"/>
                  </a:lnTo>
                  <a:lnTo>
                    <a:pt x="7899" y="35456"/>
                  </a:lnTo>
                  <a:lnTo>
                    <a:pt x="11980" y="32955"/>
                  </a:lnTo>
                  <a:lnTo>
                    <a:pt x="13560" y="32077"/>
                  </a:lnTo>
                  <a:lnTo>
                    <a:pt x="17816" y="29445"/>
                  </a:lnTo>
                  <a:lnTo>
                    <a:pt x="20142" y="27953"/>
                  </a:lnTo>
                  <a:lnTo>
                    <a:pt x="21985" y="26680"/>
                  </a:lnTo>
                  <a:lnTo>
                    <a:pt x="24091" y="24969"/>
                  </a:lnTo>
                  <a:lnTo>
                    <a:pt x="26329" y="22819"/>
                  </a:lnTo>
                  <a:lnTo>
                    <a:pt x="28216" y="21064"/>
                  </a:lnTo>
                  <a:lnTo>
                    <a:pt x="30585" y="17904"/>
                  </a:lnTo>
                  <a:lnTo>
                    <a:pt x="32209" y="15578"/>
                  </a:lnTo>
                  <a:lnTo>
                    <a:pt x="33657" y="13121"/>
                  </a:lnTo>
                  <a:lnTo>
                    <a:pt x="34886" y="11015"/>
                  </a:lnTo>
                  <a:lnTo>
                    <a:pt x="37080" y="7066"/>
                  </a:lnTo>
                  <a:lnTo>
                    <a:pt x="38089" y="5135"/>
                  </a:lnTo>
                  <a:lnTo>
                    <a:pt x="38089" y="5091"/>
                  </a:lnTo>
                  <a:lnTo>
                    <a:pt x="38879" y="2809"/>
                  </a:lnTo>
                  <a:lnTo>
                    <a:pt x="39800" y="264"/>
                  </a:lnTo>
                  <a:lnTo>
                    <a:pt x="39800" y="176"/>
                  </a:lnTo>
                  <a:lnTo>
                    <a:pt x="39756" y="133"/>
                  </a:lnTo>
                  <a:lnTo>
                    <a:pt x="39713" y="45"/>
                  </a:lnTo>
                  <a:lnTo>
                    <a:pt x="39669" y="45"/>
                  </a:lnTo>
                  <a:lnTo>
                    <a:pt x="3958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4" name="Google Shape;2774;p126"/>
            <p:cNvSpPr/>
            <p:nvPr/>
          </p:nvSpPr>
          <p:spPr>
            <a:xfrm>
              <a:off x="5493900" y="1863050"/>
              <a:ext cx="967600" cy="891900"/>
            </a:xfrm>
            <a:custGeom>
              <a:avLst/>
              <a:gdLst/>
              <a:ahLst/>
              <a:cxnLst/>
              <a:rect l="l" t="t" r="r" b="b"/>
              <a:pathLst>
                <a:path w="38704" h="35676" extrusionOk="0">
                  <a:moveTo>
                    <a:pt x="38484" y="0"/>
                  </a:moveTo>
                  <a:lnTo>
                    <a:pt x="38396" y="44"/>
                  </a:lnTo>
                  <a:lnTo>
                    <a:pt x="38352" y="88"/>
                  </a:lnTo>
                  <a:lnTo>
                    <a:pt x="37562" y="2107"/>
                  </a:lnTo>
                  <a:lnTo>
                    <a:pt x="36334" y="4345"/>
                  </a:lnTo>
                  <a:lnTo>
                    <a:pt x="34930" y="6934"/>
                  </a:lnTo>
                  <a:lnTo>
                    <a:pt x="33789" y="8820"/>
                  </a:lnTo>
                  <a:lnTo>
                    <a:pt x="32648" y="10707"/>
                  </a:lnTo>
                  <a:lnTo>
                    <a:pt x="31244" y="12770"/>
                  </a:lnTo>
                  <a:lnTo>
                    <a:pt x="29708" y="14700"/>
                  </a:lnTo>
                  <a:lnTo>
                    <a:pt x="28172" y="16499"/>
                  </a:lnTo>
                  <a:lnTo>
                    <a:pt x="27207" y="17553"/>
                  </a:lnTo>
                  <a:lnTo>
                    <a:pt x="26241" y="18562"/>
                  </a:lnTo>
                  <a:lnTo>
                    <a:pt x="25188" y="19527"/>
                  </a:lnTo>
                  <a:lnTo>
                    <a:pt x="24135" y="20449"/>
                  </a:lnTo>
                  <a:lnTo>
                    <a:pt x="23082" y="21370"/>
                  </a:lnTo>
                  <a:lnTo>
                    <a:pt x="21941" y="22248"/>
                  </a:lnTo>
                  <a:lnTo>
                    <a:pt x="20800" y="23038"/>
                  </a:lnTo>
                  <a:lnTo>
                    <a:pt x="19659" y="23871"/>
                  </a:lnTo>
                  <a:lnTo>
                    <a:pt x="18474" y="24661"/>
                  </a:lnTo>
                  <a:lnTo>
                    <a:pt x="17290" y="25407"/>
                  </a:lnTo>
                  <a:lnTo>
                    <a:pt x="14876" y="26855"/>
                  </a:lnTo>
                  <a:lnTo>
                    <a:pt x="12463" y="28259"/>
                  </a:lnTo>
                  <a:lnTo>
                    <a:pt x="10005" y="29620"/>
                  </a:lnTo>
                  <a:lnTo>
                    <a:pt x="7680" y="30936"/>
                  </a:lnTo>
                  <a:lnTo>
                    <a:pt x="5354" y="32296"/>
                  </a:lnTo>
                  <a:lnTo>
                    <a:pt x="3028" y="33613"/>
                  </a:lnTo>
                  <a:lnTo>
                    <a:pt x="88" y="35324"/>
                  </a:lnTo>
                  <a:lnTo>
                    <a:pt x="44" y="35368"/>
                  </a:lnTo>
                  <a:lnTo>
                    <a:pt x="1" y="35456"/>
                  </a:lnTo>
                  <a:lnTo>
                    <a:pt x="1" y="35500"/>
                  </a:lnTo>
                  <a:lnTo>
                    <a:pt x="44" y="35587"/>
                  </a:lnTo>
                  <a:lnTo>
                    <a:pt x="88" y="35631"/>
                  </a:lnTo>
                  <a:lnTo>
                    <a:pt x="176" y="35675"/>
                  </a:lnTo>
                  <a:lnTo>
                    <a:pt x="264" y="35631"/>
                  </a:lnTo>
                  <a:lnTo>
                    <a:pt x="3204" y="33920"/>
                  </a:lnTo>
                  <a:lnTo>
                    <a:pt x="5530" y="32604"/>
                  </a:lnTo>
                  <a:lnTo>
                    <a:pt x="7855" y="31243"/>
                  </a:lnTo>
                  <a:lnTo>
                    <a:pt x="10181" y="29927"/>
                  </a:lnTo>
                  <a:lnTo>
                    <a:pt x="12638" y="28567"/>
                  </a:lnTo>
                  <a:lnTo>
                    <a:pt x="15096" y="27162"/>
                  </a:lnTo>
                  <a:lnTo>
                    <a:pt x="17509" y="25670"/>
                  </a:lnTo>
                  <a:lnTo>
                    <a:pt x="18694" y="24925"/>
                  </a:lnTo>
                  <a:lnTo>
                    <a:pt x="19878" y="24135"/>
                  </a:lnTo>
                  <a:lnTo>
                    <a:pt x="21019" y="23345"/>
                  </a:lnTo>
                  <a:lnTo>
                    <a:pt x="22160" y="22511"/>
                  </a:lnTo>
                  <a:lnTo>
                    <a:pt x="23301" y="21633"/>
                  </a:lnTo>
                  <a:lnTo>
                    <a:pt x="24398" y="20712"/>
                  </a:lnTo>
                  <a:lnTo>
                    <a:pt x="25451" y="19791"/>
                  </a:lnTo>
                  <a:lnTo>
                    <a:pt x="26461" y="18825"/>
                  </a:lnTo>
                  <a:lnTo>
                    <a:pt x="27470" y="17772"/>
                  </a:lnTo>
                  <a:lnTo>
                    <a:pt x="28435" y="16719"/>
                  </a:lnTo>
                  <a:lnTo>
                    <a:pt x="30015" y="14920"/>
                  </a:lnTo>
                  <a:lnTo>
                    <a:pt x="31551" y="12945"/>
                  </a:lnTo>
                  <a:lnTo>
                    <a:pt x="32955" y="10883"/>
                  </a:lnTo>
                  <a:lnTo>
                    <a:pt x="34096" y="8996"/>
                  </a:lnTo>
                  <a:lnTo>
                    <a:pt x="35237" y="7109"/>
                  </a:lnTo>
                  <a:lnTo>
                    <a:pt x="36641" y="4520"/>
                  </a:lnTo>
                  <a:lnTo>
                    <a:pt x="37870" y="2238"/>
                  </a:lnTo>
                  <a:lnTo>
                    <a:pt x="38703" y="220"/>
                  </a:lnTo>
                  <a:lnTo>
                    <a:pt x="38703" y="132"/>
                  </a:lnTo>
                  <a:lnTo>
                    <a:pt x="38703" y="88"/>
                  </a:lnTo>
                  <a:lnTo>
                    <a:pt x="38659" y="44"/>
                  </a:lnTo>
                  <a:lnTo>
                    <a:pt x="3861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5" name="Google Shape;2775;p126"/>
            <p:cNvSpPr/>
            <p:nvPr/>
          </p:nvSpPr>
          <p:spPr>
            <a:xfrm>
              <a:off x="5469775" y="1897050"/>
              <a:ext cx="943450" cy="837050"/>
            </a:xfrm>
            <a:custGeom>
              <a:avLst/>
              <a:gdLst/>
              <a:ahLst/>
              <a:cxnLst/>
              <a:rect l="l" t="t" r="r" b="b"/>
              <a:pathLst>
                <a:path w="37738" h="33482" extrusionOk="0">
                  <a:moveTo>
                    <a:pt x="37518" y="1"/>
                  </a:moveTo>
                  <a:lnTo>
                    <a:pt x="37430" y="45"/>
                  </a:lnTo>
                  <a:lnTo>
                    <a:pt x="37386" y="89"/>
                  </a:lnTo>
                  <a:lnTo>
                    <a:pt x="36114" y="2502"/>
                  </a:lnTo>
                  <a:lnTo>
                    <a:pt x="34841" y="4915"/>
                  </a:lnTo>
                  <a:lnTo>
                    <a:pt x="33569" y="7066"/>
                  </a:lnTo>
                  <a:lnTo>
                    <a:pt x="32472" y="8908"/>
                  </a:lnTo>
                  <a:lnTo>
                    <a:pt x="31155" y="10751"/>
                  </a:lnTo>
                  <a:lnTo>
                    <a:pt x="29751" y="12551"/>
                  </a:lnTo>
                  <a:lnTo>
                    <a:pt x="27601" y="14964"/>
                  </a:lnTo>
                  <a:lnTo>
                    <a:pt x="26504" y="16105"/>
                  </a:lnTo>
                  <a:lnTo>
                    <a:pt x="25363" y="17202"/>
                  </a:lnTo>
                  <a:lnTo>
                    <a:pt x="24178" y="18255"/>
                  </a:lnTo>
                  <a:lnTo>
                    <a:pt x="22950" y="19264"/>
                  </a:lnTo>
                  <a:lnTo>
                    <a:pt x="21721" y="20230"/>
                  </a:lnTo>
                  <a:lnTo>
                    <a:pt x="20449" y="21195"/>
                  </a:lnTo>
                  <a:lnTo>
                    <a:pt x="19176" y="22073"/>
                  </a:lnTo>
                  <a:lnTo>
                    <a:pt x="17860" y="22994"/>
                  </a:lnTo>
                  <a:lnTo>
                    <a:pt x="16499" y="23828"/>
                  </a:lnTo>
                  <a:lnTo>
                    <a:pt x="15139" y="24662"/>
                  </a:lnTo>
                  <a:lnTo>
                    <a:pt x="12418" y="26285"/>
                  </a:lnTo>
                  <a:lnTo>
                    <a:pt x="9654" y="27821"/>
                  </a:lnTo>
                  <a:lnTo>
                    <a:pt x="6889" y="29313"/>
                  </a:lnTo>
                  <a:lnTo>
                    <a:pt x="5222" y="30278"/>
                  </a:lnTo>
                  <a:lnTo>
                    <a:pt x="2852" y="31463"/>
                  </a:lnTo>
                  <a:lnTo>
                    <a:pt x="88" y="33130"/>
                  </a:lnTo>
                  <a:lnTo>
                    <a:pt x="44" y="33174"/>
                  </a:lnTo>
                  <a:lnTo>
                    <a:pt x="0" y="33262"/>
                  </a:lnTo>
                  <a:lnTo>
                    <a:pt x="0" y="33306"/>
                  </a:lnTo>
                  <a:lnTo>
                    <a:pt x="44" y="33394"/>
                  </a:lnTo>
                  <a:lnTo>
                    <a:pt x="88" y="33438"/>
                  </a:lnTo>
                  <a:lnTo>
                    <a:pt x="176" y="33481"/>
                  </a:lnTo>
                  <a:lnTo>
                    <a:pt x="264" y="33438"/>
                  </a:lnTo>
                  <a:lnTo>
                    <a:pt x="3028" y="31770"/>
                  </a:lnTo>
                  <a:lnTo>
                    <a:pt x="5354" y="30585"/>
                  </a:lnTo>
                  <a:lnTo>
                    <a:pt x="7065" y="29620"/>
                  </a:lnTo>
                  <a:lnTo>
                    <a:pt x="9829" y="28128"/>
                  </a:lnTo>
                  <a:lnTo>
                    <a:pt x="12594" y="26548"/>
                  </a:lnTo>
                  <a:lnTo>
                    <a:pt x="15358" y="24969"/>
                  </a:lnTo>
                  <a:lnTo>
                    <a:pt x="16719" y="24135"/>
                  </a:lnTo>
                  <a:lnTo>
                    <a:pt x="18035" y="23257"/>
                  </a:lnTo>
                  <a:lnTo>
                    <a:pt x="19352" y="22380"/>
                  </a:lnTo>
                  <a:lnTo>
                    <a:pt x="20668" y="21458"/>
                  </a:lnTo>
                  <a:lnTo>
                    <a:pt x="21941" y="20493"/>
                  </a:lnTo>
                  <a:lnTo>
                    <a:pt x="23213" y="19528"/>
                  </a:lnTo>
                  <a:lnTo>
                    <a:pt x="24398" y="18518"/>
                  </a:lnTo>
                  <a:lnTo>
                    <a:pt x="25583" y="17465"/>
                  </a:lnTo>
                  <a:lnTo>
                    <a:pt x="26767" y="16324"/>
                  </a:lnTo>
                  <a:lnTo>
                    <a:pt x="27864" y="15183"/>
                  </a:lnTo>
                  <a:lnTo>
                    <a:pt x="30015" y="12814"/>
                  </a:lnTo>
                  <a:lnTo>
                    <a:pt x="31463" y="10971"/>
                  </a:lnTo>
                  <a:lnTo>
                    <a:pt x="32779" y="9084"/>
                  </a:lnTo>
                  <a:lnTo>
                    <a:pt x="33876" y="7241"/>
                  </a:lnTo>
                  <a:lnTo>
                    <a:pt x="35149" y="5091"/>
                  </a:lnTo>
                  <a:lnTo>
                    <a:pt x="36465" y="2677"/>
                  </a:lnTo>
                  <a:lnTo>
                    <a:pt x="37694" y="264"/>
                  </a:lnTo>
                  <a:lnTo>
                    <a:pt x="37738" y="220"/>
                  </a:lnTo>
                  <a:lnTo>
                    <a:pt x="37738" y="132"/>
                  </a:lnTo>
                  <a:lnTo>
                    <a:pt x="37694" y="89"/>
                  </a:lnTo>
                  <a:lnTo>
                    <a:pt x="37650" y="45"/>
                  </a:lnTo>
                  <a:lnTo>
                    <a:pt x="3756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6" name="Google Shape;2776;p126"/>
            <p:cNvSpPr/>
            <p:nvPr/>
          </p:nvSpPr>
          <p:spPr>
            <a:xfrm>
              <a:off x="5446725" y="1902550"/>
              <a:ext cx="929200" cy="809600"/>
            </a:xfrm>
            <a:custGeom>
              <a:avLst/>
              <a:gdLst/>
              <a:ahLst/>
              <a:cxnLst/>
              <a:rect l="l" t="t" r="r" b="b"/>
              <a:pathLst>
                <a:path w="37168" h="32384" extrusionOk="0">
                  <a:moveTo>
                    <a:pt x="36860" y="0"/>
                  </a:moveTo>
                  <a:lnTo>
                    <a:pt x="36817" y="88"/>
                  </a:lnTo>
                  <a:lnTo>
                    <a:pt x="36202" y="1229"/>
                  </a:lnTo>
                  <a:lnTo>
                    <a:pt x="35237" y="3028"/>
                  </a:lnTo>
                  <a:lnTo>
                    <a:pt x="34271" y="4783"/>
                  </a:lnTo>
                  <a:lnTo>
                    <a:pt x="33306" y="6451"/>
                  </a:lnTo>
                  <a:lnTo>
                    <a:pt x="32297" y="8118"/>
                  </a:lnTo>
                  <a:lnTo>
                    <a:pt x="31156" y="9742"/>
                  </a:lnTo>
                  <a:lnTo>
                    <a:pt x="30585" y="10531"/>
                  </a:lnTo>
                  <a:lnTo>
                    <a:pt x="29971" y="11321"/>
                  </a:lnTo>
                  <a:lnTo>
                    <a:pt x="29313" y="12111"/>
                  </a:lnTo>
                  <a:lnTo>
                    <a:pt x="28655" y="12901"/>
                  </a:lnTo>
                  <a:lnTo>
                    <a:pt x="27909" y="13691"/>
                  </a:lnTo>
                  <a:lnTo>
                    <a:pt x="27163" y="14437"/>
                  </a:lnTo>
                  <a:lnTo>
                    <a:pt x="25232" y="16280"/>
                  </a:lnTo>
                  <a:lnTo>
                    <a:pt x="23257" y="17947"/>
                  </a:lnTo>
                  <a:lnTo>
                    <a:pt x="21283" y="19395"/>
                  </a:lnTo>
                  <a:lnTo>
                    <a:pt x="19089" y="21194"/>
                  </a:lnTo>
                  <a:lnTo>
                    <a:pt x="16588" y="22906"/>
                  </a:lnTo>
                  <a:lnTo>
                    <a:pt x="12112" y="25495"/>
                  </a:lnTo>
                  <a:lnTo>
                    <a:pt x="9303" y="27030"/>
                  </a:lnTo>
                  <a:lnTo>
                    <a:pt x="7241" y="28171"/>
                  </a:lnTo>
                  <a:lnTo>
                    <a:pt x="3292" y="30146"/>
                  </a:lnTo>
                  <a:lnTo>
                    <a:pt x="89" y="32033"/>
                  </a:lnTo>
                  <a:lnTo>
                    <a:pt x="45" y="32077"/>
                  </a:lnTo>
                  <a:lnTo>
                    <a:pt x="1" y="32164"/>
                  </a:lnTo>
                  <a:lnTo>
                    <a:pt x="1" y="32208"/>
                  </a:lnTo>
                  <a:lnTo>
                    <a:pt x="1" y="32296"/>
                  </a:lnTo>
                  <a:lnTo>
                    <a:pt x="89" y="32340"/>
                  </a:lnTo>
                  <a:lnTo>
                    <a:pt x="176" y="32384"/>
                  </a:lnTo>
                  <a:lnTo>
                    <a:pt x="264" y="32340"/>
                  </a:lnTo>
                  <a:lnTo>
                    <a:pt x="3467" y="30453"/>
                  </a:lnTo>
                  <a:lnTo>
                    <a:pt x="7417" y="28479"/>
                  </a:lnTo>
                  <a:lnTo>
                    <a:pt x="9479" y="27338"/>
                  </a:lnTo>
                  <a:lnTo>
                    <a:pt x="12287" y="25802"/>
                  </a:lnTo>
                  <a:lnTo>
                    <a:pt x="16763" y="23169"/>
                  </a:lnTo>
                  <a:lnTo>
                    <a:pt x="19308" y="21458"/>
                  </a:lnTo>
                  <a:lnTo>
                    <a:pt x="21502" y="19659"/>
                  </a:lnTo>
                  <a:lnTo>
                    <a:pt x="23477" y="18211"/>
                  </a:lnTo>
                  <a:lnTo>
                    <a:pt x="25451" y="16543"/>
                  </a:lnTo>
                  <a:lnTo>
                    <a:pt x="27382" y="14700"/>
                  </a:lnTo>
                  <a:lnTo>
                    <a:pt x="28172" y="13910"/>
                  </a:lnTo>
                  <a:lnTo>
                    <a:pt x="28918" y="13120"/>
                  </a:lnTo>
                  <a:lnTo>
                    <a:pt x="29576" y="12331"/>
                  </a:lnTo>
                  <a:lnTo>
                    <a:pt x="30234" y="11541"/>
                  </a:lnTo>
                  <a:lnTo>
                    <a:pt x="30849" y="10751"/>
                  </a:lnTo>
                  <a:lnTo>
                    <a:pt x="31463" y="9917"/>
                  </a:lnTo>
                  <a:lnTo>
                    <a:pt x="32560" y="8294"/>
                  </a:lnTo>
                  <a:lnTo>
                    <a:pt x="33613" y="6626"/>
                  </a:lnTo>
                  <a:lnTo>
                    <a:pt x="34579" y="4959"/>
                  </a:lnTo>
                  <a:lnTo>
                    <a:pt x="35544" y="3203"/>
                  </a:lnTo>
                  <a:lnTo>
                    <a:pt x="36509" y="1404"/>
                  </a:lnTo>
                  <a:lnTo>
                    <a:pt x="37124" y="220"/>
                  </a:lnTo>
                  <a:lnTo>
                    <a:pt x="37168" y="176"/>
                  </a:lnTo>
                  <a:lnTo>
                    <a:pt x="37168" y="88"/>
                  </a:lnTo>
                  <a:lnTo>
                    <a:pt x="37124" y="44"/>
                  </a:lnTo>
                  <a:lnTo>
                    <a:pt x="3708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7" name="Google Shape;2777;p126"/>
            <p:cNvSpPr/>
            <p:nvPr/>
          </p:nvSpPr>
          <p:spPr>
            <a:xfrm>
              <a:off x="5422600" y="1929975"/>
              <a:ext cx="900675" cy="760250"/>
            </a:xfrm>
            <a:custGeom>
              <a:avLst/>
              <a:gdLst/>
              <a:ahLst/>
              <a:cxnLst/>
              <a:rect l="l" t="t" r="r" b="b"/>
              <a:pathLst>
                <a:path w="36027" h="30410" extrusionOk="0">
                  <a:moveTo>
                    <a:pt x="35807" y="0"/>
                  </a:moveTo>
                  <a:lnTo>
                    <a:pt x="35763" y="44"/>
                  </a:lnTo>
                  <a:lnTo>
                    <a:pt x="35719" y="88"/>
                  </a:lnTo>
                  <a:lnTo>
                    <a:pt x="34315" y="2677"/>
                  </a:lnTo>
                  <a:lnTo>
                    <a:pt x="33350" y="4476"/>
                  </a:lnTo>
                  <a:lnTo>
                    <a:pt x="32340" y="6187"/>
                  </a:lnTo>
                  <a:lnTo>
                    <a:pt x="31814" y="7021"/>
                  </a:lnTo>
                  <a:lnTo>
                    <a:pt x="31243" y="7855"/>
                  </a:lnTo>
                  <a:lnTo>
                    <a:pt x="30673" y="8645"/>
                  </a:lnTo>
                  <a:lnTo>
                    <a:pt x="30059" y="9391"/>
                  </a:lnTo>
                  <a:lnTo>
                    <a:pt x="29400" y="10180"/>
                  </a:lnTo>
                  <a:lnTo>
                    <a:pt x="28786" y="10926"/>
                  </a:lnTo>
                  <a:lnTo>
                    <a:pt x="28084" y="11672"/>
                  </a:lnTo>
                  <a:lnTo>
                    <a:pt x="27382" y="12374"/>
                  </a:lnTo>
                  <a:lnTo>
                    <a:pt x="25890" y="13779"/>
                  </a:lnTo>
                  <a:lnTo>
                    <a:pt x="24310" y="15183"/>
                  </a:lnTo>
                  <a:lnTo>
                    <a:pt x="22643" y="16411"/>
                  </a:lnTo>
                  <a:lnTo>
                    <a:pt x="20975" y="17772"/>
                  </a:lnTo>
                  <a:lnTo>
                    <a:pt x="20361" y="18342"/>
                  </a:lnTo>
                  <a:lnTo>
                    <a:pt x="19703" y="18913"/>
                  </a:lnTo>
                  <a:lnTo>
                    <a:pt x="19045" y="19439"/>
                  </a:lnTo>
                  <a:lnTo>
                    <a:pt x="18342" y="19966"/>
                  </a:lnTo>
                  <a:lnTo>
                    <a:pt x="16851" y="20975"/>
                  </a:lnTo>
                  <a:lnTo>
                    <a:pt x="15271" y="21940"/>
                  </a:lnTo>
                  <a:lnTo>
                    <a:pt x="13647" y="22906"/>
                  </a:lnTo>
                  <a:lnTo>
                    <a:pt x="12024" y="23783"/>
                  </a:lnTo>
                  <a:lnTo>
                    <a:pt x="8820" y="25495"/>
                  </a:lnTo>
                  <a:lnTo>
                    <a:pt x="7241" y="26328"/>
                  </a:lnTo>
                  <a:lnTo>
                    <a:pt x="3379" y="28171"/>
                  </a:lnTo>
                  <a:lnTo>
                    <a:pt x="88" y="30058"/>
                  </a:lnTo>
                  <a:lnTo>
                    <a:pt x="44" y="30102"/>
                  </a:lnTo>
                  <a:lnTo>
                    <a:pt x="0" y="30190"/>
                  </a:lnTo>
                  <a:lnTo>
                    <a:pt x="0" y="30234"/>
                  </a:lnTo>
                  <a:lnTo>
                    <a:pt x="44" y="30321"/>
                  </a:lnTo>
                  <a:lnTo>
                    <a:pt x="88" y="30365"/>
                  </a:lnTo>
                  <a:lnTo>
                    <a:pt x="176" y="30409"/>
                  </a:lnTo>
                  <a:lnTo>
                    <a:pt x="264" y="30365"/>
                  </a:lnTo>
                  <a:lnTo>
                    <a:pt x="3555" y="28479"/>
                  </a:lnTo>
                  <a:lnTo>
                    <a:pt x="7372" y="26636"/>
                  </a:lnTo>
                  <a:lnTo>
                    <a:pt x="8952" y="25802"/>
                  </a:lnTo>
                  <a:lnTo>
                    <a:pt x="12199" y="24090"/>
                  </a:lnTo>
                  <a:lnTo>
                    <a:pt x="13867" y="23213"/>
                  </a:lnTo>
                  <a:lnTo>
                    <a:pt x="15490" y="22248"/>
                  </a:lnTo>
                  <a:lnTo>
                    <a:pt x="17026" y="21282"/>
                  </a:lnTo>
                  <a:lnTo>
                    <a:pt x="18562" y="20229"/>
                  </a:lnTo>
                  <a:lnTo>
                    <a:pt x="19264" y="19702"/>
                  </a:lnTo>
                  <a:lnTo>
                    <a:pt x="19922" y="19176"/>
                  </a:lnTo>
                  <a:lnTo>
                    <a:pt x="20580" y="18605"/>
                  </a:lnTo>
                  <a:lnTo>
                    <a:pt x="21239" y="18035"/>
                  </a:lnTo>
                  <a:lnTo>
                    <a:pt x="22862" y="16675"/>
                  </a:lnTo>
                  <a:lnTo>
                    <a:pt x="24530" y="15446"/>
                  </a:lnTo>
                  <a:lnTo>
                    <a:pt x="26153" y="14042"/>
                  </a:lnTo>
                  <a:lnTo>
                    <a:pt x="27645" y="12638"/>
                  </a:lnTo>
                  <a:lnTo>
                    <a:pt x="28347" y="11892"/>
                  </a:lnTo>
                  <a:lnTo>
                    <a:pt x="29049" y="11146"/>
                  </a:lnTo>
                  <a:lnTo>
                    <a:pt x="29708" y="10400"/>
                  </a:lnTo>
                  <a:lnTo>
                    <a:pt x="30322" y="9610"/>
                  </a:lnTo>
                  <a:lnTo>
                    <a:pt x="30936" y="8864"/>
                  </a:lnTo>
                  <a:lnTo>
                    <a:pt x="31507" y="8030"/>
                  </a:lnTo>
                  <a:lnTo>
                    <a:pt x="32077" y="7240"/>
                  </a:lnTo>
                  <a:lnTo>
                    <a:pt x="32647" y="6407"/>
                  </a:lnTo>
                  <a:lnTo>
                    <a:pt x="33174" y="5529"/>
                  </a:lnTo>
                  <a:lnTo>
                    <a:pt x="33657" y="4652"/>
                  </a:lnTo>
                  <a:lnTo>
                    <a:pt x="34666" y="2809"/>
                  </a:lnTo>
                  <a:lnTo>
                    <a:pt x="36026" y="263"/>
                  </a:lnTo>
                  <a:lnTo>
                    <a:pt x="36026" y="176"/>
                  </a:lnTo>
                  <a:lnTo>
                    <a:pt x="36026" y="132"/>
                  </a:lnTo>
                  <a:lnTo>
                    <a:pt x="35982" y="44"/>
                  </a:lnTo>
                  <a:lnTo>
                    <a:pt x="3593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8" name="Google Shape;2778;p126"/>
            <p:cNvSpPr/>
            <p:nvPr/>
          </p:nvSpPr>
          <p:spPr>
            <a:xfrm>
              <a:off x="5375425" y="2000175"/>
              <a:ext cx="840325" cy="647250"/>
            </a:xfrm>
            <a:custGeom>
              <a:avLst/>
              <a:gdLst/>
              <a:ahLst/>
              <a:cxnLst/>
              <a:rect l="l" t="t" r="r" b="b"/>
              <a:pathLst>
                <a:path w="33613" h="25890" extrusionOk="0">
                  <a:moveTo>
                    <a:pt x="33350" y="1"/>
                  </a:moveTo>
                  <a:lnTo>
                    <a:pt x="33306" y="88"/>
                  </a:lnTo>
                  <a:lnTo>
                    <a:pt x="31638" y="2897"/>
                  </a:lnTo>
                  <a:lnTo>
                    <a:pt x="30322" y="4783"/>
                  </a:lnTo>
                  <a:lnTo>
                    <a:pt x="28874" y="6495"/>
                  </a:lnTo>
                  <a:lnTo>
                    <a:pt x="26943" y="8426"/>
                  </a:lnTo>
                  <a:lnTo>
                    <a:pt x="25056" y="10049"/>
                  </a:lnTo>
                  <a:lnTo>
                    <a:pt x="22994" y="11673"/>
                  </a:lnTo>
                  <a:lnTo>
                    <a:pt x="20361" y="14042"/>
                  </a:lnTo>
                  <a:lnTo>
                    <a:pt x="18123" y="15929"/>
                  </a:lnTo>
                  <a:lnTo>
                    <a:pt x="16105" y="17289"/>
                  </a:lnTo>
                  <a:lnTo>
                    <a:pt x="14174" y="18430"/>
                  </a:lnTo>
                  <a:lnTo>
                    <a:pt x="12112" y="19571"/>
                  </a:lnTo>
                  <a:lnTo>
                    <a:pt x="7811" y="21677"/>
                  </a:lnTo>
                  <a:lnTo>
                    <a:pt x="5661" y="22555"/>
                  </a:lnTo>
                  <a:lnTo>
                    <a:pt x="3511" y="23608"/>
                  </a:lnTo>
                  <a:lnTo>
                    <a:pt x="88" y="25539"/>
                  </a:lnTo>
                  <a:lnTo>
                    <a:pt x="1" y="25583"/>
                  </a:lnTo>
                  <a:lnTo>
                    <a:pt x="1" y="25671"/>
                  </a:lnTo>
                  <a:lnTo>
                    <a:pt x="1" y="25714"/>
                  </a:lnTo>
                  <a:lnTo>
                    <a:pt x="1" y="25802"/>
                  </a:lnTo>
                  <a:lnTo>
                    <a:pt x="88" y="25846"/>
                  </a:lnTo>
                  <a:lnTo>
                    <a:pt x="176" y="25890"/>
                  </a:lnTo>
                  <a:lnTo>
                    <a:pt x="264" y="25846"/>
                  </a:lnTo>
                  <a:lnTo>
                    <a:pt x="3686" y="23915"/>
                  </a:lnTo>
                  <a:lnTo>
                    <a:pt x="5793" y="22862"/>
                  </a:lnTo>
                  <a:lnTo>
                    <a:pt x="7943" y="22028"/>
                  </a:lnTo>
                  <a:lnTo>
                    <a:pt x="12287" y="19878"/>
                  </a:lnTo>
                  <a:lnTo>
                    <a:pt x="14349" y="18737"/>
                  </a:lnTo>
                  <a:lnTo>
                    <a:pt x="16280" y="17553"/>
                  </a:lnTo>
                  <a:lnTo>
                    <a:pt x="18299" y="16236"/>
                  </a:lnTo>
                  <a:lnTo>
                    <a:pt x="18343" y="16236"/>
                  </a:lnTo>
                  <a:lnTo>
                    <a:pt x="20580" y="14306"/>
                  </a:lnTo>
                  <a:lnTo>
                    <a:pt x="23213" y="11936"/>
                  </a:lnTo>
                  <a:lnTo>
                    <a:pt x="25276" y="10312"/>
                  </a:lnTo>
                  <a:lnTo>
                    <a:pt x="27206" y="8689"/>
                  </a:lnTo>
                  <a:lnTo>
                    <a:pt x="29137" y="6714"/>
                  </a:lnTo>
                  <a:lnTo>
                    <a:pt x="30585" y="5003"/>
                  </a:lnTo>
                  <a:lnTo>
                    <a:pt x="31946" y="3072"/>
                  </a:lnTo>
                  <a:lnTo>
                    <a:pt x="33569" y="264"/>
                  </a:lnTo>
                  <a:lnTo>
                    <a:pt x="33613" y="176"/>
                  </a:lnTo>
                  <a:lnTo>
                    <a:pt x="33613" y="132"/>
                  </a:lnTo>
                  <a:lnTo>
                    <a:pt x="33569" y="44"/>
                  </a:lnTo>
                  <a:lnTo>
                    <a:pt x="3352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9" name="Google Shape;2779;p126"/>
            <p:cNvSpPr/>
            <p:nvPr/>
          </p:nvSpPr>
          <p:spPr>
            <a:xfrm>
              <a:off x="5351300" y="2536625"/>
              <a:ext cx="160175" cy="88875"/>
            </a:xfrm>
            <a:custGeom>
              <a:avLst/>
              <a:gdLst/>
              <a:ahLst/>
              <a:cxnLst/>
              <a:rect l="l" t="t" r="r" b="b"/>
              <a:pathLst>
                <a:path w="6407" h="3555" extrusionOk="0">
                  <a:moveTo>
                    <a:pt x="6231" y="0"/>
                  </a:moveTo>
                  <a:lnTo>
                    <a:pt x="6143" y="44"/>
                  </a:lnTo>
                  <a:lnTo>
                    <a:pt x="3554" y="1273"/>
                  </a:lnTo>
                  <a:lnTo>
                    <a:pt x="88" y="3247"/>
                  </a:lnTo>
                  <a:lnTo>
                    <a:pt x="44" y="3291"/>
                  </a:lnTo>
                  <a:lnTo>
                    <a:pt x="0" y="3335"/>
                  </a:lnTo>
                  <a:lnTo>
                    <a:pt x="0" y="3423"/>
                  </a:lnTo>
                  <a:lnTo>
                    <a:pt x="44" y="3467"/>
                  </a:lnTo>
                  <a:lnTo>
                    <a:pt x="88" y="3554"/>
                  </a:lnTo>
                  <a:lnTo>
                    <a:pt x="263" y="3554"/>
                  </a:lnTo>
                  <a:lnTo>
                    <a:pt x="3730" y="1580"/>
                  </a:lnTo>
                  <a:lnTo>
                    <a:pt x="6319" y="351"/>
                  </a:lnTo>
                  <a:lnTo>
                    <a:pt x="6363" y="307"/>
                  </a:lnTo>
                  <a:lnTo>
                    <a:pt x="6407" y="263"/>
                  </a:lnTo>
                  <a:lnTo>
                    <a:pt x="6407" y="176"/>
                  </a:lnTo>
                  <a:lnTo>
                    <a:pt x="6363" y="132"/>
                  </a:lnTo>
                  <a:lnTo>
                    <a:pt x="6363" y="44"/>
                  </a:lnTo>
                  <a:lnTo>
                    <a:pt x="6275" y="44"/>
                  </a:lnTo>
                  <a:lnTo>
                    <a:pt x="623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0" name="Google Shape;2780;p126"/>
            <p:cNvSpPr/>
            <p:nvPr/>
          </p:nvSpPr>
          <p:spPr>
            <a:xfrm>
              <a:off x="5904175" y="2181175"/>
              <a:ext cx="137150" cy="118500"/>
            </a:xfrm>
            <a:custGeom>
              <a:avLst/>
              <a:gdLst/>
              <a:ahLst/>
              <a:cxnLst/>
              <a:rect l="l" t="t" r="r" b="b"/>
              <a:pathLst>
                <a:path w="5486" h="4740" extrusionOk="0">
                  <a:moveTo>
                    <a:pt x="5267" y="1"/>
                  </a:moveTo>
                  <a:lnTo>
                    <a:pt x="5223" y="45"/>
                  </a:lnTo>
                  <a:lnTo>
                    <a:pt x="3555" y="1493"/>
                  </a:lnTo>
                  <a:lnTo>
                    <a:pt x="89" y="4433"/>
                  </a:lnTo>
                  <a:lnTo>
                    <a:pt x="45" y="4477"/>
                  </a:lnTo>
                  <a:lnTo>
                    <a:pt x="1" y="4564"/>
                  </a:lnTo>
                  <a:lnTo>
                    <a:pt x="1" y="4608"/>
                  </a:lnTo>
                  <a:lnTo>
                    <a:pt x="45" y="4696"/>
                  </a:lnTo>
                  <a:lnTo>
                    <a:pt x="89" y="4740"/>
                  </a:lnTo>
                  <a:lnTo>
                    <a:pt x="176" y="4740"/>
                  </a:lnTo>
                  <a:lnTo>
                    <a:pt x="308" y="4696"/>
                  </a:lnTo>
                  <a:lnTo>
                    <a:pt x="3775" y="1756"/>
                  </a:lnTo>
                  <a:lnTo>
                    <a:pt x="5442" y="308"/>
                  </a:lnTo>
                  <a:lnTo>
                    <a:pt x="5486" y="264"/>
                  </a:lnTo>
                  <a:lnTo>
                    <a:pt x="5486" y="220"/>
                  </a:lnTo>
                  <a:lnTo>
                    <a:pt x="5486" y="132"/>
                  </a:lnTo>
                  <a:lnTo>
                    <a:pt x="5442" y="89"/>
                  </a:lnTo>
                  <a:lnTo>
                    <a:pt x="5398" y="45"/>
                  </a:lnTo>
                  <a:lnTo>
                    <a:pt x="535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1" name="Google Shape;2781;p126"/>
            <p:cNvSpPr/>
            <p:nvPr/>
          </p:nvSpPr>
          <p:spPr>
            <a:xfrm>
              <a:off x="5889925" y="2072575"/>
              <a:ext cx="210650" cy="199675"/>
            </a:xfrm>
            <a:custGeom>
              <a:avLst/>
              <a:gdLst/>
              <a:ahLst/>
              <a:cxnLst/>
              <a:rect l="l" t="t" r="r" b="b"/>
              <a:pathLst>
                <a:path w="8426" h="7987" extrusionOk="0">
                  <a:moveTo>
                    <a:pt x="8162" y="1"/>
                  </a:moveTo>
                  <a:lnTo>
                    <a:pt x="8118" y="45"/>
                  </a:lnTo>
                  <a:lnTo>
                    <a:pt x="6670" y="1800"/>
                  </a:lnTo>
                  <a:lnTo>
                    <a:pt x="4871" y="3599"/>
                  </a:lnTo>
                  <a:lnTo>
                    <a:pt x="3379" y="4784"/>
                  </a:lnTo>
                  <a:lnTo>
                    <a:pt x="1712" y="6232"/>
                  </a:lnTo>
                  <a:lnTo>
                    <a:pt x="44" y="7680"/>
                  </a:lnTo>
                  <a:lnTo>
                    <a:pt x="0" y="7724"/>
                  </a:lnTo>
                  <a:lnTo>
                    <a:pt x="0" y="7811"/>
                  </a:lnTo>
                  <a:lnTo>
                    <a:pt x="0" y="7855"/>
                  </a:lnTo>
                  <a:lnTo>
                    <a:pt x="44" y="7943"/>
                  </a:lnTo>
                  <a:lnTo>
                    <a:pt x="88" y="7987"/>
                  </a:lnTo>
                  <a:lnTo>
                    <a:pt x="176" y="7987"/>
                  </a:lnTo>
                  <a:lnTo>
                    <a:pt x="308" y="7943"/>
                  </a:lnTo>
                  <a:lnTo>
                    <a:pt x="1931" y="6495"/>
                  </a:lnTo>
                  <a:lnTo>
                    <a:pt x="3599" y="5047"/>
                  </a:lnTo>
                  <a:lnTo>
                    <a:pt x="5091" y="3862"/>
                  </a:lnTo>
                  <a:lnTo>
                    <a:pt x="6934" y="2019"/>
                  </a:lnTo>
                  <a:lnTo>
                    <a:pt x="8382" y="264"/>
                  </a:lnTo>
                  <a:lnTo>
                    <a:pt x="8426" y="220"/>
                  </a:lnTo>
                  <a:lnTo>
                    <a:pt x="8426" y="132"/>
                  </a:lnTo>
                  <a:lnTo>
                    <a:pt x="8426" y="88"/>
                  </a:lnTo>
                  <a:lnTo>
                    <a:pt x="838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2" name="Google Shape;2782;p126"/>
            <p:cNvSpPr/>
            <p:nvPr/>
          </p:nvSpPr>
          <p:spPr>
            <a:xfrm>
              <a:off x="5303025" y="2516875"/>
              <a:ext cx="109725" cy="65825"/>
            </a:xfrm>
            <a:custGeom>
              <a:avLst/>
              <a:gdLst/>
              <a:ahLst/>
              <a:cxnLst/>
              <a:rect l="l" t="t" r="r" b="b"/>
              <a:pathLst>
                <a:path w="4389" h="2633" extrusionOk="0">
                  <a:moveTo>
                    <a:pt x="4213" y="0"/>
                  </a:moveTo>
                  <a:lnTo>
                    <a:pt x="4169" y="44"/>
                  </a:lnTo>
                  <a:lnTo>
                    <a:pt x="88" y="2282"/>
                  </a:lnTo>
                  <a:lnTo>
                    <a:pt x="44" y="2326"/>
                  </a:lnTo>
                  <a:lnTo>
                    <a:pt x="0" y="2414"/>
                  </a:lnTo>
                  <a:lnTo>
                    <a:pt x="0" y="2457"/>
                  </a:lnTo>
                  <a:lnTo>
                    <a:pt x="0" y="2545"/>
                  </a:lnTo>
                  <a:lnTo>
                    <a:pt x="88" y="2589"/>
                  </a:lnTo>
                  <a:lnTo>
                    <a:pt x="176" y="2633"/>
                  </a:lnTo>
                  <a:lnTo>
                    <a:pt x="264" y="2589"/>
                  </a:lnTo>
                  <a:lnTo>
                    <a:pt x="4301" y="351"/>
                  </a:lnTo>
                  <a:lnTo>
                    <a:pt x="4388" y="307"/>
                  </a:lnTo>
                  <a:lnTo>
                    <a:pt x="4388" y="263"/>
                  </a:lnTo>
                  <a:lnTo>
                    <a:pt x="4388" y="176"/>
                  </a:lnTo>
                  <a:lnTo>
                    <a:pt x="4388" y="132"/>
                  </a:lnTo>
                  <a:lnTo>
                    <a:pt x="4345" y="44"/>
                  </a:lnTo>
                  <a:lnTo>
                    <a:pt x="4301" y="44"/>
                  </a:lnTo>
                  <a:lnTo>
                    <a:pt x="421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3" name="Google Shape;2783;p126"/>
            <p:cNvSpPr/>
            <p:nvPr/>
          </p:nvSpPr>
          <p:spPr>
            <a:xfrm>
              <a:off x="6039125" y="1741275"/>
              <a:ext cx="930275" cy="1504025"/>
            </a:xfrm>
            <a:custGeom>
              <a:avLst/>
              <a:gdLst/>
              <a:ahLst/>
              <a:cxnLst/>
              <a:rect l="l" t="t" r="r" b="b"/>
              <a:pathLst>
                <a:path w="37211" h="60161" extrusionOk="0">
                  <a:moveTo>
                    <a:pt x="35149" y="1"/>
                  </a:moveTo>
                  <a:lnTo>
                    <a:pt x="35105" y="45"/>
                  </a:lnTo>
                  <a:lnTo>
                    <a:pt x="35017" y="89"/>
                  </a:lnTo>
                  <a:lnTo>
                    <a:pt x="34973" y="132"/>
                  </a:lnTo>
                  <a:lnTo>
                    <a:pt x="34973" y="176"/>
                  </a:lnTo>
                  <a:lnTo>
                    <a:pt x="34973" y="264"/>
                  </a:lnTo>
                  <a:lnTo>
                    <a:pt x="35017" y="308"/>
                  </a:lnTo>
                  <a:lnTo>
                    <a:pt x="36333" y="1756"/>
                  </a:lnTo>
                  <a:lnTo>
                    <a:pt x="36509" y="2195"/>
                  </a:lnTo>
                  <a:lnTo>
                    <a:pt x="36772" y="4433"/>
                  </a:lnTo>
                  <a:lnTo>
                    <a:pt x="36860" y="7329"/>
                  </a:lnTo>
                  <a:lnTo>
                    <a:pt x="36728" y="8557"/>
                  </a:lnTo>
                  <a:lnTo>
                    <a:pt x="35938" y="10400"/>
                  </a:lnTo>
                  <a:lnTo>
                    <a:pt x="34973" y="12770"/>
                  </a:lnTo>
                  <a:lnTo>
                    <a:pt x="33657" y="16588"/>
                  </a:lnTo>
                  <a:lnTo>
                    <a:pt x="32252" y="19133"/>
                  </a:lnTo>
                  <a:lnTo>
                    <a:pt x="30936" y="21590"/>
                  </a:lnTo>
                  <a:lnTo>
                    <a:pt x="29883" y="24091"/>
                  </a:lnTo>
                  <a:lnTo>
                    <a:pt x="27250" y="28742"/>
                  </a:lnTo>
                  <a:lnTo>
                    <a:pt x="27250" y="28830"/>
                  </a:lnTo>
                  <a:lnTo>
                    <a:pt x="27206" y="30585"/>
                  </a:lnTo>
                  <a:lnTo>
                    <a:pt x="27338" y="32253"/>
                  </a:lnTo>
                  <a:lnTo>
                    <a:pt x="28435" y="40239"/>
                  </a:lnTo>
                  <a:lnTo>
                    <a:pt x="28215" y="40590"/>
                  </a:lnTo>
                  <a:lnTo>
                    <a:pt x="27426" y="41204"/>
                  </a:lnTo>
                  <a:lnTo>
                    <a:pt x="25144" y="42565"/>
                  </a:lnTo>
                  <a:lnTo>
                    <a:pt x="22730" y="44232"/>
                  </a:lnTo>
                  <a:lnTo>
                    <a:pt x="20054" y="45856"/>
                  </a:lnTo>
                  <a:lnTo>
                    <a:pt x="20054" y="45900"/>
                  </a:lnTo>
                  <a:lnTo>
                    <a:pt x="16499" y="48708"/>
                  </a:lnTo>
                  <a:lnTo>
                    <a:pt x="14569" y="49761"/>
                  </a:lnTo>
                  <a:lnTo>
                    <a:pt x="14569" y="49805"/>
                  </a:lnTo>
                  <a:lnTo>
                    <a:pt x="12418" y="51867"/>
                  </a:lnTo>
                  <a:lnTo>
                    <a:pt x="11409" y="52569"/>
                  </a:lnTo>
                  <a:lnTo>
                    <a:pt x="8118" y="54281"/>
                  </a:lnTo>
                  <a:lnTo>
                    <a:pt x="6626" y="54939"/>
                  </a:lnTo>
                  <a:lnTo>
                    <a:pt x="6626" y="54983"/>
                  </a:lnTo>
                  <a:lnTo>
                    <a:pt x="5134" y="56036"/>
                  </a:lnTo>
                  <a:lnTo>
                    <a:pt x="3160" y="57484"/>
                  </a:lnTo>
                  <a:lnTo>
                    <a:pt x="88" y="59854"/>
                  </a:lnTo>
                  <a:lnTo>
                    <a:pt x="0" y="59897"/>
                  </a:lnTo>
                  <a:lnTo>
                    <a:pt x="0" y="59941"/>
                  </a:lnTo>
                  <a:lnTo>
                    <a:pt x="0" y="60029"/>
                  </a:lnTo>
                  <a:lnTo>
                    <a:pt x="44" y="60073"/>
                  </a:lnTo>
                  <a:lnTo>
                    <a:pt x="88" y="60117"/>
                  </a:lnTo>
                  <a:lnTo>
                    <a:pt x="176" y="60161"/>
                  </a:lnTo>
                  <a:lnTo>
                    <a:pt x="264" y="60117"/>
                  </a:lnTo>
                  <a:lnTo>
                    <a:pt x="3335" y="57791"/>
                  </a:lnTo>
                  <a:lnTo>
                    <a:pt x="5354" y="56299"/>
                  </a:lnTo>
                  <a:lnTo>
                    <a:pt x="6802" y="55246"/>
                  </a:lnTo>
                  <a:lnTo>
                    <a:pt x="8250" y="54588"/>
                  </a:lnTo>
                  <a:lnTo>
                    <a:pt x="11585" y="52877"/>
                  </a:lnTo>
                  <a:lnTo>
                    <a:pt x="11585" y="52833"/>
                  </a:lnTo>
                  <a:lnTo>
                    <a:pt x="12638" y="52174"/>
                  </a:lnTo>
                  <a:lnTo>
                    <a:pt x="12638" y="52131"/>
                  </a:lnTo>
                  <a:lnTo>
                    <a:pt x="14788" y="50068"/>
                  </a:lnTo>
                  <a:lnTo>
                    <a:pt x="16675" y="48971"/>
                  </a:lnTo>
                  <a:lnTo>
                    <a:pt x="16719" y="48971"/>
                  </a:lnTo>
                  <a:lnTo>
                    <a:pt x="20229" y="46163"/>
                  </a:lnTo>
                  <a:lnTo>
                    <a:pt x="22906" y="44539"/>
                  </a:lnTo>
                  <a:lnTo>
                    <a:pt x="25319" y="42872"/>
                  </a:lnTo>
                  <a:lnTo>
                    <a:pt x="27645" y="41512"/>
                  </a:lnTo>
                  <a:lnTo>
                    <a:pt x="27645" y="41468"/>
                  </a:lnTo>
                  <a:lnTo>
                    <a:pt x="28435" y="40853"/>
                  </a:lnTo>
                  <a:lnTo>
                    <a:pt x="28479" y="40809"/>
                  </a:lnTo>
                  <a:lnTo>
                    <a:pt x="28786" y="40415"/>
                  </a:lnTo>
                  <a:lnTo>
                    <a:pt x="28786" y="40283"/>
                  </a:lnTo>
                  <a:lnTo>
                    <a:pt x="27689" y="32209"/>
                  </a:lnTo>
                  <a:lnTo>
                    <a:pt x="27557" y="30585"/>
                  </a:lnTo>
                  <a:lnTo>
                    <a:pt x="27601" y="28874"/>
                  </a:lnTo>
                  <a:lnTo>
                    <a:pt x="30190" y="24223"/>
                  </a:lnTo>
                  <a:lnTo>
                    <a:pt x="31243" y="21722"/>
                  </a:lnTo>
                  <a:lnTo>
                    <a:pt x="32560" y="19308"/>
                  </a:lnTo>
                  <a:lnTo>
                    <a:pt x="33964" y="16763"/>
                  </a:lnTo>
                  <a:lnTo>
                    <a:pt x="33964" y="16719"/>
                  </a:lnTo>
                  <a:lnTo>
                    <a:pt x="35280" y="12902"/>
                  </a:lnTo>
                  <a:lnTo>
                    <a:pt x="36246" y="10532"/>
                  </a:lnTo>
                  <a:lnTo>
                    <a:pt x="37079" y="8645"/>
                  </a:lnTo>
                  <a:lnTo>
                    <a:pt x="37079" y="8601"/>
                  </a:lnTo>
                  <a:lnTo>
                    <a:pt x="37211" y="7373"/>
                  </a:lnTo>
                  <a:lnTo>
                    <a:pt x="37123" y="4389"/>
                  </a:lnTo>
                  <a:lnTo>
                    <a:pt x="36860" y="2107"/>
                  </a:lnTo>
                  <a:lnTo>
                    <a:pt x="36860" y="2063"/>
                  </a:lnTo>
                  <a:lnTo>
                    <a:pt x="36640" y="1580"/>
                  </a:lnTo>
                  <a:lnTo>
                    <a:pt x="36597" y="1537"/>
                  </a:lnTo>
                  <a:lnTo>
                    <a:pt x="35280" y="89"/>
                  </a:lnTo>
                  <a:lnTo>
                    <a:pt x="35236" y="45"/>
                  </a:lnTo>
                  <a:lnTo>
                    <a:pt x="3514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4" name="Google Shape;2784;p126"/>
            <p:cNvSpPr/>
            <p:nvPr/>
          </p:nvSpPr>
          <p:spPr>
            <a:xfrm>
              <a:off x="6067650" y="1763225"/>
              <a:ext cx="930275" cy="1507300"/>
            </a:xfrm>
            <a:custGeom>
              <a:avLst/>
              <a:gdLst/>
              <a:ahLst/>
              <a:cxnLst/>
              <a:rect l="l" t="t" r="r" b="b"/>
              <a:pathLst>
                <a:path w="37211" h="60292" extrusionOk="0">
                  <a:moveTo>
                    <a:pt x="35982" y="0"/>
                  </a:moveTo>
                  <a:lnTo>
                    <a:pt x="35938" y="44"/>
                  </a:lnTo>
                  <a:lnTo>
                    <a:pt x="35851" y="88"/>
                  </a:lnTo>
                  <a:lnTo>
                    <a:pt x="35807" y="132"/>
                  </a:lnTo>
                  <a:lnTo>
                    <a:pt x="35807" y="176"/>
                  </a:lnTo>
                  <a:lnTo>
                    <a:pt x="35851" y="264"/>
                  </a:lnTo>
                  <a:lnTo>
                    <a:pt x="35894" y="308"/>
                  </a:lnTo>
                  <a:lnTo>
                    <a:pt x="36772" y="1141"/>
                  </a:lnTo>
                  <a:lnTo>
                    <a:pt x="36772" y="2370"/>
                  </a:lnTo>
                  <a:lnTo>
                    <a:pt x="36860" y="5310"/>
                  </a:lnTo>
                  <a:lnTo>
                    <a:pt x="36860" y="7241"/>
                  </a:lnTo>
                  <a:lnTo>
                    <a:pt x="36860" y="7943"/>
                  </a:lnTo>
                  <a:lnTo>
                    <a:pt x="36772" y="8557"/>
                  </a:lnTo>
                  <a:lnTo>
                    <a:pt x="36597" y="9127"/>
                  </a:lnTo>
                  <a:lnTo>
                    <a:pt x="36377" y="9786"/>
                  </a:lnTo>
                  <a:lnTo>
                    <a:pt x="35587" y="11629"/>
                  </a:lnTo>
                  <a:lnTo>
                    <a:pt x="34578" y="13823"/>
                  </a:lnTo>
                  <a:lnTo>
                    <a:pt x="33481" y="16631"/>
                  </a:lnTo>
                  <a:lnTo>
                    <a:pt x="32033" y="19001"/>
                  </a:lnTo>
                  <a:lnTo>
                    <a:pt x="30717" y="21414"/>
                  </a:lnTo>
                  <a:lnTo>
                    <a:pt x="29927" y="23652"/>
                  </a:lnTo>
                  <a:lnTo>
                    <a:pt x="29927" y="23740"/>
                  </a:lnTo>
                  <a:lnTo>
                    <a:pt x="30190" y="24924"/>
                  </a:lnTo>
                  <a:lnTo>
                    <a:pt x="30409" y="29532"/>
                  </a:lnTo>
                  <a:lnTo>
                    <a:pt x="30453" y="32472"/>
                  </a:lnTo>
                  <a:lnTo>
                    <a:pt x="30453" y="35587"/>
                  </a:lnTo>
                  <a:lnTo>
                    <a:pt x="30409" y="40195"/>
                  </a:lnTo>
                  <a:lnTo>
                    <a:pt x="30234" y="40370"/>
                  </a:lnTo>
                  <a:lnTo>
                    <a:pt x="29225" y="40941"/>
                  </a:lnTo>
                  <a:lnTo>
                    <a:pt x="29181" y="40985"/>
                  </a:lnTo>
                  <a:lnTo>
                    <a:pt x="28171" y="41950"/>
                  </a:lnTo>
                  <a:lnTo>
                    <a:pt x="26153" y="43047"/>
                  </a:lnTo>
                  <a:lnTo>
                    <a:pt x="23257" y="44627"/>
                  </a:lnTo>
                  <a:lnTo>
                    <a:pt x="20843" y="46206"/>
                  </a:lnTo>
                  <a:lnTo>
                    <a:pt x="18825" y="47391"/>
                  </a:lnTo>
                  <a:lnTo>
                    <a:pt x="18825" y="47435"/>
                  </a:lnTo>
                  <a:lnTo>
                    <a:pt x="16017" y="49585"/>
                  </a:lnTo>
                  <a:lnTo>
                    <a:pt x="13910" y="50594"/>
                  </a:lnTo>
                  <a:lnTo>
                    <a:pt x="13866" y="50638"/>
                  </a:lnTo>
                  <a:lnTo>
                    <a:pt x="12023" y="52262"/>
                  </a:lnTo>
                  <a:lnTo>
                    <a:pt x="11014" y="52920"/>
                  </a:lnTo>
                  <a:lnTo>
                    <a:pt x="7328" y="54895"/>
                  </a:lnTo>
                  <a:lnTo>
                    <a:pt x="5880" y="55641"/>
                  </a:lnTo>
                  <a:lnTo>
                    <a:pt x="4213" y="56869"/>
                  </a:lnTo>
                  <a:lnTo>
                    <a:pt x="2150" y="58361"/>
                  </a:lnTo>
                  <a:lnTo>
                    <a:pt x="88" y="59985"/>
                  </a:lnTo>
                  <a:lnTo>
                    <a:pt x="44" y="60029"/>
                  </a:lnTo>
                  <a:lnTo>
                    <a:pt x="0" y="60116"/>
                  </a:lnTo>
                  <a:lnTo>
                    <a:pt x="0" y="60160"/>
                  </a:lnTo>
                  <a:lnTo>
                    <a:pt x="44" y="60248"/>
                  </a:lnTo>
                  <a:lnTo>
                    <a:pt x="132" y="60292"/>
                  </a:lnTo>
                  <a:lnTo>
                    <a:pt x="176" y="60292"/>
                  </a:lnTo>
                  <a:lnTo>
                    <a:pt x="307" y="60248"/>
                  </a:lnTo>
                  <a:lnTo>
                    <a:pt x="2370" y="58668"/>
                  </a:lnTo>
                  <a:lnTo>
                    <a:pt x="4388" y="57176"/>
                  </a:lnTo>
                  <a:lnTo>
                    <a:pt x="6056" y="55904"/>
                  </a:lnTo>
                  <a:lnTo>
                    <a:pt x="7504" y="55202"/>
                  </a:lnTo>
                  <a:lnTo>
                    <a:pt x="11190" y="53227"/>
                  </a:lnTo>
                  <a:lnTo>
                    <a:pt x="12243" y="52525"/>
                  </a:lnTo>
                  <a:lnTo>
                    <a:pt x="14086" y="50902"/>
                  </a:lnTo>
                  <a:lnTo>
                    <a:pt x="16192" y="49892"/>
                  </a:lnTo>
                  <a:lnTo>
                    <a:pt x="16192" y="49848"/>
                  </a:lnTo>
                  <a:lnTo>
                    <a:pt x="19044" y="47698"/>
                  </a:lnTo>
                  <a:lnTo>
                    <a:pt x="21019" y="46514"/>
                  </a:lnTo>
                  <a:lnTo>
                    <a:pt x="23432" y="44934"/>
                  </a:lnTo>
                  <a:lnTo>
                    <a:pt x="26328" y="43354"/>
                  </a:lnTo>
                  <a:lnTo>
                    <a:pt x="28347" y="42213"/>
                  </a:lnTo>
                  <a:lnTo>
                    <a:pt x="28391" y="42213"/>
                  </a:lnTo>
                  <a:lnTo>
                    <a:pt x="29400" y="41248"/>
                  </a:lnTo>
                  <a:lnTo>
                    <a:pt x="30453" y="40677"/>
                  </a:lnTo>
                  <a:lnTo>
                    <a:pt x="30497" y="40634"/>
                  </a:lnTo>
                  <a:lnTo>
                    <a:pt x="30717" y="40370"/>
                  </a:lnTo>
                  <a:lnTo>
                    <a:pt x="30760" y="40239"/>
                  </a:lnTo>
                  <a:lnTo>
                    <a:pt x="30804" y="35587"/>
                  </a:lnTo>
                  <a:lnTo>
                    <a:pt x="30804" y="32472"/>
                  </a:lnTo>
                  <a:lnTo>
                    <a:pt x="30760" y="29488"/>
                  </a:lnTo>
                  <a:lnTo>
                    <a:pt x="30541" y="24881"/>
                  </a:lnTo>
                  <a:lnTo>
                    <a:pt x="30541" y="24837"/>
                  </a:lnTo>
                  <a:lnTo>
                    <a:pt x="30278" y="23740"/>
                  </a:lnTo>
                  <a:lnTo>
                    <a:pt x="31024" y="21546"/>
                  </a:lnTo>
                  <a:lnTo>
                    <a:pt x="32340" y="19176"/>
                  </a:lnTo>
                  <a:lnTo>
                    <a:pt x="33788" y="16807"/>
                  </a:lnTo>
                  <a:lnTo>
                    <a:pt x="33788" y="16763"/>
                  </a:lnTo>
                  <a:lnTo>
                    <a:pt x="34929" y="13954"/>
                  </a:lnTo>
                  <a:lnTo>
                    <a:pt x="35894" y="11760"/>
                  </a:lnTo>
                  <a:lnTo>
                    <a:pt x="36684" y="9917"/>
                  </a:lnTo>
                  <a:lnTo>
                    <a:pt x="36948" y="9215"/>
                  </a:lnTo>
                  <a:lnTo>
                    <a:pt x="37123" y="8601"/>
                  </a:lnTo>
                  <a:lnTo>
                    <a:pt x="37211" y="7987"/>
                  </a:lnTo>
                  <a:lnTo>
                    <a:pt x="37211" y="7285"/>
                  </a:lnTo>
                  <a:lnTo>
                    <a:pt x="37211" y="5310"/>
                  </a:lnTo>
                  <a:lnTo>
                    <a:pt x="37123" y="2370"/>
                  </a:lnTo>
                  <a:lnTo>
                    <a:pt x="37123" y="1097"/>
                  </a:lnTo>
                  <a:lnTo>
                    <a:pt x="37123" y="1010"/>
                  </a:lnTo>
                  <a:lnTo>
                    <a:pt x="37079" y="966"/>
                  </a:lnTo>
                  <a:lnTo>
                    <a:pt x="36114" y="44"/>
                  </a:lnTo>
                  <a:lnTo>
                    <a:pt x="36070" y="44"/>
                  </a:lnTo>
                  <a:lnTo>
                    <a:pt x="3598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5" name="Google Shape;2785;p126"/>
            <p:cNvSpPr/>
            <p:nvPr/>
          </p:nvSpPr>
          <p:spPr>
            <a:xfrm>
              <a:off x="7317150" y="4387275"/>
              <a:ext cx="64725" cy="41700"/>
            </a:xfrm>
            <a:custGeom>
              <a:avLst/>
              <a:gdLst/>
              <a:ahLst/>
              <a:cxnLst/>
              <a:rect l="l" t="t" r="r" b="b"/>
              <a:pathLst>
                <a:path w="2589" h="1668" extrusionOk="0">
                  <a:moveTo>
                    <a:pt x="132" y="0"/>
                  </a:moveTo>
                  <a:lnTo>
                    <a:pt x="88" y="44"/>
                  </a:lnTo>
                  <a:lnTo>
                    <a:pt x="44" y="88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44" y="307"/>
                  </a:lnTo>
                  <a:lnTo>
                    <a:pt x="88" y="351"/>
                  </a:lnTo>
                  <a:lnTo>
                    <a:pt x="2326" y="1624"/>
                  </a:lnTo>
                  <a:lnTo>
                    <a:pt x="2413" y="1668"/>
                  </a:lnTo>
                  <a:lnTo>
                    <a:pt x="2501" y="1624"/>
                  </a:lnTo>
                  <a:lnTo>
                    <a:pt x="2589" y="1580"/>
                  </a:lnTo>
                  <a:lnTo>
                    <a:pt x="2589" y="1492"/>
                  </a:lnTo>
                  <a:lnTo>
                    <a:pt x="2589" y="1448"/>
                  </a:lnTo>
                  <a:lnTo>
                    <a:pt x="2545" y="1360"/>
                  </a:lnTo>
                  <a:lnTo>
                    <a:pt x="2501" y="1317"/>
                  </a:lnTo>
                  <a:lnTo>
                    <a:pt x="263" y="44"/>
                  </a:lnTo>
                  <a:lnTo>
                    <a:pt x="21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6" name="Google Shape;2786;p126"/>
            <p:cNvSpPr/>
            <p:nvPr/>
          </p:nvSpPr>
          <p:spPr>
            <a:xfrm>
              <a:off x="7284225" y="4357650"/>
              <a:ext cx="41725" cy="38425"/>
            </a:xfrm>
            <a:custGeom>
              <a:avLst/>
              <a:gdLst/>
              <a:ahLst/>
              <a:cxnLst/>
              <a:rect l="l" t="t" r="r" b="b"/>
              <a:pathLst>
                <a:path w="1669" h="1537" extrusionOk="0">
                  <a:moveTo>
                    <a:pt x="88" y="0"/>
                  </a:moveTo>
                  <a:lnTo>
                    <a:pt x="45" y="88"/>
                  </a:lnTo>
                  <a:lnTo>
                    <a:pt x="1" y="132"/>
                  </a:lnTo>
                  <a:lnTo>
                    <a:pt x="1" y="176"/>
                  </a:lnTo>
                  <a:lnTo>
                    <a:pt x="45" y="264"/>
                  </a:lnTo>
                  <a:lnTo>
                    <a:pt x="483" y="966"/>
                  </a:lnTo>
                  <a:lnTo>
                    <a:pt x="571" y="1010"/>
                  </a:lnTo>
                  <a:lnTo>
                    <a:pt x="1405" y="1536"/>
                  </a:lnTo>
                  <a:lnTo>
                    <a:pt x="1580" y="1536"/>
                  </a:lnTo>
                  <a:lnTo>
                    <a:pt x="1668" y="1448"/>
                  </a:lnTo>
                  <a:lnTo>
                    <a:pt x="1668" y="1405"/>
                  </a:lnTo>
                  <a:lnTo>
                    <a:pt x="1668" y="1317"/>
                  </a:lnTo>
                  <a:lnTo>
                    <a:pt x="1624" y="1273"/>
                  </a:lnTo>
                  <a:lnTo>
                    <a:pt x="1580" y="1229"/>
                  </a:lnTo>
                  <a:lnTo>
                    <a:pt x="790" y="746"/>
                  </a:lnTo>
                  <a:lnTo>
                    <a:pt x="308" y="88"/>
                  </a:lnTo>
                  <a:lnTo>
                    <a:pt x="26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7" name="Google Shape;2787;p126"/>
            <p:cNvSpPr/>
            <p:nvPr/>
          </p:nvSpPr>
          <p:spPr>
            <a:xfrm>
              <a:off x="7108700" y="4199675"/>
              <a:ext cx="231500" cy="292925"/>
            </a:xfrm>
            <a:custGeom>
              <a:avLst/>
              <a:gdLst/>
              <a:ahLst/>
              <a:cxnLst/>
              <a:rect l="l" t="t" r="r" b="b"/>
              <a:pathLst>
                <a:path w="9260" h="11717" extrusionOk="0">
                  <a:moveTo>
                    <a:pt x="89" y="1"/>
                  </a:moveTo>
                  <a:lnTo>
                    <a:pt x="45" y="44"/>
                  </a:lnTo>
                  <a:lnTo>
                    <a:pt x="1" y="88"/>
                  </a:lnTo>
                  <a:lnTo>
                    <a:pt x="1" y="176"/>
                  </a:lnTo>
                  <a:lnTo>
                    <a:pt x="1" y="220"/>
                  </a:lnTo>
                  <a:lnTo>
                    <a:pt x="1624" y="3643"/>
                  </a:lnTo>
                  <a:lnTo>
                    <a:pt x="2985" y="6407"/>
                  </a:lnTo>
                  <a:lnTo>
                    <a:pt x="3774" y="8513"/>
                  </a:lnTo>
                  <a:lnTo>
                    <a:pt x="4213" y="9347"/>
                  </a:lnTo>
                  <a:lnTo>
                    <a:pt x="4301" y="9435"/>
                  </a:lnTo>
                  <a:lnTo>
                    <a:pt x="7373" y="10883"/>
                  </a:lnTo>
                  <a:lnTo>
                    <a:pt x="8996" y="11673"/>
                  </a:lnTo>
                  <a:lnTo>
                    <a:pt x="9084" y="11717"/>
                  </a:lnTo>
                  <a:lnTo>
                    <a:pt x="9172" y="11673"/>
                  </a:lnTo>
                  <a:lnTo>
                    <a:pt x="9260" y="11629"/>
                  </a:lnTo>
                  <a:lnTo>
                    <a:pt x="9260" y="11541"/>
                  </a:lnTo>
                  <a:lnTo>
                    <a:pt x="9260" y="11497"/>
                  </a:lnTo>
                  <a:lnTo>
                    <a:pt x="9216" y="11409"/>
                  </a:lnTo>
                  <a:lnTo>
                    <a:pt x="9172" y="11366"/>
                  </a:lnTo>
                  <a:lnTo>
                    <a:pt x="7548" y="10576"/>
                  </a:lnTo>
                  <a:lnTo>
                    <a:pt x="4520" y="9128"/>
                  </a:lnTo>
                  <a:lnTo>
                    <a:pt x="4082" y="8338"/>
                  </a:lnTo>
                  <a:lnTo>
                    <a:pt x="3336" y="6275"/>
                  </a:lnTo>
                  <a:lnTo>
                    <a:pt x="3292" y="6275"/>
                  </a:lnTo>
                  <a:lnTo>
                    <a:pt x="1932" y="3511"/>
                  </a:lnTo>
                  <a:lnTo>
                    <a:pt x="308" y="88"/>
                  </a:lnTo>
                  <a:lnTo>
                    <a:pt x="264" y="44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8" name="Google Shape;2788;p126"/>
            <p:cNvSpPr/>
            <p:nvPr/>
          </p:nvSpPr>
          <p:spPr>
            <a:xfrm>
              <a:off x="6978150" y="4100950"/>
              <a:ext cx="378500" cy="413600"/>
            </a:xfrm>
            <a:custGeom>
              <a:avLst/>
              <a:gdLst/>
              <a:ahLst/>
              <a:cxnLst/>
              <a:rect l="l" t="t" r="r" b="b"/>
              <a:pathLst>
                <a:path w="15140" h="16544" extrusionOk="0">
                  <a:moveTo>
                    <a:pt x="922" y="0"/>
                  </a:moveTo>
                  <a:lnTo>
                    <a:pt x="835" y="44"/>
                  </a:lnTo>
                  <a:lnTo>
                    <a:pt x="835" y="132"/>
                  </a:lnTo>
                  <a:lnTo>
                    <a:pt x="220" y="2326"/>
                  </a:lnTo>
                  <a:lnTo>
                    <a:pt x="1" y="3204"/>
                  </a:lnTo>
                  <a:lnTo>
                    <a:pt x="1" y="3335"/>
                  </a:lnTo>
                  <a:lnTo>
                    <a:pt x="791" y="5178"/>
                  </a:lnTo>
                  <a:lnTo>
                    <a:pt x="2283" y="7987"/>
                  </a:lnTo>
                  <a:lnTo>
                    <a:pt x="4257" y="11278"/>
                  </a:lnTo>
                  <a:lnTo>
                    <a:pt x="5223" y="12550"/>
                  </a:lnTo>
                  <a:lnTo>
                    <a:pt x="5223" y="12594"/>
                  </a:lnTo>
                  <a:lnTo>
                    <a:pt x="6056" y="13428"/>
                  </a:lnTo>
                  <a:lnTo>
                    <a:pt x="6100" y="13428"/>
                  </a:lnTo>
                  <a:lnTo>
                    <a:pt x="8733" y="14788"/>
                  </a:lnTo>
                  <a:lnTo>
                    <a:pt x="8777" y="14788"/>
                  </a:lnTo>
                  <a:lnTo>
                    <a:pt x="11542" y="15666"/>
                  </a:lnTo>
                  <a:lnTo>
                    <a:pt x="13779" y="16499"/>
                  </a:lnTo>
                  <a:lnTo>
                    <a:pt x="13823" y="16543"/>
                  </a:lnTo>
                  <a:lnTo>
                    <a:pt x="13867" y="16543"/>
                  </a:lnTo>
                  <a:lnTo>
                    <a:pt x="14964" y="16455"/>
                  </a:lnTo>
                  <a:lnTo>
                    <a:pt x="15052" y="16455"/>
                  </a:lnTo>
                  <a:lnTo>
                    <a:pt x="15096" y="16412"/>
                  </a:lnTo>
                  <a:lnTo>
                    <a:pt x="15140" y="16324"/>
                  </a:lnTo>
                  <a:lnTo>
                    <a:pt x="15140" y="16280"/>
                  </a:lnTo>
                  <a:lnTo>
                    <a:pt x="15096" y="16192"/>
                  </a:lnTo>
                  <a:lnTo>
                    <a:pt x="15052" y="16148"/>
                  </a:lnTo>
                  <a:lnTo>
                    <a:pt x="15008" y="16104"/>
                  </a:lnTo>
                  <a:lnTo>
                    <a:pt x="14964" y="16104"/>
                  </a:lnTo>
                  <a:lnTo>
                    <a:pt x="13867" y="16192"/>
                  </a:lnTo>
                  <a:lnTo>
                    <a:pt x="11673" y="15315"/>
                  </a:lnTo>
                  <a:lnTo>
                    <a:pt x="8909" y="14437"/>
                  </a:lnTo>
                  <a:lnTo>
                    <a:pt x="6276" y="13121"/>
                  </a:lnTo>
                  <a:lnTo>
                    <a:pt x="5486" y="12331"/>
                  </a:lnTo>
                  <a:lnTo>
                    <a:pt x="4521" y="11102"/>
                  </a:lnTo>
                  <a:lnTo>
                    <a:pt x="2590" y="7811"/>
                  </a:lnTo>
                  <a:lnTo>
                    <a:pt x="1098" y="5047"/>
                  </a:lnTo>
                  <a:lnTo>
                    <a:pt x="352" y="3247"/>
                  </a:lnTo>
                  <a:lnTo>
                    <a:pt x="571" y="2414"/>
                  </a:lnTo>
                  <a:lnTo>
                    <a:pt x="1142" y="220"/>
                  </a:lnTo>
                  <a:lnTo>
                    <a:pt x="1186" y="132"/>
                  </a:lnTo>
                  <a:lnTo>
                    <a:pt x="1142" y="88"/>
                  </a:lnTo>
                  <a:lnTo>
                    <a:pt x="109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9" name="Google Shape;2789;p126"/>
            <p:cNvSpPr/>
            <p:nvPr/>
          </p:nvSpPr>
          <p:spPr>
            <a:xfrm>
              <a:off x="6866275" y="4041700"/>
              <a:ext cx="453075" cy="489300"/>
            </a:xfrm>
            <a:custGeom>
              <a:avLst/>
              <a:gdLst/>
              <a:ahLst/>
              <a:cxnLst/>
              <a:rect l="l" t="t" r="r" b="b"/>
              <a:pathLst>
                <a:path w="18123" h="19572" extrusionOk="0">
                  <a:moveTo>
                    <a:pt x="2765" y="1"/>
                  </a:moveTo>
                  <a:lnTo>
                    <a:pt x="2721" y="89"/>
                  </a:lnTo>
                  <a:lnTo>
                    <a:pt x="966" y="2546"/>
                  </a:lnTo>
                  <a:lnTo>
                    <a:pt x="966" y="2590"/>
                  </a:lnTo>
                  <a:lnTo>
                    <a:pt x="176" y="4740"/>
                  </a:lnTo>
                  <a:lnTo>
                    <a:pt x="0" y="5442"/>
                  </a:lnTo>
                  <a:lnTo>
                    <a:pt x="0" y="5486"/>
                  </a:lnTo>
                  <a:lnTo>
                    <a:pt x="0" y="7153"/>
                  </a:lnTo>
                  <a:lnTo>
                    <a:pt x="44" y="7285"/>
                  </a:lnTo>
                  <a:lnTo>
                    <a:pt x="263" y="7504"/>
                  </a:lnTo>
                  <a:lnTo>
                    <a:pt x="307" y="7548"/>
                  </a:lnTo>
                  <a:lnTo>
                    <a:pt x="351" y="7592"/>
                  </a:lnTo>
                  <a:lnTo>
                    <a:pt x="1931" y="7680"/>
                  </a:lnTo>
                  <a:lnTo>
                    <a:pt x="3028" y="9260"/>
                  </a:lnTo>
                  <a:lnTo>
                    <a:pt x="4476" y="11849"/>
                  </a:lnTo>
                  <a:lnTo>
                    <a:pt x="5749" y="14569"/>
                  </a:lnTo>
                  <a:lnTo>
                    <a:pt x="6407" y="15622"/>
                  </a:lnTo>
                  <a:lnTo>
                    <a:pt x="6451" y="15666"/>
                  </a:lnTo>
                  <a:lnTo>
                    <a:pt x="7153" y="16280"/>
                  </a:lnTo>
                  <a:lnTo>
                    <a:pt x="7197" y="16280"/>
                  </a:lnTo>
                  <a:lnTo>
                    <a:pt x="7855" y="16588"/>
                  </a:lnTo>
                  <a:lnTo>
                    <a:pt x="8381" y="16675"/>
                  </a:lnTo>
                  <a:lnTo>
                    <a:pt x="12331" y="18036"/>
                  </a:lnTo>
                  <a:lnTo>
                    <a:pt x="14744" y="18738"/>
                  </a:lnTo>
                  <a:lnTo>
                    <a:pt x="17465" y="19571"/>
                  </a:lnTo>
                  <a:lnTo>
                    <a:pt x="17552" y="19571"/>
                  </a:lnTo>
                  <a:lnTo>
                    <a:pt x="17991" y="19484"/>
                  </a:lnTo>
                  <a:lnTo>
                    <a:pt x="18035" y="19484"/>
                  </a:lnTo>
                  <a:lnTo>
                    <a:pt x="18123" y="19440"/>
                  </a:lnTo>
                  <a:lnTo>
                    <a:pt x="18123" y="19352"/>
                  </a:lnTo>
                  <a:lnTo>
                    <a:pt x="18123" y="19308"/>
                  </a:lnTo>
                  <a:lnTo>
                    <a:pt x="18123" y="19220"/>
                  </a:lnTo>
                  <a:lnTo>
                    <a:pt x="18035" y="19177"/>
                  </a:lnTo>
                  <a:lnTo>
                    <a:pt x="17991" y="19133"/>
                  </a:lnTo>
                  <a:lnTo>
                    <a:pt x="17903" y="19133"/>
                  </a:lnTo>
                  <a:lnTo>
                    <a:pt x="17508" y="19220"/>
                  </a:lnTo>
                  <a:lnTo>
                    <a:pt x="14876" y="18431"/>
                  </a:lnTo>
                  <a:lnTo>
                    <a:pt x="12418" y="17685"/>
                  </a:lnTo>
                  <a:lnTo>
                    <a:pt x="8469" y="16324"/>
                  </a:lnTo>
                  <a:lnTo>
                    <a:pt x="7943" y="16237"/>
                  </a:lnTo>
                  <a:lnTo>
                    <a:pt x="7328" y="15973"/>
                  </a:lnTo>
                  <a:lnTo>
                    <a:pt x="6714" y="15403"/>
                  </a:lnTo>
                  <a:lnTo>
                    <a:pt x="6056" y="14394"/>
                  </a:lnTo>
                  <a:lnTo>
                    <a:pt x="4783" y="11673"/>
                  </a:lnTo>
                  <a:lnTo>
                    <a:pt x="3335" y="9084"/>
                  </a:lnTo>
                  <a:lnTo>
                    <a:pt x="3335" y="9040"/>
                  </a:lnTo>
                  <a:lnTo>
                    <a:pt x="2150" y="7373"/>
                  </a:lnTo>
                  <a:lnTo>
                    <a:pt x="2106" y="7329"/>
                  </a:lnTo>
                  <a:lnTo>
                    <a:pt x="2019" y="7329"/>
                  </a:lnTo>
                  <a:lnTo>
                    <a:pt x="483" y="7241"/>
                  </a:lnTo>
                  <a:lnTo>
                    <a:pt x="351" y="7109"/>
                  </a:lnTo>
                  <a:lnTo>
                    <a:pt x="351" y="5486"/>
                  </a:lnTo>
                  <a:lnTo>
                    <a:pt x="527" y="4872"/>
                  </a:lnTo>
                  <a:lnTo>
                    <a:pt x="1273" y="2721"/>
                  </a:lnTo>
                  <a:lnTo>
                    <a:pt x="2984" y="264"/>
                  </a:lnTo>
                  <a:lnTo>
                    <a:pt x="3028" y="220"/>
                  </a:lnTo>
                  <a:lnTo>
                    <a:pt x="3028" y="132"/>
                  </a:lnTo>
                  <a:lnTo>
                    <a:pt x="3028" y="89"/>
                  </a:lnTo>
                  <a:lnTo>
                    <a:pt x="2940" y="45"/>
                  </a:lnTo>
                  <a:lnTo>
                    <a:pt x="289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0" name="Google Shape;2790;p126"/>
            <p:cNvSpPr/>
            <p:nvPr/>
          </p:nvSpPr>
          <p:spPr>
            <a:xfrm>
              <a:off x="6816900" y="4007700"/>
              <a:ext cx="515625" cy="541950"/>
            </a:xfrm>
            <a:custGeom>
              <a:avLst/>
              <a:gdLst/>
              <a:ahLst/>
              <a:cxnLst/>
              <a:rect l="l" t="t" r="r" b="b"/>
              <a:pathLst>
                <a:path w="20625" h="21678" extrusionOk="0">
                  <a:moveTo>
                    <a:pt x="3379" y="1"/>
                  </a:moveTo>
                  <a:lnTo>
                    <a:pt x="3292" y="44"/>
                  </a:lnTo>
                  <a:lnTo>
                    <a:pt x="3248" y="44"/>
                  </a:lnTo>
                  <a:lnTo>
                    <a:pt x="3204" y="132"/>
                  </a:lnTo>
                  <a:lnTo>
                    <a:pt x="1624" y="3248"/>
                  </a:lnTo>
                  <a:lnTo>
                    <a:pt x="922" y="4389"/>
                  </a:lnTo>
                  <a:lnTo>
                    <a:pt x="439" y="5573"/>
                  </a:lnTo>
                  <a:lnTo>
                    <a:pt x="132" y="6583"/>
                  </a:lnTo>
                  <a:lnTo>
                    <a:pt x="132" y="6626"/>
                  </a:lnTo>
                  <a:lnTo>
                    <a:pt x="1" y="7987"/>
                  </a:lnTo>
                  <a:lnTo>
                    <a:pt x="1" y="8031"/>
                  </a:lnTo>
                  <a:lnTo>
                    <a:pt x="88" y="9172"/>
                  </a:lnTo>
                  <a:lnTo>
                    <a:pt x="88" y="9259"/>
                  </a:lnTo>
                  <a:lnTo>
                    <a:pt x="352" y="9654"/>
                  </a:lnTo>
                  <a:lnTo>
                    <a:pt x="352" y="9698"/>
                  </a:lnTo>
                  <a:lnTo>
                    <a:pt x="2282" y="11585"/>
                  </a:lnTo>
                  <a:lnTo>
                    <a:pt x="2984" y="12594"/>
                  </a:lnTo>
                  <a:lnTo>
                    <a:pt x="4125" y="16807"/>
                  </a:lnTo>
                  <a:lnTo>
                    <a:pt x="4389" y="17597"/>
                  </a:lnTo>
                  <a:lnTo>
                    <a:pt x="4432" y="17640"/>
                  </a:lnTo>
                  <a:lnTo>
                    <a:pt x="4476" y="17684"/>
                  </a:lnTo>
                  <a:lnTo>
                    <a:pt x="6100" y="18474"/>
                  </a:lnTo>
                  <a:lnTo>
                    <a:pt x="6144" y="18474"/>
                  </a:lnTo>
                  <a:lnTo>
                    <a:pt x="8601" y="18957"/>
                  </a:lnTo>
                  <a:lnTo>
                    <a:pt x="10664" y="19220"/>
                  </a:lnTo>
                  <a:lnTo>
                    <a:pt x="15095" y="20668"/>
                  </a:lnTo>
                  <a:lnTo>
                    <a:pt x="17641" y="21458"/>
                  </a:lnTo>
                  <a:lnTo>
                    <a:pt x="18650" y="21677"/>
                  </a:lnTo>
                  <a:lnTo>
                    <a:pt x="18738" y="21677"/>
                  </a:lnTo>
                  <a:lnTo>
                    <a:pt x="20493" y="21195"/>
                  </a:lnTo>
                  <a:lnTo>
                    <a:pt x="20581" y="21151"/>
                  </a:lnTo>
                  <a:lnTo>
                    <a:pt x="20624" y="21107"/>
                  </a:lnTo>
                  <a:lnTo>
                    <a:pt x="20624" y="21063"/>
                  </a:lnTo>
                  <a:lnTo>
                    <a:pt x="20624" y="20975"/>
                  </a:lnTo>
                  <a:lnTo>
                    <a:pt x="20581" y="20931"/>
                  </a:lnTo>
                  <a:lnTo>
                    <a:pt x="20537" y="20888"/>
                  </a:lnTo>
                  <a:lnTo>
                    <a:pt x="20493" y="20844"/>
                  </a:lnTo>
                  <a:lnTo>
                    <a:pt x="20405" y="20844"/>
                  </a:lnTo>
                  <a:lnTo>
                    <a:pt x="18694" y="21326"/>
                  </a:lnTo>
                  <a:lnTo>
                    <a:pt x="17728" y="21107"/>
                  </a:lnTo>
                  <a:lnTo>
                    <a:pt x="15183" y="20317"/>
                  </a:lnTo>
                  <a:lnTo>
                    <a:pt x="10751" y="18869"/>
                  </a:lnTo>
                  <a:lnTo>
                    <a:pt x="10707" y="18869"/>
                  </a:lnTo>
                  <a:lnTo>
                    <a:pt x="8645" y="18606"/>
                  </a:lnTo>
                  <a:lnTo>
                    <a:pt x="6232" y="18123"/>
                  </a:lnTo>
                  <a:lnTo>
                    <a:pt x="4696" y="17421"/>
                  </a:lnTo>
                  <a:lnTo>
                    <a:pt x="4476" y="16719"/>
                  </a:lnTo>
                  <a:lnTo>
                    <a:pt x="3292" y="12463"/>
                  </a:lnTo>
                  <a:lnTo>
                    <a:pt x="3292" y="12419"/>
                  </a:lnTo>
                  <a:lnTo>
                    <a:pt x="2546" y="11366"/>
                  </a:lnTo>
                  <a:lnTo>
                    <a:pt x="2546" y="11322"/>
                  </a:lnTo>
                  <a:lnTo>
                    <a:pt x="615" y="9479"/>
                  </a:lnTo>
                  <a:lnTo>
                    <a:pt x="439" y="9128"/>
                  </a:lnTo>
                  <a:lnTo>
                    <a:pt x="352" y="8031"/>
                  </a:lnTo>
                  <a:lnTo>
                    <a:pt x="483" y="6670"/>
                  </a:lnTo>
                  <a:lnTo>
                    <a:pt x="747" y="5705"/>
                  </a:lnTo>
                  <a:lnTo>
                    <a:pt x="1229" y="4564"/>
                  </a:lnTo>
                  <a:lnTo>
                    <a:pt x="1931" y="3423"/>
                  </a:lnTo>
                  <a:lnTo>
                    <a:pt x="3511" y="264"/>
                  </a:lnTo>
                  <a:lnTo>
                    <a:pt x="3511" y="220"/>
                  </a:lnTo>
                  <a:lnTo>
                    <a:pt x="3511" y="132"/>
                  </a:lnTo>
                  <a:lnTo>
                    <a:pt x="3467" y="88"/>
                  </a:lnTo>
                  <a:lnTo>
                    <a:pt x="3423" y="44"/>
                  </a:lnTo>
                  <a:lnTo>
                    <a:pt x="337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1" name="Google Shape;2791;p126"/>
            <p:cNvSpPr/>
            <p:nvPr/>
          </p:nvSpPr>
          <p:spPr>
            <a:xfrm>
              <a:off x="7193175" y="3904575"/>
              <a:ext cx="99850" cy="461875"/>
            </a:xfrm>
            <a:custGeom>
              <a:avLst/>
              <a:gdLst/>
              <a:ahLst/>
              <a:cxnLst/>
              <a:rect l="l" t="t" r="r" b="b"/>
              <a:pathLst>
                <a:path w="3994" h="18475" extrusionOk="0">
                  <a:moveTo>
                    <a:pt x="132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44" y="176"/>
                  </a:lnTo>
                  <a:lnTo>
                    <a:pt x="1" y="659"/>
                  </a:lnTo>
                  <a:lnTo>
                    <a:pt x="132" y="1932"/>
                  </a:lnTo>
                  <a:lnTo>
                    <a:pt x="176" y="1932"/>
                  </a:lnTo>
                  <a:lnTo>
                    <a:pt x="703" y="3818"/>
                  </a:lnTo>
                  <a:lnTo>
                    <a:pt x="834" y="4871"/>
                  </a:lnTo>
                  <a:lnTo>
                    <a:pt x="220" y="7768"/>
                  </a:lnTo>
                  <a:lnTo>
                    <a:pt x="220" y="7811"/>
                  </a:lnTo>
                  <a:lnTo>
                    <a:pt x="220" y="8689"/>
                  </a:lnTo>
                  <a:lnTo>
                    <a:pt x="395" y="9698"/>
                  </a:lnTo>
                  <a:lnTo>
                    <a:pt x="395" y="9742"/>
                  </a:lnTo>
                  <a:lnTo>
                    <a:pt x="1887" y="13560"/>
                  </a:lnTo>
                  <a:lnTo>
                    <a:pt x="2590" y="16017"/>
                  </a:lnTo>
                  <a:lnTo>
                    <a:pt x="3248" y="17816"/>
                  </a:lnTo>
                  <a:lnTo>
                    <a:pt x="3248" y="17860"/>
                  </a:lnTo>
                  <a:lnTo>
                    <a:pt x="3687" y="18387"/>
                  </a:lnTo>
                  <a:lnTo>
                    <a:pt x="3730" y="18431"/>
                  </a:lnTo>
                  <a:lnTo>
                    <a:pt x="3818" y="18474"/>
                  </a:lnTo>
                  <a:lnTo>
                    <a:pt x="3950" y="18431"/>
                  </a:lnTo>
                  <a:lnTo>
                    <a:pt x="3994" y="18387"/>
                  </a:lnTo>
                  <a:lnTo>
                    <a:pt x="3994" y="18299"/>
                  </a:lnTo>
                  <a:lnTo>
                    <a:pt x="3994" y="18255"/>
                  </a:lnTo>
                  <a:lnTo>
                    <a:pt x="3950" y="18167"/>
                  </a:lnTo>
                  <a:lnTo>
                    <a:pt x="3555" y="17685"/>
                  </a:lnTo>
                  <a:lnTo>
                    <a:pt x="2897" y="15885"/>
                  </a:lnTo>
                  <a:lnTo>
                    <a:pt x="2238" y="13472"/>
                  </a:lnTo>
                  <a:lnTo>
                    <a:pt x="747" y="9611"/>
                  </a:lnTo>
                  <a:lnTo>
                    <a:pt x="571" y="8645"/>
                  </a:lnTo>
                  <a:lnTo>
                    <a:pt x="571" y="7811"/>
                  </a:lnTo>
                  <a:lnTo>
                    <a:pt x="1185" y="4915"/>
                  </a:lnTo>
                  <a:lnTo>
                    <a:pt x="1185" y="4871"/>
                  </a:lnTo>
                  <a:lnTo>
                    <a:pt x="1054" y="3731"/>
                  </a:lnTo>
                  <a:lnTo>
                    <a:pt x="483" y="1844"/>
                  </a:lnTo>
                  <a:lnTo>
                    <a:pt x="352" y="659"/>
                  </a:lnTo>
                  <a:lnTo>
                    <a:pt x="395" y="176"/>
                  </a:lnTo>
                  <a:lnTo>
                    <a:pt x="352" y="89"/>
                  </a:lnTo>
                  <a:lnTo>
                    <a:pt x="308" y="45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2" name="Google Shape;2792;p126"/>
            <p:cNvSpPr/>
            <p:nvPr/>
          </p:nvSpPr>
          <p:spPr>
            <a:xfrm>
              <a:off x="7090050" y="3878250"/>
              <a:ext cx="102050" cy="330225"/>
            </a:xfrm>
            <a:custGeom>
              <a:avLst/>
              <a:gdLst/>
              <a:ahLst/>
              <a:cxnLst/>
              <a:rect l="l" t="t" r="r" b="b"/>
              <a:pathLst>
                <a:path w="4082" h="13209" extrusionOk="0">
                  <a:moveTo>
                    <a:pt x="3818" y="1"/>
                  </a:moveTo>
                  <a:lnTo>
                    <a:pt x="3775" y="45"/>
                  </a:lnTo>
                  <a:lnTo>
                    <a:pt x="3731" y="88"/>
                  </a:lnTo>
                  <a:lnTo>
                    <a:pt x="3511" y="659"/>
                  </a:lnTo>
                  <a:lnTo>
                    <a:pt x="3511" y="703"/>
                  </a:lnTo>
                  <a:lnTo>
                    <a:pt x="3204" y="2633"/>
                  </a:lnTo>
                  <a:lnTo>
                    <a:pt x="1537" y="5661"/>
                  </a:lnTo>
                  <a:lnTo>
                    <a:pt x="1537" y="5705"/>
                  </a:lnTo>
                  <a:lnTo>
                    <a:pt x="791" y="7811"/>
                  </a:lnTo>
                  <a:lnTo>
                    <a:pt x="1" y="10400"/>
                  </a:lnTo>
                  <a:lnTo>
                    <a:pt x="1" y="10488"/>
                  </a:lnTo>
                  <a:lnTo>
                    <a:pt x="89" y="11278"/>
                  </a:lnTo>
                  <a:lnTo>
                    <a:pt x="89" y="11322"/>
                  </a:lnTo>
                  <a:lnTo>
                    <a:pt x="747" y="13077"/>
                  </a:lnTo>
                  <a:lnTo>
                    <a:pt x="791" y="13165"/>
                  </a:lnTo>
                  <a:lnTo>
                    <a:pt x="922" y="13209"/>
                  </a:lnTo>
                  <a:lnTo>
                    <a:pt x="966" y="13165"/>
                  </a:lnTo>
                  <a:lnTo>
                    <a:pt x="1010" y="13165"/>
                  </a:lnTo>
                  <a:lnTo>
                    <a:pt x="1054" y="13077"/>
                  </a:lnTo>
                  <a:lnTo>
                    <a:pt x="1098" y="13033"/>
                  </a:lnTo>
                  <a:lnTo>
                    <a:pt x="1054" y="12945"/>
                  </a:lnTo>
                  <a:lnTo>
                    <a:pt x="440" y="11234"/>
                  </a:lnTo>
                  <a:lnTo>
                    <a:pt x="352" y="10488"/>
                  </a:lnTo>
                  <a:lnTo>
                    <a:pt x="1098" y="7943"/>
                  </a:lnTo>
                  <a:lnTo>
                    <a:pt x="1888" y="5837"/>
                  </a:lnTo>
                  <a:lnTo>
                    <a:pt x="3511" y="2765"/>
                  </a:lnTo>
                  <a:lnTo>
                    <a:pt x="3555" y="2721"/>
                  </a:lnTo>
                  <a:lnTo>
                    <a:pt x="3862" y="790"/>
                  </a:lnTo>
                  <a:lnTo>
                    <a:pt x="4082" y="220"/>
                  </a:lnTo>
                  <a:lnTo>
                    <a:pt x="4082" y="176"/>
                  </a:lnTo>
                  <a:lnTo>
                    <a:pt x="4082" y="88"/>
                  </a:lnTo>
                  <a:lnTo>
                    <a:pt x="4038" y="45"/>
                  </a:lnTo>
                  <a:lnTo>
                    <a:pt x="399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3" name="Google Shape;2793;p126"/>
            <p:cNvSpPr/>
            <p:nvPr/>
          </p:nvSpPr>
          <p:spPr>
            <a:xfrm>
              <a:off x="6999000" y="3853025"/>
              <a:ext cx="183225" cy="256725"/>
            </a:xfrm>
            <a:custGeom>
              <a:avLst/>
              <a:gdLst/>
              <a:ahLst/>
              <a:cxnLst/>
              <a:rect l="l" t="t" r="r" b="b"/>
              <a:pathLst>
                <a:path w="7329" h="10269" extrusionOk="0">
                  <a:moveTo>
                    <a:pt x="7065" y="0"/>
                  </a:moveTo>
                  <a:lnTo>
                    <a:pt x="7022" y="44"/>
                  </a:lnTo>
                  <a:lnTo>
                    <a:pt x="6978" y="132"/>
                  </a:lnTo>
                  <a:lnTo>
                    <a:pt x="6934" y="308"/>
                  </a:lnTo>
                  <a:lnTo>
                    <a:pt x="5047" y="1624"/>
                  </a:lnTo>
                  <a:lnTo>
                    <a:pt x="5003" y="1668"/>
                  </a:lnTo>
                  <a:lnTo>
                    <a:pt x="4213" y="2677"/>
                  </a:lnTo>
                  <a:lnTo>
                    <a:pt x="2546" y="5003"/>
                  </a:lnTo>
                  <a:lnTo>
                    <a:pt x="747" y="7855"/>
                  </a:lnTo>
                  <a:lnTo>
                    <a:pt x="703" y="7855"/>
                  </a:lnTo>
                  <a:lnTo>
                    <a:pt x="1" y="10005"/>
                  </a:lnTo>
                  <a:lnTo>
                    <a:pt x="1" y="10093"/>
                  </a:lnTo>
                  <a:lnTo>
                    <a:pt x="1" y="10137"/>
                  </a:lnTo>
                  <a:lnTo>
                    <a:pt x="45" y="10225"/>
                  </a:lnTo>
                  <a:lnTo>
                    <a:pt x="88" y="10225"/>
                  </a:lnTo>
                  <a:lnTo>
                    <a:pt x="176" y="10268"/>
                  </a:lnTo>
                  <a:lnTo>
                    <a:pt x="264" y="10225"/>
                  </a:lnTo>
                  <a:lnTo>
                    <a:pt x="308" y="10137"/>
                  </a:lnTo>
                  <a:lnTo>
                    <a:pt x="1054" y="7987"/>
                  </a:lnTo>
                  <a:lnTo>
                    <a:pt x="2809" y="5222"/>
                  </a:lnTo>
                  <a:lnTo>
                    <a:pt x="4520" y="2897"/>
                  </a:lnTo>
                  <a:lnTo>
                    <a:pt x="5266" y="1887"/>
                  </a:lnTo>
                  <a:lnTo>
                    <a:pt x="7153" y="571"/>
                  </a:lnTo>
                  <a:lnTo>
                    <a:pt x="7241" y="483"/>
                  </a:lnTo>
                  <a:lnTo>
                    <a:pt x="7329" y="220"/>
                  </a:lnTo>
                  <a:lnTo>
                    <a:pt x="7329" y="132"/>
                  </a:lnTo>
                  <a:lnTo>
                    <a:pt x="7285" y="88"/>
                  </a:lnTo>
                  <a:lnTo>
                    <a:pt x="7241" y="44"/>
                  </a:lnTo>
                  <a:lnTo>
                    <a:pt x="719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4" name="Google Shape;2794;p126"/>
            <p:cNvSpPr/>
            <p:nvPr/>
          </p:nvSpPr>
          <p:spPr>
            <a:xfrm>
              <a:off x="6933175" y="3802550"/>
              <a:ext cx="228200" cy="247950"/>
            </a:xfrm>
            <a:custGeom>
              <a:avLst/>
              <a:gdLst/>
              <a:ahLst/>
              <a:cxnLst/>
              <a:rect l="l" t="t" r="r" b="b"/>
              <a:pathLst>
                <a:path w="9128" h="9918" extrusionOk="0">
                  <a:moveTo>
                    <a:pt x="8909" y="1"/>
                  </a:moveTo>
                  <a:lnTo>
                    <a:pt x="7548" y="791"/>
                  </a:lnTo>
                  <a:lnTo>
                    <a:pt x="5091" y="2502"/>
                  </a:lnTo>
                  <a:lnTo>
                    <a:pt x="5047" y="2546"/>
                  </a:lnTo>
                  <a:lnTo>
                    <a:pt x="2502" y="6144"/>
                  </a:lnTo>
                  <a:lnTo>
                    <a:pt x="45" y="9655"/>
                  </a:lnTo>
                  <a:lnTo>
                    <a:pt x="1" y="9698"/>
                  </a:lnTo>
                  <a:lnTo>
                    <a:pt x="1" y="9786"/>
                  </a:lnTo>
                  <a:lnTo>
                    <a:pt x="45" y="9830"/>
                  </a:lnTo>
                  <a:lnTo>
                    <a:pt x="89" y="9874"/>
                  </a:lnTo>
                  <a:lnTo>
                    <a:pt x="176" y="9918"/>
                  </a:lnTo>
                  <a:lnTo>
                    <a:pt x="264" y="9874"/>
                  </a:lnTo>
                  <a:lnTo>
                    <a:pt x="308" y="9830"/>
                  </a:lnTo>
                  <a:lnTo>
                    <a:pt x="2809" y="6320"/>
                  </a:lnTo>
                  <a:lnTo>
                    <a:pt x="5310" y="2765"/>
                  </a:lnTo>
                  <a:lnTo>
                    <a:pt x="7724" y="1054"/>
                  </a:lnTo>
                  <a:lnTo>
                    <a:pt x="9040" y="308"/>
                  </a:lnTo>
                  <a:lnTo>
                    <a:pt x="9128" y="264"/>
                  </a:lnTo>
                  <a:lnTo>
                    <a:pt x="9128" y="220"/>
                  </a:lnTo>
                  <a:lnTo>
                    <a:pt x="9128" y="133"/>
                  </a:lnTo>
                  <a:lnTo>
                    <a:pt x="9128" y="89"/>
                  </a:lnTo>
                  <a:lnTo>
                    <a:pt x="9084" y="45"/>
                  </a:lnTo>
                  <a:lnTo>
                    <a:pt x="904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5" name="Google Shape;2795;p126"/>
            <p:cNvSpPr/>
            <p:nvPr/>
          </p:nvSpPr>
          <p:spPr>
            <a:xfrm>
              <a:off x="4482450" y="2681425"/>
              <a:ext cx="948950" cy="1026825"/>
            </a:xfrm>
            <a:custGeom>
              <a:avLst/>
              <a:gdLst/>
              <a:ahLst/>
              <a:cxnLst/>
              <a:rect l="l" t="t" r="r" b="b"/>
              <a:pathLst>
                <a:path w="37958" h="41073" extrusionOk="0">
                  <a:moveTo>
                    <a:pt x="37694" y="0"/>
                  </a:moveTo>
                  <a:lnTo>
                    <a:pt x="34930" y="1668"/>
                  </a:lnTo>
                  <a:lnTo>
                    <a:pt x="30454" y="3686"/>
                  </a:lnTo>
                  <a:lnTo>
                    <a:pt x="27338" y="5046"/>
                  </a:lnTo>
                  <a:lnTo>
                    <a:pt x="24223" y="6407"/>
                  </a:lnTo>
                  <a:lnTo>
                    <a:pt x="21283" y="7811"/>
                  </a:lnTo>
                  <a:lnTo>
                    <a:pt x="19615" y="8601"/>
                  </a:lnTo>
                  <a:lnTo>
                    <a:pt x="16588" y="10356"/>
                  </a:lnTo>
                  <a:lnTo>
                    <a:pt x="15008" y="11277"/>
                  </a:lnTo>
                  <a:lnTo>
                    <a:pt x="13253" y="12638"/>
                  </a:lnTo>
                  <a:lnTo>
                    <a:pt x="8996" y="16060"/>
                  </a:lnTo>
                  <a:lnTo>
                    <a:pt x="6890" y="17860"/>
                  </a:lnTo>
                  <a:lnTo>
                    <a:pt x="5661" y="18693"/>
                  </a:lnTo>
                  <a:lnTo>
                    <a:pt x="1712" y="20141"/>
                  </a:lnTo>
                  <a:lnTo>
                    <a:pt x="922" y="20536"/>
                  </a:lnTo>
                  <a:lnTo>
                    <a:pt x="878" y="20580"/>
                  </a:lnTo>
                  <a:lnTo>
                    <a:pt x="835" y="20668"/>
                  </a:lnTo>
                  <a:lnTo>
                    <a:pt x="45" y="24442"/>
                  </a:lnTo>
                  <a:lnTo>
                    <a:pt x="45" y="24485"/>
                  </a:lnTo>
                  <a:lnTo>
                    <a:pt x="1" y="25626"/>
                  </a:lnTo>
                  <a:lnTo>
                    <a:pt x="1" y="25670"/>
                  </a:lnTo>
                  <a:lnTo>
                    <a:pt x="220" y="26153"/>
                  </a:lnTo>
                  <a:lnTo>
                    <a:pt x="220" y="26197"/>
                  </a:lnTo>
                  <a:lnTo>
                    <a:pt x="2458" y="28654"/>
                  </a:lnTo>
                  <a:lnTo>
                    <a:pt x="4740" y="31111"/>
                  </a:lnTo>
                  <a:lnTo>
                    <a:pt x="6627" y="33700"/>
                  </a:lnTo>
                  <a:lnTo>
                    <a:pt x="6627" y="33744"/>
                  </a:lnTo>
                  <a:lnTo>
                    <a:pt x="8909" y="35807"/>
                  </a:lnTo>
                  <a:lnTo>
                    <a:pt x="10357" y="37167"/>
                  </a:lnTo>
                  <a:lnTo>
                    <a:pt x="10752" y="37650"/>
                  </a:lnTo>
                  <a:lnTo>
                    <a:pt x="10181" y="39624"/>
                  </a:lnTo>
                  <a:lnTo>
                    <a:pt x="10049" y="40897"/>
                  </a:lnTo>
                  <a:lnTo>
                    <a:pt x="10049" y="40941"/>
                  </a:lnTo>
                  <a:lnTo>
                    <a:pt x="10093" y="40984"/>
                  </a:lnTo>
                  <a:lnTo>
                    <a:pt x="10137" y="41028"/>
                  </a:lnTo>
                  <a:lnTo>
                    <a:pt x="10225" y="41072"/>
                  </a:lnTo>
                  <a:lnTo>
                    <a:pt x="10357" y="41028"/>
                  </a:lnTo>
                  <a:lnTo>
                    <a:pt x="10400" y="40897"/>
                  </a:lnTo>
                  <a:lnTo>
                    <a:pt x="10532" y="39668"/>
                  </a:lnTo>
                  <a:lnTo>
                    <a:pt x="11103" y="37650"/>
                  </a:lnTo>
                  <a:lnTo>
                    <a:pt x="11103" y="37562"/>
                  </a:lnTo>
                  <a:lnTo>
                    <a:pt x="11103" y="37474"/>
                  </a:lnTo>
                  <a:lnTo>
                    <a:pt x="10620" y="36947"/>
                  </a:lnTo>
                  <a:lnTo>
                    <a:pt x="10620" y="36904"/>
                  </a:lnTo>
                  <a:lnTo>
                    <a:pt x="9128" y="35543"/>
                  </a:lnTo>
                  <a:lnTo>
                    <a:pt x="6890" y="33481"/>
                  </a:lnTo>
                  <a:lnTo>
                    <a:pt x="5003" y="30936"/>
                  </a:lnTo>
                  <a:lnTo>
                    <a:pt x="5003" y="30892"/>
                  </a:lnTo>
                  <a:lnTo>
                    <a:pt x="2721" y="28435"/>
                  </a:lnTo>
                  <a:lnTo>
                    <a:pt x="527" y="25977"/>
                  </a:lnTo>
                  <a:lnTo>
                    <a:pt x="352" y="25582"/>
                  </a:lnTo>
                  <a:lnTo>
                    <a:pt x="396" y="24485"/>
                  </a:lnTo>
                  <a:lnTo>
                    <a:pt x="1186" y="20799"/>
                  </a:lnTo>
                  <a:lnTo>
                    <a:pt x="1844" y="20448"/>
                  </a:lnTo>
                  <a:lnTo>
                    <a:pt x="5793" y="19044"/>
                  </a:lnTo>
                  <a:lnTo>
                    <a:pt x="5837" y="19000"/>
                  </a:lnTo>
                  <a:lnTo>
                    <a:pt x="7109" y="18123"/>
                  </a:lnTo>
                  <a:lnTo>
                    <a:pt x="9216" y="16324"/>
                  </a:lnTo>
                  <a:lnTo>
                    <a:pt x="13472" y="12901"/>
                  </a:lnTo>
                  <a:lnTo>
                    <a:pt x="15183" y="11585"/>
                  </a:lnTo>
                  <a:lnTo>
                    <a:pt x="16763" y="10663"/>
                  </a:lnTo>
                  <a:lnTo>
                    <a:pt x="19747" y="8908"/>
                  </a:lnTo>
                  <a:lnTo>
                    <a:pt x="21414" y="8118"/>
                  </a:lnTo>
                  <a:lnTo>
                    <a:pt x="24354" y="6714"/>
                  </a:lnTo>
                  <a:lnTo>
                    <a:pt x="27470" y="5354"/>
                  </a:lnTo>
                  <a:lnTo>
                    <a:pt x="30585" y="4037"/>
                  </a:lnTo>
                  <a:lnTo>
                    <a:pt x="35061" y="1975"/>
                  </a:lnTo>
                  <a:lnTo>
                    <a:pt x="35105" y="1975"/>
                  </a:lnTo>
                  <a:lnTo>
                    <a:pt x="37870" y="307"/>
                  </a:lnTo>
                  <a:lnTo>
                    <a:pt x="37914" y="263"/>
                  </a:lnTo>
                  <a:lnTo>
                    <a:pt x="37957" y="220"/>
                  </a:lnTo>
                  <a:lnTo>
                    <a:pt x="37957" y="132"/>
                  </a:lnTo>
                  <a:lnTo>
                    <a:pt x="37957" y="88"/>
                  </a:lnTo>
                  <a:lnTo>
                    <a:pt x="37914" y="44"/>
                  </a:lnTo>
                  <a:lnTo>
                    <a:pt x="3782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6" name="Google Shape;2796;p126"/>
            <p:cNvSpPr/>
            <p:nvPr/>
          </p:nvSpPr>
          <p:spPr>
            <a:xfrm>
              <a:off x="4547175" y="2703350"/>
              <a:ext cx="908350" cy="911650"/>
            </a:xfrm>
            <a:custGeom>
              <a:avLst/>
              <a:gdLst/>
              <a:ahLst/>
              <a:cxnLst/>
              <a:rect l="l" t="t" r="r" b="b"/>
              <a:pathLst>
                <a:path w="36334" h="36466" extrusionOk="0">
                  <a:moveTo>
                    <a:pt x="36071" y="1"/>
                  </a:moveTo>
                  <a:lnTo>
                    <a:pt x="33569" y="1493"/>
                  </a:lnTo>
                  <a:lnTo>
                    <a:pt x="31331" y="2721"/>
                  </a:lnTo>
                  <a:lnTo>
                    <a:pt x="29094" y="3687"/>
                  </a:lnTo>
                  <a:lnTo>
                    <a:pt x="26592" y="4784"/>
                  </a:lnTo>
                  <a:lnTo>
                    <a:pt x="23696" y="6012"/>
                  </a:lnTo>
                  <a:lnTo>
                    <a:pt x="20888" y="7285"/>
                  </a:lnTo>
                  <a:lnTo>
                    <a:pt x="18957" y="8250"/>
                  </a:lnTo>
                  <a:lnTo>
                    <a:pt x="14701" y="10664"/>
                  </a:lnTo>
                  <a:lnTo>
                    <a:pt x="13253" y="11497"/>
                  </a:lnTo>
                  <a:lnTo>
                    <a:pt x="10488" y="13735"/>
                  </a:lnTo>
                  <a:lnTo>
                    <a:pt x="7943" y="15842"/>
                  </a:lnTo>
                  <a:lnTo>
                    <a:pt x="4520" y="18738"/>
                  </a:lnTo>
                  <a:lnTo>
                    <a:pt x="3599" y="19264"/>
                  </a:lnTo>
                  <a:lnTo>
                    <a:pt x="1054" y="20230"/>
                  </a:lnTo>
                  <a:lnTo>
                    <a:pt x="264" y="20537"/>
                  </a:lnTo>
                  <a:lnTo>
                    <a:pt x="220" y="20581"/>
                  </a:lnTo>
                  <a:lnTo>
                    <a:pt x="176" y="20625"/>
                  </a:lnTo>
                  <a:lnTo>
                    <a:pt x="45" y="21151"/>
                  </a:lnTo>
                  <a:lnTo>
                    <a:pt x="1" y="21195"/>
                  </a:lnTo>
                  <a:lnTo>
                    <a:pt x="88" y="22073"/>
                  </a:lnTo>
                  <a:lnTo>
                    <a:pt x="88" y="22160"/>
                  </a:lnTo>
                  <a:lnTo>
                    <a:pt x="1537" y="24398"/>
                  </a:lnTo>
                  <a:lnTo>
                    <a:pt x="4213" y="27865"/>
                  </a:lnTo>
                  <a:lnTo>
                    <a:pt x="5881" y="29796"/>
                  </a:lnTo>
                  <a:lnTo>
                    <a:pt x="7504" y="31595"/>
                  </a:lnTo>
                  <a:lnTo>
                    <a:pt x="8733" y="32999"/>
                  </a:lnTo>
                  <a:lnTo>
                    <a:pt x="9391" y="33833"/>
                  </a:lnTo>
                  <a:lnTo>
                    <a:pt x="9523" y="34271"/>
                  </a:lnTo>
                  <a:lnTo>
                    <a:pt x="8996" y="35807"/>
                  </a:lnTo>
                  <a:lnTo>
                    <a:pt x="8865" y="36202"/>
                  </a:lnTo>
                  <a:lnTo>
                    <a:pt x="8865" y="36290"/>
                  </a:lnTo>
                  <a:lnTo>
                    <a:pt x="8908" y="36334"/>
                  </a:lnTo>
                  <a:lnTo>
                    <a:pt x="8952" y="36421"/>
                  </a:lnTo>
                  <a:lnTo>
                    <a:pt x="8996" y="36421"/>
                  </a:lnTo>
                  <a:lnTo>
                    <a:pt x="9040" y="36465"/>
                  </a:lnTo>
                  <a:lnTo>
                    <a:pt x="9172" y="36421"/>
                  </a:lnTo>
                  <a:lnTo>
                    <a:pt x="9216" y="36334"/>
                  </a:lnTo>
                  <a:lnTo>
                    <a:pt x="9874" y="34315"/>
                  </a:lnTo>
                  <a:lnTo>
                    <a:pt x="9874" y="34227"/>
                  </a:lnTo>
                  <a:lnTo>
                    <a:pt x="9698" y="33701"/>
                  </a:lnTo>
                  <a:lnTo>
                    <a:pt x="9698" y="33657"/>
                  </a:lnTo>
                  <a:lnTo>
                    <a:pt x="8996" y="32779"/>
                  </a:lnTo>
                  <a:lnTo>
                    <a:pt x="7768" y="31375"/>
                  </a:lnTo>
                  <a:lnTo>
                    <a:pt x="6144" y="29576"/>
                  </a:lnTo>
                  <a:lnTo>
                    <a:pt x="4477" y="27645"/>
                  </a:lnTo>
                  <a:lnTo>
                    <a:pt x="1844" y="24179"/>
                  </a:lnTo>
                  <a:lnTo>
                    <a:pt x="440" y="22029"/>
                  </a:lnTo>
                  <a:lnTo>
                    <a:pt x="352" y="21239"/>
                  </a:lnTo>
                  <a:lnTo>
                    <a:pt x="483" y="20800"/>
                  </a:lnTo>
                  <a:lnTo>
                    <a:pt x="3731" y="19571"/>
                  </a:lnTo>
                  <a:lnTo>
                    <a:pt x="3774" y="19571"/>
                  </a:lnTo>
                  <a:lnTo>
                    <a:pt x="4696" y="19045"/>
                  </a:lnTo>
                  <a:lnTo>
                    <a:pt x="4740" y="19045"/>
                  </a:lnTo>
                  <a:lnTo>
                    <a:pt x="8163" y="16105"/>
                  </a:lnTo>
                  <a:lnTo>
                    <a:pt x="10708" y="13999"/>
                  </a:lnTo>
                  <a:lnTo>
                    <a:pt x="13472" y="11805"/>
                  </a:lnTo>
                  <a:lnTo>
                    <a:pt x="14876" y="10971"/>
                  </a:lnTo>
                  <a:lnTo>
                    <a:pt x="19089" y="8557"/>
                  </a:lnTo>
                  <a:lnTo>
                    <a:pt x="21063" y="7592"/>
                  </a:lnTo>
                  <a:lnTo>
                    <a:pt x="23828" y="6363"/>
                  </a:lnTo>
                  <a:lnTo>
                    <a:pt x="26724" y="5091"/>
                  </a:lnTo>
                  <a:lnTo>
                    <a:pt x="29225" y="3994"/>
                  </a:lnTo>
                  <a:lnTo>
                    <a:pt x="31463" y="3029"/>
                  </a:lnTo>
                  <a:lnTo>
                    <a:pt x="33745" y="1800"/>
                  </a:lnTo>
                  <a:lnTo>
                    <a:pt x="36246" y="308"/>
                  </a:lnTo>
                  <a:lnTo>
                    <a:pt x="36290" y="264"/>
                  </a:lnTo>
                  <a:lnTo>
                    <a:pt x="36334" y="220"/>
                  </a:lnTo>
                  <a:lnTo>
                    <a:pt x="36334" y="132"/>
                  </a:lnTo>
                  <a:lnTo>
                    <a:pt x="36290" y="89"/>
                  </a:lnTo>
                  <a:lnTo>
                    <a:pt x="36246" y="45"/>
                  </a:lnTo>
                  <a:lnTo>
                    <a:pt x="3620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7" name="Google Shape;2797;p126"/>
            <p:cNvSpPr/>
            <p:nvPr/>
          </p:nvSpPr>
          <p:spPr>
            <a:xfrm>
              <a:off x="4648100" y="2725300"/>
              <a:ext cx="830475" cy="834850"/>
            </a:xfrm>
            <a:custGeom>
              <a:avLst/>
              <a:gdLst/>
              <a:ahLst/>
              <a:cxnLst/>
              <a:rect l="l" t="t" r="r" b="b"/>
              <a:pathLst>
                <a:path w="33219" h="33394" extrusionOk="0">
                  <a:moveTo>
                    <a:pt x="32955" y="0"/>
                  </a:moveTo>
                  <a:lnTo>
                    <a:pt x="29269" y="2194"/>
                  </a:lnTo>
                  <a:lnTo>
                    <a:pt x="26636" y="3511"/>
                  </a:lnTo>
                  <a:lnTo>
                    <a:pt x="23916" y="4652"/>
                  </a:lnTo>
                  <a:lnTo>
                    <a:pt x="21502" y="5749"/>
                  </a:lnTo>
                  <a:lnTo>
                    <a:pt x="18738" y="6977"/>
                  </a:lnTo>
                  <a:lnTo>
                    <a:pt x="16368" y="8118"/>
                  </a:lnTo>
                  <a:lnTo>
                    <a:pt x="14350" y="9171"/>
                  </a:lnTo>
                  <a:lnTo>
                    <a:pt x="12068" y="10488"/>
                  </a:lnTo>
                  <a:lnTo>
                    <a:pt x="10049" y="11716"/>
                  </a:lnTo>
                  <a:lnTo>
                    <a:pt x="7329" y="13910"/>
                  </a:lnTo>
                  <a:lnTo>
                    <a:pt x="4652" y="16192"/>
                  </a:lnTo>
                  <a:lnTo>
                    <a:pt x="1317" y="19132"/>
                  </a:lnTo>
                  <a:lnTo>
                    <a:pt x="264" y="19790"/>
                  </a:lnTo>
                  <a:lnTo>
                    <a:pt x="220" y="19834"/>
                  </a:lnTo>
                  <a:lnTo>
                    <a:pt x="1" y="20185"/>
                  </a:lnTo>
                  <a:lnTo>
                    <a:pt x="1" y="20229"/>
                  </a:lnTo>
                  <a:lnTo>
                    <a:pt x="1" y="20317"/>
                  </a:lnTo>
                  <a:lnTo>
                    <a:pt x="176" y="20975"/>
                  </a:lnTo>
                  <a:lnTo>
                    <a:pt x="220" y="21019"/>
                  </a:lnTo>
                  <a:lnTo>
                    <a:pt x="3423" y="25056"/>
                  </a:lnTo>
                  <a:lnTo>
                    <a:pt x="5881" y="28128"/>
                  </a:lnTo>
                  <a:lnTo>
                    <a:pt x="6671" y="29356"/>
                  </a:lnTo>
                  <a:lnTo>
                    <a:pt x="6934" y="30278"/>
                  </a:lnTo>
                  <a:lnTo>
                    <a:pt x="6934" y="30848"/>
                  </a:lnTo>
                  <a:lnTo>
                    <a:pt x="6144" y="33174"/>
                  </a:lnTo>
                  <a:lnTo>
                    <a:pt x="6100" y="33218"/>
                  </a:lnTo>
                  <a:lnTo>
                    <a:pt x="6144" y="33306"/>
                  </a:lnTo>
                  <a:lnTo>
                    <a:pt x="6188" y="33349"/>
                  </a:lnTo>
                  <a:lnTo>
                    <a:pt x="6232" y="33393"/>
                  </a:lnTo>
                  <a:lnTo>
                    <a:pt x="6276" y="33393"/>
                  </a:lnTo>
                  <a:lnTo>
                    <a:pt x="6407" y="33349"/>
                  </a:lnTo>
                  <a:lnTo>
                    <a:pt x="6451" y="33306"/>
                  </a:lnTo>
                  <a:lnTo>
                    <a:pt x="7285" y="30936"/>
                  </a:lnTo>
                  <a:lnTo>
                    <a:pt x="7285" y="30848"/>
                  </a:lnTo>
                  <a:lnTo>
                    <a:pt x="7285" y="30234"/>
                  </a:lnTo>
                  <a:lnTo>
                    <a:pt x="7285" y="30190"/>
                  </a:lnTo>
                  <a:lnTo>
                    <a:pt x="6978" y="29269"/>
                  </a:lnTo>
                  <a:lnTo>
                    <a:pt x="6978" y="29225"/>
                  </a:lnTo>
                  <a:lnTo>
                    <a:pt x="6144" y="27952"/>
                  </a:lnTo>
                  <a:lnTo>
                    <a:pt x="3687" y="24837"/>
                  </a:lnTo>
                  <a:lnTo>
                    <a:pt x="483" y="20844"/>
                  </a:lnTo>
                  <a:lnTo>
                    <a:pt x="352" y="20273"/>
                  </a:lnTo>
                  <a:lnTo>
                    <a:pt x="483" y="20054"/>
                  </a:lnTo>
                  <a:lnTo>
                    <a:pt x="1537" y="19396"/>
                  </a:lnTo>
                  <a:lnTo>
                    <a:pt x="1580" y="19396"/>
                  </a:lnTo>
                  <a:lnTo>
                    <a:pt x="4871" y="16456"/>
                  </a:lnTo>
                  <a:lnTo>
                    <a:pt x="7548" y="14174"/>
                  </a:lnTo>
                  <a:lnTo>
                    <a:pt x="10225" y="12024"/>
                  </a:lnTo>
                  <a:lnTo>
                    <a:pt x="12243" y="10795"/>
                  </a:lnTo>
                  <a:lnTo>
                    <a:pt x="14525" y="9479"/>
                  </a:lnTo>
                  <a:lnTo>
                    <a:pt x="16544" y="8469"/>
                  </a:lnTo>
                  <a:lnTo>
                    <a:pt x="18913" y="7328"/>
                  </a:lnTo>
                  <a:lnTo>
                    <a:pt x="21634" y="6056"/>
                  </a:lnTo>
                  <a:lnTo>
                    <a:pt x="24047" y="5003"/>
                  </a:lnTo>
                  <a:lnTo>
                    <a:pt x="26768" y="3818"/>
                  </a:lnTo>
                  <a:lnTo>
                    <a:pt x="29445" y="2502"/>
                  </a:lnTo>
                  <a:lnTo>
                    <a:pt x="33131" y="308"/>
                  </a:lnTo>
                  <a:lnTo>
                    <a:pt x="33218" y="264"/>
                  </a:lnTo>
                  <a:lnTo>
                    <a:pt x="33218" y="220"/>
                  </a:lnTo>
                  <a:lnTo>
                    <a:pt x="33218" y="132"/>
                  </a:lnTo>
                  <a:lnTo>
                    <a:pt x="33218" y="88"/>
                  </a:lnTo>
                  <a:lnTo>
                    <a:pt x="3317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8" name="Google Shape;2798;p126"/>
            <p:cNvSpPr/>
            <p:nvPr/>
          </p:nvSpPr>
          <p:spPr>
            <a:xfrm>
              <a:off x="4789625" y="2746150"/>
              <a:ext cx="713075" cy="742700"/>
            </a:xfrm>
            <a:custGeom>
              <a:avLst/>
              <a:gdLst/>
              <a:ahLst/>
              <a:cxnLst/>
              <a:rect l="l" t="t" r="r" b="b"/>
              <a:pathLst>
                <a:path w="28523" h="29708" extrusionOk="0">
                  <a:moveTo>
                    <a:pt x="28259" y="0"/>
                  </a:moveTo>
                  <a:lnTo>
                    <a:pt x="25100" y="1887"/>
                  </a:lnTo>
                  <a:lnTo>
                    <a:pt x="23213" y="2896"/>
                  </a:lnTo>
                  <a:lnTo>
                    <a:pt x="21238" y="3862"/>
                  </a:lnTo>
                  <a:lnTo>
                    <a:pt x="19308" y="4783"/>
                  </a:lnTo>
                  <a:lnTo>
                    <a:pt x="17333" y="5661"/>
                  </a:lnTo>
                  <a:lnTo>
                    <a:pt x="15051" y="6714"/>
                  </a:lnTo>
                  <a:lnTo>
                    <a:pt x="12726" y="7767"/>
                  </a:lnTo>
                  <a:lnTo>
                    <a:pt x="10400" y="8952"/>
                  </a:lnTo>
                  <a:lnTo>
                    <a:pt x="9303" y="9566"/>
                  </a:lnTo>
                  <a:lnTo>
                    <a:pt x="8162" y="10180"/>
                  </a:lnTo>
                  <a:lnTo>
                    <a:pt x="5924" y="11541"/>
                  </a:lnTo>
                  <a:lnTo>
                    <a:pt x="2194" y="14568"/>
                  </a:lnTo>
                  <a:lnTo>
                    <a:pt x="746" y="15973"/>
                  </a:lnTo>
                  <a:lnTo>
                    <a:pt x="702" y="16016"/>
                  </a:lnTo>
                  <a:lnTo>
                    <a:pt x="132" y="16719"/>
                  </a:lnTo>
                  <a:lnTo>
                    <a:pt x="88" y="16762"/>
                  </a:lnTo>
                  <a:lnTo>
                    <a:pt x="0" y="17157"/>
                  </a:lnTo>
                  <a:lnTo>
                    <a:pt x="0" y="17245"/>
                  </a:lnTo>
                  <a:lnTo>
                    <a:pt x="132" y="17684"/>
                  </a:lnTo>
                  <a:lnTo>
                    <a:pt x="132" y="17728"/>
                  </a:lnTo>
                  <a:lnTo>
                    <a:pt x="3291" y="22599"/>
                  </a:lnTo>
                  <a:lnTo>
                    <a:pt x="4037" y="24090"/>
                  </a:lnTo>
                  <a:lnTo>
                    <a:pt x="4213" y="25100"/>
                  </a:lnTo>
                  <a:lnTo>
                    <a:pt x="4081" y="25714"/>
                  </a:lnTo>
                  <a:lnTo>
                    <a:pt x="3555" y="26372"/>
                  </a:lnTo>
                  <a:lnTo>
                    <a:pt x="3511" y="26416"/>
                  </a:lnTo>
                  <a:lnTo>
                    <a:pt x="2150" y="29444"/>
                  </a:lnTo>
                  <a:lnTo>
                    <a:pt x="2107" y="29532"/>
                  </a:lnTo>
                  <a:lnTo>
                    <a:pt x="2150" y="29575"/>
                  </a:lnTo>
                  <a:lnTo>
                    <a:pt x="2150" y="29663"/>
                  </a:lnTo>
                  <a:lnTo>
                    <a:pt x="2238" y="29707"/>
                  </a:lnTo>
                  <a:lnTo>
                    <a:pt x="2282" y="29707"/>
                  </a:lnTo>
                  <a:lnTo>
                    <a:pt x="2370" y="29663"/>
                  </a:lnTo>
                  <a:lnTo>
                    <a:pt x="2458" y="29619"/>
                  </a:lnTo>
                  <a:lnTo>
                    <a:pt x="3818" y="26592"/>
                  </a:lnTo>
                  <a:lnTo>
                    <a:pt x="4388" y="25890"/>
                  </a:lnTo>
                  <a:lnTo>
                    <a:pt x="4388" y="25846"/>
                  </a:lnTo>
                  <a:lnTo>
                    <a:pt x="4564" y="25144"/>
                  </a:lnTo>
                  <a:lnTo>
                    <a:pt x="4564" y="25100"/>
                  </a:lnTo>
                  <a:lnTo>
                    <a:pt x="4388" y="24003"/>
                  </a:lnTo>
                  <a:lnTo>
                    <a:pt x="4344" y="23959"/>
                  </a:lnTo>
                  <a:lnTo>
                    <a:pt x="3599" y="22423"/>
                  </a:lnTo>
                  <a:lnTo>
                    <a:pt x="439" y="17552"/>
                  </a:lnTo>
                  <a:lnTo>
                    <a:pt x="351" y="17201"/>
                  </a:lnTo>
                  <a:lnTo>
                    <a:pt x="439" y="16894"/>
                  </a:lnTo>
                  <a:lnTo>
                    <a:pt x="966" y="16236"/>
                  </a:lnTo>
                  <a:lnTo>
                    <a:pt x="2414" y="14832"/>
                  </a:lnTo>
                  <a:lnTo>
                    <a:pt x="6100" y="11804"/>
                  </a:lnTo>
                  <a:lnTo>
                    <a:pt x="8338" y="10488"/>
                  </a:lnTo>
                  <a:lnTo>
                    <a:pt x="9479" y="9873"/>
                  </a:lnTo>
                  <a:lnTo>
                    <a:pt x="10576" y="9259"/>
                  </a:lnTo>
                  <a:lnTo>
                    <a:pt x="12857" y="8118"/>
                  </a:lnTo>
                  <a:lnTo>
                    <a:pt x="15183" y="7021"/>
                  </a:lnTo>
                  <a:lnTo>
                    <a:pt x="17465" y="5968"/>
                  </a:lnTo>
                  <a:lnTo>
                    <a:pt x="19439" y="5090"/>
                  </a:lnTo>
                  <a:lnTo>
                    <a:pt x="21414" y="4169"/>
                  </a:lnTo>
                  <a:lnTo>
                    <a:pt x="23345" y="3247"/>
                  </a:lnTo>
                  <a:lnTo>
                    <a:pt x="25276" y="2194"/>
                  </a:lnTo>
                  <a:lnTo>
                    <a:pt x="28435" y="307"/>
                  </a:lnTo>
                  <a:lnTo>
                    <a:pt x="28523" y="263"/>
                  </a:lnTo>
                  <a:lnTo>
                    <a:pt x="28523" y="220"/>
                  </a:lnTo>
                  <a:lnTo>
                    <a:pt x="28523" y="132"/>
                  </a:lnTo>
                  <a:lnTo>
                    <a:pt x="28523" y="88"/>
                  </a:lnTo>
                  <a:lnTo>
                    <a:pt x="2847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9" name="Google Shape;2799;p126"/>
            <p:cNvSpPr/>
            <p:nvPr/>
          </p:nvSpPr>
          <p:spPr>
            <a:xfrm>
              <a:off x="5014500" y="3023675"/>
              <a:ext cx="151425" cy="318175"/>
            </a:xfrm>
            <a:custGeom>
              <a:avLst/>
              <a:gdLst/>
              <a:ahLst/>
              <a:cxnLst/>
              <a:rect l="l" t="t" r="r" b="b"/>
              <a:pathLst>
                <a:path w="6057" h="12727" extrusionOk="0">
                  <a:moveTo>
                    <a:pt x="5749" y="1"/>
                  </a:moveTo>
                  <a:lnTo>
                    <a:pt x="2678" y="2195"/>
                  </a:lnTo>
                  <a:lnTo>
                    <a:pt x="1800" y="2985"/>
                  </a:lnTo>
                  <a:lnTo>
                    <a:pt x="1756" y="3072"/>
                  </a:lnTo>
                  <a:lnTo>
                    <a:pt x="1756" y="3160"/>
                  </a:lnTo>
                  <a:lnTo>
                    <a:pt x="1932" y="4433"/>
                  </a:lnTo>
                  <a:lnTo>
                    <a:pt x="1932" y="4477"/>
                  </a:lnTo>
                  <a:lnTo>
                    <a:pt x="2809" y="7768"/>
                  </a:lnTo>
                  <a:lnTo>
                    <a:pt x="3072" y="9304"/>
                  </a:lnTo>
                  <a:lnTo>
                    <a:pt x="3029" y="10225"/>
                  </a:lnTo>
                  <a:lnTo>
                    <a:pt x="2809" y="10664"/>
                  </a:lnTo>
                  <a:lnTo>
                    <a:pt x="703" y="11892"/>
                  </a:lnTo>
                  <a:lnTo>
                    <a:pt x="703" y="11936"/>
                  </a:lnTo>
                  <a:lnTo>
                    <a:pt x="89" y="12375"/>
                  </a:lnTo>
                  <a:lnTo>
                    <a:pt x="45" y="12463"/>
                  </a:lnTo>
                  <a:lnTo>
                    <a:pt x="1" y="12507"/>
                  </a:lnTo>
                  <a:lnTo>
                    <a:pt x="1" y="12595"/>
                  </a:lnTo>
                  <a:lnTo>
                    <a:pt x="45" y="12638"/>
                  </a:lnTo>
                  <a:lnTo>
                    <a:pt x="89" y="12682"/>
                  </a:lnTo>
                  <a:lnTo>
                    <a:pt x="176" y="12726"/>
                  </a:lnTo>
                  <a:lnTo>
                    <a:pt x="264" y="12682"/>
                  </a:lnTo>
                  <a:lnTo>
                    <a:pt x="922" y="12200"/>
                  </a:lnTo>
                  <a:lnTo>
                    <a:pt x="3029" y="10927"/>
                  </a:lnTo>
                  <a:lnTo>
                    <a:pt x="3116" y="10883"/>
                  </a:lnTo>
                  <a:lnTo>
                    <a:pt x="3380" y="10357"/>
                  </a:lnTo>
                  <a:lnTo>
                    <a:pt x="3380" y="10313"/>
                  </a:lnTo>
                  <a:lnTo>
                    <a:pt x="3424" y="9304"/>
                  </a:lnTo>
                  <a:lnTo>
                    <a:pt x="3424" y="9260"/>
                  </a:lnTo>
                  <a:lnTo>
                    <a:pt x="3160" y="7680"/>
                  </a:lnTo>
                  <a:lnTo>
                    <a:pt x="2283" y="4389"/>
                  </a:lnTo>
                  <a:lnTo>
                    <a:pt x="2107" y="3204"/>
                  </a:lnTo>
                  <a:lnTo>
                    <a:pt x="2897" y="2458"/>
                  </a:lnTo>
                  <a:lnTo>
                    <a:pt x="5969" y="308"/>
                  </a:lnTo>
                  <a:lnTo>
                    <a:pt x="6012" y="264"/>
                  </a:lnTo>
                  <a:lnTo>
                    <a:pt x="6056" y="176"/>
                  </a:lnTo>
                  <a:lnTo>
                    <a:pt x="6012" y="133"/>
                  </a:lnTo>
                  <a:lnTo>
                    <a:pt x="6012" y="45"/>
                  </a:lnTo>
                  <a:lnTo>
                    <a:pt x="596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0" name="Google Shape;2800;p126"/>
            <p:cNvSpPr/>
            <p:nvPr/>
          </p:nvSpPr>
          <p:spPr>
            <a:xfrm>
              <a:off x="4389200" y="3352775"/>
              <a:ext cx="295125" cy="759175"/>
            </a:xfrm>
            <a:custGeom>
              <a:avLst/>
              <a:gdLst/>
              <a:ahLst/>
              <a:cxnLst/>
              <a:rect l="l" t="t" r="r" b="b"/>
              <a:pathLst>
                <a:path w="11805" h="30367" extrusionOk="0">
                  <a:moveTo>
                    <a:pt x="133" y="1"/>
                  </a:moveTo>
                  <a:lnTo>
                    <a:pt x="89" y="45"/>
                  </a:lnTo>
                  <a:lnTo>
                    <a:pt x="45" y="89"/>
                  </a:lnTo>
                  <a:lnTo>
                    <a:pt x="1" y="176"/>
                  </a:lnTo>
                  <a:lnTo>
                    <a:pt x="1" y="220"/>
                  </a:lnTo>
                  <a:lnTo>
                    <a:pt x="396" y="1581"/>
                  </a:lnTo>
                  <a:lnTo>
                    <a:pt x="791" y="3906"/>
                  </a:lnTo>
                  <a:lnTo>
                    <a:pt x="1010" y="6539"/>
                  </a:lnTo>
                  <a:lnTo>
                    <a:pt x="1054" y="6583"/>
                  </a:lnTo>
                  <a:lnTo>
                    <a:pt x="1317" y="7417"/>
                  </a:lnTo>
                  <a:lnTo>
                    <a:pt x="1361" y="7461"/>
                  </a:lnTo>
                  <a:lnTo>
                    <a:pt x="4740" y="10752"/>
                  </a:lnTo>
                  <a:lnTo>
                    <a:pt x="7856" y="13736"/>
                  </a:lnTo>
                  <a:lnTo>
                    <a:pt x="8470" y="14481"/>
                  </a:lnTo>
                  <a:lnTo>
                    <a:pt x="9435" y="18255"/>
                  </a:lnTo>
                  <a:lnTo>
                    <a:pt x="9435" y="18299"/>
                  </a:lnTo>
                  <a:lnTo>
                    <a:pt x="10093" y="19747"/>
                  </a:lnTo>
                  <a:lnTo>
                    <a:pt x="9918" y="23301"/>
                  </a:lnTo>
                  <a:lnTo>
                    <a:pt x="9918" y="23345"/>
                  </a:lnTo>
                  <a:lnTo>
                    <a:pt x="11103" y="26154"/>
                  </a:lnTo>
                  <a:lnTo>
                    <a:pt x="11454" y="30191"/>
                  </a:lnTo>
                  <a:lnTo>
                    <a:pt x="11498" y="30322"/>
                  </a:lnTo>
                  <a:lnTo>
                    <a:pt x="11629" y="30366"/>
                  </a:lnTo>
                  <a:lnTo>
                    <a:pt x="11717" y="30322"/>
                  </a:lnTo>
                  <a:lnTo>
                    <a:pt x="11761" y="30278"/>
                  </a:lnTo>
                  <a:lnTo>
                    <a:pt x="11805" y="30235"/>
                  </a:lnTo>
                  <a:lnTo>
                    <a:pt x="11805" y="30147"/>
                  </a:lnTo>
                  <a:lnTo>
                    <a:pt x="11454" y="26110"/>
                  </a:lnTo>
                  <a:lnTo>
                    <a:pt x="11454" y="26066"/>
                  </a:lnTo>
                  <a:lnTo>
                    <a:pt x="10269" y="23258"/>
                  </a:lnTo>
                  <a:lnTo>
                    <a:pt x="10444" y="19747"/>
                  </a:lnTo>
                  <a:lnTo>
                    <a:pt x="10444" y="19659"/>
                  </a:lnTo>
                  <a:lnTo>
                    <a:pt x="9742" y="18167"/>
                  </a:lnTo>
                  <a:lnTo>
                    <a:pt x="8777" y="14350"/>
                  </a:lnTo>
                  <a:lnTo>
                    <a:pt x="8733" y="14306"/>
                  </a:lnTo>
                  <a:lnTo>
                    <a:pt x="8119" y="13516"/>
                  </a:lnTo>
                  <a:lnTo>
                    <a:pt x="5003" y="10488"/>
                  </a:lnTo>
                  <a:lnTo>
                    <a:pt x="1625" y="7241"/>
                  </a:lnTo>
                  <a:lnTo>
                    <a:pt x="1361" y="6495"/>
                  </a:lnTo>
                  <a:lnTo>
                    <a:pt x="1098" y="3862"/>
                  </a:lnTo>
                  <a:lnTo>
                    <a:pt x="747" y="1537"/>
                  </a:lnTo>
                  <a:lnTo>
                    <a:pt x="747" y="1493"/>
                  </a:lnTo>
                  <a:lnTo>
                    <a:pt x="352" y="133"/>
                  </a:lnTo>
                  <a:lnTo>
                    <a:pt x="308" y="89"/>
                  </a:lnTo>
                  <a:lnTo>
                    <a:pt x="264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1" name="Google Shape;2801;p126"/>
            <p:cNvSpPr/>
            <p:nvPr/>
          </p:nvSpPr>
          <p:spPr>
            <a:xfrm>
              <a:off x="4328875" y="3108150"/>
              <a:ext cx="357650" cy="1116775"/>
            </a:xfrm>
            <a:custGeom>
              <a:avLst/>
              <a:gdLst/>
              <a:ahLst/>
              <a:cxnLst/>
              <a:rect l="l" t="t" r="r" b="b"/>
              <a:pathLst>
                <a:path w="14306" h="44671" extrusionOk="0">
                  <a:moveTo>
                    <a:pt x="2589" y="1"/>
                  </a:moveTo>
                  <a:lnTo>
                    <a:pt x="1273" y="352"/>
                  </a:lnTo>
                  <a:lnTo>
                    <a:pt x="1141" y="439"/>
                  </a:lnTo>
                  <a:lnTo>
                    <a:pt x="132" y="2107"/>
                  </a:lnTo>
                  <a:lnTo>
                    <a:pt x="132" y="2195"/>
                  </a:lnTo>
                  <a:lnTo>
                    <a:pt x="0" y="4257"/>
                  </a:lnTo>
                  <a:lnTo>
                    <a:pt x="132" y="6802"/>
                  </a:lnTo>
                  <a:lnTo>
                    <a:pt x="132" y="6846"/>
                  </a:lnTo>
                  <a:lnTo>
                    <a:pt x="1054" y="9830"/>
                  </a:lnTo>
                  <a:lnTo>
                    <a:pt x="1800" y="12945"/>
                  </a:lnTo>
                  <a:lnTo>
                    <a:pt x="2195" y="15183"/>
                  </a:lnTo>
                  <a:lnTo>
                    <a:pt x="2458" y="17202"/>
                  </a:lnTo>
                  <a:lnTo>
                    <a:pt x="3028" y="19835"/>
                  </a:lnTo>
                  <a:lnTo>
                    <a:pt x="3423" y="21151"/>
                  </a:lnTo>
                  <a:lnTo>
                    <a:pt x="3423" y="21195"/>
                  </a:lnTo>
                  <a:lnTo>
                    <a:pt x="4257" y="22380"/>
                  </a:lnTo>
                  <a:lnTo>
                    <a:pt x="5486" y="23696"/>
                  </a:lnTo>
                  <a:lnTo>
                    <a:pt x="6188" y="25363"/>
                  </a:lnTo>
                  <a:lnTo>
                    <a:pt x="6188" y="25407"/>
                  </a:lnTo>
                  <a:lnTo>
                    <a:pt x="7680" y="27514"/>
                  </a:lnTo>
                  <a:lnTo>
                    <a:pt x="8689" y="29137"/>
                  </a:lnTo>
                  <a:lnTo>
                    <a:pt x="9084" y="30146"/>
                  </a:lnTo>
                  <a:lnTo>
                    <a:pt x="9084" y="32077"/>
                  </a:lnTo>
                  <a:lnTo>
                    <a:pt x="9084" y="32121"/>
                  </a:lnTo>
                  <a:lnTo>
                    <a:pt x="9303" y="32955"/>
                  </a:lnTo>
                  <a:lnTo>
                    <a:pt x="9303" y="32999"/>
                  </a:lnTo>
                  <a:lnTo>
                    <a:pt x="10488" y="35324"/>
                  </a:lnTo>
                  <a:lnTo>
                    <a:pt x="10532" y="35368"/>
                  </a:lnTo>
                  <a:lnTo>
                    <a:pt x="11585" y="36992"/>
                  </a:lnTo>
                  <a:lnTo>
                    <a:pt x="12550" y="39274"/>
                  </a:lnTo>
                  <a:lnTo>
                    <a:pt x="13560" y="41511"/>
                  </a:lnTo>
                  <a:lnTo>
                    <a:pt x="13955" y="43135"/>
                  </a:lnTo>
                  <a:lnTo>
                    <a:pt x="13955" y="44232"/>
                  </a:lnTo>
                  <a:lnTo>
                    <a:pt x="13955" y="44495"/>
                  </a:lnTo>
                  <a:lnTo>
                    <a:pt x="13955" y="44539"/>
                  </a:lnTo>
                  <a:lnTo>
                    <a:pt x="13998" y="44627"/>
                  </a:lnTo>
                  <a:lnTo>
                    <a:pt x="14042" y="44671"/>
                  </a:lnTo>
                  <a:lnTo>
                    <a:pt x="14130" y="44671"/>
                  </a:lnTo>
                  <a:lnTo>
                    <a:pt x="14218" y="44627"/>
                  </a:lnTo>
                  <a:lnTo>
                    <a:pt x="14306" y="44539"/>
                  </a:lnTo>
                  <a:lnTo>
                    <a:pt x="14306" y="44276"/>
                  </a:lnTo>
                  <a:lnTo>
                    <a:pt x="14306" y="43135"/>
                  </a:lnTo>
                  <a:lnTo>
                    <a:pt x="14306" y="43091"/>
                  </a:lnTo>
                  <a:lnTo>
                    <a:pt x="13911" y="41424"/>
                  </a:lnTo>
                  <a:lnTo>
                    <a:pt x="13867" y="41380"/>
                  </a:lnTo>
                  <a:lnTo>
                    <a:pt x="12857" y="39142"/>
                  </a:lnTo>
                  <a:lnTo>
                    <a:pt x="11892" y="36816"/>
                  </a:lnTo>
                  <a:lnTo>
                    <a:pt x="10795" y="35193"/>
                  </a:lnTo>
                  <a:lnTo>
                    <a:pt x="9610" y="32867"/>
                  </a:lnTo>
                  <a:lnTo>
                    <a:pt x="9435" y="32077"/>
                  </a:lnTo>
                  <a:lnTo>
                    <a:pt x="9435" y="30103"/>
                  </a:lnTo>
                  <a:lnTo>
                    <a:pt x="9435" y="30059"/>
                  </a:lnTo>
                  <a:lnTo>
                    <a:pt x="9040" y="29006"/>
                  </a:lnTo>
                  <a:lnTo>
                    <a:pt x="8996" y="29006"/>
                  </a:lnTo>
                  <a:lnTo>
                    <a:pt x="7987" y="27338"/>
                  </a:lnTo>
                  <a:lnTo>
                    <a:pt x="6495" y="25232"/>
                  </a:lnTo>
                  <a:lnTo>
                    <a:pt x="5793" y="23564"/>
                  </a:lnTo>
                  <a:lnTo>
                    <a:pt x="5749" y="23521"/>
                  </a:lnTo>
                  <a:lnTo>
                    <a:pt x="4520" y="22160"/>
                  </a:lnTo>
                  <a:lnTo>
                    <a:pt x="3730" y="21019"/>
                  </a:lnTo>
                  <a:lnTo>
                    <a:pt x="3379" y="19747"/>
                  </a:lnTo>
                  <a:lnTo>
                    <a:pt x="2809" y="17158"/>
                  </a:lnTo>
                  <a:lnTo>
                    <a:pt x="2546" y="15139"/>
                  </a:lnTo>
                  <a:lnTo>
                    <a:pt x="2107" y="12901"/>
                  </a:lnTo>
                  <a:lnTo>
                    <a:pt x="1405" y="9742"/>
                  </a:lnTo>
                  <a:lnTo>
                    <a:pt x="483" y="6758"/>
                  </a:lnTo>
                  <a:lnTo>
                    <a:pt x="352" y="4257"/>
                  </a:lnTo>
                  <a:lnTo>
                    <a:pt x="483" y="2282"/>
                  </a:lnTo>
                  <a:lnTo>
                    <a:pt x="1405" y="703"/>
                  </a:lnTo>
                  <a:lnTo>
                    <a:pt x="2677" y="352"/>
                  </a:lnTo>
                  <a:lnTo>
                    <a:pt x="2721" y="308"/>
                  </a:lnTo>
                  <a:lnTo>
                    <a:pt x="2765" y="264"/>
                  </a:lnTo>
                  <a:lnTo>
                    <a:pt x="2809" y="176"/>
                  </a:lnTo>
                  <a:lnTo>
                    <a:pt x="2809" y="132"/>
                  </a:lnTo>
                  <a:lnTo>
                    <a:pt x="2765" y="45"/>
                  </a:lnTo>
                  <a:lnTo>
                    <a:pt x="272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2" name="Google Shape;2802;p126"/>
            <p:cNvSpPr/>
            <p:nvPr/>
          </p:nvSpPr>
          <p:spPr>
            <a:xfrm>
              <a:off x="4276225" y="3001750"/>
              <a:ext cx="400425" cy="1289000"/>
            </a:xfrm>
            <a:custGeom>
              <a:avLst/>
              <a:gdLst/>
              <a:ahLst/>
              <a:cxnLst/>
              <a:rect l="l" t="t" r="r" b="b"/>
              <a:pathLst>
                <a:path w="16017" h="51560" extrusionOk="0">
                  <a:moveTo>
                    <a:pt x="11936" y="0"/>
                  </a:moveTo>
                  <a:lnTo>
                    <a:pt x="11848" y="44"/>
                  </a:lnTo>
                  <a:lnTo>
                    <a:pt x="9917" y="1010"/>
                  </a:lnTo>
                  <a:lnTo>
                    <a:pt x="7635" y="1887"/>
                  </a:lnTo>
                  <a:lnTo>
                    <a:pt x="5573" y="2545"/>
                  </a:lnTo>
                  <a:lnTo>
                    <a:pt x="2765" y="3247"/>
                  </a:lnTo>
                  <a:lnTo>
                    <a:pt x="351" y="4037"/>
                  </a:lnTo>
                  <a:lnTo>
                    <a:pt x="264" y="4081"/>
                  </a:lnTo>
                  <a:lnTo>
                    <a:pt x="220" y="4169"/>
                  </a:lnTo>
                  <a:lnTo>
                    <a:pt x="0" y="5047"/>
                  </a:lnTo>
                  <a:lnTo>
                    <a:pt x="0" y="5090"/>
                  </a:lnTo>
                  <a:lnTo>
                    <a:pt x="88" y="7460"/>
                  </a:lnTo>
                  <a:lnTo>
                    <a:pt x="220" y="9698"/>
                  </a:lnTo>
                  <a:lnTo>
                    <a:pt x="220" y="9742"/>
                  </a:lnTo>
                  <a:lnTo>
                    <a:pt x="1097" y="11848"/>
                  </a:lnTo>
                  <a:lnTo>
                    <a:pt x="1492" y="13033"/>
                  </a:lnTo>
                  <a:lnTo>
                    <a:pt x="1799" y="14174"/>
                  </a:lnTo>
                  <a:lnTo>
                    <a:pt x="2370" y="16587"/>
                  </a:lnTo>
                  <a:lnTo>
                    <a:pt x="2896" y="19000"/>
                  </a:lnTo>
                  <a:lnTo>
                    <a:pt x="3379" y="21414"/>
                  </a:lnTo>
                  <a:lnTo>
                    <a:pt x="3774" y="23476"/>
                  </a:lnTo>
                  <a:lnTo>
                    <a:pt x="4213" y="25582"/>
                  </a:lnTo>
                  <a:lnTo>
                    <a:pt x="4959" y="29619"/>
                  </a:lnTo>
                  <a:lnTo>
                    <a:pt x="5003" y="29663"/>
                  </a:lnTo>
                  <a:lnTo>
                    <a:pt x="6977" y="32954"/>
                  </a:lnTo>
                  <a:lnTo>
                    <a:pt x="7679" y="34359"/>
                  </a:lnTo>
                  <a:lnTo>
                    <a:pt x="7943" y="35894"/>
                  </a:lnTo>
                  <a:lnTo>
                    <a:pt x="7986" y="35938"/>
                  </a:lnTo>
                  <a:lnTo>
                    <a:pt x="8513" y="37255"/>
                  </a:lnTo>
                  <a:lnTo>
                    <a:pt x="8557" y="37255"/>
                  </a:lnTo>
                  <a:lnTo>
                    <a:pt x="9654" y="39229"/>
                  </a:lnTo>
                  <a:lnTo>
                    <a:pt x="11058" y="41292"/>
                  </a:lnTo>
                  <a:lnTo>
                    <a:pt x="11936" y="42696"/>
                  </a:lnTo>
                  <a:lnTo>
                    <a:pt x="12989" y="45021"/>
                  </a:lnTo>
                  <a:lnTo>
                    <a:pt x="13033" y="45065"/>
                  </a:lnTo>
                  <a:lnTo>
                    <a:pt x="15402" y="48620"/>
                  </a:lnTo>
                  <a:lnTo>
                    <a:pt x="15666" y="49278"/>
                  </a:lnTo>
                  <a:lnTo>
                    <a:pt x="15534" y="50814"/>
                  </a:lnTo>
                  <a:lnTo>
                    <a:pt x="15402" y="51340"/>
                  </a:lnTo>
                  <a:lnTo>
                    <a:pt x="15402" y="51384"/>
                  </a:lnTo>
                  <a:lnTo>
                    <a:pt x="15402" y="51472"/>
                  </a:lnTo>
                  <a:lnTo>
                    <a:pt x="15446" y="51516"/>
                  </a:lnTo>
                  <a:lnTo>
                    <a:pt x="15490" y="51560"/>
                  </a:lnTo>
                  <a:lnTo>
                    <a:pt x="15578" y="51560"/>
                  </a:lnTo>
                  <a:lnTo>
                    <a:pt x="15666" y="51516"/>
                  </a:lnTo>
                  <a:lnTo>
                    <a:pt x="15709" y="51428"/>
                  </a:lnTo>
                  <a:lnTo>
                    <a:pt x="15885" y="50901"/>
                  </a:lnTo>
                  <a:lnTo>
                    <a:pt x="15885" y="50858"/>
                  </a:lnTo>
                  <a:lnTo>
                    <a:pt x="16017" y="49278"/>
                  </a:lnTo>
                  <a:lnTo>
                    <a:pt x="16017" y="49190"/>
                  </a:lnTo>
                  <a:lnTo>
                    <a:pt x="15709" y="48488"/>
                  </a:lnTo>
                  <a:lnTo>
                    <a:pt x="15666" y="48444"/>
                  </a:lnTo>
                  <a:lnTo>
                    <a:pt x="13340" y="44890"/>
                  </a:lnTo>
                  <a:lnTo>
                    <a:pt x="12243" y="42564"/>
                  </a:lnTo>
                  <a:lnTo>
                    <a:pt x="12243" y="42520"/>
                  </a:lnTo>
                  <a:lnTo>
                    <a:pt x="11321" y="41116"/>
                  </a:lnTo>
                  <a:lnTo>
                    <a:pt x="9961" y="39054"/>
                  </a:lnTo>
                  <a:lnTo>
                    <a:pt x="8864" y="37123"/>
                  </a:lnTo>
                  <a:lnTo>
                    <a:pt x="8294" y="35807"/>
                  </a:lnTo>
                  <a:lnTo>
                    <a:pt x="8030" y="34271"/>
                  </a:lnTo>
                  <a:lnTo>
                    <a:pt x="8030" y="34227"/>
                  </a:lnTo>
                  <a:lnTo>
                    <a:pt x="7284" y="32779"/>
                  </a:lnTo>
                  <a:lnTo>
                    <a:pt x="5310" y="29532"/>
                  </a:lnTo>
                  <a:lnTo>
                    <a:pt x="4564" y="25495"/>
                  </a:lnTo>
                  <a:lnTo>
                    <a:pt x="4125" y="23432"/>
                  </a:lnTo>
                  <a:lnTo>
                    <a:pt x="3730" y="21326"/>
                  </a:lnTo>
                  <a:lnTo>
                    <a:pt x="3247" y="18913"/>
                  </a:lnTo>
                  <a:lnTo>
                    <a:pt x="2721" y="16499"/>
                  </a:lnTo>
                  <a:lnTo>
                    <a:pt x="2150" y="14086"/>
                  </a:lnTo>
                  <a:lnTo>
                    <a:pt x="1799" y="12901"/>
                  </a:lnTo>
                  <a:lnTo>
                    <a:pt x="1448" y="11760"/>
                  </a:lnTo>
                  <a:lnTo>
                    <a:pt x="571" y="9610"/>
                  </a:lnTo>
                  <a:lnTo>
                    <a:pt x="439" y="7460"/>
                  </a:lnTo>
                  <a:lnTo>
                    <a:pt x="351" y="5090"/>
                  </a:lnTo>
                  <a:lnTo>
                    <a:pt x="571" y="4344"/>
                  </a:lnTo>
                  <a:lnTo>
                    <a:pt x="2852" y="3555"/>
                  </a:lnTo>
                  <a:lnTo>
                    <a:pt x="5705" y="2896"/>
                  </a:lnTo>
                  <a:lnTo>
                    <a:pt x="7767" y="2194"/>
                  </a:lnTo>
                  <a:lnTo>
                    <a:pt x="10049" y="1317"/>
                  </a:lnTo>
                  <a:lnTo>
                    <a:pt x="12023" y="351"/>
                  </a:lnTo>
                  <a:lnTo>
                    <a:pt x="12067" y="307"/>
                  </a:lnTo>
                  <a:lnTo>
                    <a:pt x="12111" y="220"/>
                  </a:lnTo>
                  <a:lnTo>
                    <a:pt x="12111" y="176"/>
                  </a:lnTo>
                  <a:lnTo>
                    <a:pt x="12111" y="88"/>
                  </a:lnTo>
                  <a:lnTo>
                    <a:pt x="12067" y="44"/>
                  </a:lnTo>
                  <a:lnTo>
                    <a:pt x="1202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3" name="Google Shape;2803;p126"/>
            <p:cNvSpPr/>
            <p:nvPr/>
          </p:nvSpPr>
          <p:spPr>
            <a:xfrm>
              <a:off x="4227950" y="2940300"/>
              <a:ext cx="432250" cy="1407500"/>
            </a:xfrm>
            <a:custGeom>
              <a:avLst/>
              <a:gdLst/>
              <a:ahLst/>
              <a:cxnLst/>
              <a:rect l="l" t="t" r="r" b="b"/>
              <a:pathLst>
                <a:path w="17290" h="56300" extrusionOk="0">
                  <a:moveTo>
                    <a:pt x="14657" y="1"/>
                  </a:moveTo>
                  <a:lnTo>
                    <a:pt x="12112" y="1712"/>
                  </a:lnTo>
                  <a:lnTo>
                    <a:pt x="9479" y="2809"/>
                  </a:lnTo>
                  <a:lnTo>
                    <a:pt x="7548" y="3468"/>
                  </a:lnTo>
                  <a:lnTo>
                    <a:pt x="4345" y="4257"/>
                  </a:lnTo>
                  <a:lnTo>
                    <a:pt x="4301" y="4301"/>
                  </a:lnTo>
                  <a:lnTo>
                    <a:pt x="2765" y="5135"/>
                  </a:lnTo>
                  <a:lnTo>
                    <a:pt x="2721" y="5179"/>
                  </a:lnTo>
                  <a:lnTo>
                    <a:pt x="878" y="6539"/>
                  </a:lnTo>
                  <a:lnTo>
                    <a:pt x="264" y="7110"/>
                  </a:lnTo>
                  <a:lnTo>
                    <a:pt x="220" y="7197"/>
                  </a:lnTo>
                  <a:lnTo>
                    <a:pt x="0" y="7943"/>
                  </a:lnTo>
                  <a:lnTo>
                    <a:pt x="0" y="8031"/>
                  </a:lnTo>
                  <a:lnTo>
                    <a:pt x="132" y="10093"/>
                  </a:lnTo>
                  <a:lnTo>
                    <a:pt x="132" y="10137"/>
                  </a:lnTo>
                  <a:lnTo>
                    <a:pt x="1317" y="12902"/>
                  </a:lnTo>
                  <a:lnTo>
                    <a:pt x="2326" y="16149"/>
                  </a:lnTo>
                  <a:lnTo>
                    <a:pt x="3160" y="19967"/>
                  </a:lnTo>
                  <a:lnTo>
                    <a:pt x="3599" y="22512"/>
                  </a:lnTo>
                  <a:lnTo>
                    <a:pt x="4740" y="27075"/>
                  </a:lnTo>
                  <a:lnTo>
                    <a:pt x="5398" y="30278"/>
                  </a:lnTo>
                  <a:lnTo>
                    <a:pt x="5705" y="32253"/>
                  </a:lnTo>
                  <a:lnTo>
                    <a:pt x="5661" y="34666"/>
                  </a:lnTo>
                  <a:lnTo>
                    <a:pt x="5661" y="34710"/>
                  </a:lnTo>
                  <a:lnTo>
                    <a:pt x="5749" y="35676"/>
                  </a:lnTo>
                  <a:lnTo>
                    <a:pt x="5749" y="35720"/>
                  </a:lnTo>
                  <a:lnTo>
                    <a:pt x="6670" y="37870"/>
                  </a:lnTo>
                  <a:lnTo>
                    <a:pt x="7767" y="39976"/>
                  </a:lnTo>
                  <a:lnTo>
                    <a:pt x="9172" y="42082"/>
                  </a:lnTo>
                  <a:lnTo>
                    <a:pt x="10444" y="44013"/>
                  </a:lnTo>
                  <a:lnTo>
                    <a:pt x="11760" y="45900"/>
                  </a:lnTo>
                  <a:lnTo>
                    <a:pt x="12726" y="47831"/>
                  </a:lnTo>
                  <a:lnTo>
                    <a:pt x="13998" y="49849"/>
                  </a:lnTo>
                  <a:lnTo>
                    <a:pt x="15315" y="51736"/>
                  </a:lnTo>
                  <a:lnTo>
                    <a:pt x="16631" y="53535"/>
                  </a:lnTo>
                  <a:lnTo>
                    <a:pt x="16938" y="54105"/>
                  </a:lnTo>
                  <a:lnTo>
                    <a:pt x="16938" y="54544"/>
                  </a:lnTo>
                  <a:lnTo>
                    <a:pt x="16324" y="55948"/>
                  </a:lnTo>
                  <a:lnTo>
                    <a:pt x="16280" y="56080"/>
                  </a:lnTo>
                  <a:lnTo>
                    <a:pt x="16280" y="56124"/>
                  </a:lnTo>
                  <a:lnTo>
                    <a:pt x="16324" y="56212"/>
                  </a:lnTo>
                  <a:lnTo>
                    <a:pt x="16368" y="56256"/>
                  </a:lnTo>
                  <a:lnTo>
                    <a:pt x="16412" y="56299"/>
                  </a:lnTo>
                  <a:lnTo>
                    <a:pt x="16456" y="56299"/>
                  </a:lnTo>
                  <a:lnTo>
                    <a:pt x="16543" y="56256"/>
                  </a:lnTo>
                  <a:lnTo>
                    <a:pt x="16631" y="56124"/>
                  </a:lnTo>
                  <a:lnTo>
                    <a:pt x="16631" y="56080"/>
                  </a:lnTo>
                  <a:lnTo>
                    <a:pt x="17246" y="54632"/>
                  </a:lnTo>
                  <a:lnTo>
                    <a:pt x="17289" y="54588"/>
                  </a:lnTo>
                  <a:lnTo>
                    <a:pt x="17289" y="54062"/>
                  </a:lnTo>
                  <a:lnTo>
                    <a:pt x="17289" y="53974"/>
                  </a:lnTo>
                  <a:lnTo>
                    <a:pt x="16894" y="53359"/>
                  </a:lnTo>
                  <a:lnTo>
                    <a:pt x="15578" y="51516"/>
                  </a:lnTo>
                  <a:lnTo>
                    <a:pt x="14306" y="49630"/>
                  </a:lnTo>
                  <a:lnTo>
                    <a:pt x="13033" y="47655"/>
                  </a:lnTo>
                  <a:lnTo>
                    <a:pt x="12068" y="45724"/>
                  </a:lnTo>
                  <a:lnTo>
                    <a:pt x="12068" y="45680"/>
                  </a:lnTo>
                  <a:lnTo>
                    <a:pt x="10751" y="43794"/>
                  </a:lnTo>
                  <a:lnTo>
                    <a:pt x="9479" y="41863"/>
                  </a:lnTo>
                  <a:lnTo>
                    <a:pt x="8075" y="39800"/>
                  </a:lnTo>
                  <a:lnTo>
                    <a:pt x="6977" y="37738"/>
                  </a:lnTo>
                  <a:lnTo>
                    <a:pt x="6100" y="35632"/>
                  </a:lnTo>
                  <a:lnTo>
                    <a:pt x="6012" y="34666"/>
                  </a:lnTo>
                  <a:lnTo>
                    <a:pt x="6056" y="32253"/>
                  </a:lnTo>
                  <a:lnTo>
                    <a:pt x="6056" y="32209"/>
                  </a:lnTo>
                  <a:lnTo>
                    <a:pt x="5749" y="30235"/>
                  </a:lnTo>
                  <a:lnTo>
                    <a:pt x="5091" y="27031"/>
                  </a:lnTo>
                  <a:lnTo>
                    <a:pt x="3950" y="22424"/>
                  </a:lnTo>
                  <a:lnTo>
                    <a:pt x="3467" y="19923"/>
                  </a:lnTo>
                  <a:lnTo>
                    <a:pt x="2677" y="16061"/>
                  </a:lnTo>
                  <a:lnTo>
                    <a:pt x="1668" y="12770"/>
                  </a:lnTo>
                  <a:lnTo>
                    <a:pt x="483" y="10050"/>
                  </a:lnTo>
                  <a:lnTo>
                    <a:pt x="352" y="8031"/>
                  </a:lnTo>
                  <a:lnTo>
                    <a:pt x="571" y="7329"/>
                  </a:lnTo>
                  <a:lnTo>
                    <a:pt x="1098" y="6802"/>
                  </a:lnTo>
                  <a:lnTo>
                    <a:pt x="2940" y="5442"/>
                  </a:lnTo>
                  <a:lnTo>
                    <a:pt x="4432" y="4608"/>
                  </a:lnTo>
                  <a:lnTo>
                    <a:pt x="7636" y="3819"/>
                  </a:lnTo>
                  <a:lnTo>
                    <a:pt x="9610" y="3116"/>
                  </a:lnTo>
                  <a:lnTo>
                    <a:pt x="12243" y="2019"/>
                  </a:lnTo>
                  <a:lnTo>
                    <a:pt x="12287" y="2019"/>
                  </a:lnTo>
                  <a:lnTo>
                    <a:pt x="14876" y="308"/>
                  </a:lnTo>
                  <a:lnTo>
                    <a:pt x="14920" y="264"/>
                  </a:lnTo>
                  <a:lnTo>
                    <a:pt x="14920" y="220"/>
                  </a:lnTo>
                  <a:lnTo>
                    <a:pt x="14920" y="133"/>
                  </a:lnTo>
                  <a:lnTo>
                    <a:pt x="14920" y="89"/>
                  </a:lnTo>
                  <a:lnTo>
                    <a:pt x="1487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4" name="Google Shape;2804;p126"/>
            <p:cNvSpPr/>
            <p:nvPr/>
          </p:nvSpPr>
          <p:spPr>
            <a:xfrm>
              <a:off x="4167625" y="2749425"/>
              <a:ext cx="593500" cy="1676250"/>
            </a:xfrm>
            <a:custGeom>
              <a:avLst/>
              <a:gdLst/>
              <a:ahLst/>
              <a:cxnLst/>
              <a:rect l="l" t="t" r="r" b="b"/>
              <a:pathLst>
                <a:path w="23740" h="67050" extrusionOk="0">
                  <a:moveTo>
                    <a:pt x="23520" y="1"/>
                  </a:moveTo>
                  <a:lnTo>
                    <a:pt x="23476" y="45"/>
                  </a:lnTo>
                  <a:lnTo>
                    <a:pt x="19571" y="2370"/>
                  </a:lnTo>
                  <a:lnTo>
                    <a:pt x="17640" y="3731"/>
                  </a:lnTo>
                  <a:lnTo>
                    <a:pt x="15490" y="5223"/>
                  </a:lnTo>
                  <a:lnTo>
                    <a:pt x="13779" y="6363"/>
                  </a:lnTo>
                  <a:lnTo>
                    <a:pt x="11628" y="7285"/>
                  </a:lnTo>
                  <a:lnTo>
                    <a:pt x="8820" y="8338"/>
                  </a:lnTo>
                  <a:lnTo>
                    <a:pt x="7723" y="8821"/>
                  </a:lnTo>
                  <a:lnTo>
                    <a:pt x="6977" y="8908"/>
                  </a:lnTo>
                  <a:lnTo>
                    <a:pt x="6889" y="8952"/>
                  </a:lnTo>
                  <a:lnTo>
                    <a:pt x="3818" y="11585"/>
                  </a:lnTo>
                  <a:lnTo>
                    <a:pt x="2019" y="13165"/>
                  </a:lnTo>
                  <a:lnTo>
                    <a:pt x="702" y="14701"/>
                  </a:lnTo>
                  <a:lnTo>
                    <a:pt x="658" y="14745"/>
                  </a:lnTo>
                  <a:lnTo>
                    <a:pt x="88" y="15754"/>
                  </a:lnTo>
                  <a:lnTo>
                    <a:pt x="44" y="15842"/>
                  </a:lnTo>
                  <a:lnTo>
                    <a:pt x="0" y="16324"/>
                  </a:lnTo>
                  <a:lnTo>
                    <a:pt x="0" y="16412"/>
                  </a:lnTo>
                  <a:lnTo>
                    <a:pt x="1053" y="19176"/>
                  </a:lnTo>
                  <a:lnTo>
                    <a:pt x="1580" y="21283"/>
                  </a:lnTo>
                  <a:lnTo>
                    <a:pt x="2238" y="25100"/>
                  </a:lnTo>
                  <a:lnTo>
                    <a:pt x="2677" y="27558"/>
                  </a:lnTo>
                  <a:lnTo>
                    <a:pt x="3116" y="29839"/>
                  </a:lnTo>
                  <a:lnTo>
                    <a:pt x="4169" y="33218"/>
                  </a:lnTo>
                  <a:lnTo>
                    <a:pt x="5090" y="36158"/>
                  </a:lnTo>
                  <a:lnTo>
                    <a:pt x="5661" y="38923"/>
                  </a:lnTo>
                  <a:lnTo>
                    <a:pt x="5968" y="41073"/>
                  </a:lnTo>
                  <a:lnTo>
                    <a:pt x="5792" y="43837"/>
                  </a:lnTo>
                  <a:lnTo>
                    <a:pt x="5792" y="45900"/>
                  </a:lnTo>
                  <a:lnTo>
                    <a:pt x="5836" y="45943"/>
                  </a:lnTo>
                  <a:lnTo>
                    <a:pt x="6099" y="47918"/>
                  </a:lnTo>
                  <a:lnTo>
                    <a:pt x="6494" y="49761"/>
                  </a:lnTo>
                  <a:lnTo>
                    <a:pt x="6538" y="49805"/>
                  </a:lnTo>
                  <a:lnTo>
                    <a:pt x="7065" y="50946"/>
                  </a:lnTo>
                  <a:lnTo>
                    <a:pt x="8688" y="53272"/>
                  </a:lnTo>
                  <a:lnTo>
                    <a:pt x="9961" y="54939"/>
                  </a:lnTo>
                  <a:lnTo>
                    <a:pt x="12023" y="58230"/>
                  </a:lnTo>
                  <a:lnTo>
                    <a:pt x="13603" y="60292"/>
                  </a:lnTo>
                  <a:lnTo>
                    <a:pt x="15402" y="62837"/>
                  </a:lnTo>
                  <a:lnTo>
                    <a:pt x="16543" y="64812"/>
                  </a:lnTo>
                  <a:lnTo>
                    <a:pt x="16675" y="65426"/>
                  </a:lnTo>
                  <a:lnTo>
                    <a:pt x="16148" y="66831"/>
                  </a:lnTo>
                  <a:lnTo>
                    <a:pt x="16148" y="66874"/>
                  </a:lnTo>
                  <a:lnTo>
                    <a:pt x="16148" y="66962"/>
                  </a:lnTo>
                  <a:lnTo>
                    <a:pt x="16192" y="67006"/>
                  </a:lnTo>
                  <a:lnTo>
                    <a:pt x="16236" y="67050"/>
                  </a:lnTo>
                  <a:lnTo>
                    <a:pt x="16411" y="67050"/>
                  </a:lnTo>
                  <a:lnTo>
                    <a:pt x="16455" y="66962"/>
                  </a:lnTo>
                  <a:lnTo>
                    <a:pt x="17026" y="65514"/>
                  </a:lnTo>
                  <a:lnTo>
                    <a:pt x="17026" y="65382"/>
                  </a:lnTo>
                  <a:lnTo>
                    <a:pt x="16894" y="64680"/>
                  </a:lnTo>
                  <a:lnTo>
                    <a:pt x="16850" y="64637"/>
                  </a:lnTo>
                  <a:lnTo>
                    <a:pt x="15709" y="62662"/>
                  </a:lnTo>
                  <a:lnTo>
                    <a:pt x="13866" y="60073"/>
                  </a:lnTo>
                  <a:lnTo>
                    <a:pt x="12330" y="58011"/>
                  </a:lnTo>
                  <a:lnTo>
                    <a:pt x="10224" y="54720"/>
                  </a:lnTo>
                  <a:lnTo>
                    <a:pt x="8996" y="53096"/>
                  </a:lnTo>
                  <a:lnTo>
                    <a:pt x="7372" y="50770"/>
                  </a:lnTo>
                  <a:lnTo>
                    <a:pt x="6845" y="49673"/>
                  </a:lnTo>
                  <a:lnTo>
                    <a:pt x="6450" y="47874"/>
                  </a:lnTo>
                  <a:lnTo>
                    <a:pt x="6143" y="45900"/>
                  </a:lnTo>
                  <a:lnTo>
                    <a:pt x="6143" y="43881"/>
                  </a:lnTo>
                  <a:lnTo>
                    <a:pt x="6319" y="41073"/>
                  </a:lnTo>
                  <a:lnTo>
                    <a:pt x="6319" y="41029"/>
                  </a:lnTo>
                  <a:lnTo>
                    <a:pt x="6012" y="38835"/>
                  </a:lnTo>
                  <a:lnTo>
                    <a:pt x="5397" y="36070"/>
                  </a:lnTo>
                  <a:lnTo>
                    <a:pt x="4520" y="33087"/>
                  </a:lnTo>
                  <a:lnTo>
                    <a:pt x="3467" y="29752"/>
                  </a:lnTo>
                  <a:lnTo>
                    <a:pt x="3028" y="27514"/>
                  </a:lnTo>
                  <a:lnTo>
                    <a:pt x="2589" y="25056"/>
                  </a:lnTo>
                  <a:lnTo>
                    <a:pt x="1931" y="21239"/>
                  </a:lnTo>
                  <a:lnTo>
                    <a:pt x="1404" y="19089"/>
                  </a:lnTo>
                  <a:lnTo>
                    <a:pt x="351" y="16324"/>
                  </a:lnTo>
                  <a:lnTo>
                    <a:pt x="395" y="15929"/>
                  </a:lnTo>
                  <a:lnTo>
                    <a:pt x="965" y="14920"/>
                  </a:lnTo>
                  <a:lnTo>
                    <a:pt x="2282" y="13428"/>
                  </a:lnTo>
                  <a:lnTo>
                    <a:pt x="4037" y="11848"/>
                  </a:lnTo>
                  <a:lnTo>
                    <a:pt x="7109" y="9260"/>
                  </a:lnTo>
                  <a:lnTo>
                    <a:pt x="7811" y="9128"/>
                  </a:lnTo>
                  <a:lnTo>
                    <a:pt x="7855" y="9128"/>
                  </a:lnTo>
                  <a:lnTo>
                    <a:pt x="8952" y="8689"/>
                  </a:lnTo>
                  <a:lnTo>
                    <a:pt x="11760" y="7636"/>
                  </a:lnTo>
                  <a:lnTo>
                    <a:pt x="13910" y="6671"/>
                  </a:lnTo>
                  <a:lnTo>
                    <a:pt x="13954" y="6671"/>
                  </a:lnTo>
                  <a:lnTo>
                    <a:pt x="15665" y="5530"/>
                  </a:lnTo>
                  <a:lnTo>
                    <a:pt x="17816" y="4038"/>
                  </a:lnTo>
                  <a:lnTo>
                    <a:pt x="19746" y="2677"/>
                  </a:lnTo>
                  <a:lnTo>
                    <a:pt x="23652" y="352"/>
                  </a:lnTo>
                  <a:lnTo>
                    <a:pt x="23696" y="264"/>
                  </a:lnTo>
                  <a:lnTo>
                    <a:pt x="23696" y="220"/>
                  </a:lnTo>
                  <a:lnTo>
                    <a:pt x="23739" y="176"/>
                  </a:lnTo>
                  <a:lnTo>
                    <a:pt x="23696" y="89"/>
                  </a:lnTo>
                  <a:lnTo>
                    <a:pt x="23652" y="45"/>
                  </a:lnTo>
                  <a:lnTo>
                    <a:pt x="2360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5" name="Google Shape;2805;p126"/>
            <p:cNvSpPr/>
            <p:nvPr/>
          </p:nvSpPr>
          <p:spPr>
            <a:xfrm>
              <a:off x="4152250" y="2727500"/>
              <a:ext cx="578150" cy="1726700"/>
            </a:xfrm>
            <a:custGeom>
              <a:avLst/>
              <a:gdLst/>
              <a:ahLst/>
              <a:cxnLst/>
              <a:rect l="l" t="t" r="r" b="b"/>
              <a:pathLst>
                <a:path w="23126" h="69068" extrusionOk="0">
                  <a:moveTo>
                    <a:pt x="22906" y="0"/>
                  </a:moveTo>
                  <a:lnTo>
                    <a:pt x="22862" y="44"/>
                  </a:lnTo>
                  <a:lnTo>
                    <a:pt x="19177" y="2238"/>
                  </a:lnTo>
                  <a:lnTo>
                    <a:pt x="17421" y="3467"/>
                  </a:lnTo>
                  <a:lnTo>
                    <a:pt x="15271" y="4915"/>
                  </a:lnTo>
                  <a:lnTo>
                    <a:pt x="13691" y="5968"/>
                  </a:lnTo>
                  <a:lnTo>
                    <a:pt x="11015" y="7065"/>
                  </a:lnTo>
                  <a:lnTo>
                    <a:pt x="7329" y="8820"/>
                  </a:lnTo>
                  <a:lnTo>
                    <a:pt x="6056" y="9654"/>
                  </a:lnTo>
                  <a:lnTo>
                    <a:pt x="6012" y="9698"/>
                  </a:lnTo>
                  <a:lnTo>
                    <a:pt x="3643" y="12023"/>
                  </a:lnTo>
                  <a:lnTo>
                    <a:pt x="1756" y="13822"/>
                  </a:lnTo>
                  <a:lnTo>
                    <a:pt x="922" y="14832"/>
                  </a:lnTo>
                  <a:lnTo>
                    <a:pt x="922" y="14876"/>
                  </a:lnTo>
                  <a:lnTo>
                    <a:pt x="308" y="16280"/>
                  </a:lnTo>
                  <a:lnTo>
                    <a:pt x="308" y="16324"/>
                  </a:lnTo>
                  <a:lnTo>
                    <a:pt x="1" y="17772"/>
                  </a:lnTo>
                  <a:lnTo>
                    <a:pt x="1" y="17859"/>
                  </a:lnTo>
                  <a:lnTo>
                    <a:pt x="396" y="19966"/>
                  </a:lnTo>
                  <a:lnTo>
                    <a:pt x="1054" y="24047"/>
                  </a:lnTo>
                  <a:lnTo>
                    <a:pt x="1580" y="27118"/>
                  </a:lnTo>
                  <a:lnTo>
                    <a:pt x="2239" y="30146"/>
                  </a:lnTo>
                  <a:lnTo>
                    <a:pt x="2897" y="32603"/>
                  </a:lnTo>
                  <a:lnTo>
                    <a:pt x="4213" y="36201"/>
                  </a:lnTo>
                  <a:lnTo>
                    <a:pt x="4959" y="39141"/>
                  </a:lnTo>
                  <a:lnTo>
                    <a:pt x="5442" y="41774"/>
                  </a:lnTo>
                  <a:lnTo>
                    <a:pt x="5310" y="45987"/>
                  </a:lnTo>
                  <a:lnTo>
                    <a:pt x="5310" y="46031"/>
                  </a:lnTo>
                  <a:lnTo>
                    <a:pt x="5486" y="47786"/>
                  </a:lnTo>
                  <a:lnTo>
                    <a:pt x="5486" y="47830"/>
                  </a:lnTo>
                  <a:lnTo>
                    <a:pt x="6012" y="50331"/>
                  </a:lnTo>
                  <a:lnTo>
                    <a:pt x="6539" y="53315"/>
                  </a:lnTo>
                  <a:lnTo>
                    <a:pt x="6890" y="54631"/>
                  </a:lnTo>
                  <a:lnTo>
                    <a:pt x="6934" y="54719"/>
                  </a:lnTo>
                  <a:lnTo>
                    <a:pt x="8514" y="56650"/>
                  </a:lnTo>
                  <a:lnTo>
                    <a:pt x="12156" y="61740"/>
                  </a:lnTo>
                  <a:lnTo>
                    <a:pt x="14262" y="64680"/>
                  </a:lnTo>
                  <a:lnTo>
                    <a:pt x="15754" y="66962"/>
                  </a:lnTo>
                  <a:lnTo>
                    <a:pt x="16017" y="67576"/>
                  </a:lnTo>
                  <a:lnTo>
                    <a:pt x="15754" y="68892"/>
                  </a:lnTo>
                  <a:lnTo>
                    <a:pt x="15754" y="68936"/>
                  </a:lnTo>
                  <a:lnTo>
                    <a:pt x="15798" y="69024"/>
                  </a:lnTo>
                  <a:lnTo>
                    <a:pt x="15842" y="69068"/>
                  </a:lnTo>
                  <a:lnTo>
                    <a:pt x="16061" y="69068"/>
                  </a:lnTo>
                  <a:lnTo>
                    <a:pt x="16105" y="68936"/>
                  </a:lnTo>
                  <a:lnTo>
                    <a:pt x="16368" y="67576"/>
                  </a:lnTo>
                  <a:lnTo>
                    <a:pt x="16368" y="67488"/>
                  </a:lnTo>
                  <a:lnTo>
                    <a:pt x="16061" y="66830"/>
                  </a:lnTo>
                  <a:lnTo>
                    <a:pt x="16061" y="66786"/>
                  </a:lnTo>
                  <a:lnTo>
                    <a:pt x="14525" y="64460"/>
                  </a:lnTo>
                  <a:lnTo>
                    <a:pt x="8821" y="56430"/>
                  </a:lnTo>
                  <a:lnTo>
                    <a:pt x="7197" y="54500"/>
                  </a:lnTo>
                  <a:lnTo>
                    <a:pt x="6890" y="53271"/>
                  </a:lnTo>
                  <a:lnTo>
                    <a:pt x="6363" y="50287"/>
                  </a:lnTo>
                  <a:lnTo>
                    <a:pt x="5837" y="47742"/>
                  </a:lnTo>
                  <a:lnTo>
                    <a:pt x="5661" y="45987"/>
                  </a:lnTo>
                  <a:lnTo>
                    <a:pt x="5793" y="41774"/>
                  </a:lnTo>
                  <a:lnTo>
                    <a:pt x="5793" y="41730"/>
                  </a:lnTo>
                  <a:lnTo>
                    <a:pt x="5310" y="39054"/>
                  </a:lnTo>
                  <a:lnTo>
                    <a:pt x="4520" y="36070"/>
                  </a:lnTo>
                  <a:lnTo>
                    <a:pt x="3248" y="32472"/>
                  </a:lnTo>
                  <a:lnTo>
                    <a:pt x="2546" y="30102"/>
                  </a:lnTo>
                  <a:lnTo>
                    <a:pt x="1931" y="27074"/>
                  </a:lnTo>
                  <a:lnTo>
                    <a:pt x="1405" y="23959"/>
                  </a:lnTo>
                  <a:lnTo>
                    <a:pt x="747" y="19878"/>
                  </a:lnTo>
                  <a:lnTo>
                    <a:pt x="352" y="17816"/>
                  </a:lnTo>
                  <a:lnTo>
                    <a:pt x="615" y="16411"/>
                  </a:lnTo>
                  <a:lnTo>
                    <a:pt x="1229" y="15051"/>
                  </a:lnTo>
                  <a:lnTo>
                    <a:pt x="2019" y="14086"/>
                  </a:lnTo>
                  <a:lnTo>
                    <a:pt x="3906" y="12287"/>
                  </a:lnTo>
                  <a:lnTo>
                    <a:pt x="6276" y="9961"/>
                  </a:lnTo>
                  <a:lnTo>
                    <a:pt x="7504" y="9127"/>
                  </a:lnTo>
                  <a:lnTo>
                    <a:pt x="11146" y="7416"/>
                  </a:lnTo>
                  <a:lnTo>
                    <a:pt x="13823" y="6275"/>
                  </a:lnTo>
                  <a:lnTo>
                    <a:pt x="13867" y="6231"/>
                  </a:lnTo>
                  <a:lnTo>
                    <a:pt x="17597" y="3774"/>
                  </a:lnTo>
                  <a:lnTo>
                    <a:pt x="19396" y="2545"/>
                  </a:lnTo>
                  <a:lnTo>
                    <a:pt x="23038" y="351"/>
                  </a:lnTo>
                  <a:lnTo>
                    <a:pt x="23082" y="307"/>
                  </a:lnTo>
                  <a:lnTo>
                    <a:pt x="23126" y="220"/>
                  </a:lnTo>
                  <a:lnTo>
                    <a:pt x="23126" y="176"/>
                  </a:lnTo>
                  <a:lnTo>
                    <a:pt x="23082" y="88"/>
                  </a:lnTo>
                  <a:lnTo>
                    <a:pt x="23038" y="44"/>
                  </a:lnTo>
                  <a:lnTo>
                    <a:pt x="2299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6" name="Google Shape;2806;p126"/>
            <p:cNvSpPr/>
            <p:nvPr/>
          </p:nvSpPr>
          <p:spPr>
            <a:xfrm>
              <a:off x="4125925" y="2666050"/>
              <a:ext cx="649450" cy="1851775"/>
            </a:xfrm>
            <a:custGeom>
              <a:avLst/>
              <a:gdLst/>
              <a:ahLst/>
              <a:cxnLst/>
              <a:rect l="l" t="t" r="r" b="b"/>
              <a:pathLst>
                <a:path w="25978" h="74071" extrusionOk="0">
                  <a:moveTo>
                    <a:pt x="25715" y="1"/>
                  </a:moveTo>
                  <a:lnTo>
                    <a:pt x="23608" y="1142"/>
                  </a:lnTo>
                  <a:lnTo>
                    <a:pt x="19922" y="3292"/>
                  </a:lnTo>
                  <a:lnTo>
                    <a:pt x="18079" y="4477"/>
                  </a:lnTo>
                  <a:lnTo>
                    <a:pt x="15534" y="6144"/>
                  </a:lnTo>
                  <a:lnTo>
                    <a:pt x="14042" y="7109"/>
                  </a:lnTo>
                  <a:lnTo>
                    <a:pt x="11585" y="8207"/>
                  </a:lnTo>
                  <a:lnTo>
                    <a:pt x="11585" y="8250"/>
                  </a:lnTo>
                  <a:lnTo>
                    <a:pt x="10269" y="9040"/>
                  </a:lnTo>
                  <a:lnTo>
                    <a:pt x="6846" y="11146"/>
                  </a:lnTo>
                  <a:lnTo>
                    <a:pt x="6802" y="11190"/>
                  </a:lnTo>
                  <a:lnTo>
                    <a:pt x="4213" y="13823"/>
                  </a:lnTo>
                  <a:lnTo>
                    <a:pt x="2326" y="15622"/>
                  </a:lnTo>
                  <a:lnTo>
                    <a:pt x="1624" y="16500"/>
                  </a:lnTo>
                  <a:lnTo>
                    <a:pt x="1580" y="16544"/>
                  </a:lnTo>
                  <a:lnTo>
                    <a:pt x="703" y="19177"/>
                  </a:lnTo>
                  <a:lnTo>
                    <a:pt x="88" y="20976"/>
                  </a:lnTo>
                  <a:lnTo>
                    <a:pt x="88" y="21020"/>
                  </a:lnTo>
                  <a:lnTo>
                    <a:pt x="1" y="22336"/>
                  </a:lnTo>
                  <a:lnTo>
                    <a:pt x="44" y="22380"/>
                  </a:lnTo>
                  <a:lnTo>
                    <a:pt x="615" y="26417"/>
                  </a:lnTo>
                  <a:lnTo>
                    <a:pt x="878" y="28084"/>
                  </a:lnTo>
                  <a:lnTo>
                    <a:pt x="1185" y="29708"/>
                  </a:lnTo>
                  <a:lnTo>
                    <a:pt x="1536" y="31244"/>
                  </a:lnTo>
                  <a:lnTo>
                    <a:pt x="1931" y="32823"/>
                  </a:lnTo>
                  <a:lnTo>
                    <a:pt x="2370" y="34359"/>
                  </a:lnTo>
                  <a:lnTo>
                    <a:pt x="2897" y="35939"/>
                  </a:lnTo>
                  <a:lnTo>
                    <a:pt x="3467" y="37606"/>
                  </a:lnTo>
                  <a:lnTo>
                    <a:pt x="4125" y="39362"/>
                  </a:lnTo>
                  <a:lnTo>
                    <a:pt x="5003" y="42258"/>
                  </a:lnTo>
                  <a:lnTo>
                    <a:pt x="5310" y="44057"/>
                  </a:lnTo>
                  <a:lnTo>
                    <a:pt x="5398" y="45329"/>
                  </a:lnTo>
                  <a:lnTo>
                    <a:pt x="5310" y="47787"/>
                  </a:lnTo>
                  <a:lnTo>
                    <a:pt x="5354" y="49322"/>
                  </a:lnTo>
                  <a:lnTo>
                    <a:pt x="5354" y="49366"/>
                  </a:lnTo>
                  <a:lnTo>
                    <a:pt x="5924" y="52175"/>
                  </a:lnTo>
                  <a:lnTo>
                    <a:pt x="6407" y="54939"/>
                  </a:lnTo>
                  <a:lnTo>
                    <a:pt x="6451" y="57528"/>
                  </a:lnTo>
                  <a:lnTo>
                    <a:pt x="6319" y="59810"/>
                  </a:lnTo>
                  <a:lnTo>
                    <a:pt x="6319" y="59854"/>
                  </a:lnTo>
                  <a:lnTo>
                    <a:pt x="6495" y="60731"/>
                  </a:lnTo>
                  <a:lnTo>
                    <a:pt x="6495" y="60819"/>
                  </a:lnTo>
                  <a:lnTo>
                    <a:pt x="7943" y="62399"/>
                  </a:lnTo>
                  <a:lnTo>
                    <a:pt x="10225" y="65251"/>
                  </a:lnTo>
                  <a:lnTo>
                    <a:pt x="12112" y="67796"/>
                  </a:lnTo>
                  <a:lnTo>
                    <a:pt x="13077" y="68981"/>
                  </a:lnTo>
                  <a:lnTo>
                    <a:pt x="13121" y="68981"/>
                  </a:lnTo>
                  <a:lnTo>
                    <a:pt x="15841" y="71614"/>
                  </a:lnTo>
                  <a:lnTo>
                    <a:pt x="16061" y="71921"/>
                  </a:lnTo>
                  <a:lnTo>
                    <a:pt x="15973" y="73851"/>
                  </a:lnTo>
                  <a:lnTo>
                    <a:pt x="15973" y="73939"/>
                  </a:lnTo>
                  <a:lnTo>
                    <a:pt x="16017" y="73983"/>
                  </a:lnTo>
                  <a:lnTo>
                    <a:pt x="16105" y="74027"/>
                  </a:lnTo>
                  <a:lnTo>
                    <a:pt x="16149" y="74071"/>
                  </a:lnTo>
                  <a:lnTo>
                    <a:pt x="16236" y="74027"/>
                  </a:lnTo>
                  <a:lnTo>
                    <a:pt x="16280" y="73983"/>
                  </a:lnTo>
                  <a:lnTo>
                    <a:pt x="16324" y="73939"/>
                  </a:lnTo>
                  <a:lnTo>
                    <a:pt x="16324" y="73895"/>
                  </a:lnTo>
                  <a:lnTo>
                    <a:pt x="16412" y="71877"/>
                  </a:lnTo>
                  <a:lnTo>
                    <a:pt x="16368" y="71789"/>
                  </a:lnTo>
                  <a:lnTo>
                    <a:pt x="16149" y="71394"/>
                  </a:lnTo>
                  <a:lnTo>
                    <a:pt x="16105" y="71394"/>
                  </a:lnTo>
                  <a:lnTo>
                    <a:pt x="13340" y="68761"/>
                  </a:lnTo>
                  <a:lnTo>
                    <a:pt x="12375" y="67577"/>
                  </a:lnTo>
                  <a:lnTo>
                    <a:pt x="10488" y="65032"/>
                  </a:lnTo>
                  <a:lnTo>
                    <a:pt x="8206" y="62179"/>
                  </a:lnTo>
                  <a:lnTo>
                    <a:pt x="6802" y="60600"/>
                  </a:lnTo>
                  <a:lnTo>
                    <a:pt x="6670" y="59810"/>
                  </a:lnTo>
                  <a:lnTo>
                    <a:pt x="6802" y="57528"/>
                  </a:lnTo>
                  <a:lnTo>
                    <a:pt x="6758" y="54895"/>
                  </a:lnTo>
                  <a:lnTo>
                    <a:pt x="6276" y="52131"/>
                  </a:lnTo>
                  <a:lnTo>
                    <a:pt x="5705" y="49322"/>
                  </a:lnTo>
                  <a:lnTo>
                    <a:pt x="5661" y="47787"/>
                  </a:lnTo>
                  <a:lnTo>
                    <a:pt x="5749" y="45329"/>
                  </a:lnTo>
                  <a:lnTo>
                    <a:pt x="5661" y="44013"/>
                  </a:lnTo>
                  <a:lnTo>
                    <a:pt x="5310" y="42170"/>
                  </a:lnTo>
                  <a:lnTo>
                    <a:pt x="4476" y="39230"/>
                  </a:lnTo>
                  <a:lnTo>
                    <a:pt x="3818" y="37475"/>
                  </a:lnTo>
                  <a:lnTo>
                    <a:pt x="3204" y="35851"/>
                  </a:lnTo>
                  <a:lnTo>
                    <a:pt x="2721" y="34271"/>
                  </a:lnTo>
                  <a:lnTo>
                    <a:pt x="2239" y="32736"/>
                  </a:lnTo>
                  <a:lnTo>
                    <a:pt x="1844" y="31200"/>
                  </a:lnTo>
                  <a:lnTo>
                    <a:pt x="1493" y="29620"/>
                  </a:lnTo>
                  <a:lnTo>
                    <a:pt x="1229" y="28040"/>
                  </a:lnTo>
                  <a:lnTo>
                    <a:pt x="966" y="26329"/>
                  </a:lnTo>
                  <a:lnTo>
                    <a:pt x="396" y="22336"/>
                  </a:lnTo>
                  <a:lnTo>
                    <a:pt x="439" y="21063"/>
                  </a:lnTo>
                  <a:lnTo>
                    <a:pt x="1054" y="19308"/>
                  </a:lnTo>
                  <a:lnTo>
                    <a:pt x="1887" y="16675"/>
                  </a:lnTo>
                  <a:lnTo>
                    <a:pt x="2590" y="15842"/>
                  </a:lnTo>
                  <a:lnTo>
                    <a:pt x="4476" y="14043"/>
                  </a:lnTo>
                  <a:lnTo>
                    <a:pt x="7021" y="11454"/>
                  </a:lnTo>
                  <a:lnTo>
                    <a:pt x="10488" y="9347"/>
                  </a:lnTo>
                  <a:lnTo>
                    <a:pt x="11761" y="8558"/>
                  </a:lnTo>
                  <a:lnTo>
                    <a:pt x="14218" y="7417"/>
                  </a:lnTo>
                  <a:lnTo>
                    <a:pt x="15710" y="6451"/>
                  </a:lnTo>
                  <a:lnTo>
                    <a:pt x="18255" y="4784"/>
                  </a:lnTo>
                  <a:lnTo>
                    <a:pt x="20098" y="3599"/>
                  </a:lnTo>
                  <a:lnTo>
                    <a:pt x="23784" y="1449"/>
                  </a:lnTo>
                  <a:lnTo>
                    <a:pt x="25846" y="308"/>
                  </a:lnTo>
                  <a:lnTo>
                    <a:pt x="25934" y="264"/>
                  </a:lnTo>
                  <a:lnTo>
                    <a:pt x="25934" y="220"/>
                  </a:lnTo>
                  <a:lnTo>
                    <a:pt x="25978" y="133"/>
                  </a:lnTo>
                  <a:lnTo>
                    <a:pt x="25934" y="89"/>
                  </a:lnTo>
                  <a:lnTo>
                    <a:pt x="2589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7" name="Google Shape;2807;p126"/>
            <p:cNvSpPr/>
            <p:nvPr/>
          </p:nvSpPr>
          <p:spPr>
            <a:xfrm>
              <a:off x="4096300" y="2788925"/>
              <a:ext cx="434450" cy="1781575"/>
            </a:xfrm>
            <a:custGeom>
              <a:avLst/>
              <a:gdLst/>
              <a:ahLst/>
              <a:cxnLst/>
              <a:rect l="l" t="t" r="r" b="b"/>
              <a:pathLst>
                <a:path w="17378" h="71263" extrusionOk="0">
                  <a:moveTo>
                    <a:pt x="15886" y="0"/>
                  </a:moveTo>
                  <a:lnTo>
                    <a:pt x="14174" y="1054"/>
                  </a:lnTo>
                  <a:lnTo>
                    <a:pt x="10971" y="3028"/>
                  </a:lnTo>
                  <a:lnTo>
                    <a:pt x="8952" y="4301"/>
                  </a:lnTo>
                  <a:lnTo>
                    <a:pt x="6890" y="5880"/>
                  </a:lnTo>
                  <a:lnTo>
                    <a:pt x="6846" y="5880"/>
                  </a:lnTo>
                  <a:lnTo>
                    <a:pt x="5705" y="7328"/>
                  </a:lnTo>
                  <a:lnTo>
                    <a:pt x="3029" y="10049"/>
                  </a:lnTo>
                  <a:lnTo>
                    <a:pt x="2502" y="10663"/>
                  </a:lnTo>
                  <a:lnTo>
                    <a:pt x="2458" y="10751"/>
                  </a:lnTo>
                  <a:lnTo>
                    <a:pt x="1229" y="13691"/>
                  </a:lnTo>
                  <a:lnTo>
                    <a:pt x="264" y="16280"/>
                  </a:lnTo>
                  <a:lnTo>
                    <a:pt x="264" y="16324"/>
                  </a:lnTo>
                  <a:lnTo>
                    <a:pt x="1" y="17509"/>
                  </a:lnTo>
                  <a:lnTo>
                    <a:pt x="1" y="17553"/>
                  </a:lnTo>
                  <a:lnTo>
                    <a:pt x="1" y="18825"/>
                  </a:lnTo>
                  <a:lnTo>
                    <a:pt x="484" y="22687"/>
                  </a:lnTo>
                  <a:lnTo>
                    <a:pt x="966" y="25276"/>
                  </a:lnTo>
                  <a:lnTo>
                    <a:pt x="1624" y="28040"/>
                  </a:lnTo>
                  <a:lnTo>
                    <a:pt x="2546" y="30673"/>
                  </a:lnTo>
                  <a:lnTo>
                    <a:pt x="4257" y="35105"/>
                  </a:lnTo>
                  <a:lnTo>
                    <a:pt x="4828" y="36728"/>
                  </a:lnTo>
                  <a:lnTo>
                    <a:pt x="5310" y="38922"/>
                  </a:lnTo>
                  <a:lnTo>
                    <a:pt x="5530" y="40370"/>
                  </a:lnTo>
                  <a:lnTo>
                    <a:pt x="5398" y="42828"/>
                  </a:lnTo>
                  <a:lnTo>
                    <a:pt x="5442" y="44144"/>
                  </a:lnTo>
                  <a:lnTo>
                    <a:pt x="5442" y="44188"/>
                  </a:lnTo>
                  <a:lnTo>
                    <a:pt x="5925" y="46645"/>
                  </a:lnTo>
                  <a:lnTo>
                    <a:pt x="6320" y="49059"/>
                  </a:lnTo>
                  <a:lnTo>
                    <a:pt x="6407" y="51297"/>
                  </a:lnTo>
                  <a:lnTo>
                    <a:pt x="6232" y="54544"/>
                  </a:lnTo>
                  <a:lnTo>
                    <a:pt x="6144" y="56826"/>
                  </a:lnTo>
                  <a:lnTo>
                    <a:pt x="6144" y="58405"/>
                  </a:lnTo>
                  <a:lnTo>
                    <a:pt x="6144" y="58449"/>
                  </a:lnTo>
                  <a:lnTo>
                    <a:pt x="6407" y="59239"/>
                  </a:lnTo>
                  <a:lnTo>
                    <a:pt x="6451" y="59283"/>
                  </a:lnTo>
                  <a:lnTo>
                    <a:pt x="7899" y="61257"/>
                  </a:lnTo>
                  <a:lnTo>
                    <a:pt x="10006" y="63583"/>
                  </a:lnTo>
                  <a:lnTo>
                    <a:pt x="13604" y="66655"/>
                  </a:lnTo>
                  <a:lnTo>
                    <a:pt x="15491" y="68234"/>
                  </a:lnTo>
                  <a:lnTo>
                    <a:pt x="16412" y="69068"/>
                  </a:lnTo>
                  <a:lnTo>
                    <a:pt x="16632" y="69419"/>
                  </a:lnTo>
                  <a:lnTo>
                    <a:pt x="16675" y="70121"/>
                  </a:lnTo>
                  <a:lnTo>
                    <a:pt x="16675" y="70165"/>
                  </a:lnTo>
                  <a:lnTo>
                    <a:pt x="17026" y="71130"/>
                  </a:lnTo>
                  <a:lnTo>
                    <a:pt x="17114" y="71218"/>
                  </a:lnTo>
                  <a:lnTo>
                    <a:pt x="17202" y="71262"/>
                  </a:lnTo>
                  <a:lnTo>
                    <a:pt x="17246" y="71262"/>
                  </a:lnTo>
                  <a:lnTo>
                    <a:pt x="17334" y="71218"/>
                  </a:lnTo>
                  <a:lnTo>
                    <a:pt x="17378" y="71130"/>
                  </a:lnTo>
                  <a:lnTo>
                    <a:pt x="17378" y="71087"/>
                  </a:lnTo>
                  <a:lnTo>
                    <a:pt x="17378" y="70999"/>
                  </a:lnTo>
                  <a:lnTo>
                    <a:pt x="17026" y="70077"/>
                  </a:lnTo>
                  <a:lnTo>
                    <a:pt x="16983" y="69331"/>
                  </a:lnTo>
                  <a:lnTo>
                    <a:pt x="16939" y="69288"/>
                  </a:lnTo>
                  <a:lnTo>
                    <a:pt x="16719" y="68893"/>
                  </a:lnTo>
                  <a:lnTo>
                    <a:pt x="16675" y="68849"/>
                  </a:lnTo>
                  <a:lnTo>
                    <a:pt x="15754" y="67971"/>
                  </a:lnTo>
                  <a:lnTo>
                    <a:pt x="13823" y="66391"/>
                  </a:lnTo>
                  <a:lnTo>
                    <a:pt x="10269" y="63320"/>
                  </a:lnTo>
                  <a:lnTo>
                    <a:pt x="8163" y="61038"/>
                  </a:lnTo>
                  <a:lnTo>
                    <a:pt x="6715" y="59107"/>
                  </a:lnTo>
                  <a:lnTo>
                    <a:pt x="6495" y="58361"/>
                  </a:lnTo>
                  <a:lnTo>
                    <a:pt x="6495" y="56826"/>
                  </a:lnTo>
                  <a:lnTo>
                    <a:pt x="6583" y="54544"/>
                  </a:lnTo>
                  <a:lnTo>
                    <a:pt x="6758" y="51297"/>
                  </a:lnTo>
                  <a:lnTo>
                    <a:pt x="6671" y="49015"/>
                  </a:lnTo>
                  <a:lnTo>
                    <a:pt x="6276" y="46601"/>
                  </a:lnTo>
                  <a:lnTo>
                    <a:pt x="5793" y="44144"/>
                  </a:lnTo>
                  <a:lnTo>
                    <a:pt x="5749" y="42828"/>
                  </a:lnTo>
                  <a:lnTo>
                    <a:pt x="5881" y="40370"/>
                  </a:lnTo>
                  <a:lnTo>
                    <a:pt x="5881" y="40327"/>
                  </a:lnTo>
                  <a:lnTo>
                    <a:pt x="5661" y="38835"/>
                  </a:lnTo>
                  <a:lnTo>
                    <a:pt x="5135" y="36641"/>
                  </a:lnTo>
                  <a:lnTo>
                    <a:pt x="4564" y="34973"/>
                  </a:lnTo>
                  <a:lnTo>
                    <a:pt x="2853" y="30541"/>
                  </a:lnTo>
                  <a:lnTo>
                    <a:pt x="1975" y="27908"/>
                  </a:lnTo>
                  <a:lnTo>
                    <a:pt x="1317" y="25232"/>
                  </a:lnTo>
                  <a:lnTo>
                    <a:pt x="791" y="22599"/>
                  </a:lnTo>
                  <a:lnTo>
                    <a:pt x="352" y="18825"/>
                  </a:lnTo>
                  <a:lnTo>
                    <a:pt x="352" y="17596"/>
                  </a:lnTo>
                  <a:lnTo>
                    <a:pt x="615" y="16412"/>
                  </a:lnTo>
                  <a:lnTo>
                    <a:pt x="1581" y="13823"/>
                  </a:lnTo>
                  <a:lnTo>
                    <a:pt x="2765" y="10883"/>
                  </a:lnTo>
                  <a:lnTo>
                    <a:pt x="3292" y="10312"/>
                  </a:lnTo>
                  <a:lnTo>
                    <a:pt x="5969" y="7548"/>
                  </a:lnTo>
                  <a:lnTo>
                    <a:pt x="7109" y="6144"/>
                  </a:lnTo>
                  <a:lnTo>
                    <a:pt x="9172" y="4608"/>
                  </a:lnTo>
                  <a:lnTo>
                    <a:pt x="11146" y="3335"/>
                  </a:lnTo>
                  <a:lnTo>
                    <a:pt x="14350" y="1361"/>
                  </a:lnTo>
                  <a:lnTo>
                    <a:pt x="16105" y="308"/>
                  </a:lnTo>
                  <a:lnTo>
                    <a:pt x="16149" y="264"/>
                  </a:lnTo>
                  <a:lnTo>
                    <a:pt x="16149" y="220"/>
                  </a:lnTo>
                  <a:lnTo>
                    <a:pt x="16149" y="132"/>
                  </a:lnTo>
                  <a:lnTo>
                    <a:pt x="16149" y="88"/>
                  </a:lnTo>
                  <a:lnTo>
                    <a:pt x="16105" y="44"/>
                  </a:lnTo>
                  <a:lnTo>
                    <a:pt x="1601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8" name="Google Shape;2808;p126"/>
            <p:cNvSpPr/>
            <p:nvPr/>
          </p:nvSpPr>
          <p:spPr>
            <a:xfrm>
              <a:off x="5157125" y="2795500"/>
              <a:ext cx="400425" cy="235900"/>
            </a:xfrm>
            <a:custGeom>
              <a:avLst/>
              <a:gdLst/>
              <a:ahLst/>
              <a:cxnLst/>
              <a:rect l="l" t="t" r="r" b="b"/>
              <a:pathLst>
                <a:path w="16017" h="9436" extrusionOk="0">
                  <a:moveTo>
                    <a:pt x="15753" y="1"/>
                  </a:moveTo>
                  <a:lnTo>
                    <a:pt x="9566" y="3774"/>
                  </a:lnTo>
                  <a:lnTo>
                    <a:pt x="7328" y="5179"/>
                  </a:lnTo>
                  <a:lnTo>
                    <a:pt x="5485" y="6056"/>
                  </a:lnTo>
                  <a:lnTo>
                    <a:pt x="3818" y="7022"/>
                  </a:lnTo>
                  <a:lnTo>
                    <a:pt x="88" y="9128"/>
                  </a:lnTo>
                  <a:lnTo>
                    <a:pt x="0" y="9172"/>
                  </a:lnTo>
                  <a:lnTo>
                    <a:pt x="0" y="9216"/>
                  </a:lnTo>
                  <a:lnTo>
                    <a:pt x="0" y="9303"/>
                  </a:lnTo>
                  <a:lnTo>
                    <a:pt x="0" y="9347"/>
                  </a:lnTo>
                  <a:lnTo>
                    <a:pt x="88" y="9435"/>
                  </a:lnTo>
                  <a:lnTo>
                    <a:pt x="264" y="9435"/>
                  </a:lnTo>
                  <a:lnTo>
                    <a:pt x="3993" y="7329"/>
                  </a:lnTo>
                  <a:lnTo>
                    <a:pt x="5617" y="6363"/>
                  </a:lnTo>
                  <a:lnTo>
                    <a:pt x="7504" y="5486"/>
                  </a:lnTo>
                  <a:lnTo>
                    <a:pt x="9742" y="4082"/>
                  </a:lnTo>
                  <a:lnTo>
                    <a:pt x="15929" y="308"/>
                  </a:lnTo>
                  <a:lnTo>
                    <a:pt x="15973" y="264"/>
                  </a:lnTo>
                  <a:lnTo>
                    <a:pt x="16017" y="220"/>
                  </a:lnTo>
                  <a:lnTo>
                    <a:pt x="16017" y="132"/>
                  </a:lnTo>
                  <a:lnTo>
                    <a:pt x="15973" y="89"/>
                  </a:lnTo>
                  <a:lnTo>
                    <a:pt x="15929" y="45"/>
                  </a:lnTo>
                  <a:lnTo>
                    <a:pt x="1588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9" name="Google Shape;2809;p126"/>
            <p:cNvSpPr/>
            <p:nvPr/>
          </p:nvSpPr>
          <p:spPr>
            <a:xfrm>
              <a:off x="4878475" y="2770275"/>
              <a:ext cx="651650" cy="660425"/>
            </a:xfrm>
            <a:custGeom>
              <a:avLst/>
              <a:gdLst/>
              <a:ahLst/>
              <a:cxnLst/>
              <a:rect l="l" t="t" r="r" b="b"/>
              <a:pathLst>
                <a:path w="26066" h="26417" extrusionOk="0">
                  <a:moveTo>
                    <a:pt x="25846" y="1"/>
                  </a:moveTo>
                  <a:lnTo>
                    <a:pt x="25802" y="44"/>
                  </a:lnTo>
                  <a:lnTo>
                    <a:pt x="21063" y="2897"/>
                  </a:lnTo>
                  <a:lnTo>
                    <a:pt x="18211" y="4520"/>
                  </a:lnTo>
                  <a:lnTo>
                    <a:pt x="16061" y="5398"/>
                  </a:lnTo>
                  <a:lnTo>
                    <a:pt x="13823" y="6539"/>
                  </a:lnTo>
                  <a:lnTo>
                    <a:pt x="9610" y="8689"/>
                  </a:lnTo>
                  <a:lnTo>
                    <a:pt x="6319" y="10883"/>
                  </a:lnTo>
                  <a:lnTo>
                    <a:pt x="3511" y="12901"/>
                  </a:lnTo>
                  <a:lnTo>
                    <a:pt x="3467" y="12901"/>
                  </a:lnTo>
                  <a:lnTo>
                    <a:pt x="3028" y="13296"/>
                  </a:lnTo>
                  <a:lnTo>
                    <a:pt x="2985" y="13340"/>
                  </a:lnTo>
                  <a:lnTo>
                    <a:pt x="2590" y="14218"/>
                  </a:lnTo>
                  <a:lnTo>
                    <a:pt x="2590" y="14306"/>
                  </a:lnTo>
                  <a:lnTo>
                    <a:pt x="2546" y="15051"/>
                  </a:lnTo>
                  <a:lnTo>
                    <a:pt x="2546" y="15095"/>
                  </a:lnTo>
                  <a:lnTo>
                    <a:pt x="2809" y="16105"/>
                  </a:lnTo>
                  <a:lnTo>
                    <a:pt x="3818" y="18430"/>
                  </a:lnTo>
                  <a:lnTo>
                    <a:pt x="4740" y="20537"/>
                  </a:lnTo>
                  <a:lnTo>
                    <a:pt x="4828" y="21326"/>
                  </a:lnTo>
                  <a:lnTo>
                    <a:pt x="4696" y="21897"/>
                  </a:lnTo>
                  <a:lnTo>
                    <a:pt x="2721" y="23608"/>
                  </a:lnTo>
                  <a:lnTo>
                    <a:pt x="834" y="25451"/>
                  </a:lnTo>
                  <a:lnTo>
                    <a:pt x="88" y="26109"/>
                  </a:lnTo>
                  <a:lnTo>
                    <a:pt x="45" y="26197"/>
                  </a:lnTo>
                  <a:lnTo>
                    <a:pt x="1" y="26241"/>
                  </a:lnTo>
                  <a:lnTo>
                    <a:pt x="1" y="26329"/>
                  </a:lnTo>
                  <a:lnTo>
                    <a:pt x="45" y="26373"/>
                  </a:lnTo>
                  <a:lnTo>
                    <a:pt x="88" y="26416"/>
                  </a:lnTo>
                  <a:lnTo>
                    <a:pt x="176" y="26416"/>
                  </a:lnTo>
                  <a:lnTo>
                    <a:pt x="308" y="26373"/>
                  </a:lnTo>
                  <a:lnTo>
                    <a:pt x="1098" y="25714"/>
                  </a:lnTo>
                  <a:lnTo>
                    <a:pt x="2941" y="23871"/>
                  </a:lnTo>
                  <a:lnTo>
                    <a:pt x="5003" y="22116"/>
                  </a:lnTo>
                  <a:lnTo>
                    <a:pt x="5047" y="22028"/>
                  </a:lnTo>
                  <a:lnTo>
                    <a:pt x="5179" y="21370"/>
                  </a:lnTo>
                  <a:lnTo>
                    <a:pt x="5179" y="21326"/>
                  </a:lnTo>
                  <a:lnTo>
                    <a:pt x="5091" y="20493"/>
                  </a:lnTo>
                  <a:lnTo>
                    <a:pt x="5047" y="20449"/>
                  </a:lnTo>
                  <a:lnTo>
                    <a:pt x="4125" y="18299"/>
                  </a:lnTo>
                  <a:lnTo>
                    <a:pt x="3116" y="15973"/>
                  </a:lnTo>
                  <a:lnTo>
                    <a:pt x="2897" y="15051"/>
                  </a:lnTo>
                  <a:lnTo>
                    <a:pt x="2941" y="14349"/>
                  </a:lnTo>
                  <a:lnTo>
                    <a:pt x="3292" y="13560"/>
                  </a:lnTo>
                  <a:lnTo>
                    <a:pt x="3687" y="13165"/>
                  </a:lnTo>
                  <a:lnTo>
                    <a:pt x="6495" y="11146"/>
                  </a:lnTo>
                  <a:lnTo>
                    <a:pt x="9830" y="8996"/>
                  </a:lnTo>
                  <a:lnTo>
                    <a:pt x="13955" y="6846"/>
                  </a:lnTo>
                  <a:lnTo>
                    <a:pt x="16236" y="5705"/>
                  </a:lnTo>
                  <a:lnTo>
                    <a:pt x="18343" y="4827"/>
                  </a:lnTo>
                  <a:lnTo>
                    <a:pt x="18387" y="4827"/>
                  </a:lnTo>
                  <a:lnTo>
                    <a:pt x="21239" y="3204"/>
                  </a:lnTo>
                  <a:lnTo>
                    <a:pt x="25978" y="352"/>
                  </a:lnTo>
                  <a:lnTo>
                    <a:pt x="26022" y="264"/>
                  </a:lnTo>
                  <a:lnTo>
                    <a:pt x="26066" y="220"/>
                  </a:lnTo>
                  <a:lnTo>
                    <a:pt x="26066" y="176"/>
                  </a:lnTo>
                  <a:lnTo>
                    <a:pt x="26022" y="88"/>
                  </a:lnTo>
                  <a:lnTo>
                    <a:pt x="25978" y="44"/>
                  </a:lnTo>
                  <a:lnTo>
                    <a:pt x="2593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0" name="Google Shape;2810;p126"/>
            <p:cNvSpPr/>
            <p:nvPr/>
          </p:nvSpPr>
          <p:spPr>
            <a:xfrm>
              <a:off x="4429800" y="2660575"/>
              <a:ext cx="977475" cy="1079475"/>
            </a:xfrm>
            <a:custGeom>
              <a:avLst/>
              <a:gdLst/>
              <a:ahLst/>
              <a:cxnLst/>
              <a:rect l="l" t="t" r="r" b="b"/>
              <a:pathLst>
                <a:path w="39099" h="43179" extrusionOk="0">
                  <a:moveTo>
                    <a:pt x="38835" y="0"/>
                  </a:moveTo>
                  <a:lnTo>
                    <a:pt x="36553" y="1361"/>
                  </a:lnTo>
                  <a:lnTo>
                    <a:pt x="32121" y="3335"/>
                  </a:lnTo>
                  <a:lnTo>
                    <a:pt x="31156" y="3730"/>
                  </a:lnTo>
                  <a:lnTo>
                    <a:pt x="26812" y="5617"/>
                  </a:lnTo>
                  <a:lnTo>
                    <a:pt x="24617" y="6583"/>
                  </a:lnTo>
                  <a:lnTo>
                    <a:pt x="22467" y="7592"/>
                  </a:lnTo>
                  <a:lnTo>
                    <a:pt x="20361" y="8689"/>
                  </a:lnTo>
                  <a:lnTo>
                    <a:pt x="18299" y="9830"/>
                  </a:lnTo>
                  <a:lnTo>
                    <a:pt x="17289" y="10444"/>
                  </a:lnTo>
                  <a:lnTo>
                    <a:pt x="16280" y="11102"/>
                  </a:lnTo>
                  <a:lnTo>
                    <a:pt x="15315" y="11760"/>
                  </a:lnTo>
                  <a:lnTo>
                    <a:pt x="14349" y="12462"/>
                  </a:lnTo>
                  <a:lnTo>
                    <a:pt x="12155" y="14262"/>
                  </a:lnTo>
                  <a:lnTo>
                    <a:pt x="10312" y="15666"/>
                  </a:lnTo>
                  <a:lnTo>
                    <a:pt x="8162" y="17421"/>
                  </a:lnTo>
                  <a:lnTo>
                    <a:pt x="6758" y="18342"/>
                  </a:lnTo>
                  <a:lnTo>
                    <a:pt x="4564" y="19176"/>
                  </a:lnTo>
                  <a:lnTo>
                    <a:pt x="2414" y="19878"/>
                  </a:lnTo>
                  <a:lnTo>
                    <a:pt x="1273" y="20229"/>
                  </a:lnTo>
                  <a:lnTo>
                    <a:pt x="1185" y="20273"/>
                  </a:lnTo>
                  <a:lnTo>
                    <a:pt x="922" y="20536"/>
                  </a:lnTo>
                  <a:lnTo>
                    <a:pt x="878" y="20624"/>
                  </a:lnTo>
                  <a:lnTo>
                    <a:pt x="439" y="22774"/>
                  </a:lnTo>
                  <a:lnTo>
                    <a:pt x="1" y="24705"/>
                  </a:lnTo>
                  <a:lnTo>
                    <a:pt x="1" y="24749"/>
                  </a:lnTo>
                  <a:lnTo>
                    <a:pt x="176" y="27426"/>
                  </a:lnTo>
                  <a:lnTo>
                    <a:pt x="132" y="29707"/>
                  </a:lnTo>
                  <a:lnTo>
                    <a:pt x="88" y="30980"/>
                  </a:lnTo>
                  <a:lnTo>
                    <a:pt x="132" y="31068"/>
                  </a:lnTo>
                  <a:lnTo>
                    <a:pt x="176" y="31112"/>
                  </a:lnTo>
                  <a:lnTo>
                    <a:pt x="1756" y="32691"/>
                  </a:lnTo>
                  <a:lnTo>
                    <a:pt x="3906" y="34666"/>
                  </a:lnTo>
                  <a:lnTo>
                    <a:pt x="7636" y="38001"/>
                  </a:lnTo>
                  <a:lnTo>
                    <a:pt x="9435" y="39756"/>
                  </a:lnTo>
                  <a:lnTo>
                    <a:pt x="11015" y="41336"/>
                  </a:lnTo>
                  <a:lnTo>
                    <a:pt x="11409" y="41950"/>
                  </a:lnTo>
                  <a:lnTo>
                    <a:pt x="11278" y="42959"/>
                  </a:lnTo>
                  <a:lnTo>
                    <a:pt x="11322" y="43047"/>
                  </a:lnTo>
                  <a:lnTo>
                    <a:pt x="11322" y="43091"/>
                  </a:lnTo>
                  <a:lnTo>
                    <a:pt x="11366" y="43135"/>
                  </a:lnTo>
                  <a:lnTo>
                    <a:pt x="11453" y="43179"/>
                  </a:lnTo>
                  <a:lnTo>
                    <a:pt x="11585" y="43135"/>
                  </a:lnTo>
                  <a:lnTo>
                    <a:pt x="11629" y="43003"/>
                  </a:lnTo>
                  <a:lnTo>
                    <a:pt x="11760" y="41906"/>
                  </a:lnTo>
                  <a:lnTo>
                    <a:pt x="11717" y="41818"/>
                  </a:lnTo>
                  <a:lnTo>
                    <a:pt x="11278" y="41116"/>
                  </a:lnTo>
                  <a:lnTo>
                    <a:pt x="11278" y="41072"/>
                  </a:lnTo>
                  <a:lnTo>
                    <a:pt x="9698" y="39493"/>
                  </a:lnTo>
                  <a:lnTo>
                    <a:pt x="7855" y="37781"/>
                  </a:lnTo>
                  <a:lnTo>
                    <a:pt x="4169" y="34403"/>
                  </a:lnTo>
                  <a:lnTo>
                    <a:pt x="1975" y="32428"/>
                  </a:lnTo>
                  <a:lnTo>
                    <a:pt x="439" y="30936"/>
                  </a:lnTo>
                  <a:lnTo>
                    <a:pt x="483" y="29707"/>
                  </a:lnTo>
                  <a:lnTo>
                    <a:pt x="527" y="27426"/>
                  </a:lnTo>
                  <a:lnTo>
                    <a:pt x="352" y="24749"/>
                  </a:lnTo>
                  <a:lnTo>
                    <a:pt x="790" y="22862"/>
                  </a:lnTo>
                  <a:lnTo>
                    <a:pt x="1229" y="20756"/>
                  </a:lnTo>
                  <a:lnTo>
                    <a:pt x="1405" y="20580"/>
                  </a:lnTo>
                  <a:lnTo>
                    <a:pt x="2546" y="20185"/>
                  </a:lnTo>
                  <a:lnTo>
                    <a:pt x="4652" y="19527"/>
                  </a:lnTo>
                  <a:lnTo>
                    <a:pt x="6890" y="18650"/>
                  </a:lnTo>
                  <a:lnTo>
                    <a:pt x="6934" y="18650"/>
                  </a:lnTo>
                  <a:lnTo>
                    <a:pt x="8382" y="17728"/>
                  </a:lnTo>
                  <a:lnTo>
                    <a:pt x="10532" y="15929"/>
                  </a:lnTo>
                  <a:lnTo>
                    <a:pt x="12375" y="14525"/>
                  </a:lnTo>
                  <a:lnTo>
                    <a:pt x="14569" y="12726"/>
                  </a:lnTo>
                  <a:lnTo>
                    <a:pt x="15534" y="12024"/>
                  </a:lnTo>
                  <a:lnTo>
                    <a:pt x="16500" y="11365"/>
                  </a:lnTo>
                  <a:lnTo>
                    <a:pt x="17465" y="10751"/>
                  </a:lnTo>
                  <a:lnTo>
                    <a:pt x="18474" y="10137"/>
                  </a:lnTo>
                  <a:lnTo>
                    <a:pt x="20537" y="8996"/>
                  </a:lnTo>
                  <a:lnTo>
                    <a:pt x="22643" y="7899"/>
                  </a:lnTo>
                  <a:lnTo>
                    <a:pt x="24793" y="6890"/>
                  </a:lnTo>
                  <a:lnTo>
                    <a:pt x="26943" y="5924"/>
                  </a:lnTo>
                  <a:lnTo>
                    <a:pt x="31287" y="4081"/>
                  </a:lnTo>
                  <a:lnTo>
                    <a:pt x="32253" y="3686"/>
                  </a:lnTo>
                  <a:lnTo>
                    <a:pt x="36685" y="1668"/>
                  </a:lnTo>
                  <a:lnTo>
                    <a:pt x="36729" y="1668"/>
                  </a:lnTo>
                  <a:lnTo>
                    <a:pt x="39010" y="308"/>
                  </a:lnTo>
                  <a:lnTo>
                    <a:pt x="39054" y="264"/>
                  </a:lnTo>
                  <a:lnTo>
                    <a:pt x="39098" y="220"/>
                  </a:lnTo>
                  <a:lnTo>
                    <a:pt x="39098" y="132"/>
                  </a:lnTo>
                  <a:lnTo>
                    <a:pt x="39098" y="88"/>
                  </a:lnTo>
                  <a:lnTo>
                    <a:pt x="39054" y="44"/>
                  </a:lnTo>
                  <a:lnTo>
                    <a:pt x="3896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1" name="Google Shape;2811;p126"/>
            <p:cNvSpPr/>
            <p:nvPr/>
          </p:nvSpPr>
          <p:spPr>
            <a:xfrm>
              <a:off x="4382625" y="2638625"/>
              <a:ext cx="1001600" cy="722950"/>
            </a:xfrm>
            <a:custGeom>
              <a:avLst/>
              <a:gdLst/>
              <a:ahLst/>
              <a:cxnLst/>
              <a:rect l="l" t="t" r="r" b="b"/>
              <a:pathLst>
                <a:path w="40064" h="28918" extrusionOk="0">
                  <a:moveTo>
                    <a:pt x="39800" y="1"/>
                  </a:moveTo>
                  <a:lnTo>
                    <a:pt x="36948" y="1624"/>
                  </a:lnTo>
                  <a:lnTo>
                    <a:pt x="34359" y="2678"/>
                  </a:lnTo>
                  <a:lnTo>
                    <a:pt x="31331" y="3906"/>
                  </a:lnTo>
                  <a:lnTo>
                    <a:pt x="27821" y="5442"/>
                  </a:lnTo>
                  <a:lnTo>
                    <a:pt x="25188" y="6627"/>
                  </a:lnTo>
                  <a:lnTo>
                    <a:pt x="21897" y="8206"/>
                  </a:lnTo>
                  <a:lnTo>
                    <a:pt x="19440" y="9611"/>
                  </a:lnTo>
                  <a:lnTo>
                    <a:pt x="15271" y="12287"/>
                  </a:lnTo>
                  <a:lnTo>
                    <a:pt x="15227" y="12287"/>
                  </a:lnTo>
                  <a:lnTo>
                    <a:pt x="13165" y="13955"/>
                  </a:lnTo>
                  <a:lnTo>
                    <a:pt x="11453" y="15315"/>
                  </a:lnTo>
                  <a:lnTo>
                    <a:pt x="8470" y="17553"/>
                  </a:lnTo>
                  <a:lnTo>
                    <a:pt x="6714" y="18343"/>
                  </a:lnTo>
                  <a:lnTo>
                    <a:pt x="4476" y="19177"/>
                  </a:lnTo>
                  <a:lnTo>
                    <a:pt x="2019" y="19835"/>
                  </a:lnTo>
                  <a:lnTo>
                    <a:pt x="1010" y="20274"/>
                  </a:lnTo>
                  <a:lnTo>
                    <a:pt x="922" y="20317"/>
                  </a:lnTo>
                  <a:lnTo>
                    <a:pt x="878" y="20405"/>
                  </a:lnTo>
                  <a:lnTo>
                    <a:pt x="439" y="22029"/>
                  </a:lnTo>
                  <a:lnTo>
                    <a:pt x="1" y="23082"/>
                  </a:lnTo>
                  <a:lnTo>
                    <a:pt x="1" y="23170"/>
                  </a:lnTo>
                  <a:lnTo>
                    <a:pt x="1" y="25627"/>
                  </a:lnTo>
                  <a:lnTo>
                    <a:pt x="1" y="27909"/>
                  </a:lnTo>
                  <a:lnTo>
                    <a:pt x="1" y="27953"/>
                  </a:lnTo>
                  <a:lnTo>
                    <a:pt x="264" y="28786"/>
                  </a:lnTo>
                  <a:lnTo>
                    <a:pt x="352" y="28874"/>
                  </a:lnTo>
                  <a:lnTo>
                    <a:pt x="439" y="28918"/>
                  </a:lnTo>
                  <a:lnTo>
                    <a:pt x="483" y="28918"/>
                  </a:lnTo>
                  <a:lnTo>
                    <a:pt x="571" y="28874"/>
                  </a:lnTo>
                  <a:lnTo>
                    <a:pt x="615" y="28830"/>
                  </a:lnTo>
                  <a:lnTo>
                    <a:pt x="615" y="28742"/>
                  </a:lnTo>
                  <a:lnTo>
                    <a:pt x="615" y="28699"/>
                  </a:lnTo>
                  <a:lnTo>
                    <a:pt x="352" y="27865"/>
                  </a:lnTo>
                  <a:lnTo>
                    <a:pt x="352" y="25627"/>
                  </a:lnTo>
                  <a:lnTo>
                    <a:pt x="352" y="23214"/>
                  </a:lnTo>
                  <a:lnTo>
                    <a:pt x="790" y="22160"/>
                  </a:lnTo>
                  <a:lnTo>
                    <a:pt x="1185" y="20581"/>
                  </a:lnTo>
                  <a:lnTo>
                    <a:pt x="2151" y="20186"/>
                  </a:lnTo>
                  <a:lnTo>
                    <a:pt x="4564" y="19484"/>
                  </a:lnTo>
                  <a:lnTo>
                    <a:pt x="6846" y="18694"/>
                  </a:lnTo>
                  <a:lnTo>
                    <a:pt x="8645" y="17860"/>
                  </a:lnTo>
                  <a:lnTo>
                    <a:pt x="8689" y="17860"/>
                  </a:lnTo>
                  <a:lnTo>
                    <a:pt x="11673" y="15578"/>
                  </a:lnTo>
                  <a:lnTo>
                    <a:pt x="13384" y="14218"/>
                  </a:lnTo>
                  <a:lnTo>
                    <a:pt x="15447" y="12595"/>
                  </a:lnTo>
                  <a:lnTo>
                    <a:pt x="19615" y="9918"/>
                  </a:lnTo>
                  <a:lnTo>
                    <a:pt x="22029" y="8514"/>
                  </a:lnTo>
                  <a:lnTo>
                    <a:pt x="25364" y="6978"/>
                  </a:lnTo>
                  <a:lnTo>
                    <a:pt x="27996" y="5749"/>
                  </a:lnTo>
                  <a:lnTo>
                    <a:pt x="31463" y="4257"/>
                  </a:lnTo>
                  <a:lnTo>
                    <a:pt x="34491" y="2985"/>
                  </a:lnTo>
                  <a:lnTo>
                    <a:pt x="37124" y="1932"/>
                  </a:lnTo>
                  <a:lnTo>
                    <a:pt x="39976" y="308"/>
                  </a:lnTo>
                  <a:lnTo>
                    <a:pt x="40020" y="264"/>
                  </a:lnTo>
                  <a:lnTo>
                    <a:pt x="40020" y="220"/>
                  </a:lnTo>
                  <a:lnTo>
                    <a:pt x="40064" y="133"/>
                  </a:lnTo>
                  <a:lnTo>
                    <a:pt x="40020" y="89"/>
                  </a:lnTo>
                  <a:lnTo>
                    <a:pt x="39976" y="45"/>
                  </a:lnTo>
                  <a:lnTo>
                    <a:pt x="3993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2" name="Google Shape;2812;p126"/>
            <p:cNvSpPr/>
            <p:nvPr/>
          </p:nvSpPr>
          <p:spPr>
            <a:xfrm>
              <a:off x="4390300" y="2616700"/>
              <a:ext cx="969800" cy="500250"/>
            </a:xfrm>
            <a:custGeom>
              <a:avLst/>
              <a:gdLst/>
              <a:ahLst/>
              <a:cxnLst/>
              <a:rect l="l" t="t" r="r" b="b"/>
              <a:pathLst>
                <a:path w="38792" h="20010" extrusionOk="0">
                  <a:moveTo>
                    <a:pt x="38572" y="0"/>
                  </a:moveTo>
                  <a:lnTo>
                    <a:pt x="38528" y="44"/>
                  </a:lnTo>
                  <a:lnTo>
                    <a:pt x="37563" y="615"/>
                  </a:lnTo>
                  <a:lnTo>
                    <a:pt x="32911" y="2633"/>
                  </a:lnTo>
                  <a:lnTo>
                    <a:pt x="29050" y="4213"/>
                  </a:lnTo>
                  <a:lnTo>
                    <a:pt x="23433" y="6758"/>
                  </a:lnTo>
                  <a:lnTo>
                    <a:pt x="21063" y="7855"/>
                  </a:lnTo>
                  <a:lnTo>
                    <a:pt x="18782" y="9127"/>
                  </a:lnTo>
                  <a:lnTo>
                    <a:pt x="16368" y="10532"/>
                  </a:lnTo>
                  <a:lnTo>
                    <a:pt x="14657" y="11672"/>
                  </a:lnTo>
                  <a:lnTo>
                    <a:pt x="12068" y="13691"/>
                  </a:lnTo>
                  <a:lnTo>
                    <a:pt x="10400" y="14963"/>
                  </a:lnTo>
                  <a:lnTo>
                    <a:pt x="7329" y="17157"/>
                  </a:lnTo>
                  <a:lnTo>
                    <a:pt x="5310" y="18079"/>
                  </a:lnTo>
                  <a:lnTo>
                    <a:pt x="2897" y="18913"/>
                  </a:lnTo>
                  <a:lnTo>
                    <a:pt x="132" y="19659"/>
                  </a:lnTo>
                  <a:lnTo>
                    <a:pt x="89" y="19703"/>
                  </a:lnTo>
                  <a:lnTo>
                    <a:pt x="45" y="19746"/>
                  </a:lnTo>
                  <a:lnTo>
                    <a:pt x="1" y="19790"/>
                  </a:lnTo>
                  <a:lnTo>
                    <a:pt x="1" y="19878"/>
                  </a:lnTo>
                  <a:lnTo>
                    <a:pt x="89" y="19966"/>
                  </a:lnTo>
                  <a:lnTo>
                    <a:pt x="176" y="20010"/>
                  </a:lnTo>
                  <a:lnTo>
                    <a:pt x="220" y="20010"/>
                  </a:lnTo>
                  <a:lnTo>
                    <a:pt x="3029" y="19264"/>
                  </a:lnTo>
                  <a:lnTo>
                    <a:pt x="5442" y="18386"/>
                  </a:lnTo>
                  <a:lnTo>
                    <a:pt x="7504" y="17465"/>
                  </a:lnTo>
                  <a:lnTo>
                    <a:pt x="7504" y="17421"/>
                  </a:lnTo>
                  <a:lnTo>
                    <a:pt x="10620" y="15271"/>
                  </a:lnTo>
                  <a:lnTo>
                    <a:pt x="14832" y="11936"/>
                  </a:lnTo>
                  <a:lnTo>
                    <a:pt x="16544" y="10839"/>
                  </a:lnTo>
                  <a:lnTo>
                    <a:pt x="18957" y="9435"/>
                  </a:lnTo>
                  <a:lnTo>
                    <a:pt x="21239" y="8162"/>
                  </a:lnTo>
                  <a:lnTo>
                    <a:pt x="23565" y="7065"/>
                  </a:lnTo>
                  <a:lnTo>
                    <a:pt x="29181" y="4520"/>
                  </a:lnTo>
                  <a:lnTo>
                    <a:pt x="33087" y="2940"/>
                  </a:lnTo>
                  <a:lnTo>
                    <a:pt x="37738" y="922"/>
                  </a:lnTo>
                  <a:lnTo>
                    <a:pt x="38703" y="351"/>
                  </a:lnTo>
                  <a:lnTo>
                    <a:pt x="38747" y="264"/>
                  </a:lnTo>
                  <a:lnTo>
                    <a:pt x="38791" y="220"/>
                  </a:lnTo>
                  <a:lnTo>
                    <a:pt x="38791" y="176"/>
                  </a:lnTo>
                  <a:lnTo>
                    <a:pt x="38747" y="88"/>
                  </a:lnTo>
                  <a:lnTo>
                    <a:pt x="38703" y="44"/>
                  </a:lnTo>
                  <a:lnTo>
                    <a:pt x="3866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3" name="Google Shape;2813;p126"/>
            <p:cNvSpPr/>
            <p:nvPr/>
          </p:nvSpPr>
          <p:spPr>
            <a:xfrm>
              <a:off x="4570225" y="2562950"/>
              <a:ext cx="823875" cy="447600"/>
            </a:xfrm>
            <a:custGeom>
              <a:avLst/>
              <a:gdLst/>
              <a:ahLst/>
              <a:cxnLst/>
              <a:rect l="l" t="t" r="r" b="b"/>
              <a:pathLst>
                <a:path w="32955" h="17904" extrusionOk="0">
                  <a:moveTo>
                    <a:pt x="32691" y="0"/>
                  </a:moveTo>
                  <a:lnTo>
                    <a:pt x="30366" y="1317"/>
                  </a:lnTo>
                  <a:lnTo>
                    <a:pt x="27689" y="2589"/>
                  </a:lnTo>
                  <a:lnTo>
                    <a:pt x="23827" y="4125"/>
                  </a:lnTo>
                  <a:lnTo>
                    <a:pt x="21721" y="5002"/>
                  </a:lnTo>
                  <a:lnTo>
                    <a:pt x="18649" y="6319"/>
                  </a:lnTo>
                  <a:lnTo>
                    <a:pt x="16763" y="7197"/>
                  </a:lnTo>
                  <a:lnTo>
                    <a:pt x="12550" y="9215"/>
                  </a:lnTo>
                  <a:lnTo>
                    <a:pt x="10356" y="10400"/>
                  </a:lnTo>
                  <a:lnTo>
                    <a:pt x="8206" y="11716"/>
                  </a:lnTo>
                  <a:lnTo>
                    <a:pt x="6451" y="12813"/>
                  </a:lnTo>
                  <a:lnTo>
                    <a:pt x="4037" y="14656"/>
                  </a:lnTo>
                  <a:lnTo>
                    <a:pt x="88" y="17596"/>
                  </a:lnTo>
                  <a:lnTo>
                    <a:pt x="44" y="17640"/>
                  </a:lnTo>
                  <a:lnTo>
                    <a:pt x="0" y="17728"/>
                  </a:lnTo>
                  <a:lnTo>
                    <a:pt x="0" y="17772"/>
                  </a:lnTo>
                  <a:lnTo>
                    <a:pt x="44" y="17859"/>
                  </a:lnTo>
                  <a:lnTo>
                    <a:pt x="88" y="17903"/>
                  </a:lnTo>
                  <a:lnTo>
                    <a:pt x="176" y="17903"/>
                  </a:lnTo>
                  <a:lnTo>
                    <a:pt x="307" y="17859"/>
                  </a:lnTo>
                  <a:lnTo>
                    <a:pt x="4257" y="14963"/>
                  </a:lnTo>
                  <a:lnTo>
                    <a:pt x="6670" y="13120"/>
                  </a:lnTo>
                  <a:lnTo>
                    <a:pt x="8381" y="11979"/>
                  </a:lnTo>
                  <a:lnTo>
                    <a:pt x="10532" y="10707"/>
                  </a:lnTo>
                  <a:lnTo>
                    <a:pt x="12682" y="9522"/>
                  </a:lnTo>
                  <a:lnTo>
                    <a:pt x="16938" y="7504"/>
                  </a:lnTo>
                  <a:lnTo>
                    <a:pt x="18781" y="6670"/>
                  </a:lnTo>
                  <a:lnTo>
                    <a:pt x="21853" y="5310"/>
                  </a:lnTo>
                  <a:lnTo>
                    <a:pt x="27820" y="2896"/>
                  </a:lnTo>
                  <a:lnTo>
                    <a:pt x="30541" y="1624"/>
                  </a:lnTo>
                  <a:lnTo>
                    <a:pt x="32867" y="307"/>
                  </a:lnTo>
                  <a:lnTo>
                    <a:pt x="32911" y="263"/>
                  </a:lnTo>
                  <a:lnTo>
                    <a:pt x="32954" y="220"/>
                  </a:lnTo>
                  <a:lnTo>
                    <a:pt x="32954" y="132"/>
                  </a:lnTo>
                  <a:lnTo>
                    <a:pt x="32911" y="88"/>
                  </a:lnTo>
                  <a:lnTo>
                    <a:pt x="3286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4" name="Google Shape;2814;p126"/>
            <p:cNvSpPr/>
            <p:nvPr/>
          </p:nvSpPr>
          <p:spPr>
            <a:xfrm>
              <a:off x="4593250" y="2573900"/>
              <a:ext cx="718575" cy="375225"/>
            </a:xfrm>
            <a:custGeom>
              <a:avLst/>
              <a:gdLst/>
              <a:ahLst/>
              <a:cxnLst/>
              <a:rect l="l" t="t" r="r" b="b"/>
              <a:pathLst>
                <a:path w="28743" h="15009" extrusionOk="0">
                  <a:moveTo>
                    <a:pt x="28479" y="1"/>
                  </a:moveTo>
                  <a:lnTo>
                    <a:pt x="26066" y="1010"/>
                  </a:lnTo>
                  <a:lnTo>
                    <a:pt x="24267" y="1756"/>
                  </a:lnTo>
                  <a:lnTo>
                    <a:pt x="21414" y="2897"/>
                  </a:lnTo>
                  <a:lnTo>
                    <a:pt x="18562" y="4082"/>
                  </a:lnTo>
                  <a:lnTo>
                    <a:pt x="15710" y="5354"/>
                  </a:lnTo>
                  <a:lnTo>
                    <a:pt x="12902" y="6671"/>
                  </a:lnTo>
                  <a:lnTo>
                    <a:pt x="11497" y="7329"/>
                  </a:lnTo>
                  <a:lnTo>
                    <a:pt x="10093" y="8075"/>
                  </a:lnTo>
                  <a:lnTo>
                    <a:pt x="8733" y="8821"/>
                  </a:lnTo>
                  <a:lnTo>
                    <a:pt x="7417" y="9611"/>
                  </a:lnTo>
                  <a:lnTo>
                    <a:pt x="6100" y="10401"/>
                  </a:lnTo>
                  <a:lnTo>
                    <a:pt x="4784" y="11234"/>
                  </a:lnTo>
                  <a:lnTo>
                    <a:pt x="3511" y="12156"/>
                  </a:lnTo>
                  <a:lnTo>
                    <a:pt x="2282" y="13077"/>
                  </a:lnTo>
                  <a:lnTo>
                    <a:pt x="45" y="14701"/>
                  </a:lnTo>
                  <a:lnTo>
                    <a:pt x="1" y="14745"/>
                  </a:lnTo>
                  <a:lnTo>
                    <a:pt x="1" y="14789"/>
                  </a:lnTo>
                  <a:lnTo>
                    <a:pt x="1" y="14876"/>
                  </a:lnTo>
                  <a:lnTo>
                    <a:pt x="1" y="14920"/>
                  </a:lnTo>
                  <a:lnTo>
                    <a:pt x="88" y="14964"/>
                  </a:lnTo>
                  <a:lnTo>
                    <a:pt x="176" y="15008"/>
                  </a:lnTo>
                  <a:lnTo>
                    <a:pt x="264" y="14964"/>
                  </a:lnTo>
                  <a:lnTo>
                    <a:pt x="2502" y="13341"/>
                  </a:lnTo>
                  <a:lnTo>
                    <a:pt x="3731" y="12419"/>
                  </a:lnTo>
                  <a:lnTo>
                    <a:pt x="5003" y="11541"/>
                  </a:lnTo>
                  <a:lnTo>
                    <a:pt x="6276" y="10708"/>
                  </a:lnTo>
                  <a:lnTo>
                    <a:pt x="7592" y="9874"/>
                  </a:lnTo>
                  <a:lnTo>
                    <a:pt x="8952" y="9128"/>
                  </a:lnTo>
                  <a:lnTo>
                    <a:pt x="10313" y="8382"/>
                  </a:lnTo>
                  <a:lnTo>
                    <a:pt x="11673" y="7636"/>
                  </a:lnTo>
                  <a:lnTo>
                    <a:pt x="13033" y="6978"/>
                  </a:lnTo>
                  <a:lnTo>
                    <a:pt x="15885" y="5662"/>
                  </a:lnTo>
                  <a:lnTo>
                    <a:pt x="18694" y="4433"/>
                  </a:lnTo>
                  <a:lnTo>
                    <a:pt x="21546" y="3248"/>
                  </a:lnTo>
                  <a:lnTo>
                    <a:pt x="24398" y="2063"/>
                  </a:lnTo>
                  <a:lnTo>
                    <a:pt x="26197" y="1361"/>
                  </a:lnTo>
                  <a:lnTo>
                    <a:pt x="28611" y="308"/>
                  </a:lnTo>
                  <a:lnTo>
                    <a:pt x="28699" y="308"/>
                  </a:lnTo>
                  <a:lnTo>
                    <a:pt x="28699" y="220"/>
                  </a:lnTo>
                  <a:lnTo>
                    <a:pt x="28742" y="176"/>
                  </a:lnTo>
                  <a:lnTo>
                    <a:pt x="28699" y="89"/>
                  </a:lnTo>
                  <a:lnTo>
                    <a:pt x="28699" y="45"/>
                  </a:lnTo>
                  <a:lnTo>
                    <a:pt x="2861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5" name="Google Shape;2815;p126"/>
            <p:cNvSpPr/>
            <p:nvPr/>
          </p:nvSpPr>
          <p:spPr>
            <a:xfrm>
              <a:off x="4627275" y="2549775"/>
              <a:ext cx="657125" cy="330225"/>
            </a:xfrm>
            <a:custGeom>
              <a:avLst/>
              <a:gdLst/>
              <a:ahLst/>
              <a:cxnLst/>
              <a:rect l="l" t="t" r="r" b="b"/>
              <a:pathLst>
                <a:path w="26285" h="13209" extrusionOk="0">
                  <a:moveTo>
                    <a:pt x="26021" y="1"/>
                  </a:moveTo>
                  <a:lnTo>
                    <a:pt x="21765" y="1756"/>
                  </a:lnTo>
                  <a:lnTo>
                    <a:pt x="19176" y="2809"/>
                  </a:lnTo>
                  <a:lnTo>
                    <a:pt x="16631" y="3862"/>
                  </a:lnTo>
                  <a:lnTo>
                    <a:pt x="14130" y="4959"/>
                  </a:lnTo>
                  <a:lnTo>
                    <a:pt x="11672" y="6100"/>
                  </a:lnTo>
                  <a:lnTo>
                    <a:pt x="9215" y="7329"/>
                  </a:lnTo>
                  <a:lnTo>
                    <a:pt x="6845" y="8557"/>
                  </a:lnTo>
                  <a:lnTo>
                    <a:pt x="4476" y="9918"/>
                  </a:lnTo>
                  <a:lnTo>
                    <a:pt x="3291" y="10620"/>
                  </a:lnTo>
                  <a:lnTo>
                    <a:pt x="2150" y="11366"/>
                  </a:lnTo>
                  <a:lnTo>
                    <a:pt x="88" y="12901"/>
                  </a:lnTo>
                  <a:lnTo>
                    <a:pt x="44" y="12945"/>
                  </a:lnTo>
                  <a:lnTo>
                    <a:pt x="0" y="13033"/>
                  </a:lnTo>
                  <a:lnTo>
                    <a:pt x="44" y="13077"/>
                  </a:lnTo>
                  <a:lnTo>
                    <a:pt x="44" y="13121"/>
                  </a:lnTo>
                  <a:lnTo>
                    <a:pt x="132" y="13209"/>
                  </a:lnTo>
                  <a:lnTo>
                    <a:pt x="176" y="13209"/>
                  </a:lnTo>
                  <a:lnTo>
                    <a:pt x="307" y="13165"/>
                  </a:lnTo>
                  <a:lnTo>
                    <a:pt x="2370" y="11629"/>
                  </a:lnTo>
                  <a:lnTo>
                    <a:pt x="3510" y="10927"/>
                  </a:lnTo>
                  <a:lnTo>
                    <a:pt x="4651" y="10225"/>
                  </a:lnTo>
                  <a:lnTo>
                    <a:pt x="7021" y="8864"/>
                  </a:lnTo>
                  <a:lnTo>
                    <a:pt x="9390" y="7636"/>
                  </a:lnTo>
                  <a:lnTo>
                    <a:pt x="11848" y="6407"/>
                  </a:lnTo>
                  <a:lnTo>
                    <a:pt x="14305" y="5266"/>
                  </a:lnTo>
                  <a:lnTo>
                    <a:pt x="16806" y="4169"/>
                  </a:lnTo>
                  <a:lnTo>
                    <a:pt x="19307" y="3116"/>
                  </a:lnTo>
                  <a:lnTo>
                    <a:pt x="21896" y="2063"/>
                  </a:lnTo>
                  <a:lnTo>
                    <a:pt x="26153" y="352"/>
                  </a:lnTo>
                  <a:lnTo>
                    <a:pt x="26241" y="308"/>
                  </a:lnTo>
                  <a:lnTo>
                    <a:pt x="26284" y="264"/>
                  </a:lnTo>
                  <a:lnTo>
                    <a:pt x="26284" y="176"/>
                  </a:lnTo>
                  <a:lnTo>
                    <a:pt x="26284" y="88"/>
                  </a:lnTo>
                  <a:lnTo>
                    <a:pt x="26241" y="44"/>
                  </a:lnTo>
                  <a:lnTo>
                    <a:pt x="2619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6" name="Google Shape;2816;p126"/>
            <p:cNvSpPr/>
            <p:nvPr/>
          </p:nvSpPr>
          <p:spPr>
            <a:xfrm>
              <a:off x="4752325" y="2525650"/>
              <a:ext cx="504650" cy="232575"/>
            </a:xfrm>
            <a:custGeom>
              <a:avLst/>
              <a:gdLst/>
              <a:ahLst/>
              <a:cxnLst/>
              <a:rect l="l" t="t" r="r" b="b"/>
              <a:pathLst>
                <a:path w="20186" h="9303" extrusionOk="0">
                  <a:moveTo>
                    <a:pt x="19966" y="0"/>
                  </a:moveTo>
                  <a:lnTo>
                    <a:pt x="15446" y="1843"/>
                  </a:lnTo>
                  <a:lnTo>
                    <a:pt x="12813" y="2896"/>
                  </a:lnTo>
                  <a:lnTo>
                    <a:pt x="8382" y="4871"/>
                  </a:lnTo>
                  <a:lnTo>
                    <a:pt x="6363" y="5792"/>
                  </a:lnTo>
                  <a:lnTo>
                    <a:pt x="4345" y="6758"/>
                  </a:lnTo>
                  <a:lnTo>
                    <a:pt x="88" y="8996"/>
                  </a:lnTo>
                  <a:lnTo>
                    <a:pt x="44" y="9040"/>
                  </a:lnTo>
                  <a:lnTo>
                    <a:pt x="0" y="9083"/>
                  </a:lnTo>
                  <a:lnTo>
                    <a:pt x="0" y="9127"/>
                  </a:lnTo>
                  <a:lnTo>
                    <a:pt x="0" y="9215"/>
                  </a:lnTo>
                  <a:lnTo>
                    <a:pt x="88" y="9303"/>
                  </a:lnTo>
                  <a:lnTo>
                    <a:pt x="220" y="9303"/>
                  </a:lnTo>
                  <a:lnTo>
                    <a:pt x="4520" y="7065"/>
                  </a:lnTo>
                  <a:lnTo>
                    <a:pt x="6495" y="6100"/>
                  </a:lnTo>
                  <a:lnTo>
                    <a:pt x="8513" y="5178"/>
                  </a:lnTo>
                  <a:lnTo>
                    <a:pt x="12945" y="3203"/>
                  </a:lnTo>
                  <a:lnTo>
                    <a:pt x="15578" y="2150"/>
                  </a:lnTo>
                  <a:lnTo>
                    <a:pt x="20098" y="307"/>
                  </a:lnTo>
                  <a:lnTo>
                    <a:pt x="20142" y="263"/>
                  </a:lnTo>
                  <a:lnTo>
                    <a:pt x="20185" y="220"/>
                  </a:lnTo>
                  <a:lnTo>
                    <a:pt x="20185" y="176"/>
                  </a:lnTo>
                  <a:lnTo>
                    <a:pt x="20185" y="88"/>
                  </a:lnTo>
                  <a:lnTo>
                    <a:pt x="20142" y="44"/>
                  </a:lnTo>
                  <a:lnTo>
                    <a:pt x="2009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7" name="Google Shape;2817;p126"/>
            <p:cNvSpPr/>
            <p:nvPr/>
          </p:nvSpPr>
          <p:spPr>
            <a:xfrm>
              <a:off x="4721600" y="2500400"/>
              <a:ext cx="509050" cy="235900"/>
            </a:xfrm>
            <a:custGeom>
              <a:avLst/>
              <a:gdLst/>
              <a:ahLst/>
              <a:cxnLst/>
              <a:rect l="l" t="t" r="r" b="b"/>
              <a:pathLst>
                <a:path w="20362" h="9436" extrusionOk="0">
                  <a:moveTo>
                    <a:pt x="20186" y="1"/>
                  </a:moveTo>
                  <a:lnTo>
                    <a:pt x="20098" y="45"/>
                  </a:lnTo>
                  <a:lnTo>
                    <a:pt x="18036" y="922"/>
                  </a:lnTo>
                  <a:lnTo>
                    <a:pt x="16193" y="1625"/>
                  </a:lnTo>
                  <a:lnTo>
                    <a:pt x="14262" y="2414"/>
                  </a:lnTo>
                  <a:lnTo>
                    <a:pt x="12287" y="3204"/>
                  </a:lnTo>
                  <a:lnTo>
                    <a:pt x="10313" y="4082"/>
                  </a:lnTo>
                  <a:lnTo>
                    <a:pt x="8250" y="5047"/>
                  </a:lnTo>
                  <a:lnTo>
                    <a:pt x="6144" y="6013"/>
                  </a:lnTo>
                  <a:lnTo>
                    <a:pt x="3994" y="7066"/>
                  </a:lnTo>
                  <a:lnTo>
                    <a:pt x="1800" y="8163"/>
                  </a:lnTo>
                  <a:lnTo>
                    <a:pt x="88" y="9128"/>
                  </a:lnTo>
                  <a:lnTo>
                    <a:pt x="45" y="9172"/>
                  </a:lnTo>
                  <a:lnTo>
                    <a:pt x="1" y="9216"/>
                  </a:lnTo>
                  <a:lnTo>
                    <a:pt x="1" y="9304"/>
                  </a:lnTo>
                  <a:lnTo>
                    <a:pt x="1" y="9347"/>
                  </a:lnTo>
                  <a:lnTo>
                    <a:pt x="88" y="9435"/>
                  </a:lnTo>
                  <a:lnTo>
                    <a:pt x="264" y="9435"/>
                  </a:lnTo>
                  <a:lnTo>
                    <a:pt x="1975" y="8470"/>
                  </a:lnTo>
                  <a:lnTo>
                    <a:pt x="4125" y="7373"/>
                  </a:lnTo>
                  <a:lnTo>
                    <a:pt x="6276" y="6364"/>
                  </a:lnTo>
                  <a:lnTo>
                    <a:pt x="8382" y="5354"/>
                  </a:lnTo>
                  <a:lnTo>
                    <a:pt x="10444" y="4433"/>
                  </a:lnTo>
                  <a:lnTo>
                    <a:pt x="12463" y="3555"/>
                  </a:lnTo>
                  <a:lnTo>
                    <a:pt x="14394" y="2722"/>
                  </a:lnTo>
                  <a:lnTo>
                    <a:pt x="16324" y="1932"/>
                  </a:lnTo>
                  <a:lnTo>
                    <a:pt x="18167" y="1230"/>
                  </a:lnTo>
                  <a:lnTo>
                    <a:pt x="20274" y="352"/>
                  </a:lnTo>
                  <a:lnTo>
                    <a:pt x="20317" y="308"/>
                  </a:lnTo>
                  <a:lnTo>
                    <a:pt x="20361" y="264"/>
                  </a:lnTo>
                  <a:lnTo>
                    <a:pt x="20361" y="176"/>
                  </a:lnTo>
                  <a:lnTo>
                    <a:pt x="20361" y="133"/>
                  </a:lnTo>
                  <a:lnTo>
                    <a:pt x="20317" y="45"/>
                  </a:lnTo>
                  <a:lnTo>
                    <a:pt x="2027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8" name="Google Shape;2818;p126"/>
            <p:cNvSpPr/>
            <p:nvPr/>
          </p:nvSpPr>
          <p:spPr>
            <a:xfrm>
              <a:off x="4766575" y="2636450"/>
              <a:ext cx="66950" cy="38400"/>
            </a:xfrm>
            <a:custGeom>
              <a:avLst/>
              <a:gdLst/>
              <a:ahLst/>
              <a:cxnLst/>
              <a:rect l="l" t="t" r="r" b="b"/>
              <a:pathLst>
                <a:path w="2678" h="1536" extrusionOk="0">
                  <a:moveTo>
                    <a:pt x="2414" y="0"/>
                  </a:moveTo>
                  <a:lnTo>
                    <a:pt x="89" y="1185"/>
                  </a:lnTo>
                  <a:lnTo>
                    <a:pt x="1" y="1229"/>
                  </a:lnTo>
                  <a:lnTo>
                    <a:pt x="1" y="1273"/>
                  </a:lnTo>
                  <a:lnTo>
                    <a:pt x="1" y="1360"/>
                  </a:lnTo>
                  <a:lnTo>
                    <a:pt x="1" y="1404"/>
                  </a:lnTo>
                  <a:lnTo>
                    <a:pt x="45" y="1492"/>
                  </a:lnTo>
                  <a:lnTo>
                    <a:pt x="176" y="1536"/>
                  </a:lnTo>
                  <a:lnTo>
                    <a:pt x="220" y="1492"/>
                  </a:lnTo>
                  <a:lnTo>
                    <a:pt x="2590" y="307"/>
                  </a:lnTo>
                  <a:lnTo>
                    <a:pt x="2634" y="263"/>
                  </a:lnTo>
                  <a:lnTo>
                    <a:pt x="2678" y="220"/>
                  </a:lnTo>
                  <a:lnTo>
                    <a:pt x="2678" y="132"/>
                  </a:lnTo>
                  <a:lnTo>
                    <a:pt x="2678" y="88"/>
                  </a:lnTo>
                  <a:lnTo>
                    <a:pt x="2634" y="44"/>
                  </a:lnTo>
                  <a:lnTo>
                    <a:pt x="254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9" name="Google Shape;2819;p126"/>
            <p:cNvSpPr/>
            <p:nvPr/>
          </p:nvSpPr>
          <p:spPr>
            <a:xfrm>
              <a:off x="4492325" y="2749425"/>
              <a:ext cx="69150" cy="48300"/>
            </a:xfrm>
            <a:custGeom>
              <a:avLst/>
              <a:gdLst/>
              <a:ahLst/>
              <a:cxnLst/>
              <a:rect l="l" t="t" r="r" b="b"/>
              <a:pathLst>
                <a:path w="2766" h="1932" extrusionOk="0">
                  <a:moveTo>
                    <a:pt x="2546" y="1"/>
                  </a:moveTo>
                  <a:lnTo>
                    <a:pt x="2502" y="45"/>
                  </a:lnTo>
                  <a:lnTo>
                    <a:pt x="45" y="1624"/>
                  </a:lnTo>
                  <a:lnTo>
                    <a:pt x="1" y="1668"/>
                  </a:lnTo>
                  <a:lnTo>
                    <a:pt x="1" y="1712"/>
                  </a:lnTo>
                  <a:lnTo>
                    <a:pt x="1" y="1800"/>
                  </a:lnTo>
                  <a:lnTo>
                    <a:pt x="1" y="1844"/>
                  </a:lnTo>
                  <a:lnTo>
                    <a:pt x="88" y="1888"/>
                  </a:lnTo>
                  <a:lnTo>
                    <a:pt x="176" y="1932"/>
                  </a:lnTo>
                  <a:lnTo>
                    <a:pt x="264" y="1888"/>
                  </a:lnTo>
                  <a:lnTo>
                    <a:pt x="2677" y="352"/>
                  </a:lnTo>
                  <a:lnTo>
                    <a:pt x="2721" y="308"/>
                  </a:lnTo>
                  <a:lnTo>
                    <a:pt x="2765" y="220"/>
                  </a:lnTo>
                  <a:lnTo>
                    <a:pt x="2765" y="176"/>
                  </a:lnTo>
                  <a:lnTo>
                    <a:pt x="2721" y="89"/>
                  </a:lnTo>
                  <a:lnTo>
                    <a:pt x="2677" y="45"/>
                  </a:lnTo>
                  <a:lnTo>
                    <a:pt x="263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0" name="Google Shape;2820;p126"/>
            <p:cNvSpPr/>
            <p:nvPr/>
          </p:nvSpPr>
          <p:spPr>
            <a:xfrm>
              <a:off x="4584475" y="2661675"/>
              <a:ext cx="72425" cy="46100"/>
            </a:xfrm>
            <a:custGeom>
              <a:avLst/>
              <a:gdLst/>
              <a:ahLst/>
              <a:cxnLst/>
              <a:rect l="l" t="t" r="r" b="b"/>
              <a:pathLst>
                <a:path w="2897" h="1844" extrusionOk="0">
                  <a:moveTo>
                    <a:pt x="2677" y="0"/>
                  </a:moveTo>
                  <a:lnTo>
                    <a:pt x="2633" y="44"/>
                  </a:lnTo>
                  <a:lnTo>
                    <a:pt x="88" y="1536"/>
                  </a:lnTo>
                  <a:lnTo>
                    <a:pt x="45" y="1580"/>
                  </a:lnTo>
                  <a:lnTo>
                    <a:pt x="1" y="1624"/>
                  </a:lnTo>
                  <a:lnTo>
                    <a:pt x="1" y="1712"/>
                  </a:lnTo>
                  <a:lnTo>
                    <a:pt x="1" y="1756"/>
                  </a:lnTo>
                  <a:lnTo>
                    <a:pt x="88" y="1843"/>
                  </a:lnTo>
                  <a:lnTo>
                    <a:pt x="264" y="1843"/>
                  </a:lnTo>
                  <a:lnTo>
                    <a:pt x="2809" y="351"/>
                  </a:lnTo>
                  <a:lnTo>
                    <a:pt x="2853" y="308"/>
                  </a:lnTo>
                  <a:lnTo>
                    <a:pt x="2897" y="220"/>
                  </a:lnTo>
                  <a:lnTo>
                    <a:pt x="2897" y="176"/>
                  </a:lnTo>
                  <a:lnTo>
                    <a:pt x="2853" y="88"/>
                  </a:lnTo>
                  <a:lnTo>
                    <a:pt x="2809" y="44"/>
                  </a:lnTo>
                  <a:lnTo>
                    <a:pt x="276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1" name="Google Shape;2821;p126"/>
            <p:cNvSpPr/>
            <p:nvPr/>
          </p:nvSpPr>
          <p:spPr>
            <a:xfrm>
              <a:off x="5248175" y="2451050"/>
              <a:ext cx="158000" cy="83400"/>
            </a:xfrm>
            <a:custGeom>
              <a:avLst/>
              <a:gdLst/>
              <a:ahLst/>
              <a:cxnLst/>
              <a:rect l="l" t="t" r="r" b="b"/>
              <a:pathLst>
                <a:path w="6320" h="3336" extrusionOk="0">
                  <a:moveTo>
                    <a:pt x="6144" y="0"/>
                  </a:moveTo>
                  <a:lnTo>
                    <a:pt x="6056" y="44"/>
                  </a:lnTo>
                  <a:lnTo>
                    <a:pt x="3335" y="1492"/>
                  </a:lnTo>
                  <a:lnTo>
                    <a:pt x="132" y="2984"/>
                  </a:lnTo>
                  <a:lnTo>
                    <a:pt x="44" y="3028"/>
                  </a:lnTo>
                  <a:lnTo>
                    <a:pt x="44" y="3072"/>
                  </a:lnTo>
                  <a:lnTo>
                    <a:pt x="0" y="3160"/>
                  </a:lnTo>
                  <a:lnTo>
                    <a:pt x="44" y="3204"/>
                  </a:lnTo>
                  <a:lnTo>
                    <a:pt x="88" y="3291"/>
                  </a:lnTo>
                  <a:lnTo>
                    <a:pt x="176" y="3335"/>
                  </a:lnTo>
                  <a:lnTo>
                    <a:pt x="264" y="3291"/>
                  </a:lnTo>
                  <a:lnTo>
                    <a:pt x="3467" y="1799"/>
                  </a:lnTo>
                  <a:lnTo>
                    <a:pt x="6231" y="351"/>
                  </a:lnTo>
                  <a:lnTo>
                    <a:pt x="6275" y="308"/>
                  </a:lnTo>
                  <a:lnTo>
                    <a:pt x="6319" y="264"/>
                  </a:lnTo>
                  <a:lnTo>
                    <a:pt x="6319" y="176"/>
                  </a:lnTo>
                  <a:lnTo>
                    <a:pt x="6275" y="132"/>
                  </a:lnTo>
                  <a:lnTo>
                    <a:pt x="6231" y="44"/>
                  </a:lnTo>
                  <a:lnTo>
                    <a:pt x="6188" y="44"/>
                  </a:lnTo>
                  <a:lnTo>
                    <a:pt x="614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2" name="Google Shape;2822;p126"/>
            <p:cNvSpPr/>
            <p:nvPr/>
          </p:nvSpPr>
          <p:spPr>
            <a:xfrm>
              <a:off x="5221850" y="2453250"/>
              <a:ext cx="110825" cy="55950"/>
            </a:xfrm>
            <a:custGeom>
              <a:avLst/>
              <a:gdLst/>
              <a:ahLst/>
              <a:cxnLst/>
              <a:rect l="l" t="t" r="r" b="b"/>
              <a:pathLst>
                <a:path w="4433" h="2238" extrusionOk="0">
                  <a:moveTo>
                    <a:pt x="4169" y="0"/>
                  </a:moveTo>
                  <a:lnTo>
                    <a:pt x="2107" y="1009"/>
                  </a:lnTo>
                  <a:lnTo>
                    <a:pt x="88" y="1931"/>
                  </a:lnTo>
                  <a:lnTo>
                    <a:pt x="44" y="1931"/>
                  </a:lnTo>
                  <a:lnTo>
                    <a:pt x="0" y="2019"/>
                  </a:lnTo>
                  <a:lnTo>
                    <a:pt x="0" y="2062"/>
                  </a:lnTo>
                  <a:lnTo>
                    <a:pt x="0" y="2150"/>
                  </a:lnTo>
                  <a:lnTo>
                    <a:pt x="88" y="2238"/>
                  </a:lnTo>
                  <a:lnTo>
                    <a:pt x="264" y="2238"/>
                  </a:lnTo>
                  <a:lnTo>
                    <a:pt x="2238" y="1317"/>
                  </a:lnTo>
                  <a:lnTo>
                    <a:pt x="4344" y="351"/>
                  </a:lnTo>
                  <a:lnTo>
                    <a:pt x="4388" y="307"/>
                  </a:lnTo>
                  <a:lnTo>
                    <a:pt x="4432" y="220"/>
                  </a:lnTo>
                  <a:lnTo>
                    <a:pt x="4432" y="176"/>
                  </a:lnTo>
                  <a:lnTo>
                    <a:pt x="4432" y="88"/>
                  </a:lnTo>
                  <a:lnTo>
                    <a:pt x="4388" y="44"/>
                  </a:lnTo>
                  <a:lnTo>
                    <a:pt x="430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3" name="Google Shape;2823;p126"/>
            <p:cNvSpPr/>
            <p:nvPr/>
          </p:nvSpPr>
          <p:spPr>
            <a:xfrm>
              <a:off x="2583525" y="3619350"/>
              <a:ext cx="11000" cy="43925"/>
            </a:xfrm>
            <a:custGeom>
              <a:avLst/>
              <a:gdLst/>
              <a:ahLst/>
              <a:cxnLst/>
              <a:rect l="l" t="t" r="r" b="b"/>
              <a:pathLst>
                <a:path w="440" h="1757" extrusionOk="0">
                  <a:moveTo>
                    <a:pt x="220" y="1"/>
                  </a:moveTo>
                  <a:lnTo>
                    <a:pt x="176" y="45"/>
                  </a:lnTo>
                  <a:lnTo>
                    <a:pt x="132" y="89"/>
                  </a:lnTo>
                  <a:lnTo>
                    <a:pt x="88" y="176"/>
                  </a:lnTo>
                  <a:lnTo>
                    <a:pt x="1" y="1581"/>
                  </a:lnTo>
                  <a:lnTo>
                    <a:pt x="1" y="1624"/>
                  </a:lnTo>
                  <a:lnTo>
                    <a:pt x="44" y="1668"/>
                  </a:lnTo>
                  <a:lnTo>
                    <a:pt x="88" y="1712"/>
                  </a:lnTo>
                  <a:lnTo>
                    <a:pt x="176" y="1756"/>
                  </a:lnTo>
                  <a:lnTo>
                    <a:pt x="308" y="1712"/>
                  </a:lnTo>
                  <a:lnTo>
                    <a:pt x="352" y="1581"/>
                  </a:lnTo>
                  <a:lnTo>
                    <a:pt x="439" y="176"/>
                  </a:lnTo>
                  <a:lnTo>
                    <a:pt x="439" y="133"/>
                  </a:lnTo>
                  <a:lnTo>
                    <a:pt x="395" y="45"/>
                  </a:lnTo>
                  <a:lnTo>
                    <a:pt x="35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4" name="Google Shape;2824;p126"/>
            <p:cNvSpPr/>
            <p:nvPr/>
          </p:nvSpPr>
          <p:spPr>
            <a:xfrm>
              <a:off x="2531975" y="3816825"/>
              <a:ext cx="28550" cy="37325"/>
            </a:xfrm>
            <a:custGeom>
              <a:avLst/>
              <a:gdLst/>
              <a:ahLst/>
              <a:cxnLst/>
              <a:rect l="l" t="t" r="r" b="b"/>
              <a:pathLst>
                <a:path w="1142" h="1493" extrusionOk="0">
                  <a:moveTo>
                    <a:pt x="922" y="0"/>
                  </a:moveTo>
                  <a:lnTo>
                    <a:pt x="878" y="44"/>
                  </a:lnTo>
                  <a:lnTo>
                    <a:pt x="834" y="88"/>
                  </a:lnTo>
                  <a:lnTo>
                    <a:pt x="0" y="1229"/>
                  </a:lnTo>
                  <a:lnTo>
                    <a:pt x="0" y="1317"/>
                  </a:lnTo>
                  <a:lnTo>
                    <a:pt x="0" y="1361"/>
                  </a:lnTo>
                  <a:lnTo>
                    <a:pt x="0" y="1448"/>
                  </a:lnTo>
                  <a:lnTo>
                    <a:pt x="44" y="1492"/>
                  </a:lnTo>
                  <a:lnTo>
                    <a:pt x="263" y="1492"/>
                  </a:lnTo>
                  <a:lnTo>
                    <a:pt x="307" y="1448"/>
                  </a:lnTo>
                  <a:lnTo>
                    <a:pt x="1097" y="308"/>
                  </a:lnTo>
                  <a:lnTo>
                    <a:pt x="1141" y="220"/>
                  </a:lnTo>
                  <a:lnTo>
                    <a:pt x="1141" y="176"/>
                  </a:lnTo>
                  <a:lnTo>
                    <a:pt x="1097" y="88"/>
                  </a:lnTo>
                  <a:lnTo>
                    <a:pt x="1053" y="44"/>
                  </a:lnTo>
                  <a:lnTo>
                    <a:pt x="100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5" name="Google Shape;2825;p126"/>
            <p:cNvSpPr/>
            <p:nvPr/>
          </p:nvSpPr>
          <p:spPr>
            <a:xfrm>
              <a:off x="2790850" y="3734550"/>
              <a:ext cx="36250" cy="30725"/>
            </a:xfrm>
            <a:custGeom>
              <a:avLst/>
              <a:gdLst/>
              <a:ahLst/>
              <a:cxnLst/>
              <a:rect l="l" t="t" r="r" b="b"/>
              <a:pathLst>
                <a:path w="1450" h="1229" extrusionOk="0">
                  <a:moveTo>
                    <a:pt x="177" y="0"/>
                  </a:moveTo>
                  <a:lnTo>
                    <a:pt x="89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45" y="264"/>
                  </a:lnTo>
                  <a:lnTo>
                    <a:pt x="89" y="307"/>
                  </a:lnTo>
                  <a:lnTo>
                    <a:pt x="1186" y="1185"/>
                  </a:lnTo>
                  <a:lnTo>
                    <a:pt x="1274" y="1229"/>
                  </a:lnTo>
                  <a:lnTo>
                    <a:pt x="1361" y="1229"/>
                  </a:lnTo>
                  <a:lnTo>
                    <a:pt x="1405" y="1185"/>
                  </a:lnTo>
                  <a:lnTo>
                    <a:pt x="1449" y="1097"/>
                  </a:lnTo>
                  <a:lnTo>
                    <a:pt x="1449" y="1053"/>
                  </a:lnTo>
                  <a:lnTo>
                    <a:pt x="1449" y="966"/>
                  </a:lnTo>
                  <a:lnTo>
                    <a:pt x="1405" y="922"/>
                  </a:lnTo>
                  <a:lnTo>
                    <a:pt x="308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6" name="Google Shape;2826;p126"/>
            <p:cNvSpPr/>
            <p:nvPr/>
          </p:nvSpPr>
          <p:spPr>
            <a:xfrm>
              <a:off x="2285150" y="4725150"/>
              <a:ext cx="47175" cy="14275"/>
            </a:xfrm>
            <a:custGeom>
              <a:avLst/>
              <a:gdLst/>
              <a:ahLst/>
              <a:cxnLst/>
              <a:rect l="l" t="t" r="r" b="b"/>
              <a:pathLst>
                <a:path w="1887" h="571" extrusionOk="0">
                  <a:moveTo>
                    <a:pt x="1668" y="0"/>
                  </a:moveTo>
                  <a:lnTo>
                    <a:pt x="132" y="220"/>
                  </a:lnTo>
                  <a:lnTo>
                    <a:pt x="88" y="220"/>
                  </a:lnTo>
                  <a:lnTo>
                    <a:pt x="0" y="264"/>
                  </a:lnTo>
                  <a:lnTo>
                    <a:pt x="0" y="351"/>
                  </a:lnTo>
                  <a:lnTo>
                    <a:pt x="0" y="395"/>
                  </a:lnTo>
                  <a:lnTo>
                    <a:pt x="44" y="527"/>
                  </a:lnTo>
                  <a:lnTo>
                    <a:pt x="176" y="571"/>
                  </a:lnTo>
                  <a:lnTo>
                    <a:pt x="1711" y="351"/>
                  </a:lnTo>
                  <a:lnTo>
                    <a:pt x="1799" y="351"/>
                  </a:lnTo>
                  <a:lnTo>
                    <a:pt x="1843" y="307"/>
                  </a:lnTo>
                  <a:lnTo>
                    <a:pt x="1887" y="220"/>
                  </a:lnTo>
                  <a:lnTo>
                    <a:pt x="1887" y="176"/>
                  </a:lnTo>
                  <a:lnTo>
                    <a:pt x="1843" y="88"/>
                  </a:lnTo>
                  <a:lnTo>
                    <a:pt x="1799" y="44"/>
                  </a:lnTo>
                  <a:lnTo>
                    <a:pt x="175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7" name="Google Shape;2827;p126"/>
            <p:cNvSpPr/>
            <p:nvPr/>
          </p:nvSpPr>
          <p:spPr>
            <a:xfrm>
              <a:off x="2232475" y="4129475"/>
              <a:ext cx="879825" cy="325825"/>
            </a:xfrm>
            <a:custGeom>
              <a:avLst/>
              <a:gdLst/>
              <a:ahLst/>
              <a:cxnLst/>
              <a:rect l="l" t="t" r="r" b="b"/>
              <a:pathLst>
                <a:path w="35193" h="13033" extrusionOk="0">
                  <a:moveTo>
                    <a:pt x="23828" y="0"/>
                  </a:moveTo>
                  <a:lnTo>
                    <a:pt x="22424" y="44"/>
                  </a:lnTo>
                  <a:lnTo>
                    <a:pt x="22336" y="44"/>
                  </a:lnTo>
                  <a:lnTo>
                    <a:pt x="21809" y="220"/>
                  </a:lnTo>
                  <a:lnTo>
                    <a:pt x="21766" y="220"/>
                  </a:lnTo>
                  <a:lnTo>
                    <a:pt x="20537" y="1317"/>
                  </a:lnTo>
                  <a:lnTo>
                    <a:pt x="19703" y="1931"/>
                  </a:lnTo>
                  <a:lnTo>
                    <a:pt x="19045" y="2501"/>
                  </a:lnTo>
                  <a:lnTo>
                    <a:pt x="17948" y="3423"/>
                  </a:lnTo>
                  <a:lnTo>
                    <a:pt x="17377" y="3906"/>
                  </a:lnTo>
                  <a:lnTo>
                    <a:pt x="16851" y="4344"/>
                  </a:lnTo>
                  <a:lnTo>
                    <a:pt x="16324" y="4695"/>
                  </a:lnTo>
                  <a:lnTo>
                    <a:pt x="15754" y="5003"/>
                  </a:lnTo>
                  <a:lnTo>
                    <a:pt x="15052" y="5266"/>
                  </a:lnTo>
                  <a:lnTo>
                    <a:pt x="14174" y="5485"/>
                  </a:lnTo>
                  <a:lnTo>
                    <a:pt x="13077" y="5749"/>
                  </a:lnTo>
                  <a:lnTo>
                    <a:pt x="11673" y="5968"/>
                  </a:lnTo>
                  <a:lnTo>
                    <a:pt x="11629" y="6012"/>
                  </a:lnTo>
                  <a:lnTo>
                    <a:pt x="10269" y="6626"/>
                  </a:lnTo>
                  <a:lnTo>
                    <a:pt x="10225" y="6670"/>
                  </a:lnTo>
                  <a:lnTo>
                    <a:pt x="9611" y="7240"/>
                  </a:lnTo>
                  <a:lnTo>
                    <a:pt x="9567" y="7284"/>
                  </a:lnTo>
                  <a:lnTo>
                    <a:pt x="8163" y="10093"/>
                  </a:lnTo>
                  <a:lnTo>
                    <a:pt x="7022" y="11541"/>
                  </a:lnTo>
                  <a:lnTo>
                    <a:pt x="5705" y="12506"/>
                  </a:lnTo>
                  <a:lnTo>
                    <a:pt x="5091" y="12682"/>
                  </a:lnTo>
                  <a:lnTo>
                    <a:pt x="3906" y="12506"/>
                  </a:lnTo>
                  <a:lnTo>
                    <a:pt x="1537" y="11848"/>
                  </a:lnTo>
                  <a:lnTo>
                    <a:pt x="264" y="11365"/>
                  </a:lnTo>
                  <a:lnTo>
                    <a:pt x="89" y="11365"/>
                  </a:lnTo>
                  <a:lnTo>
                    <a:pt x="45" y="11409"/>
                  </a:lnTo>
                  <a:lnTo>
                    <a:pt x="1" y="11497"/>
                  </a:lnTo>
                  <a:lnTo>
                    <a:pt x="1" y="11541"/>
                  </a:lnTo>
                  <a:lnTo>
                    <a:pt x="45" y="11629"/>
                  </a:lnTo>
                  <a:lnTo>
                    <a:pt x="45" y="11672"/>
                  </a:lnTo>
                  <a:lnTo>
                    <a:pt x="132" y="11716"/>
                  </a:lnTo>
                  <a:lnTo>
                    <a:pt x="1449" y="12155"/>
                  </a:lnTo>
                  <a:lnTo>
                    <a:pt x="3818" y="12857"/>
                  </a:lnTo>
                  <a:lnTo>
                    <a:pt x="3862" y="12857"/>
                  </a:lnTo>
                  <a:lnTo>
                    <a:pt x="5091" y="13033"/>
                  </a:lnTo>
                  <a:lnTo>
                    <a:pt x="5135" y="13033"/>
                  </a:lnTo>
                  <a:lnTo>
                    <a:pt x="5837" y="12857"/>
                  </a:lnTo>
                  <a:lnTo>
                    <a:pt x="5881" y="12813"/>
                  </a:lnTo>
                  <a:lnTo>
                    <a:pt x="7241" y="11804"/>
                  </a:lnTo>
                  <a:lnTo>
                    <a:pt x="7285" y="11760"/>
                  </a:lnTo>
                  <a:lnTo>
                    <a:pt x="8426" y="10312"/>
                  </a:lnTo>
                  <a:lnTo>
                    <a:pt x="8470" y="10268"/>
                  </a:lnTo>
                  <a:lnTo>
                    <a:pt x="9874" y="7504"/>
                  </a:lnTo>
                  <a:lnTo>
                    <a:pt x="10444" y="6933"/>
                  </a:lnTo>
                  <a:lnTo>
                    <a:pt x="11761" y="6319"/>
                  </a:lnTo>
                  <a:lnTo>
                    <a:pt x="13165" y="6056"/>
                  </a:lnTo>
                  <a:lnTo>
                    <a:pt x="14306" y="5836"/>
                  </a:lnTo>
                  <a:lnTo>
                    <a:pt x="15227" y="5573"/>
                  </a:lnTo>
                  <a:lnTo>
                    <a:pt x="15929" y="5266"/>
                  </a:lnTo>
                  <a:lnTo>
                    <a:pt x="16544" y="4959"/>
                  </a:lnTo>
                  <a:lnTo>
                    <a:pt x="17070" y="4608"/>
                  </a:lnTo>
                  <a:lnTo>
                    <a:pt x="17597" y="4213"/>
                  </a:lnTo>
                  <a:lnTo>
                    <a:pt x="18167" y="3686"/>
                  </a:lnTo>
                  <a:lnTo>
                    <a:pt x="19264" y="2765"/>
                  </a:lnTo>
                  <a:lnTo>
                    <a:pt x="19923" y="2194"/>
                  </a:lnTo>
                  <a:lnTo>
                    <a:pt x="20756" y="1580"/>
                  </a:lnTo>
                  <a:lnTo>
                    <a:pt x="21941" y="527"/>
                  </a:lnTo>
                  <a:lnTo>
                    <a:pt x="22424" y="395"/>
                  </a:lnTo>
                  <a:lnTo>
                    <a:pt x="23784" y="351"/>
                  </a:lnTo>
                  <a:lnTo>
                    <a:pt x="25144" y="351"/>
                  </a:lnTo>
                  <a:lnTo>
                    <a:pt x="26461" y="395"/>
                  </a:lnTo>
                  <a:lnTo>
                    <a:pt x="27733" y="527"/>
                  </a:lnTo>
                  <a:lnTo>
                    <a:pt x="28348" y="615"/>
                  </a:lnTo>
                  <a:lnTo>
                    <a:pt x="28962" y="746"/>
                  </a:lnTo>
                  <a:lnTo>
                    <a:pt x="29576" y="878"/>
                  </a:lnTo>
                  <a:lnTo>
                    <a:pt x="30191" y="1097"/>
                  </a:lnTo>
                  <a:lnTo>
                    <a:pt x="30805" y="1317"/>
                  </a:lnTo>
                  <a:lnTo>
                    <a:pt x="31419" y="1580"/>
                  </a:lnTo>
                  <a:lnTo>
                    <a:pt x="32034" y="1887"/>
                  </a:lnTo>
                  <a:lnTo>
                    <a:pt x="32648" y="2238"/>
                  </a:lnTo>
                  <a:lnTo>
                    <a:pt x="34271" y="3291"/>
                  </a:lnTo>
                  <a:lnTo>
                    <a:pt x="34886" y="3949"/>
                  </a:lnTo>
                  <a:lnTo>
                    <a:pt x="34930" y="3993"/>
                  </a:lnTo>
                  <a:lnTo>
                    <a:pt x="35017" y="4037"/>
                  </a:lnTo>
                  <a:lnTo>
                    <a:pt x="35061" y="3993"/>
                  </a:lnTo>
                  <a:lnTo>
                    <a:pt x="35105" y="3993"/>
                  </a:lnTo>
                  <a:lnTo>
                    <a:pt x="35149" y="3906"/>
                  </a:lnTo>
                  <a:lnTo>
                    <a:pt x="35193" y="3862"/>
                  </a:lnTo>
                  <a:lnTo>
                    <a:pt x="35193" y="3774"/>
                  </a:lnTo>
                  <a:lnTo>
                    <a:pt x="35149" y="3730"/>
                  </a:lnTo>
                  <a:lnTo>
                    <a:pt x="34491" y="3028"/>
                  </a:lnTo>
                  <a:lnTo>
                    <a:pt x="32823" y="1931"/>
                  </a:lnTo>
                  <a:lnTo>
                    <a:pt x="32209" y="1580"/>
                  </a:lnTo>
                  <a:lnTo>
                    <a:pt x="31595" y="1273"/>
                  </a:lnTo>
                  <a:lnTo>
                    <a:pt x="30980" y="966"/>
                  </a:lnTo>
                  <a:lnTo>
                    <a:pt x="30322" y="746"/>
                  </a:lnTo>
                  <a:lnTo>
                    <a:pt x="29708" y="571"/>
                  </a:lnTo>
                  <a:lnTo>
                    <a:pt x="29094" y="395"/>
                  </a:lnTo>
                  <a:lnTo>
                    <a:pt x="28435" y="264"/>
                  </a:lnTo>
                  <a:lnTo>
                    <a:pt x="27821" y="176"/>
                  </a:lnTo>
                  <a:lnTo>
                    <a:pt x="26505" y="44"/>
                  </a:lnTo>
                  <a:lnTo>
                    <a:pt x="2518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8" name="Google Shape;2828;p126"/>
            <p:cNvSpPr/>
            <p:nvPr/>
          </p:nvSpPr>
          <p:spPr>
            <a:xfrm>
              <a:off x="2228100" y="4100950"/>
              <a:ext cx="934675" cy="336800"/>
            </a:xfrm>
            <a:custGeom>
              <a:avLst/>
              <a:gdLst/>
              <a:ahLst/>
              <a:cxnLst/>
              <a:rect l="l" t="t" r="r" b="b"/>
              <a:pathLst>
                <a:path w="37387" h="13472" extrusionOk="0">
                  <a:moveTo>
                    <a:pt x="29707" y="0"/>
                  </a:moveTo>
                  <a:lnTo>
                    <a:pt x="25539" y="44"/>
                  </a:lnTo>
                  <a:lnTo>
                    <a:pt x="22204" y="176"/>
                  </a:lnTo>
                  <a:lnTo>
                    <a:pt x="22160" y="176"/>
                  </a:lnTo>
                  <a:lnTo>
                    <a:pt x="21370" y="571"/>
                  </a:lnTo>
                  <a:lnTo>
                    <a:pt x="21282" y="615"/>
                  </a:lnTo>
                  <a:lnTo>
                    <a:pt x="20010" y="2063"/>
                  </a:lnTo>
                  <a:lnTo>
                    <a:pt x="18167" y="3599"/>
                  </a:lnTo>
                  <a:lnTo>
                    <a:pt x="16368" y="5090"/>
                  </a:lnTo>
                  <a:lnTo>
                    <a:pt x="15183" y="5573"/>
                  </a:lnTo>
                  <a:lnTo>
                    <a:pt x="14569" y="5793"/>
                  </a:lnTo>
                  <a:lnTo>
                    <a:pt x="13998" y="5924"/>
                  </a:lnTo>
                  <a:lnTo>
                    <a:pt x="12857" y="6144"/>
                  </a:lnTo>
                  <a:lnTo>
                    <a:pt x="12243" y="6231"/>
                  </a:lnTo>
                  <a:lnTo>
                    <a:pt x="11629" y="6363"/>
                  </a:lnTo>
                  <a:lnTo>
                    <a:pt x="11058" y="6539"/>
                  </a:lnTo>
                  <a:lnTo>
                    <a:pt x="10488" y="6758"/>
                  </a:lnTo>
                  <a:lnTo>
                    <a:pt x="10224" y="6890"/>
                  </a:lnTo>
                  <a:lnTo>
                    <a:pt x="9961" y="7065"/>
                  </a:lnTo>
                  <a:lnTo>
                    <a:pt x="9698" y="7284"/>
                  </a:lnTo>
                  <a:lnTo>
                    <a:pt x="9478" y="7504"/>
                  </a:lnTo>
                  <a:lnTo>
                    <a:pt x="9259" y="7767"/>
                  </a:lnTo>
                  <a:lnTo>
                    <a:pt x="8996" y="8118"/>
                  </a:lnTo>
                  <a:lnTo>
                    <a:pt x="8820" y="8469"/>
                  </a:lnTo>
                  <a:lnTo>
                    <a:pt x="8601" y="8820"/>
                  </a:lnTo>
                  <a:lnTo>
                    <a:pt x="6802" y="12506"/>
                  </a:lnTo>
                  <a:lnTo>
                    <a:pt x="5968" y="12813"/>
                  </a:lnTo>
                  <a:lnTo>
                    <a:pt x="4608" y="13121"/>
                  </a:lnTo>
                  <a:lnTo>
                    <a:pt x="3906" y="12989"/>
                  </a:lnTo>
                  <a:lnTo>
                    <a:pt x="1712" y="12155"/>
                  </a:lnTo>
                  <a:lnTo>
                    <a:pt x="220" y="11585"/>
                  </a:lnTo>
                  <a:lnTo>
                    <a:pt x="88" y="11585"/>
                  </a:lnTo>
                  <a:lnTo>
                    <a:pt x="44" y="11629"/>
                  </a:lnTo>
                  <a:lnTo>
                    <a:pt x="0" y="11716"/>
                  </a:lnTo>
                  <a:lnTo>
                    <a:pt x="0" y="11760"/>
                  </a:lnTo>
                  <a:lnTo>
                    <a:pt x="0" y="11848"/>
                  </a:lnTo>
                  <a:lnTo>
                    <a:pt x="44" y="11892"/>
                  </a:lnTo>
                  <a:lnTo>
                    <a:pt x="88" y="11936"/>
                  </a:lnTo>
                  <a:lnTo>
                    <a:pt x="1580" y="12506"/>
                  </a:lnTo>
                  <a:lnTo>
                    <a:pt x="3818" y="13296"/>
                  </a:lnTo>
                  <a:lnTo>
                    <a:pt x="4564" y="13472"/>
                  </a:lnTo>
                  <a:lnTo>
                    <a:pt x="4652" y="13472"/>
                  </a:lnTo>
                  <a:lnTo>
                    <a:pt x="6100" y="13121"/>
                  </a:lnTo>
                  <a:lnTo>
                    <a:pt x="6977" y="12813"/>
                  </a:lnTo>
                  <a:lnTo>
                    <a:pt x="7065" y="12726"/>
                  </a:lnTo>
                  <a:lnTo>
                    <a:pt x="8908" y="8996"/>
                  </a:lnTo>
                  <a:lnTo>
                    <a:pt x="9084" y="8645"/>
                  </a:lnTo>
                  <a:lnTo>
                    <a:pt x="9303" y="8294"/>
                  </a:lnTo>
                  <a:lnTo>
                    <a:pt x="9522" y="8030"/>
                  </a:lnTo>
                  <a:lnTo>
                    <a:pt x="9742" y="7767"/>
                  </a:lnTo>
                  <a:lnTo>
                    <a:pt x="9961" y="7548"/>
                  </a:lnTo>
                  <a:lnTo>
                    <a:pt x="10181" y="7372"/>
                  </a:lnTo>
                  <a:lnTo>
                    <a:pt x="10663" y="7065"/>
                  </a:lnTo>
                  <a:lnTo>
                    <a:pt x="11190" y="6846"/>
                  </a:lnTo>
                  <a:lnTo>
                    <a:pt x="11716" y="6670"/>
                  </a:lnTo>
                  <a:lnTo>
                    <a:pt x="12287" y="6582"/>
                  </a:lnTo>
                  <a:lnTo>
                    <a:pt x="12901" y="6495"/>
                  </a:lnTo>
                  <a:lnTo>
                    <a:pt x="14086" y="6275"/>
                  </a:lnTo>
                  <a:lnTo>
                    <a:pt x="14700" y="6144"/>
                  </a:lnTo>
                  <a:lnTo>
                    <a:pt x="15315" y="5924"/>
                  </a:lnTo>
                  <a:lnTo>
                    <a:pt x="16499" y="5398"/>
                  </a:lnTo>
                  <a:lnTo>
                    <a:pt x="16543" y="5354"/>
                  </a:lnTo>
                  <a:lnTo>
                    <a:pt x="18430" y="3862"/>
                  </a:lnTo>
                  <a:lnTo>
                    <a:pt x="20229" y="2326"/>
                  </a:lnTo>
                  <a:lnTo>
                    <a:pt x="20273" y="2326"/>
                  </a:lnTo>
                  <a:lnTo>
                    <a:pt x="21546" y="878"/>
                  </a:lnTo>
                  <a:lnTo>
                    <a:pt x="22248" y="527"/>
                  </a:lnTo>
                  <a:lnTo>
                    <a:pt x="25539" y="395"/>
                  </a:lnTo>
                  <a:lnTo>
                    <a:pt x="29664" y="351"/>
                  </a:lnTo>
                  <a:lnTo>
                    <a:pt x="33042" y="2282"/>
                  </a:lnTo>
                  <a:lnTo>
                    <a:pt x="34973" y="3642"/>
                  </a:lnTo>
                  <a:lnTo>
                    <a:pt x="36772" y="5222"/>
                  </a:lnTo>
                  <a:lnTo>
                    <a:pt x="36816" y="5222"/>
                  </a:lnTo>
                  <a:lnTo>
                    <a:pt x="37123" y="5398"/>
                  </a:lnTo>
                  <a:lnTo>
                    <a:pt x="37167" y="5442"/>
                  </a:lnTo>
                  <a:lnTo>
                    <a:pt x="37255" y="5442"/>
                  </a:lnTo>
                  <a:lnTo>
                    <a:pt x="37299" y="5398"/>
                  </a:lnTo>
                  <a:lnTo>
                    <a:pt x="37343" y="5354"/>
                  </a:lnTo>
                  <a:lnTo>
                    <a:pt x="37386" y="5310"/>
                  </a:lnTo>
                  <a:lnTo>
                    <a:pt x="37386" y="5222"/>
                  </a:lnTo>
                  <a:lnTo>
                    <a:pt x="37343" y="5178"/>
                  </a:lnTo>
                  <a:lnTo>
                    <a:pt x="37299" y="5134"/>
                  </a:lnTo>
                  <a:lnTo>
                    <a:pt x="36992" y="4959"/>
                  </a:lnTo>
                  <a:lnTo>
                    <a:pt x="35192" y="3379"/>
                  </a:lnTo>
                  <a:lnTo>
                    <a:pt x="35149" y="3335"/>
                  </a:lnTo>
                  <a:lnTo>
                    <a:pt x="33218" y="2019"/>
                  </a:lnTo>
                  <a:lnTo>
                    <a:pt x="2979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9" name="Google Shape;2829;p126"/>
            <p:cNvSpPr/>
            <p:nvPr/>
          </p:nvSpPr>
          <p:spPr>
            <a:xfrm>
              <a:off x="2245650" y="4054875"/>
              <a:ext cx="1314250" cy="359850"/>
            </a:xfrm>
            <a:custGeom>
              <a:avLst/>
              <a:gdLst/>
              <a:ahLst/>
              <a:cxnLst/>
              <a:rect l="l" t="t" r="r" b="b"/>
              <a:pathLst>
                <a:path w="52570" h="14394" extrusionOk="0">
                  <a:moveTo>
                    <a:pt x="26680" y="0"/>
                  </a:moveTo>
                  <a:lnTo>
                    <a:pt x="24091" y="176"/>
                  </a:lnTo>
                  <a:lnTo>
                    <a:pt x="24047" y="220"/>
                  </a:lnTo>
                  <a:lnTo>
                    <a:pt x="22862" y="439"/>
                  </a:lnTo>
                  <a:lnTo>
                    <a:pt x="22818" y="439"/>
                  </a:lnTo>
                  <a:lnTo>
                    <a:pt x="22292" y="746"/>
                  </a:lnTo>
                  <a:lnTo>
                    <a:pt x="21019" y="834"/>
                  </a:lnTo>
                  <a:lnTo>
                    <a:pt x="20888" y="878"/>
                  </a:lnTo>
                  <a:lnTo>
                    <a:pt x="19659" y="2063"/>
                  </a:lnTo>
                  <a:lnTo>
                    <a:pt x="19615" y="2107"/>
                  </a:lnTo>
                  <a:lnTo>
                    <a:pt x="19045" y="3072"/>
                  </a:lnTo>
                  <a:lnTo>
                    <a:pt x="18167" y="3862"/>
                  </a:lnTo>
                  <a:lnTo>
                    <a:pt x="16280" y="5573"/>
                  </a:lnTo>
                  <a:lnTo>
                    <a:pt x="15095" y="6451"/>
                  </a:lnTo>
                  <a:lnTo>
                    <a:pt x="14349" y="6758"/>
                  </a:lnTo>
                  <a:lnTo>
                    <a:pt x="11322" y="7285"/>
                  </a:lnTo>
                  <a:lnTo>
                    <a:pt x="9566" y="7811"/>
                  </a:lnTo>
                  <a:lnTo>
                    <a:pt x="9522" y="7855"/>
                  </a:lnTo>
                  <a:lnTo>
                    <a:pt x="8645" y="8338"/>
                  </a:lnTo>
                  <a:lnTo>
                    <a:pt x="8601" y="8382"/>
                  </a:lnTo>
                  <a:lnTo>
                    <a:pt x="7855" y="9171"/>
                  </a:lnTo>
                  <a:lnTo>
                    <a:pt x="7811" y="9215"/>
                  </a:lnTo>
                  <a:lnTo>
                    <a:pt x="7197" y="10268"/>
                  </a:lnTo>
                  <a:lnTo>
                    <a:pt x="5705" y="13603"/>
                  </a:lnTo>
                  <a:lnTo>
                    <a:pt x="5091" y="13823"/>
                  </a:lnTo>
                  <a:lnTo>
                    <a:pt x="3862" y="14042"/>
                  </a:lnTo>
                  <a:lnTo>
                    <a:pt x="2940" y="13867"/>
                  </a:lnTo>
                  <a:lnTo>
                    <a:pt x="264" y="12857"/>
                  </a:lnTo>
                  <a:lnTo>
                    <a:pt x="132" y="12857"/>
                  </a:lnTo>
                  <a:lnTo>
                    <a:pt x="44" y="12901"/>
                  </a:lnTo>
                  <a:lnTo>
                    <a:pt x="44" y="12989"/>
                  </a:lnTo>
                  <a:lnTo>
                    <a:pt x="0" y="13033"/>
                  </a:lnTo>
                  <a:lnTo>
                    <a:pt x="44" y="13121"/>
                  </a:lnTo>
                  <a:lnTo>
                    <a:pt x="88" y="13164"/>
                  </a:lnTo>
                  <a:lnTo>
                    <a:pt x="132" y="13208"/>
                  </a:lnTo>
                  <a:lnTo>
                    <a:pt x="2853" y="14218"/>
                  </a:lnTo>
                  <a:lnTo>
                    <a:pt x="2896" y="14218"/>
                  </a:lnTo>
                  <a:lnTo>
                    <a:pt x="3818" y="14393"/>
                  </a:lnTo>
                  <a:lnTo>
                    <a:pt x="3862" y="14393"/>
                  </a:lnTo>
                  <a:lnTo>
                    <a:pt x="5178" y="14174"/>
                  </a:lnTo>
                  <a:lnTo>
                    <a:pt x="5880" y="13867"/>
                  </a:lnTo>
                  <a:lnTo>
                    <a:pt x="6012" y="13779"/>
                  </a:lnTo>
                  <a:lnTo>
                    <a:pt x="7504" y="10400"/>
                  </a:lnTo>
                  <a:lnTo>
                    <a:pt x="8118" y="9391"/>
                  </a:lnTo>
                  <a:lnTo>
                    <a:pt x="8820" y="8645"/>
                  </a:lnTo>
                  <a:lnTo>
                    <a:pt x="9698" y="8162"/>
                  </a:lnTo>
                  <a:lnTo>
                    <a:pt x="11409" y="7636"/>
                  </a:lnTo>
                  <a:lnTo>
                    <a:pt x="14437" y="7065"/>
                  </a:lnTo>
                  <a:lnTo>
                    <a:pt x="14481" y="7065"/>
                  </a:lnTo>
                  <a:lnTo>
                    <a:pt x="15227" y="6758"/>
                  </a:lnTo>
                  <a:lnTo>
                    <a:pt x="15271" y="6714"/>
                  </a:lnTo>
                  <a:lnTo>
                    <a:pt x="16499" y="5880"/>
                  </a:lnTo>
                  <a:lnTo>
                    <a:pt x="18386" y="4125"/>
                  </a:lnTo>
                  <a:lnTo>
                    <a:pt x="19264" y="3291"/>
                  </a:lnTo>
                  <a:lnTo>
                    <a:pt x="19308" y="3291"/>
                  </a:lnTo>
                  <a:lnTo>
                    <a:pt x="19922" y="2326"/>
                  </a:lnTo>
                  <a:lnTo>
                    <a:pt x="21107" y="1185"/>
                  </a:lnTo>
                  <a:lnTo>
                    <a:pt x="22336" y="1054"/>
                  </a:lnTo>
                  <a:lnTo>
                    <a:pt x="22423" y="1054"/>
                  </a:lnTo>
                  <a:lnTo>
                    <a:pt x="22950" y="790"/>
                  </a:lnTo>
                  <a:lnTo>
                    <a:pt x="24135" y="527"/>
                  </a:lnTo>
                  <a:lnTo>
                    <a:pt x="26680" y="351"/>
                  </a:lnTo>
                  <a:lnTo>
                    <a:pt x="28128" y="527"/>
                  </a:lnTo>
                  <a:lnTo>
                    <a:pt x="28874" y="746"/>
                  </a:lnTo>
                  <a:lnTo>
                    <a:pt x="31024" y="2019"/>
                  </a:lnTo>
                  <a:lnTo>
                    <a:pt x="33042" y="3335"/>
                  </a:lnTo>
                  <a:lnTo>
                    <a:pt x="34710" y="4476"/>
                  </a:lnTo>
                  <a:lnTo>
                    <a:pt x="35719" y="5661"/>
                  </a:lnTo>
                  <a:lnTo>
                    <a:pt x="35763" y="5661"/>
                  </a:lnTo>
                  <a:lnTo>
                    <a:pt x="37079" y="6846"/>
                  </a:lnTo>
                  <a:lnTo>
                    <a:pt x="37123" y="6890"/>
                  </a:lnTo>
                  <a:lnTo>
                    <a:pt x="39493" y="8118"/>
                  </a:lnTo>
                  <a:lnTo>
                    <a:pt x="42740" y="9215"/>
                  </a:lnTo>
                  <a:lnTo>
                    <a:pt x="44407" y="9698"/>
                  </a:lnTo>
                  <a:lnTo>
                    <a:pt x="44451" y="9698"/>
                  </a:lnTo>
                  <a:lnTo>
                    <a:pt x="48620" y="10093"/>
                  </a:lnTo>
                  <a:lnTo>
                    <a:pt x="49673" y="10137"/>
                  </a:lnTo>
                  <a:lnTo>
                    <a:pt x="51867" y="9961"/>
                  </a:lnTo>
                  <a:lnTo>
                    <a:pt x="51911" y="9961"/>
                  </a:lnTo>
                  <a:lnTo>
                    <a:pt x="52438" y="9786"/>
                  </a:lnTo>
                  <a:lnTo>
                    <a:pt x="52525" y="9742"/>
                  </a:lnTo>
                  <a:lnTo>
                    <a:pt x="52569" y="9654"/>
                  </a:lnTo>
                  <a:lnTo>
                    <a:pt x="52569" y="9610"/>
                  </a:lnTo>
                  <a:lnTo>
                    <a:pt x="52569" y="9522"/>
                  </a:lnTo>
                  <a:lnTo>
                    <a:pt x="52525" y="9479"/>
                  </a:lnTo>
                  <a:lnTo>
                    <a:pt x="52481" y="9435"/>
                  </a:lnTo>
                  <a:lnTo>
                    <a:pt x="52350" y="9435"/>
                  </a:lnTo>
                  <a:lnTo>
                    <a:pt x="51823" y="9610"/>
                  </a:lnTo>
                  <a:lnTo>
                    <a:pt x="49673" y="9786"/>
                  </a:lnTo>
                  <a:lnTo>
                    <a:pt x="48620" y="9742"/>
                  </a:lnTo>
                  <a:lnTo>
                    <a:pt x="44495" y="9347"/>
                  </a:lnTo>
                  <a:lnTo>
                    <a:pt x="42872" y="8864"/>
                  </a:lnTo>
                  <a:lnTo>
                    <a:pt x="39624" y="7811"/>
                  </a:lnTo>
                  <a:lnTo>
                    <a:pt x="37299" y="6582"/>
                  </a:lnTo>
                  <a:lnTo>
                    <a:pt x="35982" y="5398"/>
                  </a:lnTo>
                  <a:lnTo>
                    <a:pt x="34929" y="4213"/>
                  </a:lnTo>
                  <a:lnTo>
                    <a:pt x="34885" y="4169"/>
                  </a:lnTo>
                  <a:lnTo>
                    <a:pt x="33218" y="3028"/>
                  </a:lnTo>
                  <a:lnTo>
                    <a:pt x="31199" y="1712"/>
                  </a:lnTo>
                  <a:lnTo>
                    <a:pt x="29049" y="439"/>
                  </a:lnTo>
                  <a:lnTo>
                    <a:pt x="29005" y="395"/>
                  </a:lnTo>
                  <a:lnTo>
                    <a:pt x="28216" y="176"/>
                  </a:lnTo>
                  <a:lnTo>
                    <a:pt x="28172" y="176"/>
                  </a:lnTo>
                  <a:lnTo>
                    <a:pt x="2672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0" name="Google Shape;2830;p126"/>
            <p:cNvSpPr/>
            <p:nvPr/>
          </p:nvSpPr>
          <p:spPr>
            <a:xfrm>
              <a:off x="2252225" y="4008800"/>
              <a:ext cx="1328500" cy="378500"/>
            </a:xfrm>
            <a:custGeom>
              <a:avLst/>
              <a:gdLst/>
              <a:ahLst/>
              <a:cxnLst/>
              <a:rect l="l" t="t" r="r" b="b"/>
              <a:pathLst>
                <a:path w="53140" h="15140" extrusionOk="0">
                  <a:moveTo>
                    <a:pt x="24749" y="0"/>
                  </a:moveTo>
                  <a:lnTo>
                    <a:pt x="22643" y="483"/>
                  </a:lnTo>
                  <a:lnTo>
                    <a:pt x="22599" y="527"/>
                  </a:lnTo>
                  <a:lnTo>
                    <a:pt x="20054" y="1448"/>
                  </a:lnTo>
                  <a:lnTo>
                    <a:pt x="19966" y="1492"/>
                  </a:lnTo>
                  <a:lnTo>
                    <a:pt x="18650" y="3291"/>
                  </a:lnTo>
                  <a:lnTo>
                    <a:pt x="17992" y="4520"/>
                  </a:lnTo>
                  <a:lnTo>
                    <a:pt x="17290" y="5310"/>
                  </a:lnTo>
                  <a:lnTo>
                    <a:pt x="15490" y="6977"/>
                  </a:lnTo>
                  <a:lnTo>
                    <a:pt x="14437" y="7679"/>
                  </a:lnTo>
                  <a:lnTo>
                    <a:pt x="13779" y="7899"/>
                  </a:lnTo>
                  <a:lnTo>
                    <a:pt x="9918" y="8601"/>
                  </a:lnTo>
                  <a:lnTo>
                    <a:pt x="9874" y="8601"/>
                  </a:lnTo>
                  <a:lnTo>
                    <a:pt x="8908" y="8996"/>
                  </a:lnTo>
                  <a:lnTo>
                    <a:pt x="8865" y="8996"/>
                  </a:lnTo>
                  <a:lnTo>
                    <a:pt x="7855" y="9566"/>
                  </a:lnTo>
                  <a:lnTo>
                    <a:pt x="7811" y="9610"/>
                  </a:lnTo>
                  <a:lnTo>
                    <a:pt x="6934" y="10444"/>
                  </a:lnTo>
                  <a:lnTo>
                    <a:pt x="6890" y="10488"/>
                  </a:lnTo>
                  <a:lnTo>
                    <a:pt x="6188" y="11716"/>
                  </a:lnTo>
                  <a:lnTo>
                    <a:pt x="5091" y="14700"/>
                  </a:lnTo>
                  <a:lnTo>
                    <a:pt x="2458" y="14788"/>
                  </a:lnTo>
                  <a:lnTo>
                    <a:pt x="220" y="13954"/>
                  </a:lnTo>
                  <a:lnTo>
                    <a:pt x="176" y="13954"/>
                  </a:lnTo>
                  <a:lnTo>
                    <a:pt x="88" y="13998"/>
                  </a:lnTo>
                  <a:lnTo>
                    <a:pt x="45" y="13998"/>
                  </a:lnTo>
                  <a:lnTo>
                    <a:pt x="1" y="14086"/>
                  </a:lnTo>
                  <a:lnTo>
                    <a:pt x="1" y="14130"/>
                  </a:lnTo>
                  <a:lnTo>
                    <a:pt x="1" y="14218"/>
                  </a:lnTo>
                  <a:lnTo>
                    <a:pt x="45" y="14262"/>
                  </a:lnTo>
                  <a:lnTo>
                    <a:pt x="132" y="14305"/>
                  </a:lnTo>
                  <a:lnTo>
                    <a:pt x="2370" y="15139"/>
                  </a:lnTo>
                  <a:lnTo>
                    <a:pt x="2458" y="15139"/>
                  </a:lnTo>
                  <a:lnTo>
                    <a:pt x="5222" y="15051"/>
                  </a:lnTo>
                  <a:lnTo>
                    <a:pt x="5310" y="15007"/>
                  </a:lnTo>
                  <a:lnTo>
                    <a:pt x="5398" y="14920"/>
                  </a:lnTo>
                  <a:lnTo>
                    <a:pt x="6495" y="11848"/>
                  </a:lnTo>
                  <a:lnTo>
                    <a:pt x="7197" y="10707"/>
                  </a:lnTo>
                  <a:lnTo>
                    <a:pt x="8075" y="9873"/>
                  </a:lnTo>
                  <a:lnTo>
                    <a:pt x="9040" y="9303"/>
                  </a:lnTo>
                  <a:lnTo>
                    <a:pt x="10005" y="8952"/>
                  </a:lnTo>
                  <a:lnTo>
                    <a:pt x="13867" y="8250"/>
                  </a:lnTo>
                  <a:lnTo>
                    <a:pt x="14569" y="8031"/>
                  </a:lnTo>
                  <a:lnTo>
                    <a:pt x="14613" y="7987"/>
                  </a:lnTo>
                  <a:lnTo>
                    <a:pt x="15666" y="7241"/>
                  </a:lnTo>
                  <a:lnTo>
                    <a:pt x="15710" y="7241"/>
                  </a:lnTo>
                  <a:lnTo>
                    <a:pt x="17553" y="5573"/>
                  </a:lnTo>
                  <a:lnTo>
                    <a:pt x="17553" y="5529"/>
                  </a:lnTo>
                  <a:lnTo>
                    <a:pt x="18255" y="4739"/>
                  </a:lnTo>
                  <a:lnTo>
                    <a:pt x="18299" y="4696"/>
                  </a:lnTo>
                  <a:lnTo>
                    <a:pt x="18957" y="3467"/>
                  </a:lnTo>
                  <a:lnTo>
                    <a:pt x="20230" y="1756"/>
                  </a:lnTo>
                  <a:lnTo>
                    <a:pt x="22731" y="834"/>
                  </a:lnTo>
                  <a:lnTo>
                    <a:pt x="24793" y="351"/>
                  </a:lnTo>
                  <a:lnTo>
                    <a:pt x="25320" y="351"/>
                  </a:lnTo>
                  <a:lnTo>
                    <a:pt x="27996" y="1054"/>
                  </a:lnTo>
                  <a:lnTo>
                    <a:pt x="31507" y="2940"/>
                  </a:lnTo>
                  <a:lnTo>
                    <a:pt x="33789" y="4345"/>
                  </a:lnTo>
                  <a:lnTo>
                    <a:pt x="35544" y="5134"/>
                  </a:lnTo>
                  <a:lnTo>
                    <a:pt x="36992" y="6582"/>
                  </a:lnTo>
                  <a:lnTo>
                    <a:pt x="39142" y="8118"/>
                  </a:lnTo>
                  <a:lnTo>
                    <a:pt x="40107" y="9171"/>
                  </a:lnTo>
                  <a:lnTo>
                    <a:pt x="40151" y="9259"/>
                  </a:lnTo>
                  <a:lnTo>
                    <a:pt x="42696" y="10181"/>
                  </a:lnTo>
                  <a:lnTo>
                    <a:pt x="44671" y="10751"/>
                  </a:lnTo>
                  <a:lnTo>
                    <a:pt x="44715" y="10751"/>
                  </a:lnTo>
                  <a:lnTo>
                    <a:pt x="48752" y="11146"/>
                  </a:lnTo>
                  <a:lnTo>
                    <a:pt x="48796" y="11190"/>
                  </a:lnTo>
                  <a:lnTo>
                    <a:pt x="51341" y="11058"/>
                  </a:lnTo>
                  <a:lnTo>
                    <a:pt x="52087" y="11190"/>
                  </a:lnTo>
                  <a:lnTo>
                    <a:pt x="52175" y="11190"/>
                  </a:lnTo>
                  <a:lnTo>
                    <a:pt x="53008" y="10927"/>
                  </a:lnTo>
                  <a:lnTo>
                    <a:pt x="53096" y="10883"/>
                  </a:lnTo>
                  <a:lnTo>
                    <a:pt x="53140" y="10839"/>
                  </a:lnTo>
                  <a:lnTo>
                    <a:pt x="53140" y="10751"/>
                  </a:lnTo>
                  <a:lnTo>
                    <a:pt x="53140" y="10707"/>
                  </a:lnTo>
                  <a:lnTo>
                    <a:pt x="53096" y="10619"/>
                  </a:lnTo>
                  <a:lnTo>
                    <a:pt x="53052" y="10576"/>
                  </a:lnTo>
                  <a:lnTo>
                    <a:pt x="52921" y="10576"/>
                  </a:lnTo>
                  <a:lnTo>
                    <a:pt x="52087" y="10839"/>
                  </a:lnTo>
                  <a:lnTo>
                    <a:pt x="51385" y="10707"/>
                  </a:lnTo>
                  <a:lnTo>
                    <a:pt x="51341" y="10707"/>
                  </a:lnTo>
                  <a:lnTo>
                    <a:pt x="48796" y="10839"/>
                  </a:lnTo>
                  <a:lnTo>
                    <a:pt x="44759" y="10400"/>
                  </a:lnTo>
                  <a:lnTo>
                    <a:pt x="42828" y="9830"/>
                  </a:lnTo>
                  <a:lnTo>
                    <a:pt x="40327" y="8908"/>
                  </a:lnTo>
                  <a:lnTo>
                    <a:pt x="39361" y="7855"/>
                  </a:lnTo>
                  <a:lnTo>
                    <a:pt x="37211" y="6319"/>
                  </a:lnTo>
                  <a:lnTo>
                    <a:pt x="35763" y="4871"/>
                  </a:lnTo>
                  <a:lnTo>
                    <a:pt x="35719" y="4827"/>
                  </a:lnTo>
                  <a:lnTo>
                    <a:pt x="33964" y="4037"/>
                  </a:lnTo>
                  <a:lnTo>
                    <a:pt x="31682" y="2633"/>
                  </a:lnTo>
                  <a:lnTo>
                    <a:pt x="28128" y="702"/>
                  </a:lnTo>
                  <a:lnTo>
                    <a:pt x="2536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1" name="Google Shape;2831;p126"/>
            <p:cNvSpPr/>
            <p:nvPr/>
          </p:nvSpPr>
          <p:spPr>
            <a:xfrm>
              <a:off x="2104125" y="4481600"/>
              <a:ext cx="42825" cy="15400"/>
            </a:xfrm>
            <a:custGeom>
              <a:avLst/>
              <a:gdLst/>
              <a:ahLst/>
              <a:cxnLst/>
              <a:rect l="l" t="t" r="r" b="b"/>
              <a:pathLst>
                <a:path w="1713" h="616" extrusionOk="0">
                  <a:moveTo>
                    <a:pt x="132" y="1"/>
                  </a:moveTo>
                  <a:lnTo>
                    <a:pt x="45" y="45"/>
                  </a:lnTo>
                  <a:lnTo>
                    <a:pt x="1" y="89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45" y="308"/>
                  </a:lnTo>
                  <a:lnTo>
                    <a:pt x="132" y="352"/>
                  </a:lnTo>
                  <a:lnTo>
                    <a:pt x="1493" y="615"/>
                  </a:lnTo>
                  <a:lnTo>
                    <a:pt x="1537" y="615"/>
                  </a:lnTo>
                  <a:lnTo>
                    <a:pt x="1668" y="571"/>
                  </a:lnTo>
                  <a:lnTo>
                    <a:pt x="1712" y="484"/>
                  </a:lnTo>
                  <a:lnTo>
                    <a:pt x="1712" y="440"/>
                  </a:lnTo>
                  <a:lnTo>
                    <a:pt x="1668" y="352"/>
                  </a:lnTo>
                  <a:lnTo>
                    <a:pt x="1624" y="308"/>
                  </a:lnTo>
                  <a:lnTo>
                    <a:pt x="1580" y="264"/>
                  </a:lnTo>
                  <a:lnTo>
                    <a:pt x="17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2" name="Google Shape;2832;p126"/>
            <p:cNvSpPr/>
            <p:nvPr/>
          </p:nvSpPr>
          <p:spPr>
            <a:xfrm>
              <a:off x="2084375" y="4455275"/>
              <a:ext cx="138250" cy="42825"/>
            </a:xfrm>
            <a:custGeom>
              <a:avLst/>
              <a:gdLst/>
              <a:ahLst/>
              <a:cxnLst/>
              <a:rect l="l" t="t" r="r" b="b"/>
              <a:pathLst>
                <a:path w="5530" h="1713" extrusionOk="0">
                  <a:moveTo>
                    <a:pt x="659" y="1"/>
                  </a:moveTo>
                  <a:lnTo>
                    <a:pt x="133" y="132"/>
                  </a:lnTo>
                  <a:lnTo>
                    <a:pt x="45" y="176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1" y="352"/>
                  </a:lnTo>
                  <a:lnTo>
                    <a:pt x="1" y="396"/>
                  </a:lnTo>
                  <a:lnTo>
                    <a:pt x="89" y="439"/>
                  </a:lnTo>
                  <a:lnTo>
                    <a:pt x="133" y="483"/>
                  </a:lnTo>
                  <a:lnTo>
                    <a:pt x="220" y="483"/>
                  </a:lnTo>
                  <a:lnTo>
                    <a:pt x="703" y="352"/>
                  </a:lnTo>
                  <a:lnTo>
                    <a:pt x="3029" y="1142"/>
                  </a:lnTo>
                  <a:lnTo>
                    <a:pt x="5310" y="1712"/>
                  </a:lnTo>
                  <a:lnTo>
                    <a:pt x="5354" y="1712"/>
                  </a:lnTo>
                  <a:lnTo>
                    <a:pt x="5442" y="1668"/>
                  </a:lnTo>
                  <a:lnTo>
                    <a:pt x="5530" y="1580"/>
                  </a:lnTo>
                  <a:lnTo>
                    <a:pt x="5530" y="1493"/>
                  </a:lnTo>
                  <a:lnTo>
                    <a:pt x="5486" y="1449"/>
                  </a:lnTo>
                  <a:lnTo>
                    <a:pt x="5442" y="1405"/>
                  </a:lnTo>
                  <a:lnTo>
                    <a:pt x="5398" y="1361"/>
                  </a:lnTo>
                  <a:lnTo>
                    <a:pt x="3116" y="791"/>
                  </a:lnTo>
                  <a:lnTo>
                    <a:pt x="74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3" name="Google Shape;2833;p126"/>
            <p:cNvSpPr/>
            <p:nvPr/>
          </p:nvSpPr>
          <p:spPr>
            <a:xfrm>
              <a:off x="2080000" y="4434425"/>
              <a:ext cx="208450" cy="60375"/>
            </a:xfrm>
            <a:custGeom>
              <a:avLst/>
              <a:gdLst/>
              <a:ahLst/>
              <a:cxnLst/>
              <a:rect l="l" t="t" r="r" b="b"/>
              <a:pathLst>
                <a:path w="8338" h="2415" extrusionOk="0">
                  <a:moveTo>
                    <a:pt x="1317" y="1"/>
                  </a:moveTo>
                  <a:lnTo>
                    <a:pt x="527" y="176"/>
                  </a:lnTo>
                  <a:lnTo>
                    <a:pt x="483" y="176"/>
                  </a:lnTo>
                  <a:lnTo>
                    <a:pt x="132" y="308"/>
                  </a:lnTo>
                  <a:lnTo>
                    <a:pt x="44" y="352"/>
                  </a:lnTo>
                  <a:lnTo>
                    <a:pt x="44" y="396"/>
                  </a:lnTo>
                  <a:lnTo>
                    <a:pt x="0" y="484"/>
                  </a:lnTo>
                  <a:lnTo>
                    <a:pt x="44" y="528"/>
                  </a:lnTo>
                  <a:lnTo>
                    <a:pt x="44" y="571"/>
                  </a:lnTo>
                  <a:lnTo>
                    <a:pt x="132" y="615"/>
                  </a:lnTo>
                  <a:lnTo>
                    <a:pt x="176" y="659"/>
                  </a:lnTo>
                  <a:lnTo>
                    <a:pt x="264" y="615"/>
                  </a:lnTo>
                  <a:lnTo>
                    <a:pt x="571" y="484"/>
                  </a:lnTo>
                  <a:lnTo>
                    <a:pt x="1361" y="352"/>
                  </a:lnTo>
                  <a:lnTo>
                    <a:pt x="3511" y="922"/>
                  </a:lnTo>
                  <a:lnTo>
                    <a:pt x="5837" y="1844"/>
                  </a:lnTo>
                  <a:lnTo>
                    <a:pt x="7723" y="2371"/>
                  </a:lnTo>
                  <a:lnTo>
                    <a:pt x="8162" y="2414"/>
                  </a:lnTo>
                  <a:lnTo>
                    <a:pt x="8206" y="2414"/>
                  </a:lnTo>
                  <a:lnTo>
                    <a:pt x="8294" y="2371"/>
                  </a:lnTo>
                  <a:lnTo>
                    <a:pt x="8338" y="2283"/>
                  </a:lnTo>
                  <a:lnTo>
                    <a:pt x="8338" y="2195"/>
                  </a:lnTo>
                  <a:lnTo>
                    <a:pt x="8338" y="2151"/>
                  </a:lnTo>
                  <a:lnTo>
                    <a:pt x="8294" y="2107"/>
                  </a:lnTo>
                  <a:lnTo>
                    <a:pt x="8206" y="2063"/>
                  </a:lnTo>
                  <a:lnTo>
                    <a:pt x="7811" y="2019"/>
                  </a:lnTo>
                  <a:lnTo>
                    <a:pt x="5968" y="1537"/>
                  </a:lnTo>
                  <a:lnTo>
                    <a:pt x="3642" y="571"/>
                  </a:lnTo>
                  <a:lnTo>
                    <a:pt x="3599" y="571"/>
                  </a:lnTo>
                  <a:lnTo>
                    <a:pt x="1405" y="45"/>
                  </a:lnTo>
                  <a:lnTo>
                    <a:pt x="131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4" name="Google Shape;2834;p126"/>
            <p:cNvSpPr/>
            <p:nvPr/>
          </p:nvSpPr>
          <p:spPr>
            <a:xfrm>
              <a:off x="2060250" y="4419075"/>
              <a:ext cx="269900" cy="66950"/>
            </a:xfrm>
            <a:custGeom>
              <a:avLst/>
              <a:gdLst/>
              <a:ahLst/>
              <a:cxnLst/>
              <a:rect l="l" t="t" r="r" b="b"/>
              <a:pathLst>
                <a:path w="10796" h="2678" extrusionOk="0">
                  <a:moveTo>
                    <a:pt x="3072" y="1"/>
                  </a:moveTo>
                  <a:lnTo>
                    <a:pt x="1536" y="264"/>
                  </a:lnTo>
                  <a:lnTo>
                    <a:pt x="176" y="483"/>
                  </a:lnTo>
                  <a:lnTo>
                    <a:pt x="88" y="483"/>
                  </a:lnTo>
                  <a:lnTo>
                    <a:pt x="44" y="571"/>
                  </a:lnTo>
                  <a:lnTo>
                    <a:pt x="1" y="615"/>
                  </a:lnTo>
                  <a:lnTo>
                    <a:pt x="1" y="659"/>
                  </a:lnTo>
                  <a:lnTo>
                    <a:pt x="44" y="747"/>
                  </a:lnTo>
                  <a:lnTo>
                    <a:pt x="88" y="790"/>
                  </a:lnTo>
                  <a:lnTo>
                    <a:pt x="132" y="834"/>
                  </a:lnTo>
                  <a:lnTo>
                    <a:pt x="220" y="834"/>
                  </a:lnTo>
                  <a:lnTo>
                    <a:pt x="1580" y="615"/>
                  </a:lnTo>
                  <a:lnTo>
                    <a:pt x="3116" y="396"/>
                  </a:lnTo>
                  <a:lnTo>
                    <a:pt x="5617" y="1229"/>
                  </a:lnTo>
                  <a:lnTo>
                    <a:pt x="7899" y="1887"/>
                  </a:lnTo>
                  <a:lnTo>
                    <a:pt x="9698" y="2546"/>
                  </a:lnTo>
                  <a:lnTo>
                    <a:pt x="9742" y="2546"/>
                  </a:lnTo>
                  <a:lnTo>
                    <a:pt x="10576" y="2677"/>
                  </a:lnTo>
                  <a:lnTo>
                    <a:pt x="10620" y="2677"/>
                  </a:lnTo>
                  <a:lnTo>
                    <a:pt x="10751" y="2633"/>
                  </a:lnTo>
                  <a:lnTo>
                    <a:pt x="10795" y="2502"/>
                  </a:lnTo>
                  <a:lnTo>
                    <a:pt x="10795" y="2458"/>
                  </a:lnTo>
                  <a:lnTo>
                    <a:pt x="10751" y="2370"/>
                  </a:lnTo>
                  <a:lnTo>
                    <a:pt x="10707" y="2326"/>
                  </a:lnTo>
                  <a:lnTo>
                    <a:pt x="10664" y="2326"/>
                  </a:lnTo>
                  <a:lnTo>
                    <a:pt x="9830" y="2195"/>
                  </a:lnTo>
                  <a:lnTo>
                    <a:pt x="7987" y="1536"/>
                  </a:lnTo>
                  <a:lnTo>
                    <a:pt x="5749" y="878"/>
                  </a:lnTo>
                  <a:lnTo>
                    <a:pt x="3160" y="45"/>
                  </a:lnTo>
                  <a:lnTo>
                    <a:pt x="307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5" name="Google Shape;2835;p126"/>
            <p:cNvSpPr/>
            <p:nvPr/>
          </p:nvSpPr>
          <p:spPr>
            <a:xfrm>
              <a:off x="1951650" y="4680175"/>
              <a:ext cx="528775" cy="40600"/>
            </a:xfrm>
            <a:custGeom>
              <a:avLst/>
              <a:gdLst/>
              <a:ahLst/>
              <a:cxnLst/>
              <a:rect l="l" t="t" r="r" b="b"/>
              <a:pathLst>
                <a:path w="21151" h="1624" extrusionOk="0">
                  <a:moveTo>
                    <a:pt x="20975" y="0"/>
                  </a:moveTo>
                  <a:lnTo>
                    <a:pt x="16807" y="132"/>
                  </a:lnTo>
                  <a:lnTo>
                    <a:pt x="16719" y="176"/>
                  </a:lnTo>
                  <a:lnTo>
                    <a:pt x="15578" y="702"/>
                  </a:lnTo>
                  <a:lnTo>
                    <a:pt x="11146" y="527"/>
                  </a:lnTo>
                  <a:lnTo>
                    <a:pt x="8733" y="527"/>
                  </a:lnTo>
                  <a:lnTo>
                    <a:pt x="6188" y="790"/>
                  </a:lnTo>
                  <a:lnTo>
                    <a:pt x="3116" y="1097"/>
                  </a:lnTo>
                  <a:lnTo>
                    <a:pt x="878" y="966"/>
                  </a:lnTo>
                  <a:lnTo>
                    <a:pt x="790" y="1009"/>
                  </a:lnTo>
                  <a:lnTo>
                    <a:pt x="132" y="1273"/>
                  </a:lnTo>
                  <a:lnTo>
                    <a:pt x="44" y="1317"/>
                  </a:lnTo>
                  <a:lnTo>
                    <a:pt x="0" y="1404"/>
                  </a:lnTo>
                  <a:lnTo>
                    <a:pt x="0" y="1448"/>
                  </a:lnTo>
                  <a:lnTo>
                    <a:pt x="0" y="1536"/>
                  </a:lnTo>
                  <a:lnTo>
                    <a:pt x="88" y="1580"/>
                  </a:lnTo>
                  <a:lnTo>
                    <a:pt x="176" y="1624"/>
                  </a:lnTo>
                  <a:lnTo>
                    <a:pt x="264" y="1624"/>
                  </a:lnTo>
                  <a:lnTo>
                    <a:pt x="878" y="1317"/>
                  </a:lnTo>
                  <a:lnTo>
                    <a:pt x="3116" y="1448"/>
                  </a:lnTo>
                  <a:lnTo>
                    <a:pt x="3160" y="1448"/>
                  </a:lnTo>
                  <a:lnTo>
                    <a:pt x="6231" y="1141"/>
                  </a:lnTo>
                  <a:lnTo>
                    <a:pt x="8733" y="878"/>
                  </a:lnTo>
                  <a:lnTo>
                    <a:pt x="11146" y="878"/>
                  </a:lnTo>
                  <a:lnTo>
                    <a:pt x="15578" y="1053"/>
                  </a:lnTo>
                  <a:lnTo>
                    <a:pt x="15666" y="1053"/>
                  </a:lnTo>
                  <a:lnTo>
                    <a:pt x="16851" y="483"/>
                  </a:lnTo>
                  <a:lnTo>
                    <a:pt x="20975" y="351"/>
                  </a:lnTo>
                  <a:lnTo>
                    <a:pt x="21063" y="351"/>
                  </a:lnTo>
                  <a:lnTo>
                    <a:pt x="21107" y="307"/>
                  </a:lnTo>
                  <a:lnTo>
                    <a:pt x="21151" y="263"/>
                  </a:lnTo>
                  <a:lnTo>
                    <a:pt x="21151" y="176"/>
                  </a:lnTo>
                  <a:lnTo>
                    <a:pt x="21151" y="132"/>
                  </a:lnTo>
                  <a:lnTo>
                    <a:pt x="21107" y="44"/>
                  </a:lnTo>
                  <a:lnTo>
                    <a:pt x="21063" y="44"/>
                  </a:lnTo>
                  <a:lnTo>
                    <a:pt x="2097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6" name="Google Shape;2836;p126"/>
            <p:cNvSpPr/>
            <p:nvPr/>
          </p:nvSpPr>
          <p:spPr>
            <a:xfrm>
              <a:off x="2370700" y="4660425"/>
              <a:ext cx="121800" cy="17575"/>
            </a:xfrm>
            <a:custGeom>
              <a:avLst/>
              <a:gdLst/>
              <a:ahLst/>
              <a:cxnLst/>
              <a:rect l="l" t="t" r="r" b="b"/>
              <a:pathLst>
                <a:path w="4872" h="703" extrusionOk="0">
                  <a:moveTo>
                    <a:pt x="4696" y="0"/>
                  </a:moveTo>
                  <a:lnTo>
                    <a:pt x="1010" y="44"/>
                  </a:lnTo>
                  <a:lnTo>
                    <a:pt x="966" y="88"/>
                  </a:lnTo>
                  <a:lnTo>
                    <a:pt x="132" y="395"/>
                  </a:lnTo>
                  <a:lnTo>
                    <a:pt x="45" y="395"/>
                  </a:lnTo>
                  <a:lnTo>
                    <a:pt x="1" y="483"/>
                  </a:lnTo>
                  <a:lnTo>
                    <a:pt x="1" y="527"/>
                  </a:lnTo>
                  <a:lnTo>
                    <a:pt x="1" y="615"/>
                  </a:lnTo>
                  <a:lnTo>
                    <a:pt x="89" y="702"/>
                  </a:lnTo>
                  <a:lnTo>
                    <a:pt x="220" y="702"/>
                  </a:lnTo>
                  <a:lnTo>
                    <a:pt x="1054" y="395"/>
                  </a:lnTo>
                  <a:lnTo>
                    <a:pt x="4740" y="351"/>
                  </a:lnTo>
                  <a:lnTo>
                    <a:pt x="4784" y="307"/>
                  </a:lnTo>
                  <a:lnTo>
                    <a:pt x="4828" y="264"/>
                  </a:lnTo>
                  <a:lnTo>
                    <a:pt x="4871" y="220"/>
                  </a:lnTo>
                  <a:lnTo>
                    <a:pt x="4871" y="132"/>
                  </a:lnTo>
                  <a:lnTo>
                    <a:pt x="4871" y="88"/>
                  </a:lnTo>
                  <a:lnTo>
                    <a:pt x="4828" y="44"/>
                  </a:lnTo>
                  <a:lnTo>
                    <a:pt x="478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7" name="Google Shape;2837;p126"/>
            <p:cNvSpPr/>
            <p:nvPr/>
          </p:nvSpPr>
          <p:spPr>
            <a:xfrm>
              <a:off x="2386075" y="4638475"/>
              <a:ext cx="120675" cy="19775"/>
            </a:xfrm>
            <a:custGeom>
              <a:avLst/>
              <a:gdLst/>
              <a:ahLst/>
              <a:cxnLst/>
              <a:rect l="l" t="t" r="r" b="b"/>
              <a:pathLst>
                <a:path w="4827" h="791" extrusionOk="0">
                  <a:moveTo>
                    <a:pt x="4651" y="1"/>
                  </a:moveTo>
                  <a:lnTo>
                    <a:pt x="965" y="132"/>
                  </a:lnTo>
                  <a:lnTo>
                    <a:pt x="922" y="132"/>
                  </a:lnTo>
                  <a:lnTo>
                    <a:pt x="132" y="440"/>
                  </a:lnTo>
                  <a:lnTo>
                    <a:pt x="88" y="483"/>
                  </a:lnTo>
                  <a:lnTo>
                    <a:pt x="44" y="527"/>
                  </a:lnTo>
                  <a:lnTo>
                    <a:pt x="0" y="615"/>
                  </a:lnTo>
                  <a:lnTo>
                    <a:pt x="44" y="659"/>
                  </a:lnTo>
                  <a:lnTo>
                    <a:pt x="88" y="747"/>
                  </a:lnTo>
                  <a:lnTo>
                    <a:pt x="176" y="791"/>
                  </a:lnTo>
                  <a:lnTo>
                    <a:pt x="263" y="791"/>
                  </a:lnTo>
                  <a:lnTo>
                    <a:pt x="1009" y="483"/>
                  </a:lnTo>
                  <a:lnTo>
                    <a:pt x="4651" y="352"/>
                  </a:lnTo>
                  <a:lnTo>
                    <a:pt x="4695" y="352"/>
                  </a:lnTo>
                  <a:lnTo>
                    <a:pt x="4783" y="308"/>
                  </a:lnTo>
                  <a:lnTo>
                    <a:pt x="4783" y="264"/>
                  </a:lnTo>
                  <a:lnTo>
                    <a:pt x="4827" y="176"/>
                  </a:lnTo>
                  <a:lnTo>
                    <a:pt x="4783" y="132"/>
                  </a:lnTo>
                  <a:lnTo>
                    <a:pt x="4739" y="88"/>
                  </a:lnTo>
                  <a:lnTo>
                    <a:pt x="4695" y="45"/>
                  </a:lnTo>
                  <a:lnTo>
                    <a:pt x="465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8" name="Google Shape;2838;p126"/>
            <p:cNvSpPr/>
            <p:nvPr/>
          </p:nvSpPr>
          <p:spPr>
            <a:xfrm>
              <a:off x="2401425" y="4618725"/>
              <a:ext cx="117400" cy="17575"/>
            </a:xfrm>
            <a:custGeom>
              <a:avLst/>
              <a:gdLst/>
              <a:ahLst/>
              <a:cxnLst/>
              <a:rect l="l" t="t" r="r" b="b"/>
              <a:pathLst>
                <a:path w="4696" h="703" extrusionOk="0">
                  <a:moveTo>
                    <a:pt x="4520" y="1"/>
                  </a:moveTo>
                  <a:lnTo>
                    <a:pt x="966" y="133"/>
                  </a:lnTo>
                  <a:lnTo>
                    <a:pt x="922" y="133"/>
                  </a:lnTo>
                  <a:lnTo>
                    <a:pt x="176" y="352"/>
                  </a:lnTo>
                  <a:lnTo>
                    <a:pt x="132" y="352"/>
                  </a:lnTo>
                  <a:lnTo>
                    <a:pt x="88" y="396"/>
                  </a:lnTo>
                  <a:lnTo>
                    <a:pt x="44" y="440"/>
                  </a:lnTo>
                  <a:lnTo>
                    <a:pt x="0" y="484"/>
                  </a:lnTo>
                  <a:lnTo>
                    <a:pt x="0" y="571"/>
                  </a:lnTo>
                  <a:lnTo>
                    <a:pt x="88" y="659"/>
                  </a:lnTo>
                  <a:lnTo>
                    <a:pt x="176" y="703"/>
                  </a:lnTo>
                  <a:lnTo>
                    <a:pt x="220" y="703"/>
                  </a:lnTo>
                  <a:lnTo>
                    <a:pt x="1010" y="484"/>
                  </a:lnTo>
                  <a:lnTo>
                    <a:pt x="4520" y="352"/>
                  </a:lnTo>
                  <a:lnTo>
                    <a:pt x="4608" y="308"/>
                  </a:lnTo>
                  <a:lnTo>
                    <a:pt x="4652" y="264"/>
                  </a:lnTo>
                  <a:lnTo>
                    <a:pt x="4696" y="220"/>
                  </a:lnTo>
                  <a:lnTo>
                    <a:pt x="4696" y="133"/>
                  </a:lnTo>
                  <a:lnTo>
                    <a:pt x="4652" y="89"/>
                  </a:lnTo>
                  <a:lnTo>
                    <a:pt x="4652" y="45"/>
                  </a:lnTo>
                  <a:lnTo>
                    <a:pt x="456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9" name="Google Shape;2839;p126"/>
            <p:cNvSpPr/>
            <p:nvPr/>
          </p:nvSpPr>
          <p:spPr>
            <a:xfrm>
              <a:off x="2443100" y="4581425"/>
              <a:ext cx="16500" cy="11000"/>
            </a:xfrm>
            <a:custGeom>
              <a:avLst/>
              <a:gdLst/>
              <a:ahLst/>
              <a:cxnLst/>
              <a:rect l="l" t="t" r="r" b="b"/>
              <a:pathLst>
                <a:path w="660" h="440" extrusionOk="0">
                  <a:moveTo>
                    <a:pt x="440" y="1"/>
                  </a:moveTo>
                  <a:lnTo>
                    <a:pt x="133" y="89"/>
                  </a:lnTo>
                  <a:lnTo>
                    <a:pt x="45" y="133"/>
                  </a:lnTo>
                  <a:lnTo>
                    <a:pt x="1" y="176"/>
                  </a:lnTo>
                  <a:lnTo>
                    <a:pt x="1" y="220"/>
                  </a:lnTo>
                  <a:lnTo>
                    <a:pt x="1" y="308"/>
                  </a:lnTo>
                  <a:lnTo>
                    <a:pt x="45" y="396"/>
                  </a:lnTo>
                  <a:lnTo>
                    <a:pt x="176" y="440"/>
                  </a:lnTo>
                  <a:lnTo>
                    <a:pt x="220" y="440"/>
                  </a:lnTo>
                  <a:lnTo>
                    <a:pt x="527" y="352"/>
                  </a:lnTo>
                  <a:lnTo>
                    <a:pt x="571" y="308"/>
                  </a:lnTo>
                  <a:lnTo>
                    <a:pt x="615" y="264"/>
                  </a:lnTo>
                  <a:lnTo>
                    <a:pt x="659" y="220"/>
                  </a:lnTo>
                  <a:lnTo>
                    <a:pt x="659" y="133"/>
                  </a:lnTo>
                  <a:lnTo>
                    <a:pt x="615" y="89"/>
                  </a:lnTo>
                  <a:lnTo>
                    <a:pt x="571" y="45"/>
                  </a:lnTo>
                  <a:lnTo>
                    <a:pt x="52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0" name="Google Shape;2840;p126"/>
            <p:cNvSpPr/>
            <p:nvPr/>
          </p:nvSpPr>
          <p:spPr>
            <a:xfrm>
              <a:off x="2448600" y="4561700"/>
              <a:ext cx="25250" cy="13175"/>
            </a:xfrm>
            <a:custGeom>
              <a:avLst/>
              <a:gdLst/>
              <a:ahLst/>
              <a:cxnLst/>
              <a:rect l="l" t="t" r="r" b="b"/>
              <a:pathLst>
                <a:path w="1010" h="527" extrusionOk="0">
                  <a:moveTo>
                    <a:pt x="834" y="0"/>
                  </a:moveTo>
                  <a:lnTo>
                    <a:pt x="132" y="176"/>
                  </a:lnTo>
                  <a:lnTo>
                    <a:pt x="88" y="176"/>
                  </a:lnTo>
                  <a:lnTo>
                    <a:pt x="44" y="263"/>
                  </a:lnTo>
                  <a:lnTo>
                    <a:pt x="0" y="307"/>
                  </a:lnTo>
                  <a:lnTo>
                    <a:pt x="0" y="395"/>
                  </a:lnTo>
                  <a:lnTo>
                    <a:pt x="88" y="483"/>
                  </a:lnTo>
                  <a:lnTo>
                    <a:pt x="176" y="527"/>
                  </a:lnTo>
                  <a:lnTo>
                    <a:pt x="220" y="527"/>
                  </a:lnTo>
                  <a:lnTo>
                    <a:pt x="922" y="351"/>
                  </a:lnTo>
                  <a:lnTo>
                    <a:pt x="966" y="307"/>
                  </a:lnTo>
                  <a:lnTo>
                    <a:pt x="1010" y="263"/>
                  </a:lnTo>
                  <a:lnTo>
                    <a:pt x="1010" y="176"/>
                  </a:lnTo>
                  <a:lnTo>
                    <a:pt x="1010" y="132"/>
                  </a:lnTo>
                  <a:lnTo>
                    <a:pt x="1010" y="44"/>
                  </a:lnTo>
                  <a:lnTo>
                    <a:pt x="96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1" name="Google Shape;2841;p126"/>
            <p:cNvSpPr/>
            <p:nvPr/>
          </p:nvSpPr>
          <p:spPr>
            <a:xfrm>
              <a:off x="2465050" y="4534275"/>
              <a:ext cx="165675" cy="19750"/>
            </a:xfrm>
            <a:custGeom>
              <a:avLst/>
              <a:gdLst/>
              <a:ahLst/>
              <a:cxnLst/>
              <a:rect l="l" t="t" r="r" b="b"/>
              <a:pathLst>
                <a:path w="6627" h="790" extrusionOk="0">
                  <a:moveTo>
                    <a:pt x="6451" y="0"/>
                  </a:moveTo>
                  <a:lnTo>
                    <a:pt x="790" y="263"/>
                  </a:lnTo>
                  <a:lnTo>
                    <a:pt x="746" y="307"/>
                  </a:lnTo>
                  <a:lnTo>
                    <a:pt x="132" y="483"/>
                  </a:lnTo>
                  <a:lnTo>
                    <a:pt x="88" y="483"/>
                  </a:lnTo>
                  <a:lnTo>
                    <a:pt x="44" y="571"/>
                  </a:lnTo>
                  <a:lnTo>
                    <a:pt x="0" y="614"/>
                  </a:lnTo>
                  <a:lnTo>
                    <a:pt x="0" y="702"/>
                  </a:lnTo>
                  <a:lnTo>
                    <a:pt x="88" y="790"/>
                  </a:lnTo>
                  <a:lnTo>
                    <a:pt x="220" y="790"/>
                  </a:lnTo>
                  <a:lnTo>
                    <a:pt x="834" y="614"/>
                  </a:lnTo>
                  <a:lnTo>
                    <a:pt x="6451" y="351"/>
                  </a:lnTo>
                  <a:lnTo>
                    <a:pt x="6539" y="351"/>
                  </a:lnTo>
                  <a:lnTo>
                    <a:pt x="6583" y="307"/>
                  </a:lnTo>
                  <a:lnTo>
                    <a:pt x="6626" y="263"/>
                  </a:lnTo>
                  <a:lnTo>
                    <a:pt x="6626" y="176"/>
                  </a:lnTo>
                  <a:lnTo>
                    <a:pt x="6626" y="132"/>
                  </a:lnTo>
                  <a:lnTo>
                    <a:pt x="6583" y="44"/>
                  </a:lnTo>
                  <a:lnTo>
                    <a:pt x="6495" y="44"/>
                  </a:lnTo>
                  <a:lnTo>
                    <a:pt x="645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2" name="Google Shape;2842;p126"/>
            <p:cNvSpPr/>
            <p:nvPr/>
          </p:nvSpPr>
          <p:spPr>
            <a:xfrm>
              <a:off x="2470525" y="4513425"/>
              <a:ext cx="164575" cy="23050"/>
            </a:xfrm>
            <a:custGeom>
              <a:avLst/>
              <a:gdLst/>
              <a:ahLst/>
              <a:cxnLst/>
              <a:rect l="l" t="t" r="r" b="b"/>
              <a:pathLst>
                <a:path w="6583" h="922" extrusionOk="0">
                  <a:moveTo>
                    <a:pt x="6407" y="0"/>
                  </a:moveTo>
                  <a:lnTo>
                    <a:pt x="2546" y="88"/>
                  </a:lnTo>
                  <a:lnTo>
                    <a:pt x="1142" y="308"/>
                  </a:lnTo>
                  <a:lnTo>
                    <a:pt x="1098" y="308"/>
                  </a:lnTo>
                  <a:lnTo>
                    <a:pt x="133" y="571"/>
                  </a:lnTo>
                  <a:lnTo>
                    <a:pt x="89" y="615"/>
                  </a:lnTo>
                  <a:lnTo>
                    <a:pt x="45" y="659"/>
                  </a:lnTo>
                  <a:lnTo>
                    <a:pt x="1" y="746"/>
                  </a:lnTo>
                  <a:lnTo>
                    <a:pt x="45" y="790"/>
                  </a:lnTo>
                  <a:lnTo>
                    <a:pt x="89" y="878"/>
                  </a:lnTo>
                  <a:lnTo>
                    <a:pt x="176" y="922"/>
                  </a:lnTo>
                  <a:lnTo>
                    <a:pt x="220" y="922"/>
                  </a:lnTo>
                  <a:lnTo>
                    <a:pt x="1186" y="659"/>
                  </a:lnTo>
                  <a:lnTo>
                    <a:pt x="2590" y="439"/>
                  </a:lnTo>
                  <a:lnTo>
                    <a:pt x="6451" y="351"/>
                  </a:lnTo>
                  <a:lnTo>
                    <a:pt x="6495" y="351"/>
                  </a:lnTo>
                  <a:lnTo>
                    <a:pt x="6539" y="308"/>
                  </a:lnTo>
                  <a:lnTo>
                    <a:pt x="6583" y="264"/>
                  </a:lnTo>
                  <a:lnTo>
                    <a:pt x="6583" y="176"/>
                  </a:lnTo>
                  <a:lnTo>
                    <a:pt x="6583" y="88"/>
                  </a:lnTo>
                  <a:lnTo>
                    <a:pt x="6539" y="44"/>
                  </a:lnTo>
                  <a:lnTo>
                    <a:pt x="649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3" name="Google Shape;2843;p126"/>
            <p:cNvSpPr/>
            <p:nvPr/>
          </p:nvSpPr>
          <p:spPr>
            <a:xfrm>
              <a:off x="2521000" y="4471725"/>
              <a:ext cx="125075" cy="18675"/>
            </a:xfrm>
            <a:custGeom>
              <a:avLst/>
              <a:gdLst/>
              <a:ahLst/>
              <a:cxnLst/>
              <a:rect l="l" t="t" r="r" b="b"/>
              <a:pathLst>
                <a:path w="5003" h="747" extrusionOk="0">
                  <a:moveTo>
                    <a:pt x="4827" y="1"/>
                  </a:moveTo>
                  <a:lnTo>
                    <a:pt x="1756" y="133"/>
                  </a:lnTo>
                  <a:lnTo>
                    <a:pt x="308" y="308"/>
                  </a:lnTo>
                  <a:lnTo>
                    <a:pt x="264" y="352"/>
                  </a:lnTo>
                  <a:lnTo>
                    <a:pt x="88" y="396"/>
                  </a:lnTo>
                  <a:lnTo>
                    <a:pt x="44" y="440"/>
                  </a:lnTo>
                  <a:lnTo>
                    <a:pt x="0" y="484"/>
                  </a:lnTo>
                  <a:lnTo>
                    <a:pt x="0" y="571"/>
                  </a:lnTo>
                  <a:lnTo>
                    <a:pt x="0" y="615"/>
                  </a:lnTo>
                  <a:lnTo>
                    <a:pt x="88" y="703"/>
                  </a:lnTo>
                  <a:lnTo>
                    <a:pt x="176" y="747"/>
                  </a:lnTo>
                  <a:lnTo>
                    <a:pt x="220" y="747"/>
                  </a:lnTo>
                  <a:lnTo>
                    <a:pt x="351" y="659"/>
                  </a:lnTo>
                  <a:lnTo>
                    <a:pt x="1799" y="484"/>
                  </a:lnTo>
                  <a:lnTo>
                    <a:pt x="4827" y="352"/>
                  </a:lnTo>
                  <a:lnTo>
                    <a:pt x="4915" y="308"/>
                  </a:lnTo>
                  <a:lnTo>
                    <a:pt x="4959" y="308"/>
                  </a:lnTo>
                  <a:lnTo>
                    <a:pt x="5003" y="220"/>
                  </a:lnTo>
                  <a:lnTo>
                    <a:pt x="5003" y="176"/>
                  </a:lnTo>
                  <a:lnTo>
                    <a:pt x="5003" y="89"/>
                  </a:lnTo>
                  <a:lnTo>
                    <a:pt x="4959" y="45"/>
                  </a:lnTo>
                  <a:lnTo>
                    <a:pt x="487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4" name="Google Shape;2844;p126"/>
            <p:cNvSpPr/>
            <p:nvPr/>
          </p:nvSpPr>
          <p:spPr>
            <a:xfrm>
              <a:off x="2530875" y="4452000"/>
              <a:ext cx="120700" cy="19750"/>
            </a:xfrm>
            <a:custGeom>
              <a:avLst/>
              <a:gdLst/>
              <a:ahLst/>
              <a:cxnLst/>
              <a:rect l="l" t="t" r="r" b="b"/>
              <a:pathLst>
                <a:path w="4828" h="790" extrusionOk="0">
                  <a:moveTo>
                    <a:pt x="4608" y="0"/>
                  </a:moveTo>
                  <a:lnTo>
                    <a:pt x="2019" y="88"/>
                  </a:lnTo>
                  <a:lnTo>
                    <a:pt x="483" y="307"/>
                  </a:lnTo>
                  <a:lnTo>
                    <a:pt x="439" y="307"/>
                  </a:lnTo>
                  <a:lnTo>
                    <a:pt x="88" y="439"/>
                  </a:lnTo>
                  <a:lnTo>
                    <a:pt x="44" y="483"/>
                  </a:lnTo>
                  <a:lnTo>
                    <a:pt x="0" y="570"/>
                  </a:lnTo>
                  <a:lnTo>
                    <a:pt x="0" y="614"/>
                  </a:lnTo>
                  <a:lnTo>
                    <a:pt x="0" y="702"/>
                  </a:lnTo>
                  <a:lnTo>
                    <a:pt x="44" y="790"/>
                  </a:lnTo>
                  <a:lnTo>
                    <a:pt x="220" y="790"/>
                  </a:lnTo>
                  <a:lnTo>
                    <a:pt x="571" y="658"/>
                  </a:lnTo>
                  <a:lnTo>
                    <a:pt x="2063" y="439"/>
                  </a:lnTo>
                  <a:lnTo>
                    <a:pt x="4652" y="351"/>
                  </a:lnTo>
                  <a:lnTo>
                    <a:pt x="4696" y="307"/>
                  </a:lnTo>
                  <a:lnTo>
                    <a:pt x="4783" y="263"/>
                  </a:lnTo>
                  <a:lnTo>
                    <a:pt x="4783" y="219"/>
                  </a:lnTo>
                  <a:lnTo>
                    <a:pt x="4827" y="132"/>
                  </a:lnTo>
                  <a:lnTo>
                    <a:pt x="4783" y="88"/>
                  </a:lnTo>
                  <a:lnTo>
                    <a:pt x="4739" y="44"/>
                  </a:lnTo>
                  <a:lnTo>
                    <a:pt x="469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5" name="Google Shape;2845;p126"/>
            <p:cNvSpPr/>
            <p:nvPr/>
          </p:nvSpPr>
          <p:spPr>
            <a:xfrm>
              <a:off x="2524300" y="4427850"/>
              <a:ext cx="161275" cy="30750"/>
            </a:xfrm>
            <a:custGeom>
              <a:avLst/>
              <a:gdLst/>
              <a:ahLst/>
              <a:cxnLst/>
              <a:rect l="l" t="t" r="r" b="b"/>
              <a:pathLst>
                <a:path w="6451" h="1230" extrusionOk="0">
                  <a:moveTo>
                    <a:pt x="6275" y="1"/>
                  </a:moveTo>
                  <a:lnTo>
                    <a:pt x="2896" y="220"/>
                  </a:lnTo>
                  <a:lnTo>
                    <a:pt x="1360" y="483"/>
                  </a:lnTo>
                  <a:lnTo>
                    <a:pt x="1316" y="483"/>
                  </a:lnTo>
                  <a:lnTo>
                    <a:pt x="132" y="878"/>
                  </a:lnTo>
                  <a:lnTo>
                    <a:pt x="44" y="922"/>
                  </a:lnTo>
                  <a:lnTo>
                    <a:pt x="0" y="966"/>
                  </a:lnTo>
                  <a:lnTo>
                    <a:pt x="0" y="1054"/>
                  </a:lnTo>
                  <a:lnTo>
                    <a:pt x="0" y="1098"/>
                  </a:lnTo>
                  <a:lnTo>
                    <a:pt x="88" y="1185"/>
                  </a:lnTo>
                  <a:lnTo>
                    <a:pt x="176" y="1229"/>
                  </a:lnTo>
                  <a:lnTo>
                    <a:pt x="219" y="1229"/>
                  </a:lnTo>
                  <a:lnTo>
                    <a:pt x="1404" y="834"/>
                  </a:lnTo>
                  <a:lnTo>
                    <a:pt x="2896" y="571"/>
                  </a:lnTo>
                  <a:lnTo>
                    <a:pt x="6275" y="352"/>
                  </a:lnTo>
                  <a:lnTo>
                    <a:pt x="6363" y="308"/>
                  </a:lnTo>
                  <a:lnTo>
                    <a:pt x="6407" y="264"/>
                  </a:lnTo>
                  <a:lnTo>
                    <a:pt x="6450" y="220"/>
                  </a:lnTo>
                  <a:lnTo>
                    <a:pt x="6450" y="132"/>
                  </a:lnTo>
                  <a:lnTo>
                    <a:pt x="6450" y="88"/>
                  </a:lnTo>
                  <a:lnTo>
                    <a:pt x="6407" y="45"/>
                  </a:lnTo>
                  <a:lnTo>
                    <a:pt x="627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6" name="Google Shape;2846;p126"/>
            <p:cNvSpPr/>
            <p:nvPr/>
          </p:nvSpPr>
          <p:spPr>
            <a:xfrm>
              <a:off x="2522100" y="4401525"/>
              <a:ext cx="190900" cy="28550"/>
            </a:xfrm>
            <a:custGeom>
              <a:avLst/>
              <a:gdLst/>
              <a:ahLst/>
              <a:cxnLst/>
              <a:rect l="l" t="t" r="r" b="b"/>
              <a:pathLst>
                <a:path w="7636" h="1142" extrusionOk="0">
                  <a:moveTo>
                    <a:pt x="7416" y="1"/>
                  </a:moveTo>
                  <a:lnTo>
                    <a:pt x="5003" y="308"/>
                  </a:lnTo>
                  <a:lnTo>
                    <a:pt x="2370" y="483"/>
                  </a:lnTo>
                  <a:lnTo>
                    <a:pt x="351" y="703"/>
                  </a:lnTo>
                  <a:lnTo>
                    <a:pt x="264" y="747"/>
                  </a:lnTo>
                  <a:lnTo>
                    <a:pt x="88" y="834"/>
                  </a:lnTo>
                  <a:lnTo>
                    <a:pt x="44" y="878"/>
                  </a:lnTo>
                  <a:lnTo>
                    <a:pt x="0" y="922"/>
                  </a:lnTo>
                  <a:lnTo>
                    <a:pt x="0" y="1010"/>
                  </a:lnTo>
                  <a:lnTo>
                    <a:pt x="44" y="1054"/>
                  </a:lnTo>
                  <a:lnTo>
                    <a:pt x="88" y="1141"/>
                  </a:lnTo>
                  <a:lnTo>
                    <a:pt x="264" y="1141"/>
                  </a:lnTo>
                  <a:lnTo>
                    <a:pt x="395" y="1054"/>
                  </a:lnTo>
                  <a:lnTo>
                    <a:pt x="2414" y="834"/>
                  </a:lnTo>
                  <a:lnTo>
                    <a:pt x="5047" y="659"/>
                  </a:lnTo>
                  <a:lnTo>
                    <a:pt x="7460" y="352"/>
                  </a:lnTo>
                  <a:lnTo>
                    <a:pt x="7548" y="308"/>
                  </a:lnTo>
                  <a:lnTo>
                    <a:pt x="7592" y="264"/>
                  </a:lnTo>
                  <a:lnTo>
                    <a:pt x="7635" y="220"/>
                  </a:lnTo>
                  <a:lnTo>
                    <a:pt x="7635" y="132"/>
                  </a:lnTo>
                  <a:lnTo>
                    <a:pt x="7592" y="88"/>
                  </a:lnTo>
                  <a:lnTo>
                    <a:pt x="7548" y="44"/>
                  </a:lnTo>
                  <a:lnTo>
                    <a:pt x="750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7" name="Google Shape;2847;p126"/>
            <p:cNvSpPr/>
            <p:nvPr/>
          </p:nvSpPr>
          <p:spPr>
            <a:xfrm>
              <a:off x="2533075" y="4308275"/>
              <a:ext cx="523300" cy="91075"/>
            </a:xfrm>
            <a:custGeom>
              <a:avLst/>
              <a:gdLst/>
              <a:ahLst/>
              <a:cxnLst/>
              <a:rect l="l" t="t" r="r" b="b"/>
              <a:pathLst>
                <a:path w="20932" h="3643" extrusionOk="0">
                  <a:moveTo>
                    <a:pt x="20361" y="1"/>
                  </a:moveTo>
                  <a:lnTo>
                    <a:pt x="16411" y="352"/>
                  </a:lnTo>
                  <a:lnTo>
                    <a:pt x="10444" y="834"/>
                  </a:lnTo>
                  <a:lnTo>
                    <a:pt x="6099" y="1273"/>
                  </a:lnTo>
                  <a:lnTo>
                    <a:pt x="6056" y="1273"/>
                  </a:lnTo>
                  <a:lnTo>
                    <a:pt x="2765" y="2283"/>
                  </a:lnTo>
                  <a:lnTo>
                    <a:pt x="965" y="2634"/>
                  </a:lnTo>
                  <a:lnTo>
                    <a:pt x="878" y="2677"/>
                  </a:lnTo>
                  <a:lnTo>
                    <a:pt x="88" y="3336"/>
                  </a:lnTo>
                  <a:lnTo>
                    <a:pt x="44" y="3380"/>
                  </a:lnTo>
                  <a:lnTo>
                    <a:pt x="0" y="3467"/>
                  </a:lnTo>
                  <a:lnTo>
                    <a:pt x="0" y="3511"/>
                  </a:lnTo>
                  <a:lnTo>
                    <a:pt x="44" y="3599"/>
                  </a:lnTo>
                  <a:lnTo>
                    <a:pt x="88" y="3643"/>
                  </a:lnTo>
                  <a:lnTo>
                    <a:pt x="176" y="3643"/>
                  </a:lnTo>
                  <a:lnTo>
                    <a:pt x="307" y="3599"/>
                  </a:lnTo>
                  <a:lnTo>
                    <a:pt x="1097" y="2985"/>
                  </a:lnTo>
                  <a:lnTo>
                    <a:pt x="2852" y="2590"/>
                  </a:lnTo>
                  <a:lnTo>
                    <a:pt x="6143" y="1624"/>
                  </a:lnTo>
                  <a:lnTo>
                    <a:pt x="10488" y="1186"/>
                  </a:lnTo>
                  <a:lnTo>
                    <a:pt x="13647" y="966"/>
                  </a:lnTo>
                  <a:lnTo>
                    <a:pt x="16455" y="703"/>
                  </a:lnTo>
                  <a:lnTo>
                    <a:pt x="20361" y="352"/>
                  </a:lnTo>
                  <a:lnTo>
                    <a:pt x="20712" y="440"/>
                  </a:lnTo>
                  <a:lnTo>
                    <a:pt x="20799" y="440"/>
                  </a:lnTo>
                  <a:lnTo>
                    <a:pt x="20843" y="396"/>
                  </a:lnTo>
                  <a:lnTo>
                    <a:pt x="20887" y="352"/>
                  </a:lnTo>
                  <a:lnTo>
                    <a:pt x="20931" y="308"/>
                  </a:lnTo>
                  <a:lnTo>
                    <a:pt x="20931" y="220"/>
                  </a:lnTo>
                  <a:lnTo>
                    <a:pt x="20887" y="176"/>
                  </a:lnTo>
                  <a:lnTo>
                    <a:pt x="20843" y="132"/>
                  </a:lnTo>
                  <a:lnTo>
                    <a:pt x="20799" y="88"/>
                  </a:lnTo>
                  <a:lnTo>
                    <a:pt x="2040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8" name="Google Shape;2848;p126"/>
            <p:cNvSpPr/>
            <p:nvPr/>
          </p:nvSpPr>
          <p:spPr>
            <a:xfrm>
              <a:off x="2508925" y="4276475"/>
              <a:ext cx="537575" cy="125075"/>
            </a:xfrm>
            <a:custGeom>
              <a:avLst/>
              <a:gdLst/>
              <a:ahLst/>
              <a:cxnLst/>
              <a:rect l="l" t="t" r="r" b="b"/>
              <a:pathLst>
                <a:path w="21503" h="5003" extrusionOk="0">
                  <a:moveTo>
                    <a:pt x="18255" y="0"/>
                  </a:moveTo>
                  <a:lnTo>
                    <a:pt x="13779" y="395"/>
                  </a:lnTo>
                  <a:lnTo>
                    <a:pt x="9479" y="834"/>
                  </a:lnTo>
                  <a:lnTo>
                    <a:pt x="6846" y="1185"/>
                  </a:lnTo>
                  <a:lnTo>
                    <a:pt x="6802" y="1229"/>
                  </a:lnTo>
                  <a:lnTo>
                    <a:pt x="5003" y="2238"/>
                  </a:lnTo>
                  <a:lnTo>
                    <a:pt x="3599" y="2765"/>
                  </a:lnTo>
                  <a:lnTo>
                    <a:pt x="1361" y="3247"/>
                  </a:lnTo>
                  <a:lnTo>
                    <a:pt x="1273" y="3335"/>
                  </a:lnTo>
                  <a:lnTo>
                    <a:pt x="440" y="4432"/>
                  </a:lnTo>
                  <a:lnTo>
                    <a:pt x="88" y="4652"/>
                  </a:lnTo>
                  <a:lnTo>
                    <a:pt x="45" y="4739"/>
                  </a:lnTo>
                  <a:lnTo>
                    <a:pt x="1" y="4783"/>
                  </a:lnTo>
                  <a:lnTo>
                    <a:pt x="1" y="4871"/>
                  </a:lnTo>
                  <a:lnTo>
                    <a:pt x="45" y="4915"/>
                  </a:lnTo>
                  <a:lnTo>
                    <a:pt x="88" y="4959"/>
                  </a:lnTo>
                  <a:lnTo>
                    <a:pt x="176" y="5003"/>
                  </a:lnTo>
                  <a:lnTo>
                    <a:pt x="264" y="4959"/>
                  </a:lnTo>
                  <a:lnTo>
                    <a:pt x="659" y="4739"/>
                  </a:lnTo>
                  <a:lnTo>
                    <a:pt x="703" y="4695"/>
                  </a:lnTo>
                  <a:lnTo>
                    <a:pt x="1537" y="3598"/>
                  </a:lnTo>
                  <a:lnTo>
                    <a:pt x="3687" y="3072"/>
                  </a:lnTo>
                  <a:lnTo>
                    <a:pt x="3731" y="3072"/>
                  </a:lnTo>
                  <a:lnTo>
                    <a:pt x="5135" y="2545"/>
                  </a:lnTo>
                  <a:lnTo>
                    <a:pt x="5179" y="2545"/>
                  </a:lnTo>
                  <a:lnTo>
                    <a:pt x="6934" y="1536"/>
                  </a:lnTo>
                  <a:lnTo>
                    <a:pt x="9523" y="1185"/>
                  </a:lnTo>
                  <a:lnTo>
                    <a:pt x="13779" y="746"/>
                  </a:lnTo>
                  <a:lnTo>
                    <a:pt x="18255" y="351"/>
                  </a:lnTo>
                  <a:lnTo>
                    <a:pt x="19922" y="351"/>
                  </a:lnTo>
                  <a:lnTo>
                    <a:pt x="20625" y="527"/>
                  </a:lnTo>
                  <a:lnTo>
                    <a:pt x="21063" y="790"/>
                  </a:lnTo>
                  <a:lnTo>
                    <a:pt x="21151" y="790"/>
                  </a:lnTo>
                  <a:lnTo>
                    <a:pt x="21327" y="834"/>
                  </a:lnTo>
                  <a:lnTo>
                    <a:pt x="21371" y="790"/>
                  </a:lnTo>
                  <a:lnTo>
                    <a:pt x="21458" y="790"/>
                  </a:lnTo>
                  <a:lnTo>
                    <a:pt x="21458" y="746"/>
                  </a:lnTo>
                  <a:lnTo>
                    <a:pt x="21502" y="658"/>
                  </a:lnTo>
                  <a:lnTo>
                    <a:pt x="21502" y="571"/>
                  </a:lnTo>
                  <a:lnTo>
                    <a:pt x="21458" y="527"/>
                  </a:lnTo>
                  <a:lnTo>
                    <a:pt x="21414" y="483"/>
                  </a:lnTo>
                  <a:lnTo>
                    <a:pt x="21239" y="483"/>
                  </a:lnTo>
                  <a:lnTo>
                    <a:pt x="20800" y="176"/>
                  </a:lnTo>
                  <a:lnTo>
                    <a:pt x="20712" y="176"/>
                  </a:lnTo>
                  <a:lnTo>
                    <a:pt x="1996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9" name="Google Shape;2849;p126"/>
            <p:cNvSpPr/>
            <p:nvPr/>
          </p:nvSpPr>
          <p:spPr>
            <a:xfrm>
              <a:off x="2481500" y="4238075"/>
              <a:ext cx="585825" cy="166775"/>
            </a:xfrm>
            <a:custGeom>
              <a:avLst/>
              <a:gdLst/>
              <a:ahLst/>
              <a:cxnLst/>
              <a:rect l="l" t="t" r="r" b="b"/>
              <a:pathLst>
                <a:path w="23433" h="6671" extrusionOk="0">
                  <a:moveTo>
                    <a:pt x="17509" y="0"/>
                  </a:moveTo>
                  <a:lnTo>
                    <a:pt x="16149" y="88"/>
                  </a:lnTo>
                  <a:lnTo>
                    <a:pt x="14832" y="176"/>
                  </a:lnTo>
                  <a:lnTo>
                    <a:pt x="13604" y="264"/>
                  </a:lnTo>
                  <a:lnTo>
                    <a:pt x="11848" y="395"/>
                  </a:lnTo>
                  <a:lnTo>
                    <a:pt x="11805" y="395"/>
                  </a:lnTo>
                  <a:lnTo>
                    <a:pt x="9786" y="790"/>
                  </a:lnTo>
                  <a:lnTo>
                    <a:pt x="9742" y="790"/>
                  </a:lnTo>
                  <a:lnTo>
                    <a:pt x="8470" y="1448"/>
                  </a:lnTo>
                  <a:lnTo>
                    <a:pt x="7285" y="2282"/>
                  </a:lnTo>
                  <a:lnTo>
                    <a:pt x="5442" y="3248"/>
                  </a:lnTo>
                  <a:lnTo>
                    <a:pt x="2282" y="3950"/>
                  </a:lnTo>
                  <a:lnTo>
                    <a:pt x="2195" y="3994"/>
                  </a:lnTo>
                  <a:lnTo>
                    <a:pt x="1580" y="4476"/>
                  </a:lnTo>
                  <a:lnTo>
                    <a:pt x="1537" y="4564"/>
                  </a:lnTo>
                  <a:lnTo>
                    <a:pt x="747" y="5836"/>
                  </a:lnTo>
                  <a:lnTo>
                    <a:pt x="88" y="6363"/>
                  </a:lnTo>
                  <a:lnTo>
                    <a:pt x="45" y="6407"/>
                  </a:lnTo>
                  <a:lnTo>
                    <a:pt x="1" y="6451"/>
                  </a:lnTo>
                  <a:lnTo>
                    <a:pt x="45" y="6539"/>
                  </a:lnTo>
                  <a:lnTo>
                    <a:pt x="45" y="6582"/>
                  </a:lnTo>
                  <a:lnTo>
                    <a:pt x="132" y="6626"/>
                  </a:lnTo>
                  <a:lnTo>
                    <a:pt x="176" y="6670"/>
                  </a:lnTo>
                  <a:lnTo>
                    <a:pt x="308" y="6626"/>
                  </a:lnTo>
                  <a:lnTo>
                    <a:pt x="1010" y="6100"/>
                  </a:lnTo>
                  <a:lnTo>
                    <a:pt x="1054" y="6012"/>
                  </a:lnTo>
                  <a:lnTo>
                    <a:pt x="1800" y="4739"/>
                  </a:lnTo>
                  <a:lnTo>
                    <a:pt x="2414" y="4301"/>
                  </a:lnTo>
                  <a:lnTo>
                    <a:pt x="5574" y="3599"/>
                  </a:lnTo>
                  <a:lnTo>
                    <a:pt x="5617" y="3555"/>
                  </a:lnTo>
                  <a:lnTo>
                    <a:pt x="7460" y="2589"/>
                  </a:lnTo>
                  <a:lnTo>
                    <a:pt x="8645" y="1756"/>
                  </a:lnTo>
                  <a:lnTo>
                    <a:pt x="9874" y="1141"/>
                  </a:lnTo>
                  <a:lnTo>
                    <a:pt x="11892" y="746"/>
                  </a:lnTo>
                  <a:lnTo>
                    <a:pt x="13604" y="615"/>
                  </a:lnTo>
                  <a:lnTo>
                    <a:pt x="14832" y="527"/>
                  </a:lnTo>
                  <a:lnTo>
                    <a:pt x="16149" y="439"/>
                  </a:lnTo>
                  <a:lnTo>
                    <a:pt x="17509" y="351"/>
                  </a:lnTo>
                  <a:lnTo>
                    <a:pt x="18825" y="395"/>
                  </a:lnTo>
                  <a:lnTo>
                    <a:pt x="19484" y="439"/>
                  </a:lnTo>
                  <a:lnTo>
                    <a:pt x="20098" y="483"/>
                  </a:lnTo>
                  <a:lnTo>
                    <a:pt x="20668" y="571"/>
                  </a:lnTo>
                  <a:lnTo>
                    <a:pt x="21195" y="702"/>
                  </a:lnTo>
                  <a:lnTo>
                    <a:pt x="21722" y="878"/>
                  </a:lnTo>
                  <a:lnTo>
                    <a:pt x="22160" y="1097"/>
                  </a:lnTo>
                  <a:lnTo>
                    <a:pt x="22555" y="1361"/>
                  </a:lnTo>
                  <a:lnTo>
                    <a:pt x="22862" y="1624"/>
                  </a:lnTo>
                  <a:lnTo>
                    <a:pt x="22950" y="1712"/>
                  </a:lnTo>
                  <a:lnTo>
                    <a:pt x="23213" y="1756"/>
                  </a:lnTo>
                  <a:lnTo>
                    <a:pt x="23345" y="1756"/>
                  </a:lnTo>
                  <a:lnTo>
                    <a:pt x="23389" y="1712"/>
                  </a:lnTo>
                  <a:lnTo>
                    <a:pt x="23433" y="1668"/>
                  </a:lnTo>
                  <a:lnTo>
                    <a:pt x="23433" y="1580"/>
                  </a:lnTo>
                  <a:lnTo>
                    <a:pt x="23433" y="1536"/>
                  </a:lnTo>
                  <a:lnTo>
                    <a:pt x="23389" y="1448"/>
                  </a:lnTo>
                  <a:lnTo>
                    <a:pt x="23301" y="1448"/>
                  </a:lnTo>
                  <a:lnTo>
                    <a:pt x="23082" y="1361"/>
                  </a:lnTo>
                  <a:lnTo>
                    <a:pt x="22731" y="1054"/>
                  </a:lnTo>
                  <a:lnTo>
                    <a:pt x="22336" y="790"/>
                  </a:lnTo>
                  <a:lnTo>
                    <a:pt x="21853" y="571"/>
                  </a:lnTo>
                  <a:lnTo>
                    <a:pt x="21327" y="395"/>
                  </a:lnTo>
                  <a:lnTo>
                    <a:pt x="20800" y="264"/>
                  </a:lnTo>
                  <a:lnTo>
                    <a:pt x="20186" y="176"/>
                  </a:lnTo>
                  <a:lnTo>
                    <a:pt x="19528" y="88"/>
                  </a:lnTo>
                  <a:lnTo>
                    <a:pt x="18869" y="44"/>
                  </a:lnTo>
                  <a:lnTo>
                    <a:pt x="1750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0" name="Google Shape;2850;p126"/>
            <p:cNvSpPr/>
            <p:nvPr/>
          </p:nvSpPr>
          <p:spPr>
            <a:xfrm>
              <a:off x="2461750" y="4201875"/>
              <a:ext cx="634100" cy="202975"/>
            </a:xfrm>
            <a:custGeom>
              <a:avLst/>
              <a:gdLst/>
              <a:ahLst/>
              <a:cxnLst/>
              <a:rect l="l" t="t" r="r" b="b"/>
              <a:pathLst>
                <a:path w="25364" h="8119" extrusionOk="0">
                  <a:moveTo>
                    <a:pt x="14613" y="0"/>
                  </a:moveTo>
                  <a:lnTo>
                    <a:pt x="12156" y="220"/>
                  </a:lnTo>
                  <a:lnTo>
                    <a:pt x="12112" y="220"/>
                  </a:lnTo>
                  <a:lnTo>
                    <a:pt x="11015" y="527"/>
                  </a:lnTo>
                  <a:lnTo>
                    <a:pt x="10971" y="571"/>
                  </a:lnTo>
                  <a:lnTo>
                    <a:pt x="10181" y="1185"/>
                  </a:lnTo>
                  <a:lnTo>
                    <a:pt x="8163" y="2809"/>
                  </a:lnTo>
                  <a:lnTo>
                    <a:pt x="6320" y="3818"/>
                  </a:lnTo>
                  <a:lnTo>
                    <a:pt x="5574" y="4081"/>
                  </a:lnTo>
                  <a:lnTo>
                    <a:pt x="4915" y="4257"/>
                  </a:lnTo>
                  <a:lnTo>
                    <a:pt x="4345" y="4388"/>
                  </a:lnTo>
                  <a:lnTo>
                    <a:pt x="3862" y="4432"/>
                  </a:lnTo>
                  <a:lnTo>
                    <a:pt x="3380" y="4520"/>
                  </a:lnTo>
                  <a:lnTo>
                    <a:pt x="2941" y="4608"/>
                  </a:lnTo>
                  <a:lnTo>
                    <a:pt x="2546" y="4783"/>
                  </a:lnTo>
                  <a:lnTo>
                    <a:pt x="2151" y="5003"/>
                  </a:lnTo>
                  <a:lnTo>
                    <a:pt x="1756" y="5354"/>
                  </a:lnTo>
                  <a:lnTo>
                    <a:pt x="1317" y="5880"/>
                  </a:lnTo>
                  <a:lnTo>
                    <a:pt x="922" y="6582"/>
                  </a:lnTo>
                  <a:lnTo>
                    <a:pt x="440" y="7460"/>
                  </a:lnTo>
                  <a:lnTo>
                    <a:pt x="89" y="7811"/>
                  </a:lnTo>
                  <a:lnTo>
                    <a:pt x="45" y="7855"/>
                  </a:lnTo>
                  <a:lnTo>
                    <a:pt x="1" y="7899"/>
                  </a:lnTo>
                  <a:lnTo>
                    <a:pt x="1" y="7987"/>
                  </a:lnTo>
                  <a:lnTo>
                    <a:pt x="45" y="8030"/>
                  </a:lnTo>
                  <a:lnTo>
                    <a:pt x="89" y="8074"/>
                  </a:lnTo>
                  <a:lnTo>
                    <a:pt x="176" y="8118"/>
                  </a:lnTo>
                  <a:lnTo>
                    <a:pt x="308" y="8074"/>
                  </a:lnTo>
                  <a:lnTo>
                    <a:pt x="703" y="7723"/>
                  </a:lnTo>
                  <a:lnTo>
                    <a:pt x="747" y="7636"/>
                  </a:lnTo>
                  <a:lnTo>
                    <a:pt x="1186" y="6802"/>
                  </a:lnTo>
                  <a:lnTo>
                    <a:pt x="1581" y="6144"/>
                  </a:lnTo>
                  <a:lnTo>
                    <a:pt x="1932" y="5661"/>
                  </a:lnTo>
                  <a:lnTo>
                    <a:pt x="2283" y="5310"/>
                  </a:lnTo>
                  <a:lnTo>
                    <a:pt x="2678" y="5090"/>
                  </a:lnTo>
                  <a:lnTo>
                    <a:pt x="3029" y="4959"/>
                  </a:lnTo>
                  <a:lnTo>
                    <a:pt x="3467" y="4871"/>
                  </a:lnTo>
                  <a:lnTo>
                    <a:pt x="3906" y="4783"/>
                  </a:lnTo>
                  <a:lnTo>
                    <a:pt x="4433" y="4696"/>
                  </a:lnTo>
                  <a:lnTo>
                    <a:pt x="5003" y="4608"/>
                  </a:lnTo>
                  <a:lnTo>
                    <a:pt x="5705" y="4432"/>
                  </a:lnTo>
                  <a:lnTo>
                    <a:pt x="6451" y="4125"/>
                  </a:lnTo>
                  <a:lnTo>
                    <a:pt x="8338" y="3116"/>
                  </a:lnTo>
                  <a:lnTo>
                    <a:pt x="8382" y="3116"/>
                  </a:lnTo>
                  <a:lnTo>
                    <a:pt x="10401" y="1448"/>
                  </a:lnTo>
                  <a:lnTo>
                    <a:pt x="11146" y="878"/>
                  </a:lnTo>
                  <a:lnTo>
                    <a:pt x="12200" y="571"/>
                  </a:lnTo>
                  <a:lnTo>
                    <a:pt x="14657" y="351"/>
                  </a:lnTo>
                  <a:lnTo>
                    <a:pt x="17948" y="351"/>
                  </a:lnTo>
                  <a:lnTo>
                    <a:pt x="21063" y="702"/>
                  </a:lnTo>
                  <a:lnTo>
                    <a:pt x="22204" y="1053"/>
                  </a:lnTo>
                  <a:lnTo>
                    <a:pt x="23652" y="1843"/>
                  </a:lnTo>
                  <a:lnTo>
                    <a:pt x="24706" y="2677"/>
                  </a:lnTo>
                  <a:lnTo>
                    <a:pt x="24749" y="2721"/>
                  </a:lnTo>
                  <a:lnTo>
                    <a:pt x="25144" y="2809"/>
                  </a:lnTo>
                  <a:lnTo>
                    <a:pt x="25276" y="2809"/>
                  </a:lnTo>
                  <a:lnTo>
                    <a:pt x="25320" y="2765"/>
                  </a:lnTo>
                  <a:lnTo>
                    <a:pt x="25364" y="2677"/>
                  </a:lnTo>
                  <a:lnTo>
                    <a:pt x="25364" y="2633"/>
                  </a:lnTo>
                  <a:lnTo>
                    <a:pt x="25320" y="2545"/>
                  </a:lnTo>
                  <a:lnTo>
                    <a:pt x="25276" y="2502"/>
                  </a:lnTo>
                  <a:lnTo>
                    <a:pt x="25232" y="2458"/>
                  </a:lnTo>
                  <a:lnTo>
                    <a:pt x="24881" y="2370"/>
                  </a:lnTo>
                  <a:lnTo>
                    <a:pt x="23872" y="1536"/>
                  </a:lnTo>
                  <a:lnTo>
                    <a:pt x="23828" y="1536"/>
                  </a:lnTo>
                  <a:lnTo>
                    <a:pt x="22380" y="746"/>
                  </a:lnTo>
                  <a:lnTo>
                    <a:pt x="22336" y="702"/>
                  </a:lnTo>
                  <a:lnTo>
                    <a:pt x="21151" y="351"/>
                  </a:lnTo>
                  <a:lnTo>
                    <a:pt x="1799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1" name="Google Shape;2851;p126"/>
            <p:cNvSpPr/>
            <p:nvPr/>
          </p:nvSpPr>
          <p:spPr>
            <a:xfrm>
              <a:off x="1832075" y="4324725"/>
              <a:ext cx="1298875" cy="348875"/>
            </a:xfrm>
            <a:custGeom>
              <a:avLst/>
              <a:gdLst/>
              <a:ahLst/>
              <a:cxnLst/>
              <a:rect l="l" t="t" r="r" b="b"/>
              <a:pathLst>
                <a:path w="51955" h="13955" extrusionOk="0">
                  <a:moveTo>
                    <a:pt x="48620" y="1"/>
                  </a:moveTo>
                  <a:lnTo>
                    <a:pt x="45329" y="528"/>
                  </a:lnTo>
                  <a:lnTo>
                    <a:pt x="42916" y="879"/>
                  </a:lnTo>
                  <a:lnTo>
                    <a:pt x="40370" y="1273"/>
                  </a:lnTo>
                  <a:lnTo>
                    <a:pt x="35982" y="1756"/>
                  </a:lnTo>
                  <a:lnTo>
                    <a:pt x="31945" y="2414"/>
                  </a:lnTo>
                  <a:lnTo>
                    <a:pt x="29400" y="2678"/>
                  </a:lnTo>
                  <a:lnTo>
                    <a:pt x="29356" y="2722"/>
                  </a:lnTo>
                  <a:lnTo>
                    <a:pt x="27162" y="3775"/>
                  </a:lnTo>
                  <a:lnTo>
                    <a:pt x="27119" y="3775"/>
                  </a:lnTo>
                  <a:lnTo>
                    <a:pt x="25407" y="5003"/>
                  </a:lnTo>
                  <a:lnTo>
                    <a:pt x="21282" y="7899"/>
                  </a:lnTo>
                  <a:lnTo>
                    <a:pt x="20712" y="8075"/>
                  </a:lnTo>
                  <a:lnTo>
                    <a:pt x="17684" y="7987"/>
                  </a:lnTo>
                  <a:lnTo>
                    <a:pt x="15359" y="7768"/>
                  </a:lnTo>
                  <a:lnTo>
                    <a:pt x="11717" y="7329"/>
                  </a:lnTo>
                  <a:lnTo>
                    <a:pt x="9566" y="6978"/>
                  </a:lnTo>
                  <a:lnTo>
                    <a:pt x="9522" y="6978"/>
                  </a:lnTo>
                  <a:lnTo>
                    <a:pt x="8777" y="7153"/>
                  </a:lnTo>
                  <a:lnTo>
                    <a:pt x="6012" y="8163"/>
                  </a:lnTo>
                  <a:lnTo>
                    <a:pt x="5091" y="8733"/>
                  </a:lnTo>
                  <a:lnTo>
                    <a:pt x="5047" y="8733"/>
                  </a:lnTo>
                  <a:lnTo>
                    <a:pt x="3511" y="10444"/>
                  </a:lnTo>
                  <a:lnTo>
                    <a:pt x="1536" y="11717"/>
                  </a:lnTo>
                  <a:lnTo>
                    <a:pt x="1492" y="11761"/>
                  </a:lnTo>
                  <a:lnTo>
                    <a:pt x="44" y="13692"/>
                  </a:lnTo>
                  <a:lnTo>
                    <a:pt x="0" y="13735"/>
                  </a:lnTo>
                  <a:lnTo>
                    <a:pt x="0" y="13823"/>
                  </a:lnTo>
                  <a:lnTo>
                    <a:pt x="44" y="13867"/>
                  </a:lnTo>
                  <a:lnTo>
                    <a:pt x="88" y="13955"/>
                  </a:lnTo>
                  <a:lnTo>
                    <a:pt x="264" y="13955"/>
                  </a:lnTo>
                  <a:lnTo>
                    <a:pt x="308" y="13911"/>
                  </a:lnTo>
                  <a:lnTo>
                    <a:pt x="1756" y="12024"/>
                  </a:lnTo>
                  <a:lnTo>
                    <a:pt x="3730" y="10752"/>
                  </a:lnTo>
                  <a:lnTo>
                    <a:pt x="3730" y="10708"/>
                  </a:lnTo>
                  <a:lnTo>
                    <a:pt x="5310" y="8996"/>
                  </a:lnTo>
                  <a:lnTo>
                    <a:pt x="6144" y="8470"/>
                  </a:lnTo>
                  <a:lnTo>
                    <a:pt x="8864" y="7504"/>
                  </a:lnTo>
                  <a:lnTo>
                    <a:pt x="9566" y="7329"/>
                  </a:lnTo>
                  <a:lnTo>
                    <a:pt x="11673" y="7680"/>
                  </a:lnTo>
                  <a:lnTo>
                    <a:pt x="15315" y="8119"/>
                  </a:lnTo>
                  <a:lnTo>
                    <a:pt x="17640" y="8338"/>
                  </a:lnTo>
                  <a:lnTo>
                    <a:pt x="20712" y="8426"/>
                  </a:lnTo>
                  <a:lnTo>
                    <a:pt x="20756" y="8382"/>
                  </a:lnTo>
                  <a:lnTo>
                    <a:pt x="21414" y="8250"/>
                  </a:lnTo>
                  <a:lnTo>
                    <a:pt x="21458" y="8207"/>
                  </a:lnTo>
                  <a:lnTo>
                    <a:pt x="25627" y="5267"/>
                  </a:lnTo>
                  <a:lnTo>
                    <a:pt x="27294" y="4082"/>
                  </a:lnTo>
                  <a:lnTo>
                    <a:pt x="29488" y="3029"/>
                  </a:lnTo>
                  <a:lnTo>
                    <a:pt x="31989" y="2765"/>
                  </a:lnTo>
                  <a:lnTo>
                    <a:pt x="36026" y="2107"/>
                  </a:lnTo>
                  <a:lnTo>
                    <a:pt x="40414" y="1625"/>
                  </a:lnTo>
                  <a:lnTo>
                    <a:pt x="43003" y="1230"/>
                  </a:lnTo>
                  <a:lnTo>
                    <a:pt x="45417" y="879"/>
                  </a:lnTo>
                  <a:lnTo>
                    <a:pt x="48664" y="352"/>
                  </a:lnTo>
                  <a:lnTo>
                    <a:pt x="51736" y="1054"/>
                  </a:lnTo>
                  <a:lnTo>
                    <a:pt x="51823" y="1054"/>
                  </a:lnTo>
                  <a:lnTo>
                    <a:pt x="51867" y="1010"/>
                  </a:lnTo>
                  <a:lnTo>
                    <a:pt x="51911" y="966"/>
                  </a:lnTo>
                  <a:lnTo>
                    <a:pt x="51955" y="922"/>
                  </a:lnTo>
                  <a:lnTo>
                    <a:pt x="51955" y="835"/>
                  </a:lnTo>
                  <a:lnTo>
                    <a:pt x="51911" y="791"/>
                  </a:lnTo>
                  <a:lnTo>
                    <a:pt x="51867" y="747"/>
                  </a:lnTo>
                  <a:lnTo>
                    <a:pt x="51823" y="703"/>
                  </a:lnTo>
                  <a:lnTo>
                    <a:pt x="4870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2" name="Google Shape;2852;p126"/>
            <p:cNvSpPr/>
            <p:nvPr/>
          </p:nvSpPr>
          <p:spPr>
            <a:xfrm>
              <a:off x="1442625" y="2706650"/>
              <a:ext cx="854600" cy="1976825"/>
            </a:xfrm>
            <a:custGeom>
              <a:avLst/>
              <a:gdLst/>
              <a:ahLst/>
              <a:cxnLst/>
              <a:rect l="l" t="t" r="r" b="b"/>
              <a:pathLst>
                <a:path w="34184" h="79073" extrusionOk="0">
                  <a:moveTo>
                    <a:pt x="33964" y="0"/>
                  </a:moveTo>
                  <a:lnTo>
                    <a:pt x="33920" y="44"/>
                  </a:lnTo>
                  <a:lnTo>
                    <a:pt x="31507" y="2019"/>
                  </a:lnTo>
                  <a:lnTo>
                    <a:pt x="28567" y="4432"/>
                  </a:lnTo>
                  <a:lnTo>
                    <a:pt x="23784" y="8250"/>
                  </a:lnTo>
                  <a:lnTo>
                    <a:pt x="20712" y="10356"/>
                  </a:lnTo>
                  <a:lnTo>
                    <a:pt x="17816" y="11453"/>
                  </a:lnTo>
                  <a:lnTo>
                    <a:pt x="14174" y="12770"/>
                  </a:lnTo>
                  <a:lnTo>
                    <a:pt x="14130" y="12770"/>
                  </a:lnTo>
                  <a:lnTo>
                    <a:pt x="12156" y="13691"/>
                  </a:lnTo>
                  <a:lnTo>
                    <a:pt x="10093" y="14262"/>
                  </a:lnTo>
                  <a:lnTo>
                    <a:pt x="10093" y="14305"/>
                  </a:lnTo>
                  <a:lnTo>
                    <a:pt x="6276" y="16412"/>
                  </a:lnTo>
                  <a:lnTo>
                    <a:pt x="6232" y="16456"/>
                  </a:lnTo>
                  <a:lnTo>
                    <a:pt x="5661" y="17070"/>
                  </a:lnTo>
                  <a:lnTo>
                    <a:pt x="5661" y="17114"/>
                  </a:lnTo>
                  <a:lnTo>
                    <a:pt x="5091" y="18606"/>
                  </a:lnTo>
                  <a:lnTo>
                    <a:pt x="5091" y="18650"/>
                  </a:lnTo>
                  <a:lnTo>
                    <a:pt x="4433" y="21677"/>
                  </a:lnTo>
                  <a:lnTo>
                    <a:pt x="4433" y="21721"/>
                  </a:lnTo>
                  <a:lnTo>
                    <a:pt x="4433" y="23652"/>
                  </a:lnTo>
                  <a:lnTo>
                    <a:pt x="4433" y="23696"/>
                  </a:lnTo>
                  <a:lnTo>
                    <a:pt x="4784" y="25802"/>
                  </a:lnTo>
                  <a:lnTo>
                    <a:pt x="4784" y="25846"/>
                  </a:lnTo>
                  <a:lnTo>
                    <a:pt x="5135" y="27338"/>
                  </a:lnTo>
                  <a:lnTo>
                    <a:pt x="5442" y="28742"/>
                  </a:lnTo>
                  <a:lnTo>
                    <a:pt x="5661" y="30015"/>
                  </a:lnTo>
                  <a:lnTo>
                    <a:pt x="5793" y="31243"/>
                  </a:lnTo>
                  <a:lnTo>
                    <a:pt x="5881" y="32472"/>
                  </a:lnTo>
                  <a:lnTo>
                    <a:pt x="5837" y="33744"/>
                  </a:lnTo>
                  <a:lnTo>
                    <a:pt x="5749" y="35149"/>
                  </a:lnTo>
                  <a:lnTo>
                    <a:pt x="5574" y="36641"/>
                  </a:lnTo>
                  <a:lnTo>
                    <a:pt x="5310" y="39229"/>
                  </a:lnTo>
                  <a:lnTo>
                    <a:pt x="5003" y="41731"/>
                  </a:lnTo>
                  <a:lnTo>
                    <a:pt x="4521" y="45022"/>
                  </a:lnTo>
                  <a:lnTo>
                    <a:pt x="3687" y="48488"/>
                  </a:lnTo>
                  <a:lnTo>
                    <a:pt x="3292" y="51384"/>
                  </a:lnTo>
                  <a:lnTo>
                    <a:pt x="3116" y="53842"/>
                  </a:lnTo>
                  <a:lnTo>
                    <a:pt x="2853" y="55553"/>
                  </a:lnTo>
                  <a:lnTo>
                    <a:pt x="2107" y="57966"/>
                  </a:lnTo>
                  <a:lnTo>
                    <a:pt x="1186" y="60468"/>
                  </a:lnTo>
                  <a:lnTo>
                    <a:pt x="45" y="64592"/>
                  </a:lnTo>
                  <a:lnTo>
                    <a:pt x="1" y="64636"/>
                  </a:lnTo>
                  <a:lnTo>
                    <a:pt x="1" y="66611"/>
                  </a:lnTo>
                  <a:lnTo>
                    <a:pt x="89" y="69287"/>
                  </a:lnTo>
                  <a:lnTo>
                    <a:pt x="132" y="69419"/>
                  </a:lnTo>
                  <a:lnTo>
                    <a:pt x="1975" y="71701"/>
                  </a:lnTo>
                  <a:lnTo>
                    <a:pt x="5135" y="75167"/>
                  </a:lnTo>
                  <a:lnTo>
                    <a:pt x="7153" y="77230"/>
                  </a:lnTo>
                  <a:lnTo>
                    <a:pt x="8865" y="79029"/>
                  </a:lnTo>
                  <a:lnTo>
                    <a:pt x="8909" y="79073"/>
                  </a:lnTo>
                  <a:lnTo>
                    <a:pt x="8996" y="79073"/>
                  </a:lnTo>
                  <a:lnTo>
                    <a:pt x="9128" y="79029"/>
                  </a:lnTo>
                  <a:lnTo>
                    <a:pt x="9172" y="78985"/>
                  </a:lnTo>
                  <a:lnTo>
                    <a:pt x="9172" y="78897"/>
                  </a:lnTo>
                  <a:lnTo>
                    <a:pt x="9172" y="78853"/>
                  </a:lnTo>
                  <a:lnTo>
                    <a:pt x="9128" y="78766"/>
                  </a:lnTo>
                  <a:lnTo>
                    <a:pt x="7417" y="77010"/>
                  </a:lnTo>
                  <a:lnTo>
                    <a:pt x="5398" y="74904"/>
                  </a:lnTo>
                  <a:lnTo>
                    <a:pt x="2239" y="71482"/>
                  </a:lnTo>
                  <a:lnTo>
                    <a:pt x="440" y="69244"/>
                  </a:lnTo>
                  <a:lnTo>
                    <a:pt x="352" y="66611"/>
                  </a:lnTo>
                  <a:lnTo>
                    <a:pt x="352" y="64680"/>
                  </a:lnTo>
                  <a:lnTo>
                    <a:pt x="1493" y="60555"/>
                  </a:lnTo>
                  <a:lnTo>
                    <a:pt x="2458" y="58054"/>
                  </a:lnTo>
                  <a:lnTo>
                    <a:pt x="3204" y="55641"/>
                  </a:lnTo>
                  <a:lnTo>
                    <a:pt x="3204" y="55597"/>
                  </a:lnTo>
                  <a:lnTo>
                    <a:pt x="3424" y="53885"/>
                  </a:lnTo>
                  <a:lnTo>
                    <a:pt x="3643" y="51428"/>
                  </a:lnTo>
                  <a:lnTo>
                    <a:pt x="4038" y="48532"/>
                  </a:lnTo>
                  <a:lnTo>
                    <a:pt x="4828" y="45109"/>
                  </a:lnTo>
                  <a:lnTo>
                    <a:pt x="5354" y="41775"/>
                  </a:lnTo>
                  <a:lnTo>
                    <a:pt x="5661" y="39273"/>
                  </a:lnTo>
                  <a:lnTo>
                    <a:pt x="5925" y="36684"/>
                  </a:lnTo>
                  <a:lnTo>
                    <a:pt x="6100" y="35149"/>
                  </a:lnTo>
                  <a:lnTo>
                    <a:pt x="6188" y="33788"/>
                  </a:lnTo>
                  <a:lnTo>
                    <a:pt x="6232" y="32472"/>
                  </a:lnTo>
                  <a:lnTo>
                    <a:pt x="6144" y="31243"/>
                  </a:lnTo>
                  <a:lnTo>
                    <a:pt x="6012" y="29971"/>
                  </a:lnTo>
                  <a:lnTo>
                    <a:pt x="5793" y="28654"/>
                  </a:lnTo>
                  <a:lnTo>
                    <a:pt x="5486" y="27294"/>
                  </a:lnTo>
                  <a:lnTo>
                    <a:pt x="5091" y="25758"/>
                  </a:lnTo>
                  <a:lnTo>
                    <a:pt x="4784" y="23652"/>
                  </a:lnTo>
                  <a:lnTo>
                    <a:pt x="4784" y="21721"/>
                  </a:lnTo>
                  <a:lnTo>
                    <a:pt x="5442" y="18737"/>
                  </a:lnTo>
                  <a:lnTo>
                    <a:pt x="5969" y="17289"/>
                  </a:lnTo>
                  <a:lnTo>
                    <a:pt x="6451" y="16719"/>
                  </a:lnTo>
                  <a:lnTo>
                    <a:pt x="10225" y="14613"/>
                  </a:lnTo>
                  <a:lnTo>
                    <a:pt x="12287" y="14042"/>
                  </a:lnTo>
                  <a:lnTo>
                    <a:pt x="12331" y="14042"/>
                  </a:lnTo>
                  <a:lnTo>
                    <a:pt x="14306" y="13077"/>
                  </a:lnTo>
                  <a:lnTo>
                    <a:pt x="17948" y="11804"/>
                  </a:lnTo>
                  <a:lnTo>
                    <a:pt x="20844" y="10663"/>
                  </a:lnTo>
                  <a:lnTo>
                    <a:pt x="20888" y="10663"/>
                  </a:lnTo>
                  <a:lnTo>
                    <a:pt x="24003" y="8513"/>
                  </a:lnTo>
                  <a:lnTo>
                    <a:pt x="28786" y="4696"/>
                  </a:lnTo>
                  <a:lnTo>
                    <a:pt x="31726" y="2326"/>
                  </a:lnTo>
                  <a:lnTo>
                    <a:pt x="34140" y="308"/>
                  </a:lnTo>
                  <a:lnTo>
                    <a:pt x="34184" y="264"/>
                  </a:lnTo>
                  <a:lnTo>
                    <a:pt x="34184" y="176"/>
                  </a:lnTo>
                  <a:lnTo>
                    <a:pt x="34184" y="132"/>
                  </a:lnTo>
                  <a:lnTo>
                    <a:pt x="34140" y="44"/>
                  </a:lnTo>
                  <a:lnTo>
                    <a:pt x="3409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3" name="Google Shape;2853;p126"/>
            <p:cNvSpPr/>
            <p:nvPr/>
          </p:nvSpPr>
          <p:spPr>
            <a:xfrm>
              <a:off x="1908875" y="4495875"/>
              <a:ext cx="646150" cy="156900"/>
            </a:xfrm>
            <a:custGeom>
              <a:avLst/>
              <a:gdLst/>
              <a:ahLst/>
              <a:cxnLst/>
              <a:rect l="l" t="t" r="r" b="b"/>
              <a:pathLst>
                <a:path w="25846" h="6276" extrusionOk="0">
                  <a:moveTo>
                    <a:pt x="25626" y="0"/>
                  </a:moveTo>
                  <a:lnTo>
                    <a:pt x="24178" y="176"/>
                  </a:lnTo>
                  <a:lnTo>
                    <a:pt x="24134" y="176"/>
                  </a:lnTo>
                  <a:lnTo>
                    <a:pt x="22774" y="658"/>
                  </a:lnTo>
                  <a:lnTo>
                    <a:pt x="22730" y="658"/>
                  </a:lnTo>
                  <a:lnTo>
                    <a:pt x="21238" y="1448"/>
                  </a:lnTo>
                  <a:lnTo>
                    <a:pt x="18035" y="3511"/>
                  </a:lnTo>
                  <a:lnTo>
                    <a:pt x="17464" y="3686"/>
                  </a:lnTo>
                  <a:lnTo>
                    <a:pt x="14393" y="3511"/>
                  </a:lnTo>
                  <a:lnTo>
                    <a:pt x="11936" y="3379"/>
                  </a:lnTo>
                  <a:lnTo>
                    <a:pt x="7811" y="3160"/>
                  </a:lnTo>
                  <a:lnTo>
                    <a:pt x="4827" y="3204"/>
                  </a:lnTo>
                  <a:lnTo>
                    <a:pt x="4739" y="3204"/>
                  </a:lnTo>
                  <a:lnTo>
                    <a:pt x="3291" y="4125"/>
                  </a:lnTo>
                  <a:lnTo>
                    <a:pt x="88" y="5968"/>
                  </a:lnTo>
                  <a:lnTo>
                    <a:pt x="0" y="6012"/>
                  </a:lnTo>
                  <a:lnTo>
                    <a:pt x="0" y="6056"/>
                  </a:lnTo>
                  <a:lnTo>
                    <a:pt x="0" y="6100"/>
                  </a:lnTo>
                  <a:lnTo>
                    <a:pt x="0" y="6187"/>
                  </a:lnTo>
                  <a:lnTo>
                    <a:pt x="88" y="6231"/>
                  </a:lnTo>
                  <a:lnTo>
                    <a:pt x="176" y="6275"/>
                  </a:lnTo>
                  <a:lnTo>
                    <a:pt x="263" y="6275"/>
                  </a:lnTo>
                  <a:lnTo>
                    <a:pt x="3467" y="4432"/>
                  </a:lnTo>
                  <a:lnTo>
                    <a:pt x="4871" y="3555"/>
                  </a:lnTo>
                  <a:lnTo>
                    <a:pt x="7767" y="3511"/>
                  </a:lnTo>
                  <a:lnTo>
                    <a:pt x="11892" y="3730"/>
                  </a:lnTo>
                  <a:lnTo>
                    <a:pt x="14349" y="3862"/>
                  </a:lnTo>
                  <a:lnTo>
                    <a:pt x="17464" y="4037"/>
                  </a:lnTo>
                  <a:lnTo>
                    <a:pt x="17508" y="4037"/>
                  </a:lnTo>
                  <a:lnTo>
                    <a:pt x="18167" y="3818"/>
                  </a:lnTo>
                  <a:lnTo>
                    <a:pt x="18210" y="3818"/>
                  </a:lnTo>
                  <a:lnTo>
                    <a:pt x="21414" y="1755"/>
                  </a:lnTo>
                  <a:lnTo>
                    <a:pt x="22862" y="966"/>
                  </a:lnTo>
                  <a:lnTo>
                    <a:pt x="24266" y="527"/>
                  </a:lnTo>
                  <a:lnTo>
                    <a:pt x="25670" y="351"/>
                  </a:lnTo>
                  <a:lnTo>
                    <a:pt x="25758" y="307"/>
                  </a:lnTo>
                  <a:lnTo>
                    <a:pt x="25802" y="264"/>
                  </a:lnTo>
                  <a:lnTo>
                    <a:pt x="25846" y="220"/>
                  </a:lnTo>
                  <a:lnTo>
                    <a:pt x="25846" y="132"/>
                  </a:lnTo>
                  <a:lnTo>
                    <a:pt x="25802" y="88"/>
                  </a:lnTo>
                  <a:lnTo>
                    <a:pt x="2575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4" name="Google Shape;2854;p126"/>
            <p:cNvSpPr/>
            <p:nvPr/>
          </p:nvSpPr>
          <p:spPr>
            <a:xfrm>
              <a:off x="1292350" y="2521250"/>
              <a:ext cx="799750" cy="2106275"/>
            </a:xfrm>
            <a:custGeom>
              <a:avLst/>
              <a:gdLst/>
              <a:ahLst/>
              <a:cxnLst/>
              <a:rect l="l" t="t" r="r" b="b"/>
              <a:pathLst>
                <a:path w="31990" h="84251" extrusionOk="0">
                  <a:moveTo>
                    <a:pt x="31770" y="1"/>
                  </a:moveTo>
                  <a:lnTo>
                    <a:pt x="31682" y="45"/>
                  </a:lnTo>
                  <a:lnTo>
                    <a:pt x="30146" y="1185"/>
                  </a:lnTo>
                  <a:lnTo>
                    <a:pt x="27689" y="2853"/>
                  </a:lnTo>
                  <a:lnTo>
                    <a:pt x="27645" y="2941"/>
                  </a:lnTo>
                  <a:lnTo>
                    <a:pt x="25977" y="7197"/>
                  </a:lnTo>
                  <a:lnTo>
                    <a:pt x="25495" y="8513"/>
                  </a:lnTo>
                  <a:lnTo>
                    <a:pt x="25100" y="9128"/>
                  </a:lnTo>
                  <a:lnTo>
                    <a:pt x="21897" y="11453"/>
                  </a:lnTo>
                  <a:lnTo>
                    <a:pt x="17640" y="15096"/>
                  </a:lnTo>
                  <a:lnTo>
                    <a:pt x="15446" y="15973"/>
                  </a:lnTo>
                  <a:lnTo>
                    <a:pt x="11804" y="18430"/>
                  </a:lnTo>
                  <a:lnTo>
                    <a:pt x="9917" y="19527"/>
                  </a:lnTo>
                  <a:lnTo>
                    <a:pt x="7416" y="20361"/>
                  </a:lnTo>
                  <a:lnTo>
                    <a:pt x="5222" y="21809"/>
                  </a:lnTo>
                  <a:lnTo>
                    <a:pt x="3906" y="22775"/>
                  </a:lnTo>
                  <a:lnTo>
                    <a:pt x="1887" y="23828"/>
                  </a:lnTo>
                  <a:lnTo>
                    <a:pt x="1843" y="23872"/>
                  </a:lnTo>
                  <a:lnTo>
                    <a:pt x="1492" y="24618"/>
                  </a:lnTo>
                  <a:lnTo>
                    <a:pt x="1448" y="24661"/>
                  </a:lnTo>
                  <a:lnTo>
                    <a:pt x="1404" y="25276"/>
                  </a:lnTo>
                  <a:lnTo>
                    <a:pt x="1448" y="25364"/>
                  </a:lnTo>
                  <a:lnTo>
                    <a:pt x="1843" y="26066"/>
                  </a:lnTo>
                  <a:lnTo>
                    <a:pt x="4125" y="34754"/>
                  </a:lnTo>
                  <a:lnTo>
                    <a:pt x="4564" y="37782"/>
                  </a:lnTo>
                  <a:lnTo>
                    <a:pt x="4652" y="41248"/>
                  </a:lnTo>
                  <a:lnTo>
                    <a:pt x="4520" y="44715"/>
                  </a:lnTo>
                  <a:lnTo>
                    <a:pt x="4344" y="47435"/>
                  </a:lnTo>
                  <a:lnTo>
                    <a:pt x="4125" y="51165"/>
                  </a:lnTo>
                  <a:lnTo>
                    <a:pt x="3555" y="55860"/>
                  </a:lnTo>
                  <a:lnTo>
                    <a:pt x="2765" y="61872"/>
                  </a:lnTo>
                  <a:lnTo>
                    <a:pt x="2194" y="64768"/>
                  </a:lnTo>
                  <a:lnTo>
                    <a:pt x="1448" y="67225"/>
                  </a:lnTo>
                  <a:lnTo>
                    <a:pt x="922" y="69375"/>
                  </a:lnTo>
                  <a:lnTo>
                    <a:pt x="220" y="71789"/>
                  </a:lnTo>
                  <a:lnTo>
                    <a:pt x="220" y="71833"/>
                  </a:lnTo>
                  <a:lnTo>
                    <a:pt x="44" y="74246"/>
                  </a:lnTo>
                  <a:lnTo>
                    <a:pt x="0" y="76747"/>
                  </a:lnTo>
                  <a:lnTo>
                    <a:pt x="0" y="76791"/>
                  </a:lnTo>
                  <a:lnTo>
                    <a:pt x="176" y="78020"/>
                  </a:lnTo>
                  <a:lnTo>
                    <a:pt x="966" y="80653"/>
                  </a:lnTo>
                  <a:lnTo>
                    <a:pt x="1536" y="82189"/>
                  </a:lnTo>
                  <a:lnTo>
                    <a:pt x="1580" y="82232"/>
                  </a:lnTo>
                  <a:lnTo>
                    <a:pt x="2063" y="82934"/>
                  </a:lnTo>
                  <a:lnTo>
                    <a:pt x="2106" y="82978"/>
                  </a:lnTo>
                  <a:lnTo>
                    <a:pt x="3949" y="84207"/>
                  </a:lnTo>
                  <a:lnTo>
                    <a:pt x="4037" y="84251"/>
                  </a:lnTo>
                  <a:lnTo>
                    <a:pt x="4125" y="84207"/>
                  </a:lnTo>
                  <a:lnTo>
                    <a:pt x="4213" y="84163"/>
                  </a:lnTo>
                  <a:lnTo>
                    <a:pt x="4213" y="84075"/>
                  </a:lnTo>
                  <a:lnTo>
                    <a:pt x="4213" y="84032"/>
                  </a:lnTo>
                  <a:lnTo>
                    <a:pt x="4213" y="83944"/>
                  </a:lnTo>
                  <a:lnTo>
                    <a:pt x="4169" y="83900"/>
                  </a:lnTo>
                  <a:lnTo>
                    <a:pt x="2326" y="82671"/>
                  </a:lnTo>
                  <a:lnTo>
                    <a:pt x="1843" y="82057"/>
                  </a:lnTo>
                  <a:lnTo>
                    <a:pt x="1273" y="80521"/>
                  </a:lnTo>
                  <a:lnTo>
                    <a:pt x="527" y="77932"/>
                  </a:lnTo>
                  <a:lnTo>
                    <a:pt x="351" y="76747"/>
                  </a:lnTo>
                  <a:lnTo>
                    <a:pt x="395" y="74246"/>
                  </a:lnTo>
                  <a:lnTo>
                    <a:pt x="571" y="71877"/>
                  </a:lnTo>
                  <a:lnTo>
                    <a:pt x="1273" y="69463"/>
                  </a:lnTo>
                  <a:lnTo>
                    <a:pt x="1755" y="67357"/>
                  </a:lnTo>
                  <a:lnTo>
                    <a:pt x="2545" y="64856"/>
                  </a:lnTo>
                  <a:lnTo>
                    <a:pt x="3116" y="61960"/>
                  </a:lnTo>
                  <a:lnTo>
                    <a:pt x="3906" y="55904"/>
                  </a:lnTo>
                  <a:lnTo>
                    <a:pt x="4476" y="51209"/>
                  </a:lnTo>
                  <a:lnTo>
                    <a:pt x="4695" y="47435"/>
                  </a:lnTo>
                  <a:lnTo>
                    <a:pt x="4871" y="44715"/>
                  </a:lnTo>
                  <a:lnTo>
                    <a:pt x="5003" y="41248"/>
                  </a:lnTo>
                  <a:lnTo>
                    <a:pt x="4915" y="37782"/>
                  </a:lnTo>
                  <a:lnTo>
                    <a:pt x="4915" y="37738"/>
                  </a:lnTo>
                  <a:lnTo>
                    <a:pt x="4476" y="34710"/>
                  </a:lnTo>
                  <a:lnTo>
                    <a:pt x="2194" y="25934"/>
                  </a:lnTo>
                  <a:lnTo>
                    <a:pt x="2150" y="25890"/>
                  </a:lnTo>
                  <a:lnTo>
                    <a:pt x="1755" y="25232"/>
                  </a:lnTo>
                  <a:lnTo>
                    <a:pt x="1799" y="24749"/>
                  </a:lnTo>
                  <a:lnTo>
                    <a:pt x="2106" y="24091"/>
                  </a:lnTo>
                  <a:lnTo>
                    <a:pt x="4081" y="23082"/>
                  </a:lnTo>
                  <a:lnTo>
                    <a:pt x="5397" y="22072"/>
                  </a:lnTo>
                  <a:lnTo>
                    <a:pt x="7548" y="20668"/>
                  </a:lnTo>
                  <a:lnTo>
                    <a:pt x="10049" y="19835"/>
                  </a:lnTo>
                  <a:lnTo>
                    <a:pt x="10093" y="19835"/>
                  </a:lnTo>
                  <a:lnTo>
                    <a:pt x="12023" y="18738"/>
                  </a:lnTo>
                  <a:lnTo>
                    <a:pt x="15622" y="16280"/>
                  </a:lnTo>
                  <a:lnTo>
                    <a:pt x="17816" y="15403"/>
                  </a:lnTo>
                  <a:lnTo>
                    <a:pt x="17860" y="15359"/>
                  </a:lnTo>
                  <a:lnTo>
                    <a:pt x="22116" y="11717"/>
                  </a:lnTo>
                  <a:lnTo>
                    <a:pt x="25363" y="9391"/>
                  </a:lnTo>
                  <a:lnTo>
                    <a:pt x="25407" y="9347"/>
                  </a:lnTo>
                  <a:lnTo>
                    <a:pt x="25802" y="8689"/>
                  </a:lnTo>
                  <a:lnTo>
                    <a:pt x="25802" y="8645"/>
                  </a:lnTo>
                  <a:lnTo>
                    <a:pt x="26285" y="7329"/>
                  </a:lnTo>
                  <a:lnTo>
                    <a:pt x="27952" y="3116"/>
                  </a:lnTo>
                  <a:lnTo>
                    <a:pt x="30322" y="1449"/>
                  </a:lnTo>
                  <a:lnTo>
                    <a:pt x="31901" y="308"/>
                  </a:lnTo>
                  <a:lnTo>
                    <a:pt x="31945" y="264"/>
                  </a:lnTo>
                  <a:lnTo>
                    <a:pt x="31989" y="176"/>
                  </a:lnTo>
                  <a:lnTo>
                    <a:pt x="31989" y="132"/>
                  </a:lnTo>
                  <a:lnTo>
                    <a:pt x="31945" y="88"/>
                  </a:lnTo>
                  <a:lnTo>
                    <a:pt x="3190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5" name="Google Shape;2855;p126"/>
            <p:cNvSpPr/>
            <p:nvPr/>
          </p:nvSpPr>
          <p:spPr>
            <a:xfrm>
              <a:off x="1915450" y="4597900"/>
              <a:ext cx="615450" cy="109725"/>
            </a:xfrm>
            <a:custGeom>
              <a:avLst/>
              <a:gdLst/>
              <a:ahLst/>
              <a:cxnLst/>
              <a:rect l="l" t="t" r="r" b="b"/>
              <a:pathLst>
                <a:path w="24618" h="4389" extrusionOk="0">
                  <a:moveTo>
                    <a:pt x="24442" y="0"/>
                  </a:moveTo>
                  <a:lnTo>
                    <a:pt x="20975" y="132"/>
                  </a:lnTo>
                  <a:lnTo>
                    <a:pt x="20931" y="132"/>
                  </a:lnTo>
                  <a:lnTo>
                    <a:pt x="20098" y="395"/>
                  </a:lnTo>
                  <a:lnTo>
                    <a:pt x="17201" y="2019"/>
                  </a:lnTo>
                  <a:lnTo>
                    <a:pt x="15534" y="1975"/>
                  </a:lnTo>
                  <a:lnTo>
                    <a:pt x="12857" y="1799"/>
                  </a:lnTo>
                  <a:lnTo>
                    <a:pt x="9698" y="1668"/>
                  </a:lnTo>
                  <a:lnTo>
                    <a:pt x="7197" y="1580"/>
                  </a:lnTo>
                  <a:lnTo>
                    <a:pt x="4169" y="1536"/>
                  </a:lnTo>
                  <a:lnTo>
                    <a:pt x="4081" y="1580"/>
                  </a:lnTo>
                  <a:lnTo>
                    <a:pt x="1185" y="3116"/>
                  </a:lnTo>
                  <a:lnTo>
                    <a:pt x="1141" y="3160"/>
                  </a:lnTo>
                  <a:lnTo>
                    <a:pt x="88" y="4081"/>
                  </a:lnTo>
                  <a:lnTo>
                    <a:pt x="44" y="4125"/>
                  </a:lnTo>
                  <a:lnTo>
                    <a:pt x="0" y="4169"/>
                  </a:lnTo>
                  <a:lnTo>
                    <a:pt x="0" y="4257"/>
                  </a:lnTo>
                  <a:lnTo>
                    <a:pt x="44" y="4300"/>
                  </a:lnTo>
                  <a:lnTo>
                    <a:pt x="132" y="4344"/>
                  </a:lnTo>
                  <a:lnTo>
                    <a:pt x="176" y="4388"/>
                  </a:lnTo>
                  <a:lnTo>
                    <a:pt x="307" y="4344"/>
                  </a:lnTo>
                  <a:lnTo>
                    <a:pt x="1361" y="3423"/>
                  </a:lnTo>
                  <a:lnTo>
                    <a:pt x="4213" y="1887"/>
                  </a:lnTo>
                  <a:lnTo>
                    <a:pt x="7197" y="1931"/>
                  </a:lnTo>
                  <a:lnTo>
                    <a:pt x="9698" y="2019"/>
                  </a:lnTo>
                  <a:lnTo>
                    <a:pt x="12813" y="2150"/>
                  </a:lnTo>
                  <a:lnTo>
                    <a:pt x="15534" y="2326"/>
                  </a:lnTo>
                  <a:lnTo>
                    <a:pt x="17201" y="2370"/>
                  </a:lnTo>
                  <a:lnTo>
                    <a:pt x="17333" y="2370"/>
                  </a:lnTo>
                  <a:lnTo>
                    <a:pt x="20229" y="702"/>
                  </a:lnTo>
                  <a:lnTo>
                    <a:pt x="21019" y="483"/>
                  </a:lnTo>
                  <a:lnTo>
                    <a:pt x="24442" y="351"/>
                  </a:lnTo>
                  <a:lnTo>
                    <a:pt x="24530" y="307"/>
                  </a:lnTo>
                  <a:lnTo>
                    <a:pt x="24573" y="307"/>
                  </a:lnTo>
                  <a:lnTo>
                    <a:pt x="24617" y="220"/>
                  </a:lnTo>
                  <a:lnTo>
                    <a:pt x="24617" y="176"/>
                  </a:lnTo>
                  <a:lnTo>
                    <a:pt x="24617" y="88"/>
                  </a:lnTo>
                  <a:lnTo>
                    <a:pt x="24573" y="44"/>
                  </a:lnTo>
                  <a:lnTo>
                    <a:pt x="2448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6" name="Google Shape;2856;p126"/>
            <p:cNvSpPr/>
            <p:nvPr/>
          </p:nvSpPr>
          <p:spPr>
            <a:xfrm>
              <a:off x="1158500" y="3048925"/>
              <a:ext cx="152525" cy="1579700"/>
            </a:xfrm>
            <a:custGeom>
              <a:avLst/>
              <a:gdLst/>
              <a:ahLst/>
              <a:cxnLst/>
              <a:rect l="l" t="t" r="r" b="b"/>
              <a:pathLst>
                <a:path w="6101" h="63188" extrusionOk="0">
                  <a:moveTo>
                    <a:pt x="5881" y="0"/>
                  </a:moveTo>
                  <a:lnTo>
                    <a:pt x="5793" y="44"/>
                  </a:lnTo>
                  <a:lnTo>
                    <a:pt x="5749" y="88"/>
                  </a:lnTo>
                  <a:lnTo>
                    <a:pt x="4564" y="3028"/>
                  </a:lnTo>
                  <a:lnTo>
                    <a:pt x="3687" y="5441"/>
                  </a:lnTo>
                  <a:lnTo>
                    <a:pt x="2765" y="8030"/>
                  </a:lnTo>
                  <a:lnTo>
                    <a:pt x="2765" y="8074"/>
                  </a:lnTo>
                  <a:lnTo>
                    <a:pt x="2853" y="9873"/>
                  </a:lnTo>
                  <a:lnTo>
                    <a:pt x="3204" y="12330"/>
                  </a:lnTo>
                  <a:lnTo>
                    <a:pt x="3248" y="12330"/>
                  </a:lnTo>
                  <a:lnTo>
                    <a:pt x="3818" y="14568"/>
                  </a:lnTo>
                  <a:lnTo>
                    <a:pt x="3599" y="16236"/>
                  </a:lnTo>
                  <a:lnTo>
                    <a:pt x="3423" y="18956"/>
                  </a:lnTo>
                  <a:lnTo>
                    <a:pt x="3336" y="21414"/>
                  </a:lnTo>
                  <a:lnTo>
                    <a:pt x="2853" y="24134"/>
                  </a:lnTo>
                  <a:lnTo>
                    <a:pt x="2502" y="26284"/>
                  </a:lnTo>
                  <a:lnTo>
                    <a:pt x="2502" y="26328"/>
                  </a:lnTo>
                  <a:lnTo>
                    <a:pt x="2458" y="31331"/>
                  </a:lnTo>
                  <a:lnTo>
                    <a:pt x="2634" y="34446"/>
                  </a:lnTo>
                  <a:lnTo>
                    <a:pt x="2765" y="36158"/>
                  </a:lnTo>
                  <a:lnTo>
                    <a:pt x="2414" y="39931"/>
                  </a:lnTo>
                  <a:lnTo>
                    <a:pt x="2107" y="41292"/>
                  </a:lnTo>
                  <a:lnTo>
                    <a:pt x="834" y="44714"/>
                  </a:lnTo>
                  <a:lnTo>
                    <a:pt x="571" y="45899"/>
                  </a:lnTo>
                  <a:lnTo>
                    <a:pt x="571" y="45943"/>
                  </a:lnTo>
                  <a:lnTo>
                    <a:pt x="615" y="48137"/>
                  </a:lnTo>
                  <a:lnTo>
                    <a:pt x="615" y="51560"/>
                  </a:lnTo>
                  <a:lnTo>
                    <a:pt x="176" y="53183"/>
                  </a:lnTo>
                  <a:lnTo>
                    <a:pt x="1" y="54499"/>
                  </a:lnTo>
                  <a:lnTo>
                    <a:pt x="1" y="54543"/>
                  </a:lnTo>
                  <a:lnTo>
                    <a:pt x="483" y="58624"/>
                  </a:lnTo>
                  <a:lnTo>
                    <a:pt x="834" y="61169"/>
                  </a:lnTo>
                  <a:lnTo>
                    <a:pt x="922" y="63012"/>
                  </a:lnTo>
                  <a:lnTo>
                    <a:pt x="922" y="63100"/>
                  </a:lnTo>
                  <a:lnTo>
                    <a:pt x="966" y="63144"/>
                  </a:lnTo>
                  <a:lnTo>
                    <a:pt x="1098" y="63188"/>
                  </a:lnTo>
                  <a:lnTo>
                    <a:pt x="1186" y="63188"/>
                  </a:lnTo>
                  <a:lnTo>
                    <a:pt x="1229" y="63144"/>
                  </a:lnTo>
                  <a:lnTo>
                    <a:pt x="1273" y="63100"/>
                  </a:lnTo>
                  <a:lnTo>
                    <a:pt x="1273" y="63012"/>
                  </a:lnTo>
                  <a:lnTo>
                    <a:pt x="1186" y="61125"/>
                  </a:lnTo>
                  <a:lnTo>
                    <a:pt x="834" y="58580"/>
                  </a:lnTo>
                  <a:lnTo>
                    <a:pt x="352" y="54543"/>
                  </a:lnTo>
                  <a:lnTo>
                    <a:pt x="527" y="53227"/>
                  </a:lnTo>
                  <a:lnTo>
                    <a:pt x="966" y="51603"/>
                  </a:lnTo>
                  <a:lnTo>
                    <a:pt x="966" y="51560"/>
                  </a:lnTo>
                  <a:lnTo>
                    <a:pt x="966" y="48137"/>
                  </a:lnTo>
                  <a:lnTo>
                    <a:pt x="922" y="45987"/>
                  </a:lnTo>
                  <a:lnTo>
                    <a:pt x="1186" y="44802"/>
                  </a:lnTo>
                  <a:lnTo>
                    <a:pt x="2414" y="41423"/>
                  </a:lnTo>
                  <a:lnTo>
                    <a:pt x="2458" y="41379"/>
                  </a:lnTo>
                  <a:lnTo>
                    <a:pt x="2765" y="39975"/>
                  </a:lnTo>
                  <a:lnTo>
                    <a:pt x="3116" y="36201"/>
                  </a:lnTo>
                  <a:lnTo>
                    <a:pt x="3116" y="36158"/>
                  </a:lnTo>
                  <a:lnTo>
                    <a:pt x="2985" y="34446"/>
                  </a:lnTo>
                  <a:lnTo>
                    <a:pt x="2809" y="31287"/>
                  </a:lnTo>
                  <a:lnTo>
                    <a:pt x="2853" y="26328"/>
                  </a:lnTo>
                  <a:lnTo>
                    <a:pt x="3204" y="24222"/>
                  </a:lnTo>
                  <a:lnTo>
                    <a:pt x="3687" y="21458"/>
                  </a:lnTo>
                  <a:lnTo>
                    <a:pt x="3687" y="21414"/>
                  </a:lnTo>
                  <a:lnTo>
                    <a:pt x="3774" y="19000"/>
                  </a:lnTo>
                  <a:lnTo>
                    <a:pt x="3950" y="16280"/>
                  </a:lnTo>
                  <a:lnTo>
                    <a:pt x="4169" y="14612"/>
                  </a:lnTo>
                  <a:lnTo>
                    <a:pt x="4169" y="14525"/>
                  </a:lnTo>
                  <a:lnTo>
                    <a:pt x="3555" y="12287"/>
                  </a:lnTo>
                  <a:lnTo>
                    <a:pt x="3204" y="9829"/>
                  </a:lnTo>
                  <a:lnTo>
                    <a:pt x="3116" y="8074"/>
                  </a:lnTo>
                  <a:lnTo>
                    <a:pt x="3994" y="5573"/>
                  </a:lnTo>
                  <a:lnTo>
                    <a:pt x="4915" y="3160"/>
                  </a:lnTo>
                  <a:lnTo>
                    <a:pt x="6100" y="220"/>
                  </a:lnTo>
                  <a:lnTo>
                    <a:pt x="6100" y="176"/>
                  </a:lnTo>
                  <a:lnTo>
                    <a:pt x="6100" y="88"/>
                  </a:lnTo>
                  <a:lnTo>
                    <a:pt x="6056" y="44"/>
                  </a:lnTo>
                  <a:lnTo>
                    <a:pt x="60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7" name="Google Shape;2857;p126"/>
            <p:cNvSpPr/>
            <p:nvPr/>
          </p:nvSpPr>
          <p:spPr>
            <a:xfrm>
              <a:off x="2096450" y="4705400"/>
              <a:ext cx="263300" cy="30750"/>
            </a:xfrm>
            <a:custGeom>
              <a:avLst/>
              <a:gdLst/>
              <a:ahLst/>
              <a:cxnLst/>
              <a:rect l="l" t="t" r="r" b="b"/>
              <a:pathLst>
                <a:path w="10532" h="1230" extrusionOk="0">
                  <a:moveTo>
                    <a:pt x="10313" y="0"/>
                  </a:moveTo>
                  <a:lnTo>
                    <a:pt x="9874" y="176"/>
                  </a:lnTo>
                  <a:lnTo>
                    <a:pt x="6100" y="132"/>
                  </a:lnTo>
                  <a:lnTo>
                    <a:pt x="6056" y="176"/>
                  </a:lnTo>
                  <a:lnTo>
                    <a:pt x="4740" y="308"/>
                  </a:lnTo>
                  <a:lnTo>
                    <a:pt x="176" y="878"/>
                  </a:lnTo>
                  <a:lnTo>
                    <a:pt x="88" y="922"/>
                  </a:lnTo>
                  <a:lnTo>
                    <a:pt x="44" y="966"/>
                  </a:lnTo>
                  <a:lnTo>
                    <a:pt x="1" y="1010"/>
                  </a:lnTo>
                  <a:lnTo>
                    <a:pt x="1" y="1097"/>
                  </a:lnTo>
                  <a:lnTo>
                    <a:pt x="88" y="1185"/>
                  </a:lnTo>
                  <a:lnTo>
                    <a:pt x="176" y="1229"/>
                  </a:lnTo>
                  <a:lnTo>
                    <a:pt x="220" y="1229"/>
                  </a:lnTo>
                  <a:lnTo>
                    <a:pt x="4784" y="659"/>
                  </a:lnTo>
                  <a:lnTo>
                    <a:pt x="6100" y="483"/>
                  </a:lnTo>
                  <a:lnTo>
                    <a:pt x="9918" y="527"/>
                  </a:lnTo>
                  <a:lnTo>
                    <a:pt x="9961" y="527"/>
                  </a:lnTo>
                  <a:lnTo>
                    <a:pt x="10444" y="351"/>
                  </a:lnTo>
                  <a:lnTo>
                    <a:pt x="10488" y="308"/>
                  </a:lnTo>
                  <a:lnTo>
                    <a:pt x="10532" y="264"/>
                  </a:lnTo>
                  <a:lnTo>
                    <a:pt x="10532" y="176"/>
                  </a:lnTo>
                  <a:lnTo>
                    <a:pt x="10532" y="88"/>
                  </a:lnTo>
                  <a:lnTo>
                    <a:pt x="10488" y="44"/>
                  </a:lnTo>
                  <a:lnTo>
                    <a:pt x="1044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8" name="Google Shape;2858;p126"/>
            <p:cNvSpPr/>
            <p:nvPr/>
          </p:nvSpPr>
          <p:spPr>
            <a:xfrm>
              <a:off x="1024675" y="3357175"/>
              <a:ext cx="119600" cy="1265975"/>
            </a:xfrm>
            <a:custGeom>
              <a:avLst/>
              <a:gdLst/>
              <a:ahLst/>
              <a:cxnLst/>
              <a:rect l="l" t="t" r="r" b="b"/>
              <a:pathLst>
                <a:path w="4784" h="50639" extrusionOk="0">
                  <a:moveTo>
                    <a:pt x="4564" y="0"/>
                  </a:moveTo>
                  <a:lnTo>
                    <a:pt x="4520" y="44"/>
                  </a:lnTo>
                  <a:lnTo>
                    <a:pt x="4476" y="88"/>
                  </a:lnTo>
                  <a:lnTo>
                    <a:pt x="4432" y="176"/>
                  </a:lnTo>
                  <a:lnTo>
                    <a:pt x="3950" y="3423"/>
                  </a:lnTo>
                  <a:lnTo>
                    <a:pt x="3555" y="5266"/>
                  </a:lnTo>
                  <a:lnTo>
                    <a:pt x="3511" y="5310"/>
                  </a:lnTo>
                  <a:lnTo>
                    <a:pt x="3423" y="7504"/>
                  </a:lnTo>
                  <a:lnTo>
                    <a:pt x="3379" y="11278"/>
                  </a:lnTo>
                  <a:lnTo>
                    <a:pt x="3467" y="13823"/>
                  </a:lnTo>
                  <a:lnTo>
                    <a:pt x="3555" y="16148"/>
                  </a:lnTo>
                  <a:lnTo>
                    <a:pt x="3818" y="18342"/>
                  </a:lnTo>
                  <a:lnTo>
                    <a:pt x="3774" y="19483"/>
                  </a:lnTo>
                  <a:lnTo>
                    <a:pt x="3511" y="20624"/>
                  </a:lnTo>
                  <a:lnTo>
                    <a:pt x="2589" y="24310"/>
                  </a:lnTo>
                  <a:lnTo>
                    <a:pt x="2589" y="24354"/>
                  </a:lnTo>
                  <a:lnTo>
                    <a:pt x="2414" y="27206"/>
                  </a:lnTo>
                  <a:lnTo>
                    <a:pt x="2150" y="28523"/>
                  </a:lnTo>
                  <a:lnTo>
                    <a:pt x="659" y="31638"/>
                  </a:lnTo>
                  <a:lnTo>
                    <a:pt x="659" y="31682"/>
                  </a:lnTo>
                  <a:lnTo>
                    <a:pt x="308" y="32998"/>
                  </a:lnTo>
                  <a:lnTo>
                    <a:pt x="264" y="33042"/>
                  </a:lnTo>
                  <a:lnTo>
                    <a:pt x="0" y="35324"/>
                  </a:lnTo>
                  <a:lnTo>
                    <a:pt x="264" y="39054"/>
                  </a:lnTo>
                  <a:lnTo>
                    <a:pt x="176" y="41643"/>
                  </a:lnTo>
                  <a:lnTo>
                    <a:pt x="176" y="41687"/>
                  </a:lnTo>
                  <a:lnTo>
                    <a:pt x="527" y="43837"/>
                  </a:lnTo>
                  <a:lnTo>
                    <a:pt x="922" y="45943"/>
                  </a:lnTo>
                  <a:lnTo>
                    <a:pt x="922" y="45987"/>
                  </a:lnTo>
                  <a:lnTo>
                    <a:pt x="2458" y="48839"/>
                  </a:lnTo>
                  <a:lnTo>
                    <a:pt x="3379" y="50551"/>
                  </a:lnTo>
                  <a:lnTo>
                    <a:pt x="3423" y="50638"/>
                  </a:lnTo>
                  <a:lnTo>
                    <a:pt x="3599" y="50638"/>
                  </a:lnTo>
                  <a:lnTo>
                    <a:pt x="3686" y="50595"/>
                  </a:lnTo>
                  <a:lnTo>
                    <a:pt x="3686" y="50507"/>
                  </a:lnTo>
                  <a:lnTo>
                    <a:pt x="3730" y="50463"/>
                  </a:lnTo>
                  <a:lnTo>
                    <a:pt x="3686" y="50375"/>
                  </a:lnTo>
                  <a:lnTo>
                    <a:pt x="2809" y="48664"/>
                  </a:lnTo>
                  <a:lnTo>
                    <a:pt x="1273" y="45855"/>
                  </a:lnTo>
                  <a:lnTo>
                    <a:pt x="878" y="43793"/>
                  </a:lnTo>
                  <a:lnTo>
                    <a:pt x="527" y="41643"/>
                  </a:lnTo>
                  <a:lnTo>
                    <a:pt x="615" y="39054"/>
                  </a:lnTo>
                  <a:lnTo>
                    <a:pt x="351" y="35324"/>
                  </a:lnTo>
                  <a:lnTo>
                    <a:pt x="615" y="33086"/>
                  </a:lnTo>
                  <a:lnTo>
                    <a:pt x="966" y="31814"/>
                  </a:lnTo>
                  <a:lnTo>
                    <a:pt x="2502" y="28654"/>
                  </a:lnTo>
                  <a:lnTo>
                    <a:pt x="2502" y="28610"/>
                  </a:lnTo>
                  <a:lnTo>
                    <a:pt x="2765" y="27294"/>
                  </a:lnTo>
                  <a:lnTo>
                    <a:pt x="2765" y="27250"/>
                  </a:lnTo>
                  <a:lnTo>
                    <a:pt x="2940" y="24398"/>
                  </a:lnTo>
                  <a:lnTo>
                    <a:pt x="3862" y="20668"/>
                  </a:lnTo>
                  <a:lnTo>
                    <a:pt x="4125" y="19571"/>
                  </a:lnTo>
                  <a:lnTo>
                    <a:pt x="4125" y="19527"/>
                  </a:lnTo>
                  <a:lnTo>
                    <a:pt x="4169" y="18342"/>
                  </a:lnTo>
                  <a:lnTo>
                    <a:pt x="4169" y="18299"/>
                  </a:lnTo>
                  <a:lnTo>
                    <a:pt x="3906" y="16105"/>
                  </a:lnTo>
                  <a:lnTo>
                    <a:pt x="3818" y="13779"/>
                  </a:lnTo>
                  <a:lnTo>
                    <a:pt x="3730" y="11278"/>
                  </a:lnTo>
                  <a:lnTo>
                    <a:pt x="3774" y="7504"/>
                  </a:lnTo>
                  <a:lnTo>
                    <a:pt x="3862" y="5310"/>
                  </a:lnTo>
                  <a:lnTo>
                    <a:pt x="4301" y="3467"/>
                  </a:lnTo>
                  <a:lnTo>
                    <a:pt x="4783" y="220"/>
                  </a:lnTo>
                  <a:lnTo>
                    <a:pt x="4783" y="132"/>
                  </a:lnTo>
                  <a:lnTo>
                    <a:pt x="4783" y="88"/>
                  </a:lnTo>
                  <a:lnTo>
                    <a:pt x="4696" y="44"/>
                  </a:lnTo>
                  <a:lnTo>
                    <a:pt x="465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9" name="Google Shape;2859;p126"/>
            <p:cNvSpPr/>
            <p:nvPr/>
          </p:nvSpPr>
          <p:spPr>
            <a:xfrm>
              <a:off x="605600" y="2498225"/>
              <a:ext cx="454200" cy="2111750"/>
            </a:xfrm>
            <a:custGeom>
              <a:avLst/>
              <a:gdLst/>
              <a:ahLst/>
              <a:cxnLst/>
              <a:rect l="l" t="t" r="r" b="b"/>
              <a:pathLst>
                <a:path w="18168" h="84470" extrusionOk="0">
                  <a:moveTo>
                    <a:pt x="17904" y="0"/>
                  </a:moveTo>
                  <a:lnTo>
                    <a:pt x="14569" y="2370"/>
                  </a:lnTo>
                  <a:lnTo>
                    <a:pt x="13077" y="3203"/>
                  </a:lnTo>
                  <a:lnTo>
                    <a:pt x="10181" y="4344"/>
                  </a:lnTo>
                  <a:lnTo>
                    <a:pt x="8119" y="5134"/>
                  </a:lnTo>
                  <a:lnTo>
                    <a:pt x="6364" y="5485"/>
                  </a:lnTo>
                  <a:lnTo>
                    <a:pt x="6320" y="5485"/>
                  </a:lnTo>
                  <a:lnTo>
                    <a:pt x="5223" y="6275"/>
                  </a:lnTo>
                  <a:lnTo>
                    <a:pt x="4521" y="6714"/>
                  </a:lnTo>
                  <a:lnTo>
                    <a:pt x="4477" y="6758"/>
                  </a:lnTo>
                  <a:lnTo>
                    <a:pt x="1888" y="8952"/>
                  </a:lnTo>
                  <a:lnTo>
                    <a:pt x="308" y="10883"/>
                  </a:lnTo>
                  <a:lnTo>
                    <a:pt x="264" y="10926"/>
                  </a:lnTo>
                  <a:lnTo>
                    <a:pt x="1" y="11409"/>
                  </a:lnTo>
                  <a:lnTo>
                    <a:pt x="1" y="11497"/>
                  </a:lnTo>
                  <a:lnTo>
                    <a:pt x="1" y="11585"/>
                  </a:lnTo>
                  <a:lnTo>
                    <a:pt x="1976" y="15534"/>
                  </a:lnTo>
                  <a:lnTo>
                    <a:pt x="2809" y="18649"/>
                  </a:lnTo>
                  <a:lnTo>
                    <a:pt x="3468" y="22204"/>
                  </a:lnTo>
                  <a:lnTo>
                    <a:pt x="4082" y="25495"/>
                  </a:lnTo>
                  <a:lnTo>
                    <a:pt x="4784" y="27864"/>
                  </a:lnTo>
                  <a:lnTo>
                    <a:pt x="5574" y="30541"/>
                  </a:lnTo>
                  <a:lnTo>
                    <a:pt x="6144" y="33525"/>
                  </a:lnTo>
                  <a:lnTo>
                    <a:pt x="6408" y="35324"/>
                  </a:lnTo>
                  <a:lnTo>
                    <a:pt x="6276" y="39800"/>
                  </a:lnTo>
                  <a:lnTo>
                    <a:pt x="6320" y="41730"/>
                  </a:lnTo>
                  <a:lnTo>
                    <a:pt x="6364" y="41818"/>
                  </a:lnTo>
                  <a:lnTo>
                    <a:pt x="8031" y="44407"/>
                  </a:lnTo>
                  <a:lnTo>
                    <a:pt x="9786" y="46996"/>
                  </a:lnTo>
                  <a:lnTo>
                    <a:pt x="11498" y="49322"/>
                  </a:lnTo>
                  <a:lnTo>
                    <a:pt x="12595" y="51384"/>
                  </a:lnTo>
                  <a:lnTo>
                    <a:pt x="13779" y="53183"/>
                  </a:lnTo>
                  <a:lnTo>
                    <a:pt x="15228" y="55202"/>
                  </a:lnTo>
                  <a:lnTo>
                    <a:pt x="16588" y="57045"/>
                  </a:lnTo>
                  <a:lnTo>
                    <a:pt x="17597" y="58580"/>
                  </a:lnTo>
                  <a:lnTo>
                    <a:pt x="17685" y="58975"/>
                  </a:lnTo>
                  <a:lnTo>
                    <a:pt x="16763" y="60950"/>
                  </a:lnTo>
                  <a:lnTo>
                    <a:pt x="15798" y="62925"/>
                  </a:lnTo>
                  <a:lnTo>
                    <a:pt x="15798" y="62968"/>
                  </a:lnTo>
                  <a:lnTo>
                    <a:pt x="15140" y="64987"/>
                  </a:lnTo>
                  <a:lnTo>
                    <a:pt x="15140" y="65031"/>
                  </a:lnTo>
                  <a:lnTo>
                    <a:pt x="14920" y="67313"/>
                  </a:lnTo>
                  <a:lnTo>
                    <a:pt x="14920" y="67356"/>
                  </a:lnTo>
                  <a:lnTo>
                    <a:pt x="15052" y="68102"/>
                  </a:lnTo>
                  <a:lnTo>
                    <a:pt x="15052" y="68146"/>
                  </a:lnTo>
                  <a:lnTo>
                    <a:pt x="15535" y="69199"/>
                  </a:lnTo>
                  <a:lnTo>
                    <a:pt x="15886" y="71437"/>
                  </a:lnTo>
                  <a:lnTo>
                    <a:pt x="16149" y="73895"/>
                  </a:lnTo>
                  <a:lnTo>
                    <a:pt x="16193" y="75606"/>
                  </a:lnTo>
                  <a:lnTo>
                    <a:pt x="15973" y="77537"/>
                  </a:lnTo>
                  <a:lnTo>
                    <a:pt x="15973" y="77581"/>
                  </a:lnTo>
                  <a:lnTo>
                    <a:pt x="16017" y="79731"/>
                  </a:lnTo>
                  <a:lnTo>
                    <a:pt x="16017" y="79775"/>
                  </a:lnTo>
                  <a:lnTo>
                    <a:pt x="16281" y="81003"/>
                  </a:lnTo>
                  <a:lnTo>
                    <a:pt x="16281" y="81047"/>
                  </a:lnTo>
                  <a:lnTo>
                    <a:pt x="17816" y="84382"/>
                  </a:lnTo>
                  <a:lnTo>
                    <a:pt x="17904" y="84470"/>
                  </a:lnTo>
                  <a:lnTo>
                    <a:pt x="18080" y="84470"/>
                  </a:lnTo>
                  <a:lnTo>
                    <a:pt x="18124" y="84426"/>
                  </a:lnTo>
                  <a:lnTo>
                    <a:pt x="18168" y="84382"/>
                  </a:lnTo>
                  <a:lnTo>
                    <a:pt x="18168" y="84294"/>
                  </a:lnTo>
                  <a:lnTo>
                    <a:pt x="18168" y="84250"/>
                  </a:lnTo>
                  <a:lnTo>
                    <a:pt x="16588" y="80916"/>
                  </a:lnTo>
                  <a:lnTo>
                    <a:pt x="16368" y="79731"/>
                  </a:lnTo>
                  <a:lnTo>
                    <a:pt x="16325" y="77581"/>
                  </a:lnTo>
                  <a:lnTo>
                    <a:pt x="16544" y="75650"/>
                  </a:lnTo>
                  <a:lnTo>
                    <a:pt x="16544" y="75606"/>
                  </a:lnTo>
                  <a:lnTo>
                    <a:pt x="16500" y="73851"/>
                  </a:lnTo>
                  <a:lnTo>
                    <a:pt x="16237" y="71393"/>
                  </a:lnTo>
                  <a:lnTo>
                    <a:pt x="15886" y="69112"/>
                  </a:lnTo>
                  <a:lnTo>
                    <a:pt x="15842" y="69068"/>
                  </a:lnTo>
                  <a:lnTo>
                    <a:pt x="15403" y="68015"/>
                  </a:lnTo>
                  <a:lnTo>
                    <a:pt x="15271" y="67313"/>
                  </a:lnTo>
                  <a:lnTo>
                    <a:pt x="15491" y="65075"/>
                  </a:lnTo>
                  <a:lnTo>
                    <a:pt x="16105" y="63056"/>
                  </a:lnTo>
                  <a:lnTo>
                    <a:pt x="17071" y="61125"/>
                  </a:lnTo>
                  <a:lnTo>
                    <a:pt x="17992" y="59107"/>
                  </a:lnTo>
                  <a:lnTo>
                    <a:pt x="18036" y="58975"/>
                  </a:lnTo>
                  <a:lnTo>
                    <a:pt x="17948" y="58493"/>
                  </a:lnTo>
                  <a:lnTo>
                    <a:pt x="17904" y="58405"/>
                  </a:lnTo>
                  <a:lnTo>
                    <a:pt x="16895" y="56825"/>
                  </a:lnTo>
                  <a:lnTo>
                    <a:pt x="15535" y="54982"/>
                  </a:lnTo>
                  <a:lnTo>
                    <a:pt x="14087" y="52964"/>
                  </a:lnTo>
                  <a:lnTo>
                    <a:pt x="12902" y="51209"/>
                  </a:lnTo>
                  <a:lnTo>
                    <a:pt x="11805" y="49146"/>
                  </a:lnTo>
                  <a:lnTo>
                    <a:pt x="11761" y="49146"/>
                  </a:lnTo>
                  <a:lnTo>
                    <a:pt x="10094" y="46777"/>
                  </a:lnTo>
                  <a:lnTo>
                    <a:pt x="8294" y="44188"/>
                  </a:lnTo>
                  <a:lnTo>
                    <a:pt x="6671" y="41687"/>
                  </a:lnTo>
                  <a:lnTo>
                    <a:pt x="6627" y="39800"/>
                  </a:lnTo>
                  <a:lnTo>
                    <a:pt x="6759" y="35324"/>
                  </a:lnTo>
                  <a:lnTo>
                    <a:pt x="6759" y="35280"/>
                  </a:lnTo>
                  <a:lnTo>
                    <a:pt x="6495" y="33481"/>
                  </a:lnTo>
                  <a:lnTo>
                    <a:pt x="5881" y="30453"/>
                  </a:lnTo>
                  <a:lnTo>
                    <a:pt x="5135" y="27776"/>
                  </a:lnTo>
                  <a:lnTo>
                    <a:pt x="4433" y="25407"/>
                  </a:lnTo>
                  <a:lnTo>
                    <a:pt x="3775" y="22116"/>
                  </a:lnTo>
                  <a:lnTo>
                    <a:pt x="3160" y="18562"/>
                  </a:lnTo>
                  <a:lnTo>
                    <a:pt x="2327" y="15446"/>
                  </a:lnTo>
                  <a:lnTo>
                    <a:pt x="2327" y="15402"/>
                  </a:lnTo>
                  <a:lnTo>
                    <a:pt x="352" y="11497"/>
                  </a:lnTo>
                  <a:lnTo>
                    <a:pt x="571" y="11102"/>
                  </a:lnTo>
                  <a:lnTo>
                    <a:pt x="2151" y="9215"/>
                  </a:lnTo>
                  <a:lnTo>
                    <a:pt x="4696" y="7021"/>
                  </a:lnTo>
                  <a:lnTo>
                    <a:pt x="5442" y="6582"/>
                  </a:lnTo>
                  <a:lnTo>
                    <a:pt x="6495" y="5792"/>
                  </a:lnTo>
                  <a:lnTo>
                    <a:pt x="8207" y="5441"/>
                  </a:lnTo>
                  <a:lnTo>
                    <a:pt x="10313" y="4695"/>
                  </a:lnTo>
                  <a:lnTo>
                    <a:pt x="13209" y="3511"/>
                  </a:lnTo>
                  <a:lnTo>
                    <a:pt x="13253" y="3511"/>
                  </a:lnTo>
                  <a:lnTo>
                    <a:pt x="14745" y="2677"/>
                  </a:lnTo>
                  <a:lnTo>
                    <a:pt x="18124" y="307"/>
                  </a:lnTo>
                  <a:lnTo>
                    <a:pt x="18168" y="263"/>
                  </a:lnTo>
                  <a:lnTo>
                    <a:pt x="18168" y="176"/>
                  </a:lnTo>
                  <a:lnTo>
                    <a:pt x="18168" y="132"/>
                  </a:lnTo>
                  <a:lnTo>
                    <a:pt x="18168" y="44"/>
                  </a:lnTo>
                  <a:lnTo>
                    <a:pt x="1812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0" name="Google Shape;2860;p126"/>
            <p:cNvSpPr/>
            <p:nvPr/>
          </p:nvSpPr>
          <p:spPr>
            <a:xfrm>
              <a:off x="489325" y="2325975"/>
              <a:ext cx="527700" cy="2220375"/>
            </a:xfrm>
            <a:custGeom>
              <a:avLst/>
              <a:gdLst/>
              <a:ahLst/>
              <a:cxnLst/>
              <a:rect l="l" t="t" r="r" b="b"/>
              <a:pathLst>
                <a:path w="21108" h="88815" extrusionOk="0">
                  <a:moveTo>
                    <a:pt x="20844" y="1"/>
                  </a:moveTo>
                  <a:lnTo>
                    <a:pt x="17509" y="1844"/>
                  </a:lnTo>
                  <a:lnTo>
                    <a:pt x="15315" y="3204"/>
                  </a:lnTo>
                  <a:lnTo>
                    <a:pt x="13779" y="4082"/>
                  </a:lnTo>
                  <a:lnTo>
                    <a:pt x="12243" y="5047"/>
                  </a:lnTo>
                  <a:lnTo>
                    <a:pt x="10707" y="6056"/>
                  </a:lnTo>
                  <a:lnTo>
                    <a:pt x="9216" y="7066"/>
                  </a:lnTo>
                  <a:lnTo>
                    <a:pt x="8470" y="7636"/>
                  </a:lnTo>
                  <a:lnTo>
                    <a:pt x="7811" y="8163"/>
                  </a:lnTo>
                  <a:lnTo>
                    <a:pt x="7109" y="8733"/>
                  </a:lnTo>
                  <a:lnTo>
                    <a:pt x="6495" y="9347"/>
                  </a:lnTo>
                  <a:lnTo>
                    <a:pt x="5881" y="9918"/>
                  </a:lnTo>
                  <a:lnTo>
                    <a:pt x="5310" y="10576"/>
                  </a:lnTo>
                  <a:lnTo>
                    <a:pt x="4784" y="11190"/>
                  </a:lnTo>
                  <a:lnTo>
                    <a:pt x="4301" y="11849"/>
                  </a:lnTo>
                  <a:lnTo>
                    <a:pt x="3292" y="13121"/>
                  </a:lnTo>
                  <a:lnTo>
                    <a:pt x="3292" y="13165"/>
                  </a:lnTo>
                  <a:lnTo>
                    <a:pt x="1185" y="17860"/>
                  </a:lnTo>
                  <a:lnTo>
                    <a:pt x="220" y="20712"/>
                  </a:lnTo>
                  <a:lnTo>
                    <a:pt x="176" y="20712"/>
                  </a:lnTo>
                  <a:lnTo>
                    <a:pt x="1" y="22204"/>
                  </a:lnTo>
                  <a:lnTo>
                    <a:pt x="1" y="22248"/>
                  </a:lnTo>
                  <a:lnTo>
                    <a:pt x="132" y="25495"/>
                  </a:lnTo>
                  <a:lnTo>
                    <a:pt x="176" y="25539"/>
                  </a:lnTo>
                  <a:lnTo>
                    <a:pt x="834" y="29532"/>
                  </a:lnTo>
                  <a:lnTo>
                    <a:pt x="834" y="29576"/>
                  </a:lnTo>
                  <a:lnTo>
                    <a:pt x="1493" y="31946"/>
                  </a:lnTo>
                  <a:lnTo>
                    <a:pt x="2414" y="34579"/>
                  </a:lnTo>
                  <a:lnTo>
                    <a:pt x="3467" y="37124"/>
                  </a:lnTo>
                  <a:lnTo>
                    <a:pt x="4389" y="39362"/>
                  </a:lnTo>
                  <a:lnTo>
                    <a:pt x="4959" y="41029"/>
                  </a:lnTo>
                  <a:lnTo>
                    <a:pt x="5486" y="42960"/>
                  </a:lnTo>
                  <a:lnTo>
                    <a:pt x="5661" y="44232"/>
                  </a:lnTo>
                  <a:lnTo>
                    <a:pt x="5573" y="46734"/>
                  </a:lnTo>
                  <a:lnTo>
                    <a:pt x="5881" y="48928"/>
                  </a:lnTo>
                  <a:lnTo>
                    <a:pt x="6363" y="51648"/>
                  </a:lnTo>
                  <a:lnTo>
                    <a:pt x="6276" y="56343"/>
                  </a:lnTo>
                  <a:lnTo>
                    <a:pt x="6188" y="58625"/>
                  </a:lnTo>
                  <a:lnTo>
                    <a:pt x="6188" y="61346"/>
                  </a:lnTo>
                  <a:lnTo>
                    <a:pt x="6276" y="65690"/>
                  </a:lnTo>
                  <a:lnTo>
                    <a:pt x="6276" y="65778"/>
                  </a:lnTo>
                  <a:lnTo>
                    <a:pt x="6539" y="66304"/>
                  </a:lnTo>
                  <a:lnTo>
                    <a:pt x="6583" y="66348"/>
                  </a:lnTo>
                  <a:lnTo>
                    <a:pt x="8996" y="68674"/>
                  </a:lnTo>
                  <a:lnTo>
                    <a:pt x="10839" y="70385"/>
                  </a:lnTo>
                  <a:lnTo>
                    <a:pt x="12902" y="71965"/>
                  </a:lnTo>
                  <a:lnTo>
                    <a:pt x="14745" y="73369"/>
                  </a:lnTo>
                  <a:lnTo>
                    <a:pt x="16412" y="74378"/>
                  </a:lnTo>
                  <a:lnTo>
                    <a:pt x="17948" y="75168"/>
                  </a:lnTo>
                  <a:lnTo>
                    <a:pt x="18825" y="76528"/>
                  </a:lnTo>
                  <a:lnTo>
                    <a:pt x="19440" y="77976"/>
                  </a:lnTo>
                  <a:lnTo>
                    <a:pt x="19747" y="80126"/>
                  </a:lnTo>
                  <a:lnTo>
                    <a:pt x="20054" y="82759"/>
                  </a:lnTo>
                  <a:lnTo>
                    <a:pt x="19922" y="84953"/>
                  </a:lnTo>
                  <a:lnTo>
                    <a:pt x="19703" y="87147"/>
                  </a:lnTo>
                  <a:lnTo>
                    <a:pt x="19615" y="88639"/>
                  </a:lnTo>
                  <a:lnTo>
                    <a:pt x="19659" y="88683"/>
                  </a:lnTo>
                  <a:lnTo>
                    <a:pt x="19659" y="88771"/>
                  </a:lnTo>
                  <a:lnTo>
                    <a:pt x="19747" y="88815"/>
                  </a:lnTo>
                  <a:lnTo>
                    <a:pt x="19791" y="88815"/>
                  </a:lnTo>
                  <a:lnTo>
                    <a:pt x="19922" y="88771"/>
                  </a:lnTo>
                  <a:lnTo>
                    <a:pt x="19966" y="88727"/>
                  </a:lnTo>
                  <a:lnTo>
                    <a:pt x="19966" y="88639"/>
                  </a:lnTo>
                  <a:lnTo>
                    <a:pt x="20054" y="87191"/>
                  </a:lnTo>
                  <a:lnTo>
                    <a:pt x="20273" y="84997"/>
                  </a:lnTo>
                  <a:lnTo>
                    <a:pt x="20405" y="82759"/>
                  </a:lnTo>
                  <a:lnTo>
                    <a:pt x="20405" y="82715"/>
                  </a:lnTo>
                  <a:lnTo>
                    <a:pt x="20098" y="80083"/>
                  </a:lnTo>
                  <a:lnTo>
                    <a:pt x="19791" y="77889"/>
                  </a:lnTo>
                  <a:lnTo>
                    <a:pt x="19791" y="77845"/>
                  </a:lnTo>
                  <a:lnTo>
                    <a:pt x="19133" y="76397"/>
                  </a:lnTo>
                  <a:lnTo>
                    <a:pt x="19133" y="76353"/>
                  </a:lnTo>
                  <a:lnTo>
                    <a:pt x="18211" y="74905"/>
                  </a:lnTo>
                  <a:lnTo>
                    <a:pt x="18167" y="74861"/>
                  </a:lnTo>
                  <a:lnTo>
                    <a:pt x="16587" y="74071"/>
                  </a:lnTo>
                  <a:lnTo>
                    <a:pt x="14964" y="73062"/>
                  </a:lnTo>
                  <a:lnTo>
                    <a:pt x="13121" y="71658"/>
                  </a:lnTo>
                  <a:lnTo>
                    <a:pt x="11102" y="70078"/>
                  </a:lnTo>
                  <a:lnTo>
                    <a:pt x="9216" y="68410"/>
                  </a:lnTo>
                  <a:lnTo>
                    <a:pt x="6846" y="66129"/>
                  </a:lnTo>
                  <a:lnTo>
                    <a:pt x="6627" y="65646"/>
                  </a:lnTo>
                  <a:lnTo>
                    <a:pt x="6539" y="61346"/>
                  </a:lnTo>
                  <a:lnTo>
                    <a:pt x="6539" y="58625"/>
                  </a:lnTo>
                  <a:lnTo>
                    <a:pt x="6627" y="56343"/>
                  </a:lnTo>
                  <a:lnTo>
                    <a:pt x="6714" y="51648"/>
                  </a:lnTo>
                  <a:lnTo>
                    <a:pt x="6714" y="51604"/>
                  </a:lnTo>
                  <a:lnTo>
                    <a:pt x="6232" y="48884"/>
                  </a:lnTo>
                  <a:lnTo>
                    <a:pt x="5925" y="46690"/>
                  </a:lnTo>
                  <a:lnTo>
                    <a:pt x="6012" y="44232"/>
                  </a:lnTo>
                  <a:lnTo>
                    <a:pt x="6012" y="44188"/>
                  </a:lnTo>
                  <a:lnTo>
                    <a:pt x="5837" y="42916"/>
                  </a:lnTo>
                  <a:lnTo>
                    <a:pt x="5310" y="40897"/>
                  </a:lnTo>
                  <a:lnTo>
                    <a:pt x="4696" y="39230"/>
                  </a:lnTo>
                  <a:lnTo>
                    <a:pt x="3818" y="36992"/>
                  </a:lnTo>
                  <a:lnTo>
                    <a:pt x="2765" y="34447"/>
                  </a:lnTo>
                  <a:lnTo>
                    <a:pt x="1800" y="31858"/>
                  </a:lnTo>
                  <a:lnTo>
                    <a:pt x="1142" y="29489"/>
                  </a:lnTo>
                  <a:lnTo>
                    <a:pt x="483" y="25495"/>
                  </a:lnTo>
                  <a:lnTo>
                    <a:pt x="352" y="22248"/>
                  </a:lnTo>
                  <a:lnTo>
                    <a:pt x="527" y="20800"/>
                  </a:lnTo>
                  <a:lnTo>
                    <a:pt x="1493" y="17992"/>
                  </a:lnTo>
                  <a:lnTo>
                    <a:pt x="3599" y="13341"/>
                  </a:lnTo>
                  <a:lnTo>
                    <a:pt x="4608" y="12068"/>
                  </a:lnTo>
                  <a:lnTo>
                    <a:pt x="5091" y="11410"/>
                  </a:lnTo>
                  <a:lnTo>
                    <a:pt x="5573" y="10796"/>
                  </a:lnTo>
                  <a:lnTo>
                    <a:pt x="6144" y="10181"/>
                  </a:lnTo>
                  <a:lnTo>
                    <a:pt x="6758" y="9567"/>
                  </a:lnTo>
                  <a:lnTo>
                    <a:pt x="7373" y="8996"/>
                  </a:lnTo>
                  <a:lnTo>
                    <a:pt x="8031" y="8426"/>
                  </a:lnTo>
                  <a:lnTo>
                    <a:pt x="9435" y="7329"/>
                  </a:lnTo>
                  <a:lnTo>
                    <a:pt x="10927" y="6320"/>
                  </a:lnTo>
                  <a:lnTo>
                    <a:pt x="12419" y="5354"/>
                  </a:lnTo>
                  <a:lnTo>
                    <a:pt x="13955" y="4389"/>
                  </a:lnTo>
                  <a:lnTo>
                    <a:pt x="15490" y="3468"/>
                  </a:lnTo>
                  <a:lnTo>
                    <a:pt x="17684" y="2151"/>
                  </a:lnTo>
                  <a:lnTo>
                    <a:pt x="21019" y="308"/>
                  </a:lnTo>
                  <a:lnTo>
                    <a:pt x="21063" y="264"/>
                  </a:lnTo>
                  <a:lnTo>
                    <a:pt x="21107" y="220"/>
                  </a:lnTo>
                  <a:lnTo>
                    <a:pt x="21107" y="133"/>
                  </a:lnTo>
                  <a:lnTo>
                    <a:pt x="21063" y="89"/>
                  </a:lnTo>
                  <a:lnTo>
                    <a:pt x="21019" y="45"/>
                  </a:lnTo>
                  <a:lnTo>
                    <a:pt x="2097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1" name="Google Shape;2861;p126"/>
            <p:cNvSpPr/>
            <p:nvPr/>
          </p:nvSpPr>
          <p:spPr>
            <a:xfrm>
              <a:off x="261150" y="2997350"/>
              <a:ext cx="377400" cy="1344975"/>
            </a:xfrm>
            <a:custGeom>
              <a:avLst/>
              <a:gdLst/>
              <a:ahLst/>
              <a:cxnLst/>
              <a:rect l="l" t="t" r="r" b="b"/>
              <a:pathLst>
                <a:path w="15096" h="53799" extrusionOk="0">
                  <a:moveTo>
                    <a:pt x="88" y="1"/>
                  </a:moveTo>
                  <a:lnTo>
                    <a:pt x="44" y="45"/>
                  </a:lnTo>
                  <a:lnTo>
                    <a:pt x="0" y="89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2326" y="5223"/>
                  </a:lnTo>
                  <a:lnTo>
                    <a:pt x="4871" y="9479"/>
                  </a:lnTo>
                  <a:lnTo>
                    <a:pt x="6670" y="12989"/>
                  </a:lnTo>
                  <a:lnTo>
                    <a:pt x="8206" y="16149"/>
                  </a:lnTo>
                  <a:lnTo>
                    <a:pt x="8996" y="17904"/>
                  </a:lnTo>
                  <a:lnTo>
                    <a:pt x="9259" y="18694"/>
                  </a:lnTo>
                  <a:lnTo>
                    <a:pt x="9347" y="21283"/>
                  </a:lnTo>
                  <a:lnTo>
                    <a:pt x="9391" y="25671"/>
                  </a:lnTo>
                  <a:lnTo>
                    <a:pt x="9391" y="28918"/>
                  </a:lnTo>
                  <a:lnTo>
                    <a:pt x="9479" y="36114"/>
                  </a:lnTo>
                  <a:lnTo>
                    <a:pt x="9830" y="42433"/>
                  </a:lnTo>
                  <a:lnTo>
                    <a:pt x="9961" y="43442"/>
                  </a:lnTo>
                  <a:lnTo>
                    <a:pt x="9961" y="43486"/>
                  </a:lnTo>
                  <a:lnTo>
                    <a:pt x="10751" y="45505"/>
                  </a:lnTo>
                  <a:lnTo>
                    <a:pt x="11936" y="48006"/>
                  </a:lnTo>
                  <a:lnTo>
                    <a:pt x="12901" y="49980"/>
                  </a:lnTo>
                  <a:lnTo>
                    <a:pt x="13603" y="51604"/>
                  </a:lnTo>
                  <a:lnTo>
                    <a:pt x="14744" y="53710"/>
                  </a:lnTo>
                  <a:lnTo>
                    <a:pt x="14832" y="53754"/>
                  </a:lnTo>
                  <a:lnTo>
                    <a:pt x="14920" y="53798"/>
                  </a:lnTo>
                  <a:lnTo>
                    <a:pt x="15008" y="53754"/>
                  </a:lnTo>
                  <a:lnTo>
                    <a:pt x="15052" y="53710"/>
                  </a:lnTo>
                  <a:lnTo>
                    <a:pt x="15095" y="53666"/>
                  </a:lnTo>
                  <a:lnTo>
                    <a:pt x="15095" y="53623"/>
                  </a:lnTo>
                  <a:lnTo>
                    <a:pt x="15052" y="53535"/>
                  </a:lnTo>
                  <a:lnTo>
                    <a:pt x="13911" y="51428"/>
                  </a:lnTo>
                  <a:lnTo>
                    <a:pt x="13209" y="49849"/>
                  </a:lnTo>
                  <a:lnTo>
                    <a:pt x="12243" y="47830"/>
                  </a:lnTo>
                  <a:lnTo>
                    <a:pt x="11058" y="45373"/>
                  </a:lnTo>
                  <a:lnTo>
                    <a:pt x="10312" y="43398"/>
                  </a:lnTo>
                  <a:lnTo>
                    <a:pt x="10181" y="42433"/>
                  </a:lnTo>
                  <a:lnTo>
                    <a:pt x="9830" y="36114"/>
                  </a:lnTo>
                  <a:lnTo>
                    <a:pt x="9742" y="28918"/>
                  </a:lnTo>
                  <a:lnTo>
                    <a:pt x="9742" y="25671"/>
                  </a:lnTo>
                  <a:lnTo>
                    <a:pt x="9698" y="21283"/>
                  </a:lnTo>
                  <a:lnTo>
                    <a:pt x="9610" y="18650"/>
                  </a:lnTo>
                  <a:lnTo>
                    <a:pt x="9566" y="18606"/>
                  </a:lnTo>
                  <a:lnTo>
                    <a:pt x="9303" y="17816"/>
                  </a:lnTo>
                  <a:lnTo>
                    <a:pt x="8513" y="16017"/>
                  </a:lnTo>
                  <a:lnTo>
                    <a:pt x="6977" y="12814"/>
                  </a:lnTo>
                  <a:lnTo>
                    <a:pt x="5178" y="9347"/>
                  </a:lnTo>
                  <a:lnTo>
                    <a:pt x="2633" y="5047"/>
                  </a:lnTo>
                  <a:lnTo>
                    <a:pt x="308" y="89"/>
                  </a:lnTo>
                  <a:lnTo>
                    <a:pt x="264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2" name="Google Shape;2862;p126"/>
            <p:cNvSpPr/>
            <p:nvPr/>
          </p:nvSpPr>
          <p:spPr>
            <a:xfrm>
              <a:off x="238125" y="3076350"/>
              <a:ext cx="340075" cy="1220975"/>
            </a:xfrm>
            <a:custGeom>
              <a:avLst/>
              <a:gdLst/>
              <a:ahLst/>
              <a:cxnLst/>
              <a:rect l="l" t="t" r="r" b="b"/>
              <a:pathLst>
                <a:path w="13603" h="48839" extrusionOk="0">
                  <a:moveTo>
                    <a:pt x="132" y="0"/>
                  </a:moveTo>
                  <a:lnTo>
                    <a:pt x="44" y="44"/>
                  </a:lnTo>
                  <a:lnTo>
                    <a:pt x="44" y="88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1448" y="3905"/>
                  </a:lnTo>
                  <a:lnTo>
                    <a:pt x="1492" y="3949"/>
                  </a:lnTo>
                  <a:lnTo>
                    <a:pt x="4344" y="6889"/>
                  </a:lnTo>
                  <a:lnTo>
                    <a:pt x="6143" y="10136"/>
                  </a:lnTo>
                  <a:lnTo>
                    <a:pt x="7855" y="13603"/>
                  </a:lnTo>
                  <a:lnTo>
                    <a:pt x="8820" y="15490"/>
                  </a:lnTo>
                  <a:lnTo>
                    <a:pt x="9039" y="16631"/>
                  </a:lnTo>
                  <a:lnTo>
                    <a:pt x="9083" y="18825"/>
                  </a:lnTo>
                  <a:lnTo>
                    <a:pt x="9127" y="21019"/>
                  </a:lnTo>
                  <a:lnTo>
                    <a:pt x="9171" y="25407"/>
                  </a:lnTo>
                  <a:lnTo>
                    <a:pt x="9171" y="28303"/>
                  </a:lnTo>
                  <a:lnTo>
                    <a:pt x="9215" y="31243"/>
                  </a:lnTo>
                  <a:lnTo>
                    <a:pt x="9303" y="34227"/>
                  </a:lnTo>
                  <a:lnTo>
                    <a:pt x="9434" y="37167"/>
                  </a:lnTo>
                  <a:lnTo>
                    <a:pt x="9654" y="40546"/>
                  </a:lnTo>
                  <a:lnTo>
                    <a:pt x="9654" y="40633"/>
                  </a:lnTo>
                  <a:lnTo>
                    <a:pt x="12681" y="47347"/>
                  </a:lnTo>
                  <a:lnTo>
                    <a:pt x="13252" y="48751"/>
                  </a:lnTo>
                  <a:lnTo>
                    <a:pt x="13340" y="48839"/>
                  </a:lnTo>
                  <a:lnTo>
                    <a:pt x="13471" y="48839"/>
                  </a:lnTo>
                  <a:lnTo>
                    <a:pt x="13559" y="48795"/>
                  </a:lnTo>
                  <a:lnTo>
                    <a:pt x="13559" y="48751"/>
                  </a:lnTo>
                  <a:lnTo>
                    <a:pt x="13603" y="48707"/>
                  </a:lnTo>
                  <a:lnTo>
                    <a:pt x="13559" y="48620"/>
                  </a:lnTo>
                  <a:lnTo>
                    <a:pt x="13033" y="47215"/>
                  </a:lnTo>
                  <a:lnTo>
                    <a:pt x="10005" y="40502"/>
                  </a:lnTo>
                  <a:lnTo>
                    <a:pt x="9785" y="37167"/>
                  </a:lnTo>
                  <a:lnTo>
                    <a:pt x="9654" y="34183"/>
                  </a:lnTo>
                  <a:lnTo>
                    <a:pt x="9566" y="31243"/>
                  </a:lnTo>
                  <a:lnTo>
                    <a:pt x="9522" y="28303"/>
                  </a:lnTo>
                  <a:lnTo>
                    <a:pt x="9522" y="25407"/>
                  </a:lnTo>
                  <a:lnTo>
                    <a:pt x="9478" y="21019"/>
                  </a:lnTo>
                  <a:lnTo>
                    <a:pt x="9434" y="18825"/>
                  </a:lnTo>
                  <a:lnTo>
                    <a:pt x="9390" y="16631"/>
                  </a:lnTo>
                  <a:lnTo>
                    <a:pt x="9390" y="16587"/>
                  </a:lnTo>
                  <a:lnTo>
                    <a:pt x="9171" y="15402"/>
                  </a:lnTo>
                  <a:lnTo>
                    <a:pt x="9171" y="15314"/>
                  </a:lnTo>
                  <a:lnTo>
                    <a:pt x="8162" y="13428"/>
                  </a:lnTo>
                  <a:lnTo>
                    <a:pt x="6450" y="9961"/>
                  </a:lnTo>
                  <a:lnTo>
                    <a:pt x="4651" y="6714"/>
                  </a:lnTo>
                  <a:lnTo>
                    <a:pt x="4607" y="6670"/>
                  </a:lnTo>
                  <a:lnTo>
                    <a:pt x="1755" y="3730"/>
                  </a:lnTo>
                  <a:lnTo>
                    <a:pt x="351" y="132"/>
                  </a:lnTo>
                  <a:lnTo>
                    <a:pt x="307" y="44"/>
                  </a:lnTo>
                  <a:lnTo>
                    <a:pt x="26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3" name="Google Shape;2863;p126"/>
            <p:cNvSpPr/>
            <p:nvPr/>
          </p:nvSpPr>
          <p:spPr>
            <a:xfrm>
              <a:off x="343425" y="3363750"/>
              <a:ext cx="188700" cy="900675"/>
            </a:xfrm>
            <a:custGeom>
              <a:avLst/>
              <a:gdLst/>
              <a:ahLst/>
              <a:cxnLst/>
              <a:rect l="l" t="t" r="r" b="b"/>
              <a:pathLst>
                <a:path w="7548" h="36027" extrusionOk="0">
                  <a:moveTo>
                    <a:pt x="176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44" y="132"/>
                  </a:lnTo>
                  <a:lnTo>
                    <a:pt x="1" y="220"/>
                  </a:lnTo>
                  <a:lnTo>
                    <a:pt x="44" y="264"/>
                  </a:lnTo>
                  <a:lnTo>
                    <a:pt x="3467" y="6144"/>
                  </a:lnTo>
                  <a:lnTo>
                    <a:pt x="3686" y="10488"/>
                  </a:lnTo>
                  <a:lnTo>
                    <a:pt x="3774" y="13823"/>
                  </a:lnTo>
                  <a:lnTo>
                    <a:pt x="3774" y="16675"/>
                  </a:lnTo>
                  <a:lnTo>
                    <a:pt x="3862" y="21063"/>
                  </a:lnTo>
                  <a:lnTo>
                    <a:pt x="4257" y="28479"/>
                  </a:lnTo>
                  <a:lnTo>
                    <a:pt x="4432" y="29576"/>
                  </a:lnTo>
                  <a:lnTo>
                    <a:pt x="4432" y="29620"/>
                  </a:lnTo>
                  <a:lnTo>
                    <a:pt x="5705" y="32648"/>
                  </a:lnTo>
                  <a:lnTo>
                    <a:pt x="7197" y="35939"/>
                  </a:lnTo>
                  <a:lnTo>
                    <a:pt x="7285" y="36027"/>
                  </a:lnTo>
                  <a:lnTo>
                    <a:pt x="7460" y="36027"/>
                  </a:lnTo>
                  <a:lnTo>
                    <a:pt x="7504" y="35983"/>
                  </a:lnTo>
                  <a:lnTo>
                    <a:pt x="7548" y="35939"/>
                  </a:lnTo>
                  <a:lnTo>
                    <a:pt x="7548" y="35851"/>
                  </a:lnTo>
                  <a:lnTo>
                    <a:pt x="7548" y="35807"/>
                  </a:lnTo>
                  <a:lnTo>
                    <a:pt x="6012" y="32516"/>
                  </a:lnTo>
                  <a:lnTo>
                    <a:pt x="4784" y="29488"/>
                  </a:lnTo>
                  <a:lnTo>
                    <a:pt x="4608" y="28435"/>
                  </a:lnTo>
                  <a:lnTo>
                    <a:pt x="4213" y="21063"/>
                  </a:lnTo>
                  <a:lnTo>
                    <a:pt x="4125" y="16675"/>
                  </a:lnTo>
                  <a:lnTo>
                    <a:pt x="4125" y="13823"/>
                  </a:lnTo>
                  <a:lnTo>
                    <a:pt x="4038" y="10444"/>
                  </a:lnTo>
                  <a:lnTo>
                    <a:pt x="3818" y="6100"/>
                  </a:lnTo>
                  <a:lnTo>
                    <a:pt x="3818" y="6012"/>
                  </a:lnTo>
                  <a:lnTo>
                    <a:pt x="352" y="89"/>
                  </a:lnTo>
                  <a:lnTo>
                    <a:pt x="308" y="45"/>
                  </a:lnTo>
                  <a:lnTo>
                    <a:pt x="220" y="45"/>
                  </a:lnTo>
                  <a:lnTo>
                    <a:pt x="17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4" name="Google Shape;2864;p126"/>
            <p:cNvSpPr/>
            <p:nvPr/>
          </p:nvSpPr>
          <p:spPr>
            <a:xfrm>
              <a:off x="2699800" y="3180550"/>
              <a:ext cx="204075" cy="111925"/>
            </a:xfrm>
            <a:custGeom>
              <a:avLst/>
              <a:gdLst/>
              <a:ahLst/>
              <a:cxnLst/>
              <a:rect l="l" t="t" r="r" b="b"/>
              <a:pathLst>
                <a:path w="8163" h="4477" extrusionOk="0">
                  <a:moveTo>
                    <a:pt x="4828" y="1"/>
                  </a:moveTo>
                  <a:lnTo>
                    <a:pt x="4740" y="45"/>
                  </a:lnTo>
                  <a:lnTo>
                    <a:pt x="2590" y="1054"/>
                  </a:lnTo>
                  <a:lnTo>
                    <a:pt x="922" y="1712"/>
                  </a:lnTo>
                  <a:lnTo>
                    <a:pt x="879" y="1756"/>
                  </a:lnTo>
                  <a:lnTo>
                    <a:pt x="220" y="2326"/>
                  </a:lnTo>
                  <a:lnTo>
                    <a:pt x="133" y="2414"/>
                  </a:lnTo>
                  <a:lnTo>
                    <a:pt x="1" y="2853"/>
                  </a:lnTo>
                  <a:lnTo>
                    <a:pt x="1" y="2941"/>
                  </a:lnTo>
                  <a:lnTo>
                    <a:pt x="176" y="3511"/>
                  </a:lnTo>
                  <a:lnTo>
                    <a:pt x="220" y="3555"/>
                  </a:lnTo>
                  <a:lnTo>
                    <a:pt x="703" y="4038"/>
                  </a:lnTo>
                  <a:lnTo>
                    <a:pt x="747" y="4038"/>
                  </a:lnTo>
                  <a:lnTo>
                    <a:pt x="1361" y="4345"/>
                  </a:lnTo>
                  <a:lnTo>
                    <a:pt x="1449" y="4389"/>
                  </a:lnTo>
                  <a:lnTo>
                    <a:pt x="3029" y="4477"/>
                  </a:lnTo>
                  <a:lnTo>
                    <a:pt x="3073" y="4477"/>
                  </a:lnTo>
                  <a:lnTo>
                    <a:pt x="5179" y="4038"/>
                  </a:lnTo>
                  <a:lnTo>
                    <a:pt x="8031" y="3204"/>
                  </a:lnTo>
                  <a:lnTo>
                    <a:pt x="8119" y="3160"/>
                  </a:lnTo>
                  <a:lnTo>
                    <a:pt x="8163" y="3116"/>
                  </a:lnTo>
                  <a:lnTo>
                    <a:pt x="8163" y="3029"/>
                  </a:lnTo>
                  <a:lnTo>
                    <a:pt x="8163" y="2985"/>
                  </a:lnTo>
                  <a:lnTo>
                    <a:pt x="8119" y="2897"/>
                  </a:lnTo>
                  <a:lnTo>
                    <a:pt x="8075" y="2897"/>
                  </a:lnTo>
                  <a:lnTo>
                    <a:pt x="8031" y="2853"/>
                  </a:lnTo>
                  <a:lnTo>
                    <a:pt x="7943" y="2853"/>
                  </a:lnTo>
                  <a:lnTo>
                    <a:pt x="5091" y="3687"/>
                  </a:lnTo>
                  <a:lnTo>
                    <a:pt x="3029" y="4126"/>
                  </a:lnTo>
                  <a:lnTo>
                    <a:pt x="1493" y="4038"/>
                  </a:lnTo>
                  <a:lnTo>
                    <a:pt x="922" y="3774"/>
                  </a:lnTo>
                  <a:lnTo>
                    <a:pt x="527" y="3336"/>
                  </a:lnTo>
                  <a:lnTo>
                    <a:pt x="352" y="2897"/>
                  </a:lnTo>
                  <a:lnTo>
                    <a:pt x="484" y="2590"/>
                  </a:lnTo>
                  <a:lnTo>
                    <a:pt x="1098" y="2063"/>
                  </a:lnTo>
                  <a:lnTo>
                    <a:pt x="2722" y="1361"/>
                  </a:lnTo>
                  <a:lnTo>
                    <a:pt x="4916" y="352"/>
                  </a:lnTo>
                  <a:lnTo>
                    <a:pt x="4959" y="308"/>
                  </a:lnTo>
                  <a:lnTo>
                    <a:pt x="5003" y="264"/>
                  </a:lnTo>
                  <a:lnTo>
                    <a:pt x="5003" y="176"/>
                  </a:lnTo>
                  <a:lnTo>
                    <a:pt x="5003" y="132"/>
                  </a:lnTo>
                  <a:lnTo>
                    <a:pt x="4959" y="45"/>
                  </a:lnTo>
                  <a:lnTo>
                    <a:pt x="4872" y="45"/>
                  </a:lnTo>
                  <a:lnTo>
                    <a:pt x="482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5" name="Google Shape;2865;p126"/>
            <p:cNvSpPr/>
            <p:nvPr/>
          </p:nvSpPr>
          <p:spPr>
            <a:xfrm>
              <a:off x="3153975" y="3567800"/>
              <a:ext cx="561700" cy="625325"/>
            </a:xfrm>
            <a:custGeom>
              <a:avLst/>
              <a:gdLst/>
              <a:ahLst/>
              <a:cxnLst/>
              <a:rect l="l" t="t" r="r" b="b"/>
              <a:pathLst>
                <a:path w="22468" h="25013" extrusionOk="0">
                  <a:moveTo>
                    <a:pt x="3774" y="1"/>
                  </a:moveTo>
                  <a:lnTo>
                    <a:pt x="3730" y="44"/>
                  </a:lnTo>
                  <a:lnTo>
                    <a:pt x="3686" y="88"/>
                  </a:lnTo>
                  <a:lnTo>
                    <a:pt x="2151" y="3599"/>
                  </a:lnTo>
                  <a:lnTo>
                    <a:pt x="1361" y="5442"/>
                  </a:lnTo>
                  <a:lnTo>
                    <a:pt x="1361" y="5486"/>
                  </a:lnTo>
                  <a:lnTo>
                    <a:pt x="703" y="8733"/>
                  </a:lnTo>
                  <a:lnTo>
                    <a:pt x="132" y="11629"/>
                  </a:lnTo>
                  <a:lnTo>
                    <a:pt x="0" y="12331"/>
                  </a:lnTo>
                  <a:lnTo>
                    <a:pt x="0" y="12463"/>
                  </a:lnTo>
                  <a:lnTo>
                    <a:pt x="88" y="12506"/>
                  </a:lnTo>
                  <a:lnTo>
                    <a:pt x="3335" y="14788"/>
                  </a:lnTo>
                  <a:lnTo>
                    <a:pt x="3862" y="15534"/>
                  </a:lnTo>
                  <a:lnTo>
                    <a:pt x="4915" y="17860"/>
                  </a:lnTo>
                  <a:lnTo>
                    <a:pt x="6012" y="19747"/>
                  </a:lnTo>
                  <a:lnTo>
                    <a:pt x="6012" y="19791"/>
                  </a:lnTo>
                  <a:lnTo>
                    <a:pt x="7241" y="21326"/>
                  </a:lnTo>
                  <a:lnTo>
                    <a:pt x="7285" y="21370"/>
                  </a:lnTo>
                  <a:lnTo>
                    <a:pt x="8645" y="22072"/>
                  </a:lnTo>
                  <a:lnTo>
                    <a:pt x="9523" y="22379"/>
                  </a:lnTo>
                  <a:lnTo>
                    <a:pt x="9566" y="22423"/>
                  </a:lnTo>
                  <a:lnTo>
                    <a:pt x="12243" y="22818"/>
                  </a:lnTo>
                  <a:lnTo>
                    <a:pt x="14525" y="23038"/>
                  </a:lnTo>
                  <a:lnTo>
                    <a:pt x="18079" y="24266"/>
                  </a:lnTo>
                  <a:lnTo>
                    <a:pt x="20273" y="24881"/>
                  </a:lnTo>
                  <a:lnTo>
                    <a:pt x="20317" y="24881"/>
                  </a:lnTo>
                  <a:lnTo>
                    <a:pt x="21326" y="25012"/>
                  </a:lnTo>
                  <a:lnTo>
                    <a:pt x="21414" y="25012"/>
                  </a:lnTo>
                  <a:lnTo>
                    <a:pt x="22336" y="24749"/>
                  </a:lnTo>
                  <a:lnTo>
                    <a:pt x="22423" y="24705"/>
                  </a:lnTo>
                  <a:lnTo>
                    <a:pt x="22467" y="24661"/>
                  </a:lnTo>
                  <a:lnTo>
                    <a:pt x="22467" y="24617"/>
                  </a:lnTo>
                  <a:lnTo>
                    <a:pt x="22467" y="24530"/>
                  </a:lnTo>
                  <a:lnTo>
                    <a:pt x="22467" y="24486"/>
                  </a:lnTo>
                  <a:lnTo>
                    <a:pt x="22423" y="24442"/>
                  </a:lnTo>
                  <a:lnTo>
                    <a:pt x="22336" y="24398"/>
                  </a:lnTo>
                  <a:lnTo>
                    <a:pt x="22248" y="24398"/>
                  </a:lnTo>
                  <a:lnTo>
                    <a:pt x="21326" y="24661"/>
                  </a:lnTo>
                  <a:lnTo>
                    <a:pt x="20361" y="24530"/>
                  </a:lnTo>
                  <a:lnTo>
                    <a:pt x="18211" y="23915"/>
                  </a:lnTo>
                  <a:lnTo>
                    <a:pt x="14613" y="22731"/>
                  </a:lnTo>
                  <a:lnTo>
                    <a:pt x="12287" y="22467"/>
                  </a:lnTo>
                  <a:lnTo>
                    <a:pt x="9610" y="22072"/>
                  </a:lnTo>
                  <a:lnTo>
                    <a:pt x="8777" y="21765"/>
                  </a:lnTo>
                  <a:lnTo>
                    <a:pt x="7460" y="21107"/>
                  </a:lnTo>
                  <a:lnTo>
                    <a:pt x="6319" y="19571"/>
                  </a:lnTo>
                  <a:lnTo>
                    <a:pt x="5222" y="17684"/>
                  </a:lnTo>
                  <a:lnTo>
                    <a:pt x="4169" y="15359"/>
                  </a:lnTo>
                  <a:lnTo>
                    <a:pt x="4169" y="15315"/>
                  </a:lnTo>
                  <a:lnTo>
                    <a:pt x="3643" y="14569"/>
                  </a:lnTo>
                  <a:lnTo>
                    <a:pt x="3599" y="14525"/>
                  </a:lnTo>
                  <a:lnTo>
                    <a:pt x="351" y="12287"/>
                  </a:lnTo>
                  <a:lnTo>
                    <a:pt x="483" y="11673"/>
                  </a:lnTo>
                  <a:lnTo>
                    <a:pt x="1054" y="8820"/>
                  </a:lnTo>
                  <a:lnTo>
                    <a:pt x="1712" y="5573"/>
                  </a:lnTo>
                  <a:lnTo>
                    <a:pt x="2458" y="3730"/>
                  </a:lnTo>
                  <a:lnTo>
                    <a:pt x="3994" y="220"/>
                  </a:lnTo>
                  <a:lnTo>
                    <a:pt x="3994" y="176"/>
                  </a:lnTo>
                  <a:lnTo>
                    <a:pt x="3994" y="88"/>
                  </a:lnTo>
                  <a:lnTo>
                    <a:pt x="3950" y="44"/>
                  </a:lnTo>
                  <a:lnTo>
                    <a:pt x="390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6" name="Google Shape;2866;p126"/>
            <p:cNvSpPr/>
            <p:nvPr/>
          </p:nvSpPr>
          <p:spPr>
            <a:xfrm>
              <a:off x="2632900" y="3118025"/>
              <a:ext cx="307175" cy="222725"/>
            </a:xfrm>
            <a:custGeom>
              <a:avLst/>
              <a:gdLst/>
              <a:ahLst/>
              <a:cxnLst/>
              <a:rect l="l" t="t" r="r" b="b"/>
              <a:pathLst>
                <a:path w="12287" h="8909" extrusionOk="0">
                  <a:moveTo>
                    <a:pt x="4695" y="1"/>
                  </a:moveTo>
                  <a:lnTo>
                    <a:pt x="4608" y="44"/>
                  </a:lnTo>
                  <a:lnTo>
                    <a:pt x="4564" y="88"/>
                  </a:lnTo>
                  <a:lnTo>
                    <a:pt x="3116" y="2238"/>
                  </a:lnTo>
                  <a:lnTo>
                    <a:pt x="2106" y="3116"/>
                  </a:lnTo>
                  <a:lnTo>
                    <a:pt x="2106" y="3160"/>
                  </a:lnTo>
                  <a:lnTo>
                    <a:pt x="746" y="4784"/>
                  </a:lnTo>
                  <a:lnTo>
                    <a:pt x="746" y="4827"/>
                  </a:lnTo>
                  <a:lnTo>
                    <a:pt x="0" y="6232"/>
                  </a:lnTo>
                  <a:lnTo>
                    <a:pt x="0" y="6319"/>
                  </a:lnTo>
                  <a:lnTo>
                    <a:pt x="0" y="6407"/>
                  </a:lnTo>
                  <a:lnTo>
                    <a:pt x="307" y="6934"/>
                  </a:lnTo>
                  <a:lnTo>
                    <a:pt x="351" y="6978"/>
                  </a:lnTo>
                  <a:lnTo>
                    <a:pt x="2633" y="8426"/>
                  </a:lnTo>
                  <a:lnTo>
                    <a:pt x="2677" y="8469"/>
                  </a:lnTo>
                  <a:lnTo>
                    <a:pt x="5836" y="8908"/>
                  </a:lnTo>
                  <a:lnTo>
                    <a:pt x="5880" y="8908"/>
                  </a:lnTo>
                  <a:lnTo>
                    <a:pt x="8294" y="8294"/>
                  </a:lnTo>
                  <a:lnTo>
                    <a:pt x="10839" y="7285"/>
                  </a:lnTo>
                  <a:lnTo>
                    <a:pt x="12155" y="7021"/>
                  </a:lnTo>
                  <a:lnTo>
                    <a:pt x="12199" y="6978"/>
                  </a:lnTo>
                  <a:lnTo>
                    <a:pt x="12287" y="6934"/>
                  </a:lnTo>
                  <a:lnTo>
                    <a:pt x="12287" y="6890"/>
                  </a:lnTo>
                  <a:lnTo>
                    <a:pt x="12287" y="6802"/>
                  </a:lnTo>
                  <a:lnTo>
                    <a:pt x="12287" y="6758"/>
                  </a:lnTo>
                  <a:lnTo>
                    <a:pt x="12199" y="6714"/>
                  </a:lnTo>
                  <a:lnTo>
                    <a:pt x="12155" y="6670"/>
                  </a:lnTo>
                  <a:lnTo>
                    <a:pt x="12067" y="6670"/>
                  </a:lnTo>
                  <a:lnTo>
                    <a:pt x="10795" y="6934"/>
                  </a:lnTo>
                  <a:lnTo>
                    <a:pt x="10751" y="6934"/>
                  </a:lnTo>
                  <a:lnTo>
                    <a:pt x="8206" y="7987"/>
                  </a:lnTo>
                  <a:lnTo>
                    <a:pt x="5836" y="8557"/>
                  </a:lnTo>
                  <a:lnTo>
                    <a:pt x="2765" y="8118"/>
                  </a:lnTo>
                  <a:lnTo>
                    <a:pt x="615" y="6714"/>
                  </a:lnTo>
                  <a:lnTo>
                    <a:pt x="351" y="6319"/>
                  </a:lnTo>
                  <a:lnTo>
                    <a:pt x="1053" y="5003"/>
                  </a:lnTo>
                  <a:lnTo>
                    <a:pt x="2370" y="3379"/>
                  </a:lnTo>
                  <a:lnTo>
                    <a:pt x="3379" y="2502"/>
                  </a:lnTo>
                  <a:lnTo>
                    <a:pt x="3423" y="2458"/>
                  </a:lnTo>
                  <a:lnTo>
                    <a:pt x="4871" y="308"/>
                  </a:lnTo>
                  <a:lnTo>
                    <a:pt x="4871" y="220"/>
                  </a:lnTo>
                  <a:lnTo>
                    <a:pt x="4871" y="176"/>
                  </a:lnTo>
                  <a:lnTo>
                    <a:pt x="4871" y="88"/>
                  </a:lnTo>
                  <a:lnTo>
                    <a:pt x="4827" y="44"/>
                  </a:lnTo>
                  <a:lnTo>
                    <a:pt x="473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7" name="Google Shape;2867;p126"/>
            <p:cNvSpPr/>
            <p:nvPr/>
          </p:nvSpPr>
          <p:spPr>
            <a:xfrm>
              <a:off x="3084850" y="3493200"/>
              <a:ext cx="603400" cy="716375"/>
            </a:xfrm>
            <a:custGeom>
              <a:avLst/>
              <a:gdLst/>
              <a:ahLst/>
              <a:cxnLst/>
              <a:rect l="l" t="t" r="r" b="b"/>
              <a:pathLst>
                <a:path w="24136" h="28655" extrusionOk="0">
                  <a:moveTo>
                    <a:pt x="3248" y="1"/>
                  </a:moveTo>
                  <a:lnTo>
                    <a:pt x="3204" y="45"/>
                  </a:lnTo>
                  <a:lnTo>
                    <a:pt x="3160" y="88"/>
                  </a:lnTo>
                  <a:lnTo>
                    <a:pt x="3116" y="176"/>
                  </a:lnTo>
                  <a:lnTo>
                    <a:pt x="2941" y="1361"/>
                  </a:lnTo>
                  <a:lnTo>
                    <a:pt x="1756" y="4520"/>
                  </a:lnTo>
                  <a:lnTo>
                    <a:pt x="1142" y="6539"/>
                  </a:lnTo>
                  <a:lnTo>
                    <a:pt x="1098" y="6539"/>
                  </a:lnTo>
                  <a:lnTo>
                    <a:pt x="879" y="8864"/>
                  </a:lnTo>
                  <a:lnTo>
                    <a:pt x="45" y="13165"/>
                  </a:lnTo>
                  <a:lnTo>
                    <a:pt x="45" y="13209"/>
                  </a:lnTo>
                  <a:lnTo>
                    <a:pt x="1" y="15534"/>
                  </a:lnTo>
                  <a:lnTo>
                    <a:pt x="45" y="16895"/>
                  </a:lnTo>
                  <a:lnTo>
                    <a:pt x="45" y="16982"/>
                  </a:lnTo>
                  <a:lnTo>
                    <a:pt x="440" y="17641"/>
                  </a:lnTo>
                  <a:lnTo>
                    <a:pt x="484" y="17728"/>
                  </a:lnTo>
                  <a:lnTo>
                    <a:pt x="1317" y="18255"/>
                  </a:lnTo>
                  <a:lnTo>
                    <a:pt x="1361" y="18255"/>
                  </a:lnTo>
                  <a:lnTo>
                    <a:pt x="4082" y="19264"/>
                  </a:lnTo>
                  <a:lnTo>
                    <a:pt x="5530" y="20010"/>
                  </a:lnTo>
                  <a:lnTo>
                    <a:pt x="7066" y="22248"/>
                  </a:lnTo>
                  <a:lnTo>
                    <a:pt x="8602" y="24442"/>
                  </a:lnTo>
                  <a:lnTo>
                    <a:pt x="9479" y="25495"/>
                  </a:lnTo>
                  <a:lnTo>
                    <a:pt x="9523" y="25539"/>
                  </a:lnTo>
                  <a:lnTo>
                    <a:pt x="11585" y="26417"/>
                  </a:lnTo>
                  <a:lnTo>
                    <a:pt x="11629" y="26417"/>
                  </a:lnTo>
                  <a:lnTo>
                    <a:pt x="13779" y="26812"/>
                  </a:lnTo>
                  <a:lnTo>
                    <a:pt x="16412" y="27163"/>
                  </a:lnTo>
                  <a:lnTo>
                    <a:pt x="17816" y="27250"/>
                  </a:lnTo>
                  <a:lnTo>
                    <a:pt x="20449" y="28128"/>
                  </a:lnTo>
                  <a:lnTo>
                    <a:pt x="22248" y="28655"/>
                  </a:lnTo>
                  <a:lnTo>
                    <a:pt x="23389" y="28655"/>
                  </a:lnTo>
                  <a:lnTo>
                    <a:pt x="24004" y="28479"/>
                  </a:lnTo>
                  <a:lnTo>
                    <a:pt x="24048" y="28435"/>
                  </a:lnTo>
                  <a:lnTo>
                    <a:pt x="24091" y="28391"/>
                  </a:lnTo>
                  <a:lnTo>
                    <a:pt x="24135" y="28347"/>
                  </a:lnTo>
                  <a:lnTo>
                    <a:pt x="24091" y="28260"/>
                  </a:lnTo>
                  <a:lnTo>
                    <a:pt x="24091" y="28216"/>
                  </a:lnTo>
                  <a:lnTo>
                    <a:pt x="24004" y="28172"/>
                  </a:lnTo>
                  <a:lnTo>
                    <a:pt x="23960" y="28128"/>
                  </a:lnTo>
                  <a:lnTo>
                    <a:pt x="23872" y="28128"/>
                  </a:lnTo>
                  <a:lnTo>
                    <a:pt x="23302" y="28303"/>
                  </a:lnTo>
                  <a:lnTo>
                    <a:pt x="22336" y="28303"/>
                  </a:lnTo>
                  <a:lnTo>
                    <a:pt x="20537" y="27821"/>
                  </a:lnTo>
                  <a:lnTo>
                    <a:pt x="17904" y="26943"/>
                  </a:lnTo>
                  <a:lnTo>
                    <a:pt x="17860" y="26899"/>
                  </a:lnTo>
                  <a:lnTo>
                    <a:pt x="16456" y="26812"/>
                  </a:lnTo>
                  <a:lnTo>
                    <a:pt x="13823" y="26504"/>
                  </a:lnTo>
                  <a:lnTo>
                    <a:pt x="11673" y="26109"/>
                  </a:lnTo>
                  <a:lnTo>
                    <a:pt x="9699" y="25232"/>
                  </a:lnTo>
                  <a:lnTo>
                    <a:pt x="8865" y="24223"/>
                  </a:lnTo>
                  <a:lnTo>
                    <a:pt x="7373" y="22029"/>
                  </a:lnTo>
                  <a:lnTo>
                    <a:pt x="5793" y="19791"/>
                  </a:lnTo>
                  <a:lnTo>
                    <a:pt x="5705" y="19747"/>
                  </a:lnTo>
                  <a:lnTo>
                    <a:pt x="4214" y="18957"/>
                  </a:lnTo>
                  <a:lnTo>
                    <a:pt x="4214" y="18913"/>
                  </a:lnTo>
                  <a:lnTo>
                    <a:pt x="1493" y="17948"/>
                  </a:lnTo>
                  <a:lnTo>
                    <a:pt x="703" y="17421"/>
                  </a:lnTo>
                  <a:lnTo>
                    <a:pt x="396" y="16851"/>
                  </a:lnTo>
                  <a:lnTo>
                    <a:pt x="352" y="15490"/>
                  </a:lnTo>
                  <a:lnTo>
                    <a:pt x="396" y="13209"/>
                  </a:lnTo>
                  <a:lnTo>
                    <a:pt x="1230" y="8908"/>
                  </a:lnTo>
                  <a:lnTo>
                    <a:pt x="1449" y="6627"/>
                  </a:lnTo>
                  <a:lnTo>
                    <a:pt x="2107" y="4652"/>
                  </a:lnTo>
                  <a:lnTo>
                    <a:pt x="3292" y="1493"/>
                  </a:lnTo>
                  <a:lnTo>
                    <a:pt x="3292" y="1449"/>
                  </a:lnTo>
                  <a:lnTo>
                    <a:pt x="3468" y="220"/>
                  </a:lnTo>
                  <a:lnTo>
                    <a:pt x="3468" y="132"/>
                  </a:lnTo>
                  <a:lnTo>
                    <a:pt x="3468" y="88"/>
                  </a:lnTo>
                  <a:lnTo>
                    <a:pt x="3380" y="45"/>
                  </a:lnTo>
                  <a:lnTo>
                    <a:pt x="333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8" name="Google Shape;2868;p126"/>
            <p:cNvSpPr/>
            <p:nvPr/>
          </p:nvSpPr>
          <p:spPr>
            <a:xfrm>
              <a:off x="2512225" y="3058800"/>
              <a:ext cx="1147500" cy="1171625"/>
            </a:xfrm>
            <a:custGeom>
              <a:avLst/>
              <a:gdLst/>
              <a:ahLst/>
              <a:cxnLst/>
              <a:rect l="l" t="t" r="r" b="b"/>
              <a:pathLst>
                <a:path w="45900" h="46865" extrusionOk="0">
                  <a:moveTo>
                    <a:pt x="6846" y="0"/>
                  </a:moveTo>
                  <a:lnTo>
                    <a:pt x="6802" y="44"/>
                  </a:lnTo>
                  <a:lnTo>
                    <a:pt x="6758" y="88"/>
                  </a:lnTo>
                  <a:lnTo>
                    <a:pt x="5222" y="2721"/>
                  </a:lnTo>
                  <a:lnTo>
                    <a:pt x="4037" y="4827"/>
                  </a:lnTo>
                  <a:lnTo>
                    <a:pt x="1405" y="8557"/>
                  </a:lnTo>
                  <a:lnTo>
                    <a:pt x="176" y="10400"/>
                  </a:lnTo>
                  <a:lnTo>
                    <a:pt x="44" y="10531"/>
                  </a:lnTo>
                  <a:lnTo>
                    <a:pt x="0" y="10619"/>
                  </a:lnTo>
                  <a:lnTo>
                    <a:pt x="0" y="10707"/>
                  </a:lnTo>
                  <a:lnTo>
                    <a:pt x="0" y="10795"/>
                  </a:lnTo>
                  <a:lnTo>
                    <a:pt x="88" y="10838"/>
                  </a:lnTo>
                  <a:lnTo>
                    <a:pt x="2765" y="11848"/>
                  </a:lnTo>
                  <a:lnTo>
                    <a:pt x="5222" y="12901"/>
                  </a:lnTo>
                  <a:lnTo>
                    <a:pt x="7855" y="13603"/>
                  </a:lnTo>
                  <a:lnTo>
                    <a:pt x="7899" y="13603"/>
                  </a:lnTo>
                  <a:lnTo>
                    <a:pt x="10619" y="13954"/>
                  </a:lnTo>
                  <a:lnTo>
                    <a:pt x="10663" y="13954"/>
                  </a:lnTo>
                  <a:lnTo>
                    <a:pt x="11936" y="13866"/>
                  </a:lnTo>
                  <a:lnTo>
                    <a:pt x="11980" y="13822"/>
                  </a:lnTo>
                  <a:lnTo>
                    <a:pt x="15095" y="12989"/>
                  </a:lnTo>
                  <a:lnTo>
                    <a:pt x="15139" y="12945"/>
                  </a:lnTo>
                  <a:lnTo>
                    <a:pt x="17289" y="11892"/>
                  </a:lnTo>
                  <a:lnTo>
                    <a:pt x="18430" y="11628"/>
                  </a:lnTo>
                  <a:lnTo>
                    <a:pt x="19264" y="11716"/>
                  </a:lnTo>
                  <a:lnTo>
                    <a:pt x="21502" y="15139"/>
                  </a:lnTo>
                  <a:lnTo>
                    <a:pt x="22028" y="16543"/>
                  </a:lnTo>
                  <a:lnTo>
                    <a:pt x="22116" y="17684"/>
                  </a:lnTo>
                  <a:lnTo>
                    <a:pt x="21546" y="19790"/>
                  </a:lnTo>
                  <a:lnTo>
                    <a:pt x="21019" y="21940"/>
                  </a:lnTo>
                  <a:lnTo>
                    <a:pt x="20712" y="24310"/>
                  </a:lnTo>
                  <a:lnTo>
                    <a:pt x="20536" y="26943"/>
                  </a:lnTo>
                  <a:lnTo>
                    <a:pt x="20054" y="29093"/>
                  </a:lnTo>
                  <a:lnTo>
                    <a:pt x="20054" y="29137"/>
                  </a:lnTo>
                  <a:lnTo>
                    <a:pt x="19966" y="31067"/>
                  </a:lnTo>
                  <a:lnTo>
                    <a:pt x="19001" y="35148"/>
                  </a:lnTo>
                  <a:lnTo>
                    <a:pt x="18957" y="35675"/>
                  </a:lnTo>
                  <a:lnTo>
                    <a:pt x="18957" y="35763"/>
                  </a:lnTo>
                  <a:lnTo>
                    <a:pt x="19044" y="35850"/>
                  </a:lnTo>
                  <a:lnTo>
                    <a:pt x="19834" y="36333"/>
                  </a:lnTo>
                  <a:lnTo>
                    <a:pt x="19878" y="36333"/>
                  </a:lnTo>
                  <a:lnTo>
                    <a:pt x="23871" y="37649"/>
                  </a:lnTo>
                  <a:lnTo>
                    <a:pt x="26636" y="38702"/>
                  </a:lnTo>
                  <a:lnTo>
                    <a:pt x="28216" y="39317"/>
                  </a:lnTo>
                  <a:lnTo>
                    <a:pt x="28830" y="39975"/>
                  </a:lnTo>
                  <a:lnTo>
                    <a:pt x="30410" y="42301"/>
                  </a:lnTo>
                  <a:lnTo>
                    <a:pt x="31507" y="43749"/>
                  </a:lnTo>
                  <a:lnTo>
                    <a:pt x="31550" y="43793"/>
                  </a:lnTo>
                  <a:lnTo>
                    <a:pt x="32209" y="44231"/>
                  </a:lnTo>
                  <a:lnTo>
                    <a:pt x="34359" y="45065"/>
                  </a:lnTo>
                  <a:lnTo>
                    <a:pt x="34403" y="45065"/>
                  </a:lnTo>
                  <a:lnTo>
                    <a:pt x="38220" y="45592"/>
                  </a:lnTo>
                  <a:lnTo>
                    <a:pt x="40765" y="45767"/>
                  </a:lnTo>
                  <a:lnTo>
                    <a:pt x="43969" y="46733"/>
                  </a:lnTo>
                  <a:lnTo>
                    <a:pt x="44758" y="46864"/>
                  </a:lnTo>
                  <a:lnTo>
                    <a:pt x="44846" y="46864"/>
                  </a:lnTo>
                  <a:lnTo>
                    <a:pt x="45768" y="46601"/>
                  </a:lnTo>
                  <a:lnTo>
                    <a:pt x="45812" y="46601"/>
                  </a:lnTo>
                  <a:lnTo>
                    <a:pt x="45855" y="46513"/>
                  </a:lnTo>
                  <a:lnTo>
                    <a:pt x="45899" y="46469"/>
                  </a:lnTo>
                  <a:lnTo>
                    <a:pt x="45855" y="46382"/>
                  </a:lnTo>
                  <a:lnTo>
                    <a:pt x="45855" y="46338"/>
                  </a:lnTo>
                  <a:lnTo>
                    <a:pt x="45812" y="46294"/>
                  </a:lnTo>
                  <a:lnTo>
                    <a:pt x="45724" y="46250"/>
                  </a:lnTo>
                  <a:lnTo>
                    <a:pt x="45680" y="46294"/>
                  </a:lnTo>
                  <a:lnTo>
                    <a:pt x="44758" y="46513"/>
                  </a:lnTo>
                  <a:lnTo>
                    <a:pt x="44056" y="46382"/>
                  </a:lnTo>
                  <a:lnTo>
                    <a:pt x="40853" y="45416"/>
                  </a:lnTo>
                  <a:lnTo>
                    <a:pt x="40809" y="45416"/>
                  </a:lnTo>
                  <a:lnTo>
                    <a:pt x="38264" y="45241"/>
                  </a:lnTo>
                  <a:lnTo>
                    <a:pt x="34490" y="44714"/>
                  </a:lnTo>
                  <a:lnTo>
                    <a:pt x="32384" y="43924"/>
                  </a:lnTo>
                  <a:lnTo>
                    <a:pt x="31770" y="43529"/>
                  </a:lnTo>
                  <a:lnTo>
                    <a:pt x="30717" y="42081"/>
                  </a:lnTo>
                  <a:lnTo>
                    <a:pt x="29093" y="39756"/>
                  </a:lnTo>
                  <a:lnTo>
                    <a:pt x="28435" y="39054"/>
                  </a:lnTo>
                  <a:lnTo>
                    <a:pt x="28347" y="39010"/>
                  </a:lnTo>
                  <a:lnTo>
                    <a:pt x="26767" y="38351"/>
                  </a:lnTo>
                  <a:lnTo>
                    <a:pt x="24003" y="37342"/>
                  </a:lnTo>
                  <a:lnTo>
                    <a:pt x="20010" y="35982"/>
                  </a:lnTo>
                  <a:lnTo>
                    <a:pt x="19308" y="35587"/>
                  </a:lnTo>
                  <a:lnTo>
                    <a:pt x="19352" y="35236"/>
                  </a:lnTo>
                  <a:lnTo>
                    <a:pt x="20273" y="31111"/>
                  </a:lnTo>
                  <a:lnTo>
                    <a:pt x="20317" y="31111"/>
                  </a:lnTo>
                  <a:lnTo>
                    <a:pt x="20405" y="29180"/>
                  </a:lnTo>
                  <a:lnTo>
                    <a:pt x="20887" y="26986"/>
                  </a:lnTo>
                  <a:lnTo>
                    <a:pt x="21063" y="24354"/>
                  </a:lnTo>
                  <a:lnTo>
                    <a:pt x="21326" y="21984"/>
                  </a:lnTo>
                  <a:lnTo>
                    <a:pt x="21897" y="19878"/>
                  </a:lnTo>
                  <a:lnTo>
                    <a:pt x="22467" y="17772"/>
                  </a:lnTo>
                  <a:lnTo>
                    <a:pt x="22467" y="17684"/>
                  </a:lnTo>
                  <a:lnTo>
                    <a:pt x="22379" y="16455"/>
                  </a:lnTo>
                  <a:lnTo>
                    <a:pt x="22336" y="16411"/>
                  </a:lnTo>
                  <a:lnTo>
                    <a:pt x="21809" y="15007"/>
                  </a:lnTo>
                  <a:lnTo>
                    <a:pt x="21809" y="14963"/>
                  </a:lnTo>
                  <a:lnTo>
                    <a:pt x="19527" y="11453"/>
                  </a:lnTo>
                  <a:lnTo>
                    <a:pt x="19483" y="11409"/>
                  </a:lnTo>
                  <a:lnTo>
                    <a:pt x="19396" y="11365"/>
                  </a:lnTo>
                  <a:lnTo>
                    <a:pt x="18430" y="11277"/>
                  </a:lnTo>
                  <a:lnTo>
                    <a:pt x="18386" y="11277"/>
                  </a:lnTo>
                  <a:lnTo>
                    <a:pt x="17202" y="11584"/>
                  </a:lnTo>
                  <a:lnTo>
                    <a:pt x="17158" y="11584"/>
                  </a:lnTo>
                  <a:lnTo>
                    <a:pt x="15007" y="12638"/>
                  </a:lnTo>
                  <a:lnTo>
                    <a:pt x="11892" y="13515"/>
                  </a:lnTo>
                  <a:lnTo>
                    <a:pt x="10663" y="13603"/>
                  </a:lnTo>
                  <a:lnTo>
                    <a:pt x="7943" y="13252"/>
                  </a:lnTo>
                  <a:lnTo>
                    <a:pt x="5354" y="12594"/>
                  </a:lnTo>
                  <a:lnTo>
                    <a:pt x="2896" y="11497"/>
                  </a:lnTo>
                  <a:lnTo>
                    <a:pt x="483" y="10575"/>
                  </a:lnTo>
                  <a:lnTo>
                    <a:pt x="1668" y="8732"/>
                  </a:lnTo>
                  <a:lnTo>
                    <a:pt x="4345" y="5046"/>
                  </a:lnTo>
                  <a:lnTo>
                    <a:pt x="4345" y="5002"/>
                  </a:lnTo>
                  <a:lnTo>
                    <a:pt x="5529" y="2896"/>
                  </a:lnTo>
                  <a:lnTo>
                    <a:pt x="7065" y="263"/>
                  </a:lnTo>
                  <a:lnTo>
                    <a:pt x="7065" y="219"/>
                  </a:lnTo>
                  <a:lnTo>
                    <a:pt x="7065" y="132"/>
                  </a:lnTo>
                  <a:lnTo>
                    <a:pt x="7021" y="88"/>
                  </a:lnTo>
                  <a:lnTo>
                    <a:pt x="6977" y="44"/>
                  </a:lnTo>
                  <a:lnTo>
                    <a:pt x="693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9" name="Google Shape;2869;p126"/>
            <p:cNvSpPr/>
            <p:nvPr/>
          </p:nvSpPr>
          <p:spPr>
            <a:xfrm>
              <a:off x="1670800" y="3011625"/>
              <a:ext cx="1963700" cy="1351525"/>
            </a:xfrm>
            <a:custGeom>
              <a:avLst/>
              <a:gdLst/>
              <a:ahLst/>
              <a:cxnLst/>
              <a:rect l="l" t="t" r="r" b="b"/>
              <a:pathLst>
                <a:path w="78548" h="54061" extrusionOk="0">
                  <a:moveTo>
                    <a:pt x="38309" y="0"/>
                  </a:moveTo>
                  <a:lnTo>
                    <a:pt x="36246" y="1360"/>
                  </a:lnTo>
                  <a:lnTo>
                    <a:pt x="35676" y="1843"/>
                  </a:lnTo>
                  <a:lnTo>
                    <a:pt x="35632" y="1931"/>
                  </a:lnTo>
                  <a:lnTo>
                    <a:pt x="34447" y="4520"/>
                  </a:lnTo>
                  <a:lnTo>
                    <a:pt x="33262" y="7460"/>
                  </a:lnTo>
                  <a:lnTo>
                    <a:pt x="32824" y="8513"/>
                  </a:lnTo>
                  <a:lnTo>
                    <a:pt x="31639" y="8952"/>
                  </a:lnTo>
                  <a:lnTo>
                    <a:pt x="31595" y="8996"/>
                  </a:lnTo>
                  <a:lnTo>
                    <a:pt x="30059" y="9917"/>
                  </a:lnTo>
                  <a:lnTo>
                    <a:pt x="30015" y="9917"/>
                  </a:lnTo>
                  <a:lnTo>
                    <a:pt x="28962" y="10751"/>
                  </a:lnTo>
                  <a:lnTo>
                    <a:pt x="28962" y="10795"/>
                  </a:lnTo>
                  <a:lnTo>
                    <a:pt x="28260" y="11804"/>
                  </a:lnTo>
                  <a:lnTo>
                    <a:pt x="27251" y="13822"/>
                  </a:lnTo>
                  <a:lnTo>
                    <a:pt x="27251" y="13910"/>
                  </a:lnTo>
                  <a:lnTo>
                    <a:pt x="27339" y="16236"/>
                  </a:lnTo>
                  <a:lnTo>
                    <a:pt x="27339" y="18079"/>
                  </a:lnTo>
                  <a:lnTo>
                    <a:pt x="27031" y="18869"/>
                  </a:lnTo>
                  <a:lnTo>
                    <a:pt x="26768" y="19132"/>
                  </a:lnTo>
                  <a:lnTo>
                    <a:pt x="26461" y="19220"/>
                  </a:lnTo>
                  <a:lnTo>
                    <a:pt x="24750" y="18518"/>
                  </a:lnTo>
                  <a:lnTo>
                    <a:pt x="22468" y="18123"/>
                  </a:lnTo>
                  <a:lnTo>
                    <a:pt x="20274" y="17947"/>
                  </a:lnTo>
                  <a:lnTo>
                    <a:pt x="20230" y="17991"/>
                  </a:lnTo>
                  <a:lnTo>
                    <a:pt x="19484" y="18123"/>
                  </a:lnTo>
                  <a:lnTo>
                    <a:pt x="19396" y="18123"/>
                  </a:lnTo>
                  <a:lnTo>
                    <a:pt x="18650" y="18649"/>
                  </a:lnTo>
                  <a:lnTo>
                    <a:pt x="18036" y="18430"/>
                  </a:lnTo>
                  <a:lnTo>
                    <a:pt x="17948" y="18430"/>
                  </a:lnTo>
                  <a:lnTo>
                    <a:pt x="17246" y="18562"/>
                  </a:lnTo>
                  <a:lnTo>
                    <a:pt x="17202" y="18605"/>
                  </a:lnTo>
                  <a:lnTo>
                    <a:pt x="16368" y="19088"/>
                  </a:lnTo>
                  <a:lnTo>
                    <a:pt x="16325" y="19132"/>
                  </a:lnTo>
                  <a:lnTo>
                    <a:pt x="15622" y="19790"/>
                  </a:lnTo>
                  <a:lnTo>
                    <a:pt x="15579" y="19834"/>
                  </a:lnTo>
                  <a:lnTo>
                    <a:pt x="13648" y="23827"/>
                  </a:lnTo>
                  <a:lnTo>
                    <a:pt x="12288" y="26241"/>
                  </a:lnTo>
                  <a:lnTo>
                    <a:pt x="11542" y="27425"/>
                  </a:lnTo>
                  <a:lnTo>
                    <a:pt x="11542" y="27469"/>
                  </a:lnTo>
                  <a:lnTo>
                    <a:pt x="11191" y="28522"/>
                  </a:lnTo>
                  <a:lnTo>
                    <a:pt x="11147" y="28522"/>
                  </a:lnTo>
                  <a:lnTo>
                    <a:pt x="10620" y="31550"/>
                  </a:lnTo>
                  <a:lnTo>
                    <a:pt x="10620" y="32691"/>
                  </a:lnTo>
                  <a:lnTo>
                    <a:pt x="10532" y="33349"/>
                  </a:lnTo>
                  <a:lnTo>
                    <a:pt x="9567" y="35104"/>
                  </a:lnTo>
                  <a:lnTo>
                    <a:pt x="7943" y="37255"/>
                  </a:lnTo>
                  <a:lnTo>
                    <a:pt x="7943" y="37298"/>
                  </a:lnTo>
                  <a:lnTo>
                    <a:pt x="6978" y="39141"/>
                  </a:lnTo>
                  <a:lnTo>
                    <a:pt x="6144" y="41028"/>
                  </a:lnTo>
                  <a:lnTo>
                    <a:pt x="6144" y="41072"/>
                  </a:lnTo>
                  <a:lnTo>
                    <a:pt x="5925" y="42169"/>
                  </a:lnTo>
                  <a:lnTo>
                    <a:pt x="5793" y="42301"/>
                  </a:lnTo>
                  <a:lnTo>
                    <a:pt x="5618" y="42213"/>
                  </a:lnTo>
                  <a:lnTo>
                    <a:pt x="5486" y="42213"/>
                  </a:lnTo>
                  <a:lnTo>
                    <a:pt x="4126" y="42652"/>
                  </a:lnTo>
                  <a:lnTo>
                    <a:pt x="4082" y="42652"/>
                  </a:lnTo>
                  <a:lnTo>
                    <a:pt x="2283" y="43442"/>
                  </a:lnTo>
                  <a:lnTo>
                    <a:pt x="2239" y="43486"/>
                  </a:lnTo>
                  <a:lnTo>
                    <a:pt x="1317" y="44451"/>
                  </a:lnTo>
                  <a:lnTo>
                    <a:pt x="1274" y="44495"/>
                  </a:lnTo>
                  <a:lnTo>
                    <a:pt x="440" y="45855"/>
                  </a:lnTo>
                  <a:lnTo>
                    <a:pt x="440" y="45899"/>
                  </a:lnTo>
                  <a:lnTo>
                    <a:pt x="176" y="46908"/>
                  </a:lnTo>
                  <a:lnTo>
                    <a:pt x="133" y="46952"/>
                  </a:lnTo>
                  <a:lnTo>
                    <a:pt x="1" y="48488"/>
                  </a:lnTo>
                  <a:lnTo>
                    <a:pt x="45" y="48576"/>
                  </a:lnTo>
                  <a:lnTo>
                    <a:pt x="791" y="49848"/>
                  </a:lnTo>
                  <a:lnTo>
                    <a:pt x="791" y="49892"/>
                  </a:lnTo>
                  <a:lnTo>
                    <a:pt x="1888" y="51252"/>
                  </a:lnTo>
                  <a:lnTo>
                    <a:pt x="2239" y="51603"/>
                  </a:lnTo>
                  <a:lnTo>
                    <a:pt x="2327" y="51647"/>
                  </a:lnTo>
                  <a:lnTo>
                    <a:pt x="5442" y="51691"/>
                  </a:lnTo>
                  <a:lnTo>
                    <a:pt x="8733" y="51867"/>
                  </a:lnTo>
                  <a:lnTo>
                    <a:pt x="11805" y="52613"/>
                  </a:lnTo>
                  <a:lnTo>
                    <a:pt x="14920" y="54017"/>
                  </a:lnTo>
                  <a:lnTo>
                    <a:pt x="14964" y="54017"/>
                  </a:lnTo>
                  <a:lnTo>
                    <a:pt x="15491" y="54061"/>
                  </a:lnTo>
                  <a:lnTo>
                    <a:pt x="15579" y="54061"/>
                  </a:lnTo>
                  <a:lnTo>
                    <a:pt x="18036" y="53271"/>
                  </a:lnTo>
                  <a:lnTo>
                    <a:pt x="19659" y="52744"/>
                  </a:lnTo>
                  <a:lnTo>
                    <a:pt x="21239" y="52218"/>
                  </a:lnTo>
                  <a:lnTo>
                    <a:pt x="22819" y="51647"/>
                  </a:lnTo>
                  <a:lnTo>
                    <a:pt x="24355" y="51033"/>
                  </a:lnTo>
                  <a:lnTo>
                    <a:pt x="25101" y="50682"/>
                  </a:lnTo>
                  <a:lnTo>
                    <a:pt x="25847" y="50331"/>
                  </a:lnTo>
                  <a:lnTo>
                    <a:pt x="26549" y="49936"/>
                  </a:lnTo>
                  <a:lnTo>
                    <a:pt x="27295" y="49541"/>
                  </a:lnTo>
                  <a:lnTo>
                    <a:pt x="27953" y="49102"/>
                  </a:lnTo>
                  <a:lnTo>
                    <a:pt x="28655" y="48620"/>
                  </a:lnTo>
                  <a:lnTo>
                    <a:pt x="29313" y="48093"/>
                  </a:lnTo>
                  <a:lnTo>
                    <a:pt x="29927" y="47566"/>
                  </a:lnTo>
                  <a:lnTo>
                    <a:pt x="30805" y="47128"/>
                  </a:lnTo>
                  <a:lnTo>
                    <a:pt x="31814" y="46952"/>
                  </a:lnTo>
                  <a:lnTo>
                    <a:pt x="34272" y="46864"/>
                  </a:lnTo>
                  <a:lnTo>
                    <a:pt x="36466" y="46820"/>
                  </a:lnTo>
                  <a:lnTo>
                    <a:pt x="36510" y="46777"/>
                  </a:lnTo>
                  <a:lnTo>
                    <a:pt x="37168" y="46601"/>
                  </a:lnTo>
                  <a:lnTo>
                    <a:pt x="37212" y="46601"/>
                  </a:lnTo>
                  <a:lnTo>
                    <a:pt x="37870" y="46206"/>
                  </a:lnTo>
                  <a:lnTo>
                    <a:pt x="37914" y="46162"/>
                  </a:lnTo>
                  <a:lnTo>
                    <a:pt x="39625" y="44539"/>
                  </a:lnTo>
                  <a:lnTo>
                    <a:pt x="39625" y="44495"/>
                  </a:lnTo>
                  <a:lnTo>
                    <a:pt x="39976" y="43881"/>
                  </a:lnTo>
                  <a:lnTo>
                    <a:pt x="40020" y="43837"/>
                  </a:lnTo>
                  <a:lnTo>
                    <a:pt x="40634" y="41248"/>
                  </a:lnTo>
                  <a:lnTo>
                    <a:pt x="40942" y="40853"/>
                  </a:lnTo>
                  <a:lnTo>
                    <a:pt x="42741" y="39668"/>
                  </a:lnTo>
                  <a:lnTo>
                    <a:pt x="42828" y="39580"/>
                  </a:lnTo>
                  <a:lnTo>
                    <a:pt x="42828" y="39492"/>
                  </a:lnTo>
                  <a:lnTo>
                    <a:pt x="42784" y="39405"/>
                  </a:lnTo>
                  <a:lnTo>
                    <a:pt x="42741" y="39361"/>
                  </a:lnTo>
                  <a:lnTo>
                    <a:pt x="42082" y="39141"/>
                  </a:lnTo>
                  <a:lnTo>
                    <a:pt x="41995" y="39098"/>
                  </a:lnTo>
                  <a:lnTo>
                    <a:pt x="40064" y="39229"/>
                  </a:lnTo>
                  <a:lnTo>
                    <a:pt x="38089" y="39580"/>
                  </a:lnTo>
                  <a:lnTo>
                    <a:pt x="36115" y="39492"/>
                  </a:lnTo>
                  <a:lnTo>
                    <a:pt x="35149" y="39361"/>
                  </a:lnTo>
                  <a:lnTo>
                    <a:pt x="32955" y="38220"/>
                  </a:lnTo>
                  <a:lnTo>
                    <a:pt x="32297" y="37737"/>
                  </a:lnTo>
                  <a:lnTo>
                    <a:pt x="31858" y="35543"/>
                  </a:lnTo>
                  <a:lnTo>
                    <a:pt x="31463" y="32779"/>
                  </a:lnTo>
                  <a:lnTo>
                    <a:pt x="31156" y="31594"/>
                  </a:lnTo>
                  <a:lnTo>
                    <a:pt x="31156" y="31550"/>
                  </a:lnTo>
                  <a:lnTo>
                    <a:pt x="28962" y="28435"/>
                  </a:lnTo>
                  <a:lnTo>
                    <a:pt x="26724" y="25451"/>
                  </a:lnTo>
                  <a:lnTo>
                    <a:pt x="25978" y="24485"/>
                  </a:lnTo>
                  <a:lnTo>
                    <a:pt x="27602" y="21282"/>
                  </a:lnTo>
                  <a:lnTo>
                    <a:pt x="28523" y="19659"/>
                  </a:lnTo>
                  <a:lnTo>
                    <a:pt x="28874" y="19308"/>
                  </a:lnTo>
                  <a:lnTo>
                    <a:pt x="30103" y="18737"/>
                  </a:lnTo>
                  <a:lnTo>
                    <a:pt x="31288" y="18562"/>
                  </a:lnTo>
                  <a:lnTo>
                    <a:pt x="32867" y="18781"/>
                  </a:lnTo>
                  <a:lnTo>
                    <a:pt x="37299" y="19746"/>
                  </a:lnTo>
                  <a:lnTo>
                    <a:pt x="38747" y="20010"/>
                  </a:lnTo>
                  <a:lnTo>
                    <a:pt x="38835" y="20053"/>
                  </a:lnTo>
                  <a:lnTo>
                    <a:pt x="39713" y="19966"/>
                  </a:lnTo>
                  <a:lnTo>
                    <a:pt x="39757" y="19922"/>
                  </a:lnTo>
                  <a:lnTo>
                    <a:pt x="42082" y="18869"/>
                  </a:lnTo>
                  <a:lnTo>
                    <a:pt x="45154" y="18781"/>
                  </a:lnTo>
                  <a:lnTo>
                    <a:pt x="45198" y="18781"/>
                  </a:lnTo>
                  <a:lnTo>
                    <a:pt x="48357" y="17947"/>
                  </a:lnTo>
                  <a:lnTo>
                    <a:pt x="50420" y="17245"/>
                  </a:lnTo>
                  <a:lnTo>
                    <a:pt x="50464" y="17201"/>
                  </a:lnTo>
                  <a:lnTo>
                    <a:pt x="51429" y="16499"/>
                  </a:lnTo>
                  <a:lnTo>
                    <a:pt x="52175" y="18605"/>
                  </a:lnTo>
                  <a:lnTo>
                    <a:pt x="51648" y="21853"/>
                  </a:lnTo>
                  <a:lnTo>
                    <a:pt x="51297" y="25056"/>
                  </a:lnTo>
                  <a:lnTo>
                    <a:pt x="51166" y="27689"/>
                  </a:lnTo>
                  <a:lnTo>
                    <a:pt x="50551" y="31419"/>
                  </a:lnTo>
                  <a:lnTo>
                    <a:pt x="49893" y="33569"/>
                  </a:lnTo>
                  <a:lnTo>
                    <a:pt x="49893" y="33613"/>
                  </a:lnTo>
                  <a:lnTo>
                    <a:pt x="49718" y="36114"/>
                  </a:lnTo>
                  <a:lnTo>
                    <a:pt x="49718" y="37386"/>
                  </a:lnTo>
                  <a:lnTo>
                    <a:pt x="49761" y="37518"/>
                  </a:lnTo>
                  <a:lnTo>
                    <a:pt x="49981" y="37825"/>
                  </a:lnTo>
                  <a:lnTo>
                    <a:pt x="50113" y="37869"/>
                  </a:lnTo>
                  <a:lnTo>
                    <a:pt x="51034" y="38001"/>
                  </a:lnTo>
                  <a:lnTo>
                    <a:pt x="52789" y="39098"/>
                  </a:lnTo>
                  <a:lnTo>
                    <a:pt x="55993" y="40721"/>
                  </a:lnTo>
                  <a:lnTo>
                    <a:pt x="56036" y="40765"/>
                  </a:lnTo>
                  <a:lnTo>
                    <a:pt x="59415" y="41774"/>
                  </a:lnTo>
                  <a:lnTo>
                    <a:pt x="61214" y="42389"/>
                  </a:lnTo>
                  <a:lnTo>
                    <a:pt x="62662" y="44144"/>
                  </a:lnTo>
                  <a:lnTo>
                    <a:pt x="63935" y="45943"/>
                  </a:lnTo>
                  <a:lnTo>
                    <a:pt x="64593" y="46820"/>
                  </a:lnTo>
                  <a:lnTo>
                    <a:pt x="64681" y="46864"/>
                  </a:lnTo>
                  <a:lnTo>
                    <a:pt x="65866" y="47435"/>
                  </a:lnTo>
                  <a:lnTo>
                    <a:pt x="67972" y="48181"/>
                  </a:lnTo>
                  <a:lnTo>
                    <a:pt x="68016" y="48181"/>
                  </a:lnTo>
                  <a:lnTo>
                    <a:pt x="72053" y="48663"/>
                  </a:lnTo>
                  <a:lnTo>
                    <a:pt x="73984" y="48707"/>
                  </a:lnTo>
                  <a:lnTo>
                    <a:pt x="74905" y="48839"/>
                  </a:lnTo>
                  <a:lnTo>
                    <a:pt x="76880" y="49453"/>
                  </a:lnTo>
                  <a:lnTo>
                    <a:pt x="77538" y="49541"/>
                  </a:lnTo>
                  <a:lnTo>
                    <a:pt x="77626" y="49497"/>
                  </a:lnTo>
                  <a:lnTo>
                    <a:pt x="78415" y="49278"/>
                  </a:lnTo>
                  <a:lnTo>
                    <a:pt x="78503" y="49234"/>
                  </a:lnTo>
                  <a:lnTo>
                    <a:pt x="78547" y="49190"/>
                  </a:lnTo>
                  <a:lnTo>
                    <a:pt x="78547" y="49102"/>
                  </a:lnTo>
                  <a:lnTo>
                    <a:pt x="78547" y="49058"/>
                  </a:lnTo>
                  <a:lnTo>
                    <a:pt x="78503" y="48971"/>
                  </a:lnTo>
                  <a:lnTo>
                    <a:pt x="78459" y="48927"/>
                  </a:lnTo>
                  <a:lnTo>
                    <a:pt x="78328" y="48927"/>
                  </a:lnTo>
                  <a:lnTo>
                    <a:pt x="77538" y="49146"/>
                  </a:lnTo>
                  <a:lnTo>
                    <a:pt x="76967" y="49102"/>
                  </a:lnTo>
                  <a:lnTo>
                    <a:pt x="74993" y="48488"/>
                  </a:lnTo>
                  <a:lnTo>
                    <a:pt x="74949" y="48488"/>
                  </a:lnTo>
                  <a:lnTo>
                    <a:pt x="74027" y="48356"/>
                  </a:lnTo>
                  <a:lnTo>
                    <a:pt x="72053" y="48312"/>
                  </a:lnTo>
                  <a:lnTo>
                    <a:pt x="68104" y="47830"/>
                  </a:lnTo>
                  <a:lnTo>
                    <a:pt x="65997" y="47128"/>
                  </a:lnTo>
                  <a:lnTo>
                    <a:pt x="64856" y="46557"/>
                  </a:lnTo>
                  <a:lnTo>
                    <a:pt x="64198" y="45723"/>
                  </a:lnTo>
                  <a:lnTo>
                    <a:pt x="62926" y="43924"/>
                  </a:lnTo>
                  <a:lnTo>
                    <a:pt x="61478" y="42125"/>
                  </a:lnTo>
                  <a:lnTo>
                    <a:pt x="61390" y="42081"/>
                  </a:lnTo>
                  <a:lnTo>
                    <a:pt x="59547" y="41423"/>
                  </a:lnTo>
                  <a:lnTo>
                    <a:pt x="56168" y="40414"/>
                  </a:lnTo>
                  <a:lnTo>
                    <a:pt x="52965" y="38790"/>
                  </a:lnTo>
                  <a:lnTo>
                    <a:pt x="51166" y="37693"/>
                  </a:lnTo>
                  <a:lnTo>
                    <a:pt x="51122" y="37650"/>
                  </a:lnTo>
                  <a:lnTo>
                    <a:pt x="50200" y="37518"/>
                  </a:lnTo>
                  <a:lnTo>
                    <a:pt x="50069" y="37342"/>
                  </a:lnTo>
                  <a:lnTo>
                    <a:pt x="50069" y="36114"/>
                  </a:lnTo>
                  <a:lnTo>
                    <a:pt x="50244" y="33656"/>
                  </a:lnTo>
                  <a:lnTo>
                    <a:pt x="50902" y="31550"/>
                  </a:lnTo>
                  <a:lnTo>
                    <a:pt x="50902" y="31506"/>
                  </a:lnTo>
                  <a:lnTo>
                    <a:pt x="51473" y="27733"/>
                  </a:lnTo>
                  <a:lnTo>
                    <a:pt x="51648" y="25056"/>
                  </a:lnTo>
                  <a:lnTo>
                    <a:pt x="51999" y="21896"/>
                  </a:lnTo>
                  <a:lnTo>
                    <a:pt x="52526" y="18605"/>
                  </a:lnTo>
                  <a:lnTo>
                    <a:pt x="52526" y="18518"/>
                  </a:lnTo>
                  <a:lnTo>
                    <a:pt x="51648" y="16148"/>
                  </a:lnTo>
                  <a:lnTo>
                    <a:pt x="51604" y="16104"/>
                  </a:lnTo>
                  <a:lnTo>
                    <a:pt x="51561" y="16060"/>
                  </a:lnTo>
                  <a:lnTo>
                    <a:pt x="51385" y="16060"/>
                  </a:lnTo>
                  <a:lnTo>
                    <a:pt x="50244" y="16938"/>
                  </a:lnTo>
                  <a:lnTo>
                    <a:pt x="48270" y="17596"/>
                  </a:lnTo>
                  <a:lnTo>
                    <a:pt x="45154" y="18430"/>
                  </a:lnTo>
                  <a:lnTo>
                    <a:pt x="42039" y="18518"/>
                  </a:lnTo>
                  <a:lnTo>
                    <a:pt x="41951" y="18518"/>
                  </a:lnTo>
                  <a:lnTo>
                    <a:pt x="39669" y="19615"/>
                  </a:lnTo>
                  <a:lnTo>
                    <a:pt x="38791" y="19659"/>
                  </a:lnTo>
                  <a:lnTo>
                    <a:pt x="37343" y="19395"/>
                  </a:lnTo>
                  <a:lnTo>
                    <a:pt x="32955" y="18430"/>
                  </a:lnTo>
                  <a:lnTo>
                    <a:pt x="31288" y="18211"/>
                  </a:lnTo>
                  <a:lnTo>
                    <a:pt x="31244" y="18211"/>
                  </a:lnTo>
                  <a:lnTo>
                    <a:pt x="30015" y="18386"/>
                  </a:lnTo>
                  <a:lnTo>
                    <a:pt x="29971" y="18386"/>
                  </a:lnTo>
                  <a:lnTo>
                    <a:pt x="28699" y="19000"/>
                  </a:lnTo>
                  <a:lnTo>
                    <a:pt x="28655" y="19044"/>
                  </a:lnTo>
                  <a:lnTo>
                    <a:pt x="28260" y="19439"/>
                  </a:lnTo>
                  <a:lnTo>
                    <a:pt x="27295" y="21151"/>
                  </a:lnTo>
                  <a:lnTo>
                    <a:pt x="25627" y="24398"/>
                  </a:lnTo>
                  <a:lnTo>
                    <a:pt x="25583" y="24529"/>
                  </a:lnTo>
                  <a:lnTo>
                    <a:pt x="25627" y="24617"/>
                  </a:lnTo>
                  <a:lnTo>
                    <a:pt x="28699" y="28654"/>
                  </a:lnTo>
                  <a:lnTo>
                    <a:pt x="30849" y="31726"/>
                  </a:lnTo>
                  <a:lnTo>
                    <a:pt x="31112" y="32867"/>
                  </a:lnTo>
                  <a:lnTo>
                    <a:pt x="31507" y="35587"/>
                  </a:lnTo>
                  <a:lnTo>
                    <a:pt x="31946" y="37869"/>
                  </a:lnTo>
                  <a:lnTo>
                    <a:pt x="32034" y="38001"/>
                  </a:lnTo>
                  <a:lnTo>
                    <a:pt x="32780" y="38527"/>
                  </a:lnTo>
                  <a:lnTo>
                    <a:pt x="34974" y="39668"/>
                  </a:lnTo>
                  <a:lnTo>
                    <a:pt x="35062" y="39712"/>
                  </a:lnTo>
                  <a:lnTo>
                    <a:pt x="36071" y="39844"/>
                  </a:lnTo>
                  <a:lnTo>
                    <a:pt x="36115" y="39844"/>
                  </a:lnTo>
                  <a:lnTo>
                    <a:pt x="38089" y="39931"/>
                  </a:lnTo>
                  <a:lnTo>
                    <a:pt x="38133" y="39887"/>
                  </a:lnTo>
                  <a:lnTo>
                    <a:pt x="40108" y="39580"/>
                  </a:lnTo>
                  <a:lnTo>
                    <a:pt x="41995" y="39449"/>
                  </a:lnTo>
                  <a:lnTo>
                    <a:pt x="42258" y="39580"/>
                  </a:lnTo>
                  <a:lnTo>
                    <a:pt x="40722" y="40589"/>
                  </a:lnTo>
                  <a:lnTo>
                    <a:pt x="40678" y="40633"/>
                  </a:lnTo>
                  <a:lnTo>
                    <a:pt x="40327" y="41072"/>
                  </a:lnTo>
                  <a:lnTo>
                    <a:pt x="40327" y="41160"/>
                  </a:lnTo>
                  <a:lnTo>
                    <a:pt x="39669" y="43749"/>
                  </a:lnTo>
                  <a:lnTo>
                    <a:pt x="39362" y="44319"/>
                  </a:lnTo>
                  <a:lnTo>
                    <a:pt x="37694" y="45899"/>
                  </a:lnTo>
                  <a:lnTo>
                    <a:pt x="37080" y="46294"/>
                  </a:lnTo>
                  <a:lnTo>
                    <a:pt x="36466" y="46469"/>
                  </a:lnTo>
                  <a:lnTo>
                    <a:pt x="34272" y="46513"/>
                  </a:lnTo>
                  <a:lnTo>
                    <a:pt x="31814" y="46601"/>
                  </a:lnTo>
                  <a:lnTo>
                    <a:pt x="31770" y="46601"/>
                  </a:lnTo>
                  <a:lnTo>
                    <a:pt x="30717" y="46777"/>
                  </a:lnTo>
                  <a:lnTo>
                    <a:pt x="30673" y="46820"/>
                  </a:lnTo>
                  <a:lnTo>
                    <a:pt x="29752" y="47259"/>
                  </a:lnTo>
                  <a:lnTo>
                    <a:pt x="29708" y="47303"/>
                  </a:lnTo>
                  <a:lnTo>
                    <a:pt x="29094" y="47830"/>
                  </a:lnTo>
                  <a:lnTo>
                    <a:pt x="28436" y="48312"/>
                  </a:lnTo>
                  <a:lnTo>
                    <a:pt x="27777" y="48795"/>
                  </a:lnTo>
                  <a:lnTo>
                    <a:pt x="27075" y="49234"/>
                  </a:lnTo>
                  <a:lnTo>
                    <a:pt x="26373" y="49629"/>
                  </a:lnTo>
                  <a:lnTo>
                    <a:pt x="25671" y="50024"/>
                  </a:lnTo>
                  <a:lnTo>
                    <a:pt x="24179" y="50726"/>
                  </a:lnTo>
                  <a:lnTo>
                    <a:pt x="22643" y="51340"/>
                  </a:lnTo>
                  <a:lnTo>
                    <a:pt x="21108" y="51911"/>
                  </a:lnTo>
                  <a:lnTo>
                    <a:pt x="19528" y="52437"/>
                  </a:lnTo>
                  <a:lnTo>
                    <a:pt x="17948" y="52920"/>
                  </a:lnTo>
                  <a:lnTo>
                    <a:pt x="15491" y="53710"/>
                  </a:lnTo>
                  <a:lnTo>
                    <a:pt x="15052" y="53666"/>
                  </a:lnTo>
                  <a:lnTo>
                    <a:pt x="11936" y="52262"/>
                  </a:lnTo>
                  <a:lnTo>
                    <a:pt x="11893" y="52262"/>
                  </a:lnTo>
                  <a:lnTo>
                    <a:pt x="8821" y="51516"/>
                  </a:lnTo>
                  <a:lnTo>
                    <a:pt x="8777" y="51516"/>
                  </a:lnTo>
                  <a:lnTo>
                    <a:pt x="5486" y="51340"/>
                  </a:lnTo>
                  <a:lnTo>
                    <a:pt x="2414" y="51296"/>
                  </a:lnTo>
                  <a:lnTo>
                    <a:pt x="2151" y="51033"/>
                  </a:lnTo>
                  <a:lnTo>
                    <a:pt x="1054" y="49673"/>
                  </a:lnTo>
                  <a:lnTo>
                    <a:pt x="352" y="48444"/>
                  </a:lnTo>
                  <a:lnTo>
                    <a:pt x="484" y="46996"/>
                  </a:lnTo>
                  <a:lnTo>
                    <a:pt x="791" y="46031"/>
                  </a:lnTo>
                  <a:lnTo>
                    <a:pt x="1581" y="44670"/>
                  </a:lnTo>
                  <a:lnTo>
                    <a:pt x="2458" y="43749"/>
                  </a:lnTo>
                  <a:lnTo>
                    <a:pt x="4257" y="42959"/>
                  </a:lnTo>
                  <a:lnTo>
                    <a:pt x="5530" y="42564"/>
                  </a:lnTo>
                  <a:lnTo>
                    <a:pt x="5749" y="42652"/>
                  </a:lnTo>
                  <a:lnTo>
                    <a:pt x="5837" y="42696"/>
                  </a:lnTo>
                  <a:lnTo>
                    <a:pt x="5925" y="42652"/>
                  </a:lnTo>
                  <a:lnTo>
                    <a:pt x="6188" y="42432"/>
                  </a:lnTo>
                  <a:lnTo>
                    <a:pt x="6276" y="42301"/>
                  </a:lnTo>
                  <a:lnTo>
                    <a:pt x="6451" y="41160"/>
                  </a:lnTo>
                  <a:lnTo>
                    <a:pt x="7285" y="39273"/>
                  </a:lnTo>
                  <a:lnTo>
                    <a:pt x="8251" y="37474"/>
                  </a:lnTo>
                  <a:lnTo>
                    <a:pt x="9830" y="35280"/>
                  </a:lnTo>
                  <a:lnTo>
                    <a:pt x="10839" y="33525"/>
                  </a:lnTo>
                  <a:lnTo>
                    <a:pt x="10883" y="33437"/>
                  </a:lnTo>
                  <a:lnTo>
                    <a:pt x="10971" y="32735"/>
                  </a:lnTo>
                  <a:lnTo>
                    <a:pt x="10971" y="31594"/>
                  </a:lnTo>
                  <a:lnTo>
                    <a:pt x="11498" y="28610"/>
                  </a:lnTo>
                  <a:lnTo>
                    <a:pt x="11849" y="27601"/>
                  </a:lnTo>
                  <a:lnTo>
                    <a:pt x="12595" y="26416"/>
                  </a:lnTo>
                  <a:lnTo>
                    <a:pt x="13955" y="24003"/>
                  </a:lnTo>
                  <a:lnTo>
                    <a:pt x="15886" y="20053"/>
                  </a:lnTo>
                  <a:lnTo>
                    <a:pt x="16544" y="19395"/>
                  </a:lnTo>
                  <a:lnTo>
                    <a:pt x="17334" y="18913"/>
                  </a:lnTo>
                  <a:lnTo>
                    <a:pt x="17948" y="18781"/>
                  </a:lnTo>
                  <a:lnTo>
                    <a:pt x="18606" y="19044"/>
                  </a:lnTo>
                  <a:lnTo>
                    <a:pt x="18694" y="19044"/>
                  </a:lnTo>
                  <a:lnTo>
                    <a:pt x="18782" y="19000"/>
                  </a:lnTo>
                  <a:lnTo>
                    <a:pt x="19572" y="18430"/>
                  </a:lnTo>
                  <a:lnTo>
                    <a:pt x="20274" y="18342"/>
                  </a:lnTo>
                  <a:lnTo>
                    <a:pt x="22424" y="18474"/>
                  </a:lnTo>
                  <a:lnTo>
                    <a:pt x="24662" y="18869"/>
                  </a:lnTo>
                  <a:lnTo>
                    <a:pt x="26373" y="19571"/>
                  </a:lnTo>
                  <a:lnTo>
                    <a:pt x="26505" y="19571"/>
                  </a:lnTo>
                  <a:lnTo>
                    <a:pt x="26900" y="19439"/>
                  </a:lnTo>
                  <a:lnTo>
                    <a:pt x="26987" y="19395"/>
                  </a:lnTo>
                  <a:lnTo>
                    <a:pt x="27295" y="19132"/>
                  </a:lnTo>
                  <a:lnTo>
                    <a:pt x="27339" y="19044"/>
                  </a:lnTo>
                  <a:lnTo>
                    <a:pt x="27646" y="18211"/>
                  </a:lnTo>
                  <a:lnTo>
                    <a:pt x="27690" y="18123"/>
                  </a:lnTo>
                  <a:lnTo>
                    <a:pt x="27690" y="16236"/>
                  </a:lnTo>
                  <a:lnTo>
                    <a:pt x="27602" y="13954"/>
                  </a:lnTo>
                  <a:lnTo>
                    <a:pt x="28567" y="11980"/>
                  </a:lnTo>
                  <a:lnTo>
                    <a:pt x="29225" y="11014"/>
                  </a:lnTo>
                  <a:lnTo>
                    <a:pt x="30235" y="10224"/>
                  </a:lnTo>
                  <a:lnTo>
                    <a:pt x="31770" y="9303"/>
                  </a:lnTo>
                  <a:lnTo>
                    <a:pt x="33043" y="8820"/>
                  </a:lnTo>
                  <a:lnTo>
                    <a:pt x="33087" y="8776"/>
                  </a:lnTo>
                  <a:lnTo>
                    <a:pt x="33131" y="8732"/>
                  </a:lnTo>
                  <a:lnTo>
                    <a:pt x="33570" y="7548"/>
                  </a:lnTo>
                  <a:lnTo>
                    <a:pt x="34754" y="4652"/>
                  </a:lnTo>
                  <a:lnTo>
                    <a:pt x="35939" y="2106"/>
                  </a:lnTo>
                  <a:lnTo>
                    <a:pt x="36466" y="1668"/>
                  </a:lnTo>
                  <a:lnTo>
                    <a:pt x="38528" y="307"/>
                  </a:lnTo>
                  <a:lnTo>
                    <a:pt x="38572" y="263"/>
                  </a:lnTo>
                  <a:lnTo>
                    <a:pt x="38616" y="176"/>
                  </a:lnTo>
                  <a:lnTo>
                    <a:pt x="38616" y="132"/>
                  </a:lnTo>
                  <a:lnTo>
                    <a:pt x="38572" y="44"/>
                  </a:lnTo>
                  <a:lnTo>
                    <a:pt x="3852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0" name="Google Shape;2870;p126"/>
            <p:cNvSpPr/>
            <p:nvPr/>
          </p:nvSpPr>
          <p:spPr>
            <a:xfrm>
              <a:off x="1656550" y="2963350"/>
              <a:ext cx="2084350" cy="1429425"/>
            </a:xfrm>
            <a:custGeom>
              <a:avLst/>
              <a:gdLst/>
              <a:ahLst/>
              <a:cxnLst/>
              <a:rect l="l" t="t" r="r" b="b"/>
              <a:pathLst>
                <a:path w="83374" h="57177" extrusionOk="0">
                  <a:moveTo>
                    <a:pt x="36860" y="0"/>
                  </a:moveTo>
                  <a:lnTo>
                    <a:pt x="36816" y="44"/>
                  </a:lnTo>
                  <a:lnTo>
                    <a:pt x="34403" y="1405"/>
                  </a:lnTo>
                  <a:lnTo>
                    <a:pt x="33262" y="2194"/>
                  </a:lnTo>
                  <a:lnTo>
                    <a:pt x="33218" y="2194"/>
                  </a:lnTo>
                  <a:lnTo>
                    <a:pt x="32121" y="3204"/>
                  </a:lnTo>
                  <a:lnTo>
                    <a:pt x="32121" y="3248"/>
                  </a:lnTo>
                  <a:lnTo>
                    <a:pt x="30673" y="4959"/>
                  </a:lnTo>
                  <a:lnTo>
                    <a:pt x="28962" y="6846"/>
                  </a:lnTo>
                  <a:lnTo>
                    <a:pt x="28918" y="6890"/>
                  </a:lnTo>
                  <a:lnTo>
                    <a:pt x="27689" y="10400"/>
                  </a:lnTo>
                  <a:lnTo>
                    <a:pt x="25188" y="12989"/>
                  </a:lnTo>
                  <a:lnTo>
                    <a:pt x="24179" y="14086"/>
                  </a:lnTo>
                  <a:lnTo>
                    <a:pt x="23696" y="14481"/>
                  </a:lnTo>
                  <a:lnTo>
                    <a:pt x="21458" y="15402"/>
                  </a:lnTo>
                  <a:lnTo>
                    <a:pt x="20317" y="15841"/>
                  </a:lnTo>
                  <a:lnTo>
                    <a:pt x="20273" y="15841"/>
                  </a:lnTo>
                  <a:lnTo>
                    <a:pt x="19176" y="16368"/>
                  </a:lnTo>
                  <a:lnTo>
                    <a:pt x="17377" y="17553"/>
                  </a:lnTo>
                  <a:lnTo>
                    <a:pt x="17333" y="17596"/>
                  </a:lnTo>
                  <a:lnTo>
                    <a:pt x="16236" y="18957"/>
                  </a:lnTo>
                  <a:lnTo>
                    <a:pt x="16236" y="19001"/>
                  </a:lnTo>
                  <a:lnTo>
                    <a:pt x="14613" y="21458"/>
                  </a:lnTo>
                  <a:lnTo>
                    <a:pt x="13516" y="23476"/>
                  </a:lnTo>
                  <a:lnTo>
                    <a:pt x="12024" y="26197"/>
                  </a:lnTo>
                  <a:lnTo>
                    <a:pt x="10927" y="28347"/>
                  </a:lnTo>
                  <a:lnTo>
                    <a:pt x="10927" y="28391"/>
                  </a:lnTo>
                  <a:lnTo>
                    <a:pt x="10444" y="30410"/>
                  </a:lnTo>
                  <a:lnTo>
                    <a:pt x="10400" y="30453"/>
                  </a:lnTo>
                  <a:lnTo>
                    <a:pt x="10225" y="32823"/>
                  </a:lnTo>
                  <a:lnTo>
                    <a:pt x="10269" y="34315"/>
                  </a:lnTo>
                  <a:lnTo>
                    <a:pt x="10181" y="35149"/>
                  </a:lnTo>
                  <a:lnTo>
                    <a:pt x="9479" y="36465"/>
                  </a:lnTo>
                  <a:lnTo>
                    <a:pt x="7943" y="38527"/>
                  </a:lnTo>
                  <a:lnTo>
                    <a:pt x="7899" y="38527"/>
                  </a:lnTo>
                  <a:lnTo>
                    <a:pt x="6890" y="40283"/>
                  </a:lnTo>
                  <a:lnTo>
                    <a:pt x="6144" y="42082"/>
                  </a:lnTo>
                  <a:lnTo>
                    <a:pt x="5617" y="42872"/>
                  </a:lnTo>
                  <a:lnTo>
                    <a:pt x="2633" y="44495"/>
                  </a:lnTo>
                  <a:lnTo>
                    <a:pt x="2589" y="44539"/>
                  </a:lnTo>
                  <a:lnTo>
                    <a:pt x="966" y="46601"/>
                  </a:lnTo>
                  <a:lnTo>
                    <a:pt x="308" y="47918"/>
                  </a:lnTo>
                  <a:lnTo>
                    <a:pt x="308" y="47962"/>
                  </a:lnTo>
                  <a:lnTo>
                    <a:pt x="1" y="50112"/>
                  </a:lnTo>
                  <a:lnTo>
                    <a:pt x="1" y="50156"/>
                  </a:lnTo>
                  <a:lnTo>
                    <a:pt x="1" y="50989"/>
                  </a:lnTo>
                  <a:lnTo>
                    <a:pt x="44" y="51121"/>
                  </a:lnTo>
                  <a:lnTo>
                    <a:pt x="2326" y="53973"/>
                  </a:lnTo>
                  <a:lnTo>
                    <a:pt x="3379" y="55641"/>
                  </a:lnTo>
                  <a:lnTo>
                    <a:pt x="3423" y="55641"/>
                  </a:lnTo>
                  <a:lnTo>
                    <a:pt x="3686" y="55948"/>
                  </a:lnTo>
                  <a:lnTo>
                    <a:pt x="3774" y="55992"/>
                  </a:lnTo>
                  <a:lnTo>
                    <a:pt x="7153" y="56562"/>
                  </a:lnTo>
                  <a:lnTo>
                    <a:pt x="10400" y="57001"/>
                  </a:lnTo>
                  <a:lnTo>
                    <a:pt x="11629" y="57177"/>
                  </a:lnTo>
                  <a:lnTo>
                    <a:pt x="11673" y="57177"/>
                  </a:lnTo>
                  <a:lnTo>
                    <a:pt x="15710" y="56431"/>
                  </a:lnTo>
                  <a:lnTo>
                    <a:pt x="17421" y="56080"/>
                  </a:lnTo>
                  <a:lnTo>
                    <a:pt x="19483" y="55421"/>
                  </a:lnTo>
                  <a:lnTo>
                    <a:pt x="21283" y="55070"/>
                  </a:lnTo>
                  <a:lnTo>
                    <a:pt x="22818" y="55070"/>
                  </a:lnTo>
                  <a:lnTo>
                    <a:pt x="24398" y="55377"/>
                  </a:lnTo>
                  <a:lnTo>
                    <a:pt x="24442" y="55377"/>
                  </a:lnTo>
                  <a:lnTo>
                    <a:pt x="27952" y="54807"/>
                  </a:lnTo>
                  <a:lnTo>
                    <a:pt x="28084" y="54763"/>
                  </a:lnTo>
                  <a:lnTo>
                    <a:pt x="28611" y="54237"/>
                  </a:lnTo>
                  <a:lnTo>
                    <a:pt x="28655" y="54193"/>
                  </a:lnTo>
                  <a:lnTo>
                    <a:pt x="30015" y="51999"/>
                  </a:lnTo>
                  <a:lnTo>
                    <a:pt x="30541" y="51428"/>
                  </a:lnTo>
                  <a:lnTo>
                    <a:pt x="31375" y="50902"/>
                  </a:lnTo>
                  <a:lnTo>
                    <a:pt x="33525" y="50024"/>
                  </a:lnTo>
                  <a:lnTo>
                    <a:pt x="35412" y="49629"/>
                  </a:lnTo>
                  <a:lnTo>
                    <a:pt x="37387" y="49410"/>
                  </a:lnTo>
                  <a:lnTo>
                    <a:pt x="38177" y="49146"/>
                  </a:lnTo>
                  <a:lnTo>
                    <a:pt x="38220" y="49103"/>
                  </a:lnTo>
                  <a:lnTo>
                    <a:pt x="38966" y="48620"/>
                  </a:lnTo>
                  <a:lnTo>
                    <a:pt x="39010" y="48576"/>
                  </a:lnTo>
                  <a:lnTo>
                    <a:pt x="40809" y="46909"/>
                  </a:lnTo>
                  <a:lnTo>
                    <a:pt x="40809" y="46865"/>
                  </a:lnTo>
                  <a:lnTo>
                    <a:pt x="41380" y="46075"/>
                  </a:lnTo>
                  <a:lnTo>
                    <a:pt x="42345" y="44012"/>
                  </a:lnTo>
                  <a:lnTo>
                    <a:pt x="42960" y="43047"/>
                  </a:lnTo>
                  <a:lnTo>
                    <a:pt x="43486" y="42608"/>
                  </a:lnTo>
                  <a:lnTo>
                    <a:pt x="44890" y="42082"/>
                  </a:lnTo>
                  <a:lnTo>
                    <a:pt x="47084" y="41555"/>
                  </a:lnTo>
                  <a:lnTo>
                    <a:pt x="49234" y="41072"/>
                  </a:lnTo>
                  <a:lnTo>
                    <a:pt x="50419" y="41116"/>
                  </a:lnTo>
                  <a:lnTo>
                    <a:pt x="51955" y="41511"/>
                  </a:lnTo>
                  <a:lnTo>
                    <a:pt x="56299" y="43925"/>
                  </a:lnTo>
                  <a:lnTo>
                    <a:pt x="57484" y="44539"/>
                  </a:lnTo>
                  <a:lnTo>
                    <a:pt x="58449" y="44934"/>
                  </a:lnTo>
                  <a:lnTo>
                    <a:pt x="59239" y="45197"/>
                  </a:lnTo>
                  <a:lnTo>
                    <a:pt x="59854" y="45373"/>
                  </a:lnTo>
                  <a:lnTo>
                    <a:pt x="60292" y="45504"/>
                  </a:lnTo>
                  <a:lnTo>
                    <a:pt x="60687" y="45636"/>
                  </a:lnTo>
                  <a:lnTo>
                    <a:pt x="61082" y="45855"/>
                  </a:lnTo>
                  <a:lnTo>
                    <a:pt x="61521" y="46163"/>
                  </a:lnTo>
                  <a:lnTo>
                    <a:pt x="62004" y="46645"/>
                  </a:lnTo>
                  <a:lnTo>
                    <a:pt x="62574" y="47260"/>
                  </a:lnTo>
                  <a:lnTo>
                    <a:pt x="63232" y="48137"/>
                  </a:lnTo>
                  <a:lnTo>
                    <a:pt x="64066" y="49234"/>
                  </a:lnTo>
                  <a:lnTo>
                    <a:pt x="64637" y="49936"/>
                  </a:lnTo>
                  <a:lnTo>
                    <a:pt x="64680" y="49980"/>
                  </a:lnTo>
                  <a:lnTo>
                    <a:pt x="66874" y="50814"/>
                  </a:lnTo>
                  <a:lnTo>
                    <a:pt x="68674" y="51384"/>
                  </a:lnTo>
                  <a:lnTo>
                    <a:pt x="68717" y="51384"/>
                  </a:lnTo>
                  <a:lnTo>
                    <a:pt x="72798" y="51823"/>
                  </a:lnTo>
                  <a:lnTo>
                    <a:pt x="75080" y="51779"/>
                  </a:lnTo>
                  <a:lnTo>
                    <a:pt x="76879" y="52218"/>
                  </a:lnTo>
                  <a:lnTo>
                    <a:pt x="77011" y="52218"/>
                  </a:lnTo>
                  <a:lnTo>
                    <a:pt x="79380" y="51516"/>
                  </a:lnTo>
                  <a:lnTo>
                    <a:pt x="82277" y="50551"/>
                  </a:lnTo>
                  <a:lnTo>
                    <a:pt x="83198" y="50419"/>
                  </a:lnTo>
                  <a:lnTo>
                    <a:pt x="83286" y="50375"/>
                  </a:lnTo>
                  <a:lnTo>
                    <a:pt x="83330" y="50331"/>
                  </a:lnTo>
                  <a:lnTo>
                    <a:pt x="83374" y="50287"/>
                  </a:lnTo>
                  <a:lnTo>
                    <a:pt x="83374" y="50200"/>
                  </a:lnTo>
                  <a:lnTo>
                    <a:pt x="83330" y="50112"/>
                  </a:lnTo>
                  <a:lnTo>
                    <a:pt x="83286" y="50068"/>
                  </a:lnTo>
                  <a:lnTo>
                    <a:pt x="83154" y="50068"/>
                  </a:lnTo>
                  <a:lnTo>
                    <a:pt x="82189" y="50243"/>
                  </a:lnTo>
                  <a:lnTo>
                    <a:pt x="79293" y="51165"/>
                  </a:lnTo>
                  <a:lnTo>
                    <a:pt x="76923" y="51867"/>
                  </a:lnTo>
                  <a:lnTo>
                    <a:pt x="75124" y="51428"/>
                  </a:lnTo>
                  <a:lnTo>
                    <a:pt x="75080" y="51428"/>
                  </a:lnTo>
                  <a:lnTo>
                    <a:pt x="72798" y="51472"/>
                  </a:lnTo>
                  <a:lnTo>
                    <a:pt x="68761" y="51033"/>
                  </a:lnTo>
                  <a:lnTo>
                    <a:pt x="67006" y="50463"/>
                  </a:lnTo>
                  <a:lnTo>
                    <a:pt x="64856" y="49673"/>
                  </a:lnTo>
                  <a:lnTo>
                    <a:pt x="64329" y="49015"/>
                  </a:lnTo>
                  <a:lnTo>
                    <a:pt x="63496" y="47874"/>
                  </a:lnTo>
                  <a:lnTo>
                    <a:pt x="62794" y="46996"/>
                  </a:lnTo>
                  <a:lnTo>
                    <a:pt x="62223" y="46338"/>
                  </a:lnTo>
                  <a:lnTo>
                    <a:pt x="61697" y="45855"/>
                  </a:lnTo>
                  <a:lnTo>
                    <a:pt x="61258" y="45548"/>
                  </a:lnTo>
                  <a:lnTo>
                    <a:pt x="60863" y="45329"/>
                  </a:lnTo>
                  <a:lnTo>
                    <a:pt x="60424" y="45197"/>
                  </a:lnTo>
                  <a:lnTo>
                    <a:pt x="59941" y="45022"/>
                  </a:lnTo>
                  <a:lnTo>
                    <a:pt x="59327" y="44846"/>
                  </a:lnTo>
                  <a:lnTo>
                    <a:pt x="58581" y="44583"/>
                  </a:lnTo>
                  <a:lnTo>
                    <a:pt x="57616" y="44188"/>
                  </a:lnTo>
                  <a:lnTo>
                    <a:pt x="56475" y="43617"/>
                  </a:lnTo>
                  <a:lnTo>
                    <a:pt x="52087" y="41160"/>
                  </a:lnTo>
                  <a:lnTo>
                    <a:pt x="52043" y="41160"/>
                  </a:lnTo>
                  <a:lnTo>
                    <a:pt x="50463" y="40765"/>
                  </a:lnTo>
                  <a:lnTo>
                    <a:pt x="50419" y="40765"/>
                  </a:lnTo>
                  <a:lnTo>
                    <a:pt x="49234" y="40721"/>
                  </a:lnTo>
                  <a:lnTo>
                    <a:pt x="49191" y="40721"/>
                  </a:lnTo>
                  <a:lnTo>
                    <a:pt x="46997" y="41204"/>
                  </a:lnTo>
                  <a:lnTo>
                    <a:pt x="44803" y="41731"/>
                  </a:lnTo>
                  <a:lnTo>
                    <a:pt x="43354" y="42257"/>
                  </a:lnTo>
                  <a:lnTo>
                    <a:pt x="43311" y="42301"/>
                  </a:lnTo>
                  <a:lnTo>
                    <a:pt x="42696" y="42784"/>
                  </a:lnTo>
                  <a:lnTo>
                    <a:pt x="42652" y="42828"/>
                  </a:lnTo>
                  <a:lnTo>
                    <a:pt x="42038" y="43793"/>
                  </a:lnTo>
                  <a:lnTo>
                    <a:pt x="42038" y="43837"/>
                  </a:lnTo>
                  <a:lnTo>
                    <a:pt x="41073" y="45899"/>
                  </a:lnTo>
                  <a:lnTo>
                    <a:pt x="40546" y="46689"/>
                  </a:lnTo>
                  <a:lnTo>
                    <a:pt x="38791" y="48313"/>
                  </a:lnTo>
                  <a:lnTo>
                    <a:pt x="38045" y="48795"/>
                  </a:lnTo>
                  <a:lnTo>
                    <a:pt x="37299" y="49059"/>
                  </a:lnTo>
                  <a:lnTo>
                    <a:pt x="35368" y="49278"/>
                  </a:lnTo>
                  <a:lnTo>
                    <a:pt x="33437" y="49673"/>
                  </a:lnTo>
                  <a:lnTo>
                    <a:pt x="31243" y="50551"/>
                  </a:lnTo>
                  <a:lnTo>
                    <a:pt x="31200" y="50594"/>
                  </a:lnTo>
                  <a:lnTo>
                    <a:pt x="30322" y="51165"/>
                  </a:lnTo>
                  <a:lnTo>
                    <a:pt x="30278" y="51165"/>
                  </a:lnTo>
                  <a:lnTo>
                    <a:pt x="29752" y="51779"/>
                  </a:lnTo>
                  <a:lnTo>
                    <a:pt x="29708" y="51779"/>
                  </a:lnTo>
                  <a:lnTo>
                    <a:pt x="28347" y="54017"/>
                  </a:lnTo>
                  <a:lnTo>
                    <a:pt x="27865" y="54456"/>
                  </a:lnTo>
                  <a:lnTo>
                    <a:pt x="24398" y="55026"/>
                  </a:lnTo>
                  <a:lnTo>
                    <a:pt x="22862" y="54719"/>
                  </a:lnTo>
                  <a:lnTo>
                    <a:pt x="21283" y="54719"/>
                  </a:lnTo>
                  <a:lnTo>
                    <a:pt x="21239" y="54763"/>
                  </a:lnTo>
                  <a:lnTo>
                    <a:pt x="19440" y="55070"/>
                  </a:lnTo>
                  <a:lnTo>
                    <a:pt x="19396" y="55070"/>
                  </a:lnTo>
                  <a:lnTo>
                    <a:pt x="17333" y="55728"/>
                  </a:lnTo>
                  <a:lnTo>
                    <a:pt x="15622" y="56080"/>
                  </a:lnTo>
                  <a:lnTo>
                    <a:pt x="11629" y="56825"/>
                  </a:lnTo>
                  <a:lnTo>
                    <a:pt x="10488" y="56650"/>
                  </a:lnTo>
                  <a:lnTo>
                    <a:pt x="7197" y="56211"/>
                  </a:lnTo>
                  <a:lnTo>
                    <a:pt x="3906" y="55641"/>
                  </a:lnTo>
                  <a:lnTo>
                    <a:pt x="3686" y="55421"/>
                  </a:lnTo>
                  <a:lnTo>
                    <a:pt x="2589" y="53754"/>
                  </a:lnTo>
                  <a:lnTo>
                    <a:pt x="352" y="50946"/>
                  </a:lnTo>
                  <a:lnTo>
                    <a:pt x="352" y="50156"/>
                  </a:lnTo>
                  <a:lnTo>
                    <a:pt x="659" y="48049"/>
                  </a:lnTo>
                  <a:lnTo>
                    <a:pt x="1273" y="46777"/>
                  </a:lnTo>
                  <a:lnTo>
                    <a:pt x="2853" y="44802"/>
                  </a:lnTo>
                  <a:lnTo>
                    <a:pt x="5837" y="43179"/>
                  </a:lnTo>
                  <a:lnTo>
                    <a:pt x="5924" y="43135"/>
                  </a:lnTo>
                  <a:lnTo>
                    <a:pt x="6451" y="42213"/>
                  </a:lnTo>
                  <a:lnTo>
                    <a:pt x="7197" y="40458"/>
                  </a:lnTo>
                  <a:lnTo>
                    <a:pt x="8206" y="38703"/>
                  </a:lnTo>
                  <a:lnTo>
                    <a:pt x="9742" y="36684"/>
                  </a:lnTo>
                  <a:lnTo>
                    <a:pt x="9786" y="36641"/>
                  </a:lnTo>
                  <a:lnTo>
                    <a:pt x="10532" y="35280"/>
                  </a:lnTo>
                  <a:lnTo>
                    <a:pt x="10532" y="35236"/>
                  </a:lnTo>
                  <a:lnTo>
                    <a:pt x="10620" y="34315"/>
                  </a:lnTo>
                  <a:lnTo>
                    <a:pt x="10620" y="34271"/>
                  </a:lnTo>
                  <a:lnTo>
                    <a:pt x="10576" y="32823"/>
                  </a:lnTo>
                  <a:lnTo>
                    <a:pt x="10751" y="30497"/>
                  </a:lnTo>
                  <a:lnTo>
                    <a:pt x="11278" y="28479"/>
                  </a:lnTo>
                  <a:lnTo>
                    <a:pt x="12331" y="26373"/>
                  </a:lnTo>
                  <a:lnTo>
                    <a:pt x="13823" y="23608"/>
                  </a:lnTo>
                  <a:lnTo>
                    <a:pt x="14876" y="21633"/>
                  </a:lnTo>
                  <a:lnTo>
                    <a:pt x="16500" y="19176"/>
                  </a:lnTo>
                  <a:lnTo>
                    <a:pt x="17597" y="17860"/>
                  </a:lnTo>
                  <a:lnTo>
                    <a:pt x="19352" y="16675"/>
                  </a:lnTo>
                  <a:lnTo>
                    <a:pt x="20449" y="16148"/>
                  </a:lnTo>
                  <a:lnTo>
                    <a:pt x="21590" y="15710"/>
                  </a:lnTo>
                  <a:lnTo>
                    <a:pt x="23872" y="14788"/>
                  </a:lnTo>
                  <a:lnTo>
                    <a:pt x="24398" y="14393"/>
                  </a:lnTo>
                  <a:lnTo>
                    <a:pt x="24398" y="14349"/>
                  </a:lnTo>
                  <a:lnTo>
                    <a:pt x="25451" y="13252"/>
                  </a:lnTo>
                  <a:lnTo>
                    <a:pt x="27996" y="10619"/>
                  </a:lnTo>
                  <a:lnTo>
                    <a:pt x="27996" y="10532"/>
                  </a:lnTo>
                  <a:lnTo>
                    <a:pt x="29269" y="7065"/>
                  </a:lnTo>
                  <a:lnTo>
                    <a:pt x="30936" y="5178"/>
                  </a:lnTo>
                  <a:lnTo>
                    <a:pt x="32384" y="3467"/>
                  </a:lnTo>
                  <a:lnTo>
                    <a:pt x="33481" y="2458"/>
                  </a:lnTo>
                  <a:lnTo>
                    <a:pt x="34578" y="1712"/>
                  </a:lnTo>
                  <a:lnTo>
                    <a:pt x="36992" y="351"/>
                  </a:lnTo>
                  <a:lnTo>
                    <a:pt x="37036" y="308"/>
                  </a:lnTo>
                  <a:lnTo>
                    <a:pt x="37080" y="220"/>
                  </a:lnTo>
                  <a:lnTo>
                    <a:pt x="37080" y="176"/>
                  </a:lnTo>
                  <a:lnTo>
                    <a:pt x="37036" y="88"/>
                  </a:lnTo>
                  <a:lnTo>
                    <a:pt x="36992" y="44"/>
                  </a:lnTo>
                  <a:lnTo>
                    <a:pt x="3694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1" name="Google Shape;2871;p126"/>
            <p:cNvSpPr/>
            <p:nvPr/>
          </p:nvSpPr>
          <p:spPr>
            <a:xfrm>
              <a:off x="1579750" y="2837200"/>
              <a:ext cx="2045975" cy="1732200"/>
            </a:xfrm>
            <a:custGeom>
              <a:avLst/>
              <a:gdLst/>
              <a:ahLst/>
              <a:cxnLst/>
              <a:rect l="l" t="t" r="r" b="b"/>
              <a:pathLst>
                <a:path w="81839" h="69288" extrusionOk="0">
                  <a:moveTo>
                    <a:pt x="34315" y="0"/>
                  </a:moveTo>
                  <a:lnTo>
                    <a:pt x="34272" y="44"/>
                  </a:lnTo>
                  <a:lnTo>
                    <a:pt x="32165" y="1536"/>
                  </a:lnTo>
                  <a:lnTo>
                    <a:pt x="29489" y="3862"/>
                  </a:lnTo>
                  <a:lnTo>
                    <a:pt x="25715" y="6889"/>
                  </a:lnTo>
                  <a:lnTo>
                    <a:pt x="20493" y="11102"/>
                  </a:lnTo>
                  <a:lnTo>
                    <a:pt x="18475" y="12726"/>
                  </a:lnTo>
                  <a:lnTo>
                    <a:pt x="18431" y="12726"/>
                  </a:lnTo>
                  <a:lnTo>
                    <a:pt x="14525" y="17640"/>
                  </a:lnTo>
                  <a:lnTo>
                    <a:pt x="12331" y="20536"/>
                  </a:lnTo>
                  <a:lnTo>
                    <a:pt x="10357" y="23037"/>
                  </a:lnTo>
                  <a:lnTo>
                    <a:pt x="8645" y="25363"/>
                  </a:lnTo>
                  <a:lnTo>
                    <a:pt x="7680" y="27074"/>
                  </a:lnTo>
                  <a:lnTo>
                    <a:pt x="7636" y="27162"/>
                  </a:lnTo>
                  <a:lnTo>
                    <a:pt x="6934" y="31462"/>
                  </a:lnTo>
                  <a:lnTo>
                    <a:pt x="6320" y="35763"/>
                  </a:lnTo>
                  <a:lnTo>
                    <a:pt x="6013" y="38352"/>
                  </a:lnTo>
                  <a:lnTo>
                    <a:pt x="5661" y="40590"/>
                  </a:lnTo>
                  <a:lnTo>
                    <a:pt x="5047" y="43222"/>
                  </a:lnTo>
                  <a:lnTo>
                    <a:pt x="4301" y="45636"/>
                  </a:lnTo>
                  <a:lnTo>
                    <a:pt x="3380" y="47128"/>
                  </a:lnTo>
                  <a:lnTo>
                    <a:pt x="2063" y="48927"/>
                  </a:lnTo>
                  <a:lnTo>
                    <a:pt x="2063" y="48971"/>
                  </a:lnTo>
                  <a:lnTo>
                    <a:pt x="747" y="51209"/>
                  </a:lnTo>
                  <a:lnTo>
                    <a:pt x="747" y="51252"/>
                  </a:lnTo>
                  <a:lnTo>
                    <a:pt x="527" y="52042"/>
                  </a:lnTo>
                  <a:lnTo>
                    <a:pt x="527" y="52086"/>
                  </a:lnTo>
                  <a:lnTo>
                    <a:pt x="176" y="55684"/>
                  </a:lnTo>
                  <a:lnTo>
                    <a:pt x="1" y="57659"/>
                  </a:lnTo>
                  <a:lnTo>
                    <a:pt x="1" y="57703"/>
                  </a:lnTo>
                  <a:lnTo>
                    <a:pt x="45" y="58010"/>
                  </a:lnTo>
                  <a:lnTo>
                    <a:pt x="89" y="58098"/>
                  </a:lnTo>
                  <a:lnTo>
                    <a:pt x="133" y="58142"/>
                  </a:lnTo>
                  <a:lnTo>
                    <a:pt x="1317" y="58624"/>
                  </a:lnTo>
                  <a:lnTo>
                    <a:pt x="2063" y="59458"/>
                  </a:lnTo>
                  <a:lnTo>
                    <a:pt x="3248" y="61696"/>
                  </a:lnTo>
                  <a:lnTo>
                    <a:pt x="4433" y="63890"/>
                  </a:lnTo>
                  <a:lnTo>
                    <a:pt x="5749" y="65865"/>
                  </a:lnTo>
                  <a:lnTo>
                    <a:pt x="6671" y="67049"/>
                  </a:lnTo>
                  <a:lnTo>
                    <a:pt x="6715" y="67093"/>
                  </a:lnTo>
                  <a:lnTo>
                    <a:pt x="9347" y="68980"/>
                  </a:lnTo>
                  <a:lnTo>
                    <a:pt x="9391" y="68980"/>
                  </a:lnTo>
                  <a:lnTo>
                    <a:pt x="10137" y="69243"/>
                  </a:lnTo>
                  <a:lnTo>
                    <a:pt x="10181" y="69287"/>
                  </a:lnTo>
                  <a:lnTo>
                    <a:pt x="10269" y="69243"/>
                  </a:lnTo>
                  <a:lnTo>
                    <a:pt x="10883" y="69068"/>
                  </a:lnTo>
                  <a:lnTo>
                    <a:pt x="10927" y="69024"/>
                  </a:lnTo>
                  <a:lnTo>
                    <a:pt x="13341" y="66611"/>
                  </a:lnTo>
                  <a:lnTo>
                    <a:pt x="17114" y="64460"/>
                  </a:lnTo>
                  <a:lnTo>
                    <a:pt x="18562" y="63627"/>
                  </a:lnTo>
                  <a:lnTo>
                    <a:pt x="20010" y="63539"/>
                  </a:lnTo>
                  <a:lnTo>
                    <a:pt x="22029" y="63100"/>
                  </a:lnTo>
                  <a:lnTo>
                    <a:pt x="22907" y="63056"/>
                  </a:lnTo>
                  <a:lnTo>
                    <a:pt x="26900" y="64417"/>
                  </a:lnTo>
                  <a:lnTo>
                    <a:pt x="29357" y="65075"/>
                  </a:lnTo>
                  <a:lnTo>
                    <a:pt x="31156" y="65601"/>
                  </a:lnTo>
                  <a:lnTo>
                    <a:pt x="31288" y="65601"/>
                  </a:lnTo>
                  <a:lnTo>
                    <a:pt x="33569" y="63846"/>
                  </a:lnTo>
                  <a:lnTo>
                    <a:pt x="33613" y="63846"/>
                  </a:lnTo>
                  <a:lnTo>
                    <a:pt x="35281" y="62135"/>
                  </a:lnTo>
                  <a:lnTo>
                    <a:pt x="35281" y="62091"/>
                  </a:lnTo>
                  <a:lnTo>
                    <a:pt x="36641" y="59721"/>
                  </a:lnTo>
                  <a:lnTo>
                    <a:pt x="37080" y="59239"/>
                  </a:lnTo>
                  <a:lnTo>
                    <a:pt x="38177" y="58756"/>
                  </a:lnTo>
                  <a:lnTo>
                    <a:pt x="40415" y="58361"/>
                  </a:lnTo>
                  <a:lnTo>
                    <a:pt x="40459" y="58361"/>
                  </a:lnTo>
                  <a:lnTo>
                    <a:pt x="43048" y="57264"/>
                  </a:lnTo>
                  <a:lnTo>
                    <a:pt x="43092" y="57264"/>
                  </a:lnTo>
                  <a:lnTo>
                    <a:pt x="45154" y="55597"/>
                  </a:lnTo>
                  <a:lnTo>
                    <a:pt x="47216" y="53973"/>
                  </a:lnTo>
                  <a:lnTo>
                    <a:pt x="48313" y="53403"/>
                  </a:lnTo>
                  <a:lnTo>
                    <a:pt x="50069" y="53359"/>
                  </a:lnTo>
                  <a:lnTo>
                    <a:pt x="50902" y="53403"/>
                  </a:lnTo>
                  <a:lnTo>
                    <a:pt x="53096" y="53578"/>
                  </a:lnTo>
                  <a:lnTo>
                    <a:pt x="54193" y="53666"/>
                  </a:lnTo>
                  <a:lnTo>
                    <a:pt x="55246" y="53841"/>
                  </a:lnTo>
                  <a:lnTo>
                    <a:pt x="56300" y="54105"/>
                  </a:lnTo>
                  <a:lnTo>
                    <a:pt x="57353" y="54456"/>
                  </a:lnTo>
                  <a:lnTo>
                    <a:pt x="57835" y="54631"/>
                  </a:lnTo>
                  <a:lnTo>
                    <a:pt x="58362" y="54895"/>
                  </a:lnTo>
                  <a:lnTo>
                    <a:pt x="58845" y="55158"/>
                  </a:lnTo>
                  <a:lnTo>
                    <a:pt x="59327" y="55465"/>
                  </a:lnTo>
                  <a:lnTo>
                    <a:pt x="60512" y="56518"/>
                  </a:lnTo>
                  <a:lnTo>
                    <a:pt x="60556" y="56562"/>
                  </a:lnTo>
                  <a:lnTo>
                    <a:pt x="65383" y="58537"/>
                  </a:lnTo>
                  <a:lnTo>
                    <a:pt x="65427" y="58537"/>
                  </a:lnTo>
                  <a:lnTo>
                    <a:pt x="66436" y="58624"/>
                  </a:lnTo>
                  <a:lnTo>
                    <a:pt x="68455" y="59019"/>
                  </a:lnTo>
                  <a:lnTo>
                    <a:pt x="70692" y="59370"/>
                  </a:lnTo>
                  <a:lnTo>
                    <a:pt x="70736" y="59370"/>
                  </a:lnTo>
                  <a:lnTo>
                    <a:pt x="73062" y="59414"/>
                  </a:lnTo>
                  <a:lnTo>
                    <a:pt x="75432" y="59590"/>
                  </a:lnTo>
                  <a:lnTo>
                    <a:pt x="75475" y="59590"/>
                  </a:lnTo>
                  <a:lnTo>
                    <a:pt x="79161" y="59414"/>
                  </a:lnTo>
                  <a:lnTo>
                    <a:pt x="79205" y="59370"/>
                  </a:lnTo>
                  <a:lnTo>
                    <a:pt x="81706" y="58712"/>
                  </a:lnTo>
                  <a:lnTo>
                    <a:pt x="81750" y="58712"/>
                  </a:lnTo>
                  <a:lnTo>
                    <a:pt x="81794" y="58624"/>
                  </a:lnTo>
                  <a:lnTo>
                    <a:pt x="81838" y="58580"/>
                  </a:lnTo>
                  <a:lnTo>
                    <a:pt x="81838" y="58493"/>
                  </a:lnTo>
                  <a:lnTo>
                    <a:pt x="81794" y="58449"/>
                  </a:lnTo>
                  <a:lnTo>
                    <a:pt x="81750" y="58405"/>
                  </a:lnTo>
                  <a:lnTo>
                    <a:pt x="81706" y="58361"/>
                  </a:lnTo>
                  <a:lnTo>
                    <a:pt x="81619" y="58361"/>
                  </a:lnTo>
                  <a:lnTo>
                    <a:pt x="79117" y="59063"/>
                  </a:lnTo>
                  <a:lnTo>
                    <a:pt x="75432" y="59239"/>
                  </a:lnTo>
                  <a:lnTo>
                    <a:pt x="73106" y="59063"/>
                  </a:lnTo>
                  <a:lnTo>
                    <a:pt x="70736" y="59019"/>
                  </a:lnTo>
                  <a:lnTo>
                    <a:pt x="68498" y="58668"/>
                  </a:lnTo>
                  <a:lnTo>
                    <a:pt x="66524" y="58273"/>
                  </a:lnTo>
                  <a:lnTo>
                    <a:pt x="66480" y="58273"/>
                  </a:lnTo>
                  <a:lnTo>
                    <a:pt x="65471" y="58186"/>
                  </a:lnTo>
                  <a:lnTo>
                    <a:pt x="62531" y="57001"/>
                  </a:lnTo>
                  <a:lnTo>
                    <a:pt x="60688" y="56255"/>
                  </a:lnTo>
                  <a:lnTo>
                    <a:pt x="59547" y="55202"/>
                  </a:lnTo>
                  <a:lnTo>
                    <a:pt x="59547" y="55158"/>
                  </a:lnTo>
                  <a:lnTo>
                    <a:pt x="59020" y="54851"/>
                  </a:lnTo>
                  <a:lnTo>
                    <a:pt x="58538" y="54587"/>
                  </a:lnTo>
                  <a:lnTo>
                    <a:pt x="58011" y="54324"/>
                  </a:lnTo>
                  <a:lnTo>
                    <a:pt x="57484" y="54105"/>
                  </a:lnTo>
                  <a:lnTo>
                    <a:pt x="56958" y="53929"/>
                  </a:lnTo>
                  <a:lnTo>
                    <a:pt x="56431" y="53754"/>
                  </a:lnTo>
                  <a:lnTo>
                    <a:pt x="55378" y="53534"/>
                  </a:lnTo>
                  <a:lnTo>
                    <a:pt x="54281" y="53315"/>
                  </a:lnTo>
                  <a:lnTo>
                    <a:pt x="53184" y="53227"/>
                  </a:lnTo>
                  <a:lnTo>
                    <a:pt x="50902" y="53052"/>
                  </a:lnTo>
                  <a:lnTo>
                    <a:pt x="50069" y="53008"/>
                  </a:lnTo>
                  <a:lnTo>
                    <a:pt x="48269" y="53052"/>
                  </a:lnTo>
                  <a:lnTo>
                    <a:pt x="48182" y="53095"/>
                  </a:lnTo>
                  <a:lnTo>
                    <a:pt x="47041" y="53666"/>
                  </a:lnTo>
                  <a:lnTo>
                    <a:pt x="46997" y="53666"/>
                  </a:lnTo>
                  <a:lnTo>
                    <a:pt x="44935" y="55333"/>
                  </a:lnTo>
                  <a:lnTo>
                    <a:pt x="42872" y="56957"/>
                  </a:lnTo>
                  <a:lnTo>
                    <a:pt x="40371" y="58010"/>
                  </a:lnTo>
                  <a:lnTo>
                    <a:pt x="38089" y="58405"/>
                  </a:lnTo>
                  <a:lnTo>
                    <a:pt x="38045" y="58405"/>
                  </a:lnTo>
                  <a:lnTo>
                    <a:pt x="36904" y="58931"/>
                  </a:lnTo>
                  <a:lnTo>
                    <a:pt x="36861" y="58975"/>
                  </a:lnTo>
                  <a:lnTo>
                    <a:pt x="36378" y="59502"/>
                  </a:lnTo>
                  <a:lnTo>
                    <a:pt x="36334" y="59546"/>
                  </a:lnTo>
                  <a:lnTo>
                    <a:pt x="35018" y="61915"/>
                  </a:lnTo>
                  <a:lnTo>
                    <a:pt x="33350" y="63583"/>
                  </a:lnTo>
                  <a:lnTo>
                    <a:pt x="31156" y="65250"/>
                  </a:lnTo>
                  <a:lnTo>
                    <a:pt x="29445" y="64768"/>
                  </a:lnTo>
                  <a:lnTo>
                    <a:pt x="27031" y="64065"/>
                  </a:lnTo>
                  <a:lnTo>
                    <a:pt x="22994" y="62705"/>
                  </a:lnTo>
                  <a:lnTo>
                    <a:pt x="22907" y="62705"/>
                  </a:lnTo>
                  <a:lnTo>
                    <a:pt x="21985" y="62749"/>
                  </a:lnTo>
                  <a:lnTo>
                    <a:pt x="19967" y="63188"/>
                  </a:lnTo>
                  <a:lnTo>
                    <a:pt x="18475" y="63276"/>
                  </a:lnTo>
                  <a:lnTo>
                    <a:pt x="18387" y="63320"/>
                  </a:lnTo>
                  <a:lnTo>
                    <a:pt x="13165" y="66303"/>
                  </a:lnTo>
                  <a:lnTo>
                    <a:pt x="13121" y="66347"/>
                  </a:lnTo>
                  <a:lnTo>
                    <a:pt x="10708" y="68717"/>
                  </a:lnTo>
                  <a:lnTo>
                    <a:pt x="10181" y="68892"/>
                  </a:lnTo>
                  <a:lnTo>
                    <a:pt x="9567" y="68673"/>
                  </a:lnTo>
                  <a:lnTo>
                    <a:pt x="6934" y="66786"/>
                  </a:lnTo>
                  <a:lnTo>
                    <a:pt x="6013" y="65689"/>
                  </a:lnTo>
                  <a:lnTo>
                    <a:pt x="4740" y="63714"/>
                  </a:lnTo>
                  <a:lnTo>
                    <a:pt x="3555" y="61520"/>
                  </a:lnTo>
                  <a:lnTo>
                    <a:pt x="2327" y="59239"/>
                  </a:lnTo>
                  <a:lnTo>
                    <a:pt x="1537" y="58361"/>
                  </a:lnTo>
                  <a:lnTo>
                    <a:pt x="1493" y="58317"/>
                  </a:lnTo>
                  <a:lnTo>
                    <a:pt x="396" y="57878"/>
                  </a:lnTo>
                  <a:lnTo>
                    <a:pt x="352" y="57659"/>
                  </a:lnTo>
                  <a:lnTo>
                    <a:pt x="527" y="55728"/>
                  </a:lnTo>
                  <a:lnTo>
                    <a:pt x="878" y="52130"/>
                  </a:lnTo>
                  <a:lnTo>
                    <a:pt x="1054" y="51384"/>
                  </a:lnTo>
                  <a:lnTo>
                    <a:pt x="2370" y="49146"/>
                  </a:lnTo>
                  <a:lnTo>
                    <a:pt x="3687" y="47347"/>
                  </a:lnTo>
                  <a:lnTo>
                    <a:pt x="4608" y="45811"/>
                  </a:lnTo>
                  <a:lnTo>
                    <a:pt x="4608" y="45767"/>
                  </a:lnTo>
                  <a:lnTo>
                    <a:pt x="5398" y="43310"/>
                  </a:lnTo>
                  <a:lnTo>
                    <a:pt x="5969" y="40633"/>
                  </a:lnTo>
                  <a:lnTo>
                    <a:pt x="6364" y="38396"/>
                  </a:lnTo>
                  <a:lnTo>
                    <a:pt x="6671" y="35807"/>
                  </a:lnTo>
                  <a:lnTo>
                    <a:pt x="7285" y="31506"/>
                  </a:lnTo>
                  <a:lnTo>
                    <a:pt x="7987" y="27250"/>
                  </a:lnTo>
                  <a:lnTo>
                    <a:pt x="8953" y="25539"/>
                  </a:lnTo>
                  <a:lnTo>
                    <a:pt x="10664" y="23257"/>
                  </a:lnTo>
                  <a:lnTo>
                    <a:pt x="12595" y="20756"/>
                  </a:lnTo>
                  <a:lnTo>
                    <a:pt x="14789" y="17860"/>
                  </a:lnTo>
                  <a:lnTo>
                    <a:pt x="18694" y="12989"/>
                  </a:lnTo>
                  <a:lnTo>
                    <a:pt x="25934" y="7153"/>
                  </a:lnTo>
                  <a:lnTo>
                    <a:pt x="29708" y="4125"/>
                  </a:lnTo>
                  <a:lnTo>
                    <a:pt x="32385" y="1799"/>
                  </a:lnTo>
                  <a:lnTo>
                    <a:pt x="34447" y="307"/>
                  </a:lnTo>
                  <a:lnTo>
                    <a:pt x="34535" y="263"/>
                  </a:lnTo>
                  <a:lnTo>
                    <a:pt x="34535" y="220"/>
                  </a:lnTo>
                  <a:lnTo>
                    <a:pt x="34535" y="132"/>
                  </a:lnTo>
                  <a:lnTo>
                    <a:pt x="34491" y="88"/>
                  </a:lnTo>
                  <a:lnTo>
                    <a:pt x="34447" y="44"/>
                  </a:lnTo>
                  <a:lnTo>
                    <a:pt x="3440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2" name="Google Shape;2872;p126"/>
            <p:cNvSpPr/>
            <p:nvPr/>
          </p:nvSpPr>
          <p:spPr>
            <a:xfrm>
              <a:off x="1896800" y="3719200"/>
              <a:ext cx="560600" cy="444300"/>
            </a:xfrm>
            <a:custGeom>
              <a:avLst/>
              <a:gdLst/>
              <a:ahLst/>
              <a:cxnLst/>
              <a:rect l="l" t="t" r="r" b="b"/>
              <a:pathLst>
                <a:path w="22424" h="17772" extrusionOk="0">
                  <a:moveTo>
                    <a:pt x="6188" y="483"/>
                  </a:moveTo>
                  <a:lnTo>
                    <a:pt x="6670" y="1316"/>
                  </a:lnTo>
                  <a:lnTo>
                    <a:pt x="6758" y="1404"/>
                  </a:lnTo>
                  <a:lnTo>
                    <a:pt x="8513" y="2062"/>
                  </a:lnTo>
                  <a:lnTo>
                    <a:pt x="12550" y="3861"/>
                  </a:lnTo>
                  <a:lnTo>
                    <a:pt x="12813" y="4213"/>
                  </a:lnTo>
                  <a:lnTo>
                    <a:pt x="13384" y="5441"/>
                  </a:lnTo>
                  <a:lnTo>
                    <a:pt x="14393" y="7196"/>
                  </a:lnTo>
                  <a:lnTo>
                    <a:pt x="14920" y="9347"/>
                  </a:lnTo>
                  <a:lnTo>
                    <a:pt x="15359" y="10707"/>
                  </a:lnTo>
                  <a:lnTo>
                    <a:pt x="15359" y="10751"/>
                  </a:lnTo>
                  <a:lnTo>
                    <a:pt x="16105" y="11892"/>
                  </a:lnTo>
                  <a:lnTo>
                    <a:pt x="16148" y="11935"/>
                  </a:lnTo>
                  <a:lnTo>
                    <a:pt x="17070" y="12638"/>
                  </a:lnTo>
                  <a:lnTo>
                    <a:pt x="17114" y="12681"/>
                  </a:lnTo>
                  <a:lnTo>
                    <a:pt x="19439" y="13383"/>
                  </a:lnTo>
                  <a:lnTo>
                    <a:pt x="19527" y="13383"/>
                  </a:lnTo>
                  <a:lnTo>
                    <a:pt x="20712" y="13208"/>
                  </a:lnTo>
                  <a:lnTo>
                    <a:pt x="21985" y="13471"/>
                  </a:lnTo>
                  <a:lnTo>
                    <a:pt x="22028" y="13471"/>
                  </a:lnTo>
                  <a:lnTo>
                    <a:pt x="21897" y="13559"/>
                  </a:lnTo>
                  <a:lnTo>
                    <a:pt x="20668" y="14086"/>
                  </a:lnTo>
                  <a:lnTo>
                    <a:pt x="16105" y="15490"/>
                  </a:lnTo>
                  <a:lnTo>
                    <a:pt x="13735" y="16367"/>
                  </a:lnTo>
                  <a:lnTo>
                    <a:pt x="11234" y="17420"/>
                  </a:lnTo>
                  <a:lnTo>
                    <a:pt x="10883" y="17333"/>
                  </a:lnTo>
                  <a:lnTo>
                    <a:pt x="8733" y="16455"/>
                  </a:lnTo>
                  <a:lnTo>
                    <a:pt x="5222" y="15051"/>
                  </a:lnTo>
                  <a:lnTo>
                    <a:pt x="5178" y="15051"/>
                  </a:lnTo>
                  <a:lnTo>
                    <a:pt x="746" y="13866"/>
                  </a:lnTo>
                  <a:lnTo>
                    <a:pt x="395" y="13515"/>
                  </a:lnTo>
                  <a:lnTo>
                    <a:pt x="351" y="12901"/>
                  </a:lnTo>
                  <a:lnTo>
                    <a:pt x="702" y="11672"/>
                  </a:lnTo>
                  <a:lnTo>
                    <a:pt x="1229" y="10795"/>
                  </a:lnTo>
                  <a:lnTo>
                    <a:pt x="2633" y="8732"/>
                  </a:lnTo>
                  <a:lnTo>
                    <a:pt x="5091" y="4958"/>
                  </a:lnTo>
                  <a:lnTo>
                    <a:pt x="5134" y="4915"/>
                  </a:lnTo>
                  <a:lnTo>
                    <a:pt x="5749" y="2852"/>
                  </a:lnTo>
                  <a:lnTo>
                    <a:pt x="6056" y="746"/>
                  </a:lnTo>
                  <a:lnTo>
                    <a:pt x="6188" y="483"/>
                  </a:lnTo>
                  <a:close/>
                  <a:moveTo>
                    <a:pt x="6144" y="0"/>
                  </a:moveTo>
                  <a:lnTo>
                    <a:pt x="6056" y="44"/>
                  </a:lnTo>
                  <a:lnTo>
                    <a:pt x="6012" y="88"/>
                  </a:lnTo>
                  <a:lnTo>
                    <a:pt x="5749" y="614"/>
                  </a:lnTo>
                  <a:lnTo>
                    <a:pt x="5705" y="658"/>
                  </a:lnTo>
                  <a:lnTo>
                    <a:pt x="5398" y="2764"/>
                  </a:lnTo>
                  <a:lnTo>
                    <a:pt x="4783" y="4827"/>
                  </a:lnTo>
                  <a:lnTo>
                    <a:pt x="2370" y="8513"/>
                  </a:lnTo>
                  <a:lnTo>
                    <a:pt x="922" y="10619"/>
                  </a:lnTo>
                  <a:lnTo>
                    <a:pt x="395" y="11541"/>
                  </a:lnTo>
                  <a:lnTo>
                    <a:pt x="351" y="11584"/>
                  </a:lnTo>
                  <a:lnTo>
                    <a:pt x="0" y="12857"/>
                  </a:lnTo>
                  <a:lnTo>
                    <a:pt x="0" y="12901"/>
                  </a:lnTo>
                  <a:lnTo>
                    <a:pt x="44" y="13603"/>
                  </a:lnTo>
                  <a:lnTo>
                    <a:pt x="88" y="13691"/>
                  </a:lnTo>
                  <a:lnTo>
                    <a:pt x="527" y="14173"/>
                  </a:lnTo>
                  <a:lnTo>
                    <a:pt x="615" y="14217"/>
                  </a:lnTo>
                  <a:lnTo>
                    <a:pt x="5091" y="15358"/>
                  </a:lnTo>
                  <a:lnTo>
                    <a:pt x="8601" y="16806"/>
                  </a:lnTo>
                  <a:lnTo>
                    <a:pt x="10751" y="17684"/>
                  </a:lnTo>
                  <a:lnTo>
                    <a:pt x="10795" y="17684"/>
                  </a:lnTo>
                  <a:lnTo>
                    <a:pt x="11234" y="17772"/>
                  </a:lnTo>
                  <a:lnTo>
                    <a:pt x="11322" y="17728"/>
                  </a:lnTo>
                  <a:lnTo>
                    <a:pt x="13867" y="16675"/>
                  </a:lnTo>
                  <a:lnTo>
                    <a:pt x="16192" y="15841"/>
                  </a:lnTo>
                  <a:lnTo>
                    <a:pt x="20756" y="14437"/>
                  </a:lnTo>
                  <a:lnTo>
                    <a:pt x="20800" y="14437"/>
                  </a:lnTo>
                  <a:lnTo>
                    <a:pt x="22072" y="13866"/>
                  </a:lnTo>
                  <a:lnTo>
                    <a:pt x="22116" y="13866"/>
                  </a:lnTo>
                  <a:lnTo>
                    <a:pt x="22379" y="13603"/>
                  </a:lnTo>
                  <a:lnTo>
                    <a:pt x="22423" y="13559"/>
                  </a:lnTo>
                  <a:lnTo>
                    <a:pt x="22423" y="13471"/>
                  </a:lnTo>
                  <a:lnTo>
                    <a:pt x="22423" y="13427"/>
                  </a:lnTo>
                  <a:lnTo>
                    <a:pt x="22379" y="13340"/>
                  </a:lnTo>
                  <a:lnTo>
                    <a:pt x="22204" y="13164"/>
                  </a:lnTo>
                  <a:lnTo>
                    <a:pt x="22116" y="13120"/>
                  </a:lnTo>
                  <a:lnTo>
                    <a:pt x="20756" y="12857"/>
                  </a:lnTo>
                  <a:lnTo>
                    <a:pt x="20712" y="12857"/>
                  </a:lnTo>
                  <a:lnTo>
                    <a:pt x="19527" y="13032"/>
                  </a:lnTo>
                  <a:lnTo>
                    <a:pt x="17245" y="12374"/>
                  </a:lnTo>
                  <a:lnTo>
                    <a:pt x="16368" y="11672"/>
                  </a:lnTo>
                  <a:lnTo>
                    <a:pt x="15666" y="10575"/>
                  </a:lnTo>
                  <a:lnTo>
                    <a:pt x="15271" y="9259"/>
                  </a:lnTo>
                  <a:lnTo>
                    <a:pt x="14744" y="7065"/>
                  </a:lnTo>
                  <a:lnTo>
                    <a:pt x="14700" y="7021"/>
                  </a:lnTo>
                  <a:lnTo>
                    <a:pt x="13691" y="5266"/>
                  </a:lnTo>
                  <a:lnTo>
                    <a:pt x="13121" y="4037"/>
                  </a:lnTo>
                  <a:lnTo>
                    <a:pt x="13077" y="3993"/>
                  </a:lnTo>
                  <a:lnTo>
                    <a:pt x="12813" y="3598"/>
                  </a:lnTo>
                  <a:lnTo>
                    <a:pt x="12726" y="3554"/>
                  </a:lnTo>
                  <a:lnTo>
                    <a:pt x="8645" y="1755"/>
                  </a:lnTo>
                  <a:lnTo>
                    <a:pt x="6933" y="1097"/>
                  </a:lnTo>
                  <a:lnTo>
                    <a:pt x="6495" y="263"/>
                  </a:lnTo>
                  <a:lnTo>
                    <a:pt x="6451" y="219"/>
                  </a:lnTo>
                  <a:lnTo>
                    <a:pt x="6275" y="44"/>
                  </a:lnTo>
                  <a:lnTo>
                    <a:pt x="623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3" name="Google Shape;2873;p126"/>
            <p:cNvSpPr/>
            <p:nvPr/>
          </p:nvSpPr>
          <p:spPr>
            <a:xfrm>
              <a:off x="1870475" y="3665425"/>
              <a:ext cx="650550" cy="557325"/>
            </a:xfrm>
            <a:custGeom>
              <a:avLst/>
              <a:gdLst/>
              <a:ahLst/>
              <a:cxnLst/>
              <a:rect l="l" t="t" r="r" b="b"/>
              <a:pathLst>
                <a:path w="26022" h="22293" extrusionOk="0">
                  <a:moveTo>
                    <a:pt x="10224" y="352"/>
                  </a:moveTo>
                  <a:lnTo>
                    <a:pt x="10795" y="571"/>
                  </a:lnTo>
                  <a:lnTo>
                    <a:pt x="12945" y="2239"/>
                  </a:lnTo>
                  <a:lnTo>
                    <a:pt x="14832" y="3511"/>
                  </a:lnTo>
                  <a:lnTo>
                    <a:pt x="16017" y="4828"/>
                  </a:lnTo>
                  <a:lnTo>
                    <a:pt x="17026" y="6495"/>
                  </a:lnTo>
                  <a:lnTo>
                    <a:pt x="17947" y="8294"/>
                  </a:lnTo>
                  <a:lnTo>
                    <a:pt x="18430" y="10927"/>
                  </a:lnTo>
                  <a:lnTo>
                    <a:pt x="18957" y="13692"/>
                  </a:lnTo>
                  <a:lnTo>
                    <a:pt x="18957" y="13735"/>
                  </a:lnTo>
                  <a:lnTo>
                    <a:pt x="19308" y="14130"/>
                  </a:lnTo>
                  <a:lnTo>
                    <a:pt x="19395" y="14174"/>
                  </a:lnTo>
                  <a:lnTo>
                    <a:pt x="20800" y="14525"/>
                  </a:lnTo>
                  <a:lnTo>
                    <a:pt x="20843" y="14525"/>
                  </a:lnTo>
                  <a:lnTo>
                    <a:pt x="21940" y="14569"/>
                  </a:lnTo>
                  <a:lnTo>
                    <a:pt x="25363" y="15227"/>
                  </a:lnTo>
                  <a:lnTo>
                    <a:pt x="25583" y="15359"/>
                  </a:lnTo>
                  <a:lnTo>
                    <a:pt x="25670" y="15578"/>
                  </a:lnTo>
                  <a:lnTo>
                    <a:pt x="25583" y="16324"/>
                  </a:lnTo>
                  <a:lnTo>
                    <a:pt x="25407" y="16632"/>
                  </a:lnTo>
                  <a:lnTo>
                    <a:pt x="24968" y="16851"/>
                  </a:lnTo>
                  <a:lnTo>
                    <a:pt x="23915" y="17026"/>
                  </a:lnTo>
                  <a:lnTo>
                    <a:pt x="23871" y="17026"/>
                  </a:lnTo>
                  <a:lnTo>
                    <a:pt x="19659" y="18650"/>
                  </a:lnTo>
                  <a:lnTo>
                    <a:pt x="19615" y="18694"/>
                  </a:lnTo>
                  <a:lnTo>
                    <a:pt x="19132" y="19001"/>
                  </a:lnTo>
                  <a:lnTo>
                    <a:pt x="17772" y="19659"/>
                  </a:lnTo>
                  <a:lnTo>
                    <a:pt x="13164" y="21371"/>
                  </a:lnTo>
                  <a:lnTo>
                    <a:pt x="11804" y="21941"/>
                  </a:lnTo>
                  <a:lnTo>
                    <a:pt x="11278" y="21809"/>
                  </a:lnTo>
                  <a:lnTo>
                    <a:pt x="10093" y="21371"/>
                  </a:lnTo>
                  <a:lnTo>
                    <a:pt x="8074" y="20493"/>
                  </a:lnTo>
                  <a:lnTo>
                    <a:pt x="5661" y="19396"/>
                  </a:lnTo>
                  <a:lnTo>
                    <a:pt x="878" y="17377"/>
                  </a:lnTo>
                  <a:lnTo>
                    <a:pt x="483" y="16544"/>
                  </a:lnTo>
                  <a:lnTo>
                    <a:pt x="395" y="16193"/>
                  </a:lnTo>
                  <a:lnTo>
                    <a:pt x="351" y="15842"/>
                  </a:lnTo>
                  <a:lnTo>
                    <a:pt x="351" y="15491"/>
                  </a:lnTo>
                  <a:lnTo>
                    <a:pt x="395" y="15140"/>
                  </a:lnTo>
                  <a:lnTo>
                    <a:pt x="439" y="14789"/>
                  </a:lnTo>
                  <a:lnTo>
                    <a:pt x="571" y="14481"/>
                  </a:lnTo>
                  <a:lnTo>
                    <a:pt x="834" y="13779"/>
                  </a:lnTo>
                  <a:lnTo>
                    <a:pt x="1141" y="13121"/>
                  </a:lnTo>
                  <a:lnTo>
                    <a:pt x="1580" y="12463"/>
                  </a:lnTo>
                  <a:lnTo>
                    <a:pt x="2458" y="11190"/>
                  </a:lnTo>
                  <a:lnTo>
                    <a:pt x="3116" y="10269"/>
                  </a:lnTo>
                  <a:lnTo>
                    <a:pt x="3379" y="9830"/>
                  </a:lnTo>
                  <a:lnTo>
                    <a:pt x="3642" y="9435"/>
                  </a:lnTo>
                  <a:lnTo>
                    <a:pt x="4915" y="6890"/>
                  </a:lnTo>
                  <a:lnTo>
                    <a:pt x="4915" y="6846"/>
                  </a:lnTo>
                  <a:lnTo>
                    <a:pt x="5617" y="4345"/>
                  </a:lnTo>
                  <a:lnTo>
                    <a:pt x="6144" y="2327"/>
                  </a:lnTo>
                  <a:lnTo>
                    <a:pt x="6889" y="1493"/>
                  </a:lnTo>
                  <a:lnTo>
                    <a:pt x="8381" y="966"/>
                  </a:lnTo>
                  <a:lnTo>
                    <a:pt x="8469" y="878"/>
                  </a:lnTo>
                  <a:lnTo>
                    <a:pt x="8908" y="352"/>
                  </a:lnTo>
                  <a:close/>
                  <a:moveTo>
                    <a:pt x="8776" y="1"/>
                  </a:moveTo>
                  <a:lnTo>
                    <a:pt x="8732" y="45"/>
                  </a:lnTo>
                  <a:lnTo>
                    <a:pt x="8206" y="615"/>
                  </a:lnTo>
                  <a:lnTo>
                    <a:pt x="6758" y="1186"/>
                  </a:lnTo>
                  <a:lnTo>
                    <a:pt x="6670" y="1230"/>
                  </a:lnTo>
                  <a:lnTo>
                    <a:pt x="5836" y="2107"/>
                  </a:lnTo>
                  <a:lnTo>
                    <a:pt x="5792" y="2195"/>
                  </a:lnTo>
                  <a:lnTo>
                    <a:pt x="5310" y="4257"/>
                  </a:lnTo>
                  <a:lnTo>
                    <a:pt x="4608" y="6715"/>
                  </a:lnTo>
                  <a:lnTo>
                    <a:pt x="3335" y="9260"/>
                  </a:lnTo>
                  <a:lnTo>
                    <a:pt x="3072" y="9655"/>
                  </a:lnTo>
                  <a:lnTo>
                    <a:pt x="2809" y="10093"/>
                  </a:lnTo>
                  <a:lnTo>
                    <a:pt x="2194" y="10971"/>
                  </a:lnTo>
                  <a:lnTo>
                    <a:pt x="1712" y="11629"/>
                  </a:lnTo>
                  <a:lnTo>
                    <a:pt x="1229" y="12287"/>
                  </a:lnTo>
                  <a:lnTo>
                    <a:pt x="834" y="12989"/>
                  </a:lnTo>
                  <a:lnTo>
                    <a:pt x="483" y="13692"/>
                  </a:lnTo>
                  <a:lnTo>
                    <a:pt x="176" y="14437"/>
                  </a:lnTo>
                  <a:lnTo>
                    <a:pt x="88" y="14789"/>
                  </a:lnTo>
                  <a:lnTo>
                    <a:pt x="44" y="15140"/>
                  </a:lnTo>
                  <a:lnTo>
                    <a:pt x="0" y="15534"/>
                  </a:lnTo>
                  <a:lnTo>
                    <a:pt x="0" y="15886"/>
                  </a:lnTo>
                  <a:lnTo>
                    <a:pt x="88" y="16280"/>
                  </a:lnTo>
                  <a:lnTo>
                    <a:pt x="176" y="16675"/>
                  </a:lnTo>
                  <a:lnTo>
                    <a:pt x="615" y="17597"/>
                  </a:lnTo>
                  <a:lnTo>
                    <a:pt x="702" y="17685"/>
                  </a:lnTo>
                  <a:lnTo>
                    <a:pt x="5529" y="19747"/>
                  </a:lnTo>
                  <a:lnTo>
                    <a:pt x="7899" y="20800"/>
                  </a:lnTo>
                  <a:lnTo>
                    <a:pt x="9961" y="21678"/>
                  </a:lnTo>
                  <a:lnTo>
                    <a:pt x="11190" y="22160"/>
                  </a:lnTo>
                  <a:lnTo>
                    <a:pt x="11804" y="22292"/>
                  </a:lnTo>
                  <a:lnTo>
                    <a:pt x="11892" y="22248"/>
                  </a:lnTo>
                  <a:lnTo>
                    <a:pt x="13296" y="21678"/>
                  </a:lnTo>
                  <a:lnTo>
                    <a:pt x="17903" y="19966"/>
                  </a:lnTo>
                  <a:lnTo>
                    <a:pt x="19308" y="19352"/>
                  </a:lnTo>
                  <a:lnTo>
                    <a:pt x="19308" y="19308"/>
                  </a:lnTo>
                  <a:lnTo>
                    <a:pt x="19834" y="19001"/>
                  </a:lnTo>
                  <a:lnTo>
                    <a:pt x="23959" y="17377"/>
                  </a:lnTo>
                  <a:lnTo>
                    <a:pt x="25056" y="17202"/>
                  </a:lnTo>
                  <a:lnTo>
                    <a:pt x="25100" y="17202"/>
                  </a:lnTo>
                  <a:lnTo>
                    <a:pt x="25626" y="16895"/>
                  </a:lnTo>
                  <a:lnTo>
                    <a:pt x="25670" y="16851"/>
                  </a:lnTo>
                  <a:lnTo>
                    <a:pt x="25890" y="16500"/>
                  </a:lnTo>
                  <a:lnTo>
                    <a:pt x="25934" y="16412"/>
                  </a:lnTo>
                  <a:lnTo>
                    <a:pt x="26021" y="15578"/>
                  </a:lnTo>
                  <a:lnTo>
                    <a:pt x="26021" y="15491"/>
                  </a:lnTo>
                  <a:lnTo>
                    <a:pt x="25846" y="15183"/>
                  </a:lnTo>
                  <a:lnTo>
                    <a:pt x="25802" y="15096"/>
                  </a:lnTo>
                  <a:lnTo>
                    <a:pt x="25539" y="14920"/>
                  </a:lnTo>
                  <a:lnTo>
                    <a:pt x="25451" y="14876"/>
                  </a:lnTo>
                  <a:lnTo>
                    <a:pt x="21984" y="14218"/>
                  </a:lnTo>
                  <a:lnTo>
                    <a:pt x="20843" y="14174"/>
                  </a:lnTo>
                  <a:lnTo>
                    <a:pt x="19527" y="13867"/>
                  </a:lnTo>
                  <a:lnTo>
                    <a:pt x="19264" y="13560"/>
                  </a:lnTo>
                  <a:lnTo>
                    <a:pt x="18781" y="10839"/>
                  </a:lnTo>
                  <a:lnTo>
                    <a:pt x="18298" y="8206"/>
                  </a:lnTo>
                  <a:lnTo>
                    <a:pt x="18255" y="8163"/>
                  </a:lnTo>
                  <a:lnTo>
                    <a:pt x="17333" y="6320"/>
                  </a:lnTo>
                  <a:lnTo>
                    <a:pt x="16324" y="4652"/>
                  </a:lnTo>
                  <a:lnTo>
                    <a:pt x="16280" y="4608"/>
                  </a:lnTo>
                  <a:lnTo>
                    <a:pt x="15051" y="3292"/>
                  </a:lnTo>
                  <a:lnTo>
                    <a:pt x="15051" y="3248"/>
                  </a:lnTo>
                  <a:lnTo>
                    <a:pt x="13164" y="1932"/>
                  </a:lnTo>
                  <a:lnTo>
                    <a:pt x="11014" y="264"/>
                  </a:lnTo>
                  <a:lnTo>
                    <a:pt x="10970" y="264"/>
                  </a:lnTo>
                  <a:lnTo>
                    <a:pt x="1035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4" name="Google Shape;2874;p126"/>
            <p:cNvSpPr/>
            <p:nvPr/>
          </p:nvSpPr>
          <p:spPr>
            <a:xfrm>
              <a:off x="1686175" y="3501975"/>
              <a:ext cx="889700" cy="781100"/>
            </a:xfrm>
            <a:custGeom>
              <a:avLst/>
              <a:gdLst/>
              <a:ahLst/>
              <a:cxnLst/>
              <a:rect l="l" t="t" r="r" b="b"/>
              <a:pathLst>
                <a:path w="35588" h="31244" extrusionOk="0">
                  <a:moveTo>
                    <a:pt x="16807" y="352"/>
                  </a:moveTo>
                  <a:lnTo>
                    <a:pt x="17070" y="615"/>
                  </a:lnTo>
                  <a:lnTo>
                    <a:pt x="17509" y="1405"/>
                  </a:lnTo>
                  <a:lnTo>
                    <a:pt x="18430" y="3423"/>
                  </a:lnTo>
                  <a:lnTo>
                    <a:pt x="18474" y="3511"/>
                  </a:lnTo>
                  <a:lnTo>
                    <a:pt x="19878" y="4345"/>
                  </a:lnTo>
                  <a:lnTo>
                    <a:pt x="21765" y="5968"/>
                  </a:lnTo>
                  <a:lnTo>
                    <a:pt x="23784" y="7768"/>
                  </a:lnTo>
                  <a:lnTo>
                    <a:pt x="25627" y="10093"/>
                  </a:lnTo>
                  <a:lnTo>
                    <a:pt x="27689" y="13428"/>
                  </a:lnTo>
                  <a:lnTo>
                    <a:pt x="28128" y="15490"/>
                  </a:lnTo>
                  <a:lnTo>
                    <a:pt x="28567" y="18299"/>
                  </a:lnTo>
                  <a:lnTo>
                    <a:pt x="28918" y="19703"/>
                  </a:lnTo>
                  <a:lnTo>
                    <a:pt x="28961" y="19835"/>
                  </a:lnTo>
                  <a:lnTo>
                    <a:pt x="29488" y="20273"/>
                  </a:lnTo>
                  <a:lnTo>
                    <a:pt x="29576" y="20317"/>
                  </a:lnTo>
                  <a:lnTo>
                    <a:pt x="30761" y="20537"/>
                  </a:lnTo>
                  <a:lnTo>
                    <a:pt x="32955" y="20888"/>
                  </a:lnTo>
                  <a:lnTo>
                    <a:pt x="35236" y="21809"/>
                  </a:lnTo>
                  <a:lnTo>
                    <a:pt x="35192" y="21897"/>
                  </a:lnTo>
                  <a:lnTo>
                    <a:pt x="34841" y="22467"/>
                  </a:lnTo>
                  <a:lnTo>
                    <a:pt x="34841" y="22511"/>
                  </a:lnTo>
                  <a:lnTo>
                    <a:pt x="34271" y="24003"/>
                  </a:lnTo>
                  <a:lnTo>
                    <a:pt x="33876" y="24661"/>
                  </a:lnTo>
                  <a:lnTo>
                    <a:pt x="33350" y="25012"/>
                  </a:lnTo>
                  <a:lnTo>
                    <a:pt x="31024" y="25276"/>
                  </a:lnTo>
                  <a:lnTo>
                    <a:pt x="30980" y="25320"/>
                  </a:lnTo>
                  <a:lnTo>
                    <a:pt x="28172" y="26329"/>
                  </a:lnTo>
                  <a:lnTo>
                    <a:pt x="28128" y="26373"/>
                  </a:lnTo>
                  <a:lnTo>
                    <a:pt x="26636" y="27514"/>
                  </a:lnTo>
                  <a:lnTo>
                    <a:pt x="24222" y="28655"/>
                  </a:lnTo>
                  <a:lnTo>
                    <a:pt x="21941" y="29532"/>
                  </a:lnTo>
                  <a:lnTo>
                    <a:pt x="20361" y="30190"/>
                  </a:lnTo>
                  <a:lnTo>
                    <a:pt x="19220" y="30673"/>
                  </a:lnTo>
                  <a:lnTo>
                    <a:pt x="18825" y="30805"/>
                  </a:lnTo>
                  <a:lnTo>
                    <a:pt x="18474" y="30849"/>
                  </a:lnTo>
                  <a:lnTo>
                    <a:pt x="18123" y="30849"/>
                  </a:lnTo>
                  <a:lnTo>
                    <a:pt x="17816" y="30761"/>
                  </a:lnTo>
                  <a:lnTo>
                    <a:pt x="17421" y="30585"/>
                  </a:lnTo>
                  <a:lnTo>
                    <a:pt x="16894" y="30366"/>
                  </a:lnTo>
                  <a:lnTo>
                    <a:pt x="16104" y="30015"/>
                  </a:lnTo>
                  <a:lnTo>
                    <a:pt x="15095" y="29620"/>
                  </a:lnTo>
                  <a:lnTo>
                    <a:pt x="13779" y="29093"/>
                  </a:lnTo>
                  <a:lnTo>
                    <a:pt x="12067" y="28523"/>
                  </a:lnTo>
                  <a:lnTo>
                    <a:pt x="9303" y="27909"/>
                  </a:lnTo>
                  <a:lnTo>
                    <a:pt x="9259" y="27909"/>
                  </a:lnTo>
                  <a:lnTo>
                    <a:pt x="7592" y="28304"/>
                  </a:lnTo>
                  <a:lnTo>
                    <a:pt x="5749" y="28128"/>
                  </a:lnTo>
                  <a:lnTo>
                    <a:pt x="5705" y="28128"/>
                  </a:lnTo>
                  <a:lnTo>
                    <a:pt x="4476" y="28304"/>
                  </a:lnTo>
                  <a:lnTo>
                    <a:pt x="4432" y="28304"/>
                  </a:lnTo>
                  <a:lnTo>
                    <a:pt x="966" y="29488"/>
                  </a:lnTo>
                  <a:lnTo>
                    <a:pt x="746" y="29357"/>
                  </a:lnTo>
                  <a:lnTo>
                    <a:pt x="351" y="28567"/>
                  </a:lnTo>
                  <a:lnTo>
                    <a:pt x="395" y="27952"/>
                  </a:lnTo>
                  <a:lnTo>
                    <a:pt x="615" y="26855"/>
                  </a:lnTo>
                  <a:lnTo>
                    <a:pt x="1404" y="25539"/>
                  </a:lnTo>
                  <a:lnTo>
                    <a:pt x="2150" y="24793"/>
                  </a:lnTo>
                  <a:lnTo>
                    <a:pt x="4037" y="24179"/>
                  </a:lnTo>
                  <a:lnTo>
                    <a:pt x="5529" y="24925"/>
                  </a:lnTo>
                  <a:lnTo>
                    <a:pt x="5661" y="24925"/>
                  </a:lnTo>
                  <a:lnTo>
                    <a:pt x="6144" y="24749"/>
                  </a:lnTo>
                  <a:lnTo>
                    <a:pt x="6187" y="24749"/>
                  </a:lnTo>
                  <a:lnTo>
                    <a:pt x="6582" y="24486"/>
                  </a:lnTo>
                  <a:lnTo>
                    <a:pt x="6626" y="24442"/>
                  </a:lnTo>
                  <a:lnTo>
                    <a:pt x="6846" y="24003"/>
                  </a:lnTo>
                  <a:lnTo>
                    <a:pt x="6890" y="23915"/>
                  </a:lnTo>
                  <a:lnTo>
                    <a:pt x="6846" y="23038"/>
                  </a:lnTo>
                  <a:lnTo>
                    <a:pt x="6846" y="22994"/>
                  </a:lnTo>
                  <a:lnTo>
                    <a:pt x="6714" y="22292"/>
                  </a:lnTo>
                  <a:lnTo>
                    <a:pt x="6846" y="21458"/>
                  </a:lnTo>
                  <a:lnTo>
                    <a:pt x="7855" y="19089"/>
                  </a:lnTo>
                  <a:lnTo>
                    <a:pt x="10268" y="15578"/>
                  </a:lnTo>
                  <a:lnTo>
                    <a:pt x="11278" y="13691"/>
                  </a:lnTo>
                  <a:lnTo>
                    <a:pt x="11278" y="13604"/>
                  </a:lnTo>
                  <a:lnTo>
                    <a:pt x="11278" y="12770"/>
                  </a:lnTo>
                  <a:lnTo>
                    <a:pt x="12155" y="8952"/>
                  </a:lnTo>
                  <a:lnTo>
                    <a:pt x="12375" y="8470"/>
                  </a:lnTo>
                  <a:lnTo>
                    <a:pt x="13252" y="7504"/>
                  </a:lnTo>
                  <a:lnTo>
                    <a:pt x="14569" y="6671"/>
                  </a:lnTo>
                  <a:lnTo>
                    <a:pt x="15446" y="6276"/>
                  </a:lnTo>
                  <a:lnTo>
                    <a:pt x="15490" y="6232"/>
                  </a:lnTo>
                  <a:lnTo>
                    <a:pt x="15534" y="6144"/>
                  </a:lnTo>
                  <a:lnTo>
                    <a:pt x="15622" y="5837"/>
                  </a:lnTo>
                  <a:lnTo>
                    <a:pt x="15622" y="5793"/>
                  </a:lnTo>
                  <a:lnTo>
                    <a:pt x="15446" y="3555"/>
                  </a:lnTo>
                  <a:lnTo>
                    <a:pt x="15534" y="1844"/>
                  </a:lnTo>
                  <a:lnTo>
                    <a:pt x="15841" y="966"/>
                  </a:lnTo>
                  <a:lnTo>
                    <a:pt x="16455" y="396"/>
                  </a:lnTo>
                  <a:lnTo>
                    <a:pt x="16807" y="352"/>
                  </a:lnTo>
                  <a:close/>
                  <a:moveTo>
                    <a:pt x="16850" y="1"/>
                  </a:moveTo>
                  <a:lnTo>
                    <a:pt x="16368" y="45"/>
                  </a:lnTo>
                  <a:lnTo>
                    <a:pt x="16280" y="88"/>
                  </a:lnTo>
                  <a:lnTo>
                    <a:pt x="15578" y="703"/>
                  </a:lnTo>
                  <a:lnTo>
                    <a:pt x="15534" y="791"/>
                  </a:lnTo>
                  <a:lnTo>
                    <a:pt x="15183" y="1756"/>
                  </a:lnTo>
                  <a:lnTo>
                    <a:pt x="15183" y="1800"/>
                  </a:lnTo>
                  <a:lnTo>
                    <a:pt x="15095" y="3555"/>
                  </a:lnTo>
                  <a:lnTo>
                    <a:pt x="15271" y="5793"/>
                  </a:lnTo>
                  <a:lnTo>
                    <a:pt x="15227" y="6012"/>
                  </a:lnTo>
                  <a:lnTo>
                    <a:pt x="14437" y="6319"/>
                  </a:lnTo>
                  <a:lnTo>
                    <a:pt x="14393" y="6363"/>
                  </a:lnTo>
                  <a:lnTo>
                    <a:pt x="13033" y="7241"/>
                  </a:lnTo>
                  <a:lnTo>
                    <a:pt x="12989" y="7241"/>
                  </a:lnTo>
                  <a:lnTo>
                    <a:pt x="12111" y="8250"/>
                  </a:lnTo>
                  <a:lnTo>
                    <a:pt x="12067" y="8294"/>
                  </a:lnTo>
                  <a:lnTo>
                    <a:pt x="11848" y="8821"/>
                  </a:lnTo>
                  <a:lnTo>
                    <a:pt x="11804" y="8865"/>
                  </a:lnTo>
                  <a:lnTo>
                    <a:pt x="10970" y="12726"/>
                  </a:lnTo>
                  <a:lnTo>
                    <a:pt x="10927" y="12770"/>
                  </a:lnTo>
                  <a:lnTo>
                    <a:pt x="10927" y="13560"/>
                  </a:lnTo>
                  <a:lnTo>
                    <a:pt x="9961" y="15403"/>
                  </a:lnTo>
                  <a:lnTo>
                    <a:pt x="7548" y="18913"/>
                  </a:lnTo>
                  <a:lnTo>
                    <a:pt x="7548" y="18957"/>
                  </a:lnTo>
                  <a:lnTo>
                    <a:pt x="6538" y="21370"/>
                  </a:lnTo>
                  <a:lnTo>
                    <a:pt x="6495" y="21370"/>
                  </a:lnTo>
                  <a:lnTo>
                    <a:pt x="6363" y="22248"/>
                  </a:lnTo>
                  <a:lnTo>
                    <a:pt x="6363" y="22336"/>
                  </a:lnTo>
                  <a:lnTo>
                    <a:pt x="6495" y="23082"/>
                  </a:lnTo>
                  <a:lnTo>
                    <a:pt x="6538" y="23872"/>
                  </a:lnTo>
                  <a:lnTo>
                    <a:pt x="6319" y="24223"/>
                  </a:lnTo>
                  <a:lnTo>
                    <a:pt x="6012" y="24442"/>
                  </a:lnTo>
                  <a:lnTo>
                    <a:pt x="5617" y="24574"/>
                  </a:lnTo>
                  <a:lnTo>
                    <a:pt x="4125" y="23872"/>
                  </a:lnTo>
                  <a:lnTo>
                    <a:pt x="3993" y="23828"/>
                  </a:lnTo>
                  <a:lnTo>
                    <a:pt x="1975" y="24486"/>
                  </a:lnTo>
                  <a:lnTo>
                    <a:pt x="1931" y="24530"/>
                  </a:lnTo>
                  <a:lnTo>
                    <a:pt x="1141" y="25276"/>
                  </a:lnTo>
                  <a:lnTo>
                    <a:pt x="1141" y="25320"/>
                  </a:lnTo>
                  <a:lnTo>
                    <a:pt x="307" y="26680"/>
                  </a:lnTo>
                  <a:lnTo>
                    <a:pt x="307" y="26768"/>
                  </a:lnTo>
                  <a:lnTo>
                    <a:pt x="44" y="27865"/>
                  </a:lnTo>
                  <a:lnTo>
                    <a:pt x="44" y="27909"/>
                  </a:lnTo>
                  <a:lnTo>
                    <a:pt x="0" y="28611"/>
                  </a:lnTo>
                  <a:lnTo>
                    <a:pt x="44" y="28698"/>
                  </a:lnTo>
                  <a:lnTo>
                    <a:pt x="483" y="29576"/>
                  </a:lnTo>
                  <a:lnTo>
                    <a:pt x="527" y="29664"/>
                  </a:lnTo>
                  <a:lnTo>
                    <a:pt x="834" y="29839"/>
                  </a:lnTo>
                  <a:lnTo>
                    <a:pt x="1010" y="29839"/>
                  </a:lnTo>
                  <a:lnTo>
                    <a:pt x="4564" y="28655"/>
                  </a:lnTo>
                  <a:lnTo>
                    <a:pt x="5705" y="28479"/>
                  </a:lnTo>
                  <a:lnTo>
                    <a:pt x="7592" y="28655"/>
                  </a:lnTo>
                  <a:lnTo>
                    <a:pt x="7636" y="28655"/>
                  </a:lnTo>
                  <a:lnTo>
                    <a:pt x="9303" y="28260"/>
                  </a:lnTo>
                  <a:lnTo>
                    <a:pt x="11980" y="28874"/>
                  </a:lnTo>
                  <a:lnTo>
                    <a:pt x="13647" y="29444"/>
                  </a:lnTo>
                  <a:lnTo>
                    <a:pt x="14964" y="29927"/>
                  </a:lnTo>
                  <a:lnTo>
                    <a:pt x="15973" y="30366"/>
                  </a:lnTo>
                  <a:lnTo>
                    <a:pt x="16763" y="30717"/>
                  </a:lnTo>
                  <a:lnTo>
                    <a:pt x="17684" y="31068"/>
                  </a:lnTo>
                  <a:lnTo>
                    <a:pt x="18079" y="31200"/>
                  </a:lnTo>
                  <a:lnTo>
                    <a:pt x="18386" y="31243"/>
                  </a:lnTo>
                  <a:lnTo>
                    <a:pt x="18781" y="31200"/>
                  </a:lnTo>
                  <a:lnTo>
                    <a:pt x="19220" y="31068"/>
                  </a:lnTo>
                  <a:lnTo>
                    <a:pt x="19790" y="30849"/>
                  </a:lnTo>
                  <a:lnTo>
                    <a:pt x="20493" y="30541"/>
                  </a:lnTo>
                  <a:lnTo>
                    <a:pt x="22072" y="29883"/>
                  </a:lnTo>
                  <a:lnTo>
                    <a:pt x="24354" y="28962"/>
                  </a:lnTo>
                  <a:lnTo>
                    <a:pt x="26811" y="27821"/>
                  </a:lnTo>
                  <a:lnTo>
                    <a:pt x="26855" y="27821"/>
                  </a:lnTo>
                  <a:lnTo>
                    <a:pt x="28347" y="26636"/>
                  </a:lnTo>
                  <a:lnTo>
                    <a:pt x="31068" y="25627"/>
                  </a:lnTo>
                  <a:lnTo>
                    <a:pt x="33437" y="25364"/>
                  </a:lnTo>
                  <a:lnTo>
                    <a:pt x="33525" y="25320"/>
                  </a:lnTo>
                  <a:lnTo>
                    <a:pt x="34095" y="24925"/>
                  </a:lnTo>
                  <a:lnTo>
                    <a:pt x="34139" y="24881"/>
                  </a:lnTo>
                  <a:lnTo>
                    <a:pt x="34578" y="24179"/>
                  </a:lnTo>
                  <a:lnTo>
                    <a:pt x="34622" y="24135"/>
                  </a:lnTo>
                  <a:lnTo>
                    <a:pt x="35149" y="22643"/>
                  </a:lnTo>
                  <a:lnTo>
                    <a:pt x="35500" y="22072"/>
                  </a:lnTo>
                  <a:lnTo>
                    <a:pt x="35500" y="22029"/>
                  </a:lnTo>
                  <a:lnTo>
                    <a:pt x="35587" y="21765"/>
                  </a:lnTo>
                  <a:lnTo>
                    <a:pt x="35587" y="21634"/>
                  </a:lnTo>
                  <a:lnTo>
                    <a:pt x="35500" y="21546"/>
                  </a:lnTo>
                  <a:lnTo>
                    <a:pt x="33086" y="20581"/>
                  </a:lnTo>
                  <a:lnTo>
                    <a:pt x="33042" y="20581"/>
                  </a:lnTo>
                  <a:lnTo>
                    <a:pt x="30848" y="20186"/>
                  </a:lnTo>
                  <a:lnTo>
                    <a:pt x="29664" y="19966"/>
                  </a:lnTo>
                  <a:lnTo>
                    <a:pt x="29225" y="19571"/>
                  </a:lnTo>
                  <a:lnTo>
                    <a:pt x="28918" y="18211"/>
                  </a:lnTo>
                  <a:lnTo>
                    <a:pt x="28479" y="15403"/>
                  </a:lnTo>
                  <a:lnTo>
                    <a:pt x="28040" y="13296"/>
                  </a:lnTo>
                  <a:lnTo>
                    <a:pt x="28040" y="13253"/>
                  </a:lnTo>
                  <a:lnTo>
                    <a:pt x="25934" y="9918"/>
                  </a:lnTo>
                  <a:lnTo>
                    <a:pt x="25934" y="9874"/>
                  </a:lnTo>
                  <a:lnTo>
                    <a:pt x="24047" y="7548"/>
                  </a:lnTo>
                  <a:lnTo>
                    <a:pt x="21984" y="5705"/>
                  </a:lnTo>
                  <a:lnTo>
                    <a:pt x="20098" y="4082"/>
                  </a:lnTo>
                  <a:lnTo>
                    <a:pt x="20054" y="4038"/>
                  </a:lnTo>
                  <a:lnTo>
                    <a:pt x="18737" y="3248"/>
                  </a:lnTo>
                  <a:lnTo>
                    <a:pt x="17816" y="1229"/>
                  </a:lnTo>
                  <a:lnTo>
                    <a:pt x="17377" y="439"/>
                  </a:lnTo>
                  <a:lnTo>
                    <a:pt x="17333" y="396"/>
                  </a:lnTo>
                  <a:lnTo>
                    <a:pt x="16982" y="45"/>
                  </a:lnTo>
                  <a:lnTo>
                    <a:pt x="1693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5" name="Google Shape;2875;p126"/>
            <p:cNvSpPr/>
            <p:nvPr/>
          </p:nvSpPr>
          <p:spPr>
            <a:xfrm>
              <a:off x="2461750" y="3614975"/>
              <a:ext cx="388375" cy="286350"/>
            </a:xfrm>
            <a:custGeom>
              <a:avLst/>
              <a:gdLst/>
              <a:ahLst/>
              <a:cxnLst/>
              <a:rect l="l" t="t" r="r" b="b"/>
              <a:pathLst>
                <a:path w="15535" h="11454" extrusionOk="0">
                  <a:moveTo>
                    <a:pt x="2546" y="351"/>
                  </a:moveTo>
                  <a:lnTo>
                    <a:pt x="5135" y="527"/>
                  </a:lnTo>
                  <a:lnTo>
                    <a:pt x="7504" y="1010"/>
                  </a:lnTo>
                  <a:lnTo>
                    <a:pt x="9786" y="1273"/>
                  </a:lnTo>
                  <a:lnTo>
                    <a:pt x="9830" y="1273"/>
                  </a:lnTo>
                  <a:lnTo>
                    <a:pt x="11761" y="966"/>
                  </a:lnTo>
                  <a:lnTo>
                    <a:pt x="12814" y="1141"/>
                  </a:lnTo>
                  <a:lnTo>
                    <a:pt x="14130" y="1756"/>
                  </a:lnTo>
                  <a:lnTo>
                    <a:pt x="14569" y="2194"/>
                  </a:lnTo>
                  <a:lnTo>
                    <a:pt x="15140" y="3906"/>
                  </a:lnTo>
                  <a:lnTo>
                    <a:pt x="15183" y="4345"/>
                  </a:lnTo>
                  <a:lnTo>
                    <a:pt x="14481" y="5485"/>
                  </a:lnTo>
                  <a:lnTo>
                    <a:pt x="12858" y="7504"/>
                  </a:lnTo>
                  <a:lnTo>
                    <a:pt x="11936" y="8908"/>
                  </a:lnTo>
                  <a:lnTo>
                    <a:pt x="10357" y="9961"/>
                  </a:lnTo>
                  <a:lnTo>
                    <a:pt x="7855" y="10970"/>
                  </a:lnTo>
                  <a:lnTo>
                    <a:pt x="6758" y="11102"/>
                  </a:lnTo>
                  <a:lnTo>
                    <a:pt x="5925" y="11014"/>
                  </a:lnTo>
                  <a:lnTo>
                    <a:pt x="4521" y="10268"/>
                  </a:lnTo>
                  <a:lnTo>
                    <a:pt x="3072" y="9259"/>
                  </a:lnTo>
                  <a:lnTo>
                    <a:pt x="2721" y="8820"/>
                  </a:lnTo>
                  <a:lnTo>
                    <a:pt x="2327" y="6758"/>
                  </a:lnTo>
                  <a:lnTo>
                    <a:pt x="2283" y="6714"/>
                  </a:lnTo>
                  <a:lnTo>
                    <a:pt x="527" y="4081"/>
                  </a:lnTo>
                  <a:lnTo>
                    <a:pt x="352" y="3160"/>
                  </a:lnTo>
                  <a:lnTo>
                    <a:pt x="835" y="2063"/>
                  </a:lnTo>
                  <a:lnTo>
                    <a:pt x="1581" y="878"/>
                  </a:lnTo>
                  <a:lnTo>
                    <a:pt x="2019" y="527"/>
                  </a:lnTo>
                  <a:lnTo>
                    <a:pt x="2546" y="351"/>
                  </a:lnTo>
                  <a:close/>
                  <a:moveTo>
                    <a:pt x="2458" y="0"/>
                  </a:moveTo>
                  <a:lnTo>
                    <a:pt x="1888" y="220"/>
                  </a:lnTo>
                  <a:lnTo>
                    <a:pt x="1844" y="220"/>
                  </a:lnTo>
                  <a:lnTo>
                    <a:pt x="1317" y="615"/>
                  </a:lnTo>
                  <a:lnTo>
                    <a:pt x="1273" y="659"/>
                  </a:lnTo>
                  <a:lnTo>
                    <a:pt x="527" y="1887"/>
                  </a:lnTo>
                  <a:lnTo>
                    <a:pt x="1" y="3072"/>
                  </a:lnTo>
                  <a:lnTo>
                    <a:pt x="1" y="3160"/>
                  </a:lnTo>
                  <a:lnTo>
                    <a:pt x="176" y="4169"/>
                  </a:lnTo>
                  <a:lnTo>
                    <a:pt x="220" y="4213"/>
                  </a:lnTo>
                  <a:lnTo>
                    <a:pt x="1975" y="6846"/>
                  </a:lnTo>
                  <a:lnTo>
                    <a:pt x="2414" y="8952"/>
                  </a:lnTo>
                  <a:lnTo>
                    <a:pt x="2458" y="8996"/>
                  </a:lnTo>
                  <a:lnTo>
                    <a:pt x="2809" y="9479"/>
                  </a:lnTo>
                  <a:lnTo>
                    <a:pt x="2853" y="9522"/>
                  </a:lnTo>
                  <a:lnTo>
                    <a:pt x="4345" y="10576"/>
                  </a:lnTo>
                  <a:lnTo>
                    <a:pt x="5793" y="11365"/>
                  </a:lnTo>
                  <a:lnTo>
                    <a:pt x="5881" y="11365"/>
                  </a:lnTo>
                  <a:lnTo>
                    <a:pt x="6758" y="11453"/>
                  </a:lnTo>
                  <a:lnTo>
                    <a:pt x="7943" y="11321"/>
                  </a:lnTo>
                  <a:lnTo>
                    <a:pt x="7987" y="11321"/>
                  </a:lnTo>
                  <a:lnTo>
                    <a:pt x="10488" y="10312"/>
                  </a:lnTo>
                  <a:lnTo>
                    <a:pt x="10532" y="10268"/>
                  </a:lnTo>
                  <a:lnTo>
                    <a:pt x="12156" y="9215"/>
                  </a:lnTo>
                  <a:lnTo>
                    <a:pt x="12200" y="9127"/>
                  </a:lnTo>
                  <a:lnTo>
                    <a:pt x="13165" y="7679"/>
                  </a:lnTo>
                  <a:lnTo>
                    <a:pt x="14789" y="5705"/>
                  </a:lnTo>
                  <a:lnTo>
                    <a:pt x="14789" y="5661"/>
                  </a:lnTo>
                  <a:lnTo>
                    <a:pt x="15491" y="4476"/>
                  </a:lnTo>
                  <a:lnTo>
                    <a:pt x="15535" y="4388"/>
                  </a:lnTo>
                  <a:lnTo>
                    <a:pt x="15491" y="3862"/>
                  </a:lnTo>
                  <a:lnTo>
                    <a:pt x="15491" y="3818"/>
                  </a:lnTo>
                  <a:lnTo>
                    <a:pt x="14876" y="2019"/>
                  </a:lnTo>
                  <a:lnTo>
                    <a:pt x="14832" y="1975"/>
                  </a:lnTo>
                  <a:lnTo>
                    <a:pt x="14394" y="1492"/>
                  </a:lnTo>
                  <a:lnTo>
                    <a:pt x="14306" y="1448"/>
                  </a:lnTo>
                  <a:lnTo>
                    <a:pt x="12946" y="790"/>
                  </a:lnTo>
                  <a:lnTo>
                    <a:pt x="12902" y="790"/>
                  </a:lnTo>
                  <a:lnTo>
                    <a:pt x="11805" y="615"/>
                  </a:lnTo>
                  <a:lnTo>
                    <a:pt x="11761" y="615"/>
                  </a:lnTo>
                  <a:lnTo>
                    <a:pt x="9830" y="922"/>
                  </a:lnTo>
                  <a:lnTo>
                    <a:pt x="7548" y="659"/>
                  </a:lnTo>
                  <a:lnTo>
                    <a:pt x="5179" y="176"/>
                  </a:lnTo>
                  <a:lnTo>
                    <a:pt x="254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6" name="Google Shape;2876;p126"/>
            <p:cNvSpPr/>
            <p:nvPr/>
          </p:nvSpPr>
          <p:spPr>
            <a:xfrm>
              <a:off x="2519900" y="1399025"/>
              <a:ext cx="942350" cy="1523750"/>
            </a:xfrm>
            <a:custGeom>
              <a:avLst/>
              <a:gdLst/>
              <a:ahLst/>
              <a:cxnLst/>
              <a:rect l="l" t="t" r="r" b="b"/>
              <a:pathLst>
                <a:path w="37694" h="60950" extrusionOk="0">
                  <a:moveTo>
                    <a:pt x="36026" y="0"/>
                  </a:moveTo>
                  <a:lnTo>
                    <a:pt x="35983" y="44"/>
                  </a:lnTo>
                  <a:lnTo>
                    <a:pt x="35939" y="88"/>
                  </a:lnTo>
                  <a:lnTo>
                    <a:pt x="35895" y="132"/>
                  </a:lnTo>
                  <a:lnTo>
                    <a:pt x="35895" y="220"/>
                  </a:lnTo>
                  <a:lnTo>
                    <a:pt x="35895" y="263"/>
                  </a:lnTo>
                  <a:lnTo>
                    <a:pt x="35939" y="307"/>
                  </a:lnTo>
                  <a:lnTo>
                    <a:pt x="36070" y="439"/>
                  </a:lnTo>
                  <a:lnTo>
                    <a:pt x="37080" y="1975"/>
                  </a:lnTo>
                  <a:lnTo>
                    <a:pt x="37299" y="2808"/>
                  </a:lnTo>
                  <a:lnTo>
                    <a:pt x="37343" y="3598"/>
                  </a:lnTo>
                  <a:lnTo>
                    <a:pt x="37036" y="5573"/>
                  </a:lnTo>
                  <a:lnTo>
                    <a:pt x="36904" y="8864"/>
                  </a:lnTo>
                  <a:lnTo>
                    <a:pt x="36641" y="9873"/>
                  </a:lnTo>
                  <a:lnTo>
                    <a:pt x="35851" y="11804"/>
                  </a:lnTo>
                  <a:lnTo>
                    <a:pt x="34578" y="14612"/>
                  </a:lnTo>
                  <a:lnTo>
                    <a:pt x="33394" y="17070"/>
                  </a:lnTo>
                  <a:lnTo>
                    <a:pt x="31112" y="20448"/>
                  </a:lnTo>
                  <a:lnTo>
                    <a:pt x="31112" y="20536"/>
                  </a:lnTo>
                  <a:lnTo>
                    <a:pt x="31156" y="20624"/>
                  </a:lnTo>
                  <a:lnTo>
                    <a:pt x="31507" y="21107"/>
                  </a:lnTo>
                  <a:lnTo>
                    <a:pt x="32472" y="22511"/>
                  </a:lnTo>
                  <a:lnTo>
                    <a:pt x="32867" y="24573"/>
                  </a:lnTo>
                  <a:lnTo>
                    <a:pt x="33525" y="26811"/>
                  </a:lnTo>
                  <a:lnTo>
                    <a:pt x="33613" y="28522"/>
                  </a:lnTo>
                  <a:lnTo>
                    <a:pt x="33657" y="31682"/>
                  </a:lnTo>
                  <a:lnTo>
                    <a:pt x="33657" y="35368"/>
                  </a:lnTo>
                  <a:lnTo>
                    <a:pt x="33437" y="38132"/>
                  </a:lnTo>
                  <a:lnTo>
                    <a:pt x="33130" y="38922"/>
                  </a:lnTo>
                  <a:lnTo>
                    <a:pt x="30805" y="41774"/>
                  </a:lnTo>
                  <a:lnTo>
                    <a:pt x="28391" y="43486"/>
                  </a:lnTo>
                  <a:lnTo>
                    <a:pt x="25495" y="45021"/>
                  </a:lnTo>
                  <a:lnTo>
                    <a:pt x="23301" y="46162"/>
                  </a:lnTo>
                  <a:lnTo>
                    <a:pt x="20098" y="47874"/>
                  </a:lnTo>
                  <a:lnTo>
                    <a:pt x="16895" y="49980"/>
                  </a:lnTo>
                  <a:lnTo>
                    <a:pt x="16017" y="50726"/>
                  </a:lnTo>
                  <a:lnTo>
                    <a:pt x="14042" y="51559"/>
                  </a:lnTo>
                  <a:lnTo>
                    <a:pt x="13998" y="51559"/>
                  </a:lnTo>
                  <a:lnTo>
                    <a:pt x="12682" y="52349"/>
                  </a:lnTo>
                  <a:lnTo>
                    <a:pt x="12638" y="52349"/>
                  </a:lnTo>
                  <a:lnTo>
                    <a:pt x="11146" y="53490"/>
                  </a:lnTo>
                  <a:lnTo>
                    <a:pt x="9128" y="54499"/>
                  </a:lnTo>
                  <a:lnTo>
                    <a:pt x="5222" y="56693"/>
                  </a:lnTo>
                  <a:lnTo>
                    <a:pt x="3335" y="58142"/>
                  </a:lnTo>
                  <a:lnTo>
                    <a:pt x="88" y="60643"/>
                  </a:lnTo>
                  <a:lnTo>
                    <a:pt x="44" y="60687"/>
                  </a:lnTo>
                  <a:lnTo>
                    <a:pt x="1" y="60730"/>
                  </a:lnTo>
                  <a:lnTo>
                    <a:pt x="1" y="60818"/>
                  </a:lnTo>
                  <a:lnTo>
                    <a:pt x="44" y="60862"/>
                  </a:lnTo>
                  <a:lnTo>
                    <a:pt x="88" y="60950"/>
                  </a:lnTo>
                  <a:lnTo>
                    <a:pt x="176" y="60950"/>
                  </a:lnTo>
                  <a:lnTo>
                    <a:pt x="308" y="60906"/>
                  </a:lnTo>
                  <a:lnTo>
                    <a:pt x="3555" y="58405"/>
                  </a:lnTo>
                  <a:lnTo>
                    <a:pt x="5398" y="57001"/>
                  </a:lnTo>
                  <a:lnTo>
                    <a:pt x="9303" y="54807"/>
                  </a:lnTo>
                  <a:lnTo>
                    <a:pt x="11278" y="53797"/>
                  </a:lnTo>
                  <a:lnTo>
                    <a:pt x="11322" y="53797"/>
                  </a:lnTo>
                  <a:lnTo>
                    <a:pt x="12857" y="52613"/>
                  </a:lnTo>
                  <a:lnTo>
                    <a:pt x="14174" y="51867"/>
                  </a:lnTo>
                  <a:lnTo>
                    <a:pt x="16149" y="51033"/>
                  </a:lnTo>
                  <a:lnTo>
                    <a:pt x="16192" y="51033"/>
                  </a:lnTo>
                  <a:lnTo>
                    <a:pt x="17114" y="50243"/>
                  </a:lnTo>
                  <a:lnTo>
                    <a:pt x="20273" y="48181"/>
                  </a:lnTo>
                  <a:lnTo>
                    <a:pt x="23477" y="46469"/>
                  </a:lnTo>
                  <a:lnTo>
                    <a:pt x="25627" y="45328"/>
                  </a:lnTo>
                  <a:lnTo>
                    <a:pt x="28567" y="43793"/>
                  </a:lnTo>
                  <a:lnTo>
                    <a:pt x="28567" y="43749"/>
                  </a:lnTo>
                  <a:lnTo>
                    <a:pt x="31024" y="42037"/>
                  </a:lnTo>
                  <a:lnTo>
                    <a:pt x="31068" y="42037"/>
                  </a:lnTo>
                  <a:lnTo>
                    <a:pt x="33437" y="39141"/>
                  </a:lnTo>
                  <a:lnTo>
                    <a:pt x="33437" y="39054"/>
                  </a:lnTo>
                  <a:lnTo>
                    <a:pt x="33789" y="38220"/>
                  </a:lnTo>
                  <a:lnTo>
                    <a:pt x="33789" y="38176"/>
                  </a:lnTo>
                  <a:lnTo>
                    <a:pt x="34008" y="35412"/>
                  </a:lnTo>
                  <a:lnTo>
                    <a:pt x="34008" y="31682"/>
                  </a:lnTo>
                  <a:lnTo>
                    <a:pt x="33964" y="28522"/>
                  </a:lnTo>
                  <a:lnTo>
                    <a:pt x="33876" y="26767"/>
                  </a:lnTo>
                  <a:lnTo>
                    <a:pt x="33876" y="26723"/>
                  </a:lnTo>
                  <a:lnTo>
                    <a:pt x="33218" y="24529"/>
                  </a:lnTo>
                  <a:lnTo>
                    <a:pt x="32823" y="22423"/>
                  </a:lnTo>
                  <a:lnTo>
                    <a:pt x="32779" y="22335"/>
                  </a:lnTo>
                  <a:lnTo>
                    <a:pt x="31814" y="20887"/>
                  </a:lnTo>
                  <a:lnTo>
                    <a:pt x="31770" y="20887"/>
                  </a:lnTo>
                  <a:lnTo>
                    <a:pt x="31507" y="20536"/>
                  </a:lnTo>
                  <a:lnTo>
                    <a:pt x="33701" y="17245"/>
                  </a:lnTo>
                  <a:lnTo>
                    <a:pt x="33701" y="17201"/>
                  </a:lnTo>
                  <a:lnTo>
                    <a:pt x="34886" y="14744"/>
                  </a:lnTo>
                  <a:lnTo>
                    <a:pt x="36202" y="11936"/>
                  </a:lnTo>
                  <a:lnTo>
                    <a:pt x="36992" y="10005"/>
                  </a:lnTo>
                  <a:lnTo>
                    <a:pt x="36992" y="9961"/>
                  </a:lnTo>
                  <a:lnTo>
                    <a:pt x="37255" y="8908"/>
                  </a:lnTo>
                  <a:lnTo>
                    <a:pt x="37255" y="8864"/>
                  </a:lnTo>
                  <a:lnTo>
                    <a:pt x="37387" y="5617"/>
                  </a:lnTo>
                  <a:lnTo>
                    <a:pt x="37694" y="3642"/>
                  </a:lnTo>
                  <a:lnTo>
                    <a:pt x="37650" y="2765"/>
                  </a:lnTo>
                  <a:lnTo>
                    <a:pt x="37650" y="2721"/>
                  </a:lnTo>
                  <a:lnTo>
                    <a:pt x="37387" y="1843"/>
                  </a:lnTo>
                  <a:lnTo>
                    <a:pt x="36377" y="220"/>
                  </a:lnTo>
                  <a:lnTo>
                    <a:pt x="36334" y="176"/>
                  </a:lnTo>
                  <a:lnTo>
                    <a:pt x="36158" y="44"/>
                  </a:lnTo>
                  <a:lnTo>
                    <a:pt x="3611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7" name="Google Shape;2877;p126"/>
            <p:cNvSpPr/>
            <p:nvPr/>
          </p:nvSpPr>
          <p:spPr>
            <a:xfrm>
              <a:off x="2547325" y="1444000"/>
              <a:ext cx="957725" cy="1504025"/>
            </a:xfrm>
            <a:custGeom>
              <a:avLst/>
              <a:gdLst/>
              <a:ahLst/>
              <a:cxnLst/>
              <a:rect l="l" t="t" r="r" b="b"/>
              <a:pathLst>
                <a:path w="38309" h="60161" extrusionOk="0">
                  <a:moveTo>
                    <a:pt x="36772" y="0"/>
                  </a:moveTo>
                  <a:lnTo>
                    <a:pt x="36685" y="44"/>
                  </a:lnTo>
                  <a:lnTo>
                    <a:pt x="36685" y="88"/>
                  </a:lnTo>
                  <a:lnTo>
                    <a:pt x="36641" y="176"/>
                  </a:lnTo>
                  <a:lnTo>
                    <a:pt x="36685" y="220"/>
                  </a:lnTo>
                  <a:lnTo>
                    <a:pt x="37387" y="1580"/>
                  </a:lnTo>
                  <a:lnTo>
                    <a:pt x="37913" y="3160"/>
                  </a:lnTo>
                  <a:lnTo>
                    <a:pt x="37913" y="4739"/>
                  </a:lnTo>
                  <a:lnTo>
                    <a:pt x="37299" y="7328"/>
                  </a:lnTo>
                  <a:lnTo>
                    <a:pt x="36246" y="10575"/>
                  </a:lnTo>
                  <a:lnTo>
                    <a:pt x="36202" y="10663"/>
                  </a:lnTo>
                  <a:lnTo>
                    <a:pt x="36421" y="13033"/>
                  </a:lnTo>
                  <a:lnTo>
                    <a:pt x="36158" y="15183"/>
                  </a:lnTo>
                  <a:lnTo>
                    <a:pt x="36070" y="17465"/>
                  </a:lnTo>
                  <a:lnTo>
                    <a:pt x="35807" y="20141"/>
                  </a:lnTo>
                  <a:lnTo>
                    <a:pt x="35851" y="20185"/>
                  </a:lnTo>
                  <a:lnTo>
                    <a:pt x="36465" y="22116"/>
                  </a:lnTo>
                  <a:lnTo>
                    <a:pt x="36597" y="25758"/>
                  </a:lnTo>
                  <a:lnTo>
                    <a:pt x="36597" y="25802"/>
                  </a:lnTo>
                  <a:lnTo>
                    <a:pt x="36904" y="27601"/>
                  </a:lnTo>
                  <a:lnTo>
                    <a:pt x="36948" y="29488"/>
                  </a:lnTo>
                  <a:lnTo>
                    <a:pt x="36860" y="32077"/>
                  </a:lnTo>
                  <a:lnTo>
                    <a:pt x="36597" y="34578"/>
                  </a:lnTo>
                  <a:lnTo>
                    <a:pt x="36070" y="36333"/>
                  </a:lnTo>
                  <a:lnTo>
                    <a:pt x="34798" y="38308"/>
                  </a:lnTo>
                  <a:lnTo>
                    <a:pt x="33043" y="41511"/>
                  </a:lnTo>
                  <a:lnTo>
                    <a:pt x="31770" y="42827"/>
                  </a:lnTo>
                  <a:lnTo>
                    <a:pt x="30849" y="43047"/>
                  </a:lnTo>
                  <a:lnTo>
                    <a:pt x="29620" y="43091"/>
                  </a:lnTo>
                  <a:lnTo>
                    <a:pt x="29532" y="43091"/>
                  </a:lnTo>
                  <a:lnTo>
                    <a:pt x="27294" y="44319"/>
                  </a:lnTo>
                  <a:lnTo>
                    <a:pt x="22029" y="46996"/>
                  </a:lnTo>
                  <a:lnTo>
                    <a:pt x="18035" y="49058"/>
                  </a:lnTo>
                  <a:lnTo>
                    <a:pt x="15534" y="50682"/>
                  </a:lnTo>
                  <a:lnTo>
                    <a:pt x="12155" y="52086"/>
                  </a:lnTo>
                  <a:lnTo>
                    <a:pt x="12112" y="52086"/>
                  </a:lnTo>
                  <a:lnTo>
                    <a:pt x="10532" y="53008"/>
                  </a:lnTo>
                  <a:lnTo>
                    <a:pt x="8996" y="53841"/>
                  </a:lnTo>
                  <a:lnTo>
                    <a:pt x="7416" y="54675"/>
                  </a:lnTo>
                  <a:lnTo>
                    <a:pt x="5881" y="55597"/>
                  </a:lnTo>
                  <a:lnTo>
                    <a:pt x="5135" y="56079"/>
                  </a:lnTo>
                  <a:lnTo>
                    <a:pt x="4389" y="56562"/>
                  </a:lnTo>
                  <a:lnTo>
                    <a:pt x="3686" y="57089"/>
                  </a:lnTo>
                  <a:lnTo>
                    <a:pt x="2984" y="57659"/>
                  </a:lnTo>
                  <a:lnTo>
                    <a:pt x="88" y="59853"/>
                  </a:lnTo>
                  <a:lnTo>
                    <a:pt x="44" y="59897"/>
                  </a:lnTo>
                  <a:lnTo>
                    <a:pt x="1" y="59941"/>
                  </a:lnTo>
                  <a:lnTo>
                    <a:pt x="1" y="60028"/>
                  </a:lnTo>
                  <a:lnTo>
                    <a:pt x="44" y="60072"/>
                  </a:lnTo>
                  <a:lnTo>
                    <a:pt x="88" y="60116"/>
                  </a:lnTo>
                  <a:lnTo>
                    <a:pt x="176" y="60160"/>
                  </a:lnTo>
                  <a:lnTo>
                    <a:pt x="308" y="60116"/>
                  </a:lnTo>
                  <a:lnTo>
                    <a:pt x="3204" y="57922"/>
                  </a:lnTo>
                  <a:lnTo>
                    <a:pt x="3906" y="57352"/>
                  </a:lnTo>
                  <a:lnTo>
                    <a:pt x="4608" y="56825"/>
                  </a:lnTo>
                  <a:lnTo>
                    <a:pt x="5354" y="56343"/>
                  </a:lnTo>
                  <a:lnTo>
                    <a:pt x="6100" y="55860"/>
                  </a:lnTo>
                  <a:lnTo>
                    <a:pt x="7592" y="54982"/>
                  </a:lnTo>
                  <a:lnTo>
                    <a:pt x="9128" y="54149"/>
                  </a:lnTo>
                  <a:lnTo>
                    <a:pt x="10707" y="53315"/>
                  </a:lnTo>
                  <a:lnTo>
                    <a:pt x="12287" y="52393"/>
                  </a:lnTo>
                  <a:lnTo>
                    <a:pt x="15666" y="51033"/>
                  </a:lnTo>
                  <a:lnTo>
                    <a:pt x="15710" y="50989"/>
                  </a:lnTo>
                  <a:lnTo>
                    <a:pt x="18211" y="49366"/>
                  </a:lnTo>
                  <a:lnTo>
                    <a:pt x="22160" y="47303"/>
                  </a:lnTo>
                  <a:lnTo>
                    <a:pt x="27470" y="44626"/>
                  </a:lnTo>
                  <a:lnTo>
                    <a:pt x="29664" y="43442"/>
                  </a:lnTo>
                  <a:lnTo>
                    <a:pt x="30892" y="43398"/>
                  </a:lnTo>
                  <a:lnTo>
                    <a:pt x="30936" y="43398"/>
                  </a:lnTo>
                  <a:lnTo>
                    <a:pt x="31902" y="43135"/>
                  </a:lnTo>
                  <a:lnTo>
                    <a:pt x="31989" y="43091"/>
                  </a:lnTo>
                  <a:lnTo>
                    <a:pt x="33306" y="41730"/>
                  </a:lnTo>
                  <a:lnTo>
                    <a:pt x="33350" y="41687"/>
                  </a:lnTo>
                  <a:lnTo>
                    <a:pt x="35105" y="38483"/>
                  </a:lnTo>
                  <a:lnTo>
                    <a:pt x="36377" y="36509"/>
                  </a:lnTo>
                  <a:lnTo>
                    <a:pt x="36377" y="36465"/>
                  </a:lnTo>
                  <a:lnTo>
                    <a:pt x="36904" y="34666"/>
                  </a:lnTo>
                  <a:lnTo>
                    <a:pt x="36904" y="34622"/>
                  </a:lnTo>
                  <a:lnTo>
                    <a:pt x="37211" y="32077"/>
                  </a:lnTo>
                  <a:lnTo>
                    <a:pt x="37299" y="29488"/>
                  </a:lnTo>
                  <a:lnTo>
                    <a:pt x="37211" y="27557"/>
                  </a:lnTo>
                  <a:lnTo>
                    <a:pt x="36948" y="25758"/>
                  </a:lnTo>
                  <a:lnTo>
                    <a:pt x="36816" y="22116"/>
                  </a:lnTo>
                  <a:lnTo>
                    <a:pt x="36816" y="22028"/>
                  </a:lnTo>
                  <a:lnTo>
                    <a:pt x="36158" y="20141"/>
                  </a:lnTo>
                  <a:lnTo>
                    <a:pt x="36421" y="17508"/>
                  </a:lnTo>
                  <a:lnTo>
                    <a:pt x="36509" y="15183"/>
                  </a:lnTo>
                  <a:lnTo>
                    <a:pt x="36772" y="13077"/>
                  </a:lnTo>
                  <a:lnTo>
                    <a:pt x="36772" y="13033"/>
                  </a:lnTo>
                  <a:lnTo>
                    <a:pt x="36597" y="10663"/>
                  </a:lnTo>
                  <a:lnTo>
                    <a:pt x="37650" y="7416"/>
                  </a:lnTo>
                  <a:lnTo>
                    <a:pt x="38264" y="4783"/>
                  </a:lnTo>
                  <a:lnTo>
                    <a:pt x="38308" y="4739"/>
                  </a:lnTo>
                  <a:lnTo>
                    <a:pt x="38264" y="3116"/>
                  </a:lnTo>
                  <a:lnTo>
                    <a:pt x="38264" y="3072"/>
                  </a:lnTo>
                  <a:lnTo>
                    <a:pt x="37738" y="1448"/>
                  </a:lnTo>
                  <a:lnTo>
                    <a:pt x="36992" y="88"/>
                  </a:lnTo>
                  <a:lnTo>
                    <a:pt x="3694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8" name="Google Shape;2878;p126"/>
            <p:cNvSpPr/>
            <p:nvPr/>
          </p:nvSpPr>
          <p:spPr>
            <a:xfrm>
              <a:off x="2816100" y="3080725"/>
              <a:ext cx="767925" cy="218325"/>
            </a:xfrm>
            <a:custGeom>
              <a:avLst/>
              <a:gdLst/>
              <a:ahLst/>
              <a:cxnLst/>
              <a:rect l="l" t="t" r="r" b="b"/>
              <a:pathLst>
                <a:path w="30717" h="8733" extrusionOk="0">
                  <a:moveTo>
                    <a:pt x="11234" y="1"/>
                  </a:moveTo>
                  <a:lnTo>
                    <a:pt x="7899" y="1054"/>
                  </a:lnTo>
                  <a:lnTo>
                    <a:pt x="3555" y="2019"/>
                  </a:lnTo>
                  <a:lnTo>
                    <a:pt x="3511" y="2019"/>
                  </a:lnTo>
                  <a:lnTo>
                    <a:pt x="88" y="4038"/>
                  </a:lnTo>
                  <a:lnTo>
                    <a:pt x="44" y="4082"/>
                  </a:lnTo>
                  <a:lnTo>
                    <a:pt x="0" y="4125"/>
                  </a:lnTo>
                  <a:lnTo>
                    <a:pt x="0" y="4213"/>
                  </a:lnTo>
                  <a:lnTo>
                    <a:pt x="44" y="4257"/>
                  </a:lnTo>
                  <a:lnTo>
                    <a:pt x="88" y="4345"/>
                  </a:lnTo>
                  <a:lnTo>
                    <a:pt x="264" y="4345"/>
                  </a:lnTo>
                  <a:lnTo>
                    <a:pt x="3686" y="2326"/>
                  </a:lnTo>
                  <a:lnTo>
                    <a:pt x="7987" y="1361"/>
                  </a:lnTo>
                  <a:lnTo>
                    <a:pt x="10312" y="659"/>
                  </a:lnTo>
                  <a:lnTo>
                    <a:pt x="11278" y="352"/>
                  </a:lnTo>
                  <a:lnTo>
                    <a:pt x="11497" y="396"/>
                  </a:lnTo>
                  <a:lnTo>
                    <a:pt x="13384" y="2326"/>
                  </a:lnTo>
                  <a:lnTo>
                    <a:pt x="13428" y="2326"/>
                  </a:lnTo>
                  <a:lnTo>
                    <a:pt x="15753" y="4257"/>
                  </a:lnTo>
                  <a:lnTo>
                    <a:pt x="15797" y="4301"/>
                  </a:lnTo>
                  <a:lnTo>
                    <a:pt x="18913" y="5968"/>
                  </a:lnTo>
                  <a:lnTo>
                    <a:pt x="20887" y="6846"/>
                  </a:lnTo>
                  <a:lnTo>
                    <a:pt x="23213" y="7636"/>
                  </a:lnTo>
                  <a:lnTo>
                    <a:pt x="26021" y="8645"/>
                  </a:lnTo>
                  <a:lnTo>
                    <a:pt x="26065" y="8645"/>
                  </a:lnTo>
                  <a:lnTo>
                    <a:pt x="26943" y="8733"/>
                  </a:lnTo>
                  <a:lnTo>
                    <a:pt x="26987" y="8733"/>
                  </a:lnTo>
                  <a:lnTo>
                    <a:pt x="27777" y="8557"/>
                  </a:lnTo>
                  <a:lnTo>
                    <a:pt x="27821" y="8557"/>
                  </a:lnTo>
                  <a:lnTo>
                    <a:pt x="28874" y="7943"/>
                  </a:lnTo>
                  <a:lnTo>
                    <a:pt x="28961" y="7899"/>
                  </a:lnTo>
                  <a:lnTo>
                    <a:pt x="30366" y="5881"/>
                  </a:lnTo>
                  <a:lnTo>
                    <a:pt x="30366" y="5837"/>
                  </a:lnTo>
                  <a:lnTo>
                    <a:pt x="30717" y="5003"/>
                  </a:lnTo>
                  <a:lnTo>
                    <a:pt x="30717" y="4915"/>
                  </a:lnTo>
                  <a:lnTo>
                    <a:pt x="30322" y="3423"/>
                  </a:lnTo>
                  <a:lnTo>
                    <a:pt x="30278" y="3379"/>
                  </a:lnTo>
                  <a:lnTo>
                    <a:pt x="29225" y="1054"/>
                  </a:lnTo>
                  <a:lnTo>
                    <a:pt x="29181" y="1010"/>
                  </a:lnTo>
                  <a:lnTo>
                    <a:pt x="29093" y="966"/>
                  </a:lnTo>
                  <a:lnTo>
                    <a:pt x="28961" y="966"/>
                  </a:lnTo>
                  <a:lnTo>
                    <a:pt x="28918" y="1010"/>
                  </a:lnTo>
                  <a:lnTo>
                    <a:pt x="28874" y="1054"/>
                  </a:lnTo>
                  <a:lnTo>
                    <a:pt x="28874" y="1142"/>
                  </a:lnTo>
                  <a:lnTo>
                    <a:pt x="28874" y="1185"/>
                  </a:lnTo>
                  <a:lnTo>
                    <a:pt x="29971" y="3511"/>
                  </a:lnTo>
                  <a:lnTo>
                    <a:pt x="30366" y="4915"/>
                  </a:lnTo>
                  <a:lnTo>
                    <a:pt x="30058" y="5705"/>
                  </a:lnTo>
                  <a:lnTo>
                    <a:pt x="28698" y="7636"/>
                  </a:lnTo>
                  <a:lnTo>
                    <a:pt x="27689" y="8250"/>
                  </a:lnTo>
                  <a:lnTo>
                    <a:pt x="26943" y="8382"/>
                  </a:lnTo>
                  <a:lnTo>
                    <a:pt x="26153" y="8294"/>
                  </a:lnTo>
                  <a:lnTo>
                    <a:pt x="23301" y="7285"/>
                  </a:lnTo>
                  <a:lnTo>
                    <a:pt x="21019" y="6539"/>
                  </a:lnTo>
                  <a:lnTo>
                    <a:pt x="19044" y="5661"/>
                  </a:lnTo>
                  <a:lnTo>
                    <a:pt x="15973" y="3994"/>
                  </a:lnTo>
                  <a:lnTo>
                    <a:pt x="13647" y="2063"/>
                  </a:lnTo>
                  <a:lnTo>
                    <a:pt x="11672" y="88"/>
                  </a:lnTo>
                  <a:lnTo>
                    <a:pt x="11585" y="45"/>
                  </a:lnTo>
                  <a:lnTo>
                    <a:pt x="1132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9" name="Google Shape;2879;p126"/>
            <p:cNvSpPr/>
            <p:nvPr/>
          </p:nvSpPr>
          <p:spPr>
            <a:xfrm>
              <a:off x="2745875" y="2864625"/>
              <a:ext cx="868875" cy="266600"/>
            </a:xfrm>
            <a:custGeom>
              <a:avLst/>
              <a:gdLst/>
              <a:ahLst/>
              <a:cxnLst/>
              <a:rect l="l" t="t" r="r" b="b"/>
              <a:pathLst>
                <a:path w="34755" h="10664" extrusionOk="0">
                  <a:moveTo>
                    <a:pt x="34535" y="0"/>
                  </a:moveTo>
                  <a:lnTo>
                    <a:pt x="34491" y="44"/>
                  </a:lnTo>
                  <a:lnTo>
                    <a:pt x="34447" y="88"/>
                  </a:lnTo>
                  <a:lnTo>
                    <a:pt x="33438" y="1492"/>
                  </a:lnTo>
                  <a:lnTo>
                    <a:pt x="32034" y="3730"/>
                  </a:lnTo>
                  <a:lnTo>
                    <a:pt x="32034" y="3774"/>
                  </a:lnTo>
                  <a:lnTo>
                    <a:pt x="31419" y="5441"/>
                  </a:lnTo>
                  <a:lnTo>
                    <a:pt x="31419" y="5485"/>
                  </a:lnTo>
                  <a:lnTo>
                    <a:pt x="31156" y="7635"/>
                  </a:lnTo>
                  <a:lnTo>
                    <a:pt x="31112" y="10049"/>
                  </a:lnTo>
                  <a:lnTo>
                    <a:pt x="30937" y="10268"/>
                  </a:lnTo>
                  <a:lnTo>
                    <a:pt x="30454" y="10312"/>
                  </a:lnTo>
                  <a:lnTo>
                    <a:pt x="29971" y="10268"/>
                  </a:lnTo>
                  <a:lnTo>
                    <a:pt x="29489" y="10180"/>
                  </a:lnTo>
                  <a:lnTo>
                    <a:pt x="29006" y="10049"/>
                  </a:lnTo>
                  <a:lnTo>
                    <a:pt x="28523" y="9873"/>
                  </a:lnTo>
                  <a:lnTo>
                    <a:pt x="28041" y="9654"/>
                  </a:lnTo>
                  <a:lnTo>
                    <a:pt x="27558" y="9391"/>
                  </a:lnTo>
                  <a:lnTo>
                    <a:pt x="27119" y="9127"/>
                  </a:lnTo>
                  <a:lnTo>
                    <a:pt x="26241" y="8513"/>
                  </a:lnTo>
                  <a:lnTo>
                    <a:pt x="25452" y="7943"/>
                  </a:lnTo>
                  <a:lnTo>
                    <a:pt x="24750" y="7372"/>
                  </a:lnTo>
                  <a:lnTo>
                    <a:pt x="24179" y="6846"/>
                  </a:lnTo>
                  <a:lnTo>
                    <a:pt x="19308" y="2677"/>
                  </a:lnTo>
                  <a:lnTo>
                    <a:pt x="19264" y="2633"/>
                  </a:lnTo>
                  <a:lnTo>
                    <a:pt x="17992" y="2019"/>
                  </a:lnTo>
                  <a:lnTo>
                    <a:pt x="17948" y="2019"/>
                  </a:lnTo>
                  <a:lnTo>
                    <a:pt x="17246" y="1931"/>
                  </a:lnTo>
                  <a:lnTo>
                    <a:pt x="17158" y="1975"/>
                  </a:lnTo>
                  <a:lnTo>
                    <a:pt x="16500" y="2370"/>
                  </a:lnTo>
                  <a:lnTo>
                    <a:pt x="16456" y="2414"/>
                  </a:lnTo>
                  <a:lnTo>
                    <a:pt x="14789" y="3993"/>
                  </a:lnTo>
                  <a:lnTo>
                    <a:pt x="13604" y="4827"/>
                  </a:lnTo>
                  <a:lnTo>
                    <a:pt x="12331" y="5222"/>
                  </a:lnTo>
                  <a:lnTo>
                    <a:pt x="10313" y="5529"/>
                  </a:lnTo>
                  <a:lnTo>
                    <a:pt x="10269" y="5529"/>
                  </a:lnTo>
                  <a:lnTo>
                    <a:pt x="8338" y="6143"/>
                  </a:lnTo>
                  <a:lnTo>
                    <a:pt x="5925" y="6714"/>
                  </a:lnTo>
                  <a:lnTo>
                    <a:pt x="5881" y="6714"/>
                  </a:lnTo>
                  <a:lnTo>
                    <a:pt x="4126" y="7460"/>
                  </a:lnTo>
                  <a:lnTo>
                    <a:pt x="4082" y="7460"/>
                  </a:lnTo>
                  <a:lnTo>
                    <a:pt x="2063" y="8689"/>
                  </a:lnTo>
                  <a:lnTo>
                    <a:pt x="89" y="10180"/>
                  </a:lnTo>
                  <a:lnTo>
                    <a:pt x="45" y="10224"/>
                  </a:lnTo>
                  <a:lnTo>
                    <a:pt x="1" y="10312"/>
                  </a:lnTo>
                  <a:lnTo>
                    <a:pt x="45" y="10356"/>
                  </a:lnTo>
                  <a:lnTo>
                    <a:pt x="45" y="10444"/>
                  </a:lnTo>
                  <a:lnTo>
                    <a:pt x="89" y="10488"/>
                  </a:lnTo>
                  <a:lnTo>
                    <a:pt x="220" y="10488"/>
                  </a:lnTo>
                  <a:lnTo>
                    <a:pt x="308" y="10444"/>
                  </a:lnTo>
                  <a:lnTo>
                    <a:pt x="2239" y="8996"/>
                  </a:lnTo>
                  <a:lnTo>
                    <a:pt x="4257" y="7767"/>
                  </a:lnTo>
                  <a:lnTo>
                    <a:pt x="6013" y="7065"/>
                  </a:lnTo>
                  <a:lnTo>
                    <a:pt x="8426" y="6495"/>
                  </a:lnTo>
                  <a:lnTo>
                    <a:pt x="10357" y="5880"/>
                  </a:lnTo>
                  <a:lnTo>
                    <a:pt x="12375" y="5529"/>
                  </a:lnTo>
                  <a:lnTo>
                    <a:pt x="12419" y="5529"/>
                  </a:lnTo>
                  <a:lnTo>
                    <a:pt x="13735" y="5178"/>
                  </a:lnTo>
                  <a:lnTo>
                    <a:pt x="13779" y="5134"/>
                  </a:lnTo>
                  <a:lnTo>
                    <a:pt x="15008" y="4300"/>
                  </a:lnTo>
                  <a:lnTo>
                    <a:pt x="15008" y="4257"/>
                  </a:lnTo>
                  <a:lnTo>
                    <a:pt x="16719" y="2677"/>
                  </a:lnTo>
                  <a:lnTo>
                    <a:pt x="17290" y="2282"/>
                  </a:lnTo>
                  <a:lnTo>
                    <a:pt x="17860" y="2370"/>
                  </a:lnTo>
                  <a:lnTo>
                    <a:pt x="19089" y="2940"/>
                  </a:lnTo>
                  <a:lnTo>
                    <a:pt x="23960" y="7153"/>
                  </a:lnTo>
                  <a:lnTo>
                    <a:pt x="24706" y="7767"/>
                  </a:lnTo>
                  <a:lnTo>
                    <a:pt x="25495" y="8425"/>
                  </a:lnTo>
                  <a:lnTo>
                    <a:pt x="26329" y="8996"/>
                  </a:lnTo>
                  <a:lnTo>
                    <a:pt x="27163" y="9566"/>
                  </a:lnTo>
                  <a:lnTo>
                    <a:pt x="27953" y="10005"/>
                  </a:lnTo>
                  <a:lnTo>
                    <a:pt x="28392" y="10180"/>
                  </a:lnTo>
                  <a:lnTo>
                    <a:pt x="28787" y="10356"/>
                  </a:lnTo>
                  <a:lnTo>
                    <a:pt x="29225" y="10488"/>
                  </a:lnTo>
                  <a:lnTo>
                    <a:pt x="29620" y="10575"/>
                  </a:lnTo>
                  <a:lnTo>
                    <a:pt x="30015" y="10619"/>
                  </a:lnTo>
                  <a:lnTo>
                    <a:pt x="30454" y="10663"/>
                  </a:lnTo>
                  <a:lnTo>
                    <a:pt x="31024" y="10575"/>
                  </a:lnTo>
                  <a:lnTo>
                    <a:pt x="31156" y="10532"/>
                  </a:lnTo>
                  <a:lnTo>
                    <a:pt x="31419" y="10224"/>
                  </a:lnTo>
                  <a:lnTo>
                    <a:pt x="31463" y="10137"/>
                  </a:lnTo>
                  <a:lnTo>
                    <a:pt x="31507" y="7635"/>
                  </a:lnTo>
                  <a:lnTo>
                    <a:pt x="31727" y="5573"/>
                  </a:lnTo>
                  <a:lnTo>
                    <a:pt x="32341" y="3906"/>
                  </a:lnTo>
                  <a:lnTo>
                    <a:pt x="33745" y="1712"/>
                  </a:lnTo>
                  <a:lnTo>
                    <a:pt x="34710" y="264"/>
                  </a:lnTo>
                  <a:lnTo>
                    <a:pt x="34754" y="220"/>
                  </a:lnTo>
                  <a:lnTo>
                    <a:pt x="34754" y="132"/>
                  </a:lnTo>
                  <a:lnTo>
                    <a:pt x="34754" y="88"/>
                  </a:lnTo>
                  <a:lnTo>
                    <a:pt x="34667" y="44"/>
                  </a:lnTo>
                  <a:lnTo>
                    <a:pt x="3462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0" name="Google Shape;2880;p126"/>
            <p:cNvSpPr/>
            <p:nvPr/>
          </p:nvSpPr>
          <p:spPr>
            <a:xfrm>
              <a:off x="2680075" y="2663875"/>
              <a:ext cx="923700" cy="403725"/>
            </a:xfrm>
            <a:custGeom>
              <a:avLst/>
              <a:gdLst/>
              <a:ahLst/>
              <a:cxnLst/>
              <a:rect l="l" t="t" r="r" b="b"/>
              <a:pathLst>
                <a:path w="36948" h="16149" extrusionOk="0">
                  <a:moveTo>
                    <a:pt x="34753" y="0"/>
                  </a:moveTo>
                  <a:lnTo>
                    <a:pt x="34666" y="44"/>
                  </a:lnTo>
                  <a:lnTo>
                    <a:pt x="34622" y="88"/>
                  </a:lnTo>
                  <a:lnTo>
                    <a:pt x="34622" y="132"/>
                  </a:lnTo>
                  <a:lnTo>
                    <a:pt x="34622" y="220"/>
                  </a:lnTo>
                  <a:lnTo>
                    <a:pt x="35061" y="1931"/>
                  </a:lnTo>
                  <a:lnTo>
                    <a:pt x="35982" y="5222"/>
                  </a:lnTo>
                  <a:lnTo>
                    <a:pt x="36596" y="7855"/>
                  </a:lnTo>
                  <a:lnTo>
                    <a:pt x="35850" y="8908"/>
                  </a:lnTo>
                  <a:lnTo>
                    <a:pt x="34227" y="10970"/>
                  </a:lnTo>
                  <a:lnTo>
                    <a:pt x="33744" y="11058"/>
                  </a:lnTo>
                  <a:lnTo>
                    <a:pt x="32954" y="10839"/>
                  </a:lnTo>
                  <a:lnTo>
                    <a:pt x="29795" y="9391"/>
                  </a:lnTo>
                  <a:lnTo>
                    <a:pt x="27776" y="8425"/>
                  </a:lnTo>
                  <a:lnTo>
                    <a:pt x="23871" y="6889"/>
                  </a:lnTo>
                  <a:lnTo>
                    <a:pt x="23827" y="6889"/>
                  </a:lnTo>
                  <a:lnTo>
                    <a:pt x="22160" y="6538"/>
                  </a:lnTo>
                  <a:lnTo>
                    <a:pt x="20843" y="6494"/>
                  </a:lnTo>
                  <a:lnTo>
                    <a:pt x="20799" y="6494"/>
                  </a:lnTo>
                  <a:lnTo>
                    <a:pt x="19834" y="6670"/>
                  </a:lnTo>
                  <a:lnTo>
                    <a:pt x="19790" y="6670"/>
                  </a:lnTo>
                  <a:lnTo>
                    <a:pt x="18035" y="7548"/>
                  </a:lnTo>
                  <a:lnTo>
                    <a:pt x="15797" y="8820"/>
                  </a:lnTo>
                  <a:lnTo>
                    <a:pt x="15753" y="8820"/>
                  </a:lnTo>
                  <a:lnTo>
                    <a:pt x="13866" y="10180"/>
                  </a:lnTo>
                  <a:lnTo>
                    <a:pt x="12199" y="10356"/>
                  </a:lnTo>
                  <a:lnTo>
                    <a:pt x="9039" y="10531"/>
                  </a:lnTo>
                  <a:lnTo>
                    <a:pt x="8996" y="10575"/>
                  </a:lnTo>
                  <a:lnTo>
                    <a:pt x="7372" y="11058"/>
                  </a:lnTo>
                  <a:lnTo>
                    <a:pt x="3818" y="12682"/>
                  </a:lnTo>
                  <a:lnTo>
                    <a:pt x="1755" y="14042"/>
                  </a:lnTo>
                  <a:lnTo>
                    <a:pt x="1711" y="14086"/>
                  </a:lnTo>
                  <a:lnTo>
                    <a:pt x="44" y="15885"/>
                  </a:lnTo>
                  <a:lnTo>
                    <a:pt x="44" y="15929"/>
                  </a:lnTo>
                  <a:lnTo>
                    <a:pt x="0" y="15973"/>
                  </a:lnTo>
                  <a:lnTo>
                    <a:pt x="44" y="16060"/>
                  </a:lnTo>
                  <a:lnTo>
                    <a:pt x="88" y="16104"/>
                  </a:lnTo>
                  <a:lnTo>
                    <a:pt x="176" y="16148"/>
                  </a:lnTo>
                  <a:lnTo>
                    <a:pt x="263" y="16148"/>
                  </a:lnTo>
                  <a:lnTo>
                    <a:pt x="307" y="16104"/>
                  </a:lnTo>
                  <a:lnTo>
                    <a:pt x="1975" y="14349"/>
                  </a:lnTo>
                  <a:lnTo>
                    <a:pt x="3993" y="12989"/>
                  </a:lnTo>
                  <a:lnTo>
                    <a:pt x="7504" y="11409"/>
                  </a:lnTo>
                  <a:lnTo>
                    <a:pt x="9083" y="10882"/>
                  </a:lnTo>
                  <a:lnTo>
                    <a:pt x="12199" y="10707"/>
                  </a:lnTo>
                  <a:lnTo>
                    <a:pt x="13954" y="10531"/>
                  </a:lnTo>
                  <a:lnTo>
                    <a:pt x="14042" y="10488"/>
                  </a:lnTo>
                  <a:lnTo>
                    <a:pt x="15973" y="9083"/>
                  </a:lnTo>
                  <a:lnTo>
                    <a:pt x="18167" y="7855"/>
                  </a:lnTo>
                  <a:lnTo>
                    <a:pt x="19922" y="7021"/>
                  </a:lnTo>
                  <a:lnTo>
                    <a:pt x="20843" y="6845"/>
                  </a:lnTo>
                  <a:lnTo>
                    <a:pt x="22116" y="6889"/>
                  </a:lnTo>
                  <a:lnTo>
                    <a:pt x="23739" y="7240"/>
                  </a:lnTo>
                  <a:lnTo>
                    <a:pt x="27645" y="8732"/>
                  </a:lnTo>
                  <a:lnTo>
                    <a:pt x="29663" y="9698"/>
                  </a:lnTo>
                  <a:lnTo>
                    <a:pt x="32823" y="11146"/>
                  </a:lnTo>
                  <a:lnTo>
                    <a:pt x="32867" y="11190"/>
                  </a:lnTo>
                  <a:lnTo>
                    <a:pt x="33700" y="11409"/>
                  </a:lnTo>
                  <a:lnTo>
                    <a:pt x="33788" y="11409"/>
                  </a:lnTo>
                  <a:lnTo>
                    <a:pt x="34359" y="11277"/>
                  </a:lnTo>
                  <a:lnTo>
                    <a:pt x="34446" y="11233"/>
                  </a:lnTo>
                  <a:lnTo>
                    <a:pt x="36158" y="9127"/>
                  </a:lnTo>
                  <a:lnTo>
                    <a:pt x="36947" y="7986"/>
                  </a:lnTo>
                  <a:lnTo>
                    <a:pt x="36947" y="7899"/>
                  </a:lnTo>
                  <a:lnTo>
                    <a:pt x="36947" y="7855"/>
                  </a:lnTo>
                  <a:lnTo>
                    <a:pt x="36333" y="5134"/>
                  </a:lnTo>
                  <a:lnTo>
                    <a:pt x="35368" y="1843"/>
                  </a:lnTo>
                  <a:lnTo>
                    <a:pt x="34929" y="132"/>
                  </a:lnTo>
                  <a:lnTo>
                    <a:pt x="34929" y="88"/>
                  </a:lnTo>
                  <a:lnTo>
                    <a:pt x="34885" y="44"/>
                  </a:lnTo>
                  <a:lnTo>
                    <a:pt x="3479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1" name="Google Shape;2881;p126"/>
            <p:cNvSpPr/>
            <p:nvPr/>
          </p:nvSpPr>
          <p:spPr>
            <a:xfrm>
              <a:off x="2627400" y="2363275"/>
              <a:ext cx="931400" cy="657150"/>
            </a:xfrm>
            <a:custGeom>
              <a:avLst/>
              <a:gdLst/>
              <a:ahLst/>
              <a:cxnLst/>
              <a:rect l="l" t="t" r="r" b="b"/>
              <a:pathLst>
                <a:path w="37256" h="26286" extrusionOk="0">
                  <a:moveTo>
                    <a:pt x="36992" y="1"/>
                  </a:moveTo>
                  <a:lnTo>
                    <a:pt x="36948" y="45"/>
                  </a:lnTo>
                  <a:lnTo>
                    <a:pt x="36904" y="133"/>
                  </a:lnTo>
                  <a:lnTo>
                    <a:pt x="36466" y="2283"/>
                  </a:lnTo>
                  <a:lnTo>
                    <a:pt x="36466" y="2327"/>
                  </a:lnTo>
                  <a:lnTo>
                    <a:pt x="36422" y="4564"/>
                  </a:lnTo>
                  <a:lnTo>
                    <a:pt x="36290" y="9040"/>
                  </a:lnTo>
                  <a:lnTo>
                    <a:pt x="36334" y="12507"/>
                  </a:lnTo>
                  <a:lnTo>
                    <a:pt x="36334" y="12551"/>
                  </a:lnTo>
                  <a:lnTo>
                    <a:pt x="36597" y="13692"/>
                  </a:lnTo>
                  <a:lnTo>
                    <a:pt x="36158" y="14657"/>
                  </a:lnTo>
                  <a:lnTo>
                    <a:pt x="34930" y="15271"/>
                  </a:lnTo>
                  <a:lnTo>
                    <a:pt x="33394" y="15622"/>
                  </a:lnTo>
                  <a:lnTo>
                    <a:pt x="31683" y="15842"/>
                  </a:lnTo>
                  <a:lnTo>
                    <a:pt x="29971" y="15315"/>
                  </a:lnTo>
                  <a:lnTo>
                    <a:pt x="27294" y="14262"/>
                  </a:lnTo>
                  <a:lnTo>
                    <a:pt x="26110" y="13253"/>
                  </a:lnTo>
                  <a:lnTo>
                    <a:pt x="26022" y="13209"/>
                  </a:lnTo>
                  <a:lnTo>
                    <a:pt x="25890" y="13253"/>
                  </a:lnTo>
                  <a:lnTo>
                    <a:pt x="25276" y="13779"/>
                  </a:lnTo>
                  <a:lnTo>
                    <a:pt x="24179" y="14306"/>
                  </a:lnTo>
                  <a:lnTo>
                    <a:pt x="21502" y="15491"/>
                  </a:lnTo>
                  <a:lnTo>
                    <a:pt x="18826" y="16632"/>
                  </a:lnTo>
                  <a:lnTo>
                    <a:pt x="16851" y="17597"/>
                  </a:lnTo>
                  <a:lnTo>
                    <a:pt x="13823" y="19528"/>
                  </a:lnTo>
                  <a:lnTo>
                    <a:pt x="12200" y="19572"/>
                  </a:lnTo>
                  <a:lnTo>
                    <a:pt x="9435" y="19791"/>
                  </a:lnTo>
                  <a:lnTo>
                    <a:pt x="9391" y="19791"/>
                  </a:lnTo>
                  <a:lnTo>
                    <a:pt x="8426" y="20186"/>
                  </a:lnTo>
                  <a:lnTo>
                    <a:pt x="6495" y="21063"/>
                  </a:lnTo>
                  <a:lnTo>
                    <a:pt x="4520" y="22160"/>
                  </a:lnTo>
                  <a:lnTo>
                    <a:pt x="4477" y="22160"/>
                  </a:lnTo>
                  <a:lnTo>
                    <a:pt x="2634" y="23477"/>
                  </a:lnTo>
                  <a:lnTo>
                    <a:pt x="45" y="25978"/>
                  </a:lnTo>
                  <a:lnTo>
                    <a:pt x="1" y="26022"/>
                  </a:lnTo>
                  <a:lnTo>
                    <a:pt x="1" y="26066"/>
                  </a:lnTo>
                  <a:lnTo>
                    <a:pt x="1" y="26154"/>
                  </a:lnTo>
                  <a:lnTo>
                    <a:pt x="45" y="26197"/>
                  </a:lnTo>
                  <a:lnTo>
                    <a:pt x="89" y="26241"/>
                  </a:lnTo>
                  <a:lnTo>
                    <a:pt x="176" y="26285"/>
                  </a:lnTo>
                  <a:lnTo>
                    <a:pt x="220" y="26241"/>
                  </a:lnTo>
                  <a:lnTo>
                    <a:pt x="264" y="26197"/>
                  </a:lnTo>
                  <a:lnTo>
                    <a:pt x="2853" y="23740"/>
                  </a:lnTo>
                  <a:lnTo>
                    <a:pt x="4696" y="22468"/>
                  </a:lnTo>
                  <a:lnTo>
                    <a:pt x="6671" y="21371"/>
                  </a:lnTo>
                  <a:lnTo>
                    <a:pt x="8557" y="20493"/>
                  </a:lnTo>
                  <a:lnTo>
                    <a:pt x="9479" y="20142"/>
                  </a:lnTo>
                  <a:lnTo>
                    <a:pt x="12243" y="19923"/>
                  </a:lnTo>
                  <a:lnTo>
                    <a:pt x="13867" y="19879"/>
                  </a:lnTo>
                  <a:lnTo>
                    <a:pt x="13955" y="19835"/>
                  </a:lnTo>
                  <a:lnTo>
                    <a:pt x="17026" y="17904"/>
                  </a:lnTo>
                  <a:lnTo>
                    <a:pt x="18957" y="16939"/>
                  </a:lnTo>
                  <a:lnTo>
                    <a:pt x="21634" y="15798"/>
                  </a:lnTo>
                  <a:lnTo>
                    <a:pt x="24354" y="14613"/>
                  </a:lnTo>
                  <a:lnTo>
                    <a:pt x="25452" y="14087"/>
                  </a:lnTo>
                  <a:lnTo>
                    <a:pt x="25495" y="14087"/>
                  </a:lnTo>
                  <a:lnTo>
                    <a:pt x="26022" y="13604"/>
                  </a:lnTo>
                  <a:lnTo>
                    <a:pt x="27119" y="14525"/>
                  </a:lnTo>
                  <a:lnTo>
                    <a:pt x="27163" y="14569"/>
                  </a:lnTo>
                  <a:lnTo>
                    <a:pt x="29840" y="15666"/>
                  </a:lnTo>
                  <a:lnTo>
                    <a:pt x="31595" y="16193"/>
                  </a:lnTo>
                  <a:lnTo>
                    <a:pt x="31683" y="16193"/>
                  </a:lnTo>
                  <a:lnTo>
                    <a:pt x="33438" y="15973"/>
                  </a:lnTo>
                  <a:lnTo>
                    <a:pt x="33482" y="15973"/>
                  </a:lnTo>
                  <a:lnTo>
                    <a:pt x="35061" y="15622"/>
                  </a:lnTo>
                  <a:lnTo>
                    <a:pt x="35061" y="15578"/>
                  </a:lnTo>
                  <a:lnTo>
                    <a:pt x="36378" y="14964"/>
                  </a:lnTo>
                  <a:lnTo>
                    <a:pt x="36466" y="14876"/>
                  </a:lnTo>
                  <a:lnTo>
                    <a:pt x="36904" y="13779"/>
                  </a:lnTo>
                  <a:lnTo>
                    <a:pt x="36948" y="13692"/>
                  </a:lnTo>
                  <a:lnTo>
                    <a:pt x="36685" y="12507"/>
                  </a:lnTo>
                  <a:lnTo>
                    <a:pt x="36641" y="9040"/>
                  </a:lnTo>
                  <a:lnTo>
                    <a:pt x="36773" y="4564"/>
                  </a:lnTo>
                  <a:lnTo>
                    <a:pt x="36817" y="2327"/>
                  </a:lnTo>
                  <a:lnTo>
                    <a:pt x="37255" y="176"/>
                  </a:lnTo>
                  <a:lnTo>
                    <a:pt x="37255" y="133"/>
                  </a:lnTo>
                  <a:lnTo>
                    <a:pt x="37255" y="45"/>
                  </a:lnTo>
                  <a:lnTo>
                    <a:pt x="3721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2" name="Google Shape;2882;p126"/>
            <p:cNvSpPr/>
            <p:nvPr/>
          </p:nvSpPr>
          <p:spPr>
            <a:xfrm>
              <a:off x="3319625" y="1408900"/>
              <a:ext cx="345575" cy="2234625"/>
            </a:xfrm>
            <a:custGeom>
              <a:avLst/>
              <a:gdLst/>
              <a:ahLst/>
              <a:cxnLst/>
              <a:rect l="l" t="t" r="r" b="b"/>
              <a:pathLst>
                <a:path w="13823" h="89385" extrusionOk="0">
                  <a:moveTo>
                    <a:pt x="8382" y="0"/>
                  </a:moveTo>
                  <a:lnTo>
                    <a:pt x="8294" y="44"/>
                  </a:lnTo>
                  <a:lnTo>
                    <a:pt x="8250" y="88"/>
                  </a:lnTo>
                  <a:lnTo>
                    <a:pt x="8250" y="176"/>
                  </a:lnTo>
                  <a:lnTo>
                    <a:pt x="8250" y="219"/>
                  </a:lnTo>
                  <a:lnTo>
                    <a:pt x="8294" y="263"/>
                  </a:lnTo>
                  <a:lnTo>
                    <a:pt x="9961" y="2413"/>
                  </a:lnTo>
                  <a:lnTo>
                    <a:pt x="11190" y="3467"/>
                  </a:lnTo>
                  <a:lnTo>
                    <a:pt x="11278" y="3510"/>
                  </a:lnTo>
                  <a:lnTo>
                    <a:pt x="12814" y="4037"/>
                  </a:lnTo>
                  <a:lnTo>
                    <a:pt x="13165" y="4344"/>
                  </a:lnTo>
                  <a:lnTo>
                    <a:pt x="13340" y="4959"/>
                  </a:lnTo>
                  <a:lnTo>
                    <a:pt x="13472" y="6450"/>
                  </a:lnTo>
                  <a:lnTo>
                    <a:pt x="13340" y="7504"/>
                  </a:lnTo>
                  <a:lnTo>
                    <a:pt x="12726" y="9347"/>
                  </a:lnTo>
                  <a:lnTo>
                    <a:pt x="12068" y="12067"/>
                  </a:lnTo>
                  <a:lnTo>
                    <a:pt x="11629" y="14656"/>
                  </a:lnTo>
                  <a:lnTo>
                    <a:pt x="11629" y="14700"/>
                  </a:lnTo>
                  <a:lnTo>
                    <a:pt x="11497" y="17069"/>
                  </a:lnTo>
                  <a:lnTo>
                    <a:pt x="11453" y="19702"/>
                  </a:lnTo>
                  <a:lnTo>
                    <a:pt x="11102" y="24573"/>
                  </a:lnTo>
                  <a:lnTo>
                    <a:pt x="11102" y="24617"/>
                  </a:lnTo>
                  <a:lnTo>
                    <a:pt x="11322" y="26416"/>
                  </a:lnTo>
                  <a:lnTo>
                    <a:pt x="11322" y="26460"/>
                  </a:lnTo>
                  <a:lnTo>
                    <a:pt x="12111" y="29575"/>
                  </a:lnTo>
                  <a:lnTo>
                    <a:pt x="12857" y="32647"/>
                  </a:lnTo>
                  <a:lnTo>
                    <a:pt x="12770" y="33525"/>
                  </a:lnTo>
                  <a:lnTo>
                    <a:pt x="11804" y="35631"/>
                  </a:lnTo>
                  <a:lnTo>
                    <a:pt x="10663" y="38527"/>
                  </a:lnTo>
                  <a:lnTo>
                    <a:pt x="10268" y="40545"/>
                  </a:lnTo>
                  <a:lnTo>
                    <a:pt x="10268" y="40589"/>
                  </a:lnTo>
                  <a:lnTo>
                    <a:pt x="10181" y="42696"/>
                  </a:lnTo>
                  <a:lnTo>
                    <a:pt x="10049" y="47654"/>
                  </a:lnTo>
                  <a:lnTo>
                    <a:pt x="10181" y="49760"/>
                  </a:lnTo>
                  <a:lnTo>
                    <a:pt x="10663" y="52174"/>
                  </a:lnTo>
                  <a:lnTo>
                    <a:pt x="11453" y="55070"/>
                  </a:lnTo>
                  <a:lnTo>
                    <a:pt x="12375" y="58493"/>
                  </a:lnTo>
                  <a:lnTo>
                    <a:pt x="12331" y="58887"/>
                  </a:lnTo>
                  <a:lnTo>
                    <a:pt x="11497" y="60204"/>
                  </a:lnTo>
                  <a:lnTo>
                    <a:pt x="10268" y="62135"/>
                  </a:lnTo>
                  <a:lnTo>
                    <a:pt x="10225" y="62178"/>
                  </a:lnTo>
                  <a:lnTo>
                    <a:pt x="9742" y="63627"/>
                  </a:lnTo>
                  <a:lnTo>
                    <a:pt x="9698" y="63670"/>
                  </a:lnTo>
                  <a:lnTo>
                    <a:pt x="9347" y="67620"/>
                  </a:lnTo>
                  <a:lnTo>
                    <a:pt x="9347" y="67707"/>
                  </a:lnTo>
                  <a:lnTo>
                    <a:pt x="9479" y="68234"/>
                  </a:lnTo>
                  <a:lnTo>
                    <a:pt x="9479" y="68278"/>
                  </a:lnTo>
                  <a:lnTo>
                    <a:pt x="10576" y="70603"/>
                  </a:lnTo>
                  <a:lnTo>
                    <a:pt x="12638" y="74948"/>
                  </a:lnTo>
                  <a:lnTo>
                    <a:pt x="12287" y="75957"/>
                  </a:lnTo>
                  <a:lnTo>
                    <a:pt x="10400" y="77186"/>
                  </a:lnTo>
                  <a:lnTo>
                    <a:pt x="8557" y="78546"/>
                  </a:lnTo>
                  <a:lnTo>
                    <a:pt x="6275" y="80433"/>
                  </a:lnTo>
                  <a:lnTo>
                    <a:pt x="5968" y="80477"/>
                  </a:lnTo>
                  <a:lnTo>
                    <a:pt x="5880" y="80520"/>
                  </a:lnTo>
                  <a:lnTo>
                    <a:pt x="3642" y="82714"/>
                  </a:lnTo>
                  <a:lnTo>
                    <a:pt x="2326" y="84119"/>
                  </a:lnTo>
                  <a:lnTo>
                    <a:pt x="2282" y="84206"/>
                  </a:lnTo>
                  <a:lnTo>
                    <a:pt x="1405" y="86269"/>
                  </a:lnTo>
                  <a:lnTo>
                    <a:pt x="44" y="89121"/>
                  </a:lnTo>
                  <a:lnTo>
                    <a:pt x="0" y="89209"/>
                  </a:lnTo>
                  <a:lnTo>
                    <a:pt x="44" y="89253"/>
                  </a:lnTo>
                  <a:lnTo>
                    <a:pt x="44" y="89340"/>
                  </a:lnTo>
                  <a:lnTo>
                    <a:pt x="132" y="89384"/>
                  </a:lnTo>
                  <a:lnTo>
                    <a:pt x="176" y="89384"/>
                  </a:lnTo>
                  <a:lnTo>
                    <a:pt x="308" y="89340"/>
                  </a:lnTo>
                  <a:lnTo>
                    <a:pt x="351" y="89296"/>
                  </a:lnTo>
                  <a:lnTo>
                    <a:pt x="1712" y="86400"/>
                  </a:lnTo>
                  <a:lnTo>
                    <a:pt x="2589" y="84338"/>
                  </a:lnTo>
                  <a:lnTo>
                    <a:pt x="3906" y="82934"/>
                  </a:lnTo>
                  <a:lnTo>
                    <a:pt x="6056" y="80828"/>
                  </a:lnTo>
                  <a:lnTo>
                    <a:pt x="6363" y="80784"/>
                  </a:lnTo>
                  <a:lnTo>
                    <a:pt x="6451" y="80740"/>
                  </a:lnTo>
                  <a:lnTo>
                    <a:pt x="8777" y="78809"/>
                  </a:lnTo>
                  <a:lnTo>
                    <a:pt x="10619" y="77449"/>
                  </a:lnTo>
                  <a:lnTo>
                    <a:pt x="12550" y="76220"/>
                  </a:lnTo>
                  <a:lnTo>
                    <a:pt x="12638" y="76132"/>
                  </a:lnTo>
                  <a:lnTo>
                    <a:pt x="12989" y="74992"/>
                  </a:lnTo>
                  <a:lnTo>
                    <a:pt x="12989" y="74860"/>
                  </a:lnTo>
                  <a:lnTo>
                    <a:pt x="10883" y="70472"/>
                  </a:lnTo>
                  <a:lnTo>
                    <a:pt x="9786" y="68146"/>
                  </a:lnTo>
                  <a:lnTo>
                    <a:pt x="9698" y="67620"/>
                  </a:lnTo>
                  <a:lnTo>
                    <a:pt x="10049" y="63714"/>
                  </a:lnTo>
                  <a:lnTo>
                    <a:pt x="10576" y="62310"/>
                  </a:lnTo>
                  <a:lnTo>
                    <a:pt x="11760" y="60379"/>
                  </a:lnTo>
                  <a:lnTo>
                    <a:pt x="12638" y="59063"/>
                  </a:lnTo>
                  <a:lnTo>
                    <a:pt x="12682" y="58975"/>
                  </a:lnTo>
                  <a:lnTo>
                    <a:pt x="12726" y="58493"/>
                  </a:lnTo>
                  <a:lnTo>
                    <a:pt x="12726" y="58449"/>
                  </a:lnTo>
                  <a:lnTo>
                    <a:pt x="11760" y="54938"/>
                  </a:lnTo>
                  <a:lnTo>
                    <a:pt x="11014" y="52086"/>
                  </a:lnTo>
                  <a:lnTo>
                    <a:pt x="10532" y="49716"/>
                  </a:lnTo>
                  <a:lnTo>
                    <a:pt x="10400" y="47654"/>
                  </a:lnTo>
                  <a:lnTo>
                    <a:pt x="10532" y="42739"/>
                  </a:lnTo>
                  <a:lnTo>
                    <a:pt x="10619" y="40589"/>
                  </a:lnTo>
                  <a:lnTo>
                    <a:pt x="11014" y="38615"/>
                  </a:lnTo>
                  <a:lnTo>
                    <a:pt x="12111" y="35763"/>
                  </a:lnTo>
                  <a:lnTo>
                    <a:pt x="13077" y="33656"/>
                  </a:lnTo>
                  <a:lnTo>
                    <a:pt x="13077" y="33612"/>
                  </a:lnTo>
                  <a:lnTo>
                    <a:pt x="13208" y="32647"/>
                  </a:lnTo>
                  <a:lnTo>
                    <a:pt x="13208" y="32603"/>
                  </a:lnTo>
                  <a:lnTo>
                    <a:pt x="12462" y="29488"/>
                  </a:lnTo>
                  <a:lnTo>
                    <a:pt x="11673" y="26372"/>
                  </a:lnTo>
                  <a:lnTo>
                    <a:pt x="11453" y="24573"/>
                  </a:lnTo>
                  <a:lnTo>
                    <a:pt x="11804" y="19702"/>
                  </a:lnTo>
                  <a:lnTo>
                    <a:pt x="11848" y="17113"/>
                  </a:lnTo>
                  <a:lnTo>
                    <a:pt x="11980" y="14700"/>
                  </a:lnTo>
                  <a:lnTo>
                    <a:pt x="12419" y="12111"/>
                  </a:lnTo>
                  <a:lnTo>
                    <a:pt x="13077" y="9434"/>
                  </a:lnTo>
                  <a:lnTo>
                    <a:pt x="13647" y="7591"/>
                  </a:lnTo>
                  <a:lnTo>
                    <a:pt x="13647" y="7547"/>
                  </a:lnTo>
                  <a:lnTo>
                    <a:pt x="13823" y="6494"/>
                  </a:lnTo>
                  <a:lnTo>
                    <a:pt x="13823" y="6450"/>
                  </a:lnTo>
                  <a:lnTo>
                    <a:pt x="13691" y="4915"/>
                  </a:lnTo>
                  <a:lnTo>
                    <a:pt x="13691" y="4871"/>
                  </a:lnTo>
                  <a:lnTo>
                    <a:pt x="13472" y="4213"/>
                  </a:lnTo>
                  <a:lnTo>
                    <a:pt x="13428" y="4125"/>
                  </a:lnTo>
                  <a:lnTo>
                    <a:pt x="13033" y="3730"/>
                  </a:lnTo>
                  <a:lnTo>
                    <a:pt x="12945" y="3686"/>
                  </a:lnTo>
                  <a:lnTo>
                    <a:pt x="11409" y="3203"/>
                  </a:lnTo>
                  <a:lnTo>
                    <a:pt x="10225" y="2150"/>
                  </a:lnTo>
                  <a:lnTo>
                    <a:pt x="8557" y="88"/>
                  </a:lnTo>
                  <a:lnTo>
                    <a:pt x="851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3" name="Google Shape;2883;p126"/>
            <p:cNvSpPr/>
            <p:nvPr/>
          </p:nvSpPr>
          <p:spPr>
            <a:xfrm>
              <a:off x="2895075" y="3238700"/>
              <a:ext cx="385075" cy="337900"/>
            </a:xfrm>
            <a:custGeom>
              <a:avLst/>
              <a:gdLst/>
              <a:ahLst/>
              <a:cxnLst/>
              <a:rect l="l" t="t" r="r" b="b"/>
              <a:pathLst>
                <a:path w="15403" h="13516" extrusionOk="0">
                  <a:moveTo>
                    <a:pt x="7197" y="0"/>
                  </a:moveTo>
                  <a:lnTo>
                    <a:pt x="2677" y="483"/>
                  </a:lnTo>
                  <a:lnTo>
                    <a:pt x="176" y="527"/>
                  </a:lnTo>
                  <a:lnTo>
                    <a:pt x="132" y="527"/>
                  </a:lnTo>
                  <a:lnTo>
                    <a:pt x="45" y="571"/>
                  </a:lnTo>
                  <a:lnTo>
                    <a:pt x="1" y="659"/>
                  </a:lnTo>
                  <a:lnTo>
                    <a:pt x="1" y="703"/>
                  </a:lnTo>
                  <a:lnTo>
                    <a:pt x="45" y="790"/>
                  </a:lnTo>
                  <a:lnTo>
                    <a:pt x="45" y="834"/>
                  </a:lnTo>
                  <a:lnTo>
                    <a:pt x="132" y="878"/>
                  </a:lnTo>
                  <a:lnTo>
                    <a:pt x="176" y="878"/>
                  </a:lnTo>
                  <a:lnTo>
                    <a:pt x="2721" y="834"/>
                  </a:lnTo>
                  <a:lnTo>
                    <a:pt x="7197" y="351"/>
                  </a:lnTo>
                  <a:lnTo>
                    <a:pt x="7548" y="615"/>
                  </a:lnTo>
                  <a:lnTo>
                    <a:pt x="8470" y="1448"/>
                  </a:lnTo>
                  <a:lnTo>
                    <a:pt x="10005" y="2940"/>
                  </a:lnTo>
                  <a:lnTo>
                    <a:pt x="11805" y="4783"/>
                  </a:lnTo>
                  <a:lnTo>
                    <a:pt x="14525" y="7943"/>
                  </a:lnTo>
                  <a:lnTo>
                    <a:pt x="15052" y="9128"/>
                  </a:lnTo>
                  <a:lnTo>
                    <a:pt x="14964" y="10619"/>
                  </a:lnTo>
                  <a:lnTo>
                    <a:pt x="14042" y="13252"/>
                  </a:lnTo>
                  <a:lnTo>
                    <a:pt x="13999" y="13340"/>
                  </a:lnTo>
                  <a:lnTo>
                    <a:pt x="14042" y="13384"/>
                  </a:lnTo>
                  <a:lnTo>
                    <a:pt x="14086" y="13428"/>
                  </a:lnTo>
                  <a:lnTo>
                    <a:pt x="14130" y="13472"/>
                  </a:lnTo>
                  <a:lnTo>
                    <a:pt x="14174" y="13516"/>
                  </a:lnTo>
                  <a:lnTo>
                    <a:pt x="14306" y="13472"/>
                  </a:lnTo>
                  <a:lnTo>
                    <a:pt x="14350" y="13384"/>
                  </a:lnTo>
                  <a:lnTo>
                    <a:pt x="15271" y="10707"/>
                  </a:lnTo>
                  <a:lnTo>
                    <a:pt x="15315" y="10663"/>
                  </a:lnTo>
                  <a:lnTo>
                    <a:pt x="15403" y="9128"/>
                  </a:lnTo>
                  <a:lnTo>
                    <a:pt x="15359" y="9040"/>
                  </a:lnTo>
                  <a:lnTo>
                    <a:pt x="14832" y="7767"/>
                  </a:lnTo>
                  <a:lnTo>
                    <a:pt x="14788" y="7723"/>
                  </a:lnTo>
                  <a:lnTo>
                    <a:pt x="12068" y="4520"/>
                  </a:lnTo>
                  <a:lnTo>
                    <a:pt x="10269" y="2721"/>
                  </a:lnTo>
                  <a:lnTo>
                    <a:pt x="8689" y="1185"/>
                  </a:lnTo>
                  <a:lnTo>
                    <a:pt x="7767" y="351"/>
                  </a:lnTo>
                  <a:lnTo>
                    <a:pt x="7329" y="44"/>
                  </a:lnTo>
                  <a:lnTo>
                    <a:pt x="719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4" name="Google Shape;2884;p126"/>
            <p:cNvSpPr/>
            <p:nvPr/>
          </p:nvSpPr>
          <p:spPr>
            <a:xfrm>
              <a:off x="2931275" y="3283675"/>
              <a:ext cx="242475" cy="218325"/>
            </a:xfrm>
            <a:custGeom>
              <a:avLst/>
              <a:gdLst/>
              <a:ahLst/>
              <a:cxnLst/>
              <a:rect l="l" t="t" r="r" b="b"/>
              <a:pathLst>
                <a:path w="9699" h="8733" extrusionOk="0">
                  <a:moveTo>
                    <a:pt x="1624" y="1"/>
                  </a:moveTo>
                  <a:lnTo>
                    <a:pt x="176" y="44"/>
                  </a:lnTo>
                  <a:lnTo>
                    <a:pt x="132" y="88"/>
                  </a:lnTo>
                  <a:lnTo>
                    <a:pt x="45" y="88"/>
                  </a:lnTo>
                  <a:lnTo>
                    <a:pt x="45" y="176"/>
                  </a:lnTo>
                  <a:lnTo>
                    <a:pt x="1" y="220"/>
                  </a:lnTo>
                  <a:lnTo>
                    <a:pt x="45" y="308"/>
                  </a:lnTo>
                  <a:lnTo>
                    <a:pt x="88" y="352"/>
                  </a:lnTo>
                  <a:lnTo>
                    <a:pt x="176" y="395"/>
                  </a:lnTo>
                  <a:lnTo>
                    <a:pt x="1624" y="352"/>
                  </a:lnTo>
                  <a:lnTo>
                    <a:pt x="3555" y="483"/>
                  </a:lnTo>
                  <a:lnTo>
                    <a:pt x="4301" y="746"/>
                  </a:lnTo>
                  <a:lnTo>
                    <a:pt x="5530" y="1843"/>
                  </a:lnTo>
                  <a:lnTo>
                    <a:pt x="7504" y="4038"/>
                  </a:lnTo>
                  <a:lnTo>
                    <a:pt x="8426" y="5266"/>
                  </a:lnTo>
                  <a:lnTo>
                    <a:pt x="9128" y="6626"/>
                  </a:lnTo>
                  <a:lnTo>
                    <a:pt x="9347" y="8118"/>
                  </a:lnTo>
                  <a:lnTo>
                    <a:pt x="9259" y="8557"/>
                  </a:lnTo>
                  <a:lnTo>
                    <a:pt x="9259" y="8601"/>
                  </a:lnTo>
                  <a:lnTo>
                    <a:pt x="9303" y="8689"/>
                  </a:lnTo>
                  <a:lnTo>
                    <a:pt x="9347" y="8733"/>
                  </a:lnTo>
                  <a:lnTo>
                    <a:pt x="9435" y="8733"/>
                  </a:lnTo>
                  <a:lnTo>
                    <a:pt x="9567" y="8689"/>
                  </a:lnTo>
                  <a:lnTo>
                    <a:pt x="9611" y="8601"/>
                  </a:lnTo>
                  <a:lnTo>
                    <a:pt x="9698" y="8162"/>
                  </a:lnTo>
                  <a:lnTo>
                    <a:pt x="9698" y="8074"/>
                  </a:lnTo>
                  <a:lnTo>
                    <a:pt x="9435" y="6539"/>
                  </a:lnTo>
                  <a:lnTo>
                    <a:pt x="9435" y="6495"/>
                  </a:lnTo>
                  <a:lnTo>
                    <a:pt x="8733" y="5091"/>
                  </a:lnTo>
                  <a:lnTo>
                    <a:pt x="8689" y="5091"/>
                  </a:lnTo>
                  <a:lnTo>
                    <a:pt x="7768" y="3818"/>
                  </a:lnTo>
                  <a:lnTo>
                    <a:pt x="7768" y="3774"/>
                  </a:lnTo>
                  <a:lnTo>
                    <a:pt x="5749" y="1580"/>
                  </a:lnTo>
                  <a:lnTo>
                    <a:pt x="4520" y="483"/>
                  </a:lnTo>
                  <a:lnTo>
                    <a:pt x="4433" y="439"/>
                  </a:lnTo>
                  <a:lnTo>
                    <a:pt x="3643" y="176"/>
                  </a:lnTo>
                  <a:lnTo>
                    <a:pt x="3599" y="132"/>
                  </a:lnTo>
                  <a:lnTo>
                    <a:pt x="162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5" name="Google Shape;2885;p126"/>
            <p:cNvSpPr/>
            <p:nvPr/>
          </p:nvSpPr>
          <p:spPr>
            <a:xfrm>
              <a:off x="2574750" y="1389150"/>
              <a:ext cx="1018050" cy="1583000"/>
            </a:xfrm>
            <a:custGeom>
              <a:avLst/>
              <a:gdLst/>
              <a:ahLst/>
              <a:cxnLst/>
              <a:rect l="l" t="t" r="r" b="b"/>
              <a:pathLst>
                <a:path w="40722" h="63320" extrusionOk="0">
                  <a:moveTo>
                    <a:pt x="34666" y="0"/>
                  </a:moveTo>
                  <a:lnTo>
                    <a:pt x="34622" y="44"/>
                  </a:lnTo>
                  <a:lnTo>
                    <a:pt x="34578" y="88"/>
                  </a:lnTo>
                  <a:lnTo>
                    <a:pt x="34535" y="132"/>
                  </a:lnTo>
                  <a:lnTo>
                    <a:pt x="34535" y="220"/>
                  </a:lnTo>
                  <a:lnTo>
                    <a:pt x="34578" y="263"/>
                  </a:lnTo>
                  <a:lnTo>
                    <a:pt x="36597" y="3072"/>
                  </a:lnTo>
                  <a:lnTo>
                    <a:pt x="37826" y="4959"/>
                  </a:lnTo>
                  <a:lnTo>
                    <a:pt x="38791" y="6714"/>
                  </a:lnTo>
                  <a:lnTo>
                    <a:pt x="39230" y="8030"/>
                  </a:lnTo>
                  <a:lnTo>
                    <a:pt x="39098" y="10224"/>
                  </a:lnTo>
                  <a:lnTo>
                    <a:pt x="39098" y="10268"/>
                  </a:lnTo>
                  <a:lnTo>
                    <a:pt x="39537" y="12594"/>
                  </a:lnTo>
                  <a:lnTo>
                    <a:pt x="39493" y="13779"/>
                  </a:lnTo>
                  <a:lnTo>
                    <a:pt x="39230" y="15885"/>
                  </a:lnTo>
                  <a:lnTo>
                    <a:pt x="39230" y="15929"/>
                  </a:lnTo>
                  <a:lnTo>
                    <a:pt x="39317" y="20229"/>
                  </a:lnTo>
                  <a:lnTo>
                    <a:pt x="39142" y="22511"/>
                  </a:lnTo>
                  <a:lnTo>
                    <a:pt x="38966" y="25319"/>
                  </a:lnTo>
                  <a:lnTo>
                    <a:pt x="39142" y="27118"/>
                  </a:lnTo>
                  <a:lnTo>
                    <a:pt x="39142" y="27162"/>
                  </a:lnTo>
                  <a:lnTo>
                    <a:pt x="39800" y="29970"/>
                  </a:lnTo>
                  <a:lnTo>
                    <a:pt x="40371" y="32472"/>
                  </a:lnTo>
                  <a:lnTo>
                    <a:pt x="40239" y="33964"/>
                  </a:lnTo>
                  <a:lnTo>
                    <a:pt x="39712" y="35850"/>
                  </a:lnTo>
                  <a:lnTo>
                    <a:pt x="38264" y="39800"/>
                  </a:lnTo>
                  <a:lnTo>
                    <a:pt x="38264" y="39844"/>
                  </a:lnTo>
                  <a:lnTo>
                    <a:pt x="37957" y="41248"/>
                  </a:lnTo>
                  <a:lnTo>
                    <a:pt x="37299" y="42740"/>
                  </a:lnTo>
                  <a:lnTo>
                    <a:pt x="35368" y="45767"/>
                  </a:lnTo>
                  <a:lnTo>
                    <a:pt x="33789" y="47172"/>
                  </a:lnTo>
                  <a:lnTo>
                    <a:pt x="31770" y="48883"/>
                  </a:lnTo>
                  <a:lnTo>
                    <a:pt x="30849" y="48839"/>
                  </a:lnTo>
                  <a:lnTo>
                    <a:pt x="28786" y="48400"/>
                  </a:lnTo>
                  <a:lnTo>
                    <a:pt x="28655" y="48400"/>
                  </a:lnTo>
                  <a:lnTo>
                    <a:pt x="26153" y="49673"/>
                  </a:lnTo>
                  <a:lnTo>
                    <a:pt x="23520" y="50901"/>
                  </a:lnTo>
                  <a:lnTo>
                    <a:pt x="20493" y="52306"/>
                  </a:lnTo>
                  <a:lnTo>
                    <a:pt x="14613" y="54894"/>
                  </a:lnTo>
                  <a:lnTo>
                    <a:pt x="10488" y="56299"/>
                  </a:lnTo>
                  <a:lnTo>
                    <a:pt x="10444" y="56343"/>
                  </a:lnTo>
                  <a:lnTo>
                    <a:pt x="7943" y="57571"/>
                  </a:lnTo>
                  <a:lnTo>
                    <a:pt x="5837" y="58844"/>
                  </a:lnTo>
                  <a:lnTo>
                    <a:pt x="2546" y="61257"/>
                  </a:lnTo>
                  <a:lnTo>
                    <a:pt x="44" y="63012"/>
                  </a:lnTo>
                  <a:lnTo>
                    <a:pt x="1" y="63056"/>
                  </a:lnTo>
                  <a:lnTo>
                    <a:pt x="1" y="63100"/>
                  </a:lnTo>
                  <a:lnTo>
                    <a:pt x="1" y="63188"/>
                  </a:lnTo>
                  <a:lnTo>
                    <a:pt x="1" y="63232"/>
                  </a:lnTo>
                  <a:lnTo>
                    <a:pt x="88" y="63319"/>
                  </a:lnTo>
                  <a:lnTo>
                    <a:pt x="176" y="63319"/>
                  </a:lnTo>
                  <a:lnTo>
                    <a:pt x="264" y="63276"/>
                  </a:lnTo>
                  <a:lnTo>
                    <a:pt x="2765" y="61520"/>
                  </a:lnTo>
                  <a:lnTo>
                    <a:pt x="6012" y="59151"/>
                  </a:lnTo>
                  <a:lnTo>
                    <a:pt x="8118" y="57878"/>
                  </a:lnTo>
                  <a:lnTo>
                    <a:pt x="10620" y="56650"/>
                  </a:lnTo>
                  <a:lnTo>
                    <a:pt x="14744" y="55202"/>
                  </a:lnTo>
                  <a:lnTo>
                    <a:pt x="20624" y="52613"/>
                  </a:lnTo>
                  <a:lnTo>
                    <a:pt x="23696" y="51209"/>
                  </a:lnTo>
                  <a:lnTo>
                    <a:pt x="26285" y="49980"/>
                  </a:lnTo>
                  <a:lnTo>
                    <a:pt x="28786" y="48751"/>
                  </a:lnTo>
                  <a:lnTo>
                    <a:pt x="30805" y="49190"/>
                  </a:lnTo>
                  <a:lnTo>
                    <a:pt x="31858" y="49234"/>
                  </a:lnTo>
                  <a:lnTo>
                    <a:pt x="31946" y="49190"/>
                  </a:lnTo>
                  <a:lnTo>
                    <a:pt x="34008" y="47435"/>
                  </a:lnTo>
                  <a:lnTo>
                    <a:pt x="35588" y="46031"/>
                  </a:lnTo>
                  <a:lnTo>
                    <a:pt x="35632" y="45987"/>
                  </a:lnTo>
                  <a:lnTo>
                    <a:pt x="37562" y="42915"/>
                  </a:lnTo>
                  <a:lnTo>
                    <a:pt x="37606" y="42871"/>
                  </a:lnTo>
                  <a:lnTo>
                    <a:pt x="38264" y="41379"/>
                  </a:lnTo>
                  <a:lnTo>
                    <a:pt x="38264" y="41335"/>
                  </a:lnTo>
                  <a:lnTo>
                    <a:pt x="38615" y="39931"/>
                  </a:lnTo>
                  <a:lnTo>
                    <a:pt x="40063" y="35982"/>
                  </a:lnTo>
                  <a:lnTo>
                    <a:pt x="40546" y="34007"/>
                  </a:lnTo>
                  <a:lnTo>
                    <a:pt x="40590" y="34007"/>
                  </a:lnTo>
                  <a:lnTo>
                    <a:pt x="40722" y="32472"/>
                  </a:lnTo>
                  <a:lnTo>
                    <a:pt x="40722" y="32428"/>
                  </a:lnTo>
                  <a:lnTo>
                    <a:pt x="40151" y="29883"/>
                  </a:lnTo>
                  <a:lnTo>
                    <a:pt x="39493" y="27074"/>
                  </a:lnTo>
                  <a:lnTo>
                    <a:pt x="39317" y="25319"/>
                  </a:lnTo>
                  <a:lnTo>
                    <a:pt x="39493" y="22555"/>
                  </a:lnTo>
                  <a:lnTo>
                    <a:pt x="39669" y="20229"/>
                  </a:lnTo>
                  <a:lnTo>
                    <a:pt x="39581" y="15929"/>
                  </a:lnTo>
                  <a:lnTo>
                    <a:pt x="39844" y="13822"/>
                  </a:lnTo>
                  <a:lnTo>
                    <a:pt x="39888" y="12594"/>
                  </a:lnTo>
                  <a:lnTo>
                    <a:pt x="39888" y="12550"/>
                  </a:lnTo>
                  <a:lnTo>
                    <a:pt x="39449" y="10224"/>
                  </a:lnTo>
                  <a:lnTo>
                    <a:pt x="39581" y="8030"/>
                  </a:lnTo>
                  <a:lnTo>
                    <a:pt x="39537" y="7943"/>
                  </a:lnTo>
                  <a:lnTo>
                    <a:pt x="39142" y="6582"/>
                  </a:lnTo>
                  <a:lnTo>
                    <a:pt x="39098" y="6582"/>
                  </a:lnTo>
                  <a:lnTo>
                    <a:pt x="38133" y="4783"/>
                  </a:lnTo>
                  <a:lnTo>
                    <a:pt x="36904" y="2896"/>
                  </a:lnTo>
                  <a:lnTo>
                    <a:pt x="34886" y="44"/>
                  </a:lnTo>
                  <a:lnTo>
                    <a:pt x="3479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6" name="Google Shape;2886;p126"/>
            <p:cNvSpPr/>
            <p:nvPr/>
          </p:nvSpPr>
          <p:spPr>
            <a:xfrm>
              <a:off x="2434325" y="1378175"/>
              <a:ext cx="930300" cy="1467825"/>
            </a:xfrm>
            <a:custGeom>
              <a:avLst/>
              <a:gdLst/>
              <a:ahLst/>
              <a:cxnLst/>
              <a:rect l="l" t="t" r="r" b="b"/>
              <a:pathLst>
                <a:path w="37212" h="58713" extrusionOk="0">
                  <a:moveTo>
                    <a:pt x="35369" y="0"/>
                  </a:moveTo>
                  <a:lnTo>
                    <a:pt x="35325" y="44"/>
                  </a:lnTo>
                  <a:lnTo>
                    <a:pt x="35281" y="88"/>
                  </a:lnTo>
                  <a:lnTo>
                    <a:pt x="35237" y="176"/>
                  </a:lnTo>
                  <a:lnTo>
                    <a:pt x="35237" y="220"/>
                  </a:lnTo>
                  <a:lnTo>
                    <a:pt x="35281" y="308"/>
                  </a:lnTo>
                  <a:lnTo>
                    <a:pt x="36466" y="1931"/>
                  </a:lnTo>
                  <a:lnTo>
                    <a:pt x="36685" y="2896"/>
                  </a:lnTo>
                  <a:lnTo>
                    <a:pt x="36860" y="5968"/>
                  </a:lnTo>
                  <a:lnTo>
                    <a:pt x="36641" y="7065"/>
                  </a:lnTo>
                  <a:lnTo>
                    <a:pt x="35369" y="10400"/>
                  </a:lnTo>
                  <a:lnTo>
                    <a:pt x="33833" y="15271"/>
                  </a:lnTo>
                  <a:lnTo>
                    <a:pt x="32429" y="17904"/>
                  </a:lnTo>
                  <a:lnTo>
                    <a:pt x="31244" y="20229"/>
                  </a:lnTo>
                  <a:lnTo>
                    <a:pt x="30235" y="22467"/>
                  </a:lnTo>
                  <a:lnTo>
                    <a:pt x="28655" y="25275"/>
                  </a:lnTo>
                  <a:lnTo>
                    <a:pt x="26461" y="28654"/>
                  </a:lnTo>
                  <a:lnTo>
                    <a:pt x="26461" y="28698"/>
                  </a:lnTo>
                  <a:lnTo>
                    <a:pt x="26197" y="29663"/>
                  </a:lnTo>
                  <a:lnTo>
                    <a:pt x="26197" y="29707"/>
                  </a:lnTo>
                  <a:lnTo>
                    <a:pt x="26066" y="31068"/>
                  </a:lnTo>
                  <a:lnTo>
                    <a:pt x="26066" y="31112"/>
                  </a:lnTo>
                  <a:lnTo>
                    <a:pt x="26505" y="35105"/>
                  </a:lnTo>
                  <a:lnTo>
                    <a:pt x="26943" y="38747"/>
                  </a:lnTo>
                  <a:lnTo>
                    <a:pt x="26724" y="39229"/>
                  </a:lnTo>
                  <a:lnTo>
                    <a:pt x="26241" y="39756"/>
                  </a:lnTo>
                  <a:lnTo>
                    <a:pt x="24530" y="41028"/>
                  </a:lnTo>
                  <a:lnTo>
                    <a:pt x="22336" y="42389"/>
                  </a:lnTo>
                  <a:lnTo>
                    <a:pt x="20361" y="43705"/>
                  </a:lnTo>
                  <a:lnTo>
                    <a:pt x="17026" y="46514"/>
                  </a:lnTo>
                  <a:lnTo>
                    <a:pt x="15227" y="47698"/>
                  </a:lnTo>
                  <a:lnTo>
                    <a:pt x="15183" y="47698"/>
                  </a:lnTo>
                  <a:lnTo>
                    <a:pt x="12200" y="50638"/>
                  </a:lnTo>
                  <a:lnTo>
                    <a:pt x="10401" y="51691"/>
                  </a:lnTo>
                  <a:lnTo>
                    <a:pt x="7109" y="53183"/>
                  </a:lnTo>
                  <a:lnTo>
                    <a:pt x="5442" y="54368"/>
                  </a:lnTo>
                  <a:lnTo>
                    <a:pt x="3072" y="56167"/>
                  </a:lnTo>
                  <a:lnTo>
                    <a:pt x="89" y="58405"/>
                  </a:lnTo>
                  <a:lnTo>
                    <a:pt x="45" y="58449"/>
                  </a:lnTo>
                  <a:lnTo>
                    <a:pt x="1" y="58537"/>
                  </a:lnTo>
                  <a:lnTo>
                    <a:pt x="1" y="58581"/>
                  </a:lnTo>
                  <a:lnTo>
                    <a:pt x="45" y="58668"/>
                  </a:lnTo>
                  <a:lnTo>
                    <a:pt x="89" y="58712"/>
                  </a:lnTo>
                  <a:lnTo>
                    <a:pt x="176" y="58712"/>
                  </a:lnTo>
                  <a:lnTo>
                    <a:pt x="308" y="58668"/>
                  </a:lnTo>
                  <a:lnTo>
                    <a:pt x="3248" y="56430"/>
                  </a:lnTo>
                  <a:lnTo>
                    <a:pt x="5661" y="54675"/>
                  </a:lnTo>
                  <a:lnTo>
                    <a:pt x="7285" y="53491"/>
                  </a:lnTo>
                  <a:lnTo>
                    <a:pt x="10576" y="52042"/>
                  </a:lnTo>
                  <a:lnTo>
                    <a:pt x="12419" y="50945"/>
                  </a:lnTo>
                  <a:lnTo>
                    <a:pt x="12463" y="50902"/>
                  </a:lnTo>
                  <a:lnTo>
                    <a:pt x="15403" y="47962"/>
                  </a:lnTo>
                  <a:lnTo>
                    <a:pt x="17202" y="46821"/>
                  </a:lnTo>
                  <a:lnTo>
                    <a:pt x="17246" y="46821"/>
                  </a:lnTo>
                  <a:lnTo>
                    <a:pt x="20581" y="44012"/>
                  </a:lnTo>
                  <a:lnTo>
                    <a:pt x="22512" y="42696"/>
                  </a:lnTo>
                  <a:lnTo>
                    <a:pt x="24749" y="41336"/>
                  </a:lnTo>
                  <a:lnTo>
                    <a:pt x="26461" y="40063"/>
                  </a:lnTo>
                  <a:lnTo>
                    <a:pt x="26505" y="40019"/>
                  </a:lnTo>
                  <a:lnTo>
                    <a:pt x="27031" y="39449"/>
                  </a:lnTo>
                  <a:lnTo>
                    <a:pt x="27031" y="39405"/>
                  </a:lnTo>
                  <a:lnTo>
                    <a:pt x="27295" y="38878"/>
                  </a:lnTo>
                  <a:lnTo>
                    <a:pt x="27295" y="38747"/>
                  </a:lnTo>
                  <a:lnTo>
                    <a:pt x="26856" y="35061"/>
                  </a:lnTo>
                  <a:lnTo>
                    <a:pt x="26417" y="31112"/>
                  </a:lnTo>
                  <a:lnTo>
                    <a:pt x="26549" y="29751"/>
                  </a:lnTo>
                  <a:lnTo>
                    <a:pt x="26768" y="28830"/>
                  </a:lnTo>
                  <a:lnTo>
                    <a:pt x="28962" y="25451"/>
                  </a:lnTo>
                  <a:lnTo>
                    <a:pt x="30542" y="22643"/>
                  </a:lnTo>
                  <a:lnTo>
                    <a:pt x="30586" y="22643"/>
                  </a:lnTo>
                  <a:lnTo>
                    <a:pt x="31551" y="20361"/>
                  </a:lnTo>
                  <a:lnTo>
                    <a:pt x="34140" y="15402"/>
                  </a:lnTo>
                  <a:lnTo>
                    <a:pt x="34184" y="15359"/>
                  </a:lnTo>
                  <a:lnTo>
                    <a:pt x="35720" y="10532"/>
                  </a:lnTo>
                  <a:lnTo>
                    <a:pt x="36992" y="7153"/>
                  </a:lnTo>
                  <a:lnTo>
                    <a:pt x="37212" y="6012"/>
                  </a:lnTo>
                  <a:lnTo>
                    <a:pt x="37212" y="5968"/>
                  </a:lnTo>
                  <a:lnTo>
                    <a:pt x="37036" y="2853"/>
                  </a:lnTo>
                  <a:lnTo>
                    <a:pt x="37036" y="2809"/>
                  </a:lnTo>
                  <a:lnTo>
                    <a:pt x="36817" y="1843"/>
                  </a:lnTo>
                  <a:lnTo>
                    <a:pt x="36773" y="1756"/>
                  </a:lnTo>
                  <a:lnTo>
                    <a:pt x="35588" y="88"/>
                  </a:lnTo>
                  <a:lnTo>
                    <a:pt x="35500" y="44"/>
                  </a:lnTo>
                  <a:lnTo>
                    <a:pt x="3545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7" name="Google Shape;2887;p126"/>
            <p:cNvSpPr/>
            <p:nvPr/>
          </p:nvSpPr>
          <p:spPr>
            <a:xfrm>
              <a:off x="2288425" y="1370500"/>
              <a:ext cx="948950" cy="1344950"/>
            </a:xfrm>
            <a:custGeom>
              <a:avLst/>
              <a:gdLst/>
              <a:ahLst/>
              <a:cxnLst/>
              <a:rect l="l" t="t" r="r" b="b"/>
              <a:pathLst>
                <a:path w="37958" h="53798" extrusionOk="0">
                  <a:moveTo>
                    <a:pt x="37475" y="0"/>
                  </a:moveTo>
                  <a:lnTo>
                    <a:pt x="37431" y="44"/>
                  </a:lnTo>
                  <a:lnTo>
                    <a:pt x="37387" y="88"/>
                  </a:lnTo>
                  <a:lnTo>
                    <a:pt x="37343" y="132"/>
                  </a:lnTo>
                  <a:lnTo>
                    <a:pt x="37343" y="220"/>
                  </a:lnTo>
                  <a:lnTo>
                    <a:pt x="37606" y="1448"/>
                  </a:lnTo>
                  <a:lnTo>
                    <a:pt x="37519" y="2765"/>
                  </a:lnTo>
                  <a:lnTo>
                    <a:pt x="36202" y="6363"/>
                  </a:lnTo>
                  <a:lnTo>
                    <a:pt x="35676" y="8206"/>
                  </a:lnTo>
                  <a:lnTo>
                    <a:pt x="34579" y="12155"/>
                  </a:lnTo>
                  <a:lnTo>
                    <a:pt x="33613" y="14349"/>
                  </a:lnTo>
                  <a:lnTo>
                    <a:pt x="32648" y="16324"/>
                  </a:lnTo>
                  <a:lnTo>
                    <a:pt x="31595" y="18298"/>
                  </a:lnTo>
                  <a:lnTo>
                    <a:pt x="30410" y="20361"/>
                  </a:lnTo>
                  <a:lnTo>
                    <a:pt x="28655" y="23388"/>
                  </a:lnTo>
                  <a:lnTo>
                    <a:pt x="27294" y="25626"/>
                  </a:lnTo>
                  <a:lnTo>
                    <a:pt x="25846" y="27952"/>
                  </a:lnTo>
                  <a:lnTo>
                    <a:pt x="24705" y="29795"/>
                  </a:lnTo>
                  <a:lnTo>
                    <a:pt x="23038" y="31901"/>
                  </a:lnTo>
                  <a:lnTo>
                    <a:pt x="21107" y="34271"/>
                  </a:lnTo>
                  <a:lnTo>
                    <a:pt x="18211" y="36904"/>
                  </a:lnTo>
                  <a:lnTo>
                    <a:pt x="13165" y="40107"/>
                  </a:lnTo>
                  <a:lnTo>
                    <a:pt x="13121" y="40151"/>
                  </a:lnTo>
                  <a:lnTo>
                    <a:pt x="12419" y="41248"/>
                  </a:lnTo>
                  <a:lnTo>
                    <a:pt x="12375" y="41292"/>
                  </a:lnTo>
                  <a:lnTo>
                    <a:pt x="11190" y="43924"/>
                  </a:lnTo>
                  <a:lnTo>
                    <a:pt x="10093" y="46250"/>
                  </a:lnTo>
                  <a:lnTo>
                    <a:pt x="8162" y="47786"/>
                  </a:lnTo>
                  <a:lnTo>
                    <a:pt x="6276" y="49146"/>
                  </a:lnTo>
                  <a:lnTo>
                    <a:pt x="3862" y="50858"/>
                  </a:lnTo>
                  <a:lnTo>
                    <a:pt x="88" y="53490"/>
                  </a:lnTo>
                  <a:lnTo>
                    <a:pt x="45" y="53534"/>
                  </a:lnTo>
                  <a:lnTo>
                    <a:pt x="1" y="53578"/>
                  </a:lnTo>
                  <a:lnTo>
                    <a:pt x="1" y="53666"/>
                  </a:lnTo>
                  <a:lnTo>
                    <a:pt x="45" y="53710"/>
                  </a:lnTo>
                  <a:lnTo>
                    <a:pt x="88" y="53798"/>
                  </a:lnTo>
                  <a:lnTo>
                    <a:pt x="176" y="53798"/>
                  </a:lnTo>
                  <a:lnTo>
                    <a:pt x="308" y="53754"/>
                  </a:lnTo>
                  <a:lnTo>
                    <a:pt x="4082" y="51121"/>
                  </a:lnTo>
                  <a:lnTo>
                    <a:pt x="6451" y="49453"/>
                  </a:lnTo>
                  <a:lnTo>
                    <a:pt x="8382" y="48049"/>
                  </a:lnTo>
                  <a:lnTo>
                    <a:pt x="10357" y="46513"/>
                  </a:lnTo>
                  <a:lnTo>
                    <a:pt x="10400" y="46469"/>
                  </a:lnTo>
                  <a:lnTo>
                    <a:pt x="11541" y="44056"/>
                  </a:lnTo>
                  <a:lnTo>
                    <a:pt x="12682" y="41423"/>
                  </a:lnTo>
                  <a:lnTo>
                    <a:pt x="13384" y="40414"/>
                  </a:lnTo>
                  <a:lnTo>
                    <a:pt x="18387" y="37167"/>
                  </a:lnTo>
                  <a:lnTo>
                    <a:pt x="18431" y="37167"/>
                  </a:lnTo>
                  <a:lnTo>
                    <a:pt x="21371" y="34534"/>
                  </a:lnTo>
                  <a:lnTo>
                    <a:pt x="21371" y="34490"/>
                  </a:lnTo>
                  <a:lnTo>
                    <a:pt x="23345" y="32121"/>
                  </a:lnTo>
                  <a:lnTo>
                    <a:pt x="24969" y="30014"/>
                  </a:lnTo>
                  <a:lnTo>
                    <a:pt x="25013" y="29970"/>
                  </a:lnTo>
                  <a:lnTo>
                    <a:pt x="26154" y="28128"/>
                  </a:lnTo>
                  <a:lnTo>
                    <a:pt x="27558" y="25802"/>
                  </a:lnTo>
                  <a:lnTo>
                    <a:pt x="28962" y="23564"/>
                  </a:lnTo>
                  <a:lnTo>
                    <a:pt x="30717" y="20536"/>
                  </a:lnTo>
                  <a:lnTo>
                    <a:pt x="31902" y="18474"/>
                  </a:lnTo>
                  <a:lnTo>
                    <a:pt x="32955" y="16455"/>
                  </a:lnTo>
                  <a:lnTo>
                    <a:pt x="33920" y="14481"/>
                  </a:lnTo>
                  <a:lnTo>
                    <a:pt x="34930" y="12287"/>
                  </a:lnTo>
                  <a:lnTo>
                    <a:pt x="34930" y="12243"/>
                  </a:lnTo>
                  <a:lnTo>
                    <a:pt x="36027" y="8294"/>
                  </a:lnTo>
                  <a:lnTo>
                    <a:pt x="36553" y="6495"/>
                  </a:lnTo>
                  <a:lnTo>
                    <a:pt x="37870" y="2896"/>
                  </a:lnTo>
                  <a:lnTo>
                    <a:pt x="37870" y="2809"/>
                  </a:lnTo>
                  <a:lnTo>
                    <a:pt x="37957" y="1448"/>
                  </a:lnTo>
                  <a:lnTo>
                    <a:pt x="37957" y="1404"/>
                  </a:lnTo>
                  <a:lnTo>
                    <a:pt x="37694" y="132"/>
                  </a:lnTo>
                  <a:lnTo>
                    <a:pt x="37650" y="88"/>
                  </a:lnTo>
                  <a:lnTo>
                    <a:pt x="37606" y="44"/>
                  </a:lnTo>
                  <a:lnTo>
                    <a:pt x="3756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8" name="Google Shape;2888;p126"/>
            <p:cNvSpPr/>
            <p:nvPr/>
          </p:nvSpPr>
          <p:spPr>
            <a:xfrm>
              <a:off x="2083300" y="1434125"/>
              <a:ext cx="1010375" cy="1095925"/>
            </a:xfrm>
            <a:custGeom>
              <a:avLst/>
              <a:gdLst/>
              <a:ahLst/>
              <a:cxnLst/>
              <a:rect l="l" t="t" r="r" b="b"/>
              <a:pathLst>
                <a:path w="40415" h="43837" extrusionOk="0">
                  <a:moveTo>
                    <a:pt x="40238" y="0"/>
                  </a:moveTo>
                  <a:lnTo>
                    <a:pt x="40195" y="44"/>
                  </a:lnTo>
                  <a:lnTo>
                    <a:pt x="40107" y="88"/>
                  </a:lnTo>
                  <a:lnTo>
                    <a:pt x="40063" y="132"/>
                  </a:lnTo>
                  <a:lnTo>
                    <a:pt x="39098" y="2721"/>
                  </a:lnTo>
                  <a:lnTo>
                    <a:pt x="37957" y="5485"/>
                  </a:lnTo>
                  <a:lnTo>
                    <a:pt x="36991" y="8294"/>
                  </a:lnTo>
                  <a:lnTo>
                    <a:pt x="36465" y="9259"/>
                  </a:lnTo>
                  <a:lnTo>
                    <a:pt x="34885" y="12067"/>
                  </a:lnTo>
                  <a:lnTo>
                    <a:pt x="32735" y="15885"/>
                  </a:lnTo>
                  <a:lnTo>
                    <a:pt x="30102" y="20141"/>
                  </a:lnTo>
                  <a:lnTo>
                    <a:pt x="27206" y="24266"/>
                  </a:lnTo>
                  <a:lnTo>
                    <a:pt x="25890" y="25802"/>
                  </a:lnTo>
                  <a:lnTo>
                    <a:pt x="24090" y="27469"/>
                  </a:lnTo>
                  <a:lnTo>
                    <a:pt x="22247" y="29137"/>
                  </a:lnTo>
                  <a:lnTo>
                    <a:pt x="18605" y="31638"/>
                  </a:lnTo>
                  <a:lnTo>
                    <a:pt x="15007" y="33964"/>
                  </a:lnTo>
                  <a:lnTo>
                    <a:pt x="12945" y="35412"/>
                  </a:lnTo>
                  <a:lnTo>
                    <a:pt x="9171" y="37518"/>
                  </a:lnTo>
                  <a:lnTo>
                    <a:pt x="7021" y="38966"/>
                  </a:lnTo>
                  <a:lnTo>
                    <a:pt x="5178" y="40370"/>
                  </a:lnTo>
                  <a:lnTo>
                    <a:pt x="1448" y="42696"/>
                  </a:lnTo>
                  <a:lnTo>
                    <a:pt x="88" y="43486"/>
                  </a:lnTo>
                  <a:lnTo>
                    <a:pt x="0" y="43530"/>
                  </a:lnTo>
                  <a:lnTo>
                    <a:pt x="0" y="43617"/>
                  </a:lnTo>
                  <a:lnTo>
                    <a:pt x="0" y="43661"/>
                  </a:lnTo>
                  <a:lnTo>
                    <a:pt x="0" y="43749"/>
                  </a:lnTo>
                  <a:lnTo>
                    <a:pt x="88" y="43793"/>
                  </a:lnTo>
                  <a:lnTo>
                    <a:pt x="176" y="43837"/>
                  </a:lnTo>
                  <a:lnTo>
                    <a:pt x="263" y="43793"/>
                  </a:lnTo>
                  <a:lnTo>
                    <a:pt x="1624" y="43003"/>
                  </a:lnTo>
                  <a:lnTo>
                    <a:pt x="5397" y="40677"/>
                  </a:lnTo>
                  <a:lnTo>
                    <a:pt x="7240" y="39229"/>
                  </a:lnTo>
                  <a:lnTo>
                    <a:pt x="9347" y="37825"/>
                  </a:lnTo>
                  <a:lnTo>
                    <a:pt x="13120" y="35719"/>
                  </a:lnTo>
                  <a:lnTo>
                    <a:pt x="15183" y="34271"/>
                  </a:lnTo>
                  <a:lnTo>
                    <a:pt x="18781" y="31901"/>
                  </a:lnTo>
                  <a:lnTo>
                    <a:pt x="22467" y="29444"/>
                  </a:lnTo>
                  <a:lnTo>
                    <a:pt x="22467" y="29400"/>
                  </a:lnTo>
                  <a:lnTo>
                    <a:pt x="24354" y="27733"/>
                  </a:lnTo>
                  <a:lnTo>
                    <a:pt x="26153" y="26065"/>
                  </a:lnTo>
                  <a:lnTo>
                    <a:pt x="26153" y="26021"/>
                  </a:lnTo>
                  <a:lnTo>
                    <a:pt x="27469" y="24486"/>
                  </a:lnTo>
                  <a:lnTo>
                    <a:pt x="30409" y="20361"/>
                  </a:lnTo>
                  <a:lnTo>
                    <a:pt x="33042" y="16060"/>
                  </a:lnTo>
                  <a:lnTo>
                    <a:pt x="35192" y="12243"/>
                  </a:lnTo>
                  <a:lnTo>
                    <a:pt x="36772" y="9435"/>
                  </a:lnTo>
                  <a:lnTo>
                    <a:pt x="37299" y="8425"/>
                  </a:lnTo>
                  <a:lnTo>
                    <a:pt x="38264" y="5617"/>
                  </a:lnTo>
                  <a:lnTo>
                    <a:pt x="39449" y="2853"/>
                  </a:lnTo>
                  <a:lnTo>
                    <a:pt x="40414" y="264"/>
                  </a:lnTo>
                  <a:lnTo>
                    <a:pt x="40414" y="176"/>
                  </a:lnTo>
                  <a:lnTo>
                    <a:pt x="40414" y="132"/>
                  </a:lnTo>
                  <a:lnTo>
                    <a:pt x="40370" y="44"/>
                  </a:lnTo>
                  <a:lnTo>
                    <a:pt x="40326" y="44"/>
                  </a:lnTo>
                  <a:lnTo>
                    <a:pt x="4023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9" name="Google Shape;2889;p126"/>
            <p:cNvSpPr/>
            <p:nvPr/>
          </p:nvSpPr>
          <p:spPr>
            <a:xfrm>
              <a:off x="1945075" y="1451675"/>
              <a:ext cx="982950" cy="954425"/>
            </a:xfrm>
            <a:custGeom>
              <a:avLst/>
              <a:gdLst/>
              <a:ahLst/>
              <a:cxnLst/>
              <a:rect l="l" t="t" r="r" b="b"/>
              <a:pathLst>
                <a:path w="39318" h="38177" extrusionOk="0">
                  <a:moveTo>
                    <a:pt x="39054" y="0"/>
                  </a:moveTo>
                  <a:lnTo>
                    <a:pt x="39010" y="44"/>
                  </a:lnTo>
                  <a:lnTo>
                    <a:pt x="38966" y="132"/>
                  </a:lnTo>
                  <a:lnTo>
                    <a:pt x="38352" y="2107"/>
                  </a:lnTo>
                  <a:lnTo>
                    <a:pt x="37606" y="3950"/>
                  </a:lnTo>
                  <a:lnTo>
                    <a:pt x="36509" y="6056"/>
                  </a:lnTo>
                  <a:lnTo>
                    <a:pt x="35105" y="8557"/>
                  </a:lnTo>
                  <a:lnTo>
                    <a:pt x="33700" y="10970"/>
                  </a:lnTo>
                  <a:lnTo>
                    <a:pt x="32384" y="13208"/>
                  </a:lnTo>
                  <a:lnTo>
                    <a:pt x="31068" y="15095"/>
                  </a:lnTo>
                  <a:lnTo>
                    <a:pt x="29356" y="17553"/>
                  </a:lnTo>
                  <a:lnTo>
                    <a:pt x="28128" y="19001"/>
                  </a:lnTo>
                  <a:lnTo>
                    <a:pt x="26592" y="20492"/>
                  </a:lnTo>
                  <a:lnTo>
                    <a:pt x="24134" y="22774"/>
                  </a:lnTo>
                  <a:lnTo>
                    <a:pt x="22116" y="24486"/>
                  </a:lnTo>
                  <a:lnTo>
                    <a:pt x="18254" y="27075"/>
                  </a:lnTo>
                  <a:lnTo>
                    <a:pt x="16455" y="28215"/>
                  </a:lnTo>
                  <a:lnTo>
                    <a:pt x="14393" y="29488"/>
                  </a:lnTo>
                  <a:lnTo>
                    <a:pt x="12287" y="30717"/>
                  </a:lnTo>
                  <a:lnTo>
                    <a:pt x="8250" y="33042"/>
                  </a:lnTo>
                  <a:lnTo>
                    <a:pt x="88" y="37825"/>
                  </a:lnTo>
                  <a:lnTo>
                    <a:pt x="44" y="37869"/>
                  </a:lnTo>
                  <a:lnTo>
                    <a:pt x="0" y="37957"/>
                  </a:lnTo>
                  <a:lnTo>
                    <a:pt x="0" y="38001"/>
                  </a:lnTo>
                  <a:lnTo>
                    <a:pt x="0" y="38088"/>
                  </a:lnTo>
                  <a:lnTo>
                    <a:pt x="88" y="38132"/>
                  </a:lnTo>
                  <a:lnTo>
                    <a:pt x="176" y="38176"/>
                  </a:lnTo>
                  <a:lnTo>
                    <a:pt x="263" y="38132"/>
                  </a:lnTo>
                  <a:lnTo>
                    <a:pt x="8425" y="33349"/>
                  </a:lnTo>
                  <a:lnTo>
                    <a:pt x="12462" y="31024"/>
                  </a:lnTo>
                  <a:lnTo>
                    <a:pt x="14612" y="29795"/>
                  </a:lnTo>
                  <a:lnTo>
                    <a:pt x="16631" y="28523"/>
                  </a:lnTo>
                  <a:lnTo>
                    <a:pt x="18430" y="27382"/>
                  </a:lnTo>
                  <a:lnTo>
                    <a:pt x="20843" y="25802"/>
                  </a:lnTo>
                  <a:lnTo>
                    <a:pt x="22291" y="24793"/>
                  </a:lnTo>
                  <a:lnTo>
                    <a:pt x="22335" y="24749"/>
                  </a:lnTo>
                  <a:lnTo>
                    <a:pt x="24354" y="23038"/>
                  </a:lnTo>
                  <a:lnTo>
                    <a:pt x="26855" y="20756"/>
                  </a:lnTo>
                  <a:lnTo>
                    <a:pt x="28391" y="19264"/>
                  </a:lnTo>
                  <a:lnTo>
                    <a:pt x="29619" y="17772"/>
                  </a:lnTo>
                  <a:lnTo>
                    <a:pt x="31375" y="15315"/>
                  </a:lnTo>
                  <a:lnTo>
                    <a:pt x="32691" y="13428"/>
                  </a:lnTo>
                  <a:lnTo>
                    <a:pt x="34008" y="11146"/>
                  </a:lnTo>
                  <a:lnTo>
                    <a:pt x="35412" y="8733"/>
                  </a:lnTo>
                  <a:lnTo>
                    <a:pt x="36816" y="6231"/>
                  </a:lnTo>
                  <a:lnTo>
                    <a:pt x="37957" y="4081"/>
                  </a:lnTo>
                  <a:lnTo>
                    <a:pt x="38703" y="2194"/>
                  </a:lnTo>
                  <a:lnTo>
                    <a:pt x="39317" y="220"/>
                  </a:lnTo>
                  <a:lnTo>
                    <a:pt x="39317" y="176"/>
                  </a:lnTo>
                  <a:lnTo>
                    <a:pt x="39273" y="88"/>
                  </a:lnTo>
                  <a:lnTo>
                    <a:pt x="39229" y="44"/>
                  </a:lnTo>
                  <a:lnTo>
                    <a:pt x="3918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0" name="Google Shape;2890;p126"/>
            <p:cNvSpPr/>
            <p:nvPr/>
          </p:nvSpPr>
          <p:spPr>
            <a:xfrm>
              <a:off x="1822200" y="1600875"/>
              <a:ext cx="866675" cy="694425"/>
            </a:xfrm>
            <a:custGeom>
              <a:avLst/>
              <a:gdLst/>
              <a:ahLst/>
              <a:cxnLst/>
              <a:rect l="l" t="t" r="r" b="b"/>
              <a:pathLst>
                <a:path w="34667" h="27777" extrusionOk="0">
                  <a:moveTo>
                    <a:pt x="34359" y="0"/>
                  </a:moveTo>
                  <a:lnTo>
                    <a:pt x="34315" y="88"/>
                  </a:lnTo>
                  <a:lnTo>
                    <a:pt x="32867" y="2765"/>
                  </a:lnTo>
                  <a:lnTo>
                    <a:pt x="31375" y="5134"/>
                  </a:lnTo>
                  <a:lnTo>
                    <a:pt x="29839" y="7196"/>
                  </a:lnTo>
                  <a:lnTo>
                    <a:pt x="28216" y="8996"/>
                  </a:lnTo>
                  <a:lnTo>
                    <a:pt x="26592" y="10575"/>
                  </a:lnTo>
                  <a:lnTo>
                    <a:pt x="24881" y="12111"/>
                  </a:lnTo>
                  <a:lnTo>
                    <a:pt x="23301" y="13252"/>
                  </a:lnTo>
                  <a:lnTo>
                    <a:pt x="21370" y="14919"/>
                  </a:lnTo>
                  <a:lnTo>
                    <a:pt x="20537" y="15665"/>
                  </a:lnTo>
                  <a:lnTo>
                    <a:pt x="19659" y="16455"/>
                  </a:lnTo>
                  <a:lnTo>
                    <a:pt x="18737" y="17157"/>
                  </a:lnTo>
                  <a:lnTo>
                    <a:pt x="17772" y="17903"/>
                  </a:lnTo>
                  <a:lnTo>
                    <a:pt x="16719" y="18605"/>
                  </a:lnTo>
                  <a:lnTo>
                    <a:pt x="15666" y="19264"/>
                  </a:lnTo>
                  <a:lnTo>
                    <a:pt x="14569" y="19922"/>
                  </a:lnTo>
                  <a:lnTo>
                    <a:pt x="13472" y="20580"/>
                  </a:lnTo>
                  <a:lnTo>
                    <a:pt x="11190" y="21809"/>
                  </a:lnTo>
                  <a:lnTo>
                    <a:pt x="8864" y="22950"/>
                  </a:lnTo>
                  <a:lnTo>
                    <a:pt x="6583" y="24003"/>
                  </a:lnTo>
                  <a:lnTo>
                    <a:pt x="4389" y="25012"/>
                  </a:lnTo>
                  <a:lnTo>
                    <a:pt x="2414" y="26065"/>
                  </a:lnTo>
                  <a:lnTo>
                    <a:pt x="88" y="27469"/>
                  </a:lnTo>
                  <a:lnTo>
                    <a:pt x="44" y="27513"/>
                  </a:lnTo>
                  <a:lnTo>
                    <a:pt x="0" y="27557"/>
                  </a:lnTo>
                  <a:lnTo>
                    <a:pt x="0" y="27645"/>
                  </a:lnTo>
                  <a:lnTo>
                    <a:pt x="44" y="27689"/>
                  </a:lnTo>
                  <a:lnTo>
                    <a:pt x="88" y="27776"/>
                  </a:lnTo>
                  <a:lnTo>
                    <a:pt x="264" y="27776"/>
                  </a:lnTo>
                  <a:lnTo>
                    <a:pt x="2589" y="26372"/>
                  </a:lnTo>
                  <a:lnTo>
                    <a:pt x="4564" y="25319"/>
                  </a:lnTo>
                  <a:lnTo>
                    <a:pt x="6758" y="24354"/>
                  </a:lnTo>
                  <a:lnTo>
                    <a:pt x="9040" y="23257"/>
                  </a:lnTo>
                  <a:lnTo>
                    <a:pt x="11366" y="22116"/>
                  </a:lnTo>
                  <a:lnTo>
                    <a:pt x="13647" y="20887"/>
                  </a:lnTo>
                  <a:lnTo>
                    <a:pt x="14788" y="20229"/>
                  </a:lnTo>
                  <a:lnTo>
                    <a:pt x="15885" y="19571"/>
                  </a:lnTo>
                  <a:lnTo>
                    <a:pt x="16938" y="18869"/>
                  </a:lnTo>
                  <a:lnTo>
                    <a:pt x="17992" y="18167"/>
                  </a:lnTo>
                  <a:lnTo>
                    <a:pt x="18957" y="17464"/>
                  </a:lnTo>
                  <a:lnTo>
                    <a:pt x="19922" y="16718"/>
                  </a:lnTo>
                  <a:lnTo>
                    <a:pt x="20800" y="15929"/>
                  </a:lnTo>
                  <a:lnTo>
                    <a:pt x="21634" y="15183"/>
                  </a:lnTo>
                  <a:lnTo>
                    <a:pt x="23520" y="13559"/>
                  </a:lnTo>
                  <a:lnTo>
                    <a:pt x="25100" y="12374"/>
                  </a:lnTo>
                  <a:lnTo>
                    <a:pt x="26855" y="10839"/>
                  </a:lnTo>
                  <a:lnTo>
                    <a:pt x="28435" y="9215"/>
                  </a:lnTo>
                  <a:lnTo>
                    <a:pt x="30103" y="7416"/>
                  </a:lnTo>
                  <a:lnTo>
                    <a:pt x="31682" y="5310"/>
                  </a:lnTo>
                  <a:lnTo>
                    <a:pt x="33174" y="2940"/>
                  </a:lnTo>
                  <a:lnTo>
                    <a:pt x="34622" y="219"/>
                  </a:lnTo>
                  <a:lnTo>
                    <a:pt x="34666" y="176"/>
                  </a:lnTo>
                  <a:lnTo>
                    <a:pt x="34622" y="88"/>
                  </a:lnTo>
                  <a:lnTo>
                    <a:pt x="34622" y="44"/>
                  </a:lnTo>
                  <a:lnTo>
                    <a:pt x="3457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1" name="Google Shape;2891;p126"/>
            <p:cNvSpPr/>
            <p:nvPr/>
          </p:nvSpPr>
          <p:spPr>
            <a:xfrm>
              <a:off x="1699325" y="2110975"/>
              <a:ext cx="133875" cy="74625"/>
            </a:xfrm>
            <a:custGeom>
              <a:avLst/>
              <a:gdLst/>
              <a:ahLst/>
              <a:cxnLst/>
              <a:rect l="l" t="t" r="r" b="b"/>
              <a:pathLst>
                <a:path w="5355" h="2985" extrusionOk="0">
                  <a:moveTo>
                    <a:pt x="5091" y="0"/>
                  </a:moveTo>
                  <a:lnTo>
                    <a:pt x="89" y="2633"/>
                  </a:lnTo>
                  <a:lnTo>
                    <a:pt x="45" y="2677"/>
                  </a:lnTo>
                  <a:lnTo>
                    <a:pt x="1" y="2721"/>
                  </a:lnTo>
                  <a:lnTo>
                    <a:pt x="1" y="2809"/>
                  </a:lnTo>
                  <a:lnTo>
                    <a:pt x="1" y="2853"/>
                  </a:lnTo>
                  <a:lnTo>
                    <a:pt x="89" y="2940"/>
                  </a:lnTo>
                  <a:lnTo>
                    <a:pt x="176" y="2984"/>
                  </a:lnTo>
                  <a:lnTo>
                    <a:pt x="264" y="2940"/>
                  </a:lnTo>
                  <a:lnTo>
                    <a:pt x="5267" y="351"/>
                  </a:lnTo>
                  <a:lnTo>
                    <a:pt x="5310" y="308"/>
                  </a:lnTo>
                  <a:lnTo>
                    <a:pt x="5354" y="220"/>
                  </a:lnTo>
                  <a:lnTo>
                    <a:pt x="5354" y="176"/>
                  </a:lnTo>
                  <a:lnTo>
                    <a:pt x="5354" y="88"/>
                  </a:lnTo>
                  <a:lnTo>
                    <a:pt x="5310" y="44"/>
                  </a:lnTo>
                  <a:lnTo>
                    <a:pt x="522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2" name="Google Shape;2892;p126"/>
            <p:cNvSpPr/>
            <p:nvPr/>
          </p:nvSpPr>
          <p:spPr>
            <a:xfrm>
              <a:off x="2929075" y="3201400"/>
              <a:ext cx="121800" cy="42800"/>
            </a:xfrm>
            <a:custGeom>
              <a:avLst/>
              <a:gdLst/>
              <a:ahLst/>
              <a:cxnLst/>
              <a:rect l="l" t="t" r="r" b="b"/>
              <a:pathLst>
                <a:path w="4872" h="1712" extrusionOk="0">
                  <a:moveTo>
                    <a:pt x="2722" y="352"/>
                  </a:moveTo>
                  <a:lnTo>
                    <a:pt x="3950" y="439"/>
                  </a:lnTo>
                  <a:lnTo>
                    <a:pt x="4433" y="1054"/>
                  </a:lnTo>
                  <a:lnTo>
                    <a:pt x="4082" y="1229"/>
                  </a:lnTo>
                  <a:lnTo>
                    <a:pt x="1932" y="1361"/>
                  </a:lnTo>
                  <a:lnTo>
                    <a:pt x="440" y="1361"/>
                  </a:lnTo>
                  <a:lnTo>
                    <a:pt x="703" y="659"/>
                  </a:lnTo>
                  <a:lnTo>
                    <a:pt x="2722" y="352"/>
                  </a:lnTo>
                  <a:close/>
                  <a:moveTo>
                    <a:pt x="2722" y="0"/>
                  </a:moveTo>
                  <a:lnTo>
                    <a:pt x="528" y="308"/>
                  </a:lnTo>
                  <a:lnTo>
                    <a:pt x="440" y="352"/>
                  </a:lnTo>
                  <a:lnTo>
                    <a:pt x="396" y="439"/>
                  </a:lnTo>
                  <a:lnTo>
                    <a:pt x="1" y="1492"/>
                  </a:lnTo>
                  <a:lnTo>
                    <a:pt x="1" y="1536"/>
                  </a:lnTo>
                  <a:lnTo>
                    <a:pt x="45" y="1624"/>
                  </a:lnTo>
                  <a:lnTo>
                    <a:pt x="89" y="1712"/>
                  </a:lnTo>
                  <a:lnTo>
                    <a:pt x="1976" y="1712"/>
                  </a:lnTo>
                  <a:lnTo>
                    <a:pt x="4170" y="1580"/>
                  </a:lnTo>
                  <a:lnTo>
                    <a:pt x="4257" y="1536"/>
                  </a:lnTo>
                  <a:lnTo>
                    <a:pt x="4784" y="1229"/>
                  </a:lnTo>
                  <a:lnTo>
                    <a:pt x="4828" y="1185"/>
                  </a:lnTo>
                  <a:lnTo>
                    <a:pt x="4872" y="1141"/>
                  </a:lnTo>
                  <a:lnTo>
                    <a:pt x="4872" y="1054"/>
                  </a:lnTo>
                  <a:lnTo>
                    <a:pt x="4828" y="966"/>
                  </a:lnTo>
                  <a:lnTo>
                    <a:pt x="4213" y="132"/>
                  </a:lnTo>
                  <a:lnTo>
                    <a:pt x="4126" y="88"/>
                  </a:lnTo>
                  <a:lnTo>
                    <a:pt x="4082" y="88"/>
                  </a:lnTo>
                  <a:lnTo>
                    <a:pt x="272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3" name="Google Shape;2893;p126"/>
            <p:cNvSpPr/>
            <p:nvPr/>
          </p:nvSpPr>
          <p:spPr>
            <a:xfrm>
              <a:off x="463000" y="1796125"/>
              <a:ext cx="3006950" cy="2565925"/>
            </a:xfrm>
            <a:custGeom>
              <a:avLst/>
              <a:gdLst/>
              <a:ahLst/>
              <a:cxnLst/>
              <a:rect l="l" t="t" r="r" b="b"/>
              <a:pathLst>
                <a:path w="120278" h="102637" extrusionOk="0">
                  <a:moveTo>
                    <a:pt x="106586" y="1"/>
                  </a:moveTo>
                  <a:lnTo>
                    <a:pt x="106499" y="45"/>
                  </a:lnTo>
                  <a:lnTo>
                    <a:pt x="104173" y="2809"/>
                  </a:lnTo>
                  <a:lnTo>
                    <a:pt x="100355" y="7022"/>
                  </a:lnTo>
                  <a:lnTo>
                    <a:pt x="98512" y="7373"/>
                  </a:lnTo>
                  <a:lnTo>
                    <a:pt x="98425" y="7417"/>
                  </a:lnTo>
                  <a:lnTo>
                    <a:pt x="95967" y="9303"/>
                  </a:lnTo>
                  <a:lnTo>
                    <a:pt x="89561" y="14130"/>
                  </a:lnTo>
                  <a:lnTo>
                    <a:pt x="84997" y="16500"/>
                  </a:lnTo>
                  <a:lnTo>
                    <a:pt x="79293" y="18606"/>
                  </a:lnTo>
                  <a:lnTo>
                    <a:pt x="74334" y="20712"/>
                  </a:lnTo>
                  <a:lnTo>
                    <a:pt x="67620" y="23082"/>
                  </a:lnTo>
                  <a:lnTo>
                    <a:pt x="63364" y="24618"/>
                  </a:lnTo>
                  <a:lnTo>
                    <a:pt x="59151" y="25539"/>
                  </a:lnTo>
                  <a:lnTo>
                    <a:pt x="59108" y="25539"/>
                  </a:lnTo>
                  <a:lnTo>
                    <a:pt x="54017" y="27294"/>
                  </a:lnTo>
                  <a:lnTo>
                    <a:pt x="48664" y="28786"/>
                  </a:lnTo>
                  <a:lnTo>
                    <a:pt x="43662" y="30629"/>
                  </a:lnTo>
                  <a:lnTo>
                    <a:pt x="39010" y="31419"/>
                  </a:lnTo>
                  <a:lnTo>
                    <a:pt x="33920" y="32604"/>
                  </a:lnTo>
                  <a:lnTo>
                    <a:pt x="29795" y="32736"/>
                  </a:lnTo>
                  <a:lnTo>
                    <a:pt x="29708" y="32779"/>
                  </a:lnTo>
                  <a:lnTo>
                    <a:pt x="23169" y="35588"/>
                  </a:lnTo>
                  <a:lnTo>
                    <a:pt x="17509" y="37826"/>
                  </a:lnTo>
                  <a:lnTo>
                    <a:pt x="13603" y="37870"/>
                  </a:lnTo>
                  <a:lnTo>
                    <a:pt x="11892" y="36509"/>
                  </a:lnTo>
                  <a:lnTo>
                    <a:pt x="11848" y="36509"/>
                  </a:lnTo>
                  <a:lnTo>
                    <a:pt x="9786" y="35632"/>
                  </a:lnTo>
                  <a:lnTo>
                    <a:pt x="9742" y="35588"/>
                  </a:lnTo>
                  <a:lnTo>
                    <a:pt x="9654" y="35632"/>
                  </a:lnTo>
                  <a:lnTo>
                    <a:pt x="9610" y="35675"/>
                  </a:lnTo>
                  <a:lnTo>
                    <a:pt x="9566" y="35719"/>
                  </a:lnTo>
                  <a:lnTo>
                    <a:pt x="6802" y="42082"/>
                  </a:lnTo>
                  <a:lnTo>
                    <a:pt x="6802" y="42170"/>
                  </a:lnTo>
                  <a:lnTo>
                    <a:pt x="8338" y="50156"/>
                  </a:lnTo>
                  <a:lnTo>
                    <a:pt x="8864" y="55334"/>
                  </a:lnTo>
                  <a:lnTo>
                    <a:pt x="9479" y="61565"/>
                  </a:lnTo>
                  <a:lnTo>
                    <a:pt x="7285" y="64022"/>
                  </a:lnTo>
                  <a:lnTo>
                    <a:pt x="7241" y="64110"/>
                  </a:lnTo>
                  <a:lnTo>
                    <a:pt x="6758" y="67796"/>
                  </a:lnTo>
                  <a:lnTo>
                    <a:pt x="5266" y="69419"/>
                  </a:lnTo>
                  <a:lnTo>
                    <a:pt x="5222" y="69507"/>
                  </a:lnTo>
                  <a:lnTo>
                    <a:pt x="4432" y="72316"/>
                  </a:lnTo>
                  <a:lnTo>
                    <a:pt x="2984" y="76002"/>
                  </a:lnTo>
                  <a:lnTo>
                    <a:pt x="1756" y="79380"/>
                  </a:lnTo>
                  <a:lnTo>
                    <a:pt x="571" y="82540"/>
                  </a:lnTo>
                  <a:lnTo>
                    <a:pt x="44" y="86182"/>
                  </a:lnTo>
                  <a:lnTo>
                    <a:pt x="1" y="89341"/>
                  </a:lnTo>
                  <a:lnTo>
                    <a:pt x="132" y="92281"/>
                  </a:lnTo>
                  <a:lnTo>
                    <a:pt x="132" y="92369"/>
                  </a:lnTo>
                  <a:lnTo>
                    <a:pt x="176" y="92413"/>
                  </a:lnTo>
                  <a:lnTo>
                    <a:pt x="220" y="92457"/>
                  </a:lnTo>
                  <a:lnTo>
                    <a:pt x="395" y="92457"/>
                  </a:lnTo>
                  <a:lnTo>
                    <a:pt x="439" y="92413"/>
                  </a:lnTo>
                  <a:lnTo>
                    <a:pt x="483" y="92369"/>
                  </a:lnTo>
                  <a:lnTo>
                    <a:pt x="483" y="92281"/>
                  </a:lnTo>
                  <a:lnTo>
                    <a:pt x="352" y="89341"/>
                  </a:lnTo>
                  <a:lnTo>
                    <a:pt x="395" y="86226"/>
                  </a:lnTo>
                  <a:lnTo>
                    <a:pt x="922" y="82627"/>
                  </a:lnTo>
                  <a:lnTo>
                    <a:pt x="2063" y="79512"/>
                  </a:lnTo>
                  <a:lnTo>
                    <a:pt x="3335" y="76089"/>
                  </a:lnTo>
                  <a:lnTo>
                    <a:pt x="4740" y="72447"/>
                  </a:lnTo>
                  <a:lnTo>
                    <a:pt x="5529" y="69639"/>
                  </a:lnTo>
                  <a:lnTo>
                    <a:pt x="7065" y="68015"/>
                  </a:lnTo>
                  <a:lnTo>
                    <a:pt x="7109" y="67884"/>
                  </a:lnTo>
                  <a:lnTo>
                    <a:pt x="7592" y="64198"/>
                  </a:lnTo>
                  <a:lnTo>
                    <a:pt x="9786" y="61740"/>
                  </a:lnTo>
                  <a:lnTo>
                    <a:pt x="9830" y="61697"/>
                  </a:lnTo>
                  <a:lnTo>
                    <a:pt x="9830" y="61609"/>
                  </a:lnTo>
                  <a:lnTo>
                    <a:pt x="9215" y="55290"/>
                  </a:lnTo>
                  <a:lnTo>
                    <a:pt x="8689" y="50112"/>
                  </a:lnTo>
                  <a:lnTo>
                    <a:pt x="7153" y="42170"/>
                  </a:lnTo>
                  <a:lnTo>
                    <a:pt x="9830" y="36027"/>
                  </a:lnTo>
                  <a:lnTo>
                    <a:pt x="11717" y="36816"/>
                  </a:lnTo>
                  <a:lnTo>
                    <a:pt x="13428" y="38177"/>
                  </a:lnTo>
                  <a:lnTo>
                    <a:pt x="13560" y="38221"/>
                  </a:lnTo>
                  <a:lnTo>
                    <a:pt x="17553" y="38177"/>
                  </a:lnTo>
                  <a:lnTo>
                    <a:pt x="17597" y="38133"/>
                  </a:lnTo>
                  <a:lnTo>
                    <a:pt x="23301" y="35895"/>
                  </a:lnTo>
                  <a:lnTo>
                    <a:pt x="29839" y="33087"/>
                  </a:lnTo>
                  <a:lnTo>
                    <a:pt x="33964" y="32955"/>
                  </a:lnTo>
                  <a:lnTo>
                    <a:pt x="34008" y="32955"/>
                  </a:lnTo>
                  <a:lnTo>
                    <a:pt x="39098" y="31726"/>
                  </a:lnTo>
                  <a:lnTo>
                    <a:pt x="43749" y="30980"/>
                  </a:lnTo>
                  <a:lnTo>
                    <a:pt x="43793" y="30936"/>
                  </a:lnTo>
                  <a:lnTo>
                    <a:pt x="48752" y="29093"/>
                  </a:lnTo>
                  <a:lnTo>
                    <a:pt x="54105" y="27645"/>
                  </a:lnTo>
                  <a:lnTo>
                    <a:pt x="59239" y="25890"/>
                  </a:lnTo>
                  <a:lnTo>
                    <a:pt x="63452" y="24969"/>
                  </a:lnTo>
                  <a:lnTo>
                    <a:pt x="63496" y="24969"/>
                  </a:lnTo>
                  <a:lnTo>
                    <a:pt x="67752" y="23389"/>
                  </a:lnTo>
                  <a:lnTo>
                    <a:pt x="74466" y="21019"/>
                  </a:lnTo>
                  <a:lnTo>
                    <a:pt x="79424" y="18913"/>
                  </a:lnTo>
                  <a:lnTo>
                    <a:pt x="85129" y="16851"/>
                  </a:lnTo>
                  <a:lnTo>
                    <a:pt x="85129" y="16807"/>
                  </a:lnTo>
                  <a:lnTo>
                    <a:pt x="89736" y="14437"/>
                  </a:lnTo>
                  <a:lnTo>
                    <a:pt x="89780" y="14437"/>
                  </a:lnTo>
                  <a:lnTo>
                    <a:pt x="96187" y="9567"/>
                  </a:lnTo>
                  <a:lnTo>
                    <a:pt x="98644" y="7680"/>
                  </a:lnTo>
                  <a:lnTo>
                    <a:pt x="100487" y="7373"/>
                  </a:lnTo>
                  <a:lnTo>
                    <a:pt x="100575" y="7329"/>
                  </a:lnTo>
                  <a:lnTo>
                    <a:pt x="104436" y="3029"/>
                  </a:lnTo>
                  <a:lnTo>
                    <a:pt x="106674" y="352"/>
                  </a:lnTo>
                  <a:lnTo>
                    <a:pt x="112335" y="1712"/>
                  </a:lnTo>
                  <a:lnTo>
                    <a:pt x="112949" y="3555"/>
                  </a:lnTo>
                  <a:lnTo>
                    <a:pt x="116547" y="18343"/>
                  </a:lnTo>
                  <a:lnTo>
                    <a:pt x="116372" y="30410"/>
                  </a:lnTo>
                  <a:lnTo>
                    <a:pt x="116372" y="30454"/>
                  </a:lnTo>
                  <a:lnTo>
                    <a:pt x="118741" y="38396"/>
                  </a:lnTo>
                  <a:lnTo>
                    <a:pt x="117600" y="42214"/>
                  </a:lnTo>
                  <a:lnTo>
                    <a:pt x="116942" y="44890"/>
                  </a:lnTo>
                  <a:lnTo>
                    <a:pt x="116942" y="44934"/>
                  </a:lnTo>
                  <a:lnTo>
                    <a:pt x="116810" y="48225"/>
                  </a:lnTo>
                  <a:lnTo>
                    <a:pt x="116810" y="48313"/>
                  </a:lnTo>
                  <a:lnTo>
                    <a:pt x="119926" y="54939"/>
                  </a:lnTo>
                  <a:lnTo>
                    <a:pt x="119663" y="55948"/>
                  </a:lnTo>
                  <a:lnTo>
                    <a:pt x="118697" y="56475"/>
                  </a:lnTo>
                  <a:lnTo>
                    <a:pt x="118653" y="56475"/>
                  </a:lnTo>
                  <a:lnTo>
                    <a:pt x="115889" y="58537"/>
                  </a:lnTo>
                  <a:lnTo>
                    <a:pt x="113519" y="60468"/>
                  </a:lnTo>
                  <a:lnTo>
                    <a:pt x="109614" y="64154"/>
                  </a:lnTo>
                  <a:lnTo>
                    <a:pt x="109570" y="64198"/>
                  </a:lnTo>
                  <a:lnTo>
                    <a:pt x="104305" y="75519"/>
                  </a:lnTo>
                  <a:lnTo>
                    <a:pt x="100750" y="78634"/>
                  </a:lnTo>
                  <a:lnTo>
                    <a:pt x="98468" y="80784"/>
                  </a:lnTo>
                  <a:lnTo>
                    <a:pt x="91184" y="82935"/>
                  </a:lnTo>
                  <a:lnTo>
                    <a:pt x="87805" y="83417"/>
                  </a:lnTo>
                  <a:lnTo>
                    <a:pt x="87762" y="83417"/>
                  </a:lnTo>
                  <a:lnTo>
                    <a:pt x="84163" y="84470"/>
                  </a:lnTo>
                  <a:lnTo>
                    <a:pt x="84076" y="84514"/>
                  </a:lnTo>
                  <a:lnTo>
                    <a:pt x="82847" y="85962"/>
                  </a:lnTo>
                  <a:lnTo>
                    <a:pt x="82847" y="86006"/>
                  </a:lnTo>
                  <a:lnTo>
                    <a:pt x="81311" y="88858"/>
                  </a:lnTo>
                  <a:lnTo>
                    <a:pt x="78810" y="90965"/>
                  </a:lnTo>
                  <a:lnTo>
                    <a:pt x="74202" y="91886"/>
                  </a:lnTo>
                  <a:lnTo>
                    <a:pt x="74159" y="91886"/>
                  </a:lnTo>
                  <a:lnTo>
                    <a:pt x="70560" y="93905"/>
                  </a:lnTo>
                  <a:lnTo>
                    <a:pt x="70517" y="93992"/>
                  </a:lnTo>
                  <a:lnTo>
                    <a:pt x="68630" y="96669"/>
                  </a:lnTo>
                  <a:lnTo>
                    <a:pt x="65207" y="97196"/>
                  </a:lnTo>
                  <a:lnTo>
                    <a:pt x="63671" y="96932"/>
                  </a:lnTo>
                  <a:lnTo>
                    <a:pt x="62004" y="96932"/>
                  </a:lnTo>
                  <a:lnTo>
                    <a:pt x="58098" y="97942"/>
                  </a:lnTo>
                  <a:lnTo>
                    <a:pt x="52482" y="98995"/>
                  </a:lnTo>
                  <a:lnTo>
                    <a:pt x="51253" y="98819"/>
                  </a:lnTo>
                  <a:lnTo>
                    <a:pt x="48006" y="98380"/>
                  </a:lnTo>
                  <a:lnTo>
                    <a:pt x="44451" y="97547"/>
                  </a:lnTo>
                  <a:lnTo>
                    <a:pt x="43398" y="95923"/>
                  </a:lnTo>
                  <a:lnTo>
                    <a:pt x="41160" y="93115"/>
                  </a:lnTo>
                  <a:lnTo>
                    <a:pt x="41160" y="92325"/>
                  </a:lnTo>
                  <a:lnTo>
                    <a:pt x="41160" y="90833"/>
                  </a:lnTo>
                  <a:lnTo>
                    <a:pt x="42038" y="88990"/>
                  </a:lnTo>
                  <a:lnTo>
                    <a:pt x="43618" y="86972"/>
                  </a:lnTo>
                  <a:lnTo>
                    <a:pt x="46646" y="85348"/>
                  </a:lnTo>
                  <a:lnTo>
                    <a:pt x="46689" y="85304"/>
                  </a:lnTo>
                  <a:lnTo>
                    <a:pt x="47216" y="84427"/>
                  </a:lnTo>
                  <a:lnTo>
                    <a:pt x="47216" y="84383"/>
                  </a:lnTo>
                  <a:lnTo>
                    <a:pt x="48006" y="82627"/>
                  </a:lnTo>
                  <a:lnTo>
                    <a:pt x="49015" y="80916"/>
                  </a:lnTo>
                  <a:lnTo>
                    <a:pt x="50551" y="78854"/>
                  </a:lnTo>
                  <a:lnTo>
                    <a:pt x="51297" y="77493"/>
                  </a:lnTo>
                  <a:lnTo>
                    <a:pt x="51297" y="77450"/>
                  </a:lnTo>
                  <a:lnTo>
                    <a:pt x="51428" y="76528"/>
                  </a:lnTo>
                  <a:lnTo>
                    <a:pt x="51428" y="76484"/>
                  </a:lnTo>
                  <a:lnTo>
                    <a:pt x="51341" y="75036"/>
                  </a:lnTo>
                  <a:lnTo>
                    <a:pt x="52043" y="70692"/>
                  </a:lnTo>
                  <a:lnTo>
                    <a:pt x="55685" y="63847"/>
                  </a:lnTo>
                  <a:lnTo>
                    <a:pt x="58405" y="60029"/>
                  </a:lnTo>
                  <a:lnTo>
                    <a:pt x="61214" y="58318"/>
                  </a:lnTo>
                  <a:lnTo>
                    <a:pt x="65163" y="56563"/>
                  </a:lnTo>
                  <a:lnTo>
                    <a:pt x="65207" y="56519"/>
                  </a:lnTo>
                  <a:lnTo>
                    <a:pt x="68761" y="52789"/>
                  </a:lnTo>
                  <a:lnTo>
                    <a:pt x="77845" y="45768"/>
                  </a:lnTo>
                  <a:lnTo>
                    <a:pt x="82452" y="41950"/>
                  </a:lnTo>
                  <a:lnTo>
                    <a:pt x="89122" y="38308"/>
                  </a:lnTo>
                  <a:lnTo>
                    <a:pt x="93554" y="38089"/>
                  </a:lnTo>
                  <a:lnTo>
                    <a:pt x="93598" y="38045"/>
                  </a:lnTo>
                  <a:lnTo>
                    <a:pt x="105709" y="31726"/>
                  </a:lnTo>
                  <a:lnTo>
                    <a:pt x="105796" y="31682"/>
                  </a:lnTo>
                  <a:lnTo>
                    <a:pt x="105796" y="31595"/>
                  </a:lnTo>
                  <a:lnTo>
                    <a:pt x="106455" y="27821"/>
                  </a:lnTo>
                  <a:lnTo>
                    <a:pt x="106455" y="27777"/>
                  </a:lnTo>
                  <a:lnTo>
                    <a:pt x="106235" y="24705"/>
                  </a:lnTo>
                  <a:lnTo>
                    <a:pt x="106411" y="21546"/>
                  </a:lnTo>
                  <a:lnTo>
                    <a:pt x="106367" y="21414"/>
                  </a:lnTo>
                  <a:lnTo>
                    <a:pt x="104875" y="19396"/>
                  </a:lnTo>
                  <a:lnTo>
                    <a:pt x="104787" y="19308"/>
                  </a:lnTo>
                  <a:lnTo>
                    <a:pt x="100575" y="17992"/>
                  </a:lnTo>
                  <a:lnTo>
                    <a:pt x="99127" y="17421"/>
                  </a:lnTo>
                  <a:lnTo>
                    <a:pt x="95090" y="15842"/>
                  </a:lnTo>
                  <a:lnTo>
                    <a:pt x="94914" y="15842"/>
                  </a:lnTo>
                  <a:lnTo>
                    <a:pt x="91448" y="18343"/>
                  </a:lnTo>
                  <a:lnTo>
                    <a:pt x="83461" y="23916"/>
                  </a:lnTo>
                  <a:lnTo>
                    <a:pt x="79688" y="25100"/>
                  </a:lnTo>
                  <a:lnTo>
                    <a:pt x="76353" y="24662"/>
                  </a:lnTo>
                  <a:lnTo>
                    <a:pt x="76265" y="24705"/>
                  </a:lnTo>
                  <a:lnTo>
                    <a:pt x="70824" y="26724"/>
                  </a:lnTo>
                  <a:lnTo>
                    <a:pt x="65119" y="28655"/>
                  </a:lnTo>
                  <a:lnTo>
                    <a:pt x="61126" y="30103"/>
                  </a:lnTo>
                  <a:lnTo>
                    <a:pt x="56519" y="31726"/>
                  </a:lnTo>
                  <a:lnTo>
                    <a:pt x="51428" y="33569"/>
                  </a:lnTo>
                  <a:lnTo>
                    <a:pt x="47435" y="35017"/>
                  </a:lnTo>
                  <a:lnTo>
                    <a:pt x="47391" y="35017"/>
                  </a:lnTo>
                  <a:lnTo>
                    <a:pt x="42784" y="37431"/>
                  </a:lnTo>
                  <a:lnTo>
                    <a:pt x="38923" y="38572"/>
                  </a:lnTo>
                  <a:lnTo>
                    <a:pt x="35237" y="39756"/>
                  </a:lnTo>
                  <a:lnTo>
                    <a:pt x="31594" y="40678"/>
                  </a:lnTo>
                  <a:lnTo>
                    <a:pt x="31551" y="40722"/>
                  </a:lnTo>
                  <a:lnTo>
                    <a:pt x="27382" y="43530"/>
                  </a:lnTo>
                  <a:lnTo>
                    <a:pt x="27338" y="43574"/>
                  </a:lnTo>
                  <a:lnTo>
                    <a:pt x="24354" y="47435"/>
                  </a:lnTo>
                  <a:lnTo>
                    <a:pt x="24354" y="47479"/>
                  </a:lnTo>
                  <a:lnTo>
                    <a:pt x="22731" y="50507"/>
                  </a:lnTo>
                  <a:lnTo>
                    <a:pt x="21590" y="53491"/>
                  </a:lnTo>
                  <a:lnTo>
                    <a:pt x="19659" y="56255"/>
                  </a:lnTo>
                  <a:lnTo>
                    <a:pt x="19615" y="56299"/>
                  </a:lnTo>
                  <a:lnTo>
                    <a:pt x="18167" y="68937"/>
                  </a:lnTo>
                  <a:lnTo>
                    <a:pt x="18562" y="76133"/>
                  </a:lnTo>
                  <a:lnTo>
                    <a:pt x="18211" y="77976"/>
                  </a:lnTo>
                  <a:lnTo>
                    <a:pt x="17553" y="80258"/>
                  </a:lnTo>
                  <a:lnTo>
                    <a:pt x="16368" y="81969"/>
                  </a:lnTo>
                  <a:lnTo>
                    <a:pt x="14920" y="83988"/>
                  </a:lnTo>
                  <a:lnTo>
                    <a:pt x="13428" y="84514"/>
                  </a:lnTo>
                  <a:lnTo>
                    <a:pt x="13340" y="84558"/>
                  </a:lnTo>
                  <a:lnTo>
                    <a:pt x="13296" y="84646"/>
                  </a:lnTo>
                  <a:lnTo>
                    <a:pt x="12331" y="86796"/>
                  </a:lnTo>
                  <a:lnTo>
                    <a:pt x="11717" y="89209"/>
                  </a:lnTo>
                  <a:lnTo>
                    <a:pt x="11717" y="89253"/>
                  </a:lnTo>
                  <a:lnTo>
                    <a:pt x="12419" y="95528"/>
                  </a:lnTo>
                  <a:lnTo>
                    <a:pt x="13560" y="102461"/>
                  </a:lnTo>
                  <a:lnTo>
                    <a:pt x="13603" y="102593"/>
                  </a:lnTo>
                  <a:lnTo>
                    <a:pt x="13735" y="102637"/>
                  </a:lnTo>
                  <a:lnTo>
                    <a:pt x="13823" y="102593"/>
                  </a:lnTo>
                  <a:lnTo>
                    <a:pt x="13867" y="102549"/>
                  </a:lnTo>
                  <a:lnTo>
                    <a:pt x="13911" y="102505"/>
                  </a:lnTo>
                  <a:lnTo>
                    <a:pt x="13911" y="102417"/>
                  </a:lnTo>
                  <a:lnTo>
                    <a:pt x="12770" y="95484"/>
                  </a:lnTo>
                  <a:lnTo>
                    <a:pt x="12068" y="89253"/>
                  </a:lnTo>
                  <a:lnTo>
                    <a:pt x="12682" y="86928"/>
                  </a:lnTo>
                  <a:lnTo>
                    <a:pt x="13603" y="84821"/>
                  </a:lnTo>
                  <a:lnTo>
                    <a:pt x="15095" y="84295"/>
                  </a:lnTo>
                  <a:lnTo>
                    <a:pt x="15183" y="84207"/>
                  </a:lnTo>
                  <a:lnTo>
                    <a:pt x="16675" y="82189"/>
                  </a:lnTo>
                  <a:lnTo>
                    <a:pt x="17860" y="80433"/>
                  </a:lnTo>
                  <a:lnTo>
                    <a:pt x="17860" y="80390"/>
                  </a:lnTo>
                  <a:lnTo>
                    <a:pt x="18562" y="78064"/>
                  </a:lnTo>
                  <a:lnTo>
                    <a:pt x="18913" y="76221"/>
                  </a:lnTo>
                  <a:lnTo>
                    <a:pt x="18913" y="76133"/>
                  </a:lnTo>
                  <a:lnTo>
                    <a:pt x="18518" y="68937"/>
                  </a:lnTo>
                  <a:lnTo>
                    <a:pt x="19966" y="56387"/>
                  </a:lnTo>
                  <a:lnTo>
                    <a:pt x="21853" y="53666"/>
                  </a:lnTo>
                  <a:lnTo>
                    <a:pt x="21897" y="53623"/>
                  </a:lnTo>
                  <a:lnTo>
                    <a:pt x="23082" y="50683"/>
                  </a:lnTo>
                  <a:lnTo>
                    <a:pt x="24661" y="47655"/>
                  </a:lnTo>
                  <a:lnTo>
                    <a:pt x="27601" y="43793"/>
                  </a:lnTo>
                  <a:lnTo>
                    <a:pt x="31682" y="41029"/>
                  </a:lnTo>
                  <a:lnTo>
                    <a:pt x="35324" y="40107"/>
                  </a:lnTo>
                  <a:lnTo>
                    <a:pt x="39054" y="38879"/>
                  </a:lnTo>
                  <a:lnTo>
                    <a:pt x="42872" y="37782"/>
                  </a:lnTo>
                  <a:lnTo>
                    <a:pt x="42916" y="37782"/>
                  </a:lnTo>
                  <a:lnTo>
                    <a:pt x="47567" y="35324"/>
                  </a:lnTo>
                  <a:lnTo>
                    <a:pt x="51560" y="33920"/>
                  </a:lnTo>
                  <a:lnTo>
                    <a:pt x="56650" y="32077"/>
                  </a:lnTo>
                  <a:lnTo>
                    <a:pt x="61214" y="30454"/>
                  </a:lnTo>
                  <a:lnTo>
                    <a:pt x="65251" y="28962"/>
                  </a:lnTo>
                  <a:lnTo>
                    <a:pt x="70911" y="27075"/>
                  </a:lnTo>
                  <a:lnTo>
                    <a:pt x="76353" y="25013"/>
                  </a:lnTo>
                  <a:lnTo>
                    <a:pt x="79644" y="25451"/>
                  </a:lnTo>
                  <a:lnTo>
                    <a:pt x="79731" y="25451"/>
                  </a:lnTo>
                  <a:lnTo>
                    <a:pt x="83593" y="24223"/>
                  </a:lnTo>
                  <a:lnTo>
                    <a:pt x="83681" y="24223"/>
                  </a:lnTo>
                  <a:lnTo>
                    <a:pt x="91623" y="18606"/>
                  </a:lnTo>
                  <a:lnTo>
                    <a:pt x="95046" y="16193"/>
                  </a:lnTo>
                  <a:lnTo>
                    <a:pt x="98995" y="17728"/>
                  </a:lnTo>
                  <a:lnTo>
                    <a:pt x="100443" y="18343"/>
                  </a:lnTo>
                  <a:lnTo>
                    <a:pt x="104656" y="19659"/>
                  </a:lnTo>
                  <a:lnTo>
                    <a:pt x="106060" y="21590"/>
                  </a:lnTo>
                  <a:lnTo>
                    <a:pt x="105884" y="24662"/>
                  </a:lnTo>
                  <a:lnTo>
                    <a:pt x="105884" y="24705"/>
                  </a:lnTo>
                  <a:lnTo>
                    <a:pt x="106104" y="27777"/>
                  </a:lnTo>
                  <a:lnTo>
                    <a:pt x="105489" y="31463"/>
                  </a:lnTo>
                  <a:lnTo>
                    <a:pt x="93466" y="37738"/>
                  </a:lnTo>
                  <a:lnTo>
                    <a:pt x="89078" y="37957"/>
                  </a:lnTo>
                  <a:lnTo>
                    <a:pt x="88990" y="37957"/>
                  </a:lnTo>
                  <a:lnTo>
                    <a:pt x="82277" y="41643"/>
                  </a:lnTo>
                  <a:lnTo>
                    <a:pt x="82233" y="41643"/>
                  </a:lnTo>
                  <a:lnTo>
                    <a:pt x="77625" y="45505"/>
                  </a:lnTo>
                  <a:lnTo>
                    <a:pt x="68542" y="52526"/>
                  </a:lnTo>
                  <a:lnTo>
                    <a:pt x="68498" y="52569"/>
                  </a:lnTo>
                  <a:lnTo>
                    <a:pt x="64988" y="56255"/>
                  </a:lnTo>
                  <a:lnTo>
                    <a:pt x="61082" y="58011"/>
                  </a:lnTo>
                  <a:lnTo>
                    <a:pt x="61038" y="58011"/>
                  </a:lnTo>
                  <a:lnTo>
                    <a:pt x="58186" y="59766"/>
                  </a:lnTo>
                  <a:lnTo>
                    <a:pt x="58142" y="59810"/>
                  </a:lnTo>
                  <a:lnTo>
                    <a:pt x="55378" y="63627"/>
                  </a:lnTo>
                  <a:lnTo>
                    <a:pt x="55378" y="63671"/>
                  </a:lnTo>
                  <a:lnTo>
                    <a:pt x="51736" y="70516"/>
                  </a:lnTo>
                  <a:lnTo>
                    <a:pt x="51692" y="70604"/>
                  </a:lnTo>
                  <a:lnTo>
                    <a:pt x="50990" y="74992"/>
                  </a:lnTo>
                  <a:lnTo>
                    <a:pt x="50990" y="75036"/>
                  </a:lnTo>
                  <a:lnTo>
                    <a:pt x="51077" y="76484"/>
                  </a:lnTo>
                  <a:lnTo>
                    <a:pt x="50946" y="77362"/>
                  </a:lnTo>
                  <a:lnTo>
                    <a:pt x="50244" y="78678"/>
                  </a:lnTo>
                  <a:lnTo>
                    <a:pt x="48708" y="80697"/>
                  </a:lnTo>
                  <a:lnTo>
                    <a:pt x="47699" y="82452"/>
                  </a:lnTo>
                  <a:lnTo>
                    <a:pt x="47699" y="82496"/>
                  </a:lnTo>
                  <a:lnTo>
                    <a:pt x="46909" y="84251"/>
                  </a:lnTo>
                  <a:lnTo>
                    <a:pt x="46426" y="85085"/>
                  </a:lnTo>
                  <a:lnTo>
                    <a:pt x="43442" y="86664"/>
                  </a:lnTo>
                  <a:lnTo>
                    <a:pt x="43354" y="86708"/>
                  </a:lnTo>
                  <a:lnTo>
                    <a:pt x="41775" y="88771"/>
                  </a:lnTo>
                  <a:lnTo>
                    <a:pt x="41731" y="88815"/>
                  </a:lnTo>
                  <a:lnTo>
                    <a:pt x="40809" y="90701"/>
                  </a:lnTo>
                  <a:lnTo>
                    <a:pt x="40809" y="90789"/>
                  </a:lnTo>
                  <a:lnTo>
                    <a:pt x="40809" y="92325"/>
                  </a:lnTo>
                  <a:lnTo>
                    <a:pt x="40809" y="93203"/>
                  </a:lnTo>
                  <a:lnTo>
                    <a:pt x="40853" y="93290"/>
                  </a:lnTo>
                  <a:lnTo>
                    <a:pt x="43091" y="96143"/>
                  </a:lnTo>
                  <a:lnTo>
                    <a:pt x="44188" y="97810"/>
                  </a:lnTo>
                  <a:lnTo>
                    <a:pt x="44276" y="97898"/>
                  </a:lnTo>
                  <a:lnTo>
                    <a:pt x="47918" y="98732"/>
                  </a:lnTo>
                  <a:lnTo>
                    <a:pt x="51209" y="99170"/>
                  </a:lnTo>
                  <a:lnTo>
                    <a:pt x="52438" y="99346"/>
                  </a:lnTo>
                  <a:lnTo>
                    <a:pt x="52482" y="99346"/>
                  </a:lnTo>
                  <a:lnTo>
                    <a:pt x="58186" y="98293"/>
                  </a:lnTo>
                  <a:lnTo>
                    <a:pt x="62091" y="97283"/>
                  </a:lnTo>
                  <a:lnTo>
                    <a:pt x="63627" y="97283"/>
                  </a:lnTo>
                  <a:lnTo>
                    <a:pt x="65163" y="97547"/>
                  </a:lnTo>
                  <a:lnTo>
                    <a:pt x="65251" y="97547"/>
                  </a:lnTo>
                  <a:lnTo>
                    <a:pt x="68761" y="96976"/>
                  </a:lnTo>
                  <a:lnTo>
                    <a:pt x="68805" y="96976"/>
                  </a:lnTo>
                  <a:lnTo>
                    <a:pt x="68893" y="96932"/>
                  </a:lnTo>
                  <a:lnTo>
                    <a:pt x="70780" y="94212"/>
                  </a:lnTo>
                  <a:lnTo>
                    <a:pt x="74334" y="92193"/>
                  </a:lnTo>
                  <a:lnTo>
                    <a:pt x="78942" y="91316"/>
                  </a:lnTo>
                  <a:lnTo>
                    <a:pt x="79029" y="91272"/>
                  </a:lnTo>
                  <a:lnTo>
                    <a:pt x="81574" y="89122"/>
                  </a:lnTo>
                  <a:lnTo>
                    <a:pt x="81618" y="89034"/>
                  </a:lnTo>
                  <a:lnTo>
                    <a:pt x="83110" y="86182"/>
                  </a:lnTo>
                  <a:lnTo>
                    <a:pt x="84295" y="84778"/>
                  </a:lnTo>
                  <a:lnTo>
                    <a:pt x="87849" y="83724"/>
                  </a:lnTo>
                  <a:lnTo>
                    <a:pt x="91228" y="83286"/>
                  </a:lnTo>
                  <a:lnTo>
                    <a:pt x="91272" y="83286"/>
                  </a:lnTo>
                  <a:lnTo>
                    <a:pt x="98600" y="81136"/>
                  </a:lnTo>
                  <a:lnTo>
                    <a:pt x="98644" y="81092"/>
                  </a:lnTo>
                  <a:lnTo>
                    <a:pt x="100970" y="78854"/>
                  </a:lnTo>
                  <a:lnTo>
                    <a:pt x="104568" y="75782"/>
                  </a:lnTo>
                  <a:lnTo>
                    <a:pt x="104612" y="75738"/>
                  </a:lnTo>
                  <a:lnTo>
                    <a:pt x="109877" y="64373"/>
                  </a:lnTo>
                  <a:lnTo>
                    <a:pt x="113739" y="60731"/>
                  </a:lnTo>
                  <a:lnTo>
                    <a:pt x="116065" y="58800"/>
                  </a:lnTo>
                  <a:lnTo>
                    <a:pt x="118873" y="56782"/>
                  </a:lnTo>
                  <a:lnTo>
                    <a:pt x="119882" y="56255"/>
                  </a:lnTo>
                  <a:lnTo>
                    <a:pt x="119926" y="56211"/>
                  </a:lnTo>
                  <a:lnTo>
                    <a:pt x="119970" y="56124"/>
                  </a:lnTo>
                  <a:lnTo>
                    <a:pt x="120277" y="54983"/>
                  </a:lnTo>
                  <a:lnTo>
                    <a:pt x="120277" y="54851"/>
                  </a:lnTo>
                  <a:lnTo>
                    <a:pt x="117162" y="48225"/>
                  </a:lnTo>
                  <a:lnTo>
                    <a:pt x="117293" y="44978"/>
                  </a:lnTo>
                  <a:lnTo>
                    <a:pt x="117907" y="42301"/>
                  </a:lnTo>
                  <a:lnTo>
                    <a:pt x="119092" y="38484"/>
                  </a:lnTo>
                  <a:lnTo>
                    <a:pt x="119092" y="38352"/>
                  </a:lnTo>
                  <a:lnTo>
                    <a:pt x="116723" y="30366"/>
                  </a:lnTo>
                  <a:lnTo>
                    <a:pt x="116898" y="18343"/>
                  </a:lnTo>
                  <a:lnTo>
                    <a:pt x="116898" y="18299"/>
                  </a:lnTo>
                  <a:lnTo>
                    <a:pt x="113256" y="3423"/>
                  </a:lnTo>
                  <a:lnTo>
                    <a:pt x="112598" y="1493"/>
                  </a:lnTo>
                  <a:lnTo>
                    <a:pt x="112554" y="1449"/>
                  </a:lnTo>
                  <a:lnTo>
                    <a:pt x="112510" y="1405"/>
                  </a:lnTo>
                  <a:lnTo>
                    <a:pt x="10667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4" name="Google Shape;2894;p126"/>
            <p:cNvSpPr/>
            <p:nvPr/>
          </p:nvSpPr>
          <p:spPr>
            <a:xfrm>
              <a:off x="1260525" y="3161900"/>
              <a:ext cx="125100" cy="1464550"/>
            </a:xfrm>
            <a:custGeom>
              <a:avLst/>
              <a:gdLst/>
              <a:ahLst/>
              <a:cxnLst/>
              <a:rect l="l" t="t" r="r" b="b"/>
              <a:pathLst>
                <a:path w="5004" h="58582" extrusionOk="0">
                  <a:moveTo>
                    <a:pt x="2195" y="1"/>
                  </a:moveTo>
                  <a:lnTo>
                    <a:pt x="2107" y="45"/>
                  </a:lnTo>
                  <a:lnTo>
                    <a:pt x="2063" y="89"/>
                  </a:lnTo>
                  <a:lnTo>
                    <a:pt x="2019" y="132"/>
                  </a:lnTo>
                  <a:lnTo>
                    <a:pt x="2019" y="264"/>
                  </a:lnTo>
                  <a:lnTo>
                    <a:pt x="2019" y="308"/>
                  </a:lnTo>
                  <a:lnTo>
                    <a:pt x="2721" y="3029"/>
                  </a:lnTo>
                  <a:lnTo>
                    <a:pt x="3336" y="5837"/>
                  </a:lnTo>
                  <a:lnTo>
                    <a:pt x="4257" y="9479"/>
                  </a:lnTo>
                  <a:lnTo>
                    <a:pt x="4564" y="11761"/>
                  </a:lnTo>
                  <a:lnTo>
                    <a:pt x="4652" y="14437"/>
                  </a:lnTo>
                  <a:lnTo>
                    <a:pt x="4520" y="17070"/>
                  </a:lnTo>
                  <a:lnTo>
                    <a:pt x="4389" y="19220"/>
                  </a:lnTo>
                  <a:lnTo>
                    <a:pt x="4301" y="20581"/>
                  </a:lnTo>
                  <a:lnTo>
                    <a:pt x="3994" y="24223"/>
                  </a:lnTo>
                  <a:lnTo>
                    <a:pt x="3994" y="24267"/>
                  </a:lnTo>
                  <a:lnTo>
                    <a:pt x="4038" y="26548"/>
                  </a:lnTo>
                  <a:lnTo>
                    <a:pt x="3599" y="30936"/>
                  </a:lnTo>
                  <a:lnTo>
                    <a:pt x="3248" y="33657"/>
                  </a:lnTo>
                  <a:lnTo>
                    <a:pt x="2897" y="36070"/>
                  </a:lnTo>
                  <a:lnTo>
                    <a:pt x="2414" y="38615"/>
                  </a:lnTo>
                  <a:lnTo>
                    <a:pt x="1800" y="40634"/>
                  </a:lnTo>
                  <a:lnTo>
                    <a:pt x="132" y="46689"/>
                  </a:lnTo>
                  <a:lnTo>
                    <a:pt x="1" y="49015"/>
                  </a:lnTo>
                  <a:lnTo>
                    <a:pt x="1" y="50463"/>
                  </a:lnTo>
                  <a:lnTo>
                    <a:pt x="1" y="50507"/>
                  </a:lnTo>
                  <a:lnTo>
                    <a:pt x="527" y="52789"/>
                  </a:lnTo>
                  <a:lnTo>
                    <a:pt x="1317" y="55509"/>
                  </a:lnTo>
                  <a:lnTo>
                    <a:pt x="2107" y="57528"/>
                  </a:lnTo>
                  <a:lnTo>
                    <a:pt x="2151" y="57572"/>
                  </a:lnTo>
                  <a:lnTo>
                    <a:pt x="2809" y="58537"/>
                  </a:lnTo>
                  <a:lnTo>
                    <a:pt x="2897" y="58581"/>
                  </a:lnTo>
                  <a:lnTo>
                    <a:pt x="2941" y="58581"/>
                  </a:lnTo>
                  <a:lnTo>
                    <a:pt x="3072" y="58537"/>
                  </a:lnTo>
                  <a:lnTo>
                    <a:pt x="3116" y="58493"/>
                  </a:lnTo>
                  <a:lnTo>
                    <a:pt x="3116" y="58449"/>
                  </a:lnTo>
                  <a:lnTo>
                    <a:pt x="3116" y="58362"/>
                  </a:lnTo>
                  <a:lnTo>
                    <a:pt x="3116" y="58318"/>
                  </a:lnTo>
                  <a:lnTo>
                    <a:pt x="2458" y="57396"/>
                  </a:lnTo>
                  <a:lnTo>
                    <a:pt x="1668" y="55378"/>
                  </a:lnTo>
                  <a:lnTo>
                    <a:pt x="878" y="52701"/>
                  </a:lnTo>
                  <a:lnTo>
                    <a:pt x="352" y="50419"/>
                  </a:lnTo>
                  <a:lnTo>
                    <a:pt x="352" y="49015"/>
                  </a:lnTo>
                  <a:lnTo>
                    <a:pt x="483" y="46733"/>
                  </a:lnTo>
                  <a:lnTo>
                    <a:pt x="2107" y="40722"/>
                  </a:lnTo>
                  <a:lnTo>
                    <a:pt x="2765" y="38703"/>
                  </a:lnTo>
                  <a:lnTo>
                    <a:pt x="2765" y="38659"/>
                  </a:lnTo>
                  <a:lnTo>
                    <a:pt x="3248" y="36158"/>
                  </a:lnTo>
                  <a:lnTo>
                    <a:pt x="3599" y="33701"/>
                  </a:lnTo>
                  <a:lnTo>
                    <a:pt x="3950" y="30936"/>
                  </a:lnTo>
                  <a:lnTo>
                    <a:pt x="4389" y="26548"/>
                  </a:lnTo>
                  <a:lnTo>
                    <a:pt x="4345" y="24267"/>
                  </a:lnTo>
                  <a:lnTo>
                    <a:pt x="4652" y="20581"/>
                  </a:lnTo>
                  <a:lnTo>
                    <a:pt x="4740" y="19264"/>
                  </a:lnTo>
                  <a:lnTo>
                    <a:pt x="4871" y="17114"/>
                  </a:lnTo>
                  <a:lnTo>
                    <a:pt x="5003" y="14437"/>
                  </a:lnTo>
                  <a:lnTo>
                    <a:pt x="4915" y="11717"/>
                  </a:lnTo>
                  <a:lnTo>
                    <a:pt x="4608" y="9391"/>
                  </a:lnTo>
                  <a:lnTo>
                    <a:pt x="3687" y="5749"/>
                  </a:lnTo>
                  <a:lnTo>
                    <a:pt x="3072" y="2941"/>
                  </a:lnTo>
                  <a:lnTo>
                    <a:pt x="2370" y="264"/>
                  </a:lnTo>
                  <a:lnTo>
                    <a:pt x="2370" y="220"/>
                  </a:lnTo>
                  <a:lnTo>
                    <a:pt x="2370" y="132"/>
                  </a:lnTo>
                  <a:lnTo>
                    <a:pt x="2370" y="89"/>
                  </a:lnTo>
                  <a:lnTo>
                    <a:pt x="2326" y="45"/>
                  </a:lnTo>
                  <a:lnTo>
                    <a:pt x="223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5" name="Google Shape;2895;p126"/>
            <p:cNvSpPr/>
            <p:nvPr/>
          </p:nvSpPr>
          <p:spPr>
            <a:xfrm>
              <a:off x="1226525" y="3169575"/>
              <a:ext cx="129475" cy="1510625"/>
            </a:xfrm>
            <a:custGeom>
              <a:avLst/>
              <a:gdLst/>
              <a:ahLst/>
              <a:cxnLst/>
              <a:rect l="l" t="t" r="r" b="b"/>
              <a:pathLst>
                <a:path w="5179" h="60425" extrusionOk="0">
                  <a:moveTo>
                    <a:pt x="2896" y="1"/>
                  </a:moveTo>
                  <a:lnTo>
                    <a:pt x="2853" y="45"/>
                  </a:lnTo>
                  <a:lnTo>
                    <a:pt x="2809" y="45"/>
                  </a:lnTo>
                  <a:lnTo>
                    <a:pt x="2765" y="133"/>
                  </a:lnTo>
                  <a:lnTo>
                    <a:pt x="2633" y="440"/>
                  </a:lnTo>
                  <a:lnTo>
                    <a:pt x="2633" y="528"/>
                  </a:lnTo>
                  <a:lnTo>
                    <a:pt x="3423" y="5047"/>
                  </a:lnTo>
                  <a:lnTo>
                    <a:pt x="4125" y="8031"/>
                  </a:lnTo>
                  <a:lnTo>
                    <a:pt x="4652" y="11059"/>
                  </a:lnTo>
                  <a:lnTo>
                    <a:pt x="4696" y="12902"/>
                  </a:lnTo>
                  <a:lnTo>
                    <a:pt x="4520" y="16368"/>
                  </a:lnTo>
                  <a:lnTo>
                    <a:pt x="4345" y="20274"/>
                  </a:lnTo>
                  <a:lnTo>
                    <a:pt x="4037" y="22731"/>
                  </a:lnTo>
                  <a:lnTo>
                    <a:pt x="3950" y="25057"/>
                  </a:lnTo>
                  <a:lnTo>
                    <a:pt x="4037" y="27338"/>
                  </a:lnTo>
                  <a:lnTo>
                    <a:pt x="3423" y="33526"/>
                  </a:lnTo>
                  <a:lnTo>
                    <a:pt x="2896" y="36904"/>
                  </a:lnTo>
                  <a:lnTo>
                    <a:pt x="2545" y="38265"/>
                  </a:lnTo>
                  <a:lnTo>
                    <a:pt x="1405" y="42521"/>
                  </a:lnTo>
                  <a:lnTo>
                    <a:pt x="1361" y="42521"/>
                  </a:lnTo>
                  <a:lnTo>
                    <a:pt x="966" y="45110"/>
                  </a:lnTo>
                  <a:lnTo>
                    <a:pt x="308" y="47260"/>
                  </a:lnTo>
                  <a:lnTo>
                    <a:pt x="0" y="48445"/>
                  </a:lnTo>
                  <a:lnTo>
                    <a:pt x="0" y="48533"/>
                  </a:lnTo>
                  <a:lnTo>
                    <a:pt x="264" y="50244"/>
                  </a:lnTo>
                  <a:lnTo>
                    <a:pt x="264" y="50288"/>
                  </a:lnTo>
                  <a:lnTo>
                    <a:pt x="1053" y="53316"/>
                  </a:lnTo>
                  <a:lnTo>
                    <a:pt x="1799" y="55597"/>
                  </a:lnTo>
                  <a:lnTo>
                    <a:pt x="2765" y="58230"/>
                  </a:lnTo>
                  <a:lnTo>
                    <a:pt x="2809" y="58274"/>
                  </a:lnTo>
                  <a:lnTo>
                    <a:pt x="3686" y="59459"/>
                  </a:lnTo>
                  <a:lnTo>
                    <a:pt x="3686" y="59503"/>
                  </a:lnTo>
                  <a:lnTo>
                    <a:pt x="4915" y="60380"/>
                  </a:lnTo>
                  <a:lnTo>
                    <a:pt x="5003" y="60424"/>
                  </a:lnTo>
                  <a:lnTo>
                    <a:pt x="5090" y="60424"/>
                  </a:lnTo>
                  <a:lnTo>
                    <a:pt x="5134" y="60336"/>
                  </a:lnTo>
                  <a:lnTo>
                    <a:pt x="5178" y="60293"/>
                  </a:lnTo>
                  <a:lnTo>
                    <a:pt x="5178" y="60205"/>
                  </a:lnTo>
                  <a:lnTo>
                    <a:pt x="5178" y="60161"/>
                  </a:lnTo>
                  <a:lnTo>
                    <a:pt x="5134" y="60117"/>
                  </a:lnTo>
                  <a:lnTo>
                    <a:pt x="3950" y="59239"/>
                  </a:lnTo>
                  <a:lnTo>
                    <a:pt x="3072" y="58099"/>
                  </a:lnTo>
                  <a:lnTo>
                    <a:pt x="2107" y="55510"/>
                  </a:lnTo>
                  <a:lnTo>
                    <a:pt x="1405" y="53228"/>
                  </a:lnTo>
                  <a:lnTo>
                    <a:pt x="615" y="50200"/>
                  </a:lnTo>
                  <a:lnTo>
                    <a:pt x="351" y="48489"/>
                  </a:lnTo>
                  <a:lnTo>
                    <a:pt x="659" y="47392"/>
                  </a:lnTo>
                  <a:lnTo>
                    <a:pt x="1317" y="45198"/>
                  </a:lnTo>
                  <a:lnTo>
                    <a:pt x="1712" y="42609"/>
                  </a:lnTo>
                  <a:lnTo>
                    <a:pt x="2896" y="38396"/>
                  </a:lnTo>
                  <a:lnTo>
                    <a:pt x="3248" y="36992"/>
                  </a:lnTo>
                  <a:lnTo>
                    <a:pt x="3730" y="33569"/>
                  </a:lnTo>
                  <a:lnTo>
                    <a:pt x="4388" y="27382"/>
                  </a:lnTo>
                  <a:lnTo>
                    <a:pt x="4388" y="27338"/>
                  </a:lnTo>
                  <a:lnTo>
                    <a:pt x="4301" y="25057"/>
                  </a:lnTo>
                  <a:lnTo>
                    <a:pt x="4388" y="22775"/>
                  </a:lnTo>
                  <a:lnTo>
                    <a:pt x="4696" y="20318"/>
                  </a:lnTo>
                  <a:lnTo>
                    <a:pt x="4871" y="16368"/>
                  </a:lnTo>
                  <a:lnTo>
                    <a:pt x="5047" y="12902"/>
                  </a:lnTo>
                  <a:lnTo>
                    <a:pt x="5003" y="11059"/>
                  </a:lnTo>
                  <a:lnTo>
                    <a:pt x="5003" y="11015"/>
                  </a:lnTo>
                  <a:lnTo>
                    <a:pt x="4476" y="7943"/>
                  </a:lnTo>
                  <a:lnTo>
                    <a:pt x="3774" y="5003"/>
                  </a:lnTo>
                  <a:lnTo>
                    <a:pt x="2984" y="528"/>
                  </a:lnTo>
                  <a:lnTo>
                    <a:pt x="3072" y="220"/>
                  </a:lnTo>
                  <a:lnTo>
                    <a:pt x="3116" y="176"/>
                  </a:lnTo>
                  <a:lnTo>
                    <a:pt x="3072" y="89"/>
                  </a:lnTo>
                  <a:lnTo>
                    <a:pt x="3028" y="45"/>
                  </a:lnTo>
                  <a:lnTo>
                    <a:pt x="298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6" name="Google Shape;2896;p126"/>
            <p:cNvSpPr/>
            <p:nvPr/>
          </p:nvSpPr>
          <p:spPr>
            <a:xfrm>
              <a:off x="1190325" y="3178350"/>
              <a:ext cx="129475" cy="1474425"/>
            </a:xfrm>
            <a:custGeom>
              <a:avLst/>
              <a:gdLst/>
              <a:ahLst/>
              <a:cxnLst/>
              <a:rect l="l" t="t" r="r" b="b"/>
              <a:pathLst>
                <a:path w="5179" h="58977" extrusionOk="0">
                  <a:moveTo>
                    <a:pt x="3642" y="1"/>
                  </a:moveTo>
                  <a:lnTo>
                    <a:pt x="3555" y="45"/>
                  </a:lnTo>
                  <a:lnTo>
                    <a:pt x="3555" y="133"/>
                  </a:lnTo>
                  <a:lnTo>
                    <a:pt x="3335" y="879"/>
                  </a:lnTo>
                  <a:lnTo>
                    <a:pt x="3335" y="966"/>
                  </a:lnTo>
                  <a:lnTo>
                    <a:pt x="3993" y="5705"/>
                  </a:lnTo>
                  <a:lnTo>
                    <a:pt x="4520" y="8514"/>
                  </a:lnTo>
                  <a:lnTo>
                    <a:pt x="4827" y="10313"/>
                  </a:lnTo>
                  <a:lnTo>
                    <a:pt x="4739" y="13428"/>
                  </a:lnTo>
                  <a:lnTo>
                    <a:pt x="4608" y="15973"/>
                  </a:lnTo>
                  <a:lnTo>
                    <a:pt x="4608" y="18124"/>
                  </a:lnTo>
                  <a:lnTo>
                    <a:pt x="4476" y="19835"/>
                  </a:lnTo>
                  <a:lnTo>
                    <a:pt x="4081" y="21985"/>
                  </a:lnTo>
                  <a:lnTo>
                    <a:pt x="3993" y="25452"/>
                  </a:lnTo>
                  <a:lnTo>
                    <a:pt x="4125" y="28084"/>
                  </a:lnTo>
                  <a:lnTo>
                    <a:pt x="4081" y="29971"/>
                  </a:lnTo>
                  <a:lnTo>
                    <a:pt x="3686" y="33438"/>
                  </a:lnTo>
                  <a:lnTo>
                    <a:pt x="3247" y="36158"/>
                  </a:lnTo>
                  <a:lnTo>
                    <a:pt x="2677" y="38177"/>
                  </a:lnTo>
                  <a:lnTo>
                    <a:pt x="2063" y="40371"/>
                  </a:lnTo>
                  <a:lnTo>
                    <a:pt x="1712" y="41424"/>
                  </a:lnTo>
                  <a:lnTo>
                    <a:pt x="1712" y="41468"/>
                  </a:lnTo>
                  <a:lnTo>
                    <a:pt x="1624" y="44013"/>
                  </a:lnTo>
                  <a:lnTo>
                    <a:pt x="1536" y="44934"/>
                  </a:lnTo>
                  <a:lnTo>
                    <a:pt x="790" y="47260"/>
                  </a:lnTo>
                  <a:lnTo>
                    <a:pt x="0" y="49235"/>
                  </a:lnTo>
                  <a:lnTo>
                    <a:pt x="0" y="49366"/>
                  </a:lnTo>
                  <a:lnTo>
                    <a:pt x="44" y="49454"/>
                  </a:lnTo>
                  <a:lnTo>
                    <a:pt x="351" y="49674"/>
                  </a:lnTo>
                  <a:lnTo>
                    <a:pt x="1887" y="54281"/>
                  </a:lnTo>
                  <a:lnTo>
                    <a:pt x="2809" y="57265"/>
                  </a:lnTo>
                  <a:lnTo>
                    <a:pt x="2853" y="57309"/>
                  </a:lnTo>
                  <a:lnTo>
                    <a:pt x="3511" y="58845"/>
                  </a:lnTo>
                  <a:lnTo>
                    <a:pt x="3599" y="58932"/>
                  </a:lnTo>
                  <a:lnTo>
                    <a:pt x="3686" y="58976"/>
                  </a:lnTo>
                  <a:lnTo>
                    <a:pt x="3774" y="58976"/>
                  </a:lnTo>
                  <a:lnTo>
                    <a:pt x="3818" y="58932"/>
                  </a:lnTo>
                  <a:lnTo>
                    <a:pt x="3862" y="58845"/>
                  </a:lnTo>
                  <a:lnTo>
                    <a:pt x="3862" y="58801"/>
                  </a:lnTo>
                  <a:lnTo>
                    <a:pt x="3862" y="58713"/>
                  </a:lnTo>
                  <a:lnTo>
                    <a:pt x="3160" y="57177"/>
                  </a:lnTo>
                  <a:lnTo>
                    <a:pt x="2194" y="54193"/>
                  </a:lnTo>
                  <a:lnTo>
                    <a:pt x="659" y="49498"/>
                  </a:lnTo>
                  <a:lnTo>
                    <a:pt x="615" y="49410"/>
                  </a:lnTo>
                  <a:lnTo>
                    <a:pt x="351" y="49235"/>
                  </a:lnTo>
                  <a:lnTo>
                    <a:pt x="1097" y="47348"/>
                  </a:lnTo>
                  <a:lnTo>
                    <a:pt x="1887" y="45022"/>
                  </a:lnTo>
                  <a:lnTo>
                    <a:pt x="1887" y="44978"/>
                  </a:lnTo>
                  <a:lnTo>
                    <a:pt x="1975" y="44013"/>
                  </a:lnTo>
                  <a:lnTo>
                    <a:pt x="2063" y="41512"/>
                  </a:lnTo>
                  <a:lnTo>
                    <a:pt x="2414" y="40459"/>
                  </a:lnTo>
                  <a:lnTo>
                    <a:pt x="3028" y="38309"/>
                  </a:lnTo>
                  <a:lnTo>
                    <a:pt x="3599" y="36246"/>
                  </a:lnTo>
                  <a:lnTo>
                    <a:pt x="3599" y="36202"/>
                  </a:lnTo>
                  <a:lnTo>
                    <a:pt x="4037" y="33482"/>
                  </a:lnTo>
                  <a:lnTo>
                    <a:pt x="4432" y="29971"/>
                  </a:lnTo>
                  <a:lnTo>
                    <a:pt x="4476" y="28128"/>
                  </a:lnTo>
                  <a:lnTo>
                    <a:pt x="4476" y="28084"/>
                  </a:lnTo>
                  <a:lnTo>
                    <a:pt x="4344" y="25452"/>
                  </a:lnTo>
                  <a:lnTo>
                    <a:pt x="4432" y="22029"/>
                  </a:lnTo>
                  <a:lnTo>
                    <a:pt x="4783" y="19879"/>
                  </a:lnTo>
                  <a:lnTo>
                    <a:pt x="4959" y="18124"/>
                  </a:lnTo>
                  <a:lnTo>
                    <a:pt x="4959" y="15973"/>
                  </a:lnTo>
                  <a:lnTo>
                    <a:pt x="5090" y="13428"/>
                  </a:lnTo>
                  <a:lnTo>
                    <a:pt x="5178" y="10313"/>
                  </a:lnTo>
                  <a:lnTo>
                    <a:pt x="5178" y="10269"/>
                  </a:lnTo>
                  <a:lnTo>
                    <a:pt x="4827" y="8470"/>
                  </a:lnTo>
                  <a:lnTo>
                    <a:pt x="4344" y="5662"/>
                  </a:lnTo>
                  <a:lnTo>
                    <a:pt x="3686" y="922"/>
                  </a:lnTo>
                  <a:lnTo>
                    <a:pt x="3862" y="220"/>
                  </a:lnTo>
                  <a:lnTo>
                    <a:pt x="3862" y="133"/>
                  </a:lnTo>
                  <a:lnTo>
                    <a:pt x="3862" y="89"/>
                  </a:lnTo>
                  <a:lnTo>
                    <a:pt x="3818" y="45"/>
                  </a:lnTo>
                  <a:lnTo>
                    <a:pt x="377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7" name="Google Shape;2897;p126"/>
            <p:cNvSpPr/>
            <p:nvPr/>
          </p:nvSpPr>
          <p:spPr>
            <a:xfrm>
              <a:off x="1174950" y="3213475"/>
              <a:ext cx="113025" cy="1464525"/>
            </a:xfrm>
            <a:custGeom>
              <a:avLst/>
              <a:gdLst/>
              <a:ahLst/>
              <a:cxnLst/>
              <a:rect l="l" t="t" r="r" b="b"/>
              <a:pathLst>
                <a:path w="4521" h="58581" extrusionOk="0">
                  <a:moveTo>
                    <a:pt x="3292" y="0"/>
                  </a:moveTo>
                  <a:lnTo>
                    <a:pt x="3248" y="44"/>
                  </a:lnTo>
                  <a:lnTo>
                    <a:pt x="3204" y="88"/>
                  </a:lnTo>
                  <a:lnTo>
                    <a:pt x="3160" y="132"/>
                  </a:lnTo>
                  <a:lnTo>
                    <a:pt x="3073" y="395"/>
                  </a:lnTo>
                  <a:lnTo>
                    <a:pt x="3073" y="483"/>
                  </a:lnTo>
                  <a:lnTo>
                    <a:pt x="3424" y="3467"/>
                  </a:lnTo>
                  <a:lnTo>
                    <a:pt x="3950" y="6977"/>
                  </a:lnTo>
                  <a:lnTo>
                    <a:pt x="4170" y="8381"/>
                  </a:lnTo>
                  <a:lnTo>
                    <a:pt x="3994" y="13033"/>
                  </a:lnTo>
                  <a:lnTo>
                    <a:pt x="3950" y="15622"/>
                  </a:lnTo>
                  <a:lnTo>
                    <a:pt x="3643" y="17816"/>
                  </a:lnTo>
                  <a:lnTo>
                    <a:pt x="3292" y="19834"/>
                  </a:lnTo>
                  <a:lnTo>
                    <a:pt x="3292" y="19878"/>
                  </a:lnTo>
                  <a:lnTo>
                    <a:pt x="3248" y="23959"/>
                  </a:lnTo>
                  <a:lnTo>
                    <a:pt x="3336" y="26943"/>
                  </a:lnTo>
                  <a:lnTo>
                    <a:pt x="3468" y="28873"/>
                  </a:lnTo>
                  <a:lnTo>
                    <a:pt x="3073" y="32208"/>
                  </a:lnTo>
                  <a:lnTo>
                    <a:pt x="2765" y="34315"/>
                  </a:lnTo>
                  <a:lnTo>
                    <a:pt x="2458" y="35499"/>
                  </a:lnTo>
                  <a:lnTo>
                    <a:pt x="1274" y="39098"/>
                  </a:lnTo>
                  <a:lnTo>
                    <a:pt x="1098" y="40238"/>
                  </a:lnTo>
                  <a:lnTo>
                    <a:pt x="1054" y="40282"/>
                  </a:lnTo>
                  <a:lnTo>
                    <a:pt x="1274" y="43486"/>
                  </a:lnTo>
                  <a:lnTo>
                    <a:pt x="484" y="46118"/>
                  </a:lnTo>
                  <a:lnTo>
                    <a:pt x="1" y="47435"/>
                  </a:lnTo>
                  <a:lnTo>
                    <a:pt x="1" y="47479"/>
                  </a:lnTo>
                  <a:lnTo>
                    <a:pt x="1" y="48312"/>
                  </a:lnTo>
                  <a:lnTo>
                    <a:pt x="1" y="48356"/>
                  </a:lnTo>
                  <a:lnTo>
                    <a:pt x="1493" y="53095"/>
                  </a:lnTo>
                  <a:lnTo>
                    <a:pt x="2634" y="56606"/>
                  </a:lnTo>
                  <a:lnTo>
                    <a:pt x="3468" y="58493"/>
                  </a:lnTo>
                  <a:lnTo>
                    <a:pt x="3511" y="58537"/>
                  </a:lnTo>
                  <a:lnTo>
                    <a:pt x="3599" y="58580"/>
                  </a:lnTo>
                  <a:lnTo>
                    <a:pt x="3687" y="58580"/>
                  </a:lnTo>
                  <a:lnTo>
                    <a:pt x="3731" y="58537"/>
                  </a:lnTo>
                  <a:lnTo>
                    <a:pt x="3775" y="58493"/>
                  </a:lnTo>
                  <a:lnTo>
                    <a:pt x="3775" y="58405"/>
                  </a:lnTo>
                  <a:lnTo>
                    <a:pt x="3775" y="58361"/>
                  </a:lnTo>
                  <a:lnTo>
                    <a:pt x="2985" y="56474"/>
                  </a:lnTo>
                  <a:lnTo>
                    <a:pt x="1844" y="53008"/>
                  </a:lnTo>
                  <a:lnTo>
                    <a:pt x="352" y="48312"/>
                  </a:lnTo>
                  <a:lnTo>
                    <a:pt x="352" y="47523"/>
                  </a:lnTo>
                  <a:lnTo>
                    <a:pt x="791" y="46206"/>
                  </a:lnTo>
                  <a:lnTo>
                    <a:pt x="1581" y="43573"/>
                  </a:lnTo>
                  <a:lnTo>
                    <a:pt x="1625" y="43529"/>
                  </a:lnTo>
                  <a:lnTo>
                    <a:pt x="1405" y="40282"/>
                  </a:lnTo>
                  <a:lnTo>
                    <a:pt x="1625" y="39185"/>
                  </a:lnTo>
                  <a:lnTo>
                    <a:pt x="2765" y="35587"/>
                  </a:lnTo>
                  <a:lnTo>
                    <a:pt x="3116" y="34402"/>
                  </a:lnTo>
                  <a:lnTo>
                    <a:pt x="3424" y="32252"/>
                  </a:lnTo>
                  <a:lnTo>
                    <a:pt x="3819" y="28873"/>
                  </a:lnTo>
                  <a:lnTo>
                    <a:pt x="3819" y="28830"/>
                  </a:lnTo>
                  <a:lnTo>
                    <a:pt x="3687" y="26943"/>
                  </a:lnTo>
                  <a:lnTo>
                    <a:pt x="3599" y="23959"/>
                  </a:lnTo>
                  <a:lnTo>
                    <a:pt x="3643" y="19878"/>
                  </a:lnTo>
                  <a:lnTo>
                    <a:pt x="3994" y="17859"/>
                  </a:lnTo>
                  <a:lnTo>
                    <a:pt x="4301" y="15665"/>
                  </a:lnTo>
                  <a:lnTo>
                    <a:pt x="4301" y="15622"/>
                  </a:lnTo>
                  <a:lnTo>
                    <a:pt x="4345" y="13033"/>
                  </a:lnTo>
                  <a:lnTo>
                    <a:pt x="4521" y="8381"/>
                  </a:lnTo>
                  <a:lnTo>
                    <a:pt x="4521" y="8337"/>
                  </a:lnTo>
                  <a:lnTo>
                    <a:pt x="3775" y="3379"/>
                  </a:lnTo>
                  <a:lnTo>
                    <a:pt x="3424" y="439"/>
                  </a:lnTo>
                  <a:lnTo>
                    <a:pt x="3511" y="220"/>
                  </a:lnTo>
                  <a:lnTo>
                    <a:pt x="3511" y="176"/>
                  </a:lnTo>
                  <a:lnTo>
                    <a:pt x="3468" y="88"/>
                  </a:lnTo>
                  <a:lnTo>
                    <a:pt x="3424" y="44"/>
                  </a:lnTo>
                  <a:lnTo>
                    <a:pt x="338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8" name="Google Shape;2898;p126"/>
            <p:cNvSpPr/>
            <p:nvPr/>
          </p:nvSpPr>
          <p:spPr>
            <a:xfrm>
              <a:off x="1139850" y="4002225"/>
              <a:ext cx="64750" cy="674675"/>
            </a:xfrm>
            <a:custGeom>
              <a:avLst/>
              <a:gdLst/>
              <a:ahLst/>
              <a:cxnLst/>
              <a:rect l="l" t="t" r="r" b="b"/>
              <a:pathLst>
                <a:path w="2590" h="26987" extrusionOk="0">
                  <a:moveTo>
                    <a:pt x="2370" y="0"/>
                  </a:moveTo>
                  <a:lnTo>
                    <a:pt x="2283" y="44"/>
                  </a:lnTo>
                  <a:lnTo>
                    <a:pt x="2239" y="88"/>
                  </a:lnTo>
                  <a:lnTo>
                    <a:pt x="2239" y="132"/>
                  </a:lnTo>
                  <a:lnTo>
                    <a:pt x="2019" y="1931"/>
                  </a:lnTo>
                  <a:lnTo>
                    <a:pt x="1624" y="3203"/>
                  </a:lnTo>
                  <a:lnTo>
                    <a:pt x="571" y="5617"/>
                  </a:lnTo>
                  <a:lnTo>
                    <a:pt x="132" y="6889"/>
                  </a:lnTo>
                  <a:lnTo>
                    <a:pt x="132" y="6933"/>
                  </a:lnTo>
                  <a:lnTo>
                    <a:pt x="1" y="10049"/>
                  </a:lnTo>
                  <a:lnTo>
                    <a:pt x="220" y="14393"/>
                  </a:lnTo>
                  <a:lnTo>
                    <a:pt x="89" y="17640"/>
                  </a:lnTo>
                  <a:lnTo>
                    <a:pt x="220" y="20229"/>
                  </a:lnTo>
                  <a:lnTo>
                    <a:pt x="483" y="22467"/>
                  </a:lnTo>
                  <a:lnTo>
                    <a:pt x="527" y="24793"/>
                  </a:lnTo>
                  <a:lnTo>
                    <a:pt x="527" y="24880"/>
                  </a:lnTo>
                  <a:lnTo>
                    <a:pt x="703" y="25275"/>
                  </a:lnTo>
                  <a:lnTo>
                    <a:pt x="747" y="26811"/>
                  </a:lnTo>
                  <a:lnTo>
                    <a:pt x="791" y="26855"/>
                  </a:lnTo>
                  <a:lnTo>
                    <a:pt x="835" y="26899"/>
                  </a:lnTo>
                  <a:lnTo>
                    <a:pt x="878" y="26943"/>
                  </a:lnTo>
                  <a:lnTo>
                    <a:pt x="922" y="26987"/>
                  </a:lnTo>
                  <a:lnTo>
                    <a:pt x="966" y="26987"/>
                  </a:lnTo>
                  <a:lnTo>
                    <a:pt x="1010" y="26943"/>
                  </a:lnTo>
                  <a:lnTo>
                    <a:pt x="1054" y="26899"/>
                  </a:lnTo>
                  <a:lnTo>
                    <a:pt x="1098" y="26855"/>
                  </a:lnTo>
                  <a:lnTo>
                    <a:pt x="1098" y="26767"/>
                  </a:lnTo>
                  <a:lnTo>
                    <a:pt x="1054" y="25231"/>
                  </a:lnTo>
                  <a:lnTo>
                    <a:pt x="1054" y="25187"/>
                  </a:lnTo>
                  <a:lnTo>
                    <a:pt x="878" y="24749"/>
                  </a:lnTo>
                  <a:lnTo>
                    <a:pt x="835" y="22423"/>
                  </a:lnTo>
                  <a:lnTo>
                    <a:pt x="571" y="20185"/>
                  </a:lnTo>
                  <a:lnTo>
                    <a:pt x="440" y="17596"/>
                  </a:lnTo>
                  <a:lnTo>
                    <a:pt x="571" y="14393"/>
                  </a:lnTo>
                  <a:lnTo>
                    <a:pt x="352" y="10049"/>
                  </a:lnTo>
                  <a:lnTo>
                    <a:pt x="483" y="6977"/>
                  </a:lnTo>
                  <a:lnTo>
                    <a:pt x="878" y="5748"/>
                  </a:lnTo>
                  <a:lnTo>
                    <a:pt x="1975" y="3335"/>
                  </a:lnTo>
                  <a:lnTo>
                    <a:pt x="2370" y="2019"/>
                  </a:lnTo>
                  <a:lnTo>
                    <a:pt x="2370" y="1975"/>
                  </a:lnTo>
                  <a:lnTo>
                    <a:pt x="2590" y="176"/>
                  </a:lnTo>
                  <a:lnTo>
                    <a:pt x="2590" y="132"/>
                  </a:lnTo>
                  <a:lnTo>
                    <a:pt x="2546" y="44"/>
                  </a:lnTo>
                  <a:lnTo>
                    <a:pt x="250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9" name="Google Shape;2899;p126"/>
            <p:cNvSpPr/>
            <p:nvPr/>
          </p:nvSpPr>
          <p:spPr>
            <a:xfrm>
              <a:off x="1106950" y="3840950"/>
              <a:ext cx="64750" cy="782200"/>
            </a:xfrm>
            <a:custGeom>
              <a:avLst/>
              <a:gdLst/>
              <a:ahLst/>
              <a:cxnLst/>
              <a:rect l="l" t="t" r="r" b="b"/>
              <a:pathLst>
                <a:path w="2590" h="31288" extrusionOk="0">
                  <a:moveTo>
                    <a:pt x="2019" y="1"/>
                  </a:moveTo>
                  <a:lnTo>
                    <a:pt x="1975" y="45"/>
                  </a:lnTo>
                  <a:lnTo>
                    <a:pt x="1887" y="45"/>
                  </a:lnTo>
                  <a:lnTo>
                    <a:pt x="1843" y="132"/>
                  </a:lnTo>
                  <a:lnTo>
                    <a:pt x="1843" y="176"/>
                  </a:lnTo>
                  <a:lnTo>
                    <a:pt x="1843" y="2853"/>
                  </a:lnTo>
                  <a:lnTo>
                    <a:pt x="2063" y="6056"/>
                  </a:lnTo>
                  <a:lnTo>
                    <a:pt x="2238" y="7548"/>
                  </a:lnTo>
                  <a:lnTo>
                    <a:pt x="2151" y="8206"/>
                  </a:lnTo>
                  <a:lnTo>
                    <a:pt x="1097" y="10488"/>
                  </a:lnTo>
                  <a:lnTo>
                    <a:pt x="308" y="12419"/>
                  </a:lnTo>
                  <a:lnTo>
                    <a:pt x="308" y="12507"/>
                  </a:lnTo>
                  <a:lnTo>
                    <a:pt x="0" y="16324"/>
                  </a:lnTo>
                  <a:lnTo>
                    <a:pt x="0" y="16368"/>
                  </a:lnTo>
                  <a:lnTo>
                    <a:pt x="88" y="18299"/>
                  </a:lnTo>
                  <a:lnTo>
                    <a:pt x="439" y="21985"/>
                  </a:lnTo>
                  <a:lnTo>
                    <a:pt x="439" y="24705"/>
                  </a:lnTo>
                  <a:lnTo>
                    <a:pt x="746" y="28918"/>
                  </a:lnTo>
                  <a:lnTo>
                    <a:pt x="834" y="29971"/>
                  </a:lnTo>
                  <a:lnTo>
                    <a:pt x="834" y="30015"/>
                  </a:lnTo>
                  <a:lnTo>
                    <a:pt x="1317" y="31156"/>
                  </a:lnTo>
                  <a:lnTo>
                    <a:pt x="1405" y="31244"/>
                  </a:lnTo>
                  <a:lnTo>
                    <a:pt x="1492" y="31287"/>
                  </a:lnTo>
                  <a:lnTo>
                    <a:pt x="1580" y="31244"/>
                  </a:lnTo>
                  <a:lnTo>
                    <a:pt x="1624" y="31200"/>
                  </a:lnTo>
                  <a:lnTo>
                    <a:pt x="1668" y="31156"/>
                  </a:lnTo>
                  <a:lnTo>
                    <a:pt x="1668" y="31112"/>
                  </a:lnTo>
                  <a:lnTo>
                    <a:pt x="1668" y="31024"/>
                  </a:lnTo>
                  <a:lnTo>
                    <a:pt x="1185" y="29927"/>
                  </a:lnTo>
                  <a:lnTo>
                    <a:pt x="1097" y="28874"/>
                  </a:lnTo>
                  <a:lnTo>
                    <a:pt x="790" y="24661"/>
                  </a:lnTo>
                  <a:lnTo>
                    <a:pt x="790" y="21985"/>
                  </a:lnTo>
                  <a:lnTo>
                    <a:pt x="439" y="18255"/>
                  </a:lnTo>
                  <a:lnTo>
                    <a:pt x="351" y="16368"/>
                  </a:lnTo>
                  <a:lnTo>
                    <a:pt x="615" y="12550"/>
                  </a:lnTo>
                  <a:lnTo>
                    <a:pt x="1448" y="10620"/>
                  </a:lnTo>
                  <a:lnTo>
                    <a:pt x="2502" y="8338"/>
                  </a:lnTo>
                  <a:lnTo>
                    <a:pt x="2502" y="8294"/>
                  </a:lnTo>
                  <a:lnTo>
                    <a:pt x="2589" y="7592"/>
                  </a:lnTo>
                  <a:lnTo>
                    <a:pt x="2589" y="7548"/>
                  </a:lnTo>
                  <a:lnTo>
                    <a:pt x="2414" y="6056"/>
                  </a:lnTo>
                  <a:lnTo>
                    <a:pt x="2194" y="2853"/>
                  </a:lnTo>
                  <a:lnTo>
                    <a:pt x="2194" y="176"/>
                  </a:lnTo>
                  <a:lnTo>
                    <a:pt x="2194" y="132"/>
                  </a:lnTo>
                  <a:lnTo>
                    <a:pt x="2151" y="45"/>
                  </a:lnTo>
                  <a:lnTo>
                    <a:pt x="2107" y="45"/>
                  </a:lnTo>
                  <a:lnTo>
                    <a:pt x="201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0" name="Google Shape;2900;p126"/>
            <p:cNvSpPr/>
            <p:nvPr/>
          </p:nvSpPr>
          <p:spPr>
            <a:xfrm>
              <a:off x="1074025" y="3794875"/>
              <a:ext cx="75725" cy="787675"/>
            </a:xfrm>
            <a:custGeom>
              <a:avLst/>
              <a:gdLst/>
              <a:ahLst/>
              <a:cxnLst/>
              <a:rect l="l" t="t" r="r" b="b"/>
              <a:pathLst>
                <a:path w="3029" h="31507" extrusionOk="0">
                  <a:moveTo>
                    <a:pt x="2765" y="1"/>
                  </a:moveTo>
                  <a:lnTo>
                    <a:pt x="2678" y="45"/>
                  </a:lnTo>
                  <a:lnTo>
                    <a:pt x="2678" y="132"/>
                  </a:lnTo>
                  <a:lnTo>
                    <a:pt x="2634" y="176"/>
                  </a:lnTo>
                  <a:lnTo>
                    <a:pt x="2678" y="791"/>
                  </a:lnTo>
                  <a:lnTo>
                    <a:pt x="2546" y="1712"/>
                  </a:lnTo>
                  <a:lnTo>
                    <a:pt x="1317" y="5442"/>
                  </a:lnTo>
                  <a:lnTo>
                    <a:pt x="1317" y="5486"/>
                  </a:lnTo>
                  <a:lnTo>
                    <a:pt x="1142" y="6320"/>
                  </a:lnTo>
                  <a:lnTo>
                    <a:pt x="1142" y="6407"/>
                  </a:lnTo>
                  <a:lnTo>
                    <a:pt x="1317" y="7592"/>
                  </a:lnTo>
                  <a:lnTo>
                    <a:pt x="1054" y="11892"/>
                  </a:lnTo>
                  <a:lnTo>
                    <a:pt x="352" y="13516"/>
                  </a:lnTo>
                  <a:lnTo>
                    <a:pt x="352" y="13560"/>
                  </a:lnTo>
                  <a:lnTo>
                    <a:pt x="133" y="14745"/>
                  </a:lnTo>
                  <a:lnTo>
                    <a:pt x="133" y="14788"/>
                  </a:lnTo>
                  <a:lnTo>
                    <a:pt x="1" y="16982"/>
                  </a:lnTo>
                  <a:lnTo>
                    <a:pt x="45" y="19176"/>
                  </a:lnTo>
                  <a:lnTo>
                    <a:pt x="45" y="19220"/>
                  </a:lnTo>
                  <a:lnTo>
                    <a:pt x="352" y="21678"/>
                  </a:lnTo>
                  <a:lnTo>
                    <a:pt x="747" y="25495"/>
                  </a:lnTo>
                  <a:lnTo>
                    <a:pt x="791" y="28040"/>
                  </a:lnTo>
                  <a:lnTo>
                    <a:pt x="1010" y="30322"/>
                  </a:lnTo>
                  <a:lnTo>
                    <a:pt x="1054" y="30410"/>
                  </a:lnTo>
                  <a:lnTo>
                    <a:pt x="1405" y="31375"/>
                  </a:lnTo>
                  <a:lnTo>
                    <a:pt x="1493" y="31463"/>
                  </a:lnTo>
                  <a:lnTo>
                    <a:pt x="1581" y="31507"/>
                  </a:lnTo>
                  <a:lnTo>
                    <a:pt x="1625" y="31463"/>
                  </a:lnTo>
                  <a:lnTo>
                    <a:pt x="1712" y="31463"/>
                  </a:lnTo>
                  <a:lnTo>
                    <a:pt x="1756" y="31375"/>
                  </a:lnTo>
                  <a:lnTo>
                    <a:pt x="1756" y="31331"/>
                  </a:lnTo>
                  <a:lnTo>
                    <a:pt x="1756" y="31244"/>
                  </a:lnTo>
                  <a:lnTo>
                    <a:pt x="1361" y="30278"/>
                  </a:lnTo>
                  <a:lnTo>
                    <a:pt x="1142" y="28040"/>
                  </a:lnTo>
                  <a:lnTo>
                    <a:pt x="1098" y="25495"/>
                  </a:lnTo>
                  <a:lnTo>
                    <a:pt x="703" y="21634"/>
                  </a:lnTo>
                  <a:lnTo>
                    <a:pt x="396" y="19176"/>
                  </a:lnTo>
                  <a:lnTo>
                    <a:pt x="352" y="16982"/>
                  </a:lnTo>
                  <a:lnTo>
                    <a:pt x="484" y="14832"/>
                  </a:lnTo>
                  <a:lnTo>
                    <a:pt x="703" y="13648"/>
                  </a:lnTo>
                  <a:lnTo>
                    <a:pt x="1405" y="12024"/>
                  </a:lnTo>
                  <a:lnTo>
                    <a:pt x="1405" y="11936"/>
                  </a:lnTo>
                  <a:lnTo>
                    <a:pt x="1668" y="7592"/>
                  </a:lnTo>
                  <a:lnTo>
                    <a:pt x="1668" y="7548"/>
                  </a:lnTo>
                  <a:lnTo>
                    <a:pt x="1493" y="6363"/>
                  </a:lnTo>
                  <a:lnTo>
                    <a:pt x="1625" y="5530"/>
                  </a:lnTo>
                  <a:lnTo>
                    <a:pt x="2897" y="1800"/>
                  </a:lnTo>
                  <a:lnTo>
                    <a:pt x="2897" y="1756"/>
                  </a:lnTo>
                  <a:lnTo>
                    <a:pt x="3029" y="834"/>
                  </a:lnTo>
                  <a:lnTo>
                    <a:pt x="3029" y="791"/>
                  </a:lnTo>
                  <a:lnTo>
                    <a:pt x="2985" y="176"/>
                  </a:lnTo>
                  <a:lnTo>
                    <a:pt x="2985" y="89"/>
                  </a:lnTo>
                  <a:lnTo>
                    <a:pt x="2941" y="45"/>
                  </a:lnTo>
                  <a:lnTo>
                    <a:pt x="289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1" name="Google Shape;2901;p126"/>
            <p:cNvSpPr/>
            <p:nvPr/>
          </p:nvSpPr>
          <p:spPr>
            <a:xfrm>
              <a:off x="1043325" y="4272075"/>
              <a:ext cx="50475" cy="285250"/>
            </a:xfrm>
            <a:custGeom>
              <a:avLst/>
              <a:gdLst/>
              <a:ahLst/>
              <a:cxnLst/>
              <a:rect l="l" t="t" r="r" b="b"/>
              <a:pathLst>
                <a:path w="2019" h="11410" extrusionOk="0">
                  <a:moveTo>
                    <a:pt x="88" y="1"/>
                  </a:moveTo>
                  <a:lnTo>
                    <a:pt x="44" y="45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307" y="2063"/>
                  </a:lnTo>
                  <a:lnTo>
                    <a:pt x="527" y="4213"/>
                  </a:lnTo>
                  <a:lnTo>
                    <a:pt x="1229" y="10313"/>
                  </a:lnTo>
                  <a:lnTo>
                    <a:pt x="1229" y="10356"/>
                  </a:lnTo>
                  <a:lnTo>
                    <a:pt x="1712" y="11278"/>
                  </a:lnTo>
                  <a:lnTo>
                    <a:pt x="1756" y="11366"/>
                  </a:lnTo>
                  <a:lnTo>
                    <a:pt x="1887" y="11410"/>
                  </a:lnTo>
                  <a:lnTo>
                    <a:pt x="1931" y="11366"/>
                  </a:lnTo>
                  <a:lnTo>
                    <a:pt x="2019" y="11322"/>
                  </a:lnTo>
                  <a:lnTo>
                    <a:pt x="2019" y="11278"/>
                  </a:lnTo>
                  <a:lnTo>
                    <a:pt x="2019" y="11190"/>
                  </a:lnTo>
                  <a:lnTo>
                    <a:pt x="2019" y="11146"/>
                  </a:lnTo>
                  <a:lnTo>
                    <a:pt x="1536" y="10225"/>
                  </a:lnTo>
                  <a:lnTo>
                    <a:pt x="878" y="4213"/>
                  </a:lnTo>
                  <a:lnTo>
                    <a:pt x="659" y="2019"/>
                  </a:lnTo>
                  <a:lnTo>
                    <a:pt x="351" y="132"/>
                  </a:lnTo>
                  <a:lnTo>
                    <a:pt x="307" y="88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2" name="Google Shape;2902;p126"/>
            <p:cNvSpPr/>
            <p:nvPr/>
          </p:nvSpPr>
          <p:spPr>
            <a:xfrm>
              <a:off x="1022475" y="4402625"/>
              <a:ext cx="26350" cy="111925"/>
            </a:xfrm>
            <a:custGeom>
              <a:avLst/>
              <a:gdLst/>
              <a:ahLst/>
              <a:cxnLst/>
              <a:rect l="l" t="t" r="r" b="b"/>
              <a:pathLst>
                <a:path w="1054" h="4477" extrusionOk="0">
                  <a:moveTo>
                    <a:pt x="88" y="0"/>
                  </a:moveTo>
                  <a:lnTo>
                    <a:pt x="44" y="44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88" y="2853"/>
                  </a:lnTo>
                  <a:lnTo>
                    <a:pt x="88" y="2897"/>
                  </a:lnTo>
                  <a:lnTo>
                    <a:pt x="264" y="3555"/>
                  </a:lnTo>
                  <a:lnTo>
                    <a:pt x="308" y="3599"/>
                  </a:lnTo>
                  <a:lnTo>
                    <a:pt x="703" y="4388"/>
                  </a:lnTo>
                  <a:lnTo>
                    <a:pt x="790" y="4432"/>
                  </a:lnTo>
                  <a:lnTo>
                    <a:pt x="878" y="4476"/>
                  </a:lnTo>
                  <a:lnTo>
                    <a:pt x="922" y="4432"/>
                  </a:lnTo>
                  <a:lnTo>
                    <a:pt x="1010" y="4388"/>
                  </a:lnTo>
                  <a:lnTo>
                    <a:pt x="1010" y="4345"/>
                  </a:lnTo>
                  <a:lnTo>
                    <a:pt x="1054" y="4257"/>
                  </a:lnTo>
                  <a:lnTo>
                    <a:pt x="1010" y="4213"/>
                  </a:lnTo>
                  <a:lnTo>
                    <a:pt x="615" y="3423"/>
                  </a:lnTo>
                  <a:lnTo>
                    <a:pt x="439" y="2809"/>
                  </a:lnTo>
                  <a:lnTo>
                    <a:pt x="352" y="264"/>
                  </a:lnTo>
                  <a:lnTo>
                    <a:pt x="352" y="176"/>
                  </a:lnTo>
                  <a:lnTo>
                    <a:pt x="352" y="132"/>
                  </a:lnTo>
                  <a:lnTo>
                    <a:pt x="352" y="44"/>
                  </a:lnTo>
                  <a:lnTo>
                    <a:pt x="30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3" name="Google Shape;2903;p126"/>
            <p:cNvSpPr/>
            <p:nvPr/>
          </p:nvSpPr>
          <p:spPr>
            <a:xfrm>
              <a:off x="1765150" y="4491475"/>
              <a:ext cx="95475" cy="49400"/>
            </a:xfrm>
            <a:custGeom>
              <a:avLst/>
              <a:gdLst/>
              <a:ahLst/>
              <a:cxnLst/>
              <a:rect l="l" t="t" r="r" b="b"/>
              <a:pathLst>
                <a:path w="3819" h="1976" extrusionOk="0">
                  <a:moveTo>
                    <a:pt x="220" y="1"/>
                  </a:moveTo>
                  <a:lnTo>
                    <a:pt x="132" y="45"/>
                  </a:lnTo>
                  <a:lnTo>
                    <a:pt x="88" y="45"/>
                  </a:lnTo>
                  <a:lnTo>
                    <a:pt x="45" y="132"/>
                  </a:lnTo>
                  <a:lnTo>
                    <a:pt x="1" y="176"/>
                  </a:lnTo>
                  <a:lnTo>
                    <a:pt x="45" y="264"/>
                  </a:lnTo>
                  <a:lnTo>
                    <a:pt x="45" y="308"/>
                  </a:lnTo>
                  <a:lnTo>
                    <a:pt x="132" y="352"/>
                  </a:lnTo>
                  <a:lnTo>
                    <a:pt x="1449" y="1054"/>
                  </a:lnTo>
                  <a:lnTo>
                    <a:pt x="3028" y="1975"/>
                  </a:lnTo>
                  <a:lnTo>
                    <a:pt x="3116" y="1975"/>
                  </a:lnTo>
                  <a:lnTo>
                    <a:pt x="3248" y="1931"/>
                  </a:lnTo>
                  <a:lnTo>
                    <a:pt x="3774" y="1493"/>
                  </a:lnTo>
                  <a:lnTo>
                    <a:pt x="3818" y="1449"/>
                  </a:lnTo>
                  <a:lnTo>
                    <a:pt x="3818" y="1361"/>
                  </a:lnTo>
                  <a:lnTo>
                    <a:pt x="3818" y="1317"/>
                  </a:lnTo>
                  <a:lnTo>
                    <a:pt x="3774" y="1273"/>
                  </a:lnTo>
                  <a:lnTo>
                    <a:pt x="3731" y="1229"/>
                  </a:lnTo>
                  <a:lnTo>
                    <a:pt x="3687" y="1186"/>
                  </a:lnTo>
                  <a:lnTo>
                    <a:pt x="3599" y="1186"/>
                  </a:lnTo>
                  <a:lnTo>
                    <a:pt x="3555" y="1229"/>
                  </a:lnTo>
                  <a:lnTo>
                    <a:pt x="3116" y="1580"/>
                  </a:lnTo>
                  <a:lnTo>
                    <a:pt x="1624" y="747"/>
                  </a:lnTo>
                  <a:lnTo>
                    <a:pt x="264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4" name="Google Shape;2904;p126"/>
            <p:cNvSpPr/>
            <p:nvPr/>
          </p:nvSpPr>
          <p:spPr>
            <a:xfrm>
              <a:off x="1765150" y="4467350"/>
              <a:ext cx="97675" cy="45000"/>
            </a:xfrm>
            <a:custGeom>
              <a:avLst/>
              <a:gdLst/>
              <a:ahLst/>
              <a:cxnLst/>
              <a:rect l="l" t="t" r="r" b="b"/>
              <a:pathLst>
                <a:path w="3907" h="1800" extrusionOk="0">
                  <a:moveTo>
                    <a:pt x="176" y="0"/>
                  </a:moveTo>
                  <a:lnTo>
                    <a:pt x="88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45" y="264"/>
                  </a:lnTo>
                  <a:lnTo>
                    <a:pt x="88" y="351"/>
                  </a:lnTo>
                  <a:lnTo>
                    <a:pt x="527" y="702"/>
                  </a:lnTo>
                  <a:lnTo>
                    <a:pt x="571" y="746"/>
                  </a:lnTo>
                  <a:lnTo>
                    <a:pt x="2458" y="1536"/>
                  </a:lnTo>
                  <a:lnTo>
                    <a:pt x="3336" y="1799"/>
                  </a:lnTo>
                  <a:lnTo>
                    <a:pt x="3379" y="1799"/>
                  </a:lnTo>
                  <a:lnTo>
                    <a:pt x="3467" y="1756"/>
                  </a:lnTo>
                  <a:lnTo>
                    <a:pt x="3818" y="1580"/>
                  </a:lnTo>
                  <a:lnTo>
                    <a:pt x="3862" y="1536"/>
                  </a:lnTo>
                  <a:lnTo>
                    <a:pt x="3906" y="1448"/>
                  </a:lnTo>
                  <a:lnTo>
                    <a:pt x="3906" y="1405"/>
                  </a:lnTo>
                  <a:lnTo>
                    <a:pt x="3906" y="1317"/>
                  </a:lnTo>
                  <a:lnTo>
                    <a:pt x="3862" y="1273"/>
                  </a:lnTo>
                  <a:lnTo>
                    <a:pt x="3774" y="1229"/>
                  </a:lnTo>
                  <a:lnTo>
                    <a:pt x="3731" y="1229"/>
                  </a:lnTo>
                  <a:lnTo>
                    <a:pt x="3643" y="1273"/>
                  </a:lnTo>
                  <a:lnTo>
                    <a:pt x="3379" y="1448"/>
                  </a:lnTo>
                  <a:lnTo>
                    <a:pt x="2590" y="1229"/>
                  </a:lnTo>
                  <a:lnTo>
                    <a:pt x="747" y="439"/>
                  </a:lnTo>
                  <a:lnTo>
                    <a:pt x="308" y="44"/>
                  </a:lnTo>
                  <a:lnTo>
                    <a:pt x="220" y="44"/>
                  </a:lnTo>
                  <a:lnTo>
                    <a:pt x="17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5" name="Google Shape;2905;p126"/>
            <p:cNvSpPr/>
            <p:nvPr/>
          </p:nvSpPr>
          <p:spPr>
            <a:xfrm>
              <a:off x="1765150" y="4441025"/>
              <a:ext cx="127275" cy="43900"/>
            </a:xfrm>
            <a:custGeom>
              <a:avLst/>
              <a:gdLst/>
              <a:ahLst/>
              <a:cxnLst/>
              <a:rect l="l" t="t" r="r" b="b"/>
              <a:pathLst>
                <a:path w="5091" h="1756" extrusionOk="0">
                  <a:moveTo>
                    <a:pt x="176" y="0"/>
                  </a:moveTo>
                  <a:lnTo>
                    <a:pt x="88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176"/>
                  </a:lnTo>
                  <a:lnTo>
                    <a:pt x="1" y="264"/>
                  </a:lnTo>
                  <a:lnTo>
                    <a:pt x="45" y="307"/>
                  </a:lnTo>
                  <a:lnTo>
                    <a:pt x="571" y="834"/>
                  </a:lnTo>
                  <a:lnTo>
                    <a:pt x="1624" y="1404"/>
                  </a:lnTo>
                  <a:lnTo>
                    <a:pt x="2458" y="1755"/>
                  </a:lnTo>
                  <a:lnTo>
                    <a:pt x="2546" y="1755"/>
                  </a:lnTo>
                  <a:lnTo>
                    <a:pt x="3818" y="1668"/>
                  </a:lnTo>
                  <a:lnTo>
                    <a:pt x="3906" y="1668"/>
                  </a:lnTo>
                  <a:lnTo>
                    <a:pt x="5003" y="1009"/>
                  </a:lnTo>
                  <a:lnTo>
                    <a:pt x="5047" y="966"/>
                  </a:lnTo>
                  <a:lnTo>
                    <a:pt x="5047" y="878"/>
                  </a:lnTo>
                  <a:lnTo>
                    <a:pt x="5091" y="834"/>
                  </a:lnTo>
                  <a:lnTo>
                    <a:pt x="5047" y="746"/>
                  </a:lnTo>
                  <a:lnTo>
                    <a:pt x="5003" y="702"/>
                  </a:lnTo>
                  <a:lnTo>
                    <a:pt x="4915" y="658"/>
                  </a:lnTo>
                  <a:lnTo>
                    <a:pt x="4871" y="658"/>
                  </a:lnTo>
                  <a:lnTo>
                    <a:pt x="4784" y="702"/>
                  </a:lnTo>
                  <a:lnTo>
                    <a:pt x="3774" y="1317"/>
                  </a:lnTo>
                  <a:lnTo>
                    <a:pt x="2546" y="1404"/>
                  </a:lnTo>
                  <a:lnTo>
                    <a:pt x="1756" y="1097"/>
                  </a:lnTo>
                  <a:lnTo>
                    <a:pt x="791" y="527"/>
                  </a:lnTo>
                  <a:lnTo>
                    <a:pt x="264" y="44"/>
                  </a:lnTo>
                  <a:lnTo>
                    <a:pt x="220" y="44"/>
                  </a:lnTo>
                  <a:lnTo>
                    <a:pt x="17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6" name="Google Shape;2906;p126"/>
            <p:cNvSpPr/>
            <p:nvPr/>
          </p:nvSpPr>
          <p:spPr>
            <a:xfrm>
              <a:off x="1728950" y="4366425"/>
              <a:ext cx="241375" cy="79000"/>
            </a:xfrm>
            <a:custGeom>
              <a:avLst/>
              <a:gdLst/>
              <a:ahLst/>
              <a:cxnLst/>
              <a:rect l="l" t="t" r="r" b="b"/>
              <a:pathLst>
                <a:path w="9655" h="3160" extrusionOk="0">
                  <a:moveTo>
                    <a:pt x="176" y="0"/>
                  </a:moveTo>
                  <a:lnTo>
                    <a:pt x="88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45" y="264"/>
                  </a:lnTo>
                  <a:lnTo>
                    <a:pt x="308" y="702"/>
                  </a:lnTo>
                  <a:lnTo>
                    <a:pt x="878" y="1668"/>
                  </a:lnTo>
                  <a:lnTo>
                    <a:pt x="878" y="1712"/>
                  </a:lnTo>
                  <a:lnTo>
                    <a:pt x="1756" y="2502"/>
                  </a:lnTo>
                  <a:lnTo>
                    <a:pt x="1800" y="2545"/>
                  </a:lnTo>
                  <a:lnTo>
                    <a:pt x="2853" y="2896"/>
                  </a:lnTo>
                  <a:lnTo>
                    <a:pt x="2897" y="2896"/>
                  </a:lnTo>
                  <a:lnTo>
                    <a:pt x="6232" y="3160"/>
                  </a:lnTo>
                  <a:lnTo>
                    <a:pt x="6319" y="3160"/>
                  </a:lnTo>
                  <a:lnTo>
                    <a:pt x="9567" y="1536"/>
                  </a:lnTo>
                  <a:lnTo>
                    <a:pt x="9610" y="1492"/>
                  </a:lnTo>
                  <a:lnTo>
                    <a:pt x="9654" y="1448"/>
                  </a:lnTo>
                  <a:lnTo>
                    <a:pt x="9654" y="1361"/>
                  </a:lnTo>
                  <a:lnTo>
                    <a:pt x="9654" y="1317"/>
                  </a:lnTo>
                  <a:lnTo>
                    <a:pt x="9610" y="1229"/>
                  </a:lnTo>
                  <a:lnTo>
                    <a:pt x="9523" y="1229"/>
                  </a:lnTo>
                  <a:lnTo>
                    <a:pt x="9479" y="1185"/>
                  </a:lnTo>
                  <a:lnTo>
                    <a:pt x="9391" y="1229"/>
                  </a:lnTo>
                  <a:lnTo>
                    <a:pt x="6232" y="2809"/>
                  </a:lnTo>
                  <a:lnTo>
                    <a:pt x="2941" y="2545"/>
                  </a:lnTo>
                  <a:lnTo>
                    <a:pt x="1931" y="2194"/>
                  </a:lnTo>
                  <a:lnTo>
                    <a:pt x="1142" y="1492"/>
                  </a:lnTo>
                  <a:lnTo>
                    <a:pt x="571" y="527"/>
                  </a:lnTo>
                  <a:lnTo>
                    <a:pt x="352" y="88"/>
                  </a:lnTo>
                  <a:lnTo>
                    <a:pt x="308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7" name="Google Shape;2907;p126"/>
            <p:cNvSpPr/>
            <p:nvPr/>
          </p:nvSpPr>
          <p:spPr>
            <a:xfrm>
              <a:off x="1807950" y="46790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8" name="Google Shape;2908;p126"/>
            <p:cNvSpPr/>
            <p:nvPr/>
          </p:nvSpPr>
          <p:spPr>
            <a:xfrm>
              <a:off x="1807950" y="46790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9" name="Google Shape;2909;p126"/>
            <p:cNvSpPr/>
            <p:nvPr/>
          </p:nvSpPr>
          <p:spPr>
            <a:xfrm>
              <a:off x="1490900" y="2760400"/>
              <a:ext cx="866675" cy="1925275"/>
            </a:xfrm>
            <a:custGeom>
              <a:avLst/>
              <a:gdLst/>
              <a:ahLst/>
              <a:cxnLst/>
              <a:rect l="l" t="t" r="r" b="b"/>
              <a:pathLst>
                <a:path w="34667" h="77011" extrusionOk="0">
                  <a:moveTo>
                    <a:pt x="34447" y="1"/>
                  </a:moveTo>
                  <a:lnTo>
                    <a:pt x="34359" y="44"/>
                  </a:lnTo>
                  <a:lnTo>
                    <a:pt x="31858" y="1931"/>
                  </a:lnTo>
                  <a:lnTo>
                    <a:pt x="28216" y="4915"/>
                  </a:lnTo>
                  <a:lnTo>
                    <a:pt x="25846" y="6758"/>
                  </a:lnTo>
                  <a:lnTo>
                    <a:pt x="23784" y="8426"/>
                  </a:lnTo>
                  <a:lnTo>
                    <a:pt x="20668" y="10883"/>
                  </a:lnTo>
                  <a:lnTo>
                    <a:pt x="15666" y="13077"/>
                  </a:lnTo>
                  <a:lnTo>
                    <a:pt x="15622" y="13077"/>
                  </a:lnTo>
                  <a:lnTo>
                    <a:pt x="13867" y="14174"/>
                  </a:lnTo>
                  <a:lnTo>
                    <a:pt x="13823" y="14218"/>
                  </a:lnTo>
                  <a:lnTo>
                    <a:pt x="12331" y="15622"/>
                  </a:lnTo>
                  <a:lnTo>
                    <a:pt x="12331" y="15666"/>
                  </a:lnTo>
                  <a:lnTo>
                    <a:pt x="10225" y="18386"/>
                  </a:lnTo>
                  <a:lnTo>
                    <a:pt x="9610" y="19045"/>
                  </a:lnTo>
                  <a:lnTo>
                    <a:pt x="8777" y="19571"/>
                  </a:lnTo>
                  <a:lnTo>
                    <a:pt x="8733" y="19615"/>
                  </a:lnTo>
                  <a:lnTo>
                    <a:pt x="8118" y="20229"/>
                  </a:lnTo>
                  <a:lnTo>
                    <a:pt x="8118" y="20273"/>
                  </a:lnTo>
                  <a:lnTo>
                    <a:pt x="7065" y="22204"/>
                  </a:lnTo>
                  <a:lnTo>
                    <a:pt x="7021" y="22204"/>
                  </a:lnTo>
                  <a:lnTo>
                    <a:pt x="6451" y="23915"/>
                  </a:lnTo>
                  <a:lnTo>
                    <a:pt x="6451" y="23959"/>
                  </a:lnTo>
                  <a:lnTo>
                    <a:pt x="6319" y="25583"/>
                  </a:lnTo>
                  <a:lnTo>
                    <a:pt x="6319" y="25627"/>
                  </a:lnTo>
                  <a:lnTo>
                    <a:pt x="6846" y="28347"/>
                  </a:lnTo>
                  <a:lnTo>
                    <a:pt x="6846" y="30629"/>
                  </a:lnTo>
                  <a:lnTo>
                    <a:pt x="6275" y="35631"/>
                  </a:lnTo>
                  <a:lnTo>
                    <a:pt x="5837" y="38966"/>
                  </a:lnTo>
                  <a:lnTo>
                    <a:pt x="5442" y="41819"/>
                  </a:lnTo>
                  <a:lnTo>
                    <a:pt x="5135" y="43662"/>
                  </a:lnTo>
                  <a:lnTo>
                    <a:pt x="4169" y="47699"/>
                  </a:lnTo>
                  <a:lnTo>
                    <a:pt x="3599" y="50200"/>
                  </a:lnTo>
                  <a:lnTo>
                    <a:pt x="3292" y="52087"/>
                  </a:lnTo>
                  <a:lnTo>
                    <a:pt x="2633" y="53491"/>
                  </a:lnTo>
                  <a:lnTo>
                    <a:pt x="2633" y="53535"/>
                  </a:lnTo>
                  <a:lnTo>
                    <a:pt x="2107" y="56387"/>
                  </a:lnTo>
                  <a:lnTo>
                    <a:pt x="834" y="60512"/>
                  </a:lnTo>
                  <a:lnTo>
                    <a:pt x="220" y="62837"/>
                  </a:lnTo>
                  <a:lnTo>
                    <a:pt x="1" y="63846"/>
                  </a:lnTo>
                  <a:lnTo>
                    <a:pt x="1" y="63890"/>
                  </a:lnTo>
                  <a:lnTo>
                    <a:pt x="44" y="64856"/>
                  </a:lnTo>
                  <a:lnTo>
                    <a:pt x="88" y="64987"/>
                  </a:lnTo>
                  <a:lnTo>
                    <a:pt x="2019" y="67050"/>
                  </a:lnTo>
                  <a:lnTo>
                    <a:pt x="3511" y="68629"/>
                  </a:lnTo>
                  <a:lnTo>
                    <a:pt x="5486" y="70955"/>
                  </a:lnTo>
                  <a:lnTo>
                    <a:pt x="7767" y="73412"/>
                  </a:lnTo>
                  <a:lnTo>
                    <a:pt x="9830" y="75606"/>
                  </a:lnTo>
                  <a:lnTo>
                    <a:pt x="10883" y="76967"/>
                  </a:lnTo>
                  <a:lnTo>
                    <a:pt x="10927" y="77011"/>
                  </a:lnTo>
                  <a:lnTo>
                    <a:pt x="11102" y="77011"/>
                  </a:lnTo>
                  <a:lnTo>
                    <a:pt x="11146" y="76923"/>
                  </a:lnTo>
                  <a:lnTo>
                    <a:pt x="11190" y="76879"/>
                  </a:lnTo>
                  <a:lnTo>
                    <a:pt x="11190" y="76791"/>
                  </a:lnTo>
                  <a:lnTo>
                    <a:pt x="11146" y="76747"/>
                  </a:lnTo>
                  <a:lnTo>
                    <a:pt x="10093" y="75387"/>
                  </a:lnTo>
                  <a:lnTo>
                    <a:pt x="8031" y="73149"/>
                  </a:lnTo>
                  <a:lnTo>
                    <a:pt x="5749" y="70736"/>
                  </a:lnTo>
                  <a:lnTo>
                    <a:pt x="3774" y="68410"/>
                  </a:lnTo>
                  <a:lnTo>
                    <a:pt x="2282" y="66830"/>
                  </a:lnTo>
                  <a:lnTo>
                    <a:pt x="395" y="64812"/>
                  </a:lnTo>
                  <a:lnTo>
                    <a:pt x="352" y="63890"/>
                  </a:lnTo>
                  <a:lnTo>
                    <a:pt x="571" y="62925"/>
                  </a:lnTo>
                  <a:lnTo>
                    <a:pt x="1141" y="60599"/>
                  </a:lnTo>
                  <a:lnTo>
                    <a:pt x="2458" y="56475"/>
                  </a:lnTo>
                  <a:lnTo>
                    <a:pt x="2984" y="53578"/>
                  </a:lnTo>
                  <a:lnTo>
                    <a:pt x="3599" y="52174"/>
                  </a:lnTo>
                  <a:lnTo>
                    <a:pt x="3643" y="52174"/>
                  </a:lnTo>
                  <a:lnTo>
                    <a:pt x="3950" y="50287"/>
                  </a:lnTo>
                  <a:lnTo>
                    <a:pt x="4520" y="47786"/>
                  </a:lnTo>
                  <a:lnTo>
                    <a:pt x="5442" y="43749"/>
                  </a:lnTo>
                  <a:lnTo>
                    <a:pt x="5793" y="41862"/>
                  </a:lnTo>
                  <a:lnTo>
                    <a:pt x="6188" y="39010"/>
                  </a:lnTo>
                  <a:lnTo>
                    <a:pt x="6627" y="35675"/>
                  </a:lnTo>
                  <a:lnTo>
                    <a:pt x="7197" y="30673"/>
                  </a:lnTo>
                  <a:lnTo>
                    <a:pt x="7197" y="30629"/>
                  </a:lnTo>
                  <a:lnTo>
                    <a:pt x="7197" y="28347"/>
                  </a:lnTo>
                  <a:lnTo>
                    <a:pt x="7197" y="28303"/>
                  </a:lnTo>
                  <a:lnTo>
                    <a:pt x="6670" y="25583"/>
                  </a:lnTo>
                  <a:lnTo>
                    <a:pt x="6802" y="24003"/>
                  </a:lnTo>
                  <a:lnTo>
                    <a:pt x="7372" y="22336"/>
                  </a:lnTo>
                  <a:lnTo>
                    <a:pt x="8382" y="20449"/>
                  </a:lnTo>
                  <a:lnTo>
                    <a:pt x="8996" y="19878"/>
                  </a:lnTo>
                  <a:lnTo>
                    <a:pt x="9830" y="19352"/>
                  </a:lnTo>
                  <a:lnTo>
                    <a:pt x="9874" y="19308"/>
                  </a:lnTo>
                  <a:lnTo>
                    <a:pt x="10488" y="18606"/>
                  </a:lnTo>
                  <a:lnTo>
                    <a:pt x="12594" y="15885"/>
                  </a:lnTo>
                  <a:lnTo>
                    <a:pt x="14042" y="14481"/>
                  </a:lnTo>
                  <a:lnTo>
                    <a:pt x="15798" y="13384"/>
                  </a:lnTo>
                  <a:lnTo>
                    <a:pt x="20800" y="11234"/>
                  </a:lnTo>
                  <a:lnTo>
                    <a:pt x="20844" y="11190"/>
                  </a:lnTo>
                  <a:lnTo>
                    <a:pt x="24003" y="8733"/>
                  </a:lnTo>
                  <a:lnTo>
                    <a:pt x="28435" y="5178"/>
                  </a:lnTo>
                  <a:lnTo>
                    <a:pt x="32077" y="2195"/>
                  </a:lnTo>
                  <a:lnTo>
                    <a:pt x="34578" y="308"/>
                  </a:lnTo>
                  <a:lnTo>
                    <a:pt x="34622" y="264"/>
                  </a:lnTo>
                  <a:lnTo>
                    <a:pt x="34666" y="176"/>
                  </a:lnTo>
                  <a:lnTo>
                    <a:pt x="34622" y="132"/>
                  </a:lnTo>
                  <a:lnTo>
                    <a:pt x="34622" y="44"/>
                  </a:lnTo>
                  <a:lnTo>
                    <a:pt x="3457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0" name="Google Shape;2910;p126"/>
            <p:cNvSpPr/>
            <p:nvPr/>
          </p:nvSpPr>
          <p:spPr>
            <a:xfrm>
              <a:off x="1465675" y="2732975"/>
              <a:ext cx="861175" cy="1931850"/>
            </a:xfrm>
            <a:custGeom>
              <a:avLst/>
              <a:gdLst/>
              <a:ahLst/>
              <a:cxnLst/>
              <a:rect l="l" t="t" r="r" b="b"/>
              <a:pathLst>
                <a:path w="34447" h="77274" extrusionOk="0">
                  <a:moveTo>
                    <a:pt x="34227" y="1"/>
                  </a:moveTo>
                  <a:lnTo>
                    <a:pt x="34183" y="44"/>
                  </a:lnTo>
                  <a:lnTo>
                    <a:pt x="33174" y="790"/>
                  </a:lnTo>
                  <a:lnTo>
                    <a:pt x="28435" y="4652"/>
                  </a:lnTo>
                  <a:lnTo>
                    <a:pt x="26504" y="6275"/>
                  </a:lnTo>
                  <a:lnTo>
                    <a:pt x="24705" y="7680"/>
                  </a:lnTo>
                  <a:lnTo>
                    <a:pt x="22862" y="9128"/>
                  </a:lnTo>
                  <a:lnTo>
                    <a:pt x="20931" y="10532"/>
                  </a:lnTo>
                  <a:lnTo>
                    <a:pt x="19044" y="11366"/>
                  </a:lnTo>
                  <a:lnTo>
                    <a:pt x="14876" y="12814"/>
                  </a:lnTo>
                  <a:lnTo>
                    <a:pt x="9479" y="14788"/>
                  </a:lnTo>
                  <a:lnTo>
                    <a:pt x="9435" y="14832"/>
                  </a:lnTo>
                  <a:lnTo>
                    <a:pt x="8908" y="15271"/>
                  </a:lnTo>
                  <a:lnTo>
                    <a:pt x="8864" y="15315"/>
                  </a:lnTo>
                  <a:lnTo>
                    <a:pt x="7987" y="16543"/>
                  </a:lnTo>
                  <a:lnTo>
                    <a:pt x="7943" y="16587"/>
                  </a:lnTo>
                  <a:lnTo>
                    <a:pt x="6933" y="18474"/>
                  </a:lnTo>
                  <a:lnTo>
                    <a:pt x="5968" y="20800"/>
                  </a:lnTo>
                  <a:lnTo>
                    <a:pt x="5968" y="20844"/>
                  </a:lnTo>
                  <a:lnTo>
                    <a:pt x="5441" y="23169"/>
                  </a:lnTo>
                  <a:lnTo>
                    <a:pt x="5441" y="23213"/>
                  </a:lnTo>
                  <a:lnTo>
                    <a:pt x="5398" y="24617"/>
                  </a:lnTo>
                  <a:lnTo>
                    <a:pt x="5398" y="24661"/>
                  </a:lnTo>
                  <a:lnTo>
                    <a:pt x="6319" y="29269"/>
                  </a:lnTo>
                  <a:lnTo>
                    <a:pt x="6407" y="30761"/>
                  </a:lnTo>
                  <a:lnTo>
                    <a:pt x="6144" y="34666"/>
                  </a:lnTo>
                  <a:lnTo>
                    <a:pt x="5836" y="37431"/>
                  </a:lnTo>
                  <a:lnTo>
                    <a:pt x="5485" y="40327"/>
                  </a:lnTo>
                  <a:lnTo>
                    <a:pt x="5134" y="42784"/>
                  </a:lnTo>
                  <a:lnTo>
                    <a:pt x="4871" y="44364"/>
                  </a:lnTo>
                  <a:lnTo>
                    <a:pt x="3906" y="48532"/>
                  </a:lnTo>
                  <a:lnTo>
                    <a:pt x="3423" y="51472"/>
                  </a:lnTo>
                  <a:lnTo>
                    <a:pt x="3247" y="53447"/>
                  </a:lnTo>
                  <a:lnTo>
                    <a:pt x="2633" y="55860"/>
                  </a:lnTo>
                  <a:lnTo>
                    <a:pt x="1756" y="58449"/>
                  </a:lnTo>
                  <a:lnTo>
                    <a:pt x="922" y="60775"/>
                  </a:lnTo>
                  <a:lnTo>
                    <a:pt x="922" y="60819"/>
                  </a:lnTo>
                  <a:lnTo>
                    <a:pt x="307" y="63188"/>
                  </a:lnTo>
                  <a:lnTo>
                    <a:pt x="0" y="64549"/>
                  </a:lnTo>
                  <a:lnTo>
                    <a:pt x="0" y="64592"/>
                  </a:lnTo>
                  <a:lnTo>
                    <a:pt x="44" y="66743"/>
                  </a:lnTo>
                  <a:lnTo>
                    <a:pt x="44" y="66786"/>
                  </a:lnTo>
                  <a:lnTo>
                    <a:pt x="264" y="67357"/>
                  </a:lnTo>
                  <a:lnTo>
                    <a:pt x="307" y="67401"/>
                  </a:lnTo>
                  <a:lnTo>
                    <a:pt x="3423" y="70955"/>
                  </a:lnTo>
                  <a:lnTo>
                    <a:pt x="7811" y="75650"/>
                  </a:lnTo>
                  <a:lnTo>
                    <a:pt x="9303" y="77230"/>
                  </a:lnTo>
                  <a:lnTo>
                    <a:pt x="9347" y="77274"/>
                  </a:lnTo>
                  <a:lnTo>
                    <a:pt x="9435" y="77274"/>
                  </a:lnTo>
                  <a:lnTo>
                    <a:pt x="9566" y="77230"/>
                  </a:lnTo>
                  <a:lnTo>
                    <a:pt x="9610" y="77186"/>
                  </a:lnTo>
                  <a:lnTo>
                    <a:pt x="9610" y="77098"/>
                  </a:lnTo>
                  <a:lnTo>
                    <a:pt x="9610" y="77054"/>
                  </a:lnTo>
                  <a:lnTo>
                    <a:pt x="9566" y="77011"/>
                  </a:lnTo>
                  <a:lnTo>
                    <a:pt x="3686" y="70736"/>
                  </a:lnTo>
                  <a:lnTo>
                    <a:pt x="571" y="67225"/>
                  </a:lnTo>
                  <a:lnTo>
                    <a:pt x="395" y="66699"/>
                  </a:lnTo>
                  <a:lnTo>
                    <a:pt x="351" y="64592"/>
                  </a:lnTo>
                  <a:lnTo>
                    <a:pt x="659" y="63276"/>
                  </a:lnTo>
                  <a:lnTo>
                    <a:pt x="1273" y="60906"/>
                  </a:lnTo>
                  <a:lnTo>
                    <a:pt x="2107" y="58581"/>
                  </a:lnTo>
                  <a:lnTo>
                    <a:pt x="2984" y="55992"/>
                  </a:lnTo>
                  <a:lnTo>
                    <a:pt x="3599" y="53535"/>
                  </a:lnTo>
                  <a:lnTo>
                    <a:pt x="3599" y="53491"/>
                  </a:lnTo>
                  <a:lnTo>
                    <a:pt x="3774" y="51516"/>
                  </a:lnTo>
                  <a:lnTo>
                    <a:pt x="4213" y="48576"/>
                  </a:lnTo>
                  <a:lnTo>
                    <a:pt x="5222" y="44407"/>
                  </a:lnTo>
                  <a:lnTo>
                    <a:pt x="5485" y="42828"/>
                  </a:lnTo>
                  <a:lnTo>
                    <a:pt x="5836" y="40370"/>
                  </a:lnTo>
                  <a:lnTo>
                    <a:pt x="6187" y="37474"/>
                  </a:lnTo>
                  <a:lnTo>
                    <a:pt x="6495" y="34710"/>
                  </a:lnTo>
                  <a:lnTo>
                    <a:pt x="6758" y="30805"/>
                  </a:lnTo>
                  <a:lnTo>
                    <a:pt x="6758" y="30761"/>
                  </a:lnTo>
                  <a:lnTo>
                    <a:pt x="6670" y="29225"/>
                  </a:lnTo>
                  <a:lnTo>
                    <a:pt x="5749" y="24617"/>
                  </a:lnTo>
                  <a:lnTo>
                    <a:pt x="5793" y="23257"/>
                  </a:lnTo>
                  <a:lnTo>
                    <a:pt x="6319" y="20932"/>
                  </a:lnTo>
                  <a:lnTo>
                    <a:pt x="7284" y="18606"/>
                  </a:lnTo>
                  <a:lnTo>
                    <a:pt x="8250" y="16763"/>
                  </a:lnTo>
                  <a:lnTo>
                    <a:pt x="9127" y="15534"/>
                  </a:lnTo>
                  <a:lnTo>
                    <a:pt x="9610" y="15095"/>
                  </a:lnTo>
                  <a:lnTo>
                    <a:pt x="15007" y="13165"/>
                  </a:lnTo>
                  <a:lnTo>
                    <a:pt x="19132" y="11673"/>
                  </a:lnTo>
                  <a:lnTo>
                    <a:pt x="21063" y="10839"/>
                  </a:lnTo>
                  <a:lnTo>
                    <a:pt x="21107" y="10839"/>
                  </a:lnTo>
                  <a:lnTo>
                    <a:pt x="23081" y="9435"/>
                  </a:lnTo>
                  <a:lnTo>
                    <a:pt x="24924" y="7943"/>
                  </a:lnTo>
                  <a:lnTo>
                    <a:pt x="26724" y="6539"/>
                  </a:lnTo>
                  <a:lnTo>
                    <a:pt x="28654" y="4959"/>
                  </a:lnTo>
                  <a:lnTo>
                    <a:pt x="33350" y="1054"/>
                  </a:lnTo>
                  <a:lnTo>
                    <a:pt x="34403" y="308"/>
                  </a:lnTo>
                  <a:lnTo>
                    <a:pt x="34447" y="264"/>
                  </a:lnTo>
                  <a:lnTo>
                    <a:pt x="34447" y="220"/>
                  </a:lnTo>
                  <a:lnTo>
                    <a:pt x="34447" y="132"/>
                  </a:lnTo>
                  <a:lnTo>
                    <a:pt x="34447" y="88"/>
                  </a:lnTo>
                  <a:lnTo>
                    <a:pt x="3435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1" name="Google Shape;2911;p126"/>
            <p:cNvSpPr/>
            <p:nvPr/>
          </p:nvSpPr>
          <p:spPr>
            <a:xfrm>
              <a:off x="1417400" y="2679225"/>
              <a:ext cx="851300" cy="1981225"/>
            </a:xfrm>
            <a:custGeom>
              <a:avLst/>
              <a:gdLst/>
              <a:ahLst/>
              <a:cxnLst/>
              <a:rect l="l" t="t" r="r" b="b"/>
              <a:pathLst>
                <a:path w="34052" h="79249" extrusionOk="0">
                  <a:moveTo>
                    <a:pt x="33876" y="0"/>
                  </a:moveTo>
                  <a:lnTo>
                    <a:pt x="33789" y="44"/>
                  </a:lnTo>
                  <a:lnTo>
                    <a:pt x="33745" y="44"/>
                  </a:lnTo>
                  <a:lnTo>
                    <a:pt x="31244" y="2194"/>
                  </a:lnTo>
                  <a:lnTo>
                    <a:pt x="28786" y="4213"/>
                  </a:lnTo>
                  <a:lnTo>
                    <a:pt x="26461" y="6056"/>
                  </a:lnTo>
                  <a:lnTo>
                    <a:pt x="22994" y="8645"/>
                  </a:lnTo>
                  <a:lnTo>
                    <a:pt x="21239" y="9830"/>
                  </a:lnTo>
                  <a:lnTo>
                    <a:pt x="18738" y="10883"/>
                  </a:lnTo>
                  <a:lnTo>
                    <a:pt x="15534" y="12111"/>
                  </a:lnTo>
                  <a:lnTo>
                    <a:pt x="13209" y="13472"/>
                  </a:lnTo>
                  <a:lnTo>
                    <a:pt x="10356" y="14569"/>
                  </a:lnTo>
                  <a:lnTo>
                    <a:pt x="10312" y="14569"/>
                  </a:lnTo>
                  <a:lnTo>
                    <a:pt x="8294" y="15797"/>
                  </a:lnTo>
                  <a:lnTo>
                    <a:pt x="6056" y="16938"/>
                  </a:lnTo>
                  <a:lnTo>
                    <a:pt x="3862" y="17465"/>
                  </a:lnTo>
                  <a:lnTo>
                    <a:pt x="2721" y="17684"/>
                  </a:lnTo>
                  <a:lnTo>
                    <a:pt x="2633" y="17684"/>
                  </a:lnTo>
                  <a:lnTo>
                    <a:pt x="2590" y="17772"/>
                  </a:lnTo>
                  <a:lnTo>
                    <a:pt x="2590" y="17860"/>
                  </a:lnTo>
                  <a:lnTo>
                    <a:pt x="2633" y="17948"/>
                  </a:lnTo>
                  <a:lnTo>
                    <a:pt x="3248" y="18518"/>
                  </a:lnTo>
                  <a:lnTo>
                    <a:pt x="3379" y="19045"/>
                  </a:lnTo>
                  <a:lnTo>
                    <a:pt x="3248" y="20142"/>
                  </a:lnTo>
                  <a:lnTo>
                    <a:pt x="3248" y="21195"/>
                  </a:lnTo>
                  <a:lnTo>
                    <a:pt x="3292" y="22248"/>
                  </a:lnTo>
                  <a:lnTo>
                    <a:pt x="3423" y="23257"/>
                  </a:lnTo>
                  <a:lnTo>
                    <a:pt x="3599" y="24222"/>
                  </a:lnTo>
                  <a:lnTo>
                    <a:pt x="3818" y="25232"/>
                  </a:lnTo>
                  <a:lnTo>
                    <a:pt x="4301" y="27162"/>
                  </a:lnTo>
                  <a:lnTo>
                    <a:pt x="4696" y="28698"/>
                  </a:lnTo>
                  <a:lnTo>
                    <a:pt x="5047" y="30278"/>
                  </a:lnTo>
                  <a:lnTo>
                    <a:pt x="5178" y="31112"/>
                  </a:lnTo>
                  <a:lnTo>
                    <a:pt x="5266" y="31945"/>
                  </a:lnTo>
                  <a:lnTo>
                    <a:pt x="5354" y="32779"/>
                  </a:lnTo>
                  <a:lnTo>
                    <a:pt x="5354" y="33657"/>
                  </a:lnTo>
                  <a:lnTo>
                    <a:pt x="5354" y="36202"/>
                  </a:lnTo>
                  <a:lnTo>
                    <a:pt x="5135" y="38659"/>
                  </a:lnTo>
                  <a:lnTo>
                    <a:pt x="4871" y="41029"/>
                  </a:lnTo>
                  <a:lnTo>
                    <a:pt x="4257" y="45724"/>
                  </a:lnTo>
                  <a:lnTo>
                    <a:pt x="3687" y="47962"/>
                  </a:lnTo>
                  <a:lnTo>
                    <a:pt x="3292" y="50770"/>
                  </a:lnTo>
                  <a:lnTo>
                    <a:pt x="3028" y="53315"/>
                  </a:lnTo>
                  <a:lnTo>
                    <a:pt x="2546" y="56387"/>
                  </a:lnTo>
                  <a:lnTo>
                    <a:pt x="2195" y="58449"/>
                  </a:lnTo>
                  <a:lnTo>
                    <a:pt x="1317" y="60775"/>
                  </a:lnTo>
                  <a:lnTo>
                    <a:pt x="88" y="65075"/>
                  </a:lnTo>
                  <a:lnTo>
                    <a:pt x="1" y="66874"/>
                  </a:lnTo>
                  <a:lnTo>
                    <a:pt x="1" y="66918"/>
                  </a:lnTo>
                  <a:lnTo>
                    <a:pt x="132" y="68936"/>
                  </a:lnTo>
                  <a:lnTo>
                    <a:pt x="44" y="70516"/>
                  </a:lnTo>
                  <a:lnTo>
                    <a:pt x="88" y="71569"/>
                  </a:lnTo>
                  <a:lnTo>
                    <a:pt x="132" y="71657"/>
                  </a:lnTo>
                  <a:lnTo>
                    <a:pt x="395" y="72184"/>
                  </a:lnTo>
                  <a:lnTo>
                    <a:pt x="395" y="72227"/>
                  </a:lnTo>
                  <a:lnTo>
                    <a:pt x="2633" y="74773"/>
                  </a:lnTo>
                  <a:lnTo>
                    <a:pt x="5486" y="77625"/>
                  </a:lnTo>
                  <a:lnTo>
                    <a:pt x="7153" y="79204"/>
                  </a:lnTo>
                  <a:lnTo>
                    <a:pt x="7285" y="79248"/>
                  </a:lnTo>
                  <a:lnTo>
                    <a:pt x="7329" y="79248"/>
                  </a:lnTo>
                  <a:lnTo>
                    <a:pt x="7416" y="79204"/>
                  </a:lnTo>
                  <a:lnTo>
                    <a:pt x="7460" y="79117"/>
                  </a:lnTo>
                  <a:lnTo>
                    <a:pt x="7460" y="79073"/>
                  </a:lnTo>
                  <a:lnTo>
                    <a:pt x="7416" y="78985"/>
                  </a:lnTo>
                  <a:lnTo>
                    <a:pt x="7416" y="78941"/>
                  </a:lnTo>
                  <a:lnTo>
                    <a:pt x="5705" y="77361"/>
                  </a:lnTo>
                  <a:lnTo>
                    <a:pt x="2853" y="74553"/>
                  </a:lnTo>
                  <a:lnTo>
                    <a:pt x="703" y="72008"/>
                  </a:lnTo>
                  <a:lnTo>
                    <a:pt x="439" y="71525"/>
                  </a:lnTo>
                  <a:lnTo>
                    <a:pt x="395" y="70516"/>
                  </a:lnTo>
                  <a:lnTo>
                    <a:pt x="483" y="68936"/>
                  </a:lnTo>
                  <a:lnTo>
                    <a:pt x="352" y="66874"/>
                  </a:lnTo>
                  <a:lnTo>
                    <a:pt x="439" y="65119"/>
                  </a:lnTo>
                  <a:lnTo>
                    <a:pt x="1624" y="60862"/>
                  </a:lnTo>
                  <a:lnTo>
                    <a:pt x="2502" y="58537"/>
                  </a:lnTo>
                  <a:lnTo>
                    <a:pt x="2502" y="58493"/>
                  </a:lnTo>
                  <a:lnTo>
                    <a:pt x="2897" y="56431"/>
                  </a:lnTo>
                  <a:lnTo>
                    <a:pt x="3379" y="53359"/>
                  </a:lnTo>
                  <a:lnTo>
                    <a:pt x="3643" y="50814"/>
                  </a:lnTo>
                  <a:lnTo>
                    <a:pt x="4038" y="48049"/>
                  </a:lnTo>
                  <a:lnTo>
                    <a:pt x="4608" y="45812"/>
                  </a:lnTo>
                  <a:lnTo>
                    <a:pt x="5222" y="41072"/>
                  </a:lnTo>
                  <a:lnTo>
                    <a:pt x="5486" y="38703"/>
                  </a:lnTo>
                  <a:lnTo>
                    <a:pt x="5705" y="36246"/>
                  </a:lnTo>
                  <a:lnTo>
                    <a:pt x="5705" y="33657"/>
                  </a:lnTo>
                  <a:lnTo>
                    <a:pt x="5705" y="32779"/>
                  </a:lnTo>
                  <a:lnTo>
                    <a:pt x="5617" y="31901"/>
                  </a:lnTo>
                  <a:lnTo>
                    <a:pt x="5530" y="31068"/>
                  </a:lnTo>
                  <a:lnTo>
                    <a:pt x="5398" y="30234"/>
                  </a:lnTo>
                  <a:lnTo>
                    <a:pt x="5047" y="28610"/>
                  </a:lnTo>
                  <a:lnTo>
                    <a:pt x="4652" y="27075"/>
                  </a:lnTo>
                  <a:lnTo>
                    <a:pt x="4169" y="25100"/>
                  </a:lnTo>
                  <a:lnTo>
                    <a:pt x="3950" y="24135"/>
                  </a:lnTo>
                  <a:lnTo>
                    <a:pt x="3774" y="23169"/>
                  </a:lnTo>
                  <a:lnTo>
                    <a:pt x="3643" y="22160"/>
                  </a:lnTo>
                  <a:lnTo>
                    <a:pt x="3599" y="21151"/>
                  </a:lnTo>
                  <a:lnTo>
                    <a:pt x="3599" y="20142"/>
                  </a:lnTo>
                  <a:lnTo>
                    <a:pt x="3730" y="19045"/>
                  </a:lnTo>
                  <a:lnTo>
                    <a:pt x="3730" y="19001"/>
                  </a:lnTo>
                  <a:lnTo>
                    <a:pt x="3555" y="18386"/>
                  </a:lnTo>
                  <a:lnTo>
                    <a:pt x="3511" y="18299"/>
                  </a:lnTo>
                  <a:lnTo>
                    <a:pt x="3116" y="17948"/>
                  </a:lnTo>
                  <a:lnTo>
                    <a:pt x="3906" y="17816"/>
                  </a:lnTo>
                  <a:lnTo>
                    <a:pt x="6144" y="17289"/>
                  </a:lnTo>
                  <a:lnTo>
                    <a:pt x="6188" y="17289"/>
                  </a:lnTo>
                  <a:lnTo>
                    <a:pt x="8470" y="16105"/>
                  </a:lnTo>
                  <a:lnTo>
                    <a:pt x="10488" y="14876"/>
                  </a:lnTo>
                  <a:lnTo>
                    <a:pt x="13340" y="13823"/>
                  </a:lnTo>
                  <a:lnTo>
                    <a:pt x="13384" y="13779"/>
                  </a:lnTo>
                  <a:lnTo>
                    <a:pt x="15666" y="12419"/>
                  </a:lnTo>
                  <a:lnTo>
                    <a:pt x="18869" y="11234"/>
                  </a:lnTo>
                  <a:lnTo>
                    <a:pt x="21370" y="10181"/>
                  </a:lnTo>
                  <a:lnTo>
                    <a:pt x="21414" y="10137"/>
                  </a:lnTo>
                  <a:lnTo>
                    <a:pt x="23213" y="8952"/>
                  </a:lnTo>
                  <a:lnTo>
                    <a:pt x="26680" y="6363"/>
                  </a:lnTo>
                  <a:lnTo>
                    <a:pt x="29006" y="4476"/>
                  </a:lnTo>
                  <a:lnTo>
                    <a:pt x="31463" y="2458"/>
                  </a:lnTo>
                  <a:lnTo>
                    <a:pt x="33964" y="308"/>
                  </a:lnTo>
                  <a:lnTo>
                    <a:pt x="34008" y="264"/>
                  </a:lnTo>
                  <a:lnTo>
                    <a:pt x="34052" y="220"/>
                  </a:lnTo>
                  <a:lnTo>
                    <a:pt x="34008" y="132"/>
                  </a:lnTo>
                  <a:lnTo>
                    <a:pt x="34008" y="88"/>
                  </a:lnTo>
                  <a:lnTo>
                    <a:pt x="33920" y="44"/>
                  </a:lnTo>
                  <a:lnTo>
                    <a:pt x="3387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2" name="Google Shape;2912;p126"/>
            <p:cNvSpPr/>
            <p:nvPr/>
          </p:nvSpPr>
          <p:spPr>
            <a:xfrm>
              <a:off x="1386675" y="2654000"/>
              <a:ext cx="852425" cy="2016325"/>
            </a:xfrm>
            <a:custGeom>
              <a:avLst/>
              <a:gdLst/>
              <a:ahLst/>
              <a:cxnLst/>
              <a:rect l="l" t="t" r="r" b="b"/>
              <a:pathLst>
                <a:path w="34097" h="80653" extrusionOk="0">
                  <a:moveTo>
                    <a:pt x="33877" y="0"/>
                  </a:moveTo>
                  <a:lnTo>
                    <a:pt x="33833" y="44"/>
                  </a:lnTo>
                  <a:lnTo>
                    <a:pt x="30849" y="2545"/>
                  </a:lnTo>
                  <a:lnTo>
                    <a:pt x="28392" y="4564"/>
                  </a:lnTo>
                  <a:lnTo>
                    <a:pt x="26022" y="6407"/>
                  </a:lnTo>
                  <a:lnTo>
                    <a:pt x="23960" y="7899"/>
                  </a:lnTo>
                  <a:lnTo>
                    <a:pt x="22029" y="9259"/>
                  </a:lnTo>
                  <a:lnTo>
                    <a:pt x="19835" y="10224"/>
                  </a:lnTo>
                  <a:lnTo>
                    <a:pt x="17114" y="11365"/>
                  </a:lnTo>
                  <a:lnTo>
                    <a:pt x="17070" y="11365"/>
                  </a:lnTo>
                  <a:lnTo>
                    <a:pt x="15096" y="12725"/>
                  </a:lnTo>
                  <a:lnTo>
                    <a:pt x="13999" y="13428"/>
                  </a:lnTo>
                  <a:lnTo>
                    <a:pt x="13121" y="13691"/>
                  </a:lnTo>
                  <a:lnTo>
                    <a:pt x="13077" y="13691"/>
                  </a:lnTo>
                  <a:lnTo>
                    <a:pt x="12287" y="14086"/>
                  </a:lnTo>
                  <a:lnTo>
                    <a:pt x="9084" y="15929"/>
                  </a:lnTo>
                  <a:lnTo>
                    <a:pt x="7066" y="17026"/>
                  </a:lnTo>
                  <a:lnTo>
                    <a:pt x="4082" y="17684"/>
                  </a:lnTo>
                  <a:lnTo>
                    <a:pt x="3994" y="17728"/>
                  </a:lnTo>
                  <a:lnTo>
                    <a:pt x="2414" y="18737"/>
                  </a:lnTo>
                  <a:lnTo>
                    <a:pt x="2370" y="18825"/>
                  </a:lnTo>
                  <a:lnTo>
                    <a:pt x="2019" y="19439"/>
                  </a:lnTo>
                  <a:lnTo>
                    <a:pt x="1976" y="19571"/>
                  </a:lnTo>
                  <a:lnTo>
                    <a:pt x="2195" y="21414"/>
                  </a:lnTo>
                  <a:lnTo>
                    <a:pt x="2195" y="21458"/>
                  </a:lnTo>
                  <a:lnTo>
                    <a:pt x="3292" y="25451"/>
                  </a:lnTo>
                  <a:lnTo>
                    <a:pt x="4170" y="28479"/>
                  </a:lnTo>
                  <a:lnTo>
                    <a:pt x="4872" y="31813"/>
                  </a:lnTo>
                  <a:lnTo>
                    <a:pt x="5135" y="35017"/>
                  </a:lnTo>
                  <a:lnTo>
                    <a:pt x="5091" y="38001"/>
                  </a:lnTo>
                  <a:lnTo>
                    <a:pt x="4872" y="40590"/>
                  </a:lnTo>
                  <a:lnTo>
                    <a:pt x="4652" y="42784"/>
                  </a:lnTo>
                  <a:lnTo>
                    <a:pt x="4301" y="45636"/>
                  </a:lnTo>
                  <a:lnTo>
                    <a:pt x="3599" y="49278"/>
                  </a:lnTo>
                  <a:lnTo>
                    <a:pt x="3292" y="52130"/>
                  </a:lnTo>
                  <a:lnTo>
                    <a:pt x="2809" y="55202"/>
                  </a:lnTo>
                  <a:lnTo>
                    <a:pt x="2414" y="57834"/>
                  </a:lnTo>
                  <a:lnTo>
                    <a:pt x="2063" y="59897"/>
                  </a:lnTo>
                  <a:lnTo>
                    <a:pt x="1317" y="61828"/>
                  </a:lnTo>
                  <a:lnTo>
                    <a:pt x="1273" y="61828"/>
                  </a:lnTo>
                  <a:lnTo>
                    <a:pt x="571" y="64504"/>
                  </a:lnTo>
                  <a:lnTo>
                    <a:pt x="527" y="64548"/>
                  </a:lnTo>
                  <a:lnTo>
                    <a:pt x="264" y="66391"/>
                  </a:lnTo>
                  <a:lnTo>
                    <a:pt x="264" y="66435"/>
                  </a:lnTo>
                  <a:lnTo>
                    <a:pt x="352" y="69243"/>
                  </a:lnTo>
                  <a:lnTo>
                    <a:pt x="45" y="73149"/>
                  </a:lnTo>
                  <a:lnTo>
                    <a:pt x="1" y="73807"/>
                  </a:lnTo>
                  <a:lnTo>
                    <a:pt x="1" y="73895"/>
                  </a:lnTo>
                  <a:lnTo>
                    <a:pt x="45" y="73939"/>
                  </a:lnTo>
                  <a:lnTo>
                    <a:pt x="4564" y="78195"/>
                  </a:lnTo>
                  <a:lnTo>
                    <a:pt x="7285" y="80608"/>
                  </a:lnTo>
                  <a:lnTo>
                    <a:pt x="7417" y="80652"/>
                  </a:lnTo>
                  <a:lnTo>
                    <a:pt x="7504" y="80652"/>
                  </a:lnTo>
                  <a:lnTo>
                    <a:pt x="7548" y="80608"/>
                  </a:lnTo>
                  <a:lnTo>
                    <a:pt x="7592" y="80521"/>
                  </a:lnTo>
                  <a:lnTo>
                    <a:pt x="7592" y="80477"/>
                  </a:lnTo>
                  <a:lnTo>
                    <a:pt x="7592" y="80389"/>
                  </a:lnTo>
                  <a:lnTo>
                    <a:pt x="7548" y="80345"/>
                  </a:lnTo>
                  <a:lnTo>
                    <a:pt x="4828" y="77932"/>
                  </a:lnTo>
                  <a:lnTo>
                    <a:pt x="352" y="73763"/>
                  </a:lnTo>
                  <a:lnTo>
                    <a:pt x="703" y="69287"/>
                  </a:lnTo>
                  <a:lnTo>
                    <a:pt x="703" y="69243"/>
                  </a:lnTo>
                  <a:lnTo>
                    <a:pt x="615" y="66435"/>
                  </a:lnTo>
                  <a:lnTo>
                    <a:pt x="879" y="64592"/>
                  </a:lnTo>
                  <a:lnTo>
                    <a:pt x="1624" y="61959"/>
                  </a:lnTo>
                  <a:lnTo>
                    <a:pt x="2414" y="59985"/>
                  </a:lnTo>
                  <a:lnTo>
                    <a:pt x="2414" y="59941"/>
                  </a:lnTo>
                  <a:lnTo>
                    <a:pt x="2765" y="57878"/>
                  </a:lnTo>
                  <a:lnTo>
                    <a:pt x="3160" y="55246"/>
                  </a:lnTo>
                  <a:lnTo>
                    <a:pt x="3643" y="52174"/>
                  </a:lnTo>
                  <a:lnTo>
                    <a:pt x="3950" y="49366"/>
                  </a:lnTo>
                  <a:lnTo>
                    <a:pt x="4652" y="45680"/>
                  </a:lnTo>
                  <a:lnTo>
                    <a:pt x="5003" y="42827"/>
                  </a:lnTo>
                  <a:lnTo>
                    <a:pt x="5223" y="40633"/>
                  </a:lnTo>
                  <a:lnTo>
                    <a:pt x="5442" y="38001"/>
                  </a:lnTo>
                  <a:lnTo>
                    <a:pt x="5486" y="35017"/>
                  </a:lnTo>
                  <a:lnTo>
                    <a:pt x="5223" y="31770"/>
                  </a:lnTo>
                  <a:lnTo>
                    <a:pt x="5179" y="31726"/>
                  </a:lnTo>
                  <a:lnTo>
                    <a:pt x="4521" y="28391"/>
                  </a:lnTo>
                  <a:lnTo>
                    <a:pt x="3643" y="25319"/>
                  </a:lnTo>
                  <a:lnTo>
                    <a:pt x="2546" y="21370"/>
                  </a:lnTo>
                  <a:lnTo>
                    <a:pt x="2327" y="19571"/>
                  </a:lnTo>
                  <a:lnTo>
                    <a:pt x="2678" y="19044"/>
                  </a:lnTo>
                  <a:lnTo>
                    <a:pt x="4170" y="18035"/>
                  </a:lnTo>
                  <a:lnTo>
                    <a:pt x="7197" y="17333"/>
                  </a:lnTo>
                  <a:lnTo>
                    <a:pt x="7241" y="17333"/>
                  </a:lnTo>
                  <a:lnTo>
                    <a:pt x="9260" y="16236"/>
                  </a:lnTo>
                  <a:lnTo>
                    <a:pt x="12419" y="14393"/>
                  </a:lnTo>
                  <a:lnTo>
                    <a:pt x="13209" y="13998"/>
                  </a:lnTo>
                  <a:lnTo>
                    <a:pt x="14087" y="13779"/>
                  </a:lnTo>
                  <a:lnTo>
                    <a:pt x="14174" y="13779"/>
                  </a:lnTo>
                  <a:lnTo>
                    <a:pt x="15315" y="12989"/>
                  </a:lnTo>
                  <a:lnTo>
                    <a:pt x="17246" y="11672"/>
                  </a:lnTo>
                  <a:lnTo>
                    <a:pt x="19967" y="10531"/>
                  </a:lnTo>
                  <a:lnTo>
                    <a:pt x="22161" y="9566"/>
                  </a:lnTo>
                  <a:lnTo>
                    <a:pt x="22204" y="9566"/>
                  </a:lnTo>
                  <a:lnTo>
                    <a:pt x="24179" y="8206"/>
                  </a:lnTo>
                  <a:lnTo>
                    <a:pt x="26198" y="6670"/>
                  </a:lnTo>
                  <a:lnTo>
                    <a:pt x="28611" y="4827"/>
                  </a:lnTo>
                  <a:lnTo>
                    <a:pt x="31068" y="2809"/>
                  </a:lnTo>
                  <a:lnTo>
                    <a:pt x="34052" y="307"/>
                  </a:lnTo>
                  <a:lnTo>
                    <a:pt x="34096" y="263"/>
                  </a:lnTo>
                  <a:lnTo>
                    <a:pt x="34096" y="176"/>
                  </a:lnTo>
                  <a:lnTo>
                    <a:pt x="34096" y="132"/>
                  </a:lnTo>
                  <a:lnTo>
                    <a:pt x="34052" y="44"/>
                  </a:lnTo>
                  <a:lnTo>
                    <a:pt x="3400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3" name="Google Shape;2913;p126"/>
            <p:cNvSpPr/>
            <p:nvPr/>
          </p:nvSpPr>
          <p:spPr>
            <a:xfrm>
              <a:off x="1355975" y="2603525"/>
              <a:ext cx="827175" cy="2027300"/>
            </a:xfrm>
            <a:custGeom>
              <a:avLst/>
              <a:gdLst/>
              <a:ahLst/>
              <a:cxnLst/>
              <a:rect l="l" t="t" r="r" b="b"/>
              <a:pathLst>
                <a:path w="33087" h="81092" extrusionOk="0">
                  <a:moveTo>
                    <a:pt x="32823" y="1"/>
                  </a:moveTo>
                  <a:lnTo>
                    <a:pt x="32779" y="45"/>
                  </a:lnTo>
                  <a:lnTo>
                    <a:pt x="32735" y="88"/>
                  </a:lnTo>
                  <a:lnTo>
                    <a:pt x="31989" y="2414"/>
                  </a:lnTo>
                  <a:lnTo>
                    <a:pt x="31463" y="3072"/>
                  </a:lnTo>
                  <a:lnTo>
                    <a:pt x="29663" y="4608"/>
                  </a:lnTo>
                  <a:lnTo>
                    <a:pt x="27250" y="6451"/>
                  </a:lnTo>
                  <a:lnTo>
                    <a:pt x="24881" y="8162"/>
                  </a:lnTo>
                  <a:lnTo>
                    <a:pt x="22774" y="9698"/>
                  </a:lnTo>
                  <a:lnTo>
                    <a:pt x="18693" y="11673"/>
                  </a:lnTo>
                  <a:lnTo>
                    <a:pt x="16499" y="13253"/>
                  </a:lnTo>
                  <a:lnTo>
                    <a:pt x="15183" y="14262"/>
                  </a:lnTo>
                  <a:lnTo>
                    <a:pt x="13867" y="14701"/>
                  </a:lnTo>
                  <a:lnTo>
                    <a:pt x="13823" y="14701"/>
                  </a:lnTo>
                  <a:lnTo>
                    <a:pt x="11716" y="15842"/>
                  </a:lnTo>
                  <a:lnTo>
                    <a:pt x="9873" y="17114"/>
                  </a:lnTo>
                  <a:lnTo>
                    <a:pt x="8074" y="18036"/>
                  </a:lnTo>
                  <a:lnTo>
                    <a:pt x="5617" y="18694"/>
                  </a:lnTo>
                  <a:lnTo>
                    <a:pt x="5573" y="18694"/>
                  </a:lnTo>
                  <a:lnTo>
                    <a:pt x="3642" y="19703"/>
                  </a:lnTo>
                  <a:lnTo>
                    <a:pt x="2107" y="20668"/>
                  </a:lnTo>
                  <a:lnTo>
                    <a:pt x="1492" y="21239"/>
                  </a:lnTo>
                  <a:lnTo>
                    <a:pt x="1448" y="21283"/>
                  </a:lnTo>
                  <a:lnTo>
                    <a:pt x="1273" y="21897"/>
                  </a:lnTo>
                  <a:lnTo>
                    <a:pt x="1273" y="21985"/>
                  </a:lnTo>
                  <a:lnTo>
                    <a:pt x="3116" y="27294"/>
                  </a:lnTo>
                  <a:lnTo>
                    <a:pt x="3993" y="30454"/>
                  </a:lnTo>
                  <a:lnTo>
                    <a:pt x="4213" y="31463"/>
                  </a:lnTo>
                  <a:lnTo>
                    <a:pt x="4432" y="32472"/>
                  </a:lnTo>
                  <a:lnTo>
                    <a:pt x="4608" y="33481"/>
                  </a:lnTo>
                  <a:lnTo>
                    <a:pt x="4739" y="34535"/>
                  </a:lnTo>
                  <a:lnTo>
                    <a:pt x="4827" y="35544"/>
                  </a:lnTo>
                  <a:lnTo>
                    <a:pt x="4871" y="36553"/>
                  </a:lnTo>
                  <a:lnTo>
                    <a:pt x="4915" y="37562"/>
                  </a:lnTo>
                  <a:lnTo>
                    <a:pt x="4915" y="38572"/>
                  </a:lnTo>
                  <a:lnTo>
                    <a:pt x="4871" y="40590"/>
                  </a:lnTo>
                  <a:lnTo>
                    <a:pt x="4695" y="42652"/>
                  </a:lnTo>
                  <a:lnTo>
                    <a:pt x="4520" y="44671"/>
                  </a:lnTo>
                  <a:lnTo>
                    <a:pt x="4301" y="46777"/>
                  </a:lnTo>
                  <a:lnTo>
                    <a:pt x="4257" y="47523"/>
                  </a:lnTo>
                  <a:lnTo>
                    <a:pt x="3686" y="50814"/>
                  </a:lnTo>
                  <a:lnTo>
                    <a:pt x="3247" y="53754"/>
                  </a:lnTo>
                  <a:lnTo>
                    <a:pt x="2809" y="57001"/>
                  </a:lnTo>
                  <a:lnTo>
                    <a:pt x="2282" y="60468"/>
                  </a:lnTo>
                  <a:lnTo>
                    <a:pt x="1799" y="62530"/>
                  </a:lnTo>
                  <a:lnTo>
                    <a:pt x="1097" y="64944"/>
                  </a:lnTo>
                  <a:lnTo>
                    <a:pt x="439" y="67620"/>
                  </a:lnTo>
                  <a:lnTo>
                    <a:pt x="439" y="67664"/>
                  </a:lnTo>
                  <a:lnTo>
                    <a:pt x="395" y="69200"/>
                  </a:lnTo>
                  <a:lnTo>
                    <a:pt x="88" y="73237"/>
                  </a:lnTo>
                  <a:lnTo>
                    <a:pt x="0" y="75255"/>
                  </a:lnTo>
                  <a:lnTo>
                    <a:pt x="0" y="75299"/>
                  </a:lnTo>
                  <a:lnTo>
                    <a:pt x="395" y="76879"/>
                  </a:lnTo>
                  <a:lnTo>
                    <a:pt x="439" y="77011"/>
                  </a:lnTo>
                  <a:lnTo>
                    <a:pt x="5222" y="81048"/>
                  </a:lnTo>
                  <a:lnTo>
                    <a:pt x="5310" y="81092"/>
                  </a:lnTo>
                  <a:lnTo>
                    <a:pt x="5398" y="81048"/>
                  </a:lnTo>
                  <a:lnTo>
                    <a:pt x="5441" y="81004"/>
                  </a:lnTo>
                  <a:lnTo>
                    <a:pt x="5485" y="80960"/>
                  </a:lnTo>
                  <a:lnTo>
                    <a:pt x="5485" y="80916"/>
                  </a:lnTo>
                  <a:lnTo>
                    <a:pt x="5485" y="80828"/>
                  </a:lnTo>
                  <a:lnTo>
                    <a:pt x="5441" y="80784"/>
                  </a:lnTo>
                  <a:lnTo>
                    <a:pt x="702" y="76747"/>
                  </a:lnTo>
                  <a:lnTo>
                    <a:pt x="351" y="75255"/>
                  </a:lnTo>
                  <a:lnTo>
                    <a:pt x="439" y="73281"/>
                  </a:lnTo>
                  <a:lnTo>
                    <a:pt x="746" y="69200"/>
                  </a:lnTo>
                  <a:lnTo>
                    <a:pt x="790" y="67664"/>
                  </a:lnTo>
                  <a:lnTo>
                    <a:pt x="1404" y="65031"/>
                  </a:lnTo>
                  <a:lnTo>
                    <a:pt x="2150" y="62618"/>
                  </a:lnTo>
                  <a:lnTo>
                    <a:pt x="2633" y="60556"/>
                  </a:lnTo>
                  <a:lnTo>
                    <a:pt x="3160" y="57045"/>
                  </a:lnTo>
                  <a:lnTo>
                    <a:pt x="3598" y="53798"/>
                  </a:lnTo>
                  <a:lnTo>
                    <a:pt x="4037" y="50902"/>
                  </a:lnTo>
                  <a:lnTo>
                    <a:pt x="4564" y="47567"/>
                  </a:lnTo>
                  <a:lnTo>
                    <a:pt x="4652" y="46821"/>
                  </a:lnTo>
                  <a:lnTo>
                    <a:pt x="4871" y="44715"/>
                  </a:lnTo>
                  <a:lnTo>
                    <a:pt x="5047" y="42652"/>
                  </a:lnTo>
                  <a:lnTo>
                    <a:pt x="5222" y="40590"/>
                  </a:lnTo>
                  <a:lnTo>
                    <a:pt x="5266" y="38528"/>
                  </a:lnTo>
                  <a:lnTo>
                    <a:pt x="5266" y="37518"/>
                  </a:lnTo>
                  <a:lnTo>
                    <a:pt x="5222" y="36509"/>
                  </a:lnTo>
                  <a:lnTo>
                    <a:pt x="5178" y="35500"/>
                  </a:lnTo>
                  <a:lnTo>
                    <a:pt x="5090" y="34447"/>
                  </a:lnTo>
                  <a:lnTo>
                    <a:pt x="4959" y="33438"/>
                  </a:lnTo>
                  <a:lnTo>
                    <a:pt x="4783" y="32428"/>
                  </a:lnTo>
                  <a:lnTo>
                    <a:pt x="4564" y="31375"/>
                  </a:lnTo>
                  <a:lnTo>
                    <a:pt x="4301" y="30366"/>
                  </a:lnTo>
                  <a:lnTo>
                    <a:pt x="3423" y="27207"/>
                  </a:lnTo>
                  <a:lnTo>
                    <a:pt x="1624" y="21941"/>
                  </a:lnTo>
                  <a:lnTo>
                    <a:pt x="1755" y="21458"/>
                  </a:lnTo>
                  <a:lnTo>
                    <a:pt x="2326" y="20932"/>
                  </a:lnTo>
                  <a:lnTo>
                    <a:pt x="3818" y="20010"/>
                  </a:lnTo>
                  <a:lnTo>
                    <a:pt x="5705" y="19001"/>
                  </a:lnTo>
                  <a:lnTo>
                    <a:pt x="8206" y="18387"/>
                  </a:lnTo>
                  <a:lnTo>
                    <a:pt x="8206" y="18343"/>
                  </a:lnTo>
                  <a:lnTo>
                    <a:pt x="10049" y="17421"/>
                  </a:lnTo>
                  <a:lnTo>
                    <a:pt x="11892" y="16149"/>
                  </a:lnTo>
                  <a:lnTo>
                    <a:pt x="13954" y="15008"/>
                  </a:lnTo>
                  <a:lnTo>
                    <a:pt x="15315" y="14613"/>
                  </a:lnTo>
                  <a:lnTo>
                    <a:pt x="15402" y="14569"/>
                  </a:lnTo>
                  <a:lnTo>
                    <a:pt x="16719" y="13516"/>
                  </a:lnTo>
                  <a:lnTo>
                    <a:pt x="18869" y="11980"/>
                  </a:lnTo>
                  <a:lnTo>
                    <a:pt x="22906" y="10005"/>
                  </a:lnTo>
                  <a:lnTo>
                    <a:pt x="22950" y="9962"/>
                  </a:lnTo>
                  <a:lnTo>
                    <a:pt x="25100" y="8470"/>
                  </a:lnTo>
                  <a:lnTo>
                    <a:pt x="27469" y="6758"/>
                  </a:lnTo>
                  <a:lnTo>
                    <a:pt x="29883" y="4871"/>
                  </a:lnTo>
                  <a:lnTo>
                    <a:pt x="31726" y="3336"/>
                  </a:lnTo>
                  <a:lnTo>
                    <a:pt x="31726" y="3292"/>
                  </a:lnTo>
                  <a:lnTo>
                    <a:pt x="32296" y="2590"/>
                  </a:lnTo>
                  <a:lnTo>
                    <a:pt x="32296" y="2546"/>
                  </a:lnTo>
                  <a:lnTo>
                    <a:pt x="33042" y="220"/>
                  </a:lnTo>
                  <a:lnTo>
                    <a:pt x="33086" y="132"/>
                  </a:lnTo>
                  <a:lnTo>
                    <a:pt x="33042" y="88"/>
                  </a:lnTo>
                  <a:lnTo>
                    <a:pt x="3299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4" name="Google Shape;2914;p126"/>
            <p:cNvSpPr/>
            <p:nvPr/>
          </p:nvSpPr>
          <p:spPr>
            <a:xfrm>
              <a:off x="1323050" y="2546475"/>
              <a:ext cx="796475" cy="2115075"/>
            </a:xfrm>
            <a:custGeom>
              <a:avLst/>
              <a:gdLst/>
              <a:ahLst/>
              <a:cxnLst/>
              <a:rect l="l" t="t" r="r" b="b"/>
              <a:pathLst>
                <a:path w="31859" h="84603" extrusionOk="0">
                  <a:moveTo>
                    <a:pt x="31639" y="1"/>
                  </a:moveTo>
                  <a:lnTo>
                    <a:pt x="31595" y="45"/>
                  </a:lnTo>
                  <a:lnTo>
                    <a:pt x="31288" y="352"/>
                  </a:lnTo>
                  <a:lnTo>
                    <a:pt x="31244" y="440"/>
                  </a:lnTo>
                  <a:lnTo>
                    <a:pt x="30322" y="3775"/>
                  </a:lnTo>
                  <a:lnTo>
                    <a:pt x="29006" y="6276"/>
                  </a:lnTo>
                  <a:lnTo>
                    <a:pt x="25890" y="8689"/>
                  </a:lnTo>
                  <a:lnTo>
                    <a:pt x="23609" y="10357"/>
                  </a:lnTo>
                  <a:lnTo>
                    <a:pt x="20361" y="12200"/>
                  </a:lnTo>
                  <a:lnTo>
                    <a:pt x="17992" y="14043"/>
                  </a:lnTo>
                  <a:lnTo>
                    <a:pt x="16456" y="15315"/>
                  </a:lnTo>
                  <a:lnTo>
                    <a:pt x="14525" y="16061"/>
                  </a:lnTo>
                  <a:lnTo>
                    <a:pt x="14481" y="16061"/>
                  </a:lnTo>
                  <a:lnTo>
                    <a:pt x="10752" y="18518"/>
                  </a:lnTo>
                  <a:lnTo>
                    <a:pt x="8952" y="19484"/>
                  </a:lnTo>
                  <a:lnTo>
                    <a:pt x="6890" y="20010"/>
                  </a:lnTo>
                  <a:lnTo>
                    <a:pt x="6802" y="20010"/>
                  </a:lnTo>
                  <a:lnTo>
                    <a:pt x="3862" y="21722"/>
                  </a:lnTo>
                  <a:lnTo>
                    <a:pt x="1229" y="23258"/>
                  </a:lnTo>
                  <a:lnTo>
                    <a:pt x="835" y="23433"/>
                  </a:lnTo>
                  <a:lnTo>
                    <a:pt x="747" y="23477"/>
                  </a:lnTo>
                  <a:lnTo>
                    <a:pt x="703" y="23521"/>
                  </a:lnTo>
                  <a:lnTo>
                    <a:pt x="703" y="23609"/>
                  </a:lnTo>
                  <a:lnTo>
                    <a:pt x="747" y="23696"/>
                  </a:lnTo>
                  <a:lnTo>
                    <a:pt x="1624" y="24837"/>
                  </a:lnTo>
                  <a:lnTo>
                    <a:pt x="3380" y="30454"/>
                  </a:lnTo>
                  <a:lnTo>
                    <a:pt x="4126" y="33262"/>
                  </a:lnTo>
                  <a:lnTo>
                    <a:pt x="4652" y="36641"/>
                  </a:lnTo>
                  <a:lnTo>
                    <a:pt x="4784" y="40327"/>
                  </a:lnTo>
                  <a:lnTo>
                    <a:pt x="4696" y="43881"/>
                  </a:lnTo>
                  <a:lnTo>
                    <a:pt x="4608" y="45154"/>
                  </a:lnTo>
                  <a:lnTo>
                    <a:pt x="4521" y="46382"/>
                  </a:lnTo>
                  <a:lnTo>
                    <a:pt x="4301" y="48840"/>
                  </a:lnTo>
                  <a:lnTo>
                    <a:pt x="3994" y="51297"/>
                  </a:lnTo>
                  <a:lnTo>
                    <a:pt x="3687" y="53667"/>
                  </a:lnTo>
                  <a:lnTo>
                    <a:pt x="3292" y="56431"/>
                  </a:lnTo>
                  <a:lnTo>
                    <a:pt x="2985" y="59195"/>
                  </a:lnTo>
                  <a:lnTo>
                    <a:pt x="2590" y="61653"/>
                  </a:lnTo>
                  <a:lnTo>
                    <a:pt x="2283" y="63276"/>
                  </a:lnTo>
                  <a:lnTo>
                    <a:pt x="1668" y="65514"/>
                  </a:lnTo>
                  <a:lnTo>
                    <a:pt x="1098" y="67577"/>
                  </a:lnTo>
                  <a:lnTo>
                    <a:pt x="703" y="69551"/>
                  </a:lnTo>
                  <a:lnTo>
                    <a:pt x="352" y="71394"/>
                  </a:lnTo>
                  <a:lnTo>
                    <a:pt x="132" y="73106"/>
                  </a:lnTo>
                  <a:lnTo>
                    <a:pt x="45" y="74685"/>
                  </a:lnTo>
                  <a:lnTo>
                    <a:pt x="1" y="75431"/>
                  </a:lnTo>
                  <a:lnTo>
                    <a:pt x="45" y="76133"/>
                  </a:lnTo>
                  <a:lnTo>
                    <a:pt x="45" y="76835"/>
                  </a:lnTo>
                  <a:lnTo>
                    <a:pt x="132" y="77450"/>
                  </a:lnTo>
                  <a:lnTo>
                    <a:pt x="132" y="77494"/>
                  </a:lnTo>
                  <a:lnTo>
                    <a:pt x="791" y="79688"/>
                  </a:lnTo>
                  <a:lnTo>
                    <a:pt x="835" y="79731"/>
                  </a:lnTo>
                  <a:lnTo>
                    <a:pt x="1361" y="80653"/>
                  </a:lnTo>
                  <a:lnTo>
                    <a:pt x="1405" y="80741"/>
                  </a:lnTo>
                  <a:lnTo>
                    <a:pt x="6364" y="84602"/>
                  </a:lnTo>
                  <a:lnTo>
                    <a:pt x="6539" y="84602"/>
                  </a:lnTo>
                  <a:lnTo>
                    <a:pt x="6627" y="84558"/>
                  </a:lnTo>
                  <a:lnTo>
                    <a:pt x="6627" y="84471"/>
                  </a:lnTo>
                  <a:lnTo>
                    <a:pt x="6627" y="84427"/>
                  </a:lnTo>
                  <a:lnTo>
                    <a:pt x="6627" y="84339"/>
                  </a:lnTo>
                  <a:lnTo>
                    <a:pt x="6583" y="84295"/>
                  </a:lnTo>
                  <a:lnTo>
                    <a:pt x="1668" y="80477"/>
                  </a:lnTo>
                  <a:lnTo>
                    <a:pt x="1142" y="79556"/>
                  </a:lnTo>
                  <a:lnTo>
                    <a:pt x="484" y="77406"/>
                  </a:lnTo>
                  <a:lnTo>
                    <a:pt x="396" y="76748"/>
                  </a:lnTo>
                  <a:lnTo>
                    <a:pt x="396" y="76089"/>
                  </a:lnTo>
                  <a:lnTo>
                    <a:pt x="352" y="75387"/>
                  </a:lnTo>
                  <a:lnTo>
                    <a:pt x="396" y="74685"/>
                  </a:lnTo>
                  <a:lnTo>
                    <a:pt x="484" y="73106"/>
                  </a:lnTo>
                  <a:lnTo>
                    <a:pt x="703" y="71438"/>
                  </a:lnTo>
                  <a:lnTo>
                    <a:pt x="1054" y="69595"/>
                  </a:lnTo>
                  <a:lnTo>
                    <a:pt x="1449" y="67664"/>
                  </a:lnTo>
                  <a:lnTo>
                    <a:pt x="2019" y="65558"/>
                  </a:lnTo>
                  <a:lnTo>
                    <a:pt x="2634" y="63364"/>
                  </a:lnTo>
                  <a:lnTo>
                    <a:pt x="2941" y="61697"/>
                  </a:lnTo>
                  <a:lnTo>
                    <a:pt x="3336" y="59239"/>
                  </a:lnTo>
                  <a:lnTo>
                    <a:pt x="3643" y="56475"/>
                  </a:lnTo>
                  <a:lnTo>
                    <a:pt x="3994" y="53754"/>
                  </a:lnTo>
                  <a:lnTo>
                    <a:pt x="4345" y="51341"/>
                  </a:lnTo>
                  <a:lnTo>
                    <a:pt x="4652" y="48884"/>
                  </a:lnTo>
                  <a:lnTo>
                    <a:pt x="4872" y="46382"/>
                  </a:lnTo>
                  <a:lnTo>
                    <a:pt x="4959" y="45154"/>
                  </a:lnTo>
                  <a:lnTo>
                    <a:pt x="5047" y="43925"/>
                  </a:lnTo>
                  <a:lnTo>
                    <a:pt x="5135" y="40327"/>
                  </a:lnTo>
                  <a:lnTo>
                    <a:pt x="5003" y="36597"/>
                  </a:lnTo>
                  <a:lnTo>
                    <a:pt x="4433" y="33218"/>
                  </a:lnTo>
                  <a:lnTo>
                    <a:pt x="3687" y="30366"/>
                  </a:lnTo>
                  <a:lnTo>
                    <a:pt x="2590" y="26768"/>
                  </a:lnTo>
                  <a:lnTo>
                    <a:pt x="1932" y="24706"/>
                  </a:lnTo>
                  <a:lnTo>
                    <a:pt x="1932" y="24662"/>
                  </a:lnTo>
                  <a:lnTo>
                    <a:pt x="1186" y="23652"/>
                  </a:lnTo>
                  <a:lnTo>
                    <a:pt x="1361" y="23565"/>
                  </a:lnTo>
                  <a:lnTo>
                    <a:pt x="1405" y="23565"/>
                  </a:lnTo>
                  <a:lnTo>
                    <a:pt x="4038" y="22029"/>
                  </a:lnTo>
                  <a:lnTo>
                    <a:pt x="6978" y="20318"/>
                  </a:lnTo>
                  <a:lnTo>
                    <a:pt x="9040" y="19791"/>
                  </a:lnTo>
                  <a:lnTo>
                    <a:pt x="9084" y="19791"/>
                  </a:lnTo>
                  <a:lnTo>
                    <a:pt x="10927" y="18826"/>
                  </a:lnTo>
                  <a:lnTo>
                    <a:pt x="14657" y="16368"/>
                  </a:lnTo>
                  <a:lnTo>
                    <a:pt x="16632" y="15622"/>
                  </a:lnTo>
                  <a:lnTo>
                    <a:pt x="16675" y="15578"/>
                  </a:lnTo>
                  <a:lnTo>
                    <a:pt x="18211" y="14306"/>
                  </a:lnTo>
                  <a:lnTo>
                    <a:pt x="20537" y="12463"/>
                  </a:lnTo>
                  <a:lnTo>
                    <a:pt x="23784" y="10664"/>
                  </a:lnTo>
                  <a:lnTo>
                    <a:pt x="26110" y="8996"/>
                  </a:lnTo>
                  <a:lnTo>
                    <a:pt x="29225" y="6539"/>
                  </a:lnTo>
                  <a:lnTo>
                    <a:pt x="29269" y="6495"/>
                  </a:lnTo>
                  <a:lnTo>
                    <a:pt x="30673" y="3906"/>
                  </a:lnTo>
                  <a:lnTo>
                    <a:pt x="30673" y="3862"/>
                  </a:lnTo>
                  <a:lnTo>
                    <a:pt x="31551" y="571"/>
                  </a:lnTo>
                  <a:lnTo>
                    <a:pt x="31814" y="308"/>
                  </a:lnTo>
                  <a:lnTo>
                    <a:pt x="31858" y="264"/>
                  </a:lnTo>
                  <a:lnTo>
                    <a:pt x="31858" y="176"/>
                  </a:lnTo>
                  <a:lnTo>
                    <a:pt x="31858" y="133"/>
                  </a:lnTo>
                  <a:lnTo>
                    <a:pt x="31814" y="45"/>
                  </a:lnTo>
                  <a:lnTo>
                    <a:pt x="3177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5" name="Google Shape;2915;p126"/>
            <p:cNvSpPr/>
            <p:nvPr/>
          </p:nvSpPr>
          <p:spPr>
            <a:xfrm>
              <a:off x="1713600" y="2496025"/>
              <a:ext cx="349975" cy="388375"/>
            </a:xfrm>
            <a:custGeom>
              <a:avLst/>
              <a:gdLst/>
              <a:ahLst/>
              <a:cxnLst/>
              <a:rect l="l" t="t" r="r" b="b"/>
              <a:pathLst>
                <a:path w="13999" h="15535" extrusionOk="0">
                  <a:moveTo>
                    <a:pt x="13735" y="0"/>
                  </a:moveTo>
                  <a:lnTo>
                    <a:pt x="12901" y="483"/>
                  </a:lnTo>
                  <a:lnTo>
                    <a:pt x="9127" y="3116"/>
                  </a:lnTo>
                  <a:lnTo>
                    <a:pt x="7284" y="4169"/>
                  </a:lnTo>
                  <a:lnTo>
                    <a:pt x="5485" y="5310"/>
                  </a:lnTo>
                  <a:lnTo>
                    <a:pt x="5441" y="5354"/>
                  </a:lnTo>
                  <a:lnTo>
                    <a:pt x="5441" y="5442"/>
                  </a:lnTo>
                  <a:lnTo>
                    <a:pt x="4739" y="8864"/>
                  </a:lnTo>
                  <a:lnTo>
                    <a:pt x="4432" y="10927"/>
                  </a:lnTo>
                  <a:lnTo>
                    <a:pt x="4257" y="11629"/>
                  </a:lnTo>
                  <a:lnTo>
                    <a:pt x="2019" y="13823"/>
                  </a:lnTo>
                  <a:lnTo>
                    <a:pt x="659" y="14964"/>
                  </a:lnTo>
                  <a:lnTo>
                    <a:pt x="88" y="15183"/>
                  </a:lnTo>
                  <a:lnTo>
                    <a:pt x="44" y="15227"/>
                  </a:lnTo>
                  <a:lnTo>
                    <a:pt x="0" y="15271"/>
                  </a:lnTo>
                  <a:lnTo>
                    <a:pt x="0" y="15359"/>
                  </a:lnTo>
                  <a:lnTo>
                    <a:pt x="0" y="15402"/>
                  </a:lnTo>
                  <a:lnTo>
                    <a:pt x="44" y="15490"/>
                  </a:lnTo>
                  <a:lnTo>
                    <a:pt x="176" y="15534"/>
                  </a:lnTo>
                  <a:lnTo>
                    <a:pt x="220" y="15534"/>
                  </a:lnTo>
                  <a:lnTo>
                    <a:pt x="834" y="15315"/>
                  </a:lnTo>
                  <a:lnTo>
                    <a:pt x="878" y="15271"/>
                  </a:lnTo>
                  <a:lnTo>
                    <a:pt x="2282" y="14086"/>
                  </a:lnTo>
                  <a:lnTo>
                    <a:pt x="4520" y="11848"/>
                  </a:lnTo>
                  <a:lnTo>
                    <a:pt x="4564" y="11760"/>
                  </a:lnTo>
                  <a:lnTo>
                    <a:pt x="4783" y="11014"/>
                  </a:lnTo>
                  <a:lnTo>
                    <a:pt x="4783" y="10971"/>
                  </a:lnTo>
                  <a:lnTo>
                    <a:pt x="5090" y="8952"/>
                  </a:lnTo>
                  <a:lnTo>
                    <a:pt x="5749" y="5573"/>
                  </a:lnTo>
                  <a:lnTo>
                    <a:pt x="7460" y="4476"/>
                  </a:lnTo>
                  <a:lnTo>
                    <a:pt x="9303" y="3379"/>
                  </a:lnTo>
                  <a:lnTo>
                    <a:pt x="13077" y="790"/>
                  </a:lnTo>
                  <a:lnTo>
                    <a:pt x="13910" y="308"/>
                  </a:lnTo>
                  <a:lnTo>
                    <a:pt x="13954" y="264"/>
                  </a:lnTo>
                  <a:lnTo>
                    <a:pt x="13998" y="220"/>
                  </a:lnTo>
                  <a:lnTo>
                    <a:pt x="13998" y="132"/>
                  </a:lnTo>
                  <a:lnTo>
                    <a:pt x="13954" y="88"/>
                  </a:lnTo>
                  <a:lnTo>
                    <a:pt x="13910" y="44"/>
                  </a:lnTo>
                  <a:lnTo>
                    <a:pt x="1386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6" name="Google Shape;2916;p126"/>
            <p:cNvSpPr/>
            <p:nvPr/>
          </p:nvSpPr>
          <p:spPr>
            <a:xfrm>
              <a:off x="1630225" y="2470800"/>
              <a:ext cx="405925" cy="425650"/>
            </a:xfrm>
            <a:custGeom>
              <a:avLst/>
              <a:gdLst/>
              <a:ahLst/>
              <a:cxnLst/>
              <a:rect l="l" t="t" r="r" b="b"/>
              <a:pathLst>
                <a:path w="16237" h="17026" extrusionOk="0">
                  <a:moveTo>
                    <a:pt x="16017" y="0"/>
                  </a:moveTo>
                  <a:lnTo>
                    <a:pt x="15973" y="44"/>
                  </a:lnTo>
                  <a:lnTo>
                    <a:pt x="12857" y="2106"/>
                  </a:lnTo>
                  <a:lnTo>
                    <a:pt x="10532" y="3511"/>
                  </a:lnTo>
                  <a:lnTo>
                    <a:pt x="8513" y="4739"/>
                  </a:lnTo>
                  <a:lnTo>
                    <a:pt x="6495" y="6187"/>
                  </a:lnTo>
                  <a:lnTo>
                    <a:pt x="4388" y="7591"/>
                  </a:lnTo>
                  <a:lnTo>
                    <a:pt x="4345" y="7635"/>
                  </a:lnTo>
                  <a:lnTo>
                    <a:pt x="3862" y="8206"/>
                  </a:lnTo>
                  <a:lnTo>
                    <a:pt x="3818" y="8337"/>
                  </a:lnTo>
                  <a:lnTo>
                    <a:pt x="3467" y="11497"/>
                  </a:lnTo>
                  <a:lnTo>
                    <a:pt x="3291" y="13954"/>
                  </a:lnTo>
                  <a:lnTo>
                    <a:pt x="3204" y="14700"/>
                  </a:lnTo>
                  <a:lnTo>
                    <a:pt x="2984" y="15007"/>
                  </a:lnTo>
                  <a:lnTo>
                    <a:pt x="1273" y="15841"/>
                  </a:lnTo>
                  <a:lnTo>
                    <a:pt x="88" y="16719"/>
                  </a:lnTo>
                  <a:lnTo>
                    <a:pt x="44" y="16762"/>
                  </a:lnTo>
                  <a:lnTo>
                    <a:pt x="0" y="16850"/>
                  </a:lnTo>
                  <a:lnTo>
                    <a:pt x="0" y="16894"/>
                  </a:lnTo>
                  <a:lnTo>
                    <a:pt x="44" y="16982"/>
                  </a:lnTo>
                  <a:lnTo>
                    <a:pt x="88" y="17026"/>
                  </a:lnTo>
                  <a:lnTo>
                    <a:pt x="308" y="17026"/>
                  </a:lnTo>
                  <a:lnTo>
                    <a:pt x="1448" y="16148"/>
                  </a:lnTo>
                  <a:lnTo>
                    <a:pt x="3160" y="15271"/>
                  </a:lnTo>
                  <a:lnTo>
                    <a:pt x="3248" y="15227"/>
                  </a:lnTo>
                  <a:lnTo>
                    <a:pt x="3511" y="14876"/>
                  </a:lnTo>
                  <a:lnTo>
                    <a:pt x="3511" y="14832"/>
                  </a:lnTo>
                  <a:lnTo>
                    <a:pt x="3642" y="13998"/>
                  </a:lnTo>
                  <a:lnTo>
                    <a:pt x="3818" y="11541"/>
                  </a:lnTo>
                  <a:lnTo>
                    <a:pt x="4125" y="8425"/>
                  </a:lnTo>
                  <a:lnTo>
                    <a:pt x="4608" y="7899"/>
                  </a:lnTo>
                  <a:lnTo>
                    <a:pt x="6714" y="6451"/>
                  </a:lnTo>
                  <a:lnTo>
                    <a:pt x="8689" y="5046"/>
                  </a:lnTo>
                  <a:lnTo>
                    <a:pt x="10707" y="3818"/>
                  </a:lnTo>
                  <a:lnTo>
                    <a:pt x="13033" y="2414"/>
                  </a:lnTo>
                  <a:lnTo>
                    <a:pt x="16148" y="307"/>
                  </a:lnTo>
                  <a:lnTo>
                    <a:pt x="16192" y="263"/>
                  </a:lnTo>
                  <a:lnTo>
                    <a:pt x="16236" y="220"/>
                  </a:lnTo>
                  <a:lnTo>
                    <a:pt x="16236" y="132"/>
                  </a:lnTo>
                  <a:lnTo>
                    <a:pt x="16192" y="88"/>
                  </a:lnTo>
                  <a:lnTo>
                    <a:pt x="16148" y="44"/>
                  </a:lnTo>
                  <a:lnTo>
                    <a:pt x="1610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7" name="Google Shape;2917;p126"/>
            <p:cNvSpPr/>
            <p:nvPr/>
          </p:nvSpPr>
          <p:spPr>
            <a:xfrm>
              <a:off x="1524900" y="2445550"/>
              <a:ext cx="483825" cy="495875"/>
            </a:xfrm>
            <a:custGeom>
              <a:avLst/>
              <a:gdLst/>
              <a:ahLst/>
              <a:cxnLst/>
              <a:rect l="l" t="t" r="r" b="b"/>
              <a:pathLst>
                <a:path w="19353" h="19835" extrusionOk="0">
                  <a:moveTo>
                    <a:pt x="19133" y="1"/>
                  </a:moveTo>
                  <a:lnTo>
                    <a:pt x="19089" y="45"/>
                  </a:lnTo>
                  <a:lnTo>
                    <a:pt x="15929" y="2107"/>
                  </a:lnTo>
                  <a:lnTo>
                    <a:pt x="14130" y="3204"/>
                  </a:lnTo>
                  <a:lnTo>
                    <a:pt x="11892" y="4521"/>
                  </a:lnTo>
                  <a:lnTo>
                    <a:pt x="9874" y="5881"/>
                  </a:lnTo>
                  <a:lnTo>
                    <a:pt x="7812" y="7066"/>
                  </a:lnTo>
                  <a:lnTo>
                    <a:pt x="5881" y="8250"/>
                  </a:lnTo>
                  <a:lnTo>
                    <a:pt x="3818" y="9611"/>
                  </a:lnTo>
                  <a:lnTo>
                    <a:pt x="3775" y="9611"/>
                  </a:lnTo>
                  <a:lnTo>
                    <a:pt x="3424" y="9962"/>
                  </a:lnTo>
                  <a:lnTo>
                    <a:pt x="3380" y="10050"/>
                  </a:lnTo>
                  <a:lnTo>
                    <a:pt x="3380" y="10093"/>
                  </a:lnTo>
                  <a:lnTo>
                    <a:pt x="3380" y="14569"/>
                  </a:lnTo>
                  <a:lnTo>
                    <a:pt x="3511" y="16412"/>
                  </a:lnTo>
                  <a:lnTo>
                    <a:pt x="3292" y="17158"/>
                  </a:lnTo>
                  <a:lnTo>
                    <a:pt x="747" y="19221"/>
                  </a:lnTo>
                  <a:lnTo>
                    <a:pt x="133" y="19484"/>
                  </a:lnTo>
                  <a:lnTo>
                    <a:pt x="45" y="19528"/>
                  </a:lnTo>
                  <a:lnTo>
                    <a:pt x="45" y="19615"/>
                  </a:lnTo>
                  <a:lnTo>
                    <a:pt x="1" y="19659"/>
                  </a:lnTo>
                  <a:lnTo>
                    <a:pt x="45" y="19747"/>
                  </a:lnTo>
                  <a:lnTo>
                    <a:pt x="89" y="19791"/>
                  </a:lnTo>
                  <a:lnTo>
                    <a:pt x="176" y="19835"/>
                  </a:lnTo>
                  <a:lnTo>
                    <a:pt x="264" y="19835"/>
                  </a:lnTo>
                  <a:lnTo>
                    <a:pt x="878" y="19528"/>
                  </a:lnTo>
                  <a:lnTo>
                    <a:pt x="922" y="19528"/>
                  </a:lnTo>
                  <a:lnTo>
                    <a:pt x="3555" y="17378"/>
                  </a:lnTo>
                  <a:lnTo>
                    <a:pt x="3643" y="17290"/>
                  </a:lnTo>
                  <a:lnTo>
                    <a:pt x="3818" y="16500"/>
                  </a:lnTo>
                  <a:lnTo>
                    <a:pt x="3862" y="16456"/>
                  </a:lnTo>
                  <a:lnTo>
                    <a:pt x="3731" y="14525"/>
                  </a:lnTo>
                  <a:lnTo>
                    <a:pt x="3731" y="10181"/>
                  </a:lnTo>
                  <a:lnTo>
                    <a:pt x="4038" y="9874"/>
                  </a:lnTo>
                  <a:lnTo>
                    <a:pt x="6056" y="8558"/>
                  </a:lnTo>
                  <a:lnTo>
                    <a:pt x="7987" y="7373"/>
                  </a:lnTo>
                  <a:lnTo>
                    <a:pt x="10050" y="6188"/>
                  </a:lnTo>
                  <a:lnTo>
                    <a:pt x="12068" y="4828"/>
                  </a:lnTo>
                  <a:lnTo>
                    <a:pt x="14306" y="3511"/>
                  </a:lnTo>
                  <a:lnTo>
                    <a:pt x="16105" y="2370"/>
                  </a:lnTo>
                  <a:lnTo>
                    <a:pt x="19264" y="308"/>
                  </a:lnTo>
                  <a:lnTo>
                    <a:pt x="19308" y="264"/>
                  </a:lnTo>
                  <a:lnTo>
                    <a:pt x="19352" y="220"/>
                  </a:lnTo>
                  <a:lnTo>
                    <a:pt x="19352" y="133"/>
                  </a:lnTo>
                  <a:lnTo>
                    <a:pt x="19308" y="89"/>
                  </a:lnTo>
                  <a:lnTo>
                    <a:pt x="19264" y="45"/>
                  </a:lnTo>
                  <a:lnTo>
                    <a:pt x="1922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8" name="Google Shape;2918;p126"/>
            <p:cNvSpPr/>
            <p:nvPr/>
          </p:nvSpPr>
          <p:spPr>
            <a:xfrm>
              <a:off x="399375" y="2885450"/>
              <a:ext cx="584725" cy="1657625"/>
            </a:xfrm>
            <a:custGeom>
              <a:avLst/>
              <a:gdLst/>
              <a:ahLst/>
              <a:cxnLst/>
              <a:rect l="l" t="t" r="r" b="b"/>
              <a:pathLst>
                <a:path w="23389" h="66305" extrusionOk="0">
                  <a:moveTo>
                    <a:pt x="966" y="1"/>
                  </a:moveTo>
                  <a:lnTo>
                    <a:pt x="922" y="45"/>
                  </a:lnTo>
                  <a:lnTo>
                    <a:pt x="834" y="89"/>
                  </a:lnTo>
                  <a:lnTo>
                    <a:pt x="834" y="133"/>
                  </a:lnTo>
                  <a:lnTo>
                    <a:pt x="308" y="1449"/>
                  </a:lnTo>
                  <a:lnTo>
                    <a:pt x="88" y="2195"/>
                  </a:lnTo>
                  <a:lnTo>
                    <a:pt x="0" y="2502"/>
                  </a:lnTo>
                  <a:lnTo>
                    <a:pt x="0" y="2590"/>
                  </a:lnTo>
                  <a:lnTo>
                    <a:pt x="351" y="5091"/>
                  </a:lnTo>
                  <a:lnTo>
                    <a:pt x="351" y="5135"/>
                  </a:lnTo>
                  <a:lnTo>
                    <a:pt x="1317" y="7241"/>
                  </a:lnTo>
                  <a:lnTo>
                    <a:pt x="1624" y="8601"/>
                  </a:lnTo>
                  <a:lnTo>
                    <a:pt x="1668" y="8645"/>
                  </a:lnTo>
                  <a:lnTo>
                    <a:pt x="3379" y="12770"/>
                  </a:lnTo>
                  <a:lnTo>
                    <a:pt x="4696" y="15710"/>
                  </a:lnTo>
                  <a:lnTo>
                    <a:pt x="5837" y="18343"/>
                  </a:lnTo>
                  <a:lnTo>
                    <a:pt x="6802" y="21064"/>
                  </a:lnTo>
                  <a:lnTo>
                    <a:pt x="6977" y="21985"/>
                  </a:lnTo>
                  <a:lnTo>
                    <a:pt x="7021" y="24530"/>
                  </a:lnTo>
                  <a:lnTo>
                    <a:pt x="7021" y="24574"/>
                  </a:lnTo>
                  <a:lnTo>
                    <a:pt x="7460" y="26856"/>
                  </a:lnTo>
                  <a:lnTo>
                    <a:pt x="7548" y="28523"/>
                  </a:lnTo>
                  <a:lnTo>
                    <a:pt x="7460" y="31375"/>
                  </a:lnTo>
                  <a:lnTo>
                    <a:pt x="7416" y="34403"/>
                  </a:lnTo>
                  <a:lnTo>
                    <a:pt x="7416" y="37870"/>
                  </a:lnTo>
                  <a:lnTo>
                    <a:pt x="7504" y="42740"/>
                  </a:lnTo>
                  <a:lnTo>
                    <a:pt x="7680" y="44803"/>
                  </a:lnTo>
                  <a:lnTo>
                    <a:pt x="8162" y="47172"/>
                  </a:lnTo>
                  <a:lnTo>
                    <a:pt x="8952" y="49366"/>
                  </a:lnTo>
                  <a:lnTo>
                    <a:pt x="8952" y="49410"/>
                  </a:lnTo>
                  <a:lnTo>
                    <a:pt x="9523" y="50332"/>
                  </a:lnTo>
                  <a:lnTo>
                    <a:pt x="9566" y="50376"/>
                  </a:lnTo>
                  <a:lnTo>
                    <a:pt x="10488" y="51297"/>
                  </a:lnTo>
                  <a:lnTo>
                    <a:pt x="13033" y="52921"/>
                  </a:lnTo>
                  <a:lnTo>
                    <a:pt x="15183" y="54413"/>
                  </a:lnTo>
                  <a:lnTo>
                    <a:pt x="17245" y="56080"/>
                  </a:lnTo>
                  <a:lnTo>
                    <a:pt x="18430" y="57133"/>
                  </a:lnTo>
                  <a:lnTo>
                    <a:pt x="18430" y="57177"/>
                  </a:lnTo>
                  <a:lnTo>
                    <a:pt x="19834" y="58099"/>
                  </a:lnTo>
                  <a:lnTo>
                    <a:pt x="22731" y="62618"/>
                  </a:lnTo>
                  <a:lnTo>
                    <a:pt x="23038" y="63408"/>
                  </a:lnTo>
                  <a:lnTo>
                    <a:pt x="22774" y="66129"/>
                  </a:lnTo>
                  <a:lnTo>
                    <a:pt x="22774" y="66172"/>
                  </a:lnTo>
                  <a:lnTo>
                    <a:pt x="22818" y="66260"/>
                  </a:lnTo>
                  <a:lnTo>
                    <a:pt x="22862" y="66304"/>
                  </a:lnTo>
                  <a:lnTo>
                    <a:pt x="22950" y="66304"/>
                  </a:lnTo>
                  <a:lnTo>
                    <a:pt x="23038" y="66260"/>
                  </a:lnTo>
                  <a:lnTo>
                    <a:pt x="23125" y="66172"/>
                  </a:lnTo>
                  <a:lnTo>
                    <a:pt x="23389" y="63408"/>
                  </a:lnTo>
                  <a:lnTo>
                    <a:pt x="23389" y="63320"/>
                  </a:lnTo>
                  <a:lnTo>
                    <a:pt x="23038" y="62443"/>
                  </a:lnTo>
                  <a:lnTo>
                    <a:pt x="20098" y="57879"/>
                  </a:lnTo>
                  <a:lnTo>
                    <a:pt x="20054" y="57835"/>
                  </a:lnTo>
                  <a:lnTo>
                    <a:pt x="18650" y="56870"/>
                  </a:lnTo>
                  <a:lnTo>
                    <a:pt x="17465" y="55817"/>
                  </a:lnTo>
                  <a:lnTo>
                    <a:pt x="15403" y="54105"/>
                  </a:lnTo>
                  <a:lnTo>
                    <a:pt x="13208" y="52613"/>
                  </a:lnTo>
                  <a:lnTo>
                    <a:pt x="10707" y="51034"/>
                  </a:lnTo>
                  <a:lnTo>
                    <a:pt x="9830" y="50156"/>
                  </a:lnTo>
                  <a:lnTo>
                    <a:pt x="9259" y="49235"/>
                  </a:lnTo>
                  <a:lnTo>
                    <a:pt x="8513" y="47085"/>
                  </a:lnTo>
                  <a:lnTo>
                    <a:pt x="8031" y="44759"/>
                  </a:lnTo>
                  <a:lnTo>
                    <a:pt x="7855" y="42740"/>
                  </a:lnTo>
                  <a:lnTo>
                    <a:pt x="7767" y="37870"/>
                  </a:lnTo>
                  <a:lnTo>
                    <a:pt x="7767" y="34403"/>
                  </a:lnTo>
                  <a:lnTo>
                    <a:pt x="7811" y="31375"/>
                  </a:lnTo>
                  <a:lnTo>
                    <a:pt x="7899" y="28523"/>
                  </a:lnTo>
                  <a:lnTo>
                    <a:pt x="7811" y="26856"/>
                  </a:lnTo>
                  <a:lnTo>
                    <a:pt x="7811" y="26812"/>
                  </a:lnTo>
                  <a:lnTo>
                    <a:pt x="7372" y="24530"/>
                  </a:lnTo>
                  <a:lnTo>
                    <a:pt x="7328" y="21985"/>
                  </a:lnTo>
                  <a:lnTo>
                    <a:pt x="7328" y="21941"/>
                  </a:lnTo>
                  <a:lnTo>
                    <a:pt x="7153" y="20976"/>
                  </a:lnTo>
                  <a:lnTo>
                    <a:pt x="6144" y="18211"/>
                  </a:lnTo>
                  <a:lnTo>
                    <a:pt x="5003" y="15578"/>
                  </a:lnTo>
                  <a:lnTo>
                    <a:pt x="3730" y="12638"/>
                  </a:lnTo>
                  <a:lnTo>
                    <a:pt x="1975" y="8514"/>
                  </a:lnTo>
                  <a:lnTo>
                    <a:pt x="1668" y="7153"/>
                  </a:lnTo>
                  <a:lnTo>
                    <a:pt x="1624" y="7110"/>
                  </a:lnTo>
                  <a:lnTo>
                    <a:pt x="703" y="5003"/>
                  </a:lnTo>
                  <a:lnTo>
                    <a:pt x="351" y="2546"/>
                  </a:lnTo>
                  <a:lnTo>
                    <a:pt x="395" y="2239"/>
                  </a:lnTo>
                  <a:lnTo>
                    <a:pt x="615" y="1712"/>
                  </a:lnTo>
                  <a:lnTo>
                    <a:pt x="1141" y="264"/>
                  </a:lnTo>
                  <a:lnTo>
                    <a:pt x="1141" y="176"/>
                  </a:lnTo>
                  <a:lnTo>
                    <a:pt x="1141" y="133"/>
                  </a:lnTo>
                  <a:lnTo>
                    <a:pt x="1097" y="89"/>
                  </a:lnTo>
                  <a:lnTo>
                    <a:pt x="1054" y="45"/>
                  </a:lnTo>
                  <a:lnTo>
                    <a:pt x="96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9" name="Google Shape;2919;p126"/>
            <p:cNvSpPr/>
            <p:nvPr/>
          </p:nvSpPr>
          <p:spPr>
            <a:xfrm>
              <a:off x="363175" y="2357800"/>
              <a:ext cx="590225" cy="2187450"/>
            </a:xfrm>
            <a:custGeom>
              <a:avLst/>
              <a:gdLst/>
              <a:ahLst/>
              <a:cxnLst/>
              <a:rect l="l" t="t" r="r" b="b"/>
              <a:pathLst>
                <a:path w="23609" h="87498" extrusionOk="0">
                  <a:moveTo>
                    <a:pt x="18869" y="1"/>
                  </a:moveTo>
                  <a:lnTo>
                    <a:pt x="15008" y="2151"/>
                  </a:lnTo>
                  <a:lnTo>
                    <a:pt x="12550" y="3774"/>
                  </a:lnTo>
                  <a:lnTo>
                    <a:pt x="10093" y="5529"/>
                  </a:lnTo>
                  <a:lnTo>
                    <a:pt x="8952" y="6451"/>
                  </a:lnTo>
                  <a:lnTo>
                    <a:pt x="8908" y="6451"/>
                  </a:lnTo>
                  <a:lnTo>
                    <a:pt x="6319" y="9347"/>
                  </a:lnTo>
                  <a:lnTo>
                    <a:pt x="6275" y="9347"/>
                  </a:lnTo>
                  <a:lnTo>
                    <a:pt x="5485" y="10576"/>
                  </a:lnTo>
                  <a:lnTo>
                    <a:pt x="1624" y="17816"/>
                  </a:lnTo>
                  <a:lnTo>
                    <a:pt x="834" y="20098"/>
                  </a:lnTo>
                  <a:lnTo>
                    <a:pt x="308" y="21677"/>
                  </a:lnTo>
                  <a:lnTo>
                    <a:pt x="44" y="22467"/>
                  </a:lnTo>
                  <a:lnTo>
                    <a:pt x="0" y="25276"/>
                  </a:lnTo>
                  <a:lnTo>
                    <a:pt x="44" y="25319"/>
                  </a:lnTo>
                  <a:lnTo>
                    <a:pt x="1273" y="29576"/>
                  </a:lnTo>
                  <a:lnTo>
                    <a:pt x="1317" y="29620"/>
                  </a:lnTo>
                  <a:lnTo>
                    <a:pt x="2414" y="31726"/>
                  </a:lnTo>
                  <a:lnTo>
                    <a:pt x="4125" y="35500"/>
                  </a:lnTo>
                  <a:lnTo>
                    <a:pt x="5310" y="38133"/>
                  </a:lnTo>
                  <a:lnTo>
                    <a:pt x="6319" y="40502"/>
                  </a:lnTo>
                  <a:lnTo>
                    <a:pt x="6934" y="41994"/>
                  </a:lnTo>
                  <a:lnTo>
                    <a:pt x="7328" y="43223"/>
                  </a:lnTo>
                  <a:lnTo>
                    <a:pt x="7328" y="44846"/>
                  </a:lnTo>
                  <a:lnTo>
                    <a:pt x="7372" y="44846"/>
                  </a:lnTo>
                  <a:lnTo>
                    <a:pt x="7723" y="47084"/>
                  </a:lnTo>
                  <a:lnTo>
                    <a:pt x="7679" y="52043"/>
                  </a:lnTo>
                  <a:lnTo>
                    <a:pt x="7679" y="56387"/>
                  </a:lnTo>
                  <a:lnTo>
                    <a:pt x="7679" y="59809"/>
                  </a:lnTo>
                  <a:lnTo>
                    <a:pt x="7811" y="64373"/>
                  </a:lnTo>
                  <a:lnTo>
                    <a:pt x="7987" y="66742"/>
                  </a:lnTo>
                  <a:lnTo>
                    <a:pt x="7987" y="66786"/>
                  </a:lnTo>
                  <a:lnTo>
                    <a:pt x="8382" y="68585"/>
                  </a:lnTo>
                  <a:lnTo>
                    <a:pt x="9171" y="70867"/>
                  </a:lnTo>
                  <a:lnTo>
                    <a:pt x="10137" y="73105"/>
                  </a:lnTo>
                  <a:lnTo>
                    <a:pt x="10181" y="73149"/>
                  </a:lnTo>
                  <a:lnTo>
                    <a:pt x="11102" y="74422"/>
                  </a:lnTo>
                  <a:lnTo>
                    <a:pt x="11146" y="74465"/>
                  </a:lnTo>
                  <a:lnTo>
                    <a:pt x="13867" y="76616"/>
                  </a:lnTo>
                  <a:lnTo>
                    <a:pt x="16412" y="78853"/>
                  </a:lnTo>
                  <a:lnTo>
                    <a:pt x="18035" y="80345"/>
                  </a:lnTo>
                  <a:lnTo>
                    <a:pt x="18518" y="80696"/>
                  </a:lnTo>
                  <a:lnTo>
                    <a:pt x="21721" y="85216"/>
                  </a:lnTo>
                  <a:lnTo>
                    <a:pt x="23301" y="87454"/>
                  </a:lnTo>
                  <a:lnTo>
                    <a:pt x="23345" y="87498"/>
                  </a:lnTo>
                  <a:lnTo>
                    <a:pt x="23564" y="87498"/>
                  </a:lnTo>
                  <a:lnTo>
                    <a:pt x="23608" y="87410"/>
                  </a:lnTo>
                  <a:lnTo>
                    <a:pt x="23608" y="87366"/>
                  </a:lnTo>
                  <a:lnTo>
                    <a:pt x="23608" y="87278"/>
                  </a:lnTo>
                  <a:lnTo>
                    <a:pt x="23608" y="87235"/>
                  </a:lnTo>
                  <a:lnTo>
                    <a:pt x="22028" y="85041"/>
                  </a:lnTo>
                  <a:lnTo>
                    <a:pt x="18781" y="80477"/>
                  </a:lnTo>
                  <a:lnTo>
                    <a:pt x="18737" y="80433"/>
                  </a:lnTo>
                  <a:lnTo>
                    <a:pt x="18255" y="80038"/>
                  </a:lnTo>
                  <a:lnTo>
                    <a:pt x="16631" y="78590"/>
                  </a:lnTo>
                  <a:lnTo>
                    <a:pt x="14086" y="76352"/>
                  </a:lnTo>
                  <a:lnTo>
                    <a:pt x="11365" y="74202"/>
                  </a:lnTo>
                  <a:lnTo>
                    <a:pt x="10488" y="72973"/>
                  </a:lnTo>
                  <a:lnTo>
                    <a:pt x="9522" y="70736"/>
                  </a:lnTo>
                  <a:lnTo>
                    <a:pt x="8733" y="68498"/>
                  </a:lnTo>
                  <a:lnTo>
                    <a:pt x="8338" y="66699"/>
                  </a:lnTo>
                  <a:lnTo>
                    <a:pt x="8162" y="64373"/>
                  </a:lnTo>
                  <a:lnTo>
                    <a:pt x="8031" y="59809"/>
                  </a:lnTo>
                  <a:lnTo>
                    <a:pt x="8031" y="56387"/>
                  </a:lnTo>
                  <a:lnTo>
                    <a:pt x="8031" y="52043"/>
                  </a:lnTo>
                  <a:lnTo>
                    <a:pt x="8074" y="47084"/>
                  </a:lnTo>
                  <a:lnTo>
                    <a:pt x="8074" y="47040"/>
                  </a:lnTo>
                  <a:lnTo>
                    <a:pt x="7679" y="44802"/>
                  </a:lnTo>
                  <a:lnTo>
                    <a:pt x="7679" y="43179"/>
                  </a:lnTo>
                  <a:lnTo>
                    <a:pt x="7679" y="43135"/>
                  </a:lnTo>
                  <a:lnTo>
                    <a:pt x="7285" y="41906"/>
                  </a:lnTo>
                  <a:lnTo>
                    <a:pt x="6670" y="40370"/>
                  </a:lnTo>
                  <a:lnTo>
                    <a:pt x="5661" y="38001"/>
                  </a:lnTo>
                  <a:lnTo>
                    <a:pt x="4476" y="35368"/>
                  </a:lnTo>
                  <a:lnTo>
                    <a:pt x="2721" y="31550"/>
                  </a:lnTo>
                  <a:lnTo>
                    <a:pt x="1624" y="29444"/>
                  </a:lnTo>
                  <a:lnTo>
                    <a:pt x="351" y="25232"/>
                  </a:lnTo>
                  <a:lnTo>
                    <a:pt x="395" y="22511"/>
                  </a:lnTo>
                  <a:lnTo>
                    <a:pt x="1185" y="20229"/>
                  </a:lnTo>
                  <a:lnTo>
                    <a:pt x="1975" y="17991"/>
                  </a:lnTo>
                  <a:lnTo>
                    <a:pt x="5793" y="10751"/>
                  </a:lnTo>
                  <a:lnTo>
                    <a:pt x="6582" y="9566"/>
                  </a:lnTo>
                  <a:lnTo>
                    <a:pt x="9171" y="6714"/>
                  </a:lnTo>
                  <a:lnTo>
                    <a:pt x="10312" y="5793"/>
                  </a:lnTo>
                  <a:lnTo>
                    <a:pt x="12726" y="4081"/>
                  </a:lnTo>
                  <a:lnTo>
                    <a:pt x="15183" y="2414"/>
                  </a:lnTo>
                  <a:lnTo>
                    <a:pt x="19045" y="308"/>
                  </a:lnTo>
                  <a:lnTo>
                    <a:pt x="19088" y="264"/>
                  </a:lnTo>
                  <a:lnTo>
                    <a:pt x="19132" y="220"/>
                  </a:lnTo>
                  <a:lnTo>
                    <a:pt x="19132" y="132"/>
                  </a:lnTo>
                  <a:lnTo>
                    <a:pt x="19088" y="88"/>
                  </a:lnTo>
                  <a:lnTo>
                    <a:pt x="1904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0" name="Google Shape;2920;p126"/>
            <p:cNvSpPr/>
            <p:nvPr/>
          </p:nvSpPr>
          <p:spPr>
            <a:xfrm>
              <a:off x="445450" y="2236025"/>
              <a:ext cx="687850" cy="2201725"/>
            </a:xfrm>
            <a:custGeom>
              <a:avLst/>
              <a:gdLst/>
              <a:ahLst/>
              <a:cxnLst/>
              <a:rect l="l" t="t" r="r" b="b"/>
              <a:pathLst>
                <a:path w="27514" h="88069" extrusionOk="0">
                  <a:moveTo>
                    <a:pt x="27338" y="1"/>
                  </a:moveTo>
                  <a:lnTo>
                    <a:pt x="27250" y="45"/>
                  </a:lnTo>
                  <a:lnTo>
                    <a:pt x="25144" y="1229"/>
                  </a:lnTo>
                  <a:lnTo>
                    <a:pt x="22379" y="2590"/>
                  </a:lnTo>
                  <a:lnTo>
                    <a:pt x="20142" y="3643"/>
                  </a:lnTo>
                  <a:lnTo>
                    <a:pt x="17991" y="4872"/>
                  </a:lnTo>
                  <a:lnTo>
                    <a:pt x="14218" y="6978"/>
                  </a:lnTo>
                  <a:lnTo>
                    <a:pt x="12375" y="8163"/>
                  </a:lnTo>
                  <a:lnTo>
                    <a:pt x="10181" y="9611"/>
                  </a:lnTo>
                  <a:lnTo>
                    <a:pt x="8031" y="11103"/>
                  </a:lnTo>
                  <a:lnTo>
                    <a:pt x="6758" y="12112"/>
                  </a:lnTo>
                  <a:lnTo>
                    <a:pt x="5354" y="13911"/>
                  </a:lnTo>
                  <a:lnTo>
                    <a:pt x="3511" y="16193"/>
                  </a:lnTo>
                  <a:lnTo>
                    <a:pt x="3511" y="16237"/>
                  </a:lnTo>
                  <a:lnTo>
                    <a:pt x="2458" y="18562"/>
                  </a:lnTo>
                  <a:lnTo>
                    <a:pt x="1273" y="21502"/>
                  </a:lnTo>
                  <a:lnTo>
                    <a:pt x="264" y="24003"/>
                  </a:lnTo>
                  <a:lnTo>
                    <a:pt x="264" y="24047"/>
                  </a:lnTo>
                  <a:lnTo>
                    <a:pt x="0" y="25056"/>
                  </a:lnTo>
                  <a:lnTo>
                    <a:pt x="0" y="25100"/>
                  </a:lnTo>
                  <a:lnTo>
                    <a:pt x="483" y="28523"/>
                  </a:lnTo>
                  <a:lnTo>
                    <a:pt x="659" y="31024"/>
                  </a:lnTo>
                  <a:lnTo>
                    <a:pt x="1185" y="33876"/>
                  </a:lnTo>
                  <a:lnTo>
                    <a:pt x="2897" y="38484"/>
                  </a:lnTo>
                  <a:lnTo>
                    <a:pt x="4037" y="41204"/>
                  </a:lnTo>
                  <a:lnTo>
                    <a:pt x="5047" y="43618"/>
                  </a:lnTo>
                  <a:lnTo>
                    <a:pt x="6056" y="46426"/>
                  </a:lnTo>
                  <a:lnTo>
                    <a:pt x="6231" y="47523"/>
                  </a:lnTo>
                  <a:lnTo>
                    <a:pt x="6231" y="50463"/>
                  </a:lnTo>
                  <a:lnTo>
                    <a:pt x="6231" y="50507"/>
                  </a:lnTo>
                  <a:lnTo>
                    <a:pt x="6714" y="53140"/>
                  </a:lnTo>
                  <a:lnTo>
                    <a:pt x="6934" y="54763"/>
                  </a:lnTo>
                  <a:lnTo>
                    <a:pt x="6846" y="57265"/>
                  </a:lnTo>
                  <a:lnTo>
                    <a:pt x="6758" y="60424"/>
                  </a:lnTo>
                  <a:lnTo>
                    <a:pt x="6758" y="63145"/>
                  </a:lnTo>
                  <a:lnTo>
                    <a:pt x="6758" y="65339"/>
                  </a:lnTo>
                  <a:lnTo>
                    <a:pt x="6758" y="67533"/>
                  </a:lnTo>
                  <a:lnTo>
                    <a:pt x="6934" y="69946"/>
                  </a:lnTo>
                  <a:lnTo>
                    <a:pt x="7460" y="72491"/>
                  </a:lnTo>
                  <a:lnTo>
                    <a:pt x="7460" y="72535"/>
                  </a:lnTo>
                  <a:lnTo>
                    <a:pt x="7723" y="73193"/>
                  </a:lnTo>
                  <a:lnTo>
                    <a:pt x="7767" y="73281"/>
                  </a:lnTo>
                  <a:lnTo>
                    <a:pt x="9566" y="74773"/>
                  </a:lnTo>
                  <a:lnTo>
                    <a:pt x="11629" y="76396"/>
                  </a:lnTo>
                  <a:lnTo>
                    <a:pt x="13735" y="77888"/>
                  </a:lnTo>
                  <a:lnTo>
                    <a:pt x="16061" y="79205"/>
                  </a:lnTo>
                  <a:lnTo>
                    <a:pt x="18079" y="80828"/>
                  </a:lnTo>
                  <a:lnTo>
                    <a:pt x="20098" y="82540"/>
                  </a:lnTo>
                  <a:lnTo>
                    <a:pt x="21195" y="84865"/>
                  </a:lnTo>
                  <a:lnTo>
                    <a:pt x="21326" y="87893"/>
                  </a:lnTo>
                  <a:lnTo>
                    <a:pt x="21326" y="87937"/>
                  </a:lnTo>
                  <a:lnTo>
                    <a:pt x="21370" y="88025"/>
                  </a:lnTo>
                  <a:lnTo>
                    <a:pt x="21502" y="88069"/>
                  </a:lnTo>
                  <a:lnTo>
                    <a:pt x="21546" y="88025"/>
                  </a:lnTo>
                  <a:lnTo>
                    <a:pt x="21634" y="87981"/>
                  </a:lnTo>
                  <a:lnTo>
                    <a:pt x="21634" y="87937"/>
                  </a:lnTo>
                  <a:lnTo>
                    <a:pt x="21677" y="87893"/>
                  </a:lnTo>
                  <a:lnTo>
                    <a:pt x="21546" y="84821"/>
                  </a:lnTo>
                  <a:lnTo>
                    <a:pt x="21546" y="84778"/>
                  </a:lnTo>
                  <a:lnTo>
                    <a:pt x="20405" y="82364"/>
                  </a:lnTo>
                  <a:lnTo>
                    <a:pt x="20361" y="82276"/>
                  </a:lnTo>
                  <a:lnTo>
                    <a:pt x="18299" y="80521"/>
                  </a:lnTo>
                  <a:lnTo>
                    <a:pt x="16280" y="78942"/>
                  </a:lnTo>
                  <a:lnTo>
                    <a:pt x="16236" y="78898"/>
                  </a:lnTo>
                  <a:lnTo>
                    <a:pt x="13954" y="77581"/>
                  </a:lnTo>
                  <a:lnTo>
                    <a:pt x="11848" y="76089"/>
                  </a:lnTo>
                  <a:lnTo>
                    <a:pt x="9830" y="74510"/>
                  </a:lnTo>
                  <a:lnTo>
                    <a:pt x="8031" y="73018"/>
                  </a:lnTo>
                  <a:lnTo>
                    <a:pt x="7811" y="72403"/>
                  </a:lnTo>
                  <a:lnTo>
                    <a:pt x="7285" y="69902"/>
                  </a:lnTo>
                  <a:lnTo>
                    <a:pt x="7109" y="67489"/>
                  </a:lnTo>
                  <a:lnTo>
                    <a:pt x="7109" y="65339"/>
                  </a:lnTo>
                  <a:lnTo>
                    <a:pt x="7109" y="63188"/>
                  </a:lnTo>
                  <a:lnTo>
                    <a:pt x="7109" y="60424"/>
                  </a:lnTo>
                  <a:lnTo>
                    <a:pt x="7197" y="57265"/>
                  </a:lnTo>
                  <a:lnTo>
                    <a:pt x="7285" y="54763"/>
                  </a:lnTo>
                  <a:lnTo>
                    <a:pt x="7285" y="54720"/>
                  </a:lnTo>
                  <a:lnTo>
                    <a:pt x="7065" y="53096"/>
                  </a:lnTo>
                  <a:lnTo>
                    <a:pt x="6583" y="50463"/>
                  </a:lnTo>
                  <a:lnTo>
                    <a:pt x="6583" y="47523"/>
                  </a:lnTo>
                  <a:lnTo>
                    <a:pt x="6583" y="47479"/>
                  </a:lnTo>
                  <a:lnTo>
                    <a:pt x="6363" y="46338"/>
                  </a:lnTo>
                  <a:lnTo>
                    <a:pt x="6363" y="46295"/>
                  </a:lnTo>
                  <a:lnTo>
                    <a:pt x="5354" y="43530"/>
                  </a:lnTo>
                  <a:lnTo>
                    <a:pt x="4388" y="41073"/>
                  </a:lnTo>
                  <a:lnTo>
                    <a:pt x="3204" y="38352"/>
                  </a:lnTo>
                  <a:lnTo>
                    <a:pt x="1536" y="33789"/>
                  </a:lnTo>
                  <a:lnTo>
                    <a:pt x="1010" y="30980"/>
                  </a:lnTo>
                  <a:lnTo>
                    <a:pt x="834" y="28479"/>
                  </a:lnTo>
                  <a:lnTo>
                    <a:pt x="351" y="25100"/>
                  </a:lnTo>
                  <a:lnTo>
                    <a:pt x="615" y="24135"/>
                  </a:lnTo>
                  <a:lnTo>
                    <a:pt x="1580" y="21634"/>
                  </a:lnTo>
                  <a:lnTo>
                    <a:pt x="2809" y="18694"/>
                  </a:lnTo>
                  <a:lnTo>
                    <a:pt x="3818" y="16412"/>
                  </a:lnTo>
                  <a:lnTo>
                    <a:pt x="5617" y="14130"/>
                  </a:lnTo>
                  <a:lnTo>
                    <a:pt x="7021" y="12375"/>
                  </a:lnTo>
                  <a:lnTo>
                    <a:pt x="8250" y="11410"/>
                  </a:lnTo>
                  <a:lnTo>
                    <a:pt x="10356" y="9918"/>
                  </a:lnTo>
                  <a:lnTo>
                    <a:pt x="12550" y="8426"/>
                  </a:lnTo>
                  <a:lnTo>
                    <a:pt x="14437" y="7285"/>
                  </a:lnTo>
                  <a:lnTo>
                    <a:pt x="18167" y="5179"/>
                  </a:lnTo>
                  <a:lnTo>
                    <a:pt x="20317" y="3994"/>
                  </a:lnTo>
                  <a:lnTo>
                    <a:pt x="22555" y="2897"/>
                  </a:lnTo>
                  <a:lnTo>
                    <a:pt x="25319" y="1537"/>
                  </a:lnTo>
                  <a:lnTo>
                    <a:pt x="27426" y="352"/>
                  </a:lnTo>
                  <a:lnTo>
                    <a:pt x="27470" y="308"/>
                  </a:lnTo>
                  <a:lnTo>
                    <a:pt x="27514" y="220"/>
                  </a:lnTo>
                  <a:lnTo>
                    <a:pt x="27514" y="176"/>
                  </a:lnTo>
                  <a:lnTo>
                    <a:pt x="27514" y="89"/>
                  </a:lnTo>
                  <a:lnTo>
                    <a:pt x="27470" y="45"/>
                  </a:lnTo>
                  <a:lnTo>
                    <a:pt x="2738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1" name="Google Shape;2921;p126"/>
            <p:cNvSpPr/>
            <p:nvPr/>
          </p:nvSpPr>
          <p:spPr>
            <a:xfrm>
              <a:off x="296250" y="2349025"/>
              <a:ext cx="510150" cy="2108475"/>
            </a:xfrm>
            <a:custGeom>
              <a:avLst/>
              <a:gdLst/>
              <a:ahLst/>
              <a:cxnLst/>
              <a:rect l="l" t="t" r="r" b="b"/>
              <a:pathLst>
                <a:path w="20406" h="84339" extrusionOk="0">
                  <a:moveTo>
                    <a:pt x="19571" y="0"/>
                  </a:moveTo>
                  <a:lnTo>
                    <a:pt x="17597" y="1010"/>
                  </a:lnTo>
                  <a:lnTo>
                    <a:pt x="15447" y="2370"/>
                  </a:lnTo>
                  <a:lnTo>
                    <a:pt x="12638" y="4345"/>
                  </a:lnTo>
                  <a:lnTo>
                    <a:pt x="11059" y="5442"/>
                  </a:lnTo>
                  <a:lnTo>
                    <a:pt x="11059" y="5486"/>
                  </a:lnTo>
                  <a:lnTo>
                    <a:pt x="7987" y="8338"/>
                  </a:lnTo>
                  <a:lnTo>
                    <a:pt x="5837" y="10356"/>
                  </a:lnTo>
                  <a:lnTo>
                    <a:pt x="5793" y="10400"/>
                  </a:lnTo>
                  <a:lnTo>
                    <a:pt x="2370" y="17728"/>
                  </a:lnTo>
                  <a:lnTo>
                    <a:pt x="703" y="21414"/>
                  </a:lnTo>
                  <a:lnTo>
                    <a:pt x="220" y="22643"/>
                  </a:lnTo>
                  <a:lnTo>
                    <a:pt x="45" y="22994"/>
                  </a:lnTo>
                  <a:lnTo>
                    <a:pt x="1" y="23213"/>
                  </a:lnTo>
                  <a:lnTo>
                    <a:pt x="45" y="23257"/>
                  </a:lnTo>
                  <a:lnTo>
                    <a:pt x="3160" y="31901"/>
                  </a:lnTo>
                  <a:lnTo>
                    <a:pt x="3160" y="31945"/>
                  </a:lnTo>
                  <a:lnTo>
                    <a:pt x="4476" y="34095"/>
                  </a:lnTo>
                  <a:lnTo>
                    <a:pt x="5925" y="37123"/>
                  </a:lnTo>
                  <a:lnTo>
                    <a:pt x="7636" y="40809"/>
                  </a:lnTo>
                  <a:lnTo>
                    <a:pt x="8689" y="43310"/>
                  </a:lnTo>
                  <a:lnTo>
                    <a:pt x="9128" y="46382"/>
                  </a:lnTo>
                  <a:lnTo>
                    <a:pt x="9172" y="49103"/>
                  </a:lnTo>
                  <a:lnTo>
                    <a:pt x="9172" y="53008"/>
                  </a:lnTo>
                  <a:lnTo>
                    <a:pt x="9216" y="55772"/>
                  </a:lnTo>
                  <a:lnTo>
                    <a:pt x="9172" y="58230"/>
                  </a:lnTo>
                  <a:lnTo>
                    <a:pt x="9259" y="62091"/>
                  </a:lnTo>
                  <a:lnTo>
                    <a:pt x="9391" y="65251"/>
                  </a:lnTo>
                  <a:lnTo>
                    <a:pt x="9523" y="67488"/>
                  </a:lnTo>
                  <a:lnTo>
                    <a:pt x="9654" y="68542"/>
                  </a:lnTo>
                  <a:lnTo>
                    <a:pt x="9654" y="68585"/>
                  </a:lnTo>
                  <a:lnTo>
                    <a:pt x="10400" y="70867"/>
                  </a:lnTo>
                  <a:lnTo>
                    <a:pt x="11673" y="73632"/>
                  </a:lnTo>
                  <a:lnTo>
                    <a:pt x="12770" y="75870"/>
                  </a:lnTo>
                  <a:lnTo>
                    <a:pt x="13340" y="77010"/>
                  </a:lnTo>
                  <a:lnTo>
                    <a:pt x="13340" y="77054"/>
                  </a:lnTo>
                  <a:lnTo>
                    <a:pt x="14393" y="78283"/>
                  </a:lnTo>
                  <a:lnTo>
                    <a:pt x="18343" y="82013"/>
                  </a:lnTo>
                  <a:lnTo>
                    <a:pt x="20054" y="84251"/>
                  </a:lnTo>
                  <a:lnTo>
                    <a:pt x="20142" y="84295"/>
                  </a:lnTo>
                  <a:lnTo>
                    <a:pt x="20230" y="84338"/>
                  </a:lnTo>
                  <a:lnTo>
                    <a:pt x="20317" y="84295"/>
                  </a:lnTo>
                  <a:lnTo>
                    <a:pt x="20361" y="84251"/>
                  </a:lnTo>
                  <a:lnTo>
                    <a:pt x="20405" y="84163"/>
                  </a:lnTo>
                  <a:lnTo>
                    <a:pt x="20361" y="84119"/>
                  </a:lnTo>
                  <a:lnTo>
                    <a:pt x="20361" y="84031"/>
                  </a:lnTo>
                  <a:lnTo>
                    <a:pt x="18606" y="81793"/>
                  </a:lnTo>
                  <a:lnTo>
                    <a:pt x="18562" y="81793"/>
                  </a:lnTo>
                  <a:lnTo>
                    <a:pt x="14657" y="78020"/>
                  </a:lnTo>
                  <a:lnTo>
                    <a:pt x="13648" y="76835"/>
                  </a:lnTo>
                  <a:lnTo>
                    <a:pt x="11980" y="73500"/>
                  </a:lnTo>
                  <a:lnTo>
                    <a:pt x="10708" y="70736"/>
                  </a:lnTo>
                  <a:lnTo>
                    <a:pt x="10005" y="68498"/>
                  </a:lnTo>
                  <a:lnTo>
                    <a:pt x="9874" y="67445"/>
                  </a:lnTo>
                  <a:lnTo>
                    <a:pt x="9742" y="65251"/>
                  </a:lnTo>
                  <a:lnTo>
                    <a:pt x="9611" y="62091"/>
                  </a:lnTo>
                  <a:lnTo>
                    <a:pt x="9523" y="58230"/>
                  </a:lnTo>
                  <a:lnTo>
                    <a:pt x="9567" y="55772"/>
                  </a:lnTo>
                  <a:lnTo>
                    <a:pt x="9523" y="53008"/>
                  </a:lnTo>
                  <a:lnTo>
                    <a:pt x="9523" y="49103"/>
                  </a:lnTo>
                  <a:lnTo>
                    <a:pt x="9479" y="46338"/>
                  </a:lnTo>
                  <a:lnTo>
                    <a:pt x="8996" y="43223"/>
                  </a:lnTo>
                  <a:lnTo>
                    <a:pt x="8996" y="43179"/>
                  </a:lnTo>
                  <a:lnTo>
                    <a:pt x="7943" y="40678"/>
                  </a:lnTo>
                  <a:lnTo>
                    <a:pt x="6232" y="36948"/>
                  </a:lnTo>
                  <a:lnTo>
                    <a:pt x="4784" y="33920"/>
                  </a:lnTo>
                  <a:lnTo>
                    <a:pt x="3467" y="31770"/>
                  </a:lnTo>
                  <a:lnTo>
                    <a:pt x="352" y="23169"/>
                  </a:lnTo>
                  <a:lnTo>
                    <a:pt x="571" y="22643"/>
                  </a:lnTo>
                  <a:lnTo>
                    <a:pt x="1010" y="21590"/>
                  </a:lnTo>
                  <a:lnTo>
                    <a:pt x="2458" y="18430"/>
                  </a:lnTo>
                  <a:lnTo>
                    <a:pt x="6100" y="10576"/>
                  </a:lnTo>
                  <a:lnTo>
                    <a:pt x="8250" y="8601"/>
                  </a:lnTo>
                  <a:lnTo>
                    <a:pt x="11278" y="5749"/>
                  </a:lnTo>
                  <a:lnTo>
                    <a:pt x="12858" y="4652"/>
                  </a:lnTo>
                  <a:lnTo>
                    <a:pt x="15666" y="2633"/>
                  </a:lnTo>
                  <a:lnTo>
                    <a:pt x="17772" y="1317"/>
                  </a:lnTo>
                  <a:lnTo>
                    <a:pt x="19747" y="308"/>
                  </a:lnTo>
                  <a:lnTo>
                    <a:pt x="19791" y="264"/>
                  </a:lnTo>
                  <a:lnTo>
                    <a:pt x="19835" y="220"/>
                  </a:lnTo>
                  <a:lnTo>
                    <a:pt x="19835" y="132"/>
                  </a:lnTo>
                  <a:lnTo>
                    <a:pt x="19835" y="88"/>
                  </a:lnTo>
                  <a:lnTo>
                    <a:pt x="19791" y="44"/>
                  </a:lnTo>
                  <a:lnTo>
                    <a:pt x="1974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2" name="Google Shape;2922;p126"/>
            <p:cNvSpPr/>
            <p:nvPr/>
          </p:nvSpPr>
          <p:spPr>
            <a:xfrm>
              <a:off x="1687275" y="2939225"/>
              <a:ext cx="868850" cy="1159550"/>
            </a:xfrm>
            <a:custGeom>
              <a:avLst/>
              <a:gdLst/>
              <a:ahLst/>
              <a:cxnLst/>
              <a:rect l="l" t="t" r="r" b="b"/>
              <a:pathLst>
                <a:path w="34754" h="46382" extrusionOk="0">
                  <a:moveTo>
                    <a:pt x="34490" y="0"/>
                  </a:moveTo>
                  <a:lnTo>
                    <a:pt x="31550" y="1755"/>
                  </a:lnTo>
                  <a:lnTo>
                    <a:pt x="31506" y="1755"/>
                  </a:lnTo>
                  <a:lnTo>
                    <a:pt x="30453" y="2633"/>
                  </a:lnTo>
                  <a:lnTo>
                    <a:pt x="28347" y="4959"/>
                  </a:lnTo>
                  <a:lnTo>
                    <a:pt x="25846" y="7416"/>
                  </a:lnTo>
                  <a:lnTo>
                    <a:pt x="23871" y="9127"/>
                  </a:lnTo>
                  <a:lnTo>
                    <a:pt x="20975" y="10882"/>
                  </a:lnTo>
                  <a:lnTo>
                    <a:pt x="20931" y="10926"/>
                  </a:lnTo>
                  <a:lnTo>
                    <a:pt x="20141" y="11716"/>
                  </a:lnTo>
                  <a:lnTo>
                    <a:pt x="18254" y="14261"/>
                  </a:lnTo>
                  <a:lnTo>
                    <a:pt x="17201" y="15534"/>
                  </a:lnTo>
                  <a:lnTo>
                    <a:pt x="15753" y="16587"/>
                  </a:lnTo>
                  <a:lnTo>
                    <a:pt x="15709" y="16631"/>
                  </a:lnTo>
                  <a:lnTo>
                    <a:pt x="13515" y="19264"/>
                  </a:lnTo>
                  <a:lnTo>
                    <a:pt x="12199" y="21238"/>
                  </a:lnTo>
                  <a:lnTo>
                    <a:pt x="10970" y="23213"/>
                  </a:lnTo>
                  <a:lnTo>
                    <a:pt x="9347" y="26284"/>
                  </a:lnTo>
                  <a:lnTo>
                    <a:pt x="8425" y="28083"/>
                  </a:lnTo>
                  <a:lnTo>
                    <a:pt x="8425" y="28127"/>
                  </a:lnTo>
                  <a:lnTo>
                    <a:pt x="8074" y="29444"/>
                  </a:lnTo>
                  <a:lnTo>
                    <a:pt x="7855" y="32164"/>
                  </a:lnTo>
                  <a:lnTo>
                    <a:pt x="7723" y="34051"/>
                  </a:lnTo>
                  <a:lnTo>
                    <a:pt x="7723" y="34139"/>
                  </a:lnTo>
                  <a:lnTo>
                    <a:pt x="8118" y="34753"/>
                  </a:lnTo>
                  <a:lnTo>
                    <a:pt x="8118" y="35631"/>
                  </a:lnTo>
                  <a:lnTo>
                    <a:pt x="7811" y="36509"/>
                  </a:lnTo>
                  <a:lnTo>
                    <a:pt x="6100" y="38746"/>
                  </a:lnTo>
                  <a:lnTo>
                    <a:pt x="5178" y="40194"/>
                  </a:lnTo>
                  <a:lnTo>
                    <a:pt x="5178" y="40238"/>
                  </a:lnTo>
                  <a:lnTo>
                    <a:pt x="4257" y="42169"/>
                  </a:lnTo>
                  <a:lnTo>
                    <a:pt x="3467" y="43091"/>
                  </a:lnTo>
                  <a:lnTo>
                    <a:pt x="1712" y="44188"/>
                  </a:lnTo>
                  <a:lnTo>
                    <a:pt x="1668" y="44188"/>
                  </a:lnTo>
                  <a:lnTo>
                    <a:pt x="922" y="44890"/>
                  </a:lnTo>
                  <a:lnTo>
                    <a:pt x="878" y="44890"/>
                  </a:lnTo>
                  <a:lnTo>
                    <a:pt x="44" y="46074"/>
                  </a:lnTo>
                  <a:lnTo>
                    <a:pt x="0" y="46162"/>
                  </a:lnTo>
                  <a:lnTo>
                    <a:pt x="0" y="46206"/>
                  </a:lnTo>
                  <a:lnTo>
                    <a:pt x="44" y="46294"/>
                  </a:lnTo>
                  <a:lnTo>
                    <a:pt x="88" y="46338"/>
                  </a:lnTo>
                  <a:lnTo>
                    <a:pt x="176" y="46382"/>
                  </a:lnTo>
                  <a:lnTo>
                    <a:pt x="263" y="46338"/>
                  </a:lnTo>
                  <a:lnTo>
                    <a:pt x="307" y="46294"/>
                  </a:lnTo>
                  <a:lnTo>
                    <a:pt x="1185" y="45109"/>
                  </a:lnTo>
                  <a:lnTo>
                    <a:pt x="1887" y="44451"/>
                  </a:lnTo>
                  <a:lnTo>
                    <a:pt x="3686" y="43354"/>
                  </a:lnTo>
                  <a:lnTo>
                    <a:pt x="3730" y="43310"/>
                  </a:lnTo>
                  <a:lnTo>
                    <a:pt x="4520" y="42388"/>
                  </a:lnTo>
                  <a:lnTo>
                    <a:pt x="4564" y="42345"/>
                  </a:lnTo>
                  <a:lnTo>
                    <a:pt x="5485" y="40370"/>
                  </a:lnTo>
                  <a:lnTo>
                    <a:pt x="6407" y="38966"/>
                  </a:lnTo>
                  <a:lnTo>
                    <a:pt x="8118" y="36728"/>
                  </a:lnTo>
                  <a:lnTo>
                    <a:pt x="8162" y="36640"/>
                  </a:lnTo>
                  <a:lnTo>
                    <a:pt x="8425" y="35719"/>
                  </a:lnTo>
                  <a:lnTo>
                    <a:pt x="8469" y="35675"/>
                  </a:lnTo>
                  <a:lnTo>
                    <a:pt x="8469" y="34709"/>
                  </a:lnTo>
                  <a:lnTo>
                    <a:pt x="8425" y="34622"/>
                  </a:lnTo>
                  <a:lnTo>
                    <a:pt x="8074" y="34007"/>
                  </a:lnTo>
                  <a:lnTo>
                    <a:pt x="8206" y="32208"/>
                  </a:lnTo>
                  <a:lnTo>
                    <a:pt x="8425" y="29532"/>
                  </a:lnTo>
                  <a:lnTo>
                    <a:pt x="8732" y="28259"/>
                  </a:lnTo>
                  <a:lnTo>
                    <a:pt x="9654" y="26460"/>
                  </a:lnTo>
                  <a:lnTo>
                    <a:pt x="11277" y="23388"/>
                  </a:lnTo>
                  <a:lnTo>
                    <a:pt x="12506" y="21414"/>
                  </a:lnTo>
                  <a:lnTo>
                    <a:pt x="13779" y="19483"/>
                  </a:lnTo>
                  <a:lnTo>
                    <a:pt x="15973" y="16850"/>
                  </a:lnTo>
                  <a:lnTo>
                    <a:pt x="17421" y="15841"/>
                  </a:lnTo>
                  <a:lnTo>
                    <a:pt x="17421" y="15797"/>
                  </a:lnTo>
                  <a:lnTo>
                    <a:pt x="18518" y="14481"/>
                  </a:lnTo>
                  <a:lnTo>
                    <a:pt x="20405" y="11936"/>
                  </a:lnTo>
                  <a:lnTo>
                    <a:pt x="21151" y="11190"/>
                  </a:lnTo>
                  <a:lnTo>
                    <a:pt x="24091" y="9434"/>
                  </a:lnTo>
                  <a:lnTo>
                    <a:pt x="26109" y="7679"/>
                  </a:lnTo>
                  <a:lnTo>
                    <a:pt x="28610" y="5222"/>
                  </a:lnTo>
                  <a:lnTo>
                    <a:pt x="30717" y="2896"/>
                  </a:lnTo>
                  <a:lnTo>
                    <a:pt x="31726" y="2062"/>
                  </a:lnTo>
                  <a:lnTo>
                    <a:pt x="34666" y="307"/>
                  </a:lnTo>
                  <a:lnTo>
                    <a:pt x="34710" y="263"/>
                  </a:lnTo>
                  <a:lnTo>
                    <a:pt x="34754" y="219"/>
                  </a:lnTo>
                  <a:lnTo>
                    <a:pt x="34754" y="132"/>
                  </a:lnTo>
                  <a:lnTo>
                    <a:pt x="34754" y="88"/>
                  </a:lnTo>
                  <a:lnTo>
                    <a:pt x="34710" y="44"/>
                  </a:lnTo>
                  <a:lnTo>
                    <a:pt x="3462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3" name="Google Shape;2923;p126"/>
            <p:cNvSpPr/>
            <p:nvPr/>
          </p:nvSpPr>
          <p:spPr>
            <a:xfrm>
              <a:off x="1675200" y="2913975"/>
              <a:ext cx="853500" cy="1173825"/>
            </a:xfrm>
            <a:custGeom>
              <a:avLst/>
              <a:gdLst/>
              <a:ahLst/>
              <a:cxnLst/>
              <a:rect l="l" t="t" r="r" b="b"/>
              <a:pathLst>
                <a:path w="34140" h="46953" extrusionOk="0">
                  <a:moveTo>
                    <a:pt x="33964" y="1"/>
                  </a:moveTo>
                  <a:lnTo>
                    <a:pt x="33876" y="45"/>
                  </a:lnTo>
                  <a:lnTo>
                    <a:pt x="31463" y="1449"/>
                  </a:lnTo>
                  <a:lnTo>
                    <a:pt x="30410" y="2195"/>
                  </a:lnTo>
                  <a:lnTo>
                    <a:pt x="28479" y="4345"/>
                  </a:lnTo>
                  <a:lnTo>
                    <a:pt x="26460" y="6276"/>
                  </a:lnTo>
                  <a:lnTo>
                    <a:pt x="24837" y="7724"/>
                  </a:lnTo>
                  <a:lnTo>
                    <a:pt x="22774" y="9128"/>
                  </a:lnTo>
                  <a:lnTo>
                    <a:pt x="20932" y="10576"/>
                  </a:lnTo>
                  <a:lnTo>
                    <a:pt x="19659" y="11410"/>
                  </a:lnTo>
                  <a:lnTo>
                    <a:pt x="19615" y="11410"/>
                  </a:lnTo>
                  <a:lnTo>
                    <a:pt x="18650" y="12507"/>
                  </a:lnTo>
                  <a:lnTo>
                    <a:pt x="17158" y="14525"/>
                  </a:lnTo>
                  <a:lnTo>
                    <a:pt x="16543" y="15140"/>
                  </a:lnTo>
                  <a:lnTo>
                    <a:pt x="15534" y="15798"/>
                  </a:lnTo>
                  <a:lnTo>
                    <a:pt x="15490" y="15842"/>
                  </a:lnTo>
                  <a:lnTo>
                    <a:pt x="13955" y="17728"/>
                  </a:lnTo>
                  <a:lnTo>
                    <a:pt x="12112" y="20186"/>
                  </a:lnTo>
                  <a:lnTo>
                    <a:pt x="10707" y="22248"/>
                  </a:lnTo>
                  <a:lnTo>
                    <a:pt x="8382" y="26417"/>
                  </a:lnTo>
                  <a:lnTo>
                    <a:pt x="7592" y="27865"/>
                  </a:lnTo>
                  <a:lnTo>
                    <a:pt x="7592" y="27909"/>
                  </a:lnTo>
                  <a:lnTo>
                    <a:pt x="7372" y="28655"/>
                  </a:lnTo>
                  <a:lnTo>
                    <a:pt x="6802" y="34008"/>
                  </a:lnTo>
                  <a:lnTo>
                    <a:pt x="6583" y="36597"/>
                  </a:lnTo>
                  <a:lnTo>
                    <a:pt x="6363" y="38089"/>
                  </a:lnTo>
                  <a:lnTo>
                    <a:pt x="5486" y="39669"/>
                  </a:lnTo>
                  <a:lnTo>
                    <a:pt x="4301" y="41819"/>
                  </a:lnTo>
                  <a:lnTo>
                    <a:pt x="3467" y="43047"/>
                  </a:lnTo>
                  <a:lnTo>
                    <a:pt x="2019" y="44144"/>
                  </a:lnTo>
                  <a:lnTo>
                    <a:pt x="1975" y="44188"/>
                  </a:lnTo>
                  <a:lnTo>
                    <a:pt x="44" y="46690"/>
                  </a:lnTo>
                  <a:lnTo>
                    <a:pt x="0" y="46733"/>
                  </a:lnTo>
                  <a:lnTo>
                    <a:pt x="0" y="46821"/>
                  </a:lnTo>
                  <a:lnTo>
                    <a:pt x="44" y="46865"/>
                  </a:lnTo>
                  <a:lnTo>
                    <a:pt x="88" y="46909"/>
                  </a:lnTo>
                  <a:lnTo>
                    <a:pt x="176" y="46953"/>
                  </a:lnTo>
                  <a:lnTo>
                    <a:pt x="264" y="46953"/>
                  </a:lnTo>
                  <a:lnTo>
                    <a:pt x="308" y="46909"/>
                  </a:lnTo>
                  <a:lnTo>
                    <a:pt x="2238" y="44408"/>
                  </a:lnTo>
                  <a:lnTo>
                    <a:pt x="3686" y="43311"/>
                  </a:lnTo>
                  <a:lnTo>
                    <a:pt x="3730" y="43267"/>
                  </a:lnTo>
                  <a:lnTo>
                    <a:pt x="4608" y="41994"/>
                  </a:lnTo>
                  <a:lnTo>
                    <a:pt x="5793" y="39844"/>
                  </a:lnTo>
                  <a:lnTo>
                    <a:pt x="6714" y="38221"/>
                  </a:lnTo>
                  <a:lnTo>
                    <a:pt x="6714" y="38133"/>
                  </a:lnTo>
                  <a:lnTo>
                    <a:pt x="6934" y="36641"/>
                  </a:lnTo>
                  <a:lnTo>
                    <a:pt x="7153" y="34052"/>
                  </a:lnTo>
                  <a:lnTo>
                    <a:pt x="7723" y="28699"/>
                  </a:lnTo>
                  <a:lnTo>
                    <a:pt x="7943" y="28040"/>
                  </a:lnTo>
                  <a:lnTo>
                    <a:pt x="8689" y="26548"/>
                  </a:lnTo>
                  <a:lnTo>
                    <a:pt x="11015" y="22424"/>
                  </a:lnTo>
                  <a:lnTo>
                    <a:pt x="12419" y="20361"/>
                  </a:lnTo>
                  <a:lnTo>
                    <a:pt x="14218" y="17948"/>
                  </a:lnTo>
                  <a:lnTo>
                    <a:pt x="15754" y="16105"/>
                  </a:lnTo>
                  <a:lnTo>
                    <a:pt x="16763" y="15403"/>
                  </a:lnTo>
                  <a:lnTo>
                    <a:pt x="16807" y="15403"/>
                  </a:lnTo>
                  <a:lnTo>
                    <a:pt x="17421" y="14745"/>
                  </a:lnTo>
                  <a:lnTo>
                    <a:pt x="17465" y="14745"/>
                  </a:lnTo>
                  <a:lnTo>
                    <a:pt x="18913" y="12726"/>
                  </a:lnTo>
                  <a:lnTo>
                    <a:pt x="19878" y="11673"/>
                  </a:lnTo>
                  <a:lnTo>
                    <a:pt x="21151" y="10839"/>
                  </a:lnTo>
                  <a:lnTo>
                    <a:pt x="22994" y="9435"/>
                  </a:lnTo>
                  <a:lnTo>
                    <a:pt x="25056" y="7987"/>
                  </a:lnTo>
                  <a:lnTo>
                    <a:pt x="26680" y="6539"/>
                  </a:lnTo>
                  <a:lnTo>
                    <a:pt x="28698" y="4564"/>
                  </a:lnTo>
                  <a:lnTo>
                    <a:pt x="30629" y="2458"/>
                  </a:lnTo>
                  <a:lnTo>
                    <a:pt x="31682" y="1756"/>
                  </a:lnTo>
                  <a:lnTo>
                    <a:pt x="34052" y="308"/>
                  </a:lnTo>
                  <a:lnTo>
                    <a:pt x="34096" y="264"/>
                  </a:lnTo>
                  <a:lnTo>
                    <a:pt x="34140" y="220"/>
                  </a:lnTo>
                  <a:lnTo>
                    <a:pt x="34140" y="132"/>
                  </a:lnTo>
                  <a:lnTo>
                    <a:pt x="34140" y="89"/>
                  </a:lnTo>
                  <a:lnTo>
                    <a:pt x="34052" y="45"/>
                  </a:lnTo>
                  <a:lnTo>
                    <a:pt x="3400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4" name="Google Shape;2924;p126"/>
            <p:cNvSpPr/>
            <p:nvPr/>
          </p:nvSpPr>
          <p:spPr>
            <a:xfrm>
              <a:off x="1666425" y="2888750"/>
              <a:ext cx="833750" cy="1184800"/>
            </a:xfrm>
            <a:custGeom>
              <a:avLst/>
              <a:gdLst/>
              <a:ahLst/>
              <a:cxnLst/>
              <a:rect l="l" t="t" r="r" b="b"/>
              <a:pathLst>
                <a:path w="33350" h="47392" extrusionOk="0">
                  <a:moveTo>
                    <a:pt x="33086" y="1"/>
                  </a:moveTo>
                  <a:lnTo>
                    <a:pt x="31243" y="1229"/>
                  </a:lnTo>
                  <a:lnTo>
                    <a:pt x="30146" y="1887"/>
                  </a:lnTo>
                  <a:lnTo>
                    <a:pt x="30102" y="1931"/>
                  </a:lnTo>
                  <a:lnTo>
                    <a:pt x="26899" y="5178"/>
                  </a:lnTo>
                  <a:lnTo>
                    <a:pt x="22774" y="8382"/>
                  </a:lnTo>
                  <a:lnTo>
                    <a:pt x="19703" y="10795"/>
                  </a:lnTo>
                  <a:lnTo>
                    <a:pt x="18255" y="11892"/>
                  </a:lnTo>
                  <a:lnTo>
                    <a:pt x="18211" y="11936"/>
                  </a:lnTo>
                  <a:lnTo>
                    <a:pt x="16587" y="13955"/>
                  </a:lnTo>
                  <a:lnTo>
                    <a:pt x="15666" y="14744"/>
                  </a:lnTo>
                  <a:lnTo>
                    <a:pt x="15622" y="14744"/>
                  </a:lnTo>
                  <a:lnTo>
                    <a:pt x="11936" y="19396"/>
                  </a:lnTo>
                  <a:lnTo>
                    <a:pt x="10663" y="21107"/>
                  </a:lnTo>
                  <a:lnTo>
                    <a:pt x="9084" y="23257"/>
                  </a:lnTo>
                  <a:lnTo>
                    <a:pt x="7680" y="25758"/>
                  </a:lnTo>
                  <a:lnTo>
                    <a:pt x="6670" y="27689"/>
                  </a:lnTo>
                  <a:lnTo>
                    <a:pt x="6626" y="27733"/>
                  </a:lnTo>
                  <a:lnTo>
                    <a:pt x="6056" y="32033"/>
                  </a:lnTo>
                  <a:lnTo>
                    <a:pt x="4783" y="40107"/>
                  </a:lnTo>
                  <a:lnTo>
                    <a:pt x="4345" y="41204"/>
                  </a:lnTo>
                  <a:lnTo>
                    <a:pt x="3204" y="43091"/>
                  </a:lnTo>
                  <a:lnTo>
                    <a:pt x="2194" y="44144"/>
                  </a:lnTo>
                  <a:lnTo>
                    <a:pt x="2151" y="44188"/>
                  </a:lnTo>
                  <a:lnTo>
                    <a:pt x="834" y="45943"/>
                  </a:lnTo>
                  <a:lnTo>
                    <a:pt x="0" y="47084"/>
                  </a:lnTo>
                  <a:lnTo>
                    <a:pt x="0" y="47172"/>
                  </a:lnTo>
                  <a:lnTo>
                    <a:pt x="0" y="47216"/>
                  </a:lnTo>
                  <a:lnTo>
                    <a:pt x="0" y="47304"/>
                  </a:lnTo>
                  <a:lnTo>
                    <a:pt x="44" y="47347"/>
                  </a:lnTo>
                  <a:lnTo>
                    <a:pt x="176" y="47391"/>
                  </a:lnTo>
                  <a:lnTo>
                    <a:pt x="220" y="47347"/>
                  </a:lnTo>
                  <a:lnTo>
                    <a:pt x="308" y="47304"/>
                  </a:lnTo>
                  <a:lnTo>
                    <a:pt x="1097" y="46163"/>
                  </a:lnTo>
                  <a:lnTo>
                    <a:pt x="2458" y="44407"/>
                  </a:lnTo>
                  <a:lnTo>
                    <a:pt x="3511" y="43310"/>
                  </a:lnTo>
                  <a:lnTo>
                    <a:pt x="4652" y="41380"/>
                  </a:lnTo>
                  <a:lnTo>
                    <a:pt x="4696" y="41336"/>
                  </a:lnTo>
                  <a:lnTo>
                    <a:pt x="5134" y="40195"/>
                  </a:lnTo>
                  <a:lnTo>
                    <a:pt x="5134" y="40151"/>
                  </a:lnTo>
                  <a:lnTo>
                    <a:pt x="6407" y="32121"/>
                  </a:lnTo>
                  <a:lnTo>
                    <a:pt x="6977" y="27821"/>
                  </a:lnTo>
                  <a:lnTo>
                    <a:pt x="7987" y="25934"/>
                  </a:lnTo>
                  <a:lnTo>
                    <a:pt x="9391" y="23433"/>
                  </a:lnTo>
                  <a:lnTo>
                    <a:pt x="10927" y="21283"/>
                  </a:lnTo>
                  <a:lnTo>
                    <a:pt x="12199" y="19615"/>
                  </a:lnTo>
                  <a:lnTo>
                    <a:pt x="15885" y="15008"/>
                  </a:lnTo>
                  <a:lnTo>
                    <a:pt x="16851" y="14218"/>
                  </a:lnTo>
                  <a:lnTo>
                    <a:pt x="16894" y="14218"/>
                  </a:lnTo>
                  <a:lnTo>
                    <a:pt x="18474" y="12155"/>
                  </a:lnTo>
                  <a:lnTo>
                    <a:pt x="19922" y="11102"/>
                  </a:lnTo>
                  <a:lnTo>
                    <a:pt x="22994" y="8689"/>
                  </a:lnTo>
                  <a:lnTo>
                    <a:pt x="27119" y="5442"/>
                  </a:lnTo>
                  <a:lnTo>
                    <a:pt x="27162" y="5398"/>
                  </a:lnTo>
                  <a:lnTo>
                    <a:pt x="30366" y="2195"/>
                  </a:lnTo>
                  <a:lnTo>
                    <a:pt x="31419" y="1536"/>
                  </a:lnTo>
                  <a:lnTo>
                    <a:pt x="33306" y="308"/>
                  </a:lnTo>
                  <a:lnTo>
                    <a:pt x="33350" y="264"/>
                  </a:lnTo>
                  <a:lnTo>
                    <a:pt x="33350" y="220"/>
                  </a:lnTo>
                  <a:lnTo>
                    <a:pt x="33350" y="132"/>
                  </a:lnTo>
                  <a:lnTo>
                    <a:pt x="33350" y="88"/>
                  </a:lnTo>
                  <a:lnTo>
                    <a:pt x="33306" y="44"/>
                  </a:lnTo>
                  <a:lnTo>
                    <a:pt x="3321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5" name="Google Shape;2925;p126"/>
            <p:cNvSpPr/>
            <p:nvPr/>
          </p:nvSpPr>
          <p:spPr>
            <a:xfrm>
              <a:off x="1654350" y="2862425"/>
              <a:ext cx="817300" cy="1200150"/>
            </a:xfrm>
            <a:custGeom>
              <a:avLst/>
              <a:gdLst/>
              <a:ahLst/>
              <a:cxnLst/>
              <a:rect l="l" t="t" r="r" b="b"/>
              <a:pathLst>
                <a:path w="32692" h="48006" extrusionOk="0">
                  <a:moveTo>
                    <a:pt x="32472" y="0"/>
                  </a:moveTo>
                  <a:lnTo>
                    <a:pt x="32428" y="44"/>
                  </a:lnTo>
                  <a:lnTo>
                    <a:pt x="30103" y="1580"/>
                  </a:lnTo>
                  <a:lnTo>
                    <a:pt x="27514" y="4081"/>
                  </a:lnTo>
                  <a:lnTo>
                    <a:pt x="22906" y="7723"/>
                  </a:lnTo>
                  <a:lnTo>
                    <a:pt x="20625" y="9522"/>
                  </a:lnTo>
                  <a:lnTo>
                    <a:pt x="18694" y="11102"/>
                  </a:lnTo>
                  <a:lnTo>
                    <a:pt x="17070" y="12331"/>
                  </a:lnTo>
                  <a:lnTo>
                    <a:pt x="17070" y="12375"/>
                  </a:lnTo>
                  <a:lnTo>
                    <a:pt x="16280" y="13252"/>
                  </a:lnTo>
                  <a:lnTo>
                    <a:pt x="15622" y="13911"/>
                  </a:lnTo>
                  <a:lnTo>
                    <a:pt x="15578" y="13911"/>
                  </a:lnTo>
                  <a:lnTo>
                    <a:pt x="12770" y="17509"/>
                  </a:lnTo>
                  <a:lnTo>
                    <a:pt x="10927" y="19922"/>
                  </a:lnTo>
                  <a:lnTo>
                    <a:pt x="7592" y="24310"/>
                  </a:lnTo>
                  <a:lnTo>
                    <a:pt x="7592" y="24354"/>
                  </a:lnTo>
                  <a:lnTo>
                    <a:pt x="5881" y="27513"/>
                  </a:lnTo>
                  <a:lnTo>
                    <a:pt x="5837" y="27601"/>
                  </a:lnTo>
                  <a:lnTo>
                    <a:pt x="5179" y="32121"/>
                  </a:lnTo>
                  <a:lnTo>
                    <a:pt x="4608" y="35851"/>
                  </a:lnTo>
                  <a:lnTo>
                    <a:pt x="4126" y="39317"/>
                  </a:lnTo>
                  <a:lnTo>
                    <a:pt x="3599" y="41775"/>
                  </a:lnTo>
                  <a:lnTo>
                    <a:pt x="3116" y="43135"/>
                  </a:lnTo>
                  <a:lnTo>
                    <a:pt x="527" y="47084"/>
                  </a:lnTo>
                  <a:lnTo>
                    <a:pt x="45" y="47742"/>
                  </a:lnTo>
                  <a:lnTo>
                    <a:pt x="1" y="47786"/>
                  </a:lnTo>
                  <a:lnTo>
                    <a:pt x="1" y="47874"/>
                  </a:lnTo>
                  <a:lnTo>
                    <a:pt x="45" y="47918"/>
                  </a:lnTo>
                  <a:lnTo>
                    <a:pt x="89" y="47962"/>
                  </a:lnTo>
                  <a:lnTo>
                    <a:pt x="176" y="48006"/>
                  </a:lnTo>
                  <a:lnTo>
                    <a:pt x="264" y="48006"/>
                  </a:lnTo>
                  <a:lnTo>
                    <a:pt x="352" y="47918"/>
                  </a:lnTo>
                  <a:lnTo>
                    <a:pt x="791" y="47260"/>
                  </a:lnTo>
                  <a:lnTo>
                    <a:pt x="3423" y="43310"/>
                  </a:lnTo>
                  <a:lnTo>
                    <a:pt x="3467" y="43266"/>
                  </a:lnTo>
                  <a:lnTo>
                    <a:pt x="3906" y="41862"/>
                  </a:lnTo>
                  <a:lnTo>
                    <a:pt x="4477" y="39361"/>
                  </a:lnTo>
                  <a:lnTo>
                    <a:pt x="4959" y="35938"/>
                  </a:lnTo>
                  <a:lnTo>
                    <a:pt x="5530" y="32165"/>
                  </a:lnTo>
                  <a:lnTo>
                    <a:pt x="6188" y="27645"/>
                  </a:lnTo>
                  <a:lnTo>
                    <a:pt x="7899" y="24530"/>
                  </a:lnTo>
                  <a:lnTo>
                    <a:pt x="11190" y="20098"/>
                  </a:lnTo>
                  <a:lnTo>
                    <a:pt x="13033" y="17728"/>
                  </a:lnTo>
                  <a:lnTo>
                    <a:pt x="15842" y="14130"/>
                  </a:lnTo>
                  <a:lnTo>
                    <a:pt x="16544" y="13516"/>
                  </a:lnTo>
                  <a:lnTo>
                    <a:pt x="17290" y="12594"/>
                  </a:lnTo>
                  <a:lnTo>
                    <a:pt x="18913" y="11409"/>
                  </a:lnTo>
                  <a:lnTo>
                    <a:pt x="20844" y="9830"/>
                  </a:lnTo>
                  <a:lnTo>
                    <a:pt x="23082" y="7987"/>
                  </a:lnTo>
                  <a:lnTo>
                    <a:pt x="27733" y="4345"/>
                  </a:lnTo>
                  <a:lnTo>
                    <a:pt x="30322" y="1843"/>
                  </a:lnTo>
                  <a:lnTo>
                    <a:pt x="32604" y="352"/>
                  </a:lnTo>
                  <a:lnTo>
                    <a:pt x="32648" y="264"/>
                  </a:lnTo>
                  <a:lnTo>
                    <a:pt x="32692" y="220"/>
                  </a:lnTo>
                  <a:lnTo>
                    <a:pt x="32692" y="176"/>
                  </a:lnTo>
                  <a:lnTo>
                    <a:pt x="32648" y="88"/>
                  </a:lnTo>
                  <a:lnTo>
                    <a:pt x="32604" y="44"/>
                  </a:lnTo>
                  <a:lnTo>
                    <a:pt x="3256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6" name="Google Shape;2926;p126"/>
            <p:cNvSpPr/>
            <p:nvPr/>
          </p:nvSpPr>
          <p:spPr>
            <a:xfrm>
              <a:off x="1560025" y="2811950"/>
              <a:ext cx="854575" cy="1804625"/>
            </a:xfrm>
            <a:custGeom>
              <a:avLst/>
              <a:gdLst/>
              <a:ahLst/>
              <a:cxnLst/>
              <a:rect l="l" t="t" r="r" b="b"/>
              <a:pathLst>
                <a:path w="34183" h="72185" extrusionOk="0">
                  <a:moveTo>
                    <a:pt x="33964" y="1"/>
                  </a:moveTo>
                  <a:lnTo>
                    <a:pt x="33920" y="45"/>
                  </a:lnTo>
                  <a:lnTo>
                    <a:pt x="30014" y="3073"/>
                  </a:lnTo>
                  <a:lnTo>
                    <a:pt x="25977" y="6320"/>
                  </a:lnTo>
                  <a:lnTo>
                    <a:pt x="23257" y="8514"/>
                  </a:lnTo>
                  <a:lnTo>
                    <a:pt x="20975" y="10401"/>
                  </a:lnTo>
                  <a:lnTo>
                    <a:pt x="19659" y="11454"/>
                  </a:lnTo>
                  <a:lnTo>
                    <a:pt x="16675" y="13341"/>
                  </a:lnTo>
                  <a:lnTo>
                    <a:pt x="15534" y="14613"/>
                  </a:lnTo>
                  <a:lnTo>
                    <a:pt x="14656" y="15842"/>
                  </a:lnTo>
                  <a:lnTo>
                    <a:pt x="13779" y="17070"/>
                  </a:lnTo>
                  <a:lnTo>
                    <a:pt x="12199" y="19572"/>
                  </a:lnTo>
                  <a:lnTo>
                    <a:pt x="10444" y="22248"/>
                  </a:lnTo>
                  <a:lnTo>
                    <a:pt x="9566" y="23565"/>
                  </a:lnTo>
                  <a:lnTo>
                    <a:pt x="8601" y="24837"/>
                  </a:lnTo>
                  <a:lnTo>
                    <a:pt x="7196" y="26812"/>
                  </a:lnTo>
                  <a:lnTo>
                    <a:pt x="7196" y="26900"/>
                  </a:lnTo>
                  <a:lnTo>
                    <a:pt x="6802" y="29006"/>
                  </a:lnTo>
                  <a:lnTo>
                    <a:pt x="6187" y="33877"/>
                  </a:lnTo>
                  <a:lnTo>
                    <a:pt x="5705" y="37387"/>
                  </a:lnTo>
                  <a:lnTo>
                    <a:pt x="5266" y="40459"/>
                  </a:lnTo>
                  <a:lnTo>
                    <a:pt x="4564" y="43750"/>
                  </a:lnTo>
                  <a:lnTo>
                    <a:pt x="3730" y="47479"/>
                  </a:lnTo>
                  <a:lnTo>
                    <a:pt x="1624" y="50814"/>
                  </a:lnTo>
                  <a:lnTo>
                    <a:pt x="878" y="52262"/>
                  </a:lnTo>
                  <a:lnTo>
                    <a:pt x="834" y="52306"/>
                  </a:lnTo>
                  <a:lnTo>
                    <a:pt x="527" y="54807"/>
                  </a:lnTo>
                  <a:lnTo>
                    <a:pt x="263" y="57528"/>
                  </a:lnTo>
                  <a:lnTo>
                    <a:pt x="0" y="59415"/>
                  </a:lnTo>
                  <a:lnTo>
                    <a:pt x="0" y="59547"/>
                  </a:lnTo>
                  <a:lnTo>
                    <a:pt x="2413" y="62794"/>
                  </a:lnTo>
                  <a:lnTo>
                    <a:pt x="3774" y="64944"/>
                  </a:lnTo>
                  <a:lnTo>
                    <a:pt x="4607" y="66172"/>
                  </a:lnTo>
                  <a:lnTo>
                    <a:pt x="6275" y="68191"/>
                  </a:lnTo>
                  <a:lnTo>
                    <a:pt x="9390" y="71658"/>
                  </a:lnTo>
                  <a:lnTo>
                    <a:pt x="9434" y="71701"/>
                  </a:lnTo>
                  <a:lnTo>
                    <a:pt x="10093" y="72184"/>
                  </a:lnTo>
                  <a:lnTo>
                    <a:pt x="10751" y="72184"/>
                  </a:lnTo>
                  <a:lnTo>
                    <a:pt x="10839" y="72140"/>
                  </a:lnTo>
                  <a:lnTo>
                    <a:pt x="11804" y="70999"/>
                  </a:lnTo>
                  <a:lnTo>
                    <a:pt x="11848" y="70955"/>
                  </a:lnTo>
                  <a:lnTo>
                    <a:pt x="11848" y="70868"/>
                  </a:lnTo>
                  <a:lnTo>
                    <a:pt x="11804" y="70824"/>
                  </a:lnTo>
                  <a:lnTo>
                    <a:pt x="11804" y="70780"/>
                  </a:lnTo>
                  <a:lnTo>
                    <a:pt x="11716" y="70736"/>
                  </a:lnTo>
                  <a:lnTo>
                    <a:pt x="11584" y="70736"/>
                  </a:lnTo>
                  <a:lnTo>
                    <a:pt x="11541" y="70780"/>
                  </a:lnTo>
                  <a:lnTo>
                    <a:pt x="10619" y="71833"/>
                  </a:lnTo>
                  <a:lnTo>
                    <a:pt x="10224" y="71833"/>
                  </a:lnTo>
                  <a:lnTo>
                    <a:pt x="9654" y="71438"/>
                  </a:lnTo>
                  <a:lnTo>
                    <a:pt x="6538" y="67928"/>
                  </a:lnTo>
                  <a:lnTo>
                    <a:pt x="4915" y="65953"/>
                  </a:lnTo>
                  <a:lnTo>
                    <a:pt x="4037" y="64724"/>
                  </a:lnTo>
                  <a:lnTo>
                    <a:pt x="2677" y="62618"/>
                  </a:lnTo>
                  <a:lnTo>
                    <a:pt x="351" y="59415"/>
                  </a:lnTo>
                  <a:lnTo>
                    <a:pt x="614" y="57572"/>
                  </a:lnTo>
                  <a:lnTo>
                    <a:pt x="878" y="54851"/>
                  </a:lnTo>
                  <a:lnTo>
                    <a:pt x="1185" y="52394"/>
                  </a:lnTo>
                  <a:lnTo>
                    <a:pt x="1931" y="50990"/>
                  </a:lnTo>
                  <a:lnTo>
                    <a:pt x="4037" y="47611"/>
                  </a:lnTo>
                  <a:lnTo>
                    <a:pt x="4037" y="47567"/>
                  </a:lnTo>
                  <a:lnTo>
                    <a:pt x="4915" y="43837"/>
                  </a:lnTo>
                  <a:lnTo>
                    <a:pt x="5573" y="40546"/>
                  </a:lnTo>
                  <a:lnTo>
                    <a:pt x="6056" y="37431"/>
                  </a:lnTo>
                  <a:lnTo>
                    <a:pt x="6494" y="33920"/>
                  </a:lnTo>
                  <a:lnTo>
                    <a:pt x="7109" y="29050"/>
                  </a:lnTo>
                  <a:lnTo>
                    <a:pt x="7504" y="26987"/>
                  </a:lnTo>
                  <a:lnTo>
                    <a:pt x="8908" y="25057"/>
                  </a:lnTo>
                  <a:lnTo>
                    <a:pt x="9829" y="23740"/>
                  </a:lnTo>
                  <a:lnTo>
                    <a:pt x="10751" y="22424"/>
                  </a:lnTo>
                  <a:lnTo>
                    <a:pt x="12462" y="19747"/>
                  </a:lnTo>
                  <a:lnTo>
                    <a:pt x="14086" y="17290"/>
                  </a:lnTo>
                  <a:lnTo>
                    <a:pt x="14919" y="16061"/>
                  </a:lnTo>
                  <a:lnTo>
                    <a:pt x="15797" y="14833"/>
                  </a:lnTo>
                  <a:lnTo>
                    <a:pt x="16894" y="13604"/>
                  </a:lnTo>
                  <a:lnTo>
                    <a:pt x="19834" y="11717"/>
                  </a:lnTo>
                  <a:lnTo>
                    <a:pt x="19878" y="11717"/>
                  </a:lnTo>
                  <a:lnTo>
                    <a:pt x="21194" y="10664"/>
                  </a:lnTo>
                  <a:lnTo>
                    <a:pt x="23476" y="8777"/>
                  </a:lnTo>
                  <a:lnTo>
                    <a:pt x="26197" y="6583"/>
                  </a:lnTo>
                  <a:lnTo>
                    <a:pt x="30234" y="3336"/>
                  </a:lnTo>
                  <a:lnTo>
                    <a:pt x="34139" y="308"/>
                  </a:lnTo>
                  <a:lnTo>
                    <a:pt x="34183" y="264"/>
                  </a:lnTo>
                  <a:lnTo>
                    <a:pt x="34183" y="176"/>
                  </a:lnTo>
                  <a:lnTo>
                    <a:pt x="34183" y="133"/>
                  </a:lnTo>
                  <a:lnTo>
                    <a:pt x="34183" y="45"/>
                  </a:lnTo>
                  <a:lnTo>
                    <a:pt x="3409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7" name="Google Shape;2927;p126"/>
            <p:cNvSpPr/>
            <p:nvPr/>
          </p:nvSpPr>
          <p:spPr>
            <a:xfrm>
              <a:off x="1524900" y="2786725"/>
              <a:ext cx="862275" cy="1885775"/>
            </a:xfrm>
            <a:custGeom>
              <a:avLst/>
              <a:gdLst/>
              <a:ahLst/>
              <a:cxnLst/>
              <a:rect l="l" t="t" r="r" b="b"/>
              <a:pathLst>
                <a:path w="34491" h="75431" extrusionOk="0">
                  <a:moveTo>
                    <a:pt x="34272" y="1"/>
                  </a:moveTo>
                  <a:lnTo>
                    <a:pt x="34184" y="45"/>
                  </a:lnTo>
                  <a:lnTo>
                    <a:pt x="31288" y="2239"/>
                  </a:lnTo>
                  <a:lnTo>
                    <a:pt x="22555" y="9259"/>
                  </a:lnTo>
                  <a:lnTo>
                    <a:pt x="19835" y="11410"/>
                  </a:lnTo>
                  <a:lnTo>
                    <a:pt x="17509" y="12507"/>
                  </a:lnTo>
                  <a:lnTo>
                    <a:pt x="16939" y="12770"/>
                  </a:lnTo>
                  <a:lnTo>
                    <a:pt x="16456" y="13121"/>
                  </a:lnTo>
                  <a:lnTo>
                    <a:pt x="15929" y="13516"/>
                  </a:lnTo>
                  <a:lnTo>
                    <a:pt x="15447" y="13911"/>
                  </a:lnTo>
                  <a:lnTo>
                    <a:pt x="14964" y="14350"/>
                  </a:lnTo>
                  <a:lnTo>
                    <a:pt x="14481" y="14832"/>
                  </a:lnTo>
                  <a:lnTo>
                    <a:pt x="13560" y="15885"/>
                  </a:lnTo>
                  <a:lnTo>
                    <a:pt x="12726" y="17026"/>
                  </a:lnTo>
                  <a:lnTo>
                    <a:pt x="11892" y="18211"/>
                  </a:lnTo>
                  <a:lnTo>
                    <a:pt x="11059" y="19440"/>
                  </a:lnTo>
                  <a:lnTo>
                    <a:pt x="10269" y="20712"/>
                  </a:lnTo>
                  <a:lnTo>
                    <a:pt x="9479" y="21941"/>
                  </a:lnTo>
                  <a:lnTo>
                    <a:pt x="8733" y="23082"/>
                  </a:lnTo>
                  <a:lnTo>
                    <a:pt x="7943" y="24179"/>
                  </a:lnTo>
                  <a:lnTo>
                    <a:pt x="7197" y="25188"/>
                  </a:lnTo>
                  <a:lnTo>
                    <a:pt x="7153" y="25232"/>
                  </a:lnTo>
                  <a:lnTo>
                    <a:pt x="6846" y="26197"/>
                  </a:lnTo>
                  <a:lnTo>
                    <a:pt x="6846" y="26285"/>
                  </a:lnTo>
                  <a:lnTo>
                    <a:pt x="7022" y="27514"/>
                  </a:lnTo>
                  <a:lnTo>
                    <a:pt x="6320" y="33832"/>
                  </a:lnTo>
                  <a:lnTo>
                    <a:pt x="5837" y="37606"/>
                  </a:lnTo>
                  <a:lnTo>
                    <a:pt x="5398" y="40853"/>
                  </a:lnTo>
                  <a:lnTo>
                    <a:pt x="5047" y="42960"/>
                  </a:lnTo>
                  <a:lnTo>
                    <a:pt x="3950" y="47523"/>
                  </a:lnTo>
                  <a:lnTo>
                    <a:pt x="3424" y="49673"/>
                  </a:lnTo>
                  <a:lnTo>
                    <a:pt x="1712" y="52964"/>
                  </a:lnTo>
                  <a:lnTo>
                    <a:pt x="1712" y="53008"/>
                  </a:lnTo>
                  <a:lnTo>
                    <a:pt x="1230" y="56957"/>
                  </a:lnTo>
                  <a:lnTo>
                    <a:pt x="89" y="61302"/>
                  </a:lnTo>
                  <a:lnTo>
                    <a:pt x="89" y="61345"/>
                  </a:lnTo>
                  <a:lnTo>
                    <a:pt x="1" y="62355"/>
                  </a:lnTo>
                  <a:lnTo>
                    <a:pt x="45" y="62486"/>
                  </a:lnTo>
                  <a:lnTo>
                    <a:pt x="1844" y="64812"/>
                  </a:lnTo>
                  <a:lnTo>
                    <a:pt x="4740" y="68147"/>
                  </a:lnTo>
                  <a:lnTo>
                    <a:pt x="6144" y="69814"/>
                  </a:lnTo>
                  <a:lnTo>
                    <a:pt x="8250" y="72096"/>
                  </a:lnTo>
                  <a:lnTo>
                    <a:pt x="9830" y="73983"/>
                  </a:lnTo>
                  <a:lnTo>
                    <a:pt x="10927" y="75387"/>
                  </a:lnTo>
                  <a:lnTo>
                    <a:pt x="11015" y="75431"/>
                  </a:lnTo>
                  <a:lnTo>
                    <a:pt x="11147" y="75431"/>
                  </a:lnTo>
                  <a:lnTo>
                    <a:pt x="11366" y="75343"/>
                  </a:lnTo>
                  <a:lnTo>
                    <a:pt x="11454" y="75255"/>
                  </a:lnTo>
                  <a:lnTo>
                    <a:pt x="12463" y="73764"/>
                  </a:lnTo>
                  <a:lnTo>
                    <a:pt x="12507" y="73676"/>
                  </a:lnTo>
                  <a:lnTo>
                    <a:pt x="12507" y="73632"/>
                  </a:lnTo>
                  <a:lnTo>
                    <a:pt x="12463" y="73544"/>
                  </a:lnTo>
                  <a:lnTo>
                    <a:pt x="12419" y="73500"/>
                  </a:lnTo>
                  <a:lnTo>
                    <a:pt x="12244" y="73500"/>
                  </a:lnTo>
                  <a:lnTo>
                    <a:pt x="12200" y="73544"/>
                  </a:lnTo>
                  <a:lnTo>
                    <a:pt x="11190" y="75036"/>
                  </a:lnTo>
                  <a:lnTo>
                    <a:pt x="11147" y="75036"/>
                  </a:lnTo>
                  <a:lnTo>
                    <a:pt x="10093" y="73764"/>
                  </a:lnTo>
                  <a:lnTo>
                    <a:pt x="8514" y="71877"/>
                  </a:lnTo>
                  <a:lnTo>
                    <a:pt x="6407" y="69551"/>
                  </a:lnTo>
                  <a:lnTo>
                    <a:pt x="2151" y="64549"/>
                  </a:lnTo>
                  <a:lnTo>
                    <a:pt x="396" y="62311"/>
                  </a:lnTo>
                  <a:lnTo>
                    <a:pt x="440" y="61389"/>
                  </a:lnTo>
                  <a:lnTo>
                    <a:pt x="1581" y="57001"/>
                  </a:lnTo>
                  <a:lnTo>
                    <a:pt x="2063" y="53096"/>
                  </a:lnTo>
                  <a:lnTo>
                    <a:pt x="3775" y="49805"/>
                  </a:lnTo>
                  <a:lnTo>
                    <a:pt x="3775" y="49761"/>
                  </a:lnTo>
                  <a:lnTo>
                    <a:pt x="4301" y="47567"/>
                  </a:lnTo>
                  <a:lnTo>
                    <a:pt x="5398" y="43047"/>
                  </a:lnTo>
                  <a:lnTo>
                    <a:pt x="5749" y="40897"/>
                  </a:lnTo>
                  <a:lnTo>
                    <a:pt x="6188" y="37650"/>
                  </a:lnTo>
                  <a:lnTo>
                    <a:pt x="6671" y="33876"/>
                  </a:lnTo>
                  <a:lnTo>
                    <a:pt x="7373" y="27514"/>
                  </a:lnTo>
                  <a:lnTo>
                    <a:pt x="7373" y="27470"/>
                  </a:lnTo>
                  <a:lnTo>
                    <a:pt x="7197" y="26285"/>
                  </a:lnTo>
                  <a:lnTo>
                    <a:pt x="7461" y="25364"/>
                  </a:lnTo>
                  <a:lnTo>
                    <a:pt x="8250" y="24398"/>
                  </a:lnTo>
                  <a:lnTo>
                    <a:pt x="9040" y="23301"/>
                  </a:lnTo>
                  <a:lnTo>
                    <a:pt x="9786" y="22116"/>
                  </a:lnTo>
                  <a:lnTo>
                    <a:pt x="10576" y="20888"/>
                  </a:lnTo>
                  <a:lnTo>
                    <a:pt x="12156" y="18430"/>
                  </a:lnTo>
                  <a:lnTo>
                    <a:pt x="12989" y="17246"/>
                  </a:lnTo>
                  <a:lnTo>
                    <a:pt x="13823" y="16149"/>
                  </a:lnTo>
                  <a:lnTo>
                    <a:pt x="14701" y="15096"/>
                  </a:lnTo>
                  <a:lnTo>
                    <a:pt x="15184" y="14613"/>
                  </a:lnTo>
                  <a:lnTo>
                    <a:pt x="15622" y="14174"/>
                  </a:lnTo>
                  <a:lnTo>
                    <a:pt x="16105" y="13779"/>
                  </a:lnTo>
                  <a:lnTo>
                    <a:pt x="16632" y="13428"/>
                  </a:lnTo>
                  <a:lnTo>
                    <a:pt x="17114" y="13121"/>
                  </a:lnTo>
                  <a:lnTo>
                    <a:pt x="17641" y="12814"/>
                  </a:lnTo>
                  <a:lnTo>
                    <a:pt x="20010" y="11717"/>
                  </a:lnTo>
                  <a:lnTo>
                    <a:pt x="20054" y="11673"/>
                  </a:lnTo>
                  <a:lnTo>
                    <a:pt x="22775" y="9523"/>
                  </a:lnTo>
                  <a:lnTo>
                    <a:pt x="27865" y="5442"/>
                  </a:lnTo>
                  <a:lnTo>
                    <a:pt x="31507" y="2502"/>
                  </a:lnTo>
                  <a:lnTo>
                    <a:pt x="34403" y="308"/>
                  </a:lnTo>
                  <a:lnTo>
                    <a:pt x="34447" y="264"/>
                  </a:lnTo>
                  <a:lnTo>
                    <a:pt x="34491" y="176"/>
                  </a:lnTo>
                  <a:lnTo>
                    <a:pt x="34491" y="132"/>
                  </a:lnTo>
                  <a:lnTo>
                    <a:pt x="34447" y="45"/>
                  </a:lnTo>
                  <a:lnTo>
                    <a:pt x="3440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8" name="Google Shape;2928;p126"/>
            <p:cNvSpPr/>
            <p:nvPr/>
          </p:nvSpPr>
          <p:spPr>
            <a:xfrm>
              <a:off x="2067925" y="3861800"/>
              <a:ext cx="110825" cy="71325"/>
            </a:xfrm>
            <a:custGeom>
              <a:avLst/>
              <a:gdLst/>
              <a:ahLst/>
              <a:cxnLst/>
              <a:rect l="l" t="t" r="r" b="b"/>
              <a:pathLst>
                <a:path w="4433" h="2853" extrusionOk="0">
                  <a:moveTo>
                    <a:pt x="3116" y="351"/>
                  </a:moveTo>
                  <a:lnTo>
                    <a:pt x="3555" y="615"/>
                  </a:lnTo>
                  <a:lnTo>
                    <a:pt x="4082" y="1405"/>
                  </a:lnTo>
                  <a:lnTo>
                    <a:pt x="4038" y="2151"/>
                  </a:lnTo>
                  <a:lnTo>
                    <a:pt x="3862" y="2326"/>
                  </a:lnTo>
                  <a:lnTo>
                    <a:pt x="3511" y="2502"/>
                  </a:lnTo>
                  <a:lnTo>
                    <a:pt x="2370" y="2414"/>
                  </a:lnTo>
                  <a:lnTo>
                    <a:pt x="747" y="1887"/>
                  </a:lnTo>
                  <a:lnTo>
                    <a:pt x="352" y="1492"/>
                  </a:lnTo>
                  <a:lnTo>
                    <a:pt x="352" y="1448"/>
                  </a:lnTo>
                  <a:lnTo>
                    <a:pt x="659" y="1229"/>
                  </a:lnTo>
                  <a:lnTo>
                    <a:pt x="2107" y="439"/>
                  </a:lnTo>
                  <a:lnTo>
                    <a:pt x="3116" y="351"/>
                  </a:lnTo>
                  <a:close/>
                  <a:moveTo>
                    <a:pt x="3160" y="0"/>
                  </a:moveTo>
                  <a:lnTo>
                    <a:pt x="2063" y="88"/>
                  </a:lnTo>
                  <a:lnTo>
                    <a:pt x="1975" y="88"/>
                  </a:lnTo>
                  <a:lnTo>
                    <a:pt x="483" y="922"/>
                  </a:lnTo>
                  <a:lnTo>
                    <a:pt x="440" y="966"/>
                  </a:lnTo>
                  <a:lnTo>
                    <a:pt x="88" y="1229"/>
                  </a:lnTo>
                  <a:lnTo>
                    <a:pt x="45" y="1317"/>
                  </a:lnTo>
                  <a:lnTo>
                    <a:pt x="1" y="1361"/>
                  </a:lnTo>
                  <a:lnTo>
                    <a:pt x="1" y="1580"/>
                  </a:lnTo>
                  <a:lnTo>
                    <a:pt x="88" y="1712"/>
                  </a:lnTo>
                  <a:lnTo>
                    <a:pt x="527" y="2151"/>
                  </a:lnTo>
                  <a:lnTo>
                    <a:pt x="615" y="2194"/>
                  </a:lnTo>
                  <a:lnTo>
                    <a:pt x="2283" y="2765"/>
                  </a:lnTo>
                  <a:lnTo>
                    <a:pt x="2326" y="2765"/>
                  </a:lnTo>
                  <a:lnTo>
                    <a:pt x="3555" y="2853"/>
                  </a:lnTo>
                  <a:lnTo>
                    <a:pt x="3599" y="2853"/>
                  </a:lnTo>
                  <a:lnTo>
                    <a:pt x="4038" y="2633"/>
                  </a:lnTo>
                  <a:lnTo>
                    <a:pt x="4082" y="2589"/>
                  </a:lnTo>
                  <a:lnTo>
                    <a:pt x="4345" y="2326"/>
                  </a:lnTo>
                  <a:lnTo>
                    <a:pt x="4389" y="2238"/>
                  </a:lnTo>
                  <a:lnTo>
                    <a:pt x="4433" y="1361"/>
                  </a:lnTo>
                  <a:lnTo>
                    <a:pt x="4389" y="1273"/>
                  </a:lnTo>
                  <a:lnTo>
                    <a:pt x="3818" y="351"/>
                  </a:lnTo>
                  <a:lnTo>
                    <a:pt x="3731" y="308"/>
                  </a:lnTo>
                  <a:lnTo>
                    <a:pt x="3248" y="44"/>
                  </a:lnTo>
                  <a:lnTo>
                    <a:pt x="316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9" name="Google Shape;2929;p126"/>
            <p:cNvSpPr/>
            <p:nvPr/>
          </p:nvSpPr>
          <p:spPr>
            <a:xfrm>
              <a:off x="2024050" y="3843150"/>
              <a:ext cx="172250" cy="154700"/>
            </a:xfrm>
            <a:custGeom>
              <a:avLst/>
              <a:gdLst/>
              <a:ahLst/>
              <a:cxnLst/>
              <a:rect l="l" t="t" r="r" b="b"/>
              <a:pathLst>
                <a:path w="6890" h="6188" extrusionOk="0">
                  <a:moveTo>
                    <a:pt x="4915" y="395"/>
                  </a:moveTo>
                  <a:lnTo>
                    <a:pt x="5705" y="703"/>
                  </a:lnTo>
                  <a:lnTo>
                    <a:pt x="5924" y="966"/>
                  </a:lnTo>
                  <a:lnTo>
                    <a:pt x="6495" y="2589"/>
                  </a:lnTo>
                  <a:lnTo>
                    <a:pt x="6539" y="5793"/>
                  </a:lnTo>
                  <a:lnTo>
                    <a:pt x="6495" y="5837"/>
                  </a:lnTo>
                  <a:lnTo>
                    <a:pt x="6144" y="5837"/>
                  </a:lnTo>
                  <a:lnTo>
                    <a:pt x="4652" y="5486"/>
                  </a:lnTo>
                  <a:lnTo>
                    <a:pt x="2589" y="4783"/>
                  </a:lnTo>
                  <a:lnTo>
                    <a:pt x="878" y="3950"/>
                  </a:lnTo>
                  <a:lnTo>
                    <a:pt x="571" y="3599"/>
                  </a:lnTo>
                  <a:lnTo>
                    <a:pt x="352" y="2853"/>
                  </a:lnTo>
                  <a:lnTo>
                    <a:pt x="571" y="2414"/>
                  </a:lnTo>
                  <a:lnTo>
                    <a:pt x="966" y="1975"/>
                  </a:lnTo>
                  <a:lnTo>
                    <a:pt x="2677" y="1054"/>
                  </a:lnTo>
                  <a:lnTo>
                    <a:pt x="4125" y="395"/>
                  </a:lnTo>
                  <a:close/>
                  <a:moveTo>
                    <a:pt x="4915" y="0"/>
                  </a:moveTo>
                  <a:lnTo>
                    <a:pt x="4081" y="44"/>
                  </a:lnTo>
                  <a:lnTo>
                    <a:pt x="3994" y="44"/>
                  </a:lnTo>
                  <a:lnTo>
                    <a:pt x="2502" y="746"/>
                  </a:lnTo>
                  <a:lnTo>
                    <a:pt x="746" y="1712"/>
                  </a:lnTo>
                  <a:lnTo>
                    <a:pt x="703" y="1712"/>
                  </a:lnTo>
                  <a:lnTo>
                    <a:pt x="264" y="2194"/>
                  </a:lnTo>
                  <a:lnTo>
                    <a:pt x="264" y="2238"/>
                  </a:lnTo>
                  <a:lnTo>
                    <a:pt x="1" y="2765"/>
                  </a:lnTo>
                  <a:lnTo>
                    <a:pt x="1" y="2897"/>
                  </a:lnTo>
                  <a:lnTo>
                    <a:pt x="220" y="3730"/>
                  </a:lnTo>
                  <a:lnTo>
                    <a:pt x="264" y="3818"/>
                  </a:lnTo>
                  <a:lnTo>
                    <a:pt x="659" y="4213"/>
                  </a:lnTo>
                  <a:lnTo>
                    <a:pt x="703" y="4257"/>
                  </a:lnTo>
                  <a:lnTo>
                    <a:pt x="2458" y="5091"/>
                  </a:lnTo>
                  <a:lnTo>
                    <a:pt x="4564" y="5837"/>
                  </a:lnTo>
                  <a:lnTo>
                    <a:pt x="6100" y="6188"/>
                  </a:lnTo>
                  <a:lnTo>
                    <a:pt x="6626" y="6188"/>
                  </a:lnTo>
                  <a:lnTo>
                    <a:pt x="6802" y="6056"/>
                  </a:lnTo>
                  <a:lnTo>
                    <a:pt x="6890" y="6012"/>
                  </a:lnTo>
                  <a:lnTo>
                    <a:pt x="6890" y="5924"/>
                  </a:lnTo>
                  <a:lnTo>
                    <a:pt x="6846" y="2546"/>
                  </a:lnTo>
                  <a:lnTo>
                    <a:pt x="6802" y="2502"/>
                  </a:lnTo>
                  <a:lnTo>
                    <a:pt x="6232" y="834"/>
                  </a:lnTo>
                  <a:lnTo>
                    <a:pt x="6232" y="746"/>
                  </a:lnTo>
                  <a:lnTo>
                    <a:pt x="5968" y="483"/>
                  </a:lnTo>
                  <a:lnTo>
                    <a:pt x="5880" y="395"/>
                  </a:lnTo>
                  <a:lnTo>
                    <a:pt x="5003" y="44"/>
                  </a:lnTo>
                  <a:lnTo>
                    <a:pt x="491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0" name="Google Shape;2930;p126"/>
            <p:cNvSpPr/>
            <p:nvPr/>
          </p:nvSpPr>
          <p:spPr>
            <a:xfrm>
              <a:off x="1979075" y="3826700"/>
              <a:ext cx="240275" cy="215025"/>
            </a:xfrm>
            <a:custGeom>
              <a:avLst/>
              <a:gdLst/>
              <a:ahLst/>
              <a:cxnLst/>
              <a:rect l="l" t="t" r="r" b="b"/>
              <a:pathLst>
                <a:path w="9611" h="8601" extrusionOk="0">
                  <a:moveTo>
                    <a:pt x="6714" y="351"/>
                  </a:moveTo>
                  <a:lnTo>
                    <a:pt x="7855" y="702"/>
                  </a:lnTo>
                  <a:lnTo>
                    <a:pt x="8206" y="966"/>
                  </a:lnTo>
                  <a:lnTo>
                    <a:pt x="8864" y="3028"/>
                  </a:lnTo>
                  <a:lnTo>
                    <a:pt x="9259" y="6495"/>
                  </a:lnTo>
                  <a:lnTo>
                    <a:pt x="8952" y="7592"/>
                  </a:lnTo>
                  <a:lnTo>
                    <a:pt x="8645" y="8250"/>
                  </a:lnTo>
                  <a:lnTo>
                    <a:pt x="7987" y="8162"/>
                  </a:lnTo>
                  <a:lnTo>
                    <a:pt x="1054" y="6451"/>
                  </a:lnTo>
                  <a:lnTo>
                    <a:pt x="483" y="6144"/>
                  </a:lnTo>
                  <a:lnTo>
                    <a:pt x="395" y="5924"/>
                  </a:lnTo>
                  <a:lnTo>
                    <a:pt x="1931" y="2633"/>
                  </a:lnTo>
                  <a:lnTo>
                    <a:pt x="2545" y="2019"/>
                  </a:lnTo>
                  <a:lnTo>
                    <a:pt x="4432" y="1010"/>
                  </a:lnTo>
                  <a:lnTo>
                    <a:pt x="5837" y="395"/>
                  </a:lnTo>
                  <a:lnTo>
                    <a:pt x="6714" y="351"/>
                  </a:lnTo>
                  <a:close/>
                  <a:moveTo>
                    <a:pt x="6714" y="0"/>
                  </a:moveTo>
                  <a:lnTo>
                    <a:pt x="5793" y="44"/>
                  </a:lnTo>
                  <a:lnTo>
                    <a:pt x="5749" y="44"/>
                  </a:lnTo>
                  <a:lnTo>
                    <a:pt x="4301" y="658"/>
                  </a:lnTo>
                  <a:lnTo>
                    <a:pt x="2370" y="1712"/>
                  </a:lnTo>
                  <a:lnTo>
                    <a:pt x="2326" y="1755"/>
                  </a:lnTo>
                  <a:lnTo>
                    <a:pt x="1668" y="2414"/>
                  </a:lnTo>
                  <a:lnTo>
                    <a:pt x="1624" y="2458"/>
                  </a:lnTo>
                  <a:lnTo>
                    <a:pt x="44" y="5880"/>
                  </a:lnTo>
                  <a:lnTo>
                    <a:pt x="0" y="5924"/>
                  </a:lnTo>
                  <a:lnTo>
                    <a:pt x="44" y="6012"/>
                  </a:lnTo>
                  <a:lnTo>
                    <a:pt x="176" y="6319"/>
                  </a:lnTo>
                  <a:lnTo>
                    <a:pt x="264" y="6407"/>
                  </a:lnTo>
                  <a:lnTo>
                    <a:pt x="922" y="6758"/>
                  </a:lnTo>
                  <a:lnTo>
                    <a:pt x="966" y="6802"/>
                  </a:lnTo>
                  <a:lnTo>
                    <a:pt x="5793" y="7986"/>
                  </a:lnTo>
                  <a:lnTo>
                    <a:pt x="7899" y="8513"/>
                  </a:lnTo>
                  <a:lnTo>
                    <a:pt x="7943" y="8513"/>
                  </a:lnTo>
                  <a:lnTo>
                    <a:pt x="8733" y="8601"/>
                  </a:lnTo>
                  <a:lnTo>
                    <a:pt x="8864" y="8601"/>
                  </a:lnTo>
                  <a:lnTo>
                    <a:pt x="8908" y="8513"/>
                  </a:lnTo>
                  <a:lnTo>
                    <a:pt x="9303" y="7723"/>
                  </a:lnTo>
                  <a:lnTo>
                    <a:pt x="9610" y="6538"/>
                  </a:lnTo>
                  <a:lnTo>
                    <a:pt x="9610" y="6495"/>
                  </a:lnTo>
                  <a:lnTo>
                    <a:pt x="9215" y="2984"/>
                  </a:lnTo>
                  <a:lnTo>
                    <a:pt x="9215" y="2940"/>
                  </a:lnTo>
                  <a:lnTo>
                    <a:pt x="8513" y="834"/>
                  </a:lnTo>
                  <a:lnTo>
                    <a:pt x="8469" y="746"/>
                  </a:lnTo>
                  <a:lnTo>
                    <a:pt x="8031" y="395"/>
                  </a:lnTo>
                  <a:lnTo>
                    <a:pt x="7987" y="395"/>
                  </a:lnTo>
                  <a:lnTo>
                    <a:pt x="680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1" name="Google Shape;2931;p126"/>
            <p:cNvSpPr/>
            <p:nvPr/>
          </p:nvSpPr>
          <p:spPr>
            <a:xfrm>
              <a:off x="1923125" y="3808050"/>
              <a:ext cx="342300" cy="295125"/>
            </a:xfrm>
            <a:custGeom>
              <a:avLst/>
              <a:gdLst/>
              <a:ahLst/>
              <a:cxnLst/>
              <a:rect l="l" t="t" r="r" b="b"/>
              <a:pathLst>
                <a:path w="13692" h="11805" extrusionOk="0">
                  <a:moveTo>
                    <a:pt x="8952" y="351"/>
                  </a:moveTo>
                  <a:lnTo>
                    <a:pt x="10883" y="1097"/>
                  </a:lnTo>
                  <a:lnTo>
                    <a:pt x="11848" y="4213"/>
                  </a:lnTo>
                  <a:lnTo>
                    <a:pt x="12463" y="8162"/>
                  </a:lnTo>
                  <a:lnTo>
                    <a:pt x="12463" y="8206"/>
                  </a:lnTo>
                  <a:lnTo>
                    <a:pt x="13340" y="9478"/>
                  </a:lnTo>
                  <a:lnTo>
                    <a:pt x="13340" y="9917"/>
                  </a:lnTo>
                  <a:lnTo>
                    <a:pt x="12901" y="10400"/>
                  </a:lnTo>
                  <a:lnTo>
                    <a:pt x="11497" y="11146"/>
                  </a:lnTo>
                  <a:lnTo>
                    <a:pt x="10444" y="11453"/>
                  </a:lnTo>
                  <a:lnTo>
                    <a:pt x="8382" y="10663"/>
                  </a:lnTo>
                  <a:lnTo>
                    <a:pt x="8382" y="10619"/>
                  </a:lnTo>
                  <a:lnTo>
                    <a:pt x="5003" y="9829"/>
                  </a:lnTo>
                  <a:lnTo>
                    <a:pt x="1536" y="9303"/>
                  </a:lnTo>
                  <a:lnTo>
                    <a:pt x="352" y="8952"/>
                  </a:lnTo>
                  <a:lnTo>
                    <a:pt x="352" y="8689"/>
                  </a:lnTo>
                  <a:lnTo>
                    <a:pt x="571" y="8118"/>
                  </a:lnTo>
                  <a:lnTo>
                    <a:pt x="1668" y="6582"/>
                  </a:lnTo>
                  <a:lnTo>
                    <a:pt x="3028" y="4388"/>
                  </a:lnTo>
                  <a:lnTo>
                    <a:pt x="3994" y="2589"/>
                  </a:lnTo>
                  <a:lnTo>
                    <a:pt x="5310" y="1712"/>
                  </a:lnTo>
                  <a:lnTo>
                    <a:pt x="8162" y="351"/>
                  </a:lnTo>
                  <a:close/>
                  <a:moveTo>
                    <a:pt x="8075" y="0"/>
                  </a:moveTo>
                  <a:lnTo>
                    <a:pt x="5178" y="1404"/>
                  </a:lnTo>
                  <a:lnTo>
                    <a:pt x="5135" y="1404"/>
                  </a:lnTo>
                  <a:lnTo>
                    <a:pt x="3774" y="2326"/>
                  </a:lnTo>
                  <a:lnTo>
                    <a:pt x="3686" y="2370"/>
                  </a:lnTo>
                  <a:lnTo>
                    <a:pt x="2721" y="4213"/>
                  </a:lnTo>
                  <a:lnTo>
                    <a:pt x="1361" y="6407"/>
                  </a:lnTo>
                  <a:lnTo>
                    <a:pt x="264" y="7943"/>
                  </a:lnTo>
                  <a:lnTo>
                    <a:pt x="264" y="7987"/>
                  </a:lnTo>
                  <a:lnTo>
                    <a:pt x="44" y="8557"/>
                  </a:lnTo>
                  <a:lnTo>
                    <a:pt x="0" y="8601"/>
                  </a:lnTo>
                  <a:lnTo>
                    <a:pt x="0" y="9084"/>
                  </a:lnTo>
                  <a:lnTo>
                    <a:pt x="0" y="9171"/>
                  </a:lnTo>
                  <a:lnTo>
                    <a:pt x="88" y="9259"/>
                  </a:lnTo>
                  <a:lnTo>
                    <a:pt x="1449" y="9610"/>
                  </a:lnTo>
                  <a:lnTo>
                    <a:pt x="1492" y="9610"/>
                  </a:lnTo>
                  <a:lnTo>
                    <a:pt x="4959" y="10181"/>
                  </a:lnTo>
                  <a:lnTo>
                    <a:pt x="8294" y="10970"/>
                  </a:lnTo>
                  <a:lnTo>
                    <a:pt x="10400" y="11804"/>
                  </a:lnTo>
                  <a:lnTo>
                    <a:pt x="10488" y="11804"/>
                  </a:lnTo>
                  <a:lnTo>
                    <a:pt x="11585" y="11453"/>
                  </a:lnTo>
                  <a:lnTo>
                    <a:pt x="11629" y="11453"/>
                  </a:lnTo>
                  <a:lnTo>
                    <a:pt x="13121" y="10707"/>
                  </a:lnTo>
                  <a:lnTo>
                    <a:pt x="13165" y="10663"/>
                  </a:lnTo>
                  <a:lnTo>
                    <a:pt x="13647" y="10093"/>
                  </a:lnTo>
                  <a:lnTo>
                    <a:pt x="13691" y="10005"/>
                  </a:lnTo>
                  <a:lnTo>
                    <a:pt x="13691" y="9391"/>
                  </a:lnTo>
                  <a:lnTo>
                    <a:pt x="13647" y="9303"/>
                  </a:lnTo>
                  <a:lnTo>
                    <a:pt x="12770" y="8030"/>
                  </a:lnTo>
                  <a:lnTo>
                    <a:pt x="12155" y="4125"/>
                  </a:lnTo>
                  <a:lnTo>
                    <a:pt x="11190" y="922"/>
                  </a:lnTo>
                  <a:lnTo>
                    <a:pt x="11190" y="878"/>
                  </a:lnTo>
                  <a:lnTo>
                    <a:pt x="11102" y="834"/>
                  </a:lnTo>
                  <a:lnTo>
                    <a:pt x="904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2" name="Google Shape;2932;p126"/>
            <p:cNvSpPr/>
            <p:nvPr/>
          </p:nvSpPr>
          <p:spPr>
            <a:xfrm>
              <a:off x="1712500" y="4127275"/>
              <a:ext cx="79000" cy="51575"/>
            </a:xfrm>
            <a:custGeom>
              <a:avLst/>
              <a:gdLst/>
              <a:ahLst/>
              <a:cxnLst/>
              <a:rect l="l" t="t" r="r" b="b"/>
              <a:pathLst>
                <a:path w="3160" h="2063" extrusionOk="0">
                  <a:moveTo>
                    <a:pt x="1931" y="352"/>
                  </a:moveTo>
                  <a:lnTo>
                    <a:pt x="2502" y="527"/>
                  </a:lnTo>
                  <a:lnTo>
                    <a:pt x="2677" y="703"/>
                  </a:lnTo>
                  <a:lnTo>
                    <a:pt x="2546" y="790"/>
                  </a:lnTo>
                  <a:lnTo>
                    <a:pt x="1492" y="1317"/>
                  </a:lnTo>
                  <a:lnTo>
                    <a:pt x="351" y="1624"/>
                  </a:lnTo>
                  <a:lnTo>
                    <a:pt x="746" y="1010"/>
                  </a:lnTo>
                  <a:lnTo>
                    <a:pt x="1317" y="439"/>
                  </a:lnTo>
                  <a:lnTo>
                    <a:pt x="1931" y="352"/>
                  </a:lnTo>
                  <a:close/>
                  <a:moveTo>
                    <a:pt x="1931" y="0"/>
                  </a:moveTo>
                  <a:lnTo>
                    <a:pt x="1185" y="132"/>
                  </a:lnTo>
                  <a:lnTo>
                    <a:pt x="1097" y="176"/>
                  </a:lnTo>
                  <a:lnTo>
                    <a:pt x="483" y="790"/>
                  </a:lnTo>
                  <a:lnTo>
                    <a:pt x="44" y="1449"/>
                  </a:lnTo>
                  <a:lnTo>
                    <a:pt x="44" y="1536"/>
                  </a:lnTo>
                  <a:lnTo>
                    <a:pt x="0" y="1843"/>
                  </a:lnTo>
                  <a:lnTo>
                    <a:pt x="0" y="1931"/>
                  </a:lnTo>
                  <a:lnTo>
                    <a:pt x="44" y="2019"/>
                  </a:lnTo>
                  <a:lnTo>
                    <a:pt x="176" y="2063"/>
                  </a:lnTo>
                  <a:lnTo>
                    <a:pt x="220" y="2019"/>
                  </a:lnTo>
                  <a:lnTo>
                    <a:pt x="1580" y="1668"/>
                  </a:lnTo>
                  <a:lnTo>
                    <a:pt x="1624" y="1668"/>
                  </a:lnTo>
                  <a:lnTo>
                    <a:pt x="2677" y="1097"/>
                  </a:lnTo>
                  <a:lnTo>
                    <a:pt x="3072" y="878"/>
                  </a:lnTo>
                  <a:lnTo>
                    <a:pt x="3116" y="834"/>
                  </a:lnTo>
                  <a:lnTo>
                    <a:pt x="3160" y="746"/>
                  </a:lnTo>
                  <a:lnTo>
                    <a:pt x="3160" y="659"/>
                  </a:lnTo>
                  <a:lnTo>
                    <a:pt x="3116" y="615"/>
                  </a:lnTo>
                  <a:lnTo>
                    <a:pt x="2721" y="264"/>
                  </a:lnTo>
                  <a:lnTo>
                    <a:pt x="2633" y="220"/>
                  </a:lnTo>
                  <a:lnTo>
                    <a:pt x="201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3" name="Google Shape;2933;p126"/>
            <p:cNvSpPr/>
            <p:nvPr/>
          </p:nvSpPr>
          <p:spPr>
            <a:xfrm>
              <a:off x="2405800" y="1437400"/>
              <a:ext cx="928100" cy="1383375"/>
            </a:xfrm>
            <a:custGeom>
              <a:avLst/>
              <a:gdLst/>
              <a:ahLst/>
              <a:cxnLst/>
              <a:rect l="l" t="t" r="r" b="b"/>
              <a:pathLst>
                <a:path w="37124" h="55335" extrusionOk="0">
                  <a:moveTo>
                    <a:pt x="36773" y="1"/>
                  </a:moveTo>
                  <a:lnTo>
                    <a:pt x="36685" y="45"/>
                  </a:lnTo>
                  <a:lnTo>
                    <a:pt x="36641" y="89"/>
                  </a:lnTo>
                  <a:lnTo>
                    <a:pt x="36597" y="133"/>
                  </a:lnTo>
                  <a:lnTo>
                    <a:pt x="36597" y="220"/>
                  </a:lnTo>
                  <a:lnTo>
                    <a:pt x="36641" y="264"/>
                  </a:lnTo>
                  <a:lnTo>
                    <a:pt x="36685" y="396"/>
                  </a:lnTo>
                  <a:lnTo>
                    <a:pt x="36773" y="1361"/>
                  </a:lnTo>
                  <a:lnTo>
                    <a:pt x="36773" y="3204"/>
                  </a:lnTo>
                  <a:lnTo>
                    <a:pt x="36071" y="4916"/>
                  </a:lnTo>
                  <a:lnTo>
                    <a:pt x="36071" y="4959"/>
                  </a:lnTo>
                  <a:lnTo>
                    <a:pt x="35281" y="7856"/>
                  </a:lnTo>
                  <a:lnTo>
                    <a:pt x="34667" y="9962"/>
                  </a:lnTo>
                  <a:lnTo>
                    <a:pt x="34008" y="11980"/>
                  </a:lnTo>
                  <a:lnTo>
                    <a:pt x="32648" y="14745"/>
                  </a:lnTo>
                  <a:lnTo>
                    <a:pt x="31551" y="16851"/>
                  </a:lnTo>
                  <a:lnTo>
                    <a:pt x="30630" y="18957"/>
                  </a:lnTo>
                  <a:lnTo>
                    <a:pt x="29138" y="21634"/>
                  </a:lnTo>
                  <a:lnTo>
                    <a:pt x="27733" y="23872"/>
                  </a:lnTo>
                  <a:lnTo>
                    <a:pt x="26505" y="25803"/>
                  </a:lnTo>
                  <a:lnTo>
                    <a:pt x="25144" y="28216"/>
                  </a:lnTo>
                  <a:lnTo>
                    <a:pt x="25144" y="28260"/>
                  </a:lnTo>
                  <a:lnTo>
                    <a:pt x="24881" y="29094"/>
                  </a:lnTo>
                  <a:lnTo>
                    <a:pt x="24881" y="29137"/>
                  </a:lnTo>
                  <a:lnTo>
                    <a:pt x="24881" y="30059"/>
                  </a:lnTo>
                  <a:lnTo>
                    <a:pt x="25232" y="32736"/>
                  </a:lnTo>
                  <a:lnTo>
                    <a:pt x="25583" y="36290"/>
                  </a:lnTo>
                  <a:lnTo>
                    <a:pt x="25496" y="36422"/>
                  </a:lnTo>
                  <a:lnTo>
                    <a:pt x="23345" y="37694"/>
                  </a:lnTo>
                  <a:lnTo>
                    <a:pt x="21371" y="39098"/>
                  </a:lnTo>
                  <a:lnTo>
                    <a:pt x="21327" y="39098"/>
                  </a:lnTo>
                  <a:lnTo>
                    <a:pt x="19659" y="40590"/>
                  </a:lnTo>
                  <a:lnTo>
                    <a:pt x="16500" y="43048"/>
                  </a:lnTo>
                  <a:lnTo>
                    <a:pt x="16456" y="43091"/>
                  </a:lnTo>
                  <a:lnTo>
                    <a:pt x="14964" y="44583"/>
                  </a:lnTo>
                  <a:lnTo>
                    <a:pt x="12595" y="47085"/>
                  </a:lnTo>
                  <a:lnTo>
                    <a:pt x="10401" y="48313"/>
                  </a:lnTo>
                  <a:lnTo>
                    <a:pt x="8250" y="49147"/>
                  </a:lnTo>
                  <a:lnTo>
                    <a:pt x="8207" y="49147"/>
                  </a:lnTo>
                  <a:lnTo>
                    <a:pt x="6627" y="50156"/>
                  </a:lnTo>
                  <a:lnTo>
                    <a:pt x="89" y="55027"/>
                  </a:lnTo>
                  <a:lnTo>
                    <a:pt x="45" y="55071"/>
                  </a:lnTo>
                  <a:lnTo>
                    <a:pt x="1" y="55115"/>
                  </a:lnTo>
                  <a:lnTo>
                    <a:pt x="45" y="55202"/>
                  </a:lnTo>
                  <a:lnTo>
                    <a:pt x="45" y="55246"/>
                  </a:lnTo>
                  <a:lnTo>
                    <a:pt x="133" y="55334"/>
                  </a:lnTo>
                  <a:lnTo>
                    <a:pt x="176" y="55334"/>
                  </a:lnTo>
                  <a:lnTo>
                    <a:pt x="308" y="55290"/>
                  </a:lnTo>
                  <a:lnTo>
                    <a:pt x="6846" y="50463"/>
                  </a:lnTo>
                  <a:lnTo>
                    <a:pt x="8382" y="49454"/>
                  </a:lnTo>
                  <a:lnTo>
                    <a:pt x="10532" y="48620"/>
                  </a:lnTo>
                  <a:lnTo>
                    <a:pt x="10576" y="48620"/>
                  </a:lnTo>
                  <a:lnTo>
                    <a:pt x="12814" y="47348"/>
                  </a:lnTo>
                  <a:lnTo>
                    <a:pt x="12858" y="47348"/>
                  </a:lnTo>
                  <a:lnTo>
                    <a:pt x="15227" y="44803"/>
                  </a:lnTo>
                  <a:lnTo>
                    <a:pt x="16719" y="43355"/>
                  </a:lnTo>
                  <a:lnTo>
                    <a:pt x="19879" y="40854"/>
                  </a:lnTo>
                  <a:lnTo>
                    <a:pt x="21546" y="39362"/>
                  </a:lnTo>
                  <a:lnTo>
                    <a:pt x="23521" y="37957"/>
                  </a:lnTo>
                  <a:lnTo>
                    <a:pt x="25715" y="36729"/>
                  </a:lnTo>
                  <a:lnTo>
                    <a:pt x="25759" y="36641"/>
                  </a:lnTo>
                  <a:lnTo>
                    <a:pt x="25890" y="36422"/>
                  </a:lnTo>
                  <a:lnTo>
                    <a:pt x="25934" y="36334"/>
                  </a:lnTo>
                  <a:lnTo>
                    <a:pt x="25583" y="32692"/>
                  </a:lnTo>
                  <a:lnTo>
                    <a:pt x="25232" y="30015"/>
                  </a:lnTo>
                  <a:lnTo>
                    <a:pt x="25232" y="29181"/>
                  </a:lnTo>
                  <a:lnTo>
                    <a:pt x="25452" y="28391"/>
                  </a:lnTo>
                  <a:lnTo>
                    <a:pt x="26812" y="25978"/>
                  </a:lnTo>
                  <a:lnTo>
                    <a:pt x="29445" y="21809"/>
                  </a:lnTo>
                  <a:lnTo>
                    <a:pt x="30937" y="19133"/>
                  </a:lnTo>
                  <a:lnTo>
                    <a:pt x="30981" y="19133"/>
                  </a:lnTo>
                  <a:lnTo>
                    <a:pt x="31858" y="17026"/>
                  </a:lnTo>
                  <a:lnTo>
                    <a:pt x="32955" y="14920"/>
                  </a:lnTo>
                  <a:lnTo>
                    <a:pt x="34359" y="12112"/>
                  </a:lnTo>
                  <a:lnTo>
                    <a:pt x="35018" y="10050"/>
                  </a:lnTo>
                  <a:lnTo>
                    <a:pt x="35632" y="7943"/>
                  </a:lnTo>
                  <a:lnTo>
                    <a:pt x="36422" y="5047"/>
                  </a:lnTo>
                  <a:lnTo>
                    <a:pt x="37080" y="3292"/>
                  </a:lnTo>
                  <a:lnTo>
                    <a:pt x="37124" y="3248"/>
                  </a:lnTo>
                  <a:lnTo>
                    <a:pt x="37124" y="1361"/>
                  </a:lnTo>
                  <a:lnTo>
                    <a:pt x="37036" y="352"/>
                  </a:lnTo>
                  <a:lnTo>
                    <a:pt x="37036" y="264"/>
                  </a:lnTo>
                  <a:lnTo>
                    <a:pt x="36948" y="89"/>
                  </a:lnTo>
                  <a:lnTo>
                    <a:pt x="36904" y="45"/>
                  </a:lnTo>
                  <a:lnTo>
                    <a:pt x="3681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4" name="Google Shape;2934;p126"/>
            <p:cNvSpPr/>
            <p:nvPr/>
          </p:nvSpPr>
          <p:spPr>
            <a:xfrm>
              <a:off x="2378375" y="1436325"/>
              <a:ext cx="928100" cy="1359200"/>
            </a:xfrm>
            <a:custGeom>
              <a:avLst/>
              <a:gdLst/>
              <a:ahLst/>
              <a:cxnLst/>
              <a:rect l="l" t="t" r="r" b="b"/>
              <a:pathLst>
                <a:path w="37124" h="54368" extrusionOk="0">
                  <a:moveTo>
                    <a:pt x="36641" y="0"/>
                  </a:moveTo>
                  <a:lnTo>
                    <a:pt x="36553" y="44"/>
                  </a:lnTo>
                  <a:lnTo>
                    <a:pt x="36510" y="88"/>
                  </a:lnTo>
                  <a:lnTo>
                    <a:pt x="36510" y="132"/>
                  </a:lnTo>
                  <a:lnTo>
                    <a:pt x="36510" y="219"/>
                  </a:lnTo>
                  <a:lnTo>
                    <a:pt x="36685" y="878"/>
                  </a:lnTo>
                  <a:lnTo>
                    <a:pt x="36773" y="1316"/>
                  </a:lnTo>
                  <a:lnTo>
                    <a:pt x="36685" y="2194"/>
                  </a:lnTo>
                  <a:lnTo>
                    <a:pt x="36115" y="4169"/>
                  </a:lnTo>
                  <a:lnTo>
                    <a:pt x="35588" y="6275"/>
                  </a:lnTo>
                  <a:lnTo>
                    <a:pt x="34886" y="8776"/>
                  </a:lnTo>
                  <a:lnTo>
                    <a:pt x="34140" y="11102"/>
                  </a:lnTo>
                  <a:lnTo>
                    <a:pt x="32824" y="14042"/>
                  </a:lnTo>
                  <a:lnTo>
                    <a:pt x="31814" y="15929"/>
                  </a:lnTo>
                  <a:lnTo>
                    <a:pt x="30542" y="18693"/>
                  </a:lnTo>
                  <a:lnTo>
                    <a:pt x="29094" y="21194"/>
                  </a:lnTo>
                  <a:lnTo>
                    <a:pt x="27558" y="23652"/>
                  </a:lnTo>
                  <a:lnTo>
                    <a:pt x="26285" y="25758"/>
                  </a:lnTo>
                  <a:lnTo>
                    <a:pt x="24881" y="28171"/>
                  </a:lnTo>
                  <a:lnTo>
                    <a:pt x="22599" y="31682"/>
                  </a:lnTo>
                  <a:lnTo>
                    <a:pt x="22599" y="31769"/>
                  </a:lnTo>
                  <a:lnTo>
                    <a:pt x="22468" y="32866"/>
                  </a:lnTo>
                  <a:lnTo>
                    <a:pt x="22380" y="35631"/>
                  </a:lnTo>
                  <a:lnTo>
                    <a:pt x="22161" y="36508"/>
                  </a:lnTo>
                  <a:lnTo>
                    <a:pt x="21722" y="37254"/>
                  </a:lnTo>
                  <a:lnTo>
                    <a:pt x="20142" y="38790"/>
                  </a:lnTo>
                  <a:lnTo>
                    <a:pt x="17070" y="41335"/>
                  </a:lnTo>
                  <a:lnTo>
                    <a:pt x="17070" y="41379"/>
                  </a:lnTo>
                  <a:lnTo>
                    <a:pt x="15491" y="43047"/>
                  </a:lnTo>
                  <a:lnTo>
                    <a:pt x="13516" y="45285"/>
                  </a:lnTo>
                  <a:lnTo>
                    <a:pt x="12331" y="46294"/>
                  </a:lnTo>
                  <a:lnTo>
                    <a:pt x="11234" y="46820"/>
                  </a:lnTo>
                  <a:lnTo>
                    <a:pt x="8777" y="47742"/>
                  </a:lnTo>
                  <a:lnTo>
                    <a:pt x="8733" y="47786"/>
                  </a:lnTo>
                  <a:lnTo>
                    <a:pt x="6934" y="48927"/>
                  </a:lnTo>
                  <a:lnTo>
                    <a:pt x="2195" y="52481"/>
                  </a:lnTo>
                  <a:lnTo>
                    <a:pt x="45" y="54061"/>
                  </a:lnTo>
                  <a:lnTo>
                    <a:pt x="1" y="54104"/>
                  </a:lnTo>
                  <a:lnTo>
                    <a:pt x="1" y="54148"/>
                  </a:lnTo>
                  <a:lnTo>
                    <a:pt x="1" y="54236"/>
                  </a:lnTo>
                  <a:lnTo>
                    <a:pt x="1" y="54280"/>
                  </a:lnTo>
                  <a:lnTo>
                    <a:pt x="89" y="54324"/>
                  </a:lnTo>
                  <a:lnTo>
                    <a:pt x="176" y="54368"/>
                  </a:lnTo>
                  <a:lnTo>
                    <a:pt x="264" y="54324"/>
                  </a:lnTo>
                  <a:lnTo>
                    <a:pt x="2370" y="52788"/>
                  </a:lnTo>
                  <a:lnTo>
                    <a:pt x="5486" y="50462"/>
                  </a:lnTo>
                  <a:lnTo>
                    <a:pt x="7153" y="49190"/>
                  </a:lnTo>
                  <a:lnTo>
                    <a:pt x="8909" y="48093"/>
                  </a:lnTo>
                  <a:lnTo>
                    <a:pt x="11366" y="47128"/>
                  </a:lnTo>
                  <a:lnTo>
                    <a:pt x="12507" y="46601"/>
                  </a:lnTo>
                  <a:lnTo>
                    <a:pt x="12551" y="46601"/>
                  </a:lnTo>
                  <a:lnTo>
                    <a:pt x="13736" y="45548"/>
                  </a:lnTo>
                  <a:lnTo>
                    <a:pt x="13779" y="45548"/>
                  </a:lnTo>
                  <a:lnTo>
                    <a:pt x="15754" y="43310"/>
                  </a:lnTo>
                  <a:lnTo>
                    <a:pt x="17334" y="41599"/>
                  </a:lnTo>
                  <a:lnTo>
                    <a:pt x="20361" y="39054"/>
                  </a:lnTo>
                  <a:lnTo>
                    <a:pt x="21985" y="37474"/>
                  </a:lnTo>
                  <a:lnTo>
                    <a:pt x="22029" y="37474"/>
                  </a:lnTo>
                  <a:lnTo>
                    <a:pt x="22512" y="36640"/>
                  </a:lnTo>
                  <a:lnTo>
                    <a:pt x="22512" y="36596"/>
                  </a:lnTo>
                  <a:lnTo>
                    <a:pt x="22731" y="35675"/>
                  </a:lnTo>
                  <a:lnTo>
                    <a:pt x="22819" y="32910"/>
                  </a:lnTo>
                  <a:lnTo>
                    <a:pt x="22950" y="31813"/>
                  </a:lnTo>
                  <a:lnTo>
                    <a:pt x="25188" y="28347"/>
                  </a:lnTo>
                  <a:lnTo>
                    <a:pt x="26593" y="25933"/>
                  </a:lnTo>
                  <a:lnTo>
                    <a:pt x="27821" y="23827"/>
                  </a:lnTo>
                  <a:lnTo>
                    <a:pt x="29401" y="21370"/>
                  </a:lnTo>
                  <a:lnTo>
                    <a:pt x="30849" y="18869"/>
                  </a:lnTo>
                  <a:lnTo>
                    <a:pt x="32121" y="16104"/>
                  </a:lnTo>
                  <a:lnTo>
                    <a:pt x="33131" y="14173"/>
                  </a:lnTo>
                  <a:lnTo>
                    <a:pt x="34491" y="11233"/>
                  </a:lnTo>
                  <a:lnTo>
                    <a:pt x="35237" y="8864"/>
                  </a:lnTo>
                  <a:lnTo>
                    <a:pt x="35895" y="6363"/>
                  </a:lnTo>
                  <a:lnTo>
                    <a:pt x="36466" y="4256"/>
                  </a:lnTo>
                  <a:lnTo>
                    <a:pt x="36992" y="2282"/>
                  </a:lnTo>
                  <a:lnTo>
                    <a:pt x="37036" y="2238"/>
                  </a:lnTo>
                  <a:lnTo>
                    <a:pt x="37124" y="1316"/>
                  </a:lnTo>
                  <a:lnTo>
                    <a:pt x="37124" y="1273"/>
                  </a:lnTo>
                  <a:lnTo>
                    <a:pt x="37036" y="790"/>
                  </a:lnTo>
                  <a:lnTo>
                    <a:pt x="36861" y="132"/>
                  </a:lnTo>
                  <a:lnTo>
                    <a:pt x="36817" y="44"/>
                  </a:lnTo>
                  <a:lnTo>
                    <a:pt x="3677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5" name="Google Shape;2935;p126"/>
            <p:cNvSpPr/>
            <p:nvPr/>
          </p:nvSpPr>
          <p:spPr>
            <a:xfrm>
              <a:off x="2348775" y="1447275"/>
              <a:ext cx="932475" cy="1321925"/>
            </a:xfrm>
            <a:custGeom>
              <a:avLst/>
              <a:gdLst/>
              <a:ahLst/>
              <a:cxnLst/>
              <a:rect l="l" t="t" r="r" b="b"/>
              <a:pathLst>
                <a:path w="37299" h="52877" extrusionOk="0">
                  <a:moveTo>
                    <a:pt x="37079" y="1"/>
                  </a:moveTo>
                  <a:lnTo>
                    <a:pt x="36991" y="45"/>
                  </a:lnTo>
                  <a:lnTo>
                    <a:pt x="36948" y="89"/>
                  </a:lnTo>
                  <a:lnTo>
                    <a:pt x="36948" y="132"/>
                  </a:lnTo>
                  <a:lnTo>
                    <a:pt x="36860" y="703"/>
                  </a:lnTo>
                  <a:lnTo>
                    <a:pt x="35763" y="4828"/>
                  </a:lnTo>
                  <a:lnTo>
                    <a:pt x="35061" y="7504"/>
                  </a:lnTo>
                  <a:lnTo>
                    <a:pt x="34315" y="9918"/>
                  </a:lnTo>
                  <a:lnTo>
                    <a:pt x="32165" y="14525"/>
                  </a:lnTo>
                  <a:lnTo>
                    <a:pt x="31024" y="17026"/>
                  </a:lnTo>
                  <a:lnTo>
                    <a:pt x="29532" y="19615"/>
                  </a:lnTo>
                  <a:lnTo>
                    <a:pt x="26987" y="23696"/>
                  </a:lnTo>
                  <a:lnTo>
                    <a:pt x="24705" y="27645"/>
                  </a:lnTo>
                  <a:lnTo>
                    <a:pt x="23696" y="29094"/>
                  </a:lnTo>
                  <a:lnTo>
                    <a:pt x="21063" y="32648"/>
                  </a:lnTo>
                  <a:lnTo>
                    <a:pt x="21019" y="32692"/>
                  </a:lnTo>
                  <a:lnTo>
                    <a:pt x="20229" y="35017"/>
                  </a:lnTo>
                  <a:lnTo>
                    <a:pt x="18386" y="38528"/>
                  </a:lnTo>
                  <a:lnTo>
                    <a:pt x="17114" y="39888"/>
                  </a:lnTo>
                  <a:lnTo>
                    <a:pt x="14963" y="42389"/>
                  </a:lnTo>
                  <a:lnTo>
                    <a:pt x="12813" y="44627"/>
                  </a:lnTo>
                  <a:lnTo>
                    <a:pt x="9391" y="45900"/>
                  </a:lnTo>
                  <a:lnTo>
                    <a:pt x="9391" y="45944"/>
                  </a:lnTo>
                  <a:lnTo>
                    <a:pt x="7855" y="46821"/>
                  </a:lnTo>
                  <a:lnTo>
                    <a:pt x="7811" y="46865"/>
                  </a:lnTo>
                  <a:lnTo>
                    <a:pt x="6012" y="48225"/>
                  </a:lnTo>
                  <a:lnTo>
                    <a:pt x="44" y="52569"/>
                  </a:lnTo>
                  <a:lnTo>
                    <a:pt x="0" y="52613"/>
                  </a:lnTo>
                  <a:lnTo>
                    <a:pt x="0" y="52657"/>
                  </a:lnTo>
                  <a:lnTo>
                    <a:pt x="0" y="52745"/>
                  </a:lnTo>
                  <a:lnTo>
                    <a:pt x="0" y="52789"/>
                  </a:lnTo>
                  <a:lnTo>
                    <a:pt x="88" y="52833"/>
                  </a:lnTo>
                  <a:lnTo>
                    <a:pt x="176" y="52877"/>
                  </a:lnTo>
                  <a:lnTo>
                    <a:pt x="263" y="52833"/>
                  </a:lnTo>
                  <a:lnTo>
                    <a:pt x="6231" y="48489"/>
                  </a:lnTo>
                  <a:lnTo>
                    <a:pt x="8030" y="47128"/>
                  </a:lnTo>
                  <a:lnTo>
                    <a:pt x="9522" y="46251"/>
                  </a:lnTo>
                  <a:lnTo>
                    <a:pt x="12243" y="45241"/>
                  </a:lnTo>
                  <a:lnTo>
                    <a:pt x="12989" y="44934"/>
                  </a:lnTo>
                  <a:lnTo>
                    <a:pt x="13077" y="44890"/>
                  </a:lnTo>
                  <a:lnTo>
                    <a:pt x="15227" y="42653"/>
                  </a:lnTo>
                  <a:lnTo>
                    <a:pt x="17377" y="40107"/>
                  </a:lnTo>
                  <a:lnTo>
                    <a:pt x="18649" y="38747"/>
                  </a:lnTo>
                  <a:lnTo>
                    <a:pt x="18693" y="38703"/>
                  </a:lnTo>
                  <a:lnTo>
                    <a:pt x="20580" y="35193"/>
                  </a:lnTo>
                  <a:lnTo>
                    <a:pt x="20580" y="35149"/>
                  </a:lnTo>
                  <a:lnTo>
                    <a:pt x="21326" y="32823"/>
                  </a:lnTo>
                  <a:lnTo>
                    <a:pt x="23959" y="29313"/>
                  </a:lnTo>
                  <a:lnTo>
                    <a:pt x="25012" y="27821"/>
                  </a:lnTo>
                  <a:lnTo>
                    <a:pt x="27294" y="23872"/>
                  </a:lnTo>
                  <a:lnTo>
                    <a:pt x="29839" y="19791"/>
                  </a:lnTo>
                  <a:lnTo>
                    <a:pt x="31331" y="17158"/>
                  </a:lnTo>
                  <a:lnTo>
                    <a:pt x="32472" y="14701"/>
                  </a:lnTo>
                  <a:lnTo>
                    <a:pt x="34666" y="10049"/>
                  </a:lnTo>
                  <a:lnTo>
                    <a:pt x="35412" y="7592"/>
                  </a:lnTo>
                  <a:lnTo>
                    <a:pt x="36114" y="4915"/>
                  </a:lnTo>
                  <a:lnTo>
                    <a:pt x="37211" y="791"/>
                  </a:lnTo>
                  <a:lnTo>
                    <a:pt x="37211" y="747"/>
                  </a:lnTo>
                  <a:lnTo>
                    <a:pt x="37299" y="176"/>
                  </a:lnTo>
                  <a:lnTo>
                    <a:pt x="37255" y="132"/>
                  </a:lnTo>
                  <a:lnTo>
                    <a:pt x="37255" y="45"/>
                  </a:lnTo>
                  <a:lnTo>
                    <a:pt x="3721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6" name="Google Shape;2936;p126"/>
            <p:cNvSpPr/>
            <p:nvPr/>
          </p:nvSpPr>
          <p:spPr>
            <a:xfrm>
              <a:off x="2318050" y="1439600"/>
              <a:ext cx="942350" cy="1302175"/>
            </a:xfrm>
            <a:custGeom>
              <a:avLst/>
              <a:gdLst/>
              <a:ahLst/>
              <a:cxnLst/>
              <a:rect l="l" t="t" r="r" b="b"/>
              <a:pathLst>
                <a:path w="37694" h="52087" extrusionOk="0">
                  <a:moveTo>
                    <a:pt x="37431" y="1"/>
                  </a:moveTo>
                  <a:lnTo>
                    <a:pt x="37387" y="45"/>
                  </a:lnTo>
                  <a:lnTo>
                    <a:pt x="37343" y="132"/>
                  </a:lnTo>
                  <a:lnTo>
                    <a:pt x="37255" y="527"/>
                  </a:lnTo>
                  <a:lnTo>
                    <a:pt x="36377" y="3116"/>
                  </a:lnTo>
                  <a:lnTo>
                    <a:pt x="35763" y="5266"/>
                  </a:lnTo>
                  <a:lnTo>
                    <a:pt x="35149" y="7636"/>
                  </a:lnTo>
                  <a:lnTo>
                    <a:pt x="33876" y="11322"/>
                  </a:lnTo>
                  <a:lnTo>
                    <a:pt x="32560" y="13867"/>
                  </a:lnTo>
                  <a:lnTo>
                    <a:pt x="31551" y="16105"/>
                  </a:lnTo>
                  <a:lnTo>
                    <a:pt x="30629" y="17684"/>
                  </a:lnTo>
                  <a:lnTo>
                    <a:pt x="29708" y="19264"/>
                  </a:lnTo>
                  <a:lnTo>
                    <a:pt x="27821" y="22380"/>
                  </a:lnTo>
                  <a:lnTo>
                    <a:pt x="26504" y="24486"/>
                  </a:lnTo>
                  <a:lnTo>
                    <a:pt x="25232" y="26636"/>
                  </a:lnTo>
                  <a:lnTo>
                    <a:pt x="23959" y="28567"/>
                  </a:lnTo>
                  <a:lnTo>
                    <a:pt x="22687" y="30190"/>
                  </a:lnTo>
                  <a:lnTo>
                    <a:pt x="21283" y="31902"/>
                  </a:lnTo>
                  <a:lnTo>
                    <a:pt x="19791" y="33481"/>
                  </a:lnTo>
                  <a:lnTo>
                    <a:pt x="17684" y="35280"/>
                  </a:lnTo>
                  <a:lnTo>
                    <a:pt x="17684" y="35324"/>
                  </a:lnTo>
                  <a:lnTo>
                    <a:pt x="16763" y="36334"/>
                  </a:lnTo>
                  <a:lnTo>
                    <a:pt x="16719" y="36377"/>
                  </a:lnTo>
                  <a:lnTo>
                    <a:pt x="16149" y="37387"/>
                  </a:lnTo>
                  <a:lnTo>
                    <a:pt x="15359" y="39449"/>
                  </a:lnTo>
                  <a:lnTo>
                    <a:pt x="14437" y="41424"/>
                  </a:lnTo>
                  <a:lnTo>
                    <a:pt x="12901" y="43486"/>
                  </a:lnTo>
                  <a:lnTo>
                    <a:pt x="12331" y="43925"/>
                  </a:lnTo>
                  <a:lnTo>
                    <a:pt x="9917" y="44890"/>
                  </a:lnTo>
                  <a:lnTo>
                    <a:pt x="8338" y="45856"/>
                  </a:lnTo>
                  <a:lnTo>
                    <a:pt x="6144" y="47479"/>
                  </a:lnTo>
                  <a:lnTo>
                    <a:pt x="3599" y="49322"/>
                  </a:lnTo>
                  <a:lnTo>
                    <a:pt x="88" y="51779"/>
                  </a:lnTo>
                  <a:lnTo>
                    <a:pt x="44" y="51823"/>
                  </a:lnTo>
                  <a:lnTo>
                    <a:pt x="0" y="51867"/>
                  </a:lnTo>
                  <a:lnTo>
                    <a:pt x="0" y="51955"/>
                  </a:lnTo>
                  <a:lnTo>
                    <a:pt x="44" y="51999"/>
                  </a:lnTo>
                  <a:lnTo>
                    <a:pt x="88" y="52043"/>
                  </a:lnTo>
                  <a:lnTo>
                    <a:pt x="176" y="52087"/>
                  </a:lnTo>
                  <a:lnTo>
                    <a:pt x="308" y="52043"/>
                  </a:lnTo>
                  <a:lnTo>
                    <a:pt x="3818" y="49585"/>
                  </a:lnTo>
                  <a:lnTo>
                    <a:pt x="6319" y="47786"/>
                  </a:lnTo>
                  <a:lnTo>
                    <a:pt x="8513" y="46163"/>
                  </a:lnTo>
                  <a:lnTo>
                    <a:pt x="10049" y="45197"/>
                  </a:lnTo>
                  <a:lnTo>
                    <a:pt x="12506" y="44232"/>
                  </a:lnTo>
                  <a:lnTo>
                    <a:pt x="12506" y="44188"/>
                  </a:lnTo>
                  <a:lnTo>
                    <a:pt x="13121" y="43749"/>
                  </a:lnTo>
                  <a:lnTo>
                    <a:pt x="13165" y="43705"/>
                  </a:lnTo>
                  <a:lnTo>
                    <a:pt x="14744" y="41599"/>
                  </a:lnTo>
                  <a:lnTo>
                    <a:pt x="14744" y="41555"/>
                  </a:lnTo>
                  <a:lnTo>
                    <a:pt x="15666" y="39581"/>
                  </a:lnTo>
                  <a:lnTo>
                    <a:pt x="16456" y="37562"/>
                  </a:lnTo>
                  <a:lnTo>
                    <a:pt x="17026" y="36553"/>
                  </a:lnTo>
                  <a:lnTo>
                    <a:pt x="17948" y="35544"/>
                  </a:lnTo>
                  <a:lnTo>
                    <a:pt x="20054" y="33745"/>
                  </a:lnTo>
                  <a:lnTo>
                    <a:pt x="21546" y="32121"/>
                  </a:lnTo>
                  <a:lnTo>
                    <a:pt x="22950" y="30410"/>
                  </a:lnTo>
                  <a:lnTo>
                    <a:pt x="24223" y="28742"/>
                  </a:lnTo>
                  <a:lnTo>
                    <a:pt x="25539" y="26855"/>
                  </a:lnTo>
                  <a:lnTo>
                    <a:pt x="26811" y="24661"/>
                  </a:lnTo>
                  <a:lnTo>
                    <a:pt x="28128" y="22555"/>
                  </a:lnTo>
                  <a:lnTo>
                    <a:pt x="30015" y="19440"/>
                  </a:lnTo>
                  <a:lnTo>
                    <a:pt x="30936" y="17860"/>
                  </a:lnTo>
                  <a:lnTo>
                    <a:pt x="31858" y="16236"/>
                  </a:lnTo>
                  <a:lnTo>
                    <a:pt x="32911" y="14042"/>
                  </a:lnTo>
                  <a:lnTo>
                    <a:pt x="34183" y="11453"/>
                  </a:lnTo>
                  <a:lnTo>
                    <a:pt x="35456" y="7724"/>
                  </a:lnTo>
                  <a:lnTo>
                    <a:pt x="36114" y="5354"/>
                  </a:lnTo>
                  <a:lnTo>
                    <a:pt x="36685" y="3248"/>
                  </a:lnTo>
                  <a:lnTo>
                    <a:pt x="37606" y="615"/>
                  </a:lnTo>
                  <a:lnTo>
                    <a:pt x="37694" y="176"/>
                  </a:lnTo>
                  <a:lnTo>
                    <a:pt x="37694" y="132"/>
                  </a:lnTo>
                  <a:lnTo>
                    <a:pt x="37694" y="45"/>
                  </a:lnTo>
                  <a:lnTo>
                    <a:pt x="3765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7" name="Google Shape;2937;p126"/>
            <p:cNvSpPr/>
            <p:nvPr/>
          </p:nvSpPr>
          <p:spPr>
            <a:xfrm>
              <a:off x="2259900" y="1412175"/>
              <a:ext cx="956625" cy="1275850"/>
            </a:xfrm>
            <a:custGeom>
              <a:avLst/>
              <a:gdLst/>
              <a:ahLst/>
              <a:cxnLst/>
              <a:rect l="l" t="t" r="r" b="b"/>
              <a:pathLst>
                <a:path w="38265" h="51034" extrusionOk="0">
                  <a:moveTo>
                    <a:pt x="38001" y="1"/>
                  </a:moveTo>
                  <a:lnTo>
                    <a:pt x="37957" y="45"/>
                  </a:lnTo>
                  <a:lnTo>
                    <a:pt x="37914" y="88"/>
                  </a:lnTo>
                  <a:lnTo>
                    <a:pt x="37299" y="1888"/>
                  </a:lnTo>
                  <a:lnTo>
                    <a:pt x="36334" y="4082"/>
                  </a:lnTo>
                  <a:lnTo>
                    <a:pt x="36334" y="4125"/>
                  </a:lnTo>
                  <a:lnTo>
                    <a:pt x="35588" y="6714"/>
                  </a:lnTo>
                  <a:lnTo>
                    <a:pt x="34623" y="10049"/>
                  </a:lnTo>
                  <a:lnTo>
                    <a:pt x="32999" y="13604"/>
                  </a:lnTo>
                  <a:lnTo>
                    <a:pt x="32121" y="15315"/>
                  </a:lnTo>
                  <a:lnTo>
                    <a:pt x="29313" y="20142"/>
                  </a:lnTo>
                  <a:lnTo>
                    <a:pt x="27865" y="22467"/>
                  </a:lnTo>
                  <a:lnTo>
                    <a:pt x="26636" y="24530"/>
                  </a:lnTo>
                  <a:lnTo>
                    <a:pt x="24442" y="27909"/>
                  </a:lnTo>
                  <a:lnTo>
                    <a:pt x="22819" y="29927"/>
                  </a:lnTo>
                  <a:lnTo>
                    <a:pt x="21853" y="31112"/>
                  </a:lnTo>
                  <a:lnTo>
                    <a:pt x="20932" y="32077"/>
                  </a:lnTo>
                  <a:lnTo>
                    <a:pt x="20010" y="32955"/>
                  </a:lnTo>
                  <a:lnTo>
                    <a:pt x="19133" y="33701"/>
                  </a:lnTo>
                  <a:lnTo>
                    <a:pt x="18211" y="34403"/>
                  </a:lnTo>
                  <a:lnTo>
                    <a:pt x="17246" y="35017"/>
                  </a:lnTo>
                  <a:lnTo>
                    <a:pt x="15096" y="36377"/>
                  </a:lnTo>
                  <a:lnTo>
                    <a:pt x="13472" y="37343"/>
                  </a:lnTo>
                  <a:lnTo>
                    <a:pt x="11103" y="39010"/>
                  </a:lnTo>
                  <a:lnTo>
                    <a:pt x="11059" y="39010"/>
                  </a:lnTo>
                  <a:lnTo>
                    <a:pt x="9347" y="40590"/>
                  </a:lnTo>
                  <a:lnTo>
                    <a:pt x="9303" y="40634"/>
                  </a:lnTo>
                  <a:lnTo>
                    <a:pt x="8163" y="42652"/>
                  </a:lnTo>
                  <a:lnTo>
                    <a:pt x="5793" y="46645"/>
                  </a:lnTo>
                  <a:lnTo>
                    <a:pt x="4959" y="47304"/>
                  </a:lnTo>
                  <a:lnTo>
                    <a:pt x="2897" y="48708"/>
                  </a:lnTo>
                  <a:lnTo>
                    <a:pt x="45" y="50726"/>
                  </a:lnTo>
                  <a:lnTo>
                    <a:pt x="1" y="50770"/>
                  </a:lnTo>
                  <a:lnTo>
                    <a:pt x="1" y="50858"/>
                  </a:lnTo>
                  <a:lnTo>
                    <a:pt x="1" y="50902"/>
                  </a:lnTo>
                  <a:lnTo>
                    <a:pt x="1" y="50990"/>
                  </a:lnTo>
                  <a:lnTo>
                    <a:pt x="89" y="51033"/>
                  </a:lnTo>
                  <a:lnTo>
                    <a:pt x="264" y="51033"/>
                  </a:lnTo>
                  <a:lnTo>
                    <a:pt x="3116" y="48971"/>
                  </a:lnTo>
                  <a:lnTo>
                    <a:pt x="5179" y="47611"/>
                  </a:lnTo>
                  <a:lnTo>
                    <a:pt x="6056" y="46909"/>
                  </a:lnTo>
                  <a:lnTo>
                    <a:pt x="6100" y="46865"/>
                  </a:lnTo>
                  <a:lnTo>
                    <a:pt x="8470" y="42828"/>
                  </a:lnTo>
                  <a:lnTo>
                    <a:pt x="9611" y="40809"/>
                  </a:lnTo>
                  <a:lnTo>
                    <a:pt x="11278" y="39317"/>
                  </a:lnTo>
                  <a:lnTo>
                    <a:pt x="13692" y="37650"/>
                  </a:lnTo>
                  <a:lnTo>
                    <a:pt x="15271" y="36685"/>
                  </a:lnTo>
                  <a:lnTo>
                    <a:pt x="17421" y="35324"/>
                  </a:lnTo>
                  <a:lnTo>
                    <a:pt x="18431" y="34666"/>
                  </a:lnTo>
                  <a:lnTo>
                    <a:pt x="19352" y="33964"/>
                  </a:lnTo>
                  <a:lnTo>
                    <a:pt x="20230" y="33218"/>
                  </a:lnTo>
                  <a:lnTo>
                    <a:pt x="21151" y="32340"/>
                  </a:lnTo>
                  <a:lnTo>
                    <a:pt x="22117" y="31331"/>
                  </a:lnTo>
                  <a:lnTo>
                    <a:pt x="23126" y="30146"/>
                  </a:lnTo>
                  <a:lnTo>
                    <a:pt x="24706" y="28084"/>
                  </a:lnTo>
                  <a:lnTo>
                    <a:pt x="26943" y="24705"/>
                  </a:lnTo>
                  <a:lnTo>
                    <a:pt x="28172" y="22643"/>
                  </a:lnTo>
                  <a:lnTo>
                    <a:pt x="29620" y="20317"/>
                  </a:lnTo>
                  <a:lnTo>
                    <a:pt x="32429" y="15490"/>
                  </a:lnTo>
                  <a:lnTo>
                    <a:pt x="33306" y="13735"/>
                  </a:lnTo>
                  <a:lnTo>
                    <a:pt x="34974" y="10181"/>
                  </a:lnTo>
                  <a:lnTo>
                    <a:pt x="34974" y="10137"/>
                  </a:lnTo>
                  <a:lnTo>
                    <a:pt x="35895" y="6802"/>
                  </a:lnTo>
                  <a:lnTo>
                    <a:pt x="36685" y="4213"/>
                  </a:lnTo>
                  <a:lnTo>
                    <a:pt x="37606" y="2019"/>
                  </a:lnTo>
                  <a:lnTo>
                    <a:pt x="38221" y="220"/>
                  </a:lnTo>
                  <a:lnTo>
                    <a:pt x="38265" y="132"/>
                  </a:lnTo>
                  <a:lnTo>
                    <a:pt x="38221" y="88"/>
                  </a:lnTo>
                  <a:lnTo>
                    <a:pt x="38177" y="45"/>
                  </a:lnTo>
                  <a:lnTo>
                    <a:pt x="3813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8" name="Google Shape;2938;p126"/>
            <p:cNvSpPr/>
            <p:nvPr/>
          </p:nvSpPr>
          <p:spPr>
            <a:xfrm>
              <a:off x="2230300" y="1375975"/>
              <a:ext cx="970875" cy="1286825"/>
            </a:xfrm>
            <a:custGeom>
              <a:avLst/>
              <a:gdLst/>
              <a:ahLst/>
              <a:cxnLst/>
              <a:rect l="l" t="t" r="r" b="b"/>
              <a:pathLst>
                <a:path w="38835" h="51473" extrusionOk="0">
                  <a:moveTo>
                    <a:pt x="38659" y="1"/>
                  </a:moveTo>
                  <a:lnTo>
                    <a:pt x="38571" y="45"/>
                  </a:lnTo>
                  <a:lnTo>
                    <a:pt x="38527" y="88"/>
                  </a:lnTo>
                  <a:lnTo>
                    <a:pt x="38527" y="132"/>
                  </a:lnTo>
                  <a:lnTo>
                    <a:pt x="38220" y="1185"/>
                  </a:lnTo>
                  <a:lnTo>
                    <a:pt x="37255" y="3511"/>
                  </a:lnTo>
                  <a:lnTo>
                    <a:pt x="36158" y="6144"/>
                  </a:lnTo>
                  <a:lnTo>
                    <a:pt x="36114" y="6144"/>
                  </a:lnTo>
                  <a:lnTo>
                    <a:pt x="34710" y="11058"/>
                  </a:lnTo>
                  <a:lnTo>
                    <a:pt x="32954" y="14876"/>
                  </a:lnTo>
                  <a:lnTo>
                    <a:pt x="31111" y="18079"/>
                  </a:lnTo>
                  <a:lnTo>
                    <a:pt x="29049" y="21678"/>
                  </a:lnTo>
                  <a:lnTo>
                    <a:pt x="27996" y="23433"/>
                  </a:lnTo>
                  <a:lnTo>
                    <a:pt x="26943" y="25188"/>
                  </a:lnTo>
                  <a:lnTo>
                    <a:pt x="25802" y="26855"/>
                  </a:lnTo>
                  <a:lnTo>
                    <a:pt x="24661" y="28523"/>
                  </a:lnTo>
                  <a:lnTo>
                    <a:pt x="23476" y="30059"/>
                  </a:lnTo>
                  <a:lnTo>
                    <a:pt x="22862" y="30805"/>
                  </a:lnTo>
                  <a:lnTo>
                    <a:pt x="22204" y="31507"/>
                  </a:lnTo>
                  <a:lnTo>
                    <a:pt x="18869" y="34578"/>
                  </a:lnTo>
                  <a:lnTo>
                    <a:pt x="14919" y="37167"/>
                  </a:lnTo>
                  <a:lnTo>
                    <a:pt x="10882" y="39888"/>
                  </a:lnTo>
                  <a:lnTo>
                    <a:pt x="9083" y="41160"/>
                  </a:lnTo>
                  <a:lnTo>
                    <a:pt x="6714" y="42565"/>
                  </a:lnTo>
                  <a:lnTo>
                    <a:pt x="4169" y="43925"/>
                  </a:lnTo>
                  <a:lnTo>
                    <a:pt x="4125" y="43969"/>
                  </a:lnTo>
                  <a:lnTo>
                    <a:pt x="3774" y="44408"/>
                  </a:lnTo>
                  <a:lnTo>
                    <a:pt x="3774" y="44495"/>
                  </a:lnTo>
                  <a:lnTo>
                    <a:pt x="3247" y="45856"/>
                  </a:lnTo>
                  <a:lnTo>
                    <a:pt x="2370" y="48225"/>
                  </a:lnTo>
                  <a:lnTo>
                    <a:pt x="1316" y="50024"/>
                  </a:lnTo>
                  <a:lnTo>
                    <a:pt x="44" y="51165"/>
                  </a:lnTo>
                  <a:lnTo>
                    <a:pt x="44" y="51209"/>
                  </a:lnTo>
                  <a:lnTo>
                    <a:pt x="0" y="51297"/>
                  </a:lnTo>
                  <a:lnTo>
                    <a:pt x="0" y="51341"/>
                  </a:lnTo>
                  <a:lnTo>
                    <a:pt x="44" y="51428"/>
                  </a:lnTo>
                  <a:lnTo>
                    <a:pt x="132" y="51428"/>
                  </a:lnTo>
                  <a:lnTo>
                    <a:pt x="176" y="51472"/>
                  </a:lnTo>
                  <a:lnTo>
                    <a:pt x="307" y="51428"/>
                  </a:lnTo>
                  <a:lnTo>
                    <a:pt x="1580" y="50244"/>
                  </a:lnTo>
                  <a:lnTo>
                    <a:pt x="1624" y="50200"/>
                  </a:lnTo>
                  <a:lnTo>
                    <a:pt x="2677" y="48401"/>
                  </a:lnTo>
                  <a:lnTo>
                    <a:pt x="2721" y="48357"/>
                  </a:lnTo>
                  <a:lnTo>
                    <a:pt x="3598" y="45987"/>
                  </a:lnTo>
                  <a:lnTo>
                    <a:pt x="4081" y="44627"/>
                  </a:lnTo>
                  <a:lnTo>
                    <a:pt x="4388" y="44232"/>
                  </a:lnTo>
                  <a:lnTo>
                    <a:pt x="6889" y="42872"/>
                  </a:lnTo>
                  <a:lnTo>
                    <a:pt x="9303" y="41424"/>
                  </a:lnTo>
                  <a:lnTo>
                    <a:pt x="11102" y="40151"/>
                  </a:lnTo>
                  <a:lnTo>
                    <a:pt x="15139" y="37431"/>
                  </a:lnTo>
                  <a:lnTo>
                    <a:pt x="19088" y="34842"/>
                  </a:lnTo>
                  <a:lnTo>
                    <a:pt x="22467" y="31770"/>
                  </a:lnTo>
                  <a:lnTo>
                    <a:pt x="23081" y="31024"/>
                  </a:lnTo>
                  <a:lnTo>
                    <a:pt x="23739" y="30278"/>
                  </a:lnTo>
                  <a:lnTo>
                    <a:pt x="24924" y="28742"/>
                  </a:lnTo>
                  <a:lnTo>
                    <a:pt x="26109" y="27075"/>
                  </a:lnTo>
                  <a:lnTo>
                    <a:pt x="27206" y="25363"/>
                  </a:lnTo>
                  <a:lnTo>
                    <a:pt x="28303" y="23608"/>
                  </a:lnTo>
                  <a:lnTo>
                    <a:pt x="29356" y="21853"/>
                  </a:lnTo>
                  <a:lnTo>
                    <a:pt x="31419" y="18255"/>
                  </a:lnTo>
                  <a:lnTo>
                    <a:pt x="33261" y="15008"/>
                  </a:lnTo>
                  <a:lnTo>
                    <a:pt x="35061" y="11190"/>
                  </a:lnTo>
                  <a:lnTo>
                    <a:pt x="35061" y="11146"/>
                  </a:lnTo>
                  <a:lnTo>
                    <a:pt x="36465" y="6276"/>
                  </a:lnTo>
                  <a:lnTo>
                    <a:pt x="37606" y="3643"/>
                  </a:lnTo>
                  <a:lnTo>
                    <a:pt x="38571" y="1317"/>
                  </a:lnTo>
                  <a:lnTo>
                    <a:pt x="38571" y="1273"/>
                  </a:lnTo>
                  <a:lnTo>
                    <a:pt x="38834" y="220"/>
                  </a:lnTo>
                  <a:lnTo>
                    <a:pt x="38834" y="176"/>
                  </a:lnTo>
                  <a:lnTo>
                    <a:pt x="38834" y="88"/>
                  </a:lnTo>
                  <a:lnTo>
                    <a:pt x="38790" y="45"/>
                  </a:lnTo>
                  <a:lnTo>
                    <a:pt x="3870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9" name="Google Shape;2939;p126"/>
            <p:cNvSpPr/>
            <p:nvPr/>
          </p:nvSpPr>
          <p:spPr>
            <a:xfrm>
              <a:off x="2174350" y="1371600"/>
              <a:ext cx="1005975" cy="1239625"/>
            </a:xfrm>
            <a:custGeom>
              <a:avLst/>
              <a:gdLst/>
              <a:ahLst/>
              <a:cxnLst/>
              <a:rect l="l" t="t" r="r" b="b"/>
              <a:pathLst>
                <a:path w="40239" h="49585" extrusionOk="0">
                  <a:moveTo>
                    <a:pt x="40063" y="0"/>
                  </a:moveTo>
                  <a:lnTo>
                    <a:pt x="39975" y="44"/>
                  </a:lnTo>
                  <a:lnTo>
                    <a:pt x="39931" y="88"/>
                  </a:lnTo>
                  <a:lnTo>
                    <a:pt x="39888" y="132"/>
                  </a:lnTo>
                  <a:lnTo>
                    <a:pt x="39185" y="1799"/>
                  </a:lnTo>
                  <a:lnTo>
                    <a:pt x="36991" y="6933"/>
                  </a:lnTo>
                  <a:lnTo>
                    <a:pt x="36991" y="6977"/>
                  </a:lnTo>
                  <a:lnTo>
                    <a:pt x="36509" y="8645"/>
                  </a:lnTo>
                  <a:lnTo>
                    <a:pt x="35587" y="11541"/>
                  </a:lnTo>
                  <a:lnTo>
                    <a:pt x="33613" y="15358"/>
                  </a:lnTo>
                  <a:lnTo>
                    <a:pt x="32735" y="16894"/>
                  </a:lnTo>
                  <a:lnTo>
                    <a:pt x="31901" y="18430"/>
                  </a:lnTo>
                  <a:lnTo>
                    <a:pt x="30146" y="21370"/>
                  </a:lnTo>
                  <a:lnTo>
                    <a:pt x="28303" y="24310"/>
                  </a:lnTo>
                  <a:lnTo>
                    <a:pt x="26328" y="27338"/>
                  </a:lnTo>
                  <a:lnTo>
                    <a:pt x="23388" y="30936"/>
                  </a:lnTo>
                  <a:lnTo>
                    <a:pt x="20273" y="33700"/>
                  </a:lnTo>
                  <a:lnTo>
                    <a:pt x="16587" y="36157"/>
                  </a:lnTo>
                  <a:lnTo>
                    <a:pt x="14393" y="37562"/>
                  </a:lnTo>
                  <a:lnTo>
                    <a:pt x="12638" y="38746"/>
                  </a:lnTo>
                  <a:lnTo>
                    <a:pt x="10663" y="40194"/>
                  </a:lnTo>
                  <a:lnTo>
                    <a:pt x="8645" y="41379"/>
                  </a:lnTo>
                  <a:lnTo>
                    <a:pt x="6143" y="42652"/>
                  </a:lnTo>
                  <a:lnTo>
                    <a:pt x="6143" y="42696"/>
                  </a:lnTo>
                  <a:lnTo>
                    <a:pt x="5046" y="43398"/>
                  </a:lnTo>
                  <a:lnTo>
                    <a:pt x="5046" y="43442"/>
                  </a:lnTo>
                  <a:lnTo>
                    <a:pt x="1799" y="46118"/>
                  </a:lnTo>
                  <a:lnTo>
                    <a:pt x="1799" y="46162"/>
                  </a:lnTo>
                  <a:lnTo>
                    <a:pt x="1185" y="46864"/>
                  </a:lnTo>
                  <a:lnTo>
                    <a:pt x="1141" y="46908"/>
                  </a:lnTo>
                  <a:lnTo>
                    <a:pt x="0" y="49365"/>
                  </a:lnTo>
                  <a:lnTo>
                    <a:pt x="0" y="49409"/>
                  </a:lnTo>
                  <a:lnTo>
                    <a:pt x="0" y="49497"/>
                  </a:lnTo>
                  <a:lnTo>
                    <a:pt x="44" y="49541"/>
                  </a:lnTo>
                  <a:lnTo>
                    <a:pt x="88" y="49585"/>
                  </a:lnTo>
                  <a:lnTo>
                    <a:pt x="263" y="49585"/>
                  </a:lnTo>
                  <a:lnTo>
                    <a:pt x="307" y="49497"/>
                  </a:lnTo>
                  <a:lnTo>
                    <a:pt x="1448" y="47084"/>
                  </a:lnTo>
                  <a:lnTo>
                    <a:pt x="2019" y="46382"/>
                  </a:lnTo>
                  <a:lnTo>
                    <a:pt x="5266" y="43705"/>
                  </a:lnTo>
                  <a:lnTo>
                    <a:pt x="6319" y="42959"/>
                  </a:lnTo>
                  <a:lnTo>
                    <a:pt x="8820" y="41686"/>
                  </a:lnTo>
                  <a:lnTo>
                    <a:pt x="10839" y="40502"/>
                  </a:lnTo>
                  <a:lnTo>
                    <a:pt x="12813" y="39054"/>
                  </a:lnTo>
                  <a:lnTo>
                    <a:pt x="14612" y="37869"/>
                  </a:lnTo>
                  <a:lnTo>
                    <a:pt x="16806" y="36421"/>
                  </a:lnTo>
                  <a:lnTo>
                    <a:pt x="20448" y="34007"/>
                  </a:lnTo>
                  <a:lnTo>
                    <a:pt x="20492" y="33963"/>
                  </a:lnTo>
                  <a:lnTo>
                    <a:pt x="23608" y="31155"/>
                  </a:lnTo>
                  <a:lnTo>
                    <a:pt x="23652" y="31155"/>
                  </a:lnTo>
                  <a:lnTo>
                    <a:pt x="26592" y="27557"/>
                  </a:lnTo>
                  <a:lnTo>
                    <a:pt x="26636" y="27557"/>
                  </a:lnTo>
                  <a:lnTo>
                    <a:pt x="28610" y="24529"/>
                  </a:lnTo>
                  <a:lnTo>
                    <a:pt x="30453" y="21545"/>
                  </a:lnTo>
                  <a:lnTo>
                    <a:pt x="32208" y="18605"/>
                  </a:lnTo>
                  <a:lnTo>
                    <a:pt x="33042" y="17070"/>
                  </a:lnTo>
                  <a:lnTo>
                    <a:pt x="33920" y="15534"/>
                  </a:lnTo>
                  <a:lnTo>
                    <a:pt x="35894" y="11672"/>
                  </a:lnTo>
                  <a:lnTo>
                    <a:pt x="35938" y="11628"/>
                  </a:lnTo>
                  <a:lnTo>
                    <a:pt x="36816" y="8732"/>
                  </a:lnTo>
                  <a:lnTo>
                    <a:pt x="37342" y="7065"/>
                  </a:lnTo>
                  <a:lnTo>
                    <a:pt x="39536" y="1931"/>
                  </a:lnTo>
                  <a:lnTo>
                    <a:pt x="40195" y="263"/>
                  </a:lnTo>
                  <a:lnTo>
                    <a:pt x="40239" y="176"/>
                  </a:lnTo>
                  <a:lnTo>
                    <a:pt x="40195" y="132"/>
                  </a:lnTo>
                  <a:lnTo>
                    <a:pt x="40195" y="88"/>
                  </a:lnTo>
                  <a:lnTo>
                    <a:pt x="40107" y="44"/>
                  </a:lnTo>
                  <a:lnTo>
                    <a:pt x="4006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0" name="Google Shape;2940;p126"/>
            <p:cNvSpPr/>
            <p:nvPr/>
          </p:nvSpPr>
          <p:spPr>
            <a:xfrm>
              <a:off x="2110725" y="1407800"/>
              <a:ext cx="1024625" cy="1147475"/>
            </a:xfrm>
            <a:custGeom>
              <a:avLst/>
              <a:gdLst/>
              <a:ahLst/>
              <a:cxnLst/>
              <a:rect l="l" t="t" r="r" b="b"/>
              <a:pathLst>
                <a:path w="40985" h="45899" extrusionOk="0">
                  <a:moveTo>
                    <a:pt x="40809" y="0"/>
                  </a:moveTo>
                  <a:lnTo>
                    <a:pt x="40765" y="44"/>
                  </a:lnTo>
                  <a:lnTo>
                    <a:pt x="40677" y="88"/>
                  </a:lnTo>
                  <a:lnTo>
                    <a:pt x="40633" y="132"/>
                  </a:lnTo>
                  <a:lnTo>
                    <a:pt x="39887" y="2063"/>
                  </a:lnTo>
                  <a:lnTo>
                    <a:pt x="38966" y="4300"/>
                  </a:lnTo>
                  <a:lnTo>
                    <a:pt x="37957" y="6670"/>
                  </a:lnTo>
                  <a:lnTo>
                    <a:pt x="37342" y="8952"/>
                  </a:lnTo>
                  <a:lnTo>
                    <a:pt x="36465" y="10795"/>
                  </a:lnTo>
                  <a:lnTo>
                    <a:pt x="32559" y="17772"/>
                  </a:lnTo>
                  <a:lnTo>
                    <a:pt x="30936" y="20448"/>
                  </a:lnTo>
                  <a:lnTo>
                    <a:pt x="29488" y="22642"/>
                  </a:lnTo>
                  <a:lnTo>
                    <a:pt x="26899" y="26328"/>
                  </a:lnTo>
                  <a:lnTo>
                    <a:pt x="25363" y="28171"/>
                  </a:lnTo>
                  <a:lnTo>
                    <a:pt x="23608" y="29795"/>
                  </a:lnTo>
                  <a:lnTo>
                    <a:pt x="21545" y="31506"/>
                  </a:lnTo>
                  <a:lnTo>
                    <a:pt x="19571" y="32910"/>
                  </a:lnTo>
                  <a:lnTo>
                    <a:pt x="17421" y="34271"/>
                  </a:lnTo>
                  <a:lnTo>
                    <a:pt x="15270" y="35675"/>
                  </a:lnTo>
                  <a:lnTo>
                    <a:pt x="13384" y="36991"/>
                  </a:lnTo>
                  <a:lnTo>
                    <a:pt x="11453" y="38264"/>
                  </a:lnTo>
                  <a:lnTo>
                    <a:pt x="9083" y="39536"/>
                  </a:lnTo>
                  <a:lnTo>
                    <a:pt x="7109" y="40721"/>
                  </a:lnTo>
                  <a:lnTo>
                    <a:pt x="7065" y="40721"/>
                  </a:lnTo>
                  <a:lnTo>
                    <a:pt x="5046" y="42476"/>
                  </a:lnTo>
                  <a:lnTo>
                    <a:pt x="3159" y="43705"/>
                  </a:lnTo>
                  <a:lnTo>
                    <a:pt x="88" y="45592"/>
                  </a:lnTo>
                  <a:lnTo>
                    <a:pt x="44" y="45636"/>
                  </a:lnTo>
                  <a:lnTo>
                    <a:pt x="44" y="45680"/>
                  </a:lnTo>
                  <a:lnTo>
                    <a:pt x="0" y="45767"/>
                  </a:lnTo>
                  <a:lnTo>
                    <a:pt x="44" y="45811"/>
                  </a:lnTo>
                  <a:lnTo>
                    <a:pt x="132" y="45899"/>
                  </a:lnTo>
                  <a:lnTo>
                    <a:pt x="176" y="45899"/>
                  </a:lnTo>
                  <a:lnTo>
                    <a:pt x="307" y="45855"/>
                  </a:lnTo>
                  <a:lnTo>
                    <a:pt x="3335" y="43968"/>
                  </a:lnTo>
                  <a:lnTo>
                    <a:pt x="5266" y="42783"/>
                  </a:lnTo>
                  <a:lnTo>
                    <a:pt x="5266" y="42740"/>
                  </a:lnTo>
                  <a:lnTo>
                    <a:pt x="7284" y="41028"/>
                  </a:lnTo>
                  <a:lnTo>
                    <a:pt x="9259" y="39843"/>
                  </a:lnTo>
                  <a:lnTo>
                    <a:pt x="11628" y="38527"/>
                  </a:lnTo>
                  <a:lnTo>
                    <a:pt x="13603" y="37255"/>
                  </a:lnTo>
                  <a:lnTo>
                    <a:pt x="15490" y="35982"/>
                  </a:lnTo>
                  <a:lnTo>
                    <a:pt x="17640" y="34534"/>
                  </a:lnTo>
                  <a:lnTo>
                    <a:pt x="19790" y="33218"/>
                  </a:lnTo>
                  <a:lnTo>
                    <a:pt x="21765" y="31770"/>
                  </a:lnTo>
                  <a:lnTo>
                    <a:pt x="23827" y="30058"/>
                  </a:lnTo>
                  <a:lnTo>
                    <a:pt x="25582" y="28391"/>
                  </a:lnTo>
                  <a:lnTo>
                    <a:pt x="27206" y="26592"/>
                  </a:lnTo>
                  <a:lnTo>
                    <a:pt x="27206" y="26548"/>
                  </a:lnTo>
                  <a:lnTo>
                    <a:pt x="29795" y="22818"/>
                  </a:lnTo>
                  <a:lnTo>
                    <a:pt x="31243" y="20668"/>
                  </a:lnTo>
                  <a:lnTo>
                    <a:pt x="32867" y="17947"/>
                  </a:lnTo>
                  <a:lnTo>
                    <a:pt x="36772" y="10970"/>
                  </a:lnTo>
                  <a:lnTo>
                    <a:pt x="37650" y="9083"/>
                  </a:lnTo>
                  <a:lnTo>
                    <a:pt x="37693" y="9040"/>
                  </a:lnTo>
                  <a:lnTo>
                    <a:pt x="38308" y="6802"/>
                  </a:lnTo>
                  <a:lnTo>
                    <a:pt x="39273" y="4432"/>
                  </a:lnTo>
                  <a:lnTo>
                    <a:pt x="40195" y="2194"/>
                  </a:lnTo>
                  <a:lnTo>
                    <a:pt x="40984" y="263"/>
                  </a:lnTo>
                  <a:lnTo>
                    <a:pt x="40984" y="176"/>
                  </a:lnTo>
                  <a:lnTo>
                    <a:pt x="40984" y="132"/>
                  </a:lnTo>
                  <a:lnTo>
                    <a:pt x="40941" y="44"/>
                  </a:lnTo>
                  <a:lnTo>
                    <a:pt x="40897" y="44"/>
                  </a:lnTo>
                  <a:lnTo>
                    <a:pt x="4080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1" name="Google Shape;2941;p126"/>
            <p:cNvSpPr/>
            <p:nvPr/>
          </p:nvSpPr>
          <p:spPr>
            <a:xfrm>
              <a:off x="2054775" y="1420950"/>
              <a:ext cx="1012550" cy="1083875"/>
            </a:xfrm>
            <a:custGeom>
              <a:avLst/>
              <a:gdLst/>
              <a:ahLst/>
              <a:cxnLst/>
              <a:rect l="l" t="t" r="r" b="b"/>
              <a:pathLst>
                <a:path w="40502" h="43355" extrusionOk="0">
                  <a:moveTo>
                    <a:pt x="40282" y="1"/>
                  </a:moveTo>
                  <a:lnTo>
                    <a:pt x="40239" y="45"/>
                  </a:lnTo>
                  <a:lnTo>
                    <a:pt x="40195" y="88"/>
                  </a:lnTo>
                  <a:lnTo>
                    <a:pt x="40151" y="132"/>
                  </a:lnTo>
                  <a:lnTo>
                    <a:pt x="38922" y="3467"/>
                  </a:lnTo>
                  <a:lnTo>
                    <a:pt x="37167" y="8075"/>
                  </a:lnTo>
                  <a:lnTo>
                    <a:pt x="36333" y="9567"/>
                  </a:lnTo>
                  <a:lnTo>
                    <a:pt x="35280" y="11453"/>
                  </a:lnTo>
                  <a:lnTo>
                    <a:pt x="34051" y="13648"/>
                  </a:lnTo>
                  <a:lnTo>
                    <a:pt x="31989" y="17246"/>
                  </a:lnTo>
                  <a:lnTo>
                    <a:pt x="30804" y="19176"/>
                  </a:lnTo>
                  <a:lnTo>
                    <a:pt x="29400" y="21107"/>
                  </a:lnTo>
                  <a:lnTo>
                    <a:pt x="27996" y="23213"/>
                  </a:lnTo>
                  <a:lnTo>
                    <a:pt x="26504" y="25013"/>
                  </a:lnTo>
                  <a:lnTo>
                    <a:pt x="25188" y="26197"/>
                  </a:lnTo>
                  <a:lnTo>
                    <a:pt x="23476" y="27821"/>
                  </a:lnTo>
                  <a:lnTo>
                    <a:pt x="21853" y="29181"/>
                  </a:lnTo>
                  <a:lnTo>
                    <a:pt x="20054" y="30454"/>
                  </a:lnTo>
                  <a:lnTo>
                    <a:pt x="12199" y="35500"/>
                  </a:lnTo>
                  <a:lnTo>
                    <a:pt x="10137" y="36641"/>
                  </a:lnTo>
                  <a:lnTo>
                    <a:pt x="7635" y="38220"/>
                  </a:lnTo>
                  <a:lnTo>
                    <a:pt x="5661" y="39669"/>
                  </a:lnTo>
                  <a:lnTo>
                    <a:pt x="3686" y="40897"/>
                  </a:lnTo>
                  <a:lnTo>
                    <a:pt x="88" y="43003"/>
                  </a:lnTo>
                  <a:lnTo>
                    <a:pt x="44" y="43047"/>
                  </a:lnTo>
                  <a:lnTo>
                    <a:pt x="0" y="43135"/>
                  </a:lnTo>
                  <a:lnTo>
                    <a:pt x="0" y="43179"/>
                  </a:lnTo>
                  <a:lnTo>
                    <a:pt x="0" y="43267"/>
                  </a:lnTo>
                  <a:lnTo>
                    <a:pt x="88" y="43311"/>
                  </a:lnTo>
                  <a:lnTo>
                    <a:pt x="176" y="43354"/>
                  </a:lnTo>
                  <a:lnTo>
                    <a:pt x="263" y="43311"/>
                  </a:lnTo>
                  <a:lnTo>
                    <a:pt x="3862" y="41204"/>
                  </a:lnTo>
                  <a:lnTo>
                    <a:pt x="5880" y="39976"/>
                  </a:lnTo>
                  <a:lnTo>
                    <a:pt x="7855" y="38528"/>
                  </a:lnTo>
                  <a:lnTo>
                    <a:pt x="10312" y="36948"/>
                  </a:lnTo>
                  <a:lnTo>
                    <a:pt x="12374" y="35807"/>
                  </a:lnTo>
                  <a:lnTo>
                    <a:pt x="20229" y="30717"/>
                  </a:lnTo>
                  <a:lnTo>
                    <a:pt x="22028" y="29444"/>
                  </a:lnTo>
                  <a:lnTo>
                    <a:pt x="23696" y="28084"/>
                  </a:lnTo>
                  <a:lnTo>
                    <a:pt x="25451" y="26461"/>
                  </a:lnTo>
                  <a:lnTo>
                    <a:pt x="26723" y="25232"/>
                  </a:lnTo>
                  <a:lnTo>
                    <a:pt x="26767" y="25232"/>
                  </a:lnTo>
                  <a:lnTo>
                    <a:pt x="28259" y="23433"/>
                  </a:lnTo>
                  <a:lnTo>
                    <a:pt x="28303" y="23433"/>
                  </a:lnTo>
                  <a:lnTo>
                    <a:pt x="29707" y="21283"/>
                  </a:lnTo>
                  <a:lnTo>
                    <a:pt x="31068" y="19352"/>
                  </a:lnTo>
                  <a:lnTo>
                    <a:pt x="32296" y="17421"/>
                  </a:lnTo>
                  <a:lnTo>
                    <a:pt x="34359" y="13823"/>
                  </a:lnTo>
                  <a:lnTo>
                    <a:pt x="35587" y="11585"/>
                  </a:lnTo>
                  <a:lnTo>
                    <a:pt x="36640" y="9742"/>
                  </a:lnTo>
                  <a:lnTo>
                    <a:pt x="37474" y="8206"/>
                  </a:lnTo>
                  <a:lnTo>
                    <a:pt x="37518" y="8206"/>
                  </a:lnTo>
                  <a:lnTo>
                    <a:pt x="39229" y="3555"/>
                  </a:lnTo>
                  <a:lnTo>
                    <a:pt x="40458" y="264"/>
                  </a:lnTo>
                  <a:lnTo>
                    <a:pt x="40502" y="176"/>
                  </a:lnTo>
                  <a:lnTo>
                    <a:pt x="40458" y="132"/>
                  </a:lnTo>
                  <a:lnTo>
                    <a:pt x="40414" y="88"/>
                  </a:lnTo>
                  <a:lnTo>
                    <a:pt x="40370" y="45"/>
                  </a:lnTo>
                  <a:lnTo>
                    <a:pt x="4028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2" name="Google Shape;2942;p126"/>
            <p:cNvSpPr/>
            <p:nvPr/>
          </p:nvSpPr>
          <p:spPr>
            <a:xfrm>
              <a:off x="2027350" y="1430825"/>
              <a:ext cx="1003775" cy="1048775"/>
            </a:xfrm>
            <a:custGeom>
              <a:avLst/>
              <a:gdLst/>
              <a:ahLst/>
              <a:cxnLst/>
              <a:rect l="l" t="t" r="r" b="b"/>
              <a:pathLst>
                <a:path w="40151" h="41951" extrusionOk="0">
                  <a:moveTo>
                    <a:pt x="39975" y="1"/>
                  </a:moveTo>
                  <a:lnTo>
                    <a:pt x="39931" y="45"/>
                  </a:lnTo>
                  <a:lnTo>
                    <a:pt x="39844" y="88"/>
                  </a:lnTo>
                  <a:lnTo>
                    <a:pt x="39800" y="132"/>
                  </a:lnTo>
                  <a:lnTo>
                    <a:pt x="38571" y="3511"/>
                  </a:lnTo>
                  <a:lnTo>
                    <a:pt x="37255" y="6978"/>
                  </a:lnTo>
                  <a:lnTo>
                    <a:pt x="35192" y="10664"/>
                  </a:lnTo>
                  <a:lnTo>
                    <a:pt x="33042" y="14569"/>
                  </a:lnTo>
                  <a:lnTo>
                    <a:pt x="32823" y="14920"/>
                  </a:lnTo>
                  <a:lnTo>
                    <a:pt x="30980" y="17860"/>
                  </a:lnTo>
                  <a:lnTo>
                    <a:pt x="30058" y="19308"/>
                  </a:lnTo>
                  <a:lnTo>
                    <a:pt x="29049" y="20712"/>
                  </a:lnTo>
                  <a:lnTo>
                    <a:pt x="28040" y="22029"/>
                  </a:lnTo>
                  <a:lnTo>
                    <a:pt x="26943" y="23345"/>
                  </a:lnTo>
                  <a:lnTo>
                    <a:pt x="26328" y="23959"/>
                  </a:lnTo>
                  <a:lnTo>
                    <a:pt x="25714" y="24574"/>
                  </a:lnTo>
                  <a:lnTo>
                    <a:pt x="25100" y="25188"/>
                  </a:lnTo>
                  <a:lnTo>
                    <a:pt x="24442" y="25758"/>
                  </a:lnTo>
                  <a:lnTo>
                    <a:pt x="22467" y="27470"/>
                  </a:lnTo>
                  <a:lnTo>
                    <a:pt x="20492" y="28874"/>
                  </a:lnTo>
                  <a:lnTo>
                    <a:pt x="13823" y="33306"/>
                  </a:lnTo>
                  <a:lnTo>
                    <a:pt x="12023" y="34271"/>
                  </a:lnTo>
                  <a:lnTo>
                    <a:pt x="10005" y="35456"/>
                  </a:lnTo>
                  <a:lnTo>
                    <a:pt x="6143" y="38045"/>
                  </a:lnTo>
                  <a:lnTo>
                    <a:pt x="3949" y="39405"/>
                  </a:lnTo>
                  <a:lnTo>
                    <a:pt x="88" y="41599"/>
                  </a:lnTo>
                  <a:lnTo>
                    <a:pt x="44" y="41643"/>
                  </a:lnTo>
                  <a:lnTo>
                    <a:pt x="0" y="41731"/>
                  </a:lnTo>
                  <a:lnTo>
                    <a:pt x="0" y="41775"/>
                  </a:lnTo>
                  <a:lnTo>
                    <a:pt x="0" y="41862"/>
                  </a:lnTo>
                  <a:lnTo>
                    <a:pt x="88" y="41906"/>
                  </a:lnTo>
                  <a:lnTo>
                    <a:pt x="176" y="41950"/>
                  </a:lnTo>
                  <a:lnTo>
                    <a:pt x="263" y="41906"/>
                  </a:lnTo>
                  <a:lnTo>
                    <a:pt x="4125" y="39712"/>
                  </a:lnTo>
                  <a:lnTo>
                    <a:pt x="6319" y="38352"/>
                  </a:lnTo>
                  <a:lnTo>
                    <a:pt x="10180" y="35763"/>
                  </a:lnTo>
                  <a:lnTo>
                    <a:pt x="12199" y="34578"/>
                  </a:lnTo>
                  <a:lnTo>
                    <a:pt x="13998" y="33569"/>
                  </a:lnTo>
                  <a:lnTo>
                    <a:pt x="20668" y="29181"/>
                  </a:lnTo>
                  <a:lnTo>
                    <a:pt x="22686" y="27733"/>
                  </a:lnTo>
                  <a:lnTo>
                    <a:pt x="24661" y="26022"/>
                  </a:lnTo>
                  <a:lnTo>
                    <a:pt x="25319" y="25451"/>
                  </a:lnTo>
                  <a:lnTo>
                    <a:pt x="25977" y="24837"/>
                  </a:lnTo>
                  <a:lnTo>
                    <a:pt x="26592" y="24223"/>
                  </a:lnTo>
                  <a:lnTo>
                    <a:pt x="27162" y="23564"/>
                  </a:lnTo>
                  <a:lnTo>
                    <a:pt x="28303" y="22292"/>
                  </a:lnTo>
                  <a:lnTo>
                    <a:pt x="29312" y="20932"/>
                  </a:lnTo>
                  <a:lnTo>
                    <a:pt x="30322" y="19527"/>
                  </a:lnTo>
                  <a:lnTo>
                    <a:pt x="31287" y="18079"/>
                  </a:lnTo>
                  <a:lnTo>
                    <a:pt x="33130" y="15095"/>
                  </a:lnTo>
                  <a:lnTo>
                    <a:pt x="33349" y="14744"/>
                  </a:lnTo>
                  <a:lnTo>
                    <a:pt x="35499" y="10795"/>
                  </a:lnTo>
                  <a:lnTo>
                    <a:pt x="37562" y="7153"/>
                  </a:lnTo>
                  <a:lnTo>
                    <a:pt x="37562" y="7109"/>
                  </a:lnTo>
                  <a:lnTo>
                    <a:pt x="38922" y="3643"/>
                  </a:lnTo>
                  <a:lnTo>
                    <a:pt x="40151" y="264"/>
                  </a:lnTo>
                  <a:lnTo>
                    <a:pt x="40151" y="176"/>
                  </a:lnTo>
                  <a:lnTo>
                    <a:pt x="40151" y="132"/>
                  </a:lnTo>
                  <a:lnTo>
                    <a:pt x="40107" y="45"/>
                  </a:lnTo>
                  <a:lnTo>
                    <a:pt x="40063" y="45"/>
                  </a:lnTo>
                  <a:lnTo>
                    <a:pt x="3997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3" name="Google Shape;2943;p126"/>
            <p:cNvSpPr/>
            <p:nvPr/>
          </p:nvSpPr>
          <p:spPr>
            <a:xfrm>
              <a:off x="1999925" y="1430825"/>
              <a:ext cx="998300" cy="1023525"/>
            </a:xfrm>
            <a:custGeom>
              <a:avLst/>
              <a:gdLst/>
              <a:ahLst/>
              <a:cxnLst/>
              <a:rect l="l" t="t" r="r" b="b"/>
              <a:pathLst>
                <a:path w="39932" h="40941" extrusionOk="0">
                  <a:moveTo>
                    <a:pt x="39756" y="1"/>
                  </a:moveTo>
                  <a:lnTo>
                    <a:pt x="39712" y="45"/>
                  </a:lnTo>
                  <a:lnTo>
                    <a:pt x="39624" y="88"/>
                  </a:lnTo>
                  <a:lnTo>
                    <a:pt x="39624" y="132"/>
                  </a:lnTo>
                  <a:lnTo>
                    <a:pt x="38703" y="2677"/>
                  </a:lnTo>
                  <a:lnTo>
                    <a:pt x="37606" y="5749"/>
                  </a:lnTo>
                  <a:lnTo>
                    <a:pt x="35938" y="8864"/>
                  </a:lnTo>
                  <a:lnTo>
                    <a:pt x="34578" y="11234"/>
                  </a:lnTo>
                  <a:lnTo>
                    <a:pt x="32954" y="14174"/>
                  </a:lnTo>
                  <a:lnTo>
                    <a:pt x="31638" y="16324"/>
                  </a:lnTo>
                  <a:lnTo>
                    <a:pt x="28435" y="20932"/>
                  </a:lnTo>
                  <a:lnTo>
                    <a:pt x="27338" y="22204"/>
                  </a:lnTo>
                  <a:lnTo>
                    <a:pt x="25582" y="23828"/>
                  </a:lnTo>
                  <a:lnTo>
                    <a:pt x="23564" y="25715"/>
                  </a:lnTo>
                  <a:lnTo>
                    <a:pt x="21677" y="27250"/>
                  </a:lnTo>
                  <a:lnTo>
                    <a:pt x="20317" y="28172"/>
                  </a:lnTo>
                  <a:lnTo>
                    <a:pt x="18957" y="29093"/>
                  </a:lnTo>
                  <a:lnTo>
                    <a:pt x="16236" y="30849"/>
                  </a:lnTo>
                  <a:lnTo>
                    <a:pt x="13471" y="32560"/>
                  </a:lnTo>
                  <a:lnTo>
                    <a:pt x="10707" y="34227"/>
                  </a:lnTo>
                  <a:lnTo>
                    <a:pt x="7504" y="36158"/>
                  </a:lnTo>
                  <a:lnTo>
                    <a:pt x="4300" y="38177"/>
                  </a:lnTo>
                  <a:lnTo>
                    <a:pt x="2414" y="39274"/>
                  </a:lnTo>
                  <a:lnTo>
                    <a:pt x="88" y="40634"/>
                  </a:lnTo>
                  <a:lnTo>
                    <a:pt x="44" y="40678"/>
                  </a:lnTo>
                  <a:lnTo>
                    <a:pt x="0" y="40722"/>
                  </a:lnTo>
                  <a:lnTo>
                    <a:pt x="0" y="40809"/>
                  </a:lnTo>
                  <a:lnTo>
                    <a:pt x="0" y="40853"/>
                  </a:lnTo>
                  <a:lnTo>
                    <a:pt x="88" y="40941"/>
                  </a:lnTo>
                  <a:lnTo>
                    <a:pt x="263" y="40941"/>
                  </a:lnTo>
                  <a:lnTo>
                    <a:pt x="2589" y="39581"/>
                  </a:lnTo>
                  <a:lnTo>
                    <a:pt x="4476" y="38440"/>
                  </a:lnTo>
                  <a:lnTo>
                    <a:pt x="7679" y="36465"/>
                  </a:lnTo>
                  <a:lnTo>
                    <a:pt x="10883" y="34534"/>
                  </a:lnTo>
                  <a:lnTo>
                    <a:pt x="13647" y="32867"/>
                  </a:lnTo>
                  <a:lnTo>
                    <a:pt x="16411" y="31156"/>
                  </a:lnTo>
                  <a:lnTo>
                    <a:pt x="19176" y="29357"/>
                  </a:lnTo>
                  <a:lnTo>
                    <a:pt x="20536" y="28479"/>
                  </a:lnTo>
                  <a:lnTo>
                    <a:pt x="21853" y="27514"/>
                  </a:lnTo>
                  <a:lnTo>
                    <a:pt x="23783" y="25978"/>
                  </a:lnTo>
                  <a:lnTo>
                    <a:pt x="25846" y="24091"/>
                  </a:lnTo>
                  <a:lnTo>
                    <a:pt x="27601" y="22423"/>
                  </a:lnTo>
                  <a:lnTo>
                    <a:pt x="28698" y="21151"/>
                  </a:lnTo>
                  <a:lnTo>
                    <a:pt x="31945" y="16544"/>
                  </a:lnTo>
                  <a:lnTo>
                    <a:pt x="33262" y="14350"/>
                  </a:lnTo>
                  <a:lnTo>
                    <a:pt x="34885" y="11410"/>
                  </a:lnTo>
                  <a:lnTo>
                    <a:pt x="36245" y="9040"/>
                  </a:lnTo>
                  <a:lnTo>
                    <a:pt x="37957" y="5924"/>
                  </a:lnTo>
                  <a:lnTo>
                    <a:pt x="37957" y="5881"/>
                  </a:lnTo>
                  <a:lnTo>
                    <a:pt x="39054" y="2809"/>
                  </a:lnTo>
                  <a:lnTo>
                    <a:pt x="39931" y="264"/>
                  </a:lnTo>
                  <a:lnTo>
                    <a:pt x="39931" y="176"/>
                  </a:lnTo>
                  <a:lnTo>
                    <a:pt x="39931" y="88"/>
                  </a:lnTo>
                  <a:lnTo>
                    <a:pt x="39888" y="45"/>
                  </a:lnTo>
                  <a:lnTo>
                    <a:pt x="3984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4" name="Google Shape;2944;p126"/>
            <p:cNvSpPr/>
            <p:nvPr/>
          </p:nvSpPr>
          <p:spPr>
            <a:xfrm>
              <a:off x="1972500" y="1430825"/>
              <a:ext cx="995000" cy="999400"/>
            </a:xfrm>
            <a:custGeom>
              <a:avLst/>
              <a:gdLst/>
              <a:ahLst/>
              <a:cxnLst/>
              <a:rect l="l" t="t" r="r" b="b"/>
              <a:pathLst>
                <a:path w="39800" h="39976" extrusionOk="0">
                  <a:moveTo>
                    <a:pt x="39536" y="1"/>
                  </a:moveTo>
                  <a:lnTo>
                    <a:pt x="39493" y="45"/>
                  </a:lnTo>
                  <a:lnTo>
                    <a:pt x="39449" y="132"/>
                  </a:lnTo>
                  <a:lnTo>
                    <a:pt x="38571" y="2677"/>
                  </a:lnTo>
                  <a:lnTo>
                    <a:pt x="37781" y="4959"/>
                  </a:lnTo>
                  <a:lnTo>
                    <a:pt x="36772" y="6890"/>
                  </a:lnTo>
                  <a:lnTo>
                    <a:pt x="34578" y="10795"/>
                  </a:lnTo>
                  <a:lnTo>
                    <a:pt x="33349" y="12945"/>
                  </a:lnTo>
                  <a:lnTo>
                    <a:pt x="31901" y="15359"/>
                  </a:lnTo>
                  <a:lnTo>
                    <a:pt x="30322" y="17641"/>
                  </a:lnTo>
                  <a:lnTo>
                    <a:pt x="27952" y="20800"/>
                  </a:lnTo>
                  <a:lnTo>
                    <a:pt x="26109" y="22555"/>
                  </a:lnTo>
                  <a:lnTo>
                    <a:pt x="23871" y="24661"/>
                  </a:lnTo>
                  <a:lnTo>
                    <a:pt x="21765" y="26373"/>
                  </a:lnTo>
                  <a:lnTo>
                    <a:pt x="19966" y="27645"/>
                  </a:lnTo>
                  <a:lnTo>
                    <a:pt x="17640" y="29137"/>
                  </a:lnTo>
                  <a:lnTo>
                    <a:pt x="13384" y="31770"/>
                  </a:lnTo>
                  <a:lnTo>
                    <a:pt x="11804" y="32648"/>
                  </a:lnTo>
                  <a:lnTo>
                    <a:pt x="7723" y="35149"/>
                  </a:lnTo>
                  <a:lnTo>
                    <a:pt x="3642" y="37562"/>
                  </a:lnTo>
                  <a:lnTo>
                    <a:pt x="88" y="39668"/>
                  </a:lnTo>
                  <a:lnTo>
                    <a:pt x="44" y="39712"/>
                  </a:lnTo>
                  <a:lnTo>
                    <a:pt x="0" y="39756"/>
                  </a:lnTo>
                  <a:lnTo>
                    <a:pt x="0" y="39844"/>
                  </a:lnTo>
                  <a:lnTo>
                    <a:pt x="0" y="39888"/>
                  </a:lnTo>
                  <a:lnTo>
                    <a:pt x="88" y="39976"/>
                  </a:lnTo>
                  <a:lnTo>
                    <a:pt x="263" y="39976"/>
                  </a:lnTo>
                  <a:lnTo>
                    <a:pt x="3818" y="37869"/>
                  </a:lnTo>
                  <a:lnTo>
                    <a:pt x="7899" y="35456"/>
                  </a:lnTo>
                  <a:lnTo>
                    <a:pt x="11980" y="32955"/>
                  </a:lnTo>
                  <a:lnTo>
                    <a:pt x="13559" y="32077"/>
                  </a:lnTo>
                  <a:lnTo>
                    <a:pt x="17816" y="29444"/>
                  </a:lnTo>
                  <a:lnTo>
                    <a:pt x="20141" y="27909"/>
                  </a:lnTo>
                  <a:lnTo>
                    <a:pt x="21984" y="26680"/>
                  </a:lnTo>
                  <a:lnTo>
                    <a:pt x="24091" y="24925"/>
                  </a:lnTo>
                  <a:lnTo>
                    <a:pt x="26328" y="22818"/>
                  </a:lnTo>
                  <a:lnTo>
                    <a:pt x="28171" y="21063"/>
                  </a:lnTo>
                  <a:lnTo>
                    <a:pt x="28215" y="21019"/>
                  </a:lnTo>
                  <a:lnTo>
                    <a:pt x="30585" y="17860"/>
                  </a:lnTo>
                  <a:lnTo>
                    <a:pt x="32208" y="15578"/>
                  </a:lnTo>
                  <a:lnTo>
                    <a:pt x="33656" y="13121"/>
                  </a:lnTo>
                  <a:lnTo>
                    <a:pt x="34885" y="10971"/>
                  </a:lnTo>
                  <a:lnTo>
                    <a:pt x="37079" y="7065"/>
                  </a:lnTo>
                  <a:lnTo>
                    <a:pt x="38088" y="5091"/>
                  </a:lnTo>
                  <a:lnTo>
                    <a:pt x="38878" y="2765"/>
                  </a:lnTo>
                  <a:lnTo>
                    <a:pt x="39756" y="220"/>
                  </a:lnTo>
                  <a:lnTo>
                    <a:pt x="39800" y="176"/>
                  </a:lnTo>
                  <a:lnTo>
                    <a:pt x="39756" y="88"/>
                  </a:lnTo>
                  <a:lnTo>
                    <a:pt x="39712" y="45"/>
                  </a:lnTo>
                  <a:lnTo>
                    <a:pt x="3966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5" name="Google Shape;2945;p126"/>
            <p:cNvSpPr/>
            <p:nvPr/>
          </p:nvSpPr>
          <p:spPr>
            <a:xfrm>
              <a:off x="1917650" y="1488975"/>
              <a:ext cx="967575" cy="891875"/>
            </a:xfrm>
            <a:custGeom>
              <a:avLst/>
              <a:gdLst/>
              <a:ahLst/>
              <a:cxnLst/>
              <a:rect l="l" t="t" r="r" b="b"/>
              <a:pathLst>
                <a:path w="38703" h="35675" extrusionOk="0">
                  <a:moveTo>
                    <a:pt x="38483" y="0"/>
                  </a:moveTo>
                  <a:lnTo>
                    <a:pt x="38396" y="44"/>
                  </a:lnTo>
                  <a:lnTo>
                    <a:pt x="38352" y="132"/>
                  </a:lnTo>
                  <a:lnTo>
                    <a:pt x="37562" y="2107"/>
                  </a:lnTo>
                  <a:lnTo>
                    <a:pt x="36333" y="4344"/>
                  </a:lnTo>
                  <a:lnTo>
                    <a:pt x="34929" y="6977"/>
                  </a:lnTo>
                  <a:lnTo>
                    <a:pt x="33788" y="8864"/>
                  </a:lnTo>
                  <a:lnTo>
                    <a:pt x="32647" y="10751"/>
                  </a:lnTo>
                  <a:lnTo>
                    <a:pt x="31243" y="12769"/>
                  </a:lnTo>
                  <a:lnTo>
                    <a:pt x="29707" y="14700"/>
                  </a:lnTo>
                  <a:lnTo>
                    <a:pt x="28171" y="16499"/>
                  </a:lnTo>
                  <a:lnTo>
                    <a:pt x="27206" y="17552"/>
                  </a:lnTo>
                  <a:lnTo>
                    <a:pt x="26197" y="18606"/>
                  </a:lnTo>
                  <a:lnTo>
                    <a:pt x="25188" y="19571"/>
                  </a:lnTo>
                  <a:lnTo>
                    <a:pt x="24134" y="20492"/>
                  </a:lnTo>
                  <a:lnTo>
                    <a:pt x="23037" y="21370"/>
                  </a:lnTo>
                  <a:lnTo>
                    <a:pt x="21940" y="22248"/>
                  </a:lnTo>
                  <a:lnTo>
                    <a:pt x="20799" y="23081"/>
                  </a:lnTo>
                  <a:lnTo>
                    <a:pt x="19659" y="23871"/>
                  </a:lnTo>
                  <a:lnTo>
                    <a:pt x="18474" y="24661"/>
                  </a:lnTo>
                  <a:lnTo>
                    <a:pt x="17289" y="25407"/>
                  </a:lnTo>
                  <a:lnTo>
                    <a:pt x="14876" y="26899"/>
                  </a:lnTo>
                  <a:lnTo>
                    <a:pt x="12462" y="28303"/>
                  </a:lnTo>
                  <a:lnTo>
                    <a:pt x="10005" y="29663"/>
                  </a:lnTo>
                  <a:lnTo>
                    <a:pt x="7679" y="30980"/>
                  </a:lnTo>
                  <a:lnTo>
                    <a:pt x="5354" y="32296"/>
                  </a:lnTo>
                  <a:lnTo>
                    <a:pt x="3028" y="33613"/>
                  </a:lnTo>
                  <a:lnTo>
                    <a:pt x="88" y="35368"/>
                  </a:lnTo>
                  <a:lnTo>
                    <a:pt x="44" y="35412"/>
                  </a:lnTo>
                  <a:lnTo>
                    <a:pt x="0" y="35456"/>
                  </a:lnTo>
                  <a:lnTo>
                    <a:pt x="0" y="35543"/>
                  </a:lnTo>
                  <a:lnTo>
                    <a:pt x="44" y="35587"/>
                  </a:lnTo>
                  <a:lnTo>
                    <a:pt x="88" y="35675"/>
                  </a:lnTo>
                  <a:lnTo>
                    <a:pt x="263" y="35675"/>
                  </a:lnTo>
                  <a:lnTo>
                    <a:pt x="3203" y="33920"/>
                  </a:lnTo>
                  <a:lnTo>
                    <a:pt x="5529" y="32603"/>
                  </a:lnTo>
                  <a:lnTo>
                    <a:pt x="7855" y="31287"/>
                  </a:lnTo>
                  <a:lnTo>
                    <a:pt x="10180" y="29971"/>
                  </a:lnTo>
                  <a:lnTo>
                    <a:pt x="12638" y="28566"/>
                  </a:lnTo>
                  <a:lnTo>
                    <a:pt x="15095" y="27162"/>
                  </a:lnTo>
                  <a:lnTo>
                    <a:pt x="17508" y="25714"/>
                  </a:lnTo>
                  <a:lnTo>
                    <a:pt x="18693" y="24968"/>
                  </a:lnTo>
                  <a:lnTo>
                    <a:pt x="19878" y="24178"/>
                  </a:lnTo>
                  <a:lnTo>
                    <a:pt x="21019" y="23345"/>
                  </a:lnTo>
                  <a:lnTo>
                    <a:pt x="22160" y="22511"/>
                  </a:lnTo>
                  <a:lnTo>
                    <a:pt x="23301" y="21633"/>
                  </a:lnTo>
                  <a:lnTo>
                    <a:pt x="24398" y="20756"/>
                  </a:lnTo>
                  <a:lnTo>
                    <a:pt x="25451" y="19790"/>
                  </a:lnTo>
                  <a:lnTo>
                    <a:pt x="26460" y="18825"/>
                  </a:lnTo>
                  <a:lnTo>
                    <a:pt x="27469" y="17816"/>
                  </a:lnTo>
                  <a:lnTo>
                    <a:pt x="28435" y="16763"/>
                  </a:lnTo>
                  <a:lnTo>
                    <a:pt x="29970" y="14920"/>
                  </a:lnTo>
                  <a:lnTo>
                    <a:pt x="31550" y="12989"/>
                  </a:lnTo>
                  <a:lnTo>
                    <a:pt x="32954" y="10927"/>
                  </a:lnTo>
                  <a:lnTo>
                    <a:pt x="34095" y="9040"/>
                  </a:lnTo>
                  <a:lnTo>
                    <a:pt x="35236" y="7153"/>
                  </a:lnTo>
                  <a:lnTo>
                    <a:pt x="36640" y="4520"/>
                  </a:lnTo>
                  <a:lnTo>
                    <a:pt x="37869" y="2282"/>
                  </a:lnTo>
                  <a:lnTo>
                    <a:pt x="38703" y="264"/>
                  </a:lnTo>
                  <a:lnTo>
                    <a:pt x="38703" y="176"/>
                  </a:lnTo>
                  <a:lnTo>
                    <a:pt x="38703" y="88"/>
                  </a:lnTo>
                  <a:lnTo>
                    <a:pt x="38659" y="44"/>
                  </a:lnTo>
                  <a:lnTo>
                    <a:pt x="3861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6" name="Google Shape;2946;p126"/>
            <p:cNvSpPr/>
            <p:nvPr/>
          </p:nvSpPr>
          <p:spPr>
            <a:xfrm>
              <a:off x="1893500" y="1524075"/>
              <a:ext cx="943450" cy="835950"/>
            </a:xfrm>
            <a:custGeom>
              <a:avLst/>
              <a:gdLst/>
              <a:ahLst/>
              <a:cxnLst/>
              <a:rect l="l" t="t" r="r" b="b"/>
              <a:pathLst>
                <a:path w="37738" h="33438" extrusionOk="0">
                  <a:moveTo>
                    <a:pt x="37519" y="0"/>
                  </a:moveTo>
                  <a:lnTo>
                    <a:pt x="37431" y="44"/>
                  </a:lnTo>
                  <a:lnTo>
                    <a:pt x="37387" y="88"/>
                  </a:lnTo>
                  <a:lnTo>
                    <a:pt x="36114" y="2502"/>
                  </a:lnTo>
                  <a:lnTo>
                    <a:pt x="34842" y="4915"/>
                  </a:lnTo>
                  <a:lnTo>
                    <a:pt x="33569" y="7065"/>
                  </a:lnTo>
                  <a:lnTo>
                    <a:pt x="32472" y="8864"/>
                  </a:lnTo>
                  <a:lnTo>
                    <a:pt x="31156" y="10751"/>
                  </a:lnTo>
                  <a:lnTo>
                    <a:pt x="29752" y="12550"/>
                  </a:lnTo>
                  <a:lnTo>
                    <a:pt x="27602" y="14920"/>
                  </a:lnTo>
                  <a:lnTo>
                    <a:pt x="26505" y="16061"/>
                  </a:lnTo>
                  <a:lnTo>
                    <a:pt x="25364" y="17158"/>
                  </a:lnTo>
                  <a:lnTo>
                    <a:pt x="24179" y="18211"/>
                  </a:lnTo>
                  <a:lnTo>
                    <a:pt x="22950" y="19264"/>
                  </a:lnTo>
                  <a:lnTo>
                    <a:pt x="21722" y="20229"/>
                  </a:lnTo>
                  <a:lnTo>
                    <a:pt x="20449" y="21151"/>
                  </a:lnTo>
                  <a:lnTo>
                    <a:pt x="19177" y="22072"/>
                  </a:lnTo>
                  <a:lnTo>
                    <a:pt x="17860" y="22950"/>
                  </a:lnTo>
                  <a:lnTo>
                    <a:pt x="16500" y="23827"/>
                  </a:lnTo>
                  <a:lnTo>
                    <a:pt x="15140" y="24617"/>
                  </a:lnTo>
                  <a:lnTo>
                    <a:pt x="12419" y="26241"/>
                  </a:lnTo>
                  <a:lnTo>
                    <a:pt x="9654" y="27777"/>
                  </a:lnTo>
                  <a:lnTo>
                    <a:pt x="6890" y="29313"/>
                  </a:lnTo>
                  <a:lnTo>
                    <a:pt x="5223" y="30234"/>
                  </a:lnTo>
                  <a:lnTo>
                    <a:pt x="2853" y="31463"/>
                  </a:lnTo>
                  <a:lnTo>
                    <a:pt x="88" y="33130"/>
                  </a:lnTo>
                  <a:lnTo>
                    <a:pt x="45" y="33174"/>
                  </a:lnTo>
                  <a:lnTo>
                    <a:pt x="1" y="33218"/>
                  </a:lnTo>
                  <a:lnTo>
                    <a:pt x="1" y="33306"/>
                  </a:lnTo>
                  <a:lnTo>
                    <a:pt x="45" y="33350"/>
                  </a:lnTo>
                  <a:lnTo>
                    <a:pt x="88" y="33437"/>
                  </a:lnTo>
                  <a:lnTo>
                    <a:pt x="176" y="33437"/>
                  </a:lnTo>
                  <a:lnTo>
                    <a:pt x="264" y="33393"/>
                  </a:lnTo>
                  <a:lnTo>
                    <a:pt x="3028" y="31726"/>
                  </a:lnTo>
                  <a:lnTo>
                    <a:pt x="5354" y="30541"/>
                  </a:lnTo>
                  <a:lnTo>
                    <a:pt x="7065" y="29620"/>
                  </a:lnTo>
                  <a:lnTo>
                    <a:pt x="9830" y="28084"/>
                  </a:lnTo>
                  <a:lnTo>
                    <a:pt x="12594" y="26548"/>
                  </a:lnTo>
                  <a:lnTo>
                    <a:pt x="15359" y="24924"/>
                  </a:lnTo>
                  <a:lnTo>
                    <a:pt x="16719" y="24091"/>
                  </a:lnTo>
                  <a:lnTo>
                    <a:pt x="18036" y="23257"/>
                  </a:lnTo>
                  <a:lnTo>
                    <a:pt x="19352" y="22336"/>
                  </a:lnTo>
                  <a:lnTo>
                    <a:pt x="20668" y="21458"/>
                  </a:lnTo>
                  <a:lnTo>
                    <a:pt x="21941" y="20493"/>
                  </a:lnTo>
                  <a:lnTo>
                    <a:pt x="23214" y="19527"/>
                  </a:lnTo>
                  <a:lnTo>
                    <a:pt x="24398" y="18474"/>
                  </a:lnTo>
                  <a:lnTo>
                    <a:pt x="25583" y="17421"/>
                  </a:lnTo>
                  <a:lnTo>
                    <a:pt x="26768" y="16324"/>
                  </a:lnTo>
                  <a:lnTo>
                    <a:pt x="27865" y="15183"/>
                  </a:lnTo>
                  <a:lnTo>
                    <a:pt x="30015" y="12770"/>
                  </a:lnTo>
                  <a:lnTo>
                    <a:pt x="31463" y="10971"/>
                  </a:lnTo>
                  <a:lnTo>
                    <a:pt x="32779" y="9084"/>
                  </a:lnTo>
                  <a:lnTo>
                    <a:pt x="33876" y="7241"/>
                  </a:lnTo>
                  <a:lnTo>
                    <a:pt x="35105" y="5047"/>
                  </a:lnTo>
                  <a:lnTo>
                    <a:pt x="36465" y="2633"/>
                  </a:lnTo>
                  <a:lnTo>
                    <a:pt x="37694" y="264"/>
                  </a:lnTo>
                  <a:lnTo>
                    <a:pt x="37738" y="176"/>
                  </a:lnTo>
                  <a:lnTo>
                    <a:pt x="37738" y="132"/>
                  </a:lnTo>
                  <a:lnTo>
                    <a:pt x="37694" y="44"/>
                  </a:lnTo>
                  <a:lnTo>
                    <a:pt x="3765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7" name="Google Shape;2947;p126"/>
            <p:cNvSpPr/>
            <p:nvPr/>
          </p:nvSpPr>
          <p:spPr>
            <a:xfrm>
              <a:off x="1870475" y="1528450"/>
              <a:ext cx="929200" cy="809625"/>
            </a:xfrm>
            <a:custGeom>
              <a:avLst/>
              <a:gdLst/>
              <a:ahLst/>
              <a:cxnLst/>
              <a:rect l="l" t="t" r="r" b="b"/>
              <a:pathLst>
                <a:path w="37168" h="32385" extrusionOk="0">
                  <a:moveTo>
                    <a:pt x="36948" y="1"/>
                  </a:moveTo>
                  <a:lnTo>
                    <a:pt x="36860" y="45"/>
                  </a:lnTo>
                  <a:lnTo>
                    <a:pt x="36816" y="89"/>
                  </a:lnTo>
                  <a:lnTo>
                    <a:pt x="36202" y="1274"/>
                  </a:lnTo>
                  <a:lnTo>
                    <a:pt x="35236" y="3029"/>
                  </a:lnTo>
                  <a:lnTo>
                    <a:pt x="34271" y="4784"/>
                  </a:lnTo>
                  <a:lnTo>
                    <a:pt x="33306" y="6495"/>
                  </a:lnTo>
                  <a:lnTo>
                    <a:pt x="32296" y="8119"/>
                  </a:lnTo>
                  <a:lnTo>
                    <a:pt x="31155" y="9742"/>
                  </a:lnTo>
                  <a:lnTo>
                    <a:pt x="30585" y="10532"/>
                  </a:lnTo>
                  <a:lnTo>
                    <a:pt x="29971" y="11322"/>
                  </a:lnTo>
                  <a:lnTo>
                    <a:pt x="29312" y="12112"/>
                  </a:lnTo>
                  <a:lnTo>
                    <a:pt x="28654" y="12902"/>
                  </a:lnTo>
                  <a:lnTo>
                    <a:pt x="27908" y="13692"/>
                  </a:lnTo>
                  <a:lnTo>
                    <a:pt x="27162" y="14482"/>
                  </a:lnTo>
                  <a:lnTo>
                    <a:pt x="25232" y="16324"/>
                  </a:lnTo>
                  <a:lnTo>
                    <a:pt x="23257" y="17948"/>
                  </a:lnTo>
                  <a:lnTo>
                    <a:pt x="21282" y="19396"/>
                  </a:lnTo>
                  <a:lnTo>
                    <a:pt x="19088" y="21195"/>
                  </a:lnTo>
                  <a:lnTo>
                    <a:pt x="16587" y="22907"/>
                  </a:lnTo>
                  <a:lnTo>
                    <a:pt x="12111" y="25539"/>
                  </a:lnTo>
                  <a:lnTo>
                    <a:pt x="9303" y="27075"/>
                  </a:lnTo>
                  <a:lnTo>
                    <a:pt x="7241" y="28172"/>
                  </a:lnTo>
                  <a:lnTo>
                    <a:pt x="3291" y="30147"/>
                  </a:lnTo>
                  <a:lnTo>
                    <a:pt x="88" y="32078"/>
                  </a:lnTo>
                  <a:lnTo>
                    <a:pt x="44" y="32121"/>
                  </a:lnTo>
                  <a:lnTo>
                    <a:pt x="0" y="32165"/>
                  </a:lnTo>
                  <a:lnTo>
                    <a:pt x="0" y="32253"/>
                  </a:lnTo>
                  <a:lnTo>
                    <a:pt x="0" y="32297"/>
                  </a:lnTo>
                  <a:lnTo>
                    <a:pt x="88" y="32385"/>
                  </a:lnTo>
                  <a:lnTo>
                    <a:pt x="264" y="32385"/>
                  </a:lnTo>
                  <a:lnTo>
                    <a:pt x="3467" y="30454"/>
                  </a:lnTo>
                  <a:lnTo>
                    <a:pt x="7416" y="28479"/>
                  </a:lnTo>
                  <a:lnTo>
                    <a:pt x="9478" y="27382"/>
                  </a:lnTo>
                  <a:lnTo>
                    <a:pt x="12287" y="25847"/>
                  </a:lnTo>
                  <a:lnTo>
                    <a:pt x="16763" y="23214"/>
                  </a:lnTo>
                  <a:lnTo>
                    <a:pt x="19308" y="21502"/>
                  </a:lnTo>
                  <a:lnTo>
                    <a:pt x="21502" y="19703"/>
                  </a:lnTo>
                  <a:lnTo>
                    <a:pt x="23476" y="18211"/>
                  </a:lnTo>
                  <a:lnTo>
                    <a:pt x="25451" y="16588"/>
                  </a:lnTo>
                  <a:lnTo>
                    <a:pt x="27382" y="14745"/>
                  </a:lnTo>
                  <a:lnTo>
                    <a:pt x="28172" y="13955"/>
                  </a:lnTo>
                  <a:lnTo>
                    <a:pt x="28917" y="13165"/>
                  </a:lnTo>
                  <a:lnTo>
                    <a:pt x="29576" y="12375"/>
                  </a:lnTo>
                  <a:lnTo>
                    <a:pt x="30234" y="11542"/>
                  </a:lnTo>
                  <a:lnTo>
                    <a:pt x="30848" y="10752"/>
                  </a:lnTo>
                  <a:lnTo>
                    <a:pt x="31463" y="9962"/>
                  </a:lnTo>
                  <a:lnTo>
                    <a:pt x="32560" y="8338"/>
                  </a:lnTo>
                  <a:lnTo>
                    <a:pt x="33613" y="6671"/>
                  </a:lnTo>
                  <a:lnTo>
                    <a:pt x="34578" y="4959"/>
                  </a:lnTo>
                  <a:lnTo>
                    <a:pt x="35543" y="3204"/>
                  </a:lnTo>
                  <a:lnTo>
                    <a:pt x="36509" y="1405"/>
                  </a:lnTo>
                  <a:lnTo>
                    <a:pt x="37123" y="264"/>
                  </a:lnTo>
                  <a:lnTo>
                    <a:pt x="37167" y="177"/>
                  </a:lnTo>
                  <a:lnTo>
                    <a:pt x="37167" y="133"/>
                  </a:lnTo>
                  <a:lnTo>
                    <a:pt x="37123" y="89"/>
                  </a:lnTo>
                  <a:lnTo>
                    <a:pt x="37079" y="45"/>
                  </a:lnTo>
                  <a:lnTo>
                    <a:pt x="3699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8" name="Google Shape;2948;p126"/>
            <p:cNvSpPr/>
            <p:nvPr/>
          </p:nvSpPr>
          <p:spPr>
            <a:xfrm>
              <a:off x="1846325" y="1555900"/>
              <a:ext cx="900675" cy="760250"/>
            </a:xfrm>
            <a:custGeom>
              <a:avLst/>
              <a:gdLst/>
              <a:ahLst/>
              <a:cxnLst/>
              <a:rect l="l" t="t" r="r" b="b"/>
              <a:pathLst>
                <a:path w="36027" h="30410" extrusionOk="0">
                  <a:moveTo>
                    <a:pt x="35895" y="0"/>
                  </a:moveTo>
                  <a:lnTo>
                    <a:pt x="35807" y="44"/>
                  </a:lnTo>
                  <a:lnTo>
                    <a:pt x="35763" y="44"/>
                  </a:lnTo>
                  <a:lnTo>
                    <a:pt x="35720" y="132"/>
                  </a:lnTo>
                  <a:lnTo>
                    <a:pt x="34315" y="2677"/>
                  </a:lnTo>
                  <a:lnTo>
                    <a:pt x="33350" y="4520"/>
                  </a:lnTo>
                  <a:lnTo>
                    <a:pt x="32341" y="6231"/>
                  </a:lnTo>
                  <a:lnTo>
                    <a:pt x="31814" y="7065"/>
                  </a:lnTo>
                  <a:lnTo>
                    <a:pt x="31244" y="7855"/>
                  </a:lnTo>
                  <a:lnTo>
                    <a:pt x="30673" y="8644"/>
                  </a:lnTo>
                  <a:lnTo>
                    <a:pt x="30059" y="9434"/>
                  </a:lnTo>
                  <a:lnTo>
                    <a:pt x="29401" y="10180"/>
                  </a:lnTo>
                  <a:lnTo>
                    <a:pt x="28786" y="10926"/>
                  </a:lnTo>
                  <a:lnTo>
                    <a:pt x="28084" y="11672"/>
                  </a:lnTo>
                  <a:lnTo>
                    <a:pt x="27382" y="12418"/>
                  </a:lnTo>
                  <a:lnTo>
                    <a:pt x="25890" y="13822"/>
                  </a:lnTo>
                  <a:lnTo>
                    <a:pt x="24311" y="15226"/>
                  </a:lnTo>
                  <a:lnTo>
                    <a:pt x="22643" y="16455"/>
                  </a:lnTo>
                  <a:lnTo>
                    <a:pt x="20976" y="17815"/>
                  </a:lnTo>
                  <a:lnTo>
                    <a:pt x="20361" y="18386"/>
                  </a:lnTo>
                  <a:lnTo>
                    <a:pt x="19703" y="18912"/>
                  </a:lnTo>
                  <a:lnTo>
                    <a:pt x="19045" y="19483"/>
                  </a:lnTo>
                  <a:lnTo>
                    <a:pt x="18343" y="20009"/>
                  </a:lnTo>
                  <a:lnTo>
                    <a:pt x="16851" y="21019"/>
                  </a:lnTo>
                  <a:lnTo>
                    <a:pt x="15271" y="21984"/>
                  </a:lnTo>
                  <a:lnTo>
                    <a:pt x="13648" y="22906"/>
                  </a:lnTo>
                  <a:lnTo>
                    <a:pt x="12024" y="23827"/>
                  </a:lnTo>
                  <a:lnTo>
                    <a:pt x="8821" y="25494"/>
                  </a:lnTo>
                  <a:lnTo>
                    <a:pt x="7241" y="26328"/>
                  </a:lnTo>
                  <a:lnTo>
                    <a:pt x="3380" y="28215"/>
                  </a:lnTo>
                  <a:lnTo>
                    <a:pt x="89" y="30102"/>
                  </a:lnTo>
                  <a:lnTo>
                    <a:pt x="45" y="30146"/>
                  </a:lnTo>
                  <a:lnTo>
                    <a:pt x="1" y="30190"/>
                  </a:lnTo>
                  <a:lnTo>
                    <a:pt x="1" y="30277"/>
                  </a:lnTo>
                  <a:lnTo>
                    <a:pt x="45" y="30321"/>
                  </a:lnTo>
                  <a:lnTo>
                    <a:pt x="89" y="30409"/>
                  </a:lnTo>
                  <a:lnTo>
                    <a:pt x="264" y="30409"/>
                  </a:lnTo>
                  <a:lnTo>
                    <a:pt x="3555" y="28522"/>
                  </a:lnTo>
                  <a:lnTo>
                    <a:pt x="7373" y="26635"/>
                  </a:lnTo>
                  <a:lnTo>
                    <a:pt x="8952" y="25846"/>
                  </a:lnTo>
                  <a:lnTo>
                    <a:pt x="12200" y="24134"/>
                  </a:lnTo>
                  <a:lnTo>
                    <a:pt x="13867" y="23213"/>
                  </a:lnTo>
                  <a:lnTo>
                    <a:pt x="15491" y="22291"/>
                  </a:lnTo>
                  <a:lnTo>
                    <a:pt x="17027" y="21282"/>
                  </a:lnTo>
                  <a:lnTo>
                    <a:pt x="18518" y="20273"/>
                  </a:lnTo>
                  <a:lnTo>
                    <a:pt x="19264" y="19746"/>
                  </a:lnTo>
                  <a:lnTo>
                    <a:pt x="19923" y="19176"/>
                  </a:lnTo>
                  <a:lnTo>
                    <a:pt x="20581" y="18649"/>
                  </a:lnTo>
                  <a:lnTo>
                    <a:pt x="21239" y="18079"/>
                  </a:lnTo>
                  <a:lnTo>
                    <a:pt x="22863" y="16718"/>
                  </a:lnTo>
                  <a:lnTo>
                    <a:pt x="24530" y="15490"/>
                  </a:lnTo>
                  <a:lnTo>
                    <a:pt x="26154" y="14086"/>
                  </a:lnTo>
                  <a:lnTo>
                    <a:pt x="27646" y="12638"/>
                  </a:lnTo>
                  <a:lnTo>
                    <a:pt x="28348" y="11935"/>
                  </a:lnTo>
                  <a:lnTo>
                    <a:pt x="29050" y="11189"/>
                  </a:lnTo>
                  <a:lnTo>
                    <a:pt x="29708" y="10444"/>
                  </a:lnTo>
                  <a:lnTo>
                    <a:pt x="30322" y="9654"/>
                  </a:lnTo>
                  <a:lnTo>
                    <a:pt x="30937" y="8864"/>
                  </a:lnTo>
                  <a:lnTo>
                    <a:pt x="31507" y="8074"/>
                  </a:lnTo>
                  <a:lnTo>
                    <a:pt x="32078" y="7240"/>
                  </a:lnTo>
                  <a:lnTo>
                    <a:pt x="32648" y="6407"/>
                  </a:lnTo>
                  <a:lnTo>
                    <a:pt x="33175" y="5573"/>
                  </a:lnTo>
                  <a:lnTo>
                    <a:pt x="33657" y="4695"/>
                  </a:lnTo>
                  <a:lnTo>
                    <a:pt x="34666" y="2852"/>
                  </a:lnTo>
                  <a:lnTo>
                    <a:pt x="36027" y="263"/>
                  </a:lnTo>
                  <a:lnTo>
                    <a:pt x="36027" y="219"/>
                  </a:lnTo>
                  <a:lnTo>
                    <a:pt x="36027" y="132"/>
                  </a:lnTo>
                  <a:lnTo>
                    <a:pt x="35983" y="88"/>
                  </a:lnTo>
                  <a:lnTo>
                    <a:pt x="35939" y="44"/>
                  </a:lnTo>
                  <a:lnTo>
                    <a:pt x="3589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9" name="Google Shape;2949;p126"/>
            <p:cNvSpPr/>
            <p:nvPr/>
          </p:nvSpPr>
          <p:spPr>
            <a:xfrm>
              <a:off x="1799150" y="1626100"/>
              <a:ext cx="840350" cy="647250"/>
            </a:xfrm>
            <a:custGeom>
              <a:avLst/>
              <a:gdLst/>
              <a:ahLst/>
              <a:cxnLst/>
              <a:rect l="l" t="t" r="r" b="b"/>
              <a:pathLst>
                <a:path w="33614" h="25890" extrusionOk="0">
                  <a:moveTo>
                    <a:pt x="33394" y="0"/>
                  </a:moveTo>
                  <a:lnTo>
                    <a:pt x="33350" y="44"/>
                  </a:lnTo>
                  <a:lnTo>
                    <a:pt x="33306" y="88"/>
                  </a:lnTo>
                  <a:lnTo>
                    <a:pt x="31639" y="2896"/>
                  </a:lnTo>
                  <a:lnTo>
                    <a:pt x="30322" y="4783"/>
                  </a:lnTo>
                  <a:lnTo>
                    <a:pt x="28874" y="6495"/>
                  </a:lnTo>
                  <a:lnTo>
                    <a:pt x="26944" y="8425"/>
                  </a:lnTo>
                  <a:lnTo>
                    <a:pt x="25057" y="10049"/>
                  </a:lnTo>
                  <a:lnTo>
                    <a:pt x="22994" y="11673"/>
                  </a:lnTo>
                  <a:lnTo>
                    <a:pt x="20362" y="14042"/>
                  </a:lnTo>
                  <a:lnTo>
                    <a:pt x="18124" y="15973"/>
                  </a:lnTo>
                  <a:lnTo>
                    <a:pt x="16105" y="17289"/>
                  </a:lnTo>
                  <a:lnTo>
                    <a:pt x="14174" y="18430"/>
                  </a:lnTo>
                  <a:lnTo>
                    <a:pt x="12112" y="19571"/>
                  </a:lnTo>
                  <a:lnTo>
                    <a:pt x="7812" y="21721"/>
                  </a:lnTo>
                  <a:lnTo>
                    <a:pt x="5662" y="22555"/>
                  </a:lnTo>
                  <a:lnTo>
                    <a:pt x="3511" y="23608"/>
                  </a:lnTo>
                  <a:lnTo>
                    <a:pt x="89" y="25583"/>
                  </a:lnTo>
                  <a:lnTo>
                    <a:pt x="1" y="25626"/>
                  </a:lnTo>
                  <a:lnTo>
                    <a:pt x="1" y="25670"/>
                  </a:lnTo>
                  <a:lnTo>
                    <a:pt x="1" y="25758"/>
                  </a:lnTo>
                  <a:lnTo>
                    <a:pt x="1" y="25802"/>
                  </a:lnTo>
                  <a:lnTo>
                    <a:pt x="89" y="25890"/>
                  </a:lnTo>
                  <a:lnTo>
                    <a:pt x="264" y="25890"/>
                  </a:lnTo>
                  <a:lnTo>
                    <a:pt x="3687" y="23915"/>
                  </a:lnTo>
                  <a:lnTo>
                    <a:pt x="5793" y="22862"/>
                  </a:lnTo>
                  <a:lnTo>
                    <a:pt x="7943" y="22028"/>
                  </a:lnTo>
                  <a:lnTo>
                    <a:pt x="12288" y="19878"/>
                  </a:lnTo>
                  <a:lnTo>
                    <a:pt x="14350" y="18737"/>
                  </a:lnTo>
                  <a:lnTo>
                    <a:pt x="16281" y="17596"/>
                  </a:lnTo>
                  <a:lnTo>
                    <a:pt x="18299" y="16236"/>
                  </a:lnTo>
                  <a:lnTo>
                    <a:pt x="18343" y="16236"/>
                  </a:lnTo>
                  <a:lnTo>
                    <a:pt x="20581" y="14305"/>
                  </a:lnTo>
                  <a:lnTo>
                    <a:pt x="23214" y="11936"/>
                  </a:lnTo>
                  <a:lnTo>
                    <a:pt x="25276" y="10356"/>
                  </a:lnTo>
                  <a:lnTo>
                    <a:pt x="27207" y="8689"/>
                  </a:lnTo>
                  <a:lnTo>
                    <a:pt x="29138" y="6758"/>
                  </a:lnTo>
                  <a:lnTo>
                    <a:pt x="30586" y="5003"/>
                  </a:lnTo>
                  <a:lnTo>
                    <a:pt x="31946" y="3116"/>
                  </a:lnTo>
                  <a:lnTo>
                    <a:pt x="33570" y="264"/>
                  </a:lnTo>
                  <a:lnTo>
                    <a:pt x="33613" y="220"/>
                  </a:lnTo>
                  <a:lnTo>
                    <a:pt x="33613" y="132"/>
                  </a:lnTo>
                  <a:lnTo>
                    <a:pt x="33570" y="88"/>
                  </a:lnTo>
                  <a:lnTo>
                    <a:pt x="33526" y="44"/>
                  </a:lnTo>
                  <a:lnTo>
                    <a:pt x="3343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0" name="Google Shape;2950;p126"/>
            <p:cNvSpPr/>
            <p:nvPr/>
          </p:nvSpPr>
          <p:spPr>
            <a:xfrm>
              <a:off x="1775025" y="2163625"/>
              <a:ext cx="160200" cy="88875"/>
            </a:xfrm>
            <a:custGeom>
              <a:avLst/>
              <a:gdLst/>
              <a:ahLst/>
              <a:cxnLst/>
              <a:rect l="l" t="t" r="r" b="b"/>
              <a:pathLst>
                <a:path w="6408" h="3555" extrusionOk="0">
                  <a:moveTo>
                    <a:pt x="6144" y="1"/>
                  </a:moveTo>
                  <a:lnTo>
                    <a:pt x="3555" y="1229"/>
                  </a:lnTo>
                  <a:lnTo>
                    <a:pt x="88" y="3204"/>
                  </a:lnTo>
                  <a:lnTo>
                    <a:pt x="45" y="3248"/>
                  </a:lnTo>
                  <a:lnTo>
                    <a:pt x="1" y="3336"/>
                  </a:lnTo>
                  <a:lnTo>
                    <a:pt x="1" y="3379"/>
                  </a:lnTo>
                  <a:lnTo>
                    <a:pt x="45" y="3467"/>
                  </a:lnTo>
                  <a:lnTo>
                    <a:pt x="88" y="3511"/>
                  </a:lnTo>
                  <a:lnTo>
                    <a:pt x="176" y="3555"/>
                  </a:lnTo>
                  <a:lnTo>
                    <a:pt x="264" y="3511"/>
                  </a:lnTo>
                  <a:lnTo>
                    <a:pt x="3730" y="1537"/>
                  </a:lnTo>
                  <a:lnTo>
                    <a:pt x="6319" y="352"/>
                  </a:lnTo>
                  <a:lnTo>
                    <a:pt x="6363" y="308"/>
                  </a:lnTo>
                  <a:lnTo>
                    <a:pt x="6407" y="220"/>
                  </a:lnTo>
                  <a:lnTo>
                    <a:pt x="6407" y="176"/>
                  </a:lnTo>
                  <a:lnTo>
                    <a:pt x="6363" y="88"/>
                  </a:lnTo>
                  <a:lnTo>
                    <a:pt x="6319" y="45"/>
                  </a:lnTo>
                  <a:lnTo>
                    <a:pt x="627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1" name="Google Shape;2951;p126"/>
            <p:cNvSpPr/>
            <p:nvPr/>
          </p:nvSpPr>
          <p:spPr>
            <a:xfrm>
              <a:off x="2327925" y="1808200"/>
              <a:ext cx="137150" cy="118500"/>
            </a:xfrm>
            <a:custGeom>
              <a:avLst/>
              <a:gdLst/>
              <a:ahLst/>
              <a:cxnLst/>
              <a:rect l="l" t="t" r="r" b="b"/>
              <a:pathLst>
                <a:path w="5486" h="4740" extrusionOk="0">
                  <a:moveTo>
                    <a:pt x="5266" y="0"/>
                  </a:moveTo>
                  <a:lnTo>
                    <a:pt x="5222" y="44"/>
                  </a:lnTo>
                  <a:lnTo>
                    <a:pt x="3555" y="1492"/>
                  </a:lnTo>
                  <a:lnTo>
                    <a:pt x="88" y="4432"/>
                  </a:lnTo>
                  <a:lnTo>
                    <a:pt x="44" y="4476"/>
                  </a:lnTo>
                  <a:lnTo>
                    <a:pt x="0" y="4520"/>
                  </a:lnTo>
                  <a:lnTo>
                    <a:pt x="0" y="4608"/>
                  </a:lnTo>
                  <a:lnTo>
                    <a:pt x="44" y="4652"/>
                  </a:lnTo>
                  <a:lnTo>
                    <a:pt x="88" y="4696"/>
                  </a:lnTo>
                  <a:lnTo>
                    <a:pt x="176" y="4740"/>
                  </a:lnTo>
                  <a:lnTo>
                    <a:pt x="308" y="4696"/>
                  </a:lnTo>
                  <a:lnTo>
                    <a:pt x="3774" y="1756"/>
                  </a:lnTo>
                  <a:lnTo>
                    <a:pt x="5442" y="308"/>
                  </a:lnTo>
                  <a:lnTo>
                    <a:pt x="5485" y="264"/>
                  </a:lnTo>
                  <a:lnTo>
                    <a:pt x="5485" y="176"/>
                  </a:lnTo>
                  <a:lnTo>
                    <a:pt x="5485" y="132"/>
                  </a:lnTo>
                  <a:lnTo>
                    <a:pt x="5442" y="44"/>
                  </a:lnTo>
                  <a:lnTo>
                    <a:pt x="539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2" name="Google Shape;2952;p126"/>
            <p:cNvSpPr/>
            <p:nvPr/>
          </p:nvSpPr>
          <p:spPr>
            <a:xfrm>
              <a:off x="2313650" y="1698500"/>
              <a:ext cx="210675" cy="199675"/>
            </a:xfrm>
            <a:custGeom>
              <a:avLst/>
              <a:gdLst/>
              <a:ahLst/>
              <a:cxnLst/>
              <a:rect l="l" t="t" r="r" b="b"/>
              <a:pathLst>
                <a:path w="8427" h="7987" extrusionOk="0">
                  <a:moveTo>
                    <a:pt x="8251" y="0"/>
                  </a:moveTo>
                  <a:lnTo>
                    <a:pt x="8163" y="44"/>
                  </a:lnTo>
                  <a:lnTo>
                    <a:pt x="8119" y="88"/>
                  </a:lnTo>
                  <a:lnTo>
                    <a:pt x="6671" y="1800"/>
                  </a:lnTo>
                  <a:lnTo>
                    <a:pt x="4872" y="3599"/>
                  </a:lnTo>
                  <a:lnTo>
                    <a:pt x="3380" y="4827"/>
                  </a:lnTo>
                  <a:lnTo>
                    <a:pt x="1712" y="6231"/>
                  </a:lnTo>
                  <a:lnTo>
                    <a:pt x="45" y="7680"/>
                  </a:lnTo>
                  <a:lnTo>
                    <a:pt x="1" y="7767"/>
                  </a:lnTo>
                  <a:lnTo>
                    <a:pt x="1" y="7811"/>
                  </a:lnTo>
                  <a:lnTo>
                    <a:pt x="1" y="7899"/>
                  </a:lnTo>
                  <a:lnTo>
                    <a:pt x="45" y="7943"/>
                  </a:lnTo>
                  <a:lnTo>
                    <a:pt x="89" y="7987"/>
                  </a:lnTo>
                  <a:lnTo>
                    <a:pt x="176" y="7987"/>
                  </a:lnTo>
                  <a:lnTo>
                    <a:pt x="308" y="7943"/>
                  </a:lnTo>
                  <a:lnTo>
                    <a:pt x="1932" y="6495"/>
                  </a:lnTo>
                  <a:lnTo>
                    <a:pt x="3599" y="5091"/>
                  </a:lnTo>
                  <a:lnTo>
                    <a:pt x="5091" y="3862"/>
                  </a:lnTo>
                  <a:lnTo>
                    <a:pt x="6934" y="2063"/>
                  </a:lnTo>
                  <a:lnTo>
                    <a:pt x="8382" y="308"/>
                  </a:lnTo>
                  <a:lnTo>
                    <a:pt x="8426" y="220"/>
                  </a:lnTo>
                  <a:lnTo>
                    <a:pt x="8426" y="176"/>
                  </a:lnTo>
                  <a:lnTo>
                    <a:pt x="8426" y="88"/>
                  </a:lnTo>
                  <a:lnTo>
                    <a:pt x="8382" y="44"/>
                  </a:lnTo>
                  <a:lnTo>
                    <a:pt x="829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3" name="Google Shape;2953;p126"/>
            <p:cNvSpPr/>
            <p:nvPr/>
          </p:nvSpPr>
          <p:spPr>
            <a:xfrm>
              <a:off x="1726750" y="2143875"/>
              <a:ext cx="109725" cy="64750"/>
            </a:xfrm>
            <a:custGeom>
              <a:avLst/>
              <a:gdLst/>
              <a:ahLst/>
              <a:cxnLst/>
              <a:rect l="l" t="t" r="r" b="b"/>
              <a:pathLst>
                <a:path w="4389" h="2590" extrusionOk="0">
                  <a:moveTo>
                    <a:pt x="4126" y="1"/>
                  </a:moveTo>
                  <a:lnTo>
                    <a:pt x="89" y="2283"/>
                  </a:lnTo>
                  <a:lnTo>
                    <a:pt x="45" y="2327"/>
                  </a:lnTo>
                  <a:lnTo>
                    <a:pt x="1" y="2370"/>
                  </a:lnTo>
                  <a:lnTo>
                    <a:pt x="1" y="2458"/>
                  </a:lnTo>
                  <a:lnTo>
                    <a:pt x="1" y="2502"/>
                  </a:lnTo>
                  <a:lnTo>
                    <a:pt x="89" y="2590"/>
                  </a:lnTo>
                  <a:lnTo>
                    <a:pt x="264" y="2590"/>
                  </a:lnTo>
                  <a:lnTo>
                    <a:pt x="4301" y="308"/>
                  </a:lnTo>
                  <a:lnTo>
                    <a:pt x="4389" y="264"/>
                  </a:lnTo>
                  <a:lnTo>
                    <a:pt x="4389" y="220"/>
                  </a:lnTo>
                  <a:lnTo>
                    <a:pt x="4389" y="176"/>
                  </a:lnTo>
                  <a:lnTo>
                    <a:pt x="4389" y="89"/>
                  </a:lnTo>
                  <a:lnTo>
                    <a:pt x="4345" y="45"/>
                  </a:lnTo>
                  <a:lnTo>
                    <a:pt x="430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4" name="Google Shape;2954;p126"/>
            <p:cNvSpPr/>
            <p:nvPr/>
          </p:nvSpPr>
          <p:spPr>
            <a:xfrm>
              <a:off x="2462850" y="1368300"/>
              <a:ext cx="930300" cy="1502925"/>
            </a:xfrm>
            <a:custGeom>
              <a:avLst/>
              <a:gdLst/>
              <a:ahLst/>
              <a:cxnLst/>
              <a:rect l="l" t="t" r="r" b="b"/>
              <a:pathLst>
                <a:path w="37212" h="60117" extrusionOk="0">
                  <a:moveTo>
                    <a:pt x="35105" y="0"/>
                  </a:moveTo>
                  <a:lnTo>
                    <a:pt x="35017" y="44"/>
                  </a:lnTo>
                  <a:lnTo>
                    <a:pt x="34974" y="88"/>
                  </a:lnTo>
                  <a:lnTo>
                    <a:pt x="34974" y="176"/>
                  </a:lnTo>
                  <a:lnTo>
                    <a:pt x="34974" y="220"/>
                  </a:lnTo>
                  <a:lnTo>
                    <a:pt x="35017" y="308"/>
                  </a:lnTo>
                  <a:lnTo>
                    <a:pt x="36334" y="1712"/>
                  </a:lnTo>
                  <a:lnTo>
                    <a:pt x="36509" y="2151"/>
                  </a:lnTo>
                  <a:lnTo>
                    <a:pt x="36773" y="4388"/>
                  </a:lnTo>
                  <a:lnTo>
                    <a:pt x="36860" y="7328"/>
                  </a:lnTo>
                  <a:lnTo>
                    <a:pt x="36729" y="8513"/>
                  </a:lnTo>
                  <a:lnTo>
                    <a:pt x="35939" y="10400"/>
                  </a:lnTo>
                  <a:lnTo>
                    <a:pt x="34974" y="12726"/>
                  </a:lnTo>
                  <a:lnTo>
                    <a:pt x="33657" y="16587"/>
                  </a:lnTo>
                  <a:lnTo>
                    <a:pt x="32253" y="19088"/>
                  </a:lnTo>
                  <a:lnTo>
                    <a:pt x="30936" y="21590"/>
                  </a:lnTo>
                  <a:lnTo>
                    <a:pt x="29883" y="24047"/>
                  </a:lnTo>
                  <a:lnTo>
                    <a:pt x="27251" y="28742"/>
                  </a:lnTo>
                  <a:lnTo>
                    <a:pt x="27251" y="28830"/>
                  </a:lnTo>
                  <a:lnTo>
                    <a:pt x="27207" y="30541"/>
                  </a:lnTo>
                  <a:lnTo>
                    <a:pt x="27207" y="30585"/>
                  </a:lnTo>
                  <a:lnTo>
                    <a:pt x="27338" y="32209"/>
                  </a:lnTo>
                  <a:lnTo>
                    <a:pt x="28435" y="40239"/>
                  </a:lnTo>
                  <a:lnTo>
                    <a:pt x="28216" y="40546"/>
                  </a:lnTo>
                  <a:lnTo>
                    <a:pt x="27426" y="41204"/>
                  </a:lnTo>
                  <a:lnTo>
                    <a:pt x="25144" y="42564"/>
                  </a:lnTo>
                  <a:lnTo>
                    <a:pt x="22731" y="44232"/>
                  </a:lnTo>
                  <a:lnTo>
                    <a:pt x="20054" y="45855"/>
                  </a:lnTo>
                  <a:lnTo>
                    <a:pt x="16500" y="48664"/>
                  </a:lnTo>
                  <a:lnTo>
                    <a:pt x="14569" y="49761"/>
                  </a:lnTo>
                  <a:lnTo>
                    <a:pt x="14569" y="49805"/>
                  </a:lnTo>
                  <a:lnTo>
                    <a:pt x="12419" y="51867"/>
                  </a:lnTo>
                  <a:lnTo>
                    <a:pt x="11410" y="52525"/>
                  </a:lnTo>
                  <a:lnTo>
                    <a:pt x="8119" y="54280"/>
                  </a:lnTo>
                  <a:lnTo>
                    <a:pt x="6627" y="54939"/>
                  </a:lnTo>
                  <a:lnTo>
                    <a:pt x="5135" y="55992"/>
                  </a:lnTo>
                  <a:lnTo>
                    <a:pt x="3160" y="57484"/>
                  </a:lnTo>
                  <a:lnTo>
                    <a:pt x="88" y="59809"/>
                  </a:lnTo>
                  <a:lnTo>
                    <a:pt x="1" y="59853"/>
                  </a:lnTo>
                  <a:lnTo>
                    <a:pt x="1" y="59941"/>
                  </a:lnTo>
                  <a:lnTo>
                    <a:pt x="1" y="59985"/>
                  </a:lnTo>
                  <a:lnTo>
                    <a:pt x="45" y="60073"/>
                  </a:lnTo>
                  <a:lnTo>
                    <a:pt x="88" y="60117"/>
                  </a:lnTo>
                  <a:lnTo>
                    <a:pt x="176" y="60117"/>
                  </a:lnTo>
                  <a:lnTo>
                    <a:pt x="264" y="60073"/>
                  </a:lnTo>
                  <a:lnTo>
                    <a:pt x="3336" y="57747"/>
                  </a:lnTo>
                  <a:lnTo>
                    <a:pt x="5354" y="56299"/>
                  </a:lnTo>
                  <a:lnTo>
                    <a:pt x="6802" y="55246"/>
                  </a:lnTo>
                  <a:lnTo>
                    <a:pt x="8250" y="54588"/>
                  </a:lnTo>
                  <a:lnTo>
                    <a:pt x="11585" y="52832"/>
                  </a:lnTo>
                  <a:lnTo>
                    <a:pt x="12638" y="52130"/>
                  </a:lnTo>
                  <a:lnTo>
                    <a:pt x="14788" y="50068"/>
                  </a:lnTo>
                  <a:lnTo>
                    <a:pt x="16675" y="48971"/>
                  </a:lnTo>
                  <a:lnTo>
                    <a:pt x="16719" y="48971"/>
                  </a:lnTo>
                  <a:lnTo>
                    <a:pt x="20230" y="46163"/>
                  </a:lnTo>
                  <a:lnTo>
                    <a:pt x="22906" y="44539"/>
                  </a:lnTo>
                  <a:lnTo>
                    <a:pt x="25320" y="42828"/>
                  </a:lnTo>
                  <a:lnTo>
                    <a:pt x="27645" y="41467"/>
                  </a:lnTo>
                  <a:lnTo>
                    <a:pt x="28435" y="40809"/>
                  </a:lnTo>
                  <a:lnTo>
                    <a:pt x="28479" y="40809"/>
                  </a:lnTo>
                  <a:lnTo>
                    <a:pt x="28786" y="40370"/>
                  </a:lnTo>
                  <a:lnTo>
                    <a:pt x="28786" y="40239"/>
                  </a:lnTo>
                  <a:lnTo>
                    <a:pt x="27689" y="32165"/>
                  </a:lnTo>
                  <a:lnTo>
                    <a:pt x="27558" y="30541"/>
                  </a:lnTo>
                  <a:lnTo>
                    <a:pt x="27602" y="28874"/>
                  </a:lnTo>
                  <a:lnTo>
                    <a:pt x="30191" y="24222"/>
                  </a:lnTo>
                  <a:lnTo>
                    <a:pt x="31244" y="21721"/>
                  </a:lnTo>
                  <a:lnTo>
                    <a:pt x="32560" y="19264"/>
                  </a:lnTo>
                  <a:lnTo>
                    <a:pt x="33964" y="16719"/>
                  </a:lnTo>
                  <a:lnTo>
                    <a:pt x="33964" y="16675"/>
                  </a:lnTo>
                  <a:lnTo>
                    <a:pt x="35281" y="12857"/>
                  </a:lnTo>
                  <a:lnTo>
                    <a:pt x="36246" y="10532"/>
                  </a:lnTo>
                  <a:lnTo>
                    <a:pt x="37080" y="8645"/>
                  </a:lnTo>
                  <a:lnTo>
                    <a:pt x="37080" y="8601"/>
                  </a:lnTo>
                  <a:lnTo>
                    <a:pt x="37211" y="7328"/>
                  </a:lnTo>
                  <a:lnTo>
                    <a:pt x="37124" y="4388"/>
                  </a:lnTo>
                  <a:lnTo>
                    <a:pt x="36860" y="2107"/>
                  </a:lnTo>
                  <a:lnTo>
                    <a:pt x="36860" y="2063"/>
                  </a:lnTo>
                  <a:lnTo>
                    <a:pt x="36641" y="1536"/>
                  </a:lnTo>
                  <a:lnTo>
                    <a:pt x="36597" y="1492"/>
                  </a:lnTo>
                  <a:lnTo>
                    <a:pt x="35281" y="44"/>
                  </a:lnTo>
                  <a:lnTo>
                    <a:pt x="3523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5" name="Google Shape;2955;p126"/>
            <p:cNvSpPr/>
            <p:nvPr/>
          </p:nvSpPr>
          <p:spPr>
            <a:xfrm>
              <a:off x="2491375" y="1390250"/>
              <a:ext cx="930300" cy="1507300"/>
            </a:xfrm>
            <a:custGeom>
              <a:avLst/>
              <a:gdLst/>
              <a:ahLst/>
              <a:cxnLst/>
              <a:rect l="l" t="t" r="r" b="b"/>
              <a:pathLst>
                <a:path w="37212" h="60292" extrusionOk="0">
                  <a:moveTo>
                    <a:pt x="35895" y="0"/>
                  </a:moveTo>
                  <a:lnTo>
                    <a:pt x="35851" y="44"/>
                  </a:lnTo>
                  <a:lnTo>
                    <a:pt x="35807" y="88"/>
                  </a:lnTo>
                  <a:lnTo>
                    <a:pt x="35807" y="176"/>
                  </a:lnTo>
                  <a:lnTo>
                    <a:pt x="35851" y="219"/>
                  </a:lnTo>
                  <a:lnTo>
                    <a:pt x="35851" y="307"/>
                  </a:lnTo>
                  <a:lnTo>
                    <a:pt x="36772" y="1141"/>
                  </a:lnTo>
                  <a:lnTo>
                    <a:pt x="36772" y="2370"/>
                  </a:lnTo>
                  <a:lnTo>
                    <a:pt x="36860" y="5310"/>
                  </a:lnTo>
                  <a:lnTo>
                    <a:pt x="36860" y="7240"/>
                  </a:lnTo>
                  <a:lnTo>
                    <a:pt x="36860" y="7899"/>
                  </a:lnTo>
                  <a:lnTo>
                    <a:pt x="36772" y="8513"/>
                  </a:lnTo>
                  <a:lnTo>
                    <a:pt x="36597" y="9127"/>
                  </a:lnTo>
                  <a:lnTo>
                    <a:pt x="36378" y="9785"/>
                  </a:lnTo>
                  <a:lnTo>
                    <a:pt x="35588" y="11584"/>
                  </a:lnTo>
                  <a:lnTo>
                    <a:pt x="34578" y="13822"/>
                  </a:lnTo>
                  <a:lnTo>
                    <a:pt x="33481" y="16587"/>
                  </a:lnTo>
                  <a:lnTo>
                    <a:pt x="32033" y="18956"/>
                  </a:lnTo>
                  <a:lnTo>
                    <a:pt x="30717" y="21370"/>
                  </a:lnTo>
                  <a:lnTo>
                    <a:pt x="30717" y="21414"/>
                  </a:lnTo>
                  <a:lnTo>
                    <a:pt x="29927" y="23652"/>
                  </a:lnTo>
                  <a:lnTo>
                    <a:pt x="29927" y="23739"/>
                  </a:lnTo>
                  <a:lnTo>
                    <a:pt x="30190" y="24880"/>
                  </a:lnTo>
                  <a:lnTo>
                    <a:pt x="30410" y="29488"/>
                  </a:lnTo>
                  <a:lnTo>
                    <a:pt x="30454" y="32428"/>
                  </a:lnTo>
                  <a:lnTo>
                    <a:pt x="30454" y="35543"/>
                  </a:lnTo>
                  <a:lnTo>
                    <a:pt x="30410" y="40151"/>
                  </a:lnTo>
                  <a:lnTo>
                    <a:pt x="30234" y="40370"/>
                  </a:lnTo>
                  <a:lnTo>
                    <a:pt x="29225" y="40940"/>
                  </a:lnTo>
                  <a:lnTo>
                    <a:pt x="29181" y="40940"/>
                  </a:lnTo>
                  <a:lnTo>
                    <a:pt x="28172" y="41906"/>
                  </a:lnTo>
                  <a:lnTo>
                    <a:pt x="26153" y="43047"/>
                  </a:lnTo>
                  <a:lnTo>
                    <a:pt x="23257" y="44626"/>
                  </a:lnTo>
                  <a:lnTo>
                    <a:pt x="20800" y="46162"/>
                  </a:lnTo>
                  <a:lnTo>
                    <a:pt x="18825" y="47391"/>
                  </a:lnTo>
                  <a:lnTo>
                    <a:pt x="16017" y="49541"/>
                  </a:lnTo>
                  <a:lnTo>
                    <a:pt x="13911" y="50550"/>
                  </a:lnTo>
                  <a:lnTo>
                    <a:pt x="13867" y="50594"/>
                  </a:lnTo>
                  <a:lnTo>
                    <a:pt x="12024" y="52218"/>
                  </a:lnTo>
                  <a:lnTo>
                    <a:pt x="11015" y="52876"/>
                  </a:lnTo>
                  <a:lnTo>
                    <a:pt x="7329" y="54850"/>
                  </a:lnTo>
                  <a:lnTo>
                    <a:pt x="5881" y="55596"/>
                  </a:lnTo>
                  <a:lnTo>
                    <a:pt x="4213" y="56869"/>
                  </a:lnTo>
                  <a:lnTo>
                    <a:pt x="2151" y="58361"/>
                  </a:lnTo>
                  <a:lnTo>
                    <a:pt x="88" y="59984"/>
                  </a:lnTo>
                  <a:lnTo>
                    <a:pt x="44" y="60028"/>
                  </a:lnTo>
                  <a:lnTo>
                    <a:pt x="1" y="60072"/>
                  </a:lnTo>
                  <a:lnTo>
                    <a:pt x="1" y="60160"/>
                  </a:lnTo>
                  <a:lnTo>
                    <a:pt x="44" y="60204"/>
                  </a:lnTo>
                  <a:lnTo>
                    <a:pt x="132" y="60248"/>
                  </a:lnTo>
                  <a:lnTo>
                    <a:pt x="176" y="60292"/>
                  </a:lnTo>
                  <a:lnTo>
                    <a:pt x="308" y="60248"/>
                  </a:lnTo>
                  <a:lnTo>
                    <a:pt x="2370" y="58624"/>
                  </a:lnTo>
                  <a:lnTo>
                    <a:pt x="4389" y="57132"/>
                  </a:lnTo>
                  <a:lnTo>
                    <a:pt x="6056" y="55904"/>
                  </a:lnTo>
                  <a:lnTo>
                    <a:pt x="7504" y="55202"/>
                  </a:lnTo>
                  <a:lnTo>
                    <a:pt x="11190" y="53183"/>
                  </a:lnTo>
                  <a:lnTo>
                    <a:pt x="12243" y="52525"/>
                  </a:lnTo>
                  <a:lnTo>
                    <a:pt x="12243" y="52481"/>
                  </a:lnTo>
                  <a:lnTo>
                    <a:pt x="14086" y="50857"/>
                  </a:lnTo>
                  <a:lnTo>
                    <a:pt x="16193" y="49848"/>
                  </a:lnTo>
                  <a:lnTo>
                    <a:pt x="19045" y="47698"/>
                  </a:lnTo>
                  <a:lnTo>
                    <a:pt x="21019" y="46469"/>
                  </a:lnTo>
                  <a:lnTo>
                    <a:pt x="23433" y="44934"/>
                  </a:lnTo>
                  <a:lnTo>
                    <a:pt x="26329" y="43354"/>
                  </a:lnTo>
                  <a:lnTo>
                    <a:pt x="28347" y="42213"/>
                  </a:lnTo>
                  <a:lnTo>
                    <a:pt x="28391" y="42169"/>
                  </a:lnTo>
                  <a:lnTo>
                    <a:pt x="29401" y="41248"/>
                  </a:lnTo>
                  <a:lnTo>
                    <a:pt x="30454" y="40633"/>
                  </a:lnTo>
                  <a:lnTo>
                    <a:pt x="30498" y="40589"/>
                  </a:lnTo>
                  <a:lnTo>
                    <a:pt x="30717" y="40326"/>
                  </a:lnTo>
                  <a:lnTo>
                    <a:pt x="30761" y="40238"/>
                  </a:lnTo>
                  <a:lnTo>
                    <a:pt x="30805" y="35543"/>
                  </a:lnTo>
                  <a:lnTo>
                    <a:pt x="30805" y="32428"/>
                  </a:lnTo>
                  <a:lnTo>
                    <a:pt x="30761" y="29488"/>
                  </a:lnTo>
                  <a:lnTo>
                    <a:pt x="30541" y="24836"/>
                  </a:lnTo>
                  <a:lnTo>
                    <a:pt x="30278" y="23695"/>
                  </a:lnTo>
                  <a:lnTo>
                    <a:pt x="31024" y="21545"/>
                  </a:lnTo>
                  <a:lnTo>
                    <a:pt x="32341" y="19132"/>
                  </a:lnTo>
                  <a:lnTo>
                    <a:pt x="33789" y="16762"/>
                  </a:lnTo>
                  <a:lnTo>
                    <a:pt x="33789" y="16718"/>
                  </a:lnTo>
                  <a:lnTo>
                    <a:pt x="34930" y="13954"/>
                  </a:lnTo>
                  <a:lnTo>
                    <a:pt x="35895" y="11716"/>
                  </a:lnTo>
                  <a:lnTo>
                    <a:pt x="36685" y="9873"/>
                  </a:lnTo>
                  <a:lnTo>
                    <a:pt x="36948" y="9215"/>
                  </a:lnTo>
                  <a:lnTo>
                    <a:pt x="37124" y="8601"/>
                  </a:lnTo>
                  <a:lnTo>
                    <a:pt x="37211" y="7986"/>
                  </a:lnTo>
                  <a:lnTo>
                    <a:pt x="37211" y="7240"/>
                  </a:lnTo>
                  <a:lnTo>
                    <a:pt x="37211" y="5266"/>
                  </a:lnTo>
                  <a:lnTo>
                    <a:pt x="37124" y="2370"/>
                  </a:lnTo>
                  <a:lnTo>
                    <a:pt x="37124" y="1053"/>
                  </a:lnTo>
                  <a:lnTo>
                    <a:pt x="37124" y="965"/>
                  </a:lnTo>
                  <a:lnTo>
                    <a:pt x="37080" y="922"/>
                  </a:lnTo>
                  <a:lnTo>
                    <a:pt x="36114" y="44"/>
                  </a:lnTo>
                  <a:lnTo>
                    <a:pt x="3602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6" name="Google Shape;2956;p126"/>
            <p:cNvSpPr/>
            <p:nvPr/>
          </p:nvSpPr>
          <p:spPr>
            <a:xfrm>
              <a:off x="3740875" y="4014275"/>
              <a:ext cx="64750" cy="40625"/>
            </a:xfrm>
            <a:custGeom>
              <a:avLst/>
              <a:gdLst/>
              <a:ahLst/>
              <a:cxnLst/>
              <a:rect l="l" t="t" r="r" b="b"/>
              <a:pathLst>
                <a:path w="2590" h="1625" extrusionOk="0">
                  <a:moveTo>
                    <a:pt x="132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44" y="264"/>
                  </a:lnTo>
                  <a:lnTo>
                    <a:pt x="88" y="308"/>
                  </a:lnTo>
                  <a:lnTo>
                    <a:pt x="2326" y="1624"/>
                  </a:lnTo>
                  <a:lnTo>
                    <a:pt x="2502" y="1624"/>
                  </a:lnTo>
                  <a:lnTo>
                    <a:pt x="2589" y="1537"/>
                  </a:lnTo>
                  <a:lnTo>
                    <a:pt x="2589" y="1493"/>
                  </a:lnTo>
                  <a:lnTo>
                    <a:pt x="2589" y="1405"/>
                  </a:lnTo>
                  <a:lnTo>
                    <a:pt x="2546" y="1361"/>
                  </a:lnTo>
                  <a:lnTo>
                    <a:pt x="2502" y="1317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7" name="Google Shape;2957;p126"/>
            <p:cNvSpPr/>
            <p:nvPr/>
          </p:nvSpPr>
          <p:spPr>
            <a:xfrm>
              <a:off x="3707975" y="3983575"/>
              <a:ext cx="41700" cy="39500"/>
            </a:xfrm>
            <a:custGeom>
              <a:avLst/>
              <a:gdLst/>
              <a:ahLst/>
              <a:cxnLst/>
              <a:rect l="l" t="t" r="r" b="b"/>
              <a:pathLst>
                <a:path w="1668" h="1580" extrusionOk="0">
                  <a:moveTo>
                    <a:pt x="132" y="0"/>
                  </a:moveTo>
                  <a:lnTo>
                    <a:pt x="88" y="44"/>
                  </a:lnTo>
                  <a:lnTo>
                    <a:pt x="44" y="88"/>
                  </a:lnTo>
                  <a:lnTo>
                    <a:pt x="0" y="132"/>
                  </a:lnTo>
                  <a:lnTo>
                    <a:pt x="0" y="220"/>
                  </a:lnTo>
                  <a:lnTo>
                    <a:pt x="44" y="263"/>
                  </a:lnTo>
                  <a:lnTo>
                    <a:pt x="483" y="966"/>
                  </a:lnTo>
                  <a:lnTo>
                    <a:pt x="571" y="1053"/>
                  </a:lnTo>
                  <a:lnTo>
                    <a:pt x="1404" y="1536"/>
                  </a:lnTo>
                  <a:lnTo>
                    <a:pt x="1492" y="1580"/>
                  </a:lnTo>
                  <a:lnTo>
                    <a:pt x="1580" y="1536"/>
                  </a:lnTo>
                  <a:lnTo>
                    <a:pt x="1668" y="1492"/>
                  </a:lnTo>
                  <a:lnTo>
                    <a:pt x="1668" y="1404"/>
                  </a:lnTo>
                  <a:lnTo>
                    <a:pt x="1668" y="1360"/>
                  </a:lnTo>
                  <a:lnTo>
                    <a:pt x="1624" y="1273"/>
                  </a:lnTo>
                  <a:lnTo>
                    <a:pt x="1580" y="1229"/>
                  </a:lnTo>
                  <a:lnTo>
                    <a:pt x="746" y="746"/>
                  </a:lnTo>
                  <a:lnTo>
                    <a:pt x="307" y="88"/>
                  </a:lnTo>
                  <a:lnTo>
                    <a:pt x="263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8" name="Google Shape;2958;p126"/>
            <p:cNvSpPr/>
            <p:nvPr/>
          </p:nvSpPr>
          <p:spPr>
            <a:xfrm>
              <a:off x="3532450" y="3825600"/>
              <a:ext cx="231500" cy="292925"/>
            </a:xfrm>
            <a:custGeom>
              <a:avLst/>
              <a:gdLst/>
              <a:ahLst/>
              <a:cxnLst/>
              <a:rect l="l" t="t" r="r" b="b"/>
              <a:pathLst>
                <a:path w="9260" h="11717" extrusionOk="0">
                  <a:moveTo>
                    <a:pt x="176" y="0"/>
                  </a:moveTo>
                  <a:lnTo>
                    <a:pt x="88" y="44"/>
                  </a:ln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0" y="264"/>
                  </a:lnTo>
                  <a:lnTo>
                    <a:pt x="1624" y="3686"/>
                  </a:lnTo>
                  <a:lnTo>
                    <a:pt x="2984" y="6451"/>
                  </a:lnTo>
                  <a:lnTo>
                    <a:pt x="3774" y="8513"/>
                  </a:lnTo>
                  <a:lnTo>
                    <a:pt x="3774" y="8557"/>
                  </a:lnTo>
                  <a:lnTo>
                    <a:pt x="4213" y="9391"/>
                  </a:lnTo>
                  <a:lnTo>
                    <a:pt x="4301" y="9479"/>
                  </a:lnTo>
                  <a:lnTo>
                    <a:pt x="7372" y="10883"/>
                  </a:lnTo>
                  <a:lnTo>
                    <a:pt x="8996" y="11716"/>
                  </a:lnTo>
                  <a:lnTo>
                    <a:pt x="9171" y="11716"/>
                  </a:lnTo>
                  <a:lnTo>
                    <a:pt x="9259" y="11629"/>
                  </a:lnTo>
                  <a:lnTo>
                    <a:pt x="9259" y="11585"/>
                  </a:lnTo>
                  <a:lnTo>
                    <a:pt x="9259" y="11497"/>
                  </a:lnTo>
                  <a:lnTo>
                    <a:pt x="9215" y="11453"/>
                  </a:lnTo>
                  <a:lnTo>
                    <a:pt x="9171" y="11409"/>
                  </a:lnTo>
                  <a:lnTo>
                    <a:pt x="7548" y="10576"/>
                  </a:lnTo>
                  <a:lnTo>
                    <a:pt x="4520" y="9171"/>
                  </a:lnTo>
                  <a:lnTo>
                    <a:pt x="4081" y="8382"/>
                  </a:lnTo>
                  <a:lnTo>
                    <a:pt x="3335" y="6319"/>
                  </a:lnTo>
                  <a:lnTo>
                    <a:pt x="3291" y="6319"/>
                  </a:lnTo>
                  <a:lnTo>
                    <a:pt x="1931" y="3555"/>
                  </a:lnTo>
                  <a:lnTo>
                    <a:pt x="307" y="88"/>
                  </a:lnTo>
                  <a:lnTo>
                    <a:pt x="264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9" name="Google Shape;2959;p126"/>
            <p:cNvSpPr/>
            <p:nvPr/>
          </p:nvSpPr>
          <p:spPr>
            <a:xfrm>
              <a:off x="3401900" y="3726875"/>
              <a:ext cx="378500" cy="413600"/>
            </a:xfrm>
            <a:custGeom>
              <a:avLst/>
              <a:gdLst/>
              <a:ahLst/>
              <a:cxnLst/>
              <a:rect l="l" t="t" r="r" b="b"/>
              <a:pathLst>
                <a:path w="15140" h="16544" extrusionOk="0">
                  <a:moveTo>
                    <a:pt x="966" y="0"/>
                  </a:moveTo>
                  <a:lnTo>
                    <a:pt x="922" y="44"/>
                  </a:lnTo>
                  <a:lnTo>
                    <a:pt x="834" y="88"/>
                  </a:lnTo>
                  <a:lnTo>
                    <a:pt x="834" y="132"/>
                  </a:lnTo>
                  <a:lnTo>
                    <a:pt x="220" y="2370"/>
                  </a:lnTo>
                  <a:lnTo>
                    <a:pt x="0" y="3203"/>
                  </a:lnTo>
                  <a:lnTo>
                    <a:pt x="0" y="3335"/>
                  </a:lnTo>
                  <a:lnTo>
                    <a:pt x="790" y="5222"/>
                  </a:lnTo>
                  <a:lnTo>
                    <a:pt x="2282" y="8030"/>
                  </a:lnTo>
                  <a:lnTo>
                    <a:pt x="4257" y="11277"/>
                  </a:lnTo>
                  <a:lnTo>
                    <a:pt x="4257" y="11321"/>
                  </a:lnTo>
                  <a:lnTo>
                    <a:pt x="5222" y="12594"/>
                  </a:lnTo>
                  <a:lnTo>
                    <a:pt x="6056" y="13428"/>
                  </a:lnTo>
                  <a:lnTo>
                    <a:pt x="6100" y="13471"/>
                  </a:lnTo>
                  <a:lnTo>
                    <a:pt x="8733" y="14788"/>
                  </a:lnTo>
                  <a:lnTo>
                    <a:pt x="8777" y="14788"/>
                  </a:lnTo>
                  <a:lnTo>
                    <a:pt x="11541" y="15665"/>
                  </a:lnTo>
                  <a:lnTo>
                    <a:pt x="13779" y="16543"/>
                  </a:lnTo>
                  <a:lnTo>
                    <a:pt x="13867" y="16543"/>
                  </a:lnTo>
                  <a:lnTo>
                    <a:pt x="14964" y="16499"/>
                  </a:lnTo>
                  <a:lnTo>
                    <a:pt x="15051" y="16455"/>
                  </a:lnTo>
                  <a:lnTo>
                    <a:pt x="15095" y="16411"/>
                  </a:lnTo>
                  <a:lnTo>
                    <a:pt x="15139" y="16368"/>
                  </a:lnTo>
                  <a:lnTo>
                    <a:pt x="15139" y="16280"/>
                  </a:lnTo>
                  <a:lnTo>
                    <a:pt x="15095" y="16236"/>
                  </a:lnTo>
                  <a:lnTo>
                    <a:pt x="15051" y="16192"/>
                  </a:lnTo>
                  <a:lnTo>
                    <a:pt x="14964" y="16148"/>
                  </a:lnTo>
                  <a:lnTo>
                    <a:pt x="13867" y="16192"/>
                  </a:lnTo>
                  <a:lnTo>
                    <a:pt x="11673" y="15358"/>
                  </a:lnTo>
                  <a:lnTo>
                    <a:pt x="8908" y="14481"/>
                  </a:lnTo>
                  <a:lnTo>
                    <a:pt x="6275" y="13164"/>
                  </a:lnTo>
                  <a:lnTo>
                    <a:pt x="5486" y="12374"/>
                  </a:lnTo>
                  <a:lnTo>
                    <a:pt x="4520" y="11102"/>
                  </a:lnTo>
                  <a:lnTo>
                    <a:pt x="2589" y="7855"/>
                  </a:lnTo>
                  <a:lnTo>
                    <a:pt x="1097" y="5046"/>
                  </a:lnTo>
                  <a:lnTo>
                    <a:pt x="351" y="3247"/>
                  </a:lnTo>
                  <a:lnTo>
                    <a:pt x="571" y="2457"/>
                  </a:lnTo>
                  <a:lnTo>
                    <a:pt x="1141" y="220"/>
                  </a:lnTo>
                  <a:lnTo>
                    <a:pt x="1185" y="132"/>
                  </a:lnTo>
                  <a:lnTo>
                    <a:pt x="1141" y="88"/>
                  </a:lnTo>
                  <a:lnTo>
                    <a:pt x="1097" y="44"/>
                  </a:lnTo>
                  <a:lnTo>
                    <a:pt x="105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0" name="Google Shape;2960;p126"/>
            <p:cNvSpPr/>
            <p:nvPr/>
          </p:nvSpPr>
          <p:spPr>
            <a:xfrm>
              <a:off x="3290000" y="3667625"/>
              <a:ext cx="453100" cy="490400"/>
            </a:xfrm>
            <a:custGeom>
              <a:avLst/>
              <a:gdLst/>
              <a:ahLst/>
              <a:cxnLst/>
              <a:rect l="l" t="t" r="r" b="b"/>
              <a:pathLst>
                <a:path w="18124" h="19616" extrusionOk="0">
                  <a:moveTo>
                    <a:pt x="2809" y="1"/>
                  </a:moveTo>
                  <a:lnTo>
                    <a:pt x="2765" y="45"/>
                  </a:lnTo>
                  <a:lnTo>
                    <a:pt x="2721" y="88"/>
                  </a:lnTo>
                  <a:lnTo>
                    <a:pt x="966" y="2546"/>
                  </a:lnTo>
                  <a:lnTo>
                    <a:pt x="966" y="2590"/>
                  </a:lnTo>
                  <a:lnTo>
                    <a:pt x="176" y="4784"/>
                  </a:lnTo>
                  <a:lnTo>
                    <a:pt x="1" y="5442"/>
                  </a:lnTo>
                  <a:lnTo>
                    <a:pt x="1" y="5486"/>
                  </a:lnTo>
                  <a:lnTo>
                    <a:pt x="1" y="7197"/>
                  </a:lnTo>
                  <a:lnTo>
                    <a:pt x="45" y="7285"/>
                  </a:lnTo>
                  <a:lnTo>
                    <a:pt x="264" y="7548"/>
                  </a:lnTo>
                  <a:lnTo>
                    <a:pt x="308" y="7592"/>
                  </a:lnTo>
                  <a:lnTo>
                    <a:pt x="352" y="7592"/>
                  </a:lnTo>
                  <a:lnTo>
                    <a:pt x="1931" y="7680"/>
                  </a:lnTo>
                  <a:lnTo>
                    <a:pt x="3028" y="9259"/>
                  </a:lnTo>
                  <a:lnTo>
                    <a:pt x="4433" y="11848"/>
                  </a:lnTo>
                  <a:lnTo>
                    <a:pt x="5749" y="14613"/>
                  </a:lnTo>
                  <a:lnTo>
                    <a:pt x="6407" y="15666"/>
                  </a:lnTo>
                  <a:lnTo>
                    <a:pt x="6451" y="15710"/>
                  </a:lnTo>
                  <a:lnTo>
                    <a:pt x="7153" y="16280"/>
                  </a:lnTo>
                  <a:lnTo>
                    <a:pt x="7197" y="16324"/>
                  </a:lnTo>
                  <a:lnTo>
                    <a:pt x="7855" y="16587"/>
                  </a:lnTo>
                  <a:lnTo>
                    <a:pt x="8382" y="16675"/>
                  </a:lnTo>
                  <a:lnTo>
                    <a:pt x="12287" y="18035"/>
                  </a:lnTo>
                  <a:lnTo>
                    <a:pt x="14744" y="18781"/>
                  </a:lnTo>
                  <a:lnTo>
                    <a:pt x="17465" y="19615"/>
                  </a:lnTo>
                  <a:lnTo>
                    <a:pt x="17553" y="19615"/>
                  </a:lnTo>
                  <a:lnTo>
                    <a:pt x="17992" y="19527"/>
                  </a:lnTo>
                  <a:lnTo>
                    <a:pt x="18036" y="19483"/>
                  </a:lnTo>
                  <a:lnTo>
                    <a:pt x="18123" y="19440"/>
                  </a:lnTo>
                  <a:lnTo>
                    <a:pt x="18123" y="19396"/>
                  </a:lnTo>
                  <a:lnTo>
                    <a:pt x="18123" y="19308"/>
                  </a:lnTo>
                  <a:lnTo>
                    <a:pt x="18079" y="19264"/>
                  </a:lnTo>
                  <a:lnTo>
                    <a:pt x="18036" y="19220"/>
                  </a:lnTo>
                  <a:lnTo>
                    <a:pt x="17992" y="19176"/>
                  </a:lnTo>
                  <a:lnTo>
                    <a:pt x="17904" y="19176"/>
                  </a:lnTo>
                  <a:lnTo>
                    <a:pt x="17509" y="19264"/>
                  </a:lnTo>
                  <a:lnTo>
                    <a:pt x="14876" y="18430"/>
                  </a:lnTo>
                  <a:lnTo>
                    <a:pt x="12419" y="17728"/>
                  </a:lnTo>
                  <a:lnTo>
                    <a:pt x="8470" y="16324"/>
                  </a:lnTo>
                  <a:lnTo>
                    <a:pt x="7943" y="16280"/>
                  </a:lnTo>
                  <a:lnTo>
                    <a:pt x="7329" y="16017"/>
                  </a:lnTo>
                  <a:lnTo>
                    <a:pt x="6714" y="15446"/>
                  </a:lnTo>
                  <a:lnTo>
                    <a:pt x="6056" y="14437"/>
                  </a:lnTo>
                  <a:lnTo>
                    <a:pt x="4784" y="11717"/>
                  </a:lnTo>
                  <a:lnTo>
                    <a:pt x="3336" y="9084"/>
                  </a:lnTo>
                  <a:lnTo>
                    <a:pt x="2151" y="7416"/>
                  </a:lnTo>
                  <a:lnTo>
                    <a:pt x="2107" y="7373"/>
                  </a:lnTo>
                  <a:lnTo>
                    <a:pt x="2019" y="7329"/>
                  </a:lnTo>
                  <a:lnTo>
                    <a:pt x="483" y="7241"/>
                  </a:lnTo>
                  <a:lnTo>
                    <a:pt x="352" y="7109"/>
                  </a:lnTo>
                  <a:lnTo>
                    <a:pt x="352" y="5530"/>
                  </a:lnTo>
                  <a:lnTo>
                    <a:pt x="527" y="4871"/>
                  </a:lnTo>
                  <a:lnTo>
                    <a:pt x="1273" y="2765"/>
                  </a:lnTo>
                  <a:lnTo>
                    <a:pt x="2985" y="308"/>
                  </a:lnTo>
                  <a:lnTo>
                    <a:pt x="3028" y="220"/>
                  </a:lnTo>
                  <a:lnTo>
                    <a:pt x="3028" y="176"/>
                  </a:lnTo>
                  <a:lnTo>
                    <a:pt x="2985" y="88"/>
                  </a:lnTo>
                  <a:lnTo>
                    <a:pt x="2941" y="45"/>
                  </a:lnTo>
                  <a:lnTo>
                    <a:pt x="289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1" name="Google Shape;2961;p126"/>
            <p:cNvSpPr/>
            <p:nvPr/>
          </p:nvSpPr>
          <p:spPr>
            <a:xfrm>
              <a:off x="3240650" y="3634725"/>
              <a:ext cx="515600" cy="540850"/>
            </a:xfrm>
            <a:custGeom>
              <a:avLst/>
              <a:gdLst/>
              <a:ahLst/>
              <a:cxnLst/>
              <a:rect l="l" t="t" r="r" b="b"/>
              <a:pathLst>
                <a:path w="20624" h="21634" extrusionOk="0">
                  <a:moveTo>
                    <a:pt x="3291" y="0"/>
                  </a:moveTo>
                  <a:lnTo>
                    <a:pt x="3247" y="44"/>
                  </a:lnTo>
                  <a:lnTo>
                    <a:pt x="3203" y="88"/>
                  </a:lnTo>
                  <a:lnTo>
                    <a:pt x="1624" y="3203"/>
                  </a:lnTo>
                  <a:lnTo>
                    <a:pt x="922" y="4344"/>
                  </a:lnTo>
                  <a:lnTo>
                    <a:pt x="922" y="4388"/>
                  </a:lnTo>
                  <a:lnTo>
                    <a:pt x="439" y="5529"/>
                  </a:lnTo>
                  <a:lnTo>
                    <a:pt x="439" y="5573"/>
                  </a:lnTo>
                  <a:lnTo>
                    <a:pt x="132" y="6538"/>
                  </a:lnTo>
                  <a:lnTo>
                    <a:pt x="132" y="6582"/>
                  </a:lnTo>
                  <a:lnTo>
                    <a:pt x="0" y="7986"/>
                  </a:lnTo>
                  <a:lnTo>
                    <a:pt x="88" y="9171"/>
                  </a:lnTo>
                  <a:lnTo>
                    <a:pt x="88" y="9259"/>
                  </a:lnTo>
                  <a:lnTo>
                    <a:pt x="351" y="9654"/>
                  </a:lnTo>
                  <a:lnTo>
                    <a:pt x="351" y="9698"/>
                  </a:lnTo>
                  <a:lnTo>
                    <a:pt x="2282" y="11541"/>
                  </a:lnTo>
                  <a:lnTo>
                    <a:pt x="2984" y="12550"/>
                  </a:lnTo>
                  <a:lnTo>
                    <a:pt x="4125" y="16806"/>
                  </a:lnTo>
                  <a:lnTo>
                    <a:pt x="4388" y="17552"/>
                  </a:lnTo>
                  <a:lnTo>
                    <a:pt x="4432" y="17640"/>
                  </a:lnTo>
                  <a:lnTo>
                    <a:pt x="4476" y="17684"/>
                  </a:lnTo>
                  <a:lnTo>
                    <a:pt x="6099" y="18430"/>
                  </a:lnTo>
                  <a:lnTo>
                    <a:pt x="6143" y="18474"/>
                  </a:lnTo>
                  <a:lnTo>
                    <a:pt x="8601" y="18957"/>
                  </a:lnTo>
                  <a:lnTo>
                    <a:pt x="10663" y="19220"/>
                  </a:lnTo>
                  <a:lnTo>
                    <a:pt x="15095" y="20668"/>
                  </a:lnTo>
                  <a:lnTo>
                    <a:pt x="17640" y="21414"/>
                  </a:lnTo>
                  <a:lnTo>
                    <a:pt x="18649" y="21633"/>
                  </a:lnTo>
                  <a:lnTo>
                    <a:pt x="18737" y="21633"/>
                  </a:lnTo>
                  <a:lnTo>
                    <a:pt x="20492" y="21194"/>
                  </a:lnTo>
                  <a:lnTo>
                    <a:pt x="20580" y="21151"/>
                  </a:lnTo>
                  <a:lnTo>
                    <a:pt x="20624" y="21107"/>
                  </a:lnTo>
                  <a:lnTo>
                    <a:pt x="20624" y="21019"/>
                  </a:lnTo>
                  <a:lnTo>
                    <a:pt x="20624" y="20975"/>
                  </a:lnTo>
                  <a:lnTo>
                    <a:pt x="20580" y="20887"/>
                  </a:lnTo>
                  <a:lnTo>
                    <a:pt x="20536" y="20843"/>
                  </a:lnTo>
                  <a:lnTo>
                    <a:pt x="20404" y="20843"/>
                  </a:lnTo>
                  <a:lnTo>
                    <a:pt x="18693" y="21282"/>
                  </a:lnTo>
                  <a:lnTo>
                    <a:pt x="17728" y="21107"/>
                  </a:lnTo>
                  <a:lnTo>
                    <a:pt x="15183" y="20317"/>
                  </a:lnTo>
                  <a:lnTo>
                    <a:pt x="10751" y="18869"/>
                  </a:lnTo>
                  <a:lnTo>
                    <a:pt x="10707" y="18869"/>
                  </a:lnTo>
                  <a:lnTo>
                    <a:pt x="8644" y="18605"/>
                  </a:lnTo>
                  <a:lnTo>
                    <a:pt x="6231" y="18123"/>
                  </a:lnTo>
                  <a:lnTo>
                    <a:pt x="4695" y="17377"/>
                  </a:lnTo>
                  <a:lnTo>
                    <a:pt x="4476" y="16719"/>
                  </a:lnTo>
                  <a:lnTo>
                    <a:pt x="3291" y="12418"/>
                  </a:lnTo>
                  <a:lnTo>
                    <a:pt x="3291" y="12374"/>
                  </a:lnTo>
                  <a:lnTo>
                    <a:pt x="2545" y="11321"/>
                  </a:lnTo>
                  <a:lnTo>
                    <a:pt x="614" y="9434"/>
                  </a:lnTo>
                  <a:lnTo>
                    <a:pt x="439" y="9083"/>
                  </a:lnTo>
                  <a:lnTo>
                    <a:pt x="351" y="7986"/>
                  </a:lnTo>
                  <a:lnTo>
                    <a:pt x="483" y="6626"/>
                  </a:lnTo>
                  <a:lnTo>
                    <a:pt x="746" y="5661"/>
                  </a:lnTo>
                  <a:lnTo>
                    <a:pt x="1229" y="4520"/>
                  </a:lnTo>
                  <a:lnTo>
                    <a:pt x="1931" y="3379"/>
                  </a:lnTo>
                  <a:lnTo>
                    <a:pt x="3510" y="263"/>
                  </a:lnTo>
                  <a:lnTo>
                    <a:pt x="3510" y="176"/>
                  </a:lnTo>
                  <a:lnTo>
                    <a:pt x="3510" y="132"/>
                  </a:lnTo>
                  <a:lnTo>
                    <a:pt x="3467" y="44"/>
                  </a:lnTo>
                  <a:lnTo>
                    <a:pt x="342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2" name="Google Shape;2962;p126"/>
            <p:cNvSpPr/>
            <p:nvPr/>
          </p:nvSpPr>
          <p:spPr>
            <a:xfrm>
              <a:off x="3616925" y="3530500"/>
              <a:ext cx="99850" cy="461875"/>
            </a:xfrm>
            <a:custGeom>
              <a:avLst/>
              <a:gdLst/>
              <a:ahLst/>
              <a:cxnLst/>
              <a:rect l="l" t="t" r="r" b="b"/>
              <a:pathLst>
                <a:path w="3994" h="18475" extrusionOk="0">
                  <a:moveTo>
                    <a:pt x="132" y="1"/>
                  </a:moveTo>
                  <a:lnTo>
                    <a:pt x="88" y="44"/>
                  </a:lnTo>
                  <a:lnTo>
                    <a:pt x="44" y="132"/>
                  </a:lnTo>
                  <a:lnTo>
                    <a:pt x="0" y="176"/>
                  </a:lnTo>
                  <a:lnTo>
                    <a:pt x="0" y="659"/>
                  </a:lnTo>
                  <a:lnTo>
                    <a:pt x="0" y="703"/>
                  </a:lnTo>
                  <a:lnTo>
                    <a:pt x="132" y="1931"/>
                  </a:lnTo>
                  <a:lnTo>
                    <a:pt x="176" y="1975"/>
                  </a:lnTo>
                  <a:lnTo>
                    <a:pt x="702" y="3818"/>
                  </a:lnTo>
                  <a:lnTo>
                    <a:pt x="834" y="4915"/>
                  </a:lnTo>
                  <a:lnTo>
                    <a:pt x="219" y="7767"/>
                  </a:lnTo>
                  <a:lnTo>
                    <a:pt x="219" y="7811"/>
                  </a:lnTo>
                  <a:lnTo>
                    <a:pt x="219" y="8689"/>
                  </a:lnTo>
                  <a:lnTo>
                    <a:pt x="219" y="8733"/>
                  </a:lnTo>
                  <a:lnTo>
                    <a:pt x="395" y="9698"/>
                  </a:lnTo>
                  <a:lnTo>
                    <a:pt x="395" y="9742"/>
                  </a:lnTo>
                  <a:lnTo>
                    <a:pt x="1887" y="13603"/>
                  </a:lnTo>
                  <a:lnTo>
                    <a:pt x="2589" y="16017"/>
                  </a:lnTo>
                  <a:lnTo>
                    <a:pt x="3247" y="17860"/>
                  </a:lnTo>
                  <a:lnTo>
                    <a:pt x="3247" y="17904"/>
                  </a:lnTo>
                  <a:lnTo>
                    <a:pt x="3686" y="18430"/>
                  </a:lnTo>
                  <a:lnTo>
                    <a:pt x="3730" y="18474"/>
                  </a:lnTo>
                  <a:lnTo>
                    <a:pt x="3818" y="18474"/>
                  </a:lnTo>
                  <a:lnTo>
                    <a:pt x="3905" y="18430"/>
                  </a:lnTo>
                  <a:lnTo>
                    <a:pt x="3949" y="18386"/>
                  </a:lnTo>
                  <a:lnTo>
                    <a:pt x="3993" y="18343"/>
                  </a:lnTo>
                  <a:lnTo>
                    <a:pt x="3993" y="18255"/>
                  </a:lnTo>
                  <a:lnTo>
                    <a:pt x="3949" y="18211"/>
                  </a:lnTo>
                  <a:lnTo>
                    <a:pt x="3554" y="17684"/>
                  </a:lnTo>
                  <a:lnTo>
                    <a:pt x="2896" y="15929"/>
                  </a:lnTo>
                  <a:lnTo>
                    <a:pt x="2238" y="13472"/>
                  </a:lnTo>
                  <a:lnTo>
                    <a:pt x="746" y="9654"/>
                  </a:lnTo>
                  <a:lnTo>
                    <a:pt x="570" y="8689"/>
                  </a:lnTo>
                  <a:lnTo>
                    <a:pt x="570" y="7855"/>
                  </a:lnTo>
                  <a:lnTo>
                    <a:pt x="1185" y="4959"/>
                  </a:lnTo>
                  <a:lnTo>
                    <a:pt x="1185" y="4871"/>
                  </a:lnTo>
                  <a:lnTo>
                    <a:pt x="1053" y="3774"/>
                  </a:lnTo>
                  <a:lnTo>
                    <a:pt x="1053" y="3730"/>
                  </a:lnTo>
                  <a:lnTo>
                    <a:pt x="483" y="1887"/>
                  </a:lnTo>
                  <a:lnTo>
                    <a:pt x="351" y="659"/>
                  </a:lnTo>
                  <a:lnTo>
                    <a:pt x="351" y="176"/>
                  </a:lnTo>
                  <a:lnTo>
                    <a:pt x="351" y="132"/>
                  </a:lnTo>
                  <a:lnTo>
                    <a:pt x="307" y="88"/>
                  </a:lnTo>
                  <a:lnTo>
                    <a:pt x="263" y="44"/>
                  </a:lnTo>
                  <a:lnTo>
                    <a:pt x="21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3" name="Google Shape;2963;p126"/>
            <p:cNvSpPr/>
            <p:nvPr/>
          </p:nvSpPr>
          <p:spPr>
            <a:xfrm>
              <a:off x="3513800" y="3504175"/>
              <a:ext cx="102050" cy="330225"/>
            </a:xfrm>
            <a:custGeom>
              <a:avLst/>
              <a:gdLst/>
              <a:ahLst/>
              <a:cxnLst/>
              <a:rect l="l" t="t" r="r" b="b"/>
              <a:pathLst>
                <a:path w="4082" h="13209" extrusionOk="0">
                  <a:moveTo>
                    <a:pt x="3906" y="0"/>
                  </a:moveTo>
                  <a:lnTo>
                    <a:pt x="3818" y="44"/>
                  </a:lnTo>
                  <a:lnTo>
                    <a:pt x="3774" y="44"/>
                  </a:lnTo>
                  <a:lnTo>
                    <a:pt x="3730" y="132"/>
                  </a:lnTo>
                  <a:lnTo>
                    <a:pt x="3511" y="703"/>
                  </a:lnTo>
                  <a:lnTo>
                    <a:pt x="3204" y="2677"/>
                  </a:lnTo>
                  <a:lnTo>
                    <a:pt x="1536" y="5705"/>
                  </a:lnTo>
                  <a:lnTo>
                    <a:pt x="790" y="7855"/>
                  </a:lnTo>
                  <a:lnTo>
                    <a:pt x="0" y="10444"/>
                  </a:lnTo>
                  <a:lnTo>
                    <a:pt x="0" y="10488"/>
                  </a:lnTo>
                  <a:lnTo>
                    <a:pt x="88" y="11322"/>
                  </a:lnTo>
                  <a:lnTo>
                    <a:pt x="88" y="11365"/>
                  </a:lnTo>
                  <a:lnTo>
                    <a:pt x="746" y="13121"/>
                  </a:lnTo>
                  <a:lnTo>
                    <a:pt x="790" y="13165"/>
                  </a:lnTo>
                  <a:lnTo>
                    <a:pt x="922" y="13208"/>
                  </a:lnTo>
                  <a:lnTo>
                    <a:pt x="966" y="13208"/>
                  </a:lnTo>
                  <a:lnTo>
                    <a:pt x="1010" y="13165"/>
                  </a:lnTo>
                  <a:lnTo>
                    <a:pt x="1053" y="13121"/>
                  </a:lnTo>
                  <a:lnTo>
                    <a:pt x="1097" y="13033"/>
                  </a:lnTo>
                  <a:lnTo>
                    <a:pt x="1053" y="12989"/>
                  </a:lnTo>
                  <a:lnTo>
                    <a:pt x="439" y="11278"/>
                  </a:lnTo>
                  <a:lnTo>
                    <a:pt x="351" y="10488"/>
                  </a:lnTo>
                  <a:lnTo>
                    <a:pt x="1097" y="7943"/>
                  </a:lnTo>
                  <a:lnTo>
                    <a:pt x="1887" y="5837"/>
                  </a:lnTo>
                  <a:lnTo>
                    <a:pt x="3511" y="2809"/>
                  </a:lnTo>
                  <a:lnTo>
                    <a:pt x="3555" y="2765"/>
                  </a:lnTo>
                  <a:lnTo>
                    <a:pt x="3862" y="790"/>
                  </a:lnTo>
                  <a:lnTo>
                    <a:pt x="4081" y="264"/>
                  </a:lnTo>
                  <a:lnTo>
                    <a:pt x="4081" y="176"/>
                  </a:lnTo>
                  <a:lnTo>
                    <a:pt x="4081" y="132"/>
                  </a:lnTo>
                  <a:lnTo>
                    <a:pt x="4037" y="44"/>
                  </a:lnTo>
                  <a:lnTo>
                    <a:pt x="395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4" name="Google Shape;2964;p126"/>
            <p:cNvSpPr/>
            <p:nvPr/>
          </p:nvSpPr>
          <p:spPr>
            <a:xfrm>
              <a:off x="3422750" y="3478950"/>
              <a:ext cx="183225" cy="256725"/>
            </a:xfrm>
            <a:custGeom>
              <a:avLst/>
              <a:gdLst/>
              <a:ahLst/>
              <a:cxnLst/>
              <a:rect l="l" t="t" r="r" b="b"/>
              <a:pathLst>
                <a:path w="7329" h="10269" extrusionOk="0">
                  <a:moveTo>
                    <a:pt x="7109" y="0"/>
                  </a:moveTo>
                  <a:lnTo>
                    <a:pt x="7065" y="44"/>
                  </a:lnTo>
                  <a:lnTo>
                    <a:pt x="7021" y="88"/>
                  </a:lnTo>
                  <a:lnTo>
                    <a:pt x="6977" y="132"/>
                  </a:lnTo>
                  <a:lnTo>
                    <a:pt x="6933" y="351"/>
                  </a:lnTo>
                  <a:lnTo>
                    <a:pt x="5046" y="1624"/>
                  </a:lnTo>
                  <a:lnTo>
                    <a:pt x="5003" y="1668"/>
                  </a:lnTo>
                  <a:lnTo>
                    <a:pt x="4213" y="2721"/>
                  </a:lnTo>
                  <a:lnTo>
                    <a:pt x="2545" y="5046"/>
                  </a:lnTo>
                  <a:lnTo>
                    <a:pt x="746" y="7855"/>
                  </a:lnTo>
                  <a:lnTo>
                    <a:pt x="702" y="7899"/>
                  </a:lnTo>
                  <a:lnTo>
                    <a:pt x="0" y="10049"/>
                  </a:lnTo>
                  <a:lnTo>
                    <a:pt x="0" y="10093"/>
                  </a:lnTo>
                  <a:lnTo>
                    <a:pt x="0" y="10180"/>
                  </a:lnTo>
                  <a:lnTo>
                    <a:pt x="44" y="10224"/>
                  </a:lnTo>
                  <a:lnTo>
                    <a:pt x="88" y="10268"/>
                  </a:lnTo>
                  <a:lnTo>
                    <a:pt x="176" y="10268"/>
                  </a:lnTo>
                  <a:lnTo>
                    <a:pt x="263" y="10224"/>
                  </a:lnTo>
                  <a:lnTo>
                    <a:pt x="307" y="10137"/>
                  </a:lnTo>
                  <a:lnTo>
                    <a:pt x="1053" y="8030"/>
                  </a:lnTo>
                  <a:lnTo>
                    <a:pt x="2809" y="5222"/>
                  </a:lnTo>
                  <a:lnTo>
                    <a:pt x="4520" y="2896"/>
                  </a:lnTo>
                  <a:lnTo>
                    <a:pt x="5266" y="1931"/>
                  </a:lnTo>
                  <a:lnTo>
                    <a:pt x="7153" y="571"/>
                  </a:lnTo>
                  <a:lnTo>
                    <a:pt x="7240" y="483"/>
                  </a:lnTo>
                  <a:lnTo>
                    <a:pt x="7328" y="220"/>
                  </a:lnTo>
                  <a:lnTo>
                    <a:pt x="7328" y="176"/>
                  </a:lnTo>
                  <a:lnTo>
                    <a:pt x="7284" y="88"/>
                  </a:lnTo>
                  <a:lnTo>
                    <a:pt x="7240" y="44"/>
                  </a:lnTo>
                  <a:lnTo>
                    <a:pt x="719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5" name="Google Shape;2965;p126"/>
            <p:cNvSpPr/>
            <p:nvPr/>
          </p:nvSpPr>
          <p:spPr>
            <a:xfrm>
              <a:off x="3356925" y="3428475"/>
              <a:ext cx="228200" cy="247950"/>
            </a:xfrm>
            <a:custGeom>
              <a:avLst/>
              <a:gdLst/>
              <a:ahLst/>
              <a:cxnLst/>
              <a:rect l="l" t="t" r="r" b="b"/>
              <a:pathLst>
                <a:path w="9128" h="9918" extrusionOk="0">
                  <a:moveTo>
                    <a:pt x="8952" y="1"/>
                  </a:moveTo>
                  <a:lnTo>
                    <a:pt x="8908" y="45"/>
                  </a:lnTo>
                  <a:lnTo>
                    <a:pt x="7548" y="791"/>
                  </a:lnTo>
                  <a:lnTo>
                    <a:pt x="5090" y="2502"/>
                  </a:lnTo>
                  <a:lnTo>
                    <a:pt x="5047" y="2546"/>
                  </a:lnTo>
                  <a:lnTo>
                    <a:pt x="2502" y="6144"/>
                  </a:lnTo>
                  <a:lnTo>
                    <a:pt x="44" y="9654"/>
                  </a:lnTo>
                  <a:lnTo>
                    <a:pt x="0" y="9742"/>
                  </a:lnTo>
                  <a:lnTo>
                    <a:pt x="0" y="9786"/>
                  </a:lnTo>
                  <a:lnTo>
                    <a:pt x="44" y="9874"/>
                  </a:lnTo>
                  <a:lnTo>
                    <a:pt x="88" y="9918"/>
                  </a:lnTo>
                  <a:lnTo>
                    <a:pt x="264" y="9918"/>
                  </a:lnTo>
                  <a:lnTo>
                    <a:pt x="308" y="9874"/>
                  </a:lnTo>
                  <a:lnTo>
                    <a:pt x="2809" y="6363"/>
                  </a:lnTo>
                  <a:lnTo>
                    <a:pt x="5310" y="2765"/>
                  </a:lnTo>
                  <a:lnTo>
                    <a:pt x="7723" y="1098"/>
                  </a:lnTo>
                  <a:lnTo>
                    <a:pt x="9040" y="352"/>
                  </a:lnTo>
                  <a:lnTo>
                    <a:pt x="9127" y="308"/>
                  </a:lnTo>
                  <a:lnTo>
                    <a:pt x="9127" y="220"/>
                  </a:lnTo>
                  <a:lnTo>
                    <a:pt x="9127" y="176"/>
                  </a:lnTo>
                  <a:lnTo>
                    <a:pt x="9127" y="88"/>
                  </a:lnTo>
                  <a:lnTo>
                    <a:pt x="9084" y="45"/>
                  </a:lnTo>
                  <a:lnTo>
                    <a:pt x="904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6" name="Google Shape;2966;p126"/>
            <p:cNvSpPr/>
            <p:nvPr/>
          </p:nvSpPr>
          <p:spPr>
            <a:xfrm>
              <a:off x="906200" y="2307350"/>
              <a:ext cx="948925" cy="1026800"/>
            </a:xfrm>
            <a:custGeom>
              <a:avLst/>
              <a:gdLst/>
              <a:ahLst/>
              <a:cxnLst/>
              <a:rect l="l" t="t" r="r" b="b"/>
              <a:pathLst>
                <a:path w="37957" h="41072" extrusionOk="0">
                  <a:moveTo>
                    <a:pt x="37781" y="0"/>
                  </a:moveTo>
                  <a:lnTo>
                    <a:pt x="37694" y="44"/>
                  </a:lnTo>
                  <a:lnTo>
                    <a:pt x="34929" y="1711"/>
                  </a:lnTo>
                  <a:lnTo>
                    <a:pt x="30453" y="3730"/>
                  </a:lnTo>
                  <a:lnTo>
                    <a:pt x="27338" y="5046"/>
                  </a:lnTo>
                  <a:lnTo>
                    <a:pt x="24222" y="6450"/>
                  </a:lnTo>
                  <a:lnTo>
                    <a:pt x="21282" y="7811"/>
                  </a:lnTo>
                  <a:lnTo>
                    <a:pt x="19571" y="8644"/>
                  </a:lnTo>
                  <a:lnTo>
                    <a:pt x="16587" y="10356"/>
                  </a:lnTo>
                  <a:lnTo>
                    <a:pt x="15007" y="11321"/>
                  </a:lnTo>
                  <a:lnTo>
                    <a:pt x="13252" y="12638"/>
                  </a:lnTo>
                  <a:lnTo>
                    <a:pt x="8996" y="16104"/>
                  </a:lnTo>
                  <a:lnTo>
                    <a:pt x="6889" y="17859"/>
                  </a:lnTo>
                  <a:lnTo>
                    <a:pt x="5661" y="18737"/>
                  </a:lnTo>
                  <a:lnTo>
                    <a:pt x="1712" y="20141"/>
                  </a:lnTo>
                  <a:lnTo>
                    <a:pt x="1712" y="20185"/>
                  </a:lnTo>
                  <a:lnTo>
                    <a:pt x="922" y="20536"/>
                  </a:lnTo>
                  <a:lnTo>
                    <a:pt x="878" y="20624"/>
                  </a:lnTo>
                  <a:lnTo>
                    <a:pt x="834" y="20668"/>
                  </a:lnTo>
                  <a:lnTo>
                    <a:pt x="44" y="24485"/>
                  </a:lnTo>
                  <a:lnTo>
                    <a:pt x="0" y="25626"/>
                  </a:lnTo>
                  <a:lnTo>
                    <a:pt x="0" y="25714"/>
                  </a:lnTo>
                  <a:lnTo>
                    <a:pt x="220" y="26153"/>
                  </a:lnTo>
                  <a:lnTo>
                    <a:pt x="220" y="26240"/>
                  </a:lnTo>
                  <a:lnTo>
                    <a:pt x="2458" y="28698"/>
                  </a:lnTo>
                  <a:lnTo>
                    <a:pt x="4739" y="31155"/>
                  </a:lnTo>
                  <a:lnTo>
                    <a:pt x="6626" y="33744"/>
                  </a:lnTo>
                  <a:lnTo>
                    <a:pt x="8908" y="35806"/>
                  </a:lnTo>
                  <a:lnTo>
                    <a:pt x="10356" y="37211"/>
                  </a:lnTo>
                  <a:lnTo>
                    <a:pt x="10751" y="37649"/>
                  </a:lnTo>
                  <a:lnTo>
                    <a:pt x="10181" y="39624"/>
                  </a:lnTo>
                  <a:lnTo>
                    <a:pt x="10181" y="39668"/>
                  </a:lnTo>
                  <a:lnTo>
                    <a:pt x="10049" y="40896"/>
                  </a:lnTo>
                  <a:lnTo>
                    <a:pt x="10049" y="40984"/>
                  </a:lnTo>
                  <a:lnTo>
                    <a:pt x="10093" y="41028"/>
                  </a:lnTo>
                  <a:lnTo>
                    <a:pt x="10137" y="41072"/>
                  </a:lnTo>
                  <a:lnTo>
                    <a:pt x="10224" y="41072"/>
                  </a:lnTo>
                  <a:lnTo>
                    <a:pt x="10356" y="41028"/>
                  </a:lnTo>
                  <a:lnTo>
                    <a:pt x="10400" y="40940"/>
                  </a:lnTo>
                  <a:lnTo>
                    <a:pt x="10532" y="39712"/>
                  </a:lnTo>
                  <a:lnTo>
                    <a:pt x="11102" y="37649"/>
                  </a:lnTo>
                  <a:lnTo>
                    <a:pt x="11102" y="37562"/>
                  </a:lnTo>
                  <a:lnTo>
                    <a:pt x="11102" y="37518"/>
                  </a:lnTo>
                  <a:lnTo>
                    <a:pt x="10619" y="36947"/>
                  </a:lnTo>
                  <a:lnTo>
                    <a:pt x="9127" y="35543"/>
                  </a:lnTo>
                  <a:lnTo>
                    <a:pt x="6889" y="33525"/>
                  </a:lnTo>
                  <a:lnTo>
                    <a:pt x="5003" y="30936"/>
                  </a:lnTo>
                  <a:lnTo>
                    <a:pt x="2721" y="28478"/>
                  </a:lnTo>
                  <a:lnTo>
                    <a:pt x="527" y="26021"/>
                  </a:lnTo>
                  <a:lnTo>
                    <a:pt x="351" y="25626"/>
                  </a:lnTo>
                  <a:lnTo>
                    <a:pt x="395" y="24529"/>
                  </a:lnTo>
                  <a:lnTo>
                    <a:pt x="1185" y="20843"/>
                  </a:lnTo>
                  <a:lnTo>
                    <a:pt x="1843" y="20492"/>
                  </a:lnTo>
                  <a:lnTo>
                    <a:pt x="5792" y="19044"/>
                  </a:lnTo>
                  <a:lnTo>
                    <a:pt x="5836" y="19044"/>
                  </a:lnTo>
                  <a:lnTo>
                    <a:pt x="7109" y="18123"/>
                  </a:lnTo>
                  <a:lnTo>
                    <a:pt x="9215" y="16367"/>
                  </a:lnTo>
                  <a:lnTo>
                    <a:pt x="13472" y="12901"/>
                  </a:lnTo>
                  <a:lnTo>
                    <a:pt x="15183" y="11584"/>
                  </a:lnTo>
                  <a:lnTo>
                    <a:pt x="16763" y="10663"/>
                  </a:lnTo>
                  <a:lnTo>
                    <a:pt x="19746" y="8952"/>
                  </a:lnTo>
                  <a:lnTo>
                    <a:pt x="21414" y="8118"/>
                  </a:lnTo>
                  <a:lnTo>
                    <a:pt x="24354" y="6758"/>
                  </a:lnTo>
                  <a:lnTo>
                    <a:pt x="27469" y="5353"/>
                  </a:lnTo>
                  <a:lnTo>
                    <a:pt x="30585" y="4037"/>
                  </a:lnTo>
                  <a:lnTo>
                    <a:pt x="35061" y="2019"/>
                  </a:lnTo>
                  <a:lnTo>
                    <a:pt x="35105" y="2019"/>
                  </a:lnTo>
                  <a:lnTo>
                    <a:pt x="37869" y="351"/>
                  </a:lnTo>
                  <a:lnTo>
                    <a:pt x="37913" y="307"/>
                  </a:lnTo>
                  <a:lnTo>
                    <a:pt x="37957" y="219"/>
                  </a:lnTo>
                  <a:lnTo>
                    <a:pt x="37957" y="176"/>
                  </a:lnTo>
                  <a:lnTo>
                    <a:pt x="37957" y="88"/>
                  </a:lnTo>
                  <a:lnTo>
                    <a:pt x="37913" y="44"/>
                  </a:lnTo>
                  <a:lnTo>
                    <a:pt x="37825" y="44"/>
                  </a:lnTo>
                  <a:lnTo>
                    <a:pt x="3778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7" name="Google Shape;2967;p126"/>
            <p:cNvSpPr/>
            <p:nvPr/>
          </p:nvSpPr>
          <p:spPr>
            <a:xfrm>
              <a:off x="970925" y="2329275"/>
              <a:ext cx="908350" cy="911650"/>
            </a:xfrm>
            <a:custGeom>
              <a:avLst/>
              <a:gdLst/>
              <a:ahLst/>
              <a:cxnLst/>
              <a:rect l="l" t="t" r="r" b="b"/>
              <a:pathLst>
                <a:path w="36334" h="36466" extrusionOk="0">
                  <a:moveTo>
                    <a:pt x="36114" y="1"/>
                  </a:moveTo>
                  <a:lnTo>
                    <a:pt x="36070" y="45"/>
                  </a:lnTo>
                  <a:lnTo>
                    <a:pt x="33569" y="1536"/>
                  </a:lnTo>
                  <a:lnTo>
                    <a:pt x="31287" y="2765"/>
                  </a:lnTo>
                  <a:lnTo>
                    <a:pt x="29093" y="3687"/>
                  </a:lnTo>
                  <a:lnTo>
                    <a:pt x="26592" y="4784"/>
                  </a:lnTo>
                  <a:lnTo>
                    <a:pt x="23696" y="6056"/>
                  </a:lnTo>
                  <a:lnTo>
                    <a:pt x="20887" y="7329"/>
                  </a:lnTo>
                  <a:lnTo>
                    <a:pt x="18957" y="8250"/>
                  </a:lnTo>
                  <a:lnTo>
                    <a:pt x="14700" y="10664"/>
                  </a:lnTo>
                  <a:lnTo>
                    <a:pt x="13252" y="11497"/>
                  </a:lnTo>
                  <a:lnTo>
                    <a:pt x="13252" y="11541"/>
                  </a:lnTo>
                  <a:lnTo>
                    <a:pt x="10488" y="13735"/>
                  </a:lnTo>
                  <a:lnTo>
                    <a:pt x="7899" y="15841"/>
                  </a:lnTo>
                  <a:lnTo>
                    <a:pt x="4520" y="18781"/>
                  </a:lnTo>
                  <a:lnTo>
                    <a:pt x="3598" y="19264"/>
                  </a:lnTo>
                  <a:lnTo>
                    <a:pt x="1053" y="20229"/>
                  </a:lnTo>
                  <a:lnTo>
                    <a:pt x="263" y="20537"/>
                  </a:lnTo>
                  <a:lnTo>
                    <a:pt x="220" y="20580"/>
                  </a:lnTo>
                  <a:lnTo>
                    <a:pt x="176" y="20668"/>
                  </a:lnTo>
                  <a:lnTo>
                    <a:pt x="0" y="21195"/>
                  </a:lnTo>
                  <a:lnTo>
                    <a:pt x="0" y="21239"/>
                  </a:lnTo>
                  <a:lnTo>
                    <a:pt x="88" y="22116"/>
                  </a:lnTo>
                  <a:lnTo>
                    <a:pt x="88" y="22204"/>
                  </a:lnTo>
                  <a:lnTo>
                    <a:pt x="1536" y="24398"/>
                  </a:lnTo>
                  <a:lnTo>
                    <a:pt x="4213" y="27909"/>
                  </a:lnTo>
                  <a:lnTo>
                    <a:pt x="5880" y="29839"/>
                  </a:lnTo>
                  <a:lnTo>
                    <a:pt x="7504" y="31594"/>
                  </a:lnTo>
                  <a:lnTo>
                    <a:pt x="8732" y="32999"/>
                  </a:lnTo>
                  <a:lnTo>
                    <a:pt x="9391" y="33876"/>
                  </a:lnTo>
                  <a:lnTo>
                    <a:pt x="9522" y="34271"/>
                  </a:lnTo>
                  <a:lnTo>
                    <a:pt x="8996" y="35807"/>
                  </a:lnTo>
                  <a:lnTo>
                    <a:pt x="8864" y="36246"/>
                  </a:lnTo>
                  <a:lnTo>
                    <a:pt x="8864" y="36290"/>
                  </a:lnTo>
                  <a:lnTo>
                    <a:pt x="8908" y="36377"/>
                  </a:lnTo>
                  <a:lnTo>
                    <a:pt x="8952" y="36421"/>
                  </a:lnTo>
                  <a:lnTo>
                    <a:pt x="8996" y="36465"/>
                  </a:lnTo>
                  <a:lnTo>
                    <a:pt x="9040" y="36465"/>
                  </a:lnTo>
                  <a:lnTo>
                    <a:pt x="9127" y="36421"/>
                  </a:lnTo>
                  <a:lnTo>
                    <a:pt x="9215" y="36334"/>
                  </a:lnTo>
                  <a:lnTo>
                    <a:pt x="9873" y="34359"/>
                  </a:lnTo>
                  <a:lnTo>
                    <a:pt x="9873" y="34227"/>
                  </a:lnTo>
                  <a:lnTo>
                    <a:pt x="9698" y="33745"/>
                  </a:lnTo>
                  <a:lnTo>
                    <a:pt x="9698" y="33657"/>
                  </a:lnTo>
                  <a:lnTo>
                    <a:pt x="8996" y="32779"/>
                  </a:lnTo>
                  <a:lnTo>
                    <a:pt x="7767" y="31375"/>
                  </a:lnTo>
                  <a:lnTo>
                    <a:pt x="6143" y="29620"/>
                  </a:lnTo>
                  <a:lnTo>
                    <a:pt x="4476" y="27689"/>
                  </a:lnTo>
                  <a:lnTo>
                    <a:pt x="1843" y="24223"/>
                  </a:lnTo>
                  <a:lnTo>
                    <a:pt x="439" y="22029"/>
                  </a:lnTo>
                  <a:lnTo>
                    <a:pt x="351" y="21239"/>
                  </a:lnTo>
                  <a:lnTo>
                    <a:pt x="483" y="20844"/>
                  </a:lnTo>
                  <a:lnTo>
                    <a:pt x="3730" y="19615"/>
                  </a:lnTo>
                  <a:lnTo>
                    <a:pt x="3774" y="19615"/>
                  </a:lnTo>
                  <a:lnTo>
                    <a:pt x="4695" y="19045"/>
                  </a:lnTo>
                  <a:lnTo>
                    <a:pt x="8162" y="16105"/>
                  </a:lnTo>
                  <a:lnTo>
                    <a:pt x="10707" y="13998"/>
                  </a:lnTo>
                  <a:lnTo>
                    <a:pt x="13472" y="11804"/>
                  </a:lnTo>
                  <a:lnTo>
                    <a:pt x="14876" y="10971"/>
                  </a:lnTo>
                  <a:lnTo>
                    <a:pt x="19088" y="8557"/>
                  </a:lnTo>
                  <a:lnTo>
                    <a:pt x="21019" y="7636"/>
                  </a:lnTo>
                  <a:lnTo>
                    <a:pt x="23827" y="6363"/>
                  </a:lnTo>
                  <a:lnTo>
                    <a:pt x="26723" y="5135"/>
                  </a:lnTo>
                  <a:lnTo>
                    <a:pt x="29225" y="4038"/>
                  </a:lnTo>
                  <a:lnTo>
                    <a:pt x="31463" y="3072"/>
                  </a:lnTo>
                  <a:lnTo>
                    <a:pt x="33744" y="1844"/>
                  </a:lnTo>
                  <a:lnTo>
                    <a:pt x="36246" y="352"/>
                  </a:lnTo>
                  <a:lnTo>
                    <a:pt x="36289" y="308"/>
                  </a:lnTo>
                  <a:lnTo>
                    <a:pt x="36333" y="220"/>
                  </a:lnTo>
                  <a:lnTo>
                    <a:pt x="36333" y="176"/>
                  </a:lnTo>
                  <a:lnTo>
                    <a:pt x="36289" y="88"/>
                  </a:lnTo>
                  <a:lnTo>
                    <a:pt x="36246" y="45"/>
                  </a:lnTo>
                  <a:lnTo>
                    <a:pt x="3620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8" name="Google Shape;2968;p126"/>
            <p:cNvSpPr/>
            <p:nvPr/>
          </p:nvSpPr>
          <p:spPr>
            <a:xfrm>
              <a:off x="1070750" y="2351225"/>
              <a:ext cx="831550" cy="835950"/>
            </a:xfrm>
            <a:custGeom>
              <a:avLst/>
              <a:gdLst/>
              <a:ahLst/>
              <a:cxnLst/>
              <a:rect l="l" t="t" r="r" b="b"/>
              <a:pathLst>
                <a:path w="33262" h="33438" extrusionOk="0">
                  <a:moveTo>
                    <a:pt x="33086" y="0"/>
                  </a:moveTo>
                  <a:lnTo>
                    <a:pt x="32998" y="44"/>
                  </a:lnTo>
                  <a:lnTo>
                    <a:pt x="29313" y="2194"/>
                  </a:lnTo>
                  <a:lnTo>
                    <a:pt x="26680" y="3511"/>
                  </a:lnTo>
                  <a:lnTo>
                    <a:pt x="23959" y="4695"/>
                  </a:lnTo>
                  <a:lnTo>
                    <a:pt x="21546" y="5749"/>
                  </a:lnTo>
                  <a:lnTo>
                    <a:pt x="18781" y="7021"/>
                  </a:lnTo>
                  <a:lnTo>
                    <a:pt x="16412" y="8162"/>
                  </a:lnTo>
                  <a:lnTo>
                    <a:pt x="14393" y="9215"/>
                  </a:lnTo>
                  <a:lnTo>
                    <a:pt x="12111" y="10532"/>
                  </a:lnTo>
                  <a:lnTo>
                    <a:pt x="10093" y="11760"/>
                  </a:lnTo>
                  <a:lnTo>
                    <a:pt x="7372" y="13954"/>
                  </a:lnTo>
                  <a:lnTo>
                    <a:pt x="4696" y="16192"/>
                  </a:lnTo>
                  <a:lnTo>
                    <a:pt x="1361" y="19132"/>
                  </a:lnTo>
                  <a:lnTo>
                    <a:pt x="307" y="19790"/>
                  </a:lnTo>
                  <a:lnTo>
                    <a:pt x="264" y="19878"/>
                  </a:lnTo>
                  <a:lnTo>
                    <a:pt x="44" y="20185"/>
                  </a:lnTo>
                  <a:lnTo>
                    <a:pt x="0" y="20273"/>
                  </a:lnTo>
                  <a:lnTo>
                    <a:pt x="44" y="20361"/>
                  </a:lnTo>
                  <a:lnTo>
                    <a:pt x="220" y="20975"/>
                  </a:lnTo>
                  <a:lnTo>
                    <a:pt x="264" y="21063"/>
                  </a:lnTo>
                  <a:lnTo>
                    <a:pt x="3467" y="25056"/>
                  </a:lnTo>
                  <a:lnTo>
                    <a:pt x="5924" y="28171"/>
                  </a:lnTo>
                  <a:lnTo>
                    <a:pt x="6714" y="29400"/>
                  </a:lnTo>
                  <a:lnTo>
                    <a:pt x="6977" y="30278"/>
                  </a:lnTo>
                  <a:lnTo>
                    <a:pt x="6977" y="30848"/>
                  </a:lnTo>
                  <a:lnTo>
                    <a:pt x="6187" y="33174"/>
                  </a:lnTo>
                  <a:lnTo>
                    <a:pt x="6144" y="33262"/>
                  </a:lnTo>
                  <a:lnTo>
                    <a:pt x="6187" y="33305"/>
                  </a:lnTo>
                  <a:lnTo>
                    <a:pt x="6231" y="33393"/>
                  </a:lnTo>
                  <a:lnTo>
                    <a:pt x="6275" y="33437"/>
                  </a:lnTo>
                  <a:lnTo>
                    <a:pt x="6319" y="33437"/>
                  </a:lnTo>
                  <a:lnTo>
                    <a:pt x="6451" y="33393"/>
                  </a:lnTo>
                  <a:lnTo>
                    <a:pt x="6495" y="33305"/>
                  </a:lnTo>
                  <a:lnTo>
                    <a:pt x="7328" y="30936"/>
                  </a:lnTo>
                  <a:lnTo>
                    <a:pt x="7328" y="30892"/>
                  </a:lnTo>
                  <a:lnTo>
                    <a:pt x="7328" y="30278"/>
                  </a:lnTo>
                  <a:lnTo>
                    <a:pt x="7328" y="30190"/>
                  </a:lnTo>
                  <a:lnTo>
                    <a:pt x="7021" y="29268"/>
                  </a:lnTo>
                  <a:lnTo>
                    <a:pt x="7021" y="29225"/>
                  </a:lnTo>
                  <a:lnTo>
                    <a:pt x="6187" y="27952"/>
                  </a:lnTo>
                  <a:lnTo>
                    <a:pt x="3730" y="24836"/>
                  </a:lnTo>
                  <a:lnTo>
                    <a:pt x="527" y="20843"/>
                  </a:lnTo>
                  <a:lnTo>
                    <a:pt x="395" y="20317"/>
                  </a:lnTo>
                  <a:lnTo>
                    <a:pt x="527" y="20097"/>
                  </a:lnTo>
                  <a:lnTo>
                    <a:pt x="1580" y="19439"/>
                  </a:lnTo>
                  <a:lnTo>
                    <a:pt x="1580" y="19395"/>
                  </a:lnTo>
                  <a:lnTo>
                    <a:pt x="4915" y="16455"/>
                  </a:lnTo>
                  <a:lnTo>
                    <a:pt x="7592" y="14217"/>
                  </a:lnTo>
                  <a:lnTo>
                    <a:pt x="10268" y="12023"/>
                  </a:lnTo>
                  <a:lnTo>
                    <a:pt x="12287" y="10839"/>
                  </a:lnTo>
                  <a:lnTo>
                    <a:pt x="14569" y="9522"/>
                  </a:lnTo>
                  <a:lnTo>
                    <a:pt x="16587" y="8469"/>
                  </a:lnTo>
                  <a:lnTo>
                    <a:pt x="18957" y="7328"/>
                  </a:lnTo>
                  <a:lnTo>
                    <a:pt x="21677" y="6100"/>
                  </a:lnTo>
                  <a:lnTo>
                    <a:pt x="24091" y="5003"/>
                  </a:lnTo>
                  <a:lnTo>
                    <a:pt x="26811" y="3862"/>
                  </a:lnTo>
                  <a:lnTo>
                    <a:pt x="29488" y="2501"/>
                  </a:lnTo>
                  <a:lnTo>
                    <a:pt x="33174" y="351"/>
                  </a:lnTo>
                  <a:lnTo>
                    <a:pt x="33262" y="264"/>
                  </a:lnTo>
                  <a:lnTo>
                    <a:pt x="33262" y="220"/>
                  </a:lnTo>
                  <a:lnTo>
                    <a:pt x="33262" y="176"/>
                  </a:lnTo>
                  <a:lnTo>
                    <a:pt x="33262" y="88"/>
                  </a:lnTo>
                  <a:lnTo>
                    <a:pt x="33218" y="44"/>
                  </a:lnTo>
                  <a:lnTo>
                    <a:pt x="3313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9" name="Google Shape;2969;p126"/>
            <p:cNvSpPr/>
            <p:nvPr/>
          </p:nvSpPr>
          <p:spPr>
            <a:xfrm>
              <a:off x="1213350" y="2372050"/>
              <a:ext cx="713100" cy="742700"/>
            </a:xfrm>
            <a:custGeom>
              <a:avLst/>
              <a:gdLst/>
              <a:ahLst/>
              <a:cxnLst/>
              <a:rect l="l" t="t" r="r" b="b"/>
              <a:pathLst>
                <a:path w="28524" h="29708" extrusionOk="0">
                  <a:moveTo>
                    <a:pt x="28348" y="1"/>
                  </a:moveTo>
                  <a:lnTo>
                    <a:pt x="28260" y="45"/>
                  </a:lnTo>
                  <a:lnTo>
                    <a:pt x="25100" y="1932"/>
                  </a:lnTo>
                  <a:lnTo>
                    <a:pt x="23214" y="2941"/>
                  </a:lnTo>
                  <a:lnTo>
                    <a:pt x="21239" y="3906"/>
                  </a:lnTo>
                  <a:lnTo>
                    <a:pt x="19308" y="4784"/>
                  </a:lnTo>
                  <a:lnTo>
                    <a:pt x="17334" y="5662"/>
                  </a:lnTo>
                  <a:lnTo>
                    <a:pt x="15052" y="6715"/>
                  </a:lnTo>
                  <a:lnTo>
                    <a:pt x="12726" y="7812"/>
                  </a:lnTo>
                  <a:lnTo>
                    <a:pt x="10400" y="8953"/>
                  </a:lnTo>
                  <a:lnTo>
                    <a:pt x="9303" y="9567"/>
                  </a:lnTo>
                  <a:lnTo>
                    <a:pt x="8163" y="10225"/>
                  </a:lnTo>
                  <a:lnTo>
                    <a:pt x="5925" y="11541"/>
                  </a:lnTo>
                  <a:lnTo>
                    <a:pt x="5925" y="11585"/>
                  </a:lnTo>
                  <a:lnTo>
                    <a:pt x="2195" y="14569"/>
                  </a:lnTo>
                  <a:lnTo>
                    <a:pt x="703" y="16017"/>
                  </a:lnTo>
                  <a:lnTo>
                    <a:pt x="132" y="16719"/>
                  </a:lnTo>
                  <a:lnTo>
                    <a:pt x="89" y="16807"/>
                  </a:lnTo>
                  <a:lnTo>
                    <a:pt x="1" y="17158"/>
                  </a:lnTo>
                  <a:lnTo>
                    <a:pt x="1" y="17246"/>
                  </a:lnTo>
                  <a:lnTo>
                    <a:pt x="132" y="17685"/>
                  </a:lnTo>
                  <a:lnTo>
                    <a:pt x="132" y="17772"/>
                  </a:lnTo>
                  <a:lnTo>
                    <a:pt x="3292" y="22643"/>
                  </a:lnTo>
                  <a:lnTo>
                    <a:pt x="4038" y="24135"/>
                  </a:lnTo>
                  <a:lnTo>
                    <a:pt x="4213" y="25144"/>
                  </a:lnTo>
                  <a:lnTo>
                    <a:pt x="4082" y="25715"/>
                  </a:lnTo>
                  <a:lnTo>
                    <a:pt x="3511" y="26417"/>
                  </a:lnTo>
                  <a:lnTo>
                    <a:pt x="3511" y="26461"/>
                  </a:lnTo>
                  <a:lnTo>
                    <a:pt x="2151" y="29489"/>
                  </a:lnTo>
                  <a:lnTo>
                    <a:pt x="2107" y="29532"/>
                  </a:lnTo>
                  <a:lnTo>
                    <a:pt x="2151" y="29620"/>
                  </a:lnTo>
                  <a:lnTo>
                    <a:pt x="2151" y="29664"/>
                  </a:lnTo>
                  <a:lnTo>
                    <a:pt x="2239" y="29708"/>
                  </a:lnTo>
                  <a:lnTo>
                    <a:pt x="2370" y="29708"/>
                  </a:lnTo>
                  <a:lnTo>
                    <a:pt x="2458" y="29620"/>
                  </a:lnTo>
                  <a:lnTo>
                    <a:pt x="3818" y="26592"/>
                  </a:lnTo>
                  <a:lnTo>
                    <a:pt x="4389" y="25934"/>
                  </a:lnTo>
                  <a:lnTo>
                    <a:pt x="4389" y="25846"/>
                  </a:lnTo>
                  <a:lnTo>
                    <a:pt x="4564" y="25188"/>
                  </a:lnTo>
                  <a:lnTo>
                    <a:pt x="4564" y="25101"/>
                  </a:lnTo>
                  <a:lnTo>
                    <a:pt x="4389" y="24047"/>
                  </a:lnTo>
                  <a:lnTo>
                    <a:pt x="4345" y="23960"/>
                  </a:lnTo>
                  <a:lnTo>
                    <a:pt x="3599" y="22468"/>
                  </a:lnTo>
                  <a:lnTo>
                    <a:pt x="3599" y="22424"/>
                  </a:lnTo>
                  <a:lnTo>
                    <a:pt x="440" y="17597"/>
                  </a:lnTo>
                  <a:lnTo>
                    <a:pt x="352" y="17202"/>
                  </a:lnTo>
                  <a:lnTo>
                    <a:pt x="440" y="16939"/>
                  </a:lnTo>
                  <a:lnTo>
                    <a:pt x="966" y="16281"/>
                  </a:lnTo>
                  <a:lnTo>
                    <a:pt x="2414" y="14833"/>
                  </a:lnTo>
                  <a:lnTo>
                    <a:pt x="6100" y="11849"/>
                  </a:lnTo>
                  <a:lnTo>
                    <a:pt x="8338" y="10532"/>
                  </a:lnTo>
                  <a:lnTo>
                    <a:pt x="9479" y="9874"/>
                  </a:lnTo>
                  <a:lnTo>
                    <a:pt x="10576" y="9260"/>
                  </a:lnTo>
                  <a:lnTo>
                    <a:pt x="12858" y="8119"/>
                  </a:lnTo>
                  <a:lnTo>
                    <a:pt x="15183" y="7022"/>
                  </a:lnTo>
                  <a:lnTo>
                    <a:pt x="17465" y="6013"/>
                  </a:lnTo>
                  <a:lnTo>
                    <a:pt x="19440" y="5135"/>
                  </a:lnTo>
                  <a:lnTo>
                    <a:pt x="21414" y="4213"/>
                  </a:lnTo>
                  <a:lnTo>
                    <a:pt x="23345" y="3248"/>
                  </a:lnTo>
                  <a:lnTo>
                    <a:pt x="25276" y="2239"/>
                  </a:lnTo>
                  <a:lnTo>
                    <a:pt x="28435" y="352"/>
                  </a:lnTo>
                  <a:lnTo>
                    <a:pt x="28523" y="308"/>
                  </a:lnTo>
                  <a:lnTo>
                    <a:pt x="28523" y="220"/>
                  </a:lnTo>
                  <a:lnTo>
                    <a:pt x="28523" y="176"/>
                  </a:lnTo>
                  <a:lnTo>
                    <a:pt x="28523" y="89"/>
                  </a:lnTo>
                  <a:lnTo>
                    <a:pt x="28479" y="45"/>
                  </a:lnTo>
                  <a:lnTo>
                    <a:pt x="2839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0" name="Google Shape;2970;p126"/>
            <p:cNvSpPr/>
            <p:nvPr/>
          </p:nvSpPr>
          <p:spPr>
            <a:xfrm>
              <a:off x="1438250" y="2649600"/>
              <a:ext cx="150300" cy="318150"/>
            </a:xfrm>
            <a:custGeom>
              <a:avLst/>
              <a:gdLst/>
              <a:ahLst/>
              <a:cxnLst/>
              <a:rect l="l" t="t" r="r" b="b"/>
              <a:pathLst>
                <a:path w="6012" h="12726" extrusionOk="0">
                  <a:moveTo>
                    <a:pt x="5836" y="1"/>
                  </a:moveTo>
                  <a:lnTo>
                    <a:pt x="5749" y="45"/>
                  </a:lnTo>
                  <a:lnTo>
                    <a:pt x="2677" y="2239"/>
                  </a:lnTo>
                  <a:lnTo>
                    <a:pt x="1799" y="3028"/>
                  </a:lnTo>
                  <a:lnTo>
                    <a:pt x="1756" y="3072"/>
                  </a:lnTo>
                  <a:lnTo>
                    <a:pt x="1712" y="3160"/>
                  </a:lnTo>
                  <a:lnTo>
                    <a:pt x="1931" y="4476"/>
                  </a:lnTo>
                  <a:lnTo>
                    <a:pt x="2809" y="7767"/>
                  </a:lnTo>
                  <a:lnTo>
                    <a:pt x="3072" y="9303"/>
                  </a:lnTo>
                  <a:lnTo>
                    <a:pt x="3028" y="10269"/>
                  </a:lnTo>
                  <a:lnTo>
                    <a:pt x="2809" y="10664"/>
                  </a:lnTo>
                  <a:lnTo>
                    <a:pt x="702" y="11936"/>
                  </a:lnTo>
                  <a:lnTo>
                    <a:pt x="88" y="12419"/>
                  </a:lnTo>
                  <a:lnTo>
                    <a:pt x="44" y="12463"/>
                  </a:lnTo>
                  <a:lnTo>
                    <a:pt x="0" y="12550"/>
                  </a:lnTo>
                  <a:lnTo>
                    <a:pt x="0" y="12594"/>
                  </a:lnTo>
                  <a:lnTo>
                    <a:pt x="44" y="12682"/>
                  </a:lnTo>
                  <a:lnTo>
                    <a:pt x="88" y="12726"/>
                  </a:lnTo>
                  <a:lnTo>
                    <a:pt x="176" y="12726"/>
                  </a:lnTo>
                  <a:lnTo>
                    <a:pt x="264" y="12682"/>
                  </a:lnTo>
                  <a:lnTo>
                    <a:pt x="922" y="12243"/>
                  </a:lnTo>
                  <a:lnTo>
                    <a:pt x="3028" y="10971"/>
                  </a:lnTo>
                  <a:lnTo>
                    <a:pt x="3116" y="10883"/>
                  </a:lnTo>
                  <a:lnTo>
                    <a:pt x="3379" y="10400"/>
                  </a:lnTo>
                  <a:lnTo>
                    <a:pt x="3379" y="10313"/>
                  </a:lnTo>
                  <a:lnTo>
                    <a:pt x="3423" y="9303"/>
                  </a:lnTo>
                  <a:lnTo>
                    <a:pt x="3423" y="9259"/>
                  </a:lnTo>
                  <a:lnTo>
                    <a:pt x="3160" y="7724"/>
                  </a:lnTo>
                  <a:lnTo>
                    <a:pt x="2282" y="4433"/>
                  </a:lnTo>
                  <a:lnTo>
                    <a:pt x="2107" y="3204"/>
                  </a:lnTo>
                  <a:lnTo>
                    <a:pt x="2896" y="2502"/>
                  </a:lnTo>
                  <a:lnTo>
                    <a:pt x="5968" y="308"/>
                  </a:lnTo>
                  <a:lnTo>
                    <a:pt x="6012" y="264"/>
                  </a:lnTo>
                  <a:lnTo>
                    <a:pt x="6012" y="220"/>
                  </a:lnTo>
                  <a:lnTo>
                    <a:pt x="6012" y="132"/>
                  </a:lnTo>
                  <a:lnTo>
                    <a:pt x="6012" y="88"/>
                  </a:lnTo>
                  <a:lnTo>
                    <a:pt x="5968" y="45"/>
                  </a:lnTo>
                  <a:lnTo>
                    <a:pt x="588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1" name="Google Shape;2971;p126"/>
            <p:cNvSpPr/>
            <p:nvPr/>
          </p:nvSpPr>
          <p:spPr>
            <a:xfrm>
              <a:off x="812950" y="2979800"/>
              <a:ext cx="295125" cy="758050"/>
            </a:xfrm>
            <a:custGeom>
              <a:avLst/>
              <a:gdLst/>
              <a:ahLst/>
              <a:cxnLst/>
              <a:rect l="l" t="t" r="r" b="b"/>
              <a:pathLst>
                <a:path w="11805" h="30322" extrusionOk="0">
                  <a:moveTo>
                    <a:pt x="88" y="1"/>
                  </a:moveTo>
                  <a:lnTo>
                    <a:pt x="44" y="88"/>
                  </a:lnTo>
                  <a:lnTo>
                    <a:pt x="0" y="132"/>
                  </a:lnTo>
                  <a:lnTo>
                    <a:pt x="0" y="220"/>
                  </a:lnTo>
                  <a:lnTo>
                    <a:pt x="395" y="1580"/>
                  </a:lnTo>
                  <a:lnTo>
                    <a:pt x="790" y="3906"/>
                  </a:lnTo>
                  <a:lnTo>
                    <a:pt x="1010" y="6495"/>
                  </a:lnTo>
                  <a:lnTo>
                    <a:pt x="1054" y="6539"/>
                  </a:lnTo>
                  <a:lnTo>
                    <a:pt x="1317" y="7373"/>
                  </a:lnTo>
                  <a:lnTo>
                    <a:pt x="1361" y="7460"/>
                  </a:lnTo>
                  <a:lnTo>
                    <a:pt x="4739" y="10707"/>
                  </a:lnTo>
                  <a:lnTo>
                    <a:pt x="7855" y="13735"/>
                  </a:lnTo>
                  <a:lnTo>
                    <a:pt x="8469" y="14481"/>
                  </a:lnTo>
                  <a:lnTo>
                    <a:pt x="9435" y="18255"/>
                  </a:lnTo>
                  <a:lnTo>
                    <a:pt x="9435" y="18299"/>
                  </a:lnTo>
                  <a:lnTo>
                    <a:pt x="10093" y="19747"/>
                  </a:lnTo>
                  <a:lnTo>
                    <a:pt x="9917" y="23257"/>
                  </a:lnTo>
                  <a:lnTo>
                    <a:pt x="9917" y="23345"/>
                  </a:lnTo>
                  <a:lnTo>
                    <a:pt x="11102" y="26153"/>
                  </a:lnTo>
                  <a:lnTo>
                    <a:pt x="11453" y="30190"/>
                  </a:lnTo>
                  <a:lnTo>
                    <a:pt x="11497" y="30278"/>
                  </a:lnTo>
                  <a:lnTo>
                    <a:pt x="11629" y="30322"/>
                  </a:lnTo>
                  <a:lnTo>
                    <a:pt x="11716" y="30322"/>
                  </a:lnTo>
                  <a:lnTo>
                    <a:pt x="11760" y="30278"/>
                  </a:lnTo>
                  <a:lnTo>
                    <a:pt x="11804" y="30190"/>
                  </a:lnTo>
                  <a:lnTo>
                    <a:pt x="11804" y="30146"/>
                  </a:lnTo>
                  <a:lnTo>
                    <a:pt x="11453" y="26109"/>
                  </a:lnTo>
                  <a:lnTo>
                    <a:pt x="11453" y="26022"/>
                  </a:lnTo>
                  <a:lnTo>
                    <a:pt x="10268" y="23257"/>
                  </a:lnTo>
                  <a:lnTo>
                    <a:pt x="10444" y="19703"/>
                  </a:lnTo>
                  <a:lnTo>
                    <a:pt x="10444" y="19615"/>
                  </a:lnTo>
                  <a:lnTo>
                    <a:pt x="9742" y="18123"/>
                  </a:lnTo>
                  <a:lnTo>
                    <a:pt x="8777" y="14350"/>
                  </a:lnTo>
                  <a:lnTo>
                    <a:pt x="8733" y="14306"/>
                  </a:lnTo>
                  <a:lnTo>
                    <a:pt x="8118" y="13516"/>
                  </a:lnTo>
                  <a:lnTo>
                    <a:pt x="8118" y="13472"/>
                  </a:lnTo>
                  <a:lnTo>
                    <a:pt x="4959" y="10444"/>
                  </a:lnTo>
                  <a:lnTo>
                    <a:pt x="1624" y="7241"/>
                  </a:lnTo>
                  <a:lnTo>
                    <a:pt x="1361" y="6451"/>
                  </a:lnTo>
                  <a:lnTo>
                    <a:pt x="1097" y="3862"/>
                  </a:lnTo>
                  <a:lnTo>
                    <a:pt x="746" y="1493"/>
                  </a:lnTo>
                  <a:lnTo>
                    <a:pt x="351" y="132"/>
                  </a:lnTo>
                  <a:lnTo>
                    <a:pt x="308" y="45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2" name="Google Shape;2972;p126"/>
            <p:cNvSpPr/>
            <p:nvPr/>
          </p:nvSpPr>
          <p:spPr>
            <a:xfrm>
              <a:off x="752600" y="2734075"/>
              <a:ext cx="357675" cy="1117875"/>
            </a:xfrm>
            <a:custGeom>
              <a:avLst/>
              <a:gdLst/>
              <a:ahLst/>
              <a:cxnLst/>
              <a:rect l="l" t="t" r="r" b="b"/>
              <a:pathLst>
                <a:path w="14307" h="44715" extrusionOk="0">
                  <a:moveTo>
                    <a:pt x="2590" y="0"/>
                  </a:moveTo>
                  <a:lnTo>
                    <a:pt x="1274" y="395"/>
                  </a:lnTo>
                  <a:lnTo>
                    <a:pt x="1142" y="483"/>
                  </a:lnTo>
                  <a:lnTo>
                    <a:pt x="133" y="2151"/>
                  </a:lnTo>
                  <a:lnTo>
                    <a:pt x="133" y="2238"/>
                  </a:lnTo>
                  <a:lnTo>
                    <a:pt x="1" y="4257"/>
                  </a:lnTo>
                  <a:lnTo>
                    <a:pt x="1" y="4301"/>
                  </a:lnTo>
                  <a:lnTo>
                    <a:pt x="133" y="6846"/>
                  </a:lnTo>
                  <a:lnTo>
                    <a:pt x="133" y="6890"/>
                  </a:lnTo>
                  <a:lnTo>
                    <a:pt x="1054" y="9874"/>
                  </a:lnTo>
                  <a:lnTo>
                    <a:pt x="1800" y="12989"/>
                  </a:lnTo>
                  <a:lnTo>
                    <a:pt x="2195" y="15227"/>
                  </a:lnTo>
                  <a:lnTo>
                    <a:pt x="2458" y="17245"/>
                  </a:lnTo>
                  <a:lnTo>
                    <a:pt x="3029" y="19878"/>
                  </a:lnTo>
                  <a:lnTo>
                    <a:pt x="3424" y="21151"/>
                  </a:lnTo>
                  <a:lnTo>
                    <a:pt x="3424" y="21239"/>
                  </a:lnTo>
                  <a:lnTo>
                    <a:pt x="4257" y="22379"/>
                  </a:lnTo>
                  <a:lnTo>
                    <a:pt x="4257" y="22423"/>
                  </a:lnTo>
                  <a:lnTo>
                    <a:pt x="5486" y="23740"/>
                  </a:lnTo>
                  <a:lnTo>
                    <a:pt x="6144" y="25407"/>
                  </a:lnTo>
                  <a:lnTo>
                    <a:pt x="6188" y="25407"/>
                  </a:lnTo>
                  <a:lnTo>
                    <a:pt x="7680" y="27557"/>
                  </a:lnTo>
                  <a:lnTo>
                    <a:pt x="8689" y="29181"/>
                  </a:lnTo>
                  <a:lnTo>
                    <a:pt x="9084" y="30190"/>
                  </a:lnTo>
                  <a:lnTo>
                    <a:pt x="9084" y="32121"/>
                  </a:lnTo>
                  <a:lnTo>
                    <a:pt x="9084" y="32165"/>
                  </a:lnTo>
                  <a:lnTo>
                    <a:pt x="9304" y="32998"/>
                  </a:lnTo>
                  <a:lnTo>
                    <a:pt x="9304" y="33042"/>
                  </a:lnTo>
                  <a:lnTo>
                    <a:pt x="10488" y="35368"/>
                  </a:lnTo>
                  <a:lnTo>
                    <a:pt x="10532" y="35368"/>
                  </a:lnTo>
                  <a:lnTo>
                    <a:pt x="11585" y="36992"/>
                  </a:lnTo>
                  <a:lnTo>
                    <a:pt x="12551" y="39317"/>
                  </a:lnTo>
                  <a:lnTo>
                    <a:pt x="13560" y="41555"/>
                  </a:lnTo>
                  <a:lnTo>
                    <a:pt x="13955" y="43179"/>
                  </a:lnTo>
                  <a:lnTo>
                    <a:pt x="13955" y="44276"/>
                  </a:lnTo>
                  <a:lnTo>
                    <a:pt x="13955" y="44495"/>
                  </a:lnTo>
                  <a:lnTo>
                    <a:pt x="13955" y="44583"/>
                  </a:lnTo>
                  <a:lnTo>
                    <a:pt x="13955" y="44627"/>
                  </a:lnTo>
                  <a:lnTo>
                    <a:pt x="14043" y="44671"/>
                  </a:lnTo>
                  <a:lnTo>
                    <a:pt x="14087" y="44715"/>
                  </a:lnTo>
                  <a:lnTo>
                    <a:pt x="14130" y="44715"/>
                  </a:lnTo>
                  <a:lnTo>
                    <a:pt x="14218" y="44671"/>
                  </a:lnTo>
                  <a:lnTo>
                    <a:pt x="14306" y="44539"/>
                  </a:lnTo>
                  <a:lnTo>
                    <a:pt x="14306" y="44320"/>
                  </a:lnTo>
                  <a:lnTo>
                    <a:pt x="14306" y="44276"/>
                  </a:lnTo>
                  <a:lnTo>
                    <a:pt x="14306" y="43135"/>
                  </a:lnTo>
                  <a:lnTo>
                    <a:pt x="14306" y="43091"/>
                  </a:lnTo>
                  <a:lnTo>
                    <a:pt x="13911" y="41467"/>
                  </a:lnTo>
                  <a:lnTo>
                    <a:pt x="13867" y="41423"/>
                  </a:lnTo>
                  <a:lnTo>
                    <a:pt x="12858" y="39186"/>
                  </a:lnTo>
                  <a:lnTo>
                    <a:pt x="11893" y="36860"/>
                  </a:lnTo>
                  <a:lnTo>
                    <a:pt x="11893" y="36816"/>
                  </a:lnTo>
                  <a:lnTo>
                    <a:pt x="10796" y="35192"/>
                  </a:lnTo>
                  <a:lnTo>
                    <a:pt x="9611" y="32911"/>
                  </a:lnTo>
                  <a:lnTo>
                    <a:pt x="9435" y="32077"/>
                  </a:lnTo>
                  <a:lnTo>
                    <a:pt x="9435" y="30146"/>
                  </a:lnTo>
                  <a:lnTo>
                    <a:pt x="9435" y="30058"/>
                  </a:lnTo>
                  <a:lnTo>
                    <a:pt x="9040" y="29049"/>
                  </a:lnTo>
                  <a:lnTo>
                    <a:pt x="8996" y="29005"/>
                  </a:lnTo>
                  <a:lnTo>
                    <a:pt x="7987" y="27338"/>
                  </a:lnTo>
                  <a:lnTo>
                    <a:pt x="6495" y="25232"/>
                  </a:lnTo>
                  <a:lnTo>
                    <a:pt x="5793" y="23564"/>
                  </a:lnTo>
                  <a:lnTo>
                    <a:pt x="5749" y="23520"/>
                  </a:lnTo>
                  <a:lnTo>
                    <a:pt x="4521" y="22160"/>
                  </a:lnTo>
                  <a:lnTo>
                    <a:pt x="3731" y="21063"/>
                  </a:lnTo>
                  <a:lnTo>
                    <a:pt x="3380" y="19790"/>
                  </a:lnTo>
                  <a:lnTo>
                    <a:pt x="2809" y="17202"/>
                  </a:lnTo>
                  <a:lnTo>
                    <a:pt x="2546" y="15183"/>
                  </a:lnTo>
                  <a:lnTo>
                    <a:pt x="2107" y="12901"/>
                  </a:lnTo>
                  <a:lnTo>
                    <a:pt x="1405" y="9786"/>
                  </a:lnTo>
                  <a:lnTo>
                    <a:pt x="484" y="6802"/>
                  </a:lnTo>
                  <a:lnTo>
                    <a:pt x="352" y="4257"/>
                  </a:lnTo>
                  <a:lnTo>
                    <a:pt x="484" y="2282"/>
                  </a:lnTo>
                  <a:lnTo>
                    <a:pt x="1405" y="703"/>
                  </a:lnTo>
                  <a:lnTo>
                    <a:pt x="2678" y="352"/>
                  </a:lnTo>
                  <a:lnTo>
                    <a:pt x="2722" y="308"/>
                  </a:lnTo>
                  <a:lnTo>
                    <a:pt x="2765" y="264"/>
                  </a:lnTo>
                  <a:lnTo>
                    <a:pt x="2809" y="220"/>
                  </a:lnTo>
                  <a:lnTo>
                    <a:pt x="2809" y="132"/>
                  </a:lnTo>
                  <a:lnTo>
                    <a:pt x="2765" y="88"/>
                  </a:lnTo>
                  <a:lnTo>
                    <a:pt x="2722" y="44"/>
                  </a:lnTo>
                  <a:lnTo>
                    <a:pt x="263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3" name="Google Shape;2973;p126"/>
            <p:cNvSpPr/>
            <p:nvPr/>
          </p:nvSpPr>
          <p:spPr>
            <a:xfrm>
              <a:off x="699950" y="2628750"/>
              <a:ext cx="400450" cy="1287925"/>
            </a:xfrm>
            <a:custGeom>
              <a:avLst/>
              <a:gdLst/>
              <a:ahLst/>
              <a:cxnLst/>
              <a:rect l="l" t="t" r="r" b="b"/>
              <a:pathLst>
                <a:path w="16018" h="51517" extrusionOk="0">
                  <a:moveTo>
                    <a:pt x="11848" y="1"/>
                  </a:moveTo>
                  <a:lnTo>
                    <a:pt x="9918" y="1010"/>
                  </a:lnTo>
                  <a:lnTo>
                    <a:pt x="7636" y="1844"/>
                  </a:lnTo>
                  <a:lnTo>
                    <a:pt x="5574" y="2546"/>
                  </a:lnTo>
                  <a:lnTo>
                    <a:pt x="2765" y="3204"/>
                  </a:lnTo>
                  <a:lnTo>
                    <a:pt x="352" y="3994"/>
                  </a:lnTo>
                  <a:lnTo>
                    <a:pt x="264" y="4082"/>
                  </a:lnTo>
                  <a:lnTo>
                    <a:pt x="220" y="4126"/>
                  </a:lnTo>
                  <a:lnTo>
                    <a:pt x="1" y="5003"/>
                  </a:lnTo>
                  <a:lnTo>
                    <a:pt x="1" y="5047"/>
                  </a:lnTo>
                  <a:lnTo>
                    <a:pt x="88" y="7461"/>
                  </a:lnTo>
                  <a:lnTo>
                    <a:pt x="220" y="9655"/>
                  </a:lnTo>
                  <a:lnTo>
                    <a:pt x="220" y="9699"/>
                  </a:lnTo>
                  <a:lnTo>
                    <a:pt x="1098" y="11849"/>
                  </a:lnTo>
                  <a:lnTo>
                    <a:pt x="1493" y="12990"/>
                  </a:lnTo>
                  <a:lnTo>
                    <a:pt x="1800" y="14174"/>
                  </a:lnTo>
                  <a:lnTo>
                    <a:pt x="2370" y="16544"/>
                  </a:lnTo>
                  <a:lnTo>
                    <a:pt x="2897" y="18957"/>
                  </a:lnTo>
                  <a:lnTo>
                    <a:pt x="3380" y="21371"/>
                  </a:lnTo>
                  <a:lnTo>
                    <a:pt x="3774" y="23477"/>
                  </a:lnTo>
                  <a:lnTo>
                    <a:pt x="4213" y="25539"/>
                  </a:lnTo>
                  <a:lnTo>
                    <a:pt x="4959" y="29576"/>
                  </a:lnTo>
                  <a:lnTo>
                    <a:pt x="5003" y="29664"/>
                  </a:lnTo>
                  <a:lnTo>
                    <a:pt x="6978" y="32911"/>
                  </a:lnTo>
                  <a:lnTo>
                    <a:pt x="7680" y="34315"/>
                  </a:lnTo>
                  <a:lnTo>
                    <a:pt x="7943" y="35851"/>
                  </a:lnTo>
                  <a:lnTo>
                    <a:pt x="7987" y="35895"/>
                  </a:lnTo>
                  <a:lnTo>
                    <a:pt x="8514" y="37211"/>
                  </a:lnTo>
                  <a:lnTo>
                    <a:pt x="8557" y="37255"/>
                  </a:lnTo>
                  <a:lnTo>
                    <a:pt x="9654" y="39230"/>
                  </a:lnTo>
                  <a:lnTo>
                    <a:pt x="11059" y="41292"/>
                  </a:lnTo>
                  <a:lnTo>
                    <a:pt x="11936" y="42697"/>
                  </a:lnTo>
                  <a:lnTo>
                    <a:pt x="12989" y="45022"/>
                  </a:lnTo>
                  <a:lnTo>
                    <a:pt x="13033" y="45022"/>
                  </a:lnTo>
                  <a:lnTo>
                    <a:pt x="15403" y="48620"/>
                  </a:lnTo>
                  <a:lnTo>
                    <a:pt x="15666" y="49279"/>
                  </a:lnTo>
                  <a:lnTo>
                    <a:pt x="15534" y="50814"/>
                  </a:lnTo>
                  <a:lnTo>
                    <a:pt x="15403" y="51297"/>
                  </a:lnTo>
                  <a:lnTo>
                    <a:pt x="15403" y="51385"/>
                  </a:lnTo>
                  <a:lnTo>
                    <a:pt x="15403" y="51429"/>
                  </a:lnTo>
                  <a:lnTo>
                    <a:pt x="15447" y="51473"/>
                  </a:lnTo>
                  <a:lnTo>
                    <a:pt x="15491" y="51516"/>
                  </a:lnTo>
                  <a:lnTo>
                    <a:pt x="15666" y="51516"/>
                  </a:lnTo>
                  <a:lnTo>
                    <a:pt x="15710" y="51429"/>
                  </a:lnTo>
                  <a:lnTo>
                    <a:pt x="15885" y="50902"/>
                  </a:lnTo>
                  <a:lnTo>
                    <a:pt x="15885" y="50858"/>
                  </a:lnTo>
                  <a:lnTo>
                    <a:pt x="16017" y="49235"/>
                  </a:lnTo>
                  <a:lnTo>
                    <a:pt x="16017" y="49147"/>
                  </a:lnTo>
                  <a:lnTo>
                    <a:pt x="15710" y="48445"/>
                  </a:lnTo>
                  <a:lnTo>
                    <a:pt x="15666" y="48445"/>
                  </a:lnTo>
                  <a:lnTo>
                    <a:pt x="13340" y="44847"/>
                  </a:lnTo>
                  <a:lnTo>
                    <a:pt x="12243" y="42521"/>
                  </a:lnTo>
                  <a:lnTo>
                    <a:pt x="11322" y="41073"/>
                  </a:lnTo>
                  <a:lnTo>
                    <a:pt x="9962" y="39054"/>
                  </a:lnTo>
                  <a:lnTo>
                    <a:pt x="8865" y="37080"/>
                  </a:lnTo>
                  <a:lnTo>
                    <a:pt x="8294" y="35763"/>
                  </a:lnTo>
                  <a:lnTo>
                    <a:pt x="8031" y="34228"/>
                  </a:lnTo>
                  <a:lnTo>
                    <a:pt x="8031" y="34184"/>
                  </a:lnTo>
                  <a:lnTo>
                    <a:pt x="7285" y="32736"/>
                  </a:lnTo>
                  <a:lnTo>
                    <a:pt x="5310" y="29489"/>
                  </a:lnTo>
                  <a:lnTo>
                    <a:pt x="4564" y="25495"/>
                  </a:lnTo>
                  <a:lnTo>
                    <a:pt x="4125" y="23389"/>
                  </a:lnTo>
                  <a:lnTo>
                    <a:pt x="3731" y="21327"/>
                  </a:lnTo>
                  <a:lnTo>
                    <a:pt x="3248" y="18913"/>
                  </a:lnTo>
                  <a:lnTo>
                    <a:pt x="2721" y="16456"/>
                  </a:lnTo>
                  <a:lnTo>
                    <a:pt x="2151" y="14087"/>
                  </a:lnTo>
                  <a:lnTo>
                    <a:pt x="1800" y="12902"/>
                  </a:lnTo>
                  <a:lnTo>
                    <a:pt x="1449" y="11717"/>
                  </a:lnTo>
                  <a:lnTo>
                    <a:pt x="571" y="9611"/>
                  </a:lnTo>
                  <a:lnTo>
                    <a:pt x="440" y="7417"/>
                  </a:lnTo>
                  <a:lnTo>
                    <a:pt x="352" y="5091"/>
                  </a:lnTo>
                  <a:lnTo>
                    <a:pt x="571" y="4301"/>
                  </a:lnTo>
                  <a:lnTo>
                    <a:pt x="2853" y="3555"/>
                  </a:lnTo>
                  <a:lnTo>
                    <a:pt x="5705" y="2853"/>
                  </a:lnTo>
                  <a:lnTo>
                    <a:pt x="7768" y="2195"/>
                  </a:lnTo>
                  <a:lnTo>
                    <a:pt x="10049" y="1317"/>
                  </a:lnTo>
                  <a:lnTo>
                    <a:pt x="12024" y="308"/>
                  </a:lnTo>
                  <a:lnTo>
                    <a:pt x="12068" y="264"/>
                  </a:lnTo>
                  <a:lnTo>
                    <a:pt x="12112" y="220"/>
                  </a:lnTo>
                  <a:lnTo>
                    <a:pt x="12112" y="133"/>
                  </a:lnTo>
                  <a:lnTo>
                    <a:pt x="12112" y="89"/>
                  </a:lnTo>
                  <a:lnTo>
                    <a:pt x="12068" y="45"/>
                  </a:lnTo>
                  <a:lnTo>
                    <a:pt x="1198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4" name="Google Shape;2974;p126"/>
            <p:cNvSpPr/>
            <p:nvPr/>
          </p:nvSpPr>
          <p:spPr>
            <a:xfrm>
              <a:off x="651675" y="2566225"/>
              <a:ext cx="432250" cy="1407500"/>
            </a:xfrm>
            <a:custGeom>
              <a:avLst/>
              <a:gdLst/>
              <a:ahLst/>
              <a:cxnLst/>
              <a:rect l="l" t="t" r="r" b="b"/>
              <a:pathLst>
                <a:path w="17290" h="56300" extrusionOk="0">
                  <a:moveTo>
                    <a:pt x="14745" y="1"/>
                  </a:moveTo>
                  <a:lnTo>
                    <a:pt x="14657" y="45"/>
                  </a:lnTo>
                  <a:lnTo>
                    <a:pt x="12112" y="1756"/>
                  </a:lnTo>
                  <a:lnTo>
                    <a:pt x="9479" y="2809"/>
                  </a:lnTo>
                  <a:lnTo>
                    <a:pt x="7548" y="3511"/>
                  </a:lnTo>
                  <a:lnTo>
                    <a:pt x="4345" y="4301"/>
                  </a:lnTo>
                  <a:lnTo>
                    <a:pt x="4301" y="4301"/>
                  </a:lnTo>
                  <a:lnTo>
                    <a:pt x="2765" y="5179"/>
                  </a:lnTo>
                  <a:lnTo>
                    <a:pt x="2722" y="5179"/>
                  </a:lnTo>
                  <a:lnTo>
                    <a:pt x="879" y="6539"/>
                  </a:lnTo>
                  <a:lnTo>
                    <a:pt x="879" y="6583"/>
                  </a:lnTo>
                  <a:lnTo>
                    <a:pt x="264" y="7153"/>
                  </a:lnTo>
                  <a:lnTo>
                    <a:pt x="220" y="7241"/>
                  </a:lnTo>
                  <a:lnTo>
                    <a:pt x="1" y="7987"/>
                  </a:lnTo>
                  <a:lnTo>
                    <a:pt x="1" y="8031"/>
                  </a:lnTo>
                  <a:lnTo>
                    <a:pt x="133" y="10093"/>
                  </a:lnTo>
                  <a:lnTo>
                    <a:pt x="133" y="10181"/>
                  </a:lnTo>
                  <a:lnTo>
                    <a:pt x="1317" y="12902"/>
                  </a:lnTo>
                  <a:lnTo>
                    <a:pt x="2327" y="16193"/>
                  </a:lnTo>
                  <a:lnTo>
                    <a:pt x="3160" y="20010"/>
                  </a:lnTo>
                  <a:lnTo>
                    <a:pt x="3599" y="22511"/>
                  </a:lnTo>
                  <a:lnTo>
                    <a:pt x="4740" y="27119"/>
                  </a:lnTo>
                  <a:lnTo>
                    <a:pt x="5398" y="30278"/>
                  </a:lnTo>
                  <a:lnTo>
                    <a:pt x="5705" y="32297"/>
                  </a:lnTo>
                  <a:lnTo>
                    <a:pt x="5662" y="34710"/>
                  </a:lnTo>
                  <a:lnTo>
                    <a:pt x="5749" y="35719"/>
                  </a:lnTo>
                  <a:lnTo>
                    <a:pt x="5749" y="35763"/>
                  </a:lnTo>
                  <a:lnTo>
                    <a:pt x="6671" y="37913"/>
                  </a:lnTo>
                  <a:lnTo>
                    <a:pt x="7768" y="40020"/>
                  </a:lnTo>
                  <a:lnTo>
                    <a:pt x="9172" y="42082"/>
                  </a:lnTo>
                  <a:lnTo>
                    <a:pt x="10445" y="44013"/>
                  </a:lnTo>
                  <a:lnTo>
                    <a:pt x="11761" y="45900"/>
                  </a:lnTo>
                  <a:lnTo>
                    <a:pt x="12726" y="47830"/>
                  </a:lnTo>
                  <a:lnTo>
                    <a:pt x="12726" y="47874"/>
                  </a:lnTo>
                  <a:lnTo>
                    <a:pt x="13999" y="49849"/>
                  </a:lnTo>
                  <a:lnTo>
                    <a:pt x="15315" y="51736"/>
                  </a:lnTo>
                  <a:lnTo>
                    <a:pt x="16632" y="53535"/>
                  </a:lnTo>
                  <a:lnTo>
                    <a:pt x="16939" y="54105"/>
                  </a:lnTo>
                  <a:lnTo>
                    <a:pt x="16939" y="54544"/>
                  </a:lnTo>
                  <a:lnTo>
                    <a:pt x="16325" y="55948"/>
                  </a:lnTo>
                  <a:lnTo>
                    <a:pt x="16325" y="55992"/>
                  </a:lnTo>
                  <a:lnTo>
                    <a:pt x="16281" y="56080"/>
                  </a:lnTo>
                  <a:lnTo>
                    <a:pt x="16281" y="56168"/>
                  </a:lnTo>
                  <a:lnTo>
                    <a:pt x="16325" y="56211"/>
                  </a:lnTo>
                  <a:lnTo>
                    <a:pt x="16368" y="56255"/>
                  </a:lnTo>
                  <a:lnTo>
                    <a:pt x="16412" y="56299"/>
                  </a:lnTo>
                  <a:lnTo>
                    <a:pt x="16456" y="56299"/>
                  </a:lnTo>
                  <a:lnTo>
                    <a:pt x="16544" y="56255"/>
                  </a:lnTo>
                  <a:lnTo>
                    <a:pt x="16632" y="56168"/>
                  </a:lnTo>
                  <a:lnTo>
                    <a:pt x="16632" y="56080"/>
                  </a:lnTo>
                  <a:lnTo>
                    <a:pt x="17246" y="54676"/>
                  </a:lnTo>
                  <a:lnTo>
                    <a:pt x="17290" y="54588"/>
                  </a:lnTo>
                  <a:lnTo>
                    <a:pt x="17290" y="54061"/>
                  </a:lnTo>
                  <a:lnTo>
                    <a:pt x="17290" y="53974"/>
                  </a:lnTo>
                  <a:lnTo>
                    <a:pt x="16895" y="53359"/>
                  </a:lnTo>
                  <a:lnTo>
                    <a:pt x="15579" y="51560"/>
                  </a:lnTo>
                  <a:lnTo>
                    <a:pt x="14306" y="49673"/>
                  </a:lnTo>
                  <a:lnTo>
                    <a:pt x="13033" y="47699"/>
                  </a:lnTo>
                  <a:lnTo>
                    <a:pt x="12068" y="45724"/>
                  </a:lnTo>
                  <a:lnTo>
                    <a:pt x="10752" y="43837"/>
                  </a:lnTo>
                  <a:lnTo>
                    <a:pt x="9435" y="41906"/>
                  </a:lnTo>
                  <a:lnTo>
                    <a:pt x="8075" y="39844"/>
                  </a:lnTo>
                  <a:lnTo>
                    <a:pt x="6978" y="37782"/>
                  </a:lnTo>
                  <a:lnTo>
                    <a:pt x="6100" y="35632"/>
                  </a:lnTo>
                  <a:lnTo>
                    <a:pt x="6013" y="34710"/>
                  </a:lnTo>
                  <a:lnTo>
                    <a:pt x="6056" y="32253"/>
                  </a:lnTo>
                  <a:lnTo>
                    <a:pt x="5749" y="30234"/>
                  </a:lnTo>
                  <a:lnTo>
                    <a:pt x="5091" y="27031"/>
                  </a:lnTo>
                  <a:lnTo>
                    <a:pt x="3950" y="22468"/>
                  </a:lnTo>
                  <a:lnTo>
                    <a:pt x="3468" y="19922"/>
                  </a:lnTo>
                  <a:lnTo>
                    <a:pt x="2678" y="16105"/>
                  </a:lnTo>
                  <a:lnTo>
                    <a:pt x="1668" y="12770"/>
                  </a:lnTo>
                  <a:lnTo>
                    <a:pt x="484" y="10049"/>
                  </a:lnTo>
                  <a:lnTo>
                    <a:pt x="352" y="8031"/>
                  </a:lnTo>
                  <a:lnTo>
                    <a:pt x="571" y="7373"/>
                  </a:lnTo>
                  <a:lnTo>
                    <a:pt x="1098" y="6802"/>
                  </a:lnTo>
                  <a:lnTo>
                    <a:pt x="2941" y="5486"/>
                  </a:lnTo>
                  <a:lnTo>
                    <a:pt x="4433" y="4652"/>
                  </a:lnTo>
                  <a:lnTo>
                    <a:pt x="7636" y="3818"/>
                  </a:lnTo>
                  <a:lnTo>
                    <a:pt x="9611" y="3160"/>
                  </a:lnTo>
                  <a:lnTo>
                    <a:pt x="12244" y="2063"/>
                  </a:lnTo>
                  <a:lnTo>
                    <a:pt x="12288" y="2019"/>
                  </a:lnTo>
                  <a:lnTo>
                    <a:pt x="14876" y="352"/>
                  </a:lnTo>
                  <a:lnTo>
                    <a:pt x="14920" y="308"/>
                  </a:lnTo>
                  <a:lnTo>
                    <a:pt x="14920" y="220"/>
                  </a:lnTo>
                  <a:lnTo>
                    <a:pt x="14920" y="176"/>
                  </a:lnTo>
                  <a:lnTo>
                    <a:pt x="14920" y="89"/>
                  </a:lnTo>
                  <a:lnTo>
                    <a:pt x="14876" y="45"/>
                  </a:lnTo>
                  <a:lnTo>
                    <a:pt x="1478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5" name="Google Shape;2975;p126"/>
            <p:cNvSpPr/>
            <p:nvPr/>
          </p:nvSpPr>
          <p:spPr>
            <a:xfrm>
              <a:off x="591350" y="2376450"/>
              <a:ext cx="593500" cy="1676250"/>
            </a:xfrm>
            <a:custGeom>
              <a:avLst/>
              <a:gdLst/>
              <a:ahLst/>
              <a:cxnLst/>
              <a:rect l="l" t="t" r="r" b="b"/>
              <a:pathLst>
                <a:path w="23740" h="67050" extrusionOk="0">
                  <a:moveTo>
                    <a:pt x="23477" y="0"/>
                  </a:moveTo>
                  <a:lnTo>
                    <a:pt x="19571" y="2370"/>
                  </a:lnTo>
                  <a:lnTo>
                    <a:pt x="17641" y="3730"/>
                  </a:lnTo>
                  <a:lnTo>
                    <a:pt x="15490" y="5222"/>
                  </a:lnTo>
                  <a:lnTo>
                    <a:pt x="13779" y="6363"/>
                  </a:lnTo>
                  <a:lnTo>
                    <a:pt x="11629" y="7285"/>
                  </a:lnTo>
                  <a:lnTo>
                    <a:pt x="8821" y="8338"/>
                  </a:lnTo>
                  <a:lnTo>
                    <a:pt x="7724" y="8777"/>
                  </a:lnTo>
                  <a:lnTo>
                    <a:pt x="6978" y="8908"/>
                  </a:lnTo>
                  <a:lnTo>
                    <a:pt x="6890" y="8952"/>
                  </a:lnTo>
                  <a:lnTo>
                    <a:pt x="3818" y="11541"/>
                  </a:lnTo>
                  <a:lnTo>
                    <a:pt x="2019" y="13121"/>
                  </a:lnTo>
                  <a:lnTo>
                    <a:pt x="2019" y="13165"/>
                  </a:lnTo>
                  <a:lnTo>
                    <a:pt x="703" y="14657"/>
                  </a:lnTo>
                  <a:lnTo>
                    <a:pt x="659" y="14700"/>
                  </a:lnTo>
                  <a:lnTo>
                    <a:pt x="88" y="15754"/>
                  </a:lnTo>
                  <a:lnTo>
                    <a:pt x="44" y="15797"/>
                  </a:lnTo>
                  <a:lnTo>
                    <a:pt x="1" y="16324"/>
                  </a:lnTo>
                  <a:lnTo>
                    <a:pt x="1" y="16412"/>
                  </a:lnTo>
                  <a:lnTo>
                    <a:pt x="1054" y="19176"/>
                  </a:lnTo>
                  <a:lnTo>
                    <a:pt x="1580" y="21282"/>
                  </a:lnTo>
                  <a:lnTo>
                    <a:pt x="2238" y="25100"/>
                  </a:lnTo>
                  <a:lnTo>
                    <a:pt x="2677" y="27513"/>
                  </a:lnTo>
                  <a:lnTo>
                    <a:pt x="3116" y="29795"/>
                  </a:lnTo>
                  <a:lnTo>
                    <a:pt x="3116" y="29839"/>
                  </a:lnTo>
                  <a:lnTo>
                    <a:pt x="4169" y="33174"/>
                  </a:lnTo>
                  <a:lnTo>
                    <a:pt x="5091" y="36114"/>
                  </a:lnTo>
                  <a:lnTo>
                    <a:pt x="5661" y="38878"/>
                  </a:lnTo>
                  <a:lnTo>
                    <a:pt x="5968" y="41029"/>
                  </a:lnTo>
                  <a:lnTo>
                    <a:pt x="5793" y="43837"/>
                  </a:lnTo>
                  <a:lnTo>
                    <a:pt x="5793" y="45899"/>
                  </a:lnTo>
                  <a:lnTo>
                    <a:pt x="5837" y="45899"/>
                  </a:lnTo>
                  <a:lnTo>
                    <a:pt x="6100" y="47918"/>
                  </a:lnTo>
                  <a:lnTo>
                    <a:pt x="6495" y="49761"/>
                  </a:lnTo>
                  <a:lnTo>
                    <a:pt x="6539" y="49805"/>
                  </a:lnTo>
                  <a:lnTo>
                    <a:pt x="7065" y="50902"/>
                  </a:lnTo>
                  <a:lnTo>
                    <a:pt x="7065" y="50946"/>
                  </a:lnTo>
                  <a:lnTo>
                    <a:pt x="8689" y="53271"/>
                  </a:lnTo>
                  <a:lnTo>
                    <a:pt x="9918" y="54939"/>
                  </a:lnTo>
                  <a:lnTo>
                    <a:pt x="12024" y="58230"/>
                  </a:lnTo>
                  <a:lnTo>
                    <a:pt x="13603" y="60292"/>
                  </a:lnTo>
                  <a:lnTo>
                    <a:pt x="15403" y="62837"/>
                  </a:lnTo>
                  <a:lnTo>
                    <a:pt x="16543" y="64768"/>
                  </a:lnTo>
                  <a:lnTo>
                    <a:pt x="16675" y="65426"/>
                  </a:lnTo>
                  <a:lnTo>
                    <a:pt x="16149" y="66786"/>
                  </a:lnTo>
                  <a:lnTo>
                    <a:pt x="16149" y="66874"/>
                  </a:lnTo>
                  <a:lnTo>
                    <a:pt x="16149" y="66918"/>
                  </a:lnTo>
                  <a:lnTo>
                    <a:pt x="16192" y="67006"/>
                  </a:lnTo>
                  <a:lnTo>
                    <a:pt x="16236" y="67050"/>
                  </a:lnTo>
                  <a:lnTo>
                    <a:pt x="16324" y="67050"/>
                  </a:lnTo>
                  <a:lnTo>
                    <a:pt x="16412" y="67006"/>
                  </a:lnTo>
                  <a:lnTo>
                    <a:pt x="16456" y="66918"/>
                  </a:lnTo>
                  <a:lnTo>
                    <a:pt x="17026" y="65470"/>
                  </a:lnTo>
                  <a:lnTo>
                    <a:pt x="17026" y="65382"/>
                  </a:lnTo>
                  <a:lnTo>
                    <a:pt x="16851" y="64680"/>
                  </a:lnTo>
                  <a:lnTo>
                    <a:pt x="16851" y="64636"/>
                  </a:lnTo>
                  <a:lnTo>
                    <a:pt x="15710" y="62662"/>
                  </a:lnTo>
                  <a:lnTo>
                    <a:pt x="15710" y="62618"/>
                  </a:lnTo>
                  <a:lnTo>
                    <a:pt x="13867" y="60073"/>
                  </a:lnTo>
                  <a:lnTo>
                    <a:pt x="12331" y="58010"/>
                  </a:lnTo>
                  <a:lnTo>
                    <a:pt x="10225" y="54719"/>
                  </a:lnTo>
                  <a:lnTo>
                    <a:pt x="8996" y="53052"/>
                  </a:lnTo>
                  <a:lnTo>
                    <a:pt x="7372" y="50770"/>
                  </a:lnTo>
                  <a:lnTo>
                    <a:pt x="6846" y="49673"/>
                  </a:lnTo>
                  <a:lnTo>
                    <a:pt x="6451" y="47830"/>
                  </a:lnTo>
                  <a:lnTo>
                    <a:pt x="6144" y="45855"/>
                  </a:lnTo>
                  <a:lnTo>
                    <a:pt x="6144" y="43837"/>
                  </a:lnTo>
                  <a:lnTo>
                    <a:pt x="6319" y="41029"/>
                  </a:lnTo>
                  <a:lnTo>
                    <a:pt x="6012" y="38835"/>
                  </a:lnTo>
                  <a:lnTo>
                    <a:pt x="5398" y="36026"/>
                  </a:lnTo>
                  <a:lnTo>
                    <a:pt x="4520" y="33086"/>
                  </a:lnTo>
                  <a:lnTo>
                    <a:pt x="3467" y="29751"/>
                  </a:lnTo>
                  <a:lnTo>
                    <a:pt x="3028" y="27470"/>
                  </a:lnTo>
                  <a:lnTo>
                    <a:pt x="2589" y="25056"/>
                  </a:lnTo>
                  <a:lnTo>
                    <a:pt x="1931" y="21195"/>
                  </a:lnTo>
                  <a:lnTo>
                    <a:pt x="1405" y="19088"/>
                  </a:lnTo>
                  <a:lnTo>
                    <a:pt x="1405" y="19045"/>
                  </a:lnTo>
                  <a:lnTo>
                    <a:pt x="352" y="16324"/>
                  </a:lnTo>
                  <a:lnTo>
                    <a:pt x="395" y="15885"/>
                  </a:lnTo>
                  <a:lnTo>
                    <a:pt x="966" y="14876"/>
                  </a:lnTo>
                  <a:lnTo>
                    <a:pt x="2282" y="13384"/>
                  </a:lnTo>
                  <a:lnTo>
                    <a:pt x="4038" y="11804"/>
                  </a:lnTo>
                  <a:lnTo>
                    <a:pt x="7109" y="9259"/>
                  </a:lnTo>
                  <a:lnTo>
                    <a:pt x="7811" y="9128"/>
                  </a:lnTo>
                  <a:lnTo>
                    <a:pt x="7855" y="9128"/>
                  </a:lnTo>
                  <a:lnTo>
                    <a:pt x="8952" y="8645"/>
                  </a:lnTo>
                  <a:lnTo>
                    <a:pt x="11761" y="7592"/>
                  </a:lnTo>
                  <a:lnTo>
                    <a:pt x="13911" y="6670"/>
                  </a:lnTo>
                  <a:lnTo>
                    <a:pt x="13955" y="6670"/>
                  </a:lnTo>
                  <a:lnTo>
                    <a:pt x="15666" y="5529"/>
                  </a:lnTo>
                  <a:lnTo>
                    <a:pt x="17816" y="3994"/>
                  </a:lnTo>
                  <a:lnTo>
                    <a:pt x="19747" y="2677"/>
                  </a:lnTo>
                  <a:lnTo>
                    <a:pt x="23652" y="308"/>
                  </a:lnTo>
                  <a:lnTo>
                    <a:pt x="23696" y="264"/>
                  </a:lnTo>
                  <a:lnTo>
                    <a:pt x="23696" y="220"/>
                  </a:lnTo>
                  <a:lnTo>
                    <a:pt x="23740" y="132"/>
                  </a:lnTo>
                  <a:lnTo>
                    <a:pt x="23696" y="88"/>
                  </a:lnTo>
                  <a:lnTo>
                    <a:pt x="2365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6" name="Google Shape;2976;p126"/>
            <p:cNvSpPr/>
            <p:nvPr/>
          </p:nvSpPr>
          <p:spPr>
            <a:xfrm>
              <a:off x="576000" y="2354500"/>
              <a:ext cx="578150" cy="1726725"/>
            </a:xfrm>
            <a:custGeom>
              <a:avLst/>
              <a:gdLst/>
              <a:ahLst/>
              <a:cxnLst/>
              <a:rect l="l" t="t" r="r" b="b"/>
              <a:pathLst>
                <a:path w="23126" h="69069" extrusionOk="0">
                  <a:moveTo>
                    <a:pt x="22862" y="1"/>
                  </a:moveTo>
                  <a:lnTo>
                    <a:pt x="19176" y="2239"/>
                  </a:lnTo>
                  <a:lnTo>
                    <a:pt x="17421" y="3467"/>
                  </a:lnTo>
                  <a:lnTo>
                    <a:pt x="15271" y="4872"/>
                  </a:lnTo>
                  <a:lnTo>
                    <a:pt x="13691" y="5925"/>
                  </a:lnTo>
                  <a:lnTo>
                    <a:pt x="10970" y="7066"/>
                  </a:lnTo>
                  <a:lnTo>
                    <a:pt x="7328" y="8777"/>
                  </a:lnTo>
                  <a:lnTo>
                    <a:pt x="6056" y="9655"/>
                  </a:lnTo>
                  <a:lnTo>
                    <a:pt x="6012" y="9655"/>
                  </a:lnTo>
                  <a:lnTo>
                    <a:pt x="3642" y="11980"/>
                  </a:lnTo>
                  <a:lnTo>
                    <a:pt x="1755" y="13823"/>
                  </a:lnTo>
                  <a:lnTo>
                    <a:pt x="922" y="14789"/>
                  </a:lnTo>
                  <a:lnTo>
                    <a:pt x="922" y="14832"/>
                  </a:lnTo>
                  <a:lnTo>
                    <a:pt x="307" y="16280"/>
                  </a:lnTo>
                  <a:lnTo>
                    <a:pt x="0" y="17772"/>
                  </a:lnTo>
                  <a:lnTo>
                    <a:pt x="0" y="17860"/>
                  </a:lnTo>
                  <a:lnTo>
                    <a:pt x="395" y="19923"/>
                  </a:lnTo>
                  <a:lnTo>
                    <a:pt x="1053" y="24003"/>
                  </a:lnTo>
                  <a:lnTo>
                    <a:pt x="1580" y="27119"/>
                  </a:lnTo>
                  <a:lnTo>
                    <a:pt x="2238" y="30147"/>
                  </a:lnTo>
                  <a:lnTo>
                    <a:pt x="2896" y="32560"/>
                  </a:lnTo>
                  <a:lnTo>
                    <a:pt x="4213" y="36158"/>
                  </a:lnTo>
                  <a:lnTo>
                    <a:pt x="4959" y="39098"/>
                  </a:lnTo>
                  <a:lnTo>
                    <a:pt x="5441" y="41775"/>
                  </a:lnTo>
                  <a:lnTo>
                    <a:pt x="5310" y="45987"/>
                  </a:lnTo>
                  <a:lnTo>
                    <a:pt x="5485" y="47787"/>
                  </a:lnTo>
                  <a:lnTo>
                    <a:pt x="6012" y="50332"/>
                  </a:lnTo>
                  <a:lnTo>
                    <a:pt x="6538" y="53315"/>
                  </a:lnTo>
                  <a:lnTo>
                    <a:pt x="6889" y="54632"/>
                  </a:lnTo>
                  <a:lnTo>
                    <a:pt x="6933" y="54676"/>
                  </a:lnTo>
                  <a:lnTo>
                    <a:pt x="8513" y="56650"/>
                  </a:lnTo>
                  <a:lnTo>
                    <a:pt x="14261" y="64637"/>
                  </a:lnTo>
                  <a:lnTo>
                    <a:pt x="15753" y="66962"/>
                  </a:lnTo>
                  <a:lnTo>
                    <a:pt x="16017" y="67577"/>
                  </a:lnTo>
                  <a:lnTo>
                    <a:pt x="15753" y="68849"/>
                  </a:lnTo>
                  <a:lnTo>
                    <a:pt x="15753" y="68937"/>
                  </a:lnTo>
                  <a:lnTo>
                    <a:pt x="15797" y="68981"/>
                  </a:lnTo>
                  <a:lnTo>
                    <a:pt x="15841" y="69025"/>
                  </a:lnTo>
                  <a:lnTo>
                    <a:pt x="15885" y="69069"/>
                  </a:lnTo>
                  <a:lnTo>
                    <a:pt x="15929" y="69069"/>
                  </a:lnTo>
                  <a:lnTo>
                    <a:pt x="16060" y="69025"/>
                  </a:lnTo>
                  <a:lnTo>
                    <a:pt x="16104" y="68937"/>
                  </a:lnTo>
                  <a:lnTo>
                    <a:pt x="16368" y="67577"/>
                  </a:lnTo>
                  <a:lnTo>
                    <a:pt x="16368" y="67489"/>
                  </a:lnTo>
                  <a:lnTo>
                    <a:pt x="16060" y="66787"/>
                  </a:lnTo>
                  <a:lnTo>
                    <a:pt x="14525" y="64461"/>
                  </a:lnTo>
                  <a:lnTo>
                    <a:pt x="8820" y="56431"/>
                  </a:lnTo>
                  <a:lnTo>
                    <a:pt x="7197" y="54500"/>
                  </a:lnTo>
                  <a:lnTo>
                    <a:pt x="6889" y="53228"/>
                  </a:lnTo>
                  <a:lnTo>
                    <a:pt x="6363" y="50244"/>
                  </a:lnTo>
                  <a:lnTo>
                    <a:pt x="5836" y="47743"/>
                  </a:lnTo>
                  <a:lnTo>
                    <a:pt x="5661" y="45987"/>
                  </a:lnTo>
                  <a:lnTo>
                    <a:pt x="5792" y="41775"/>
                  </a:lnTo>
                  <a:lnTo>
                    <a:pt x="5792" y="41731"/>
                  </a:lnTo>
                  <a:lnTo>
                    <a:pt x="5310" y="39054"/>
                  </a:lnTo>
                  <a:lnTo>
                    <a:pt x="4520" y="36071"/>
                  </a:lnTo>
                  <a:lnTo>
                    <a:pt x="3247" y="32472"/>
                  </a:lnTo>
                  <a:lnTo>
                    <a:pt x="2545" y="30059"/>
                  </a:lnTo>
                  <a:lnTo>
                    <a:pt x="1931" y="27031"/>
                  </a:lnTo>
                  <a:lnTo>
                    <a:pt x="1404" y="23960"/>
                  </a:lnTo>
                  <a:lnTo>
                    <a:pt x="746" y="19879"/>
                  </a:lnTo>
                  <a:lnTo>
                    <a:pt x="351" y="17816"/>
                  </a:lnTo>
                  <a:lnTo>
                    <a:pt x="615" y="16368"/>
                  </a:lnTo>
                  <a:lnTo>
                    <a:pt x="1229" y="15008"/>
                  </a:lnTo>
                  <a:lnTo>
                    <a:pt x="2019" y="14043"/>
                  </a:lnTo>
                  <a:lnTo>
                    <a:pt x="3906" y="12243"/>
                  </a:lnTo>
                  <a:lnTo>
                    <a:pt x="6275" y="9918"/>
                  </a:lnTo>
                  <a:lnTo>
                    <a:pt x="7504" y="9084"/>
                  </a:lnTo>
                  <a:lnTo>
                    <a:pt x="11146" y="7373"/>
                  </a:lnTo>
                  <a:lnTo>
                    <a:pt x="13823" y="6232"/>
                  </a:lnTo>
                  <a:lnTo>
                    <a:pt x="13866" y="6232"/>
                  </a:lnTo>
                  <a:lnTo>
                    <a:pt x="17596" y="3731"/>
                  </a:lnTo>
                  <a:lnTo>
                    <a:pt x="19395" y="2546"/>
                  </a:lnTo>
                  <a:lnTo>
                    <a:pt x="23037" y="308"/>
                  </a:lnTo>
                  <a:lnTo>
                    <a:pt x="23081" y="264"/>
                  </a:lnTo>
                  <a:lnTo>
                    <a:pt x="23125" y="220"/>
                  </a:lnTo>
                  <a:lnTo>
                    <a:pt x="23125" y="133"/>
                  </a:lnTo>
                  <a:lnTo>
                    <a:pt x="23081" y="89"/>
                  </a:lnTo>
                  <a:lnTo>
                    <a:pt x="2303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7" name="Google Shape;2977;p126"/>
            <p:cNvSpPr/>
            <p:nvPr/>
          </p:nvSpPr>
          <p:spPr>
            <a:xfrm>
              <a:off x="549675" y="2291975"/>
              <a:ext cx="648350" cy="1851775"/>
            </a:xfrm>
            <a:custGeom>
              <a:avLst/>
              <a:gdLst/>
              <a:ahLst/>
              <a:cxnLst/>
              <a:rect l="l" t="t" r="r" b="b"/>
              <a:pathLst>
                <a:path w="25934" h="74071" extrusionOk="0">
                  <a:moveTo>
                    <a:pt x="25758" y="1"/>
                  </a:moveTo>
                  <a:lnTo>
                    <a:pt x="25714" y="45"/>
                  </a:lnTo>
                  <a:lnTo>
                    <a:pt x="23608" y="1185"/>
                  </a:lnTo>
                  <a:lnTo>
                    <a:pt x="19922" y="3336"/>
                  </a:lnTo>
                  <a:lnTo>
                    <a:pt x="18079" y="4476"/>
                  </a:lnTo>
                  <a:lnTo>
                    <a:pt x="15534" y="6188"/>
                  </a:lnTo>
                  <a:lnTo>
                    <a:pt x="14042" y="7153"/>
                  </a:lnTo>
                  <a:lnTo>
                    <a:pt x="11585" y="8250"/>
                  </a:lnTo>
                  <a:lnTo>
                    <a:pt x="10268" y="9084"/>
                  </a:lnTo>
                  <a:lnTo>
                    <a:pt x="6845" y="11190"/>
                  </a:lnTo>
                  <a:lnTo>
                    <a:pt x="6802" y="11190"/>
                  </a:lnTo>
                  <a:lnTo>
                    <a:pt x="4213" y="13823"/>
                  </a:lnTo>
                  <a:lnTo>
                    <a:pt x="2326" y="15622"/>
                  </a:lnTo>
                  <a:lnTo>
                    <a:pt x="2326" y="15666"/>
                  </a:lnTo>
                  <a:lnTo>
                    <a:pt x="1624" y="16500"/>
                  </a:lnTo>
                  <a:lnTo>
                    <a:pt x="1580" y="16544"/>
                  </a:lnTo>
                  <a:lnTo>
                    <a:pt x="702" y="19220"/>
                  </a:lnTo>
                  <a:lnTo>
                    <a:pt x="88" y="20975"/>
                  </a:lnTo>
                  <a:lnTo>
                    <a:pt x="88" y="21019"/>
                  </a:lnTo>
                  <a:lnTo>
                    <a:pt x="0" y="22336"/>
                  </a:lnTo>
                  <a:lnTo>
                    <a:pt x="44" y="22380"/>
                  </a:lnTo>
                  <a:lnTo>
                    <a:pt x="614" y="26417"/>
                  </a:lnTo>
                  <a:lnTo>
                    <a:pt x="878" y="28128"/>
                  </a:lnTo>
                  <a:lnTo>
                    <a:pt x="1185" y="29708"/>
                  </a:lnTo>
                  <a:lnTo>
                    <a:pt x="1492" y="31287"/>
                  </a:lnTo>
                  <a:lnTo>
                    <a:pt x="1931" y="32823"/>
                  </a:lnTo>
                  <a:lnTo>
                    <a:pt x="2370" y="34359"/>
                  </a:lnTo>
                  <a:lnTo>
                    <a:pt x="2896" y="35983"/>
                  </a:lnTo>
                  <a:lnTo>
                    <a:pt x="3467" y="37606"/>
                  </a:lnTo>
                  <a:lnTo>
                    <a:pt x="4125" y="39361"/>
                  </a:lnTo>
                  <a:lnTo>
                    <a:pt x="5002" y="42257"/>
                  </a:lnTo>
                  <a:lnTo>
                    <a:pt x="5310" y="44100"/>
                  </a:lnTo>
                  <a:lnTo>
                    <a:pt x="5397" y="45329"/>
                  </a:lnTo>
                  <a:lnTo>
                    <a:pt x="5310" y="47830"/>
                  </a:lnTo>
                  <a:lnTo>
                    <a:pt x="5353" y="49366"/>
                  </a:lnTo>
                  <a:lnTo>
                    <a:pt x="5924" y="52218"/>
                  </a:lnTo>
                  <a:lnTo>
                    <a:pt x="6407" y="54939"/>
                  </a:lnTo>
                  <a:lnTo>
                    <a:pt x="6451" y="57528"/>
                  </a:lnTo>
                  <a:lnTo>
                    <a:pt x="6319" y="59853"/>
                  </a:lnTo>
                  <a:lnTo>
                    <a:pt x="6319" y="59897"/>
                  </a:lnTo>
                  <a:lnTo>
                    <a:pt x="6451" y="60731"/>
                  </a:lnTo>
                  <a:lnTo>
                    <a:pt x="6494" y="60819"/>
                  </a:lnTo>
                  <a:lnTo>
                    <a:pt x="7942" y="62399"/>
                  </a:lnTo>
                  <a:lnTo>
                    <a:pt x="10224" y="65295"/>
                  </a:lnTo>
                  <a:lnTo>
                    <a:pt x="12111" y="67796"/>
                  </a:lnTo>
                  <a:lnTo>
                    <a:pt x="13076" y="69024"/>
                  </a:lnTo>
                  <a:lnTo>
                    <a:pt x="13120" y="69024"/>
                  </a:lnTo>
                  <a:lnTo>
                    <a:pt x="15841" y="71657"/>
                  </a:lnTo>
                  <a:lnTo>
                    <a:pt x="16060" y="71964"/>
                  </a:lnTo>
                  <a:lnTo>
                    <a:pt x="15973" y="73895"/>
                  </a:lnTo>
                  <a:lnTo>
                    <a:pt x="15973" y="73983"/>
                  </a:lnTo>
                  <a:lnTo>
                    <a:pt x="16016" y="74027"/>
                  </a:lnTo>
                  <a:lnTo>
                    <a:pt x="16060" y="74071"/>
                  </a:lnTo>
                  <a:lnTo>
                    <a:pt x="16236" y="74071"/>
                  </a:lnTo>
                  <a:lnTo>
                    <a:pt x="16280" y="74027"/>
                  </a:lnTo>
                  <a:lnTo>
                    <a:pt x="16324" y="73983"/>
                  </a:lnTo>
                  <a:lnTo>
                    <a:pt x="16324" y="73895"/>
                  </a:lnTo>
                  <a:lnTo>
                    <a:pt x="16411" y="71921"/>
                  </a:lnTo>
                  <a:lnTo>
                    <a:pt x="16368" y="71789"/>
                  </a:lnTo>
                  <a:lnTo>
                    <a:pt x="16148" y="71438"/>
                  </a:lnTo>
                  <a:lnTo>
                    <a:pt x="16104" y="71394"/>
                  </a:lnTo>
                  <a:lnTo>
                    <a:pt x="13340" y="68761"/>
                  </a:lnTo>
                  <a:lnTo>
                    <a:pt x="12374" y="67576"/>
                  </a:lnTo>
                  <a:lnTo>
                    <a:pt x="10488" y="65075"/>
                  </a:lnTo>
                  <a:lnTo>
                    <a:pt x="8206" y="62179"/>
                  </a:lnTo>
                  <a:lnTo>
                    <a:pt x="6802" y="60643"/>
                  </a:lnTo>
                  <a:lnTo>
                    <a:pt x="6670" y="59853"/>
                  </a:lnTo>
                  <a:lnTo>
                    <a:pt x="6802" y="57528"/>
                  </a:lnTo>
                  <a:lnTo>
                    <a:pt x="6758" y="54939"/>
                  </a:lnTo>
                  <a:lnTo>
                    <a:pt x="6758" y="54895"/>
                  </a:lnTo>
                  <a:lnTo>
                    <a:pt x="6275" y="52131"/>
                  </a:lnTo>
                  <a:lnTo>
                    <a:pt x="5705" y="49322"/>
                  </a:lnTo>
                  <a:lnTo>
                    <a:pt x="5661" y="47830"/>
                  </a:lnTo>
                  <a:lnTo>
                    <a:pt x="5748" y="45373"/>
                  </a:lnTo>
                  <a:lnTo>
                    <a:pt x="5748" y="45329"/>
                  </a:lnTo>
                  <a:lnTo>
                    <a:pt x="5661" y="44057"/>
                  </a:lnTo>
                  <a:lnTo>
                    <a:pt x="5661" y="44013"/>
                  </a:lnTo>
                  <a:lnTo>
                    <a:pt x="5310" y="42214"/>
                  </a:lnTo>
                  <a:lnTo>
                    <a:pt x="4476" y="39230"/>
                  </a:lnTo>
                  <a:lnTo>
                    <a:pt x="3818" y="37518"/>
                  </a:lnTo>
                  <a:lnTo>
                    <a:pt x="3203" y="35851"/>
                  </a:lnTo>
                  <a:lnTo>
                    <a:pt x="2721" y="34271"/>
                  </a:lnTo>
                  <a:lnTo>
                    <a:pt x="2238" y="32735"/>
                  </a:lnTo>
                  <a:lnTo>
                    <a:pt x="1843" y="31200"/>
                  </a:lnTo>
                  <a:lnTo>
                    <a:pt x="1492" y="29664"/>
                  </a:lnTo>
                  <a:lnTo>
                    <a:pt x="1229" y="28040"/>
                  </a:lnTo>
                  <a:lnTo>
                    <a:pt x="922" y="26373"/>
                  </a:lnTo>
                  <a:lnTo>
                    <a:pt x="351" y="22336"/>
                  </a:lnTo>
                  <a:lnTo>
                    <a:pt x="439" y="21063"/>
                  </a:lnTo>
                  <a:lnTo>
                    <a:pt x="1053" y="19308"/>
                  </a:lnTo>
                  <a:lnTo>
                    <a:pt x="1887" y="16719"/>
                  </a:lnTo>
                  <a:lnTo>
                    <a:pt x="2589" y="15885"/>
                  </a:lnTo>
                  <a:lnTo>
                    <a:pt x="4476" y="14086"/>
                  </a:lnTo>
                  <a:lnTo>
                    <a:pt x="7021" y="11453"/>
                  </a:lnTo>
                  <a:lnTo>
                    <a:pt x="10488" y="9347"/>
                  </a:lnTo>
                  <a:lnTo>
                    <a:pt x="11760" y="8557"/>
                  </a:lnTo>
                  <a:lnTo>
                    <a:pt x="14217" y="7460"/>
                  </a:lnTo>
                  <a:lnTo>
                    <a:pt x="14217" y="7416"/>
                  </a:lnTo>
                  <a:lnTo>
                    <a:pt x="15709" y="6451"/>
                  </a:lnTo>
                  <a:lnTo>
                    <a:pt x="18254" y="4784"/>
                  </a:lnTo>
                  <a:lnTo>
                    <a:pt x="20097" y="3599"/>
                  </a:lnTo>
                  <a:lnTo>
                    <a:pt x="23783" y="1493"/>
                  </a:lnTo>
                  <a:lnTo>
                    <a:pt x="25846" y="352"/>
                  </a:lnTo>
                  <a:lnTo>
                    <a:pt x="25933" y="308"/>
                  </a:lnTo>
                  <a:lnTo>
                    <a:pt x="25933" y="220"/>
                  </a:lnTo>
                  <a:lnTo>
                    <a:pt x="25933" y="176"/>
                  </a:lnTo>
                  <a:lnTo>
                    <a:pt x="25933" y="88"/>
                  </a:lnTo>
                  <a:lnTo>
                    <a:pt x="25890" y="45"/>
                  </a:lnTo>
                  <a:lnTo>
                    <a:pt x="2584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8" name="Google Shape;2978;p126"/>
            <p:cNvSpPr/>
            <p:nvPr/>
          </p:nvSpPr>
          <p:spPr>
            <a:xfrm>
              <a:off x="520050" y="2414850"/>
              <a:ext cx="434425" cy="1781550"/>
            </a:xfrm>
            <a:custGeom>
              <a:avLst/>
              <a:gdLst/>
              <a:ahLst/>
              <a:cxnLst/>
              <a:rect l="l" t="t" r="r" b="b"/>
              <a:pathLst>
                <a:path w="17377" h="71262" extrusionOk="0">
                  <a:moveTo>
                    <a:pt x="15973" y="0"/>
                  </a:moveTo>
                  <a:lnTo>
                    <a:pt x="15885" y="44"/>
                  </a:lnTo>
                  <a:lnTo>
                    <a:pt x="14174" y="1097"/>
                  </a:lnTo>
                  <a:lnTo>
                    <a:pt x="10970" y="3028"/>
                  </a:lnTo>
                  <a:lnTo>
                    <a:pt x="8952" y="4344"/>
                  </a:lnTo>
                  <a:lnTo>
                    <a:pt x="6890" y="5880"/>
                  </a:lnTo>
                  <a:lnTo>
                    <a:pt x="6846" y="5924"/>
                  </a:lnTo>
                  <a:lnTo>
                    <a:pt x="5705" y="7328"/>
                  </a:lnTo>
                  <a:lnTo>
                    <a:pt x="3028" y="10093"/>
                  </a:lnTo>
                  <a:lnTo>
                    <a:pt x="2501" y="10707"/>
                  </a:lnTo>
                  <a:lnTo>
                    <a:pt x="2458" y="10751"/>
                  </a:lnTo>
                  <a:lnTo>
                    <a:pt x="1229" y="13691"/>
                  </a:lnTo>
                  <a:lnTo>
                    <a:pt x="264" y="16324"/>
                  </a:lnTo>
                  <a:lnTo>
                    <a:pt x="0" y="17552"/>
                  </a:lnTo>
                  <a:lnTo>
                    <a:pt x="0" y="17596"/>
                  </a:lnTo>
                  <a:lnTo>
                    <a:pt x="0" y="18825"/>
                  </a:lnTo>
                  <a:lnTo>
                    <a:pt x="0" y="18869"/>
                  </a:lnTo>
                  <a:lnTo>
                    <a:pt x="483" y="22686"/>
                  </a:lnTo>
                  <a:lnTo>
                    <a:pt x="966" y="25319"/>
                  </a:lnTo>
                  <a:lnTo>
                    <a:pt x="1624" y="28040"/>
                  </a:lnTo>
                  <a:lnTo>
                    <a:pt x="2545" y="30673"/>
                  </a:lnTo>
                  <a:lnTo>
                    <a:pt x="4257" y="35105"/>
                  </a:lnTo>
                  <a:lnTo>
                    <a:pt x="4827" y="36772"/>
                  </a:lnTo>
                  <a:lnTo>
                    <a:pt x="5310" y="38922"/>
                  </a:lnTo>
                  <a:lnTo>
                    <a:pt x="5529" y="40370"/>
                  </a:lnTo>
                  <a:lnTo>
                    <a:pt x="5398" y="42827"/>
                  </a:lnTo>
                  <a:lnTo>
                    <a:pt x="5441" y="44188"/>
                  </a:lnTo>
                  <a:lnTo>
                    <a:pt x="5441" y="44232"/>
                  </a:lnTo>
                  <a:lnTo>
                    <a:pt x="5924" y="46689"/>
                  </a:lnTo>
                  <a:lnTo>
                    <a:pt x="6319" y="49058"/>
                  </a:lnTo>
                  <a:lnTo>
                    <a:pt x="6407" y="51340"/>
                  </a:lnTo>
                  <a:lnTo>
                    <a:pt x="6231" y="54544"/>
                  </a:lnTo>
                  <a:lnTo>
                    <a:pt x="6144" y="56825"/>
                  </a:lnTo>
                  <a:lnTo>
                    <a:pt x="6144" y="58405"/>
                  </a:lnTo>
                  <a:lnTo>
                    <a:pt x="6144" y="58449"/>
                  </a:lnTo>
                  <a:lnTo>
                    <a:pt x="6407" y="59283"/>
                  </a:lnTo>
                  <a:lnTo>
                    <a:pt x="6451" y="59326"/>
                  </a:lnTo>
                  <a:lnTo>
                    <a:pt x="7899" y="61257"/>
                  </a:lnTo>
                  <a:lnTo>
                    <a:pt x="10005" y="63583"/>
                  </a:lnTo>
                  <a:lnTo>
                    <a:pt x="10005" y="63627"/>
                  </a:lnTo>
                  <a:lnTo>
                    <a:pt x="13603" y="66655"/>
                  </a:lnTo>
                  <a:lnTo>
                    <a:pt x="15490" y="68234"/>
                  </a:lnTo>
                  <a:lnTo>
                    <a:pt x="16412" y="69112"/>
                  </a:lnTo>
                  <a:lnTo>
                    <a:pt x="16631" y="69463"/>
                  </a:lnTo>
                  <a:lnTo>
                    <a:pt x="16675" y="70121"/>
                  </a:lnTo>
                  <a:lnTo>
                    <a:pt x="16675" y="70165"/>
                  </a:lnTo>
                  <a:lnTo>
                    <a:pt x="17026" y="71174"/>
                  </a:lnTo>
                  <a:lnTo>
                    <a:pt x="17114" y="71262"/>
                  </a:lnTo>
                  <a:lnTo>
                    <a:pt x="17245" y="71262"/>
                  </a:lnTo>
                  <a:lnTo>
                    <a:pt x="17333" y="71218"/>
                  </a:lnTo>
                  <a:lnTo>
                    <a:pt x="17377" y="71174"/>
                  </a:lnTo>
                  <a:lnTo>
                    <a:pt x="17377" y="71130"/>
                  </a:lnTo>
                  <a:lnTo>
                    <a:pt x="17377" y="71043"/>
                  </a:lnTo>
                  <a:lnTo>
                    <a:pt x="17026" y="70077"/>
                  </a:lnTo>
                  <a:lnTo>
                    <a:pt x="16982" y="69375"/>
                  </a:lnTo>
                  <a:lnTo>
                    <a:pt x="16938" y="69287"/>
                  </a:lnTo>
                  <a:lnTo>
                    <a:pt x="16719" y="68892"/>
                  </a:lnTo>
                  <a:lnTo>
                    <a:pt x="16675" y="68849"/>
                  </a:lnTo>
                  <a:lnTo>
                    <a:pt x="15753" y="67971"/>
                  </a:lnTo>
                  <a:lnTo>
                    <a:pt x="13823" y="66391"/>
                  </a:lnTo>
                  <a:lnTo>
                    <a:pt x="10268" y="63363"/>
                  </a:lnTo>
                  <a:lnTo>
                    <a:pt x="8162" y="61038"/>
                  </a:lnTo>
                  <a:lnTo>
                    <a:pt x="6714" y="59151"/>
                  </a:lnTo>
                  <a:lnTo>
                    <a:pt x="6495" y="58405"/>
                  </a:lnTo>
                  <a:lnTo>
                    <a:pt x="6495" y="56825"/>
                  </a:lnTo>
                  <a:lnTo>
                    <a:pt x="6582" y="54587"/>
                  </a:lnTo>
                  <a:lnTo>
                    <a:pt x="6758" y="51340"/>
                  </a:lnTo>
                  <a:lnTo>
                    <a:pt x="6670" y="49058"/>
                  </a:lnTo>
                  <a:lnTo>
                    <a:pt x="6670" y="49015"/>
                  </a:lnTo>
                  <a:lnTo>
                    <a:pt x="6275" y="46601"/>
                  </a:lnTo>
                  <a:lnTo>
                    <a:pt x="5793" y="44144"/>
                  </a:lnTo>
                  <a:lnTo>
                    <a:pt x="5749" y="42827"/>
                  </a:lnTo>
                  <a:lnTo>
                    <a:pt x="5880" y="40370"/>
                  </a:lnTo>
                  <a:lnTo>
                    <a:pt x="5880" y="40326"/>
                  </a:lnTo>
                  <a:lnTo>
                    <a:pt x="5661" y="38878"/>
                  </a:lnTo>
                  <a:lnTo>
                    <a:pt x="5134" y="36684"/>
                  </a:lnTo>
                  <a:lnTo>
                    <a:pt x="5134" y="36640"/>
                  </a:lnTo>
                  <a:lnTo>
                    <a:pt x="4564" y="35017"/>
                  </a:lnTo>
                  <a:lnTo>
                    <a:pt x="2853" y="30541"/>
                  </a:lnTo>
                  <a:lnTo>
                    <a:pt x="1931" y="27952"/>
                  </a:lnTo>
                  <a:lnTo>
                    <a:pt x="1317" y="25231"/>
                  </a:lnTo>
                  <a:lnTo>
                    <a:pt x="790" y="22643"/>
                  </a:lnTo>
                  <a:lnTo>
                    <a:pt x="351" y="18825"/>
                  </a:lnTo>
                  <a:lnTo>
                    <a:pt x="351" y="17596"/>
                  </a:lnTo>
                  <a:lnTo>
                    <a:pt x="615" y="16412"/>
                  </a:lnTo>
                  <a:lnTo>
                    <a:pt x="1580" y="13823"/>
                  </a:lnTo>
                  <a:lnTo>
                    <a:pt x="2765" y="10926"/>
                  </a:lnTo>
                  <a:lnTo>
                    <a:pt x="3291" y="10312"/>
                  </a:lnTo>
                  <a:lnTo>
                    <a:pt x="5968" y="7548"/>
                  </a:lnTo>
                  <a:lnTo>
                    <a:pt x="7109" y="6144"/>
                  </a:lnTo>
                  <a:lnTo>
                    <a:pt x="9171" y="4608"/>
                  </a:lnTo>
                  <a:lnTo>
                    <a:pt x="11146" y="3335"/>
                  </a:lnTo>
                  <a:lnTo>
                    <a:pt x="14349" y="1404"/>
                  </a:lnTo>
                  <a:lnTo>
                    <a:pt x="16104" y="351"/>
                  </a:lnTo>
                  <a:lnTo>
                    <a:pt x="16148" y="307"/>
                  </a:lnTo>
                  <a:lnTo>
                    <a:pt x="16148" y="220"/>
                  </a:lnTo>
                  <a:lnTo>
                    <a:pt x="16148" y="176"/>
                  </a:lnTo>
                  <a:lnTo>
                    <a:pt x="16148" y="88"/>
                  </a:lnTo>
                  <a:lnTo>
                    <a:pt x="16104" y="44"/>
                  </a:lnTo>
                  <a:lnTo>
                    <a:pt x="16017" y="44"/>
                  </a:lnTo>
                  <a:lnTo>
                    <a:pt x="1597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9" name="Google Shape;2979;p126"/>
            <p:cNvSpPr/>
            <p:nvPr/>
          </p:nvSpPr>
          <p:spPr>
            <a:xfrm>
              <a:off x="1580850" y="2421425"/>
              <a:ext cx="400450" cy="236975"/>
            </a:xfrm>
            <a:custGeom>
              <a:avLst/>
              <a:gdLst/>
              <a:ahLst/>
              <a:cxnLst/>
              <a:rect l="l" t="t" r="r" b="b"/>
              <a:pathLst>
                <a:path w="16018" h="9479" extrusionOk="0">
                  <a:moveTo>
                    <a:pt x="15798" y="1"/>
                  </a:moveTo>
                  <a:lnTo>
                    <a:pt x="15754" y="44"/>
                  </a:lnTo>
                  <a:lnTo>
                    <a:pt x="9567" y="3818"/>
                  </a:lnTo>
                  <a:lnTo>
                    <a:pt x="7329" y="5222"/>
                  </a:lnTo>
                  <a:lnTo>
                    <a:pt x="5486" y="6100"/>
                  </a:lnTo>
                  <a:lnTo>
                    <a:pt x="3818" y="7065"/>
                  </a:lnTo>
                  <a:lnTo>
                    <a:pt x="89" y="9172"/>
                  </a:lnTo>
                  <a:lnTo>
                    <a:pt x="1" y="9215"/>
                  </a:lnTo>
                  <a:lnTo>
                    <a:pt x="1" y="9259"/>
                  </a:lnTo>
                  <a:lnTo>
                    <a:pt x="1" y="9303"/>
                  </a:lnTo>
                  <a:lnTo>
                    <a:pt x="1" y="9391"/>
                  </a:lnTo>
                  <a:lnTo>
                    <a:pt x="89" y="9435"/>
                  </a:lnTo>
                  <a:lnTo>
                    <a:pt x="176" y="9479"/>
                  </a:lnTo>
                  <a:lnTo>
                    <a:pt x="220" y="9479"/>
                  </a:lnTo>
                  <a:lnTo>
                    <a:pt x="3994" y="7372"/>
                  </a:lnTo>
                  <a:lnTo>
                    <a:pt x="5617" y="6407"/>
                  </a:lnTo>
                  <a:lnTo>
                    <a:pt x="7504" y="5529"/>
                  </a:lnTo>
                  <a:lnTo>
                    <a:pt x="9742" y="4081"/>
                  </a:lnTo>
                  <a:lnTo>
                    <a:pt x="15929" y="352"/>
                  </a:lnTo>
                  <a:lnTo>
                    <a:pt x="15973" y="308"/>
                  </a:lnTo>
                  <a:lnTo>
                    <a:pt x="16017" y="220"/>
                  </a:lnTo>
                  <a:lnTo>
                    <a:pt x="16017" y="176"/>
                  </a:lnTo>
                  <a:lnTo>
                    <a:pt x="15973" y="88"/>
                  </a:lnTo>
                  <a:lnTo>
                    <a:pt x="15929" y="44"/>
                  </a:lnTo>
                  <a:lnTo>
                    <a:pt x="15886" y="44"/>
                  </a:lnTo>
                  <a:lnTo>
                    <a:pt x="1579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0" name="Google Shape;2980;p126"/>
            <p:cNvSpPr/>
            <p:nvPr/>
          </p:nvSpPr>
          <p:spPr>
            <a:xfrm>
              <a:off x="1302225" y="2397300"/>
              <a:ext cx="651650" cy="660425"/>
            </a:xfrm>
            <a:custGeom>
              <a:avLst/>
              <a:gdLst/>
              <a:ahLst/>
              <a:cxnLst/>
              <a:rect l="l" t="t" r="r" b="b"/>
              <a:pathLst>
                <a:path w="26066" h="26417" extrusionOk="0">
                  <a:moveTo>
                    <a:pt x="25802" y="0"/>
                  </a:moveTo>
                  <a:lnTo>
                    <a:pt x="21063" y="2852"/>
                  </a:lnTo>
                  <a:lnTo>
                    <a:pt x="18211" y="4520"/>
                  </a:lnTo>
                  <a:lnTo>
                    <a:pt x="16060" y="5354"/>
                  </a:lnTo>
                  <a:lnTo>
                    <a:pt x="13822" y="6538"/>
                  </a:lnTo>
                  <a:lnTo>
                    <a:pt x="9610" y="8689"/>
                  </a:lnTo>
                  <a:lnTo>
                    <a:pt x="6319" y="10839"/>
                  </a:lnTo>
                  <a:lnTo>
                    <a:pt x="3511" y="12857"/>
                  </a:lnTo>
                  <a:lnTo>
                    <a:pt x="3467" y="12901"/>
                  </a:lnTo>
                  <a:lnTo>
                    <a:pt x="3028" y="13296"/>
                  </a:lnTo>
                  <a:lnTo>
                    <a:pt x="2984" y="13340"/>
                  </a:lnTo>
                  <a:lnTo>
                    <a:pt x="2589" y="14217"/>
                  </a:lnTo>
                  <a:lnTo>
                    <a:pt x="2589" y="14305"/>
                  </a:lnTo>
                  <a:lnTo>
                    <a:pt x="2545" y="15051"/>
                  </a:lnTo>
                  <a:lnTo>
                    <a:pt x="2545" y="15095"/>
                  </a:lnTo>
                  <a:lnTo>
                    <a:pt x="2808" y="16060"/>
                  </a:lnTo>
                  <a:lnTo>
                    <a:pt x="2808" y="16104"/>
                  </a:lnTo>
                  <a:lnTo>
                    <a:pt x="3818" y="18430"/>
                  </a:lnTo>
                  <a:lnTo>
                    <a:pt x="4739" y="20536"/>
                  </a:lnTo>
                  <a:lnTo>
                    <a:pt x="4827" y="21326"/>
                  </a:lnTo>
                  <a:lnTo>
                    <a:pt x="4695" y="21853"/>
                  </a:lnTo>
                  <a:lnTo>
                    <a:pt x="2721" y="23564"/>
                  </a:lnTo>
                  <a:lnTo>
                    <a:pt x="834" y="25451"/>
                  </a:lnTo>
                  <a:lnTo>
                    <a:pt x="88" y="26109"/>
                  </a:lnTo>
                  <a:lnTo>
                    <a:pt x="44" y="26153"/>
                  </a:lnTo>
                  <a:lnTo>
                    <a:pt x="0" y="26241"/>
                  </a:lnTo>
                  <a:lnTo>
                    <a:pt x="0" y="26285"/>
                  </a:lnTo>
                  <a:lnTo>
                    <a:pt x="44" y="26372"/>
                  </a:lnTo>
                  <a:lnTo>
                    <a:pt x="88" y="26416"/>
                  </a:lnTo>
                  <a:lnTo>
                    <a:pt x="176" y="26416"/>
                  </a:lnTo>
                  <a:lnTo>
                    <a:pt x="307" y="26372"/>
                  </a:lnTo>
                  <a:lnTo>
                    <a:pt x="1097" y="25714"/>
                  </a:lnTo>
                  <a:lnTo>
                    <a:pt x="2940" y="23827"/>
                  </a:lnTo>
                  <a:lnTo>
                    <a:pt x="4959" y="22116"/>
                  </a:lnTo>
                  <a:lnTo>
                    <a:pt x="5046" y="22028"/>
                  </a:lnTo>
                  <a:lnTo>
                    <a:pt x="5178" y="21370"/>
                  </a:lnTo>
                  <a:lnTo>
                    <a:pt x="5178" y="21282"/>
                  </a:lnTo>
                  <a:lnTo>
                    <a:pt x="5090" y="20448"/>
                  </a:lnTo>
                  <a:lnTo>
                    <a:pt x="5046" y="20405"/>
                  </a:lnTo>
                  <a:lnTo>
                    <a:pt x="4125" y="18298"/>
                  </a:lnTo>
                  <a:lnTo>
                    <a:pt x="3116" y="15973"/>
                  </a:lnTo>
                  <a:lnTo>
                    <a:pt x="2896" y="15007"/>
                  </a:lnTo>
                  <a:lnTo>
                    <a:pt x="2940" y="14349"/>
                  </a:lnTo>
                  <a:lnTo>
                    <a:pt x="3291" y="13515"/>
                  </a:lnTo>
                  <a:lnTo>
                    <a:pt x="3686" y="13164"/>
                  </a:lnTo>
                  <a:lnTo>
                    <a:pt x="6494" y="11146"/>
                  </a:lnTo>
                  <a:lnTo>
                    <a:pt x="9785" y="8996"/>
                  </a:lnTo>
                  <a:lnTo>
                    <a:pt x="13954" y="6846"/>
                  </a:lnTo>
                  <a:lnTo>
                    <a:pt x="16236" y="5705"/>
                  </a:lnTo>
                  <a:lnTo>
                    <a:pt x="18342" y="4827"/>
                  </a:lnTo>
                  <a:lnTo>
                    <a:pt x="18386" y="4827"/>
                  </a:lnTo>
                  <a:lnTo>
                    <a:pt x="21238" y="3160"/>
                  </a:lnTo>
                  <a:lnTo>
                    <a:pt x="25977" y="307"/>
                  </a:lnTo>
                  <a:lnTo>
                    <a:pt x="26021" y="263"/>
                  </a:lnTo>
                  <a:lnTo>
                    <a:pt x="26065" y="220"/>
                  </a:lnTo>
                  <a:lnTo>
                    <a:pt x="26065" y="132"/>
                  </a:lnTo>
                  <a:lnTo>
                    <a:pt x="26021" y="88"/>
                  </a:lnTo>
                  <a:lnTo>
                    <a:pt x="2597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1" name="Google Shape;2981;p126"/>
            <p:cNvSpPr/>
            <p:nvPr/>
          </p:nvSpPr>
          <p:spPr>
            <a:xfrm>
              <a:off x="853525" y="2286500"/>
              <a:ext cx="977475" cy="1079475"/>
            </a:xfrm>
            <a:custGeom>
              <a:avLst/>
              <a:gdLst/>
              <a:ahLst/>
              <a:cxnLst/>
              <a:rect l="l" t="t" r="r" b="b"/>
              <a:pathLst>
                <a:path w="39099" h="43179" extrusionOk="0">
                  <a:moveTo>
                    <a:pt x="38923" y="0"/>
                  </a:moveTo>
                  <a:lnTo>
                    <a:pt x="38835" y="44"/>
                  </a:lnTo>
                  <a:lnTo>
                    <a:pt x="36553" y="1404"/>
                  </a:lnTo>
                  <a:lnTo>
                    <a:pt x="32122" y="3379"/>
                  </a:lnTo>
                  <a:lnTo>
                    <a:pt x="31156" y="3774"/>
                  </a:lnTo>
                  <a:lnTo>
                    <a:pt x="26812" y="5617"/>
                  </a:lnTo>
                  <a:lnTo>
                    <a:pt x="24618" y="6582"/>
                  </a:lnTo>
                  <a:lnTo>
                    <a:pt x="22468" y="7635"/>
                  </a:lnTo>
                  <a:lnTo>
                    <a:pt x="20362" y="8689"/>
                  </a:lnTo>
                  <a:lnTo>
                    <a:pt x="18299" y="9873"/>
                  </a:lnTo>
                  <a:lnTo>
                    <a:pt x="17290" y="10488"/>
                  </a:lnTo>
                  <a:lnTo>
                    <a:pt x="16281" y="11102"/>
                  </a:lnTo>
                  <a:lnTo>
                    <a:pt x="15315" y="11760"/>
                  </a:lnTo>
                  <a:lnTo>
                    <a:pt x="14350" y="12462"/>
                  </a:lnTo>
                  <a:lnTo>
                    <a:pt x="12156" y="14261"/>
                  </a:lnTo>
                  <a:lnTo>
                    <a:pt x="10313" y="15709"/>
                  </a:lnTo>
                  <a:lnTo>
                    <a:pt x="8163" y="17465"/>
                  </a:lnTo>
                  <a:lnTo>
                    <a:pt x="6759" y="18342"/>
                  </a:lnTo>
                  <a:lnTo>
                    <a:pt x="4565" y="19220"/>
                  </a:lnTo>
                  <a:lnTo>
                    <a:pt x="2414" y="19878"/>
                  </a:lnTo>
                  <a:lnTo>
                    <a:pt x="1274" y="20273"/>
                  </a:lnTo>
                  <a:lnTo>
                    <a:pt x="1186" y="20317"/>
                  </a:lnTo>
                  <a:lnTo>
                    <a:pt x="922" y="20580"/>
                  </a:lnTo>
                  <a:lnTo>
                    <a:pt x="879" y="20668"/>
                  </a:lnTo>
                  <a:lnTo>
                    <a:pt x="440" y="22818"/>
                  </a:lnTo>
                  <a:lnTo>
                    <a:pt x="1" y="24749"/>
                  </a:lnTo>
                  <a:lnTo>
                    <a:pt x="1" y="24793"/>
                  </a:lnTo>
                  <a:lnTo>
                    <a:pt x="177" y="27425"/>
                  </a:lnTo>
                  <a:lnTo>
                    <a:pt x="133" y="29751"/>
                  </a:lnTo>
                  <a:lnTo>
                    <a:pt x="89" y="31024"/>
                  </a:lnTo>
                  <a:lnTo>
                    <a:pt x="133" y="31111"/>
                  </a:lnTo>
                  <a:lnTo>
                    <a:pt x="177" y="31155"/>
                  </a:lnTo>
                  <a:lnTo>
                    <a:pt x="1756" y="32691"/>
                  </a:lnTo>
                  <a:lnTo>
                    <a:pt x="3906" y="34710"/>
                  </a:lnTo>
                  <a:lnTo>
                    <a:pt x="7636" y="38045"/>
                  </a:lnTo>
                  <a:lnTo>
                    <a:pt x="9435" y="39756"/>
                  </a:lnTo>
                  <a:lnTo>
                    <a:pt x="11015" y="41336"/>
                  </a:lnTo>
                  <a:lnTo>
                    <a:pt x="11410" y="41950"/>
                  </a:lnTo>
                  <a:lnTo>
                    <a:pt x="11278" y="43003"/>
                  </a:lnTo>
                  <a:lnTo>
                    <a:pt x="11322" y="43047"/>
                  </a:lnTo>
                  <a:lnTo>
                    <a:pt x="11322" y="43135"/>
                  </a:lnTo>
                  <a:lnTo>
                    <a:pt x="11366" y="43179"/>
                  </a:lnTo>
                  <a:lnTo>
                    <a:pt x="11454" y="43179"/>
                  </a:lnTo>
                  <a:lnTo>
                    <a:pt x="11585" y="43135"/>
                  </a:lnTo>
                  <a:lnTo>
                    <a:pt x="11629" y="43047"/>
                  </a:lnTo>
                  <a:lnTo>
                    <a:pt x="11761" y="41950"/>
                  </a:lnTo>
                  <a:lnTo>
                    <a:pt x="11717" y="41818"/>
                  </a:lnTo>
                  <a:lnTo>
                    <a:pt x="11278" y="41116"/>
                  </a:lnTo>
                  <a:lnTo>
                    <a:pt x="9699" y="39536"/>
                  </a:lnTo>
                  <a:lnTo>
                    <a:pt x="7856" y="37781"/>
                  </a:lnTo>
                  <a:lnTo>
                    <a:pt x="4170" y="34446"/>
                  </a:lnTo>
                  <a:lnTo>
                    <a:pt x="1976" y="32472"/>
                  </a:lnTo>
                  <a:lnTo>
                    <a:pt x="440" y="30936"/>
                  </a:lnTo>
                  <a:lnTo>
                    <a:pt x="484" y="29751"/>
                  </a:lnTo>
                  <a:lnTo>
                    <a:pt x="528" y="27425"/>
                  </a:lnTo>
                  <a:lnTo>
                    <a:pt x="352" y="24793"/>
                  </a:lnTo>
                  <a:lnTo>
                    <a:pt x="791" y="22862"/>
                  </a:lnTo>
                  <a:lnTo>
                    <a:pt x="1230" y="20800"/>
                  </a:lnTo>
                  <a:lnTo>
                    <a:pt x="1405" y="20580"/>
                  </a:lnTo>
                  <a:lnTo>
                    <a:pt x="2546" y="20229"/>
                  </a:lnTo>
                  <a:lnTo>
                    <a:pt x="4652" y="19527"/>
                  </a:lnTo>
                  <a:lnTo>
                    <a:pt x="6890" y="18649"/>
                  </a:lnTo>
                  <a:lnTo>
                    <a:pt x="6934" y="18649"/>
                  </a:lnTo>
                  <a:lnTo>
                    <a:pt x="8382" y="17728"/>
                  </a:lnTo>
                  <a:lnTo>
                    <a:pt x="10532" y="15973"/>
                  </a:lnTo>
                  <a:lnTo>
                    <a:pt x="12375" y="14525"/>
                  </a:lnTo>
                  <a:lnTo>
                    <a:pt x="14569" y="12726"/>
                  </a:lnTo>
                  <a:lnTo>
                    <a:pt x="15535" y="12067"/>
                  </a:lnTo>
                  <a:lnTo>
                    <a:pt x="16500" y="11409"/>
                  </a:lnTo>
                  <a:lnTo>
                    <a:pt x="17465" y="10751"/>
                  </a:lnTo>
                  <a:lnTo>
                    <a:pt x="18475" y="10181"/>
                  </a:lnTo>
                  <a:lnTo>
                    <a:pt x="20537" y="8996"/>
                  </a:lnTo>
                  <a:lnTo>
                    <a:pt x="22643" y="7943"/>
                  </a:lnTo>
                  <a:lnTo>
                    <a:pt x="24793" y="6933"/>
                  </a:lnTo>
                  <a:lnTo>
                    <a:pt x="26944" y="5924"/>
                  </a:lnTo>
                  <a:lnTo>
                    <a:pt x="31288" y="4081"/>
                  </a:lnTo>
                  <a:lnTo>
                    <a:pt x="32253" y="3686"/>
                  </a:lnTo>
                  <a:lnTo>
                    <a:pt x="36685" y="1712"/>
                  </a:lnTo>
                  <a:lnTo>
                    <a:pt x="36729" y="1712"/>
                  </a:lnTo>
                  <a:lnTo>
                    <a:pt x="39011" y="351"/>
                  </a:lnTo>
                  <a:lnTo>
                    <a:pt x="39055" y="307"/>
                  </a:lnTo>
                  <a:lnTo>
                    <a:pt x="39099" y="220"/>
                  </a:lnTo>
                  <a:lnTo>
                    <a:pt x="39099" y="176"/>
                  </a:lnTo>
                  <a:lnTo>
                    <a:pt x="39099" y="88"/>
                  </a:lnTo>
                  <a:lnTo>
                    <a:pt x="39055" y="44"/>
                  </a:lnTo>
                  <a:lnTo>
                    <a:pt x="3896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2" name="Google Shape;2982;p126"/>
            <p:cNvSpPr/>
            <p:nvPr/>
          </p:nvSpPr>
          <p:spPr>
            <a:xfrm>
              <a:off x="805275" y="2264550"/>
              <a:ext cx="1002700" cy="724050"/>
            </a:xfrm>
            <a:custGeom>
              <a:avLst/>
              <a:gdLst/>
              <a:ahLst/>
              <a:cxnLst/>
              <a:rect l="l" t="t" r="r" b="b"/>
              <a:pathLst>
                <a:path w="40108" h="28962" extrusionOk="0">
                  <a:moveTo>
                    <a:pt x="39888" y="1"/>
                  </a:moveTo>
                  <a:lnTo>
                    <a:pt x="39844" y="45"/>
                  </a:lnTo>
                  <a:lnTo>
                    <a:pt x="36992" y="1624"/>
                  </a:lnTo>
                  <a:lnTo>
                    <a:pt x="34403" y="2721"/>
                  </a:lnTo>
                  <a:lnTo>
                    <a:pt x="31375" y="3950"/>
                  </a:lnTo>
                  <a:lnTo>
                    <a:pt x="27864" y="5442"/>
                  </a:lnTo>
                  <a:lnTo>
                    <a:pt x="25232" y="6670"/>
                  </a:lnTo>
                  <a:lnTo>
                    <a:pt x="21940" y="8206"/>
                  </a:lnTo>
                  <a:lnTo>
                    <a:pt x="19483" y="9610"/>
                  </a:lnTo>
                  <a:lnTo>
                    <a:pt x="15315" y="12331"/>
                  </a:lnTo>
                  <a:lnTo>
                    <a:pt x="15271" y="12331"/>
                  </a:lnTo>
                  <a:lnTo>
                    <a:pt x="13208" y="13999"/>
                  </a:lnTo>
                  <a:lnTo>
                    <a:pt x="11497" y="15359"/>
                  </a:lnTo>
                  <a:lnTo>
                    <a:pt x="8513" y="17553"/>
                  </a:lnTo>
                  <a:lnTo>
                    <a:pt x="6758" y="18387"/>
                  </a:lnTo>
                  <a:lnTo>
                    <a:pt x="4520" y="19176"/>
                  </a:lnTo>
                  <a:lnTo>
                    <a:pt x="2063" y="19878"/>
                  </a:lnTo>
                  <a:lnTo>
                    <a:pt x="1053" y="20317"/>
                  </a:lnTo>
                  <a:lnTo>
                    <a:pt x="966" y="20361"/>
                  </a:lnTo>
                  <a:lnTo>
                    <a:pt x="922" y="20405"/>
                  </a:lnTo>
                  <a:lnTo>
                    <a:pt x="483" y="22072"/>
                  </a:lnTo>
                  <a:lnTo>
                    <a:pt x="44" y="23126"/>
                  </a:lnTo>
                  <a:lnTo>
                    <a:pt x="44" y="23169"/>
                  </a:lnTo>
                  <a:lnTo>
                    <a:pt x="0" y="25627"/>
                  </a:lnTo>
                  <a:lnTo>
                    <a:pt x="44" y="27909"/>
                  </a:lnTo>
                  <a:lnTo>
                    <a:pt x="44" y="27952"/>
                  </a:lnTo>
                  <a:lnTo>
                    <a:pt x="307" y="28830"/>
                  </a:lnTo>
                  <a:lnTo>
                    <a:pt x="395" y="28918"/>
                  </a:lnTo>
                  <a:lnTo>
                    <a:pt x="483" y="28962"/>
                  </a:lnTo>
                  <a:lnTo>
                    <a:pt x="527" y="28918"/>
                  </a:lnTo>
                  <a:lnTo>
                    <a:pt x="615" y="28918"/>
                  </a:lnTo>
                  <a:lnTo>
                    <a:pt x="658" y="28830"/>
                  </a:lnTo>
                  <a:lnTo>
                    <a:pt x="658" y="28786"/>
                  </a:lnTo>
                  <a:lnTo>
                    <a:pt x="658" y="28698"/>
                  </a:lnTo>
                  <a:lnTo>
                    <a:pt x="395" y="27909"/>
                  </a:lnTo>
                  <a:lnTo>
                    <a:pt x="351" y="25627"/>
                  </a:lnTo>
                  <a:lnTo>
                    <a:pt x="395" y="23213"/>
                  </a:lnTo>
                  <a:lnTo>
                    <a:pt x="834" y="22204"/>
                  </a:lnTo>
                  <a:lnTo>
                    <a:pt x="834" y="22160"/>
                  </a:lnTo>
                  <a:lnTo>
                    <a:pt x="1229" y="20581"/>
                  </a:lnTo>
                  <a:lnTo>
                    <a:pt x="2194" y="20186"/>
                  </a:lnTo>
                  <a:lnTo>
                    <a:pt x="4608" y="19527"/>
                  </a:lnTo>
                  <a:lnTo>
                    <a:pt x="6889" y="18694"/>
                  </a:lnTo>
                  <a:lnTo>
                    <a:pt x="8689" y="17860"/>
                  </a:lnTo>
                  <a:lnTo>
                    <a:pt x="8732" y="17860"/>
                  </a:lnTo>
                  <a:lnTo>
                    <a:pt x="11716" y="15622"/>
                  </a:lnTo>
                  <a:lnTo>
                    <a:pt x="13428" y="14262"/>
                  </a:lnTo>
                  <a:lnTo>
                    <a:pt x="15490" y="12594"/>
                  </a:lnTo>
                  <a:lnTo>
                    <a:pt x="19659" y="9918"/>
                  </a:lnTo>
                  <a:lnTo>
                    <a:pt x="22072" y="8513"/>
                  </a:lnTo>
                  <a:lnTo>
                    <a:pt x="25407" y="6978"/>
                  </a:lnTo>
                  <a:lnTo>
                    <a:pt x="28040" y="5793"/>
                  </a:lnTo>
                  <a:lnTo>
                    <a:pt x="31506" y="4257"/>
                  </a:lnTo>
                  <a:lnTo>
                    <a:pt x="34534" y="3028"/>
                  </a:lnTo>
                  <a:lnTo>
                    <a:pt x="37167" y="1931"/>
                  </a:lnTo>
                  <a:lnTo>
                    <a:pt x="40019" y="352"/>
                  </a:lnTo>
                  <a:lnTo>
                    <a:pt x="40063" y="308"/>
                  </a:lnTo>
                  <a:lnTo>
                    <a:pt x="40063" y="264"/>
                  </a:lnTo>
                  <a:lnTo>
                    <a:pt x="40107" y="176"/>
                  </a:lnTo>
                  <a:lnTo>
                    <a:pt x="40063" y="88"/>
                  </a:lnTo>
                  <a:lnTo>
                    <a:pt x="40019" y="45"/>
                  </a:lnTo>
                  <a:lnTo>
                    <a:pt x="39975" y="45"/>
                  </a:lnTo>
                  <a:lnTo>
                    <a:pt x="3988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3" name="Google Shape;2983;p126"/>
            <p:cNvSpPr/>
            <p:nvPr/>
          </p:nvSpPr>
          <p:spPr>
            <a:xfrm>
              <a:off x="814050" y="2243700"/>
              <a:ext cx="969775" cy="499175"/>
            </a:xfrm>
            <a:custGeom>
              <a:avLst/>
              <a:gdLst/>
              <a:ahLst/>
              <a:cxnLst/>
              <a:rect l="l" t="t" r="r" b="b"/>
              <a:pathLst>
                <a:path w="38791" h="19967" extrusionOk="0">
                  <a:moveTo>
                    <a:pt x="38527" y="1"/>
                  </a:moveTo>
                  <a:lnTo>
                    <a:pt x="37562" y="571"/>
                  </a:lnTo>
                  <a:lnTo>
                    <a:pt x="32911" y="2590"/>
                  </a:lnTo>
                  <a:lnTo>
                    <a:pt x="29049" y="4170"/>
                  </a:lnTo>
                  <a:lnTo>
                    <a:pt x="23432" y="6715"/>
                  </a:lnTo>
                  <a:lnTo>
                    <a:pt x="21063" y="7812"/>
                  </a:lnTo>
                  <a:lnTo>
                    <a:pt x="18781" y="9084"/>
                  </a:lnTo>
                  <a:lnTo>
                    <a:pt x="16368" y="10532"/>
                  </a:lnTo>
                  <a:lnTo>
                    <a:pt x="14656" y="11629"/>
                  </a:lnTo>
                  <a:lnTo>
                    <a:pt x="12067" y="13692"/>
                  </a:lnTo>
                  <a:lnTo>
                    <a:pt x="10400" y="14964"/>
                  </a:lnTo>
                  <a:lnTo>
                    <a:pt x="7328" y="17114"/>
                  </a:lnTo>
                  <a:lnTo>
                    <a:pt x="5310" y="18036"/>
                  </a:lnTo>
                  <a:lnTo>
                    <a:pt x="2896" y="18913"/>
                  </a:lnTo>
                  <a:lnTo>
                    <a:pt x="132" y="19615"/>
                  </a:lnTo>
                  <a:lnTo>
                    <a:pt x="44" y="19659"/>
                  </a:lnTo>
                  <a:lnTo>
                    <a:pt x="0" y="19703"/>
                  </a:lnTo>
                  <a:lnTo>
                    <a:pt x="0" y="19791"/>
                  </a:lnTo>
                  <a:lnTo>
                    <a:pt x="0" y="19835"/>
                  </a:lnTo>
                  <a:lnTo>
                    <a:pt x="88" y="19923"/>
                  </a:lnTo>
                  <a:lnTo>
                    <a:pt x="176" y="19967"/>
                  </a:lnTo>
                  <a:lnTo>
                    <a:pt x="220" y="19967"/>
                  </a:lnTo>
                  <a:lnTo>
                    <a:pt x="3028" y="19221"/>
                  </a:lnTo>
                  <a:lnTo>
                    <a:pt x="5441" y="18387"/>
                  </a:lnTo>
                  <a:lnTo>
                    <a:pt x="7460" y="17421"/>
                  </a:lnTo>
                  <a:lnTo>
                    <a:pt x="7504" y="17421"/>
                  </a:lnTo>
                  <a:lnTo>
                    <a:pt x="10619" y="15227"/>
                  </a:lnTo>
                  <a:lnTo>
                    <a:pt x="14832" y="11936"/>
                  </a:lnTo>
                  <a:lnTo>
                    <a:pt x="16543" y="10796"/>
                  </a:lnTo>
                  <a:lnTo>
                    <a:pt x="18957" y="9391"/>
                  </a:lnTo>
                  <a:lnTo>
                    <a:pt x="21238" y="8163"/>
                  </a:lnTo>
                  <a:lnTo>
                    <a:pt x="23564" y="7022"/>
                  </a:lnTo>
                  <a:lnTo>
                    <a:pt x="29181" y="4521"/>
                  </a:lnTo>
                  <a:lnTo>
                    <a:pt x="33042" y="2897"/>
                  </a:lnTo>
                  <a:lnTo>
                    <a:pt x="37738" y="922"/>
                  </a:lnTo>
                  <a:lnTo>
                    <a:pt x="37738" y="879"/>
                  </a:lnTo>
                  <a:lnTo>
                    <a:pt x="38703" y="308"/>
                  </a:lnTo>
                  <a:lnTo>
                    <a:pt x="38747" y="264"/>
                  </a:lnTo>
                  <a:lnTo>
                    <a:pt x="38791" y="220"/>
                  </a:lnTo>
                  <a:lnTo>
                    <a:pt x="38791" y="133"/>
                  </a:lnTo>
                  <a:lnTo>
                    <a:pt x="38747" y="89"/>
                  </a:lnTo>
                  <a:lnTo>
                    <a:pt x="3870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4" name="Google Shape;2984;p126"/>
            <p:cNvSpPr/>
            <p:nvPr/>
          </p:nvSpPr>
          <p:spPr>
            <a:xfrm>
              <a:off x="993950" y="2188850"/>
              <a:ext cx="823875" cy="448700"/>
            </a:xfrm>
            <a:custGeom>
              <a:avLst/>
              <a:gdLst/>
              <a:ahLst/>
              <a:cxnLst/>
              <a:rect l="l" t="t" r="r" b="b"/>
              <a:pathLst>
                <a:path w="32955" h="17948" extrusionOk="0">
                  <a:moveTo>
                    <a:pt x="32736" y="1"/>
                  </a:moveTo>
                  <a:lnTo>
                    <a:pt x="32692" y="45"/>
                  </a:lnTo>
                  <a:lnTo>
                    <a:pt x="30366" y="1361"/>
                  </a:lnTo>
                  <a:lnTo>
                    <a:pt x="27689" y="2590"/>
                  </a:lnTo>
                  <a:lnTo>
                    <a:pt x="23828" y="4170"/>
                  </a:lnTo>
                  <a:lnTo>
                    <a:pt x="21722" y="5003"/>
                  </a:lnTo>
                  <a:lnTo>
                    <a:pt x="18650" y="6364"/>
                  </a:lnTo>
                  <a:lnTo>
                    <a:pt x="16763" y="7241"/>
                  </a:lnTo>
                  <a:lnTo>
                    <a:pt x="12551" y="9216"/>
                  </a:lnTo>
                  <a:lnTo>
                    <a:pt x="10356" y="10444"/>
                  </a:lnTo>
                  <a:lnTo>
                    <a:pt x="8206" y="11717"/>
                  </a:lnTo>
                  <a:lnTo>
                    <a:pt x="6451" y="12858"/>
                  </a:lnTo>
                  <a:lnTo>
                    <a:pt x="4038" y="14701"/>
                  </a:lnTo>
                  <a:lnTo>
                    <a:pt x="88" y="17641"/>
                  </a:lnTo>
                  <a:lnTo>
                    <a:pt x="45" y="17685"/>
                  </a:lnTo>
                  <a:lnTo>
                    <a:pt x="1" y="17729"/>
                  </a:lnTo>
                  <a:lnTo>
                    <a:pt x="1" y="17816"/>
                  </a:lnTo>
                  <a:lnTo>
                    <a:pt x="45" y="17860"/>
                  </a:lnTo>
                  <a:lnTo>
                    <a:pt x="88" y="17904"/>
                  </a:lnTo>
                  <a:lnTo>
                    <a:pt x="176" y="17948"/>
                  </a:lnTo>
                  <a:lnTo>
                    <a:pt x="308" y="17904"/>
                  </a:lnTo>
                  <a:lnTo>
                    <a:pt x="4257" y="14964"/>
                  </a:lnTo>
                  <a:lnTo>
                    <a:pt x="6671" y="13121"/>
                  </a:lnTo>
                  <a:lnTo>
                    <a:pt x="8382" y="12024"/>
                  </a:lnTo>
                  <a:lnTo>
                    <a:pt x="10532" y="10752"/>
                  </a:lnTo>
                  <a:lnTo>
                    <a:pt x="12682" y="9523"/>
                  </a:lnTo>
                  <a:lnTo>
                    <a:pt x="16939" y="7548"/>
                  </a:lnTo>
                  <a:lnTo>
                    <a:pt x="18782" y="6671"/>
                  </a:lnTo>
                  <a:lnTo>
                    <a:pt x="21853" y="5354"/>
                  </a:lnTo>
                  <a:lnTo>
                    <a:pt x="27821" y="2897"/>
                  </a:lnTo>
                  <a:lnTo>
                    <a:pt x="30542" y="1668"/>
                  </a:lnTo>
                  <a:lnTo>
                    <a:pt x="32867" y="352"/>
                  </a:lnTo>
                  <a:lnTo>
                    <a:pt x="32911" y="308"/>
                  </a:lnTo>
                  <a:lnTo>
                    <a:pt x="32955" y="220"/>
                  </a:lnTo>
                  <a:lnTo>
                    <a:pt x="32955" y="176"/>
                  </a:lnTo>
                  <a:lnTo>
                    <a:pt x="32911" y="89"/>
                  </a:lnTo>
                  <a:lnTo>
                    <a:pt x="32867" y="45"/>
                  </a:lnTo>
                  <a:lnTo>
                    <a:pt x="3282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5" name="Google Shape;2985;p126"/>
            <p:cNvSpPr/>
            <p:nvPr/>
          </p:nvSpPr>
          <p:spPr>
            <a:xfrm>
              <a:off x="1017000" y="2199825"/>
              <a:ext cx="718550" cy="375200"/>
            </a:xfrm>
            <a:custGeom>
              <a:avLst/>
              <a:gdLst/>
              <a:ahLst/>
              <a:cxnLst/>
              <a:rect l="l" t="t" r="r" b="b"/>
              <a:pathLst>
                <a:path w="28742" h="15008" extrusionOk="0">
                  <a:moveTo>
                    <a:pt x="28566" y="1"/>
                  </a:moveTo>
                  <a:lnTo>
                    <a:pt x="28479" y="45"/>
                  </a:lnTo>
                  <a:lnTo>
                    <a:pt x="26065" y="1054"/>
                  </a:lnTo>
                  <a:lnTo>
                    <a:pt x="24266" y="1756"/>
                  </a:lnTo>
                  <a:lnTo>
                    <a:pt x="21414" y="2941"/>
                  </a:lnTo>
                  <a:lnTo>
                    <a:pt x="18562" y="4126"/>
                  </a:lnTo>
                  <a:lnTo>
                    <a:pt x="15709" y="5354"/>
                  </a:lnTo>
                  <a:lnTo>
                    <a:pt x="12901" y="6671"/>
                  </a:lnTo>
                  <a:lnTo>
                    <a:pt x="11497" y="7373"/>
                  </a:lnTo>
                  <a:lnTo>
                    <a:pt x="10093" y="8075"/>
                  </a:lnTo>
                  <a:lnTo>
                    <a:pt x="8732" y="8821"/>
                  </a:lnTo>
                  <a:lnTo>
                    <a:pt x="7416" y="9611"/>
                  </a:lnTo>
                  <a:lnTo>
                    <a:pt x="6100" y="10444"/>
                  </a:lnTo>
                  <a:lnTo>
                    <a:pt x="4783" y="11278"/>
                  </a:lnTo>
                  <a:lnTo>
                    <a:pt x="3511" y="12156"/>
                  </a:lnTo>
                  <a:lnTo>
                    <a:pt x="2282" y="13077"/>
                  </a:lnTo>
                  <a:lnTo>
                    <a:pt x="44" y="14701"/>
                  </a:lnTo>
                  <a:lnTo>
                    <a:pt x="0" y="14745"/>
                  </a:lnTo>
                  <a:lnTo>
                    <a:pt x="0" y="14832"/>
                  </a:lnTo>
                  <a:lnTo>
                    <a:pt x="0" y="14876"/>
                  </a:lnTo>
                  <a:lnTo>
                    <a:pt x="0" y="14964"/>
                  </a:lnTo>
                  <a:lnTo>
                    <a:pt x="88" y="15008"/>
                  </a:lnTo>
                  <a:lnTo>
                    <a:pt x="263" y="15008"/>
                  </a:lnTo>
                  <a:lnTo>
                    <a:pt x="2501" y="13384"/>
                  </a:lnTo>
                  <a:lnTo>
                    <a:pt x="3730" y="12463"/>
                  </a:lnTo>
                  <a:lnTo>
                    <a:pt x="5003" y="11585"/>
                  </a:lnTo>
                  <a:lnTo>
                    <a:pt x="6275" y="10708"/>
                  </a:lnTo>
                  <a:lnTo>
                    <a:pt x="7592" y="9918"/>
                  </a:lnTo>
                  <a:lnTo>
                    <a:pt x="8952" y="9128"/>
                  </a:lnTo>
                  <a:lnTo>
                    <a:pt x="10268" y="8382"/>
                  </a:lnTo>
                  <a:lnTo>
                    <a:pt x="11672" y="7680"/>
                  </a:lnTo>
                  <a:lnTo>
                    <a:pt x="13033" y="6978"/>
                  </a:lnTo>
                  <a:lnTo>
                    <a:pt x="15885" y="5661"/>
                  </a:lnTo>
                  <a:lnTo>
                    <a:pt x="18693" y="4433"/>
                  </a:lnTo>
                  <a:lnTo>
                    <a:pt x="21546" y="3248"/>
                  </a:lnTo>
                  <a:lnTo>
                    <a:pt x="24398" y="2107"/>
                  </a:lnTo>
                  <a:lnTo>
                    <a:pt x="26197" y="1361"/>
                  </a:lnTo>
                  <a:lnTo>
                    <a:pt x="28610" y="352"/>
                  </a:lnTo>
                  <a:lnTo>
                    <a:pt x="28698" y="308"/>
                  </a:lnTo>
                  <a:lnTo>
                    <a:pt x="28698" y="264"/>
                  </a:lnTo>
                  <a:lnTo>
                    <a:pt x="28742" y="176"/>
                  </a:lnTo>
                  <a:lnTo>
                    <a:pt x="28698" y="132"/>
                  </a:lnTo>
                  <a:lnTo>
                    <a:pt x="28698" y="45"/>
                  </a:lnTo>
                  <a:lnTo>
                    <a:pt x="28610" y="45"/>
                  </a:lnTo>
                  <a:lnTo>
                    <a:pt x="2856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6" name="Google Shape;2986;p126"/>
            <p:cNvSpPr/>
            <p:nvPr/>
          </p:nvSpPr>
          <p:spPr>
            <a:xfrm>
              <a:off x="1051000" y="2176800"/>
              <a:ext cx="657125" cy="330225"/>
            </a:xfrm>
            <a:custGeom>
              <a:avLst/>
              <a:gdLst/>
              <a:ahLst/>
              <a:cxnLst/>
              <a:rect l="l" t="t" r="r" b="b"/>
              <a:pathLst>
                <a:path w="26285" h="13209" extrusionOk="0">
                  <a:moveTo>
                    <a:pt x="26022" y="0"/>
                  </a:moveTo>
                  <a:lnTo>
                    <a:pt x="21721" y="1712"/>
                  </a:lnTo>
                  <a:lnTo>
                    <a:pt x="19176" y="2765"/>
                  </a:lnTo>
                  <a:lnTo>
                    <a:pt x="16631" y="3862"/>
                  </a:lnTo>
                  <a:lnTo>
                    <a:pt x="14130" y="4959"/>
                  </a:lnTo>
                  <a:lnTo>
                    <a:pt x="11673" y="6100"/>
                  </a:lnTo>
                  <a:lnTo>
                    <a:pt x="9215" y="7284"/>
                  </a:lnTo>
                  <a:lnTo>
                    <a:pt x="6846" y="8557"/>
                  </a:lnTo>
                  <a:lnTo>
                    <a:pt x="4476" y="9917"/>
                  </a:lnTo>
                  <a:lnTo>
                    <a:pt x="3292" y="10619"/>
                  </a:lnTo>
                  <a:lnTo>
                    <a:pt x="2151" y="11321"/>
                  </a:lnTo>
                  <a:lnTo>
                    <a:pt x="88" y="12857"/>
                  </a:lnTo>
                  <a:lnTo>
                    <a:pt x="44" y="12945"/>
                  </a:lnTo>
                  <a:lnTo>
                    <a:pt x="0" y="12989"/>
                  </a:lnTo>
                  <a:lnTo>
                    <a:pt x="44" y="13077"/>
                  </a:lnTo>
                  <a:lnTo>
                    <a:pt x="44" y="13120"/>
                  </a:lnTo>
                  <a:lnTo>
                    <a:pt x="132" y="13164"/>
                  </a:lnTo>
                  <a:lnTo>
                    <a:pt x="176" y="13208"/>
                  </a:lnTo>
                  <a:lnTo>
                    <a:pt x="308" y="13164"/>
                  </a:lnTo>
                  <a:lnTo>
                    <a:pt x="2370" y="11629"/>
                  </a:lnTo>
                  <a:lnTo>
                    <a:pt x="3511" y="10883"/>
                  </a:lnTo>
                  <a:lnTo>
                    <a:pt x="4652" y="10180"/>
                  </a:lnTo>
                  <a:lnTo>
                    <a:pt x="7021" y="8864"/>
                  </a:lnTo>
                  <a:lnTo>
                    <a:pt x="9391" y="7592"/>
                  </a:lnTo>
                  <a:lnTo>
                    <a:pt x="11848" y="6407"/>
                  </a:lnTo>
                  <a:lnTo>
                    <a:pt x="14306" y="5266"/>
                  </a:lnTo>
                  <a:lnTo>
                    <a:pt x="16807" y="4169"/>
                  </a:lnTo>
                  <a:lnTo>
                    <a:pt x="19308" y="3116"/>
                  </a:lnTo>
                  <a:lnTo>
                    <a:pt x="21853" y="2063"/>
                  </a:lnTo>
                  <a:lnTo>
                    <a:pt x="26153" y="307"/>
                  </a:lnTo>
                  <a:lnTo>
                    <a:pt x="26241" y="264"/>
                  </a:lnTo>
                  <a:lnTo>
                    <a:pt x="26285" y="220"/>
                  </a:lnTo>
                  <a:lnTo>
                    <a:pt x="26285" y="176"/>
                  </a:lnTo>
                  <a:lnTo>
                    <a:pt x="26285" y="88"/>
                  </a:lnTo>
                  <a:lnTo>
                    <a:pt x="26241" y="44"/>
                  </a:lnTo>
                  <a:lnTo>
                    <a:pt x="2615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7" name="Google Shape;2987;p126"/>
            <p:cNvSpPr/>
            <p:nvPr/>
          </p:nvSpPr>
          <p:spPr>
            <a:xfrm>
              <a:off x="1176050" y="2151575"/>
              <a:ext cx="504650" cy="233675"/>
            </a:xfrm>
            <a:custGeom>
              <a:avLst/>
              <a:gdLst/>
              <a:ahLst/>
              <a:cxnLst/>
              <a:rect l="l" t="t" r="r" b="b"/>
              <a:pathLst>
                <a:path w="20186" h="9347" extrusionOk="0">
                  <a:moveTo>
                    <a:pt x="19966" y="0"/>
                  </a:moveTo>
                  <a:lnTo>
                    <a:pt x="15447" y="1843"/>
                  </a:lnTo>
                  <a:lnTo>
                    <a:pt x="12814" y="2896"/>
                  </a:lnTo>
                  <a:lnTo>
                    <a:pt x="8382" y="4915"/>
                  </a:lnTo>
                  <a:lnTo>
                    <a:pt x="6364" y="5836"/>
                  </a:lnTo>
                  <a:lnTo>
                    <a:pt x="4345" y="6758"/>
                  </a:lnTo>
                  <a:lnTo>
                    <a:pt x="89" y="8995"/>
                  </a:lnTo>
                  <a:lnTo>
                    <a:pt x="45" y="9039"/>
                  </a:lnTo>
                  <a:lnTo>
                    <a:pt x="1" y="9083"/>
                  </a:lnTo>
                  <a:lnTo>
                    <a:pt x="1" y="9171"/>
                  </a:lnTo>
                  <a:lnTo>
                    <a:pt x="1" y="9215"/>
                  </a:lnTo>
                  <a:lnTo>
                    <a:pt x="89" y="9303"/>
                  </a:lnTo>
                  <a:lnTo>
                    <a:pt x="176" y="9347"/>
                  </a:lnTo>
                  <a:lnTo>
                    <a:pt x="220" y="9303"/>
                  </a:lnTo>
                  <a:lnTo>
                    <a:pt x="4521" y="7065"/>
                  </a:lnTo>
                  <a:lnTo>
                    <a:pt x="6495" y="6143"/>
                  </a:lnTo>
                  <a:lnTo>
                    <a:pt x="8514" y="5222"/>
                  </a:lnTo>
                  <a:lnTo>
                    <a:pt x="12946" y="3247"/>
                  </a:lnTo>
                  <a:lnTo>
                    <a:pt x="15578" y="2194"/>
                  </a:lnTo>
                  <a:lnTo>
                    <a:pt x="20098" y="351"/>
                  </a:lnTo>
                  <a:lnTo>
                    <a:pt x="20142" y="307"/>
                  </a:lnTo>
                  <a:lnTo>
                    <a:pt x="20186" y="263"/>
                  </a:lnTo>
                  <a:lnTo>
                    <a:pt x="20186" y="176"/>
                  </a:lnTo>
                  <a:lnTo>
                    <a:pt x="20186" y="132"/>
                  </a:lnTo>
                  <a:lnTo>
                    <a:pt x="20142" y="44"/>
                  </a:lnTo>
                  <a:lnTo>
                    <a:pt x="2009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8" name="Google Shape;2988;p126"/>
            <p:cNvSpPr/>
            <p:nvPr/>
          </p:nvSpPr>
          <p:spPr>
            <a:xfrm>
              <a:off x="1145350" y="2127425"/>
              <a:ext cx="509025" cy="235875"/>
            </a:xfrm>
            <a:custGeom>
              <a:avLst/>
              <a:gdLst/>
              <a:ahLst/>
              <a:cxnLst/>
              <a:rect l="l" t="t" r="r" b="b"/>
              <a:pathLst>
                <a:path w="20361" h="9435" extrusionOk="0">
                  <a:moveTo>
                    <a:pt x="20097" y="1"/>
                  </a:moveTo>
                  <a:lnTo>
                    <a:pt x="18035" y="878"/>
                  </a:lnTo>
                  <a:lnTo>
                    <a:pt x="16192" y="1624"/>
                  </a:lnTo>
                  <a:lnTo>
                    <a:pt x="14261" y="2370"/>
                  </a:lnTo>
                  <a:lnTo>
                    <a:pt x="12287" y="3204"/>
                  </a:lnTo>
                  <a:lnTo>
                    <a:pt x="10312" y="4082"/>
                  </a:lnTo>
                  <a:lnTo>
                    <a:pt x="8250" y="5003"/>
                  </a:lnTo>
                  <a:lnTo>
                    <a:pt x="6143" y="6012"/>
                  </a:lnTo>
                  <a:lnTo>
                    <a:pt x="3993" y="7065"/>
                  </a:lnTo>
                  <a:lnTo>
                    <a:pt x="1799" y="8162"/>
                  </a:lnTo>
                  <a:lnTo>
                    <a:pt x="88" y="9084"/>
                  </a:lnTo>
                  <a:lnTo>
                    <a:pt x="44" y="9128"/>
                  </a:lnTo>
                  <a:lnTo>
                    <a:pt x="0" y="9216"/>
                  </a:lnTo>
                  <a:lnTo>
                    <a:pt x="0" y="9259"/>
                  </a:lnTo>
                  <a:lnTo>
                    <a:pt x="0" y="9347"/>
                  </a:lnTo>
                  <a:lnTo>
                    <a:pt x="88" y="9391"/>
                  </a:lnTo>
                  <a:lnTo>
                    <a:pt x="176" y="9435"/>
                  </a:lnTo>
                  <a:lnTo>
                    <a:pt x="263" y="9391"/>
                  </a:lnTo>
                  <a:lnTo>
                    <a:pt x="1975" y="8470"/>
                  </a:lnTo>
                  <a:lnTo>
                    <a:pt x="4125" y="7373"/>
                  </a:lnTo>
                  <a:lnTo>
                    <a:pt x="6275" y="6319"/>
                  </a:lnTo>
                  <a:lnTo>
                    <a:pt x="8381" y="5354"/>
                  </a:lnTo>
                  <a:lnTo>
                    <a:pt x="10444" y="4389"/>
                  </a:lnTo>
                  <a:lnTo>
                    <a:pt x="12462" y="3511"/>
                  </a:lnTo>
                  <a:lnTo>
                    <a:pt x="14393" y="2677"/>
                  </a:lnTo>
                  <a:lnTo>
                    <a:pt x="16324" y="1931"/>
                  </a:lnTo>
                  <a:lnTo>
                    <a:pt x="18167" y="1229"/>
                  </a:lnTo>
                  <a:lnTo>
                    <a:pt x="20273" y="308"/>
                  </a:lnTo>
                  <a:lnTo>
                    <a:pt x="20317" y="264"/>
                  </a:lnTo>
                  <a:lnTo>
                    <a:pt x="20361" y="220"/>
                  </a:lnTo>
                  <a:lnTo>
                    <a:pt x="20361" y="176"/>
                  </a:lnTo>
                  <a:lnTo>
                    <a:pt x="20361" y="88"/>
                  </a:lnTo>
                  <a:lnTo>
                    <a:pt x="20317" y="45"/>
                  </a:lnTo>
                  <a:lnTo>
                    <a:pt x="2022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9" name="Google Shape;2989;p126"/>
            <p:cNvSpPr/>
            <p:nvPr/>
          </p:nvSpPr>
          <p:spPr>
            <a:xfrm>
              <a:off x="1190325" y="2262350"/>
              <a:ext cx="66950" cy="38425"/>
            </a:xfrm>
            <a:custGeom>
              <a:avLst/>
              <a:gdLst/>
              <a:ahLst/>
              <a:cxnLst/>
              <a:rect l="l" t="t" r="r" b="b"/>
              <a:pathLst>
                <a:path w="2678" h="1537" extrusionOk="0">
                  <a:moveTo>
                    <a:pt x="2414" y="1"/>
                  </a:moveTo>
                  <a:lnTo>
                    <a:pt x="88" y="1186"/>
                  </a:lnTo>
                  <a:lnTo>
                    <a:pt x="0" y="1230"/>
                  </a:lnTo>
                  <a:lnTo>
                    <a:pt x="0" y="1317"/>
                  </a:lnTo>
                  <a:lnTo>
                    <a:pt x="0" y="1361"/>
                  </a:lnTo>
                  <a:lnTo>
                    <a:pt x="0" y="1449"/>
                  </a:lnTo>
                  <a:lnTo>
                    <a:pt x="44" y="1493"/>
                  </a:lnTo>
                  <a:lnTo>
                    <a:pt x="176" y="1537"/>
                  </a:lnTo>
                  <a:lnTo>
                    <a:pt x="220" y="1537"/>
                  </a:lnTo>
                  <a:lnTo>
                    <a:pt x="2589" y="352"/>
                  </a:lnTo>
                  <a:lnTo>
                    <a:pt x="2633" y="308"/>
                  </a:lnTo>
                  <a:lnTo>
                    <a:pt x="2677" y="220"/>
                  </a:lnTo>
                  <a:lnTo>
                    <a:pt x="2677" y="176"/>
                  </a:lnTo>
                  <a:lnTo>
                    <a:pt x="2677" y="89"/>
                  </a:lnTo>
                  <a:lnTo>
                    <a:pt x="2633" y="45"/>
                  </a:lnTo>
                  <a:lnTo>
                    <a:pt x="254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0" name="Google Shape;2990;p126"/>
            <p:cNvSpPr/>
            <p:nvPr/>
          </p:nvSpPr>
          <p:spPr>
            <a:xfrm>
              <a:off x="916075" y="2376450"/>
              <a:ext cx="69125" cy="47200"/>
            </a:xfrm>
            <a:custGeom>
              <a:avLst/>
              <a:gdLst/>
              <a:ahLst/>
              <a:cxnLst/>
              <a:rect l="l" t="t" r="r" b="b"/>
              <a:pathLst>
                <a:path w="2765" h="1888" extrusionOk="0">
                  <a:moveTo>
                    <a:pt x="2501" y="0"/>
                  </a:moveTo>
                  <a:lnTo>
                    <a:pt x="44" y="1580"/>
                  </a:lnTo>
                  <a:lnTo>
                    <a:pt x="0" y="1624"/>
                  </a:lnTo>
                  <a:lnTo>
                    <a:pt x="0" y="1712"/>
                  </a:lnTo>
                  <a:lnTo>
                    <a:pt x="0" y="1756"/>
                  </a:lnTo>
                  <a:lnTo>
                    <a:pt x="0" y="1843"/>
                  </a:lnTo>
                  <a:lnTo>
                    <a:pt x="88" y="1887"/>
                  </a:lnTo>
                  <a:lnTo>
                    <a:pt x="263" y="1887"/>
                  </a:lnTo>
                  <a:lnTo>
                    <a:pt x="2677" y="308"/>
                  </a:lnTo>
                  <a:lnTo>
                    <a:pt x="2721" y="264"/>
                  </a:lnTo>
                  <a:lnTo>
                    <a:pt x="2765" y="220"/>
                  </a:lnTo>
                  <a:lnTo>
                    <a:pt x="2765" y="132"/>
                  </a:lnTo>
                  <a:lnTo>
                    <a:pt x="2721" y="88"/>
                  </a:lnTo>
                  <a:lnTo>
                    <a:pt x="267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1" name="Google Shape;2991;p126"/>
            <p:cNvSpPr/>
            <p:nvPr/>
          </p:nvSpPr>
          <p:spPr>
            <a:xfrm>
              <a:off x="1008225" y="2288700"/>
              <a:ext cx="72425" cy="46100"/>
            </a:xfrm>
            <a:custGeom>
              <a:avLst/>
              <a:gdLst/>
              <a:ahLst/>
              <a:cxnLst/>
              <a:rect l="l" t="t" r="r" b="b"/>
              <a:pathLst>
                <a:path w="2897" h="1844" extrusionOk="0">
                  <a:moveTo>
                    <a:pt x="2633" y="0"/>
                  </a:moveTo>
                  <a:lnTo>
                    <a:pt x="88" y="1492"/>
                  </a:lnTo>
                  <a:lnTo>
                    <a:pt x="44" y="1536"/>
                  </a:lnTo>
                  <a:lnTo>
                    <a:pt x="0" y="1624"/>
                  </a:lnTo>
                  <a:lnTo>
                    <a:pt x="0" y="1668"/>
                  </a:lnTo>
                  <a:lnTo>
                    <a:pt x="0" y="1755"/>
                  </a:lnTo>
                  <a:lnTo>
                    <a:pt x="88" y="1799"/>
                  </a:lnTo>
                  <a:lnTo>
                    <a:pt x="176" y="1843"/>
                  </a:lnTo>
                  <a:lnTo>
                    <a:pt x="263" y="1799"/>
                  </a:lnTo>
                  <a:lnTo>
                    <a:pt x="2808" y="307"/>
                  </a:lnTo>
                  <a:lnTo>
                    <a:pt x="2852" y="263"/>
                  </a:lnTo>
                  <a:lnTo>
                    <a:pt x="2896" y="219"/>
                  </a:lnTo>
                  <a:lnTo>
                    <a:pt x="2896" y="132"/>
                  </a:lnTo>
                  <a:lnTo>
                    <a:pt x="2852" y="88"/>
                  </a:lnTo>
                  <a:lnTo>
                    <a:pt x="2808" y="44"/>
                  </a:lnTo>
                  <a:lnTo>
                    <a:pt x="276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2" name="Google Shape;2992;p126"/>
            <p:cNvSpPr/>
            <p:nvPr/>
          </p:nvSpPr>
          <p:spPr>
            <a:xfrm>
              <a:off x="1671900" y="2078075"/>
              <a:ext cx="158000" cy="82300"/>
            </a:xfrm>
            <a:custGeom>
              <a:avLst/>
              <a:gdLst/>
              <a:ahLst/>
              <a:cxnLst/>
              <a:rect l="l" t="t" r="r" b="b"/>
              <a:pathLst>
                <a:path w="6320" h="3292" extrusionOk="0">
                  <a:moveTo>
                    <a:pt x="6056" y="0"/>
                  </a:moveTo>
                  <a:lnTo>
                    <a:pt x="3336" y="1448"/>
                  </a:lnTo>
                  <a:lnTo>
                    <a:pt x="132" y="2940"/>
                  </a:lnTo>
                  <a:lnTo>
                    <a:pt x="45" y="2984"/>
                  </a:lnTo>
                  <a:lnTo>
                    <a:pt x="45" y="3072"/>
                  </a:lnTo>
                  <a:lnTo>
                    <a:pt x="1" y="3116"/>
                  </a:lnTo>
                  <a:lnTo>
                    <a:pt x="45" y="3203"/>
                  </a:lnTo>
                  <a:lnTo>
                    <a:pt x="89" y="3247"/>
                  </a:lnTo>
                  <a:lnTo>
                    <a:pt x="176" y="3291"/>
                  </a:lnTo>
                  <a:lnTo>
                    <a:pt x="264" y="3291"/>
                  </a:lnTo>
                  <a:lnTo>
                    <a:pt x="3467" y="1799"/>
                  </a:lnTo>
                  <a:lnTo>
                    <a:pt x="6232" y="351"/>
                  </a:lnTo>
                  <a:lnTo>
                    <a:pt x="6276" y="263"/>
                  </a:lnTo>
                  <a:lnTo>
                    <a:pt x="6320" y="219"/>
                  </a:lnTo>
                  <a:lnTo>
                    <a:pt x="6320" y="176"/>
                  </a:lnTo>
                  <a:lnTo>
                    <a:pt x="6276" y="88"/>
                  </a:lnTo>
                  <a:lnTo>
                    <a:pt x="6232" y="44"/>
                  </a:lnTo>
                  <a:lnTo>
                    <a:pt x="618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3" name="Google Shape;2993;p126"/>
            <p:cNvSpPr/>
            <p:nvPr/>
          </p:nvSpPr>
          <p:spPr>
            <a:xfrm>
              <a:off x="1645575" y="2080250"/>
              <a:ext cx="110825" cy="55975"/>
            </a:xfrm>
            <a:custGeom>
              <a:avLst/>
              <a:gdLst/>
              <a:ahLst/>
              <a:cxnLst/>
              <a:rect l="l" t="t" r="r" b="b"/>
              <a:pathLst>
                <a:path w="4433" h="2239" extrusionOk="0">
                  <a:moveTo>
                    <a:pt x="4169" y="1"/>
                  </a:moveTo>
                  <a:lnTo>
                    <a:pt x="2107" y="1010"/>
                  </a:lnTo>
                  <a:lnTo>
                    <a:pt x="88" y="1888"/>
                  </a:lnTo>
                  <a:lnTo>
                    <a:pt x="45" y="1932"/>
                  </a:lnTo>
                  <a:lnTo>
                    <a:pt x="1" y="1975"/>
                  </a:lnTo>
                  <a:lnTo>
                    <a:pt x="1" y="2063"/>
                  </a:lnTo>
                  <a:lnTo>
                    <a:pt x="1" y="2107"/>
                  </a:lnTo>
                  <a:lnTo>
                    <a:pt x="88" y="2195"/>
                  </a:lnTo>
                  <a:lnTo>
                    <a:pt x="176" y="2239"/>
                  </a:lnTo>
                  <a:lnTo>
                    <a:pt x="264" y="2195"/>
                  </a:lnTo>
                  <a:lnTo>
                    <a:pt x="2239" y="1317"/>
                  </a:lnTo>
                  <a:lnTo>
                    <a:pt x="4345" y="308"/>
                  </a:lnTo>
                  <a:lnTo>
                    <a:pt x="4389" y="264"/>
                  </a:lnTo>
                  <a:lnTo>
                    <a:pt x="4433" y="220"/>
                  </a:lnTo>
                  <a:lnTo>
                    <a:pt x="4433" y="132"/>
                  </a:lnTo>
                  <a:lnTo>
                    <a:pt x="4433" y="89"/>
                  </a:lnTo>
                  <a:lnTo>
                    <a:pt x="4389" y="45"/>
                  </a:lnTo>
                  <a:lnTo>
                    <a:pt x="430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994" name="Google Shape;2994;p126"/>
          <p:cNvGrpSpPr/>
          <p:nvPr/>
        </p:nvGrpSpPr>
        <p:grpSpPr>
          <a:xfrm>
            <a:off x="-4743450" y="1969175"/>
            <a:ext cx="7143750" cy="4509800"/>
            <a:chOff x="238125" y="602600"/>
            <a:chExt cx="7143750" cy="4509800"/>
          </a:xfrm>
        </p:grpSpPr>
        <p:sp>
          <p:nvSpPr>
            <p:cNvPr id="2995" name="Google Shape;2995;p126"/>
            <p:cNvSpPr/>
            <p:nvPr/>
          </p:nvSpPr>
          <p:spPr>
            <a:xfrm>
              <a:off x="2514425" y="1130250"/>
              <a:ext cx="218325" cy="579250"/>
            </a:xfrm>
            <a:custGeom>
              <a:avLst/>
              <a:gdLst/>
              <a:ahLst/>
              <a:cxnLst/>
              <a:rect l="l" t="t" r="r" b="b"/>
              <a:pathLst>
                <a:path w="8733" h="23170" extrusionOk="0">
                  <a:moveTo>
                    <a:pt x="8513" y="0"/>
                  </a:moveTo>
                  <a:lnTo>
                    <a:pt x="8469" y="44"/>
                  </a:lnTo>
                  <a:lnTo>
                    <a:pt x="8425" y="88"/>
                  </a:lnTo>
                  <a:lnTo>
                    <a:pt x="7416" y="1273"/>
                  </a:lnTo>
                  <a:lnTo>
                    <a:pt x="7372" y="1317"/>
                  </a:lnTo>
                  <a:lnTo>
                    <a:pt x="6231" y="3555"/>
                  </a:lnTo>
                  <a:lnTo>
                    <a:pt x="4081" y="7416"/>
                  </a:lnTo>
                  <a:lnTo>
                    <a:pt x="2633" y="10225"/>
                  </a:lnTo>
                  <a:lnTo>
                    <a:pt x="1492" y="12989"/>
                  </a:lnTo>
                  <a:lnTo>
                    <a:pt x="1492" y="13033"/>
                  </a:lnTo>
                  <a:lnTo>
                    <a:pt x="1009" y="15315"/>
                  </a:lnTo>
                  <a:lnTo>
                    <a:pt x="965" y="15359"/>
                  </a:lnTo>
                  <a:lnTo>
                    <a:pt x="1097" y="20010"/>
                  </a:lnTo>
                  <a:lnTo>
                    <a:pt x="614" y="21195"/>
                  </a:lnTo>
                  <a:lnTo>
                    <a:pt x="0" y="22906"/>
                  </a:lnTo>
                  <a:lnTo>
                    <a:pt x="0" y="22994"/>
                  </a:lnTo>
                  <a:lnTo>
                    <a:pt x="0" y="23038"/>
                  </a:lnTo>
                  <a:lnTo>
                    <a:pt x="44" y="23125"/>
                  </a:lnTo>
                  <a:lnTo>
                    <a:pt x="132" y="23125"/>
                  </a:lnTo>
                  <a:lnTo>
                    <a:pt x="176" y="23169"/>
                  </a:lnTo>
                  <a:lnTo>
                    <a:pt x="263" y="23125"/>
                  </a:lnTo>
                  <a:lnTo>
                    <a:pt x="351" y="23038"/>
                  </a:lnTo>
                  <a:lnTo>
                    <a:pt x="965" y="21282"/>
                  </a:lnTo>
                  <a:lnTo>
                    <a:pt x="1448" y="20142"/>
                  </a:lnTo>
                  <a:lnTo>
                    <a:pt x="1448" y="20054"/>
                  </a:lnTo>
                  <a:lnTo>
                    <a:pt x="1317" y="15359"/>
                  </a:lnTo>
                  <a:lnTo>
                    <a:pt x="1799" y="13121"/>
                  </a:lnTo>
                  <a:lnTo>
                    <a:pt x="2940" y="10356"/>
                  </a:lnTo>
                  <a:lnTo>
                    <a:pt x="4388" y="7592"/>
                  </a:lnTo>
                  <a:lnTo>
                    <a:pt x="6538" y="3730"/>
                  </a:lnTo>
                  <a:lnTo>
                    <a:pt x="7679" y="1492"/>
                  </a:lnTo>
                  <a:lnTo>
                    <a:pt x="8688" y="308"/>
                  </a:lnTo>
                  <a:lnTo>
                    <a:pt x="8732" y="220"/>
                  </a:lnTo>
                  <a:lnTo>
                    <a:pt x="8732" y="176"/>
                  </a:lnTo>
                  <a:lnTo>
                    <a:pt x="8688" y="88"/>
                  </a:lnTo>
                  <a:lnTo>
                    <a:pt x="8645" y="44"/>
                  </a:lnTo>
                  <a:lnTo>
                    <a:pt x="860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6" name="Google Shape;2996;p126"/>
            <p:cNvSpPr/>
            <p:nvPr/>
          </p:nvSpPr>
          <p:spPr>
            <a:xfrm>
              <a:off x="1900100" y="1539425"/>
              <a:ext cx="342275" cy="551825"/>
            </a:xfrm>
            <a:custGeom>
              <a:avLst/>
              <a:gdLst/>
              <a:ahLst/>
              <a:cxnLst/>
              <a:rect l="l" t="t" r="r" b="b"/>
              <a:pathLst>
                <a:path w="13691" h="22073" extrusionOk="0">
                  <a:moveTo>
                    <a:pt x="13427" y="1"/>
                  </a:moveTo>
                  <a:lnTo>
                    <a:pt x="13384" y="45"/>
                  </a:lnTo>
                  <a:lnTo>
                    <a:pt x="13340" y="89"/>
                  </a:lnTo>
                  <a:lnTo>
                    <a:pt x="12725" y="1405"/>
                  </a:lnTo>
                  <a:lnTo>
                    <a:pt x="8952" y="7504"/>
                  </a:lnTo>
                  <a:lnTo>
                    <a:pt x="8952" y="7548"/>
                  </a:lnTo>
                  <a:lnTo>
                    <a:pt x="8162" y="9698"/>
                  </a:lnTo>
                  <a:lnTo>
                    <a:pt x="6494" y="12112"/>
                  </a:lnTo>
                  <a:lnTo>
                    <a:pt x="3642" y="16412"/>
                  </a:lnTo>
                  <a:lnTo>
                    <a:pt x="2282" y="17334"/>
                  </a:lnTo>
                  <a:lnTo>
                    <a:pt x="2238" y="17377"/>
                  </a:lnTo>
                  <a:lnTo>
                    <a:pt x="1273" y="18913"/>
                  </a:lnTo>
                  <a:lnTo>
                    <a:pt x="1229" y="18913"/>
                  </a:lnTo>
                  <a:lnTo>
                    <a:pt x="0" y="21809"/>
                  </a:lnTo>
                  <a:lnTo>
                    <a:pt x="0" y="21897"/>
                  </a:lnTo>
                  <a:lnTo>
                    <a:pt x="0" y="21985"/>
                  </a:lnTo>
                  <a:lnTo>
                    <a:pt x="44" y="22029"/>
                  </a:lnTo>
                  <a:lnTo>
                    <a:pt x="88" y="22073"/>
                  </a:lnTo>
                  <a:lnTo>
                    <a:pt x="176" y="22073"/>
                  </a:lnTo>
                  <a:lnTo>
                    <a:pt x="263" y="22029"/>
                  </a:lnTo>
                  <a:lnTo>
                    <a:pt x="307" y="21985"/>
                  </a:lnTo>
                  <a:lnTo>
                    <a:pt x="1580" y="19089"/>
                  </a:lnTo>
                  <a:lnTo>
                    <a:pt x="2545" y="17597"/>
                  </a:lnTo>
                  <a:lnTo>
                    <a:pt x="3861" y="16675"/>
                  </a:lnTo>
                  <a:lnTo>
                    <a:pt x="3905" y="16631"/>
                  </a:lnTo>
                  <a:lnTo>
                    <a:pt x="6801" y="12287"/>
                  </a:lnTo>
                  <a:lnTo>
                    <a:pt x="8425" y="9874"/>
                  </a:lnTo>
                  <a:lnTo>
                    <a:pt x="8469" y="9830"/>
                  </a:lnTo>
                  <a:lnTo>
                    <a:pt x="9259" y="7680"/>
                  </a:lnTo>
                  <a:lnTo>
                    <a:pt x="13033" y="1580"/>
                  </a:lnTo>
                  <a:lnTo>
                    <a:pt x="13033" y="1537"/>
                  </a:lnTo>
                  <a:lnTo>
                    <a:pt x="13647" y="264"/>
                  </a:lnTo>
                  <a:lnTo>
                    <a:pt x="13691" y="176"/>
                  </a:lnTo>
                  <a:lnTo>
                    <a:pt x="13647" y="132"/>
                  </a:lnTo>
                  <a:lnTo>
                    <a:pt x="13647" y="89"/>
                  </a:lnTo>
                  <a:lnTo>
                    <a:pt x="13559" y="45"/>
                  </a:lnTo>
                  <a:lnTo>
                    <a:pt x="1351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7" name="Google Shape;2997;p126"/>
            <p:cNvSpPr/>
            <p:nvPr/>
          </p:nvSpPr>
          <p:spPr>
            <a:xfrm>
              <a:off x="2455175" y="1144500"/>
              <a:ext cx="289650" cy="673600"/>
            </a:xfrm>
            <a:custGeom>
              <a:avLst/>
              <a:gdLst/>
              <a:ahLst/>
              <a:cxnLst/>
              <a:rect l="l" t="t" r="r" b="b"/>
              <a:pathLst>
                <a:path w="11586" h="26944" extrusionOk="0">
                  <a:moveTo>
                    <a:pt x="11366" y="1"/>
                  </a:moveTo>
                  <a:lnTo>
                    <a:pt x="11278" y="45"/>
                  </a:lnTo>
                  <a:lnTo>
                    <a:pt x="11234" y="133"/>
                  </a:lnTo>
                  <a:lnTo>
                    <a:pt x="10093" y="2502"/>
                  </a:lnTo>
                  <a:lnTo>
                    <a:pt x="7197" y="7768"/>
                  </a:lnTo>
                  <a:lnTo>
                    <a:pt x="5881" y="10401"/>
                  </a:lnTo>
                  <a:lnTo>
                    <a:pt x="4827" y="13033"/>
                  </a:lnTo>
                  <a:lnTo>
                    <a:pt x="4432" y="15315"/>
                  </a:lnTo>
                  <a:lnTo>
                    <a:pt x="4432" y="15359"/>
                  </a:lnTo>
                  <a:lnTo>
                    <a:pt x="4652" y="20054"/>
                  </a:lnTo>
                  <a:lnTo>
                    <a:pt x="4301" y="20932"/>
                  </a:lnTo>
                  <a:lnTo>
                    <a:pt x="2195" y="24354"/>
                  </a:lnTo>
                  <a:lnTo>
                    <a:pt x="44" y="26680"/>
                  </a:lnTo>
                  <a:lnTo>
                    <a:pt x="1" y="26724"/>
                  </a:lnTo>
                  <a:lnTo>
                    <a:pt x="1" y="26812"/>
                  </a:lnTo>
                  <a:lnTo>
                    <a:pt x="44" y="26856"/>
                  </a:lnTo>
                  <a:lnTo>
                    <a:pt x="88" y="26900"/>
                  </a:lnTo>
                  <a:lnTo>
                    <a:pt x="176" y="26943"/>
                  </a:lnTo>
                  <a:lnTo>
                    <a:pt x="264" y="26943"/>
                  </a:lnTo>
                  <a:lnTo>
                    <a:pt x="308" y="26900"/>
                  </a:lnTo>
                  <a:lnTo>
                    <a:pt x="2458" y="24574"/>
                  </a:lnTo>
                  <a:lnTo>
                    <a:pt x="2502" y="24574"/>
                  </a:lnTo>
                  <a:lnTo>
                    <a:pt x="4608" y="21107"/>
                  </a:lnTo>
                  <a:lnTo>
                    <a:pt x="4608" y="21063"/>
                  </a:lnTo>
                  <a:lnTo>
                    <a:pt x="5003" y="20142"/>
                  </a:lnTo>
                  <a:lnTo>
                    <a:pt x="5003" y="20098"/>
                  </a:lnTo>
                  <a:lnTo>
                    <a:pt x="4784" y="15359"/>
                  </a:lnTo>
                  <a:lnTo>
                    <a:pt x="5178" y="13121"/>
                  </a:lnTo>
                  <a:lnTo>
                    <a:pt x="6188" y="10532"/>
                  </a:lnTo>
                  <a:lnTo>
                    <a:pt x="7504" y="7943"/>
                  </a:lnTo>
                  <a:lnTo>
                    <a:pt x="10444" y="2634"/>
                  </a:lnTo>
                  <a:lnTo>
                    <a:pt x="11585" y="264"/>
                  </a:lnTo>
                  <a:lnTo>
                    <a:pt x="11585" y="176"/>
                  </a:lnTo>
                  <a:lnTo>
                    <a:pt x="11585" y="133"/>
                  </a:lnTo>
                  <a:lnTo>
                    <a:pt x="11541" y="89"/>
                  </a:lnTo>
                  <a:lnTo>
                    <a:pt x="11497" y="45"/>
                  </a:lnTo>
                  <a:lnTo>
                    <a:pt x="1140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8" name="Google Shape;2998;p126"/>
            <p:cNvSpPr/>
            <p:nvPr/>
          </p:nvSpPr>
          <p:spPr>
            <a:xfrm>
              <a:off x="2189700" y="21241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9" name="Google Shape;2999;p126"/>
            <p:cNvSpPr/>
            <p:nvPr/>
          </p:nvSpPr>
          <p:spPr>
            <a:xfrm>
              <a:off x="2189700" y="21241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0" name="Google Shape;3000;p126"/>
            <p:cNvSpPr/>
            <p:nvPr/>
          </p:nvSpPr>
          <p:spPr>
            <a:xfrm>
              <a:off x="2390450" y="1169750"/>
              <a:ext cx="283050" cy="636275"/>
            </a:xfrm>
            <a:custGeom>
              <a:avLst/>
              <a:gdLst/>
              <a:ahLst/>
              <a:cxnLst/>
              <a:rect l="l" t="t" r="r" b="b"/>
              <a:pathLst>
                <a:path w="11322" h="25451" extrusionOk="0">
                  <a:moveTo>
                    <a:pt x="11058" y="0"/>
                  </a:moveTo>
                  <a:lnTo>
                    <a:pt x="11015" y="88"/>
                  </a:lnTo>
                  <a:lnTo>
                    <a:pt x="9698" y="2370"/>
                  </a:lnTo>
                  <a:lnTo>
                    <a:pt x="8338" y="4871"/>
                  </a:lnTo>
                  <a:lnTo>
                    <a:pt x="6714" y="7899"/>
                  </a:lnTo>
                  <a:lnTo>
                    <a:pt x="5442" y="10839"/>
                  </a:lnTo>
                  <a:lnTo>
                    <a:pt x="4871" y="13164"/>
                  </a:lnTo>
                  <a:lnTo>
                    <a:pt x="4827" y="13208"/>
                  </a:lnTo>
                  <a:lnTo>
                    <a:pt x="4871" y="17903"/>
                  </a:lnTo>
                  <a:lnTo>
                    <a:pt x="4389" y="19088"/>
                  </a:lnTo>
                  <a:lnTo>
                    <a:pt x="3467" y="20712"/>
                  </a:lnTo>
                  <a:lnTo>
                    <a:pt x="1800" y="23388"/>
                  </a:lnTo>
                  <a:lnTo>
                    <a:pt x="44" y="25144"/>
                  </a:lnTo>
                  <a:lnTo>
                    <a:pt x="1" y="25187"/>
                  </a:lnTo>
                  <a:lnTo>
                    <a:pt x="1" y="25275"/>
                  </a:lnTo>
                  <a:lnTo>
                    <a:pt x="1" y="25319"/>
                  </a:lnTo>
                  <a:lnTo>
                    <a:pt x="44" y="25363"/>
                  </a:lnTo>
                  <a:lnTo>
                    <a:pt x="132" y="25407"/>
                  </a:lnTo>
                  <a:lnTo>
                    <a:pt x="176" y="25451"/>
                  </a:lnTo>
                  <a:lnTo>
                    <a:pt x="264" y="25407"/>
                  </a:lnTo>
                  <a:lnTo>
                    <a:pt x="308" y="25363"/>
                  </a:lnTo>
                  <a:lnTo>
                    <a:pt x="2063" y="23608"/>
                  </a:lnTo>
                  <a:lnTo>
                    <a:pt x="3774" y="20887"/>
                  </a:lnTo>
                  <a:lnTo>
                    <a:pt x="4696" y="19220"/>
                  </a:lnTo>
                  <a:lnTo>
                    <a:pt x="5222" y="17991"/>
                  </a:lnTo>
                  <a:lnTo>
                    <a:pt x="5222" y="17947"/>
                  </a:lnTo>
                  <a:lnTo>
                    <a:pt x="5179" y="13208"/>
                  </a:lnTo>
                  <a:lnTo>
                    <a:pt x="5793" y="10970"/>
                  </a:lnTo>
                  <a:lnTo>
                    <a:pt x="7021" y="8030"/>
                  </a:lnTo>
                  <a:lnTo>
                    <a:pt x="8645" y="5046"/>
                  </a:lnTo>
                  <a:lnTo>
                    <a:pt x="10005" y="2545"/>
                  </a:lnTo>
                  <a:lnTo>
                    <a:pt x="11322" y="263"/>
                  </a:lnTo>
                  <a:lnTo>
                    <a:pt x="11322" y="176"/>
                  </a:lnTo>
                  <a:lnTo>
                    <a:pt x="11322" y="88"/>
                  </a:lnTo>
                  <a:lnTo>
                    <a:pt x="11278" y="44"/>
                  </a:lnTo>
                  <a:lnTo>
                    <a:pt x="1123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1" name="Google Shape;3001;p126"/>
            <p:cNvSpPr/>
            <p:nvPr/>
          </p:nvSpPr>
          <p:spPr>
            <a:xfrm>
              <a:off x="2312575" y="1160975"/>
              <a:ext cx="334600" cy="736100"/>
            </a:xfrm>
            <a:custGeom>
              <a:avLst/>
              <a:gdLst/>
              <a:ahLst/>
              <a:cxnLst/>
              <a:rect l="l" t="t" r="r" b="b"/>
              <a:pathLst>
                <a:path w="13384" h="29444" extrusionOk="0">
                  <a:moveTo>
                    <a:pt x="13164" y="0"/>
                  </a:moveTo>
                  <a:lnTo>
                    <a:pt x="13120" y="44"/>
                  </a:lnTo>
                  <a:lnTo>
                    <a:pt x="13076" y="88"/>
                  </a:lnTo>
                  <a:lnTo>
                    <a:pt x="11979" y="2019"/>
                  </a:lnTo>
                  <a:lnTo>
                    <a:pt x="10531" y="4564"/>
                  </a:lnTo>
                  <a:lnTo>
                    <a:pt x="8908" y="7679"/>
                  </a:lnTo>
                  <a:lnTo>
                    <a:pt x="7548" y="10663"/>
                  </a:lnTo>
                  <a:lnTo>
                    <a:pt x="6889" y="12945"/>
                  </a:lnTo>
                  <a:lnTo>
                    <a:pt x="6889" y="12989"/>
                  </a:lnTo>
                  <a:lnTo>
                    <a:pt x="6802" y="17684"/>
                  </a:lnTo>
                  <a:lnTo>
                    <a:pt x="6363" y="18913"/>
                  </a:lnTo>
                  <a:lnTo>
                    <a:pt x="5441" y="20404"/>
                  </a:lnTo>
                  <a:lnTo>
                    <a:pt x="3949" y="22906"/>
                  </a:lnTo>
                  <a:lnTo>
                    <a:pt x="0" y="29181"/>
                  </a:lnTo>
                  <a:lnTo>
                    <a:pt x="0" y="29224"/>
                  </a:lnTo>
                  <a:lnTo>
                    <a:pt x="0" y="29312"/>
                  </a:lnTo>
                  <a:lnTo>
                    <a:pt x="44" y="29356"/>
                  </a:lnTo>
                  <a:lnTo>
                    <a:pt x="88" y="29400"/>
                  </a:lnTo>
                  <a:lnTo>
                    <a:pt x="176" y="29444"/>
                  </a:lnTo>
                  <a:lnTo>
                    <a:pt x="263" y="29444"/>
                  </a:lnTo>
                  <a:lnTo>
                    <a:pt x="307" y="29356"/>
                  </a:lnTo>
                  <a:lnTo>
                    <a:pt x="4256" y="23125"/>
                  </a:lnTo>
                  <a:lnTo>
                    <a:pt x="5748" y="20624"/>
                  </a:lnTo>
                  <a:lnTo>
                    <a:pt x="6670" y="19088"/>
                  </a:lnTo>
                  <a:lnTo>
                    <a:pt x="6670" y="19044"/>
                  </a:lnTo>
                  <a:lnTo>
                    <a:pt x="7109" y="17772"/>
                  </a:lnTo>
                  <a:lnTo>
                    <a:pt x="7153" y="17684"/>
                  </a:lnTo>
                  <a:lnTo>
                    <a:pt x="7240" y="13033"/>
                  </a:lnTo>
                  <a:lnTo>
                    <a:pt x="7855" y="10795"/>
                  </a:lnTo>
                  <a:lnTo>
                    <a:pt x="9215" y="7811"/>
                  </a:lnTo>
                  <a:lnTo>
                    <a:pt x="10839" y="4695"/>
                  </a:lnTo>
                  <a:lnTo>
                    <a:pt x="12287" y="2194"/>
                  </a:lnTo>
                  <a:lnTo>
                    <a:pt x="13384" y="263"/>
                  </a:lnTo>
                  <a:lnTo>
                    <a:pt x="13384" y="176"/>
                  </a:lnTo>
                  <a:lnTo>
                    <a:pt x="13384" y="132"/>
                  </a:lnTo>
                  <a:lnTo>
                    <a:pt x="13340" y="44"/>
                  </a:lnTo>
                  <a:lnTo>
                    <a:pt x="1329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2" name="Google Shape;3002;p126"/>
            <p:cNvSpPr/>
            <p:nvPr/>
          </p:nvSpPr>
          <p:spPr>
            <a:xfrm>
              <a:off x="3607050" y="1646950"/>
              <a:ext cx="2156750" cy="843625"/>
            </a:xfrm>
            <a:custGeom>
              <a:avLst/>
              <a:gdLst/>
              <a:ahLst/>
              <a:cxnLst/>
              <a:rect l="l" t="t" r="r" b="b"/>
              <a:pathLst>
                <a:path w="86270" h="33745" extrusionOk="0">
                  <a:moveTo>
                    <a:pt x="77318" y="0"/>
                  </a:moveTo>
                  <a:lnTo>
                    <a:pt x="74027" y="658"/>
                  </a:lnTo>
                  <a:lnTo>
                    <a:pt x="70077" y="1053"/>
                  </a:lnTo>
                  <a:lnTo>
                    <a:pt x="67444" y="1492"/>
                  </a:lnTo>
                  <a:lnTo>
                    <a:pt x="67401" y="1492"/>
                  </a:lnTo>
                  <a:lnTo>
                    <a:pt x="66084" y="1931"/>
                  </a:lnTo>
                  <a:lnTo>
                    <a:pt x="66040" y="1975"/>
                  </a:lnTo>
                  <a:lnTo>
                    <a:pt x="65031" y="3116"/>
                  </a:lnTo>
                  <a:lnTo>
                    <a:pt x="63188" y="4695"/>
                  </a:lnTo>
                  <a:lnTo>
                    <a:pt x="57396" y="7416"/>
                  </a:lnTo>
                  <a:lnTo>
                    <a:pt x="53754" y="8776"/>
                  </a:lnTo>
                  <a:lnTo>
                    <a:pt x="48751" y="10312"/>
                  </a:lnTo>
                  <a:lnTo>
                    <a:pt x="48707" y="10312"/>
                  </a:lnTo>
                  <a:lnTo>
                    <a:pt x="46206" y="11453"/>
                  </a:lnTo>
                  <a:lnTo>
                    <a:pt x="39800" y="14832"/>
                  </a:lnTo>
                  <a:lnTo>
                    <a:pt x="36421" y="17113"/>
                  </a:lnTo>
                  <a:lnTo>
                    <a:pt x="32077" y="19878"/>
                  </a:lnTo>
                  <a:lnTo>
                    <a:pt x="28391" y="22028"/>
                  </a:lnTo>
                  <a:lnTo>
                    <a:pt x="26855" y="22686"/>
                  </a:lnTo>
                  <a:lnTo>
                    <a:pt x="22291" y="21501"/>
                  </a:lnTo>
                  <a:lnTo>
                    <a:pt x="20624" y="20975"/>
                  </a:lnTo>
                  <a:lnTo>
                    <a:pt x="20054" y="20975"/>
                  </a:lnTo>
                  <a:lnTo>
                    <a:pt x="19966" y="21019"/>
                  </a:lnTo>
                  <a:lnTo>
                    <a:pt x="19922" y="21107"/>
                  </a:lnTo>
                  <a:lnTo>
                    <a:pt x="18913" y="26241"/>
                  </a:lnTo>
                  <a:lnTo>
                    <a:pt x="18562" y="28917"/>
                  </a:lnTo>
                  <a:lnTo>
                    <a:pt x="17157" y="33174"/>
                  </a:lnTo>
                  <a:lnTo>
                    <a:pt x="16938" y="33393"/>
                  </a:lnTo>
                  <a:lnTo>
                    <a:pt x="16455" y="33393"/>
                  </a:lnTo>
                  <a:lnTo>
                    <a:pt x="11541" y="32164"/>
                  </a:lnTo>
                  <a:lnTo>
                    <a:pt x="10005" y="31769"/>
                  </a:lnTo>
                  <a:lnTo>
                    <a:pt x="9961" y="31769"/>
                  </a:lnTo>
                  <a:lnTo>
                    <a:pt x="7109" y="31857"/>
                  </a:lnTo>
                  <a:lnTo>
                    <a:pt x="3949" y="31857"/>
                  </a:lnTo>
                  <a:lnTo>
                    <a:pt x="176" y="31374"/>
                  </a:lnTo>
                  <a:lnTo>
                    <a:pt x="88" y="31374"/>
                  </a:lnTo>
                  <a:lnTo>
                    <a:pt x="44" y="31418"/>
                  </a:lnTo>
                  <a:lnTo>
                    <a:pt x="0" y="31462"/>
                  </a:lnTo>
                  <a:lnTo>
                    <a:pt x="0" y="31506"/>
                  </a:lnTo>
                  <a:lnTo>
                    <a:pt x="0" y="31594"/>
                  </a:lnTo>
                  <a:lnTo>
                    <a:pt x="0" y="31638"/>
                  </a:lnTo>
                  <a:lnTo>
                    <a:pt x="44" y="31682"/>
                  </a:lnTo>
                  <a:lnTo>
                    <a:pt x="132" y="31726"/>
                  </a:lnTo>
                  <a:lnTo>
                    <a:pt x="3905" y="32208"/>
                  </a:lnTo>
                  <a:lnTo>
                    <a:pt x="7109" y="32208"/>
                  </a:lnTo>
                  <a:lnTo>
                    <a:pt x="9961" y="32120"/>
                  </a:lnTo>
                  <a:lnTo>
                    <a:pt x="11453" y="32515"/>
                  </a:lnTo>
                  <a:lnTo>
                    <a:pt x="16368" y="33744"/>
                  </a:lnTo>
                  <a:lnTo>
                    <a:pt x="17026" y="33744"/>
                  </a:lnTo>
                  <a:lnTo>
                    <a:pt x="17114" y="33700"/>
                  </a:lnTo>
                  <a:lnTo>
                    <a:pt x="17421" y="33437"/>
                  </a:lnTo>
                  <a:lnTo>
                    <a:pt x="17465" y="33349"/>
                  </a:lnTo>
                  <a:lnTo>
                    <a:pt x="18913" y="29005"/>
                  </a:lnTo>
                  <a:lnTo>
                    <a:pt x="18913" y="28961"/>
                  </a:lnTo>
                  <a:lnTo>
                    <a:pt x="19264" y="26284"/>
                  </a:lnTo>
                  <a:lnTo>
                    <a:pt x="20229" y="21326"/>
                  </a:lnTo>
                  <a:lnTo>
                    <a:pt x="20536" y="21326"/>
                  </a:lnTo>
                  <a:lnTo>
                    <a:pt x="22204" y="21852"/>
                  </a:lnTo>
                  <a:lnTo>
                    <a:pt x="26855" y="23037"/>
                  </a:lnTo>
                  <a:lnTo>
                    <a:pt x="26943" y="23037"/>
                  </a:lnTo>
                  <a:lnTo>
                    <a:pt x="28522" y="22335"/>
                  </a:lnTo>
                  <a:lnTo>
                    <a:pt x="28566" y="22335"/>
                  </a:lnTo>
                  <a:lnTo>
                    <a:pt x="32252" y="20185"/>
                  </a:lnTo>
                  <a:lnTo>
                    <a:pt x="36596" y="17421"/>
                  </a:lnTo>
                  <a:lnTo>
                    <a:pt x="39975" y="15139"/>
                  </a:lnTo>
                  <a:lnTo>
                    <a:pt x="46382" y="11760"/>
                  </a:lnTo>
                  <a:lnTo>
                    <a:pt x="48839" y="10663"/>
                  </a:lnTo>
                  <a:lnTo>
                    <a:pt x="53842" y="9083"/>
                  </a:lnTo>
                  <a:lnTo>
                    <a:pt x="57527" y="7723"/>
                  </a:lnTo>
                  <a:lnTo>
                    <a:pt x="63364" y="5002"/>
                  </a:lnTo>
                  <a:lnTo>
                    <a:pt x="63407" y="5002"/>
                  </a:lnTo>
                  <a:lnTo>
                    <a:pt x="65294" y="3379"/>
                  </a:lnTo>
                  <a:lnTo>
                    <a:pt x="65294" y="3335"/>
                  </a:lnTo>
                  <a:lnTo>
                    <a:pt x="66260" y="2282"/>
                  </a:lnTo>
                  <a:lnTo>
                    <a:pt x="67532" y="1843"/>
                  </a:lnTo>
                  <a:lnTo>
                    <a:pt x="70121" y="1404"/>
                  </a:lnTo>
                  <a:lnTo>
                    <a:pt x="74070" y="1009"/>
                  </a:lnTo>
                  <a:lnTo>
                    <a:pt x="77405" y="351"/>
                  </a:lnTo>
                  <a:lnTo>
                    <a:pt x="81047" y="395"/>
                  </a:lnTo>
                  <a:lnTo>
                    <a:pt x="82715" y="746"/>
                  </a:lnTo>
                  <a:lnTo>
                    <a:pt x="83680" y="1624"/>
                  </a:lnTo>
                  <a:lnTo>
                    <a:pt x="84251" y="3159"/>
                  </a:lnTo>
                  <a:lnTo>
                    <a:pt x="84821" y="5880"/>
                  </a:lnTo>
                  <a:lnTo>
                    <a:pt x="85699" y="9829"/>
                  </a:lnTo>
                  <a:lnTo>
                    <a:pt x="85918" y="10839"/>
                  </a:lnTo>
                  <a:lnTo>
                    <a:pt x="85962" y="10926"/>
                  </a:lnTo>
                  <a:lnTo>
                    <a:pt x="86006" y="10970"/>
                  </a:lnTo>
                  <a:lnTo>
                    <a:pt x="86181" y="10970"/>
                  </a:lnTo>
                  <a:lnTo>
                    <a:pt x="86225" y="10926"/>
                  </a:lnTo>
                  <a:lnTo>
                    <a:pt x="86269" y="10839"/>
                  </a:lnTo>
                  <a:lnTo>
                    <a:pt x="86269" y="10795"/>
                  </a:lnTo>
                  <a:lnTo>
                    <a:pt x="86050" y="9742"/>
                  </a:lnTo>
                  <a:lnTo>
                    <a:pt x="85172" y="5792"/>
                  </a:lnTo>
                  <a:lnTo>
                    <a:pt x="84558" y="3072"/>
                  </a:lnTo>
                  <a:lnTo>
                    <a:pt x="83987" y="1448"/>
                  </a:lnTo>
                  <a:lnTo>
                    <a:pt x="83944" y="1360"/>
                  </a:lnTo>
                  <a:lnTo>
                    <a:pt x="82934" y="483"/>
                  </a:lnTo>
                  <a:lnTo>
                    <a:pt x="82847" y="439"/>
                  </a:lnTo>
                  <a:lnTo>
                    <a:pt x="81135" y="44"/>
                  </a:lnTo>
                  <a:lnTo>
                    <a:pt x="81091" y="44"/>
                  </a:lnTo>
                  <a:lnTo>
                    <a:pt x="7736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3" name="Google Shape;3003;p126"/>
            <p:cNvSpPr/>
            <p:nvPr/>
          </p:nvSpPr>
          <p:spPr>
            <a:xfrm>
              <a:off x="3588400" y="602600"/>
              <a:ext cx="724050" cy="816175"/>
            </a:xfrm>
            <a:custGeom>
              <a:avLst/>
              <a:gdLst/>
              <a:ahLst/>
              <a:cxnLst/>
              <a:rect l="l" t="t" r="r" b="b"/>
              <a:pathLst>
                <a:path w="28962" h="32647" extrusionOk="0">
                  <a:moveTo>
                    <a:pt x="28698" y="0"/>
                  </a:moveTo>
                  <a:lnTo>
                    <a:pt x="26943" y="570"/>
                  </a:lnTo>
                  <a:lnTo>
                    <a:pt x="25363" y="614"/>
                  </a:lnTo>
                  <a:lnTo>
                    <a:pt x="24091" y="483"/>
                  </a:lnTo>
                  <a:lnTo>
                    <a:pt x="23959" y="527"/>
                  </a:lnTo>
                  <a:lnTo>
                    <a:pt x="22774" y="1273"/>
                  </a:lnTo>
                  <a:lnTo>
                    <a:pt x="19659" y="3686"/>
                  </a:lnTo>
                  <a:lnTo>
                    <a:pt x="16543" y="6187"/>
                  </a:lnTo>
                  <a:lnTo>
                    <a:pt x="15139" y="7504"/>
                  </a:lnTo>
                  <a:lnTo>
                    <a:pt x="13735" y="8732"/>
                  </a:lnTo>
                  <a:lnTo>
                    <a:pt x="12945" y="9741"/>
                  </a:lnTo>
                  <a:lnTo>
                    <a:pt x="11014" y="12901"/>
                  </a:lnTo>
                  <a:lnTo>
                    <a:pt x="10400" y="13910"/>
                  </a:lnTo>
                  <a:lnTo>
                    <a:pt x="9347" y="15446"/>
                  </a:lnTo>
                  <a:lnTo>
                    <a:pt x="7284" y="18254"/>
                  </a:lnTo>
                  <a:lnTo>
                    <a:pt x="6012" y="20404"/>
                  </a:lnTo>
                  <a:lnTo>
                    <a:pt x="4300" y="23520"/>
                  </a:lnTo>
                  <a:lnTo>
                    <a:pt x="2501" y="27030"/>
                  </a:lnTo>
                  <a:lnTo>
                    <a:pt x="0" y="32384"/>
                  </a:lnTo>
                  <a:lnTo>
                    <a:pt x="0" y="32471"/>
                  </a:lnTo>
                  <a:lnTo>
                    <a:pt x="0" y="32515"/>
                  </a:lnTo>
                  <a:lnTo>
                    <a:pt x="44" y="32559"/>
                  </a:lnTo>
                  <a:lnTo>
                    <a:pt x="88" y="32603"/>
                  </a:lnTo>
                  <a:lnTo>
                    <a:pt x="176" y="32647"/>
                  </a:lnTo>
                  <a:lnTo>
                    <a:pt x="263" y="32603"/>
                  </a:lnTo>
                  <a:lnTo>
                    <a:pt x="307" y="32515"/>
                  </a:lnTo>
                  <a:lnTo>
                    <a:pt x="2808" y="27206"/>
                  </a:lnTo>
                  <a:lnTo>
                    <a:pt x="4608" y="23695"/>
                  </a:lnTo>
                  <a:lnTo>
                    <a:pt x="6319" y="20580"/>
                  </a:lnTo>
                  <a:lnTo>
                    <a:pt x="7548" y="18430"/>
                  </a:lnTo>
                  <a:lnTo>
                    <a:pt x="9654" y="15665"/>
                  </a:lnTo>
                  <a:lnTo>
                    <a:pt x="10707" y="14086"/>
                  </a:lnTo>
                  <a:lnTo>
                    <a:pt x="11321" y="13076"/>
                  </a:lnTo>
                  <a:lnTo>
                    <a:pt x="13208" y="9961"/>
                  </a:lnTo>
                  <a:lnTo>
                    <a:pt x="13998" y="8952"/>
                  </a:lnTo>
                  <a:lnTo>
                    <a:pt x="15358" y="7767"/>
                  </a:lnTo>
                  <a:lnTo>
                    <a:pt x="16806" y="6450"/>
                  </a:lnTo>
                  <a:lnTo>
                    <a:pt x="19878" y="3949"/>
                  </a:lnTo>
                  <a:lnTo>
                    <a:pt x="22950" y="1580"/>
                  </a:lnTo>
                  <a:lnTo>
                    <a:pt x="24091" y="878"/>
                  </a:lnTo>
                  <a:lnTo>
                    <a:pt x="25319" y="965"/>
                  </a:lnTo>
                  <a:lnTo>
                    <a:pt x="25363" y="965"/>
                  </a:lnTo>
                  <a:lnTo>
                    <a:pt x="26987" y="878"/>
                  </a:lnTo>
                  <a:lnTo>
                    <a:pt x="27031" y="878"/>
                  </a:lnTo>
                  <a:lnTo>
                    <a:pt x="28830" y="351"/>
                  </a:lnTo>
                  <a:lnTo>
                    <a:pt x="28874" y="307"/>
                  </a:lnTo>
                  <a:lnTo>
                    <a:pt x="28917" y="263"/>
                  </a:lnTo>
                  <a:lnTo>
                    <a:pt x="28961" y="219"/>
                  </a:lnTo>
                  <a:lnTo>
                    <a:pt x="28917" y="132"/>
                  </a:lnTo>
                  <a:lnTo>
                    <a:pt x="28917" y="88"/>
                  </a:lnTo>
                  <a:lnTo>
                    <a:pt x="28874" y="44"/>
                  </a:lnTo>
                  <a:lnTo>
                    <a:pt x="2878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4" name="Google Shape;3004;p126"/>
            <p:cNvSpPr/>
            <p:nvPr/>
          </p:nvSpPr>
          <p:spPr>
            <a:xfrm>
              <a:off x="3593875" y="1881700"/>
              <a:ext cx="2005375" cy="782200"/>
            </a:xfrm>
            <a:custGeom>
              <a:avLst/>
              <a:gdLst/>
              <a:ahLst/>
              <a:cxnLst/>
              <a:rect l="l" t="t" r="r" b="b"/>
              <a:pathLst>
                <a:path w="80215" h="31288" extrusionOk="0">
                  <a:moveTo>
                    <a:pt x="76528" y="0"/>
                  </a:moveTo>
                  <a:lnTo>
                    <a:pt x="74948" y="132"/>
                  </a:lnTo>
                  <a:lnTo>
                    <a:pt x="74905" y="132"/>
                  </a:lnTo>
                  <a:lnTo>
                    <a:pt x="72974" y="922"/>
                  </a:lnTo>
                  <a:lnTo>
                    <a:pt x="72930" y="966"/>
                  </a:lnTo>
                  <a:lnTo>
                    <a:pt x="71877" y="1800"/>
                  </a:lnTo>
                  <a:lnTo>
                    <a:pt x="70078" y="2677"/>
                  </a:lnTo>
                  <a:lnTo>
                    <a:pt x="64768" y="4564"/>
                  </a:lnTo>
                  <a:lnTo>
                    <a:pt x="61082" y="5924"/>
                  </a:lnTo>
                  <a:lnTo>
                    <a:pt x="57879" y="7065"/>
                  </a:lnTo>
                  <a:lnTo>
                    <a:pt x="54895" y="8031"/>
                  </a:lnTo>
                  <a:lnTo>
                    <a:pt x="51253" y="8250"/>
                  </a:lnTo>
                  <a:lnTo>
                    <a:pt x="51165" y="8294"/>
                  </a:lnTo>
                  <a:lnTo>
                    <a:pt x="48532" y="9566"/>
                  </a:lnTo>
                  <a:lnTo>
                    <a:pt x="45285" y="11234"/>
                  </a:lnTo>
                  <a:lnTo>
                    <a:pt x="42784" y="12726"/>
                  </a:lnTo>
                  <a:lnTo>
                    <a:pt x="40020" y="13867"/>
                  </a:lnTo>
                  <a:lnTo>
                    <a:pt x="33789" y="15139"/>
                  </a:lnTo>
                  <a:lnTo>
                    <a:pt x="28918" y="16017"/>
                  </a:lnTo>
                  <a:lnTo>
                    <a:pt x="28874" y="16017"/>
                  </a:lnTo>
                  <a:lnTo>
                    <a:pt x="26636" y="17070"/>
                  </a:lnTo>
                  <a:lnTo>
                    <a:pt x="24925" y="16851"/>
                  </a:lnTo>
                  <a:lnTo>
                    <a:pt x="24793" y="16851"/>
                  </a:lnTo>
                  <a:lnTo>
                    <a:pt x="24398" y="17114"/>
                  </a:lnTo>
                  <a:lnTo>
                    <a:pt x="24354" y="17158"/>
                  </a:lnTo>
                  <a:lnTo>
                    <a:pt x="24310" y="17202"/>
                  </a:lnTo>
                  <a:lnTo>
                    <a:pt x="23257" y="22028"/>
                  </a:lnTo>
                  <a:lnTo>
                    <a:pt x="22950" y="25363"/>
                  </a:lnTo>
                  <a:lnTo>
                    <a:pt x="22555" y="27206"/>
                  </a:lnTo>
                  <a:lnTo>
                    <a:pt x="21370" y="29883"/>
                  </a:lnTo>
                  <a:lnTo>
                    <a:pt x="20844" y="30717"/>
                  </a:lnTo>
                  <a:lnTo>
                    <a:pt x="20361" y="30936"/>
                  </a:lnTo>
                  <a:lnTo>
                    <a:pt x="15139" y="29795"/>
                  </a:lnTo>
                  <a:lnTo>
                    <a:pt x="11892" y="29049"/>
                  </a:lnTo>
                  <a:lnTo>
                    <a:pt x="8996" y="28435"/>
                  </a:lnTo>
                  <a:lnTo>
                    <a:pt x="7065" y="28172"/>
                  </a:lnTo>
                  <a:lnTo>
                    <a:pt x="7021" y="28172"/>
                  </a:lnTo>
                  <a:lnTo>
                    <a:pt x="5091" y="28216"/>
                  </a:lnTo>
                  <a:lnTo>
                    <a:pt x="220" y="26504"/>
                  </a:lnTo>
                  <a:lnTo>
                    <a:pt x="88" y="26504"/>
                  </a:lnTo>
                  <a:lnTo>
                    <a:pt x="44" y="26548"/>
                  </a:lnTo>
                  <a:lnTo>
                    <a:pt x="1" y="26592"/>
                  </a:lnTo>
                  <a:lnTo>
                    <a:pt x="1" y="26680"/>
                  </a:lnTo>
                  <a:lnTo>
                    <a:pt x="1" y="26724"/>
                  </a:lnTo>
                  <a:lnTo>
                    <a:pt x="44" y="26811"/>
                  </a:lnTo>
                  <a:lnTo>
                    <a:pt x="88" y="26811"/>
                  </a:lnTo>
                  <a:lnTo>
                    <a:pt x="5003" y="28567"/>
                  </a:lnTo>
                  <a:lnTo>
                    <a:pt x="5047" y="28567"/>
                  </a:lnTo>
                  <a:lnTo>
                    <a:pt x="7021" y="28523"/>
                  </a:lnTo>
                  <a:lnTo>
                    <a:pt x="8908" y="28786"/>
                  </a:lnTo>
                  <a:lnTo>
                    <a:pt x="11804" y="29356"/>
                  </a:lnTo>
                  <a:lnTo>
                    <a:pt x="15095" y="30146"/>
                  </a:lnTo>
                  <a:lnTo>
                    <a:pt x="20317" y="31287"/>
                  </a:lnTo>
                  <a:lnTo>
                    <a:pt x="20405" y="31287"/>
                  </a:lnTo>
                  <a:lnTo>
                    <a:pt x="21063" y="31024"/>
                  </a:lnTo>
                  <a:lnTo>
                    <a:pt x="21151" y="30936"/>
                  </a:lnTo>
                  <a:lnTo>
                    <a:pt x="21678" y="30058"/>
                  </a:lnTo>
                  <a:lnTo>
                    <a:pt x="21678" y="30015"/>
                  </a:lnTo>
                  <a:lnTo>
                    <a:pt x="22906" y="27338"/>
                  </a:lnTo>
                  <a:lnTo>
                    <a:pt x="22906" y="27294"/>
                  </a:lnTo>
                  <a:lnTo>
                    <a:pt x="23301" y="25451"/>
                  </a:lnTo>
                  <a:lnTo>
                    <a:pt x="23301" y="25407"/>
                  </a:lnTo>
                  <a:lnTo>
                    <a:pt x="23608" y="22072"/>
                  </a:lnTo>
                  <a:lnTo>
                    <a:pt x="24618" y="17377"/>
                  </a:lnTo>
                  <a:lnTo>
                    <a:pt x="24925" y="17202"/>
                  </a:lnTo>
                  <a:lnTo>
                    <a:pt x="26636" y="17421"/>
                  </a:lnTo>
                  <a:lnTo>
                    <a:pt x="26768" y="17377"/>
                  </a:lnTo>
                  <a:lnTo>
                    <a:pt x="29006" y="16368"/>
                  </a:lnTo>
                  <a:lnTo>
                    <a:pt x="33832" y="15446"/>
                  </a:lnTo>
                  <a:lnTo>
                    <a:pt x="40063" y="14218"/>
                  </a:lnTo>
                  <a:lnTo>
                    <a:pt x="40107" y="14218"/>
                  </a:lnTo>
                  <a:lnTo>
                    <a:pt x="42916" y="13033"/>
                  </a:lnTo>
                  <a:lnTo>
                    <a:pt x="42960" y="13033"/>
                  </a:lnTo>
                  <a:lnTo>
                    <a:pt x="45461" y="11541"/>
                  </a:lnTo>
                  <a:lnTo>
                    <a:pt x="48708" y="9874"/>
                  </a:lnTo>
                  <a:lnTo>
                    <a:pt x="51297" y="8601"/>
                  </a:lnTo>
                  <a:lnTo>
                    <a:pt x="54939" y="8338"/>
                  </a:lnTo>
                  <a:lnTo>
                    <a:pt x="54983" y="8338"/>
                  </a:lnTo>
                  <a:lnTo>
                    <a:pt x="57967" y="7372"/>
                  </a:lnTo>
                  <a:lnTo>
                    <a:pt x="61214" y="6231"/>
                  </a:lnTo>
                  <a:lnTo>
                    <a:pt x="64900" y="4915"/>
                  </a:lnTo>
                  <a:lnTo>
                    <a:pt x="70209" y="3028"/>
                  </a:lnTo>
                  <a:lnTo>
                    <a:pt x="70209" y="2984"/>
                  </a:lnTo>
                  <a:lnTo>
                    <a:pt x="72052" y="2107"/>
                  </a:lnTo>
                  <a:lnTo>
                    <a:pt x="72096" y="2107"/>
                  </a:lnTo>
                  <a:lnTo>
                    <a:pt x="73106" y="1273"/>
                  </a:lnTo>
                  <a:lnTo>
                    <a:pt x="75036" y="483"/>
                  </a:lnTo>
                  <a:lnTo>
                    <a:pt x="76440" y="352"/>
                  </a:lnTo>
                  <a:lnTo>
                    <a:pt x="76879" y="1010"/>
                  </a:lnTo>
                  <a:lnTo>
                    <a:pt x="77845" y="4345"/>
                  </a:lnTo>
                  <a:lnTo>
                    <a:pt x="79468" y="10356"/>
                  </a:lnTo>
                  <a:lnTo>
                    <a:pt x="79863" y="11848"/>
                  </a:lnTo>
                  <a:lnTo>
                    <a:pt x="79863" y="11892"/>
                  </a:lnTo>
                  <a:lnTo>
                    <a:pt x="79951" y="11936"/>
                  </a:lnTo>
                  <a:lnTo>
                    <a:pt x="79995" y="11980"/>
                  </a:lnTo>
                  <a:lnTo>
                    <a:pt x="80083" y="11936"/>
                  </a:lnTo>
                  <a:lnTo>
                    <a:pt x="80126" y="11936"/>
                  </a:lnTo>
                  <a:lnTo>
                    <a:pt x="80170" y="11892"/>
                  </a:lnTo>
                  <a:lnTo>
                    <a:pt x="80214" y="11804"/>
                  </a:lnTo>
                  <a:lnTo>
                    <a:pt x="80214" y="11760"/>
                  </a:lnTo>
                  <a:lnTo>
                    <a:pt x="78152" y="4257"/>
                  </a:lnTo>
                  <a:lnTo>
                    <a:pt x="77186" y="878"/>
                  </a:lnTo>
                  <a:lnTo>
                    <a:pt x="77186" y="834"/>
                  </a:lnTo>
                  <a:lnTo>
                    <a:pt x="76704" y="88"/>
                  </a:lnTo>
                  <a:lnTo>
                    <a:pt x="7661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5" name="Google Shape;3005;p126"/>
            <p:cNvSpPr/>
            <p:nvPr/>
          </p:nvSpPr>
          <p:spPr>
            <a:xfrm>
              <a:off x="3578525" y="772625"/>
              <a:ext cx="221625" cy="436625"/>
            </a:xfrm>
            <a:custGeom>
              <a:avLst/>
              <a:gdLst/>
              <a:ahLst/>
              <a:cxnLst/>
              <a:rect l="l" t="t" r="r" b="b"/>
              <a:pathLst>
                <a:path w="8865" h="17465" extrusionOk="0">
                  <a:moveTo>
                    <a:pt x="8601" y="0"/>
                  </a:moveTo>
                  <a:lnTo>
                    <a:pt x="8513" y="44"/>
                  </a:lnTo>
                  <a:lnTo>
                    <a:pt x="7811" y="1097"/>
                  </a:lnTo>
                  <a:lnTo>
                    <a:pt x="4959" y="6275"/>
                  </a:lnTo>
                  <a:lnTo>
                    <a:pt x="4564" y="6846"/>
                  </a:lnTo>
                  <a:lnTo>
                    <a:pt x="3686" y="8206"/>
                  </a:lnTo>
                  <a:lnTo>
                    <a:pt x="3642" y="8206"/>
                  </a:lnTo>
                  <a:lnTo>
                    <a:pt x="2896" y="9742"/>
                  </a:lnTo>
                  <a:lnTo>
                    <a:pt x="1448" y="13516"/>
                  </a:lnTo>
                  <a:lnTo>
                    <a:pt x="1229" y="14130"/>
                  </a:lnTo>
                  <a:lnTo>
                    <a:pt x="0" y="17202"/>
                  </a:lnTo>
                  <a:lnTo>
                    <a:pt x="0" y="17289"/>
                  </a:lnTo>
                  <a:lnTo>
                    <a:pt x="0" y="17333"/>
                  </a:lnTo>
                  <a:lnTo>
                    <a:pt x="44" y="17421"/>
                  </a:lnTo>
                  <a:lnTo>
                    <a:pt x="88" y="17421"/>
                  </a:lnTo>
                  <a:lnTo>
                    <a:pt x="176" y="17465"/>
                  </a:lnTo>
                  <a:lnTo>
                    <a:pt x="263" y="17421"/>
                  </a:lnTo>
                  <a:lnTo>
                    <a:pt x="307" y="17333"/>
                  </a:lnTo>
                  <a:lnTo>
                    <a:pt x="1536" y="14262"/>
                  </a:lnTo>
                  <a:lnTo>
                    <a:pt x="1755" y="13647"/>
                  </a:lnTo>
                  <a:lnTo>
                    <a:pt x="3203" y="9874"/>
                  </a:lnTo>
                  <a:lnTo>
                    <a:pt x="3949" y="8382"/>
                  </a:lnTo>
                  <a:lnTo>
                    <a:pt x="4827" y="7021"/>
                  </a:lnTo>
                  <a:lnTo>
                    <a:pt x="5266" y="6495"/>
                  </a:lnTo>
                  <a:lnTo>
                    <a:pt x="5266" y="6451"/>
                  </a:lnTo>
                  <a:lnTo>
                    <a:pt x="8118" y="1273"/>
                  </a:lnTo>
                  <a:lnTo>
                    <a:pt x="8820" y="264"/>
                  </a:lnTo>
                  <a:lnTo>
                    <a:pt x="8864" y="176"/>
                  </a:lnTo>
                  <a:lnTo>
                    <a:pt x="8864" y="132"/>
                  </a:lnTo>
                  <a:lnTo>
                    <a:pt x="8820" y="44"/>
                  </a:lnTo>
                  <a:lnTo>
                    <a:pt x="877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6" name="Google Shape;3006;p126"/>
            <p:cNvSpPr/>
            <p:nvPr/>
          </p:nvSpPr>
          <p:spPr>
            <a:xfrm>
              <a:off x="3094725" y="818700"/>
              <a:ext cx="223825" cy="558400"/>
            </a:xfrm>
            <a:custGeom>
              <a:avLst/>
              <a:gdLst/>
              <a:ahLst/>
              <a:cxnLst/>
              <a:rect l="l" t="t" r="r" b="b"/>
              <a:pathLst>
                <a:path w="8953" h="22336" extrusionOk="0">
                  <a:moveTo>
                    <a:pt x="8733" y="0"/>
                  </a:moveTo>
                  <a:lnTo>
                    <a:pt x="8689" y="44"/>
                  </a:lnTo>
                  <a:lnTo>
                    <a:pt x="8645" y="88"/>
                  </a:lnTo>
                  <a:lnTo>
                    <a:pt x="8601" y="132"/>
                  </a:lnTo>
                  <a:lnTo>
                    <a:pt x="7329" y="3774"/>
                  </a:lnTo>
                  <a:lnTo>
                    <a:pt x="6056" y="6670"/>
                  </a:lnTo>
                  <a:lnTo>
                    <a:pt x="5530" y="7548"/>
                  </a:lnTo>
                  <a:lnTo>
                    <a:pt x="5047" y="8425"/>
                  </a:lnTo>
                  <a:lnTo>
                    <a:pt x="4170" y="10225"/>
                  </a:lnTo>
                  <a:lnTo>
                    <a:pt x="3380" y="12024"/>
                  </a:lnTo>
                  <a:lnTo>
                    <a:pt x="2634" y="13910"/>
                  </a:lnTo>
                  <a:lnTo>
                    <a:pt x="1976" y="15841"/>
                  </a:lnTo>
                  <a:lnTo>
                    <a:pt x="1317" y="17860"/>
                  </a:lnTo>
                  <a:lnTo>
                    <a:pt x="659" y="19966"/>
                  </a:lnTo>
                  <a:lnTo>
                    <a:pt x="1" y="22116"/>
                  </a:lnTo>
                  <a:lnTo>
                    <a:pt x="1" y="22204"/>
                  </a:lnTo>
                  <a:lnTo>
                    <a:pt x="45" y="22248"/>
                  </a:lnTo>
                  <a:lnTo>
                    <a:pt x="89" y="22292"/>
                  </a:lnTo>
                  <a:lnTo>
                    <a:pt x="133" y="22336"/>
                  </a:lnTo>
                  <a:lnTo>
                    <a:pt x="176" y="22336"/>
                  </a:lnTo>
                  <a:lnTo>
                    <a:pt x="308" y="22292"/>
                  </a:lnTo>
                  <a:lnTo>
                    <a:pt x="352" y="22204"/>
                  </a:lnTo>
                  <a:lnTo>
                    <a:pt x="1010" y="20054"/>
                  </a:lnTo>
                  <a:lnTo>
                    <a:pt x="1624" y="17991"/>
                  </a:lnTo>
                  <a:lnTo>
                    <a:pt x="2283" y="15973"/>
                  </a:lnTo>
                  <a:lnTo>
                    <a:pt x="2985" y="14042"/>
                  </a:lnTo>
                  <a:lnTo>
                    <a:pt x="3687" y="12155"/>
                  </a:lnTo>
                  <a:lnTo>
                    <a:pt x="4521" y="10356"/>
                  </a:lnTo>
                  <a:lnTo>
                    <a:pt x="5398" y="8601"/>
                  </a:lnTo>
                  <a:lnTo>
                    <a:pt x="5837" y="7723"/>
                  </a:lnTo>
                  <a:lnTo>
                    <a:pt x="6364" y="6846"/>
                  </a:lnTo>
                  <a:lnTo>
                    <a:pt x="7680" y="3906"/>
                  </a:lnTo>
                  <a:lnTo>
                    <a:pt x="8909" y="264"/>
                  </a:lnTo>
                  <a:lnTo>
                    <a:pt x="8953" y="176"/>
                  </a:lnTo>
                  <a:lnTo>
                    <a:pt x="8909" y="132"/>
                  </a:lnTo>
                  <a:lnTo>
                    <a:pt x="8865" y="44"/>
                  </a:lnTo>
                  <a:lnTo>
                    <a:pt x="8821" y="44"/>
                  </a:lnTo>
                  <a:lnTo>
                    <a:pt x="873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7" name="Google Shape;3007;p126"/>
            <p:cNvSpPr/>
            <p:nvPr/>
          </p:nvSpPr>
          <p:spPr>
            <a:xfrm>
              <a:off x="2789775" y="804425"/>
              <a:ext cx="392750" cy="774525"/>
            </a:xfrm>
            <a:custGeom>
              <a:avLst/>
              <a:gdLst/>
              <a:ahLst/>
              <a:cxnLst/>
              <a:rect l="l" t="t" r="r" b="b"/>
              <a:pathLst>
                <a:path w="15710" h="30981" extrusionOk="0">
                  <a:moveTo>
                    <a:pt x="15446" y="1"/>
                  </a:moveTo>
                  <a:lnTo>
                    <a:pt x="15402" y="45"/>
                  </a:lnTo>
                  <a:lnTo>
                    <a:pt x="15358" y="89"/>
                  </a:lnTo>
                  <a:lnTo>
                    <a:pt x="13998" y="2985"/>
                  </a:lnTo>
                  <a:lnTo>
                    <a:pt x="12550" y="5925"/>
                  </a:lnTo>
                  <a:lnTo>
                    <a:pt x="12374" y="6232"/>
                  </a:lnTo>
                  <a:lnTo>
                    <a:pt x="11058" y="8777"/>
                  </a:lnTo>
                  <a:lnTo>
                    <a:pt x="9522" y="11893"/>
                  </a:lnTo>
                  <a:lnTo>
                    <a:pt x="8469" y="14920"/>
                  </a:lnTo>
                  <a:lnTo>
                    <a:pt x="7021" y="18211"/>
                  </a:lnTo>
                  <a:lnTo>
                    <a:pt x="4739" y="22248"/>
                  </a:lnTo>
                  <a:lnTo>
                    <a:pt x="3862" y="23126"/>
                  </a:lnTo>
                  <a:lnTo>
                    <a:pt x="3862" y="23170"/>
                  </a:lnTo>
                  <a:lnTo>
                    <a:pt x="2370" y="25890"/>
                  </a:lnTo>
                  <a:lnTo>
                    <a:pt x="44" y="30717"/>
                  </a:lnTo>
                  <a:lnTo>
                    <a:pt x="0" y="30805"/>
                  </a:lnTo>
                  <a:lnTo>
                    <a:pt x="0" y="30893"/>
                  </a:lnTo>
                  <a:lnTo>
                    <a:pt x="44" y="30937"/>
                  </a:lnTo>
                  <a:lnTo>
                    <a:pt x="88" y="30980"/>
                  </a:lnTo>
                  <a:lnTo>
                    <a:pt x="263" y="30980"/>
                  </a:lnTo>
                  <a:lnTo>
                    <a:pt x="351" y="30893"/>
                  </a:lnTo>
                  <a:lnTo>
                    <a:pt x="2677" y="26066"/>
                  </a:lnTo>
                  <a:lnTo>
                    <a:pt x="4125" y="23389"/>
                  </a:lnTo>
                  <a:lnTo>
                    <a:pt x="5002" y="22512"/>
                  </a:lnTo>
                  <a:lnTo>
                    <a:pt x="5002" y="22468"/>
                  </a:lnTo>
                  <a:lnTo>
                    <a:pt x="7328" y="18343"/>
                  </a:lnTo>
                  <a:lnTo>
                    <a:pt x="8776" y="15052"/>
                  </a:lnTo>
                  <a:lnTo>
                    <a:pt x="9829" y="12024"/>
                  </a:lnTo>
                  <a:lnTo>
                    <a:pt x="11365" y="8909"/>
                  </a:lnTo>
                  <a:lnTo>
                    <a:pt x="12682" y="6408"/>
                  </a:lnTo>
                  <a:lnTo>
                    <a:pt x="12857" y="6056"/>
                  </a:lnTo>
                  <a:lnTo>
                    <a:pt x="14349" y="3116"/>
                  </a:lnTo>
                  <a:lnTo>
                    <a:pt x="15665" y="264"/>
                  </a:lnTo>
                  <a:lnTo>
                    <a:pt x="15709" y="177"/>
                  </a:lnTo>
                  <a:lnTo>
                    <a:pt x="15665" y="89"/>
                  </a:lnTo>
                  <a:lnTo>
                    <a:pt x="15665" y="45"/>
                  </a:lnTo>
                  <a:lnTo>
                    <a:pt x="1557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8" name="Google Shape;3008;p126"/>
            <p:cNvSpPr/>
            <p:nvPr/>
          </p:nvSpPr>
          <p:spPr>
            <a:xfrm>
              <a:off x="2674575" y="1020550"/>
              <a:ext cx="230400" cy="590225"/>
            </a:xfrm>
            <a:custGeom>
              <a:avLst/>
              <a:gdLst/>
              <a:ahLst/>
              <a:cxnLst/>
              <a:rect l="l" t="t" r="r" b="b"/>
              <a:pathLst>
                <a:path w="9216" h="23609" extrusionOk="0">
                  <a:moveTo>
                    <a:pt x="8996" y="0"/>
                  </a:moveTo>
                  <a:lnTo>
                    <a:pt x="8952" y="44"/>
                  </a:lnTo>
                  <a:lnTo>
                    <a:pt x="8908" y="88"/>
                  </a:lnTo>
                  <a:lnTo>
                    <a:pt x="8865" y="132"/>
                  </a:lnTo>
                  <a:lnTo>
                    <a:pt x="7811" y="3774"/>
                  </a:lnTo>
                  <a:lnTo>
                    <a:pt x="6583" y="6231"/>
                  </a:lnTo>
                  <a:lnTo>
                    <a:pt x="3994" y="11541"/>
                  </a:lnTo>
                  <a:lnTo>
                    <a:pt x="2282" y="14744"/>
                  </a:lnTo>
                  <a:lnTo>
                    <a:pt x="527" y="18342"/>
                  </a:lnTo>
                  <a:lnTo>
                    <a:pt x="527" y="18386"/>
                  </a:lnTo>
                  <a:lnTo>
                    <a:pt x="1" y="20405"/>
                  </a:lnTo>
                  <a:lnTo>
                    <a:pt x="1" y="20449"/>
                  </a:lnTo>
                  <a:lnTo>
                    <a:pt x="176" y="23432"/>
                  </a:lnTo>
                  <a:lnTo>
                    <a:pt x="220" y="23564"/>
                  </a:lnTo>
                  <a:lnTo>
                    <a:pt x="352" y="23608"/>
                  </a:lnTo>
                  <a:lnTo>
                    <a:pt x="439" y="23564"/>
                  </a:lnTo>
                  <a:lnTo>
                    <a:pt x="483" y="23520"/>
                  </a:lnTo>
                  <a:lnTo>
                    <a:pt x="527" y="23476"/>
                  </a:lnTo>
                  <a:lnTo>
                    <a:pt x="527" y="23389"/>
                  </a:lnTo>
                  <a:lnTo>
                    <a:pt x="352" y="20449"/>
                  </a:lnTo>
                  <a:lnTo>
                    <a:pt x="834" y="18474"/>
                  </a:lnTo>
                  <a:lnTo>
                    <a:pt x="2590" y="14876"/>
                  </a:lnTo>
                  <a:lnTo>
                    <a:pt x="4301" y="11716"/>
                  </a:lnTo>
                  <a:lnTo>
                    <a:pt x="6890" y="6363"/>
                  </a:lnTo>
                  <a:lnTo>
                    <a:pt x="8162" y="3906"/>
                  </a:lnTo>
                  <a:lnTo>
                    <a:pt x="8162" y="3862"/>
                  </a:lnTo>
                  <a:lnTo>
                    <a:pt x="9216" y="264"/>
                  </a:lnTo>
                  <a:lnTo>
                    <a:pt x="9216" y="176"/>
                  </a:lnTo>
                  <a:lnTo>
                    <a:pt x="9172" y="88"/>
                  </a:lnTo>
                  <a:lnTo>
                    <a:pt x="9128" y="44"/>
                  </a:lnTo>
                  <a:lnTo>
                    <a:pt x="9084" y="44"/>
                  </a:lnTo>
                  <a:lnTo>
                    <a:pt x="899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9" name="Google Shape;3009;p126"/>
            <p:cNvSpPr/>
            <p:nvPr/>
          </p:nvSpPr>
          <p:spPr>
            <a:xfrm>
              <a:off x="2044900" y="1165350"/>
              <a:ext cx="481600" cy="961000"/>
            </a:xfrm>
            <a:custGeom>
              <a:avLst/>
              <a:gdLst/>
              <a:ahLst/>
              <a:cxnLst/>
              <a:rect l="l" t="t" r="r" b="b"/>
              <a:pathLst>
                <a:path w="19264" h="38440" extrusionOk="0">
                  <a:moveTo>
                    <a:pt x="19088" y="1"/>
                  </a:moveTo>
                  <a:lnTo>
                    <a:pt x="19001" y="44"/>
                  </a:lnTo>
                  <a:lnTo>
                    <a:pt x="18957" y="88"/>
                  </a:lnTo>
                  <a:lnTo>
                    <a:pt x="18957" y="132"/>
                  </a:lnTo>
                  <a:lnTo>
                    <a:pt x="18386" y="2326"/>
                  </a:lnTo>
                  <a:lnTo>
                    <a:pt x="16763" y="5530"/>
                  </a:lnTo>
                  <a:lnTo>
                    <a:pt x="14656" y="9786"/>
                  </a:lnTo>
                  <a:lnTo>
                    <a:pt x="14656" y="9830"/>
                  </a:lnTo>
                  <a:lnTo>
                    <a:pt x="14218" y="11366"/>
                  </a:lnTo>
                  <a:lnTo>
                    <a:pt x="14218" y="11409"/>
                  </a:lnTo>
                  <a:lnTo>
                    <a:pt x="14042" y="15095"/>
                  </a:lnTo>
                  <a:lnTo>
                    <a:pt x="13559" y="17114"/>
                  </a:lnTo>
                  <a:lnTo>
                    <a:pt x="11936" y="20098"/>
                  </a:lnTo>
                  <a:lnTo>
                    <a:pt x="9522" y="23915"/>
                  </a:lnTo>
                  <a:lnTo>
                    <a:pt x="7328" y="27557"/>
                  </a:lnTo>
                  <a:lnTo>
                    <a:pt x="7284" y="27601"/>
                  </a:lnTo>
                  <a:lnTo>
                    <a:pt x="6626" y="29927"/>
                  </a:lnTo>
                  <a:lnTo>
                    <a:pt x="5749" y="33876"/>
                  </a:lnTo>
                  <a:lnTo>
                    <a:pt x="5310" y="34754"/>
                  </a:lnTo>
                  <a:lnTo>
                    <a:pt x="4915" y="34885"/>
                  </a:lnTo>
                  <a:lnTo>
                    <a:pt x="3072" y="34973"/>
                  </a:lnTo>
                  <a:lnTo>
                    <a:pt x="3028" y="34973"/>
                  </a:lnTo>
                  <a:lnTo>
                    <a:pt x="1492" y="35280"/>
                  </a:lnTo>
                  <a:lnTo>
                    <a:pt x="1448" y="35324"/>
                  </a:lnTo>
                  <a:lnTo>
                    <a:pt x="658" y="35851"/>
                  </a:lnTo>
                  <a:lnTo>
                    <a:pt x="615" y="35939"/>
                  </a:lnTo>
                  <a:lnTo>
                    <a:pt x="132" y="37211"/>
                  </a:lnTo>
                  <a:lnTo>
                    <a:pt x="88" y="37255"/>
                  </a:lnTo>
                  <a:lnTo>
                    <a:pt x="0" y="38264"/>
                  </a:lnTo>
                  <a:lnTo>
                    <a:pt x="44" y="38352"/>
                  </a:lnTo>
                  <a:lnTo>
                    <a:pt x="44" y="38396"/>
                  </a:lnTo>
                  <a:lnTo>
                    <a:pt x="88" y="38440"/>
                  </a:lnTo>
                  <a:lnTo>
                    <a:pt x="176" y="38440"/>
                  </a:lnTo>
                  <a:lnTo>
                    <a:pt x="307" y="38396"/>
                  </a:lnTo>
                  <a:lnTo>
                    <a:pt x="351" y="38308"/>
                  </a:lnTo>
                  <a:lnTo>
                    <a:pt x="439" y="37299"/>
                  </a:lnTo>
                  <a:lnTo>
                    <a:pt x="922" y="36114"/>
                  </a:lnTo>
                  <a:lnTo>
                    <a:pt x="1624" y="35631"/>
                  </a:lnTo>
                  <a:lnTo>
                    <a:pt x="3072" y="35324"/>
                  </a:lnTo>
                  <a:lnTo>
                    <a:pt x="4959" y="35237"/>
                  </a:lnTo>
                  <a:lnTo>
                    <a:pt x="5003" y="35237"/>
                  </a:lnTo>
                  <a:lnTo>
                    <a:pt x="5485" y="35061"/>
                  </a:lnTo>
                  <a:lnTo>
                    <a:pt x="5573" y="35017"/>
                  </a:lnTo>
                  <a:lnTo>
                    <a:pt x="5617" y="34973"/>
                  </a:lnTo>
                  <a:lnTo>
                    <a:pt x="6056" y="34052"/>
                  </a:lnTo>
                  <a:lnTo>
                    <a:pt x="6056" y="34008"/>
                  </a:lnTo>
                  <a:lnTo>
                    <a:pt x="6977" y="29971"/>
                  </a:lnTo>
                  <a:lnTo>
                    <a:pt x="7635" y="27733"/>
                  </a:lnTo>
                  <a:lnTo>
                    <a:pt x="9829" y="24135"/>
                  </a:lnTo>
                  <a:lnTo>
                    <a:pt x="12243" y="20273"/>
                  </a:lnTo>
                  <a:lnTo>
                    <a:pt x="13866" y="17289"/>
                  </a:lnTo>
                  <a:lnTo>
                    <a:pt x="13910" y="17246"/>
                  </a:lnTo>
                  <a:lnTo>
                    <a:pt x="14393" y="15139"/>
                  </a:lnTo>
                  <a:lnTo>
                    <a:pt x="14393" y="15095"/>
                  </a:lnTo>
                  <a:lnTo>
                    <a:pt x="14569" y="11453"/>
                  </a:lnTo>
                  <a:lnTo>
                    <a:pt x="14963" y="9961"/>
                  </a:lnTo>
                  <a:lnTo>
                    <a:pt x="17070" y="5661"/>
                  </a:lnTo>
                  <a:lnTo>
                    <a:pt x="18693" y="2458"/>
                  </a:lnTo>
                  <a:lnTo>
                    <a:pt x="18693" y="2414"/>
                  </a:lnTo>
                  <a:lnTo>
                    <a:pt x="19264" y="220"/>
                  </a:lnTo>
                  <a:lnTo>
                    <a:pt x="19264" y="176"/>
                  </a:lnTo>
                  <a:lnTo>
                    <a:pt x="19264" y="88"/>
                  </a:lnTo>
                  <a:lnTo>
                    <a:pt x="19220" y="44"/>
                  </a:lnTo>
                  <a:lnTo>
                    <a:pt x="1913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0" name="Google Shape;3010;p126"/>
            <p:cNvSpPr/>
            <p:nvPr/>
          </p:nvSpPr>
          <p:spPr>
            <a:xfrm>
              <a:off x="3057425" y="781400"/>
              <a:ext cx="247950" cy="648350"/>
            </a:xfrm>
            <a:custGeom>
              <a:avLst/>
              <a:gdLst/>
              <a:ahLst/>
              <a:cxnLst/>
              <a:rect l="l" t="t" r="r" b="b"/>
              <a:pathLst>
                <a:path w="9918" h="25934" extrusionOk="0">
                  <a:moveTo>
                    <a:pt x="9742" y="0"/>
                  </a:moveTo>
                  <a:lnTo>
                    <a:pt x="9655" y="44"/>
                  </a:lnTo>
                  <a:lnTo>
                    <a:pt x="9611" y="88"/>
                  </a:lnTo>
                  <a:lnTo>
                    <a:pt x="9567" y="132"/>
                  </a:lnTo>
                  <a:lnTo>
                    <a:pt x="8514" y="3028"/>
                  </a:lnTo>
                  <a:lnTo>
                    <a:pt x="7110" y="6363"/>
                  </a:lnTo>
                  <a:lnTo>
                    <a:pt x="5486" y="9654"/>
                  </a:lnTo>
                  <a:lnTo>
                    <a:pt x="3073" y="14744"/>
                  </a:lnTo>
                  <a:lnTo>
                    <a:pt x="2458" y="16631"/>
                  </a:lnTo>
                  <a:lnTo>
                    <a:pt x="1537" y="19615"/>
                  </a:lnTo>
                  <a:lnTo>
                    <a:pt x="528" y="22950"/>
                  </a:lnTo>
                  <a:lnTo>
                    <a:pt x="1" y="25714"/>
                  </a:lnTo>
                  <a:lnTo>
                    <a:pt x="1" y="25802"/>
                  </a:lnTo>
                  <a:lnTo>
                    <a:pt x="45" y="25846"/>
                  </a:lnTo>
                  <a:lnTo>
                    <a:pt x="89" y="25890"/>
                  </a:lnTo>
                  <a:lnTo>
                    <a:pt x="133" y="25934"/>
                  </a:lnTo>
                  <a:lnTo>
                    <a:pt x="176" y="25934"/>
                  </a:lnTo>
                  <a:lnTo>
                    <a:pt x="264" y="25890"/>
                  </a:lnTo>
                  <a:lnTo>
                    <a:pt x="352" y="25802"/>
                  </a:lnTo>
                  <a:lnTo>
                    <a:pt x="879" y="23038"/>
                  </a:lnTo>
                  <a:lnTo>
                    <a:pt x="1888" y="19703"/>
                  </a:lnTo>
                  <a:lnTo>
                    <a:pt x="2809" y="16763"/>
                  </a:lnTo>
                  <a:lnTo>
                    <a:pt x="3424" y="14876"/>
                  </a:lnTo>
                  <a:lnTo>
                    <a:pt x="5793" y="9830"/>
                  </a:lnTo>
                  <a:lnTo>
                    <a:pt x="7461" y="6495"/>
                  </a:lnTo>
                  <a:lnTo>
                    <a:pt x="8821" y="3160"/>
                  </a:lnTo>
                  <a:lnTo>
                    <a:pt x="9918" y="264"/>
                  </a:lnTo>
                  <a:lnTo>
                    <a:pt x="9918" y="176"/>
                  </a:lnTo>
                  <a:lnTo>
                    <a:pt x="9918" y="132"/>
                  </a:lnTo>
                  <a:lnTo>
                    <a:pt x="9874" y="44"/>
                  </a:lnTo>
                  <a:lnTo>
                    <a:pt x="9786" y="44"/>
                  </a:lnTo>
                  <a:lnTo>
                    <a:pt x="974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1" name="Google Shape;3011;p126"/>
            <p:cNvSpPr/>
            <p:nvPr/>
          </p:nvSpPr>
          <p:spPr>
            <a:xfrm>
              <a:off x="3021225" y="785800"/>
              <a:ext cx="255650" cy="654925"/>
            </a:xfrm>
            <a:custGeom>
              <a:avLst/>
              <a:gdLst/>
              <a:ahLst/>
              <a:cxnLst/>
              <a:rect l="l" t="t" r="r" b="b"/>
              <a:pathLst>
                <a:path w="10226" h="26197" extrusionOk="0">
                  <a:moveTo>
                    <a:pt x="9962" y="0"/>
                  </a:moveTo>
                  <a:lnTo>
                    <a:pt x="9918" y="44"/>
                  </a:lnTo>
                  <a:lnTo>
                    <a:pt x="9874" y="132"/>
                  </a:lnTo>
                  <a:lnTo>
                    <a:pt x="8821" y="2852"/>
                  </a:lnTo>
                  <a:lnTo>
                    <a:pt x="7241" y="6407"/>
                  </a:lnTo>
                  <a:lnTo>
                    <a:pt x="5442" y="9961"/>
                  </a:lnTo>
                  <a:lnTo>
                    <a:pt x="3906" y="12989"/>
                  </a:lnTo>
                  <a:lnTo>
                    <a:pt x="3906" y="13032"/>
                  </a:lnTo>
                  <a:lnTo>
                    <a:pt x="2151" y="18210"/>
                  </a:lnTo>
                  <a:lnTo>
                    <a:pt x="484" y="23388"/>
                  </a:lnTo>
                  <a:lnTo>
                    <a:pt x="1" y="25977"/>
                  </a:lnTo>
                  <a:lnTo>
                    <a:pt x="1" y="26065"/>
                  </a:lnTo>
                  <a:lnTo>
                    <a:pt x="45" y="26109"/>
                  </a:lnTo>
                  <a:lnTo>
                    <a:pt x="89" y="26153"/>
                  </a:lnTo>
                  <a:lnTo>
                    <a:pt x="133" y="26197"/>
                  </a:lnTo>
                  <a:lnTo>
                    <a:pt x="176" y="26197"/>
                  </a:lnTo>
                  <a:lnTo>
                    <a:pt x="308" y="26153"/>
                  </a:lnTo>
                  <a:lnTo>
                    <a:pt x="352" y="26065"/>
                  </a:lnTo>
                  <a:lnTo>
                    <a:pt x="835" y="23476"/>
                  </a:lnTo>
                  <a:lnTo>
                    <a:pt x="2458" y="18342"/>
                  </a:lnTo>
                  <a:lnTo>
                    <a:pt x="4257" y="13164"/>
                  </a:lnTo>
                  <a:lnTo>
                    <a:pt x="5749" y="10136"/>
                  </a:lnTo>
                  <a:lnTo>
                    <a:pt x="7548" y="6538"/>
                  </a:lnTo>
                  <a:lnTo>
                    <a:pt x="9128" y="3028"/>
                  </a:lnTo>
                  <a:lnTo>
                    <a:pt x="10225" y="263"/>
                  </a:lnTo>
                  <a:lnTo>
                    <a:pt x="10225" y="176"/>
                  </a:lnTo>
                  <a:lnTo>
                    <a:pt x="10225" y="88"/>
                  </a:lnTo>
                  <a:lnTo>
                    <a:pt x="10181" y="44"/>
                  </a:lnTo>
                  <a:lnTo>
                    <a:pt x="1009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2" name="Google Shape;3012;p126"/>
            <p:cNvSpPr/>
            <p:nvPr/>
          </p:nvSpPr>
          <p:spPr>
            <a:xfrm>
              <a:off x="2918125" y="827475"/>
              <a:ext cx="313750" cy="633000"/>
            </a:xfrm>
            <a:custGeom>
              <a:avLst/>
              <a:gdLst/>
              <a:ahLst/>
              <a:cxnLst/>
              <a:rect l="l" t="t" r="r" b="b"/>
              <a:pathLst>
                <a:path w="12550" h="25320" extrusionOk="0">
                  <a:moveTo>
                    <a:pt x="12331" y="0"/>
                  </a:moveTo>
                  <a:lnTo>
                    <a:pt x="12243" y="44"/>
                  </a:lnTo>
                  <a:lnTo>
                    <a:pt x="12199" y="88"/>
                  </a:lnTo>
                  <a:lnTo>
                    <a:pt x="10531" y="3862"/>
                  </a:lnTo>
                  <a:lnTo>
                    <a:pt x="9259" y="6407"/>
                  </a:lnTo>
                  <a:lnTo>
                    <a:pt x="6538" y="11936"/>
                  </a:lnTo>
                  <a:lnTo>
                    <a:pt x="4037" y="19483"/>
                  </a:lnTo>
                  <a:lnTo>
                    <a:pt x="2896" y="22160"/>
                  </a:lnTo>
                  <a:lnTo>
                    <a:pt x="1711" y="23608"/>
                  </a:lnTo>
                  <a:lnTo>
                    <a:pt x="746" y="23652"/>
                  </a:lnTo>
                  <a:lnTo>
                    <a:pt x="658" y="23696"/>
                  </a:lnTo>
                  <a:lnTo>
                    <a:pt x="614" y="23784"/>
                  </a:lnTo>
                  <a:lnTo>
                    <a:pt x="44" y="25100"/>
                  </a:lnTo>
                  <a:lnTo>
                    <a:pt x="0" y="25144"/>
                  </a:lnTo>
                  <a:lnTo>
                    <a:pt x="44" y="25232"/>
                  </a:lnTo>
                  <a:lnTo>
                    <a:pt x="88" y="25276"/>
                  </a:lnTo>
                  <a:lnTo>
                    <a:pt x="132" y="25319"/>
                  </a:lnTo>
                  <a:lnTo>
                    <a:pt x="307" y="25319"/>
                  </a:lnTo>
                  <a:lnTo>
                    <a:pt x="351" y="25232"/>
                  </a:lnTo>
                  <a:lnTo>
                    <a:pt x="878" y="24003"/>
                  </a:lnTo>
                  <a:lnTo>
                    <a:pt x="1799" y="23959"/>
                  </a:lnTo>
                  <a:lnTo>
                    <a:pt x="1887" y="23915"/>
                  </a:lnTo>
                  <a:lnTo>
                    <a:pt x="1931" y="23871"/>
                  </a:lnTo>
                  <a:lnTo>
                    <a:pt x="3203" y="22379"/>
                  </a:lnTo>
                  <a:lnTo>
                    <a:pt x="3247" y="22336"/>
                  </a:lnTo>
                  <a:lnTo>
                    <a:pt x="4388" y="19615"/>
                  </a:lnTo>
                  <a:lnTo>
                    <a:pt x="6845" y="12068"/>
                  </a:lnTo>
                  <a:lnTo>
                    <a:pt x="9566" y="6539"/>
                  </a:lnTo>
                  <a:lnTo>
                    <a:pt x="10839" y="3994"/>
                  </a:lnTo>
                  <a:lnTo>
                    <a:pt x="12550" y="220"/>
                  </a:lnTo>
                  <a:lnTo>
                    <a:pt x="12550" y="176"/>
                  </a:lnTo>
                  <a:lnTo>
                    <a:pt x="12550" y="88"/>
                  </a:lnTo>
                  <a:lnTo>
                    <a:pt x="12506" y="44"/>
                  </a:lnTo>
                  <a:lnTo>
                    <a:pt x="1246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3" name="Google Shape;3013;p126"/>
            <p:cNvSpPr/>
            <p:nvPr/>
          </p:nvSpPr>
          <p:spPr>
            <a:xfrm>
              <a:off x="2828150" y="830775"/>
              <a:ext cx="373025" cy="702100"/>
            </a:xfrm>
            <a:custGeom>
              <a:avLst/>
              <a:gdLst/>
              <a:ahLst/>
              <a:cxnLst/>
              <a:rect l="l" t="t" r="r" b="b"/>
              <a:pathLst>
                <a:path w="14921" h="28084" extrusionOk="0">
                  <a:moveTo>
                    <a:pt x="14701" y="0"/>
                  </a:moveTo>
                  <a:lnTo>
                    <a:pt x="14613" y="44"/>
                  </a:lnTo>
                  <a:lnTo>
                    <a:pt x="14569" y="88"/>
                  </a:lnTo>
                  <a:lnTo>
                    <a:pt x="13297" y="2808"/>
                  </a:lnTo>
                  <a:lnTo>
                    <a:pt x="11893" y="5573"/>
                  </a:lnTo>
                  <a:lnTo>
                    <a:pt x="9962" y="9434"/>
                  </a:lnTo>
                  <a:lnTo>
                    <a:pt x="8602" y="12506"/>
                  </a:lnTo>
                  <a:lnTo>
                    <a:pt x="7592" y="15622"/>
                  </a:lnTo>
                  <a:lnTo>
                    <a:pt x="6144" y="19351"/>
                  </a:lnTo>
                  <a:lnTo>
                    <a:pt x="4389" y="22204"/>
                  </a:lnTo>
                  <a:lnTo>
                    <a:pt x="3555" y="22555"/>
                  </a:lnTo>
                  <a:lnTo>
                    <a:pt x="3511" y="22598"/>
                  </a:lnTo>
                  <a:lnTo>
                    <a:pt x="2809" y="23344"/>
                  </a:lnTo>
                  <a:lnTo>
                    <a:pt x="2765" y="23388"/>
                  </a:lnTo>
                  <a:lnTo>
                    <a:pt x="45" y="27820"/>
                  </a:lnTo>
                  <a:lnTo>
                    <a:pt x="1" y="27864"/>
                  </a:lnTo>
                  <a:lnTo>
                    <a:pt x="1" y="27952"/>
                  </a:lnTo>
                  <a:lnTo>
                    <a:pt x="45" y="27996"/>
                  </a:lnTo>
                  <a:lnTo>
                    <a:pt x="89" y="28040"/>
                  </a:lnTo>
                  <a:lnTo>
                    <a:pt x="176" y="28084"/>
                  </a:lnTo>
                  <a:lnTo>
                    <a:pt x="264" y="28084"/>
                  </a:lnTo>
                  <a:lnTo>
                    <a:pt x="352" y="27996"/>
                  </a:lnTo>
                  <a:lnTo>
                    <a:pt x="3073" y="23564"/>
                  </a:lnTo>
                  <a:lnTo>
                    <a:pt x="3731" y="22862"/>
                  </a:lnTo>
                  <a:lnTo>
                    <a:pt x="4565" y="22511"/>
                  </a:lnTo>
                  <a:lnTo>
                    <a:pt x="4652" y="22423"/>
                  </a:lnTo>
                  <a:lnTo>
                    <a:pt x="6451" y="19527"/>
                  </a:lnTo>
                  <a:lnTo>
                    <a:pt x="7943" y="15753"/>
                  </a:lnTo>
                  <a:lnTo>
                    <a:pt x="8953" y="12638"/>
                  </a:lnTo>
                  <a:lnTo>
                    <a:pt x="10269" y="9566"/>
                  </a:lnTo>
                  <a:lnTo>
                    <a:pt x="12200" y="5705"/>
                  </a:lnTo>
                  <a:lnTo>
                    <a:pt x="13648" y="2940"/>
                  </a:lnTo>
                  <a:lnTo>
                    <a:pt x="14920" y="220"/>
                  </a:lnTo>
                  <a:lnTo>
                    <a:pt x="14920" y="176"/>
                  </a:lnTo>
                  <a:lnTo>
                    <a:pt x="14920" y="88"/>
                  </a:lnTo>
                  <a:lnTo>
                    <a:pt x="14876" y="44"/>
                  </a:lnTo>
                  <a:lnTo>
                    <a:pt x="1483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4" name="Google Shape;3014;p126"/>
            <p:cNvSpPr/>
            <p:nvPr/>
          </p:nvSpPr>
          <p:spPr>
            <a:xfrm>
              <a:off x="2789775" y="802250"/>
              <a:ext cx="359825" cy="736100"/>
            </a:xfrm>
            <a:custGeom>
              <a:avLst/>
              <a:gdLst/>
              <a:ahLst/>
              <a:cxnLst/>
              <a:rect l="l" t="t" r="r" b="b"/>
              <a:pathLst>
                <a:path w="14393" h="29444" extrusionOk="0">
                  <a:moveTo>
                    <a:pt x="14174" y="0"/>
                  </a:moveTo>
                  <a:lnTo>
                    <a:pt x="14086" y="44"/>
                  </a:lnTo>
                  <a:lnTo>
                    <a:pt x="14086" y="132"/>
                  </a:lnTo>
                  <a:lnTo>
                    <a:pt x="13164" y="2150"/>
                  </a:lnTo>
                  <a:lnTo>
                    <a:pt x="11585" y="5266"/>
                  </a:lnTo>
                  <a:lnTo>
                    <a:pt x="9742" y="9040"/>
                  </a:lnTo>
                  <a:lnTo>
                    <a:pt x="7942" y="12769"/>
                  </a:lnTo>
                  <a:lnTo>
                    <a:pt x="6494" y="15841"/>
                  </a:lnTo>
                  <a:lnTo>
                    <a:pt x="4959" y="18913"/>
                  </a:lnTo>
                  <a:lnTo>
                    <a:pt x="3379" y="22028"/>
                  </a:lnTo>
                  <a:lnTo>
                    <a:pt x="1711" y="25144"/>
                  </a:lnTo>
                  <a:lnTo>
                    <a:pt x="0" y="29225"/>
                  </a:lnTo>
                  <a:lnTo>
                    <a:pt x="0" y="29268"/>
                  </a:lnTo>
                  <a:lnTo>
                    <a:pt x="0" y="29356"/>
                  </a:lnTo>
                  <a:lnTo>
                    <a:pt x="44" y="29400"/>
                  </a:lnTo>
                  <a:lnTo>
                    <a:pt x="132" y="29444"/>
                  </a:lnTo>
                  <a:lnTo>
                    <a:pt x="176" y="29444"/>
                  </a:lnTo>
                  <a:lnTo>
                    <a:pt x="263" y="29400"/>
                  </a:lnTo>
                  <a:lnTo>
                    <a:pt x="351" y="29356"/>
                  </a:lnTo>
                  <a:lnTo>
                    <a:pt x="2019" y="25319"/>
                  </a:lnTo>
                  <a:lnTo>
                    <a:pt x="3686" y="22204"/>
                  </a:lnTo>
                  <a:lnTo>
                    <a:pt x="5266" y="19088"/>
                  </a:lnTo>
                  <a:lnTo>
                    <a:pt x="6802" y="15973"/>
                  </a:lnTo>
                  <a:lnTo>
                    <a:pt x="8250" y="12901"/>
                  </a:lnTo>
                  <a:lnTo>
                    <a:pt x="10049" y="9171"/>
                  </a:lnTo>
                  <a:lnTo>
                    <a:pt x="11892" y="5441"/>
                  </a:lnTo>
                  <a:lnTo>
                    <a:pt x="13471" y="2326"/>
                  </a:lnTo>
                  <a:lnTo>
                    <a:pt x="14393" y="264"/>
                  </a:lnTo>
                  <a:lnTo>
                    <a:pt x="14393" y="176"/>
                  </a:lnTo>
                  <a:lnTo>
                    <a:pt x="14393" y="132"/>
                  </a:lnTo>
                  <a:lnTo>
                    <a:pt x="14349" y="88"/>
                  </a:lnTo>
                  <a:lnTo>
                    <a:pt x="14305" y="44"/>
                  </a:lnTo>
                  <a:lnTo>
                    <a:pt x="1421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5" name="Google Shape;3015;p126"/>
            <p:cNvSpPr/>
            <p:nvPr/>
          </p:nvSpPr>
          <p:spPr>
            <a:xfrm>
              <a:off x="2754650" y="825275"/>
              <a:ext cx="332425" cy="722950"/>
            </a:xfrm>
            <a:custGeom>
              <a:avLst/>
              <a:gdLst/>
              <a:ahLst/>
              <a:cxnLst/>
              <a:rect l="l" t="t" r="r" b="b"/>
              <a:pathLst>
                <a:path w="13297" h="28918" extrusionOk="0">
                  <a:moveTo>
                    <a:pt x="13033" y="1"/>
                  </a:moveTo>
                  <a:lnTo>
                    <a:pt x="12990" y="45"/>
                  </a:lnTo>
                  <a:lnTo>
                    <a:pt x="12946" y="88"/>
                  </a:lnTo>
                  <a:lnTo>
                    <a:pt x="11498" y="4608"/>
                  </a:lnTo>
                  <a:lnTo>
                    <a:pt x="9523" y="8601"/>
                  </a:lnTo>
                  <a:lnTo>
                    <a:pt x="7636" y="12419"/>
                  </a:lnTo>
                  <a:lnTo>
                    <a:pt x="5881" y="15973"/>
                  </a:lnTo>
                  <a:lnTo>
                    <a:pt x="4126" y="19484"/>
                  </a:lnTo>
                  <a:lnTo>
                    <a:pt x="2327" y="23038"/>
                  </a:lnTo>
                  <a:lnTo>
                    <a:pt x="352" y="26680"/>
                  </a:lnTo>
                  <a:lnTo>
                    <a:pt x="308" y="26768"/>
                  </a:lnTo>
                  <a:lnTo>
                    <a:pt x="1" y="28698"/>
                  </a:lnTo>
                  <a:lnTo>
                    <a:pt x="1" y="28786"/>
                  </a:lnTo>
                  <a:lnTo>
                    <a:pt x="1" y="28830"/>
                  </a:lnTo>
                  <a:lnTo>
                    <a:pt x="45" y="28874"/>
                  </a:lnTo>
                  <a:lnTo>
                    <a:pt x="133" y="28918"/>
                  </a:lnTo>
                  <a:lnTo>
                    <a:pt x="264" y="28874"/>
                  </a:lnTo>
                  <a:lnTo>
                    <a:pt x="308" y="28742"/>
                  </a:lnTo>
                  <a:lnTo>
                    <a:pt x="659" y="26855"/>
                  </a:lnTo>
                  <a:lnTo>
                    <a:pt x="2634" y="23170"/>
                  </a:lnTo>
                  <a:lnTo>
                    <a:pt x="4477" y="19615"/>
                  </a:lnTo>
                  <a:lnTo>
                    <a:pt x="6232" y="16105"/>
                  </a:lnTo>
                  <a:lnTo>
                    <a:pt x="7943" y="12550"/>
                  </a:lnTo>
                  <a:lnTo>
                    <a:pt x="9830" y="8733"/>
                  </a:lnTo>
                  <a:lnTo>
                    <a:pt x="11805" y="4784"/>
                  </a:lnTo>
                  <a:lnTo>
                    <a:pt x="11805" y="4740"/>
                  </a:lnTo>
                  <a:lnTo>
                    <a:pt x="13297" y="220"/>
                  </a:lnTo>
                  <a:lnTo>
                    <a:pt x="13297" y="132"/>
                  </a:lnTo>
                  <a:lnTo>
                    <a:pt x="13253" y="88"/>
                  </a:lnTo>
                  <a:lnTo>
                    <a:pt x="1325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6" name="Google Shape;3016;p126"/>
            <p:cNvSpPr/>
            <p:nvPr/>
          </p:nvSpPr>
          <p:spPr>
            <a:xfrm>
              <a:off x="2734925" y="958025"/>
              <a:ext cx="270975" cy="606675"/>
            </a:xfrm>
            <a:custGeom>
              <a:avLst/>
              <a:gdLst/>
              <a:ahLst/>
              <a:cxnLst/>
              <a:rect l="l" t="t" r="r" b="b"/>
              <a:pathLst>
                <a:path w="10839" h="24267" extrusionOk="0">
                  <a:moveTo>
                    <a:pt x="10619" y="0"/>
                  </a:moveTo>
                  <a:lnTo>
                    <a:pt x="10531" y="44"/>
                  </a:lnTo>
                  <a:lnTo>
                    <a:pt x="10531" y="88"/>
                  </a:lnTo>
                  <a:lnTo>
                    <a:pt x="9610" y="2326"/>
                  </a:lnTo>
                  <a:lnTo>
                    <a:pt x="8645" y="4520"/>
                  </a:lnTo>
                  <a:lnTo>
                    <a:pt x="7635" y="6714"/>
                  </a:lnTo>
                  <a:lnTo>
                    <a:pt x="6582" y="8864"/>
                  </a:lnTo>
                  <a:lnTo>
                    <a:pt x="4476" y="13164"/>
                  </a:lnTo>
                  <a:lnTo>
                    <a:pt x="2326" y="17333"/>
                  </a:lnTo>
                  <a:lnTo>
                    <a:pt x="351" y="21107"/>
                  </a:lnTo>
                  <a:lnTo>
                    <a:pt x="351" y="21151"/>
                  </a:lnTo>
                  <a:lnTo>
                    <a:pt x="0" y="22423"/>
                  </a:lnTo>
                  <a:lnTo>
                    <a:pt x="0" y="22467"/>
                  </a:lnTo>
                  <a:lnTo>
                    <a:pt x="88" y="24091"/>
                  </a:lnTo>
                  <a:lnTo>
                    <a:pt x="132" y="24222"/>
                  </a:lnTo>
                  <a:lnTo>
                    <a:pt x="263" y="24266"/>
                  </a:lnTo>
                  <a:lnTo>
                    <a:pt x="351" y="24266"/>
                  </a:lnTo>
                  <a:lnTo>
                    <a:pt x="395" y="24222"/>
                  </a:lnTo>
                  <a:lnTo>
                    <a:pt x="439" y="24134"/>
                  </a:lnTo>
                  <a:lnTo>
                    <a:pt x="439" y="24091"/>
                  </a:lnTo>
                  <a:lnTo>
                    <a:pt x="351" y="22511"/>
                  </a:lnTo>
                  <a:lnTo>
                    <a:pt x="658" y="21282"/>
                  </a:lnTo>
                  <a:lnTo>
                    <a:pt x="2633" y="17508"/>
                  </a:lnTo>
                  <a:lnTo>
                    <a:pt x="4783" y="13296"/>
                  </a:lnTo>
                  <a:lnTo>
                    <a:pt x="6889" y="9040"/>
                  </a:lnTo>
                  <a:lnTo>
                    <a:pt x="7942" y="6846"/>
                  </a:lnTo>
                  <a:lnTo>
                    <a:pt x="8952" y="4695"/>
                  </a:lnTo>
                  <a:lnTo>
                    <a:pt x="9917" y="2458"/>
                  </a:lnTo>
                  <a:lnTo>
                    <a:pt x="10839" y="220"/>
                  </a:lnTo>
                  <a:lnTo>
                    <a:pt x="10839" y="176"/>
                  </a:lnTo>
                  <a:lnTo>
                    <a:pt x="10839" y="88"/>
                  </a:lnTo>
                  <a:lnTo>
                    <a:pt x="10795" y="44"/>
                  </a:lnTo>
                  <a:lnTo>
                    <a:pt x="1075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7" name="Google Shape;3017;p126"/>
            <p:cNvSpPr/>
            <p:nvPr/>
          </p:nvSpPr>
          <p:spPr>
            <a:xfrm>
              <a:off x="2697625" y="973375"/>
              <a:ext cx="265500" cy="607775"/>
            </a:xfrm>
            <a:custGeom>
              <a:avLst/>
              <a:gdLst/>
              <a:ahLst/>
              <a:cxnLst/>
              <a:rect l="l" t="t" r="r" b="b"/>
              <a:pathLst>
                <a:path w="10620" h="24311" extrusionOk="0">
                  <a:moveTo>
                    <a:pt x="10444" y="1"/>
                  </a:moveTo>
                  <a:lnTo>
                    <a:pt x="10400" y="44"/>
                  </a:lnTo>
                  <a:lnTo>
                    <a:pt x="10312" y="88"/>
                  </a:lnTo>
                  <a:lnTo>
                    <a:pt x="10268" y="132"/>
                  </a:lnTo>
                  <a:lnTo>
                    <a:pt x="8206" y="5398"/>
                  </a:lnTo>
                  <a:lnTo>
                    <a:pt x="6758" y="8206"/>
                  </a:lnTo>
                  <a:lnTo>
                    <a:pt x="5266" y="11497"/>
                  </a:lnTo>
                  <a:lnTo>
                    <a:pt x="3862" y="14349"/>
                  </a:lnTo>
                  <a:lnTo>
                    <a:pt x="2019" y="17684"/>
                  </a:lnTo>
                  <a:lnTo>
                    <a:pt x="439" y="20888"/>
                  </a:lnTo>
                  <a:lnTo>
                    <a:pt x="395" y="20931"/>
                  </a:lnTo>
                  <a:lnTo>
                    <a:pt x="0" y="22599"/>
                  </a:lnTo>
                  <a:lnTo>
                    <a:pt x="0" y="22643"/>
                  </a:lnTo>
                  <a:lnTo>
                    <a:pt x="220" y="24179"/>
                  </a:lnTo>
                  <a:lnTo>
                    <a:pt x="263" y="24266"/>
                  </a:lnTo>
                  <a:lnTo>
                    <a:pt x="395" y="24310"/>
                  </a:lnTo>
                  <a:lnTo>
                    <a:pt x="483" y="24310"/>
                  </a:lnTo>
                  <a:lnTo>
                    <a:pt x="527" y="24266"/>
                  </a:lnTo>
                  <a:lnTo>
                    <a:pt x="571" y="24179"/>
                  </a:lnTo>
                  <a:lnTo>
                    <a:pt x="571" y="24135"/>
                  </a:lnTo>
                  <a:lnTo>
                    <a:pt x="351" y="22643"/>
                  </a:lnTo>
                  <a:lnTo>
                    <a:pt x="746" y="21019"/>
                  </a:lnTo>
                  <a:lnTo>
                    <a:pt x="2326" y="17816"/>
                  </a:lnTo>
                  <a:lnTo>
                    <a:pt x="4169" y="14481"/>
                  </a:lnTo>
                  <a:lnTo>
                    <a:pt x="5573" y="11673"/>
                  </a:lnTo>
                  <a:lnTo>
                    <a:pt x="7109" y="8382"/>
                  </a:lnTo>
                  <a:lnTo>
                    <a:pt x="8557" y="5573"/>
                  </a:lnTo>
                  <a:lnTo>
                    <a:pt x="8557" y="5529"/>
                  </a:lnTo>
                  <a:lnTo>
                    <a:pt x="10619" y="264"/>
                  </a:lnTo>
                  <a:lnTo>
                    <a:pt x="10619" y="176"/>
                  </a:lnTo>
                  <a:lnTo>
                    <a:pt x="10619" y="132"/>
                  </a:lnTo>
                  <a:lnTo>
                    <a:pt x="10575" y="44"/>
                  </a:lnTo>
                  <a:lnTo>
                    <a:pt x="10531" y="44"/>
                  </a:lnTo>
                  <a:lnTo>
                    <a:pt x="1044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8" name="Google Shape;3018;p126"/>
            <p:cNvSpPr/>
            <p:nvPr/>
          </p:nvSpPr>
          <p:spPr>
            <a:xfrm>
              <a:off x="2630700" y="1103925"/>
              <a:ext cx="223825" cy="530975"/>
            </a:xfrm>
            <a:custGeom>
              <a:avLst/>
              <a:gdLst/>
              <a:ahLst/>
              <a:cxnLst/>
              <a:rect l="l" t="t" r="r" b="b"/>
              <a:pathLst>
                <a:path w="8953" h="21239" extrusionOk="0">
                  <a:moveTo>
                    <a:pt x="8733" y="0"/>
                  </a:moveTo>
                  <a:lnTo>
                    <a:pt x="8689" y="44"/>
                  </a:lnTo>
                  <a:lnTo>
                    <a:pt x="8645" y="88"/>
                  </a:lnTo>
                  <a:lnTo>
                    <a:pt x="6451" y="4388"/>
                  </a:lnTo>
                  <a:lnTo>
                    <a:pt x="5003" y="7372"/>
                  </a:lnTo>
                  <a:lnTo>
                    <a:pt x="3379" y="10356"/>
                  </a:lnTo>
                  <a:lnTo>
                    <a:pt x="1405" y="14261"/>
                  </a:lnTo>
                  <a:lnTo>
                    <a:pt x="1405" y="14305"/>
                  </a:lnTo>
                  <a:lnTo>
                    <a:pt x="790" y="16455"/>
                  </a:lnTo>
                  <a:lnTo>
                    <a:pt x="0" y="21063"/>
                  </a:lnTo>
                  <a:lnTo>
                    <a:pt x="0" y="21107"/>
                  </a:lnTo>
                  <a:lnTo>
                    <a:pt x="44" y="21195"/>
                  </a:lnTo>
                  <a:lnTo>
                    <a:pt x="88" y="21238"/>
                  </a:lnTo>
                  <a:lnTo>
                    <a:pt x="176" y="21238"/>
                  </a:lnTo>
                  <a:lnTo>
                    <a:pt x="308" y="21195"/>
                  </a:lnTo>
                  <a:lnTo>
                    <a:pt x="351" y="21107"/>
                  </a:lnTo>
                  <a:lnTo>
                    <a:pt x="1141" y="16543"/>
                  </a:lnTo>
                  <a:lnTo>
                    <a:pt x="1712" y="14393"/>
                  </a:lnTo>
                  <a:lnTo>
                    <a:pt x="3686" y="10532"/>
                  </a:lnTo>
                  <a:lnTo>
                    <a:pt x="5310" y="7504"/>
                  </a:lnTo>
                  <a:lnTo>
                    <a:pt x="6802" y="4564"/>
                  </a:lnTo>
                  <a:lnTo>
                    <a:pt x="8952" y="264"/>
                  </a:lnTo>
                  <a:lnTo>
                    <a:pt x="8952" y="176"/>
                  </a:lnTo>
                  <a:lnTo>
                    <a:pt x="8952" y="132"/>
                  </a:lnTo>
                  <a:lnTo>
                    <a:pt x="8908" y="44"/>
                  </a:lnTo>
                  <a:lnTo>
                    <a:pt x="886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9" name="Google Shape;3019;p126"/>
            <p:cNvSpPr/>
            <p:nvPr/>
          </p:nvSpPr>
          <p:spPr>
            <a:xfrm>
              <a:off x="2619725" y="1124775"/>
              <a:ext cx="194200" cy="436625"/>
            </a:xfrm>
            <a:custGeom>
              <a:avLst/>
              <a:gdLst/>
              <a:ahLst/>
              <a:cxnLst/>
              <a:rect l="l" t="t" r="r" b="b"/>
              <a:pathLst>
                <a:path w="7768" h="17465" extrusionOk="0">
                  <a:moveTo>
                    <a:pt x="7548" y="0"/>
                  </a:moveTo>
                  <a:lnTo>
                    <a:pt x="7460" y="44"/>
                  </a:lnTo>
                  <a:lnTo>
                    <a:pt x="7416" y="88"/>
                  </a:lnTo>
                  <a:lnTo>
                    <a:pt x="6188" y="2501"/>
                  </a:lnTo>
                  <a:lnTo>
                    <a:pt x="4696" y="5661"/>
                  </a:lnTo>
                  <a:lnTo>
                    <a:pt x="3160" y="8469"/>
                  </a:lnTo>
                  <a:lnTo>
                    <a:pt x="966" y="12681"/>
                  </a:lnTo>
                  <a:lnTo>
                    <a:pt x="176" y="15007"/>
                  </a:lnTo>
                  <a:lnTo>
                    <a:pt x="176" y="15051"/>
                  </a:lnTo>
                  <a:lnTo>
                    <a:pt x="1" y="17245"/>
                  </a:lnTo>
                  <a:lnTo>
                    <a:pt x="1" y="17333"/>
                  </a:lnTo>
                  <a:lnTo>
                    <a:pt x="45" y="17377"/>
                  </a:lnTo>
                  <a:lnTo>
                    <a:pt x="88" y="17421"/>
                  </a:lnTo>
                  <a:lnTo>
                    <a:pt x="176" y="17464"/>
                  </a:lnTo>
                  <a:lnTo>
                    <a:pt x="308" y="17421"/>
                  </a:lnTo>
                  <a:lnTo>
                    <a:pt x="352" y="17289"/>
                  </a:lnTo>
                  <a:lnTo>
                    <a:pt x="527" y="15095"/>
                  </a:lnTo>
                  <a:lnTo>
                    <a:pt x="1273" y="12813"/>
                  </a:lnTo>
                  <a:lnTo>
                    <a:pt x="3467" y="8601"/>
                  </a:lnTo>
                  <a:lnTo>
                    <a:pt x="5003" y="5792"/>
                  </a:lnTo>
                  <a:lnTo>
                    <a:pt x="6539" y="2677"/>
                  </a:lnTo>
                  <a:lnTo>
                    <a:pt x="7767" y="263"/>
                  </a:lnTo>
                  <a:lnTo>
                    <a:pt x="7767" y="176"/>
                  </a:lnTo>
                  <a:lnTo>
                    <a:pt x="7767" y="132"/>
                  </a:lnTo>
                  <a:lnTo>
                    <a:pt x="7724" y="44"/>
                  </a:lnTo>
                  <a:lnTo>
                    <a:pt x="768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0" name="Google Shape;3020;p126"/>
            <p:cNvSpPr/>
            <p:nvPr/>
          </p:nvSpPr>
          <p:spPr>
            <a:xfrm>
              <a:off x="2592300" y="1141225"/>
              <a:ext cx="183225" cy="483800"/>
            </a:xfrm>
            <a:custGeom>
              <a:avLst/>
              <a:gdLst/>
              <a:ahLst/>
              <a:cxnLst/>
              <a:rect l="l" t="t" r="r" b="b"/>
              <a:pathLst>
                <a:path w="7329" h="19352" extrusionOk="0">
                  <a:moveTo>
                    <a:pt x="7153" y="0"/>
                  </a:moveTo>
                  <a:lnTo>
                    <a:pt x="7109" y="44"/>
                  </a:lnTo>
                  <a:lnTo>
                    <a:pt x="7022" y="44"/>
                  </a:lnTo>
                  <a:lnTo>
                    <a:pt x="7022" y="132"/>
                  </a:lnTo>
                  <a:lnTo>
                    <a:pt x="5749" y="2677"/>
                  </a:lnTo>
                  <a:lnTo>
                    <a:pt x="4476" y="5178"/>
                  </a:lnTo>
                  <a:lnTo>
                    <a:pt x="1229" y="11277"/>
                  </a:lnTo>
                  <a:lnTo>
                    <a:pt x="1229" y="11321"/>
                  </a:lnTo>
                  <a:lnTo>
                    <a:pt x="308" y="13735"/>
                  </a:lnTo>
                  <a:lnTo>
                    <a:pt x="308" y="13779"/>
                  </a:lnTo>
                  <a:lnTo>
                    <a:pt x="1" y="16017"/>
                  </a:lnTo>
                  <a:lnTo>
                    <a:pt x="1" y="16060"/>
                  </a:lnTo>
                  <a:lnTo>
                    <a:pt x="132" y="19176"/>
                  </a:lnTo>
                  <a:lnTo>
                    <a:pt x="132" y="19264"/>
                  </a:lnTo>
                  <a:lnTo>
                    <a:pt x="176" y="19308"/>
                  </a:lnTo>
                  <a:lnTo>
                    <a:pt x="308" y="19351"/>
                  </a:lnTo>
                  <a:lnTo>
                    <a:pt x="396" y="19351"/>
                  </a:lnTo>
                  <a:lnTo>
                    <a:pt x="439" y="19308"/>
                  </a:lnTo>
                  <a:lnTo>
                    <a:pt x="483" y="19264"/>
                  </a:lnTo>
                  <a:lnTo>
                    <a:pt x="483" y="19176"/>
                  </a:lnTo>
                  <a:lnTo>
                    <a:pt x="352" y="16060"/>
                  </a:lnTo>
                  <a:lnTo>
                    <a:pt x="659" y="13866"/>
                  </a:lnTo>
                  <a:lnTo>
                    <a:pt x="1536" y="11453"/>
                  </a:lnTo>
                  <a:lnTo>
                    <a:pt x="4827" y="5354"/>
                  </a:lnTo>
                  <a:lnTo>
                    <a:pt x="6100" y="2852"/>
                  </a:lnTo>
                  <a:lnTo>
                    <a:pt x="7329" y="264"/>
                  </a:lnTo>
                  <a:lnTo>
                    <a:pt x="7329" y="176"/>
                  </a:lnTo>
                  <a:lnTo>
                    <a:pt x="7329" y="132"/>
                  </a:lnTo>
                  <a:lnTo>
                    <a:pt x="7285" y="88"/>
                  </a:lnTo>
                  <a:lnTo>
                    <a:pt x="7241" y="44"/>
                  </a:lnTo>
                  <a:lnTo>
                    <a:pt x="715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1" name="Google Shape;3021;p126"/>
            <p:cNvSpPr/>
            <p:nvPr/>
          </p:nvSpPr>
          <p:spPr>
            <a:xfrm>
              <a:off x="2263200" y="1174125"/>
              <a:ext cx="342300" cy="810725"/>
            </a:xfrm>
            <a:custGeom>
              <a:avLst/>
              <a:gdLst/>
              <a:ahLst/>
              <a:cxnLst/>
              <a:rect l="l" t="t" r="r" b="b"/>
              <a:pathLst>
                <a:path w="13692" h="32429" extrusionOk="0">
                  <a:moveTo>
                    <a:pt x="13384" y="1"/>
                  </a:moveTo>
                  <a:lnTo>
                    <a:pt x="13340" y="88"/>
                  </a:lnTo>
                  <a:lnTo>
                    <a:pt x="11014" y="4389"/>
                  </a:lnTo>
                  <a:lnTo>
                    <a:pt x="9479" y="7241"/>
                  </a:lnTo>
                  <a:lnTo>
                    <a:pt x="8294" y="9918"/>
                  </a:lnTo>
                  <a:lnTo>
                    <a:pt x="7723" y="11980"/>
                  </a:lnTo>
                  <a:lnTo>
                    <a:pt x="7723" y="12024"/>
                  </a:lnTo>
                  <a:lnTo>
                    <a:pt x="7548" y="16544"/>
                  </a:lnTo>
                  <a:lnTo>
                    <a:pt x="7153" y="17816"/>
                  </a:lnTo>
                  <a:lnTo>
                    <a:pt x="5003" y="21502"/>
                  </a:lnTo>
                  <a:lnTo>
                    <a:pt x="1975" y="26329"/>
                  </a:lnTo>
                  <a:lnTo>
                    <a:pt x="0" y="31682"/>
                  </a:lnTo>
                  <a:lnTo>
                    <a:pt x="0" y="31770"/>
                  </a:lnTo>
                  <a:lnTo>
                    <a:pt x="0" y="31814"/>
                  </a:lnTo>
                  <a:lnTo>
                    <a:pt x="352" y="32340"/>
                  </a:lnTo>
                  <a:lnTo>
                    <a:pt x="395" y="32428"/>
                  </a:lnTo>
                  <a:lnTo>
                    <a:pt x="571" y="32428"/>
                  </a:lnTo>
                  <a:lnTo>
                    <a:pt x="615" y="32384"/>
                  </a:lnTo>
                  <a:lnTo>
                    <a:pt x="2897" y="30015"/>
                  </a:lnTo>
                  <a:lnTo>
                    <a:pt x="2940" y="29971"/>
                  </a:lnTo>
                  <a:lnTo>
                    <a:pt x="2940" y="29927"/>
                  </a:lnTo>
                  <a:lnTo>
                    <a:pt x="2940" y="29839"/>
                  </a:lnTo>
                  <a:lnTo>
                    <a:pt x="2897" y="29795"/>
                  </a:lnTo>
                  <a:lnTo>
                    <a:pt x="2853" y="29752"/>
                  </a:lnTo>
                  <a:lnTo>
                    <a:pt x="2721" y="29752"/>
                  </a:lnTo>
                  <a:lnTo>
                    <a:pt x="2633" y="29795"/>
                  </a:lnTo>
                  <a:lnTo>
                    <a:pt x="527" y="31989"/>
                  </a:lnTo>
                  <a:lnTo>
                    <a:pt x="352" y="31726"/>
                  </a:lnTo>
                  <a:lnTo>
                    <a:pt x="2282" y="26504"/>
                  </a:lnTo>
                  <a:lnTo>
                    <a:pt x="5310" y="21678"/>
                  </a:lnTo>
                  <a:lnTo>
                    <a:pt x="7460" y="17992"/>
                  </a:lnTo>
                  <a:lnTo>
                    <a:pt x="7504" y="17948"/>
                  </a:lnTo>
                  <a:lnTo>
                    <a:pt x="7899" y="16631"/>
                  </a:lnTo>
                  <a:lnTo>
                    <a:pt x="7899" y="16587"/>
                  </a:lnTo>
                  <a:lnTo>
                    <a:pt x="8074" y="12024"/>
                  </a:lnTo>
                  <a:lnTo>
                    <a:pt x="8645" y="10049"/>
                  </a:lnTo>
                  <a:lnTo>
                    <a:pt x="9830" y="7373"/>
                  </a:lnTo>
                  <a:lnTo>
                    <a:pt x="11322" y="4564"/>
                  </a:lnTo>
                  <a:lnTo>
                    <a:pt x="13647" y="264"/>
                  </a:lnTo>
                  <a:lnTo>
                    <a:pt x="13691" y="176"/>
                  </a:lnTo>
                  <a:lnTo>
                    <a:pt x="13691" y="88"/>
                  </a:lnTo>
                  <a:lnTo>
                    <a:pt x="13647" y="45"/>
                  </a:lnTo>
                  <a:lnTo>
                    <a:pt x="1360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2" name="Google Shape;3022;p126"/>
            <p:cNvSpPr/>
            <p:nvPr/>
          </p:nvSpPr>
          <p:spPr>
            <a:xfrm>
              <a:off x="3125450" y="769325"/>
              <a:ext cx="242475" cy="648375"/>
            </a:xfrm>
            <a:custGeom>
              <a:avLst/>
              <a:gdLst/>
              <a:ahLst/>
              <a:cxnLst/>
              <a:rect l="l" t="t" r="r" b="b"/>
              <a:pathLst>
                <a:path w="9699" h="25935" extrusionOk="0">
                  <a:moveTo>
                    <a:pt x="9479" y="1"/>
                  </a:moveTo>
                  <a:lnTo>
                    <a:pt x="9435" y="45"/>
                  </a:lnTo>
                  <a:lnTo>
                    <a:pt x="9391" y="89"/>
                  </a:lnTo>
                  <a:lnTo>
                    <a:pt x="8996" y="878"/>
                  </a:lnTo>
                  <a:lnTo>
                    <a:pt x="8952" y="878"/>
                  </a:lnTo>
                  <a:lnTo>
                    <a:pt x="8162" y="2941"/>
                  </a:lnTo>
                  <a:lnTo>
                    <a:pt x="6846" y="6846"/>
                  </a:lnTo>
                  <a:lnTo>
                    <a:pt x="5573" y="9742"/>
                  </a:lnTo>
                  <a:lnTo>
                    <a:pt x="4652" y="11410"/>
                  </a:lnTo>
                  <a:lnTo>
                    <a:pt x="3862" y="12989"/>
                  </a:lnTo>
                  <a:lnTo>
                    <a:pt x="3160" y="14525"/>
                  </a:lnTo>
                  <a:lnTo>
                    <a:pt x="2590" y="16017"/>
                  </a:lnTo>
                  <a:lnTo>
                    <a:pt x="2019" y="17553"/>
                  </a:lnTo>
                  <a:lnTo>
                    <a:pt x="1536" y="19089"/>
                  </a:lnTo>
                  <a:lnTo>
                    <a:pt x="483" y="22380"/>
                  </a:lnTo>
                  <a:lnTo>
                    <a:pt x="88" y="23696"/>
                  </a:lnTo>
                  <a:lnTo>
                    <a:pt x="88" y="23740"/>
                  </a:lnTo>
                  <a:lnTo>
                    <a:pt x="1" y="25759"/>
                  </a:lnTo>
                  <a:lnTo>
                    <a:pt x="1" y="25802"/>
                  </a:lnTo>
                  <a:lnTo>
                    <a:pt x="44" y="25846"/>
                  </a:lnTo>
                  <a:lnTo>
                    <a:pt x="88" y="25890"/>
                  </a:lnTo>
                  <a:lnTo>
                    <a:pt x="176" y="25934"/>
                  </a:lnTo>
                  <a:lnTo>
                    <a:pt x="308" y="25890"/>
                  </a:lnTo>
                  <a:lnTo>
                    <a:pt x="352" y="25759"/>
                  </a:lnTo>
                  <a:lnTo>
                    <a:pt x="439" y="23784"/>
                  </a:lnTo>
                  <a:lnTo>
                    <a:pt x="834" y="22511"/>
                  </a:lnTo>
                  <a:lnTo>
                    <a:pt x="1844" y="19220"/>
                  </a:lnTo>
                  <a:lnTo>
                    <a:pt x="2370" y="17685"/>
                  </a:lnTo>
                  <a:lnTo>
                    <a:pt x="2897" y="16149"/>
                  </a:lnTo>
                  <a:lnTo>
                    <a:pt x="3511" y="14657"/>
                  </a:lnTo>
                  <a:lnTo>
                    <a:pt x="4169" y="13121"/>
                  </a:lnTo>
                  <a:lnTo>
                    <a:pt x="4959" y="11541"/>
                  </a:lnTo>
                  <a:lnTo>
                    <a:pt x="5881" y="9874"/>
                  </a:lnTo>
                  <a:lnTo>
                    <a:pt x="7153" y="6978"/>
                  </a:lnTo>
                  <a:lnTo>
                    <a:pt x="8513" y="3029"/>
                  </a:lnTo>
                  <a:lnTo>
                    <a:pt x="9303" y="1010"/>
                  </a:lnTo>
                  <a:lnTo>
                    <a:pt x="9698" y="264"/>
                  </a:lnTo>
                  <a:lnTo>
                    <a:pt x="9698" y="176"/>
                  </a:lnTo>
                  <a:lnTo>
                    <a:pt x="9698" y="89"/>
                  </a:lnTo>
                  <a:lnTo>
                    <a:pt x="9698" y="45"/>
                  </a:lnTo>
                  <a:lnTo>
                    <a:pt x="961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3" name="Google Shape;3023;p126"/>
            <p:cNvSpPr/>
            <p:nvPr/>
          </p:nvSpPr>
          <p:spPr>
            <a:xfrm>
              <a:off x="3734300" y="758375"/>
              <a:ext cx="1192475" cy="1433800"/>
            </a:xfrm>
            <a:custGeom>
              <a:avLst/>
              <a:gdLst/>
              <a:ahLst/>
              <a:cxnLst/>
              <a:rect l="l" t="t" r="r" b="b"/>
              <a:pathLst>
                <a:path w="47699" h="57352" extrusionOk="0">
                  <a:moveTo>
                    <a:pt x="22906" y="0"/>
                  </a:moveTo>
                  <a:lnTo>
                    <a:pt x="22862" y="44"/>
                  </a:lnTo>
                  <a:lnTo>
                    <a:pt x="22818" y="88"/>
                  </a:lnTo>
                  <a:lnTo>
                    <a:pt x="21063" y="2764"/>
                  </a:lnTo>
                  <a:lnTo>
                    <a:pt x="21063" y="2808"/>
                  </a:lnTo>
                  <a:lnTo>
                    <a:pt x="19703" y="5968"/>
                  </a:lnTo>
                  <a:lnTo>
                    <a:pt x="19483" y="6582"/>
                  </a:lnTo>
                  <a:lnTo>
                    <a:pt x="19176" y="7196"/>
                  </a:lnTo>
                  <a:lnTo>
                    <a:pt x="18562" y="8337"/>
                  </a:lnTo>
                  <a:lnTo>
                    <a:pt x="17816" y="9434"/>
                  </a:lnTo>
                  <a:lnTo>
                    <a:pt x="17070" y="10487"/>
                  </a:lnTo>
                  <a:lnTo>
                    <a:pt x="16236" y="11497"/>
                  </a:lnTo>
                  <a:lnTo>
                    <a:pt x="15358" y="12506"/>
                  </a:lnTo>
                  <a:lnTo>
                    <a:pt x="13559" y="14437"/>
                  </a:lnTo>
                  <a:lnTo>
                    <a:pt x="11629" y="16543"/>
                  </a:lnTo>
                  <a:lnTo>
                    <a:pt x="10707" y="17596"/>
                  </a:lnTo>
                  <a:lnTo>
                    <a:pt x="9873" y="18693"/>
                  </a:lnTo>
                  <a:lnTo>
                    <a:pt x="7679" y="21326"/>
                  </a:lnTo>
                  <a:lnTo>
                    <a:pt x="7635" y="21414"/>
                  </a:lnTo>
                  <a:lnTo>
                    <a:pt x="7416" y="22423"/>
                  </a:lnTo>
                  <a:lnTo>
                    <a:pt x="7416" y="22467"/>
                  </a:lnTo>
                  <a:lnTo>
                    <a:pt x="7855" y="25670"/>
                  </a:lnTo>
                  <a:lnTo>
                    <a:pt x="7723" y="26591"/>
                  </a:lnTo>
                  <a:lnTo>
                    <a:pt x="6889" y="26284"/>
                  </a:lnTo>
                  <a:lnTo>
                    <a:pt x="6802" y="26240"/>
                  </a:lnTo>
                  <a:lnTo>
                    <a:pt x="6714" y="26284"/>
                  </a:lnTo>
                  <a:lnTo>
                    <a:pt x="4125" y="27645"/>
                  </a:lnTo>
                  <a:lnTo>
                    <a:pt x="4037" y="27732"/>
                  </a:lnTo>
                  <a:lnTo>
                    <a:pt x="3511" y="29268"/>
                  </a:lnTo>
                  <a:lnTo>
                    <a:pt x="3467" y="29312"/>
                  </a:lnTo>
                  <a:lnTo>
                    <a:pt x="3160" y="31243"/>
                  </a:lnTo>
                  <a:lnTo>
                    <a:pt x="3160" y="31287"/>
                  </a:lnTo>
                  <a:lnTo>
                    <a:pt x="3467" y="33788"/>
                  </a:lnTo>
                  <a:lnTo>
                    <a:pt x="3598" y="35017"/>
                  </a:lnTo>
                  <a:lnTo>
                    <a:pt x="3642" y="36157"/>
                  </a:lnTo>
                  <a:lnTo>
                    <a:pt x="3686" y="37167"/>
                  </a:lnTo>
                  <a:lnTo>
                    <a:pt x="3686" y="38088"/>
                  </a:lnTo>
                  <a:lnTo>
                    <a:pt x="3598" y="38966"/>
                  </a:lnTo>
                  <a:lnTo>
                    <a:pt x="3511" y="39712"/>
                  </a:lnTo>
                  <a:lnTo>
                    <a:pt x="3379" y="40414"/>
                  </a:lnTo>
                  <a:lnTo>
                    <a:pt x="3204" y="41028"/>
                  </a:lnTo>
                  <a:lnTo>
                    <a:pt x="3028" y="41599"/>
                  </a:lnTo>
                  <a:lnTo>
                    <a:pt x="2809" y="42081"/>
                  </a:lnTo>
                  <a:lnTo>
                    <a:pt x="2589" y="42520"/>
                  </a:lnTo>
                  <a:lnTo>
                    <a:pt x="2326" y="42871"/>
                  </a:lnTo>
                  <a:lnTo>
                    <a:pt x="2063" y="43178"/>
                  </a:lnTo>
                  <a:lnTo>
                    <a:pt x="1799" y="43442"/>
                  </a:lnTo>
                  <a:lnTo>
                    <a:pt x="1536" y="43705"/>
                  </a:lnTo>
                  <a:lnTo>
                    <a:pt x="1229" y="43880"/>
                  </a:lnTo>
                  <a:lnTo>
                    <a:pt x="1185" y="43924"/>
                  </a:lnTo>
                  <a:lnTo>
                    <a:pt x="44" y="45285"/>
                  </a:lnTo>
                  <a:lnTo>
                    <a:pt x="0" y="45372"/>
                  </a:lnTo>
                  <a:lnTo>
                    <a:pt x="0" y="45416"/>
                  </a:lnTo>
                  <a:lnTo>
                    <a:pt x="88" y="46118"/>
                  </a:lnTo>
                  <a:lnTo>
                    <a:pt x="1361" y="50638"/>
                  </a:lnTo>
                  <a:lnTo>
                    <a:pt x="2326" y="53446"/>
                  </a:lnTo>
                  <a:lnTo>
                    <a:pt x="2370" y="53446"/>
                  </a:lnTo>
                  <a:lnTo>
                    <a:pt x="3774" y="55728"/>
                  </a:lnTo>
                  <a:lnTo>
                    <a:pt x="5047" y="57176"/>
                  </a:lnTo>
                  <a:lnTo>
                    <a:pt x="5134" y="57220"/>
                  </a:lnTo>
                  <a:lnTo>
                    <a:pt x="5529" y="57352"/>
                  </a:lnTo>
                  <a:lnTo>
                    <a:pt x="5617" y="57352"/>
                  </a:lnTo>
                  <a:lnTo>
                    <a:pt x="6670" y="56957"/>
                  </a:lnTo>
                  <a:lnTo>
                    <a:pt x="6714" y="56913"/>
                  </a:lnTo>
                  <a:lnTo>
                    <a:pt x="7460" y="56035"/>
                  </a:lnTo>
                  <a:lnTo>
                    <a:pt x="7504" y="55991"/>
                  </a:lnTo>
                  <a:lnTo>
                    <a:pt x="7943" y="54850"/>
                  </a:lnTo>
                  <a:lnTo>
                    <a:pt x="7943" y="54807"/>
                  </a:lnTo>
                  <a:lnTo>
                    <a:pt x="8118" y="52261"/>
                  </a:lnTo>
                  <a:lnTo>
                    <a:pt x="8118" y="52174"/>
                  </a:lnTo>
                  <a:lnTo>
                    <a:pt x="7592" y="50726"/>
                  </a:lnTo>
                  <a:lnTo>
                    <a:pt x="4827" y="46118"/>
                  </a:lnTo>
                  <a:lnTo>
                    <a:pt x="4432" y="45241"/>
                  </a:lnTo>
                  <a:lnTo>
                    <a:pt x="4564" y="44933"/>
                  </a:lnTo>
                  <a:lnTo>
                    <a:pt x="5003" y="44626"/>
                  </a:lnTo>
                  <a:lnTo>
                    <a:pt x="8118" y="43793"/>
                  </a:lnTo>
                  <a:lnTo>
                    <a:pt x="11278" y="45460"/>
                  </a:lnTo>
                  <a:lnTo>
                    <a:pt x="12682" y="45987"/>
                  </a:lnTo>
                  <a:lnTo>
                    <a:pt x="14744" y="47347"/>
                  </a:lnTo>
                  <a:lnTo>
                    <a:pt x="14788" y="47347"/>
                  </a:lnTo>
                  <a:lnTo>
                    <a:pt x="18386" y="49102"/>
                  </a:lnTo>
                  <a:lnTo>
                    <a:pt x="20931" y="49936"/>
                  </a:lnTo>
                  <a:lnTo>
                    <a:pt x="21019" y="49936"/>
                  </a:lnTo>
                  <a:lnTo>
                    <a:pt x="25100" y="49234"/>
                  </a:lnTo>
                  <a:lnTo>
                    <a:pt x="26329" y="49321"/>
                  </a:lnTo>
                  <a:lnTo>
                    <a:pt x="26416" y="49321"/>
                  </a:lnTo>
                  <a:lnTo>
                    <a:pt x="27162" y="49102"/>
                  </a:lnTo>
                  <a:lnTo>
                    <a:pt x="27206" y="49102"/>
                  </a:lnTo>
                  <a:lnTo>
                    <a:pt x="30497" y="47127"/>
                  </a:lnTo>
                  <a:lnTo>
                    <a:pt x="32735" y="46689"/>
                  </a:lnTo>
                  <a:lnTo>
                    <a:pt x="35631" y="45855"/>
                  </a:lnTo>
                  <a:lnTo>
                    <a:pt x="35675" y="45811"/>
                  </a:lnTo>
                  <a:lnTo>
                    <a:pt x="36992" y="45065"/>
                  </a:lnTo>
                  <a:lnTo>
                    <a:pt x="39668" y="42959"/>
                  </a:lnTo>
                  <a:lnTo>
                    <a:pt x="39712" y="42915"/>
                  </a:lnTo>
                  <a:lnTo>
                    <a:pt x="41555" y="40896"/>
                  </a:lnTo>
                  <a:lnTo>
                    <a:pt x="42564" y="39448"/>
                  </a:lnTo>
                  <a:lnTo>
                    <a:pt x="42608" y="39405"/>
                  </a:lnTo>
                  <a:lnTo>
                    <a:pt x="43398" y="37474"/>
                  </a:lnTo>
                  <a:lnTo>
                    <a:pt x="43442" y="37430"/>
                  </a:lnTo>
                  <a:lnTo>
                    <a:pt x="44451" y="33349"/>
                  </a:lnTo>
                  <a:lnTo>
                    <a:pt x="45197" y="32120"/>
                  </a:lnTo>
                  <a:lnTo>
                    <a:pt x="45636" y="31067"/>
                  </a:lnTo>
                  <a:lnTo>
                    <a:pt x="46031" y="29926"/>
                  </a:lnTo>
                  <a:lnTo>
                    <a:pt x="46382" y="28654"/>
                  </a:lnTo>
                  <a:lnTo>
                    <a:pt x="46733" y="27381"/>
                  </a:lnTo>
                  <a:lnTo>
                    <a:pt x="47303" y="24968"/>
                  </a:lnTo>
                  <a:lnTo>
                    <a:pt x="47698" y="23125"/>
                  </a:lnTo>
                  <a:lnTo>
                    <a:pt x="47698" y="23037"/>
                  </a:lnTo>
                  <a:lnTo>
                    <a:pt x="47655" y="22993"/>
                  </a:lnTo>
                  <a:lnTo>
                    <a:pt x="47611" y="22906"/>
                  </a:lnTo>
                  <a:lnTo>
                    <a:pt x="47435" y="22906"/>
                  </a:lnTo>
                  <a:lnTo>
                    <a:pt x="47391" y="22993"/>
                  </a:lnTo>
                  <a:lnTo>
                    <a:pt x="47347" y="23037"/>
                  </a:lnTo>
                  <a:lnTo>
                    <a:pt x="46996" y="24880"/>
                  </a:lnTo>
                  <a:lnTo>
                    <a:pt x="46426" y="27250"/>
                  </a:lnTo>
                  <a:lnTo>
                    <a:pt x="46075" y="28522"/>
                  </a:lnTo>
                  <a:lnTo>
                    <a:pt x="45680" y="29795"/>
                  </a:lnTo>
                  <a:lnTo>
                    <a:pt x="45285" y="30936"/>
                  </a:lnTo>
                  <a:lnTo>
                    <a:pt x="44890" y="31989"/>
                  </a:lnTo>
                  <a:lnTo>
                    <a:pt x="44144" y="33217"/>
                  </a:lnTo>
                  <a:lnTo>
                    <a:pt x="44100" y="33261"/>
                  </a:lnTo>
                  <a:lnTo>
                    <a:pt x="43091" y="37342"/>
                  </a:lnTo>
                  <a:lnTo>
                    <a:pt x="42257" y="39273"/>
                  </a:lnTo>
                  <a:lnTo>
                    <a:pt x="41292" y="40677"/>
                  </a:lnTo>
                  <a:lnTo>
                    <a:pt x="39449" y="42696"/>
                  </a:lnTo>
                  <a:lnTo>
                    <a:pt x="36772" y="44802"/>
                  </a:lnTo>
                  <a:lnTo>
                    <a:pt x="35500" y="45504"/>
                  </a:lnTo>
                  <a:lnTo>
                    <a:pt x="32647" y="46382"/>
                  </a:lnTo>
                  <a:lnTo>
                    <a:pt x="30409" y="46820"/>
                  </a:lnTo>
                  <a:lnTo>
                    <a:pt x="30366" y="46820"/>
                  </a:lnTo>
                  <a:lnTo>
                    <a:pt x="27031" y="48795"/>
                  </a:lnTo>
                  <a:lnTo>
                    <a:pt x="26329" y="48970"/>
                  </a:lnTo>
                  <a:lnTo>
                    <a:pt x="25100" y="48883"/>
                  </a:lnTo>
                  <a:lnTo>
                    <a:pt x="25056" y="48883"/>
                  </a:lnTo>
                  <a:lnTo>
                    <a:pt x="20975" y="49585"/>
                  </a:lnTo>
                  <a:lnTo>
                    <a:pt x="18518" y="48795"/>
                  </a:lnTo>
                  <a:lnTo>
                    <a:pt x="14920" y="47040"/>
                  </a:lnTo>
                  <a:lnTo>
                    <a:pt x="12857" y="45679"/>
                  </a:lnTo>
                  <a:lnTo>
                    <a:pt x="11409" y="45109"/>
                  </a:lnTo>
                  <a:lnTo>
                    <a:pt x="8250" y="43442"/>
                  </a:lnTo>
                  <a:lnTo>
                    <a:pt x="8118" y="43442"/>
                  </a:lnTo>
                  <a:lnTo>
                    <a:pt x="4871" y="44275"/>
                  </a:lnTo>
                  <a:lnTo>
                    <a:pt x="4827" y="44319"/>
                  </a:lnTo>
                  <a:lnTo>
                    <a:pt x="4301" y="44670"/>
                  </a:lnTo>
                  <a:lnTo>
                    <a:pt x="4257" y="44714"/>
                  </a:lnTo>
                  <a:lnTo>
                    <a:pt x="4081" y="45197"/>
                  </a:lnTo>
                  <a:lnTo>
                    <a:pt x="4037" y="45285"/>
                  </a:lnTo>
                  <a:lnTo>
                    <a:pt x="4081" y="45328"/>
                  </a:lnTo>
                  <a:lnTo>
                    <a:pt x="4520" y="46294"/>
                  </a:lnTo>
                  <a:lnTo>
                    <a:pt x="7284" y="50901"/>
                  </a:lnTo>
                  <a:lnTo>
                    <a:pt x="7767" y="52261"/>
                  </a:lnTo>
                  <a:lnTo>
                    <a:pt x="7592" y="54763"/>
                  </a:lnTo>
                  <a:lnTo>
                    <a:pt x="7197" y="55816"/>
                  </a:lnTo>
                  <a:lnTo>
                    <a:pt x="6495" y="56650"/>
                  </a:lnTo>
                  <a:lnTo>
                    <a:pt x="5529" y="57001"/>
                  </a:lnTo>
                  <a:lnTo>
                    <a:pt x="5310" y="56913"/>
                  </a:lnTo>
                  <a:lnTo>
                    <a:pt x="4037" y="55509"/>
                  </a:lnTo>
                  <a:lnTo>
                    <a:pt x="2677" y="53271"/>
                  </a:lnTo>
                  <a:lnTo>
                    <a:pt x="1668" y="50506"/>
                  </a:lnTo>
                  <a:lnTo>
                    <a:pt x="439" y="46030"/>
                  </a:lnTo>
                  <a:lnTo>
                    <a:pt x="351" y="45460"/>
                  </a:lnTo>
                  <a:lnTo>
                    <a:pt x="1448" y="44144"/>
                  </a:lnTo>
                  <a:lnTo>
                    <a:pt x="1931" y="43793"/>
                  </a:lnTo>
                  <a:lnTo>
                    <a:pt x="2370" y="43398"/>
                  </a:lnTo>
                  <a:lnTo>
                    <a:pt x="2721" y="42915"/>
                  </a:lnTo>
                  <a:lnTo>
                    <a:pt x="3072" y="42345"/>
                  </a:lnTo>
                  <a:lnTo>
                    <a:pt x="3335" y="41774"/>
                  </a:lnTo>
                  <a:lnTo>
                    <a:pt x="3555" y="41116"/>
                  </a:lnTo>
                  <a:lnTo>
                    <a:pt x="3730" y="40458"/>
                  </a:lnTo>
                  <a:lnTo>
                    <a:pt x="3862" y="39756"/>
                  </a:lnTo>
                  <a:lnTo>
                    <a:pt x="3949" y="39010"/>
                  </a:lnTo>
                  <a:lnTo>
                    <a:pt x="3993" y="38264"/>
                  </a:lnTo>
                  <a:lnTo>
                    <a:pt x="4037" y="37518"/>
                  </a:lnTo>
                  <a:lnTo>
                    <a:pt x="4037" y="36772"/>
                  </a:lnTo>
                  <a:lnTo>
                    <a:pt x="3949" y="35236"/>
                  </a:lnTo>
                  <a:lnTo>
                    <a:pt x="3818" y="33744"/>
                  </a:lnTo>
                  <a:lnTo>
                    <a:pt x="3511" y="31287"/>
                  </a:lnTo>
                  <a:lnTo>
                    <a:pt x="3818" y="29400"/>
                  </a:lnTo>
                  <a:lnTo>
                    <a:pt x="4344" y="27908"/>
                  </a:lnTo>
                  <a:lnTo>
                    <a:pt x="6846" y="26635"/>
                  </a:lnTo>
                  <a:lnTo>
                    <a:pt x="7811" y="26986"/>
                  </a:lnTo>
                  <a:lnTo>
                    <a:pt x="7987" y="26986"/>
                  </a:lnTo>
                  <a:lnTo>
                    <a:pt x="8030" y="26943"/>
                  </a:lnTo>
                  <a:lnTo>
                    <a:pt x="8074" y="26855"/>
                  </a:lnTo>
                  <a:lnTo>
                    <a:pt x="8206" y="25714"/>
                  </a:lnTo>
                  <a:lnTo>
                    <a:pt x="8206" y="25670"/>
                  </a:lnTo>
                  <a:lnTo>
                    <a:pt x="7767" y="22423"/>
                  </a:lnTo>
                  <a:lnTo>
                    <a:pt x="7943" y="21501"/>
                  </a:lnTo>
                  <a:lnTo>
                    <a:pt x="10137" y="18912"/>
                  </a:lnTo>
                  <a:lnTo>
                    <a:pt x="11014" y="17815"/>
                  </a:lnTo>
                  <a:lnTo>
                    <a:pt x="11892" y="16762"/>
                  </a:lnTo>
                  <a:lnTo>
                    <a:pt x="13823" y="14700"/>
                  </a:lnTo>
                  <a:lnTo>
                    <a:pt x="15622" y="12725"/>
                  </a:lnTo>
                  <a:lnTo>
                    <a:pt x="16499" y="11716"/>
                  </a:lnTo>
                  <a:lnTo>
                    <a:pt x="17333" y="10707"/>
                  </a:lnTo>
                  <a:lnTo>
                    <a:pt x="18123" y="9610"/>
                  </a:lnTo>
                  <a:lnTo>
                    <a:pt x="18869" y="8513"/>
                  </a:lnTo>
                  <a:lnTo>
                    <a:pt x="19176" y="7942"/>
                  </a:lnTo>
                  <a:lnTo>
                    <a:pt x="19483" y="7328"/>
                  </a:lnTo>
                  <a:lnTo>
                    <a:pt x="19790" y="6714"/>
                  </a:lnTo>
                  <a:lnTo>
                    <a:pt x="20054" y="6099"/>
                  </a:lnTo>
                  <a:lnTo>
                    <a:pt x="21370" y="2940"/>
                  </a:lnTo>
                  <a:lnTo>
                    <a:pt x="23125" y="263"/>
                  </a:lnTo>
                  <a:lnTo>
                    <a:pt x="23125" y="219"/>
                  </a:lnTo>
                  <a:lnTo>
                    <a:pt x="23125" y="132"/>
                  </a:lnTo>
                  <a:lnTo>
                    <a:pt x="23125" y="88"/>
                  </a:lnTo>
                  <a:lnTo>
                    <a:pt x="23038" y="44"/>
                  </a:lnTo>
                  <a:lnTo>
                    <a:pt x="2299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4" name="Google Shape;3024;p126"/>
            <p:cNvSpPr/>
            <p:nvPr/>
          </p:nvSpPr>
          <p:spPr>
            <a:xfrm>
              <a:off x="3959175" y="763850"/>
              <a:ext cx="850225" cy="1129950"/>
            </a:xfrm>
            <a:custGeom>
              <a:avLst/>
              <a:gdLst/>
              <a:ahLst/>
              <a:cxnLst/>
              <a:rect l="l" t="t" r="r" b="b"/>
              <a:pathLst>
                <a:path w="34009" h="45198" extrusionOk="0">
                  <a:moveTo>
                    <a:pt x="17421" y="0"/>
                  </a:moveTo>
                  <a:lnTo>
                    <a:pt x="17377" y="44"/>
                  </a:lnTo>
                  <a:lnTo>
                    <a:pt x="17334" y="88"/>
                  </a:lnTo>
                  <a:lnTo>
                    <a:pt x="15666" y="2458"/>
                  </a:lnTo>
                  <a:lnTo>
                    <a:pt x="15666" y="2502"/>
                  </a:lnTo>
                  <a:lnTo>
                    <a:pt x="13823" y="5924"/>
                  </a:lnTo>
                  <a:lnTo>
                    <a:pt x="13779" y="5968"/>
                  </a:lnTo>
                  <a:lnTo>
                    <a:pt x="13516" y="7328"/>
                  </a:lnTo>
                  <a:lnTo>
                    <a:pt x="13516" y="7372"/>
                  </a:lnTo>
                  <a:lnTo>
                    <a:pt x="13253" y="11936"/>
                  </a:lnTo>
                  <a:lnTo>
                    <a:pt x="12946" y="12682"/>
                  </a:lnTo>
                  <a:lnTo>
                    <a:pt x="11059" y="15534"/>
                  </a:lnTo>
                  <a:lnTo>
                    <a:pt x="8952" y="18342"/>
                  </a:lnTo>
                  <a:lnTo>
                    <a:pt x="8909" y="18430"/>
                  </a:lnTo>
                  <a:lnTo>
                    <a:pt x="8865" y="18869"/>
                  </a:lnTo>
                  <a:lnTo>
                    <a:pt x="8865" y="18957"/>
                  </a:lnTo>
                  <a:lnTo>
                    <a:pt x="8952" y="19044"/>
                  </a:lnTo>
                  <a:lnTo>
                    <a:pt x="9260" y="19220"/>
                  </a:lnTo>
                  <a:lnTo>
                    <a:pt x="9391" y="19571"/>
                  </a:lnTo>
                  <a:lnTo>
                    <a:pt x="9084" y="20712"/>
                  </a:lnTo>
                  <a:lnTo>
                    <a:pt x="7548" y="23959"/>
                  </a:lnTo>
                  <a:lnTo>
                    <a:pt x="6407" y="25934"/>
                  </a:lnTo>
                  <a:lnTo>
                    <a:pt x="6012" y="26197"/>
                  </a:lnTo>
                  <a:lnTo>
                    <a:pt x="5749" y="26197"/>
                  </a:lnTo>
                  <a:lnTo>
                    <a:pt x="3511" y="24881"/>
                  </a:lnTo>
                  <a:lnTo>
                    <a:pt x="3423" y="24837"/>
                  </a:lnTo>
                  <a:lnTo>
                    <a:pt x="3336" y="24837"/>
                  </a:lnTo>
                  <a:lnTo>
                    <a:pt x="3292" y="24924"/>
                  </a:lnTo>
                  <a:lnTo>
                    <a:pt x="3248" y="24968"/>
                  </a:lnTo>
                  <a:lnTo>
                    <a:pt x="2809" y="26987"/>
                  </a:lnTo>
                  <a:lnTo>
                    <a:pt x="2239" y="28040"/>
                  </a:lnTo>
                  <a:lnTo>
                    <a:pt x="1142" y="28874"/>
                  </a:lnTo>
                  <a:lnTo>
                    <a:pt x="396" y="29576"/>
                  </a:lnTo>
                  <a:lnTo>
                    <a:pt x="352" y="29620"/>
                  </a:lnTo>
                  <a:lnTo>
                    <a:pt x="89" y="30102"/>
                  </a:lnTo>
                  <a:lnTo>
                    <a:pt x="89" y="30146"/>
                  </a:lnTo>
                  <a:lnTo>
                    <a:pt x="1" y="31594"/>
                  </a:lnTo>
                  <a:lnTo>
                    <a:pt x="1" y="31682"/>
                  </a:lnTo>
                  <a:lnTo>
                    <a:pt x="440" y="33349"/>
                  </a:lnTo>
                  <a:lnTo>
                    <a:pt x="1844" y="36597"/>
                  </a:lnTo>
                  <a:lnTo>
                    <a:pt x="2941" y="39186"/>
                  </a:lnTo>
                  <a:lnTo>
                    <a:pt x="2985" y="39273"/>
                  </a:lnTo>
                  <a:lnTo>
                    <a:pt x="4564" y="40414"/>
                  </a:lnTo>
                  <a:lnTo>
                    <a:pt x="6188" y="41950"/>
                  </a:lnTo>
                  <a:lnTo>
                    <a:pt x="6232" y="41950"/>
                  </a:lnTo>
                  <a:lnTo>
                    <a:pt x="8206" y="42871"/>
                  </a:lnTo>
                  <a:lnTo>
                    <a:pt x="11541" y="44056"/>
                  </a:lnTo>
                  <a:lnTo>
                    <a:pt x="14481" y="44846"/>
                  </a:lnTo>
                  <a:lnTo>
                    <a:pt x="14525" y="44890"/>
                  </a:lnTo>
                  <a:lnTo>
                    <a:pt x="15710" y="44758"/>
                  </a:lnTo>
                  <a:lnTo>
                    <a:pt x="18211" y="45197"/>
                  </a:lnTo>
                  <a:lnTo>
                    <a:pt x="19703" y="45197"/>
                  </a:lnTo>
                  <a:lnTo>
                    <a:pt x="21327" y="44714"/>
                  </a:lnTo>
                  <a:lnTo>
                    <a:pt x="23301" y="44495"/>
                  </a:lnTo>
                  <a:lnTo>
                    <a:pt x="23345" y="44451"/>
                  </a:lnTo>
                  <a:lnTo>
                    <a:pt x="25803" y="43881"/>
                  </a:lnTo>
                  <a:lnTo>
                    <a:pt x="25846" y="43837"/>
                  </a:lnTo>
                  <a:lnTo>
                    <a:pt x="27645" y="42871"/>
                  </a:lnTo>
                  <a:lnTo>
                    <a:pt x="29401" y="41467"/>
                  </a:lnTo>
                  <a:lnTo>
                    <a:pt x="29401" y="41423"/>
                  </a:lnTo>
                  <a:lnTo>
                    <a:pt x="31156" y="39317"/>
                  </a:lnTo>
                  <a:lnTo>
                    <a:pt x="31200" y="39317"/>
                  </a:lnTo>
                  <a:lnTo>
                    <a:pt x="31990" y="37781"/>
                  </a:lnTo>
                  <a:lnTo>
                    <a:pt x="31990" y="37737"/>
                  </a:lnTo>
                  <a:lnTo>
                    <a:pt x="32560" y="35061"/>
                  </a:lnTo>
                  <a:lnTo>
                    <a:pt x="32604" y="31550"/>
                  </a:lnTo>
                  <a:lnTo>
                    <a:pt x="33438" y="28830"/>
                  </a:lnTo>
                  <a:lnTo>
                    <a:pt x="33438" y="28742"/>
                  </a:lnTo>
                  <a:lnTo>
                    <a:pt x="32999" y="26241"/>
                  </a:lnTo>
                  <a:lnTo>
                    <a:pt x="32911" y="25714"/>
                  </a:lnTo>
                  <a:lnTo>
                    <a:pt x="33262" y="23520"/>
                  </a:lnTo>
                  <a:lnTo>
                    <a:pt x="34008" y="20580"/>
                  </a:lnTo>
                  <a:lnTo>
                    <a:pt x="34008" y="20493"/>
                  </a:lnTo>
                  <a:lnTo>
                    <a:pt x="33482" y="18211"/>
                  </a:lnTo>
                  <a:lnTo>
                    <a:pt x="33482" y="18167"/>
                  </a:lnTo>
                  <a:lnTo>
                    <a:pt x="33394" y="18123"/>
                  </a:lnTo>
                  <a:lnTo>
                    <a:pt x="33350" y="18079"/>
                  </a:lnTo>
                  <a:lnTo>
                    <a:pt x="33262" y="18079"/>
                  </a:lnTo>
                  <a:lnTo>
                    <a:pt x="33218" y="18123"/>
                  </a:lnTo>
                  <a:lnTo>
                    <a:pt x="33174" y="18167"/>
                  </a:lnTo>
                  <a:lnTo>
                    <a:pt x="33131" y="18211"/>
                  </a:lnTo>
                  <a:lnTo>
                    <a:pt x="33131" y="18299"/>
                  </a:lnTo>
                  <a:lnTo>
                    <a:pt x="33657" y="20536"/>
                  </a:lnTo>
                  <a:lnTo>
                    <a:pt x="32911" y="23476"/>
                  </a:lnTo>
                  <a:lnTo>
                    <a:pt x="32560" y="25670"/>
                  </a:lnTo>
                  <a:lnTo>
                    <a:pt x="32560" y="25758"/>
                  </a:lnTo>
                  <a:lnTo>
                    <a:pt x="32648" y="26329"/>
                  </a:lnTo>
                  <a:lnTo>
                    <a:pt x="33087" y="28742"/>
                  </a:lnTo>
                  <a:lnTo>
                    <a:pt x="32253" y="31506"/>
                  </a:lnTo>
                  <a:lnTo>
                    <a:pt x="32253" y="31550"/>
                  </a:lnTo>
                  <a:lnTo>
                    <a:pt x="32209" y="35017"/>
                  </a:lnTo>
                  <a:lnTo>
                    <a:pt x="31639" y="37606"/>
                  </a:lnTo>
                  <a:lnTo>
                    <a:pt x="30893" y="39142"/>
                  </a:lnTo>
                  <a:lnTo>
                    <a:pt x="29137" y="41204"/>
                  </a:lnTo>
                  <a:lnTo>
                    <a:pt x="27470" y="42564"/>
                  </a:lnTo>
                  <a:lnTo>
                    <a:pt x="25671" y="43530"/>
                  </a:lnTo>
                  <a:lnTo>
                    <a:pt x="23257" y="44144"/>
                  </a:lnTo>
                  <a:lnTo>
                    <a:pt x="21283" y="44363"/>
                  </a:lnTo>
                  <a:lnTo>
                    <a:pt x="21239" y="44363"/>
                  </a:lnTo>
                  <a:lnTo>
                    <a:pt x="19659" y="44846"/>
                  </a:lnTo>
                  <a:lnTo>
                    <a:pt x="18255" y="44846"/>
                  </a:lnTo>
                  <a:lnTo>
                    <a:pt x="15710" y="44407"/>
                  </a:lnTo>
                  <a:lnTo>
                    <a:pt x="15666" y="44407"/>
                  </a:lnTo>
                  <a:lnTo>
                    <a:pt x="14525" y="44539"/>
                  </a:lnTo>
                  <a:lnTo>
                    <a:pt x="11673" y="43705"/>
                  </a:lnTo>
                  <a:lnTo>
                    <a:pt x="8338" y="42520"/>
                  </a:lnTo>
                  <a:lnTo>
                    <a:pt x="6407" y="41643"/>
                  </a:lnTo>
                  <a:lnTo>
                    <a:pt x="4784" y="40151"/>
                  </a:lnTo>
                  <a:lnTo>
                    <a:pt x="3248" y="39010"/>
                  </a:lnTo>
                  <a:lnTo>
                    <a:pt x="2151" y="36465"/>
                  </a:lnTo>
                  <a:lnTo>
                    <a:pt x="747" y="33218"/>
                  </a:lnTo>
                  <a:lnTo>
                    <a:pt x="352" y="31594"/>
                  </a:lnTo>
                  <a:lnTo>
                    <a:pt x="440" y="30234"/>
                  </a:lnTo>
                  <a:lnTo>
                    <a:pt x="659" y="29795"/>
                  </a:lnTo>
                  <a:lnTo>
                    <a:pt x="1405" y="29137"/>
                  </a:lnTo>
                  <a:lnTo>
                    <a:pt x="2502" y="28303"/>
                  </a:lnTo>
                  <a:lnTo>
                    <a:pt x="2546" y="28259"/>
                  </a:lnTo>
                  <a:lnTo>
                    <a:pt x="3116" y="27118"/>
                  </a:lnTo>
                  <a:lnTo>
                    <a:pt x="3160" y="27075"/>
                  </a:lnTo>
                  <a:lnTo>
                    <a:pt x="3555" y="25275"/>
                  </a:lnTo>
                  <a:lnTo>
                    <a:pt x="5617" y="26504"/>
                  </a:lnTo>
                  <a:lnTo>
                    <a:pt x="5705" y="26548"/>
                  </a:lnTo>
                  <a:lnTo>
                    <a:pt x="6100" y="26548"/>
                  </a:lnTo>
                  <a:lnTo>
                    <a:pt x="6188" y="26504"/>
                  </a:lnTo>
                  <a:lnTo>
                    <a:pt x="6627" y="26197"/>
                  </a:lnTo>
                  <a:lnTo>
                    <a:pt x="6671" y="26109"/>
                  </a:lnTo>
                  <a:lnTo>
                    <a:pt x="7855" y="24135"/>
                  </a:lnTo>
                  <a:lnTo>
                    <a:pt x="9391" y="20844"/>
                  </a:lnTo>
                  <a:lnTo>
                    <a:pt x="9391" y="20800"/>
                  </a:lnTo>
                  <a:lnTo>
                    <a:pt x="9742" y="19615"/>
                  </a:lnTo>
                  <a:lnTo>
                    <a:pt x="9742" y="19483"/>
                  </a:lnTo>
                  <a:lnTo>
                    <a:pt x="9523" y="19001"/>
                  </a:lnTo>
                  <a:lnTo>
                    <a:pt x="9479" y="18913"/>
                  </a:lnTo>
                  <a:lnTo>
                    <a:pt x="9216" y="18781"/>
                  </a:lnTo>
                  <a:lnTo>
                    <a:pt x="9260" y="18518"/>
                  </a:lnTo>
                  <a:lnTo>
                    <a:pt x="11366" y="15710"/>
                  </a:lnTo>
                  <a:lnTo>
                    <a:pt x="13253" y="12857"/>
                  </a:lnTo>
                  <a:lnTo>
                    <a:pt x="13297" y="12857"/>
                  </a:lnTo>
                  <a:lnTo>
                    <a:pt x="13604" y="12024"/>
                  </a:lnTo>
                  <a:lnTo>
                    <a:pt x="13604" y="11980"/>
                  </a:lnTo>
                  <a:lnTo>
                    <a:pt x="13867" y="7372"/>
                  </a:lnTo>
                  <a:lnTo>
                    <a:pt x="14130" y="6056"/>
                  </a:lnTo>
                  <a:lnTo>
                    <a:pt x="15973" y="2677"/>
                  </a:lnTo>
                  <a:lnTo>
                    <a:pt x="17597" y="264"/>
                  </a:lnTo>
                  <a:lnTo>
                    <a:pt x="17641" y="220"/>
                  </a:lnTo>
                  <a:lnTo>
                    <a:pt x="17641" y="132"/>
                  </a:lnTo>
                  <a:lnTo>
                    <a:pt x="17597" y="88"/>
                  </a:lnTo>
                  <a:lnTo>
                    <a:pt x="17553" y="44"/>
                  </a:lnTo>
                  <a:lnTo>
                    <a:pt x="1750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5" name="Google Shape;3025;p126"/>
            <p:cNvSpPr/>
            <p:nvPr/>
          </p:nvSpPr>
          <p:spPr>
            <a:xfrm>
              <a:off x="4266350" y="884525"/>
              <a:ext cx="417975" cy="879825"/>
            </a:xfrm>
            <a:custGeom>
              <a:avLst/>
              <a:gdLst/>
              <a:ahLst/>
              <a:cxnLst/>
              <a:rect l="l" t="t" r="r" b="b"/>
              <a:pathLst>
                <a:path w="16719" h="35193" extrusionOk="0">
                  <a:moveTo>
                    <a:pt x="5485" y="0"/>
                  </a:moveTo>
                  <a:lnTo>
                    <a:pt x="5441" y="44"/>
                  </a:lnTo>
                  <a:lnTo>
                    <a:pt x="4520" y="1448"/>
                  </a:lnTo>
                  <a:lnTo>
                    <a:pt x="4476" y="1536"/>
                  </a:lnTo>
                  <a:lnTo>
                    <a:pt x="4476" y="2414"/>
                  </a:lnTo>
                  <a:lnTo>
                    <a:pt x="4476" y="2458"/>
                  </a:lnTo>
                  <a:lnTo>
                    <a:pt x="5398" y="4915"/>
                  </a:lnTo>
                  <a:lnTo>
                    <a:pt x="5266" y="7592"/>
                  </a:lnTo>
                  <a:lnTo>
                    <a:pt x="5398" y="10575"/>
                  </a:lnTo>
                  <a:lnTo>
                    <a:pt x="5222" y="12155"/>
                  </a:lnTo>
                  <a:lnTo>
                    <a:pt x="4344" y="15446"/>
                  </a:lnTo>
                  <a:lnTo>
                    <a:pt x="2589" y="21370"/>
                  </a:lnTo>
                  <a:lnTo>
                    <a:pt x="88" y="26811"/>
                  </a:lnTo>
                  <a:lnTo>
                    <a:pt x="44" y="26855"/>
                  </a:lnTo>
                  <a:lnTo>
                    <a:pt x="0" y="27294"/>
                  </a:lnTo>
                  <a:lnTo>
                    <a:pt x="0" y="27382"/>
                  </a:lnTo>
                  <a:lnTo>
                    <a:pt x="44" y="27469"/>
                  </a:lnTo>
                  <a:lnTo>
                    <a:pt x="922" y="28215"/>
                  </a:lnTo>
                  <a:lnTo>
                    <a:pt x="966" y="28215"/>
                  </a:lnTo>
                  <a:lnTo>
                    <a:pt x="3774" y="30102"/>
                  </a:lnTo>
                  <a:lnTo>
                    <a:pt x="5003" y="32647"/>
                  </a:lnTo>
                  <a:lnTo>
                    <a:pt x="5090" y="32691"/>
                  </a:lnTo>
                  <a:lnTo>
                    <a:pt x="8689" y="35192"/>
                  </a:lnTo>
                  <a:lnTo>
                    <a:pt x="8820" y="35192"/>
                  </a:lnTo>
                  <a:lnTo>
                    <a:pt x="11190" y="34841"/>
                  </a:lnTo>
                  <a:lnTo>
                    <a:pt x="11234" y="34797"/>
                  </a:lnTo>
                  <a:lnTo>
                    <a:pt x="12770" y="33832"/>
                  </a:lnTo>
                  <a:lnTo>
                    <a:pt x="12813" y="33788"/>
                  </a:lnTo>
                  <a:lnTo>
                    <a:pt x="14349" y="32516"/>
                  </a:lnTo>
                  <a:lnTo>
                    <a:pt x="15095" y="31462"/>
                  </a:lnTo>
                  <a:lnTo>
                    <a:pt x="15139" y="31419"/>
                  </a:lnTo>
                  <a:lnTo>
                    <a:pt x="15402" y="30541"/>
                  </a:lnTo>
                  <a:lnTo>
                    <a:pt x="15402" y="30453"/>
                  </a:lnTo>
                  <a:lnTo>
                    <a:pt x="15139" y="27031"/>
                  </a:lnTo>
                  <a:lnTo>
                    <a:pt x="15139" y="26943"/>
                  </a:lnTo>
                  <a:lnTo>
                    <a:pt x="14174" y="25144"/>
                  </a:lnTo>
                  <a:lnTo>
                    <a:pt x="14525" y="22818"/>
                  </a:lnTo>
                  <a:lnTo>
                    <a:pt x="15183" y="20317"/>
                  </a:lnTo>
                  <a:lnTo>
                    <a:pt x="16719" y="14788"/>
                  </a:lnTo>
                  <a:lnTo>
                    <a:pt x="16719" y="14700"/>
                  </a:lnTo>
                  <a:lnTo>
                    <a:pt x="16719" y="14612"/>
                  </a:lnTo>
                  <a:lnTo>
                    <a:pt x="16675" y="11892"/>
                  </a:lnTo>
                  <a:lnTo>
                    <a:pt x="16631" y="11848"/>
                  </a:lnTo>
                  <a:lnTo>
                    <a:pt x="16587" y="11804"/>
                  </a:lnTo>
                  <a:lnTo>
                    <a:pt x="16543" y="11760"/>
                  </a:lnTo>
                  <a:lnTo>
                    <a:pt x="16499" y="11716"/>
                  </a:lnTo>
                  <a:lnTo>
                    <a:pt x="16412" y="11760"/>
                  </a:lnTo>
                  <a:lnTo>
                    <a:pt x="16368" y="11804"/>
                  </a:lnTo>
                  <a:lnTo>
                    <a:pt x="16324" y="11848"/>
                  </a:lnTo>
                  <a:lnTo>
                    <a:pt x="16324" y="11936"/>
                  </a:lnTo>
                  <a:lnTo>
                    <a:pt x="16368" y="14612"/>
                  </a:lnTo>
                  <a:lnTo>
                    <a:pt x="16368" y="14656"/>
                  </a:lnTo>
                  <a:lnTo>
                    <a:pt x="16368" y="14744"/>
                  </a:lnTo>
                  <a:lnTo>
                    <a:pt x="14832" y="20229"/>
                  </a:lnTo>
                  <a:lnTo>
                    <a:pt x="14218" y="22730"/>
                  </a:lnTo>
                  <a:lnTo>
                    <a:pt x="13823" y="25144"/>
                  </a:lnTo>
                  <a:lnTo>
                    <a:pt x="13823" y="25231"/>
                  </a:lnTo>
                  <a:lnTo>
                    <a:pt x="14788" y="27074"/>
                  </a:lnTo>
                  <a:lnTo>
                    <a:pt x="15051" y="30453"/>
                  </a:lnTo>
                  <a:lnTo>
                    <a:pt x="14788" y="31287"/>
                  </a:lnTo>
                  <a:lnTo>
                    <a:pt x="14086" y="32296"/>
                  </a:lnTo>
                  <a:lnTo>
                    <a:pt x="12594" y="33525"/>
                  </a:lnTo>
                  <a:lnTo>
                    <a:pt x="11058" y="34490"/>
                  </a:lnTo>
                  <a:lnTo>
                    <a:pt x="8864" y="34841"/>
                  </a:lnTo>
                  <a:lnTo>
                    <a:pt x="5310" y="32428"/>
                  </a:lnTo>
                  <a:lnTo>
                    <a:pt x="4037" y="29927"/>
                  </a:lnTo>
                  <a:lnTo>
                    <a:pt x="3993" y="29839"/>
                  </a:lnTo>
                  <a:lnTo>
                    <a:pt x="1141" y="27952"/>
                  </a:lnTo>
                  <a:lnTo>
                    <a:pt x="351" y="27250"/>
                  </a:lnTo>
                  <a:lnTo>
                    <a:pt x="395" y="26943"/>
                  </a:lnTo>
                  <a:lnTo>
                    <a:pt x="2896" y="21502"/>
                  </a:lnTo>
                  <a:lnTo>
                    <a:pt x="2896" y="21458"/>
                  </a:lnTo>
                  <a:lnTo>
                    <a:pt x="4696" y="15534"/>
                  </a:lnTo>
                  <a:lnTo>
                    <a:pt x="5573" y="12243"/>
                  </a:lnTo>
                  <a:lnTo>
                    <a:pt x="5749" y="10619"/>
                  </a:lnTo>
                  <a:lnTo>
                    <a:pt x="5749" y="10575"/>
                  </a:lnTo>
                  <a:lnTo>
                    <a:pt x="5617" y="7592"/>
                  </a:lnTo>
                  <a:lnTo>
                    <a:pt x="5749" y="4871"/>
                  </a:lnTo>
                  <a:lnTo>
                    <a:pt x="5749" y="4827"/>
                  </a:lnTo>
                  <a:lnTo>
                    <a:pt x="4827" y="2370"/>
                  </a:lnTo>
                  <a:lnTo>
                    <a:pt x="4827" y="1624"/>
                  </a:lnTo>
                  <a:lnTo>
                    <a:pt x="5749" y="264"/>
                  </a:lnTo>
                  <a:lnTo>
                    <a:pt x="5749" y="176"/>
                  </a:lnTo>
                  <a:lnTo>
                    <a:pt x="5749" y="132"/>
                  </a:lnTo>
                  <a:lnTo>
                    <a:pt x="5705" y="44"/>
                  </a:lnTo>
                  <a:lnTo>
                    <a:pt x="566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6" name="Google Shape;3026;p126"/>
            <p:cNvSpPr/>
            <p:nvPr/>
          </p:nvSpPr>
          <p:spPr>
            <a:xfrm>
              <a:off x="3635575" y="1464825"/>
              <a:ext cx="1480975" cy="864475"/>
            </a:xfrm>
            <a:custGeom>
              <a:avLst/>
              <a:gdLst/>
              <a:ahLst/>
              <a:cxnLst/>
              <a:rect l="l" t="t" r="r" b="b"/>
              <a:pathLst>
                <a:path w="59239" h="34579" extrusionOk="0">
                  <a:moveTo>
                    <a:pt x="59019" y="1"/>
                  </a:moveTo>
                  <a:lnTo>
                    <a:pt x="58975" y="45"/>
                  </a:lnTo>
                  <a:lnTo>
                    <a:pt x="58932" y="89"/>
                  </a:lnTo>
                  <a:lnTo>
                    <a:pt x="58888" y="176"/>
                  </a:lnTo>
                  <a:lnTo>
                    <a:pt x="58844" y="1800"/>
                  </a:lnTo>
                  <a:lnTo>
                    <a:pt x="56167" y="4389"/>
                  </a:lnTo>
                  <a:lnTo>
                    <a:pt x="54763" y="5486"/>
                  </a:lnTo>
                  <a:lnTo>
                    <a:pt x="50068" y="7768"/>
                  </a:lnTo>
                  <a:lnTo>
                    <a:pt x="50024" y="7856"/>
                  </a:lnTo>
                  <a:lnTo>
                    <a:pt x="48137" y="11629"/>
                  </a:lnTo>
                  <a:lnTo>
                    <a:pt x="46557" y="13735"/>
                  </a:lnTo>
                  <a:lnTo>
                    <a:pt x="44495" y="15929"/>
                  </a:lnTo>
                  <a:lnTo>
                    <a:pt x="41730" y="18124"/>
                  </a:lnTo>
                  <a:lnTo>
                    <a:pt x="40282" y="19045"/>
                  </a:lnTo>
                  <a:lnTo>
                    <a:pt x="35412" y="20625"/>
                  </a:lnTo>
                  <a:lnTo>
                    <a:pt x="34666" y="20844"/>
                  </a:lnTo>
                  <a:lnTo>
                    <a:pt x="34622" y="20888"/>
                  </a:lnTo>
                  <a:lnTo>
                    <a:pt x="31111" y="23433"/>
                  </a:lnTo>
                  <a:lnTo>
                    <a:pt x="29356" y="24618"/>
                  </a:lnTo>
                  <a:lnTo>
                    <a:pt x="28303" y="24969"/>
                  </a:lnTo>
                  <a:lnTo>
                    <a:pt x="28259" y="24969"/>
                  </a:lnTo>
                  <a:lnTo>
                    <a:pt x="27908" y="25188"/>
                  </a:lnTo>
                  <a:lnTo>
                    <a:pt x="27820" y="25232"/>
                  </a:lnTo>
                  <a:lnTo>
                    <a:pt x="27820" y="25320"/>
                  </a:lnTo>
                  <a:lnTo>
                    <a:pt x="27820" y="25408"/>
                  </a:lnTo>
                  <a:lnTo>
                    <a:pt x="27820" y="25452"/>
                  </a:lnTo>
                  <a:lnTo>
                    <a:pt x="27996" y="25671"/>
                  </a:lnTo>
                  <a:lnTo>
                    <a:pt x="27864" y="25890"/>
                  </a:lnTo>
                  <a:lnTo>
                    <a:pt x="26723" y="26241"/>
                  </a:lnTo>
                  <a:lnTo>
                    <a:pt x="22730" y="25671"/>
                  </a:lnTo>
                  <a:lnTo>
                    <a:pt x="21458" y="25320"/>
                  </a:lnTo>
                  <a:lnTo>
                    <a:pt x="18035" y="23696"/>
                  </a:lnTo>
                  <a:lnTo>
                    <a:pt x="15973" y="22555"/>
                  </a:lnTo>
                  <a:lnTo>
                    <a:pt x="15929" y="22512"/>
                  </a:lnTo>
                  <a:lnTo>
                    <a:pt x="15095" y="22292"/>
                  </a:lnTo>
                  <a:lnTo>
                    <a:pt x="15007" y="22292"/>
                  </a:lnTo>
                  <a:lnTo>
                    <a:pt x="14349" y="22424"/>
                  </a:lnTo>
                  <a:lnTo>
                    <a:pt x="14261" y="22468"/>
                  </a:lnTo>
                  <a:lnTo>
                    <a:pt x="14217" y="22599"/>
                  </a:lnTo>
                  <a:lnTo>
                    <a:pt x="14700" y="26022"/>
                  </a:lnTo>
                  <a:lnTo>
                    <a:pt x="14217" y="28786"/>
                  </a:lnTo>
                  <a:lnTo>
                    <a:pt x="13252" y="31726"/>
                  </a:lnTo>
                  <a:lnTo>
                    <a:pt x="12769" y="33438"/>
                  </a:lnTo>
                  <a:lnTo>
                    <a:pt x="7109" y="34008"/>
                  </a:lnTo>
                  <a:lnTo>
                    <a:pt x="2326" y="34184"/>
                  </a:lnTo>
                  <a:lnTo>
                    <a:pt x="176" y="34228"/>
                  </a:lnTo>
                  <a:lnTo>
                    <a:pt x="88" y="34228"/>
                  </a:lnTo>
                  <a:lnTo>
                    <a:pt x="44" y="34271"/>
                  </a:lnTo>
                  <a:lnTo>
                    <a:pt x="0" y="34315"/>
                  </a:lnTo>
                  <a:lnTo>
                    <a:pt x="0" y="34403"/>
                  </a:lnTo>
                  <a:lnTo>
                    <a:pt x="0" y="34447"/>
                  </a:lnTo>
                  <a:lnTo>
                    <a:pt x="44" y="34535"/>
                  </a:lnTo>
                  <a:lnTo>
                    <a:pt x="88" y="34535"/>
                  </a:lnTo>
                  <a:lnTo>
                    <a:pt x="176" y="34579"/>
                  </a:lnTo>
                  <a:lnTo>
                    <a:pt x="2326" y="34535"/>
                  </a:lnTo>
                  <a:lnTo>
                    <a:pt x="7153" y="34359"/>
                  </a:lnTo>
                  <a:lnTo>
                    <a:pt x="12901" y="33789"/>
                  </a:lnTo>
                  <a:lnTo>
                    <a:pt x="12989" y="33745"/>
                  </a:lnTo>
                  <a:lnTo>
                    <a:pt x="13033" y="33657"/>
                  </a:lnTo>
                  <a:lnTo>
                    <a:pt x="13559" y="31814"/>
                  </a:lnTo>
                  <a:lnTo>
                    <a:pt x="14524" y="28874"/>
                  </a:lnTo>
                  <a:lnTo>
                    <a:pt x="14524" y="28830"/>
                  </a:lnTo>
                  <a:lnTo>
                    <a:pt x="15051" y="26066"/>
                  </a:lnTo>
                  <a:lnTo>
                    <a:pt x="15051" y="25978"/>
                  </a:lnTo>
                  <a:lnTo>
                    <a:pt x="14612" y="22731"/>
                  </a:lnTo>
                  <a:lnTo>
                    <a:pt x="15051" y="22643"/>
                  </a:lnTo>
                  <a:lnTo>
                    <a:pt x="15841" y="22863"/>
                  </a:lnTo>
                  <a:lnTo>
                    <a:pt x="17859" y="24003"/>
                  </a:lnTo>
                  <a:lnTo>
                    <a:pt x="21326" y="25671"/>
                  </a:lnTo>
                  <a:lnTo>
                    <a:pt x="21370" y="25671"/>
                  </a:lnTo>
                  <a:lnTo>
                    <a:pt x="22686" y="26022"/>
                  </a:lnTo>
                  <a:lnTo>
                    <a:pt x="26723" y="26592"/>
                  </a:lnTo>
                  <a:lnTo>
                    <a:pt x="26767" y="26549"/>
                  </a:lnTo>
                  <a:lnTo>
                    <a:pt x="27996" y="26197"/>
                  </a:lnTo>
                  <a:lnTo>
                    <a:pt x="28127" y="26154"/>
                  </a:lnTo>
                  <a:lnTo>
                    <a:pt x="28347" y="25759"/>
                  </a:lnTo>
                  <a:lnTo>
                    <a:pt x="28347" y="25671"/>
                  </a:lnTo>
                  <a:lnTo>
                    <a:pt x="28347" y="25583"/>
                  </a:lnTo>
                  <a:lnTo>
                    <a:pt x="28215" y="25408"/>
                  </a:lnTo>
                  <a:lnTo>
                    <a:pt x="28435" y="25320"/>
                  </a:lnTo>
                  <a:lnTo>
                    <a:pt x="29488" y="24969"/>
                  </a:lnTo>
                  <a:lnTo>
                    <a:pt x="29532" y="24925"/>
                  </a:lnTo>
                  <a:lnTo>
                    <a:pt x="31287" y="23696"/>
                  </a:lnTo>
                  <a:lnTo>
                    <a:pt x="34797" y="21195"/>
                  </a:lnTo>
                  <a:lnTo>
                    <a:pt x="35543" y="20976"/>
                  </a:lnTo>
                  <a:lnTo>
                    <a:pt x="40414" y="19352"/>
                  </a:lnTo>
                  <a:lnTo>
                    <a:pt x="40458" y="19352"/>
                  </a:lnTo>
                  <a:lnTo>
                    <a:pt x="41906" y="18387"/>
                  </a:lnTo>
                  <a:lnTo>
                    <a:pt x="44714" y="16193"/>
                  </a:lnTo>
                  <a:lnTo>
                    <a:pt x="44758" y="16193"/>
                  </a:lnTo>
                  <a:lnTo>
                    <a:pt x="46821" y="13999"/>
                  </a:lnTo>
                  <a:lnTo>
                    <a:pt x="46821" y="13955"/>
                  </a:lnTo>
                  <a:lnTo>
                    <a:pt x="48444" y="11849"/>
                  </a:lnTo>
                  <a:lnTo>
                    <a:pt x="48444" y="11805"/>
                  </a:lnTo>
                  <a:lnTo>
                    <a:pt x="50287" y="8031"/>
                  </a:lnTo>
                  <a:lnTo>
                    <a:pt x="54938" y="5793"/>
                  </a:lnTo>
                  <a:lnTo>
                    <a:pt x="54982" y="5793"/>
                  </a:lnTo>
                  <a:lnTo>
                    <a:pt x="56386" y="4696"/>
                  </a:lnTo>
                  <a:lnTo>
                    <a:pt x="56386" y="4652"/>
                  </a:lnTo>
                  <a:lnTo>
                    <a:pt x="59151" y="2019"/>
                  </a:lnTo>
                  <a:lnTo>
                    <a:pt x="59195" y="1888"/>
                  </a:lnTo>
                  <a:lnTo>
                    <a:pt x="59239" y="176"/>
                  </a:lnTo>
                  <a:lnTo>
                    <a:pt x="59239" y="133"/>
                  </a:lnTo>
                  <a:lnTo>
                    <a:pt x="59195" y="45"/>
                  </a:lnTo>
                  <a:lnTo>
                    <a:pt x="5915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7" name="Google Shape;3027;p126"/>
            <p:cNvSpPr/>
            <p:nvPr/>
          </p:nvSpPr>
          <p:spPr>
            <a:xfrm>
              <a:off x="3659700" y="642075"/>
              <a:ext cx="701025" cy="988425"/>
            </a:xfrm>
            <a:custGeom>
              <a:avLst/>
              <a:gdLst/>
              <a:ahLst/>
              <a:cxnLst/>
              <a:rect l="l" t="t" r="r" b="b"/>
              <a:pathLst>
                <a:path w="28041" h="39537" extrusionOk="0">
                  <a:moveTo>
                    <a:pt x="26767" y="1"/>
                  </a:moveTo>
                  <a:lnTo>
                    <a:pt x="25714" y="527"/>
                  </a:lnTo>
                  <a:lnTo>
                    <a:pt x="25627" y="571"/>
                  </a:lnTo>
                  <a:lnTo>
                    <a:pt x="24486" y="1712"/>
                  </a:lnTo>
                  <a:lnTo>
                    <a:pt x="24442" y="1712"/>
                  </a:lnTo>
                  <a:lnTo>
                    <a:pt x="23608" y="2809"/>
                  </a:lnTo>
                  <a:lnTo>
                    <a:pt x="22599" y="3555"/>
                  </a:lnTo>
                  <a:lnTo>
                    <a:pt x="20142" y="5442"/>
                  </a:lnTo>
                  <a:lnTo>
                    <a:pt x="20098" y="5442"/>
                  </a:lnTo>
                  <a:lnTo>
                    <a:pt x="18650" y="6934"/>
                  </a:lnTo>
                  <a:lnTo>
                    <a:pt x="18650" y="6978"/>
                  </a:lnTo>
                  <a:lnTo>
                    <a:pt x="18167" y="7680"/>
                  </a:lnTo>
                  <a:lnTo>
                    <a:pt x="16894" y="9567"/>
                  </a:lnTo>
                  <a:lnTo>
                    <a:pt x="14832" y="12287"/>
                  </a:lnTo>
                  <a:lnTo>
                    <a:pt x="13954" y="13516"/>
                  </a:lnTo>
                  <a:lnTo>
                    <a:pt x="13033" y="14701"/>
                  </a:lnTo>
                  <a:lnTo>
                    <a:pt x="12068" y="15841"/>
                  </a:lnTo>
                  <a:lnTo>
                    <a:pt x="11102" y="16938"/>
                  </a:lnTo>
                  <a:lnTo>
                    <a:pt x="9830" y="18387"/>
                  </a:lnTo>
                  <a:lnTo>
                    <a:pt x="8601" y="19878"/>
                  </a:lnTo>
                  <a:lnTo>
                    <a:pt x="8031" y="20624"/>
                  </a:lnTo>
                  <a:lnTo>
                    <a:pt x="7460" y="21414"/>
                  </a:lnTo>
                  <a:lnTo>
                    <a:pt x="6977" y="22248"/>
                  </a:lnTo>
                  <a:lnTo>
                    <a:pt x="6495" y="23082"/>
                  </a:lnTo>
                  <a:lnTo>
                    <a:pt x="6495" y="23126"/>
                  </a:lnTo>
                  <a:lnTo>
                    <a:pt x="6012" y="24661"/>
                  </a:lnTo>
                  <a:lnTo>
                    <a:pt x="5836" y="26548"/>
                  </a:lnTo>
                  <a:lnTo>
                    <a:pt x="5134" y="27601"/>
                  </a:lnTo>
                  <a:lnTo>
                    <a:pt x="3160" y="29313"/>
                  </a:lnTo>
                  <a:lnTo>
                    <a:pt x="3116" y="29357"/>
                  </a:lnTo>
                  <a:lnTo>
                    <a:pt x="2282" y="31068"/>
                  </a:lnTo>
                  <a:lnTo>
                    <a:pt x="2282" y="31112"/>
                  </a:lnTo>
                  <a:lnTo>
                    <a:pt x="1185" y="34183"/>
                  </a:lnTo>
                  <a:lnTo>
                    <a:pt x="1141" y="34227"/>
                  </a:lnTo>
                  <a:lnTo>
                    <a:pt x="0" y="39317"/>
                  </a:lnTo>
                  <a:lnTo>
                    <a:pt x="0" y="39405"/>
                  </a:lnTo>
                  <a:lnTo>
                    <a:pt x="0" y="39449"/>
                  </a:lnTo>
                  <a:lnTo>
                    <a:pt x="44" y="39493"/>
                  </a:lnTo>
                  <a:lnTo>
                    <a:pt x="132" y="39537"/>
                  </a:lnTo>
                  <a:lnTo>
                    <a:pt x="176" y="39537"/>
                  </a:lnTo>
                  <a:lnTo>
                    <a:pt x="264" y="39493"/>
                  </a:lnTo>
                  <a:lnTo>
                    <a:pt x="308" y="39405"/>
                  </a:lnTo>
                  <a:lnTo>
                    <a:pt x="1492" y="34315"/>
                  </a:lnTo>
                  <a:lnTo>
                    <a:pt x="2633" y="31243"/>
                  </a:lnTo>
                  <a:lnTo>
                    <a:pt x="3423" y="29532"/>
                  </a:lnTo>
                  <a:lnTo>
                    <a:pt x="5398" y="27865"/>
                  </a:lnTo>
                  <a:lnTo>
                    <a:pt x="5442" y="27821"/>
                  </a:lnTo>
                  <a:lnTo>
                    <a:pt x="6144" y="26724"/>
                  </a:lnTo>
                  <a:lnTo>
                    <a:pt x="6144" y="26636"/>
                  </a:lnTo>
                  <a:lnTo>
                    <a:pt x="6363" y="24705"/>
                  </a:lnTo>
                  <a:lnTo>
                    <a:pt x="6802" y="23257"/>
                  </a:lnTo>
                  <a:lnTo>
                    <a:pt x="7285" y="22424"/>
                  </a:lnTo>
                  <a:lnTo>
                    <a:pt x="7767" y="21634"/>
                  </a:lnTo>
                  <a:lnTo>
                    <a:pt x="8294" y="20844"/>
                  </a:lnTo>
                  <a:lnTo>
                    <a:pt x="8864" y="20098"/>
                  </a:lnTo>
                  <a:lnTo>
                    <a:pt x="10093" y="18650"/>
                  </a:lnTo>
                  <a:lnTo>
                    <a:pt x="11365" y="17158"/>
                  </a:lnTo>
                  <a:lnTo>
                    <a:pt x="12331" y="16061"/>
                  </a:lnTo>
                  <a:lnTo>
                    <a:pt x="13296" y="14920"/>
                  </a:lnTo>
                  <a:lnTo>
                    <a:pt x="14262" y="13735"/>
                  </a:lnTo>
                  <a:lnTo>
                    <a:pt x="15139" y="12507"/>
                  </a:lnTo>
                  <a:lnTo>
                    <a:pt x="17202" y="9742"/>
                  </a:lnTo>
                  <a:lnTo>
                    <a:pt x="18430" y="7899"/>
                  </a:lnTo>
                  <a:lnTo>
                    <a:pt x="18913" y="7153"/>
                  </a:lnTo>
                  <a:lnTo>
                    <a:pt x="20361" y="5705"/>
                  </a:lnTo>
                  <a:lnTo>
                    <a:pt x="22774" y="3862"/>
                  </a:lnTo>
                  <a:lnTo>
                    <a:pt x="23828" y="3072"/>
                  </a:lnTo>
                  <a:lnTo>
                    <a:pt x="23871" y="3072"/>
                  </a:lnTo>
                  <a:lnTo>
                    <a:pt x="24749" y="1975"/>
                  </a:lnTo>
                  <a:lnTo>
                    <a:pt x="25890" y="834"/>
                  </a:lnTo>
                  <a:lnTo>
                    <a:pt x="26899" y="352"/>
                  </a:lnTo>
                  <a:lnTo>
                    <a:pt x="27865" y="439"/>
                  </a:lnTo>
                  <a:lnTo>
                    <a:pt x="27908" y="439"/>
                  </a:lnTo>
                  <a:lnTo>
                    <a:pt x="27996" y="396"/>
                  </a:lnTo>
                  <a:lnTo>
                    <a:pt x="28040" y="352"/>
                  </a:lnTo>
                  <a:lnTo>
                    <a:pt x="28040" y="264"/>
                  </a:lnTo>
                  <a:lnTo>
                    <a:pt x="28040" y="220"/>
                  </a:lnTo>
                  <a:lnTo>
                    <a:pt x="27996" y="132"/>
                  </a:lnTo>
                  <a:lnTo>
                    <a:pt x="27952" y="88"/>
                  </a:lnTo>
                  <a:lnTo>
                    <a:pt x="27908" y="88"/>
                  </a:lnTo>
                  <a:lnTo>
                    <a:pt x="2685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8" name="Google Shape;3028;p126"/>
            <p:cNvSpPr/>
            <p:nvPr/>
          </p:nvSpPr>
          <p:spPr>
            <a:xfrm>
              <a:off x="3591675" y="2170200"/>
              <a:ext cx="1783775" cy="624225"/>
            </a:xfrm>
            <a:custGeom>
              <a:avLst/>
              <a:gdLst/>
              <a:ahLst/>
              <a:cxnLst/>
              <a:rect l="l" t="t" r="r" b="b"/>
              <a:pathLst>
                <a:path w="71351" h="24969" extrusionOk="0">
                  <a:moveTo>
                    <a:pt x="70297" y="1"/>
                  </a:moveTo>
                  <a:lnTo>
                    <a:pt x="68411" y="484"/>
                  </a:lnTo>
                  <a:lnTo>
                    <a:pt x="68367" y="528"/>
                  </a:lnTo>
                  <a:lnTo>
                    <a:pt x="63584" y="2853"/>
                  </a:lnTo>
                  <a:lnTo>
                    <a:pt x="61609" y="3687"/>
                  </a:lnTo>
                  <a:lnTo>
                    <a:pt x="58801" y="4345"/>
                  </a:lnTo>
                  <a:lnTo>
                    <a:pt x="55378" y="4345"/>
                  </a:lnTo>
                  <a:lnTo>
                    <a:pt x="55378" y="4389"/>
                  </a:lnTo>
                  <a:lnTo>
                    <a:pt x="53316" y="4828"/>
                  </a:lnTo>
                  <a:lnTo>
                    <a:pt x="53316" y="4872"/>
                  </a:lnTo>
                  <a:lnTo>
                    <a:pt x="49674" y="6232"/>
                  </a:lnTo>
                  <a:lnTo>
                    <a:pt x="47260" y="7241"/>
                  </a:lnTo>
                  <a:lnTo>
                    <a:pt x="40503" y="8382"/>
                  </a:lnTo>
                  <a:lnTo>
                    <a:pt x="36290" y="9040"/>
                  </a:lnTo>
                  <a:lnTo>
                    <a:pt x="32604" y="9611"/>
                  </a:lnTo>
                  <a:lnTo>
                    <a:pt x="30454" y="10050"/>
                  </a:lnTo>
                  <a:lnTo>
                    <a:pt x="28830" y="10488"/>
                  </a:lnTo>
                  <a:lnTo>
                    <a:pt x="28743" y="10532"/>
                  </a:lnTo>
                  <a:lnTo>
                    <a:pt x="28699" y="10576"/>
                  </a:lnTo>
                  <a:lnTo>
                    <a:pt x="26987" y="15798"/>
                  </a:lnTo>
                  <a:lnTo>
                    <a:pt x="25364" y="19177"/>
                  </a:lnTo>
                  <a:lnTo>
                    <a:pt x="23872" y="21678"/>
                  </a:lnTo>
                  <a:lnTo>
                    <a:pt x="22468" y="23872"/>
                  </a:lnTo>
                  <a:lnTo>
                    <a:pt x="21853" y="24486"/>
                  </a:lnTo>
                  <a:lnTo>
                    <a:pt x="21195" y="24618"/>
                  </a:lnTo>
                  <a:lnTo>
                    <a:pt x="19308" y="24530"/>
                  </a:lnTo>
                  <a:lnTo>
                    <a:pt x="15052" y="23696"/>
                  </a:lnTo>
                  <a:lnTo>
                    <a:pt x="10795" y="22731"/>
                  </a:lnTo>
                  <a:lnTo>
                    <a:pt x="7724" y="22161"/>
                  </a:lnTo>
                  <a:lnTo>
                    <a:pt x="4213" y="21897"/>
                  </a:lnTo>
                  <a:lnTo>
                    <a:pt x="264" y="20449"/>
                  </a:lnTo>
                  <a:lnTo>
                    <a:pt x="176" y="20405"/>
                  </a:lnTo>
                  <a:lnTo>
                    <a:pt x="89" y="20449"/>
                  </a:lnTo>
                  <a:lnTo>
                    <a:pt x="45" y="20493"/>
                  </a:lnTo>
                  <a:lnTo>
                    <a:pt x="1" y="20537"/>
                  </a:lnTo>
                  <a:lnTo>
                    <a:pt x="1" y="20581"/>
                  </a:lnTo>
                  <a:lnTo>
                    <a:pt x="45" y="20669"/>
                  </a:lnTo>
                  <a:lnTo>
                    <a:pt x="45" y="20712"/>
                  </a:lnTo>
                  <a:lnTo>
                    <a:pt x="132" y="20756"/>
                  </a:lnTo>
                  <a:lnTo>
                    <a:pt x="4126" y="22204"/>
                  </a:lnTo>
                  <a:lnTo>
                    <a:pt x="4169" y="22248"/>
                  </a:lnTo>
                  <a:lnTo>
                    <a:pt x="7680" y="22512"/>
                  </a:lnTo>
                  <a:lnTo>
                    <a:pt x="10752" y="23082"/>
                  </a:lnTo>
                  <a:lnTo>
                    <a:pt x="15008" y="24047"/>
                  </a:lnTo>
                  <a:lnTo>
                    <a:pt x="19264" y="24881"/>
                  </a:lnTo>
                  <a:lnTo>
                    <a:pt x="19308" y="24881"/>
                  </a:lnTo>
                  <a:lnTo>
                    <a:pt x="21195" y="24969"/>
                  </a:lnTo>
                  <a:lnTo>
                    <a:pt x="21239" y="24969"/>
                  </a:lnTo>
                  <a:lnTo>
                    <a:pt x="21985" y="24793"/>
                  </a:lnTo>
                  <a:lnTo>
                    <a:pt x="22029" y="24749"/>
                  </a:lnTo>
                  <a:lnTo>
                    <a:pt x="22731" y="24091"/>
                  </a:lnTo>
                  <a:lnTo>
                    <a:pt x="22775" y="24091"/>
                  </a:lnTo>
                  <a:lnTo>
                    <a:pt x="24135" y="21897"/>
                  </a:lnTo>
                  <a:lnTo>
                    <a:pt x="25671" y="19308"/>
                  </a:lnTo>
                  <a:lnTo>
                    <a:pt x="27294" y="15930"/>
                  </a:lnTo>
                  <a:lnTo>
                    <a:pt x="29006" y="10796"/>
                  </a:lnTo>
                  <a:lnTo>
                    <a:pt x="30542" y="10357"/>
                  </a:lnTo>
                  <a:lnTo>
                    <a:pt x="32648" y="9962"/>
                  </a:lnTo>
                  <a:lnTo>
                    <a:pt x="36334" y="9391"/>
                  </a:lnTo>
                  <a:lnTo>
                    <a:pt x="40546" y="8689"/>
                  </a:lnTo>
                  <a:lnTo>
                    <a:pt x="47348" y="7592"/>
                  </a:lnTo>
                  <a:lnTo>
                    <a:pt x="47392" y="7592"/>
                  </a:lnTo>
                  <a:lnTo>
                    <a:pt x="49805" y="6583"/>
                  </a:lnTo>
                  <a:lnTo>
                    <a:pt x="53403" y="5179"/>
                  </a:lnTo>
                  <a:lnTo>
                    <a:pt x="55422" y="4696"/>
                  </a:lnTo>
                  <a:lnTo>
                    <a:pt x="58888" y="4696"/>
                  </a:lnTo>
                  <a:lnTo>
                    <a:pt x="61697" y="3994"/>
                  </a:lnTo>
                  <a:lnTo>
                    <a:pt x="61741" y="3994"/>
                  </a:lnTo>
                  <a:lnTo>
                    <a:pt x="63715" y="3160"/>
                  </a:lnTo>
                  <a:lnTo>
                    <a:pt x="68498" y="835"/>
                  </a:lnTo>
                  <a:lnTo>
                    <a:pt x="70341" y="352"/>
                  </a:lnTo>
                  <a:lnTo>
                    <a:pt x="70780" y="440"/>
                  </a:lnTo>
                  <a:lnTo>
                    <a:pt x="70956" y="659"/>
                  </a:lnTo>
                  <a:lnTo>
                    <a:pt x="70999" y="1712"/>
                  </a:lnTo>
                  <a:lnTo>
                    <a:pt x="70868" y="5003"/>
                  </a:lnTo>
                  <a:lnTo>
                    <a:pt x="70692" y="11059"/>
                  </a:lnTo>
                  <a:lnTo>
                    <a:pt x="70692" y="11147"/>
                  </a:lnTo>
                  <a:lnTo>
                    <a:pt x="70736" y="11190"/>
                  </a:lnTo>
                  <a:lnTo>
                    <a:pt x="70780" y="11234"/>
                  </a:lnTo>
                  <a:lnTo>
                    <a:pt x="70868" y="11278"/>
                  </a:lnTo>
                  <a:lnTo>
                    <a:pt x="70912" y="11234"/>
                  </a:lnTo>
                  <a:lnTo>
                    <a:pt x="70999" y="11234"/>
                  </a:lnTo>
                  <a:lnTo>
                    <a:pt x="70999" y="11147"/>
                  </a:lnTo>
                  <a:lnTo>
                    <a:pt x="71043" y="11103"/>
                  </a:lnTo>
                  <a:lnTo>
                    <a:pt x="71219" y="5003"/>
                  </a:lnTo>
                  <a:lnTo>
                    <a:pt x="71351" y="1712"/>
                  </a:lnTo>
                  <a:lnTo>
                    <a:pt x="71351" y="1668"/>
                  </a:lnTo>
                  <a:lnTo>
                    <a:pt x="71263" y="571"/>
                  </a:lnTo>
                  <a:lnTo>
                    <a:pt x="71263" y="484"/>
                  </a:lnTo>
                  <a:lnTo>
                    <a:pt x="70999" y="177"/>
                  </a:lnTo>
                  <a:lnTo>
                    <a:pt x="70912" y="89"/>
                  </a:lnTo>
                  <a:lnTo>
                    <a:pt x="7038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9" name="Google Shape;3029;p126"/>
            <p:cNvSpPr/>
            <p:nvPr/>
          </p:nvSpPr>
          <p:spPr>
            <a:xfrm>
              <a:off x="3359125" y="762750"/>
              <a:ext cx="284150" cy="616550"/>
            </a:xfrm>
            <a:custGeom>
              <a:avLst/>
              <a:gdLst/>
              <a:ahLst/>
              <a:cxnLst/>
              <a:rect l="l" t="t" r="r" b="b"/>
              <a:pathLst>
                <a:path w="11366" h="24662" extrusionOk="0">
                  <a:moveTo>
                    <a:pt x="11146" y="1"/>
                  </a:moveTo>
                  <a:lnTo>
                    <a:pt x="11102" y="44"/>
                  </a:lnTo>
                  <a:lnTo>
                    <a:pt x="11058" y="88"/>
                  </a:lnTo>
                  <a:lnTo>
                    <a:pt x="9478" y="3292"/>
                  </a:lnTo>
                  <a:lnTo>
                    <a:pt x="9347" y="3599"/>
                  </a:lnTo>
                  <a:lnTo>
                    <a:pt x="7811" y="6144"/>
                  </a:lnTo>
                  <a:lnTo>
                    <a:pt x="7811" y="6188"/>
                  </a:lnTo>
                  <a:lnTo>
                    <a:pt x="6977" y="7987"/>
                  </a:lnTo>
                  <a:lnTo>
                    <a:pt x="6143" y="10400"/>
                  </a:lnTo>
                  <a:lnTo>
                    <a:pt x="6056" y="10620"/>
                  </a:lnTo>
                  <a:lnTo>
                    <a:pt x="4344" y="15841"/>
                  </a:lnTo>
                  <a:lnTo>
                    <a:pt x="2501" y="20888"/>
                  </a:lnTo>
                  <a:lnTo>
                    <a:pt x="1273" y="23564"/>
                  </a:lnTo>
                  <a:lnTo>
                    <a:pt x="88" y="24310"/>
                  </a:lnTo>
                  <a:lnTo>
                    <a:pt x="0" y="24398"/>
                  </a:lnTo>
                  <a:lnTo>
                    <a:pt x="0" y="24442"/>
                  </a:lnTo>
                  <a:lnTo>
                    <a:pt x="0" y="24486"/>
                  </a:lnTo>
                  <a:lnTo>
                    <a:pt x="0" y="24574"/>
                  </a:lnTo>
                  <a:lnTo>
                    <a:pt x="88" y="24617"/>
                  </a:lnTo>
                  <a:lnTo>
                    <a:pt x="176" y="24661"/>
                  </a:lnTo>
                  <a:lnTo>
                    <a:pt x="263" y="24617"/>
                  </a:lnTo>
                  <a:lnTo>
                    <a:pt x="1492" y="23828"/>
                  </a:lnTo>
                  <a:lnTo>
                    <a:pt x="1580" y="23784"/>
                  </a:lnTo>
                  <a:lnTo>
                    <a:pt x="2808" y="21019"/>
                  </a:lnTo>
                  <a:lnTo>
                    <a:pt x="4695" y="15973"/>
                  </a:lnTo>
                  <a:lnTo>
                    <a:pt x="6363" y="10751"/>
                  </a:lnTo>
                  <a:lnTo>
                    <a:pt x="6451" y="10532"/>
                  </a:lnTo>
                  <a:lnTo>
                    <a:pt x="7284" y="8118"/>
                  </a:lnTo>
                  <a:lnTo>
                    <a:pt x="8118" y="6319"/>
                  </a:lnTo>
                  <a:lnTo>
                    <a:pt x="9654" y="3774"/>
                  </a:lnTo>
                  <a:lnTo>
                    <a:pt x="9654" y="3730"/>
                  </a:lnTo>
                  <a:lnTo>
                    <a:pt x="9785" y="3423"/>
                  </a:lnTo>
                  <a:lnTo>
                    <a:pt x="11365" y="264"/>
                  </a:lnTo>
                  <a:lnTo>
                    <a:pt x="11365" y="176"/>
                  </a:lnTo>
                  <a:lnTo>
                    <a:pt x="11365" y="132"/>
                  </a:lnTo>
                  <a:lnTo>
                    <a:pt x="11321" y="44"/>
                  </a:lnTo>
                  <a:lnTo>
                    <a:pt x="1127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0" name="Google Shape;3030;p126"/>
            <p:cNvSpPr/>
            <p:nvPr/>
          </p:nvSpPr>
          <p:spPr>
            <a:xfrm>
              <a:off x="4291575" y="2578300"/>
              <a:ext cx="465150" cy="155800"/>
            </a:xfrm>
            <a:custGeom>
              <a:avLst/>
              <a:gdLst/>
              <a:ahLst/>
              <a:cxnLst/>
              <a:rect l="l" t="t" r="r" b="b"/>
              <a:pathLst>
                <a:path w="18606" h="6232" extrusionOk="0">
                  <a:moveTo>
                    <a:pt x="18255" y="0"/>
                  </a:moveTo>
                  <a:lnTo>
                    <a:pt x="14613" y="571"/>
                  </a:lnTo>
                  <a:lnTo>
                    <a:pt x="6758" y="1405"/>
                  </a:lnTo>
                  <a:lnTo>
                    <a:pt x="3555" y="1624"/>
                  </a:lnTo>
                  <a:lnTo>
                    <a:pt x="3511" y="1624"/>
                  </a:lnTo>
                  <a:lnTo>
                    <a:pt x="2633" y="1975"/>
                  </a:lnTo>
                  <a:lnTo>
                    <a:pt x="2546" y="1975"/>
                  </a:lnTo>
                  <a:lnTo>
                    <a:pt x="2063" y="2458"/>
                  </a:lnTo>
                  <a:lnTo>
                    <a:pt x="2019" y="2502"/>
                  </a:lnTo>
                  <a:lnTo>
                    <a:pt x="44" y="5968"/>
                  </a:lnTo>
                  <a:lnTo>
                    <a:pt x="1" y="6056"/>
                  </a:lnTo>
                  <a:lnTo>
                    <a:pt x="1" y="6100"/>
                  </a:lnTo>
                  <a:lnTo>
                    <a:pt x="44" y="6188"/>
                  </a:lnTo>
                  <a:lnTo>
                    <a:pt x="88" y="6231"/>
                  </a:lnTo>
                  <a:lnTo>
                    <a:pt x="264" y="6231"/>
                  </a:lnTo>
                  <a:lnTo>
                    <a:pt x="352" y="6144"/>
                  </a:lnTo>
                  <a:lnTo>
                    <a:pt x="2326" y="2677"/>
                  </a:lnTo>
                  <a:lnTo>
                    <a:pt x="2765" y="2282"/>
                  </a:lnTo>
                  <a:lnTo>
                    <a:pt x="3599" y="1975"/>
                  </a:lnTo>
                  <a:lnTo>
                    <a:pt x="6802" y="1756"/>
                  </a:lnTo>
                  <a:lnTo>
                    <a:pt x="14657" y="922"/>
                  </a:lnTo>
                  <a:lnTo>
                    <a:pt x="18167" y="352"/>
                  </a:lnTo>
                  <a:lnTo>
                    <a:pt x="18211" y="439"/>
                  </a:lnTo>
                  <a:lnTo>
                    <a:pt x="16412" y="1273"/>
                  </a:lnTo>
                  <a:lnTo>
                    <a:pt x="16368" y="1317"/>
                  </a:lnTo>
                  <a:lnTo>
                    <a:pt x="16324" y="1405"/>
                  </a:lnTo>
                  <a:lnTo>
                    <a:pt x="16324" y="1449"/>
                  </a:lnTo>
                  <a:lnTo>
                    <a:pt x="16324" y="1536"/>
                  </a:lnTo>
                  <a:lnTo>
                    <a:pt x="16368" y="1580"/>
                  </a:lnTo>
                  <a:lnTo>
                    <a:pt x="16412" y="1624"/>
                  </a:lnTo>
                  <a:lnTo>
                    <a:pt x="16544" y="1624"/>
                  </a:lnTo>
                  <a:lnTo>
                    <a:pt x="18518" y="703"/>
                  </a:lnTo>
                  <a:lnTo>
                    <a:pt x="18606" y="615"/>
                  </a:lnTo>
                  <a:lnTo>
                    <a:pt x="18606" y="483"/>
                  </a:lnTo>
                  <a:lnTo>
                    <a:pt x="18430" y="88"/>
                  </a:lnTo>
                  <a:lnTo>
                    <a:pt x="1834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1" name="Google Shape;3031;p126"/>
            <p:cNvSpPr/>
            <p:nvPr/>
          </p:nvSpPr>
          <p:spPr>
            <a:xfrm>
              <a:off x="3631175" y="2837200"/>
              <a:ext cx="446500" cy="66925"/>
            </a:xfrm>
            <a:custGeom>
              <a:avLst/>
              <a:gdLst/>
              <a:ahLst/>
              <a:cxnLst/>
              <a:rect l="l" t="t" r="r" b="b"/>
              <a:pathLst>
                <a:path w="17860" h="2677" extrusionOk="0">
                  <a:moveTo>
                    <a:pt x="88" y="0"/>
                  </a:move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44" y="263"/>
                  </a:lnTo>
                  <a:lnTo>
                    <a:pt x="88" y="307"/>
                  </a:lnTo>
                  <a:lnTo>
                    <a:pt x="132" y="351"/>
                  </a:lnTo>
                  <a:lnTo>
                    <a:pt x="2940" y="922"/>
                  </a:lnTo>
                  <a:lnTo>
                    <a:pt x="7987" y="1668"/>
                  </a:lnTo>
                  <a:lnTo>
                    <a:pt x="11102" y="2326"/>
                  </a:lnTo>
                  <a:lnTo>
                    <a:pt x="14262" y="2677"/>
                  </a:lnTo>
                  <a:lnTo>
                    <a:pt x="17728" y="2677"/>
                  </a:lnTo>
                  <a:lnTo>
                    <a:pt x="17772" y="2633"/>
                  </a:lnTo>
                  <a:lnTo>
                    <a:pt x="17816" y="2589"/>
                  </a:lnTo>
                  <a:lnTo>
                    <a:pt x="17860" y="2501"/>
                  </a:lnTo>
                  <a:lnTo>
                    <a:pt x="17816" y="2458"/>
                  </a:lnTo>
                  <a:lnTo>
                    <a:pt x="17772" y="2414"/>
                  </a:lnTo>
                  <a:lnTo>
                    <a:pt x="17728" y="2370"/>
                  </a:lnTo>
                  <a:lnTo>
                    <a:pt x="17684" y="2326"/>
                  </a:lnTo>
                  <a:lnTo>
                    <a:pt x="14306" y="2326"/>
                  </a:lnTo>
                  <a:lnTo>
                    <a:pt x="11146" y="1975"/>
                  </a:lnTo>
                  <a:lnTo>
                    <a:pt x="8074" y="1317"/>
                  </a:lnTo>
                  <a:lnTo>
                    <a:pt x="2984" y="615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2" name="Google Shape;3032;p126"/>
            <p:cNvSpPr/>
            <p:nvPr/>
          </p:nvSpPr>
          <p:spPr>
            <a:xfrm>
              <a:off x="3229675" y="767150"/>
              <a:ext cx="275375" cy="654925"/>
            </a:xfrm>
            <a:custGeom>
              <a:avLst/>
              <a:gdLst/>
              <a:ahLst/>
              <a:cxnLst/>
              <a:rect l="l" t="t" r="r" b="b"/>
              <a:pathLst>
                <a:path w="11015" h="26197" extrusionOk="0">
                  <a:moveTo>
                    <a:pt x="10795" y="0"/>
                  </a:moveTo>
                  <a:lnTo>
                    <a:pt x="10707" y="44"/>
                  </a:lnTo>
                  <a:lnTo>
                    <a:pt x="9259" y="1536"/>
                  </a:lnTo>
                  <a:lnTo>
                    <a:pt x="9259" y="1580"/>
                  </a:lnTo>
                  <a:lnTo>
                    <a:pt x="7943" y="4564"/>
                  </a:lnTo>
                  <a:lnTo>
                    <a:pt x="7197" y="6319"/>
                  </a:lnTo>
                  <a:lnTo>
                    <a:pt x="5968" y="10180"/>
                  </a:lnTo>
                  <a:lnTo>
                    <a:pt x="4695" y="13384"/>
                  </a:lnTo>
                  <a:lnTo>
                    <a:pt x="3335" y="16104"/>
                  </a:lnTo>
                  <a:lnTo>
                    <a:pt x="2501" y="18210"/>
                  </a:lnTo>
                  <a:lnTo>
                    <a:pt x="1404" y="21896"/>
                  </a:lnTo>
                  <a:lnTo>
                    <a:pt x="0" y="25977"/>
                  </a:lnTo>
                  <a:lnTo>
                    <a:pt x="0" y="26065"/>
                  </a:lnTo>
                  <a:lnTo>
                    <a:pt x="0" y="26109"/>
                  </a:lnTo>
                  <a:lnTo>
                    <a:pt x="44" y="26153"/>
                  </a:lnTo>
                  <a:lnTo>
                    <a:pt x="88" y="26197"/>
                  </a:lnTo>
                  <a:lnTo>
                    <a:pt x="263" y="26197"/>
                  </a:lnTo>
                  <a:lnTo>
                    <a:pt x="307" y="26109"/>
                  </a:lnTo>
                  <a:lnTo>
                    <a:pt x="1755" y="21984"/>
                  </a:lnTo>
                  <a:lnTo>
                    <a:pt x="2852" y="18298"/>
                  </a:lnTo>
                  <a:lnTo>
                    <a:pt x="3642" y="16236"/>
                  </a:lnTo>
                  <a:lnTo>
                    <a:pt x="5046" y="13515"/>
                  </a:lnTo>
                  <a:lnTo>
                    <a:pt x="6143" y="10663"/>
                  </a:lnTo>
                  <a:lnTo>
                    <a:pt x="6275" y="10312"/>
                  </a:lnTo>
                  <a:lnTo>
                    <a:pt x="7548" y="6450"/>
                  </a:lnTo>
                  <a:lnTo>
                    <a:pt x="7548" y="6407"/>
                  </a:lnTo>
                  <a:lnTo>
                    <a:pt x="8294" y="4651"/>
                  </a:lnTo>
                  <a:lnTo>
                    <a:pt x="9566" y="1755"/>
                  </a:lnTo>
                  <a:lnTo>
                    <a:pt x="10970" y="307"/>
                  </a:lnTo>
                  <a:lnTo>
                    <a:pt x="11014" y="219"/>
                  </a:lnTo>
                  <a:lnTo>
                    <a:pt x="11014" y="176"/>
                  </a:lnTo>
                  <a:lnTo>
                    <a:pt x="11014" y="88"/>
                  </a:lnTo>
                  <a:lnTo>
                    <a:pt x="10970" y="44"/>
                  </a:lnTo>
                  <a:lnTo>
                    <a:pt x="1092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3" name="Google Shape;3033;p126"/>
            <p:cNvSpPr/>
            <p:nvPr/>
          </p:nvSpPr>
          <p:spPr>
            <a:xfrm>
              <a:off x="4717225" y="1245425"/>
              <a:ext cx="38425" cy="278675"/>
            </a:xfrm>
            <a:custGeom>
              <a:avLst/>
              <a:gdLst/>
              <a:ahLst/>
              <a:cxnLst/>
              <a:rect l="l" t="t" r="r" b="b"/>
              <a:pathLst>
                <a:path w="1537" h="11147" extrusionOk="0">
                  <a:moveTo>
                    <a:pt x="1317" y="1"/>
                  </a:moveTo>
                  <a:lnTo>
                    <a:pt x="1273" y="45"/>
                  </a:lnTo>
                  <a:lnTo>
                    <a:pt x="1229" y="89"/>
                  </a:lnTo>
                  <a:lnTo>
                    <a:pt x="1185" y="133"/>
                  </a:lnTo>
                  <a:lnTo>
                    <a:pt x="483" y="4126"/>
                  </a:lnTo>
                  <a:lnTo>
                    <a:pt x="0" y="7066"/>
                  </a:lnTo>
                  <a:lnTo>
                    <a:pt x="0" y="7109"/>
                  </a:lnTo>
                  <a:lnTo>
                    <a:pt x="132" y="8470"/>
                  </a:lnTo>
                  <a:lnTo>
                    <a:pt x="132" y="8514"/>
                  </a:lnTo>
                  <a:lnTo>
                    <a:pt x="878" y="10839"/>
                  </a:lnTo>
                  <a:lnTo>
                    <a:pt x="878" y="10971"/>
                  </a:lnTo>
                  <a:lnTo>
                    <a:pt x="878" y="11015"/>
                  </a:lnTo>
                  <a:lnTo>
                    <a:pt x="922" y="11103"/>
                  </a:lnTo>
                  <a:lnTo>
                    <a:pt x="1009" y="11146"/>
                  </a:lnTo>
                  <a:lnTo>
                    <a:pt x="1053" y="11146"/>
                  </a:lnTo>
                  <a:lnTo>
                    <a:pt x="1185" y="11103"/>
                  </a:lnTo>
                  <a:lnTo>
                    <a:pt x="1229" y="11059"/>
                  </a:lnTo>
                  <a:lnTo>
                    <a:pt x="1229" y="10971"/>
                  </a:lnTo>
                  <a:lnTo>
                    <a:pt x="1229" y="10795"/>
                  </a:lnTo>
                  <a:lnTo>
                    <a:pt x="1229" y="10752"/>
                  </a:lnTo>
                  <a:lnTo>
                    <a:pt x="483" y="8426"/>
                  </a:lnTo>
                  <a:lnTo>
                    <a:pt x="351" y="7109"/>
                  </a:lnTo>
                  <a:lnTo>
                    <a:pt x="834" y="4170"/>
                  </a:lnTo>
                  <a:lnTo>
                    <a:pt x="1536" y="220"/>
                  </a:lnTo>
                  <a:lnTo>
                    <a:pt x="1536" y="133"/>
                  </a:lnTo>
                  <a:lnTo>
                    <a:pt x="1492" y="89"/>
                  </a:lnTo>
                  <a:lnTo>
                    <a:pt x="1448" y="45"/>
                  </a:lnTo>
                  <a:lnTo>
                    <a:pt x="140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4" name="Google Shape;3034;p126"/>
            <p:cNvSpPr/>
            <p:nvPr/>
          </p:nvSpPr>
          <p:spPr>
            <a:xfrm>
              <a:off x="4744650" y="1146700"/>
              <a:ext cx="39500" cy="377400"/>
            </a:xfrm>
            <a:custGeom>
              <a:avLst/>
              <a:gdLst/>
              <a:ahLst/>
              <a:cxnLst/>
              <a:rect l="l" t="t" r="r" b="b"/>
              <a:pathLst>
                <a:path w="1580" h="15096" extrusionOk="0">
                  <a:moveTo>
                    <a:pt x="483" y="1"/>
                  </a:moveTo>
                  <a:lnTo>
                    <a:pt x="395" y="45"/>
                  </a:lnTo>
                  <a:lnTo>
                    <a:pt x="351" y="45"/>
                  </a:lnTo>
                  <a:lnTo>
                    <a:pt x="307" y="132"/>
                  </a:lnTo>
                  <a:lnTo>
                    <a:pt x="264" y="176"/>
                  </a:lnTo>
                  <a:lnTo>
                    <a:pt x="307" y="264"/>
                  </a:lnTo>
                  <a:lnTo>
                    <a:pt x="1185" y="3204"/>
                  </a:lnTo>
                  <a:lnTo>
                    <a:pt x="1229" y="5091"/>
                  </a:lnTo>
                  <a:lnTo>
                    <a:pt x="439" y="8075"/>
                  </a:lnTo>
                  <a:lnTo>
                    <a:pt x="0" y="10707"/>
                  </a:lnTo>
                  <a:lnTo>
                    <a:pt x="0" y="10751"/>
                  </a:lnTo>
                  <a:lnTo>
                    <a:pt x="88" y="11892"/>
                  </a:lnTo>
                  <a:lnTo>
                    <a:pt x="88" y="11936"/>
                  </a:lnTo>
                  <a:lnTo>
                    <a:pt x="615" y="13647"/>
                  </a:lnTo>
                  <a:lnTo>
                    <a:pt x="439" y="14876"/>
                  </a:lnTo>
                  <a:lnTo>
                    <a:pt x="439" y="14964"/>
                  </a:lnTo>
                  <a:lnTo>
                    <a:pt x="483" y="15008"/>
                  </a:lnTo>
                  <a:lnTo>
                    <a:pt x="527" y="15052"/>
                  </a:lnTo>
                  <a:lnTo>
                    <a:pt x="615" y="15095"/>
                  </a:lnTo>
                  <a:lnTo>
                    <a:pt x="746" y="15052"/>
                  </a:lnTo>
                  <a:lnTo>
                    <a:pt x="790" y="14920"/>
                  </a:lnTo>
                  <a:lnTo>
                    <a:pt x="966" y="13647"/>
                  </a:lnTo>
                  <a:lnTo>
                    <a:pt x="966" y="13560"/>
                  </a:lnTo>
                  <a:lnTo>
                    <a:pt x="439" y="11848"/>
                  </a:lnTo>
                  <a:lnTo>
                    <a:pt x="351" y="10751"/>
                  </a:lnTo>
                  <a:lnTo>
                    <a:pt x="790" y="8162"/>
                  </a:lnTo>
                  <a:lnTo>
                    <a:pt x="1580" y="5135"/>
                  </a:lnTo>
                  <a:lnTo>
                    <a:pt x="1580" y="5091"/>
                  </a:lnTo>
                  <a:lnTo>
                    <a:pt x="1536" y="3160"/>
                  </a:lnTo>
                  <a:lnTo>
                    <a:pt x="1536" y="3116"/>
                  </a:lnTo>
                  <a:lnTo>
                    <a:pt x="615" y="132"/>
                  </a:lnTo>
                  <a:lnTo>
                    <a:pt x="571" y="88"/>
                  </a:lnTo>
                  <a:lnTo>
                    <a:pt x="527" y="45"/>
                  </a:lnTo>
                  <a:lnTo>
                    <a:pt x="48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5" name="Google Shape;3035;p126"/>
            <p:cNvSpPr/>
            <p:nvPr/>
          </p:nvSpPr>
          <p:spPr>
            <a:xfrm>
              <a:off x="4788525" y="1242150"/>
              <a:ext cx="43900" cy="303900"/>
            </a:xfrm>
            <a:custGeom>
              <a:avLst/>
              <a:gdLst/>
              <a:ahLst/>
              <a:cxnLst/>
              <a:rect l="l" t="t" r="r" b="b"/>
              <a:pathLst>
                <a:path w="1756" h="12156" extrusionOk="0">
                  <a:moveTo>
                    <a:pt x="1229" y="0"/>
                  </a:moveTo>
                  <a:lnTo>
                    <a:pt x="1141" y="44"/>
                  </a:lnTo>
                  <a:lnTo>
                    <a:pt x="1097" y="88"/>
                  </a:lnTo>
                  <a:lnTo>
                    <a:pt x="1054" y="132"/>
                  </a:lnTo>
                  <a:lnTo>
                    <a:pt x="1054" y="220"/>
                  </a:lnTo>
                  <a:lnTo>
                    <a:pt x="1405" y="2106"/>
                  </a:lnTo>
                  <a:lnTo>
                    <a:pt x="790" y="4388"/>
                  </a:lnTo>
                  <a:lnTo>
                    <a:pt x="483" y="6231"/>
                  </a:lnTo>
                  <a:lnTo>
                    <a:pt x="483" y="6275"/>
                  </a:lnTo>
                  <a:lnTo>
                    <a:pt x="878" y="8996"/>
                  </a:lnTo>
                  <a:lnTo>
                    <a:pt x="308" y="11277"/>
                  </a:lnTo>
                  <a:lnTo>
                    <a:pt x="0" y="11892"/>
                  </a:lnTo>
                  <a:lnTo>
                    <a:pt x="0" y="11980"/>
                  </a:lnTo>
                  <a:lnTo>
                    <a:pt x="0" y="12067"/>
                  </a:lnTo>
                  <a:lnTo>
                    <a:pt x="44" y="12111"/>
                  </a:lnTo>
                  <a:lnTo>
                    <a:pt x="88" y="12155"/>
                  </a:lnTo>
                  <a:lnTo>
                    <a:pt x="264" y="12155"/>
                  </a:lnTo>
                  <a:lnTo>
                    <a:pt x="351" y="12067"/>
                  </a:lnTo>
                  <a:lnTo>
                    <a:pt x="659" y="11409"/>
                  </a:lnTo>
                  <a:lnTo>
                    <a:pt x="659" y="11365"/>
                  </a:lnTo>
                  <a:lnTo>
                    <a:pt x="1229" y="9040"/>
                  </a:lnTo>
                  <a:lnTo>
                    <a:pt x="1229" y="8952"/>
                  </a:lnTo>
                  <a:lnTo>
                    <a:pt x="834" y="6231"/>
                  </a:lnTo>
                  <a:lnTo>
                    <a:pt x="1141" y="4432"/>
                  </a:lnTo>
                  <a:lnTo>
                    <a:pt x="1756" y="2150"/>
                  </a:lnTo>
                  <a:lnTo>
                    <a:pt x="1756" y="2063"/>
                  </a:lnTo>
                  <a:lnTo>
                    <a:pt x="1405" y="132"/>
                  </a:lnTo>
                  <a:lnTo>
                    <a:pt x="1405" y="88"/>
                  </a:lnTo>
                  <a:lnTo>
                    <a:pt x="1361" y="44"/>
                  </a:lnTo>
                  <a:lnTo>
                    <a:pt x="127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6" name="Google Shape;3036;p126"/>
            <p:cNvSpPr/>
            <p:nvPr/>
          </p:nvSpPr>
          <p:spPr>
            <a:xfrm>
              <a:off x="4784125" y="1313450"/>
              <a:ext cx="79025" cy="276475"/>
            </a:xfrm>
            <a:custGeom>
              <a:avLst/>
              <a:gdLst/>
              <a:ahLst/>
              <a:cxnLst/>
              <a:rect l="l" t="t" r="r" b="b"/>
              <a:pathLst>
                <a:path w="3161" h="11059" extrusionOk="0">
                  <a:moveTo>
                    <a:pt x="2897" y="0"/>
                  </a:moveTo>
                  <a:lnTo>
                    <a:pt x="2853" y="44"/>
                  </a:lnTo>
                  <a:lnTo>
                    <a:pt x="2809" y="132"/>
                  </a:lnTo>
                  <a:lnTo>
                    <a:pt x="1976" y="2809"/>
                  </a:lnTo>
                  <a:lnTo>
                    <a:pt x="1624" y="4301"/>
                  </a:lnTo>
                  <a:lnTo>
                    <a:pt x="1624" y="4345"/>
                  </a:lnTo>
                  <a:lnTo>
                    <a:pt x="1712" y="6758"/>
                  </a:lnTo>
                  <a:lnTo>
                    <a:pt x="1098" y="8513"/>
                  </a:lnTo>
                  <a:lnTo>
                    <a:pt x="45" y="10795"/>
                  </a:lnTo>
                  <a:lnTo>
                    <a:pt x="1" y="10883"/>
                  </a:lnTo>
                  <a:lnTo>
                    <a:pt x="45" y="10927"/>
                  </a:lnTo>
                  <a:lnTo>
                    <a:pt x="45" y="11014"/>
                  </a:lnTo>
                  <a:lnTo>
                    <a:pt x="133" y="11058"/>
                  </a:lnTo>
                  <a:lnTo>
                    <a:pt x="176" y="11058"/>
                  </a:lnTo>
                  <a:lnTo>
                    <a:pt x="308" y="11014"/>
                  </a:lnTo>
                  <a:lnTo>
                    <a:pt x="352" y="10971"/>
                  </a:lnTo>
                  <a:lnTo>
                    <a:pt x="1449" y="8645"/>
                  </a:lnTo>
                  <a:lnTo>
                    <a:pt x="2063" y="6846"/>
                  </a:lnTo>
                  <a:lnTo>
                    <a:pt x="2063" y="6758"/>
                  </a:lnTo>
                  <a:lnTo>
                    <a:pt x="1976" y="4388"/>
                  </a:lnTo>
                  <a:lnTo>
                    <a:pt x="2327" y="2897"/>
                  </a:lnTo>
                  <a:lnTo>
                    <a:pt x="3160" y="220"/>
                  </a:lnTo>
                  <a:lnTo>
                    <a:pt x="3160" y="132"/>
                  </a:lnTo>
                  <a:lnTo>
                    <a:pt x="3160" y="88"/>
                  </a:lnTo>
                  <a:lnTo>
                    <a:pt x="3116" y="44"/>
                  </a:lnTo>
                  <a:lnTo>
                    <a:pt x="302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7" name="Google Shape;3037;p126"/>
            <p:cNvSpPr/>
            <p:nvPr/>
          </p:nvSpPr>
          <p:spPr>
            <a:xfrm>
              <a:off x="4800600" y="1323325"/>
              <a:ext cx="74600" cy="277575"/>
            </a:xfrm>
            <a:custGeom>
              <a:avLst/>
              <a:gdLst/>
              <a:ahLst/>
              <a:cxnLst/>
              <a:rect l="l" t="t" r="r" b="b"/>
              <a:pathLst>
                <a:path w="2984" h="11103" extrusionOk="0">
                  <a:moveTo>
                    <a:pt x="2721" y="0"/>
                  </a:moveTo>
                  <a:lnTo>
                    <a:pt x="2677" y="44"/>
                  </a:lnTo>
                  <a:lnTo>
                    <a:pt x="2677" y="132"/>
                  </a:lnTo>
                  <a:lnTo>
                    <a:pt x="2238" y="1756"/>
                  </a:lnTo>
                  <a:lnTo>
                    <a:pt x="2238" y="1799"/>
                  </a:lnTo>
                  <a:lnTo>
                    <a:pt x="2282" y="4388"/>
                  </a:lnTo>
                  <a:lnTo>
                    <a:pt x="1536" y="7285"/>
                  </a:lnTo>
                  <a:lnTo>
                    <a:pt x="44" y="10839"/>
                  </a:lnTo>
                  <a:lnTo>
                    <a:pt x="0" y="10927"/>
                  </a:lnTo>
                  <a:lnTo>
                    <a:pt x="44" y="10970"/>
                  </a:lnTo>
                  <a:lnTo>
                    <a:pt x="88" y="11014"/>
                  </a:lnTo>
                  <a:lnTo>
                    <a:pt x="132" y="11058"/>
                  </a:lnTo>
                  <a:lnTo>
                    <a:pt x="176" y="11102"/>
                  </a:lnTo>
                  <a:lnTo>
                    <a:pt x="307" y="11058"/>
                  </a:lnTo>
                  <a:lnTo>
                    <a:pt x="351" y="10970"/>
                  </a:lnTo>
                  <a:lnTo>
                    <a:pt x="1843" y="7372"/>
                  </a:lnTo>
                  <a:lnTo>
                    <a:pt x="1887" y="7372"/>
                  </a:lnTo>
                  <a:lnTo>
                    <a:pt x="2633" y="4432"/>
                  </a:lnTo>
                  <a:lnTo>
                    <a:pt x="2633" y="4388"/>
                  </a:lnTo>
                  <a:lnTo>
                    <a:pt x="2589" y="1843"/>
                  </a:lnTo>
                  <a:lnTo>
                    <a:pt x="2984" y="220"/>
                  </a:lnTo>
                  <a:lnTo>
                    <a:pt x="2984" y="132"/>
                  </a:lnTo>
                  <a:lnTo>
                    <a:pt x="2984" y="88"/>
                  </a:lnTo>
                  <a:lnTo>
                    <a:pt x="294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8" name="Google Shape;3038;p126"/>
            <p:cNvSpPr/>
            <p:nvPr/>
          </p:nvSpPr>
          <p:spPr>
            <a:xfrm>
              <a:off x="4826925" y="1334300"/>
              <a:ext cx="77900" cy="245750"/>
            </a:xfrm>
            <a:custGeom>
              <a:avLst/>
              <a:gdLst/>
              <a:ahLst/>
              <a:cxnLst/>
              <a:rect l="l" t="t" r="r" b="b"/>
              <a:pathLst>
                <a:path w="3116" h="9830" extrusionOk="0">
                  <a:moveTo>
                    <a:pt x="2896" y="0"/>
                  </a:moveTo>
                  <a:lnTo>
                    <a:pt x="2809" y="44"/>
                  </a:lnTo>
                  <a:lnTo>
                    <a:pt x="2765" y="88"/>
                  </a:lnTo>
                  <a:lnTo>
                    <a:pt x="2765" y="132"/>
                  </a:lnTo>
                  <a:lnTo>
                    <a:pt x="2019" y="4037"/>
                  </a:lnTo>
                  <a:lnTo>
                    <a:pt x="1097" y="7416"/>
                  </a:lnTo>
                  <a:lnTo>
                    <a:pt x="44" y="9522"/>
                  </a:lnTo>
                  <a:lnTo>
                    <a:pt x="0" y="9610"/>
                  </a:lnTo>
                  <a:lnTo>
                    <a:pt x="0" y="9654"/>
                  </a:lnTo>
                  <a:lnTo>
                    <a:pt x="0" y="9742"/>
                  </a:lnTo>
                  <a:lnTo>
                    <a:pt x="44" y="9785"/>
                  </a:lnTo>
                  <a:lnTo>
                    <a:pt x="176" y="9829"/>
                  </a:lnTo>
                  <a:lnTo>
                    <a:pt x="264" y="9785"/>
                  </a:lnTo>
                  <a:lnTo>
                    <a:pt x="307" y="9742"/>
                  </a:lnTo>
                  <a:lnTo>
                    <a:pt x="351" y="9698"/>
                  </a:lnTo>
                  <a:lnTo>
                    <a:pt x="1404" y="7548"/>
                  </a:lnTo>
                  <a:lnTo>
                    <a:pt x="2370" y="4125"/>
                  </a:lnTo>
                  <a:lnTo>
                    <a:pt x="3116" y="220"/>
                  </a:lnTo>
                  <a:lnTo>
                    <a:pt x="3116" y="132"/>
                  </a:lnTo>
                  <a:lnTo>
                    <a:pt x="3072" y="88"/>
                  </a:lnTo>
                  <a:lnTo>
                    <a:pt x="3028" y="44"/>
                  </a:lnTo>
                  <a:lnTo>
                    <a:pt x="294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9" name="Google Shape;3039;p126"/>
            <p:cNvSpPr/>
            <p:nvPr/>
          </p:nvSpPr>
          <p:spPr>
            <a:xfrm>
              <a:off x="4873000" y="1356225"/>
              <a:ext cx="89975" cy="206275"/>
            </a:xfrm>
            <a:custGeom>
              <a:avLst/>
              <a:gdLst/>
              <a:ahLst/>
              <a:cxnLst/>
              <a:rect l="l" t="t" r="r" b="b"/>
              <a:pathLst>
                <a:path w="3599" h="8251" extrusionOk="0">
                  <a:moveTo>
                    <a:pt x="3423" y="1"/>
                  </a:moveTo>
                  <a:lnTo>
                    <a:pt x="3335" y="45"/>
                  </a:lnTo>
                  <a:lnTo>
                    <a:pt x="3291" y="89"/>
                  </a:lnTo>
                  <a:lnTo>
                    <a:pt x="2326" y="1405"/>
                  </a:lnTo>
                  <a:lnTo>
                    <a:pt x="2326" y="1449"/>
                  </a:lnTo>
                  <a:lnTo>
                    <a:pt x="1361" y="4477"/>
                  </a:lnTo>
                  <a:lnTo>
                    <a:pt x="483" y="7109"/>
                  </a:lnTo>
                  <a:lnTo>
                    <a:pt x="0" y="7987"/>
                  </a:lnTo>
                  <a:lnTo>
                    <a:pt x="0" y="8075"/>
                  </a:lnTo>
                  <a:lnTo>
                    <a:pt x="0" y="8163"/>
                  </a:lnTo>
                  <a:lnTo>
                    <a:pt x="44" y="8206"/>
                  </a:lnTo>
                  <a:lnTo>
                    <a:pt x="88" y="8250"/>
                  </a:lnTo>
                  <a:lnTo>
                    <a:pt x="264" y="8250"/>
                  </a:lnTo>
                  <a:lnTo>
                    <a:pt x="307" y="8163"/>
                  </a:lnTo>
                  <a:lnTo>
                    <a:pt x="834" y="7285"/>
                  </a:lnTo>
                  <a:lnTo>
                    <a:pt x="834" y="7241"/>
                  </a:lnTo>
                  <a:lnTo>
                    <a:pt x="1712" y="4564"/>
                  </a:lnTo>
                  <a:lnTo>
                    <a:pt x="2633" y="1580"/>
                  </a:lnTo>
                  <a:lnTo>
                    <a:pt x="3598" y="308"/>
                  </a:lnTo>
                  <a:lnTo>
                    <a:pt x="3598" y="220"/>
                  </a:lnTo>
                  <a:lnTo>
                    <a:pt x="3598" y="176"/>
                  </a:lnTo>
                  <a:lnTo>
                    <a:pt x="3598" y="89"/>
                  </a:lnTo>
                  <a:lnTo>
                    <a:pt x="3555" y="45"/>
                  </a:lnTo>
                  <a:lnTo>
                    <a:pt x="346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0" name="Google Shape;3040;p126"/>
            <p:cNvSpPr/>
            <p:nvPr/>
          </p:nvSpPr>
          <p:spPr>
            <a:xfrm>
              <a:off x="4878475" y="1401200"/>
              <a:ext cx="130575" cy="183225"/>
            </a:xfrm>
            <a:custGeom>
              <a:avLst/>
              <a:gdLst/>
              <a:ahLst/>
              <a:cxnLst/>
              <a:rect l="l" t="t" r="r" b="b"/>
              <a:pathLst>
                <a:path w="5223" h="7329" extrusionOk="0">
                  <a:moveTo>
                    <a:pt x="5003" y="1"/>
                  </a:moveTo>
                  <a:lnTo>
                    <a:pt x="4915" y="45"/>
                  </a:lnTo>
                  <a:lnTo>
                    <a:pt x="1975" y="3204"/>
                  </a:lnTo>
                  <a:lnTo>
                    <a:pt x="1931" y="3292"/>
                  </a:lnTo>
                  <a:lnTo>
                    <a:pt x="1010" y="5442"/>
                  </a:lnTo>
                  <a:lnTo>
                    <a:pt x="45" y="7066"/>
                  </a:lnTo>
                  <a:lnTo>
                    <a:pt x="1" y="7153"/>
                  </a:lnTo>
                  <a:lnTo>
                    <a:pt x="1" y="7197"/>
                  </a:lnTo>
                  <a:lnTo>
                    <a:pt x="45" y="7285"/>
                  </a:lnTo>
                  <a:lnTo>
                    <a:pt x="88" y="7329"/>
                  </a:lnTo>
                  <a:lnTo>
                    <a:pt x="264" y="7329"/>
                  </a:lnTo>
                  <a:lnTo>
                    <a:pt x="352" y="7241"/>
                  </a:lnTo>
                  <a:lnTo>
                    <a:pt x="1317" y="5618"/>
                  </a:lnTo>
                  <a:lnTo>
                    <a:pt x="2239" y="3424"/>
                  </a:lnTo>
                  <a:lnTo>
                    <a:pt x="5179" y="264"/>
                  </a:lnTo>
                  <a:lnTo>
                    <a:pt x="5222" y="220"/>
                  </a:lnTo>
                  <a:lnTo>
                    <a:pt x="5222" y="133"/>
                  </a:lnTo>
                  <a:lnTo>
                    <a:pt x="5222" y="89"/>
                  </a:lnTo>
                  <a:lnTo>
                    <a:pt x="5179" y="45"/>
                  </a:lnTo>
                  <a:lnTo>
                    <a:pt x="513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1" name="Google Shape;3041;p126"/>
            <p:cNvSpPr/>
            <p:nvPr/>
          </p:nvSpPr>
          <p:spPr>
            <a:xfrm>
              <a:off x="4888350" y="1411075"/>
              <a:ext cx="178850" cy="188725"/>
            </a:xfrm>
            <a:custGeom>
              <a:avLst/>
              <a:gdLst/>
              <a:ahLst/>
              <a:cxnLst/>
              <a:rect l="l" t="t" r="r" b="b"/>
              <a:pathLst>
                <a:path w="7154" h="7549" extrusionOk="0">
                  <a:moveTo>
                    <a:pt x="6934" y="1"/>
                  </a:moveTo>
                  <a:lnTo>
                    <a:pt x="6846" y="45"/>
                  </a:lnTo>
                  <a:lnTo>
                    <a:pt x="5003" y="1493"/>
                  </a:lnTo>
                  <a:lnTo>
                    <a:pt x="4959" y="1537"/>
                  </a:lnTo>
                  <a:lnTo>
                    <a:pt x="2809" y="4345"/>
                  </a:lnTo>
                  <a:lnTo>
                    <a:pt x="2019" y="4915"/>
                  </a:lnTo>
                  <a:lnTo>
                    <a:pt x="1975" y="4959"/>
                  </a:lnTo>
                  <a:lnTo>
                    <a:pt x="44" y="7241"/>
                  </a:lnTo>
                  <a:lnTo>
                    <a:pt x="1" y="7329"/>
                  </a:lnTo>
                  <a:lnTo>
                    <a:pt x="1" y="7373"/>
                  </a:lnTo>
                  <a:lnTo>
                    <a:pt x="1" y="7460"/>
                  </a:lnTo>
                  <a:lnTo>
                    <a:pt x="44" y="7504"/>
                  </a:lnTo>
                  <a:lnTo>
                    <a:pt x="176" y="7548"/>
                  </a:lnTo>
                  <a:lnTo>
                    <a:pt x="220" y="7548"/>
                  </a:lnTo>
                  <a:lnTo>
                    <a:pt x="308" y="7504"/>
                  </a:lnTo>
                  <a:lnTo>
                    <a:pt x="2238" y="5179"/>
                  </a:lnTo>
                  <a:lnTo>
                    <a:pt x="3028" y="4652"/>
                  </a:lnTo>
                  <a:lnTo>
                    <a:pt x="3072" y="4608"/>
                  </a:lnTo>
                  <a:lnTo>
                    <a:pt x="5222" y="1756"/>
                  </a:lnTo>
                  <a:lnTo>
                    <a:pt x="7065" y="308"/>
                  </a:lnTo>
                  <a:lnTo>
                    <a:pt x="7109" y="264"/>
                  </a:lnTo>
                  <a:lnTo>
                    <a:pt x="7153" y="176"/>
                  </a:lnTo>
                  <a:lnTo>
                    <a:pt x="7153" y="132"/>
                  </a:lnTo>
                  <a:lnTo>
                    <a:pt x="7109" y="45"/>
                  </a:lnTo>
                  <a:lnTo>
                    <a:pt x="706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2" name="Google Shape;3042;p126"/>
            <p:cNvSpPr/>
            <p:nvPr/>
          </p:nvSpPr>
          <p:spPr>
            <a:xfrm>
              <a:off x="4890550" y="1412175"/>
              <a:ext cx="208450" cy="215050"/>
            </a:xfrm>
            <a:custGeom>
              <a:avLst/>
              <a:gdLst/>
              <a:ahLst/>
              <a:cxnLst/>
              <a:rect l="l" t="t" r="r" b="b"/>
              <a:pathLst>
                <a:path w="8338" h="8602" extrusionOk="0">
                  <a:moveTo>
                    <a:pt x="8074" y="1"/>
                  </a:moveTo>
                  <a:lnTo>
                    <a:pt x="8030" y="45"/>
                  </a:lnTo>
                  <a:lnTo>
                    <a:pt x="7987" y="132"/>
                  </a:lnTo>
                  <a:lnTo>
                    <a:pt x="7021" y="3774"/>
                  </a:lnTo>
                  <a:lnTo>
                    <a:pt x="5880" y="5179"/>
                  </a:lnTo>
                  <a:lnTo>
                    <a:pt x="4652" y="5705"/>
                  </a:lnTo>
                  <a:lnTo>
                    <a:pt x="571" y="7943"/>
                  </a:lnTo>
                  <a:lnTo>
                    <a:pt x="88" y="8294"/>
                  </a:lnTo>
                  <a:lnTo>
                    <a:pt x="44" y="8338"/>
                  </a:lnTo>
                  <a:lnTo>
                    <a:pt x="0" y="8426"/>
                  </a:lnTo>
                  <a:lnTo>
                    <a:pt x="0" y="8470"/>
                  </a:lnTo>
                  <a:lnTo>
                    <a:pt x="44" y="8557"/>
                  </a:lnTo>
                  <a:lnTo>
                    <a:pt x="132" y="8601"/>
                  </a:lnTo>
                  <a:lnTo>
                    <a:pt x="307" y="8601"/>
                  </a:lnTo>
                  <a:lnTo>
                    <a:pt x="746" y="8250"/>
                  </a:lnTo>
                  <a:lnTo>
                    <a:pt x="4783" y="6056"/>
                  </a:lnTo>
                  <a:lnTo>
                    <a:pt x="6056" y="5486"/>
                  </a:lnTo>
                  <a:lnTo>
                    <a:pt x="6144" y="5442"/>
                  </a:lnTo>
                  <a:lnTo>
                    <a:pt x="7328" y="3950"/>
                  </a:lnTo>
                  <a:lnTo>
                    <a:pt x="7328" y="3906"/>
                  </a:lnTo>
                  <a:lnTo>
                    <a:pt x="8338" y="220"/>
                  </a:lnTo>
                  <a:lnTo>
                    <a:pt x="8338" y="132"/>
                  </a:lnTo>
                  <a:lnTo>
                    <a:pt x="8338" y="88"/>
                  </a:lnTo>
                  <a:lnTo>
                    <a:pt x="8294" y="45"/>
                  </a:lnTo>
                  <a:lnTo>
                    <a:pt x="820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3" name="Google Shape;3043;p126"/>
            <p:cNvSpPr/>
            <p:nvPr/>
          </p:nvSpPr>
          <p:spPr>
            <a:xfrm>
              <a:off x="4878475" y="1464825"/>
              <a:ext cx="342300" cy="254550"/>
            </a:xfrm>
            <a:custGeom>
              <a:avLst/>
              <a:gdLst/>
              <a:ahLst/>
              <a:cxnLst/>
              <a:rect l="l" t="t" r="r" b="b"/>
              <a:pathLst>
                <a:path w="13692" h="10182" extrusionOk="0">
                  <a:moveTo>
                    <a:pt x="13560" y="1"/>
                  </a:moveTo>
                  <a:lnTo>
                    <a:pt x="13472" y="45"/>
                  </a:lnTo>
                  <a:lnTo>
                    <a:pt x="11805" y="571"/>
                  </a:lnTo>
                  <a:lnTo>
                    <a:pt x="11761" y="615"/>
                  </a:lnTo>
                  <a:lnTo>
                    <a:pt x="11410" y="879"/>
                  </a:lnTo>
                  <a:lnTo>
                    <a:pt x="11366" y="966"/>
                  </a:lnTo>
                  <a:lnTo>
                    <a:pt x="10795" y="2195"/>
                  </a:lnTo>
                  <a:lnTo>
                    <a:pt x="8119" y="5223"/>
                  </a:lnTo>
                  <a:lnTo>
                    <a:pt x="6890" y="6276"/>
                  </a:lnTo>
                  <a:lnTo>
                    <a:pt x="5266" y="7285"/>
                  </a:lnTo>
                  <a:lnTo>
                    <a:pt x="1142" y="9172"/>
                  </a:lnTo>
                  <a:lnTo>
                    <a:pt x="1098" y="9172"/>
                  </a:lnTo>
                  <a:lnTo>
                    <a:pt x="88" y="9874"/>
                  </a:lnTo>
                  <a:lnTo>
                    <a:pt x="45" y="9918"/>
                  </a:lnTo>
                  <a:lnTo>
                    <a:pt x="1" y="9962"/>
                  </a:lnTo>
                  <a:lnTo>
                    <a:pt x="1" y="10050"/>
                  </a:lnTo>
                  <a:lnTo>
                    <a:pt x="45" y="10093"/>
                  </a:lnTo>
                  <a:lnTo>
                    <a:pt x="88" y="10137"/>
                  </a:lnTo>
                  <a:lnTo>
                    <a:pt x="176" y="10181"/>
                  </a:lnTo>
                  <a:lnTo>
                    <a:pt x="264" y="10137"/>
                  </a:lnTo>
                  <a:lnTo>
                    <a:pt x="1273" y="9479"/>
                  </a:lnTo>
                  <a:lnTo>
                    <a:pt x="5442" y="7592"/>
                  </a:lnTo>
                  <a:lnTo>
                    <a:pt x="5486" y="7592"/>
                  </a:lnTo>
                  <a:lnTo>
                    <a:pt x="7065" y="6583"/>
                  </a:lnTo>
                  <a:lnTo>
                    <a:pt x="7109" y="6539"/>
                  </a:lnTo>
                  <a:lnTo>
                    <a:pt x="8382" y="5486"/>
                  </a:lnTo>
                  <a:lnTo>
                    <a:pt x="8382" y="5442"/>
                  </a:lnTo>
                  <a:lnTo>
                    <a:pt x="11102" y="2414"/>
                  </a:lnTo>
                  <a:lnTo>
                    <a:pt x="11102" y="2370"/>
                  </a:lnTo>
                  <a:lnTo>
                    <a:pt x="11673" y="1142"/>
                  </a:lnTo>
                  <a:lnTo>
                    <a:pt x="11936" y="922"/>
                  </a:lnTo>
                  <a:lnTo>
                    <a:pt x="13604" y="352"/>
                  </a:lnTo>
                  <a:lnTo>
                    <a:pt x="13647" y="308"/>
                  </a:lnTo>
                  <a:lnTo>
                    <a:pt x="13691" y="264"/>
                  </a:lnTo>
                  <a:lnTo>
                    <a:pt x="13691" y="220"/>
                  </a:lnTo>
                  <a:lnTo>
                    <a:pt x="13691" y="133"/>
                  </a:lnTo>
                  <a:lnTo>
                    <a:pt x="13647" y="89"/>
                  </a:lnTo>
                  <a:lnTo>
                    <a:pt x="13604" y="45"/>
                  </a:lnTo>
                  <a:lnTo>
                    <a:pt x="1356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4" name="Google Shape;3044;p126"/>
            <p:cNvSpPr/>
            <p:nvPr/>
          </p:nvSpPr>
          <p:spPr>
            <a:xfrm>
              <a:off x="5782425" y="1462650"/>
              <a:ext cx="54875" cy="228200"/>
            </a:xfrm>
            <a:custGeom>
              <a:avLst/>
              <a:gdLst/>
              <a:ahLst/>
              <a:cxnLst/>
              <a:rect l="l" t="t" r="r" b="b"/>
              <a:pathLst>
                <a:path w="2195" h="9128" extrusionOk="0">
                  <a:moveTo>
                    <a:pt x="88" y="0"/>
                  </a:moveTo>
                  <a:lnTo>
                    <a:pt x="44" y="44"/>
                  </a:lnTo>
                  <a:lnTo>
                    <a:pt x="0" y="88"/>
                  </a:lnTo>
                  <a:lnTo>
                    <a:pt x="0" y="176"/>
                  </a:lnTo>
                  <a:lnTo>
                    <a:pt x="0" y="263"/>
                  </a:lnTo>
                  <a:lnTo>
                    <a:pt x="44" y="307"/>
                  </a:lnTo>
                  <a:lnTo>
                    <a:pt x="1448" y="1755"/>
                  </a:lnTo>
                  <a:lnTo>
                    <a:pt x="1843" y="2940"/>
                  </a:lnTo>
                  <a:lnTo>
                    <a:pt x="1229" y="5924"/>
                  </a:lnTo>
                  <a:lnTo>
                    <a:pt x="1053" y="8908"/>
                  </a:lnTo>
                  <a:lnTo>
                    <a:pt x="1053" y="8996"/>
                  </a:lnTo>
                  <a:lnTo>
                    <a:pt x="1097" y="9040"/>
                  </a:lnTo>
                  <a:lnTo>
                    <a:pt x="1141" y="9083"/>
                  </a:lnTo>
                  <a:lnTo>
                    <a:pt x="1229" y="9127"/>
                  </a:lnTo>
                  <a:lnTo>
                    <a:pt x="1360" y="9083"/>
                  </a:lnTo>
                  <a:lnTo>
                    <a:pt x="1404" y="8952"/>
                  </a:lnTo>
                  <a:lnTo>
                    <a:pt x="1580" y="5968"/>
                  </a:lnTo>
                  <a:lnTo>
                    <a:pt x="2194" y="2984"/>
                  </a:lnTo>
                  <a:lnTo>
                    <a:pt x="2194" y="2896"/>
                  </a:lnTo>
                  <a:lnTo>
                    <a:pt x="1755" y="1624"/>
                  </a:lnTo>
                  <a:lnTo>
                    <a:pt x="1712" y="1536"/>
                  </a:lnTo>
                  <a:lnTo>
                    <a:pt x="307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5" name="Google Shape;3045;p126"/>
            <p:cNvSpPr/>
            <p:nvPr/>
          </p:nvSpPr>
          <p:spPr>
            <a:xfrm>
              <a:off x="4857625" y="1459350"/>
              <a:ext cx="669225" cy="314875"/>
            </a:xfrm>
            <a:custGeom>
              <a:avLst/>
              <a:gdLst/>
              <a:ahLst/>
              <a:cxnLst/>
              <a:rect l="l" t="t" r="r" b="b"/>
              <a:pathLst>
                <a:path w="26769" h="12595" extrusionOk="0">
                  <a:moveTo>
                    <a:pt x="26549" y="1"/>
                  </a:moveTo>
                  <a:lnTo>
                    <a:pt x="22643" y="1054"/>
                  </a:lnTo>
                  <a:lnTo>
                    <a:pt x="18036" y="2238"/>
                  </a:lnTo>
                  <a:lnTo>
                    <a:pt x="16105" y="2633"/>
                  </a:lnTo>
                  <a:lnTo>
                    <a:pt x="16017" y="2677"/>
                  </a:lnTo>
                  <a:lnTo>
                    <a:pt x="14657" y="3994"/>
                  </a:lnTo>
                  <a:lnTo>
                    <a:pt x="12463" y="4345"/>
                  </a:lnTo>
                  <a:lnTo>
                    <a:pt x="12375" y="4389"/>
                  </a:lnTo>
                  <a:lnTo>
                    <a:pt x="10137" y="6934"/>
                  </a:lnTo>
                  <a:lnTo>
                    <a:pt x="8558" y="8162"/>
                  </a:lnTo>
                  <a:lnTo>
                    <a:pt x="6320" y="9391"/>
                  </a:lnTo>
                  <a:lnTo>
                    <a:pt x="1844" y="11409"/>
                  </a:lnTo>
                  <a:lnTo>
                    <a:pt x="220" y="12112"/>
                  </a:lnTo>
                  <a:lnTo>
                    <a:pt x="133" y="12155"/>
                  </a:lnTo>
                  <a:lnTo>
                    <a:pt x="1" y="12331"/>
                  </a:lnTo>
                  <a:lnTo>
                    <a:pt x="1" y="12375"/>
                  </a:lnTo>
                  <a:lnTo>
                    <a:pt x="1" y="12463"/>
                  </a:lnTo>
                  <a:lnTo>
                    <a:pt x="1" y="12506"/>
                  </a:lnTo>
                  <a:lnTo>
                    <a:pt x="45" y="12594"/>
                  </a:lnTo>
                  <a:lnTo>
                    <a:pt x="220" y="12594"/>
                  </a:lnTo>
                  <a:lnTo>
                    <a:pt x="308" y="12550"/>
                  </a:lnTo>
                  <a:lnTo>
                    <a:pt x="396" y="12419"/>
                  </a:lnTo>
                  <a:lnTo>
                    <a:pt x="1976" y="11760"/>
                  </a:lnTo>
                  <a:lnTo>
                    <a:pt x="6451" y="9742"/>
                  </a:lnTo>
                  <a:lnTo>
                    <a:pt x="8733" y="8469"/>
                  </a:lnTo>
                  <a:lnTo>
                    <a:pt x="8777" y="8426"/>
                  </a:lnTo>
                  <a:lnTo>
                    <a:pt x="10357" y="7197"/>
                  </a:lnTo>
                  <a:lnTo>
                    <a:pt x="10401" y="7197"/>
                  </a:lnTo>
                  <a:lnTo>
                    <a:pt x="12595" y="4696"/>
                  </a:lnTo>
                  <a:lnTo>
                    <a:pt x="14789" y="4301"/>
                  </a:lnTo>
                  <a:lnTo>
                    <a:pt x="14876" y="4257"/>
                  </a:lnTo>
                  <a:lnTo>
                    <a:pt x="16237" y="2984"/>
                  </a:lnTo>
                  <a:lnTo>
                    <a:pt x="18124" y="2546"/>
                  </a:lnTo>
                  <a:lnTo>
                    <a:pt x="22731" y="1405"/>
                  </a:lnTo>
                  <a:lnTo>
                    <a:pt x="26636" y="352"/>
                  </a:lnTo>
                  <a:lnTo>
                    <a:pt x="26680" y="308"/>
                  </a:lnTo>
                  <a:lnTo>
                    <a:pt x="26724" y="264"/>
                  </a:lnTo>
                  <a:lnTo>
                    <a:pt x="26768" y="176"/>
                  </a:lnTo>
                  <a:lnTo>
                    <a:pt x="26768" y="132"/>
                  </a:lnTo>
                  <a:lnTo>
                    <a:pt x="26724" y="44"/>
                  </a:lnTo>
                  <a:lnTo>
                    <a:pt x="2668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6" name="Google Shape;3046;p126"/>
            <p:cNvSpPr/>
            <p:nvPr/>
          </p:nvSpPr>
          <p:spPr>
            <a:xfrm>
              <a:off x="4825825" y="1509825"/>
              <a:ext cx="970875" cy="323625"/>
            </a:xfrm>
            <a:custGeom>
              <a:avLst/>
              <a:gdLst/>
              <a:ahLst/>
              <a:cxnLst/>
              <a:rect l="l" t="t" r="r" b="b"/>
              <a:pathLst>
                <a:path w="38835" h="12945" extrusionOk="0">
                  <a:moveTo>
                    <a:pt x="34403" y="0"/>
                  </a:moveTo>
                  <a:lnTo>
                    <a:pt x="31902" y="219"/>
                  </a:lnTo>
                  <a:lnTo>
                    <a:pt x="31858" y="219"/>
                  </a:lnTo>
                  <a:lnTo>
                    <a:pt x="27821" y="1185"/>
                  </a:lnTo>
                  <a:lnTo>
                    <a:pt x="23871" y="1931"/>
                  </a:lnTo>
                  <a:lnTo>
                    <a:pt x="21195" y="2282"/>
                  </a:lnTo>
                  <a:lnTo>
                    <a:pt x="21151" y="2282"/>
                  </a:lnTo>
                  <a:lnTo>
                    <a:pt x="19659" y="3159"/>
                  </a:lnTo>
                  <a:lnTo>
                    <a:pt x="15534" y="3861"/>
                  </a:lnTo>
                  <a:lnTo>
                    <a:pt x="15446" y="3905"/>
                  </a:lnTo>
                  <a:lnTo>
                    <a:pt x="12813" y="6407"/>
                  </a:lnTo>
                  <a:lnTo>
                    <a:pt x="11760" y="7153"/>
                  </a:lnTo>
                  <a:lnTo>
                    <a:pt x="10663" y="7855"/>
                  </a:lnTo>
                  <a:lnTo>
                    <a:pt x="9566" y="8513"/>
                  </a:lnTo>
                  <a:lnTo>
                    <a:pt x="8425" y="9083"/>
                  </a:lnTo>
                  <a:lnTo>
                    <a:pt x="7241" y="9610"/>
                  </a:lnTo>
                  <a:lnTo>
                    <a:pt x="6056" y="10136"/>
                  </a:lnTo>
                  <a:lnTo>
                    <a:pt x="3642" y="11058"/>
                  </a:lnTo>
                  <a:lnTo>
                    <a:pt x="1931" y="11760"/>
                  </a:lnTo>
                  <a:lnTo>
                    <a:pt x="176" y="12462"/>
                  </a:lnTo>
                  <a:lnTo>
                    <a:pt x="88" y="12550"/>
                  </a:lnTo>
                  <a:lnTo>
                    <a:pt x="0" y="12638"/>
                  </a:lnTo>
                  <a:lnTo>
                    <a:pt x="0" y="12725"/>
                  </a:lnTo>
                  <a:lnTo>
                    <a:pt x="0" y="12769"/>
                  </a:lnTo>
                  <a:lnTo>
                    <a:pt x="0" y="12857"/>
                  </a:lnTo>
                  <a:lnTo>
                    <a:pt x="44" y="12901"/>
                  </a:lnTo>
                  <a:lnTo>
                    <a:pt x="176" y="12945"/>
                  </a:lnTo>
                  <a:lnTo>
                    <a:pt x="220" y="12901"/>
                  </a:lnTo>
                  <a:lnTo>
                    <a:pt x="308" y="12857"/>
                  </a:lnTo>
                  <a:lnTo>
                    <a:pt x="351" y="12769"/>
                  </a:lnTo>
                  <a:lnTo>
                    <a:pt x="2063" y="12067"/>
                  </a:lnTo>
                  <a:lnTo>
                    <a:pt x="3774" y="11409"/>
                  </a:lnTo>
                  <a:lnTo>
                    <a:pt x="6188" y="10444"/>
                  </a:lnTo>
                  <a:lnTo>
                    <a:pt x="7372" y="9917"/>
                  </a:lnTo>
                  <a:lnTo>
                    <a:pt x="8557" y="9390"/>
                  </a:lnTo>
                  <a:lnTo>
                    <a:pt x="9742" y="8776"/>
                  </a:lnTo>
                  <a:lnTo>
                    <a:pt x="10883" y="8162"/>
                  </a:lnTo>
                  <a:lnTo>
                    <a:pt x="11980" y="7460"/>
                  </a:lnTo>
                  <a:lnTo>
                    <a:pt x="13033" y="6670"/>
                  </a:lnTo>
                  <a:lnTo>
                    <a:pt x="15622" y="4169"/>
                  </a:lnTo>
                  <a:lnTo>
                    <a:pt x="19747" y="3510"/>
                  </a:lnTo>
                  <a:lnTo>
                    <a:pt x="19790" y="3467"/>
                  </a:lnTo>
                  <a:lnTo>
                    <a:pt x="21282" y="2589"/>
                  </a:lnTo>
                  <a:lnTo>
                    <a:pt x="23915" y="2238"/>
                  </a:lnTo>
                  <a:lnTo>
                    <a:pt x="27908" y="1492"/>
                  </a:lnTo>
                  <a:lnTo>
                    <a:pt x="31945" y="570"/>
                  </a:lnTo>
                  <a:lnTo>
                    <a:pt x="34403" y="351"/>
                  </a:lnTo>
                  <a:lnTo>
                    <a:pt x="36816" y="746"/>
                  </a:lnTo>
                  <a:lnTo>
                    <a:pt x="38001" y="1273"/>
                  </a:lnTo>
                  <a:lnTo>
                    <a:pt x="38440" y="1843"/>
                  </a:lnTo>
                  <a:lnTo>
                    <a:pt x="38484" y="3598"/>
                  </a:lnTo>
                  <a:lnTo>
                    <a:pt x="38484" y="3686"/>
                  </a:lnTo>
                  <a:lnTo>
                    <a:pt x="38527" y="3730"/>
                  </a:lnTo>
                  <a:lnTo>
                    <a:pt x="38571" y="3774"/>
                  </a:lnTo>
                  <a:lnTo>
                    <a:pt x="38703" y="3774"/>
                  </a:lnTo>
                  <a:lnTo>
                    <a:pt x="38791" y="3730"/>
                  </a:lnTo>
                  <a:lnTo>
                    <a:pt x="38791" y="3686"/>
                  </a:lnTo>
                  <a:lnTo>
                    <a:pt x="38835" y="3598"/>
                  </a:lnTo>
                  <a:lnTo>
                    <a:pt x="38791" y="1799"/>
                  </a:lnTo>
                  <a:lnTo>
                    <a:pt x="38747" y="1711"/>
                  </a:lnTo>
                  <a:lnTo>
                    <a:pt x="38264" y="1009"/>
                  </a:lnTo>
                  <a:lnTo>
                    <a:pt x="38220" y="965"/>
                  </a:lnTo>
                  <a:lnTo>
                    <a:pt x="36948" y="439"/>
                  </a:lnTo>
                  <a:lnTo>
                    <a:pt x="36904" y="395"/>
                  </a:lnTo>
                  <a:lnTo>
                    <a:pt x="3444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7" name="Google Shape;3047;p126"/>
            <p:cNvSpPr/>
            <p:nvPr/>
          </p:nvSpPr>
          <p:spPr>
            <a:xfrm>
              <a:off x="4788525" y="1581125"/>
              <a:ext cx="993925" cy="304975"/>
            </a:xfrm>
            <a:custGeom>
              <a:avLst/>
              <a:gdLst/>
              <a:ahLst/>
              <a:cxnLst/>
              <a:rect l="l" t="t" r="r" b="b"/>
              <a:pathLst>
                <a:path w="39757" h="12199" extrusionOk="0">
                  <a:moveTo>
                    <a:pt x="35588" y="0"/>
                  </a:moveTo>
                  <a:lnTo>
                    <a:pt x="29883" y="790"/>
                  </a:lnTo>
                  <a:lnTo>
                    <a:pt x="26460" y="1009"/>
                  </a:lnTo>
                  <a:lnTo>
                    <a:pt x="26417" y="1009"/>
                  </a:lnTo>
                  <a:lnTo>
                    <a:pt x="24486" y="1712"/>
                  </a:lnTo>
                  <a:lnTo>
                    <a:pt x="19791" y="2326"/>
                  </a:lnTo>
                  <a:lnTo>
                    <a:pt x="18123" y="2677"/>
                  </a:lnTo>
                  <a:lnTo>
                    <a:pt x="18035" y="2721"/>
                  </a:lnTo>
                  <a:lnTo>
                    <a:pt x="15666" y="5046"/>
                  </a:lnTo>
                  <a:lnTo>
                    <a:pt x="15008" y="5573"/>
                  </a:lnTo>
                  <a:lnTo>
                    <a:pt x="14262" y="6056"/>
                  </a:lnTo>
                  <a:lnTo>
                    <a:pt x="13428" y="6538"/>
                  </a:lnTo>
                  <a:lnTo>
                    <a:pt x="12594" y="6977"/>
                  </a:lnTo>
                  <a:lnTo>
                    <a:pt x="11673" y="7416"/>
                  </a:lnTo>
                  <a:lnTo>
                    <a:pt x="10751" y="7855"/>
                  </a:lnTo>
                  <a:lnTo>
                    <a:pt x="8820" y="8689"/>
                  </a:lnTo>
                  <a:lnTo>
                    <a:pt x="6846" y="9478"/>
                  </a:lnTo>
                  <a:lnTo>
                    <a:pt x="4827" y="10180"/>
                  </a:lnTo>
                  <a:lnTo>
                    <a:pt x="1054" y="11497"/>
                  </a:lnTo>
                  <a:lnTo>
                    <a:pt x="176" y="11760"/>
                  </a:lnTo>
                  <a:lnTo>
                    <a:pt x="88" y="11848"/>
                  </a:lnTo>
                  <a:lnTo>
                    <a:pt x="0" y="11936"/>
                  </a:lnTo>
                  <a:lnTo>
                    <a:pt x="0" y="11980"/>
                  </a:lnTo>
                  <a:lnTo>
                    <a:pt x="0" y="12067"/>
                  </a:lnTo>
                  <a:lnTo>
                    <a:pt x="0" y="12111"/>
                  </a:lnTo>
                  <a:lnTo>
                    <a:pt x="44" y="12155"/>
                  </a:lnTo>
                  <a:lnTo>
                    <a:pt x="176" y="12199"/>
                  </a:lnTo>
                  <a:lnTo>
                    <a:pt x="220" y="12155"/>
                  </a:lnTo>
                  <a:lnTo>
                    <a:pt x="308" y="12111"/>
                  </a:lnTo>
                  <a:lnTo>
                    <a:pt x="1141" y="11804"/>
                  </a:lnTo>
                  <a:lnTo>
                    <a:pt x="4959" y="10532"/>
                  </a:lnTo>
                  <a:lnTo>
                    <a:pt x="6977" y="9786"/>
                  </a:lnTo>
                  <a:lnTo>
                    <a:pt x="8996" y="8996"/>
                  </a:lnTo>
                  <a:lnTo>
                    <a:pt x="10927" y="8162"/>
                  </a:lnTo>
                  <a:lnTo>
                    <a:pt x="11892" y="7723"/>
                  </a:lnTo>
                  <a:lnTo>
                    <a:pt x="12770" y="7284"/>
                  </a:lnTo>
                  <a:lnTo>
                    <a:pt x="13647" y="6802"/>
                  </a:lnTo>
                  <a:lnTo>
                    <a:pt x="14437" y="6319"/>
                  </a:lnTo>
                  <a:lnTo>
                    <a:pt x="15227" y="5836"/>
                  </a:lnTo>
                  <a:lnTo>
                    <a:pt x="15885" y="5354"/>
                  </a:lnTo>
                  <a:lnTo>
                    <a:pt x="15929" y="5310"/>
                  </a:lnTo>
                  <a:lnTo>
                    <a:pt x="18255" y="3028"/>
                  </a:lnTo>
                  <a:lnTo>
                    <a:pt x="19878" y="2677"/>
                  </a:lnTo>
                  <a:lnTo>
                    <a:pt x="24530" y="2063"/>
                  </a:lnTo>
                  <a:lnTo>
                    <a:pt x="24574" y="2063"/>
                  </a:lnTo>
                  <a:lnTo>
                    <a:pt x="26548" y="1361"/>
                  </a:lnTo>
                  <a:lnTo>
                    <a:pt x="29927" y="1141"/>
                  </a:lnTo>
                  <a:lnTo>
                    <a:pt x="35631" y="351"/>
                  </a:lnTo>
                  <a:lnTo>
                    <a:pt x="37387" y="439"/>
                  </a:lnTo>
                  <a:lnTo>
                    <a:pt x="38264" y="878"/>
                  </a:lnTo>
                  <a:lnTo>
                    <a:pt x="38308" y="1536"/>
                  </a:lnTo>
                  <a:lnTo>
                    <a:pt x="38396" y="4520"/>
                  </a:lnTo>
                  <a:lnTo>
                    <a:pt x="38396" y="4564"/>
                  </a:lnTo>
                  <a:lnTo>
                    <a:pt x="38703" y="6538"/>
                  </a:lnTo>
                  <a:lnTo>
                    <a:pt x="39361" y="9873"/>
                  </a:lnTo>
                  <a:lnTo>
                    <a:pt x="39449" y="10137"/>
                  </a:lnTo>
                  <a:lnTo>
                    <a:pt x="39449" y="10180"/>
                  </a:lnTo>
                  <a:lnTo>
                    <a:pt x="39493" y="10224"/>
                  </a:lnTo>
                  <a:lnTo>
                    <a:pt x="39581" y="10268"/>
                  </a:lnTo>
                  <a:lnTo>
                    <a:pt x="39625" y="10268"/>
                  </a:lnTo>
                  <a:lnTo>
                    <a:pt x="39712" y="10224"/>
                  </a:lnTo>
                  <a:lnTo>
                    <a:pt x="39756" y="10180"/>
                  </a:lnTo>
                  <a:lnTo>
                    <a:pt x="39756" y="10093"/>
                  </a:lnTo>
                  <a:lnTo>
                    <a:pt x="39756" y="10049"/>
                  </a:lnTo>
                  <a:lnTo>
                    <a:pt x="39054" y="6451"/>
                  </a:lnTo>
                  <a:lnTo>
                    <a:pt x="38747" y="4520"/>
                  </a:lnTo>
                  <a:lnTo>
                    <a:pt x="38659" y="1492"/>
                  </a:lnTo>
                  <a:lnTo>
                    <a:pt x="38571" y="746"/>
                  </a:lnTo>
                  <a:lnTo>
                    <a:pt x="38571" y="658"/>
                  </a:lnTo>
                  <a:lnTo>
                    <a:pt x="38484" y="571"/>
                  </a:lnTo>
                  <a:lnTo>
                    <a:pt x="37518" y="132"/>
                  </a:lnTo>
                  <a:lnTo>
                    <a:pt x="37474" y="88"/>
                  </a:lnTo>
                  <a:lnTo>
                    <a:pt x="3563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8" name="Google Shape;3048;p126"/>
            <p:cNvSpPr/>
            <p:nvPr/>
          </p:nvSpPr>
          <p:spPr>
            <a:xfrm>
              <a:off x="4156650" y="690350"/>
              <a:ext cx="140425" cy="190900"/>
            </a:xfrm>
            <a:custGeom>
              <a:avLst/>
              <a:gdLst/>
              <a:ahLst/>
              <a:cxnLst/>
              <a:rect l="l" t="t" r="r" b="b"/>
              <a:pathLst>
                <a:path w="5617" h="7636" extrusionOk="0">
                  <a:moveTo>
                    <a:pt x="5398" y="0"/>
                  </a:moveTo>
                  <a:lnTo>
                    <a:pt x="5354" y="44"/>
                  </a:lnTo>
                  <a:lnTo>
                    <a:pt x="5310" y="88"/>
                  </a:lnTo>
                  <a:lnTo>
                    <a:pt x="4959" y="615"/>
                  </a:lnTo>
                  <a:lnTo>
                    <a:pt x="3204" y="3642"/>
                  </a:lnTo>
                  <a:lnTo>
                    <a:pt x="44" y="7372"/>
                  </a:lnTo>
                  <a:lnTo>
                    <a:pt x="0" y="7416"/>
                  </a:lnTo>
                  <a:lnTo>
                    <a:pt x="0" y="7504"/>
                  </a:lnTo>
                  <a:lnTo>
                    <a:pt x="44" y="7548"/>
                  </a:lnTo>
                  <a:lnTo>
                    <a:pt x="44" y="7592"/>
                  </a:lnTo>
                  <a:lnTo>
                    <a:pt x="176" y="7636"/>
                  </a:lnTo>
                  <a:lnTo>
                    <a:pt x="264" y="7636"/>
                  </a:lnTo>
                  <a:lnTo>
                    <a:pt x="307" y="7592"/>
                  </a:lnTo>
                  <a:lnTo>
                    <a:pt x="3467" y="3862"/>
                  </a:lnTo>
                  <a:lnTo>
                    <a:pt x="3511" y="3818"/>
                  </a:lnTo>
                  <a:lnTo>
                    <a:pt x="5266" y="790"/>
                  </a:lnTo>
                  <a:lnTo>
                    <a:pt x="5617" y="264"/>
                  </a:lnTo>
                  <a:lnTo>
                    <a:pt x="5617" y="176"/>
                  </a:lnTo>
                  <a:lnTo>
                    <a:pt x="5617" y="132"/>
                  </a:lnTo>
                  <a:lnTo>
                    <a:pt x="5617" y="88"/>
                  </a:lnTo>
                  <a:lnTo>
                    <a:pt x="552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9" name="Google Shape;3049;p126"/>
            <p:cNvSpPr/>
            <p:nvPr/>
          </p:nvSpPr>
          <p:spPr>
            <a:xfrm>
              <a:off x="3612525" y="2067100"/>
              <a:ext cx="822775" cy="311575"/>
            </a:xfrm>
            <a:custGeom>
              <a:avLst/>
              <a:gdLst/>
              <a:ahLst/>
              <a:cxnLst/>
              <a:rect l="l" t="t" r="r" b="b"/>
              <a:pathLst>
                <a:path w="32911" h="12463" extrusionOk="0">
                  <a:moveTo>
                    <a:pt x="32648" y="0"/>
                  </a:moveTo>
                  <a:lnTo>
                    <a:pt x="32121" y="395"/>
                  </a:lnTo>
                  <a:lnTo>
                    <a:pt x="32077" y="395"/>
                  </a:lnTo>
                  <a:lnTo>
                    <a:pt x="30541" y="2019"/>
                  </a:lnTo>
                  <a:lnTo>
                    <a:pt x="28260" y="3291"/>
                  </a:lnTo>
                  <a:lnTo>
                    <a:pt x="27163" y="3642"/>
                  </a:lnTo>
                  <a:lnTo>
                    <a:pt x="22862" y="2721"/>
                  </a:lnTo>
                  <a:lnTo>
                    <a:pt x="18386" y="1053"/>
                  </a:lnTo>
                  <a:lnTo>
                    <a:pt x="18343" y="1053"/>
                  </a:lnTo>
                  <a:lnTo>
                    <a:pt x="17640" y="966"/>
                  </a:lnTo>
                  <a:lnTo>
                    <a:pt x="17553" y="966"/>
                  </a:lnTo>
                  <a:lnTo>
                    <a:pt x="17509" y="1009"/>
                  </a:lnTo>
                  <a:lnTo>
                    <a:pt x="17158" y="1317"/>
                  </a:lnTo>
                  <a:lnTo>
                    <a:pt x="17114" y="1448"/>
                  </a:lnTo>
                  <a:lnTo>
                    <a:pt x="17026" y="2809"/>
                  </a:lnTo>
                  <a:lnTo>
                    <a:pt x="16368" y="5485"/>
                  </a:lnTo>
                  <a:lnTo>
                    <a:pt x="15929" y="8557"/>
                  </a:lnTo>
                  <a:lnTo>
                    <a:pt x="15578" y="11541"/>
                  </a:lnTo>
                  <a:lnTo>
                    <a:pt x="15446" y="11936"/>
                  </a:lnTo>
                  <a:lnTo>
                    <a:pt x="13428" y="11716"/>
                  </a:lnTo>
                  <a:lnTo>
                    <a:pt x="10269" y="11760"/>
                  </a:lnTo>
                  <a:lnTo>
                    <a:pt x="5837" y="12067"/>
                  </a:lnTo>
                  <a:lnTo>
                    <a:pt x="2238" y="12111"/>
                  </a:lnTo>
                  <a:lnTo>
                    <a:pt x="176" y="11936"/>
                  </a:lnTo>
                  <a:lnTo>
                    <a:pt x="132" y="11980"/>
                  </a:lnTo>
                  <a:lnTo>
                    <a:pt x="44" y="11980"/>
                  </a:lnTo>
                  <a:lnTo>
                    <a:pt x="1" y="12067"/>
                  </a:lnTo>
                  <a:lnTo>
                    <a:pt x="1" y="12111"/>
                  </a:lnTo>
                  <a:lnTo>
                    <a:pt x="1" y="12199"/>
                  </a:lnTo>
                  <a:lnTo>
                    <a:pt x="44" y="12243"/>
                  </a:lnTo>
                  <a:lnTo>
                    <a:pt x="88" y="12287"/>
                  </a:lnTo>
                  <a:lnTo>
                    <a:pt x="176" y="12287"/>
                  </a:lnTo>
                  <a:lnTo>
                    <a:pt x="2238" y="12462"/>
                  </a:lnTo>
                  <a:lnTo>
                    <a:pt x="5837" y="12418"/>
                  </a:lnTo>
                  <a:lnTo>
                    <a:pt x="10269" y="12111"/>
                  </a:lnTo>
                  <a:lnTo>
                    <a:pt x="13428" y="12067"/>
                  </a:lnTo>
                  <a:lnTo>
                    <a:pt x="15534" y="12287"/>
                  </a:lnTo>
                  <a:lnTo>
                    <a:pt x="15622" y="12287"/>
                  </a:lnTo>
                  <a:lnTo>
                    <a:pt x="15710" y="12199"/>
                  </a:lnTo>
                  <a:lnTo>
                    <a:pt x="15929" y="11672"/>
                  </a:lnTo>
                  <a:lnTo>
                    <a:pt x="15929" y="11629"/>
                  </a:lnTo>
                  <a:lnTo>
                    <a:pt x="16280" y="8601"/>
                  </a:lnTo>
                  <a:lnTo>
                    <a:pt x="16719" y="5573"/>
                  </a:lnTo>
                  <a:lnTo>
                    <a:pt x="17377" y="2896"/>
                  </a:lnTo>
                  <a:lnTo>
                    <a:pt x="17377" y="2852"/>
                  </a:lnTo>
                  <a:lnTo>
                    <a:pt x="17465" y="1536"/>
                  </a:lnTo>
                  <a:lnTo>
                    <a:pt x="17684" y="1317"/>
                  </a:lnTo>
                  <a:lnTo>
                    <a:pt x="18299" y="1404"/>
                  </a:lnTo>
                  <a:lnTo>
                    <a:pt x="22731" y="3072"/>
                  </a:lnTo>
                  <a:lnTo>
                    <a:pt x="22775" y="3072"/>
                  </a:lnTo>
                  <a:lnTo>
                    <a:pt x="27119" y="3993"/>
                  </a:lnTo>
                  <a:lnTo>
                    <a:pt x="27206" y="3949"/>
                  </a:lnTo>
                  <a:lnTo>
                    <a:pt x="28391" y="3642"/>
                  </a:lnTo>
                  <a:lnTo>
                    <a:pt x="28435" y="3598"/>
                  </a:lnTo>
                  <a:lnTo>
                    <a:pt x="30717" y="2326"/>
                  </a:lnTo>
                  <a:lnTo>
                    <a:pt x="30761" y="2282"/>
                  </a:lnTo>
                  <a:lnTo>
                    <a:pt x="32340" y="658"/>
                  </a:lnTo>
                  <a:lnTo>
                    <a:pt x="32867" y="307"/>
                  </a:lnTo>
                  <a:lnTo>
                    <a:pt x="32911" y="264"/>
                  </a:lnTo>
                  <a:lnTo>
                    <a:pt x="32911" y="176"/>
                  </a:lnTo>
                  <a:lnTo>
                    <a:pt x="32911" y="132"/>
                  </a:lnTo>
                  <a:lnTo>
                    <a:pt x="32911" y="44"/>
                  </a:lnTo>
                  <a:lnTo>
                    <a:pt x="3286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0" name="Google Shape;3050;p126"/>
            <p:cNvSpPr/>
            <p:nvPr/>
          </p:nvSpPr>
          <p:spPr>
            <a:xfrm>
              <a:off x="3644350" y="658525"/>
              <a:ext cx="620925" cy="835950"/>
            </a:xfrm>
            <a:custGeom>
              <a:avLst/>
              <a:gdLst/>
              <a:ahLst/>
              <a:cxnLst/>
              <a:rect l="l" t="t" r="r" b="b"/>
              <a:pathLst>
                <a:path w="24837" h="33438" extrusionOk="0">
                  <a:moveTo>
                    <a:pt x="24573" y="1"/>
                  </a:moveTo>
                  <a:lnTo>
                    <a:pt x="23344" y="703"/>
                  </a:lnTo>
                  <a:lnTo>
                    <a:pt x="20887" y="2283"/>
                  </a:lnTo>
                  <a:lnTo>
                    <a:pt x="16982" y="5223"/>
                  </a:lnTo>
                  <a:lnTo>
                    <a:pt x="16938" y="5267"/>
                  </a:lnTo>
                  <a:lnTo>
                    <a:pt x="15402" y="7768"/>
                  </a:lnTo>
                  <a:lnTo>
                    <a:pt x="13735" y="10269"/>
                  </a:lnTo>
                  <a:lnTo>
                    <a:pt x="11760" y="12770"/>
                  </a:lnTo>
                  <a:lnTo>
                    <a:pt x="9961" y="14964"/>
                  </a:lnTo>
                  <a:lnTo>
                    <a:pt x="7635" y="17860"/>
                  </a:lnTo>
                  <a:lnTo>
                    <a:pt x="5485" y="21063"/>
                  </a:lnTo>
                  <a:lnTo>
                    <a:pt x="5485" y="21107"/>
                  </a:lnTo>
                  <a:lnTo>
                    <a:pt x="4827" y="22555"/>
                  </a:lnTo>
                  <a:lnTo>
                    <a:pt x="4344" y="24354"/>
                  </a:lnTo>
                  <a:lnTo>
                    <a:pt x="3598" y="25803"/>
                  </a:lnTo>
                  <a:lnTo>
                    <a:pt x="2150" y="27514"/>
                  </a:lnTo>
                  <a:lnTo>
                    <a:pt x="2106" y="27558"/>
                  </a:lnTo>
                  <a:lnTo>
                    <a:pt x="1053" y="29840"/>
                  </a:lnTo>
                  <a:lnTo>
                    <a:pt x="0" y="33218"/>
                  </a:lnTo>
                  <a:lnTo>
                    <a:pt x="0" y="33306"/>
                  </a:lnTo>
                  <a:lnTo>
                    <a:pt x="0" y="33350"/>
                  </a:lnTo>
                  <a:lnTo>
                    <a:pt x="44" y="33394"/>
                  </a:lnTo>
                  <a:lnTo>
                    <a:pt x="88" y="33438"/>
                  </a:lnTo>
                  <a:lnTo>
                    <a:pt x="176" y="33438"/>
                  </a:lnTo>
                  <a:lnTo>
                    <a:pt x="263" y="33394"/>
                  </a:lnTo>
                  <a:lnTo>
                    <a:pt x="307" y="33306"/>
                  </a:lnTo>
                  <a:lnTo>
                    <a:pt x="1360" y="29971"/>
                  </a:lnTo>
                  <a:lnTo>
                    <a:pt x="2413" y="27733"/>
                  </a:lnTo>
                  <a:lnTo>
                    <a:pt x="3905" y="26022"/>
                  </a:lnTo>
                  <a:lnTo>
                    <a:pt x="3905" y="25978"/>
                  </a:lnTo>
                  <a:lnTo>
                    <a:pt x="4651" y="24486"/>
                  </a:lnTo>
                  <a:lnTo>
                    <a:pt x="4695" y="24486"/>
                  </a:lnTo>
                  <a:lnTo>
                    <a:pt x="5178" y="22687"/>
                  </a:lnTo>
                  <a:lnTo>
                    <a:pt x="5792" y="21239"/>
                  </a:lnTo>
                  <a:lnTo>
                    <a:pt x="7899" y="18036"/>
                  </a:lnTo>
                  <a:lnTo>
                    <a:pt x="10224" y="15183"/>
                  </a:lnTo>
                  <a:lnTo>
                    <a:pt x="12023" y="12989"/>
                  </a:lnTo>
                  <a:lnTo>
                    <a:pt x="14042" y="10488"/>
                  </a:lnTo>
                  <a:lnTo>
                    <a:pt x="15709" y="7943"/>
                  </a:lnTo>
                  <a:lnTo>
                    <a:pt x="17245" y="5486"/>
                  </a:lnTo>
                  <a:lnTo>
                    <a:pt x="21107" y="2546"/>
                  </a:lnTo>
                  <a:lnTo>
                    <a:pt x="23520" y="1010"/>
                  </a:lnTo>
                  <a:lnTo>
                    <a:pt x="24749" y="308"/>
                  </a:lnTo>
                  <a:lnTo>
                    <a:pt x="24793" y="264"/>
                  </a:lnTo>
                  <a:lnTo>
                    <a:pt x="24793" y="220"/>
                  </a:lnTo>
                  <a:lnTo>
                    <a:pt x="24836" y="133"/>
                  </a:lnTo>
                  <a:lnTo>
                    <a:pt x="24793" y="89"/>
                  </a:lnTo>
                  <a:lnTo>
                    <a:pt x="24749" y="45"/>
                  </a:lnTo>
                  <a:lnTo>
                    <a:pt x="2470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1" name="Google Shape;3051;p126"/>
            <p:cNvSpPr/>
            <p:nvPr/>
          </p:nvSpPr>
          <p:spPr>
            <a:xfrm>
              <a:off x="3615825" y="2072575"/>
              <a:ext cx="833750" cy="351075"/>
            </a:xfrm>
            <a:custGeom>
              <a:avLst/>
              <a:gdLst/>
              <a:ahLst/>
              <a:cxnLst/>
              <a:rect l="l" t="t" r="r" b="b"/>
              <a:pathLst>
                <a:path w="33350" h="14043" extrusionOk="0">
                  <a:moveTo>
                    <a:pt x="33086" y="1"/>
                  </a:moveTo>
                  <a:lnTo>
                    <a:pt x="33042" y="45"/>
                  </a:lnTo>
                  <a:lnTo>
                    <a:pt x="32252" y="1098"/>
                  </a:lnTo>
                  <a:lnTo>
                    <a:pt x="31243" y="1931"/>
                  </a:lnTo>
                  <a:lnTo>
                    <a:pt x="28084" y="3730"/>
                  </a:lnTo>
                  <a:lnTo>
                    <a:pt x="26855" y="4169"/>
                  </a:lnTo>
                  <a:lnTo>
                    <a:pt x="22028" y="3028"/>
                  </a:lnTo>
                  <a:lnTo>
                    <a:pt x="19088" y="1800"/>
                  </a:lnTo>
                  <a:lnTo>
                    <a:pt x="19044" y="1800"/>
                  </a:lnTo>
                  <a:lnTo>
                    <a:pt x="18123" y="1580"/>
                  </a:lnTo>
                  <a:lnTo>
                    <a:pt x="17991" y="1580"/>
                  </a:lnTo>
                  <a:lnTo>
                    <a:pt x="17947" y="1624"/>
                  </a:lnTo>
                  <a:lnTo>
                    <a:pt x="17903" y="1712"/>
                  </a:lnTo>
                  <a:lnTo>
                    <a:pt x="17333" y="4213"/>
                  </a:lnTo>
                  <a:lnTo>
                    <a:pt x="16982" y="7285"/>
                  </a:lnTo>
                  <a:lnTo>
                    <a:pt x="16236" y="12814"/>
                  </a:lnTo>
                  <a:lnTo>
                    <a:pt x="16192" y="13472"/>
                  </a:lnTo>
                  <a:lnTo>
                    <a:pt x="16017" y="13647"/>
                  </a:lnTo>
                  <a:lnTo>
                    <a:pt x="12155" y="12594"/>
                  </a:lnTo>
                  <a:lnTo>
                    <a:pt x="12111" y="12594"/>
                  </a:lnTo>
                  <a:lnTo>
                    <a:pt x="5749" y="12858"/>
                  </a:lnTo>
                  <a:lnTo>
                    <a:pt x="2633" y="12858"/>
                  </a:lnTo>
                  <a:lnTo>
                    <a:pt x="176" y="12638"/>
                  </a:lnTo>
                  <a:lnTo>
                    <a:pt x="132" y="12638"/>
                  </a:lnTo>
                  <a:lnTo>
                    <a:pt x="44" y="12682"/>
                  </a:lnTo>
                  <a:lnTo>
                    <a:pt x="0" y="12726"/>
                  </a:lnTo>
                  <a:lnTo>
                    <a:pt x="0" y="12814"/>
                  </a:lnTo>
                  <a:lnTo>
                    <a:pt x="0" y="12858"/>
                  </a:lnTo>
                  <a:lnTo>
                    <a:pt x="44" y="12945"/>
                  </a:lnTo>
                  <a:lnTo>
                    <a:pt x="88" y="12989"/>
                  </a:lnTo>
                  <a:lnTo>
                    <a:pt x="132" y="12989"/>
                  </a:lnTo>
                  <a:lnTo>
                    <a:pt x="2633" y="13209"/>
                  </a:lnTo>
                  <a:lnTo>
                    <a:pt x="5792" y="13209"/>
                  </a:lnTo>
                  <a:lnTo>
                    <a:pt x="12111" y="12945"/>
                  </a:lnTo>
                  <a:lnTo>
                    <a:pt x="16017" y="14042"/>
                  </a:lnTo>
                  <a:lnTo>
                    <a:pt x="16060" y="14042"/>
                  </a:lnTo>
                  <a:lnTo>
                    <a:pt x="16148" y="13998"/>
                  </a:lnTo>
                  <a:lnTo>
                    <a:pt x="16192" y="13955"/>
                  </a:lnTo>
                  <a:lnTo>
                    <a:pt x="16499" y="13647"/>
                  </a:lnTo>
                  <a:lnTo>
                    <a:pt x="16543" y="13560"/>
                  </a:lnTo>
                  <a:lnTo>
                    <a:pt x="16587" y="12858"/>
                  </a:lnTo>
                  <a:lnTo>
                    <a:pt x="17333" y="7329"/>
                  </a:lnTo>
                  <a:lnTo>
                    <a:pt x="17684" y="4301"/>
                  </a:lnTo>
                  <a:lnTo>
                    <a:pt x="18211" y="1975"/>
                  </a:lnTo>
                  <a:lnTo>
                    <a:pt x="18957" y="2151"/>
                  </a:lnTo>
                  <a:lnTo>
                    <a:pt x="21897" y="3379"/>
                  </a:lnTo>
                  <a:lnTo>
                    <a:pt x="21940" y="3379"/>
                  </a:lnTo>
                  <a:lnTo>
                    <a:pt x="26811" y="4520"/>
                  </a:lnTo>
                  <a:lnTo>
                    <a:pt x="26943" y="4476"/>
                  </a:lnTo>
                  <a:lnTo>
                    <a:pt x="28215" y="4038"/>
                  </a:lnTo>
                  <a:lnTo>
                    <a:pt x="28259" y="4038"/>
                  </a:lnTo>
                  <a:lnTo>
                    <a:pt x="31419" y="2195"/>
                  </a:lnTo>
                  <a:lnTo>
                    <a:pt x="31462" y="2195"/>
                  </a:lnTo>
                  <a:lnTo>
                    <a:pt x="32516" y="1361"/>
                  </a:lnTo>
                  <a:lnTo>
                    <a:pt x="32516" y="1317"/>
                  </a:lnTo>
                  <a:lnTo>
                    <a:pt x="33305" y="264"/>
                  </a:lnTo>
                  <a:lnTo>
                    <a:pt x="33349" y="220"/>
                  </a:lnTo>
                  <a:lnTo>
                    <a:pt x="33349" y="132"/>
                  </a:lnTo>
                  <a:lnTo>
                    <a:pt x="33305" y="88"/>
                  </a:lnTo>
                  <a:lnTo>
                    <a:pt x="33262" y="45"/>
                  </a:lnTo>
                  <a:lnTo>
                    <a:pt x="3321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2" name="Google Shape;3052;p126"/>
            <p:cNvSpPr/>
            <p:nvPr/>
          </p:nvSpPr>
          <p:spPr>
            <a:xfrm>
              <a:off x="3615825" y="642075"/>
              <a:ext cx="642875" cy="845825"/>
            </a:xfrm>
            <a:custGeom>
              <a:avLst/>
              <a:gdLst/>
              <a:ahLst/>
              <a:cxnLst/>
              <a:rect l="l" t="t" r="r" b="b"/>
              <a:pathLst>
                <a:path w="25715" h="33833" extrusionOk="0">
                  <a:moveTo>
                    <a:pt x="25495" y="1"/>
                  </a:moveTo>
                  <a:lnTo>
                    <a:pt x="24134" y="483"/>
                  </a:lnTo>
                  <a:lnTo>
                    <a:pt x="24091" y="483"/>
                  </a:lnTo>
                  <a:lnTo>
                    <a:pt x="22862" y="1229"/>
                  </a:lnTo>
                  <a:lnTo>
                    <a:pt x="20273" y="3028"/>
                  </a:lnTo>
                  <a:lnTo>
                    <a:pt x="16982" y="5530"/>
                  </a:lnTo>
                  <a:lnTo>
                    <a:pt x="16938" y="5573"/>
                  </a:lnTo>
                  <a:lnTo>
                    <a:pt x="16236" y="6451"/>
                  </a:lnTo>
                  <a:lnTo>
                    <a:pt x="16236" y="6495"/>
                  </a:lnTo>
                  <a:lnTo>
                    <a:pt x="15007" y="8645"/>
                  </a:lnTo>
                  <a:lnTo>
                    <a:pt x="13559" y="10839"/>
                  </a:lnTo>
                  <a:lnTo>
                    <a:pt x="9742" y="15490"/>
                  </a:lnTo>
                  <a:lnTo>
                    <a:pt x="8162" y="17509"/>
                  </a:lnTo>
                  <a:lnTo>
                    <a:pt x="5836" y="21019"/>
                  </a:lnTo>
                  <a:lnTo>
                    <a:pt x="5792" y="21063"/>
                  </a:lnTo>
                  <a:lnTo>
                    <a:pt x="4476" y="24267"/>
                  </a:lnTo>
                  <a:lnTo>
                    <a:pt x="2414" y="27645"/>
                  </a:lnTo>
                  <a:lnTo>
                    <a:pt x="1360" y="29927"/>
                  </a:lnTo>
                  <a:lnTo>
                    <a:pt x="0" y="33569"/>
                  </a:lnTo>
                  <a:lnTo>
                    <a:pt x="0" y="33657"/>
                  </a:lnTo>
                  <a:lnTo>
                    <a:pt x="0" y="33701"/>
                  </a:lnTo>
                  <a:lnTo>
                    <a:pt x="44" y="33789"/>
                  </a:lnTo>
                  <a:lnTo>
                    <a:pt x="88" y="33832"/>
                  </a:lnTo>
                  <a:lnTo>
                    <a:pt x="176" y="33832"/>
                  </a:lnTo>
                  <a:lnTo>
                    <a:pt x="263" y="33789"/>
                  </a:lnTo>
                  <a:lnTo>
                    <a:pt x="307" y="33701"/>
                  </a:lnTo>
                  <a:lnTo>
                    <a:pt x="1668" y="30103"/>
                  </a:lnTo>
                  <a:lnTo>
                    <a:pt x="2721" y="27821"/>
                  </a:lnTo>
                  <a:lnTo>
                    <a:pt x="4783" y="24442"/>
                  </a:lnTo>
                  <a:lnTo>
                    <a:pt x="4783" y="24398"/>
                  </a:lnTo>
                  <a:lnTo>
                    <a:pt x="6143" y="21195"/>
                  </a:lnTo>
                  <a:lnTo>
                    <a:pt x="8469" y="17728"/>
                  </a:lnTo>
                  <a:lnTo>
                    <a:pt x="10005" y="15710"/>
                  </a:lnTo>
                  <a:lnTo>
                    <a:pt x="13823" y="11015"/>
                  </a:lnTo>
                  <a:lnTo>
                    <a:pt x="15314" y="8821"/>
                  </a:lnTo>
                  <a:lnTo>
                    <a:pt x="16499" y="6671"/>
                  </a:lnTo>
                  <a:lnTo>
                    <a:pt x="17201" y="5793"/>
                  </a:lnTo>
                  <a:lnTo>
                    <a:pt x="20492" y="3292"/>
                  </a:lnTo>
                  <a:lnTo>
                    <a:pt x="23037" y="1537"/>
                  </a:lnTo>
                  <a:lnTo>
                    <a:pt x="24266" y="791"/>
                  </a:lnTo>
                  <a:lnTo>
                    <a:pt x="25626" y="352"/>
                  </a:lnTo>
                  <a:lnTo>
                    <a:pt x="25670" y="308"/>
                  </a:lnTo>
                  <a:lnTo>
                    <a:pt x="25714" y="264"/>
                  </a:lnTo>
                  <a:lnTo>
                    <a:pt x="25714" y="176"/>
                  </a:lnTo>
                  <a:lnTo>
                    <a:pt x="25714" y="132"/>
                  </a:lnTo>
                  <a:lnTo>
                    <a:pt x="25670" y="45"/>
                  </a:lnTo>
                  <a:lnTo>
                    <a:pt x="2562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3" name="Google Shape;3053;p126"/>
            <p:cNvSpPr/>
            <p:nvPr/>
          </p:nvSpPr>
          <p:spPr>
            <a:xfrm>
              <a:off x="3589500" y="2073675"/>
              <a:ext cx="884200" cy="377400"/>
            </a:xfrm>
            <a:custGeom>
              <a:avLst/>
              <a:gdLst/>
              <a:ahLst/>
              <a:cxnLst/>
              <a:rect l="l" t="t" r="r" b="b"/>
              <a:pathLst>
                <a:path w="35368" h="15096" extrusionOk="0">
                  <a:moveTo>
                    <a:pt x="35192" y="1"/>
                  </a:moveTo>
                  <a:lnTo>
                    <a:pt x="35104" y="44"/>
                  </a:lnTo>
                  <a:lnTo>
                    <a:pt x="35061" y="88"/>
                  </a:lnTo>
                  <a:lnTo>
                    <a:pt x="34315" y="1141"/>
                  </a:lnTo>
                  <a:lnTo>
                    <a:pt x="31901" y="2721"/>
                  </a:lnTo>
                  <a:lnTo>
                    <a:pt x="29137" y="4301"/>
                  </a:lnTo>
                  <a:lnTo>
                    <a:pt x="27733" y="4871"/>
                  </a:lnTo>
                  <a:lnTo>
                    <a:pt x="22379" y="3511"/>
                  </a:lnTo>
                  <a:lnTo>
                    <a:pt x="19966" y="2414"/>
                  </a:lnTo>
                  <a:lnTo>
                    <a:pt x="19834" y="2414"/>
                  </a:lnTo>
                  <a:lnTo>
                    <a:pt x="19790" y="2502"/>
                  </a:lnTo>
                  <a:lnTo>
                    <a:pt x="19746" y="2546"/>
                  </a:lnTo>
                  <a:lnTo>
                    <a:pt x="19264" y="5486"/>
                  </a:lnTo>
                  <a:lnTo>
                    <a:pt x="18737" y="8996"/>
                  </a:lnTo>
                  <a:lnTo>
                    <a:pt x="18342" y="12024"/>
                  </a:lnTo>
                  <a:lnTo>
                    <a:pt x="18079" y="13340"/>
                  </a:lnTo>
                  <a:lnTo>
                    <a:pt x="17508" y="14305"/>
                  </a:lnTo>
                  <a:lnTo>
                    <a:pt x="17026" y="14613"/>
                  </a:lnTo>
                  <a:lnTo>
                    <a:pt x="16367" y="14744"/>
                  </a:lnTo>
                  <a:lnTo>
                    <a:pt x="15578" y="14613"/>
                  </a:lnTo>
                  <a:lnTo>
                    <a:pt x="11979" y="13647"/>
                  </a:lnTo>
                  <a:lnTo>
                    <a:pt x="11936" y="13647"/>
                  </a:lnTo>
                  <a:lnTo>
                    <a:pt x="8996" y="13691"/>
                  </a:lnTo>
                  <a:lnTo>
                    <a:pt x="5529" y="13867"/>
                  </a:lnTo>
                  <a:lnTo>
                    <a:pt x="2808" y="13691"/>
                  </a:lnTo>
                  <a:lnTo>
                    <a:pt x="176" y="13296"/>
                  </a:lnTo>
                  <a:lnTo>
                    <a:pt x="132" y="13296"/>
                  </a:lnTo>
                  <a:lnTo>
                    <a:pt x="44" y="13340"/>
                  </a:lnTo>
                  <a:lnTo>
                    <a:pt x="0" y="13384"/>
                  </a:lnTo>
                  <a:lnTo>
                    <a:pt x="0" y="13472"/>
                  </a:lnTo>
                  <a:lnTo>
                    <a:pt x="0" y="13516"/>
                  </a:lnTo>
                  <a:lnTo>
                    <a:pt x="44" y="13603"/>
                  </a:lnTo>
                  <a:lnTo>
                    <a:pt x="88" y="13647"/>
                  </a:lnTo>
                  <a:lnTo>
                    <a:pt x="132" y="13647"/>
                  </a:lnTo>
                  <a:lnTo>
                    <a:pt x="2764" y="14042"/>
                  </a:lnTo>
                  <a:lnTo>
                    <a:pt x="5529" y="14174"/>
                  </a:lnTo>
                  <a:lnTo>
                    <a:pt x="8996" y="14042"/>
                  </a:lnTo>
                  <a:lnTo>
                    <a:pt x="11892" y="13998"/>
                  </a:lnTo>
                  <a:lnTo>
                    <a:pt x="15490" y="14964"/>
                  </a:lnTo>
                  <a:lnTo>
                    <a:pt x="16324" y="15095"/>
                  </a:lnTo>
                  <a:lnTo>
                    <a:pt x="16411" y="15095"/>
                  </a:lnTo>
                  <a:lnTo>
                    <a:pt x="17113" y="14964"/>
                  </a:lnTo>
                  <a:lnTo>
                    <a:pt x="17201" y="14920"/>
                  </a:lnTo>
                  <a:lnTo>
                    <a:pt x="17728" y="14569"/>
                  </a:lnTo>
                  <a:lnTo>
                    <a:pt x="17816" y="14525"/>
                  </a:lnTo>
                  <a:lnTo>
                    <a:pt x="18386" y="13472"/>
                  </a:lnTo>
                  <a:lnTo>
                    <a:pt x="18430" y="13428"/>
                  </a:lnTo>
                  <a:lnTo>
                    <a:pt x="18693" y="12068"/>
                  </a:lnTo>
                  <a:lnTo>
                    <a:pt x="19088" y="9040"/>
                  </a:lnTo>
                  <a:lnTo>
                    <a:pt x="19615" y="5529"/>
                  </a:lnTo>
                  <a:lnTo>
                    <a:pt x="20053" y="2853"/>
                  </a:lnTo>
                  <a:lnTo>
                    <a:pt x="22247" y="3862"/>
                  </a:lnTo>
                  <a:lnTo>
                    <a:pt x="22291" y="3862"/>
                  </a:lnTo>
                  <a:lnTo>
                    <a:pt x="27689" y="5222"/>
                  </a:lnTo>
                  <a:lnTo>
                    <a:pt x="27820" y="5222"/>
                  </a:lnTo>
                  <a:lnTo>
                    <a:pt x="29268" y="4608"/>
                  </a:lnTo>
                  <a:lnTo>
                    <a:pt x="32121" y="3028"/>
                  </a:lnTo>
                  <a:lnTo>
                    <a:pt x="34534" y="1405"/>
                  </a:lnTo>
                  <a:lnTo>
                    <a:pt x="34578" y="1361"/>
                  </a:lnTo>
                  <a:lnTo>
                    <a:pt x="35324" y="308"/>
                  </a:lnTo>
                  <a:lnTo>
                    <a:pt x="35368" y="220"/>
                  </a:lnTo>
                  <a:lnTo>
                    <a:pt x="35368" y="176"/>
                  </a:lnTo>
                  <a:lnTo>
                    <a:pt x="35368" y="88"/>
                  </a:lnTo>
                  <a:lnTo>
                    <a:pt x="35324" y="44"/>
                  </a:lnTo>
                  <a:lnTo>
                    <a:pt x="3523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4" name="Google Shape;3054;p126"/>
            <p:cNvSpPr/>
            <p:nvPr/>
          </p:nvSpPr>
          <p:spPr>
            <a:xfrm>
              <a:off x="3598275" y="630025"/>
              <a:ext cx="656025" cy="832650"/>
            </a:xfrm>
            <a:custGeom>
              <a:avLst/>
              <a:gdLst/>
              <a:ahLst/>
              <a:cxnLst/>
              <a:rect l="l" t="t" r="r" b="b"/>
              <a:pathLst>
                <a:path w="26241" h="33306" extrusionOk="0">
                  <a:moveTo>
                    <a:pt x="26021" y="0"/>
                  </a:moveTo>
                  <a:lnTo>
                    <a:pt x="25626" y="132"/>
                  </a:lnTo>
                  <a:lnTo>
                    <a:pt x="24090" y="263"/>
                  </a:lnTo>
                  <a:lnTo>
                    <a:pt x="24003" y="263"/>
                  </a:lnTo>
                  <a:lnTo>
                    <a:pt x="20141" y="2984"/>
                  </a:lnTo>
                  <a:lnTo>
                    <a:pt x="17377" y="5310"/>
                  </a:lnTo>
                  <a:lnTo>
                    <a:pt x="14832" y="7811"/>
                  </a:lnTo>
                  <a:lnTo>
                    <a:pt x="13691" y="9303"/>
                  </a:lnTo>
                  <a:lnTo>
                    <a:pt x="13647" y="9390"/>
                  </a:lnTo>
                  <a:lnTo>
                    <a:pt x="13384" y="10619"/>
                  </a:lnTo>
                  <a:lnTo>
                    <a:pt x="11672" y="12725"/>
                  </a:lnTo>
                  <a:lnTo>
                    <a:pt x="10839" y="13735"/>
                  </a:lnTo>
                  <a:lnTo>
                    <a:pt x="9961" y="14744"/>
                  </a:lnTo>
                  <a:lnTo>
                    <a:pt x="9127" y="15841"/>
                  </a:lnTo>
                  <a:lnTo>
                    <a:pt x="8293" y="17026"/>
                  </a:lnTo>
                  <a:lnTo>
                    <a:pt x="7460" y="18210"/>
                  </a:lnTo>
                  <a:lnTo>
                    <a:pt x="6626" y="19483"/>
                  </a:lnTo>
                  <a:lnTo>
                    <a:pt x="5836" y="20755"/>
                  </a:lnTo>
                  <a:lnTo>
                    <a:pt x="5090" y="22072"/>
                  </a:lnTo>
                  <a:lnTo>
                    <a:pt x="4344" y="23388"/>
                  </a:lnTo>
                  <a:lnTo>
                    <a:pt x="3598" y="24749"/>
                  </a:lnTo>
                  <a:lnTo>
                    <a:pt x="2896" y="26153"/>
                  </a:lnTo>
                  <a:lnTo>
                    <a:pt x="2238" y="27513"/>
                  </a:lnTo>
                  <a:lnTo>
                    <a:pt x="1624" y="28917"/>
                  </a:lnTo>
                  <a:lnTo>
                    <a:pt x="1053" y="30321"/>
                  </a:lnTo>
                  <a:lnTo>
                    <a:pt x="483" y="31682"/>
                  </a:lnTo>
                  <a:lnTo>
                    <a:pt x="0" y="33086"/>
                  </a:lnTo>
                  <a:lnTo>
                    <a:pt x="0" y="33130"/>
                  </a:lnTo>
                  <a:lnTo>
                    <a:pt x="0" y="33217"/>
                  </a:lnTo>
                  <a:lnTo>
                    <a:pt x="44" y="33261"/>
                  </a:lnTo>
                  <a:lnTo>
                    <a:pt x="132" y="33305"/>
                  </a:lnTo>
                  <a:lnTo>
                    <a:pt x="176" y="33305"/>
                  </a:lnTo>
                  <a:lnTo>
                    <a:pt x="263" y="33261"/>
                  </a:lnTo>
                  <a:lnTo>
                    <a:pt x="351" y="33217"/>
                  </a:lnTo>
                  <a:lnTo>
                    <a:pt x="834" y="31813"/>
                  </a:lnTo>
                  <a:lnTo>
                    <a:pt x="1360" y="30453"/>
                  </a:lnTo>
                  <a:lnTo>
                    <a:pt x="1931" y="29049"/>
                  </a:lnTo>
                  <a:lnTo>
                    <a:pt x="2589" y="27688"/>
                  </a:lnTo>
                  <a:lnTo>
                    <a:pt x="3247" y="26284"/>
                  </a:lnTo>
                  <a:lnTo>
                    <a:pt x="3905" y="24924"/>
                  </a:lnTo>
                  <a:lnTo>
                    <a:pt x="4651" y="23564"/>
                  </a:lnTo>
                  <a:lnTo>
                    <a:pt x="5397" y="22247"/>
                  </a:lnTo>
                  <a:lnTo>
                    <a:pt x="6143" y="20931"/>
                  </a:lnTo>
                  <a:lnTo>
                    <a:pt x="6933" y="19658"/>
                  </a:lnTo>
                  <a:lnTo>
                    <a:pt x="7767" y="18430"/>
                  </a:lnTo>
                  <a:lnTo>
                    <a:pt x="8557" y="17201"/>
                  </a:lnTo>
                  <a:lnTo>
                    <a:pt x="9390" y="16060"/>
                  </a:lnTo>
                  <a:lnTo>
                    <a:pt x="10268" y="14963"/>
                  </a:lnTo>
                  <a:lnTo>
                    <a:pt x="11102" y="13954"/>
                  </a:lnTo>
                  <a:lnTo>
                    <a:pt x="11936" y="12945"/>
                  </a:lnTo>
                  <a:lnTo>
                    <a:pt x="13691" y="10795"/>
                  </a:lnTo>
                  <a:lnTo>
                    <a:pt x="13735" y="10751"/>
                  </a:lnTo>
                  <a:lnTo>
                    <a:pt x="13998" y="9478"/>
                  </a:lnTo>
                  <a:lnTo>
                    <a:pt x="15095" y="8030"/>
                  </a:lnTo>
                  <a:lnTo>
                    <a:pt x="17596" y="5573"/>
                  </a:lnTo>
                  <a:lnTo>
                    <a:pt x="20361" y="3291"/>
                  </a:lnTo>
                  <a:lnTo>
                    <a:pt x="24134" y="614"/>
                  </a:lnTo>
                  <a:lnTo>
                    <a:pt x="25670" y="483"/>
                  </a:lnTo>
                  <a:lnTo>
                    <a:pt x="26109" y="351"/>
                  </a:lnTo>
                  <a:lnTo>
                    <a:pt x="26153" y="307"/>
                  </a:lnTo>
                  <a:lnTo>
                    <a:pt x="26197" y="263"/>
                  </a:lnTo>
                  <a:lnTo>
                    <a:pt x="26241" y="176"/>
                  </a:lnTo>
                  <a:lnTo>
                    <a:pt x="26241" y="132"/>
                  </a:lnTo>
                  <a:lnTo>
                    <a:pt x="26197" y="88"/>
                  </a:lnTo>
                  <a:lnTo>
                    <a:pt x="26153" y="44"/>
                  </a:lnTo>
                  <a:lnTo>
                    <a:pt x="2606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5" name="Google Shape;3055;p126"/>
            <p:cNvSpPr/>
            <p:nvPr/>
          </p:nvSpPr>
          <p:spPr>
            <a:xfrm>
              <a:off x="3611425" y="1686425"/>
              <a:ext cx="2121650" cy="846925"/>
            </a:xfrm>
            <a:custGeom>
              <a:avLst/>
              <a:gdLst/>
              <a:ahLst/>
              <a:cxnLst/>
              <a:rect l="l" t="t" r="r" b="b"/>
              <a:pathLst>
                <a:path w="84866" h="33877" extrusionOk="0">
                  <a:moveTo>
                    <a:pt x="80478" y="1"/>
                  </a:moveTo>
                  <a:lnTo>
                    <a:pt x="76923" y="483"/>
                  </a:lnTo>
                  <a:lnTo>
                    <a:pt x="73632" y="834"/>
                  </a:lnTo>
                  <a:lnTo>
                    <a:pt x="70824" y="1098"/>
                  </a:lnTo>
                  <a:lnTo>
                    <a:pt x="68849" y="1405"/>
                  </a:lnTo>
                  <a:lnTo>
                    <a:pt x="68805" y="1405"/>
                  </a:lnTo>
                  <a:lnTo>
                    <a:pt x="67533" y="1888"/>
                  </a:lnTo>
                  <a:lnTo>
                    <a:pt x="67489" y="1931"/>
                  </a:lnTo>
                  <a:lnTo>
                    <a:pt x="65558" y="3731"/>
                  </a:lnTo>
                  <a:lnTo>
                    <a:pt x="63145" y="5266"/>
                  </a:lnTo>
                  <a:lnTo>
                    <a:pt x="59239" y="6934"/>
                  </a:lnTo>
                  <a:lnTo>
                    <a:pt x="54939" y="8514"/>
                  </a:lnTo>
                  <a:lnTo>
                    <a:pt x="51824" y="9611"/>
                  </a:lnTo>
                  <a:lnTo>
                    <a:pt x="48752" y="10269"/>
                  </a:lnTo>
                  <a:lnTo>
                    <a:pt x="48708" y="10313"/>
                  </a:lnTo>
                  <a:lnTo>
                    <a:pt x="41292" y="13999"/>
                  </a:lnTo>
                  <a:lnTo>
                    <a:pt x="41248" y="14042"/>
                  </a:lnTo>
                  <a:lnTo>
                    <a:pt x="37475" y="16456"/>
                  </a:lnTo>
                  <a:lnTo>
                    <a:pt x="35105" y="17816"/>
                  </a:lnTo>
                  <a:lnTo>
                    <a:pt x="32999" y="18387"/>
                  </a:lnTo>
                  <a:lnTo>
                    <a:pt x="32955" y="18387"/>
                  </a:lnTo>
                  <a:lnTo>
                    <a:pt x="29181" y="20537"/>
                  </a:lnTo>
                  <a:lnTo>
                    <a:pt x="26987" y="21722"/>
                  </a:lnTo>
                  <a:lnTo>
                    <a:pt x="26153" y="21853"/>
                  </a:lnTo>
                  <a:lnTo>
                    <a:pt x="23170" y="21063"/>
                  </a:lnTo>
                  <a:lnTo>
                    <a:pt x="21634" y="20756"/>
                  </a:lnTo>
                  <a:lnTo>
                    <a:pt x="21546" y="20800"/>
                  </a:lnTo>
                  <a:lnTo>
                    <a:pt x="20888" y="21107"/>
                  </a:lnTo>
                  <a:lnTo>
                    <a:pt x="20800" y="21151"/>
                  </a:lnTo>
                  <a:lnTo>
                    <a:pt x="20273" y="21941"/>
                  </a:lnTo>
                  <a:lnTo>
                    <a:pt x="20273" y="21985"/>
                  </a:lnTo>
                  <a:lnTo>
                    <a:pt x="19747" y="24047"/>
                  </a:lnTo>
                  <a:lnTo>
                    <a:pt x="19747" y="24091"/>
                  </a:lnTo>
                  <a:lnTo>
                    <a:pt x="19308" y="27382"/>
                  </a:lnTo>
                  <a:lnTo>
                    <a:pt x="18430" y="30234"/>
                  </a:lnTo>
                  <a:lnTo>
                    <a:pt x="18036" y="32955"/>
                  </a:lnTo>
                  <a:lnTo>
                    <a:pt x="17816" y="33438"/>
                  </a:lnTo>
                  <a:lnTo>
                    <a:pt x="17553" y="33525"/>
                  </a:lnTo>
                  <a:lnTo>
                    <a:pt x="14788" y="32955"/>
                  </a:lnTo>
                  <a:lnTo>
                    <a:pt x="11848" y="32121"/>
                  </a:lnTo>
                  <a:lnTo>
                    <a:pt x="9172" y="31419"/>
                  </a:lnTo>
                  <a:lnTo>
                    <a:pt x="9128" y="31419"/>
                  </a:lnTo>
                  <a:lnTo>
                    <a:pt x="6144" y="31331"/>
                  </a:lnTo>
                  <a:lnTo>
                    <a:pt x="2897" y="31068"/>
                  </a:lnTo>
                  <a:lnTo>
                    <a:pt x="220" y="30629"/>
                  </a:lnTo>
                  <a:lnTo>
                    <a:pt x="132" y="30629"/>
                  </a:lnTo>
                  <a:lnTo>
                    <a:pt x="88" y="30673"/>
                  </a:lnTo>
                  <a:lnTo>
                    <a:pt x="45" y="30717"/>
                  </a:lnTo>
                  <a:lnTo>
                    <a:pt x="1" y="30761"/>
                  </a:lnTo>
                  <a:lnTo>
                    <a:pt x="1" y="30849"/>
                  </a:lnTo>
                  <a:lnTo>
                    <a:pt x="45" y="30893"/>
                  </a:lnTo>
                  <a:lnTo>
                    <a:pt x="88" y="30980"/>
                  </a:lnTo>
                  <a:lnTo>
                    <a:pt x="132" y="30980"/>
                  </a:lnTo>
                  <a:lnTo>
                    <a:pt x="2853" y="31419"/>
                  </a:lnTo>
                  <a:lnTo>
                    <a:pt x="6144" y="31682"/>
                  </a:lnTo>
                  <a:lnTo>
                    <a:pt x="9128" y="31770"/>
                  </a:lnTo>
                  <a:lnTo>
                    <a:pt x="11761" y="32472"/>
                  </a:lnTo>
                  <a:lnTo>
                    <a:pt x="14701" y="33306"/>
                  </a:lnTo>
                  <a:lnTo>
                    <a:pt x="17553" y="33876"/>
                  </a:lnTo>
                  <a:lnTo>
                    <a:pt x="17641" y="33876"/>
                  </a:lnTo>
                  <a:lnTo>
                    <a:pt x="18036" y="33701"/>
                  </a:lnTo>
                  <a:lnTo>
                    <a:pt x="18123" y="33613"/>
                  </a:lnTo>
                  <a:lnTo>
                    <a:pt x="18387" y="33043"/>
                  </a:lnTo>
                  <a:lnTo>
                    <a:pt x="18387" y="32999"/>
                  </a:lnTo>
                  <a:lnTo>
                    <a:pt x="18781" y="30322"/>
                  </a:lnTo>
                  <a:lnTo>
                    <a:pt x="19659" y="27470"/>
                  </a:lnTo>
                  <a:lnTo>
                    <a:pt x="20098" y="24135"/>
                  </a:lnTo>
                  <a:lnTo>
                    <a:pt x="20624" y="22116"/>
                  </a:lnTo>
                  <a:lnTo>
                    <a:pt x="21063" y="21414"/>
                  </a:lnTo>
                  <a:lnTo>
                    <a:pt x="21634" y="21107"/>
                  </a:lnTo>
                  <a:lnTo>
                    <a:pt x="23082" y="21414"/>
                  </a:lnTo>
                  <a:lnTo>
                    <a:pt x="26110" y="22204"/>
                  </a:lnTo>
                  <a:lnTo>
                    <a:pt x="26197" y="22204"/>
                  </a:lnTo>
                  <a:lnTo>
                    <a:pt x="27031" y="22073"/>
                  </a:lnTo>
                  <a:lnTo>
                    <a:pt x="27119" y="22029"/>
                  </a:lnTo>
                  <a:lnTo>
                    <a:pt x="29357" y="20844"/>
                  </a:lnTo>
                  <a:lnTo>
                    <a:pt x="33130" y="18738"/>
                  </a:lnTo>
                  <a:lnTo>
                    <a:pt x="35193" y="18123"/>
                  </a:lnTo>
                  <a:lnTo>
                    <a:pt x="35237" y="18123"/>
                  </a:lnTo>
                  <a:lnTo>
                    <a:pt x="37650" y="16763"/>
                  </a:lnTo>
                  <a:lnTo>
                    <a:pt x="41424" y="14306"/>
                  </a:lnTo>
                  <a:lnTo>
                    <a:pt x="48840" y="10620"/>
                  </a:lnTo>
                  <a:lnTo>
                    <a:pt x="51911" y="9918"/>
                  </a:lnTo>
                  <a:lnTo>
                    <a:pt x="55071" y="8821"/>
                  </a:lnTo>
                  <a:lnTo>
                    <a:pt x="59371" y="7241"/>
                  </a:lnTo>
                  <a:lnTo>
                    <a:pt x="63276" y="5574"/>
                  </a:lnTo>
                  <a:lnTo>
                    <a:pt x="63320" y="5574"/>
                  </a:lnTo>
                  <a:lnTo>
                    <a:pt x="65778" y="4038"/>
                  </a:lnTo>
                  <a:lnTo>
                    <a:pt x="65778" y="3994"/>
                  </a:lnTo>
                  <a:lnTo>
                    <a:pt x="67708" y="2195"/>
                  </a:lnTo>
                  <a:lnTo>
                    <a:pt x="68893" y="1756"/>
                  </a:lnTo>
                  <a:lnTo>
                    <a:pt x="70868" y="1405"/>
                  </a:lnTo>
                  <a:lnTo>
                    <a:pt x="73676" y="1186"/>
                  </a:lnTo>
                  <a:lnTo>
                    <a:pt x="76967" y="834"/>
                  </a:lnTo>
                  <a:lnTo>
                    <a:pt x="80478" y="352"/>
                  </a:lnTo>
                  <a:lnTo>
                    <a:pt x="81882" y="571"/>
                  </a:lnTo>
                  <a:lnTo>
                    <a:pt x="82233" y="834"/>
                  </a:lnTo>
                  <a:lnTo>
                    <a:pt x="82672" y="2458"/>
                  </a:lnTo>
                  <a:lnTo>
                    <a:pt x="83461" y="6144"/>
                  </a:lnTo>
                  <a:lnTo>
                    <a:pt x="84558" y="11059"/>
                  </a:lnTo>
                  <a:lnTo>
                    <a:pt x="84558" y="11146"/>
                  </a:lnTo>
                  <a:lnTo>
                    <a:pt x="84602" y="11190"/>
                  </a:lnTo>
                  <a:lnTo>
                    <a:pt x="84822" y="11190"/>
                  </a:lnTo>
                  <a:lnTo>
                    <a:pt x="84866" y="11146"/>
                  </a:lnTo>
                  <a:lnTo>
                    <a:pt x="84866" y="11059"/>
                  </a:lnTo>
                  <a:lnTo>
                    <a:pt x="84866" y="11015"/>
                  </a:lnTo>
                  <a:lnTo>
                    <a:pt x="83812" y="6056"/>
                  </a:lnTo>
                  <a:lnTo>
                    <a:pt x="82979" y="2370"/>
                  </a:lnTo>
                  <a:lnTo>
                    <a:pt x="82540" y="703"/>
                  </a:lnTo>
                  <a:lnTo>
                    <a:pt x="82496" y="615"/>
                  </a:lnTo>
                  <a:lnTo>
                    <a:pt x="82101" y="264"/>
                  </a:lnTo>
                  <a:lnTo>
                    <a:pt x="82013" y="220"/>
                  </a:lnTo>
                  <a:lnTo>
                    <a:pt x="8052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6" name="Google Shape;3056;p126"/>
            <p:cNvSpPr/>
            <p:nvPr/>
          </p:nvSpPr>
          <p:spPr>
            <a:xfrm>
              <a:off x="3555475" y="722150"/>
              <a:ext cx="443225" cy="703225"/>
            </a:xfrm>
            <a:custGeom>
              <a:avLst/>
              <a:gdLst/>
              <a:ahLst/>
              <a:cxnLst/>
              <a:rect l="l" t="t" r="r" b="b"/>
              <a:pathLst>
                <a:path w="17729" h="28129" extrusionOk="0">
                  <a:moveTo>
                    <a:pt x="17509" y="1"/>
                  </a:moveTo>
                  <a:lnTo>
                    <a:pt x="17465" y="45"/>
                  </a:lnTo>
                  <a:lnTo>
                    <a:pt x="14174" y="3248"/>
                  </a:lnTo>
                  <a:lnTo>
                    <a:pt x="14130" y="3248"/>
                  </a:lnTo>
                  <a:lnTo>
                    <a:pt x="9742" y="10225"/>
                  </a:lnTo>
                  <a:lnTo>
                    <a:pt x="7680" y="13121"/>
                  </a:lnTo>
                  <a:lnTo>
                    <a:pt x="7636" y="13121"/>
                  </a:lnTo>
                  <a:lnTo>
                    <a:pt x="6363" y="15710"/>
                  </a:lnTo>
                  <a:lnTo>
                    <a:pt x="4608" y="18913"/>
                  </a:lnTo>
                  <a:lnTo>
                    <a:pt x="3028" y="22073"/>
                  </a:lnTo>
                  <a:lnTo>
                    <a:pt x="1361" y="24969"/>
                  </a:lnTo>
                  <a:lnTo>
                    <a:pt x="1" y="27909"/>
                  </a:lnTo>
                  <a:lnTo>
                    <a:pt x="1" y="27953"/>
                  </a:lnTo>
                  <a:lnTo>
                    <a:pt x="1" y="28040"/>
                  </a:lnTo>
                  <a:lnTo>
                    <a:pt x="45" y="28084"/>
                  </a:lnTo>
                  <a:lnTo>
                    <a:pt x="88" y="28128"/>
                  </a:lnTo>
                  <a:lnTo>
                    <a:pt x="264" y="28128"/>
                  </a:lnTo>
                  <a:lnTo>
                    <a:pt x="352" y="28040"/>
                  </a:lnTo>
                  <a:lnTo>
                    <a:pt x="1668" y="25144"/>
                  </a:lnTo>
                  <a:lnTo>
                    <a:pt x="3336" y="22204"/>
                  </a:lnTo>
                  <a:lnTo>
                    <a:pt x="4915" y="19089"/>
                  </a:lnTo>
                  <a:lnTo>
                    <a:pt x="6671" y="15886"/>
                  </a:lnTo>
                  <a:lnTo>
                    <a:pt x="7943" y="13297"/>
                  </a:lnTo>
                  <a:lnTo>
                    <a:pt x="10005" y="10401"/>
                  </a:lnTo>
                  <a:lnTo>
                    <a:pt x="14437" y="3468"/>
                  </a:lnTo>
                  <a:lnTo>
                    <a:pt x="17685" y="308"/>
                  </a:lnTo>
                  <a:lnTo>
                    <a:pt x="17728" y="264"/>
                  </a:lnTo>
                  <a:lnTo>
                    <a:pt x="17728" y="176"/>
                  </a:lnTo>
                  <a:lnTo>
                    <a:pt x="17728" y="133"/>
                  </a:lnTo>
                  <a:lnTo>
                    <a:pt x="17685" y="45"/>
                  </a:lnTo>
                  <a:lnTo>
                    <a:pt x="1764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7" name="Google Shape;3057;p126"/>
            <p:cNvSpPr/>
            <p:nvPr/>
          </p:nvSpPr>
          <p:spPr>
            <a:xfrm>
              <a:off x="3597175" y="1741275"/>
              <a:ext cx="2098600" cy="818400"/>
            </a:xfrm>
            <a:custGeom>
              <a:avLst/>
              <a:gdLst/>
              <a:ahLst/>
              <a:cxnLst/>
              <a:rect l="l" t="t" r="r" b="b"/>
              <a:pathLst>
                <a:path w="83944" h="32736" extrusionOk="0">
                  <a:moveTo>
                    <a:pt x="77976" y="1"/>
                  </a:moveTo>
                  <a:lnTo>
                    <a:pt x="74773" y="264"/>
                  </a:lnTo>
                  <a:lnTo>
                    <a:pt x="72052" y="571"/>
                  </a:lnTo>
                  <a:lnTo>
                    <a:pt x="70121" y="1054"/>
                  </a:lnTo>
                  <a:lnTo>
                    <a:pt x="70077" y="1054"/>
                  </a:lnTo>
                  <a:lnTo>
                    <a:pt x="69068" y="1537"/>
                  </a:lnTo>
                  <a:lnTo>
                    <a:pt x="69024" y="1537"/>
                  </a:lnTo>
                  <a:lnTo>
                    <a:pt x="66742" y="3599"/>
                  </a:lnTo>
                  <a:lnTo>
                    <a:pt x="63934" y="5003"/>
                  </a:lnTo>
                  <a:lnTo>
                    <a:pt x="59371" y="6671"/>
                  </a:lnTo>
                  <a:lnTo>
                    <a:pt x="54719" y="8338"/>
                  </a:lnTo>
                  <a:lnTo>
                    <a:pt x="52306" y="9172"/>
                  </a:lnTo>
                  <a:lnTo>
                    <a:pt x="49410" y="9654"/>
                  </a:lnTo>
                  <a:lnTo>
                    <a:pt x="49322" y="9654"/>
                  </a:lnTo>
                  <a:lnTo>
                    <a:pt x="43486" y="12682"/>
                  </a:lnTo>
                  <a:lnTo>
                    <a:pt x="40283" y="14569"/>
                  </a:lnTo>
                  <a:lnTo>
                    <a:pt x="37430" y="16236"/>
                  </a:lnTo>
                  <a:lnTo>
                    <a:pt x="36202" y="16675"/>
                  </a:lnTo>
                  <a:lnTo>
                    <a:pt x="33174" y="17334"/>
                  </a:lnTo>
                  <a:lnTo>
                    <a:pt x="33130" y="17377"/>
                  </a:lnTo>
                  <a:lnTo>
                    <a:pt x="30453" y="18562"/>
                  </a:lnTo>
                  <a:lnTo>
                    <a:pt x="27996" y="19922"/>
                  </a:lnTo>
                  <a:lnTo>
                    <a:pt x="26899" y="20449"/>
                  </a:lnTo>
                  <a:lnTo>
                    <a:pt x="23696" y="19615"/>
                  </a:lnTo>
                  <a:lnTo>
                    <a:pt x="22599" y="19440"/>
                  </a:lnTo>
                  <a:lnTo>
                    <a:pt x="22467" y="19440"/>
                  </a:lnTo>
                  <a:lnTo>
                    <a:pt x="22028" y="19659"/>
                  </a:lnTo>
                  <a:lnTo>
                    <a:pt x="21940" y="19703"/>
                  </a:lnTo>
                  <a:lnTo>
                    <a:pt x="21633" y="20186"/>
                  </a:lnTo>
                  <a:lnTo>
                    <a:pt x="21589" y="20273"/>
                  </a:lnTo>
                  <a:lnTo>
                    <a:pt x="20712" y="25539"/>
                  </a:lnTo>
                  <a:lnTo>
                    <a:pt x="20010" y="28040"/>
                  </a:lnTo>
                  <a:lnTo>
                    <a:pt x="20010" y="28084"/>
                  </a:lnTo>
                  <a:lnTo>
                    <a:pt x="19571" y="31419"/>
                  </a:lnTo>
                  <a:lnTo>
                    <a:pt x="19176" y="32077"/>
                  </a:lnTo>
                  <a:lnTo>
                    <a:pt x="18123" y="32384"/>
                  </a:lnTo>
                  <a:lnTo>
                    <a:pt x="16236" y="32253"/>
                  </a:lnTo>
                  <a:lnTo>
                    <a:pt x="11848" y="31200"/>
                  </a:lnTo>
                  <a:lnTo>
                    <a:pt x="9303" y="30498"/>
                  </a:lnTo>
                  <a:lnTo>
                    <a:pt x="9303" y="30454"/>
                  </a:lnTo>
                  <a:lnTo>
                    <a:pt x="6319" y="30147"/>
                  </a:lnTo>
                  <a:lnTo>
                    <a:pt x="2282" y="29576"/>
                  </a:lnTo>
                  <a:lnTo>
                    <a:pt x="220" y="29225"/>
                  </a:lnTo>
                  <a:lnTo>
                    <a:pt x="132" y="29225"/>
                  </a:lnTo>
                  <a:lnTo>
                    <a:pt x="88" y="29269"/>
                  </a:lnTo>
                  <a:lnTo>
                    <a:pt x="44" y="29313"/>
                  </a:lnTo>
                  <a:lnTo>
                    <a:pt x="0" y="29357"/>
                  </a:lnTo>
                  <a:lnTo>
                    <a:pt x="0" y="29444"/>
                  </a:lnTo>
                  <a:lnTo>
                    <a:pt x="44" y="29488"/>
                  </a:lnTo>
                  <a:lnTo>
                    <a:pt x="88" y="29532"/>
                  </a:lnTo>
                  <a:lnTo>
                    <a:pt x="132" y="29576"/>
                  </a:lnTo>
                  <a:lnTo>
                    <a:pt x="2238" y="29883"/>
                  </a:lnTo>
                  <a:lnTo>
                    <a:pt x="6275" y="30498"/>
                  </a:lnTo>
                  <a:lnTo>
                    <a:pt x="9259" y="30805"/>
                  </a:lnTo>
                  <a:lnTo>
                    <a:pt x="11760" y="31507"/>
                  </a:lnTo>
                  <a:lnTo>
                    <a:pt x="16148" y="32604"/>
                  </a:lnTo>
                  <a:lnTo>
                    <a:pt x="16192" y="32604"/>
                  </a:lnTo>
                  <a:lnTo>
                    <a:pt x="18167" y="32735"/>
                  </a:lnTo>
                  <a:lnTo>
                    <a:pt x="18211" y="32735"/>
                  </a:lnTo>
                  <a:lnTo>
                    <a:pt x="19308" y="32384"/>
                  </a:lnTo>
                  <a:lnTo>
                    <a:pt x="19395" y="32341"/>
                  </a:lnTo>
                  <a:lnTo>
                    <a:pt x="19878" y="31595"/>
                  </a:lnTo>
                  <a:lnTo>
                    <a:pt x="19922" y="31507"/>
                  </a:lnTo>
                  <a:lnTo>
                    <a:pt x="20317" y="28128"/>
                  </a:lnTo>
                  <a:lnTo>
                    <a:pt x="21063" y="25627"/>
                  </a:lnTo>
                  <a:lnTo>
                    <a:pt x="21940" y="20361"/>
                  </a:lnTo>
                  <a:lnTo>
                    <a:pt x="22204" y="19922"/>
                  </a:lnTo>
                  <a:lnTo>
                    <a:pt x="22555" y="19791"/>
                  </a:lnTo>
                  <a:lnTo>
                    <a:pt x="23608" y="19966"/>
                  </a:lnTo>
                  <a:lnTo>
                    <a:pt x="26899" y="20800"/>
                  </a:lnTo>
                  <a:lnTo>
                    <a:pt x="26987" y="20756"/>
                  </a:lnTo>
                  <a:lnTo>
                    <a:pt x="28171" y="20230"/>
                  </a:lnTo>
                  <a:lnTo>
                    <a:pt x="30629" y="18869"/>
                  </a:lnTo>
                  <a:lnTo>
                    <a:pt x="33262" y="17685"/>
                  </a:lnTo>
                  <a:lnTo>
                    <a:pt x="36289" y="17026"/>
                  </a:lnTo>
                  <a:lnTo>
                    <a:pt x="37562" y="16544"/>
                  </a:lnTo>
                  <a:lnTo>
                    <a:pt x="37606" y="16544"/>
                  </a:lnTo>
                  <a:lnTo>
                    <a:pt x="40458" y="14876"/>
                  </a:lnTo>
                  <a:lnTo>
                    <a:pt x="43661" y="12989"/>
                  </a:lnTo>
                  <a:lnTo>
                    <a:pt x="49454" y="10005"/>
                  </a:lnTo>
                  <a:lnTo>
                    <a:pt x="52350" y="9523"/>
                  </a:lnTo>
                  <a:lnTo>
                    <a:pt x="52394" y="9523"/>
                  </a:lnTo>
                  <a:lnTo>
                    <a:pt x="54851" y="8689"/>
                  </a:lnTo>
                  <a:lnTo>
                    <a:pt x="59502" y="7022"/>
                  </a:lnTo>
                  <a:lnTo>
                    <a:pt x="64066" y="5310"/>
                  </a:lnTo>
                  <a:lnTo>
                    <a:pt x="66918" y="3906"/>
                  </a:lnTo>
                  <a:lnTo>
                    <a:pt x="66962" y="3906"/>
                  </a:lnTo>
                  <a:lnTo>
                    <a:pt x="69200" y="1844"/>
                  </a:lnTo>
                  <a:lnTo>
                    <a:pt x="70209" y="1405"/>
                  </a:lnTo>
                  <a:lnTo>
                    <a:pt x="72140" y="922"/>
                  </a:lnTo>
                  <a:lnTo>
                    <a:pt x="74773" y="571"/>
                  </a:lnTo>
                  <a:lnTo>
                    <a:pt x="78020" y="352"/>
                  </a:lnTo>
                  <a:lnTo>
                    <a:pt x="79556" y="571"/>
                  </a:lnTo>
                  <a:lnTo>
                    <a:pt x="80828" y="1537"/>
                  </a:lnTo>
                  <a:lnTo>
                    <a:pt x="81837" y="3423"/>
                  </a:lnTo>
                  <a:lnTo>
                    <a:pt x="82583" y="5925"/>
                  </a:lnTo>
                  <a:lnTo>
                    <a:pt x="83505" y="10795"/>
                  </a:lnTo>
                  <a:lnTo>
                    <a:pt x="83593" y="11410"/>
                  </a:lnTo>
                  <a:lnTo>
                    <a:pt x="83636" y="11454"/>
                  </a:lnTo>
                  <a:lnTo>
                    <a:pt x="83680" y="11497"/>
                  </a:lnTo>
                  <a:lnTo>
                    <a:pt x="83768" y="11541"/>
                  </a:lnTo>
                  <a:lnTo>
                    <a:pt x="83812" y="11541"/>
                  </a:lnTo>
                  <a:lnTo>
                    <a:pt x="83900" y="11497"/>
                  </a:lnTo>
                  <a:lnTo>
                    <a:pt x="83944" y="11454"/>
                  </a:lnTo>
                  <a:lnTo>
                    <a:pt x="83944" y="11410"/>
                  </a:lnTo>
                  <a:lnTo>
                    <a:pt x="83944" y="11322"/>
                  </a:lnTo>
                  <a:lnTo>
                    <a:pt x="83856" y="10708"/>
                  </a:lnTo>
                  <a:lnTo>
                    <a:pt x="82891" y="5837"/>
                  </a:lnTo>
                  <a:lnTo>
                    <a:pt x="82145" y="3292"/>
                  </a:lnTo>
                  <a:lnTo>
                    <a:pt x="82145" y="3248"/>
                  </a:lnTo>
                  <a:lnTo>
                    <a:pt x="81135" y="1317"/>
                  </a:lnTo>
                  <a:lnTo>
                    <a:pt x="81091" y="1273"/>
                  </a:lnTo>
                  <a:lnTo>
                    <a:pt x="79731" y="264"/>
                  </a:lnTo>
                  <a:lnTo>
                    <a:pt x="79643" y="220"/>
                  </a:lnTo>
                  <a:lnTo>
                    <a:pt x="7802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8" name="Google Shape;3058;p126"/>
            <p:cNvSpPr/>
            <p:nvPr/>
          </p:nvSpPr>
          <p:spPr>
            <a:xfrm>
              <a:off x="3524775" y="759450"/>
              <a:ext cx="388350" cy="654950"/>
            </a:xfrm>
            <a:custGeom>
              <a:avLst/>
              <a:gdLst/>
              <a:ahLst/>
              <a:cxnLst/>
              <a:rect l="l" t="t" r="r" b="b"/>
              <a:pathLst>
                <a:path w="15534" h="26198" extrusionOk="0">
                  <a:moveTo>
                    <a:pt x="15358" y="1"/>
                  </a:moveTo>
                  <a:lnTo>
                    <a:pt x="15270" y="45"/>
                  </a:lnTo>
                  <a:lnTo>
                    <a:pt x="15227" y="89"/>
                  </a:lnTo>
                  <a:lnTo>
                    <a:pt x="11672" y="5442"/>
                  </a:lnTo>
                  <a:lnTo>
                    <a:pt x="10005" y="8250"/>
                  </a:lnTo>
                  <a:lnTo>
                    <a:pt x="7899" y="11278"/>
                  </a:lnTo>
                  <a:lnTo>
                    <a:pt x="7855" y="11278"/>
                  </a:lnTo>
                  <a:lnTo>
                    <a:pt x="6407" y="14613"/>
                  </a:lnTo>
                  <a:lnTo>
                    <a:pt x="4871" y="17685"/>
                  </a:lnTo>
                  <a:lnTo>
                    <a:pt x="2501" y="22204"/>
                  </a:lnTo>
                  <a:lnTo>
                    <a:pt x="0" y="25934"/>
                  </a:lnTo>
                  <a:lnTo>
                    <a:pt x="0" y="26022"/>
                  </a:lnTo>
                  <a:lnTo>
                    <a:pt x="0" y="26066"/>
                  </a:lnTo>
                  <a:lnTo>
                    <a:pt x="0" y="26154"/>
                  </a:lnTo>
                  <a:lnTo>
                    <a:pt x="88" y="26197"/>
                  </a:lnTo>
                  <a:lnTo>
                    <a:pt x="263" y="26197"/>
                  </a:lnTo>
                  <a:lnTo>
                    <a:pt x="307" y="26154"/>
                  </a:lnTo>
                  <a:lnTo>
                    <a:pt x="2808" y="22380"/>
                  </a:lnTo>
                  <a:lnTo>
                    <a:pt x="5178" y="17816"/>
                  </a:lnTo>
                  <a:lnTo>
                    <a:pt x="6714" y="14789"/>
                  </a:lnTo>
                  <a:lnTo>
                    <a:pt x="8206" y="11454"/>
                  </a:lnTo>
                  <a:lnTo>
                    <a:pt x="10268" y="8426"/>
                  </a:lnTo>
                  <a:lnTo>
                    <a:pt x="11936" y="5618"/>
                  </a:lnTo>
                  <a:lnTo>
                    <a:pt x="15534" y="264"/>
                  </a:lnTo>
                  <a:lnTo>
                    <a:pt x="15534" y="220"/>
                  </a:lnTo>
                  <a:lnTo>
                    <a:pt x="15534" y="133"/>
                  </a:lnTo>
                  <a:lnTo>
                    <a:pt x="15534" y="89"/>
                  </a:lnTo>
                  <a:lnTo>
                    <a:pt x="15490" y="45"/>
                  </a:lnTo>
                  <a:lnTo>
                    <a:pt x="1540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9" name="Google Shape;3059;p126"/>
            <p:cNvSpPr/>
            <p:nvPr/>
          </p:nvSpPr>
          <p:spPr>
            <a:xfrm>
              <a:off x="3586200" y="1781875"/>
              <a:ext cx="2077775" cy="817300"/>
            </a:xfrm>
            <a:custGeom>
              <a:avLst/>
              <a:gdLst/>
              <a:ahLst/>
              <a:cxnLst/>
              <a:rect l="l" t="t" r="r" b="b"/>
              <a:pathLst>
                <a:path w="83111" h="32692" extrusionOk="0">
                  <a:moveTo>
                    <a:pt x="79907" y="0"/>
                  </a:moveTo>
                  <a:lnTo>
                    <a:pt x="74246" y="483"/>
                  </a:lnTo>
                  <a:lnTo>
                    <a:pt x="74202" y="483"/>
                  </a:lnTo>
                  <a:lnTo>
                    <a:pt x="72008" y="1053"/>
                  </a:lnTo>
                  <a:lnTo>
                    <a:pt x="71964" y="1053"/>
                  </a:lnTo>
                  <a:lnTo>
                    <a:pt x="70780" y="1580"/>
                  </a:lnTo>
                  <a:lnTo>
                    <a:pt x="70736" y="1624"/>
                  </a:lnTo>
                  <a:lnTo>
                    <a:pt x="68761" y="3335"/>
                  </a:lnTo>
                  <a:lnTo>
                    <a:pt x="66392" y="4476"/>
                  </a:lnTo>
                  <a:lnTo>
                    <a:pt x="61565" y="6231"/>
                  </a:lnTo>
                  <a:lnTo>
                    <a:pt x="58669" y="7284"/>
                  </a:lnTo>
                  <a:lnTo>
                    <a:pt x="53579" y="9040"/>
                  </a:lnTo>
                  <a:lnTo>
                    <a:pt x="50902" y="9303"/>
                  </a:lnTo>
                  <a:lnTo>
                    <a:pt x="49849" y="9654"/>
                  </a:lnTo>
                  <a:lnTo>
                    <a:pt x="46865" y="11234"/>
                  </a:lnTo>
                  <a:lnTo>
                    <a:pt x="41511" y="14174"/>
                  </a:lnTo>
                  <a:lnTo>
                    <a:pt x="38703" y="15666"/>
                  </a:lnTo>
                  <a:lnTo>
                    <a:pt x="35719" y="16499"/>
                  </a:lnTo>
                  <a:lnTo>
                    <a:pt x="33218" y="16982"/>
                  </a:lnTo>
                  <a:lnTo>
                    <a:pt x="31199" y="17509"/>
                  </a:lnTo>
                  <a:lnTo>
                    <a:pt x="31156" y="17552"/>
                  </a:lnTo>
                  <a:lnTo>
                    <a:pt x="27996" y="19176"/>
                  </a:lnTo>
                  <a:lnTo>
                    <a:pt x="27162" y="19571"/>
                  </a:lnTo>
                  <a:lnTo>
                    <a:pt x="23652" y="18649"/>
                  </a:lnTo>
                  <a:lnTo>
                    <a:pt x="23608" y="18649"/>
                  </a:lnTo>
                  <a:lnTo>
                    <a:pt x="23082" y="18737"/>
                  </a:lnTo>
                  <a:lnTo>
                    <a:pt x="22994" y="18781"/>
                  </a:lnTo>
                  <a:lnTo>
                    <a:pt x="22950" y="18825"/>
                  </a:lnTo>
                  <a:lnTo>
                    <a:pt x="22643" y="19922"/>
                  </a:lnTo>
                  <a:lnTo>
                    <a:pt x="22599" y="19922"/>
                  </a:lnTo>
                  <a:lnTo>
                    <a:pt x="22160" y="23476"/>
                  </a:lnTo>
                  <a:lnTo>
                    <a:pt x="21282" y="27952"/>
                  </a:lnTo>
                  <a:lnTo>
                    <a:pt x="21282" y="27996"/>
                  </a:lnTo>
                  <a:lnTo>
                    <a:pt x="20975" y="31199"/>
                  </a:lnTo>
                  <a:lnTo>
                    <a:pt x="20931" y="31857"/>
                  </a:lnTo>
                  <a:lnTo>
                    <a:pt x="20668" y="32340"/>
                  </a:lnTo>
                  <a:lnTo>
                    <a:pt x="18913" y="32340"/>
                  </a:lnTo>
                  <a:lnTo>
                    <a:pt x="13823" y="31155"/>
                  </a:lnTo>
                  <a:lnTo>
                    <a:pt x="8382" y="29795"/>
                  </a:lnTo>
                  <a:lnTo>
                    <a:pt x="5047" y="29181"/>
                  </a:lnTo>
                  <a:lnTo>
                    <a:pt x="1273" y="28566"/>
                  </a:lnTo>
                  <a:lnTo>
                    <a:pt x="220" y="28391"/>
                  </a:lnTo>
                  <a:lnTo>
                    <a:pt x="132" y="28391"/>
                  </a:lnTo>
                  <a:lnTo>
                    <a:pt x="88" y="28435"/>
                  </a:lnTo>
                  <a:lnTo>
                    <a:pt x="44" y="28479"/>
                  </a:lnTo>
                  <a:lnTo>
                    <a:pt x="0" y="28566"/>
                  </a:lnTo>
                  <a:lnTo>
                    <a:pt x="0" y="28610"/>
                  </a:lnTo>
                  <a:lnTo>
                    <a:pt x="44" y="28698"/>
                  </a:lnTo>
                  <a:lnTo>
                    <a:pt x="88" y="28742"/>
                  </a:lnTo>
                  <a:lnTo>
                    <a:pt x="132" y="28742"/>
                  </a:lnTo>
                  <a:lnTo>
                    <a:pt x="1229" y="28917"/>
                  </a:lnTo>
                  <a:lnTo>
                    <a:pt x="4959" y="29532"/>
                  </a:lnTo>
                  <a:lnTo>
                    <a:pt x="8294" y="30146"/>
                  </a:lnTo>
                  <a:lnTo>
                    <a:pt x="13735" y="31506"/>
                  </a:lnTo>
                  <a:lnTo>
                    <a:pt x="18825" y="32647"/>
                  </a:lnTo>
                  <a:lnTo>
                    <a:pt x="18869" y="32691"/>
                  </a:lnTo>
                  <a:lnTo>
                    <a:pt x="20756" y="32691"/>
                  </a:lnTo>
                  <a:lnTo>
                    <a:pt x="20844" y="32647"/>
                  </a:lnTo>
                  <a:lnTo>
                    <a:pt x="20931" y="32603"/>
                  </a:lnTo>
                  <a:lnTo>
                    <a:pt x="21239" y="32033"/>
                  </a:lnTo>
                  <a:lnTo>
                    <a:pt x="21239" y="31945"/>
                  </a:lnTo>
                  <a:lnTo>
                    <a:pt x="21326" y="31243"/>
                  </a:lnTo>
                  <a:lnTo>
                    <a:pt x="21633" y="28040"/>
                  </a:lnTo>
                  <a:lnTo>
                    <a:pt x="22467" y="23564"/>
                  </a:lnTo>
                  <a:lnTo>
                    <a:pt x="22950" y="20010"/>
                  </a:lnTo>
                  <a:lnTo>
                    <a:pt x="23257" y="19044"/>
                  </a:lnTo>
                  <a:lnTo>
                    <a:pt x="23608" y="19001"/>
                  </a:lnTo>
                  <a:lnTo>
                    <a:pt x="27119" y="19966"/>
                  </a:lnTo>
                  <a:lnTo>
                    <a:pt x="27250" y="19922"/>
                  </a:lnTo>
                  <a:lnTo>
                    <a:pt x="28172" y="19527"/>
                  </a:lnTo>
                  <a:lnTo>
                    <a:pt x="31287" y="17860"/>
                  </a:lnTo>
                  <a:lnTo>
                    <a:pt x="33306" y="17333"/>
                  </a:lnTo>
                  <a:lnTo>
                    <a:pt x="35807" y="16850"/>
                  </a:lnTo>
                  <a:lnTo>
                    <a:pt x="38791" y="15973"/>
                  </a:lnTo>
                  <a:lnTo>
                    <a:pt x="38835" y="15973"/>
                  </a:lnTo>
                  <a:lnTo>
                    <a:pt x="41643" y="14481"/>
                  </a:lnTo>
                  <a:lnTo>
                    <a:pt x="46996" y="11541"/>
                  </a:lnTo>
                  <a:lnTo>
                    <a:pt x="49980" y="10005"/>
                  </a:lnTo>
                  <a:lnTo>
                    <a:pt x="50990" y="9654"/>
                  </a:lnTo>
                  <a:lnTo>
                    <a:pt x="53622" y="9347"/>
                  </a:lnTo>
                  <a:lnTo>
                    <a:pt x="53666" y="9347"/>
                  </a:lnTo>
                  <a:lnTo>
                    <a:pt x="58800" y="7592"/>
                  </a:lnTo>
                  <a:lnTo>
                    <a:pt x="61696" y="6539"/>
                  </a:lnTo>
                  <a:lnTo>
                    <a:pt x="66523" y="4783"/>
                  </a:lnTo>
                  <a:lnTo>
                    <a:pt x="68937" y="3642"/>
                  </a:lnTo>
                  <a:lnTo>
                    <a:pt x="68981" y="3642"/>
                  </a:lnTo>
                  <a:lnTo>
                    <a:pt x="70911" y="1887"/>
                  </a:lnTo>
                  <a:lnTo>
                    <a:pt x="72096" y="1361"/>
                  </a:lnTo>
                  <a:lnTo>
                    <a:pt x="74290" y="834"/>
                  </a:lnTo>
                  <a:lnTo>
                    <a:pt x="79863" y="351"/>
                  </a:lnTo>
                  <a:lnTo>
                    <a:pt x="80126" y="527"/>
                  </a:lnTo>
                  <a:lnTo>
                    <a:pt x="80390" y="1010"/>
                  </a:lnTo>
                  <a:lnTo>
                    <a:pt x="80872" y="3247"/>
                  </a:lnTo>
                  <a:lnTo>
                    <a:pt x="82276" y="10137"/>
                  </a:lnTo>
                  <a:lnTo>
                    <a:pt x="82759" y="12375"/>
                  </a:lnTo>
                  <a:lnTo>
                    <a:pt x="82803" y="12462"/>
                  </a:lnTo>
                  <a:lnTo>
                    <a:pt x="82847" y="12506"/>
                  </a:lnTo>
                  <a:lnTo>
                    <a:pt x="83066" y="12506"/>
                  </a:lnTo>
                  <a:lnTo>
                    <a:pt x="83110" y="12462"/>
                  </a:lnTo>
                  <a:lnTo>
                    <a:pt x="83110" y="12375"/>
                  </a:lnTo>
                  <a:lnTo>
                    <a:pt x="83110" y="12331"/>
                  </a:lnTo>
                  <a:lnTo>
                    <a:pt x="82584" y="10049"/>
                  </a:lnTo>
                  <a:lnTo>
                    <a:pt x="81223" y="3160"/>
                  </a:lnTo>
                  <a:lnTo>
                    <a:pt x="80741" y="922"/>
                  </a:lnTo>
                  <a:lnTo>
                    <a:pt x="80697" y="878"/>
                  </a:lnTo>
                  <a:lnTo>
                    <a:pt x="80433" y="351"/>
                  </a:lnTo>
                  <a:lnTo>
                    <a:pt x="80390" y="264"/>
                  </a:lnTo>
                  <a:lnTo>
                    <a:pt x="8003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0" name="Google Shape;3060;p126"/>
            <p:cNvSpPr/>
            <p:nvPr/>
          </p:nvSpPr>
          <p:spPr>
            <a:xfrm>
              <a:off x="3491850" y="750675"/>
              <a:ext cx="392750" cy="747100"/>
            </a:xfrm>
            <a:custGeom>
              <a:avLst/>
              <a:gdLst/>
              <a:ahLst/>
              <a:cxnLst/>
              <a:rect l="l" t="t" r="r" b="b"/>
              <a:pathLst>
                <a:path w="15710" h="29884" extrusionOk="0">
                  <a:moveTo>
                    <a:pt x="15490" y="1"/>
                  </a:moveTo>
                  <a:lnTo>
                    <a:pt x="15447" y="45"/>
                  </a:lnTo>
                  <a:lnTo>
                    <a:pt x="15403" y="89"/>
                  </a:lnTo>
                  <a:lnTo>
                    <a:pt x="13165" y="3380"/>
                  </a:lnTo>
                  <a:lnTo>
                    <a:pt x="10356" y="8119"/>
                  </a:lnTo>
                  <a:lnTo>
                    <a:pt x="8996" y="10006"/>
                  </a:lnTo>
                  <a:lnTo>
                    <a:pt x="8996" y="10049"/>
                  </a:lnTo>
                  <a:lnTo>
                    <a:pt x="7636" y="12682"/>
                  </a:lnTo>
                  <a:lnTo>
                    <a:pt x="6100" y="16456"/>
                  </a:lnTo>
                  <a:lnTo>
                    <a:pt x="3072" y="22160"/>
                  </a:lnTo>
                  <a:lnTo>
                    <a:pt x="878" y="25232"/>
                  </a:lnTo>
                  <a:lnTo>
                    <a:pt x="352" y="25846"/>
                  </a:lnTo>
                  <a:lnTo>
                    <a:pt x="88" y="26197"/>
                  </a:lnTo>
                  <a:lnTo>
                    <a:pt x="1" y="26373"/>
                  </a:lnTo>
                  <a:lnTo>
                    <a:pt x="1" y="26461"/>
                  </a:lnTo>
                  <a:lnTo>
                    <a:pt x="264" y="27865"/>
                  </a:lnTo>
                  <a:lnTo>
                    <a:pt x="308" y="27953"/>
                  </a:lnTo>
                  <a:lnTo>
                    <a:pt x="2370" y="29839"/>
                  </a:lnTo>
                  <a:lnTo>
                    <a:pt x="2458" y="29883"/>
                  </a:lnTo>
                  <a:lnTo>
                    <a:pt x="2546" y="29883"/>
                  </a:lnTo>
                  <a:lnTo>
                    <a:pt x="2590" y="29839"/>
                  </a:lnTo>
                  <a:lnTo>
                    <a:pt x="2633" y="29752"/>
                  </a:lnTo>
                  <a:lnTo>
                    <a:pt x="2633" y="29708"/>
                  </a:lnTo>
                  <a:lnTo>
                    <a:pt x="2633" y="29620"/>
                  </a:lnTo>
                  <a:lnTo>
                    <a:pt x="2590" y="29576"/>
                  </a:lnTo>
                  <a:lnTo>
                    <a:pt x="615" y="27733"/>
                  </a:lnTo>
                  <a:lnTo>
                    <a:pt x="352" y="26461"/>
                  </a:lnTo>
                  <a:lnTo>
                    <a:pt x="659" y="26022"/>
                  </a:lnTo>
                  <a:lnTo>
                    <a:pt x="1142" y="25408"/>
                  </a:lnTo>
                  <a:lnTo>
                    <a:pt x="3379" y="22380"/>
                  </a:lnTo>
                  <a:lnTo>
                    <a:pt x="3379" y="22336"/>
                  </a:lnTo>
                  <a:lnTo>
                    <a:pt x="6407" y="16631"/>
                  </a:lnTo>
                  <a:lnTo>
                    <a:pt x="6451" y="16588"/>
                  </a:lnTo>
                  <a:lnTo>
                    <a:pt x="7943" y="12814"/>
                  </a:lnTo>
                  <a:lnTo>
                    <a:pt x="9303" y="10225"/>
                  </a:lnTo>
                  <a:lnTo>
                    <a:pt x="10664" y="8294"/>
                  </a:lnTo>
                  <a:lnTo>
                    <a:pt x="13472" y="3555"/>
                  </a:lnTo>
                  <a:lnTo>
                    <a:pt x="15666" y="264"/>
                  </a:lnTo>
                  <a:lnTo>
                    <a:pt x="15710" y="220"/>
                  </a:lnTo>
                  <a:lnTo>
                    <a:pt x="15710" y="132"/>
                  </a:lnTo>
                  <a:lnTo>
                    <a:pt x="15666" y="89"/>
                  </a:lnTo>
                  <a:lnTo>
                    <a:pt x="15622" y="45"/>
                  </a:lnTo>
                  <a:lnTo>
                    <a:pt x="1557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1" name="Google Shape;3061;p126"/>
            <p:cNvSpPr/>
            <p:nvPr/>
          </p:nvSpPr>
          <p:spPr>
            <a:xfrm>
              <a:off x="3630075" y="1825750"/>
              <a:ext cx="1999875" cy="810725"/>
            </a:xfrm>
            <a:custGeom>
              <a:avLst/>
              <a:gdLst/>
              <a:ahLst/>
              <a:cxnLst/>
              <a:rect l="l" t="t" r="r" b="b"/>
              <a:pathLst>
                <a:path w="79995" h="32429" extrusionOk="0">
                  <a:moveTo>
                    <a:pt x="76484" y="1"/>
                  </a:moveTo>
                  <a:lnTo>
                    <a:pt x="73676" y="264"/>
                  </a:lnTo>
                  <a:lnTo>
                    <a:pt x="73632" y="264"/>
                  </a:lnTo>
                  <a:lnTo>
                    <a:pt x="70824" y="1185"/>
                  </a:lnTo>
                  <a:lnTo>
                    <a:pt x="70780" y="1229"/>
                  </a:lnTo>
                  <a:lnTo>
                    <a:pt x="68586" y="2897"/>
                  </a:lnTo>
                  <a:lnTo>
                    <a:pt x="61565" y="5661"/>
                  </a:lnTo>
                  <a:lnTo>
                    <a:pt x="58274" y="6802"/>
                  </a:lnTo>
                  <a:lnTo>
                    <a:pt x="55422" y="7855"/>
                  </a:lnTo>
                  <a:lnTo>
                    <a:pt x="52613" y="8777"/>
                  </a:lnTo>
                  <a:lnTo>
                    <a:pt x="49235" y="9084"/>
                  </a:lnTo>
                  <a:lnTo>
                    <a:pt x="49191" y="9084"/>
                  </a:lnTo>
                  <a:lnTo>
                    <a:pt x="46075" y="10663"/>
                  </a:lnTo>
                  <a:lnTo>
                    <a:pt x="43311" y="12112"/>
                  </a:lnTo>
                  <a:lnTo>
                    <a:pt x="40546" y="13647"/>
                  </a:lnTo>
                  <a:lnTo>
                    <a:pt x="37738" y="15052"/>
                  </a:lnTo>
                  <a:lnTo>
                    <a:pt x="32604" y="16149"/>
                  </a:lnTo>
                  <a:lnTo>
                    <a:pt x="28435" y="16982"/>
                  </a:lnTo>
                  <a:lnTo>
                    <a:pt x="28391" y="17026"/>
                  </a:lnTo>
                  <a:lnTo>
                    <a:pt x="25846" y="18299"/>
                  </a:lnTo>
                  <a:lnTo>
                    <a:pt x="25188" y="18562"/>
                  </a:lnTo>
                  <a:lnTo>
                    <a:pt x="22906" y="18211"/>
                  </a:lnTo>
                  <a:lnTo>
                    <a:pt x="22775" y="18255"/>
                  </a:lnTo>
                  <a:lnTo>
                    <a:pt x="22204" y="18562"/>
                  </a:lnTo>
                  <a:lnTo>
                    <a:pt x="22160" y="18606"/>
                  </a:lnTo>
                  <a:lnTo>
                    <a:pt x="21809" y="19396"/>
                  </a:lnTo>
                  <a:lnTo>
                    <a:pt x="21809" y="19440"/>
                  </a:lnTo>
                  <a:lnTo>
                    <a:pt x="21546" y="20405"/>
                  </a:lnTo>
                  <a:lnTo>
                    <a:pt x="20624" y="25671"/>
                  </a:lnTo>
                  <a:lnTo>
                    <a:pt x="20317" y="28830"/>
                  </a:lnTo>
                  <a:lnTo>
                    <a:pt x="19352" y="31551"/>
                  </a:lnTo>
                  <a:lnTo>
                    <a:pt x="18913" y="32033"/>
                  </a:lnTo>
                  <a:lnTo>
                    <a:pt x="13911" y="30980"/>
                  </a:lnTo>
                  <a:lnTo>
                    <a:pt x="10576" y="30190"/>
                  </a:lnTo>
                  <a:lnTo>
                    <a:pt x="7504" y="29576"/>
                  </a:lnTo>
                  <a:lnTo>
                    <a:pt x="5442" y="29269"/>
                  </a:lnTo>
                  <a:lnTo>
                    <a:pt x="3687" y="29313"/>
                  </a:lnTo>
                  <a:lnTo>
                    <a:pt x="220" y="28172"/>
                  </a:lnTo>
                  <a:lnTo>
                    <a:pt x="88" y="28172"/>
                  </a:lnTo>
                  <a:lnTo>
                    <a:pt x="44" y="28216"/>
                  </a:lnTo>
                  <a:lnTo>
                    <a:pt x="1" y="28259"/>
                  </a:lnTo>
                  <a:lnTo>
                    <a:pt x="1" y="28347"/>
                  </a:lnTo>
                  <a:lnTo>
                    <a:pt x="1" y="28391"/>
                  </a:lnTo>
                  <a:lnTo>
                    <a:pt x="44" y="28479"/>
                  </a:lnTo>
                  <a:lnTo>
                    <a:pt x="88" y="28479"/>
                  </a:lnTo>
                  <a:lnTo>
                    <a:pt x="3643" y="29664"/>
                  </a:lnTo>
                  <a:lnTo>
                    <a:pt x="3687" y="29664"/>
                  </a:lnTo>
                  <a:lnTo>
                    <a:pt x="5442" y="29620"/>
                  </a:lnTo>
                  <a:lnTo>
                    <a:pt x="7460" y="29927"/>
                  </a:lnTo>
                  <a:lnTo>
                    <a:pt x="10488" y="30541"/>
                  </a:lnTo>
                  <a:lnTo>
                    <a:pt x="13823" y="31331"/>
                  </a:lnTo>
                  <a:lnTo>
                    <a:pt x="18913" y="32428"/>
                  </a:lnTo>
                  <a:lnTo>
                    <a:pt x="18957" y="32428"/>
                  </a:lnTo>
                  <a:lnTo>
                    <a:pt x="19045" y="32384"/>
                  </a:lnTo>
                  <a:lnTo>
                    <a:pt x="19089" y="32340"/>
                  </a:lnTo>
                  <a:lnTo>
                    <a:pt x="19659" y="31726"/>
                  </a:lnTo>
                  <a:lnTo>
                    <a:pt x="19703" y="31682"/>
                  </a:lnTo>
                  <a:lnTo>
                    <a:pt x="20668" y="28918"/>
                  </a:lnTo>
                  <a:lnTo>
                    <a:pt x="20668" y="28874"/>
                  </a:lnTo>
                  <a:lnTo>
                    <a:pt x="20975" y="25714"/>
                  </a:lnTo>
                  <a:lnTo>
                    <a:pt x="21897" y="20493"/>
                  </a:lnTo>
                  <a:lnTo>
                    <a:pt x="22116" y="19527"/>
                  </a:lnTo>
                  <a:lnTo>
                    <a:pt x="22467" y="18825"/>
                  </a:lnTo>
                  <a:lnTo>
                    <a:pt x="22906" y="18562"/>
                  </a:lnTo>
                  <a:lnTo>
                    <a:pt x="25188" y="18913"/>
                  </a:lnTo>
                  <a:lnTo>
                    <a:pt x="25276" y="18913"/>
                  </a:lnTo>
                  <a:lnTo>
                    <a:pt x="25978" y="18606"/>
                  </a:lnTo>
                  <a:lnTo>
                    <a:pt x="28523" y="17333"/>
                  </a:lnTo>
                  <a:lnTo>
                    <a:pt x="32692" y="16500"/>
                  </a:lnTo>
                  <a:lnTo>
                    <a:pt x="37826" y="15359"/>
                  </a:lnTo>
                  <a:lnTo>
                    <a:pt x="37869" y="15359"/>
                  </a:lnTo>
                  <a:lnTo>
                    <a:pt x="40678" y="13955"/>
                  </a:lnTo>
                  <a:lnTo>
                    <a:pt x="43442" y="12419"/>
                  </a:lnTo>
                  <a:lnTo>
                    <a:pt x="46251" y="10971"/>
                  </a:lnTo>
                  <a:lnTo>
                    <a:pt x="49322" y="9435"/>
                  </a:lnTo>
                  <a:lnTo>
                    <a:pt x="52657" y="9128"/>
                  </a:lnTo>
                  <a:lnTo>
                    <a:pt x="52701" y="9128"/>
                  </a:lnTo>
                  <a:lnTo>
                    <a:pt x="55553" y="8206"/>
                  </a:lnTo>
                  <a:lnTo>
                    <a:pt x="58362" y="7153"/>
                  </a:lnTo>
                  <a:lnTo>
                    <a:pt x="61697" y="5968"/>
                  </a:lnTo>
                  <a:lnTo>
                    <a:pt x="68761" y="3248"/>
                  </a:lnTo>
                  <a:lnTo>
                    <a:pt x="68805" y="3204"/>
                  </a:lnTo>
                  <a:lnTo>
                    <a:pt x="70999" y="1536"/>
                  </a:lnTo>
                  <a:lnTo>
                    <a:pt x="73764" y="615"/>
                  </a:lnTo>
                  <a:lnTo>
                    <a:pt x="76440" y="352"/>
                  </a:lnTo>
                  <a:lnTo>
                    <a:pt x="76660" y="527"/>
                  </a:lnTo>
                  <a:lnTo>
                    <a:pt x="77143" y="2019"/>
                  </a:lnTo>
                  <a:lnTo>
                    <a:pt x="78108" y="6144"/>
                  </a:lnTo>
                  <a:lnTo>
                    <a:pt x="79688" y="12331"/>
                  </a:lnTo>
                  <a:lnTo>
                    <a:pt x="79688" y="12375"/>
                  </a:lnTo>
                  <a:lnTo>
                    <a:pt x="79732" y="12419"/>
                  </a:lnTo>
                  <a:lnTo>
                    <a:pt x="79819" y="12463"/>
                  </a:lnTo>
                  <a:lnTo>
                    <a:pt x="79907" y="12463"/>
                  </a:lnTo>
                  <a:lnTo>
                    <a:pt x="79951" y="12419"/>
                  </a:lnTo>
                  <a:lnTo>
                    <a:pt x="79995" y="12375"/>
                  </a:lnTo>
                  <a:lnTo>
                    <a:pt x="79995" y="12287"/>
                  </a:lnTo>
                  <a:lnTo>
                    <a:pt x="79995" y="12243"/>
                  </a:lnTo>
                  <a:lnTo>
                    <a:pt x="78459" y="6056"/>
                  </a:lnTo>
                  <a:lnTo>
                    <a:pt x="77494" y="1931"/>
                  </a:lnTo>
                  <a:lnTo>
                    <a:pt x="76967" y="352"/>
                  </a:lnTo>
                  <a:lnTo>
                    <a:pt x="76923" y="264"/>
                  </a:lnTo>
                  <a:lnTo>
                    <a:pt x="76616" y="44"/>
                  </a:lnTo>
                  <a:lnTo>
                    <a:pt x="7648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2" name="Google Shape;3062;p126"/>
            <p:cNvSpPr/>
            <p:nvPr/>
          </p:nvSpPr>
          <p:spPr>
            <a:xfrm>
              <a:off x="3466625" y="829675"/>
              <a:ext cx="329125" cy="579250"/>
            </a:xfrm>
            <a:custGeom>
              <a:avLst/>
              <a:gdLst/>
              <a:ahLst/>
              <a:cxnLst/>
              <a:rect l="l" t="t" r="r" b="b"/>
              <a:pathLst>
                <a:path w="13165" h="23170" extrusionOk="0">
                  <a:moveTo>
                    <a:pt x="12901" y="0"/>
                  </a:moveTo>
                  <a:lnTo>
                    <a:pt x="12857" y="88"/>
                  </a:lnTo>
                  <a:lnTo>
                    <a:pt x="11014" y="3467"/>
                  </a:lnTo>
                  <a:lnTo>
                    <a:pt x="9786" y="5310"/>
                  </a:lnTo>
                  <a:lnTo>
                    <a:pt x="8338" y="7767"/>
                  </a:lnTo>
                  <a:lnTo>
                    <a:pt x="6977" y="11102"/>
                  </a:lnTo>
                  <a:lnTo>
                    <a:pt x="5573" y="14568"/>
                  </a:lnTo>
                  <a:lnTo>
                    <a:pt x="3467" y="18562"/>
                  </a:lnTo>
                  <a:lnTo>
                    <a:pt x="1624" y="21107"/>
                  </a:lnTo>
                  <a:lnTo>
                    <a:pt x="44" y="22862"/>
                  </a:lnTo>
                  <a:lnTo>
                    <a:pt x="44" y="22950"/>
                  </a:lnTo>
                  <a:lnTo>
                    <a:pt x="0" y="22994"/>
                  </a:lnTo>
                  <a:lnTo>
                    <a:pt x="44" y="23081"/>
                  </a:lnTo>
                  <a:lnTo>
                    <a:pt x="88" y="23125"/>
                  </a:lnTo>
                  <a:lnTo>
                    <a:pt x="176" y="23169"/>
                  </a:lnTo>
                  <a:lnTo>
                    <a:pt x="264" y="23125"/>
                  </a:lnTo>
                  <a:lnTo>
                    <a:pt x="308" y="23081"/>
                  </a:lnTo>
                  <a:lnTo>
                    <a:pt x="1887" y="21326"/>
                  </a:lnTo>
                  <a:lnTo>
                    <a:pt x="3730" y="18737"/>
                  </a:lnTo>
                  <a:lnTo>
                    <a:pt x="3774" y="18737"/>
                  </a:lnTo>
                  <a:lnTo>
                    <a:pt x="5880" y="14700"/>
                  </a:lnTo>
                  <a:lnTo>
                    <a:pt x="7328" y="11234"/>
                  </a:lnTo>
                  <a:lnTo>
                    <a:pt x="8645" y="7943"/>
                  </a:lnTo>
                  <a:lnTo>
                    <a:pt x="10093" y="5485"/>
                  </a:lnTo>
                  <a:lnTo>
                    <a:pt x="11322" y="3642"/>
                  </a:lnTo>
                  <a:lnTo>
                    <a:pt x="13165" y="220"/>
                  </a:lnTo>
                  <a:lnTo>
                    <a:pt x="13165" y="176"/>
                  </a:lnTo>
                  <a:lnTo>
                    <a:pt x="13165" y="88"/>
                  </a:lnTo>
                  <a:lnTo>
                    <a:pt x="13165" y="44"/>
                  </a:lnTo>
                  <a:lnTo>
                    <a:pt x="1307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3" name="Google Shape;3063;p126"/>
            <p:cNvSpPr/>
            <p:nvPr/>
          </p:nvSpPr>
          <p:spPr>
            <a:xfrm>
              <a:off x="3663000" y="692550"/>
              <a:ext cx="735000" cy="1528150"/>
            </a:xfrm>
            <a:custGeom>
              <a:avLst/>
              <a:gdLst/>
              <a:ahLst/>
              <a:cxnLst/>
              <a:rect l="l" t="t" r="r" b="b"/>
              <a:pathLst>
                <a:path w="29400" h="61126" extrusionOk="0">
                  <a:moveTo>
                    <a:pt x="25977" y="0"/>
                  </a:moveTo>
                  <a:lnTo>
                    <a:pt x="25933" y="44"/>
                  </a:lnTo>
                  <a:lnTo>
                    <a:pt x="25890" y="88"/>
                  </a:lnTo>
                  <a:lnTo>
                    <a:pt x="25275" y="1492"/>
                  </a:lnTo>
                  <a:lnTo>
                    <a:pt x="24880" y="2896"/>
                  </a:lnTo>
                  <a:lnTo>
                    <a:pt x="23476" y="4959"/>
                  </a:lnTo>
                  <a:lnTo>
                    <a:pt x="23476" y="5003"/>
                  </a:lnTo>
                  <a:lnTo>
                    <a:pt x="21501" y="8776"/>
                  </a:lnTo>
                  <a:lnTo>
                    <a:pt x="18737" y="12682"/>
                  </a:lnTo>
                  <a:lnTo>
                    <a:pt x="15709" y="16324"/>
                  </a:lnTo>
                  <a:lnTo>
                    <a:pt x="12067" y="20317"/>
                  </a:lnTo>
                  <a:lnTo>
                    <a:pt x="9741" y="23169"/>
                  </a:lnTo>
                  <a:lnTo>
                    <a:pt x="9741" y="23257"/>
                  </a:lnTo>
                  <a:lnTo>
                    <a:pt x="9434" y="24529"/>
                  </a:lnTo>
                  <a:lnTo>
                    <a:pt x="9434" y="24617"/>
                  </a:lnTo>
                  <a:lnTo>
                    <a:pt x="9873" y="27162"/>
                  </a:lnTo>
                  <a:lnTo>
                    <a:pt x="9741" y="27776"/>
                  </a:lnTo>
                  <a:lnTo>
                    <a:pt x="6933" y="29137"/>
                  </a:lnTo>
                  <a:lnTo>
                    <a:pt x="6889" y="29137"/>
                  </a:lnTo>
                  <a:lnTo>
                    <a:pt x="6099" y="29795"/>
                  </a:lnTo>
                  <a:lnTo>
                    <a:pt x="6012" y="29883"/>
                  </a:lnTo>
                  <a:lnTo>
                    <a:pt x="5441" y="31418"/>
                  </a:lnTo>
                  <a:lnTo>
                    <a:pt x="5441" y="31462"/>
                  </a:lnTo>
                  <a:lnTo>
                    <a:pt x="4607" y="34753"/>
                  </a:lnTo>
                  <a:lnTo>
                    <a:pt x="4344" y="36684"/>
                  </a:lnTo>
                  <a:lnTo>
                    <a:pt x="4344" y="36728"/>
                  </a:lnTo>
                  <a:lnTo>
                    <a:pt x="4520" y="39975"/>
                  </a:lnTo>
                  <a:lnTo>
                    <a:pt x="4388" y="41028"/>
                  </a:lnTo>
                  <a:lnTo>
                    <a:pt x="4081" y="41950"/>
                  </a:lnTo>
                  <a:lnTo>
                    <a:pt x="3554" y="42520"/>
                  </a:lnTo>
                  <a:lnTo>
                    <a:pt x="2808" y="42784"/>
                  </a:lnTo>
                  <a:lnTo>
                    <a:pt x="658" y="43003"/>
                  </a:lnTo>
                  <a:lnTo>
                    <a:pt x="614" y="43003"/>
                  </a:lnTo>
                  <a:lnTo>
                    <a:pt x="527" y="43047"/>
                  </a:lnTo>
                  <a:lnTo>
                    <a:pt x="527" y="43135"/>
                  </a:lnTo>
                  <a:lnTo>
                    <a:pt x="527" y="43222"/>
                  </a:lnTo>
                  <a:lnTo>
                    <a:pt x="1053" y="46996"/>
                  </a:lnTo>
                  <a:lnTo>
                    <a:pt x="702" y="49453"/>
                  </a:lnTo>
                  <a:lnTo>
                    <a:pt x="0" y="52262"/>
                  </a:lnTo>
                  <a:lnTo>
                    <a:pt x="0" y="52393"/>
                  </a:lnTo>
                  <a:lnTo>
                    <a:pt x="219" y="52964"/>
                  </a:lnTo>
                  <a:lnTo>
                    <a:pt x="219" y="53008"/>
                  </a:lnTo>
                  <a:lnTo>
                    <a:pt x="1536" y="54938"/>
                  </a:lnTo>
                  <a:lnTo>
                    <a:pt x="1580" y="54982"/>
                  </a:lnTo>
                  <a:lnTo>
                    <a:pt x="5485" y="58098"/>
                  </a:lnTo>
                  <a:lnTo>
                    <a:pt x="8030" y="61082"/>
                  </a:lnTo>
                  <a:lnTo>
                    <a:pt x="8074" y="61125"/>
                  </a:lnTo>
                  <a:lnTo>
                    <a:pt x="8206" y="61125"/>
                  </a:lnTo>
                  <a:lnTo>
                    <a:pt x="9610" y="60643"/>
                  </a:lnTo>
                  <a:lnTo>
                    <a:pt x="9654" y="60599"/>
                  </a:lnTo>
                  <a:lnTo>
                    <a:pt x="10268" y="60116"/>
                  </a:lnTo>
                  <a:lnTo>
                    <a:pt x="10268" y="60072"/>
                  </a:lnTo>
                  <a:lnTo>
                    <a:pt x="11190" y="58449"/>
                  </a:lnTo>
                  <a:lnTo>
                    <a:pt x="11190" y="58405"/>
                  </a:lnTo>
                  <a:lnTo>
                    <a:pt x="11453" y="57045"/>
                  </a:lnTo>
                  <a:lnTo>
                    <a:pt x="11453" y="57001"/>
                  </a:lnTo>
                  <a:lnTo>
                    <a:pt x="11233" y="54061"/>
                  </a:lnTo>
                  <a:lnTo>
                    <a:pt x="11233" y="53973"/>
                  </a:lnTo>
                  <a:lnTo>
                    <a:pt x="9829" y="51033"/>
                  </a:lnTo>
                  <a:lnTo>
                    <a:pt x="9610" y="49673"/>
                  </a:lnTo>
                  <a:lnTo>
                    <a:pt x="9785" y="49058"/>
                  </a:lnTo>
                  <a:lnTo>
                    <a:pt x="10049" y="48488"/>
                  </a:lnTo>
                  <a:lnTo>
                    <a:pt x="10531" y="48137"/>
                  </a:lnTo>
                  <a:lnTo>
                    <a:pt x="11058" y="48005"/>
                  </a:lnTo>
                  <a:lnTo>
                    <a:pt x="13822" y="49146"/>
                  </a:lnTo>
                  <a:lnTo>
                    <a:pt x="15314" y="49629"/>
                  </a:lnTo>
                  <a:lnTo>
                    <a:pt x="17508" y="50989"/>
                  </a:lnTo>
                  <a:lnTo>
                    <a:pt x="21107" y="52876"/>
                  </a:lnTo>
                  <a:lnTo>
                    <a:pt x="21150" y="52876"/>
                  </a:lnTo>
                  <a:lnTo>
                    <a:pt x="22862" y="53490"/>
                  </a:lnTo>
                  <a:lnTo>
                    <a:pt x="22950" y="53490"/>
                  </a:lnTo>
                  <a:lnTo>
                    <a:pt x="24047" y="53446"/>
                  </a:lnTo>
                  <a:lnTo>
                    <a:pt x="24090" y="53446"/>
                  </a:lnTo>
                  <a:lnTo>
                    <a:pt x="27689" y="52700"/>
                  </a:lnTo>
                  <a:lnTo>
                    <a:pt x="29268" y="52525"/>
                  </a:lnTo>
                  <a:lnTo>
                    <a:pt x="29312" y="52525"/>
                  </a:lnTo>
                  <a:lnTo>
                    <a:pt x="29356" y="52481"/>
                  </a:lnTo>
                  <a:lnTo>
                    <a:pt x="29400" y="52393"/>
                  </a:lnTo>
                  <a:lnTo>
                    <a:pt x="29400" y="52349"/>
                  </a:lnTo>
                  <a:lnTo>
                    <a:pt x="29400" y="52262"/>
                  </a:lnTo>
                  <a:lnTo>
                    <a:pt x="29356" y="52218"/>
                  </a:lnTo>
                  <a:lnTo>
                    <a:pt x="29268" y="52174"/>
                  </a:lnTo>
                  <a:lnTo>
                    <a:pt x="29224" y="52174"/>
                  </a:lnTo>
                  <a:lnTo>
                    <a:pt x="27645" y="52349"/>
                  </a:lnTo>
                  <a:lnTo>
                    <a:pt x="27601" y="52349"/>
                  </a:lnTo>
                  <a:lnTo>
                    <a:pt x="24047" y="53095"/>
                  </a:lnTo>
                  <a:lnTo>
                    <a:pt x="22950" y="53139"/>
                  </a:lnTo>
                  <a:lnTo>
                    <a:pt x="21282" y="52525"/>
                  </a:lnTo>
                  <a:lnTo>
                    <a:pt x="17684" y="50682"/>
                  </a:lnTo>
                  <a:lnTo>
                    <a:pt x="15490" y="49322"/>
                  </a:lnTo>
                  <a:lnTo>
                    <a:pt x="15446" y="49278"/>
                  </a:lnTo>
                  <a:lnTo>
                    <a:pt x="13910" y="48795"/>
                  </a:lnTo>
                  <a:lnTo>
                    <a:pt x="11146" y="47654"/>
                  </a:lnTo>
                  <a:lnTo>
                    <a:pt x="11014" y="47654"/>
                  </a:lnTo>
                  <a:lnTo>
                    <a:pt x="10400" y="47786"/>
                  </a:lnTo>
                  <a:lnTo>
                    <a:pt x="10356" y="47830"/>
                  </a:lnTo>
                  <a:lnTo>
                    <a:pt x="9829" y="48269"/>
                  </a:lnTo>
                  <a:lnTo>
                    <a:pt x="9785" y="48312"/>
                  </a:lnTo>
                  <a:lnTo>
                    <a:pt x="9434" y="48883"/>
                  </a:lnTo>
                  <a:lnTo>
                    <a:pt x="9434" y="48927"/>
                  </a:lnTo>
                  <a:lnTo>
                    <a:pt x="9259" y="49629"/>
                  </a:lnTo>
                  <a:lnTo>
                    <a:pt x="9259" y="49673"/>
                  </a:lnTo>
                  <a:lnTo>
                    <a:pt x="9478" y="51121"/>
                  </a:lnTo>
                  <a:lnTo>
                    <a:pt x="9478" y="51165"/>
                  </a:lnTo>
                  <a:lnTo>
                    <a:pt x="10882" y="54105"/>
                  </a:lnTo>
                  <a:lnTo>
                    <a:pt x="11102" y="57001"/>
                  </a:lnTo>
                  <a:lnTo>
                    <a:pt x="10839" y="58317"/>
                  </a:lnTo>
                  <a:lnTo>
                    <a:pt x="10005" y="59853"/>
                  </a:lnTo>
                  <a:lnTo>
                    <a:pt x="9478" y="60336"/>
                  </a:lnTo>
                  <a:lnTo>
                    <a:pt x="8206" y="60774"/>
                  </a:lnTo>
                  <a:lnTo>
                    <a:pt x="5748" y="57878"/>
                  </a:lnTo>
                  <a:lnTo>
                    <a:pt x="5704" y="57834"/>
                  </a:lnTo>
                  <a:lnTo>
                    <a:pt x="1799" y="54719"/>
                  </a:lnTo>
                  <a:lnTo>
                    <a:pt x="527" y="52832"/>
                  </a:lnTo>
                  <a:lnTo>
                    <a:pt x="351" y="52306"/>
                  </a:lnTo>
                  <a:lnTo>
                    <a:pt x="1009" y="49541"/>
                  </a:lnTo>
                  <a:lnTo>
                    <a:pt x="1404" y="47040"/>
                  </a:lnTo>
                  <a:lnTo>
                    <a:pt x="1404" y="46996"/>
                  </a:lnTo>
                  <a:lnTo>
                    <a:pt x="878" y="43354"/>
                  </a:lnTo>
                  <a:lnTo>
                    <a:pt x="2852" y="43135"/>
                  </a:lnTo>
                  <a:lnTo>
                    <a:pt x="2896" y="43135"/>
                  </a:lnTo>
                  <a:lnTo>
                    <a:pt x="3730" y="42827"/>
                  </a:lnTo>
                  <a:lnTo>
                    <a:pt x="3774" y="42784"/>
                  </a:lnTo>
                  <a:lnTo>
                    <a:pt x="4388" y="42125"/>
                  </a:lnTo>
                  <a:lnTo>
                    <a:pt x="4388" y="42081"/>
                  </a:lnTo>
                  <a:lnTo>
                    <a:pt x="4739" y="41116"/>
                  </a:lnTo>
                  <a:lnTo>
                    <a:pt x="4739" y="41072"/>
                  </a:lnTo>
                  <a:lnTo>
                    <a:pt x="4871" y="39975"/>
                  </a:lnTo>
                  <a:lnTo>
                    <a:pt x="4695" y="36728"/>
                  </a:lnTo>
                  <a:lnTo>
                    <a:pt x="4959" y="34841"/>
                  </a:lnTo>
                  <a:lnTo>
                    <a:pt x="5792" y="31550"/>
                  </a:lnTo>
                  <a:lnTo>
                    <a:pt x="6319" y="30058"/>
                  </a:lnTo>
                  <a:lnTo>
                    <a:pt x="7109" y="29444"/>
                  </a:lnTo>
                  <a:lnTo>
                    <a:pt x="10005" y="28040"/>
                  </a:lnTo>
                  <a:lnTo>
                    <a:pt x="10049" y="27996"/>
                  </a:lnTo>
                  <a:lnTo>
                    <a:pt x="10093" y="27908"/>
                  </a:lnTo>
                  <a:lnTo>
                    <a:pt x="10224" y="27162"/>
                  </a:lnTo>
                  <a:lnTo>
                    <a:pt x="10224" y="27118"/>
                  </a:lnTo>
                  <a:lnTo>
                    <a:pt x="9785" y="24573"/>
                  </a:lnTo>
                  <a:lnTo>
                    <a:pt x="10049" y="23388"/>
                  </a:lnTo>
                  <a:lnTo>
                    <a:pt x="12330" y="20536"/>
                  </a:lnTo>
                  <a:lnTo>
                    <a:pt x="15973" y="16543"/>
                  </a:lnTo>
                  <a:lnTo>
                    <a:pt x="19000" y="12901"/>
                  </a:lnTo>
                  <a:lnTo>
                    <a:pt x="21809" y="8996"/>
                  </a:lnTo>
                  <a:lnTo>
                    <a:pt x="21809" y="8952"/>
                  </a:lnTo>
                  <a:lnTo>
                    <a:pt x="23783" y="5178"/>
                  </a:lnTo>
                  <a:lnTo>
                    <a:pt x="25187" y="3072"/>
                  </a:lnTo>
                  <a:lnTo>
                    <a:pt x="25231" y="3028"/>
                  </a:lnTo>
                  <a:lnTo>
                    <a:pt x="25582" y="1624"/>
                  </a:lnTo>
                  <a:lnTo>
                    <a:pt x="26241" y="220"/>
                  </a:lnTo>
                  <a:lnTo>
                    <a:pt x="26241" y="176"/>
                  </a:lnTo>
                  <a:lnTo>
                    <a:pt x="26241" y="88"/>
                  </a:lnTo>
                  <a:lnTo>
                    <a:pt x="26197" y="44"/>
                  </a:lnTo>
                  <a:lnTo>
                    <a:pt x="2615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4" name="Google Shape;3064;p126"/>
            <p:cNvSpPr/>
            <p:nvPr/>
          </p:nvSpPr>
          <p:spPr>
            <a:xfrm>
              <a:off x="3625700" y="691450"/>
              <a:ext cx="766825" cy="1557775"/>
            </a:xfrm>
            <a:custGeom>
              <a:avLst/>
              <a:gdLst/>
              <a:ahLst/>
              <a:cxnLst/>
              <a:rect l="l" t="t" r="r" b="b"/>
              <a:pathLst>
                <a:path w="30673" h="62311" extrusionOk="0">
                  <a:moveTo>
                    <a:pt x="27030" y="0"/>
                  </a:moveTo>
                  <a:lnTo>
                    <a:pt x="26987" y="44"/>
                  </a:lnTo>
                  <a:lnTo>
                    <a:pt x="26943" y="88"/>
                  </a:lnTo>
                  <a:lnTo>
                    <a:pt x="26416" y="922"/>
                  </a:lnTo>
                  <a:lnTo>
                    <a:pt x="26416" y="966"/>
                  </a:lnTo>
                  <a:lnTo>
                    <a:pt x="25626" y="3028"/>
                  </a:lnTo>
                  <a:lnTo>
                    <a:pt x="23081" y="6846"/>
                  </a:lnTo>
                  <a:lnTo>
                    <a:pt x="21502" y="8952"/>
                  </a:lnTo>
                  <a:lnTo>
                    <a:pt x="19615" y="11629"/>
                  </a:lnTo>
                  <a:lnTo>
                    <a:pt x="17772" y="13998"/>
                  </a:lnTo>
                  <a:lnTo>
                    <a:pt x="14481" y="17684"/>
                  </a:lnTo>
                  <a:lnTo>
                    <a:pt x="10531" y="22511"/>
                  </a:lnTo>
                  <a:lnTo>
                    <a:pt x="10531" y="22555"/>
                  </a:lnTo>
                  <a:lnTo>
                    <a:pt x="10049" y="23915"/>
                  </a:lnTo>
                  <a:lnTo>
                    <a:pt x="10049" y="23959"/>
                  </a:lnTo>
                  <a:lnTo>
                    <a:pt x="10136" y="27162"/>
                  </a:lnTo>
                  <a:lnTo>
                    <a:pt x="7065" y="28961"/>
                  </a:lnTo>
                  <a:lnTo>
                    <a:pt x="6977" y="29005"/>
                  </a:lnTo>
                  <a:lnTo>
                    <a:pt x="6451" y="29971"/>
                  </a:lnTo>
                  <a:lnTo>
                    <a:pt x="6407" y="30014"/>
                  </a:lnTo>
                  <a:lnTo>
                    <a:pt x="5310" y="33393"/>
                  </a:lnTo>
                  <a:lnTo>
                    <a:pt x="4608" y="36377"/>
                  </a:lnTo>
                  <a:lnTo>
                    <a:pt x="3905" y="40239"/>
                  </a:lnTo>
                  <a:lnTo>
                    <a:pt x="3554" y="40414"/>
                  </a:lnTo>
                  <a:lnTo>
                    <a:pt x="1009" y="40941"/>
                  </a:lnTo>
                  <a:lnTo>
                    <a:pt x="878" y="41028"/>
                  </a:lnTo>
                  <a:lnTo>
                    <a:pt x="527" y="41467"/>
                  </a:lnTo>
                  <a:lnTo>
                    <a:pt x="483" y="41555"/>
                  </a:lnTo>
                  <a:lnTo>
                    <a:pt x="395" y="43003"/>
                  </a:lnTo>
                  <a:lnTo>
                    <a:pt x="395" y="43091"/>
                  </a:lnTo>
                  <a:lnTo>
                    <a:pt x="1316" y="45241"/>
                  </a:lnTo>
                  <a:lnTo>
                    <a:pt x="1360" y="46689"/>
                  </a:lnTo>
                  <a:lnTo>
                    <a:pt x="527" y="51998"/>
                  </a:lnTo>
                  <a:lnTo>
                    <a:pt x="0" y="53798"/>
                  </a:lnTo>
                  <a:lnTo>
                    <a:pt x="0" y="53841"/>
                  </a:lnTo>
                  <a:lnTo>
                    <a:pt x="219" y="56518"/>
                  </a:lnTo>
                  <a:lnTo>
                    <a:pt x="307" y="56650"/>
                  </a:lnTo>
                  <a:lnTo>
                    <a:pt x="1843" y="58054"/>
                  </a:lnTo>
                  <a:lnTo>
                    <a:pt x="4608" y="60424"/>
                  </a:lnTo>
                  <a:lnTo>
                    <a:pt x="5354" y="61521"/>
                  </a:lnTo>
                  <a:lnTo>
                    <a:pt x="5397" y="61564"/>
                  </a:lnTo>
                  <a:lnTo>
                    <a:pt x="6451" y="62179"/>
                  </a:lnTo>
                  <a:lnTo>
                    <a:pt x="6494" y="62179"/>
                  </a:lnTo>
                  <a:lnTo>
                    <a:pt x="8118" y="62310"/>
                  </a:lnTo>
                  <a:lnTo>
                    <a:pt x="9127" y="62310"/>
                  </a:lnTo>
                  <a:lnTo>
                    <a:pt x="9742" y="62223"/>
                  </a:lnTo>
                  <a:lnTo>
                    <a:pt x="10268" y="62135"/>
                  </a:lnTo>
                  <a:lnTo>
                    <a:pt x="10707" y="62003"/>
                  </a:lnTo>
                  <a:lnTo>
                    <a:pt x="11146" y="61828"/>
                  </a:lnTo>
                  <a:lnTo>
                    <a:pt x="11497" y="61608"/>
                  </a:lnTo>
                  <a:lnTo>
                    <a:pt x="11848" y="61389"/>
                  </a:lnTo>
                  <a:lnTo>
                    <a:pt x="12155" y="61082"/>
                  </a:lnTo>
                  <a:lnTo>
                    <a:pt x="12418" y="60731"/>
                  </a:lnTo>
                  <a:lnTo>
                    <a:pt x="12638" y="60336"/>
                  </a:lnTo>
                  <a:lnTo>
                    <a:pt x="12813" y="59897"/>
                  </a:lnTo>
                  <a:lnTo>
                    <a:pt x="13033" y="59458"/>
                  </a:lnTo>
                  <a:lnTo>
                    <a:pt x="13164" y="58932"/>
                  </a:lnTo>
                  <a:lnTo>
                    <a:pt x="13296" y="58361"/>
                  </a:lnTo>
                  <a:lnTo>
                    <a:pt x="13559" y="57089"/>
                  </a:lnTo>
                  <a:lnTo>
                    <a:pt x="13559" y="57045"/>
                  </a:lnTo>
                  <a:lnTo>
                    <a:pt x="13428" y="54456"/>
                  </a:lnTo>
                  <a:lnTo>
                    <a:pt x="13384" y="54368"/>
                  </a:lnTo>
                  <a:lnTo>
                    <a:pt x="11936" y="50901"/>
                  </a:lnTo>
                  <a:lnTo>
                    <a:pt x="12023" y="50068"/>
                  </a:lnTo>
                  <a:lnTo>
                    <a:pt x="12462" y="49497"/>
                  </a:lnTo>
                  <a:lnTo>
                    <a:pt x="12769" y="49453"/>
                  </a:lnTo>
                  <a:lnTo>
                    <a:pt x="15007" y="50199"/>
                  </a:lnTo>
                  <a:lnTo>
                    <a:pt x="16587" y="50682"/>
                  </a:lnTo>
                  <a:lnTo>
                    <a:pt x="18913" y="52042"/>
                  </a:lnTo>
                  <a:lnTo>
                    <a:pt x="22511" y="53973"/>
                  </a:lnTo>
                  <a:lnTo>
                    <a:pt x="22555" y="53973"/>
                  </a:lnTo>
                  <a:lnTo>
                    <a:pt x="23871" y="54456"/>
                  </a:lnTo>
                  <a:lnTo>
                    <a:pt x="23959" y="54500"/>
                  </a:lnTo>
                  <a:lnTo>
                    <a:pt x="25144" y="54412"/>
                  </a:lnTo>
                  <a:lnTo>
                    <a:pt x="29663" y="53578"/>
                  </a:lnTo>
                  <a:lnTo>
                    <a:pt x="30365" y="53534"/>
                  </a:lnTo>
                  <a:lnTo>
                    <a:pt x="30409" y="53534"/>
                  </a:lnTo>
                  <a:lnTo>
                    <a:pt x="30541" y="53490"/>
                  </a:lnTo>
                  <a:lnTo>
                    <a:pt x="30629" y="53447"/>
                  </a:lnTo>
                  <a:lnTo>
                    <a:pt x="30629" y="53403"/>
                  </a:lnTo>
                  <a:lnTo>
                    <a:pt x="30673" y="53315"/>
                  </a:lnTo>
                  <a:lnTo>
                    <a:pt x="30673" y="53271"/>
                  </a:lnTo>
                  <a:lnTo>
                    <a:pt x="30629" y="53183"/>
                  </a:lnTo>
                  <a:lnTo>
                    <a:pt x="30541" y="53139"/>
                  </a:lnTo>
                  <a:lnTo>
                    <a:pt x="30409" y="53139"/>
                  </a:lnTo>
                  <a:lnTo>
                    <a:pt x="30322" y="53183"/>
                  </a:lnTo>
                  <a:lnTo>
                    <a:pt x="29663" y="53227"/>
                  </a:lnTo>
                  <a:lnTo>
                    <a:pt x="29619" y="53227"/>
                  </a:lnTo>
                  <a:lnTo>
                    <a:pt x="25100" y="54061"/>
                  </a:lnTo>
                  <a:lnTo>
                    <a:pt x="23959" y="54149"/>
                  </a:lnTo>
                  <a:lnTo>
                    <a:pt x="22686" y="53666"/>
                  </a:lnTo>
                  <a:lnTo>
                    <a:pt x="19088" y="51735"/>
                  </a:lnTo>
                  <a:lnTo>
                    <a:pt x="16719" y="50375"/>
                  </a:lnTo>
                  <a:lnTo>
                    <a:pt x="16719" y="50331"/>
                  </a:lnTo>
                  <a:lnTo>
                    <a:pt x="15095" y="49892"/>
                  </a:lnTo>
                  <a:lnTo>
                    <a:pt x="12813" y="49102"/>
                  </a:lnTo>
                  <a:lnTo>
                    <a:pt x="12725" y="49102"/>
                  </a:lnTo>
                  <a:lnTo>
                    <a:pt x="12331" y="49190"/>
                  </a:lnTo>
                  <a:lnTo>
                    <a:pt x="12243" y="49234"/>
                  </a:lnTo>
                  <a:lnTo>
                    <a:pt x="11716" y="49892"/>
                  </a:lnTo>
                  <a:lnTo>
                    <a:pt x="11672" y="49980"/>
                  </a:lnTo>
                  <a:lnTo>
                    <a:pt x="11585" y="50901"/>
                  </a:lnTo>
                  <a:lnTo>
                    <a:pt x="11628" y="50989"/>
                  </a:lnTo>
                  <a:lnTo>
                    <a:pt x="13076" y="54500"/>
                  </a:lnTo>
                  <a:lnTo>
                    <a:pt x="13208" y="57045"/>
                  </a:lnTo>
                  <a:lnTo>
                    <a:pt x="12989" y="58273"/>
                  </a:lnTo>
                  <a:lnTo>
                    <a:pt x="12857" y="58800"/>
                  </a:lnTo>
                  <a:lnTo>
                    <a:pt x="12725" y="59327"/>
                  </a:lnTo>
                  <a:lnTo>
                    <a:pt x="12550" y="59765"/>
                  </a:lnTo>
                  <a:lnTo>
                    <a:pt x="12331" y="60160"/>
                  </a:lnTo>
                  <a:lnTo>
                    <a:pt x="12111" y="60555"/>
                  </a:lnTo>
                  <a:lnTo>
                    <a:pt x="11892" y="60862"/>
                  </a:lnTo>
                  <a:lnTo>
                    <a:pt x="11585" y="61126"/>
                  </a:lnTo>
                  <a:lnTo>
                    <a:pt x="11277" y="61389"/>
                  </a:lnTo>
                  <a:lnTo>
                    <a:pt x="10882" y="61564"/>
                  </a:lnTo>
                  <a:lnTo>
                    <a:pt x="10444" y="61740"/>
                  </a:lnTo>
                  <a:lnTo>
                    <a:pt x="9961" y="61828"/>
                  </a:lnTo>
                  <a:lnTo>
                    <a:pt x="9434" y="61915"/>
                  </a:lnTo>
                  <a:lnTo>
                    <a:pt x="8820" y="61959"/>
                  </a:lnTo>
                  <a:lnTo>
                    <a:pt x="8118" y="61959"/>
                  </a:lnTo>
                  <a:lnTo>
                    <a:pt x="6582" y="61828"/>
                  </a:lnTo>
                  <a:lnTo>
                    <a:pt x="5617" y="61301"/>
                  </a:lnTo>
                  <a:lnTo>
                    <a:pt x="4871" y="60204"/>
                  </a:lnTo>
                  <a:lnTo>
                    <a:pt x="4827" y="60160"/>
                  </a:lnTo>
                  <a:lnTo>
                    <a:pt x="2062" y="57791"/>
                  </a:lnTo>
                  <a:lnTo>
                    <a:pt x="571" y="56430"/>
                  </a:lnTo>
                  <a:lnTo>
                    <a:pt x="351" y="53841"/>
                  </a:lnTo>
                  <a:lnTo>
                    <a:pt x="878" y="52086"/>
                  </a:lnTo>
                  <a:lnTo>
                    <a:pt x="1711" y="46733"/>
                  </a:lnTo>
                  <a:lnTo>
                    <a:pt x="1668" y="45197"/>
                  </a:lnTo>
                  <a:lnTo>
                    <a:pt x="1624" y="45153"/>
                  </a:lnTo>
                  <a:lnTo>
                    <a:pt x="746" y="43003"/>
                  </a:lnTo>
                  <a:lnTo>
                    <a:pt x="834" y="41643"/>
                  </a:lnTo>
                  <a:lnTo>
                    <a:pt x="1141" y="41292"/>
                  </a:lnTo>
                  <a:lnTo>
                    <a:pt x="3642" y="40765"/>
                  </a:lnTo>
                  <a:lnTo>
                    <a:pt x="3686" y="40721"/>
                  </a:lnTo>
                  <a:lnTo>
                    <a:pt x="4125" y="40502"/>
                  </a:lnTo>
                  <a:lnTo>
                    <a:pt x="4169" y="40458"/>
                  </a:lnTo>
                  <a:lnTo>
                    <a:pt x="4213" y="40370"/>
                  </a:lnTo>
                  <a:lnTo>
                    <a:pt x="4959" y="36465"/>
                  </a:lnTo>
                  <a:lnTo>
                    <a:pt x="5661" y="33525"/>
                  </a:lnTo>
                  <a:lnTo>
                    <a:pt x="6758" y="30146"/>
                  </a:lnTo>
                  <a:lnTo>
                    <a:pt x="7284" y="29225"/>
                  </a:lnTo>
                  <a:lnTo>
                    <a:pt x="10444" y="27382"/>
                  </a:lnTo>
                  <a:lnTo>
                    <a:pt x="10488" y="27338"/>
                  </a:lnTo>
                  <a:lnTo>
                    <a:pt x="10531" y="27250"/>
                  </a:lnTo>
                  <a:lnTo>
                    <a:pt x="10400" y="24003"/>
                  </a:lnTo>
                  <a:lnTo>
                    <a:pt x="10839" y="22686"/>
                  </a:lnTo>
                  <a:lnTo>
                    <a:pt x="14744" y="17903"/>
                  </a:lnTo>
                  <a:lnTo>
                    <a:pt x="18035" y="14218"/>
                  </a:lnTo>
                  <a:lnTo>
                    <a:pt x="19922" y="11804"/>
                  </a:lnTo>
                  <a:lnTo>
                    <a:pt x="21765" y="9171"/>
                  </a:lnTo>
                  <a:lnTo>
                    <a:pt x="23388" y="7065"/>
                  </a:lnTo>
                  <a:lnTo>
                    <a:pt x="25933" y="3204"/>
                  </a:lnTo>
                  <a:lnTo>
                    <a:pt x="25933" y="3160"/>
                  </a:lnTo>
                  <a:lnTo>
                    <a:pt x="26723" y="1097"/>
                  </a:lnTo>
                  <a:lnTo>
                    <a:pt x="27250" y="264"/>
                  </a:lnTo>
                  <a:lnTo>
                    <a:pt x="27250" y="220"/>
                  </a:lnTo>
                  <a:lnTo>
                    <a:pt x="27250" y="132"/>
                  </a:lnTo>
                  <a:lnTo>
                    <a:pt x="27206" y="88"/>
                  </a:lnTo>
                  <a:lnTo>
                    <a:pt x="27162" y="44"/>
                  </a:lnTo>
                  <a:lnTo>
                    <a:pt x="2711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5" name="Google Shape;3065;p126"/>
            <p:cNvSpPr/>
            <p:nvPr/>
          </p:nvSpPr>
          <p:spPr>
            <a:xfrm>
              <a:off x="3681625" y="1993600"/>
              <a:ext cx="702125" cy="310475"/>
            </a:xfrm>
            <a:custGeom>
              <a:avLst/>
              <a:gdLst/>
              <a:ahLst/>
              <a:cxnLst/>
              <a:rect l="l" t="t" r="r" b="b"/>
              <a:pathLst>
                <a:path w="28085" h="12419" extrusionOk="0">
                  <a:moveTo>
                    <a:pt x="12288" y="0"/>
                  </a:moveTo>
                  <a:lnTo>
                    <a:pt x="12200" y="44"/>
                  </a:lnTo>
                  <a:lnTo>
                    <a:pt x="11717" y="307"/>
                  </a:lnTo>
                  <a:lnTo>
                    <a:pt x="11673" y="351"/>
                  </a:lnTo>
                  <a:lnTo>
                    <a:pt x="11629" y="395"/>
                  </a:lnTo>
                  <a:lnTo>
                    <a:pt x="11542" y="922"/>
                  </a:lnTo>
                  <a:lnTo>
                    <a:pt x="11542" y="1009"/>
                  </a:lnTo>
                  <a:lnTo>
                    <a:pt x="12200" y="4169"/>
                  </a:lnTo>
                  <a:lnTo>
                    <a:pt x="12068" y="6056"/>
                  </a:lnTo>
                  <a:lnTo>
                    <a:pt x="11191" y="9127"/>
                  </a:lnTo>
                  <a:lnTo>
                    <a:pt x="10313" y="11102"/>
                  </a:lnTo>
                  <a:lnTo>
                    <a:pt x="10050" y="11409"/>
                  </a:lnTo>
                  <a:lnTo>
                    <a:pt x="5267" y="11892"/>
                  </a:lnTo>
                  <a:lnTo>
                    <a:pt x="133" y="12067"/>
                  </a:lnTo>
                  <a:lnTo>
                    <a:pt x="89" y="12067"/>
                  </a:lnTo>
                  <a:lnTo>
                    <a:pt x="45" y="12111"/>
                  </a:lnTo>
                  <a:lnTo>
                    <a:pt x="1" y="12155"/>
                  </a:lnTo>
                  <a:lnTo>
                    <a:pt x="1" y="12243"/>
                  </a:lnTo>
                  <a:lnTo>
                    <a:pt x="1" y="12287"/>
                  </a:lnTo>
                  <a:lnTo>
                    <a:pt x="45" y="12375"/>
                  </a:lnTo>
                  <a:lnTo>
                    <a:pt x="89" y="12418"/>
                  </a:lnTo>
                  <a:lnTo>
                    <a:pt x="177" y="12418"/>
                  </a:lnTo>
                  <a:lnTo>
                    <a:pt x="5311" y="12243"/>
                  </a:lnTo>
                  <a:lnTo>
                    <a:pt x="10137" y="11716"/>
                  </a:lnTo>
                  <a:lnTo>
                    <a:pt x="10225" y="11672"/>
                  </a:lnTo>
                  <a:lnTo>
                    <a:pt x="10576" y="11365"/>
                  </a:lnTo>
                  <a:lnTo>
                    <a:pt x="10620" y="11277"/>
                  </a:lnTo>
                  <a:lnTo>
                    <a:pt x="11498" y="9259"/>
                  </a:lnTo>
                  <a:lnTo>
                    <a:pt x="12419" y="6143"/>
                  </a:lnTo>
                  <a:lnTo>
                    <a:pt x="12419" y="6100"/>
                  </a:lnTo>
                  <a:lnTo>
                    <a:pt x="12551" y="4169"/>
                  </a:lnTo>
                  <a:lnTo>
                    <a:pt x="12507" y="4125"/>
                  </a:lnTo>
                  <a:lnTo>
                    <a:pt x="11893" y="966"/>
                  </a:lnTo>
                  <a:lnTo>
                    <a:pt x="11980" y="571"/>
                  </a:lnTo>
                  <a:lnTo>
                    <a:pt x="12288" y="351"/>
                  </a:lnTo>
                  <a:lnTo>
                    <a:pt x="13516" y="483"/>
                  </a:lnTo>
                  <a:lnTo>
                    <a:pt x="14306" y="790"/>
                  </a:lnTo>
                  <a:lnTo>
                    <a:pt x="16281" y="1931"/>
                  </a:lnTo>
                  <a:lnTo>
                    <a:pt x="20054" y="3993"/>
                  </a:lnTo>
                  <a:lnTo>
                    <a:pt x="20098" y="4037"/>
                  </a:lnTo>
                  <a:lnTo>
                    <a:pt x="21371" y="4432"/>
                  </a:lnTo>
                  <a:lnTo>
                    <a:pt x="21415" y="4432"/>
                  </a:lnTo>
                  <a:lnTo>
                    <a:pt x="22205" y="4476"/>
                  </a:lnTo>
                  <a:lnTo>
                    <a:pt x="22292" y="4432"/>
                  </a:lnTo>
                  <a:lnTo>
                    <a:pt x="23082" y="4169"/>
                  </a:lnTo>
                  <a:lnTo>
                    <a:pt x="27821" y="3028"/>
                  </a:lnTo>
                  <a:lnTo>
                    <a:pt x="27865" y="2984"/>
                  </a:lnTo>
                  <a:lnTo>
                    <a:pt x="27997" y="2896"/>
                  </a:lnTo>
                  <a:lnTo>
                    <a:pt x="28041" y="2852"/>
                  </a:lnTo>
                  <a:lnTo>
                    <a:pt x="28085" y="2809"/>
                  </a:lnTo>
                  <a:lnTo>
                    <a:pt x="28085" y="2721"/>
                  </a:lnTo>
                  <a:lnTo>
                    <a:pt x="28041" y="2677"/>
                  </a:lnTo>
                  <a:lnTo>
                    <a:pt x="27997" y="2633"/>
                  </a:lnTo>
                  <a:lnTo>
                    <a:pt x="27909" y="2589"/>
                  </a:lnTo>
                  <a:lnTo>
                    <a:pt x="27865" y="2589"/>
                  </a:lnTo>
                  <a:lnTo>
                    <a:pt x="27777" y="2633"/>
                  </a:lnTo>
                  <a:lnTo>
                    <a:pt x="27690" y="2677"/>
                  </a:lnTo>
                  <a:lnTo>
                    <a:pt x="22994" y="3818"/>
                  </a:lnTo>
                  <a:lnTo>
                    <a:pt x="22951" y="3818"/>
                  </a:lnTo>
                  <a:lnTo>
                    <a:pt x="22205" y="4125"/>
                  </a:lnTo>
                  <a:lnTo>
                    <a:pt x="21459" y="4081"/>
                  </a:lnTo>
                  <a:lnTo>
                    <a:pt x="20230" y="3686"/>
                  </a:lnTo>
                  <a:lnTo>
                    <a:pt x="16456" y="1624"/>
                  </a:lnTo>
                  <a:lnTo>
                    <a:pt x="14482" y="483"/>
                  </a:lnTo>
                  <a:lnTo>
                    <a:pt x="14438" y="483"/>
                  </a:lnTo>
                  <a:lnTo>
                    <a:pt x="13604" y="132"/>
                  </a:lnTo>
                  <a:lnTo>
                    <a:pt x="13560" y="132"/>
                  </a:lnTo>
                  <a:lnTo>
                    <a:pt x="1228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6" name="Google Shape;3066;p126"/>
            <p:cNvSpPr/>
            <p:nvPr/>
          </p:nvSpPr>
          <p:spPr>
            <a:xfrm>
              <a:off x="3646525" y="689250"/>
              <a:ext cx="639600" cy="988425"/>
            </a:xfrm>
            <a:custGeom>
              <a:avLst/>
              <a:gdLst/>
              <a:ahLst/>
              <a:cxnLst/>
              <a:rect l="l" t="t" r="r" b="b"/>
              <a:pathLst>
                <a:path w="25584" h="39537" extrusionOk="0">
                  <a:moveTo>
                    <a:pt x="25320" y="1"/>
                  </a:moveTo>
                  <a:lnTo>
                    <a:pt x="25276" y="44"/>
                  </a:lnTo>
                  <a:lnTo>
                    <a:pt x="23828" y="2326"/>
                  </a:lnTo>
                  <a:lnTo>
                    <a:pt x="22687" y="3248"/>
                  </a:lnTo>
                  <a:lnTo>
                    <a:pt x="20317" y="5529"/>
                  </a:lnTo>
                  <a:lnTo>
                    <a:pt x="20274" y="5573"/>
                  </a:lnTo>
                  <a:lnTo>
                    <a:pt x="18782" y="7767"/>
                  </a:lnTo>
                  <a:lnTo>
                    <a:pt x="15359" y="12375"/>
                  </a:lnTo>
                  <a:lnTo>
                    <a:pt x="13428" y="14744"/>
                  </a:lnTo>
                  <a:lnTo>
                    <a:pt x="10927" y="17553"/>
                  </a:lnTo>
                  <a:lnTo>
                    <a:pt x="8733" y="20273"/>
                  </a:lnTo>
                  <a:lnTo>
                    <a:pt x="8689" y="20317"/>
                  </a:lnTo>
                  <a:lnTo>
                    <a:pt x="7768" y="21853"/>
                  </a:lnTo>
                  <a:lnTo>
                    <a:pt x="7768" y="21941"/>
                  </a:lnTo>
                  <a:lnTo>
                    <a:pt x="7460" y="23433"/>
                  </a:lnTo>
                  <a:lnTo>
                    <a:pt x="7460" y="23477"/>
                  </a:lnTo>
                  <a:lnTo>
                    <a:pt x="7417" y="25451"/>
                  </a:lnTo>
                  <a:lnTo>
                    <a:pt x="6758" y="26285"/>
                  </a:lnTo>
                  <a:lnTo>
                    <a:pt x="4564" y="27952"/>
                  </a:lnTo>
                  <a:lnTo>
                    <a:pt x="4477" y="28040"/>
                  </a:lnTo>
                  <a:lnTo>
                    <a:pt x="3731" y="29488"/>
                  </a:lnTo>
                  <a:lnTo>
                    <a:pt x="2809" y="32165"/>
                  </a:lnTo>
                  <a:lnTo>
                    <a:pt x="966" y="38703"/>
                  </a:lnTo>
                  <a:lnTo>
                    <a:pt x="440" y="39186"/>
                  </a:lnTo>
                  <a:lnTo>
                    <a:pt x="220" y="39142"/>
                  </a:lnTo>
                  <a:lnTo>
                    <a:pt x="89" y="39142"/>
                  </a:lnTo>
                  <a:lnTo>
                    <a:pt x="45" y="39230"/>
                  </a:lnTo>
                  <a:lnTo>
                    <a:pt x="1" y="39273"/>
                  </a:lnTo>
                  <a:lnTo>
                    <a:pt x="1" y="39361"/>
                  </a:lnTo>
                  <a:lnTo>
                    <a:pt x="45" y="39405"/>
                  </a:lnTo>
                  <a:lnTo>
                    <a:pt x="89" y="39449"/>
                  </a:lnTo>
                  <a:lnTo>
                    <a:pt x="132" y="39493"/>
                  </a:lnTo>
                  <a:lnTo>
                    <a:pt x="440" y="39537"/>
                  </a:lnTo>
                  <a:lnTo>
                    <a:pt x="483" y="39537"/>
                  </a:lnTo>
                  <a:lnTo>
                    <a:pt x="571" y="39493"/>
                  </a:lnTo>
                  <a:lnTo>
                    <a:pt x="1229" y="38966"/>
                  </a:lnTo>
                  <a:lnTo>
                    <a:pt x="1317" y="38835"/>
                  </a:lnTo>
                  <a:lnTo>
                    <a:pt x="3116" y="32253"/>
                  </a:lnTo>
                  <a:lnTo>
                    <a:pt x="4082" y="29620"/>
                  </a:lnTo>
                  <a:lnTo>
                    <a:pt x="4784" y="28216"/>
                  </a:lnTo>
                  <a:lnTo>
                    <a:pt x="7022" y="26548"/>
                  </a:lnTo>
                  <a:lnTo>
                    <a:pt x="7066" y="26548"/>
                  </a:lnTo>
                  <a:lnTo>
                    <a:pt x="7724" y="25627"/>
                  </a:lnTo>
                  <a:lnTo>
                    <a:pt x="7768" y="25495"/>
                  </a:lnTo>
                  <a:lnTo>
                    <a:pt x="7812" y="23520"/>
                  </a:lnTo>
                  <a:lnTo>
                    <a:pt x="8119" y="22028"/>
                  </a:lnTo>
                  <a:lnTo>
                    <a:pt x="8996" y="20493"/>
                  </a:lnTo>
                  <a:lnTo>
                    <a:pt x="11190" y="17772"/>
                  </a:lnTo>
                  <a:lnTo>
                    <a:pt x="13692" y="14964"/>
                  </a:lnTo>
                  <a:lnTo>
                    <a:pt x="15622" y="12594"/>
                  </a:lnTo>
                  <a:lnTo>
                    <a:pt x="19045" y="7987"/>
                  </a:lnTo>
                  <a:lnTo>
                    <a:pt x="20537" y="5749"/>
                  </a:lnTo>
                  <a:lnTo>
                    <a:pt x="22906" y="3511"/>
                  </a:lnTo>
                  <a:lnTo>
                    <a:pt x="24047" y="2589"/>
                  </a:lnTo>
                  <a:lnTo>
                    <a:pt x="24091" y="2546"/>
                  </a:lnTo>
                  <a:lnTo>
                    <a:pt x="25539" y="264"/>
                  </a:lnTo>
                  <a:lnTo>
                    <a:pt x="25583" y="176"/>
                  </a:lnTo>
                  <a:lnTo>
                    <a:pt x="25583" y="132"/>
                  </a:lnTo>
                  <a:lnTo>
                    <a:pt x="25539" y="44"/>
                  </a:lnTo>
                  <a:lnTo>
                    <a:pt x="2549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7" name="Google Shape;3067;p126"/>
            <p:cNvSpPr/>
            <p:nvPr/>
          </p:nvSpPr>
          <p:spPr>
            <a:xfrm>
              <a:off x="3650925" y="2049550"/>
              <a:ext cx="763550" cy="304975"/>
            </a:xfrm>
            <a:custGeom>
              <a:avLst/>
              <a:gdLst/>
              <a:ahLst/>
              <a:cxnLst/>
              <a:rect l="l" t="t" r="r" b="b"/>
              <a:pathLst>
                <a:path w="30542" h="12199" extrusionOk="0">
                  <a:moveTo>
                    <a:pt x="14569" y="0"/>
                  </a:moveTo>
                  <a:lnTo>
                    <a:pt x="14481" y="44"/>
                  </a:lnTo>
                  <a:lnTo>
                    <a:pt x="14437" y="88"/>
                  </a:lnTo>
                  <a:lnTo>
                    <a:pt x="14437" y="176"/>
                  </a:lnTo>
                  <a:lnTo>
                    <a:pt x="14656" y="1668"/>
                  </a:lnTo>
                  <a:lnTo>
                    <a:pt x="14700" y="3598"/>
                  </a:lnTo>
                  <a:lnTo>
                    <a:pt x="13735" y="7240"/>
                  </a:lnTo>
                  <a:lnTo>
                    <a:pt x="13121" y="10444"/>
                  </a:lnTo>
                  <a:lnTo>
                    <a:pt x="12813" y="10926"/>
                  </a:lnTo>
                  <a:lnTo>
                    <a:pt x="12287" y="11190"/>
                  </a:lnTo>
                  <a:lnTo>
                    <a:pt x="7987" y="11541"/>
                  </a:lnTo>
                  <a:lnTo>
                    <a:pt x="4213" y="11760"/>
                  </a:lnTo>
                  <a:lnTo>
                    <a:pt x="176" y="11848"/>
                  </a:lnTo>
                  <a:lnTo>
                    <a:pt x="132" y="11848"/>
                  </a:lnTo>
                  <a:lnTo>
                    <a:pt x="44" y="11892"/>
                  </a:lnTo>
                  <a:lnTo>
                    <a:pt x="44" y="11936"/>
                  </a:lnTo>
                  <a:lnTo>
                    <a:pt x="0" y="12023"/>
                  </a:lnTo>
                  <a:lnTo>
                    <a:pt x="44" y="12067"/>
                  </a:lnTo>
                  <a:lnTo>
                    <a:pt x="88" y="12155"/>
                  </a:lnTo>
                  <a:lnTo>
                    <a:pt x="132" y="12155"/>
                  </a:lnTo>
                  <a:lnTo>
                    <a:pt x="176" y="12199"/>
                  </a:lnTo>
                  <a:lnTo>
                    <a:pt x="4213" y="12111"/>
                  </a:lnTo>
                  <a:lnTo>
                    <a:pt x="8030" y="11892"/>
                  </a:lnTo>
                  <a:lnTo>
                    <a:pt x="12375" y="11541"/>
                  </a:lnTo>
                  <a:lnTo>
                    <a:pt x="12419" y="11541"/>
                  </a:lnTo>
                  <a:lnTo>
                    <a:pt x="13033" y="11234"/>
                  </a:lnTo>
                  <a:lnTo>
                    <a:pt x="13077" y="11190"/>
                  </a:lnTo>
                  <a:lnTo>
                    <a:pt x="13428" y="10619"/>
                  </a:lnTo>
                  <a:lnTo>
                    <a:pt x="13472" y="10575"/>
                  </a:lnTo>
                  <a:lnTo>
                    <a:pt x="14086" y="7328"/>
                  </a:lnTo>
                  <a:lnTo>
                    <a:pt x="15051" y="3686"/>
                  </a:lnTo>
                  <a:lnTo>
                    <a:pt x="15051" y="3642"/>
                  </a:lnTo>
                  <a:lnTo>
                    <a:pt x="15007" y="1624"/>
                  </a:lnTo>
                  <a:lnTo>
                    <a:pt x="14832" y="395"/>
                  </a:lnTo>
                  <a:lnTo>
                    <a:pt x="14832" y="395"/>
                  </a:lnTo>
                  <a:lnTo>
                    <a:pt x="14920" y="439"/>
                  </a:lnTo>
                  <a:lnTo>
                    <a:pt x="17158" y="1492"/>
                  </a:lnTo>
                  <a:lnTo>
                    <a:pt x="20887" y="3028"/>
                  </a:lnTo>
                  <a:lnTo>
                    <a:pt x="20887" y="3072"/>
                  </a:lnTo>
                  <a:lnTo>
                    <a:pt x="25802" y="3905"/>
                  </a:lnTo>
                  <a:lnTo>
                    <a:pt x="25890" y="3905"/>
                  </a:lnTo>
                  <a:lnTo>
                    <a:pt x="26855" y="3686"/>
                  </a:lnTo>
                  <a:lnTo>
                    <a:pt x="26899" y="3686"/>
                  </a:lnTo>
                  <a:lnTo>
                    <a:pt x="28347" y="2808"/>
                  </a:lnTo>
                  <a:lnTo>
                    <a:pt x="28391" y="2808"/>
                  </a:lnTo>
                  <a:lnTo>
                    <a:pt x="30190" y="1229"/>
                  </a:lnTo>
                  <a:lnTo>
                    <a:pt x="30453" y="1053"/>
                  </a:lnTo>
                  <a:lnTo>
                    <a:pt x="30497" y="1009"/>
                  </a:lnTo>
                  <a:lnTo>
                    <a:pt x="30541" y="922"/>
                  </a:lnTo>
                  <a:lnTo>
                    <a:pt x="30541" y="878"/>
                  </a:lnTo>
                  <a:lnTo>
                    <a:pt x="30541" y="790"/>
                  </a:lnTo>
                  <a:lnTo>
                    <a:pt x="30497" y="746"/>
                  </a:lnTo>
                  <a:lnTo>
                    <a:pt x="30410" y="746"/>
                  </a:lnTo>
                  <a:lnTo>
                    <a:pt x="30366" y="702"/>
                  </a:lnTo>
                  <a:lnTo>
                    <a:pt x="30278" y="746"/>
                  </a:lnTo>
                  <a:lnTo>
                    <a:pt x="30015" y="922"/>
                  </a:lnTo>
                  <a:lnTo>
                    <a:pt x="29971" y="922"/>
                  </a:lnTo>
                  <a:lnTo>
                    <a:pt x="28172" y="2545"/>
                  </a:lnTo>
                  <a:lnTo>
                    <a:pt x="26767" y="3379"/>
                  </a:lnTo>
                  <a:lnTo>
                    <a:pt x="25846" y="3554"/>
                  </a:lnTo>
                  <a:lnTo>
                    <a:pt x="20975" y="2721"/>
                  </a:lnTo>
                  <a:lnTo>
                    <a:pt x="17289" y="1141"/>
                  </a:lnTo>
                  <a:lnTo>
                    <a:pt x="15051" y="132"/>
                  </a:lnTo>
                  <a:lnTo>
                    <a:pt x="1465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8" name="Google Shape;3068;p126"/>
            <p:cNvSpPr/>
            <p:nvPr/>
          </p:nvSpPr>
          <p:spPr>
            <a:xfrm>
              <a:off x="3678350" y="670600"/>
              <a:ext cx="591300" cy="788775"/>
            </a:xfrm>
            <a:custGeom>
              <a:avLst/>
              <a:gdLst/>
              <a:ahLst/>
              <a:cxnLst/>
              <a:rect l="l" t="t" r="r" b="b"/>
              <a:pathLst>
                <a:path w="23652" h="31551" extrusionOk="0">
                  <a:moveTo>
                    <a:pt x="23433" y="1"/>
                  </a:moveTo>
                  <a:lnTo>
                    <a:pt x="23345" y="44"/>
                  </a:lnTo>
                  <a:lnTo>
                    <a:pt x="22204" y="1098"/>
                  </a:lnTo>
                  <a:lnTo>
                    <a:pt x="20449" y="2282"/>
                  </a:lnTo>
                  <a:lnTo>
                    <a:pt x="17421" y="4520"/>
                  </a:lnTo>
                  <a:lnTo>
                    <a:pt x="17377" y="4564"/>
                  </a:lnTo>
                  <a:lnTo>
                    <a:pt x="16763" y="5310"/>
                  </a:lnTo>
                  <a:lnTo>
                    <a:pt x="16719" y="5310"/>
                  </a:lnTo>
                  <a:lnTo>
                    <a:pt x="15315" y="7460"/>
                  </a:lnTo>
                  <a:lnTo>
                    <a:pt x="13691" y="9918"/>
                  </a:lnTo>
                  <a:lnTo>
                    <a:pt x="10181" y="14306"/>
                  </a:lnTo>
                  <a:lnTo>
                    <a:pt x="7592" y="17289"/>
                  </a:lnTo>
                  <a:lnTo>
                    <a:pt x="5485" y="20317"/>
                  </a:lnTo>
                  <a:lnTo>
                    <a:pt x="5442" y="20317"/>
                  </a:lnTo>
                  <a:lnTo>
                    <a:pt x="4520" y="22116"/>
                  </a:lnTo>
                  <a:lnTo>
                    <a:pt x="4520" y="22160"/>
                  </a:lnTo>
                  <a:lnTo>
                    <a:pt x="3730" y="25320"/>
                  </a:lnTo>
                  <a:lnTo>
                    <a:pt x="2896" y="26285"/>
                  </a:lnTo>
                  <a:lnTo>
                    <a:pt x="2019" y="27031"/>
                  </a:lnTo>
                  <a:lnTo>
                    <a:pt x="1975" y="27075"/>
                  </a:lnTo>
                  <a:lnTo>
                    <a:pt x="1141" y="28435"/>
                  </a:lnTo>
                  <a:lnTo>
                    <a:pt x="1097" y="28435"/>
                  </a:lnTo>
                  <a:lnTo>
                    <a:pt x="0" y="31331"/>
                  </a:lnTo>
                  <a:lnTo>
                    <a:pt x="0" y="31419"/>
                  </a:lnTo>
                  <a:lnTo>
                    <a:pt x="0" y="31463"/>
                  </a:lnTo>
                  <a:lnTo>
                    <a:pt x="44" y="31507"/>
                  </a:lnTo>
                  <a:lnTo>
                    <a:pt x="88" y="31551"/>
                  </a:lnTo>
                  <a:lnTo>
                    <a:pt x="264" y="31551"/>
                  </a:lnTo>
                  <a:lnTo>
                    <a:pt x="308" y="31463"/>
                  </a:lnTo>
                  <a:lnTo>
                    <a:pt x="1448" y="28611"/>
                  </a:lnTo>
                  <a:lnTo>
                    <a:pt x="2282" y="27294"/>
                  </a:lnTo>
                  <a:lnTo>
                    <a:pt x="3160" y="26548"/>
                  </a:lnTo>
                  <a:lnTo>
                    <a:pt x="3993" y="25495"/>
                  </a:lnTo>
                  <a:lnTo>
                    <a:pt x="4037" y="25451"/>
                  </a:lnTo>
                  <a:lnTo>
                    <a:pt x="4871" y="22248"/>
                  </a:lnTo>
                  <a:lnTo>
                    <a:pt x="5749" y="20493"/>
                  </a:lnTo>
                  <a:lnTo>
                    <a:pt x="7899" y="17509"/>
                  </a:lnTo>
                  <a:lnTo>
                    <a:pt x="10444" y="14525"/>
                  </a:lnTo>
                  <a:lnTo>
                    <a:pt x="13998" y="10137"/>
                  </a:lnTo>
                  <a:lnTo>
                    <a:pt x="15622" y="7680"/>
                  </a:lnTo>
                  <a:lnTo>
                    <a:pt x="17026" y="5530"/>
                  </a:lnTo>
                  <a:lnTo>
                    <a:pt x="17640" y="4784"/>
                  </a:lnTo>
                  <a:lnTo>
                    <a:pt x="20624" y="2546"/>
                  </a:lnTo>
                  <a:lnTo>
                    <a:pt x="22379" y="1405"/>
                  </a:lnTo>
                  <a:lnTo>
                    <a:pt x="22423" y="1361"/>
                  </a:lnTo>
                  <a:lnTo>
                    <a:pt x="23608" y="264"/>
                  </a:lnTo>
                  <a:lnTo>
                    <a:pt x="23652" y="220"/>
                  </a:lnTo>
                  <a:lnTo>
                    <a:pt x="23652" y="176"/>
                  </a:lnTo>
                  <a:lnTo>
                    <a:pt x="23652" y="88"/>
                  </a:lnTo>
                  <a:lnTo>
                    <a:pt x="23608" y="44"/>
                  </a:lnTo>
                  <a:lnTo>
                    <a:pt x="2356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9" name="Google Shape;3069;p126"/>
            <p:cNvSpPr/>
            <p:nvPr/>
          </p:nvSpPr>
          <p:spPr>
            <a:xfrm>
              <a:off x="4188450" y="866975"/>
              <a:ext cx="520025" cy="931375"/>
            </a:xfrm>
            <a:custGeom>
              <a:avLst/>
              <a:gdLst/>
              <a:ahLst/>
              <a:cxnLst/>
              <a:rect l="l" t="t" r="r" b="b"/>
              <a:pathLst>
                <a:path w="20801" h="37255" extrusionOk="0">
                  <a:moveTo>
                    <a:pt x="8338" y="0"/>
                  </a:moveTo>
                  <a:lnTo>
                    <a:pt x="8250" y="44"/>
                  </a:lnTo>
                  <a:lnTo>
                    <a:pt x="8206" y="88"/>
                  </a:lnTo>
                  <a:lnTo>
                    <a:pt x="6978" y="2238"/>
                  </a:lnTo>
                  <a:lnTo>
                    <a:pt x="6978" y="2326"/>
                  </a:lnTo>
                  <a:lnTo>
                    <a:pt x="6934" y="3511"/>
                  </a:lnTo>
                  <a:lnTo>
                    <a:pt x="6934" y="3554"/>
                  </a:lnTo>
                  <a:lnTo>
                    <a:pt x="7636" y="6100"/>
                  </a:lnTo>
                  <a:lnTo>
                    <a:pt x="7329" y="11979"/>
                  </a:lnTo>
                  <a:lnTo>
                    <a:pt x="6012" y="16631"/>
                  </a:lnTo>
                  <a:lnTo>
                    <a:pt x="5091" y="19746"/>
                  </a:lnTo>
                  <a:lnTo>
                    <a:pt x="3599" y="22862"/>
                  </a:lnTo>
                  <a:lnTo>
                    <a:pt x="1054" y="28742"/>
                  </a:lnTo>
                  <a:lnTo>
                    <a:pt x="1054" y="28830"/>
                  </a:lnTo>
                  <a:lnTo>
                    <a:pt x="1098" y="29093"/>
                  </a:lnTo>
                  <a:lnTo>
                    <a:pt x="1" y="31199"/>
                  </a:lnTo>
                  <a:lnTo>
                    <a:pt x="1" y="31331"/>
                  </a:lnTo>
                  <a:lnTo>
                    <a:pt x="220" y="32077"/>
                  </a:lnTo>
                  <a:lnTo>
                    <a:pt x="220" y="32164"/>
                  </a:lnTo>
                  <a:lnTo>
                    <a:pt x="308" y="32208"/>
                  </a:lnTo>
                  <a:lnTo>
                    <a:pt x="1449" y="32647"/>
                  </a:lnTo>
                  <a:lnTo>
                    <a:pt x="1493" y="32647"/>
                  </a:lnTo>
                  <a:lnTo>
                    <a:pt x="5661" y="33130"/>
                  </a:lnTo>
                  <a:lnTo>
                    <a:pt x="6495" y="33656"/>
                  </a:lnTo>
                  <a:lnTo>
                    <a:pt x="7548" y="35236"/>
                  </a:lnTo>
                  <a:lnTo>
                    <a:pt x="7592" y="35280"/>
                  </a:lnTo>
                  <a:lnTo>
                    <a:pt x="8382" y="35763"/>
                  </a:lnTo>
                  <a:lnTo>
                    <a:pt x="8426" y="35807"/>
                  </a:lnTo>
                  <a:lnTo>
                    <a:pt x="9830" y="36201"/>
                  </a:lnTo>
                  <a:lnTo>
                    <a:pt x="11629" y="37211"/>
                  </a:lnTo>
                  <a:lnTo>
                    <a:pt x="11717" y="37255"/>
                  </a:lnTo>
                  <a:lnTo>
                    <a:pt x="13209" y="37255"/>
                  </a:lnTo>
                  <a:lnTo>
                    <a:pt x="14876" y="36947"/>
                  </a:lnTo>
                  <a:lnTo>
                    <a:pt x="14876" y="36904"/>
                  </a:lnTo>
                  <a:lnTo>
                    <a:pt x="16017" y="36421"/>
                  </a:lnTo>
                  <a:lnTo>
                    <a:pt x="16061" y="36421"/>
                  </a:lnTo>
                  <a:lnTo>
                    <a:pt x="17992" y="34929"/>
                  </a:lnTo>
                  <a:lnTo>
                    <a:pt x="18036" y="34929"/>
                  </a:lnTo>
                  <a:lnTo>
                    <a:pt x="19484" y="33130"/>
                  </a:lnTo>
                  <a:lnTo>
                    <a:pt x="19484" y="33086"/>
                  </a:lnTo>
                  <a:lnTo>
                    <a:pt x="19966" y="31857"/>
                  </a:lnTo>
                  <a:lnTo>
                    <a:pt x="19966" y="31813"/>
                  </a:lnTo>
                  <a:lnTo>
                    <a:pt x="20010" y="30409"/>
                  </a:lnTo>
                  <a:lnTo>
                    <a:pt x="19747" y="27206"/>
                  </a:lnTo>
                  <a:lnTo>
                    <a:pt x="19703" y="27162"/>
                  </a:lnTo>
                  <a:lnTo>
                    <a:pt x="19264" y="25977"/>
                  </a:lnTo>
                  <a:lnTo>
                    <a:pt x="19308" y="25056"/>
                  </a:lnTo>
                  <a:lnTo>
                    <a:pt x="19308" y="25012"/>
                  </a:lnTo>
                  <a:lnTo>
                    <a:pt x="19045" y="23652"/>
                  </a:lnTo>
                  <a:lnTo>
                    <a:pt x="19133" y="22511"/>
                  </a:lnTo>
                  <a:lnTo>
                    <a:pt x="19879" y="19220"/>
                  </a:lnTo>
                  <a:lnTo>
                    <a:pt x="20800" y="15534"/>
                  </a:lnTo>
                  <a:lnTo>
                    <a:pt x="20800" y="15490"/>
                  </a:lnTo>
                  <a:lnTo>
                    <a:pt x="20537" y="13647"/>
                  </a:lnTo>
                  <a:lnTo>
                    <a:pt x="20493" y="13603"/>
                  </a:lnTo>
                  <a:lnTo>
                    <a:pt x="20449" y="13559"/>
                  </a:lnTo>
                  <a:lnTo>
                    <a:pt x="20405" y="13515"/>
                  </a:lnTo>
                  <a:lnTo>
                    <a:pt x="20317" y="13515"/>
                  </a:lnTo>
                  <a:lnTo>
                    <a:pt x="20274" y="13559"/>
                  </a:lnTo>
                  <a:lnTo>
                    <a:pt x="20230" y="13603"/>
                  </a:lnTo>
                  <a:lnTo>
                    <a:pt x="20186" y="13647"/>
                  </a:lnTo>
                  <a:lnTo>
                    <a:pt x="20186" y="13735"/>
                  </a:lnTo>
                  <a:lnTo>
                    <a:pt x="20449" y="15490"/>
                  </a:lnTo>
                  <a:lnTo>
                    <a:pt x="19528" y="19132"/>
                  </a:lnTo>
                  <a:lnTo>
                    <a:pt x="18782" y="22423"/>
                  </a:lnTo>
                  <a:lnTo>
                    <a:pt x="18782" y="22467"/>
                  </a:lnTo>
                  <a:lnTo>
                    <a:pt x="18694" y="23652"/>
                  </a:lnTo>
                  <a:lnTo>
                    <a:pt x="18694" y="23696"/>
                  </a:lnTo>
                  <a:lnTo>
                    <a:pt x="18957" y="25056"/>
                  </a:lnTo>
                  <a:lnTo>
                    <a:pt x="18913" y="25977"/>
                  </a:lnTo>
                  <a:lnTo>
                    <a:pt x="18913" y="26065"/>
                  </a:lnTo>
                  <a:lnTo>
                    <a:pt x="19396" y="27250"/>
                  </a:lnTo>
                  <a:lnTo>
                    <a:pt x="19659" y="30409"/>
                  </a:lnTo>
                  <a:lnTo>
                    <a:pt x="19615" y="31770"/>
                  </a:lnTo>
                  <a:lnTo>
                    <a:pt x="19177" y="32954"/>
                  </a:lnTo>
                  <a:lnTo>
                    <a:pt x="17772" y="34666"/>
                  </a:lnTo>
                  <a:lnTo>
                    <a:pt x="15842" y="36114"/>
                  </a:lnTo>
                  <a:lnTo>
                    <a:pt x="14789" y="36596"/>
                  </a:lnTo>
                  <a:lnTo>
                    <a:pt x="13165" y="36904"/>
                  </a:lnTo>
                  <a:lnTo>
                    <a:pt x="11761" y="36904"/>
                  </a:lnTo>
                  <a:lnTo>
                    <a:pt x="9962" y="35894"/>
                  </a:lnTo>
                  <a:lnTo>
                    <a:pt x="8557" y="35455"/>
                  </a:lnTo>
                  <a:lnTo>
                    <a:pt x="7812" y="35017"/>
                  </a:lnTo>
                  <a:lnTo>
                    <a:pt x="6758" y="33437"/>
                  </a:lnTo>
                  <a:lnTo>
                    <a:pt x="6715" y="33393"/>
                  </a:lnTo>
                  <a:lnTo>
                    <a:pt x="5837" y="32823"/>
                  </a:lnTo>
                  <a:lnTo>
                    <a:pt x="5749" y="32779"/>
                  </a:lnTo>
                  <a:lnTo>
                    <a:pt x="1537" y="32340"/>
                  </a:lnTo>
                  <a:lnTo>
                    <a:pt x="527" y="31901"/>
                  </a:lnTo>
                  <a:lnTo>
                    <a:pt x="352" y="31331"/>
                  </a:lnTo>
                  <a:lnTo>
                    <a:pt x="1449" y="29224"/>
                  </a:lnTo>
                  <a:lnTo>
                    <a:pt x="1449" y="29093"/>
                  </a:lnTo>
                  <a:lnTo>
                    <a:pt x="1405" y="28830"/>
                  </a:lnTo>
                  <a:lnTo>
                    <a:pt x="3906" y="22993"/>
                  </a:lnTo>
                  <a:lnTo>
                    <a:pt x="5398" y="19922"/>
                  </a:lnTo>
                  <a:lnTo>
                    <a:pt x="5398" y="19878"/>
                  </a:lnTo>
                  <a:lnTo>
                    <a:pt x="6363" y="16762"/>
                  </a:lnTo>
                  <a:lnTo>
                    <a:pt x="7680" y="12067"/>
                  </a:lnTo>
                  <a:lnTo>
                    <a:pt x="7680" y="12023"/>
                  </a:lnTo>
                  <a:lnTo>
                    <a:pt x="7987" y="6100"/>
                  </a:lnTo>
                  <a:lnTo>
                    <a:pt x="7987" y="6056"/>
                  </a:lnTo>
                  <a:lnTo>
                    <a:pt x="7285" y="3467"/>
                  </a:lnTo>
                  <a:lnTo>
                    <a:pt x="7329" y="2370"/>
                  </a:lnTo>
                  <a:lnTo>
                    <a:pt x="8514" y="263"/>
                  </a:lnTo>
                  <a:lnTo>
                    <a:pt x="8557" y="220"/>
                  </a:lnTo>
                  <a:lnTo>
                    <a:pt x="8557" y="132"/>
                  </a:lnTo>
                  <a:lnTo>
                    <a:pt x="8514" y="88"/>
                  </a:lnTo>
                  <a:lnTo>
                    <a:pt x="8470" y="44"/>
                  </a:lnTo>
                  <a:lnTo>
                    <a:pt x="838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0" name="Google Shape;3070;p126"/>
            <p:cNvSpPr/>
            <p:nvPr/>
          </p:nvSpPr>
          <p:spPr>
            <a:xfrm>
              <a:off x="4063400" y="858200"/>
              <a:ext cx="670300" cy="974150"/>
            </a:xfrm>
            <a:custGeom>
              <a:avLst/>
              <a:gdLst/>
              <a:ahLst/>
              <a:cxnLst/>
              <a:rect l="l" t="t" r="r" b="b"/>
              <a:pathLst>
                <a:path w="26812" h="38966" extrusionOk="0">
                  <a:moveTo>
                    <a:pt x="12857" y="0"/>
                  </a:moveTo>
                  <a:lnTo>
                    <a:pt x="12814" y="44"/>
                  </a:lnTo>
                  <a:lnTo>
                    <a:pt x="12770" y="88"/>
                  </a:lnTo>
                  <a:lnTo>
                    <a:pt x="11365" y="2633"/>
                  </a:lnTo>
                  <a:lnTo>
                    <a:pt x="11322" y="2721"/>
                  </a:lnTo>
                  <a:lnTo>
                    <a:pt x="11234" y="4257"/>
                  </a:lnTo>
                  <a:lnTo>
                    <a:pt x="11234" y="4300"/>
                  </a:lnTo>
                  <a:lnTo>
                    <a:pt x="11717" y="6451"/>
                  </a:lnTo>
                  <a:lnTo>
                    <a:pt x="11322" y="11585"/>
                  </a:lnTo>
                  <a:lnTo>
                    <a:pt x="10751" y="13779"/>
                  </a:lnTo>
                  <a:lnTo>
                    <a:pt x="9522" y="17640"/>
                  </a:lnTo>
                  <a:lnTo>
                    <a:pt x="7899" y="20624"/>
                  </a:lnTo>
                  <a:lnTo>
                    <a:pt x="5749" y="24529"/>
                  </a:lnTo>
                  <a:lnTo>
                    <a:pt x="4564" y="26284"/>
                  </a:lnTo>
                  <a:lnTo>
                    <a:pt x="3511" y="27294"/>
                  </a:lnTo>
                  <a:lnTo>
                    <a:pt x="483" y="28347"/>
                  </a:lnTo>
                  <a:lnTo>
                    <a:pt x="395" y="28435"/>
                  </a:lnTo>
                  <a:lnTo>
                    <a:pt x="88" y="28786"/>
                  </a:lnTo>
                  <a:lnTo>
                    <a:pt x="44" y="28873"/>
                  </a:lnTo>
                  <a:lnTo>
                    <a:pt x="0" y="29883"/>
                  </a:lnTo>
                  <a:lnTo>
                    <a:pt x="44" y="29926"/>
                  </a:lnTo>
                  <a:lnTo>
                    <a:pt x="1843" y="33700"/>
                  </a:lnTo>
                  <a:lnTo>
                    <a:pt x="1887" y="34490"/>
                  </a:lnTo>
                  <a:lnTo>
                    <a:pt x="1887" y="34578"/>
                  </a:lnTo>
                  <a:lnTo>
                    <a:pt x="2282" y="35104"/>
                  </a:lnTo>
                  <a:lnTo>
                    <a:pt x="2370" y="35192"/>
                  </a:lnTo>
                  <a:lnTo>
                    <a:pt x="3950" y="35763"/>
                  </a:lnTo>
                  <a:lnTo>
                    <a:pt x="6714" y="36509"/>
                  </a:lnTo>
                  <a:lnTo>
                    <a:pt x="6758" y="36552"/>
                  </a:lnTo>
                  <a:lnTo>
                    <a:pt x="11190" y="36816"/>
                  </a:lnTo>
                  <a:lnTo>
                    <a:pt x="12375" y="37869"/>
                  </a:lnTo>
                  <a:lnTo>
                    <a:pt x="12462" y="37913"/>
                  </a:lnTo>
                  <a:lnTo>
                    <a:pt x="16807" y="38966"/>
                  </a:lnTo>
                  <a:lnTo>
                    <a:pt x="16851" y="38966"/>
                  </a:lnTo>
                  <a:lnTo>
                    <a:pt x="18957" y="38922"/>
                  </a:lnTo>
                  <a:lnTo>
                    <a:pt x="19001" y="38922"/>
                  </a:lnTo>
                  <a:lnTo>
                    <a:pt x="20712" y="38571"/>
                  </a:lnTo>
                  <a:lnTo>
                    <a:pt x="20756" y="38571"/>
                  </a:lnTo>
                  <a:lnTo>
                    <a:pt x="22423" y="37869"/>
                  </a:lnTo>
                  <a:lnTo>
                    <a:pt x="22467" y="37825"/>
                  </a:lnTo>
                  <a:lnTo>
                    <a:pt x="24047" y="36509"/>
                  </a:lnTo>
                  <a:lnTo>
                    <a:pt x="24091" y="36465"/>
                  </a:lnTo>
                  <a:lnTo>
                    <a:pt x="25802" y="34446"/>
                  </a:lnTo>
                  <a:lnTo>
                    <a:pt x="25802" y="34402"/>
                  </a:lnTo>
                  <a:lnTo>
                    <a:pt x="26416" y="32823"/>
                  </a:lnTo>
                  <a:lnTo>
                    <a:pt x="26416" y="32779"/>
                  </a:lnTo>
                  <a:lnTo>
                    <a:pt x="26548" y="31726"/>
                  </a:lnTo>
                  <a:lnTo>
                    <a:pt x="26153" y="26460"/>
                  </a:lnTo>
                  <a:lnTo>
                    <a:pt x="25451" y="24178"/>
                  </a:lnTo>
                  <a:lnTo>
                    <a:pt x="25363" y="22818"/>
                  </a:lnTo>
                  <a:lnTo>
                    <a:pt x="25934" y="19615"/>
                  </a:lnTo>
                  <a:lnTo>
                    <a:pt x="26811" y="15929"/>
                  </a:lnTo>
                  <a:lnTo>
                    <a:pt x="26811" y="15797"/>
                  </a:lnTo>
                  <a:lnTo>
                    <a:pt x="26109" y="14525"/>
                  </a:lnTo>
                  <a:lnTo>
                    <a:pt x="26065" y="14481"/>
                  </a:lnTo>
                  <a:lnTo>
                    <a:pt x="25978" y="14437"/>
                  </a:lnTo>
                  <a:lnTo>
                    <a:pt x="25934" y="14437"/>
                  </a:lnTo>
                  <a:lnTo>
                    <a:pt x="25846" y="14481"/>
                  </a:lnTo>
                  <a:lnTo>
                    <a:pt x="25802" y="14525"/>
                  </a:lnTo>
                  <a:lnTo>
                    <a:pt x="25758" y="14568"/>
                  </a:lnTo>
                  <a:lnTo>
                    <a:pt x="25758" y="14656"/>
                  </a:lnTo>
                  <a:lnTo>
                    <a:pt x="25802" y="14700"/>
                  </a:lnTo>
                  <a:lnTo>
                    <a:pt x="26460" y="15929"/>
                  </a:lnTo>
                  <a:lnTo>
                    <a:pt x="25583" y="19527"/>
                  </a:lnTo>
                  <a:lnTo>
                    <a:pt x="25012" y="22774"/>
                  </a:lnTo>
                  <a:lnTo>
                    <a:pt x="25012" y="22818"/>
                  </a:lnTo>
                  <a:lnTo>
                    <a:pt x="25100" y="24222"/>
                  </a:lnTo>
                  <a:lnTo>
                    <a:pt x="25100" y="24266"/>
                  </a:lnTo>
                  <a:lnTo>
                    <a:pt x="25802" y="26548"/>
                  </a:lnTo>
                  <a:lnTo>
                    <a:pt x="26197" y="31726"/>
                  </a:lnTo>
                  <a:lnTo>
                    <a:pt x="26065" y="32735"/>
                  </a:lnTo>
                  <a:lnTo>
                    <a:pt x="25495" y="34271"/>
                  </a:lnTo>
                  <a:lnTo>
                    <a:pt x="23828" y="36245"/>
                  </a:lnTo>
                  <a:lnTo>
                    <a:pt x="22248" y="37562"/>
                  </a:lnTo>
                  <a:lnTo>
                    <a:pt x="20624" y="38220"/>
                  </a:lnTo>
                  <a:lnTo>
                    <a:pt x="18913" y="38571"/>
                  </a:lnTo>
                  <a:lnTo>
                    <a:pt x="16851" y="38615"/>
                  </a:lnTo>
                  <a:lnTo>
                    <a:pt x="12594" y="37606"/>
                  </a:lnTo>
                  <a:lnTo>
                    <a:pt x="11365" y="36509"/>
                  </a:lnTo>
                  <a:lnTo>
                    <a:pt x="11278" y="36465"/>
                  </a:lnTo>
                  <a:lnTo>
                    <a:pt x="6802" y="36201"/>
                  </a:lnTo>
                  <a:lnTo>
                    <a:pt x="4081" y="35412"/>
                  </a:lnTo>
                  <a:lnTo>
                    <a:pt x="2545" y="34885"/>
                  </a:lnTo>
                  <a:lnTo>
                    <a:pt x="2238" y="34446"/>
                  </a:lnTo>
                  <a:lnTo>
                    <a:pt x="2194" y="33656"/>
                  </a:lnTo>
                  <a:lnTo>
                    <a:pt x="2151" y="33569"/>
                  </a:lnTo>
                  <a:lnTo>
                    <a:pt x="351" y="29839"/>
                  </a:lnTo>
                  <a:lnTo>
                    <a:pt x="395" y="28961"/>
                  </a:lnTo>
                  <a:lnTo>
                    <a:pt x="615" y="28698"/>
                  </a:lnTo>
                  <a:lnTo>
                    <a:pt x="3642" y="27601"/>
                  </a:lnTo>
                  <a:lnTo>
                    <a:pt x="3730" y="27557"/>
                  </a:lnTo>
                  <a:lnTo>
                    <a:pt x="4827" y="26548"/>
                  </a:lnTo>
                  <a:lnTo>
                    <a:pt x="4827" y="26504"/>
                  </a:lnTo>
                  <a:lnTo>
                    <a:pt x="6056" y="24749"/>
                  </a:lnTo>
                  <a:lnTo>
                    <a:pt x="6056" y="24705"/>
                  </a:lnTo>
                  <a:lnTo>
                    <a:pt x="8206" y="20799"/>
                  </a:lnTo>
                  <a:lnTo>
                    <a:pt x="9830" y="17772"/>
                  </a:lnTo>
                  <a:lnTo>
                    <a:pt x="9830" y="17728"/>
                  </a:lnTo>
                  <a:lnTo>
                    <a:pt x="11058" y="13910"/>
                  </a:lnTo>
                  <a:lnTo>
                    <a:pt x="11673" y="11672"/>
                  </a:lnTo>
                  <a:lnTo>
                    <a:pt x="11673" y="11628"/>
                  </a:lnTo>
                  <a:lnTo>
                    <a:pt x="11936" y="8206"/>
                  </a:lnTo>
                  <a:lnTo>
                    <a:pt x="12068" y="6451"/>
                  </a:lnTo>
                  <a:lnTo>
                    <a:pt x="12068" y="6407"/>
                  </a:lnTo>
                  <a:lnTo>
                    <a:pt x="11585" y="4257"/>
                  </a:lnTo>
                  <a:lnTo>
                    <a:pt x="11673" y="2765"/>
                  </a:lnTo>
                  <a:lnTo>
                    <a:pt x="13077" y="263"/>
                  </a:lnTo>
                  <a:lnTo>
                    <a:pt x="13077" y="220"/>
                  </a:lnTo>
                  <a:lnTo>
                    <a:pt x="13077" y="132"/>
                  </a:lnTo>
                  <a:lnTo>
                    <a:pt x="13077" y="88"/>
                  </a:lnTo>
                  <a:lnTo>
                    <a:pt x="12989" y="44"/>
                  </a:lnTo>
                  <a:lnTo>
                    <a:pt x="1294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1" name="Google Shape;3071;p126"/>
            <p:cNvSpPr/>
            <p:nvPr/>
          </p:nvSpPr>
          <p:spPr>
            <a:xfrm>
              <a:off x="4019525" y="841725"/>
              <a:ext cx="410300" cy="1012575"/>
            </a:xfrm>
            <a:custGeom>
              <a:avLst/>
              <a:gdLst/>
              <a:ahLst/>
              <a:cxnLst/>
              <a:rect l="l" t="t" r="r" b="b"/>
              <a:pathLst>
                <a:path w="16412" h="40503" extrusionOk="0">
                  <a:moveTo>
                    <a:pt x="14349" y="1"/>
                  </a:moveTo>
                  <a:lnTo>
                    <a:pt x="14305" y="45"/>
                  </a:lnTo>
                  <a:lnTo>
                    <a:pt x="14261" y="89"/>
                  </a:lnTo>
                  <a:lnTo>
                    <a:pt x="12638" y="2809"/>
                  </a:lnTo>
                  <a:lnTo>
                    <a:pt x="12594" y="2897"/>
                  </a:lnTo>
                  <a:lnTo>
                    <a:pt x="12418" y="3906"/>
                  </a:lnTo>
                  <a:lnTo>
                    <a:pt x="12418" y="3950"/>
                  </a:lnTo>
                  <a:lnTo>
                    <a:pt x="12331" y="6013"/>
                  </a:lnTo>
                  <a:lnTo>
                    <a:pt x="12331" y="6056"/>
                  </a:lnTo>
                  <a:lnTo>
                    <a:pt x="12594" y="8119"/>
                  </a:lnTo>
                  <a:lnTo>
                    <a:pt x="12243" y="11234"/>
                  </a:lnTo>
                  <a:lnTo>
                    <a:pt x="11804" y="13165"/>
                  </a:lnTo>
                  <a:lnTo>
                    <a:pt x="10926" y="15578"/>
                  </a:lnTo>
                  <a:lnTo>
                    <a:pt x="9127" y="19440"/>
                  </a:lnTo>
                  <a:lnTo>
                    <a:pt x="7899" y="21415"/>
                  </a:lnTo>
                  <a:lnTo>
                    <a:pt x="4344" y="26549"/>
                  </a:lnTo>
                  <a:lnTo>
                    <a:pt x="3511" y="26724"/>
                  </a:lnTo>
                  <a:lnTo>
                    <a:pt x="3203" y="26505"/>
                  </a:lnTo>
                  <a:lnTo>
                    <a:pt x="2457" y="25539"/>
                  </a:lnTo>
                  <a:lnTo>
                    <a:pt x="2370" y="25451"/>
                  </a:lnTo>
                  <a:lnTo>
                    <a:pt x="1975" y="25276"/>
                  </a:lnTo>
                  <a:lnTo>
                    <a:pt x="1843" y="25276"/>
                  </a:lnTo>
                  <a:lnTo>
                    <a:pt x="1755" y="25364"/>
                  </a:lnTo>
                  <a:lnTo>
                    <a:pt x="44" y="28435"/>
                  </a:lnTo>
                  <a:lnTo>
                    <a:pt x="0" y="28567"/>
                  </a:lnTo>
                  <a:lnTo>
                    <a:pt x="220" y="29488"/>
                  </a:lnTo>
                  <a:lnTo>
                    <a:pt x="220" y="29532"/>
                  </a:lnTo>
                  <a:lnTo>
                    <a:pt x="1229" y="32165"/>
                  </a:lnTo>
                  <a:lnTo>
                    <a:pt x="2852" y="35588"/>
                  </a:lnTo>
                  <a:lnTo>
                    <a:pt x="3598" y="36509"/>
                  </a:lnTo>
                  <a:lnTo>
                    <a:pt x="3686" y="36553"/>
                  </a:lnTo>
                  <a:lnTo>
                    <a:pt x="4608" y="37080"/>
                  </a:lnTo>
                  <a:lnTo>
                    <a:pt x="7548" y="38133"/>
                  </a:lnTo>
                  <a:lnTo>
                    <a:pt x="11365" y="39405"/>
                  </a:lnTo>
                  <a:lnTo>
                    <a:pt x="14130" y="40151"/>
                  </a:lnTo>
                  <a:lnTo>
                    <a:pt x="14174" y="40195"/>
                  </a:lnTo>
                  <a:lnTo>
                    <a:pt x="16236" y="40459"/>
                  </a:lnTo>
                  <a:lnTo>
                    <a:pt x="16236" y="40502"/>
                  </a:lnTo>
                  <a:lnTo>
                    <a:pt x="16368" y="40459"/>
                  </a:lnTo>
                  <a:lnTo>
                    <a:pt x="16412" y="40327"/>
                  </a:lnTo>
                  <a:lnTo>
                    <a:pt x="16412" y="40283"/>
                  </a:lnTo>
                  <a:lnTo>
                    <a:pt x="16412" y="40195"/>
                  </a:lnTo>
                  <a:lnTo>
                    <a:pt x="16324" y="40151"/>
                  </a:lnTo>
                  <a:lnTo>
                    <a:pt x="16280" y="40151"/>
                  </a:lnTo>
                  <a:lnTo>
                    <a:pt x="14217" y="39844"/>
                  </a:lnTo>
                  <a:lnTo>
                    <a:pt x="11497" y="39054"/>
                  </a:lnTo>
                  <a:lnTo>
                    <a:pt x="7679" y="37826"/>
                  </a:lnTo>
                  <a:lnTo>
                    <a:pt x="4739" y="36773"/>
                  </a:lnTo>
                  <a:lnTo>
                    <a:pt x="3862" y="36290"/>
                  </a:lnTo>
                  <a:lnTo>
                    <a:pt x="3160" y="35412"/>
                  </a:lnTo>
                  <a:lnTo>
                    <a:pt x="1580" y="32034"/>
                  </a:lnTo>
                  <a:lnTo>
                    <a:pt x="571" y="29401"/>
                  </a:lnTo>
                  <a:lnTo>
                    <a:pt x="395" y="28567"/>
                  </a:lnTo>
                  <a:lnTo>
                    <a:pt x="1975" y="25671"/>
                  </a:lnTo>
                  <a:lnTo>
                    <a:pt x="2194" y="25759"/>
                  </a:lnTo>
                  <a:lnTo>
                    <a:pt x="2940" y="26724"/>
                  </a:lnTo>
                  <a:lnTo>
                    <a:pt x="2984" y="26768"/>
                  </a:lnTo>
                  <a:lnTo>
                    <a:pt x="3379" y="27075"/>
                  </a:lnTo>
                  <a:lnTo>
                    <a:pt x="3555" y="27075"/>
                  </a:lnTo>
                  <a:lnTo>
                    <a:pt x="4476" y="26856"/>
                  </a:lnTo>
                  <a:lnTo>
                    <a:pt x="4564" y="26768"/>
                  </a:lnTo>
                  <a:lnTo>
                    <a:pt x="8162" y="21634"/>
                  </a:lnTo>
                  <a:lnTo>
                    <a:pt x="9435" y="19615"/>
                  </a:lnTo>
                  <a:lnTo>
                    <a:pt x="9435" y="19572"/>
                  </a:lnTo>
                  <a:lnTo>
                    <a:pt x="11234" y="15710"/>
                  </a:lnTo>
                  <a:lnTo>
                    <a:pt x="12155" y="13253"/>
                  </a:lnTo>
                  <a:lnTo>
                    <a:pt x="12594" y="11278"/>
                  </a:lnTo>
                  <a:lnTo>
                    <a:pt x="12945" y="8163"/>
                  </a:lnTo>
                  <a:lnTo>
                    <a:pt x="12945" y="8119"/>
                  </a:lnTo>
                  <a:lnTo>
                    <a:pt x="12682" y="6013"/>
                  </a:lnTo>
                  <a:lnTo>
                    <a:pt x="12726" y="3994"/>
                  </a:lnTo>
                  <a:lnTo>
                    <a:pt x="12945" y="2985"/>
                  </a:lnTo>
                  <a:lnTo>
                    <a:pt x="14569" y="264"/>
                  </a:lnTo>
                  <a:lnTo>
                    <a:pt x="14569" y="220"/>
                  </a:lnTo>
                  <a:lnTo>
                    <a:pt x="14569" y="133"/>
                  </a:lnTo>
                  <a:lnTo>
                    <a:pt x="14525" y="89"/>
                  </a:lnTo>
                  <a:lnTo>
                    <a:pt x="14481" y="45"/>
                  </a:lnTo>
                  <a:lnTo>
                    <a:pt x="1443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2" name="Google Shape;3072;p126"/>
            <p:cNvSpPr/>
            <p:nvPr/>
          </p:nvSpPr>
          <p:spPr>
            <a:xfrm>
              <a:off x="3981125" y="801150"/>
              <a:ext cx="444300" cy="1074000"/>
            </a:xfrm>
            <a:custGeom>
              <a:avLst/>
              <a:gdLst/>
              <a:ahLst/>
              <a:cxnLst/>
              <a:rect l="l" t="t" r="r" b="b"/>
              <a:pathLst>
                <a:path w="17772" h="42960" extrusionOk="0">
                  <a:moveTo>
                    <a:pt x="16192" y="0"/>
                  </a:moveTo>
                  <a:lnTo>
                    <a:pt x="16148" y="44"/>
                  </a:lnTo>
                  <a:lnTo>
                    <a:pt x="15183" y="1536"/>
                  </a:lnTo>
                  <a:lnTo>
                    <a:pt x="14437" y="2677"/>
                  </a:lnTo>
                  <a:lnTo>
                    <a:pt x="13910" y="3599"/>
                  </a:lnTo>
                  <a:lnTo>
                    <a:pt x="13691" y="3993"/>
                  </a:lnTo>
                  <a:lnTo>
                    <a:pt x="13516" y="4388"/>
                  </a:lnTo>
                  <a:lnTo>
                    <a:pt x="13340" y="4783"/>
                  </a:lnTo>
                  <a:lnTo>
                    <a:pt x="13252" y="5222"/>
                  </a:lnTo>
                  <a:lnTo>
                    <a:pt x="13165" y="5617"/>
                  </a:lnTo>
                  <a:lnTo>
                    <a:pt x="13121" y="6100"/>
                  </a:lnTo>
                  <a:lnTo>
                    <a:pt x="13077" y="7153"/>
                  </a:lnTo>
                  <a:lnTo>
                    <a:pt x="13165" y="8513"/>
                  </a:lnTo>
                  <a:lnTo>
                    <a:pt x="13252" y="10224"/>
                  </a:lnTo>
                  <a:lnTo>
                    <a:pt x="12726" y="13121"/>
                  </a:lnTo>
                  <a:lnTo>
                    <a:pt x="11892" y="15051"/>
                  </a:lnTo>
                  <a:lnTo>
                    <a:pt x="9873" y="19264"/>
                  </a:lnTo>
                  <a:lnTo>
                    <a:pt x="7636" y="23564"/>
                  </a:lnTo>
                  <a:lnTo>
                    <a:pt x="6012" y="25714"/>
                  </a:lnTo>
                  <a:lnTo>
                    <a:pt x="5134" y="26329"/>
                  </a:lnTo>
                  <a:lnTo>
                    <a:pt x="4520" y="26021"/>
                  </a:lnTo>
                  <a:lnTo>
                    <a:pt x="3774" y="25407"/>
                  </a:lnTo>
                  <a:lnTo>
                    <a:pt x="3642" y="25363"/>
                  </a:lnTo>
                  <a:lnTo>
                    <a:pt x="3291" y="25319"/>
                  </a:lnTo>
                  <a:lnTo>
                    <a:pt x="3204" y="25319"/>
                  </a:lnTo>
                  <a:lnTo>
                    <a:pt x="3160" y="25363"/>
                  </a:lnTo>
                  <a:lnTo>
                    <a:pt x="2545" y="26241"/>
                  </a:lnTo>
                  <a:lnTo>
                    <a:pt x="2502" y="26241"/>
                  </a:lnTo>
                  <a:lnTo>
                    <a:pt x="1799" y="27689"/>
                  </a:lnTo>
                  <a:lnTo>
                    <a:pt x="264" y="28961"/>
                  </a:lnTo>
                  <a:lnTo>
                    <a:pt x="220" y="29049"/>
                  </a:lnTo>
                  <a:lnTo>
                    <a:pt x="0" y="29707"/>
                  </a:lnTo>
                  <a:lnTo>
                    <a:pt x="0" y="29795"/>
                  </a:lnTo>
                  <a:lnTo>
                    <a:pt x="351" y="30760"/>
                  </a:lnTo>
                  <a:lnTo>
                    <a:pt x="2677" y="36202"/>
                  </a:lnTo>
                  <a:lnTo>
                    <a:pt x="2677" y="36245"/>
                  </a:lnTo>
                  <a:lnTo>
                    <a:pt x="3906" y="37913"/>
                  </a:lnTo>
                  <a:lnTo>
                    <a:pt x="4915" y="39054"/>
                  </a:lnTo>
                  <a:lnTo>
                    <a:pt x="4959" y="39098"/>
                  </a:lnTo>
                  <a:lnTo>
                    <a:pt x="6144" y="39800"/>
                  </a:lnTo>
                  <a:lnTo>
                    <a:pt x="6188" y="39800"/>
                  </a:lnTo>
                  <a:lnTo>
                    <a:pt x="8996" y="40853"/>
                  </a:lnTo>
                  <a:lnTo>
                    <a:pt x="14086" y="42389"/>
                  </a:lnTo>
                  <a:lnTo>
                    <a:pt x="14788" y="42389"/>
                  </a:lnTo>
                  <a:lnTo>
                    <a:pt x="17509" y="42959"/>
                  </a:lnTo>
                  <a:lnTo>
                    <a:pt x="17640" y="42959"/>
                  </a:lnTo>
                  <a:lnTo>
                    <a:pt x="17684" y="42915"/>
                  </a:lnTo>
                  <a:lnTo>
                    <a:pt x="17728" y="42871"/>
                  </a:lnTo>
                  <a:lnTo>
                    <a:pt x="17772" y="42828"/>
                  </a:lnTo>
                  <a:lnTo>
                    <a:pt x="17772" y="42740"/>
                  </a:lnTo>
                  <a:lnTo>
                    <a:pt x="17772" y="42696"/>
                  </a:lnTo>
                  <a:lnTo>
                    <a:pt x="17728" y="42652"/>
                  </a:lnTo>
                  <a:lnTo>
                    <a:pt x="17640" y="42608"/>
                  </a:lnTo>
                  <a:lnTo>
                    <a:pt x="17553" y="42608"/>
                  </a:lnTo>
                  <a:lnTo>
                    <a:pt x="14832" y="42038"/>
                  </a:lnTo>
                  <a:lnTo>
                    <a:pt x="14174" y="42038"/>
                  </a:lnTo>
                  <a:lnTo>
                    <a:pt x="9128" y="40502"/>
                  </a:lnTo>
                  <a:lnTo>
                    <a:pt x="6319" y="39493"/>
                  </a:lnTo>
                  <a:lnTo>
                    <a:pt x="5178" y="38834"/>
                  </a:lnTo>
                  <a:lnTo>
                    <a:pt x="4213" y="37694"/>
                  </a:lnTo>
                  <a:lnTo>
                    <a:pt x="2984" y="36026"/>
                  </a:lnTo>
                  <a:lnTo>
                    <a:pt x="702" y="30629"/>
                  </a:lnTo>
                  <a:lnTo>
                    <a:pt x="351" y="29751"/>
                  </a:lnTo>
                  <a:lnTo>
                    <a:pt x="527" y="29181"/>
                  </a:lnTo>
                  <a:lnTo>
                    <a:pt x="2019" y="27952"/>
                  </a:lnTo>
                  <a:lnTo>
                    <a:pt x="2063" y="27864"/>
                  </a:lnTo>
                  <a:lnTo>
                    <a:pt x="2809" y="26416"/>
                  </a:lnTo>
                  <a:lnTo>
                    <a:pt x="3379" y="25670"/>
                  </a:lnTo>
                  <a:lnTo>
                    <a:pt x="3555" y="25670"/>
                  </a:lnTo>
                  <a:lnTo>
                    <a:pt x="4301" y="26329"/>
                  </a:lnTo>
                  <a:lnTo>
                    <a:pt x="4345" y="26372"/>
                  </a:lnTo>
                  <a:lnTo>
                    <a:pt x="5091" y="26680"/>
                  </a:lnTo>
                  <a:lnTo>
                    <a:pt x="5178" y="26680"/>
                  </a:lnTo>
                  <a:lnTo>
                    <a:pt x="5266" y="26636"/>
                  </a:lnTo>
                  <a:lnTo>
                    <a:pt x="6231" y="25977"/>
                  </a:lnTo>
                  <a:lnTo>
                    <a:pt x="6275" y="25934"/>
                  </a:lnTo>
                  <a:lnTo>
                    <a:pt x="7943" y="23740"/>
                  </a:lnTo>
                  <a:lnTo>
                    <a:pt x="10181" y="19439"/>
                  </a:lnTo>
                  <a:lnTo>
                    <a:pt x="12199" y="15183"/>
                  </a:lnTo>
                  <a:lnTo>
                    <a:pt x="13077" y="13252"/>
                  </a:lnTo>
                  <a:lnTo>
                    <a:pt x="13077" y="13208"/>
                  </a:lnTo>
                  <a:lnTo>
                    <a:pt x="13603" y="10268"/>
                  </a:lnTo>
                  <a:lnTo>
                    <a:pt x="13603" y="10224"/>
                  </a:lnTo>
                  <a:lnTo>
                    <a:pt x="13516" y="8513"/>
                  </a:lnTo>
                  <a:lnTo>
                    <a:pt x="13428" y="7197"/>
                  </a:lnTo>
                  <a:lnTo>
                    <a:pt x="13472" y="6144"/>
                  </a:lnTo>
                  <a:lnTo>
                    <a:pt x="13516" y="5705"/>
                  </a:lnTo>
                  <a:lnTo>
                    <a:pt x="13603" y="5310"/>
                  </a:lnTo>
                  <a:lnTo>
                    <a:pt x="13691" y="4915"/>
                  </a:lnTo>
                  <a:lnTo>
                    <a:pt x="13823" y="4520"/>
                  </a:lnTo>
                  <a:lnTo>
                    <a:pt x="13998" y="4125"/>
                  </a:lnTo>
                  <a:lnTo>
                    <a:pt x="14218" y="3730"/>
                  </a:lnTo>
                  <a:lnTo>
                    <a:pt x="14744" y="2853"/>
                  </a:lnTo>
                  <a:lnTo>
                    <a:pt x="15490" y="1712"/>
                  </a:lnTo>
                  <a:lnTo>
                    <a:pt x="16456" y="264"/>
                  </a:lnTo>
                  <a:lnTo>
                    <a:pt x="16499" y="176"/>
                  </a:lnTo>
                  <a:lnTo>
                    <a:pt x="16499" y="132"/>
                  </a:lnTo>
                  <a:lnTo>
                    <a:pt x="16456" y="44"/>
                  </a:lnTo>
                  <a:lnTo>
                    <a:pt x="164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3" name="Google Shape;3073;p126"/>
            <p:cNvSpPr/>
            <p:nvPr/>
          </p:nvSpPr>
          <p:spPr>
            <a:xfrm>
              <a:off x="3930650" y="715575"/>
              <a:ext cx="492600" cy="1197950"/>
            </a:xfrm>
            <a:custGeom>
              <a:avLst/>
              <a:gdLst/>
              <a:ahLst/>
              <a:cxnLst/>
              <a:rect l="l" t="t" r="r" b="b"/>
              <a:pathLst>
                <a:path w="19704" h="47918" extrusionOk="0">
                  <a:moveTo>
                    <a:pt x="18080" y="1"/>
                  </a:moveTo>
                  <a:lnTo>
                    <a:pt x="17992" y="45"/>
                  </a:lnTo>
                  <a:lnTo>
                    <a:pt x="17948" y="88"/>
                  </a:lnTo>
                  <a:lnTo>
                    <a:pt x="17904" y="132"/>
                  </a:lnTo>
                  <a:lnTo>
                    <a:pt x="17904" y="176"/>
                  </a:lnTo>
                  <a:lnTo>
                    <a:pt x="17904" y="1668"/>
                  </a:lnTo>
                  <a:lnTo>
                    <a:pt x="17202" y="2853"/>
                  </a:lnTo>
                  <a:lnTo>
                    <a:pt x="15491" y="5530"/>
                  </a:lnTo>
                  <a:lnTo>
                    <a:pt x="14306" y="7811"/>
                  </a:lnTo>
                  <a:lnTo>
                    <a:pt x="14306" y="7855"/>
                  </a:lnTo>
                  <a:lnTo>
                    <a:pt x="13999" y="9391"/>
                  </a:lnTo>
                  <a:lnTo>
                    <a:pt x="13999" y="9435"/>
                  </a:lnTo>
                  <a:lnTo>
                    <a:pt x="13692" y="13691"/>
                  </a:lnTo>
                  <a:lnTo>
                    <a:pt x="12814" y="15008"/>
                  </a:lnTo>
                  <a:lnTo>
                    <a:pt x="10181" y="18211"/>
                  </a:lnTo>
                  <a:lnTo>
                    <a:pt x="6846" y="22072"/>
                  </a:lnTo>
                  <a:lnTo>
                    <a:pt x="4213" y="25100"/>
                  </a:lnTo>
                  <a:lnTo>
                    <a:pt x="4213" y="25144"/>
                  </a:lnTo>
                  <a:lnTo>
                    <a:pt x="3467" y="26548"/>
                  </a:lnTo>
                  <a:lnTo>
                    <a:pt x="3424" y="26636"/>
                  </a:lnTo>
                  <a:lnTo>
                    <a:pt x="3292" y="28391"/>
                  </a:lnTo>
                  <a:lnTo>
                    <a:pt x="2853" y="29357"/>
                  </a:lnTo>
                  <a:lnTo>
                    <a:pt x="1844" y="30278"/>
                  </a:lnTo>
                  <a:lnTo>
                    <a:pt x="133" y="30980"/>
                  </a:lnTo>
                  <a:lnTo>
                    <a:pt x="45" y="31068"/>
                  </a:lnTo>
                  <a:lnTo>
                    <a:pt x="1" y="31068"/>
                  </a:lnTo>
                  <a:lnTo>
                    <a:pt x="1" y="31200"/>
                  </a:lnTo>
                  <a:lnTo>
                    <a:pt x="176" y="34052"/>
                  </a:lnTo>
                  <a:lnTo>
                    <a:pt x="176" y="34096"/>
                  </a:lnTo>
                  <a:lnTo>
                    <a:pt x="922" y="36772"/>
                  </a:lnTo>
                  <a:lnTo>
                    <a:pt x="2941" y="41555"/>
                  </a:lnTo>
                  <a:lnTo>
                    <a:pt x="2985" y="41599"/>
                  </a:lnTo>
                  <a:lnTo>
                    <a:pt x="3950" y="42521"/>
                  </a:lnTo>
                  <a:lnTo>
                    <a:pt x="3994" y="42521"/>
                  </a:lnTo>
                  <a:lnTo>
                    <a:pt x="8163" y="45373"/>
                  </a:lnTo>
                  <a:lnTo>
                    <a:pt x="8163" y="45417"/>
                  </a:lnTo>
                  <a:lnTo>
                    <a:pt x="10883" y="46470"/>
                  </a:lnTo>
                  <a:lnTo>
                    <a:pt x="14920" y="47742"/>
                  </a:lnTo>
                  <a:lnTo>
                    <a:pt x="14964" y="47742"/>
                  </a:lnTo>
                  <a:lnTo>
                    <a:pt x="17641" y="47655"/>
                  </a:lnTo>
                  <a:lnTo>
                    <a:pt x="19177" y="47918"/>
                  </a:lnTo>
                  <a:lnTo>
                    <a:pt x="19221" y="47918"/>
                  </a:lnTo>
                  <a:lnTo>
                    <a:pt x="19528" y="47874"/>
                  </a:lnTo>
                  <a:lnTo>
                    <a:pt x="19615" y="47830"/>
                  </a:lnTo>
                  <a:lnTo>
                    <a:pt x="19659" y="47786"/>
                  </a:lnTo>
                  <a:lnTo>
                    <a:pt x="19703" y="47742"/>
                  </a:lnTo>
                  <a:lnTo>
                    <a:pt x="19703" y="47655"/>
                  </a:lnTo>
                  <a:lnTo>
                    <a:pt x="19659" y="47611"/>
                  </a:lnTo>
                  <a:lnTo>
                    <a:pt x="19615" y="47567"/>
                  </a:lnTo>
                  <a:lnTo>
                    <a:pt x="19572" y="47523"/>
                  </a:lnTo>
                  <a:lnTo>
                    <a:pt x="19484" y="47523"/>
                  </a:lnTo>
                  <a:lnTo>
                    <a:pt x="19221" y="47567"/>
                  </a:lnTo>
                  <a:lnTo>
                    <a:pt x="17685" y="47304"/>
                  </a:lnTo>
                  <a:lnTo>
                    <a:pt x="17641" y="47304"/>
                  </a:lnTo>
                  <a:lnTo>
                    <a:pt x="15008" y="47391"/>
                  </a:lnTo>
                  <a:lnTo>
                    <a:pt x="11015" y="46119"/>
                  </a:lnTo>
                  <a:lnTo>
                    <a:pt x="8338" y="45066"/>
                  </a:lnTo>
                  <a:lnTo>
                    <a:pt x="4213" y="42214"/>
                  </a:lnTo>
                  <a:lnTo>
                    <a:pt x="3248" y="41380"/>
                  </a:lnTo>
                  <a:lnTo>
                    <a:pt x="1273" y="36641"/>
                  </a:lnTo>
                  <a:lnTo>
                    <a:pt x="527" y="34008"/>
                  </a:lnTo>
                  <a:lnTo>
                    <a:pt x="352" y="31287"/>
                  </a:lnTo>
                  <a:lnTo>
                    <a:pt x="1975" y="30585"/>
                  </a:lnTo>
                  <a:lnTo>
                    <a:pt x="2063" y="30541"/>
                  </a:lnTo>
                  <a:lnTo>
                    <a:pt x="3116" y="29576"/>
                  </a:lnTo>
                  <a:lnTo>
                    <a:pt x="3160" y="29532"/>
                  </a:lnTo>
                  <a:lnTo>
                    <a:pt x="3643" y="28523"/>
                  </a:lnTo>
                  <a:lnTo>
                    <a:pt x="3643" y="28435"/>
                  </a:lnTo>
                  <a:lnTo>
                    <a:pt x="3775" y="26680"/>
                  </a:lnTo>
                  <a:lnTo>
                    <a:pt x="4521" y="25320"/>
                  </a:lnTo>
                  <a:lnTo>
                    <a:pt x="7110" y="22292"/>
                  </a:lnTo>
                  <a:lnTo>
                    <a:pt x="10444" y="18430"/>
                  </a:lnTo>
                  <a:lnTo>
                    <a:pt x="13121" y="15227"/>
                  </a:lnTo>
                  <a:lnTo>
                    <a:pt x="13999" y="13867"/>
                  </a:lnTo>
                  <a:lnTo>
                    <a:pt x="14043" y="13779"/>
                  </a:lnTo>
                  <a:lnTo>
                    <a:pt x="14350" y="9435"/>
                  </a:lnTo>
                  <a:lnTo>
                    <a:pt x="14657" y="7943"/>
                  </a:lnTo>
                  <a:lnTo>
                    <a:pt x="15798" y="5705"/>
                  </a:lnTo>
                  <a:lnTo>
                    <a:pt x="17509" y="3028"/>
                  </a:lnTo>
                  <a:lnTo>
                    <a:pt x="18211" y="1844"/>
                  </a:lnTo>
                  <a:lnTo>
                    <a:pt x="18255" y="1756"/>
                  </a:lnTo>
                  <a:lnTo>
                    <a:pt x="18255" y="176"/>
                  </a:lnTo>
                  <a:lnTo>
                    <a:pt x="18255" y="132"/>
                  </a:lnTo>
                  <a:lnTo>
                    <a:pt x="18211" y="88"/>
                  </a:lnTo>
                  <a:lnTo>
                    <a:pt x="18124" y="45"/>
                  </a:lnTo>
                  <a:lnTo>
                    <a:pt x="1808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4" name="Google Shape;3074;p126"/>
            <p:cNvSpPr/>
            <p:nvPr/>
          </p:nvSpPr>
          <p:spPr>
            <a:xfrm>
              <a:off x="3904325" y="661825"/>
              <a:ext cx="515625" cy="1271450"/>
            </a:xfrm>
            <a:custGeom>
              <a:avLst/>
              <a:gdLst/>
              <a:ahLst/>
              <a:cxnLst/>
              <a:rect l="l" t="t" r="r" b="b"/>
              <a:pathLst>
                <a:path w="20625" h="50858" extrusionOk="0">
                  <a:moveTo>
                    <a:pt x="18913" y="1"/>
                  </a:moveTo>
                  <a:lnTo>
                    <a:pt x="18825" y="44"/>
                  </a:lnTo>
                  <a:lnTo>
                    <a:pt x="18782" y="88"/>
                  </a:lnTo>
                  <a:lnTo>
                    <a:pt x="18782" y="132"/>
                  </a:lnTo>
                  <a:lnTo>
                    <a:pt x="18080" y="4125"/>
                  </a:lnTo>
                  <a:lnTo>
                    <a:pt x="16280" y="6978"/>
                  </a:lnTo>
                  <a:lnTo>
                    <a:pt x="14964" y="9347"/>
                  </a:lnTo>
                  <a:lnTo>
                    <a:pt x="14964" y="9391"/>
                  </a:lnTo>
                  <a:lnTo>
                    <a:pt x="14525" y="10707"/>
                  </a:lnTo>
                  <a:lnTo>
                    <a:pt x="14525" y="10751"/>
                  </a:lnTo>
                  <a:lnTo>
                    <a:pt x="13955" y="15271"/>
                  </a:lnTo>
                  <a:lnTo>
                    <a:pt x="13516" y="15885"/>
                  </a:lnTo>
                  <a:lnTo>
                    <a:pt x="12375" y="17202"/>
                  </a:lnTo>
                  <a:lnTo>
                    <a:pt x="10444" y="19352"/>
                  </a:lnTo>
                  <a:lnTo>
                    <a:pt x="8075" y="21941"/>
                  </a:lnTo>
                  <a:lnTo>
                    <a:pt x="4564" y="25802"/>
                  </a:lnTo>
                  <a:lnTo>
                    <a:pt x="4564" y="25846"/>
                  </a:lnTo>
                  <a:lnTo>
                    <a:pt x="3423" y="27514"/>
                  </a:lnTo>
                  <a:lnTo>
                    <a:pt x="3423" y="27645"/>
                  </a:lnTo>
                  <a:lnTo>
                    <a:pt x="3555" y="30366"/>
                  </a:lnTo>
                  <a:lnTo>
                    <a:pt x="3160" y="31419"/>
                  </a:lnTo>
                  <a:lnTo>
                    <a:pt x="2502" y="31989"/>
                  </a:lnTo>
                  <a:lnTo>
                    <a:pt x="132" y="32867"/>
                  </a:lnTo>
                  <a:lnTo>
                    <a:pt x="45" y="32955"/>
                  </a:lnTo>
                  <a:lnTo>
                    <a:pt x="1" y="33042"/>
                  </a:lnTo>
                  <a:lnTo>
                    <a:pt x="396" y="37562"/>
                  </a:lnTo>
                  <a:lnTo>
                    <a:pt x="1010" y="39844"/>
                  </a:lnTo>
                  <a:lnTo>
                    <a:pt x="2502" y="43793"/>
                  </a:lnTo>
                  <a:lnTo>
                    <a:pt x="2546" y="43881"/>
                  </a:lnTo>
                  <a:lnTo>
                    <a:pt x="3423" y="44846"/>
                  </a:lnTo>
                  <a:lnTo>
                    <a:pt x="3467" y="44890"/>
                  </a:lnTo>
                  <a:lnTo>
                    <a:pt x="7504" y="47655"/>
                  </a:lnTo>
                  <a:lnTo>
                    <a:pt x="9172" y="48620"/>
                  </a:lnTo>
                  <a:lnTo>
                    <a:pt x="9216" y="48620"/>
                  </a:lnTo>
                  <a:lnTo>
                    <a:pt x="11848" y="49717"/>
                  </a:lnTo>
                  <a:lnTo>
                    <a:pt x="15491" y="50858"/>
                  </a:lnTo>
                  <a:lnTo>
                    <a:pt x="15534" y="50858"/>
                  </a:lnTo>
                  <a:lnTo>
                    <a:pt x="18694" y="50682"/>
                  </a:lnTo>
                  <a:lnTo>
                    <a:pt x="20054" y="50858"/>
                  </a:lnTo>
                  <a:lnTo>
                    <a:pt x="20098" y="50858"/>
                  </a:lnTo>
                  <a:lnTo>
                    <a:pt x="20449" y="50814"/>
                  </a:lnTo>
                  <a:lnTo>
                    <a:pt x="20537" y="50770"/>
                  </a:lnTo>
                  <a:lnTo>
                    <a:pt x="20581" y="50726"/>
                  </a:lnTo>
                  <a:lnTo>
                    <a:pt x="20625" y="50682"/>
                  </a:lnTo>
                  <a:lnTo>
                    <a:pt x="20625" y="50595"/>
                  </a:lnTo>
                  <a:lnTo>
                    <a:pt x="20581" y="50507"/>
                  </a:lnTo>
                  <a:lnTo>
                    <a:pt x="20537" y="50463"/>
                  </a:lnTo>
                  <a:lnTo>
                    <a:pt x="20405" y="50463"/>
                  </a:lnTo>
                  <a:lnTo>
                    <a:pt x="20054" y="50507"/>
                  </a:lnTo>
                  <a:lnTo>
                    <a:pt x="18694" y="50331"/>
                  </a:lnTo>
                  <a:lnTo>
                    <a:pt x="15578" y="50507"/>
                  </a:lnTo>
                  <a:lnTo>
                    <a:pt x="11980" y="49410"/>
                  </a:lnTo>
                  <a:lnTo>
                    <a:pt x="9347" y="48313"/>
                  </a:lnTo>
                  <a:lnTo>
                    <a:pt x="7680" y="47347"/>
                  </a:lnTo>
                  <a:lnTo>
                    <a:pt x="3687" y="44583"/>
                  </a:lnTo>
                  <a:lnTo>
                    <a:pt x="2809" y="43661"/>
                  </a:lnTo>
                  <a:lnTo>
                    <a:pt x="1361" y="39756"/>
                  </a:lnTo>
                  <a:lnTo>
                    <a:pt x="703" y="37518"/>
                  </a:lnTo>
                  <a:lnTo>
                    <a:pt x="396" y="33130"/>
                  </a:lnTo>
                  <a:lnTo>
                    <a:pt x="2634" y="32296"/>
                  </a:lnTo>
                  <a:lnTo>
                    <a:pt x="2677" y="32296"/>
                  </a:lnTo>
                  <a:lnTo>
                    <a:pt x="3423" y="31638"/>
                  </a:lnTo>
                  <a:lnTo>
                    <a:pt x="3467" y="31550"/>
                  </a:lnTo>
                  <a:lnTo>
                    <a:pt x="3906" y="30453"/>
                  </a:lnTo>
                  <a:lnTo>
                    <a:pt x="3906" y="30410"/>
                  </a:lnTo>
                  <a:lnTo>
                    <a:pt x="3774" y="27689"/>
                  </a:lnTo>
                  <a:lnTo>
                    <a:pt x="4871" y="26065"/>
                  </a:lnTo>
                  <a:lnTo>
                    <a:pt x="8338" y="22160"/>
                  </a:lnTo>
                  <a:lnTo>
                    <a:pt x="10708" y="19615"/>
                  </a:lnTo>
                  <a:lnTo>
                    <a:pt x="12638" y="17421"/>
                  </a:lnTo>
                  <a:lnTo>
                    <a:pt x="13779" y="16105"/>
                  </a:lnTo>
                  <a:lnTo>
                    <a:pt x="14262" y="15446"/>
                  </a:lnTo>
                  <a:lnTo>
                    <a:pt x="14306" y="15359"/>
                  </a:lnTo>
                  <a:lnTo>
                    <a:pt x="14876" y="10795"/>
                  </a:lnTo>
                  <a:lnTo>
                    <a:pt x="15271" y="9479"/>
                  </a:lnTo>
                  <a:lnTo>
                    <a:pt x="16544" y="7153"/>
                  </a:lnTo>
                  <a:lnTo>
                    <a:pt x="18387" y="4301"/>
                  </a:lnTo>
                  <a:lnTo>
                    <a:pt x="18387" y="4213"/>
                  </a:lnTo>
                  <a:lnTo>
                    <a:pt x="19133" y="220"/>
                  </a:lnTo>
                  <a:lnTo>
                    <a:pt x="19089" y="132"/>
                  </a:lnTo>
                  <a:lnTo>
                    <a:pt x="19089" y="88"/>
                  </a:lnTo>
                  <a:lnTo>
                    <a:pt x="19045" y="44"/>
                  </a:lnTo>
                  <a:lnTo>
                    <a:pt x="1895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5" name="Google Shape;3075;p126"/>
            <p:cNvSpPr/>
            <p:nvPr/>
          </p:nvSpPr>
          <p:spPr>
            <a:xfrm>
              <a:off x="3881300" y="681575"/>
              <a:ext cx="525475" cy="1276950"/>
            </a:xfrm>
            <a:custGeom>
              <a:avLst/>
              <a:gdLst/>
              <a:ahLst/>
              <a:cxnLst/>
              <a:rect l="l" t="t" r="r" b="b"/>
              <a:pathLst>
                <a:path w="21019" h="51078" extrusionOk="0">
                  <a:moveTo>
                    <a:pt x="19176" y="0"/>
                  </a:moveTo>
                  <a:lnTo>
                    <a:pt x="19132" y="44"/>
                  </a:lnTo>
                  <a:lnTo>
                    <a:pt x="19088" y="88"/>
                  </a:lnTo>
                  <a:lnTo>
                    <a:pt x="19044" y="132"/>
                  </a:lnTo>
                  <a:lnTo>
                    <a:pt x="18255" y="3291"/>
                  </a:lnTo>
                  <a:lnTo>
                    <a:pt x="16455" y="6231"/>
                  </a:lnTo>
                  <a:lnTo>
                    <a:pt x="16412" y="6231"/>
                  </a:lnTo>
                  <a:lnTo>
                    <a:pt x="15007" y="9127"/>
                  </a:lnTo>
                  <a:lnTo>
                    <a:pt x="15007" y="9171"/>
                  </a:lnTo>
                  <a:lnTo>
                    <a:pt x="13998" y="13559"/>
                  </a:lnTo>
                  <a:lnTo>
                    <a:pt x="11980" y="16104"/>
                  </a:lnTo>
                  <a:lnTo>
                    <a:pt x="9829" y="18606"/>
                  </a:lnTo>
                  <a:lnTo>
                    <a:pt x="7284" y="21370"/>
                  </a:lnTo>
                  <a:lnTo>
                    <a:pt x="3160" y="26197"/>
                  </a:lnTo>
                  <a:lnTo>
                    <a:pt x="3116" y="26285"/>
                  </a:lnTo>
                  <a:lnTo>
                    <a:pt x="3116" y="26329"/>
                  </a:lnTo>
                  <a:lnTo>
                    <a:pt x="3555" y="30146"/>
                  </a:lnTo>
                  <a:lnTo>
                    <a:pt x="3247" y="30629"/>
                  </a:lnTo>
                  <a:lnTo>
                    <a:pt x="1799" y="31155"/>
                  </a:lnTo>
                  <a:lnTo>
                    <a:pt x="176" y="31506"/>
                  </a:lnTo>
                  <a:lnTo>
                    <a:pt x="88" y="31594"/>
                  </a:lnTo>
                  <a:lnTo>
                    <a:pt x="44" y="31682"/>
                  </a:lnTo>
                  <a:lnTo>
                    <a:pt x="0" y="32516"/>
                  </a:lnTo>
                  <a:lnTo>
                    <a:pt x="0" y="32560"/>
                  </a:lnTo>
                  <a:lnTo>
                    <a:pt x="527" y="38747"/>
                  </a:lnTo>
                  <a:lnTo>
                    <a:pt x="571" y="38834"/>
                  </a:lnTo>
                  <a:lnTo>
                    <a:pt x="1799" y="41862"/>
                  </a:lnTo>
                  <a:lnTo>
                    <a:pt x="2107" y="43617"/>
                  </a:lnTo>
                  <a:lnTo>
                    <a:pt x="2194" y="43749"/>
                  </a:lnTo>
                  <a:lnTo>
                    <a:pt x="4388" y="45460"/>
                  </a:lnTo>
                  <a:lnTo>
                    <a:pt x="7284" y="47084"/>
                  </a:lnTo>
                  <a:lnTo>
                    <a:pt x="8250" y="47830"/>
                  </a:lnTo>
                  <a:lnTo>
                    <a:pt x="10137" y="48927"/>
                  </a:lnTo>
                  <a:lnTo>
                    <a:pt x="12682" y="50024"/>
                  </a:lnTo>
                  <a:lnTo>
                    <a:pt x="15973" y="51033"/>
                  </a:lnTo>
                  <a:lnTo>
                    <a:pt x="16017" y="51077"/>
                  </a:lnTo>
                  <a:lnTo>
                    <a:pt x="16061" y="51077"/>
                  </a:lnTo>
                  <a:lnTo>
                    <a:pt x="19176" y="50594"/>
                  </a:lnTo>
                  <a:lnTo>
                    <a:pt x="20756" y="50814"/>
                  </a:lnTo>
                  <a:lnTo>
                    <a:pt x="20800" y="50814"/>
                  </a:lnTo>
                  <a:lnTo>
                    <a:pt x="20887" y="50858"/>
                  </a:lnTo>
                  <a:lnTo>
                    <a:pt x="20931" y="50814"/>
                  </a:lnTo>
                  <a:lnTo>
                    <a:pt x="21019" y="50770"/>
                  </a:lnTo>
                  <a:lnTo>
                    <a:pt x="21019" y="50682"/>
                  </a:lnTo>
                  <a:lnTo>
                    <a:pt x="21019" y="50638"/>
                  </a:lnTo>
                  <a:lnTo>
                    <a:pt x="21019" y="50594"/>
                  </a:lnTo>
                  <a:lnTo>
                    <a:pt x="20975" y="50507"/>
                  </a:lnTo>
                  <a:lnTo>
                    <a:pt x="20931" y="50507"/>
                  </a:lnTo>
                  <a:lnTo>
                    <a:pt x="20843" y="50463"/>
                  </a:lnTo>
                  <a:lnTo>
                    <a:pt x="19220" y="50243"/>
                  </a:lnTo>
                  <a:lnTo>
                    <a:pt x="19176" y="50243"/>
                  </a:lnTo>
                  <a:lnTo>
                    <a:pt x="16017" y="50726"/>
                  </a:lnTo>
                  <a:lnTo>
                    <a:pt x="12813" y="49673"/>
                  </a:lnTo>
                  <a:lnTo>
                    <a:pt x="10312" y="48620"/>
                  </a:lnTo>
                  <a:lnTo>
                    <a:pt x="8425" y="47523"/>
                  </a:lnTo>
                  <a:lnTo>
                    <a:pt x="7504" y="46777"/>
                  </a:lnTo>
                  <a:lnTo>
                    <a:pt x="7460" y="46777"/>
                  </a:lnTo>
                  <a:lnTo>
                    <a:pt x="4564" y="45153"/>
                  </a:lnTo>
                  <a:lnTo>
                    <a:pt x="2458" y="43486"/>
                  </a:lnTo>
                  <a:lnTo>
                    <a:pt x="2107" y="41774"/>
                  </a:lnTo>
                  <a:lnTo>
                    <a:pt x="878" y="38703"/>
                  </a:lnTo>
                  <a:lnTo>
                    <a:pt x="351" y="32516"/>
                  </a:lnTo>
                  <a:lnTo>
                    <a:pt x="395" y="31814"/>
                  </a:lnTo>
                  <a:lnTo>
                    <a:pt x="1887" y="31463"/>
                  </a:lnTo>
                  <a:lnTo>
                    <a:pt x="3423" y="30936"/>
                  </a:lnTo>
                  <a:lnTo>
                    <a:pt x="3511" y="30848"/>
                  </a:lnTo>
                  <a:lnTo>
                    <a:pt x="3862" y="30234"/>
                  </a:lnTo>
                  <a:lnTo>
                    <a:pt x="3906" y="30146"/>
                  </a:lnTo>
                  <a:lnTo>
                    <a:pt x="3467" y="26372"/>
                  </a:lnTo>
                  <a:lnTo>
                    <a:pt x="7548" y="21633"/>
                  </a:lnTo>
                  <a:lnTo>
                    <a:pt x="10093" y="18825"/>
                  </a:lnTo>
                  <a:lnTo>
                    <a:pt x="12287" y="16324"/>
                  </a:lnTo>
                  <a:lnTo>
                    <a:pt x="14305" y="13779"/>
                  </a:lnTo>
                  <a:lnTo>
                    <a:pt x="14349" y="13691"/>
                  </a:lnTo>
                  <a:lnTo>
                    <a:pt x="15358" y="9259"/>
                  </a:lnTo>
                  <a:lnTo>
                    <a:pt x="16763" y="6407"/>
                  </a:lnTo>
                  <a:lnTo>
                    <a:pt x="18562" y="3467"/>
                  </a:lnTo>
                  <a:lnTo>
                    <a:pt x="18606" y="3423"/>
                  </a:lnTo>
                  <a:lnTo>
                    <a:pt x="19395" y="220"/>
                  </a:lnTo>
                  <a:lnTo>
                    <a:pt x="19395" y="176"/>
                  </a:lnTo>
                  <a:lnTo>
                    <a:pt x="19352" y="88"/>
                  </a:lnTo>
                  <a:lnTo>
                    <a:pt x="19308" y="44"/>
                  </a:lnTo>
                  <a:lnTo>
                    <a:pt x="1926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6" name="Google Shape;3076;p126"/>
            <p:cNvSpPr/>
            <p:nvPr/>
          </p:nvSpPr>
          <p:spPr>
            <a:xfrm>
              <a:off x="3850575" y="669500"/>
              <a:ext cx="549625" cy="1310950"/>
            </a:xfrm>
            <a:custGeom>
              <a:avLst/>
              <a:gdLst/>
              <a:ahLst/>
              <a:cxnLst/>
              <a:rect l="l" t="t" r="r" b="b"/>
              <a:pathLst>
                <a:path w="21985" h="52438" extrusionOk="0">
                  <a:moveTo>
                    <a:pt x="19835" y="1"/>
                  </a:moveTo>
                  <a:lnTo>
                    <a:pt x="19791" y="45"/>
                  </a:lnTo>
                  <a:lnTo>
                    <a:pt x="19747" y="132"/>
                  </a:lnTo>
                  <a:lnTo>
                    <a:pt x="18957" y="3336"/>
                  </a:lnTo>
                  <a:lnTo>
                    <a:pt x="18430" y="4433"/>
                  </a:lnTo>
                  <a:lnTo>
                    <a:pt x="17158" y="6319"/>
                  </a:lnTo>
                  <a:lnTo>
                    <a:pt x="17114" y="6319"/>
                  </a:lnTo>
                  <a:lnTo>
                    <a:pt x="15798" y="9040"/>
                  </a:lnTo>
                  <a:lnTo>
                    <a:pt x="15095" y="11892"/>
                  </a:lnTo>
                  <a:lnTo>
                    <a:pt x="14437" y="13165"/>
                  </a:lnTo>
                  <a:lnTo>
                    <a:pt x="12243" y="16017"/>
                  </a:lnTo>
                  <a:lnTo>
                    <a:pt x="10093" y="18430"/>
                  </a:lnTo>
                  <a:lnTo>
                    <a:pt x="7767" y="21063"/>
                  </a:lnTo>
                  <a:lnTo>
                    <a:pt x="3599" y="25890"/>
                  </a:lnTo>
                  <a:lnTo>
                    <a:pt x="3555" y="26022"/>
                  </a:lnTo>
                  <a:lnTo>
                    <a:pt x="3599" y="26899"/>
                  </a:lnTo>
                  <a:lnTo>
                    <a:pt x="3862" y="29357"/>
                  </a:lnTo>
                  <a:lnTo>
                    <a:pt x="3730" y="30892"/>
                  </a:lnTo>
                  <a:lnTo>
                    <a:pt x="2063" y="31156"/>
                  </a:lnTo>
                  <a:lnTo>
                    <a:pt x="659" y="31463"/>
                  </a:lnTo>
                  <a:lnTo>
                    <a:pt x="571" y="31507"/>
                  </a:lnTo>
                  <a:lnTo>
                    <a:pt x="264" y="31814"/>
                  </a:lnTo>
                  <a:lnTo>
                    <a:pt x="176" y="31902"/>
                  </a:lnTo>
                  <a:lnTo>
                    <a:pt x="1" y="32692"/>
                  </a:lnTo>
                  <a:lnTo>
                    <a:pt x="1" y="32735"/>
                  </a:lnTo>
                  <a:lnTo>
                    <a:pt x="308" y="34973"/>
                  </a:lnTo>
                  <a:lnTo>
                    <a:pt x="834" y="40546"/>
                  </a:lnTo>
                  <a:lnTo>
                    <a:pt x="834" y="40590"/>
                  </a:lnTo>
                  <a:lnTo>
                    <a:pt x="1405" y="42082"/>
                  </a:lnTo>
                  <a:lnTo>
                    <a:pt x="1361" y="45461"/>
                  </a:lnTo>
                  <a:lnTo>
                    <a:pt x="1361" y="45548"/>
                  </a:lnTo>
                  <a:lnTo>
                    <a:pt x="1405" y="45592"/>
                  </a:lnTo>
                  <a:lnTo>
                    <a:pt x="1493" y="45636"/>
                  </a:lnTo>
                  <a:lnTo>
                    <a:pt x="1536" y="45636"/>
                  </a:lnTo>
                  <a:lnTo>
                    <a:pt x="2941" y="45548"/>
                  </a:lnTo>
                  <a:lnTo>
                    <a:pt x="4213" y="46294"/>
                  </a:lnTo>
                  <a:lnTo>
                    <a:pt x="6934" y="47918"/>
                  </a:lnTo>
                  <a:lnTo>
                    <a:pt x="6978" y="47918"/>
                  </a:lnTo>
                  <a:lnTo>
                    <a:pt x="8294" y="48532"/>
                  </a:lnTo>
                  <a:lnTo>
                    <a:pt x="10181" y="49849"/>
                  </a:lnTo>
                  <a:lnTo>
                    <a:pt x="10225" y="49893"/>
                  </a:lnTo>
                  <a:lnTo>
                    <a:pt x="12594" y="51077"/>
                  </a:lnTo>
                  <a:lnTo>
                    <a:pt x="12638" y="51077"/>
                  </a:lnTo>
                  <a:lnTo>
                    <a:pt x="16324" y="52438"/>
                  </a:lnTo>
                  <a:lnTo>
                    <a:pt x="17333" y="52438"/>
                  </a:lnTo>
                  <a:lnTo>
                    <a:pt x="20405" y="51911"/>
                  </a:lnTo>
                  <a:lnTo>
                    <a:pt x="21765" y="52087"/>
                  </a:lnTo>
                  <a:lnTo>
                    <a:pt x="21853" y="52087"/>
                  </a:lnTo>
                  <a:lnTo>
                    <a:pt x="21897" y="52043"/>
                  </a:lnTo>
                  <a:lnTo>
                    <a:pt x="21941" y="51999"/>
                  </a:lnTo>
                  <a:lnTo>
                    <a:pt x="21985" y="51955"/>
                  </a:lnTo>
                  <a:lnTo>
                    <a:pt x="21985" y="51867"/>
                  </a:lnTo>
                  <a:lnTo>
                    <a:pt x="21941" y="51823"/>
                  </a:lnTo>
                  <a:lnTo>
                    <a:pt x="21897" y="51779"/>
                  </a:lnTo>
                  <a:lnTo>
                    <a:pt x="21809" y="51736"/>
                  </a:lnTo>
                  <a:lnTo>
                    <a:pt x="20449" y="51560"/>
                  </a:lnTo>
                  <a:lnTo>
                    <a:pt x="20405" y="51560"/>
                  </a:lnTo>
                  <a:lnTo>
                    <a:pt x="17290" y="52087"/>
                  </a:lnTo>
                  <a:lnTo>
                    <a:pt x="16412" y="52087"/>
                  </a:lnTo>
                  <a:lnTo>
                    <a:pt x="12726" y="50770"/>
                  </a:lnTo>
                  <a:lnTo>
                    <a:pt x="10356" y="49585"/>
                  </a:lnTo>
                  <a:lnTo>
                    <a:pt x="8470" y="48225"/>
                  </a:lnTo>
                  <a:lnTo>
                    <a:pt x="7109" y="47611"/>
                  </a:lnTo>
                  <a:lnTo>
                    <a:pt x="4389" y="45987"/>
                  </a:lnTo>
                  <a:lnTo>
                    <a:pt x="3072" y="45197"/>
                  </a:lnTo>
                  <a:lnTo>
                    <a:pt x="2941" y="45197"/>
                  </a:lnTo>
                  <a:lnTo>
                    <a:pt x="1712" y="45285"/>
                  </a:lnTo>
                  <a:lnTo>
                    <a:pt x="1756" y="42082"/>
                  </a:lnTo>
                  <a:lnTo>
                    <a:pt x="1756" y="41994"/>
                  </a:lnTo>
                  <a:lnTo>
                    <a:pt x="1185" y="40458"/>
                  </a:lnTo>
                  <a:lnTo>
                    <a:pt x="659" y="34929"/>
                  </a:lnTo>
                  <a:lnTo>
                    <a:pt x="352" y="32735"/>
                  </a:lnTo>
                  <a:lnTo>
                    <a:pt x="527" y="32033"/>
                  </a:lnTo>
                  <a:lnTo>
                    <a:pt x="790" y="31770"/>
                  </a:lnTo>
                  <a:lnTo>
                    <a:pt x="2151" y="31463"/>
                  </a:lnTo>
                  <a:lnTo>
                    <a:pt x="3906" y="31243"/>
                  </a:lnTo>
                  <a:lnTo>
                    <a:pt x="3994" y="31200"/>
                  </a:lnTo>
                  <a:lnTo>
                    <a:pt x="4038" y="31068"/>
                  </a:lnTo>
                  <a:lnTo>
                    <a:pt x="4213" y="29401"/>
                  </a:lnTo>
                  <a:lnTo>
                    <a:pt x="4213" y="29357"/>
                  </a:lnTo>
                  <a:lnTo>
                    <a:pt x="3950" y="26855"/>
                  </a:lnTo>
                  <a:lnTo>
                    <a:pt x="3906" y="26066"/>
                  </a:lnTo>
                  <a:lnTo>
                    <a:pt x="8031" y="21283"/>
                  </a:lnTo>
                  <a:lnTo>
                    <a:pt x="10356" y="18694"/>
                  </a:lnTo>
                  <a:lnTo>
                    <a:pt x="12507" y="16236"/>
                  </a:lnTo>
                  <a:lnTo>
                    <a:pt x="14701" y="13340"/>
                  </a:lnTo>
                  <a:lnTo>
                    <a:pt x="14744" y="13340"/>
                  </a:lnTo>
                  <a:lnTo>
                    <a:pt x="15403" y="12024"/>
                  </a:lnTo>
                  <a:lnTo>
                    <a:pt x="15447" y="11980"/>
                  </a:lnTo>
                  <a:lnTo>
                    <a:pt x="16149" y="9172"/>
                  </a:lnTo>
                  <a:lnTo>
                    <a:pt x="17421" y="6495"/>
                  </a:lnTo>
                  <a:lnTo>
                    <a:pt x="18694" y="4608"/>
                  </a:lnTo>
                  <a:lnTo>
                    <a:pt x="19308" y="3511"/>
                  </a:lnTo>
                  <a:lnTo>
                    <a:pt x="19308" y="3467"/>
                  </a:lnTo>
                  <a:lnTo>
                    <a:pt x="20098" y="220"/>
                  </a:lnTo>
                  <a:lnTo>
                    <a:pt x="20098" y="132"/>
                  </a:lnTo>
                  <a:lnTo>
                    <a:pt x="20098" y="88"/>
                  </a:lnTo>
                  <a:lnTo>
                    <a:pt x="2005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7" name="Google Shape;3077;p126"/>
            <p:cNvSpPr/>
            <p:nvPr/>
          </p:nvSpPr>
          <p:spPr>
            <a:xfrm>
              <a:off x="3590575" y="1937650"/>
              <a:ext cx="1971375" cy="750375"/>
            </a:xfrm>
            <a:custGeom>
              <a:avLst/>
              <a:gdLst/>
              <a:ahLst/>
              <a:cxnLst/>
              <a:rect l="l" t="t" r="r" b="b"/>
              <a:pathLst>
                <a:path w="78855" h="30015" extrusionOk="0">
                  <a:moveTo>
                    <a:pt x="75344" y="0"/>
                  </a:moveTo>
                  <a:lnTo>
                    <a:pt x="75256" y="44"/>
                  </a:lnTo>
                  <a:lnTo>
                    <a:pt x="72228" y="1536"/>
                  </a:lnTo>
                  <a:lnTo>
                    <a:pt x="66655" y="3511"/>
                  </a:lnTo>
                  <a:lnTo>
                    <a:pt x="62531" y="4959"/>
                  </a:lnTo>
                  <a:lnTo>
                    <a:pt x="59020" y="6231"/>
                  </a:lnTo>
                  <a:lnTo>
                    <a:pt x="55905" y="7284"/>
                  </a:lnTo>
                  <a:lnTo>
                    <a:pt x="51955" y="7416"/>
                  </a:lnTo>
                  <a:lnTo>
                    <a:pt x="51868" y="7460"/>
                  </a:lnTo>
                  <a:lnTo>
                    <a:pt x="48489" y="9171"/>
                  </a:lnTo>
                  <a:lnTo>
                    <a:pt x="43662" y="11716"/>
                  </a:lnTo>
                  <a:lnTo>
                    <a:pt x="40898" y="12726"/>
                  </a:lnTo>
                  <a:lnTo>
                    <a:pt x="35895" y="13735"/>
                  </a:lnTo>
                  <a:lnTo>
                    <a:pt x="32341" y="14349"/>
                  </a:lnTo>
                  <a:lnTo>
                    <a:pt x="29050" y="14832"/>
                  </a:lnTo>
                  <a:lnTo>
                    <a:pt x="27382" y="15227"/>
                  </a:lnTo>
                  <a:lnTo>
                    <a:pt x="26636" y="15534"/>
                  </a:lnTo>
                  <a:lnTo>
                    <a:pt x="25803" y="15490"/>
                  </a:lnTo>
                  <a:lnTo>
                    <a:pt x="25759" y="15490"/>
                  </a:lnTo>
                  <a:lnTo>
                    <a:pt x="25320" y="15622"/>
                  </a:lnTo>
                  <a:lnTo>
                    <a:pt x="25232" y="15666"/>
                  </a:lnTo>
                  <a:lnTo>
                    <a:pt x="25188" y="15753"/>
                  </a:lnTo>
                  <a:lnTo>
                    <a:pt x="24398" y="20098"/>
                  </a:lnTo>
                  <a:lnTo>
                    <a:pt x="24135" y="22555"/>
                  </a:lnTo>
                  <a:lnTo>
                    <a:pt x="23696" y="24529"/>
                  </a:lnTo>
                  <a:lnTo>
                    <a:pt x="22863" y="26680"/>
                  </a:lnTo>
                  <a:lnTo>
                    <a:pt x="21766" y="28698"/>
                  </a:lnTo>
                  <a:lnTo>
                    <a:pt x="20888" y="29532"/>
                  </a:lnTo>
                  <a:lnTo>
                    <a:pt x="20318" y="29663"/>
                  </a:lnTo>
                  <a:lnTo>
                    <a:pt x="17509" y="29181"/>
                  </a:lnTo>
                  <a:lnTo>
                    <a:pt x="11805" y="27820"/>
                  </a:lnTo>
                  <a:lnTo>
                    <a:pt x="7285" y="27075"/>
                  </a:lnTo>
                  <a:lnTo>
                    <a:pt x="5223" y="27075"/>
                  </a:lnTo>
                  <a:lnTo>
                    <a:pt x="220" y="25363"/>
                  </a:lnTo>
                  <a:lnTo>
                    <a:pt x="176" y="25363"/>
                  </a:lnTo>
                  <a:lnTo>
                    <a:pt x="89" y="25407"/>
                  </a:lnTo>
                  <a:lnTo>
                    <a:pt x="45" y="25407"/>
                  </a:lnTo>
                  <a:lnTo>
                    <a:pt x="1" y="25495"/>
                  </a:lnTo>
                  <a:lnTo>
                    <a:pt x="1" y="25539"/>
                  </a:lnTo>
                  <a:lnTo>
                    <a:pt x="45" y="25626"/>
                  </a:lnTo>
                  <a:lnTo>
                    <a:pt x="89" y="25670"/>
                  </a:lnTo>
                  <a:lnTo>
                    <a:pt x="133" y="25714"/>
                  </a:lnTo>
                  <a:lnTo>
                    <a:pt x="5135" y="27426"/>
                  </a:lnTo>
                  <a:lnTo>
                    <a:pt x="7241" y="27426"/>
                  </a:lnTo>
                  <a:lnTo>
                    <a:pt x="11717" y="28172"/>
                  </a:lnTo>
                  <a:lnTo>
                    <a:pt x="17465" y="29532"/>
                  </a:lnTo>
                  <a:lnTo>
                    <a:pt x="20318" y="30014"/>
                  </a:lnTo>
                  <a:lnTo>
                    <a:pt x="20361" y="30014"/>
                  </a:lnTo>
                  <a:lnTo>
                    <a:pt x="21020" y="29883"/>
                  </a:lnTo>
                  <a:lnTo>
                    <a:pt x="21107" y="29839"/>
                  </a:lnTo>
                  <a:lnTo>
                    <a:pt x="22029" y="28961"/>
                  </a:lnTo>
                  <a:lnTo>
                    <a:pt x="22073" y="28917"/>
                  </a:lnTo>
                  <a:lnTo>
                    <a:pt x="23170" y="26855"/>
                  </a:lnTo>
                  <a:lnTo>
                    <a:pt x="23170" y="26811"/>
                  </a:lnTo>
                  <a:lnTo>
                    <a:pt x="24047" y="24661"/>
                  </a:lnTo>
                  <a:lnTo>
                    <a:pt x="24486" y="22643"/>
                  </a:lnTo>
                  <a:lnTo>
                    <a:pt x="24486" y="22599"/>
                  </a:lnTo>
                  <a:lnTo>
                    <a:pt x="24750" y="20141"/>
                  </a:lnTo>
                  <a:lnTo>
                    <a:pt x="25495" y="15929"/>
                  </a:lnTo>
                  <a:lnTo>
                    <a:pt x="25847" y="15841"/>
                  </a:lnTo>
                  <a:lnTo>
                    <a:pt x="26680" y="15885"/>
                  </a:lnTo>
                  <a:lnTo>
                    <a:pt x="26724" y="15885"/>
                  </a:lnTo>
                  <a:lnTo>
                    <a:pt x="27514" y="15578"/>
                  </a:lnTo>
                  <a:lnTo>
                    <a:pt x="29094" y="15183"/>
                  </a:lnTo>
                  <a:lnTo>
                    <a:pt x="32385" y="14700"/>
                  </a:lnTo>
                  <a:lnTo>
                    <a:pt x="35939" y="14086"/>
                  </a:lnTo>
                  <a:lnTo>
                    <a:pt x="40985" y="13077"/>
                  </a:lnTo>
                  <a:lnTo>
                    <a:pt x="41029" y="13077"/>
                  </a:lnTo>
                  <a:lnTo>
                    <a:pt x="43794" y="12067"/>
                  </a:lnTo>
                  <a:lnTo>
                    <a:pt x="43838" y="12067"/>
                  </a:lnTo>
                  <a:lnTo>
                    <a:pt x="48664" y="9479"/>
                  </a:lnTo>
                  <a:lnTo>
                    <a:pt x="51999" y="7767"/>
                  </a:lnTo>
                  <a:lnTo>
                    <a:pt x="55905" y="7636"/>
                  </a:lnTo>
                  <a:lnTo>
                    <a:pt x="55992" y="7592"/>
                  </a:lnTo>
                  <a:lnTo>
                    <a:pt x="59152" y="6539"/>
                  </a:lnTo>
                  <a:lnTo>
                    <a:pt x="62662" y="5310"/>
                  </a:lnTo>
                  <a:lnTo>
                    <a:pt x="66787" y="3862"/>
                  </a:lnTo>
                  <a:lnTo>
                    <a:pt x="72360" y="1887"/>
                  </a:lnTo>
                  <a:lnTo>
                    <a:pt x="72360" y="1843"/>
                  </a:lnTo>
                  <a:lnTo>
                    <a:pt x="75256" y="439"/>
                  </a:lnTo>
                  <a:lnTo>
                    <a:pt x="76572" y="4783"/>
                  </a:lnTo>
                  <a:lnTo>
                    <a:pt x="78196" y="10356"/>
                  </a:lnTo>
                  <a:lnTo>
                    <a:pt x="78503" y="11409"/>
                  </a:lnTo>
                  <a:lnTo>
                    <a:pt x="78547" y="11453"/>
                  </a:lnTo>
                  <a:lnTo>
                    <a:pt x="78591" y="11497"/>
                  </a:lnTo>
                  <a:lnTo>
                    <a:pt x="78766" y="11497"/>
                  </a:lnTo>
                  <a:lnTo>
                    <a:pt x="78810" y="11409"/>
                  </a:lnTo>
                  <a:lnTo>
                    <a:pt x="78854" y="11365"/>
                  </a:lnTo>
                  <a:lnTo>
                    <a:pt x="78854" y="11278"/>
                  </a:lnTo>
                  <a:lnTo>
                    <a:pt x="78503" y="10268"/>
                  </a:lnTo>
                  <a:lnTo>
                    <a:pt x="76923" y="4696"/>
                  </a:lnTo>
                  <a:lnTo>
                    <a:pt x="75519" y="132"/>
                  </a:lnTo>
                  <a:lnTo>
                    <a:pt x="75475" y="88"/>
                  </a:lnTo>
                  <a:lnTo>
                    <a:pt x="75432" y="44"/>
                  </a:lnTo>
                  <a:lnTo>
                    <a:pt x="7534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8" name="Google Shape;3078;p126"/>
            <p:cNvSpPr/>
            <p:nvPr/>
          </p:nvSpPr>
          <p:spPr>
            <a:xfrm>
              <a:off x="3469925" y="764950"/>
              <a:ext cx="299500" cy="582525"/>
            </a:xfrm>
            <a:custGeom>
              <a:avLst/>
              <a:gdLst/>
              <a:ahLst/>
              <a:cxnLst/>
              <a:rect l="l" t="t" r="r" b="b"/>
              <a:pathLst>
                <a:path w="11980" h="23301" extrusionOk="0">
                  <a:moveTo>
                    <a:pt x="11760" y="0"/>
                  </a:moveTo>
                  <a:lnTo>
                    <a:pt x="11716" y="44"/>
                  </a:lnTo>
                  <a:lnTo>
                    <a:pt x="11672" y="88"/>
                  </a:lnTo>
                  <a:lnTo>
                    <a:pt x="8381" y="6100"/>
                  </a:lnTo>
                  <a:lnTo>
                    <a:pt x="7065" y="8030"/>
                  </a:lnTo>
                  <a:lnTo>
                    <a:pt x="7065" y="8074"/>
                  </a:lnTo>
                  <a:lnTo>
                    <a:pt x="6275" y="9654"/>
                  </a:lnTo>
                  <a:lnTo>
                    <a:pt x="4651" y="13998"/>
                  </a:lnTo>
                  <a:lnTo>
                    <a:pt x="3247" y="17860"/>
                  </a:lnTo>
                  <a:lnTo>
                    <a:pt x="2019" y="20229"/>
                  </a:lnTo>
                  <a:lnTo>
                    <a:pt x="44" y="23037"/>
                  </a:lnTo>
                  <a:lnTo>
                    <a:pt x="0" y="23081"/>
                  </a:lnTo>
                  <a:lnTo>
                    <a:pt x="0" y="23169"/>
                  </a:lnTo>
                  <a:lnTo>
                    <a:pt x="44" y="23213"/>
                  </a:lnTo>
                  <a:lnTo>
                    <a:pt x="88" y="23257"/>
                  </a:lnTo>
                  <a:lnTo>
                    <a:pt x="176" y="23301"/>
                  </a:lnTo>
                  <a:lnTo>
                    <a:pt x="263" y="23301"/>
                  </a:lnTo>
                  <a:lnTo>
                    <a:pt x="307" y="23257"/>
                  </a:lnTo>
                  <a:lnTo>
                    <a:pt x="2326" y="20449"/>
                  </a:lnTo>
                  <a:lnTo>
                    <a:pt x="2326" y="20405"/>
                  </a:lnTo>
                  <a:lnTo>
                    <a:pt x="3598" y="18035"/>
                  </a:lnTo>
                  <a:lnTo>
                    <a:pt x="3598" y="17991"/>
                  </a:lnTo>
                  <a:lnTo>
                    <a:pt x="5002" y="14130"/>
                  </a:lnTo>
                  <a:lnTo>
                    <a:pt x="6582" y="9786"/>
                  </a:lnTo>
                  <a:lnTo>
                    <a:pt x="7372" y="8206"/>
                  </a:lnTo>
                  <a:lnTo>
                    <a:pt x="8645" y="6275"/>
                  </a:lnTo>
                  <a:lnTo>
                    <a:pt x="11979" y="264"/>
                  </a:lnTo>
                  <a:lnTo>
                    <a:pt x="11979" y="176"/>
                  </a:lnTo>
                  <a:lnTo>
                    <a:pt x="11979" y="132"/>
                  </a:lnTo>
                  <a:lnTo>
                    <a:pt x="11936" y="88"/>
                  </a:lnTo>
                  <a:lnTo>
                    <a:pt x="1189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9" name="Google Shape;3079;p126"/>
            <p:cNvSpPr/>
            <p:nvPr/>
          </p:nvSpPr>
          <p:spPr>
            <a:xfrm>
              <a:off x="3619100" y="2026500"/>
              <a:ext cx="1900050" cy="686750"/>
            </a:xfrm>
            <a:custGeom>
              <a:avLst/>
              <a:gdLst/>
              <a:ahLst/>
              <a:cxnLst/>
              <a:rect l="l" t="t" r="r" b="b"/>
              <a:pathLst>
                <a:path w="76002" h="27470" extrusionOk="0">
                  <a:moveTo>
                    <a:pt x="71877" y="1"/>
                  </a:moveTo>
                  <a:lnTo>
                    <a:pt x="70473" y="45"/>
                  </a:lnTo>
                  <a:lnTo>
                    <a:pt x="70429" y="88"/>
                  </a:lnTo>
                  <a:lnTo>
                    <a:pt x="64900" y="1975"/>
                  </a:lnTo>
                  <a:lnTo>
                    <a:pt x="58230" y="4345"/>
                  </a:lnTo>
                  <a:lnTo>
                    <a:pt x="55510" y="5222"/>
                  </a:lnTo>
                  <a:lnTo>
                    <a:pt x="51385" y="5266"/>
                  </a:lnTo>
                  <a:lnTo>
                    <a:pt x="51341" y="5310"/>
                  </a:lnTo>
                  <a:lnTo>
                    <a:pt x="48225" y="6802"/>
                  </a:lnTo>
                  <a:lnTo>
                    <a:pt x="45461" y="8250"/>
                  </a:lnTo>
                  <a:lnTo>
                    <a:pt x="43311" y="9391"/>
                  </a:lnTo>
                  <a:lnTo>
                    <a:pt x="40590" y="10313"/>
                  </a:lnTo>
                  <a:lnTo>
                    <a:pt x="34842" y="11322"/>
                  </a:lnTo>
                  <a:lnTo>
                    <a:pt x="29137" y="12331"/>
                  </a:lnTo>
                  <a:lnTo>
                    <a:pt x="25934" y="12682"/>
                  </a:lnTo>
                  <a:lnTo>
                    <a:pt x="25057" y="12858"/>
                  </a:lnTo>
                  <a:lnTo>
                    <a:pt x="24969" y="12901"/>
                  </a:lnTo>
                  <a:lnTo>
                    <a:pt x="24925" y="12989"/>
                  </a:lnTo>
                  <a:lnTo>
                    <a:pt x="24398" y="15973"/>
                  </a:lnTo>
                  <a:lnTo>
                    <a:pt x="24135" y="18430"/>
                  </a:lnTo>
                  <a:lnTo>
                    <a:pt x="23082" y="22072"/>
                  </a:lnTo>
                  <a:lnTo>
                    <a:pt x="21722" y="24837"/>
                  </a:lnTo>
                  <a:lnTo>
                    <a:pt x="20581" y="26373"/>
                  </a:lnTo>
                  <a:lnTo>
                    <a:pt x="19923" y="26899"/>
                  </a:lnTo>
                  <a:lnTo>
                    <a:pt x="19045" y="27119"/>
                  </a:lnTo>
                  <a:lnTo>
                    <a:pt x="15886" y="26592"/>
                  </a:lnTo>
                  <a:lnTo>
                    <a:pt x="10444" y="25320"/>
                  </a:lnTo>
                  <a:lnTo>
                    <a:pt x="6320" y="24574"/>
                  </a:lnTo>
                  <a:lnTo>
                    <a:pt x="6276" y="24574"/>
                  </a:lnTo>
                  <a:lnTo>
                    <a:pt x="3643" y="24530"/>
                  </a:lnTo>
                  <a:lnTo>
                    <a:pt x="264" y="23301"/>
                  </a:lnTo>
                  <a:lnTo>
                    <a:pt x="132" y="23301"/>
                  </a:lnTo>
                  <a:lnTo>
                    <a:pt x="45" y="23345"/>
                  </a:lnTo>
                  <a:lnTo>
                    <a:pt x="45" y="23433"/>
                  </a:lnTo>
                  <a:lnTo>
                    <a:pt x="1" y="23477"/>
                  </a:lnTo>
                  <a:lnTo>
                    <a:pt x="45" y="23564"/>
                  </a:lnTo>
                  <a:lnTo>
                    <a:pt x="89" y="23608"/>
                  </a:lnTo>
                  <a:lnTo>
                    <a:pt x="132" y="23652"/>
                  </a:lnTo>
                  <a:lnTo>
                    <a:pt x="3511" y="24881"/>
                  </a:lnTo>
                  <a:lnTo>
                    <a:pt x="3599" y="24881"/>
                  </a:lnTo>
                  <a:lnTo>
                    <a:pt x="6276" y="24925"/>
                  </a:lnTo>
                  <a:lnTo>
                    <a:pt x="10357" y="25671"/>
                  </a:lnTo>
                  <a:lnTo>
                    <a:pt x="15842" y="26943"/>
                  </a:lnTo>
                  <a:lnTo>
                    <a:pt x="19045" y="27470"/>
                  </a:lnTo>
                  <a:lnTo>
                    <a:pt x="19089" y="27470"/>
                  </a:lnTo>
                  <a:lnTo>
                    <a:pt x="20054" y="27206"/>
                  </a:lnTo>
                  <a:lnTo>
                    <a:pt x="20098" y="27206"/>
                  </a:lnTo>
                  <a:lnTo>
                    <a:pt x="20844" y="26636"/>
                  </a:lnTo>
                  <a:lnTo>
                    <a:pt x="20888" y="26592"/>
                  </a:lnTo>
                  <a:lnTo>
                    <a:pt x="22029" y="25012"/>
                  </a:lnTo>
                  <a:lnTo>
                    <a:pt x="23433" y="22204"/>
                  </a:lnTo>
                  <a:lnTo>
                    <a:pt x="23433" y="22160"/>
                  </a:lnTo>
                  <a:lnTo>
                    <a:pt x="24442" y="18518"/>
                  </a:lnTo>
                  <a:lnTo>
                    <a:pt x="24749" y="16061"/>
                  </a:lnTo>
                  <a:lnTo>
                    <a:pt x="25232" y="13165"/>
                  </a:lnTo>
                  <a:lnTo>
                    <a:pt x="26022" y="13033"/>
                  </a:lnTo>
                  <a:lnTo>
                    <a:pt x="29181" y="12682"/>
                  </a:lnTo>
                  <a:lnTo>
                    <a:pt x="34886" y="11673"/>
                  </a:lnTo>
                  <a:lnTo>
                    <a:pt x="40634" y="10664"/>
                  </a:lnTo>
                  <a:lnTo>
                    <a:pt x="40678" y="10664"/>
                  </a:lnTo>
                  <a:lnTo>
                    <a:pt x="43443" y="9742"/>
                  </a:lnTo>
                  <a:lnTo>
                    <a:pt x="43486" y="9742"/>
                  </a:lnTo>
                  <a:lnTo>
                    <a:pt x="45637" y="8557"/>
                  </a:lnTo>
                  <a:lnTo>
                    <a:pt x="48401" y="7109"/>
                  </a:lnTo>
                  <a:lnTo>
                    <a:pt x="51429" y="5617"/>
                  </a:lnTo>
                  <a:lnTo>
                    <a:pt x="55554" y="5530"/>
                  </a:lnTo>
                  <a:lnTo>
                    <a:pt x="55597" y="5530"/>
                  </a:lnTo>
                  <a:lnTo>
                    <a:pt x="58362" y="4652"/>
                  </a:lnTo>
                  <a:lnTo>
                    <a:pt x="65032" y="2282"/>
                  </a:lnTo>
                  <a:lnTo>
                    <a:pt x="70517" y="396"/>
                  </a:lnTo>
                  <a:lnTo>
                    <a:pt x="71833" y="352"/>
                  </a:lnTo>
                  <a:lnTo>
                    <a:pt x="72755" y="1098"/>
                  </a:lnTo>
                  <a:lnTo>
                    <a:pt x="73676" y="2853"/>
                  </a:lnTo>
                  <a:lnTo>
                    <a:pt x="75212" y="7022"/>
                  </a:lnTo>
                  <a:lnTo>
                    <a:pt x="75695" y="8908"/>
                  </a:lnTo>
                  <a:lnTo>
                    <a:pt x="75695" y="8952"/>
                  </a:lnTo>
                  <a:lnTo>
                    <a:pt x="75739" y="8996"/>
                  </a:lnTo>
                  <a:lnTo>
                    <a:pt x="75826" y="9040"/>
                  </a:lnTo>
                  <a:lnTo>
                    <a:pt x="75870" y="9040"/>
                  </a:lnTo>
                  <a:lnTo>
                    <a:pt x="75958" y="8996"/>
                  </a:lnTo>
                  <a:lnTo>
                    <a:pt x="76002" y="8952"/>
                  </a:lnTo>
                  <a:lnTo>
                    <a:pt x="76002" y="8908"/>
                  </a:lnTo>
                  <a:lnTo>
                    <a:pt x="76002" y="8821"/>
                  </a:lnTo>
                  <a:lnTo>
                    <a:pt x="75563" y="6934"/>
                  </a:lnTo>
                  <a:lnTo>
                    <a:pt x="75563" y="6890"/>
                  </a:lnTo>
                  <a:lnTo>
                    <a:pt x="74027" y="2721"/>
                  </a:lnTo>
                  <a:lnTo>
                    <a:pt x="73018" y="922"/>
                  </a:lnTo>
                  <a:lnTo>
                    <a:pt x="72974" y="878"/>
                  </a:lnTo>
                  <a:lnTo>
                    <a:pt x="72009" y="45"/>
                  </a:lnTo>
                  <a:lnTo>
                    <a:pt x="7187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0" name="Google Shape;3080;p126"/>
            <p:cNvSpPr/>
            <p:nvPr/>
          </p:nvSpPr>
          <p:spPr>
            <a:xfrm>
              <a:off x="3437000" y="785800"/>
              <a:ext cx="287450" cy="611050"/>
            </a:xfrm>
            <a:custGeom>
              <a:avLst/>
              <a:gdLst/>
              <a:ahLst/>
              <a:cxnLst/>
              <a:rect l="l" t="t" r="r" b="b"/>
              <a:pathLst>
                <a:path w="11498" h="24442" extrusionOk="0">
                  <a:moveTo>
                    <a:pt x="11278" y="0"/>
                  </a:moveTo>
                  <a:lnTo>
                    <a:pt x="11234" y="44"/>
                  </a:lnTo>
                  <a:lnTo>
                    <a:pt x="11190" y="88"/>
                  </a:lnTo>
                  <a:lnTo>
                    <a:pt x="9435" y="3510"/>
                  </a:lnTo>
                  <a:lnTo>
                    <a:pt x="7460" y="6758"/>
                  </a:lnTo>
                  <a:lnTo>
                    <a:pt x="6627" y="8513"/>
                  </a:lnTo>
                  <a:lnTo>
                    <a:pt x="4871" y="13340"/>
                  </a:lnTo>
                  <a:lnTo>
                    <a:pt x="3204" y="17991"/>
                  </a:lnTo>
                  <a:lnTo>
                    <a:pt x="1273" y="21019"/>
                  </a:lnTo>
                  <a:lnTo>
                    <a:pt x="1273" y="21063"/>
                  </a:lnTo>
                  <a:lnTo>
                    <a:pt x="45" y="24222"/>
                  </a:lnTo>
                  <a:lnTo>
                    <a:pt x="1" y="24310"/>
                  </a:lnTo>
                  <a:lnTo>
                    <a:pt x="45" y="24354"/>
                  </a:lnTo>
                  <a:lnTo>
                    <a:pt x="45" y="24397"/>
                  </a:lnTo>
                  <a:lnTo>
                    <a:pt x="132" y="24441"/>
                  </a:lnTo>
                  <a:lnTo>
                    <a:pt x="308" y="24441"/>
                  </a:lnTo>
                  <a:lnTo>
                    <a:pt x="352" y="24354"/>
                  </a:lnTo>
                  <a:lnTo>
                    <a:pt x="1580" y="21194"/>
                  </a:lnTo>
                  <a:lnTo>
                    <a:pt x="3511" y="18123"/>
                  </a:lnTo>
                  <a:lnTo>
                    <a:pt x="5222" y="13471"/>
                  </a:lnTo>
                  <a:lnTo>
                    <a:pt x="6934" y="8644"/>
                  </a:lnTo>
                  <a:lnTo>
                    <a:pt x="7767" y="6933"/>
                  </a:lnTo>
                  <a:lnTo>
                    <a:pt x="9742" y="3686"/>
                  </a:lnTo>
                  <a:lnTo>
                    <a:pt x="11497" y="219"/>
                  </a:lnTo>
                  <a:lnTo>
                    <a:pt x="11497" y="176"/>
                  </a:lnTo>
                  <a:lnTo>
                    <a:pt x="11497" y="88"/>
                  </a:lnTo>
                  <a:lnTo>
                    <a:pt x="11453" y="44"/>
                  </a:lnTo>
                  <a:lnTo>
                    <a:pt x="1141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1" name="Google Shape;3081;p126"/>
            <p:cNvSpPr/>
            <p:nvPr/>
          </p:nvSpPr>
          <p:spPr>
            <a:xfrm>
              <a:off x="3586200" y="2096725"/>
              <a:ext cx="1884700" cy="640675"/>
            </a:xfrm>
            <a:custGeom>
              <a:avLst/>
              <a:gdLst/>
              <a:ahLst/>
              <a:cxnLst/>
              <a:rect l="l" t="t" r="r" b="b"/>
              <a:pathLst>
                <a:path w="75388" h="25627" extrusionOk="0">
                  <a:moveTo>
                    <a:pt x="69727" y="0"/>
                  </a:moveTo>
                  <a:lnTo>
                    <a:pt x="67094" y="658"/>
                  </a:lnTo>
                  <a:lnTo>
                    <a:pt x="60248" y="3072"/>
                  </a:lnTo>
                  <a:lnTo>
                    <a:pt x="58142" y="3818"/>
                  </a:lnTo>
                  <a:lnTo>
                    <a:pt x="53271" y="3861"/>
                  </a:lnTo>
                  <a:lnTo>
                    <a:pt x="53227" y="3861"/>
                  </a:lnTo>
                  <a:lnTo>
                    <a:pt x="48752" y="6099"/>
                  </a:lnTo>
                  <a:lnTo>
                    <a:pt x="46031" y="7504"/>
                  </a:lnTo>
                  <a:lnTo>
                    <a:pt x="44495" y="8162"/>
                  </a:lnTo>
                  <a:lnTo>
                    <a:pt x="39712" y="9083"/>
                  </a:lnTo>
                  <a:lnTo>
                    <a:pt x="36290" y="9698"/>
                  </a:lnTo>
                  <a:lnTo>
                    <a:pt x="33306" y="10180"/>
                  </a:lnTo>
                  <a:lnTo>
                    <a:pt x="28347" y="11146"/>
                  </a:lnTo>
                  <a:lnTo>
                    <a:pt x="28303" y="11189"/>
                  </a:lnTo>
                  <a:lnTo>
                    <a:pt x="27557" y="11628"/>
                  </a:lnTo>
                  <a:lnTo>
                    <a:pt x="27470" y="11672"/>
                  </a:lnTo>
                  <a:lnTo>
                    <a:pt x="26987" y="12418"/>
                  </a:lnTo>
                  <a:lnTo>
                    <a:pt x="26987" y="12462"/>
                  </a:lnTo>
                  <a:lnTo>
                    <a:pt x="26592" y="14656"/>
                  </a:lnTo>
                  <a:lnTo>
                    <a:pt x="25319" y="19044"/>
                  </a:lnTo>
                  <a:lnTo>
                    <a:pt x="23740" y="22247"/>
                  </a:lnTo>
                  <a:lnTo>
                    <a:pt x="22336" y="24266"/>
                  </a:lnTo>
                  <a:lnTo>
                    <a:pt x="21326" y="24968"/>
                  </a:lnTo>
                  <a:lnTo>
                    <a:pt x="20185" y="25275"/>
                  </a:lnTo>
                  <a:lnTo>
                    <a:pt x="18737" y="25143"/>
                  </a:lnTo>
                  <a:lnTo>
                    <a:pt x="11541" y="23608"/>
                  </a:lnTo>
                  <a:lnTo>
                    <a:pt x="7723" y="22906"/>
                  </a:lnTo>
                  <a:lnTo>
                    <a:pt x="4608" y="22730"/>
                  </a:lnTo>
                  <a:lnTo>
                    <a:pt x="1405" y="21589"/>
                  </a:lnTo>
                  <a:lnTo>
                    <a:pt x="220" y="21150"/>
                  </a:lnTo>
                  <a:lnTo>
                    <a:pt x="88" y="21150"/>
                  </a:lnTo>
                  <a:lnTo>
                    <a:pt x="44" y="21194"/>
                  </a:lnTo>
                  <a:lnTo>
                    <a:pt x="0" y="21238"/>
                  </a:lnTo>
                  <a:lnTo>
                    <a:pt x="0" y="21326"/>
                  </a:lnTo>
                  <a:lnTo>
                    <a:pt x="0" y="21370"/>
                  </a:lnTo>
                  <a:lnTo>
                    <a:pt x="44" y="21457"/>
                  </a:lnTo>
                  <a:lnTo>
                    <a:pt x="88" y="21457"/>
                  </a:lnTo>
                  <a:lnTo>
                    <a:pt x="1317" y="21940"/>
                  </a:lnTo>
                  <a:lnTo>
                    <a:pt x="4520" y="23081"/>
                  </a:lnTo>
                  <a:lnTo>
                    <a:pt x="4608" y="23081"/>
                  </a:lnTo>
                  <a:lnTo>
                    <a:pt x="7679" y="23257"/>
                  </a:lnTo>
                  <a:lnTo>
                    <a:pt x="11453" y="23915"/>
                  </a:lnTo>
                  <a:lnTo>
                    <a:pt x="18693" y="25494"/>
                  </a:lnTo>
                  <a:lnTo>
                    <a:pt x="20185" y="25626"/>
                  </a:lnTo>
                  <a:lnTo>
                    <a:pt x="20273" y="25626"/>
                  </a:lnTo>
                  <a:lnTo>
                    <a:pt x="21458" y="25319"/>
                  </a:lnTo>
                  <a:lnTo>
                    <a:pt x="21546" y="25275"/>
                  </a:lnTo>
                  <a:lnTo>
                    <a:pt x="22555" y="24529"/>
                  </a:lnTo>
                  <a:lnTo>
                    <a:pt x="22599" y="24485"/>
                  </a:lnTo>
                  <a:lnTo>
                    <a:pt x="24047" y="22423"/>
                  </a:lnTo>
                  <a:lnTo>
                    <a:pt x="24047" y="22379"/>
                  </a:lnTo>
                  <a:lnTo>
                    <a:pt x="25627" y="19176"/>
                  </a:lnTo>
                  <a:lnTo>
                    <a:pt x="25670" y="19176"/>
                  </a:lnTo>
                  <a:lnTo>
                    <a:pt x="26899" y="14744"/>
                  </a:lnTo>
                  <a:lnTo>
                    <a:pt x="27338" y="12550"/>
                  </a:lnTo>
                  <a:lnTo>
                    <a:pt x="27777" y="11892"/>
                  </a:lnTo>
                  <a:lnTo>
                    <a:pt x="28435" y="11497"/>
                  </a:lnTo>
                  <a:lnTo>
                    <a:pt x="33393" y="10487"/>
                  </a:lnTo>
                  <a:lnTo>
                    <a:pt x="36333" y="10049"/>
                  </a:lnTo>
                  <a:lnTo>
                    <a:pt x="39756" y="9434"/>
                  </a:lnTo>
                  <a:lnTo>
                    <a:pt x="44583" y="8513"/>
                  </a:lnTo>
                  <a:lnTo>
                    <a:pt x="44627" y="8513"/>
                  </a:lnTo>
                  <a:lnTo>
                    <a:pt x="46207" y="7811"/>
                  </a:lnTo>
                  <a:lnTo>
                    <a:pt x="48927" y="6407"/>
                  </a:lnTo>
                  <a:lnTo>
                    <a:pt x="53315" y="4213"/>
                  </a:lnTo>
                  <a:lnTo>
                    <a:pt x="58142" y="4169"/>
                  </a:lnTo>
                  <a:lnTo>
                    <a:pt x="58230" y="4169"/>
                  </a:lnTo>
                  <a:lnTo>
                    <a:pt x="60336" y="3379"/>
                  </a:lnTo>
                  <a:lnTo>
                    <a:pt x="67181" y="1009"/>
                  </a:lnTo>
                  <a:lnTo>
                    <a:pt x="69770" y="351"/>
                  </a:lnTo>
                  <a:lnTo>
                    <a:pt x="71921" y="395"/>
                  </a:lnTo>
                  <a:lnTo>
                    <a:pt x="73369" y="1273"/>
                  </a:lnTo>
                  <a:lnTo>
                    <a:pt x="74246" y="2721"/>
                  </a:lnTo>
                  <a:lnTo>
                    <a:pt x="74992" y="5178"/>
                  </a:lnTo>
                  <a:lnTo>
                    <a:pt x="75036" y="7196"/>
                  </a:lnTo>
                  <a:lnTo>
                    <a:pt x="74992" y="10838"/>
                  </a:lnTo>
                  <a:lnTo>
                    <a:pt x="73544" y="13471"/>
                  </a:lnTo>
                  <a:lnTo>
                    <a:pt x="73544" y="13515"/>
                  </a:lnTo>
                  <a:lnTo>
                    <a:pt x="72667" y="15621"/>
                  </a:lnTo>
                  <a:lnTo>
                    <a:pt x="72667" y="15665"/>
                  </a:lnTo>
                  <a:lnTo>
                    <a:pt x="72667" y="15753"/>
                  </a:lnTo>
                  <a:lnTo>
                    <a:pt x="72710" y="15797"/>
                  </a:lnTo>
                  <a:lnTo>
                    <a:pt x="72754" y="15841"/>
                  </a:lnTo>
                  <a:lnTo>
                    <a:pt x="72886" y="15841"/>
                  </a:lnTo>
                  <a:lnTo>
                    <a:pt x="72930" y="15797"/>
                  </a:lnTo>
                  <a:lnTo>
                    <a:pt x="72974" y="15753"/>
                  </a:lnTo>
                  <a:lnTo>
                    <a:pt x="73851" y="13647"/>
                  </a:lnTo>
                  <a:lnTo>
                    <a:pt x="75343" y="10970"/>
                  </a:lnTo>
                  <a:lnTo>
                    <a:pt x="75343" y="10882"/>
                  </a:lnTo>
                  <a:lnTo>
                    <a:pt x="75387" y="7196"/>
                  </a:lnTo>
                  <a:lnTo>
                    <a:pt x="75343" y="5134"/>
                  </a:lnTo>
                  <a:lnTo>
                    <a:pt x="75343" y="5090"/>
                  </a:lnTo>
                  <a:lnTo>
                    <a:pt x="74597" y="2589"/>
                  </a:lnTo>
                  <a:lnTo>
                    <a:pt x="74553" y="2545"/>
                  </a:lnTo>
                  <a:lnTo>
                    <a:pt x="73632" y="1053"/>
                  </a:lnTo>
                  <a:lnTo>
                    <a:pt x="73588" y="1009"/>
                  </a:lnTo>
                  <a:lnTo>
                    <a:pt x="72052" y="44"/>
                  </a:lnTo>
                  <a:lnTo>
                    <a:pt x="71964" y="44"/>
                  </a:lnTo>
                  <a:lnTo>
                    <a:pt x="6977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2" name="Google Shape;3082;p126"/>
            <p:cNvSpPr/>
            <p:nvPr/>
          </p:nvSpPr>
          <p:spPr>
            <a:xfrm>
              <a:off x="3416150" y="761650"/>
              <a:ext cx="289650" cy="645075"/>
            </a:xfrm>
            <a:custGeom>
              <a:avLst/>
              <a:gdLst/>
              <a:ahLst/>
              <a:cxnLst/>
              <a:rect l="l" t="t" r="r" b="b"/>
              <a:pathLst>
                <a:path w="11586" h="25803" extrusionOk="0">
                  <a:moveTo>
                    <a:pt x="11322" y="1"/>
                  </a:moveTo>
                  <a:lnTo>
                    <a:pt x="11278" y="45"/>
                  </a:lnTo>
                  <a:lnTo>
                    <a:pt x="11234" y="88"/>
                  </a:lnTo>
                  <a:lnTo>
                    <a:pt x="9347" y="3950"/>
                  </a:lnTo>
                  <a:lnTo>
                    <a:pt x="7329" y="7241"/>
                  </a:lnTo>
                  <a:lnTo>
                    <a:pt x="6495" y="9128"/>
                  </a:lnTo>
                  <a:lnTo>
                    <a:pt x="5574" y="11717"/>
                  </a:lnTo>
                  <a:lnTo>
                    <a:pt x="3906" y="16807"/>
                  </a:lnTo>
                  <a:lnTo>
                    <a:pt x="2853" y="19484"/>
                  </a:lnTo>
                  <a:lnTo>
                    <a:pt x="2107" y="20668"/>
                  </a:lnTo>
                  <a:lnTo>
                    <a:pt x="2107" y="20712"/>
                  </a:lnTo>
                  <a:lnTo>
                    <a:pt x="45" y="25583"/>
                  </a:lnTo>
                  <a:lnTo>
                    <a:pt x="1" y="25627"/>
                  </a:lnTo>
                  <a:lnTo>
                    <a:pt x="1" y="25715"/>
                  </a:lnTo>
                  <a:lnTo>
                    <a:pt x="45" y="25758"/>
                  </a:lnTo>
                  <a:lnTo>
                    <a:pt x="133" y="25802"/>
                  </a:lnTo>
                  <a:lnTo>
                    <a:pt x="264" y="25802"/>
                  </a:lnTo>
                  <a:lnTo>
                    <a:pt x="352" y="25715"/>
                  </a:lnTo>
                  <a:lnTo>
                    <a:pt x="2414" y="20844"/>
                  </a:lnTo>
                  <a:lnTo>
                    <a:pt x="3160" y="19659"/>
                  </a:lnTo>
                  <a:lnTo>
                    <a:pt x="3160" y="19615"/>
                  </a:lnTo>
                  <a:lnTo>
                    <a:pt x="4213" y="16895"/>
                  </a:lnTo>
                  <a:lnTo>
                    <a:pt x="5881" y="11804"/>
                  </a:lnTo>
                  <a:lnTo>
                    <a:pt x="6846" y="9259"/>
                  </a:lnTo>
                  <a:lnTo>
                    <a:pt x="7636" y="7416"/>
                  </a:lnTo>
                  <a:lnTo>
                    <a:pt x="9655" y="4125"/>
                  </a:lnTo>
                  <a:lnTo>
                    <a:pt x="11541" y="264"/>
                  </a:lnTo>
                  <a:lnTo>
                    <a:pt x="11585" y="176"/>
                  </a:lnTo>
                  <a:lnTo>
                    <a:pt x="11541" y="132"/>
                  </a:lnTo>
                  <a:lnTo>
                    <a:pt x="11541" y="45"/>
                  </a:lnTo>
                  <a:lnTo>
                    <a:pt x="1145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3" name="Google Shape;3083;p126"/>
            <p:cNvSpPr/>
            <p:nvPr/>
          </p:nvSpPr>
          <p:spPr>
            <a:xfrm>
              <a:off x="3602650" y="2266750"/>
              <a:ext cx="1732200" cy="549625"/>
            </a:xfrm>
            <a:custGeom>
              <a:avLst/>
              <a:gdLst/>
              <a:ahLst/>
              <a:cxnLst/>
              <a:rect l="l" t="t" r="r" b="b"/>
              <a:pathLst>
                <a:path w="69288" h="21985" extrusionOk="0">
                  <a:moveTo>
                    <a:pt x="67094" y="0"/>
                  </a:moveTo>
                  <a:lnTo>
                    <a:pt x="63935" y="1054"/>
                  </a:lnTo>
                  <a:lnTo>
                    <a:pt x="58055" y="2502"/>
                  </a:lnTo>
                  <a:lnTo>
                    <a:pt x="54544" y="2633"/>
                  </a:lnTo>
                  <a:lnTo>
                    <a:pt x="54500" y="2633"/>
                  </a:lnTo>
                  <a:lnTo>
                    <a:pt x="51165" y="3862"/>
                  </a:lnTo>
                  <a:lnTo>
                    <a:pt x="47874" y="5091"/>
                  </a:lnTo>
                  <a:lnTo>
                    <a:pt x="45198" y="5661"/>
                  </a:lnTo>
                  <a:lnTo>
                    <a:pt x="39932" y="6144"/>
                  </a:lnTo>
                  <a:lnTo>
                    <a:pt x="36378" y="6495"/>
                  </a:lnTo>
                  <a:lnTo>
                    <a:pt x="29927" y="7241"/>
                  </a:lnTo>
                  <a:lnTo>
                    <a:pt x="28918" y="7416"/>
                  </a:lnTo>
                  <a:lnTo>
                    <a:pt x="28830" y="7460"/>
                  </a:lnTo>
                  <a:lnTo>
                    <a:pt x="28742" y="7548"/>
                  </a:lnTo>
                  <a:lnTo>
                    <a:pt x="27338" y="12068"/>
                  </a:lnTo>
                  <a:lnTo>
                    <a:pt x="25846" y="15227"/>
                  </a:lnTo>
                  <a:lnTo>
                    <a:pt x="22775" y="20273"/>
                  </a:lnTo>
                  <a:lnTo>
                    <a:pt x="21897" y="21502"/>
                  </a:lnTo>
                  <a:lnTo>
                    <a:pt x="19132" y="21633"/>
                  </a:lnTo>
                  <a:lnTo>
                    <a:pt x="16456" y="21282"/>
                  </a:lnTo>
                  <a:lnTo>
                    <a:pt x="12068" y="20361"/>
                  </a:lnTo>
                  <a:lnTo>
                    <a:pt x="8557" y="19615"/>
                  </a:lnTo>
                  <a:lnTo>
                    <a:pt x="8513" y="19615"/>
                  </a:lnTo>
                  <a:lnTo>
                    <a:pt x="5968" y="19439"/>
                  </a:lnTo>
                  <a:lnTo>
                    <a:pt x="3204" y="18957"/>
                  </a:lnTo>
                  <a:lnTo>
                    <a:pt x="220" y="18035"/>
                  </a:lnTo>
                  <a:lnTo>
                    <a:pt x="132" y="18035"/>
                  </a:lnTo>
                  <a:lnTo>
                    <a:pt x="88" y="18079"/>
                  </a:lnTo>
                  <a:lnTo>
                    <a:pt x="44" y="18123"/>
                  </a:lnTo>
                  <a:lnTo>
                    <a:pt x="1" y="18167"/>
                  </a:lnTo>
                  <a:lnTo>
                    <a:pt x="1" y="18255"/>
                  </a:lnTo>
                  <a:lnTo>
                    <a:pt x="1" y="18299"/>
                  </a:lnTo>
                  <a:lnTo>
                    <a:pt x="44" y="18342"/>
                  </a:lnTo>
                  <a:lnTo>
                    <a:pt x="88" y="18386"/>
                  </a:lnTo>
                  <a:lnTo>
                    <a:pt x="3116" y="19308"/>
                  </a:lnTo>
                  <a:lnTo>
                    <a:pt x="5924" y="19790"/>
                  </a:lnTo>
                  <a:lnTo>
                    <a:pt x="5968" y="19790"/>
                  </a:lnTo>
                  <a:lnTo>
                    <a:pt x="8470" y="19966"/>
                  </a:lnTo>
                  <a:lnTo>
                    <a:pt x="11980" y="20712"/>
                  </a:lnTo>
                  <a:lnTo>
                    <a:pt x="16368" y="21633"/>
                  </a:lnTo>
                  <a:lnTo>
                    <a:pt x="19089" y="21984"/>
                  </a:lnTo>
                  <a:lnTo>
                    <a:pt x="19132" y="21984"/>
                  </a:lnTo>
                  <a:lnTo>
                    <a:pt x="21985" y="21853"/>
                  </a:lnTo>
                  <a:lnTo>
                    <a:pt x="22072" y="21809"/>
                  </a:lnTo>
                  <a:lnTo>
                    <a:pt x="22116" y="21765"/>
                  </a:lnTo>
                  <a:lnTo>
                    <a:pt x="23082" y="20493"/>
                  </a:lnTo>
                  <a:lnTo>
                    <a:pt x="26153" y="15402"/>
                  </a:lnTo>
                  <a:lnTo>
                    <a:pt x="27645" y="12243"/>
                  </a:lnTo>
                  <a:lnTo>
                    <a:pt x="27689" y="12199"/>
                  </a:lnTo>
                  <a:lnTo>
                    <a:pt x="29049" y="7723"/>
                  </a:lnTo>
                  <a:lnTo>
                    <a:pt x="29971" y="7592"/>
                  </a:lnTo>
                  <a:lnTo>
                    <a:pt x="36421" y="6846"/>
                  </a:lnTo>
                  <a:lnTo>
                    <a:pt x="39976" y="6495"/>
                  </a:lnTo>
                  <a:lnTo>
                    <a:pt x="45241" y="6012"/>
                  </a:lnTo>
                  <a:lnTo>
                    <a:pt x="45285" y="6012"/>
                  </a:lnTo>
                  <a:lnTo>
                    <a:pt x="47962" y="5398"/>
                  </a:lnTo>
                  <a:lnTo>
                    <a:pt x="48006" y="5398"/>
                  </a:lnTo>
                  <a:lnTo>
                    <a:pt x="51253" y="4213"/>
                  </a:lnTo>
                  <a:lnTo>
                    <a:pt x="54588" y="2984"/>
                  </a:lnTo>
                  <a:lnTo>
                    <a:pt x="58098" y="2853"/>
                  </a:lnTo>
                  <a:lnTo>
                    <a:pt x="64022" y="1405"/>
                  </a:lnTo>
                  <a:lnTo>
                    <a:pt x="67182" y="351"/>
                  </a:lnTo>
                  <a:lnTo>
                    <a:pt x="67752" y="439"/>
                  </a:lnTo>
                  <a:lnTo>
                    <a:pt x="68059" y="1097"/>
                  </a:lnTo>
                  <a:lnTo>
                    <a:pt x="68191" y="4081"/>
                  </a:lnTo>
                  <a:lnTo>
                    <a:pt x="68191" y="4125"/>
                  </a:lnTo>
                  <a:lnTo>
                    <a:pt x="68937" y="7636"/>
                  </a:lnTo>
                  <a:lnTo>
                    <a:pt x="68937" y="7723"/>
                  </a:lnTo>
                  <a:lnTo>
                    <a:pt x="68981" y="7767"/>
                  </a:lnTo>
                  <a:lnTo>
                    <a:pt x="69200" y="7767"/>
                  </a:lnTo>
                  <a:lnTo>
                    <a:pt x="69244" y="7723"/>
                  </a:lnTo>
                  <a:lnTo>
                    <a:pt x="69288" y="7636"/>
                  </a:lnTo>
                  <a:lnTo>
                    <a:pt x="69288" y="7592"/>
                  </a:lnTo>
                  <a:lnTo>
                    <a:pt x="68542" y="4081"/>
                  </a:lnTo>
                  <a:lnTo>
                    <a:pt x="68410" y="1054"/>
                  </a:lnTo>
                  <a:lnTo>
                    <a:pt x="68410" y="966"/>
                  </a:lnTo>
                  <a:lnTo>
                    <a:pt x="68059" y="176"/>
                  </a:lnTo>
                  <a:lnTo>
                    <a:pt x="67972" y="132"/>
                  </a:lnTo>
                  <a:lnTo>
                    <a:pt x="67928" y="88"/>
                  </a:lnTo>
                  <a:lnTo>
                    <a:pt x="6718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4" name="Google Shape;3084;p126"/>
            <p:cNvSpPr/>
            <p:nvPr/>
          </p:nvSpPr>
          <p:spPr>
            <a:xfrm>
              <a:off x="3338275" y="741900"/>
              <a:ext cx="284150" cy="635200"/>
            </a:xfrm>
            <a:custGeom>
              <a:avLst/>
              <a:gdLst/>
              <a:ahLst/>
              <a:cxnLst/>
              <a:rect l="l" t="t" r="r" b="b"/>
              <a:pathLst>
                <a:path w="11366" h="25408" extrusionOk="0">
                  <a:moveTo>
                    <a:pt x="11234" y="1"/>
                  </a:moveTo>
                  <a:lnTo>
                    <a:pt x="11146" y="45"/>
                  </a:lnTo>
                  <a:lnTo>
                    <a:pt x="11102" y="45"/>
                  </a:lnTo>
                  <a:lnTo>
                    <a:pt x="11058" y="132"/>
                  </a:lnTo>
                  <a:lnTo>
                    <a:pt x="9259" y="3950"/>
                  </a:lnTo>
                  <a:lnTo>
                    <a:pt x="7723" y="6451"/>
                  </a:lnTo>
                  <a:lnTo>
                    <a:pt x="6056" y="10620"/>
                  </a:lnTo>
                  <a:lnTo>
                    <a:pt x="4476" y="15578"/>
                  </a:lnTo>
                  <a:lnTo>
                    <a:pt x="2896" y="19659"/>
                  </a:lnTo>
                  <a:lnTo>
                    <a:pt x="1799" y="22775"/>
                  </a:lnTo>
                  <a:lnTo>
                    <a:pt x="44" y="25144"/>
                  </a:lnTo>
                  <a:lnTo>
                    <a:pt x="0" y="25188"/>
                  </a:lnTo>
                  <a:lnTo>
                    <a:pt x="0" y="25232"/>
                  </a:lnTo>
                  <a:lnTo>
                    <a:pt x="44" y="25320"/>
                  </a:lnTo>
                  <a:lnTo>
                    <a:pt x="88" y="25364"/>
                  </a:lnTo>
                  <a:lnTo>
                    <a:pt x="176" y="25408"/>
                  </a:lnTo>
                  <a:lnTo>
                    <a:pt x="264" y="25408"/>
                  </a:lnTo>
                  <a:lnTo>
                    <a:pt x="308" y="25320"/>
                  </a:lnTo>
                  <a:lnTo>
                    <a:pt x="2107" y="22994"/>
                  </a:lnTo>
                  <a:lnTo>
                    <a:pt x="2107" y="22950"/>
                  </a:lnTo>
                  <a:lnTo>
                    <a:pt x="3248" y="19791"/>
                  </a:lnTo>
                  <a:lnTo>
                    <a:pt x="4783" y="15666"/>
                  </a:lnTo>
                  <a:lnTo>
                    <a:pt x="6363" y="10751"/>
                  </a:lnTo>
                  <a:lnTo>
                    <a:pt x="8031" y="6627"/>
                  </a:lnTo>
                  <a:lnTo>
                    <a:pt x="9566" y="4126"/>
                  </a:lnTo>
                  <a:lnTo>
                    <a:pt x="11365" y="264"/>
                  </a:lnTo>
                  <a:lnTo>
                    <a:pt x="11365" y="220"/>
                  </a:lnTo>
                  <a:lnTo>
                    <a:pt x="11365" y="132"/>
                  </a:lnTo>
                  <a:lnTo>
                    <a:pt x="11322" y="89"/>
                  </a:lnTo>
                  <a:lnTo>
                    <a:pt x="11278" y="45"/>
                  </a:lnTo>
                  <a:lnTo>
                    <a:pt x="1123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5" name="Google Shape;3085;p126"/>
            <p:cNvSpPr/>
            <p:nvPr/>
          </p:nvSpPr>
          <p:spPr>
            <a:xfrm>
              <a:off x="3628975" y="2341350"/>
              <a:ext cx="1621425" cy="496975"/>
            </a:xfrm>
            <a:custGeom>
              <a:avLst/>
              <a:gdLst/>
              <a:ahLst/>
              <a:cxnLst/>
              <a:rect l="l" t="t" r="r" b="b"/>
              <a:pathLst>
                <a:path w="64857" h="19879" extrusionOk="0">
                  <a:moveTo>
                    <a:pt x="63935" y="0"/>
                  </a:moveTo>
                  <a:lnTo>
                    <a:pt x="58230" y="1141"/>
                  </a:lnTo>
                  <a:lnTo>
                    <a:pt x="51736" y="2809"/>
                  </a:lnTo>
                  <a:lnTo>
                    <a:pt x="48971" y="3686"/>
                  </a:lnTo>
                  <a:lnTo>
                    <a:pt x="46733" y="4344"/>
                  </a:lnTo>
                  <a:lnTo>
                    <a:pt x="43574" y="4696"/>
                  </a:lnTo>
                  <a:lnTo>
                    <a:pt x="38177" y="5222"/>
                  </a:lnTo>
                  <a:lnTo>
                    <a:pt x="34930" y="5485"/>
                  </a:lnTo>
                  <a:lnTo>
                    <a:pt x="28611" y="6012"/>
                  </a:lnTo>
                  <a:lnTo>
                    <a:pt x="28523" y="6056"/>
                  </a:lnTo>
                  <a:lnTo>
                    <a:pt x="28172" y="6275"/>
                  </a:lnTo>
                  <a:lnTo>
                    <a:pt x="28128" y="6363"/>
                  </a:lnTo>
                  <a:lnTo>
                    <a:pt x="26899" y="9698"/>
                  </a:lnTo>
                  <a:lnTo>
                    <a:pt x="25320" y="12989"/>
                  </a:lnTo>
                  <a:lnTo>
                    <a:pt x="23652" y="15753"/>
                  </a:lnTo>
                  <a:lnTo>
                    <a:pt x="21941" y="18255"/>
                  </a:lnTo>
                  <a:lnTo>
                    <a:pt x="21107" y="19176"/>
                  </a:lnTo>
                  <a:lnTo>
                    <a:pt x="20581" y="19483"/>
                  </a:lnTo>
                  <a:lnTo>
                    <a:pt x="17334" y="19527"/>
                  </a:lnTo>
                  <a:lnTo>
                    <a:pt x="14350" y="19176"/>
                  </a:lnTo>
                  <a:lnTo>
                    <a:pt x="10488" y="18386"/>
                  </a:lnTo>
                  <a:lnTo>
                    <a:pt x="7417" y="17728"/>
                  </a:lnTo>
                  <a:lnTo>
                    <a:pt x="1975" y="17026"/>
                  </a:lnTo>
                  <a:lnTo>
                    <a:pt x="264" y="16412"/>
                  </a:lnTo>
                  <a:lnTo>
                    <a:pt x="132" y="16412"/>
                  </a:lnTo>
                  <a:lnTo>
                    <a:pt x="88" y="16455"/>
                  </a:lnTo>
                  <a:lnTo>
                    <a:pt x="45" y="16499"/>
                  </a:lnTo>
                  <a:lnTo>
                    <a:pt x="1" y="16587"/>
                  </a:lnTo>
                  <a:lnTo>
                    <a:pt x="45" y="16675"/>
                  </a:lnTo>
                  <a:lnTo>
                    <a:pt x="88" y="16719"/>
                  </a:lnTo>
                  <a:lnTo>
                    <a:pt x="132" y="16763"/>
                  </a:lnTo>
                  <a:lnTo>
                    <a:pt x="1888" y="17333"/>
                  </a:lnTo>
                  <a:lnTo>
                    <a:pt x="1931" y="17377"/>
                  </a:lnTo>
                  <a:lnTo>
                    <a:pt x="7373" y="18079"/>
                  </a:lnTo>
                  <a:lnTo>
                    <a:pt x="10444" y="18737"/>
                  </a:lnTo>
                  <a:lnTo>
                    <a:pt x="14306" y="19527"/>
                  </a:lnTo>
                  <a:lnTo>
                    <a:pt x="17334" y="19878"/>
                  </a:lnTo>
                  <a:lnTo>
                    <a:pt x="20625" y="19834"/>
                  </a:lnTo>
                  <a:lnTo>
                    <a:pt x="20712" y="19834"/>
                  </a:lnTo>
                  <a:lnTo>
                    <a:pt x="21283" y="19483"/>
                  </a:lnTo>
                  <a:lnTo>
                    <a:pt x="21327" y="19439"/>
                  </a:lnTo>
                  <a:lnTo>
                    <a:pt x="22204" y="18474"/>
                  </a:lnTo>
                  <a:lnTo>
                    <a:pt x="23959" y="15973"/>
                  </a:lnTo>
                  <a:lnTo>
                    <a:pt x="25627" y="13121"/>
                  </a:lnTo>
                  <a:lnTo>
                    <a:pt x="27207" y="9830"/>
                  </a:lnTo>
                  <a:lnTo>
                    <a:pt x="28435" y="6538"/>
                  </a:lnTo>
                  <a:lnTo>
                    <a:pt x="28699" y="6363"/>
                  </a:lnTo>
                  <a:lnTo>
                    <a:pt x="34930" y="5836"/>
                  </a:lnTo>
                  <a:lnTo>
                    <a:pt x="38221" y="5573"/>
                  </a:lnTo>
                  <a:lnTo>
                    <a:pt x="43618" y="5047"/>
                  </a:lnTo>
                  <a:lnTo>
                    <a:pt x="46777" y="4696"/>
                  </a:lnTo>
                  <a:lnTo>
                    <a:pt x="46821" y="4696"/>
                  </a:lnTo>
                  <a:lnTo>
                    <a:pt x="49059" y="4037"/>
                  </a:lnTo>
                  <a:lnTo>
                    <a:pt x="51868" y="3116"/>
                  </a:lnTo>
                  <a:lnTo>
                    <a:pt x="58318" y="1492"/>
                  </a:lnTo>
                  <a:lnTo>
                    <a:pt x="63935" y="351"/>
                  </a:lnTo>
                  <a:lnTo>
                    <a:pt x="64286" y="571"/>
                  </a:lnTo>
                  <a:lnTo>
                    <a:pt x="64505" y="1141"/>
                  </a:lnTo>
                  <a:lnTo>
                    <a:pt x="64330" y="5222"/>
                  </a:lnTo>
                  <a:lnTo>
                    <a:pt x="64330" y="5310"/>
                  </a:lnTo>
                  <a:lnTo>
                    <a:pt x="64373" y="5354"/>
                  </a:lnTo>
                  <a:lnTo>
                    <a:pt x="64417" y="5398"/>
                  </a:lnTo>
                  <a:lnTo>
                    <a:pt x="64549" y="5398"/>
                  </a:lnTo>
                  <a:lnTo>
                    <a:pt x="64593" y="5354"/>
                  </a:lnTo>
                  <a:lnTo>
                    <a:pt x="64637" y="5310"/>
                  </a:lnTo>
                  <a:lnTo>
                    <a:pt x="64681" y="5222"/>
                  </a:lnTo>
                  <a:lnTo>
                    <a:pt x="64856" y="1097"/>
                  </a:lnTo>
                  <a:lnTo>
                    <a:pt x="64856" y="1010"/>
                  </a:lnTo>
                  <a:lnTo>
                    <a:pt x="64549" y="395"/>
                  </a:lnTo>
                  <a:lnTo>
                    <a:pt x="64505" y="307"/>
                  </a:lnTo>
                  <a:lnTo>
                    <a:pt x="64022" y="44"/>
                  </a:lnTo>
                  <a:lnTo>
                    <a:pt x="6393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6" name="Google Shape;3086;p126"/>
            <p:cNvSpPr/>
            <p:nvPr/>
          </p:nvSpPr>
          <p:spPr>
            <a:xfrm>
              <a:off x="3316325" y="744100"/>
              <a:ext cx="277575" cy="640675"/>
            </a:xfrm>
            <a:custGeom>
              <a:avLst/>
              <a:gdLst/>
              <a:ahLst/>
              <a:cxnLst/>
              <a:rect l="l" t="t" r="r" b="b"/>
              <a:pathLst>
                <a:path w="11103" h="25627" extrusionOk="0">
                  <a:moveTo>
                    <a:pt x="10883" y="1"/>
                  </a:moveTo>
                  <a:lnTo>
                    <a:pt x="10795" y="44"/>
                  </a:lnTo>
                  <a:lnTo>
                    <a:pt x="10751" y="88"/>
                  </a:lnTo>
                  <a:lnTo>
                    <a:pt x="10225" y="1098"/>
                  </a:lnTo>
                  <a:lnTo>
                    <a:pt x="7680" y="5793"/>
                  </a:lnTo>
                  <a:lnTo>
                    <a:pt x="6144" y="9698"/>
                  </a:lnTo>
                  <a:lnTo>
                    <a:pt x="4652" y="14437"/>
                  </a:lnTo>
                  <a:lnTo>
                    <a:pt x="2590" y="19483"/>
                  </a:lnTo>
                  <a:lnTo>
                    <a:pt x="1449" y="22950"/>
                  </a:lnTo>
                  <a:lnTo>
                    <a:pt x="45" y="25363"/>
                  </a:lnTo>
                  <a:lnTo>
                    <a:pt x="1" y="25451"/>
                  </a:lnTo>
                  <a:lnTo>
                    <a:pt x="1" y="25495"/>
                  </a:lnTo>
                  <a:lnTo>
                    <a:pt x="45" y="25583"/>
                  </a:lnTo>
                  <a:lnTo>
                    <a:pt x="89" y="25627"/>
                  </a:lnTo>
                  <a:lnTo>
                    <a:pt x="264" y="25627"/>
                  </a:lnTo>
                  <a:lnTo>
                    <a:pt x="352" y="25539"/>
                  </a:lnTo>
                  <a:lnTo>
                    <a:pt x="1756" y="23125"/>
                  </a:lnTo>
                  <a:lnTo>
                    <a:pt x="1800" y="23082"/>
                  </a:lnTo>
                  <a:lnTo>
                    <a:pt x="2941" y="19571"/>
                  </a:lnTo>
                  <a:lnTo>
                    <a:pt x="4959" y="14525"/>
                  </a:lnTo>
                  <a:lnTo>
                    <a:pt x="6451" y="9830"/>
                  </a:lnTo>
                  <a:lnTo>
                    <a:pt x="7987" y="5924"/>
                  </a:lnTo>
                  <a:lnTo>
                    <a:pt x="10532" y="1273"/>
                  </a:lnTo>
                  <a:lnTo>
                    <a:pt x="11059" y="264"/>
                  </a:lnTo>
                  <a:lnTo>
                    <a:pt x="11103" y="220"/>
                  </a:lnTo>
                  <a:lnTo>
                    <a:pt x="11103" y="132"/>
                  </a:lnTo>
                  <a:lnTo>
                    <a:pt x="11059" y="88"/>
                  </a:lnTo>
                  <a:lnTo>
                    <a:pt x="11015" y="44"/>
                  </a:lnTo>
                  <a:lnTo>
                    <a:pt x="1092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7" name="Google Shape;3087;p126"/>
            <p:cNvSpPr/>
            <p:nvPr/>
          </p:nvSpPr>
          <p:spPr>
            <a:xfrm>
              <a:off x="3616925" y="2404975"/>
              <a:ext cx="1567650" cy="455275"/>
            </a:xfrm>
            <a:custGeom>
              <a:avLst/>
              <a:gdLst/>
              <a:ahLst/>
              <a:cxnLst/>
              <a:rect l="l" t="t" r="r" b="b"/>
              <a:pathLst>
                <a:path w="62706" h="18211" extrusionOk="0">
                  <a:moveTo>
                    <a:pt x="61696" y="0"/>
                  </a:moveTo>
                  <a:lnTo>
                    <a:pt x="60336" y="132"/>
                  </a:lnTo>
                  <a:lnTo>
                    <a:pt x="60292" y="176"/>
                  </a:lnTo>
                  <a:lnTo>
                    <a:pt x="57615" y="1448"/>
                  </a:lnTo>
                  <a:lnTo>
                    <a:pt x="51516" y="3116"/>
                  </a:lnTo>
                  <a:lnTo>
                    <a:pt x="48927" y="3686"/>
                  </a:lnTo>
                  <a:lnTo>
                    <a:pt x="44934" y="4081"/>
                  </a:lnTo>
                  <a:lnTo>
                    <a:pt x="41160" y="4388"/>
                  </a:lnTo>
                  <a:lnTo>
                    <a:pt x="36772" y="4783"/>
                  </a:lnTo>
                  <a:lnTo>
                    <a:pt x="33393" y="4959"/>
                  </a:lnTo>
                  <a:lnTo>
                    <a:pt x="30585" y="4871"/>
                  </a:lnTo>
                  <a:lnTo>
                    <a:pt x="30541" y="4871"/>
                  </a:lnTo>
                  <a:lnTo>
                    <a:pt x="29444" y="5047"/>
                  </a:lnTo>
                  <a:lnTo>
                    <a:pt x="29356" y="5090"/>
                  </a:lnTo>
                  <a:lnTo>
                    <a:pt x="29312" y="5134"/>
                  </a:lnTo>
                  <a:lnTo>
                    <a:pt x="28040" y="7679"/>
                  </a:lnTo>
                  <a:lnTo>
                    <a:pt x="26767" y="10268"/>
                  </a:lnTo>
                  <a:lnTo>
                    <a:pt x="25100" y="13121"/>
                  </a:lnTo>
                  <a:lnTo>
                    <a:pt x="23257" y="15797"/>
                  </a:lnTo>
                  <a:lnTo>
                    <a:pt x="22247" y="16982"/>
                  </a:lnTo>
                  <a:lnTo>
                    <a:pt x="21414" y="17596"/>
                  </a:lnTo>
                  <a:lnTo>
                    <a:pt x="20317" y="17860"/>
                  </a:lnTo>
                  <a:lnTo>
                    <a:pt x="17157" y="17860"/>
                  </a:lnTo>
                  <a:lnTo>
                    <a:pt x="14481" y="17640"/>
                  </a:lnTo>
                  <a:lnTo>
                    <a:pt x="10531" y="16807"/>
                  </a:lnTo>
                  <a:lnTo>
                    <a:pt x="7899" y="16236"/>
                  </a:lnTo>
                  <a:lnTo>
                    <a:pt x="2282" y="15534"/>
                  </a:lnTo>
                  <a:lnTo>
                    <a:pt x="219" y="14788"/>
                  </a:lnTo>
                  <a:lnTo>
                    <a:pt x="132" y="14788"/>
                  </a:lnTo>
                  <a:lnTo>
                    <a:pt x="88" y="14832"/>
                  </a:lnTo>
                  <a:lnTo>
                    <a:pt x="44" y="14832"/>
                  </a:lnTo>
                  <a:lnTo>
                    <a:pt x="0" y="14920"/>
                  </a:lnTo>
                  <a:lnTo>
                    <a:pt x="0" y="14964"/>
                  </a:lnTo>
                  <a:lnTo>
                    <a:pt x="0" y="15051"/>
                  </a:lnTo>
                  <a:lnTo>
                    <a:pt x="44" y="15095"/>
                  </a:lnTo>
                  <a:lnTo>
                    <a:pt x="88" y="15139"/>
                  </a:lnTo>
                  <a:lnTo>
                    <a:pt x="2194" y="15885"/>
                  </a:lnTo>
                  <a:lnTo>
                    <a:pt x="2238" y="15885"/>
                  </a:lnTo>
                  <a:lnTo>
                    <a:pt x="7811" y="16587"/>
                  </a:lnTo>
                  <a:lnTo>
                    <a:pt x="10444" y="17158"/>
                  </a:lnTo>
                  <a:lnTo>
                    <a:pt x="14437" y="17991"/>
                  </a:lnTo>
                  <a:lnTo>
                    <a:pt x="17157" y="18211"/>
                  </a:lnTo>
                  <a:lnTo>
                    <a:pt x="20404" y="18211"/>
                  </a:lnTo>
                  <a:lnTo>
                    <a:pt x="21501" y="17947"/>
                  </a:lnTo>
                  <a:lnTo>
                    <a:pt x="21589" y="17904"/>
                  </a:lnTo>
                  <a:lnTo>
                    <a:pt x="22467" y="17245"/>
                  </a:lnTo>
                  <a:lnTo>
                    <a:pt x="22511" y="17245"/>
                  </a:lnTo>
                  <a:lnTo>
                    <a:pt x="23564" y="16017"/>
                  </a:lnTo>
                  <a:lnTo>
                    <a:pt x="25363" y="13296"/>
                  </a:lnTo>
                  <a:lnTo>
                    <a:pt x="27074" y="10444"/>
                  </a:lnTo>
                  <a:lnTo>
                    <a:pt x="28347" y="7811"/>
                  </a:lnTo>
                  <a:lnTo>
                    <a:pt x="29576" y="5354"/>
                  </a:lnTo>
                  <a:lnTo>
                    <a:pt x="30585" y="5222"/>
                  </a:lnTo>
                  <a:lnTo>
                    <a:pt x="33393" y="5310"/>
                  </a:lnTo>
                  <a:lnTo>
                    <a:pt x="36816" y="5134"/>
                  </a:lnTo>
                  <a:lnTo>
                    <a:pt x="41204" y="4739"/>
                  </a:lnTo>
                  <a:lnTo>
                    <a:pt x="44934" y="4432"/>
                  </a:lnTo>
                  <a:lnTo>
                    <a:pt x="48971" y="4037"/>
                  </a:lnTo>
                  <a:lnTo>
                    <a:pt x="49015" y="4037"/>
                  </a:lnTo>
                  <a:lnTo>
                    <a:pt x="51604" y="3423"/>
                  </a:lnTo>
                  <a:lnTo>
                    <a:pt x="57703" y="1799"/>
                  </a:lnTo>
                  <a:lnTo>
                    <a:pt x="57747" y="1756"/>
                  </a:lnTo>
                  <a:lnTo>
                    <a:pt x="60424" y="483"/>
                  </a:lnTo>
                  <a:lnTo>
                    <a:pt x="61652" y="351"/>
                  </a:lnTo>
                  <a:lnTo>
                    <a:pt x="61872" y="571"/>
                  </a:lnTo>
                  <a:lnTo>
                    <a:pt x="62223" y="1799"/>
                  </a:lnTo>
                  <a:lnTo>
                    <a:pt x="62354" y="4037"/>
                  </a:lnTo>
                  <a:lnTo>
                    <a:pt x="62354" y="4125"/>
                  </a:lnTo>
                  <a:lnTo>
                    <a:pt x="62398" y="4169"/>
                  </a:lnTo>
                  <a:lnTo>
                    <a:pt x="62486" y="4213"/>
                  </a:lnTo>
                  <a:lnTo>
                    <a:pt x="62618" y="4213"/>
                  </a:lnTo>
                  <a:lnTo>
                    <a:pt x="62661" y="4169"/>
                  </a:lnTo>
                  <a:lnTo>
                    <a:pt x="62705" y="4081"/>
                  </a:lnTo>
                  <a:lnTo>
                    <a:pt x="62705" y="4037"/>
                  </a:lnTo>
                  <a:lnTo>
                    <a:pt x="62574" y="1799"/>
                  </a:lnTo>
                  <a:lnTo>
                    <a:pt x="62530" y="1756"/>
                  </a:lnTo>
                  <a:lnTo>
                    <a:pt x="62223" y="439"/>
                  </a:lnTo>
                  <a:lnTo>
                    <a:pt x="62179" y="351"/>
                  </a:lnTo>
                  <a:lnTo>
                    <a:pt x="61828" y="44"/>
                  </a:lnTo>
                  <a:lnTo>
                    <a:pt x="6178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8" name="Google Shape;3088;p126"/>
            <p:cNvSpPr/>
            <p:nvPr/>
          </p:nvSpPr>
          <p:spPr>
            <a:xfrm>
              <a:off x="3272450" y="748500"/>
              <a:ext cx="287450" cy="706500"/>
            </a:xfrm>
            <a:custGeom>
              <a:avLst/>
              <a:gdLst/>
              <a:ahLst/>
              <a:cxnLst/>
              <a:rect l="l" t="t" r="r" b="b"/>
              <a:pathLst>
                <a:path w="11498" h="28260" extrusionOk="0">
                  <a:moveTo>
                    <a:pt x="11278" y="0"/>
                  </a:moveTo>
                  <a:lnTo>
                    <a:pt x="11234" y="44"/>
                  </a:lnTo>
                  <a:lnTo>
                    <a:pt x="11190" y="88"/>
                  </a:lnTo>
                  <a:lnTo>
                    <a:pt x="9961" y="2677"/>
                  </a:lnTo>
                  <a:lnTo>
                    <a:pt x="8513" y="5046"/>
                  </a:lnTo>
                  <a:lnTo>
                    <a:pt x="8513" y="5090"/>
                  </a:lnTo>
                  <a:lnTo>
                    <a:pt x="7109" y="8732"/>
                  </a:lnTo>
                  <a:lnTo>
                    <a:pt x="5705" y="13120"/>
                  </a:lnTo>
                  <a:lnTo>
                    <a:pt x="4476" y="16324"/>
                  </a:lnTo>
                  <a:lnTo>
                    <a:pt x="3160" y="19176"/>
                  </a:lnTo>
                  <a:lnTo>
                    <a:pt x="1317" y="24617"/>
                  </a:lnTo>
                  <a:lnTo>
                    <a:pt x="1" y="27294"/>
                  </a:lnTo>
                  <a:lnTo>
                    <a:pt x="1" y="27338"/>
                  </a:lnTo>
                  <a:lnTo>
                    <a:pt x="1" y="28083"/>
                  </a:lnTo>
                  <a:lnTo>
                    <a:pt x="1" y="28171"/>
                  </a:lnTo>
                  <a:lnTo>
                    <a:pt x="44" y="28215"/>
                  </a:lnTo>
                  <a:lnTo>
                    <a:pt x="88" y="28259"/>
                  </a:lnTo>
                  <a:lnTo>
                    <a:pt x="220" y="28259"/>
                  </a:lnTo>
                  <a:lnTo>
                    <a:pt x="308" y="28215"/>
                  </a:lnTo>
                  <a:lnTo>
                    <a:pt x="308" y="28171"/>
                  </a:lnTo>
                  <a:lnTo>
                    <a:pt x="352" y="28083"/>
                  </a:lnTo>
                  <a:lnTo>
                    <a:pt x="352" y="27381"/>
                  </a:lnTo>
                  <a:lnTo>
                    <a:pt x="1668" y="24792"/>
                  </a:lnTo>
                  <a:lnTo>
                    <a:pt x="1668" y="24749"/>
                  </a:lnTo>
                  <a:lnTo>
                    <a:pt x="3511" y="19307"/>
                  </a:lnTo>
                  <a:lnTo>
                    <a:pt x="4784" y="16455"/>
                  </a:lnTo>
                  <a:lnTo>
                    <a:pt x="6012" y="13252"/>
                  </a:lnTo>
                  <a:lnTo>
                    <a:pt x="7416" y="8864"/>
                  </a:lnTo>
                  <a:lnTo>
                    <a:pt x="8821" y="5222"/>
                  </a:lnTo>
                  <a:lnTo>
                    <a:pt x="10269" y="2808"/>
                  </a:lnTo>
                  <a:lnTo>
                    <a:pt x="11497" y="263"/>
                  </a:lnTo>
                  <a:lnTo>
                    <a:pt x="11497" y="176"/>
                  </a:lnTo>
                  <a:lnTo>
                    <a:pt x="11497" y="132"/>
                  </a:lnTo>
                  <a:lnTo>
                    <a:pt x="11453" y="44"/>
                  </a:lnTo>
                  <a:lnTo>
                    <a:pt x="1140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9" name="Google Shape;3089;p126"/>
            <p:cNvSpPr/>
            <p:nvPr/>
          </p:nvSpPr>
          <p:spPr>
            <a:xfrm>
              <a:off x="4211500" y="2486150"/>
              <a:ext cx="884200" cy="333525"/>
            </a:xfrm>
            <a:custGeom>
              <a:avLst/>
              <a:gdLst/>
              <a:ahLst/>
              <a:cxnLst/>
              <a:rect l="l" t="t" r="r" b="b"/>
              <a:pathLst>
                <a:path w="35368" h="13341" extrusionOk="0">
                  <a:moveTo>
                    <a:pt x="34929" y="1"/>
                  </a:moveTo>
                  <a:lnTo>
                    <a:pt x="31287" y="1098"/>
                  </a:lnTo>
                  <a:lnTo>
                    <a:pt x="27645" y="1931"/>
                  </a:lnTo>
                  <a:lnTo>
                    <a:pt x="24310" y="2326"/>
                  </a:lnTo>
                  <a:lnTo>
                    <a:pt x="20668" y="2765"/>
                  </a:lnTo>
                  <a:lnTo>
                    <a:pt x="17728" y="3072"/>
                  </a:lnTo>
                  <a:lnTo>
                    <a:pt x="12726" y="3379"/>
                  </a:lnTo>
                  <a:lnTo>
                    <a:pt x="8864" y="3292"/>
                  </a:lnTo>
                  <a:lnTo>
                    <a:pt x="6802" y="3423"/>
                  </a:lnTo>
                  <a:lnTo>
                    <a:pt x="6758" y="3467"/>
                  </a:lnTo>
                  <a:lnTo>
                    <a:pt x="5924" y="3818"/>
                  </a:lnTo>
                  <a:lnTo>
                    <a:pt x="5880" y="3862"/>
                  </a:lnTo>
                  <a:lnTo>
                    <a:pt x="5222" y="4564"/>
                  </a:lnTo>
                  <a:lnTo>
                    <a:pt x="5178" y="4608"/>
                  </a:lnTo>
                  <a:lnTo>
                    <a:pt x="4213" y="6319"/>
                  </a:lnTo>
                  <a:lnTo>
                    <a:pt x="1317" y="11322"/>
                  </a:lnTo>
                  <a:lnTo>
                    <a:pt x="44" y="13077"/>
                  </a:lnTo>
                  <a:lnTo>
                    <a:pt x="0" y="13121"/>
                  </a:lnTo>
                  <a:lnTo>
                    <a:pt x="0" y="13208"/>
                  </a:lnTo>
                  <a:lnTo>
                    <a:pt x="44" y="13252"/>
                  </a:lnTo>
                  <a:lnTo>
                    <a:pt x="88" y="13340"/>
                  </a:lnTo>
                  <a:lnTo>
                    <a:pt x="264" y="13340"/>
                  </a:lnTo>
                  <a:lnTo>
                    <a:pt x="307" y="13296"/>
                  </a:lnTo>
                  <a:lnTo>
                    <a:pt x="1624" y="11497"/>
                  </a:lnTo>
                  <a:lnTo>
                    <a:pt x="4520" y="6495"/>
                  </a:lnTo>
                  <a:lnTo>
                    <a:pt x="5485" y="4783"/>
                  </a:lnTo>
                  <a:lnTo>
                    <a:pt x="6100" y="4125"/>
                  </a:lnTo>
                  <a:lnTo>
                    <a:pt x="6890" y="3774"/>
                  </a:lnTo>
                  <a:lnTo>
                    <a:pt x="8864" y="3643"/>
                  </a:lnTo>
                  <a:lnTo>
                    <a:pt x="12770" y="3730"/>
                  </a:lnTo>
                  <a:lnTo>
                    <a:pt x="17728" y="3423"/>
                  </a:lnTo>
                  <a:lnTo>
                    <a:pt x="20712" y="3116"/>
                  </a:lnTo>
                  <a:lnTo>
                    <a:pt x="24354" y="2677"/>
                  </a:lnTo>
                  <a:lnTo>
                    <a:pt x="27689" y="2282"/>
                  </a:lnTo>
                  <a:lnTo>
                    <a:pt x="27733" y="2282"/>
                  </a:lnTo>
                  <a:lnTo>
                    <a:pt x="31419" y="1405"/>
                  </a:lnTo>
                  <a:lnTo>
                    <a:pt x="34885" y="352"/>
                  </a:lnTo>
                  <a:lnTo>
                    <a:pt x="35017" y="746"/>
                  </a:lnTo>
                  <a:lnTo>
                    <a:pt x="34534" y="2370"/>
                  </a:lnTo>
                  <a:lnTo>
                    <a:pt x="34534" y="2458"/>
                  </a:lnTo>
                  <a:lnTo>
                    <a:pt x="34534" y="2502"/>
                  </a:lnTo>
                  <a:lnTo>
                    <a:pt x="34578" y="2546"/>
                  </a:lnTo>
                  <a:lnTo>
                    <a:pt x="34666" y="2589"/>
                  </a:lnTo>
                  <a:lnTo>
                    <a:pt x="34798" y="2589"/>
                  </a:lnTo>
                  <a:lnTo>
                    <a:pt x="34841" y="2546"/>
                  </a:lnTo>
                  <a:lnTo>
                    <a:pt x="34885" y="2458"/>
                  </a:lnTo>
                  <a:lnTo>
                    <a:pt x="35368" y="790"/>
                  </a:lnTo>
                  <a:lnTo>
                    <a:pt x="35368" y="703"/>
                  </a:lnTo>
                  <a:lnTo>
                    <a:pt x="35149" y="88"/>
                  </a:lnTo>
                  <a:lnTo>
                    <a:pt x="3506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0" name="Google Shape;3090;p126"/>
            <p:cNvSpPr/>
            <p:nvPr/>
          </p:nvSpPr>
          <p:spPr>
            <a:xfrm>
              <a:off x="3623500" y="2804275"/>
              <a:ext cx="496975" cy="77925"/>
            </a:xfrm>
            <a:custGeom>
              <a:avLst/>
              <a:gdLst/>
              <a:ahLst/>
              <a:cxnLst/>
              <a:rect l="l" t="t" r="r" b="b"/>
              <a:pathLst>
                <a:path w="19879" h="3117" extrusionOk="0">
                  <a:moveTo>
                    <a:pt x="88" y="1"/>
                  </a:moveTo>
                  <a:lnTo>
                    <a:pt x="44" y="45"/>
                  </a:lnTo>
                  <a:lnTo>
                    <a:pt x="0" y="89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44" y="308"/>
                  </a:lnTo>
                  <a:lnTo>
                    <a:pt x="88" y="352"/>
                  </a:lnTo>
                  <a:lnTo>
                    <a:pt x="1756" y="922"/>
                  </a:lnTo>
                  <a:lnTo>
                    <a:pt x="1799" y="922"/>
                  </a:lnTo>
                  <a:lnTo>
                    <a:pt x="7504" y="1756"/>
                  </a:lnTo>
                  <a:lnTo>
                    <a:pt x="10795" y="2458"/>
                  </a:lnTo>
                  <a:lnTo>
                    <a:pt x="13867" y="2985"/>
                  </a:lnTo>
                  <a:lnTo>
                    <a:pt x="16982" y="3116"/>
                  </a:lnTo>
                  <a:lnTo>
                    <a:pt x="19703" y="2941"/>
                  </a:lnTo>
                  <a:lnTo>
                    <a:pt x="19747" y="2941"/>
                  </a:lnTo>
                  <a:lnTo>
                    <a:pt x="19834" y="2897"/>
                  </a:lnTo>
                  <a:lnTo>
                    <a:pt x="19834" y="2809"/>
                  </a:lnTo>
                  <a:lnTo>
                    <a:pt x="19878" y="2765"/>
                  </a:lnTo>
                  <a:lnTo>
                    <a:pt x="19834" y="2678"/>
                  </a:lnTo>
                  <a:lnTo>
                    <a:pt x="19790" y="2634"/>
                  </a:lnTo>
                  <a:lnTo>
                    <a:pt x="19659" y="2590"/>
                  </a:lnTo>
                  <a:lnTo>
                    <a:pt x="16982" y="2765"/>
                  </a:lnTo>
                  <a:lnTo>
                    <a:pt x="13910" y="2634"/>
                  </a:lnTo>
                  <a:lnTo>
                    <a:pt x="10883" y="2107"/>
                  </a:lnTo>
                  <a:lnTo>
                    <a:pt x="7592" y="1405"/>
                  </a:lnTo>
                  <a:lnTo>
                    <a:pt x="1887" y="61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1" name="Google Shape;3091;p126"/>
            <p:cNvSpPr/>
            <p:nvPr/>
          </p:nvSpPr>
          <p:spPr>
            <a:xfrm>
              <a:off x="3251600" y="756175"/>
              <a:ext cx="275375" cy="692225"/>
            </a:xfrm>
            <a:custGeom>
              <a:avLst/>
              <a:gdLst/>
              <a:ahLst/>
              <a:cxnLst/>
              <a:rect l="l" t="t" r="r" b="b"/>
              <a:pathLst>
                <a:path w="11015" h="27689" extrusionOk="0">
                  <a:moveTo>
                    <a:pt x="10795" y="0"/>
                  </a:moveTo>
                  <a:lnTo>
                    <a:pt x="10752" y="44"/>
                  </a:lnTo>
                  <a:lnTo>
                    <a:pt x="10708" y="88"/>
                  </a:lnTo>
                  <a:lnTo>
                    <a:pt x="10313" y="834"/>
                  </a:lnTo>
                  <a:lnTo>
                    <a:pt x="8470" y="4213"/>
                  </a:lnTo>
                  <a:lnTo>
                    <a:pt x="7153" y="7592"/>
                  </a:lnTo>
                  <a:lnTo>
                    <a:pt x="5837" y="11716"/>
                  </a:lnTo>
                  <a:lnTo>
                    <a:pt x="4652" y="14744"/>
                  </a:lnTo>
                  <a:lnTo>
                    <a:pt x="3336" y="17333"/>
                  </a:lnTo>
                  <a:lnTo>
                    <a:pt x="3336" y="17377"/>
                  </a:lnTo>
                  <a:lnTo>
                    <a:pt x="2370" y="20185"/>
                  </a:lnTo>
                  <a:lnTo>
                    <a:pt x="1010" y="24485"/>
                  </a:lnTo>
                  <a:lnTo>
                    <a:pt x="176" y="26460"/>
                  </a:lnTo>
                  <a:lnTo>
                    <a:pt x="176" y="26504"/>
                  </a:lnTo>
                  <a:lnTo>
                    <a:pt x="1" y="27469"/>
                  </a:lnTo>
                  <a:lnTo>
                    <a:pt x="1" y="27557"/>
                  </a:lnTo>
                  <a:lnTo>
                    <a:pt x="45" y="27601"/>
                  </a:lnTo>
                  <a:lnTo>
                    <a:pt x="89" y="27645"/>
                  </a:lnTo>
                  <a:lnTo>
                    <a:pt x="176" y="27689"/>
                  </a:lnTo>
                  <a:lnTo>
                    <a:pt x="308" y="27645"/>
                  </a:lnTo>
                  <a:lnTo>
                    <a:pt x="352" y="27557"/>
                  </a:lnTo>
                  <a:lnTo>
                    <a:pt x="484" y="26592"/>
                  </a:lnTo>
                  <a:lnTo>
                    <a:pt x="1361" y="24617"/>
                  </a:lnTo>
                  <a:lnTo>
                    <a:pt x="1361" y="24573"/>
                  </a:lnTo>
                  <a:lnTo>
                    <a:pt x="2678" y="20317"/>
                  </a:lnTo>
                  <a:lnTo>
                    <a:pt x="3643" y="17465"/>
                  </a:lnTo>
                  <a:lnTo>
                    <a:pt x="4959" y="14876"/>
                  </a:lnTo>
                  <a:lnTo>
                    <a:pt x="6144" y="11804"/>
                  </a:lnTo>
                  <a:lnTo>
                    <a:pt x="7461" y="7679"/>
                  </a:lnTo>
                  <a:lnTo>
                    <a:pt x="8777" y="4344"/>
                  </a:lnTo>
                  <a:lnTo>
                    <a:pt x="10620" y="1009"/>
                  </a:lnTo>
                  <a:lnTo>
                    <a:pt x="11015" y="264"/>
                  </a:lnTo>
                  <a:lnTo>
                    <a:pt x="11015" y="176"/>
                  </a:lnTo>
                  <a:lnTo>
                    <a:pt x="11015" y="132"/>
                  </a:lnTo>
                  <a:lnTo>
                    <a:pt x="11015" y="44"/>
                  </a:lnTo>
                  <a:lnTo>
                    <a:pt x="1092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2" name="Google Shape;3092;p126"/>
            <p:cNvSpPr/>
            <p:nvPr/>
          </p:nvSpPr>
          <p:spPr>
            <a:xfrm>
              <a:off x="3658600" y="1953000"/>
              <a:ext cx="737225" cy="323650"/>
            </a:xfrm>
            <a:custGeom>
              <a:avLst/>
              <a:gdLst/>
              <a:ahLst/>
              <a:cxnLst/>
              <a:rect l="l" t="t" r="r" b="b"/>
              <a:pathLst>
                <a:path w="29489" h="12946" extrusionOk="0">
                  <a:moveTo>
                    <a:pt x="11760" y="1"/>
                  </a:moveTo>
                  <a:lnTo>
                    <a:pt x="11629" y="45"/>
                  </a:lnTo>
                  <a:lnTo>
                    <a:pt x="11278" y="220"/>
                  </a:lnTo>
                  <a:lnTo>
                    <a:pt x="11234" y="264"/>
                  </a:lnTo>
                  <a:lnTo>
                    <a:pt x="11190" y="308"/>
                  </a:lnTo>
                  <a:lnTo>
                    <a:pt x="11058" y="703"/>
                  </a:lnTo>
                  <a:lnTo>
                    <a:pt x="11058" y="834"/>
                  </a:lnTo>
                  <a:lnTo>
                    <a:pt x="12287" y="3994"/>
                  </a:lnTo>
                  <a:lnTo>
                    <a:pt x="12550" y="6539"/>
                  </a:lnTo>
                  <a:lnTo>
                    <a:pt x="12112" y="8733"/>
                  </a:lnTo>
                  <a:lnTo>
                    <a:pt x="11102" y="11190"/>
                  </a:lnTo>
                  <a:lnTo>
                    <a:pt x="10620" y="11804"/>
                  </a:lnTo>
                  <a:lnTo>
                    <a:pt x="10225" y="12068"/>
                  </a:lnTo>
                  <a:lnTo>
                    <a:pt x="6670" y="12507"/>
                  </a:lnTo>
                  <a:lnTo>
                    <a:pt x="2721" y="12594"/>
                  </a:lnTo>
                  <a:lnTo>
                    <a:pt x="2195" y="12243"/>
                  </a:lnTo>
                  <a:lnTo>
                    <a:pt x="2151" y="12199"/>
                  </a:lnTo>
                  <a:lnTo>
                    <a:pt x="1756" y="12024"/>
                  </a:lnTo>
                  <a:lnTo>
                    <a:pt x="834" y="9610"/>
                  </a:lnTo>
                  <a:lnTo>
                    <a:pt x="790" y="9523"/>
                  </a:lnTo>
                  <a:lnTo>
                    <a:pt x="308" y="9128"/>
                  </a:lnTo>
                  <a:lnTo>
                    <a:pt x="220" y="9084"/>
                  </a:lnTo>
                  <a:lnTo>
                    <a:pt x="88" y="9084"/>
                  </a:lnTo>
                  <a:lnTo>
                    <a:pt x="44" y="9128"/>
                  </a:lnTo>
                  <a:lnTo>
                    <a:pt x="0" y="9172"/>
                  </a:lnTo>
                  <a:lnTo>
                    <a:pt x="0" y="9259"/>
                  </a:lnTo>
                  <a:lnTo>
                    <a:pt x="0" y="9303"/>
                  </a:lnTo>
                  <a:lnTo>
                    <a:pt x="44" y="9391"/>
                  </a:lnTo>
                  <a:lnTo>
                    <a:pt x="527" y="9786"/>
                  </a:lnTo>
                  <a:lnTo>
                    <a:pt x="1492" y="12199"/>
                  </a:lnTo>
                  <a:lnTo>
                    <a:pt x="1580" y="12331"/>
                  </a:lnTo>
                  <a:lnTo>
                    <a:pt x="1975" y="12507"/>
                  </a:lnTo>
                  <a:lnTo>
                    <a:pt x="2589" y="12945"/>
                  </a:lnTo>
                  <a:lnTo>
                    <a:pt x="2677" y="12945"/>
                  </a:lnTo>
                  <a:lnTo>
                    <a:pt x="6714" y="12858"/>
                  </a:lnTo>
                  <a:lnTo>
                    <a:pt x="10312" y="12419"/>
                  </a:lnTo>
                  <a:lnTo>
                    <a:pt x="10400" y="12419"/>
                  </a:lnTo>
                  <a:lnTo>
                    <a:pt x="10839" y="12068"/>
                  </a:lnTo>
                  <a:lnTo>
                    <a:pt x="10883" y="12024"/>
                  </a:lnTo>
                  <a:lnTo>
                    <a:pt x="11366" y="11366"/>
                  </a:lnTo>
                  <a:lnTo>
                    <a:pt x="11409" y="11322"/>
                  </a:lnTo>
                  <a:lnTo>
                    <a:pt x="12419" y="8865"/>
                  </a:lnTo>
                  <a:lnTo>
                    <a:pt x="12463" y="8821"/>
                  </a:lnTo>
                  <a:lnTo>
                    <a:pt x="12857" y="6583"/>
                  </a:lnTo>
                  <a:lnTo>
                    <a:pt x="12901" y="6539"/>
                  </a:lnTo>
                  <a:lnTo>
                    <a:pt x="12638" y="3906"/>
                  </a:lnTo>
                  <a:lnTo>
                    <a:pt x="12594" y="3862"/>
                  </a:lnTo>
                  <a:lnTo>
                    <a:pt x="11409" y="747"/>
                  </a:lnTo>
                  <a:lnTo>
                    <a:pt x="11497" y="483"/>
                  </a:lnTo>
                  <a:lnTo>
                    <a:pt x="11717" y="352"/>
                  </a:lnTo>
                  <a:lnTo>
                    <a:pt x="15052" y="1185"/>
                  </a:lnTo>
                  <a:lnTo>
                    <a:pt x="17553" y="2677"/>
                  </a:lnTo>
                  <a:lnTo>
                    <a:pt x="22116" y="5003"/>
                  </a:lnTo>
                  <a:lnTo>
                    <a:pt x="22204" y="5003"/>
                  </a:lnTo>
                  <a:lnTo>
                    <a:pt x="23477" y="4915"/>
                  </a:lnTo>
                  <a:lnTo>
                    <a:pt x="29357" y="3555"/>
                  </a:lnTo>
                  <a:lnTo>
                    <a:pt x="29444" y="3555"/>
                  </a:lnTo>
                  <a:lnTo>
                    <a:pt x="29488" y="3511"/>
                  </a:lnTo>
                  <a:lnTo>
                    <a:pt x="29488" y="3423"/>
                  </a:lnTo>
                  <a:lnTo>
                    <a:pt x="29488" y="3379"/>
                  </a:lnTo>
                  <a:lnTo>
                    <a:pt x="29444" y="3292"/>
                  </a:lnTo>
                  <a:lnTo>
                    <a:pt x="29400" y="3248"/>
                  </a:lnTo>
                  <a:lnTo>
                    <a:pt x="29357" y="3204"/>
                  </a:lnTo>
                  <a:lnTo>
                    <a:pt x="29269" y="3248"/>
                  </a:lnTo>
                  <a:lnTo>
                    <a:pt x="23433" y="4564"/>
                  </a:lnTo>
                  <a:lnTo>
                    <a:pt x="22204" y="4652"/>
                  </a:lnTo>
                  <a:lnTo>
                    <a:pt x="17684" y="2370"/>
                  </a:lnTo>
                  <a:lnTo>
                    <a:pt x="15183" y="878"/>
                  </a:lnTo>
                  <a:lnTo>
                    <a:pt x="15139" y="878"/>
                  </a:lnTo>
                  <a:lnTo>
                    <a:pt x="1176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3" name="Google Shape;3093;p126"/>
            <p:cNvSpPr/>
            <p:nvPr/>
          </p:nvSpPr>
          <p:spPr>
            <a:xfrm>
              <a:off x="3550000" y="21395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4" name="Google Shape;3094;p126"/>
            <p:cNvSpPr/>
            <p:nvPr/>
          </p:nvSpPr>
          <p:spPr>
            <a:xfrm>
              <a:off x="3550000" y="21395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5" name="Google Shape;3095;p126"/>
            <p:cNvSpPr/>
            <p:nvPr/>
          </p:nvSpPr>
          <p:spPr>
            <a:xfrm>
              <a:off x="3643250" y="872450"/>
              <a:ext cx="522200" cy="829375"/>
            </a:xfrm>
            <a:custGeom>
              <a:avLst/>
              <a:gdLst/>
              <a:ahLst/>
              <a:cxnLst/>
              <a:rect l="l" t="t" r="r" b="b"/>
              <a:pathLst>
                <a:path w="20888" h="33175" extrusionOk="0">
                  <a:moveTo>
                    <a:pt x="20668" y="1"/>
                  </a:moveTo>
                  <a:lnTo>
                    <a:pt x="20624" y="44"/>
                  </a:lnTo>
                  <a:lnTo>
                    <a:pt x="20580" y="88"/>
                  </a:lnTo>
                  <a:lnTo>
                    <a:pt x="16850" y="5178"/>
                  </a:lnTo>
                  <a:lnTo>
                    <a:pt x="14525" y="7943"/>
                  </a:lnTo>
                  <a:lnTo>
                    <a:pt x="11672" y="11146"/>
                  </a:lnTo>
                  <a:lnTo>
                    <a:pt x="9522" y="13823"/>
                  </a:lnTo>
                  <a:lnTo>
                    <a:pt x="9522" y="13867"/>
                  </a:lnTo>
                  <a:lnTo>
                    <a:pt x="8732" y="15227"/>
                  </a:lnTo>
                  <a:lnTo>
                    <a:pt x="8689" y="15315"/>
                  </a:lnTo>
                  <a:lnTo>
                    <a:pt x="8513" y="16851"/>
                  </a:lnTo>
                  <a:lnTo>
                    <a:pt x="8601" y="18869"/>
                  </a:lnTo>
                  <a:lnTo>
                    <a:pt x="8425" y="19220"/>
                  </a:lnTo>
                  <a:lnTo>
                    <a:pt x="5134" y="21677"/>
                  </a:lnTo>
                  <a:lnTo>
                    <a:pt x="5090" y="21765"/>
                  </a:lnTo>
                  <a:lnTo>
                    <a:pt x="4037" y="24617"/>
                  </a:lnTo>
                  <a:lnTo>
                    <a:pt x="3160" y="27865"/>
                  </a:lnTo>
                  <a:lnTo>
                    <a:pt x="2326" y="30892"/>
                  </a:lnTo>
                  <a:lnTo>
                    <a:pt x="1536" y="32253"/>
                  </a:lnTo>
                  <a:lnTo>
                    <a:pt x="483" y="32779"/>
                  </a:lnTo>
                  <a:lnTo>
                    <a:pt x="220" y="32691"/>
                  </a:lnTo>
                  <a:lnTo>
                    <a:pt x="88" y="32691"/>
                  </a:lnTo>
                  <a:lnTo>
                    <a:pt x="44" y="32735"/>
                  </a:lnTo>
                  <a:lnTo>
                    <a:pt x="0" y="32779"/>
                  </a:lnTo>
                  <a:lnTo>
                    <a:pt x="0" y="32867"/>
                  </a:lnTo>
                  <a:lnTo>
                    <a:pt x="0" y="32911"/>
                  </a:lnTo>
                  <a:lnTo>
                    <a:pt x="44" y="32955"/>
                  </a:lnTo>
                  <a:lnTo>
                    <a:pt x="88" y="32999"/>
                  </a:lnTo>
                  <a:lnTo>
                    <a:pt x="439" y="33130"/>
                  </a:lnTo>
                  <a:lnTo>
                    <a:pt x="483" y="33174"/>
                  </a:lnTo>
                  <a:lnTo>
                    <a:pt x="571" y="33130"/>
                  </a:lnTo>
                  <a:lnTo>
                    <a:pt x="1755" y="32516"/>
                  </a:lnTo>
                  <a:lnTo>
                    <a:pt x="1799" y="32472"/>
                  </a:lnTo>
                  <a:lnTo>
                    <a:pt x="2677" y="31068"/>
                  </a:lnTo>
                  <a:lnTo>
                    <a:pt x="2677" y="31024"/>
                  </a:lnTo>
                  <a:lnTo>
                    <a:pt x="3511" y="27952"/>
                  </a:lnTo>
                  <a:lnTo>
                    <a:pt x="4388" y="24705"/>
                  </a:lnTo>
                  <a:lnTo>
                    <a:pt x="5397" y="21941"/>
                  </a:lnTo>
                  <a:lnTo>
                    <a:pt x="8645" y="19483"/>
                  </a:lnTo>
                  <a:lnTo>
                    <a:pt x="8689" y="19396"/>
                  </a:lnTo>
                  <a:lnTo>
                    <a:pt x="8908" y="18957"/>
                  </a:lnTo>
                  <a:lnTo>
                    <a:pt x="8952" y="18869"/>
                  </a:lnTo>
                  <a:lnTo>
                    <a:pt x="8864" y="16851"/>
                  </a:lnTo>
                  <a:lnTo>
                    <a:pt x="9040" y="15359"/>
                  </a:lnTo>
                  <a:lnTo>
                    <a:pt x="9786" y="14042"/>
                  </a:lnTo>
                  <a:lnTo>
                    <a:pt x="11936" y="11366"/>
                  </a:lnTo>
                  <a:lnTo>
                    <a:pt x="14788" y="8162"/>
                  </a:lnTo>
                  <a:lnTo>
                    <a:pt x="17114" y="5398"/>
                  </a:lnTo>
                  <a:lnTo>
                    <a:pt x="20843" y="308"/>
                  </a:lnTo>
                  <a:lnTo>
                    <a:pt x="20887" y="220"/>
                  </a:lnTo>
                  <a:lnTo>
                    <a:pt x="20887" y="176"/>
                  </a:lnTo>
                  <a:lnTo>
                    <a:pt x="20887" y="88"/>
                  </a:lnTo>
                  <a:lnTo>
                    <a:pt x="20800" y="44"/>
                  </a:lnTo>
                  <a:lnTo>
                    <a:pt x="2075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6" name="Google Shape;3096;p126"/>
            <p:cNvSpPr/>
            <p:nvPr/>
          </p:nvSpPr>
          <p:spPr>
            <a:xfrm>
              <a:off x="3612525" y="2141700"/>
              <a:ext cx="1811200" cy="630800"/>
            </a:xfrm>
            <a:custGeom>
              <a:avLst/>
              <a:gdLst/>
              <a:ahLst/>
              <a:cxnLst/>
              <a:rect l="l" t="t" r="r" b="b"/>
              <a:pathLst>
                <a:path w="72448" h="25232" extrusionOk="0">
                  <a:moveTo>
                    <a:pt x="69288" y="0"/>
                  </a:moveTo>
                  <a:lnTo>
                    <a:pt x="66655" y="483"/>
                  </a:lnTo>
                  <a:lnTo>
                    <a:pt x="66611" y="483"/>
                  </a:lnTo>
                  <a:lnTo>
                    <a:pt x="63627" y="1448"/>
                  </a:lnTo>
                  <a:lnTo>
                    <a:pt x="59546" y="2940"/>
                  </a:lnTo>
                  <a:lnTo>
                    <a:pt x="57967" y="3598"/>
                  </a:lnTo>
                  <a:lnTo>
                    <a:pt x="54149" y="3642"/>
                  </a:lnTo>
                  <a:lnTo>
                    <a:pt x="52394" y="3686"/>
                  </a:lnTo>
                  <a:lnTo>
                    <a:pt x="52306" y="3730"/>
                  </a:lnTo>
                  <a:lnTo>
                    <a:pt x="46865" y="6407"/>
                  </a:lnTo>
                  <a:lnTo>
                    <a:pt x="45154" y="7328"/>
                  </a:lnTo>
                  <a:lnTo>
                    <a:pt x="39142" y="8425"/>
                  </a:lnTo>
                  <a:lnTo>
                    <a:pt x="35324" y="8996"/>
                  </a:lnTo>
                  <a:lnTo>
                    <a:pt x="32033" y="9566"/>
                  </a:lnTo>
                  <a:lnTo>
                    <a:pt x="28128" y="10356"/>
                  </a:lnTo>
                  <a:lnTo>
                    <a:pt x="27206" y="10751"/>
                  </a:lnTo>
                  <a:lnTo>
                    <a:pt x="27119" y="10795"/>
                  </a:lnTo>
                  <a:lnTo>
                    <a:pt x="26855" y="11190"/>
                  </a:lnTo>
                  <a:lnTo>
                    <a:pt x="26812" y="11233"/>
                  </a:lnTo>
                  <a:lnTo>
                    <a:pt x="25363" y="16718"/>
                  </a:lnTo>
                  <a:lnTo>
                    <a:pt x="24091" y="19527"/>
                  </a:lnTo>
                  <a:lnTo>
                    <a:pt x="22423" y="22379"/>
                  </a:lnTo>
                  <a:lnTo>
                    <a:pt x="21063" y="24573"/>
                  </a:lnTo>
                  <a:lnTo>
                    <a:pt x="20668" y="24836"/>
                  </a:lnTo>
                  <a:lnTo>
                    <a:pt x="14964" y="23915"/>
                  </a:lnTo>
                  <a:lnTo>
                    <a:pt x="10269" y="22818"/>
                  </a:lnTo>
                  <a:lnTo>
                    <a:pt x="6802" y="22204"/>
                  </a:lnTo>
                  <a:lnTo>
                    <a:pt x="6758" y="22204"/>
                  </a:lnTo>
                  <a:lnTo>
                    <a:pt x="3467" y="21984"/>
                  </a:lnTo>
                  <a:lnTo>
                    <a:pt x="264" y="20843"/>
                  </a:lnTo>
                  <a:lnTo>
                    <a:pt x="132" y="20843"/>
                  </a:lnTo>
                  <a:lnTo>
                    <a:pt x="44" y="20887"/>
                  </a:lnTo>
                  <a:lnTo>
                    <a:pt x="44" y="20975"/>
                  </a:lnTo>
                  <a:lnTo>
                    <a:pt x="1" y="21019"/>
                  </a:lnTo>
                  <a:lnTo>
                    <a:pt x="44" y="21107"/>
                  </a:lnTo>
                  <a:lnTo>
                    <a:pt x="88" y="21150"/>
                  </a:lnTo>
                  <a:lnTo>
                    <a:pt x="132" y="21194"/>
                  </a:lnTo>
                  <a:lnTo>
                    <a:pt x="3379" y="22291"/>
                  </a:lnTo>
                  <a:lnTo>
                    <a:pt x="3423" y="22335"/>
                  </a:lnTo>
                  <a:lnTo>
                    <a:pt x="6758" y="22555"/>
                  </a:lnTo>
                  <a:lnTo>
                    <a:pt x="10181" y="23169"/>
                  </a:lnTo>
                  <a:lnTo>
                    <a:pt x="14876" y="24266"/>
                  </a:lnTo>
                  <a:lnTo>
                    <a:pt x="20668" y="25231"/>
                  </a:lnTo>
                  <a:lnTo>
                    <a:pt x="20712" y="25231"/>
                  </a:lnTo>
                  <a:lnTo>
                    <a:pt x="20800" y="25187"/>
                  </a:lnTo>
                  <a:lnTo>
                    <a:pt x="21283" y="24836"/>
                  </a:lnTo>
                  <a:lnTo>
                    <a:pt x="21326" y="24792"/>
                  </a:lnTo>
                  <a:lnTo>
                    <a:pt x="22731" y="22555"/>
                  </a:lnTo>
                  <a:lnTo>
                    <a:pt x="24398" y="19702"/>
                  </a:lnTo>
                  <a:lnTo>
                    <a:pt x="25715" y="16850"/>
                  </a:lnTo>
                  <a:lnTo>
                    <a:pt x="25715" y="16806"/>
                  </a:lnTo>
                  <a:lnTo>
                    <a:pt x="27119" y="11365"/>
                  </a:lnTo>
                  <a:lnTo>
                    <a:pt x="27382" y="11058"/>
                  </a:lnTo>
                  <a:lnTo>
                    <a:pt x="28216" y="10707"/>
                  </a:lnTo>
                  <a:lnTo>
                    <a:pt x="32121" y="9917"/>
                  </a:lnTo>
                  <a:lnTo>
                    <a:pt x="35368" y="9347"/>
                  </a:lnTo>
                  <a:lnTo>
                    <a:pt x="39186" y="8776"/>
                  </a:lnTo>
                  <a:lnTo>
                    <a:pt x="45241" y="7679"/>
                  </a:lnTo>
                  <a:lnTo>
                    <a:pt x="45285" y="7635"/>
                  </a:lnTo>
                  <a:lnTo>
                    <a:pt x="47040" y="6714"/>
                  </a:lnTo>
                  <a:lnTo>
                    <a:pt x="52438" y="4037"/>
                  </a:lnTo>
                  <a:lnTo>
                    <a:pt x="54149" y="3993"/>
                  </a:lnTo>
                  <a:lnTo>
                    <a:pt x="58011" y="3949"/>
                  </a:lnTo>
                  <a:lnTo>
                    <a:pt x="58098" y="3949"/>
                  </a:lnTo>
                  <a:lnTo>
                    <a:pt x="59678" y="3247"/>
                  </a:lnTo>
                  <a:lnTo>
                    <a:pt x="63715" y="1799"/>
                  </a:lnTo>
                  <a:lnTo>
                    <a:pt x="66699" y="790"/>
                  </a:lnTo>
                  <a:lnTo>
                    <a:pt x="69332" y="351"/>
                  </a:lnTo>
                  <a:lnTo>
                    <a:pt x="70868" y="658"/>
                  </a:lnTo>
                  <a:lnTo>
                    <a:pt x="71614" y="1404"/>
                  </a:lnTo>
                  <a:lnTo>
                    <a:pt x="72096" y="3159"/>
                  </a:lnTo>
                  <a:lnTo>
                    <a:pt x="72008" y="5792"/>
                  </a:lnTo>
                  <a:lnTo>
                    <a:pt x="71394" y="12550"/>
                  </a:lnTo>
                  <a:lnTo>
                    <a:pt x="71438" y="12638"/>
                  </a:lnTo>
                  <a:lnTo>
                    <a:pt x="71438" y="12682"/>
                  </a:lnTo>
                  <a:lnTo>
                    <a:pt x="71526" y="12725"/>
                  </a:lnTo>
                  <a:lnTo>
                    <a:pt x="71657" y="12725"/>
                  </a:lnTo>
                  <a:lnTo>
                    <a:pt x="71701" y="12682"/>
                  </a:lnTo>
                  <a:lnTo>
                    <a:pt x="71745" y="12638"/>
                  </a:lnTo>
                  <a:lnTo>
                    <a:pt x="71745" y="12594"/>
                  </a:lnTo>
                  <a:lnTo>
                    <a:pt x="72360" y="5836"/>
                  </a:lnTo>
                  <a:lnTo>
                    <a:pt x="72447" y="3116"/>
                  </a:lnTo>
                  <a:lnTo>
                    <a:pt x="72403" y="3072"/>
                  </a:lnTo>
                  <a:lnTo>
                    <a:pt x="71965" y="1273"/>
                  </a:lnTo>
                  <a:lnTo>
                    <a:pt x="71921" y="1185"/>
                  </a:lnTo>
                  <a:lnTo>
                    <a:pt x="71087" y="395"/>
                  </a:lnTo>
                  <a:lnTo>
                    <a:pt x="70999" y="351"/>
                  </a:lnTo>
                  <a:lnTo>
                    <a:pt x="6937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7" name="Google Shape;3097;p126"/>
            <p:cNvSpPr/>
            <p:nvPr/>
          </p:nvSpPr>
          <p:spPr>
            <a:xfrm>
              <a:off x="3387650" y="738625"/>
              <a:ext cx="299500" cy="660425"/>
            </a:xfrm>
            <a:custGeom>
              <a:avLst/>
              <a:gdLst/>
              <a:ahLst/>
              <a:cxnLst/>
              <a:rect l="l" t="t" r="r" b="b"/>
              <a:pathLst>
                <a:path w="11980" h="26417" extrusionOk="0">
                  <a:moveTo>
                    <a:pt x="11716" y="0"/>
                  </a:moveTo>
                  <a:lnTo>
                    <a:pt x="11672" y="44"/>
                  </a:lnTo>
                  <a:lnTo>
                    <a:pt x="11628" y="88"/>
                  </a:lnTo>
                  <a:lnTo>
                    <a:pt x="9522" y="4300"/>
                  </a:lnTo>
                  <a:lnTo>
                    <a:pt x="7591" y="7679"/>
                  </a:lnTo>
                  <a:lnTo>
                    <a:pt x="7547" y="7679"/>
                  </a:lnTo>
                  <a:lnTo>
                    <a:pt x="6714" y="9610"/>
                  </a:lnTo>
                  <a:lnTo>
                    <a:pt x="6187" y="11014"/>
                  </a:lnTo>
                  <a:lnTo>
                    <a:pt x="5704" y="12374"/>
                  </a:lnTo>
                  <a:lnTo>
                    <a:pt x="4871" y="15051"/>
                  </a:lnTo>
                  <a:lnTo>
                    <a:pt x="4037" y="17552"/>
                  </a:lnTo>
                  <a:lnTo>
                    <a:pt x="3598" y="18825"/>
                  </a:lnTo>
                  <a:lnTo>
                    <a:pt x="3159" y="20053"/>
                  </a:lnTo>
                  <a:lnTo>
                    <a:pt x="2677" y="21282"/>
                  </a:lnTo>
                  <a:lnTo>
                    <a:pt x="2106" y="22555"/>
                  </a:lnTo>
                  <a:lnTo>
                    <a:pt x="1492" y="23783"/>
                  </a:lnTo>
                  <a:lnTo>
                    <a:pt x="834" y="25056"/>
                  </a:lnTo>
                  <a:lnTo>
                    <a:pt x="0" y="26153"/>
                  </a:lnTo>
                  <a:lnTo>
                    <a:pt x="0" y="26197"/>
                  </a:lnTo>
                  <a:lnTo>
                    <a:pt x="0" y="26284"/>
                  </a:lnTo>
                  <a:lnTo>
                    <a:pt x="0" y="26328"/>
                  </a:lnTo>
                  <a:lnTo>
                    <a:pt x="44" y="26372"/>
                  </a:lnTo>
                  <a:lnTo>
                    <a:pt x="176" y="26416"/>
                  </a:lnTo>
                  <a:lnTo>
                    <a:pt x="219" y="26416"/>
                  </a:lnTo>
                  <a:lnTo>
                    <a:pt x="307" y="26328"/>
                  </a:lnTo>
                  <a:lnTo>
                    <a:pt x="1141" y="25231"/>
                  </a:lnTo>
                  <a:lnTo>
                    <a:pt x="1799" y="23959"/>
                  </a:lnTo>
                  <a:lnTo>
                    <a:pt x="2413" y="22686"/>
                  </a:lnTo>
                  <a:lnTo>
                    <a:pt x="2984" y="21458"/>
                  </a:lnTo>
                  <a:lnTo>
                    <a:pt x="3467" y="20185"/>
                  </a:lnTo>
                  <a:lnTo>
                    <a:pt x="3949" y="18956"/>
                  </a:lnTo>
                  <a:lnTo>
                    <a:pt x="4388" y="17684"/>
                  </a:lnTo>
                  <a:lnTo>
                    <a:pt x="5178" y="15139"/>
                  </a:lnTo>
                  <a:lnTo>
                    <a:pt x="6056" y="12506"/>
                  </a:lnTo>
                  <a:lnTo>
                    <a:pt x="6538" y="11146"/>
                  </a:lnTo>
                  <a:lnTo>
                    <a:pt x="7021" y="9742"/>
                  </a:lnTo>
                  <a:lnTo>
                    <a:pt x="7898" y="7855"/>
                  </a:lnTo>
                  <a:lnTo>
                    <a:pt x="9829" y="4476"/>
                  </a:lnTo>
                  <a:lnTo>
                    <a:pt x="11936" y="263"/>
                  </a:lnTo>
                  <a:lnTo>
                    <a:pt x="11979" y="176"/>
                  </a:lnTo>
                  <a:lnTo>
                    <a:pt x="11979" y="132"/>
                  </a:lnTo>
                  <a:lnTo>
                    <a:pt x="11936" y="44"/>
                  </a:lnTo>
                  <a:lnTo>
                    <a:pt x="1189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8" name="Google Shape;3098;p126"/>
            <p:cNvSpPr/>
            <p:nvPr/>
          </p:nvSpPr>
          <p:spPr>
            <a:xfrm>
              <a:off x="4327775" y="2656175"/>
              <a:ext cx="230400" cy="66950"/>
            </a:xfrm>
            <a:custGeom>
              <a:avLst/>
              <a:gdLst/>
              <a:ahLst/>
              <a:cxnLst/>
              <a:rect l="l" t="t" r="r" b="b"/>
              <a:pathLst>
                <a:path w="9216" h="2678" extrusionOk="0">
                  <a:moveTo>
                    <a:pt x="3292" y="1"/>
                  </a:moveTo>
                  <a:lnTo>
                    <a:pt x="1624" y="220"/>
                  </a:lnTo>
                  <a:lnTo>
                    <a:pt x="1536" y="220"/>
                  </a:lnTo>
                  <a:lnTo>
                    <a:pt x="1054" y="528"/>
                  </a:lnTo>
                  <a:lnTo>
                    <a:pt x="1010" y="615"/>
                  </a:lnTo>
                  <a:lnTo>
                    <a:pt x="1" y="2414"/>
                  </a:lnTo>
                  <a:lnTo>
                    <a:pt x="1" y="2458"/>
                  </a:lnTo>
                  <a:lnTo>
                    <a:pt x="1" y="2546"/>
                  </a:lnTo>
                  <a:lnTo>
                    <a:pt x="44" y="2590"/>
                  </a:lnTo>
                  <a:lnTo>
                    <a:pt x="88" y="2634"/>
                  </a:lnTo>
                  <a:lnTo>
                    <a:pt x="176" y="2678"/>
                  </a:lnTo>
                  <a:lnTo>
                    <a:pt x="264" y="2634"/>
                  </a:lnTo>
                  <a:lnTo>
                    <a:pt x="308" y="2590"/>
                  </a:lnTo>
                  <a:lnTo>
                    <a:pt x="1273" y="791"/>
                  </a:lnTo>
                  <a:lnTo>
                    <a:pt x="1712" y="571"/>
                  </a:lnTo>
                  <a:lnTo>
                    <a:pt x="3336" y="352"/>
                  </a:lnTo>
                  <a:lnTo>
                    <a:pt x="6583" y="396"/>
                  </a:lnTo>
                  <a:lnTo>
                    <a:pt x="8996" y="747"/>
                  </a:lnTo>
                  <a:lnTo>
                    <a:pt x="9084" y="703"/>
                  </a:lnTo>
                  <a:lnTo>
                    <a:pt x="9128" y="703"/>
                  </a:lnTo>
                  <a:lnTo>
                    <a:pt x="9172" y="659"/>
                  </a:lnTo>
                  <a:lnTo>
                    <a:pt x="9216" y="571"/>
                  </a:lnTo>
                  <a:lnTo>
                    <a:pt x="9216" y="528"/>
                  </a:lnTo>
                  <a:lnTo>
                    <a:pt x="9172" y="440"/>
                  </a:lnTo>
                  <a:lnTo>
                    <a:pt x="9128" y="396"/>
                  </a:lnTo>
                  <a:lnTo>
                    <a:pt x="9040" y="396"/>
                  </a:lnTo>
                  <a:lnTo>
                    <a:pt x="6627" y="45"/>
                  </a:lnTo>
                  <a:lnTo>
                    <a:pt x="329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9" name="Google Shape;3099;p126"/>
            <p:cNvSpPr/>
            <p:nvPr/>
          </p:nvSpPr>
          <p:spPr>
            <a:xfrm>
              <a:off x="3893350" y="2910700"/>
              <a:ext cx="171175" cy="15375"/>
            </a:xfrm>
            <a:custGeom>
              <a:avLst/>
              <a:gdLst/>
              <a:ahLst/>
              <a:cxnLst/>
              <a:rect l="l" t="t" r="r" b="b"/>
              <a:pathLst>
                <a:path w="6847" h="615" extrusionOk="0">
                  <a:moveTo>
                    <a:pt x="133" y="0"/>
                  </a:moveTo>
                  <a:lnTo>
                    <a:pt x="45" y="44"/>
                  </a:lnTo>
                  <a:lnTo>
                    <a:pt x="1" y="88"/>
                  </a:lnTo>
                  <a:lnTo>
                    <a:pt x="1" y="176"/>
                  </a:lnTo>
                  <a:lnTo>
                    <a:pt x="1" y="220"/>
                  </a:lnTo>
                  <a:lnTo>
                    <a:pt x="45" y="307"/>
                  </a:lnTo>
                  <a:lnTo>
                    <a:pt x="89" y="307"/>
                  </a:lnTo>
                  <a:lnTo>
                    <a:pt x="133" y="351"/>
                  </a:lnTo>
                  <a:lnTo>
                    <a:pt x="2985" y="615"/>
                  </a:lnTo>
                  <a:lnTo>
                    <a:pt x="6671" y="571"/>
                  </a:lnTo>
                  <a:lnTo>
                    <a:pt x="6759" y="571"/>
                  </a:lnTo>
                  <a:lnTo>
                    <a:pt x="6802" y="527"/>
                  </a:lnTo>
                  <a:lnTo>
                    <a:pt x="6846" y="483"/>
                  </a:lnTo>
                  <a:lnTo>
                    <a:pt x="6846" y="395"/>
                  </a:lnTo>
                  <a:lnTo>
                    <a:pt x="6846" y="351"/>
                  </a:lnTo>
                  <a:lnTo>
                    <a:pt x="6802" y="307"/>
                  </a:lnTo>
                  <a:lnTo>
                    <a:pt x="6759" y="263"/>
                  </a:lnTo>
                  <a:lnTo>
                    <a:pt x="6671" y="220"/>
                  </a:lnTo>
                  <a:lnTo>
                    <a:pt x="2985" y="263"/>
                  </a:lnTo>
                  <a:lnTo>
                    <a:pt x="17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0" name="Google Shape;3100;p126"/>
            <p:cNvSpPr/>
            <p:nvPr/>
          </p:nvSpPr>
          <p:spPr>
            <a:xfrm>
              <a:off x="3224175" y="777000"/>
              <a:ext cx="230400" cy="580350"/>
            </a:xfrm>
            <a:custGeom>
              <a:avLst/>
              <a:gdLst/>
              <a:ahLst/>
              <a:cxnLst/>
              <a:rect l="l" t="t" r="r" b="b"/>
              <a:pathLst>
                <a:path w="9216" h="23214" extrusionOk="0">
                  <a:moveTo>
                    <a:pt x="9040" y="1"/>
                  </a:moveTo>
                  <a:lnTo>
                    <a:pt x="8952" y="45"/>
                  </a:lnTo>
                  <a:lnTo>
                    <a:pt x="8909" y="45"/>
                  </a:lnTo>
                  <a:lnTo>
                    <a:pt x="8865" y="133"/>
                  </a:lnTo>
                  <a:lnTo>
                    <a:pt x="7768" y="2239"/>
                  </a:lnTo>
                  <a:lnTo>
                    <a:pt x="6627" y="5091"/>
                  </a:lnTo>
                  <a:lnTo>
                    <a:pt x="5486" y="8689"/>
                  </a:lnTo>
                  <a:lnTo>
                    <a:pt x="4082" y="12112"/>
                  </a:lnTo>
                  <a:lnTo>
                    <a:pt x="2019" y="16412"/>
                  </a:lnTo>
                  <a:lnTo>
                    <a:pt x="1975" y="16456"/>
                  </a:lnTo>
                  <a:lnTo>
                    <a:pt x="966" y="19659"/>
                  </a:lnTo>
                  <a:lnTo>
                    <a:pt x="1" y="22994"/>
                  </a:lnTo>
                  <a:lnTo>
                    <a:pt x="1" y="23082"/>
                  </a:lnTo>
                  <a:lnTo>
                    <a:pt x="45" y="23126"/>
                  </a:lnTo>
                  <a:lnTo>
                    <a:pt x="89" y="23170"/>
                  </a:lnTo>
                  <a:lnTo>
                    <a:pt x="132" y="23214"/>
                  </a:lnTo>
                  <a:lnTo>
                    <a:pt x="308" y="23214"/>
                  </a:lnTo>
                  <a:lnTo>
                    <a:pt x="352" y="23082"/>
                  </a:lnTo>
                  <a:lnTo>
                    <a:pt x="1273" y="19747"/>
                  </a:lnTo>
                  <a:lnTo>
                    <a:pt x="2326" y="16544"/>
                  </a:lnTo>
                  <a:lnTo>
                    <a:pt x="4389" y="12244"/>
                  </a:lnTo>
                  <a:lnTo>
                    <a:pt x="5793" y="8777"/>
                  </a:lnTo>
                  <a:lnTo>
                    <a:pt x="6978" y="5179"/>
                  </a:lnTo>
                  <a:lnTo>
                    <a:pt x="8075" y="2414"/>
                  </a:lnTo>
                  <a:lnTo>
                    <a:pt x="9172" y="264"/>
                  </a:lnTo>
                  <a:lnTo>
                    <a:pt x="9216" y="220"/>
                  </a:lnTo>
                  <a:lnTo>
                    <a:pt x="9172" y="133"/>
                  </a:lnTo>
                  <a:lnTo>
                    <a:pt x="9172" y="89"/>
                  </a:lnTo>
                  <a:lnTo>
                    <a:pt x="9084" y="45"/>
                  </a:lnTo>
                  <a:lnTo>
                    <a:pt x="904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1" name="Google Shape;3101;p126"/>
            <p:cNvSpPr/>
            <p:nvPr/>
          </p:nvSpPr>
          <p:spPr>
            <a:xfrm>
              <a:off x="4358500" y="2701175"/>
              <a:ext cx="82300" cy="30725"/>
            </a:xfrm>
            <a:custGeom>
              <a:avLst/>
              <a:gdLst/>
              <a:ahLst/>
              <a:cxnLst/>
              <a:rect l="l" t="t" r="r" b="b"/>
              <a:pathLst>
                <a:path w="3292" h="1229" extrusionOk="0">
                  <a:moveTo>
                    <a:pt x="3116" y="0"/>
                  </a:moveTo>
                  <a:lnTo>
                    <a:pt x="1624" y="88"/>
                  </a:lnTo>
                  <a:lnTo>
                    <a:pt x="1580" y="88"/>
                  </a:lnTo>
                  <a:lnTo>
                    <a:pt x="88" y="922"/>
                  </a:lnTo>
                  <a:lnTo>
                    <a:pt x="44" y="965"/>
                  </a:lnTo>
                  <a:lnTo>
                    <a:pt x="0" y="1009"/>
                  </a:lnTo>
                  <a:lnTo>
                    <a:pt x="0" y="1053"/>
                  </a:lnTo>
                  <a:lnTo>
                    <a:pt x="0" y="1141"/>
                  </a:lnTo>
                  <a:lnTo>
                    <a:pt x="88" y="1185"/>
                  </a:lnTo>
                  <a:lnTo>
                    <a:pt x="176" y="1229"/>
                  </a:lnTo>
                  <a:lnTo>
                    <a:pt x="264" y="1229"/>
                  </a:lnTo>
                  <a:lnTo>
                    <a:pt x="1712" y="439"/>
                  </a:lnTo>
                  <a:lnTo>
                    <a:pt x="3116" y="351"/>
                  </a:lnTo>
                  <a:lnTo>
                    <a:pt x="3204" y="351"/>
                  </a:lnTo>
                  <a:lnTo>
                    <a:pt x="3247" y="307"/>
                  </a:lnTo>
                  <a:lnTo>
                    <a:pt x="3291" y="219"/>
                  </a:lnTo>
                  <a:lnTo>
                    <a:pt x="3291" y="176"/>
                  </a:lnTo>
                  <a:lnTo>
                    <a:pt x="3291" y="88"/>
                  </a:lnTo>
                  <a:lnTo>
                    <a:pt x="3247" y="44"/>
                  </a:lnTo>
                  <a:lnTo>
                    <a:pt x="316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2" name="Google Shape;3102;p126"/>
            <p:cNvSpPr/>
            <p:nvPr/>
          </p:nvSpPr>
          <p:spPr>
            <a:xfrm>
              <a:off x="3816575" y="2913975"/>
              <a:ext cx="229300" cy="34050"/>
            </a:xfrm>
            <a:custGeom>
              <a:avLst/>
              <a:gdLst/>
              <a:ahLst/>
              <a:cxnLst/>
              <a:rect l="l" t="t" r="r" b="b"/>
              <a:pathLst>
                <a:path w="9172" h="1362" extrusionOk="0">
                  <a:moveTo>
                    <a:pt x="88" y="1"/>
                  </a:moveTo>
                  <a:lnTo>
                    <a:pt x="44" y="45"/>
                  </a:lnTo>
                  <a:lnTo>
                    <a:pt x="0" y="89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44" y="308"/>
                  </a:lnTo>
                  <a:lnTo>
                    <a:pt x="88" y="308"/>
                  </a:lnTo>
                  <a:lnTo>
                    <a:pt x="2150" y="1010"/>
                  </a:lnTo>
                  <a:lnTo>
                    <a:pt x="2194" y="1010"/>
                  </a:lnTo>
                  <a:lnTo>
                    <a:pt x="3993" y="1273"/>
                  </a:lnTo>
                  <a:lnTo>
                    <a:pt x="4037" y="1273"/>
                  </a:lnTo>
                  <a:lnTo>
                    <a:pt x="7504" y="1361"/>
                  </a:lnTo>
                  <a:lnTo>
                    <a:pt x="9040" y="1317"/>
                  </a:lnTo>
                  <a:lnTo>
                    <a:pt x="9084" y="1317"/>
                  </a:lnTo>
                  <a:lnTo>
                    <a:pt x="9127" y="1273"/>
                  </a:lnTo>
                  <a:lnTo>
                    <a:pt x="9171" y="1229"/>
                  </a:lnTo>
                  <a:lnTo>
                    <a:pt x="9171" y="1142"/>
                  </a:lnTo>
                  <a:lnTo>
                    <a:pt x="9171" y="1054"/>
                  </a:lnTo>
                  <a:lnTo>
                    <a:pt x="9127" y="1010"/>
                  </a:lnTo>
                  <a:lnTo>
                    <a:pt x="9084" y="966"/>
                  </a:lnTo>
                  <a:lnTo>
                    <a:pt x="8996" y="966"/>
                  </a:lnTo>
                  <a:lnTo>
                    <a:pt x="7504" y="1010"/>
                  </a:lnTo>
                  <a:lnTo>
                    <a:pt x="4037" y="922"/>
                  </a:lnTo>
                  <a:lnTo>
                    <a:pt x="2238" y="659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3" name="Google Shape;3103;p126"/>
            <p:cNvSpPr/>
            <p:nvPr/>
          </p:nvSpPr>
          <p:spPr>
            <a:xfrm>
              <a:off x="3192375" y="766050"/>
              <a:ext cx="239175" cy="620925"/>
            </a:xfrm>
            <a:custGeom>
              <a:avLst/>
              <a:gdLst/>
              <a:ahLst/>
              <a:cxnLst/>
              <a:rect l="l" t="t" r="r" b="b"/>
              <a:pathLst>
                <a:path w="9567" h="24837" extrusionOk="0">
                  <a:moveTo>
                    <a:pt x="9303" y="0"/>
                  </a:moveTo>
                  <a:lnTo>
                    <a:pt x="9259" y="44"/>
                  </a:lnTo>
                  <a:lnTo>
                    <a:pt x="9215" y="88"/>
                  </a:lnTo>
                  <a:lnTo>
                    <a:pt x="8162" y="2106"/>
                  </a:lnTo>
                  <a:lnTo>
                    <a:pt x="8118" y="2150"/>
                  </a:lnTo>
                  <a:lnTo>
                    <a:pt x="7065" y="4695"/>
                  </a:lnTo>
                  <a:lnTo>
                    <a:pt x="6012" y="8030"/>
                  </a:lnTo>
                  <a:lnTo>
                    <a:pt x="4871" y="10882"/>
                  </a:lnTo>
                  <a:lnTo>
                    <a:pt x="3379" y="13866"/>
                  </a:lnTo>
                  <a:lnTo>
                    <a:pt x="2150" y="16587"/>
                  </a:lnTo>
                  <a:lnTo>
                    <a:pt x="966" y="20273"/>
                  </a:lnTo>
                  <a:lnTo>
                    <a:pt x="0" y="24617"/>
                  </a:lnTo>
                  <a:lnTo>
                    <a:pt x="0" y="24705"/>
                  </a:lnTo>
                  <a:lnTo>
                    <a:pt x="0" y="24749"/>
                  </a:lnTo>
                  <a:lnTo>
                    <a:pt x="88" y="24793"/>
                  </a:lnTo>
                  <a:lnTo>
                    <a:pt x="132" y="24836"/>
                  </a:lnTo>
                  <a:lnTo>
                    <a:pt x="176" y="24836"/>
                  </a:lnTo>
                  <a:lnTo>
                    <a:pt x="264" y="24793"/>
                  </a:lnTo>
                  <a:lnTo>
                    <a:pt x="351" y="24705"/>
                  </a:lnTo>
                  <a:lnTo>
                    <a:pt x="1317" y="20361"/>
                  </a:lnTo>
                  <a:lnTo>
                    <a:pt x="2501" y="16719"/>
                  </a:lnTo>
                  <a:lnTo>
                    <a:pt x="3686" y="14042"/>
                  </a:lnTo>
                  <a:lnTo>
                    <a:pt x="5222" y="11058"/>
                  </a:lnTo>
                  <a:lnTo>
                    <a:pt x="6319" y="8162"/>
                  </a:lnTo>
                  <a:lnTo>
                    <a:pt x="7416" y="4827"/>
                  </a:lnTo>
                  <a:lnTo>
                    <a:pt x="8469" y="2282"/>
                  </a:lnTo>
                  <a:lnTo>
                    <a:pt x="9522" y="263"/>
                  </a:lnTo>
                  <a:lnTo>
                    <a:pt x="9566" y="220"/>
                  </a:lnTo>
                  <a:lnTo>
                    <a:pt x="9522" y="132"/>
                  </a:lnTo>
                  <a:lnTo>
                    <a:pt x="9522" y="88"/>
                  </a:lnTo>
                  <a:lnTo>
                    <a:pt x="9435" y="44"/>
                  </a:lnTo>
                  <a:lnTo>
                    <a:pt x="939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4" name="Google Shape;3104;p126"/>
            <p:cNvSpPr/>
            <p:nvPr/>
          </p:nvSpPr>
          <p:spPr>
            <a:xfrm>
              <a:off x="3859350" y="2946900"/>
              <a:ext cx="105350" cy="24150"/>
            </a:xfrm>
            <a:custGeom>
              <a:avLst/>
              <a:gdLst/>
              <a:ahLst/>
              <a:cxnLst/>
              <a:rect l="l" t="t" r="r" b="b"/>
              <a:pathLst>
                <a:path w="4214" h="966" extrusionOk="0">
                  <a:moveTo>
                    <a:pt x="132" y="0"/>
                  </a:moveTo>
                  <a:lnTo>
                    <a:pt x="88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88" y="307"/>
                  </a:lnTo>
                  <a:lnTo>
                    <a:pt x="132" y="351"/>
                  </a:lnTo>
                  <a:lnTo>
                    <a:pt x="1931" y="790"/>
                  </a:lnTo>
                  <a:lnTo>
                    <a:pt x="1975" y="790"/>
                  </a:lnTo>
                  <a:lnTo>
                    <a:pt x="4038" y="966"/>
                  </a:lnTo>
                  <a:lnTo>
                    <a:pt x="4169" y="922"/>
                  </a:lnTo>
                  <a:lnTo>
                    <a:pt x="4213" y="790"/>
                  </a:lnTo>
                  <a:lnTo>
                    <a:pt x="4213" y="746"/>
                  </a:lnTo>
                  <a:lnTo>
                    <a:pt x="4169" y="658"/>
                  </a:lnTo>
                  <a:lnTo>
                    <a:pt x="4125" y="615"/>
                  </a:lnTo>
                  <a:lnTo>
                    <a:pt x="4082" y="615"/>
                  </a:lnTo>
                  <a:lnTo>
                    <a:pt x="2019" y="439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5" name="Google Shape;3105;p126"/>
            <p:cNvSpPr/>
            <p:nvPr/>
          </p:nvSpPr>
          <p:spPr>
            <a:xfrm>
              <a:off x="3161650" y="766050"/>
              <a:ext cx="238075" cy="613250"/>
            </a:xfrm>
            <a:custGeom>
              <a:avLst/>
              <a:gdLst/>
              <a:ahLst/>
              <a:cxnLst/>
              <a:rect l="l" t="t" r="r" b="b"/>
              <a:pathLst>
                <a:path w="9523" h="24530" extrusionOk="0">
                  <a:moveTo>
                    <a:pt x="9347" y="0"/>
                  </a:moveTo>
                  <a:lnTo>
                    <a:pt x="9303" y="44"/>
                  </a:lnTo>
                  <a:lnTo>
                    <a:pt x="9259" y="44"/>
                  </a:lnTo>
                  <a:lnTo>
                    <a:pt x="9216" y="88"/>
                  </a:lnTo>
                  <a:lnTo>
                    <a:pt x="8426" y="1536"/>
                  </a:lnTo>
                  <a:lnTo>
                    <a:pt x="8426" y="1580"/>
                  </a:lnTo>
                  <a:lnTo>
                    <a:pt x="7548" y="3906"/>
                  </a:lnTo>
                  <a:lnTo>
                    <a:pt x="6539" y="6933"/>
                  </a:lnTo>
                  <a:lnTo>
                    <a:pt x="5310" y="9917"/>
                  </a:lnTo>
                  <a:lnTo>
                    <a:pt x="3643" y="13252"/>
                  </a:lnTo>
                  <a:lnTo>
                    <a:pt x="2239" y="16280"/>
                  </a:lnTo>
                  <a:lnTo>
                    <a:pt x="2239" y="16324"/>
                  </a:lnTo>
                  <a:lnTo>
                    <a:pt x="922" y="20405"/>
                  </a:lnTo>
                  <a:lnTo>
                    <a:pt x="1" y="23388"/>
                  </a:lnTo>
                  <a:lnTo>
                    <a:pt x="1" y="23520"/>
                  </a:lnTo>
                  <a:lnTo>
                    <a:pt x="352" y="24442"/>
                  </a:lnTo>
                  <a:lnTo>
                    <a:pt x="439" y="24529"/>
                  </a:lnTo>
                  <a:lnTo>
                    <a:pt x="571" y="24529"/>
                  </a:lnTo>
                  <a:lnTo>
                    <a:pt x="659" y="24485"/>
                  </a:lnTo>
                  <a:lnTo>
                    <a:pt x="659" y="24442"/>
                  </a:lnTo>
                  <a:lnTo>
                    <a:pt x="703" y="24354"/>
                  </a:lnTo>
                  <a:lnTo>
                    <a:pt x="703" y="24310"/>
                  </a:lnTo>
                  <a:lnTo>
                    <a:pt x="352" y="23432"/>
                  </a:lnTo>
                  <a:lnTo>
                    <a:pt x="1273" y="20536"/>
                  </a:lnTo>
                  <a:lnTo>
                    <a:pt x="2546" y="16411"/>
                  </a:lnTo>
                  <a:lnTo>
                    <a:pt x="3950" y="13384"/>
                  </a:lnTo>
                  <a:lnTo>
                    <a:pt x="5617" y="10093"/>
                  </a:lnTo>
                  <a:lnTo>
                    <a:pt x="6846" y="7021"/>
                  </a:lnTo>
                  <a:lnTo>
                    <a:pt x="7855" y="4037"/>
                  </a:lnTo>
                  <a:lnTo>
                    <a:pt x="8733" y="1712"/>
                  </a:lnTo>
                  <a:lnTo>
                    <a:pt x="9523" y="263"/>
                  </a:lnTo>
                  <a:lnTo>
                    <a:pt x="9523" y="220"/>
                  </a:lnTo>
                  <a:lnTo>
                    <a:pt x="9523" y="132"/>
                  </a:lnTo>
                  <a:lnTo>
                    <a:pt x="9479" y="88"/>
                  </a:lnTo>
                  <a:lnTo>
                    <a:pt x="9435" y="44"/>
                  </a:lnTo>
                  <a:lnTo>
                    <a:pt x="934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6" name="Google Shape;3106;p126"/>
            <p:cNvSpPr/>
            <p:nvPr/>
          </p:nvSpPr>
          <p:spPr>
            <a:xfrm>
              <a:off x="4527425" y="1110500"/>
              <a:ext cx="63650" cy="151425"/>
            </a:xfrm>
            <a:custGeom>
              <a:avLst/>
              <a:gdLst/>
              <a:ahLst/>
              <a:cxnLst/>
              <a:rect l="l" t="t" r="r" b="b"/>
              <a:pathLst>
                <a:path w="2546" h="6057" extrusionOk="0">
                  <a:moveTo>
                    <a:pt x="396" y="396"/>
                  </a:moveTo>
                  <a:lnTo>
                    <a:pt x="571" y="483"/>
                  </a:lnTo>
                  <a:lnTo>
                    <a:pt x="1712" y="1756"/>
                  </a:lnTo>
                  <a:lnTo>
                    <a:pt x="2195" y="3292"/>
                  </a:lnTo>
                  <a:lnTo>
                    <a:pt x="1888" y="5266"/>
                  </a:lnTo>
                  <a:lnTo>
                    <a:pt x="1756" y="5705"/>
                  </a:lnTo>
                  <a:lnTo>
                    <a:pt x="835" y="4081"/>
                  </a:lnTo>
                  <a:lnTo>
                    <a:pt x="352" y="659"/>
                  </a:lnTo>
                  <a:lnTo>
                    <a:pt x="396" y="396"/>
                  </a:lnTo>
                  <a:close/>
                  <a:moveTo>
                    <a:pt x="264" y="1"/>
                  </a:moveTo>
                  <a:lnTo>
                    <a:pt x="176" y="44"/>
                  </a:lnTo>
                  <a:lnTo>
                    <a:pt x="133" y="88"/>
                  </a:lnTo>
                  <a:lnTo>
                    <a:pt x="89" y="132"/>
                  </a:lnTo>
                  <a:lnTo>
                    <a:pt x="1" y="615"/>
                  </a:lnTo>
                  <a:lnTo>
                    <a:pt x="1" y="659"/>
                  </a:lnTo>
                  <a:lnTo>
                    <a:pt x="484" y="4169"/>
                  </a:lnTo>
                  <a:lnTo>
                    <a:pt x="527" y="4213"/>
                  </a:lnTo>
                  <a:lnTo>
                    <a:pt x="1493" y="5924"/>
                  </a:lnTo>
                  <a:lnTo>
                    <a:pt x="1537" y="6012"/>
                  </a:lnTo>
                  <a:lnTo>
                    <a:pt x="1624" y="6012"/>
                  </a:lnTo>
                  <a:lnTo>
                    <a:pt x="1888" y="6056"/>
                  </a:lnTo>
                  <a:lnTo>
                    <a:pt x="1975" y="6012"/>
                  </a:lnTo>
                  <a:lnTo>
                    <a:pt x="2063" y="5924"/>
                  </a:lnTo>
                  <a:lnTo>
                    <a:pt x="2239" y="5354"/>
                  </a:lnTo>
                  <a:lnTo>
                    <a:pt x="2546" y="3292"/>
                  </a:lnTo>
                  <a:lnTo>
                    <a:pt x="2546" y="3204"/>
                  </a:lnTo>
                  <a:lnTo>
                    <a:pt x="2019" y="1624"/>
                  </a:lnTo>
                  <a:lnTo>
                    <a:pt x="1975" y="1536"/>
                  </a:lnTo>
                  <a:lnTo>
                    <a:pt x="791" y="220"/>
                  </a:lnTo>
                  <a:lnTo>
                    <a:pt x="703" y="132"/>
                  </a:lnTo>
                  <a:lnTo>
                    <a:pt x="30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7" name="Google Shape;3107;p126"/>
            <p:cNvSpPr/>
            <p:nvPr/>
          </p:nvSpPr>
          <p:spPr>
            <a:xfrm>
              <a:off x="4484650" y="1084175"/>
              <a:ext cx="129475" cy="362025"/>
            </a:xfrm>
            <a:custGeom>
              <a:avLst/>
              <a:gdLst/>
              <a:ahLst/>
              <a:cxnLst/>
              <a:rect l="l" t="t" r="r" b="b"/>
              <a:pathLst>
                <a:path w="5179" h="14481" extrusionOk="0">
                  <a:moveTo>
                    <a:pt x="1536" y="0"/>
                  </a:moveTo>
                  <a:lnTo>
                    <a:pt x="1449" y="44"/>
                  </a:lnTo>
                  <a:lnTo>
                    <a:pt x="1405" y="88"/>
                  </a:lnTo>
                  <a:lnTo>
                    <a:pt x="132" y="2282"/>
                  </a:lnTo>
                  <a:lnTo>
                    <a:pt x="88" y="2414"/>
                  </a:lnTo>
                  <a:lnTo>
                    <a:pt x="834" y="7636"/>
                  </a:lnTo>
                  <a:lnTo>
                    <a:pt x="615" y="9566"/>
                  </a:lnTo>
                  <a:lnTo>
                    <a:pt x="1" y="13472"/>
                  </a:lnTo>
                  <a:lnTo>
                    <a:pt x="1" y="13559"/>
                  </a:lnTo>
                  <a:lnTo>
                    <a:pt x="264" y="14305"/>
                  </a:lnTo>
                  <a:lnTo>
                    <a:pt x="308" y="14393"/>
                  </a:lnTo>
                  <a:lnTo>
                    <a:pt x="395" y="14437"/>
                  </a:lnTo>
                  <a:lnTo>
                    <a:pt x="790" y="14481"/>
                  </a:lnTo>
                  <a:lnTo>
                    <a:pt x="878" y="14481"/>
                  </a:lnTo>
                  <a:lnTo>
                    <a:pt x="966" y="14437"/>
                  </a:lnTo>
                  <a:lnTo>
                    <a:pt x="1361" y="13911"/>
                  </a:lnTo>
                  <a:lnTo>
                    <a:pt x="1405" y="13867"/>
                  </a:lnTo>
                  <a:lnTo>
                    <a:pt x="3204" y="9786"/>
                  </a:lnTo>
                  <a:lnTo>
                    <a:pt x="4345" y="8513"/>
                  </a:lnTo>
                  <a:lnTo>
                    <a:pt x="4389" y="8469"/>
                  </a:lnTo>
                  <a:lnTo>
                    <a:pt x="4959" y="5924"/>
                  </a:lnTo>
                  <a:lnTo>
                    <a:pt x="5178" y="4169"/>
                  </a:lnTo>
                  <a:lnTo>
                    <a:pt x="5178" y="4081"/>
                  </a:lnTo>
                  <a:lnTo>
                    <a:pt x="4169" y="1931"/>
                  </a:lnTo>
                  <a:lnTo>
                    <a:pt x="4125" y="1887"/>
                  </a:lnTo>
                  <a:lnTo>
                    <a:pt x="4081" y="1843"/>
                  </a:lnTo>
                  <a:lnTo>
                    <a:pt x="3906" y="1843"/>
                  </a:lnTo>
                  <a:lnTo>
                    <a:pt x="3862" y="1887"/>
                  </a:lnTo>
                  <a:lnTo>
                    <a:pt x="3818" y="1975"/>
                  </a:lnTo>
                  <a:lnTo>
                    <a:pt x="3818" y="2019"/>
                  </a:lnTo>
                  <a:lnTo>
                    <a:pt x="3862" y="2107"/>
                  </a:lnTo>
                  <a:lnTo>
                    <a:pt x="4827" y="4213"/>
                  </a:lnTo>
                  <a:lnTo>
                    <a:pt x="4608" y="5880"/>
                  </a:lnTo>
                  <a:lnTo>
                    <a:pt x="4038" y="8338"/>
                  </a:lnTo>
                  <a:lnTo>
                    <a:pt x="2941" y="9566"/>
                  </a:lnTo>
                  <a:lnTo>
                    <a:pt x="2897" y="9610"/>
                  </a:lnTo>
                  <a:lnTo>
                    <a:pt x="1098" y="13735"/>
                  </a:lnTo>
                  <a:lnTo>
                    <a:pt x="747" y="14130"/>
                  </a:lnTo>
                  <a:lnTo>
                    <a:pt x="571" y="14086"/>
                  </a:lnTo>
                  <a:lnTo>
                    <a:pt x="352" y="13516"/>
                  </a:lnTo>
                  <a:lnTo>
                    <a:pt x="966" y="9610"/>
                  </a:lnTo>
                  <a:lnTo>
                    <a:pt x="1185" y="7636"/>
                  </a:lnTo>
                  <a:lnTo>
                    <a:pt x="1185" y="7592"/>
                  </a:lnTo>
                  <a:lnTo>
                    <a:pt x="439" y="2414"/>
                  </a:lnTo>
                  <a:lnTo>
                    <a:pt x="1712" y="264"/>
                  </a:lnTo>
                  <a:lnTo>
                    <a:pt x="1756" y="220"/>
                  </a:lnTo>
                  <a:lnTo>
                    <a:pt x="1712" y="132"/>
                  </a:lnTo>
                  <a:lnTo>
                    <a:pt x="1712" y="88"/>
                  </a:lnTo>
                  <a:lnTo>
                    <a:pt x="1668" y="44"/>
                  </a:lnTo>
                  <a:lnTo>
                    <a:pt x="158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8" name="Google Shape;3108;p126"/>
            <p:cNvSpPr/>
            <p:nvPr/>
          </p:nvSpPr>
          <p:spPr>
            <a:xfrm>
              <a:off x="4367275" y="1051275"/>
              <a:ext cx="268800" cy="559500"/>
            </a:xfrm>
            <a:custGeom>
              <a:avLst/>
              <a:gdLst/>
              <a:ahLst/>
              <a:cxnLst/>
              <a:rect l="l" t="t" r="r" b="b"/>
              <a:pathLst>
                <a:path w="10752" h="22380" extrusionOk="0">
                  <a:moveTo>
                    <a:pt x="4301" y="0"/>
                  </a:moveTo>
                  <a:lnTo>
                    <a:pt x="4257" y="44"/>
                  </a:lnTo>
                  <a:lnTo>
                    <a:pt x="4213" y="132"/>
                  </a:lnTo>
                  <a:lnTo>
                    <a:pt x="3599" y="2019"/>
                  </a:lnTo>
                  <a:lnTo>
                    <a:pt x="3599" y="2062"/>
                  </a:lnTo>
                  <a:lnTo>
                    <a:pt x="3335" y="7811"/>
                  </a:lnTo>
                  <a:lnTo>
                    <a:pt x="3028" y="11277"/>
                  </a:lnTo>
                  <a:lnTo>
                    <a:pt x="2589" y="14173"/>
                  </a:lnTo>
                  <a:lnTo>
                    <a:pt x="2019" y="15446"/>
                  </a:lnTo>
                  <a:lnTo>
                    <a:pt x="307" y="17947"/>
                  </a:lnTo>
                  <a:lnTo>
                    <a:pt x="264" y="17991"/>
                  </a:lnTo>
                  <a:lnTo>
                    <a:pt x="0" y="19132"/>
                  </a:lnTo>
                  <a:lnTo>
                    <a:pt x="0" y="19264"/>
                  </a:lnTo>
                  <a:lnTo>
                    <a:pt x="176" y="19658"/>
                  </a:lnTo>
                  <a:lnTo>
                    <a:pt x="220" y="19702"/>
                  </a:lnTo>
                  <a:lnTo>
                    <a:pt x="2721" y="22335"/>
                  </a:lnTo>
                  <a:lnTo>
                    <a:pt x="2765" y="22379"/>
                  </a:lnTo>
                  <a:lnTo>
                    <a:pt x="2853" y="22379"/>
                  </a:lnTo>
                  <a:lnTo>
                    <a:pt x="3642" y="22291"/>
                  </a:lnTo>
                  <a:lnTo>
                    <a:pt x="5968" y="21677"/>
                  </a:lnTo>
                  <a:lnTo>
                    <a:pt x="7065" y="21896"/>
                  </a:lnTo>
                  <a:lnTo>
                    <a:pt x="7197" y="21896"/>
                  </a:lnTo>
                  <a:lnTo>
                    <a:pt x="7241" y="21809"/>
                  </a:lnTo>
                  <a:lnTo>
                    <a:pt x="7284" y="21721"/>
                  </a:lnTo>
                  <a:lnTo>
                    <a:pt x="7241" y="21150"/>
                  </a:lnTo>
                  <a:lnTo>
                    <a:pt x="7241" y="21106"/>
                  </a:lnTo>
                  <a:lnTo>
                    <a:pt x="6933" y="20361"/>
                  </a:lnTo>
                  <a:lnTo>
                    <a:pt x="6714" y="17859"/>
                  </a:lnTo>
                  <a:lnTo>
                    <a:pt x="7592" y="16016"/>
                  </a:lnTo>
                  <a:lnTo>
                    <a:pt x="8645" y="13252"/>
                  </a:lnTo>
                  <a:lnTo>
                    <a:pt x="9303" y="12287"/>
                  </a:lnTo>
                  <a:lnTo>
                    <a:pt x="9347" y="12243"/>
                  </a:lnTo>
                  <a:lnTo>
                    <a:pt x="10663" y="7811"/>
                  </a:lnTo>
                  <a:lnTo>
                    <a:pt x="10663" y="7767"/>
                  </a:lnTo>
                  <a:lnTo>
                    <a:pt x="10751" y="5134"/>
                  </a:lnTo>
                  <a:lnTo>
                    <a:pt x="10707" y="5046"/>
                  </a:lnTo>
                  <a:lnTo>
                    <a:pt x="8645" y="1580"/>
                  </a:lnTo>
                  <a:lnTo>
                    <a:pt x="8601" y="1536"/>
                  </a:lnTo>
                  <a:lnTo>
                    <a:pt x="8557" y="1492"/>
                  </a:lnTo>
                  <a:lnTo>
                    <a:pt x="8425" y="1492"/>
                  </a:lnTo>
                  <a:lnTo>
                    <a:pt x="8338" y="1536"/>
                  </a:lnTo>
                  <a:lnTo>
                    <a:pt x="8338" y="1624"/>
                  </a:lnTo>
                  <a:lnTo>
                    <a:pt x="8338" y="1668"/>
                  </a:lnTo>
                  <a:lnTo>
                    <a:pt x="8338" y="1755"/>
                  </a:lnTo>
                  <a:lnTo>
                    <a:pt x="10400" y="5178"/>
                  </a:lnTo>
                  <a:lnTo>
                    <a:pt x="10312" y="7767"/>
                  </a:lnTo>
                  <a:lnTo>
                    <a:pt x="8996" y="12111"/>
                  </a:lnTo>
                  <a:lnTo>
                    <a:pt x="8338" y="13076"/>
                  </a:lnTo>
                  <a:lnTo>
                    <a:pt x="8338" y="13120"/>
                  </a:lnTo>
                  <a:lnTo>
                    <a:pt x="7241" y="15841"/>
                  </a:lnTo>
                  <a:lnTo>
                    <a:pt x="6363" y="17772"/>
                  </a:lnTo>
                  <a:lnTo>
                    <a:pt x="6363" y="17859"/>
                  </a:lnTo>
                  <a:lnTo>
                    <a:pt x="6582" y="20448"/>
                  </a:lnTo>
                  <a:lnTo>
                    <a:pt x="6582" y="20492"/>
                  </a:lnTo>
                  <a:lnTo>
                    <a:pt x="6890" y="21238"/>
                  </a:lnTo>
                  <a:lnTo>
                    <a:pt x="6933" y="21545"/>
                  </a:lnTo>
                  <a:lnTo>
                    <a:pt x="6012" y="21326"/>
                  </a:lnTo>
                  <a:lnTo>
                    <a:pt x="5924" y="21326"/>
                  </a:lnTo>
                  <a:lnTo>
                    <a:pt x="3555" y="21940"/>
                  </a:lnTo>
                  <a:lnTo>
                    <a:pt x="2896" y="22028"/>
                  </a:lnTo>
                  <a:lnTo>
                    <a:pt x="483" y="19483"/>
                  </a:lnTo>
                  <a:lnTo>
                    <a:pt x="351" y="19176"/>
                  </a:lnTo>
                  <a:lnTo>
                    <a:pt x="615" y="18123"/>
                  </a:lnTo>
                  <a:lnTo>
                    <a:pt x="2326" y="15621"/>
                  </a:lnTo>
                  <a:lnTo>
                    <a:pt x="2940" y="14305"/>
                  </a:lnTo>
                  <a:lnTo>
                    <a:pt x="2940" y="14261"/>
                  </a:lnTo>
                  <a:lnTo>
                    <a:pt x="3379" y="11277"/>
                  </a:lnTo>
                  <a:lnTo>
                    <a:pt x="3686" y="7811"/>
                  </a:lnTo>
                  <a:lnTo>
                    <a:pt x="3950" y="2106"/>
                  </a:lnTo>
                  <a:lnTo>
                    <a:pt x="4564" y="219"/>
                  </a:lnTo>
                  <a:lnTo>
                    <a:pt x="4564" y="176"/>
                  </a:lnTo>
                  <a:lnTo>
                    <a:pt x="4564" y="88"/>
                  </a:lnTo>
                  <a:lnTo>
                    <a:pt x="4520" y="44"/>
                  </a:lnTo>
                  <a:lnTo>
                    <a:pt x="447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9" name="Google Shape;3109;p126"/>
            <p:cNvSpPr/>
            <p:nvPr/>
          </p:nvSpPr>
          <p:spPr>
            <a:xfrm>
              <a:off x="4316800" y="908650"/>
              <a:ext cx="344500" cy="822775"/>
            </a:xfrm>
            <a:custGeom>
              <a:avLst/>
              <a:gdLst/>
              <a:ahLst/>
              <a:cxnLst/>
              <a:rect l="l" t="t" r="r" b="b"/>
              <a:pathLst>
                <a:path w="13780" h="32911" extrusionOk="0">
                  <a:moveTo>
                    <a:pt x="3423" y="1"/>
                  </a:moveTo>
                  <a:lnTo>
                    <a:pt x="3380" y="44"/>
                  </a:lnTo>
                  <a:lnTo>
                    <a:pt x="3336" y="132"/>
                  </a:lnTo>
                  <a:lnTo>
                    <a:pt x="3072" y="747"/>
                  </a:lnTo>
                  <a:lnTo>
                    <a:pt x="3072" y="878"/>
                  </a:lnTo>
                  <a:lnTo>
                    <a:pt x="3292" y="1405"/>
                  </a:lnTo>
                  <a:lnTo>
                    <a:pt x="4301" y="3687"/>
                  </a:lnTo>
                  <a:lnTo>
                    <a:pt x="4257" y="5573"/>
                  </a:lnTo>
                  <a:lnTo>
                    <a:pt x="4257" y="5617"/>
                  </a:lnTo>
                  <a:lnTo>
                    <a:pt x="4521" y="8382"/>
                  </a:lnTo>
                  <a:lnTo>
                    <a:pt x="4345" y="11278"/>
                  </a:lnTo>
                  <a:lnTo>
                    <a:pt x="3862" y="13955"/>
                  </a:lnTo>
                  <a:lnTo>
                    <a:pt x="3380" y="18123"/>
                  </a:lnTo>
                  <a:lnTo>
                    <a:pt x="3029" y="19571"/>
                  </a:lnTo>
                  <a:lnTo>
                    <a:pt x="1712" y="21458"/>
                  </a:lnTo>
                  <a:lnTo>
                    <a:pt x="1712" y="21502"/>
                  </a:lnTo>
                  <a:lnTo>
                    <a:pt x="264" y="24574"/>
                  </a:lnTo>
                  <a:lnTo>
                    <a:pt x="264" y="24617"/>
                  </a:lnTo>
                  <a:lnTo>
                    <a:pt x="1" y="25583"/>
                  </a:lnTo>
                  <a:lnTo>
                    <a:pt x="1" y="25627"/>
                  </a:lnTo>
                  <a:lnTo>
                    <a:pt x="45" y="25714"/>
                  </a:lnTo>
                  <a:lnTo>
                    <a:pt x="527" y="26285"/>
                  </a:lnTo>
                  <a:lnTo>
                    <a:pt x="571" y="26329"/>
                  </a:lnTo>
                  <a:lnTo>
                    <a:pt x="2634" y="27996"/>
                  </a:lnTo>
                  <a:lnTo>
                    <a:pt x="3994" y="29751"/>
                  </a:lnTo>
                  <a:lnTo>
                    <a:pt x="5135" y="31902"/>
                  </a:lnTo>
                  <a:lnTo>
                    <a:pt x="5179" y="31989"/>
                  </a:lnTo>
                  <a:lnTo>
                    <a:pt x="6495" y="32867"/>
                  </a:lnTo>
                  <a:lnTo>
                    <a:pt x="6583" y="32911"/>
                  </a:lnTo>
                  <a:lnTo>
                    <a:pt x="8031" y="32735"/>
                  </a:lnTo>
                  <a:lnTo>
                    <a:pt x="8119" y="32691"/>
                  </a:lnTo>
                  <a:lnTo>
                    <a:pt x="9040" y="32077"/>
                  </a:lnTo>
                  <a:lnTo>
                    <a:pt x="11190" y="30322"/>
                  </a:lnTo>
                  <a:lnTo>
                    <a:pt x="11234" y="30278"/>
                  </a:lnTo>
                  <a:lnTo>
                    <a:pt x="11849" y="29269"/>
                  </a:lnTo>
                  <a:lnTo>
                    <a:pt x="11892" y="29181"/>
                  </a:lnTo>
                  <a:lnTo>
                    <a:pt x="11892" y="28216"/>
                  </a:lnTo>
                  <a:lnTo>
                    <a:pt x="11892" y="28172"/>
                  </a:lnTo>
                  <a:lnTo>
                    <a:pt x="11673" y="26636"/>
                  </a:lnTo>
                  <a:lnTo>
                    <a:pt x="11629" y="26548"/>
                  </a:lnTo>
                  <a:lnTo>
                    <a:pt x="10488" y="25188"/>
                  </a:lnTo>
                  <a:lnTo>
                    <a:pt x="10357" y="24223"/>
                  </a:lnTo>
                  <a:lnTo>
                    <a:pt x="10620" y="23082"/>
                  </a:lnTo>
                  <a:lnTo>
                    <a:pt x="11015" y="21897"/>
                  </a:lnTo>
                  <a:lnTo>
                    <a:pt x="11454" y="20756"/>
                  </a:lnTo>
                  <a:lnTo>
                    <a:pt x="11892" y="19615"/>
                  </a:lnTo>
                  <a:lnTo>
                    <a:pt x="12287" y="18518"/>
                  </a:lnTo>
                  <a:lnTo>
                    <a:pt x="12726" y="17421"/>
                  </a:lnTo>
                  <a:lnTo>
                    <a:pt x="13077" y="16324"/>
                  </a:lnTo>
                  <a:lnTo>
                    <a:pt x="13384" y="15183"/>
                  </a:lnTo>
                  <a:lnTo>
                    <a:pt x="13648" y="14042"/>
                  </a:lnTo>
                  <a:lnTo>
                    <a:pt x="13692" y="13428"/>
                  </a:lnTo>
                  <a:lnTo>
                    <a:pt x="13779" y="12858"/>
                  </a:lnTo>
                  <a:lnTo>
                    <a:pt x="13779" y="12243"/>
                  </a:lnTo>
                  <a:lnTo>
                    <a:pt x="13779" y="11629"/>
                  </a:lnTo>
                  <a:lnTo>
                    <a:pt x="13735" y="11015"/>
                  </a:lnTo>
                  <a:lnTo>
                    <a:pt x="13648" y="10400"/>
                  </a:lnTo>
                  <a:lnTo>
                    <a:pt x="13604" y="10356"/>
                  </a:lnTo>
                  <a:lnTo>
                    <a:pt x="13560" y="10312"/>
                  </a:lnTo>
                  <a:lnTo>
                    <a:pt x="13516" y="10269"/>
                  </a:lnTo>
                  <a:lnTo>
                    <a:pt x="13428" y="10269"/>
                  </a:lnTo>
                  <a:lnTo>
                    <a:pt x="13384" y="10312"/>
                  </a:lnTo>
                  <a:lnTo>
                    <a:pt x="13340" y="10356"/>
                  </a:lnTo>
                  <a:lnTo>
                    <a:pt x="13297" y="10400"/>
                  </a:lnTo>
                  <a:lnTo>
                    <a:pt x="13297" y="10488"/>
                  </a:lnTo>
                  <a:lnTo>
                    <a:pt x="13384" y="11058"/>
                  </a:lnTo>
                  <a:lnTo>
                    <a:pt x="13428" y="11673"/>
                  </a:lnTo>
                  <a:lnTo>
                    <a:pt x="13428" y="12243"/>
                  </a:lnTo>
                  <a:lnTo>
                    <a:pt x="13428" y="12858"/>
                  </a:lnTo>
                  <a:lnTo>
                    <a:pt x="13340" y="13428"/>
                  </a:lnTo>
                  <a:lnTo>
                    <a:pt x="13297" y="13998"/>
                  </a:lnTo>
                  <a:lnTo>
                    <a:pt x="13033" y="15095"/>
                  </a:lnTo>
                  <a:lnTo>
                    <a:pt x="12726" y="16236"/>
                  </a:lnTo>
                  <a:lnTo>
                    <a:pt x="12375" y="17333"/>
                  </a:lnTo>
                  <a:lnTo>
                    <a:pt x="11541" y="19483"/>
                  </a:lnTo>
                  <a:lnTo>
                    <a:pt x="11103" y="20624"/>
                  </a:lnTo>
                  <a:lnTo>
                    <a:pt x="10664" y="21809"/>
                  </a:lnTo>
                  <a:lnTo>
                    <a:pt x="10269" y="22994"/>
                  </a:lnTo>
                  <a:lnTo>
                    <a:pt x="10006" y="24179"/>
                  </a:lnTo>
                  <a:lnTo>
                    <a:pt x="10006" y="24266"/>
                  </a:lnTo>
                  <a:lnTo>
                    <a:pt x="10137" y="25320"/>
                  </a:lnTo>
                  <a:lnTo>
                    <a:pt x="10181" y="25407"/>
                  </a:lnTo>
                  <a:lnTo>
                    <a:pt x="11322" y="26724"/>
                  </a:lnTo>
                  <a:lnTo>
                    <a:pt x="11541" y="28216"/>
                  </a:lnTo>
                  <a:lnTo>
                    <a:pt x="11541" y="29137"/>
                  </a:lnTo>
                  <a:lnTo>
                    <a:pt x="10971" y="30059"/>
                  </a:lnTo>
                  <a:lnTo>
                    <a:pt x="8821" y="31814"/>
                  </a:lnTo>
                  <a:lnTo>
                    <a:pt x="7943" y="32384"/>
                  </a:lnTo>
                  <a:lnTo>
                    <a:pt x="6627" y="32560"/>
                  </a:lnTo>
                  <a:lnTo>
                    <a:pt x="5398" y="31726"/>
                  </a:lnTo>
                  <a:lnTo>
                    <a:pt x="4301" y="29576"/>
                  </a:lnTo>
                  <a:lnTo>
                    <a:pt x="4301" y="29532"/>
                  </a:lnTo>
                  <a:lnTo>
                    <a:pt x="2897" y="27777"/>
                  </a:lnTo>
                  <a:lnTo>
                    <a:pt x="2897" y="27733"/>
                  </a:lnTo>
                  <a:lnTo>
                    <a:pt x="791" y="26066"/>
                  </a:lnTo>
                  <a:lnTo>
                    <a:pt x="396" y="25583"/>
                  </a:lnTo>
                  <a:lnTo>
                    <a:pt x="615" y="24705"/>
                  </a:lnTo>
                  <a:lnTo>
                    <a:pt x="2019" y="21634"/>
                  </a:lnTo>
                  <a:lnTo>
                    <a:pt x="3336" y="19747"/>
                  </a:lnTo>
                  <a:lnTo>
                    <a:pt x="3336" y="19659"/>
                  </a:lnTo>
                  <a:lnTo>
                    <a:pt x="3731" y="18211"/>
                  </a:lnTo>
                  <a:lnTo>
                    <a:pt x="3731" y="18167"/>
                  </a:lnTo>
                  <a:lnTo>
                    <a:pt x="4213" y="14042"/>
                  </a:lnTo>
                  <a:lnTo>
                    <a:pt x="4696" y="11322"/>
                  </a:lnTo>
                  <a:lnTo>
                    <a:pt x="4872" y="8382"/>
                  </a:lnTo>
                  <a:lnTo>
                    <a:pt x="4608" y="5573"/>
                  </a:lnTo>
                  <a:lnTo>
                    <a:pt x="4652" y="3687"/>
                  </a:lnTo>
                  <a:lnTo>
                    <a:pt x="4652" y="3599"/>
                  </a:lnTo>
                  <a:lnTo>
                    <a:pt x="3643" y="1273"/>
                  </a:lnTo>
                  <a:lnTo>
                    <a:pt x="3423" y="790"/>
                  </a:lnTo>
                  <a:lnTo>
                    <a:pt x="3643" y="220"/>
                  </a:lnTo>
                  <a:lnTo>
                    <a:pt x="3687" y="176"/>
                  </a:lnTo>
                  <a:lnTo>
                    <a:pt x="3643" y="88"/>
                  </a:lnTo>
                  <a:lnTo>
                    <a:pt x="3599" y="44"/>
                  </a:lnTo>
                  <a:lnTo>
                    <a:pt x="355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0" name="Google Shape;3110;p126"/>
            <p:cNvSpPr/>
            <p:nvPr/>
          </p:nvSpPr>
          <p:spPr>
            <a:xfrm>
              <a:off x="4111675" y="1612925"/>
              <a:ext cx="55975" cy="64750"/>
            </a:xfrm>
            <a:custGeom>
              <a:avLst/>
              <a:gdLst/>
              <a:ahLst/>
              <a:cxnLst/>
              <a:rect l="l" t="t" r="r" b="b"/>
              <a:pathLst>
                <a:path w="2239" h="2590" extrusionOk="0">
                  <a:moveTo>
                    <a:pt x="1273" y="352"/>
                  </a:moveTo>
                  <a:lnTo>
                    <a:pt x="1843" y="483"/>
                  </a:lnTo>
                  <a:lnTo>
                    <a:pt x="1317" y="1800"/>
                  </a:lnTo>
                  <a:lnTo>
                    <a:pt x="1009" y="2151"/>
                  </a:lnTo>
                  <a:lnTo>
                    <a:pt x="966" y="2063"/>
                  </a:lnTo>
                  <a:lnTo>
                    <a:pt x="351" y="659"/>
                  </a:lnTo>
                  <a:lnTo>
                    <a:pt x="395" y="571"/>
                  </a:lnTo>
                  <a:lnTo>
                    <a:pt x="1273" y="352"/>
                  </a:lnTo>
                  <a:close/>
                  <a:moveTo>
                    <a:pt x="1229" y="1"/>
                  </a:moveTo>
                  <a:lnTo>
                    <a:pt x="263" y="220"/>
                  </a:lnTo>
                  <a:lnTo>
                    <a:pt x="176" y="264"/>
                  </a:lnTo>
                  <a:lnTo>
                    <a:pt x="132" y="308"/>
                  </a:lnTo>
                  <a:lnTo>
                    <a:pt x="0" y="571"/>
                  </a:lnTo>
                  <a:lnTo>
                    <a:pt x="0" y="615"/>
                  </a:lnTo>
                  <a:lnTo>
                    <a:pt x="0" y="703"/>
                  </a:lnTo>
                  <a:lnTo>
                    <a:pt x="658" y="2195"/>
                  </a:lnTo>
                  <a:lnTo>
                    <a:pt x="658" y="2239"/>
                  </a:lnTo>
                  <a:lnTo>
                    <a:pt x="834" y="2502"/>
                  </a:lnTo>
                  <a:lnTo>
                    <a:pt x="878" y="2590"/>
                  </a:lnTo>
                  <a:lnTo>
                    <a:pt x="1053" y="2590"/>
                  </a:lnTo>
                  <a:lnTo>
                    <a:pt x="1097" y="2546"/>
                  </a:lnTo>
                  <a:lnTo>
                    <a:pt x="1624" y="2019"/>
                  </a:lnTo>
                  <a:lnTo>
                    <a:pt x="1624" y="1975"/>
                  </a:lnTo>
                  <a:lnTo>
                    <a:pt x="2238" y="396"/>
                  </a:lnTo>
                  <a:lnTo>
                    <a:pt x="2238" y="352"/>
                  </a:lnTo>
                  <a:lnTo>
                    <a:pt x="2238" y="264"/>
                  </a:lnTo>
                  <a:lnTo>
                    <a:pt x="2194" y="220"/>
                  </a:lnTo>
                  <a:lnTo>
                    <a:pt x="2106" y="176"/>
                  </a:lnTo>
                  <a:lnTo>
                    <a:pt x="131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1" name="Google Shape;3111;p126"/>
            <p:cNvSpPr/>
            <p:nvPr/>
          </p:nvSpPr>
          <p:spPr>
            <a:xfrm>
              <a:off x="2076700" y="1162050"/>
              <a:ext cx="490400" cy="941275"/>
            </a:xfrm>
            <a:custGeom>
              <a:avLst/>
              <a:gdLst/>
              <a:ahLst/>
              <a:cxnLst/>
              <a:rect l="l" t="t" r="r" b="b"/>
              <a:pathLst>
                <a:path w="19616" h="37651" extrusionOk="0">
                  <a:moveTo>
                    <a:pt x="19440" y="1"/>
                  </a:moveTo>
                  <a:lnTo>
                    <a:pt x="19352" y="45"/>
                  </a:lnTo>
                  <a:lnTo>
                    <a:pt x="19308" y="89"/>
                  </a:lnTo>
                  <a:lnTo>
                    <a:pt x="19264" y="133"/>
                  </a:lnTo>
                  <a:lnTo>
                    <a:pt x="18782" y="1844"/>
                  </a:lnTo>
                  <a:lnTo>
                    <a:pt x="16939" y="5267"/>
                  </a:lnTo>
                  <a:lnTo>
                    <a:pt x="14569" y="10181"/>
                  </a:lnTo>
                  <a:lnTo>
                    <a:pt x="14043" y="11980"/>
                  </a:lnTo>
                  <a:lnTo>
                    <a:pt x="14043" y="12024"/>
                  </a:lnTo>
                  <a:lnTo>
                    <a:pt x="13735" y="16983"/>
                  </a:lnTo>
                  <a:lnTo>
                    <a:pt x="12726" y="19089"/>
                  </a:lnTo>
                  <a:lnTo>
                    <a:pt x="10137" y="23389"/>
                  </a:lnTo>
                  <a:lnTo>
                    <a:pt x="6846" y="28743"/>
                  </a:lnTo>
                  <a:lnTo>
                    <a:pt x="6802" y="28786"/>
                  </a:lnTo>
                  <a:lnTo>
                    <a:pt x="5354" y="34228"/>
                  </a:lnTo>
                  <a:lnTo>
                    <a:pt x="4652" y="35544"/>
                  </a:lnTo>
                  <a:lnTo>
                    <a:pt x="3862" y="35807"/>
                  </a:lnTo>
                  <a:lnTo>
                    <a:pt x="1405" y="35939"/>
                  </a:lnTo>
                  <a:lnTo>
                    <a:pt x="1361" y="35939"/>
                  </a:lnTo>
                  <a:lnTo>
                    <a:pt x="659" y="36158"/>
                  </a:lnTo>
                  <a:lnTo>
                    <a:pt x="571" y="36202"/>
                  </a:lnTo>
                  <a:lnTo>
                    <a:pt x="527" y="36246"/>
                  </a:lnTo>
                  <a:lnTo>
                    <a:pt x="45" y="37431"/>
                  </a:lnTo>
                  <a:lnTo>
                    <a:pt x="1" y="37475"/>
                  </a:lnTo>
                  <a:lnTo>
                    <a:pt x="45" y="37563"/>
                  </a:lnTo>
                  <a:lnTo>
                    <a:pt x="45" y="37606"/>
                  </a:lnTo>
                  <a:lnTo>
                    <a:pt x="132" y="37650"/>
                  </a:lnTo>
                  <a:lnTo>
                    <a:pt x="264" y="37650"/>
                  </a:lnTo>
                  <a:lnTo>
                    <a:pt x="352" y="37563"/>
                  </a:lnTo>
                  <a:lnTo>
                    <a:pt x="834" y="36466"/>
                  </a:lnTo>
                  <a:lnTo>
                    <a:pt x="1449" y="36290"/>
                  </a:lnTo>
                  <a:lnTo>
                    <a:pt x="3906" y="36158"/>
                  </a:lnTo>
                  <a:lnTo>
                    <a:pt x="3950" y="36158"/>
                  </a:lnTo>
                  <a:lnTo>
                    <a:pt x="4828" y="35851"/>
                  </a:lnTo>
                  <a:lnTo>
                    <a:pt x="4915" y="35763"/>
                  </a:lnTo>
                  <a:lnTo>
                    <a:pt x="5661" y="34359"/>
                  </a:lnTo>
                  <a:lnTo>
                    <a:pt x="7153" y="28918"/>
                  </a:lnTo>
                  <a:lnTo>
                    <a:pt x="10444" y="23565"/>
                  </a:lnTo>
                  <a:lnTo>
                    <a:pt x="13033" y="19264"/>
                  </a:lnTo>
                  <a:lnTo>
                    <a:pt x="14086" y="17114"/>
                  </a:lnTo>
                  <a:lnTo>
                    <a:pt x="14086" y="17027"/>
                  </a:lnTo>
                  <a:lnTo>
                    <a:pt x="14394" y="12068"/>
                  </a:lnTo>
                  <a:lnTo>
                    <a:pt x="14876" y="10313"/>
                  </a:lnTo>
                  <a:lnTo>
                    <a:pt x="17246" y="5398"/>
                  </a:lnTo>
                  <a:lnTo>
                    <a:pt x="19133" y="1976"/>
                  </a:lnTo>
                  <a:lnTo>
                    <a:pt x="19133" y="1932"/>
                  </a:lnTo>
                  <a:lnTo>
                    <a:pt x="19615" y="220"/>
                  </a:lnTo>
                  <a:lnTo>
                    <a:pt x="19615" y="176"/>
                  </a:lnTo>
                  <a:lnTo>
                    <a:pt x="19615" y="89"/>
                  </a:lnTo>
                  <a:lnTo>
                    <a:pt x="19571" y="45"/>
                  </a:lnTo>
                  <a:lnTo>
                    <a:pt x="1948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2" name="Google Shape;3112;p126"/>
            <p:cNvSpPr/>
            <p:nvPr/>
          </p:nvSpPr>
          <p:spPr>
            <a:xfrm>
              <a:off x="1913250" y="1401200"/>
              <a:ext cx="382875" cy="744900"/>
            </a:xfrm>
            <a:custGeom>
              <a:avLst/>
              <a:gdLst/>
              <a:ahLst/>
              <a:cxnLst/>
              <a:rect l="l" t="t" r="r" b="b"/>
              <a:pathLst>
                <a:path w="15315" h="29796" extrusionOk="0">
                  <a:moveTo>
                    <a:pt x="15008" y="1"/>
                  </a:moveTo>
                  <a:lnTo>
                    <a:pt x="14964" y="89"/>
                  </a:lnTo>
                  <a:lnTo>
                    <a:pt x="14964" y="133"/>
                  </a:lnTo>
                  <a:lnTo>
                    <a:pt x="14613" y="3029"/>
                  </a:lnTo>
                  <a:lnTo>
                    <a:pt x="13867" y="6320"/>
                  </a:lnTo>
                  <a:lnTo>
                    <a:pt x="12945" y="8075"/>
                  </a:lnTo>
                  <a:lnTo>
                    <a:pt x="11058" y="11146"/>
                  </a:lnTo>
                  <a:lnTo>
                    <a:pt x="9215" y="14350"/>
                  </a:lnTo>
                  <a:lnTo>
                    <a:pt x="9215" y="14394"/>
                  </a:lnTo>
                  <a:lnTo>
                    <a:pt x="8250" y="17377"/>
                  </a:lnTo>
                  <a:lnTo>
                    <a:pt x="7416" y="18869"/>
                  </a:lnTo>
                  <a:lnTo>
                    <a:pt x="5573" y="21678"/>
                  </a:lnTo>
                  <a:lnTo>
                    <a:pt x="4696" y="22599"/>
                  </a:lnTo>
                  <a:lnTo>
                    <a:pt x="2853" y="23477"/>
                  </a:lnTo>
                  <a:lnTo>
                    <a:pt x="2809" y="23521"/>
                  </a:lnTo>
                  <a:lnTo>
                    <a:pt x="1800" y="24837"/>
                  </a:lnTo>
                  <a:lnTo>
                    <a:pt x="1756" y="24881"/>
                  </a:lnTo>
                  <a:lnTo>
                    <a:pt x="703" y="27382"/>
                  </a:lnTo>
                  <a:lnTo>
                    <a:pt x="1" y="29576"/>
                  </a:lnTo>
                  <a:lnTo>
                    <a:pt x="1" y="29664"/>
                  </a:lnTo>
                  <a:lnTo>
                    <a:pt x="1" y="29708"/>
                  </a:lnTo>
                  <a:lnTo>
                    <a:pt x="44" y="29752"/>
                  </a:lnTo>
                  <a:lnTo>
                    <a:pt x="132" y="29796"/>
                  </a:lnTo>
                  <a:lnTo>
                    <a:pt x="264" y="29796"/>
                  </a:lnTo>
                  <a:lnTo>
                    <a:pt x="352" y="29708"/>
                  </a:lnTo>
                  <a:lnTo>
                    <a:pt x="1010" y="27514"/>
                  </a:lnTo>
                  <a:lnTo>
                    <a:pt x="2063" y="25057"/>
                  </a:lnTo>
                  <a:lnTo>
                    <a:pt x="3072" y="23784"/>
                  </a:lnTo>
                  <a:lnTo>
                    <a:pt x="4871" y="22906"/>
                  </a:lnTo>
                  <a:lnTo>
                    <a:pt x="4915" y="22863"/>
                  </a:lnTo>
                  <a:lnTo>
                    <a:pt x="5837" y="21897"/>
                  </a:lnTo>
                  <a:lnTo>
                    <a:pt x="7724" y="19045"/>
                  </a:lnTo>
                  <a:lnTo>
                    <a:pt x="8557" y="17509"/>
                  </a:lnTo>
                  <a:lnTo>
                    <a:pt x="9523" y="14525"/>
                  </a:lnTo>
                  <a:lnTo>
                    <a:pt x="11322" y="11322"/>
                  </a:lnTo>
                  <a:lnTo>
                    <a:pt x="13209" y="8250"/>
                  </a:lnTo>
                  <a:lnTo>
                    <a:pt x="14218" y="6495"/>
                  </a:lnTo>
                  <a:lnTo>
                    <a:pt x="14218" y="6451"/>
                  </a:lnTo>
                  <a:lnTo>
                    <a:pt x="14964" y="3116"/>
                  </a:lnTo>
                  <a:lnTo>
                    <a:pt x="14964" y="3072"/>
                  </a:lnTo>
                  <a:lnTo>
                    <a:pt x="15315" y="176"/>
                  </a:lnTo>
                  <a:lnTo>
                    <a:pt x="15271" y="89"/>
                  </a:lnTo>
                  <a:lnTo>
                    <a:pt x="15271" y="45"/>
                  </a:lnTo>
                  <a:lnTo>
                    <a:pt x="1522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3" name="Google Shape;3113;p126"/>
            <p:cNvSpPr/>
            <p:nvPr/>
          </p:nvSpPr>
          <p:spPr>
            <a:xfrm>
              <a:off x="1927525" y="1297000"/>
              <a:ext cx="446500" cy="875425"/>
            </a:xfrm>
            <a:custGeom>
              <a:avLst/>
              <a:gdLst/>
              <a:ahLst/>
              <a:cxnLst/>
              <a:rect l="l" t="t" r="r" b="b"/>
              <a:pathLst>
                <a:path w="17860" h="35017" extrusionOk="0">
                  <a:moveTo>
                    <a:pt x="17596" y="0"/>
                  </a:moveTo>
                  <a:lnTo>
                    <a:pt x="17552" y="44"/>
                  </a:lnTo>
                  <a:lnTo>
                    <a:pt x="17508" y="132"/>
                  </a:lnTo>
                  <a:lnTo>
                    <a:pt x="15753" y="3862"/>
                  </a:lnTo>
                  <a:lnTo>
                    <a:pt x="15753" y="3906"/>
                  </a:lnTo>
                  <a:lnTo>
                    <a:pt x="15490" y="5485"/>
                  </a:lnTo>
                  <a:lnTo>
                    <a:pt x="15183" y="7855"/>
                  </a:lnTo>
                  <a:lnTo>
                    <a:pt x="14744" y="10268"/>
                  </a:lnTo>
                  <a:lnTo>
                    <a:pt x="13822" y="12199"/>
                  </a:lnTo>
                  <a:lnTo>
                    <a:pt x="11716" y="15709"/>
                  </a:lnTo>
                  <a:lnTo>
                    <a:pt x="9741" y="18913"/>
                  </a:lnTo>
                  <a:lnTo>
                    <a:pt x="8996" y="21107"/>
                  </a:lnTo>
                  <a:lnTo>
                    <a:pt x="7986" y="24485"/>
                  </a:lnTo>
                  <a:lnTo>
                    <a:pt x="6538" y="26899"/>
                  </a:lnTo>
                  <a:lnTo>
                    <a:pt x="5748" y="27469"/>
                  </a:lnTo>
                  <a:lnTo>
                    <a:pt x="3423" y="28215"/>
                  </a:lnTo>
                  <a:lnTo>
                    <a:pt x="3379" y="28259"/>
                  </a:lnTo>
                  <a:lnTo>
                    <a:pt x="2764" y="28742"/>
                  </a:lnTo>
                  <a:lnTo>
                    <a:pt x="2721" y="28786"/>
                  </a:lnTo>
                  <a:lnTo>
                    <a:pt x="1887" y="30146"/>
                  </a:lnTo>
                  <a:lnTo>
                    <a:pt x="1843" y="30146"/>
                  </a:lnTo>
                  <a:lnTo>
                    <a:pt x="834" y="32998"/>
                  </a:lnTo>
                  <a:lnTo>
                    <a:pt x="0" y="34797"/>
                  </a:lnTo>
                  <a:lnTo>
                    <a:pt x="0" y="34841"/>
                  </a:lnTo>
                  <a:lnTo>
                    <a:pt x="0" y="34929"/>
                  </a:lnTo>
                  <a:lnTo>
                    <a:pt x="44" y="34973"/>
                  </a:lnTo>
                  <a:lnTo>
                    <a:pt x="88" y="35017"/>
                  </a:lnTo>
                  <a:lnTo>
                    <a:pt x="263" y="35017"/>
                  </a:lnTo>
                  <a:lnTo>
                    <a:pt x="307" y="34929"/>
                  </a:lnTo>
                  <a:lnTo>
                    <a:pt x="1141" y="33130"/>
                  </a:lnTo>
                  <a:lnTo>
                    <a:pt x="2194" y="30278"/>
                  </a:lnTo>
                  <a:lnTo>
                    <a:pt x="2984" y="29005"/>
                  </a:lnTo>
                  <a:lnTo>
                    <a:pt x="3554" y="28566"/>
                  </a:lnTo>
                  <a:lnTo>
                    <a:pt x="5880" y="27776"/>
                  </a:lnTo>
                  <a:lnTo>
                    <a:pt x="5924" y="27733"/>
                  </a:lnTo>
                  <a:lnTo>
                    <a:pt x="6758" y="27162"/>
                  </a:lnTo>
                  <a:lnTo>
                    <a:pt x="6801" y="27118"/>
                  </a:lnTo>
                  <a:lnTo>
                    <a:pt x="8293" y="24661"/>
                  </a:lnTo>
                  <a:lnTo>
                    <a:pt x="8337" y="24617"/>
                  </a:lnTo>
                  <a:lnTo>
                    <a:pt x="9347" y="21238"/>
                  </a:lnTo>
                  <a:lnTo>
                    <a:pt x="10049" y="19044"/>
                  </a:lnTo>
                  <a:lnTo>
                    <a:pt x="11979" y="15885"/>
                  </a:lnTo>
                  <a:lnTo>
                    <a:pt x="14130" y="12374"/>
                  </a:lnTo>
                  <a:lnTo>
                    <a:pt x="15095" y="10400"/>
                  </a:lnTo>
                  <a:lnTo>
                    <a:pt x="15095" y="10356"/>
                  </a:lnTo>
                  <a:lnTo>
                    <a:pt x="15534" y="7943"/>
                  </a:lnTo>
                  <a:lnTo>
                    <a:pt x="15797" y="5529"/>
                  </a:lnTo>
                  <a:lnTo>
                    <a:pt x="16104" y="3993"/>
                  </a:lnTo>
                  <a:lnTo>
                    <a:pt x="17816" y="264"/>
                  </a:lnTo>
                  <a:lnTo>
                    <a:pt x="17859" y="176"/>
                  </a:lnTo>
                  <a:lnTo>
                    <a:pt x="17859" y="132"/>
                  </a:lnTo>
                  <a:lnTo>
                    <a:pt x="17816" y="88"/>
                  </a:lnTo>
                  <a:lnTo>
                    <a:pt x="17772" y="44"/>
                  </a:lnTo>
                  <a:lnTo>
                    <a:pt x="1768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4" name="Google Shape;3114;p126"/>
            <p:cNvSpPr/>
            <p:nvPr/>
          </p:nvSpPr>
          <p:spPr>
            <a:xfrm>
              <a:off x="1977975" y="1250925"/>
              <a:ext cx="449800" cy="917125"/>
            </a:xfrm>
            <a:custGeom>
              <a:avLst/>
              <a:gdLst/>
              <a:ahLst/>
              <a:cxnLst/>
              <a:rect l="l" t="t" r="r" b="b"/>
              <a:pathLst>
                <a:path w="17992" h="36685" extrusionOk="0">
                  <a:moveTo>
                    <a:pt x="17772" y="0"/>
                  </a:moveTo>
                  <a:lnTo>
                    <a:pt x="17684" y="44"/>
                  </a:lnTo>
                  <a:lnTo>
                    <a:pt x="17640" y="88"/>
                  </a:lnTo>
                  <a:lnTo>
                    <a:pt x="16412" y="2896"/>
                  </a:lnTo>
                  <a:lnTo>
                    <a:pt x="14964" y="5924"/>
                  </a:lnTo>
                  <a:lnTo>
                    <a:pt x="14920" y="5968"/>
                  </a:lnTo>
                  <a:lnTo>
                    <a:pt x="14569" y="7943"/>
                  </a:lnTo>
                  <a:lnTo>
                    <a:pt x="14393" y="10400"/>
                  </a:lnTo>
                  <a:lnTo>
                    <a:pt x="13911" y="12638"/>
                  </a:lnTo>
                  <a:lnTo>
                    <a:pt x="12726" y="14920"/>
                  </a:lnTo>
                  <a:lnTo>
                    <a:pt x="8821" y="21238"/>
                  </a:lnTo>
                  <a:lnTo>
                    <a:pt x="8075" y="22994"/>
                  </a:lnTo>
                  <a:lnTo>
                    <a:pt x="8075" y="23037"/>
                  </a:lnTo>
                  <a:lnTo>
                    <a:pt x="7285" y="26241"/>
                  </a:lnTo>
                  <a:lnTo>
                    <a:pt x="6407" y="29137"/>
                  </a:lnTo>
                  <a:lnTo>
                    <a:pt x="5837" y="29839"/>
                  </a:lnTo>
                  <a:lnTo>
                    <a:pt x="2458" y="30629"/>
                  </a:lnTo>
                  <a:lnTo>
                    <a:pt x="2414" y="30629"/>
                  </a:lnTo>
                  <a:lnTo>
                    <a:pt x="1756" y="31111"/>
                  </a:lnTo>
                  <a:lnTo>
                    <a:pt x="1712" y="31155"/>
                  </a:lnTo>
                  <a:lnTo>
                    <a:pt x="966" y="32252"/>
                  </a:lnTo>
                  <a:lnTo>
                    <a:pt x="966" y="32296"/>
                  </a:lnTo>
                  <a:lnTo>
                    <a:pt x="1" y="35368"/>
                  </a:lnTo>
                  <a:lnTo>
                    <a:pt x="1" y="35456"/>
                  </a:lnTo>
                  <a:lnTo>
                    <a:pt x="44" y="36553"/>
                  </a:lnTo>
                  <a:lnTo>
                    <a:pt x="132" y="36640"/>
                  </a:lnTo>
                  <a:lnTo>
                    <a:pt x="220" y="36684"/>
                  </a:lnTo>
                  <a:lnTo>
                    <a:pt x="308" y="36684"/>
                  </a:lnTo>
                  <a:lnTo>
                    <a:pt x="352" y="36640"/>
                  </a:lnTo>
                  <a:lnTo>
                    <a:pt x="395" y="36596"/>
                  </a:lnTo>
                  <a:lnTo>
                    <a:pt x="395" y="36509"/>
                  </a:lnTo>
                  <a:lnTo>
                    <a:pt x="352" y="35456"/>
                  </a:lnTo>
                  <a:lnTo>
                    <a:pt x="1273" y="32428"/>
                  </a:lnTo>
                  <a:lnTo>
                    <a:pt x="1975" y="31375"/>
                  </a:lnTo>
                  <a:lnTo>
                    <a:pt x="2589" y="30936"/>
                  </a:lnTo>
                  <a:lnTo>
                    <a:pt x="5968" y="30190"/>
                  </a:lnTo>
                  <a:lnTo>
                    <a:pt x="6056" y="30102"/>
                  </a:lnTo>
                  <a:lnTo>
                    <a:pt x="6714" y="29356"/>
                  </a:lnTo>
                  <a:lnTo>
                    <a:pt x="6758" y="29312"/>
                  </a:lnTo>
                  <a:lnTo>
                    <a:pt x="7636" y="26328"/>
                  </a:lnTo>
                  <a:lnTo>
                    <a:pt x="8426" y="23125"/>
                  </a:lnTo>
                  <a:lnTo>
                    <a:pt x="9128" y="21414"/>
                  </a:lnTo>
                  <a:lnTo>
                    <a:pt x="13033" y="15095"/>
                  </a:lnTo>
                  <a:lnTo>
                    <a:pt x="14262" y="12769"/>
                  </a:lnTo>
                  <a:lnTo>
                    <a:pt x="14262" y="12726"/>
                  </a:lnTo>
                  <a:lnTo>
                    <a:pt x="14700" y="10444"/>
                  </a:lnTo>
                  <a:lnTo>
                    <a:pt x="14744" y="10444"/>
                  </a:lnTo>
                  <a:lnTo>
                    <a:pt x="14920" y="7986"/>
                  </a:lnTo>
                  <a:lnTo>
                    <a:pt x="15271" y="6056"/>
                  </a:lnTo>
                  <a:lnTo>
                    <a:pt x="16719" y="3028"/>
                  </a:lnTo>
                  <a:lnTo>
                    <a:pt x="17992" y="264"/>
                  </a:lnTo>
                  <a:lnTo>
                    <a:pt x="17992" y="176"/>
                  </a:lnTo>
                  <a:lnTo>
                    <a:pt x="17992" y="132"/>
                  </a:lnTo>
                  <a:lnTo>
                    <a:pt x="17948" y="44"/>
                  </a:lnTo>
                  <a:lnTo>
                    <a:pt x="1790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5" name="Google Shape;3115;p126"/>
            <p:cNvSpPr/>
            <p:nvPr/>
          </p:nvSpPr>
          <p:spPr>
            <a:xfrm>
              <a:off x="2010875" y="1153275"/>
              <a:ext cx="468450" cy="980750"/>
            </a:xfrm>
            <a:custGeom>
              <a:avLst/>
              <a:gdLst/>
              <a:ahLst/>
              <a:cxnLst/>
              <a:rect l="l" t="t" r="r" b="b"/>
              <a:pathLst>
                <a:path w="18738" h="39230" extrusionOk="0">
                  <a:moveTo>
                    <a:pt x="18475" y="1"/>
                  </a:moveTo>
                  <a:lnTo>
                    <a:pt x="18431" y="45"/>
                  </a:lnTo>
                  <a:lnTo>
                    <a:pt x="18387" y="89"/>
                  </a:lnTo>
                  <a:lnTo>
                    <a:pt x="18387" y="176"/>
                  </a:lnTo>
                  <a:lnTo>
                    <a:pt x="18036" y="3424"/>
                  </a:lnTo>
                  <a:lnTo>
                    <a:pt x="16588" y="6407"/>
                  </a:lnTo>
                  <a:lnTo>
                    <a:pt x="14833" y="10050"/>
                  </a:lnTo>
                  <a:lnTo>
                    <a:pt x="14438" y="11410"/>
                  </a:lnTo>
                  <a:lnTo>
                    <a:pt x="14438" y="11454"/>
                  </a:lnTo>
                  <a:lnTo>
                    <a:pt x="14218" y="14920"/>
                  </a:lnTo>
                  <a:lnTo>
                    <a:pt x="13736" y="17070"/>
                  </a:lnTo>
                  <a:lnTo>
                    <a:pt x="12331" y="19703"/>
                  </a:lnTo>
                  <a:lnTo>
                    <a:pt x="10269" y="23038"/>
                  </a:lnTo>
                  <a:lnTo>
                    <a:pt x="8250" y="26329"/>
                  </a:lnTo>
                  <a:lnTo>
                    <a:pt x="7548" y="28128"/>
                  </a:lnTo>
                  <a:lnTo>
                    <a:pt x="7505" y="28128"/>
                  </a:lnTo>
                  <a:lnTo>
                    <a:pt x="6715" y="31683"/>
                  </a:lnTo>
                  <a:lnTo>
                    <a:pt x="5925" y="34579"/>
                  </a:lnTo>
                  <a:lnTo>
                    <a:pt x="3204" y="34886"/>
                  </a:lnTo>
                  <a:lnTo>
                    <a:pt x="3160" y="34930"/>
                  </a:lnTo>
                  <a:lnTo>
                    <a:pt x="1493" y="35500"/>
                  </a:lnTo>
                  <a:lnTo>
                    <a:pt x="1405" y="35544"/>
                  </a:lnTo>
                  <a:lnTo>
                    <a:pt x="791" y="36422"/>
                  </a:lnTo>
                  <a:lnTo>
                    <a:pt x="747" y="36422"/>
                  </a:lnTo>
                  <a:lnTo>
                    <a:pt x="45" y="38265"/>
                  </a:lnTo>
                  <a:lnTo>
                    <a:pt x="45" y="38352"/>
                  </a:lnTo>
                  <a:lnTo>
                    <a:pt x="1" y="39054"/>
                  </a:lnTo>
                  <a:lnTo>
                    <a:pt x="1" y="39142"/>
                  </a:lnTo>
                  <a:lnTo>
                    <a:pt x="45" y="39186"/>
                  </a:lnTo>
                  <a:lnTo>
                    <a:pt x="89" y="39230"/>
                  </a:lnTo>
                  <a:lnTo>
                    <a:pt x="176" y="39230"/>
                  </a:lnTo>
                  <a:lnTo>
                    <a:pt x="308" y="39186"/>
                  </a:lnTo>
                  <a:lnTo>
                    <a:pt x="352" y="39098"/>
                  </a:lnTo>
                  <a:lnTo>
                    <a:pt x="396" y="38396"/>
                  </a:lnTo>
                  <a:lnTo>
                    <a:pt x="1054" y="36597"/>
                  </a:lnTo>
                  <a:lnTo>
                    <a:pt x="1668" y="35807"/>
                  </a:lnTo>
                  <a:lnTo>
                    <a:pt x="3248" y="35237"/>
                  </a:lnTo>
                  <a:lnTo>
                    <a:pt x="6100" y="34886"/>
                  </a:lnTo>
                  <a:lnTo>
                    <a:pt x="6188" y="34842"/>
                  </a:lnTo>
                  <a:lnTo>
                    <a:pt x="6232" y="34754"/>
                  </a:lnTo>
                  <a:lnTo>
                    <a:pt x="7066" y="31770"/>
                  </a:lnTo>
                  <a:lnTo>
                    <a:pt x="7856" y="28216"/>
                  </a:lnTo>
                  <a:lnTo>
                    <a:pt x="8558" y="26461"/>
                  </a:lnTo>
                  <a:lnTo>
                    <a:pt x="10532" y="23214"/>
                  </a:lnTo>
                  <a:lnTo>
                    <a:pt x="12639" y="19879"/>
                  </a:lnTo>
                  <a:lnTo>
                    <a:pt x="14043" y="17202"/>
                  </a:lnTo>
                  <a:lnTo>
                    <a:pt x="14087" y="17158"/>
                  </a:lnTo>
                  <a:lnTo>
                    <a:pt x="14569" y="15008"/>
                  </a:lnTo>
                  <a:lnTo>
                    <a:pt x="14569" y="14964"/>
                  </a:lnTo>
                  <a:lnTo>
                    <a:pt x="14789" y="11498"/>
                  </a:lnTo>
                  <a:lnTo>
                    <a:pt x="15140" y="10181"/>
                  </a:lnTo>
                  <a:lnTo>
                    <a:pt x="16895" y="6583"/>
                  </a:lnTo>
                  <a:lnTo>
                    <a:pt x="18343" y="3555"/>
                  </a:lnTo>
                  <a:lnTo>
                    <a:pt x="18387" y="3511"/>
                  </a:lnTo>
                  <a:lnTo>
                    <a:pt x="18738" y="220"/>
                  </a:lnTo>
                  <a:lnTo>
                    <a:pt x="18738" y="133"/>
                  </a:lnTo>
                  <a:lnTo>
                    <a:pt x="18694" y="89"/>
                  </a:lnTo>
                  <a:lnTo>
                    <a:pt x="18650" y="45"/>
                  </a:lnTo>
                  <a:lnTo>
                    <a:pt x="1856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6" name="Google Shape;3116;p126"/>
            <p:cNvSpPr/>
            <p:nvPr/>
          </p:nvSpPr>
          <p:spPr>
            <a:xfrm>
              <a:off x="1860600" y="1609650"/>
              <a:ext cx="307175" cy="510125"/>
            </a:xfrm>
            <a:custGeom>
              <a:avLst/>
              <a:gdLst/>
              <a:ahLst/>
              <a:cxnLst/>
              <a:rect l="l" t="t" r="r" b="b"/>
              <a:pathLst>
                <a:path w="12287" h="20405" extrusionOk="0">
                  <a:moveTo>
                    <a:pt x="12067" y="0"/>
                  </a:moveTo>
                  <a:lnTo>
                    <a:pt x="12024" y="44"/>
                  </a:lnTo>
                  <a:lnTo>
                    <a:pt x="11980" y="88"/>
                  </a:lnTo>
                  <a:lnTo>
                    <a:pt x="8469" y="5529"/>
                  </a:lnTo>
                  <a:lnTo>
                    <a:pt x="6363" y="8425"/>
                  </a:lnTo>
                  <a:lnTo>
                    <a:pt x="4608" y="11365"/>
                  </a:lnTo>
                  <a:lnTo>
                    <a:pt x="2721" y="13998"/>
                  </a:lnTo>
                  <a:lnTo>
                    <a:pt x="2721" y="14042"/>
                  </a:lnTo>
                  <a:lnTo>
                    <a:pt x="1273" y="16806"/>
                  </a:lnTo>
                  <a:lnTo>
                    <a:pt x="1273" y="16850"/>
                  </a:lnTo>
                  <a:lnTo>
                    <a:pt x="0" y="20141"/>
                  </a:lnTo>
                  <a:lnTo>
                    <a:pt x="0" y="20229"/>
                  </a:lnTo>
                  <a:lnTo>
                    <a:pt x="0" y="20273"/>
                  </a:lnTo>
                  <a:lnTo>
                    <a:pt x="44" y="20361"/>
                  </a:lnTo>
                  <a:lnTo>
                    <a:pt x="88" y="20404"/>
                  </a:lnTo>
                  <a:lnTo>
                    <a:pt x="176" y="20404"/>
                  </a:lnTo>
                  <a:lnTo>
                    <a:pt x="264" y="20361"/>
                  </a:lnTo>
                  <a:lnTo>
                    <a:pt x="307" y="20273"/>
                  </a:lnTo>
                  <a:lnTo>
                    <a:pt x="1580" y="16982"/>
                  </a:lnTo>
                  <a:lnTo>
                    <a:pt x="3028" y="14173"/>
                  </a:lnTo>
                  <a:lnTo>
                    <a:pt x="4915" y="11541"/>
                  </a:lnTo>
                  <a:lnTo>
                    <a:pt x="6670" y="8645"/>
                  </a:lnTo>
                  <a:lnTo>
                    <a:pt x="8776" y="5705"/>
                  </a:lnTo>
                  <a:lnTo>
                    <a:pt x="12243" y="263"/>
                  </a:lnTo>
                  <a:lnTo>
                    <a:pt x="12287" y="176"/>
                  </a:lnTo>
                  <a:lnTo>
                    <a:pt x="12287" y="132"/>
                  </a:lnTo>
                  <a:lnTo>
                    <a:pt x="12243" y="88"/>
                  </a:lnTo>
                  <a:lnTo>
                    <a:pt x="1219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7" name="Google Shape;3117;p126"/>
            <p:cNvSpPr/>
            <p:nvPr/>
          </p:nvSpPr>
          <p:spPr>
            <a:xfrm>
              <a:off x="3805600" y="1948625"/>
              <a:ext cx="105350" cy="186500"/>
            </a:xfrm>
            <a:custGeom>
              <a:avLst/>
              <a:gdLst/>
              <a:ahLst/>
              <a:cxnLst/>
              <a:rect l="l" t="t" r="r" b="b"/>
              <a:pathLst>
                <a:path w="4214" h="7460" extrusionOk="0">
                  <a:moveTo>
                    <a:pt x="1317" y="483"/>
                  </a:moveTo>
                  <a:lnTo>
                    <a:pt x="3599" y="4037"/>
                  </a:lnTo>
                  <a:lnTo>
                    <a:pt x="3818" y="4695"/>
                  </a:lnTo>
                  <a:lnTo>
                    <a:pt x="3511" y="6758"/>
                  </a:lnTo>
                  <a:lnTo>
                    <a:pt x="2809" y="7109"/>
                  </a:lnTo>
                  <a:lnTo>
                    <a:pt x="2238" y="6802"/>
                  </a:lnTo>
                  <a:lnTo>
                    <a:pt x="1273" y="5705"/>
                  </a:lnTo>
                  <a:lnTo>
                    <a:pt x="395" y="3993"/>
                  </a:lnTo>
                  <a:lnTo>
                    <a:pt x="352" y="2238"/>
                  </a:lnTo>
                  <a:lnTo>
                    <a:pt x="1185" y="702"/>
                  </a:lnTo>
                  <a:lnTo>
                    <a:pt x="1317" y="483"/>
                  </a:lnTo>
                  <a:close/>
                  <a:moveTo>
                    <a:pt x="1273" y="0"/>
                  </a:moveTo>
                  <a:lnTo>
                    <a:pt x="1185" y="88"/>
                  </a:lnTo>
                  <a:lnTo>
                    <a:pt x="878" y="483"/>
                  </a:lnTo>
                  <a:lnTo>
                    <a:pt x="878" y="527"/>
                  </a:lnTo>
                  <a:lnTo>
                    <a:pt x="0" y="2150"/>
                  </a:lnTo>
                  <a:lnTo>
                    <a:pt x="0" y="2238"/>
                  </a:lnTo>
                  <a:lnTo>
                    <a:pt x="88" y="4081"/>
                  </a:lnTo>
                  <a:lnTo>
                    <a:pt x="88" y="4125"/>
                  </a:lnTo>
                  <a:lnTo>
                    <a:pt x="1010" y="5880"/>
                  </a:lnTo>
                  <a:lnTo>
                    <a:pt x="1010" y="5924"/>
                  </a:lnTo>
                  <a:lnTo>
                    <a:pt x="1975" y="7065"/>
                  </a:lnTo>
                  <a:lnTo>
                    <a:pt x="2019" y="7109"/>
                  </a:lnTo>
                  <a:lnTo>
                    <a:pt x="2765" y="7460"/>
                  </a:lnTo>
                  <a:lnTo>
                    <a:pt x="2897" y="7460"/>
                  </a:lnTo>
                  <a:lnTo>
                    <a:pt x="3730" y="7065"/>
                  </a:lnTo>
                  <a:lnTo>
                    <a:pt x="3818" y="6977"/>
                  </a:lnTo>
                  <a:lnTo>
                    <a:pt x="3862" y="6933"/>
                  </a:lnTo>
                  <a:lnTo>
                    <a:pt x="4213" y="4739"/>
                  </a:lnTo>
                  <a:lnTo>
                    <a:pt x="4169" y="4651"/>
                  </a:lnTo>
                  <a:lnTo>
                    <a:pt x="3906" y="3906"/>
                  </a:lnTo>
                  <a:lnTo>
                    <a:pt x="3906" y="3862"/>
                  </a:lnTo>
                  <a:lnTo>
                    <a:pt x="1492" y="88"/>
                  </a:lnTo>
                  <a:lnTo>
                    <a:pt x="1405" y="44"/>
                  </a:lnTo>
                  <a:lnTo>
                    <a:pt x="131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8" name="Google Shape;3118;p126"/>
            <p:cNvSpPr/>
            <p:nvPr/>
          </p:nvSpPr>
          <p:spPr>
            <a:xfrm>
              <a:off x="3788050" y="1933250"/>
              <a:ext cx="133850" cy="229300"/>
            </a:xfrm>
            <a:custGeom>
              <a:avLst/>
              <a:gdLst/>
              <a:ahLst/>
              <a:cxnLst/>
              <a:rect l="l" t="t" r="r" b="b"/>
              <a:pathLst>
                <a:path w="5354" h="9172" extrusionOk="0">
                  <a:moveTo>
                    <a:pt x="2194" y="352"/>
                  </a:moveTo>
                  <a:lnTo>
                    <a:pt x="2633" y="484"/>
                  </a:lnTo>
                  <a:lnTo>
                    <a:pt x="4520" y="3994"/>
                  </a:lnTo>
                  <a:lnTo>
                    <a:pt x="5003" y="5003"/>
                  </a:lnTo>
                  <a:lnTo>
                    <a:pt x="4871" y="7153"/>
                  </a:lnTo>
                  <a:lnTo>
                    <a:pt x="4608" y="8163"/>
                  </a:lnTo>
                  <a:lnTo>
                    <a:pt x="4257" y="8557"/>
                  </a:lnTo>
                  <a:lnTo>
                    <a:pt x="3467" y="8821"/>
                  </a:lnTo>
                  <a:lnTo>
                    <a:pt x="2897" y="8426"/>
                  </a:lnTo>
                  <a:lnTo>
                    <a:pt x="1317" y="6451"/>
                  </a:lnTo>
                  <a:lnTo>
                    <a:pt x="483" y="4696"/>
                  </a:lnTo>
                  <a:lnTo>
                    <a:pt x="351" y="3862"/>
                  </a:lnTo>
                  <a:lnTo>
                    <a:pt x="395" y="2765"/>
                  </a:lnTo>
                  <a:lnTo>
                    <a:pt x="790" y="1800"/>
                  </a:lnTo>
                  <a:lnTo>
                    <a:pt x="1624" y="659"/>
                  </a:lnTo>
                  <a:lnTo>
                    <a:pt x="2194" y="352"/>
                  </a:lnTo>
                  <a:close/>
                  <a:moveTo>
                    <a:pt x="2063" y="1"/>
                  </a:moveTo>
                  <a:lnTo>
                    <a:pt x="1448" y="352"/>
                  </a:lnTo>
                  <a:lnTo>
                    <a:pt x="1361" y="440"/>
                  </a:lnTo>
                  <a:lnTo>
                    <a:pt x="483" y="1624"/>
                  </a:lnTo>
                  <a:lnTo>
                    <a:pt x="483" y="1668"/>
                  </a:lnTo>
                  <a:lnTo>
                    <a:pt x="88" y="2678"/>
                  </a:lnTo>
                  <a:lnTo>
                    <a:pt x="44" y="2721"/>
                  </a:lnTo>
                  <a:lnTo>
                    <a:pt x="0" y="3862"/>
                  </a:lnTo>
                  <a:lnTo>
                    <a:pt x="0" y="3906"/>
                  </a:lnTo>
                  <a:lnTo>
                    <a:pt x="176" y="4784"/>
                  </a:lnTo>
                  <a:lnTo>
                    <a:pt x="176" y="4828"/>
                  </a:lnTo>
                  <a:lnTo>
                    <a:pt x="1010" y="6583"/>
                  </a:lnTo>
                  <a:lnTo>
                    <a:pt x="1054" y="6627"/>
                  </a:lnTo>
                  <a:lnTo>
                    <a:pt x="2633" y="8689"/>
                  </a:lnTo>
                  <a:lnTo>
                    <a:pt x="2677" y="8733"/>
                  </a:lnTo>
                  <a:lnTo>
                    <a:pt x="3335" y="9128"/>
                  </a:lnTo>
                  <a:lnTo>
                    <a:pt x="3467" y="9172"/>
                  </a:lnTo>
                  <a:lnTo>
                    <a:pt x="3511" y="9172"/>
                  </a:lnTo>
                  <a:lnTo>
                    <a:pt x="4432" y="8865"/>
                  </a:lnTo>
                  <a:lnTo>
                    <a:pt x="4520" y="8821"/>
                  </a:lnTo>
                  <a:lnTo>
                    <a:pt x="4915" y="8338"/>
                  </a:lnTo>
                  <a:lnTo>
                    <a:pt x="4959" y="8250"/>
                  </a:lnTo>
                  <a:lnTo>
                    <a:pt x="5222" y="7241"/>
                  </a:lnTo>
                  <a:lnTo>
                    <a:pt x="5222" y="7197"/>
                  </a:lnTo>
                  <a:lnTo>
                    <a:pt x="5354" y="5003"/>
                  </a:lnTo>
                  <a:lnTo>
                    <a:pt x="5354" y="4915"/>
                  </a:lnTo>
                  <a:lnTo>
                    <a:pt x="4871" y="3862"/>
                  </a:lnTo>
                  <a:lnTo>
                    <a:pt x="2897" y="264"/>
                  </a:lnTo>
                  <a:lnTo>
                    <a:pt x="2853" y="176"/>
                  </a:lnTo>
                  <a:lnTo>
                    <a:pt x="2809" y="176"/>
                  </a:lnTo>
                  <a:lnTo>
                    <a:pt x="219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9" name="Google Shape;3119;p126"/>
            <p:cNvSpPr/>
            <p:nvPr/>
          </p:nvSpPr>
          <p:spPr>
            <a:xfrm>
              <a:off x="3671775" y="2997350"/>
              <a:ext cx="187600" cy="399350"/>
            </a:xfrm>
            <a:custGeom>
              <a:avLst/>
              <a:gdLst/>
              <a:ahLst/>
              <a:cxnLst/>
              <a:rect l="l" t="t" r="r" b="b"/>
              <a:pathLst>
                <a:path w="7504" h="15974" extrusionOk="0">
                  <a:moveTo>
                    <a:pt x="1843" y="1"/>
                  </a:moveTo>
                  <a:lnTo>
                    <a:pt x="1755" y="45"/>
                  </a:lnTo>
                  <a:lnTo>
                    <a:pt x="790" y="615"/>
                  </a:lnTo>
                  <a:lnTo>
                    <a:pt x="746" y="703"/>
                  </a:lnTo>
                  <a:lnTo>
                    <a:pt x="176" y="1712"/>
                  </a:lnTo>
                  <a:lnTo>
                    <a:pt x="176" y="1756"/>
                  </a:lnTo>
                  <a:lnTo>
                    <a:pt x="0" y="2941"/>
                  </a:lnTo>
                  <a:lnTo>
                    <a:pt x="0" y="2985"/>
                  </a:lnTo>
                  <a:lnTo>
                    <a:pt x="351" y="5530"/>
                  </a:lnTo>
                  <a:lnTo>
                    <a:pt x="395" y="5617"/>
                  </a:lnTo>
                  <a:lnTo>
                    <a:pt x="1185" y="6890"/>
                  </a:lnTo>
                  <a:lnTo>
                    <a:pt x="1229" y="6890"/>
                  </a:lnTo>
                  <a:lnTo>
                    <a:pt x="4783" y="10751"/>
                  </a:lnTo>
                  <a:lnTo>
                    <a:pt x="4432" y="11848"/>
                  </a:lnTo>
                  <a:lnTo>
                    <a:pt x="4169" y="12726"/>
                  </a:lnTo>
                  <a:lnTo>
                    <a:pt x="3467" y="13516"/>
                  </a:lnTo>
                  <a:lnTo>
                    <a:pt x="2150" y="14920"/>
                  </a:lnTo>
                  <a:lnTo>
                    <a:pt x="1009" y="15622"/>
                  </a:lnTo>
                  <a:lnTo>
                    <a:pt x="922" y="15666"/>
                  </a:lnTo>
                  <a:lnTo>
                    <a:pt x="922" y="15754"/>
                  </a:lnTo>
                  <a:lnTo>
                    <a:pt x="922" y="15798"/>
                  </a:lnTo>
                  <a:lnTo>
                    <a:pt x="922" y="15885"/>
                  </a:lnTo>
                  <a:lnTo>
                    <a:pt x="1009" y="15929"/>
                  </a:lnTo>
                  <a:lnTo>
                    <a:pt x="1097" y="15973"/>
                  </a:lnTo>
                  <a:lnTo>
                    <a:pt x="1185" y="15929"/>
                  </a:lnTo>
                  <a:lnTo>
                    <a:pt x="2370" y="15227"/>
                  </a:lnTo>
                  <a:lnTo>
                    <a:pt x="2413" y="15183"/>
                  </a:lnTo>
                  <a:lnTo>
                    <a:pt x="3598" y="13911"/>
                  </a:lnTo>
                  <a:lnTo>
                    <a:pt x="4213" y="13209"/>
                  </a:lnTo>
                  <a:lnTo>
                    <a:pt x="4432" y="12902"/>
                  </a:lnTo>
                  <a:lnTo>
                    <a:pt x="4476" y="12770"/>
                  </a:lnTo>
                  <a:lnTo>
                    <a:pt x="4739" y="11980"/>
                  </a:lnTo>
                  <a:lnTo>
                    <a:pt x="5178" y="10795"/>
                  </a:lnTo>
                  <a:lnTo>
                    <a:pt x="5178" y="10664"/>
                  </a:lnTo>
                  <a:lnTo>
                    <a:pt x="5134" y="10576"/>
                  </a:lnTo>
                  <a:lnTo>
                    <a:pt x="1492" y="6671"/>
                  </a:lnTo>
                  <a:lnTo>
                    <a:pt x="702" y="5442"/>
                  </a:lnTo>
                  <a:lnTo>
                    <a:pt x="351" y="2941"/>
                  </a:lnTo>
                  <a:lnTo>
                    <a:pt x="527" y="1844"/>
                  </a:lnTo>
                  <a:lnTo>
                    <a:pt x="1009" y="878"/>
                  </a:lnTo>
                  <a:lnTo>
                    <a:pt x="1887" y="352"/>
                  </a:lnTo>
                  <a:lnTo>
                    <a:pt x="2150" y="352"/>
                  </a:lnTo>
                  <a:lnTo>
                    <a:pt x="3642" y="1449"/>
                  </a:lnTo>
                  <a:lnTo>
                    <a:pt x="5485" y="3380"/>
                  </a:lnTo>
                  <a:lnTo>
                    <a:pt x="7021" y="5837"/>
                  </a:lnTo>
                  <a:lnTo>
                    <a:pt x="7153" y="9040"/>
                  </a:lnTo>
                  <a:lnTo>
                    <a:pt x="7196" y="9128"/>
                  </a:lnTo>
                  <a:lnTo>
                    <a:pt x="7240" y="9172"/>
                  </a:lnTo>
                  <a:lnTo>
                    <a:pt x="7284" y="9216"/>
                  </a:lnTo>
                  <a:lnTo>
                    <a:pt x="7416" y="9216"/>
                  </a:lnTo>
                  <a:lnTo>
                    <a:pt x="7460" y="9172"/>
                  </a:lnTo>
                  <a:lnTo>
                    <a:pt x="7504" y="9084"/>
                  </a:lnTo>
                  <a:lnTo>
                    <a:pt x="7504" y="9040"/>
                  </a:lnTo>
                  <a:lnTo>
                    <a:pt x="7372" y="5749"/>
                  </a:lnTo>
                  <a:lnTo>
                    <a:pt x="7328" y="5661"/>
                  </a:lnTo>
                  <a:lnTo>
                    <a:pt x="5748" y="3160"/>
                  </a:lnTo>
                  <a:lnTo>
                    <a:pt x="5748" y="3116"/>
                  </a:lnTo>
                  <a:lnTo>
                    <a:pt x="3905" y="1186"/>
                  </a:lnTo>
                  <a:lnTo>
                    <a:pt x="3862" y="1186"/>
                  </a:lnTo>
                  <a:lnTo>
                    <a:pt x="2326" y="45"/>
                  </a:lnTo>
                  <a:lnTo>
                    <a:pt x="2238" y="45"/>
                  </a:lnTo>
                  <a:lnTo>
                    <a:pt x="184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0" name="Google Shape;3120;p126"/>
            <p:cNvSpPr/>
            <p:nvPr/>
          </p:nvSpPr>
          <p:spPr>
            <a:xfrm>
              <a:off x="3577425" y="2967725"/>
              <a:ext cx="311575" cy="471750"/>
            </a:xfrm>
            <a:custGeom>
              <a:avLst/>
              <a:gdLst/>
              <a:ahLst/>
              <a:cxnLst/>
              <a:rect l="l" t="t" r="r" b="b"/>
              <a:pathLst>
                <a:path w="12463" h="18870" extrusionOk="0">
                  <a:moveTo>
                    <a:pt x="5529" y="1"/>
                  </a:moveTo>
                  <a:lnTo>
                    <a:pt x="4257" y="791"/>
                  </a:lnTo>
                  <a:lnTo>
                    <a:pt x="4213" y="835"/>
                  </a:lnTo>
                  <a:lnTo>
                    <a:pt x="3730" y="1449"/>
                  </a:lnTo>
                  <a:lnTo>
                    <a:pt x="3730" y="1493"/>
                  </a:lnTo>
                  <a:lnTo>
                    <a:pt x="3204" y="3248"/>
                  </a:lnTo>
                  <a:lnTo>
                    <a:pt x="3160" y="3292"/>
                  </a:lnTo>
                  <a:lnTo>
                    <a:pt x="3204" y="4696"/>
                  </a:lnTo>
                  <a:lnTo>
                    <a:pt x="3247" y="4740"/>
                  </a:lnTo>
                  <a:lnTo>
                    <a:pt x="4037" y="7592"/>
                  </a:lnTo>
                  <a:lnTo>
                    <a:pt x="4081" y="7636"/>
                  </a:lnTo>
                  <a:lnTo>
                    <a:pt x="6056" y="10225"/>
                  </a:lnTo>
                  <a:lnTo>
                    <a:pt x="6582" y="11498"/>
                  </a:lnTo>
                  <a:lnTo>
                    <a:pt x="6539" y="12156"/>
                  </a:lnTo>
                  <a:lnTo>
                    <a:pt x="5661" y="14306"/>
                  </a:lnTo>
                  <a:lnTo>
                    <a:pt x="44" y="18518"/>
                  </a:lnTo>
                  <a:lnTo>
                    <a:pt x="0" y="18606"/>
                  </a:lnTo>
                  <a:lnTo>
                    <a:pt x="0" y="18650"/>
                  </a:lnTo>
                  <a:lnTo>
                    <a:pt x="0" y="18738"/>
                  </a:lnTo>
                  <a:lnTo>
                    <a:pt x="0" y="18782"/>
                  </a:lnTo>
                  <a:lnTo>
                    <a:pt x="88" y="18826"/>
                  </a:lnTo>
                  <a:lnTo>
                    <a:pt x="176" y="18870"/>
                  </a:lnTo>
                  <a:lnTo>
                    <a:pt x="264" y="18826"/>
                  </a:lnTo>
                  <a:lnTo>
                    <a:pt x="5924" y="14569"/>
                  </a:lnTo>
                  <a:lnTo>
                    <a:pt x="5968" y="14481"/>
                  </a:lnTo>
                  <a:lnTo>
                    <a:pt x="6890" y="12244"/>
                  </a:lnTo>
                  <a:lnTo>
                    <a:pt x="6890" y="12200"/>
                  </a:lnTo>
                  <a:lnTo>
                    <a:pt x="6933" y="11498"/>
                  </a:lnTo>
                  <a:lnTo>
                    <a:pt x="6890" y="11410"/>
                  </a:lnTo>
                  <a:lnTo>
                    <a:pt x="6407" y="10093"/>
                  </a:lnTo>
                  <a:lnTo>
                    <a:pt x="6363" y="10050"/>
                  </a:lnTo>
                  <a:lnTo>
                    <a:pt x="4388" y="7461"/>
                  </a:lnTo>
                  <a:lnTo>
                    <a:pt x="3555" y="4696"/>
                  </a:lnTo>
                  <a:lnTo>
                    <a:pt x="3511" y="3336"/>
                  </a:lnTo>
                  <a:lnTo>
                    <a:pt x="4037" y="1625"/>
                  </a:lnTo>
                  <a:lnTo>
                    <a:pt x="4476" y="1098"/>
                  </a:lnTo>
                  <a:lnTo>
                    <a:pt x="5617" y="352"/>
                  </a:lnTo>
                  <a:lnTo>
                    <a:pt x="9391" y="2678"/>
                  </a:lnTo>
                  <a:lnTo>
                    <a:pt x="11848" y="5925"/>
                  </a:lnTo>
                  <a:lnTo>
                    <a:pt x="12111" y="7724"/>
                  </a:lnTo>
                  <a:lnTo>
                    <a:pt x="12024" y="10620"/>
                  </a:lnTo>
                  <a:lnTo>
                    <a:pt x="12024" y="10708"/>
                  </a:lnTo>
                  <a:lnTo>
                    <a:pt x="12067" y="10752"/>
                  </a:lnTo>
                  <a:lnTo>
                    <a:pt x="12111" y="10796"/>
                  </a:lnTo>
                  <a:lnTo>
                    <a:pt x="12199" y="10796"/>
                  </a:lnTo>
                  <a:lnTo>
                    <a:pt x="12331" y="10752"/>
                  </a:lnTo>
                  <a:lnTo>
                    <a:pt x="12331" y="10708"/>
                  </a:lnTo>
                  <a:lnTo>
                    <a:pt x="12375" y="10620"/>
                  </a:lnTo>
                  <a:lnTo>
                    <a:pt x="12462" y="7724"/>
                  </a:lnTo>
                  <a:lnTo>
                    <a:pt x="12199" y="5837"/>
                  </a:lnTo>
                  <a:lnTo>
                    <a:pt x="12155" y="5749"/>
                  </a:lnTo>
                  <a:lnTo>
                    <a:pt x="9654" y="2458"/>
                  </a:lnTo>
                  <a:lnTo>
                    <a:pt x="9610" y="2414"/>
                  </a:lnTo>
                  <a:lnTo>
                    <a:pt x="570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1" name="Google Shape;3121;p126"/>
            <p:cNvSpPr/>
            <p:nvPr/>
          </p:nvSpPr>
          <p:spPr>
            <a:xfrm>
              <a:off x="3642150" y="2927150"/>
              <a:ext cx="329125" cy="352150"/>
            </a:xfrm>
            <a:custGeom>
              <a:avLst/>
              <a:gdLst/>
              <a:ahLst/>
              <a:cxnLst/>
              <a:rect l="l" t="t" r="r" b="b"/>
              <a:pathLst>
                <a:path w="13165" h="14086" extrusionOk="0">
                  <a:moveTo>
                    <a:pt x="5836" y="0"/>
                  </a:moveTo>
                  <a:lnTo>
                    <a:pt x="4257" y="176"/>
                  </a:lnTo>
                  <a:lnTo>
                    <a:pt x="3555" y="351"/>
                  </a:lnTo>
                  <a:lnTo>
                    <a:pt x="2940" y="527"/>
                  </a:lnTo>
                  <a:lnTo>
                    <a:pt x="2414" y="702"/>
                  </a:lnTo>
                  <a:lnTo>
                    <a:pt x="1931" y="922"/>
                  </a:lnTo>
                  <a:lnTo>
                    <a:pt x="1536" y="1185"/>
                  </a:lnTo>
                  <a:lnTo>
                    <a:pt x="1185" y="1492"/>
                  </a:lnTo>
                  <a:lnTo>
                    <a:pt x="878" y="1799"/>
                  </a:lnTo>
                  <a:lnTo>
                    <a:pt x="615" y="2151"/>
                  </a:lnTo>
                  <a:lnTo>
                    <a:pt x="439" y="2545"/>
                  </a:lnTo>
                  <a:lnTo>
                    <a:pt x="264" y="2984"/>
                  </a:lnTo>
                  <a:lnTo>
                    <a:pt x="132" y="3423"/>
                  </a:lnTo>
                  <a:lnTo>
                    <a:pt x="88" y="3950"/>
                  </a:lnTo>
                  <a:lnTo>
                    <a:pt x="0" y="4520"/>
                  </a:lnTo>
                  <a:lnTo>
                    <a:pt x="0" y="5091"/>
                  </a:lnTo>
                  <a:lnTo>
                    <a:pt x="0" y="6451"/>
                  </a:lnTo>
                  <a:lnTo>
                    <a:pt x="0" y="6495"/>
                  </a:lnTo>
                  <a:lnTo>
                    <a:pt x="702" y="8996"/>
                  </a:lnTo>
                  <a:lnTo>
                    <a:pt x="746" y="9084"/>
                  </a:lnTo>
                  <a:lnTo>
                    <a:pt x="2896" y="12155"/>
                  </a:lnTo>
                  <a:lnTo>
                    <a:pt x="2984" y="12989"/>
                  </a:lnTo>
                  <a:lnTo>
                    <a:pt x="2677" y="13603"/>
                  </a:lnTo>
                  <a:lnTo>
                    <a:pt x="2370" y="13779"/>
                  </a:lnTo>
                  <a:lnTo>
                    <a:pt x="2326" y="13823"/>
                  </a:lnTo>
                  <a:lnTo>
                    <a:pt x="2282" y="13867"/>
                  </a:lnTo>
                  <a:lnTo>
                    <a:pt x="2282" y="13954"/>
                  </a:lnTo>
                  <a:lnTo>
                    <a:pt x="2282" y="13998"/>
                  </a:lnTo>
                  <a:lnTo>
                    <a:pt x="2326" y="14086"/>
                  </a:lnTo>
                  <a:lnTo>
                    <a:pt x="2501" y="14086"/>
                  </a:lnTo>
                  <a:lnTo>
                    <a:pt x="2896" y="13910"/>
                  </a:lnTo>
                  <a:lnTo>
                    <a:pt x="2940" y="13823"/>
                  </a:lnTo>
                  <a:lnTo>
                    <a:pt x="3335" y="13077"/>
                  </a:lnTo>
                  <a:lnTo>
                    <a:pt x="3335" y="12989"/>
                  </a:lnTo>
                  <a:lnTo>
                    <a:pt x="3247" y="12067"/>
                  </a:lnTo>
                  <a:lnTo>
                    <a:pt x="3204" y="11980"/>
                  </a:lnTo>
                  <a:lnTo>
                    <a:pt x="1053" y="8908"/>
                  </a:lnTo>
                  <a:lnTo>
                    <a:pt x="351" y="6407"/>
                  </a:lnTo>
                  <a:lnTo>
                    <a:pt x="351" y="5178"/>
                  </a:lnTo>
                  <a:lnTo>
                    <a:pt x="351" y="4608"/>
                  </a:lnTo>
                  <a:lnTo>
                    <a:pt x="395" y="4081"/>
                  </a:lnTo>
                  <a:lnTo>
                    <a:pt x="439" y="3599"/>
                  </a:lnTo>
                  <a:lnTo>
                    <a:pt x="571" y="3160"/>
                  </a:lnTo>
                  <a:lnTo>
                    <a:pt x="702" y="2765"/>
                  </a:lnTo>
                  <a:lnTo>
                    <a:pt x="878" y="2414"/>
                  </a:lnTo>
                  <a:lnTo>
                    <a:pt x="1097" y="2063"/>
                  </a:lnTo>
                  <a:lnTo>
                    <a:pt x="1361" y="1756"/>
                  </a:lnTo>
                  <a:lnTo>
                    <a:pt x="1712" y="1492"/>
                  </a:lnTo>
                  <a:lnTo>
                    <a:pt x="2063" y="1273"/>
                  </a:lnTo>
                  <a:lnTo>
                    <a:pt x="2545" y="1054"/>
                  </a:lnTo>
                  <a:lnTo>
                    <a:pt x="3028" y="834"/>
                  </a:lnTo>
                  <a:lnTo>
                    <a:pt x="3642" y="702"/>
                  </a:lnTo>
                  <a:lnTo>
                    <a:pt x="4301" y="527"/>
                  </a:lnTo>
                  <a:lnTo>
                    <a:pt x="5836" y="351"/>
                  </a:lnTo>
                  <a:lnTo>
                    <a:pt x="6890" y="659"/>
                  </a:lnTo>
                  <a:lnTo>
                    <a:pt x="7855" y="1580"/>
                  </a:lnTo>
                  <a:lnTo>
                    <a:pt x="7899" y="1580"/>
                  </a:lnTo>
                  <a:lnTo>
                    <a:pt x="11102" y="3335"/>
                  </a:lnTo>
                  <a:lnTo>
                    <a:pt x="12901" y="4388"/>
                  </a:lnTo>
                  <a:lnTo>
                    <a:pt x="12989" y="4432"/>
                  </a:lnTo>
                  <a:lnTo>
                    <a:pt x="13033" y="4388"/>
                  </a:lnTo>
                  <a:lnTo>
                    <a:pt x="13077" y="4388"/>
                  </a:lnTo>
                  <a:lnTo>
                    <a:pt x="13164" y="4345"/>
                  </a:lnTo>
                  <a:lnTo>
                    <a:pt x="13164" y="4257"/>
                  </a:lnTo>
                  <a:lnTo>
                    <a:pt x="13164" y="4213"/>
                  </a:lnTo>
                  <a:lnTo>
                    <a:pt x="13121" y="4125"/>
                  </a:lnTo>
                  <a:lnTo>
                    <a:pt x="13077" y="4081"/>
                  </a:lnTo>
                  <a:lnTo>
                    <a:pt x="11278" y="3028"/>
                  </a:lnTo>
                  <a:lnTo>
                    <a:pt x="8074" y="1317"/>
                  </a:lnTo>
                  <a:lnTo>
                    <a:pt x="7109" y="395"/>
                  </a:lnTo>
                  <a:lnTo>
                    <a:pt x="7065" y="351"/>
                  </a:lnTo>
                  <a:lnTo>
                    <a:pt x="592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2" name="Google Shape;3122;p126"/>
            <p:cNvSpPr/>
            <p:nvPr/>
          </p:nvSpPr>
          <p:spPr>
            <a:xfrm>
              <a:off x="3625700" y="2886550"/>
              <a:ext cx="275375" cy="360950"/>
            </a:xfrm>
            <a:custGeom>
              <a:avLst/>
              <a:gdLst/>
              <a:ahLst/>
              <a:cxnLst/>
              <a:rect l="l" t="t" r="r" b="b"/>
              <a:pathLst>
                <a:path w="11015" h="14438" extrusionOk="0">
                  <a:moveTo>
                    <a:pt x="7767" y="1"/>
                  </a:moveTo>
                  <a:lnTo>
                    <a:pt x="4783" y="835"/>
                  </a:lnTo>
                  <a:lnTo>
                    <a:pt x="1360" y="1975"/>
                  </a:lnTo>
                  <a:lnTo>
                    <a:pt x="1273" y="2019"/>
                  </a:lnTo>
                  <a:lnTo>
                    <a:pt x="878" y="2458"/>
                  </a:lnTo>
                  <a:lnTo>
                    <a:pt x="878" y="2502"/>
                  </a:lnTo>
                  <a:lnTo>
                    <a:pt x="527" y="3248"/>
                  </a:lnTo>
                  <a:lnTo>
                    <a:pt x="527" y="3292"/>
                  </a:lnTo>
                  <a:lnTo>
                    <a:pt x="44" y="5925"/>
                  </a:lnTo>
                  <a:lnTo>
                    <a:pt x="0" y="5969"/>
                  </a:lnTo>
                  <a:lnTo>
                    <a:pt x="44" y="8250"/>
                  </a:lnTo>
                  <a:lnTo>
                    <a:pt x="88" y="8294"/>
                  </a:lnTo>
                  <a:lnTo>
                    <a:pt x="878" y="10795"/>
                  </a:lnTo>
                  <a:lnTo>
                    <a:pt x="878" y="10839"/>
                  </a:lnTo>
                  <a:lnTo>
                    <a:pt x="2721" y="13648"/>
                  </a:lnTo>
                  <a:lnTo>
                    <a:pt x="2721" y="13911"/>
                  </a:lnTo>
                  <a:lnTo>
                    <a:pt x="2457" y="14130"/>
                  </a:lnTo>
                  <a:lnTo>
                    <a:pt x="2414" y="14174"/>
                  </a:lnTo>
                  <a:lnTo>
                    <a:pt x="2370" y="14262"/>
                  </a:lnTo>
                  <a:lnTo>
                    <a:pt x="2414" y="14306"/>
                  </a:lnTo>
                  <a:lnTo>
                    <a:pt x="2414" y="14394"/>
                  </a:lnTo>
                  <a:lnTo>
                    <a:pt x="2501" y="14437"/>
                  </a:lnTo>
                  <a:lnTo>
                    <a:pt x="2545" y="14437"/>
                  </a:lnTo>
                  <a:lnTo>
                    <a:pt x="2677" y="14394"/>
                  </a:lnTo>
                  <a:lnTo>
                    <a:pt x="2984" y="14130"/>
                  </a:lnTo>
                  <a:lnTo>
                    <a:pt x="3028" y="14086"/>
                  </a:lnTo>
                  <a:lnTo>
                    <a:pt x="3028" y="14043"/>
                  </a:lnTo>
                  <a:lnTo>
                    <a:pt x="3072" y="13604"/>
                  </a:lnTo>
                  <a:lnTo>
                    <a:pt x="3072" y="13516"/>
                  </a:lnTo>
                  <a:lnTo>
                    <a:pt x="1185" y="10664"/>
                  </a:lnTo>
                  <a:lnTo>
                    <a:pt x="395" y="8206"/>
                  </a:lnTo>
                  <a:lnTo>
                    <a:pt x="351" y="5969"/>
                  </a:lnTo>
                  <a:lnTo>
                    <a:pt x="834" y="3380"/>
                  </a:lnTo>
                  <a:lnTo>
                    <a:pt x="1185" y="2678"/>
                  </a:lnTo>
                  <a:lnTo>
                    <a:pt x="1492" y="2326"/>
                  </a:lnTo>
                  <a:lnTo>
                    <a:pt x="4915" y="1142"/>
                  </a:lnTo>
                  <a:lnTo>
                    <a:pt x="7811" y="352"/>
                  </a:lnTo>
                  <a:lnTo>
                    <a:pt x="10751" y="1317"/>
                  </a:lnTo>
                  <a:lnTo>
                    <a:pt x="10839" y="1361"/>
                  </a:lnTo>
                  <a:lnTo>
                    <a:pt x="10882" y="1317"/>
                  </a:lnTo>
                  <a:lnTo>
                    <a:pt x="10970" y="1273"/>
                  </a:lnTo>
                  <a:lnTo>
                    <a:pt x="10970" y="1229"/>
                  </a:lnTo>
                  <a:lnTo>
                    <a:pt x="11014" y="1142"/>
                  </a:lnTo>
                  <a:lnTo>
                    <a:pt x="10970" y="1098"/>
                  </a:lnTo>
                  <a:lnTo>
                    <a:pt x="10926" y="1054"/>
                  </a:lnTo>
                  <a:lnTo>
                    <a:pt x="10882" y="1010"/>
                  </a:lnTo>
                  <a:lnTo>
                    <a:pt x="785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3" name="Google Shape;3123;p126"/>
            <p:cNvSpPr/>
            <p:nvPr/>
          </p:nvSpPr>
          <p:spPr>
            <a:xfrm>
              <a:off x="3703575" y="3053300"/>
              <a:ext cx="118500" cy="174450"/>
            </a:xfrm>
            <a:custGeom>
              <a:avLst/>
              <a:gdLst/>
              <a:ahLst/>
              <a:cxnLst/>
              <a:rect l="l" t="t" r="r" b="b"/>
              <a:pathLst>
                <a:path w="4740" h="6978" extrusionOk="0">
                  <a:moveTo>
                    <a:pt x="966" y="352"/>
                  </a:moveTo>
                  <a:lnTo>
                    <a:pt x="1624" y="527"/>
                  </a:lnTo>
                  <a:lnTo>
                    <a:pt x="2765" y="1405"/>
                  </a:lnTo>
                  <a:lnTo>
                    <a:pt x="3950" y="2897"/>
                  </a:lnTo>
                  <a:lnTo>
                    <a:pt x="4389" y="4564"/>
                  </a:lnTo>
                  <a:lnTo>
                    <a:pt x="3906" y="6276"/>
                  </a:lnTo>
                  <a:lnTo>
                    <a:pt x="3818" y="6495"/>
                  </a:lnTo>
                  <a:lnTo>
                    <a:pt x="878" y="3511"/>
                  </a:lnTo>
                  <a:lnTo>
                    <a:pt x="483" y="2897"/>
                  </a:lnTo>
                  <a:lnTo>
                    <a:pt x="352" y="834"/>
                  </a:lnTo>
                  <a:lnTo>
                    <a:pt x="966" y="352"/>
                  </a:lnTo>
                  <a:close/>
                  <a:moveTo>
                    <a:pt x="878" y="1"/>
                  </a:moveTo>
                  <a:lnTo>
                    <a:pt x="790" y="45"/>
                  </a:lnTo>
                  <a:lnTo>
                    <a:pt x="88" y="615"/>
                  </a:lnTo>
                  <a:lnTo>
                    <a:pt x="1" y="659"/>
                  </a:lnTo>
                  <a:lnTo>
                    <a:pt x="1" y="747"/>
                  </a:lnTo>
                  <a:lnTo>
                    <a:pt x="132" y="2985"/>
                  </a:lnTo>
                  <a:lnTo>
                    <a:pt x="132" y="3072"/>
                  </a:lnTo>
                  <a:lnTo>
                    <a:pt x="571" y="3730"/>
                  </a:lnTo>
                  <a:lnTo>
                    <a:pt x="615" y="3774"/>
                  </a:lnTo>
                  <a:lnTo>
                    <a:pt x="3774" y="6934"/>
                  </a:lnTo>
                  <a:lnTo>
                    <a:pt x="3818" y="6978"/>
                  </a:lnTo>
                  <a:lnTo>
                    <a:pt x="3994" y="6978"/>
                  </a:lnTo>
                  <a:lnTo>
                    <a:pt x="4038" y="6890"/>
                  </a:lnTo>
                  <a:lnTo>
                    <a:pt x="4257" y="6407"/>
                  </a:lnTo>
                  <a:lnTo>
                    <a:pt x="4257" y="6363"/>
                  </a:lnTo>
                  <a:lnTo>
                    <a:pt x="4740" y="4608"/>
                  </a:lnTo>
                  <a:lnTo>
                    <a:pt x="4740" y="4520"/>
                  </a:lnTo>
                  <a:lnTo>
                    <a:pt x="4301" y="2765"/>
                  </a:lnTo>
                  <a:lnTo>
                    <a:pt x="4257" y="2677"/>
                  </a:lnTo>
                  <a:lnTo>
                    <a:pt x="3028" y="1185"/>
                  </a:lnTo>
                  <a:lnTo>
                    <a:pt x="2984" y="1142"/>
                  </a:lnTo>
                  <a:lnTo>
                    <a:pt x="1800" y="220"/>
                  </a:lnTo>
                  <a:lnTo>
                    <a:pt x="1756" y="176"/>
                  </a:lnTo>
                  <a:lnTo>
                    <a:pt x="96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4" name="Google Shape;3124;p126"/>
            <p:cNvSpPr/>
            <p:nvPr/>
          </p:nvSpPr>
          <p:spPr>
            <a:xfrm>
              <a:off x="3689325" y="3025875"/>
              <a:ext cx="149200" cy="218325"/>
            </a:xfrm>
            <a:custGeom>
              <a:avLst/>
              <a:gdLst/>
              <a:ahLst/>
              <a:cxnLst/>
              <a:rect l="l" t="t" r="r" b="b"/>
              <a:pathLst>
                <a:path w="5968" h="8733" extrusionOk="0">
                  <a:moveTo>
                    <a:pt x="1360" y="396"/>
                  </a:moveTo>
                  <a:lnTo>
                    <a:pt x="1975" y="615"/>
                  </a:lnTo>
                  <a:lnTo>
                    <a:pt x="3949" y="2239"/>
                  </a:lnTo>
                  <a:lnTo>
                    <a:pt x="5134" y="3774"/>
                  </a:lnTo>
                  <a:lnTo>
                    <a:pt x="5441" y="4564"/>
                  </a:lnTo>
                  <a:lnTo>
                    <a:pt x="5617" y="5617"/>
                  </a:lnTo>
                  <a:lnTo>
                    <a:pt x="5441" y="6670"/>
                  </a:lnTo>
                  <a:lnTo>
                    <a:pt x="4871" y="7943"/>
                  </a:lnTo>
                  <a:lnTo>
                    <a:pt x="4388" y="8382"/>
                  </a:lnTo>
                  <a:lnTo>
                    <a:pt x="3949" y="8338"/>
                  </a:lnTo>
                  <a:lnTo>
                    <a:pt x="1317" y="5310"/>
                  </a:lnTo>
                  <a:lnTo>
                    <a:pt x="658" y="4389"/>
                  </a:lnTo>
                  <a:lnTo>
                    <a:pt x="351" y="2282"/>
                  </a:lnTo>
                  <a:lnTo>
                    <a:pt x="395" y="1273"/>
                  </a:lnTo>
                  <a:lnTo>
                    <a:pt x="614" y="790"/>
                  </a:lnTo>
                  <a:lnTo>
                    <a:pt x="1360" y="396"/>
                  </a:lnTo>
                  <a:close/>
                  <a:moveTo>
                    <a:pt x="1317" y="1"/>
                  </a:moveTo>
                  <a:lnTo>
                    <a:pt x="1273" y="45"/>
                  </a:lnTo>
                  <a:lnTo>
                    <a:pt x="395" y="527"/>
                  </a:lnTo>
                  <a:lnTo>
                    <a:pt x="351" y="615"/>
                  </a:lnTo>
                  <a:lnTo>
                    <a:pt x="44" y="1142"/>
                  </a:lnTo>
                  <a:lnTo>
                    <a:pt x="44" y="1229"/>
                  </a:lnTo>
                  <a:lnTo>
                    <a:pt x="0" y="2282"/>
                  </a:lnTo>
                  <a:lnTo>
                    <a:pt x="0" y="2326"/>
                  </a:lnTo>
                  <a:lnTo>
                    <a:pt x="307" y="4520"/>
                  </a:lnTo>
                  <a:lnTo>
                    <a:pt x="351" y="4564"/>
                  </a:lnTo>
                  <a:lnTo>
                    <a:pt x="1053" y="5530"/>
                  </a:lnTo>
                  <a:lnTo>
                    <a:pt x="3730" y="8645"/>
                  </a:lnTo>
                  <a:lnTo>
                    <a:pt x="3774" y="8689"/>
                  </a:lnTo>
                  <a:lnTo>
                    <a:pt x="3818" y="8689"/>
                  </a:lnTo>
                  <a:lnTo>
                    <a:pt x="4432" y="8733"/>
                  </a:lnTo>
                  <a:lnTo>
                    <a:pt x="4476" y="8733"/>
                  </a:lnTo>
                  <a:lnTo>
                    <a:pt x="4564" y="8689"/>
                  </a:lnTo>
                  <a:lnTo>
                    <a:pt x="5134" y="8206"/>
                  </a:lnTo>
                  <a:lnTo>
                    <a:pt x="5178" y="8118"/>
                  </a:lnTo>
                  <a:lnTo>
                    <a:pt x="5792" y="6758"/>
                  </a:lnTo>
                  <a:lnTo>
                    <a:pt x="5792" y="6714"/>
                  </a:lnTo>
                  <a:lnTo>
                    <a:pt x="5968" y="5661"/>
                  </a:lnTo>
                  <a:lnTo>
                    <a:pt x="5968" y="5617"/>
                  </a:lnTo>
                  <a:lnTo>
                    <a:pt x="5792" y="4476"/>
                  </a:lnTo>
                  <a:lnTo>
                    <a:pt x="5792" y="4433"/>
                  </a:lnTo>
                  <a:lnTo>
                    <a:pt x="5441" y="3599"/>
                  </a:lnTo>
                  <a:lnTo>
                    <a:pt x="5397" y="3555"/>
                  </a:lnTo>
                  <a:lnTo>
                    <a:pt x="4213" y="2019"/>
                  </a:lnTo>
                  <a:lnTo>
                    <a:pt x="4213" y="1975"/>
                  </a:lnTo>
                  <a:lnTo>
                    <a:pt x="2194" y="352"/>
                  </a:lnTo>
                  <a:lnTo>
                    <a:pt x="2150" y="308"/>
                  </a:lnTo>
                  <a:lnTo>
                    <a:pt x="1404" y="45"/>
                  </a:lnTo>
                  <a:lnTo>
                    <a:pt x="131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5" name="Google Shape;3125;p126"/>
            <p:cNvSpPr/>
            <p:nvPr/>
          </p:nvSpPr>
          <p:spPr>
            <a:xfrm>
              <a:off x="3745275" y="2955675"/>
              <a:ext cx="168950" cy="217225"/>
            </a:xfrm>
            <a:custGeom>
              <a:avLst/>
              <a:gdLst/>
              <a:ahLst/>
              <a:cxnLst/>
              <a:rect l="l" t="t" r="r" b="b"/>
              <a:pathLst>
                <a:path w="6758" h="8689" extrusionOk="0">
                  <a:moveTo>
                    <a:pt x="88" y="0"/>
                  </a:moveTo>
                  <a:lnTo>
                    <a:pt x="44" y="44"/>
                  </a:lnTo>
                  <a:lnTo>
                    <a:pt x="0" y="88"/>
                  </a:lnTo>
                  <a:lnTo>
                    <a:pt x="0" y="176"/>
                  </a:lnTo>
                  <a:lnTo>
                    <a:pt x="0" y="264"/>
                  </a:lnTo>
                  <a:lnTo>
                    <a:pt x="44" y="307"/>
                  </a:lnTo>
                  <a:lnTo>
                    <a:pt x="132" y="307"/>
                  </a:lnTo>
                  <a:lnTo>
                    <a:pt x="1360" y="878"/>
                  </a:lnTo>
                  <a:lnTo>
                    <a:pt x="3379" y="1799"/>
                  </a:lnTo>
                  <a:lnTo>
                    <a:pt x="6407" y="5266"/>
                  </a:lnTo>
                  <a:lnTo>
                    <a:pt x="6187" y="8469"/>
                  </a:lnTo>
                  <a:lnTo>
                    <a:pt x="6187" y="8557"/>
                  </a:lnTo>
                  <a:lnTo>
                    <a:pt x="6231" y="8601"/>
                  </a:lnTo>
                  <a:lnTo>
                    <a:pt x="6275" y="8645"/>
                  </a:lnTo>
                  <a:lnTo>
                    <a:pt x="6319" y="8689"/>
                  </a:lnTo>
                  <a:lnTo>
                    <a:pt x="6363" y="8689"/>
                  </a:lnTo>
                  <a:lnTo>
                    <a:pt x="6450" y="8645"/>
                  </a:lnTo>
                  <a:lnTo>
                    <a:pt x="6538" y="8513"/>
                  </a:lnTo>
                  <a:lnTo>
                    <a:pt x="6758" y="5222"/>
                  </a:lnTo>
                  <a:lnTo>
                    <a:pt x="6758" y="5134"/>
                  </a:lnTo>
                  <a:lnTo>
                    <a:pt x="6714" y="5090"/>
                  </a:lnTo>
                  <a:lnTo>
                    <a:pt x="3598" y="1536"/>
                  </a:lnTo>
                  <a:lnTo>
                    <a:pt x="3554" y="1492"/>
                  </a:lnTo>
                  <a:lnTo>
                    <a:pt x="1887" y="702"/>
                  </a:lnTo>
                  <a:lnTo>
                    <a:pt x="834" y="220"/>
                  </a:lnTo>
                  <a:lnTo>
                    <a:pt x="21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6" name="Google Shape;3126;p126"/>
            <p:cNvSpPr/>
            <p:nvPr/>
          </p:nvSpPr>
          <p:spPr>
            <a:xfrm>
              <a:off x="3838500" y="2980900"/>
              <a:ext cx="96575" cy="170050"/>
            </a:xfrm>
            <a:custGeom>
              <a:avLst/>
              <a:gdLst/>
              <a:ahLst/>
              <a:cxnLst/>
              <a:rect l="l" t="t" r="r" b="b"/>
              <a:pathLst>
                <a:path w="3863" h="6802" extrusionOk="0">
                  <a:moveTo>
                    <a:pt x="133" y="1"/>
                  </a:moveTo>
                  <a:lnTo>
                    <a:pt x="89" y="44"/>
                  </a:lnTo>
                  <a:lnTo>
                    <a:pt x="1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45" y="308"/>
                  </a:lnTo>
                  <a:lnTo>
                    <a:pt x="2239" y="2063"/>
                  </a:lnTo>
                  <a:lnTo>
                    <a:pt x="3511" y="4301"/>
                  </a:lnTo>
                  <a:lnTo>
                    <a:pt x="3248" y="6583"/>
                  </a:lnTo>
                  <a:lnTo>
                    <a:pt x="3248" y="6670"/>
                  </a:lnTo>
                  <a:lnTo>
                    <a:pt x="3292" y="6714"/>
                  </a:lnTo>
                  <a:lnTo>
                    <a:pt x="3336" y="6758"/>
                  </a:lnTo>
                  <a:lnTo>
                    <a:pt x="3380" y="6802"/>
                  </a:lnTo>
                  <a:lnTo>
                    <a:pt x="3424" y="6802"/>
                  </a:lnTo>
                  <a:lnTo>
                    <a:pt x="3511" y="6758"/>
                  </a:lnTo>
                  <a:lnTo>
                    <a:pt x="3599" y="6626"/>
                  </a:lnTo>
                  <a:lnTo>
                    <a:pt x="3862" y="4301"/>
                  </a:lnTo>
                  <a:lnTo>
                    <a:pt x="3862" y="4213"/>
                  </a:lnTo>
                  <a:lnTo>
                    <a:pt x="2546" y="1844"/>
                  </a:lnTo>
                  <a:lnTo>
                    <a:pt x="2502" y="1800"/>
                  </a:lnTo>
                  <a:lnTo>
                    <a:pt x="264" y="44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7" name="Google Shape;3127;p126"/>
            <p:cNvSpPr/>
            <p:nvPr/>
          </p:nvSpPr>
          <p:spPr>
            <a:xfrm>
              <a:off x="6159800" y="3992350"/>
              <a:ext cx="10975" cy="43900"/>
            </a:xfrm>
            <a:custGeom>
              <a:avLst/>
              <a:gdLst/>
              <a:ahLst/>
              <a:cxnLst/>
              <a:rect l="l" t="t" r="r" b="b"/>
              <a:pathLst>
                <a:path w="439" h="1756" extrusionOk="0">
                  <a:moveTo>
                    <a:pt x="307" y="0"/>
                  </a:moveTo>
                  <a:lnTo>
                    <a:pt x="220" y="44"/>
                  </a:lnTo>
                  <a:lnTo>
                    <a:pt x="176" y="44"/>
                  </a:lnTo>
                  <a:lnTo>
                    <a:pt x="132" y="132"/>
                  </a:lnTo>
                  <a:lnTo>
                    <a:pt x="88" y="176"/>
                  </a:lnTo>
                  <a:lnTo>
                    <a:pt x="0" y="1580"/>
                  </a:lnTo>
                  <a:lnTo>
                    <a:pt x="0" y="1668"/>
                  </a:lnTo>
                  <a:lnTo>
                    <a:pt x="44" y="1712"/>
                  </a:lnTo>
                  <a:lnTo>
                    <a:pt x="88" y="1755"/>
                  </a:lnTo>
                  <a:lnTo>
                    <a:pt x="176" y="1755"/>
                  </a:lnTo>
                  <a:lnTo>
                    <a:pt x="307" y="1712"/>
                  </a:lnTo>
                  <a:lnTo>
                    <a:pt x="351" y="1624"/>
                  </a:lnTo>
                  <a:lnTo>
                    <a:pt x="439" y="220"/>
                  </a:lnTo>
                  <a:lnTo>
                    <a:pt x="439" y="132"/>
                  </a:lnTo>
                  <a:lnTo>
                    <a:pt x="395" y="88"/>
                  </a:lnTo>
                  <a:lnTo>
                    <a:pt x="351" y="44"/>
                  </a:lnTo>
                  <a:lnTo>
                    <a:pt x="30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8" name="Google Shape;3128;p126"/>
            <p:cNvSpPr/>
            <p:nvPr/>
          </p:nvSpPr>
          <p:spPr>
            <a:xfrm>
              <a:off x="6108225" y="4190900"/>
              <a:ext cx="28550" cy="37325"/>
            </a:xfrm>
            <a:custGeom>
              <a:avLst/>
              <a:gdLst/>
              <a:ahLst/>
              <a:cxnLst/>
              <a:rect l="l" t="t" r="r" b="b"/>
              <a:pathLst>
                <a:path w="1142" h="1493" extrusionOk="0">
                  <a:moveTo>
                    <a:pt x="878" y="1"/>
                  </a:moveTo>
                  <a:lnTo>
                    <a:pt x="834" y="88"/>
                  </a:lnTo>
                  <a:lnTo>
                    <a:pt x="1" y="1229"/>
                  </a:lnTo>
                  <a:lnTo>
                    <a:pt x="1" y="1273"/>
                  </a:lnTo>
                  <a:lnTo>
                    <a:pt x="1" y="1361"/>
                  </a:lnTo>
                  <a:lnTo>
                    <a:pt x="1" y="1405"/>
                  </a:lnTo>
                  <a:lnTo>
                    <a:pt x="45" y="1449"/>
                  </a:lnTo>
                  <a:lnTo>
                    <a:pt x="176" y="1492"/>
                  </a:lnTo>
                  <a:lnTo>
                    <a:pt x="264" y="1492"/>
                  </a:lnTo>
                  <a:lnTo>
                    <a:pt x="308" y="1405"/>
                  </a:lnTo>
                  <a:lnTo>
                    <a:pt x="1098" y="264"/>
                  </a:lnTo>
                  <a:lnTo>
                    <a:pt x="1142" y="220"/>
                  </a:lnTo>
                  <a:lnTo>
                    <a:pt x="1142" y="132"/>
                  </a:lnTo>
                  <a:lnTo>
                    <a:pt x="1098" y="88"/>
                  </a:lnTo>
                  <a:lnTo>
                    <a:pt x="1054" y="44"/>
                  </a:lnTo>
                  <a:lnTo>
                    <a:pt x="101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9" name="Google Shape;3129;p126"/>
            <p:cNvSpPr/>
            <p:nvPr/>
          </p:nvSpPr>
          <p:spPr>
            <a:xfrm>
              <a:off x="6367125" y="4108625"/>
              <a:ext cx="36225" cy="30750"/>
            </a:xfrm>
            <a:custGeom>
              <a:avLst/>
              <a:gdLst/>
              <a:ahLst/>
              <a:cxnLst/>
              <a:rect l="l" t="t" r="r" b="b"/>
              <a:pathLst>
                <a:path w="1449" h="1230" extrusionOk="0">
                  <a:moveTo>
                    <a:pt x="88" y="1"/>
                  </a:moveTo>
                  <a:lnTo>
                    <a:pt x="44" y="44"/>
                  </a:lnTo>
                  <a:lnTo>
                    <a:pt x="1" y="132"/>
                  </a:lnTo>
                  <a:lnTo>
                    <a:pt x="1" y="176"/>
                  </a:lnTo>
                  <a:lnTo>
                    <a:pt x="44" y="264"/>
                  </a:lnTo>
                  <a:lnTo>
                    <a:pt x="88" y="308"/>
                  </a:lnTo>
                  <a:lnTo>
                    <a:pt x="1185" y="1185"/>
                  </a:lnTo>
                  <a:lnTo>
                    <a:pt x="1273" y="1229"/>
                  </a:lnTo>
                  <a:lnTo>
                    <a:pt x="1361" y="1185"/>
                  </a:lnTo>
                  <a:lnTo>
                    <a:pt x="1405" y="1141"/>
                  </a:lnTo>
                  <a:lnTo>
                    <a:pt x="1449" y="1098"/>
                  </a:lnTo>
                  <a:lnTo>
                    <a:pt x="1449" y="1010"/>
                  </a:lnTo>
                  <a:lnTo>
                    <a:pt x="1449" y="966"/>
                  </a:lnTo>
                  <a:lnTo>
                    <a:pt x="1405" y="922"/>
                  </a:lnTo>
                  <a:lnTo>
                    <a:pt x="308" y="44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0" name="Google Shape;3130;p126"/>
            <p:cNvSpPr/>
            <p:nvPr/>
          </p:nvSpPr>
          <p:spPr>
            <a:xfrm>
              <a:off x="5861400" y="5099225"/>
              <a:ext cx="47200" cy="13175"/>
            </a:xfrm>
            <a:custGeom>
              <a:avLst/>
              <a:gdLst/>
              <a:ahLst/>
              <a:cxnLst/>
              <a:rect l="l" t="t" r="r" b="b"/>
              <a:pathLst>
                <a:path w="1888" h="527" extrusionOk="0">
                  <a:moveTo>
                    <a:pt x="1668" y="0"/>
                  </a:moveTo>
                  <a:lnTo>
                    <a:pt x="132" y="176"/>
                  </a:lnTo>
                  <a:lnTo>
                    <a:pt x="88" y="220"/>
                  </a:lnTo>
                  <a:lnTo>
                    <a:pt x="1" y="264"/>
                  </a:lnTo>
                  <a:lnTo>
                    <a:pt x="1" y="308"/>
                  </a:lnTo>
                  <a:lnTo>
                    <a:pt x="1" y="395"/>
                  </a:lnTo>
                  <a:lnTo>
                    <a:pt x="44" y="483"/>
                  </a:lnTo>
                  <a:lnTo>
                    <a:pt x="176" y="527"/>
                  </a:lnTo>
                  <a:lnTo>
                    <a:pt x="1712" y="351"/>
                  </a:lnTo>
                  <a:lnTo>
                    <a:pt x="1800" y="308"/>
                  </a:lnTo>
                  <a:lnTo>
                    <a:pt x="1844" y="264"/>
                  </a:lnTo>
                  <a:lnTo>
                    <a:pt x="1887" y="220"/>
                  </a:lnTo>
                  <a:lnTo>
                    <a:pt x="1887" y="132"/>
                  </a:lnTo>
                  <a:lnTo>
                    <a:pt x="1844" y="88"/>
                  </a:lnTo>
                  <a:lnTo>
                    <a:pt x="180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1" name="Google Shape;3131;p126"/>
            <p:cNvSpPr/>
            <p:nvPr/>
          </p:nvSpPr>
          <p:spPr>
            <a:xfrm>
              <a:off x="5808750" y="4503550"/>
              <a:ext cx="879825" cy="324725"/>
            </a:xfrm>
            <a:custGeom>
              <a:avLst/>
              <a:gdLst/>
              <a:ahLst/>
              <a:cxnLst/>
              <a:rect l="l" t="t" r="r" b="b"/>
              <a:pathLst>
                <a:path w="35193" h="12989" extrusionOk="0">
                  <a:moveTo>
                    <a:pt x="22336" y="0"/>
                  </a:moveTo>
                  <a:lnTo>
                    <a:pt x="21809" y="176"/>
                  </a:lnTo>
                  <a:lnTo>
                    <a:pt x="21765" y="220"/>
                  </a:lnTo>
                  <a:lnTo>
                    <a:pt x="20536" y="1273"/>
                  </a:lnTo>
                  <a:lnTo>
                    <a:pt x="19703" y="1931"/>
                  </a:lnTo>
                  <a:lnTo>
                    <a:pt x="19044" y="2458"/>
                  </a:lnTo>
                  <a:lnTo>
                    <a:pt x="17947" y="3423"/>
                  </a:lnTo>
                  <a:lnTo>
                    <a:pt x="17377" y="3906"/>
                  </a:lnTo>
                  <a:lnTo>
                    <a:pt x="16850" y="4301"/>
                  </a:lnTo>
                  <a:lnTo>
                    <a:pt x="16324" y="4652"/>
                  </a:lnTo>
                  <a:lnTo>
                    <a:pt x="15753" y="4959"/>
                  </a:lnTo>
                  <a:lnTo>
                    <a:pt x="15051" y="5222"/>
                  </a:lnTo>
                  <a:lnTo>
                    <a:pt x="14174" y="5485"/>
                  </a:lnTo>
                  <a:lnTo>
                    <a:pt x="13077" y="5705"/>
                  </a:lnTo>
                  <a:lnTo>
                    <a:pt x="11673" y="5968"/>
                  </a:lnTo>
                  <a:lnTo>
                    <a:pt x="11629" y="5968"/>
                  </a:lnTo>
                  <a:lnTo>
                    <a:pt x="10268" y="6626"/>
                  </a:lnTo>
                  <a:lnTo>
                    <a:pt x="10224" y="6626"/>
                  </a:lnTo>
                  <a:lnTo>
                    <a:pt x="9610" y="7241"/>
                  </a:lnTo>
                  <a:lnTo>
                    <a:pt x="9566" y="7285"/>
                  </a:lnTo>
                  <a:lnTo>
                    <a:pt x="8162" y="10093"/>
                  </a:lnTo>
                  <a:lnTo>
                    <a:pt x="7021" y="11541"/>
                  </a:lnTo>
                  <a:lnTo>
                    <a:pt x="5705" y="12506"/>
                  </a:lnTo>
                  <a:lnTo>
                    <a:pt x="5090" y="12638"/>
                  </a:lnTo>
                  <a:lnTo>
                    <a:pt x="3906" y="12506"/>
                  </a:lnTo>
                  <a:lnTo>
                    <a:pt x="1536" y="11804"/>
                  </a:lnTo>
                  <a:lnTo>
                    <a:pt x="264" y="11365"/>
                  </a:lnTo>
                  <a:lnTo>
                    <a:pt x="88" y="11365"/>
                  </a:lnTo>
                  <a:lnTo>
                    <a:pt x="44" y="11409"/>
                  </a:lnTo>
                  <a:lnTo>
                    <a:pt x="0" y="11453"/>
                  </a:lnTo>
                  <a:lnTo>
                    <a:pt x="0" y="11541"/>
                  </a:lnTo>
                  <a:lnTo>
                    <a:pt x="44" y="11585"/>
                  </a:lnTo>
                  <a:lnTo>
                    <a:pt x="44" y="11629"/>
                  </a:lnTo>
                  <a:lnTo>
                    <a:pt x="132" y="11673"/>
                  </a:lnTo>
                  <a:lnTo>
                    <a:pt x="1448" y="12155"/>
                  </a:lnTo>
                  <a:lnTo>
                    <a:pt x="3818" y="12857"/>
                  </a:lnTo>
                  <a:lnTo>
                    <a:pt x="3862" y="12857"/>
                  </a:lnTo>
                  <a:lnTo>
                    <a:pt x="5090" y="12989"/>
                  </a:lnTo>
                  <a:lnTo>
                    <a:pt x="5134" y="12989"/>
                  </a:lnTo>
                  <a:lnTo>
                    <a:pt x="5836" y="12813"/>
                  </a:lnTo>
                  <a:lnTo>
                    <a:pt x="5880" y="12770"/>
                  </a:lnTo>
                  <a:lnTo>
                    <a:pt x="7241" y="11804"/>
                  </a:lnTo>
                  <a:lnTo>
                    <a:pt x="7284" y="11760"/>
                  </a:lnTo>
                  <a:lnTo>
                    <a:pt x="8425" y="10268"/>
                  </a:lnTo>
                  <a:lnTo>
                    <a:pt x="8469" y="10268"/>
                  </a:lnTo>
                  <a:lnTo>
                    <a:pt x="9873" y="7460"/>
                  </a:lnTo>
                  <a:lnTo>
                    <a:pt x="10444" y="6934"/>
                  </a:lnTo>
                  <a:lnTo>
                    <a:pt x="11760" y="6319"/>
                  </a:lnTo>
                  <a:lnTo>
                    <a:pt x="13164" y="6056"/>
                  </a:lnTo>
                  <a:lnTo>
                    <a:pt x="14305" y="5793"/>
                  </a:lnTo>
                  <a:lnTo>
                    <a:pt x="15227" y="5529"/>
                  </a:lnTo>
                  <a:lnTo>
                    <a:pt x="15929" y="5266"/>
                  </a:lnTo>
                  <a:lnTo>
                    <a:pt x="16543" y="4959"/>
                  </a:lnTo>
                  <a:lnTo>
                    <a:pt x="17070" y="4608"/>
                  </a:lnTo>
                  <a:lnTo>
                    <a:pt x="17596" y="4169"/>
                  </a:lnTo>
                  <a:lnTo>
                    <a:pt x="18167" y="3686"/>
                  </a:lnTo>
                  <a:lnTo>
                    <a:pt x="19264" y="2765"/>
                  </a:lnTo>
                  <a:lnTo>
                    <a:pt x="19922" y="2194"/>
                  </a:lnTo>
                  <a:lnTo>
                    <a:pt x="20756" y="1580"/>
                  </a:lnTo>
                  <a:lnTo>
                    <a:pt x="21941" y="483"/>
                  </a:lnTo>
                  <a:lnTo>
                    <a:pt x="22423" y="351"/>
                  </a:lnTo>
                  <a:lnTo>
                    <a:pt x="25144" y="351"/>
                  </a:lnTo>
                  <a:lnTo>
                    <a:pt x="26460" y="395"/>
                  </a:lnTo>
                  <a:lnTo>
                    <a:pt x="27733" y="483"/>
                  </a:lnTo>
                  <a:lnTo>
                    <a:pt x="28347" y="615"/>
                  </a:lnTo>
                  <a:lnTo>
                    <a:pt x="28961" y="703"/>
                  </a:lnTo>
                  <a:lnTo>
                    <a:pt x="29576" y="878"/>
                  </a:lnTo>
                  <a:lnTo>
                    <a:pt x="30190" y="1054"/>
                  </a:lnTo>
                  <a:lnTo>
                    <a:pt x="30804" y="1273"/>
                  </a:lnTo>
                  <a:lnTo>
                    <a:pt x="31419" y="1536"/>
                  </a:lnTo>
                  <a:lnTo>
                    <a:pt x="32033" y="1843"/>
                  </a:lnTo>
                  <a:lnTo>
                    <a:pt x="32647" y="2194"/>
                  </a:lnTo>
                  <a:lnTo>
                    <a:pt x="34271" y="3291"/>
                  </a:lnTo>
                  <a:lnTo>
                    <a:pt x="34885" y="3950"/>
                  </a:lnTo>
                  <a:lnTo>
                    <a:pt x="34929" y="3994"/>
                  </a:lnTo>
                  <a:lnTo>
                    <a:pt x="35061" y="3994"/>
                  </a:lnTo>
                  <a:lnTo>
                    <a:pt x="35149" y="3950"/>
                  </a:lnTo>
                  <a:lnTo>
                    <a:pt x="35149" y="3906"/>
                  </a:lnTo>
                  <a:lnTo>
                    <a:pt x="35193" y="3818"/>
                  </a:lnTo>
                  <a:lnTo>
                    <a:pt x="35193" y="3774"/>
                  </a:lnTo>
                  <a:lnTo>
                    <a:pt x="35149" y="3686"/>
                  </a:lnTo>
                  <a:lnTo>
                    <a:pt x="34490" y="3028"/>
                  </a:lnTo>
                  <a:lnTo>
                    <a:pt x="34490" y="2984"/>
                  </a:lnTo>
                  <a:lnTo>
                    <a:pt x="32823" y="1931"/>
                  </a:lnTo>
                  <a:lnTo>
                    <a:pt x="32209" y="1536"/>
                  </a:lnTo>
                  <a:lnTo>
                    <a:pt x="31594" y="1229"/>
                  </a:lnTo>
                  <a:lnTo>
                    <a:pt x="30980" y="966"/>
                  </a:lnTo>
                  <a:lnTo>
                    <a:pt x="30322" y="746"/>
                  </a:lnTo>
                  <a:lnTo>
                    <a:pt x="29707" y="527"/>
                  </a:lnTo>
                  <a:lnTo>
                    <a:pt x="29093" y="395"/>
                  </a:lnTo>
                  <a:lnTo>
                    <a:pt x="28435" y="264"/>
                  </a:lnTo>
                  <a:lnTo>
                    <a:pt x="27821" y="132"/>
                  </a:lnTo>
                  <a:lnTo>
                    <a:pt x="26504" y="44"/>
                  </a:lnTo>
                  <a:lnTo>
                    <a:pt x="2518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2" name="Google Shape;3132;p126"/>
            <p:cNvSpPr/>
            <p:nvPr/>
          </p:nvSpPr>
          <p:spPr>
            <a:xfrm>
              <a:off x="5804350" y="4473925"/>
              <a:ext cx="934675" cy="337900"/>
            </a:xfrm>
            <a:custGeom>
              <a:avLst/>
              <a:gdLst/>
              <a:ahLst/>
              <a:cxnLst/>
              <a:rect l="l" t="t" r="r" b="b"/>
              <a:pathLst>
                <a:path w="37387" h="13516" extrusionOk="0">
                  <a:moveTo>
                    <a:pt x="29708" y="1"/>
                  </a:moveTo>
                  <a:lnTo>
                    <a:pt x="25539" y="45"/>
                  </a:lnTo>
                  <a:lnTo>
                    <a:pt x="22204" y="176"/>
                  </a:lnTo>
                  <a:lnTo>
                    <a:pt x="22160" y="220"/>
                  </a:lnTo>
                  <a:lnTo>
                    <a:pt x="21371" y="571"/>
                  </a:lnTo>
                  <a:lnTo>
                    <a:pt x="21283" y="615"/>
                  </a:lnTo>
                  <a:lnTo>
                    <a:pt x="20010" y="2063"/>
                  </a:lnTo>
                  <a:lnTo>
                    <a:pt x="18211" y="3599"/>
                  </a:lnTo>
                  <a:lnTo>
                    <a:pt x="16368" y="5091"/>
                  </a:lnTo>
                  <a:lnTo>
                    <a:pt x="15183" y="5617"/>
                  </a:lnTo>
                  <a:lnTo>
                    <a:pt x="14569" y="5793"/>
                  </a:lnTo>
                  <a:lnTo>
                    <a:pt x="13999" y="5968"/>
                  </a:lnTo>
                  <a:lnTo>
                    <a:pt x="12858" y="6144"/>
                  </a:lnTo>
                  <a:lnTo>
                    <a:pt x="12243" y="6232"/>
                  </a:lnTo>
                  <a:lnTo>
                    <a:pt x="11629" y="6363"/>
                  </a:lnTo>
                  <a:lnTo>
                    <a:pt x="11059" y="6539"/>
                  </a:lnTo>
                  <a:lnTo>
                    <a:pt x="10488" y="6758"/>
                  </a:lnTo>
                  <a:lnTo>
                    <a:pt x="10225" y="6934"/>
                  </a:lnTo>
                  <a:lnTo>
                    <a:pt x="9962" y="7109"/>
                  </a:lnTo>
                  <a:lnTo>
                    <a:pt x="9698" y="7285"/>
                  </a:lnTo>
                  <a:lnTo>
                    <a:pt x="9479" y="7548"/>
                  </a:lnTo>
                  <a:lnTo>
                    <a:pt x="9260" y="7811"/>
                  </a:lnTo>
                  <a:lnTo>
                    <a:pt x="9040" y="8119"/>
                  </a:lnTo>
                  <a:lnTo>
                    <a:pt x="8821" y="8470"/>
                  </a:lnTo>
                  <a:lnTo>
                    <a:pt x="8601" y="8864"/>
                  </a:lnTo>
                  <a:lnTo>
                    <a:pt x="6802" y="12550"/>
                  </a:lnTo>
                  <a:lnTo>
                    <a:pt x="6012" y="12814"/>
                  </a:lnTo>
                  <a:lnTo>
                    <a:pt x="4608" y="13165"/>
                  </a:lnTo>
                  <a:lnTo>
                    <a:pt x="3906" y="12989"/>
                  </a:lnTo>
                  <a:lnTo>
                    <a:pt x="1712" y="12199"/>
                  </a:lnTo>
                  <a:lnTo>
                    <a:pt x="220" y="11629"/>
                  </a:lnTo>
                  <a:lnTo>
                    <a:pt x="89" y="11629"/>
                  </a:lnTo>
                  <a:lnTo>
                    <a:pt x="45" y="11673"/>
                  </a:lnTo>
                  <a:lnTo>
                    <a:pt x="1" y="11717"/>
                  </a:lnTo>
                  <a:lnTo>
                    <a:pt x="1" y="11804"/>
                  </a:lnTo>
                  <a:lnTo>
                    <a:pt x="1" y="11848"/>
                  </a:lnTo>
                  <a:lnTo>
                    <a:pt x="45" y="11892"/>
                  </a:lnTo>
                  <a:lnTo>
                    <a:pt x="89" y="11936"/>
                  </a:lnTo>
                  <a:lnTo>
                    <a:pt x="1581" y="12507"/>
                  </a:lnTo>
                  <a:lnTo>
                    <a:pt x="3818" y="13340"/>
                  </a:lnTo>
                  <a:lnTo>
                    <a:pt x="4564" y="13516"/>
                  </a:lnTo>
                  <a:lnTo>
                    <a:pt x="4652" y="13516"/>
                  </a:lnTo>
                  <a:lnTo>
                    <a:pt x="6100" y="13165"/>
                  </a:lnTo>
                  <a:lnTo>
                    <a:pt x="6978" y="12814"/>
                  </a:lnTo>
                  <a:lnTo>
                    <a:pt x="7066" y="12726"/>
                  </a:lnTo>
                  <a:lnTo>
                    <a:pt x="8909" y="8996"/>
                  </a:lnTo>
                  <a:lnTo>
                    <a:pt x="9084" y="8645"/>
                  </a:lnTo>
                  <a:lnTo>
                    <a:pt x="9303" y="8338"/>
                  </a:lnTo>
                  <a:lnTo>
                    <a:pt x="9523" y="8031"/>
                  </a:lnTo>
                  <a:lnTo>
                    <a:pt x="9742" y="7811"/>
                  </a:lnTo>
                  <a:lnTo>
                    <a:pt x="9962" y="7592"/>
                  </a:lnTo>
                  <a:lnTo>
                    <a:pt x="10181" y="7373"/>
                  </a:lnTo>
                  <a:lnTo>
                    <a:pt x="10664" y="7065"/>
                  </a:lnTo>
                  <a:lnTo>
                    <a:pt x="11190" y="6846"/>
                  </a:lnTo>
                  <a:lnTo>
                    <a:pt x="11717" y="6714"/>
                  </a:lnTo>
                  <a:lnTo>
                    <a:pt x="12287" y="6583"/>
                  </a:lnTo>
                  <a:lnTo>
                    <a:pt x="12902" y="6495"/>
                  </a:lnTo>
                  <a:lnTo>
                    <a:pt x="14086" y="6276"/>
                  </a:lnTo>
                  <a:lnTo>
                    <a:pt x="14701" y="6144"/>
                  </a:lnTo>
                  <a:lnTo>
                    <a:pt x="15315" y="5925"/>
                  </a:lnTo>
                  <a:lnTo>
                    <a:pt x="16500" y="5398"/>
                  </a:lnTo>
                  <a:lnTo>
                    <a:pt x="16544" y="5398"/>
                  </a:lnTo>
                  <a:lnTo>
                    <a:pt x="18431" y="3862"/>
                  </a:lnTo>
                  <a:lnTo>
                    <a:pt x="20230" y="2326"/>
                  </a:lnTo>
                  <a:lnTo>
                    <a:pt x="20274" y="2326"/>
                  </a:lnTo>
                  <a:lnTo>
                    <a:pt x="21546" y="878"/>
                  </a:lnTo>
                  <a:lnTo>
                    <a:pt x="22248" y="527"/>
                  </a:lnTo>
                  <a:lnTo>
                    <a:pt x="25539" y="396"/>
                  </a:lnTo>
                  <a:lnTo>
                    <a:pt x="29664" y="352"/>
                  </a:lnTo>
                  <a:lnTo>
                    <a:pt x="33043" y="2326"/>
                  </a:lnTo>
                  <a:lnTo>
                    <a:pt x="34974" y="3643"/>
                  </a:lnTo>
                  <a:lnTo>
                    <a:pt x="36773" y="5222"/>
                  </a:lnTo>
                  <a:lnTo>
                    <a:pt x="36817" y="5266"/>
                  </a:lnTo>
                  <a:lnTo>
                    <a:pt x="37124" y="5442"/>
                  </a:lnTo>
                  <a:lnTo>
                    <a:pt x="37299" y="5442"/>
                  </a:lnTo>
                  <a:lnTo>
                    <a:pt x="37343" y="5398"/>
                  </a:lnTo>
                  <a:lnTo>
                    <a:pt x="37387" y="5310"/>
                  </a:lnTo>
                  <a:lnTo>
                    <a:pt x="37387" y="5266"/>
                  </a:lnTo>
                  <a:lnTo>
                    <a:pt x="37343" y="5179"/>
                  </a:lnTo>
                  <a:lnTo>
                    <a:pt x="37299" y="5135"/>
                  </a:lnTo>
                  <a:lnTo>
                    <a:pt x="36992" y="4959"/>
                  </a:lnTo>
                  <a:lnTo>
                    <a:pt x="35193" y="3379"/>
                  </a:lnTo>
                  <a:lnTo>
                    <a:pt x="35149" y="3379"/>
                  </a:lnTo>
                  <a:lnTo>
                    <a:pt x="33218" y="2019"/>
                  </a:lnTo>
                  <a:lnTo>
                    <a:pt x="29796" y="45"/>
                  </a:lnTo>
                  <a:lnTo>
                    <a:pt x="2970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3" name="Google Shape;3133;p126"/>
            <p:cNvSpPr/>
            <p:nvPr/>
          </p:nvSpPr>
          <p:spPr>
            <a:xfrm>
              <a:off x="5821900" y="4427850"/>
              <a:ext cx="1314250" cy="359850"/>
            </a:xfrm>
            <a:custGeom>
              <a:avLst/>
              <a:gdLst/>
              <a:ahLst/>
              <a:cxnLst/>
              <a:rect l="l" t="t" r="r" b="b"/>
              <a:pathLst>
                <a:path w="52570" h="14394" extrusionOk="0">
                  <a:moveTo>
                    <a:pt x="26680" y="1"/>
                  </a:moveTo>
                  <a:lnTo>
                    <a:pt x="24091" y="220"/>
                  </a:lnTo>
                  <a:lnTo>
                    <a:pt x="22863" y="439"/>
                  </a:lnTo>
                  <a:lnTo>
                    <a:pt x="22819" y="483"/>
                  </a:lnTo>
                  <a:lnTo>
                    <a:pt x="22292" y="747"/>
                  </a:lnTo>
                  <a:lnTo>
                    <a:pt x="21020" y="878"/>
                  </a:lnTo>
                  <a:lnTo>
                    <a:pt x="20888" y="922"/>
                  </a:lnTo>
                  <a:lnTo>
                    <a:pt x="19659" y="2107"/>
                  </a:lnTo>
                  <a:lnTo>
                    <a:pt x="19615" y="2107"/>
                  </a:lnTo>
                  <a:lnTo>
                    <a:pt x="19045" y="3072"/>
                  </a:lnTo>
                  <a:lnTo>
                    <a:pt x="18167" y="3906"/>
                  </a:lnTo>
                  <a:lnTo>
                    <a:pt x="16281" y="5617"/>
                  </a:lnTo>
                  <a:lnTo>
                    <a:pt x="15096" y="6451"/>
                  </a:lnTo>
                  <a:lnTo>
                    <a:pt x="14350" y="6758"/>
                  </a:lnTo>
                  <a:lnTo>
                    <a:pt x="11322" y="7285"/>
                  </a:lnTo>
                  <a:lnTo>
                    <a:pt x="9567" y="7855"/>
                  </a:lnTo>
                  <a:lnTo>
                    <a:pt x="9523" y="7855"/>
                  </a:lnTo>
                  <a:lnTo>
                    <a:pt x="8645" y="8382"/>
                  </a:lnTo>
                  <a:lnTo>
                    <a:pt x="8601" y="8426"/>
                  </a:lnTo>
                  <a:lnTo>
                    <a:pt x="7856" y="9172"/>
                  </a:lnTo>
                  <a:lnTo>
                    <a:pt x="7812" y="9216"/>
                  </a:lnTo>
                  <a:lnTo>
                    <a:pt x="7197" y="10269"/>
                  </a:lnTo>
                  <a:lnTo>
                    <a:pt x="5705" y="13604"/>
                  </a:lnTo>
                  <a:lnTo>
                    <a:pt x="5091" y="13867"/>
                  </a:lnTo>
                  <a:lnTo>
                    <a:pt x="3862" y="14042"/>
                  </a:lnTo>
                  <a:lnTo>
                    <a:pt x="2941" y="13867"/>
                  </a:lnTo>
                  <a:lnTo>
                    <a:pt x="264" y="12902"/>
                  </a:lnTo>
                  <a:lnTo>
                    <a:pt x="133" y="12902"/>
                  </a:lnTo>
                  <a:lnTo>
                    <a:pt x="89" y="12945"/>
                  </a:lnTo>
                  <a:lnTo>
                    <a:pt x="45" y="12989"/>
                  </a:lnTo>
                  <a:lnTo>
                    <a:pt x="1" y="13077"/>
                  </a:lnTo>
                  <a:lnTo>
                    <a:pt x="45" y="13121"/>
                  </a:lnTo>
                  <a:lnTo>
                    <a:pt x="89" y="13165"/>
                  </a:lnTo>
                  <a:lnTo>
                    <a:pt x="133" y="13209"/>
                  </a:lnTo>
                  <a:lnTo>
                    <a:pt x="2853" y="14218"/>
                  </a:lnTo>
                  <a:lnTo>
                    <a:pt x="2897" y="14218"/>
                  </a:lnTo>
                  <a:lnTo>
                    <a:pt x="3819" y="14393"/>
                  </a:lnTo>
                  <a:lnTo>
                    <a:pt x="3862" y="14393"/>
                  </a:lnTo>
                  <a:lnTo>
                    <a:pt x="5179" y="14174"/>
                  </a:lnTo>
                  <a:lnTo>
                    <a:pt x="5881" y="13911"/>
                  </a:lnTo>
                  <a:lnTo>
                    <a:pt x="6013" y="13823"/>
                  </a:lnTo>
                  <a:lnTo>
                    <a:pt x="7504" y="10444"/>
                  </a:lnTo>
                  <a:lnTo>
                    <a:pt x="8119" y="9435"/>
                  </a:lnTo>
                  <a:lnTo>
                    <a:pt x="8821" y="8689"/>
                  </a:lnTo>
                  <a:lnTo>
                    <a:pt x="9698" y="8162"/>
                  </a:lnTo>
                  <a:lnTo>
                    <a:pt x="11410" y="7636"/>
                  </a:lnTo>
                  <a:lnTo>
                    <a:pt x="14438" y="7109"/>
                  </a:lnTo>
                  <a:lnTo>
                    <a:pt x="14481" y="7109"/>
                  </a:lnTo>
                  <a:lnTo>
                    <a:pt x="15227" y="6758"/>
                  </a:lnTo>
                  <a:lnTo>
                    <a:pt x="15271" y="6758"/>
                  </a:lnTo>
                  <a:lnTo>
                    <a:pt x="16500" y="5881"/>
                  </a:lnTo>
                  <a:lnTo>
                    <a:pt x="18431" y="4169"/>
                  </a:lnTo>
                  <a:lnTo>
                    <a:pt x="19264" y="3336"/>
                  </a:lnTo>
                  <a:lnTo>
                    <a:pt x="19308" y="3292"/>
                  </a:lnTo>
                  <a:lnTo>
                    <a:pt x="19923" y="2326"/>
                  </a:lnTo>
                  <a:lnTo>
                    <a:pt x="21107" y="1185"/>
                  </a:lnTo>
                  <a:lnTo>
                    <a:pt x="22336" y="1098"/>
                  </a:lnTo>
                  <a:lnTo>
                    <a:pt x="22424" y="1054"/>
                  </a:lnTo>
                  <a:lnTo>
                    <a:pt x="22950" y="791"/>
                  </a:lnTo>
                  <a:lnTo>
                    <a:pt x="24135" y="571"/>
                  </a:lnTo>
                  <a:lnTo>
                    <a:pt x="26680" y="352"/>
                  </a:lnTo>
                  <a:lnTo>
                    <a:pt x="28128" y="527"/>
                  </a:lnTo>
                  <a:lnTo>
                    <a:pt x="28874" y="747"/>
                  </a:lnTo>
                  <a:lnTo>
                    <a:pt x="31024" y="2019"/>
                  </a:lnTo>
                  <a:lnTo>
                    <a:pt x="33043" y="3336"/>
                  </a:lnTo>
                  <a:lnTo>
                    <a:pt x="34710" y="4476"/>
                  </a:lnTo>
                  <a:lnTo>
                    <a:pt x="35720" y="5661"/>
                  </a:lnTo>
                  <a:lnTo>
                    <a:pt x="35764" y="5705"/>
                  </a:lnTo>
                  <a:lnTo>
                    <a:pt x="37080" y="6846"/>
                  </a:lnTo>
                  <a:lnTo>
                    <a:pt x="37124" y="6890"/>
                  </a:lnTo>
                  <a:lnTo>
                    <a:pt x="39493" y="8119"/>
                  </a:lnTo>
                  <a:lnTo>
                    <a:pt x="42741" y="9216"/>
                  </a:lnTo>
                  <a:lnTo>
                    <a:pt x="44408" y="9698"/>
                  </a:lnTo>
                  <a:lnTo>
                    <a:pt x="44452" y="9698"/>
                  </a:lnTo>
                  <a:lnTo>
                    <a:pt x="48621" y="10137"/>
                  </a:lnTo>
                  <a:lnTo>
                    <a:pt x="49674" y="10181"/>
                  </a:lnTo>
                  <a:lnTo>
                    <a:pt x="51868" y="9962"/>
                  </a:lnTo>
                  <a:lnTo>
                    <a:pt x="51912" y="9962"/>
                  </a:lnTo>
                  <a:lnTo>
                    <a:pt x="52438" y="9786"/>
                  </a:lnTo>
                  <a:lnTo>
                    <a:pt x="52526" y="9742"/>
                  </a:lnTo>
                  <a:lnTo>
                    <a:pt x="52570" y="9698"/>
                  </a:lnTo>
                  <a:lnTo>
                    <a:pt x="52570" y="9610"/>
                  </a:lnTo>
                  <a:lnTo>
                    <a:pt x="52570" y="9567"/>
                  </a:lnTo>
                  <a:lnTo>
                    <a:pt x="52526" y="9523"/>
                  </a:lnTo>
                  <a:lnTo>
                    <a:pt x="52482" y="9479"/>
                  </a:lnTo>
                  <a:lnTo>
                    <a:pt x="52394" y="9435"/>
                  </a:lnTo>
                  <a:lnTo>
                    <a:pt x="52350" y="9435"/>
                  </a:lnTo>
                  <a:lnTo>
                    <a:pt x="51824" y="9610"/>
                  </a:lnTo>
                  <a:lnTo>
                    <a:pt x="49674" y="9830"/>
                  </a:lnTo>
                  <a:lnTo>
                    <a:pt x="48621" y="9786"/>
                  </a:lnTo>
                  <a:lnTo>
                    <a:pt x="44496" y="9391"/>
                  </a:lnTo>
                  <a:lnTo>
                    <a:pt x="42872" y="8865"/>
                  </a:lnTo>
                  <a:lnTo>
                    <a:pt x="39625" y="7811"/>
                  </a:lnTo>
                  <a:lnTo>
                    <a:pt x="37299" y="6583"/>
                  </a:lnTo>
                  <a:lnTo>
                    <a:pt x="35983" y="5442"/>
                  </a:lnTo>
                  <a:lnTo>
                    <a:pt x="34930" y="4257"/>
                  </a:lnTo>
                  <a:lnTo>
                    <a:pt x="34930" y="4213"/>
                  </a:lnTo>
                  <a:lnTo>
                    <a:pt x="33218" y="3072"/>
                  </a:lnTo>
                  <a:lnTo>
                    <a:pt x="31200" y="1756"/>
                  </a:lnTo>
                  <a:lnTo>
                    <a:pt x="29050" y="439"/>
                  </a:lnTo>
                  <a:lnTo>
                    <a:pt x="29006" y="439"/>
                  </a:lnTo>
                  <a:lnTo>
                    <a:pt x="28216" y="220"/>
                  </a:lnTo>
                  <a:lnTo>
                    <a:pt x="28172" y="176"/>
                  </a:lnTo>
                  <a:lnTo>
                    <a:pt x="2672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4" name="Google Shape;3134;p126"/>
            <p:cNvSpPr/>
            <p:nvPr/>
          </p:nvSpPr>
          <p:spPr>
            <a:xfrm>
              <a:off x="5828500" y="4381775"/>
              <a:ext cx="1328500" cy="379600"/>
            </a:xfrm>
            <a:custGeom>
              <a:avLst/>
              <a:gdLst/>
              <a:ahLst/>
              <a:cxnLst/>
              <a:rect l="l" t="t" r="r" b="b"/>
              <a:pathLst>
                <a:path w="53140" h="15184" extrusionOk="0">
                  <a:moveTo>
                    <a:pt x="25319" y="1"/>
                  </a:moveTo>
                  <a:lnTo>
                    <a:pt x="24749" y="45"/>
                  </a:lnTo>
                  <a:lnTo>
                    <a:pt x="22643" y="527"/>
                  </a:lnTo>
                  <a:lnTo>
                    <a:pt x="22599" y="527"/>
                  </a:lnTo>
                  <a:lnTo>
                    <a:pt x="20054" y="1449"/>
                  </a:lnTo>
                  <a:lnTo>
                    <a:pt x="19966" y="1493"/>
                  </a:lnTo>
                  <a:lnTo>
                    <a:pt x="18649" y="3292"/>
                  </a:lnTo>
                  <a:lnTo>
                    <a:pt x="18649" y="3336"/>
                  </a:lnTo>
                  <a:lnTo>
                    <a:pt x="17991" y="4520"/>
                  </a:lnTo>
                  <a:lnTo>
                    <a:pt x="17289" y="5310"/>
                  </a:lnTo>
                  <a:lnTo>
                    <a:pt x="15490" y="6978"/>
                  </a:lnTo>
                  <a:lnTo>
                    <a:pt x="14437" y="7724"/>
                  </a:lnTo>
                  <a:lnTo>
                    <a:pt x="13779" y="7899"/>
                  </a:lnTo>
                  <a:lnTo>
                    <a:pt x="9917" y="8601"/>
                  </a:lnTo>
                  <a:lnTo>
                    <a:pt x="9873" y="8601"/>
                  </a:lnTo>
                  <a:lnTo>
                    <a:pt x="8908" y="8996"/>
                  </a:lnTo>
                  <a:lnTo>
                    <a:pt x="8864" y="8996"/>
                  </a:lnTo>
                  <a:lnTo>
                    <a:pt x="7855" y="9611"/>
                  </a:lnTo>
                  <a:lnTo>
                    <a:pt x="7811" y="9611"/>
                  </a:lnTo>
                  <a:lnTo>
                    <a:pt x="6933" y="10488"/>
                  </a:lnTo>
                  <a:lnTo>
                    <a:pt x="6889" y="10532"/>
                  </a:lnTo>
                  <a:lnTo>
                    <a:pt x="6187" y="11717"/>
                  </a:lnTo>
                  <a:lnTo>
                    <a:pt x="6187" y="11761"/>
                  </a:lnTo>
                  <a:lnTo>
                    <a:pt x="5090" y="14701"/>
                  </a:lnTo>
                  <a:lnTo>
                    <a:pt x="2457" y="14832"/>
                  </a:lnTo>
                  <a:lnTo>
                    <a:pt x="220" y="13999"/>
                  </a:lnTo>
                  <a:lnTo>
                    <a:pt x="88" y="13999"/>
                  </a:lnTo>
                  <a:lnTo>
                    <a:pt x="44" y="14042"/>
                  </a:lnTo>
                  <a:lnTo>
                    <a:pt x="0" y="14086"/>
                  </a:lnTo>
                  <a:lnTo>
                    <a:pt x="0" y="14174"/>
                  </a:lnTo>
                  <a:lnTo>
                    <a:pt x="0" y="14218"/>
                  </a:lnTo>
                  <a:lnTo>
                    <a:pt x="44" y="14306"/>
                  </a:lnTo>
                  <a:lnTo>
                    <a:pt x="132" y="14306"/>
                  </a:lnTo>
                  <a:lnTo>
                    <a:pt x="2370" y="15183"/>
                  </a:lnTo>
                  <a:lnTo>
                    <a:pt x="2457" y="15183"/>
                  </a:lnTo>
                  <a:lnTo>
                    <a:pt x="5222" y="15052"/>
                  </a:lnTo>
                  <a:lnTo>
                    <a:pt x="5310" y="15008"/>
                  </a:lnTo>
                  <a:lnTo>
                    <a:pt x="5397" y="14920"/>
                  </a:lnTo>
                  <a:lnTo>
                    <a:pt x="6494" y="11892"/>
                  </a:lnTo>
                  <a:lnTo>
                    <a:pt x="7197" y="10708"/>
                  </a:lnTo>
                  <a:lnTo>
                    <a:pt x="8074" y="9918"/>
                  </a:lnTo>
                  <a:lnTo>
                    <a:pt x="9040" y="9303"/>
                  </a:lnTo>
                  <a:lnTo>
                    <a:pt x="10005" y="8952"/>
                  </a:lnTo>
                  <a:lnTo>
                    <a:pt x="13866" y="8250"/>
                  </a:lnTo>
                  <a:lnTo>
                    <a:pt x="14569" y="8031"/>
                  </a:lnTo>
                  <a:lnTo>
                    <a:pt x="14612" y="8031"/>
                  </a:lnTo>
                  <a:lnTo>
                    <a:pt x="15709" y="7285"/>
                  </a:lnTo>
                  <a:lnTo>
                    <a:pt x="15709" y="7241"/>
                  </a:lnTo>
                  <a:lnTo>
                    <a:pt x="17552" y="5574"/>
                  </a:lnTo>
                  <a:lnTo>
                    <a:pt x="18254" y="4740"/>
                  </a:lnTo>
                  <a:lnTo>
                    <a:pt x="18298" y="4696"/>
                  </a:lnTo>
                  <a:lnTo>
                    <a:pt x="18957" y="3511"/>
                  </a:lnTo>
                  <a:lnTo>
                    <a:pt x="20229" y="1756"/>
                  </a:lnTo>
                  <a:lnTo>
                    <a:pt x="22730" y="878"/>
                  </a:lnTo>
                  <a:lnTo>
                    <a:pt x="24793" y="396"/>
                  </a:lnTo>
                  <a:lnTo>
                    <a:pt x="25319" y="352"/>
                  </a:lnTo>
                  <a:lnTo>
                    <a:pt x="27996" y="1054"/>
                  </a:lnTo>
                  <a:lnTo>
                    <a:pt x="31506" y="2985"/>
                  </a:lnTo>
                  <a:lnTo>
                    <a:pt x="33788" y="4345"/>
                  </a:lnTo>
                  <a:lnTo>
                    <a:pt x="33788" y="4389"/>
                  </a:lnTo>
                  <a:lnTo>
                    <a:pt x="35543" y="5135"/>
                  </a:lnTo>
                  <a:lnTo>
                    <a:pt x="36991" y="6627"/>
                  </a:lnTo>
                  <a:lnTo>
                    <a:pt x="39142" y="8162"/>
                  </a:lnTo>
                  <a:lnTo>
                    <a:pt x="40107" y="9216"/>
                  </a:lnTo>
                  <a:lnTo>
                    <a:pt x="40151" y="9259"/>
                  </a:lnTo>
                  <a:lnTo>
                    <a:pt x="42696" y="10181"/>
                  </a:lnTo>
                  <a:lnTo>
                    <a:pt x="44671" y="10751"/>
                  </a:lnTo>
                  <a:lnTo>
                    <a:pt x="44714" y="10795"/>
                  </a:lnTo>
                  <a:lnTo>
                    <a:pt x="48751" y="11190"/>
                  </a:lnTo>
                  <a:lnTo>
                    <a:pt x="48795" y="11190"/>
                  </a:lnTo>
                  <a:lnTo>
                    <a:pt x="51340" y="11102"/>
                  </a:lnTo>
                  <a:lnTo>
                    <a:pt x="52086" y="11190"/>
                  </a:lnTo>
                  <a:lnTo>
                    <a:pt x="52174" y="11190"/>
                  </a:lnTo>
                  <a:lnTo>
                    <a:pt x="53008" y="10927"/>
                  </a:lnTo>
                  <a:lnTo>
                    <a:pt x="53096" y="10883"/>
                  </a:lnTo>
                  <a:lnTo>
                    <a:pt x="53140" y="10839"/>
                  </a:lnTo>
                  <a:lnTo>
                    <a:pt x="53140" y="10795"/>
                  </a:lnTo>
                  <a:lnTo>
                    <a:pt x="53140" y="10708"/>
                  </a:lnTo>
                  <a:lnTo>
                    <a:pt x="53096" y="10664"/>
                  </a:lnTo>
                  <a:lnTo>
                    <a:pt x="53052" y="10620"/>
                  </a:lnTo>
                  <a:lnTo>
                    <a:pt x="53008" y="10576"/>
                  </a:lnTo>
                  <a:lnTo>
                    <a:pt x="52920" y="10576"/>
                  </a:lnTo>
                  <a:lnTo>
                    <a:pt x="52130" y="10839"/>
                  </a:lnTo>
                  <a:lnTo>
                    <a:pt x="51384" y="10751"/>
                  </a:lnTo>
                  <a:lnTo>
                    <a:pt x="51340" y="10751"/>
                  </a:lnTo>
                  <a:lnTo>
                    <a:pt x="48795" y="10839"/>
                  </a:lnTo>
                  <a:lnTo>
                    <a:pt x="44758" y="10444"/>
                  </a:lnTo>
                  <a:lnTo>
                    <a:pt x="42828" y="9874"/>
                  </a:lnTo>
                  <a:lnTo>
                    <a:pt x="40326" y="8952"/>
                  </a:lnTo>
                  <a:lnTo>
                    <a:pt x="39361" y="7899"/>
                  </a:lnTo>
                  <a:lnTo>
                    <a:pt x="39361" y="7855"/>
                  </a:lnTo>
                  <a:lnTo>
                    <a:pt x="37211" y="6363"/>
                  </a:lnTo>
                  <a:lnTo>
                    <a:pt x="35763" y="4871"/>
                  </a:lnTo>
                  <a:lnTo>
                    <a:pt x="35719" y="4828"/>
                  </a:lnTo>
                  <a:lnTo>
                    <a:pt x="33964" y="4038"/>
                  </a:lnTo>
                  <a:lnTo>
                    <a:pt x="31682" y="2677"/>
                  </a:lnTo>
                  <a:lnTo>
                    <a:pt x="28128" y="747"/>
                  </a:lnTo>
                  <a:lnTo>
                    <a:pt x="28128" y="703"/>
                  </a:lnTo>
                  <a:lnTo>
                    <a:pt x="2536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5" name="Google Shape;3135;p126"/>
            <p:cNvSpPr/>
            <p:nvPr/>
          </p:nvSpPr>
          <p:spPr>
            <a:xfrm>
              <a:off x="5680400" y="4855700"/>
              <a:ext cx="42800" cy="15375"/>
            </a:xfrm>
            <a:custGeom>
              <a:avLst/>
              <a:gdLst/>
              <a:ahLst/>
              <a:cxnLst/>
              <a:rect l="l" t="t" r="r" b="b"/>
              <a:pathLst>
                <a:path w="1712" h="615" extrusionOk="0">
                  <a:moveTo>
                    <a:pt x="88" y="0"/>
                  </a:moveTo>
                  <a:lnTo>
                    <a:pt x="0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0" y="263"/>
                  </a:lnTo>
                  <a:lnTo>
                    <a:pt x="44" y="307"/>
                  </a:lnTo>
                  <a:lnTo>
                    <a:pt x="132" y="307"/>
                  </a:lnTo>
                  <a:lnTo>
                    <a:pt x="1492" y="614"/>
                  </a:lnTo>
                  <a:lnTo>
                    <a:pt x="1536" y="614"/>
                  </a:lnTo>
                  <a:lnTo>
                    <a:pt x="1668" y="570"/>
                  </a:lnTo>
                  <a:lnTo>
                    <a:pt x="1712" y="483"/>
                  </a:lnTo>
                  <a:lnTo>
                    <a:pt x="1712" y="395"/>
                  </a:lnTo>
                  <a:lnTo>
                    <a:pt x="1668" y="351"/>
                  </a:lnTo>
                  <a:lnTo>
                    <a:pt x="1624" y="307"/>
                  </a:lnTo>
                  <a:lnTo>
                    <a:pt x="1580" y="263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6" name="Google Shape;3136;p126"/>
            <p:cNvSpPr/>
            <p:nvPr/>
          </p:nvSpPr>
          <p:spPr>
            <a:xfrm>
              <a:off x="5660650" y="4828275"/>
              <a:ext cx="138250" cy="42800"/>
            </a:xfrm>
            <a:custGeom>
              <a:avLst/>
              <a:gdLst/>
              <a:ahLst/>
              <a:cxnLst/>
              <a:rect l="l" t="t" r="r" b="b"/>
              <a:pathLst>
                <a:path w="5530" h="1712" extrusionOk="0">
                  <a:moveTo>
                    <a:pt x="659" y="0"/>
                  </a:moveTo>
                  <a:lnTo>
                    <a:pt x="132" y="132"/>
                  </a:lnTo>
                  <a:lnTo>
                    <a:pt x="44" y="176"/>
                  </a:lnTo>
                  <a:lnTo>
                    <a:pt x="0" y="219"/>
                  </a:lnTo>
                  <a:lnTo>
                    <a:pt x="0" y="307"/>
                  </a:lnTo>
                  <a:lnTo>
                    <a:pt x="0" y="351"/>
                  </a:lnTo>
                  <a:lnTo>
                    <a:pt x="0" y="439"/>
                  </a:lnTo>
                  <a:lnTo>
                    <a:pt x="88" y="483"/>
                  </a:lnTo>
                  <a:lnTo>
                    <a:pt x="220" y="483"/>
                  </a:lnTo>
                  <a:lnTo>
                    <a:pt x="703" y="351"/>
                  </a:lnTo>
                  <a:lnTo>
                    <a:pt x="3028" y="1141"/>
                  </a:lnTo>
                  <a:lnTo>
                    <a:pt x="5310" y="1711"/>
                  </a:lnTo>
                  <a:lnTo>
                    <a:pt x="5486" y="1711"/>
                  </a:lnTo>
                  <a:lnTo>
                    <a:pt x="5529" y="1580"/>
                  </a:lnTo>
                  <a:lnTo>
                    <a:pt x="5529" y="1536"/>
                  </a:lnTo>
                  <a:lnTo>
                    <a:pt x="5529" y="1448"/>
                  </a:lnTo>
                  <a:lnTo>
                    <a:pt x="5442" y="1404"/>
                  </a:lnTo>
                  <a:lnTo>
                    <a:pt x="5398" y="1360"/>
                  </a:lnTo>
                  <a:lnTo>
                    <a:pt x="3116" y="790"/>
                  </a:lnTo>
                  <a:lnTo>
                    <a:pt x="74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7" name="Google Shape;3137;p126"/>
            <p:cNvSpPr/>
            <p:nvPr/>
          </p:nvSpPr>
          <p:spPr>
            <a:xfrm>
              <a:off x="5656250" y="4808525"/>
              <a:ext cx="208475" cy="60350"/>
            </a:xfrm>
            <a:custGeom>
              <a:avLst/>
              <a:gdLst/>
              <a:ahLst/>
              <a:cxnLst/>
              <a:rect l="l" t="t" r="r" b="b"/>
              <a:pathLst>
                <a:path w="8339" h="2414" extrusionOk="0">
                  <a:moveTo>
                    <a:pt x="1317" y="0"/>
                  </a:moveTo>
                  <a:lnTo>
                    <a:pt x="528" y="132"/>
                  </a:lnTo>
                  <a:lnTo>
                    <a:pt x="484" y="132"/>
                  </a:lnTo>
                  <a:lnTo>
                    <a:pt x="133" y="263"/>
                  </a:lnTo>
                  <a:lnTo>
                    <a:pt x="89" y="307"/>
                  </a:lnTo>
                  <a:lnTo>
                    <a:pt x="45" y="395"/>
                  </a:lnTo>
                  <a:lnTo>
                    <a:pt x="1" y="439"/>
                  </a:lnTo>
                  <a:lnTo>
                    <a:pt x="45" y="527"/>
                  </a:lnTo>
                  <a:lnTo>
                    <a:pt x="45" y="571"/>
                  </a:lnTo>
                  <a:lnTo>
                    <a:pt x="133" y="614"/>
                  </a:lnTo>
                  <a:lnTo>
                    <a:pt x="264" y="614"/>
                  </a:lnTo>
                  <a:lnTo>
                    <a:pt x="571" y="483"/>
                  </a:lnTo>
                  <a:lnTo>
                    <a:pt x="1361" y="351"/>
                  </a:lnTo>
                  <a:lnTo>
                    <a:pt x="3511" y="878"/>
                  </a:lnTo>
                  <a:lnTo>
                    <a:pt x="5837" y="1843"/>
                  </a:lnTo>
                  <a:lnTo>
                    <a:pt x="7724" y="2326"/>
                  </a:lnTo>
                  <a:lnTo>
                    <a:pt x="8163" y="2414"/>
                  </a:lnTo>
                  <a:lnTo>
                    <a:pt x="8207" y="2414"/>
                  </a:lnTo>
                  <a:lnTo>
                    <a:pt x="8294" y="2370"/>
                  </a:lnTo>
                  <a:lnTo>
                    <a:pt x="8338" y="2238"/>
                  </a:lnTo>
                  <a:lnTo>
                    <a:pt x="8338" y="2194"/>
                  </a:lnTo>
                  <a:lnTo>
                    <a:pt x="8338" y="2106"/>
                  </a:lnTo>
                  <a:lnTo>
                    <a:pt x="8294" y="2063"/>
                  </a:lnTo>
                  <a:lnTo>
                    <a:pt x="8207" y="2063"/>
                  </a:lnTo>
                  <a:lnTo>
                    <a:pt x="7812" y="1975"/>
                  </a:lnTo>
                  <a:lnTo>
                    <a:pt x="5969" y="1492"/>
                  </a:lnTo>
                  <a:lnTo>
                    <a:pt x="3643" y="571"/>
                  </a:lnTo>
                  <a:lnTo>
                    <a:pt x="3599" y="527"/>
                  </a:lnTo>
                  <a:lnTo>
                    <a:pt x="140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8" name="Google Shape;3138;p126"/>
            <p:cNvSpPr/>
            <p:nvPr/>
          </p:nvSpPr>
          <p:spPr>
            <a:xfrm>
              <a:off x="5636525" y="4793150"/>
              <a:ext cx="269875" cy="65850"/>
            </a:xfrm>
            <a:custGeom>
              <a:avLst/>
              <a:gdLst/>
              <a:ahLst/>
              <a:cxnLst/>
              <a:rect l="l" t="t" r="r" b="b"/>
              <a:pathLst>
                <a:path w="10795" h="2634" extrusionOk="0">
                  <a:moveTo>
                    <a:pt x="3072" y="1"/>
                  </a:moveTo>
                  <a:lnTo>
                    <a:pt x="1536" y="264"/>
                  </a:lnTo>
                  <a:lnTo>
                    <a:pt x="176" y="440"/>
                  </a:lnTo>
                  <a:lnTo>
                    <a:pt x="88" y="484"/>
                  </a:lnTo>
                  <a:lnTo>
                    <a:pt x="44" y="527"/>
                  </a:lnTo>
                  <a:lnTo>
                    <a:pt x="44" y="571"/>
                  </a:lnTo>
                  <a:lnTo>
                    <a:pt x="0" y="659"/>
                  </a:lnTo>
                  <a:lnTo>
                    <a:pt x="44" y="703"/>
                  </a:lnTo>
                  <a:lnTo>
                    <a:pt x="88" y="791"/>
                  </a:lnTo>
                  <a:lnTo>
                    <a:pt x="219" y="791"/>
                  </a:lnTo>
                  <a:lnTo>
                    <a:pt x="1580" y="615"/>
                  </a:lnTo>
                  <a:lnTo>
                    <a:pt x="3116" y="352"/>
                  </a:lnTo>
                  <a:lnTo>
                    <a:pt x="5617" y="1229"/>
                  </a:lnTo>
                  <a:lnTo>
                    <a:pt x="7899" y="1844"/>
                  </a:lnTo>
                  <a:lnTo>
                    <a:pt x="9698" y="2502"/>
                  </a:lnTo>
                  <a:lnTo>
                    <a:pt x="9742" y="2502"/>
                  </a:lnTo>
                  <a:lnTo>
                    <a:pt x="10575" y="2634"/>
                  </a:lnTo>
                  <a:lnTo>
                    <a:pt x="10619" y="2634"/>
                  </a:lnTo>
                  <a:lnTo>
                    <a:pt x="10751" y="2590"/>
                  </a:lnTo>
                  <a:lnTo>
                    <a:pt x="10795" y="2502"/>
                  </a:lnTo>
                  <a:lnTo>
                    <a:pt x="10795" y="2414"/>
                  </a:lnTo>
                  <a:lnTo>
                    <a:pt x="10751" y="2370"/>
                  </a:lnTo>
                  <a:lnTo>
                    <a:pt x="10707" y="2326"/>
                  </a:lnTo>
                  <a:lnTo>
                    <a:pt x="10663" y="2283"/>
                  </a:lnTo>
                  <a:lnTo>
                    <a:pt x="9829" y="2151"/>
                  </a:lnTo>
                  <a:lnTo>
                    <a:pt x="7986" y="1537"/>
                  </a:lnTo>
                  <a:lnTo>
                    <a:pt x="5748" y="878"/>
                  </a:lnTo>
                  <a:lnTo>
                    <a:pt x="315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9" name="Google Shape;3139;p126"/>
            <p:cNvSpPr/>
            <p:nvPr/>
          </p:nvSpPr>
          <p:spPr>
            <a:xfrm>
              <a:off x="5527900" y="5054250"/>
              <a:ext cx="528800" cy="40600"/>
            </a:xfrm>
            <a:custGeom>
              <a:avLst/>
              <a:gdLst/>
              <a:ahLst/>
              <a:cxnLst/>
              <a:rect l="l" t="t" r="r" b="b"/>
              <a:pathLst>
                <a:path w="21152" h="1624" extrusionOk="0">
                  <a:moveTo>
                    <a:pt x="20976" y="0"/>
                  </a:moveTo>
                  <a:lnTo>
                    <a:pt x="16807" y="132"/>
                  </a:lnTo>
                  <a:lnTo>
                    <a:pt x="16719" y="132"/>
                  </a:lnTo>
                  <a:lnTo>
                    <a:pt x="15579" y="702"/>
                  </a:lnTo>
                  <a:lnTo>
                    <a:pt x="11147" y="527"/>
                  </a:lnTo>
                  <a:lnTo>
                    <a:pt x="8733" y="527"/>
                  </a:lnTo>
                  <a:lnTo>
                    <a:pt x="6188" y="790"/>
                  </a:lnTo>
                  <a:lnTo>
                    <a:pt x="3116" y="1097"/>
                  </a:lnTo>
                  <a:lnTo>
                    <a:pt x="879" y="966"/>
                  </a:lnTo>
                  <a:lnTo>
                    <a:pt x="791" y="966"/>
                  </a:lnTo>
                  <a:lnTo>
                    <a:pt x="133" y="1273"/>
                  </a:lnTo>
                  <a:lnTo>
                    <a:pt x="45" y="1317"/>
                  </a:lnTo>
                  <a:lnTo>
                    <a:pt x="1" y="1361"/>
                  </a:lnTo>
                  <a:lnTo>
                    <a:pt x="1" y="1448"/>
                  </a:lnTo>
                  <a:lnTo>
                    <a:pt x="45" y="1492"/>
                  </a:lnTo>
                  <a:lnTo>
                    <a:pt x="89" y="1580"/>
                  </a:lnTo>
                  <a:lnTo>
                    <a:pt x="176" y="1624"/>
                  </a:lnTo>
                  <a:lnTo>
                    <a:pt x="264" y="1580"/>
                  </a:lnTo>
                  <a:lnTo>
                    <a:pt x="879" y="1317"/>
                  </a:lnTo>
                  <a:lnTo>
                    <a:pt x="3116" y="1448"/>
                  </a:lnTo>
                  <a:lnTo>
                    <a:pt x="3160" y="1448"/>
                  </a:lnTo>
                  <a:lnTo>
                    <a:pt x="6232" y="1141"/>
                  </a:lnTo>
                  <a:lnTo>
                    <a:pt x="8777" y="878"/>
                  </a:lnTo>
                  <a:lnTo>
                    <a:pt x="11147" y="878"/>
                  </a:lnTo>
                  <a:lnTo>
                    <a:pt x="15622" y="1053"/>
                  </a:lnTo>
                  <a:lnTo>
                    <a:pt x="15666" y="1010"/>
                  </a:lnTo>
                  <a:lnTo>
                    <a:pt x="16851" y="483"/>
                  </a:lnTo>
                  <a:lnTo>
                    <a:pt x="20976" y="351"/>
                  </a:lnTo>
                  <a:lnTo>
                    <a:pt x="21064" y="351"/>
                  </a:lnTo>
                  <a:lnTo>
                    <a:pt x="21107" y="308"/>
                  </a:lnTo>
                  <a:lnTo>
                    <a:pt x="21151" y="220"/>
                  </a:lnTo>
                  <a:lnTo>
                    <a:pt x="21151" y="176"/>
                  </a:lnTo>
                  <a:lnTo>
                    <a:pt x="21151" y="88"/>
                  </a:lnTo>
                  <a:lnTo>
                    <a:pt x="21107" y="44"/>
                  </a:lnTo>
                  <a:lnTo>
                    <a:pt x="2097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0" name="Google Shape;3140;p126"/>
            <p:cNvSpPr/>
            <p:nvPr/>
          </p:nvSpPr>
          <p:spPr>
            <a:xfrm>
              <a:off x="5946975" y="5033400"/>
              <a:ext cx="121775" cy="18675"/>
            </a:xfrm>
            <a:custGeom>
              <a:avLst/>
              <a:gdLst/>
              <a:ahLst/>
              <a:cxnLst/>
              <a:rect l="l" t="t" r="r" b="b"/>
              <a:pathLst>
                <a:path w="4871" h="747" extrusionOk="0">
                  <a:moveTo>
                    <a:pt x="4695" y="1"/>
                  </a:moveTo>
                  <a:lnTo>
                    <a:pt x="1010" y="88"/>
                  </a:lnTo>
                  <a:lnTo>
                    <a:pt x="966" y="88"/>
                  </a:lnTo>
                  <a:lnTo>
                    <a:pt x="132" y="396"/>
                  </a:lnTo>
                  <a:lnTo>
                    <a:pt x="44" y="439"/>
                  </a:lnTo>
                  <a:lnTo>
                    <a:pt x="0" y="483"/>
                  </a:lnTo>
                  <a:lnTo>
                    <a:pt x="0" y="571"/>
                  </a:lnTo>
                  <a:lnTo>
                    <a:pt x="0" y="615"/>
                  </a:lnTo>
                  <a:lnTo>
                    <a:pt x="88" y="703"/>
                  </a:lnTo>
                  <a:lnTo>
                    <a:pt x="176" y="747"/>
                  </a:lnTo>
                  <a:lnTo>
                    <a:pt x="220" y="747"/>
                  </a:lnTo>
                  <a:lnTo>
                    <a:pt x="1053" y="439"/>
                  </a:lnTo>
                  <a:lnTo>
                    <a:pt x="4739" y="352"/>
                  </a:lnTo>
                  <a:lnTo>
                    <a:pt x="4783" y="352"/>
                  </a:lnTo>
                  <a:lnTo>
                    <a:pt x="4827" y="308"/>
                  </a:lnTo>
                  <a:lnTo>
                    <a:pt x="4871" y="264"/>
                  </a:lnTo>
                  <a:lnTo>
                    <a:pt x="4871" y="176"/>
                  </a:lnTo>
                  <a:lnTo>
                    <a:pt x="4871" y="88"/>
                  </a:lnTo>
                  <a:lnTo>
                    <a:pt x="4827" y="45"/>
                  </a:lnTo>
                  <a:lnTo>
                    <a:pt x="478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1" name="Google Shape;3141;p126"/>
            <p:cNvSpPr/>
            <p:nvPr/>
          </p:nvSpPr>
          <p:spPr>
            <a:xfrm>
              <a:off x="5962325" y="5012550"/>
              <a:ext cx="120700" cy="18675"/>
            </a:xfrm>
            <a:custGeom>
              <a:avLst/>
              <a:gdLst/>
              <a:ahLst/>
              <a:cxnLst/>
              <a:rect l="l" t="t" r="r" b="b"/>
              <a:pathLst>
                <a:path w="4828" h="747" extrusionOk="0">
                  <a:moveTo>
                    <a:pt x="4652" y="1"/>
                  </a:moveTo>
                  <a:lnTo>
                    <a:pt x="966" y="89"/>
                  </a:lnTo>
                  <a:lnTo>
                    <a:pt x="922" y="133"/>
                  </a:lnTo>
                  <a:lnTo>
                    <a:pt x="132" y="440"/>
                  </a:lnTo>
                  <a:lnTo>
                    <a:pt x="88" y="440"/>
                  </a:lnTo>
                  <a:lnTo>
                    <a:pt x="44" y="527"/>
                  </a:lnTo>
                  <a:lnTo>
                    <a:pt x="1" y="571"/>
                  </a:lnTo>
                  <a:lnTo>
                    <a:pt x="44" y="659"/>
                  </a:lnTo>
                  <a:lnTo>
                    <a:pt x="88" y="747"/>
                  </a:lnTo>
                  <a:lnTo>
                    <a:pt x="264" y="747"/>
                  </a:lnTo>
                  <a:lnTo>
                    <a:pt x="1010" y="440"/>
                  </a:lnTo>
                  <a:lnTo>
                    <a:pt x="4652" y="352"/>
                  </a:lnTo>
                  <a:lnTo>
                    <a:pt x="4696" y="352"/>
                  </a:lnTo>
                  <a:lnTo>
                    <a:pt x="4784" y="308"/>
                  </a:lnTo>
                  <a:lnTo>
                    <a:pt x="4784" y="220"/>
                  </a:lnTo>
                  <a:lnTo>
                    <a:pt x="4827" y="176"/>
                  </a:lnTo>
                  <a:lnTo>
                    <a:pt x="4784" y="89"/>
                  </a:lnTo>
                  <a:lnTo>
                    <a:pt x="4740" y="45"/>
                  </a:lnTo>
                  <a:lnTo>
                    <a:pt x="465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2" name="Google Shape;3142;p126"/>
            <p:cNvSpPr/>
            <p:nvPr/>
          </p:nvSpPr>
          <p:spPr>
            <a:xfrm>
              <a:off x="5977675" y="4991725"/>
              <a:ext cx="117425" cy="17575"/>
            </a:xfrm>
            <a:custGeom>
              <a:avLst/>
              <a:gdLst/>
              <a:ahLst/>
              <a:cxnLst/>
              <a:rect l="l" t="t" r="r" b="b"/>
              <a:pathLst>
                <a:path w="4697" h="703" extrusionOk="0">
                  <a:moveTo>
                    <a:pt x="4521" y="0"/>
                  </a:moveTo>
                  <a:lnTo>
                    <a:pt x="966" y="132"/>
                  </a:lnTo>
                  <a:lnTo>
                    <a:pt x="922" y="132"/>
                  </a:lnTo>
                  <a:lnTo>
                    <a:pt x="176" y="351"/>
                  </a:lnTo>
                  <a:lnTo>
                    <a:pt x="133" y="351"/>
                  </a:lnTo>
                  <a:lnTo>
                    <a:pt x="89" y="395"/>
                  </a:lnTo>
                  <a:lnTo>
                    <a:pt x="45" y="439"/>
                  </a:lnTo>
                  <a:lnTo>
                    <a:pt x="1" y="527"/>
                  </a:lnTo>
                  <a:lnTo>
                    <a:pt x="1" y="571"/>
                  </a:lnTo>
                  <a:lnTo>
                    <a:pt x="89" y="658"/>
                  </a:lnTo>
                  <a:lnTo>
                    <a:pt x="176" y="702"/>
                  </a:lnTo>
                  <a:lnTo>
                    <a:pt x="220" y="702"/>
                  </a:lnTo>
                  <a:lnTo>
                    <a:pt x="1010" y="483"/>
                  </a:lnTo>
                  <a:lnTo>
                    <a:pt x="4521" y="351"/>
                  </a:lnTo>
                  <a:lnTo>
                    <a:pt x="4608" y="351"/>
                  </a:lnTo>
                  <a:lnTo>
                    <a:pt x="4652" y="307"/>
                  </a:lnTo>
                  <a:lnTo>
                    <a:pt x="4696" y="263"/>
                  </a:lnTo>
                  <a:lnTo>
                    <a:pt x="4696" y="176"/>
                  </a:lnTo>
                  <a:lnTo>
                    <a:pt x="4652" y="88"/>
                  </a:lnTo>
                  <a:lnTo>
                    <a:pt x="4652" y="44"/>
                  </a:lnTo>
                  <a:lnTo>
                    <a:pt x="456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3" name="Google Shape;3143;p126"/>
            <p:cNvSpPr/>
            <p:nvPr/>
          </p:nvSpPr>
          <p:spPr>
            <a:xfrm>
              <a:off x="6019375" y="4955525"/>
              <a:ext cx="16475" cy="9900"/>
            </a:xfrm>
            <a:custGeom>
              <a:avLst/>
              <a:gdLst/>
              <a:ahLst/>
              <a:cxnLst/>
              <a:rect l="l" t="t" r="r" b="b"/>
              <a:pathLst>
                <a:path w="659" h="396" extrusionOk="0">
                  <a:moveTo>
                    <a:pt x="439" y="0"/>
                  </a:moveTo>
                  <a:lnTo>
                    <a:pt x="132" y="44"/>
                  </a:lnTo>
                  <a:lnTo>
                    <a:pt x="44" y="88"/>
                  </a:lnTo>
                  <a:lnTo>
                    <a:pt x="0" y="132"/>
                  </a:lnTo>
                  <a:lnTo>
                    <a:pt x="0" y="220"/>
                  </a:lnTo>
                  <a:lnTo>
                    <a:pt x="0" y="263"/>
                  </a:lnTo>
                  <a:lnTo>
                    <a:pt x="44" y="395"/>
                  </a:lnTo>
                  <a:lnTo>
                    <a:pt x="220" y="395"/>
                  </a:lnTo>
                  <a:lnTo>
                    <a:pt x="527" y="307"/>
                  </a:lnTo>
                  <a:lnTo>
                    <a:pt x="571" y="307"/>
                  </a:lnTo>
                  <a:lnTo>
                    <a:pt x="615" y="263"/>
                  </a:lnTo>
                  <a:lnTo>
                    <a:pt x="659" y="176"/>
                  </a:lnTo>
                  <a:lnTo>
                    <a:pt x="659" y="132"/>
                  </a:lnTo>
                  <a:lnTo>
                    <a:pt x="615" y="44"/>
                  </a:lnTo>
                  <a:lnTo>
                    <a:pt x="57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4" name="Google Shape;3144;p126"/>
            <p:cNvSpPr/>
            <p:nvPr/>
          </p:nvSpPr>
          <p:spPr>
            <a:xfrm>
              <a:off x="6024850" y="4934675"/>
              <a:ext cx="25275" cy="13175"/>
            </a:xfrm>
            <a:custGeom>
              <a:avLst/>
              <a:gdLst/>
              <a:ahLst/>
              <a:cxnLst/>
              <a:rect l="l" t="t" r="r" b="b"/>
              <a:pathLst>
                <a:path w="1011" h="527" extrusionOk="0">
                  <a:moveTo>
                    <a:pt x="835" y="0"/>
                  </a:moveTo>
                  <a:lnTo>
                    <a:pt x="132" y="176"/>
                  </a:lnTo>
                  <a:lnTo>
                    <a:pt x="89" y="220"/>
                  </a:lnTo>
                  <a:lnTo>
                    <a:pt x="45" y="264"/>
                  </a:lnTo>
                  <a:lnTo>
                    <a:pt x="1" y="351"/>
                  </a:lnTo>
                  <a:lnTo>
                    <a:pt x="1" y="395"/>
                  </a:lnTo>
                  <a:lnTo>
                    <a:pt x="89" y="483"/>
                  </a:lnTo>
                  <a:lnTo>
                    <a:pt x="176" y="527"/>
                  </a:lnTo>
                  <a:lnTo>
                    <a:pt x="220" y="527"/>
                  </a:lnTo>
                  <a:lnTo>
                    <a:pt x="922" y="351"/>
                  </a:lnTo>
                  <a:lnTo>
                    <a:pt x="966" y="308"/>
                  </a:lnTo>
                  <a:lnTo>
                    <a:pt x="1010" y="264"/>
                  </a:lnTo>
                  <a:lnTo>
                    <a:pt x="1010" y="220"/>
                  </a:lnTo>
                  <a:lnTo>
                    <a:pt x="1010" y="132"/>
                  </a:lnTo>
                  <a:lnTo>
                    <a:pt x="1010" y="88"/>
                  </a:lnTo>
                  <a:lnTo>
                    <a:pt x="966" y="44"/>
                  </a:lnTo>
                  <a:lnTo>
                    <a:pt x="87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5" name="Google Shape;3145;p126"/>
            <p:cNvSpPr/>
            <p:nvPr/>
          </p:nvSpPr>
          <p:spPr>
            <a:xfrm>
              <a:off x="6041325" y="4908350"/>
              <a:ext cx="165650" cy="19775"/>
            </a:xfrm>
            <a:custGeom>
              <a:avLst/>
              <a:gdLst/>
              <a:ahLst/>
              <a:cxnLst/>
              <a:rect l="l" t="t" r="r" b="b"/>
              <a:pathLst>
                <a:path w="6626" h="791" extrusionOk="0">
                  <a:moveTo>
                    <a:pt x="6450" y="0"/>
                  </a:moveTo>
                  <a:lnTo>
                    <a:pt x="790" y="264"/>
                  </a:lnTo>
                  <a:lnTo>
                    <a:pt x="746" y="264"/>
                  </a:lnTo>
                  <a:lnTo>
                    <a:pt x="132" y="439"/>
                  </a:lnTo>
                  <a:lnTo>
                    <a:pt x="88" y="483"/>
                  </a:lnTo>
                  <a:lnTo>
                    <a:pt x="44" y="527"/>
                  </a:lnTo>
                  <a:lnTo>
                    <a:pt x="0" y="571"/>
                  </a:lnTo>
                  <a:lnTo>
                    <a:pt x="0" y="658"/>
                  </a:lnTo>
                  <a:lnTo>
                    <a:pt x="88" y="746"/>
                  </a:lnTo>
                  <a:lnTo>
                    <a:pt x="176" y="790"/>
                  </a:lnTo>
                  <a:lnTo>
                    <a:pt x="219" y="790"/>
                  </a:lnTo>
                  <a:lnTo>
                    <a:pt x="834" y="615"/>
                  </a:lnTo>
                  <a:lnTo>
                    <a:pt x="6450" y="351"/>
                  </a:lnTo>
                  <a:lnTo>
                    <a:pt x="6538" y="307"/>
                  </a:lnTo>
                  <a:lnTo>
                    <a:pt x="6582" y="307"/>
                  </a:lnTo>
                  <a:lnTo>
                    <a:pt x="6626" y="220"/>
                  </a:lnTo>
                  <a:lnTo>
                    <a:pt x="6626" y="176"/>
                  </a:lnTo>
                  <a:lnTo>
                    <a:pt x="6626" y="88"/>
                  </a:lnTo>
                  <a:lnTo>
                    <a:pt x="6582" y="44"/>
                  </a:lnTo>
                  <a:lnTo>
                    <a:pt x="649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6" name="Google Shape;3146;p126"/>
            <p:cNvSpPr/>
            <p:nvPr/>
          </p:nvSpPr>
          <p:spPr>
            <a:xfrm>
              <a:off x="6046800" y="4887500"/>
              <a:ext cx="165675" cy="23075"/>
            </a:xfrm>
            <a:custGeom>
              <a:avLst/>
              <a:gdLst/>
              <a:ahLst/>
              <a:cxnLst/>
              <a:rect l="l" t="t" r="r" b="b"/>
              <a:pathLst>
                <a:path w="6627" h="923" extrusionOk="0">
                  <a:moveTo>
                    <a:pt x="6407" y="1"/>
                  </a:moveTo>
                  <a:lnTo>
                    <a:pt x="2545" y="88"/>
                  </a:lnTo>
                  <a:lnTo>
                    <a:pt x="1141" y="308"/>
                  </a:lnTo>
                  <a:lnTo>
                    <a:pt x="1097" y="308"/>
                  </a:lnTo>
                  <a:lnTo>
                    <a:pt x="132" y="571"/>
                  </a:lnTo>
                  <a:lnTo>
                    <a:pt x="88" y="615"/>
                  </a:lnTo>
                  <a:lnTo>
                    <a:pt x="44" y="659"/>
                  </a:lnTo>
                  <a:lnTo>
                    <a:pt x="0" y="703"/>
                  </a:lnTo>
                  <a:lnTo>
                    <a:pt x="44" y="790"/>
                  </a:lnTo>
                  <a:lnTo>
                    <a:pt x="88" y="878"/>
                  </a:lnTo>
                  <a:lnTo>
                    <a:pt x="176" y="922"/>
                  </a:lnTo>
                  <a:lnTo>
                    <a:pt x="264" y="922"/>
                  </a:lnTo>
                  <a:lnTo>
                    <a:pt x="1185" y="615"/>
                  </a:lnTo>
                  <a:lnTo>
                    <a:pt x="2589" y="439"/>
                  </a:lnTo>
                  <a:lnTo>
                    <a:pt x="6451" y="352"/>
                  </a:lnTo>
                  <a:lnTo>
                    <a:pt x="6495" y="308"/>
                  </a:lnTo>
                  <a:lnTo>
                    <a:pt x="6539" y="264"/>
                  </a:lnTo>
                  <a:lnTo>
                    <a:pt x="6582" y="220"/>
                  </a:lnTo>
                  <a:lnTo>
                    <a:pt x="6626" y="132"/>
                  </a:lnTo>
                  <a:lnTo>
                    <a:pt x="6582" y="88"/>
                  </a:lnTo>
                  <a:lnTo>
                    <a:pt x="6539" y="44"/>
                  </a:lnTo>
                  <a:lnTo>
                    <a:pt x="640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7" name="Google Shape;3147;p126"/>
            <p:cNvSpPr/>
            <p:nvPr/>
          </p:nvSpPr>
          <p:spPr>
            <a:xfrm>
              <a:off x="6097250" y="4844725"/>
              <a:ext cx="125100" cy="18675"/>
            </a:xfrm>
            <a:custGeom>
              <a:avLst/>
              <a:gdLst/>
              <a:ahLst/>
              <a:cxnLst/>
              <a:rect l="l" t="t" r="r" b="b"/>
              <a:pathLst>
                <a:path w="5004" h="747" extrusionOk="0">
                  <a:moveTo>
                    <a:pt x="4828" y="0"/>
                  </a:moveTo>
                  <a:lnTo>
                    <a:pt x="1756" y="132"/>
                  </a:lnTo>
                  <a:lnTo>
                    <a:pt x="308" y="351"/>
                  </a:lnTo>
                  <a:lnTo>
                    <a:pt x="264" y="351"/>
                  </a:lnTo>
                  <a:lnTo>
                    <a:pt x="89" y="439"/>
                  </a:lnTo>
                  <a:lnTo>
                    <a:pt x="45" y="439"/>
                  </a:lnTo>
                  <a:lnTo>
                    <a:pt x="1" y="527"/>
                  </a:lnTo>
                  <a:lnTo>
                    <a:pt x="1" y="571"/>
                  </a:lnTo>
                  <a:lnTo>
                    <a:pt x="1" y="658"/>
                  </a:lnTo>
                  <a:lnTo>
                    <a:pt x="89" y="746"/>
                  </a:lnTo>
                  <a:lnTo>
                    <a:pt x="220" y="746"/>
                  </a:lnTo>
                  <a:lnTo>
                    <a:pt x="352" y="702"/>
                  </a:lnTo>
                  <a:lnTo>
                    <a:pt x="1800" y="483"/>
                  </a:lnTo>
                  <a:lnTo>
                    <a:pt x="4828" y="351"/>
                  </a:lnTo>
                  <a:lnTo>
                    <a:pt x="4916" y="351"/>
                  </a:lnTo>
                  <a:lnTo>
                    <a:pt x="4959" y="307"/>
                  </a:lnTo>
                  <a:lnTo>
                    <a:pt x="5003" y="263"/>
                  </a:lnTo>
                  <a:lnTo>
                    <a:pt x="5003" y="176"/>
                  </a:lnTo>
                  <a:lnTo>
                    <a:pt x="5003" y="132"/>
                  </a:lnTo>
                  <a:lnTo>
                    <a:pt x="4959" y="44"/>
                  </a:lnTo>
                  <a:lnTo>
                    <a:pt x="4872" y="44"/>
                  </a:lnTo>
                  <a:lnTo>
                    <a:pt x="482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8" name="Google Shape;3148;p126"/>
            <p:cNvSpPr/>
            <p:nvPr/>
          </p:nvSpPr>
          <p:spPr>
            <a:xfrm>
              <a:off x="6107125" y="4824975"/>
              <a:ext cx="120700" cy="20875"/>
            </a:xfrm>
            <a:custGeom>
              <a:avLst/>
              <a:gdLst/>
              <a:ahLst/>
              <a:cxnLst/>
              <a:rect l="l" t="t" r="r" b="b"/>
              <a:pathLst>
                <a:path w="4828" h="835" extrusionOk="0">
                  <a:moveTo>
                    <a:pt x="4652" y="0"/>
                  </a:moveTo>
                  <a:lnTo>
                    <a:pt x="2019" y="132"/>
                  </a:lnTo>
                  <a:lnTo>
                    <a:pt x="484" y="351"/>
                  </a:lnTo>
                  <a:lnTo>
                    <a:pt x="440" y="351"/>
                  </a:lnTo>
                  <a:lnTo>
                    <a:pt x="89" y="483"/>
                  </a:lnTo>
                  <a:lnTo>
                    <a:pt x="45" y="527"/>
                  </a:lnTo>
                  <a:lnTo>
                    <a:pt x="1" y="571"/>
                  </a:lnTo>
                  <a:lnTo>
                    <a:pt x="1" y="659"/>
                  </a:lnTo>
                  <a:lnTo>
                    <a:pt x="1" y="702"/>
                  </a:lnTo>
                  <a:lnTo>
                    <a:pt x="89" y="790"/>
                  </a:lnTo>
                  <a:lnTo>
                    <a:pt x="176" y="834"/>
                  </a:lnTo>
                  <a:lnTo>
                    <a:pt x="220" y="790"/>
                  </a:lnTo>
                  <a:lnTo>
                    <a:pt x="571" y="659"/>
                  </a:lnTo>
                  <a:lnTo>
                    <a:pt x="2063" y="483"/>
                  </a:lnTo>
                  <a:lnTo>
                    <a:pt x="4652" y="351"/>
                  </a:lnTo>
                  <a:lnTo>
                    <a:pt x="4696" y="351"/>
                  </a:lnTo>
                  <a:lnTo>
                    <a:pt x="4784" y="308"/>
                  </a:lnTo>
                  <a:lnTo>
                    <a:pt x="4784" y="220"/>
                  </a:lnTo>
                  <a:lnTo>
                    <a:pt x="4828" y="176"/>
                  </a:lnTo>
                  <a:lnTo>
                    <a:pt x="4784" y="88"/>
                  </a:lnTo>
                  <a:lnTo>
                    <a:pt x="4740" y="44"/>
                  </a:lnTo>
                  <a:lnTo>
                    <a:pt x="469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9" name="Google Shape;3149;p126"/>
            <p:cNvSpPr/>
            <p:nvPr/>
          </p:nvSpPr>
          <p:spPr>
            <a:xfrm>
              <a:off x="6100550" y="4800825"/>
              <a:ext cx="161275" cy="30750"/>
            </a:xfrm>
            <a:custGeom>
              <a:avLst/>
              <a:gdLst/>
              <a:ahLst/>
              <a:cxnLst/>
              <a:rect l="l" t="t" r="r" b="b"/>
              <a:pathLst>
                <a:path w="6451" h="1230" extrusionOk="0">
                  <a:moveTo>
                    <a:pt x="6275" y="1"/>
                  </a:moveTo>
                  <a:lnTo>
                    <a:pt x="2897" y="264"/>
                  </a:lnTo>
                  <a:lnTo>
                    <a:pt x="1361" y="484"/>
                  </a:lnTo>
                  <a:lnTo>
                    <a:pt x="1317" y="484"/>
                  </a:lnTo>
                  <a:lnTo>
                    <a:pt x="132" y="922"/>
                  </a:lnTo>
                  <a:lnTo>
                    <a:pt x="44" y="922"/>
                  </a:lnTo>
                  <a:lnTo>
                    <a:pt x="1" y="1010"/>
                  </a:lnTo>
                  <a:lnTo>
                    <a:pt x="1" y="1054"/>
                  </a:lnTo>
                  <a:lnTo>
                    <a:pt x="1" y="1142"/>
                  </a:lnTo>
                  <a:lnTo>
                    <a:pt x="88" y="1230"/>
                  </a:lnTo>
                  <a:lnTo>
                    <a:pt x="220" y="1230"/>
                  </a:lnTo>
                  <a:lnTo>
                    <a:pt x="1405" y="835"/>
                  </a:lnTo>
                  <a:lnTo>
                    <a:pt x="2897" y="615"/>
                  </a:lnTo>
                  <a:lnTo>
                    <a:pt x="6275" y="352"/>
                  </a:lnTo>
                  <a:lnTo>
                    <a:pt x="6363" y="352"/>
                  </a:lnTo>
                  <a:lnTo>
                    <a:pt x="6407" y="308"/>
                  </a:lnTo>
                  <a:lnTo>
                    <a:pt x="6451" y="264"/>
                  </a:lnTo>
                  <a:lnTo>
                    <a:pt x="6451" y="177"/>
                  </a:lnTo>
                  <a:lnTo>
                    <a:pt x="6451" y="89"/>
                  </a:lnTo>
                  <a:lnTo>
                    <a:pt x="6407" y="45"/>
                  </a:lnTo>
                  <a:lnTo>
                    <a:pt x="627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0" name="Google Shape;3150;p126"/>
            <p:cNvSpPr/>
            <p:nvPr/>
          </p:nvSpPr>
          <p:spPr>
            <a:xfrm>
              <a:off x="6098350" y="4774500"/>
              <a:ext cx="190900" cy="29650"/>
            </a:xfrm>
            <a:custGeom>
              <a:avLst/>
              <a:gdLst/>
              <a:ahLst/>
              <a:cxnLst/>
              <a:rect l="l" t="t" r="r" b="b"/>
              <a:pathLst>
                <a:path w="7636" h="1186" extrusionOk="0">
                  <a:moveTo>
                    <a:pt x="7417" y="1"/>
                  </a:moveTo>
                  <a:lnTo>
                    <a:pt x="5003" y="352"/>
                  </a:lnTo>
                  <a:lnTo>
                    <a:pt x="2370" y="484"/>
                  </a:lnTo>
                  <a:lnTo>
                    <a:pt x="352" y="747"/>
                  </a:lnTo>
                  <a:lnTo>
                    <a:pt x="264" y="747"/>
                  </a:lnTo>
                  <a:lnTo>
                    <a:pt x="89" y="835"/>
                  </a:lnTo>
                  <a:lnTo>
                    <a:pt x="45" y="878"/>
                  </a:lnTo>
                  <a:lnTo>
                    <a:pt x="1" y="966"/>
                  </a:lnTo>
                  <a:lnTo>
                    <a:pt x="1" y="1010"/>
                  </a:lnTo>
                  <a:lnTo>
                    <a:pt x="45" y="1098"/>
                  </a:lnTo>
                  <a:lnTo>
                    <a:pt x="89" y="1142"/>
                  </a:lnTo>
                  <a:lnTo>
                    <a:pt x="176" y="1186"/>
                  </a:lnTo>
                  <a:lnTo>
                    <a:pt x="264" y="1142"/>
                  </a:lnTo>
                  <a:lnTo>
                    <a:pt x="396" y="1098"/>
                  </a:lnTo>
                  <a:lnTo>
                    <a:pt x="2414" y="835"/>
                  </a:lnTo>
                  <a:lnTo>
                    <a:pt x="5047" y="703"/>
                  </a:lnTo>
                  <a:lnTo>
                    <a:pt x="7460" y="352"/>
                  </a:lnTo>
                  <a:lnTo>
                    <a:pt x="7548" y="352"/>
                  </a:lnTo>
                  <a:lnTo>
                    <a:pt x="7592" y="308"/>
                  </a:lnTo>
                  <a:lnTo>
                    <a:pt x="7636" y="220"/>
                  </a:lnTo>
                  <a:lnTo>
                    <a:pt x="7636" y="176"/>
                  </a:lnTo>
                  <a:lnTo>
                    <a:pt x="7592" y="89"/>
                  </a:lnTo>
                  <a:lnTo>
                    <a:pt x="7548" y="45"/>
                  </a:lnTo>
                  <a:lnTo>
                    <a:pt x="750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1" name="Google Shape;3151;p126"/>
            <p:cNvSpPr/>
            <p:nvPr/>
          </p:nvSpPr>
          <p:spPr>
            <a:xfrm>
              <a:off x="6109325" y="4682350"/>
              <a:ext cx="523300" cy="91075"/>
            </a:xfrm>
            <a:custGeom>
              <a:avLst/>
              <a:gdLst/>
              <a:ahLst/>
              <a:cxnLst/>
              <a:rect l="l" t="t" r="r" b="b"/>
              <a:pathLst>
                <a:path w="20932" h="3643" extrusionOk="0">
                  <a:moveTo>
                    <a:pt x="20361" y="1"/>
                  </a:moveTo>
                  <a:lnTo>
                    <a:pt x="16412" y="352"/>
                  </a:lnTo>
                  <a:lnTo>
                    <a:pt x="10488" y="835"/>
                  </a:lnTo>
                  <a:lnTo>
                    <a:pt x="6100" y="1230"/>
                  </a:lnTo>
                  <a:lnTo>
                    <a:pt x="6056" y="1273"/>
                  </a:lnTo>
                  <a:lnTo>
                    <a:pt x="2765" y="2239"/>
                  </a:lnTo>
                  <a:lnTo>
                    <a:pt x="966" y="2590"/>
                  </a:lnTo>
                  <a:lnTo>
                    <a:pt x="878" y="2634"/>
                  </a:lnTo>
                  <a:lnTo>
                    <a:pt x="88" y="3292"/>
                  </a:lnTo>
                  <a:lnTo>
                    <a:pt x="44" y="3380"/>
                  </a:lnTo>
                  <a:lnTo>
                    <a:pt x="1" y="3424"/>
                  </a:lnTo>
                  <a:lnTo>
                    <a:pt x="1" y="3511"/>
                  </a:lnTo>
                  <a:lnTo>
                    <a:pt x="44" y="3555"/>
                  </a:lnTo>
                  <a:lnTo>
                    <a:pt x="88" y="3599"/>
                  </a:lnTo>
                  <a:lnTo>
                    <a:pt x="176" y="3643"/>
                  </a:lnTo>
                  <a:lnTo>
                    <a:pt x="308" y="3599"/>
                  </a:lnTo>
                  <a:lnTo>
                    <a:pt x="1098" y="2941"/>
                  </a:lnTo>
                  <a:lnTo>
                    <a:pt x="2853" y="2590"/>
                  </a:lnTo>
                  <a:lnTo>
                    <a:pt x="6144" y="1581"/>
                  </a:lnTo>
                  <a:lnTo>
                    <a:pt x="10488" y="1186"/>
                  </a:lnTo>
                  <a:lnTo>
                    <a:pt x="13647" y="922"/>
                  </a:lnTo>
                  <a:lnTo>
                    <a:pt x="16456" y="703"/>
                  </a:lnTo>
                  <a:lnTo>
                    <a:pt x="20361" y="352"/>
                  </a:lnTo>
                  <a:lnTo>
                    <a:pt x="20712" y="396"/>
                  </a:lnTo>
                  <a:lnTo>
                    <a:pt x="20844" y="396"/>
                  </a:lnTo>
                  <a:lnTo>
                    <a:pt x="20888" y="352"/>
                  </a:lnTo>
                  <a:lnTo>
                    <a:pt x="20932" y="264"/>
                  </a:lnTo>
                  <a:lnTo>
                    <a:pt x="20932" y="220"/>
                  </a:lnTo>
                  <a:lnTo>
                    <a:pt x="20888" y="133"/>
                  </a:lnTo>
                  <a:lnTo>
                    <a:pt x="20844" y="89"/>
                  </a:lnTo>
                  <a:lnTo>
                    <a:pt x="20800" y="89"/>
                  </a:lnTo>
                  <a:lnTo>
                    <a:pt x="2040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2" name="Google Shape;3152;p126"/>
            <p:cNvSpPr/>
            <p:nvPr/>
          </p:nvSpPr>
          <p:spPr>
            <a:xfrm>
              <a:off x="6085200" y="4649450"/>
              <a:ext cx="537550" cy="125075"/>
            </a:xfrm>
            <a:custGeom>
              <a:avLst/>
              <a:gdLst/>
              <a:ahLst/>
              <a:cxnLst/>
              <a:rect l="l" t="t" r="r" b="b"/>
              <a:pathLst>
                <a:path w="21502" h="5003" extrusionOk="0">
                  <a:moveTo>
                    <a:pt x="18255" y="1"/>
                  </a:moveTo>
                  <a:lnTo>
                    <a:pt x="13779" y="395"/>
                  </a:lnTo>
                  <a:lnTo>
                    <a:pt x="9478" y="834"/>
                  </a:lnTo>
                  <a:lnTo>
                    <a:pt x="6846" y="1229"/>
                  </a:lnTo>
                  <a:lnTo>
                    <a:pt x="6802" y="1229"/>
                  </a:lnTo>
                  <a:lnTo>
                    <a:pt x="5003" y="2238"/>
                  </a:lnTo>
                  <a:lnTo>
                    <a:pt x="3598" y="2765"/>
                  </a:lnTo>
                  <a:lnTo>
                    <a:pt x="1361" y="3292"/>
                  </a:lnTo>
                  <a:lnTo>
                    <a:pt x="1273" y="3335"/>
                  </a:lnTo>
                  <a:lnTo>
                    <a:pt x="439" y="4476"/>
                  </a:lnTo>
                  <a:lnTo>
                    <a:pt x="88" y="4696"/>
                  </a:lnTo>
                  <a:lnTo>
                    <a:pt x="44" y="4740"/>
                  </a:lnTo>
                  <a:lnTo>
                    <a:pt x="0" y="4783"/>
                  </a:lnTo>
                  <a:lnTo>
                    <a:pt x="0" y="4871"/>
                  </a:lnTo>
                  <a:lnTo>
                    <a:pt x="44" y="4915"/>
                  </a:lnTo>
                  <a:lnTo>
                    <a:pt x="88" y="5003"/>
                  </a:lnTo>
                  <a:lnTo>
                    <a:pt x="264" y="5003"/>
                  </a:lnTo>
                  <a:lnTo>
                    <a:pt x="658" y="4740"/>
                  </a:lnTo>
                  <a:lnTo>
                    <a:pt x="702" y="4696"/>
                  </a:lnTo>
                  <a:lnTo>
                    <a:pt x="1536" y="3599"/>
                  </a:lnTo>
                  <a:lnTo>
                    <a:pt x="3686" y="3116"/>
                  </a:lnTo>
                  <a:lnTo>
                    <a:pt x="3730" y="3116"/>
                  </a:lnTo>
                  <a:lnTo>
                    <a:pt x="5134" y="2546"/>
                  </a:lnTo>
                  <a:lnTo>
                    <a:pt x="5178" y="2546"/>
                  </a:lnTo>
                  <a:lnTo>
                    <a:pt x="6933" y="1536"/>
                  </a:lnTo>
                  <a:lnTo>
                    <a:pt x="9522" y="1185"/>
                  </a:lnTo>
                  <a:lnTo>
                    <a:pt x="13779" y="746"/>
                  </a:lnTo>
                  <a:lnTo>
                    <a:pt x="18255" y="352"/>
                  </a:lnTo>
                  <a:lnTo>
                    <a:pt x="19922" y="352"/>
                  </a:lnTo>
                  <a:lnTo>
                    <a:pt x="20624" y="527"/>
                  </a:lnTo>
                  <a:lnTo>
                    <a:pt x="21107" y="790"/>
                  </a:lnTo>
                  <a:lnTo>
                    <a:pt x="21151" y="834"/>
                  </a:lnTo>
                  <a:lnTo>
                    <a:pt x="21370" y="834"/>
                  </a:lnTo>
                  <a:lnTo>
                    <a:pt x="21458" y="790"/>
                  </a:lnTo>
                  <a:lnTo>
                    <a:pt x="21458" y="746"/>
                  </a:lnTo>
                  <a:lnTo>
                    <a:pt x="21502" y="659"/>
                  </a:lnTo>
                  <a:lnTo>
                    <a:pt x="21502" y="615"/>
                  </a:lnTo>
                  <a:lnTo>
                    <a:pt x="21458" y="571"/>
                  </a:lnTo>
                  <a:lnTo>
                    <a:pt x="21414" y="527"/>
                  </a:lnTo>
                  <a:lnTo>
                    <a:pt x="21326" y="483"/>
                  </a:lnTo>
                  <a:lnTo>
                    <a:pt x="21238" y="483"/>
                  </a:lnTo>
                  <a:lnTo>
                    <a:pt x="20800" y="220"/>
                  </a:lnTo>
                  <a:lnTo>
                    <a:pt x="20712" y="176"/>
                  </a:lnTo>
                  <a:lnTo>
                    <a:pt x="19966" y="44"/>
                  </a:lnTo>
                  <a:lnTo>
                    <a:pt x="1996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3" name="Google Shape;3153;p126"/>
            <p:cNvSpPr/>
            <p:nvPr/>
          </p:nvSpPr>
          <p:spPr>
            <a:xfrm>
              <a:off x="6057775" y="4612150"/>
              <a:ext cx="585825" cy="165675"/>
            </a:xfrm>
            <a:custGeom>
              <a:avLst/>
              <a:gdLst/>
              <a:ahLst/>
              <a:cxnLst/>
              <a:rect l="l" t="t" r="r" b="b"/>
              <a:pathLst>
                <a:path w="23433" h="6627" extrusionOk="0">
                  <a:moveTo>
                    <a:pt x="17509" y="1"/>
                  </a:moveTo>
                  <a:lnTo>
                    <a:pt x="16148" y="44"/>
                  </a:lnTo>
                  <a:lnTo>
                    <a:pt x="14832" y="132"/>
                  </a:lnTo>
                  <a:lnTo>
                    <a:pt x="13603" y="264"/>
                  </a:lnTo>
                  <a:lnTo>
                    <a:pt x="11848" y="396"/>
                  </a:lnTo>
                  <a:lnTo>
                    <a:pt x="11804" y="396"/>
                  </a:lnTo>
                  <a:lnTo>
                    <a:pt x="9786" y="747"/>
                  </a:lnTo>
                  <a:lnTo>
                    <a:pt x="9742" y="790"/>
                  </a:lnTo>
                  <a:lnTo>
                    <a:pt x="8469" y="1405"/>
                  </a:lnTo>
                  <a:lnTo>
                    <a:pt x="7284" y="2238"/>
                  </a:lnTo>
                  <a:lnTo>
                    <a:pt x="5441" y="3204"/>
                  </a:lnTo>
                  <a:lnTo>
                    <a:pt x="2282" y="3950"/>
                  </a:lnTo>
                  <a:lnTo>
                    <a:pt x="2194" y="3950"/>
                  </a:lnTo>
                  <a:lnTo>
                    <a:pt x="1580" y="4476"/>
                  </a:lnTo>
                  <a:lnTo>
                    <a:pt x="1536" y="4520"/>
                  </a:lnTo>
                  <a:lnTo>
                    <a:pt x="746" y="5793"/>
                  </a:lnTo>
                  <a:lnTo>
                    <a:pt x="88" y="6319"/>
                  </a:lnTo>
                  <a:lnTo>
                    <a:pt x="44" y="6363"/>
                  </a:lnTo>
                  <a:lnTo>
                    <a:pt x="0" y="6451"/>
                  </a:lnTo>
                  <a:lnTo>
                    <a:pt x="44" y="6495"/>
                  </a:lnTo>
                  <a:lnTo>
                    <a:pt x="44" y="6583"/>
                  </a:lnTo>
                  <a:lnTo>
                    <a:pt x="132" y="6627"/>
                  </a:lnTo>
                  <a:lnTo>
                    <a:pt x="176" y="6627"/>
                  </a:lnTo>
                  <a:lnTo>
                    <a:pt x="307" y="6583"/>
                  </a:lnTo>
                  <a:lnTo>
                    <a:pt x="1009" y="6056"/>
                  </a:lnTo>
                  <a:lnTo>
                    <a:pt x="1053" y="6012"/>
                  </a:lnTo>
                  <a:lnTo>
                    <a:pt x="1799" y="4740"/>
                  </a:lnTo>
                  <a:lnTo>
                    <a:pt x="2414" y="4257"/>
                  </a:lnTo>
                  <a:lnTo>
                    <a:pt x="5573" y="3555"/>
                  </a:lnTo>
                  <a:lnTo>
                    <a:pt x="5617" y="3555"/>
                  </a:lnTo>
                  <a:lnTo>
                    <a:pt x="7460" y="2546"/>
                  </a:lnTo>
                  <a:lnTo>
                    <a:pt x="8645" y="1712"/>
                  </a:lnTo>
                  <a:lnTo>
                    <a:pt x="9873" y="1098"/>
                  </a:lnTo>
                  <a:lnTo>
                    <a:pt x="11892" y="747"/>
                  </a:lnTo>
                  <a:lnTo>
                    <a:pt x="13603" y="615"/>
                  </a:lnTo>
                  <a:lnTo>
                    <a:pt x="14788" y="483"/>
                  </a:lnTo>
                  <a:lnTo>
                    <a:pt x="16060" y="396"/>
                  </a:lnTo>
                  <a:lnTo>
                    <a:pt x="17421" y="352"/>
                  </a:lnTo>
                  <a:lnTo>
                    <a:pt x="18737" y="352"/>
                  </a:lnTo>
                  <a:lnTo>
                    <a:pt x="19395" y="396"/>
                  </a:lnTo>
                  <a:lnTo>
                    <a:pt x="20054" y="483"/>
                  </a:lnTo>
                  <a:lnTo>
                    <a:pt x="20624" y="571"/>
                  </a:lnTo>
                  <a:lnTo>
                    <a:pt x="21195" y="703"/>
                  </a:lnTo>
                  <a:lnTo>
                    <a:pt x="21677" y="878"/>
                  </a:lnTo>
                  <a:lnTo>
                    <a:pt x="22160" y="1054"/>
                  </a:lnTo>
                  <a:lnTo>
                    <a:pt x="22555" y="1317"/>
                  </a:lnTo>
                  <a:lnTo>
                    <a:pt x="22862" y="1624"/>
                  </a:lnTo>
                  <a:lnTo>
                    <a:pt x="22950" y="1668"/>
                  </a:lnTo>
                  <a:lnTo>
                    <a:pt x="23213" y="1756"/>
                  </a:lnTo>
                  <a:lnTo>
                    <a:pt x="23345" y="1756"/>
                  </a:lnTo>
                  <a:lnTo>
                    <a:pt x="23389" y="1712"/>
                  </a:lnTo>
                  <a:lnTo>
                    <a:pt x="23432" y="1624"/>
                  </a:lnTo>
                  <a:lnTo>
                    <a:pt x="23432" y="1580"/>
                  </a:lnTo>
                  <a:lnTo>
                    <a:pt x="23432" y="1493"/>
                  </a:lnTo>
                  <a:lnTo>
                    <a:pt x="23389" y="1449"/>
                  </a:lnTo>
                  <a:lnTo>
                    <a:pt x="23301" y="1405"/>
                  </a:lnTo>
                  <a:lnTo>
                    <a:pt x="23081" y="1361"/>
                  </a:lnTo>
                  <a:lnTo>
                    <a:pt x="22730" y="1054"/>
                  </a:lnTo>
                  <a:lnTo>
                    <a:pt x="22335" y="790"/>
                  </a:lnTo>
                  <a:lnTo>
                    <a:pt x="21853" y="571"/>
                  </a:lnTo>
                  <a:lnTo>
                    <a:pt x="21326" y="396"/>
                  </a:lnTo>
                  <a:lnTo>
                    <a:pt x="20800" y="220"/>
                  </a:lnTo>
                  <a:lnTo>
                    <a:pt x="20185" y="132"/>
                  </a:lnTo>
                  <a:lnTo>
                    <a:pt x="19527" y="44"/>
                  </a:lnTo>
                  <a:lnTo>
                    <a:pt x="1886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4" name="Google Shape;3154;p126"/>
            <p:cNvSpPr/>
            <p:nvPr/>
          </p:nvSpPr>
          <p:spPr>
            <a:xfrm>
              <a:off x="6038025" y="4574850"/>
              <a:ext cx="634100" cy="202975"/>
            </a:xfrm>
            <a:custGeom>
              <a:avLst/>
              <a:gdLst/>
              <a:ahLst/>
              <a:cxnLst/>
              <a:rect l="l" t="t" r="r" b="b"/>
              <a:pathLst>
                <a:path w="25364" h="8119" extrusionOk="0">
                  <a:moveTo>
                    <a:pt x="14613" y="1"/>
                  </a:moveTo>
                  <a:lnTo>
                    <a:pt x="12155" y="220"/>
                  </a:lnTo>
                  <a:lnTo>
                    <a:pt x="12111" y="220"/>
                  </a:lnTo>
                  <a:lnTo>
                    <a:pt x="11014" y="571"/>
                  </a:lnTo>
                  <a:lnTo>
                    <a:pt x="10970" y="615"/>
                  </a:lnTo>
                  <a:lnTo>
                    <a:pt x="10181" y="1229"/>
                  </a:lnTo>
                  <a:lnTo>
                    <a:pt x="8162" y="2853"/>
                  </a:lnTo>
                  <a:lnTo>
                    <a:pt x="6319" y="3818"/>
                  </a:lnTo>
                  <a:lnTo>
                    <a:pt x="5573" y="4082"/>
                  </a:lnTo>
                  <a:lnTo>
                    <a:pt x="4915" y="4301"/>
                  </a:lnTo>
                  <a:lnTo>
                    <a:pt x="4345" y="4389"/>
                  </a:lnTo>
                  <a:lnTo>
                    <a:pt x="3862" y="4476"/>
                  </a:lnTo>
                  <a:lnTo>
                    <a:pt x="3379" y="4520"/>
                  </a:lnTo>
                  <a:lnTo>
                    <a:pt x="2940" y="4652"/>
                  </a:lnTo>
                  <a:lnTo>
                    <a:pt x="2545" y="4784"/>
                  </a:lnTo>
                  <a:lnTo>
                    <a:pt x="2151" y="5003"/>
                  </a:lnTo>
                  <a:lnTo>
                    <a:pt x="1756" y="5398"/>
                  </a:lnTo>
                  <a:lnTo>
                    <a:pt x="1317" y="5881"/>
                  </a:lnTo>
                  <a:lnTo>
                    <a:pt x="922" y="6583"/>
                  </a:lnTo>
                  <a:lnTo>
                    <a:pt x="439" y="7504"/>
                  </a:lnTo>
                  <a:lnTo>
                    <a:pt x="88" y="7811"/>
                  </a:lnTo>
                  <a:lnTo>
                    <a:pt x="44" y="7855"/>
                  </a:lnTo>
                  <a:lnTo>
                    <a:pt x="0" y="7943"/>
                  </a:lnTo>
                  <a:lnTo>
                    <a:pt x="0" y="7987"/>
                  </a:lnTo>
                  <a:lnTo>
                    <a:pt x="44" y="8075"/>
                  </a:lnTo>
                  <a:lnTo>
                    <a:pt x="132" y="8119"/>
                  </a:lnTo>
                  <a:lnTo>
                    <a:pt x="176" y="8119"/>
                  </a:lnTo>
                  <a:lnTo>
                    <a:pt x="308" y="8075"/>
                  </a:lnTo>
                  <a:lnTo>
                    <a:pt x="702" y="7724"/>
                  </a:lnTo>
                  <a:lnTo>
                    <a:pt x="746" y="7680"/>
                  </a:lnTo>
                  <a:lnTo>
                    <a:pt x="1185" y="6802"/>
                  </a:lnTo>
                  <a:lnTo>
                    <a:pt x="1580" y="6144"/>
                  </a:lnTo>
                  <a:lnTo>
                    <a:pt x="1931" y="5661"/>
                  </a:lnTo>
                  <a:lnTo>
                    <a:pt x="2282" y="5354"/>
                  </a:lnTo>
                  <a:lnTo>
                    <a:pt x="2677" y="5135"/>
                  </a:lnTo>
                  <a:lnTo>
                    <a:pt x="3028" y="4959"/>
                  </a:lnTo>
                  <a:lnTo>
                    <a:pt x="3467" y="4871"/>
                  </a:lnTo>
                  <a:lnTo>
                    <a:pt x="3906" y="4827"/>
                  </a:lnTo>
                  <a:lnTo>
                    <a:pt x="4432" y="4740"/>
                  </a:lnTo>
                  <a:lnTo>
                    <a:pt x="5003" y="4608"/>
                  </a:lnTo>
                  <a:lnTo>
                    <a:pt x="5705" y="4433"/>
                  </a:lnTo>
                  <a:lnTo>
                    <a:pt x="6451" y="4125"/>
                  </a:lnTo>
                  <a:lnTo>
                    <a:pt x="8338" y="3160"/>
                  </a:lnTo>
                  <a:lnTo>
                    <a:pt x="8382" y="3116"/>
                  </a:lnTo>
                  <a:lnTo>
                    <a:pt x="10400" y="1493"/>
                  </a:lnTo>
                  <a:lnTo>
                    <a:pt x="11146" y="878"/>
                  </a:lnTo>
                  <a:lnTo>
                    <a:pt x="12199" y="571"/>
                  </a:lnTo>
                  <a:lnTo>
                    <a:pt x="14656" y="352"/>
                  </a:lnTo>
                  <a:lnTo>
                    <a:pt x="17947" y="396"/>
                  </a:lnTo>
                  <a:lnTo>
                    <a:pt x="21063" y="747"/>
                  </a:lnTo>
                  <a:lnTo>
                    <a:pt x="22204" y="1054"/>
                  </a:lnTo>
                  <a:lnTo>
                    <a:pt x="23652" y="1844"/>
                  </a:lnTo>
                  <a:lnTo>
                    <a:pt x="24705" y="2721"/>
                  </a:lnTo>
                  <a:lnTo>
                    <a:pt x="24749" y="2721"/>
                  </a:lnTo>
                  <a:lnTo>
                    <a:pt x="25144" y="2853"/>
                  </a:lnTo>
                  <a:lnTo>
                    <a:pt x="25188" y="2853"/>
                  </a:lnTo>
                  <a:lnTo>
                    <a:pt x="25276" y="2809"/>
                  </a:lnTo>
                  <a:lnTo>
                    <a:pt x="25319" y="2765"/>
                  </a:lnTo>
                  <a:lnTo>
                    <a:pt x="25363" y="2721"/>
                  </a:lnTo>
                  <a:lnTo>
                    <a:pt x="25363" y="2633"/>
                  </a:lnTo>
                  <a:lnTo>
                    <a:pt x="25319" y="2590"/>
                  </a:lnTo>
                  <a:lnTo>
                    <a:pt x="25276" y="2546"/>
                  </a:lnTo>
                  <a:lnTo>
                    <a:pt x="25232" y="2502"/>
                  </a:lnTo>
                  <a:lnTo>
                    <a:pt x="24881" y="2414"/>
                  </a:lnTo>
                  <a:lnTo>
                    <a:pt x="23871" y="1580"/>
                  </a:lnTo>
                  <a:lnTo>
                    <a:pt x="23827" y="1536"/>
                  </a:lnTo>
                  <a:lnTo>
                    <a:pt x="22379" y="747"/>
                  </a:lnTo>
                  <a:lnTo>
                    <a:pt x="22336" y="747"/>
                  </a:lnTo>
                  <a:lnTo>
                    <a:pt x="21151" y="396"/>
                  </a:lnTo>
                  <a:lnTo>
                    <a:pt x="17991" y="45"/>
                  </a:lnTo>
                  <a:lnTo>
                    <a:pt x="1461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5" name="Google Shape;3155;p126"/>
            <p:cNvSpPr/>
            <p:nvPr/>
          </p:nvSpPr>
          <p:spPr>
            <a:xfrm>
              <a:off x="5408325" y="4697725"/>
              <a:ext cx="1298900" cy="349975"/>
            </a:xfrm>
            <a:custGeom>
              <a:avLst/>
              <a:gdLst/>
              <a:ahLst/>
              <a:cxnLst/>
              <a:rect l="l" t="t" r="r" b="b"/>
              <a:pathLst>
                <a:path w="51956" h="13999" extrusionOk="0">
                  <a:moveTo>
                    <a:pt x="48621" y="0"/>
                  </a:moveTo>
                  <a:lnTo>
                    <a:pt x="45330" y="527"/>
                  </a:lnTo>
                  <a:lnTo>
                    <a:pt x="42916" y="922"/>
                  </a:lnTo>
                  <a:lnTo>
                    <a:pt x="40371" y="1273"/>
                  </a:lnTo>
                  <a:lnTo>
                    <a:pt x="35983" y="1755"/>
                  </a:lnTo>
                  <a:lnTo>
                    <a:pt x="31946" y="2414"/>
                  </a:lnTo>
                  <a:lnTo>
                    <a:pt x="29401" y="2721"/>
                  </a:lnTo>
                  <a:lnTo>
                    <a:pt x="29357" y="2721"/>
                  </a:lnTo>
                  <a:lnTo>
                    <a:pt x="27163" y="3774"/>
                  </a:lnTo>
                  <a:lnTo>
                    <a:pt x="27119" y="3774"/>
                  </a:lnTo>
                  <a:lnTo>
                    <a:pt x="25408" y="5003"/>
                  </a:lnTo>
                  <a:lnTo>
                    <a:pt x="21283" y="7943"/>
                  </a:lnTo>
                  <a:lnTo>
                    <a:pt x="20713" y="8074"/>
                  </a:lnTo>
                  <a:lnTo>
                    <a:pt x="17685" y="7986"/>
                  </a:lnTo>
                  <a:lnTo>
                    <a:pt x="15359" y="7811"/>
                  </a:lnTo>
                  <a:lnTo>
                    <a:pt x="11717" y="7372"/>
                  </a:lnTo>
                  <a:lnTo>
                    <a:pt x="9567" y="6977"/>
                  </a:lnTo>
                  <a:lnTo>
                    <a:pt x="9523" y="6977"/>
                  </a:lnTo>
                  <a:lnTo>
                    <a:pt x="8777" y="7197"/>
                  </a:lnTo>
                  <a:lnTo>
                    <a:pt x="6013" y="8162"/>
                  </a:lnTo>
                  <a:lnTo>
                    <a:pt x="6013" y="8206"/>
                  </a:lnTo>
                  <a:lnTo>
                    <a:pt x="5091" y="8732"/>
                  </a:lnTo>
                  <a:lnTo>
                    <a:pt x="5047" y="8776"/>
                  </a:lnTo>
                  <a:lnTo>
                    <a:pt x="3511" y="10488"/>
                  </a:lnTo>
                  <a:lnTo>
                    <a:pt x="1537" y="11760"/>
                  </a:lnTo>
                  <a:lnTo>
                    <a:pt x="1493" y="11804"/>
                  </a:lnTo>
                  <a:lnTo>
                    <a:pt x="45" y="13735"/>
                  </a:lnTo>
                  <a:lnTo>
                    <a:pt x="1" y="13779"/>
                  </a:lnTo>
                  <a:lnTo>
                    <a:pt x="1" y="13823"/>
                  </a:lnTo>
                  <a:lnTo>
                    <a:pt x="45" y="13910"/>
                  </a:lnTo>
                  <a:lnTo>
                    <a:pt x="89" y="13954"/>
                  </a:lnTo>
                  <a:lnTo>
                    <a:pt x="176" y="13998"/>
                  </a:lnTo>
                  <a:lnTo>
                    <a:pt x="264" y="13998"/>
                  </a:lnTo>
                  <a:lnTo>
                    <a:pt x="308" y="13910"/>
                  </a:lnTo>
                  <a:lnTo>
                    <a:pt x="1756" y="12023"/>
                  </a:lnTo>
                  <a:lnTo>
                    <a:pt x="3731" y="10751"/>
                  </a:lnTo>
                  <a:lnTo>
                    <a:pt x="5310" y="9040"/>
                  </a:lnTo>
                  <a:lnTo>
                    <a:pt x="6144" y="8513"/>
                  </a:lnTo>
                  <a:lnTo>
                    <a:pt x="8865" y="7504"/>
                  </a:lnTo>
                  <a:lnTo>
                    <a:pt x="9567" y="7328"/>
                  </a:lnTo>
                  <a:lnTo>
                    <a:pt x="11673" y="7723"/>
                  </a:lnTo>
                  <a:lnTo>
                    <a:pt x="15315" y="8162"/>
                  </a:lnTo>
                  <a:lnTo>
                    <a:pt x="17641" y="8338"/>
                  </a:lnTo>
                  <a:lnTo>
                    <a:pt x="20713" y="8425"/>
                  </a:lnTo>
                  <a:lnTo>
                    <a:pt x="20800" y="8425"/>
                  </a:lnTo>
                  <a:lnTo>
                    <a:pt x="21415" y="8250"/>
                  </a:lnTo>
                  <a:lnTo>
                    <a:pt x="21459" y="8250"/>
                  </a:lnTo>
                  <a:lnTo>
                    <a:pt x="25627" y="5310"/>
                  </a:lnTo>
                  <a:lnTo>
                    <a:pt x="27295" y="4081"/>
                  </a:lnTo>
                  <a:lnTo>
                    <a:pt x="29489" y="3072"/>
                  </a:lnTo>
                  <a:lnTo>
                    <a:pt x="31990" y="2765"/>
                  </a:lnTo>
                  <a:lnTo>
                    <a:pt x="36027" y="2107"/>
                  </a:lnTo>
                  <a:lnTo>
                    <a:pt x="40415" y="1624"/>
                  </a:lnTo>
                  <a:lnTo>
                    <a:pt x="43004" y="1273"/>
                  </a:lnTo>
                  <a:lnTo>
                    <a:pt x="45417" y="878"/>
                  </a:lnTo>
                  <a:lnTo>
                    <a:pt x="48664" y="351"/>
                  </a:lnTo>
                  <a:lnTo>
                    <a:pt x="51736" y="1053"/>
                  </a:lnTo>
                  <a:lnTo>
                    <a:pt x="51868" y="1053"/>
                  </a:lnTo>
                  <a:lnTo>
                    <a:pt x="51912" y="1009"/>
                  </a:lnTo>
                  <a:lnTo>
                    <a:pt x="51955" y="922"/>
                  </a:lnTo>
                  <a:lnTo>
                    <a:pt x="51955" y="878"/>
                  </a:lnTo>
                  <a:lnTo>
                    <a:pt x="51912" y="790"/>
                  </a:lnTo>
                  <a:lnTo>
                    <a:pt x="51868" y="746"/>
                  </a:lnTo>
                  <a:lnTo>
                    <a:pt x="51824" y="702"/>
                  </a:lnTo>
                  <a:lnTo>
                    <a:pt x="48708" y="44"/>
                  </a:lnTo>
                  <a:lnTo>
                    <a:pt x="4862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6" name="Google Shape;3156;p126"/>
            <p:cNvSpPr/>
            <p:nvPr/>
          </p:nvSpPr>
          <p:spPr>
            <a:xfrm>
              <a:off x="5018900" y="3079625"/>
              <a:ext cx="854600" cy="1977925"/>
            </a:xfrm>
            <a:custGeom>
              <a:avLst/>
              <a:gdLst/>
              <a:ahLst/>
              <a:cxnLst/>
              <a:rect l="l" t="t" r="r" b="b"/>
              <a:pathLst>
                <a:path w="34184" h="79117" extrusionOk="0">
                  <a:moveTo>
                    <a:pt x="34052" y="1"/>
                  </a:moveTo>
                  <a:lnTo>
                    <a:pt x="33964" y="45"/>
                  </a:lnTo>
                  <a:lnTo>
                    <a:pt x="33920" y="45"/>
                  </a:lnTo>
                  <a:lnTo>
                    <a:pt x="31507" y="2063"/>
                  </a:lnTo>
                  <a:lnTo>
                    <a:pt x="28567" y="4433"/>
                  </a:lnTo>
                  <a:lnTo>
                    <a:pt x="23784" y="8250"/>
                  </a:lnTo>
                  <a:lnTo>
                    <a:pt x="20712" y="10357"/>
                  </a:lnTo>
                  <a:lnTo>
                    <a:pt x="17816" y="11497"/>
                  </a:lnTo>
                  <a:lnTo>
                    <a:pt x="14174" y="12770"/>
                  </a:lnTo>
                  <a:lnTo>
                    <a:pt x="14130" y="12770"/>
                  </a:lnTo>
                  <a:lnTo>
                    <a:pt x="12155" y="13735"/>
                  </a:lnTo>
                  <a:lnTo>
                    <a:pt x="10093" y="14306"/>
                  </a:lnTo>
                  <a:lnTo>
                    <a:pt x="6275" y="16456"/>
                  </a:lnTo>
                  <a:lnTo>
                    <a:pt x="6231" y="16500"/>
                  </a:lnTo>
                  <a:lnTo>
                    <a:pt x="5661" y="17070"/>
                  </a:lnTo>
                  <a:lnTo>
                    <a:pt x="5661" y="17158"/>
                  </a:lnTo>
                  <a:lnTo>
                    <a:pt x="5090" y="18650"/>
                  </a:lnTo>
                  <a:lnTo>
                    <a:pt x="4432" y="21678"/>
                  </a:lnTo>
                  <a:lnTo>
                    <a:pt x="4432" y="21722"/>
                  </a:lnTo>
                  <a:lnTo>
                    <a:pt x="4432" y="23696"/>
                  </a:lnTo>
                  <a:lnTo>
                    <a:pt x="4432" y="23740"/>
                  </a:lnTo>
                  <a:lnTo>
                    <a:pt x="4783" y="25846"/>
                  </a:lnTo>
                  <a:lnTo>
                    <a:pt x="5134" y="27382"/>
                  </a:lnTo>
                  <a:lnTo>
                    <a:pt x="5442" y="28742"/>
                  </a:lnTo>
                  <a:lnTo>
                    <a:pt x="5661" y="30015"/>
                  </a:lnTo>
                  <a:lnTo>
                    <a:pt x="5793" y="31244"/>
                  </a:lnTo>
                  <a:lnTo>
                    <a:pt x="5880" y="32516"/>
                  </a:lnTo>
                  <a:lnTo>
                    <a:pt x="5836" y="33789"/>
                  </a:lnTo>
                  <a:lnTo>
                    <a:pt x="5749" y="35149"/>
                  </a:lnTo>
                  <a:lnTo>
                    <a:pt x="5573" y="36685"/>
                  </a:lnTo>
                  <a:lnTo>
                    <a:pt x="5310" y="39230"/>
                  </a:lnTo>
                  <a:lnTo>
                    <a:pt x="5003" y="41731"/>
                  </a:lnTo>
                  <a:lnTo>
                    <a:pt x="4520" y="45066"/>
                  </a:lnTo>
                  <a:lnTo>
                    <a:pt x="3686" y="48489"/>
                  </a:lnTo>
                  <a:lnTo>
                    <a:pt x="3291" y="51429"/>
                  </a:lnTo>
                  <a:lnTo>
                    <a:pt x="3116" y="53886"/>
                  </a:lnTo>
                  <a:lnTo>
                    <a:pt x="2853" y="55553"/>
                  </a:lnTo>
                  <a:lnTo>
                    <a:pt x="2107" y="57967"/>
                  </a:lnTo>
                  <a:lnTo>
                    <a:pt x="1185" y="60468"/>
                  </a:lnTo>
                  <a:lnTo>
                    <a:pt x="44" y="64593"/>
                  </a:lnTo>
                  <a:lnTo>
                    <a:pt x="44" y="64636"/>
                  </a:lnTo>
                  <a:lnTo>
                    <a:pt x="0" y="66611"/>
                  </a:lnTo>
                  <a:lnTo>
                    <a:pt x="88" y="69332"/>
                  </a:lnTo>
                  <a:lnTo>
                    <a:pt x="132" y="69419"/>
                  </a:lnTo>
                  <a:lnTo>
                    <a:pt x="1975" y="71701"/>
                  </a:lnTo>
                  <a:lnTo>
                    <a:pt x="5134" y="75168"/>
                  </a:lnTo>
                  <a:lnTo>
                    <a:pt x="7153" y="77274"/>
                  </a:lnTo>
                  <a:lnTo>
                    <a:pt x="8864" y="79029"/>
                  </a:lnTo>
                  <a:lnTo>
                    <a:pt x="8908" y="79073"/>
                  </a:lnTo>
                  <a:lnTo>
                    <a:pt x="8996" y="79117"/>
                  </a:lnTo>
                  <a:lnTo>
                    <a:pt x="9040" y="79073"/>
                  </a:lnTo>
                  <a:lnTo>
                    <a:pt x="9127" y="79029"/>
                  </a:lnTo>
                  <a:lnTo>
                    <a:pt x="9171" y="78985"/>
                  </a:lnTo>
                  <a:lnTo>
                    <a:pt x="9171" y="78941"/>
                  </a:lnTo>
                  <a:lnTo>
                    <a:pt x="9171" y="78854"/>
                  </a:lnTo>
                  <a:lnTo>
                    <a:pt x="9127" y="78810"/>
                  </a:lnTo>
                  <a:lnTo>
                    <a:pt x="5398" y="74948"/>
                  </a:lnTo>
                  <a:lnTo>
                    <a:pt x="2238" y="71482"/>
                  </a:lnTo>
                  <a:lnTo>
                    <a:pt x="439" y="69244"/>
                  </a:lnTo>
                  <a:lnTo>
                    <a:pt x="351" y="66611"/>
                  </a:lnTo>
                  <a:lnTo>
                    <a:pt x="395" y="64680"/>
                  </a:lnTo>
                  <a:lnTo>
                    <a:pt x="1492" y="60599"/>
                  </a:lnTo>
                  <a:lnTo>
                    <a:pt x="2458" y="58098"/>
                  </a:lnTo>
                  <a:lnTo>
                    <a:pt x="3204" y="55641"/>
                  </a:lnTo>
                  <a:lnTo>
                    <a:pt x="3467" y="53886"/>
                  </a:lnTo>
                  <a:lnTo>
                    <a:pt x="3642" y="51429"/>
                  </a:lnTo>
                  <a:lnTo>
                    <a:pt x="4037" y="48532"/>
                  </a:lnTo>
                  <a:lnTo>
                    <a:pt x="4827" y="45110"/>
                  </a:lnTo>
                  <a:lnTo>
                    <a:pt x="5354" y="41775"/>
                  </a:lnTo>
                  <a:lnTo>
                    <a:pt x="5661" y="39274"/>
                  </a:lnTo>
                  <a:lnTo>
                    <a:pt x="5924" y="36729"/>
                  </a:lnTo>
                  <a:lnTo>
                    <a:pt x="6100" y="35193"/>
                  </a:lnTo>
                  <a:lnTo>
                    <a:pt x="6188" y="33789"/>
                  </a:lnTo>
                  <a:lnTo>
                    <a:pt x="6231" y="32472"/>
                  </a:lnTo>
                  <a:lnTo>
                    <a:pt x="6144" y="31244"/>
                  </a:lnTo>
                  <a:lnTo>
                    <a:pt x="6012" y="30015"/>
                  </a:lnTo>
                  <a:lnTo>
                    <a:pt x="5793" y="28699"/>
                  </a:lnTo>
                  <a:lnTo>
                    <a:pt x="5485" y="27294"/>
                  </a:lnTo>
                  <a:lnTo>
                    <a:pt x="5090" y="25759"/>
                  </a:lnTo>
                  <a:lnTo>
                    <a:pt x="4783" y="23696"/>
                  </a:lnTo>
                  <a:lnTo>
                    <a:pt x="4783" y="21765"/>
                  </a:lnTo>
                  <a:lnTo>
                    <a:pt x="5442" y="18738"/>
                  </a:lnTo>
                  <a:lnTo>
                    <a:pt x="5968" y="17290"/>
                  </a:lnTo>
                  <a:lnTo>
                    <a:pt x="6451" y="16719"/>
                  </a:lnTo>
                  <a:lnTo>
                    <a:pt x="10225" y="14613"/>
                  </a:lnTo>
                  <a:lnTo>
                    <a:pt x="12287" y="14042"/>
                  </a:lnTo>
                  <a:lnTo>
                    <a:pt x="12331" y="14042"/>
                  </a:lnTo>
                  <a:lnTo>
                    <a:pt x="14305" y="13121"/>
                  </a:lnTo>
                  <a:lnTo>
                    <a:pt x="17947" y="11805"/>
                  </a:lnTo>
                  <a:lnTo>
                    <a:pt x="20844" y="10664"/>
                  </a:lnTo>
                  <a:lnTo>
                    <a:pt x="20887" y="10664"/>
                  </a:lnTo>
                  <a:lnTo>
                    <a:pt x="24003" y="8514"/>
                  </a:lnTo>
                  <a:lnTo>
                    <a:pt x="28786" y="4696"/>
                  </a:lnTo>
                  <a:lnTo>
                    <a:pt x="31726" y="2326"/>
                  </a:lnTo>
                  <a:lnTo>
                    <a:pt x="34139" y="352"/>
                  </a:lnTo>
                  <a:lnTo>
                    <a:pt x="34183" y="264"/>
                  </a:lnTo>
                  <a:lnTo>
                    <a:pt x="34183" y="220"/>
                  </a:lnTo>
                  <a:lnTo>
                    <a:pt x="34183" y="132"/>
                  </a:lnTo>
                  <a:lnTo>
                    <a:pt x="34139" y="89"/>
                  </a:lnTo>
                  <a:lnTo>
                    <a:pt x="34096" y="45"/>
                  </a:lnTo>
                  <a:lnTo>
                    <a:pt x="3405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7" name="Google Shape;3157;p126"/>
            <p:cNvSpPr/>
            <p:nvPr/>
          </p:nvSpPr>
          <p:spPr>
            <a:xfrm>
              <a:off x="5485125" y="4868850"/>
              <a:ext cx="646175" cy="158000"/>
            </a:xfrm>
            <a:custGeom>
              <a:avLst/>
              <a:gdLst/>
              <a:ahLst/>
              <a:cxnLst/>
              <a:rect l="l" t="t" r="r" b="b"/>
              <a:pathLst>
                <a:path w="25847" h="6320" extrusionOk="0">
                  <a:moveTo>
                    <a:pt x="25627" y="1"/>
                  </a:moveTo>
                  <a:lnTo>
                    <a:pt x="24179" y="176"/>
                  </a:lnTo>
                  <a:lnTo>
                    <a:pt x="24135" y="176"/>
                  </a:lnTo>
                  <a:lnTo>
                    <a:pt x="22775" y="659"/>
                  </a:lnTo>
                  <a:lnTo>
                    <a:pt x="22731" y="703"/>
                  </a:lnTo>
                  <a:lnTo>
                    <a:pt x="21239" y="1449"/>
                  </a:lnTo>
                  <a:lnTo>
                    <a:pt x="18035" y="3511"/>
                  </a:lnTo>
                  <a:lnTo>
                    <a:pt x="17465" y="3687"/>
                  </a:lnTo>
                  <a:lnTo>
                    <a:pt x="14393" y="3555"/>
                  </a:lnTo>
                  <a:lnTo>
                    <a:pt x="11936" y="3423"/>
                  </a:lnTo>
                  <a:lnTo>
                    <a:pt x="7811" y="3204"/>
                  </a:lnTo>
                  <a:lnTo>
                    <a:pt x="4827" y="3204"/>
                  </a:lnTo>
                  <a:lnTo>
                    <a:pt x="4740" y="3248"/>
                  </a:lnTo>
                  <a:lnTo>
                    <a:pt x="3292" y="4169"/>
                  </a:lnTo>
                  <a:lnTo>
                    <a:pt x="88" y="5968"/>
                  </a:lnTo>
                  <a:lnTo>
                    <a:pt x="1" y="6012"/>
                  </a:lnTo>
                  <a:lnTo>
                    <a:pt x="1" y="6056"/>
                  </a:lnTo>
                  <a:lnTo>
                    <a:pt x="1" y="6144"/>
                  </a:lnTo>
                  <a:lnTo>
                    <a:pt x="1" y="6188"/>
                  </a:lnTo>
                  <a:lnTo>
                    <a:pt x="88" y="6275"/>
                  </a:lnTo>
                  <a:lnTo>
                    <a:pt x="176" y="6319"/>
                  </a:lnTo>
                  <a:lnTo>
                    <a:pt x="264" y="6275"/>
                  </a:lnTo>
                  <a:lnTo>
                    <a:pt x="3467" y="4432"/>
                  </a:lnTo>
                  <a:lnTo>
                    <a:pt x="4871" y="3555"/>
                  </a:lnTo>
                  <a:lnTo>
                    <a:pt x="7767" y="3555"/>
                  </a:lnTo>
                  <a:lnTo>
                    <a:pt x="11892" y="3774"/>
                  </a:lnTo>
                  <a:lnTo>
                    <a:pt x="14350" y="3906"/>
                  </a:lnTo>
                  <a:lnTo>
                    <a:pt x="17465" y="4038"/>
                  </a:lnTo>
                  <a:lnTo>
                    <a:pt x="17509" y="4038"/>
                  </a:lnTo>
                  <a:lnTo>
                    <a:pt x="18167" y="3862"/>
                  </a:lnTo>
                  <a:lnTo>
                    <a:pt x="18211" y="3818"/>
                  </a:lnTo>
                  <a:lnTo>
                    <a:pt x="21414" y="1756"/>
                  </a:lnTo>
                  <a:lnTo>
                    <a:pt x="22862" y="1010"/>
                  </a:lnTo>
                  <a:lnTo>
                    <a:pt x="24267" y="527"/>
                  </a:lnTo>
                  <a:lnTo>
                    <a:pt x="25671" y="352"/>
                  </a:lnTo>
                  <a:lnTo>
                    <a:pt x="25758" y="352"/>
                  </a:lnTo>
                  <a:lnTo>
                    <a:pt x="25802" y="308"/>
                  </a:lnTo>
                  <a:lnTo>
                    <a:pt x="25846" y="220"/>
                  </a:lnTo>
                  <a:lnTo>
                    <a:pt x="25846" y="176"/>
                  </a:lnTo>
                  <a:lnTo>
                    <a:pt x="25802" y="88"/>
                  </a:lnTo>
                  <a:lnTo>
                    <a:pt x="25758" y="44"/>
                  </a:lnTo>
                  <a:lnTo>
                    <a:pt x="2571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8" name="Google Shape;3158;p126"/>
            <p:cNvSpPr/>
            <p:nvPr/>
          </p:nvSpPr>
          <p:spPr>
            <a:xfrm>
              <a:off x="4868600" y="2894225"/>
              <a:ext cx="799750" cy="2106300"/>
            </a:xfrm>
            <a:custGeom>
              <a:avLst/>
              <a:gdLst/>
              <a:ahLst/>
              <a:cxnLst/>
              <a:rect l="l" t="t" r="r" b="b"/>
              <a:pathLst>
                <a:path w="31990" h="84252" extrusionOk="0">
                  <a:moveTo>
                    <a:pt x="31770" y="1"/>
                  </a:moveTo>
                  <a:lnTo>
                    <a:pt x="31682" y="45"/>
                  </a:lnTo>
                  <a:lnTo>
                    <a:pt x="30147" y="1186"/>
                  </a:lnTo>
                  <a:lnTo>
                    <a:pt x="27689" y="2897"/>
                  </a:lnTo>
                  <a:lnTo>
                    <a:pt x="27645" y="2941"/>
                  </a:lnTo>
                  <a:lnTo>
                    <a:pt x="25978" y="7197"/>
                  </a:lnTo>
                  <a:lnTo>
                    <a:pt x="25495" y="8514"/>
                  </a:lnTo>
                  <a:lnTo>
                    <a:pt x="25144" y="9172"/>
                  </a:lnTo>
                  <a:lnTo>
                    <a:pt x="21897" y="11498"/>
                  </a:lnTo>
                  <a:lnTo>
                    <a:pt x="17641" y="15096"/>
                  </a:lnTo>
                  <a:lnTo>
                    <a:pt x="15447" y="15973"/>
                  </a:lnTo>
                  <a:lnTo>
                    <a:pt x="15447" y="16017"/>
                  </a:lnTo>
                  <a:lnTo>
                    <a:pt x="11805" y="18475"/>
                  </a:lnTo>
                  <a:lnTo>
                    <a:pt x="9918" y="19528"/>
                  </a:lnTo>
                  <a:lnTo>
                    <a:pt x="7417" y="20361"/>
                  </a:lnTo>
                  <a:lnTo>
                    <a:pt x="7417" y="20405"/>
                  </a:lnTo>
                  <a:lnTo>
                    <a:pt x="5223" y="21810"/>
                  </a:lnTo>
                  <a:lnTo>
                    <a:pt x="3906" y="22775"/>
                  </a:lnTo>
                  <a:lnTo>
                    <a:pt x="1888" y="23828"/>
                  </a:lnTo>
                  <a:lnTo>
                    <a:pt x="1844" y="23916"/>
                  </a:lnTo>
                  <a:lnTo>
                    <a:pt x="1493" y="24618"/>
                  </a:lnTo>
                  <a:lnTo>
                    <a:pt x="1449" y="24706"/>
                  </a:lnTo>
                  <a:lnTo>
                    <a:pt x="1405" y="25276"/>
                  </a:lnTo>
                  <a:lnTo>
                    <a:pt x="1449" y="25364"/>
                  </a:lnTo>
                  <a:lnTo>
                    <a:pt x="1844" y="26066"/>
                  </a:lnTo>
                  <a:lnTo>
                    <a:pt x="4125" y="34798"/>
                  </a:lnTo>
                  <a:lnTo>
                    <a:pt x="4564" y="37782"/>
                  </a:lnTo>
                  <a:lnTo>
                    <a:pt x="4652" y="41249"/>
                  </a:lnTo>
                  <a:lnTo>
                    <a:pt x="4520" y="44715"/>
                  </a:lnTo>
                  <a:lnTo>
                    <a:pt x="4345" y="47436"/>
                  </a:lnTo>
                  <a:lnTo>
                    <a:pt x="4125" y="51209"/>
                  </a:lnTo>
                  <a:lnTo>
                    <a:pt x="3555" y="55861"/>
                  </a:lnTo>
                  <a:lnTo>
                    <a:pt x="2765" y="61916"/>
                  </a:lnTo>
                  <a:lnTo>
                    <a:pt x="2195" y="64812"/>
                  </a:lnTo>
                  <a:lnTo>
                    <a:pt x="1449" y="67270"/>
                  </a:lnTo>
                  <a:lnTo>
                    <a:pt x="966" y="69376"/>
                  </a:lnTo>
                  <a:lnTo>
                    <a:pt x="220" y="71833"/>
                  </a:lnTo>
                  <a:lnTo>
                    <a:pt x="45" y="74247"/>
                  </a:lnTo>
                  <a:lnTo>
                    <a:pt x="1" y="76748"/>
                  </a:lnTo>
                  <a:lnTo>
                    <a:pt x="1" y="76792"/>
                  </a:lnTo>
                  <a:lnTo>
                    <a:pt x="176" y="78020"/>
                  </a:lnTo>
                  <a:lnTo>
                    <a:pt x="176" y="78064"/>
                  </a:lnTo>
                  <a:lnTo>
                    <a:pt x="966" y="80653"/>
                  </a:lnTo>
                  <a:lnTo>
                    <a:pt x="1537" y="82189"/>
                  </a:lnTo>
                  <a:lnTo>
                    <a:pt x="1580" y="82233"/>
                  </a:lnTo>
                  <a:lnTo>
                    <a:pt x="2063" y="82935"/>
                  </a:lnTo>
                  <a:lnTo>
                    <a:pt x="2107" y="82979"/>
                  </a:lnTo>
                  <a:lnTo>
                    <a:pt x="3950" y="84207"/>
                  </a:lnTo>
                  <a:lnTo>
                    <a:pt x="4082" y="84251"/>
                  </a:lnTo>
                  <a:lnTo>
                    <a:pt x="4125" y="84251"/>
                  </a:lnTo>
                  <a:lnTo>
                    <a:pt x="4213" y="84163"/>
                  </a:lnTo>
                  <a:lnTo>
                    <a:pt x="4213" y="84120"/>
                  </a:lnTo>
                  <a:lnTo>
                    <a:pt x="4213" y="84032"/>
                  </a:lnTo>
                  <a:lnTo>
                    <a:pt x="4213" y="83988"/>
                  </a:lnTo>
                  <a:lnTo>
                    <a:pt x="4169" y="83944"/>
                  </a:lnTo>
                  <a:lnTo>
                    <a:pt x="2326" y="82715"/>
                  </a:lnTo>
                  <a:lnTo>
                    <a:pt x="1844" y="82057"/>
                  </a:lnTo>
                  <a:lnTo>
                    <a:pt x="1273" y="80565"/>
                  </a:lnTo>
                  <a:lnTo>
                    <a:pt x="527" y="77976"/>
                  </a:lnTo>
                  <a:lnTo>
                    <a:pt x="352" y="76748"/>
                  </a:lnTo>
                  <a:lnTo>
                    <a:pt x="396" y="74290"/>
                  </a:lnTo>
                  <a:lnTo>
                    <a:pt x="571" y="71921"/>
                  </a:lnTo>
                  <a:lnTo>
                    <a:pt x="1273" y="69464"/>
                  </a:lnTo>
                  <a:lnTo>
                    <a:pt x="1756" y="67357"/>
                  </a:lnTo>
                  <a:lnTo>
                    <a:pt x="2546" y="64900"/>
                  </a:lnTo>
                  <a:lnTo>
                    <a:pt x="2546" y="64856"/>
                  </a:lnTo>
                  <a:lnTo>
                    <a:pt x="3116" y="61960"/>
                  </a:lnTo>
                  <a:lnTo>
                    <a:pt x="3906" y="55905"/>
                  </a:lnTo>
                  <a:lnTo>
                    <a:pt x="4477" y="51253"/>
                  </a:lnTo>
                  <a:lnTo>
                    <a:pt x="4696" y="47480"/>
                  </a:lnTo>
                  <a:lnTo>
                    <a:pt x="4871" y="44759"/>
                  </a:lnTo>
                  <a:lnTo>
                    <a:pt x="5003" y="41249"/>
                  </a:lnTo>
                  <a:lnTo>
                    <a:pt x="4915" y="37782"/>
                  </a:lnTo>
                  <a:lnTo>
                    <a:pt x="4477" y="34710"/>
                  </a:lnTo>
                  <a:lnTo>
                    <a:pt x="2195" y="25978"/>
                  </a:lnTo>
                  <a:lnTo>
                    <a:pt x="2151" y="25934"/>
                  </a:lnTo>
                  <a:lnTo>
                    <a:pt x="1756" y="25232"/>
                  </a:lnTo>
                  <a:lnTo>
                    <a:pt x="1800" y="24749"/>
                  </a:lnTo>
                  <a:lnTo>
                    <a:pt x="2107" y="24135"/>
                  </a:lnTo>
                  <a:lnTo>
                    <a:pt x="4082" y="23082"/>
                  </a:lnTo>
                  <a:lnTo>
                    <a:pt x="5398" y="22117"/>
                  </a:lnTo>
                  <a:lnTo>
                    <a:pt x="7548" y="20713"/>
                  </a:lnTo>
                  <a:lnTo>
                    <a:pt x="10049" y="19835"/>
                  </a:lnTo>
                  <a:lnTo>
                    <a:pt x="10093" y="19835"/>
                  </a:lnTo>
                  <a:lnTo>
                    <a:pt x="12024" y="18782"/>
                  </a:lnTo>
                  <a:lnTo>
                    <a:pt x="15622" y="16324"/>
                  </a:lnTo>
                  <a:lnTo>
                    <a:pt x="17816" y="15447"/>
                  </a:lnTo>
                  <a:lnTo>
                    <a:pt x="17860" y="15403"/>
                  </a:lnTo>
                  <a:lnTo>
                    <a:pt x="22117" y="11761"/>
                  </a:lnTo>
                  <a:lnTo>
                    <a:pt x="25364" y="9435"/>
                  </a:lnTo>
                  <a:lnTo>
                    <a:pt x="25408" y="9391"/>
                  </a:lnTo>
                  <a:lnTo>
                    <a:pt x="25802" y="8689"/>
                  </a:lnTo>
                  <a:lnTo>
                    <a:pt x="25846" y="8645"/>
                  </a:lnTo>
                  <a:lnTo>
                    <a:pt x="26285" y="7329"/>
                  </a:lnTo>
                  <a:lnTo>
                    <a:pt x="27953" y="3160"/>
                  </a:lnTo>
                  <a:lnTo>
                    <a:pt x="30322" y="1493"/>
                  </a:lnTo>
                  <a:lnTo>
                    <a:pt x="31902" y="352"/>
                  </a:lnTo>
                  <a:lnTo>
                    <a:pt x="31946" y="264"/>
                  </a:lnTo>
                  <a:lnTo>
                    <a:pt x="31990" y="220"/>
                  </a:lnTo>
                  <a:lnTo>
                    <a:pt x="31990" y="133"/>
                  </a:lnTo>
                  <a:lnTo>
                    <a:pt x="31946" y="89"/>
                  </a:lnTo>
                  <a:lnTo>
                    <a:pt x="31902" y="45"/>
                  </a:lnTo>
                  <a:lnTo>
                    <a:pt x="3181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9" name="Google Shape;3159;p126"/>
            <p:cNvSpPr/>
            <p:nvPr/>
          </p:nvSpPr>
          <p:spPr>
            <a:xfrm>
              <a:off x="5491700" y="4970875"/>
              <a:ext cx="615450" cy="109725"/>
            </a:xfrm>
            <a:custGeom>
              <a:avLst/>
              <a:gdLst/>
              <a:ahLst/>
              <a:cxnLst/>
              <a:rect l="l" t="t" r="r" b="b"/>
              <a:pathLst>
                <a:path w="24618" h="4389" extrusionOk="0">
                  <a:moveTo>
                    <a:pt x="24442" y="0"/>
                  </a:moveTo>
                  <a:lnTo>
                    <a:pt x="20976" y="176"/>
                  </a:lnTo>
                  <a:lnTo>
                    <a:pt x="20932" y="176"/>
                  </a:lnTo>
                  <a:lnTo>
                    <a:pt x="20098" y="395"/>
                  </a:lnTo>
                  <a:lnTo>
                    <a:pt x="20098" y="439"/>
                  </a:lnTo>
                  <a:lnTo>
                    <a:pt x="17202" y="2063"/>
                  </a:lnTo>
                  <a:lnTo>
                    <a:pt x="15535" y="2019"/>
                  </a:lnTo>
                  <a:lnTo>
                    <a:pt x="12858" y="1843"/>
                  </a:lnTo>
                  <a:lnTo>
                    <a:pt x="9698" y="1712"/>
                  </a:lnTo>
                  <a:lnTo>
                    <a:pt x="7197" y="1624"/>
                  </a:lnTo>
                  <a:lnTo>
                    <a:pt x="4170" y="1580"/>
                  </a:lnTo>
                  <a:lnTo>
                    <a:pt x="4082" y="1580"/>
                  </a:lnTo>
                  <a:lnTo>
                    <a:pt x="1186" y="3160"/>
                  </a:lnTo>
                  <a:lnTo>
                    <a:pt x="1142" y="3160"/>
                  </a:lnTo>
                  <a:lnTo>
                    <a:pt x="89" y="4081"/>
                  </a:lnTo>
                  <a:lnTo>
                    <a:pt x="45" y="4125"/>
                  </a:lnTo>
                  <a:lnTo>
                    <a:pt x="1" y="4213"/>
                  </a:lnTo>
                  <a:lnTo>
                    <a:pt x="1" y="4257"/>
                  </a:lnTo>
                  <a:lnTo>
                    <a:pt x="45" y="4345"/>
                  </a:lnTo>
                  <a:lnTo>
                    <a:pt x="132" y="4388"/>
                  </a:lnTo>
                  <a:lnTo>
                    <a:pt x="176" y="4388"/>
                  </a:lnTo>
                  <a:lnTo>
                    <a:pt x="308" y="4345"/>
                  </a:lnTo>
                  <a:lnTo>
                    <a:pt x="1361" y="3467"/>
                  </a:lnTo>
                  <a:lnTo>
                    <a:pt x="4213" y="1931"/>
                  </a:lnTo>
                  <a:lnTo>
                    <a:pt x="7197" y="1975"/>
                  </a:lnTo>
                  <a:lnTo>
                    <a:pt x="9698" y="2063"/>
                  </a:lnTo>
                  <a:lnTo>
                    <a:pt x="12858" y="2194"/>
                  </a:lnTo>
                  <a:lnTo>
                    <a:pt x="15535" y="2370"/>
                  </a:lnTo>
                  <a:lnTo>
                    <a:pt x="17202" y="2414"/>
                  </a:lnTo>
                  <a:lnTo>
                    <a:pt x="17334" y="2370"/>
                  </a:lnTo>
                  <a:lnTo>
                    <a:pt x="20230" y="746"/>
                  </a:lnTo>
                  <a:lnTo>
                    <a:pt x="21020" y="527"/>
                  </a:lnTo>
                  <a:lnTo>
                    <a:pt x="24442" y="351"/>
                  </a:lnTo>
                  <a:lnTo>
                    <a:pt x="24530" y="351"/>
                  </a:lnTo>
                  <a:lnTo>
                    <a:pt x="24574" y="308"/>
                  </a:lnTo>
                  <a:lnTo>
                    <a:pt x="24618" y="264"/>
                  </a:lnTo>
                  <a:lnTo>
                    <a:pt x="24618" y="176"/>
                  </a:lnTo>
                  <a:lnTo>
                    <a:pt x="24618" y="132"/>
                  </a:lnTo>
                  <a:lnTo>
                    <a:pt x="24574" y="44"/>
                  </a:lnTo>
                  <a:lnTo>
                    <a:pt x="24486" y="44"/>
                  </a:lnTo>
                  <a:lnTo>
                    <a:pt x="2444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0" name="Google Shape;3160;p126"/>
            <p:cNvSpPr/>
            <p:nvPr/>
          </p:nvSpPr>
          <p:spPr>
            <a:xfrm>
              <a:off x="4734775" y="3421900"/>
              <a:ext cx="152500" cy="1580800"/>
            </a:xfrm>
            <a:custGeom>
              <a:avLst/>
              <a:gdLst/>
              <a:ahLst/>
              <a:cxnLst/>
              <a:rect l="l" t="t" r="r" b="b"/>
              <a:pathLst>
                <a:path w="6100" h="63232" extrusionOk="0">
                  <a:moveTo>
                    <a:pt x="5924" y="0"/>
                  </a:moveTo>
                  <a:lnTo>
                    <a:pt x="5880" y="44"/>
                  </a:lnTo>
                  <a:lnTo>
                    <a:pt x="5793" y="88"/>
                  </a:lnTo>
                  <a:lnTo>
                    <a:pt x="5749" y="132"/>
                  </a:lnTo>
                  <a:lnTo>
                    <a:pt x="4564" y="3028"/>
                  </a:lnTo>
                  <a:lnTo>
                    <a:pt x="3686" y="5485"/>
                  </a:lnTo>
                  <a:lnTo>
                    <a:pt x="2765" y="8031"/>
                  </a:lnTo>
                  <a:lnTo>
                    <a:pt x="2765" y="8118"/>
                  </a:lnTo>
                  <a:lnTo>
                    <a:pt x="2853" y="9917"/>
                  </a:lnTo>
                  <a:lnTo>
                    <a:pt x="3204" y="12331"/>
                  </a:lnTo>
                  <a:lnTo>
                    <a:pt x="3247" y="12375"/>
                  </a:lnTo>
                  <a:lnTo>
                    <a:pt x="3818" y="14613"/>
                  </a:lnTo>
                  <a:lnTo>
                    <a:pt x="3598" y="16280"/>
                  </a:lnTo>
                  <a:lnTo>
                    <a:pt x="3423" y="19001"/>
                  </a:lnTo>
                  <a:lnTo>
                    <a:pt x="3335" y="21414"/>
                  </a:lnTo>
                  <a:lnTo>
                    <a:pt x="2853" y="24178"/>
                  </a:lnTo>
                  <a:lnTo>
                    <a:pt x="2501" y="26329"/>
                  </a:lnTo>
                  <a:lnTo>
                    <a:pt x="2458" y="31331"/>
                  </a:lnTo>
                  <a:lnTo>
                    <a:pt x="2633" y="34490"/>
                  </a:lnTo>
                  <a:lnTo>
                    <a:pt x="2765" y="36202"/>
                  </a:lnTo>
                  <a:lnTo>
                    <a:pt x="2458" y="39932"/>
                  </a:lnTo>
                  <a:lnTo>
                    <a:pt x="2107" y="41336"/>
                  </a:lnTo>
                  <a:lnTo>
                    <a:pt x="834" y="44714"/>
                  </a:lnTo>
                  <a:lnTo>
                    <a:pt x="834" y="44758"/>
                  </a:lnTo>
                  <a:lnTo>
                    <a:pt x="571" y="45943"/>
                  </a:lnTo>
                  <a:lnTo>
                    <a:pt x="571" y="45987"/>
                  </a:lnTo>
                  <a:lnTo>
                    <a:pt x="615" y="48181"/>
                  </a:lnTo>
                  <a:lnTo>
                    <a:pt x="615" y="51560"/>
                  </a:lnTo>
                  <a:lnTo>
                    <a:pt x="176" y="53183"/>
                  </a:lnTo>
                  <a:lnTo>
                    <a:pt x="0" y="54544"/>
                  </a:lnTo>
                  <a:lnTo>
                    <a:pt x="0" y="54588"/>
                  </a:lnTo>
                  <a:lnTo>
                    <a:pt x="483" y="58668"/>
                  </a:lnTo>
                  <a:lnTo>
                    <a:pt x="834" y="61170"/>
                  </a:lnTo>
                  <a:lnTo>
                    <a:pt x="922" y="63056"/>
                  </a:lnTo>
                  <a:lnTo>
                    <a:pt x="922" y="63100"/>
                  </a:lnTo>
                  <a:lnTo>
                    <a:pt x="966" y="63188"/>
                  </a:lnTo>
                  <a:lnTo>
                    <a:pt x="1097" y="63232"/>
                  </a:lnTo>
                  <a:lnTo>
                    <a:pt x="1185" y="63188"/>
                  </a:lnTo>
                  <a:lnTo>
                    <a:pt x="1229" y="63188"/>
                  </a:lnTo>
                  <a:lnTo>
                    <a:pt x="1273" y="63100"/>
                  </a:lnTo>
                  <a:lnTo>
                    <a:pt x="1273" y="63056"/>
                  </a:lnTo>
                  <a:lnTo>
                    <a:pt x="1185" y="61170"/>
                  </a:lnTo>
                  <a:lnTo>
                    <a:pt x="1185" y="61126"/>
                  </a:lnTo>
                  <a:lnTo>
                    <a:pt x="834" y="58625"/>
                  </a:lnTo>
                  <a:lnTo>
                    <a:pt x="351" y="54544"/>
                  </a:lnTo>
                  <a:lnTo>
                    <a:pt x="527" y="53271"/>
                  </a:lnTo>
                  <a:lnTo>
                    <a:pt x="966" y="51648"/>
                  </a:lnTo>
                  <a:lnTo>
                    <a:pt x="966" y="51604"/>
                  </a:lnTo>
                  <a:lnTo>
                    <a:pt x="966" y="48137"/>
                  </a:lnTo>
                  <a:lnTo>
                    <a:pt x="922" y="45987"/>
                  </a:lnTo>
                  <a:lnTo>
                    <a:pt x="1185" y="44846"/>
                  </a:lnTo>
                  <a:lnTo>
                    <a:pt x="2414" y="41423"/>
                  </a:lnTo>
                  <a:lnTo>
                    <a:pt x="2458" y="41423"/>
                  </a:lnTo>
                  <a:lnTo>
                    <a:pt x="2765" y="40019"/>
                  </a:lnTo>
                  <a:lnTo>
                    <a:pt x="2765" y="39975"/>
                  </a:lnTo>
                  <a:lnTo>
                    <a:pt x="3116" y="36202"/>
                  </a:lnTo>
                  <a:lnTo>
                    <a:pt x="2984" y="34446"/>
                  </a:lnTo>
                  <a:lnTo>
                    <a:pt x="2809" y="31331"/>
                  </a:lnTo>
                  <a:lnTo>
                    <a:pt x="2853" y="26329"/>
                  </a:lnTo>
                  <a:lnTo>
                    <a:pt x="3204" y="24222"/>
                  </a:lnTo>
                  <a:lnTo>
                    <a:pt x="3686" y="21458"/>
                  </a:lnTo>
                  <a:lnTo>
                    <a:pt x="3774" y="19001"/>
                  </a:lnTo>
                  <a:lnTo>
                    <a:pt x="3950" y="16280"/>
                  </a:lnTo>
                  <a:lnTo>
                    <a:pt x="4169" y="14613"/>
                  </a:lnTo>
                  <a:lnTo>
                    <a:pt x="4169" y="14569"/>
                  </a:lnTo>
                  <a:lnTo>
                    <a:pt x="3555" y="12287"/>
                  </a:lnTo>
                  <a:lnTo>
                    <a:pt x="3204" y="9874"/>
                  </a:lnTo>
                  <a:lnTo>
                    <a:pt x="3116" y="8118"/>
                  </a:lnTo>
                  <a:lnTo>
                    <a:pt x="3993" y="5617"/>
                  </a:lnTo>
                  <a:lnTo>
                    <a:pt x="4915" y="3160"/>
                  </a:lnTo>
                  <a:lnTo>
                    <a:pt x="6100" y="264"/>
                  </a:lnTo>
                  <a:lnTo>
                    <a:pt x="6100" y="176"/>
                  </a:lnTo>
                  <a:lnTo>
                    <a:pt x="6100" y="132"/>
                  </a:lnTo>
                  <a:lnTo>
                    <a:pt x="6056" y="88"/>
                  </a:lnTo>
                  <a:lnTo>
                    <a:pt x="6012" y="44"/>
                  </a:lnTo>
                  <a:lnTo>
                    <a:pt x="592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1" name="Google Shape;3161;p126"/>
            <p:cNvSpPr/>
            <p:nvPr/>
          </p:nvSpPr>
          <p:spPr>
            <a:xfrm>
              <a:off x="5672725" y="5078375"/>
              <a:ext cx="263300" cy="31850"/>
            </a:xfrm>
            <a:custGeom>
              <a:avLst/>
              <a:gdLst/>
              <a:ahLst/>
              <a:cxnLst/>
              <a:rect l="l" t="t" r="r" b="b"/>
              <a:pathLst>
                <a:path w="10532" h="1274" extrusionOk="0">
                  <a:moveTo>
                    <a:pt x="10356" y="1"/>
                  </a:moveTo>
                  <a:lnTo>
                    <a:pt x="10312" y="45"/>
                  </a:lnTo>
                  <a:lnTo>
                    <a:pt x="9873" y="220"/>
                  </a:lnTo>
                  <a:lnTo>
                    <a:pt x="6100" y="176"/>
                  </a:lnTo>
                  <a:lnTo>
                    <a:pt x="6056" y="176"/>
                  </a:lnTo>
                  <a:lnTo>
                    <a:pt x="4739" y="308"/>
                  </a:lnTo>
                  <a:lnTo>
                    <a:pt x="176" y="922"/>
                  </a:lnTo>
                  <a:lnTo>
                    <a:pt x="88" y="922"/>
                  </a:lnTo>
                  <a:lnTo>
                    <a:pt x="44" y="966"/>
                  </a:lnTo>
                  <a:lnTo>
                    <a:pt x="0" y="1054"/>
                  </a:lnTo>
                  <a:lnTo>
                    <a:pt x="0" y="1098"/>
                  </a:lnTo>
                  <a:lnTo>
                    <a:pt x="88" y="1229"/>
                  </a:lnTo>
                  <a:lnTo>
                    <a:pt x="176" y="1273"/>
                  </a:lnTo>
                  <a:lnTo>
                    <a:pt x="220" y="1273"/>
                  </a:lnTo>
                  <a:lnTo>
                    <a:pt x="4783" y="659"/>
                  </a:lnTo>
                  <a:lnTo>
                    <a:pt x="6100" y="527"/>
                  </a:lnTo>
                  <a:lnTo>
                    <a:pt x="9917" y="571"/>
                  </a:lnTo>
                  <a:lnTo>
                    <a:pt x="9961" y="527"/>
                  </a:lnTo>
                  <a:lnTo>
                    <a:pt x="10444" y="352"/>
                  </a:lnTo>
                  <a:lnTo>
                    <a:pt x="10488" y="308"/>
                  </a:lnTo>
                  <a:lnTo>
                    <a:pt x="10531" y="264"/>
                  </a:lnTo>
                  <a:lnTo>
                    <a:pt x="10531" y="220"/>
                  </a:lnTo>
                  <a:lnTo>
                    <a:pt x="10531" y="132"/>
                  </a:lnTo>
                  <a:lnTo>
                    <a:pt x="10488" y="88"/>
                  </a:lnTo>
                  <a:lnTo>
                    <a:pt x="10444" y="45"/>
                  </a:lnTo>
                  <a:lnTo>
                    <a:pt x="1035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2" name="Google Shape;3162;p126"/>
            <p:cNvSpPr/>
            <p:nvPr/>
          </p:nvSpPr>
          <p:spPr>
            <a:xfrm>
              <a:off x="4600925" y="3731250"/>
              <a:ext cx="119600" cy="1265975"/>
            </a:xfrm>
            <a:custGeom>
              <a:avLst/>
              <a:gdLst/>
              <a:ahLst/>
              <a:cxnLst/>
              <a:rect l="l" t="t" r="r" b="b"/>
              <a:pathLst>
                <a:path w="4784" h="50639" extrusionOk="0">
                  <a:moveTo>
                    <a:pt x="4521" y="1"/>
                  </a:moveTo>
                  <a:lnTo>
                    <a:pt x="4477" y="88"/>
                  </a:lnTo>
                  <a:lnTo>
                    <a:pt x="4433" y="132"/>
                  </a:lnTo>
                  <a:lnTo>
                    <a:pt x="3950" y="3379"/>
                  </a:lnTo>
                  <a:lnTo>
                    <a:pt x="3555" y="5222"/>
                  </a:lnTo>
                  <a:lnTo>
                    <a:pt x="3555" y="5266"/>
                  </a:lnTo>
                  <a:lnTo>
                    <a:pt x="3424" y="7460"/>
                  </a:lnTo>
                  <a:lnTo>
                    <a:pt x="3380" y="11234"/>
                  </a:lnTo>
                  <a:lnTo>
                    <a:pt x="3467" y="13779"/>
                  </a:lnTo>
                  <a:lnTo>
                    <a:pt x="3555" y="16105"/>
                  </a:lnTo>
                  <a:lnTo>
                    <a:pt x="3818" y="18299"/>
                  </a:lnTo>
                  <a:lnTo>
                    <a:pt x="3775" y="19484"/>
                  </a:lnTo>
                  <a:lnTo>
                    <a:pt x="3511" y="20581"/>
                  </a:lnTo>
                  <a:lnTo>
                    <a:pt x="2590" y="24310"/>
                  </a:lnTo>
                  <a:lnTo>
                    <a:pt x="2590" y="24354"/>
                  </a:lnTo>
                  <a:lnTo>
                    <a:pt x="2414" y="27206"/>
                  </a:lnTo>
                  <a:lnTo>
                    <a:pt x="2151" y="28523"/>
                  </a:lnTo>
                  <a:lnTo>
                    <a:pt x="659" y="31638"/>
                  </a:lnTo>
                  <a:lnTo>
                    <a:pt x="659" y="31682"/>
                  </a:lnTo>
                  <a:lnTo>
                    <a:pt x="308" y="32999"/>
                  </a:lnTo>
                  <a:lnTo>
                    <a:pt x="1" y="35280"/>
                  </a:lnTo>
                  <a:lnTo>
                    <a:pt x="1" y="35324"/>
                  </a:lnTo>
                  <a:lnTo>
                    <a:pt x="264" y="39054"/>
                  </a:lnTo>
                  <a:lnTo>
                    <a:pt x="176" y="41599"/>
                  </a:lnTo>
                  <a:lnTo>
                    <a:pt x="176" y="41643"/>
                  </a:lnTo>
                  <a:lnTo>
                    <a:pt x="527" y="43837"/>
                  </a:lnTo>
                  <a:lnTo>
                    <a:pt x="922" y="45899"/>
                  </a:lnTo>
                  <a:lnTo>
                    <a:pt x="922" y="45943"/>
                  </a:lnTo>
                  <a:lnTo>
                    <a:pt x="2458" y="48796"/>
                  </a:lnTo>
                  <a:lnTo>
                    <a:pt x="3380" y="50551"/>
                  </a:lnTo>
                  <a:lnTo>
                    <a:pt x="3467" y="50595"/>
                  </a:lnTo>
                  <a:lnTo>
                    <a:pt x="3555" y="50639"/>
                  </a:lnTo>
                  <a:lnTo>
                    <a:pt x="3599" y="50595"/>
                  </a:lnTo>
                  <a:lnTo>
                    <a:pt x="3687" y="50551"/>
                  </a:lnTo>
                  <a:lnTo>
                    <a:pt x="3687" y="50507"/>
                  </a:lnTo>
                  <a:lnTo>
                    <a:pt x="3731" y="50419"/>
                  </a:lnTo>
                  <a:lnTo>
                    <a:pt x="3687" y="50375"/>
                  </a:lnTo>
                  <a:lnTo>
                    <a:pt x="2809" y="48620"/>
                  </a:lnTo>
                  <a:lnTo>
                    <a:pt x="1273" y="45812"/>
                  </a:lnTo>
                  <a:lnTo>
                    <a:pt x="878" y="43793"/>
                  </a:lnTo>
                  <a:lnTo>
                    <a:pt x="527" y="41599"/>
                  </a:lnTo>
                  <a:lnTo>
                    <a:pt x="615" y="39054"/>
                  </a:lnTo>
                  <a:lnTo>
                    <a:pt x="615" y="39010"/>
                  </a:lnTo>
                  <a:lnTo>
                    <a:pt x="352" y="35324"/>
                  </a:lnTo>
                  <a:lnTo>
                    <a:pt x="615" y="33086"/>
                  </a:lnTo>
                  <a:lnTo>
                    <a:pt x="1010" y="31770"/>
                  </a:lnTo>
                  <a:lnTo>
                    <a:pt x="2502" y="28655"/>
                  </a:lnTo>
                  <a:lnTo>
                    <a:pt x="2502" y="28611"/>
                  </a:lnTo>
                  <a:lnTo>
                    <a:pt x="2765" y="27250"/>
                  </a:lnTo>
                  <a:lnTo>
                    <a:pt x="2941" y="24398"/>
                  </a:lnTo>
                  <a:lnTo>
                    <a:pt x="3862" y="20668"/>
                  </a:lnTo>
                  <a:lnTo>
                    <a:pt x="4126" y="19527"/>
                  </a:lnTo>
                  <a:lnTo>
                    <a:pt x="4170" y="18299"/>
                  </a:lnTo>
                  <a:lnTo>
                    <a:pt x="3906" y="16105"/>
                  </a:lnTo>
                  <a:lnTo>
                    <a:pt x="3818" y="13779"/>
                  </a:lnTo>
                  <a:lnTo>
                    <a:pt x="3731" y="11234"/>
                  </a:lnTo>
                  <a:lnTo>
                    <a:pt x="3775" y="7504"/>
                  </a:lnTo>
                  <a:lnTo>
                    <a:pt x="3862" y="5310"/>
                  </a:lnTo>
                  <a:lnTo>
                    <a:pt x="4301" y="3467"/>
                  </a:lnTo>
                  <a:lnTo>
                    <a:pt x="4784" y="176"/>
                  </a:lnTo>
                  <a:lnTo>
                    <a:pt x="4784" y="132"/>
                  </a:lnTo>
                  <a:lnTo>
                    <a:pt x="4784" y="45"/>
                  </a:lnTo>
                  <a:lnTo>
                    <a:pt x="469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3" name="Google Shape;3163;p126"/>
            <p:cNvSpPr/>
            <p:nvPr/>
          </p:nvSpPr>
          <p:spPr>
            <a:xfrm>
              <a:off x="4181875" y="2871200"/>
              <a:ext cx="454200" cy="2112850"/>
            </a:xfrm>
            <a:custGeom>
              <a:avLst/>
              <a:gdLst/>
              <a:ahLst/>
              <a:cxnLst/>
              <a:rect l="l" t="t" r="r" b="b"/>
              <a:pathLst>
                <a:path w="18168" h="84514" extrusionOk="0">
                  <a:moveTo>
                    <a:pt x="17992" y="1"/>
                  </a:moveTo>
                  <a:lnTo>
                    <a:pt x="17904" y="44"/>
                  </a:lnTo>
                  <a:lnTo>
                    <a:pt x="14569" y="2370"/>
                  </a:lnTo>
                  <a:lnTo>
                    <a:pt x="13077" y="3204"/>
                  </a:lnTo>
                  <a:lnTo>
                    <a:pt x="10181" y="4389"/>
                  </a:lnTo>
                  <a:lnTo>
                    <a:pt x="8118" y="5135"/>
                  </a:lnTo>
                  <a:lnTo>
                    <a:pt x="6363" y="5486"/>
                  </a:lnTo>
                  <a:lnTo>
                    <a:pt x="6319" y="5529"/>
                  </a:lnTo>
                  <a:lnTo>
                    <a:pt x="5222" y="6275"/>
                  </a:lnTo>
                  <a:lnTo>
                    <a:pt x="4520" y="6758"/>
                  </a:lnTo>
                  <a:lnTo>
                    <a:pt x="4476" y="6758"/>
                  </a:lnTo>
                  <a:lnTo>
                    <a:pt x="1887" y="8952"/>
                  </a:lnTo>
                  <a:lnTo>
                    <a:pt x="1887" y="8996"/>
                  </a:lnTo>
                  <a:lnTo>
                    <a:pt x="308" y="10883"/>
                  </a:lnTo>
                  <a:lnTo>
                    <a:pt x="264" y="10927"/>
                  </a:lnTo>
                  <a:lnTo>
                    <a:pt x="1" y="11409"/>
                  </a:lnTo>
                  <a:lnTo>
                    <a:pt x="1" y="11497"/>
                  </a:lnTo>
                  <a:lnTo>
                    <a:pt x="1" y="11585"/>
                  </a:lnTo>
                  <a:lnTo>
                    <a:pt x="1975" y="15578"/>
                  </a:lnTo>
                  <a:lnTo>
                    <a:pt x="2809" y="18650"/>
                  </a:lnTo>
                  <a:lnTo>
                    <a:pt x="3467" y="22204"/>
                  </a:lnTo>
                  <a:lnTo>
                    <a:pt x="4081" y="25495"/>
                  </a:lnTo>
                  <a:lnTo>
                    <a:pt x="4081" y="25539"/>
                  </a:lnTo>
                  <a:lnTo>
                    <a:pt x="4783" y="27865"/>
                  </a:lnTo>
                  <a:lnTo>
                    <a:pt x="5573" y="30541"/>
                  </a:lnTo>
                  <a:lnTo>
                    <a:pt x="6144" y="33569"/>
                  </a:lnTo>
                  <a:lnTo>
                    <a:pt x="6407" y="35368"/>
                  </a:lnTo>
                  <a:lnTo>
                    <a:pt x="6275" y="39800"/>
                  </a:lnTo>
                  <a:lnTo>
                    <a:pt x="6319" y="41775"/>
                  </a:lnTo>
                  <a:lnTo>
                    <a:pt x="6363" y="41862"/>
                  </a:lnTo>
                  <a:lnTo>
                    <a:pt x="8031" y="44407"/>
                  </a:lnTo>
                  <a:lnTo>
                    <a:pt x="9786" y="46996"/>
                  </a:lnTo>
                  <a:lnTo>
                    <a:pt x="11497" y="49366"/>
                  </a:lnTo>
                  <a:lnTo>
                    <a:pt x="12594" y="51384"/>
                  </a:lnTo>
                  <a:lnTo>
                    <a:pt x="13779" y="53183"/>
                  </a:lnTo>
                  <a:lnTo>
                    <a:pt x="15227" y="55202"/>
                  </a:lnTo>
                  <a:lnTo>
                    <a:pt x="16587" y="57045"/>
                  </a:lnTo>
                  <a:lnTo>
                    <a:pt x="17597" y="58581"/>
                  </a:lnTo>
                  <a:lnTo>
                    <a:pt x="17684" y="59020"/>
                  </a:lnTo>
                  <a:lnTo>
                    <a:pt x="16763" y="60994"/>
                  </a:lnTo>
                  <a:lnTo>
                    <a:pt x="15797" y="62969"/>
                  </a:lnTo>
                  <a:lnTo>
                    <a:pt x="15139" y="65031"/>
                  </a:lnTo>
                  <a:lnTo>
                    <a:pt x="15139" y="65075"/>
                  </a:lnTo>
                  <a:lnTo>
                    <a:pt x="14920" y="67313"/>
                  </a:lnTo>
                  <a:lnTo>
                    <a:pt x="14920" y="67357"/>
                  </a:lnTo>
                  <a:lnTo>
                    <a:pt x="15052" y="68103"/>
                  </a:lnTo>
                  <a:lnTo>
                    <a:pt x="15052" y="68191"/>
                  </a:lnTo>
                  <a:lnTo>
                    <a:pt x="15534" y="69200"/>
                  </a:lnTo>
                  <a:lnTo>
                    <a:pt x="15885" y="71438"/>
                  </a:lnTo>
                  <a:lnTo>
                    <a:pt x="16149" y="73895"/>
                  </a:lnTo>
                  <a:lnTo>
                    <a:pt x="16192" y="75606"/>
                  </a:lnTo>
                  <a:lnTo>
                    <a:pt x="15973" y="77581"/>
                  </a:lnTo>
                  <a:lnTo>
                    <a:pt x="16017" y="79775"/>
                  </a:lnTo>
                  <a:lnTo>
                    <a:pt x="16017" y="79819"/>
                  </a:lnTo>
                  <a:lnTo>
                    <a:pt x="16280" y="81004"/>
                  </a:lnTo>
                  <a:lnTo>
                    <a:pt x="16280" y="81047"/>
                  </a:lnTo>
                  <a:lnTo>
                    <a:pt x="17816" y="84426"/>
                  </a:lnTo>
                  <a:lnTo>
                    <a:pt x="17904" y="84470"/>
                  </a:lnTo>
                  <a:lnTo>
                    <a:pt x="17992" y="84514"/>
                  </a:lnTo>
                  <a:lnTo>
                    <a:pt x="18079" y="84470"/>
                  </a:lnTo>
                  <a:lnTo>
                    <a:pt x="18123" y="84470"/>
                  </a:lnTo>
                  <a:lnTo>
                    <a:pt x="18167" y="84382"/>
                  </a:lnTo>
                  <a:lnTo>
                    <a:pt x="18167" y="84338"/>
                  </a:lnTo>
                  <a:lnTo>
                    <a:pt x="18167" y="84251"/>
                  </a:lnTo>
                  <a:lnTo>
                    <a:pt x="16587" y="80916"/>
                  </a:lnTo>
                  <a:lnTo>
                    <a:pt x="16368" y="79731"/>
                  </a:lnTo>
                  <a:lnTo>
                    <a:pt x="16324" y="77581"/>
                  </a:lnTo>
                  <a:lnTo>
                    <a:pt x="16543" y="75650"/>
                  </a:lnTo>
                  <a:lnTo>
                    <a:pt x="16543" y="75606"/>
                  </a:lnTo>
                  <a:lnTo>
                    <a:pt x="16500" y="73895"/>
                  </a:lnTo>
                  <a:lnTo>
                    <a:pt x="16236" y="71394"/>
                  </a:lnTo>
                  <a:lnTo>
                    <a:pt x="15885" y="69112"/>
                  </a:lnTo>
                  <a:lnTo>
                    <a:pt x="15885" y="69068"/>
                  </a:lnTo>
                  <a:lnTo>
                    <a:pt x="15403" y="68059"/>
                  </a:lnTo>
                  <a:lnTo>
                    <a:pt x="15271" y="67313"/>
                  </a:lnTo>
                  <a:lnTo>
                    <a:pt x="15490" y="65119"/>
                  </a:lnTo>
                  <a:lnTo>
                    <a:pt x="16105" y="63100"/>
                  </a:lnTo>
                  <a:lnTo>
                    <a:pt x="17070" y="61126"/>
                  </a:lnTo>
                  <a:lnTo>
                    <a:pt x="17992" y="59107"/>
                  </a:lnTo>
                  <a:lnTo>
                    <a:pt x="18035" y="59020"/>
                  </a:lnTo>
                  <a:lnTo>
                    <a:pt x="17948" y="58493"/>
                  </a:lnTo>
                  <a:lnTo>
                    <a:pt x="17904" y="58405"/>
                  </a:lnTo>
                  <a:lnTo>
                    <a:pt x="16895" y="56826"/>
                  </a:lnTo>
                  <a:lnTo>
                    <a:pt x="15534" y="54983"/>
                  </a:lnTo>
                  <a:lnTo>
                    <a:pt x="14086" y="53008"/>
                  </a:lnTo>
                  <a:lnTo>
                    <a:pt x="12901" y="51209"/>
                  </a:lnTo>
                  <a:lnTo>
                    <a:pt x="11804" y="49190"/>
                  </a:lnTo>
                  <a:lnTo>
                    <a:pt x="11760" y="49146"/>
                  </a:lnTo>
                  <a:lnTo>
                    <a:pt x="10093" y="46821"/>
                  </a:lnTo>
                  <a:lnTo>
                    <a:pt x="8338" y="44232"/>
                  </a:lnTo>
                  <a:lnTo>
                    <a:pt x="6670" y="41687"/>
                  </a:lnTo>
                  <a:lnTo>
                    <a:pt x="6626" y="39800"/>
                  </a:lnTo>
                  <a:lnTo>
                    <a:pt x="6758" y="35368"/>
                  </a:lnTo>
                  <a:lnTo>
                    <a:pt x="6758" y="35324"/>
                  </a:lnTo>
                  <a:lnTo>
                    <a:pt x="6495" y="33481"/>
                  </a:lnTo>
                  <a:lnTo>
                    <a:pt x="5880" y="30453"/>
                  </a:lnTo>
                  <a:lnTo>
                    <a:pt x="5135" y="27777"/>
                  </a:lnTo>
                  <a:lnTo>
                    <a:pt x="4432" y="25451"/>
                  </a:lnTo>
                  <a:lnTo>
                    <a:pt x="3774" y="22160"/>
                  </a:lnTo>
                  <a:lnTo>
                    <a:pt x="3160" y="18562"/>
                  </a:lnTo>
                  <a:lnTo>
                    <a:pt x="2326" y="15446"/>
                  </a:lnTo>
                  <a:lnTo>
                    <a:pt x="2326" y="15403"/>
                  </a:lnTo>
                  <a:lnTo>
                    <a:pt x="352" y="11497"/>
                  </a:lnTo>
                  <a:lnTo>
                    <a:pt x="571" y="11102"/>
                  </a:lnTo>
                  <a:lnTo>
                    <a:pt x="2151" y="9215"/>
                  </a:lnTo>
                  <a:lnTo>
                    <a:pt x="4696" y="7021"/>
                  </a:lnTo>
                  <a:lnTo>
                    <a:pt x="5442" y="6583"/>
                  </a:lnTo>
                  <a:lnTo>
                    <a:pt x="6495" y="5837"/>
                  </a:lnTo>
                  <a:lnTo>
                    <a:pt x="8206" y="5486"/>
                  </a:lnTo>
                  <a:lnTo>
                    <a:pt x="10312" y="4696"/>
                  </a:lnTo>
                  <a:lnTo>
                    <a:pt x="13209" y="3555"/>
                  </a:lnTo>
                  <a:lnTo>
                    <a:pt x="13252" y="3555"/>
                  </a:lnTo>
                  <a:lnTo>
                    <a:pt x="14744" y="2677"/>
                  </a:lnTo>
                  <a:lnTo>
                    <a:pt x="18123" y="308"/>
                  </a:lnTo>
                  <a:lnTo>
                    <a:pt x="18167" y="264"/>
                  </a:lnTo>
                  <a:lnTo>
                    <a:pt x="18167" y="220"/>
                  </a:lnTo>
                  <a:lnTo>
                    <a:pt x="18167" y="132"/>
                  </a:lnTo>
                  <a:lnTo>
                    <a:pt x="18167" y="88"/>
                  </a:lnTo>
                  <a:lnTo>
                    <a:pt x="18123" y="44"/>
                  </a:lnTo>
                  <a:lnTo>
                    <a:pt x="1803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4" name="Google Shape;3164;p126"/>
            <p:cNvSpPr/>
            <p:nvPr/>
          </p:nvSpPr>
          <p:spPr>
            <a:xfrm>
              <a:off x="4065600" y="2698975"/>
              <a:ext cx="527675" cy="2220375"/>
            </a:xfrm>
            <a:custGeom>
              <a:avLst/>
              <a:gdLst/>
              <a:ahLst/>
              <a:cxnLst/>
              <a:rect l="l" t="t" r="r" b="b"/>
              <a:pathLst>
                <a:path w="21107" h="88815" extrusionOk="0">
                  <a:moveTo>
                    <a:pt x="20887" y="0"/>
                  </a:moveTo>
                  <a:lnTo>
                    <a:pt x="20843" y="44"/>
                  </a:lnTo>
                  <a:lnTo>
                    <a:pt x="17509" y="1887"/>
                  </a:lnTo>
                  <a:lnTo>
                    <a:pt x="15314" y="3204"/>
                  </a:lnTo>
                  <a:lnTo>
                    <a:pt x="13779" y="4125"/>
                  </a:lnTo>
                  <a:lnTo>
                    <a:pt x="12243" y="5090"/>
                  </a:lnTo>
                  <a:lnTo>
                    <a:pt x="10707" y="6056"/>
                  </a:lnTo>
                  <a:lnTo>
                    <a:pt x="9215" y="7109"/>
                  </a:lnTo>
                  <a:lnTo>
                    <a:pt x="8469" y="7635"/>
                  </a:lnTo>
                  <a:lnTo>
                    <a:pt x="7811" y="8206"/>
                  </a:lnTo>
                  <a:lnTo>
                    <a:pt x="7109" y="8776"/>
                  </a:lnTo>
                  <a:lnTo>
                    <a:pt x="6494" y="9347"/>
                  </a:lnTo>
                  <a:lnTo>
                    <a:pt x="5880" y="9961"/>
                  </a:lnTo>
                  <a:lnTo>
                    <a:pt x="5310" y="10575"/>
                  </a:lnTo>
                  <a:lnTo>
                    <a:pt x="4783" y="11234"/>
                  </a:lnTo>
                  <a:lnTo>
                    <a:pt x="4344" y="11892"/>
                  </a:lnTo>
                  <a:lnTo>
                    <a:pt x="3291" y="13164"/>
                  </a:lnTo>
                  <a:lnTo>
                    <a:pt x="3291" y="13208"/>
                  </a:lnTo>
                  <a:lnTo>
                    <a:pt x="1185" y="17903"/>
                  </a:lnTo>
                  <a:lnTo>
                    <a:pt x="220" y="20712"/>
                  </a:lnTo>
                  <a:lnTo>
                    <a:pt x="176" y="20756"/>
                  </a:lnTo>
                  <a:lnTo>
                    <a:pt x="0" y="22204"/>
                  </a:lnTo>
                  <a:lnTo>
                    <a:pt x="0" y="22248"/>
                  </a:lnTo>
                  <a:lnTo>
                    <a:pt x="176" y="25539"/>
                  </a:lnTo>
                  <a:lnTo>
                    <a:pt x="834" y="29576"/>
                  </a:lnTo>
                  <a:lnTo>
                    <a:pt x="1492" y="31989"/>
                  </a:lnTo>
                  <a:lnTo>
                    <a:pt x="2414" y="34578"/>
                  </a:lnTo>
                  <a:lnTo>
                    <a:pt x="3467" y="37123"/>
                  </a:lnTo>
                  <a:lnTo>
                    <a:pt x="4388" y="39361"/>
                  </a:lnTo>
                  <a:lnTo>
                    <a:pt x="4959" y="41028"/>
                  </a:lnTo>
                  <a:lnTo>
                    <a:pt x="5485" y="43003"/>
                  </a:lnTo>
                  <a:lnTo>
                    <a:pt x="5661" y="44276"/>
                  </a:lnTo>
                  <a:lnTo>
                    <a:pt x="5573" y="46733"/>
                  </a:lnTo>
                  <a:lnTo>
                    <a:pt x="5573" y="46777"/>
                  </a:lnTo>
                  <a:lnTo>
                    <a:pt x="5880" y="48971"/>
                  </a:lnTo>
                  <a:lnTo>
                    <a:pt x="6363" y="51647"/>
                  </a:lnTo>
                  <a:lnTo>
                    <a:pt x="6275" y="56343"/>
                  </a:lnTo>
                  <a:lnTo>
                    <a:pt x="6187" y="58624"/>
                  </a:lnTo>
                  <a:lnTo>
                    <a:pt x="6187" y="61345"/>
                  </a:lnTo>
                  <a:lnTo>
                    <a:pt x="6275" y="65733"/>
                  </a:lnTo>
                  <a:lnTo>
                    <a:pt x="6275" y="65821"/>
                  </a:lnTo>
                  <a:lnTo>
                    <a:pt x="6538" y="66347"/>
                  </a:lnTo>
                  <a:lnTo>
                    <a:pt x="6582" y="66391"/>
                  </a:lnTo>
                  <a:lnTo>
                    <a:pt x="8996" y="68717"/>
                  </a:lnTo>
                  <a:lnTo>
                    <a:pt x="10839" y="70384"/>
                  </a:lnTo>
                  <a:lnTo>
                    <a:pt x="12901" y="71964"/>
                  </a:lnTo>
                  <a:lnTo>
                    <a:pt x="14744" y="73368"/>
                  </a:lnTo>
                  <a:lnTo>
                    <a:pt x="14744" y="73412"/>
                  </a:lnTo>
                  <a:lnTo>
                    <a:pt x="16411" y="74377"/>
                  </a:lnTo>
                  <a:lnTo>
                    <a:pt x="17947" y="75167"/>
                  </a:lnTo>
                  <a:lnTo>
                    <a:pt x="18825" y="76528"/>
                  </a:lnTo>
                  <a:lnTo>
                    <a:pt x="19439" y="78020"/>
                  </a:lnTo>
                  <a:lnTo>
                    <a:pt x="19746" y="80170"/>
                  </a:lnTo>
                  <a:lnTo>
                    <a:pt x="20054" y="82802"/>
                  </a:lnTo>
                  <a:lnTo>
                    <a:pt x="19922" y="84996"/>
                  </a:lnTo>
                  <a:lnTo>
                    <a:pt x="19703" y="87190"/>
                  </a:lnTo>
                  <a:lnTo>
                    <a:pt x="19615" y="88639"/>
                  </a:lnTo>
                  <a:lnTo>
                    <a:pt x="19659" y="88726"/>
                  </a:lnTo>
                  <a:lnTo>
                    <a:pt x="19659" y="88770"/>
                  </a:lnTo>
                  <a:lnTo>
                    <a:pt x="19746" y="88814"/>
                  </a:lnTo>
                  <a:lnTo>
                    <a:pt x="19790" y="88814"/>
                  </a:lnTo>
                  <a:lnTo>
                    <a:pt x="19922" y="88770"/>
                  </a:lnTo>
                  <a:lnTo>
                    <a:pt x="19966" y="88726"/>
                  </a:lnTo>
                  <a:lnTo>
                    <a:pt x="19966" y="88682"/>
                  </a:lnTo>
                  <a:lnTo>
                    <a:pt x="20054" y="87190"/>
                  </a:lnTo>
                  <a:lnTo>
                    <a:pt x="20273" y="85040"/>
                  </a:lnTo>
                  <a:lnTo>
                    <a:pt x="20405" y="82802"/>
                  </a:lnTo>
                  <a:lnTo>
                    <a:pt x="20405" y="82759"/>
                  </a:lnTo>
                  <a:lnTo>
                    <a:pt x="20097" y="80126"/>
                  </a:lnTo>
                  <a:lnTo>
                    <a:pt x="19790" y="77932"/>
                  </a:lnTo>
                  <a:lnTo>
                    <a:pt x="19790" y="77888"/>
                  </a:lnTo>
                  <a:lnTo>
                    <a:pt x="19132" y="76396"/>
                  </a:lnTo>
                  <a:lnTo>
                    <a:pt x="19132" y="76352"/>
                  </a:lnTo>
                  <a:lnTo>
                    <a:pt x="18211" y="74948"/>
                  </a:lnTo>
                  <a:lnTo>
                    <a:pt x="18167" y="74860"/>
                  </a:lnTo>
                  <a:lnTo>
                    <a:pt x="16587" y="74070"/>
                  </a:lnTo>
                  <a:lnTo>
                    <a:pt x="14963" y="73105"/>
                  </a:lnTo>
                  <a:lnTo>
                    <a:pt x="13120" y="71701"/>
                  </a:lnTo>
                  <a:lnTo>
                    <a:pt x="11102" y="70121"/>
                  </a:lnTo>
                  <a:lnTo>
                    <a:pt x="9215" y="68454"/>
                  </a:lnTo>
                  <a:lnTo>
                    <a:pt x="6846" y="66172"/>
                  </a:lnTo>
                  <a:lnTo>
                    <a:pt x="6626" y="65689"/>
                  </a:lnTo>
                  <a:lnTo>
                    <a:pt x="6538" y="61345"/>
                  </a:lnTo>
                  <a:lnTo>
                    <a:pt x="6538" y="58624"/>
                  </a:lnTo>
                  <a:lnTo>
                    <a:pt x="6626" y="56387"/>
                  </a:lnTo>
                  <a:lnTo>
                    <a:pt x="6714" y="51647"/>
                  </a:lnTo>
                  <a:lnTo>
                    <a:pt x="6714" y="51604"/>
                  </a:lnTo>
                  <a:lnTo>
                    <a:pt x="6231" y="48883"/>
                  </a:lnTo>
                  <a:lnTo>
                    <a:pt x="5924" y="46733"/>
                  </a:lnTo>
                  <a:lnTo>
                    <a:pt x="6012" y="44276"/>
                  </a:lnTo>
                  <a:lnTo>
                    <a:pt x="6012" y="44232"/>
                  </a:lnTo>
                  <a:lnTo>
                    <a:pt x="5836" y="42959"/>
                  </a:lnTo>
                  <a:lnTo>
                    <a:pt x="5836" y="42915"/>
                  </a:lnTo>
                  <a:lnTo>
                    <a:pt x="5310" y="40941"/>
                  </a:lnTo>
                  <a:lnTo>
                    <a:pt x="4695" y="39229"/>
                  </a:lnTo>
                  <a:lnTo>
                    <a:pt x="3818" y="36991"/>
                  </a:lnTo>
                  <a:lnTo>
                    <a:pt x="2765" y="34446"/>
                  </a:lnTo>
                  <a:lnTo>
                    <a:pt x="1843" y="31857"/>
                  </a:lnTo>
                  <a:lnTo>
                    <a:pt x="1185" y="29488"/>
                  </a:lnTo>
                  <a:lnTo>
                    <a:pt x="483" y="25495"/>
                  </a:lnTo>
                  <a:lnTo>
                    <a:pt x="351" y="22248"/>
                  </a:lnTo>
                  <a:lnTo>
                    <a:pt x="527" y="20800"/>
                  </a:lnTo>
                  <a:lnTo>
                    <a:pt x="1492" y="18035"/>
                  </a:lnTo>
                  <a:lnTo>
                    <a:pt x="3598" y="13340"/>
                  </a:lnTo>
                  <a:lnTo>
                    <a:pt x="4608" y="12067"/>
                  </a:lnTo>
                  <a:lnTo>
                    <a:pt x="5090" y="11453"/>
                  </a:lnTo>
                  <a:lnTo>
                    <a:pt x="5573" y="10795"/>
                  </a:lnTo>
                  <a:lnTo>
                    <a:pt x="6143" y="10181"/>
                  </a:lnTo>
                  <a:lnTo>
                    <a:pt x="6758" y="9610"/>
                  </a:lnTo>
                  <a:lnTo>
                    <a:pt x="7372" y="8996"/>
                  </a:lnTo>
                  <a:lnTo>
                    <a:pt x="8030" y="8469"/>
                  </a:lnTo>
                  <a:lnTo>
                    <a:pt x="9434" y="7372"/>
                  </a:lnTo>
                  <a:lnTo>
                    <a:pt x="10926" y="6319"/>
                  </a:lnTo>
                  <a:lnTo>
                    <a:pt x="12418" y="5354"/>
                  </a:lnTo>
                  <a:lnTo>
                    <a:pt x="13954" y="4432"/>
                  </a:lnTo>
                  <a:lnTo>
                    <a:pt x="15490" y="3511"/>
                  </a:lnTo>
                  <a:lnTo>
                    <a:pt x="17684" y="2194"/>
                  </a:lnTo>
                  <a:lnTo>
                    <a:pt x="21019" y="351"/>
                  </a:lnTo>
                  <a:lnTo>
                    <a:pt x="21063" y="307"/>
                  </a:lnTo>
                  <a:lnTo>
                    <a:pt x="21107" y="220"/>
                  </a:lnTo>
                  <a:lnTo>
                    <a:pt x="21107" y="176"/>
                  </a:lnTo>
                  <a:lnTo>
                    <a:pt x="21063" y="88"/>
                  </a:lnTo>
                  <a:lnTo>
                    <a:pt x="21019" y="44"/>
                  </a:lnTo>
                  <a:lnTo>
                    <a:pt x="2097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5" name="Google Shape;3165;p126"/>
            <p:cNvSpPr/>
            <p:nvPr/>
          </p:nvSpPr>
          <p:spPr>
            <a:xfrm>
              <a:off x="3837425" y="3370350"/>
              <a:ext cx="377375" cy="1344950"/>
            </a:xfrm>
            <a:custGeom>
              <a:avLst/>
              <a:gdLst/>
              <a:ahLst/>
              <a:cxnLst/>
              <a:rect l="l" t="t" r="r" b="b"/>
              <a:pathLst>
                <a:path w="15095" h="53798" extrusionOk="0">
                  <a:moveTo>
                    <a:pt x="88" y="0"/>
                  </a:move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0" y="263"/>
                  </a:lnTo>
                  <a:lnTo>
                    <a:pt x="2326" y="5222"/>
                  </a:lnTo>
                  <a:lnTo>
                    <a:pt x="2326" y="5266"/>
                  </a:lnTo>
                  <a:lnTo>
                    <a:pt x="4871" y="9522"/>
                  </a:lnTo>
                  <a:lnTo>
                    <a:pt x="6670" y="12989"/>
                  </a:lnTo>
                  <a:lnTo>
                    <a:pt x="8206" y="16192"/>
                  </a:lnTo>
                  <a:lnTo>
                    <a:pt x="8996" y="17947"/>
                  </a:lnTo>
                  <a:lnTo>
                    <a:pt x="9259" y="18693"/>
                  </a:lnTo>
                  <a:lnTo>
                    <a:pt x="9347" y="21326"/>
                  </a:lnTo>
                  <a:lnTo>
                    <a:pt x="9390" y="25670"/>
                  </a:lnTo>
                  <a:lnTo>
                    <a:pt x="9390" y="28917"/>
                  </a:lnTo>
                  <a:lnTo>
                    <a:pt x="9478" y="36157"/>
                  </a:lnTo>
                  <a:lnTo>
                    <a:pt x="9829" y="42476"/>
                  </a:lnTo>
                  <a:lnTo>
                    <a:pt x="9961" y="43485"/>
                  </a:lnTo>
                  <a:lnTo>
                    <a:pt x="9961" y="43529"/>
                  </a:lnTo>
                  <a:lnTo>
                    <a:pt x="10751" y="45548"/>
                  </a:lnTo>
                  <a:lnTo>
                    <a:pt x="11936" y="48005"/>
                  </a:lnTo>
                  <a:lnTo>
                    <a:pt x="12901" y="49980"/>
                  </a:lnTo>
                  <a:lnTo>
                    <a:pt x="13603" y="51603"/>
                  </a:lnTo>
                  <a:lnTo>
                    <a:pt x="14744" y="53710"/>
                  </a:lnTo>
                  <a:lnTo>
                    <a:pt x="14832" y="53797"/>
                  </a:lnTo>
                  <a:lnTo>
                    <a:pt x="15007" y="53797"/>
                  </a:lnTo>
                  <a:lnTo>
                    <a:pt x="15051" y="53753"/>
                  </a:lnTo>
                  <a:lnTo>
                    <a:pt x="15095" y="53710"/>
                  </a:lnTo>
                  <a:lnTo>
                    <a:pt x="15095" y="53622"/>
                  </a:lnTo>
                  <a:lnTo>
                    <a:pt x="15051" y="53578"/>
                  </a:lnTo>
                  <a:lnTo>
                    <a:pt x="13910" y="51472"/>
                  </a:lnTo>
                  <a:lnTo>
                    <a:pt x="13208" y="49848"/>
                  </a:lnTo>
                  <a:lnTo>
                    <a:pt x="12243" y="47873"/>
                  </a:lnTo>
                  <a:lnTo>
                    <a:pt x="11058" y="45372"/>
                  </a:lnTo>
                  <a:lnTo>
                    <a:pt x="10312" y="43398"/>
                  </a:lnTo>
                  <a:lnTo>
                    <a:pt x="10180" y="42432"/>
                  </a:lnTo>
                  <a:lnTo>
                    <a:pt x="9829" y="36114"/>
                  </a:lnTo>
                  <a:lnTo>
                    <a:pt x="9741" y="28917"/>
                  </a:lnTo>
                  <a:lnTo>
                    <a:pt x="9741" y="25670"/>
                  </a:lnTo>
                  <a:lnTo>
                    <a:pt x="9698" y="21326"/>
                  </a:lnTo>
                  <a:lnTo>
                    <a:pt x="9610" y="18649"/>
                  </a:lnTo>
                  <a:lnTo>
                    <a:pt x="9566" y="18605"/>
                  </a:lnTo>
                  <a:lnTo>
                    <a:pt x="9303" y="17815"/>
                  </a:lnTo>
                  <a:lnTo>
                    <a:pt x="8513" y="16016"/>
                  </a:lnTo>
                  <a:lnTo>
                    <a:pt x="6977" y="12857"/>
                  </a:lnTo>
                  <a:lnTo>
                    <a:pt x="5178" y="9347"/>
                  </a:lnTo>
                  <a:lnTo>
                    <a:pt x="2633" y="5090"/>
                  </a:lnTo>
                  <a:lnTo>
                    <a:pt x="307" y="88"/>
                  </a:lnTo>
                  <a:lnTo>
                    <a:pt x="263" y="44"/>
                  </a:lnTo>
                  <a:lnTo>
                    <a:pt x="21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6" name="Google Shape;3166;p126"/>
            <p:cNvSpPr/>
            <p:nvPr/>
          </p:nvSpPr>
          <p:spPr>
            <a:xfrm>
              <a:off x="3607050" y="3450425"/>
              <a:ext cx="547425" cy="1221000"/>
            </a:xfrm>
            <a:custGeom>
              <a:avLst/>
              <a:gdLst/>
              <a:ahLst/>
              <a:cxnLst/>
              <a:rect l="l" t="t" r="r" b="b"/>
              <a:pathLst>
                <a:path w="21897" h="48840" extrusionOk="0">
                  <a:moveTo>
                    <a:pt x="8425" y="0"/>
                  </a:moveTo>
                  <a:lnTo>
                    <a:pt x="132" y="2150"/>
                  </a:lnTo>
                  <a:lnTo>
                    <a:pt x="88" y="2194"/>
                  </a:lnTo>
                  <a:lnTo>
                    <a:pt x="44" y="2238"/>
                  </a:lnTo>
                  <a:lnTo>
                    <a:pt x="0" y="2326"/>
                  </a:lnTo>
                  <a:lnTo>
                    <a:pt x="0" y="2370"/>
                  </a:lnTo>
                  <a:lnTo>
                    <a:pt x="44" y="2458"/>
                  </a:lnTo>
                  <a:lnTo>
                    <a:pt x="88" y="2501"/>
                  </a:lnTo>
                  <a:lnTo>
                    <a:pt x="220" y="2501"/>
                  </a:lnTo>
                  <a:lnTo>
                    <a:pt x="8381" y="351"/>
                  </a:lnTo>
                  <a:lnTo>
                    <a:pt x="9742" y="3862"/>
                  </a:lnTo>
                  <a:lnTo>
                    <a:pt x="9785" y="3950"/>
                  </a:lnTo>
                  <a:lnTo>
                    <a:pt x="12638" y="6846"/>
                  </a:lnTo>
                  <a:lnTo>
                    <a:pt x="14437" y="10093"/>
                  </a:lnTo>
                  <a:lnTo>
                    <a:pt x="16148" y="13559"/>
                  </a:lnTo>
                  <a:lnTo>
                    <a:pt x="17114" y="15446"/>
                  </a:lnTo>
                  <a:lnTo>
                    <a:pt x="17333" y="16631"/>
                  </a:lnTo>
                  <a:lnTo>
                    <a:pt x="17377" y="18825"/>
                  </a:lnTo>
                  <a:lnTo>
                    <a:pt x="17421" y="21019"/>
                  </a:lnTo>
                  <a:lnTo>
                    <a:pt x="17465" y="25363"/>
                  </a:lnTo>
                  <a:lnTo>
                    <a:pt x="17465" y="28303"/>
                  </a:lnTo>
                  <a:lnTo>
                    <a:pt x="17508" y="31243"/>
                  </a:lnTo>
                  <a:lnTo>
                    <a:pt x="17596" y="34183"/>
                  </a:lnTo>
                  <a:lnTo>
                    <a:pt x="17728" y="37123"/>
                  </a:lnTo>
                  <a:lnTo>
                    <a:pt x="17947" y="40546"/>
                  </a:lnTo>
                  <a:lnTo>
                    <a:pt x="17947" y="40590"/>
                  </a:lnTo>
                  <a:lnTo>
                    <a:pt x="20975" y="47303"/>
                  </a:lnTo>
                  <a:lnTo>
                    <a:pt x="21545" y="48707"/>
                  </a:lnTo>
                  <a:lnTo>
                    <a:pt x="21633" y="48795"/>
                  </a:lnTo>
                  <a:lnTo>
                    <a:pt x="21721" y="48839"/>
                  </a:lnTo>
                  <a:lnTo>
                    <a:pt x="21765" y="48839"/>
                  </a:lnTo>
                  <a:lnTo>
                    <a:pt x="21853" y="48795"/>
                  </a:lnTo>
                  <a:lnTo>
                    <a:pt x="21853" y="48751"/>
                  </a:lnTo>
                  <a:lnTo>
                    <a:pt x="21896" y="48664"/>
                  </a:lnTo>
                  <a:lnTo>
                    <a:pt x="21853" y="48576"/>
                  </a:lnTo>
                  <a:lnTo>
                    <a:pt x="21326" y="47172"/>
                  </a:lnTo>
                  <a:lnTo>
                    <a:pt x="18298" y="40458"/>
                  </a:lnTo>
                  <a:lnTo>
                    <a:pt x="18079" y="37123"/>
                  </a:lnTo>
                  <a:lnTo>
                    <a:pt x="17947" y="34183"/>
                  </a:lnTo>
                  <a:lnTo>
                    <a:pt x="17859" y="31243"/>
                  </a:lnTo>
                  <a:lnTo>
                    <a:pt x="17816" y="28303"/>
                  </a:lnTo>
                  <a:lnTo>
                    <a:pt x="17816" y="25363"/>
                  </a:lnTo>
                  <a:lnTo>
                    <a:pt x="17772" y="21019"/>
                  </a:lnTo>
                  <a:lnTo>
                    <a:pt x="17728" y="18781"/>
                  </a:lnTo>
                  <a:lnTo>
                    <a:pt x="17684" y="16587"/>
                  </a:lnTo>
                  <a:lnTo>
                    <a:pt x="17465" y="15358"/>
                  </a:lnTo>
                  <a:lnTo>
                    <a:pt x="17465" y="15315"/>
                  </a:lnTo>
                  <a:lnTo>
                    <a:pt x="16455" y="13428"/>
                  </a:lnTo>
                  <a:lnTo>
                    <a:pt x="14744" y="9917"/>
                  </a:lnTo>
                  <a:lnTo>
                    <a:pt x="12945" y="6670"/>
                  </a:lnTo>
                  <a:lnTo>
                    <a:pt x="12901" y="6626"/>
                  </a:lnTo>
                  <a:lnTo>
                    <a:pt x="10049" y="3730"/>
                  </a:lnTo>
                  <a:lnTo>
                    <a:pt x="8645" y="88"/>
                  </a:lnTo>
                  <a:lnTo>
                    <a:pt x="855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7" name="Google Shape;3167;p126"/>
            <p:cNvSpPr/>
            <p:nvPr/>
          </p:nvSpPr>
          <p:spPr>
            <a:xfrm>
              <a:off x="3672850" y="3530500"/>
              <a:ext cx="435550" cy="1108000"/>
            </a:xfrm>
            <a:custGeom>
              <a:avLst/>
              <a:gdLst/>
              <a:ahLst/>
              <a:cxnLst/>
              <a:rect l="l" t="t" r="r" b="b"/>
              <a:pathLst>
                <a:path w="17422" h="44320" extrusionOk="0">
                  <a:moveTo>
                    <a:pt x="2019" y="1"/>
                  </a:moveTo>
                  <a:lnTo>
                    <a:pt x="133" y="483"/>
                  </a:lnTo>
                  <a:lnTo>
                    <a:pt x="45" y="483"/>
                  </a:lnTo>
                  <a:lnTo>
                    <a:pt x="1" y="571"/>
                  </a:lnTo>
                  <a:lnTo>
                    <a:pt x="1" y="615"/>
                  </a:lnTo>
                  <a:lnTo>
                    <a:pt x="1" y="703"/>
                  </a:lnTo>
                  <a:lnTo>
                    <a:pt x="45" y="747"/>
                  </a:lnTo>
                  <a:lnTo>
                    <a:pt x="89" y="790"/>
                  </a:lnTo>
                  <a:lnTo>
                    <a:pt x="133" y="834"/>
                  </a:lnTo>
                  <a:lnTo>
                    <a:pt x="220" y="834"/>
                  </a:lnTo>
                  <a:lnTo>
                    <a:pt x="2019" y="352"/>
                  </a:lnTo>
                  <a:lnTo>
                    <a:pt x="3248" y="1624"/>
                  </a:lnTo>
                  <a:lnTo>
                    <a:pt x="4433" y="2721"/>
                  </a:lnTo>
                  <a:lnTo>
                    <a:pt x="5881" y="4081"/>
                  </a:lnTo>
                  <a:lnTo>
                    <a:pt x="9918" y="8557"/>
                  </a:lnTo>
                  <a:lnTo>
                    <a:pt x="13341" y="14393"/>
                  </a:lnTo>
                  <a:lnTo>
                    <a:pt x="13560" y="18737"/>
                  </a:lnTo>
                  <a:lnTo>
                    <a:pt x="13648" y="22116"/>
                  </a:lnTo>
                  <a:lnTo>
                    <a:pt x="13648" y="24968"/>
                  </a:lnTo>
                  <a:lnTo>
                    <a:pt x="13736" y="29357"/>
                  </a:lnTo>
                  <a:lnTo>
                    <a:pt x="14130" y="36772"/>
                  </a:lnTo>
                  <a:lnTo>
                    <a:pt x="14306" y="37825"/>
                  </a:lnTo>
                  <a:lnTo>
                    <a:pt x="14306" y="37869"/>
                  </a:lnTo>
                  <a:lnTo>
                    <a:pt x="15579" y="40941"/>
                  </a:lnTo>
                  <a:lnTo>
                    <a:pt x="17070" y="44232"/>
                  </a:lnTo>
                  <a:lnTo>
                    <a:pt x="17158" y="44276"/>
                  </a:lnTo>
                  <a:lnTo>
                    <a:pt x="17246" y="44320"/>
                  </a:lnTo>
                  <a:lnTo>
                    <a:pt x="17334" y="44320"/>
                  </a:lnTo>
                  <a:lnTo>
                    <a:pt x="17378" y="44276"/>
                  </a:lnTo>
                  <a:lnTo>
                    <a:pt x="17422" y="44188"/>
                  </a:lnTo>
                  <a:lnTo>
                    <a:pt x="17422" y="44144"/>
                  </a:lnTo>
                  <a:lnTo>
                    <a:pt x="17422" y="44056"/>
                  </a:lnTo>
                  <a:lnTo>
                    <a:pt x="15886" y="40809"/>
                  </a:lnTo>
                  <a:lnTo>
                    <a:pt x="14657" y="37782"/>
                  </a:lnTo>
                  <a:lnTo>
                    <a:pt x="14482" y="36728"/>
                  </a:lnTo>
                  <a:lnTo>
                    <a:pt x="14087" y="29313"/>
                  </a:lnTo>
                  <a:lnTo>
                    <a:pt x="13999" y="24968"/>
                  </a:lnTo>
                  <a:lnTo>
                    <a:pt x="13999" y="22072"/>
                  </a:lnTo>
                  <a:lnTo>
                    <a:pt x="13911" y="18737"/>
                  </a:lnTo>
                  <a:lnTo>
                    <a:pt x="13692" y="14349"/>
                  </a:lnTo>
                  <a:lnTo>
                    <a:pt x="13692" y="14262"/>
                  </a:lnTo>
                  <a:lnTo>
                    <a:pt x="10225" y="8382"/>
                  </a:lnTo>
                  <a:lnTo>
                    <a:pt x="10181" y="8338"/>
                  </a:lnTo>
                  <a:lnTo>
                    <a:pt x="6144" y="3862"/>
                  </a:lnTo>
                  <a:lnTo>
                    <a:pt x="4477" y="2282"/>
                  </a:lnTo>
                  <a:lnTo>
                    <a:pt x="3248" y="1098"/>
                  </a:lnTo>
                  <a:lnTo>
                    <a:pt x="2195" y="44"/>
                  </a:lnTo>
                  <a:lnTo>
                    <a:pt x="215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8" name="Google Shape;3168;p126"/>
            <p:cNvSpPr/>
            <p:nvPr/>
          </p:nvSpPr>
          <p:spPr>
            <a:xfrm>
              <a:off x="6276075" y="3554625"/>
              <a:ext cx="204075" cy="110825"/>
            </a:xfrm>
            <a:custGeom>
              <a:avLst/>
              <a:gdLst/>
              <a:ahLst/>
              <a:cxnLst/>
              <a:rect l="l" t="t" r="r" b="b"/>
              <a:pathLst>
                <a:path w="8163" h="4433" extrusionOk="0">
                  <a:moveTo>
                    <a:pt x="4740" y="1"/>
                  </a:moveTo>
                  <a:lnTo>
                    <a:pt x="2589" y="1010"/>
                  </a:lnTo>
                  <a:lnTo>
                    <a:pt x="922" y="1712"/>
                  </a:lnTo>
                  <a:lnTo>
                    <a:pt x="878" y="1756"/>
                  </a:lnTo>
                  <a:lnTo>
                    <a:pt x="220" y="2327"/>
                  </a:lnTo>
                  <a:lnTo>
                    <a:pt x="132" y="2414"/>
                  </a:lnTo>
                  <a:lnTo>
                    <a:pt x="0" y="2809"/>
                  </a:lnTo>
                  <a:lnTo>
                    <a:pt x="0" y="2941"/>
                  </a:lnTo>
                  <a:lnTo>
                    <a:pt x="176" y="3467"/>
                  </a:lnTo>
                  <a:lnTo>
                    <a:pt x="220" y="3555"/>
                  </a:lnTo>
                  <a:lnTo>
                    <a:pt x="703" y="3994"/>
                  </a:lnTo>
                  <a:lnTo>
                    <a:pt x="746" y="4038"/>
                  </a:lnTo>
                  <a:lnTo>
                    <a:pt x="1361" y="4345"/>
                  </a:lnTo>
                  <a:lnTo>
                    <a:pt x="1448" y="4345"/>
                  </a:lnTo>
                  <a:lnTo>
                    <a:pt x="3028" y="4433"/>
                  </a:lnTo>
                  <a:lnTo>
                    <a:pt x="3072" y="4433"/>
                  </a:lnTo>
                  <a:lnTo>
                    <a:pt x="5178" y="4038"/>
                  </a:lnTo>
                  <a:lnTo>
                    <a:pt x="8031" y="3160"/>
                  </a:lnTo>
                  <a:lnTo>
                    <a:pt x="8118" y="3160"/>
                  </a:lnTo>
                  <a:lnTo>
                    <a:pt x="8162" y="3073"/>
                  </a:lnTo>
                  <a:lnTo>
                    <a:pt x="8162" y="3029"/>
                  </a:lnTo>
                  <a:lnTo>
                    <a:pt x="8162" y="2941"/>
                  </a:lnTo>
                  <a:lnTo>
                    <a:pt x="8118" y="2897"/>
                  </a:lnTo>
                  <a:lnTo>
                    <a:pt x="8074" y="2853"/>
                  </a:lnTo>
                  <a:lnTo>
                    <a:pt x="7943" y="2853"/>
                  </a:lnTo>
                  <a:lnTo>
                    <a:pt x="5091" y="3687"/>
                  </a:lnTo>
                  <a:lnTo>
                    <a:pt x="3028" y="4082"/>
                  </a:lnTo>
                  <a:lnTo>
                    <a:pt x="1492" y="3994"/>
                  </a:lnTo>
                  <a:lnTo>
                    <a:pt x="922" y="3731"/>
                  </a:lnTo>
                  <a:lnTo>
                    <a:pt x="527" y="3336"/>
                  </a:lnTo>
                  <a:lnTo>
                    <a:pt x="351" y="2897"/>
                  </a:lnTo>
                  <a:lnTo>
                    <a:pt x="483" y="2546"/>
                  </a:lnTo>
                  <a:lnTo>
                    <a:pt x="1097" y="2019"/>
                  </a:lnTo>
                  <a:lnTo>
                    <a:pt x="2721" y="1361"/>
                  </a:lnTo>
                  <a:lnTo>
                    <a:pt x="4915" y="308"/>
                  </a:lnTo>
                  <a:lnTo>
                    <a:pt x="4959" y="264"/>
                  </a:lnTo>
                  <a:lnTo>
                    <a:pt x="5003" y="220"/>
                  </a:lnTo>
                  <a:lnTo>
                    <a:pt x="5003" y="176"/>
                  </a:lnTo>
                  <a:lnTo>
                    <a:pt x="5003" y="89"/>
                  </a:lnTo>
                  <a:lnTo>
                    <a:pt x="4959" y="45"/>
                  </a:lnTo>
                  <a:lnTo>
                    <a:pt x="487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9" name="Google Shape;3169;p126"/>
            <p:cNvSpPr/>
            <p:nvPr/>
          </p:nvSpPr>
          <p:spPr>
            <a:xfrm>
              <a:off x="6730225" y="3940775"/>
              <a:ext cx="561700" cy="625325"/>
            </a:xfrm>
            <a:custGeom>
              <a:avLst/>
              <a:gdLst/>
              <a:ahLst/>
              <a:cxnLst/>
              <a:rect l="l" t="t" r="r" b="b"/>
              <a:pathLst>
                <a:path w="22468" h="25013" extrusionOk="0">
                  <a:moveTo>
                    <a:pt x="3775" y="1"/>
                  </a:moveTo>
                  <a:lnTo>
                    <a:pt x="3731" y="45"/>
                  </a:lnTo>
                  <a:lnTo>
                    <a:pt x="3687" y="89"/>
                  </a:lnTo>
                  <a:lnTo>
                    <a:pt x="2151" y="3643"/>
                  </a:lnTo>
                  <a:lnTo>
                    <a:pt x="1361" y="5486"/>
                  </a:lnTo>
                  <a:lnTo>
                    <a:pt x="1361" y="5530"/>
                  </a:lnTo>
                  <a:lnTo>
                    <a:pt x="703" y="8733"/>
                  </a:lnTo>
                  <a:lnTo>
                    <a:pt x="133" y="11629"/>
                  </a:lnTo>
                  <a:lnTo>
                    <a:pt x="1" y="12375"/>
                  </a:lnTo>
                  <a:lnTo>
                    <a:pt x="1" y="12463"/>
                  </a:lnTo>
                  <a:lnTo>
                    <a:pt x="89" y="12551"/>
                  </a:lnTo>
                  <a:lnTo>
                    <a:pt x="3336" y="14788"/>
                  </a:lnTo>
                  <a:lnTo>
                    <a:pt x="3862" y="15534"/>
                  </a:lnTo>
                  <a:lnTo>
                    <a:pt x="4916" y="17860"/>
                  </a:lnTo>
                  <a:lnTo>
                    <a:pt x="4916" y="17904"/>
                  </a:lnTo>
                  <a:lnTo>
                    <a:pt x="6013" y="19791"/>
                  </a:lnTo>
                  <a:lnTo>
                    <a:pt x="7241" y="21371"/>
                  </a:lnTo>
                  <a:lnTo>
                    <a:pt x="7285" y="21414"/>
                  </a:lnTo>
                  <a:lnTo>
                    <a:pt x="8645" y="22117"/>
                  </a:lnTo>
                  <a:lnTo>
                    <a:pt x="9523" y="22424"/>
                  </a:lnTo>
                  <a:lnTo>
                    <a:pt x="9567" y="22424"/>
                  </a:lnTo>
                  <a:lnTo>
                    <a:pt x="12244" y="22862"/>
                  </a:lnTo>
                  <a:lnTo>
                    <a:pt x="14525" y="23082"/>
                  </a:lnTo>
                  <a:lnTo>
                    <a:pt x="18080" y="24267"/>
                  </a:lnTo>
                  <a:lnTo>
                    <a:pt x="20274" y="24925"/>
                  </a:lnTo>
                  <a:lnTo>
                    <a:pt x="20318" y="24925"/>
                  </a:lnTo>
                  <a:lnTo>
                    <a:pt x="21327" y="25013"/>
                  </a:lnTo>
                  <a:lnTo>
                    <a:pt x="21415" y="25013"/>
                  </a:lnTo>
                  <a:lnTo>
                    <a:pt x="22336" y="24793"/>
                  </a:lnTo>
                  <a:lnTo>
                    <a:pt x="22424" y="24749"/>
                  </a:lnTo>
                  <a:lnTo>
                    <a:pt x="22468" y="24705"/>
                  </a:lnTo>
                  <a:lnTo>
                    <a:pt x="22468" y="24618"/>
                  </a:lnTo>
                  <a:lnTo>
                    <a:pt x="22468" y="24574"/>
                  </a:lnTo>
                  <a:lnTo>
                    <a:pt x="22468" y="24486"/>
                  </a:lnTo>
                  <a:lnTo>
                    <a:pt x="22424" y="24442"/>
                  </a:lnTo>
                  <a:lnTo>
                    <a:pt x="22292" y="24442"/>
                  </a:lnTo>
                  <a:lnTo>
                    <a:pt x="21327" y="24662"/>
                  </a:lnTo>
                  <a:lnTo>
                    <a:pt x="20362" y="24574"/>
                  </a:lnTo>
                  <a:lnTo>
                    <a:pt x="18211" y="23916"/>
                  </a:lnTo>
                  <a:lnTo>
                    <a:pt x="14657" y="22731"/>
                  </a:lnTo>
                  <a:lnTo>
                    <a:pt x="14613" y="22731"/>
                  </a:lnTo>
                  <a:lnTo>
                    <a:pt x="12288" y="22511"/>
                  </a:lnTo>
                  <a:lnTo>
                    <a:pt x="9611" y="22073"/>
                  </a:lnTo>
                  <a:lnTo>
                    <a:pt x="8777" y="21765"/>
                  </a:lnTo>
                  <a:lnTo>
                    <a:pt x="7461" y="21107"/>
                  </a:lnTo>
                  <a:lnTo>
                    <a:pt x="6320" y="19615"/>
                  </a:lnTo>
                  <a:lnTo>
                    <a:pt x="5223" y="17728"/>
                  </a:lnTo>
                  <a:lnTo>
                    <a:pt x="4170" y="15403"/>
                  </a:lnTo>
                  <a:lnTo>
                    <a:pt x="4170" y="15359"/>
                  </a:lnTo>
                  <a:lnTo>
                    <a:pt x="3643" y="14569"/>
                  </a:lnTo>
                  <a:lnTo>
                    <a:pt x="3599" y="14525"/>
                  </a:lnTo>
                  <a:lnTo>
                    <a:pt x="352" y="12331"/>
                  </a:lnTo>
                  <a:lnTo>
                    <a:pt x="484" y="11717"/>
                  </a:lnTo>
                  <a:lnTo>
                    <a:pt x="1054" y="8821"/>
                  </a:lnTo>
                  <a:lnTo>
                    <a:pt x="1712" y="5618"/>
                  </a:lnTo>
                  <a:lnTo>
                    <a:pt x="2458" y="3775"/>
                  </a:lnTo>
                  <a:lnTo>
                    <a:pt x="3994" y="264"/>
                  </a:lnTo>
                  <a:lnTo>
                    <a:pt x="3994" y="176"/>
                  </a:lnTo>
                  <a:lnTo>
                    <a:pt x="3994" y="132"/>
                  </a:lnTo>
                  <a:lnTo>
                    <a:pt x="3950" y="45"/>
                  </a:lnTo>
                  <a:lnTo>
                    <a:pt x="390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0" name="Google Shape;3170;p126"/>
            <p:cNvSpPr/>
            <p:nvPr/>
          </p:nvSpPr>
          <p:spPr>
            <a:xfrm>
              <a:off x="6209150" y="3492100"/>
              <a:ext cx="307200" cy="221625"/>
            </a:xfrm>
            <a:custGeom>
              <a:avLst/>
              <a:gdLst/>
              <a:ahLst/>
              <a:cxnLst/>
              <a:rect l="l" t="t" r="r" b="b"/>
              <a:pathLst>
                <a:path w="12288" h="8865" extrusionOk="0">
                  <a:moveTo>
                    <a:pt x="4608" y="1"/>
                  </a:moveTo>
                  <a:lnTo>
                    <a:pt x="4564" y="89"/>
                  </a:lnTo>
                  <a:lnTo>
                    <a:pt x="3116" y="2239"/>
                  </a:lnTo>
                  <a:lnTo>
                    <a:pt x="2107" y="3116"/>
                  </a:lnTo>
                  <a:lnTo>
                    <a:pt x="747" y="4740"/>
                  </a:lnTo>
                  <a:lnTo>
                    <a:pt x="747" y="4784"/>
                  </a:lnTo>
                  <a:lnTo>
                    <a:pt x="1" y="6188"/>
                  </a:lnTo>
                  <a:lnTo>
                    <a:pt x="1" y="6276"/>
                  </a:lnTo>
                  <a:lnTo>
                    <a:pt x="1" y="6363"/>
                  </a:lnTo>
                  <a:lnTo>
                    <a:pt x="308" y="6890"/>
                  </a:lnTo>
                  <a:lnTo>
                    <a:pt x="352" y="6978"/>
                  </a:lnTo>
                  <a:lnTo>
                    <a:pt x="2634" y="8426"/>
                  </a:lnTo>
                  <a:lnTo>
                    <a:pt x="2721" y="8426"/>
                  </a:lnTo>
                  <a:lnTo>
                    <a:pt x="5837" y="8865"/>
                  </a:lnTo>
                  <a:lnTo>
                    <a:pt x="5881" y="8865"/>
                  </a:lnTo>
                  <a:lnTo>
                    <a:pt x="8294" y="8294"/>
                  </a:lnTo>
                  <a:lnTo>
                    <a:pt x="10883" y="7241"/>
                  </a:lnTo>
                  <a:lnTo>
                    <a:pt x="12156" y="7022"/>
                  </a:lnTo>
                  <a:lnTo>
                    <a:pt x="12200" y="6978"/>
                  </a:lnTo>
                  <a:lnTo>
                    <a:pt x="12287" y="6934"/>
                  </a:lnTo>
                  <a:lnTo>
                    <a:pt x="12287" y="6846"/>
                  </a:lnTo>
                  <a:lnTo>
                    <a:pt x="12287" y="6802"/>
                  </a:lnTo>
                  <a:lnTo>
                    <a:pt x="12287" y="6714"/>
                  </a:lnTo>
                  <a:lnTo>
                    <a:pt x="12200" y="6671"/>
                  </a:lnTo>
                  <a:lnTo>
                    <a:pt x="12068" y="6671"/>
                  </a:lnTo>
                  <a:lnTo>
                    <a:pt x="10795" y="6934"/>
                  </a:lnTo>
                  <a:lnTo>
                    <a:pt x="10751" y="6934"/>
                  </a:lnTo>
                  <a:lnTo>
                    <a:pt x="8206" y="7943"/>
                  </a:lnTo>
                  <a:lnTo>
                    <a:pt x="5837" y="8514"/>
                  </a:lnTo>
                  <a:lnTo>
                    <a:pt x="2765" y="8119"/>
                  </a:lnTo>
                  <a:lnTo>
                    <a:pt x="615" y="6671"/>
                  </a:lnTo>
                  <a:lnTo>
                    <a:pt x="352" y="6276"/>
                  </a:lnTo>
                  <a:lnTo>
                    <a:pt x="1054" y="4959"/>
                  </a:lnTo>
                  <a:lnTo>
                    <a:pt x="2370" y="3380"/>
                  </a:lnTo>
                  <a:lnTo>
                    <a:pt x="3380" y="2502"/>
                  </a:lnTo>
                  <a:lnTo>
                    <a:pt x="3423" y="2458"/>
                  </a:lnTo>
                  <a:lnTo>
                    <a:pt x="4871" y="264"/>
                  </a:lnTo>
                  <a:lnTo>
                    <a:pt x="4871" y="220"/>
                  </a:lnTo>
                  <a:lnTo>
                    <a:pt x="4871" y="132"/>
                  </a:lnTo>
                  <a:lnTo>
                    <a:pt x="4871" y="89"/>
                  </a:lnTo>
                  <a:lnTo>
                    <a:pt x="482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1" name="Google Shape;3171;p126"/>
            <p:cNvSpPr/>
            <p:nvPr/>
          </p:nvSpPr>
          <p:spPr>
            <a:xfrm>
              <a:off x="6661125" y="3867275"/>
              <a:ext cx="603375" cy="716375"/>
            </a:xfrm>
            <a:custGeom>
              <a:avLst/>
              <a:gdLst/>
              <a:ahLst/>
              <a:cxnLst/>
              <a:rect l="l" t="t" r="r" b="b"/>
              <a:pathLst>
                <a:path w="24135" h="28655" extrusionOk="0">
                  <a:moveTo>
                    <a:pt x="3204" y="1"/>
                  </a:moveTo>
                  <a:lnTo>
                    <a:pt x="3160" y="89"/>
                  </a:lnTo>
                  <a:lnTo>
                    <a:pt x="3116" y="132"/>
                  </a:lnTo>
                  <a:lnTo>
                    <a:pt x="2941" y="1361"/>
                  </a:lnTo>
                  <a:lnTo>
                    <a:pt x="1756" y="4477"/>
                  </a:lnTo>
                  <a:lnTo>
                    <a:pt x="1141" y="6495"/>
                  </a:lnTo>
                  <a:lnTo>
                    <a:pt x="1098" y="6539"/>
                  </a:lnTo>
                  <a:lnTo>
                    <a:pt x="878" y="8821"/>
                  </a:lnTo>
                  <a:lnTo>
                    <a:pt x="44" y="13165"/>
                  </a:lnTo>
                  <a:lnTo>
                    <a:pt x="1" y="15491"/>
                  </a:lnTo>
                  <a:lnTo>
                    <a:pt x="44" y="16895"/>
                  </a:lnTo>
                  <a:lnTo>
                    <a:pt x="44" y="16983"/>
                  </a:lnTo>
                  <a:lnTo>
                    <a:pt x="439" y="17641"/>
                  </a:lnTo>
                  <a:lnTo>
                    <a:pt x="483" y="17685"/>
                  </a:lnTo>
                  <a:lnTo>
                    <a:pt x="1317" y="18211"/>
                  </a:lnTo>
                  <a:lnTo>
                    <a:pt x="1361" y="18255"/>
                  </a:lnTo>
                  <a:lnTo>
                    <a:pt x="4081" y="19220"/>
                  </a:lnTo>
                  <a:lnTo>
                    <a:pt x="5529" y="20010"/>
                  </a:lnTo>
                  <a:lnTo>
                    <a:pt x="7065" y="22204"/>
                  </a:lnTo>
                  <a:lnTo>
                    <a:pt x="8601" y="24442"/>
                  </a:lnTo>
                  <a:lnTo>
                    <a:pt x="9479" y="25451"/>
                  </a:lnTo>
                  <a:lnTo>
                    <a:pt x="9523" y="25495"/>
                  </a:lnTo>
                  <a:lnTo>
                    <a:pt x="11585" y="26417"/>
                  </a:lnTo>
                  <a:lnTo>
                    <a:pt x="11629" y="26417"/>
                  </a:lnTo>
                  <a:lnTo>
                    <a:pt x="13779" y="26812"/>
                  </a:lnTo>
                  <a:lnTo>
                    <a:pt x="16412" y="27119"/>
                  </a:lnTo>
                  <a:lnTo>
                    <a:pt x="17816" y="27251"/>
                  </a:lnTo>
                  <a:lnTo>
                    <a:pt x="20449" y="28128"/>
                  </a:lnTo>
                  <a:lnTo>
                    <a:pt x="22248" y="28655"/>
                  </a:lnTo>
                  <a:lnTo>
                    <a:pt x="23389" y="28655"/>
                  </a:lnTo>
                  <a:lnTo>
                    <a:pt x="24003" y="28479"/>
                  </a:lnTo>
                  <a:lnTo>
                    <a:pt x="24047" y="28435"/>
                  </a:lnTo>
                  <a:lnTo>
                    <a:pt x="24091" y="28391"/>
                  </a:lnTo>
                  <a:lnTo>
                    <a:pt x="24135" y="28304"/>
                  </a:lnTo>
                  <a:lnTo>
                    <a:pt x="24091" y="28260"/>
                  </a:lnTo>
                  <a:lnTo>
                    <a:pt x="24091" y="28172"/>
                  </a:lnTo>
                  <a:lnTo>
                    <a:pt x="24047" y="28128"/>
                  </a:lnTo>
                  <a:lnTo>
                    <a:pt x="23872" y="28128"/>
                  </a:lnTo>
                  <a:lnTo>
                    <a:pt x="23301" y="28304"/>
                  </a:lnTo>
                  <a:lnTo>
                    <a:pt x="22336" y="28304"/>
                  </a:lnTo>
                  <a:lnTo>
                    <a:pt x="20537" y="27777"/>
                  </a:lnTo>
                  <a:lnTo>
                    <a:pt x="17904" y="26899"/>
                  </a:lnTo>
                  <a:lnTo>
                    <a:pt x="17860" y="26899"/>
                  </a:lnTo>
                  <a:lnTo>
                    <a:pt x="16456" y="26768"/>
                  </a:lnTo>
                  <a:lnTo>
                    <a:pt x="13823" y="26461"/>
                  </a:lnTo>
                  <a:lnTo>
                    <a:pt x="11717" y="26066"/>
                  </a:lnTo>
                  <a:lnTo>
                    <a:pt x="9698" y="25188"/>
                  </a:lnTo>
                  <a:lnTo>
                    <a:pt x="8864" y="24223"/>
                  </a:lnTo>
                  <a:lnTo>
                    <a:pt x="7372" y="22029"/>
                  </a:lnTo>
                  <a:lnTo>
                    <a:pt x="5793" y="19791"/>
                  </a:lnTo>
                  <a:lnTo>
                    <a:pt x="5705" y="19703"/>
                  </a:lnTo>
                  <a:lnTo>
                    <a:pt x="4257" y="18913"/>
                  </a:lnTo>
                  <a:lnTo>
                    <a:pt x="4213" y="18913"/>
                  </a:lnTo>
                  <a:lnTo>
                    <a:pt x="1492" y="17904"/>
                  </a:lnTo>
                  <a:lnTo>
                    <a:pt x="703" y="17421"/>
                  </a:lnTo>
                  <a:lnTo>
                    <a:pt x="395" y="16851"/>
                  </a:lnTo>
                  <a:lnTo>
                    <a:pt x="352" y="15491"/>
                  </a:lnTo>
                  <a:lnTo>
                    <a:pt x="395" y="13209"/>
                  </a:lnTo>
                  <a:lnTo>
                    <a:pt x="1229" y="8865"/>
                  </a:lnTo>
                  <a:lnTo>
                    <a:pt x="1449" y="6583"/>
                  </a:lnTo>
                  <a:lnTo>
                    <a:pt x="2107" y="4608"/>
                  </a:lnTo>
                  <a:lnTo>
                    <a:pt x="3292" y="1449"/>
                  </a:lnTo>
                  <a:lnTo>
                    <a:pt x="3292" y="1405"/>
                  </a:lnTo>
                  <a:lnTo>
                    <a:pt x="3467" y="176"/>
                  </a:lnTo>
                  <a:lnTo>
                    <a:pt x="3467" y="132"/>
                  </a:lnTo>
                  <a:lnTo>
                    <a:pt x="3467" y="45"/>
                  </a:lnTo>
                  <a:lnTo>
                    <a:pt x="337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2" name="Google Shape;3172;p126"/>
            <p:cNvSpPr/>
            <p:nvPr/>
          </p:nvSpPr>
          <p:spPr>
            <a:xfrm>
              <a:off x="6088475" y="3432875"/>
              <a:ext cx="1147500" cy="1171625"/>
            </a:xfrm>
            <a:custGeom>
              <a:avLst/>
              <a:gdLst/>
              <a:ahLst/>
              <a:cxnLst/>
              <a:rect l="l" t="t" r="r" b="b"/>
              <a:pathLst>
                <a:path w="45900" h="46865" extrusionOk="0">
                  <a:moveTo>
                    <a:pt x="6846" y="0"/>
                  </a:moveTo>
                  <a:lnTo>
                    <a:pt x="6802" y="44"/>
                  </a:lnTo>
                  <a:lnTo>
                    <a:pt x="6758" y="88"/>
                  </a:lnTo>
                  <a:lnTo>
                    <a:pt x="5223" y="2677"/>
                  </a:lnTo>
                  <a:lnTo>
                    <a:pt x="4038" y="4827"/>
                  </a:lnTo>
                  <a:lnTo>
                    <a:pt x="1405" y="8513"/>
                  </a:lnTo>
                  <a:lnTo>
                    <a:pt x="176" y="10356"/>
                  </a:lnTo>
                  <a:lnTo>
                    <a:pt x="45" y="10532"/>
                  </a:lnTo>
                  <a:lnTo>
                    <a:pt x="1" y="10575"/>
                  </a:lnTo>
                  <a:lnTo>
                    <a:pt x="1" y="10663"/>
                  </a:lnTo>
                  <a:lnTo>
                    <a:pt x="1" y="10751"/>
                  </a:lnTo>
                  <a:lnTo>
                    <a:pt x="89" y="10795"/>
                  </a:lnTo>
                  <a:lnTo>
                    <a:pt x="2765" y="11804"/>
                  </a:lnTo>
                  <a:lnTo>
                    <a:pt x="5223" y="12857"/>
                  </a:lnTo>
                  <a:lnTo>
                    <a:pt x="5223" y="12901"/>
                  </a:lnTo>
                  <a:lnTo>
                    <a:pt x="7855" y="13603"/>
                  </a:lnTo>
                  <a:lnTo>
                    <a:pt x="7899" y="13603"/>
                  </a:lnTo>
                  <a:lnTo>
                    <a:pt x="10620" y="13910"/>
                  </a:lnTo>
                  <a:lnTo>
                    <a:pt x="10664" y="13910"/>
                  </a:lnTo>
                  <a:lnTo>
                    <a:pt x="11936" y="13823"/>
                  </a:lnTo>
                  <a:lnTo>
                    <a:pt x="11980" y="13823"/>
                  </a:lnTo>
                  <a:lnTo>
                    <a:pt x="15096" y="12945"/>
                  </a:lnTo>
                  <a:lnTo>
                    <a:pt x="15140" y="12945"/>
                  </a:lnTo>
                  <a:lnTo>
                    <a:pt x="17290" y="11892"/>
                  </a:lnTo>
                  <a:lnTo>
                    <a:pt x="18431" y="11585"/>
                  </a:lnTo>
                  <a:lnTo>
                    <a:pt x="19264" y="11672"/>
                  </a:lnTo>
                  <a:lnTo>
                    <a:pt x="21502" y="15095"/>
                  </a:lnTo>
                  <a:lnTo>
                    <a:pt x="22029" y="16499"/>
                  </a:lnTo>
                  <a:lnTo>
                    <a:pt x="22117" y="17684"/>
                  </a:lnTo>
                  <a:lnTo>
                    <a:pt x="21546" y="19746"/>
                  </a:lnTo>
                  <a:lnTo>
                    <a:pt x="21020" y="21897"/>
                  </a:lnTo>
                  <a:lnTo>
                    <a:pt x="21020" y="21940"/>
                  </a:lnTo>
                  <a:lnTo>
                    <a:pt x="20712" y="24310"/>
                  </a:lnTo>
                  <a:lnTo>
                    <a:pt x="20537" y="26943"/>
                  </a:lnTo>
                  <a:lnTo>
                    <a:pt x="20054" y="29093"/>
                  </a:lnTo>
                  <a:lnTo>
                    <a:pt x="20054" y="29137"/>
                  </a:lnTo>
                  <a:lnTo>
                    <a:pt x="19967" y="31024"/>
                  </a:lnTo>
                  <a:lnTo>
                    <a:pt x="19001" y="35148"/>
                  </a:lnTo>
                  <a:lnTo>
                    <a:pt x="18957" y="35631"/>
                  </a:lnTo>
                  <a:lnTo>
                    <a:pt x="18957" y="35763"/>
                  </a:lnTo>
                  <a:lnTo>
                    <a:pt x="19045" y="35807"/>
                  </a:lnTo>
                  <a:lnTo>
                    <a:pt x="19835" y="36289"/>
                  </a:lnTo>
                  <a:lnTo>
                    <a:pt x="19879" y="36289"/>
                  </a:lnTo>
                  <a:lnTo>
                    <a:pt x="23872" y="37650"/>
                  </a:lnTo>
                  <a:lnTo>
                    <a:pt x="26636" y="38659"/>
                  </a:lnTo>
                  <a:lnTo>
                    <a:pt x="28216" y="39317"/>
                  </a:lnTo>
                  <a:lnTo>
                    <a:pt x="28830" y="39975"/>
                  </a:lnTo>
                  <a:lnTo>
                    <a:pt x="30410" y="42301"/>
                  </a:lnTo>
                  <a:lnTo>
                    <a:pt x="31507" y="43749"/>
                  </a:lnTo>
                  <a:lnTo>
                    <a:pt x="31551" y="43793"/>
                  </a:lnTo>
                  <a:lnTo>
                    <a:pt x="32209" y="44188"/>
                  </a:lnTo>
                  <a:lnTo>
                    <a:pt x="32209" y="44232"/>
                  </a:lnTo>
                  <a:lnTo>
                    <a:pt x="34359" y="45021"/>
                  </a:lnTo>
                  <a:lnTo>
                    <a:pt x="34403" y="45021"/>
                  </a:lnTo>
                  <a:lnTo>
                    <a:pt x="38221" y="45548"/>
                  </a:lnTo>
                  <a:lnTo>
                    <a:pt x="40766" y="45724"/>
                  </a:lnTo>
                  <a:lnTo>
                    <a:pt x="43969" y="46689"/>
                  </a:lnTo>
                  <a:lnTo>
                    <a:pt x="44759" y="46864"/>
                  </a:lnTo>
                  <a:lnTo>
                    <a:pt x="44847" y="46864"/>
                  </a:lnTo>
                  <a:lnTo>
                    <a:pt x="45768" y="46601"/>
                  </a:lnTo>
                  <a:lnTo>
                    <a:pt x="45812" y="46557"/>
                  </a:lnTo>
                  <a:lnTo>
                    <a:pt x="45856" y="46513"/>
                  </a:lnTo>
                  <a:lnTo>
                    <a:pt x="45900" y="46426"/>
                  </a:lnTo>
                  <a:lnTo>
                    <a:pt x="45856" y="46382"/>
                  </a:lnTo>
                  <a:lnTo>
                    <a:pt x="45856" y="46294"/>
                  </a:lnTo>
                  <a:lnTo>
                    <a:pt x="45812" y="46250"/>
                  </a:lnTo>
                  <a:lnTo>
                    <a:pt x="45681" y="46250"/>
                  </a:lnTo>
                  <a:lnTo>
                    <a:pt x="44759" y="46513"/>
                  </a:lnTo>
                  <a:lnTo>
                    <a:pt x="44057" y="46338"/>
                  </a:lnTo>
                  <a:lnTo>
                    <a:pt x="40854" y="45372"/>
                  </a:lnTo>
                  <a:lnTo>
                    <a:pt x="40810" y="45372"/>
                  </a:lnTo>
                  <a:lnTo>
                    <a:pt x="38265" y="45197"/>
                  </a:lnTo>
                  <a:lnTo>
                    <a:pt x="34491" y="44670"/>
                  </a:lnTo>
                  <a:lnTo>
                    <a:pt x="32385" y="43881"/>
                  </a:lnTo>
                  <a:lnTo>
                    <a:pt x="31770" y="43486"/>
                  </a:lnTo>
                  <a:lnTo>
                    <a:pt x="30717" y="42081"/>
                  </a:lnTo>
                  <a:lnTo>
                    <a:pt x="29094" y="39756"/>
                  </a:lnTo>
                  <a:lnTo>
                    <a:pt x="29094" y="39712"/>
                  </a:lnTo>
                  <a:lnTo>
                    <a:pt x="28435" y="39010"/>
                  </a:lnTo>
                  <a:lnTo>
                    <a:pt x="28392" y="38966"/>
                  </a:lnTo>
                  <a:lnTo>
                    <a:pt x="26768" y="38352"/>
                  </a:lnTo>
                  <a:lnTo>
                    <a:pt x="24004" y="37299"/>
                  </a:lnTo>
                  <a:lnTo>
                    <a:pt x="20010" y="35982"/>
                  </a:lnTo>
                  <a:lnTo>
                    <a:pt x="19308" y="35587"/>
                  </a:lnTo>
                  <a:lnTo>
                    <a:pt x="19352" y="35192"/>
                  </a:lnTo>
                  <a:lnTo>
                    <a:pt x="20274" y="31111"/>
                  </a:lnTo>
                  <a:lnTo>
                    <a:pt x="20318" y="31068"/>
                  </a:lnTo>
                  <a:lnTo>
                    <a:pt x="20405" y="29137"/>
                  </a:lnTo>
                  <a:lnTo>
                    <a:pt x="20888" y="26987"/>
                  </a:lnTo>
                  <a:lnTo>
                    <a:pt x="20888" y="26943"/>
                  </a:lnTo>
                  <a:lnTo>
                    <a:pt x="21064" y="24354"/>
                  </a:lnTo>
                  <a:lnTo>
                    <a:pt x="21327" y="21984"/>
                  </a:lnTo>
                  <a:lnTo>
                    <a:pt x="21897" y="19834"/>
                  </a:lnTo>
                  <a:lnTo>
                    <a:pt x="22468" y="17728"/>
                  </a:lnTo>
                  <a:lnTo>
                    <a:pt x="22468" y="17684"/>
                  </a:lnTo>
                  <a:lnTo>
                    <a:pt x="22380" y="16455"/>
                  </a:lnTo>
                  <a:lnTo>
                    <a:pt x="22336" y="16411"/>
                  </a:lnTo>
                  <a:lnTo>
                    <a:pt x="21809" y="14963"/>
                  </a:lnTo>
                  <a:lnTo>
                    <a:pt x="21809" y="14920"/>
                  </a:lnTo>
                  <a:lnTo>
                    <a:pt x="19528" y="11453"/>
                  </a:lnTo>
                  <a:lnTo>
                    <a:pt x="19484" y="11365"/>
                  </a:lnTo>
                  <a:lnTo>
                    <a:pt x="19396" y="11365"/>
                  </a:lnTo>
                  <a:lnTo>
                    <a:pt x="18431" y="11234"/>
                  </a:lnTo>
                  <a:lnTo>
                    <a:pt x="18387" y="11234"/>
                  </a:lnTo>
                  <a:lnTo>
                    <a:pt x="17202" y="11541"/>
                  </a:lnTo>
                  <a:lnTo>
                    <a:pt x="17158" y="11541"/>
                  </a:lnTo>
                  <a:lnTo>
                    <a:pt x="15008" y="12594"/>
                  </a:lnTo>
                  <a:lnTo>
                    <a:pt x="11892" y="13471"/>
                  </a:lnTo>
                  <a:lnTo>
                    <a:pt x="10664" y="13559"/>
                  </a:lnTo>
                  <a:lnTo>
                    <a:pt x="7943" y="13252"/>
                  </a:lnTo>
                  <a:lnTo>
                    <a:pt x="5354" y="12550"/>
                  </a:lnTo>
                  <a:lnTo>
                    <a:pt x="2897" y="11497"/>
                  </a:lnTo>
                  <a:lnTo>
                    <a:pt x="484" y="10575"/>
                  </a:lnTo>
                  <a:lnTo>
                    <a:pt x="1712" y="8732"/>
                  </a:lnTo>
                  <a:lnTo>
                    <a:pt x="4345" y="5003"/>
                  </a:lnTo>
                  <a:lnTo>
                    <a:pt x="5530" y="2852"/>
                  </a:lnTo>
                  <a:lnTo>
                    <a:pt x="7066" y="264"/>
                  </a:lnTo>
                  <a:lnTo>
                    <a:pt x="7066" y="176"/>
                  </a:lnTo>
                  <a:lnTo>
                    <a:pt x="7066" y="132"/>
                  </a:lnTo>
                  <a:lnTo>
                    <a:pt x="7066" y="44"/>
                  </a:lnTo>
                  <a:lnTo>
                    <a:pt x="697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3" name="Google Shape;3173;p126"/>
            <p:cNvSpPr/>
            <p:nvPr/>
          </p:nvSpPr>
          <p:spPr>
            <a:xfrm>
              <a:off x="5247075" y="3384600"/>
              <a:ext cx="1963675" cy="1351550"/>
            </a:xfrm>
            <a:custGeom>
              <a:avLst/>
              <a:gdLst/>
              <a:ahLst/>
              <a:cxnLst/>
              <a:rect l="l" t="t" r="r" b="b"/>
              <a:pathLst>
                <a:path w="78547" h="54062" extrusionOk="0">
                  <a:moveTo>
                    <a:pt x="38396" y="1"/>
                  </a:moveTo>
                  <a:lnTo>
                    <a:pt x="38308" y="44"/>
                  </a:lnTo>
                  <a:lnTo>
                    <a:pt x="36246" y="1361"/>
                  </a:lnTo>
                  <a:lnTo>
                    <a:pt x="36246" y="1405"/>
                  </a:lnTo>
                  <a:lnTo>
                    <a:pt x="35675" y="1887"/>
                  </a:lnTo>
                  <a:lnTo>
                    <a:pt x="35631" y="1931"/>
                  </a:lnTo>
                  <a:lnTo>
                    <a:pt x="34447" y="4564"/>
                  </a:lnTo>
                  <a:lnTo>
                    <a:pt x="33262" y="7460"/>
                  </a:lnTo>
                  <a:lnTo>
                    <a:pt x="32823" y="8557"/>
                  </a:lnTo>
                  <a:lnTo>
                    <a:pt x="31638" y="8996"/>
                  </a:lnTo>
                  <a:lnTo>
                    <a:pt x="31594" y="8996"/>
                  </a:lnTo>
                  <a:lnTo>
                    <a:pt x="30059" y="9917"/>
                  </a:lnTo>
                  <a:lnTo>
                    <a:pt x="30015" y="9961"/>
                  </a:lnTo>
                  <a:lnTo>
                    <a:pt x="28962" y="10795"/>
                  </a:lnTo>
                  <a:lnTo>
                    <a:pt x="28962" y="10839"/>
                  </a:lnTo>
                  <a:lnTo>
                    <a:pt x="28260" y="11804"/>
                  </a:lnTo>
                  <a:lnTo>
                    <a:pt x="28260" y="11848"/>
                  </a:lnTo>
                  <a:lnTo>
                    <a:pt x="27250" y="13867"/>
                  </a:lnTo>
                  <a:lnTo>
                    <a:pt x="27250" y="13954"/>
                  </a:lnTo>
                  <a:lnTo>
                    <a:pt x="27338" y="16280"/>
                  </a:lnTo>
                  <a:lnTo>
                    <a:pt x="27338" y="18123"/>
                  </a:lnTo>
                  <a:lnTo>
                    <a:pt x="27031" y="18913"/>
                  </a:lnTo>
                  <a:lnTo>
                    <a:pt x="26768" y="19132"/>
                  </a:lnTo>
                  <a:lnTo>
                    <a:pt x="26460" y="19220"/>
                  </a:lnTo>
                  <a:lnTo>
                    <a:pt x="24749" y="18562"/>
                  </a:lnTo>
                  <a:lnTo>
                    <a:pt x="22467" y="18123"/>
                  </a:lnTo>
                  <a:lnTo>
                    <a:pt x="20273" y="17991"/>
                  </a:lnTo>
                  <a:lnTo>
                    <a:pt x="20229" y="17991"/>
                  </a:lnTo>
                  <a:lnTo>
                    <a:pt x="19483" y="18123"/>
                  </a:lnTo>
                  <a:lnTo>
                    <a:pt x="19396" y="18167"/>
                  </a:lnTo>
                  <a:lnTo>
                    <a:pt x="18650" y="18694"/>
                  </a:lnTo>
                  <a:lnTo>
                    <a:pt x="18035" y="18474"/>
                  </a:lnTo>
                  <a:lnTo>
                    <a:pt x="17948" y="18474"/>
                  </a:lnTo>
                  <a:lnTo>
                    <a:pt x="17246" y="18562"/>
                  </a:lnTo>
                  <a:lnTo>
                    <a:pt x="17202" y="18606"/>
                  </a:lnTo>
                  <a:lnTo>
                    <a:pt x="16368" y="19088"/>
                  </a:lnTo>
                  <a:lnTo>
                    <a:pt x="16324" y="19132"/>
                  </a:lnTo>
                  <a:lnTo>
                    <a:pt x="15622" y="19834"/>
                  </a:lnTo>
                  <a:lnTo>
                    <a:pt x="15578" y="19878"/>
                  </a:lnTo>
                  <a:lnTo>
                    <a:pt x="13647" y="23828"/>
                  </a:lnTo>
                  <a:lnTo>
                    <a:pt x="12287" y="26241"/>
                  </a:lnTo>
                  <a:lnTo>
                    <a:pt x="11541" y="27426"/>
                  </a:lnTo>
                  <a:lnTo>
                    <a:pt x="11541" y="27470"/>
                  </a:lnTo>
                  <a:lnTo>
                    <a:pt x="11190" y="28523"/>
                  </a:lnTo>
                  <a:lnTo>
                    <a:pt x="11190" y="28567"/>
                  </a:lnTo>
                  <a:lnTo>
                    <a:pt x="10620" y="31550"/>
                  </a:lnTo>
                  <a:lnTo>
                    <a:pt x="10620" y="31594"/>
                  </a:lnTo>
                  <a:lnTo>
                    <a:pt x="10620" y="32735"/>
                  </a:lnTo>
                  <a:lnTo>
                    <a:pt x="10532" y="33393"/>
                  </a:lnTo>
                  <a:lnTo>
                    <a:pt x="9566" y="35105"/>
                  </a:lnTo>
                  <a:lnTo>
                    <a:pt x="7943" y="37299"/>
                  </a:lnTo>
                  <a:lnTo>
                    <a:pt x="6978" y="39142"/>
                  </a:lnTo>
                  <a:lnTo>
                    <a:pt x="6144" y="41072"/>
                  </a:lnTo>
                  <a:lnTo>
                    <a:pt x="5924" y="42213"/>
                  </a:lnTo>
                  <a:lnTo>
                    <a:pt x="5793" y="42301"/>
                  </a:lnTo>
                  <a:lnTo>
                    <a:pt x="5617" y="42257"/>
                  </a:lnTo>
                  <a:lnTo>
                    <a:pt x="5486" y="42213"/>
                  </a:lnTo>
                  <a:lnTo>
                    <a:pt x="4125" y="42652"/>
                  </a:lnTo>
                  <a:lnTo>
                    <a:pt x="2282" y="43486"/>
                  </a:lnTo>
                  <a:lnTo>
                    <a:pt x="2238" y="43530"/>
                  </a:lnTo>
                  <a:lnTo>
                    <a:pt x="1317" y="44451"/>
                  </a:lnTo>
                  <a:lnTo>
                    <a:pt x="1273" y="44495"/>
                  </a:lnTo>
                  <a:lnTo>
                    <a:pt x="439" y="45899"/>
                  </a:lnTo>
                  <a:lnTo>
                    <a:pt x="439" y="45943"/>
                  </a:lnTo>
                  <a:lnTo>
                    <a:pt x="176" y="46909"/>
                  </a:lnTo>
                  <a:lnTo>
                    <a:pt x="176" y="46952"/>
                  </a:lnTo>
                  <a:lnTo>
                    <a:pt x="0" y="48488"/>
                  </a:lnTo>
                  <a:lnTo>
                    <a:pt x="44" y="48576"/>
                  </a:lnTo>
                  <a:lnTo>
                    <a:pt x="790" y="49892"/>
                  </a:lnTo>
                  <a:lnTo>
                    <a:pt x="1887" y="51253"/>
                  </a:lnTo>
                  <a:lnTo>
                    <a:pt x="1887" y="51297"/>
                  </a:lnTo>
                  <a:lnTo>
                    <a:pt x="2238" y="51604"/>
                  </a:lnTo>
                  <a:lnTo>
                    <a:pt x="2370" y="51648"/>
                  </a:lnTo>
                  <a:lnTo>
                    <a:pt x="5442" y="51735"/>
                  </a:lnTo>
                  <a:lnTo>
                    <a:pt x="8733" y="51867"/>
                  </a:lnTo>
                  <a:lnTo>
                    <a:pt x="11804" y="52613"/>
                  </a:lnTo>
                  <a:lnTo>
                    <a:pt x="14920" y="54017"/>
                  </a:lnTo>
                  <a:lnTo>
                    <a:pt x="15008" y="54017"/>
                  </a:lnTo>
                  <a:lnTo>
                    <a:pt x="15490" y="54061"/>
                  </a:lnTo>
                  <a:lnTo>
                    <a:pt x="15578" y="54061"/>
                  </a:lnTo>
                  <a:lnTo>
                    <a:pt x="18035" y="53271"/>
                  </a:lnTo>
                  <a:lnTo>
                    <a:pt x="19659" y="52789"/>
                  </a:lnTo>
                  <a:lnTo>
                    <a:pt x="21239" y="52262"/>
                  </a:lnTo>
                  <a:lnTo>
                    <a:pt x="22818" y="51692"/>
                  </a:lnTo>
                  <a:lnTo>
                    <a:pt x="24354" y="51077"/>
                  </a:lnTo>
                  <a:lnTo>
                    <a:pt x="25100" y="50726"/>
                  </a:lnTo>
                  <a:lnTo>
                    <a:pt x="25846" y="50331"/>
                  </a:lnTo>
                  <a:lnTo>
                    <a:pt x="26548" y="49980"/>
                  </a:lnTo>
                  <a:lnTo>
                    <a:pt x="27294" y="49541"/>
                  </a:lnTo>
                  <a:lnTo>
                    <a:pt x="27952" y="49103"/>
                  </a:lnTo>
                  <a:lnTo>
                    <a:pt x="28654" y="48620"/>
                  </a:lnTo>
                  <a:lnTo>
                    <a:pt x="29313" y="48137"/>
                  </a:lnTo>
                  <a:lnTo>
                    <a:pt x="29927" y="47567"/>
                  </a:lnTo>
                  <a:lnTo>
                    <a:pt x="30805" y="47172"/>
                  </a:lnTo>
                  <a:lnTo>
                    <a:pt x="31814" y="46996"/>
                  </a:lnTo>
                  <a:lnTo>
                    <a:pt x="34271" y="46909"/>
                  </a:lnTo>
                  <a:lnTo>
                    <a:pt x="36509" y="46821"/>
                  </a:lnTo>
                  <a:lnTo>
                    <a:pt x="36553" y="46821"/>
                  </a:lnTo>
                  <a:lnTo>
                    <a:pt x="37167" y="46645"/>
                  </a:lnTo>
                  <a:lnTo>
                    <a:pt x="37211" y="46601"/>
                  </a:lnTo>
                  <a:lnTo>
                    <a:pt x="37869" y="46206"/>
                  </a:lnTo>
                  <a:lnTo>
                    <a:pt x="37913" y="46206"/>
                  </a:lnTo>
                  <a:lnTo>
                    <a:pt x="39625" y="44539"/>
                  </a:lnTo>
                  <a:lnTo>
                    <a:pt x="39976" y="43925"/>
                  </a:lnTo>
                  <a:lnTo>
                    <a:pt x="40020" y="43881"/>
                  </a:lnTo>
                  <a:lnTo>
                    <a:pt x="40634" y="41292"/>
                  </a:lnTo>
                  <a:lnTo>
                    <a:pt x="40941" y="40897"/>
                  </a:lnTo>
                  <a:lnTo>
                    <a:pt x="42740" y="39668"/>
                  </a:lnTo>
                  <a:lnTo>
                    <a:pt x="42828" y="39624"/>
                  </a:lnTo>
                  <a:lnTo>
                    <a:pt x="42828" y="39493"/>
                  </a:lnTo>
                  <a:lnTo>
                    <a:pt x="42784" y="39405"/>
                  </a:lnTo>
                  <a:lnTo>
                    <a:pt x="42740" y="39361"/>
                  </a:lnTo>
                  <a:lnTo>
                    <a:pt x="42082" y="39142"/>
                  </a:lnTo>
                  <a:lnTo>
                    <a:pt x="41994" y="39142"/>
                  </a:lnTo>
                  <a:lnTo>
                    <a:pt x="40063" y="39230"/>
                  </a:lnTo>
                  <a:lnTo>
                    <a:pt x="38089" y="39581"/>
                  </a:lnTo>
                  <a:lnTo>
                    <a:pt x="36114" y="39493"/>
                  </a:lnTo>
                  <a:lnTo>
                    <a:pt x="35149" y="39361"/>
                  </a:lnTo>
                  <a:lnTo>
                    <a:pt x="32955" y="38220"/>
                  </a:lnTo>
                  <a:lnTo>
                    <a:pt x="32297" y="37781"/>
                  </a:lnTo>
                  <a:lnTo>
                    <a:pt x="31858" y="35544"/>
                  </a:lnTo>
                  <a:lnTo>
                    <a:pt x="31463" y="32823"/>
                  </a:lnTo>
                  <a:lnTo>
                    <a:pt x="31463" y="32779"/>
                  </a:lnTo>
                  <a:lnTo>
                    <a:pt x="31156" y="31638"/>
                  </a:lnTo>
                  <a:lnTo>
                    <a:pt x="31156" y="31550"/>
                  </a:lnTo>
                  <a:lnTo>
                    <a:pt x="28962" y="28479"/>
                  </a:lnTo>
                  <a:lnTo>
                    <a:pt x="26724" y="25451"/>
                  </a:lnTo>
                  <a:lnTo>
                    <a:pt x="25978" y="24486"/>
                  </a:lnTo>
                  <a:lnTo>
                    <a:pt x="27601" y="21326"/>
                  </a:lnTo>
                  <a:lnTo>
                    <a:pt x="28523" y="19659"/>
                  </a:lnTo>
                  <a:lnTo>
                    <a:pt x="28874" y="19308"/>
                  </a:lnTo>
                  <a:lnTo>
                    <a:pt x="30103" y="18737"/>
                  </a:lnTo>
                  <a:lnTo>
                    <a:pt x="31287" y="18606"/>
                  </a:lnTo>
                  <a:lnTo>
                    <a:pt x="32867" y="18781"/>
                  </a:lnTo>
                  <a:lnTo>
                    <a:pt x="37299" y="19747"/>
                  </a:lnTo>
                  <a:lnTo>
                    <a:pt x="38747" y="20054"/>
                  </a:lnTo>
                  <a:lnTo>
                    <a:pt x="38835" y="20054"/>
                  </a:lnTo>
                  <a:lnTo>
                    <a:pt x="39712" y="19966"/>
                  </a:lnTo>
                  <a:lnTo>
                    <a:pt x="39756" y="19966"/>
                  </a:lnTo>
                  <a:lnTo>
                    <a:pt x="42082" y="18869"/>
                  </a:lnTo>
                  <a:lnTo>
                    <a:pt x="45197" y="18781"/>
                  </a:lnTo>
                  <a:lnTo>
                    <a:pt x="48357" y="17948"/>
                  </a:lnTo>
                  <a:lnTo>
                    <a:pt x="50419" y="17245"/>
                  </a:lnTo>
                  <a:lnTo>
                    <a:pt x="50463" y="17245"/>
                  </a:lnTo>
                  <a:lnTo>
                    <a:pt x="51428" y="16543"/>
                  </a:lnTo>
                  <a:lnTo>
                    <a:pt x="52174" y="18606"/>
                  </a:lnTo>
                  <a:lnTo>
                    <a:pt x="51648" y="21853"/>
                  </a:lnTo>
                  <a:lnTo>
                    <a:pt x="51297" y="25056"/>
                  </a:lnTo>
                  <a:lnTo>
                    <a:pt x="51165" y="27689"/>
                  </a:lnTo>
                  <a:lnTo>
                    <a:pt x="50551" y="31463"/>
                  </a:lnTo>
                  <a:lnTo>
                    <a:pt x="49893" y="33569"/>
                  </a:lnTo>
                  <a:lnTo>
                    <a:pt x="49893" y="33613"/>
                  </a:lnTo>
                  <a:lnTo>
                    <a:pt x="49717" y="36114"/>
                  </a:lnTo>
                  <a:lnTo>
                    <a:pt x="49717" y="37430"/>
                  </a:lnTo>
                  <a:lnTo>
                    <a:pt x="49761" y="37518"/>
                  </a:lnTo>
                  <a:lnTo>
                    <a:pt x="49980" y="37825"/>
                  </a:lnTo>
                  <a:lnTo>
                    <a:pt x="50112" y="37913"/>
                  </a:lnTo>
                  <a:lnTo>
                    <a:pt x="51034" y="38045"/>
                  </a:lnTo>
                  <a:lnTo>
                    <a:pt x="52833" y="39142"/>
                  </a:lnTo>
                  <a:lnTo>
                    <a:pt x="55992" y="40765"/>
                  </a:lnTo>
                  <a:lnTo>
                    <a:pt x="56036" y="40765"/>
                  </a:lnTo>
                  <a:lnTo>
                    <a:pt x="59415" y="41775"/>
                  </a:lnTo>
                  <a:lnTo>
                    <a:pt x="61214" y="42433"/>
                  </a:lnTo>
                  <a:lnTo>
                    <a:pt x="62662" y="44188"/>
                  </a:lnTo>
                  <a:lnTo>
                    <a:pt x="63934" y="45987"/>
                  </a:lnTo>
                  <a:lnTo>
                    <a:pt x="64593" y="46821"/>
                  </a:lnTo>
                  <a:lnTo>
                    <a:pt x="64680" y="46865"/>
                  </a:lnTo>
                  <a:lnTo>
                    <a:pt x="65865" y="47435"/>
                  </a:lnTo>
                  <a:lnTo>
                    <a:pt x="67971" y="48181"/>
                  </a:lnTo>
                  <a:lnTo>
                    <a:pt x="68015" y="48225"/>
                  </a:lnTo>
                  <a:lnTo>
                    <a:pt x="72052" y="48708"/>
                  </a:lnTo>
                  <a:lnTo>
                    <a:pt x="73983" y="48752"/>
                  </a:lnTo>
                  <a:lnTo>
                    <a:pt x="74905" y="48839"/>
                  </a:lnTo>
                  <a:lnTo>
                    <a:pt x="76879" y="49454"/>
                  </a:lnTo>
                  <a:lnTo>
                    <a:pt x="76923" y="49454"/>
                  </a:lnTo>
                  <a:lnTo>
                    <a:pt x="77537" y="49541"/>
                  </a:lnTo>
                  <a:lnTo>
                    <a:pt x="77625" y="49541"/>
                  </a:lnTo>
                  <a:lnTo>
                    <a:pt x="78415" y="49278"/>
                  </a:lnTo>
                  <a:lnTo>
                    <a:pt x="78503" y="49234"/>
                  </a:lnTo>
                  <a:lnTo>
                    <a:pt x="78547" y="49190"/>
                  </a:lnTo>
                  <a:lnTo>
                    <a:pt x="78547" y="49146"/>
                  </a:lnTo>
                  <a:lnTo>
                    <a:pt x="78547" y="49059"/>
                  </a:lnTo>
                  <a:lnTo>
                    <a:pt x="78503" y="49015"/>
                  </a:lnTo>
                  <a:lnTo>
                    <a:pt x="78459" y="48971"/>
                  </a:lnTo>
                  <a:lnTo>
                    <a:pt x="78371" y="48927"/>
                  </a:lnTo>
                  <a:lnTo>
                    <a:pt x="78327" y="48927"/>
                  </a:lnTo>
                  <a:lnTo>
                    <a:pt x="77537" y="49190"/>
                  </a:lnTo>
                  <a:lnTo>
                    <a:pt x="76967" y="49103"/>
                  </a:lnTo>
                  <a:lnTo>
                    <a:pt x="74992" y="48532"/>
                  </a:lnTo>
                  <a:lnTo>
                    <a:pt x="74948" y="48532"/>
                  </a:lnTo>
                  <a:lnTo>
                    <a:pt x="74027" y="48400"/>
                  </a:lnTo>
                  <a:lnTo>
                    <a:pt x="72052" y="48357"/>
                  </a:lnTo>
                  <a:lnTo>
                    <a:pt x="68103" y="47874"/>
                  </a:lnTo>
                  <a:lnTo>
                    <a:pt x="65997" y="47128"/>
                  </a:lnTo>
                  <a:lnTo>
                    <a:pt x="64856" y="46601"/>
                  </a:lnTo>
                  <a:lnTo>
                    <a:pt x="64198" y="45768"/>
                  </a:lnTo>
                  <a:lnTo>
                    <a:pt x="62925" y="43969"/>
                  </a:lnTo>
                  <a:lnTo>
                    <a:pt x="61477" y="42169"/>
                  </a:lnTo>
                  <a:lnTo>
                    <a:pt x="61389" y="42126"/>
                  </a:lnTo>
                  <a:lnTo>
                    <a:pt x="59546" y="41424"/>
                  </a:lnTo>
                  <a:lnTo>
                    <a:pt x="56168" y="40414"/>
                  </a:lnTo>
                  <a:lnTo>
                    <a:pt x="52964" y="38835"/>
                  </a:lnTo>
                  <a:lnTo>
                    <a:pt x="51165" y="37694"/>
                  </a:lnTo>
                  <a:lnTo>
                    <a:pt x="51121" y="37694"/>
                  </a:lnTo>
                  <a:lnTo>
                    <a:pt x="50244" y="37562"/>
                  </a:lnTo>
                  <a:lnTo>
                    <a:pt x="50068" y="37343"/>
                  </a:lnTo>
                  <a:lnTo>
                    <a:pt x="50068" y="36114"/>
                  </a:lnTo>
                  <a:lnTo>
                    <a:pt x="50244" y="33657"/>
                  </a:lnTo>
                  <a:lnTo>
                    <a:pt x="50902" y="31550"/>
                  </a:lnTo>
                  <a:lnTo>
                    <a:pt x="50902" y="31507"/>
                  </a:lnTo>
                  <a:lnTo>
                    <a:pt x="51516" y="27733"/>
                  </a:lnTo>
                  <a:lnTo>
                    <a:pt x="51648" y="25100"/>
                  </a:lnTo>
                  <a:lnTo>
                    <a:pt x="51999" y="21941"/>
                  </a:lnTo>
                  <a:lnTo>
                    <a:pt x="52525" y="18650"/>
                  </a:lnTo>
                  <a:lnTo>
                    <a:pt x="52525" y="18562"/>
                  </a:lnTo>
                  <a:lnTo>
                    <a:pt x="51648" y="16192"/>
                  </a:lnTo>
                  <a:lnTo>
                    <a:pt x="51604" y="16105"/>
                  </a:lnTo>
                  <a:lnTo>
                    <a:pt x="51560" y="16061"/>
                  </a:lnTo>
                  <a:lnTo>
                    <a:pt x="51472" y="16061"/>
                  </a:lnTo>
                  <a:lnTo>
                    <a:pt x="51385" y="16105"/>
                  </a:lnTo>
                  <a:lnTo>
                    <a:pt x="50244" y="16938"/>
                  </a:lnTo>
                  <a:lnTo>
                    <a:pt x="48269" y="17597"/>
                  </a:lnTo>
                  <a:lnTo>
                    <a:pt x="45154" y="18430"/>
                  </a:lnTo>
                  <a:lnTo>
                    <a:pt x="42038" y="18518"/>
                  </a:lnTo>
                  <a:lnTo>
                    <a:pt x="41950" y="18562"/>
                  </a:lnTo>
                  <a:lnTo>
                    <a:pt x="39668" y="19615"/>
                  </a:lnTo>
                  <a:lnTo>
                    <a:pt x="38791" y="19703"/>
                  </a:lnTo>
                  <a:lnTo>
                    <a:pt x="37343" y="19396"/>
                  </a:lnTo>
                  <a:lnTo>
                    <a:pt x="32955" y="18430"/>
                  </a:lnTo>
                  <a:lnTo>
                    <a:pt x="31287" y="18255"/>
                  </a:lnTo>
                  <a:lnTo>
                    <a:pt x="31243" y="18255"/>
                  </a:lnTo>
                  <a:lnTo>
                    <a:pt x="30015" y="18430"/>
                  </a:lnTo>
                  <a:lnTo>
                    <a:pt x="29971" y="18430"/>
                  </a:lnTo>
                  <a:lnTo>
                    <a:pt x="28698" y="19001"/>
                  </a:lnTo>
                  <a:lnTo>
                    <a:pt x="28654" y="19045"/>
                  </a:lnTo>
                  <a:lnTo>
                    <a:pt x="28260" y="19439"/>
                  </a:lnTo>
                  <a:lnTo>
                    <a:pt x="28260" y="19483"/>
                  </a:lnTo>
                  <a:lnTo>
                    <a:pt x="27294" y="21151"/>
                  </a:lnTo>
                  <a:lnTo>
                    <a:pt x="25627" y="24442"/>
                  </a:lnTo>
                  <a:lnTo>
                    <a:pt x="25583" y="24530"/>
                  </a:lnTo>
                  <a:lnTo>
                    <a:pt x="25627" y="24617"/>
                  </a:lnTo>
                  <a:lnTo>
                    <a:pt x="28698" y="28654"/>
                  </a:lnTo>
                  <a:lnTo>
                    <a:pt x="30849" y="31726"/>
                  </a:lnTo>
                  <a:lnTo>
                    <a:pt x="31156" y="32867"/>
                  </a:lnTo>
                  <a:lnTo>
                    <a:pt x="31507" y="35587"/>
                  </a:lnTo>
                  <a:lnTo>
                    <a:pt x="31946" y="37913"/>
                  </a:lnTo>
                  <a:lnTo>
                    <a:pt x="32033" y="38001"/>
                  </a:lnTo>
                  <a:lnTo>
                    <a:pt x="32779" y="38527"/>
                  </a:lnTo>
                  <a:lnTo>
                    <a:pt x="34973" y="39712"/>
                  </a:lnTo>
                  <a:lnTo>
                    <a:pt x="35061" y="39712"/>
                  </a:lnTo>
                  <a:lnTo>
                    <a:pt x="36070" y="39844"/>
                  </a:lnTo>
                  <a:lnTo>
                    <a:pt x="36114" y="39844"/>
                  </a:lnTo>
                  <a:lnTo>
                    <a:pt x="38089" y="39932"/>
                  </a:lnTo>
                  <a:lnTo>
                    <a:pt x="38133" y="39932"/>
                  </a:lnTo>
                  <a:lnTo>
                    <a:pt x="40107" y="39581"/>
                  </a:lnTo>
                  <a:lnTo>
                    <a:pt x="41994" y="39493"/>
                  </a:lnTo>
                  <a:lnTo>
                    <a:pt x="42257" y="39581"/>
                  </a:lnTo>
                  <a:lnTo>
                    <a:pt x="40722" y="40590"/>
                  </a:lnTo>
                  <a:lnTo>
                    <a:pt x="40678" y="40634"/>
                  </a:lnTo>
                  <a:lnTo>
                    <a:pt x="40327" y="41116"/>
                  </a:lnTo>
                  <a:lnTo>
                    <a:pt x="40327" y="41160"/>
                  </a:lnTo>
                  <a:lnTo>
                    <a:pt x="39668" y="43749"/>
                  </a:lnTo>
                  <a:lnTo>
                    <a:pt x="39361" y="44320"/>
                  </a:lnTo>
                  <a:lnTo>
                    <a:pt x="37694" y="45943"/>
                  </a:lnTo>
                  <a:lnTo>
                    <a:pt x="37080" y="46294"/>
                  </a:lnTo>
                  <a:lnTo>
                    <a:pt x="36465" y="46470"/>
                  </a:lnTo>
                  <a:lnTo>
                    <a:pt x="34271" y="46558"/>
                  </a:lnTo>
                  <a:lnTo>
                    <a:pt x="31814" y="46645"/>
                  </a:lnTo>
                  <a:lnTo>
                    <a:pt x="31770" y="46645"/>
                  </a:lnTo>
                  <a:lnTo>
                    <a:pt x="30717" y="46821"/>
                  </a:lnTo>
                  <a:lnTo>
                    <a:pt x="30673" y="46821"/>
                  </a:lnTo>
                  <a:lnTo>
                    <a:pt x="29751" y="47260"/>
                  </a:lnTo>
                  <a:lnTo>
                    <a:pt x="29708" y="47303"/>
                  </a:lnTo>
                  <a:lnTo>
                    <a:pt x="29093" y="47830"/>
                  </a:lnTo>
                  <a:lnTo>
                    <a:pt x="28435" y="48357"/>
                  </a:lnTo>
                  <a:lnTo>
                    <a:pt x="27777" y="48795"/>
                  </a:lnTo>
                  <a:lnTo>
                    <a:pt x="27119" y="49234"/>
                  </a:lnTo>
                  <a:lnTo>
                    <a:pt x="26417" y="49673"/>
                  </a:lnTo>
                  <a:lnTo>
                    <a:pt x="25671" y="50024"/>
                  </a:lnTo>
                  <a:lnTo>
                    <a:pt x="24179" y="50726"/>
                  </a:lnTo>
                  <a:lnTo>
                    <a:pt x="22643" y="51340"/>
                  </a:lnTo>
                  <a:lnTo>
                    <a:pt x="21107" y="51911"/>
                  </a:lnTo>
                  <a:lnTo>
                    <a:pt x="19527" y="52437"/>
                  </a:lnTo>
                  <a:lnTo>
                    <a:pt x="17948" y="52920"/>
                  </a:lnTo>
                  <a:lnTo>
                    <a:pt x="15490" y="53710"/>
                  </a:lnTo>
                  <a:lnTo>
                    <a:pt x="15052" y="53666"/>
                  </a:lnTo>
                  <a:lnTo>
                    <a:pt x="11936" y="52306"/>
                  </a:lnTo>
                  <a:lnTo>
                    <a:pt x="11892" y="52306"/>
                  </a:lnTo>
                  <a:lnTo>
                    <a:pt x="8820" y="51516"/>
                  </a:lnTo>
                  <a:lnTo>
                    <a:pt x="8777" y="51516"/>
                  </a:lnTo>
                  <a:lnTo>
                    <a:pt x="5486" y="51384"/>
                  </a:lnTo>
                  <a:lnTo>
                    <a:pt x="2414" y="51297"/>
                  </a:lnTo>
                  <a:lnTo>
                    <a:pt x="2151" y="51033"/>
                  </a:lnTo>
                  <a:lnTo>
                    <a:pt x="1054" y="49717"/>
                  </a:lnTo>
                  <a:lnTo>
                    <a:pt x="352" y="48488"/>
                  </a:lnTo>
                  <a:lnTo>
                    <a:pt x="483" y="46996"/>
                  </a:lnTo>
                  <a:lnTo>
                    <a:pt x="790" y="46075"/>
                  </a:lnTo>
                  <a:lnTo>
                    <a:pt x="1580" y="44715"/>
                  </a:lnTo>
                  <a:lnTo>
                    <a:pt x="2458" y="43793"/>
                  </a:lnTo>
                  <a:lnTo>
                    <a:pt x="4257" y="43003"/>
                  </a:lnTo>
                  <a:lnTo>
                    <a:pt x="5529" y="42608"/>
                  </a:lnTo>
                  <a:lnTo>
                    <a:pt x="5749" y="42696"/>
                  </a:lnTo>
                  <a:lnTo>
                    <a:pt x="5837" y="42696"/>
                  </a:lnTo>
                  <a:lnTo>
                    <a:pt x="5924" y="42652"/>
                  </a:lnTo>
                  <a:lnTo>
                    <a:pt x="6188" y="42433"/>
                  </a:lnTo>
                  <a:lnTo>
                    <a:pt x="6275" y="42345"/>
                  </a:lnTo>
                  <a:lnTo>
                    <a:pt x="6451" y="41160"/>
                  </a:lnTo>
                  <a:lnTo>
                    <a:pt x="7285" y="39317"/>
                  </a:lnTo>
                  <a:lnTo>
                    <a:pt x="8250" y="37474"/>
                  </a:lnTo>
                  <a:lnTo>
                    <a:pt x="9830" y="35324"/>
                  </a:lnTo>
                  <a:lnTo>
                    <a:pt x="9830" y="35280"/>
                  </a:lnTo>
                  <a:lnTo>
                    <a:pt x="10839" y="33525"/>
                  </a:lnTo>
                  <a:lnTo>
                    <a:pt x="10883" y="33481"/>
                  </a:lnTo>
                  <a:lnTo>
                    <a:pt x="10971" y="32779"/>
                  </a:lnTo>
                  <a:lnTo>
                    <a:pt x="10971" y="32735"/>
                  </a:lnTo>
                  <a:lnTo>
                    <a:pt x="10971" y="31594"/>
                  </a:lnTo>
                  <a:lnTo>
                    <a:pt x="11497" y="28654"/>
                  </a:lnTo>
                  <a:lnTo>
                    <a:pt x="11848" y="27601"/>
                  </a:lnTo>
                  <a:lnTo>
                    <a:pt x="12594" y="26460"/>
                  </a:lnTo>
                  <a:lnTo>
                    <a:pt x="13955" y="24003"/>
                  </a:lnTo>
                  <a:lnTo>
                    <a:pt x="15885" y="20054"/>
                  </a:lnTo>
                  <a:lnTo>
                    <a:pt x="16543" y="19396"/>
                  </a:lnTo>
                  <a:lnTo>
                    <a:pt x="17333" y="18913"/>
                  </a:lnTo>
                  <a:lnTo>
                    <a:pt x="17948" y="18825"/>
                  </a:lnTo>
                  <a:lnTo>
                    <a:pt x="18606" y="19045"/>
                  </a:lnTo>
                  <a:lnTo>
                    <a:pt x="18781" y="19045"/>
                  </a:lnTo>
                  <a:lnTo>
                    <a:pt x="19571" y="18474"/>
                  </a:lnTo>
                  <a:lnTo>
                    <a:pt x="20273" y="18342"/>
                  </a:lnTo>
                  <a:lnTo>
                    <a:pt x="22423" y="18474"/>
                  </a:lnTo>
                  <a:lnTo>
                    <a:pt x="24661" y="18869"/>
                  </a:lnTo>
                  <a:lnTo>
                    <a:pt x="26373" y="19571"/>
                  </a:lnTo>
                  <a:lnTo>
                    <a:pt x="26504" y="19571"/>
                  </a:lnTo>
                  <a:lnTo>
                    <a:pt x="26899" y="19483"/>
                  </a:lnTo>
                  <a:lnTo>
                    <a:pt x="26987" y="19439"/>
                  </a:lnTo>
                  <a:lnTo>
                    <a:pt x="27294" y="19132"/>
                  </a:lnTo>
                  <a:lnTo>
                    <a:pt x="27338" y="19045"/>
                  </a:lnTo>
                  <a:lnTo>
                    <a:pt x="27645" y="18211"/>
                  </a:lnTo>
                  <a:lnTo>
                    <a:pt x="27689" y="18167"/>
                  </a:lnTo>
                  <a:lnTo>
                    <a:pt x="27689" y="16236"/>
                  </a:lnTo>
                  <a:lnTo>
                    <a:pt x="27601" y="13998"/>
                  </a:lnTo>
                  <a:lnTo>
                    <a:pt x="28567" y="12024"/>
                  </a:lnTo>
                  <a:lnTo>
                    <a:pt x="29225" y="11058"/>
                  </a:lnTo>
                  <a:lnTo>
                    <a:pt x="30234" y="10225"/>
                  </a:lnTo>
                  <a:lnTo>
                    <a:pt x="31770" y="9303"/>
                  </a:lnTo>
                  <a:lnTo>
                    <a:pt x="33043" y="8864"/>
                  </a:lnTo>
                  <a:lnTo>
                    <a:pt x="33086" y="8820"/>
                  </a:lnTo>
                  <a:lnTo>
                    <a:pt x="33130" y="8733"/>
                  </a:lnTo>
                  <a:lnTo>
                    <a:pt x="33569" y="7592"/>
                  </a:lnTo>
                  <a:lnTo>
                    <a:pt x="34754" y="4696"/>
                  </a:lnTo>
                  <a:lnTo>
                    <a:pt x="35939" y="2107"/>
                  </a:lnTo>
                  <a:lnTo>
                    <a:pt x="36465" y="1668"/>
                  </a:lnTo>
                  <a:lnTo>
                    <a:pt x="38528" y="308"/>
                  </a:lnTo>
                  <a:lnTo>
                    <a:pt x="38571" y="264"/>
                  </a:lnTo>
                  <a:lnTo>
                    <a:pt x="38615" y="220"/>
                  </a:lnTo>
                  <a:lnTo>
                    <a:pt x="38615" y="132"/>
                  </a:lnTo>
                  <a:lnTo>
                    <a:pt x="38571" y="88"/>
                  </a:lnTo>
                  <a:lnTo>
                    <a:pt x="38528" y="44"/>
                  </a:lnTo>
                  <a:lnTo>
                    <a:pt x="3844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4" name="Google Shape;3174;p126"/>
            <p:cNvSpPr/>
            <p:nvPr/>
          </p:nvSpPr>
          <p:spPr>
            <a:xfrm>
              <a:off x="5232825" y="3337425"/>
              <a:ext cx="2084350" cy="1428325"/>
            </a:xfrm>
            <a:custGeom>
              <a:avLst/>
              <a:gdLst/>
              <a:ahLst/>
              <a:cxnLst/>
              <a:rect l="l" t="t" r="r" b="b"/>
              <a:pathLst>
                <a:path w="83374" h="57133" extrusionOk="0">
                  <a:moveTo>
                    <a:pt x="36816" y="1"/>
                  </a:moveTo>
                  <a:lnTo>
                    <a:pt x="34402" y="1361"/>
                  </a:lnTo>
                  <a:lnTo>
                    <a:pt x="33261" y="2151"/>
                  </a:lnTo>
                  <a:lnTo>
                    <a:pt x="33218" y="2151"/>
                  </a:lnTo>
                  <a:lnTo>
                    <a:pt x="32121" y="3204"/>
                  </a:lnTo>
                  <a:lnTo>
                    <a:pt x="30673" y="4959"/>
                  </a:lnTo>
                  <a:lnTo>
                    <a:pt x="28961" y="6802"/>
                  </a:lnTo>
                  <a:lnTo>
                    <a:pt x="28917" y="6890"/>
                  </a:lnTo>
                  <a:lnTo>
                    <a:pt x="27689" y="10356"/>
                  </a:lnTo>
                  <a:lnTo>
                    <a:pt x="25187" y="12989"/>
                  </a:lnTo>
                  <a:lnTo>
                    <a:pt x="24178" y="14086"/>
                  </a:lnTo>
                  <a:lnTo>
                    <a:pt x="23696" y="14437"/>
                  </a:lnTo>
                  <a:lnTo>
                    <a:pt x="21458" y="15359"/>
                  </a:lnTo>
                  <a:lnTo>
                    <a:pt x="20317" y="15798"/>
                  </a:lnTo>
                  <a:lnTo>
                    <a:pt x="20273" y="15798"/>
                  </a:lnTo>
                  <a:lnTo>
                    <a:pt x="19176" y="16368"/>
                  </a:lnTo>
                  <a:lnTo>
                    <a:pt x="17377" y="17553"/>
                  </a:lnTo>
                  <a:lnTo>
                    <a:pt x="17333" y="17597"/>
                  </a:lnTo>
                  <a:lnTo>
                    <a:pt x="16236" y="18957"/>
                  </a:lnTo>
                  <a:lnTo>
                    <a:pt x="14612" y="21458"/>
                  </a:lnTo>
                  <a:lnTo>
                    <a:pt x="13515" y="23433"/>
                  </a:lnTo>
                  <a:lnTo>
                    <a:pt x="12023" y="26153"/>
                  </a:lnTo>
                  <a:lnTo>
                    <a:pt x="10926" y="28347"/>
                  </a:lnTo>
                  <a:lnTo>
                    <a:pt x="10926" y="28391"/>
                  </a:lnTo>
                  <a:lnTo>
                    <a:pt x="10444" y="30366"/>
                  </a:lnTo>
                  <a:lnTo>
                    <a:pt x="10400" y="30410"/>
                  </a:lnTo>
                  <a:lnTo>
                    <a:pt x="10224" y="32779"/>
                  </a:lnTo>
                  <a:lnTo>
                    <a:pt x="10224" y="32823"/>
                  </a:lnTo>
                  <a:lnTo>
                    <a:pt x="10268" y="34271"/>
                  </a:lnTo>
                  <a:lnTo>
                    <a:pt x="10180" y="35105"/>
                  </a:lnTo>
                  <a:lnTo>
                    <a:pt x="9478" y="36465"/>
                  </a:lnTo>
                  <a:lnTo>
                    <a:pt x="7942" y="38484"/>
                  </a:lnTo>
                  <a:lnTo>
                    <a:pt x="7899" y="38528"/>
                  </a:lnTo>
                  <a:lnTo>
                    <a:pt x="6889" y="40283"/>
                  </a:lnTo>
                  <a:lnTo>
                    <a:pt x="6143" y="42038"/>
                  </a:lnTo>
                  <a:lnTo>
                    <a:pt x="5617" y="42872"/>
                  </a:lnTo>
                  <a:lnTo>
                    <a:pt x="2633" y="44451"/>
                  </a:lnTo>
                  <a:lnTo>
                    <a:pt x="2589" y="44495"/>
                  </a:lnTo>
                  <a:lnTo>
                    <a:pt x="965" y="46558"/>
                  </a:lnTo>
                  <a:lnTo>
                    <a:pt x="965" y="46602"/>
                  </a:lnTo>
                  <a:lnTo>
                    <a:pt x="307" y="47874"/>
                  </a:lnTo>
                  <a:lnTo>
                    <a:pt x="307" y="47918"/>
                  </a:lnTo>
                  <a:lnTo>
                    <a:pt x="0" y="50112"/>
                  </a:lnTo>
                  <a:lnTo>
                    <a:pt x="0" y="50990"/>
                  </a:lnTo>
                  <a:lnTo>
                    <a:pt x="44" y="51077"/>
                  </a:lnTo>
                  <a:lnTo>
                    <a:pt x="2326" y="53930"/>
                  </a:lnTo>
                  <a:lnTo>
                    <a:pt x="3379" y="55597"/>
                  </a:lnTo>
                  <a:lnTo>
                    <a:pt x="3423" y="55641"/>
                  </a:lnTo>
                  <a:lnTo>
                    <a:pt x="3686" y="55904"/>
                  </a:lnTo>
                  <a:lnTo>
                    <a:pt x="3774" y="55948"/>
                  </a:lnTo>
                  <a:lnTo>
                    <a:pt x="7153" y="56519"/>
                  </a:lnTo>
                  <a:lnTo>
                    <a:pt x="10400" y="56957"/>
                  </a:lnTo>
                  <a:lnTo>
                    <a:pt x="11628" y="57133"/>
                  </a:lnTo>
                  <a:lnTo>
                    <a:pt x="11672" y="57133"/>
                  </a:lnTo>
                  <a:lnTo>
                    <a:pt x="15709" y="56387"/>
                  </a:lnTo>
                  <a:lnTo>
                    <a:pt x="17421" y="56080"/>
                  </a:lnTo>
                  <a:lnTo>
                    <a:pt x="17421" y="56036"/>
                  </a:lnTo>
                  <a:lnTo>
                    <a:pt x="19483" y="55421"/>
                  </a:lnTo>
                  <a:lnTo>
                    <a:pt x="21282" y="55070"/>
                  </a:lnTo>
                  <a:lnTo>
                    <a:pt x="22818" y="55070"/>
                  </a:lnTo>
                  <a:lnTo>
                    <a:pt x="24398" y="55334"/>
                  </a:lnTo>
                  <a:lnTo>
                    <a:pt x="24442" y="55334"/>
                  </a:lnTo>
                  <a:lnTo>
                    <a:pt x="27952" y="54807"/>
                  </a:lnTo>
                  <a:lnTo>
                    <a:pt x="28084" y="54719"/>
                  </a:lnTo>
                  <a:lnTo>
                    <a:pt x="28610" y="54193"/>
                  </a:lnTo>
                  <a:lnTo>
                    <a:pt x="28654" y="54193"/>
                  </a:lnTo>
                  <a:lnTo>
                    <a:pt x="30014" y="51999"/>
                  </a:lnTo>
                  <a:lnTo>
                    <a:pt x="30541" y="51385"/>
                  </a:lnTo>
                  <a:lnTo>
                    <a:pt x="31375" y="50858"/>
                  </a:lnTo>
                  <a:lnTo>
                    <a:pt x="33525" y="49980"/>
                  </a:lnTo>
                  <a:lnTo>
                    <a:pt x="35412" y="49629"/>
                  </a:lnTo>
                  <a:lnTo>
                    <a:pt x="37386" y="49366"/>
                  </a:lnTo>
                  <a:lnTo>
                    <a:pt x="38176" y="49103"/>
                  </a:lnTo>
                  <a:lnTo>
                    <a:pt x="38220" y="49103"/>
                  </a:lnTo>
                  <a:lnTo>
                    <a:pt x="38966" y="48576"/>
                  </a:lnTo>
                  <a:lnTo>
                    <a:pt x="39010" y="48576"/>
                  </a:lnTo>
                  <a:lnTo>
                    <a:pt x="40809" y="46909"/>
                  </a:lnTo>
                  <a:lnTo>
                    <a:pt x="40809" y="46865"/>
                  </a:lnTo>
                  <a:lnTo>
                    <a:pt x="41379" y="46075"/>
                  </a:lnTo>
                  <a:lnTo>
                    <a:pt x="41379" y="46031"/>
                  </a:lnTo>
                  <a:lnTo>
                    <a:pt x="42345" y="43969"/>
                  </a:lnTo>
                  <a:lnTo>
                    <a:pt x="42959" y="43003"/>
                  </a:lnTo>
                  <a:lnTo>
                    <a:pt x="43486" y="42565"/>
                  </a:lnTo>
                  <a:lnTo>
                    <a:pt x="44890" y="42038"/>
                  </a:lnTo>
                  <a:lnTo>
                    <a:pt x="47084" y="41555"/>
                  </a:lnTo>
                  <a:lnTo>
                    <a:pt x="49234" y="41073"/>
                  </a:lnTo>
                  <a:lnTo>
                    <a:pt x="50419" y="41073"/>
                  </a:lnTo>
                  <a:lnTo>
                    <a:pt x="51955" y="41468"/>
                  </a:lnTo>
                  <a:lnTo>
                    <a:pt x="56299" y="43881"/>
                  </a:lnTo>
                  <a:lnTo>
                    <a:pt x="57484" y="44495"/>
                  </a:lnTo>
                  <a:lnTo>
                    <a:pt x="58449" y="44890"/>
                  </a:lnTo>
                  <a:lnTo>
                    <a:pt x="59239" y="45153"/>
                  </a:lnTo>
                  <a:lnTo>
                    <a:pt x="59853" y="45373"/>
                  </a:lnTo>
                  <a:lnTo>
                    <a:pt x="60292" y="45505"/>
                  </a:lnTo>
                  <a:lnTo>
                    <a:pt x="60687" y="45636"/>
                  </a:lnTo>
                  <a:lnTo>
                    <a:pt x="61082" y="45856"/>
                  </a:lnTo>
                  <a:lnTo>
                    <a:pt x="61521" y="46163"/>
                  </a:lnTo>
                  <a:lnTo>
                    <a:pt x="62003" y="46602"/>
                  </a:lnTo>
                  <a:lnTo>
                    <a:pt x="62574" y="47260"/>
                  </a:lnTo>
                  <a:lnTo>
                    <a:pt x="63232" y="48093"/>
                  </a:lnTo>
                  <a:lnTo>
                    <a:pt x="64066" y="49234"/>
                  </a:lnTo>
                  <a:lnTo>
                    <a:pt x="64636" y="49893"/>
                  </a:lnTo>
                  <a:lnTo>
                    <a:pt x="64680" y="49936"/>
                  </a:lnTo>
                  <a:lnTo>
                    <a:pt x="66874" y="50770"/>
                  </a:lnTo>
                  <a:lnTo>
                    <a:pt x="68673" y="51341"/>
                  </a:lnTo>
                  <a:lnTo>
                    <a:pt x="68717" y="51385"/>
                  </a:lnTo>
                  <a:lnTo>
                    <a:pt x="72798" y="51823"/>
                  </a:lnTo>
                  <a:lnTo>
                    <a:pt x="75080" y="51736"/>
                  </a:lnTo>
                  <a:lnTo>
                    <a:pt x="76879" y="52218"/>
                  </a:lnTo>
                  <a:lnTo>
                    <a:pt x="77010" y="52218"/>
                  </a:lnTo>
                  <a:lnTo>
                    <a:pt x="79380" y="51472"/>
                  </a:lnTo>
                  <a:lnTo>
                    <a:pt x="82276" y="50551"/>
                  </a:lnTo>
                  <a:lnTo>
                    <a:pt x="83241" y="50375"/>
                  </a:lnTo>
                  <a:lnTo>
                    <a:pt x="83285" y="50331"/>
                  </a:lnTo>
                  <a:lnTo>
                    <a:pt x="83329" y="50287"/>
                  </a:lnTo>
                  <a:lnTo>
                    <a:pt x="83373" y="50244"/>
                  </a:lnTo>
                  <a:lnTo>
                    <a:pt x="83373" y="50156"/>
                  </a:lnTo>
                  <a:lnTo>
                    <a:pt x="83329" y="50112"/>
                  </a:lnTo>
                  <a:lnTo>
                    <a:pt x="83285" y="50068"/>
                  </a:lnTo>
                  <a:lnTo>
                    <a:pt x="83241" y="50024"/>
                  </a:lnTo>
                  <a:lnTo>
                    <a:pt x="83154" y="50024"/>
                  </a:lnTo>
                  <a:lnTo>
                    <a:pt x="82232" y="50200"/>
                  </a:lnTo>
                  <a:lnTo>
                    <a:pt x="82188" y="50200"/>
                  </a:lnTo>
                  <a:lnTo>
                    <a:pt x="79292" y="51121"/>
                  </a:lnTo>
                  <a:lnTo>
                    <a:pt x="76923" y="51867"/>
                  </a:lnTo>
                  <a:lnTo>
                    <a:pt x="75167" y="51385"/>
                  </a:lnTo>
                  <a:lnTo>
                    <a:pt x="75080" y="51385"/>
                  </a:lnTo>
                  <a:lnTo>
                    <a:pt x="72798" y="51472"/>
                  </a:lnTo>
                  <a:lnTo>
                    <a:pt x="68761" y="51033"/>
                  </a:lnTo>
                  <a:lnTo>
                    <a:pt x="67006" y="50463"/>
                  </a:lnTo>
                  <a:lnTo>
                    <a:pt x="64855" y="49629"/>
                  </a:lnTo>
                  <a:lnTo>
                    <a:pt x="64329" y="49015"/>
                  </a:lnTo>
                  <a:lnTo>
                    <a:pt x="63495" y="47874"/>
                  </a:lnTo>
                  <a:lnTo>
                    <a:pt x="62793" y="46953"/>
                  </a:lnTo>
                  <a:lnTo>
                    <a:pt x="62223" y="46338"/>
                  </a:lnTo>
                  <a:lnTo>
                    <a:pt x="61696" y="45856"/>
                  </a:lnTo>
                  <a:lnTo>
                    <a:pt x="61257" y="45548"/>
                  </a:lnTo>
                  <a:lnTo>
                    <a:pt x="60862" y="45329"/>
                  </a:lnTo>
                  <a:lnTo>
                    <a:pt x="60424" y="45153"/>
                  </a:lnTo>
                  <a:lnTo>
                    <a:pt x="59941" y="45022"/>
                  </a:lnTo>
                  <a:lnTo>
                    <a:pt x="59327" y="44846"/>
                  </a:lnTo>
                  <a:lnTo>
                    <a:pt x="58581" y="44583"/>
                  </a:lnTo>
                  <a:lnTo>
                    <a:pt x="57615" y="44188"/>
                  </a:lnTo>
                  <a:lnTo>
                    <a:pt x="56474" y="43574"/>
                  </a:lnTo>
                  <a:lnTo>
                    <a:pt x="52086" y="41160"/>
                  </a:lnTo>
                  <a:lnTo>
                    <a:pt x="52042" y="41117"/>
                  </a:lnTo>
                  <a:lnTo>
                    <a:pt x="50463" y="40722"/>
                  </a:lnTo>
                  <a:lnTo>
                    <a:pt x="49190" y="40722"/>
                  </a:lnTo>
                  <a:lnTo>
                    <a:pt x="46996" y="41204"/>
                  </a:lnTo>
                  <a:lnTo>
                    <a:pt x="44802" y="41687"/>
                  </a:lnTo>
                  <a:lnTo>
                    <a:pt x="44802" y="41731"/>
                  </a:lnTo>
                  <a:lnTo>
                    <a:pt x="43354" y="42257"/>
                  </a:lnTo>
                  <a:lnTo>
                    <a:pt x="43310" y="42257"/>
                  </a:lnTo>
                  <a:lnTo>
                    <a:pt x="42696" y="42784"/>
                  </a:lnTo>
                  <a:lnTo>
                    <a:pt x="42652" y="42828"/>
                  </a:lnTo>
                  <a:lnTo>
                    <a:pt x="42038" y="43793"/>
                  </a:lnTo>
                  <a:lnTo>
                    <a:pt x="41072" y="45899"/>
                  </a:lnTo>
                  <a:lnTo>
                    <a:pt x="40546" y="46645"/>
                  </a:lnTo>
                  <a:lnTo>
                    <a:pt x="38790" y="48313"/>
                  </a:lnTo>
                  <a:lnTo>
                    <a:pt x="38044" y="48796"/>
                  </a:lnTo>
                  <a:lnTo>
                    <a:pt x="37299" y="49059"/>
                  </a:lnTo>
                  <a:lnTo>
                    <a:pt x="35368" y="49278"/>
                  </a:lnTo>
                  <a:lnTo>
                    <a:pt x="33437" y="49629"/>
                  </a:lnTo>
                  <a:lnTo>
                    <a:pt x="31243" y="50551"/>
                  </a:lnTo>
                  <a:lnTo>
                    <a:pt x="31199" y="50551"/>
                  </a:lnTo>
                  <a:lnTo>
                    <a:pt x="30321" y="51121"/>
                  </a:lnTo>
                  <a:lnTo>
                    <a:pt x="30278" y="51165"/>
                  </a:lnTo>
                  <a:lnTo>
                    <a:pt x="29751" y="51736"/>
                  </a:lnTo>
                  <a:lnTo>
                    <a:pt x="29751" y="51779"/>
                  </a:lnTo>
                  <a:lnTo>
                    <a:pt x="28347" y="53973"/>
                  </a:lnTo>
                  <a:lnTo>
                    <a:pt x="27864" y="54456"/>
                  </a:lnTo>
                  <a:lnTo>
                    <a:pt x="24398" y="54983"/>
                  </a:lnTo>
                  <a:lnTo>
                    <a:pt x="22862" y="54719"/>
                  </a:lnTo>
                  <a:lnTo>
                    <a:pt x="21238" y="54719"/>
                  </a:lnTo>
                  <a:lnTo>
                    <a:pt x="19439" y="55070"/>
                  </a:lnTo>
                  <a:lnTo>
                    <a:pt x="19395" y="55070"/>
                  </a:lnTo>
                  <a:lnTo>
                    <a:pt x="17333" y="55729"/>
                  </a:lnTo>
                  <a:lnTo>
                    <a:pt x="15622" y="56036"/>
                  </a:lnTo>
                  <a:lnTo>
                    <a:pt x="11628" y="56782"/>
                  </a:lnTo>
                  <a:lnTo>
                    <a:pt x="10487" y="56606"/>
                  </a:lnTo>
                  <a:lnTo>
                    <a:pt x="7196" y="56167"/>
                  </a:lnTo>
                  <a:lnTo>
                    <a:pt x="3905" y="55597"/>
                  </a:lnTo>
                  <a:lnTo>
                    <a:pt x="3686" y="55421"/>
                  </a:lnTo>
                  <a:lnTo>
                    <a:pt x="2589" y="53754"/>
                  </a:lnTo>
                  <a:lnTo>
                    <a:pt x="2589" y="53710"/>
                  </a:lnTo>
                  <a:lnTo>
                    <a:pt x="351" y="50902"/>
                  </a:lnTo>
                  <a:lnTo>
                    <a:pt x="351" y="50156"/>
                  </a:lnTo>
                  <a:lnTo>
                    <a:pt x="658" y="48006"/>
                  </a:lnTo>
                  <a:lnTo>
                    <a:pt x="1273" y="46777"/>
                  </a:lnTo>
                  <a:lnTo>
                    <a:pt x="2852" y="44759"/>
                  </a:lnTo>
                  <a:lnTo>
                    <a:pt x="5836" y="43135"/>
                  </a:lnTo>
                  <a:lnTo>
                    <a:pt x="5924" y="43091"/>
                  </a:lnTo>
                  <a:lnTo>
                    <a:pt x="6450" y="42214"/>
                  </a:lnTo>
                  <a:lnTo>
                    <a:pt x="6450" y="42170"/>
                  </a:lnTo>
                  <a:lnTo>
                    <a:pt x="7240" y="40414"/>
                  </a:lnTo>
                  <a:lnTo>
                    <a:pt x="8206" y="38703"/>
                  </a:lnTo>
                  <a:lnTo>
                    <a:pt x="9742" y="36641"/>
                  </a:lnTo>
                  <a:lnTo>
                    <a:pt x="9785" y="36641"/>
                  </a:lnTo>
                  <a:lnTo>
                    <a:pt x="10531" y="35280"/>
                  </a:lnTo>
                  <a:lnTo>
                    <a:pt x="10531" y="35193"/>
                  </a:lnTo>
                  <a:lnTo>
                    <a:pt x="10619" y="34315"/>
                  </a:lnTo>
                  <a:lnTo>
                    <a:pt x="10663" y="34271"/>
                  </a:lnTo>
                  <a:lnTo>
                    <a:pt x="10575" y="32823"/>
                  </a:lnTo>
                  <a:lnTo>
                    <a:pt x="10751" y="30454"/>
                  </a:lnTo>
                  <a:lnTo>
                    <a:pt x="11277" y="28479"/>
                  </a:lnTo>
                  <a:lnTo>
                    <a:pt x="12330" y="26329"/>
                  </a:lnTo>
                  <a:lnTo>
                    <a:pt x="13822" y="23608"/>
                  </a:lnTo>
                  <a:lnTo>
                    <a:pt x="14876" y="21634"/>
                  </a:lnTo>
                  <a:lnTo>
                    <a:pt x="16499" y="19176"/>
                  </a:lnTo>
                  <a:lnTo>
                    <a:pt x="17596" y="17816"/>
                  </a:lnTo>
                  <a:lnTo>
                    <a:pt x="19351" y="16675"/>
                  </a:lnTo>
                  <a:lnTo>
                    <a:pt x="20448" y="16149"/>
                  </a:lnTo>
                  <a:lnTo>
                    <a:pt x="21589" y="15710"/>
                  </a:lnTo>
                  <a:lnTo>
                    <a:pt x="23871" y="14788"/>
                  </a:lnTo>
                  <a:lnTo>
                    <a:pt x="23871" y="14744"/>
                  </a:lnTo>
                  <a:lnTo>
                    <a:pt x="24398" y="14350"/>
                  </a:lnTo>
                  <a:lnTo>
                    <a:pt x="25451" y="13209"/>
                  </a:lnTo>
                  <a:lnTo>
                    <a:pt x="27996" y="10576"/>
                  </a:lnTo>
                  <a:lnTo>
                    <a:pt x="27996" y="10532"/>
                  </a:lnTo>
                  <a:lnTo>
                    <a:pt x="29268" y="7021"/>
                  </a:lnTo>
                  <a:lnTo>
                    <a:pt x="30936" y="5179"/>
                  </a:lnTo>
                  <a:lnTo>
                    <a:pt x="32384" y="3467"/>
                  </a:lnTo>
                  <a:lnTo>
                    <a:pt x="33481" y="2414"/>
                  </a:lnTo>
                  <a:lnTo>
                    <a:pt x="34578" y="1668"/>
                  </a:lnTo>
                  <a:lnTo>
                    <a:pt x="36991" y="308"/>
                  </a:lnTo>
                  <a:lnTo>
                    <a:pt x="37035" y="264"/>
                  </a:lnTo>
                  <a:lnTo>
                    <a:pt x="37079" y="220"/>
                  </a:lnTo>
                  <a:lnTo>
                    <a:pt x="37079" y="132"/>
                  </a:lnTo>
                  <a:lnTo>
                    <a:pt x="37035" y="88"/>
                  </a:lnTo>
                  <a:lnTo>
                    <a:pt x="3699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5" name="Google Shape;3175;p126"/>
            <p:cNvSpPr/>
            <p:nvPr/>
          </p:nvSpPr>
          <p:spPr>
            <a:xfrm>
              <a:off x="5156025" y="3211275"/>
              <a:ext cx="2045950" cy="1731100"/>
            </a:xfrm>
            <a:custGeom>
              <a:avLst/>
              <a:gdLst/>
              <a:ahLst/>
              <a:cxnLst/>
              <a:rect l="l" t="t" r="r" b="b"/>
              <a:pathLst>
                <a:path w="81838" h="69244" extrusionOk="0">
                  <a:moveTo>
                    <a:pt x="34271" y="0"/>
                  </a:moveTo>
                  <a:lnTo>
                    <a:pt x="32209" y="1492"/>
                  </a:lnTo>
                  <a:lnTo>
                    <a:pt x="29488" y="3818"/>
                  </a:lnTo>
                  <a:lnTo>
                    <a:pt x="25714" y="6846"/>
                  </a:lnTo>
                  <a:lnTo>
                    <a:pt x="20493" y="11058"/>
                  </a:lnTo>
                  <a:lnTo>
                    <a:pt x="18474" y="12682"/>
                  </a:lnTo>
                  <a:lnTo>
                    <a:pt x="18430" y="12726"/>
                  </a:lnTo>
                  <a:lnTo>
                    <a:pt x="14525" y="17640"/>
                  </a:lnTo>
                  <a:lnTo>
                    <a:pt x="12331" y="20536"/>
                  </a:lnTo>
                  <a:lnTo>
                    <a:pt x="10356" y="23038"/>
                  </a:lnTo>
                  <a:lnTo>
                    <a:pt x="8645" y="25319"/>
                  </a:lnTo>
                  <a:lnTo>
                    <a:pt x="8645" y="25363"/>
                  </a:lnTo>
                  <a:lnTo>
                    <a:pt x="7680" y="27075"/>
                  </a:lnTo>
                  <a:lnTo>
                    <a:pt x="7636" y="27118"/>
                  </a:lnTo>
                  <a:lnTo>
                    <a:pt x="6934" y="31463"/>
                  </a:lnTo>
                  <a:lnTo>
                    <a:pt x="6363" y="35763"/>
                  </a:lnTo>
                  <a:lnTo>
                    <a:pt x="6012" y="38308"/>
                  </a:lnTo>
                  <a:lnTo>
                    <a:pt x="5661" y="40546"/>
                  </a:lnTo>
                  <a:lnTo>
                    <a:pt x="5047" y="43179"/>
                  </a:lnTo>
                  <a:lnTo>
                    <a:pt x="4301" y="45592"/>
                  </a:lnTo>
                  <a:lnTo>
                    <a:pt x="3379" y="47128"/>
                  </a:lnTo>
                  <a:lnTo>
                    <a:pt x="2063" y="48927"/>
                  </a:lnTo>
                  <a:lnTo>
                    <a:pt x="746" y="51209"/>
                  </a:lnTo>
                  <a:lnTo>
                    <a:pt x="746" y="51253"/>
                  </a:lnTo>
                  <a:lnTo>
                    <a:pt x="527" y="52042"/>
                  </a:lnTo>
                  <a:lnTo>
                    <a:pt x="527" y="52086"/>
                  </a:lnTo>
                  <a:lnTo>
                    <a:pt x="176" y="55685"/>
                  </a:lnTo>
                  <a:lnTo>
                    <a:pt x="0" y="57659"/>
                  </a:lnTo>
                  <a:lnTo>
                    <a:pt x="0" y="57703"/>
                  </a:lnTo>
                  <a:lnTo>
                    <a:pt x="44" y="58010"/>
                  </a:lnTo>
                  <a:lnTo>
                    <a:pt x="88" y="58054"/>
                  </a:lnTo>
                  <a:lnTo>
                    <a:pt x="132" y="58142"/>
                  </a:lnTo>
                  <a:lnTo>
                    <a:pt x="1317" y="58625"/>
                  </a:lnTo>
                  <a:lnTo>
                    <a:pt x="2063" y="59414"/>
                  </a:lnTo>
                  <a:lnTo>
                    <a:pt x="3248" y="61652"/>
                  </a:lnTo>
                  <a:lnTo>
                    <a:pt x="4432" y="63890"/>
                  </a:lnTo>
                  <a:lnTo>
                    <a:pt x="5749" y="65865"/>
                  </a:lnTo>
                  <a:lnTo>
                    <a:pt x="6670" y="67006"/>
                  </a:lnTo>
                  <a:lnTo>
                    <a:pt x="6714" y="67050"/>
                  </a:lnTo>
                  <a:lnTo>
                    <a:pt x="9347" y="68936"/>
                  </a:lnTo>
                  <a:lnTo>
                    <a:pt x="9391" y="68936"/>
                  </a:lnTo>
                  <a:lnTo>
                    <a:pt x="10137" y="69244"/>
                  </a:lnTo>
                  <a:lnTo>
                    <a:pt x="10268" y="69244"/>
                  </a:lnTo>
                  <a:lnTo>
                    <a:pt x="10883" y="69024"/>
                  </a:lnTo>
                  <a:lnTo>
                    <a:pt x="10927" y="68980"/>
                  </a:lnTo>
                  <a:lnTo>
                    <a:pt x="13340" y="66611"/>
                  </a:lnTo>
                  <a:lnTo>
                    <a:pt x="17114" y="64417"/>
                  </a:lnTo>
                  <a:lnTo>
                    <a:pt x="18562" y="63627"/>
                  </a:lnTo>
                  <a:lnTo>
                    <a:pt x="20010" y="63495"/>
                  </a:lnTo>
                  <a:lnTo>
                    <a:pt x="22028" y="63100"/>
                  </a:lnTo>
                  <a:lnTo>
                    <a:pt x="22906" y="63056"/>
                  </a:lnTo>
                  <a:lnTo>
                    <a:pt x="26899" y="64373"/>
                  </a:lnTo>
                  <a:lnTo>
                    <a:pt x="29356" y="65075"/>
                  </a:lnTo>
                  <a:lnTo>
                    <a:pt x="31156" y="65601"/>
                  </a:lnTo>
                  <a:lnTo>
                    <a:pt x="31199" y="65601"/>
                  </a:lnTo>
                  <a:lnTo>
                    <a:pt x="31287" y="65558"/>
                  </a:lnTo>
                  <a:lnTo>
                    <a:pt x="33569" y="63846"/>
                  </a:lnTo>
                  <a:lnTo>
                    <a:pt x="33613" y="63802"/>
                  </a:lnTo>
                  <a:lnTo>
                    <a:pt x="35280" y="62091"/>
                  </a:lnTo>
                  <a:lnTo>
                    <a:pt x="36641" y="59678"/>
                  </a:lnTo>
                  <a:lnTo>
                    <a:pt x="37079" y="59239"/>
                  </a:lnTo>
                  <a:lnTo>
                    <a:pt x="38176" y="58712"/>
                  </a:lnTo>
                  <a:lnTo>
                    <a:pt x="40414" y="58361"/>
                  </a:lnTo>
                  <a:lnTo>
                    <a:pt x="40458" y="58317"/>
                  </a:lnTo>
                  <a:lnTo>
                    <a:pt x="43047" y="57264"/>
                  </a:lnTo>
                  <a:lnTo>
                    <a:pt x="43091" y="57220"/>
                  </a:lnTo>
                  <a:lnTo>
                    <a:pt x="45153" y="55597"/>
                  </a:lnTo>
                  <a:lnTo>
                    <a:pt x="47216" y="53929"/>
                  </a:lnTo>
                  <a:lnTo>
                    <a:pt x="48313" y="53403"/>
                  </a:lnTo>
                  <a:lnTo>
                    <a:pt x="50068" y="53359"/>
                  </a:lnTo>
                  <a:lnTo>
                    <a:pt x="50902" y="53403"/>
                  </a:lnTo>
                  <a:lnTo>
                    <a:pt x="53096" y="53534"/>
                  </a:lnTo>
                  <a:lnTo>
                    <a:pt x="54193" y="53666"/>
                  </a:lnTo>
                  <a:lnTo>
                    <a:pt x="55246" y="53842"/>
                  </a:lnTo>
                  <a:lnTo>
                    <a:pt x="56299" y="54061"/>
                  </a:lnTo>
                  <a:lnTo>
                    <a:pt x="57352" y="54412"/>
                  </a:lnTo>
                  <a:lnTo>
                    <a:pt x="57835" y="54631"/>
                  </a:lnTo>
                  <a:lnTo>
                    <a:pt x="58362" y="54851"/>
                  </a:lnTo>
                  <a:lnTo>
                    <a:pt x="58844" y="55114"/>
                  </a:lnTo>
                  <a:lnTo>
                    <a:pt x="59327" y="55421"/>
                  </a:lnTo>
                  <a:lnTo>
                    <a:pt x="60512" y="56518"/>
                  </a:lnTo>
                  <a:lnTo>
                    <a:pt x="60556" y="56518"/>
                  </a:lnTo>
                  <a:lnTo>
                    <a:pt x="65382" y="58493"/>
                  </a:lnTo>
                  <a:lnTo>
                    <a:pt x="65426" y="58537"/>
                  </a:lnTo>
                  <a:lnTo>
                    <a:pt x="66436" y="58581"/>
                  </a:lnTo>
                  <a:lnTo>
                    <a:pt x="68454" y="59019"/>
                  </a:lnTo>
                  <a:lnTo>
                    <a:pt x="70692" y="59327"/>
                  </a:lnTo>
                  <a:lnTo>
                    <a:pt x="70736" y="59370"/>
                  </a:lnTo>
                  <a:lnTo>
                    <a:pt x="73062" y="59414"/>
                  </a:lnTo>
                  <a:lnTo>
                    <a:pt x="75431" y="59546"/>
                  </a:lnTo>
                  <a:lnTo>
                    <a:pt x="75475" y="59546"/>
                  </a:lnTo>
                  <a:lnTo>
                    <a:pt x="79161" y="59370"/>
                  </a:lnTo>
                  <a:lnTo>
                    <a:pt x="79205" y="59370"/>
                  </a:lnTo>
                  <a:lnTo>
                    <a:pt x="81706" y="58712"/>
                  </a:lnTo>
                  <a:lnTo>
                    <a:pt x="81750" y="58668"/>
                  </a:lnTo>
                  <a:lnTo>
                    <a:pt x="81794" y="58625"/>
                  </a:lnTo>
                  <a:lnTo>
                    <a:pt x="81838" y="58537"/>
                  </a:lnTo>
                  <a:lnTo>
                    <a:pt x="81838" y="58493"/>
                  </a:lnTo>
                  <a:lnTo>
                    <a:pt x="81794" y="58405"/>
                  </a:lnTo>
                  <a:lnTo>
                    <a:pt x="81750" y="58361"/>
                  </a:lnTo>
                  <a:lnTo>
                    <a:pt x="81618" y="58361"/>
                  </a:lnTo>
                  <a:lnTo>
                    <a:pt x="79117" y="59019"/>
                  </a:lnTo>
                  <a:lnTo>
                    <a:pt x="75475" y="59195"/>
                  </a:lnTo>
                  <a:lnTo>
                    <a:pt x="73105" y="59063"/>
                  </a:lnTo>
                  <a:lnTo>
                    <a:pt x="70736" y="59019"/>
                  </a:lnTo>
                  <a:lnTo>
                    <a:pt x="68498" y="58668"/>
                  </a:lnTo>
                  <a:lnTo>
                    <a:pt x="66523" y="58273"/>
                  </a:lnTo>
                  <a:lnTo>
                    <a:pt x="66479" y="58230"/>
                  </a:lnTo>
                  <a:lnTo>
                    <a:pt x="65470" y="58186"/>
                  </a:lnTo>
                  <a:lnTo>
                    <a:pt x="62530" y="56957"/>
                  </a:lnTo>
                  <a:lnTo>
                    <a:pt x="60687" y="56211"/>
                  </a:lnTo>
                  <a:lnTo>
                    <a:pt x="59546" y="55158"/>
                  </a:lnTo>
                  <a:lnTo>
                    <a:pt x="59020" y="54851"/>
                  </a:lnTo>
                  <a:lnTo>
                    <a:pt x="58537" y="54544"/>
                  </a:lnTo>
                  <a:lnTo>
                    <a:pt x="58010" y="54324"/>
                  </a:lnTo>
                  <a:lnTo>
                    <a:pt x="57484" y="54105"/>
                  </a:lnTo>
                  <a:lnTo>
                    <a:pt x="56957" y="53885"/>
                  </a:lnTo>
                  <a:lnTo>
                    <a:pt x="56431" y="53754"/>
                  </a:lnTo>
                  <a:lnTo>
                    <a:pt x="55378" y="53491"/>
                  </a:lnTo>
                  <a:lnTo>
                    <a:pt x="54281" y="53315"/>
                  </a:lnTo>
                  <a:lnTo>
                    <a:pt x="53184" y="53183"/>
                  </a:lnTo>
                  <a:lnTo>
                    <a:pt x="50902" y="53052"/>
                  </a:lnTo>
                  <a:lnTo>
                    <a:pt x="50068" y="53008"/>
                  </a:lnTo>
                  <a:lnTo>
                    <a:pt x="48269" y="53052"/>
                  </a:lnTo>
                  <a:lnTo>
                    <a:pt x="48181" y="53052"/>
                  </a:lnTo>
                  <a:lnTo>
                    <a:pt x="47040" y="53666"/>
                  </a:lnTo>
                  <a:lnTo>
                    <a:pt x="46996" y="53666"/>
                  </a:lnTo>
                  <a:lnTo>
                    <a:pt x="44934" y="55290"/>
                  </a:lnTo>
                  <a:lnTo>
                    <a:pt x="42872" y="56913"/>
                  </a:lnTo>
                  <a:lnTo>
                    <a:pt x="40371" y="58010"/>
                  </a:lnTo>
                  <a:lnTo>
                    <a:pt x="38089" y="58361"/>
                  </a:lnTo>
                  <a:lnTo>
                    <a:pt x="38045" y="58405"/>
                  </a:lnTo>
                  <a:lnTo>
                    <a:pt x="36904" y="58932"/>
                  </a:lnTo>
                  <a:lnTo>
                    <a:pt x="36860" y="58932"/>
                  </a:lnTo>
                  <a:lnTo>
                    <a:pt x="36377" y="59458"/>
                  </a:lnTo>
                  <a:lnTo>
                    <a:pt x="36333" y="59502"/>
                  </a:lnTo>
                  <a:lnTo>
                    <a:pt x="35017" y="61872"/>
                  </a:lnTo>
                  <a:lnTo>
                    <a:pt x="33350" y="63583"/>
                  </a:lnTo>
                  <a:lnTo>
                    <a:pt x="31156" y="65207"/>
                  </a:lnTo>
                  <a:lnTo>
                    <a:pt x="29444" y="64724"/>
                  </a:lnTo>
                  <a:lnTo>
                    <a:pt x="27031" y="64066"/>
                  </a:lnTo>
                  <a:lnTo>
                    <a:pt x="22994" y="62705"/>
                  </a:lnTo>
                  <a:lnTo>
                    <a:pt x="22906" y="62705"/>
                  </a:lnTo>
                  <a:lnTo>
                    <a:pt x="21985" y="62749"/>
                  </a:lnTo>
                  <a:lnTo>
                    <a:pt x="19966" y="63144"/>
                  </a:lnTo>
                  <a:lnTo>
                    <a:pt x="18474" y="63276"/>
                  </a:lnTo>
                  <a:lnTo>
                    <a:pt x="18430" y="63276"/>
                  </a:lnTo>
                  <a:lnTo>
                    <a:pt x="13165" y="66304"/>
                  </a:lnTo>
                  <a:lnTo>
                    <a:pt x="13121" y="66347"/>
                  </a:lnTo>
                  <a:lnTo>
                    <a:pt x="10707" y="68717"/>
                  </a:lnTo>
                  <a:lnTo>
                    <a:pt x="10181" y="68893"/>
                  </a:lnTo>
                  <a:lnTo>
                    <a:pt x="9566" y="68629"/>
                  </a:lnTo>
                  <a:lnTo>
                    <a:pt x="6934" y="66786"/>
                  </a:lnTo>
                  <a:lnTo>
                    <a:pt x="6012" y="65645"/>
                  </a:lnTo>
                  <a:lnTo>
                    <a:pt x="4740" y="63715"/>
                  </a:lnTo>
                  <a:lnTo>
                    <a:pt x="3555" y="61477"/>
                  </a:lnTo>
                  <a:lnTo>
                    <a:pt x="2326" y="59239"/>
                  </a:lnTo>
                  <a:lnTo>
                    <a:pt x="2326" y="59195"/>
                  </a:lnTo>
                  <a:lnTo>
                    <a:pt x="1536" y="58361"/>
                  </a:lnTo>
                  <a:lnTo>
                    <a:pt x="1492" y="58317"/>
                  </a:lnTo>
                  <a:lnTo>
                    <a:pt x="395" y="57835"/>
                  </a:lnTo>
                  <a:lnTo>
                    <a:pt x="351" y="57659"/>
                  </a:lnTo>
                  <a:lnTo>
                    <a:pt x="527" y="55685"/>
                  </a:lnTo>
                  <a:lnTo>
                    <a:pt x="878" y="52130"/>
                  </a:lnTo>
                  <a:lnTo>
                    <a:pt x="1054" y="51340"/>
                  </a:lnTo>
                  <a:lnTo>
                    <a:pt x="2370" y="49102"/>
                  </a:lnTo>
                  <a:lnTo>
                    <a:pt x="3686" y="47347"/>
                  </a:lnTo>
                  <a:lnTo>
                    <a:pt x="3686" y="47303"/>
                  </a:lnTo>
                  <a:lnTo>
                    <a:pt x="4608" y="45768"/>
                  </a:lnTo>
                  <a:lnTo>
                    <a:pt x="4608" y="45724"/>
                  </a:lnTo>
                  <a:lnTo>
                    <a:pt x="5398" y="43266"/>
                  </a:lnTo>
                  <a:lnTo>
                    <a:pt x="5968" y="40634"/>
                  </a:lnTo>
                  <a:lnTo>
                    <a:pt x="6363" y="38396"/>
                  </a:lnTo>
                  <a:lnTo>
                    <a:pt x="6670" y="35807"/>
                  </a:lnTo>
                  <a:lnTo>
                    <a:pt x="7285" y="31506"/>
                  </a:lnTo>
                  <a:lnTo>
                    <a:pt x="7987" y="27206"/>
                  </a:lnTo>
                  <a:lnTo>
                    <a:pt x="8952" y="25539"/>
                  </a:lnTo>
                  <a:lnTo>
                    <a:pt x="10663" y="23257"/>
                  </a:lnTo>
                  <a:lnTo>
                    <a:pt x="12594" y="20756"/>
                  </a:lnTo>
                  <a:lnTo>
                    <a:pt x="14788" y="17860"/>
                  </a:lnTo>
                  <a:lnTo>
                    <a:pt x="18694" y="12945"/>
                  </a:lnTo>
                  <a:lnTo>
                    <a:pt x="25934" y="7109"/>
                  </a:lnTo>
                  <a:lnTo>
                    <a:pt x="29708" y="4081"/>
                  </a:lnTo>
                  <a:lnTo>
                    <a:pt x="32384" y="1756"/>
                  </a:lnTo>
                  <a:lnTo>
                    <a:pt x="34491" y="308"/>
                  </a:lnTo>
                  <a:lnTo>
                    <a:pt x="34534" y="264"/>
                  </a:lnTo>
                  <a:lnTo>
                    <a:pt x="34534" y="176"/>
                  </a:lnTo>
                  <a:lnTo>
                    <a:pt x="34534" y="132"/>
                  </a:lnTo>
                  <a:lnTo>
                    <a:pt x="34491" y="44"/>
                  </a:lnTo>
                  <a:lnTo>
                    <a:pt x="3444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6" name="Google Shape;3176;p126"/>
            <p:cNvSpPr/>
            <p:nvPr/>
          </p:nvSpPr>
          <p:spPr>
            <a:xfrm>
              <a:off x="5473050" y="4092175"/>
              <a:ext cx="560600" cy="444300"/>
            </a:xfrm>
            <a:custGeom>
              <a:avLst/>
              <a:gdLst/>
              <a:ahLst/>
              <a:cxnLst/>
              <a:rect l="l" t="t" r="r" b="b"/>
              <a:pathLst>
                <a:path w="22424" h="17772" extrusionOk="0">
                  <a:moveTo>
                    <a:pt x="6188" y="483"/>
                  </a:moveTo>
                  <a:lnTo>
                    <a:pt x="6671" y="1361"/>
                  </a:lnTo>
                  <a:lnTo>
                    <a:pt x="6758" y="1448"/>
                  </a:lnTo>
                  <a:lnTo>
                    <a:pt x="8514" y="2107"/>
                  </a:lnTo>
                  <a:lnTo>
                    <a:pt x="12551" y="3862"/>
                  </a:lnTo>
                  <a:lnTo>
                    <a:pt x="12814" y="4213"/>
                  </a:lnTo>
                  <a:lnTo>
                    <a:pt x="13384" y="5441"/>
                  </a:lnTo>
                  <a:lnTo>
                    <a:pt x="14394" y="7197"/>
                  </a:lnTo>
                  <a:lnTo>
                    <a:pt x="14920" y="9391"/>
                  </a:lnTo>
                  <a:lnTo>
                    <a:pt x="15359" y="10707"/>
                  </a:lnTo>
                  <a:lnTo>
                    <a:pt x="15359" y="10751"/>
                  </a:lnTo>
                  <a:lnTo>
                    <a:pt x="16105" y="11936"/>
                  </a:lnTo>
                  <a:lnTo>
                    <a:pt x="16149" y="11980"/>
                  </a:lnTo>
                  <a:lnTo>
                    <a:pt x="17070" y="12682"/>
                  </a:lnTo>
                  <a:lnTo>
                    <a:pt x="17114" y="12682"/>
                  </a:lnTo>
                  <a:lnTo>
                    <a:pt x="19440" y="13384"/>
                  </a:lnTo>
                  <a:lnTo>
                    <a:pt x="19528" y="13384"/>
                  </a:lnTo>
                  <a:lnTo>
                    <a:pt x="20712" y="13252"/>
                  </a:lnTo>
                  <a:lnTo>
                    <a:pt x="21985" y="13472"/>
                  </a:lnTo>
                  <a:lnTo>
                    <a:pt x="22029" y="13515"/>
                  </a:lnTo>
                  <a:lnTo>
                    <a:pt x="21897" y="13603"/>
                  </a:lnTo>
                  <a:lnTo>
                    <a:pt x="20669" y="14130"/>
                  </a:lnTo>
                  <a:lnTo>
                    <a:pt x="16105" y="15534"/>
                  </a:lnTo>
                  <a:lnTo>
                    <a:pt x="13735" y="16368"/>
                  </a:lnTo>
                  <a:lnTo>
                    <a:pt x="11234" y="17421"/>
                  </a:lnTo>
                  <a:lnTo>
                    <a:pt x="10883" y="17377"/>
                  </a:lnTo>
                  <a:lnTo>
                    <a:pt x="8733" y="16499"/>
                  </a:lnTo>
                  <a:lnTo>
                    <a:pt x="5223" y="15051"/>
                  </a:lnTo>
                  <a:lnTo>
                    <a:pt x="5179" y="15051"/>
                  </a:lnTo>
                  <a:lnTo>
                    <a:pt x="747" y="13910"/>
                  </a:lnTo>
                  <a:lnTo>
                    <a:pt x="396" y="13515"/>
                  </a:lnTo>
                  <a:lnTo>
                    <a:pt x="352" y="12945"/>
                  </a:lnTo>
                  <a:lnTo>
                    <a:pt x="703" y="11716"/>
                  </a:lnTo>
                  <a:lnTo>
                    <a:pt x="1230" y="10839"/>
                  </a:lnTo>
                  <a:lnTo>
                    <a:pt x="2634" y="8732"/>
                  </a:lnTo>
                  <a:lnTo>
                    <a:pt x="5091" y="5003"/>
                  </a:lnTo>
                  <a:lnTo>
                    <a:pt x="5135" y="4959"/>
                  </a:lnTo>
                  <a:lnTo>
                    <a:pt x="5749" y="2896"/>
                  </a:lnTo>
                  <a:lnTo>
                    <a:pt x="5749" y="2853"/>
                  </a:lnTo>
                  <a:lnTo>
                    <a:pt x="6056" y="790"/>
                  </a:lnTo>
                  <a:lnTo>
                    <a:pt x="6188" y="483"/>
                  </a:lnTo>
                  <a:close/>
                  <a:moveTo>
                    <a:pt x="6144" y="0"/>
                  </a:moveTo>
                  <a:lnTo>
                    <a:pt x="6056" y="44"/>
                  </a:lnTo>
                  <a:lnTo>
                    <a:pt x="6013" y="132"/>
                  </a:lnTo>
                  <a:lnTo>
                    <a:pt x="5749" y="659"/>
                  </a:lnTo>
                  <a:lnTo>
                    <a:pt x="5705" y="702"/>
                  </a:lnTo>
                  <a:lnTo>
                    <a:pt x="5398" y="2809"/>
                  </a:lnTo>
                  <a:lnTo>
                    <a:pt x="4784" y="4827"/>
                  </a:lnTo>
                  <a:lnTo>
                    <a:pt x="2370" y="8557"/>
                  </a:lnTo>
                  <a:lnTo>
                    <a:pt x="922" y="10619"/>
                  </a:lnTo>
                  <a:lnTo>
                    <a:pt x="396" y="11541"/>
                  </a:lnTo>
                  <a:lnTo>
                    <a:pt x="352" y="11585"/>
                  </a:lnTo>
                  <a:lnTo>
                    <a:pt x="1" y="12857"/>
                  </a:lnTo>
                  <a:lnTo>
                    <a:pt x="1" y="12945"/>
                  </a:lnTo>
                  <a:lnTo>
                    <a:pt x="45" y="13603"/>
                  </a:lnTo>
                  <a:lnTo>
                    <a:pt x="89" y="13735"/>
                  </a:lnTo>
                  <a:lnTo>
                    <a:pt x="527" y="14174"/>
                  </a:lnTo>
                  <a:lnTo>
                    <a:pt x="615" y="14218"/>
                  </a:lnTo>
                  <a:lnTo>
                    <a:pt x="5091" y="15402"/>
                  </a:lnTo>
                  <a:lnTo>
                    <a:pt x="8601" y="16806"/>
                  </a:lnTo>
                  <a:lnTo>
                    <a:pt x="10752" y="17728"/>
                  </a:lnTo>
                  <a:lnTo>
                    <a:pt x="10795" y="17728"/>
                  </a:lnTo>
                  <a:lnTo>
                    <a:pt x="11234" y="17772"/>
                  </a:lnTo>
                  <a:lnTo>
                    <a:pt x="11322" y="17772"/>
                  </a:lnTo>
                  <a:lnTo>
                    <a:pt x="13867" y="16719"/>
                  </a:lnTo>
                  <a:lnTo>
                    <a:pt x="16193" y="15885"/>
                  </a:lnTo>
                  <a:lnTo>
                    <a:pt x="20756" y="14437"/>
                  </a:lnTo>
                  <a:lnTo>
                    <a:pt x="20800" y="14437"/>
                  </a:lnTo>
                  <a:lnTo>
                    <a:pt x="22073" y="13910"/>
                  </a:lnTo>
                  <a:lnTo>
                    <a:pt x="22117" y="13866"/>
                  </a:lnTo>
                  <a:lnTo>
                    <a:pt x="22380" y="13647"/>
                  </a:lnTo>
                  <a:lnTo>
                    <a:pt x="22424" y="13559"/>
                  </a:lnTo>
                  <a:lnTo>
                    <a:pt x="22424" y="13515"/>
                  </a:lnTo>
                  <a:lnTo>
                    <a:pt x="22424" y="13428"/>
                  </a:lnTo>
                  <a:lnTo>
                    <a:pt x="22380" y="13384"/>
                  </a:lnTo>
                  <a:lnTo>
                    <a:pt x="22204" y="13208"/>
                  </a:lnTo>
                  <a:lnTo>
                    <a:pt x="22117" y="13121"/>
                  </a:lnTo>
                  <a:lnTo>
                    <a:pt x="20756" y="12901"/>
                  </a:lnTo>
                  <a:lnTo>
                    <a:pt x="20712" y="12901"/>
                  </a:lnTo>
                  <a:lnTo>
                    <a:pt x="19528" y="13033"/>
                  </a:lnTo>
                  <a:lnTo>
                    <a:pt x="17246" y="12375"/>
                  </a:lnTo>
                  <a:lnTo>
                    <a:pt x="16368" y="11716"/>
                  </a:lnTo>
                  <a:lnTo>
                    <a:pt x="15666" y="10575"/>
                  </a:lnTo>
                  <a:lnTo>
                    <a:pt x="15271" y="9303"/>
                  </a:lnTo>
                  <a:lnTo>
                    <a:pt x="14745" y="7109"/>
                  </a:lnTo>
                  <a:lnTo>
                    <a:pt x="14701" y="7065"/>
                  </a:lnTo>
                  <a:lnTo>
                    <a:pt x="13692" y="5310"/>
                  </a:lnTo>
                  <a:lnTo>
                    <a:pt x="13121" y="4081"/>
                  </a:lnTo>
                  <a:lnTo>
                    <a:pt x="13077" y="4037"/>
                  </a:lnTo>
                  <a:lnTo>
                    <a:pt x="12814" y="3642"/>
                  </a:lnTo>
                  <a:lnTo>
                    <a:pt x="12726" y="3555"/>
                  </a:lnTo>
                  <a:lnTo>
                    <a:pt x="8645" y="1756"/>
                  </a:lnTo>
                  <a:lnTo>
                    <a:pt x="6934" y="1141"/>
                  </a:lnTo>
                  <a:lnTo>
                    <a:pt x="6495" y="307"/>
                  </a:lnTo>
                  <a:lnTo>
                    <a:pt x="6451" y="264"/>
                  </a:lnTo>
                  <a:lnTo>
                    <a:pt x="6276" y="88"/>
                  </a:lnTo>
                  <a:lnTo>
                    <a:pt x="6232" y="44"/>
                  </a:lnTo>
                  <a:lnTo>
                    <a:pt x="614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7" name="Google Shape;3177;p126"/>
            <p:cNvSpPr/>
            <p:nvPr/>
          </p:nvSpPr>
          <p:spPr>
            <a:xfrm>
              <a:off x="5446725" y="4038425"/>
              <a:ext cx="650550" cy="557300"/>
            </a:xfrm>
            <a:custGeom>
              <a:avLst/>
              <a:gdLst/>
              <a:ahLst/>
              <a:cxnLst/>
              <a:rect l="l" t="t" r="r" b="b"/>
              <a:pathLst>
                <a:path w="26022" h="22292" extrusionOk="0">
                  <a:moveTo>
                    <a:pt x="10225" y="351"/>
                  </a:moveTo>
                  <a:lnTo>
                    <a:pt x="10795" y="571"/>
                  </a:lnTo>
                  <a:lnTo>
                    <a:pt x="12946" y="2238"/>
                  </a:lnTo>
                  <a:lnTo>
                    <a:pt x="14832" y="3554"/>
                  </a:lnTo>
                  <a:lnTo>
                    <a:pt x="16017" y="4871"/>
                  </a:lnTo>
                  <a:lnTo>
                    <a:pt x="17026" y="6494"/>
                  </a:lnTo>
                  <a:lnTo>
                    <a:pt x="17948" y="8337"/>
                  </a:lnTo>
                  <a:lnTo>
                    <a:pt x="18431" y="10926"/>
                  </a:lnTo>
                  <a:lnTo>
                    <a:pt x="18957" y="13691"/>
                  </a:lnTo>
                  <a:lnTo>
                    <a:pt x="18957" y="13779"/>
                  </a:lnTo>
                  <a:lnTo>
                    <a:pt x="19308" y="14174"/>
                  </a:lnTo>
                  <a:lnTo>
                    <a:pt x="19396" y="14217"/>
                  </a:lnTo>
                  <a:lnTo>
                    <a:pt x="20800" y="14568"/>
                  </a:lnTo>
                  <a:lnTo>
                    <a:pt x="20844" y="14568"/>
                  </a:lnTo>
                  <a:lnTo>
                    <a:pt x="21941" y="14612"/>
                  </a:lnTo>
                  <a:lnTo>
                    <a:pt x="25364" y="15227"/>
                  </a:lnTo>
                  <a:lnTo>
                    <a:pt x="25583" y="15358"/>
                  </a:lnTo>
                  <a:lnTo>
                    <a:pt x="25671" y="15622"/>
                  </a:lnTo>
                  <a:lnTo>
                    <a:pt x="25583" y="16368"/>
                  </a:lnTo>
                  <a:lnTo>
                    <a:pt x="25408" y="16631"/>
                  </a:lnTo>
                  <a:lnTo>
                    <a:pt x="24969" y="16894"/>
                  </a:lnTo>
                  <a:lnTo>
                    <a:pt x="23916" y="17026"/>
                  </a:lnTo>
                  <a:lnTo>
                    <a:pt x="23872" y="17070"/>
                  </a:lnTo>
                  <a:lnTo>
                    <a:pt x="19659" y="18693"/>
                  </a:lnTo>
                  <a:lnTo>
                    <a:pt x="19615" y="18693"/>
                  </a:lnTo>
                  <a:lnTo>
                    <a:pt x="19133" y="19044"/>
                  </a:lnTo>
                  <a:lnTo>
                    <a:pt x="17772" y="19659"/>
                  </a:lnTo>
                  <a:lnTo>
                    <a:pt x="13165" y="21370"/>
                  </a:lnTo>
                  <a:lnTo>
                    <a:pt x="11805" y="21940"/>
                  </a:lnTo>
                  <a:lnTo>
                    <a:pt x="11278" y="21853"/>
                  </a:lnTo>
                  <a:lnTo>
                    <a:pt x="10093" y="21370"/>
                  </a:lnTo>
                  <a:lnTo>
                    <a:pt x="8075" y="20492"/>
                  </a:lnTo>
                  <a:lnTo>
                    <a:pt x="5661" y="19439"/>
                  </a:lnTo>
                  <a:lnTo>
                    <a:pt x="878" y="17377"/>
                  </a:lnTo>
                  <a:lnTo>
                    <a:pt x="483" y="16543"/>
                  </a:lnTo>
                  <a:lnTo>
                    <a:pt x="396" y="16236"/>
                  </a:lnTo>
                  <a:lnTo>
                    <a:pt x="352" y="15885"/>
                  </a:lnTo>
                  <a:lnTo>
                    <a:pt x="352" y="15534"/>
                  </a:lnTo>
                  <a:lnTo>
                    <a:pt x="396" y="15183"/>
                  </a:lnTo>
                  <a:lnTo>
                    <a:pt x="440" y="14832"/>
                  </a:lnTo>
                  <a:lnTo>
                    <a:pt x="571" y="14481"/>
                  </a:lnTo>
                  <a:lnTo>
                    <a:pt x="834" y="13822"/>
                  </a:lnTo>
                  <a:lnTo>
                    <a:pt x="1186" y="13120"/>
                  </a:lnTo>
                  <a:lnTo>
                    <a:pt x="1580" y="12462"/>
                  </a:lnTo>
                  <a:lnTo>
                    <a:pt x="2458" y="11190"/>
                  </a:lnTo>
                  <a:lnTo>
                    <a:pt x="3116" y="10312"/>
                  </a:lnTo>
                  <a:lnTo>
                    <a:pt x="3380" y="9873"/>
                  </a:lnTo>
                  <a:lnTo>
                    <a:pt x="3643" y="9434"/>
                  </a:lnTo>
                  <a:lnTo>
                    <a:pt x="4915" y="6889"/>
                  </a:lnTo>
                  <a:lnTo>
                    <a:pt x="4915" y="6846"/>
                  </a:lnTo>
                  <a:lnTo>
                    <a:pt x="5617" y="4388"/>
                  </a:lnTo>
                  <a:lnTo>
                    <a:pt x="6144" y="2326"/>
                  </a:lnTo>
                  <a:lnTo>
                    <a:pt x="6890" y="1492"/>
                  </a:lnTo>
                  <a:lnTo>
                    <a:pt x="8382" y="966"/>
                  </a:lnTo>
                  <a:lnTo>
                    <a:pt x="8470" y="922"/>
                  </a:lnTo>
                  <a:lnTo>
                    <a:pt x="8909" y="351"/>
                  </a:lnTo>
                  <a:close/>
                  <a:moveTo>
                    <a:pt x="8865" y="0"/>
                  </a:moveTo>
                  <a:lnTo>
                    <a:pt x="8777" y="44"/>
                  </a:lnTo>
                  <a:lnTo>
                    <a:pt x="8733" y="88"/>
                  </a:lnTo>
                  <a:lnTo>
                    <a:pt x="8206" y="658"/>
                  </a:lnTo>
                  <a:lnTo>
                    <a:pt x="6758" y="1185"/>
                  </a:lnTo>
                  <a:lnTo>
                    <a:pt x="6671" y="1229"/>
                  </a:lnTo>
                  <a:lnTo>
                    <a:pt x="5837" y="2150"/>
                  </a:lnTo>
                  <a:lnTo>
                    <a:pt x="5793" y="2194"/>
                  </a:lnTo>
                  <a:lnTo>
                    <a:pt x="5310" y="4300"/>
                  </a:lnTo>
                  <a:lnTo>
                    <a:pt x="4608" y="6758"/>
                  </a:lnTo>
                  <a:lnTo>
                    <a:pt x="3336" y="9303"/>
                  </a:lnTo>
                  <a:lnTo>
                    <a:pt x="3072" y="9698"/>
                  </a:lnTo>
                  <a:lnTo>
                    <a:pt x="2809" y="10093"/>
                  </a:lnTo>
                  <a:lnTo>
                    <a:pt x="2195" y="11014"/>
                  </a:lnTo>
                  <a:lnTo>
                    <a:pt x="1712" y="11672"/>
                  </a:lnTo>
                  <a:lnTo>
                    <a:pt x="1229" y="12331"/>
                  </a:lnTo>
                  <a:lnTo>
                    <a:pt x="834" y="13033"/>
                  </a:lnTo>
                  <a:lnTo>
                    <a:pt x="483" y="13735"/>
                  </a:lnTo>
                  <a:lnTo>
                    <a:pt x="176" y="14437"/>
                  </a:lnTo>
                  <a:lnTo>
                    <a:pt x="89" y="14832"/>
                  </a:lnTo>
                  <a:lnTo>
                    <a:pt x="45" y="15183"/>
                  </a:lnTo>
                  <a:lnTo>
                    <a:pt x="1" y="15534"/>
                  </a:lnTo>
                  <a:lnTo>
                    <a:pt x="1" y="15929"/>
                  </a:lnTo>
                  <a:lnTo>
                    <a:pt x="89" y="16280"/>
                  </a:lnTo>
                  <a:lnTo>
                    <a:pt x="176" y="16675"/>
                  </a:lnTo>
                  <a:lnTo>
                    <a:pt x="176" y="16719"/>
                  </a:lnTo>
                  <a:lnTo>
                    <a:pt x="615" y="17596"/>
                  </a:lnTo>
                  <a:lnTo>
                    <a:pt x="703" y="17684"/>
                  </a:lnTo>
                  <a:lnTo>
                    <a:pt x="5530" y="19746"/>
                  </a:lnTo>
                  <a:lnTo>
                    <a:pt x="7899" y="20843"/>
                  </a:lnTo>
                  <a:lnTo>
                    <a:pt x="9962" y="21721"/>
                  </a:lnTo>
                  <a:lnTo>
                    <a:pt x="11190" y="22160"/>
                  </a:lnTo>
                  <a:lnTo>
                    <a:pt x="11190" y="22204"/>
                  </a:lnTo>
                  <a:lnTo>
                    <a:pt x="11805" y="22291"/>
                  </a:lnTo>
                  <a:lnTo>
                    <a:pt x="11892" y="22291"/>
                  </a:lnTo>
                  <a:lnTo>
                    <a:pt x="13297" y="21721"/>
                  </a:lnTo>
                  <a:lnTo>
                    <a:pt x="17904" y="20010"/>
                  </a:lnTo>
                  <a:lnTo>
                    <a:pt x="19308" y="19351"/>
                  </a:lnTo>
                  <a:lnTo>
                    <a:pt x="19835" y="19000"/>
                  </a:lnTo>
                  <a:lnTo>
                    <a:pt x="23960" y="17377"/>
                  </a:lnTo>
                  <a:lnTo>
                    <a:pt x="25057" y="17245"/>
                  </a:lnTo>
                  <a:lnTo>
                    <a:pt x="25100" y="17201"/>
                  </a:lnTo>
                  <a:lnTo>
                    <a:pt x="25627" y="16938"/>
                  </a:lnTo>
                  <a:lnTo>
                    <a:pt x="25671" y="16850"/>
                  </a:lnTo>
                  <a:lnTo>
                    <a:pt x="25890" y="16499"/>
                  </a:lnTo>
                  <a:lnTo>
                    <a:pt x="25934" y="16411"/>
                  </a:lnTo>
                  <a:lnTo>
                    <a:pt x="26022" y="15622"/>
                  </a:lnTo>
                  <a:lnTo>
                    <a:pt x="26022" y="15490"/>
                  </a:lnTo>
                  <a:lnTo>
                    <a:pt x="25846" y="15183"/>
                  </a:lnTo>
                  <a:lnTo>
                    <a:pt x="25803" y="15139"/>
                  </a:lnTo>
                  <a:lnTo>
                    <a:pt x="25539" y="14919"/>
                  </a:lnTo>
                  <a:lnTo>
                    <a:pt x="25451" y="14876"/>
                  </a:lnTo>
                  <a:lnTo>
                    <a:pt x="21985" y="14261"/>
                  </a:lnTo>
                  <a:lnTo>
                    <a:pt x="20844" y="14217"/>
                  </a:lnTo>
                  <a:lnTo>
                    <a:pt x="19528" y="13866"/>
                  </a:lnTo>
                  <a:lnTo>
                    <a:pt x="19264" y="13603"/>
                  </a:lnTo>
                  <a:lnTo>
                    <a:pt x="18782" y="10882"/>
                  </a:lnTo>
                  <a:lnTo>
                    <a:pt x="18299" y="8250"/>
                  </a:lnTo>
                  <a:lnTo>
                    <a:pt x="18255" y="8162"/>
                  </a:lnTo>
                  <a:lnTo>
                    <a:pt x="17334" y="6319"/>
                  </a:lnTo>
                  <a:lnTo>
                    <a:pt x="16324" y="4651"/>
                  </a:lnTo>
                  <a:lnTo>
                    <a:pt x="16280" y="4651"/>
                  </a:lnTo>
                  <a:lnTo>
                    <a:pt x="15052" y="3291"/>
                  </a:lnTo>
                  <a:lnTo>
                    <a:pt x="13165" y="1975"/>
                  </a:lnTo>
                  <a:lnTo>
                    <a:pt x="11015" y="307"/>
                  </a:lnTo>
                  <a:lnTo>
                    <a:pt x="10971" y="263"/>
                  </a:lnTo>
                  <a:lnTo>
                    <a:pt x="10357" y="44"/>
                  </a:lnTo>
                  <a:lnTo>
                    <a:pt x="1026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8" name="Google Shape;3178;p126"/>
            <p:cNvSpPr/>
            <p:nvPr/>
          </p:nvSpPr>
          <p:spPr>
            <a:xfrm>
              <a:off x="5262425" y="3874975"/>
              <a:ext cx="889700" cy="781075"/>
            </a:xfrm>
            <a:custGeom>
              <a:avLst/>
              <a:gdLst/>
              <a:ahLst/>
              <a:cxnLst/>
              <a:rect l="l" t="t" r="r" b="b"/>
              <a:pathLst>
                <a:path w="35588" h="31243" extrusionOk="0">
                  <a:moveTo>
                    <a:pt x="16807" y="351"/>
                  </a:moveTo>
                  <a:lnTo>
                    <a:pt x="17070" y="658"/>
                  </a:lnTo>
                  <a:lnTo>
                    <a:pt x="17509" y="1404"/>
                  </a:lnTo>
                  <a:lnTo>
                    <a:pt x="18431" y="3467"/>
                  </a:lnTo>
                  <a:lnTo>
                    <a:pt x="18475" y="3554"/>
                  </a:lnTo>
                  <a:lnTo>
                    <a:pt x="19879" y="4344"/>
                  </a:lnTo>
                  <a:lnTo>
                    <a:pt x="21766" y="5968"/>
                  </a:lnTo>
                  <a:lnTo>
                    <a:pt x="23784" y="7811"/>
                  </a:lnTo>
                  <a:lnTo>
                    <a:pt x="25627" y="10092"/>
                  </a:lnTo>
                  <a:lnTo>
                    <a:pt x="27689" y="13427"/>
                  </a:lnTo>
                  <a:lnTo>
                    <a:pt x="28128" y="15490"/>
                  </a:lnTo>
                  <a:lnTo>
                    <a:pt x="28567" y="18298"/>
                  </a:lnTo>
                  <a:lnTo>
                    <a:pt x="28918" y="19746"/>
                  </a:lnTo>
                  <a:lnTo>
                    <a:pt x="28962" y="19834"/>
                  </a:lnTo>
                  <a:lnTo>
                    <a:pt x="29489" y="20273"/>
                  </a:lnTo>
                  <a:lnTo>
                    <a:pt x="29576" y="20317"/>
                  </a:lnTo>
                  <a:lnTo>
                    <a:pt x="30761" y="20536"/>
                  </a:lnTo>
                  <a:lnTo>
                    <a:pt x="32955" y="20931"/>
                  </a:lnTo>
                  <a:lnTo>
                    <a:pt x="35237" y="21852"/>
                  </a:lnTo>
                  <a:lnTo>
                    <a:pt x="35193" y="21940"/>
                  </a:lnTo>
                  <a:lnTo>
                    <a:pt x="34842" y="22511"/>
                  </a:lnTo>
                  <a:lnTo>
                    <a:pt x="34272" y="24046"/>
                  </a:lnTo>
                  <a:lnTo>
                    <a:pt x="33877" y="24661"/>
                  </a:lnTo>
                  <a:lnTo>
                    <a:pt x="33350" y="25012"/>
                  </a:lnTo>
                  <a:lnTo>
                    <a:pt x="31024" y="25319"/>
                  </a:lnTo>
                  <a:lnTo>
                    <a:pt x="30980" y="25319"/>
                  </a:lnTo>
                  <a:lnTo>
                    <a:pt x="28172" y="26372"/>
                  </a:lnTo>
                  <a:lnTo>
                    <a:pt x="28128" y="26372"/>
                  </a:lnTo>
                  <a:lnTo>
                    <a:pt x="26636" y="27557"/>
                  </a:lnTo>
                  <a:lnTo>
                    <a:pt x="24223" y="28654"/>
                  </a:lnTo>
                  <a:lnTo>
                    <a:pt x="21941" y="29575"/>
                  </a:lnTo>
                  <a:lnTo>
                    <a:pt x="20361" y="30234"/>
                  </a:lnTo>
                  <a:lnTo>
                    <a:pt x="19220" y="30716"/>
                  </a:lnTo>
                  <a:lnTo>
                    <a:pt x="18826" y="30848"/>
                  </a:lnTo>
                  <a:lnTo>
                    <a:pt x="18475" y="30892"/>
                  </a:lnTo>
                  <a:lnTo>
                    <a:pt x="18167" y="30848"/>
                  </a:lnTo>
                  <a:lnTo>
                    <a:pt x="17816" y="30760"/>
                  </a:lnTo>
                  <a:lnTo>
                    <a:pt x="17421" y="30628"/>
                  </a:lnTo>
                  <a:lnTo>
                    <a:pt x="16895" y="30409"/>
                  </a:lnTo>
                  <a:lnTo>
                    <a:pt x="16105" y="30058"/>
                  </a:lnTo>
                  <a:lnTo>
                    <a:pt x="15096" y="29619"/>
                  </a:lnTo>
                  <a:lnTo>
                    <a:pt x="13779" y="29137"/>
                  </a:lnTo>
                  <a:lnTo>
                    <a:pt x="12068" y="28566"/>
                  </a:lnTo>
                  <a:lnTo>
                    <a:pt x="9303" y="27952"/>
                  </a:lnTo>
                  <a:lnTo>
                    <a:pt x="9303" y="27908"/>
                  </a:lnTo>
                  <a:lnTo>
                    <a:pt x="9260" y="27952"/>
                  </a:lnTo>
                  <a:lnTo>
                    <a:pt x="7592" y="28303"/>
                  </a:lnTo>
                  <a:lnTo>
                    <a:pt x="5749" y="28171"/>
                  </a:lnTo>
                  <a:lnTo>
                    <a:pt x="5705" y="28171"/>
                  </a:lnTo>
                  <a:lnTo>
                    <a:pt x="4477" y="28347"/>
                  </a:lnTo>
                  <a:lnTo>
                    <a:pt x="4433" y="28347"/>
                  </a:lnTo>
                  <a:lnTo>
                    <a:pt x="966" y="29531"/>
                  </a:lnTo>
                  <a:lnTo>
                    <a:pt x="747" y="29400"/>
                  </a:lnTo>
                  <a:lnTo>
                    <a:pt x="352" y="28610"/>
                  </a:lnTo>
                  <a:lnTo>
                    <a:pt x="396" y="27952"/>
                  </a:lnTo>
                  <a:lnTo>
                    <a:pt x="615" y="26855"/>
                  </a:lnTo>
                  <a:lnTo>
                    <a:pt x="1405" y="25538"/>
                  </a:lnTo>
                  <a:lnTo>
                    <a:pt x="2151" y="24836"/>
                  </a:lnTo>
                  <a:lnTo>
                    <a:pt x="4038" y="24222"/>
                  </a:lnTo>
                  <a:lnTo>
                    <a:pt x="5530" y="24924"/>
                  </a:lnTo>
                  <a:lnTo>
                    <a:pt x="5661" y="24924"/>
                  </a:lnTo>
                  <a:lnTo>
                    <a:pt x="6144" y="24792"/>
                  </a:lnTo>
                  <a:lnTo>
                    <a:pt x="6188" y="24749"/>
                  </a:lnTo>
                  <a:lnTo>
                    <a:pt x="6583" y="24485"/>
                  </a:lnTo>
                  <a:lnTo>
                    <a:pt x="6627" y="24441"/>
                  </a:lnTo>
                  <a:lnTo>
                    <a:pt x="6890" y="24003"/>
                  </a:lnTo>
                  <a:lnTo>
                    <a:pt x="6890" y="23915"/>
                  </a:lnTo>
                  <a:lnTo>
                    <a:pt x="6846" y="23037"/>
                  </a:lnTo>
                  <a:lnTo>
                    <a:pt x="6715" y="22291"/>
                  </a:lnTo>
                  <a:lnTo>
                    <a:pt x="6846" y="21501"/>
                  </a:lnTo>
                  <a:lnTo>
                    <a:pt x="7855" y="19132"/>
                  </a:lnTo>
                  <a:lnTo>
                    <a:pt x="10269" y="15621"/>
                  </a:lnTo>
                  <a:lnTo>
                    <a:pt x="10269" y="15578"/>
                  </a:lnTo>
                  <a:lnTo>
                    <a:pt x="11278" y="13735"/>
                  </a:lnTo>
                  <a:lnTo>
                    <a:pt x="11278" y="13647"/>
                  </a:lnTo>
                  <a:lnTo>
                    <a:pt x="11278" y="12813"/>
                  </a:lnTo>
                  <a:lnTo>
                    <a:pt x="12156" y="8995"/>
                  </a:lnTo>
                  <a:lnTo>
                    <a:pt x="12375" y="8469"/>
                  </a:lnTo>
                  <a:lnTo>
                    <a:pt x="13253" y="7547"/>
                  </a:lnTo>
                  <a:lnTo>
                    <a:pt x="14569" y="6670"/>
                  </a:lnTo>
                  <a:lnTo>
                    <a:pt x="15447" y="6319"/>
                  </a:lnTo>
                  <a:lnTo>
                    <a:pt x="15491" y="6275"/>
                  </a:lnTo>
                  <a:lnTo>
                    <a:pt x="15535" y="6187"/>
                  </a:lnTo>
                  <a:lnTo>
                    <a:pt x="15622" y="5880"/>
                  </a:lnTo>
                  <a:lnTo>
                    <a:pt x="15622" y="5836"/>
                  </a:lnTo>
                  <a:lnTo>
                    <a:pt x="15447" y="3598"/>
                  </a:lnTo>
                  <a:lnTo>
                    <a:pt x="15535" y="1843"/>
                  </a:lnTo>
                  <a:lnTo>
                    <a:pt x="15842" y="965"/>
                  </a:lnTo>
                  <a:lnTo>
                    <a:pt x="16456" y="395"/>
                  </a:lnTo>
                  <a:lnTo>
                    <a:pt x="16807" y="351"/>
                  </a:lnTo>
                  <a:close/>
                  <a:moveTo>
                    <a:pt x="16851" y="0"/>
                  </a:moveTo>
                  <a:lnTo>
                    <a:pt x="16368" y="88"/>
                  </a:lnTo>
                  <a:lnTo>
                    <a:pt x="16281" y="132"/>
                  </a:lnTo>
                  <a:lnTo>
                    <a:pt x="15578" y="746"/>
                  </a:lnTo>
                  <a:lnTo>
                    <a:pt x="15535" y="790"/>
                  </a:lnTo>
                  <a:lnTo>
                    <a:pt x="15183" y="1755"/>
                  </a:lnTo>
                  <a:lnTo>
                    <a:pt x="15183" y="1799"/>
                  </a:lnTo>
                  <a:lnTo>
                    <a:pt x="15096" y="3554"/>
                  </a:lnTo>
                  <a:lnTo>
                    <a:pt x="15096" y="3598"/>
                  </a:lnTo>
                  <a:lnTo>
                    <a:pt x="15271" y="5836"/>
                  </a:lnTo>
                  <a:lnTo>
                    <a:pt x="15227" y="6012"/>
                  </a:lnTo>
                  <a:lnTo>
                    <a:pt x="14438" y="6363"/>
                  </a:lnTo>
                  <a:lnTo>
                    <a:pt x="14394" y="6363"/>
                  </a:lnTo>
                  <a:lnTo>
                    <a:pt x="13033" y="7240"/>
                  </a:lnTo>
                  <a:lnTo>
                    <a:pt x="12989" y="7284"/>
                  </a:lnTo>
                  <a:lnTo>
                    <a:pt x="12112" y="8250"/>
                  </a:lnTo>
                  <a:lnTo>
                    <a:pt x="12068" y="8293"/>
                  </a:lnTo>
                  <a:lnTo>
                    <a:pt x="11849" y="8864"/>
                  </a:lnTo>
                  <a:lnTo>
                    <a:pt x="11805" y="8864"/>
                  </a:lnTo>
                  <a:lnTo>
                    <a:pt x="10971" y="12769"/>
                  </a:lnTo>
                  <a:lnTo>
                    <a:pt x="10927" y="12769"/>
                  </a:lnTo>
                  <a:lnTo>
                    <a:pt x="10927" y="13603"/>
                  </a:lnTo>
                  <a:lnTo>
                    <a:pt x="9962" y="15402"/>
                  </a:lnTo>
                  <a:lnTo>
                    <a:pt x="7548" y="18956"/>
                  </a:lnTo>
                  <a:lnTo>
                    <a:pt x="6539" y="21370"/>
                  </a:lnTo>
                  <a:lnTo>
                    <a:pt x="6495" y="21414"/>
                  </a:lnTo>
                  <a:lnTo>
                    <a:pt x="6364" y="22291"/>
                  </a:lnTo>
                  <a:lnTo>
                    <a:pt x="6364" y="22335"/>
                  </a:lnTo>
                  <a:lnTo>
                    <a:pt x="6495" y="23081"/>
                  </a:lnTo>
                  <a:lnTo>
                    <a:pt x="6539" y="23871"/>
                  </a:lnTo>
                  <a:lnTo>
                    <a:pt x="6320" y="24222"/>
                  </a:lnTo>
                  <a:lnTo>
                    <a:pt x="6012" y="24441"/>
                  </a:lnTo>
                  <a:lnTo>
                    <a:pt x="5618" y="24573"/>
                  </a:lnTo>
                  <a:lnTo>
                    <a:pt x="4126" y="23871"/>
                  </a:lnTo>
                  <a:lnTo>
                    <a:pt x="3994" y="23871"/>
                  </a:lnTo>
                  <a:lnTo>
                    <a:pt x="1975" y="24485"/>
                  </a:lnTo>
                  <a:lnTo>
                    <a:pt x="1932" y="24529"/>
                  </a:lnTo>
                  <a:lnTo>
                    <a:pt x="1142" y="25319"/>
                  </a:lnTo>
                  <a:lnTo>
                    <a:pt x="1142" y="25363"/>
                  </a:lnTo>
                  <a:lnTo>
                    <a:pt x="308" y="26723"/>
                  </a:lnTo>
                  <a:lnTo>
                    <a:pt x="308" y="26767"/>
                  </a:lnTo>
                  <a:lnTo>
                    <a:pt x="45" y="27908"/>
                  </a:lnTo>
                  <a:lnTo>
                    <a:pt x="1" y="28610"/>
                  </a:lnTo>
                  <a:lnTo>
                    <a:pt x="45" y="28698"/>
                  </a:lnTo>
                  <a:lnTo>
                    <a:pt x="484" y="29619"/>
                  </a:lnTo>
                  <a:lnTo>
                    <a:pt x="527" y="29663"/>
                  </a:lnTo>
                  <a:lnTo>
                    <a:pt x="835" y="29839"/>
                  </a:lnTo>
                  <a:lnTo>
                    <a:pt x="922" y="29883"/>
                  </a:lnTo>
                  <a:lnTo>
                    <a:pt x="1010" y="29883"/>
                  </a:lnTo>
                  <a:lnTo>
                    <a:pt x="4564" y="28654"/>
                  </a:lnTo>
                  <a:lnTo>
                    <a:pt x="5705" y="28522"/>
                  </a:lnTo>
                  <a:lnTo>
                    <a:pt x="7592" y="28654"/>
                  </a:lnTo>
                  <a:lnTo>
                    <a:pt x="7636" y="28654"/>
                  </a:lnTo>
                  <a:lnTo>
                    <a:pt x="9303" y="28303"/>
                  </a:lnTo>
                  <a:lnTo>
                    <a:pt x="11980" y="28917"/>
                  </a:lnTo>
                  <a:lnTo>
                    <a:pt x="13648" y="29488"/>
                  </a:lnTo>
                  <a:lnTo>
                    <a:pt x="14964" y="29970"/>
                  </a:lnTo>
                  <a:lnTo>
                    <a:pt x="15973" y="30365"/>
                  </a:lnTo>
                  <a:lnTo>
                    <a:pt x="16763" y="30716"/>
                  </a:lnTo>
                  <a:lnTo>
                    <a:pt x="17685" y="31111"/>
                  </a:lnTo>
                  <a:lnTo>
                    <a:pt x="18080" y="31199"/>
                  </a:lnTo>
                  <a:lnTo>
                    <a:pt x="18387" y="31243"/>
                  </a:lnTo>
                  <a:lnTo>
                    <a:pt x="18782" y="31199"/>
                  </a:lnTo>
                  <a:lnTo>
                    <a:pt x="19220" y="31067"/>
                  </a:lnTo>
                  <a:lnTo>
                    <a:pt x="19791" y="30848"/>
                  </a:lnTo>
                  <a:lnTo>
                    <a:pt x="20493" y="30541"/>
                  </a:lnTo>
                  <a:lnTo>
                    <a:pt x="22073" y="29883"/>
                  </a:lnTo>
                  <a:lnTo>
                    <a:pt x="24355" y="29005"/>
                  </a:lnTo>
                  <a:lnTo>
                    <a:pt x="26812" y="27864"/>
                  </a:lnTo>
                  <a:lnTo>
                    <a:pt x="26856" y="27820"/>
                  </a:lnTo>
                  <a:lnTo>
                    <a:pt x="28348" y="26679"/>
                  </a:lnTo>
                  <a:lnTo>
                    <a:pt x="31112" y="25670"/>
                  </a:lnTo>
                  <a:lnTo>
                    <a:pt x="33438" y="25363"/>
                  </a:lnTo>
                  <a:lnTo>
                    <a:pt x="33526" y="25363"/>
                  </a:lnTo>
                  <a:lnTo>
                    <a:pt x="34096" y="24968"/>
                  </a:lnTo>
                  <a:lnTo>
                    <a:pt x="34140" y="24924"/>
                  </a:lnTo>
                  <a:lnTo>
                    <a:pt x="34579" y="24222"/>
                  </a:lnTo>
                  <a:lnTo>
                    <a:pt x="34623" y="24178"/>
                  </a:lnTo>
                  <a:lnTo>
                    <a:pt x="35149" y="22686"/>
                  </a:lnTo>
                  <a:lnTo>
                    <a:pt x="35500" y="22072"/>
                  </a:lnTo>
                  <a:lnTo>
                    <a:pt x="35500" y="22028"/>
                  </a:lnTo>
                  <a:lnTo>
                    <a:pt x="35588" y="21765"/>
                  </a:lnTo>
                  <a:lnTo>
                    <a:pt x="35588" y="21677"/>
                  </a:lnTo>
                  <a:lnTo>
                    <a:pt x="35500" y="21589"/>
                  </a:lnTo>
                  <a:lnTo>
                    <a:pt x="33087" y="20580"/>
                  </a:lnTo>
                  <a:lnTo>
                    <a:pt x="33043" y="20580"/>
                  </a:lnTo>
                  <a:lnTo>
                    <a:pt x="30849" y="20185"/>
                  </a:lnTo>
                  <a:lnTo>
                    <a:pt x="29664" y="20009"/>
                  </a:lnTo>
                  <a:lnTo>
                    <a:pt x="29225" y="19615"/>
                  </a:lnTo>
                  <a:lnTo>
                    <a:pt x="28918" y="18254"/>
                  </a:lnTo>
                  <a:lnTo>
                    <a:pt x="28479" y="15446"/>
                  </a:lnTo>
                  <a:lnTo>
                    <a:pt x="28040" y="13340"/>
                  </a:lnTo>
                  <a:lnTo>
                    <a:pt x="28040" y="13252"/>
                  </a:lnTo>
                  <a:lnTo>
                    <a:pt x="25934" y="9917"/>
                  </a:lnTo>
                  <a:lnTo>
                    <a:pt x="24091" y="7547"/>
                  </a:lnTo>
                  <a:lnTo>
                    <a:pt x="24047" y="7547"/>
                  </a:lnTo>
                  <a:lnTo>
                    <a:pt x="21985" y="5704"/>
                  </a:lnTo>
                  <a:lnTo>
                    <a:pt x="20098" y="4081"/>
                  </a:lnTo>
                  <a:lnTo>
                    <a:pt x="20054" y="4081"/>
                  </a:lnTo>
                  <a:lnTo>
                    <a:pt x="18738" y="3247"/>
                  </a:lnTo>
                  <a:lnTo>
                    <a:pt x="17816" y="1273"/>
                  </a:lnTo>
                  <a:lnTo>
                    <a:pt x="17378" y="439"/>
                  </a:lnTo>
                  <a:lnTo>
                    <a:pt x="17334" y="439"/>
                  </a:lnTo>
                  <a:lnTo>
                    <a:pt x="16983" y="44"/>
                  </a:lnTo>
                  <a:lnTo>
                    <a:pt x="1693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9" name="Google Shape;3179;p126"/>
            <p:cNvSpPr/>
            <p:nvPr/>
          </p:nvSpPr>
          <p:spPr>
            <a:xfrm>
              <a:off x="6038025" y="3987950"/>
              <a:ext cx="388375" cy="286350"/>
            </a:xfrm>
            <a:custGeom>
              <a:avLst/>
              <a:gdLst/>
              <a:ahLst/>
              <a:cxnLst/>
              <a:rect l="l" t="t" r="r" b="b"/>
              <a:pathLst>
                <a:path w="15535" h="11454" extrusionOk="0">
                  <a:moveTo>
                    <a:pt x="2545" y="352"/>
                  </a:moveTo>
                  <a:lnTo>
                    <a:pt x="5134" y="527"/>
                  </a:lnTo>
                  <a:lnTo>
                    <a:pt x="7504" y="1010"/>
                  </a:lnTo>
                  <a:lnTo>
                    <a:pt x="9786" y="1317"/>
                  </a:lnTo>
                  <a:lnTo>
                    <a:pt x="9830" y="1317"/>
                  </a:lnTo>
                  <a:lnTo>
                    <a:pt x="11760" y="1010"/>
                  </a:lnTo>
                  <a:lnTo>
                    <a:pt x="12813" y="1142"/>
                  </a:lnTo>
                  <a:lnTo>
                    <a:pt x="14130" y="1800"/>
                  </a:lnTo>
                  <a:lnTo>
                    <a:pt x="14569" y="2195"/>
                  </a:lnTo>
                  <a:lnTo>
                    <a:pt x="15139" y="3906"/>
                  </a:lnTo>
                  <a:lnTo>
                    <a:pt x="15183" y="4345"/>
                  </a:lnTo>
                  <a:lnTo>
                    <a:pt x="14481" y="5486"/>
                  </a:lnTo>
                  <a:lnTo>
                    <a:pt x="12857" y="7504"/>
                  </a:lnTo>
                  <a:lnTo>
                    <a:pt x="11936" y="8952"/>
                  </a:lnTo>
                  <a:lnTo>
                    <a:pt x="10356" y="10005"/>
                  </a:lnTo>
                  <a:lnTo>
                    <a:pt x="7855" y="11015"/>
                  </a:lnTo>
                  <a:lnTo>
                    <a:pt x="6758" y="11102"/>
                  </a:lnTo>
                  <a:lnTo>
                    <a:pt x="5924" y="11059"/>
                  </a:lnTo>
                  <a:lnTo>
                    <a:pt x="4520" y="10313"/>
                  </a:lnTo>
                  <a:lnTo>
                    <a:pt x="3072" y="9303"/>
                  </a:lnTo>
                  <a:lnTo>
                    <a:pt x="2721" y="8865"/>
                  </a:lnTo>
                  <a:lnTo>
                    <a:pt x="2326" y="6802"/>
                  </a:lnTo>
                  <a:lnTo>
                    <a:pt x="2282" y="6714"/>
                  </a:lnTo>
                  <a:lnTo>
                    <a:pt x="527" y="4082"/>
                  </a:lnTo>
                  <a:lnTo>
                    <a:pt x="351" y="3160"/>
                  </a:lnTo>
                  <a:lnTo>
                    <a:pt x="834" y="2063"/>
                  </a:lnTo>
                  <a:lnTo>
                    <a:pt x="1580" y="922"/>
                  </a:lnTo>
                  <a:lnTo>
                    <a:pt x="2019" y="527"/>
                  </a:lnTo>
                  <a:lnTo>
                    <a:pt x="2545" y="352"/>
                  </a:lnTo>
                  <a:close/>
                  <a:moveTo>
                    <a:pt x="2545" y="1"/>
                  </a:moveTo>
                  <a:lnTo>
                    <a:pt x="2458" y="45"/>
                  </a:lnTo>
                  <a:lnTo>
                    <a:pt x="1887" y="220"/>
                  </a:lnTo>
                  <a:lnTo>
                    <a:pt x="1843" y="264"/>
                  </a:lnTo>
                  <a:lnTo>
                    <a:pt x="1317" y="659"/>
                  </a:lnTo>
                  <a:lnTo>
                    <a:pt x="1273" y="703"/>
                  </a:lnTo>
                  <a:lnTo>
                    <a:pt x="527" y="1888"/>
                  </a:lnTo>
                  <a:lnTo>
                    <a:pt x="527" y="1931"/>
                  </a:lnTo>
                  <a:lnTo>
                    <a:pt x="44" y="3072"/>
                  </a:lnTo>
                  <a:lnTo>
                    <a:pt x="0" y="3204"/>
                  </a:lnTo>
                  <a:lnTo>
                    <a:pt x="176" y="4169"/>
                  </a:lnTo>
                  <a:lnTo>
                    <a:pt x="220" y="4257"/>
                  </a:lnTo>
                  <a:lnTo>
                    <a:pt x="1975" y="6890"/>
                  </a:lnTo>
                  <a:lnTo>
                    <a:pt x="2414" y="8952"/>
                  </a:lnTo>
                  <a:lnTo>
                    <a:pt x="2458" y="9040"/>
                  </a:lnTo>
                  <a:lnTo>
                    <a:pt x="2809" y="9523"/>
                  </a:lnTo>
                  <a:lnTo>
                    <a:pt x="2853" y="9567"/>
                  </a:lnTo>
                  <a:lnTo>
                    <a:pt x="4345" y="10620"/>
                  </a:lnTo>
                  <a:lnTo>
                    <a:pt x="5793" y="11366"/>
                  </a:lnTo>
                  <a:lnTo>
                    <a:pt x="5880" y="11410"/>
                  </a:lnTo>
                  <a:lnTo>
                    <a:pt x="6758" y="11453"/>
                  </a:lnTo>
                  <a:lnTo>
                    <a:pt x="7943" y="11322"/>
                  </a:lnTo>
                  <a:lnTo>
                    <a:pt x="7987" y="11322"/>
                  </a:lnTo>
                  <a:lnTo>
                    <a:pt x="10488" y="10313"/>
                  </a:lnTo>
                  <a:lnTo>
                    <a:pt x="10532" y="10313"/>
                  </a:lnTo>
                  <a:lnTo>
                    <a:pt x="12155" y="9216"/>
                  </a:lnTo>
                  <a:lnTo>
                    <a:pt x="12199" y="9172"/>
                  </a:lnTo>
                  <a:lnTo>
                    <a:pt x="13165" y="7724"/>
                  </a:lnTo>
                  <a:lnTo>
                    <a:pt x="14788" y="5705"/>
                  </a:lnTo>
                  <a:lnTo>
                    <a:pt x="15490" y="4476"/>
                  </a:lnTo>
                  <a:lnTo>
                    <a:pt x="15534" y="4389"/>
                  </a:lnTo>
                  <a:lnTo>
                    <a:pt x="15490" y="3862"/>
                  </a:lnTo>
                  <a:lnTo>
                    <a:pt x="15490" y="3818"/>
                  </a:lnTo>
                  <a:lnTo>
                    <a:pt x="14876" y="2063"/>
                  </a:lnTo>
                  <a:lnTo>
                    <a:pt x="14832" y="1975"/>
                  </a:lnTo>
                  <a:lnTo>
                    <a:pt x="14393" y="1536"/>
                  </a:lnTo>
                  <a:lnTo>
                    <a:pt x="14349" y="1493"/>
                  </a:lnTo>
                  <a:lnTo>
                    <a:pt x="12945" y="834"/>
                  </a:lnTo>
                  <a:lnTo>
                    <a:pt x="12901" y="791"/>
                  </a:lnTo>
                  <a:lnTo>
                    <a:pt x="11804" y="659"/>
                  </a:lnTo>
                  <a:lnTo>
                    <a:pt x="11760" y="659"/>
                  </a:lnTo>
                  <a:lnTo>
                    <a:pt x="9830" y="966"/>
                  </a:lnTo>
                  <a:lnTo>
                    <a:pt x="7548" y="659"/>
                  </a:lnTo>
                  <a:lnTo>
                    <a:pt x="5178" y="176"/>
                  </a:lnTo>
                  <a:lnTo>
                    <a:pt x="254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0" name="Google Shape;3180;p126"/>
            <p:cNvSpPr/>
            <p:nvPr/>
          </p:nvSpPr>
          <p:spPr>
            <a:xfrm>
              <a:off x="6096175" y="1773100"/>
              <a:ext cx="942350" cy="1522675"/>
            </a:xfrm>
            <a:custGeom>
              <a:avLst/>
              <a:gdLst/>
              <a:ahLst/>
              <a:cxnLst/>
              <a:rect l="l" t="t" r="r" b="b"/>
              <a:pathLst>
                <a:path w="37694" h="60907" extrusionOk="0">
                  <a:moveTo>
                    <a:pt x="35982" y="0"/>
                  </a:moveTo>
                  <a:lnTo>
                    <a:pt x="35938" y="44"/>
                  </a:lnTo>
                  <a:lnTo>
                    <a:pt x="35894" y="88"/>
                  </a:lnTo>
                  <a:lnTo>
                    <a:pt x="35894" y="176"/>
                  </a:lnTo>
                  <a:lnTo>
                    <a:pt x="35894" y="220"/>
                  </a:lnTo>
                  <a:lnTo>
                    <a:pt x="35938" y="307"/>
                  </a:lnTo>
                  <a:lnTo>
                    <a:pt x="36070" y="395"/>
                  </a:lnTo>
                  <a:lnTo>
                    <a:pt x="37079" y="1975"/>
                  </a:lnTo>
                  <a:lnTo>
                    <a:pt x="37298" y="2765"/>
                  </a:lnTo>
                  <a:lnTo>
                    <a:pt x="37342" y="3598"/>
                  </a:lnTo>
                  <a:lnTo>
                    <a:pt x="37035" y="5529"/>
                  </a:lnTo>
                  <a:lnTo>
                    <a:pt x="37035" y="5573"/>
                  </a:lnTo>
                  <a:lnTo>
                    <a:pt x="36904" y="8820"/>
                  </a:lnTo>
                  <a:lnTo>
                    <a:pt x="36640" y="9829"/>
                  </a:lnTo>
                  <a:lnTo>
                    <a:pt x="35850" y="11760"/>
                  </a:lnTo>
                  <a:lnTo>
                    <a:pt x="34578" y="14569"/>
                  </a:lnTo>
                  <a:lnTo>
                    <a:pt x="33393" y="17026"/>
                  </a:lnTo>
                  <a:lnTo>
                    <a:pt x="31111" y="20405"/>
                  </a:lnTo>
                  <a:lnTo>
                    <a:pt x="31111" y="20536"/>
                  </a:lnTo>
                  <a:lnTo>
                    <a:pt x="31155" y="20624"/>
                  </a:lnTo>
                  <a:lnTo>
                    <a:pt x="31506" y="21063"/>
                  </a:lnTo>
                  <a:lnTo>
                    <a:pt x="32472" y="22511"/>
                  </a:lnTo>
                  <a:lnTo>
                    <a:pt x="32867" y="24573"/>
                  </a:lnTo>
                  <a:lnTo>
                    <a:pt x="33525" y="26767"/>
                  </a:lnTo>
                  <a:lnTo>
                    <a:pt x="33613" y="28523"/>
                  </a:lnTo>
                  <a:lnTo>
                    <a:pt x="33656" y="31638"/>
                  </a:lnTo>
                  <a:lnTo>
                    <a:pt x="33656" y="35368"/>
                  </a:lnTo>
                  <a:lnTo>
                    <a:pt x="33437" y="38088"/>
                  </a:lnTo>
                  <a:lnTo>
                    <a:pt x="33130" y="38922"/>
                  </a:lnTo>
                  <a:lnTo>
                    <a:pt x="30804" y="41774"/>
                  </a:lnTo>
                  <a:lnTo>
                    <a:pt x="28391" y="43442"/>
                  </a:lnTo>
                  <a:lnTo>
                    <a:pt x="25495" y="44978"/>
                  </a:lnTo>
                  <a:lnTo>
                    <a:pt x="23301" y="46119"/>
                  </a:lnTo>
                  <a:lnTo>
                    <a:pt x="20097" y="47874"/>
                  </a:lnTo>
                  <a:lnTo>
                    <a:pt x="16894" y="49936"/>
                  </a:lnTo>
                  <a:lnTo>
                    <a:pt x="16016" y="50726"/>
                  </a:lnTo>
                  <a:lnTo>
                    <a:pt x="14042" y="51516"/>
                  </a:lnTo>
                  <a:lnTo>
                    <a:pt x="13998" y="51516"/>
                  </a:lnTo>
                  <a:lnTo>
                    <a:pt x="12682" y="52306"/>
                  </a:lnTo>
                  <a:lnTo>
                    <a:pt x="12638" y="52306"/>
                  </a:lnTo>
                  <a:lnTo>
                    <a:pt x="11146" y="53490"/>
                  </a:lnTo>
                  <a:lnTo>
                    <a:pt x="9127" y="54500"/>
                  </a:lnTo>
                  <a:lnTo>
                    <a:pt x="5222" y="56694"/>
                  </a:lnTo>
                  <a:lnTo>
                    <a:pt x="3335" y="58098"/>
                  </a:lnTo>
                  <a:lnTo>
                    <a:pt x="88" y="60599"/>
                  </a:lnTo>
                  <a:lnTo>
                    <a:pt x="44" y="60643"/>
                  </a:lnTo>
                  <a:lnTo>
                    <a:pt x="0" y="60731"/>
                  </a:lnTo>
                  <a:lnTo>
                    <a:pt x="0" y="60775"/>
                  </a:lnTo>
                  <a:lnTo>
                    <a:pt x="44" y="60862"/>
                  </a:lnTo>
                  <a:lnTo>
                    <a:pt x="88" y="60906"/>
                  </a:lnTo>
                  <a:lnTo>
                    <a:pt x="307" y="60906"/>
                  </a:lnTo>
                  <a:lnTo>
                    <a:pt x="3554" y="58405"/>
                  </a:lnTo>
                  <a:lnTo>
                    <a:pt x="5397" y="56957"/>
                  </a:lnTo>
                  <a:lnTo>
                    <a:pt x="9303" y="54807"/>
                  </a:lnTo>
                  <a:lnTo>
                    <a:pt x="11277" y="53798"/>
                  </a:lnTo>
                  <a:lnTo>
                    <a:pt x="11321" y="53754"/>
                  </a:lnTo>
                  <a:lnTo>
                    <a:pt x="12857" y="52613"/>
                  </a:lnTo>
                  <a:lnTo>
                    <a:pt x="14173" y="51823"/>
                  </a:lnTo>
                  <a:lnTo>
                    <a:pt x="16148" y="51033"/>
                  </a:lnTo>
                  <a:lnTo>
                    <a:pt x="16192" y="50989"/>
                  </a:lnTo>
                  <a:lnTo>
                    <a:pt x="17113" y="50243"/>
                  </a:lnTo>
                  <a:lnTo>
                    <a:pt x="20273" y="48181"/>
                  </a:lnTo>
                  <a:lnTo>
                    <a:pt x="23476" y="46426"/>
                  </a:lnTo>
                  <a:lnTo>
                    <a:pt x="25626" y="45285"/>
                  </a:lnTo>
                  <a:lnTo>
                    <a:pt x="28566" y="43749"/>
                  </a:lnTo>
                  <a:lnTo>
                    <a:pt x="31024" y="42038"/>
                  </a:lnTo>
                  <a:lnTo>
                    <a:pt x="31067" y="41994"/>
                  </a:lnTo>
                  <a:lnTo>
                    <a:pt x="33437" y="39098"/>
                  </a:lnTo>
                  <a:lnTo>
                    <a:pt x="33437" y="39054"/>
                  </a:lnTo>
                  <a:lnTo>
                    <a:pt x="33788" y="38176"/>
                  </a:lnTo>
                  <a:lnTo>
                    <a:pt x="33788" y="38132"/>
                  </a:lnTo>
                  <a:lnTo>
                    <a:pt x="34007" y="35368"/>
                  </a:lnTo>
                  <a:lnTo>
                    <a:pt x="34007" y="31638"/>
                  </a:lnTo>
                  <a:lnTo>
                    <a:pt x="33964" y="28523"/>
                  </a:lnTo>
                  <a:lnTo>
                    <a:pt x="33876" y="26723"/>
                  </a:lnTo>
                  <a:lnTo>
                    <a:pt x="33218" y="24486"/>
                  </a:lnTo>
                  <a:lnTo>
                    <a:pt x="32823" y="22379"/>
                  </a:lnTo>
                  <a:lnTo>
                    <a:pt x="32779" y="22335"/>
                  </a:lnTo>
                  <a:lnTo>
                    <a:pt x="31813" y="20887"/>
                  </a:lnTo>
                  <a:lnTo>
                    <a:pt x="31813" y="20843"/>
                  </a:lnTo>
                  <a:lnTo>
                    <a:pt x="31506" y="20492"/>
                  </a:lnTo>
                  <a:lnTo>
                    <a:pt x="33700" y="17201"/>
                  </a:lnTo>
                  <a:lnTo>
                    <a:pt x="34885" y="14744"/>
                  </a:lnTo>
                  <a:lnTo>
                    <a:pt x="36201" y="11892"/>
                  </a:lnTo>
                  <a:lnTo>
                    <a:pt x="36991" y="9961"/>
                  </a:lnTo>
                  <a:lnTo>
                    <a:pt x="36991" y="9917"/>
                  </a:lnTo>
                  <a:lnTo>
                    <a:pt x="37255" y="8908"/>
                  </a:lnTo>
                  <a:lnTo>
                    <a:pt x="37255" y="8864"/>
                  </a:lnTo>
                  <a:lnTo>
                    <a:pt x="37386" y="5573"/>
                  </a:lnTo>
                  <a:lnTo>
                    <a:pt x="37693" y="3642"/>
                  </a:lnTo>
                  <a:lnTo>
                    <a:pt x="37693" y="3598"/>
                  </a:lnTo>
                  <a:lnTo>
                    <a:pt x="37650" y="2721"/>
                  </a:lnTo>
                  <a:lnTo>
                    <a:pt x="37650" y="2677"/>
                  </a:lnTo>
                  <a:lnTo>
                    <a:pt x="37386" y="1843"/>
                  </a:lnTo>
                  <a:lnTo>
                    <a:pt x="37386" y="1799"/>
                  </a:lnTo>
                  <a:lnTo>
                    <a:pt x="36377" y="220"/>
                  </a:lnTo>
                  <a:lnTo>
                    <a:pt x="36333" y="176"/>
                  </a:lnTo>
                  <a:lnTo>
                    <a:pt x="36158" y="44"/>
                  </a:lnTo>
                  <a:lnTo>
                    <a:pt x="3611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1" name="Google Shape;3181;p126"/>
            <p:cNvSpPr/>
            <p:nvPr/>
          </p:nvSpPr>
          <p:spPr>
            <a:xfrm>
              <a:off x="6123600" y="1816975"/>
              <a:ext cx="957700" cy="1504025"/>
            </a:xfrm>
            <a:custGeom>
              <a:avLst/>
              <a:gdLst/>
              <a:ahLst/>
              <a:cxnLst/>
              <a:rect l="l" t="t" r="r" b="b"/>
              <a:pathLst>
                <a:path w="38308" h="60161" extrusionOk="0">
                  <a:moveTo>
                    <a:pt x="36772" y="1"/>
                  </a:moveTo>
                  <a:lnTo>
                    <a:pt x="36684" y="44"/>
                  </a:lnTo>
                  <a:lnTo>
                    <a:pt x="36684" y="132"/>
                  </a:lnTo>
                  <a:lnTo>
                    <a:pt x="36684" y="176"/>
                  </a:lnTo>
                  <a:lnTo>
                    <a:pt x="36684" y="264"/>
                  </a:lnTo>
                  <a:lnTo>
                    <a:pt x="37430" y="1624"/>
                  </a:lnTo>
                  <a:lnTo>
                    <a:pt x="37913" y="3160"/>
                  </a:lnTo>
                  <a:lnTo>
                    <a:pt x="37957" y="4740"/>
                  </a:lnTo>
                  <a:lnTo>
                    <a:pt x="37298" y="7372"/>
                  </a:lnTo>
                  <a:lnTo>
                    <a:pt x="36245" y="10620"/>
                  </a:lnTo>
                  <a:lnTo>
                    <a:pt x="36245" y="10663"/>
                  </a:lnTo>
                  <a:lnTo>
                    <a:pt x="36421" y="13077"/>
                  </a:lnTo>
                  <a:lnTo>
                    <a:pt x="36158" y="15183"/>
                  </a:lnTo>
                  <a:lnTo>
                    <a:pt x="36070" y="17509"/>
                  </a:lnTo>
                  <a:lnTo>
                    <a:pt x="35807" y="20142"/>
                  </a:lnTo>
                  <a:lnTo>
                    <a:pt x="35850" y="20229"/>
                  </a:lnTo>
                  <a:lnTo>
                    <a:pt x="36465" y="22160"/>
                  </a:lnTo>
                  <a:lnTo>
                    <a:pt x="36596" y="25802"/>
                  </a:lnTo>
                  <a:lnTo>
                    <a:pt x="36904" y="27601"/>
                  </a:lnTo>
                  <a:lnTo>
                    <a:pt x="36947" y="29488"/>
                  </a:lnTo>
                  <a:lnTo>
                    <a:pt x="36860" y="32077"/>
                  </a:lnTo>
                  <a:lnTo>
                    <a:pt x="36596" y="34578"/>
                  </a:lnTo>
                  <a:lnTo>
                    <a:pt x="36070" y="36333"/>
                  </a:lnTo>
                  <a:lnTo>
                    <a:pt x="34797" y="38308"/>
                  </a:lnTo>
                  <a:lnTo>
                    <a:pt x="33042" y="41555"/>
                  </a:lnTo>
                  <a:lnTo>
                    <a:pt x="31770" y="42828"/>
                  </a:lnTo>
                  <a:lnTo>
                    <a:pt x="30848" y="43047"/>
                  </a:lnTo>
                  <a:lnTo>
                    <a:pt x="29619" y="43091"/>
                  </a:lnTo>
                  <a:lnTo>
                    <a:pt x="29532" y="43135"/>
                  </a:lnTo>
                  <a:lnTo>
                    <a:pt x="27294" y="44364"/>
                  </a:lnTo>
                  <a:lnTo>
                    <a:pt x="22028" y="47040"/>
                  </a:lnTo>
                  <a:lnTo>
                    <a:pt x="18035" y="49103"/>
                  </a:lnTo>
                  <a:lnTo>
                    <a:pt x="15534" y="50726"/>
                  </a:lnTo>
                  <a:lnTo>
                    <a:pt x="12155" y="52086"/>
                  </a:lnTo>
                  <a:lnTo>
                    <a:pt x="12111" y="52086"/>
                  </a:lnTo>
                  <a:lnTo>
                    <a:pt x="10531" y="53008"/>
                  </a:lnTo>
                  <a:lnTo>
                    <a:pt x="8996" y="53886"/>
                  </a:lnTo>
                  <a:lnTo>
                    <a:pt x="7416" y="54719"/>
                  </a:lnTo>
                  <a:lnTo>
                    <a:pt x="5880" y="55597"/>
                  </a:lnTo>
                  <a:lnTo>
                    <a:pt x="5134" y="56080"/>
                  </a:lnTo>
                  <a:lnTo>
                    <a:pt x="4432" y="56562"/>
                  </a:lnTo>
                  <a:lnTo>
                    <a:pt x="3686" y="57089"/>
                  </a:lnTo>
                  <a:lnTo>
                    <a:pt x="2984" y="57659"/>
                  </a:lnTo>
                  <a:lnTo>
                    <a:pt x="88" y="59853"/>
                  </a:lnTo>
                  <a:lnTo>
                    <a:pt x="44" y="59897"/>
                  </a:lnTo>
                  <a:lnTo>
                    <a:pt x="0" y="59985"/>
                  </a:lnTo>
                  <a:lnTo>
                    <a:pt x="0" y="60029"/>
                  </a:lnTo>
                  <a:lnTo>
                    <a:pt x="44" y="60117"/>
                  </a:lnTo>
                  <a:lnTo>
                    <a:pt x="88" y="60160"/>
                  </a:lnTo>
                  <a:lnTo>
                    <a:pt x="176" y="60160"/>
                  </a:lnTo>
                  <a:lnTo>
                    <a:pt x="307" y="60117"/>
                  </a:lnTo>
                  <a:lnTo>
                    <a:pt x="3203" y="57923"/>
                  </a:lnTo>
                  <a:lnTo>
                    <a:pt x="3905" y="57396"/>
                  </a:lnTo>
                  <a:lnTo>
                    <a:pt x="4607" y="56869"/>
                  </a:lnTo>
                  <a:lnTo>
                    <a:pt x="5353" y="56387"/>
                  </a:lnTo>
                  <a:lnTo>
                    <a:pt x="6099" y="55904"/>
                  </a:lnTo>
                  <a:lnTo>
                    <a:pt x="7635" y="55026"/>
                  </a:lnTo>
                  <a:lnTo>
                    <a:pt x="9127" y="54193"/>
                  </a:lnTo>
                  <a:lnTo>
                    <a:pt x="10707" y="53315"/>
                  </a:lnTo>
                  <a:lnTo>
                    <a:pt x="12287" y="52394"/>
                  </a:lnTo>
                  <a:lnTo>
                    <a:pt x="15665" y="51033"/>
                  </a:lnTo>
                  <a:lnTo>
                    <a:pt x="15709" y="51033"/>
                  </a:lnTo>
                  <a:lnTo>
                    <a:pt x="18210" y="49410"/>
                  </a:lnTo>
                  <a:lnTo>
                    <a:pt x="22160" y="47347"/>
                  </a:lnTo>
                  <a:lnTo>
                    <a:pt x="27469" y="44671"/>
                  </a:lnTo>
                  <a:lnTo>
                    <a:pt x="29663" y="43442"/>
                  </a:lnTo>
                  <a:lnTo>
                    <a:pt x="30892" y="43398"/>
                  </a:lnTo>
                  <a:lnTo>
                    <a:pt x="30936" y="43398"/>
                  </a:lnTo>
                  <a:lnTo>
                    <a:pt x="31901" y="43179"/>
                  </a:lnTo>
                  <a:lnTo>
                    <a:pt x="31989" y="43135"/>
                  </a:lnTo>
                  <a:lnTo>
                    <a:pt x="33349" y="41775"/>
                  </a:lnTo>
                  <a:lnTo>
                    <a:pt x="33349" y="41731"/>
                  </a:lnTo>
                  <a:lnTo>
                    <a:pt x="35104" y="38527"/>
                  </a:lnTo>
                  <a:lnTo>
                    <a:pt x="36377" y="36509"/>
                  </a:lnTo>
                  <a:lnTo>
                    <a:pt x="36377" y="36465"/>
                  </a:lnTo>
                  <a:lnTo>
                    <a:pt x="36904" y="34666"/>
                  </a:lnTo>
                  <a:lnTo>
                    <a:pt x="36904" y="34622"/>
                  </a:lnTo>
                  <a:lnTo>
                    <a:pt x="37211" y="32121"/>
                  </a:lnTo>
                  <a:lnTo>
                    <a:pt x="37298" y="29488"/>
                  </a:lnTo>
                  <a:lnTo>
                    <a:pt x="37255" y="27601"/>
                  </a:lnTo>
                  <a:lnTo>
                    <a:pt x="37211" y="27557"/>
                  </a:lnTo>
                  <a:lnTo>
                    <a:pt x="36947" y="25758"/>
                  </a:lnTo>
                  <a:lnTo>
                    <a:pt x="36816" y="22116"/>
                  </a:lnTo>
                  <a:lnTo>
                    <a:pt x="36816" y="22072"/>
                  </a:lnTo>
                  <a:lnTo>
                    <a:pt x="36201" y="20142"/>
                  </a:lnTo>
                  <a:lnTo>
                    <a:pt x="36421" y="17509"/>
                  </a:lnTo>
                  <a:lnTo>
                    <a:pt x="36509" y="15227"/>
                  </a:lnTo>
                  <a:lnTo>
                    <a:pt x="36772" y="13077"/>
                  </a:lnTo>
                  <a:lnTo>
                    <a:pt x="36596" y="10663"/>
                  </a:lnTo>
                  <a:lnTo>
                    <a:pt x="37650" y="7460"/>
                  </a:lnTo>
                  <a:lnTo>
                    <a:pt x="38264" y="4827"/>
                  </a:lnTo>
                  <a:lnTo>
                    <a:pt x="38308" y="4783"/>
                  </a:lnTo>
                  <a:lnTo>
                    <a:pt x="38264" y="3160"/>
                  </a:lnTo>
                  <a:lnTo>
                    <a:pt x="38264" y="3072"/>
                  </a:lnTo>
                  <a:lnTo>
                    <a:pt x="37737" y="1492"/>
                  </a:lnTo>
                  <a:lnTo>
                    <a:pt x="37737" y="1449"/>
                  </a:lnTo>
                  <a:lnTo>
                    <a:pt x="36991" y="88"/>
                  </a:lnTo>
                  <a:lnTo>
                    <a:pt x="36947" y="44"/>
                  </a:lnTo>
                  <a:lnTo>
                    <a:pt x="3690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2" name="Google Shape;3182;p126"/>
            <p:cNvSpPr/>
            <p:nvPr/>
          </p:nvSpPr>
          <p:spPr>
            <a:xfrm>
              <a:off x="6392350" y="3454800"/>
              <a:ext cx="767950" cy="217250"/>
            </a:xfrm>
            <a:custGeom>
              <a:avLst/>
              <a:gdLst/>
              <a:ahLst/>
              <a:cxnLst/>
              <a:rect l="l" t="t" r="r" b="b"/>
              <a:pathLst>
                <a:path w="30718" h="8690" extrusionOk="0">
                  <a:moveTo>
                    <a:pt x="11234" y="1"/>
                  </a:moveTo>
                  <a:lnTo>
                    <a:pt x="7899" y="1010"/>
                  </a:lnTo>
                  <a:lnTo>
                    <a:pt x="3555" y="1975"/>
                  </a:lnTo>
                  <a:lnTo>
                    <a:pt x="3511" y="1975"/>
                  </a:lnTo>
                  <a:lnTo>
                    <a:pt x="89" y="3994"/>
                  </a:lnTo>
                  <a:lnTo>
                    <a:pt x="45" y="4038"/>
                  </a:lnTo>
                  <a:lnTo>
                    <a:pt x="1" y="4126"/>
                  </a:lnTo>
                  <a:lnTo>
                    <a:pt x="1" y="4169"/>
                  </a:lnTo>
                  <a:lnTo>
                    <a:pt x="45" y="4257"/>
                  </a:lnTo>
                  <a:lnTo>
                    <a:pt x="89" y="4301"/>
                  </a:lnTo>
                  <a:lnTo>
                    <a:pt x="132" y="4345"/>
                  </a:lnTo>
                  <a:lnTo>
                    <a:pt x="220" y="4345"/>
                  </a:lnTo>
                  <a:lnTo>
                    <a:pt x="264" y="4301"/>
                  </a:lnTo>
                  <a:lnTo>
                    <a:pt x="3687" y="2326"/>
                  </a:lnTo>
                  <a:lnTo>
                    <a:pt x="7987" y="1361"/>
                  </a:lnTo>
                  <a:lnTo>
                    <a:pt x="10313" y="659"/>
                  </a:lnTo>
                  <a:lnTo>
                    <a:pt x="11278" y="352"/>
                  </a:lnTo>
                  <a:lnTo>
                    <a:pt x="11497" y="352"/>
                  </a:lnTo>
                  <a:lnTo>
                    <a:pt x="13384" y="2283"/>
                  </a:lnTo>
                  <a:lnTo>
                    <a:pt x="13428" y="2326"/>
                  </a:lnTo>
                  <a:lnTo>
                    <a:pt x="15754" y="4257"/>
                  </a:lnTo>
                  <a:lnTo>
                    <a:pt x="15798" y="4257"/>
                  </a:lnTo>
                  <a:lnTo>
                    <a:pt x="18913" y="5969"/>
                  </a:lnTo>
                  <a:lnTo>
                    <a:pt x="20888" y="6802"/>
                  </a:lnTo>
                  <a:lnTo>
                    <a:pt x="23214" y="7592"/>
                  </a:lnTo>
                  <a:lnTo>
                    <a:pt x="26022" y="8601"/>
                  </a:lnTo>
                  <a:lnTo>
                    <a:pt x="26066" y="8601"/>
                  </a:lnTo>
                  <a:lnTo>
                    <a:pt x="26943" y="8689"/>
                  </a:lnTo>
                  <a:lnTo>
                    <a:pt x="26987" y="8689"/>
                  </a:lnTo>
                  <a:lnTo>
                    <a:pt x="27777" y="8558"/>
                  </a:lnTo>
                  <a:lnTo>
                    <a:pt x="27821" y="8514"/>
                  </a:lnTo>
                  <a:lnTo>
                    <a:pt x="28874" y="7899"/>
                  </a:lnTo>
                  <a:lnTo>
                    <a:pt x="28962" y="7855"/>
                  </a:lnTo>
                  <a:lnTo>
                    <a:pt x="30366" y="5881"/>
                  </a:lnTo>
                  <a:lnTo>
                    <a:pt x="30366" y="5837"/>
                  </a:lnTo>
                  <a:lnTo>
                    <a:pt x="30717" y="5003"/>
                  </a:lnTo>
                  <a:lnTo>
                    <a:pt x="30717" y="4872"/>
                  </a:lnTo>
                  <a:lnTo>
                    <a:pt x="30322" y="3380"/>
                  </a:lnTo>
                  <a:lnTo>
                    <a:pt x="30278" y="3380"/>
                  </a:lnTo>
                  <a:lnTo>
                    <a:pt x="29225" y="1010"/>
                  </a:lnTo>
                  <a:lnTo>
                    <a:pt x="29181" y="966"/>
                  </a:lnTo>
                  <a:lnTo>
                    <a:pt x="29137" y="922"/>
                  </a:lnTo>
                  <a:lnTo>
                    <a:pt x="29050" y="922"/>
                  </a:lnTo>
                  <a:lnTo>
                    <a:pt x="28962" y="966"/>
                  </a:lnTo>
                  <a:lnTo>
                    <a:pt x="28918" y="966"/>
                  </a:lnTo>
                  <a:lnTo>
                    <a:pt x="28874" y="1054"/>
                  </a:lnTo>
                  <a:lnTo>
                    <a:pt x="28874" y="1098"/>
                  </a:lnTo>
                  <a:lnTo>
                    <a:pt x="28918" y="1186"/>
                  </a:lnTo>
                  <a:lnTo>
                    <a:pt x="29971" y="3511"/>
                  </a:lnTo>
                  <a:lnTo>
                    <a:pt x="30366" y="4915"/>
                  </a:lnTo>
                  <a:lnTo>
                    <a:pt x="30059" y="5661"/>
                  </a:lnTo>
                  <a:lnTo>
                    <a:pt x="28699" y="7636"/>
                  </a:lnTo>
                  <a:lnTo>
                    <a:pt x="27689" y="8206"/>
                  </a:lnTo>
                  <a:lnTo>
                    <a:pt x="26943" y="8338"/>
                  </a:lnTo>
                  <a:lnTo>
                    <a:pt x="26154" y="8250"/>
                  </a:lnTo>
                  <a:lnTo>
                    <a:pt x="23301" y="7285"/>
                  </a:lnTo>
                  <a:lnTo>
                    <a:pt x="21020" y="6495"/>
                  </a:lnTo>
                  <a:lnTo>
                    <a:pt x="19045" y="5618"/>
                  </a:lnTo>
                  <a:lnTo>
                    <a:pt x="15973" y="3950"/>
                  </a:lnTo>
                  <a:lnTo>
                    <a:pt x="13648" y="2063"/>
                  </a:lnTo>
                  <a:lnTo>
                    <a:pt x="11673" y="89"/>
                  </a:lnTo>
                  <a:lnTo>
                    <a:pt x="11585" y="45"/>
                  </a:lnTo>
                  <a:lnTo>
                    <a:pt x="1132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3" name="Google Shape;3183;p126"/>
            <p:cNvSpPr/>
            <p:nvPr/>
          </p:nvSpPr>
          <p:spPr>
            <a:xfrm>
              <a:off x="6322150" y="3238700"/>
              <a:ext cx="868850" cy="265500"/>
            </a:xfrm>
            <a:custGeom>
              <a:avLst/>
              <a:gdLst/>
              <a:ahLst/>
              <a:cxnLst/>
              <a:rect l="l" t="t" r="r" b="b"/>
              <a:pathLst>
                <a:path w="34754" h="10620" extrusionOk="0">
                  <a:moveTo>
                    <a:pt x="34491" y="0"/>
                  </a:moveTo>
                  <a:lnTo>
                    <a:pt x="34447" y="44"/>
                  </a:lnTo>
                  <a:lnTo>
                    <a:pt x="33437" y="1492"/>
                  </a:lnTo>
                  <a:lnTo>
                    <a:pt x="32033" y="3730"/>
                  </a:lnTo>
                  <a:lnTo>
                    <a:pt x="32033" y="3774"/>
                  </a:lnTo>
                  <a:lnTo>
                    <a:pt x="31419" y="5442"/>
                  </a:lnTo>
                  <a:lnTo>
                    <a:pt x="31419" y="5485"/>
                  </a:lnTo>
                  <a:lnTo>
                    <a:pt x="31156" y="7592"/>
                  </a:lnTo>
                  <a:lnTo>
                    <a:pt x="31112" y="10005"/>
                  </a:lnTo>
                  <a:lnTo>
                    <a:pt x="30936" y="10225"/>
                  </a:lnTo>
                  <a:lnTo>
                    <a:pt x="30454" y="10268"/>
                  </a:lnTo>
                  <a:lnTo>
                    <a:pt x="29971" y="10225"/>
                  </a:lnTo>
                  <a:lnTo>
                    <a:pt x="29488" y="10137"/>
                  </a:lnTo>
                  <a:lnTo>
                    <a:pt x="29005" y="10005"/>
                  </a:lnTo>
                  <a:lnTo>
                    <a:pt x="28523" y="9830"/>
                  </a:lnTo>
                  <a:lnTo>
                    <a:pt x="28040" y="9610"/>
                  </a:lnTo>
                  <a:lnTo>
                    <a:pt x="27557" y="9347"/>
                  </a:lnTo>
                  <a:lnTo>
                    <a:pt x="27119" y="9084"/>
                  </a:lnTo>
                  <a:lnTo>
                    <a:pt x="26241" y="8513"/>
                  </a:lnTo>
                  <a:lnTo>
                    <a:pt x="25451" y="7899"/>
                  </a:lnTo>
                  <a:lnTo>
                    <a:pt x="24749" y="7328"/>
                  </a:lnTo>
                  <a:lnTo>
                    <a:pt x="24179" y="6846"/>
                  </a:lnTo>
                  <a:lnTo>
                    <a:pt x="19308" y="2633"/>
                  </a:lnTo>
                  <a:lnTo>
                    <a:pt x="19264" y="2633"/>
                  </a:lnTo>
                  <a:lnTo>
                    <a:pt x="17991" y="2019"/>
                  </a:lnTo>
                  <a:lnTo>
                    <a:pt x="17948" y="2019"/>
                  </a:lnTo>
                  <a:lnTo>
                    <a:pt x="17245" y="1887"/>
                  </a:lnTo>
                  <a:lnTo>
                    <a:pt x="17158" y="1931"/>
                  </a:lnTo>
                  <a:lnTo>
                    <a:pt x="16500" y="2370"/>
                  </a:lnTo>
                  <a:lnTo>
                    <a:pt x="16456" y="2370"/>
                  </a:lnTo>
                  <a:lnTo>
                    <a:pt x="14788" y="3994"/>
                  </a:lnTo>
                  <a:lnTo>
                    <a:pt x="13603" y="4827"/>
                  </a:lnTo>
                  <a:lnTo>
                    <a:pt x="12331" y="5178"/>
                  </a:lnTo>
                  <a:lnTo>
                    <a:pt x="10312" y="5529"/>
                  </a:lnTo>
                  <a:lnTo>
                    <a:pt x="10268" y="5529"/>
                  </a:lnTo>
                  <a:lnTo>
                    <a:pt x="8338" y="6144"/>
                  </a:lnTo>
                  <a:lnTo>
                    <a:pt x="5924" y="6714"/>
                  </a:lnTo>
                  <a:lnTo>
                    <a:pt x="5880" y="6714"/>
                  </a:lnTo>
                  <a:lnTo>
                    <a:pt x="4125" y="7416"/>
                  </a:lnTo>
                  <a:lnTo>
                    <a:pt x="4081" y="7460"/>
                  </a:lnTo>
                  <a:lnTo>
                    <a:pt x="2063" y="8645"/>
                  </a:lnTo>
                  <a:lnTo>
                    <a:pt x="2063" y="8689"/>
                  </a:lnTo>
                  <a:lnTo>
                    <a:pt x="88" y="10181"/>
                  </a:lnTo>
                  <a:lnTo>
                    <a:pt x="44" y="10225"/>
                  </a:lnTo>
                  <a:lnTo>
                    <a:pt x="0" y="10268"/>
                  </a:lnTo>
                  <a:lnTo>
                    <a:pt x="44" y="10356"/>
                  </a:lnTo>
                  <a:lnTo>
                    <a:pt x="44" y="10400"/>
                  </a:lnTo>
                  <a:lnTo>
                    <a:pt x="88" y="10444"/>
                  </a:lnTo>
                  <a:lnTo>
                    <a:pt x="176" y="10488"/>
                  </a:lnTo>
                  <a:lnTo>
                    <a:pt x="220" y="10488"/>
                  </a:lnTo>
                  <a:lnTo>
                    <a:pt x="308" y="10444"/>
                  </a:lnTo>
                  <a:lnTo>
                    <a:pt x="2238" y="8952"/>
                  </a:lnTo>
                  <a:lnTo>
                    <a:pt x="4257" y="7767"/>
                  </a:lnTo>
                  <a:lnTo>
                    <a:pt x="6012" y="7021"/>
                  </a:lnTo>
                  <a:lnTo>
                    <a:pt x="8425" y="6451"/>
                  </a:lnTo>
                  <a:lnTo>
                    <a:pt x="10356" y="5837"/>
                  </a:lnTo>
                  <a:lnTo>
                    <a:pt x="12375" y="5529"/>
                  </a:lnTo>
                  <a:lnTo>
                    <a:pt x="12419" y="5529"/>
                  </a:lnTo>
                  <a:lnTo>
                    <a:pt x="13735" y="5134"/>
                  </a:lnTo>
                  <a:lnTo>
                    <a:pt x="13779" y="5134"/>
                  </a:lnTo>
                  <a:lnTo>
                    <a:pt x="15008" y="4257"/>
                  </a:lnTo>
                  <a:lnTo>
                    <a:pt x="16719" y="2633"/>
                  </a:lnTo>
                  <a:lnTo>
                    <a:pt x="17289" y="2282"/>
                  </a:lnTo>
                  <a:lnTo>
                    <a:pt x="17860" y="2326"/>
                  </a:lnTo>
                  <a:lnTo>
                    <a:pt x="19088" y="2940"/>
                  </a:lnTo>
                  <a:lnTo>
                    <a:pt x="23959" y="7109"/>
                  </a:lnTo>
                  <a:lnTo>
                    <a:pt x="24705" y="7767"/>
                  </a:lnTo>
                  <a:lnTo>
                    <a:pt x="25495" y="8382"/>
                  </a:lnTo>
                  <a:lnTo>
                    <a:pt x="26329" y="8996"/>
                  </a:lnTo>
                  <a:lnTo>
                    <a:pt x="27162" y="9522"/>
                  </a:lnTo>
                  <a:lnTo>
                    <a:pt x="27952" y="9961"/>
                  </a:lnTo>
                  <a:lnTo>
                    <a:pt x="28391" y="10181"/>
                  </a:lnTo>
                  <a:lnTo>
                    <a:pt x="28786" y="10312"/>
                  </a:lnTo>
                  <a:lnTo>
                    <a:pt x="29225" y="10444"/>
                  </a:lnTo>
                  <a:lnTo>
                    <a:pt x="29620" y="10532"/>
                  </a:lnTo>
                  <a:lnTo>
                    <a:pt x="30015" y="10619"/>
                  </a:lnTo>
                  <a:lnTo>
                    <a:pt x="30454" y="10619"/>
                  </a:lnTo>
                  <a:lnTo>
                    <a:pt x="31024" y="10576"/>
                  </a:lnTo>
                  <a:lnTo>
                    <a:pt x="31156" y="10532"/>
                  </a:lnTo>
                  <a:lnTo>
                    <a:pt x="31419" y="10225"/>
                  </a:lnTo>
                  <a:lnTo>
                    <a:pt x="31463" y="10093"/>
                  </a:lnTo>
                  <a:lnTo>
                    <a:pt x="31507" y="7636"/>
                  </a:lnTo>
                  <a:lnTo>
                    <a:pt x="31726" y="5529"/>
                  </a:lnTo>
                  <a:lnTo>
                    <a:pt x="32340" y="3906"/>
                  </a:lnTo>
                  <a:lnTo>
                    <a:pt x="33745" y="1668"/>
                  </a:lnTo>
                  <a:lnTo>
                    <a:pt x="34710" y="264"/>
                  </a:lnTo>
                  <a:lnTo>
                    <a:pt x="34754" y="176"/>
                  </a:lnTo>
                  <a:lnTo>
                    <a:pt x="34754" y="132"/>
                  </a:lnTo>
                  <a:lnTo>
                    <a:pt x="34754" y="44"/>
                  </a:lnTo>
                  <a:lnTo>
                    <a:pt x="3466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4" name="Google Shape;3184;p126"/>
            <p:cNvSpPr/>
            <p:nvPr/>
          </p:nvSpPr>
          <p:spPr>
            <a:xfrm>
              <a:off x="6256325" y="3037950"/>
              <a:ext cx="923700" cy="403725"/>
            </a:xfrm>
            <a:custGeom>
              <a:avLst/>
              <a:gdLst/>
              <a:ahLst/>
              <a:cxnLst/>
              <a:rect l="l" t="t" r="r" b="b"/>
              <a:pathLst>
                <a:path w="36948" h="16149" extrusionOk="0">
                  <a:moveTo>
                    <a:pt x="34666" y="0"/>
                  </a:moveTo>
                  <a:lnTo>
                    <a:pt x="34622" y="88"/>
                  </a:lnTo>
                  <a:lnTo>
                    <a:pt x="34622" y="132"/>
                  </a:lnTo>
                  <a:lnTo>
                    <a:pt x="34622" y="220"/>
                  </a:lnTo>
                  <a:lnTo>
                    <a:pt x="35061" y="1931"/>
                  </a:lnTo>
                  <a:lnTo>
                    <a:pt x="35983" y="5178"/>
                  </a:lnTo>
                  <a:lnTo>
                    <a:pt x="36597" y="7811"/>
                  </a:lnTo>
                  <a:lnTo>
                    <a:pt x="35851" y="8908"/>
                  </a:lnTo>
                  <a:lnTo>
                    <a:pt x="34227" y="10927"/>
                  </a:lnTo>
                  <a:lnTo>
                    <a:pt x="33745" y="11058"/>
                  </a:lnTo>
                  <a:lnTo>
                    <a:pt x="32955" y="10795"/>
                  </a:lnTo>
                  <a:lnTo>
                    <a:pt x="29795" y="9347"/>
                  </a:lnTo>
                  <a:lnTo>
                    <a:pt x="27777" y="8381"/>
                  </a:lnTo>
                  <a:lnTo>
                    <a:pt x="23872" y="6890"/>
                  </a:lnTo>
                  <a:lnTo>
                    <a:pt x="23828" y="6890"/>
                  </a:lnTo>
                  <a:lnTo>
                    <a:pt x="22160" y="6495"/>
                  </a:lnTo>
                  <a:lnTo>
                    <a:pt x="20844" y="6451"/>
                  </a:lnTo>
                  <a:lnTo>
                    <a:pt x="20800" y="6451"/>
                  </a:lnTo>
                  <a:lnTo>
                    <a:pt x="19835" y="6670"/>
                  </a:lnTo>
                  <a:lnTo>
                    <a:pt x="19791" y="6670"/>
                  </a:lnTo>
                  <a:lnTo>
                    <a:pt x="18035" y="7548"/>
                  </a:lnTo>
                  <a:lnTo>
                    <a:pt x="15798" y="8776"/>
                  </a:lnTo>
                  <a:lnTo>
                    <a:pt x="15754" y="8776"/>
                  </a:lnTo>
                  <a:lnTo>
                    <a:pt x="13867" y="10137"/>
                  </a:lnTo>
                  <a:lnTo>
                    <a:pt x="12199" y="10356"/>
                  </a:lnTo>
                  <a:lnTo>
                    <a:pt x="9040" y="10532"/>
                  </a:lnTo>
                  <a:lnTo>
                    <a:pt x="8996" y="10532"/>
                  </a:lnTo>
                  <a:lnTo>
                    <a:pt x="7373" y="11058"/>
                  </a:lnTo>
                  <a:lnTo>
                    <a:pt x="3818" y="12638"/>
                  </a:lnTo>
                  <a:lnTo>
                    <a:pt x="3818" y="12682"/>
                  </a:lnTo>
                  <a:lnTo>
                    <a:pt x="1756" y="14042"/>
                  </a:lnTo>
                  <a:lnTo>
                    <a:pt x="44" y="15841"/>
                  </a:lnTo>
                  <a:lnTo>
                    <a:pt x="44" y="15885"/>
                  </a:lnTo>
                  <a:lnTo>
                    <a:pt x="1" y="15973"/>
                  </a:lnTo>
                  <a:lnTo>
                    <a:pt x="44" y="16017"/>
                  </a:lnTo>
                  <a:lnTo>
                    <a:pt x="88" y="16104"/>
                  </a:lnTo>
                  <a:lnTo>
                    <a:pt x="176" y="16148"/>
                  </a:lnTo>
                  <a:lnTo>
                    <a:pt x="264" y="16104"/>
                  </a:lnTo>
                  <a:lnTo>
                    <a:pt x="308" y="16061"/>
                  </a:lnTo>
                  <a:lnTo>
                    <a:pt x="1975" y="14305"/>
                  </a:lnTo>
                  <a:lnTo>
                    <a:pt x="3994" y="12945"/>
                  </a:lnTo>
                  <a:lnTo>
                    <a:pt x="7504" y="11365"/>
                  </a:lnTo>
                  <a:lnTo>
                    <a:pt x="9084" y="10883"/>
                  </a:lnTo>
                  <a:lnTo>
                    <a:pt x="12199" y="10707"/>
                  </a:lnTo>
                  <a:lnTo>
                    <a:pt x="13955" y="10488"/>
                  </a:lnTo>
                  <a:lnTo>
                    <a:pt x="14042" y="10444"/>
                  </a:lnTo>
                  <a:lnTo>
                    <a:pt x="15973" y="9084"/>
                  </a:lnTo>
                  <a:lnTo>
                    <a:pt x="18211" y="7855"/>
                  </a:lnTo>
                  <a:lnTo>
                    <a:pt x="19922" y="6977"/>
                  </a:lnTo>
                  <a:lnTo>
                    <a:pt x="20844" y="6802"/>
                  </a:lnTo>
                  <a:lnTo>
                    <a:pt x="22116" y="6846"/>
                  </a:lnTo>
                  <a:lnTo>
                    <a:pt x="23740" y="7197"/>
                  </a:lnTo>
                  <a:lnTo>
                    <a:pt x="27645" y="8733"/>
                  </a:lnTo>
                  <a:lnTo>
                    <a:pt x="29664" y="9698"/>
                  </a:lnTo>
                  <a:lnTo>
                    <a:pt x="32823" y="11146"/>
                  </a:lnTo>
                  <a:lnTo>
                    <a:pt x="32867" y="11146"/>
                  </a:lnTo>
                  <a:lnTo>
                    <a:pt x="33701" y="11409"/>
                  </a:lnTo>
                  <a:lnTo>
                    <a:pt x="33789" y="11409"/>
                  </a:lnTo>
                  <a:lnTo>
                    <a:pt x="34359" y="11234"/>
                  </a:lnTo>
                  <a:lnTo>
                    <a:pt x="34447" y="11190"/>
                  </a:lnTo>
                  <a:lnTo>
                    <a:pt x="36158" y="9084"/>
                  </a:lnTo>
                  <a:lnTo>
                    <a:pt x="36948" y="7943"/>
                  </a:lnTo>
                  <a:lnTo>
                    <a:pt x="36948" y="7899"/>
                  </a:lnTo>
                  <a:lnTo>
                    <a:pt x="36948" y="7811"/>
                  </a:lnTo>
                  <a:lnTo>
                    <a:pt x="36334" y="5090"/>
                  </a:lnTo>
                  <a:lnTo>
                    <a:pt x="35368" y="1843"/>
                  </a:lnTo>
                  <a:lnTo>
                    <a:pt x="34929" y="132"/>
                  </a:lnTo>
                  <a:lnTo>
                    <a:pt x="34929" y="44"/>
                  </a:lnTo>
                  <a:lnTo>
                    <a:pt x="3488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5" name="Google Shape;3185;p126"/>
            <p:cNvSpPr/>
            <p:nvPr/>
          </p:nvSpPr>
          <p:spPr>
            <a:xfrm>
              <a:off x="6203675" y="2736275"/>
              <a:ext cx="931375" cy="657125"/>
            </a:xfrm>
            <a:custGeom>
              <a:avLst/>
              <a:gdLst/>
              <a:ahLst/>
              <a:cxnLst/>
              <a:rect l="l" t="t" r="r" b="b"/>
              <a:pathLst>
                <a:path w="37255" h="26285" extrusionOk="0">
                  <a:moveTo>
                    <a:pt x="37035" y="0"/>
                  </a:moveTo>
                  <a:lnTo>
                    <a:pt x="36992" y="44"/>
                  </a:lnTo>
                  <a:lnTo>
                    <a:pt x="36948" y="88"/>
                  </a:lnTo>
                  <a:lnTo>
                    <a:pt x="36904" y="132"/>
                  </a:lnTo>
                  <a:lnTo>
                    <a:pt x="36465" y="2326"/>
                  </a:lnTo>
                  <a:lnTo>
                    <a:pt x="36421" y="4564"/>
                  </a:lnTo>
                  <a:lnTo>
                    <a:pt x="36290" y="9040"/>
                  </a:lnTo>
                  <a:lnTo>
                    <a:pt x="36333" y="12550"/>
                  </a:lnTo>
                  <a:lnTo>
                    <a:pt x="36333" y="12594"/>
                  </a:lnTo>
                  <a:lnTo>
                    <a:pt x="36597" y="13691"/>
                  </a:lnTo>
                  <a:lnTo>
                    <a:pt x="36158" y="14700"/>
                  </a:lnTo>
                  <a:lnTo>
                    <a:pt x="34929" y="15314"/>
                  </a:lnTo>
                  <a:lnTo>
                    <a:pt x="33393" y="15666"/>
                  </a:lnTo>
                  <a:lnTo>
                    <a:pt x="31682" y="15885"/>
                  </a:lnTo>
                  <a:lnTo>
                    <a:pt x="29971" y="15358"/>
                  </a:lnTo>
                  <a:lnTo>
                    <a:pt x="27294" y="14261"/>
                  </a:lnTo>
                  <a:lnTo>
                    <a:pt x="26153" y="13252"/>
                  </a:lnTo>
                  <a:lnTo>
                    <a:pt x="25890" y="13252"/>
                  </a:lnTo>
                  <a:lnTo>
                    <a:pt x="25276" y="13823"/>
                  </a:lnTo>
                  <a:lnTo>
                    <a:pt x="24178" y="14305"/>
                  </a:lnTo>
                  <a:lnTo>
                    <a:pt x="21502" y="15490"/>
                  </a:lnTo>
                  <a:lnTo>
                    <a:pt x="18825" y="16631"/>
                  </a:lnTo>
                  <a:lnTo>
                    <a:pt x="16850" y="17596"/>
                  </a:lnTo>
                  <a:lnTo>
                    <a:pt x="13823" y="19571"/>
                  </a:lnTo>
                  <a:lnTo>
                    <a:pt x="12199" y="19615"/>
                  </a:lnTo>
                  <a:lnTo>
                    <a:pt x="9435" y="19790"/>
                  </a:lnTo>
                  <a:lnTo>
                    <a:pt x="9391" y="19834"/>
                  </a:lnTo>
                  <a:lnTo>
                    <a:pt x="8425" y="20185"/>
                  </a:lnTo>
                  <a:lnTo>
                    <a:pt x="6495" y="21107"/>
                  </a:lnTo>
                  <a:lnTo>
                    <a:pt x="4520" y="22204"/>
                  </a:lnTo>
                  <a:lnTo>
                    <a:pt x="4476" y="22204"/>
                  </a:lnTo>
                  <a:lnTo>
                    <a:pt x="2633" y="23476"/>
                  </a:lnTo>
                  <a:lnTo>
                    <a:pt x="2633" y="23520"/>
                  </a:lnTo>
                  <a:lnTo>
                    <a:pt x="44" y="25977"/>
                  </a:lnTo>
                  <a:lnTo>
                    <a:pt x="0" y="26021"/>
                  </a:lnTo>
                  <a:lnTo>
                    <a:pt x="0" y="26109"/>
                  </a:lnTo>
                  <a:lnTo>
                    <a:pt x="0" y="26153"/>
                  </a:lnTo>
                  <a:lnTo>
                    <a:pt x="44" y="26241"/>
                  </a:lnTo>
                  <a:lnTo>
                    <a:pt x="88" y="26285"/>
                  </a:lnTo>
                  <a:lnTo>
                    <a:pt x="220" y="26285"/>
                  </a:lnTo>
                  <a:lnTo>
                    <a:pt x="264" y="26241"/>
                  </a:lnTo>
                  <a:lnTo>
                    <a:pt x="2853" y="23783"/>
                  </a:lnTo>
                  <a:lnTo>
                    <a:pt x="4696" y="22511"/>
                  </a:lnTo>
                  <a:lnTo>
                    <a:pt x="6670" y="21414"/>
                  </a:lnTo>
                  <a:lnTo>
                    <a:pt x="8557" y="20492"/>
                  </a:lnTo>
                  <a:lnTo>
                    <a:pt x="9479" y="20141"/>
                  </a:lnTo>
                  <a:lnTo>
                    <a:pt x="12243" y="19966"/>
                  </a:lnTo>
                  <a:lnTo>
                    <a:pt x="13867" y="19922"/>
                  </a:lnTo>
                  <a:lnTo>
                    <a:pt x="13954" y="19878"/>
                  </a:lnTo>
                  <a:lnTo>
                    <a:pt x="17026" y="17903"/>
                  </a:lnTo>
                  <a:lnTo>
                    <a:pt x="18957" y="16982"/>
                  </a:lnTo>
                  <a:lnTo>
                    <a:pt x="21633" y="15797"/>
                  </a:lnTo>
                  <a:lnTo>
                    <a:pt x="24354" y="14656"/>
                  </a:lnTo>
                  <a:lnTo>
                    <a:pt x="25451" y="14130"/>
                  </a:lnTo>
                  <a:lnTo>
                    <a:pt x="25495" y="14086"/>
                  </a:lnTo>
                  <a:lnTo>
                    <a:pt x="26021" y="13647"/>
                  </a:lnTo>
                  <a:lnTo>
                    <a:pt x="27118" y="14568"/>
                  </a:lnTo>
                  <a:lnTo>
                    <a:pt x="27162" y="14568"/>
                  </a:lnTo>
                  <a:lnTo>
                    <a:pt x="29839" y="15666"/>
                  </a:lnTo>
                  <a:lnTo>
                    <a:pt x="31594" y="16236"/>
                  </a:lnTo>
                  <a:lnTo>
                    <a:pt x="31682" y="16236"/>
                  </a:lnTo>
                  <a:lnTo>
                    <a:pt x="33437" y="16017"/>
                  </a:lnTo>
                  <a:lnTo>
                    <a:pt x="33481" y="16017"/>
                  </a:lnTo>
                  <a:lnTo>
                    <a:pt x="35061" y="15622"/>
                  </a:lnTo>
                  <a:lnTo>
                    <a:pt x="36377" y="14963"/>
                  </a:lnTo>
                  <a:lnTo>
                    <a:pt x="36465" y="14876"/>
                  </a:lnTo>
                  <a:lnTo>
                    <a:pt x="36904" y="13779"/>
                  </a:lnTo>
                  <a:lnTo>
                    <a:pt x="36948" y="13691"/>
                  </a:lnTo>
                  <a:lnTo>
                    <a:pt x="36684" y="12506"/>
                  </a:lnTo>
                  <a:lnTo>
                    <a:pt x="36641" y="9040"/>
                  </a:lnTo>
                  <a:lnTo>
                    <a:pt x="36772" y="4608"/>
                  </a:lnTo>
                  <a:lnTo>
                    <a:pt x="36816" y="2370"/>
                  </a:lnTo>
                  <a:lnTo>
                    <a:pt x="37255" y="220"/>
                  </a:lnTo>
                  <a:lnTo>
                    <a:pt x="37255" y="132"/>
                  </a:lnTo>
                  <a:lnTo>
                    <a:pt x="37255" y="88"/>
                  </a:lnTo>
                  <a:lnTo>
                    <a:pt x="37211" y="44"/>
                  </a:lnTo>
                  <a:lnTo>
                    <a:pt x="3712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6" name="Google Shape;3186;p126"/>
            <p:cNvSpPr/>
            <p:nvPr/>
          </p:nvSpPr>
          <p:spPr>
            <a:xfrm>
              <a:off x="6895875" y="1781875"/>
              <a:ext cx="345600" cy="2234625"/>
            </a:xfrm>
            <a:custGeom>
              <a:avLst/>
              <a:gdLst/>
              <a:ahLst/>
              <a:cxnLst/>
              <a:rect l="l" t="t" r="r" b="b"/>
              <a:pathLst>
                <a:path w="13824" h="89385" extrusionOk="0">
                  <a:moveTo>
                    <a:pt x="8426" y="0"/>
                  </a:moveTo>
                  <a:lnTo>
                    <a:pt x="8382" y="44"/>
                  </a:lnTo>
                  <a:lnTo>
                    <a:pt x="8294" y="44"/>
                  </a:lnTo>
                  <a:lnTo>
                    <a:pt x="8250" y="132"/>
                  </a:lnTo>
                  <a:lnTo>
                    <a:pt x="8250" y="176"/>
                  </a:lnTo>
                  <a:lnTo>
                    <a:pt x="8250" y="264"/>
                  </a:lnTo>
                  <a:lnTo>
                    <a:pt x="8294" y="308"/>
                  </a:lnTo>
                  <a:lnTo>
                    <a:pt x="9962" y="2414"/>
                  </a:lnTo>
                  <a:lnTo>
                    <a:pt x="9962" y="2458"/>
                  </a:lnTo>
                  <a:lnTo>
                    <a:pt x="11190" y="3511"/>
                  </a:lnTo>
                  <a:lnTo>
                    <a:pt x="11278" y="3555"/>
                  </a:lnTo>
                  <a:lnTo>
                    <a:pt x="12814" y="4037"/>
                  </a:lnTo>
                  <a:lnTo>
                    <a:pt x="13165" y="4388"/>
                  </a:lnTo>
                  <a:lnTo>
                    <a:pt x="13341" y="5003"/>
                  </a:lnTo>
                  <a:lnTo>
                    <a:pt x="13472" y="6495"/>
                  </a:lnTo>
                  <a:lnTo>
                    <a:pt x="13341" y="7504"/>
                  </a:lnTo>
                  <a:lnTo>
                    <a:pt x="12726" y="9347"/>
                  </a:lnTo>
                  <a:lnTo>
                    <a:pt x="12068" y="12067"/>
                  </a:lnTo>
                  <a:lnTo>
                    <a:pt x="11629" y="14656"/>
                  </a:lnTo>
                  <a:lnTo>
                    <a:pt x="11629" y="14700"/>
                  </a:lnTo>
                  <a:lnTo>
                    <a:pt x="11498" y="17114"/>
                  </a:lnTo>
                  <a:lnTo>
                    <a:pt x="11454" y="19703"/>
                  </a:lnTo>
                  <a:lnTo>
                    <a:pt x="11103" y="24573"/>
                  </a:lnTo>
                  <a:lnTo>
                    <a:pt x="11103" y="24617"/>
                  </a:lnTo>
                  <a:lnTo>
                    <a:pt x="11322" y="26460"/>
                  </a:lnTo>
                  <a:lnTo>
                    <a:pt x="12112" y="29620"/>
                  </a:lnTo>
                  <a:lnTo>
                    <a:pt x="12858" y="32691"/>
                  </a:lnTo>
                  <a:lnTo>
                    <a:pt x="12770" y="33525"/>
                  </a:lnTo>
                  <a:lnTo>
                    <a:pt x="11805" y="35675"/>
                  </a:lnTo>
                  <a:lnTo>
                    <a:pt x="10664" y="38527"/>
                  </a:lnTo>
                  <a:lnTo>
                    <a:pt x="10664" y="38571"/>
                  </a:lnTo>
                  <a:lnTo>
                    <a:pt x="10269" y="40546"/>
                  </a:lnTo>
                  <a:lnTo>
                    <a:pt x="10269" y="40590"/>
                  </a:lnTo>
                  <a:lnTo>
                    <a:pt x="10181" y="42740"/>
                  </a:lnTo>
                  <a:lnTo>
                    <a:pt x="10050" y="47654"/>
                  </a:lnTo>
                  <a:lnTo>
                    <a:pt x="10181" y="49761"/>
                  </a:lnTo>
                  <a:lnTo>
                    <a:pt x="10181" y="49805"/>
                  </a:lnTo>
                  <a:lnTo>
                    <a:pt x="10664" y="52174"/>
                  </a:lnTo>
                  <a:lnTo>
                    <a:pt x="12375" y="58537"/>
                  </a:lnTo>
                  <a:lnTo>
                    <a:pt x="12331" y="58932"/>
                  </a:lnTo>
                  <a:lnTo>
                    <a:pt x="11498" y="60204"/>
                  </a:lnTo>
                  <a:lnTo>
                    <a:pt x="10269" y="62135"/>
                  </a:lnTo>
                  <a:lnTo>
                    <a:pt x="10225" y="62179"/>
                  </a:lnTo>
                  <a:lnTo>
                    <a:pt x="9742" y="63671"/>
                  </a:lnTo>
                  <a:lnTo>
                    <a:pt x="9699" y="63715"/>
                  </a:lnTo>
                  <a:lnTo>
                    <a:pt x="9347" y="67664"/>
                  </a:lnTo>
                  <a:lnTo>
                    <a:pt x="9347" y="67708"/>
                  </a:lnTo>
                  <a:lnTo>
                    <a:pt x="9479" y="68278"/>
                  </a:lnTo>
                  <a:lnTo>
                    <a:pt x="10576" y="70648"/>
                  </a:lnTo>
                  <a:lnTo>
                    <a:pt x="12639" y="74948"/>
                  </a:lnTo>
                  <a:lnTo>
                    <a:pt x="12287" y="75957"/>
                  </a:lnTo>
                  <a:lnTo>
                    <a:pt x="10401" y="77186"/>
                  </a:lnTo>
                  <a:lnTo>
                    <a:pt x="8558" y="78546"/>
                  </a:lnTo>
                  <a:lnTo>
                    <a:pt x="6276" y="80477"/>
                  </a:lnTo>
                  <a:lnTo>
                    <a:pt x="5969" y="80521"/>
                  </a:lnTo>
                  <a:lnTo>
                    <a:pt x="5881" y="80565"/>
                  </a:lnTo>
                  <a:lnTo>
                    <a:pt x="3643" y="82715"/>
                  </a:lnTo>
                  <a:lnTo>
                    <a:pt x="2327" y="84163"/>
                  </a:lnTo>
                  <a:lnTo>
                    <a:pt x="2283" y="84207"/>
                  </a:lnTo>
                  <a:lnTo>
                    <a:pt x="1405" y="86313"/>
                  </a:lnTo>
                  <a:lnTo>
                    <a:pt x="45" y="89165"/>
                  </a:lnTo>
                  <a:lnTo>
                    <a:pt x="1" y="89209"/>
                  </a:lnTo>
                  <a:lnTo>
                    <a:pt x="45" y="89297"/>
                  </a:lnTo>
                  <a:lnTo>
                    <a:pt x="45" y="89341"/>
                  </a:lnTo>
                  <a:lnTo>
                    <a:pt x="133" y="89385"/>
                  </a:lnTo>
                  <a:lnTo>
                    <a:pt x="308" y="89385"/>
                  </a:lnTo>
                  <a:lnTo>
                    <a:pt x="352" y="89297"/>
                  </a:lnTo>
                  <a:lnTo>
                    <a:pt x="1712" y="86445"/>
                  </a:lnTo>
                  <a:lnTo>
                    <a:pt x="2590" y="84382"/>
                  </a:lnTo>
                  <a:lnTo>
                    <a:pt x="3906" y="82978"/>
                  </a:lnTo>
                  <a:lnTo>
                    <a:pt x="6056" y="80828"/>
                  </a:lnTo>
                  <a:lnTo>
                    <a:pt x="6364" y="80784"/>
                  </a:lnTo>
                  <a:lnTo>
                    <a:pt x="6451" y="80740"/>
                  </a:lnTo>
                  <a:lnTo>
                    <a:pt x="8777" y="78853"/>
                  </a:lnTo>
                  <a:lnTo>
                    <a:pt x="10620" y="77493"/>
                  </a:lnTo>
                  <a:lnTo>
                    <a:pt x="12551" y="76220"/>
                  </a:lnTo>
                  <a:lnTo>
                    <a:pt x="12639" y="76133"/>
                  </a:lnTo>
                  <a:lnTo>
                    <a:pt x="12990" y="74992"/>
                  </a:lnTo>
                  <a:lnTo>
                    <a:pt x="12990" y="74860"/>
                  </a:lnTo>
                  <a:lnTo>
                    <a:pt x="10883" y="70472"/>
                  </a:lnTo>
                  <a:lnTo>
                    <a:pt x="9830" y="68146"/>
                  </a:lnTo>
                  <a:lnTo>
                    <a:pt x="9699" y="67664"/>
                  </a:lnTo>
                  <a:lnTo>
                    <a:pt x="10050" y="63758"/>
                  </a:lnTo>
                  <a:lnTo>
                    <a:pt x="10576" y="62310"/>
                  </a:lnTo>
                  <a:lnTo>
                    <a:pt x="11761" y="60424"/>
                  </a:lnTo>
                  <a:lnTo>
                    <a:pt x="12639" y="59063"/>
                  </a:lnTo>
                  <a:lnTo>
                    <a:pt x="12682" y="59019"/>
                  </a:lnTo>
                  <a:lnTo>
                    <a:pt x="12726" y="58537"/>
                  </a:lnTo>
                  <a:lnTo>
                    <a:pt x="12726" y="58449"/>
                  </a:lnTo>
                  <a:lnTo>
                    <a:pt x="11761" y="54982"/>
                  </a:lnTo>
                  <a:lnTo>
                    <a:pt x="11015" y="52086"/>
                  </a:lnTo>
                  <a:lnTo>
                    <a:pt x="10532" y="49761"/>
                  </a:lnTo>
                  <a:lnTo>
                    <a:pt x="10401" y="47654"/>
                  </a:lnTo>
                  <a:lnTo>
                    <a:pt x="10532" y="42740"/>
                  </a:lnTo>
                  <a:lnTo>
                    <a:pt x="10620" y="40634"/>
                  </a:lnTo>
                  <a:lnTo>
                    <a:pt x="11015" y="38659"/>
                  </a:lnTo>
                  <a:lnTo>
                    <a:pt x="12112" y="35807"/>
                  </a:lnTo>
                  <a:lnTo>
                    <a:pt x="13077" y="33657"/>
                  </a:lnTo>
                  <a:lnTo>
                    <a:pt x="13077" y="33613"/>
                  </a:lnTo>
                  <a:lnTo>
                    <a:pt x="13209" y="32691"/>
                  </a:lnTo>
                  <a:lnTo>
                    <a:pt x="13209" y="32603"/>
                  </a:lnTo>
                  <a:lnTo>
                    <a:pt x="12463" y="29532"/>
                  </a:lnTo>
                  <a:lnTo>
                    <a:pt x="11673" y="26416"/>
                  </a:lnTo>
                  <a:lnTo>
                    <a:pt x="11454" y="24617"/>
                  </a:lnTo>
                  <a:lnTo>
                    <a:pt x="11805" y="19746"/>
                  </a:lnTo>
                  <a:lnTo>
                    <a:pt x="11849" y="17114"/>
                  </a:lnTo>
                  <a:lnTo>
                    <a:pt x="11980" y="14744"/>
                  </a:lnTo>
                  <a:lnTo>
                    <a:pt x="12419" y="12155"/>
                  </a:lnTo>
                  <a:lnTo>
                    <a:pt x="13077" y="9435"/>
                  </a:lnTo>
                  <a:lnTo>
                    <a:pt x="13648" y="7592"/>
                  </a:lnTo>
                  <a:lnTo>
                    <a:pt x="13823" y="6539"/>
                  </a:lnTo>
                  <a:lnTo>
                    <a:pt x="13823" y="6495"/>
                  </a:lnTo>
                  <a:lnTo>
                    <a:pt x="13692" y="4959"/>
                  </a:lnTo>
                  <a:lnTo>
                    <a:pt x="13692" y="4915"/>
                  </a:lnTo>
                  <a:lnTo>
                    <a:pt x="13472" y="4213"/>
                  </a:lnTo>
                  <a:lnTo>
                    <a:pt x="13428" y="4169"/>
                  </a:lnTo>
                  <a:lnTo>
                    <a:pt x="13033" y="3774"/>
                  </a:lnTo>
                  <a:lnTo>
                    <a:pt x="12946" y="3730"/>
                  </a:lnTo>
                  <a:lnTo>
                    <a:pt x="11410" y="3204"/>
                  </a:lnTo>
                  <a:lnTo>
                    <a:pt x="10225" y="2194"/>
                  </a:lnTo>
                  <a:lnTo>
                    <a:pt x="8558" y="88"/>
                  </a:lnTo>
                  <a:lnTo>
                    <a:pt x="8514" y="44"/>
                  </a:lnTo>
                  <a:lnTo>
                    <a:pt x="842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7" name="Google Shape;3187;p126"/>
            <p:cNvSpPr/>
            <p:nvPr/>
          </p:nvSpPr>
          <p:spPr>
            <a:xfrm>
              <a:off x="6471350" y="3612775"/>
              <a:ext cx="385075" cy="336800"/>
            </a:xfrm>
            <a:custGeom>
              <a:avLst/>
              <a:gdLst/>
              <a:ahLst/>
              <a:cxnLst/>
              <a:rect l="l" t="t" r="r" b="b"/>
              <a:pathLst>
                <a:path w="15403" h="13472" extrusionOk="0">
                  <a:moveTo>
                    <a:pt x="7197" y="1"/>
                  </a:moveTo>
                  <a:lnTo>
                    <a:pt x="2677" y="439"/>
                  </a:lnTo>
                  <a:lnTo>
                    <a:pt x="176" y="527"/>
                  </a:lnTo>
                  <a:lnTo>
                    <a:pt x="132" y="527"/>
                  </a:lnTo>
                  <a:lnTo>
                    <a:pt x="44" y="571"/>
                  </a:lnTo>
                  <a:lnTo>
                    <a:pt x="0" y="615"/>
                  </a:lnTo>
                  <a:lnTo>
                    <a:pt x="0" y="703"/>
                  </a:lnTo>
                  <a:lnTo>
                    <a:pt x="44" y="747"/>
                  </a:lnTo>
                  <a:lnTo>
                    <a:pt x="44" y="790"/>
                  </a:lnTo>
                  <a:lnTo>
                    <a:pt x="132" y="834"/>
                  </a:lnTo>
                  <a:lnTo>
                    <a:pt x="176" y="878"/>
                  </a:lnTo>
                  <a:lnTo>
                    <a:pt x="2721" y="790"/>
                  </a:lnTo>
                  <a:lnTo>
                    <a:pt x="7197" y="352"/>
                  </a:lnTo>
                  <a:lnTo>
                    <a:pt x="7548" y="615"/>
                  </a:lnTo>
                  <a:lnTo>
                    <a:pt x="8469" y="1449"/>
                  </a:lnTo>
                  <a:lnTo>
                    <a:pt x="10005" y="2941"/>
                  </a:lnTo>
                  <a:lnTo>
                    <a:pt x="11804" y="4740"/>
                  </a:lnTo>
                  <a:lnTo>
                    <a:pt x="14525" y="7899"/>
                  </a:lnTo>
                  <a:lnTo>
                    <a:pt x="15051" y="9128"/>
                  </a:lnTo>
                  <a:lnTo>
                    <a:pt x="14963" y="10576"/>
                  </a:lnTo>
                  <a:lnTo>
                    <a:pt x="14042" y="13252"/>
                  </a:lnTo>
                  <a:lnTo>
                    <a:pt x="13998" y="13296"/>
                  </a:lnTo>
                  <a:lnTo>
                    <a:pt x="14042" y="13384"/>
                  </a:lnTo>
                  <a:lnTo>
                    <a:pt x="14086" y="13428"/>
                  </a:lnTo>
                  <a:lnTo>
                    <a:pt x="14130" y="13472"/>
                  </a:lnTo>
                  <a:lnTo>
                    <a:pt x="14174" y="13472"/>
                  </a:lnTo>
                  <a:lnTo>
                    <a:pt x="14305" y="13428"/>
                  </a:lnTo>
                  <a:lnTo>
                    <a:pt x="14349" y="13340"/>
                  </a:lnTo>
                  <a:lnTo>
                    <a:pt x="15271" y="10664"/>
                  </a:lnTo>
                  <a:lnTo>
                    <a:pt x="15314" y="10620"/>
                  </a:lnTo>
                  <a:lnTo>
                    <a:pt x="15402" y="9084"/>
                  </a:lnTo>
                  <a:lnTo>
                    <a:pt x="15402" y="9040"/>
                  </a:lnTo>
                  <a:lnTo>
                    <a:pt x="14832" y="7724"/>
                  </a:lnTo>
                  <a:lnTo>
                    <a:pt x="14788" y="7680"/>
                  </a:lnTo>
                  <a:lnTo>
                    <a:pt x="12067" y="4520"/>
                  </a:lnTo>
                  <a:lnTo>
                    <a:pt x="10268" y="2677"/>
                  </a:lnTo>
                  <a:lnTo>
                    <a:pt x="8689" y="1185"/>
                  </a:lnTo>
                  <a:lnTo>
                    <a:pt x="7811" y="352"/>
                  </a:lnTo>
                  <a:lnTo>
                    <a:pt x="7767" y="308"/>
                  </a:lnTo>
                  <a:lnTo>
                    <a:pt x="732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8" name="Google Shape;3188;p126"/>
            <p:cNvSpPr/>
            <p:nvPr/>
          </p:nvSpPr>
          <p:spPr>
            <a:xfrm>
              <a:off x="6507550" y="3657750"/>
              <a:ext cx="242450" cy="218325"/>
            </a:xfrm>
            <a:custGeom>
              <a:avLst/>
              <a:gdLst/>
              <a:ahLst/>
              <a:cxnLst/>
              <a:rect l="l" t="t" r="r" b="b"/>
              <a:pathLst>
                <a:path w="9698" h="8733" extrusionOk="0">
                  <a:moveTo>
                    <a:pt x="1624" y="1"/>
                  </a:moveTo>
                  <a:lnTo>
                    <a:pt x="176" y="45"/>
                  </a:lnTo>
                  <a:lnTo>
                    <a:pt x="132" y="45"/>
                  </a:lnTo>
                  <a:lnTo>
                    <a:pt x="44" y="88"/>
                  </a:lnTo>
                  <a:lnTo>
                    <a:pt x="44" y="132"/>
                  </a:lnTo>
                  <a:lnTo>
                    <a:pt x="0" y="220"/>
                  </a:lnTo>
                  <a:lnTo>
                    <a:pt x="44" y="264"/>
                  </a:lnTo>
                  <a:lnTo>
                    <a:pt x="44" y="308"/>
                  </a:lnTo>
                  <a:lnTo>
                    <a:pt x="176" y="396"/>
                  </a:lnTo>
                  <a:lnTo>
                    <a:pt x="1624" y="352"/>
                  </a:lnTo>
                  <a:lnTo>
                    <a:pt x="3555" y="483"/>
                  </a:lnTo>
                  <a:lnTo>
                    <a:pt x="4301" y="747"/>
                  </a:lnTo>
                  <a:lnTo>
                    <a:pt x="5529" y="1844"/>
                  </a:lnTo>
                  <a:lnTo>
                    <a:pt x="7504" y="3994"/>
                  </a:lnTo>
                  <a:lnTo>
                    <a:pt x="8425" y="5266"/>
                  </a:lnTo>
                  <a:lnTo>
                    <a:pt x="9127" y="6627"/>
                  </a:lnTo>
                  <a:lnTo>
                    <a:pt x="9347" y="8075"/>
                  </a:lnTo>
                  <a:lnTo>
                    <a:pt x="9259" y="8513"/>
                  </a:lnTo>
                  <a:lnTo>
                    <a:pt x="9259" y="8601"/>
                  </a:lnTo>
                  <a:lnTo>
                    <a:pt x="9303" y="8645"/>
                  </a:lnTo>
                  <a:lnTo>
                    <a:pt x="9347" y="8689"/>
                  </a:lnTo>
                  <a:lnTo>
                    <a:pt x="9435" y="8733"/>
                  </a:lnTo>
                  <a:lnTo>
                    <a:pt x="9566" y="8689"/>
                  </a:lnTo>
                  <a:lnTo>
                    <a:pt x="9610" y="8557"/>
                  </a:lnTo>
                  <a:lnTo>
                    <a:pt x="9698" y="8119"/>
                  </a:lnTo>
                  <a:lnTo>
                    <a:pt x="9698" y="8075"/>
                  </a:lnTo>
                  <a:lnTo>
                    <a:pt x="9435" y="6539"/>
                  </a:lnTo>
                  <a:lnTo>
                    <a:pt x="9435" y="6495"/>
                  </a:lnTo>
                  <a:lnTo>
                    <a:pt x="8732" y="5091"/>
                  </a:lnTo>
                  <a:lnTo>
                    <a:pt x="8689" y="5047"/>
                  </a:lnTo>
                  <a:lnTo>
                    <a:pt x="7767" y="3774"/>
                  </a:lnTo>
                  <a:lnTo>
                    <a:pt x="5749" y="1580"/>
                  </a:lnTo>
                  <a:lnTo>
                    <a:pt x="4520" y="440"/>
                  </a:lnTo>
                  <a:lnTo>
                    <a:pt x="4432" y="396"/>
                  </a:lnTo>
                  <a:lnTo>
                    <a:pt x="3642" y="132"/>
                  </a:lnTo>
                  <a:lnTo>
                    <a:pt x="3598" y="132"/>
                  </a:lnTo>
                  <a:lnTo>
                    <a:pt x="162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9" name="Google Shape;3189;p126"/>
            <p:cNvSpPr/>
            <p:nvPr/>
          </p:nvSpPr>
          <p:spPr>
            <a:xfrm>
              <a:off x="6151025" y="1762125"/>
              <a:ext cx="1018050" cy="1584100"/>
            </a:xfrm>
            <a:custGeom>
              <a:avLst/>
              <a:gdLst/>
              <a:ahLst/>
              <a:cxnLst/>
              <a:rect l="l" t="t" r="r" b="b"/>
              <a:pathLst>
                <a:path w="40722" h="63364" extrusionOk="0">
                  <a:moveTo>
                    <a:pt x="34666" y="1"/>
                  </a:moveTo>
                  <a:lnTo>
                    <a:pt x="34622" y="44"/>
                  </a:lnTo>
                  <a:lnTo>
                    <a:pt x="34578" y="88"/>
                  </a:lnTo>
                  <a:lnTo>
                    <a:pt x="34534" y="176"/>
                  </a:lnTo>
                  <a:lnTo>
                    <a:pt x="34534" y="220"/>
                  </a:lnTo>
                  <a:lnTo>
                    <a:pt x="34578" y="308"/>
                  </a:lnTo>
                  <a:lnTo>
                    <a:pt x="36596" y="3116"/>
                  </a:lnTo>
                  <a:lnTo>
                    <a:pt x="37825" y="4959"/>
                  </a:lnTo>
                  <a:lnTo>
                    <a:pt x="38790" y="6758"/>
                  </a:lnTo>
                  <a:lnTo>
                    <a:pt x="39229" y="8074"/>
                  </a:lnTo>
                  <a:lnTo>
                    <a:pt x="39098" y="10268"/>
                  </a:lnTo>
                  <a:lnTo>
                    <a:pt x="39098" y="10312"/>
                  </a:lnTo>
                  <a:lnTo>
                    <a:pt x="39536" y="12594"/>
                  </a:lnTo>
                  <a:lnTo>
                    <a:pt x="39493" y="13779"/>
                  </a:lnTo>
                  <a:lnTo>
                    <a:pt x="39229" y="15929"/>
                  </a:lnTo>
                  <a:lnTo>
                    <a:pt x="39317" y="20273"/>
                  </a:lnTo>
                  <a:lnTo>
                    <a:pt x="39141" y="22555"/>
                  </a:lnTo>
                  <a:lnTo>
                    <a:pt x="38966" y="25319"/>
                  </a:lnTo>
                  <a:lnTo>
                    <a:pt x="38966" y="25363"/>
                  </a:lnTo>
                  <a:lnTo>
                    <a:pt x="39141" y="27162"/>
                  </a:lnTo>
                  <a:lnTo>
                    <a:pt x="39800" y="29971"/>
                  </a:lnTo>
                  <a:lnTo>
                    <a:pt x="40370" y="32472"/>
                  </a:lnTo>
                  <a:lnTo>
                    <a:pt x="40239" y="33964"/>
                  </a:lnTo>
                  <a:lnTo>
                    <a:pt x="39756" y="35895"/>
                  </a:lnTo>
                  <a:lnTo>
                    <a:pt x="38264" y="39844"/>
                  </a:lnTo>
                  <a:lnTo>
                    <a:pt x="37957" y="41248"/>
                  </a:lnTo>
                  <a:lnTo>
                    <a:pt x="37299" y="42740"/>
                  </a:lnTo>
                  <a:lnTo>
                    <a:pt x="35368" y="45812"/>
                  </a:lnTo>
                  <a:lnTo>
                    <a:pt x="33788" y="47172"/>
                  </a:lnTo>
                  <a:lnTo>
                    <a:pt x="31770" y="48883"/>
                  </a:lnTo>
                  <a:lnTo>
                    <a:pt x="30848" y="48883"/>
                  </a:lnTo>
                  <a:lnTo>
                    <a:pt x="28786" y="48400"/>
                  </a:lnTo>
                  <a:lnTo>
                    <a:pt x="28654" y="48444"/>
                  </a:lnTo>
                  <a:lnTo>
                    <a:pt x="26153" y="49717"/>
                  </a:lnTo>
                  <a:lnTo>
                    <a:pt x="23520" y="50946"/>
                  </a:lnTo>
                  <a:lnTo>
                    <a:pt x="20492" y="52306"/>
                  </a:lnTo>
                  <a:lnTo>
                    <a:pt x="14612" y="54895"/>
                  </a:lnTo>
                  <a:lnTo>
                    <a:pt x="10488" y="56343"/>
                  </a:lnTo>
                  <a:lnTo>
                    <a:pt x="10444" y="56343"/>
                  </a:lnTo>
                  <a:lnTo>
                    <a:pt x="7942" y="57615"/>
                  </a:lnTo>
                  <a:lnTo>
                    <a:pt x="5836" y="58888"/>
                  </a:lnTo>
                  <a:lnTo>
                    <a:pt x="2545" y="61257"/>
                  </a:lnTo>
                  <a:lnTo>
                    <a:pt x="44" y="63013"/>
                  </a:lnTo>
                  <a:lnTo>
                    <a:pt x="0" y="63100"/>
                  </a:lnTo>
                  <a:lnTo>
                    <a:pt x="0" y="63144"/>
                  </a:lnTo>
                  <a:lnTo>
                    <a:pt x="0" y="63188"/>
                  </a:lnTo>
                  <a:lnTo>
                    <a:pt x="0" y="63276"/>
                  </a:lnTo>
                  <a:lnTo>
                    <a:pt x="88" y="63320"/>
                  </a:lnTo>
                  <a:lnTo>
                    <a:pt x="176" y="63364"/>
                  </a:lnTo>
                  <a:lnTo>
                    <a:pt x="263" y="63320"/>
                  </a:lnTo>
                  <a:lnTo>
                    <a:pt x="2765" y="61565"/>
                  </a:lnTo>
                  <a:lnTo>
                    <a:pt x="6012" y="59151"/>
                  </a:lnTo>
                  <a:lnTo>
                    <a:pt x="8118" y="57923"/>
                  </a:lnTo>
                  <a:lnTo>
                    <a:pt x="10619" y="56650"/>
                  </a:lnTo>
                  <a:lnTo>
                    <a:pt x="14744" y="55202"/>
                  </a:lnTo>
                  <a:lnTo>
                    <a:pt x="20624" y="52613"/>
                  </a:lnTo>
                  <a:lnTo>
                    <a:pt x="23696" y="51253"/>
                  </a:lnTo>
                  <a:lnTo>
                    <a:pt x="26284" y="50024"/>
                  </a:lnTo>
                  <a:lnTo>
                    <a:pt x="28786" y="48752"/>
                  </a:lnTo>
                  <a:lnTo>
                    <a:pt x="30804" y="49234"/>
                  </a:lnTo>
                  <a:lnTo>
                    <a:pt x="31857" y="49234"/>
                  </a:lnTo>
                  <a:lnTo>
                    <a:pt x="31945" y="49190"/>
                  </a:lnTo>
                  <a:lnTo>
                    <a:pt x="34007" y="47435"/>
                  </a:lnTo>
                  <a:lnTo>
                    <a:pt x="35587" y="46031"/>
                  </a:lnTo>
                  <a:lnTo>
                    <a:pt x="35631" y="46031"/>
                  </a:lnTo>
                  <a:lnTo>
                    <a:pt x="37562" y="42915"/>
                  </a:lnTo>
                  <a:lnTo>
                    <a:pt x="37606" y="42915"/>
                  </a:lnTo>
                  <a:lnTo>
                    <a:pt x="38264" y="41380"/>
                  </a:lnTo>
                  <a:lnTo>
                    <a:pt x="38264" y="41336"/>
                  </a:lnTo>
                  <a:lnTo>
                    <a:pt x="38615" y="39932"/>
                  </a:lnTo>
                  <a:lnTo>
                    <a:pt x="40063" y="36026"/>
                  </a:lnTo>
                  <a:lnTo>
                    <a:pt x="40063" y="35982"/>
                  </a:lnTo>
                  <a:lnTo>
                    <a:pt x="40546" y="34052"/>
                  </a:lnTo>
                  <a:lnTo>
                    <a:pt x="40590" y="34008"/>
                  </a:lnTo>
                  <a:lnTo>
                    <a:pt x="40721" y="32472"/>
                  </a:lnTo>
                  <a:lnTo>
                    <a:pt x="40721" y="32428"/>
                  </a:lnTo>
                  <a:lnTo>
                    <a:pt x="40151" y="29927"/>
                  </a:lnTo>
                  <a:lnTo>
                    <a:pt x="39493" y="27119"/>
                  </a:lnTo>
                  <a:lnTo>
                    <a:pt x="39317" y="25319"/>
                  </a:lnTo>
                  <a:lnTo>
                    <a:pt x="39493" y="22555"/>
                  </a:lnTo>
                  <a:lnTo>
                    <a:pt x="39668" y="20273"/>
                  </a:lnTo>
                  <a:lnTo>
                    <a:pt x="39580" y="15929"/>
                  </a:lnTo>
                  <a:lnTo>
                    <a:pt x="39844" y="13823"/>
                  </a:lnTo>
                  <a:lnTo>
                    <a:pt x="39887" y="12594"/>
                  </a:lnTo>
                  <a:lnTo>
                    <a:pt x="39887" y="12550"/>
                  </a:lnTo>
                  <a:lnTo>
                    <a:pt x="39449" y="10268"/>
                  </a:lnTo>
                  <a:lnTo>
                    <a:pt x="39580" y="8031"/>
                  </a:lnTo>
                  <a:lnTo>
                    <a:pt x="39536" y="7987"/>
                  </a:lnTo>
                  <a:lnTo>
                    <a:pt x="39141" y="6626"/>
                  </a:lnTo>
                  <a:lnTo>
                    <a:pt x="39141" y="6583"/>
                  </a:lnTo>
                  <a:lnTo>
                    <a:pt x="38132" y="4783"/>
                  </a:lnTo>
                  <a:lnTo>
                    <a:pt x="36904" y="2897"/>
                  </a:lnTo>
                  <a:lnTo>
                    <a:pt x="34885" y="88"/>
                  </a:lnTo>
                  <a:lnTo>
                    <a:pt x="34797" y="44"/>
                  </a:lnTo>
                  <a:lnTo>
                    <a:pt x="3475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0" name="Google Shape;3190;p126"/>
            <p:cNvSpPr/>
            <p:nvPr/>
          </p:nvSpPr>
          <p:spPr>
            <a:xfrm>
              <a:off x="6010600" y="1752250"/>
              <a:ext cx="930300" cy="1467825"/>
            </a:xfrm>
            <a:custGeom>
              <a:avLst/>
              <a:gdLst/>
              <a:ahLst/>
              <a:cxnLst/>
              <a:rect l="l" t="t" r="r" b="b"/>
              <a:pathLst>
                <a:path w="37212" h="58713" extrusionOk="0">
                  <a:moveTo>
                    <a:pt x="35368" y="1"/>
                  </a:moveTo>
                  <a:lnTo>
                    <a:pt x="35324" y="44"/>
                  </a:lnTo>
                  <a:lnTo>
                    <a:pt x="35280" y="88"/>
                  </a:lnTo>
                  <a:lnTo>
                    <a:pt x="35236" y="132"/>
                  </a:lnTo>
                  <a:lnTo>
                    <a:pt x="35236" y="220"/>
                  </a:lnTo>
                  <a:lnTo>
                    <a:pt x="35280" y="264"/>
                  </a:lnTo>
                  <a:lnTo>
                    <a:pt x="36465" y="1931"/>
                  </a:lnTo>
                  <a:lnTo>
                    <a:pt x="36728" y="2853"/>
                  </a:lnTo>
                  <a:lnTo>
                    <a:pt x="36860" y="5968"/>
                  </a:lnTo>
                  <a:lnTo>
                    <a:pt x="36641" y="7021"/>
                  </a:lnTo>
                  <a:lnTo>
                    <a:pt x="35368" y="10400"/>
                  </a:lnTo>
                  <a:lnTo>
                    <a:pt x="33832" y="15227"/>
                  </a:lnTo>
                  <a:lnTo>
                    <a:pt x="31243" y="20186"/>
                  </a:lnTo>
                  <a:lnTo>
                    <a:pt x="30234" y="22467"/>
                  </a:lnTo>
                  <a:lnTo>
                    <a:pt x="28654" y="25276"/>
                  </a:lnTo>
                  <a:lnTo>
                    <a:pt x="26460" y="28611"/>
                  </a:lnTo>
                  <a:lnTo>
                    <a:pt x="26460" y="28654"/>
                  </a:lnTo>
                  <a:lnTo>
                    <a:pt x="26197" y="29620"/>
                  </a:lnTo>
                  <a:lnTo>
                    <a:pt x="26197" y="29664"/>
                  </a:lnTo>
                  <a:lnTo>
                    <a:pt x="26065" y="31068"/>
                  </a:lnTo>
                  <a:lnTo>
                    <a:pt x="26504" y="35105"/>
                  </a:lnTo>
                  <a:lnTo>
                    <a:pt x="26943" y="38747"/>
                  </a:lnTo>
                  <a:lnTo>
                    <a:pt x="26724" y="39230"/>
                  </a:lnTo>
                  <a:lnTo>
                    <a:pt x="26241" y="39756"/>
                  </a:lnTo>
                  <a:lnTo>
                    <a:pt x="24530" y="41029"/>
                  </a:lnTo>
                  <a:lnTo>
                    <a:pt x="22336" y="42389"/>
                  </a:lnTo>
                  <a:lnTo>
                    <a:pt x="20361" y="43705"/>
                  </a:lnTo>
                  <a:lnTo>
                    <a:pt x="17026" y="46514"/>
                  </a:lnTo>
                  <a:lnTo>
                    <a:pt x="15227" y="47655"/>
                  </a:lnTo>
                  <a:lnTo>
                    <a:pt x="15183" y="47698"/>
                  </a:lnTo>
                  <a:lnTo>
                    <a:pt x="12199" y="50638"/>
                  </a:lnTo>
                  <a:lnTo>
                    <a:pt x="10400" y="51692"/>
                  </a:lnTo>
                  <a:lnTo>
                    <a:pt x="7109" y="53140"/>
                  </a:lnTo>
                  <a:lnTo>
                    <a:pt x="7109" y="53184"/>
                  </a:lnTo>
                  <a:lnTo>
                    <a:pt x="5442" y="54368"/>
                  </a:lnTo>
                  <a:lnTo>
                    <a:pt x="3072" y="56124"/>
                  </a:lnTo>
                  <a:lnTo>
                    <a:pt x="88" y="58361"/>
                  </a:lnTo>
                  <a:lnTo>
                    <a:pt x="44" y="58449"/>
                  </a:lnTo>
                  <a:lnTo>
                    <a:pt x="0" y="58493"/>
                  </a:lnTo>
                  <a:lnTo>
                    <a:pt x="0" y="58581"/>
                  </a:lnTo>
                  <a:lnTo>
                    <a:pt x="44" y="58625"/>
                  </a:lnTo>
                  <a:lnTo>
                    <a:pt x="88" y="58669"/>
                  </a:lnTo>
                  <a:lnTo>
                    <a:pt x="176" y="58712"/>
                  </a:lnTo>
                  <a:lnTo>
                    <a:pt x="308" y="58669"/>
                  </a:lnTo>
                  <a:lnTo>
                    <a:pt x="3291" y="56431"/>
                  </a:lnTo>
                  <a:lnTo>
                    <a:pt x="5661" y="54632"/>
                  </a:lnTo>
                  <a:lnTo>
                    <a:pt x="7285" y="53491"/>
                  </a:lnTo>
                  <a:lnTo>
                    <a:pt x="10576" y="51999"/>
                  </a:lnTo>
                  <a:lnTo>
                    <a:pt x="12419" y="50946"/>
                  </a:lnTo>
                  <a:lnTo>
                    <a:pt x="12462" y="50902"/>
                  </a:lnTo>
                  <a:lnTo>
                    <a:pt x="15402" y="47962"/>
                  </a:lnTo>
                  <a:lnTo>
                    <a:pt x="17202" y="46777"/>
                  </a:lnTo>
                  <a:lnTo>
                    <a:pt x="17245" y="46777"/>
                  </a:lnTo>
                  <a:lnTo>
                    <a:pt x="20580" y="43969"/>
                  </a:lnTo>
                  <a:lnTo>
                    <a:pt x="22511" y="42652"/>
                  </a:lnTo>
                  <a:lnTo>
                    <a:pt x="24749" y="41292"/>
                  </a:lnTo>
                  <a:lnTo>
                    <a:pt x="26460" y="40019"/>
                  </a:lnTo>
                  <a:lnTo>
                    <a:pt x="26504" y="40019"/>
                  </a:lnTo>
                  <a:lnTo>
                    <a:pt x="27031" y="39449"/>
                  </a:lnTo>
                  <a:lnTo>
                    <a:pt x="27031" y="39405"/>
                  </a:lnTo>
                  <a:lnTo>
                    <a:pt x="27294" y="38835"/>
                  </a:lnTo>
                  <a:lnTo>
                    <a:pt x="27294" y="38747"/>
                  </a:lnTo>
                  <a:lnTo>
                    <a:pt x="26855" y="35061"/>
                  </a:lnTo>
                  <a:lnTo>
                    <a:pt x="26416" y="31068"/>
                  </a:lnTo>
                  <a:lnTo>
                    <a:pt x="26548" y="29708"/>
                  </a:lnTo>
                  <a:lnTo>
                    <a:pt x="26767" y="28786"/>
                  </a:lnTo>
                  <a:lnTo>
                    <a:pt x="28962" y="25451"/>
                  </a:lnTo>
                  <a:lnTo>
                    <a:pt x="30541" y="22599"/>
                  </a:lnTo>
                  <a:lnTo>
                    <a:pt x="30585" y="22599"/>
                  </a:lnTo>
                  <a:lnTo>
                    <a:pt x="31550" y="20361"/>
                  </a:lnTo>
                  <a:lnTo>
                    <a:pt x="34139" y="15403"/>
                  </a:lnTo>
                  <a:lnTo>
                    <a:pt x="34183" y="15359"/>
                  </a:lnTo>
                  <a:lnTo>
                    <a:pt x="35719" y="10488"/>
                  </a:lnTo>
                  <a:lnTo>
                    <a:pt x="36992" y="7153"/>
                  </a:lnTo>
                  <a:lnTo>
                    <a:pt x="36992" y="7109"/>
                  </a:lnTo>
                  <a:lnTo>
                    <a:pt x="37211" y="6012"/>
                  </a:lnTo>
                  <a:lnTo>
                    <a:pt x="37211" y="5968"/>
                  </a:lnTo>
                  <a:lnTo>
                    <a:pt x="37036" y="2853"/>
                  </a:lnTo>
                  <a:lnTo>
                    <a:pt x="37036" y="2809"/>
                  </a:lnTo>
                  <a:lnTo>
                    <a:pt x="36816" y="1800"/>
                  </a:lnTo>
                  <a:lnTo>
                    <a:pt x="36772" y="1756"/>
                  </a:lnTo>
                  <a:lnTo>
                    <a:pt x="35587" y="88"/>
                  </a:lnTo>
                  <a:lnTo>
                    <a:pt x="3550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1" name="Google Shape;3191;p126"/>
            <p:cNvSpPr/>
            <p:nvPr/>
          </p:nvSpPr>
          <p:spPr>
            <a:xfrm>
              <a:off x="5864700" y="1744575"/>
              <a:ext cx="948925" cy="1343850"/>
            </a:xfrm>
            <a:custGeom>
              <a:avLst/>
              <a:gdLst/>
              <a:ahLst/>
              <a:cxnLst/>
              <a:rect l="l" t="t" r="r" b="b"/>
              <a:pathLst>
                <a:path w="37957" h="53754" extrusionOk="0">
                  <a:moveTo>
                    <a:pt x="37430" y="0"/>
                  </a:moveTo>
                  <a:lnTo>
                    <a:pt x="37386" y="44"/>
                  </a:lnTo>
                  <a:lnTo>
                    <a:pt x="37343" y="132"/>
                  </a:lnTo>
                  <a:lnTo>
                    <a:pt x="37343" y="176"/>
                  </a:lnTo>
                  <a:lnTo>
                    <a:pt x="37606" y="1448"/>
                  </a:lnTo>
                  <a:lnTo>
                    <a:pt x="37518" y="2765"/>
                  </a:lnTo>
                  <a:lnTo>
                    <a:pt x="36202" y="6363"/>
                  </a:lnTo>
                  <a:lnTo>
                    <a:pt x="35719" y="8162"/>
                  </a:lnTo>
                  <a:lnTo>
                    <a:pt x="34578" y="12111"/>
                  </a:lnTo>
                  <a:lnTo>
                    <a:pt x="33613" y="14349"/>
                  </a:lnTo>
                  <a:lnTo>
                    <a:pt x="32647" y="16280"/>
                  </a:lnTo>
                  <a:lnTo>
                    <a:pt x="31594" y="18299"/>
                  </a:lnTo>
                  <a:lnTo>
                    <a:pt x="30409" y="20361"/>
                  </a:lnTo>
                  <a:lnTo>
                    <a:pt x="28654" y="23389"/>
                  </a:lnTo>
                  <a:lnTo>
                    <a:pt x="27294" y="25627"/>
                  </a:lnTo>
                  <a:lnTo>
                    <a:pt x="25846" y="27908"/>
                  </a:lnTo>
                  <a:lnTo>
                    <a:pt x="24705" y="29751"/>
                  </a:lnTo>
                  <a:lnTo>
                    <a:pt x="23038" y="31901"/>
                  </a:lnTo>
                  <a:lnTo>
                    <a:pt x="21107" y="34227"/>
                  </a:lnTo>
                  <a:lnTo>
                    <a:pt x="18211" y="36860"/>
                  </a:lnTo>
                  <a:lnTo>
                    <a:pt x="13164" y="40107"/>
                  </a:lnTo>
                  <a:lnTo>
                    <a:pt x="13121" y="40151"/>
                  </a:lnTo>
                  <a:lnTo>
                    <a:pt x="12418" y="41248"/>
                  </a:lnTo>
                  <a:lnTo>
                    <a:pt x="12375" y="41248"/>
                  </a:lnTo>
                  <a:lnTo>
                    <a:pt x="11190" y="43881"/>
                  </a:lnTo>
                  <a:lnTo>
                    <a:pt x="10093" y="46250"/>
                  </a:lnTo>
                  <a:lnTo>
                    <a:pt x="8162" y="47786"/>
                  </a:lnTo>
                  <a:lnTo>
                    <a:pt x="6275" y="49146"/>
                  </a:lnTo>
                  <a:lnTo>
                    <a:pt x="3906" y="50814"/>
                  </a:lnTo>
                  <a:lnTo>
                    <a:pt x="88" y="53447"/>
                  </a:lnTo>
                  <a:lnTo>
                    <a:pt x="44" y="53491"/>
                  </a:lnTo>
                  <a:lnTo>
                    <a:pt x="0" y="53578"/>
                  </a:lnTo>
                  <a:lnTo>
                    <a:pt x="0" y="53622"/>
                  </a:lnTo>
                  <a:lnTo>
                    <a:pt x="44" y="53710"/>
                  </a:lnTo>
                  <a:lnTo>
                    <a:pt x="88" y="53754"/>
                  </a:lnTo>
                  <a:lnTo>
                    <a:pt x="307" y="53754"/>
                  </a:lnTo>
                  <a:lnTo>
                    <a:pt x="4081" y="51121"/>
                  </a:lnTo>
                  <a:lnTo>
                    <a:pt x="6451" y="49410"/>
                  </a:lnTo>
                  <a:lnTo>
                    <a:pt x="8381" y="48049"/>
                  </a:lnTo>
                  <a:lnTo>
                    <a:pt x="10356" y="46514"/>
                  </a:lnTo>
                  <a:lnTo>
                    <a:pt x="10400" y="46426"/>
                  </a:lnTo>
                  <a:lnTo>
                    <a:pt x="11541" y="44056"/>
                  </a:lnTo>
                  <a:lnTo>
                    <a:pt x="12682" y="41423"/>
                  </a:lnTo>
                  <a:lnTo>
                    <a:pt x="13384" y="40370"/>
                  </a:lnTo>
                  <a:lnTo>
                    <a:pt x="18386" y="37167"/>
                  </a:lnTo>
                  <a:lnTo>
                    <a:pt x="18430" y="37123"/>
                  </a:lnTo>
                  <a:lnTo>
                    <a:pt x="21370" y="34490"/>
                  </a:lnTo>
                  <a:lnTo>
                    <a:pt x="23345" y="32121"/>
                  </a:lnTo>
                  <a:lnTo>
                    <a:pt x="24968" y="29971"/>
                  </a:lnTo>
                  <a:lnTo>
                    <a:pt x="25012" y="29971"/>
                  </a:lnTo>
                  <a:lnTo>
                    <a:pt x="26153" y="28084"/>
                  </a:lnTo>
                  <a:lnTo>
                    <a:pt x="27557" y="25802"/>
                  </a:lnTo>
                  <a:lnTo>
                    <a:pt x="28961" y="23564"/>
                  </a:lnTo>
                  <a:lnTo>
                    <a:pt x="30717" y="20536"/>
                  </a:lnTo>
                  <a:lnTo>
                    <a:pt x="31945" y="18474"/>
                  </a:lnTo>
                  <a:lnTo>
                    <a:pt x="32955" y="16456"/>
                  </a:lnTo>
                  <a:lnTo>
                    <a:pt x="33920" y="14481"/>
                  </a:lnTo>
                  <a:lnTo>
                    <a:pt x="34929" y="12243"/>
                  </a:lnTo>
                  <a:lnTo>
                    <a:pt x="36026" y="8250"/>
                  </a:lnTo>
                  <a:lnTo>
                    <a:pt x="36553" y="6451"/>
                  </a:lnTo>
                  <a:lnTo>
                    <a:pt x="37869" y="2853"/>
                  </a:lnTo>
                  <a:lnTo>
                    <a:pt x="37869" y="2809"/>
                  </a:lnTo>
                  <a:lnTo>
                    <a:pt x="37957" y="1448"/>
                  </a:lnTo>
                  <a:lnTo>
                    <a:pt x="37957" y="1405"/>
                  </a:lnTo>
                  <a:lnTo>
                    <a:pt x="37694" y="132"/>
                  </a:lnTo>
                  <a:lnTo>
                    <a:pt x="37694" y="44"/>
                  </a:lnTo>
                  <a:lnTo>
                    <a:pt x="3760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2" name="Google Shape;3192;p126"/>
            <p:cNvSpPr/>
            <p:nvPr/>
          </p:nvSpPr>
          <p:spPr>
            <a:xfrm>
              <a:off x="5659550" y="1808200"/>
              <a:ext cx="1010375" cy="1094850"/>
            </a:xfrm>
            <a:custGeom>
              <a:avLst/>
              <a:gdLst/>
              <a:ahLst/>
              <a:cxnLst/>
              <a:rect l="l" t="t" r="r" b="b"/>
              <a:pathLst>
                <a:path w="40415" h="43794" extrusionOk="0">
                  <a:moveTo>
                    <a:pt x="40195" y="0"/>
                  </a:moveTo>
                  <a:lnTo>
                    <a:pt x="40107" y="44"/>
                  </a:lnTo>
                  <a:lnTo>
                    <a:pt x="40064" y="88"/>
                  </a:lnTo>
                  <a:lnTo>
                    <a:pt x="39098" y="2721"/>
                  </a:lnTo>
                  <a:lnTo>
                    <a:pt x="37957" y="5486"/>
                  </a:lnTo>
                  <a:lnTo>
                    <a:pt x="36992" y="8250"/>
                  </a:lnTo>
                  <a:lnTo>
                    <a:pt x="36465" y="9215"/>
                  </a:lnTo>
                  <a:lnTo>
                    <a:pt x="34886" y="12068"/>
                  </a:lnTo>
                  <a:lnTo>
                    <a:pt x="32735" y="15841"/>
                  </a:lnTo>
                  <a:lnTo>
                    <a:pt x="30103" y="20142"/>
                  </a:lnTo>
                  <a:lnTo>
                    <a:pt x="27207" y="24222"/>
                  </a:lnTo>
                  <a:lnTo>
                    <a:pt x="25890" y="25758"/>
                  </a:lnTo>
                  <a:lnTo>
                    <a:pt x="24091" y="27470"/>
                  </a:lnTo>
                  <a:lnTo>
                    <a:pt x="22248" y="29137"/>
                  </a:lnTo>
                  <a:lnTo>
                    <a:pt x="18606" y="31594"/>
                  </a:lnTo>
                  <a:lnTo>
                    <a:pt x="15008" y="33920"/>
                  </a:lnTo>
                  <a:lnTo>
                    <a:pt x="12945" y="35412"/>
                  </a:lnTo>
                  <a:lnTo>
                    <a:pt x="9172" y="37474"/>
                  </a:lnTo>
                  <a:lnTo>
                    <a:pt x="7021" y="38922"/>
                  </a:lnTo>
                  <a:lnTo>
                    <a:pt x="5178" y="40370"/>
                  </a:lnTo>
                  <a:lnTo>
                    <a:pt x="1449" y="42652"/>
                  </a:lnTo>
                  <a:lnTo>
                    <a:pt x="88" y="43486"/>
                  </a:lnTo>
                  <a:lnTo>
                    <a:pt x="44" y="43530"/>
                  </a:lnTo>
                  <a:lnTo>
                    <a:pt x="1" y="43574"/>
                  </a:lnTo>
                  <a:lnTo>
                    <a:pt x="1" y="43661"/>
                  </a:lnTo>
                  <a:lnTo>
                    <a:pt x="1" y="43705"/>
                  </a:lnTo>
                  <a:lnTo>
                    <a:pt x="88" y="43793"/>
                  </a:lnTo>
                  <a:lnTo>
                    <a:pt x="264" y="43793"/>
                  </a:lnTo>
                  <a:lnTo>
                    <a:pt x="1624" y="42959"/>
                  </a:lnTo>
                  <a:lnTo>
                    <a:pt x="5398" y="40678"/>
                  </a:lnTo>
                  <a:lnTo>
                    <a:pt x="5398" y="40634"/>
                  </a:lnTo>
                  <a:lnTo>
                    <a:pt x="7241" y="39229"/>
                  </a:lnTo>
                  <a:lnTo>
                    <a:pt x="9347" y="37781"/>
                  </a:lnTo>
                  <a:lnTo>
                    <a:pt x="13121" y="35719"/>
                  </a:lnTo>
                  <a:lnTo>
                    <a:pt x="15183" y="34227"/>
                  </a:lnTo>
                  <a:lnTo>
                    <a:pt x="18781" y="31901"/>
                  </a:lnTo>
                  <a:lnTo>
                    <a:pt x="22467" y="29400"/>
                  </a:lnTo>
                  <a:lnTo>
                    <a:pt x="24354" y="27733"/>
                  </a:lnTo>
                  <a:lnTo>
                    <a:pt x="26153" y="26022"/>
                  </a:lnTo>
                  <a:lnTo>
                    <a:pt x="27470" y="24442"/>
                  </a:lnTo>
                  <a:lnTo>
                    <a:pt x="30410" y="20317"/>
                  </a:lnTo>
                  <a:lnTo>
                    <a:pt x="33043" y="16017"/>
                  </a:lnTo>
                  <a:lnTo>
                    <a:pt x="35193" y="12243"/>
                  </a:lnTo>
                  <a:lnTo>
                    <a:pt x="36816" y="9391"/>
                  </a:lnTo>
                  <a:lnTo>
                    <a:pt x="37299" y="8425"/>
                  </a:lnTo>
                  <a:lnTo>
                    <a:pt x="37299" y="8382"/>
                  </a:lnTo>
                  <a:lnTo>
                    <a:pt x="38264" y="5573"/>
                  </a:lnTo>
                  <a:lnTo>
                    <a:pt x="39449" y="2853"/>
                  </a:lnTo>
                  <a:lnTo>
                    <a:pt x="40415" y="220"/>
                  </a:lnTo>
                  <a:lnTo>
                    <a:pt x="40415" y="176"/>
                  </a:lnTo>
                  <a:lnTo>
                    <a:pt x="40415" y="88"/>
                  </a:lnTo>
                  <a:lnTo>
                    <a:pt x="40371" y="44"/>
                  </a:lnTo>
                  <a:lnTo>
                    <a:pt x="4032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3" name="Google Shape;3193;p126"/>
            <p:cNvSpPr/>
            <p:nvPr/>
          </p:nvSpPr>
          <p:spPr>
            <a:xfrm>
              <a:off x="5521325" y="1824650"/>
              <a:ext cx="982950" cy="954425"/>
            </a:xfrm>
            <a:custGeom>
              <a:avLst/>
              <a:gdLst/>
              <a:ahLst/>
              <a:cxnLst/>
              <a:rect l="l" t="t" r="r" b="b"/>
              <a:pathLst>
                <a:path w="39318" h="38177" extrusionOk="0">
                  <a:moveTo>
                    <a:pt x="39098" y="1"/>
                  </a:moveTo>
                  <a:lnTo>
                    <a:pt x="39054" y="45"/>
                  </a:lnTo>
                  <a:lnTo>
                    <a:pt x="39010" y="88"/>
                  </a:lnTo>
                  <a:lnTo>
                    <a:pt x="38967" y="132"/>
                  </a:lnTo>
                  <a:lnTo>
                    <a:pt x="38352" y="2107"/>
                  </a:lnTo>
                  <a:lnTo>
                    <a:pt x="37606" y="3950"/>
                  </a:lnTo>
                  <a:lnTo>
                    <a:pt x="36509" y="6100"/>
                  </a:lnTo>
                  <a:lnTo>
                    <a:pt x="35105" y="8557"/>
                  </a:lnTo>
                  <a:lnTo>
                    <a:pt x="33701" y="11015"/>
                  </a:lnTo>
                  <a:lnTo>
                    <a:pt x="32384" y="13253"/>
                  </a:lnTo>
                  <a:lnTo>
                    <a:pt x="31068" y="15139"/>
                  </a:lnTo>
                  <a:lnTo>
                    <a:pt x="29357" y="17597"/>
                  </a:lnTo>
                  <a:lnTo>
                    <a:pt x="28128" y="19045"/>
                  </a:lnTo>
                  <a:lnTo>
                    <a:pt x="26592" y="20493"/>
                  </a:lnTo>
                  <a:lnTo>
                    <a:pt x="24135" y="22818"/>
                  </a:lnTo>
                  <a:lnTo>
                    <a:pt x="22116" y="24530"/>
                  </a:lnTo>
                  <a:lnTo>
                    <a:pt x="18255" y="27119"/>
                  </a:lnTo>
                  <a:lnTo>
                    <a:pt x="16456" y="28216"/>
                  </a:lnTo>
                  <a:lnTo>
                    <a:pt x="14393" y="29532"/>
                  </a:lnTo>
                  <a:lnTo>
                    <a:pt x="12287" y="30717"/>
                  </a:lnTo>
                  <a:lnTo>
                    <a:pt x="8250" y="33043"/>
                  </a:lnTo>
                  <a:lnTo>
                    <a:pt x="88" y="37869"/>
                  </a:lnTo>
                  <a:lnTo>
                    <a:pt x="45" y="37913"/>
                  </a:lnTo>
                  <a:lnTo>
                    <a:pt x="1" y="37957"/>
                  </a:lnTo>
                  <a:lnTo>
                    <a:pt x="1" y="38045"/>
                  </a:lnTo>
                  <a:lnTo>
                    <a:pt x="1" y="38089"/>
                  </a:lnTo>
                  <a:lnTo>
                    <a:pt x="88" y="38177"/>
                  </a:lnTo>
                  <a:lnTo>
                    <a:pt x="264" y="38177"/>
                  </a:lnTo>
                  <a:lnTo>
                    <a:pt x="8426" y="33350"/>
                  </a:lnTo>
                  <a:lnTo>
                    <a:pt x="12463" y="31024"/>
                  </a:lnTo>
                  <a:lnTo>
                    <a:pt x="14613" y="29839"/>
                  </a:lnTo>
                  <a:lnTo>
                    <a:pt x="16631" y="28523"/>
                  </a:lnTo>
                  <a:lnTo>
                    <a:pt x="18430" y="27426"/>
                  </a:lnTo>
                  <a:lnTo>
                    <a:pt x="20844" y="25802"/>
                  </a:lnTo>
                  <a:lnTo>
                    <a:pt x="22292" y="24793"/>
                  </a:lnTo>
                  <a:lnTo>
                    <a:pt x="22336" y="24793"/>
                  </a:lnTo>
                  <a:lnTo>
                    <a:pt x="24354" y="23082"/>
                  </a:lnTo>
                  <a:lnTo>
                    <a:pt x="26856" y="20756"/>
                  </a:lnTo>
                  <a:lnTo>
                    <a:pt x="28391" y="19264"/>
                  </a:lnTo>
                  <a:lnTo>
                    <a:pt x="29620" y="17816"/>
                  </a:lnTo>
                  <a:lnTo>
                    <a:pt x="31375" y="15315"/>
                  </a:lnTo>
                  <a:lnTo>
                    <a:pt x="32692" y="13428"/>
                  </a:lnTo>
                  <a:lnTo>
                    <a:pt x="34008" y="11190"/>
                  </a:lnTo>
                  <a:lnTo>
                    <a:pt x="35412" y="8733"/>
                  </a:lnTo>
                  <a:lnTo>
                    <a:pt x="36816" y="6232"/>
                  </a:lnTo>
                  <a:lnTo>
                    <a:pt x="37957" y="4125"/>
                  </a:lnTo>
                  <a:lnTo>
                    <a:pt x="38703" y="2239"/>
                  </a:lnTo>
                  <a:lnTo>
                    <a:pt x="39318" y="264"/>
                  </a:lnTo>
                  <a:lnTo>
                    <a:pt x="39318" y="176"/>
                  </a:lnTo>
                  <a:lnTo>
                    <a:pt x="39274" y="132"/>
                  </a:lnTo>
                  <a:lnTo>
                    <a:pt x="39230" y="45"/>
                  </a:lnTo>
                  <a:lnTo>
                    <a:pt x="39186" y="45"/>
                  </a:lnTo>
                  <a:lnTo>
                    <a:pt x="3909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4" name="Google Shape;3194;p126"/>
            <p:cNvSpPr/>
            <p:nvPr/>
          </p:nvSpPr>
          <p:spPr>
            <a:xfrm>
              <a:off x="5398475" y="1973850"/>
              <a:ext cx="866650" cy="695525"/>
            </a:xfrm>
            <a:custGeom>
              <a:avLst/>
              <a:gdLst/>
              <a:ahLst/>
              <a:cxnLst/>
              <a:rect l="l" t="t" r="r" b="b"/>
              <a:pathLst>
                <a:path w="34666" h="27821" extrusionOk="0">
                  <a:moveTo>
                    <a:pt x="34446" y="0"/>
                  </a:moveTo>
                  <a:lnTo>
                    <a:pt x="34358" y="44"/>
                  </a:lnTo>
                  <a:lnTo>
                    <a:pt x="34315" y="88"/>
                  </a:lnTo>
                  <a:lnTo>
                    <a:pt x="32867" y="2809"/>
                  </a:lnTo>
                  <a:lnTo>
                    <a:pt x="31375" y="5134"/>
                  </a:lnTo>
                  <a:lnTo>
                    <a:pt x="29839" y="7197"/>
                  </a:lnTo>
                  <a:lnTo>
                    <a:pt x="28215" y="8996"/>
                  </a:lnTo>
                  <a:lnTo>
                    <a:pt x="26592" y="10576"/>
                  </a:lnTo>
                  <a:lnTo>
                    <a:pt x="24880" y="12111"/>
                  </a:lnTo>
                  <a:lnTo>
                    <a:pt x="23301" y="13296"/>
                  </a:lnTo>
                  <a:lnTo>
                    <a:pt x="21370" y="14920"/>
                  </a:lnTo>
                  <a:lnTo>
                    <a:pt x="20580" y="15710"/>
                  </a:lnTo>
                  <a:lnTo>
                    <a:pt x="19658" y="16456"/>
                  </a:lnTo>
                  <a:lnTo>
                    <a:pt x="18737" y="17201"/>
                  </a:lnTo>
                  <a:lnTo>
                    <a:pt x="17772" y="17904"/>
                  </a:lnTo>
                  <a:lnTo>
                    <a:pt x="16718" y="18606"/>
                  </a:lnTo>
                  <a:lnTo>
                    <a:pt x="15665" y="19308"/>
                  </a:lnTo>
                  <a:lnTo>
                    <a:pt x="14568" y="19966"/>
                  </a:lnTo>
                  <a:lnTo>
                    <a:pt x="13471" y="20580"/>
                  </a:lnTo>
                  <a:lnTo>
                    <a:pt x="11190" y="21809"/>
                  </a:lnTo>
                  <a:lnTo>
                    <a:pt x="8864" y="22994"/>
                  </a:lnTo>
                  <a:lnTo>
                    <a:pt x="6582" y="24047"/>
                  </a:lnTo>
                  <a:lnTo>
                    <a:pt x="4388" y="25012"/>
                  </a:lnTo>
                  <a:lnTo>
                    <a:pt x="2413" y="26109"/>
                  </a:lnTo>
                  <a:lnTo>
                    <a:pt x="88" y="27469"/>
                  </a:lnTo>
                  <a:lnTo>
                    <a:pt x="44" y="27513"/>
                  </a:lnTo>
                  <a:lnTo>
                    <a:pt x="0" y="27601"/>
                  </a:lnTo>
                  <a:lnTo>
                    <a:pt x="0" y="27645"/>
                  </a:lnTo>
                  <a:lnTo>
                    <a:pt x="44" y="27733"/>
                  </a:lnTo>
                  <a:lnTo>
                    <a:pt x="88" y="27777"/>
                  </a:lnTo>
                  <a:lnTo>
                    <a:pt x="176" y="27821"/>
                  </a:lnTo>
                  <a:lnTo>
                    <a:pt x="263" y="27777"/>
                  </a:lnTo>
                  <a:lnTo>
                    <a:pt x="2589" y="26416"/>
                  </a:lnTo>
                  <a:lnTo>
                    <a:pt x="4564" y="25319"/>
                  </a:lnTo>
                  <a:lnTo>
                    <a:pt x="6758" y="24354"/>
                  </a:lnTo>
                  <a:lnTo>
                    <a:pt x="9039" y="23301"/>
                  </a:lnTo>
                  <a:lnTo>
                    <a:pt x="11365" y="22116"/>
                  </a:lnTo>
                  <a:lnTo>
                    <a:pt x="13647" y="20887"/>
                  </a:lnTo>
                  <a:lnTo>
                    <a:pt x="14788" y="20273"/>
                  </a:lnTo>
                  <a:lnTo>
                    <a:pt x="15885" y="19571"/>
                  </a:lnTo>
                  <a:lnTo>
                    <a:pt x="16938" y="18913"/>
                  </a:lnTo>
                  <a:lnTo>
                    <a:pt x="17991" y="18211"/>
                  </a:lnTo>
                  <a:lnTo>
                    <a:pt x="18956" y="17465"/>
                  </a:lnTo>
                  <a:lnTo>
                    <a:pt x="19922" y="16719"/>
                  </a:lnTo>
                  <a:lnTo>
                    <a:pt x="20799" y="15973"/>
                  </a:lnTo>
                  <a:lnTo>
                    <a:pt x="21633" y="15183"/>
                  </a:lnTo>
                  <a:lnTo>
                    <a:pt x="23520" y="13559"/>
                  </a:lnTo>
                  <a:lnTo>
                    <a:pt x="25100" y="12419"/>
                  </a:lnTo>
                  <a:lnTo>
                    <a:pt x="26855" y="10839"/>
                  </a:lnTo>
                  <a:lnTo>
                    <a:pt x="28435" y="9259"/>
                  </a:lnTo>
                  <a:lnTo>
                    <a:pt x="30102" y="7460"/>
                  </a:lnTo>
                  <a:lnTo>
                    <a:pt x="30102" y="7416"/>
                  </a:lnTo>
                  <a:lnTo>
                    <a:pt x="31682" y="5354"/>
                  </a:lnTo>
                  <a:lnTo>
                    <a:pt x="33174" y="2984"/>
                  </a:lnTo>
                  <a:lnTo>
                    <a:pt x="34622" y="264"/>
                  </a:lnTo>
                  <a:lnTo>
                    <a:pt x="34666" y="176"/>
                  </a:lnTo>
                  <a:lnTo>
                    <a:pt x="34666" y="132"/>
                  </a:lnTo>
                  <a:lnTo>
                    <a:pt x="34622" y="88"/>
                  </a:lnTo>
                  <a:lnTo>
                    <a:pt x="34578" y="44"/>
                  </a:lnTo>
                  <a:lnTo>
                    <a:pt x="3449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5" name="Google Shape;3195;p126"/>
            <p:cNvSpPr/>
            <p:nvPr/>
          </p:nvSpPr>
          <p:spPr>
            <a:xfrm>
              <a:off x="5275600" y="2483950"/>
              <a:ext cx="133850" cy="74625"/>
            </a:xfrm>
            <a:custGeom>
              <a:avLst/>
              <a:gdLst/>
              <a:ahLst/>
              <a:cxnLst/>
              <a:rect l="l" t="t" r="r" b="b"/>
              <a:pathLst>
                <a:path w="5354" h="2985" extrusionOk="0">
                  <a:moveTo>
                    <a:pt x="5178" y="1"/>
                  </a:moveTo>
                  <a:lnTo>
                    <a:pt x="5091" y="45"/>
                  </a:lnTo>
                  <a:lnTo>
                    <a:pt x="88" y="2634"/>
                  </a:lnTo>
                  <a:lnTo>
                    <a:pt x="44" y="2677"/>
                  </a:lnTo>
                  <a:lnTo>
                    <a:pt x="0" y="2765"/>
                  </a:lnTo>
                  <a:lnTo>
                    <a:pt x="0" y="2809"/>
                  </a:lnTo>
                  <a:lnTo>
                    <a:pt x="0" y="2897"/>
                  </a:lnTo>
                  <a:lnTo>
                    <a:pt x="88" y="2941"/>
                  </a:lnTo>
                  <a:lnTo>
                    <a:pt x="176" y="2985"/>
                  </a:lnTo>
                  <a:lnTo>
                    <a:pt x="264" y="2985"/>
                  </a:lnTo>
                  <a:lnTo>
                    <a:pt x="5266" y="352"/>
                  </a:lnTo>
                  <a:lnTo>
                    <a:pt x="5310" y="308"/>
                  </a:lnTo>
                  <a:lnTo>
                    <a:pt x="5354" y="264"/>
                  </a:lnTo>
                  <a:lnTo>
                    <a:pt x="5354" y="176"/>
                  </a:lnTo>
                  <a:lnTo>
                    <a:pt x="5354" y="132"/>
                  </a:lnTo>
                  <a:lnTo>
                    <a:pt x="5310" y="45"/>
                  </a:lnTo>
                  <a:lnTo>
                    <a:pt x="5222" y="45"/>
                  </a:lnTo>
                  <a:lnTo>
                    <a:pt x="517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6" name="Google Shape;3196;p126"/>
            <p:cNvSpPr/>
            <p:nvPr/>
          </p:nvSpPr>
          <p:spPr>
            <a:xfrm>
              <a:off x="6505350" y="3574375"/>
              <a:ext cx="121800" cy="43900"/>
            </a:xfrm>
            <a:custGeom>
              <a:avLst/>
              <a:gdLst/>
              <a:ahLst/>
              <a:cxnLst/>
              <a:rect l="l" t="t" r="r" b="b"/>
              <a:pathLst>
                <a:path w="4872" h="1756" extrusionOk="0">
                  <a:moveTo>
                    <a:pt x="2721" y="352"/>
                  </a:moveTo>
                  <a:lnTo>
                    <a:pt x="3950" y="440"/>
                  </a:lnTo>
                  <a:lnTo>
                    <a:pt x="4432" y="1054"/>
                  </a:lnTo>
                  <a:lnTo>
                    <a:pt x="4081" y="1229"/>
                  </a:lnTo>
                  <a:lnTo>
                    <a:pt x="1931" y="1405"/>
                  </a:lnTo>
                  <a:lnTo>
                    <a:pt x="439" y="1405"/>
                  </a:lnTo>
                  <a:lnTo>
                    <a:pt x="703" y="659"/>
                  </a:lnTo>
                  <a:lnTo>
                    <a:pt x="2721" y="352"/>
                  </a:lnTo>
                  <a:close/>
                  <a:moveTo>
                    <a:pt x="2721" y="1"/>
                  </a:moveTo>
                  <a:lnTo>
                    <a:pt x="527" y="352"/>
                  </a:lnTo>
                  <a:lnTo>
                    <a:pt x="439" y="396"/>
                  </a:lnTo>
                  <a:lnTo>
                    <a:pt x="395" y="440"/>
                  </a:lnTo>
                  <a:lnTo>
                    <a:pt x="0" y="1493"/>
                  </a:lnTo>
                  <a:lnTo>
                    <a:pt x="0" y="1580"/>
                  </a:lnTo>
                  <a:lnTo>
                    <a:pt x="44" y="1668"/>
                  </a:lnTo>
                  <a:lnTo>
                    <a:pt x="88" y="1712"/>
                  </a:lnTo>
                  <a:lnTo>
                    <a:pt x="176" y="1712"/>
                  </a:lnTo>
                  <a:lnTo>
                    <a:pt x="1975" y="1756"/>
                  </a:lnTo>
                  <a:lnTo>
                    <a:pt x="4169" y="1580"/>
                  </a:lnTo>
                  <a:lnTo>
                    <a:pt x="4257" y="1580"/>
                  </a:lnTo>
                  <a:lnTo>
                    <a:pt x="4783" y="1273"/>
                  </a:lnTo>
                  <a:lnTo>
                    <a:pt x="4827" y="1229"/>
                  </a:lnTo>
                  <a:lnTo>
                    <a:pt x="4871" y="1142"/>
                  </a:lnTo>
                  <a:lnTo>
                    <a:pt x="4871" y="1054"/>
                  </a:lnTo>
                  <a:lnTo>
                    <a:pt x="4827" y="1010"/>
                  </a:lnTo>
                  <a:lnTo>
                    <a:pt x="4213" y="176"/>
                  </a:lnTo>
                  <a:lnTo>
                    <a:pt x="4125" y="132"/>
                  </a:lnTo>
                  <a:lnTo>
                    <a:pt x="4081" y="89"/>
                  </a:lnTo>
                  <a:lnTo>
                    <a:pt x="272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7" name="Google Shape;3197;p126"/>
            <p:cNvSpPr/>
            <p:nvPr/>
          </p:nvSpPr>
          <p:spPr>
            <a:xfrm>
              <a:off x="4039275" y="2169125"/>
              <a:ext cx="3006925" cy="2565925"/>
            </a:xfrm>
            <a:custGeom>
              <a:avLst/>
              <a:gdLst/>
              <a:ahLst/>
              <a:cxnLst/>
              <a:rect l="l" t="t" r="r" b="b"/>
              <a:pathLst>
                <a:path w="120277" h="102637" extrusionOk="0">
                  <a:moveTo>
                    <a:pt x="106586" y="0"/>
                  </a:moveTo>
                  <a:lnTo>
                    <a:pt x="106498" y="44"/>
                  </a:lnTo>
                  <a:lnTo>
                    <a:pt x="104172" y="2808"/>
                  </a:lnTo>
                  <a:lnTo>
                    <a:pt x="100355" y="7065"/>
                  </a:lnTo>
                  <a:lnTo>
                    <a:pt x="98512" y="7372"/>
                  </a:lnTo>
                  <a:lnTo>
                    <a:pt x="98468" y="7416"/>
                  </a:lnTo>
                  <a:lnTo>
                    <a:pt x="95967" y="9303"/>
                  </a:lnTo>
                  <a:lnTo>
                    <a:pt x="89560" y="14173"/>
                  </a:lnTo>
                  <a:lnTo>
                    <a:pt x="84997" y="16543"/>
                  </a:lnTo>
                  <a:lnTo>
                    <a:pt x="79292" y="18605"/>
                  </a:lnTo>
                  <a:lnTo>
                    <a:pt x="74334" y="20712"/>
                  </a:lnTo>
                  <a:lnTo>
                    <a:pt x="67620" y="23081"/>
                  </a:lnTo>
                  <a:lnTo>
                    <a:pt x="63364" y="24617"/>
                  </a:lnTo>
                  <a:lnTo>
                    <a:pt x="59151" y="25538"/>
                  </a:lnTo>
                  <a:lnTo>
                    <a:pt x="59107" y="25538"/>
                  </a:lnTo>
                  <a:lnTo>
                    <a:pt x="54017" y="27338"/>
                  </a:lnTo>
                  <a:lnTo>
                    <a:pt x="48664" y="28786"/>
                  </a:lnTo>
                  <a:lnTo>
                    <a:pt x="43661" y="30629"/>
                  </a:lnTo>
                  <a:lnTo>
                    <a:pt x="39010" y="31418"/>
                  </a:lnTo>
                  <a:lnTo>
                    <a:pt x="33920" y="32603"/>
                  </a:lnTo>
                  <a:lnTo>
                    <a:pt x="29795" y="32779"/>
                  </a:lnTo>
                  <a:lnTo>
                    <a:pt x="29707" y="32779"/>
                  </a:lnTo>
                  <a:lnTo>
                    <a:pt x="23169" y="35587"/>
                  </a:lnTo>
                  <a:lnTo>
                    <a:pt x="17508" y="37825"/>
                  </a:lnTo>
                  <a:lnTo>
                    <a:pt x="13603" y="37869"/>
                  </a:lnTo>
                  <a:lnTo>
                    <a:pt x="11892" y="36552"/>
                  </a:lnTo>
                  <a:lnTo>
                    <a:pt x="11848" y="36509"/>
                  </a:lnTo>
                  <a:lnTo>
                    <a:pt x="9785" y="35631"/>
                  </a:lnTo>
                  <a:lnTo>
                    <a:pt x="9654" y="35631"/>
                  </a:lnTo>
                  <a:lnTo>
                    <a:pt x="9610" y="35675"/>
                  </a:lnTo>
                  <a:lnTo>
                    <a:pt x="9566" y="35719"/>
                  </a:lnTo>
                  <a:lnTo>
                    <a:pt x="6802" y="42081"/>
                  </a:lnTo>
                  <a:lnTo>
                    <a:pt x="6802" y="42213"/>
                  </a:lnTo>
                  <a:lnTo>
                    <a:pt x="8337" y="50199"/>
                  </a:lnTo>
                  <a:lnTo>
                    <a:pt x="8864" y="55333"/>
                  </a:lnTo>
                  <a:lnTo>
                    <a:pt x="9478" y="61608"/>
                  </a:lnTo>
                  <a:lnTo>
                    <a:pt x="7284" y="64021"/>
                  </a:lnTo>
                  <a:lnTo>
                    <a:pt x="7240" y="64109"/>
                  </a:lnTo>
                  <a:lnTo>
                    <a:pt x="6758" y="67839"/>
                  </a:lnTo>
                  <a:lnTo>
                    <a:pt x="5266" y="69463"/>
                  </a:lnTo>
                  <a:lnTo>
                    <a:pt x="5222" y="69507"/>
                  </a:lnTo>
                  <a:lnTo>
                    <a:pt x="4432" y="72359"/>
                  </a:lnTo>
                  <a:lnTo>
                    <a:pt x="2984" y="76001"/>
                  </a:lnTo>
                  <a:lnTo>
                    <a:pt x="1755" y="79423"/>
                  </a:lnTo>
                  <a:lnTo>
                    <a:pt x="570" y="82539"/>
                  </a:lnTo>
                  <a:lnTo>
                    <a:pt x="570" y="82583"/>
                  </a:lnTo>
                  <a:lnTo>
                    <a:pt x="44" y="86181"/>
                  </a:lnTo>
                  <a:lnTo>
                    <a:pt x="44" y="86225"/>
                  </a:lnTo>
                  <a:lnTo>
                    <a:pt x="0" y="89340"/>
                  </a:lnTo>
                  <a:lnTo>
                    <a:pt x="132" y="92324"/>
                  </a:lnTo>
                  <a:lnTo>
                    <a:pt x="132" y="92368"/>
                  </a:lnTo>
                  <a:lnTo>
                    <a:pt x="176" y="92456"/>
                  </a:lnTo>
                  <a:lnTo>
                    <a:pt x="263" y="92500"/>
                  </a:lnTo>
                  <a:lnTo>
                    <a:pt x="307" y="92500"/>
                  </a:lnTo>
                  <a:lnTo>
                    <a:pt x="395" y="92456"/>
                  </a:lnTo>
                  <a:lnTo>
                    <a:pt x="439" y="92412"/>
                  </a:lnTo>
                  <a:lnTo>
                    <a:pt x="483" y="92368"/>
                  </a:lnTo>
                  <a:lnTo>
                    <a:pt x="483" y="92324"/>
                  </a:lnTo>
                  <a:lnTo>
                    <a:pt x="351" y="89340"/>
                  </a:lnTo>
                  <a:lnTo>
                    <a:pt x="395" y="86225"/>
                  </a:lnTo>
                  <a:lnTo>
                    <a:pt x="922" y="82627"/>
                  </a:lnTo>
                  <a:lnTo>
                    <a:pt x="2062" y="79555"/>
                  </a:lnTo>
                  <a:lnTo>
                    <a:pt x="3335" y="76132"/>
                  </a:lnTo>
                  <a:lnTo>
                    <a:pt x="4739" y="72490"/>
                  </a:lnTo>
                  <a:lnTo>
                    <a:pt x="4739" y="72447"/>
                  </a:lnTo>
                  <a:lnTo>
                    <a:pt x="5529" y="69638"/>
                  </a:lnTo>
                  <a:lnTo>
                    <a:pt x="7065" y="68015"/>
                  </a:lnTo>
                  <a:lnTo>
                    <a:pt x="7109" y="67927"/>
                  </a:lnTo>
                  <a:lnTo>
                    <a:pt x="7591" y="64241"/>
                  </a:lnTo>
                  <a:lnTo>
                    <a:pt x="9785" y="61784"/>
                  </a:lnTo>
                  <a:lnTo>
                    <a:pt x="9829" y="61740"/>
                  </a:lnTo>
                  <a:lnTo>
                    <a:pt x="9829" y="61652"/>
                  </a:lnTo>
                  <a:lnTo>
                    <a:pt x="9215" y="55289"/>
                  </a:lnTo>
                  <a:lnTo>
                    <a:pt x="8688" y="50155"/>
                  </a:lnTo>
                  <a:lnTo>
                    <a:pt x="7153" y="42169"/>
                  </a:lnTo>
                  <a:lnTo>
                    <a:pt x="9829" y="36026"/>
                  </a:lnTo>
                  <a:lnTo>
                    <a:pt x="11716" y="36816"/>
                  </a:lnTo>
                  <a:lnTo>
                    <a:pt x="13427" y="38220"/>
                  </a:lnTo>
                  <a:lnTo>
                    <a:pt x="13559" y="38220"/>
                  </a:lnTo>
                  <a:lnTo>
                    <a:pt x="17552" y="38176"/>
                  </a:lnTo>
                  <a:lnTo>
                    <a:pt x="17596" y="38176"/>
                  </a:lnTo>
                  <a:lnTo>
                    <a:pt x="23301" y="35938"/>
                  </a:lnTo>
                  <a:lnTo>
                    <a:pt x="29839" y="33130"/>
                  </a:lnTo>
                  <a:lnTo>
                    <a:pt x="33964" y="32954"/>
                  </a:lnTo>
                  <a:lnTo>
                    <a:pt x="34007" y="32954"/>
                  </a:lnTo>
                  <a:lnTo>
                    <a:pt x="39098" y="31769"/>
                  </a:lnTo>
                  <a:lnTo>
                    <a:pt x="43749" y="30980"/>
                  </a:lnTo>
                  <a:lnTo>
                    <a:pt x="43793" y="30980"/>
                  </a:lnTo>
                  <a:lnTo>
                    <a:pt x="48751" y="29137"/>
                  </a:lnTo>
                  <a:lnTo>
                    <a:pt x="54105" y="27645"/>
                  </a:lnTo>
                  <a:lnTo>
                    <a:pt x="59239" y="25889"/>
                  </a:lnTo>
                  <a:lnTo>
                    <a:pt x="63451" y="24968"/>
                  </a:lnTo>
                  <a:lnTo>
                    <a:pt x="63495" y="24968"/>
                  </a:lnTo>
                  <a:lnTo>
                    <a:pt x="67752" y="23432"/>
                  </a:lnTo>
                  <a:lnTo>
                    <a:pt x="74465" y="21063"/>
                  </a:lnTo>
                  <a:lnTo>
                    <a:pt x="79424" y="18956"/>
                  </a:lnTo>
                  <a:lnTo>
                    <a:pt x="85128" y="16850"/>
                  </a:lnTo>
                  <a:lnTo>
                    <a:pt x="89736" y="14437"/>
                  </a:lnTo>
                  <a:lnTo>
                    <a:pt x="89780" y="14437"/>
                  </a:lnTo>
                  <a:lnTo>
                    <a:pt x="96186" y="9566"/>
                  </a:lnTo>
                  <a:lnTo>
                    <a:pt x="98643" y="7723"/>
                  </a:lnTo>
                  <a:lnTo>
                    <a:pt x="100486" y="7372"/>
                  </a:lnTo>
                  <a:lnTo>
                    <a:pt x="100574" y="7328"/>
                  </a:lnTo>
                  <a:lnTo>
                    <a:pt x="104436" y="3072"/>
                  </a:lnTo>
                  <a:lnTo>
                    <a:pt x="106674" y="351"/>
                  </a:lnTo>
                  <a:lnTo>
                    <a:pt x="112334" y="1711"/>
                  </a:lnTo>
                  <a:lnTo>
                    <a:pt x="112949" y="3554"/>
                  </a:lnTo>
                  <a:lnTo>
                    <a:pt x="116547" y="18386"/>
                  </a:lnTo>
                  <a:lnTo>
                    <a:pt x="116371" y="30409"/>
                  </a:lnTo>
                  <a:lnTo>
                    <a:pt x="116371" y="30453"/>
                  </a:lnTo>
                  <a:lnTo>
                    <a:pt x="118741" y="38439"/>
                  </a:lnTo>
                  <a:lnTo>
                    <a:pt x="117600" y="42213"/>
                  </a:lnTo>
                  <a:lnTo>
                    <a:pt x="116942" y="44934"/>
                  </a:lnTo>
                  <a:lnTo>
                    <a:pt x="116942" y="44977"/>
                  </a:lnTo>
                  <a:lnTo>
                    <a:pt x="116810" y="48268"/>
                  </a:lnTo>
                  <a:lnTo>
                    <a:pt x="116810" y="48356"/>
                  </a:lnTo>
                  <a:lnTo>
                    <a:pt x="119926" y="54982"/>
                  </a:lnTo>
                  <a:lnTo>
                    <a:pt x="119662" y="55991"/>
                  </a:lnTo>
                  <a:lnTo>
                    <a:pt x="118697" y="56518"/>
                  </a:lnTo>
                  <a:lnTo>
                    <a:pt x="118653" y="56518"/>
                  </a:lnTo>
                  <a:lnTo>
                    <a:pt x="115889" y="58580"/>
                  </a:lnTo>
                  <a:lnTo>
                    <a:pt x="113519" y="60511"/>
                  </a:lnTo>
                  <a:lnTo>
                    <a:pt x="109614" y="64197"/>
                  </a:lnTo>
                  <a:lnTo>
                    <a:pt x="109570" y="64241"/>
                  </a:lnTo>
                  <a:lnTo>
                    <a:pt x="104304" y="75562"/>
                  </a:lnTo>
                  <a:lnTo>
                    <a:pt x="100750" y="78634"/>
                  </a:lnTo>
                  <a:lnTo>
                    <a:pt x="98468" y="80828"/>
                  </a:lnTo>
                  <a:lnTo>
                    <a:pt x="91184" y="82978"/>
                  </a:lnTo>
                  <a:lnTo>
                    <a:pt x="87805" y="83417"/>
                  </a:lnTo>
                  <a:lnTo>
                    <a:pt x="87761" y="83417"/>
                  </a:lnTo>
                  <a:lnTo>
                    <a:pt x="84163" y="84470"/>
                  </a:lnTo>
                  <a:lnTo>
                    <a:pt x="84075" y="84514"/>
                  </a:lnTo>
                  <a:lnTo>
                    <a:pt x="82846" y="86006"/>
                  </a:lnTo>
                  <a:lnTo>
                    <a:pt x="82846" y="86049"/>
                  </a:lnTo>
                  <a:lnTo>
                    <a:pt x="81311" y="88858"/>
                  </a:lnTo>
                  <a:lnTo>
                    <a:pt x="78853" y="91008"/>
                  </a:lnTo>
                  <a:lnTo>
                    <a:pt x="74202" y="91885"/>
                  </a:lnTo>
                  <a:lnTo>
                    <a:pt x="74158" y="91929"/>
                  </a:lnTo>
                  <a:lnTo>
                    <a:pt x="70560" y="93948"/>
                  </a:lnTo>
                  <a:lnTo>
                    <a:pt x="70516" y="93992"/>
                  </a:lnTo>
                  <a:lnTo>
                    <a:pt x="68629" y="96668"/>
                  </a:lnTo>
                  <a:lnTo>
                    <a:pt x="65207" y="97239"/>
                  </a:lnTo>
                  <a:lnTo>
                    <a:pt x="63671" y="96932"/>
                  </a:lnTo>
                  <a:lnTo>
                    <a:pt x="62003" y="96932"/>
                  </a:lnTo>
                  <a:lnTo>
                    <a:pt x="58098" y="97985"/>
                  </a:lnTo>
                  <a:lnTo>
                    <a:pt x="52481" y="99038"/>
                  </a:lnTo>
                  <a:lnTo>
                    <a:pt x="51252" y="98862"/>
                  </a:lnTo>
                  <a:lnTo>
                    <a:pt x="48005" y="98424"/>
                  </a:lnTo>
                  <a:lnTo>
                    <a:pt x="44451" y="97590"/>
                  </a:lnTo>
                  <a:lnTo>
                    <a:pt x="43398" y="95966"/>
                  </a:lnTo>
                  <a:lnTo>
                    <a:pt x="43398" y="95922"/>
                  </a:lnTo>
                  <a:lnTo>
                    <a:pt x="41160" y="93158"/>
                  </a:lnTo>
                  <a:lnTo>
                    <a:pt x="41160" y="92368"/>
                  </a:lnTo>
                  <a:lnTo>
                    <a:pt x="41160" y="90832"/>
                  </a:lnTo>
                  <a:lnTo>
                    <a:pt x="42038" y="88989"/>
                  </a:lnTo>
                  <a:lnTo>
                    <a:pt x="43617" y="86971"/>
                  </a:lnTo>
                  <a:lnTo>
                    <a:pt x="46645" y="85391"/>
                  </a:lnTo>
                  <a:lnTo>
                    <a:pt x="46689" y="85303"/>
                  </a:lnTo>
                  <a:lnTo>
                    <a:pt x="47215" y="84426"/>
                  </a:lnTo>
                  <a:lnTo>
                    <a:pt x="48005" y="82671"/>
                  </a:lnTo>
                  <a:lnTo>
                    <a:pt x="49015" y="80915"/>
                  </a:lnTo>
                  <a:lnTo>
                    <a:pt x="50550" y="78897"/>
                  </a:lnTo>
                  <a:lnTo>
                    <a:pt x="50550" y="78853"/>
                  </a:lnTo>
                  <a:lnTo>
                    <a:pt x="51296" y="77537"/>
                  </a:lnTo>
                  <a:lnTo>
                    <a:pt x="51296" y="77449"/>
                  </a:lnTo>
                  <a:lnTo>
                    <a:pt x="51428" y="76527"/>
                  </a:lnTo>
                  <a:lnTo>
                    <a:pt x="51428" y="76484"/>
                  </a:lnTo>
                  <a:lnTo>
                    <a:pt x="51340" y="75035"/>
                  </a:lnTo>
                  <a:lnTo>
                    <a:pt x="52042" y="70691"/>
                  </a:lnTo>
                  <a:lnTo>
                    <a:pt x="55684" y="63846"/>
                  </a:lnTo>
                  <a:lnTo>
                    <a:pt x="58405" y="60028"/>
                  </a:lnTo>
                  <a:lnTo>
                    <a:pt x="61213" y="58361"/>
                  </a:lnTo>
                  <a:lnTo>
                    <a:pt x="65163" y="56606"/>
                  </a:lnTo>
                  <a:lnTo>
                    <a:pt x="65207" y="56562"/>
                  </a:lnTo>
                  <a:lnTo>
                    <a:pt x="68761" y="52832"/>
                  </a:lnTo>
                  <a:lnTo>
                    <a:pt x="77844" y="45811"/>
                  </a:lnTo>
                  <a:lnTo>
                    <a:pt x="82452" y="41950"/>
                  </a:lnTo>
                  <a:lnTo>
                    <a:pt x="89121" y="38308"/>
                  </a:lnTo>
                  <a:lnTo>
                    <a:pt x="93553" y="38088"/>
                  </a:lnTo>
                  <a:lnTo>
                    <a:pt x="93597" y="38088"/>
                  </a:lnTo>
                  <a:lnTo>
                    <a:pt x="105708" y="31726"/>
                  </a:lnTo>
                  <a:lnTo>
                    <a:pt x="105796" y="31682"/>
                  </a:lnTo>
                  <a:lnTo>
                    <a:pt x="105796" y="31594"/>
                  </a:lnTo>
                  <a:lnTo>
                    <a:pt x="106454" y="27820"/>
                  </a:lnTo>
                  <a:lnTo>
                    <a:pt x="106454" y="27776"/>
                  </a:lnTo>
                  <a:lnTo>
                    <a:pt x="106235" y="24705"/>
                  </a:lnTo>
                  <a:lnTo>
                    <a:pt x="106410" y="21545"/>
                  </a:lnTo>
                  <a:lnTo>
                    <a:pt x="106366" y="21458"/>
                  </a:lnTo>
                  <a:lnTo>
                    <a:pt x="104875" y="19395"/>
                  </a:lnTo>
                  <a:lnTo>
                    <a:pt x="104787" y="19351"/>
                  </a:lnTo>
                  <a:lnTo>
                    <a:pt x="100574" y="18035"/>
                  </a:lnTo>
                  <a:lnTo>
                    <a:pt x="99126" y="17421"/>
                  </a:lnTo>
                  <a:lnTo>
                    <a:pt x="95089" y="15841"/>
                  </a:lnTo>
                  <a:lnTo>
                    <a:pt x="95001" y="15841"/>
                  </a:lnTo>
                  <a:lnTo>
                    <a:pt x="94958" y="15885"/>
                  </a:lnTo>
                  <a:lnTo>
                    <a:pt x="91447" y="18342"/>
                  </a:lnTo>
                  <a:lnTo>
                    <a:pt x="83461" y="23915"/>
                  </a:lnTo>
                  <a:lnTo>
                    <a:pt x="79687" y="25100"/>
                  </a:lnTo>
                  <a:lnTo>
                    <a:pt x="76352" y="24705"/>
                  </a:lnTo>
                  <a:lnTo>
                    <a:pt x="76264" y="24705"/>
                  </a:lnTo>
                  <a:lnTo>
                    <a:pt x="70823" y="26767"/>
                  </a:lnTo>
                  <a:lnTo>
                    <a:pt x="65119" y="28654"/>
                  </a:lnTo>
                  <a:lnTo>
                    <a:pt x="61126" y="30146"/>
                  </a:lnTo>
                  <a:lnTo>
                    <a:pt x="56518" y="31769"/>
                  </a:lnTo>
                  <a:lnTo>
                    <a:pt x="51428" y="33569"/>
                  </a:lnTo>
                  <a:lnTo>
                    <a:pt x="47435" y="35017"/>
                  </a:lnTo>
                  <a:lnTo>
                    <a:pt x="47391" y="35017"/>
                  </a:lnTo>
                  <a:lnTo>
                    <a:pt x="42784" y="37474"/>
                  </a:lnTo>
                  <a:lnTo>
                    <a:pt x="38922" y="38571"/>
                  </a:lnTo>
                  <a:lnTo>
                    <a:pt x="35236" y="39800"/>
                  </a:lnTo>
                  <a:lnTo>
                    <a:pt x="31594" y="40721"/>
                  </a:lnTo>
                  <a:lnTo>
                    <a:pt x="31550" y="40721"/>
                  </a:lnTo>
                  <a:lnTo>
                    <a:pt x="27381" y="43529"/>
                  </a:lnTo>
                  <a:lnTo>
                    <a:pt x="27338" y="43573"/>
                  </a:lnTo>
                  <a:lnTo>
                    <a:pt x="24398" y="47479"/>
                  </a:lnTo>
                  <a:lnTo>
                    <a:pt x="24354" y="47479"/>
                  </a:lnTo>
                  <a:lnTo>
                    <a:pt x="22730" y="50550"/>
                  </a:lnTo>
                  <a:lnTo>
                    <a:pt x="21589" y="53490"/>
                  </a:lnTo>
                  <a:lnTo>
                    <a:pt x="19659" y="56255"/>
                  </a:lnTo>
                  <a:lnTo>
                    <a:pt x="19615" y="56342"/>
                  </a:lnTo>
                  <a:lnTo>
                    <a:pt x="18167" y="68936"/>
                  </a:lnTo>
                  <a:lnTo>
                    <a:pt x="18167" y="68980"/>
                  </a:lnTo>
                  <a:lnTo>
                    <a:pt x="18562" y="76176"/>
                  </a:lnTo>
                  <a:lnTo>
                    <a:pt x="18210" y="77975"/>
                  </a:lnTo>
                  <a:lnTo>
                    <a:pt x="17552" y="80301"/>
                  </a:lnTo>
                  <a:lnTo>
                    <a:pt x="16367" y="82012"/>
                  </a:lnTo>
                  <a:lnTo>
                    <a:pt x="14919" y="83987"/>
                  </a:lnTo>
                  <a:lnTo>
                    <a:pt x="13427" y="84557"/>
                  </a:lnTo>
                  <a:lnTo>
                    <a:pt x="13340" y="84601"/>
                  </a:lnTo>
                  <a:lnTo>
                    <a:pt x="13296" y="84645"/>
                  </a:lnTo>
                  <a:lnTo>
                    <a:pt x="12330" y="86795"/>
                  </a:lnTo>
                  <a:lnTo>
                    <a:pt x="12330" y="86839"/>
                  </a:lnTo>
                  <a:lnTo>
                    <a:pt x="11716" y="89209"/>
                  </a:lnTo>
                  <a:lnTo>
                    <a:pt x="11716" y="89253"/>
                  </a:lnTo>
                  <a:lnTo>
                    <a:pt x="12418" y="95571"/>
                  </a:lnTo>
                  <a:lnTo>
                    <a:pt x="13559" y="102505"/>
                  </a:lnTo>
                  <a:lnTo>
                    <a:pt x="13603" y="102592"/>
                  </a:lnTo>
                  <a:lnTo>
                    <a:pt x="13735" y="102636"/>
                  </a:lnTo>
                  <a:lnTo>
                    <a:pt x="13822" y="102636"/>
                  </a:lnTo>
                  <a:lnTo>
                    <a:pt x="13866" y="102548"/>
                  </a:lnTo>
                  <a:lnTo>
                    <a:pt x="13910" y="102505"/>
                  </a:lnTo>
                  <a:lnTo>
                    <a:pt x="13910" y="102417"/>
                  </a:lnTo>
                  <a:lnTo>
                    <a:pt x="12769" y="95484"/>
                  </a:lnTo>
                  <a:lnTo>
                    <a:pt x="12067" y="89253"/>
                  </a:lnTo>
                  <a:lnTo>
                    <a:pt x="12682" y="86927"/>
                  </a:lnTo>
                  <a:lnTo>
                    <a:pt x="13603" y="84865"/>
                  </a:lnTo>
                  <a:lnTo>
                    <a:pt x="15095" y="84294"/>
                  </a:lnTo>
                  <a:lnTo>
                    <a:pt x="15183" y="84250"/>
                  </a:lnTo>
                  <a:lnTo>
                    <a:pt x="16675" y="82188"/>
                  </a:lnTo>
                  <a:lnTo>
                    <a:pt x="17859" y="80477"/>
                  </a:lnTo>
                  <a:lnTo>
                    <a:pt x="17859" y="80433"/>
                  </a:lnTo>
                  <a:lnTo>
                    <a:pt x="18562" y="78063"/>
                  </a:lnTo>
                  <a:lnTo>
                    <a:pt x="18913" y="76220"/>
                  </a:lnTo>
                  <a:lnTo>
                    <a:pt x="18913" y="76176"/>
                  </a:lnTo>
                  <a:lnTo>
                    <a:pt x="18518" y="68980"/>
                  </a:lnTo>
                  <a:lnTo>
                    <a:pt x="19966" y="56430"/>
                  </a:lnTo>
                  <a:lnTo>
                    <a:pt x="21853" y="53666"/>
                  </a:lnTo>
                  <a:lnTo>
                    <a:pt x="21896" y="53622"/>
                  </a:lnTo>
                  <a:lnTo>
                    <a:pt x="23081" y="50682"/>
                  </a:lnTo>
                  <a:lnTo>
                    <a:pt x="24661" y="47654"/>
                  </a:lnTo>
                  <a:lnTo>
                    <a:pt x="27601" y="43837"/>
                  </a:lnTo>
                  <a:lnTo>
                    <a:pt x="31726" y="41072"/>
                  </a:lnTo>
                  <a:lnTo>
                    <a:pt x="35324" y="40107"/>
                  </a:lnTo>
                  <a:lnTo>
                    <a:pt x="39054" y="38922"/>
                  </a:lnTo>
                  <a:lnTo>
                    <a:pt x="42871" y="37825"/>
                  </a:lnTo>
                  <a:lnTo>
                    <a:pt x="42915" y="37781"/>
                  </a:lnTo>
                  <a:lnTo>
                    <a:pt x="47567" y="35368"/>
                  </a:lnTo>
                  <a:lnTo>
                    <a:pt x="51560" y="33920"/>
                  </a:lnTo>
                  <a:lnTo>
                    <a:pt x="56650" y="32077"/>
                  </a:lnTo>
                  <a:lnTo>
                    <a:pt x="61213" y="30453"/>
                  </a:lnTo>
                  <a:lnTo>
                    <a:pt x="65250" y="29005"/>
                  </a:lnTo>
                  <a:lnTo>
                    <a:pt x="70911" y="27074"/>
                  </a:lnTo>
                  <a:lnTo>
                    <a:pt x="76352" y="25056"/>
                  </a:lnTo>
                  <a:lnTo>
                    <a:pt x="79687" y="25451"/>
                  </a:lnTo>
                  <a:lnTo>
                    <a:pt x="79731" y="25451"/>
                  </a:lnTo>
                  <a:lnTo>
                    <a:pt x="83592" y="24266"/>
                  </a:lnTo>
                  <a:lnTo>
                    <a:pt x="83680" y="24222"/>
                  </a:lnTo>
                  <a:lnTo>
                    <a:pt x="91623" y="18649"/>
                  </a:lnTo>
                  <a:lnTo>
                    <a:pt x="95045" y="16236"/>
                  </a:lnTo>
                  <a:lnTo>
                    <a:pt x="98995" y="17772"/>
                  </a:lnTo>
                  <a:lnTo>
                    <a:pt x="100443" y="18342"/>
                  </a:lnTo>
                  <a:lnTo>
                    <a:pt x="104655" y="19658"/>
                  </a:lnTo>
                  <a:lnTo>
                    <a:pt x="106059" y="21589"/>
                  </a:lnTo>
                  <a:lnTo>
                    <a:pt x="105884" y="24705"/>
                  </a:lnTo>
                  <a:lnTo>
                    <a:pt x="106103" y="27776"/>
                  </a:lnTo>
                  <a:lnTo>
                    <a:pt x="105489" y="31462"/>
                  </a:lnTo>
                  <a:lnTo>
                    <a:pt x="93466" y="37737"/>
                  </a:lnTo>
                  <a:lnTo>
                    <a:pt x="89078" y="37957"/>
                  </a:lnTo>
                  <a:lnTo>
                    <a:pt x="88990" y="38000"/>
                  </a:lnTo>
                  <a:lnTo>
                    <a:pt x="82276" y="41643"/>
                  </a:lnTo>
                  <a:lnTo>
                    <a:pt x="82276" y="41686"/>
                  </a:lnTo>
                  <a:lnTo>
                    <a:pt x="77625" y="45504"/>
                  </a:lnTo>
                  <a:lnTo>
                    <a:pt x="68541" y="52569"/>
                  </a:lnTo>
                  <a:lnTo>
                    <a:pt x="68498" y="52569"/>
                  </a:lnTo>
                  <a:lnTo>
                    <a:pt x="64987" y="56299"/>
                  </a:lnTo>
                  <a:lnTo>
                    <a:pt x="61082" y="58010"/>
                  </a:lnTo>
                  <a:lnTo>
                    <a:pt x="61038" y="58054"/>
                  </a:lnTo>
                  <a:lnTo>
                    <a:pt x="58186" y="59765"/>
                  </a:lnTo>
                  <a:lnTo>
                    <a:pt x="58142" y="59809"/>
                  </a:lnTo>
                  <a:lnTo>
                    <a:pt x="55377" y="63670"/>
                  </a:lnTo>
                  <a:lnTo>
                    <a:pt x="51735" y="70560"/>
                  </a:lnTo>
                  <a:lnTo>
                    <a:pt x="51691" y="70604"/>
                  </a:lnTo>
                  <a:lnTo>
                    <a:pt x="50989" y="74992"/>
                  </a:lnTo>
                  <a:lnTo>
                    <a:pt x="50989" y="75035"/>
                  </a:lnTo>
                  <a:lnTo>
                    <a:pt x="51077" y="76484"/>
                  </a:lnTo>
                  <a:lnTo>
                    <a:pt x="50945" y="77361"/>
                  </a:lnTo>
                  <a:lnTo>
                    <a:pt x="50243" y="78678"/>
                  </a:lnTo>
                  <a:lnTo>
                    <a:pt x="48707" y="80696"/>
                  </a:lnTo>
                  <a:lnTo>
                    <a:pt x="48707" y="80740"/>
                  </a:lnTo>
                  <a:lnTo>
                    <a:pt x="47698" y="82495"/>
                  </a:lnTo>
                  <a:lnTo>
                    <a:pt x="46908" y="84250"/>
                  </a:lnTo>
                  <a:lnTo>
                    <a:pt x="46426" y="85084"/>
                  </a:lnTo>
                  <a:lnTo>
                    <a:pt x="43442" y="86708"/>
                  </a:lnTo>
                  <a:lnTo>
                    <a:pt x="43354" y="86752"/>
                  </a:lnTo>
                  <a:lnTo>
                    <a:pt x="41774" y="88814"/>
                  </a:lnTo>
                  <a:lnTo>
                    <a:pt x="41730" y="88814"/>
                  </a:lnTo>
                  <a:lnTo>
                    <a:pt x="40809" y="90745"/>
                  </a:lnTo>
                  <a:lnTo>
                    <a:pt x="40809" y="90832"/>
                  </a:lnTo>
                  <a:lnTo>
                    <a:pt x="40809" y="92368"/>
                  </a:lnTo>
                  <a:lnTo>
                    <a:pt x="40809" y="93202"/>
                  </a:lnTo>
                  <a:lnTo>
                    <a:pt x="40853" y="93334"/>
                  </a:lnTo>
                  <a:lnTo>
                    <a:pt x="43091" y="96142"/>
                  </a:lnTo>
                  <a:lnTo>
                    <a:pt x="44188" y="97809"/>
                  </a:lnTo>
                  <a:lnTo>
                    <a:pt x="44275" y="97897"/>
                  </a:lnTo>
                  <a:lnTo>
                    <a:pt x="47918" y="98731"/>
                  </a:lnTo>
                  <a:lnTo>
                    <a:pt x="51209" y="99170"/>
                  </a:lnTo>
                  <a:lnTo>
                    <a:pt x="52437" y="99389"/>
                  </a:lnTo>
                  <a:lnTo>
                    <a:pt x="52481" y="99389"/>
                  </a:lnTo>
                  <a:lnTo>
                    <a:pt x="58186" y="98292"/>
                  </a:lnTo>
                  <a:lnTo>
                    <a:pt x="62091" y="97283"/>
                  </a:lnTo>
                  <a:lnTo>
                    <a:pt x="63627" y="97283"/>
                  </a:lnTo>
                  <a:lnTo>
                    <a:pt x="65163" y="97590"/>
                  </a:lnTo>
                  <a:lnTo>
                    <a:pt x="65250" y="97590"/>
                  </a:lnTo>
                  <a:lnTo>
                    <a:pt x="68761" y="97019"/>
                  </a:lnTo>
                  <a:lnTo>
                    <a:pt x="68805" y="96976"/>
                  </a:lnTo>
                  <a:lnTo>
                    <a:pt x="68892" y="96932"/>
                  </a:lnTo>
                  <a:lnTo>
                    <a:pt x="70779" y="94211"/>
                  </a:lnTo>
                  <a:lnTo>
                    <a:pt x="74334" y="92237"/>
                  </a:lnTo>
                  <a:lnTo>
                    <a:pt x="78941" y="91359"/>
                  </a:lnTo>
                  <a:lnTo>
                    <a:pt x="79029" y="91315"/>
                  </a:lnTo>
                  <a:lnTo>
                    <a:pt x="81574" y="89121"/>
                  </a:lnTo>
                  <a:lnTo>
                    <a:pt x="81618" y="89077"/>
                  </a:lnTo>
                  <a:lnTo>
                    <a:pt x="83110" y="86225"/>
                  </a:lnTo>
                  <a:lnTo>
                    <a:pt x="84295" y="84777"/>
                  </a:lnTo>
                  <a:lnTo>
                    <a:pt x="87849" y="83768"/>
                  </a:lnTo>
                  <a:lnTo>
                    <a:pt x="91228" y="83329"/>
                  </a:lnTo>
                  <a:lnTo>
                    <a:pt x="91272" y="83285"/>
                  </a:lnTo>
                  <a:lnTo>
                    <a:pt x="98600" y="81135"/>
                  </a:lnTo>
                  <a:lnTo>
                    <a:pt x="98643" y="81091"/>
                  </a:lnTo>
                  <a:lnTo>
                    <a:pt x="100969" y="78897"/>
                  </a:lnTo>
                  <a:lnTo>
                    <a:pt x="104567" y="75781"/>
                  </a:lnTo>
                  <a:lnTo>
                    <a:pt x="104611" y="75738"/>
                  </a:lnTo>
                  <a:lnTo>
                    <a:pt x="109877" y="64416"/>
                  </a:lnTo>
                  <a:lnTo>
                    <a:pt x="113738" y="60774"/>
                  </a:lnTo>
                  <a:lnTo>
                    <a:pt x="116064" y="58844"/>
                  </a:lnTo>
                  <a:lnTo>
                    <a:pt x="118872" y="56825"/>
                  </a:lnTo>
                  <a:lnTo>
                    <a:pt x="119882" y="56255"/>
                  </a:lnTo>
                  <a:lnTo>
                    <a:pt x="119926" y="56211"/>
                  </a:lnTo>
                  <a:lnTo>
                    <a:pt x="119969" y="56167"/>
                  </a:lnTo>
                  <a:lnTo>
                    <a:pt x="120277" y="54982"/>
                  </a:lnTo>
                  <a:lnTo>
                    <a:pt x="120277" y="54894"/>
                  </a:lnTo>
                  <a:lnTo>
                    <a:pt x="117161" y="48225"/>
                  </a:lnTo>
                  <a:lnTo>
                    <a:pt x="117293" y="44977"/>
                  </a:lnTo>
                  <a:lnTo>
                    <a:pt x="117907" y="42301"/>
                  </a:lnTo>
                  <a:lnTo>
                    <a:pt x="119092" y="38483"/>
                  </a:lnTo>
                  <a:lnTo>
                    <a:pt x="119136" y="38395"/>
                  </a:lnTo>
                  <a:lnTo>
                    <a:pt x="116722" y="30409"/>
                  </a:lnTo>
                  <a:lnTo>
                    <a:pt x="116898" y="18342"/>
                  </a:lnTo>
                  <a:lnTo>
                    <a:pt x="116898" y="18298"/>
                  </a:lnTo>
                  <a:lnTo>
                    <a:pt x="113300" y="3467"/>
                  </a:lnTo>
                  <a:lnTo>
                    <a:pt x="112597" y="1536"/>
                  </a:lnTo>
                  <a:lnTo>
                    <a:pt x="112554" y="1448"/>
                  </a:lnTo>
                  <a:lnTo>
                    <a:pt x="112510" y="1404"/>
                  </a:lnTo>
                  <a:lnTo>
                    <a:pt x="10667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8" name="Google Shape;3198;p126"/>
            <p:cNvSpPr/>
            <p:nvPr/>
          </p:nvSpPr>
          <p:spPr>
            <a:xfrm>
              <a:off x="4836800" y="3535975"/>
              <a:ext cx="125075" cy="1464550"/>
            </a:xfrm>
            <a:custGeom>
              <a:avLst/>
              <a:gdLst/>
              <a:ahLst/>
              <a:cxnLst/>
              <a:rect l="l" t="t" r="r" b="b"/>
              <a:pathLst>
                <a:path w="5003" h="58582" extrusionOk="0">
                  <a:moveTo>
                    <a:pt x="2106" y="1"/>
                  </a:moveTo>
                  <a:lnTo>
                    <a:pt x="2063" y="45"/>
                  </a:lnTo>
                  <a:lnTo>
                    <a:pt x="2019" y="133"/>
                  </a:lnTo>
                  <a:lnTo>
                    <a:pt x="2019" y="220"/>
                  </a:lnTo>
                  <a:lnTo>
                    <a:pt x="2019" y="308"/>
                  </a:lnTo>
                  <a:lnTo>
                    <a:pt x="2721" y="2985"/>
                  </a:lnTo>
                  <a:lnTo>
                    <a:pt x="3335" y="5837"/>
                  </a:lnTo>
                  <a:lnTo>
                    <a:pt x="4257" y="9435"/>
                  </a:lnTo>
                  <a:lnTo>
                    <a:pt x="4564" y="11717"/>
                  </a:lnTo>
                  <a:lnTo>
                    <a:pt x="4652" y="14394"/>
                  </a:lnTo>
                  <a:lnTo>
                    <a:pt x="4520" y="17070"/>
                  </a:lnTo>
                  <a:lnTo>
                    <a:pt x="4388" y="19221"/>
                  </a:lnTo>
                  <a:lnTo>
                    <a:pt x="4300" y="20537"/>
                  </a:lnTo>
                  <a:lnTo>
                    <a:pt x="3993" y="24223"/>
                  </a:lnTo>
                  <a:lnTo>
                    <a:pt x="4037" y="26505"/>
                  </a:lnTo>
                  <a:lnTo>
                    <a:pt x="3598" y="30893"/>
                  </a:lnTo>
                  <a:lnTo>
                    <a:pt x="3247" y="33613"/>
                  </a:lnTo>
                  <a:lnTo>
                    <a:pt x="2896" y="36071"/>
                  </a:lnTo>
                  <a:lnTo>
                    <a:pt x="2414" y="38572"/>
                  </a:lnTo>
                  <a:lnTo>
                    <a:pt x="1799" y="40634"/>
                  </a:lnTo>
                  <a:lnTo>
                    <a:pt x="132" y="46646"/>
                  </a:lnTo>
                  <a:lnTo>
                    <a:pt x="132" y="46690"/>
                  </a:lnTo>
                  <a:lnTo>
                    <a:pt x="0" y="49015"/>
                  </a:lnTo>
                  <a:lnTo>
                    <a:pt x="0" y="50419"/>
                  </a:lnTo>
                  <a:lnTo>
                    <a:pt x="0" y="50463"/>
                  </a:lnTo>
                  <a:lnTo>
                    <a:pt x="527" y="52789"/>
                  </a:lnTo>
                  <a:lnTo>
                    <a:pt x="1317" y="55466"/>
                  </a:lnTo>
                  <a:lnTo>
                    <a:pt x="2106" y="57528"/>
                  </a:lnTo>
                  <a:lnTo>
                    <a:pt x="2150" y="57572"/>
                  </a:lnTo>
                  <a:lnTo>
                    <a:pt x="2809" y="58493"/>
                  </a:lnTo>
                  <a:lnTo>
                    <a:pt x="2896" y="58537"/>
                  </a:lnTo>
                  <a:lnTo>
                    <a:pt x="2940" y="58581"/>
                  </a:lnTo>
                  <a:lnTo>
                    <a:pt x="3072" y="58537"/>
                  </a:lnTo>
                  <a:lnTo>
                    <a:pt x="3116" y="58493"/>
                  </a:lnTo>
                  <a:lnTo>
                    <a:pt x="3116" y="58406"/>
                  </a:lnTo>
                  <a:lnTo>
                    <a:pt x="3116" y="58362"/>
                  </a:lnTo>
                  <a:lnTo>
                    <a:pt x="3116" y="58274"/>
                  </a:lnTo>
                  <a:lnTo>
                    <a:pt x="2457" y="57353"/>
                  </a:lnTo>
                  <a:lnTo>
                    <a:pt x="1668" y="55334"/>
                  </a:lnTo>
                  <a:lnTo>
                    <a:pt x="878" y="52701"/>
                  </a:lnTo>
                  <a:lnTo>
                    <a:pt x="351" y="50419"/>
                  </a:lnTo>
                  <a:lnTo>
                    <a:pt x="351" y="49015"/>
                  </a:lnTo>
                  <a:lnTo>
                    <a:pt x="483" y="46734"/>
                  </a:lnTo>
                  <a:lnTo>
                    <a:pt x="2106" y="40722"/>
                  </a:lnTo>
                  <a:lnTo>
                    <a:pt x="2765" y="38660"/>
                  </a:lnTo>
                  <a:lnTo>
                    <a:pt x="3247" y="36114"/>
                  </a:lnTo>
                  <a:lnTo>
                    <a:pt x="3598" y="33657"/>
                  </a:lnTo>
                  <a:lnTo>
                    <a:pt x="3949" y="30937"/>
                  </a:lnTo>
                  <a:lnTo>
                    <a:pt x="4388" y="26549"/>
                  </a:lnTo>
                  <a:lnTo>
                    <a:pt x="4388" y="26505"/>
                  </a:lnTo>
                  <a:lnTo>
                    <a:pt x="4344" y="24223"/>
                  </a:lnTo>
                  <a:lnTo>
                    <a:pt x="4652" y="20581"/>
                  </a:lnTo>
                  <a:lnTo>
                    <a:pt x="4739" y="19221"/>
                  </a:lnTo>
                  <a:lnTo>
                    <a:pt x="4871" y="17070"/>
                  </a:lnTo>
                  <a:lnTo>
                    <a:pt x="5003" y="14394"/>
                  </a:lnTo>
                  <a:lnTo>
                    <a:pt x="4915" y="11717"/>
                  </a:lnTo>
                  <a:lnTo>
                    <a:pt x="4915" y="11673"/>
                  </a:lnTo>
                  <a:lnTo>
                    <a:pt x="4608" y="9391"/>
                  </a:lnTo>
                  <a:lnTo>
                    <a:pt x="4608" y="9347"/>
                  </a:lnTo>
                  <a:lnTo>
                    <a:pt x="3686" y="5749"/>
                  </a:lnTo>
                  <a:lnTo>
                    <a:pt x="3072" y="2897"/>
                  </a:lnTo>
                  <a:lnTo>
                    <a:pt x="2370" y="264"/>
                  </a:lnTo>
                  <a:lnTo>
                    <a:pt x="2370" y="177"/>
                  </a:lnTo>
                  <a:lnTo>
                    <a:pt x="2370" y="133"/>
                  </a:lnTo>
                  <a:lnTo>
                    <a:pt x="2370" y="45"/>
                  </a:lnTo>
                  <a:lnTo>
                    <a:pt x="232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9" name="Google Shape;3199;p126"/>
            <p:cNvSpPr/>
            <p:nvPr/>
          </p:nvSpPr>
          <p:spPr>
            <a:xfrm>
              <a:off x="4802775" y="3543675"/>
              <a:ext cx="129475" cy="1510600"/>
            </a:xfrm>
            <a:custGeom>
              <a:avLst/>
              <a:gdLst/>
              <a:ahLst/>
              <a:cxnLst/>
              <a:rect l="l" t="t" r="r" b="b"/>
              <a:pathLst>
                <a:path w="5179" h="60424" extrusionOk="0">
                  <a:moveTo>
                    <a:pt x="2853" y="0"/>
                  </a:moveTo>
                  <a:lnTo>
                    <a:pt x="2809" y="44"/>
                  </a:lnTo>
                  <a:lnTo>
                    <a:pt x="2765" y="88"/>
                  </a:lnTo>
                  <a:lnTo>
                    <a:pt x="2634" y="439"/>
                  </a:lnTo>
                  <a:lnTo>
                    <a:pt x="2634" y="527"/>
                  </a:lnTo>
                  <a:lnTo>
                    <a:pt x="3424" y="5046"/>
                  </a:lnTo>
                  <a:lnTo>
                    <a:pt x="4126" y="8030"/>
                  </a:lnTo>
                  <a:lnTo>
                    <a:pt x="4652" y="11058"/>
                  </a:lnTo>
                  <a:lnTo>
                    <a:pt x="4740" y="12857"/>
                  </a:lnTo>
                  <a:lnTo>
                    <a:pt x="4521" y="16324"/>
                  </a:lnTo>
                  <a:lnTo>
                    <a:pt x="4389" y="20273"/>
                  </a:lnTo>
                  <a:lnTo>
                    <a:pt x="4038" y="22730"/>
                  </a:lnTo>
                  <a:lnTo>
                    <a:pt x="3950" y="25012"/>
                  </a:lnTo>
                  <a:lnTo>
                    <a:pt x="4038" y="27338"/>
                  </a:lnTo>
                  <a:lnTo>
                    <a:pt x="3424" y="33525"/>
                  </a:lnTo>
                  <a:lnTo>
                    <a:pt x="2897" y="36903"/>
                  </a:lnTo>
                  <a:lnTo>
                    <a:pt x="2546" y="38264"/>
                  </a:lnTo>
                  <a:lnTo>
                    <a:pt x="1405" y="42520"/>
                  </a:lnTo>
                  <a:lnTo>
                    <a:pt x="1361" y="42520"/>
                  </a:lnTo>
                  <a:lnTo>
                    <a:pt x="966" y="45109"/>
                  </a:lnTo>
                  <a:lnTo>
                    <a:pt x="308" y="47259"/>
                  </a:lnTo>
                  <a:lnTo>
                    <a:pt x="45" y="48444"/>
                  </a:lnTo>
                  <a:lnTo>
                    <a:pt x="1" y="48488"/>
                  </a:lnTo>
                  <a:lnTo>
                    <a:pt x="264" y="50243"/>
                  </a:lnTo>
                  <a:lnTo>
                    <a:pt x="1054" y="53315"/>
                  </a:lnTo>
                  <a:lnTo>
                    <a:pt x="1800" y="55597"/>
                  </a:lnTo>
                  <a:lnTo>
                    <a:pt x="2765" y="58229"/>
                  </a:lnTo>
                  <a:lnTo>
                    <a:pt x="2809" y="58273"/>
                  </a:lnTo>
                  <a:lnTo>
                    <a:pt x="3687" y="59414"/>
                  </a:lnTo>
                  <a:lnTo>
                    <a:pt x="3687" y="59458"/>
                  </a:lnTo>
                  <a:lnTo>
                    <a:pt x="4916" y="60379"/>
                  </a:lnTo>
                  <a:lnTo>
                    <a:pt x="5003" y="60423"/>
                  </a:lnTo>
                  <a:lnTo>
                    <a:pt x="5091" y="60379"/>
                  </a:lnTo>
                  <a:lnTo>
                    <a:pt x="5135" y="60336"/>
                  </a:lnTo>
                  <a:lnTo>
                    <a:pt x="5179" y="60248"/>
                  </a:lnTo>
                  <a:lnTo>
                    <a:pt x="5179" y="60204"/>
                  </a:lnTo>
                  <a:lnTo>
                    <a:pt x="5179" y="60160"/>
                  </a:lnTo>
                  <a:lnTo>
                    <a:pt x="5135" y="60072"/>
                  </a:lnTo>
                  <a:lnTo>
                    <a:pt x="3950" y="59195"/>
                  </a:lnTo>
                  <a:lnTo>
                    <a:pt x="3073" y="58054"/>
                  </a:lnTo>
                  <a:lnTo>
                    <a:pt x="2107" y="55465"/>
                  </a:lnTo>
                  <a:lnTo>
                    <a:pt x="1405" y="53183"/>
                  </a:lnTo>
                  <a:lnTo>
                    <a:pt x="615" y="50155"/>
                  </a:lnTo>
                  <a:lnTo>
                    <a:pt x="352" y="48488"/>
                  </a:lnTo>
                  <a:lnTo>
                    <a:pt x="659" y="47347"/>
                  </a:lnTo>
                  <a:lnTo>
                    <a:pt x="1317" y="45197"/>
                  </a:lnTo>
                  <a:lnTo>
                    <a:pt x="1317" y="45153"/>
                  </a:lnTo>
                  <a:lnTo>
                    <a:pt x="1712" y="42564"/>
                  </a:lnTo>
                  <a:lnTo>
                    <a:pt x="2897" y="38352"/>
                  </a:lnTo>
                  <a:lnTo>
                    <a:pt x="3248" y="36991"/>
                  </a:lnTo>
                  <a:lnTo>
                    <a:pt x="3248" y="36947"/>
                  </a:lnTo>
                  <a:lnTo>
                    <a:pt x="3775" y="33569"/>
                  </a:lnTo>
                  <a:lnTo>
                    <a:pt x="4389" y="27338"/>
                  </a:lnTo>
                  <a:lnTo>
                    <a:pt x="4301" y="25012"/>
                  </a:lnTo>
                  <a:lnTo>
                    <a:pt x="4389" y="22730"/>
                  </a:lnTo>
                  <a:lnTo>
                    <a:pt x="4696" y="20317"/>
                  </a:lnTo>
                  <a:lnTo>
                    <a:pt x="4872" y="16368"/>
                  </a:lnTo>
                  <a:lnTo>
                    <a:pt x="5091" y="12857"/>
                  </a:lnTo>
                  <a:lnTo>
                    <a:pt x="5003" y="11014"/>
                  </a:lnTo>
                  <a:lnTo>
                    <a:pt x="4477" y="7942"/>
                  </a:lnTo>
                  <a:lnTo>
                    <a:pt x="3775" y="4959"/>
                  </a:lnTo>
                  <a:lnTo>
                    <a:pt x="2985" y="483"/>
                  </a:lnTo>
                  <a:lnTo>
                    <a:pt x="3073" y="220"/>
                  </a:lnTo>
                  <a:lnTo>
                    <a:pt x="3116" y="132"/>
                  </a:lnTo>
                  <a:lnTo>
                    <a:pt x="3073" y="88"/>
                  </a:lnTo>
                  <a:lnTo>
                    <a:pt x="3029" y="44"/>
                  </a:lnTo>
                  <a:lnTo>
                    <a:pt x="298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0" name="Google Shape;3200;p126"/>
            <p:cNvSpPr/>
            <p:nvPr/>
          </p:nvSpPr>
          <p:spPr>
            <a:xfrm>
              <a:off x="4766575" y="3551350"/>
              <a:ext cx="129475" cy="1474400"/>
            </a:xfrm>
            <a:custGeom>
              <a:avLst/>
              <a:gdLst/>
              <a:ahLst/>
              <a:cxnLst/>
              <a:rect l="l" t="t" r="r" b="b"/>
              <a:pathLst>
                <a:path w="5179" h="58976" extrusionOk="0">
                  <a:moveTo>
                    <a:pt x="3687" y="0"/>
                  </a:moveTo>
                  <a:lnTo>
                    <a:pt x="3643" y="44"/>
                  </a:lnTo>
                  <a:lnTo>
                    <a:pt x="3555" y="88"/>
                  </a:lnTo>
                  <a:lnTo>
                    <a:pt x="3555" y="132"/>
                  </a:lnTo>
                  <a:lnTo>
                    <a:pt x="3336" y="878"/>
                  </a:lnTo>
                  <a:lnTo>
                    <a:pt x="3336" y="966"/>
                  </a:lnTo>
                  <a:lnTo>
                    <a:pt x="3994" y="5749"/>
                  </a:lnTo>
                  <a:lnTo>
                    <a:pt x="4521" y="8513"/>
                  </a:lnTo>
                  <a:lnTo>
                    <a:pt x="4828" y="10356"/>
                  </a:lnTo>
                  <a:lnTo>
                    <a:pt x="4740" y="13472"/>
                  </a:lnTo>
                  <a:lnTo>
                    <a:pt x="4608" y="15973"/>
                  </a:lnTo>
                  <a:lnTo>
                    <a:pt x="4608" y="18123"/>
                  </a:lnTo>
                  <a:lnTo>
                    <a:pt x="4477" y="19834"/>
                  </a:lnTo>
                  <a:lnTo>
                    <a:pt x="4082" y="21984"/>
                  </a:lnTo>
                  <a:lnTo>
                    <a:pt x="4082" y="22028"/>
                  </a:lnTo>
                  <a:lnTo>
                    <a:pt x="3994" y="25495"/>
                  </a:lnTo>
                  <a:lnTo>
                    <a:pt x="4169" y="28128"/>
                  </a:lnTo>
                  <a:lnTo>
                    <a:pt x="4082" y="29971"/>
                  </a:lnTo>
                  <a:lnTo>
                    <a:pt x="3687" y="33437"/>
                  </a:lnTo>
                  <a:lnTo>
                    <a:pt x="3248" y="36158"/>
                  </a:lnTo>
                  <a:lnTo>
                    <a:pt x="2678" y="38220"/>
                  </a:lnTo>
                  <a:lnTo>
                    <a:pt x="2063" y="40370"/>
                  </a:lnTo>
                  <a:lnTo>
                    <a:pt x="1712" y="41467"/>
                  </a:lnTo>
                  <a:lnTo>
                    <a:pt x="1712" y="41511"/>
                  </a:lnTo>
                  <a:lnTo>
                    <a:pt x="1624" y="44012"/>
                  </a:lnTo>
                  <a:lnTo>
                    <a:pt x="1537" y="44934"/>
                  </a:lnTo>
                  <a:lnTo>
                    <a:pt x="791" y="47259"/>
                  </a:lnTo>
                  <a:lnTo>
                    <a:pt x="1" y="49278"/>
                  </a:lnTo>
                  <a:lnTo>
                    <a:pt x="1" y="49366"/>
                  </a:lnTo>
                  <a:lnTo>
                    <a:pt x="45" y="49453"/>
                  </a:lnTo>
                  <a:lnTo>
                    <a:pt x="352" y="49673"/>
                  </a:lnTo>
                  <a:lnTo>
                    <a:pt x="1888" y="54324"/>
                  </a:lnTo>
                  <a:lnTo>
                    <a:pt x="2809" y="57308"/>
                  </a:lnTo>
                  <a:lnTo>
                    <a:pt x="2853" y="57308"/>
                  </a:lnTo>
                  <a:lnTo>
                    <a:pt x="3511" y="58888"/>
                  </a:lnTo>
                  <a:lnTo>
                    <a:pt x="3599" y="58975"/>
                  </a:lnTo>
                  <a:lnTo>
                    <a:pt x="3775" y="58975"/>
                  </a:lnTo>
                  <a:lnTo>
                    <a:pt x="3818" y="58932"/>
                  </a:lnTo>
                  <a:lnTo>
                    <a:pt x="3862" y="58888"/>
                  </a:lnTo>
                  <a:lnTo>
                    <a:pt x="3862" y="58800"/>
                  </a:lnTo>
                  <a:lnTo>
                    <a:pt x="3862" y="58756"/>
                  </a:lnTo>
                  <a:lnTo>
                    <a:pt x="3160" y="57176"/>
                  </a:lnTo>
                  <a:lnTo>
                    <a:pt x="2195" y="54193"/>
                  </a:lnTo>
                  <a:lnTo>
                    <a:pt x="659" y="49541"/>
                  </a:lnTo>
                  <a:lnTo>
                    <a:pt x="615" y="49410"/>
                  </a:lnTo>
                  <a:lnTo>
                    <a:pt x="352" y="49278"/>
                  </a:lnTo>
                  <a:lnTo>
                    <a:pt x="1098" y="47391"/>
                  </a:lnTo>
                  <a:lnTo>
                    <a:pt x="1888" y="45022"/>
                  </a:lnTo>
                  <a:lnTo>
                    <a:pt x="1975" y="44056"/>
                  </a:lnTo>
                  <a:lnTo>
                    <a:pt x="2063" y="41555"/>
                  </a:lnTo>
                  <a:lnTo>
                    <a:pt x="2414" y="40502"/>
                  </a:lnTo>
                  <a:lnTo>
                    <a:pt x="3029" y="38308"/>
                  </a:lnTo>
                  <a:lnTo>
                    <a:pt x="3599" y="36245"/>
                  </a:lnTo>
                  <a:lnTo>
                    <a:pt x="4038" y="33481"/>
                  </a:lnTo>
                  <a:lnTo>
                    <a:pt x="4433" y="30014"/>
                  </a:lnTo>
                  <a:lnTo>
                    <a:pt x="4521" y="28128"/>
                  </a:lnTo>
                  <a:lnTo>
                    <a:pt x="4345" y="25495"/>
                  </a:lnTo>
                  <a:lnTo>
                    <a:pt x="4433" y="22028"/>
                  </a:lnTo>
                  <a:lnTo>
                    <a:pt x="4828" y="19878"/>
                  </a:lnTo>
                  <a:lnTo>
                    <a:pt x="4959" y="18167"/>
                  </a:lnTo>
                  <a:lnTo>
                    <a:pt x="4959" y="16017"/>
                  </a:lnTo>
                  <a:lnTo>
                    <a:pt x="5091" y="13472"/>
                  </a:lnTo>
                  <a:lnTo>
                    <a:pt x="5179" y="10312"/>
                  </a:lnTo>
                  <a:lnTo>
                    <a:pt x="5179" y="10268"/>
                  </a:lnTo>
                  <a:lnTo>
                    <a:pt x="4828" y="8469"/>
                  </a:lnTo>
                  <a:lnTo>
                    <a:pt x="4345" y="5661"/>
                  </a:lnTo>
                  <a:lnTo>
                    <a:pt x="3687" y="966"/>
                  </a:lnTo>
                  <a:lnTo>
                    <a:pt x="3862" y="220"/>
                  </a:lnTo>
                  <a:lnTo>
                    <a:pt x="3862" y="176"/>
                  </a:lnTo>
                  <a:lnTo>
                    <a:pt x="3862" y="88"/>
                  </a:lnTo>
                  <a:lnTo>
                    <a:pt x="3818" y="44"/>
                  </a:lnTo>
                  <a:lnTo>
                    <a:pt x="377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1" name="Google Shape;3201;p126"/>
            <p:cNvSpPr/>
            <p:nvPr/>
          </p:nvSpPr>
          <p:spPr>
            <a:xfrm>
              <a:off x="4751225" y="3587550"/>
              <a:ext cx="113025" cy="1464525"/>
            </a:xfrm>
            <a:custGeom>
              <a:avLst/>
              <a:gdLst/>
              <a:ahLst/>
              <a:cxnLst/>
              <a:rect l="l" t="t" r="r" b="b"/>
              <a:pathLst>
                <a:path w="4521" h="58581" extrusionOk="0">
                  <a:moveTo>
                    <a:pt x="3248" y="0"/>
                  </a:moveTo>
                  <a:lnTo>
                    <a:pt x="3204" y="44"/>
                  </a:lnTo>
                  <a:lnTo>
                    <a:pt x="3160" y="88"/>
                  </a:lnTo>
                  <a:lnTo>
                    <a:pt x="3072" y="351"/>
                  </a:lnTo>
                  <a:lnTo>
                    <a:pt x="3072" y="439"/>
                  </a:lnTo>
                  <a:lnTo>
                    <a:pt x="3423" y="3423"/>
                  </a:lnTo>
                  <a:lnTo>
                    <a:pt x="3950" y="6977"/>
                  </a:lnTo>
                  <a:lnTo>
                    <a:pt x="4169" y="8338"/>
                  </a:lnTo>
                  <a:lnTo>
                    <a:pt x="3994" y="12989"/>
                  </a:lnTo>
                  <a:lnTo>
                    <a:pt x="3950" y="15622"/>
                  </a:lnTo>
                  <a:lnTo>
                    <a:pt x="3643" y="17772"/>
                  </a:lnTo>
                  <a:lnTo>
                    <a:pt x="3292" y="19834"/>
                  </a:lnTo>
                  <a:lnTo>
                    <a:pt x="3248" y="23915"/>
                  </a:lnTo>
                  <a:lnTo>
                    <a:pt x="3335" y="26943"/>
                  </a:lnTo>
                  <a:lnTo>
                    <a:pt x="3467" y="28830"/>
                  </a:lnTo>
                  <a:lnTo>
                    <a:pt x="3072" y="32209"/>
                  </a:lnTo>
                  <a:lnTo>
                    <a:pt x="2765" y="34315"/>
                  </a:lnTo>
                  <a:lnTo>
                    <a:pt x="2458" y="35500"/>
                  </a:lnTo>
                  <a:lnTo>
                    <a:pt x="1273" y="39054"/>
                  </a:lnTo>
                  <a:lnTo>
                    <a:pt x="1273" y="39098"/>
                  </a:lnTo>
                  <a:lnTo>
                    <a:pt x="1098" y="40195"/>
                  </a:lnTo>
                  <a:lnTo>
                    <a:pt x="1054" y="40239"/>
                  </a:lnTo>
                  <a:lnTo>
                    <a:pt x="1273" y="43486"/>
                  </a:lnTo>
                  <a:lnTo>
                    <a:pt x="483" y="46075"/>
                  </a:lnTo>
                  <a:lnTo>
                    <a:pt x="1" y="47391"/>
                  </a:lnTo>
                  <a:lnTo>
                    <a:pt x="1" y="47435"/>
                  </a:lnTo>
                  <a:lnTo>
                    <a:pt x="1" y="48313"/>
                  </a:lnTo>
                  <a:lnTo>
                    <a:pt x="1" y="48356"/>
                  </a:lnTo>
                  <a:lnTo>
                    <a:pt x="1492" y="53096"/>
                  </a:lnTo>
                  <a:lnTo>
                    <a:pt x="2633" y="56606"/>
                  </a:lnTo>
                  <a:lnTo>
                    <a:pt x="3467" y="58449"/>
                  </a:lnTo>
                  <a:lnTo>
                    <a:pt x="3511" y="58537"/>
                  </a:lnTo>
                  <a:lnTo>
                    <a:pt x="3599" y="58581"/>
                  </a:lnTo>
                  <a:lnTo>
                    <a:pt x="3686" y="58537"/>
                  </a:lnTo>
                  <a:lnTo>
                    <a:pt x="3730" y="58493"/>
                  </a:lnTo>
                  <a:lnTo>
                    <a:pt x="3774" y="58449"/>
                  </a:lnTo>
                  <a:lnTo>
                    <a:pt x="3774" y="58405"/>
                  </a:lnTo>
                  <a:lnTo>
                    <a:pt x="3774" y="58317"/>
                  </a:lnTo>
                  <a:lnTo>
                    <a:pt x="2984" y="56474"/>
                  </a:lnTo>
                  <a:lnTo>
                    <a:pt x="1843" y="52964"/>
                  </a:lnTo>
                  <a:lnTo>
                    <a:pt x="352" y="48269"/>
                  </a:lnTo>
                  <a:lnTo>
                    <a:pt x="352" y="47479"/>
                  </a:lnTo>
                  <a:lnTo>
                    <a:pt x="790" y="46206"/>
                  </a:lnTo>
                  <a:lnTo>
                    <a:pt x="1580" y="43530"/>
                  </a:lnTo>
                  <a:lnTo>
                    <a:pt x="1624" y="43486"/>
                  </a:lnTo>
                  <a:lnTo>
                    <a:pt x="1405" y="40239"/>
                  </a:lnTo>
                  <a:lnTo>
                    <a:pt x="1624" y="39185"/>
                  </a:lnTo>
                  <a:lnTo>
                    <a:pt x="2765" y="35587"/>
                  </a:lnTo>
                  <a:lnTo>
                    <a:pt x="3116" y="34403"/>
                  </a:lnTo>
                  <a:lnTo>
                    <a:pt x="3116" y="34359"/>
                  </a:lnTo>
                  <a:lnTo>
                    <a:pt x="3423" y="32252"/>
                  </a:lnTo>
                  <a:lnTo>
                    <a:pt x="3818" y="28874"/>
                  </a:lnTo>
                  <a:lnTo>
                    <a:pt x="3818" y="28830"/>
                  </a:lnTo>
                  <a:lnTo>
                    <a:pt x="3686" y="26899"/>
                  </a:lnTo>
                  <a:lnTo>
                    <a:pt x="3599" y="23915"/>
                  </a:lnTo>
                  <a:lnTo>
                    <a:pt x="3643" y="19878"/>
                  </a:lnTo>
                  <a:lnTo>
                    <a:pt x="3994" y="17860"/>
                  </a:lnTo>
                  <a:lnTo>
                    <a:pt x="4301" y="15622"/>
                  </a:lnTo>
                  <a:lnTo>
                    <a:pt x="4345" y="12989"/>
                  </a:lnTo>
                  <a:lnTo>
                    <a:pt x="4520" y="8338"/>
                  </a:lnTo>
                  <a:lnTo>
                    <a:pt x="4520" y="8294"/>
                  </a:lnTo>
                  <a:lnTo>
                    <a:pt x="3774" y="3379"/>
                  </a:lnTo>
                  <a:lnTo>
                    <a:pt x="3423" y="439"/>
                  </a:lnTo>
                  <a:lnTo>
                    <a:pt x="3511" y="220"/>
                  </a:lnTo>
                  <a:lnTo>
                    <a:pt x="3511" y="132"/>
                  </a:lnTo>
                  <a:lnTo>
                    <a:pt x="3467" y="88"/>
                  </a:lnTo>
                  <a:lnTo>
                    <a:pt x="342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2" name="Google Shape;3202;p126"/>
            <p:cNvSpPr/>
            <p:nvPr/>
          </p:nvSpPr>
          <p:spPr>
            <a:xfrm>
              <a:off x="4716125" y="4375200"/>
              <a:ext cx="64750" cy="674675"/>
            </a:xfrm>
            <a:custGeom>
              <a:avLst/>
              <a:gdLst/>
              <a:ahLst/>
              <a:cxnLst/>
              <a:rect l="l" t="t" r="r" b="b"/>
              <a:pathLst>
                <a:path w="2590" h="26987" extrusionOk="0">
                  <a:moveTo>
                    <a:pt x="2370" y="0"/>
                  </a:moveTo>
                  <a:lnTo>
                    <a:pt x="2282" y="44"/>
                  </a:lnTo>
                  <a:lnTo>
                    <a:pt x="2238" y="88"/>
                  </a:lnTo>
                  <a:lnTo>
                    <a:pt x="2238" y="176"/>
                  </a:lnTo>
                  <a:lnTo>
                    <a:pt x="2019" y="1931"/>
                  </a:lnTo>
                  <a:lnTo>
                    <a:pt x="1624" y="3248"/>
                  </a:lnTo>
                  <a:lnTo>
                    <a:pt x="571" y="5617"/>
                  </a:lnTo>
                  <a:lnTo>
                    <a:pt x="571" y="5661"/>
                  </a:lnTo>
                  <a:lnTo>
                    <a:pt x="132" y="6890"/>
                  </a:lnTo>
                  <a:lnTo>
                    <a:pt x="132" y="6934"/>
                  </a:lnTo>
                  <a:lnTo>
                    <a:pt x="0" y="10093"/>
                  </a:lnTo>
                  <a:lnTo>
                    <a:pt x="220" y="14393"/>
                  </a:lnTo>
                  <a:lnTo>
                    <a:pt x="88" y="17640"/>
                  </a:lnTo>
                  <a:lnTo>
                    <a:pt x="220" y="20229"/>
                  </a:lnTo>
                  <a:lnTo>
                    <a:pt x="483" y="22511"/>
                  </a:lnTo>
                  <a:lnTo>
                    <a:pt x="527" y="24837"/>
                  </a:lnTo>
                  <a:lnTo>
                    <a:pt x="527" y="24881"/>
                  </a:lnTo>
                  <a:lnTo>
                    <a:pt x="702" y="25319"/>
                  </a:lnTo>
                  <a:lnTo>
                    <a:pt x="790" y="26811"/>
                  </a:lnTo>
                  <a:lnTo>
                    <a:pt x="790" y="26899"/>
                  </a:lnTo>
                  <a:lnTo>
                    <a:pt x="834" y="26943"/>
                  </a:lnTo>
                  <a:lnTo>
                    <a:pt x="878" y="26987"/>
                  </a:lnTo>
                  <a:lnTo>
                    <a:pt x="1010" y="26987"/>
                  </a:lnTo>
                  <a:lnTo>
                    <a:pt x="1053" y="26943"/>
                  </a:lnTo>
                  <a:lnTo>
                    <a:pt x="1097" y="26855"/>
                  </a:lnTo>
                  <a:lnTo>
                    <a:pt x="1141" y="26811"/>
                  </a:lnTo>
                  <a:lnTo>
                    <a:pt x="1053" y="25275"/>
                  </a:lnTo>
                  <a:lnTo>
                    <a:pt x="1053" y="25232"/>
                  </a:lnTo>
                  <a:lnTo>
                    <a:pt x="878" y="24793"/>
                  </a:lnTo>
                  <a:lnTo>
                    <a:pt x="834" y="22467"/>
                  </a:lnTo>
                  <a:lnTo>
                    <a:pt x="571" y="20185"/>
                  </a:lnTo>
                  <a:lnTo>
                    <a:pt x="439" y="17640"/>
                  </a:lnTo>
                  <a:lnTo>
                    <a:pt x="571" y="14393"/>
                  </a:lnTo>
                  <a:lnTo>
                    <a:pt x="351" y="10093"/>
                  </a:lnTo>
                  <a:lnTo>
                    <a:pt x="483" y="6977"/>
                  </a:lnTo>
                  <a:lnTo>
                    <a:pt x="878" y="5749"/>
                  </a:lnTo>
                  <a:lnTo>
                    <a:pt x="1975" y="3379"/>
                  </a:lnTo>
                  <a:lnTo>
                    <a:pt x="1975" y="3335"/>
                  </a:lnTo>
                  <a:lnTo>
                    <a:pt x="2370" y="2019"/>
                  </a:lnTo>
                  <a:lnTo>
                    <a:pt x="2589" y="220"/>
                  </a:lnTo>
                  <a:lnTo>
                    <a:pt x="2589" y="132"/>
                  </a:lnTo>
                  <a:lnTo>
                    <a:pt x="2545" y="88"/>
                  </a:lnTo>
                  <a:lnTo>
                    <a:pt x="2502" y="44"/>
                  </a:lnTo>
                  <a:lnTo>
                    <a:pt x="241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3" name="Google Shape;3203;p126"/>
            <p:cNvSpPr/>
            <p:nvPr/>
          </p:nvSpPr>
          <p:spPr>
            <a:xfrm>
              <a:off x="4683200" y="4215025"/>
              <a:ext cx="64750" cy="781100"/>
            </a:xfrm>
            <a:custGeom>
              <a:avLst/>
              <a:gdLst/>
              <a:ahLst/>
              <a:cxnLst/>
              <a:rect l="l" t="t" r="r" b="b"/>
              <a:pathLst>
                <a:path w="2590" h="31244" extrusionOk="0">
                  <a:moveTo>
                    <a:pt x="1976" y="1"/>
                  </a:moveTo>
                  <a:lnTo>
                    <a:pt x="1888" y="45"/>
                  </a:lnTo>
                  <a:lnTo>
                    <a:pt x="1888" y="89"/>
                  </a:lnTo>
                  <a:lnTo>
                    <a:pt x="1844" y="176"/>
                  </a:lnTo>
                  <a:lnTo>
                    <a:pt x="1844" y="2853"/>
                  </a:lnTo>
                  <a:lnTo>
                    <a:pt x="2063" y="6056"/>
                  </a:lnTo>
                  <a:lnTo>
                    <a:pt x="2239" y="7504"/>
                  </a:lnTo>
                  <a:lnTo>
                    <a:pt x="2151" y="8163"/>
                  </a:lnTo>
                  <a:lnTo>
                    <a:pt x="1098" y="10444"/>
                  </a:lnTo>
                  <a:lnTo>
                    <a:pt x="308" y="12419"/>
                  </a:lnTo>
                  <a:lnTo>
                    <a:pt x="308" y="12463"/>
                  </a:lnTo>
                  <a:lnTo>
                    <a:pt x="1" y="16324"/>
                  </a:lnTo>
                  <a:lnTo>
                    <a:pt x="89" y="18255"/>
                  </a:lnTo>
                  <a:lnTo>
                    <a:pt x="440" y="21985"/>
                  </a:lnTo>
                  <a:lnTo>
                    <a:pt x="440" y="24662"/>
                  </a:lnTo>
                  <a:lnTo>
                    <a:pt x="747" y="28874"/>
                  </a:lnTo>
                  <a:lnTo>
                    <a:pt x="835" y="29971"/>
                  </a:lnTo>
                  <a:lnTo>
                    <a:pt x="835" y="30015"/>
                  </a:lnTo>
                  <a:lnTo>
                    <a:pt x="1317" y="31156"/>
                  </a:lnTo>
                  <a:lnTo>
                    <a:pt x="1405" y="31200"/>
                  </a:lnTo>
                  <a:lnTo>
                    <a:pt x="1493" y="31244"/>
                  </a:lnTo>
                  <a:lnTo>
                    <a:pt x="1581" y="31244"/>
                  </a:lnTo>
                  <a:lnTo>
                    <a:pt x="1624" y="31200"/>
                  </a:lnTo>
                  <a:lnTo>
                    <a:pt x="1668" y="31156"/>
                  </a:lnTo>
                  <a:lnTo>
                    <a:pt x="1668" y="31068"/>
                  </a:lnTo>
                  <a:lnTo>
                    <a:pt x="1668" y="31024"/>
                  </a:lnTo>
                  <a:lnTo>
                    <a:pt x="1186" y="29883"/>
                  </a:lnTo>
                  <a:lnTo>
                    <a:pt x="1098" y="28874"/>
                  </a:lnTo>
                  <a:lnTo>
                    <a:pt x="791" y="24662"/>
                  </a:lnTo>
                  <a:lnTo>
                    <a:pt x="791" y="21941"/>
                  </a:lnTo>
                  <a:lnTo>
                    <a:pt x="440" y="18255"/>
                  </a:lnTo>
                  <a:lnTo>
                    <a:pt x="352" y="16324"/>
                  </a:lnTo>
                  <a:lnTo>
                    <a:pt x="615" y="12507"/>
                  </a:lnTo>
                  <a:lnTo>
                    <a:pt x="1449" y="10620"/>
                  </a:lnTo>
                  <a:lnTo>
                    <a:pt x="2502" y="8294"/>
                  </a:lnTo>
                  <a:lnTo>
                    <a:pt x="2502" y="8250"/>
                  </a:lnTo>
                  <a:lnTo>
                    <a:pt x="2590" y="7548"/>
                  </a:lnTo>
                  <a:lnTo>
                    <a:pt x="2590" y="7504"/>
                  </a:lnTo>
                  <a:lnTo>
                    <a:pt x="2414" y="6013"/>
                  </a:lnTo>
                  <a:lnTo>
                    <a:pt x="2195" y="2809"/>
                  </a:lnTo>
                  <a:lnTo>
                    <a:pt x="2195" y="176"/>
                  </a:lnTo>
                  <a:lnTo>
                    <a:pt x="2195" y="89"/>
                  </a:lnTo>
                  <a:lnTo>
                    <a:pt x="2151" y="45"/>
                  </a:lnTo>
                  <a:lnTo>
                    <a:pt x="210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4" name="Google Shape;3204;p126"/>
            <p:cNvSpPr/>
            <p:nvPr/>
          </p:nvSpPr>
          <p:spPr>
            <a:xfrm>
              <a:off x="4650300" y="4168950"/>
              <a:ext cx="75725" cy="786600"/>
            </a:xfrm>
            <a:custGeom>
              <a:avLst/>
              <a:gdLst/>
              <a:ahLst/>
              <a:cxnLst/>
              <a:rect l="l" t="t" r="r" b="b"/>
              <a:pathLst>
                <a:path w="3029" h="31464" extrusionOk="0">
                  <a:moveTo>
                    <a:pt x="2765" y="1"/>
                  </a:moveTo>
                  <a:lnTo>
                    <a:pt x="2677" y="45"/>
                  </a:lnTo>
                  <a:lnTo>
                    <a:pt x="2677" y="89"/>
                  </a:lnTo>
                  <a:lnTo>
                    <a:pt x="2633" y="176"/>
                  </a:lnTo>
                  <a:lnTo>
                    <a:pt x="2677" y="791"/>
                  </a:lnTo>
                  <a:lnTo>
                    <a:pt x="2546" y="1668"/>
                  </a:lnTo>
                  <a:lnTo>
                    <a:pt x="1317" y="5442"/>
                  </a:lnTo>
                  <a:lnTo>
                    <a:pt x="1141" y="6320"/>
                  </a:lnTo>
                  <a:lnTo>
                    <a:pt x="1141" y="6364"/>
                  </a:lnTo>
                  <a:lnTo>
                    <a:pt x="1317" y="7548"/>
                  </a:lnTo>
                  <a:lnTo>
                    <a:pt x="1054" y="11892"/>
                  </a:lnTo>
                  <a:lnTo>
                    <a:pt x="352" y="13516"/>
                  </a:lnTo>
                  <a:lnTo>
                    <a:pt x="352" y="13560"/>
                  </a:lnTo>
                  <a:lnTo>
                    <a:pt x="132" y="14745"/>
                  </a:lnTo>
                  <a:lnTo>
                    <a:pt x="0" y="16939"/>
                  </a:lnTo>
                  <a:lnTo>
                    <a:pt x="44" y="19177"/>
                  </a:lnTo>
                  <a:lnTo>
                    <a:pt x="352" y="21634"/>
                  </a:lnTo>
                  <a:lnTo>
                    <a:pt x="746" y="25495"/>
                  </a:lnTo>
                  <a:lnTo>
                    <a:pt x="790" y="28040"/>
                  </a:lnTo>
                  <a:lnTo>
                    <a:pt x="1010" y="30322"/>
                  </a:lnTo>
                  <a:lnTo>
                    <a:pt x="1054" y="30366"/>
                  </a:lnTo>
                  <a:lnTo>
                    <a:pt x="1405" y="31375"/>
                  </a:lnTo>
                  <a:lnTo>
                    <a:pt x="1492" y="31463"/>
                  </a:lnTo>
                  <a:lnTo>
                    <a:pt x="1624" y="31463"/>
                  </a:lnTo>
                  <a:lnTo>
                    <a:pt x="1712" y="31419"/>
                  </a:lnTo>
                  <a:lnTo>
                    <a:pt x="1756" y="31375"/>
                  </a:lnTo>
                  <a:lnTo>
                    <a:pt x="1756" y="31288"/>
                  </a:lnTo>
                  <a:lnTo>
                    <a:pt x="1756" y="31244"/>
                  </a:lnTo>
                  <a:lnTo>
                    <a:pt x="1361" y="30278"/>
                  </a:lnTo>
                  <a:lnTo>
                    <a:pt x="1141" y="27997"/>
                  </a:lnTo>
                  <a:lnTo>
                    <a:pt x="1098" y="25452"/>
                  </a:lnTo>
                  <a:lnTo>
                    <a:pt x="703" y="21590"/>
                  </a:lnTo>
                  <a:lnTo>
                    <a:pt x="395" y="19177"/>
                  </a:lnTo>
                  <a:lnTo>
                    <a:pt x="352" y="16983"/>
                  </a:lnTo>
                  <a:lnTo>
                    <a:pt x="483" y="14789"/>
                  </a:lnTo>
                  <a:lnTo>
                    <a:pt x="703" y="13648"/>
                  </a:lnTo>
                  <a:lnTo>
                    <a:pt x="1405" y="11980"/>
                  </a:lnTo>
                  <a:lnTo>
                    <a:pt x="1405" y="11936"/>
                  </a:lnTo>
                  <a:lnTo>
                    <a:pt x="1668" y="7548"/>
                  </a:lnTo>
                  <a:lnTo>
                    <a:pt x="1492" y="6364"/>
                  </a:lnTo>
                  <a:lnTo>
                    <a:pt x="1668" y="5530"/>
                  </a:lnTo>
                  <a:lnTo>
                    <a:pt x="2897" y="1756"/>
                  </a:lnTo>
                  <a:lnTo>
                    <a:pt x="2897" y="1712"/>
                  </a:lnTo>
                  <a:lnTo>
                    <a:pt x="3028" y="791"/>
                  </a:lnTo>
                  <a:lnTo>
                    <a:pt x="2984" y="133"/>
                  </a:lnTo>
                  <a:lnTo>
                    <a:pt x="2984" y="89"/>
                  </a:lnTo>
                  <a:lnTo>
                    <a:pt x="2940" y="45"/>
                  </a:lnTo>
                  <a:lnTo>
                    <a:pt x="289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5" name="Google Shape;3205;p126"/>
            <p:cNvSpPr/>
            <p:nvPr/>
          </p:nvSpPr>
          <p:spPr>
            <a:xfrm>
              <a:off x="4619575" y="4645050"/>
              <a:ext cx="51600" cy="285250"/>
            </a:xfrm>
            <a:custGeom>
              <a:avLst/>
              <a:gdLst/>
              <a:ahLst/>
              <a:cxnLst/>
              <a:rect l="l" t="t" r="r" b="b"/>
              <a:pathLst>
                <a:path w="2064" h="11410" extrusionOk="0">
                  <a:moveTo>
                    <a:pt x="132" y="1"/>
                  </a:moveTo>
                  <a:lnTo>
                    <a:pt x="89" y="45"/>
                  </a:lnTo>
                  <a:lnTo>
                    <a:pt x="45" y="89"/>
                  </a:lnTo>
                  <a:lnTo>
                    <a:pt x="1" y="133"/>
                  </a:lnTo>
                  <a:lnTo>
                    <a:pt x="1" y="220"/>
                  </a:lnTo>
                  <a:lnTo>
                    <a:pt x="308" y="2063"/>
                  </a:lnTo>
                  <a:lnTo>
                    <a:pt x="527" y="4257"/>
                  </a:lnTo>
                  <a:lnTo>
                    <a:pt x="1229" y="10313"/>
                  </a:lnTo>
                  <a:lnTo>
                    <a:pt x="1229" y="10357"/>
                  </a:lnTo>
                  <a:lnTo>
                    <a:pt x="1712" y="11322"/>
                  </a:lnTo>
                  <a:lnTo>
                    <a:pt x="1756" y="11366"/>
                  </a:lnTo>
                  <a:lnTo>
                    <a:pt x="1888" y="11410"/>
                  </a:lnTo>
                  <a:lnTo>
                    <a:pt x="1932" y="11410"/>
                  </a:lnTo>
                  <a:lnTo>
                    <a:pt x="2019" y="11366"/>
                  </a:lnTo>
                  <a:lnTo>
                    <a:pt x="2019" y="11278"/>
                  </a:lnTo>
                  <a:lnTo>
                    <a:pt x="2063" y="11234"/>
                  </a:lnTo>
                  <a:lnTo>
                    <a:pt x="2019" y="11147"/>
                  </a:lnTo>
                  <a:lnTo>
                    <a:pt x="1537" y="10225"/>
                  </a:lnTo>
                  <a:lnTo>
                    <a:pt x="878" y="4214"/>
                  </a:lnTo>
                  <a:lnTo>
                    <a:pt x="659" y="2019"/>
                  </a:lnTo>
                  <a:lnTo>
                    <a:pt x="352" y="177"/>
                  </a:lnTo>
                  <a:lnTo>
                    <a:pt x="308" y="89"/>
                  </a:lnTo>
                  <a:lnTo>
                    <a:pt x="264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6" name="Google Shape;3206;p126"/>
            <p:cNvSpPr/>
            <p:nvPr/>
          </p:nvSpPr>
          <p:spPr>
            <a:xfrm>
              <a:off x="4598750" y="4775600"/>
              <a:ext cx="26350" cy="111925"/>
            </a:xfrm>
            <a:custGeom>
              <a:avLst/>
              <a:gdLst/>
              <a:ahLst/>
              <a:cxnLst/>
              <a:rect l="l" t="t" r="r" b="b"/>
              <a:pathLst>
                <a:path w="1054" h="4477" extrusionOk="0">
                  <a:moveTo>
                    <a:pt x="176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0" y="132"/>
                  </a:lnTo>
                  <a:lnTo>
                    <a:pt x="0" y="220"/>
                  </a:lnTo>
                  <a:lnTo>
                    <a:pt x="0" y="264"/>
                  </a:lnTo>
                  <a:lnTo>
                    <a:pt x="88" y="2853"/>
                  </a:lnTo>
                  <a:lnTo>
                    <a:pt x="88" y="2897"/>
                  </a:lnTo>
                  <a:lnTo>
                    <a:pt x="263" y="3555"/>
                  </a:lnTo>
                  <a:lnTo>
                    <a:pt x="307" y="3599"/>
                  </a:lnTo>
                  <a:lnTo>
                    <a:pt x="702" y="4389"/>
                  </a:lnTo>
                  <a:lnTo>
                    <a:pt x="790" y="4477"/>
                  </a:lnTo>
                  <a:lnTo>
                    <a:pt x="965" y="4477"/>
                  </a:lnTo>
                  <a:lnTo>
                    <a:pt x="1009" y="4433"/>
                  </a:lnTo>
                  <a:lnTo>
                    <a:pt x="1009" y="4345"/>
                  </a:lnTo>
                  <a:lnTo>
                    <a:pt x="1053" y="4301"/>
                  </a:lnTo>
                  <a:lnTo>
                    <a:pt x="1009" y="4213"/>
                  </a:lnTo>
                  <a:lnTo>
                    <a:pt x="614" y="3467"/>
                  </a:lnTo>
                  <a:lnTo>
                    <a:pt x="439" y="2853"/>
                  </a:lnTo>
                  <a:lnTo>
                    <a:pt x="351" y="308"/>
                  </a:lnTo>
                  <a:lnTo>
                    <a:pt x="351" y="220"/>
                  </a:lnTo>
                  <a:lnTo>
                    <a:pt x="351" y="132"/>
                  </a:lnTo>
                  <a:lnTo>
                    <a:pt x="351" y="89"/>
                  </a:lnTo>
                  <a:lnTo>
                    <a:pt x="307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7" name="Google Shape;3207;p126"/>
            <p:cNvSpPr/>
            <p:nvPr/>
          </p:nvSpPr>
          <p:spPr>
            <a:xfrm>
              <a:off x="5341425" y="4865550"/>
              <a:ext cx="95450" cy="49400"/>
            </a:xfrm>
            <a:custGeom>
              <a:avLst/>
              <a:gdLst/>
              <a:ahLst/>
              <a:cxnLst/>
              <a:rect l="l" t="t" r="r" b="b"/>
              <a:pathLst>
                <a:path w="3818" h="1976" extrusionOk="0">
                  <a:moveTo>
                    <a:pt x="132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0" y="176"/>
                  </a:lnTo>
                  <a:lnTo>
                    <a:pt x="44" y="220"/>
                  </a:lnTo>
                  <a:lnTo>
                    <a:pt x="44" y="308"/>
                  </a:lnTo>
                  <a:lnTo>
                    <a:pt x="132" y="308"/>
                  </a:lnTo>
                  <a:lnTo>
                    <a:pt x="1448" y="1010"/>
                  </a:lnTo>
                  <a:lnTo>
                    <a:pt x="3028" y="1932"/>
                  </a:lnTo>
                  <a:lnTo>
                    <a:pt x="3116" y="1976"/>
                  </a:lnTo>
                  <a:lnTo>
                    <a:pt x="3247" y="1932"/>
                  </a:lnTo>
                  <a:lnTo>
                    <a:pt x="3774" y="1493"/>
                  </a:lnTo>
                  <a:lnTo>
                    <a:pt x="3818" y="1405"/>
                  </a:lnTo>
                  <a:lnTo>
                    <a:pt x="3818" y="1361"/>
                  </a:lnTo>
                  <a:lnTo>
                    <a:pt x="3818" y="1273"/>
                  </a:lnTo>
                  <a:lnTo>
                    <a:pt x="3774" y="1230"/>
                  </a:lnTo>
                  <a:lnTo>
                    <a:pt x="3730" y="1186"/>
                  </a:lnTo>
                  <a:lnTo>
                    <a:pt x="3598" y="1186"/>
                  </a:lnTo>
                  <a:lnTo>
                    <a:pt x="3555" y="1230"/>
                  </a:lnTo>
                  <a:lnTo>
                    <a:pt x="3116" y="1581"/>
                  </a:lnTo>
                  <a:lnTo>
                    <a:pt x="1624" y="703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8" name="Google Shape;3208;p126"/>
            <p:cNvSpPr/>
            <p:nvPr/>
          </p:nvSpPr>
          <p:spPr>
            <a:xfrm>
              <a:off x="5341425" y="4841425"/>
              <a:ext cx="97650" cy="45000"/>
            </a:xfrm>
            <a:custGeom>
              <a:avLst/>
              <a:gdLst/>
              <a:ahLst/>
              <a:cxnLst/>
              <a:rect l="l" t="t" r="r" b="b"/>
              <a:pathLst>
                <a:path w="3906" h="1800" extrusionOk="0">
                  <a:moveTo>
                    <a:pt x="88" y="1"/>
                  </a:move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44" y="264"/>
                  </a:lnTo>
                  <a:lnTo>
                    <a:pt x="88" y="308"/>
                  </a:lnTo>
                  <a:lnTo>
                    <a:pt x="527" y="703"/>
                  </a:lnTo>
                  <a:lnTo>
                    <a:pt x="571" y="703"/>
                  </a:lnTo>
                  <a:lnTo>
                    <a:pt x="2458" y="1536"/>
                  </a:lnTo>
                  <a:lnTo>
                    <a:pt x="3335" y="1756"/>
                  </a:lnTo>
                  <a:lnTo>
                    <a:pt x="3379" y="1800"/>
                  </a:lnTo>
                  <a:lnTo>
                    <a:pt x="3467" y="1756"/>
                  </a:lnTo>
                  <a:lnTo>
                    <a:pt x="3818" y="1536"/>
                  </a:lnTo>
                  <a:lnTo>
                    <a:pt x="3862" y="1492"/>
                  </a:lnTo>
                  <a:lnTo>
                    <a:pt x="3906" y="1449"/>
                  </a:lnTo>
                  <a:lnTo>
                    <a:pt x="3906" y="1361"/>
                  </a:lnTo>
                  <a:lnTo>
                    <a:pt x="3906" y="1317"/>
                  </a:lnTo>
                  <a:lnTo>
                    <a:pt x="3862" y="1229"/>
                  </a:lnTo>
                  <a:lnTo>
                    <a:pt x="3642" y="1229"/>
                  </a:lnTo>
                  <a:lnTo>
                    <a:pt x="3379" y="1405"/>
                  </a:lnTo>
                  <a:lnTo>
                    <a:pt x="2589" y="1185"/>
                  </a:lnTo>
                  <a:lnTo>
                    <a:pt x="746" y="395"/>
                  </a:lnTo>
                  <a:lnTo>
                    <a:pt x="307" y="44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9" name="Google Shape;3209;p126"/>
            <p:cNvSpPr/>
            <p:nvPr/>
          </p:nvSpPr>
          <p:spPr>
            <a:xfrm>
              <a:off x="5341425" y="4815100"/>
              <a:ext cx="127275" cy="43900"/>
            </a:xfrm>
            <a:custGeom>
              <a:avLst/>
              <a:gdLst/>
              <a:ahLst/>
              <a:cxnLst/>
              <a:rect l="l" t="t" r="r" b="b"/>
              <a:pathLst>
                <a:path w="5091" h="1756" extrusionOk="0">
                  <a:moveTo>
                    <a:pt x="88" y="0"/>
                  </a:moveTo>
                  <a:lnTo>
                    <a:pt x="44" y="44"/>
                  </a:lnTo>
                  <a:lnTo>
                    <a:pt x="0" y="88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44" y="308"/>
                  </a:lnTo>
                  <a:lnTo>
                    <a:pt x="571" y="790"/>
                  </a:lnTo>
                  <a:lnTo>
                    <a:pt x="571" y="834"/>
                  </a:lnTo>
                  <a:lnTo>
                    <a:pt x="1624" y="1361"/>
                  </a:lnTo>
                  <a:lnTo>
                    <a:pt x="1624" y="1405"/>
                  </a:lnTo>
                  <a:lnTo>
                    <a:pt x="2458" y="1712"/>
                  </a:lnTo>
                  <a:lnTo>
                    <a:pt x="2545" y="1756"/>
                  </a:lnTo>
                  <a:lnTo>
                    <a:pt x="3818" y="1668"/>
                  </a:lnTo>
                  <a:lnTo>
                    <a:pt x="3906" y="1624"/>
                  </a:lnTo>
                  <a:lnTo>
                    <a:pt x="5003" y="966"/>
                  </a:lnTo>
                  <a:lnTo>
                    <a:pt x="5046" y="922"/>
                  </a:lnTo>
                  <a:lnTo>
                    <a:pt x="5046" y="878"/>
                  </a:lnTo>
                  <a:lnTo>
                    <a:pt x="5090" y="790"/>
                  </a:lnTo>
                  <a:lnTo>
                    <a:pt x="5046" y="746"/>
                  </a:lnTo>
                  <a:lnTo>
                    <a:pt x="5003" y="659"/>
                  </a:lnTo>
                  <a:lnTo>
                    <a:pt x="4783" y="659"/>
                  </a:lnTo>
                  <a:lnTo>
                    <a:pt x="3774" y="1317"/>
                  </a:lnTo>
                  <a:lnTo>
                    <a:pt x="2545" y="1405"/>
                  </a:lnTo>
                  <a:lnTo>
                    <a:pt x="1755" y="1054"/>
                  </a:lnTo>
                  <a:lnTo>
                    <a:pt x="790" y="527"/>
                  </a:lnTo>
                  <a:lnTo>
                    <a:pt x="264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0" name="Google Shape;3210;p126"/>
            <p:cNvSpPr/>
            <p:nvPr/>
          </p:nvSpPr>
          <p:spPr>
            <a:xfrm>
              <a:off x="5305225" y="4740500"/>
              <a:ext cx="241350" cy="79000"/>
            </a:xfrm>
            <a:custGeom>
              <a:avLst/>
              <a:gdLst/>
              <a:ahLst/>
              <a:cxnLst/>
              <a:rect l="l" t="t" r="r" b="b"/>
              <a:pathLst>
                <a:path w="9654" h="3160" extrusionOk="0">
                  <a:moveTo>
                    <a:pt x="88" y="1"/>
                  </a:move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44" y="264"/>
                  </a:lnTo>
                  <a:lnTo>
                    <a:pt x="307" y="659"/>
                  </a:lnTo>
                  <a:lnTo>
                    <a:pt x="878" y="1668"/>
                  </a:lnTo>
                  <a:lnTo>
                    <a:pt x="878" y="1712"/>
                  </a:lnTo>
                  <a:lnTo>
                    <a:pt x="1755" y="2458"/>
                  </a:lnTo>
                  <a:lnTo>
                    <a:pt x="1799" y="2502"/>
                  </a:lnTo>
                  <a:lnTo>
                    <a:pt x="2852" y="2853"/>
                  </a:lnTo>
                  <a:lnTo>
                    <a:pt x="2896" y="2853"/>
                  </a:lnTo>
                  <a:lnTo>
                    <a:pt x="6231" y="3160"/>
                  </a:lnTo>
                  <a:lnTo>
                    <a:pt x="6275" y="3160"/>
                  </a:lnTo>
                  <a:lnTo>
                    <a:pt x="6319" y="3116"/>
                  </a:lnTo>
                  <a:lnTo>
                    <a:pt x="9566" y="1493"/>
                  </a:lnTo>
                  <a:lnTo>
                    <a:pt x="9610" y="1449"/>
                  </a:lnTo>
                  <a:lnTo>
                    <a:pt x="9654" y="1405"/>
                  </a:lnTo>
                  <a:lnTo>
                    <a:pt x="9654" y="1361"/>
                  </a:lnTo>
                  <a:lnTo>
                    <a:pt x="9654" y="1273"/>
                  </a:lnTo>
                  <a:lnTo>
                    <a:pt x="9610" y="1229"/>
                  </a:lnTo>
                  <a:lnTo>
                    <a:pt x="9566" y="1185"/>
                  </a:lnTo>
                  <a:lnTo>
                    <a:pt x="9391" y="1185"/>
                  </a:lnTo>
                  <a:lnTo>
                    <a:pt x="6231" y="2809"/>
                  </a:lnTo>
                  <a:lnTo>
                    <a:pt x="2940" y="2546"/>
                  </a:lnTo>
                  <a:lnTo>
                    <a:pt x="1931" y="2195"/>
                  </a:lnTo>
                  <a:lnTo>
                    <a:pt x="1141" y="1449"/>
                  </a:lnTo>
                  <a:lnTo>
                    <a:pt x="614" y="483"/>
                  </a:lnTo>
                  <a:lnTo>
                    <a:pt x="351" y="44"/>
                  </a:lnTo>
                  <a:lnTo>
                    <a:pt x="30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1" name="Google Shape;3211;p126"/>
            <p:cNvSpPr/>
            <p:nvPr/>
          </p:nvSpPr>
          <p:spPr>
            <a:xfrm>
              <a:off x="5384200" y="5052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2" name="Google Shape;3212;p126"/>
            <p:cNvSpPr/>
            <p:nvPr/>
          </p:nvSpPr>
          <p:spPr>
            <a:xfrm>
              <a:off x="5384200" y="5052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3" name="Google Shape;3213;p126"/>
            <p:cNvSpPr/>
            <p:nvPr/>
          </p:nvSpPr>
          <p:spPr>
            <a:xfrm>
              <a:off x="5067175" y="3133375"/>
              <a:ext cx="866650" cy="1926375"/>
            </a:xfrm>
            <a:custGeom>
              <a:avLst/>
              <a:gdLst/>
              <a:ahLst/>
              <a:cxnLst/>
              <a:rect l="l" t="t" r="r" b="b"/>
              <a:pathLst>
                <a:path w="34666" h="77055" extrusionOk="0">
                  <a:moveTo>
                    <a:pt x="34446" y="1"/>
                  </a:moveTo>
                  <a:lnTo>
                    <a:pt x="34359" y="45"/>
                  </a:lnTo>
                  <a:lnTo>
                    <a:pt x="31857" y="1976"/>
                  </a:lnTo>
                  <a:lnTo>
                    <a:pt x="28215" y="4916"/>
                  </a:lnTo>
                  <a:lnTo>
                    <a:pt x="25846" y="6802"/>
                  </a:lnTo>
                  <a:lnTo>
                    <a:pt x="23783" y="8470"/>
                  </a:lnTo>
                  <a:lnTo>
                    <a:pt x="20668" y="10927"/>
                  </a:lnTo>
                  <a:lnTo>
                    <a:pt x="15665" y="13077"/>
                  </a:lnTo>
                  <a:lnTo>
                    <a:pt x="15622" y="13121"/>
                  </a:lnTo>
                  <a:lnTo>
                    <a:pt x="13866" y="14218"/>
                  </a:lnTo>
                  <a:lnTo>
                    <a:pt x="13822" y="14218"/>
                  </a:lnTo>
                  <a:lnTo>
                    <a:pt x="12331" y="15666"/>
                  </a:lnTo>
                  <a:lnTo>
                    <a:pt x="10224" y="18387"/>
                  </a:lnTo>
                  <a:lnTo>
                    <a:pt x="9610" y="19089"/>
                  </a:lnTo>
                  <a:lnTo>
                    <a:pt x="8776" y="19615"/>
                  </a:lnTo>
                  <a:lnTo>
                    <a:pt x="8732" y="19615"/>
                  </a:lnTo>
                  <a:lnTo>
                    <a:pt x="8118" y="20274"/>
                  </a:lnTo>
                  <a:lnTo>
                    <a:pt x="8118" y="20317"/>
                  </a:lnTo>
                  <a:lnTo>
                    <a:pt x="7065" y="22204"/>
                  </a:lnTo>
                  <a:lnTo>
                    <a:pt x="7021" y="22248"/>
                  </a:lnTo>
                  <a:lnTo>
                    <a:pt x="6451" y="23916"/>
                  </a:lnTo>
                  <a:lnTo>
                    <a:pt x="6451" y="23960"/>
                  </a:lnTo>
                  <a:lnTo>
                    <a:pt x="6319" y="25583"/>
                  </a:lnTo>
                  <a:lnTo>
                    <a:pt x="6319" y="25627"/>
                  </a:lnTo>
                  <a:lnTo>
                    <a:pt x="6845" y="28391"/>
                  </a:lnTo>
                  <a:lnTo>
                    <a:pt x="6845" y="30629"/>
                  </a:lnTo>
                  <a:lnTo>
                    <a:pt x="6275" y="35632"/>
                  </a:lnTo>
                  <a:lnTo>
                    <a:pt x="5836" y="38967"/>
                  </a:lnTo>
                  <a:lnTo>
                    <a:pt x="5441" y="41863"/>
                  </a:lnTo>
                  <a:lnTo>
                    <a:pt x="5134" y="43662"/>
                  </a:lnTo>
                  <a:lnTo>
                    <a:pt x="4169" y="47699"/>
                  </a:lnTo>
                  <a:lnTo>
                    <a:pt x="3598" y="50244"/>
                  </a:lnTo>
                  <a:lnTo>
                    <a:pt x="3291" y="52087"/>
                  </a:lnTo>
                  <a:lnTo>
                    <a:pt x="2633" y="53491"/>
                  </a:lnTo>
                  <a:lnTo>
                    <a:pt x="2633" y="53535"/>
                  </a:lnTo>
                  <a:lnTo>
                    <a:pt x="2106" y="56431"/>
                  </a:lnTo>
                  <a:lnTo>
                    <a:pt x="834" y="60556"/>
                  </a:lnTo>
                  <a:lnTo>
                    <a:pt x="219" y="62838"/>
                  </a:lnTo>
                  <a:lnTo>
                    <a:pt x="0" y="63891"/>
                  </a:lnTo>
                  <a:lnTo>
                    <a:pt x="0" y="63935"/>
                  </a:lnTo>
                  <a:lnTo>
                    <a:pt x="44" y="64900"/>
                  </a:lnTo>
                  <a:lnTo>
                    <a:pt x="88" y="64988"/>
                  </a:lnTo>
                  <a:lnTo>
                    <a:pt x="2019" y="67094"/>
                  </a:lnTo>
                  <a:lnTo>
                    <a:pt x="3511" y="68674"/>
                  </a:lnTo>
                  <a:lnTo>
                    <a:pt x="5485" y="70999"/>
                  </a:lnTo>
                  <a:lnTo>
                    <a:pt x="7811" y="73413"/>
                  </a:lnTo>
                  <a:lnTo>
                    <a:pt x="9829" y="75651"/>
                  </a:lnTo>
                  <a:lnTo>
                    <a:pt x="10882" y="76967"/>
                  </a:lnTo>
                  <a:lnTo>
                    <a:pt x="10926" y="77011"/>
                  </a:lnTo>
                  <a:lnTo>
                    <a:pt x="11014" y="77055"/>
                  </a:lnTo>
                  <a:lnTo>
                    <a:pt x="11102" y="77011"/>
                  </a:lnTo>
                  <a:lnTo>
                    <a:pt x="11146" y="76967"/>
                  </a:lnTo>
                  <a:lnTo>
                    <a:pt x="11190" y="76879"/>
                  </a:lnTo>
                  <a:lnTo>
                    <a:pt x="11190" y="76835"/>
                  </a:lnTo>
                  <a:lnTo>
                    <a:pt x="11146" y="76748"/>
                  </a:lnTo>
                  <a:lnTo>
                    <a:pt x="10093" y="75387"/>
                  </a:lnTo>
                  <a:lnTo>
                    <a:pt x="8030" y="73193"/>
                  </a:lnTo>
                  <a:lnTo>
                    <a:pt x="5748" y="70780"/>
                  </a:lnTo>
                  <a:lnTo>
                    <a:pt x="3774" y="68410"/>
                  </a:lnTo>
                  <a:lnTo>
                    <a:pt x="2282" y="66831"/>
                  </a:lnTo>
                  <a:lnTo>
                    <a:pt x="395" y="64812"/>
                  </a:lnTo>
                  <a:lnTo>
                    <a:pt x="351" y="63935"/>
                  </a:lnTo>
                  <a:lnTo>
                    <a:pt x="571" y="62925"/>
                  </a:lnTo>
                  <a:lnTo>
                    <a:pt x="1141" y="60644"/>
                  </a:lnTo>
                  <a:lnTo>
                    <a:pt x="2457" y="56519"/>
                  </a:lnTo>
                  <a:lnTo>
                    <a:pt x="2457" y="56475"/>
                  </a:lnTo>
                  <a:lnTo>
                    <a:pt x="2984" y="53623"/>
                  </a:lnTo>
                  <a:lnTo>
                    <a:pt x="3598" y="52218"/>
                  </a:lnTo>
                  <a:lnTo>
                    <a:pt x="3642" y="52175"/>
                  </a:lnTo>
                  <a:lnTo>
                    <a:pt x="3949" y="50288"/>
                  </a:lnTo>
                  <a:lnTo>
                    <a:pt x="4520" y="47787"/>
                  </a:lnTo>
                  <a:lnTo>
                    <a:pt x="5441" y="43750"/>
                  </a:lnTo>
                  <a:lnTo>
                    <a:pt x="5792" y="41907"/>
                  </a:lnTo>
                  <a:lnTo>
                    <a:pt x="6187" y="39011"/>
                  </a:lnTo>
                  <a:lnTo>
                    <a:pt x="6626" y="35676"/>
                  </a:lnTo>
                  <a:lnTo>
                    <a:pt x="7196" y="30673"/>
                  </a:lnTo>
                  <a:lnTo>
                    <a:pt x="7196" y="28348"/>
                  </a:lnTo>
                  <a:lnTo>
                    <a:pt x="7196" y="28304"/>
                  </a:lnTo>
                  <a:lnTo>
                    <a:pt x="6670" y="25583"/>
                  </a:lnTo>
                  <a:lnTo>
                    <a:pt x="6802" y="24047"/>
                  </a:lnTo>
                  <a:lnTo>
                    <a:pt x="7372" y="22380"/>
                  </a:lnTo>
                  <a:lnTo>
                    <a:pt x="8425" y="20493"/>
                  </a:lnTo>
                  <a:lnTo>
                    <a:pt x="8996" y="19879"/>
                  </a:lnTo>
                  <a:lnTo>
                    <a:pt x="9829" y="19352"/>
                  </a:lnTo>
                  <a:lnTo>
                    <a:pt x="9873" y="19308"/>
                  </a:lnTo>
                  <a:lnTo>
                    <a:pt x="10488" y="18606"/>
                  </a:lnTo>
                  <a:lnTo>
                    <a:pt x="12594" y="15886"/>
                  </a:lnTo>
                  <a:lnTo>
                    <a:pt x="14042" y="14481"/>
                  </a:lnTo>
                  <a:lnTo>
                    <a:pt x="15797" y="13428"/>
                  </a:lnTo>
                  <a:lnTo>
                    <a:pt x="20799" y="11234"/>
                  </a:lnTo>
                  <a:lnTo>
                    <a:pt x="20843" y="11190"/>
                  </a:lnTo>
                  <a:lnTo>
                    <a:pt x="24003" y="8733"/>
                  </a:lnTo>
                  <a:lnTo>
                    <a:pt x="28435" y="5179"/>
                  </a:lnTo>
                  <a:lnTo>
                    <a:pt x="32077" y="2239"/>
                  </a:lnTo>
                  <a:lnTo>
                    <a:pt x="34578" y="352"/>
                  </a:lnTo>
                  <a:lnTo>
                    <a:pt x="34622" y="264"/>
                  </a:lnTo>
                  <a:lnTo>
                    <a:pt x="34666" y="220"/>
                  </a:lnTo>
                  <a:lnTo>
                    <a:pt x="34666" y="133"/>
                  </a:lnTo>
                  <a:lnTo>
                    <a:pt x="34622" y="89"/>
                  </a:lnTo>
                  <a:lnTo>
                    <a:pt x="34578" y="45"/>
                  </a:lnTo>
                  <a:lnTo>
                    <a:pt x="3449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4" name="Google Shape;3214;p126"/>
            <p:cNvSpPr/>
            <p:nvPr/>
          </p:nvSpPr>
          <p:spPr>
            <a:xfrm>
              <a:off x="5041925" y="3105950"/>
              <a:ext cx="861200" cy="1932975"/>
            </a:xfrm>
            <a:custGeom>
              <a:avLst/>
              <a:gdLst/>
              <a:ahLst/>
              <a:cxnLst/>
              <a:rect l="l" t="t" r="r" b="b"/>
              <a:pathLst>
                <a:path w="34448" h="77319" extrusionOk="0">
                  <a:moveTo>
                    <a:pt x="34228" y="1"/>
                  </a:moveTo>
                  <a:lnTo>
                    <a:pt x="34184" y="45"/>
                  </a:lnTo>
                  <a:lnTo>
                    <a:pt x="33175" y="791"/>
                  </a:lnTo>
                  <a:lnTo>
                    <a:pt x="28435" y="4696"/>
                  </a:lnTo>
                  <a:lnTo>
                    <a:pt x="26505" y="6276"/>
                  </a:lnTo>
                  <a:lnTo>
                    <a:pt x="24706" y="7680"/>
                  </a:lnTo>
                  <a:lnTo>
                    <a:pt x="22863" y="9172"/>
                  </a:lnTo>
                  <a:lnTo>
                    <a:pt x="20932" y="10576"/>
                  </a:lnTo>
                  <a:lnTo>
                    <a:pt x="19045" y="11366"/>
                  </a:lnTo>
                  <a:lnTo>
                    <a:pt x="14876" y="12858"/>
                  </a:lnTo>
                  <a:lnTo>
                    <a:pt x="9479" y="14832"/>
                  </a:lnTo>
                  <a:lnTo>
                    <a:pt x="9435" y="14832"/>
                  </a:lnTo>
                  <a:lnTo>
                    <a:pt x="8909" y="15315"/>
                  </a:lnTo>
                  <a:lnTo>
                    <a:pt x="8865" y="15315"/>
                  </a:lnTo>
                  <a:lnTo>
                    <a:pt x="7987" y="16588"/>
                  </a:lnTo>
                  <a:lnTo>
                    <a:pt x="7943" y="16588"/>
                  </a:lnTo>
                  <a:lnTo>
                    <a:pt x="6978" y="18475"/>
                  </a:lnTo>
                  <a:lnTo>
                    <a:pt x="5969" y="20844"/>
                  </a:lnTo>
                  <a:lnTo>
                    <a:pt x="5442" y="23214"/>
                  </a:lnTo>
                  <a:lnTo>
                    <a:pt x="5398" y="24662"/>
                  </a:lnTo>
                  <a:lnTo>
                    <a:pt x="6320" y="29313"/>
                  </a:lnTo>
                  <a:lnTo>
                    <a:pt x="6407" y="30805"/>
                  </a:lnTo>
                  <a:lnTo>
                    <a:pt x="6144" y="34710"/>
                  </a:lnTo>
                  <a:lnTo>
                    <a:pt x="5837" y="37475"/>
                  </a:lnTo>
                  <a:lnTo>
                    <a:pt x="5486" y="40371"/>
                  </a:lnTo>
                  <a:lnTo>
                    <a:pt x="5135" y="42828"/>
                  </a:lnTo>
                  <a:lnTo>
                    <a:pt x="4872" y="44364"/>
                  </a:lnTo>
                  <a:lnTo>
                    <a:pt x="3906" y="48533"/>
                  </a:lnTo>
                  <a:lnTo>
                    <a:pt x="3424" y="51473"/>
                  </a:lnTo>
                  <a:lnTo>
                    <a:pt x="3248" y="53491"/>
                  </a:lnTo>
                  <a:lnTo>
                    <a:pt x="2634" y="55904"/>
                  </a:lnTo>
                  <a:lnTo>
                    <a:pt x="1756" y="58449"/>
                  </a:lnTo>
                  <a:lnTo>
                    <a:pt x="922" y="60819"/>
                  </a:lnTo>
                  <a:lnTo>
                    <a:pt x="308" y="63189"/>
                  </a:lnTo>
                  <a:lnTo>
                    <a:pt x="1" y="64549"/>
                  </a:lnTo>
                  <a:lnTo>
                    <a:pt x="1" y="64593"/>
                  </a:lnTo>
                  <a:lnTo>
                    <a:pt x="45" y="66743"/>
                  </a:lnTo>
                  <a:lnTo>
                    <a:pt x="45" y="66787"/>
                  </a:lnTo>
                  <a:lnTo>
                    <a:pt x="264" y="67401"/>
                  </a:lnTo>
                  <a:lnTo>
                    <a:pt x="308" y="67445"/>
                  </a:lnTo>
                  <a:lnTo>
                    <a:pt x="3424" y="70999"/>
                  </a:lnTo>
                  <a:lnTo>
                    <a:pt x="7812" y="75694"/>
                  </a:lnTo>
                  <a:lnTo>
                    <a:pt x="9304" y="77274"/>
                  </a:lnTo>
                  <a:lnTo>
                    <a:pt x="9347" y="77274"/>
                  </a:lnTo>
                  <a:lnTo>
                    <a:pt x="9435" y="77318"/>
                  </a:lnTo>
                  <a:lnTo>
                    <a:pt x="9567" y="77274"/>
                  </a:lnTo>
                  <a:lnTo>
                    <a:pt x="9611" y="77186"/>
                  </a:lnTo>
                  <a:lnTo>
                    <a:pt x="9611" y="77143"/>
                  </a:lnTo>
                  <a:lnTo>
                    <a:pt x="9611" y="77055"/>
                  </a:lnTo>
                  <a:lnTo>
                    <a:pt x="9567" y="77011"/>
                  </a:lnTo>
                  <a:lnTo>
                    <a:pt x="3687" y="70780"/>
                  </a:lnTo>
                  <a:lnTo>
                    <a:pt x="571" y="67226"/>
                  </a:lnTo>
                  <a:lnTo>
                    <a:pt x="396" y="66699"/>
                  </a:lnTo>
                  <a:lnTo>
                    <a:pt x="352" y="64637"/>
                  </a:lnTo>
                  <a:lnTo>
                    <a:pt x="659" y="63276"/>
                  </a:lnTo>
                  <a:lnTo>
                    <a:pt x="1273" y="60907"/>
                  </a:lnTo>
                  <a:lnTo>
                    <a:pt x="2107" y="58581"/>
                  </a:lnTo>
                  <a:lnTo>
                    <a:pt x="2985" y="55992"/>
                  </a:lnTo>
                  <a:lnTo>
                    <a:pt x="3599" y="53535"/>
                  </a:lnTo>
                  <a:lnTo>
                    <a:pt x="3775" y="51516"/>
                  </a:lnTo>
                  <a:lnTo>
                    <a:pt x="4257" y="48620"/>
                  </a:lnTo>
                  <a:lnTo>
                    <a:pt x="5223" y="44452"/>
                  </a:lnTo>
                  <a:lnTo>
                    <a:pt x="5486" y="42872"/>
                  </a:lnTo>
                  <a:lnTo>
                    <a:pt x="5837" y="40415"/>
                  </a:lnTo>
                  <a:lnTo>
                    <a:pt x="6188" y="37519"/>
                  </a:lnTo>
                  <a:lnTo>
                    <a:pt x="6495" y="34710"/>
                  </a:lnTo>
                  <a:lnTo>
                    <a:pt x="6758" y="30805"/>
                  </a:lnTo>
                  <a:lnTo>
                    <a:pt x="6758" y="30761"/>
                  </a:lnTo>
                  <a:lnTo>
                    <a:pt x="6671" y="29269"/>
                  </a:lnTo>
                  <a:lnTo>
                    <a:pt x="6671" y="29225"/>
                  </a:lnTo>
                  <a:lnTo>
                    <a:pt x="5749" y="24618"/>
                  </a:lnTo>
                  <a:lnTo>
                    <a:pt x="5793" y="23257"/>
                  </a:lnTo>
                  <a:lnTo>
                    <a:pt x="6320" y="20932"/>
                  </a:lnTo>
                  <a:lnTo>
                    <a:pt x="7285" y="18650"/>
                  </a:lnTo>
                  <a:lnTo>
                    <a:pt x="8250" y="16763"/>
                  </a:lnTo>
                  <a:lnTo>
                    <a:pt x="9128" y="15535"/>
                  </a:lnTo>
                  <a:lnTo>
                    <a:pt x="9611" y="15140"/>
                  </a:lnTo>
                  <a:lnTo>
                    <a:pt x="15008" y="13165"/>
                  </a:lnTo>
                  <a:lnTo>
                    <a:pt x="19133" y="11717"/>
                  </a:lnTo>
                  <a:lnTo>
                    <a:pt x="21063" y="10883"/>
                  </a:lnTo>
                  <a:lnTo>
                    <a:pt x="21107" y="10883"/>
                  </a:lnTo>
                  <a:lnTo>
                    <a:pt x="23082" y="9435"/>
                  </a:lnTo>
                  <a:lnTo>
                    <a:pt x="24925" y="7987"/>
                  </a:lnTo>
                  <a:lnTo>
                    <a:pt x="26724" y="6539"/>
                  </a:lnTo>
                  <a:lnTo>
                    <a:pt x="28655" y="4959"/>
                  </a:lnTo>
                  <a:lnTo>
                    <a:pt x="33350" y="1098"/>
                  </a:lnTo>
                  <a:lnTo>
                    <a:pt x="34403" y="352"/>
                  </a:lnTo>
                  <a:lnTo>
                    <a:pt x="34447" y="264"/>
                  </a:lnTo>
                  <a:lnTo>
                    <a:pt x="34447" y="220"/>
                  </a:lnTo>
                  <a:lnTo>
                    <a:pt x="34447" y="133"/>
                  </a:lnTo>
                  <a:lnTo>
                    <a:pt x="34447" y="89"/>
                  </a:lnTo>
                  <a:lnTo>
                    <a:pt x="34359" y="45"/>
                  </a:lnTo>
                  <a:lnTo>
                    <a:pt x="3431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5" name="Google Shape;3215;p126"/>
            <p:cNvSpPr/>
            <p:nvPr/>
          </p:nvSpPr>
          <p:spPr>
            <a:xfrm>
              <a:off x="4993675" y="3053300"/>
              <a:ext cx="851300" cy="1980125"/>
            </a:xfrm>
            <a:custGeom>
              <a:avLst/>
              <a:gdLst/>
              <a:ahLst/>
              <a:cxnLst/>
              <a:rect l="l" t="t" r="r" b="b"/>
              <a:pathLst>
                <a:path w="34052" h="79205" extrusionOk="0">
                  <a:moveTo>
                    <a:pt x="33788" y="1"/>
                  </a:moveTo>
                  <a:lnTo>
                    <a:pt x="33744" y="45"/>
                  </a:lnTo>
                  <a:lnTo>
                    <a:pt x="31243" y="2151"/>
                  </a:lnTo>
                  <a:lnTo>
                    <a:pt x="28786" y="4169"/>
                  </a:lnTo>
                  <a:lnTo>
                    <a:pt x="26460" y="6056"/>
                  </a:lnTo>
                  <a:lnTo>
                    <a:pt x="22993" y="8645"/>
                  </a:lnTo>
                  <a:lnTo>
                    <a:pt x="21238" y="9830"/>
                  </a:lnTo>
                  <a:lnTo>
                    <a:pt x="18737" y="10883"/>
                  </a:lnTo>
                  <a:lnTo>
                    <a:pt x="15534" y="12112"/>
                  </a:lnTo>
                  <a:lnTo>
                    <a:pt x="13208" y="13472"/>
                  </a:lnTo>
                  <a:lnTo>
                    <a:pt x="10356" y="14525"/>
                  </a:lnTo>
                  <a:lnTo>
                    <a:pt x="8294" y="15798"/>
                  </a:lnTo>
                  <a:lnTo>
                    <a:pt x="6056" y="16938"/>
                  </a:lnTo>
                  <a:lnTo>
                    <a:pt x="3862" y="17465"/>
                  </a:lnTo>
                  <a:lnTo>
                    <a:pt x="2721" y="17641"/>
                  </a:lnTo>
                  <a:lnTo>
                    <a:pt x="2633" y="17684"/>
                  </a:lnTo>
                  <a:lnTo>
                    <a:pt x="2589" y="17772"/>
                  </a:lnTo>
                  <a:lnTo>
                    <a:pt x="2589" y="17860"/>
                  </a:lnTo>
                  <a:lnTo>
                    <a:pt x="2633" y="17948"/>
                  </a:lnTo>
                  <a:lnTo>
                    <a:pt x="3247" y="18518"/>
                  </a:lnTo>
                  <a:lnTo>
                    <a:pt x="3379" y="19045"/>
                  </a:lnTo>
                  <a:lnTo>
                    <a:pt x="3291" y="20098"/>
                  </a:lnTo>
                  <a:lnTo>
                    <a:pt x="3247" y="21151"/>
                  </a:lnTo>
                  <a:lnTo>
                    <a:pt x="3335" y="22204"/>
                  </a:lnTo>
                  <a:lnTo>
                    <a:pt x="3423" y="23213"/>
                  </a:lnTo>
                  <a:lnTo>
                    <a:pt x="3598" y="24223"/>
                  </a:lnTo>
                  <a:lnTo>
                    <a:pt x="3818" y="25188"/>
                  </a:lnTo>
                  <a:lnTo>
                    <a:pt x="4300" y="27119"/>
                  </a:lnTo>
                  <a:lnTo>
                    <a:pt x="4695" y="28698"/>
                  </a:lnTo>
                  <a:lnTo>
                    <a:pt x="5046" y="30278"/>
                  </a:lnTo>
                  <a:lnTo>
                    <a:pt x="5178" y="31112"/>
                  </a:lnTo>
                  <a:lnTo>
                    <a:pt x="5266" y="31946"/>
                  </a:lnTo>
                  <a:lnTo>
                    <a:pt x="5354" y="32779"/>
                  </a:lnTo>
                  <a:lnTo>
                    <a:pt x="5397" y="33613"/>
                  </a:lnTo>
                  <a:lnTo>
                    <a:pt x="5354" y="36202"/>
                  </a:lnTo>
                  <a:lnTo>
                    <a:pt x="5134" y="38615"/>
                  </a:lnTo>
                  <a:lnTo>
                    <a:pt x="4871" y="41029"/>
                  </a:lnTo>
                  <a:lnTo>
                    <a:pt x="4257" y="45724"/>
                  </a:lnTo>
                  <a:lnTo>
                    <a:pt x="3686" y="47918"/>
                  </a:lnTo>
                  <a:lnTo>
                    <a:pt x="3291" y="50726"/>
                  </a:lnTo>
                  <a:lnTo>
                    <a:pt x="3028" y="53315"/>
                  </a:lnTo>
                  <a:lnTo>
                    <a:pt x="2545" y="56343"/>
                  </a:lnTo>
                  <a:lnTo>
                    <a:pt x="2194" y="58405"/>
                  </a:lnTo>
                  <a:lnTo>
                    <a:pt x="1317" y="60731"/>
                  </a:lnTo>
                  <a:lnTo>
                    <a:pt x="88" y="65031"/>
                  </a:lnTo>
                  <a:lnTo>
                    <a:pt x="88" y="65075"/>
                  </a:lnTo>
                  <a:lnTo>
                    <a:pt x="0" y="66874"/>
                  </a:lnTo>
                  <a:lnTo>
                    <a:pt x="132" y="68937"/>
                  </a:lnTo>
                  <a:lnTo>
                    <a:pt x="44" y="70472"/>
                  </a:lnTo>
                  <a:lnTo>
                    <a:pt x="88" y="71569"/>
                  </a:lnTo>
                  <a:lnTo>
                    <a:pt x="132" y="71613"/>
                  </a:lnTo>
                  <a:lnTo>
                    <a:pt x="395" y="72184"/>
                  </a:lnTo>
                  <a:lnTo>
                    <a:pt x="395" y="72228"/>
                  </a:lnTo>
                  <a:lnTo>
                    <a:pt x="2633" y="74773"/>
                  </a:lnTo>
                  <a:lnTo>
                    <a:pt x="5485" y="77581"/>
                  </a:lnTo>
                  <a:lnTo>
                    <a:pt x="7153" y="79161"/>
                  </a:lnTo>
                  <a:lnTo>
                    <a:pt x="7284" y="79205"/>
                  </a:lnTo>
                  <a:lnTo>
                    <a:pt x="7328" y="79205"/>
                  </a:lnTo>
                  <a:lnTo>
                    <a:pt x="7416" y="79161"/>
                  </a:lnTo>
                  <a:lnTo>
                    <a:pt x="7460" y="79117"/>
                  </a:lnTo>
                  <a:lnTo>
                    <a:pt x="7460" y="79029"/>
                  </a:lnTo>
                  <a:lnTo>
                    <a:pt x="7416" y="78985"/>
                  </a:lnTo>
                  <a:lnTo>
                    <a:pt x="7416" y="78941"/>
                  </a:lnTo>
                  <a:lnTo>
                    <a:pt x="5705" y="77362"/>
                  </a:lnTo>
                  <a:lnTo>
                    <a:pt x="2852" y="74509"/>
                  </a:lnTo>
                  <a:lnTo>
                    <a:pt x="702" y="72008"/>
                  </a:lnTo>
                  <a:lnTo>
                    <a:pt x="439" y="71526"/>
                  </a:lnTo>
                  <a:lnTo>
                    <a:pt x="395" y="70472"/>
                  </a:lnTo>
                  <a:lnTo>
                    <a:pt x="483" y="68937"/>
                  </a:lnTo>
                  <a:lnTo>
                    <a:pt x="483" y="68893"/>
                  </a:lnTo>
                  <a:lnTo>
                    <a:pt x="351" y="66874"/>
                  </a:lnTo>
                  <a:lnTo>
                    <a:pt x="439" y="65119"/>
                  </a:lnTo>
                  <a:lnTo>
                    <a:pt x="1624" y="60863"/>
                  </a:lnTo>
                  <a:lnTo>
                    <a:pt x="2501" y="58537"/>
                  </a:lnTo>
                  <a:lnTo>
                    <a:pt x="2501" y="58493"/>
                  </a:lnTo>
                  <a:lnTo>
                    <a:pt x="2896" y="56387"/>
                  </a:lnTo>
                  <a:lnTo>
                    <a:pt x="3379" y="53359"/>
                  </a:lnTo>
                  <a:lnTo>
                    <a:pt x="3642" y="50770"/>
                  </a:lnTo>
                  <a:lnTo>
                    <a:pt x="4037" y="48006"/>
                  </a:lnTo>
                  <a:lnTo>
                    <a:pt x="4608" y="45768"/>
                  </a:lnTo>
                  <a:lnTo>
                    <a:pt x="5222" y="41073"/>
                  </a:lnTo>
                  <a:lnTo>
                    <a:pt x="5485" y="38659"/>
                  </a:lnTo>
                  <a:lnTo>
                    <a:pt x="5705" y="36202"/>
                  </a:lnTo>
                  <a:lnTo>
                    <a:pt x="5748" y="33657"/>
                  </a:lnTo>
                  <a:lnTo>
                    <a:pt x="5705" y="32735"/>
                  </a:lnTo>
                  <a:lnTo>
                    <a:pt x="5617" y="31902"/>
                  </a:lnTo>
                  <a:lnTo>
                    <a:pt x="5529" y="31068"/>
                  </a:lnTo>
                  <a:lnTo>
                    <a:pt x="5397" y="30234"/>
                  </a:lnTo>
                  <a:lnTo>
                    <a:pt x="5046" y="28611"/>
                  </a:lnTo>
                  <a:lnTo>
                    <a:pt x="4651" y="27031"/>
                  </a:lnTo>
                  <a:lnTo>
                    <a:pt x="4169" y="25056"/>
                  </a:lnTo>
                  <a:lnTo>
                    <a:pt x="3949" y="24091"/>
                  </a:lnTo>
                  <a:lnTo>
                    <a:pt x="3774" y="23126"/>
                  </a:lnTo>
                  <a:lnTo>
                    <a:pt x="3642" y="22160"/>
                  </a:lnTo>
                  <a:lnTo>
                    <a:pt x="3598" y="21151"/>
                  </a:lnTo>
                  <a:lnTo>
                    <a:pt x="3598" y="20098"/>
                  </a:lnTo>
                  <a:lnTo>
                    <a:pt x="3730" y="19045"/>
                  </a:lnTo>
                  <a:lnTo>
                    <a:pt x="3730" y="18957"/>
                  </a:lnTo>
                  <a:lnTo>
                    <a:pt x="3554" y="18386"/>
                  </a:lnTo>
                  <a:lnTo>
                    <a:pt x="3511" y="18299"/>
                  </a:lnTo>
                  <a:lnTo>
                    <a:pt x="3159" y="17948"/>
                  </a:lnTo>
                  <a:lnTo>
                    <a:pt x="3905" y="17816"/>
                  </a:lnTo>
                  <a:lnTo>
                    <a:pt x="6143" y="17289"/>
                  </a:lnTo>
                  <a:lnTo>
                    <a:pt x="6187" y="17246"/>
                  </a:lnTo>
                  <a:lnTo>
                    <a:pt x="8469" y="16105"/>
                  </a:lnTo>
                  <a:lnTo>
                    <a:pt x="10488" y="14832"/>
                  </a:lnTo>
                  <a:lnTo>
                    <a:pt x="13340" y="13779"/>
                  </a:lnTo>
                  <a:lnTo>
                    <a:pt x="13384" y="13779"/>
                  </a:lnTo>
                  <a:lnTo>
                    <a:pt x="15665" y="12419"/>
                  </a:lnTo>
                  <a:lnTo>
                    <a:pt x="18869" y="11190"/>
                  </a:lnTo>
                  <a:lnTo>
                    <a:pt x="21370" y="10137"/>
                  </a:lnTo>
                  <a:lnTo>
                    <a:pt x="21414" y="10137"/>
                  </a:lnTo>
                  <a:lnTo>
                    <a:pt x="23213" y="8908"/>
                  </a:lnTo>
                  <a:lnTo>
                    <a:pt x="26679" y="6319"/>
                  </a:lnTo>
                  <a:lnTo>
                    <a:pt x="29005" y="4433"/>
                  </a:lnTo>
                  <a:lnTo>
                    <a:pt x="31462" y="2458"/>
                  </a:lnTo>
                  <a:lnTo>
                    <a:pt x="33964" y="308"/>
                  </a:lnTo>
                  <a:lnTo>
                    <a:pt x="34008" y="264"/>
                  </a:lnTo>
                  <a:lnTo>
                    <a:pt x="34051" y="176"/>
                  </a:lnTo>
                  <a:lnTo>
                    <a:pt x="34008" y="132"/>
                  </a:lnTo>
                  <a:lnTo>
                    <a:pt x="34008" y="45"/>
                  </a:lnTo>
                  <a:lnTo>
                    <a:pt x="3392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6" name="Google Shape;3216;p126"/>
            <p:cNvSpPr/>
            <p:nvPr/>
          </p:nvSpPr>
          <p:spPr>
            <a:xfrm>
              <a:off x="4962950" y="3026975"/>
              <a:ext cx="852400" cy="2017425"/>
            </a:xfrm>
            <a:custGeom>
              <a:avLst/>
              <a:gdLst/>
              <a:ahLst/>
              <a:cxnLst/>
              <a:rect l="l" t="t" r="r" b="b"/>
              <a:pathLst>
                <a:path w="34096" h="80697" extrusionOk="0">
                  <a:moveTo>
                    <a:pt x="33876" y="1"/>
                  </a:moveTo>
                  <a:lnTo>
                    <a:pt x="33832" y="44"/>
                  </a:lnTo>
                  <a:lnTo>
                    <a:pt x="30848" y="2589"/>
                  </a:lnTo>
                  <a:lnTo>
                    <a:pt x="28391" y="4564"/>
                  </a:lnTo>
                  <a:lnTo>
                    <a:pt x="26022" y="6407"/>
                  </a:lnTo>
                  <a:lnTo>
                    <a:pt x="23959" y="7943"/>
                  </a:lnTo>
                  <a:lnTo>
                    <a:pt x="22028" y="9259"/>
                  </a:lnTo>
                  <a:lnTo>
                    <a:pt x="19834" y="10225"/>
                  </a:lnTo>
                  <a:lnTo>
                    <a:pt x="17114" y="11409"/>
                  </a:lnTo>
                  <a:lnTo>
                    <a:pt x="17070" y="11409"/>
                  </a:lnTo>
                  <a:lnTo>
                    <a:pt x="15095" y="12726"/>
                  </a:lnTo>
                  <a:lnTo>
                    <a:pt x="13998" y="13472"/>
                  </a:lnTo>
                  <a:lnTo>
                    <a:pt x="13121" y="13691"/>
                  </a:lnTo>
                  <a:lnTo>
                    <a:pt x="13077" y="13691"/>
                  </a:lnTo>
                  <a:lnTo>
                    <a:pt x="12287" y="14086"/>
                  </a:lnTo>
                  <a:lnTo>
                    <a:pt x="9084" y="15973"/>
                  </a:lnTo>
                  <a:lnTo>
                    <a:pt x="7065" y="17026"/>
                  </a:lnTo>
                  <a:lnTo>
                    <a:pt x="4081" y="17728"/>
                  </a:lnTo>
                  <a:lnTo>
                    <a:pt x="3994" y="17728"/>
                  </a:lnTo>
                  <a:lnTo>
                    <a:pt x="2458" y="18781"/>
                  </a:lnTo>
                  <a:lnTo>
                    <a:pt x="2370" y="18825"/>
                  </a:lnTo>
                  <a:lnTo>
                    <a:pt x="2019" y="19483"/>
                  </a:lnTo>
                  <a:lnTo>
                    <a:pt x="1975" y="19571"/>
                  </a:lnTo>
                  <a:lnTo>
                    <a:pt x="2194" y="21458"/>
                  </a:lnTo>
                  <a:lnTo>
                    <a:pt x="2194" y="21502"/>
                  </a:lnTo>
                  <a:lnTo>
                    <a:pt x="3291" y="25451"/>
                  </a:lnTo>
                  <a:lnTo>
                    <a:pt x="4169" y="28523"/>
                  </a:lnTo>
                  <a:lnTo>
                    <a:pt x="4871" y="31814"/>
                  </a:lnTo>
                  <a:lnTo>
                    <a:pt x="5134" y="35061"/>
                  </a:lnTo>
                  <a:lnTo>
                    <a:pt x="5091" y="38001"/>
                  </a:lnTo>
                  <a:lnTo>
                    <a:pt x="4871" y="40634"/>
                  </a:lnTo>
                  <a:lnTo>
                    <a:pt x="4652" y="42784"/>
                  </a:lnTo>
                  <a:lnTo>
                    <a:pt x="4301" y="45636"/>
                  </a:lnTo>
                  <a:lnTo>
                    <a:pt x="3599" y="49322"/>
                  </a:lnTo>
                  <a:lnTo>
                    <a:pt x="3291" y="52174"/>
                  </a:lnTo>
                  <a:lnTo>
                    <a:pt x="2809" y="55202"/>
                  </a:lnTo>
                  <a:lnTo>
                    <a:pt x="2414" y="57835"/>
                  </a:lnTo>
                  <a:lnTo>
                    <a:pt x="2063" y="59897"/>
                  </a:lnTo>
                  <a:lnTo>
                    <a:pt x="1317" y="61828"/>
                  </a:lnTo>
                  <a:lnTo>
                    <a:pt x="1273" y="61872"/>
                  </a:lnTo>
                  <a:lnTo>
                    <a:pt x="571" y="64548"/>
                  </a:lnTo>
                  <a:lnTo>
                    <a:pt x="527" y="64548"/>
                  </a:lnTo>
                  <a:lnTo>
                    <a:pt x="264" y="66435"/>
                  </a:lnTo>
                  <a:lnTo>
                    <a:pt x="264" y="66479"/>
                  </a:lnTo>
                  <a:lnTo>
                    <a:pt x="351" y="69288"/>
                  </a:lnTo>
                  <a:lnTo>
                    <a:pt x="44" y="73193"/>
                  </a:lnTo>
                  <a:lnTo>
                    <a:pt x="0" y="73851"/>
                  </a:lnTo>
                  <a:lnTo>
                    <a:pt x="0" y="73895"/>
                  </a:lnTo>
                  <a:lnTo>
                    <a:pt x="44" y="73983"/>
                  </a:lnTo>
                  <a:lnTo>
                    <a:pt x="4564" y="78195"/>
                  </a:lnTo>
                  <a:lnTo>
                    <a:pt x="7328" y="80653"/>
                  </a:lnTo>
                  <a:lnTo>
                    <a:pt x="7416" y="80696"/>
                  </a:lnTo>
                  <a:lnTo>
                    <a:pt x="7504" y="80653"/>
                  </a:lnTo>
                  <a:lnTo>
                    <a:pt x="7548" y="80609"/>
                  </a:lnTo>
                  <a:lnTo>
                    <a:pt x="7592" y="80565"/>
                  </a:lnTo>
                  <a:lnTo>
                    <a:pt x="7592" y="80477"/>
                  </a:lnTo>
                  <a:lnTo>
                    <a:pt x="7592" y="80433"/>
                  </a:lnTo>
                  <a:lnTo>
                    <a:pt x="7548" y="80389"/>
                  </a:lnTo>
                  <a:lnTo>
                    <a:pt x="4827" y="77932"/>
                  </a:lnTo>
                  <a:lnTo>
                    <a:pt x="351" y="73763"/>
                  </a:lnTo>
                  <a:lnTo>
                    <a:pt x="703" y="69288"/>
                  </a:lnTo>
                  <a:lnTo>
                    <a:pt x="615" y="66479"/>
                  </a:lnTo>
                  <a:lnTo>
                    <a:pt x="878" y="64636"/>
                  </a:lnTo>
                  <a:lnTo>
                    <a:pt x="1624" y="61960"/>
                  </a:lnTo>
                  <a:lnTo>
                    <a:pt x="2414" y="60029"/>
                  </a:lnTo>
                  <a:lnTo>
                    <a:pt x="2414" y="59985"/>
                  </a:lnTo>
                  <a:lnTo>
                    <a:pt x="2765" y="57923"/>
                  </a:lnTo>
                  <a:lnTo>
                    <a:pt x="3160" y="55246"/>
                  </a:lnTo>
                  <a:lnTo>
                    <a:pt x="3643" y="52218"/>
                  </a:lnTo>
                  <a:lnTo>
                    <a:pt x="3950" y="49366"/>
                  </a:lnTo>
                  <a:lnTo>
                    <a:pt x="4652" y="45724"/>
                  </a:lnTo>
                  <a:lnTo>
                    <a:pt x="5003" y="42828"/>
                  </a:lnTo>
                  <a:lnTo>
                    <a:pt x="5222" y="40634"/>
                  </a:lnTo>
                  <a:lnTo>
                    <a:pt x="5442" y="38045"/>
                  </a:lnTo>
                  <a:lnTo>
                    <a:pt x="5486" y="35017"/>
                  </a:lnTo>
                  <a:lnTo>
                    <a:pt x="5222" y="31770"/>
                  </a:lnTo>
                  <a:lnTo>
                    <a:pt x="5178" y="31770"/>
                  </a:lnTo>
                  <a:lnTo>
                    <a:pt x="4520" y="28435"/>
                  </a:lnTo>
                  <a:lnTo>
                    <a:pt x="3643" y="25363"/>
                  </a:lnTo>
                  <a:lnTo>
                    <a:pt x="2546" y="21414"/>
                  </a:lnTo>
                  <a:lnTo>
                    <a:pt x="2326" y="19571"/>
                  </a:lnTo>
                  <a:lnTo>
                    <a:pt x="2677" y="19045"/>
                  </a:lnTo>
                  <a:lnTo>
                    <a:pt x="4169" y="18079"/>
                  </a:lnTo>
                  <a:lnTo>
                    <a:pt x="7197" y="17377"/>
                  </a:lnTo>
                  <a:lnTo>
                    <a:pt x="7241" y="17333"/>
                  </a:lnTo>
                  <a:lnTo>
                    <a:pt x="9259" y="16280"/>
                  </a:lnTo>
                  <a:lnTo>
                    <a:pt x="12419" y="14393"/>
                  </a:lnTo>
                  <a:lnTo>
                    <a:pt x="13208" y="14042"/>
                  </a:lnTo>
                  <a:lnTo>
                    <a:pt x="14086" y="13823"/>
                  </a:lnTo>
                  <a:lnTo>
                    <a:pt x="14174" y="13779"/>
                  </a:lnTo>
                  <a:lnTo>
                    <a:pt x="15315" y="13033"/>
                  </a:lnTo>
                  <a:lnTo>
                    <a:pt x="17245" y="11717"/>
                  </a:lnTo>
                  <a:lnTo>
                    <a:pt x="19966" y="10576"/>
                  </a:lnTo>
                  <a:lnTo>
                    <a:pt x="22160" y="9566"/>
                  </a:lnTo>
                  <a:lnTo>
                    <a:pt x="22204" y="9566"/>
                  </a:lnTo>
                  <a:lnTo>
                    <a:pt x="24179" y="8206"/>
                  </a:lnTo>
                  <a:lnTo>
                    <a:pt x="26197" y="6714"/>
                  </a:lnTo>
                  <a:lnTo>
                    <a:pt x="28611" y="4871"/>
                  </a:lnTo>
                  <a:lnTo>
                    <a:pt x="31068" y="2853"/>
                  </a:lnTo>
                  <a:lnTo>
                    <a:pt x="34052" y="308"/>
                  </a:lnTo>
                  <a:lnTo>
                    <a:pt x="34096" y="264"/>
                  </a:lnTo>
                  <a:lnTo>
                    <a:pt x="34096" y="220"/>
                  </a:lnTo>
                  <a:lnTo>
                    <a:pt x="34096" y="132"/>
                  </a:lnTo>
                  <a:lnTo>
                    <a:pt x="34052" y="88"/>
                  </a:lnTo>
                  <a:lnTo>
                    <a:pt x="34008" y="44"/>
                  </a:lnTo>
                  <a:lnTo>
                    <a:pt x="3396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7" name="Google Shape;3217;p126"/>
            <p:cNvSpPr/>
            <p:nvPr/>
          </p:nvSpPr>
          <p:spPr>
            <a:xfrm>
              <a:off x="4932225" y="2976525"/>
              <a:ext cx="827175" cy="2027275"/>
            </a:xfrm>
            <a:custGeom>
              <a:avLst/>
              <a:gdLst/>
              <a:ahLst/>
              <a:cxnLst/>
              <a:rect l="l" t="t" r="r" b="b"/>
              <a:pathLst>
                <a:path w="33087" h="81091" extrusionOk="0">
                  <a:moveTo>
                    <a:pt x="32823" y="0"/>
                  </a:moveTo>
                  <a:lnTo>
                    <a:pt x="32780" y="44"/>
                  </a:lnTo>
                  <a:lnTo>
                    <a:pt x="32736" y="132"/>
                  </a:lnTo>
                  <a:lnTo>
                    <a:pt x="31990" y="2413"/>
                  </a:lnTo>
                  <a:lnTo>
                    <a:pt x="31463" y="3072"/>
                  </a:lnTo>
                  <a:lnTo>
                    <a:pt x="29664" y="4607"/>
                  </a:lnTo>
                  <a:lnTo>
                    <a:pt x="27251" y="6494"/>
                  </a:lnTo>
                  <a:lnTo>
                    <a:pt x="24881" y="8206"/>
                  </a:lnTo>
                  <a:lnTo>
                    <a:pt x="22775" y="9698"/>
                  </a:lnTo>
                  <a:lnTo>
                    <a:pt x="18694" y="11672"/>
                  </a:lnTo>
                  <a:lnTo>
                    <a:pt x="16500" y="13252"/>
                  </a:lnTo>
                  <a:lnTo>
                    <a:pt x="15183" y="14305"/>
                  </a:lnTo>
                  <a:lnTo>
                    <a:pt x="13867" y="14700"/>
                  </a:lnTo>
                  <a:lnTo>
                    <a:pt x="13823" y="14700"/>
                  </a:lnTo>
                  <a:lnTo>
                    <a:pt x="11717" y="15841"/>
                  </a:lnTo>
                  <a:lnTo>
                    <a:pt x="11717" y="15885"/>
                  </a:lnTo>
                  <a:lnTo>
                    <a:pt x="9874" y="17157"/>
                  </a:lnTo>
                  <a:lnTo>
                    <a:pt x="8075" y="18079"/>
                  </a:lnTo>
                  <a:lnTo>
                    <a:pt x="5617" y="18693"/>
                  </a:lnTo>
                  <a:lnTo>
                    <a:pt x="5574" y="18693"/>
                  </a:lnTo>
                  <a:lnTo>
                    <a:pt x="3643" y="19746"/>
                  </a:lnTo>
                  <a:lnTo>
                    <a:pt x="2107" y="20668"/>
                  </a:lnTo>
                  <a:lnTo>
                    <a:pt x="2107" y="20712"/>
                  </a:lnTo>
                  <a:lnTo>
                    <a:pt x="1493" y="21238"/>
                  </a:lnTo>
                  <a:lnTo>
                    <a:pt x="1449" y="21326"/>
                  </a:lnTo>
                  <a:lnTo>
                    <a:pt x="1273" y="21896"/>
                  </a:lnTo>
                  <a:lnTo>
                    <a:pt x="1273" y="22028"/>
                  </a:lnTo>
                  <a:lnTo>
                    <a:pt x="3116" y="27337"/>
                  </a:lnTo>
                  <a:lnTo>
                    <a:pt x="3994" y="30453"/>
                  </a:lnTo>
                  <a:lnTo>
                    <a:pt x="4257" y="31506"/>
                  </a:lnTo>
                  <a:lnTo>
                    <a:pt x="4433" y="32515"/>
                  </a:lnTo>
                  <a:lnTo>
                    <a:pt x="4608" y="33525"/>
                  </a:lnTo>
                  <a:lnTo>
                    <a:pt x="4740" y="34534"/>
                  </a:lnTo>
                  <a:lnTo>
                    <a:pt x="4828" y="35543"/>
                  </a:lnTo>
                  <a:lnTo>
                    <a:pt x="4872" y="36552"/>
                  </a:lnTo>
                  <a:lnTo>
                    <a:pt x="4915" y="37562"/>
                  </a:lnTo>
                  <a:lnTo>
                    <a:pt x="4915" y="38571"/>
                  </a:lnTo>
                  <a:lnTo>
                    <a:pt x="4872" y="40633"/>
                  </a:lnTo>
                  <a:lnTo>
                    <a:pt x="4696" y="42652"/>
                  </a:lnTo>
                  <a:lnTo>
                    <a:pt x="4520" y="44714"/>
                  </a:lnTo>
                  <a:lnTo>
                    <a:pt x="4301" y="46776"/>
                  </a:lnTo>
                  <a:lnTo>
                    <a:pt x="4257" y="47566"/>
                  </a:lnTo>
                  <a:lnTo>
                    <a:pt x="3687" y="50857"/>
                  </a:lnTo>
                  <a:lnTo>
                    <a:pt x="3248" y="53753"/>
                  </a:lnTo>
                  <a:lnTo>
                    <a:pt x="2809" y="57044"/>
                  </a:lnTo>
                  <a:lnTo>
                    <a:pt x="2283" y="60467"/>
                  </a:lnTo>
                  <a:lnTo>
                    <a:pt x="1800" y="62573"/>
                  </a:lnTo>
                  <a:lnTo>
                    <a:pt x="1098" y="64943"/>
                  </a:lnTo>
                  <a:lnTo>
                    <a:pt x="440" y="67620"/>
                  </a:lnTo>
                  <a:lnTo>
                    <a:pt x="440" y="67663"/>
                  </a:lnTo>
                  <a:lnTo>
                    <a:pt x="396" y="69199"/>
                  </a:lnTo>
                  <a:lnTo>
                    <a:pt x="89" y="73280"/>
                  </a:lnTo>
                  <a:lnTo>
                    <a:pt x="1" y="75299"/>
                  </a:lnTo>
                  <a:lnTo>
                    <a:pt x="1" y="75343"/>
                  </a:lnTo>
                  <a:lnTo>
                    <a:pt x="396" y="76922"/>
                  </a:lnTo>
                  <a:lnTo>
                    <a:pt x="440" y="77010"/>
                  </a:lnTo>
                  <a:lnTo>
                    <a:pt x="5223" y="81047"/>
                  </a:lnTo>
                  <a:lnTo>
                    <a:pt x="5310" y="81091"/>
                  </a:lnTo>
                  <a:lnTo>
                    <a:pt x="5398" y="81091"/>
                  </a:lnTo>
                  <a:lnTo>
                    <a:pt x="5442" y="81047"/>
                  </a:lnTo>
                  <a:lnTo>
                    <a:pt x="5486" y="81003"/>
                  </a:lnTo>
                  <a:lnTo>
                    <a:pt x="5486" y="80915"/>
                  </a:lnTo>
                  <a:lnTo>
                    <a:pt x="5486" y="80871"/>
                  </a:lnTo>
                  <a:lnTo>
                    <a:pt x="5442" y="80784"/>
                  </a:lnTo>
                  <a:lnTo>
                    <a:pt x="703" y="76791"/>
                  </a:lnTo>
                  <a:lnTo>
                    <a:pt x="352" y="75255"/>
                  </a:lnTo>
                  <a:lnTo>
                    <a:pt x="440" y="73280"/>
                  </a:lnTo>
                  <a:lnTo>
                    <a:pt x="747" y="69243"/>
                  </a:lnTo>
                  <a:lnTo>
                    <a:pt x="791" y="67707"/>
                  </a:lnTo>
                  <a:lnTo>
                    <a:pt x="1405" y="65031"/>
                  </a:lnTo>
                  <a:lnTo>
                    <a:pt x="2151" y="62661"/>
                  </a:lnTo>
                  <a:lnTo>
                    <a:pt x="2634" y="60555"/>
                  </a:lnTo>
                  <a:lnTo>
                    <a:pt x="3160" y="57088"/>
                  </a:lnTo>
                  <a:lnTo>
                    <a:pt x="3599" y="53797"/>
                  </a:lnTo>
                  <a:lnTo>
                    <a:pt x="4038" y="50901"/>
                  </a:lnTo>
                  <a:lnTo>
                    <a:pt x="4564" y="47610"/>
                  </a:lnTo>
                  <a:lnTo>
                    <a:pt x="4652" y="46820"/>
                  </a:lnTo>
                  <a:lnTo>
                    <a:pt x="4872" y="44758"/>
                  </a:lnTo>
                  <a:lnTo>
                    <a:pt x="5047" y="42652"/>
                  </a:lnTo>
                  <a:lnTo>
                    <a:pt x="5223" y="40633"/>
                  </a:lnTo>
                  <a:lnTo>
                    <a:pt x="5266" y="38571"/>
                  </a:lnTo>
                  <a:lnTo>
                    <a:pt x="5266" y="37562"/>
                  </a:lnTo>
                  <a:lnTo>
                    <a:pt x="5223" y="36508"/>
                  </a:lnTo>
                  <a:lnTo>
                    <a:pt x="5179" y="35499"/>
                  </a:lnTo>
                  <a:lnTo>
                    <a:pt x="5091" y="34490"/>
                  </a:lnTo>
                  <a:lnTo>
                    <a:pt x="4959" y="33481"/>
                  </a:lnTo>
                  <a:lnTo>
                    <a:pt x="4784" y="32428"/>
                  </a:lnTo>
                  <a:lnTo>
                    <a:pt x="4564" y="31418"/>
                  </a:lnTo>
                  <a:lnTo>
                    <a:pt x="4301" y="30365"/>
                  </a:lnTo>
                  <a:lnTo>
                    <a:pt x="3423" y="27206"/>
                  </a:lnTo>
                  <a:lnTo>
                    <a:pt x="1624" y="21940"/>
                  </a:lnTo>
                  <a:lnTo>
                    <a:pt x="1756" y="21457"/>
                  </a:lnTo>
                  <a:lnTo>
                    <a:pt x="2326" y="20975"/>
                  </a:lnTo>
                  <a:lnTo>
                    <a:pt x="3818" y="20053"/>
                  </a:lnTo>
                  <a:lnTo>
                    <a:pt x="5705" y="19044"/>
                  </a:lnTo>
                  <a:lnTo>
                    <a:pt x="8206" y="18386"/>
                  </a:lnTo>
                  <a:lnTo>
                    <a:pt x="10049" y="17464"/>
                  </a:lnTo>
                  <a:lnTo>
                    <a:pt x="11892" y="16148"/>
                  </a:lnTo>
                  <a:lnTo>
                    <a:pt x="13955" y="15051"/>
                  </a:lnTo>
                  <a:lnTo>
                    <a:pt x="15315" y="14612"/>
                  </a:lnTo>
                  <a:lnTo>
                    <a:pt x="15403" y="14568"/>
                  </a:lnTo>
                  <a:lnTo>
                    <a:pt x="16719" y="13559"/>
                  </a:lnTo>
                  <a:lnTo>
                    <a:pt x="18869" y="11979"/>
                  </a:lnTo>
                  <a:lnTo>
                    <a:pt x="22906" y="10005"/>
                  </a:lnTo>
                  <a:lnTo>
                    <a:pt x="22950" y="10005"/>
                  </a:lnTo>
                  <a:lnTo>
                    <a:pt x="25100" y="8469"/>
                  </a:lnTo>
                  <a:lnTo>
                    <a:pt x="27470" y="6758"/>
                  </a:lnTo>
                  <a:lnTo>
                    <a:pt x="29883" y="4871"/>
                  </a:lnTo>
                  <a:lnTo>
                    <a:pt x="31726" y="3335"/>
                  </a:lnTo>
                  <a:lnTo>
                    <a:pt x="32297" y="2589"/>
                  </a:lnTo>
                  <a:lnTo>
                    <a:pt x="32297" y="2545"/>
                  </a:lnTo>
                  <a:lnTo>
                    <a:pt x="33043" y="219"/>
                  </a:lnTo>
                  <a:lnTo>
                    <a:pt x="33087" y="176"/>
                  </a:lnTo>
                  <a:lnTo>
                    <a:pt x="33043" y="88"/>
                  </a:lnTo>
                  <a:lnTo>
                    <a:pt x="32999" y="44"/>
                  </a:lnTo>
                  <a:lnTo>
                    <a:pt x="3295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8" name="Google Shape;3218;p126"/>
            <p:cNvSpPr/>
            <p:nvPr/>
          </p:nvSpPr>
          <p:spPr>
            <a:xfrm>
              <a:off x="4899325" y="2920575"/>
              <a:ext cx="796450" cy="2115050"/>
            </a:xfrm>
            <a:custGeom>
              <a:avLst/>
              <a:gdLst/>
              <a:ahLst/>
              <a:cxnLst/>
              <a:rect l="l" t="t" r="r" b="b"/>
              <a:pathLst>
                <a:path w="31858" h="84602" extrusionOk="0">
                  <a:moveTo>
                    <a:pt x="31638" y="0"/>
                  </a:moveTo>
                  <a:lnTo>
                    <a:pt x="31594" y="44"/>
                  </a:lnTo>
                  <a:lnTo>
                    <a:pt x="31287" y="307"/>
                  </a:lnTo>
                  <a:lnTo>
                    <a:pt x="31243" y="395"/>
                  </a:lnTo>
                  <a:lnTo>
                    <a:pt x="30322" y="3730"/>
                  </a:lnTo>
                  <a:lnTo>
                    <a:pt x="29005" y="6275"/>
                  </a:lnTo>
                  <a:lnTo>
                    <a:pt x="25890" y="8688"/>
                  </a:lnTo>
                  <a:lnTo>
                    <a:pt x="23608" y="10356"/>
                  </a:lnTo>
                  <a:lnTo>
                    <a:pt x="20361" y="12155"/>
                  </a:lnTo>
                  <a:lnTo>
                    <a:pt x="17991" y="14042"/>
                  </a:lnTo>
                  <a:lnTo>
                    <a:pt x="16456" y="15270"/>
                  </a:lnTo>
                  <a:lnTo>
                    <a:pt x="14525" y="16016"/>
                  </a:lnTo>
                  <a:lnTo>
                    <a:pt x="14481" y="16016"/>
                  </a:lnTo>
                  <a:lnTo>
                    <a:pt x="10751" y="18518"/>
                  </a:lnTo>
                  <a:lnTo>
                    <a:pt x="8952" y="19439"/>
                  </a:lnTo>
                  <a:lnTo>
                    <a:pt x="6890" y="19966"/>
                  </a:lnTo>
                  <a:lnTo>
                    <a:pt x="6846" y="20010"/>
                  </a:lnTo>
                  <a:lnTo>
                    <a:pt x="3862" y="21721"/>
                  </a:lnTo>
                  <a:lnTo>
                    <a:pt x="1229" y="23213"/>
                  </a:lnTo>
                  <a:lnTo>
                    <a:pt x="834" y="23388"/>
                  </a:lnTo>
                  <a:lnTo>
                    <a:pt x="746" y="23432"/>
                  </a:lnTo>
                  <a:lnTo>
                    <a:pt x="702" y="23520"/>
                  </a:lnTo>
                  <a:lnTo>
                    <a:pt x="702" y="23564"/>
                  </a:lnTo>
                  <a:lnTo>
                    <a:pt x="746" y="23652"/>
                  </a:lnTo>
                  <a:lnTo>
                    <a:pt x="1624" y="24793"/>
                  </a:lnTo>
                  <a:lnTo>
                    <a:pt x="3379" y="30453"/>
                  </a:lnTo>
                  <a:lnTo>
                    <a:pt x="4125" y="33261"/>
                  </a:lnTo>
                  <a:lnTo>
                    <a:pt x="4652" y="36596"/>
                  </a:lnTo>
                  <a:lnTo>
                    <a:pt x="4783" y="40326"/>
                  </a:lnTo>
                  <a:lnTo>
                    <a:pt x="4696" y="43880"/>
                  </a:lnTo>
                  <a:lnTo>
                    <a:pt x="4608" y="45109"/>
                  </a:lnTo>
                  <a:lnTo>
                    <a:pt x="4520" y="46338"/>
                  </a:lnTo>
                  <a:lnTo>
                    <a:pt x="4301" y="48839"/>
                  </a:lnTo>
                  <a:lnTo>
                    <a:pt x="3994" y="51252"/>
                  </a:lnTo>
                  <a:lnTo>
                    <a:pt x="3686" y="53666"/>
                  </a:lnTo>
                  <a:lnTo>
                    <a:pt x="3291" y="56386"/>
                  </a:lnTo>
                  <a:lnTo>
                    <a:pt x="2984" y="59151"/>
                  </a:lnTo>
                  <a:lnTo>
                    <a:pt x="2589" y="61608"/>
                  </a:lnTo>
                  <a:lnTo>
                    <a:pt x="2282" y="63276"/>
                  </a:lnTo>
                  <a:lnTo>
                    <a:pt x="1668" y="65470"/>
                  </a:lnTo>
                  <a:lnTo>
                    <a:pt x="1097" y="67576"/>
                  </a:lnTo>
                  <a:lnTo>
                    <a:pt x="702" y="69550"/>
                  </a:lnTo>
                  <a:lnTo>
                    <a:pt x="351" y="71393"/>
                  </a:lnTo>
                  <a:lnTo>
                    <a:pt x="132" y="73105"/>
                  </a:lnTo>
                  <a:lnTo>
                    <a:pt x="44" y="74684"/>
                  </a:lnTo>
                  <a:lnTo>
                    <a:pt x="0" y="75430"/>
                  </a:lnTo>
                  <a:lnTo>
                    <a:pt x="44" y="76132"/>
                  </a:lnTo>
                  <a:lnTo>
                    <a:pt x="88" y="76791"/>
                  </a:lnTo>
                  <a:lnTo>
                    <a:pt x="132" y="77449"/>
                  </a:lnTo>
                  <a:lnTo>
                    <a:pt x="790" y="79643"/>
                  </a:lnTo>
                  <a:lnTo>
                    <a:pt x="834" y="79687"/>
                  </a:lnTo>
                  <a:lnTo>
                    <a:pt x="1361" y="80652"/>
                  </a:lnTo>
                  <a:lnTo>
                    <a:pt x="1405" y="80696"/>
                  </a:lnTo>
                  <a:lnTo>
                    <a:pt x="6363" y="84558"/>
                  </a:lnTo>
                  <a:lnTo>
                    <a:pt x="6495" y="84601"/>
                  </a:lnTo>
                  <a:lnTo>
                    <a:pt x="6539" y="84558"/>
                  </a:lnTo>
                  <a:lnTo>
                    <a:pt x="6626" y="84514"/>
                  </a:lnTo>
                  <a:lnTo>
                    <a:pt x="6626" y="84470"/>
                  </a:lnTo>
                  <a:lnTo>
                    <a:pt x="6626" y="84382"/>
                  </a:lnTo>
                  <a:lnTo>
                    <a:pt x="6626" y="84338"/>
                  </a:lnTo>
                  <a:lnTo>
                    <a:pt x="6582" y="84294"/>
                  </a:lnTo>
                  <a:lnTo>
                    <a:pt x="1668" y="80433"/>
                  </a:lnTo>
                  <a:lnTo>
                    <a:pt x="1141" y="79555"/>
                  </a:lnTo>
                  <a:lnTo>
                    <a:pt x="483" y="77361"/>
                  </a:lnTo>
                  <a:lnTo>
                    <a:pt x="395" y="76747"/>
                  </a:lnTo>
                  <a:lnTo>
                    <a:pt x="395" y="76089"/>
                  </a:lnTo>
                  <a:lnTo>
                    <a:pt x="351" y="75387"/>
                  </a:lnTo>
                  <a:lnTo>
                    <a:pt x="395" y="74641"/>
                  </a:lnTo>
                  <a:lnTo>
                    <a:pt x="483" y="73105"/>
                  </a:lnTo>
                  <a:lnTo>
                    <a:pt x="702" y="71393"/>
                  </a:lnTo>
                  <a:lnTo>
                    <a:pt x="1054" y="69594"/>
                  </a:lnTo>
                  <a:lnTo>
                    <a:pt x="1448" y="67620"/>
                  </a:lnTo>
                  <a:lnTo>
                    <a:pt x="2019" y="65557"/>
                  </a:lnTo>
                  <a:lnTo>
                    <a:pt x="2633" y="63363"/>
                  </a:lnTo>
                  <a:lnTo>
                    <a:pt x="2633" y="63319"/>
                  </a:lnTo>
                  <a:lnTo>
                    <a:pt x="2940" y="61696"/>
                  </a:lnTo>
                  <a:lnTo>
                    <a:pt x="3335" y="59195"/>
                  </a:lnTo>
                  <a:lnTo>
                    <a:pt x="3642" y="56430"/>
                  </a:lnTo>
                  <a:lnTo>
                    <a:pt x="3994" y="53710"/>
                  </a:lnTo>
                  <a:lnTo>
                    <a:pt x="4345" y="51296"/>
                  </a:lnTo>
                  <a:lnTo>
                    <a:pt x="4652" y="48839"/>
                  </a:lnTo>
                  <a:lnTo>
                    <a:pt x="4871" y="46382"/>
                  </a:lnTo>
                  <a:lnTo>
                    <a:pt x="4959" y="45153"/>
                  </a:lnTo>
                  <a:lnTo>
                    <a:pt x="5047" y="43880"/>
                  </a:lnTo>
                  <a:lnTo>
                    <a:pt x="5134" y="40326"/>
                  </a:lnTo>
                  <a:lnTo>
                    <a:pt x="5003" y="36596"/>
                  </a:lnTo>
                  <a:lnTo>
                    <a:pt x="5003" y="36552"/>
                  </a:lnTo>
                  <a:lnTo>
                    <a:pt x="4476" y="33174"/>
                  </a:lnTo>
                  <a:lnTo>
                    <a:pt x="3686" y="30321"/>
                  </a:lnTo>
                  <a:lnTo>
                    <a:pt x="2589" y="26767"/>
                  </a:lnTo>
                  <a:lnTo>
                    <a:pt x="1931" y="24661"/>
                  </a:lnTo>
                  <a:lnTo>
                    <a:pt x="1931" y="24617"/>
                  </a:lnTo>
                  <a:lnTo>
                    <a:pt x="1185" y="23608"/>
                  </a:lnTo>
                  <a:lnTo>
                    <a:pt x="1361" y="23520"/>
                  </a:lnTo>
                  <a:lnTo>
                    <a:pt x="1405" y="23520"/>
                  </a:lnTo>
                  <a:lnTo>
                    <a:pt x="4037" y="22028"/>
                  </a:lnTo>
                  <a:lnTo>
                    <a:pt x="6977" y="20317"/>
                  </a:lnTo>
                  <a:lnTo>
                    <a:pt x="9040" y="19790"/>
                  </a:lnTo>
                  <a:lnTo>
                    <a:pt x="9084" y="19790"/>
                  </a:lnTo>
                  <a:lnTo>
                    <a:pt x="10927" y="18825"/>
                  </a:lnTo>
                  <a:lnTo>
                    <a:pt x="14656" y="16324"/>
                  </a:lnTo>
                  <a:lnTo>
                    <a:pt x="16631" y="15622"/>
                  </a:lnTo>
                  <a:lnTo>
                    <a:pt x="16675" y="15578"/>
                  </a:lnTo>
                  <a:lnTo>
                    <a:pt x="18211" y="14305"/>
                  </a:lnTo>
                  <a:lnTo>
                    <a:pt x="20536" y="12462"/>
                  </a:lnTo>
                  <a:lnTo>
                    <a:pt x="23784" y="10663"/>
                  </a:lnTo>
                  <a:lnTo>
                    <a:pt x="23784" y="10619"/>
                  </a:lnTo>
                  <a:lnTo>
                    <a:pt x="26109" y="8952"/>
                  </a:lnTo>
                  <a:lnTo>
                    <a:pt x="29225" y="6494"/>
                  </a:lnTo>
                  <a:lnTo>
                    <a:pt x="29269" y="6451"/>
                  </a:lnTo>
                  <a:lnTo>
                    <a:pt x="30673" y="3862"/>
                  </a:lnTo>
                  <a:lnTo>
                    <a:pt x="31550" y="527"/>
                  </a:lnTo>
                  <a:lnTo>
                    <a:pt x="31814" y="263"/>
                  </a:lnTo>
                  <a:lnTo>
                    <a:pt x="31858" y="220"/>
                  </a:lnTo>
                  <a:lnTo>
                    <a:pt x="31858" y="132"/>
                  </a:lnTo>
                  <a:lnTo>
                    <a:pt x="31858" y="88"/>
                  </a:lnTo>
                  <a:lnTo>
                    <a:pt x="31814" y="44"/>
                  </a:lnTo>
                  <a:lnTo>
                    <a:pt x="3177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9" name="Google Shape;3219;p126"/>
            <p:cNvSpPr/>
            <p:nvPr/>
          </p:nvSpPr>
          <p:spPr>
            <a:xfrm>
              <a:off x="5289850" y="2869000"/>
              <a:ext cx="349975" cy="388375"/>
            </a:xfrm>
            <a:custGeom>
              <a:avLst/>
              <a:gdLst/>
              <a:ahLst/>
              <a:cxnLst/>
              <a:rect l="l" t="t" r="r" b="b"/>
              <a:pathLst>
                <a:path w="13999" h="15535" extrusionOk="0">
                  <a:moveTo>
                    <a:pt x="13779" y="1"/>
                  </a:moveTo>
                  <a:lnTo>
                    <a:pt x="13735" y="45"/>
                  </a:lnTo>
                  <a:lnTo>
                    <a:pt x="12902" y="527"/>
                  </a:lnTo>
                  <a:lnTo>
                    <a:pt x="9128" y="3116"/>
                  </a:lnTo>
                  <a:lnTo>
                    <a:pt x="7285" y="4169"/>
                  </a:lnTo>
                  <a:lnTo>
                    <a:pt x="5486" y="5310"/>
                  </a:lnTo>
                  <a:lnTo>
                    <a:pt x="5442" y="5398"/>
                  </a:lnTo>
                  <a:lnTo>
                    <a:pt x="5442" y="5442"/>
                  </a:lnTo>
                  <a:lnTo>
                    <a:pt x="4740" y="8908"/>
                  </a:lnTo>
                  <a:lnTo>
                    <a:pt x="4433" y="10927"/>
                  </a:lnTo>
                  <a:lnTo>
                    <a:pt x="4257" y="11629"/>
                  </a:lnTo>
                  <a:lnTo>
                    <a:pt x="2019" y="13823"/>
                  </a:lnTo>
                  <a:lnTo>
                    <a:pt x="659" y="15008"/>
                  </a:lnTo>
                  <a:lnTo>
                    <a:pt x="89" y="15227"/>
                  </a:lnTo>
                  <a:lnTo>
                    <a:pt x="45" y="15271"/>
                  </a:lnTo>
                  <a:lnTo>
                    <a:pt x="1" y="15315"/>
                  </a:lnTo>
                  <a:lnTo>
                    <a:pt x="1" y="15359"/>
                  </a:lnTo>
                  <a:lnTo>
                    <a:pt x="1" y="15447"/>
                  </a:lnTo>
                  <a:lnTo>
                    <a:pt x="45" y="15534"/>
                  </a:lnTo>
                  <a:lnTo>
                    <a:pt x="220" y="15534"/>
                  </a:lnTo>
                  <a:lnTo>
                    <a:pt x="835" y="15315"/>
                  </a:lnTo>
                  <a:lnTo>
                    <a:pt x="878" y="15271"/>
                  </a:lnTo>
                  <a:lnTo>
                    <a:pt x="2283" y="14086"/>
                  </a:lnTo>
                  <a:lnTo>
                    <a:pt x="4521" y="11848"/>
                  </a:lnTo>
                  <a:lnTo>
                    <a:pt x="4564" y="11761"/>
                  </a:lnTo>
                  <a:lnTo>
                    <a:pt x="4784" y="11015"/>
                  </a:lnTo>
                  <a:lnTo>
                    <a:pt x="5091" y="8952"/>
                  </a:lnTo>
                  <a:lnTo>
                    <a:pt x="5749" y="5574"/>
                  </a:lnTo>
                  <a:lnTo>
                    <a:pt x="7461" y="4477"/>
                  </a:lnTo>
                  <a:lnTo>
                    <a:pt x="9304" y="3423"/>
                  </a:lnTo>
                  <a:lnTo>
                    <a:pt x="13077" y="791"/>
                  </a:lnTo>
                  <a:lnTo>
                    <a:pt x="13911" y="352"/>
                  </a:lnTo>
                  <a:lnTo>
                    <a:pt x="13955" y="308"/>
                  </a:lnTo>
                  <a:lnTo>
                    <a:pt x="13999" y="220"/>
                  </a:lnTo>
                  <a:lnTo>
                    <a:pt x="13999" y="176"/>
                  </a:lnTo>
                  <a:lnTo>
                    <a:pt x="13955" y="89"/>
                  </a:lnTo>
                  <a:lnTo>
                    <a:pt x="13911" y="45"/>
                  </a:lnTo>
                  <a:lnTo>
                    <a:pt x="1386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0" name="Google Shape;3220;p126"/>
            <p:cNvSpPr/>
            <p:nvPr/>
          </p:nvSpPr>
          <p:spPr>
            <a:xfrm>
              <a:off x="5206475" y="2843775"/>
              <a:ext cx="405925" cy="426750"/>
            </a:xfrm>
            <a:custGeom>
              <a:avLst/>
              <a:gdLst/>
              <a:ahLst/>
              <a:cxnLst/>
              <a:rect l="l" t="t" r="r" b="b"/>
              <a:pathLst>
                <a:path w="16237" h="17070" extrusionOk="0">
                  <a:moveTo>
                    <a:pt x="16017" y="0"/>
                  </a:moveTo>
                  <a:lnTo>
                    <a:pt x="15973" y="44"/>
                  </a:lnTo>
                  <a:lnTo>
                    <a:pt x="12858" y="2107"/>
                  </a:lnTo>
                  <a:lnTo>
                    <a:pt x="10532" y="3511"/>
                  </a:lnTo>
                  <a:lnTo>
                    <a:pt x="8514" y="4740"/>
                  </a:lnTo>
                  <a:lnTo>
                    <a:pt x="6495" y="6188"/>
                  </a:lnTo>
                  <a:lnTo>
                    <a:pt x="4389" y="7636"/>
                  </a:lnTo>
                  <a:lnTo>
                    <a:pt x="4345" y="7636"/>
                  </a:lnTo>
                  <a:lnTo>
                    <a:pt x="3862" y="8250"/>
                  </a:lnTo>
                  <a:lnTo>
                    <a:pt x="3819" y="8338"/>
                  </a:lnTo>
                  <a:lnTo>
                    <a:pt x="3467" y="11541"/>
                  </a:lnTo>
                  <a:lnTo>
                    <a:pt x="3292" y="13998"/>
                  </a:lnTo>
                  <a:lnTo>
                    <a:pt x="3204" y="14744"/>
                  </a:lnTo>
                  <a:lnTo>
                    <a:pt x="2985" y="15008"/>
                  </a:lnTo>
                  <a:lnTo>
                    <a:pt x="1273" y="15841"/>
                  </a:lnTo>
                  <a:lnTo>
                    <a:pt x="1273" y="15885"/>
                  </a:lnTo>
                  <a:lnTo>
                    <a:pt x="89" y="16763"/>
                  </a:lnTo>
                  <a:lnTo>
                    <a:pt x="45" y="16807"/>
                  </a:lnTo>
                  <a:lnTo>
                    <a:pt x="1" y="16851"/>
                  </a:lnTo>
                  <a:lnTo>
                    <a:pt x="1" y="16938"/>
                  </a:lnTo>
                  <a:lnTo>
                    <a:pt x="45" y="16982"/>
                  </a:lnTo>
                  <a:lnTo>
                    <a:pt x="89" y="17070"/>
                  </a:lnTo>
                  <a:lnTo>
                    <a:pt x="176" y="17070"/>
                  </a:lnTo>
                  <a:lnTo>
                    <a:pt x="308" y="17026"/>
                  </a:lnTo>
                  <a:lnTo>
                    <a:pt x="1449" y="16148"/>
                  </a:lnTo>
                  <a:lnTo>
                    <a:pt x="3160" y="15315"/>
                  </a:lnTo>
                  <a:lnTo>
                    <a:pt x="3248" y="15271"/>
                  </a:lnTo>
                  <a:lnTo>
                    <a:pt x="3511" y="14920"/>
                  </a:lnTo>
                  <a:lnTo>
                    <a:pt x="3511" y="14832"/>
                  </a:lnTo>
                  <a:lnTo>
                    <a:pt x="3643" y="14042"/>
                  </a:lnTo>
                  <a:lnTo>
                    <a:pt x="3643" y="13998"/>
                  </a:lnTo>
                  <a:lnTo>
                    <a:pt x="3819" y="11541"/>
                  </a:lnTo>
                  <a:lnTo>
                    <a:pt x="4126" y="8426"/>
                  </a:lnTo>
                  <a:lnTo>
                    <a:pt x="4608" y="7899"/>
                  </a:lnTo>
                  <a:lnTo>
                    <a:pt x="6715" y="6495"/>
                  </a:lnTo>
                  <a:lnTo>
                    <a:pt x="8689" y="5047"/>
                  </a:lnTo>
                  <a:lnTo>
                    <a:pt x="10708" y="3818"/>
                  </a:lnTo>
                  <a:lnTo>
                    <a:pt x="13033" y="2414"/>
                  </a:lnTo>
                  <a:lnTo>
                    <a:pt x="16149" y="352"/>
                  </a:lnTo>
                  <a:lnTo>
                    <a:pt x="16193" y="308"/>
                  </a:lnTo>
                  <a:lnTo>
                    <a:pt x="16237" y="220"/>
                  </a:lnTo>
                  <a:lnTo>
                    <a:pt x="16237" y="176"/>
                  </a:lnTo>
                  <a:lnTo>
                    <a:pt x="16193" y="88"/>
                  </a:lnTo>
                  <a:lnTo>
                    <a:pt x="16149" y="44"/>
                  </a:lnTo>
                  <a:lnTo>
                    <a:pt x="1610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1" name="Google Shape;3221;p126"/>
            <p:cNvSpPr/>
            <p:nvPr/>
          </p:nvSpPr>
          <p:spPr>
            <a:xfrm>
              <a:off x="5101175" y="2819650"/>
              <a:ext cx="483800" cy="494775"/>
            </a:xfrm>
            <a:custGeom>
              <a:avLst/>
              <a:gdLst/>
              <a:ahLst/>
              <a:cxnLst/>
              <a:rect l="l" t="t" r="r" b="b"/>
              <a:pathLst>
                <a:path w="19352" h="19791" extrusionOk="0">
                  <a:moveTo>
                    <a:pt x="19088" y="0"/>
                  </a:moveTo>
                  <a:lnTo>
                    <a:pt x="15929" y="2063"/>
                  </a:lnTo>
                  <a:lnTo>
                    <a:pt x="14130" y="3203"/>
                  </a:lnTo>
                  <a:lnTo>
                    <a:pt x="11892" y="4520"/>
                  </a:lnTo>
                  <a:lnTo>
                    <a:pt x="9874" y="5880"/>
                  </a:lnTo>
                  <a:lnTo>
                    <a:pt x="7811" y="7065"/>
                  </a:lnTo>
                  <a:lnTo>
                    <a:pt x="5880" y="8206"/>
                  </a:lnTo>
                  <a:lnTo>
                    <a:pt x="3818" y="9566"/>
                  </a:lnTo>
                  <a:lnTo>
                    <a:pt x="3774" y="9610"/>
                  </a:lnTo>
                  <a:lnTo>
                    <a:pt x="3423" y="9961"/>
                  </a:lnTo>
                  <a:lnTo>
                    <a:pt x="3379" y="10005"/>
                  </a:lnTo>
                  <a:lnTo>
                    <a:pt x="3379" y="10093"/>
                  </a:lnTo>
                  <a:lnTo>
                    <a:pt x="3379" y="14525"/>
                  </a:lnTo>
                  <a:lnTo>
                    <a:pt x="3511" y="16411"/>
                  </a:lnTo>
                  <a:lnTo>
                    <a:pt x="3291" y="17113"/>
                  </a:lnTo>
                  <a:lnTo>
                    <a:pt x="746" y="19220"/>
                  </a:lnTo>
                  <a:lnTo>
                    <a:pt x="132" y="19483"/>
                  </a:lnTo>
                  <a:lnTo>
                    <a:pt x="44" y="19527"/>
                  </a:lnTo>
                  <a:lnTo>
                    <a:pt x="44" y="19571"/>
                  </a:lnTo>
                  <a:lnTo>
                    <a:pt x="0" y="19659"/>
                  </a:lnTo>
                  <a:lnTo>
                    <a:pt x="44" y="19702"/>
                  </a:lnTo>
                  <a:lnTo>
                    <a:pt x="88" y="19790"/>
                  </a:lnTo>
                  <a:lnTo>
                    <a:pt x="264" y="19790"/>
                  </a:lnTo>
                  <a:lnTo>
                    <a:pt x="878" y="19527"/>
                  </a:lnTo>
                  <a:lnTo>
                    <a:pt x="922" y="19483"/>
                  </a:lnTo>
                  <a:lnTo>
                    <a:pt x="3555" y="17377"/>
                  </a:lnTo>
                  <a:lnTo>
                    <a:pt x="3642" y="17289"/>
                  </a:lnTo>
                  <a:lnTo>
                    <a:pt x="3862" y="16455"/>
                  </a:lnTo>
                  <a:lnTo>
                    <a:pt x="3862" y="16411"/>
                  </a:lnTo>
                  <a:lnTo>
                    <a:pt x="3730" y="14525"/>
                  </a:lnTo>
                  <a:lnTo>
                    <a:pt x="3730" y="10136"/>
                  </a:lnTo>
                  <a:lnTo>
                    <a:pt x="4037" y="9873"/>
                  </a:lnTo>
                  <a:lnTo>
                    <a:pt x="6056" y="8513"/>
                  </a:lnTo>
                  <a:lnTo>
                    <a:pt x="7987" y="7328"/>
                  </a:lnTo>
                  <a:lnTo>
                    <a:pt x="10049" y="6187"/>
                  </a:lnTo>
                  <a:lnTo>
                    <a:pt x="12068" y="4783"/>
                  </a:lnTo>
                  <a:lnTo>
                    <a:pt x="14305" y="3467"/>
                  </a:lnTo>
                  <a:lnTo>
                    <a:pt x="16105" y="2370"/>
                  </a:lnTo>
                  <a:lnTo>
                    <a:pt x="19264" y="307"/>
                  </a:lnTo>
                  <a:lnTo>
                    <a:pt x="19308" y="263"/>
                  </a:lnTo>
                  <a:lnTo>
                    <a:pt x="19352" y="176"/>
                  </a:lnTo>
                  <a:lnTo>
                    <a:pt x="19352" y="132"/>
                  </a:lnTo>
                  <a:lnTo>
                    <a:pt x="19308" y="44"/>
                  </a:lnTo>
                  <a:lnTo>
                    <a:pt x="1926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2" name="Google Shape;3222;p126"/>
            <p:cNvSpPr/>
            <p:nvPr/>
          </p:nvSpPr>
          <p:spPr>
            <a:xfrm>
              <a:off x="3975625" y="3259550"/>
              <a:ext cx="584750" cy="1657600"/>
            </a:xfrm>
            <a:custGeom>
              <a:avLst/>
              <a:gdLst/>
              <a:ahLst/>
              <a:cxnLst/>
              <a:rect l="l" t="t" r="r" b="b"/>
              <a:pathLst>
                <a:path w="23390" h="66304" extrusionOk="0">
                  <a:moveTo>
                    <a:pt x="922" y="0"/>
                  </a:moveTo>
                  <a:lnTo>
                    <a:pt x="835" y="44"/>
                  </a:lnTo>
                  <a:lnTo>
                    <a:pt x="835" y="88"/>
                  </a:lnTo>
                  <a:lnTo>
                    <a:pt x="308" y="1448"/>
                  </a:lnTo>
                  <a:lnTo>
                    <a:pt x="89" y="2194"/>
                  </a:lnTo>
                  <a:lnTo>
                    <a:pt x="1" y="2501"/>
                  </a:lnTo>
                  <a:lnTo>
                    <a:pt x="1" y="2589"/>
                  </a:lnTo>
                  <a:lnTo>
                    <a:pt x="352" y="5046"/>
                  </a:lnTo>
                  <a:lnTo>
                    <a:pt x="352" y="5090"/>
                  </a:lnTo>
                  <a:lnTo>
                    <a:pt x="1317" y="7197"/>
                  </a:lnTo>
                  <a:lnTo>
                    <a:pt x="1625" y="8601"/>
                  </a:lnTo>
                  <a:lnTo>
                    <a:pt x="1668" y="8601"/>
                  </a:lnTo>
                  <a:lnTo>
                    <a:pt x="3380" y="12769"/>
                  </a:lnTo>
                  <a:lnTo>
                    <a:pt x="4696" y="15709"/>
                  </a:lnTo>
                  <a:lnTo>
                    <a:pt x="5837" y="18298"/>
                  </a:lnTo>
                  <a:lnTo>
                    <a:pt x="6802" y="21063"/>
                  </a:lnTo>
                  <a:lnTo>
                    <a:pt x="6978" y="21984"/>
                  </a:lnTo>
                  <a:lnTo>
                    <a:pt x="7022" y="24529"/>
                  </a:lnTo>
                  <a:lnTo>
                    <a:pt x="7022" y="24573"/>
                  </a:lnTo>
                  <a:lnTo>
                    <a:pt x="7461" y="26855"/>
                  </a:lnTo>
                  <a:lnTo>
                    <a:pt x="7548" y="28522"/>
                  </a:lnTo>
                  <a:lnTo>
                    <a:pt x="7461" y="31331"/>
                  </a:lnTo>
                  <a:lnTo>
                    <a:pt x="7417" y="34358"/>
                  </a:lnTo>
                  <a:lnTo>
                    <a:pt x="7417" y="37825"/>
                  </a:lnTo>
                  <a:lnTo>
                    <a:pt x="7505" y="42740"/>
                  </a:lnTo>
                  <a:lnTo>
                    <a:pt x="7680" y="44758"/>
                  </a:lnTo>
                  <a:lnTo>
                    <a:pt x="7680" y="44802"/>
                  </a:lnTo>
                  <a:lnTo>
                    <a:pt x="8163" y="47128"/>
                  </a:lnTo>
                  <a:lnTo>
                    <a:pt x="8163" y="47171"/>
                  </a:lnTo>
                  <a:lnTo>
                    <a:pt x="8953" y="49366"/>
                  </a:lnTo>
                  <a:lnTo>
                    <a:pt x="9523" y="50331"/>
                  </a:lnTo>
                  <a:lnTo>
                    <a:pt x="9567" y="50375"/>
                  </a:lnTo>
                  <a:lnTo>
                    <a:pt x="10488" y="51252"/>
                  </a:lnTo>
                  <a:lnTo>
                    <a:pt x="10488" y="51296"/>
                  </a:lnTo>
                  <a:lnTo>
                    <a:pt x="13033" y="52876"/>
                  </a:lnTo>
                  <a:lnTo>
                    <a:pt x="15228" y="54368"/>
                  </a:lnTo>
                  <a:lnTo>
                    <a:pt x="17246" y="56079"/>
                  </a:lnTo>
                  <a:lnTo>
                    <a:pt x="18431" y="57132"/>
                  </a:lnTo>
                  <a:lnTo>
                    <a:pt x="19835" y="58098"/>
                  </a:lnTo>
                  <a:lnTo>
                    <a:pt x="22731" y="62573"/>
                  </a:lnTo>
                  <a:lnTo>
                    <a:pt x="23038" y="63363"/>
                  </a:lnTo>
                  <a:lnTo>
                    <a:pt x="22775" y="66084"/>
                  </a:lnTo>
                  <a:lnTo>
                    <a:pt x="22775" y="66172"/>
                  </a:lnTo>
                  <a:lnTo>
                    <a:pt x="22819" y="66216"/>
                  </a:lnTo>
                  <a:lnTo>
                    <a:pt x="22863" y="66259"/>
                  </a:lnTo>
                  <a:lnTo>
                    <a:pt x="22907" y="66303"/>
                  </a:lnTo>
                  <a:lnTo>
                    <a:pt x="22950" y="66303"/>
                  </a:lnTo>
                  <a:lnTo>
                    <a:pt x="23038" y="66259"/>
                  </a:lnTo>
                  <a:lnTo>
                    <a:pt x="23126" y="66128"/>
                  </a:lnTo>
                  <a:lnTo>
                    <a:pt x="23389" y="63363"/>
                  </a:lnTo>
                  <a:lnTo>
                    <a:pt x="23389" y="63276"/>
                  </a:lnTo>
                  <a:lnTo>
                    <a:pt x="23038" y="62442"/>
                  </a:lnTo>
                  <a:lnTo>
                    <a:pt x="23038" y="62398"/>
                  </a:lnTo>
                  <a:lnTo>
                    <a:pt x="20098" y="57878"/>
                  </a:lnTo>
                  <a:lnTo>
                    <a:pt x="20054" y="57791"/>
                  </a:lnTo>
                  <a:lnTo>
                    <a:pt x="18650" y="56869"/>
                  </a:lnTo>
                  <a:lnTo>
                    <a:pt x="17465" y="55816"/>
                  </a:lnTo>
                  <a:lnTo>
                    <a:pt x="15403" y="54105"/>
                  </a:lnTo>
                  <a:lnTo>
                    <a:pt x="13209" y="52613"/>
                  </a:lnTo>
                  <a:lnTo>
                    <a:pt x="10708" y="50989"/>
                  </a:lnTo>
                  <a:lnTo>
                    <a:pt x="9830" y="50111"/>
                  </a:lnTo>
                  <a:lnTo>
                    <a:pt x="9260" y="49234"/>
                  </a:lnTo>
                  <a:lnTo>
                    <a:pt x="8514" y="47040"/>
                  </a:lnTo>
                  <a:lnTo>
                    <a:pt x="8031" y="44758"/>
                  </a:lnTo>
                  <a:lnTo>
                    <a:pt x="7856" y="42696"/>
                  </a:lnTo>
                  <a:lnTo>
                    <a:pt x="7768" y="37825"/>
                  </a:lnTo>
                  <a:lnTo>
                    <a:pt x="7768" y="34402"/>
                  </a:lnTo>
                  <a:lnTo>
                    <a:pt x="7812" y="31375"/>
                  </a:lnTo>
                  <a:lnTo>
                    <a:pt x="7899" y="28522"/>
                  </a:lnTo>
                  <a:lnTo>
                    <a:pt x="7812" y="26811"/>
                  </a:lnTo>
                  <a:lnTo>
                    <a:pt x="7373" y="24485"/>
                  </a:lnTo>
                  <a:lnTo>
                    <a:pt x="7329" y="21940"/>
                  </a:lnTo>
                  <a:lnTo>
                    <a:pt x="7329" y="21896"/>
                  </a:lnTo>
                  <a:lnTo>
                    <a:pt x="7153" y="20975"/>
                  </a:lnTo>
                  <a:lnTo>
                    <a:pt x="7153" y="20931"/>
                  </a:lnTo>
                  <a:lnTo>
                    <a:pt x="6144" y="18167"/>
                  </a:lnTo>
                  <a:lnTo>
                    <a:pt x="5003" y="15534"/>
                  </a:lnTo>
                  <a:lnTo>
                    <a:pt x="3731" y="12638"/>
                  </a:lnTo>
                  <a:lnTo>
                    <a:pt x="1976" y="8469"/>
                  </a:lnTo>
                  <a:lnTo>
                    <a:pt x="1668" y="7109"/>
                  </a:lnTo>
                  <a:lnTo>
                    <a:pt x="1625" y="7065"/>
                  </a:lnTo>
                  <a:lnTo>
                    <a:pt x="703" y="4959"/>
                  </a:lnTo>
                  <a:lnTo>
                    <a:pt x="352" y="2545"/>
                  </a:lnTo>
                  <a:lnTo>
                    <a:pt x="440" y="2238"/>
                  </a:lnTo>
                  <a:lnTo>
                    <a:pt x="615" y="1668"/>
                  </a:lnTo>
                  <a:lnTo>
                    <a:pt x="1142" y="220"/>
                  </a:lnTo>
                  <a:lnTo>
                    <a:pt x="1142" y="176"/>
                  </a:lnTo>
                  <a:lnTo>
                    <a:pt x="1142" y="88"/>
                  </a:lnTo>
                  <a:lnTo>
                    <a:pt x="1098" y="44"/>
                  </a:lnTo>
                  <a:lnTo>
                    <a:pt x="105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3" name="Google Shape;3223;p126"/>
            <p:cNvSpPr/>
            <p:nvPr/>
          </p:nvSpPr>
          <p:spPr>
            <a:xfrm>
              <a:off x="3940525" y="2730775"/>
              <a:ext cx="589125" cy="2188575"/>
            </a:xfrm>
            <a:custGeom>
              <a:avLst/>
              <a:gdLst/>
              <a:ahLst/>
              <a:cxnLst/>
              <a:rect l="l" t="t" r="r" b="b"/>
              <a:pathLst>
                <a:path w="23565" h="87543" extrusionOk="0">
                  <a:moveTo>
                    <a:pt x="18869" y="1"/>
                  </a:moveTo>
                  <a:lnTo>
                    <a:pt x="18826" y="45"/>
                  </a:lnTo>
                  <a:lnTo>
                    <a:pt x="14964" y="2151"/>
                  </a:lnTo>
                  <a:lnTo>
                    <a:pt x="12507" y="3818"/>
                  </a:lnTo>
                  <a:lnTo>
                    <a:pt x="10049" y="5530"/>
                  </a:lnTo>
                  <a:lnTo>
                    <a:pt x="8909" y="6451"/>
                  </a:lnTo>
                  <a:lnTo>
                    <a:pt x="8865" y="6495"/>
                  </a:lnTo>
                  <a:lnTo>
                    <a:pt x="6276" y="9347"/>
                  </a:lnTo>
                  <a:lnTo>
                    <a:pt x="6232" y="9391"/>
                  </a:lnTo>
                  <a:lnTo>
                    <a:pt x="5442" y="10576"/>
                  </a:lnTo>
                  <a:lnTo>
                    <a:pt x="1580" y="17860"/>
                  </a:lnTo>
                  <a:lnTo>
                    <a:pt x="791" y="20098"/>
                  </a:lnTo>
                  <a:lnTo>
                    <a:pt x="264" y="21678"/>
                  </a:lnTo>
                  <a:lnTo>
                    <a:pt x="1" y="22511"/>
                  </a:lnTo>
                  <a:lnTo>
                    <a:pt x="1" y="25276"/>
                  </a:lnTo>
                  <a:lnTo>
                    <a:pt x="1" y="25320"/>
                  </a:lnTo>
                  <a:lnTo>
                    <a:pt x="1229" y="29620"/>
                  </a:lnTo>
                  <a:lnTo>
                    <a:pt x="1273" y="29620"/>
                  </a:lnTo>
                  <a:lnTo>
                    <a:pt x="2370" y="31726"/>
                  </a:lnTo>
                  <a:lnTo>
                    <a:pt x="4082" y="35544"/>
                  </a:lnTo>
                  <a:lnTo>
                    <a:pt x="5266" y="38177"/>
                  </a:lnTo>
                  <a:lnTo>
                    <a:pt x="6276" y="40546"/>
                  </a:lnTo>
                  <a:lnTo>
                    <a:pt x="6890" y="42038"/>
                  </a:lnTo>
                  <a:lnTo>
                    <a:pt x="7285" y="43223"/>
                  </a:lnTo>
                  <a:lnTo>
                    <a:pt x="7285" y="44847"/>
                  </a:lnTo>
                  <a:lnTo>
                    <a:pt x="7329" y="44890"/>
                  </a:lnTo>
                  <a:lnTo>
                    <a:pt x="7680" y="47128"/>
                  </a:lnTo>
                  <a:lnTo>
                    <a:pt x="7636" y="52043"/>
                  </a:lnTo>
                  <a:lnTo>
                    <a:pt x="7636" y="56431"/>
                  </a:lnTo>
                  <a:lnTo>
                    <a:pt x="7680" y="59854"/>
                  </a:lnTo>
                  <a:lnTo>
                    <a:pt x="7768" y="64373"/>
                  </a:lnTo>
                  <a:lnTo>
                    <a:pt x="7943" y="66787"/>
                  </a:lnTo>
                  <a:lnTo>
                    <a:pt x="8338" y="68586"/>
                  </a:lnTo>
                  <a:lnTo>
                    <a:pt x="8338" y="68630"/>
                  </a:lnTo>
                  <a:lnTo>
                    <a:pt x="9128" y="70868"/>
                  </a:lnTo>
                  <a:lnTo>
                    <a:pt x="10093" y="73149"/>
                  </a:lnTo>
                  <a:lnTo>
                    <a:pt x="10137" y="73193"/>
                  </a:lnTo>
                  <a:lnTo>
                    <a:pt x="11059" y="74466"/>
                  </a:lnTo>
                  <a:lnTo>
                    <a:pt x="11103" y="74510"/>
                  </a:lnTo>
                  <a:lnTo>
                    <a:pt x="13823" y="76660"/>
                  </a:lnTo>
                  <a:lnTo>
                    <a:pt x="16368" y="78898"/>
                  </a:lnTo>
                  <a:lnTo>
                    <a:pt x="17992" y="80346"/>
                  </a:lnTo>
                  <a:lnTo>
                    <a:pt x="18474" y="80697"/>
                  </a:lnTo>
                  <a:lnTo>
                    <a:pt x="21678" y="85260"/>
                  </a:lnTo>
                  <a:lnTo>
                    <a:pt x="23257" y="87454"/>
                  </a:lnTo>
                  <a:lnTo>
                    <a:pt x="23345" y="87498"/>
                  </a:lnTo>
                  <a:lnTo>
                    <a:pt x="23389" y="87542"/>
                  </a:lnTo>
                  <a:lnTo>
                    <a:pt x="23521" y="87498"/>
                  </a:lnTo>
                  <a:lnTo>
                    <a:pt x="23565" y="87454"/>
                  </a:lnTo>
                  <a:lnTo>
                    <a:pt x="23565" y="87367"/>
                  </a:lnTo>
                  <a:lnTo>
                    <a:pt x="23565" y="87323"/>
                  </a:lnTo>
                  <a:lnTo>
                    <a:pt x="23565" y="87235"/>
                  </a:lnTo>
                  <a:lnTo>
                    <a:pt x="21985" y="85041"/>
                  </a:lnTo>
                  <a:lnTo>
                    <a:pt x="18738" y="80477"/>
                  </a:lnTo>
                  <a:lnTo>
                    <a:pt x="18694" y="80433"/>
                  </a:lnTo>
                  <a:lnTo>
                    <a:pt x="18211" y="80082"/>
                  </a:lnTo>
                  <a:lnTo>
                    <a:pt x="16588" y="78634"/>
                  </a:lnTo>
                  <a:lnTo>
                    <a:pt x="14043" y="76353"/>
                  </a:lnTo>
                  <a:lnTo>
                    <a:pt x="11322" y="74246"/>
                  </a:lnTo>
                  <a:lnTo>
                    <a:pt x="10444" y="72974"/>
                  </a:lnTo>
                  <a:lnTo>
                    <a:pt x="9479" y="70736"/>
                  </a:lnTo>
                  <a:lnTo>
                    <a:pt x="8689" y="68498"/>
                  </a:lnTo>
                  <a:lnTo>
                    <a:pt x="8294" y="66743"/>
                  </a:lnTo>
                  <a:lnTo>
                    <a:pt x="8119" y="64373"/>
                  </a:lnTo>
                  <a:lnTo>
                    <a:pt x="8031" y="59854"/>
                  </a:lnTo>
                  <a:lnTo>
                    <a:pt x="7987" y="56431"/>
                  </a:lnTo>
                  <a:lnTo>
                    <a:pt x="7987" y="52043"/>
                  </a:lnTo>
                  <a:lnTo>
                    <a:pt x="8031" y="47084"/>
                  </a:lnTo>
                  <a:lnTo>
                    <a:pt x="7636" y="44847"/>
                  </a:lnTo>
                  <a:lnTo>
                    <a:pt x="7636" y="43223"/>
                  </a:lnTo>
                  <a:lnTo>
                    <a:pt x="7636" y="43179"/>
                  </a:lnTo>
                  <a:lnTo>
                    <a:pt x="7241" y="41907"/>
                  </a:lnTo>
                  <a:lnTo>
                    <a:pt x="6627" y="40415"/>
                  </a:lnTo>
                  <a:lnTo>
                    <a:pt x="5617" y="38001"/>
                  </a:lnTo>
                  <a:lnTo>
                    <a:pt x="4433" y="35412"/>
                  </a:lnTo>
                  <a:lnTo>
                    <a:pt x="2678" y="31595"/>
                  </a:lnTo>
                  <a:lnTo>
                    <a:pt x="1580" y="29488"/>
                  </a:lnTo>
                  <a:lnTo>
                    <a:pt x="352" y="25276"/>
                  </a:lnTo>
                  <a:lnTo>
                    <a:pt x="352" y="22555"/>
                  </a:lnTo>
                  <a:lnTo>
                    <a:pt x="1142" y="20230"/>
                  </a:lnTo>
                  <a:lnTo>
                    <a:pt x="1932" y="17992"/>
                  </a:lnTo>
                  <a:lnTo>
                    <a:pt x="5749" y="10752"/>
                  </a:lnTo>
                  <a:lnTo>
                    <a:pt x="6539" y="9567"/>
                  </a:lnTo>
                  <a:lnTo>
                    <a:pt x="9128" y="6715"/>
                  </a:lnTo>
                  <a:lnTo>
                    <a:pt x="10269" y="5837"/>
                  </a:lnTo>
                  <a:lnTo>
                    <a:pt x="12682" y="4082"/>
                  </a:lnTo>
                  <a:lnTo>
                    <a:pt x="15140" y="2458"/>
                  </a:lnTo>
                  <a:lnTo>
                    <a:pt x="19001" y="352"/>
                  </a:lnTo>
                  <a:lnTo>
                    <a:pt x="19045" y="308"/>
                  </a:lnTo>
                  <a:lnTo>
                    <a:pt x="19089" y="220"/>
                  </a:lnTo>
                  <a:lnTo>
                    <a:pt x="19089" y="176"/>
                  </a:lnTo>
                  <a:lnTo>
                    <a:pt x="19045" y="89"/>
                  </a:lnTo>
                  <a:lnTo>
                    <a:pt x="19001" y="45"/>
                  </a:lnTo>
                  <a:lnTo>
                    <a:pt x="1895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4" name="Google Shape;3224;p126"/>
            <p:cNvSpPr/>
            <p:nvPr/>
          </p:nvSpPr>
          <p:spPr>
            <a:xfrm>
              <a:off x="4021700" y="2610100"/>
              <a:ext cx="687875" cy="2200625"/>
            </a:xfrm>
            <a:custGeom>
              <a:avLst/>
              <a:gdLst/>
              <a:ahLst/>
              <a:cxnLst/>
              <a:rect l="l" t="t" r="r" b="b"/>
              <a:pathLst>
                <a:path w="27515" h="88025" extrusionOk="0">
                  <a:moveTo>
                    <a:pt x="27251" y="1"/>
                  </a:moveTo>
                  <a:lnTo>
                    <a:pt x="25144" y="1186"/>
                  </a:lnTo>
                  <a:lnTo>
                    <a:pt x="22380" y="2590"/>
                  </a:lnTo>
                  <a:lnTo>
                    <a:pt x="20142" y="3643"/>
                  </a:lnTo>
                  <a:lnTo>
                    <a:pt x="17992" y="4872"/>
                  </a:lnTo>
                  <a:lnTo>
                    <a:pt x="14262" y="6978"/>
                  </a:lnTo>
                  <a:lnTo>
                    <a:pt x="12375" y="8119"/>
                  </a:lnTo>
                  <a:lnTo>
                    <a:pt x="10181" y="9611"/>
                  </a:lnTo>
                  <a:lnTo>
                    <a:pt x="8031" y="11103"/>
                  </a:lnTo>
                  <a:lnTo>
                    <a:pt x="6759" y="12068"/>
                  </a:lnTo>
                  <a:lnTo>
                    <a:pt x="6759" y="12112"/>
                  </a:lnTo>
                  <a:lnTo>
                    <a:pt x="5354" y="13867"/>
                  </a:lnTo>
                  <a:lnTo>
                    <a:pt x="3511" y="16193"/>
                  </a:lnTo>
                  <a:lnTo>
                    <a:pt x="3511" y="16237"/>
                  </a:lnTo>
                  <a:lnTo>
                    <a:pt x="2458" y="18518"/>
                  </a:lnTo>
                  <a:lnTo>
                    <a:pt x="1273" y="21502"/>
                  </a:lnTo>
                  <a:lnTo>
                    <a:pt x="264" y="24004"/>
                  </a:lnTo>
                  <a:lnTo>
                    <a:pt x="1" y="25013"/>
                  </a:lnTo>
                  <a:lnTo>
                    <a:pt x="1" y="25101"/>
                  </a:lnTo>
                  <a:lnTo>
                    <a:pt x="484" y="28523"/>
                  </a:lnTo>
                  <a:lnTo>
                    <a:pt x="659" y="30981"/>
                  </a:lnTo>
                  <a:lnTo>
                    <a:pt x="1186" y="33833"/>
                  </a:lnTo>
                  <a:lnTo>
                    <a:pt x="1186" y="33877"/>
                  </a:lnTo>
                  <a:lnTo>
                    <a:pt x="2897" y="38440"/>
                  </a:lnTo>
                  <a:lnTo>
                    <a:pt x="4038" y="41205"/>
                  </a:lnTo>
                  <a:lnTo>
                    <a:pt x="5047" y="43618"/>
                  </a:lnTo>
                  <a:lnTo>
                    <a:pt x="6056" y="46382"/>
                  </a:lnTo>
                  <a:lnTo>
                    <a:pt x="6232" y="47523"/>
                  </a:lnTo>
                  <a:lnTo>
                    <a:pt x="6232" y="50463"/>
                  </a:lnTo>
                  <a:lnTo>
                    <a:pt x="6232" y="50507"/>
                  </a:lnTo>
                  <a:lnTo>
                    <a:pt x="6715" y="53140"/>
                  </a:lnTo>
                  <a:lnTo>
                    <a:pt x="6934" y="54764"/>
                  </a:lnTo>
                  <a:lnTo>
                    <a:pt x="6846" y="57221"/>
                  </a:lnTo>
                  <a:lnTo>
                    <a:pt x="6759" y="60424"/>
                  </a:lnTo>
                  <a:lnTo>
                    <a:pt x="6759" y="63145"/>
                  </a:lnTo>
                  <a:lnTo>
                    <a:pt x="6759" y="65339"/>
                  </a:lnTo>
                  <a:lnTo>
                    <a:pt x="6759" y="67489"/>
                  </a:lnTo>
                  <a:lnTo>
                    <a:pt x="6934" y="69902"/>
                  </a:lnTo>
                  <a:lnTo>
                    <a:pt x="6934" y="69946"/>
                  </a:lnTo>
                  <a:lnTo>
                    <a:pt x="7461" y="72491"/>
                  </a:lnTo>
                  <a:lnTo>
                    <a:pt x="7724" y="73149"/>
                  </a:lnTo>
                  <a:lnTo>
                    <a:pt x="7812" y="73237"/>
                  </a:lnTo>
                  <a:lnTo>
                    <a:pt x="9567" y="74773"/>
                  </a:lnTo>
                  <a:lnTo>
                    <a:pt x="11629" y="76353"/>
                  </a:lnTo>
                  <a:lnTo>
                    <a:pt x="13736" y="77845"/>
                  </a:lnTo>
                  <a:lnTo>
                    <a:pt x="16061" y="79205"/>
                  </a:lnTo>
                  <a:lnTo>
                    <a:pt x="18080" y="80785"/>
                  </a:lnTo>
                  <a:lnTo>
                    <a:pt x="20098" y="82496"/>
                  </a:lnTo>
                  <a:lnTo>
                    <a:pt x="21195" y="84866"/>
                  </a:lnTo>
                  <a:lnTo>
                    <a:pt x="21327" y="87849"/>
                  </a:lnTo>
                  <a:lnTo>
                    <a:pt x="21327" y="87937"/>
                  </a:lnTo>
                  <a:lnTo>
                    <a:pt x="21371" y="87981"/>
                  </a:lnTo>
                  <a:lnTo>
                    <a:pt x="21502" y="88025"/>
                  </a:lnTo>
                  <a:lnTo>
                    <a:pt x="21546" y="88025"/>
                  </a:lnTo>
                  <a:lnTo>
                    <a:pt x="21634" y="87981"/>
                  </a:lnTo>
                  <a:lnTo>
                    <a:pt x="21634" y="87937"/>
                  </a:lnTo>
                  <a:lnTo>
                    <a:pt x="21678" y="87849"/>
                  </a:lnTo>
                  <a:lnTo>
                    <a:pt x="21546" y="84822"/>
                  </a:lnTo>
                  <a:lnTo>
                    <a:pt x="21546" y="84734"/>
                  </a:lnTo>
                  <a:lnTo>
                    <a:pt x="20405" y="82320"/>
                  </a:lnTo>
                  <a:lnTo>
                    <a:pt x="20362" y="82277"/>
                  </a:lnTo>
                  <a:lnTo>
                    <a:pt x="18299" y="80521"/>
                  </a:lnTo>
                  <a:lnTo>
                    <a:pt x="16281" y="78898"/>
                  </a:lnTo>
                  <a:lnTo>
                    <a:pt x="16237" y="78898"/>
                  </a:lnTo>
                  <a:lnTo>
                    <a:pt x="13955" y="77538"/>
                  </a:lnTo>
                  <a:lnTo>
                    <a:pt x="11849" y="76089"/>
                  </a:lnTo>
                  <a:lnTo>
                    <a:pt x="9830" y="74510"/>
                  </a:lnTo>
                  <a:lnTo>
                    <a:pt x="8031" y="73018"/>
                  </a:lnTo>
                  <a:lnTo>
                    <a:pt x="7812" y="72404"/>
                  </a:lnTo>
                  <a:lnTo>
                    <a:pt x="7285" y="69858"/>
                  </a:lnTo>
                  <a:lnTo>
                    <a:pt x="7110" y="67489"/>
                  </a:lnTo>
                  <a:lnTo>
                    <a:pt x="7110" y="65339"/>
                  </a:lnTo>
                  <a:lnTo>
                    <a:pt x="7110" y="63145"/>
                  </a:lnTo>
                  <a:lnTo>
                    <a:pt x="7110" y="60424"/>
                  </a:lnTo>
                  <a:lnTo>
                    <a:pt x="7197" y="57221"/>
                  </a:lnTo>
                  <a:lnTo>
                    <a:pt x="7285" y="54764"/>
                  </a:lnTo>
                  <a:lnTo>
                    <a:pt x="7285" y="54720"/>
                  </a:lnTo>
                  <a:lnTo>
                    <a:pt x="7066" y="53052"/>
                  </a:lnTo>
                  <a:lnTo>
                    <a:pt x="6583" y="50419"/>
                  </a:lnTo>
                  <a:lnTo>
                    <a:pt x="6583" y="47480"/>
                  </a:lnTo>
                  <a:lnTo>
                    <a:pt x="6364" y="46295"/>
                  </a:lnTo>
                  <a:lnTo>
                    <a:pt x="5354" y="43486"/>
                  </a:lnTo>
                  <a:lnTo>
                    <a:pt x="4389" y="41073"/>
                  </a:lnTo>
                  <a:lnTo>
                    <a:pt x="3204" y="38309"/>
                  </a:lnTo>
                  <a:lnTo>
                    <a:pt x="1537" y="33745"/>
                  </a:lnTo>
                  <a:lnTo>
                    <a:pt x="1010" y="30937"/>
                  </a:lnTo>
                  <a:lnTo>
                    <a:pt x="835" y="28479"/>
                  </a:lnTo>
                  <a:lnTo>
                    <a:pt x="352" y="25057"/>
                  </a:lnTo>
                  <a:lnTo>
                    <a:pt x="615" y="24091"/>
                  </a:lnTo>
                  <a:lnTo>
                    <a:pt x="1581" y="21634"/>
                  </a:lnTo>
                  <a:lnTo>
                    <a:pt x="2809" y="18650"/>
                  </a:lnTo>
                  <a:lnTo>
                    <a:pt x="3819" y="16368"/>
                  </a:lnTo>
                  <a:lnTo>
                    <a:pt x="5618" y="14087"/>
                  </a:lnTo>
                  <a:lnTo>
                    <a:pt x="7022" y="12331"/>
                  </a:lnTo>
                  <a:lnTo>
                    <a:pt x="8250" y="11366"/>
                  </a:lnTo>
                  <a:lnTo>
                    <a:pt x="10357" y="9874"/>
                  </a:lnTo>
                  <a:lnTo>
                    <a:pt x="12551" y="8426"/>
                  </a:lnTo>
                  <a:lnTo>
                    <a:pt x="14438" y="7285"/>
                  </a:lnTo>
                  <a:lnTo>
                    <a:pt x="18167" y="5179"/>
                  </a:lnTo>
                  <a:lnTo>
                    <a:pt x="20318" y="3950"/>
                  </a:lnTo>
                  <a:lnTo>
                    <a:pt x="22556" y="2897"/>
                  </a:lnTo>
                  <a:lnTo>
                    <a:pt x="25320" y="1493"/>
                  </a:lnTo>
                  <a:lnTo>
                    <a:pt x="27426" y="308"/>
                  </a:lnTo>
                  <a:lnTo>
                    <a:pt x="27470" y="264"/>
                  </a:lnTo>
                  <a:lnTo>
                    <a:pt x="27514" y="220"/>
                  </a:lnTo>
                  <a:lnTo>
                    <a:pt x="27514" y="133"/>
                  </a:lnTo>
                  <a:lnTo>
                    <a:pt x="27514" y="89"/>
                  </a:lnTo>
                  <a:lnTo>
                    <a:pt x="2747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5" name="Google Shape;3225;p126"/>
            <p:cNvSpPr/>
            <p:nvPr/>
          </p:nvSpPr>
          <p:spPr>
            <a:xfrm>
              <a:off x="3872525" y="2722000"/>
              <a:ext cx="510125" cy="2108475"/>
            </a:xfrm>
            <a:custGeom>
              <a:avLst/>
              <a:gdLst/>
              <a:ahLst/>
              <a:cxnLst/>
              <a:rect l="l" t="t" r="r" b="b"/>
              <a:pathLst>
                <a:path w="20405" h="84339" extrusionOk="0">
                  <a:moveTo>
                    <a:pt x="19659" y="1"/>
                  </a:moveTo>
                  <a:lnTo>
                    <a:pt x="19615" y="45"/>
                  </a:lnTo>
                  <a:lnTo>
                    <a:pt x="17596" y="1054"/>
                  </a:lnTo>
                  <a:lnTo>
                    <a:pt x="15446" y="2370"/>
                  </a:lnTo>
                  <a:lnTo>
                    <a:pt x="12638" y="4389"/>
                  </a:lnTo>
                  <a:lnTo>
                    <a:pt x="11058" y="5486"/>
                  </a:lnTo>
                  <a:lnTo>
                    <a:pt x="7986" y="8382"/>
                  </a:lnTo>
                  <a:lnTo>
                    <a:pt x="5836" y="10357"/>
                  </a:lnTo>
                  <a:lnTo>
                    <a:pt x="5792" y="10400"/>
                  </a:lnTo>
                  <a:lnTo>
                    <a:pt x="2370" y="17728"/>
                  </a:lnTo>
                  <a:lnTo>
                    <a:pt x="702" y="21458"/>
                  </a:lnTo>
                  <a:lnTo>
                    <a:pt x="220" y="22643"/>
                  </a:lnTo>
                  <a:lnTo>
                    <a:pt x="44" y="23038"/>
                  </a:lnTo>
                  <a:lnTo>
                    <a:pt x="0" y="23213"/>
                  </a:lnTo>
                  <a:lnTo>
                    <a:pt x="44" y="23257"/>
                  </a:lnTo>
                  <a:lnTo>
                    <a:pt x="3160" y="31946"/>
                  </a:lnTo>
                  <a:lnTo>
                    <a:pt x="3160" y="31990"/>
                  </a:lnTo>
                  <a:lnTo>
                    <a:pt x="4476" y="34096"/>
                  </a:lnTo>
                  <a:lnTo>
                    <a:pt x="5924" y="37124"/>
                  </a:lnTo>
                  <a:lnTo>
                    <a:pt x="7635" y="40853"/>
                  </a:lnTo>
                  <a:lnTo>
                    <a:pt x="8689" y="43311"/>
                  </a:lnTo>
                  <a:lnTo>
                    <a:pt x="9127" y="46382"/>
                  </a:lnTo>
                  <a:lnTo>
                    <a:pt x="9171" y="49103"/>
                  </a:lnTo>
                  <a:lnTo>
                    <a:pt x="9171" y="53052"/>
                  </a:lnTo>
                  <a:lnTo>
                    <a:pt x="9215" y="55817"/>
                  </a:lnTo>
                  <a:lnTo>
                    <a:pt x="9171" y="58274"/>
                  </a:lnTo>
                  <a:lnTo>
                    <a:pt x="9259" y="62091"/>
                  </a:lnTo>
                  <a:lnTo>
                    <a:pt x="9391" y="65251"/>
                  </a:lnTo>
                  <a:lnTo>
                    <a:pt x="9522" y="67533"/>
                  </a:lnTo>
                  <a:lnTo>
                    <a:pt x="9654" y="68586"/>
                  </a:lnTo>
                  <a:lnTo>
                    <a:pt x="10400" y="70868"/>
                  </a:lnTo>
                  <a:lnTo>
                    <a:pt x="10400" y="70911"/>
                  </a:lnTo>
                  <a:lnTo>
                    <a:pt x="11672" y="73632"/>
                  </a:lnTo>
                  <a:lnTo>
                    <a:pt x="12769" y="75870"/>
                  </a:lnTo>
                  <a:lnTo>
                    <a:pt x="13340" y="77011"/>
                  </a:lnTo>
                  <a:lnTo>
                    <a:pt x="13340" y="77055"/>
                  </a:lnTo>
                  <a:lnTo>
                    <a:pt x="14393" y="78283"/>
                  </a:lnTo>
                  <a:lnTo>
                    <a:pt x="18342" y="82057"/>
                  </a:lnTo>
                  <a:lnTo>
                    <a:pt x="20097" y="84295"/>
                  </a:lnTo>
                  <a:lnTo>
                    <a:pt x="20141" y="84339"/>
                  </a:lnTo>
                  <a:lnTo>
                    <a:pt x="20229" y="84339"/>
                  </a:lnTo>
                  <a:lnTo>
                    <a:pt x="20317" y="84295"/>
                  </a:lnTo>
                  <a:lnTo>
                    <a:pt x="20361" y="84251"/>
                  </a:lnTo>
                  <a:lnTo>
                    <a:pt x="20405" y="84207"/>
                  </a:lnTo>
                  <a:lnTo>
                    <a:pt x="20405" y="84119"/>
                  </a:lnTo>
                  <a:lnTo>
                    <a:pt x="20361" y="84075"/>
                  </a:lnTo>
                  <a:lnTo>
                    <a:pt x="18606" y="81838"/>
                  </a:lnTo>
                  <a:lnTo>
                    <a:pt x="18562" y="81794"/>
                  </a:lnTo>
                  <a:lnTo>
                    <a:pt x="14656" y="78064"/>
                  </a:lnTo>
                  <a:lnTo>
                    <a:pt x="13647" y="76835"/>
                  </a:lnTo>
                  <a:lnTo>
                    <a:pt x="11980" y="73500"/>
                  </a:lnTo>
                  <a:lnTo>
                    <a:pt x="10751" y="70780"/>
                  </a:lnTo>
                  <a:lnTo>
                    <a:pt x="10005" y="68498"/>
                  </a:lnTo>
                  <a:lnTo>
                    <a:pt x="9873" y="67489"/>
                  </a:lnTo>
                  <a:lnTo>
                    <a:pt x="9742" y="65251"/>
                  </a:lnTo>
                  <a:lnTo>
                    <a:pt x="9610" y="62091"/>
                  </a:lnTo>
                  <a:lnTo>
                    <a:pt x="9522" y="58274"/>
                  </a:lnTo>
                  <a:lnTo>
                    <a:pt x="9566" y="55817"/>
                  </a:lnTo>
                  <a:lnTo>
                    <a:pt x="9522" y="53052"/>
                  </a:lnTo>
                  <a:lnTo>
                    <a:pt x="9522" y="49103"/>
                  </a:lnTo>
                  <a:lnTo>
                    <a:pt x="9478" y="46382"/>
                  </a:lnTo>
                  <a:lnTo>
                    <a:pt x="9478" y="46338"/>
                  </a:lnTo>
                  <a:lnTo>
                    <a:pt x="8996" y="43267"/>
                  </a:lnTo>
                  <a:lnTo>
                    <a:pt x="8996" y="43223"/>
                  </a:lnTo>
                  <a:lnTo>
                    <a:pt x="7943" y="40678"/>
                  </a:lnTo>
                  <a:lnTo>
                    <a:pt x="6231" y="36992"/>
                  </a:lnTo>
                  <a:lnTo>
                    <a:pt x="4783" y="33964"/>
                  </a:lnTo>
                  <a:lnTo>
                    <a:pt x="3467" y="31814"/>
                  </a:lnTo>
                  <a:lnTo>
                    <a:pt x="351" y="23170"/>
                  </a:lnTo>
                  <a:lnTo>
                    <a:pt x="571" y="22643"/>
                  </a:lnTo>
                  <a:lnTo>
                    <a:pt x="1009" y="21634"/>
                  </a:lnTo>
                  <a:lnTo>
                    <a:pt x="2458" y="18431"/>
                  </a:lnTo>
                  <a:lnTo>
                    <a:pt x="6100" y="10576"/>
                  </a:lnTo>
                  <a:lnTo>
                    <a:pt x="8250" y="8645"/>
                  </a:lnTo>
                  <a:lnTo>
                    <a:pt x="11277" y="5749"/>
                  </a:lnTo>
                  <a:lnTo>
                    <a:pt x="12857" y="4652"/>
                  </a:lnTo>
                  <a:lnTo>
                    <a:pt x="15666" y="2677"/>
                  </a:lnTo>
                  <a:lnTo>
                    <a:pt x="17772" y="1361"/>
                  </a:lnTo>
                  <a:lnTo>
                    <a:pt x="19746" y="352"/>
                  </a:lnTo>
                  <a:lnTo>
                    <a:pt x="19790" y="308"/>
                  </a:lnTo>
                  <a:lnTo>
                    <a:pt x="19834" y="220"/>
                  </a:lnTo>
                  <a:lnTo>
                    <a:pt x="19834" y="176"/>
                  </a:lnTo>
                  <a:lnTo>
                    <a:pt x="19834" y="89"/>
                  </a:lnTo>
                  <a:lnTo>
                    <a:pt x="19790" y="45"/>
                  </a:lnTo>
                  <a:lnTo>
                    <a:pt x="1974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6" name="Google Shape;3226;p126"/>
            <p:cNvSpPr/>
            <p:nvPr/>
          </p:nvSpPr>
          <p:spPr>
            <a:xfrm>
              <a:off x="5263525" y="3312200"/>
              <a:ext cx="868875" cy="1159550"/>
            </a:xfrm>
            <a:custGeom>
              <a:avLst/>
              <a:gdLst/>
              <a:ahLst/>
              <a:cxnLst/>
              <a:rect l="l" t="t" r="r" b="b"/>
              <a:pathLst>
                <a:path w="34755" h="46382" extrusionOk="0">
                  <a:moveTo>
                    <a:pt x="34579" y="0"/>
                  </a:moveTo>
                  <a:lnTo>
                    <a:pt x="34491" y="44"/>
                  </a:lnTo>
                  <a:lnTo>
                    <a:pt x="31551" y="1799"/>
                  </a:lnTo>
                  <a:lnTo>
                    <a:pt x="31507" y="1799"/>
                  </a:lnTo>
                  <a:lnTo>
                    <a:pt x="30454" y="2633"/>
                  </a:lnTo>
                  <a:lnTo>
                    <a:pt x="30454" y="2677"/>
                  </a:lnTo>
                  <a:lnTo>
                    <a:pt x="28348" y="5003"/>
                  </a:lnTo>
                  <a:lnTo>
                    <a:pt x="25846" y="7416"/>
                  </a:lnTo>
                  <a:lnTo>
                    <a:pt x="23872" y="9171"/>
                  </a:lnTo>
                  <a:lnTo>
                    <a:pt x="20976" y="10927"/>
                  </a:lnTo>
                  <a:lnTo>
                    <a:pt x="20932" y="10927"/>
                  </a:lnTo>
                  <a:lnTo>
                    <a:pt x="20142" y="11716"/>
                  </a:lnTo>
                  <a:lnTo>
                    <a:pt x="20142" y="11760"/>
                  </a:lnTo>
                  <a:lnTo>
                    <a:pt x="18255" y="14262"/>
                  </a:lnTo>
                  <a:lnTo>
                    <a:pt x="17202" y="15578"/>
                  </a:lnTo>
                  <a:lnTo>
                    <a:pt x="15754" y="16631"/>
                  </a:lnTo>
                  <a:lnTo>
                    <a:pt x="15710" y="16631"/>
                  </a:lnTo>
                  <a:lnTo>
                    <a:pt x="13516" y="19308"/>
                  </a:lnTo>
                  <a:lnTo>
                    <a:pt x="12199" y="21238"/>
                  </a:lnTo>
                  <a:lnTo>
                    <a:pt x="10971" y="23257"/>
                  </a:lnTo>
                  <a:lnTo>
                    <a:pt x="9347" y="26329"/>
                  </a:lnTo>
                  <a:lnTo>
                    <a:pt x="8426" y="28128"/>
                  </a:lnTo>
                  <a:lnTo>
                    <a:pt x="8426" y="28172"/>
                  </a:lnTo>
                  <a:lnTo>
                    <a:pt x="8075" y="29444"/>
                  </a:lnTo>
                  <a:lnTo>
                    <a:pt x="8075" y="29488"/>
                  </a:lnTo>
                  <a:lnTo>
                    <a:pt x="7855" y="32209"/>
                  </a:lnTo>
                  <a:lnTo>
                    <a:pt x="7724" y="34052"/>
                  </a:lnTo>
                  <a:lnTo>
                    <a:pt x="7724" y="34139"/>
                  </a:lnTo>
                  <a:lnTo>
                    <a:pt x="8119" y="34797"/>
                  </a:lnTo>
                  <a:lnTo>
                    <a:pt x="8119" y="35631"/>
                  </a:lnTo>
                  <a:lnTo>
                    <a:pt x="7811" y="36553"/>
                  </a:lnTo>
                  <a:lnTo>
                    <a:pt x="6100" y="38791"/>
                  </a:lnTo>
                  <a:lnTo>
                    <a:pt x="5179" y="40239"/>
                  </a:lnTo>
                  <a:lnTo>
                    <a:pt x="4257" y="42169"/>
                  </a:lnTo>
                  <a:lnTo>
                    <a:pt x="3511" y="43091"/>
                  </a:lnTo>
                  <a:lnTo>
                    <a:pt x="1712" y="44188"/>
                  </a:lnTo>
                  <a:lnTo>
                    <a:pt x="1668" y="44232"/>
                  </a:lnTo>
                  <a:lnTo>
                    <a:pt x="922" y="44890"/>
                  </a:lnTo>
                  <a:lnTo>
                    <a:pt x="878" y="44934"/>
                  </a:lnTo>
                  <a:lnTo>
                    <a:pt x="45" y="46119"/>
                  </a:lnTo>
                  <a:lnTo>
                    <a:pt x="1" y="46162"/>
                  </a:lnTo>
                  <a:lnTo>
                    <a:pt x="1" y="46250"/>
                  </a:lnTo>
                  <a:lnTo>
                    <a:pt x="45" y="46294"/>
                  </a:lnTo>
                  <a:lnTo>
                    <a:pt x="88" y="46338"/>
                  </a:lnTo>
                  <a:lnTo>
                    <a:pt x="176" y="46382"/>
                  </a:lnTo>
                  <a:lnTo>
                    <a:pt x="264" y="46382"/>
                  </a:lnTo>
                  <a:lnTo>
                    <a:pt x="308" y="46294"/>
                  </a:lnTo>
                  <a:lnTo>
                    <a:pt x="1185" y="45153"/>
                  </a:lnTo>
                  <a:lnTo>
                    <a:pt x="1888" y="44495"/>
                  </a:lnTo>
                  <a:lnTo>
                    <a:pt x="3687" y="43398"/>
                  </a:lnTo>
                  <a:lnTo>
                    <a:pt x="3731" y="43354"/>
                  </a:lnTo>
                  <a:lnTo>
                    <a:pt x="4520" y="42389"/>
                  </a:lnTo>
                  <a:lnTo>
                    <a:pt x="4564" y="42345"/>
                  </a:lnTo>
                  <a:lnTo>
                    <a:pt x="5486" y="40414"/>
                  </a:lnTo>
                  <a:lnTo>
                    <a:pt x="6407" y="38966"/>
                  </a:lnTo>
                  <a:lnTo>
                    <a:pt x="8119" y="36728"/>
                  </a:lnTo>
                  <a:lnTo>
                    <a:pt x="8162" y="36684"/>
                  </a:lnTo>
                  <a:lnTo>
                    <a:pt x="8426" y="35719"/>
                  </a:lnTo>
                  <a:lnTo>
                    <a:pt x="8470" y="35675"/>
                  </a:lnTo>
                  <a:lnTo>
                    <a:pt x="8470" y="34754"/>
                  </a:lnTo>
                  <a:lnTo>
                    <a:pt x="8426" y="34622"/>
                  </a:lnTo>
                  <a:lnTo>
                    <a:pt x="8075" y="34008"/>
                  </a:lnTo>
                  <a:lnTo>
                    <a:pt x="8206" y="32252"/>
                  </a:lnTo>
                  <a:lnTo>
                    <a:pt x="8426" y="29532"/>
                  </a:lnTo>
                  <a:lnTo>
                    <a:pt x="8733" y="28259"/>
                  </a:lnTo>
                  <a:lnTo>
                    <a:pt x="9654" y="26460"/>
                  </a:lnTo>
                  <a:lnTo>
                    <a:pt x="11278" y="23432"/>
                  </a:lnTo>
                  <a:lnTo>
                    <a:pt x="12507" y="21458"/>
                  </a:lnTo>
                  <a:lnTo>
                    <a:pt x="13779" y="19483"/>
                  </a:lnTo>
                  <a:lnTo>
                    <a:pt x="15973" y="16894"/>
                  </a:lnTo>
                  <a:lnTo>
                    <a:pt x="17421" y="15841"/>
                  </a:lnTo>
                  <a:lnTo>
                    <a:pt x="17421" y="15797"/>
                  </a:lnTo>
                  <a:lnTo>
                    <a:pt x="18518" y="14481"/>
                  </a:lnTo>
                  <a:lnTo>
                    <a:pt x="20405" y="11980"/>
                  </a:lnTo>
                  <a:lnTo>
                    <a:pt x="21151" y="11190"/>
                  </a:lnTo>
                  <a:lnTo>
                    <a:pt x="24091" y="9435"/>
                  </a:lnTo>
                  <a:lnTo>
                    <a:pt x="26110" y="7679"/>
                  </a:lnTo>
                  <a:lnTo>
                    <a:pt x="28611" y="5222"/>
                  </a:lnTo>
                  <a:lnTo>
                    <a:pt x="30717" y="2897"/>
                  </a:lnTo>
                  <a:lnTo>
                    <a:pt x="31726" y="2063"/>
                  </a:lnTo>
                  <a:lnTo>
                    <a:pt x="34666" y="351"/>
                  </a:lnTo>
                  <a:lnTo>
                    <a:pt x="34710" y="308"/>
                  </a:lnTo>
                  <a:lnTo>
                    <a:pt x="34754" y="220"/>
                  </a:lnTo>
                  <a:lnTo>
                    <a:pt x="34754" y="176"/>
                  </a:lnTo>
                  <a:lnTo>
                    <a:pt x="34754" y="88"/>
                  </a:lnTo>
                  <a:lnTo>
                    <a:pt x="34710" y="44"/>
                  </a:lnTo>
                  <a:lnTo>
                    <a:pt x="3462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7" name="Google Shape;3227;p126"/>
            <p:cNvSpPr/>
            <p:nvPr/>
          </p:nvSpPr>
          <p:spPr>
            <a:xfrm>
              <a:off x="5251475" y="3288075"/>
              <a:ext cx="853500" cy="1173800"/>
            </a:xfrm>
            <a:custGeom>
              <a:avLst/>
              <a:gdLst/>
              <a:ahLst/>
              <a:cxnLst/>
              <a:rect l="l" t="t" r="r" b="b"/>
              <a:pathLst>
                <a:path w="34140" h="46952" extrusionOk="0">
                  <a:moveTo>
                    <a:pt x="33876" y="0"/>
                  </a:moveTo>
                  <a:lnTo>
                    <a:pt x="31462" y="1448"/>
                  </a:lnTo>
                  <a:lnTo>
                    <a:pt x="30453" y="2150"/>
                  </a:lnTo>
                  <a:lnTo>
                    <a:pt x="30409" y="2194"/>
                  </a:lnTo>
                  <a:lnTo>
                    <a:pt x="28478" y="4300"/>
                  </a:lnTo>
                  <a:lnTo>
                    <a:pt x="26460" y="6275"/>
                  </a:lnTo>
                  <a:lnTo>
                    <a:pt x="24836" y="7679"/>
                  </a:lnTo>
                  <a:lnTo>
                    <a:pt x="22774" y="9127"/>
                  </a:lnTo>
                  <a:lnTo>
                    <a:pt x="20931" y="10531"/>
                  </a:lnTo>
                  <a:lnTo>
                    <a:pt x="19658" y="11365"/>
                  </a:lnTo>
                  <a:lnTo>
                    <a:pt x="19615" y="11409"/>
                  </a:lnTo>
                  <a:lnTo>
                    <a:pt x="18649" y="12462"/>
                  </a:lnTo>
                  <a:lnTo>
                    <a:pt x="18649" y="12506"/>
                  </a:lnTo>
                  <a:lnTo>
                    <a:pt x="17157" y="14481"/>
                  </a:lnTo>
                  <a:lnTo>
                    <a:pt x="16543" y="15095"/>
                  </a:lnTo>
                  <a:lnTo>
                    <a:pt x="15534" y="15797"/>
                  </a:lnTo>
                  <a:lnTo>
                    <a:pt x="15490" y="15841"/>
                  </a:lnTo>
                  <a:lnTo>
                    <a:pt x="13954" y="17728"/>
                  </a:lnTo>
                  <a:lnTo>
                    <a:pt x="12111" y="20141"/>
                  </a:lnTo>
                  <a:lnTo>
                    <a:pt x="10707" y="22203"/>
                  </a:lnTo>
                  <a:lnTo>
                    <a:pt x="8381" y="26372"/>
                  </a:lnTo>
                  <a:lnTo>
                    <a:pt x="7591" y="27864"/>
                  </a:lnTo>
                  <a:lnTo>
                    <a:pt x="7372" y="28610"/>
                  </a:lnTo>
                  <a:lnTo>
                    <a:pt x="7372" y="28654"/>
                  </a:lnTo>
                  <a:lnTo>
                    <a:pt x="6802" y="34007"/>
                  </a:lnTo>
                  <a:lnTo>
                    <a:pt x="6582" y="36596"/>
                  </a:lnTo>
                  <a:lnTo>
                    <a:pt x="6363" y="38044"/>
                  </a:lnTo>
                  <a:lnTo>
                    <a:pt x="5485" y="39668"/>
                  </a:lnTo>
                  <a:lnTo>
                    <a:pt x="4300" y="41774"/>
                  </a:lnTo>
                  <a:lnTo>
                    <a:pt x="3467" y="43003"/>
                  </a:lnTo>
                  <a:lnTo>
                    <a:pt x="2019" y="44144"/>
                  </a:lnTo>
                  <a:lnTo>
                    <a:pt x="1975" y="44144"/>
                  </a:lnTo>
                  <a:lnTo>
                    <a:pt x="44" y="46645"/>
                  </a:lnTo>
                  <a:lnTo>
                    <a:pt x="0" y="46733"/>
                  </a:lnTo>
                  <a:lnTo>
                    <a:pt x="0" y="46776"/>
                  </a:lnTo>
                  <a:lnTo>
                    <a:pt x="44" y="46864"/>
                  </a:lnTo>
                  <a:lnTo>
                    <a:pt x="88" y="46908"/>
                  </a:lnTo>
                  <a:lnTo>
                    <a:pt x="176" y="46952"/>
                  </a:lnTo>
                  <a:lnTo>
                    <a:pt x="263" y="46908"/>
                  </a:lnTo>
                  <a:lnTo>
                    <a:pt x="307" y="46864"/>
                  </a:lnTo>
                  <a:lnTo>
                    <a:pt x="2238" y="44407"/>
                  </a:lnTo>
                  <a:lnTo>
                    <a:pt x="3686" y="43266"/>
                  </a:lnTo>
                  <a:lnTo>
                    <a:pt x="3730" y="43222"/>
                  </a:lnTo>
                  <a:lnTo>
                    <a:pt x="4607" y="41950"/>
                  </a:lnTo>
                  <a:lnTo>
                    <a:pt x="5792" y="39799"/>
                  </a:lnTo>
                  <a:lnTo>
                    <a:pt x="6714" y="38176"/>
                  </a:lnTo>
                  <a:lnTo>
                    <a:pt x="6714" y="38132"/>
                  </a:lnTo>
                  <a:lnTo>
                    <a:pt x="6933" y="36640"/>
                  </a:lnTo>
                  <a:lnTo>
                    <a:pt x="7153" y="34007"/>
                  </a:lnTo>
                  <a:lnTo>
                    <a:pt x="7723" y="28698"/>
                  </a:lnTo>
                  <a:lnTo>
                    <a:pt x="7942" y="27996"/>
                  </a:lnTo>
                  <a:lnTo>
                    <a:pt x="8688" y="26548"/>
                  </a:lnTo>
                  <a:lnTo>
                    <a:pt x="11014" y="22423"/>
                  </a:lnTo>
                  <a:lnTo>
                    <a:pt x="12418" y="20361"/>
                  </a:lnTo>
                  <a:lnTo>
                    <a:pt x="14217" y="17947"/>
                  </a:lnTo>
                  <a:lnTo>
                    <a:pt x="15753" y="16060"/>
                  </a:lnTo>
                  <a:lnTo>
                    <a:pt x="16762" y="15358"/>
                  </a:lnTo>
                  <a:lnTo>
                    <a:pt x="16806" y="15358"/>
                  </a:lnTo>
                  <a:lnTo>
                    <a:pt x="17421" y="14744"/>
                  </a:lnTo>
                  <a:lnTo>
                    <a:pt x="17464" y="14700"/>
                  </a:lnTo>
                  <a:lnTo>
                    <a:pt x="18913" y="12725"/>
                  </a:lnTo>
                  <a:lnTo>
                    <a:pt x="19878" y="11672"/>
                  </a:lnTo>
                  <a:lnTo>
                    <a:pt x="21150" y="10838"/>
                  </a:lnTo>
                  <a:lnTo>
                    <a:pt x="22993" y="9390"/>
                  </a:lnTo>
                  <a:lnTo>
                    <a:pt x="25056" y="7986"/>
                  </a:lnTo>
                  <a:lnTo>
                    <a:pt x="25056" y="7942"/>
                  </a:lnTo>
                  <a:lnTo>
                    <a:pt x="26679" y="6538"/>
                  </a:lnTo>
                  <a:lnTo>
                    <a:pt x="28698" y="4564"/>
                  </a:lnTo>
                  <a:lnTo>
                    <a:pt x="30629" y="2457"/>
                  </a:lnTo>
                  <a:lnTo>
                    <a:pt x="31682" y="1755"/>
                  </a:lnTo>
                  <a:lnTo>
                    <a:pt x="34051" y="307"/>
                  </a:lnTo>
                  <a:lnTo>
                    <a:pt x="34095" y="263"/>
                  </a:lnTo>
                  <a:lnTo>
                    <a:pt x="34139" y="176"/>
                  </a:lnTo>
                  <a:lnTo>
                    <a:pt x="34139" y="132"/>
                  </a:lnTo>
                  <a:lnTo>
                    <a:pt x="34139" y="44"/>
                  </a:lnTo>
                  <a:lnTo>
                    <a:pt x="3405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8" name="Google Shape;3228;p126"/>
            <p:cNvSpPr/>
            <p:nvPr/>
          </p:nvSpPr>
          <p:spPr>
            <a:xfrm>
              <a:off x="5242675" y="3261725"/>
              <a:ext cx="833775" cy="1184800"/>
            </a:xfrm>
            <a:custGeom>
              <a:avLst/>
              <a:gdLst/>
              <a:ahLst/>
              <a:cxnLst/>
              <a:rect l="l" t="t" r="r" b="b"/>
              <a:pathLst>
                <a:path w="33351" h="47392" extrusionOk="0">
                  <a:moveTo>
                    <a:pt x="33175" y="1"/>
                  </a:moveTo>
                  <a:lnTo>
                    <a:pt x="33087" y="45"/>
                  </a:lnTo>
                  <a:lnTo>
                    <a:pt x="31244" y="1230"/>
                  </a:lnTo>
                  <a:lnTo>
                    <a:pt x="30147" y="1888"/>
                  </a:lnTo>
                  <a:lnTo>
                    <a:pt x="30103" y="1932"/>
                  </a:lnTo>
                  <a:lnTo>
                    <a:pt x="26900" y="5179"/>
                  </a:lnTo>
                  <a:lnTo>
                    <a:pt x="22775" y="8426"/>
                  </a:lnTo>
                  <a:lnTo>
                    <a:pt x="19703" y="10839"/>
                  </a:lnTo>
                  <a:lnTo>
                    <a:pt x="18255" y="11936"/>
                  </a:lnTo>
                  <a:lnTo>
                    <a:pt x="18211" y="11936"/>
                  </a:lnTo>
                  <a:lnTo>
                    <a:pt x="16632" y="13999"/>
                  </a:lnTo>
                  <a:lnTo>
                    <a:pt x="15666" y="14745"/>
                  </a:lnTo>
                  <a:lnTo>
                    <a:pt x="15622" y="14789"/>
                  </a:lnTo>
                  <a:lnTo>
                    <a:pt x="11936" y="19396"/>
                  </a:lnTo>
                  <a:lnTo>
                    <a:pt x="10664" y="21107"/>
                  </a:lnTo>
                  <a:lnTo>
                    <a:pt x="9084" y="23257"/>
                  </a:lnTo>
                  <a:lnTo>
                    <a:pt x="9084" y="23301"/>
                  </a:lnTo>
                  <a:lnTo>
                    <a:pt x="7680" y="25803"/>
                  </a:lnTo>
                  <a:lnTo>
                    <a:pt x="6671" y="27733"/>
                  </a:lnTo>
                  <a:lnTo>
                    <a:pt x="6627" y="27777"/>
                  </a:lnTo>
                  <a:lnTo>
                    <a:pt x="6056" y="32077"/>
                  </a:lnTo>
                  <a:lnTo>
                    <a:pt x="4784" y="40108"/>
                  </a:lnTo>
                  <a:lnTo>
                    <a:pt x="4345" y="41205"/>
                  </a:lnTo>
                  <a:lnTo>
                    <a:pt x="3248" y="43135"/>
                  </a:lnTo>
                  <a:lnTo>
                    <a:pt x="2195" y="44188"/>
                  </a:lnTo>
                  <a:lnTo>
                    <a:pt x="2151" y="44188"/>
                  </a:lnTo>
                  <a:lnTo>
                    <a:pt x="835" y="45987"/>
                  </a:lnTo>
                  <a:lnTo>
                    <a:pt x="1" y="47128"/>
                  </a:lnTo>
                  <a:lnTo>
                    <a:pt x="1" y="47172"/>
                  </a:lnTo>
                  <a:lnTo>
                    <a:pt x="1" y="47260"/>
                  </a:lnTo>
                  <a:lnTo>
                    <a:pt x="1" y="47304"/>
                  </a:lnTo>
                  <a:lnTo>
                    <a:pt x="45" y="47348"/>
                  </a:lnTo>
                  <a:lnTo>
                    <a:pt x="176" y="47392"/>
                  </a:lnTo>
                  <a:lnTo>
                    <a:pt x="220" y="47392"/>
                  </a:lnTo>
                  <a:lnTo>
                    <a:pt x="308" y="47304"/>
                  </a:lnTo>
                  <a:lnTo>
                    <a:pt x="1142" y="46207"/>
                  </a:lnTo>
                  <a:lnTo>
                    <a:pt x="2458" y="44408"/>
                  </a:lnTo>
                  <a:lnTo>
                    <a:pt x="3511" y="43355"/>
                  </a:lnTo>
                  <a:lnTo>
                    <a:pt x="3511" y="43311"/>
                  </a:lnTo>
                  <a:lnTo>
                    <a:pt x="4652" y="41380"/>
                  </a:lnTo>
                  <a:lnTo>
                    <a:pt x="4696" y="41336"/>
                  </a:lnTo>
                  <a:lnTo>
                    <a:pt x="5135" y="40239"/>
                  </a:lnTo>
                  <a:lnTo>
                    <a:pt x="5135" y="40195"/>
                  </a:lnTo>
                  <a:lnTo>
                    <a:pt x="6408" y="32121"/>
                  </a:lnTo>
                  <a:lnTo>
                    <a:pt x="6978" y="27865"/>
                  </a:lnTo>
                  <a:lnTo>
                    <a:pt x="7987" y="25934"/>
                  </a:lnTo>
                  <a:lnTo>
                    <a:pt x="9391" y="23477"/>
                  </a:lnTo>
                  <a:lnTo>
                    <a:pt x="10927" y="21327"/>
                  </a:lnTo>
                  <a:lnTo>
                    <a:pt x="12200" y="19615"/>
                  </a:lnTo>
                  <a:lnTo>
                    <a:pt x="15886" y="15008"/>
                  </a:lnTo>
                  <a:lnTo>
                    <a:pt x="16851" y="14262"/>
                  </a:lnTo>
                  <a:lnTo>
                    <a:pt x="16895" y="14218"/>
                  </a:lnTo>
                  <a:lnTo>
                    <a:pt x="18475" y="12200"/>
                  </a:lnTo>
                  <a:lnTo>
                    <a:pt x="19923" y="11103"/>
                  </a:lnTo>
                  <a:lnTo>
                    <a:pt x="22994" y="8689"/>
                  </a:lnTo>
                  <a:lnTo>
                    <a:pt x="27119" y="5442"/>
                  </a:lnTo>
                  <a:lnTo>
                    <a:pt x="27163" y="5442"/>
                  </a:lnTo>
                  <a:lnTo>
                    <a:pt x="30366" y="2195"/>
                  </a:lnTo>
                  <a:lnTo>
                    <a:pt x="31419" y="1537"/>
                  </a:lnTo>
                  <a:lnTo>
                    <a:pt x="33306" y="352"/>
                  </a:lnTo>
                  <a:lnTo>
                    <a:pt x="33350" y="308"/>
                  </a:lnTo>
                  <a:lnTo>
                    <a:pt x="33350" y="220"/>
                  </a:lnTo>
                  <a:lnTo>
                    <a:pt x="33350" y="176"/>
                  </a:lnTo>
                  <a:lnTo>
                    <a:pt x="33350" y="89"/>
                  </a:lnTo>
                  <a:lnTo>
                    <a:pt x="33306" y="45"/>
                  </a:lnTo>
                  <a:lnTo>
                    <a:pt x="3321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9" name="Google Shape;3229;p126"/>
            <p:cNvSpPr/>
            <p:nvPr/>
          </p:nvSpPr>
          <p:spPr>
            <a:xfrm>
              <a:off x="5230625" y="3236500"/>
              <a:ext cx="817300" cy="1199050"/>
            </a:xfrm>
            <a:custGeom>
              <a:avLst/>
              <a:gdLst/>
              <a:ahLst/>
              <a:cxnLst/>
              <a:rect l="l" t="t" r="r" b="b"/>
              <a:pathLst>
                <a:path w="32692" h="47962" extrusionOk="0">
                  <a:moveTo>
                    <a:pt x="32428" y="1"/>
                  </a:moveTo>
                  <a:lnTo>
                    <a:pt x="30146" y="1536"/>
                  </a:lnTo>
                  <a:lnTo>
                    <a:pt x="30102" y="1580"/>
                  </a:lnTo>
                  <a:lnTo>
                    <a:pt x="27513" y="4038"/>
                  </a:lnTo>
                  <a:lnTo>
                    <a:pt x="22906" y="7724"/>
                  </a:lnTo>
                  <a:lnTo>
                    <a:pt x="20624" y="9523"/>
                  </a:lnTo>
                  <a:lnTo>
                    <a:pt x="18693" y="11102"/>
                  </a:lnTo>
                  <a:lnTo>
                    <a:pt x="17070" y="12287"/>
                  </a:lnTo>
                  <a:lnTo>
                    <a:pt x="17070" y="12331"/>
                  </a:lnTo>
                  <a:lnTo>
                    <a:pt x="16280" y="13253"/>
                  </a:lnTo>
                  <a:lnTo>
                    <a:pt x="15622" y="13867"/>
                  </a:lnTo>
                  <a:lnTo>
                    <a:pt x="15578" y="13911"/>
                  </a:lnTo>
                  <a:lnTo>
                    <a:pt x="12770" y="17509"/>
                  </a:lnTo>
                  <a:lnTo>
                    <a:pt x="10927" y="19878"/>
                  </a:lnTo>
                  <a:lnTo>
                    <a:pt x="7592" y="24310"/>
                  </a:lnTo>
                  <a:lnTo>
                    <a:pt x="5880" y="27514"/>
                  </a:lnTo>
                  <a:lnTo>
                    <a:pt x="5836" y="27558"/>
                  </a:lnTo>
                  <a:lnTo>
                    <a:pt x="5178" y="32121"/>
                  </a:lnTo>
                  <a:lnTo>
                    <a:pt x="4652" y="35851"/>
                  </a:lnTo>
                  <a:lnTo>
                    <a:pt x="4125" y="39274"/>
                  </a:lnTo>
                  <a:lnTo>
                    <a:pt x="3598" y="41731"/>
                  </a:lnTo>
                  <a:lnTo>
                    <a:pt x="3116" y="43091"/>
                  </a:lnTo>
                  <a:lnTo>
                    <a:pt x="527" y="47040"/>
                  </a:lnTo>
                  <a:lnTo>
                    <a:pt x="44" y="47699"/>
                  </a:lnTo>
                  <a:lnTo>
                    <a:pt x="0" y="47786"/>
                  </a:lnTo>
                  <a:lnTo>
                    <a:pt x="0" y="47830"/>
                  </a:lnTo>
                  <a:lnTo>
                    <a:pt x="44" y="47918"/>
                  </a:lnTo>
                  <a:lnTo>
                    <a:pt x="88" y="47962"/>
                  </a:lnTo>
                  <a:lnTo>
                    <a:pt x="264" y="47962"/>
                  </a:lnTo>
                  <a:lnTo>
                    <a:pt x="351" y="47918"/>
                  </a:lnTo>
                  <a:lnTo>
                    <a:pt x="790" y="47260"/>
                  </a:lnTo>
                  <a:lnTo>
                    <a:pt x="3423" y="43267"/>
                  </a:lnTo>
                  <a:lnTo>
                    <a:pt x="3467" y="43223"/>
                  </a:lnTo>
                  <a:lnTo>
                    <a:pt x="3906" y="41862"/>
                  </a:lnTo>
                  <a:lnTo>
                    <a:pt x="3950" y="41819"/>
                  </a:lnTo>
                  <a:lnTo>
                    <a:pt x="4476" y="39317"/>
                  </a:lnTo>
                  <a:lnTo>
                    <a:pt x="4959" y="35895"/>
                  </a:lnTo>
                  <a:lnTo>
                    <a:pt x="5529" y="32165"/>
                  </a:lnTo>
                  <a:lnTo>
                    <a:pt x="6187" y="27645"/>
                  </a:lnTo>
                  <a:lnTo>
                    <a:pt x="7899" y="24486"/>
                  </a:lnTo>
                  <a:lnTo>
                    <a:pt x="11190" y="20098"/>
                  </a:lnTo>
                  <a:lnTo>
                    <a:pt x="13033" y="17728"/>
                  </a:lnTo>
                  <a:lnTo>
                    <a:pt x="15841" y="14130"/>
                  </a:lnTo>
                  <a:lnTo>
                    <a:pt x="16543" y="13516"/>
                  </a:lnTo>
                  <a:lnTo>
                    <a:pt x="16543" y="13472"/>
                  </a:lnTo>
                  <a:lnTo>
                    <a:pt x="17289" y="12594"/>
                  </a:lnTo>
                  <a:lnTo>
                    <a:pt x="18913" y="11366"/>
                  </a:lnTo>
                  <a:lnTo>
                    <a:pt x="20844" y="9786"/>
                  </a:lnTo>
                  <a:lnTo>
                    <a:pt x="23125" y="7987"/>
                  </a:lnTo>
                  <a:lnTo>
                    <a:pt x="27733" y="4301"/>
                  </a:lnTo>
                  <a:lnTo>
                    <a:pt x="30322" y="1844"/>
                  </a:lnTo>
                  <a:lnTo>
                    <a:pt x="32604" y="308"/>
                  </a:lnTo>
                  <a:lnTo>
                    <a:pt x="32647" y="264"/>
                  </a:lnTo>
                  <a:lnTo>
                    <a:pt x="32691" y="220"/>
                  </a:lnTo>
                  <a:lnTo>
                    <a:pt x="32691" y="132"/>
                  </a:lnTo>
                  <a:lnTo>
                    <a:pt x="32647" y="88"/>
                  </a:lnTo>
                  <a:lnTo>
                    <a:pt x="3260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0" name="Google Shape;3230;p126"/>
            <p:cNvSpPr/>
            <p:nvPr/>
          </p:nvSpPr>
          <p:spPr>
            <a:xfrm>
              <a:off x="5136275" y="3184950"/>
              <a:ext cx="854600" cy="1805700"/>
            </a:xfrm>
            <a:custGeom>
              <a:avLst/>
              <a:gdLst/>
              <a:ahLst/>
              <a:cxnLst/>
              <a:rect l="l" t="t" r="r" b="b"/>
              <a:pathLst>
                <a:path w="34184" h="72228" extrusionOk="0">
                  <a:moveTo>
                    <a:pt x="34052" y="0"/>
                  </a:moveTo>
                  <a:lnTo>
                    <a:pt x="33964" y="44"/>
                  </a:lnTo>
                  <a:lnTo>
                    <a:pt x="33920" y="44"/>
                  </a:lnTo>
                  <a:lnTo>
                    <a:pt x="30015" y="3072"/>
                  </a:lnTo>
                  <a:lnTo>
                    <a:pt x="25978" y="6319"/>
                  </a:lnTo>
                  <a:lnTo>
                    <a:pt x="23257" y="8513"/>
                  </a:lnTo>
                  <a:lnTo>
                    <a:pt x="20975" y="10400"/>
                  </a:lnTo>
                  <a:lnTo>
                    <a:pt x="19659" y="11453"/>
                  </a:lnTo>
                  <a:lnTo>
                    <a:pt x="16675" y="13340"/>
                  </a:lnTo>
                  <a:lnTo>
                    <a:pt x="16675" y="13384"/>
                  </a:lnTo>
                  <a:lnTo>
                    <a:pt x="15534" y="14656"/>
                  </a:lnTo>
                  <a:lnTo>
                    <a:pt x="14657" y="15885"/>
                  </a:lnTo>
                  <a:lnTo>
                    <a:pt x="13779" y="17114"/>
                  </a:lnTo>
                  <a:lnTo>
                    <a:pt x="12199" y="19615"/>
                  </a:lnTo>
                  <a:lnTo>
                    <a:pt x="10488" y="22248"/>
                  </a:lnTo>
                  <a:lnTo>
                    <a:pt x="9567" y="23564"/>
                  </a:lnTo>
                  <a:lnTo>
                    <a:pt x="8601" y="24837"/>
                  </a:lnTo>
                  <a:lnTo>
                    <a:pt x="7197" y="26811"/>
                  </a:lnTo>
                  <a:lnTo>
                    <a:pt x="7197" y="26899"/>
                  </a:lnTo>
                  <a:lnTo>
                    <a:pt x="6802" y="29005"/>
                  </a:lnTo>
                  <a:lnTo>
                    <a:pt x="6188" y="33876"/>
                  </a:lnTo>
                  <a:lnTo>
                    <a:pt x="5705" y="37386"/>
                  </a:lnTo>
                  <a:lnTo>
                    <a:pt x="5266" y="40502"/>
                  </a:lnTo>
                  <a:lnTo>
                    <a:pt x="4564" y="43793"/>
                  </a:lnTo>
                  <a:lnTo>
                    <a:pt x="3730" y="47479"/>
                  </a:lnTo>
                  <a:lnTo>
                    <a:pt x="1624" y="50814"/>
                  </a:lnTo>
                  <a:lnTo>
                    <a:pt x="878" y="52262"/>
                  </a:lnTo>
                  <a:lnTo>
                    <a:pt x="834" y="52350"/>
                  </a:lnTo>
                  <a:lnTo>
                    <a:pt x="527" y="54807"/>
                  </a:lnTo>
                  <a:lnTo>
                    <a:pt x="264" y="57527"/>
                  </a:lnTo>
                  <a:lnTo>
                    <a:pt x="1" y="59458"/>
                  </a:lnTo>
                  <a:lnTo>
                    <a:pt x="1" y="59502"/>
                  </a:lnTo>
                  <a:lnTo>
                    <a:pt x="1" y="59590"/>
                  </a:lnTo>
                  <a:lnTo>
                    <a:pt x="2414" y="62837"/>
                  </a:lnTo>
                  <a:lnTo>
                    <a:pt x="3774" y="64943"/>
                  </a:lnTo>
                  <a:lnTo>
                    <a:pt x="4608" y="66216"/>
                  </a:lnTo>
                  <a:lnTo>
                    <a:pt x="6275" y="68190"/>
                  </a:lnTo>
                  <a:lnTo>
                    <a:pt x="9391" y="71701"/>
                  </a:lnTo>
                  <a:lnTo>
                    <a:pt x="9435" y="71701"/>
                  </a:lnTo>
                  <a:lnTo>
                    <a:pt x="10093" y="72183"/>
                  </a:lnTo>
                  <a:lnTo>
                    <a:pt x="10181" y="72227"/>
                  </a:lnTo>
                  <a:lnTo>
                    <a:pt x="10707" y="72227"/>
                  </a:lnTo>
                  <a:lnTo>
                    <a:pt x="10751" y="72183"/>
                  </a:lnTo>
                  <a:lnTo>
                    <a:pt x="10839" y="72140"/>
                  </a:lnTo>
                  <a:lnTo>
                    <a:pt x="11804" y="71043"/>
                  </a:lnTo>
                  <a:lnTo>
                    <a:pt x="11848" y="70955"/>
                  </a:lnTo>
                  <a:lnTo>
                    <a:pt x="11848" y="70911"/>
                  </a:lnTo>
                  <a:lnTo>
                    <a:pt x="11804" y="70823"/>
                  </a:lnTo>
                  <a:lnTo>
                    <a:pt x="11804" y="70779"/>
                  </a:lnTo>
                  <a:lnTo>
                    <a:pt x="11717" y="70735"/>
                  </a:lnTo>
                  <a:lnTo>
                    <a:pt x="11585" y="70735"/>
                  </a:lnTo>
                  <a:lnTo>
                    <a:pt x="11541" y="70779"/>
                  </a:lnTo>
                  <a:lnTo>
                    <a:pt x="10620" y="71876"/>
                  </a:lnTo>
                  <a:lnTo>
                    <a:pt x="10269" y="71876"/>
                  </a:lnTo>
                  <a:lnTo>
                    <a:pt x="9654" y="71437"/>
                  </a:lnTo>
                  <a:lnTo>
                    <a:pt x="6539" y="67971"/>
                  </a:lnTo>
                  <a:lnTo>
                    <a:pt x="4915" y="65996"/>
                  </a:lnTo>
                  <a:lnTo>
                    <a:pt x="4038" y="64768"/>
                  </a:lnTo>
                  <a:lnTo>
                    <a:pt x="2677" y="62618"/>
                  </a:lnTo>
                  <a:lnTo>
                    <a:pt x="352" y="59414"/>
                  </a:lnTo>
                  <a:lnTo>
                    <a:pt x="615" y="57571"/>
                  </a:lnTo>
                  <a:lnTo>
                    <a:pt x="878" y="54851"/>
                  </a:lnTo>
                  <a:lnTo>
                    <a:pt x="1185" y="52393"/>
                  </a:lnTo>
                  <a:lnTo>
                    <a:pt x="1931" y="50989"/>
                  </a:lnTo>
                  <a:lnTo>
                    <a:pt x="4038" y="47654"/>
                  </a:lnTo>
                  <a:lnTo>
                    <a:pt x="4038" y="47567"/>
                  </a:lnTo>
                  <a:lnTo>
                    <a:pt x="4915" y="43837"/>
                  </a:lnTo>
                  <a:lnTo>
                    <a:pt x="5617" y="40546"/>
                  </a:lnTo>
                  <a:lnTo>
                    <a:pt x="6056" y="37430"/>
                  </a:lnTo>
                  <a:lnTo>
                    <a:pt x="6495" y="33920"/>
                  </a:lnTo>
                  <a:lnTo>
                    <a:pt x="7109" y="29093"/>
                  </a:lnTo>
                  <a:lnTo>
                    <a:pt x="7504" y="26987"/>
                  </a:lnTo>
                  <a:lnTo>
                    <a:pt x="8908" y="25056"/>
                  </a:lnTo>
                  <a:lnTo>
                    <a:pt x="9830" y="23783"/>
                  </a:lnTo>
                  <a:lnTo>
                    <a:pt x="10751" y="22467"/>
                  </a:lnTo>
                  <a:lnTo>
                    <a:pt x="12463" y="19790"/>
                  </a:lnTo>
                  <a:lnTo>
                    <a:pt x="14086" y="17289"/>
                  </a:lnTo>
                  <a:lnTo>
                    <a:pt x="14920" y="16060"/>
                  </a:lnTo>
                  <a:lnTo>
                    <a:pt x="15798" y="14876"/>
                  </a:lnTo>
                  <a:lnTo>
                    <a:pt x="16895" y="13647"/>
                  </a:lnTo>
                  <a:lnTo>
                    <a:pt x="19835" y="11760"/>
                  </a:lnTo>
                  <a:lnTo>
                    <a:pt x="19878" y="11760"/>
                  </a:lnTo>
                  <a:lnTo>
                    <a:pt x="21195" y="10663"/>
                  </a:lnTo>
                  <a:lnTo>
                    <a:pt x="23477" y="8820"/>
                  </a:lnTo>
                  <a:lnTo>
                    <a:pt x="26241" y="6626"/>
                  </a:lnTo>
                  <a:lnTo>
                    <a:pt x="30234" y="3379"/>
                  </a:lnTo>
                  <a:lnTo>
                    <a:pt x="34140" y="351"/>
                  </a:lnTo>
                  <a:lnTo>
                    <a:pt x="34183" y="264"/>
                  </a:lnTo>
                  <a:lnTo>
                    <a:pt x="34183" y="220"/>
                  </a:lnTo>
                  <a:lnTo>
                    <a:pt x="34183" y="132"/>
                  </a:lnTo>
                  <a:lnTo>
                    <a:pt x="34183" y="88"/>
                  </a:lnTo>
                  <a:lnTo>
                    <a:pt x="34096" y="44"/>
                  </a:lnTo>
                  <a:lnTo>
                    <a:pt x="3405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1" name="Google Shape;3231;p126"/>
            <p:cNvSpPr/>
            <p:nvPr/>
          </p:nvSpPr>
          <p:spPr>
            <a:xfrm>
              <a:off x="5101175" y="3159725"/>
              <a:ext cx="862275" cy="1886875"/>
            </a:xfrm>
            <a:custGeom>
              <a:avLst/>
              <a:gdLst/>
              <a:ahLst/>
              <a:cxnLst/>
              <a:rect l="l" t="t" r="r" b="b"/>
              <a:pathLst>
                <a:path w="34491" h="75475" extrusionOk="0">
                  <a:moveTo>
                    <a:pt x="34271" y="0"/>
                  </a:moveTo>
                  <a:lnTo>
                    <a:pt x="34183" y="44"/>
                  </a:lnTo>
                  <a:lnTo>
                    <a:pt x="31287" y="2238"/>
                  </a:lnTo>
                  <a:lnTo>
                    <a:pt x="22555" y="9303"/>
                  </a:lnTo>
                  <a:lnTo>
                    <a:pt x="19834" y="11409"/>
                  </a:lnTo>
                  <a:lnTo>
                    <a:pt x="17509" y="12506"/>
                  </a:lnTo>
                  <a:lnTo>
                    <a:pt x="16938" y="12813"/>
                  </a:lnTo>
                  <a:lnTo>
                    <a:pt x="16456" y="13164"/>
                  </a:lnTo>
                  <a:lnTo>
                    <a:pt x="15929" y="13515"/>
                  </a:lnTo>
                  <a:lnTo>
                    <a:pt x="15446" y="13910"/>
                  </a:lnTo>
                  <a:lnTo>
                    <a:pt x="14964" y="14393"/>
                  </a:lnTo>
                  <a:lnTo>
                    <a:pt x="14481" y="14875"/>
                  </a:lnTo>
                  <a:lnTo>
                    <a:pt x="13559" y="15885"/>
                  </a:lnTo>
                  <a:lnTo>
                    <a:pt x="12726" y="17026"/>
                  </a:lnTo>
                  <a:lnTo>
                    <a:pt x="11892" y="18210"/>
                  </a:lnTo>
                  <a:lnTo>
                    <a:pt x="11058" y="19483"/>
                  </a:lnTo>
                  <a:lnTo>
                    <a:pt x="10268" y="20712"/>
                  </a:lnTo>
                  <a:lnTo>
                    <a:pt x="9479" y="21940"/>
                  </a:lnTo>
                  <a:lnTo>
                    <a:pt x="8733" y="23125"/>
                  </a:lnTo>
                  <a:lnTo>
                    <a:pt x="7943" y="24222"/>
                  </a:lnTo>
                  <a:lnTo>
                    <a:pt x="7197" y="25187"/>
                  </a:lnTo>
                  <a:lnTo>
                    <a:pt x="7153" y="25275"/>
                  </a:lnTo>
                  <a:lnTo>
                    <a:pt x="6846" y="26240"/>
                  </a:lnTo>
                  <a:lnTo>
                    <a:pt x="6846" y="26328"/>
                  </a:lnTo>
                  <a:lnTo>
                    <a:pt x="7021" y="27513"/>
                  </a:lnTo>
                  <a:lnTo>
                    <a:pt x="6319" y="33876"/>
                  </a:lnTo>
                  <a:lnTo>
                    <a:pt x="5836" y="37605"/>
                  </a:lnTo>
                  <a:lnTo>
                    <a:pt x="5398" y="40896"/>
                  </a:lnTo>
                  <a:lnTo>
                    <a:pt x="5047" y="43003"/>
                  </a:lnTo>
                  <a:lnTo>
                    <a:pt x="3950" y="47522"/>
                  </a:lnTo>
                  <a:lnTo>
                    <a:pt x="3423" y="49716"/>
                  </a:lnTo>
                  <a:lnTo>
                    <a:pt x="1756" y="52964"/>
                  </a:lnTo>
                  <a:lnTo>
                    <a:pt x="1712" y="53007"/>
                  </a:lnTo>
                  <a:lnTo>
                    <a:pt x="1229" y="56957"/>
                  </a:lnTo>
                  <a:lnTo>
                    <a:pt x="88" y="61345"/>
                  </a:lnTo>
                  <a:lnTo>
                    <a:pt x="0" y="62398"/>
                  </a:lnTo>
                  <a:lnTo>
                    <a:pt x="44" y="62529"/>
                  </a:lnTo>
                  <a:lnTo>
                    <a:pt x="1843" y="64811"/>
                  </a:lnTo>
                  <a:lnTo>
                    <a:pt x="4739" y="68146"/>
                  </a:lnTo>
                  <a:lnTo>
                    <a:pt x="6144" y="69814"/>
                  </a:lnTo>
                  <a:lnTo>
                    <a:pt x="8250" y="72095"/>
                  </a:lnTo>
                  <a:lnTo>
                    <a:pt x="9830" y="74026"/>
                  </a:lnTo>
                  <a:lnTo>
                    <a:pt x="10927" y="75386"/>
                  </a:lnTo>
                  <a:lnTo>
                    <a:pt x="11014" y="75430"/>
                  </a:lnTo>
                  <a:lnTo>
                    <a:pt x="11058" y="75474"/>
                  </a:lnTo>
                  <a:lnTo>
                    <a:pt x="11146" y="75430"/>
                  </a:lnTo>
                  <a:lnTo>
                    <a:pt x="11365" y="75343"/>
                  </a:lnTo>
                  <a:lnTo>
                    <a:pt x="11453" y="75299"/>
                  </a:lnTo>
                  <a:lnTo>
                    <a:pt x="12462" y="73763"/>
                  </a:lnTo>
                  <a:lnTo>
                    <a:pt x="12506" y="73719"/>
                  </a:lnTo>
                  <a:lnTo>
                    <a:pt x="12506" y="73631"/>
                  </a:lnTo>
                  <a:lnTo>
                    <a:pt x="12462" y="73587"/>
                  </a:lnTo>
                  <a:lnTo>
                    <a:pt x="12419" y="73543"/>
                  </a:lnTo>
                  <a:lnTo>
                    <a:pt x="12375" y="73500"/>
                  </a:lnTo>
                  <a:lnTo>
                    <a:pt x="12287" y="73500"/>
                  </a:lnTo>
                  <a:lnTo>
                    <a:pt x="12243" y="73543"/>
                  </a:lnTo>
                  <a:lnTo>
                    <a:pt x="12199" y="73587"/>
                  </a:lnTo>
                  <a:lnTo>
                    <a:pt x="11190" y="75035"/>
                  </a:lnTo>
                  <a:lnTo>
                    <a:pt x="11146" y="75079"/>
                  </a:lnTo>
                  <a:lnTo>
                    <a:pt x="10093" y="73807"/>
                  </a:lnTo>
                  <a:lnTo>
                    <a:pt x="8513" y="71876"/>
                  </a:lnTo>
                  <a:lnTo>
                    <a:pt x="6407" y="69594"/>
                  </a:lnTo>
                  <a:lnTo>
                    <a:pt x="2151" y="64592"/>
                  </a:lnTo>
                  <a:lnTo>
                    <a:pt x="395" y="62354"/>
                  </a:lnTo>
                  <a:lnTo>
                    <a:pt x="439" y="61389"/>
                  </a:lnTo>
                  <a:lnTo>
                    <a:pt x="1580" y="57044"/>
                  </a:lnTo>
                  <a:lnTo>
                    <a:pt x="1580" y="57001"/>
                  </a:lnTo>
                  <a:lnTo>
                    <a:pt x="2063" y="53095"/>
                  </a:lnTo>
                  <a:lnTo>
                    <a:pt x="3774" y="49848"/>
                  </a:lnTo>
                  <a:lnTo>
                    <a:pt x="3774" y="49804"/>
                  </a:lnTo>
                  <a:lnTo>
                    <a:pt x="4301" y="47610"/>
                  </a:lnTo>
                  <a:lnTo>
                    <a:pt x="5398" y="43091"/>
                  </a:lnTo>
                  <a:lnTo>
                    <a:pt x="5749" y="40940"/>
                  </a:lnTo>
                  <a:lnTo>
                    <a:pt x="6188" y="37649"/>
                  </a:lnTo>
                  <a:lnTo>
                    <a:pt x="6670" y="33920"/>
                  </a:lnTo>
                  <a:lnTo>
                    <a:pt x="7372" y="27557"/>
                  </a:lnTo>
                  <a:lnTo>
                    <a:pt x="7372" y="27469"/>
                  </a:lnTo>
                  <a:lnTo>
                    <a:pt x="7197" y="26284"/>
                  </a:lnTo>
                  <a:lnTo>
                    <a:pt x="7460" y="25407"/>
                  </a:lnTo>
                  <a:lnTo>
                    <a:pt x="8250" y="24397"/>
                  </a:lnTo>
                  <a:lnTo>
                    <a:pt x="9040" y="23300"/>
                  </a:lnTo>
                  <a:lnTo>
                    <a:pt x="9786" y="22116"/>
                  </a:lnTo>
                  <a:lnTo>
                    <a:pt x="10576" y="20887"/>
                  </a:lnTo>
                  <a:lnTo>
                    <a:pt x="12155" y="18430"/>
                  </a:lnTo>
                  <a:lnTo>
                    <a:pt x="12989" y="17245"/>
                  </a:lnTo>
                  <a:lnTo>
                    <a:pt x="13823" y="16148"/>
                  </a:lnTo>
                  <a:lnTo>
                    <a:pt x="14700" y="15139"/>
                  </a:lnTo>
                  <a:lnTo>
                    <a:pt x="15183" y="14656"/>
                  </a:lnTo>
                  <a:lnTo>
                    <a:pt x="15622" y="14217"/>
                  </a:lnTo>
                  <a:lnTo>
                    <a:pt x="16105" y="13822"/>
                  </a:lnTo>
                  <a:lnTo>
                    <a:pt x="16631" y="13427"/>
                  </a:lnTo>
                  <a:lnTo>
                    <a:pt x="17114" y="13120"/>
                  </a:lnTo>
                  <a:lnTo>
                    <a:pt x="17640" y="12857"/>
                  </a:lnTo>
                  <a:lnTo>
                    <a:pt x="20010" y="11716"/>
                  </a:lnTo>
                  <a:lnTo>
                    <a:pt x="20054" y="11716"/>
                  </a:lnTo>
                  <a:lnTo>
                    <a:pt x="22774" y="9566"/>
                  </a:lnTo>
                  <a:lnTo>
                    <a:pt x="27865" y="5441"/>
                  </a:lnTo>
                  <a:lnTo>
                    <a:pt x="31507" y="2545"/>
                  </a:lnTo>
                  <a:lnTo>
                    <a:pt x="34403" y="307"/>
                  </a:lnTo>
                  <a:lnTo>
                    <a:pt x="34447" y="263"/>
                  </a:lnTo>
                  <a:lnTo>
                    <a:pt x="34490" y="219"/>
                  </a:lnTo>
                  <a:lnTo>
                    <a:pt x="34490" y="132"/>
                  </a:lnTo>
                  <a:lnTo>
                    <a:pt x="34447" y="88"/>
                  </a:lnTo>
                  <a:lnTo>
                    <a:pt x="34403" y="44"/>
                  </a:lnTo>
                  <a:lnTo>
                    <a:pt x="3431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2" name="Google Shape;3232;p126"/>
            <p:cNvSpPr/>
            <p:nvPr/>
          </p:nvSpPr>
          <p:spPr>
            <a:xfrm>
              <a:off x="5644200" y="4235875"/>
              <a:ext cx="110825" cy="70225"/>
            </a:xfrm>
            <a:custGeom>
              <a:avLst/>
              <a:gdLst/>
              <a:ahLst/>
              <a:cxnLst/>
              <a:rect l="l" t="t" r="r" b="b"/>
              <a:pathLst>
                <a:path w="4433" h="2809" extrusionOk="0">
                  <a:moveTo>
                    <a:pt x="3116" y="352"/>
                  </a:moveTo>
                  <a:lnTo>
                    <a:pt x="3555" y="571"/>
                  </a:lnTo>
                  <a:lnTo>
                    <a:pt x="4081" y="1361"/>
                  </a:lnTo>
                  <a:lnTo>
                    <a:pt x="4037" y="2107"/>
                  </a:lnTo>
                  <a:lnTo>
                    <a:pt x="3862" y="2326"/>
                  </a:lnTo>
                  <a:lnTo>
                    <a:pt x="3511" y="2458"/>
                  </a:lnTo>
                  <a:lnTo>
                    <a:pt x="2370" y="2414"/>
                  </a:lnTo>
                  <a:lnTo>
                    <a:pt x="746" y="1844"/>
                  </a:lnTo>
                  <a:lnTo>
                    <a:pt x="351" y="1493"/>
                  </a:lnTo>
                  <a:lnTo>
                    <a:pt x="351" y="1449"/>
                  </a:lnTo>
                  <a:lnTo>
                    <a:pt x="658" y="1229"/>
                  </a:lnTo>
                  <a:lnTo>
                    <a:pt x="2107" y="396"/>
                  </a:lnTo>
                  <a:lnTo>
                    <a:pt x="3116" y="352"/>
                  </a:lnTo>
                  <a:close/>
                  <a:moveTo>
                    <a:pt x="3160" y="1"/>
                  </a:moveTo>
                  <a:lnTo>
                    <a:pt x="2063" y="45"/>
                  </a:lnTo>
                  <a:lnTo>
                    <a:pt x="1975" y="88"/>
                  </a:lnTo>
                  <a:lnTo>
                    <a:pt x="483" y="922"/>
                  </a:lnTo>
                  <a:lnTo>
                    <a:pt x="439" y="922"/>
                  </a:lnTo>
                  <a:lnTo>
                    <a:pt x="88" y="1229"/>
                  </a:lnTo>
                  <a:lnTo>
                    <a:pt x="44" y="1273"/>
                  </a:lnTo>
                  <a:lnTo>
                    <a:pt x="0" y="1361"/>
                  </a:lnTo>
                  <a:lnTo>
                    <a:pt x="0" y="1536"/>
                  </a:lnTo>
                  <a:lnTo>
                    <a:pt x="88" y="1668"/>
                  </a:lnTo>
                  <a:lnTo>
                    <a:pt x="527" y="2151"/>
                  </a:lnTo>
                  <a:lnTo>
                    <a:pt x="615" y="2195"/>
                  </a:lnTo>
                  <a:lnTo>
                    <a:pt x="2282" y="2721"/>
                  </a:lnTo>
                  <a:lnTo>
                    <a:pt x="2326" y="2765"/>
                  </a:lnTo>
                  <a:lnTo>
                    <a:pt x="3555" y="2809"/>
                  </a:lnTo>
                  <a:lnTo>
                    <a:pt x="3598" y="2809"/>
                  </a:lnTo>
                  <a:lnTo>
                    <a:pt x="4037" y="2633"/>
                  </a:lnTo>
                  <a:lnTo>
                    <a:pt x="4081" y="2590"/>
                  </a:lnTo>
                  <a:lnTo>
                    <a:pt x="4344" y="2326"/>
                  </a:lnTo>
                  <a:lnTo>
                    <a:pt x="4388" y="2195"/>
                  </a:lnTo>
                  <a:lnTo>
                    <a:pt x="4432" y="1361"/>
                  </a:lnTo>
                  <a:lnTo>
                    <a:pt x="4388" y="1229"/>
                  </a:lnTo>
                  <a:lnTo>
                    <a:pt x="3818" y="352"/>
                  </a:lnTo>
                  <a:lnTo>
                    <a:pt x="3730" y="308"/>
                  </a:lnTo>
                  <a:lnTo>
                    <a:pt x="324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3" name="Google Shape;3233;p126"/>
            <p:cNvSpPr/>
            <p:nvPr/>
          </p:nvSpPr>
          <p:spPr>
            <a:xfrm>
              <a:off x="5600325" y="4217225"/>
              <a:ext cx="172250" cy="154700"/>
            </a:xfrm>
            <a:custGeom>
              <a:avLst/>
              <a:gdLst/>
              <a:ahLst/>
              <a:cxnLst/>
              <a:rect l="l" t="t" r="r" b="b"/>
              <a:pathLst>
                <a:path w="6890" h="6188" extrusionOk="0">
                  <a:moveTo>
                    <a:pt x="4915" y="352"/>
                  </a:moveTo>
                  <a:lnTo>
                    <a:pt x="5704" y="703"/>
                  </a:lnTo>
                  <a:lnTo>
                    <a:pt x="5924" y="922"/>
                  </a:lnTo>
                  <a:lnTo>
                    <a:pt x="6494" y="2590"/>
                  </a:lnTo>
                  <a:lnTo>
                    <a:pt x="6538" y="5793"/>
                  </a:lnTo>
                  <a:lnTo>
                    <a:pt x="6494" y="5837"/>
                  </a:lnTo>
                  <a:lnTo>
                    <a:pt x="6143" y="5837"/>
                  </a:lnTo>
                  <a:lnTo>
                    <a:pt x="4651" y="5486"/>
                  </a:lnTo>
                  <a:lnTo>
                    <a:pt x="2589" y="4740"/>
                  </a:lnTo>
                  <a:lnTo>
                    <a:pt x="878" y="3906"/>
                  </a:lnTo>
                  <a:lnTo>
                    <a:pt x="570" y="3599"/>
                  </a:lnTo>
                  <a:lnTo>
                    <a:pt x="351" y="2853"/>
                  </a:lnTo>
                  <a:lnTo>
                    <a:pt x="570" y="2414"/>
                  </a:lnTo>
                  <a:lnTo>
                    <a:pt x="965" y="1975"/>
                  </a:lnTo>
                  <a:lnTo>
                    <a:pt x="2677" y="1010"/>
                  </a:lnTo>
                  <a:lnTo>
                    <a:pt x="4125" y="396"/>
                  </a:lnTo>
                  <a:lnTo>
                    <a:pt x="4915" y="352"/>
                  </a:lnTo>
                  <a:close/>
                  <a:moveTo>
                    <a:pt x="4915" y="1"/>
                  </a:moveTo>
                  <a:lnTo>
                    <a:pt x="4081" y="45"/>
                  </a:lnTo>
                  <a:lnTo>
                    <a:pt x="3993" y="45"/>
                  </a:lnTo>
                  <a:lnTo>
                    <a:pt x="2501" y="703"/>
                  </a:lnTo>
                  <a:lnTo>
                    <a:pt x="746" y="1668"/>
                  </a:lnTo>
                  <a:lnTo>
                    <a:pt x="702" y="1712"/>
                  </a:lnTo>
                  <a:lnTo>
                    <a:pt x="263" y="2195"/>
                  </a:lnTo>
                  <a:lnTo>
                    <a:pt x="263" y="2239"/>
                  </a:lnTo>
                  <a:lnTo>
                    <a:pt x="0" y="2765"/>
                  </a:lnTo>
                  <a:lnTo>
                    <a:pt x="0" y="2853"/>
                  </a:lnTo>
                  <a:lnTo>
                    <a:pt x="219" y="3730"/>
                  </a:lnTo>
                  <a:lnTo>
                    <a:pt x="263" y="3818"/>
                  </a:lnTo>
                  <a:lnTo>
                    <a:pt x="658" y="4169"/>
                  </a:lnTo>
                  <a:lnTo>
                    <a:pt x="702" y="4213"/>
                  </a:lnTo>
                  <a:lnTo>
                    <a:pt x="2457" y="5047"/>
                  </a:lnTo>
                  <a:lnTo>
                    <a:pt x="4564" y="5793"/>
                  </a:lnTo>
                  <a:lnTo>
                    <a:pt x="6099" y="6188"/>
                  </a:lnTo>
                  <a:lnTo>
                    <a:pt x="6538" y="6188"/>
                  </a:lnTo>
                  <a:lnTo>
                    <a:pt x="6626" y="6144"/>
                  </a:lnTo>
                  <a:lnTo>
                    <a:pt x="6802" y="6012"/>
                  </a:lnTo>
                  <a:lnTo>
                    <a:pt x="6889" y="5968"/>
                  </a:lnTo>
                  <a:lnTo>
                    <a:pt x="6889" y="5881"/>
                  </a:lnTo>
                  <a:lnTo>
                    <a:pt x="6845" y="2546"/>
                  </a:lnTo>
                  <a:lnTo>
                    <a:pt x="6802" y="2502"/>
                  </a:lnTo>
                  <a:lnTo>
                    <a:pt x="6231" y="791"/>
                  </a:lnTo>
                  <a:lnTo>
                    <a:pt x="6231" y="747"/>
                  </a:lnTo>
                  <a:lnTo>
                    <a:pt x="5968" y="439"/>
                  </a:lnTo>
                  <a:lnTo>
                    <a:pt x="5880" y="396"/>
                  </a:lnTo>
                  <a:lnTo>
                    <a:pt x="500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4" name="Google Shape;3234;p126"/>
            <p:cNvSpPr/>
            <p:nvPr/>
          </p:nvSpPr>
          <p:spPr>
            <a:xfrm>
              <a:off x="5555325" y="4199675"/>
              <a:ext cx="240275" cy="216125"/>
            </a:xfrm>
            <a:custGeom>
              <a:avLst/>
              <a:gdLst/>
              <a:ahLst/>
              <a:cxnLst/>
              <a:rect l="l" t="t" r="r" b="b"/>
              <a:pathLst>
                <a:path w="9611" h="8645" extrusionOk="0">
                  <a:moveTo>
                    <a:pt x="6715" y="352"/>
                  </a:moveTo>
                  <a:lnTo>
                    <a:pt x="7856" y="747"/>
                  </a:lnTo>
                  <a:lnTo>
                    <a:pt x="8207" y="1010"/>
                  </a:lnTo>
                  <a:lnTo>
                    <a:pt x="8865" y="3072"/>
                  </a:lnTo>
                  <a:lnTo>
                    <a:pt x="9260" y="6495"/>
                  </a:lnTo>
                  <a:lnTo>
                    <a:pt x="8953" y="7636"/>
                  </a:lnTo>
                  <a:lnTo>
                    <a:pt x="8645" y="8294"/>
                  </a:lnTo>
                  <a:lnTo>
                    <a:pt x="7987" y="8206"/>
                  </a:lnTo>
                  <a:lnTo>
                    <a:pt x="1054" y="6495"/>
                  </a:lnTo>
                  <a:lnTo>
                    <a:pt x="484" y="6144"/>
                  </a:lnTo>
                  <a:lnTo>
                    <a:pt x="396" y="5968"/>
                  </a:lnTo>
                  <a:lnTo>
                    <a:pt x="1932" y="2677"/>
                  </a:lnTo>
                  <a:lnTo>
                    <a:pt x="2546" y="2063"/>
                  </a:lnTo>
                  <a:lnTo>
                    <a:pt x="4433" y="1010"/>
                  </a:lnTo>
                  <a:lnTo>
                    <a:pt x="5837" y="439"/>
                  </a:lnTo>
                  <a:lnTo>
                    <a:pt x="6715" y="352"/>
                  </a:lnTo>
                  <a:close/>
                  <a:moveTo>
                    <a:pt x="6715" y="1"/>
                  </a:moveTo>
                  <a:lnTo>
                    <a:pt x="5793" y="88"/>
                  </a:lnTo>
                  <a:lnTo>
                    <a:pt x="5749" y="88"/>
                  </a:lnTo>
                  <a:lnTo>
                    <a:pt x="4301" y="703"/>
                  </a:lnTo>
                  <a:lnTo>
                    <a:pt x="2370" y="1756"/>
                  </a:lnTo>
                  <a:lnTo>
                    <a:pt x="2327" y="1800"/>
                  </a:lnTo>
                  <a:lnTo>
                    <a:pt x="1668" y="2414"/>
                  </a:lnTo>
                  <a:lnTo>
                    <a:pt x="1625" y="2502"/>
                  </a:lnTo>
                  <a:lnTo>
                    <a:pt x="45" y="5881"/>
                  </a:lnTo>
                  <a:lnTo>
                    <a:pt x="1" y="5968"/>
                  </a:lnTo>
                  <a:lnTo>
                    <a:pt x="45" y="6056"/>
                  </a:lnTo>
                  <a:lnTo>
                    <a:pt x="176" y="6363"/>
                  </a:lnTo>
                  <a:lnTo>
                    <a:pt x="264" y="6451"/>
                  </a:lnTo>
                  <a:lnTo>
                    <a:pt x="922" y="6802"/>
                  </a:lnTo>
                  <a:lnTo>
                    <a:pt x="966" y="6802"/>
                  </a:lnTo>
                  <a:lnTo>
                    <a:pt x="5793" y="8031"/>
                  </a:lnTo>
                  <a:lnTo>
                    <a:pt x="7899" y="8557"/>
                  </a:lnTo>
                  <a:lnTo>
                    <a:pt x="7943" y="8557"/>
                  </a:lnTo>
                  <a:lnTo>
                    <a:pt x="8733" y="8645"/>
                  </a:lnTo>
                  <a:lnTo>
                    <a:pt x="8865" y="8601"/>
                  </a:lnTo>
                  <a:lnTo>
                    <a:pt x="8909" y="8557"/>
                  </a:lnTo>
                  <a:lnTo>
                    <a:pt x="9304" y="7767"/>
                  </a:lnTo>
                  <a:lnTo>
                    <a:pt x="9304" y="7724"/>
                  </a:lnTo>
                  <a:lnTo>
                    <a:pt x="9611" y="6583"/>
                  </a:lnTo>
                  <a:lnTo>
                    <a:pt x="9611" y="6495"/>
                  </a:lnTo>
                  <a:lnTo>
                    <a:pt x="9216" y="2984"/>
                  </a:lnTo>
                  <a:lnTo>
                    <a:pt x="9216" y="2941"/>
                  </a:lnTo>
                  <a:lnTo>
                    <a:pt x="8514" y="834"/>
                  </a:lnTo>
                  <a:lnTo>
                    <a:pt x="8470" y="747"/>
                  </a:lnTo>
                  <a:lnTo>
                    <a:pt x="8031" y="439"/>
                  </a:lnTo>
                  <a:lnTo>
                    <a:pt x="7987" y="396"/>
                  </a:lnTo>
                  <a:lnTo>
                    <a:pt x="680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5" name="Google Shape;3235;p126"/>
            <p:cNvSpPr/>
            <p:nvPr/>
          </p:nvSpPr>
          <p:spPr>
            <a:xfrm>
              <a:off x="5499400" y="4181025"/>
              <a:ext cx="342275" cy="296225"/>
            </a:xfrm>
            <a:custGeom>
              <a:avLst/>
              <a:gdLst/>
              <a:ahLst/>
              <a:cxnLst/>
              <a:rect l="l" t="t" r="r" b="b"/>
              <a:pathLst>
                <a:path w="13691" h="11849" extrusionOk="0">
                  <a:moveTo>
                    <a:pt x="8952" y="352"/>
                  </a:moveTo>
                  <a:lnTo>
                    <a:pt x="10882" y="1142"/>
                  </a:lnTo>
                  <a:lnTo>
                    <a:pt x="11848" y="4213"/>
                  </a:lnTo>
                  <a:lnTo>
                    <a:pt x="12462" y="8162"/>
                  </a:lnTo>
                  <a:lnTo>
                    <a:pt x="12462" y="8250"/>
                  </a:lnTo>
                  <a:lnTo>
                    <a:pt x="13340" y="9479"/>
                  </a:lnTo>
                  <a:lnTo>
                    <a:pt x="13340" y="9961"/>
                  </a:lnTo>
                  <a:lnTo>
                    <a:pt x="12901" y="10444"/>
                  </a:lnTo>
                  <a:lnTo>
                    <a:pt x="11497" y="11146"/>
                  </a:lnTo>
                  <a:lnTo>
                    <a:pt x="10444" y="11497"/>
                  </a:lnTo>
                  <a:lnTo>
                    <a:pt x="8381" y="10664"/>
                  </a:lnTo>
                  <a:lnTo>
                    <a:pt x="5002" y="9874"/>
                  </a:lnTo>
                  <a:lnTo>
                    <a:pt x="1536" y="9303"/>
                  </a:lnTo>
                  <a:lnTo>
                    <a:pt x="351" y="8952"/>
                  </a:lnTo>
                  <a:lnTo>
                    <a:pt x="351" y="8689"/>
                  </a:lnTo>
                  <a:lnTo>
                    <a:pt x="570" y="8162"/>
                  </a:lnTo>
                  <a:lnTo>
                    <a:pt x="1667" y="6583"/>
                  </a:lnTo>
                  <a:lnTo>
                    <a:pt x="3028" y="4433"/>
                  </a:lnTo>
                  <a:lnTo>
                    <a:pt x="3993" y="2590"/>
                  </a:lnTo>
                  <a:lnTo>
                    <a:pt x="5310" y="1712"/>
                  </a:lnTo>
                  <a:lnTo>
                    <a:pt x="8162" y="352"/>
                  </a:lnTo>
                  <a:close/>
                  <a:moveTo>
                    <a:pt x="8118" y="1"/>
                  </a:moveTo>
                  <a:lnTo>
                    <a:pt x="8074" y="44"/>
                  </a:lnTo>
                  <a:lnTo>
                    <a:pt x="5178" y="1405"/>
                  </a:lnTo>
                  <a:lnTo>
                    <a:pt x="5134" y="1405"/>
                  </a:lnTo>
                  <a:lnTo>
                    <a:pt x="3774" y="2326"/>
                  </a:lnTo>
                  <a:lnTo>
                    <a:pt x="3686" y="2370"/>
                  </a:lnTo>
                  <a:lnTo>
                    <a:pt x="2721" y="4257"/>
                  </a:lnTo>
                  <a:lnTo>
                    <a:pt x="1360" y="6407"/>
                  </a:lnTo>
                  <a:lnTo>
                    <a:pt x="263" y="7943"/>
                  </a:lnTo>
                  <a:lnTo>
                    <a:pt x="263" y="7987"/>
                  </a:lnTo>
                  <a:lnTo>
                    <a:pt x="44" y="8601"/>
                  </a:lnTo>
                  <a:lnTo>
                    <a:pt x="0" y="8645"/>
                  </a:lnTo>
                  <a:lnTo>
                    <a:pt x="0" y="9084"/>
                  </a:lnTo>
                  <a:lnTo>
                    <a:pt x="0" y="9215"/>
                  </a:lnTo>
                  <a:lnTo>
                    <a:pt x="88" y="9259"/>
                  </a:lnTo>
                  <a:lnTo>
                    <a:pt x="1448" y="9654"/>
                  </a:lnTo>
                  <a:lnTo>
                    <a:pt x="1492" y="9654"/>
                  </a:lnTo>
                  <a:lnTo>
                    <a:pt x="4959" y="10225"/>
                  </a:lnTo>
                  <a:lnTo>
                    <a:pt x="8293" y="11015"/>
                  </a:lnTo>
                  <a:lnTo>
                    <a:pt x="10400" y="11848"/>
                  </a:lnTo>
                  <a:lnTo>
                    <a:pt x="10531" y="11848"/>
                  </a:lnTo>
                  <a:lnTo>
                    <a:pt x="11584" y="11497"/>
                  </a:lnTo>
                  <a:lnTo>
                    <a:pt x="11628" y="11453"/>
                  </a:lnTo>
                  <a:lnTo>
                    <a:pt x="13120" y="10707"/>
                  </a:lnTo>
                  <a:lnTo>
                    <a:pt x="13164" y="10664"/>
                  </a:lnTo>
                  <a:lnTo>
                    <a:pt x="13647" y="10137"/>
                  </a:lnTo>
                  <a:lnTo>
                    <a:pt x="13691" y="10005"/>
                  </a:lnTo>
                  <a:lnTo>
                    <a:pt x="13691" y="9435"/>
                  </a:lnTo>
                  <a:lnTo>
                    <a:pt x="13647" y="9347"/>
                  </a:lnTo>
                  <a:lnTo>
                    <a:pt x="12813" y="8075"/>
                  </a:lnTo>
                  <a:lnTo>
                    <a:pt x="12155" y="4169"/>
                  </a:lnTo>
                  <a:lnTo>
                    <a:pt x="12155" y="4125"/>
                  </a:lnTo>
                  <a:lnTo>
                    <a:pt x="11190" y="966"/>
                  </a:lnTo>
                  <a:lnTo>
                    <a:pt x="11190" y="878"/>
                  </a:lnTo>
                  <a:lnTo>
                    <a:pt x="11102" y="834"/>
                  </a:lnTo>
                  <a:lnTo>
                    <a:pt x="9039" y="44"/>
                  </a:lnTo>
                  <a:lnTo>
                    <a:pt x="899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6" name="Google Shape;3236;p126"/>
            <p:cNvSpPr/>
            <p:nvPr/>
          </p:nvSpPr>
          <p:spPr>
            <a:xfrm>
              <a:off x="5288750" y="4500250"/>
              <a:ext cx="79025" cy="51600"/>
            </a:xfrm>
            <a:custGeom>
              <a:avLst/>
              <a:gdLst/>
              <a:ahLst/>
              <a:cxnLst/>
              <a:rect l="l" t="t" r="r" b="b"/>
              <a:pathLst>
                <a:path w="3161" h="2064" extrusionOk="0">
                  <a:moveTo>
                    <a:pt x="1932" y="352"/>
                  </a:moveTo>
                  <a:lnTo>
                    <a:pt x="2502" y="571"/>
                  </a:lnTo>
                  <a:lnTo>
                    <a:pt x="2678" y="703"/>
                  </a:lnTo>
                  <a:lnTo>
                    <a:pt x="2546" y="791"/>
                  </a:lnTo>
                  <a:lnTo>
                    <a:pt x="1493" y="1361"/>
                  </a:lnTo>
                  <a:lnTo>
                    <a:pt x="352" y="1668"/>
                  </a:lnTo>
                  <a:lnTo>
                    <a:pt x="352" y="1624"/>
                  </a:lnTo>
                  <a:lnTo>
                    <a:pt x="747" y="1054"/>
                  </a:lnTo>
                  <a:lnTo>
                    <a:pt x="1317" y="483"/>
                  </a:lnTo>
                  <a:lnTo>
                    <a:pt x="1932" y="352"/>
                  </a:lnTo>
                  <a:close/>
                  <a:moveTo>
                    <a:pt x="1932" y="1"/>
                  </a:moveTo>
                  <a:lnTo>
                    <a:pt x="1186" y="132"/>
                  </a:lnTo>
                  <a:lnTo>
                    <a:pt x="1098" y="176"/>
                  </a:lnTo>
                  <a:lnTo>
                    <a:pt x="484" y="791"/>
                  </a:lnTo>
                  <a:lnTo>
                    <a:pt x="484" y="835"/>
                  </a:lnTo>
                  <a:lnTo>
                    <a:pt x="45" y="1493"/>
                  </a:lnTo>
                  <a:lnTo>
                    <a:pt x="45" y="1537"/>
                  </a:lnTo>
                  <a:lnTo>
                    <a:pt x="1" y="1888"/>
                  </a:lnTo>
                  <a:lnTo>
                    <a:pt x="1" y="1975"/>
                  </a:lnTo>
                  <a:lnTo>
                    <a:pt x="45" y="2019"/>
                  </a:lnTo>
                  <a:lnTo>
                    <a:pt x="176" y="2063"/>
                  </a:lnTo>
                  <a:lnTo>
                    <a:pt x="220" y="2063"/>
                  </a:lnTo>
                  <a:lnTo>
                    <a:pt x="1581" y="1668"/>
                  </a:lnTo>
                  <a:lnTo>
                    <a:pt x="1625" y="1668"/>
                  </a:lnTo>
                  <a:lnTo>
                    <a:pt x="2678" y="1098"/>
                  </a:lnTo>
                  <a:lnTo>
                    <a:pt x="3073" y="922"/>
                  </a:lnTo>
                  <a:lnTo>
                    <a:pt x="3116" y="878"/>
                  </a:lnTo>
                  <a:lnTo>
                    <a:pt x="3160" y="791"/>
                  </a:lnTo>
                  <a:lnTo>
                    <a:pt x="3160" y="703"/>
                  </a:lnTo>
                  <a:lnTo>
                    <a:pt x="3116" y="615"/>
                  </a:lnTo>
                  <a:lnTo>
                    <a:pt x="2722" y="264"/>
                  </a:lnTo>
                  <a:lnTo>
                    <a:pt x="2634" y="220"/>
                  </a:lnTo>
                  <a:lnTo>
                    <a:pt x="201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7" name="Google Shape;3237;p126"/>
            <p:cNvSpPr/>
            <p:nvPr/>
          </p:nvSpPr>
          <p:spPr>
            <a:xfrm>
              <a:off x="5982075" y="1811500"/>
              <a:ext cx="928100" cy="1382250"/>
            </a:xfrm>
            <a:custGeom>
              <a:avLst/>
              <a:gdLst/>
              <a:ahLst/>
              <a:cxnLst/>
              <a:rect l="l" t="t" r="r" b="b"/>
              <a:pathLst>
                <a:path w="37124" h="55290" extrusionOk="0">
                  <a:moveTo>
                    <a:pt x="36685" y="0"/>
                  </a:moveTo>
                  <a:lnTo>
                    <a:pt x="36641" y="44"/>
                  </a:lnTo>
                  <a:lnTo>
                    <a:pt x="36597" y="132"/>
                  </a:lnTo>
                  <a:lnTo>
                    <a:pt x="36597" y="176"/>
                  </a:lnTo>
                  <a:lnTo>
                    <a:pt x="36641" y="263"/>
                  </a:lnTo>
                  <a:lnTo>
                    <a:pt x="36685" y="395"/>
                  </a:lnTo>
                  <a:lnTo>
                    <a:pt x="36772" y="1360"/>
                  </a:lnTo>
                  <a:lnTo>
                    <a:pt x="36772" y="3203"/>
                  </a:lnTo>
                  <a:lnTo>
                    <a:pt x="36070" y="4915"/>
                  </a:lnTo>
                  <a:lnTo>
                    <a:pt x="35280" y="7811"/>
                  </a:lnTo>
                  <a:lnTo>
                    <a:pt x="34666" y="9917"/>
                  </a:lnTo>
                  <a:lnTo>
                    <a:pt x="34008" y="11936"/>
                  </a:lnTo>
                  <a:lnTo>
                    <a:pt x="32648" y="14744"/>
                  </a:lnTo>
                  <a:lnTo>
                    <a:pt x="31551" y="16850"/>
                  </a:lnTo>
                  <a:lnTo>
                    <a:pt x="30629" y="18956"/>
                  </a:lnTo>
                  <a:lnTo>
                    <a:pt x="29137" y="21633"/>
                  </a:lnTo>
                  <a:lnTo>
                    <a:pt x="27733" y="23827"/>
                  </a:lnTo>
                  <a:lnTo>
                    <a:pt x="26504" y="25758"/>
                  </a:lnTo>
                  <a:lnTo>
                    <a:pt x="25144" y="28215"/>
                  </a:lnTo>
                  <a:lnTo>
                    <a:pt x="24881" y="29093"/>
                  </a:lnTo>
                  <a:lnTo>
                    <a:pt x="24881" y="29137"/>
                  </a:lnTo>
                  <a:lnTo>
                    <a:pt x="24881" y="30014"/>
                  </a:lnTo>
                  <a:lnTo>
                    <a:pt x="24881" y="30058"/>
                  </a:lnTo>
                  <a:lnTo>
                    <a:pt x="25232" y="32735"/>
                  </a:lnTo>
                  <a:lnTo>
                    <a:pt x="25583" y="36289"/>
                  </a:lnTo>
                  <a:lnTo>
                    <a:pt x="25495" y="36421"/>
                  </a:lnTo>
                  <a:lnTo>
                    <a:pt x="23345" y="37649"/>
                  </a:lnTo>
                  <a:lnTo>
                    <a:pt x="21370" y="39054"/>
                  </a:lnTo>
                  <a:lnTo>
                    <a:pt x="21326" y="39054"/>
                  </a:lnTo>
                  <a:lnTo>
                    <a:pt x="19659" y="40546"/>
                  </a:lnTo>
                  <a:lnTo>
                    <a:pt x="16500" y="43047"/>
                  </a:lnTo>
                  <a:lnTo>
                    <a:pt x="16456" y="43047"/>
                  </a:lnTo>
                  <a:lnTo>
                    <a:pt x="14964" y="44539"/>
                  </a:lnTo>
                  <a:lnTo>
                    <a:pt x="12594" y="47040"/>
                  </a:lnTo>
                  <a:lnTo>
                    <a:pt x="10400" y="48268"/>
                  </a:lnTo>
                  <a:lnTo>
                    <a:pt x="8250" y="49102"/>
                  </a:lnTo>
                  <a:lnTo>
                    <a:pt x="8206" y="49146"/>
                  </a:lnTo>
                  <a:lnTo>
                    <a:pt x="6626" y="50111"/>
                  </a:lnTo>
                  <a:lnTo>
                    <a:pt x="88" y="54982"/>
                  </a:lnTo>
                  <a:lnTo>
                    <a:pt x="44" y="55026"/>
                  </a:lnTo>
                  <a:lnTo>
                    <a:pt x="0" y="55114"/>
                  </a:lnTo>
                  <a:lnTo>
                    <a:pt x="44" y="55158"/>
                  </a:lnTo>
                  <a:lnTo>
                    <a:pt x="44" y="55245"/>
                  </a:lnTo>
                  <a:lnTo>
                    <a:pt x="132" y="55289"/>
                  </a:lnTo>
                  <a:lnTo>
                    <a:pt x="308" y="55289"/>
                  </a:lnTo>
                  <a:lnTo>
                    <a:pt x="6846" y="50419"/>
                  </a:lnTo>
                  <a:lnTo>
                    <a:pt x="8382" y="49453"/>
                  </a:lnTo>
                  <a:lnTo>
                    <a:pt x="10532" y="48620"/>
                  </a:lnTo>
                  <a:lnTo>
                    <a:pt x="10576" y="48576"/>
                  </a:lnTo>
                  <a:lnTo>
                    <a:pt x="12814" y="47347"/>
                  </a:lnTo>
                  <a:lnTo>
                    <a:pt x="12857" y="47303"/>
                  </a:lnTo>
                  <a:lnTo>
                    <a:pt x="15227" y="44802"/>
                  </a:lnTo>
                  <a:lnTo>
                    <a:pt x="16719" y="43310"/>
                  </a:lnTo>
                  <a:lnTo>
                    <a:pt x="19878" y="40853"/>
                  </a:lnTo>
                  <a:lnTo>
                    <a:pt x="21546" y="39361"/>
                  </a:lnTo>
                  <a:lnTo>
                    <a:pt x="23520" y="37957"/>
                  </a:lnTo>
                  <a:lnTo>
                    <a:pt x="25714" y="36684"/>
                  </a:lnTo>
                  <a:lnTo>
                    <a:pt x="25758" y="36640"/>
                  </a:lnTo>
                  <a:lnTo>
                    <a:pt x="25890" y="36421"/>
                  </a:lnTo>
                  <a:lnTo>
                    <a:pt x="25934" y="36289"/>
                  </a:lnTo>
                  <a:lnTo>
                    <a:pt x="25583" y="32691"/>
                  </a:lnTo>
                  <a:lnTo>
                    <a:pt x="25232" y="30014"/>
                  </a:lnTo>
                  <a:lnTo>
                    <a:pt x="25232" y="29137"/>
                  </a:lnTo>
                  <a:lnTo>
                    <a:pt x="25451" y="28347"/>
                  </a:lnTo>
                  <a:lnTo>
                    <a:pt x="26811" y="25933"/>
                  </a:lnTo>
                  <a:lnTo>
                    <a:pt x="29444" y="21809"/>
                  </a:lnTo>
                  <a:lnTo>
                    <a:pt x="30936" y="19132"/>
                  </a:lnTo>
                  <a:lnTo>
                    <a:pt x="30980" y="19088"/>
                  </a:lnTo>
                  <a:lnTo>
                    <a:pt x="31858" y="16982"/>
                  </a:lnTo>
                  <a:lnTo>
                    <a:pt x="32955" y="14876"/>
                  </a:lnTo>
                  <a:lnTo>
                    <a:pt x="34359" y="12111"/>
                  </a:lnTo>
                  <a:lnTo>
                    <a:pt x="34359" y="12067"/>
                  </a:lnTo>
                  <a:lnTo>
                    <a:pt x="35017" y="10049"/>
                  </a:lnTo>
                  <a:lnTo>
                    <a:pt x="35631" y="7942"/>
                  </a:lnTo>
                  <a:lnTo>
                    <a:pt x="36421" y="5002"/>
                  </a:lnTo>
                  <a:lnTo>
                    <a:pt x="37080" y="3291"/>
                  </a:lnTo>
                  <a:lnTo>
                    <a:pt x="37123" y="3203"/>
                  </a:lnTo>
                  <a:lnTo>
                    <a:pt x="37123" y="1360"/>
                  </a:lnTo>
                  <a:lnTo>
                    <a:pt x="37123" y="1317"/>
                  </a:lnTo>
                  <a:lnTo>
                    <a:pt x="37036" y="307"/>
                  </a:lnTo>
                  <a:lnTo>
                    <a:pt x="37036" y="263"/>
                  </a:lnTo>
                  <a:lnTo>
                    <a:pt x="36948" y="88"/>
                  </a:lnTo>
                  <a:lnTo>
                    <a:pt x="36904" y="44"/>
                  </a:lnTo>
                  <a:lnTo>
                    <a:pt x="3681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8" name="Google Shape;3238;p126"/>
            <p:cNvSpPr/>
            <p:nvPr/>
          </p:nvSpPr>
          <p:spPr>
            <a:xfrm>
              <a:off x="5954650" y="1809300"/>
              <a:ext cx="928100" cy="1359225"/>
            </a:xfrm>
            <a:custGeom>
              <a:avLst/>
              <a:gdLst/>
              <a:ahLst/>
              <a:cxnLst/>
              <a:rect l="l" t="t" r="r" b="b"/>
              <a:pathLst>
                <a:path w="37124" h="54369" extrusionOk="0">
                  <a:moveTo>
                    <a:pt x="36685" y="0"/>
                  </a:moveTo>
                  <a:lnTo>
                    <a:pt x="36641" y="44"/>
                  </a:lnTo>
                  <a:lnTo>
                    <a:pt x="36553" y="44"/>
                  </a:lnTo>
                  <a:lnTo>
                    <a:pt x="36509" y="132"/>
                  </a:lnTo>
                  <a:lnTo>
                    <a:pt x="36509" y="176"/>
                  </a:lnTo>
                  <a:lnTo>
                    <a:pt x="36509" y="264"/>
                  </a:lnTo>
                  <a:lnTo>
                    <a:pt x="36685" y="878"/>
                  </a:lnTo>
                  <a:lnTo>
                    <a:pt x="36772" y="1317"/>
                  </a:lnTo>
                  <a:lnTo>
                    <a:pt x="36685" y="2238"/>
                  </a:lnTo>
                  <a:lnTo>
                    <a:pt x="36114" y="4169"/>
                  </a:lnTo>
                  <a:lnTo>
                    <a:pt x="35588" y="6275"/>
                  </a:lnTo>
                  <a:lnTo>
                    <a:pt x="34885" y="8820"/>
                  </a:lnTo>
                  <a:lnTo>
                    <a:pt x="34139" y="11146"/>
                  </a:lnTo>
                  <a:lnTo>
                    <a:pt x="32823" y="14042"/>
                  </a:lnTo>
                  <a:lnTo>
                    <a:pt x="31814" y="15973"/>
                  </a:lnTo>
                  <a:lnTo>
                    <a:pt x="30541" y="18737"/>
                  </a:lnTo>
                  <a:lnTo>
                    <a:pt x="29093" y="21238"/>
                  </a:lnTo>
                  <a:lnTo>
                    <a:pt x="27557" y="23652"/>
                  </a:lnTo>
                  <a:lnTo>
                    <a:pt x="26285" y="25802"/>
                  </a:lnTo>
                  <a:lnTo>
                    <a:pt x="24881" y="28172"/>
                  </a:lnTo>
                  <a:lnTo>
                    <a:pt x="22599" y="31682"/>
                  </a:lnTo>
                  <a:lnTo>
                    <a:pt x="22599" y="31770"/>
                  </a:lnTo>
                  <a:lnTo>
                    <a:pt x="22467" y="32911"/>
                  </a:lnTo>
                  <a:lnTo>
                    <a:pt x="22380" y="35631"/>
                  </a:lnTo>
                  <a:lnTo>
                    <a:pt x="22160" y="36509"/>
                  </a:lnTo>
                  <a:lnTo>
                    <a:pt x="21721" y="37299"/>
                  </a:lnTo>
                  <a:lnTo>
                    <a:pt x="20142" y="38834"/>
                  </a:lnTo>
                  <a:lnTo>
                    <a:pt x="17070" y="41379"/>
                  </a:lnTo>
                  <a:lnTo>
                    <a:pt x="15490" y="43091"/>
                  </a:lnTo>
                  <a:lnTo>
                    <a:pt x="13516" y="45329"/>
                  </a:lnTo>
                  <a:lnTo>
                    <a:pt x="12331" y="46338"/>
                  </a:lnTo>
                  <a:lnTo>
                    <a:pt x="11234" y="46865"/>
                  </a:lnTo>
                  <a:lnTo>
                    <a:pt x="8777" y="47786"/>
                  </a:lnTo>
                  <a:lnTo>
                    <a:pt x="8733" y="47786"/>
                  </a:lnTo>
                  <a:lnTo>
                    <a:pt x="6934" y="48927"/>
                  </a:lnTo>
                  <a:lnTo>
                    <a:pt x="2194" y="52525"/>
                  </a:lnTo>
                  <a:lnTo>
                    <a:pt x="44" y="54061"/>
                  </a:lnTo>
                  <a:lnTo>
                    <a:pt x="0" y="54105"/>
                  </a:lnTo>
                  <a:lnTo>
                    <a:pt x="0" y="54193"/>
                  </a:lnTo>
                  <a:lnTo>
                    <a:pt x="0" y="54236"/>
                  </a:lnTo>
                  <a:lnTo>
                    <a:pt x="0" y="54324"/>
                  </a:lnTo>
                  <a:lnTo>
                    <a:pt x="88" y="54368"/>
                  </a:lnTo>
                  <a:lnTo>
                    <a:pt x="176" y="54368"/>
                  </a:lnTo>
                  <a:lnTo>
                    <a:pt x="264" y="54324"/>
                  </a:lnTo>
                  <a:lnTo>
                    <a:pt x="2370" y="52788"/>
                  </a:lnTo>
                  <a:lnTo>
                    <a:pt x="5486" y="50463"/>
                  </a:lnTo>
                  <a:lnTo>
                    <a:pt x="7153" y="49234"/>
                  </a:lnTo>
                  <a:lnTo>
                    <a:pt x="8908" y="48093"/>
                  </a:lnTo>
                  <a:lnTo>
                    <a:pt x="11365" y="47172"/>
                  </a:lnTo>
                  <a:lnTo>
                    <a:pt x="12506" y="46645"/>
                  </a:lnTo>
                  <a:lnTo>
                    <a:pt x="12550" y="46601"/>
                  </a:lnTo>
                  <a:lnTo>
                    <a:pt x="13735" y="45592"/>
                  </a:lnTo>
                  <a:lnTo>
                    <a:pt x="13779" y="45548"/>
                  </a:lnTo>
                  <a:lnTo>
                    <a:pt x="15754" y="43310"/>
                  </a:lnTo>
                  <a:lnTo>
                    <a:pt x="17333" y="41643"/>
                  </a:lnTo>
                  <a:lnTo>
                    <a:pt x="20361" y="39098"/>
                  </a:lnTo>
                  <a:lnTo>
                    <a:pt x="21985" y="37518"/>
                  </a:lnTo>
                  <a:lnTo>
                    <a:pt x="22028" y="37474"/>
                  </a:lnTo>
                  <a:lnTo>
                    <a:pt x="22511" y="36684"/>
                  </a:lnTo>
                  <a:lnTo>
                    <a:pt x="22511" y="36640"/>
                  </a:lnTo>
                  <a:lnTo>
                    <a:pt x="22731" y="35719"/>
                  </a:lnTo>
                  <a:lnTo>
                    <a:pt x="22731" y="35675"/>
                  </a:lnTo>
                  <a:lnTo>
                    <a:pt x="22818" y="32954"/>
                  </a:lnTo>
                  <a:lnTo>
                    <a:pt x="22950" y="31857"/>
                  </a:lnTo>
                  <a:lnTo>
                    <a:pt x="25188" y="28391"/>
                  </a:lnTo>
                  <a:lnTo>
                    <a:pt x="26592" y="25978"/>
                  </a:lnTo>
                  <a:lnTo>
                    <a:pt x="27821" y="23827"/>
                  </a:lnTo>
                  <a:lnTo>
                    <a:pt x="29400" y="21414"/>
                  </a:lnTo>
                  <a:lnTo>
                    <a:pt x="30848" y="18913"/>
                  </a:lnTo>
                  <a:lnTo>
                    <a:pt x="32121" y="16104"/>
                  </a:lnTo>
                  <a:lnTo>
                    <a:pt x="33130" y="14218"/>
                  </a:lnTo>
                  <a:lnTo>
                    <a:pt x="34491" y="11278"/>
                  </a:lnTo>
                  <a:lnTo>
                    <a:pt x="34491" y="11234"/>
                  </a:lnTo>
                  <a:lnTo>
                    <a:pt x="35237" y="8908"/>
                  </a:lnTo>
                  <a:lnTo>
                    <a:pt x="35895" y="6363"/>
                  </a:lnTo>
                  <a:lnTo>
                    <a:pt x="36465" y="4301"/>
                  </a:lnTo>
                  <a:lnTo>
                    <a:pt x="37036" y="2282"/>
                  </a:lnTo>
                  <a:lnTo>
                    <a:pt x="37123" y="1317"/>
                  </a:lnTo>
                  <a:lnTo>
                    <a:pt x="37123" y="1273"/>
                  </a:lnTo>
                  <a:lnTo>
                    <a:pt x="37036" y="834"/>
                  </a:lnTo>
                  <a:lnTo>
                    <a:pt x="37036" y="790"/>
                  </a:lnTo>
                  <a:lnTo>
                    <a:pt x="36860" y="132"/>
                  </a:lnTo>
                  <a:lnTo>
                    <a:pt x="36816" y="88"/>
                  </a:lnTo>
                  <a:lnTo>
                    <a:pt x="36772" y="44"/>
                  </a:lnTo>
                  <a:lnTo>
                    <a:pt x="3668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9" name="Google Shape;3239;p126"/>
            <p:cNvSpPr/>
            <p:nvPr/>
          </p:nvSpPr>
          <p:spPr>
            <a:xfrm>
              <a:off x="5925025" y="1820275"/>
              <a:ext cx="932500" cy="1321900"/>
            </a:xfrm>
            <a:custGeom>
              <a:avLst/>
              <a:gdLst/>
              <a:ahLst/>
              <a:cxnLst/>
              <a:rect l="l" t="t" r="r" b="b"/>
              <a:pathLst>
                <a:path w="37300" h="52876" extrusionOk="0">
                  <a:moveTo>
                    <a:pt x="37124" y="0"/>
                  </a:moveTo>
                  <a:lnTo>
                    <a:pt x="37080" y="44"/>
                  </a:lnTo>
                  <a:lnTo>
                    <a:pt x="36992" y="44"/>
                  </a:lnTo>
                  <a:lnTo>
                    <a:pt x="36948" y="88"/>
                  </a:lnTo>
                  <a:lnTo>
                    <a:pt x="36948" y="176"/>
                  </a:lnTo>
                  <a:lnTo>
                    <a:pt x="36860" y="746"/>
                  </a:lnTo>
                  <a:lnTo>
                    <a:pt x="35763" y="4827"/>
                  </a:lnTo>
                  <a:lnTo>
                    <a:pt x="35061" y="7504"/>
                  </a:lnTo>
                  <a:lnTo>
                    <a:pt x="34315" y="9917"/>
                  </a:lnTo>
                  <a:lnTo>
                    <a:pt x="32165" y="14568"/>
                  </a:lnTo>
                  <a:lnTo>
                    <a:pt x="31024" y="17026"/>
                  </a:lnTo>
                  <a:lnTo>
                    <a:pt x="29532" y="19659"/>
                  </a:lnTo>
                  <a:lnTo>
                    <a:pt x="27031" y="23696"/>
                  </a:lnTo>
                  <a:lnTo>
                    <a:pt x="24705" y="27645"/>
                  </a:lnTo>
                  <a:lnTo>
                    <a:pt x="23696" y="29137"/>
                  </a:lnTo>
                  <a:lnTo>
                    <a:pt x="21063" y="32647"/>
                  </a:lnTo>
                  <a:lnTo>
                    <a:pt x="21019" y="32691"/>
                  </a:lnTo>
                  <a:lnTo>
                    <a:pt x="20230" y="35061"/>
                  </a:lnTo>
                  <a:lnTo>
                    <a:pt x="18387" y="38571"/>
                  </a:lnTo>
                  <a:lnTo>
                    <a:pt x="17158" y="39931"/>
                  </a:lnTo>
                  <a:lnTo>
                    <a:pt x="14964" y="42432"/>
                  </a:lnTo>
                  <a:lnTo>
                    <a:pt x="12814" y="44670"/>
                  </a:lnTo>
                  <a:lnTo>
                    <a:pt x="9391" y="45943"/>
                  </a:lnTo>
                  <a:lnTo>
                    <a:pt x="7855" y="46864"/>
                  </a:lnTo>
                  <a:lnTo>
                    <a:pt x="7811" y="46864"/>
                  </a:lnTo>
                  <a:lnTo>
                    <a:pt x="6012" y="48225"/>
                  </a:lnTo>
                  <a:lnTo>
                    <a:pt x="45" y="52569"/>
                  </a:lnTo>
                  <a:lnTo>
                    <a:pt x="1" y="52613"/>
                  </a:lnTo>
                  <a:lnTo>
                    <a:pt x="1" y="52700"/>
                  </a:lnTo>
                  <a:lnTo>
                    <a:pt x="1" y="52744"/>
                  </a:lnTo>
                  <a:lnTo>
                    <a:pt x="1" y="52832"/>
                  </a:lnTo>
                  <a:lnTo>
                    <a:pt x="88" y="52876"/>
                  </a:lnTo>
                  <a:lnTo>
                    <a:pt x="264" y="52876"/>
                  </a:lnTo>
                  <a:lnTo>
                    <a:pt x="6232" y="48532"/>
                  </a:lnTo>
                  <a:lnTo>
                    <a:pt x="8031" y="47172"/>
                  </a:lnTo>
                  <a:lnTo>
                    <a:pt x="9523" y="46250"/>
                  </a:lnTo>
                  <a:lnTo>
                    <a:pt x="12243" y="45241"/>
                  </a:lnTo>
                  <a:lnTo>
                    <a:pt x="12989" y="44977"/>
                  </a:lnTo>
                  <a:lnTo>
                    <a:pt x="13077" y="44934"/>
                  </a:lnTo>
                  <a:lnTo>
                    <a:pt x="15227" y="42652"/>
                  </a:lnTo>
                  <a:lnTo>
                    <a:pt x="17377" y="40151"/>
                  </a:lnTo>
                  <a:lnTo>
                    <a:pt x="18650" y="38790"/>
                  </a:lnTo>
                  <a:lnTo>
                    <a:pt x="18694" y="38746"/>
                  </a:lnTo>
                  <a:lnTo>
                    <a:pt x="20581" y="35192"/>
                  </a:lnTo>
                  <a:lnTo>
                    <a:pt x="20581" y="35148"/>
                  </a:lnTo>
                  <a:lnTo>
                    <a:pt x="21327" y="32823"/>
                  </a:lnTo>
                  <a:lnTo>
                    <a:pt x="23959" y="29356"/>
                  </a:lnTo>
                  <a:lnTo>
                    <a:pt x="25013" y="27864"/>
                  </a:lnTo>
                  <a:lnTo>
                    <a:pt x="27294" y="23871"/>
                  </a:lnTo>
                  <a:lnTo>
                    <a:pt x="29839" y="19834"/>
                  </a:lnTo>
                  <a:lnTo>
                    <a:pt x="31331" y="17201"/>
                  </a:lnTo>
                  <a:lnTo>
                    <a:pt x="32472" y="14700"/>
                  </a:lnTo>
                  <a:lnTo>
                    <a:pt x="34666" y="10093"/>
                  </a:lnTo>
                  <a:lnTo>
                    <a:pt x="34666" y="10049"/>
                  </a:lnTo>
                  <a:lnTo>
                    <a:pt x="35412" y="7591"/>
                  </a:lnTo>
                  <a:lnTo>
                    <a:pt x="36114" y="4915"/>
                  </a:lnTo>
                  <a:lnTo>
                    <a:pt x="37211" y="790"/>
                  </a:lnTo>
                  <a:lnTo>
                    <a:pt x="37299" y="220"/>
                  </a:lnTo>
                  <a:lnTo>
                    <a:pt x="37255" y="132"/>
                  </a:lnTo>
                  <a:lnTo>
                    <a:pt x="37255" y="88"/>
                  </a:lnTo>
                  <a:lnTo>
                    <a:pt x="37211" y="44"/>
                  </a:lnTo>
                  <a:lnTo>
                    <a:pt x="3712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0" name="Google Shape;3240;p126"/>
            <p:cNvSpPr/>
            <p:nvPr/>
          </p:nvSpPr>
          <p:spPr>
            <a:xfrm>
              <a:off x="5894325" y="1812575"/>
              <a:ext cx="942350" cy="1302175"/>
            </a:xfrm>
            <a:custGeom>
              <a:avLst/>
              <a:gdLst/>
              <a:ahLst/>
              <a:cxnLst/>
              <a:rect l="l" t="t" r="r" b="b"/>
              <a:pathLst>
                <a:path w="37694" h="52087" extrusionOk="0">
                  <a:moveTo>
                    <a:pt x="37518" y="1"/>
                  </a:moveTo>
                  <a:lnTo>
                    <a:pt x="37430" y="45"/>
                  </a:lnTo>
                  <a:lnTo>
                    <a:pt x="37386" y="89"/>
                  </a:lnTo>
                  <a:lnTo>
                    <a:pt x="37342" y="133"/>
                  </a:lnTo>
                  <a:lnTo>
                    <a:pt x="37255" y="571"/>
                  </a:lnTo>
                  <a:lnTo>
                    <a:pt x="36377" y="3160"/>
                  </a:lnTo>
                  <a:lnTo>
                    <a:pt x="35763" y="5267"/>
                  </a:lnTo>
                  <a:lnTo>
                    <a:pt x="35148" y="7636"/>
                  </a:lnTo>
                  <a:lnTo>
                    <a:pt x="33876" y="11366"/>
                  </a:lnTo>
                  <a:lnTo>
                    <a:pt x="32559" y="13911"/>
                  </a:lnTo>
                  <a:lnTo>
                    <a:pt x="31550" y="16105"/>
                  </a:lnTo>
                  <a:lnTo>
                    <a:pt x="30629" y="17729"/>
                  </a:lnTo>
                  <a:lnTo>
                    <a:pt x="29707" y="19308"/>
                  </a:lnTo>
                  <a:lnTo>
                    <a:pt x="27820" y="22380"/>
                  </a:lnTo>
                  <a:lnTo>
                    <a:pt x="26504" y="24530"/>
                  </a:lnTo>
                  <a:lnTo>
                    <a:pt x="25231" y="26680"/>
                  </a:lnTo>
                  <a:lnTo>
                    <a:pt x="23959" y="28567"/>
                  </a:lnTo>
                  <a:lnTo>
                    <a:pt x="22686" y="30191"/>
                  </a:lnTo>
                  <a:lnTo>
                    <a:pt x="21282" y="31946"/>
                  </a:lnTo>
                  <a:lnTo>
                    <a:pt x="19790" y="33526"/>
                  </a:lnTo>
                  <a:lnTo>
                    <a:pt x="17684" y="35325"/>
                  </a:lnTo>
                  <a:lnTo>
                    <a:pt x="16762" y="36378"/>
                  </a:lnTo>
                  <a:lnTo>
                    <a:pt x="16718" y="36422"/>
                  </a:lnTo>
                  <a:lnTo>
                    <a:pt x="16148" y="37387"/>
                  </a:lnTo>
                  <a:lnTo>
                    <a:pt x="16148" y="37431"/>
                  </a:lnTo>
                  <a:lnTo>
                    <a:pt x="15358" y="39449"/>
                  </a:lnTo>
                  <a:lnTo>
                    <a:pt x="14437" y="41424"/>
                  </a:lnTo>
                  <a:lnTo>
                    <a:pt x="12901" y="43530"/>
                  </a:lnTo>
                  <a:lnTo>
                    <a:pt x="12330" y="43925"/>
                  </a:lnTo>
                  <a:lnTo>
                    <a:pt x="9917" y="44891"/>
                  </a:lnTo>
                  <a:lnTo>
                    <a:pt x="9917" y="44934"/>
                  </a:lnTo>
                  <a:lnTo>
                    <a:pt x="8337" y="45900"/>
                  </a:lnTo>
                  <a:lnTo>
                    <a:pt x="6143" y="47523"/>
                  </a:lnTo>
                  <a:lnTo>
                    <a:pt x="3642" y="49322"/>
                  </a:lnTo>
                  <a:lnTo>
                    <a:pt x="88" y="51780"/>
                  </a:lnTo>
                  <a:lnTo>
                    <a:pt x="44" y="51824"/>
                  </a:lnTo>
                  <a:lnTo>
                    <a:pt x="0" y="51911"/>
                  </a:lnTo>
                  <a:lnTo>
                    <a:pt x="0" y="51955"/>
                  </a:lnTo>
                  <a:lnTo>
                    <a:pt x="44" y="52043"/>
                  </a:lnTo>
                  <a:lnTo>
                    <a:pt x="88" y="52087"/>
                  </a:lnTo>
                  <a:lnTo>
                    <a:pt x="307" y="52087"/>
                  </a:lnTo>
                  <a:lnTo>
                    <a:pt x="3818" y="49630"/>
                  </a:lnTo>
                  <a:lnTo>
                    <a:pt x="6319" y="47787"/>
                  </a:lnTo>
                  <a:lnTo>
                    <a:pt x="8513" y="46163"/>
                  </a:lnTo>
                  <a:lnTo>
                    <a:pt x="10049" y="45242"/>
                  </a:lnTo>
                  <a:lnTo>
                    <a:pt x="12506" y="44232"/>
                  </a:lnTo>
                  <a:lnTo>
                    <a:pt x="13120" y="43794"/>
                  </a:lnTo>
                  <a:lnTo>
                    <a:pt x="13164" y="43750"/>
                  </a:lnTo>
                  <a:lnTo>
                    <a:pt x="14744" y="41643"/>
                  </a:lnTo>
                  <a:lnTo>
                    <a:pt x="14744" y="41600"/>
                  </a:lnTo>
                  <a:lnTo>
                    <a:pt x="15665" y="39581"/>
                  </a:lnTo>
                  <a:lnTo>
                    <a:pt x="16455" y="37563"/>
                  </a:lnTo>
                  <a:lnTo>
                    <a:pt x="17026" y="36597"/>
                  </a:lnTo>
                  <a:lnTo>
                    <a:pt x="17947" y="35588"/>
                  </a:lnTo>
                  <a:lnTo>
                    <a:pt x="20053" y="33789"/>
                  </a:lnTo>
                  <a:lnTo>
                    <a:pt x="20053" y="33745"/>
                  </a:lnTo>
                  <a:lnTo>
                    <a:pt x="21545" y="32165"/>
                  </a:lnTo>
                  <a:lnTo>
                    <a:pt x="22950" y="30410"/>
                  </a:lnTo>
                  <a:lnTo>
                    <a:pt x="24222" y="28786"/>
                  </a:lnTo>
                  <a:lnTo>
                    <a:pt x="25538" y="26856"/>
                  </a:lnTo>
                  <a:lnTo>
                    <a:pt x="26811" y="24706"/>
                  </a:lnTo>
                  <a:lnTo>
                    <a:pt x="28127" y="22599"/>
                  </a:lnTo>
                  <a:lnTo>
                    <a:pt x="30014" y="19484"/>
                  </a:lnTo>
                  <a:lnTo>
                    <a:pt x="30936" y="17904"/>
                  </a:lnTo>
                  <a:lnTo>
                    <a:pt x="31857" y="16281"/>
                  </a:lnTo>
                  <a:lnTo>
                    <a:pt x="32910" y="14043"/>
                  </a:lnTo>
                  <a:lnTo>
                    <a:pt x="34183" y="11498"/>
                  </a:lnTo>
                  <a:lnTo>
                    <a:pt x="34183" y="11454"/>
                  </a:lnTo>
                  <a:lnTo>
                    <a:pt x="35455" y="7768"/>
                  </a:lnTo>
                  <a:lnTo>
                    <a:pt x="36114" y="5354"/>
                  </a:lnTo>
                  <a:lnTo>
                    <a:pt x="36684" y="3248"/>
                  </a:lnTo>
                  <a:lnTo>
                    <a:pt x="37606" y="659"/>
                  </a:lnTo>
                  <a:lnTo>
                    <a:pt x="37693" y="220"/>
                  </a:lnTo>
                  <a:lnTo>
                    <a:pt x="37693" y="133"/>
                  </a:lnTo>
                  <a:lnTo>
                    <a:pt x="37693" y="89"/>
                  </a:lnTo>
                  <a:lnTo>
                    <a:pt x="37650" y="45"/>
                  </a:lnTo>
                  <a:lnTo>
                    <a:pt x="3756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1" name="Google Shape;3241;p126"/>
            <p:cNvSpPr/>
            <p:nvPr/>
          </p:nvSpPr>
          <p:spPr>
            <a:xfrm>
              <a:off x="5836175" y="1785150"/>
              <a:ext cx="956625" cy="1276950"/>
            </a:xfrm>
            <a:custGeom>
              <a:avLst/>
              <a:gdLst/>
              <a:ahLst/>
              <a:cxnLst/>
              <a:rect l="l" t="t" r="r" b="b"/>
              <a:pathLst>
                <a:path w="38265" h="51078" extrusionOk="0">
                  <a:moveTo>
                    <a:pt x="38001" y="1"/>
                  </a:moveTo>
                  <a:lnTo>
                    <a:pt x="37957" y="45"/>
                  </a:lnTo>
                  <a:lnTo>
                    <a:pt x="37913" y="133"/>
                  </a:lnTo>
                  <a:lnTo>
                    <a:pt x="37299" y="1888"/>
                  </a:lnTo>
                  <a:lnTo>
                    <a:pt x="36333" y="4126"/>
                  </a:lnTo>
                  <a:lnTo>
                    <a:pt x="35587" y="6715"/>
                  </a:lnTo>
                  <a:lnTo>
                    <a:pt x="34622" y="10050"/>
                  </a:lnTo>
                  <a:lnTo>
                    <a:pt x="32999" y="13604"/>
                  </a:lnTo>
                  <a:lnTo>
                    <a:pt x="32121" y="15359"/>
                  </a:lnTo>
                  <a:lnTo>
                    <a:pt x="29313" y="20186"/>
                  </a:lnTo>
                  <a:lnTo>
                    <a:pt x="27908" y="22468"/>
                  </a:lnTo>
                  <a:lnTo>
                    <a:pt x="26680" y="24530"/>
                  </a:lnTo>
                  <a:lnTo>
                    <a:pt x="24442" y="27909"/>
                  </a:lnTo>
                  <a:lnTo>
                    <a:pt x="22818" y="29971"/>
                  </a:lnTo>
                  <a:lnTo>
                    <a:pt x="21853" y="31112"/>
                  </a:lnTo>
                  <a:lnTo>
                    <a:pt x="20931" y="32121"/>
                  </a:lnTo>
                  <a:lnTo>
                    <a:pt x="20010" y="32955"/>
                  </a:lnTo>
                  <a:lnTo>
                    <a:pt x="19132" y="33701"/>
                  </a:lnTo>
                  <a:lnTo>
                    <a:pt x="18211" y="34403"/>
                  </a:lnTo>
                  <a:lnTo>
                    <a:pt x="17245" y="35061"/>
                  </a:lnTo>
                  <a:lnTo>
                    <a:pt x="15095" y="36378"/>
                  </a:lnTo>
                  <a:lnTo>
                    <a:pt x="13472" y="37387"/>
                  </a:lnTo>
                  <a:lnTo>
                    <a:pt x="11102" y="39054"/>
                  </a:lnTo>
                  <a:lnTo>
                    <a:pt x="11058" y="39054"/>
                  </a:lnTo>
                  <a:lnTo>
                    <a:pt x="9347" y="40590"/>
                  </a:lnTo>
                  <a:lnTo>
                    <a:pt x="9303" y="40634"/>
                  </a:lnTo>
                  <a:lnTo>
                    <a:pt x="8162" y="42653"/>
                  </a:lnTo>
                  <a:lnTo>
                    <a:pt x="5793" y="46646"/>
                  </a:lnTo>
                  <a:lnTo>
                    <a:pt x="4959" y="47348"/>
                  </a:lnTo>
                  <a:lnTo>
                    <a:pt x="2940" y="48708"/>
                  </a:lnTo>
                  <a:lnTo>
                    <a:pt x="44" y="50771"/>
                  </a:lnTo>
                  <a:lnTo>
                    <a:pt x="0" y="50814"/>
                  </a:lnTo>
                  <a:lnTo>
                    <a:pt x="0" y="50858"/>
                  </a:lnTo>
                  <a:lnTo>
                    <a:pt x="0" y="50946"/>
                  </a:lnTo>
                  <a:lnTo>
                    <a:pt x="0" y="50990"/>
                  </a:lnTo>
                  <a:lnTo>
                    <a:pt x="88" y="51034"/>
                  </a:lnTo>
                  <a:lnTo>
                    <a:pt x="176" y="51078"/>
                  </a:lnTo>
                  <a:lnTo>
                    <a:pt x="264" y="51034"/>
                  </a:lnTo>
                  <a:lnTo>
                    <a:pt x="3116" y="49015"/>
                  </a:lnTo>
                  <a:lnTo>
                    <a:pt x="5178" y="47611"/>
                  </a:lnTo>
                  <a:lnTo>
                    <a:pt x="6056" y="46909"/>
                  </a:lnTo>
                  <a:lnTo>
                    <a:pt x="6100" y="46865"/>
                  </a:lnTo>
                  <a:lnTo>
                    <a:pt x="8469" y="42828"/>
                  </a:lnTo>
                  <a:lnTo>
                    <a:pt x="9610" y="40854"/>
                  </a:lnTo>
                  <a:lnTo>
                    <a:pt x="11278" y="39318"/>
                  </a:lnTo>
                  <a:lnTo>
                    <a:pt x="13691" y="37694"/>
                  </a:lnTo>
                  <a:lnTo>
                    <a:pt x="15271" y="36685"/>
                  </a:lnTo>
                  <a:lnTo>
                    <a:pt x="17465" y="35325"/>
                  </a:lnTo>
                  <a:lnTo>
                    <a:pt x="18430" y="34666"/>
                  </a:lnTo>
                  <a:lnTo>
                    <a:pt x="19352" y="34008"/>
                  </a:lnTo>
                  <a:lnTo>
                    <a:pt x="20229" y="33218"/>
                  </a:lnTo>
                  <a:lnTo>
                    <a:pt x="21151" y="32385"/>
                  </a:lnTo>
                  <a:lnTo>
                    <a:pt x="22116" y="31375"/>
                  </a:lnTo>
                  <a:lnTo>
                    <a:pt x="23125" y="30191"/>
                  </a:lnTo>
                  <a:lnTo>
                    <a:pt x="24705" y="28128"/>
                  </a:lnTo>
                  <a:lnTo>
                    <a:pt x="26943" y="24749"/>
                  </a:lnTo>
                  <a:lnTo>
                    <a:pt x="28172" y="22643"/>
                  </a:lnTo>
                  <a:lnTo>
                    <a:pt x="29620" y="20361"/>
                  </a:lnTo>
                  <a:lnTo>
                    <a:pt x="32428" y="15535"/>
                  </a:lnTo>
                  <a:lnTo>
                    <a:pt x="33306" y="13779"/>
                  </a:lnTo>
                  <a:lnTo>
                    <a:pt x="34973" y="10225"/>
                  </a:lnTo>
                  <a:lnTo>
                    <a:pt x="34973" y="10181"/>
                  </a:lnTo>
                  <a:lnTo>
                    <a:pt x="35895" y="6802"/>
                  </a:lnTo>
                  <a:lnTo>
                    <a:pt x="36684" y="4257"/>
                  </a:lnTo>
                  <a:lnTo>
                    <a:pt x="37606" y="2019"/>
                  </a:lnTo>
                  <a:lnTo>
                    <a:pt x="38220" y="220"/>
                  </a:lnTo>
                  <a:lnTo>
                    <a:pt x="38264" y="177"/>
                  </a:lnTo>
                  <a:lnTo>
                    <a:pt x="38220" y="89"/>
                  </a:lnTo>
                  <a:lnTo>
                    <a:pt x="38176" y="45"/>
                  </a:lnTo>
                  <a:lnTo>
                    <a:pt x="3813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2" name="Google Shape;3242;p126"/>
            <p:cNvSpPr/>
            <p:nvPr/>
          </p:nvSpPr>
          <p:spPr>
            <a:xfrm>
              <a:off x="5806550" y="1750050"/>
              <a:ext cx="970875" cy="1285725"/>
            </a:xfrm>
            <a:custGeom>
              <a:avLst/>
              <a:gdLst/>
              <a:ahLst/>
              <a:cxnLst/>
              <a:rect l="l" t="t" r="r" b="b"/>
              <a:pathLst>
                <a:path w="38835" h="51429" extrusionOk="0">
                  <a:moveTo>
                    <a:pt x="38572" y="1"/>
                  </a:moveTo>
                  <a:lnTo>
                    <a:pt x="38528" y="45"/>
                  </a:lnTo>
                  <a:lnTo>
                    <a:pt x="38528" y="132"/>
                  </a:lnTo>
                  <a:lnTo>
                    <a:pt x="38221" y="1186"/>
                  </a:lnTo>
                  <a:lnTo>
                    <a:pt x="37255" y="3511"/>
                  </a:lnTo>
                  <a:lnTo>
                    <a:pt x="36158" y="6100"/>
                  </a:lnTo>
                  <a:lnTo>
                    <a:pt x="36114" y="6144"/>
                  </a:lnTo>
                  <a:lnTo>
                    <a:pt x="34710" y="11015"/>
                  </a:lnTo>
                  <a:lnTo>
                    <a:pt x="32955" y="14832"/>
                  </a:lnTo>
                  <a:lnTo>
                    <a:pt x="31112" y="18080"/>
                  </a:lnTo>
                  <a:lnTo>
                    <a:pt x="29049" y="21634"/>
                  </a:lnTo>
                  <a:lnTo>
                    <a:pt x="27996" y="23389"/>
                  </a:lnTo>
                  <a:lnTo>
                    <a:pt x="26943" y="25144"/>
                  </a:lnTo>
                  <a:lnTo>
                    <a:pt x="25802" y="26856"/>
                  </a:lnTo>
                  <a:lnTo>
                    <a:pt x="24661" y="28479"/>
                  </a:lnTo>
                  <a:lnTo>
                    <a:pt x="23477" y="30059"/>
                  </a:lnTo>
                  <a:lnTo>
                    <a:pt x="22862" y="30761"/>
                  </a:lnTo>
                  <a:lnTo>
                    <a:pt x="22204" y="31507"/>
                  </a:lnTo>
                  <a:lnTo>
                    <a:pt x="18869" y="34535"/>
                  </a:lnTo>
                  <a:lnTo>
                    <a:pt x="14920" y="37124"/>
                  </a:lnTo>
                  <a:lnTo>
                    <a:pt x="10883" y="39844"/>
                  </a:lnTo>
                  <a:lnTo>
                    <a:pt x="9084" y="41117"/>
                  </a:lnTo>
                  <a:lnTo>
                    <a:pt x="6714" y="42521"/>
                  </a:lnTo>
                  <a:lnTo>
                    <a:pt x="4169" y="43925"/>
                  </a:lnTo>
                  <a:lnTo>
                    <a:pt x="4125" y="43969"/>
                  </a:lnTo>
                  <a:lnTo>
                    <a:pt x="3774" y="44408"/>
                  </a:lnTo>
                  <a:lnTo>
                    <a:pt x="3774" y="44452"/>
                  </a:lnTo>
                  <a:lnTo>
                    <a:pt x="3248" y="45856"/>
                  </a:lnTo>
                  <a:lnTo>
                    <a:pt x="2370" y="48181"/>
                  </a:lnTo>
                  <a:lnTo>
                    <a:pt x="1317" y="49981"/>
                  </a:lnTo>
                  <a:lnTo>
                    <a:pt x="44" y="51121"/>
                  </a:lnTo>
                  <a:lnTo>
                    <a:pt x="44" y="51209"/>
                  </a:lnTo>
                  <a:lnTo>
                    <a:pt x="1" y="51253"/>
                  </a:lnTo>
                  <a:lnTo>
                    <a:pt x="1" y="51341"/>
                  </a:lnTo>
                  <a:lnTo>
                    <a:pt x="44" y="51385"/>
                  </a:lnTo>
                  <a:lnTo>
                    <a:pt x="132" y="51429"/>
                  </a:lnTo>
                  <a:lnTo>
                    <a:pt x="176" y="51429"/>
                  </a:lnTo>
                  <a:lnTo>
                    <a:pt x="308" y="51385"/>
                  </a:lnTo>
                  <a:lnTo>
                    <a:pt x="1580" y="50244"/>
                  </a:lnTo>
                  <a:lnTo>
                    <a:pt x="1624" y="50200"/>
                  </a:lnTo>
                  <a:lnTo>
                    <a:pt x="2677" y="48357"/>
                  </a:lnTo>
                  <a:lnTo>
                    <a:pt x="2721" y="48313"/>
                  </a:lnTo>
                  <a:lnTo>
                    <a:pt x="3599" y="45987"/>
                  </a:lnTo>
                  <a:lnTo>
                    <a:pt x="4081" y="44583"/>
                  </a:lnTo>
                  <a:lnTo>
                    <a:pt x="4389" y="44188"/>
                  </a:lnTo>
                  <a:lnTo>
                    <a:pt x="6890" y="42828"/>
                  </a:lnTo>
                  <a:lnTo>
                    <a:pt x="9303" y="41424"/>
                  </a:lnTo>
                  <a:lnTo>
                    <a:pt x="11102" y="40151"/>
                  </a:lnTo>
                  <a:lnTo>
                    <a:pt x="15139" y="37431"/>
                  </a:lnTo>
                  <a:lnTo>
                    <a:pt x="19089" y="34842"/>
                  </a:lnTo>
                  <a:lnTo>
                    <a:pt x="19089" y="34798"/>
                  </a:lnTo>
                  <a:lnTo>
                    <a:pt x="22467" y="31770"/>
                  </a:lnTo>
                  <a:lnTo>
                    <a:pt x="23082" y="31024"/>
                  </a:lnTo>
                  <a:lnTo>
                    <a:pt x="23740" y="30278"/>
                  </a:lnTo>
                  <a:lnTo>
                    <a:pt x="24925" y="28699"/>
                  </a:lnTo>
                  <a:lnTo>
                    <a:pt x="26109" y="27075"/>
                  </a:lnTo>
                  <a:lnTo>
                    <a:pt x="27206" y="25364"/>
                  </a:lnTo>
                  <a:lnTo>
                    <a:pt x="28304" y="23608"/>
                  </a:lnTo>
                  <a:lnTo>
                    <a:pt x="29357" y="21809"/>
                  </a:lnTo>
                  <a:lnTo>
                    <a:pt x="31419" y="18211"/>
                  </a:lnTo>
                  <a:lnTo>
                    <a:pt x="33262" y="15008"/>
                  </a:lnTo>
                  <a:lnTo>
                    <a:pt x="35061" y="11146"/>
                  </a:lnTo>
                  <a:lnTo>
                    <a:pt x="36465" y="6232"/>
                  </a:lnTo>
                  <a:lnTo>
                    <a:pt x="37606" y="3643"/>
                  </a:lnTo>
                  <a:lnTo>
                    <a:pt x="38572" y="1273"/>
                  </a:lnTo>
                  <a:lnTo>
                    <a:pt x="38835" y="220"/>
                  </a:lnTo>
                  <a:lnTo>
                    <a:pt x="38835" y="132"/>
                  </a:lnTo>
                  <a:lnTo>
                    <a:pt x="38835" y="89"/>
                  </a:lnTo>
                  <a:lnTo>
                    <a:pt x="3879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3" name="Google Shape;3243;p126"/>
            <p:cNvSpPr/>
            <p:nvPr/>
          </p:nvSpPr>
          <p:spPr>
            <a:xfrm>
              <a:off x="5750600" y="1745675"/>
              <a:ext cx="1006000" cy="1239650"/>
            </a:xfrm>
            <a:custGeom>
              <a:avLst/>
              <a:gdLst/>
              <a:ahLst/>
              <a:cxnLst/>
              <a:rect l="l" t="t" r="r" b="b"/>
              <a:pathLst>
                <a:path w="40240" h="49586" extrusionOk="0">
                  <a:moveTo>
                    <a:pt x="39976" y="0"/>
                  </a:moveTo>
                  <a:lnTo>
                    <a:pt x="39932" y="44"/>
                  </a:lnTo>
                  <a:lnTo>
                    <a:pt x="39888" y="88"/>
                  </a:lnTo>
                  <a:lnTo>
                    <a:pt x="39186" y="1756"/>
                  </a:lnTo>
                  <a:lnTo>
                    <a:pt x="36992" y="6933"/>
                  </a:lnTo>
                  <a:lnTo>
                    <a:pt x="36509" y="8601"/>
                  </a:lnTo>
                  <a:lnTo>
                    <a:pt x="35588" y="11497"/>
                  </a:lnTo>
                  <a:lnTo>
                    <a:pt x="33613" y="15315"/>
                  </a:lnTo>
                  <a:lnTo>
                    <a:pt x="32736" y="16894"/>
                  </a:lnTo>
                  <a:lnTo>
                    <a:pt x="31902" y="18386"/>
                  </a:lnTo>
                  <a:lnTo>
                    <a:pt x="30147" y="21370"/>
                  </a:lnTo>
                  <a:lnTo>
                    <a:pt x="28304" y="24310"/>
                  </a:lnTo>
                  <a:lnTo>
                    <a:pt x="26329" y="27338"/>
                  </a:lnTo>
                  <a:lnTo>
                    <a:pt x="23389" y="30892"/>
                  </a:lnTo>
                  <a:lnTo>
                    <a:pt x="20273" y="33700"/>
                  </a:lnTo>
                  <a:lnTo>
                    <a:pt x="16588" y="36114"/>
                  </a:lnTo>
                  <a:lnTo>
                    <a:pt x="14393" y="37562"/>
                  </a:lnTo>
                  <a:lnTo>
                    <a:pt x="12638" y="38747"/>
                  </a:lnTo>
                  <a:lnTo>
                    <a:pt x="10664" y="40151"/>
                  </a:lnTo>
                  <a:lnTo>
                    <a:pt x="8645" y="41336"/>
                  </a:lnTo>
                  <a:lnTo>
                    <a:pt x="6144" y="42652"/>
                  </a:lnTo>
                  <a:lnTo>
                    <a:pt x="5047" y="43398"/>
                  </a:lnTo>
                  <a:lnTo>
                    <a:pt x="1800" y="46119"/>
                  </a:lnTo>
                  <a:lnTo>
                    <a:pt x="1185" y="46864"/>
                  </a:lnTo>
                  <a:lnTo>
                    <a:pt x="1142" y="46908"/>
                  </a:lnTo>
                  <a:lnTo>
                    <a:pt x="1" y="49322"/>
                  </a:lnTo>
                  <a:lnTo>
                    <a:pt x="1" y="49410"/>
                  </a:lnTo>
                  <a:lnTo>
                    <a:pt x="1" y="49453"/>
                  </a:lnTo>
                  <a:lnTo>
                    <a:pt x="45" y="49541"/>
                  </a:lnTo>
                  <a:lnTo>
                    <a:pt x="88" y="49585"/>
                  </a:lnTo>
                  <a:lnTo>
                    <a:pt x="176" y="49585"/>
                  </a:lnTo>
                  <a:lnTo>
                    <a:pt x="264" y="49541"/>
                  </a:lnTo>
                  <a:lnTo>
                    <a:pt x="308" y="49497"/>
                  </a:lnTo>
                  <a:lnTo>
                    <a:pt x="1449" y="47040"/>
                  </a:lnTo>
                  <a:lnTo>
                    <a:pt x="2063" y="46382"/>
                  </a:lnTo>
                  <a:lnTo>
                    <a:pt x="5266" y="43661"/>
                  </a:lnTo>
                  <a:lnTo>
                    <a:pt x="6319" y="42959"/>
                  </a:lnTo>
                  <a:lnTo>
                    <a:pt x="8821" y="41643"/>
                  </a:lnTo>
                  <a:lnTo>
                    <a:pt x="10839" y="40458"/>
                  </a:lnTo>
                  <a:lnTo>
                    <a:pt x="12814" y="39010"/>
                  </a:lnTo>
                  <a:lnTo>
                    <a:pt x="14613" y="37825"/>
                  </a:lnTo>
                  <a:lnTo>
                    <a:pt x="16807" y="36421"/>
                  </a:lnTo>
                  <a:lnTo>
                    <a:pt x="20493" y="33964"/>
                  </a:lnTo>
                  <a:lnTo>
                    <a:pt x="23608" y="31155"/>
                  </a:lnTo>
                  <a:lnTo>
                    <a:pt x="23652" y="31111"/>
                  </a:lnTo>
                  <a:lnTo>
                    <a:pt x="26592" y="27557"/>
                  </a:lnTo>
                  <a:lnTo>
                    <a:pt x="26636" y="27513"/>
                  </a:lnTo>
                  <a:lnTo>
                    <a:pt x="28611" y="24486"/>
                  </a:lnTo>
                  <a:lnTo>
                    <a:pt x="30454" y="21546"/>
                  </a:lnTo>
                  <a:lnTo>
                    <a:pt x="32209" y="18562"/>
                  </a:lnTo>
                  <a:lnTo>
                    <a:pt x="33043" y="17070"/>
                  </a:lnTo>
                  <a:lnTo>
                    <a:pt x="33920" y="15490"/>
                  </a:lnTo>
                  <a:lnTo>
                    <a:pt x="35939" y="11629"/>
                  </a:lnTo>
                  <a:lnTo>
                    <a:pt x="36816" y="8732"/>
                  </a:lnTo>
                  <a:lnTo>
                    <a:pt x="37343" y="7065"/>
                  </a:lnTo>
                  <a:lnTo>
                    <a:pt x="39537" y="1931"/>
                  </a:lnTo>
                  <a:lnTo>
                    <a:pt x="40195" y="220"/>
                  </a:lnTo>
                  <a:lnTo>
                    <a:pt x="40239" y="176"/>
                  </a:lnTo>
                  <a:lnTo>
                    <a:pt x="40195" y="88"/>
                  </a:lnTo>
                  <a:lnTo>
                    <a:pt x="40195" y="44"/>
                  </a:lnTo>
                  <a:lnTo>
                    <a:pt x="4010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4" name="Google Shape;3244;p126"/>
            <p:cNvSpPr/>
            <p:nvPr/>
          </p:nvSpPr>
          <p:spPr>
            <a:xfrm>
              <a:off x="5686975" y="1781875"/>
              <a:ext cx="1024625" cy="1146400"/>
            </a:xfrm>
            <a:custGeom>
              <a:avLst/>
              <a:gdLst/>
              <a:ahLst/>
              <a:cxnLst/>
              <a:rect l="l" t="t" r="r" b="b"/>
              <a:pathLst>
                <a:path w="40985" h="45856" extrusionOk="0">
                  <a:moveTo>
                    <a:pt x="40766" y="0"/>
                  </a:moveTo>
                  <a:lnTo>
                    <a:pt x="40678" y="44"/>
                  </a:lnTo>
                  <a:lnTo>
                    <a:pt x="40634" y="88"/>
                  </a:lnTo>
                  <a:lnTo>
                    <a:pt x="39888" y="2019"/>
                  </a:lnTo>
                  <a:lnTo>
                    <a:pt x="38967" y="4257"/>
                  </a:lnTo>
                  <a:lnTo>
                    <a:pt x="37957" y="6626"/>
                  </a:lnTo>
                  <a:lnTo>
                    <a:pt x="37957" y="6670"/>
                  </a:lnTo>
                  <a:lnTo>
                    <a:pt x="37343" y="8908"/>
                  </a:lnTo>
                  <a:lnTo>
                    <a:pt x="36465" y="10751"/>
                  </a:lnTo>
                  <a:lnTo>
                    <a:pt x="32560" y="17772"/>
                  </a:lnTo>
                  <a:lnTo>
                    <a:pt x="30936" y="20449"/>
                  </a:lnTo>
                  <a:lnTo>
                    <a:pt x="29532" y="22599"/>
                  </a:lnTo>
                  <a:lnTo>
                    <a:pt x="26899" y="26329"/>
                  </a:lnTo>
                  <a:lnTo>
                    <a:pt x="25364" y="28128"/>
                  </a:lnTo>
                  <a:lnTo>
                    <a:pt x="23608" y="29795"/>
                  </a:lnTo>
                  <a:lnTo>
                    <a:pt x="21546" y="31506"/>
                  </a:lnTo>
                  <a:lnTo>
                    <a:pt x="19571" y="32867"/>
                  </a:lnTo>
                  <a:lnTo>
                    <a:pt x="17421" y="34227"/>
                  </a:lnTo>
                  <a:lnTo>
                    <a:pt x="15271" y="35675"/>
                  </a:lnTo>
                  <a:lnTo>
                    <a:pt x="13384" y="36948"/>
                  </a:lnTo>
                  <a:lnTo>
                    <a:pt x="11453" y="38220"/>
                  </a:lnTo>
                  <a:lnTo>
                    <a:pt x="9084" y="39493"/>
                  </a:lnTo>
                  <a:lnTo>
                    <a:pt x="7109" y="40677"/>
                  </a:lnTo>
                  <a:lnTo>
                    <a:pt x="7065" y="40721"/>
                  </a:lnTo>
                  <a:lnTo>
                    <a:pt x="5047" y="42476"/>
                  </a:lnTo>
                  <a:lnTo>
                    <a:pt x="3160" y="43661"/>
                  </a:lnTo>
                  <a:lnTo>
                    <a:pt x="88" y="45548"/>
                  </a:lnTo>
                  <a:lnTo>
                    <a:pt x="44" y="45592"/>
                  </a:lnTo>
                  <a:lnTo>
                    <a:pt x="44" y="45680"/>
                  </a:lnTo>
                  <a:lnTo>
                    <a:pt x="1" y="45724"/>
                  </a:lnTo>
                  <a:lnTo>
                    <a:pt x="44" y="45811"/>
                  </a:lnTo>
                  <a:lnTo>
                    <a:pt x="132" y="45855"/>
                  </a:lnTo>
                  <a:lnTo>
                    <a:pt x="308" y="45855"/>
                  </a:lnTo>
                  <a:lnTo>
                    <a:pt x="3336" y="43968"/>
                  </a:lnTo>
                  <a:lnTo>
                    <a:pt x="5266" y="42740"/>
                  </a:lnTo>
                  <a:lnTo>
                    <a:pt x="7285" y="40985"/>
                  </a:lnTo>
                  <a:lnTo>
                    <a:pt x="9259" y="39800"/>
                  </a:lnTo>
                  <a:lnTo>
                    <a:pt x="11629" y="38527"/>
                  </a:lnTo>
                  <a:lnTo>
                    <a:pt x="13604" y="37255"/>
                  </a:lnTo>
                  <a:lnTo>
                    <a:pt x="15490" y="35938"/>
                  </a:lnTo>
                  <a:lnTo>
                    <a:pt x="17641" y="34534"/>
                  </a:lnTo>
                  <a:lnTo>
                    <a:pt x="19791" y="33174"/>
                  </a:lnTo>
                  <a:lnTo>
                    <a:pt x="21765" y="31770"/>
                  </a:lnTo>
                  <a:lnTo>
                    <a:pt x="23828" y="30058"/>
                  </a:lnTo>
                  <a:lnTo>
                    <a:pt x="25583" y="28391"/>
                  </a:lnTo>
                  <a:lnTo>
                    <a:pt x="27207" y="26548"/>
                  </a:lnTo>
                  <a:lnTo>
                    <a:pt x="29795" y="22774"/>
                  </a:lnTo>
                  <a:lnTo>
                    <a:pt x="31244" y="20624"/>
                  </a:lnTo>
                  <a:lnTo>
                    <a:pt x="32867" y="17947"/>
                  </a:lnTo>
                  <a:lnTo>
                    <a:pt x="36772" y="10927"/>
                  </a:lnTo>
                  <a:lnTo>
                    <a:pt x="37650" y="9084"/>
                  </a:lnTo>
                  <a:lnTo>
                    <a:pt x="37694" y="9040"/>
                  </a:lnTo>
                  <a:lnTo>
                    <a:pt x="38308" y="6758"/>
                  </a:lnTo>
                  <a:lnTo>
                    <a:pt x="39274" y="4388"/>
                  </a:lnTo>
                  <a:lnTo>
                    <a:pt x="40195" y="2150"/>
                  </a:lnTo>
                  <a:lnTo>
                    <a:pt x="40985" y="220"/>
                  </a:lnTo>
                  <a:lnTo>
                    <a:pt x="40985" y="176"/>
                  </a:lnTo>
                  <a:lnTo>
                    <a:pt x="40985" y="88"/>
                  </a:lnTo>
                  <a:lnTo>
                    <a:pt x="40941" y="44"/>
                  </a:lnTo>
                  <a:lnTo>
                    <a:pt x="4089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5" name="Google Shape;3245;p126"/>
            <p:cNvSpPr/>
            <p:nvPr/>
          </p:nvSpPr>
          <p:spPr>
            <a:xfrm>
              <a:off x="5631025" y="1795025"/>
              <a:ext cx="1012575" cy="1082775"/>
            </a:xfrm>
            <a:custGeom>
              <a:avLst/>
              <a:gdLst/>
              <a:ahLst/>
              <a:cxnLst/>
              <a:rect l="l" t="t" r="r" b="b"/>
              <a:pathLst>
                <a:path w="40503" h="43311" extrusionOk="0">
                  <a:moveTo>
                    <a:pt x="40239" y="1"/>
                  </a:moveTo>
                  <a:lnTo>
                    <a:pt x="40195" y="45"/>
                  </a:lnTo>
                  <a:lnTo>
                    <a:pt x="40151" y="133"/>
                  </a:lnTo>
                  <a:lnTo>
                    <a:pt x="38923" y="3424"/>
                  </a:lnTo>
                  <a:lnTo>
                    <a:pt x="37167" y="8031"/>
                  </a:lnTo>
                  <a:lnTo>
                    <a:pt x="36334" y="9523"/>
                  </a:lnTo>
                  <a:lnTo>
                    <a:pt x="35281" y="11410"/>
                  </a:lnTo>
                  <a:lnTo>
                    <a:pt x="34052" y="13648"/>
                  </a:lnTo>
                  <a:lnTo>
                    <a:pt x="31990" y="17246"/>
                  </a:lnTo>
                  <a:lnTo>
                    <a:pt x="30805" y="19133"/>
                  </a:lnTo>
                  <a:lnTo>
                    <a:pt x="29401" y="21063"/>
                  </a:lnTo>
                  <a:lnTo>
                    <a:pt x="27996" y="23214"/>
                  </a:lnTo>
                  <a:lnTo>
                    <a:pt x="26505" y="24969"/>
                  </a:lnTo>
                  <a:lnTo>
                    <a:pt x="25232" y="26154"/>
                  </a:lnTo>
                  <a:lnTo>
                    <a:pt x="23477" y="27821"/>
                  </a:lnTo>
                  <a:lnTo>
                    <a:pt x="21853" y="29137"/>
                  </a:lnTo>
                  <a:lnTo>
                    <a:pt x="20054" y="30410"/>
                  </a:lnTo>
                  <a:lnTo>
                    <a:pt x="12199" y="35456"/>
                  </a:lnTo>
                  <a:lnTo>
                    <a:pt x="10137" y="36597"/>
                  </a:lnTo>
                  <a:lnTo>
                    <a:pt x="7636" y="38221"/>
                  </a:lnTo>
                  <a:lnTo>
                    <a:pt x="5661" y="39669"/>
                  </a:lnTo>
                  <a:lnTo>
                    <a:pt x="3687" y="40897"/>
                  </a:lnTo>
                  <a:lnTo>
                    <a:pt x="88" y="43004"/>
                  </a:lnTo>
                  <a:lnTo>
                    <a:pt x="45" y="43048"/>
                  </a:lnTo>
                  <a:lnTo>
                    <a:pt x="1" y="43091"/>
                  </a:lnTo>
                  <a:lnTo>
                    <a:pt x="1" y="43179"/>
                  </a:lnTo>
                  <a:lnTo>
                    <a:pt x="1" y="43223"/>
                  </a:lnTo>
                  <a:lnTo>
                    <a:pt x="88" y="43311"/>
                  </a:lnTo>
                  <a:lnTo>
                    <a:pt x="264" y="43311"/>
                  </a:lnTo>
                  <a:lnTo>
                    <a:pt x="3862" y="41205"/>
                  </a:lnTo>
                  <a:lnTo>
                    <a:pt x="5881" y="39932"/>
                  </a:lnTo>
                  <a:lnTo>
                    <a:pt x="7855" y="38484"/>
                  </a:lnTo>
                  <a:lnTo>
                    <a:pt x="10313" y="36904"/>
                  </a:lnTo>
                  <a:lnTo>
                    <a:pt x="12375" y="35763"/>
                  </a:lnTo>
                  <a:lnTo>
                    <a:pt x="20230" y="30717"/>
                  </a:lnTo>
                  <a:lnTo>
                    <a:pt x="22073" y="29401"/>
                  </a:lnTo>
                  <a:lnTo>
                    <a:pt x="23696" y="28084"/>
                  </a:lnTo>
                  <a:lnTo>
                    <a:pt x="25451" y="26417"/>
                  </a:lnTo>
                  <a:lnTo>
                    <a:pt x="26724" y="25232"/>
                  </a:lnTo>
                  <a:lnTo>
                    <a:pt x="26768" y="25188"/>
                  </a:lnTo>
                  <a:lnTo>
                    <a:pt x="28260" y="23433"/>
                  </a:lnTo>
                  <a:lnTo>
                    <a:pt x="28304" y="23389"/>
                  </a:lnTo>
                  <a:lnTo>
                    <a:pt x="29708" y="21283"/>
                  </a:lnTo>
                  <a:lnTo>
                    <a:pt x="31068" y="19352"/>
                  </a:lnTo>
                  <a:lnTo>
                    <a:pt x="32297" y="17421"/>
                  </a:lnTo>
                  <a:lnTo>
                    <a:pt x="34359" y="13823"/>
                  </a:lnTo>
                  <a:lnTo>
                    <a:pt x="35588" y="11585"/>
                  </a:lnTo>
                  <a:lnTo>
                    <a:pt x="36641" y="9698"/>
                  </a:lnTo>
                  <a:lnTo>
                    <a:pt x="37475" y="8207"/>
                  </a:lnTo>
                  <a:lnTo>
                    <a:pt x="37519" y="8163"/>
                  </a:lnTo>
                  <a:lnTo>
                    <a:pt x="39230" y="3555"/>
                  </a:lnTo>
                  <a:lnTo>
                    <a:pt x="40459" y="220"/>
                  </a:lnTo>
                  <a:lnTo>
                    <a:pt x="40502" y="176"/>
                  </a:lnTo>
                  <a:lnTo>
                    <a:pt x="40459" y="89"/>
                  </a:lnTo>
                  <a:lnTo>
                    <a:pt x="40415" y="45"/>
                  </a:lnTo>
                  <a:lnTo>
                    <a:pt x="4037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6" name="Google Shape;3246;p126"/>
            <p:cNvSpPr/>
            <p:nvPr/>
          </p:nvSpPr>
          <p:spPr>
            <a:xfrm>
              <a:off x="5603600" y="1804900"/>
              <a:ext cx="1003800" cy="1047675"/>
            </a:xfrm>
            <a:custGeom>
              <a:avLst/>
              <a:gdLst/>
              <a:ahLst/>
              <a:cxnLst/>
              <a:rect l="l" t="t" r="r" b="b"/>
              <a:pathLst>
                <a:path w="40152" h="41907" extrusionOk="0">
                  <a:moveTo>
                    <a:pt x="39932" y="1"/>
                  </a:moveTo>
                  <a:lnTo>
                    <a:pt x="39844" y="45"/>
                  </a:lnTo>
                  <a:lnTo>
                    <a:pt x="39800" y="89"/>
                  </a:lnTo>
                  <a:lnTo>
                    <a:pt x="38572" y="3511"/>
                  </a:lnTo>
                  <a:lnTo>
                    <a:pt x="37255" y="6978"/>
                  </a:lnTo>
                  <a:lnTo>
                    <a:pt x="35193" y="10620"/>
                  </a:lnTo>
                  <a:lnTo>
                    <a:pt x="33043" y="14525"/>
                  </a:lnTo>
                  <a:lnTo>
                    <a:pt x="32823" y="14876"/>
                  </a:lnTo>
                  <a:lnTo>
                    <a:pt x="30980" y="17860"/>
                  </a:lnTo>
                  <a:lnTo>
                    <a:pt x="30059" y="19264"/>
                  </a:lnTo>
                  <a:lnTo>
                    <a:pt x="29050" y="20668"/>
                  </a:lnTo>
                  <a:lnTo>
                    <a:pt x="28040" y="22029"/>
                  </a:lnTo>
                  <a:lnTo>
                    <a:pt x="26943" y="23301"/>
                  </a:lnTo>
                  <a:lnTo>
                    <a:pt x="26329" y="23959"/>
                  </a:lnTo>
                  <a:lnTo>
                    <a:pt x="25715" y="24574"/>
                  </a:lnTo>
                  <a:lnTo>
                    <a:pt x="25100" y="25144"/>
                  </a:lnTo>
                  <a:lnTo>
                    <a:pt x="24442" y="25715"/>
                  </a:lnTo>
                  <a:lnTo>
                    <a:pt x="22468" y="27426"/>
                  </a:lnTo>
                  <a:lnTo>
                    <a:pt x="20493" y="28874"/>
                  </a:lnTo>
                  <a:lnTo>
                    <a:pt x="13823" y="33262"/>
                  </a:lnTo>
                  <a:lnTo>
                    <a:pt x="12024" y="34271"/>
                  </a:lnTo>
                  <a:lnTo>
                    <a:pt x="10005" y="35456"/>
                  </a:lnTo>
                  <a:lnTo>
                    <a:pt x="6144" y="38001"/>
                  </a:lnTo>
                  <a:lnTo>
                    <a:pt x="3950" y="39361"/>
                  </a:lnTo>
                  <a:lnTo>
                    <a:pt x="88" y="41599"/>
                  </a:lnTo>
                  <a:lnTo>
                    <a:pt x="45" y="41643"/>
                  </a:lnTo>
                  <a:lnTo>
                    <a:pt x="1" y="41687"/>
                  </a:lnTo>
                  <a:lnTo>
                    <a:pt x="1" y="41775"/>
                  </a:lnTo>
                  <a:lnTo>
                    <a:pt x="1" y="41819"/>
                  </a:lnTo>
                  <a:lnTo>
                    <a:pt x="88" y="41907"/>
                  </a:lnTo>
                  <a:lnTo>
                    <a:pt x="264" y="41907"/>
                  </a:lnTo>
                  <a:lnTo>
                    <a:pt x="4125" y="39669"/>
                  </a:lnTo>
                  <a:lnTo>
                    <a:pt x="6319" y="38308"/>
                  </a:lnTo>
                  <a:lnTo>
                    <a:pt x="10181" y="35719"/>
                  </a:lnTo>
                  <a:lnTo>
                    <a:pt x="12199" y="34579"/>
                  </a:lnTo>
                  <a:lnTo>
                    <a:pt x="13999" y="33569"/>
                  </a:lnTo>
                  <a:lnTo>
                    <a:pt x="20668" y="29137"/>
                  </a:lnTo>
                  <a:lnTo>
                    <a:pt x="22687" y="27733"/>
                  </a:lnTo>
                  <a:lnTo>
                    <a:pt x="24662" y="26022"/>
                  </a:lnTo>
                  <a:lnTo>
                    <a:pt x="25320" y="25408"/>
                  </a:lnTo>
                  <a:lnTo>
                    <a:pt x="25978" y="24793"/>
                  </a:lnTo>
                  <a:lnTo>
                    <a:pt x="26592" y="24179"/>
                  </a:lnTo>
                  <a:lnTo>
                    <a:pt x="27163" y="23565"/>
                  </a:lnTo>
                  <a:lnTo>
                    <a:pt x="28304" y="22248"/>
                  </a:lnTo>
                  <a:lnTo>
                    <a:pt x="29313" y="20888"/>
                  </a:lnTo>
                  <a:lnTo>
                    <a:pt x="30322" y="19484"/>
                  </a:lnTo>
                  <a:lnTo>
                    <a:pt x="31287" y="18036"/>
                  </a:lnTo>
                  <a:lnTo>
                    <a:pt x="33130" y="15052"/>
                  </a:lnTo>
                  <a:lnTo>
                    <a:pt x="33350" y="14701"/>
                  </a:lnTo>
                  <a:lnTo>
                    <a:pt x="35500" y="10795"/>
                  </a:lnTo>
                  <a:lnTo>
                    <a:pt x="37562" y="7109"/>
                  </a:lnTo>
                  <a:lnTo>
                    <a:pt x="38923" y="3599"/>
                  </a:lnTo>
                  <a:lnTo>
                    <a:pt x="40151" y="220"/>
                  </a:lnTo>
                  <a:lnTo>
                    <a:pt x="40151" y="176"/>
                  </a:lnTo>
                  <a:lnTo>
                    <a:pt x="40151" y="89"/>
                  </a:lnTo>
                  <a:lnTo>
                    <a:pt x="40107" y="45"/>
                  </a:lnTo>
                  <a:lnTo>
                    <a:pt x="4006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7" name="Google Shape;3247;p126"/>
            <p:cNvSpPr/>
            <p:nvPr/>
          </p:nvSpPr>
          <p:spPr>
            <a:xfrm>
              <a:off x="5576175" y="1804900"/>
              <a:ext cx="998300" cy="1023550"/>
            </a:xfrm>
            <a:custGeom>
              <a:avLst/>
              <a:gdLst/>
              <a:ahLst/>
              <a:cxnLst/>
              <a:rect l="l" t="t" r="r" b="b"/>
              <a:pathLst>
                <a:path w="39932" h="40942" extrusionOk="0">
                  <a:moveTo>
                    <a:pt x="39713" y="1"/>
                  </a:moveTo>
                  <a:lnTo>
                    <a:pt x="39625" y="45"/>
                  </a:lnTo>
                  <a:lnTo>
                    <a:pt x="39625" y="89"/>
                  </a:lnTo>
                  <a:lnTo>
                    <a:pt x="38703" y="2634"/>
                  </a:lnTo>
                  <a:lnTo>
                    <a:pt x="37606" y="5705"/>
                  </a:lnTo>
                  <a:lnTo>
                    <a:pt x="35939" y="8865"/>
                  </a:lnTo>
                  <a:lnTo>
                    <a:pt x="34579" y="11234"/>
                  </a:lnTo>
                  <a:lnTo>
                    <a:pt x="32955" y="14130"/>
                  </a:lnTo>
                  <a:lnTo>
                    <a:pt x="31639" y="16324"/>
                  </a:lnTo>
                  <a:lnTo>
                    <a:pt x="28435" y="20888"/>
                  </a:lnTo>
                  <a:lnTo>
                    <a:pt x="27338" y="22160"/>
                  </a:lnTo>
                  <a:lnTo>
                    <a:pt x="25583" y="23828"/>
                  </a:lnTo>
                  <a:lnTo>
                    <a:pt x="23565" y="25715"/>
                  </a:lnTo>
                  <a:lnTo>
                    <a:pt x="21678" y="27207"/>
                  </a:lnTo>
                  <a:lnTo>
                    <a:pt x="20317" y="28172"/>
                  </a:lnTo>
                  <a:lnTo>
                    <a:pt x="18957" y="29050"/>
                  </a:lnTo>
                  <a:lnTo>
                    <a:pt x="16236" y="30805"/>
                  </a:lnTo>
                  <a:lnTo>
                    <a:pt x="13472" y="32516"/>
                  </a:lnTo>
                  <a:lnTo>
                    <a:pt x="10708" y="34184"/>
                  </a:lnTo>
                  <a:lnTo>
                    <a:pt x="7504" y="36158"/>
                  </a:lnTo>
                  <a:lnTo>
                    <a:pt x="4301" y="38133"/>
                  </a:lnTo>
                  <a:lnTo>
                    <a:pt x="2414" y="39230"/>
                  </a:lnTo>
                  <a:lnTo>
                    <a:pt x="88" y="40590"/>
                  </a:lnTo>
                  <a:lnTo>
                    <a:pt x="45" y="40634"/>
                  </a:lnTo>
                  <a:lnTo>
                    <a:pt x="1" y="40722"/>
                  </a:lnTo>
                  <a:lnTo>
                    <a:pt x="1" y="40766"/>
                  </a:lnTo>
                  <a:lnTo>
                    <a:pt x="1" y="40853"/>
                  </a:lnTo>
                  <a:lnTo>
                    <a:pt x="88" y="40897"/>
                  </a:lnTo>
                  <a:lnTo>
                    <a:pt x="176" y="40941"/>
                  </a:lnTo>
                  <a:lnTo>
                    <a:pt x="264" y="40897"/>
                  </a:lnTo>
                  <a:lnTo>
                    <a:pt x="2590" y="39537"/>
                  </a:lnTo>
                  <a:lnTo>
                    <a:pt x="4476" y="38440"/>
                  </a:lnTo>
                  <a:lnTo>
                    <a:pt x="7680" y="36422"/>
                  </a:lnTo>
                  <a:lnTo>
                    <a:pt x="10883" y="34491"/>
                  </a:lnTo>
                  <a:lnTo>
                    <a:pt x="13648" y="32823"/>
                  </a:lnTo>
                  <a:lnTo>
                    <a:pt x="16412" y="31112"/>
                  </a:lnTo>
                  <a:lnTo>
                    <a:pt x="19176" y="29357"/>
                  </a:lnTo>
                  <a:lnTo>
                    <a:pt x="20537" y="28435"/>
                  </a:lnTo>
                  <a:lnTo>
                    <a:pt x="21853" y="27514"/>
                  </a:lnTo>
                  <a:lnTo>
                    <a:pt x="23784" y="25978"/>
                  </a:lnTo>
                  <a:lnTo>
                    <a:pt x="25846" y="24047"/>
                  </a:lnTo>
                  <a:lnTo>
                    <a:pt x="27602" y="22424"/>
                  </a:lnTo>
                  <a:lnTo>
                    <a:pt x="27602" y="22380"/>
                  </a:lnTo>
                  <a:lnTo>
                    <a:pt x="28699" y="21107"/>
                  </a:lnTo>
                  <a:lnTo>
                    <a:pt x="31946" y="16500"/>
                  </a:lnTo>
                  <a:lnTo>
                    <a:pt x="33262" y="14306"/>
                  </a:lnTo>
                  <a:lnTo>
                    <a:pt x="34886" y="11410"/>
                  </a:lnTo>
                  <a:lnTo>
                    <a:pt x="36246" y="9040"/>
                  </a:lnTo>
                  <a:lnTo>
                    <a:pt x="37957" y="5881"/>
                  </a:lnTo>
                  <a:lnTo>
                    <a:pt x="37957" y="5837"/>
                  </a:lnTo>
                  <a:lnTo>
                    <a:pt x="39054" y="2765"/>
                  </a:lnTo>
                  <a:lnTo>
                    <a:pt x="39932" y="220"/>
                  </a:lnTo>
                  <a:lnTo>
                    <a:pt x="39932" y="132"/>
                  </a:lnTo>
                  <a:lnTo>
                    <a:pt x="39932" y="89"/>
                  </a:lnTo>
                  <a:lnTo>
                    <a:pt x="39888" y="45"/>
                  </a:lnTo>
                  <a:lnTo>
                    <a:pt x="3984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8" name="Google Shape;3248;p126"/>
            <p:cNvSpPr/>
            <p:nvPr/>
          </p:nvSpPr>
          <p:spPr>
            <a:xfrm>
              <a:off x="5548750" y="1803800"/>
              <a:ext cx="995025" cy="1000500"/>
            </a:xfrm>
            <a:custGeom>
              <a:avLst/>
              <a:gdLst/>
              <a:ahLst/>
              <a:cxnLst/>
              <a:rect l="l" t="t" r="r" b="b"/>
              <a:pathLst>
                <a:path w="39801" h="40020" extrusionOk="0">
                  <a:moveTo>
                    <a:pt x="39581" y="1"/>
                  </a:moveTo>
                  <a:lnTo>
                    <a:pt x="39537" y="45"/>
                  </a:lnTo>
                  <a:lnTo>
                    <a:pt x="39493" y="89"/>
                  </a:lnTo>
                  <a:lnTo>
                    <a:pt x="39449" y="133"/>
                  </a:lnTo>
                  <a:lnTo>
                    <a:pt x="38572" y="2678"/>
                  </a:lnTo>
                  <a:lnTo>
                    <a:pt x="37782" y="4959"/>
                  </a:lnTo>
                  <a:lnTo>
                    <a:pt x="36773" y="6890"/>
                  </a:lnTo>
                  <a:lnTo>
                    <a:pt x="34579" y="10839"/>
                  </a:lnTo>
                  <a:lnTo>
                    <a:pt x="33350" y="12946"/>
                  </a:lnTo>
                  <a:lnTo>
                    <a:pt x="31902" y="15403"/>
                  </a:lnTo>
                  <a:lnTo>
                    <a:pt x="30322" y="17685"/>
                  </a:lnTo>
                  <a:lnTo>
                    <a:pt x="27953" y="20844"/>
                  </a:lnTo>
                  <a:lnTo>
                    <a:pt x="26110" y="22599"/>
                  </a:lnTo>
                  <a:lnTo>
                    <a:pt x="23872" y="24706"/>
                  </a:lnTo>
                  <a:lnTo>
                    <a:pt x="21765" y="26417"/>
                  </a:lnTo>
                  <a:lnTo>
                    <a:pt x="19966" y="27646"/>
                  </a:lnTo>
                  <a:lnTo>
                    <a:pt x="17641" y="29137"/>
                  </a:lnTo>
                  <a:lnTo>
                    <a:pt x="13384" y="31770"/>
                  </a:lnTo>
                  <a:lnTo>
                    <a:pt x="11805" y="32648"/>
                  </a:lnTo>
                  <a:lnTo>
                    <a:pt x="7724" y="35149"/>
                  </a:lnTo>
                  <a:lnTo>
                    <a:pt x="3643" y="37563"/>
                  </a:lnTo>
                  <a:lnTo>
                    <a:pt x="88" y="39669"/>
                  </a:lnTo>
                  <a:lnTo>
                    <a:pt x="45" y="39757"/>
                  </a:lnTo>
                  <a:lnTo>
                    <a:pt x="1" y="39800"/>
                  </a:lnTo>
                  <a:lnTo>
                    <a:pt x="1" y="39844"/>
                  </a:lnTo>
                  <a:lnTo>
                    <a:pt x="1" y="39932"/>
                  </a:lnTo>
                  <a:lnTo>
                    <a:pt x="88" y="39976"/>
                  </a:lnTo>
                  <a:lnTo>
                    <a:pt x="176" y="40020"/>
                  </a:lnTo>
                  <a:lnTo>
                    <a:pt x="264" y="39976"/>
                  </a:lnTo>
                  <a:lnTo>
                    <a:pt x="3818" y="37870"/>
                  </a:lnTo>
                  <a:lnTo>
                    <a:pt x="7899" y="35456"/>
                  </a:lnTo>
                  <a:lnTo>
                    <a:pt x="11980" y="32955"/>
                  </a:lnTo>
                  <a:lnTo>
                    <a:pt x="13560" y="32077"/>
                  </a:lnTo>
                  <a:lnTo>
                    <a:pt x="17816" y="29445"/>
                  </a:lnTo>
                  <a:lnTo>
                    <a:pt x="20142" y="27953"/>
                  </a:lnTo>
                  <a:lnTo>
                    <a:pt x="21985" y="26680"/>
                  </a:lnTo>
                  <a:lnTo>
                    <a:pt x="24091" y="24969"/>
                  </a:lnTo>
                  <a:lnTo>
                    <a:pt x="26329" y="22819"/>
                  </a:lnTo>
                  <a:lnTo>
                    <a:pt x="28216" y="21064"/>
                  </a:lnTo>
                  <a:lnTo>
                    <a:pt x="30585" y="17904"/>
                  </a:lnTo>
                  <a:lnTo>
                    <a:pt x="32209" y="15578"/>
                  </a:lnTo>
                  <a:lnTo>
                    <a:pt x="33657" y="13121"/>
                  </a:lnTo>
                  <a:lnTo>
                    <a:pt x="34886" y="11015"/>
                  </a:lnTo>
                  <a:lnTo>
                    <a:pt x="37080" y="7066"/>
                  </a:lnTo>
                  <a:lnTo>
                    <a:pt x="38089" y="5135"/>
                  </a:lnTo>
                  <a:lnTo>
                    <a:pt x="38089" y="5091"/>
                  </a:lnTo>
                  <a:lnTo>
                    <a:pt x="38879" y="2809"/>
                  </a:lnTo>
                  <a:lnTo>
                    <a:pt x="39800" y="264"/>
                  </a:lnTo>
                  <a:lnTo>
                    <a:pt x="39800" y="176"/>
                  </a:lnTo>
                  <a:lnTo>
                    <a:pt x="39756" y="133"/>
                  </a:lnTo>
                  <a:lnTo>
                    <a:pt x="39713" y="45"/>
                  </a:lnTo>
                  <a:lnTo>
                    <a:pt x="39669" y="45"/>
                  </a:lnTo>
                  <a:lnTo>
                    <a:pt x="3958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9" name="Google Shape;3249;p126"/>
            <p:cNvSpPr/>
            <p:nvPr/>
          </p:nvSpPr>
          <p:spPr>
            <a:xfrm>
              <a:off x="5493900" y="1863050"/>
              <a:ext cx="967600" cy="891900"/>
            </a:xfrm>
            <a:custGeom>
              <a:avLst/>
              <a:gdLst/>
              <a:ahLst/>
              <a:cxnLst/>
              <a:rect l="l" t="t" r="r" b="b"/>
              <a:pathLst>
                <a:path w="38704" h="35676" extrusionOk="0">
                  <a:moveTo>
                    <a:pt x="38484" y="0"/>
                  </a:moveTo>
                  <a:lnTo>
                    <a:pt x="38396" y="44"/>
                  </a:lnTo>
                  <a:lnTo>
                    <a:pt x="38352" y="88"/>
                  </a:lnTo>
                  <a:lnTo>
                    <a:pt x="37562" y="2107"/>
                  </a:lnTo>
                  <a:lnTo>
                    <a:pt x="36334" y="4345"/>
                  </a:lnTo>
                  <a:lnTo>
                    <a:pt x="34930" y="6934"/>
                  </a:lnTo>
                  <a:lnTo>
                    <a:pt x="33789" y="8820"/>
                  </a:lnTo>
                  <a:lnTo>
                    <a:pt x="32648" y="10707"/>
                  </a:lnTo>
                  <a:lnTo>
                    <a:pt x="31244" y="12770"/>
                  </a:lnTo>
                  <a:lnTo>
                    <a:pt x="29708" y="14700"/>
                  </a:lnTo>
                  <a:lnTo>
                    <a:pt x="28172" y="16499"/>
                  </a:lnTo>
                  <a:lnTo>
                    <a:pt x="27207" y="17553"/>
                  </a:lnTo>
                  <a:lnTo>
                    <a:pt x="26241" y="18562"/>
                  </a:lnTo>
                  <a:lnTo>
                    <a:pt x="25188" y="19527"/>
                  </a:lnTo>
                  <a:lnTo>
                    <a:pt x="24135" y="20449"/>
                  </a:lnTo>
                  <a:lnTo>
                    <a:pt x="23082" y="21370"/>
                  </a:lnTo>
                  <a:lnTo>
                    <a:pt x="21941" y="22248"/>
                  </a:lnTo>
                  <a:lnTo>
                    <a:pt x="20800" y="23038"/>
                  </a:lnTo>
                  <a:lnTo>
                    <a:pt x="19659" y="23871"/>
                  </a:lnTo>
                  <a:lnTo>
                    <a:pt x="18474" y="24661"/>
                  </a:lnTo>
                  <a:lnTo>
                    <a:pt x="17290" y="25407"/>
                  </a:lnTo>
                  <a:lnTo>
                    <a:pt x="14876" y="26855"/>
                  </a:lnTo>
                  <a:lnTo>
                    <a:pt x="12463" y="28259"/>
                  </a:lnTo>
                  <a:lnTo>
                    <a:pt x="10005" y="29620"/>
                  </a:lnTo>
                  <a:lnTo>
                    <a:pt x="7680" y="30936"/>
                  </a:lnTo>
                  <a:lnTo>
                    <a:pt x="5354" y="32296"/>
                  </a:lnTo>
                  <a:lnTo>
                    <a:pt x="3028" y="33613"/>
                  </a:lnTo>
                  <a:lnTo>
                    <a:pt x="88" y="35324"/>
                  </a:lnTo>
                  <a:lnTo>
                    <a:pt x="44" y="35368"/>
                  </a:lnTo>
                  <a:lnTo>
                    <a:pt x="1" y="35456"/>
                  </a:lnTo>
                  <a:lnTo>
                    <a:pt x="1" y="35500"/>
                  </a:lnTo>
                  <a:lnTo>
                    <a:pt x="44" y="35587"/>
                  </a:lnTo>
                  <a:lnTo>
                    <a:pt x="88" y="35631"/>
                  </a:lnTo>
                  <a:lnTo>
                    <a:pt x="176" y="35675"/>
                  </a:lnTo>
                  <a:lnTo>
                    <a:pt x="264" y="35631"/>
                  </a:lnTo>
                  <a:lnTo>
                    <a:pt x="3204" y="33920"/>
                  </a:lnTo>
                  <a:lnTo>
                    <a:pt x="5530" y="32604"/>
                  </a:lnTo>
                  <a:lnTo>
                    <a:pt x="7855" y="31243"/>
                  </a:lnTo>
                  <a:lnTo>
                    <a:pt x="10181" y="29927"/>
                  </a:lnTo>
                  <a:lnTo>
                    <a:pt x="12638" y="28567"/>
                  </a:lnTo>
                  <a:lnTo>
                    <a:pt x="15096" y="27162"/>
                  </a:lnTo>
                  <a:lnTo>
                    <a:pt x="17509" y="25670"/>
                  </a:lnTo>
                  <a:lnTo>
                    <a:pt x="18694" y="24925"/>
                  </a:lnTo>
                  <a:lnTo>
                    <a:pt x="19878" y="24135"/>
                  </a:lnTo>
                  <a:lnTo>
                    <a:pt x="21019" y="23345"/>
                  </a:lnTo>
                  <a:lnTo>
                    <a:pt x="22160" y="22511"/>
                  </a:lnTo>
                  <a:lnTo>
                    <a:pt x="23301" y="21633"/>
                  </a:lnTo>
                  <a:lnTo>
                    <a:pt x="24398" y="20712"/>
                  </a:lnTo>
                  <a:lnTo>
                    <a:pt x="25451" y="19791"/>
                  </a:lnTo>
                  <a:lnTo>
                    <a:pt x="26461" y="18825"/>
                  </a:lnTo>
                  <a:lnTo>
                    <a:pt x="27470" y="17772"/>
                  </a:lnTo>
                  <a:lnTo>
                    <a:pt x="28435" y="16719"/>
                  </a:lnTo>
                  <a:lnTo>
                    <a:pt x="30015" y="14920"/>
                  </a:lnTo>
                  <a:lnTo>
                    <a:pt x="31551" y="12945"/>
                  </a:lnTo>
                  <a:lnTo>
                    <a:pt x="32955" y="10883"/>
                  </a:lnTo>
                  <a:lnTo>
                    <a:pt x="34096" y="8996"/>
                  </a:lnTo>
                  <a:lnTo>
                    <a:pt x="35237" y="7109"/>
                  </a:lnTo>
                  <a:lnTo>
                    <a:pt x="36641" y="4520"/>
                  </a:lnTo>
                  <a:lnTo>
                    <a:pt x="37870" y="2238"/>
                  </a:lnTo>
                  <a:lnTo>
                    <a:pt x="38703" y="220"/>
                  </a:lnTo>
                  <a:lnTo>
                    <a:pt x="38703" y="132"/>
                  </a:lnTo>
                  <a:lnTo>
                    <a:pt x="38703" y="88"/>
                  </a:lnTo>
                  <a:lnTo>
                    <a:pt x="38659" y="44"/>
                  </a:lnTo>
                  <a:lnTo>
                    <a:pt x="3861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0" name="Google Shape;3250;p126"/>
            <p:cNvSpPr/>
            <p:nvPr/>
          </p:nvSpPr>
          <p:spPr>
            <a:xfrm>
              <a:off x="5469775" y="1897050"/>
              <a:ext cx="943450" cy="837050"/>
            </a:xfrm>
            <a:custGeom>
              <a:avLst/>
              <a:gdLst/>
              <a:ahLst/>
              <a:cxnLst/>
              <a:rect l="l" t="t" r="r" b="b"/>
              <a:pathLst>
                <a:path w="37738" h="33482" extrusionOk="0">
                  <a:moveTo>
                    <a:pt x="37518" y="1"/>
                  </a:moveTo>
                  <a:lnTo>
                    <a:pt x="37430" y="45"/>
                  </a:lnTo>
                  <a:lnTo>
                    <a:pt x="37386" y="89"/>
                  </a:lnTo>
                  <a:lnTo>
                    <a:pt x="36114" y="2502"/>
                  </a:lnTo>
                  <a:lnTo>
                    <a:pt x="34841" y="4915"/>
                  </a:lnTo>
                  <a:lnTo>
                    <a:pt x="33569" y="7066"/>
                  </a:lnTo>
                  <a:lnTo>
                    <a:pt x="32472" y="8908"/>
                  </a:lnTo>
                  <a:lnTo>
                    <a:pt x="31155" y="10751"/>
                  </a:lnTo>
                  <a:lnTo>
                    <a:pt x="29751" y="12551"/>
                  </a:lnTo>
                  <a:lnTo>
                    <a:pt x="27601" y="14964"/>
                  </a:lnTo>
                  <a:lnTo>
                    <a:pt x="26504" y="16105"/>
                  </a:lnTo>
                  <a:lnTo>
                    <a:pt x="25363" y="17202"/>
                  </a:lnTo>
                  <a:lnTo>
                    <a:pt x="24178" y="18255"/>
                  </a:lnTo>
                  <a:lnTo>
                    <a:pt x="22950" y="19264"/>
                  </a:lnTo>
                  <a:lnTo>
                    <a:pt x="21721" y="20230"/>
                  </a:lnTo>
                  <a:lnTo>
                    <a:pt x="20449" y="21195"/>
                  </a:lnTo>
                  <a:lnTo>
                    <a:pt x="19176" y="22073"/>
                  </a:lnTo>
                  <a:lnTo>
                    <a:pt x="17860" y="22994"/>
                  </a:lnTo>
                  <a:lnTo>
                    <a:pt x="16499" y="23828"/>
                  </a:lnTo>
                  <a:lnTo>
                    <a:pt x="15139" y="24662"/>
                  </a:lnTo>
                  <a:lnTo>
                    <a:pt x="12418" y="26285"/>
                  </a:lnTo>
                  <a:lnTo>
                    <a:pt x="9654" y="27821"/>
                  </a:lnTo>
                  <a:lnTo>
                    <a:pt x="6889" y="29313"/>
                  </a:lnTo>
                  <a:lnTo>
                    <a:pt x="5222" y="30278"/>
                  </a:lnTo>
                  <a:lnTo>
                    <a:pt x="2852" y="31463"/>
                  </a:lnTo>
                  <a:lnTo>
                    <a:pt x="88" y="33130"/>
                  </a:lnTo>
                  <a:lnTo>
                    <a:pt x="44" y="33174"/>
                  </a:lnTo>
                  <a:lnTo>
                    <a:pt x="0" y="33262"/>
                  </a:lnTo>
                  <a:lnTo>
                    <a:pt x="0" y="33306"/>
                  </a:lnTo>
                  <a:lnTo>
                    <a:pt x="44" y="33394"/>
                  </a:lnTo>
                  <a:lnTo>
                    <a:pt x="88" y="33438"/>
                  </a:lnTo>
                  <a:lnTo>
                    <a:pt x="176" y="33481"/>
                  </a:lnTo>
                  <a:lnTo>
                    <a:pt x="264" y="33438"/>
                  </a:lnTo>
                  <a:lnTo>
                    <a:pt x="3028" y="31770"/>
                  </a:lnTo>
                  <a:lnTo>
                    <a:pt x="5354" y="30585"/>
                  </a:lnTo>
                  <a:lnTo>
                    <a:pt x="7065" y="29620"/>
                  </a:lnTo>
                  <a:lnTo>
                    <a:pt x="9829" y="28128"/>
                  </a:lnTo>
                  <a:lnTo>
                    <a:pt x="12594" y="26548"/>
                  </a:lnTo>
                  <a:lnTo>
                    <a:pt x="15358" y="24969"/>
                  </a:lnTo>
                  <a:lnTo>
                    <a:pt x="16719" y="24135"/>
                  </a:lnTo>
                  <a:lnTo>
                    <a:pt x="18035" y="23257"/>
                  </a:lnTo>
                  <a:lnTo>
                    <a:pt x="19352" y="22380"/>
                  </a:lnTo>
                  <a:lnTo>
                    <a:pt x="20668" y="21458"/>
                  </a:lnTo>
                  <a:lnTo>
                    <a:pt x="21941" y="20493"/>
                  </a:lnTo>
                  <a:lnTo>
                    <a:pt x="23213" y="19528"/>
                  </a:lnTo>
                  <a:lnTo>
                    <a:pt x="24398" y="18518"/>
                  </a:lnTo>
                  <a:lnTo>
                    <a:pt x="25583" y="17465"/>
                  </a:lnTo>
                  <a:lnTo>
                    <a:pt x="26767" y="16324"/>
                  </a:lnTo>
                  <a:lnTo>
                    <a:pt x="27864" y="15183"/>
                  </a:lnTo>
                  <a:lnTo>
                    <a:pt x="30015" y="12814"/>
                  </a:lnTo>
                  <a:lnTo>
                    <a:pt x="31463" y="10971"/>
                  </a:lnTo>
                  <a:lnTo>
                    <a:pt x="32779" y="9084"/>
                  </a:lnTo>
                  <a:lnTo>
                    <a:pt x="33876" y="7241"/>
                  </a:lnTo>
                  <a:lnTo>
                    <a:pt x="35149" y="5091"/>
                  </a:lnTo>
                  <a:lnTo>
                    <a:pt x="36465" y="2677"/>
                  </a:lnTo>
                  <a:lnTo>
                    <a:pt x="37694" y="264"/>
                  </a:lnTo>
                  <a:lnTo>
                    <a:pt x="37738" y="220"/>
                  </a:lnTo>
                  <a:lnTo>
                    <a:pt x="37738" y="132"/>
                  </a:lnTo>
                  <a:lnTo>
                    <a:pt x="37694" y="89"/>
                  </a:lnTo>
                  <a:lnTo>
                    <a:pt x="37650" y="45"/>
                  </a:lnTo>
                  <a:lnTo>
                    <a:pt x="3756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1" name="Google Shape;3251;p126"/>
            <p:cNvSpPr/>
            <p:nvPr/>
          </p:nvSpPr>
          <p:spPr>
            <a:xfrm>
              <a:off x="5446725" y="1902550"/>
              <a:ext cx="929200" cy="809600"/>
            </a:xfrm>
            <a:custGeom>
              <a:avLst/>
              <a:gdLst/>
              <a:ahLst/>
              <a:cxnLst/>
              <a:rect l="l" t="t" r="r" b="b"/>
              <a:pathLst>
                <a:path w="37168" h="32384" extrusionOk="0">
                  <a:moveTo>
                    <a:pt x="36860" y="0"/>
                  </a:moveTo>
                  <a:lnTo>
                    <a:pt x="36817" y="88"/>
                  </a:lnTo>
                  <a:lnTo>
                    <a:pt x="36202" y="1229"/>
                  </a:lnTo>
                  <a:lnTo>
                    <a:pt x="35237" y="3028"/>
                  </a:lnTo>
                  <a:lnTo>
                    <a:pt x="34271" y="4783"/>
                  </a:lnTo>
                  <a:lnTo>
                    <a:pt x="33306" y="6451"/>
                  </a:lnTo>
                  <a:lnTo>
                    <a:pt x="32297" y="8118"/>
                  </a:lnTo>
                  <a:lnTo>
                    <a:pt x="31156" y="9742"/>
                  </a:lnTo>
                  <a:lnTo>
                    <a:pt x="30585" y="10531"/>
                  </a:lnTo>
                  <a:lnTo>
                    <a:pt x="29971" y="11321"/>
                  </a:lnTo>
                  <a:lnTo>
                    <a:pt x="29313" y="12111"/>
                  </a:lnTo>
                  <a:lnTo>
                    <a:pt x="28655" y="12901"/>
                  </a:lnTo>
                  <a:lnTo>
                    <a:pt x="27909" y="13691"/>
                  </a:lnTo>
                  <a:lnTo>
                    <a:pt x="27163" y="14437"/>
                  </a:lnTo>
                  <a:lnTo>
                    <a:pt x="25232" y="16280"/>
                  </a:lnTo>
                  <a:lnTo>
                    <a:pt x="23257" y="17947"/>
                  </a:lnTo>
                  <a:lnTo>
                    <a:pt x="21283" y="19395"/>
                  </a:lnTo>
                  <a:lnTo>
                    <a:pt x="19089" y="21194"/>
                  </a:lnTo>
                  <a:lnTo>
                    <a:pt x="16588" y="22906"/>
                  </a:lnTo>
                  <a:lnTo>
                    <a:pt x="12112" y="25495"/>
                  </a:lnTo>
                  <a:lnTo>
                    <a:pt x="9303" y="27030"/>
                  </a:lnTo>
                  <a:lnTo>
                    <a:pt x="7241" y="28171"/>
                  </a:lnTo>
                  <a:lnTo>
                    <a:pt x="3292" y="30146"/>
                  </a:lnTo>
                  <a:lnTo>
                    <a:pt x="89" y="32033"/>
                  </a:lnTo>
                  <a:lnTo>
                    <a:pt x="45" y="32077"/>
                  </a:lnTo>
                  <a:lnTo>
                    <a:pt x="1" y="32164"/>
                  </a:lnTo>
                  <a:lnTo>
                    <a:pt x="1" y="32208"/>
                  </a:lnTo>
                  <a:lnTo>
                    <a:pt x="1" y="32296"/>
                  </a:lnTo>
                  <a:lnTo>
                    <a:pt x="89" y="32340"/>
                  </a:lnTo>
                  <a:lnTo>
                    <a:pt x="176" y="32384"/>
                  </a:lnTo>
                  <a:lnTo>
                    <a:pt x="264" y="32340"/>
                  </a:lnTo>
                  <a:lnTo>
                    <a:pt x="3467" y="30453"/>
                  </a:lnTo>
                  <a:lnTo>
                    <a:pt x="7417" y="28479"/>
                  </a:lnTo>
                  <a:lnTo>
                    <a:pt x="9479" y="27338"/>
                  </a:lnTo>
                  <a:lnTo>
                    <a:pt x="12287" y="25802"/>
                  </a:lnTo>
                  <a:lnTo>
                    <a:pt x="16763" y="23169"/>
                  </a:lnTo>
                  <a:lnTo>
                    <a:pt x="19308" y="21458"/>
                  </a:lnTo>
                  <a:lnTo>
                    <a:pt x="21502" y="19659"/>
                  </a:lnTo>
                  <a:lnTo>
                    <a:pt x="23477" y="18211"/>
                  </a:lnTo>
                  <a:lnTo>
                    <a:pt x="25451" y="16543"/>
                  </a:lnTo>
                  <a:lnTo>
                    <a:pt x="27382" y="14700"/>
                  </a:lnTo>
                  <a:lnTo>
                    <a:pt x="28172" y="13910"/>
                  </a:lnTo>
                  <a:lnTo>
                    <a:pt x="28918" y="13120"/>
                  </a:lnTo>
                  <a:lnTo>
                    <a:pt x="29576" y="12331"/>
                  </a:lnTo>
                  <a:lnTo>
                    <a:pt x="30234" y="11541"/>
                  </a:lnTo>
                  <a:lnTo>
                    <a:pt x="30849" y="10751"/>
                  </a:lnTo>
                  <a:lnTo>
                    <a:pt x="31463" y="9917"/>
                  </a:lnTo>
                  <a:lnTo>
                    <a:pt x="32560" y="8294"/>
                  </a:lnTo>
                  <a:lnTo>
                    <a:pt x="33613" y="6626"/>
                  </a:lnTo>
                  <a:lnTo>
                    <a:pt x="34579" y="4959"/>
                  </a:lnTo>
                  <a:lnTo>
                    <a:pt x="35544" y="3203"/>
                  </a:lnTo>
                  <a:lnTo>
                    <a:pt x="36509" y="1404"/>
                  </a:lnTo>
                  <a:lnTo>
                    <a:pt x="37124" y="220"/>
                  </a:lnTo>
                  <a:lnTo>
                    <a:pt x="37168" y="176"/>
                  </a:lnTo>
                  <a:lnTo>
                    <a:pt x="37168" y="88"/>
                  </a:lnTo>
                  <a:lnTo>
                    <a:pt x="37124" y="44"/>
                  </a:lnTo>
                  <a:lnTo>
                    <a:pt x="3708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2" name="Google Shape;3252;p126"/>
            <p:cNvSpPr/>
            <p:nvPr/>
          </p:nvSpPr>
          <p:spPr>
            <a:xfrm>
              <a:off x="5422600" y="1929975"/>
              <a:ext cx="900675" cy="760250"/>
            </a:xfrm>
            <a:custGeom>
              <a:avLst/>
              <a:gdLst/>
              <a:ahLst/>
              <a:cxnLst/>
              <a:rect l="l" t="t" r="r" b="b"/>
              <a:pathLst>
                <a:path w="36027" h="30410" extrusionOk="0">
                  <a:moveTo>
                    <a:pt x="35807" y="0"/>
                  </a:moveTo>
                  <a:lnTo>
                    <a:pt x="35763" y="44"/>
                  </a:lnTo>
                  <a:lnTo>
                    <a:pt x="35719" y="88"/>
                  </a:lnTo>
                  <a:lnTo>
                    <a:pt x="34315" y="2677"/>
                  </a:lnTo>
                  <a:lnTo>
                    <a:pt x="33350" y="4476"/>
                  </a:lnTo>
                  <a:lnTo>
                    <a:pt x="32340" y="6187"/>
                  </a:lnTo>
                  <a:lnTo>
                    <a:pt x="31814" y="7021"/>
                  </a:lnTo>
                  <a:lnTo>
                    <a:pt x="31243" y="7855"/>
                  </a:lnTo>
                  <a:lnTo>
                    <a:pt x="30673" y="8645"/>
                  </a:lnTo>
                  <a:lnTo>
                    <a:pt x="30059" y="9391"/>
                  </a:lnTo>
                  <a:lnTo>
                    <a:pt x="29400" y="10180"/>
                  </a:lnTo>
                  <a:lnTo>
                    <a:pt x="28786" y="10926"/>
                  </a:lnTo>
                  <a:lnTo>
                    <a:pt x="28084" y="11672"/>
                  </a:lnTo>
                  <a:lnTo>
                    <a:pt x="27382" y="12374"/>
                  </a:lnTo>
                  <a:lnTo>
                    <a:pt x="25890" y="13779"/>
                  </a:lnTo>
                  <a:lnTo>
                    <a:pt x="24310" y="15183"/>
                  </a:lnTo>
                  <a:lnTo>
                    <a:pt x="22643" y="16411"/>
                  </a:lnTo>
                  <a:lnTo>
                    <a:pt x="20975" y="17772"/>
                  </a:lnTo>
                  <a:lnTo>
                    <a:pt x="20361" y="18342"/>
                  </a:lnTo>
                  <a:lnTo>
                    <a:pt x="19703" y="18913"/>
                  </a:lnTo>
                  <a:lnTo>
                    <a:pt x="19045" y="19439"/>
                  </a:lnTo>
                  <a:lnTo>
                    <a:pt x="18342" y="19966"/>
                  </a:lnTo>
                  <a:lnTo>
                    <a:pt x="16851" y="20975"/>
                  </a:lnTo>
                  <a:lnTo>
                    <a:pt x="15271" y="21940"/>
                  </a:lnTo>
                  <a:lnTo>
                    <a:pt x="13647" y="22906"/>
                  </a:lnTo>
                  <a:lnTo>
                    <a:pt x="12024" y="23783"/>
                  </a:lnTo>
                  <a:lnTo>
                    <a:pt x="8820" y="25495"/>
                  </a:lnTo>
                  <a:lnTo>
                    <a:pt x="7241" y="26328"/>
                  </a:lnTo>
                  <a:lnTo>
                    <a:pt x="3379" y="28171"/>
                  </a:lnTo>
                  <a:lnTo>
                    <a:pt x="88" y="30058"/>
                  </a:lnTo>
                  <a:lnTo>
                    <a:pt x="44" y="30102"/>
                  </a:lnTo>
                  <a:lnTo>
                    <a:pt x="0" y="30190"/>
                  </a:lnTo>
                  <a:lnTo>
                    <a:pt x="0" y="30234"/>
                  </a:lnTo>
                  <a:lnTo>
                    <a:pt x="44" y="30321"/>
                  </a:lnTo>
                  <a:lnTo>
                    <a:pt x="88" y="30365"/>
                  </a:lnTo>
                  <a:lnTo>
                    <a:pt x="176" y="30409"/>
                  </a:lnTo>
                  <a:lnTo>
                    <a:pt x="264" y="30365"/>
                  </a:lnTo>
                  <a:lnTo>
                    <a:pt x="3555" y="28479"/>
                  </a:lnTo>
                  <a:lnTo>
                    <a:pt x="7372" y="26636"/>
                  </a:lnTo>
                  <a:lnTo>
                    <a:pt x="8952" y="25802"/>
                  </a:lnTo>
                  <a:lnTo>
                    <a:pt x="12199" y="24090"/>
                  </a:lnTo>
                  <a:lnTo>
                    <a:pt x="13867" y="23213"/>
                  </a:lnTo>
                  <a:lnTo>
                    <a:pt x="15490" y="22248"/>
                  </a:lnTo>
                  <a:lnTo>
                    <a:pt x="17026" y="21282"/>
                  </a:lnTo>
                  <a:lnTo>
                    <a:pt x="18562" y="20229"/>
                  </a:lnTo>
                  <a:lnTo>
                    <a:pt x="19264" y="19702"/>
                  </a:lnTo>
                  <a:lnTo>
                    <a:pt x="19922" y="19176"/>
                  </a:lnTo>
                  <a:lnTo>
                    <a:pt x="20580" y="18605"/>
                  </a:lnTo>
                  <a:lnTo>
                    <a:pt x="21239" y="18035"/>
                  </a:lnTo>
                  <a:lnTo>
                    <a:pt x="22862" y="16675"/>
                  </a:lnTo>
                  <a:lnTo>
                    <a:pt x="24530" y="15446"/>
                  </a:lnTo>
                  <a:lnTo>
                    <a:pt x="26153" y="14042"/>
                  </a:lnTo>
                  <a:lnTo>
                    <a:pt x="27645" y="12638"/>
                  </a:lnTo>
                  <a:lnTo>
                    <a:pt x="28347" y="11892"/>
                  </a:lnTo>
                  <a:lnTo>
                    <a:pt x="29049" y="11146"/>
                  </a:lnTo>
                  <a:lnTo>
                    <a:pt x="29708" y="10400"/>
                  </a:lnTo>
                  <a:lnTo>
                    <a:pt x="30322" y="9610"/>
                  </a:lnTo>
                  <a:lnTo>
                    <a:pt x="30936" y="8864"/>
                  </a:lnTo>
                  <a:lnTo>
                    <a:pt x="31507" y="8030"/>
                  </a:lnTo>
                  <a:lnTo>
                    <a:pt x="32077" y="7240"/>
                  </a:lnTo>
                  <a:lnTo>
                    <a:pt x="32647" y="6407"/>
                  </a:lnTo>
                  <a:lnTo>
                    <a:pt x="33174" y="5529"/>
                  </a:lnTo>
                  <a:lnTo>
                    <a:pt x="33657" y="4652"/>
                  </a:lnTo>
                  <a:lnTo>
                    <a:pt x="34666" y="2809"/>
                  </a:lnTo>
                  <a:lnTo>
                    <a:pt x="36026" y="263"/>
                  </a:lnTo>
                  <a:lnTo>
                    <a:pt x="36026" y="176"/>
                  </a:lnTo>
                  <a:lnTo>
                    <a:pt x="36026" y="132"/>
                  </a:lnTo>
                  <a:lnTo>
                    <a:pt x="35982" y="44"/>
                  </a:lnTo>
                  <a:lnTo>
                    <a:pt x="3593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3" name="Google Shape;3253;p126"/>
            <p:cNvSpPr/>
            <p:nvPr/>
          </p:nvSpPr>
          <p:spPr>
            <a:xfrm>
              <a:off x="5375425" y="2000175"/>
              <a:ext cx="840325" cy="647250"/>
            </a:xfrm>
            <a:custGeom>
              <a:avLst/>
              <a:gdLst/>
              <a:ahLst/>
              <a:cxnLst/>
              <a:rect l="l" t="t" r="r" b="b"/>
              <a:pathLst>
                <a:path w="33613" h="25890" extrusionOk="0">
                  <a:moveTo>
                    <a:pt x="33350" y="1"/>
                  </a:moveTo>
                  <a:lnTo>
                    <a:pt x="33306" y="88"/>
                  </a:lnTo>
                  <a:lnTo>
                    <a:pt x="31638" y="2897"/>
                  </a:lnTo>
                  <a:lnTo>
                    <a:pt x="30322" y="4783"/>
                  </a:lnTo>
                  <a:lnTo>
                    <a:pt x="28874" y="6495"/>
                  </a:lnTo>
                  <a:lnTo>
                    <a:pt x="26943" y="8426"/>
                  </a:lnTo>
                  <a:lnTo>
                    <a:pt x="25056" y="10049"/>
                  </a:lnTo>
                  <a:lnTo>
                    <a:pt x="22994" y="11673"/>
                  </a:lnTo>
                  <a:lnTo>
                    <a:pt x="20361" y="14042"/>
                  </a:lnTo>
                  <a:lnTo>
                    <a:pt x="18123" y="15929"/>
                  </a:lnTo>
                  <a:lnTo>
                    <a:pt x="16105" y="17289"/>
                  </a:lnTo>
                  <a:lnTo>
                    <a:pt x="14174" y="18430"/>
                  </a:lnTo>
                  <a:lnTo>
                    <a:pt x="12112" y="19571"/>
                  </a:lnTo>
                  <a:lnTo>
                    <a:pt x="7811" y="21677"/>
                  </a:lnTo>
                  <a:lnTo>
                    <a:pt x="5661" y="22555"/>
                  </a:lnTo>
                  <a:lnTo>
                    <a:pt x="3511" y="23608"/>
                  </a:lnTo>
                  <a:lnTo>
                    <a:pt x="88" y="25539"/>
                  </a:lnTo>
                  <a:lnTo>
                    <a:pt x="1" y="25583"/>
                  </a:lnTo>
                  <a:lnTo>
                    <a:pt x="1" y="25671"/>
                  </a:lnTo>
                  <a:lnTo>
                    <a:pt x="1" y="25714"/>
                  </a:lnTo>
                  <a:lnTo>
                    <a:pt x="1" y="25802"/>
                  </a:lnTo>
                  <a:lnTo>
                    <a:pt x="88" y="25846"/>
                  </a:lnTo>
                  <a:lnTo>
                    <a:pt x="176" y="25890"/>
                  </a:lnTo>
                  <a:lnTo>
                    <a:pt x="264" y="25846"/>
                  </a:lnTo>
                  <a:lnTo>
                    <a:pt x="3686" y="23915"/>
                  </a:lnTo>
                  <a:lnTo>
                    <a:pt x="5793" y="22862"/>
                  </a:lnTo>
                  <a:lnTo>
                    <a:pt x="7943" y="22028"/>
                  </a:lnTo>
                  <a:lnTo>
                    <a:pt x="12287" y="19878"/>
                  </a:lnTo>
                  <a:lnTo>
                    <a:pt x="14349" y="18737"/>
                  </a:lnTo>
                  <a:lnTo>
                    <a:pt x="16280" y="17553"/>
                  </a:lnTo>
                  <a:lnTo>
                    <a:pt x="18299" y="16236"/>
                  </a:lnTo>
                  <a:lnTo>
                    <a:pt x="18343" y="16236"/>
                  </a:lnTo>
                  <a:lnTo>
                    <a:pt x="20580" y="14306"/>
                  </a:lnTo>
                  <a:lnTo>
                    <a:pt x="23213" y="11936"/>
                  </a:lnTo>
                  <a:lnTo>
                    <a:pt x="25276" y="10312"/>
                  </a:lnTo>
                  <a:lnTo>
                    <a:pt x="27206" y="8689"/>
                  </a:lnTo>
                  <a:lnTo>
                    <a:pt x="29137" y="6714"/>
                  </a:lnTo>
                  <a:lnTo>
                    <a:pt x="30585" y="5003"/>
                  </a:lnTo>
                  <a:lnTo>
                    <a:pt x="31946" y="3072"/>
                  </a:lnTo>
                  <a:lnTo>
                    <a:pt x="33569" y="264"/>
                  </a:lnTo>
                  <a:lnTo>
                    <a:pt x="33613" y="176"/>
                  </a:lnTo>
                  <a:lnTo>
                    <a:pt x="33613" y="132"/>
                  </a:lnTo>
                  <a:lnTo>
                    <a:pt x="33569" y="44"/>
                  </a:lnTo>
                  <a:lnTo>
                    <a:pt x="3352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4" name="Google Shape;3254;p126"/>
            <p:cNvSpPr/>
            <p:nvPr/>
          </p:nvSpPr>
          <p:spPr>
            <a:xfrm>
              <a:off x="5351300" y="2536625"/>
              <a:ext cx="160175" cy="88875"/>
            </a:xfrm>
            <a:custGeom>
              <a:avLst/>
              <a:gdLst/>
              <a:ahLst/>
              <a:cxnLst/>
              <a:rect l="l" t="t" r="r" b="b"/>
              <a:pathLst>
                <a:path w="6407" h="3555" extrusionOk="0">
                  <a:moveTo>
                    <a:pt x="6231" y="0"/>
                  </a:moveTo>
                  <a:lnTo>
                    <a:pt x="6143" y="44"/>
                  </a:lnTo>
                  <a:lnTo>
                    <a:pt x="3554" y="1273"/>
                  </a:lnTo>
                  <a:lnTo>
                    <a:pt x="88" y="3247"/>
                  </a:lnTo>
                  <a:lnTo>
                    <a:pt x="44" y="3291"/>
                  </a:lnTo>
                  <a:lnTo>
                    <a:pt x="0" y="3335"/>
                  </a:lnTo>
                  <a:lnTo>
                    <a:pt x="0" y="3423"/>
                  </a:lnTo>
                  <a:lnTo>
                    <a:pt x="44" y="3467"/>
                  </a:lnTo>
                  <a:lnTo>
                    <a:pt x="88" y="3554"/>
                  </a:lnTo>
                  <a:lnTo>
                    <a:pt x="263" y="3554"/>
                  </a:lnTo>
                  <a:lnTo>
                    <a:pt x="3730" y="1580"/>
                  </a:lnTo>
                  <a:lnTo>
                    <a:pt x="6319" y="351"/>
                  </a:lnTo>
                  <a:lnTo>
                    <a:pt x="6363" y="307"/>
                  </a:lnTo>
                  <a:lnTo>
                    <a:pt x="6407" y="263"/>
                  </a:lnTo>
                  <a:lnTo>
                    <a:pt x="6407" y="176"/>
                  </a:lnTo>
                  <a:lnTo>
                    <a:pt x="6363" y="132"/>
                  </a:lnTo>
                  <a:lnTo>
                    <a:pt x="6363" y="44"/>
                  </a:lnTo>
                  <a:lnTo>
                    <a:pt x="6275" y="44"/>
                  </a:lnTo>
                  <a:lnTo>
                    <a:pt x="623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5" name="Google Shape;3255;p126"/>
            <p:cNvSpPr/>
            <p:nvPr/>
          </p:nvSpPr>
          <p:spPr>
            <a:xfrm>
              <a:off x="5904175" y="2181175"/>
              <a:ext cx="137150" cy="118500"/>
            </a:xfrm>
            <a:custGeom>
              <a:avLst/>
              <a:gdLst/>
              <a:ahLst/>
              <a:cxnLst/>
              <a:rect l="l" t="t" r="r" b="b"/>
              <a:pathLst>
                <a:path w="5486" h="4740" extrusionOk="0">
                  <a:moveTo>
                    <a:pt x="5267" y="1"/>
                  </a:moveTo>
                  <a:lnTo>
                    <a:pt x="5223" y="45"/>
                  </a:lnTo>
                  <a:lnTo>
                    <a:pt x="3555" y="1493"/>
                  </a:lnTo>
                  <a:lnTo>
                    <a:pt x="89" y="4433"/>
                  </a:lnTo>
                  <a:lnTo>
                    <a:pt x="45" y="4477"/>
                  </a:lnTo>
                  <a:lnTo>
                    <a:pt x="1" y="4564"/>
                  </a:lnTo>
                  <a:lnTo>
                    <a:pt x="1" y="4608"/>
                  </a:lnTo>
                  <a:lnTo>
                    <a:pt x="45" y="4696"/>
                  </a:lnTo>
                  <a:lnTo>
                    <a:pt x="89" y="4740"/>
                  </a:lnTo>
                  <a:lnTo>
                    <a:pt x="176" y="4740"/>
                  </a:lnTo>
                  <a:lnTo>
                    <a:pt x="308" y="4696"/>
                  </a:lnTo>
                  <a:lnTo>
                    <a:pt x="3775" y="1756"/>
                  </a:lnTo>
                  <a:lnTo>
                    <a:pt x="5442" y="308"/>
                  </a:lnTo>
                  <a:lnTo>
                    <a:pt x="5486" y="264"/>
                  </a:lnTo>
                  <a:lnTo>
                    <a:pt x="5486" y="220"/>
                  </a:lnTo>
                  <a:lnTo>
                    <a:pt x="5486" y="132"/>
                  </a:lnTo>
                  <a:lnTo>
                    <a:pt x="5442" y="89"/>
                  </a:lnTo>
                  <a:lnTo>
                    <a:pt x="5398" y="45"/>
                  </a:lnTo>
                  <a:lnTo>
                    <a:pt x="535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6" name="Google Shape;3256;p126"/>
            <p:cNvSpPr/>
            <p:nvPr/>
          </p:nvSpPr>
          <p:spPr>
            <a:xfrm>
              <a:off x="5889925" y="2072575"/>
              <a:ext cx="210650" cy="199675"/>
            </a:xfrm>
            <a:custGeom>
              <a:avLst/>
              <a:gdLst/>
              <a:ahLst/>
              <a:cxnLst/>
              <a:rect l="l" t="t" r="r" b="b"/>
              <a:pathLst>
                <a:path w="8426" h="7987" extrusionOk="0">
                  <a:moveTo>
                    <a:pt x="8162" y="1"/>
                  </a:moveTo>
                  <a:lnTo>
                    <a:pt x="8118" y="45"/>
                  </a:lnTo>
                  <a:lnTo>
                    <a:pt x="6670" y="1800"/>
                  </a:lnTo>
                  <a:lnTo>
                    <a:pt x="4871" y="3599"/>
                  </a:lnTo>
                  <a:lnTo>
                    <a:pt x="3379" y="4784"/>
                  </a:lnTo>
                  <a:lnTo>
                    <a:pt x="1712" y="6232"/>
                  </a:lnTo>
                  <a:lnTo>
                    <a:pt x="44" y="7680"/>
                  </a:lnTo>
                  <a:lnTo>
                    <a:pt x="0" y="7724"/>
                  </a:lnTo>
                  <a:lnTo>
                    <a:pt x="0" y="7811"/>
                  </a:lnTo>
                  <a:lnTo>
                    <a:pt x="0" y="7855"/>
                  </a:lnTo>
                  <a:lnTo>
                    <a:pt x="44" y="7943"/>
                  </a:lnTo>
                  <a:lnTo>
                    <a:pt x="88" y="7987"/>
                  </a:lnTo>
                  <a:lnTo>
                    <a:pt x="176" y="7987"/>
                  </a:lnTo>
                  <a:lnTo>
                    <a:pt x="308" y="7943"/>
                  </a:lnTo>
                  <a:lnTo>
                    <a:pt x="1931" y="6495"/>
                  </a:lnTo>
                  <a:lnTo>
                    <a:pt x="3599" y="5047"/>
                  </a:lnTo>
                  <a:lnTo>
                    <a:pt x="5091" y="3862"/>
                  </a:lnTo>
                  <a:lnTo>
                    <a:pt x="6934" y="2019"/>
                  </a:lnTo>
                  <a:lnTo>
                    <a:pt x="8382" y="264"/>
                  </a:lnTo>
                  <a:lnTo>
                    <a:pt x="8426" y="220"/>
                  </a:lnTo>
                  <a:lnTo>
                    <a:pt x="8426" y="132"/>
                  </a:lnTo>
                  <a:lnTo>
                    <a:pt x="8426" y="88"/>
                  </a:lnTo>
                  <a:lnTo>
                    <a:pt x="838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7" name="Google Shape;3257;p126"/>
            <p:cNvSpPr/>
            <p:nvPr/>
          </p:nvSpPr>
          <p:spPr>
            <a:xfrm>
              <a:off x="5303025" y="2516875"/>
              <a:ext cx="109725" cy="65825"/>
            </a:xfrm>
            <a:custGeom>
              <a:avLst/>
              <a:gdLst/>
              <a:ahLst/>
              <a:cxnLst/>
              <a:rect l="l" t="t" r="r" b="b"/>
              <a:pathLst>
                <a:path w="4389" h="2633" extrusionOk="0">
                  <a:moveTo>
                    <a:pt x="4213" y="0"/>
                  </a:moveTo>
                  <a:lnTo>
                    <a:pt x="4169" y="44"/>
                  </a:lnTo>
                  <a:lnTo>
                    <a:pt x="88" y="2282"/>
                  </a:lnTo>
                  <a:lnTo>
                    <a:pt x="44" y="2326"/>
                  </a:lnTo>
                  <a:lnTo>
                    <a:pt x="0" y="2414"/>
                  </a:lnTo>
                  <a:lnTo>
                    <a:pt x="0" y="2457"/>
                  </a:lnTo>
                  <a:lnTo>
                    <a:pt x="0" y="2545"/>
                  </a:lnTo>
                  <a:lnTo>
                    <a:pt x="88" y="2589"/>
                  </a:lnTo>
                  <a:lnTo>
                    <a:pt x="176" y="2633"/>
                  </a:lnTo>
                  <a:lnTo>
                    <a:pt x="264" y="2589"/>
                  </a:lnTo>
                  <a:lnTo>
                    <a:pt x="4301" y="351"/>
                  </a:lnTo>
                  <a:lnTo>
                    <a:pt x="4388" y="307"/>
                  </a:lnTo>
                  <a:lnTo>
                    <a:pt x="4388" y="263"/>
                  </a:lnTo>
                  <a:lnTo>
                    <a:pt x="4388" y="176"/>
                  </a:lnTo>
                  <a:lnTo>
                    <a:pt x="4388" y="132"/>
                  </a:lnTo>
                  <a:lnTo>
                    <a:pt x="4345" y="44"/>
                  </a:lnTo>
                  <a:lnTo>
                    <a:pt x="4301" y="44"/>
                  </a:lnTo>
                  <a:lnTo>
                    <a:pt x="421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8" name="Google Shape;3258;p126"/>
            <p:cNvSpPr/>
            <p:nvPr/>
          </p:nvSpPr>
          <p:spPr>
            <a:xfrm>
              <a:off x="6039125" y="1741275"/>
              <a:ext cx="930275" cy="1504025"/>
            </a:xfrm>
            <a:custGeom>
              <a:avLst/>
              <a:gdLst/>
              <a:ahLst/>
              <a:cxnLst/>
              <a:rect l="l" t="t" r="r" b="b"/>
              <a:pathLst>
                <a:path w="37211" h="60161" extrusionOk="0">
                  <a:moveTo>
                    <a:pt x="35149" y="1"/>
                  </a:moveTo>
                  <a:lnTo>
                    <a:pt x="35105" y="45"/>
                  </a:lnTo>
                  <a:lnTo>
                    <a:pt x="35017" y="89"/>
                  </a:lnTo>
                  <a:lnTo>
                    <a:pt x="34973" y="132"/>
                  </a:lnTo>
                  <a:lnTo>
                    <a:pt x="34973" y="176"/>
                  </a:lnTo>
                  <a:lnTo>
                    <a:pt x="34973" y="264"/>
                  </a:lnTo>
                  <a:lnTo>
                    <a:pt x="35017" y="308"/>
                  </a:lnTo>
                  <a:lnTo>
                    <a:pt x="36333" y="1756"/>
                  </a:lnTo>
                  <a:lnTo>
                    <a:pt x="36509" y="2195"/>
                  </a:lnTo>
                  <a:lnTo>
                    <a:pt x="36772" y="4433"/>
                  </a:lnTo>
                  <a:lnTo>
                    <a:pt x="36860" y="7329"/>
                  </a:lnTo>
                  <a:lnTo>
                    <a:pt x="36728" y="8557"/>
                  </a:lnTo>
                  <a:lnTo>
                    <a:pt x="35938" y="10400"/>
                  </a:lnTo>
                  <a:lnTo>
                    <a:pt x="34973" y="12770"/>
                  </a:lnTo>
                  <a:lnTo>
                    <a:pt x="33657" y="16588"/>
                  </a:lnTo>
                  <a:lnTo>
                    <a:pt x="32252" y="19133"/>
                  </a:lnTo>
                  <a:lnTo>
                    <a:pt x="30936" y="21590"/>
                  </a:lnTo>
                  <a:lnTo>
                    <a:pt x="29883" y="24091"/>
                  </a:lnTo>
                  <a:lnTo>
                    <a:pt x="27250" y="28742"/>
                  </a:lnTo>
                  <a:lnTo>
                    <a:pt x="27250" y="28830"/>
                  </a:lnTo>
                  <a:lnTo>
                    <a:pt x="27206" y="30585"/>
                  </a:lnTo>
                  <a:lnTo>
                    <a:pt x="27338" y="32253"/>
                  </a:lnTo>
                  <a:lnTo>
                    <a:pt x="28435" y="40239"/>
                  </a:lnTo>
                  <a:lnTo>
                    <a:pt x="28215" y="40590"/>
                  </a:lnTo>
                  <a:lnTo>
                    <a:pt x="27426" y="41204"/>
                  </a:lnTo>
                  <a:lnTo>
                    <a:pt x="25144" y="42565"/>
                  </a:lnTo>
                  <a:lnTo>
                    <a:pt x="22730" y="44232"/>
                  </a:lnTo>
                  <a:lnTo>
                    <a:pt x="20054" y="45856"/>
                  </a:lnTo>
                  <a:lnTo>
                    <a:pt x="20054" y="45900"/>
                  </a:lnTo>
                  <a:lnTo>
                    <a:pt x="16499" y="48708"/>
                  </a:lnTo>
                  <a:lnTo>
                    <a:pt x="14569" y="49761"/>
                  </a:lnTo>
                  <a:lnTo>
                    <a:pt x="14569" y="49805"/>
                  </a:lnTo>
                  <a:lnTo>
                    <a:pt x="12418" y="51867"/>
                  </a:lnTo>
                  <a:lnTo>
                    <a:pt x="11409" y="52569"/>
                  </a:lnTo>
                  <a:lnTo>
                    <a:pt x="8118" y="54281"/>
                  </a:lnTo>
                  <a:lnTo>
                    <a:pt x="6626" y="54939"/>
                  </a:lnTo>
                  <a:lnTo>
                    <a:pt x="6626" y="54983"/>
                  </a:lnTo>
                  <a:lnTo>
                    <a:pt x="5134" y="56036"/>
                  </a:lnTo>
                  <a:lnTo>
                    <a:pt x="3160" y="57484"/>
                  </a:lnTo>
                  <a:lnTo>
                    <a:pt x="88" y="59854"/>
                  </a:lnTo>
                  <a:lnTo>
                    <a:pt x="0" y="59897"/>
                  </a:lnTo>
                  <a:lnTo>
                    <a:pt x="0" y="59941"/>
                  </a:lnTo>
                  <a:lnTo>
                    <a:pt x="0" y="60029"/>
                  </a:lnTo>
                  <a:lnTo>
                    <a:pt x="44" y="60073"/>
                  </a:lnTo>
                  <a:lnTo>
                    <a:pt x="88" y="60117"/>
                  </a:lnTo>
                  <a:lnTo>
                    <a:pt x="176" y="60161"/>
                  </a:lnTo>
                  <a:lnTo>
                    <a:pt x="264" y="60117"/>
                  </a:lnTo>
                  <a:lnTo>
                    <a:pt x="3335" y="57791"/>
                  </a:lnTo>
                  <a:lnTo>
                    <a:pt x="5354" y="56299"/>
                  </a:lnTo>
                  <a:lnTo>
                    <a:pt x="6802" y="55246"/>
                  </a:lnTo>
                  <a:lnTo>
                    <a:pt x="8250" y="54588"/>
                  </a:lnTo>
                  <a:lnTo>
                    <a:pt x="11585" y="52877"/>
                  </a:lnTo>
                  <a:lnTo>
                    <a:pt x="11585" y="52833"/>
                  </a:lnTo>
                  <a:lnTo>
                    <a:pt x="12638" y="52174"/>
                  </a:lnTo>
                  <a:lnTo>
                    <a:pt x="12638" y="52131"/>
                  </a:lnTo>
                  <a:lnTo>
                    <a:pt x="14788" y="50068"/>
                  </a:lnTo>
                  <a:lnTo>
                    <a:pt x="16675" y="48971"/>
                  </a:lnTo>
                  <a:lnTo>
                    <a:pt x="16719" y="48971"/>
                  </a:lnTo>
                  <a:lnTo>
                    <a:pt x="20229" y="46163"/>
                  </a:lnTo>
                  <a:lnTo>
                    <a:pt x="22906" y="44539"/>
                  </a:lnTo>
                  <a:lnTo>
                    <a:pt x="25319" y="42872"/>
                  </a:lnTo>
                  <a:lnTo>
                    <a:pt x="27645" y="41512"/>
                  </a:lnTo>
                  <a:lnTo>
                    <a:pt x="27645" y="41468"/>
                  </a:lnTo>
                  <a:lnTo>
                    <a:pt x="28435" y="40853"/>
                  </a:lnTo>
                  <a:lnTo>
                    <a:pt x="28479" y="40809"/>
                  </a:lnTo>
                  <a:lnTo>
                    <a:pt x="28786" y="40415"/>
                  </a:lnTo>
                  <a:lnTo>
                    <a:pt x="28786" y="40283"/>
                  </a:lnTo>
                  <a:lnTo>
                    <a:pt x="27689" y="32209"/>
                  </a:lnTo>
                  <a:lnTo>
                    <a:pt x="27557" y="30585"/>
                  </a:lnTo>
                  <a:lnTo>
                    <a:pt x="27601" y="28874"/>
                  </a:lnTo>
                  <a:lnTo>
                    <a:pt x="30190" y="24223"/>
                  </a:lnTo>
                  <a:lnTo>
                    <a:pt x="31243" y="21722"/>
                  </a:lnTo>
                  <a:lnTo>
                    <a:pt x="32560" y="19308"/>
                  </a:lnTo>
                  <a:lnTo>
                    <a:pt x="33964" y="16763"/>
                  </a:lnTo>
                  <a:lnTo>
                    <a:pt x="33964" y="16719"/>
                  </a:lnTo>
                  <a:lnTo>
                    <a:pt x="35280" y="12902"/>
                  </a:lnTo>
                  <a:lnTo>
                    <a:pt x="36246" y="10532"/>
                  </a:lnTo>
                  <a:lnTo>
                    <a:pt x="37079" y="8645"/>
                  </a:lnTo>
                  <a:lnTo>
                    <a:pt x="37079" y="8601"/>
                  </a:lnTo>
                  <a:lnTo>
                    <a:pt x="37211" y="7373"/>
                  </a:lnTo>
                  <a:lnTo>
                    <a:pt x="37123" y="4389"/>
                  </a:lnTo>
                  <a:lnTo>
                    <a:pt x="36860" y="2107"/>
                  </a:lnTo>
                  <a:lnTo>
                    <a:pt x="36860" y="2063"/>
                  </a:lnTo>
                  <a:lnTo>
                    <a:pt x="36640" y="1580"/>
                  </a:lnTo>
                  <a:lnTo>
                    <a:pt x="36597" y="1537"/>
                  </a:lnTo>
                  <a:lnTo>
                    <a:pt x="35280" y="89"/>
                  </a:lnTo>
                  <a:lnTo>
                    <a:pt x="35236" y="45"/>
                  </a:lnTo>
                  <a:lnTo>
                    <a:pt x="3514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9" name="Google Shape;3259;p126"/>
            <p:cNvSpPr/>
            <p:nvPr/>
          </p:nvSpPr>
          <p:spPr>
            <a:xfrm>
              <a:off x="6067650" y="1763225"/>
              <a:ext cx="930275" cy="1507300"/>
            </a:xfrm>
            <a:custGeom>
              <a:avLst/>
              <a:gdLst/>
              <a:ahLst/>
              <a:cxnLst/>
              <a:rect l="l" t="t" r="r" b="b"/>
              <a:pathLst>
                <a:path w="37211" h="60292" extrusionOk="0">
                  <a:moveTo>
                    <a:pt x="35982" y="0"/>
                  </a:moveTo>
                  <a:lnTo>
                    <a:pt x="35938" y="44"/>
                  </a:lnTo>
                  <a:lnTo>
                    <a:pt x="35851" y="88"/>
                  </a:lnTo>
                  <a:lnTo>
                    <a:pt x="35807" y="132"/>
                  </a:lnTo>
                  <a:lnTo>
                    <a:pt x="35807" y="176"/>
                  </a:lnTo>
                  <a:lnTo>
                    <a:pt x="35851" y="264"/>
                  </a:lnTo>
                  <a:lnTo>
                    <a:pt x="35894" y="308"/>
                  </a:lnTo>
                  <a:lnTo>
                    <a:pt x="36772" y="1141"/>
                  </a:lnTo>
                  <a:lnTo>
                    <a:pt x="36772" y="2370"/>
                  </a:lnTo>
                  <a:lnTo>
                    <a:pt x="36860" y="5310"/>
                  </a:lnTo>
                  <a:lnTo>
                    <a:pt x="36860" y="7241"/>
                  </a:lnTo>
                  <a:lnTo>
                    <a:pt x="36860" y="7943"/>
                  </a:lnTo>
                  <a:lnTo>
                    <a:pt x="36772" y="8557"/>
                  </a:lnTo>
                  <a:lnTo>
                    <a:pt x="36597" y="9127"/>
                  </a:lnTo>
                  <a:lnTo>
                    <a:pt x="36377" y="9786"/>
                  </a:lnTo>
                  <a:lnTo>
                    <a:pt x="35587" y="11629"/>
                  </a:lnTo>
                  <a:lnTo>
                    <a:pt x="34578" y="13823"/>
                  </a:lnTo>
                  <a:lnTo>
                    <a:pt x="33481" y="16631"/>
                  </a:lnTo>
                  <a:lnTo>
                    <a:pt x="32033" y="19001"/>
                  </a:lnTo>
                  <a:lnTo>
                    <a:pt x="30717" y="21414"/>
                  </a:lnTo>
                  <a:lnTo>
                    <a:pt x="29927" y="23652"/>
                  </a:lnTo>
                  <a:lnTo>
                    <a:pt x="29927" y="23740"/>
                  </a:lnTo>
                  <a:lnTo>
                    <a:pt x="30190" y="24924"/>
                  </a:lnTo>
                  <a:lnTo>
                    <a:pt x="30409" y="29532"/>
                  </a:lnTo>
                  <a:lnTo>
                    <a:pt x="30453" y="32472"/>
                  </a:lnTo>
                  <a:lnTo>
                    <a:pt x="30453" y="35587"/>
                  </a:lnTo>
                  <a:lnTo>
                    <a:pt x="30409" y="40195"/>
                  </a:lnTo>
                  <a:lnTo>
                    <a:pt x="30234" y="40370"/>
                  </a:lnTo>
                  <a:lnTo>
                    <a:pt x="29225" y="40941"/>
                  </a:lnTo>
                  <a:lnTo>
                    <a:pt x="29181" y="40985"/>
                  </a:lnTo>
                  <a:lnTo>
                    <a:pt x="28171" y="41950"/>
                  </a:lnTo>
                  <a:lnTo>
                    <a:pt x="26153" y="43047"/>
                  </a:lnTo>
                  <a:lnTo>
                    <a:pt x="23257" y="44627"/>
                  </a:lnTo>
                  <a:lnTo>
                    <a:pt x="20843" y="46206"/>
                  </a:lnTo>
                  <a:lnTo>
                    <a:pt x="18825" y="47391"/>
                  </a:lnTo>
                  <a:lnTo>
                    <a:pt x="18825" y="47435"/>
                  </a:lnTo>
                  <a:lnTo>
                    <a:pt x="16017" y="49585"/>
                  </a:lnTo>
                  <a:lnTo>
                    <a:pt x="13910" y="50594"/>
                  </a:lnTo>
                  <a:lnTo>
                    <a:pt x="13866" y="50638"/>
                  </a:lnTo>
                  <a:lnTo>
                    <a:pt x="12023" y="52262"/>
                  </a:lnTo>
                  <a:lnTo>
                    <a:pt x="11014" y="52920"/>
                  </a:lnTo>
                  <a:lnTo>
                    <a:pt x="7328" y="54895"/>
                  </a:lnTo>
                  <a:lnTo>
                    <a:pt x="5880" y="55641"/>
                  </a:lnTo>
                  <a:lnTo>
                    <a:pt x="4213" y="56869"/>
                  </a:lnTo>
                  <a:lnTo>
                    <a:pt x="2150" y="58361"/>
                  </a:lnTo>
                  <a:lnTo>
                    <a:pt x="88" y="59985"/>
                  </a:lnTo>
                  <a:lnTo>
                    <a:pt x="44" y="60029"/>
                  </a:lnTo>
                  <a:lnTo>
                    <a:pt x="0" y="60116"/>
                  </a:lnTo>
                  <a:lnTo>
                    <a:pt x="0" y="60160"/>
                  </a:lnTo>
                  <a:lnTo>
                    <a:pt x="44" y="60248"/>
                  </a:lnTo>
                  <a:lnTo>
                    <a:pt x="132" y="60292"/>
                  </a:lnTo>
                  <a:lnTo>
                    <a:pt x="176" y="60292"/>
                  </a:lnTo>
                  <a:lnTo>
                    <a:pt x="307" y="60248"/>
                  </a:lnTo>
                  <a:lnTo>
                    <a:pt x="2370" y="58668"/>
                  </a:lnTo>
                  <a:lnTo>
                    <a:pt x="4388" y="57176"/>
                  </a:lnTo>
                  <a:lnTo>
                    <a:pt x="6056" y="55904"/>
                  </a:lnTo>
                  <a:lnTo>
                    <a:pt x="7504" y="55202"/>
                  </a:lnTo>
                  <a:lnTo>
                    <a:pt x="11190" y="53227"/>
                  </a:lnTo>
                  <a:lnTo>
                    <a:pt x="12243" y="52525"/>
                  </a:lnTo>
                  <a:lnTo>
                    <a:pt x="14086" y="50902"/>
                  </a:lnTo>
                  <a:lnTo>
                    <a:pt x="16192" y="49892"/>
                  </a:lnTo>
                  <a:lnTo>
                    <a:pt x="16192" y="49848"/>
                  </a:lnTo>
                  <a:lnTo>
                    <a:pt x="19044" y="47698"/>
                  </a:lnTo>
                  <a:lnTo>
                    <a:pt x="21019" y="46514"/>
                  </a:lnTo>
                  <a:lnTo>
                    <a:pt x="23432" y="44934"/>
                  </a:lnTo>
                  <a:lnTo>
                    <a:pt x="26328" y="43354"/>
                  </a:lnTo>
                  <a:lnTo>
                    <a:pt x="28347" y="42213"/>
                  </a:lnTo>
                  <a:lnTo>
                    <a:pt x="28391" y="42213"/>
                  </a:lnTo>
                  <a:lnTo>
                    <a:pt x="29400" y="41248"/>
                  </a:lnTo>
                  <a:lnTo>
                    <a:pt x="30453" y="40677"/>
                  </a:lnTo>
                  <a:lnTo>
                    <a:pt x="30497" y="40634"/>
                  </a:lnTo>
                  <a:lnTo>
                    <a:pt x="30717" y="40370"/>
                  </a:lnTo>
                  <a:lnTo>
                    <a:pt x="30760" y="40239"/>
                  </a:lnTo>
                  <a:lnTo>
                    <a:pt x="30804" y="35587"/>
                  </a:lnTo>
                  <a:lnTo>
                    <a:pt x="30804" y="32472"/>
                  </a:lnTo>
                  <a:lnTo>
                    <a:pt x="30760" y="29488"/>
                  </a:lnTo>
                  <a:lnTo>
                    <a:pt x="30541" y="24881"/>
                  </a:lnTo>
                  <a:lnTo>
                    <a:pt x="30541" y="24837"/>
                  </a:lnTo>
                  <a:lnTo>
                    <a:pt x="30278" y="23740"/>
                  </a:lnTo>
                  <a:lnTo>
                    <a:pt x="31024" y="21546"/>
                  </a:lnTo>
                  <a:lnTo>
                    <a:pt x="32340" y="19176"/>
                  </a:lnTo>
                  <a:lnTo>
                    <a:pt x="33788" y="16807"/>
                  </a:lnTo>
                  <a:lnTo>
                    <a:pt x="33788" y="16763"/>
                  </a:lnTo>
                  <a:lnTo>
                    <a:pt x="34929" y="13954"/>
                  </a:lnTo>
                  <a:lnTo>
                    <a:pt x="35894" y="11760"/>
                  </a:lnTo>
                  <a:lnTo>
                    <a:pt x="36684" y="9917"/>
                  </a:lnTo>
                  <a:lnTo>
                    <a:pt x="36948" y="9215"/>
                  </a:lnTo>
                  <a:lnTo>
                    <a:pt x="37123" y="8601"/>
                  </a:lnTo>
                  <a:lnTo>
                    <a:pt x="37211" y="7987"/>
                  </a:lnTo>
                  <a:lnTo>
                    <a:pt x="37211" y="7285"/>
                  </a:lnTo>
                  <a:lnTo>
                    <a:pt x="37211" y="5310"/>
                  </a:lnTo>
                  <a:lnTo>
                    <a:pt x="37123" y="2370"/>
                  </a:lnTo>
                  <a:lnTo>
                    <a:pt x="37123" y="1097"/>
                  </a:lnTo>
                  <a:lnTo>
                    <a:pt x="37123" y="1010"/>
                  </a:lnTo>
                  <a:lnTo>
                    <a:pt x="37079" y="966"/>
                  </a:lnTo>
                  <a:lnTo>
                    <a:pt x="36114" y="44"/>
                  </a:lnTo>
                  <a:lnTo>
                    <a:pt x="36070" y="44"/>
                  </a:lnTo>
                  <a:lnTo>
                    <a:pt x="3598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0" name="Google Shape;3260;p126"/>
            <p:cNvSpPr/>
            <p:nvPr/>
          </p:nvSpPr>
          <p:spPr>
            <a:xfrm>
              <a:off x="7317150" y="4387275"/>
              <a:ext cx="64725" cy="41700"/>
            </a:xfrm>
            <a:custGeom>
              <a:avLst/>
              <a:gdLst/>
              <a:ahLst/>
              <a:cxnLst/>
              <a:rect l="l" t="t" r="r" b="b"/>
              <a:pathLst>
                <a:path w="2589" h="1668" extrusionOk="0">
                  <a:moveTo>
                    <a:pt x="132" y="0"/>
                  </a:moveTo>
                  <a:lnTo>
                    <a:pt x="88" y="44"/>
                  </a:lnTo>
                  <a:lnTo>
                    <a:pt x="44" y="88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44" y="307"/>
                  </a:lnTo>
                  <a:lnTo>
                    <a:pt x="88" y="351"/>
                  </a:lnTo>
                  <a:lnTo>
                    <a:pt x="2326" y="1624"/>
                  </a:lnTo>
                  <a:lnTo>
                    <a:pt x="2413" y="1668"/>
                  </a:lnTo>
                  <a:lnTo>
                    <a:pt x="2501" y="1624"/>
                  </a:lnTo>
                  <a:lnTo>
                    <a:pt x="2589" y="1580"/>
                  </a:lnTo>
                  <a:lnTo>
                    <a:pt x="2589" y="1492"/>
                  </a:lnTo>
                  <a:lnTo>
                    <a:pt x="2589" y="1448"/>
                  </a:lnTo>
                  <a:lnTo>
                    <a:pt x="2545" y="1360"/>
                  </a:lnTo>
                  <a:lnTo>
                    <a:pt x="2501" y="1317"/>
                  </a:lnTo>
                  <a:lnTo>
                    <a:pt x="263" y="44"/>
                  </a:lnTo>
                  <a:lnTo>
                    <a:pt x="21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1" name="Google Shape;3261;p126"/>
            <p:cNvSpPr/>
            <p:nvPr/>
          </p:nvSpPr>
          <p:spPr>
            <a:xfrm>
              <a:off x="7284225" y="4357650"/>
              <a:ext cx="41725" cy="38425"/>
            </a:xfrm>
            <a:custGeom>
              <a:avLst/>
              <a:gdLst/>
              <a:ahLst/>
              <a:cxnLst/>
              <a:rect l="l" t="t" r="r" b="b"/>
              <a:pathLst>
                <a:path w="1669" h="1537" extrusionOk="0">
                  <a:moveTo>
                    <a:pt x="88" y="0"/>
                  </a:moveTo>
                  <a:lnTo>
                    <a:pt x="45" y="88"/>
                  </a:lnTo>
                  <a:lnTo>
                    <a:pt x="1" y="132"/>
                  </a:lnTo>
                  <a:lnTo>
                    <a:pt x="1" y="176"/>
                  </a:lnTo>
                  <a:lnTo>
                    <a:pt x="45" y="264"/>
                  </a:lnTo>
                  <a:lnTo>
                    <a:pt x="483" y="966"/>
                  </a:lnTo>
                  <a:lnTo>
                    <a:pt x="571" y="1010"/>
                  </a:lnTo>
                  <a:lnTo>
                    <a:pt x="1405" y="1536"/>
                  </a:lnTo>
                  <a:lnTo>
                    <a:pt x="1580" y="1536"/>
                  </a:lnTo>
                  <a:lnTo>
                    <a:pt x="1668" y="1448"/>
                  </a:lnTo>
                  <a:lnTo>
                    <a:pt x="1668" y="1405"/>
                  </a:lnTo>
                  <a:lnTo>
                    <a:pt x="1668" y="1317"/>
                  </a:lnTo>
                  <a:lnTo>
                    <a:pt x="1624" y="1273"/>
                  </a:lnTo>
                  <a:lnTo>
                    <a:pt x="1580" y="1229"/>
                  </a:lnTo>
                  <a:lnTo>
                    <a:pt x="790" y="746"/>
                  </a:lnTo>
                  <a:lnTo>
                    <a:pt x="308" y="88"/>
                  </a:lnTo>
                  <a:lnTo>
                    <a:pt x="26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2" name="Google Shape;3262;p126"/>
            <p:cNvSpPr/>
            <p:nvPr/>
          </p:nvSpPr>
          <p:spPr>
            <a:xfrm>
              <a:off x="7108700" y="4199675"/>
              <a:ext cx="231500" cy="292925"/>
            </a:xfrm>
            <a:custGeom>
              <a:avLst/>
              <a:gdLst/>
              <a:ahLst/>
              <a:cxnLst/>
              <a:rect l="l" t="t" r="r" b="b"/>
              <a:pathLst>
                <a:path w="9260" h="11717" extrusionOk="0">
                  <a:moveTo>
                    <a:pt x="89" y="1"/>
                  </a:moveTo>
                  <a:lnTo>
                    <a:pt x="45" y="44"/>
                  </a:lnTo>
                  <a:lnTo>
                    <a:pt x="1" y="88"/>
                  </a:lnTo>
                  <a:lnTo>
                    <a:pt x="1" y="176"/>
                  </a:lnTo>
                  <a:lnTo>
                    <a:pt x="1" y="220"/>
                  </a:lnTo>
                  <a:lnTo>
                    <a:pt x="1624" y="3643"/>
                  </a:lnTo>
                  <a:lnTo>
                    <a:pt x="2985" y="6407"/>
                  </a:lnTo>
                  <a:lnTo>
                    <a:pt x="3774" y="8513"/>
                  </a:lnTo>
                  <a:lnTo>
                    <a:pt x="4213" y="9347"/>
                  </a:lnTo>
                  <a:lnTo>
                    <a:pt x="4301" y="9435"/>
                  </a:lnTo>
                  <a:lnTo>
                    <a:pt x="7373" y="10883"/>
                  </a:lnTo>
                  <a:lnTo>
                    <a:pt x="8996" y="11673"/>
                  </a:lnTo>
                  <a:lnTo>
                    <a:pt x="9084" y="11717"/>
                  </a:lnTo>
                  <a:lnTo>
                    <a:pt x="9172" y="11673"/>
                  </a:lnTo>
                  <a:lnTo>
                    <a:pt x="9260" y="11629"/>
                  </a:lnTo>
                  <a:lnTo>
                    <a:pt x="9260" y="11541"/>
                  </a:lnTo>
                  <a:lnTo>
                    <a:pt x="9260" y="11497"/>
                  </a:lnTo>
                  <a:lnTo>
                    <a:pt x="9216" y="11409"/>
                  </a:lnTo>
                  <a:lnTo>
                    <a:pt x="9172" y="11366"/>
                  </a:lnTo>
                  <a:lnTo>
                    <a:pt x="7548" y="10576"/>
                  </a:lnTo>
                  <a:lnTo>
                    <a:pt x="4520" y="9128"/>
                  </a:lnTo>
                  <a:lnTo>
                    <a:pt x="4082" y="8338"/>
                  </a:lnTo>
                  <a:lnTo>
                    <a:pt x="3336" y="6275"/>
                  </a:lnTo>
                  <a:lnTo>
                    <a:pt x="3292" y="6275"/>
                  </a:lnTo>
                  <a:lnTo>
                    <a:pt x="1932" y="3511"/>
                  </a:lnTo>
                  <a:lnTo>
                    <a:pt x="308" y="88"/>
                  </a:lnTo>
                  <a:lnTo>
                    <a:pt x="264" y="44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3" name="Google Shape;3263;p126"/>
            <p:cNvSpPr/>
            <p:nvPr/>
          </p:nvSpPr>
          <p:spPr>
            <a:xfrm>
              <a:off x="6978150" y="4100950"/>
              <a:ext cx="378500" cy="413600"/>
            </a:xfrm>
            <a:custGeom>
              <a:avLst/>
              <a:gdLst/>
              <a:ahLst/>
              <a:cxnLst/>
              <a:rect l="l" t="t" r="r" b="b"/>
              <a:pathLst>
                <a:path w="15140" h="16544" extrusionOk="0">
                  <a:moveTo>
                    <a:pt x="922" y="0"/>
                  </a:moveTo>
                  <a:lnTo>
                    <a:pt x="835" y="44"/>
                  </a:lnTo>
                  <a:lnTo>
                    <a:pt x="835" y="132"/>
                  </a:lnTo>
                  <a:lnTo>
                    <a:pt x="220" y="2326"/>
                  </a:lnTo>
                  <a:lnTo>
                    <a:pt x="1" y="3204"/>
                  </a:lnTo>
                  <a:lnTo>
                    <a:pt x="1" y="3335"/>
                  </a:lnTo>
                  <a:lnTo>
                    <a:pt x="791" y="5178"/>
                  </a:lnTo>
                  <a:lnTo>
                    <a:pt x="2283" y="7987"/>
                  </a:lnTo>
                  <a:lnTo>
                    <a:pt x="4257" y="11278"/>
                  </a:lnTo>
                  <a:lnTo>
                    <a:pt x="5223" y="12550"/>
                  </a:lnTo>
                  <a:lnTo>
                    <a:pt x="5223" y="12594"/>
                  </a:lnTo>
                  <a:lnTo>
                    <a:pt x="6056" y="13428"/>
                  </a:lnTo>
                  <a:lnTo>
                    <a:pt x="6100" y="13428"/>
                  </a:lnTo>
                  <a:lnTo>
                    <a:pt x="8733" y="14788"/>
                  </a:lnTo>
                  <a:lnTo>
                    <a:pt x="8777" y="14788"/>
                  </a:lnTo>
                  <a:lnTo>
                    <a:pt x="11542" y="15666"/>
                  </a:lnTo>
                  <a:lnTo>
                    <a:pt x="13779" y="16499"/>
                  </a:lnTo>
                  <a:lnTo>
                    <a:pt x="13823" y="16543"/>
                  </a:lnTo>
                  <a:lnTo>
                    <a:pt x="13867" y="16543"/>
                  </a:lnTo>
                  <a:lnTo>
                    <a:pt x="14964" y="16455"/>
                  </a:lnTo>
                  <a:lnTo>
                    <a:pt x="15052" y="16455"/>
                  </a:lnTo>
                  <a:lnTo>
                    <a:pt x="15096" y="16412"/>
                  </a:lnTo>
                  <a:lnTo>
                    <a:pt x="15140" y="16324"/>
                  </a:lnTo>
                  <a:lnTo>
                    <a:pt x="15140" y="16280"/>
                  </a:lnTo>
                  <a:lnTo>
                    <a:pt x="15096" y="16192"/>
                  </a:lnTo>
                  <a:lnTo>
                    <a:pt x="15052" y="16148"/>
                  </a:lnTo>
                  <a:lnTo>
                    <a:pt x="15008" y="16104"/>
                  </a:lnTo>
                  <a:lnTo>
                    <a:pt x="14964" y="16104"/>
                  </a:lnTo>
                  <a:lnTo>
                    <a:pt x="13867" y="16192"/>
                  </a:lnTo>
                  <a:lnTo>
                    <a:pt x="11673" y="15315"/>
                  </a:lnTo>
                  <a:lnTo>
                    <a:pt x="8909" y="14437"/>
                  </a:lnTo>
                  <a:lnTo>
                    <a:pt x="6276" y="13121"/>
                  </a:lnTo>
                  <a:lnTo>
                    <a:pt x="5486" y="12331"/>
                  </a:lnTo>
                  <a:lnTo>
                    <a:pt x="4521" y="11102"/>
                  </a:lnTo>
                  <a:lnTo>
                    <a:pt x="2590" y="7811"/>
                  </a:lnTo>
                  <a:lnTo>
                    <a:pt x="1098" y="5047"/>
                  </a:lnTo>
                  <a:lnTo>
                    <a:pt x="352" y="3247"/>
                  </a:lnTo>
                  <a:lnTo>
                    <a:pt x="571" y="2414"/>
                  </a:lnTo>
                  <a:lnTo>
                    <a:pt x="1142" y="220"/>
                  </a:lnTo>
                  <a:lnTo>
                    <a:pt x="1186" y="132"/>
                  </a:lnTo>
                  <a:lnTo>
                    <a:pt x="1142" y="88"/>
                  </a:lnTo>
                  <a:lnTo>
                    <a:pt x="109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4" name="Google Shape;3264;p126"/>
            <p:cNvSpPr/>
            <p:nvPr/>
          </p:nvSpPr>
          <p:spPr>
            <a:xfrm>
              <a:off x="6866275" y="4041700"/>
              <a:ext cx="453075" cy="489300"/>
            </a:xfrm>
            <a:custGeom>
              <a:avLst/>
              <a:gdLst/>
              <a:ahLst/>
              <a:cxnLst/>
              <a:rect l="l" t="t" r="r" b="b"/>
              <a:pathLst>
                <a:path w="18123" h="19572" extrusionOk="0">
                  <a:moveTo>
                    <a:pt x="2765" y="1"/>
                  </a:moveTo>
                  <a:lnTo>
                    <a:pt x="2721" y="89"/>
                  </a:lnTo>
                  <a:lnTo>
                    <a:pt x="966" y="2546"/>
                  </a:lnTo>
                  <a:lnTo>
                    <a:pt x="966" y="2590"/>
                  </a:lnTo>
                  <a:lnTo>
                    <a:pt x="176" y="4740"/>
                  </a:lnTo>
                  <a:lnTo>
                    <a:pt x="0" y="5442"/>
                  </a:lnTo>
                  <a:lnTo>
                    <a:pt x="0" y="5486"/>
                  </a:lnTo>
                  <a:lnTo>
                    <a:pt x="0" y="7153"/>
                  </a:lnTo>
                  <a:lnTo>
                    <a:pt x="44" y="7285"/>
                  </a:lnTo>
                  <a:lnTo>
                    <a:pt x="263" y="7504"/>
                  </a:lnTo>
                  <a:lnTo>
                    <a:pt x="307" y="7548"/>
                  </a:lnTo>
                  <a:lnTo>
                    <a:pt x="351" y="7592"/>
                  </a:lnTo>
                  <a:lnTo>
                    <a:pt x="1931" y="7680"/>
                  </a:lnTo>
                  <a:lnTo>
                    <a:pt x="3028" y="9260"/>
                  </a:lnTo>
                  <a:lnTo>
                    <a:pt x="4476" y="11849"/>
                  </a:lnTo>
                  <a:lnTo>
                    <a:pt x="5749" y="14569"/>
                  </a:lnTo>
                  <a:lnTo>
                    <a:pt x="6407" y="15622"/>
                  </a:lnTo>
                  <a:lnTo>
                    <a:pt x="6451" y="15666"/>
                  </a:lnTo>
                  <a:lnTo>
                    <a:pt x="7153" y="16280"/>
                  </a:lnTo>
                  <a:lnTo>
                    <a:pt x="7197" y="16280"/>
                  </a:lnTo>
                  <a:lnTo>
                    <a:pt x="7855" y="16588"/>
                  </a:lnTo>
                  <a:lnTo>
                    <a:pt x="8381" y="16675"/>
                  </a:lnTo>
                  <a:lnTo>
                    <a:pt x="12331" y="18036"/>
                  </a:lnTo>
                  <a:lnTo>
                    <a:pt x="14744" y="18738"/>
                  </a:lnTo>
                  <a:lnTo>
                    <a:pt x="17465" y="19571"/>
                  </a:lnTo>
                  <a:lnTo>
                    <a:pt x="17552" y="19571"/>
                  </a:lnTo>
                  <a:lnTo>
                    <a:pt x="17991" y="19484"/>
                  </a:lnTo>
                  <a:lnTo>
                    <a:pt x="18035" y="19484"/>
                  </a:lnTo>
                  <a:lnTo>
                    <a:pt x="18123" y="19440"/>
                  </a:lnTo>
                  <a:lnTo>
                    <a:pt x="18123" y="19352"/>
                  </a:lnTo>
                  <a:lnTo>
                    <a:pt x="18123" y="19308"/>
                  </a:lnTo>
                  <a:lnTo>
                    <a:pt x="18123" y="19220"/>
                  </a:lnTo>
                  <a:lnTo>
                    <a:pt x="18035" y="19177"/>
                  </a:lnTo>
                  <a:lnTo>
                    <a:pt x="17991" y="19133"/>
                  </a:lnTo>
                  <a:lnTo>
                    <a:pt x="17903" y="19133"/>
                  </a:lnTo>
                  <a:lnTo>
                    <a:pt x="17508" y="19220"/>
                  </a:lnTo>
                  <a:lnTo>
                    <a:pt x="14876" y="18431"/>
                  </a:lnTo>
                  <a:lnTo>
                    <a:pt x="12418" y="17685"/>
                  </a:lnTo>
                  <a:lnTo>
                    <a:pt x="8469" y="16324"/>
                  </a:lnTo>
                  <a:lnTo>
                    <a:pt x="7943" y="16237"/>
                  </a:lnTo>
                  <a:lnTo>
                    <a:pt x="7328" y="15973"/>
                  </a:lnTo>
                  <a:lnTo>
                    <a:pt x="6714" y="15403"/>
                  </a:lnTo>
                  <a:lnTo>
                    <a:pt x="6056" y="14394"/>
                  </a:lnTo>
                  <a:lnTo>
                    <a:pt x="4783" y="11673"/>
                  </a:lnTo>
                  <a:lnTo>
                    <a:pt x="3335" y="9084"/>
                  </a:lnTo>
                  <a:lnTo>
                    <a:pt x="3335" y="9040"/>
                  </a:lnTo>
                  <a:lnTo>
                    <a:pt x="2150" y="7373"/>
                  </a:lnTo>
                  <a:lnTo>
                    <a:pt x="2106" y="7329"/>
                  </a:lnTo>
                  <a:lnTo>
                    <a:pt x="2019" y="7329"/>
                  </a:lnTo>
                  <a:lnTo>
                    <a:pt x="483" y="7241"/>
                  </a:lnTo>
                  <a:lnTo>
                    <a:pt x="351" y="7109"/>
                  </a:lnTo>
                  <a:lnTo>
                    <a:pt x="351" y="5486"/>
                  </a:lnTo>
                  <a:lnTo>
                    <a:pt x="527" y="4872"/>
                  </a:lnTo>
                  <a:lnTo>
                    <a:pt x="1273" y="2721"/>
                  </a:lnTo>
                  <a:lnTo>
                    <a:pt x="2984" y="264"/>
                  </a:lnTo>
                  <a:lnTo>
                    <a:pt x="3028" y="220"/>
                  </a:lnTo>
                  <a:lnTo>
                    <a:pt x="3028" y="132"/>
                  </a:lnTo>
                  <a:lnTo>
                    <a:pt x="3028" y="89"/>
                  </a:lnTo>
                  <a:lnTo>
                    <a:pt x="2940" y="45"/>
                  </a:lnTo>
                  <a:lnTo>
                    <a:pt x="289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5" name="Google Shape;3265;p126"/>
            <p:cNvSpPr/>
            <p:nvPr/>
          </p:nvSpPr>
          <p:spPr>
            <a:xfrm>
              <a:off x="6816900" y="4007700"/>
              <a:ext cx="515625" cy="541950"/>
            </a:xfrm>
            <a:custGeom>
              <a:avLst/>
              <a:gdLst/>
              <a:ahLst/>
              <a:cxnLst/>
              <a:rect l="l" t="t" r="r" b="b"/>
              <a:pathLst>
                <a:path w="20625" h="21678" extrusionOk="0">
                  <a:moveTo>
                    <a:pt x="3379" y="1"/>
                  </a:moveTo>
                  <a:lnTo>
                    <a:pt x="3292" y="44"/>
                  </a:lnTo>
                  <a:lnTo>
                    <a:pt x="3248" y="44"/>
                  </a:lnTo>
                  <a:lnTo>
                    <a:pt x="3204" y="132"/>
                  </a:lnTo>
                  <a:lnTo>
                    <a:pt x="1624" y="3248"/>
                  </a:lnTo>
                  <a:lnTo>
                    <a:pt x="922" y="4389"/>
                  </a:lnTo>
                  <a:lnTo>
                    <a:pt x="439" y="5573"/>
                  </a:lnTo>
                  <a:lnTo>
                    <a:pt x="132" y="6583"/>
                  </a:lnTo>
                  <a:lnTo>
                    <a:pt x="132" y="6626"/>
                  </a:lnTo>
                  <a:lnTo>
                    <a:pt x="1" y="7987"/>
                  </a:lnTo>
                  <a:lnTo>
                    <a:pt x="1" y="8031"/>
                  </a:lnTo>
                  <a:lnTo>
                    <a:pt x="88" y="9172"/>
                  </a:lnTo>
                  <a:lnTo>
                    <a:pt x="88" y="9259"/>
                  </a:lnTo>
                  <a:lnTo>
                    <a:pt x="352" y="9654"/>
                  </a:lnTo>
                  <a:lnTo>
                    <a:pt x="352" y="9698"/>
                  </a:lnTo>
                  <a:lnTo>
                    <a:pt x="2282" y="11585"/>
                  </a:lnTo>
                  <a:lnTo>
                    <a:pt x="2984" y="12594"/>
                  </a:lnTo>
                  <a:lnTo>
                    <a:pt x="4125" y="16807"/>
                  </a:lnTo>
                  <a:lnTo>
                    <a:pt x="4389" y="17597"/>
                  </a:lnTo>
                  <a:lnTo>
                    <a:pt x="4432" y="17640"/>
                  </a:lnTo>
                  <a:lnTo>
                    <a:pt x="4476" y="17684"/>
                  </a:lnTo>
                  <a:lnTo>
                    <a:pt x="6100" y="18474"/>
                  </a:lnTo>
                  <a:lnTo>
                    <a:pt x="6144" y="18474"/>
                  </a:lnTo>
                  <a:lnTo>
                    <a:pt x="8601" y="18957"/>
                  </a:lnTo>
                  <a:lnTo>
                    <a:pt x="10664" y="19220"/>
                  </a:lnTo>
                  <a:lnTo>
                    <a:pt x="15095" y="20668"/>
                  </a:lnTo>
                  <a:lnTo>
                    <a:pt x="17641" y="21458"/>
                  </a:lnTo>
                  <a:lnTo>
                    <a:pt x="18650" y="21677"/>
                  </a:lnTo>
                  <a:lnTo>
                    <a:pt x="18738" y="21677"/>
                  </a:lnTo>
                  <a:lnTo>
                    <a:pt x="20493" y="21195"/>
                  </a:lnTo>
                  <a:lnTo>
                    <a:pt x="20581" y="21151"/>
                  </a:lnTo>
                  <a:lnTo>
                    <a:pt x="20624" y="21107"/>
                  </a:lnTo>
                  <a:lnTo>
                    <a:pt x="20624" y="21063"/>
                  </a:lnTo>
                  <a:lnTo>
                    <a:pt x="20624" y="20975"/>
                  </a:lnTo>
                  <a:lnTo>
                    <a:pt x="20581" y="20931"/>
                  </a:lnTo>
                  <a:lnTo>
                    <a:pt x="20537" y="20888"/>
                  </a:lnTo>
                  <a:lnTo>
                    <a:pt x="20493" y="20844"/>
                  </a:lnTo>
                  <a:lnTo>
                    <a:pt x="20405" y="20844"/>
                  </a:lnTo>
                  <a:lnTo>
                    <a:pt x="18694" y="21326"/>
                  </a:lnTo>
                  <a:lnTo>
                    <a:pt x="17728" y="21107"/>
                  </a:lnTo>
                  <a:lnTo>
                    <a:pt x="15183" y="20317"/>
                  </a:lnTo>
                  <a:lnTo>
                    <a:pt x="10751" y="18869"/>
                  </a:lnTo>
                  <a:lnTo>
                    <a:pt x="10707" y="18869"/>
                  </a:lnTo>
                  <a:lnTo>
                    <a:pt x="8645" y="18606"/>
                  </a:lnTo>
                  <a:lnTo>
                    <a:pt x="6232" y="18123"/>
                  </a:lnTo>
                  <a:lnTo>
                    <a:pt x="4696" y="17421"/>
                  </a:lnTo>
                  <a:lnTo>
                    <a:pt x="4476" y="16719"/>
                  </a:lnTo>
                  <a:lnTo>
                    <a:pt x="3292" y="12463"/>
                  </a:lnTo>
                  <a:lnTo>
                    <a:pt x="3292" y="12419"/>
                  </a:lnTo>
                  <a:lnTo>
                    <a:pt x="2546" y="11366"/>
                  </a:lnTo>
                  <a:lnTo>
                    <a:pt x="2546" y="11322"/>
                  </a:lnTo>
                  <a:lnTo>
                    <a:pt x="615" y="9479"/>
                  </a:lnTo>
                  <a:lnTo>
                    <a:pt x="439" y="9128"/>
                  </a:lnTo>
                  <a:lnTo>
                    <a:pt x="352" y="8031"/>
                  </a:lnTo>
                  <a:lnTo>
                    <a:pt x="483" y="6670"/>
                  </a:lnTo>
                  <a:lnTo>
                    <a:pt x="747" y="5705"/>
                  </a:lnTo>
                  <a:lnTo>
                    <a:pt x="1229" y="4564"/>
                  </a:lnTo>
                  <a:lnTo>
                    <a:pt x="1931" y="3423"/>
                  </a:lnTo>
                  <a:lnTo>
                    <a:pt x="3511" y="264"/>
                  </a:lnTo>
                  <a:lnTo>
                    <a:pt x="3511" y="220"/>
                  </a:lnTo>
                  <a:lnTo>
                    <a:pt x="3511" y="132"/>
                  </a:lnTo>
                  <a:lnTo>
                    <a:pt x="3467" y="88"/>
                  </a:lnTo>
                  <a:lnTo>
                    <a:pt x="3423" y="44"/>
                  </a:lnTo>
                  <a:lnTo>
                    <a:pt x="337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6" name="Google Shape;3266;p126"/>
            <p:cNvSpPr/>
            <p:nvPr/>
          </p:nvSpPr>
          <p:spPr>
            <a:xfrm>
              <a:off x="7193175" y="3904575"/>
              <a:ext cx="99850" cy="461875"/>
            </a:xfrm>
            <a:custGeom>
              <a:avLst/>
              <a:gdLst/>
              <a:ahLst/>
              <a:cxnLst/>
              <a:rect l="l" t="t" r="r" b="b"/>
              <a:pathLst>
                <a:path w="3994" h="18475" extrusionOk="0">
                  <a:moveTo>
                    <a:pt x="132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44" y="176"/>
                  </a:lnTo>
                  <a:lnTo>
                    <a:pt x="1" y="659"/>
                  </a:lnTo>
                  <a:lnTo>
                    <a:pt x="132" y="1932"/>
                  </a:lnTo>
                  <a:lnTo>
                    <a:pt x="176" y="1932"/>
                  </a:lnTo>
                  <a:lnTo>
                    <a:pt x="703" y="3818"/>
                  </a:lnTo>
                  <a:lnTo>
                    <a:pt x="834" y="4871"/>
                  </a:lnTo>
                  <a:lnTo>
                    <a:pt x="220" y="7768"/>
                  </a:lnTo>
                  <a:lnTo>
                    <a:pt x="220" y="7811"/>
                  </a:lnTo>
                  <a:lnTo>
                    <a:pt x="220" y="8689"/>
                  </a:lnTo>
                  <a:lnTo>
                    <a:pt x="395" y="9698"/>
                  </a:lnTo>
                  <a:lnTo>
                    <a:pt x="395" y="9742"/>
                  </a:lnTo>
                  <a:lnTo>
                    <a:pt x="1887" y="13560"/>
                  </a:lnTo>
                  <a:lnTo>
                    <a:pt x="2590" y="16017"/>
                  </a:lnTo>
                  <a:lnTo>
                    <a:pt x="3248" y="17816"/>
                  </a:lnTo>
                  <a:lnTo>
                    <a:pt x="3248" y="17860"/>
                  </a:lnTo>
                  <a:lnTo>
                    <a:pt x="3687" y="18387"/>
                  </a:lnTo>
                  <a:lnTo>
                    <a:pt x="3730" y="18431"/>
                  </a:lnTo>
                  <a:lnTo>
                    <a:pt x="3818" y="18474"/>
                  </a:lnTo>
                  <a:lnTo>
                    <a:pt x="3950" y="18431"/>
                  </a:lnTo>
                  <a:lnTo>
                    <a:pt x="3994" y="18387"/>
                  </a:lnTo>
                  <a:lnTo>
                    <a:pt x="3994" y="18299"/>
                  </a:lnTo>
                  <a:lnTo>
                    <a:pt x="3994" y="18255"/>
                  </a:lnTo>
                  <a:lnTo>
                    <a:pt x="3950" y="18167"/>
                  </a:lnTo>
                  <a:lnTo>
                    <a:pt x="3555" y="17685"/>
                  </a:lnTo>
                  <a:lnTo>
                    <a:pt x="2897" y="15885"/>
                  </a:lnTo>
                  <a:lnTo>
                    <a:pt x="2238" y="13472"/>
                  </a:lnTo>
                  <a:lnTo>
                    <a:pt x="747" y="9611"/>
                  </a:lnTo>
                  <a:lnTo>
                    <a:pt x="571" y="8645"/>
                  </a:lnTo>
                  <a:lnTo>
                    <a:pt x="571" y="7811"/>
                  </a:lnTo>
                  <a:lnTo>
                    <a:pt x="1185" y="4915"/>
                  </a:lnTo>
                  <a:lnTo>
                    <a:pt x="1185" y="4871"/>
                  </a:lnTo>
                  <a:lnTo>
                    <a:pt x="1054" y="3731"/>
                  </a:lnTo>
                  <a:lnTo>
                    <a:pt x="483" y="1844"/>
                  </a:lnTo>
                  <a:lnTo>
                    <a:pt x="352" y="659"/>
                  </a:lnTo>
                  <a:lnTo>
                    <a:pt x="395" y="176"/>
                  </a:lnTo>
                  <a:lnTo>
                    <a:pt x="352" y="89"/>
                  </a:lnTo>
                  <a:lnTo>
                    <a:pt x="308" y="45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7" name="Google Shape;3267;p126"/>
            <p:cNvSpPr/>
            <p:nvPr/>
          </p:nvSpPr>
          <p:spPr>
            <a:xfrm>
              <a:off x="7090050" y="3878250"/>
              <a:ext cx="102050" cy="330225"/>
            </a:xfrm>
            <a:custGeom>
              <a:avLst/>
              <a:gdLst/>
              <a:ahLst/>
              <a:cxnLst/>
              <a:rect l="l" t="t" r="r" b="b"/>
              <a:pathLst>
                <a:path w="4082" h="13209" extrusionOk="0">
                  <a:moveTo>
                    <a:pt x="3818" y="1"/>
                  </a:moveTo>
                  <a:lnTo>
                    <a:pt x="3775" y="45"/>
                  </a:lnTo>
                  <a:lnTo>
                    <a:pt x="3731" y="88"/>
                  </a:lnTo>
                  <a:lnTo>
                    <a:pt x="3511" y="659"/>
                  </a:lnTo>
                  <a:lnTo>
                    <a:pt x="3511" y="703"/>
                  </a:lnTo>
                  <a:lnTo>
                    <a:pt x="3204" y="2633"/>
                  </a:lnTo>
                  <a:lnTo>
                    <a:pt x="1537" y="5661"/>
                  </a:lnTo>
                  <a:lnTo>
                    <a:pt x="1537" y="5705"/>
                  </a:lnTo>
                  <a:lnTo>
                    <a:pt x="791" y="7811"/>
                  </a:lnTo>
                  <a:lnTo>
                    <a:pt x="1" y="10400"/>
                  </a:lnTo>
                  <a:lnTo>
                    <a:pt x="1" y="10488"/>
                  </a:lnTo>
                  <a:lnTo>
                    <a:pt x="89" y="11278"/>
                  </a:lnTo>
                  <a:lnTo>
                    <a:pt x="89" y="11322"/>
                  </a:lnTo>
                  <a:lnTo>
                    <a:pt x="747" y="13077"/>
                  </a:lnTo>
                  <a:lnTo>
                    <a:pt x="791" y="13165"/>
                  </a:lnTo>
                  <a:lnTo>
                    <a:pt x="922" y="13209"/>
                  </a:lnTo>
                  <a:lnTo>
                    <a:pt x="966" y="13165"/>
                  </a:lnTo>
                  <a:lnTo>
                    <a:pt x="1010" y="13165"/>
                  </a:lnTo>
                  <a:lnTo>
                    <a:pt x="1054" y="13077"/>
                  </a:lnTo>
                  <a:lnTo>
                    <a:pt x="1098" y="13033"/>
                  </a:lnTo>
                  <a:lnTo>
                    <a:pt x="1054" y="12945"/>
                  </a:lnTo>
                  <a:lnTo>
                    <a:pt x="440" y="11234"/>
                  </a:lnTo>
                  <a:lnTo>
                    <a:pt x="352" y="10488"/>
                  </a:lnTo>
                  <a:lnTo>
                    <a:pt x="1098" y="7943"/>
                  </a:lnTo>
                  <a:lnTo>
                    <a:pt x="1888" y="5837"/>
                  </a:lnTo>
                  <a:lnTo>
                    <a:pt x="3511" y="2765"/>
                  </a:lnTo>
                  <a:lnTo>
                    <a:pt x="3555" y="2721"/>
                  </a:lnTo>
                  <a:lnTo>
                    <a:pt x="3862" y="790"/>
                  </a:lnTo>
                  <a:lnTo>
                    <a:pt x="4082" y="220"/>
                  </a:lnTo>
                  <a:lnTo>
                    <a:pt x="4082" y="176"/>
                  </a:lnTo>
                  <a:lnTo>
                    <a:pt x="4082" y="88"/>
                  </a:lnTo>
                  <a:lnTo>
                    <a:pt x="4038" y="45"/>
                  </a:lnTo>
                  <a:lnTo>
                    <a:pt x="399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8" name="Google Shape;3268;p126"/>
            <p:cNvSpPr/>
            <p:nvPr/>
          </p:nvSpPr>
          <p:spPr>
            <a:xfrm>
              <a:off x="6999000" y="3853025"/>
              <a:ext cx="183225" cy="256725"/>
            </a:xfrm>
            <a:custGeom>
              <a:avLst/>
              <a:gdLst/>
              <a:ahLst/>
              <a:cxnLst/>
              <a:rect l="l" t="t" r="r" b="b"/>
              <a:pathLst>
                <a:path w="7329" h="10269" extrusionOk="0">
                  <a:moveTo>
                    <a:pt x="7065" y="0"/>
                  </a:moveTo>
                  <a:lnTo>
                    <a:pt x="7022" y="44"/>
                  </a:lnTo>
                  <a:lnTo>
                    <a:pt x="6978" y="132"/>
                  </a:lnTo>
                  <a:lnTo>
                    <a:pt x="6934" y="308"/>
                  </a:lnTo>
                  <a:lnTo>
                    <a:pt x="5047" y="1624"/>
                  </a:lnTo>
                  <a:lnTo>
                    <a:pt x="5003" y="1668"/>
                  </a:lnTo>
                  <a:lnTo>
                    <a:pt x="4213" y="2677"/>
                  </a:lnTo>
                  <a:lnTo>
                    <a:pt x="2546" y="5003"/>
                  </a:lnTo>
                  <a:lnTo>
                    <a:pt x="747" y="7855"/>
                  </a:lnTo>
                  <a:lnTo>
                    <a:pt x="703" y="7855"/>
                  </a:lnTo>
                  <a:lnTo>
                    <a:pt x="1" y="10005"/>
                  </a:lnTo>
                  <a:lnTo>
                    <a:pt x="1" y="10093"/>
                  </a:lnTo>
                  <a:lnTo>
                    <a:pt x="1" y="10137"/>
                  </a:lnTo>
                  <a:lnTo>
                    <a:pt x="45" y="10225"/>
                  </a:lnTo>
                  <a:lnTo>
                    <a:pt x="88" y="10225"/>
                  </a:lnTo>
                  <a:lnTo>
                    <a:pt x="176" y="10268"/>
                  </a:lnTo>
                  <a:lnTo>
                    <a:pt x="264" y="10225"/>
                  </a:lnTo>
                  <a:lnTo>
                    <a:pt x="308" y="10137"/>
                  </a:lnTo>
                  <a:lnTo>
                    <a:pt x="1054" y="7987"/>
                  </a:lnTo>
                  <a:lnTo>
                    <a:pt x="2809" y="5222"/>
                  </a:lnTo>
                  <a:lnTo>
                    <a:pt x="4520" y="2897"/>
                  </a:lnTo>
                  <a:lnTo>
                    <a:pt x="5266" y="1887"/>
                  </a:lnTo>
                  <a:lnTo>
                    <a:pt x="7153" y="571"/>
                  </a:lnTo>
                  <a:lnTo>
                    <a:pt x="7241" y="483"/>
                  </a:lnTo>
                  <a:lnTo>
                    <a:pt x="7329" y="220"/>
                  </a:lnTo>
                  <a:lnTo>
                    <a:pt x="7329" y="132"/>
                  </a:lnTo>
                  <a:lnTo>
                    <a:pt x="7285" y="88"/>
                  </a:lnTo>
                  <a:lnTo>
                    <a:pt x="7241" y="44"/>
                  </a:lnTo>
                  <a:lnTo>
                    <a:pt x="719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9" name="Google Shape;3269;p126"/>
            <p:cNvSpPr/>
            <p:nvPr/>
          </p:nvSpPr>
          <p:spPr>
            <a:xfrm>
              <a:off x="6933175" y="3802550"/>
              <a:ext cx="228200" cy="247950"/>
            </a:xfrm>
            <a:custGeom>
              <a:avLst/>
              <a:gdLst/>
              <a:ahLst/>
              <a:cxnLst/>
              <a:rect l="l" t="t" r="r" b="b"/>
              <a:pathLst>
                <a:path w="9128" h="9918" extrusionOk="0">
                  <a:moveTo>
                    <a:pt x="8909" y="1"/>
                  </a:moveTo>
                  <a:lnTo>
                    <a:pt x="7548" y="791"/>
                  </a:lnTo>
                  <a:lnTo>
                    <a:pt x="5091" y="2502"/>
                  </a:lnTo>
                  <a:lnTo>
                    <a:pt x="5047" y="2546"/>
                  </a:lnTo>
                  <a:lnTo>
                    <a:pt x="2502" y="6144"/>
                  </a:lnTo>
                  <a:lnTo>
                    <a:pt x="45" y="9655"/>
                  </a:lnTo>
                  <a:lnTo>
                    <a:pt x="1" y="9698"/>
                  </a:lnTo>
                  <a:lnTo>
                    <a:pt x="1" y="9786"/>
                  </a:lnTo>
                  <a:lnTo>
                    <a:pt x="45" y="9830"/>
                  </a:lnTo>
                  <a:lnTo>
                    <a:pt x="89" y="9874"/>
                  </a:lnTo>
                  <a:lnTo>
                    <a:pt x="176" y="9918"/>
                  </a:lnTo>
                  <a:lnTo>
                    <a:pt x="264" y="9874"/>
                  </a:lnTo>
                  <a:lnTo>
                    <a:pt x="308" y="9830"/>
                  </a:lnTo>
                  <a:lnTo>
                    <a:pt x="2809" y="6320"/>
                  </a:lnTo>
                  <a:lnTo>
                    <a:pt x="5310" y="2765"/>
                  </a:lnTo>
                  <a:lnTo>
                    <a:pt x="7724" y="1054"/>
                  </a:lnTo>
                  <a:lnTo>
                    <a:pt x="9040" y="308"/>
                  </a:lnTo>
                  <a:lnTo>
                    <a:pt x="9128" y="264"/>
                  </a:lnTo>
                  <a:lnTo>
                    <a:pt x="9128" y="220"/>
                  </a:lnTo>
                  <a:lnTo>
                    <a:pt x="9128" y="133"/>
                  </a:lnTo>
                  <a:lnTo>
                    <a:pt x="9128" y="89"/>
                  </a:lnTo>
                  <a:lnTo>
                    <a:pt x="9084" y="45"/>
                  </a:lnTo>
                  <a:lnTo>
                    <a:pt x="904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0" name="Google Shape;3270;p126"/>
            <p:cNvSpPr/>
            <p:nvPr/>
          </p:nvSpPr>
          <p:spPr>
            <a:xfrm>
              <a:off x="4482450" y="2681425"/>
              <a:ext cx="948950" cy="1026825"/>
            </a:xfrm>
            <a:custGeom>
              <a:avLst/>
              <a:gdLst/>
              <a:ahLst/>
              <a:cxnLst/>
              <a:rect l="l" t="t" r="r" b="b"/>
              <a:pathLst>
                <a:path w="37958" h="41073" extrusionOk="0">
                  <a:moveTo>
                    <a:pt x="37694" y="0"/>
                  </a:moveTo>
                  <a:lnTo>
                    <a:pt x="34930" y="1668"/>
                  </a:lnTo>
                  <a:lnTo>
                    <a:pt x="30454" y="3686"/>
                  </a:lnTo>
                  <a:lnTo>
                    <a:pt x="27338" y="5046"/>
                  </a:lnTo>
                  <a:lnTo>
                    <a:pt x="24223" y="6407"/>
                  </a:lnTo>
                  <a:lnTo>
                    <a:pt x="21283" y="7811"/>
                  </a:lnTo>
                  <a:lnTo>
                    <a:pt x="19615" y="8601"/>
                  </a:lnTo>
                  <a:lnTo>
                    <a:pt x="16588" y="10356"/>
                  </a:lnTo>
                  <a:lnTo>
                    <a:pt x="15008" y="11277"/>
                  </a:lnTo>
                  <a:lnTo>
                    <a:pt x="13253" y="12638"/>
                  </a:lnTo>
                  <a:lnTo>
                    <a:pt x="8996" y="16060"/>
                  </a:lnTo>
                  <a:lnTo>
                    <a:pt x="6890" y="17860"/>
                  </a:lnTo>
                  <a:lnTo>
                    <a:pt x="5661" y="18693"/>
                  </a:lnTo>
                  <a:lnTo>
                    <a:pt x="1712" y="20141"/>
                  </a:lnTo>
                  <a:lnTo>
                    <a:pt x="922" y="20536"/>
                  </a:lnTo>
                  <a:lnTo>
                    <a:pt x="878" y="20580"/>
                  </a:lnTo>
                  <a:lnTo>
                    <a:pt x="835" y="20668"/>
                  </a:lnTo>
                  <a:lnTo>
                    <a:pt x="45" y="24442"/>
                  </a:lnTo>
                  <a:lnTo>
                    <a:pt x="45" y="24485"/>
                  </a:lnTo>
                  <a:lnTo>
                    <a:pt x="1" y="25626"/>
                  </a:lnTo>
                  <a:lnTo>
                    <a:pt x="1" y="25670"/>
                  </a:lnTo>
                  <a:lnTo>
                    <a:pt x="220" y="26153"/>
                  </a:lnTo>
                  <a:lnTo>
                    <a:pt x="220" y="26197"/>
                  </a:lnTo>
                  <a:lnTo>
                    <a:pt x="2458" y="28654"/>
                  </a:lnTo>
                  <a:lnTo>
                    <a:pt x="4740" y="31111"/>
                  </a:lnTo>
                  <a:lnTo>
                    <a:pt x="6627" y="33700"/>
                  </a:lnTo>
                  <a:lnTo>
                    <a:pt x="6627" y="33744"/>
                  </a:lnTo>
                  <a:lnTo>
                    <a:pt x="8909" y="35807"/>
                  </a:lnTo>
                  <a:lnTo>
                    <a:pt x="10357" y="37167"/>
                  </a:lnTo>
                  <a:lnTo>
                    <a:pt x="10752" y="37650"/>
                  </a:lnTo>
                  <a:lnTo>
                    <a:pt x="10181" y="39624"/>
                  </a:lnTo>
                  <a:lnTo>
                    <a:pt x="10049" y="40897"/>
                  </a:lnTo>
                  <a:lnTo>
                    <a:pt x="10049" y="40941"/>
                  </a:lnTo>
                  <a:lnTo>
                    <a:pt x="10093" y="40984"/>
                  </a:lnTo>
                  <a:lnTo>
                    <a:pt x="10137" y="41028"/>
                  </a:lnTo>
                  <a:lnTo>
                    <a:pt x="10225" y="41072"/>
                  </a:lnTo>
                  <a:lnTo>
                    <a:pt x="10357" y="41028"/>
                  </a:lnTo>
                  <a:lnTo>
                    <a:pt x="10400" y="40897"/>
                  </a:lnTo>
                  <a:lnTo>
                    <a:pt x="10532" y="39668"/>
                  </a:lnTo>
                  <a:lnTo>
                    <a:pt x="11103" y="37650"/>
                  </a:lnTo>
                  <a:lnTo>
                    <a:pt x="11103" y="37562"/>
                  </a:lnTo>
                  <a:lnTo>
                    <a:pt x="11103" y="37474"/>
                  </a:lnTo>
                  <a:lnTo>
                    <a:pt x="10620" y="36947"/>
                  </a:lnTo>
                  <a:lnTo>
                    <a:pt x="10620" y="36904"/>
                  </a:lnTo>
                  <a:lnTo>
                    <a:pt x="9128" y="35543"/>
                  </a:lnTo>
                  <a:lnTo>
                    <a:pt x="6890" y="33481"/>
                  </a:lnTo>
                  <a:lnTo>
                    <a:pt x="5003" y="30936"/>
                  </a:lnTo>
                  <a:lnTo>
                    <a:pt x="5003" y="30892"/>
                  </a:lnTo>
                  <a:lnTo>
                    <a:pt x="2721" y="28435"/>
                  </a:lnTo>
                  <a:lnTo>
                    <a:pt x="527" y="25977"/>
                  </a:lnTo>
                  <a:lnTo>
                    <a:pt x="352" y="25582"/>
                  </a:lnTo>
                  <a:lnTo>
                    <a:pt x="396" y="24485"/>
                  </a:lnTo>
                  <a:lnTo>
                    <a:pt x="1186" y="20799"/>
                  </a:lnTo>
                  <a:lnTo>
                    <a:pt x="1844" y="20448"/>
                  </a:lnTo>
                  <a:lnTo>
                    <a:pt x="5793" y="19044"/>
                  </a:lnTo>
                  <a:lnTo>
                    <a:pt x="5837" y="19000"/>
                  </a:lnTo>
                  <a:lnTo>
                    <a:pt x="7109" y="18123"/>
                  </a:lnTo>
                  <a:lnTo>
                    <a:pt x="9216" y="16324"/>
                  </a:lnTo>
                  <a:lnTo>
                    <a:pt x="13472" y="12901"/>
                  </a:lnTo>
                  <a:lnTo>
                    <a:pt x="15183" y="11585"/>
                  </a:lnTo>
                  <a:lnTo>
                    <a:pt x="16763" y="10663"/>
                  </a:lnTo>
                  <a:lnTo>
                    <a:pt x="19747" y="8908"/>
                  </a:lnTo>
                  <a:lnTo>
                    <a:pt x="21414" y="8118"/>
                  </a:lnTo>
                  <a:lnTo>
                    <a:pt x="24354" y="6714"/>
                  </a:lnTo>
                  <a:lnTo>
                    <a:pt x="27470" y="5354"/>
                  </a:lnTo>
                  <a:lnTo>
                    <a:pt x="30585" y="4037"/>
                  </a:lnTo>
                  <a:lnTo>
                    <a:pt x="35061" y="1975"/>
                  </a:lnTo>
                  <a:lnTo>
                    <a:pt x="35105" y="1975"/>
                  </a:lnTo>
                  <a:lnTo>
                    <a:pt x="37870" y="307"/>
                  </a:lnTo>
                  <a:lnTo>
                    <a:pt x="37914" y="263"/>
                  </a:lnTo>
                  <a:lnTo>
                    <a:pt x="37957" y="220"/>
                  </a:lnTo>
                  <a:lnTo>
                    <a:pt x="37957" y="132"/>
                  </a:lnTo>
                  <a:lnTo>
                    <a:pt x="37957" y="88"/>
                  </a:lnTo>
                  <a:lnTo>
                    <a:pt x="37914" y="44"/>
                  </a:lnTo>
                  <a:lnTo>
                    <a:pt x="3782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1" name="Google Shape;3271;p126"/>
            <p:cNvSpPr/>
            <p:nvPr/>
          </p:nvSpPr>
          <p:spPr>
            <a:xfrm>
              <a:off x="4547175" y="2703350"/>
              <a:ext cx="908350" cy="911650"/>
            </a:xfrm>
            <a:custGeom>
              <a:avLst/>
              <a:gdLst/>
              <a:ahLst/>
              <a:cxnLst/>
              <a:rect l="l" t="t" r="r" b="b"/>
              <a:pathLst>
                <a:path w="36334" h="36466" extrusionOk="0">
                  <a:moveTo>
                    <a:pt x="36071" y="1"/>
                  </a:moveTo>
                  <a:lnTo>
                    <a:pt x="33569" y="1493"/>
                  </a:lnTo>
                  <a:lnTo>
                    <a:pt x="31331" y="2721"/>
                  </a:lnTo>
                  <a:lnTo>
                    <a:pt x="29094" y="3687"/>
                  </a:lnTo>
                  <a:lnTo>
                    <a:pt x="26592" y="4784"/>
                  </a:lnTo>
                  <a:lnTo>
                    <a:pt x="23696" y="6012"/>
                  </a:lnTo>
                  <a:lnTo>
                    <a:pt x="20888" y="7285"/>
                  </a:lnTo>
                  <a:lnTo>
                    <a:pt x="18957" y="8250"/>
                  </a:lnTo>
                  <a:lnTo>
                    <a:pt x="14701" y="10664"/>
                  </a:lnTo>
                  <a:lnTo>
                    <a:pt x="13253" y="11497"/>
                  </a:lnTo>
                  <a:lnTo>
                    <a:pt x="10488" y="13735"/>
                  </a:lnTo>
                  <a:lnTo>
                    <a:pt x="7943" y="15842"/>
                  </a:lnTo>
                  <a:lnTo>
                    <a:pt x="4520" y="18738"/>
                  </a:lnTo>
                  <a:lnTo>
                    <a:pt x="3599" y="19264"/>
                  </a:lnTo>
                  <a:lnTo>
                    <a:pt x="1054" y="20230"/>
                  </a:lnTo>
                  <a:lnTo>
                    <a:pt x="264" y="20537"/>
                  </a:lnTo>
                  <a:lnTo>
                    <a:pt x="220" y="20581"/>
                  </a:lnTo>
                  <a:lnTo>
                    <a:pt x="176" y="20625"/>
                  </a:lnTo>
                  <a:lnTo>
                    <a:pt x="45" y="21151"/>
                  </a:lnTo>
                  <a:lnTo>
                    <a:pt x="1" y="21195"/>
                  </a:lnTo>
                  <a:lnTo>
                    <a:pt x="88" y="22073"/>
                  </a:lnTo>
                  <a:lnTo>
                    <a:pt x="88" y="22160"/>
                  </a:lnTo>
                  <a:lnTo>
                    <a:pt x="1537" y="24398"/>
                  </a:lnTo>
                  <a:lnTo>
                    <a:pt x="4213" y="27865"/>
                  </a:lnTo>
                  <a:lnTo>
                    <a:pt x="5881" y="29796"/>
                  </a:lnTo>
                  <a:lnTo>
                    <a:pt x="7504" y="31595"/>
                  </a:lnTo>
                  <a:lnTo>
                    <a:pt x="8733" y="32999"/>
                  </a:lnTo>
                  <a:lnTo>
                    <a:pt x="9391" y="33833"/>
                  </a:lnTo>
                  <a:lnTo>
                    <a:pt x="9523" y="34271"/>
                  </a:lnTo>
                  <a:lnTo>
                    <a:pt x="8996" y="35807"/>
                  </a:lnTo>
                  <a:lnTo>
                    <a:pt x="8865" y="36202"/>
                  </a:lnTo>
                  <a:lnTo>
                    <a:pt x="8865" y="36290"/>
                  </a:lnTo>
                  <a:lnTo>
                    <a:pt x="8908" y="36334"/>
                  </a:lnTo>
                  <a:lnTo>
                    <a:pt x="8952" y="36421"/>
                  </a:lnTo>
                  <a:lnTo>
                    <a:pt x="8996" y="36421"/>
                  </a:lnTo>
                  <a:lnTo>
                    <a:pt x="9040" y="36465"/>
                  </a:lnTo>
                  <a:lnTo>
                    <a:pt x="9172" y="36421"/>
                  </a:lnTo>
                  <a:lnTo>
                    <a:pt x="9216" y="36334"/>
                  </a:lnTo>
                  <a:lnTo>
                    <a:pt x="9874" y="34315"/>
                  </a:lnTo>
                  <a:lnTo>
                    <a:pt x="9874" y="34227"/>
                  </a:lnTo>
                  <a:lnTo>
                    <a:pt x="9698" y="33701"/>
                  </a:lnTo>
                  <a:lnTo>
                    <a:pt x="9698" y="33657"/>
                  </a:lnTo>
                  <a:lnTo>
                    <a:pt x="8996" y="32779"/>
                  </a:lnTo>
                  <a:lnTo>
                    <a:pt x="7768" y="31375"/>
                  </a:lnTo>
                  <a:lnTo>
                    <a:pt x="6144" y="29576"/>
                  </a:lnTo>
                  <a:lnTo>
                    <a:pt x="4477" y="27645"/>
                  </a:lnTo>
                  <a:lnTo>
                    <a:pt x="1844" y="24179"/>
                  </a:lnTo>
                  <a:lnTo>
                    <a:pt x="440" y="22029"/>
                  </a:lnTo>
                  <a:lnTo>
                    <a:pt x="352" y="21239"/>
                  </a:lnTo>
                  <a:lnTo>
                    <a:pt x="483" y="20800"/>
                  </a:lnTo>
                  <a:lnTo>
                    <a:pt x="3731" y="19571"/>
                  </a:lnTo>
                  <a:lnTo>
                    <a:pt x="3774" y="19571"/>
                  </a:lnTo>
                  <a:lnTo>
                    <a:pt x="4696" y="19045"/>
                  </a:lnTo>
                  <a:lnTo>
                    <a:pt x="4740" y="19045"/>
                  </a:lnTo>
                  <a:lnTo>
                    <a:pt x="8163" y="16105"/>
                  </a:lnTo>
                  <a:lnTo>
                    <a:pt x="10708" y="13999"/>
                  </a:lnTo>
                  <a:lnTo>
                    <a:pt x="13472" y="11805"/>
                  </a:lnTo>
                  <a:lnTo>
                    <a:pt x="14876" y="10971"/>
                  </a:lnTo>
                  <a:lnTo>
                    <a:pt x="19089" y="8557"/>
                  </a:lnTo>
                  <a:lnTo>
                    <a:pt x="21063" y="7592"/>
                  </a:lnTo>
                  <a:lnTo>
                    <a:pt x="23828" y="6363"/>
                  </a:lnTo>
                  <a:lnTo>
                    <a:pt x="26724" y="5091"/>
                  </a:lnTo>
                  <a:lnTo>
                    <a:pt x="29225" y="3994"/>
                  </a:lnTo>
                  <a:lnTo>
                    <a:pt x="31463" y="3029"/>
                  </a:lnTo>
                  <a:lnTo>
                    <a:pt x="33745" y="1800"/>
                  </a:lnTo>
                  <a:lnTo>
                    <a:pt x="36246" y="308"/>
                  </a:lnTo>
                  <a:lnTo>
                    <a:pt x="36290" y="264"/>
                  </a:lnTo>
                  <a:lnTo>
                    <a:pt x="36334" y="220"/>
                  </a:lnTo>
                  <a:lnTo>
                    <a:pt x="36334" y="132"/>
                  </a:lnTo>
                  <a:lnTo>
                    <a:pt x="36290" y="89"/>
                  </a:lnTo>
                  <a:lnTo>
                    <a:pt x="36246" y="45"/>
                  </a:lnTo>
                  <a:lnTo>
                    <a:pt x="3620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2" name="Google Shape;3272;p126"/>
            <p:cNvSpPr/>
            <p:nvPr/>
          </p:nvSpPr>
          <p:spPr>
            <a:xfrm>
              <a:off x="4648100" y="2725300"/>
              <a:ext cx="830475" cy="834850"/>
            </a:xfrm>
            <a:custGeom>
              <a:avLst/>
              <a:gdLst/>
              <a:ahLst/>
              <a:cxnLst/>
              <a:rect l="l" t="t" r="r" b="b"/>
              <a:pathLst>
                <a:path w="33219" h="33394" extrusionOk="0">
                  <a:moveTo>
                    <a:pt x="32955" y="0"/>
                  </a:moveTo>
                  <a:lnTo>
                    <a:pt x="29269" y="2194"/>
                  </a:lnTo>
                  <a:lnTo>
                    <a:pt x="26636" y="3511"/>
                  </a:lnTo>
                  <a:lnTo>
                    <a:pt x="23916" y="4652"/>
                  </a:lnTo>
                  <a:lnTo>
                    <a:pt x="21502" y="5749"/>
                  </a:lnTo>
                  <a:lnTo>
                    <a:pt x="18738" y="6977"/>
                  </a:lnTo>
                  <a:lnTo>
                    <a:pt x="16368" y="8118"/>
                  </a:lnTo>
                  <a:lnTo>
                    <a:pt x="14350" y="9171"/>
                  </a:lnTo>
                  <a:lnTo>
                    <a:pt x="12068" y="10488"/>
                  </a:lnTo>
                  <a:lnTo>
                    <a:pt x="10049" y="11716"/>
                  </a:lnTo>
                  <a:lnTo>
                    <a:pt x="7329" y="13910"/>
                  </a:lnTo>
                  <a:lnTo>
                    <a:pt x="4652" y="16192"/>
                  </a:lnTo>
                  <a:lnTo>
                    <a:pt x="1317" y="19132"/>
                  </a:lnTo>
                  <a:lnTo>
                    <a:pt x="264" y="19790"/>
                  </a:lnTo>
                  <a:lnTo>
                    <a:pt x="220" y="19834"/>
                  </a:lnTo>
                  <a:lnTo>
                    <a:pt x="1" y="20185"/>
                  </a:lnTo>
                  <a:lnTo>
                    <a:pt x="1" y="20229"/>
                  </a:lnTo>
                  <a:lnTo>
                    <a:pt x="1" y="20317"/>
                  </a:lnTo>
                  <a:lnTo>
                    <a:pt x="176" y="20975"/>
                  </a:lnTo>
                  <a:lnTo>
                    <a:pt x="220" y="21019"/>
                  </a:lnTo>
                  <a:lnTo>
                    <a:pt x="3423" y="25056"/>
                  </a:lnTo>
                  <a:lnTo>
                    <a:pt x="5881" y="28128"/>
                  </a:lnTo>
                  <a:lnTo>
                    <a:pt x="6671" y="29356"/>
                  </a:lnTo>
                  <a:lnTo>
                    <a:pt x="6934" y="30278"/>
                  </a:lnTo>
                  <a:lnTo>
                    <a:pt x="6934" y="30848"/>
                  </a:lnTo>
                  <a:lnTo>
                    <a:pt x="6144" y="33174"/>
                  </a:lnTo>
                  <a:lnTo>
                    <a:pt x="6100" y="33218"/>
                  </a:lnTo>
                  <a:lnTo>
                    <a:pt x="6144" y="33306"/>
                  </a:lnTo>
                  <a:lnTo>
                    <a:pt x="6188" y="33349"/>
                  </a:lnTo>
                  <a:lnTo>
                    <a:pt x="6232" y="33393"/>
                  </a:lnTo>
                  <a:lnTo>
                    <a:pt x="6276" y="33393"/>
                  </a:lnTo>
                  <a:lnTo>
                    <a:pt x="6407" y="33349"/>
                  </a:lnTo>
                  <a:lnTo>
                    <a:pt x="6451" y="33306"/>
                  </a:lnTo>
                  <a:lnTo>
                    <a:pt x="7285" y="30936"/>
                  </a:lnTo>
                  <a:lnTo>
                    <a:pt x="7285" y="30848"/>
                  </a:lnTo>
                  <a:lnTo>
                    <a:pt x="7285" y="30234"/>
                  </a:lnTo>
                  <a:lnTo>
                    <a:pt x="7285" y="30190"/>
                  </a:lnTo>
                  <a:lnTo>
                    <a:pt x="6978" y="29269"/>
                  </a:lnTo>
                  <a:lnTo>
                    <a:pt x="6978" y="29225"/>
                  </a:lnTo>
                  <a:lnTo>
                    <a:pt x="6144" y="27952"/>
                  </a:lnTo>
                  <a:lnTo>
                    <a:pt x="3687" y="24837"/>
                  </a:lnTo>
                  <a:lnTo>
                    <a:pt x="483" y="20844"/>
                  </a:lnTo>
                  <a:lnTo>
                    <a:pt x="352" y="20273"/>
                  </a:lnTo>
                  <a:lnTo>
                    <a:pt x="483" y="20054"/>
                  </a:lnTo>
                  <a:lnTo>
                    <a:pt x="1537" y="19396"/>
                  </a:lnTo>
                  <a:lnTo>
                    <a:pt x="1580" y="19396"/>
                  </a:lnTo>
                  <a:lnTo>
                    <a:pt x="4871" y="16456"/>
                  </a:lnTo>
                  <a:lnTo>
                    <a:pt x="7548" y="14174"/>
                  </a:lnTo>
                  <a:lnTo>
                    <a:pt x="10225" y="12024"/>
                  </a:lnTo>
                  <a:lnTo>
                    <a:pt x="12243" y="10795"/>
                  </a:lnTo>
                  <a:lnTo>
                    <a:pt x="14525" y="9479"/>
                  </a:lnTo>
                  <a:lnTo>
                    <a:pt x="16544" y="8469"/>
                  </a:lnTo>
                  <a:lnTo>
                    <a:pt x="18913" y="7328"/>
                  </a:lnTo>
                  <a:lnTo>
                    <a:pt x="21634" y="6056"/>
                  </a:lnTo>
                  <a:lnTo>
                    <a:pt x="24047" y="5003"/>
                  </a:lnTo>
                  <a:lnTo>
                    <a:pt x="26768" y="3818"/>
                  </a:lnTo>
                  <a:lnTo>
                    <a:pt x="29445" y="2502"/>
                  </a:lnTo>
                  <a:lnTo>
                    <a:pt x="33131" y="308"/>
                  </a:lnTo>
                  <a:lnTo>
                    <a:pt x="33218" y="264"/>
                  </a:lnTo>
                  <a:lnTo>
                    <a:pt x="33218" y="220"/>
                  </a:lnTo>
                  <a:lnTo>
                    <a:pt x="33218" y="132"/>
                  </a:lnTo>
                  <a:lnTo>
                    <a:pt x="33218" y="88"/>
                  </a:lnTo>
                  <a:lnTo>
                    <a:pt x="3317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3" name="Google Shape;3273;p126"/>
            <p:cNvSpPr/>
            <p:nvPr/>
          </p:nvSpPr>
          <p:spPr>
            <a:xfrm>
              <a:off x="4789625" y="2746150"/>
              <a:ext cx="713075" cy="742700"/>
            </a:xfrm>
            <a:custGeom>
              <a:avLst/>
              <a:gdLst/>
              <a:ahLst/>
              <a:cxnLst/>
              <a:rect l="l" t="t" r="r" b="b"/>
              <a:pathLst>
                <a:path w="28523" h="29708" extrusionOk="0">
                  <a:moveTo>
                    <a:pt x="28259" y="0"/>
                  </a:moveTo>
                  <a:lnTo>
                    <a:pt x="25100" y="1887"/>
                  </a:lnTo>
                  <a:lnTo>
                    <a:pt x="23213" y="2896"/>
                  </a:lnTo>
                  <a:lnTo>
                    <a:pt x="21238" y="3862"/>
                  </a:lnTo>
                  <a:lnTo>
                    <a:pt x="19308" y="4783"/>
                  </a:lnTo>
                  <a:lnTo>
                    <a:pt x="17333" y="5661"/>
                  </a:lnTo>
                  <a:lnTo>
                    <a:pt x="15051" y="6714"/>
                  </a:lnTo>
                  <a:lnTo>
                    <a:pt x="12726" y="7767"/>
                  </a:lnTo>
                  <a:lnTo>
                    <a:pt x="10400" y="8952"/>
                  </a:lnTo>
                  <a:lnTo>
                    <a:pt x="9303" y="9566"/>
                  </a:lnTo>
                  <a:lnTo>
                    <a:pt x="8162" y="10180"/>
                  </a:lnTo>
                  <a:lnTo>
                    <a:pt x="5924" y="11541"/>
                  </a:lnTo>
                  <a:lnTo>
                    <a:pt x="2194" y="14568"/>
                  </a:lnTo>
                  <a:lnTo>
                    <a:pt x="746" y="15973"/>
                  </a:lnTo>
                  <a:lnTo>
                    <a:pt x="702" y="16016"/>
                  </a:lnTo>
                  <a:lnTo>
                    <a:pt x="132" y="16719"/>
                  </a:lnTo>
                  <a:lnTo>
                    <a:pt x="88" y="16762"/>
                  </a:lnTo>
                  <a:lnTo>
                    <a:pt x="0" y="17157"/>
                  </a:lnTo>
                  <a:lnTo>
                    <a:pt x="0" y="17245"/>
                  </a:lnTo>
                  <a:lnTo>
                    <a:pt x="132" y="17684"/>
                  </a:lnTo>
                  <a:lnTo>
                    <a:pt x="132" y="17728"/>
                  </a:lnTo>
                  <a:lnTo>
                    <a:pt x="3291" y="22599"/>
                  </a:lnTo>
                  <a:lnTo>
                    <a:pt x="4037" y="24090"/>
                  </a:lnTo>
                  <a:lnTo>
                    <a:pt x="4213" y="25100"/>
                  </a:lnTo>
                  <a:lnTo>
                    <a:pt x="4081" y="25714"/>
                  </a:lnTo>
                  <a:lnTo>
                    <a:pt x="3555" y="26372"/>
                  </a:lnTo>
                  <a:lnTo>
                    <a:pt x="3511" y="26416"/>
                  </a:lnTo>
                  <a:lnTo>
                    <a:pt x="2150" y="29444"/>
                  </a:lnTo>
                  <a:lnTo>
                    <a:pt x="2107" y="29532"/>
                  </a:lnTo>
                  <a:lnTo>
                    <a:pt x="2150" y="29575"/>
                  </a:lnTo>
                  <a:lnTo>
                    <a:pt x="2150" y="29663"/>
                  </a:lnTo>
                  <a:lnTo>
                    <a:pt x="2238" y="29707"/>
                  </a:lnTo>
                  <a:lnTo>
                    <a:pt x="2282" y="29707"/>
                  </a:lnTo>
                  <a:lnTo>
                    <a:pt x="2370" y="29663"/>
                  </a:lnTo>
                  <a:lnTo>
                    <a:pt x="2458" y="29619"/>
                  </a:lnTo>
                  <a:lnTo>
                    <a:pt x="3818" y="26592"/>
                  </a:lnTo>
                  <a:lnTo>
                    <a:pt x="4388" y="25890"/>
                  </a:lnTo>
                  <a:lnTo>
                    <a:pt x="4388" y="25846"/>
                  </a:lnTo>
                  <a:lnTo>
                    <a:pt x="4564" y="25144"/>
                  </a:lnTo>
                  <a:lnTo>
                    <a:pt x="4564" y="25100"/>
                  </a:lnTo>
                  <a:lnTo>
                    <a:pt x="4388" y="24003"/>
                  </a:lnTo>
                  <a:lnTo>
                    <a:pt x="4344" y="23959"/>
                  </a:lnTo>
                  <a:lnTo>
                    <a:pt x="3599" y="22423"/>
                  </a:lnTo>
                  <a:lnTo>
                    <a:pt x="439" y="17552"/>
                  </a:lnTo>
                  <a:lnTo>
                    <a:pt x="351" y="17201"/>
                  </a:lnTo>
                  <a:lnTo>
                    <a:pt x="439" y="16894"/>
                  </a:lnTo>
                  <a:lnTo>
                    <a:pt x="966" y="16236"/>
                  </a:lnTo>
                  <a:lnTo>
                    <a:pt x="2414" y="14832"/>
                  </a:lnTo>
                  <a:lnTo>
                    <a:pt x="6100" y="11804"/>
                  </a:lnTo>
                  <a:lnTo>
                    <a:pt x="8338" y="10488"/>
                  </a:lnTo>
                  <a:lnTo>
                    <a:pt x="9479" y="9873"/>
                  </a:lnTo>
                  <a:lnTo>
                    <a:pt x="10576" y="9259"/>
                  </a:lnTo>
                  <a:lnTo>
                    <a:pt x="12857" y="8118"/>
                  </a:lnTo>
                  <a:lnTo>
                    <a:pt x="15183" y="7021"/>
                  </a:lnTo>
                  <a:lnTo>
                    <a:pt x="17465" y="5968"/>
                  </a:lnTo>
                  <a:lnTo>
                    <a:pt x="19439" y="5090"/>
                  </a:lnTo>
                  <a:lnTo>
                    <a:pt x="21414" y="4169"/>
                  </a:lnTo>
                  <a:lnTo>
                    <a:pt x="23345" y="3247"/>
                  </a:lnTo>
                  <a:lnTo>
                    <a:pt x="25276" y="2194"/>
                  </a:lnTo>
                  <a:lnTo>
                    <a:pt x="28435" y="307"/>
                  </a:lnTo>
                  <a:lnTo>
                    <a:pt x="28523" y="263"/>
                  </a:lnTo>
                  <a:lnTo>
                    <a:pt x="28523" y="220"/>
                  </a:lnTo>
                  <a:lnTo>
                    <a:pt x="28523" y="132"/>
                  </a:lnTo>
                  <a:lnTo>
                    <a:pt x="28523" y="88"/>
                  </a:lnTo>
                  <a:lnTo>
                    <a:pt x="2847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4" name="Google Shape;3274;p126"/>
            <p:cNvSpPr/>
            <p:nvPr/>
          </p:nvSpPr>
          <p:spPr>
            <a:xfrm>
              <a:off x="5014500" y="3023675"/>
              <a:ext cx="151425" cy="318175"/>
            </a:xfrm>
            <a:custGeom>
              <a:avLst/>
              <a:gdLst/>
              <a:ahLst/>
              <a:cxnLst/>
              <a:rect l="l" t="t" r="r" b="b"/>
              <a:pathLst>
                <a:path w="6057" h="12727" extrusionOk="0">
                  <a:moveTo>
                    <a:pt x="5749" y="1"/>
                  </a:moveTo>
                  <a:lnTo>
                    <a:pt x="2678" y="2195"/>
                  </a:lnTo>
                  <a:lnTo>
                    <a:pt x="1800" y="2985"/>
                  </a:lnTo>
                  <a:lnTo>
                    <a:pt x="1756" y="3072"/>
                  </a:lnTo>
                  <a:lnTo>
                    <a:pt x="1756" y="3160"/>
                  </a:lnTo>
                  <a:lnTo>
                    <a:pt x="1932" y="4433"/>
                  </a:lnTo>
                  <a:lnTo>
                    <a:pt x="1932" y="4477"/>
                  </a:lnTo>
                  <a:lnTo>
                    <a:pt x="2809" y="7768"/>
                  </a:lnTo>
                  <a:lnTo>
                    <a:pt x="3072" y="9304"/>
                  </a:lnTo>
                  <a:lnTo>
                    <a:pt x="3029" y="10225"/>
                  </a:lnTo>
                  <a:lnTo>
                    <a:pt x="2809" y="10664"/>
                  </a:lnTo>
                  <a:lnTo>
                    <a:pt x="703" y="11892"/>
                  </a:lnTo>
                  <a:lnTo>
                    <a:pt x="703" y="11936"/>
                  </a:lnTo>
                  <a:lnTo>
                    <a:pt x="89" y="12375"/>
                  </a:lnTo>
                  <a:lnTo>
                    <a:pt x="45" y="12463"/>
                  </a:lnTo>
                  <a:lnTo>
                    <a:pt x="1" y="12507"/>
                  </a:lnTo>
                  <a:lnTo>
                    <a:pt x="1" y="12595"/>
                  </a:lnTo>
                  <a:lnTo>
                    <a:pt x="45" y="12638"/>
                  </a:lnTo>
                  <a:lnTo>
                    <a:pt x="89" y="12682"/>
                  </a:lnTo>
                  <a:lnTo>
                    <a:pt x="176" y="12726"/>
                  </a:lnTo>
                  <a:lnTo>
                    <a:pt x="264" y="12682"/>
                  </a:lnTo>
                  <a:lnTo>
                    <a:pt x="922" y="12200"/>
                  </a:lnTo>
                  <a:lnTo>
                    <a:pt x="3029" y="10927"/>
                  </a:lnTo>
                  <a:lnTo>
                    <a:pt x="3116" y="10883"/>
                  </a:lnTo>
                  <a:lnTo>
                    <a:pt x="3380" y="10357"/>
                  </a:lnTo>
                  <a:lnTo>
                    <a:pt x="3380" y="10313"/>
                  </a:lnTo>
                  <a:lnTo>
                    <a:pt x="3424" y="9304"/>
                  </a:lnTo>
                  <a:lnTo>
                    <a:pt x="3424" y="9260"/>
                  </a:lnTo>
                  <a:lnTo>
                    <a:pt x="3160" y="7680"/>
                  </a:lnTo>
                  <a:lnTo>
                    <a:pt x="2283" y="4389"/>
                  </a:lnTo>
                  <a:lnTo>
                    <a:pt x="2107" y="3204"/>
                  </a:lnTo>
                  <a:lnTo>
                    <a:pt x="2897" y="2458"/>
                  </a:lnTo>
                  <a:lnTo>
                    <a:pt x="5969" y="308"/>
                  </a:lnTo>
                  <a:lnTo>
                    <a:pt x="6012" y="264"/>
                  </a:lnTo>
                  <a:lnTo>
                    <a:pt x="6056" y="176"/>
                  </a:lnTo>
                  <a:lnTo>
                    <a:pt x="6012" y="133"/>
                  </a:lnTo>
                  <a:lnTo>
                    <a:pt x="6012" y="45"/>
                  </a:lnTo>
                  <a:lnTo>
                    <a:pt x="596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5" name="Google Shape;3275;p126"/>
            <p:cNvSpPr/>
            <p:nvPr/>
          </p:nvSpPr>
          <p:spPr>
            <a:xfrm>
              <a:off x="4389200" y="3352775"/>
              <a:ext cx="295125" cy="759175"/>
            </a:xfrm>
            <a:custGeom>
              <a:avLst/>
              <a:gdLst/>
              <a:ahLst/>
              <a:cxnLst/>
              <a:rect l="l" t="t" r="r" b="b"/>
              <a:pathLst>
                <a:path w="11805" h="30367" extrusionOk="0">
                  <a:moveTo>
                    <a:pt x="133" y="1"/>
                  </a:moveTo>
                  <a:lnTo>
                    <a:pt x="89" y="45"/>
                  </a:lnTo>
                  <a:lnTo>
                    <a:pt x="45" y="89"/>
                  </a:lnTo>
                  <a:lnTo>
                    <a:pt x="1" y="176"/>
                  </a:lnTo>
                  <a:lnTo>
                    <a:pt x="1" y="220"/>
                  </a:lnTo>
                  <a:lnTo>
                    <a:pt x="396" y="1581"/>
                  </a:lnTo>
                  <a:lnTo>
                    <a:pt x="791" y="3906"/>
                  </a:lnTo>
                  <a:lnTo>
                    <a:pt x="1010" y="6539"/>
                  </a:lnTo>
                  <a:lnTo>
                    <a:pt x="1054" y="6583"/>
                  </a:lnTo>
                  <a:lnTo>
                    <a:pt x="1317" y="7417"/>
                  </a:lnTo>
                  <a:lnTo>
                    <a:pt x="1361" y="7461"/>
                  </a:lnTo>
                  <a:lnTo>
                    <a:pt x="4740" y="10752"/>
                  </a:lnTo>
                  <a:lnTo>
                    <a:pt x="7856" y="13736"/>
                  </a:lnTo>
                  <a:lnTo>
                    <a:pt x="8470" y="14481"/>
                  </a:lnTo>
                  <a:lnTo>
                    <a:pt x="9435" y="18255"/>
                  </a:lnTo>
                  <a:lnTo>
                    <a:pt x="9435" y="18299"/>
                  </a:lnTo>
                  <a:lnTo>
                    <a:pt x="10093" y="19747"/>
                  </a:lnTo>
                  <a:lnTo>
                    <a:pt x="9918" y="23301"/>
                  </a:lnTo>
                  <a:lnTo>
                    <a:pt x="9918" y="23345"/>
                  </a:lnTo>
                  <a:lnTo>
                    <a:pt x="11103" y="26154"/>
                  </a:lnTo>
                  <a:lnTo>
                    <a:pt x="11454" y="30191"/>
                  </a:lnTo>
                  <a:lnTo>
                    <a:pt x="11498" y="30322"/>
                  </a:lnTo>
                  <a:lnTo>
                    <a:pt x="11629" y="30366"/>
                  </a:lnTo>
                  <a:lnTo>
                    <a:pt x="11717" y="30322"/>
                  </a:lnTo>
                  <a:lnTo>
                    <a:pt x="11761" y="30278"/>
                  </a:lnTo>
                  <a:lnTo>
                    <a:pt x="11805" y="30235"/>
                  </a:lnTo>
                  <a:lnTo>
                    <a:pt x="11805" y="30147"/>
                  </a:lnTo>
                  <a:lnTo>
                    <a:pt x="11454" y="26110"/>
                  </a:lnTo>
                  <a:lnTo>
                    <a:pt x="11454" y="26066"/>
                  </a:lnTo>
                  <a:lnTo>
                    <a:pt x="10269" y="23258"/>
                  </a:lnTo>
                  <a:lnTo>
                    <a:pt x="10444" y="19747"/>
                  </a:lnTo>
                  <a:lnTo>
                    <a:pt x="10444" y="19659"/>
                  </a:lnTo>
                  <a:lnTo>
                    <a:pt x="9742" y="18167"/>
                  </a:lnTo>
                  <a:lnTo>
                    <a:pt x="8777" y="14350"/>
                  </a:lnTo>
                  <a:lnTo>
                    <a:pt x="8733" y="14306"/>
                  </a:lnTo>
                  <a:lnTo>
                    <a:pt x="8119" y="13516"/>
                  </a:lnTo>
                  <a:lnTo>
                    <a:pt x="5003" y="10488"/>
                  </a:lnTo>
                  <a:lnTo>
                    <a:pt x="1625" y="7241"/>
                  </a:lnTo>
                  <a:lnTo>
                    <a:pt x="1361" y="6495"/>
                  </a:lnTo>
                  <a:lnTo>
                    <a:pt x="1098" y="3862"/>
                  </a:lnTo>
                  <a:lnTo>
                    <a:pt x="747" y="1537"/>
                  </a:lnTo>
                  <a:lnTo>
                    <a:pt x="747" y="1493"/>
                  </a:lnTo>
                  <a:lnTo>
                    <a:pt x="352" y="133"/>
                  </a:lnTo>
                  <a:lnTo>
                    <a:pt x="308" y="89"/>
                  </a:lnTo>
                  <a:lnTo>
                    <a:pt x="264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6" name="Google Shape;3276;p126"/>
            <p:cNvSpPr/>
            <p:nvPr/>
          </p:nvSpPr>
          <p:spPr>
            <a:xfrm>
              <a:off x="4328875" y="3108150"/>
              <a:ext cx="357650" cy="1116775"/>
            </a:xfrm>
            <a:custGeom>
              <a:avLst/>
              <a:gdLst/>
              <a:ahLst/>
              <a:cxnLst/>
              <a:rect l="l" t="t" r="r" b="b"/>
              <a:pathLst>
                <a:path w="14306" h="44671" extrusionOk="0">
                  <a:moveTo>
                    <a:pt x="2589" y="1"/>
                  </a:moveTo>
                  <a:lnTo>
                    <a:pt x="1273" y="352"/>
                  </a:lnTo>
                  <a:lnTo>
                    <a:pt x="1141" y="439"/>
                  </a:lnTo>
                  <a:lnTo>
                    <a:pt x="132" y="2107"/>
                  </a:lnTo>
                  <a:lnTo>
                    <a:pt x="132" y="2195"/>
                  </a:lnTo>
                  <a:lnTo>
                    <a:pt x="0" y="4257"/>
                  </a:lnTo>
                  <a:lnTo>
                    <a:pt x="132" y="6802"/>
                  </a:lnTo>
                  <a:lnTo>
                    <a:pt x="132" y="6846"/>
                  </a:lnTo>
                  <a:lnTo>
                    <a:pt x="1054" y="9830"/>
                  </a:lnTo>
                  <a:lnTo>
                    <a:pt x="1800" y="12945"/>
                  </a:lnTo>
                  <a:lnTo>
                    <a:pt x="2195" y="15183"/>
                  </a:lnTo>
                  <a:lnTo>
                    <a:pt x="2458" y="17202"/>
                  </a:lnTo>
                  <a:lnTo>
                    <a:pt x="3028" y="19835"/>
                  </a:lnTo>
                  <a:lnTo>
                    <a:pt x="3423" y="21151"/>
                  </a:lnTo>
                  <a:lnTo>
                    <a:pt x="3423" y="21195"/>
                  </a:lnTo>
                  <a:lnTo>
                    <a:pt x="4257" y="22380"/>
                  </a:lnTo>
                  <a:lnTo>
                    <a:pt x="5486" y="23696"/>
                  </a:lnTo>
                  <a:lnTo>
                    <a:pt x="6188" y="25363"/>
                  </a:lnTo>
                  <a:lnTo>
                    <a:pt x="6188" y="25407"/>
                  </a:lnTo>
                  <a:lnTo>
                    <a:pt x="7680" y="27514"/>
                  </a:lnTo>
                  <a:lnTo>
                    <a:pt x="8689" y="29137"/>
                  </a:lnTo>
                  <a:lnTo>
                    <a:pt x="9084" y="30146"/>
                  </a:lnTo>
                  <a:lnTo>
                    <a:pt x="9084" y="32077"/>
                  </a:lnTo>
                  <a:lnTo>
                    <a:pt x="9084" y="32121"/>
                  </a:lnTo>
                  <a:lnTo>
                    <a:pt x="9303" y="32955"/>
                  </a:lnTo>
                  <a:lnTo>
                    <a:pt x="9303" y="32999"/>
                  </a:lnTo>
                  <a:lnTo>
                    <a:pt x="10488" y="35324"/>
                  </a:lnTo>
                  <a:lnTo>
                    <a:pt x="10532" y="35368"/>
                  </a:lnTo>
                  <a:lnTo>
                    <a:pt x="11585" y="36992"/>
                  </a:lnTo>
                  <a:lnTo>
                    <a:pt x="12550" y="39274"/>
                  </a:lnTo>
                  <a:lnTo>
                    <a:pt x="13560" y="41511"/>
                  </a:lnTo>
                  <a:lnTo>
                    <a:pt x="13955" y="43135"/>
                  </a:lnTo>
                  <a:lnTo>
                    <a:pt x="13955" y="44232"/>
                  </a:lnTo>
                  <a:lnTo>
                    <a:pt x="13955" y="44495"/>
                  </a:lnTo>
                  <a:lnTo>
                    <a:pt x="13955" y="44539"/>
                  </a:lnTo>
                  <a:lnTo>
                    <a:pt x="13998" y="44627"/>
                  </a:lnTo>
                  <a:lnTo>
                    <a:pt x="14042" y="44671"/>
                  </a:lnTo>
                  <a:lnTo>
                    <a:pt x="14130" y="44671"/>
                  </a:lnTo>
                  <a:lnTo>
                    <a:pt x="14218" y="44627"/>
                  </a:lnTo>
                  <a:lnTo>
                    <a:pt x="14306" y="44539"/>
                  </a:lnTo>
                  <a:lnTo>
                    <a:pt x="14306" y="44276"/>
                  </a:lnTo>
                  <a:lnTo>
                    <a:pt x="14306" y="43135"/>
                  </a:lnTo>
                  <a:lnTo>
                    <a:pt x="14306" y="43091"/>
                  </a:lnTo>
                  <a:lnTo>
                    <a:pt x="13911" y="41424"/>
                  </a:lnTo>
                  <a:lnTo>
                    <a:pt x="13867" y="41380"/>
                  </a:lnTo>
                  <a:lnTo>
                    <a:pt x="12857" y="39142"/>
                  </a:lnTo>
                  <a:lnTo>
                    <a:pt x="11892" y="36816"/>
                  </a:lnTo>
                  <a:lnTo>
                    <a:pt x="10795" y="35193"/>
                  </a:lnTo>
                  <a:lnTo>
                    <a:pt x="9610" y="32867"/>
                  </a:lnTo>
                  <a:lnTo>
                    <a:pt x="9435" y="32077"/>
                  </a:lnTo>
                  <a:lnTo>
                    <a:pt x="9435" y="30103"/>
                  </a:lnTo>
                  <a:lnTo>
                    <a:pt x="9435" y="30059"/>
                  </a:lnTo>
                  <a:lnTo>
                    <a:pt x="9040" y="29006"/>
                  </a:lnTo>
                  <a:lnTo>
                    <a:pt x="8996" y="29006"/>
                  </a:lnTo>
                  <a:lnTo>
                    <a:pt x="7987" y="27338"/>
                  </a:lnTo>
                  <a:lnTo>
                    <a:pt x="6495" y="25232"/>
                  </a:lnTo>
                  <a:lnTo>
                    <a:pt x="5793" y="23564"/>
                  </a:lnTo>
                  <a:lnTo>
                    <a:pt x="5749" y="23521"/>
                  </a:lnTo>
                  <a:lnTo>
                    <a:pt x="4520" y="22160"/>
                  </a:lnTo>
                  <a:lnTo>
                    <a:pt x="3730" y="21019"/>
                  </a:lnTo>
                  <a:lnTo>
                    <a:pt x="3379" y="19747"/>
                  </a:lnTo>
                  <a:lnTo>
                    <a:pt x="2809" y="17158"/>
                  </a:lnTo>
                  <a:lnTo>
                    <a:pt x="2546" y="15139"/>
                  </a:lnTo>
                  <a:lnTo>
                    <a:pt x="2107" y="12901"/>
                  </a:lnTo>
                  <a:lnTo>
                    <a:pt x="1405" y="9742"/>
                  </a:lnTo>
                  <a:lnTo>
                    <a:pt x="483" y="6758"/>
                  </a:lnTo>
                  <a:lnTo>
                    <a:pt x="352" y="4257"/>
                  </a:lnTo>
                  <a:lnTo>
                    <a:pt x="483" y="2282"/>
                  </a:lnTo>
                  <a:lnTo>
                    <a:pt x="1405" y="703"/>
                  </a:lnTo>
                  <a:lnTo>
                    <a:pt x="2677" y="352"/>
                  </a:lnTo>
                  <a:lnTo>
                    <a:pt x="2721" y="308"/>
                  </a:lnTo>
                  <a:lnTo>
                    <a:pt x="2765" y="264"/>
                  </a:lnTo>
                  <a:lnTo>
                    <a:pt x="2809" y="176"/>
                  </a:lnTo>
                  <a:lnTo>
                    <a:pt x="2809" y="132"/>
                  </a:lnTo>
                  <a:lnTo>
                    <a:pt x="2765" y="45"/>
                  </a:lnTo>
                  <a:lnTo>
                    <a:pt x="272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7" name="Google Shape;3277;p126"/>
            <p:cNvSpPr/>
            <p:nvPr/>
          </p:nvSpPr>
          <p:spPr>
            <a:xfrm>
              <a:off x="4276225" y="3001750"/>
              <a:ext cx="400425" cy="1289000"/>
            </a:xfrm>
            <a:custGeom>
              <a:avLst/>
              <a:gdLst/>
              <a:ahLst/>
              <a:cxnLst/>
              <a:rect l="l" t="t" r="r" b="b"/>
              <a:pathLst>
                <a:path w="16017" h="51560" extrusionOk="0">
                  <a:moveTo>
                    <a:pt x="11936" y="0"/>
                  </a:moveTo>
                  <a:lnTo>
                    <a:pt x="11848" y="44"/>
                  </a:lnTo>
                  <a:lnTo>
                    <a:pt x="9917" y="1010"/>
                  </a:lnTo>
                  <a:lnTo>
                    <a:pt x="7635" y="1887"/>
                  </a:lnTo>
                  <a:lnTo>
                    <a:pt x="5573" y="2545"/>
                  </a:lnTo>
                  <a:lnTo>
                    <a:pt x="2765" y="3247"/>
                  </a:lnTo>
                  <a:lnTo>
                    <a:pt x="351" y="4037"/>
                  </a:lnTo>
                  <a:lnTo>
                    <a:pt x="264" y="4081"/>
                  </a:lnTo>
                  <a:lnTo>
                    <a:pt x="220" y="4169"/>
                  </a:lnTo>
                  <a:lnTo>
                    <a:pt x="0" y="5047"/>
                  </a:lnTo>
                  <a:lnTo>
                    <a:pt x="0" y="5090"/>
                  </a:lnTo>
                  <a:lnTo>
                    <a:pt x="88" y="7460"/>
                  </a:lnTo>
                  <a:lnTo>
                    <a:pt x="220" y="9698"/>
                  </a:lnTo>
                  <a:lnTo>
                    <a:pt x="220" y="9742"/>
                  </a:lnTo>
                  <a:lnTo>
                    <a:pt x="1097" y="11848"/>
                  </a:lnTo>
                  <a:lnTo>
                    <a:pt x="1492" y="13033"/>
                  </a:lnTo>
                  <a:lnTo>
                    <a:pt x="1799" y="14174"/>
                  </a:lnTo>
                  <a:lnTo>
                    <a:pt x="2370" y="16587"/>
                  </a:lnTo>
                  <a:lnTo>
                    <a:pt x="2896" y="19000"/>
                  </a:lnTo>
                  <a:lnTo>
                    <a:pt x="3379" y="21414"/>
                  </a:lnTo>
                  <a:lnTo>
                    <a:pt x="3774" y="23476"/>
                  </a:lnTo>
                  <a:lnTo>
                    <a:pt x="4213" y="25582"/>
                  </a:lnTo>
                  <a:lnTo>
                    <a:pt x="4959" y="29619"/>
                  </a:lnTo>
                  <a:lnTo>
                    <a:pt x="5003" y="29663"/>
                  </a:lnTo>
                  <a:lnTo>
                    <a:pt x="6977" y="32954"/>
                  </a:lnTo>
                  <a:lnTo>
                    <a:pt x="7679" y="34359"/>
                  </a:lnTo>
                  <a:lnTo>
                    <a:pt x="7943" y="35894"/>
                  </a:lnTo>
                  <a:lnTo>
                    <a:pt x="7986" y="35938"/>
                  </a:lnTo>
                  <a:lnTo>
                    <a:pt x="8513" y="37255"/>
                  </a:lnTo>
                  <a:lnTo>
                    <a:pt x="8557" y="37255"/>
                  </a:lnTo>
                  <a:lnTo>
                    <a:pt x="9654" y="39229"/>
                  </a:lnTo>
                  <a:lnTo>
                    <a:pt x="11058" y="41292"/>
                  </a:lnTo>
                  <a:lnTo>
                    <a:pt x="11936" y="42696"/>
                  </a:lnTo>
                  <a:lnTo>
                    <a:pt x="12989" y="45021"/>
                  </a:lnTo>
                  <a:lnTo>
                    <a:pt x="13033" y="45065"/>
                  </a:lnTo>
                  <a:lnTo>
                    <a:pt x="15402" y="48620"/>
                  </a:lnTo>
                  <a:lnTo>
                    <a:pt x="15666" y="49278"/>
                  </a:lnTo>
                  <a:lnTo>
                    <a:pt x="15534" y="50814"/>
                  </a:lnTo>
                  <a:lnTo>
                    <a:pt x="15402" y="51340"/>
                  </a:lnTo>
                  <a:lnTo>
                    <a:pt x="15402" y="51384"/>
                  </a:lnTo>
                  <a:lnTo>
                    <a:pt x="15402" y="51472"/>
                  </a:lnTo>
                  <a:lnTo>
                    <a:pt x="15446" y="51516"/>
                  </a:lnTo>
                  <a:lnTo>
                    <a:pt x="15490" y="51560"/>
                  </a:lnTo>
                  <a:lnTo>
                    <a:pt x="15578" y="51560"/>
                  </a:lnTo>
                  <a:lnTo>
                    <a:pt x="15666" y="51516"/>
                  </a:lnTo>
                  <a:lnTo>
                    <a:pt x="15709" y="51428"/>
                  </a:lnTo>
                  <a:lnTo>
                    <a:pt x="15885" y="50901"/>
                  </a:lnTo>
                  <a:lnTo>
                    <a:pt x="15885" y="50858"/>
                  </a:lnTo>
                  <a:lnTo>
                    <a:pt x="16017" y="49278"/>
                  </a:lnTo>
                  <a:lnTo>
                    <a:pt x="16017" y="49190"/>
                  </a:lnTo>
                  <a:lnTo>
                    <a:pt x="15709" y="48488"/>
                  </a:lnTo>
                  <a:lnTo>
                    <a:pt x="15666" y="48444"/>
                  </a:lnTo>
                  <a:lnTo>
                    <a:pt x="13340" y="44890"/>
                  </a:lnTo>
                  <a:lnTo>
                    <a:pt x="12243" y="42564"/>
                  </a:lnTo>
                  <a:lnTo>
                    <a:pt x="12243" y="42520"/>
                  </a:lnTo>
                  <a:lnTo>
                    <a:pt x="11321" y="41116"/>
                  </a:lnTo>
                  <a:lnTo>
                    <a:pt x="9961" y="39054"/>
                  </a:lnTo>
                  <a:lnTo>
                    <a:pt x="8864" y="37123"/>
                  </a:lnTo>
                  <a:lnTo>
                    <a:pt x="8294" y="35807"/>
                  </a:lnTo>
                  <a:lnTo>
                    <a:pt x="8030" y="34271"/>
                  </a:lnTo>
                  <a:lnTo>
                    <a:pt x="8030" y="34227"/>
                  </a:lnTo>
                  <a:lnTo>
                    <a:pt x="7284" y="32779"/>
                  </a:lnTo>
                  <a:lnTo>
                    <a:pt x="5310" y="29532"/>
                  </a:lnTo>
                  <a:lnTo>
                    <a:pt x="4564" y="25495"/>
                  </a:lnTo>
                  <a:lnTo>
                    <a:pt x="4125" y="23432"/>
                  </a:lnTo>
                  <a:lnTo>
                    <a:pt x="3730" y="21326"/>
                  </a:lnTo>
                  <a:lnTo>
                    <a:pt x="3247" y="18913"/>
                  </a:lnTo>
                  <a:lnTo>
                    <a:pt x="2721" y="16499"/>
                  </a:lnTo>
                  <a:lnTo>
                    <a:pt x="2150" y="14086"/>
                  </a:lnTo>
                  <a:lnTo>
                    <a:pt x="1799" y="12901"/>
                  </a:lnTo>
                  <a:lnTo>
                    <a:pt x="1448" y="11760"/>
                  </a:lnTo>
                  <a:lnTo>
                    <a:pt x="571" y="9610"/>
                  </a:lnTo>
                  <a:lnTo>
                    <a:pt x="439" y="7460"/>
                  </a:lnTo>
                  <a:lnTo>
                    <a:pt x="351" y="5090"/>
                  </a:lnTo>
                  <a:lnTo>
                    <a:pt x="571" y="4344"/>
                  </a:lnTo>
                  <a:lnTo>
                    <a:pt x="2852" y="3555"/>
                  </a:lnTo>
                  <a:lnTo>
                    <a:pt x="5705" y="2896"/>
                  </a:lnTo>
                  <a:lnTo>
                    <a:pt x="7767" y="2194"/>
                  </a:lnTo>
                  <a:lnTo>
                    <a:pt x="10049" y="1317"/>
                  </a:lnTo>
                  <a:lnTo>
                    <a:pt x="12023" y="351"/>
                  </a:lnTo>
                  <a:lnTo>
                    <a:pt x="12067" y="307"/>
                  </a:lnTo>
                  <a:lnTo>
                    <a:pt x="12111" y="220"/>
                  </a:lnTo>
                  <a:lnTo>
                    <a:pt x="12111" y="176"/>
                  </a:lnTo>
                  <a:lnTo>
                    <a:pt x="12111" y="88"/>
                  </a:lnTo>
                  <a:lnTo>
                    <a:pt x="12067" y="44"/>
                  </a:lnTo>
                  <a:lnTo>
                    <a:pt x="1202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8" name="Google Shape;3278;p126"/>
            <p:cNvSpPr/>
            <p:nvPr/>
          </p:nvSpPr>
          <p:spPr>
            <a:xfrm>
              <a:off x="4227950" y="2940300"/>
              <a:ext cx="432250" cy="1407500"/>
            </a:xfrm>
            <a:custGeom>
              <a:avLst/>
              <a:gdLst/>
              <a:ahLst/>
              <a:cxnLst/>
              <a:rect l="l" t="t" r="r" b="b"/>
              <a:pathLst>
                <a:path w="17290" h="56300" extrusionOk="0">
                  <a:moveTo>
                    <a:pt x="14657" y="1"/>
                  </a:moveTo>
                  <a:lnTo>
                    <a:pt x="12112" y="1712"/>
                  </a:lnTo>
                  <a:lnTo>
                    <a:pt x="9479" y="2809"/>
                  </a:lnTo>
                  <a:lnTo>
                    <a:pt x="7548" y="3468"/>
                  </a:lnTo>
                  <a:lnTo>
                    <a:pt x="4345" y="4257"/>
                  </a:lnTo>
                  <a:lnTo>
                    <a:pt x="4301" y="4301"/>
                  </a:lnTo>
                  <a:lnTo>
                    <a:pt x="2765" y="5135"/>
                  </a:lnTo>
                  <a:lnTo>
                    <a:pt x="2721" y="5179"/>
                  </a:lnTo>
                  <a:lnTo>
                    <a:pt x="878" y="6539"/>
                  </a:lnTo>
                  <a:lnTo>
                    <a:pt x="264" y="7110"/>
                  </a:lnTo>
                  <a:lnTo>
                    <a:pt x="220" y="7197"/>
                  </a:lnTo>
                  <a:lnTo>
                    <a:pt x="0" y="7943"/>
                  </a:lnTo>
                  <a:lnTo>
                    <a:pt x="0" y="8031"/>
                  </a:lnTo>
                  <a:lnTo>
                    <a:pt x="132" y="10093"/>
                  </a:lnTo>
                  <a:lnTo>
                    <a:pt x="132" y="10137"/>
                  </a:lnTo>
                  <a:lnTo>
                    <a:pt x="1317" y="12902"/>
                  </a:lnTo>
                  <a:lnTo>
                    <a:pt x="2326" y="16149"/>
                  </a:lnTo>
                  <a:lnTo>
                    <a:pt x="3160" y="19967"/>
                  </a:lnTo>
                  <a:lnTo>
                    <a:pt x="3599" y="22512"/>
                  </a:lnTo>
                  <a:lnTo>
                    <a:pt x="4740" y="27075"/>
                  </a:lnTo>
                  <a:lnTo>
                    <a:pt x="5398" y="30278"/>
                  </a:lnTo>
                  <a:lnTo>
                    <a:pt x="5705" y="32253"/>
                  </a:lnTo>
                  <a:lnTo>
                    <a:pt x="5661" y="34666"/>
                  </a:lnTo>
                  <a:lnTo>
                    <a:pt x="5661" y="34710"/>
                  </a:lnTo>
                  <a:lnTo>
                    <a:pt x="5749" y="35676"/>
                  </a:lnTo>
                  <a:lnTo>
                    <a:pt x="5749" y="35720"/>
                  </a:lnTo>
                  <a:lnTo>
                    <a:pt x="6670" y="37870"/>
                  </a:lnTo>
                  <a:lnTo>
                    <a:pt x="7767" y="39976"/>
                  </a:lnTo>
                  <a:lnTo>
                    <a:pt x="9172" y="42082"/>
                  </a:lnTo>
                  <a:lnTo>
                    <a:pt x="10444" y="44013"/>
                  </a:lnTo>
                  <a:lnTo>
                    <a:pt x="11760" y="45900"/>
                  </a:lnTo>
                  <a:lnTo>
                    <a:pt x="12726" y="47831"/>
                  </a:lnTo>
                  <a:lnTo>
                    <a:pt x="13998" y="49849"/>
                  </a:lnTo>
                  <a:lnTo>
                    <a:pt x="15315" y="51736"/>
                  </a:lnTo>
                  <a:lnTo>
                    <a:pt x="16631" y="53535"/>
                  </a:lnTo>
                  <a:lnTo>
                    <a:pt x="16938" y="54105"/>
                  </a:lnTo>
                  <a:lnTo>
                    <a:pt x="16938" y="54544"/>
                  </a:lnTo>
                  <a:lnTo>
                    <a:pt x="16324" y="55948"/>
                  </a:lnTo>
                  <a:lnTo>
                    <a:pt x="16280" y="56080"/>
                  </a:lnTo>
                  <a:lnTo>
                    <a:pt x="16280" y="56124"/>
                  </a:lnTo>
                  <a:lnTo>
                    <a:pt x="16324" y="56212"/>
                  </a:lnTo>
                  <a:lnTo>
                    <a:pt x="16368" y="56256"/>
                  </a:lnTo>
                  <a:lnTo>
                    <a:pt x="16412" y="56299"/>
                  </a:lnTo>
                  <a:lnTo>
                    <a:pt x="16456" y="56299"/>
                  </a:lnTo>
                  <a:lnTo>
                    <a:pt x="16543" y="56256"/>
                  </a:lnTo>
                  <a:lnTo>
                    <a:pt x="16631" y="56124"/>
                  </a:lnTo>
                  <a:lnTo>
                    <a:pt x="16631" y="56080"/>
                  </a:lnTo>
                  <a:lnTo>
                    <a:pt x="17246" y="54632"/>
                  </a:lnTo>
                  <a:lnTo>
                    <a:pt x="17289" y="54588"/>
                  </a:lnTo>
                  <a:lnTo>
                    <a:pt x="17289" y="54062"/>
                  </a:lnTo>
                  <a:lnTo>
                    <a:pt x="17289" y="53974"/>
                  </a:lnTo>
                  <a:lnTo>
                    <a:pt x="16894" y="53359"/>
                  </a:lnTo>
                  <a:lnTo>
                    <a:pt x="15578" y="51516"/>
                  </a:lnTo>
                  <a:lnTo>
                    <a:pt x="14306" y="49630"/>
                  </a:lnTo>
                  <a:lnTo>
                    <a:pt x="13033" y="47655"/>
                  </a:lnTo>
                  <a:lnTo>
                    <a:pt x="12068" y="45724"/>
                  </a:lnTo>
                  <a:lnTo>
                    <a:pt x="12068" y="45680"/>
                  </a:lnTo>
                  <a:lnTo>
                    <a:pt x="10751" y="43794"/>
                  </a:lnTo>
                  <a:lnTo>
                    <a:pt x="9479" y="41863"/>
                  </a:lnTo>
                  <a:lnTo>
                    <a:pt x="8075" y="39800"/>
                  </a:lnTo>
                  <a:lnTo>
                    <a:pt x="6977" y="37738"/>
                  </a:lnTo>
                  <a:lnTo>
                    <a:pt x="6100" y="35632"/>
                  </a:lnTo>
                  <a:lnTo>
                    <a:pt x="6012" y="34666"/>
                  </a:lnTo>
                  <a:lnTo>
                    <a:pt x="6056" y="32253"/>
                  </a:lnTo>
                  <a:lnTo>
                    <a:pt x="6056" y="32209"/>
                  </a:lnTo>
                  <a:lnTo>
                    <a:pt x="5749" y="30235"/>
                  </a:lnTo>
                  <a:lnTo>
                    <a:pt x="5091" y="27031"/>
                  </a:lnTo>
                  <a:lnTo>
                    <a:pt x="3950" y="22424"/>
                  </a:lnTo>
                  <a:lnTo>
                    <a:pt x="3467" y="19923"/>
                  </a:lnTo>
                  <a:lnTo>
                    <a:pt x="2677" y="16061"/>
                  </a:lnTo>
                  <a:lnTo>
                    <a:pt x="1668" y="12770"/>
                  </a:lnTo>
                  <a:lnTo>
                    <a:pt x="483" y="10050"/>
                  </a:lnTo>
                  <a:lnTo>
                    <a:pt x="352" y="8031"/>
                  </a:lnTo>
                  <a:lnTo>
                    <a:pt x="571" y="7329"/>
                  </a:lnTo>
                  <a:lnTo>
                    <a:pt x="1098" y="6802"/>
                  </a:lnTo>
                  <a:lnTo>
                    <a:pt x="2940" y="5442"/>
                  </a:lnTo>
                  <a:lnTo>
                    <a:pt x="4432" y="4608"/>
                  </a:lnTo>
                  <a:lnTo>
                    <a:pt x="7636" y="3819"/>
                  </a:lnTo>
                  <a:lnTo>
                    <a:pt x="9610" y="3116"/>
                  </a:lnTo>
                  <a:lnTo>
                    <a:pt x="12243" y="2019"/>
                  </a:lnTo>
                  <a:lnTo>
                    <a:pt x="12287" y="2019"/>
                  </a:lnTo>
                  <a:lnTo>
                    <a:pt x="14876" y="308"/>
                  </a:lnTo>
                  <a:lnTo>
                    <a:pt x="14920" y="264"/>
                  </a:lnTo>
                  <a:lnTo>
                    <a:pt x="14920" y="220"/>
                  </a:lnTo>
                  <a:lnTo>
                    <a:pt x="14920" y="133"/>
                  </a:lnTo>
                  <a:lnTo>
                    <a:pt x="14920" y="89"/>
                  </a:lnTo>
                  <a:lnTo>
                    <a:pt x="1487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9" name="Google Shape;3279;p126"/>
            <p:cNvSpPr/>
            <p:nvPr/>
          </p:nvSpPr>
          <p:spPr>
            <a:xfrm>
              <a:off x="4167625" y="2749425"/>
              <a:ext cx="593500" cy="1676250"/>
            </a:xfrm>
            <a:custGeom>
              <a:avLst/>
              <a:gdLst/>
              <a:ahLst/>
              <a:cxnLst/>
              <a:rect l="l" t="t" r="r" b="b"/>
              <a:pathLst>
                <a:path w="23740" h="67050" extrusionOk="0">
                  <a:moveTo>
                    <a:pt x="23520" y="1"/>
                  </a:moveTo>
                  <a:lnTo>
                    <a:pt x="23476" y="45"/>
                  </a:lnTo>
                  <a:lnTo>
                    <a:pt x="19571" y="2370"/>
                  </a:lnTo>
                  <a:lnTo>
                    <a:pt x="17640" y="3731"/>
                  </a:lnTo>
                  <a:lnTo>
                    <a:pt x="15490" y="5223"/>
                  </a:lnTo>
                  <a:lnTo>
                    <a:pt x="13779" y="6363"/>
                  </a:lnTo>
                  <a:lnTo>
                    <a:pt x="11628" y="7285"/>
                  </a:lnTo>
                  <a:lnTo>
                    <a:pt x="8820" y="8338"/>
                  </a:lnTo>
                  <a:lnTo>
                    <a:pt x="7723" y="8821"/>
                  </a:lnTo>
                  <a:lnTo>
                    <a:pt x="6977" y="8908"/>
                  </a:lnTo>
                  <a:lnTo>
                    <a:pt x="6889" y="8952"/>
                  </a:lnTo>
                  <a:lnTo>
                    <a:pt x="3818" y="11585"/>
                  </a:lnTo>
                  <a:lnTo>
                    <a:pt x="2019" y="13165"/>
                  </a:lnTo>
                  <a:lnTo>
                    <a:pt x="702" y="14701"/>
                  </a:lnTo>
                  <a:lnTo>
                    <a:pt x="658" y="14745"/>
                  </a:lnTo>
                  <a:lnTo>
                    <a:pt x="88" y="15754"/>
                  </a:lnTo>
                  <a:lnTo>
                    <a:pt x="44" y="15842"/>
                  </a:lnTo>
                  <a:lnTo>
                    <a:pt x="0" y="16324"/>
                  </a:lnTo>
                  <a:lnTo>
                    <a:pt x="0" y="16412"/>
                  </a:lnTo>
                  <a:lnTo>
                    <a:pt x="1053" y="19176"/>
                  </a:lnTo>
                  <a:lnTo>
                    <a:pt x="1580" y="21283"/>
                  </a:lnTo>
                  <a:lnTo>
                    <a:pt x="2238" y="25100"/>
                  </a:lnTo>
                  <a:lnTo>
                    <a:pt x="2677" y="27558"/>
                  </a:lnTo>
                  <a:lnTo>
                    <a:pt x="3116" y="29839"/>
                  </a:lnTo>
                  <a:lnTo>
                    <a:pt x="4169" y="33218"/>
                  </a:lnTo>
                  <a:lnTo>
                    <a:pt x="5090" y="36158"/>
                  </a:lnTo>
                  <a:lnTo>
                    <a:pt x="5661" y="38923"/>
                  </a:lnTo>
                  <a:lnTo>
                    <a:pt x="5968" y="41073"/>
                  </a:lnTo>
                  <a:lnTo>
                    <a:pt x="5792" y="43837"/>
                  </a:lnTo>
                  <a:lnTo>
                    <a:pt x="5792" y="45900"/>
                  </a:lnTo>
                  <a:lnTo>
                    <a:pt x="5836" y="45943"/>
                  </a:lnTo>
                  <a:lnTo>
                    <a:pt x="6099" y="47918"/>
                  </a:lnTo>
                  <a:lnTo>
                    <a:pt x="6494" y="49761"/>
                  </a:lnTo>
                  <a:lnTo>
                    <a:pt x="6538" y="49805"/>
                  </a:lnTo>
                  <a:lnTo>
                    <a:pt x="7065" y="50946"/>
                  </a:lnTo>
                  <a:lnTo>
                    <a:pt x="8688" y="53272"/>
                  </a:lnTo>
                  <a:lnTo>
                    <a:pt x="9961" y="54939"/>
                  </a:lnTo>
                  <a:lnTo>
                    <a:pt x="12023" y="58230"/>
                  </a:lnTo>
                  <a:lnTo>
                    <a:pt x="13603" y="60292"/>
                  </a:lnTo>
                  <a:lnTo>
                    <a:pt x="15402" y="62837"/>
                  </a:lnTo>
                  <a:lnTo>
                    <a:pt x="16543" y="64812"/>
                  </a:lnTo>
                  <a:lnTo>
                    <a:pt x="16675" y="65426"/>
                  </a:lnTo>
                  <a:lnTo>
                    <a:pt x="16148" y="66831"/>
                  </a:lnTo>
                  <a:lnTo>
                    <a:pt x="16148" y="66874"/>
                  </a:lnTo>
                  <a:lnTo>
                    <a:pt x="16148" y="66962"/>
                  </a:lnTo>
                  <a:lnTo>
                    <a:pt x="16192" y="67006"/>
                  </a:lnTo>
                  <a:lnTo>
                    <a:pt x="16236" y="67050"/>
                  </a:lnTo>
                  <a:lnTo>
                    <a:pt x="16411" y="67050"/>
                  </a:lnTo>
                  <a:lnTo>
                    <a:pt x="16455" y="66962"/>
                  </a:lnTo>
                  <a:lnTo>
                    <a:pt x="17026" y="65514"/>
                  </a:lnTo>
                  <a:lnTo>
                    <a:pt x="17026" y="65382"/>
                  </a:lnTo>
                  <a:lnTo>
                    <a:pt x="16894" y="64680"/>
                  </a:lnTo>
                  <a:lnTo>
                    <a:pt x="16850" y="64637"/>
                  </a:lnTo>
                  <a:lnTo>
                    <a:pt x="15709" y="62662"/>
                  </a:lnTo>
                  <a:lnTo>
                    <a:pt x="13866" y="60073"/>
                  </a:lnTo>
                  <a:lnTo>
                    <a:pt x="12330" y="58011"/>
                  </a:lnTo>
                  <a:lnTo>
                    <a:pt x="10224" y="54720"/>
                  </a:lnTo>
                  <a:lnTo>
                    <a:pt x="8996" y="53096"/>
                  </a:lnTo>
                  <a:lnTo>
                    <a:pt x="7372" y="50770"/>
                  </a:lnTo>
                  <a:lnTo>
                    <a:pt x="6845" y="49673"/>
                  </a:lnTo>
                  <a:lnTo>
                    <a:pt x="6450" y="47874"/>
                  </a:lnTo>
                  <a:lnTo>
                    <a:pt x="6143" y="45900"/>
                  </a:lnTo>
                  <a:lnTo>
                    <a:pt x="6143" y="43881"/>
                  </a:lnTo>
                  <a:lnTo>
                    <a:pt x="6319" y="41073"/>
                  </a:lnTo>
                  <a:lnTo>
                    <a:pt x="6319" y="41029"/>
                  </a:lnTo>
                  <a:lnTo>
                    <a:pt x="6012" y="38835"/>
                  </a:lnTo>
                  <a:lnTo>
                    <a:pt x="5397" y="36070"/>
                  </a:lnTo>
                  <a:lnTo>
                    <a:pt x="4520" y="33087"/>
                  </a:lnTo>
                  <a:lnTo>
                    <a:pt x="3467" y="29752"/>
                  </a:lnTo>
                  <a:lnTo>
                    <a:pt x="3028" y="27514"/>
                  </a:lnTo>
                  <a:lnTo>
                    <a:pt x="2589" y="25056"/>
                  </a:lnTo>
                  <a:lnTo>
                    <a:pt x="1931" y="21239"/>
                  </a:lnTo>
                  <a:lnTo>
                    <a:pt x="1404" y="19089"/>
                  </a:lnTo>
                  <a:lnTo>
                    <a:pt x="351" y="16324"/>
                  </a:lnTo>
                  <a:lnTo>
                    <a:pt x="395" y="15929"/>
                  </a:lnTo>
                  <a:lnTo>
                    <a:pt x="965" y="14920"/>
                  </a:lnTo>
                  <a:lnTo>
                    <a:pt x="2282" y="13428"/>
                  </a:lnTo>
                  <a:lnTo>
                    <a:pt x="4037" y="11848"/>
                  </a:lnTo>
                  <a:lnTo>
                    <a:pt x="7109" y="9260"/>
                  </a:lnTo>
                  <a:lnTo>
                    <a:pt x="7811" y="9128"/>
                  </a:lnTo>
                  <a:lnTo>
                    <a:pt x="7855" y="9128"/>
                  </a:lnTo>
                  <a:lnTo>
                    <a:pt x="8952" y="8689"/>
                  </a:lnTo>
                  <a:lnTo>
                    <a:pt x="11760" y="7636"/>
                  </a:lnTo>
                  <a:lnTo>
                    <a:pt x="13910" y="6671"/>
                  </a:lnTo>
                  <a:lnTo>
                    <a:pt x="13954" y="6671"/>
                  </a:lnTo>
                  <a:lnTo>
                    <a:pt x="15665" y="5530"/>
                  </a:lnTo>
                  <a:lnTo>
                    <a:pt x="17816" y="4038"/>
                  </a:lnTo>
                  <a:lnTo>
                    <a:pt x="19746" y="2677"/>
                  </a:lnTo>
                  <a:lnTo>
                    <a:pt x="23652" y="352"/>
                  </a:lnTo>
                  <a:lnTo>
                    <a:pt x="23696" y="264"/>
                  </a:lnTo>
                  <a:lnTo>
                    <a:pt x="23696" y="220"/>
                  </a:lnTo>
                  <a:lnTo>
                    <a:pt x="23739" y="176"/>
                  </a:lnTo>
                  <a:lnTo>
                    <a:pt x="23696" y="89"/>
                  </a:lnTo>
                  <a:lnTo>
                    <a:pt x="23652" y="45"/>
                  </a:lnTo>
                  <a:lnTo>
                    <a:pt x="2360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0" name="Google Shape;3280;p126"/>
            <p:cNvSpPr/>
            <p:nvPr/>
          </p:nvSpPr>
          <p:spPr>
            <a:xfrm>
              <a:off x="4152250" y="2727500"/>
              <a:ext cx="578150" cy="1726700"/>
            </a:xfrm>
            <a:custGeom>
              <a:avLst/>
              <a:gdLst/>
              <a:ahLst/>
              <a:cxnLst/>
              <a:rect l="l" t="t" r="r" b="b"/>
              <a:pathLst>
                <a:path w="23126" h="69068" extrusionOk="0">
                  <a:moveTo>
                    <a:pt x="22906" y="0"/>
                  </a:moveTo>
                  <a:lnTo>
                    <a:pt x="22862" y="44"/>
                  </a:lnTo>
                  <a:lnTo>
                    <a:pt x="19177" y="2238"/>
                  </a:lnTo>
                  <a:lnTo>
                    <a:pt x="17421" y="3467"/>
                  </a:lnTo>
                  <a:lnTo>
                    <a:pt x="15271" y="4915"/>
                  </a:lnTo>
                  <a:lnTo>
                    <a:pt x="13691" y="5968"/>
                  </a:lnTo>
                  <a:lnTo>
                    <a:pt x="11015" y="7065"/>
                  </a:lnTo>
                  <a:lnTo>
                    <a:pt x="7329" y="8820"/>
                  </a:lnTo>
                  <a:lnTo>
                    <a:pt x="6056" y="9654"/>
                  </a:lnTo>
                  <a:lnTo>
                    <a:pt x="6012" y="9698"/>
                  </a:lnTo>
                  <a:lnTo>
                    <a:pt x="3643" y="12023"/>
                  </a:lnTo>
                  <a:lnTo>
                    <a:pt x="1756" y="13822"/>
                  </a:lnTo>
                  <a:lnTo>
                    <a:pt x="922" y="14832"/>
                  </a:lnTo>
                  <a:lnTo>
                    <a:pt x="922" y="14876"/>
                  </a:lnTo>
                  <a:lnTo>
                    <a:pt x="308" y="16280"/>
                  </a:lnTo>
                  <a:lnTo>
                    <a:pt x="308" y="16324"/>
                  </a:lnTo>
                  <a:lnTo>
                    <a:pt x="1" y="17772"/>
                  </a:lnTo>
                  <a:lnTo>
                    <a:pt x="1" y="17859"/>
                  </a:lnTo>
                  <a:lnTo>
                    <a:pt x="396" y="19966"/>
                  </a:lnTo>
                  <a:lnTo>
                    <a:pt x="1054" y="24047"/>
                  </a:lnTo>
                  <a:lnTo>
                    <a:pt x="1580" y="27118"/>
                  </a:lnTo>
                  <a:lnTo>
                    <a:pt x="2239" y="30146"/>
                  </a:lnTo>
                  <a:lnTo>
                    <a:pt x="2897" y="32603"/>
                  </a:lnTo>
                  <a:lnTo>
                    <a:pt x="4213" y="36201"/>
                  </a:lnTo>
                  <a:lnTo>
                    <a:pt x="4959" y="39141"/>
                  </a:lnTo>
                  <a:lnTo>
                    <a:pt x="5442" y="41774"/>
                  </a:lnTo>
                  <a:lnTo>
                    <a:pt x="5310" y="45987"/>
                  </a:lnTo>
                  <a:lnTo>
                    <a:pt x="5310" y="46031"/>
                  </a:lnTo>
                  <a:lnTo>
                    <a:pt x="5486" y="47786"/>
                  </a:lnTo>
                  <a:lnTo>
                    <a:pt x="5486" y="47830"/>
                  </a:lnTo>
                  <a:lnTo>
                    <a:pt x="6012" y="50331"/>
                  </a:lnTo>
                  <a:lnTo>
                    <a:pt x="6539" y="53315"/>
                  </a:lnTo>
                  <a:lnTo>
                    <a:pt x="6890" y="54631"/>
                  </a:lnTo>
                  <a:lnTo>
                    <a:pt x="6934" y="54719"/>
                  </a:lnTo>
                  <a:lnTo>
                    <a:pt x="8514" y="56650"/>
                  </a:lnTo>
                  <a:lnTo>
                    <a:pt x="12156" y="61740"/>
                  </a:lnTo>
                  <a:lnTo>
                    <a:pt x="14262" y="64680"/>
                  </a:lnTo>
                  <a:lnTo>
                    <a:pt x="15754" y="66962"/>
                  </a:lnTo>
                  <a:lnTo>
                    <a:pt x="16017" y="67576"/>
                  </a:lnTo>
                  <a:lnTo>
                    <a:pt x="15754" y="68892"/>
                  </a:lnTo>
                  <a:lnTo>
                    <a:pt x="15754" y="68936"/>
                  </a:lnTo>
                  <a:lnTo>
                    <a:pt x="15798" y="69024"/>
                  </a:lnTo>
                  <a:lnTo>
                    <a:pt x="15842" y="69068"/>
                  </a:lnTo>
                  <a:lnTo>
                    <a:pt x="16061" y="69068"/>
                  </a:lnTo>
                  <a:lnTo>
                    <a:pt x="16105" y="68936"/>
                  </a:lnTo>
                  <a:lnTo>
                    <a:pt x="16368" y="67576"/>
                  </a:lnTo>
                  <a:lnTo>
                    <a:pt x="16368" y="67488"/>
                  </a:lnTo>
                  <a:lnTo>
                    <a:pt x="16061" y="66830"/>
                  </a:lnTo>
                  <a:lnTo>
                    <a:pt x="16061" y="66786"/>
                  </a:lnTo>
                  <a:lnTo>
                    <a:pt x="14525" y="64460"/>
                  </a:lnTo>
                  <a:lnTo>
                    <a:pt x="8821" y="56430"/>
                  </a:lnTo>
                  <a:lnTo>
                    <a:pt x="7197" y="54500"/>
                  </a:lnTo>
                  <a:lnTo>
                    <a:pt x="6890" y="53271"/>
                  </a:lnTo>
                  <a:lnTo>
                    <a:pt x="6363" y="50287"/>
                  </a:lnTo>
                  <a:lnTo>
                    <a:pt x="5837" y="47742"/>
                  </a:lnTo>
                  <a:lnTo>
                    <a:pt x="5661" y="45987"/>
                  </a:lnTo>
                  <a:lnTo>
                    <a:pt x="5793" y="41774"/>
                  </a:lnTo>
                  <a:lnTo>
                    <a:pt x="5793" y="41730"/>
                  </a:lnTo>
                  <a:lnTo>
                    <a:pt x="5310" y="39054"/>
                  </a:lnTo>
                  <a:lnTo>
                    <a:pt x="4520" y="36070"/>
                  </a:lnTo>
                  <a:lnTo>
                    <a:pt x="3248" y="32472"/>
                  </a:lnTo>
                  <a:lnTo>
                    <a:pt x="2546" y="30102"/>
                  </a:lnTo>
                  <a:lnTo>
                    <a:pt x="1931" y="27074"/>
                  </a:lnTo>
                  <a:lnTo>
                    <a:pt x="1405" y="23959"/>
                  </a:lnTo>
                  <a:lnTo>
                    <a:pt x="747" y="19878"/>
                  </a:lnTo>
                  <a:lnTo>
                    <a:pt x="352" y="17816"/>
                  </a:lnTo>
                  <a:lnTo>
                    <a:pt x="615" y="16411"/>
                  </a:lnTo>
                  <a:lnTo>
                    <a:pt x="1229" y="15051"/>
                  </a:lnTo>
                  <a:lnTo>
                    <a:pt x="2019" y="14086"/>
                  </a:lnTo>
                  <a:lnTo>
                    <a:pt x="3906" y="12287"/>
                  </a:lnTo>
                  <a:lnTo>
                    <a:pt x="6276" y="9961"/>
                  </a:lnTo>
                  <a:lnTo>
                    <a:pt x="7504" y="9127"/>
                  </a:lnTo>
                  <a:lnTo>
                    <a:pt x="11146" y="7416"/>
                  </a:lnTo>
                  <a:lnTo>
                    <a:pt x="13823" y="6275"/>
                  </a:lnTo>
                  <a:lnTo>
                    <a:pt x="13867" y="6231"/>
                  </a:lnTo>
                  <a:lnTo>
                    <a:pt x="17597" y="3774"/>
                  </a:lnTo>
                  <a:lnTo>
                    <a:pt x="19396" y="2545"/>
                  </a:lnTo>
                  <a:lnTo>
                    <a:pt x="23038" y="351"/>
                  </a:lnTo>
                  <a:lnTo>
                    <a:pt x="23082" y="307"/>
                  </a:lnTo>
                  <a:lnTo>
                    <a:pt x="23126" y="220"/>
                  </a:lnTo>
                  <a:lnTo>
                    <a:pt x="23126" y="176"/>
                  </a:lnTo>
                  <a:lnTo>
                    <a:pt x="23082" y="88"/>
                  </a:lnTo>
                  <a:lnTo>
                    <a:pt x="23038" y="44"/>
                  </a:lnTo>
                  <a:lnTo>
                    <a:pt x="2299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1" name="Google Shape;3281;p126"/>
            <p:cNvSpPr/>
            <p:nvPr/>
          </p:nvSpPr>
          <p:spPr>
            <a:xfrm>
              <a:off x="4125925" y="2666050"/>
              <a:ext cx="649450" cy="1851775"/>
            </a:xfrm>
            <a:custGeom>
              <a:avLst/>
              <a:gdLst/>
              <a:ahLst/>
              <a:cxnLst/>
              <a:rect l="l" t="t" r="r" b="b"/>
              <a:pathLst>
                <a:path w="25978" h="74071" extrusionOk="0">
                  <a:moveTo>
                    <a:pt x="25715" y="1"/>
                  </a:moveTo>
                  <a:lnTo>
                    <a:pt x="23608" y="1142"/>
                  </a:lnTo>
                  <a:lnTo>
                    <a:pt x="19922" y="3292"/>
                  </a:lnTo>
                  <a:lnTo>
                    <a:pt x="18079" y="4477"/>
                  </a:lnTo>
                  <a:lnTo>
                    <a:pt x="15534" y="6144"/>
                  </a:lnTo>
                  <a:lnTo>
                    <a:pt x="14042" y="7109"/>
                  </a:lnTo>
                  <a:lnTo>
                    <a:pt x="11585" y="8207"/>
                  </a:lnTo>
                  <a:lnTo>
                    <a:pt x="11585" y="8250"/>
                  </a:lnTo>
                  <a:lnTo>
                    <a:pt x="10269" y="9040"/>
                  </a:lnTo>
                  <a:lnTo>
                    <a:pt x="6846" y="11146"/>
                  </a:lnTo>
                  <a:lnTo>
                    <a:pt x="6802" y="11190"/>
                  </a:lnTo>
                  <a:lnTo>
                    <a:pt x="4213" y="13823"/>
                  </a:lnTo>
                  <a:lnTo>
                    <a:pt x="2326" y="15622"/>
                  </a:lnTo>
                  <a:lnTo>
                    <a:pt x="1624" y="16500"/>
                  </a:lnTo>
                  <a:lnTo>
                    <a:pt x="1580" y="16544"/>
                  </a:lnTo>
                  <a:lnTo>
                    <a:pt x="703" y="19177"/>
                  </a:lnTo>
                  <a:lnTo>
                    <a:pt x="88" y="20976"/>
                  </a:lnTo>
                  <a:lnTo>
                    <a:pt x="88" y="21020"/>
                  </a:lnTo>
                  <a:lnTo>
                    <a:pt x="1" y="22336"/>
                  </a:lnTo>
                  <a:lnTo>
                    <a:pt x="44" y="22380"/>
                  </a:lnTo>
                  <a:lnTo>
                    <a:pt x="615" y="26417"/>
                  </a:lnTo>
                  <a:lnTo>
                    <a:pt x="878" y="28084"/>
                  </a:lnTo>
                  <a:lnTo>
                    <a:pt x="1185" y="29708"/>
                  </a:lnTo>
                  <a:lnTo>
                    <a:pt x="1536" y="31244"/>
                  </a:lnTo>
                  <a:lnTo>
                    <a:pt x="1931" y="32823"/>
                  </a:lnTo>
                  <a:lnTo>
                    <a:pt x="2370" y="34359"/>
                  </a:lnTo>
                  <a:lnTo>
                    <a:pt x="2897" y="35939"/>
                  </a:lnTo>
                  <a:lnTo>
                    <a:pt x="3467" y="37606"/>
                  </a:lnTo>
                  <a:lnTo>
                    <a:pt x="4125" y="39362"/>
                  </a:lnTo>
                  <a:lnTo>
                    <a:pt x="5003" y="42258"/>
                  </a:lnTo>
                  <a:lnTo>
                    <a:pt x="5310" y="44057"/>
                  </a:lnTo>
                  <a:lnTo>
                    <a:pt x="5398" y="45329"/>
                  </a:lnTo>
                  <a:lnTo>
                    <a:pt x="5310" y="47787"/>
                  </a:lnTo>
                  <a:lnTo>
                    <a:pt x="5354" y="49322"/>
                  </a:lnTo>
                  <a:lnTo>
                    <a:pt x="5354" y="49366"/>
                  </a:lnTo>
                  <a:lnTo>
                    <a:pt x="5924" y="52175"/>
                  </a:lnTo>
                  <a:lnTo>
                    <a:pt x="6407" y="54939"/>
                  </a:lnTo>
                  <a:lnTo>
                    <a:pt x="6451" y="57528"/>
                  </a:lnTo>
                  <a:lnTo>
                    <a:pt x="6319" y="59810"/>
                  </a:lnTo>
                  <a:lnTo>
                    <a:pt x="6319" y="59854"/>
                  </a:lnTo>
                  <a:lnTo>
                    <a:pt x="6495" y="60731"/>
                  </a:lnTo>
                  <a:lnTo>
                    <a:pt x="6495" y="60819"/>
                  </a:lnTo>
                  <a:lnTo>
                    <a:pt x="7943" y="62399"/>
                  </a:lnTo>
                  <a:lnTo>
                    <a:pt x="10225" y="65251"/>
                  </a:lnTo>
                  <a:lnTo>
                    <a:pt x="12112" y="67796"/>
                  </a:lnTo>
                  <a:lnTo>
                    <a:pt x="13077" y="68981"/>
                  </a:lnTo>
                  <a:lnTo>
                    <a:pt x="13121" y="68981"/>
                  </a:lnTo>
                  <a:lnTo>
                    <a:pt x="15841" y="71614"/>
                  </a:lnTo>
                  <a:lnTo>
                    <a:pt x="16061" y="71921"/>
                  </a:lnTo>
                  <a:lnTo>
                    <a:pt x="15973" y="73851"/>
                  </a:lnTo>
                  <a:lnTo>
                    <a:pt x="15973" y="73939"/>
                  </a:lnTo>
                  <a:lnTo>
                    <a:pt x="16017" y="73983"/>
                  </a:lnTo>
                  <a:lnTo>
                    <a:pt x="16105" y="74027"/>
                  </a:lnTo>
                  <a:lnTo>
                    <a:pt x="16149" y="74071"/>
                  </a:lnTo>
                  <a:lnTo>
                    <a:pt x="16236" y="74027"/>
                  </a:lnTo>
                  <a:lnTo>
                    <a:pt x="16280" y="73983"/>
                  </a:lnTo>
                  <a:lnTo>
                    <a:pt x="16324" y="73939"/>
                  </a:lnTo>
                  <a:lnTo>
                    <a:pt x="16324" y="73895"/>
                  </a:lnTo>
                  <a:lnTo>
                    <a:pt x="16412" y="71877"/>
                  </a:lnTo>
                  <a:lnTo>
                    <a:pt x="16368" y="71789"/>
                  </a:lnTo>
                  <a:lnTo>
                    <a:pt x="16149" y="71394"/>
                  </a:lnTo>
                  <a:lnTo>
                    <a:pt x="16105" y="71394"/>
                  </a:lnTo>
                  <a:lnTo>
                    <a:pt x="13340" y="68761"/>
                  </a:lnTo>
                  <a:lnTo>
                    <a:pt x="12375" y="67577"/>
                  </a:lnTo>
                  <a:lnTo>
                    <a:pt x="10488" y="65032"/>
                  </a:lnTo>
                  <a:lnTo>
                    <a:pt x="8206" y="62179"/>
                  </a:lnTo>
                  <a:lnTo>
                    <a:pt x="6802" y="60600"/>
                  </a:lnTo>
                  <a:lnTo>
                    <a:pt x="6670" y="59810"/>
                  </a:lnTo>
                  <a:lnTo>
                    <a:pt x="6802" y="57528"/>
                  </a:lnTo>
                  <a:lnTo>
                    <a:pt x="6758" y="54895"/>
                  </a:lnTo>
                  <a:lnTo>
                    <a:pt x="6276" y="52131"/>
                  </a:lnTo>
                  <a:lnTo>
                    <a:pt x="5705" y="49322"/>
                  </a:lnTo>
                  <a:lnTo>
                    <a:pt x="5661" y="47787"/>
                  </a:lnTo>
                  <a:lnTo>
                    <a:pt x="5749" y="45329"/>
                  </a:lnTo>
                  <a:lnTo>
                    <a:pt x="5661" y="44013"/>
                  </a:lnTo>
                  <a:lnTo>
                    <a:pt x="5310" y="42170"/>
                  </a:lnTo>
                  <a:lnTo>
                    <a:pt x="4476" y="39230"/>
                  </a:lnTo>
                  <a:lnTo>
                    <a:pt x="3818" y="37475"/>
                  </a:lnTo>
                  <a:lnTo>
                    <a:pt x="3204" y="35851"/>
                  </a:lnTo>
                  <a:lnTo>
                    <a:pt x="2721" y="34271"/>
                  </a:lnTo>
                  <a:lnTo>
                    <a:pt x="2239" y="32736"/>
                  </a:lnTo>
                  <a:lnTo>
                    <a:pt x="1844" y="31200"/>
                  </a:lnTo>
                  <a:lnTo>
                    <a:pt x="1493" y="29620"/>
                  </a:lnTo>
                  <a:lnTo>
                    <a:pt x="1229" y="28040"/>
                  </a:lnTo>
                  <a:lnTo>
                    <a:pt x="966" y="26329"/>
                  </a:lnTo>
                  <a:lnTo>
                    <a:pt x="396" y="22336"/>
                  </a:lnTo>
                  <a:lnTo>
                    <a:pt x="439" y="21063"/>
                  </a:lnTo>
                  <a:lnTo>
                    <a:pt x="1054" y="19308"/>
                  </a:lnTo>
                  <a:lnTo>
                    <a:pt x="1887" y="16675"/>
                  </a:lnTo>
                  <a:lnTo>
                    <a:pt x="2590" y="15842"/>
                  </a:lnTo>
                  <a:lnTo>
                    <a:pt x="4476" y="14043"/>
                  </a:lnTo>
                  <a:lnTo>
                    <a:pt x="7021" y="11454"/>
                  </a:lnTo>
                  <a:lnTo>
                    <a:pt x="10488" y="9347"/>
                  </a:lnTo>
                  <a:lnTo>
                    <a:pt x="11761" y="8558"/>
                  </a:lnTo>
                  <a:lnTo>
                    <a:pt x="14218" y="7417"/>
                  </a:lnTo>
                  <a:lnTo>
                    <a:pt x="15710" y="6451"/>
                  </a:lnTo>
                  <a:lnTo>
                    <a:pt x="18255" y="4784"/>
                  </a:lnTo>
                  <a:lnTo>
                    <a:pt x="20098" y="3599"/>
                  </a:lnTo>
                  <a:lnTo>
                    <a:pt x="23784" y="1449"/>
                  </a:lnTo>
                  <a:lnTo>
                    <a:pt x="25846" y="308"/>
                  </a:lnTo>
                  <a:lnTo>
                    <a:pt x="25934" y="264"/>
                  </a:lnTo>
                  <a:lnTo>
                    <a:pt x="25934" y="220"/>
                  </a:lnTo>
                  <a:lnTo>
                    <a:pt x="25978" y="133"/>
                  </a:lnTo>
                  <a:lnTo>
                    <a:pt x="25934" y="89"/>
                  </a:lnTo>
                  <a:lnTo>
                    <a:pt x="2589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2" name="Google Shape;3282;p126"/>
            <p:cNvSpPr/>
            <p:nvPr/>
          </p:nvSpPr>
          <p:spPr>
            <a:xfrm>
              <a:off x="4096300" y="2788925"/>
              <a:ext cx="434450" cy="1781575"/>
            </a:xfrm>
            <a:custGeom>
              <a:avLst/>
              <a:gdLst/>
              <a:ahLst/>
              <a:cxnLst/>
              <a:rect l="l" t="t" r="r" b="b"/>
              <a:pathLst>
                <a:path w="17378" h="71263" extrusionOk="0">
                  <a:moveTo>
                    <a:pt x="15886" y="0"/>
                  </a:moveTo>
                  <a:lnTo>
                    <a:pt x="14174" y="1054"/>
                  </a:lnTo>
                  <a:lnTo>
                    <a:pt x="10971" y="3028"/>
                  </a:lnTo>
                  <a:lnTo>
                    <a:pt x="8952" y="4301"/>
                  </a:lnTo>
                  <a:lnTo>
                    <a:pt x="6890" y="5880"/>
                  </a:lnTo>
                  <a:lnTo>
                    <a:pt x="6846" y="5880"/>
                  </a:lnTo>
                  <a:lnTo>
                    <a:pt x="5705" y="7328"/>
                  </a:lnTo>
                  <a:lnTo>
                    <a:pt x="3029" y="10049"/>
                  </a:lnTo>
                  <a:lnTo>
                    <a:pt x="2502" y="10663"/>
                  </a:lnTo>
                  <a:lnTo>
                    <a:pt x="2458" y="10751"/>
                  </a:lnTo>
                  <a:lnTo>
                    <a:pt x="1229" y="13691"/>
                  </a:lnTo>
                  <a:lnTo>
                    <a:pt x="264" y="16280"/>
                  </a:lnTo>
                  <a:lnTo>
                    <a:pt x="264" y="16324"/>
                  </a:lnTo>
                  <a:lnTo>
                    <a:pt x="1" y="17509"/>
                  </a:lnTo>
                  <a:lnTo>
                    <a:pt x="1" y="17553"/>
                  </a:lnTo>
                  <a:lnTo>
                    <a:pt x="1" y="18825"/>
                  </a:lnTo>
                  <a:lnTo>
                    <a:pt x="484" y="22687"/>
                  </a:lnTo>
                  <a:lnTo>
                    <a:pt x="966" y="25276"/>
                  </a:lnTo>
                  <a:lnTo>
                    <a:pt x="1624" y="28040"/>
                  </a:lnTo>
                  <a:lnTo>
                    <a:pt x="2546" y="30673"/>
                  </a:lnTo>
                  <a:lnTo>
                    <a:pt x="4257" y="35105"/>
                  </a:lnTo>
                  <a:lnTo>
                    <a:pt x="4828" y="36728"/>
                  </a:lnTo>
                  <a:lnTo>
                    <a:pt x="5310" y="38922"/>
                  </a:lnTo>
                  <a:lnTo>
                    <a:pt x="5530" y="40370"/>
                  </a:lnTo>
                  <a:lnTo>
                    <a:pt x="5398" y="42828"/>
                  </a:lnTo>
                  <a:lnTo>
                    <a:pt x="5442" y="44144"/>
                  </a:lnTo>
                  <a:lnTo>
                    <a:pt x="5442" y="44188"/>
                  </a:lnTo>
                  <a:lnTo>
                    <a:pt x="5925" y="46645"/>
                  </a:lnTo>
                  <a:lnTo>
                    <a:pt x="6320" y="49059"/>
                  </a:lnTo>
                  <a:lnTo>
                    <a:pt x="6407" y="51297"/>
                  </a:lnTo>
                  <a:lnTo>
                    <a:pt x="6232" y="54544"/>
                  </a:lnTo>
                  <a:lnTo>
                    <a:pt x="6144" y="56826"/>
                  </a:lnTo>
                  <a:lnTo>
                    <a:pt x="6144" y="58405"/>
                  </a:lnTo>
                  <a:lnTo>
                    <a:pt x="6144" y="58449"/>
                  </a:lnTo>
                  <a:lnTo>
                    <a:pt x="6407" y="59239"/>
                  </a:lnTo>
                  <a:lnTo>
                    <a:pt x="6451" y="59283"/>
                  </a:lnTo>
                  <a:lnTo>
                    <a:pt x="7899" y="61257"/>
                  </a:lnTo>
                  <a:lnTo>
                    <a:pt x="10006" y="63583"/>
                  </a:lnTo>
                  <a:lnTo>
                    <a:pt x="13604" y="66655"/>
                  </a:lnTo>
                  <a:lnTo>
                    <a:pt x="15491" y="68234"/>
                  </a:lnTo>
                  <a:lnTo>
                    <a:pt x="16412" y="69068"/>
                  </a:lnTo>
                  <a:lnTo>
                    <a:pt x="16632" y="69419"/>
                  </a:lnTo>
                  <a:lnTo>
                    <a:pt x="16675" y="70121"/>
                  </a:lnTo>
                  <a:lnTo>
                    <a:pt x="16675" y="70165"/>
                  </a:lnTo>
                  <a:lnTo>
                    <a:pt x="17026" y="71130"/>
                  </a:lnTo>
                  <a:lnTo>
                    <a:pt x="17114" y="71218"/>
                  </a:lnTo>
                  <a:lnTo>
                    <a:pt x="17202" y="71262"/>
                  </a:lnTo>
                  <a:lnTo>
                    <a:pt x="17246" y="71262"/>
                  </a:lnTo>
                  <a:lnTo>
                    <a:pt x="17334" y="71218"/>
                  </a:lnTo>
                  <a:lnTo>
                    <a:pt x="17378" y="71130"/>
                  </a:lnTo>
                  <a:lnTo>
                    <a:pt x="17378" y="71087"/>
                  </a:lnTo>
                  <a:lnTo>
                    <a:pt x="17378" y="70999"/>
                  </a:lnTo>
                  <a:lnTo>
                    <a:pt x="17026" y="70077"/>
                  </a:lnTo>
                  <a:lnTo>
                    <a:pt x="16983" y="69331"/>
                  </a:lnTo>
                  <a:lnTo>
                    <a:pt x="16939" y="69288"/>
                  </a:lnTo>
                  <a:lnTo>
                    <a:pt x="16719" y="68893"/>
                  </a:lnTo>
                  <a:lnTo>
                    <a:pt x="16675" y="68849"/>
                  </a:lnTo>
                  <a:lnTo>
                    <a:pt x="15754" y="67971"/>
                  </a:lnTo>
                  <a:lnTo>
                    <a:pt x="13823" y="66391"/>
                  </a:lnTo>
                  <a:lnTo>
                    <a:pt x="10269" y="63320"/>
                  </a:lnTo>
                  <a:lnTo>
                    <a:pt x="8163" y="61038"/>
                  </a:lnTo>
                  <a:lnTo>
                    <a:pt x="6715" y="59107"/>
                  </a:lnTo>
                  <a:lnTo>
                    <a:pt x="6495" y="58361"/>
                  </a:lnTo>
                  <a:lnTo>
                    <a:pt x="6495" y="56826"/>
                  </a:lnTo>
                  <a:lnTo>
                    <a:pt x="6583" y="54544"/>
                  </a:lnTo>
                  <a:lnTo>
                    <a:pt x="6758" y="51297"/>
                  </a:lnTo>
                  <a:lnTo>
                    <a:pt x="6671" y="49015"/>
                  </a:lnTo>
                  <a:lnTo>
                    <a:pt x="6276" y="46601"/>
                  </a:lnTo>
                  <a:lnTo>
                    <a:pt x="5793" y="44144"/>
                  </a:lnTo>
                  <a:lnTo>
                    <a:pt x="5749" y="42828"/>
                  </a:lnTo>
                  <a:lnTo>
                    <a:pt x="5881" y="40370"/>
                  </a:lnTo>
                  <a:lnTo>
                    <a:pt x="5881" y="40327"/>
                  </a:lnTo>
                  <a:lnTo>
                    <a:pt x="5661" y="38835"/>
                  </a:lnTo>
                  <a:lnTo>
                    <a:pt x="5135" y="36641"/>
                  </a:lnTo>
                  <a:lnTo>
                    <a:pt x="4564" y="34973"/>
                  </a:lnTo>
                  <a:lnTo>
                    <a:pt x="2853" y="30541"/>
                  </a:lnTo>
                  <a:lnTo>
                    <a:pt x="1975" y="27908"/>
                  </a:lnTo>
                  <a:lnTo>
                    <a:pt x="1317" y="25232"/>
                  </a:lnTo>
                  <a:lnTo>
                    <a:pt x="791" y="22599"/>
                  </a:lnTo>
                  <a:lnTo>
                    <a:pt x="352" y="18825"/>
                  </a:lnTo>
                  <a:lnTo>
                    <a:pt x="352" y="17596"/>
                  </a:lnTo>
                  <a:lnTo>
                    <a:pt x="615" y="16412"/>
                  </a:lnTo>
                  <a:lnTo>
                    <a:pt x="1581" y="13823"/>
                  </a:lnTo>
                  <a:lnTo>
                    <a:pt x="2765" y="10883"/>
                  </a:lnTo>
                  <a:lnTo>
                    <a:pt x="3292" y="10312"/>
                  </a:lnTo>
                  <a:lnTo>
                    <a:pt x="5969" y="7548"/>
                  </a:lnTo>
                  <a:lnTo>
                    <a:pt x="7109" y="6144"/>
                  </a:lnTo>
                  <a:lnTo>
                    <a:pt x="9172" y="4608"/>
                  </a:lnTo>
                  <a:lnTo>
                    <a:pt x="11146" y="3335"/>
                  </a:lnTo>
                  <a:lnTo>
                    <a:pt x="14350" y="1361"/>
                  </a:lnTo>
                  <a:lnTo>
                    <a:pt x="16105" y="308"/>
                  </a:lnTo>
                  <a:lnTo>
                    <a:pt x="16149" y="264"/>
                  </a:lnTo>
                  <a:lnTo>
                    <a:pt x="16149" y="220"/>
                  </a:lnTo>
                  <a:lnTo>
                    <a:pt x="16149" y="132"/>
                  </a:lnTo>
                  <a:lnTo>
                    <a:pt x="16149" y="88"/>
                  </a:lnTo>
                  <a:lnTo>
                    <a:pt x="16105" y="44"/>
                  </a:lnTo>
                  <a:lnTo>
                    <a:pt x="1601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3" name="Google Shape;3283;p126"/>
            <p:cNvSpPr/>
            <p:nvPr/>
          </p:nvSpPr>
          <p:spPr>
            <a:xfrm>
              <a:off x="5157125" y="2795500"/>
              <a:ext cx="400425" cy="235900"/>
            </a:xfrm>
            <a:custGeom>
              <a:avLst/>
              <a:gdLst/>
              <a:ahLst/>
              <a:cxnLst/>
              <a:rect l="l" t="t" r="r" b="b"/>
              <a:pathLst>
                <a:path w="16017" h="9436" extrusionOk="0">
                  <a:moveTo>
                    <a:pt x="15753" y="1"/>
                  </a:moveTo>
                  <a:lnTo>
                    <a:pt x="9566" y="3774"/>
                  </a:lnTo>
                  <a:lnTo>
                    <a:pt x="7328" y="5179"/>
                  </a:lnTo>
                  <a:lnTo>
                    <a:pt x="5485" y="6056"/>
                  </a:lnTo>
                  <a:lnTo>
                    <a:pt x="3818" y="7022"/>
                  </a:lnTo>
                  <a:lnTo>
                    <a:pt x="88" y="9128"/>
                  </a:lnTo>
                  <a:lnTo>
                    <a:pt x="0" y="9172"/>
                  </a:lnTo>
                  <a:lnTo>
                    <a:pt x="0" y="9216"/>
                  </a:lnTo>
                  <a:lnTo>
                    <a:pt x="0" y="9303"/>
                  </a:lnTo>
                  <a:lnTo>
                    <a:pt x="0" y="9347"/>
                  </a:lnTo>
                  <a:lnTo>
                    <a:pt x="88" y="9435"/>
                  </a:lnTo>
                  <a:lnTo>
                    <a:pt x="264" y="9435"/>
                  </a:lnTo>
                  <a:lnTo>
                    <a:pt x="3993" y="7329"/>
                  </a:lnTo>
                  <a:lnTo>
                    <a:pt x="5617" y="6363"/>
                  </a:lnTo>
                  <a:lnTo>
                    <a:pt x="7504" y="5486"/>
                  </a:lnTo>
                  <a:lnTo>
                    <a:pt x="9742" y="4082"/>
                  </a:lnTo>
                  <a:lnTo>
                    <a:pt x="15929" y="308"/>
                  </a:lnTo>
                  <a:lnTo>
                    <a:pt x="15973" y="264"/>
                  </a:lnTo>
                  <a:lnTo>
                    <a:pt x="16017" y="220"/>
                  </a:lnTo>
                  <a:lnTo>
                    <a:pt x="16017" y="132"/>
                  </a:lnTo>
                  <a:lnTo>
                    <a:pt x="15973" y="89"/>
                  </a:lnTo>
                  <a:lnTo>
                    <a:pt x="15929" y="45"/>
                  </a:lnTo>
                  <a:lnTo>
                    <a:pt x="1588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4" name="Google Shape;3284;p126"/>
            <p:cNvSpPr/>
            <p:nvPr/>
          </p:nvSpPr>
          <p:spPr>
            <a:xfrm>
              <a:off x="4878475" y="2770275"/>
              <a:ext cx="651650" cy="660425"/>
            </a:xfrm>
            <a:custGeom>
              <a:avLst/>
              <a:gdLst/>
              <a:ahLst/>
              <a:cxnLst/>
              <a:rect l="l" t="t" r="r" b="b"/>
              <a:pathLst>
                <a:path w="26066" h="26417" extrusionOk="0">
                  <a:moveTo>
                    <a:pt x="25846" y="1"/>
                  </a:moveTo>
                  <a:lnTo>
                    <a:pt x="25802" y="44"/>
                  </a:lnTo>
                  <a:lnTo>
                    <a:pt x="21063" y="2897"/>
                  </a:lnTo>
                  <a:lnTo>
                    <a:pt x="18211" y="4520"/>
                  </a:lnTo>
                  <a:lnTo>
                    <a:pt x="16061" y="5398"/>
                  </a:lnTo>
                  <a:lnTo>
                    <a:pt x="13823" y="6539"/>
                  </a:lnTo>
                  <a:lnTo>
                    <a:pt x="9610" y="8689"/>
                  </a:lnTo>
                  <a:lnTo>
                    <a:pt x="6319" y="10883"/>
                  </a:lnTo>
                  <a:lnTo>
                    <a:pt x="3511" y="12901"/>
                  </a:lnTo>
                  <a:lnTo>
                    <a:pt x="3467" y="12901"/>
                  </a:lnTo>
                  <a:lnTo>
                    <a:pt x="3028" y="13296"/>
                  </a:lnTo>
                  <a:lnTo>
                    <a:pt x="2985" y="13340"/>
                  </a:lnTo>
                  <a:lnTo>
                    <a:pt x="2590" y="14218"/>
                  </a:lnTo>
                  <a:lnTo>
                    <a:pt x="2590" y="14306"/>
                  </a:lnTo>
                  <a:lnTo>
                    <a:pt x="2546" y="15051"/>
                  </a:lnTo>
                  <a:lnTo>
                    <a:pt x="2546" y="15095"/>
                  </a:lnTo>
                  <a:lnTo>
                    <a:pt x="2809" y="16105"/>
                  </a:lnTo>
                  <a:lnTo>
                    <a:pt x="3818" y="18430"/>
                  </a:lnTo>
                  <a:lnTo>
                    <a:pt x="4740" y="20537"/>
                  </a:lnTo>
                  <a:lnTo>
                    <a:pt x="4828" y="21326"/>
                  </a:lnTo>
                  <a:lnTo>
                    <a:pt x="4696" y="21897"/>
                  </a:lnTo>
                  <a:lnTo>
                    <a:pt x="2721" y="23608"/>
                  </a:lnTo>
                  <a:lnTo>
                    <a:pt x="834" y="25451"/>
                  </a:lnTo>
                  <a:lnTo>
                    <a:pt x="88" y="26109"/>
                  </a:lnTo>
                  <a:lnTo>
                    <a:pt x="45" y="26197"/>
                  </a:lnTo>
                  <a:lnTo>
                    <a:pt x="1" y="26241"/>
                  </a:lnTo>
                  <a:lnTo>
                    <a:pt x="1" y="26329"/>
                  </a:lnTo>
                  <a:lnTo>
                    <a:pt x="45" y="26373"/>
                  </a:lnTo>
                  <a:lnTo>
                    <a:pt x="88" y="26416"/>
                  </a:lnTo>
                  <a:lnTo>
                    <a:pt x="176" y="26416"/>
                  </a:lnTo>
                  <a:lnTo>
                    <a:pt x="308" y="26373"/>
                  </a:lnTo>
                  <a:lnTo>
                    <a:pt x="1098" y="25714"/>
                  </a:lnTo>
                  <a:lnTo>
                    <a:pt x="2941" y="23871"/>
                  </a:lnTo>
                  <a:lnTo>
                    <a:pt x="5003" y="22116"/>
                  </a:lnTo>
                  <a:lnTo>
                    <a:pt x="5047" y="22028"/>
                  </a:lnTo>
                  <a:lnTo>
                    <a:pt x="5179" y="21370"/>
                  </a:lnTo>
                  <a:lnTo>
                    <a:pt x="5179" y="21326"/>
                  </a:lnTo>
                  <a:lnTo>
                    <a:pt x="5091" y="20493"/>
                  </a:lnTo>
                  <a:lnTo>
                    <a:pt x="5047" y="20449"/>
                  </a:lnTo>
                  <a:lnTo>
                    <a:pt x="4125" y="18299"/>
                  </a:lnTo>
                  <a:lnTo>
                    <a:pt x="3116" y="15973"/>
                  </a:lnTo>
                  <a:lnTo>
                    <a:pt x="2897" y="15051"/>
                  </a:lnTo>
                  <a:lnTo>
                    <a:pt x="2941" y="14349"/>
                  </a:lnTo>
                  <a:lnTo>
                    <a:pt x="3292" y="13560"/>
                  </a:lnTo>
                  <a:lnTo>
                    <a:pt x="3687" y="13165"/>
                  </a:lnTo>
                  <a:lnTo>
                    <a:pt x="6495" y="11146"/>
                  </a:lnTo>
                  <a:lnTo>
                    <a:pt x="9830" y="8996"/>
                  </a:lnTo>
                  <a:lnTo>
                    <a:pt x="13955" y="6846"/>
                  </a:lnTo>
                  <a:lnTo>
                    <a:pt x="16236" y="5705"/>
                  </a:lnTo>
                  <a:lnTo>
                    <a:pt x="18343" y="4827"/>
                  </a:lnTo>
                  <a:lnTo>
                    <a:pt x="18387" y="4827"/>
                  </a:lnTo>
                  <a:lnTo>
                    <a:pt x="21239" y="3204"/>
                  </a:lnTo>
                  <a:lnTo>
                    <a:pt x="25978" y="352"/>
                  </a:lnTo>
                  <a:lnTo>
                    <a:pt x="26022" y="264"/>
                  </a:lnTo>
                  <a:lnTo>
                    <a:pt x="26066" y="220"/>
                  </a:lnTo>
                  <a:lnTo>
                    <a:pt x="26066" y="176"/>
                  </a:lnTo>
                  <a:lnTo>
                    <a:pt x="26022" y="88"/>
                  </a:lnTo>
                  <a:lnTo>
                    <a:pt x="25978" y="44"/>
                  </a:lnTo>
                  <a:lnTo>
                    <a:pt x="2593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5" name="Google Shape;3285;p126"/>
            <p:cNvSpPr/>
            <p:nvPr/>
          </p:nvSpPr>
          <p:spPr>
            <a:xfrm>
              <a:off x="4429800" y="2660575"/>
              <a:ext cx="977475" cy="1079475"/>
            </a:xfrm>
            <a:custGeom>
              <a:avLst/>
              <a:gdLst/>
              <a:ahLst/>
              <a:cxnLst/>
              <a:rect l="l" t="t" r="r" b="b"/>
              <a:pathLst>
                <a:path w="39099" h="43179" extrusionOk="0">
                  <a:moveTo>
                    <a:pt x="38835" y="0"/>
                  </a:moveTo>
                  <a:lnTo>
                    <a:pt x="36553" y="1361"/>
                  </a:lnTo>
                  <a:lnTo>
                    <a:pt x="32121" y="3335"/>
                  </a:lnTo>
                  <a:lnTo>
                    <a:pt x="31156" y="3730"/>
                  </a:lnTo>
                  <a:lnTo>
                    <a:pt x="26812" y="5617"/>
                  </a:lnTo>
                  <a:lnTo>
                    <a:pt x="24617" y="6583"/>
                  </a:lnTo>
                  <a:lnTo>
                    <a:pt x="22467" y="7592"/>
                  </a:lnTo>
                  <a:lnTo>
                    <a:pt x="20361" y="8689"/>
                  </a:lnTo>
                  <a:lnTo>
                    <a:pt x="18299" y="9830"/>
                  </a:lnTo>
                  <a:lnTo>
                    <a:pt x="17289" y="10444"/>
                  </a:lnTo>
                  <a:lnTo>
                    <a:pt x="16280" y="11102"/>
                  </a:lnTo>
                  <a:lnTo>
                    <a:pt x="15315" y="11760"/>
                  </a:lnTo>
                  <a:lnTo>
                    <a:pt x="14349" y="12462"/>
                  </a:lnTo>
                  <a:lnTo>
                    <a:pt x="12155" y="14262"/>
                  </a:lnTo>
                  <a:lnTo>
                    <a:pt x="10312" y="15666"/>
                  </a:lnTo>
                  <a:lnTo>
                    <a:pt x="8162" y="17421"/>
                  </a:lnTo>
                  <a:lnTo>
                    <a:pt x="6758" y="18342"/>
                  </a:lnTo>
                  <a:lnTo>
                    <a:pt x="4564" y="19176"/>
                  </a:lnTo>
                  <a:lnTo>
                    <a:pt x="2414" y="19878"/>
                  </a:lnTo>
                  <a:lnTo>
                    <a:pt x="1273" y="20229"/>
                  </a:lnTo>
                  <a:lnTo>
                    <a:pt x="1185" y="20273"/>
                  </a:lnTo>
                  <a:lnTo>
                    <a:pt x="922" y="20536"/>
                  </a:lnTo>
                  <a:lnTo>
                    <a:pt x="878" y="20624"/>
                  </a:lnTo>
                  <a:lnTo>
                    <a:pt x="439" y="22774"/>
                  </a:lnTo>
                  <a:lnTo>
                    <a:pt x="1" y="24705"/>
                  </a:lnTo>
                  <a:lnTo>
                    <a:pt x="1" y="24749"/>
                  </a:lnTo>
                  <a:lnTo>
                    <a:pt x="176" y="27426"/>
                  </a:lnTo>
                  <a:lnTo>
                    <a:pt x="132" y="29707"/>
                  </a:lnTo>
                  <a:lnTo>
                    <a:pt x="88" y="30980"/>
                  </a:lnTo>
                  <a:lnTo>
                    <a:pt x="132" y="31068"/>
                  </a:lnTo>
                  <a:lnTo>
                    <a:pt x="176" y="31112"/>
                  </a:lnTo>
                  <a:lnTo>
                    <a:pt x="1756" y="32691"/>
                  </a:lnTo>
                  <a:lnTo>
                    <a:pt x="3906" y="34666"/>
                  </a:lnTo>
                  <a:lnTo>
                    <a:pt x="7636" y="38001"/>
                  </a:lnTo>
                  <a:lnTo>
                    <a:pt x="9435" y="39756"/>
                  </a:lnTo>
                  <a:lnTo>
                    <a:pt x="11015" y="41336"/>
                  </a:lnTo>
                  <a:lnTo>
                    <a:pt x="11409" y="41950"/>
                  </a:lnTo>
                  <a:lnTo>
                    <a:pt x="11278" y="42959"/>
                  </a:lnTo>
                  <a:lnTo>
                    <a:pt x="11322" y="43047"/>
                  </a:lnTo>
                  <a:lnTo>
                    <a:pt x="11322" y="43091"/>
                  </a:lnTo>
                  <a:lnTo>
                    <a:pt x="11366" y="43135"/>
                  </a:lnTo>
                  <a:lnTo>
                    <a:pt x="11453" y="43179"/>
                  </a:lnTo>
                  <a:lnTo>
                    <a:pt x="11585" y="43135"/>
                  </a:lnTo>
                  <a:lnTo>
                    <a:pt x="11629" y="43003"/>
                  </a:lnTo>
                  <a:lnTo>
                    <a:pt x="11760" y="41906"/>
                  </a:lnTo>
                  <a:lnTo>
                    <a:pt x="11717" y="41818"/>
                  </a:lnTo>
                  <a:lnTo>
                    <a:pt x="11278" y="41116"/>
                  </a:lnTo>
                  <a:lnTo>
                    <a:pt x="11278" y="41072"/>
                  </a:lnTo>
                  <a:lnTo>
                    <a:pt x="9698" y="39493"/>
                  </a:lnTo>
                  <a:lnTo>
                    <a:pt x="7855" y="37781"/>
                  </a:lnTo>
                  <a:lnTo>
                    <a:pt x="4169" y="34403"/>
                  </a:lnTo>
                  <a:lnTo>
                    <a:pt x="1975" y="32428"/>
                  </a:lnTo>
                  <a:lnTo>
                    <a:pt x="439" y="30936"/>
                  </a:lnTo>
                  <a:lnTo>
                    <a:pt x="483" y="29707"/>
                  </a:lnTo>
                  <a:lnTo>
                    <a:pt x="527" y="27426"/>
                  </a:lnTo>
                  <a:lnTo>
                    <a:pt x="352" y="24749"/>
                  </a:lnTo>
                  <a:lnTo>
                    <a:pt x="790" y="22862"/>
                  </a:lnTo>
                  <a:lnTo>
                    <a:pt x="1229" y="20756"/>
                  </a:lnTo>
                  <a:lnTo>
                    <a:pt x="1405" y="20580"/>
                  </a:lnTo>
                  <a:lnTo>
                    <a:pt x="2546" y="20185"/>
                  </a:lnTo>
                  <a:lnTo>
                    <a:pt x="4652" y="19527"/>
                  </a:lnTo>
                  <a:lnTo>
                    <a:pt x="6890" y="18650"/>
                  </a:lnTo>
                  <a:lnTo>
                    <a:pt x="6934" y="18650"/>
                  </a:lnTo>
                  <a:lnTo>
                    <a:pt x="8382" y="17728"/>
                  </a:lnTo>
                  <a:lnTo>
                    <a:pt x="10532" y="15929"/>
                  </a:lnTo>
                  <a:lnTo>
                    <a:pt x="12375" y="14525"/>
                  </a:lnTo>
                  <a:lnTo>
                    <a:pt x="14569" y="12726"/>
                  </a:lnTo>
                  <a:lnTo>
                    <a:pt x="15534" y="12024"/>
                  </a:lnTo>
                  <a:lnTo>
                    <a:pt x="16500" y="11365"/>
                  </a:lnTo>
                  <a:lnTo>
                    <a:pt x="17465" y="10751"/>
                  </a:lnTo>
                  <a:lnTo>
                    <a:pt x="18474" y="10137"/>
                  </a:lnTo>
                  <a:lnTo>
                    <a:pt x="20537" y="8996"/>
                  </a:lnTo>
                  <a:lnTo>
                    <a:pt x="22643" y="7899"/>
                  </a:lnTo>
                  <a:lnTo>
                    <a:pt x="24793" y="6890"/>
                  </a:lnTo>
                  <a:lnTo>
                    <a:pt x="26943" y="5924"/>
                  </a:lnTo>
                  <a:lnTo>
                    <a:pt x="31287" y="4081"/>
                  </a:lnTo>
                  <a:lnTo>
                    <a:pt x="32253" y="3686"/>
                  </a:lnTo>
                  <a:lnTo>
                    <a:pt x="36685" y="1668"/>
                  </a:lnTo>
                  <a:lnTo>
                    <a:pt x="36729" y="1668"/>
                  </a:lnTo>
                  <a:lnTo>
                    <a:pt x="39010" y="308"/>
                  </a:lnTo>
                  <a:lnTo>
                    <a:pt x="39054" y="264"/>
                  </a:lnTo>
                  <a:lnTo>
                    <a:pt x="39098" y="220"/>
                  </a:lnTo>
                  <a:lnTo>
                    <a:pt x="39098" y="132"/>
                  </a:lnTo>
                  <a:lnTo>
                    <a:pt x="39098" y="88"/>
                  </a:lnTo>
                  <a:lnTo>
                    <a:pt x="39054" y="44"/>
                  </a:lnTo>
                  <a:lnTo>
                    <a:pt x="3896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6" name="Google Shape;3286;p126"/>
            <p:cNvSpPr/>
            <p:nvPr/>
          </p:nvSpPr>
          <p:spPr>
            <a:xfrm>
              <a:off x="4382625" y="2638625"/>
              <a:ext cx="1001600" cy="722950"/>
            </a:xfrm>
            <a:custGeom>
              <a:avLst/>
              <a:gdLst/>
              <a:ahLst/>
              <a:cxnLst/>
              <a:rect l="l" t="t" r="r" b="b"/>
              <a:pathLst>
                <a:path w="40064" h="28918" extrusionOk="0">
                  <a:moveTo>
                    <a:pt x="39800" y="1"/>
                  </a:moveTo>
                  <a:lnTo>
                    <a:pt x="36948" y="1624"/>
                  </a:lnTo>
                  <a:lnTo>
                    <a:pt x="34359" y="2678"/>
                  </a:lnTo>
                  <a:lnTo>
                    <a:pt x="31331" y="3906"/>
                  </a:lnTo>
                  <a:lnTo>
                    <a:pt x="27821" y="5442"/>
                  </a:lnTo>
                  <a:lnTo>
                    <a:pt x="25188" y="6627"/>
                  </a:lnTo>
                  <a:lnTo>
                    <a:pt x="21897" y="8206"/>
                  </a:lnTo>
                  <a:lnTo>
                    <a:pt x="19440" y="9611"/>
                  </a:lnTo>
                  <a:lnTo>
                    <a:pt x="15271" y="12287"/>
                  </a:lnTo>
                  <a:lnTo>
                    <a:pt x="15227" y="12287"/>
                  </a:lnTo>
                  <a:lnTo>
                    <a:pt x="13165" y="13955"/>
                  </a:lnTo>
                  <a:lnTo>
                    <a:pt x="11453" y="15315"/>
                  </a:lnTo>
                  <a:lnTo>
                    <a:pt x="8470" y="17553"/>
                  </a:lnTo>
                  <a:lnTo>
                    <a:pt x="6714" y="18343"/>
                  </a:lnTo>
                  <a:lnTo>
                    <a:pt x="4476" y="19177"/>
                  </a:lnTo>
                  <a:lnTo>
                    <a:pt x="2019" y="19835"/>
                  </a:lnTo>
                  <a:lnTo>
                    <a:pt x="1010" y="20274"/>
                  </a:lnTo>
                  <a:lnTo>
                    <a:pt x="922" y="20317"/>
                  </a:lnTo>
                  <a:lnTo>
                    <a:pt x="878" y="20405"/>
                  </a:lnTo>
                  <a:lnTo>
                    <a:pt x="439" y="22029"/>
                  </a:lnTo>
                  <a:lnTo>
                    <a:pt x="1" y="23082"/>
                  </a:lnTo>
                  <a:lnTo>
                    <a:pt x="1" y="23170"/>
                  </a:lnTo>
                  <a:lnTo>
                    <a:pt x="1" y="25627"/>
                  </a:lnTo>
                  <a:lnTo>
                    <a:pt x="1" y="27909"/>
                  </a:lnTo>
                  <a:lnTo>
                    <a:pt x="1" y="27953"/>
                  </a:lnTo>
                  <a:lnTo>
                    <a:pt x="264" y="28786"/>
                  </a:lnTo>
                  <a:lnTo>
                    <a:pt x="352" y="28874"/>
                  </a:lnTo>
                  <a:lnTo>
                    <a:pt x="439" y="28918"/>
                  </a:lnTo>
                  <a:lnTo>
                    <a:pt x="483" y="28918"/>
                  </a:lnTo>
                  <a:lnTo>
                    <a:pt x="571" y="28874"/>
                  </a:lnTo>
                  <a:lnTo>
                    <a:pt x="615" y="28830"/>
                  </a:lnTo>
                  <a:lnTo>
                    <a:pt x="615" y="28742"/>
                  </a:lnTo>
                  <a:lnTo>
                    <a:pt x="615" y="28699"/>
                  </a:lnTo>
                  <a:lnTo>
                    <a:pt x="352" y="27865"/>
                  </a:lnTo>
                  <a:lnTo>
                    <a:pt x="352" y="25627"/>
                  </a:lnTo>
                  <a:lnTo>
                    <a:pt x="352" y="23214"/>
                  </a:lnTo>
                  <a:lnTo>
                    <a:pt x="790" y="22160"/>
                  </a:lnTo>
                  <a:lnTo>
                    <a:pt x="1185" y="20581"/>
                  </a:lnTo>
                  <a:lnTo>
                    <a:pt x="2151" y="20186"/>
                  </a:lnTo>
                  <a:lnTo>
                    <a:pt x="4564" y="19484"/>
                  </a:lnTo>
                  <a:lnTo>
                    <a:pt x="6846" y="18694"/>
                  </a:lnTo>
                  <a:lnTo>
                    <a:pt x="8645" y="17860"/>
                  </a:lnTo>
                  <a:lnTo>
                    <a:pt x="8689" y="17860"/>
                  </a:lnTo>
                  <a:lnTo>
                    <a:pt x="11673" y="15578"/>
                  </a:lnTo>
                  <a:lnTo>
                    <a:pt x="13384" y="14218"/>
                  </a:lnTo>
                  <a:lnTo>
                    <a:pt x="15447" y="12595"/>
                  </a:lnTo>
                  <a:lnTo>
                    <a:pt x="19615" y="9918"/>
                  </a:lnTo>
                  <a:lnTo>
                    <a:pt x="22029" y="8514"/>
                  </a:lnTo>
                  <a:lnTo>
                    <a:pt x="25364" y="6978"/>
                  </a:lnTo>
                  <a:lnTo>
                    <a:pt x="27996" y="5749"/>
                  </a:lnTo>
                  <a:lnTo>
                    <a:pt x="31463" y="4257"/>
                  </a:lnTo>
                  <a:lnTo>
                    <a:pt x="34491" y="2985"/>
                  </a:lnTo>
                  <a:lnTo>
                    <a:pt x="37124" y="1932"/>
                  </a:lnTo>
                  <a:lnTo>
                    <a:pt x="39976" y="308"/>
                  </a:lnTo>
                  <a:lnTo>
                    <a:pt x="40020" y="264"/>
                  </a:lnTo>
                  <a:lnTo>
                    <a:pt x="40020" y="220"/>
                  </a:lnTo>
                  <a:lnTo>
                    <a:pt x="40064" y="133"/>
                  </a:lnTo>
                  <a:lnTo>
                    <a:pt x="40020" y="89"/>
                  </a:lnTo>
                  <a:lnTo>
                    <a:pt x="39976" y="45"/>
                  </a:lnTo>
                  <a:lnTo>
                    <a:pt x="3993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7" name="Google Shape;3287;p126"/>
            <p:cNvSpPr/>
            <p:nvPr/>
          </p:nvSpPr>
          <p:spPr>
            <a:xfrm>
              <a:off x="4390300" y="2616700"/>
              <a:ext cx="969800" cy="500250"/>
            </a:xfrm>
            <a:custGeom>
              <a:avLst/>
              <a:gdLst/>
              <a:ahLst/>
              <a:cxnLst/>
              <a:rect l="l" t="t" r="r" b="b"/>
              <a:pathLst>
                <a:path w="38792" h="20010" extrusionOk="0">
                  <a:moveTo>
                    <a:pt x="38572" y="0"/>
                  </a:moveTo>
                  <a:lnTo>
                    <a:pt x="38528" y="44"/>
                  </a:lnTo>
                  <a:lnTo>
                    <a:pt x="37563" y="615"/>
                  </a:lnTo>
                  <a:lnTo>
                    <a:pt x="32911" y="2633"/>
                  </a:lnTo>
                  <a:lnTo>
                    <a:pt x="29050" y="4213"/>
                  </a:lnTo>
                  <a:lnTo>
                    <a:pt x="23433" y="6758"/>
                  </a:lnTo>
                  <a:lnTo>
                    <a:pt x="21063" y="7855"/>
                  </a:lnTo>
                  <a:lnTo>
                    <a:pt x="18782" y="9127"/>
                  </a:lnTo>
                  <a:lnTo>
                    <a:pt x="16368" y="10532"/>
                  </a:lnTo>
                  <a:lnTo>
                    <a:pt x="14657" y="11672"/>
                  </a:lnTo>
                  <a:lnTo>
                    <a:pt x="12068" y="13691"/>
                  </a:lnTo>
                  <a:lnTo>
                    <a:pt x="10400" y="14963"/>
                  </a:lnTo>
                  <a:lnTo>
                    <a:pt x="7329" y="17157"/>
                  </a:lnTo>
                  <a:lnTo>
                    <a:pt x="5310" y="18079"/>
                  </a:lnTo>
                  <a:lnTo>
                    <a:pt x="2897" y="18913"/>
                  </a:lnTo>
                  <a:lnTo>
                    <a:pt x="132" y="19659"/>
                  </a:lnTo>
                  <a:lnTo>
                    <a:pt x="89" y="19703"/>
                  </a:lnTo>
                  <a:lnTo>
                    <a:pt x="45" y="19746"/>
                  </a:lnTo>
                  <a:lnTo>
                    <a:pt x="1" y="19790"/>
                  </a:lnTo>
                  <a:lnTo>
                    <a:pt x="1" y="19878"/>
                  </a:lnTo>
                  <a:lnTo>
                    <a:pt x="89" y="19966"/>
                  </a:lnTo>
                  <a:lnTo>
                    <a:pt x="176" y="20010"/>
                  </a:lnTo>
                  <a:lnTo>
                    <a:pt x="220" y="20010"/>
                  </a:lnTo>
                  <a:lnTo>
                    <a:pt x="3029" y="19264"/>
                  </a:lnTo>
                  <a:lnTo>
                    <a:pt x="5442" y="18386"/>
                  </a:lnTo>
                  <a:lnTo>
                    <a:pt x="7504" y="17465"/>
                  </a:lnTo>
                  <a:lnTo>
                    <a:pt x="7504" y="17421"/>
                  </a:lnTo>
                  <a:lnTo>
                    <a:pt x="10620" y="15271"/>
                  </a:lnTo>
                  <a:lnTo>
                    <a:pt x="14832" y="11936"/>
                  </a:lnTo>
                  <a:lnTo>
                    <a:pt x="16544" y="10839"/>
                  </a:lnTo>
                  <a:lnTo>
                    <a:pt x="18957" y="9435"/>
                  </a:lnTo>
                  <a:lnTo>
                    <a:pt x="21239" y="8162"/>
                  </a:lnTo>
                  <a:lnTo>
                    <a:pt x="23565" y="7065"/>
                  </a:lnTo>
                  <a:lnTo>
                    <a:pt x="29181" y="4520"/>
                  </a:lnTo>
                  <a:lnTo>
                    <a:pt x="33087" y="2940"/>
                  </a:lnTo>
                  <a:lnTo>
                    <a:pt x="37738" y="922"/>
                  </a:lnTo>
                  <a:lnTo>
                    <a:pt x="38703" y="351"/>
                  </a:lnTo>
                  <a:lnTo>
                    <a:pt x="38747" y="264"/>
                  </a:lnTo>
                  <a:lnTo>
                    <a:pt x="38791" y="220"/>
                  </a:lnTo>
                  <a:lnTo>
                    <a:pt x="38791" y="176"/>
                  </a:lnTo>
                  <a:lnTo>
                    <a:pt x="38747" y="88"/>
                  </a:lnTo>
                  <a:lnTo>
                    <a:pt x="38703" y="44"/>
                  </a:lnTo>
                  <a:lnTo>
                    <a:pt x="3866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8" name="Google Shape;3288;p126"/>
            <p:cNvSpPr/>
            <p:nvPr/>
          </p:nvSpPr>
          <p:spPr>
            <a:xfrm>
              <a:off x="4570225" y="2562950"/>
              <a:ext cx="823875" cy="447600"/>
            </a:xfrm>
            <a:custGeom>
              <a:avLst/>
              <a:gdLst/>
              <a:ahLst/>
              <a:cxnLst/>
              <a:rect l="l" t="t" r="r" b="b"/>
              <a:pathLst>
                <a:path w="32955" h="17904" extrusionOk="0">
                  <a:moveTo>
                    <a:pt x="32691" y="0"/>
                  </a:moveTo>
                  <a:lnTo>
                    <a:pt x="30366" y="1317"/>
                  </a:lnTo>
                  <a:lnTo>
                    <a:pt x="27689" y="2589"/>
                  </a:lnTo>
                  <a:lnTo>
                    <a:pt x="23827" y="4125"/>
                  </a:lnTo>
                  <a:lnTo>
                    <a:pt x="21721" y="5002"/>
                  </a:lnTo>
                  <a:lnTo>
                    <a:pt x="18649" y="6319"/>
                  </a:lnTo>
                  <a:lnTo>
                    <a:pt x="16763" y="7197"/>
                  </a:lnTo>
                  <a:lnTo>
                    <a:pt x="12550" y="9215"/>
                  </a:lnTo>
                  <a:lnTo>
                    <a:pt x="10356" y="10400"/>
                  </a:lnTo>
                  <a:lnTo>
                    <a:pt x="8206" y="11716"/>
                  </a:lnTo>
                  <a:lnTo>
                    <a:pt x="6451" y="12813"/>
                  </a:lnTo>
                  <a:lnTo>
                    <a:pt x="4037" y="14656"/>
                  </a:lnTo>
                  <a:lnTo>
                    <a:pt x="88" y="17596"/>
                  </a:lnTo>
                  <a:lnTo>
                    <a:pt x="44" y="17640"/>
                  </a:lnTo>
                  <a:lnTo>
                    <a:pt x="0" y="17728"/>
                  </a:lnTo>
                  <a:lnTo>
                    <a:pt x="0" y="17772"/>
                  </a:lnTo>
                  <a:lnTo>
                    <a:pt x="44" y="17859"/>
                  </a:lnTo>
                  <a:lnTo>
                    <a:pt x="88" y="17903"/>
                  </a:lnTo>
                  <a:lnTo>
                    <a:pt x="176" y="17903"/>
                  </a:lnTo>
                  <a:lnTo>
                    <a:pt x="307" y="17859"/>
                  </a:lnTo>
                  <a:lnTo>
                    <a:pt x="4257" y="14963"/>
                  </a:lnTo>
                  <a:lnTo>
                    <a:pt x="6670" y="13120"/>
                  </a:lnTo>
                  <a:lnTo>
                    <a:pt x="8381" y="11979"/>
                  </a:lnTo>
                  <a:lnTo>
                    <a:pt x="10532" y="10707"/>
                  </a:lnTo>
                  <a:lnTo>
                    <a:pt x="12682" y="9522"/>
                  </a:lnTo>
                  <a:lnTo>
                    <a:pt x="16938" y="7504"/>
                  </a:lnTo>
                  <a:lnTo>
                    <a:pt x="18781" y="6670"/>
                  </a:lnTo>
                  <a:lnTo>
                    <a:pt x="21853" y="5310"/>
                  </a:lnTo>
                  <a:lnTo>
                    <a:pt x="27820" y="2896"/>
                  </a:lnTo>
                  <a:lnTo>
                    <a:pt x="30541" y="1624"/>
                  </a:lnTo>
                  <a:lnTo>
                    <a:pt x="32867" y="307"/>
                  </a:lnTo>
                  <a:lnTo>
                    <a:pt x="32911" y="263"/>
                  </a:lnTo>
                  <a:lnTo>
                    <a:pt x="32954" y="220"/>
                  </a:lnTo>
                  <a:lnTo>
                    <a:pt x="32954" y="132"/>
                  </a:lnTo>
                  <a:lnTo>
                    <a:pt x="32911" y="88"/>
                  </a:lnTo>
                  <a:lnTo>
                    <a:pt x="3286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9" name="Google Shape;3289;p126"/>
            <p:cNvSpPr/>
            <p:nvPr/>
          </p:nvSpPr>
          <p:spPr>
            <a:xfrm>
              <a:off x="4593250" y="2573900"/>
              <a:ext cx="718575" cy="375225"/>
            </a:xfrm>
            <a:custGeom>
              <a:avLst/>
              <a:gdLst/>
              <a:ahLst/>
              <a:cxnLst/>
              <a:rect l="l" t="t" r="r" b="b"/>
              <a:pathLst>
                <a:path w="28743" h="15009" extrusionOk="0">
                  <a:moveTo>
                    <a:pt x="28479" y="1"/>
                  </a:moveTo>
                  <a:lnTo>
                    <a:pt x="26066" y="1010"/>
                  </a:lnTo>
                  <a:lnTo>
                    <a:pt x="24267" y="1756"/>
                  </a:lnTo>
                  <a:lnTo>
                    <a:pt x="21414" y="2897"/>
                  </a:lnTo>
                  <a:lnTo>
                    <a:pt x="18562" y="4082"/>
                  </a:lnTo>
                  <a:lnTo>
                    <a:pt x="15710" y="5354"/>
                  </a:lnTo>
                  <a:lnTo>
                    <a:pt x="12902" y="6671"/>
                  </a:lnTo>
                  <a:lnTo>
                    <a:pt x="11497" y="7329"/>
                  </a:lnTo>
                  <a:lnTo>
                    <a:pt x="10093" y="8075"/>
                  </a:lnTo>
                  <a:lnTo>
                    <a:pt x="8733" y="8821"/>
                  </a:lnTo>
                  <a:lnTo>
                    <a:pt x="7417" y="9611"/>
                  </a:lnTo>
                  <a:lnTo>
                    <a:pt x="6100" y="10401"/>
                  </a:lnTo>
                  <a:lnTo>
                    <a:pt x="4784" y="11234"/>
                  </a:lnTo>
                  <a:lnTo>
                    <a:pt x="3511" y="12156"/>
                  </a:lnTo>
                  <a:lnTo>
                    <a:pt x="2282" y="13077"/>
                  </a:lnTo>
                  <a:lnTo>
                    <a:pt x="45" y="14701"/>
                  </a:lnTo>
                  <a:lnTo>
                    <a:pt x="1" y="14745"/>
                  </a:lnTo>
                  <a:lnTo>
                    <a:pt x="1" y="14789"/>
                  </a:lnTo>
                  <a:lnTo>
                    <a:pt x="1" y="14876"/>
                  </a:lnTo>
                  <a:lnTo>
                    <a:pt x="1" y="14920"/>
                  </a:lnTo>
                  <a:lnTo>
                    <a:pt x="88" y="14964"/>
                  </a:lnTo>
                  <a:lnTo>
                    <a:pt x="176" y="15008"/>
                  </a:lnTo>
                  <a:lnTo>
                    <a:pt x="264" y="14964"/>
                  </a:lnTo>
                  <a:lnTo>
                    <a:pt x="2502" y="13341"/>
                  </a:lnTo>
                  <a:lnTo>
                    <a:pt x="3731" y="12419"/>
                  </a:lnTo>
                  <a:lnTo>
                    <a:pt x="5003" y="11541"/>
                  </a:lnTo>
                  <a:lnTo>
                    <a:pt x="6276" y="10708"/>
                  </a:lnTo>
                  <a:lnTo>
                    <a:pt x="7592" y="9874"/>
                  </a:lnTo>
                  <a:lnTo>
                    <a:pt x="8952" y="9128"/>
                  </a:lnTo>
                  <a:lnTo>
                    <a:pt x="10313" y="8382"/>
                  </a:lnTo>
                  <a:lnTo>
                    <a:pt x="11673" y="7636"/>
                  </a:lnTo>
                  <a:lnTo>
                    <a:pt x="13033" y="6978"/>
                  </a:lnTo>
                  <a:lnTo>
                    <a:pt x="15885" y="5662"/>
                  </a:lnTo>
                  <a:lnTo>
                    <a:pt x="18694" y="4433"/>
                  </a:lnTo>
                  <a:lnTo>
                    <a:pt x="21546" y="3248"/>
                  </a:lnTo>
                  <a:lnTo>
                    <a:pt x="24398" y="2063"/>
                  </a:lnTo>
                  <a:lnTo>
                    <a:pt x="26197" y="1361"/>
                  </a:lnTo>
                  <a:lnTo>
                    <a:pt x="28611" y="308"/>
                  </a:lnTo>
                  <a:lnTo>
                    <a:pt x="28699" y="308"/>
                  </a:lnTo>
                  <a:lnTo>
                    <a:pt x="28699" y="220"/>
                  </a:lnTo>
                  <a:lnTo>
                    <a:pt x="28742" y="176"/>
                  </a:lnTo>
                  <a:lnTo>
                    <a:pt x="28699" y="89"/>
                  </a:lnTo>
                  <a:lnTo>
                    <a:pt x="28699" y="45"/>
                  </a:lnTo>
                  <a:lnTo>
                    <a:pt x="2861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0" name="Google Shape;3290;p126"/>
            <p:cNvSpPr/>
            <p:nvPr/>
          </p:nvSpPr>
          <p:spPr>
            <a:xfrm>
              <a:off x="4627275" y="2549775"/>
              <a:ext cx="657125" cy="330225"/>
            </a:xfrm>
            <a:custGeom>
              <a:avLst/>
              <a:gdLst/>
              <a:ahLst/>
              <a:cxnLst/>
              <a:rect l="l" t="t" r="r" b="b"/>
              <a:pathLst>
                <a:path w="26285" h="13209" extrusionOk="0">
                  <a:moveTo>
                    <a:pt x="26021" y="1"/>
                  </a:moveTo>
                  <a:lnTo>
                    <a:pt x="21765" y="1756"/>
                  </a:lnTo>
                  <a:lnTo>
                    <a:pt x="19176" y="2809"/>
                  </a:lnTo>
                  <a:lnTo>
                    <a:pt x="16631" y="3862"/>
                  </a:lnTo>
                  <a:lnTo>
                    <a:pt x="14130" y="4959"/>
                  </a:lnTo>
                  <a:lnTo>
                    <a:pt x="11672" y="6100"/>
                  </a:lnTo>
                  <a:lnTo>
                    <a:pt x="9215" y="7329"/>
                  </a:lnTo>
                  <a:lnTo>
                    <a:pt x="6845" y="8557"/>
                  </a:lnTo>
                  <a:lnTo>
                    <a:pt x="4476" y="9918"/>
                  </a:lnTo>
                  <a:lnTo>
                    <a:pt x="3291" y="10620"/>
                  </a:lnTo>
                  <a:lnTo>
                    <a:pt x="2150" y="11366"/>
                  </a:lnTo>
                  <a:lnTo>
                    <a:pt x="88" y="12901"/>
                  </a:lnTo>
                  <a:lnTo>
                    <a:pt x="44" y="12945"/>
                  </a:lnTo>
                  <a:lnTo>
                    <a:pt x="0" y="13033"/>
                  </a:lnTo>
                  <a:lnTo>
                    <a:pt x="44" y="13077"/>
                  </a:lnTo>
                  <a:lnTo>
                    <a:pt x="44" y="13121"/>
                  </a:lnTo>
                  <a:lnTo>
                    <a:pt x="132" y="13209"/>
                  </a:lnTo>
                  <a:lnTo>
                    <a:pt x="176" y="13209"/>
                  </a:lnTo>
                  <a:lnTo>
                    <a:pt x="307" y="13165"/>
                  </a:lnTo>
                  <a:lnTo>
                    <a:pt x="2370" y="11629"/>
                  </a:lnTo>
                  <a:lnTo>
                    <a:pt x="3510" y="10927"/>
                  </a:lnTo>
                  <a:lnTo>
                    <a:pt x="4651" y="10225"/>
                  </a:lnTo>
                  <a:lnTo>
                    <a:pt x="7021" y="8864"/>
                  </a:lnTo>
                  <a:lnTo>
                    <a:pt x="9390" y="7636"/>
                  </a:lnTo>
                  <a:lnTo>
                    <a:pt x="11848" y="6407"/>
                  </a:lnTo>
                  <a:lnTo>
                    <a:pt x="14305" y="5266"/>
                  </a:lnTo>
                  <a:lnTo>
                    <a:pt x="16806" y="4169"/>
                  </a:lnTo>
                  <a:lnTo>
                    <a:pt x="19307" y="3116"/>
                  </a:lnTo>
                  <a:lnTo>
                    <a:pt x="21896" y="2063"/>
                  </a:lnTo>
                  <a:lnTo>
                    <a:pt x="26153" y="352"/>
                  </a:lnTo>
                  <a:lnTo>
                    <a:pt x="26241" y="308"/>
                  </a:lnTo>
                  <a:lnTo>
                    <a:pt x="26284" y="264"/>
                  </a:lnTo>
                  <a:lnTo>
                    <a:pt x="26284" y="176"/>
                  </a:lnTo>
                  <a:lnTo>
                    <a:pt x="26284" y="88"/>
                  </a:lnTo>
                  <a:lnTo>
                    <a:pt x="26241" y="44"/>
                  </a:lnTo>
                  <a:lnTo>
                    <a:pt x="2619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1" name="Google Shape;3291;p126"/>
            <p:cNvSpPr/>
            <p:nvPr/>
          </p:nvSpPr>
          <p:spPr>
            <a:xfrm>
              <a:off x="4752325" y="2525650"/>
              <a:ext cx="504650" cy="232575"/>
            </a:xfrm>
            <a:custGeom>
              <a:avLst/>
              <a:gdLst/>
              <a:ahLst/>
              <a:cxnLst/>
              <a:rect l="l" t="t" r="r" b="b"/>
              <a:pathLst>
                <a:path w="20186" h="9303" extrusionOk="0">
                  <a:moveTo>
                    <a:pt x="19966" y="0"/>
                  </a:moveTo>
                  <a:lnTo>
                    <a:pt x="15446" y="1843"/>
                  </a:lnTo>
                  <a:lnTo>
                    <a:pt x="12813" y="2896"/>
                  </a:lnTo>
                  <a:lnTo>
                    <a:pt x="8382" y="4871"/>
                  </a:lnTo>
                  <a:lnTo>
                    <a:pt x="6363" y="5792"/>
                  </a:lnTo>
                  <a:lnTo>
                    <a:pt x="4345" y="6758"/>
                  </a:lnTo>
                  <a:lnTo>
                    <a:pt x="88" y="8996"/>
                  </a:lnTo>
                  <a:lnTo>
                    <a:pt x="44" y="9040"/>
                  </a:lnTo>
                  <a:lnTo>
                    <a:pt x="0" y="9083"/>
                  </a:lnTo>
                  <a:lnTo>
                    <a:pt x="0" y="9127"/>
                  </a:lnTo>
                  <a:lnTo>
                    <a:pt x="0" y="9215"/>
                  </a:lnTo>
                  <a:lnTo>
                    <a:pt x="88" y="9303"/>
                  </a:lnTo>
                  <a:lnTo>
                    <a:pt x="220" y="9303"/>
                  </a:lnTo>
                  <a:lnTo>
                    <a:pt x="4520" y="7065"/>
                  </a:lnTo>
                  <a:lnTo>
                    <a:pt x="6495" y="6100"/>
                  </a:lnTo>
                  <a:lnTo>
                    <a:pt x="8513" y="5178"/>
                  </a:lnTo>
                  <a:lnTo>
                    <a:pt x="12945" y="3203"/>
                  </a:lnTo>
                  <a:lnTo>
                    <a:pt x="15578" y="2150"/>
                  </a:lnTo>
                  <a:lnTo>
                    <a:pt x="20098" y="307"/>
                  </a:lnTo>
                  <a:lnTo>
                    <a:pt x="20142" y="263"/>
                  </a:lnTo>
                  <a:lnTo>
                    <a:pt x="20185" y="220"/>
                  </a:lnTo>
                  <a:lnTo>
                    <a:pt x="20185" y="176"/>
                  </a:lnTo>
                  <a:lnTo>
                    <a:pt x="20185" y="88"/>
                  </a:lnTo>
                  <a:lnTo>
                    <a:pt x="20142" y="44"/>
                  </a:lnTo>
                  <a:lnTo>
                    <a:pt x="2009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2" name="Google Shape;3292;p126"/>
            <p:cNvSpPr/>
            <p:nvPr/>
          </p:nvSpPr>
          <p:spPr>
            <a:xfrm>
              <a:off x="4721600" y="2500400"/>
              <a:ext cx="509050" cy="235900"/>
            </a:xfrm>
            <a:custGeom>
              <a:avLst/>
              <a:gdLst/>
              <a:ahLst/>
              <a:cxnLst/>
              <a:rect l="l" t="t" r="r" b="b"/>
              <a:pathLst>
                <a:path w="20362" h="9436" extrusionOk="0">
                  <a:moveTo>
                    <a:pt x="20186" y="1"/>
                  </a:moveTo>
                  <a:lnTo>
                    <a:pt x="20098" y="45"/>
                  </a:lnTo>
                  <a:lnTo>
                    <a:pt x="18036" y="922"/>
                  </a:lnTo>
                  <a:lnTo>
                    <a:pt x="16193" y="1625"/>
                  </a:lnTo>
                  <a:lnTo>
                    <a:pt x="14262" y="2414"/>
                  </a:lnTo>
                  <a:lnTo>
                    <a:pt x="12287" y="3204"/>
                  </a:lnTo>
                  <a:lnTo>
                    <a:pt x="10313" y="4082"/>
                  </a:lnTo>
                  <a:lnTo>
                    <a:pt x="8250" y="5047"/>
                  </a:lnTo>
                  <a:lnTo>
                    <a:pt x="6144" y="6013"/>
                  </a:lnTo>
                  <a:lnTo>
                    <a:pt x="3994" y="7066"/>
                  </a:lnTo>
                  <a:lnTo>
                    <a:pt x="1800" y="8163"/>
                  </a:lnTo>
                  <a:lnTo>
                    <a:pt x="88" y="9128"/>
                  </a:lnTo>
                  <a:lnTo>
                    <a:pt x="45" y="9172"/>
                  </a:lnTo>
                  <a:lnTo>
                    <a:pt x="1" y="9216"/>
                  </a:lnTo>
                  <a:lnTo>
                    <a:pt x="1" y="9304"/>
                  </a:lnTo>
                  <a:lnTo>
                    <a:pt x="1" y="9347"/>
                  </a:lnTo>
                  <a:lnTo>
                    <a:pt x="88" y="9435"/>
                  </a:lnTo>
                  <a:lnTo>
                    <a:pt x="264" y="9435"/>
                  </a:lnTo>
                  <a:lnTo>
                    <a:pt x="1975" y="8470"/>
                  </a:lnTo>
                  <a:lnTo>
                    <a:pt x="4125" y="7373"/>
                  </a:lnTo>
                  <a:lnTo>
                    <a:pt x="6276" y="6364"/>
                  </a:lnTo>
                  <a:lnTo>
                    <a:pt x="8382" y="5354"/>
                  </a:lnTo>
                  <a:lnTo>
                    <a:pt x="10444" y="4433"/>
                  </a:lnTo>
                  <a:lnTo>
                    <a:pt x="12463" y="3555"/>
                  </a:lnTo>
                  <a:lnTo>
                    <a:pt x="14394" y="2722"/>
                  </a:lnTo>
                  <a:lnTo>
                    <a:pt x="16324" y="1932"/>
                  </a:lnTo>
                  <a:lnTo>
                    <a:pt x="18167" y="1230"/>
                  </a:lnTo>
                  <a:lnTo>
                    <a:pt x="20274" y="352"/>
                  </a:lnTo>
                  <a:lnTo>
                    <a:pt x="20317" y="308"/>
                  </a:lnTo>
                  <a:lnTo>
                    <a:pt x="20361" y="264"/>
                  </a:lnTo>
                  <a:lnTo>
                    <a:pt x="20361" y="176"/>
                  </a:lnTo>
                  <a:lnTo>
                    <a:pt x="20361" y="133"/>
                  </a:lnTo>
                  <a:lnTo>
                    <a:pt x="20317" y="45"/>
                  </a:lnTo>
                  <a:lnTo>
                    <a:pt x="2027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3" name="Google Shape;3293;p126"/>
            <p:cNvSpPr/>
            <p:nvPr/>
          </p:nvSpPr>
          <p:spPr>
            <a:xfrm>
              <a:off x="4766575" y="2636450"/>
              <a:ext cx="66950" cy="38400"/>
            </a:xfrm>
            <a:custGeom>
              <a:avLst/>
              <a:gdLst/>
              <a:ahLst/>
              <a:cxnLst/>
              <a:rect l="l" t="t" r="r" b="b"/>
              <a:pathLst>
                <a:path w="2678" h="1536" extrusionOk="0">
                  <a:moveTo>
                    <a:pt x="2414" y="0"/>
                  </a:moveTo>
                  <a:lnTo>
                    <a:pt x="89" y="1185"/>
                  </a:lnTo>
                  <a:lnTo>
                    <a:pt x="1" y="1229"/>
                  </a:lnTo>
                  <a:lnTo>
                    <a:pt x="1" y="1273"/>
                  </a:lnTo>
                  <a:lnTo>
                    <a:pt x="1" y="1360"/>
                  </a:lnTo>
                  <a:lnTo>
                    <a:pt x="1" y="1404"/>
                  </a:lnTo>
                  <a:lnTo>
                    <a:pt x="45" y="1492"/>
                  </a:lnTo>
                  <a:lnTo>
                    <a:pt x="176" y="1536"/>
                  </a:lnTo>
                  <a:lnTo>
                    <a:pt x="220" y="1492"/>
                  </a:lnTo>
                  <a:lnTo>
                    <a:pt x="2590" y="307"/>
                  </a:lnTo>
                  <a:lnTo>
                    <a:pt x="2634" y="263"/>
                  </a:lnTo>
                  <a:lnTo>
                    <a:pt x="2678" y="220"/>
                  </a:lnTo>
                  <a:lnTo>
                    <a:pt x="2678" y="132"/>
                  </a:lnTo>
                  <a:lnTo>
                    <a:pt x="2678" y="88"/>
                  </a:lnTo>
                  <a:lnTo>
                    <a:pt x="2634" y="44"/>
                  </a:lnTo>
                  <a:lnTo>
                    <a:pt x="254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4" name="Google Shape;3294;p126"/>
            <p:cNvSpPr/>
            <p:nvPr/>
          </p:nvSpPr>
          <p:spPr>
            <a:xfrm>
              <a:off x="4492325" y="2749425"/>
              <a:ext cx="69150" cy="48300"/>
            </a:xfrm>
            <a:custGeom>
              <a:avLst/>
              <a:gdLst/>
              <a:ahLst/>
              <a:cxnLst/>
              <a:rect l="l" t="t" r="r" b="b"/>
              <a:pathLst>
                <a:path w="2766" h="1932" extrusionOk="0">
                  <a:moveTo>
                    <a:pt x="2546" y="1"/>
                  </a:moveTo>
                  <a:lnTo>
                    <a:pt x="2502" y="45"/>
                  </a:lnTo>
                  <a:lnTo>
                    <a:pt x="45" y="1624"/>
                  </a:lnTo>
                  <a:lnTo>
                    <a:pt x="1" y="1668"/>
                  </a:lnTo>
                  <a:lnTo>
                    <a:pt x="1" y="1712"/>
                  </a:lnTo>
                  <a:lnTo>
                    <a:pt x="1" y="1800"/>
                  </a:lnTo>
                  <a:lnTo>
                    <a:pt x="1" y="1844"/>
                  </a:lnTo>
                  <a:lnTo>
                    <a:pt x="88" y="1888"/>
                  </a:lnTo>
                  <a:lnTo>
                    <a:pt x="176" y="1932"/>
                  </a:lnTo>
                  <a:lnTo>
                    <a:pt x="264" y="1888"/>
                  </a:lnTo>
                  <a:lnTo>
                    <a:pt x="2677" y="352"/>
                  </a:lnTo>
                  <a:lnTo>
                    <a:pt x="2721" y="308"/>
                  </a:lnTo>
                  <a:lnTo>
                    <a:pt x="2765" y="220"/>
                  </a:lnTo>
                  <a:lnTo>
                    <a:pt x="2765" y="176"/>
                  </a:lnTo>
                  <a:lnTo>
                    <a:pt x="2721" y="89"/>
                  </a:lnTo>
                  <a:lnTo>
                    <a:pt x="2677" y="45"/>
                  </a:lnTo>
                  <a:lnTo>
                    <a:pt x="263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5" name="Google Shape;3295;p126"/>
            <p:cNvSpPr/>
            <p:nvPr/>
          </p:nvSpPr>
          <p:spPr>
            <a:xfrm>
              <a:off x="4584475" y="2661675"/>
              <a:ext cx="72425" cy="46100"/>
            </a:xfrm>
            <a:custGeom>
              <a:avLst/>
              <a:gdLst/>
              <a:ahLst/>
              <a:cxnLst/>
              <a:rect l="l" t="t" r="r" b="b"/>
              <a:pathLst>
                <a:path w="2897" h="1844" extrusionOk="0">
                  <a:moveTo>
                    <a:pt x="2677" y="0"/>
                  </a:moveTo>
                  <a:lnTo>
                    <a:pt x="2633" y="44"/>
                  </a:lnTo>
                  <a:lnTo>
                    <a:pt x="88" y="1536"/>
                  </a:lnTo>
                  <a:lnTo>
                    <a:pt x="45" y="1580"/>
                  </a:lnTo>
                  <a:lnTo>
                    <a:pt x="1" y="1624"/>
                  </a:lnTo>
                  <a:lnTo>
                    <a:pt x="1" y="1712"/>
                  </a:lnTo>
                  <a:lnTo>
                    <a:pt x="1" y="1756"/>
                  </a:lnTo>
                  <a:lnTo>
                    <a:pt x="88" y="1843"/>
                  </a:lnTo>
                  <a:lnTo>
                    <a:pt x="264" y="1843"/>
                  </a:lnTo>
                  <a:lnTo>
                    <a:pt x="2809" y="351"/>
                  </a:lnTo>
                  <a:lnTo>
                    <a:pt x="2853" y="308"/>
                  </a:lnTo>
                  <a:lnTo>
                    <a:pt x="2897" y="220"/>
                  </a:lnTo>
                  <a:lnTo>
                    <a:pt x="2897" y="176"/>
                  </a:lnTo>
                  <a:lnTo>
                    <a:pt x="2853" y="88"/>
                  </a:lnTo>
                  <a:lnTo>
                    <a:pt x="2809" y="44"/>
                  </a:lnTo>
                  <a:lnTo>
                    <a:pt x="276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6" name="Google Shape;3296;p126"/>
            <p:cNvSpPr/>
            <p:nvPr/>
          </p:nvSpPr>
          <p:spPr>
            <a:xfrm>
              <a:off x="5248175" y="2451050"/>
              <a:ext cx="158000" cy="83400"/>
            </a:xfrm>
            <a:custGeom>
              <a:avLst/>
              <a:gdLst/>
              <a:ahLst/>
              <a:cxnLst/>
              <a:rect l="l" t="t" r="r" b="b"/>
              <a:pathLst>
                <a:path w="6320" h="3336" extrusionOk="0">
                  <a:moveTo>
                    <a:pt x="6144" y="0"/>
                  </a:moveTo>
                  <a:lnTo>
                    <a:pt x="6056" y="44"/>
                  </a:lnTo>
                  <a:lnTo>
                    <a:pt x="3335" y="1492"/>
                  </a:lnTo>
                  <a:lnTo>
                    <a:pt x="132" y="2984"/>
                  </a:lnTo>
                  <a:lnTo>
                    <a:pt x="44" y="3028"/>
                  </a:lnTo>
                  <a:lnTo>
                    <a:pt x="44" y="3072"/>
                  </a:lnTo>
                  <a:lnTo>
                    <a:pt x="0" y="3160"/>
                  </a:lnTo>
                  <a:lnTo>
                    <a:pt x="44" y="3204"/>
                  </a:lnTo>
                  <a:lnTo>
                    <a:pt x="88" y="3291"/>
                  </a:lnTo>
                  <a:lnTo>
                    <a:pt x="176" y="3335"/>
                  </a:lnTo>
                  <a:lnTo>
                    <a:pt x="264" y="3291"/>
                  </a:lnTo>
                  <a:lnTo>
                    <a:pt x="3467" y="1799"/>
                  </a:lnTo>
                  <a:lnTo>
                    <a:pt x="6231" y="351"/>
                  </a:lnTo>
                  <a:lnTo>
                    <a:pt x="6275" y="308"/>
                  </a:lnTo>
                  <a:lnTo>
                    <a:pt x="6319" y="264"/>
                  </a:lnTo>
                  <a:lnTo>
                    <a:pt x="6319" y="176"/>
                  </a:lnTo>
                  <a:lnTo>
                    <a:pt x="6275" y="132"/>
                  </a:lnTo>
                  <a:lnTo>
                    <a:pt x="6231" y="44"/>
                  </a:lnTo>
                  <a:lnTo>
                    <a:pt x="6188" y="44"/>
                  </a:lnTo>
                  <a:lnTo>
                    <a:pt x="614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7" name="Google Shape;3297;p126"/>
            <p:cNvSpPr/>
            <p:nvPr/>
          </p:nvSpPr>
          <p:spPr>
            <a:xfrm>
              <a:off x="5221850" y="2453250"/>
              <a:ext cx="110825" cy="55950"/>
            </a:xfrm>
            <a:custGeom>
              <a:avLst/>
              <a:gdLst/>
              <a:ahLst/>
              <a:cxnLst/>
              <a:rect l="l" t="t" r="r" b="b"/>
              <a:pathLst>
                <a:path w="4433" h="2238" extrusionOk="0">
                  <a:moveTo>
                    <a:pt x="4169" y="0"/>
                  </a:moveTo>
                  <a:lnTo>
                    <a:pt x="2107" y="1009"/>
                  </a:lnTo>
                  <a:lnTo>
                    <a:pt x="88" y="1931"/>
                  </a:lnTo>
                  <a:lnTo>
                    <a:pt x="44" y="1931"/>
                  </a:lnTo>
                  <a:lnTo>
                    <a:pt x="0" y="2019"/>
                  </a:lnTo>
                  <a:lnTo>
                    <a:pt x="0" y="2062"/>
                  </a:lnTo>
                  <a:lnTo>
                    <a:pt x="0" y="2150"/>
                  </a:lnTo>
                  <a:lnTo>
                    <a:pt x="88" y="2238"/>
                  </a:lnTo>
                  <a:lnTo>
                    <a:pt x="264" y="2238"/>
                  </a:lnTo>
                  <a:lnTo>
                    <a:pt x="2238" y="1317"/>
                  </a:lnTo>
                  <a:lnTo>
                    <a:pt x="4344" y="351"/>
                  </a:lnTo>
                  <a:lnTo>
                    <a:pt x="4388" y="307"/>
                  </a:lnTo>
                  <a:lnTo>
                    <a:pt x="4432" y="220"/>
                  </a:lnTo>
                  <a:lnTo>
                    <a:pt x="4432" y="176"/>
                  </a:lnTo>
                  <a:lnTo>
                    <a:pt x="4432" y="88"/>
                  </a:lnTo>
                  <a:lnTo>
                    <a:pt x="4388" y="44"/>
                  </a:lnTo>
                  <a:lnTo>
                    <a:pt x="430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8" name="Google Shape;3298;p126"/>
            <p:cNvSpPr/>
            <p:nvPr/>
          </p:nvSpPr>
          <p:spPr>
            <a:xfrm>
              <a:off x="2583525" y="3619350"/>
              <a:ext cx="11000" cy="43925"/>
            </a:xfrm>
            <a:custGeom>
              <a:avLst/>
              <a:gdLst/>
              <a:ahLst/>
              <a:cxnLst/>
              <a:rect l="l" t="t" r="r" b="b"/>
              <a:pathLst>
                <a:path w="440" h="1757" extrusionOk="0">
                  <a:moveTo>
                    <a:pt x="220" y="1"/>
                  </a:moveTo>
                  <a:lnTo>
                    <a:pt x="176" y="45"/>
                  </a:lnTo>
                  <a:lnTo>
                    <a:pt x="132" y="89"/>
                  </a:lnTo>
                  <a:lnTo>
                    <a:pt x="88" y="176"/>
                  </a:lnTo>
                  <a:lnTo>
                    <a:pt x="1" y="1581"/>
                  </a:lnTo>
                  <a:lnTo>
                    <a:pt x="1" y="1624"/>
                  </a:lnTo>
                  <a:lnTo>
                    <a:pt x="44" y="1668"/>
                  </a:lnTo>
                  <a:lnTo>
                    <a:pt x="88" y="1712"/>
                  </a:lnTo>
                  <a:lnTo>
                    <a:pt x="176" y="1756"/>
                  </a:lnTo>
                  <a:lnTo>
                    <a:pt x="308" y="1712"/>
                  </a:lnTo>
                  <a:lnTo>
                    <a:pt x="352" y="1581"/>
                  </a:lnTo>
                  <a:lnTo>
                    <a:pt x="439" y="176"/>
                  </a:lnTo>
                  <a:lnTo>
                    <a:pt x="439" y="133"/>
                  </a:lnTo>
                  <a:lnTo>
                    <a:pt x="395" y="45"/>
                  </a:lnTo>
                  <a:lnTo>
                    <a:pt x="35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9" name="Google Shape;3299;p126"/>
            <p:cNvSpPr/>
            <p:nvPr/>
          </p:nvSpPr>
          <p:spPr>
            <a:xfrm>
              <a:off x="2531975" y="3816825"/>
              <a:ext cx="28550" cy="37325"/>
            </a:xfrm>
            <a:custGeom>
              <a:avLst/>
              <a:gdLst/>
              <a:ahLst/>
              <a:cxnLst/>
              <a:rect l="l" t="t" r="r" b="b"/>
              <a:pathLst>
                <a:path w="1142" h="1493" extrusionOk="0">
                  <a:moveTo>
                    <a:pt x="922" y="0"/>
                  </a:moveTo>
                  <a:lnTo>
                    <a:pt x="878" y="44"/>
                  </a:lnTo>
                  <a:lnTo>
                    <a:pt x="834" y="88"/>
                  </a:lnTo>
                  <a:lnTo>
                    <a:pt x="0" y="1229"/>
                  </a:lnTo>
                  <a:lnTo>
                    <a:pt x="0" y="1317"/>
                  </a:lnTo>
                  <a:lnTo>
                    <a:pt x="0" y="1361"/>
                  </a:lnTo>
                  <a:lnTo>
                    <a:pt x="0" y="1448"/>
                  </a:lnTo>
                  <a:lnTo>
                    <a:pt x="44" y="1492"/>
                  </a:lnTo>
                  <a:lnTo>
                    <a:pt x="263" y="1492"/>
                  </a:lnTo>
                  <a:lnTo>
                    <a:pt x="307" y="1448"/>
                  </a:lnTo>
                  <a:lnTo>
                    <a:pt x="1097" y="308"/>
                  </a:lnTo>
                  <a:lnTo>
                    <a:pt x="1141" y="220"/>
                  </a:lnTo>
                  <a:lnTo>
                    <a:pt x="1141" y="176"/>
                  </a:lnTo>
                  <a:lnTo>
                    <a:pt x="1097" y="88"/>
                  </a:lnTo>
                  <a:lnTo>
                    <a:pt x="1053" y="44"/>
                  </a:lnTo>
                  <a:lnTo>
                    <a:pt x="100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0" name="Google Shape;3300;p126"/>
            <p:cNvSpPr/>
            <p:nvPr/>
          </p:nvSpPr>
          <p:spPr>
            <a:xfrm>
              <a:off x="2790850" y="3734550"/>
              <a:ext cx="36250" cy="30725"/>
            </a:xfrm>
            <a:custGeom>
              <a:avLst/>
              <a:gdLst/>
              <a:ahLst/>
              <a:cxnLst/>
              <a:rect l="l" t="t" r="r" b="b"/>
              <a:pathLst>
                <a:path w="1450" h="1229" extrusionOk="0">
                  <a:moveTo>
                    <a:pt x="177" y="0"/>
                  </a:moveTo>
                  <a:lnTo>
                    <a:pt x="89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45" y="264"/>
                  </a:lnTo>
                  <a:lnTo>
                    <a:pt x="89" y="307"/>
                  </a:lnTo>
                  <a:lnTo>
                    <a:pt x="1186" y="1185"/>
                  </a:lnTo>
                  <a:lnTo>
                    <a:pt x="1274" y="1229"/>
                  </a:lnTo>
                  <a:lnTo>
                    <a:pt x="1361" y="1229"/>
                  </a:lnTo>
                  <a:lnTo>
                    <a:pt x="1405" y="1185"/>
                  </a:lnTo>
                  <a:lnTo>
                    <a:pt x="1449" y="1097"/>
                  </a:lnTo>
                  <a:lnTo>
                    <a:pt x="1449" y="1053"/>
                  </a:lnTo>
                  <a:lnTo>
                    <a:pt x="1449" y="966"/>
                  </a:lnTo>
                  <a:lnTo>
                    <a:pt x="1405" y="922"/>
                  </a:lnTo>
                  <a:lnTo>
                    <a:pt x="308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1" name="Google Shape;3301;p126"/>
            <p:cNvSpPr/>
            <p:nvPr/>
          </p:nvSpPr>
          <p:spPr>
            <a:xfrm>
              <a:off x="2285150" y="4725150"/>
              <a:ext cx="47175" cy="14275"/>
            </a:xfrm>
            <a:custGeom>
              <a:avLst/>
              <a:gdLst/>
              <a:ahLst/>
              <a:cxnLst/>
              <a:rect l="l" t="t" r="r" b="b"/>
              <a:pathLst>
                <a:path w="1887" h="571" extrusionOk="0">
                  <a:moveTo>
                    <a:pt x="1668" y="0"/>
                  </a:moveTo>
                  <a:lnTo>
                    <a:pt x="132" y="220"/>
                  </a:lnTo>
                  <a:lnTo>
                    <a:pt x="88" y="220"/>
                  </a:lnTo>
                  <a:lnTo>
                    <a:pt x="0" y="264"/>
                  </a:lnTo>
                  <a:lnTo>
                    <a:pt x="0" y="351"/>
                  </a:lnTo>
                  <a:lnTo>
                    <a:pt x="0" y="395"/>
                  </a:lnTo>
                  <a:lnTo>
                    <a:pt x="44" y="527"/>
                  </a:lnTo>
                  <a:lnTo>
                    <a:pt x="176" y="571"/>
                  </a:lnTo>
                  <a:lnTo>
                    <a:pt x="1711" y="351"/>
                  </a:lnTo>
                  <a:lnTo>
                    <a:pt x="1799" y="351"/>
                  </a:lnTo>
                  <a:lnTo>
                    <a:pt x="1843" y="307"/>
                  </a:lnTo>
                  <a:lnTo>
                    <a:pt x="1887" y="220"/>
                  </a:lnTo>
                  <a:lnTo>
                    <a:pt x="1887" y="176"/>
                  </a:lnTo>
                  <a:lnTo>
                    <a:pt x="1843" y="88"/>
                  </a:lnTo>
                  <a:lnTo>
                    <a:pt x="1799" y="44"/>
                  </a:lnTo>
                  <a:lnTo>
                    <a:pt x="175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2" name="Google Shape;3302;p126"/>
            <p:cNvSpPr/>
            <p:nvPr/>
          </p:nvSpPr>
          <p:spPr>
            <a:xfrm>
              <a:off x="2232475" y="4129475"/>
              <a:ext cx="879825" cy="325825"/>
            </a:xfrm>
            <a:custGeom>
              <a:avLst/>
              <a:gdLst/>
              <a:ahLst/>
              <a:cxnLst/>
              <a:rect l="l" t="t" r="r" b="b"/>
              <a:pathLst>
                <a:path w="35193" h="13033" extrusionOk="0">
                  <a:moveTo>
                    <a:pt x="23828" y="0"/>
                  </a:moveTo>
                  <a:lnTo>
                    <a:pt x="22424" y="44"/>
                  </a:lnTo>
                  <a:lnTo>
                    <a:pt x="22336" y="44"/>
                  </a:lnTo>
                  <a:lnTo>
                    <a:pt x="21809" y="220"/>
                  </a:lnTo>
                  <a:lnTo>
                    <a:pt x="21766" y="220"/>
                  </a:lnTo>
                  <a:lnTo>
                    <a:pt x="20537" y="1317"/>
                  </a:lnTo>
                  <a:lnTo>
                    <a:pt x="19703" y="1931"/>
                  </a:lnTo>
                  <a:lnTo>
                    <a:pt x="19045" y="2501"/>
                  </a:lnTo>
                  <a:lnTo>
                    <a:pt x="17948" y="3423"/>
                  </a:lnTo>
                  <a:lnTo>
                    <a:pt x="17377" y="3906"/>
                  </a:lnTo>
                  <a:lnTo>
                    <a:pt x="16851" y="4344"/>
                  </a:lnTo>
                  <a:lnTo>
                    <a:pt x="16324" y="4695"/>
                  </a:lnTo>
                  <a:lnTo>
                    <a:pt x="15754" y="5003"/>
                  </a:lnTo>
                  <a:lnTo>
                    <a:pt x="15052" y="5266"/>
                  </a:lnTo>
                  <a:lnTo>
                    <a:pt x="14174" y="5485"/>
                  </a:lnTo>
                  <a:lnTo>
                    <a:pt x="13077" y="5749"/>
                  </a:lnTo>
                  <a:lnTo>
                    <a:pt x="11673" y="5968"/>
                  </a:lnTo>
                  <a:lnTo>
                    <a:pt x="11629" y="6012"/>
                  </a:lnTo>
                  <a:lnTo>
                    <a:pt x="10269" y="6626"/>
                  </a:lnTo>
                  <a:lnTo>
                    <a:pt x="10225" y="6670"/>
                  </a:lnTo>
                  <a:lnTo>
                    <a:pt x="9611" y="7240"/>
                  </a:lnTo>
                  <a:lnTo>
                    <a:pt x="9567" y="7284"/>
                  </a:lnTo>
                  <a:lnTo>
                    <a:pt x="8163" y="10093"/>
                  </a:lnTo>
                  <a:lnTo>
                    <a:pt x="7022" y="11541"/>
                  </a:lnTo>
                  <a:lnTo>
                    <a:pt x="5705" y="12506"/>
                  </a:lnTo>
                  <a:lnTo>
                    <a:pt x="5091" y="12682"/>
                  </a:lnTo>
                  <a:lnTo>
                    <a:pt x="3906" y="12506"/>
                  </a:lnTo>
                  <a:lnTo>
                    <a:pt x="1537" y="11848"/>
                  </a:lnTo>
                  <a:lnTo>
                    <a:pt x="264" y="11365"/>
                  </a:lnTo>
                  <a:lnTo>
                    <a:pt x="89" y="11365"/>
                  </a:lnTo>
                  <a:lnTo>
                    <a:pt x="45" y="11409"/>
                  </a:lnTo>
                  <a:lnTo>
                    <a:pt x="1" y="11497"/>
                  </a:lnTo>
                  <a:lnTo>
                    <a:pt x="1" y="11541"/>
                  </a:lnTo>
                  <a:lnTo>
                    <a:pt x="45" y="11629"/>
                  </a:lnTo>
                  <a:lnTo>
                    <a:pt x="45" y="11672"/>
                  </a:lnTo>
                  <a:lnTo>
                    <a:pt x="132" y="11716"/>
                  </a:lnTo>
                  <a:lnTo>
                    <a:pt x="1449" y="12155"/>
                  </a:lnTo>
                  <a:lnTo>
                    <a:pt x="3818" y="12857"/>
                  </a:lnTo>
                  <a:lnTo>
                    <a:pt x="3862" y="12857"/>
                  </a:lnTo>
                  <a:lnTo>
                    <a:pt x="5091" y="13033"/>
                  </a:lnTo>
                  <a:lnTo>
                    <a:pt x="5135" y="13033"/>
                  </a:lnTo>
                  <a:lnTo>
                    <a:pt x="5837" y="12857"/>
                  </a:lnTo>
                  <a:lnTo>
                    <a:pt x="5881" y="12813"/>
                  </a:lnTo>
                  <a:lnTo>
                    <a:pt x="7241" y="11804"/>
                  </a:lnTo>
                  <a:lnTo>
                    <a:pt x="7285" y="11760"/>
                  </a:lnTo>
                  <a:lnTo>
                    <a:pt x="8426" y="10312"/>
                  </a:lnTo>
                  <a:lnTo>
                    <a:pt x="8470" y="10268"/>
                  </a:lnTo>
                  <a:lnTo>
                    <a:pt x="9874" y="7504"/>
                  </a:lnTo>
                  <a:lnTo>
                    <a:pt x="10444" y="6933"/>
                  </a:lnTo>
                  <a:lnTo>
                    <a:pt x="11761" y="6319"/>
                  </a:lnTo>
                  <a:lnTo>
                    <a:pt x="13165" y="6056"/>
                  </a:lnTo>
                  <a:lnTo>
                    <a:pt x="14306" y="5836"/>
                  </a:lnTo>
                  <a:lnTo>
                    <a:pt x="15227" y="5573"/>
                  </a:lnTo>
                  <a:lnTo>
                    <a:pt x="15929" y="5266"/>
                  </a:lnTo>
                  <a:lnTo>
                    <a:pt x="16544" y="4959"/>
                  </a:lnTo>
                  <a:lnTo>
                    <a:pt x="17070" y="4608"/>
                  </a:lnTo>
                  <a:lnTo>
                    <a:pt x="17597" y="4213"/>
                  </a:lnTo>
                  <a:lnTo>
                    <a:pt x="18167" y="3686"/>
                  </a:lnTo>
                  <a:lnTo>
                    <a:pt x="19264" y="2765"/>
                  </a:lnTo>
                  <a:lnTo>
                    <a:pt x="19923" y="2194"/>
                  </a:lnTo>
                  <a:lnTo>
                    <a:pt x="20756" y="1580"/>
                  </a:lnTo>
                  <a:lnTo>
                    <a:pt x="21941" y="527"/>
                  </a:lnTo>
                  <a:lnTo>
                    <a:pt x="22424" y="395"/>
                  </a:lnTo>
                  <a:lnTo>
                    <a:pt x="23784" y="351"/>
                  </a:lnTo>
                  <a:lnTo>
                    <a:pt x="25144" y="351"/>
                  </a:lnTo>
                  <a:lnTo>
                    <a:pt x="26461" y="395"/>
                  </a:lnTo>
                  <a:lnTo>
                    <a:pt x="27733" y="527"/>
                  </a:lnTo>
                  <a:lnTo>
                    <a:pt x="28348" y="615"/>
                  </a:lnTo>
                  <a:lnTo>
                    <a:pt x="28962" y="746"/>
                  </a:lnTo>
                  <a:lnTo>
                    <a:pt x="29576" y="878"/>
                  </a:lnTo>
                  <a:lnTo>
                    <a:pt x="30191" y="1097"/>
                  </a:lnTo>
                  <a:lnTo>
                    <a:pt x="30805" y="1317"/>
                  </a:lnTo>
                  <a:lnTo>
                    <a:pt x="31419" y="1580"/>
                  </a:lnTo>
                  <a:lnTo>
                    <a:pt x="32034" y="1887"/>
                  </a:lnTo>
                  <a:lnTo>
                    <a:pt x="32648" y="2238"/>
                  </a:lnTo>
                  <a:lnTo>
                    <a:pt x="34271" y="3291"/>
                  </a:lnTo>
                  <a:lnTo>
                    <a:pt x="34886" y="3949"/>
                  </a:lnTo>
                  <a:lnTo>
                    <a:pt x="34930" y="3993"/>
                  </a:lnTo>
                  <a:lnTo>
                    <a:pt x="35017" y="4037"/>
                  </a:lnTo>
                  <a:lnTo>
                    <a:pt x="35061" y="3993"/>
                  </a:lnTo>
                  <a:lnTo>
                    <a:pt x="35105" y="3993"/>
                  </a:lnTo>
                  <a:lnTo>
                    <a:pt x="35149" y="3906"/>
                  </a:lnTo>
                  <a:lnTo>
                    <a:pt x="35193" y="3862"/>
                  </a:lnTo>
                  <a:lnTo>
                    <a:pt x="35193" y="3774"/>
                  </a:lnTo>
                  <a:lnTo>
                    <a:pt x="35149" y="3730"/>
                  </a:lnTo>
                  <a:lnTo>
                    <a:pt x="34491" y="3028"/>
                  </a:lnTo>
                  <a:lnTo>
                    <a:pt x="32823" y="1931"/>
                  </a:lnTo>
                  <a:lnTo>
                    <a:pt x="32209" y="1580"/>
                  </a:lnTo>
                  <a:lnTo>
                    <a:pt x="31595" y="1273"/>
                  </a:lnTo>
                  <a:lnTo>
                    <a:pt x="30980" y="966"/>
                  </a:lnTo>
                  <a:lnTo>
                    <a:pt x="30322" y="746"/>
                  </a:lnTo>
                  <a:lnTo>
                    <a:pt x="29708" y="571"/>
                  </a:lnTo>
                  <a:lnTo>
                    <a:pt x="29094" y="395"/>
                  </a:lnTo>
                  <a:lnTo>
                    <a:pt x="28435" y="264"/>
                  </a:lnTo>
                  <a:lnTo>
                    <a:pt x="27821" y="176"/>
                  </a:lnTo>
                  <a:lnTo>
                    <a:pt x="26505" y="44"/>
                  </a:lnTo>
                  <a:lnTo>
                    <a:pt x="2518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3" name="Google Shape;3303;p126"/>
            <p:cNvSpPr/>
            <p:nvPr/>
          </p:nvSpPr>
          <p:spPr>
            <a:xfrm>
              <a:off x="2228100" y="4100950"/>
              <a:ext cx="934675" cy="336800"/>
            </a:xfrm>
            <a:custGeom>
              <a:avLst/>
              <a:gdLst/>
              <a:ahLst/>
              <a:cxnLst/>
              <a:rect l="l" t="t" r="r" b="b"/>
              <a:pathLst>
                <a:path w="37387" h="13472" extrusionOk="0">
                  <a:moveTo>
                    <a:pt x="29707" y="0"/>
                  </a:moveTo>
                  <a:lnTo>
                    <a:pt x="25539" y="44"/>
                  </a:lnTo>
                  <a:lnTo>
                    <a:pt x="22204" y="176"/>
                  </a:lnTo>
                  <a:lnTo>
                    <a:pt x="22160" y="176"/>
                  </a:lnTo>
                  <a:lnTo>
                    <a:pt x="21370" y="571"/>
                  </a:lnTo>
                  <a:lnTo>
                    <a:pt x="21282" y="615"/>
                  </a:lnTo>
                  <a:lnTo>
                    <a:pt x="20010" y="2063"/>
                  </a:lnTo>
                  <a:lnTo>
                    <a:pt x="18167" y="3599"/>
                  </a:lnTo>
                  <a:lnTo>
                    <a:pt x="16368" y="5090"/>
                  </a:lnTo>
                  <a:lnTo>
                    <a:pt x="15183" y="5573"/>
                  </a:lnTo>
                  <a:lnTo>
                    <a:pt x="14569" y="5793"/>
                  </a:lnTo>
                  <a:lnTo>
                    <a:pt x="13998" y="5924"/>
                  </a:lnTo>
                  <a:lnTo>
                    <a:pt x="12857" y="6144"/>
                  </a:lnTo>
                  <a:lnTo>
                    <a:pt x="12243" y="6231"/>
                  </a:lnTo>
                  <a:lnTo>
                    <a:pt x="11629" y="6363"/>
                  </a:lnTo>
                  <a:lnTo>
                    <a:pt x="11058" y="6539"/>
                  </a:lnTo>
                  <a:lnTo>
                    <a:pt x="10488" y="6758"/>
                  </a:lnTo>
                  <a:lnTo>
                    <a:pt x="10224" y="6890"/>
                  </a:lnTo>
                  <a:lnTo>
                    <a:pt x="9961" y="7065"/>
                  </a:lnTo>
                  <a:lnTo>
                    <a:pt x="9698" y="7284"/>
                  </a:lnTo>
                  <a:lnTo>
                    <a:pt x="9478" y="7504"/>
                  </a:lnTo>
                  <a:lnTo>
                    <a:pt x="9259" y="7767"/>
                  </a:lnTo>
                  <a:lnTo>
                    <a:pt x="8996" y="8118"/>
                  </a:lnTo>
                  <a:lnTo>
                    <a:pt x="8820" y="8469"/>
                  </a:lnTo>
                  <a:lnTo>
                    <a:pt x="8601" y="8820"/>
                  </a:lnTo>
                  <a:lnTo>
                    <a:pt x="6802" y="12506"/>
                  </a:lnTo>
                  <a:lnTo>
                    <a:pt x="5968" y="12813"/>
                  </a:lnTo>
                  <a:lnTo>
                    <a:pt x="4608" y="13121"/>
                  </a:lnTo>
                  <a:lnTo>
                    <a:pt x="3906" y="12989"/>
                  </a:lnTo>
                  <a:lnTo>
                    <a:pt x="1712" y="12155"/>
                  </a:lnTo>
                  <a:lnTo>
                    <a:pt x="220" y="11585"/>
                  </a:lnTo>
                  <a:lnTo>
                    <a:pt x="88" y="11585"/>
                  </a:lnTo>
                  <a:lnTo>
                    <a:pt x="44" y="11629"/>
                  </a:lnTo>
                  <a:lnTo>
                    <a:pt x="0" y="11716"/>
                  </a:lnTo>
                  <a:lnTo>
                    <a:pt x="0" y="11760"/>
                  </a:lnTo>
                  <a:lnTo>
                    <a:pt x="0" y="11848"/>
                  </a:lnTo>
                  <a:lnTo>
                    <a:pt x="44" y="11892"/>
                  </a:lnTo>
                  <a:lnTo>
                    <a:pt x="88" y="11936"/>
                  </a:lnTo>
                  <a:lnTo>
                    <a:pt x="1580" y="12506"/>
                  </a:lnTo>
                  <a:lnTo>
                    <a:pt x="3818" y="13296"/>
                  </a:lnTo>
                  <a:lnTo>
                    <a:pt x="4564" y="13472"/>
                  </a:lnTo>
                  <a:lnTo>
                    <a:pt x="4652" y="13472"/>
                  </a:lnTo>
                  <a:lnTo>
                    <a:pt x="6100" y="13121"/>
                  </a:lnTo>
                  <a:lnTo>
                    <a:pt x="6977" y="12813"/>
                  </a:lnTo>
                  <a:lnTo>
                    <a:pt x="7065" y="12726"/>
                  </a:lnTo>
                  <a:lnTo>
                    <a:pt x="8908" y="8996"/>
                  </a:lnTo>
                  <a:lnTo>
                    <a:pt x="9084" y="8645"/>
                  </a:lnTo>
                  <a:lnTo>
                    <a:pt x="9303" y="8294"/>
                  </a:lnTo>
                  <a:lnTo>
                    <a:pt x="9522" y="8030"/>
                  </a:lnTo>
                  <a:lnTo>
                    <a:pt x="9742" y="7767"/>
                  </a:lnTo>
                  <a:lnTo>
                    <a:pt x="9961" y="7548"/>
                  </a:lnTo>
                  <a:lnTo>
                    <a:pt x="10181" y="7372"/>
                  </a:lnTo>
                  <a:lnTo>
                    <a:pt x="10663" y="7065"/>
                  </a:lnTo>
                  <a:lnTo>
                    <a:pt x="11190" y="6846"/>
                  </a:lnTo>
                  <a:lnTo>
                    <a:pt x="11716" y="6670"/>
                  </a:lnTo>
                  <a:lnTo>
                    <a:pt x="12287" y="6582"/>
                  </a:lnTo>
                  <a:lnTo>
                    <a:pt x="12901" y="6495"/>
                  </a:lnTo>
                  <a:lnTo>
                    <a:pt x="14086" y="6275"/>
                  </a:lnTo>
                  <a:lnTo>
                    <a:pt x="14700" y="6144"/>
                  </a:lnTo>
                  <a:lnTo>
                    <a:pt x="15315" y="5924"/>
                  </a:lnTo>
                  <a:lnTo>
                    <a:pt x="16499" y="5398"/>
                  </a:lnTo>
                  <a:lnTo>
                    <a:pt x="16543" y="5354"/>
                  </a:lnTo>
                  <a:lnTo>
                    <a:pt x="18430" y="3862"/>
                  </a:lnTo>
                  <a:lnTo>
                    <a:pt x="20229" y="2326"/>
                  </a:lnTo>
                  <a:lnTo>
                    <a:pt x="20273" y="2326"/>
                  </a:lnTo>
                  <a:lnTo>
                    <a:pt x="21546" y="878"/>
                  </a:lnTo>
                  <a:lnTo>
                    <a:pt x="22248" y="527"/>
                  </a:lnTo>
                  <a:lnTo>
                    <a:pt x="25539" y="395"/>
                  </a:lnTo>
                  <a:lnTo>
                    <a:pt x="29664" y="351"/>
                  </a:lnTo>
                  <a:lnTo>
                    <a:pt x="33042" y="2282"/>
                  </a:lnTo>
                  <a:lnTo>
                    <a:pt x="34973" y="3642"/>
                  </a:lnTo>
                  <a:lnTo>
                    <a:pt x="36772" y="5222"/>
                  </a:lnTo>
                  <a:lnTo>
                    <a:pt x="36816" y="5222"/>
                  </a:lnTo>
                  <a:lnTo>
                    <a:pt x="37123" y="5398"/>
                  </a:lnTo>
                  <a:lnTo>
                    <a:pt x="37167" y="5442"/>
                  </a:lnTo>
                  <a:lnTo>
                    <a:pt x="37255" y="5442"/>
                  </a:lnTo>
                  <a:lnTo>
                    <a:pt x="37299" y="5398"/>
                  </a:lnTo>
                  <a:lnTo>
                    <a:pt x="37343" y="5354"/>
                  </a:lnTo>
                  <a:lnTo>
                    <a:pt x="37386" y="5310"/>
                  </a:lnTo>
                  <a:lnTo>
                    <a:pt x="37386" y="5222"/>
                  </a:lnTo>
                  <a:lnTo>
                    <a:pt x="37343" y="5178"/>
                  </a:lnTo>
                  <a:lnTo>
                    <a:pt x="37299" y="5134"/>
                  </a:lnTo>
                  <a:lnTo>
                    <a:pt x="36992" y="4959"/>
                  </a:lnTo>
                  <a:lnTo>
                    <a:pt x="35192" y="3379"/>
                  </a:lnTo>
                  <a:lnTo>
                    <a:pt x="35149" y="3335"/>
                  </a:lnTo>
                  <a:lnTo>
                    <a:pt x="33218" y="2019"/>
                  </a:lnTo>
                  <a:lnTo>
                    <a:pt x="2979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4" name="Google Shape;3304;p126"/>
            <p:cNvSpPr/>
            <p:nvPr/>
          </p:nvSpPr>
          <p:spPr>
            <a:xfrm>
              <a:off x="2245650" y="4054875"/>
              <a:ext cx="1314250" cy="359850"/>
            </a:xfrm>
            <a:custGeom>
              <a:avLst/>
              <a:gdLst/>
              <a:ahLst/>
              <a:cxnLst/>
              <a:rect l="l" t="t" r="r" b="b"/>
              <a:pathLst>
                <a:path w="52570" h="14394" extrusionOk="0">
                  <a:moveTo>
                    <a:pt x="26680" y="0"/>
                  </a:moveTo>
                  <a:lnTo>
                    <a:pt x="24091" y="176"/>
                  </a:lnTo>
                  <a:lnTo>
                    <a:pt x="24047" y="220"/>
                  </a:lnTo>
                  <a:lnTo>
                    <a:pt x="22862" y="439"/>
                  </a:lnTo>
                  <a:lnTo>
                    <a:pt x="22818" y="439"/>
                  </a:lnTo>
                  <a:lnTo>
                    <a:pt x="22292" y="746"/>
                  </a:lnTo>
                  <a:lnTo>
                    <a:pt x="21019" y="834"/>
                  </a:lnTo>
                  <a:lnTo>
                    <a:pt x="20888" y="878"/>
                  </a:lnTo>
                  <a:lnTo>
                    <a:pt x="19659" y="2063"/>
                  </a:lnTo>
                  <a:lnTo>
                    <a:pt x="19615" y="2107"/>
                  </a:lnTo>
                  <a:lnTo>
                    <a:pt x="19045" y="3072"/>
                  </a:lnTo>
                  <a:lnTo>
                    <a:pt x="18167" y="3862"/>
                  </a:lnTo>
                  <a:lnTo>
                    <a:pt x="16280" y="5573"/>
                  </a:lnTo>
                  <a:lnTo>
                    <a:pt x="15095" y="6451"/>
                  </a:lnTo>
                  <a:lnTo>
                    <a:pt x="14349" y="6758"/>
                  </a:lnTo>
                  <a:lnTo>
                    <a:pt x="11322" y="7285"/>
                  </a:lnTo>
                  <a:lnTo>
                    <a:pt x="9566" y="7811"/>
                  </a:lnTo>
                  <a:lnTo>
                    <a:pt x="9522" y="7855"/>
                  </a:lnTo>
                  <a:lnTo>
                    <a:pt x="8645" y="8338"/>
                  </a:lnTo>
                  <a:lnTo>
                    <a:pt x="8601" y="8382"/>
                  </a:lnTo>
                  <a:lnTo>
                    <a:pt x="7855" y="9171"/>
                  </a:lnTo>
                  <a:lnTo>
                    <a:pt x="7811" y="9215"/>
                  </a:lnTo>
                  <a:lnTo>
                    <a:pt x="7197" y="10268"/>
                  </a:lnTo>
                  <a:lnTo>
                    <a:pt x="5705" y="13603"/>
                  </a:lnTo>
                  <a:lnTo>
                    <a:pt x="5091" y="13823"/>
                  </a:lnTo>
                  <a:lnTo>
                    <a:pt x="3862" y="14042"/>
                  </a:lnTo>
                  <a:lnTo>
                    <a:pt x="2940" y="13867"/>
                  </a:lnTo>
                  <a:lnTo>
                    <a:pt x="264" y="12857"/>
                  </a:lnTo>
                  <a:lnTo>
                    <a:pt x="132" y="12857"/>
                  </a:lnTo>
                  <a:lnTo>
                    <a:pt x="44" y="12901"/>
                  </a:lnTo>
                  <a:lnTo>
                    <a:pt x="44" y="12989"/>
                  </a:lnTo>
                  <a:lnTo>
                    <a:pt x="0" y="13033"/>
                  </a:lnTo>
                  <a:lnTo>
                    <a:pt x="44" y="13121"/>
                  </a:lnTo>
                  <a:lnTo>
                    <a:pt x="88" y="13164"/>
                  </a:lnTo>
                  <a:lnTo>
                    <a:pt x="132" y="13208"/>
                  </a:lnTo>
                  <a:lnTo>
                    <a:pt x="2853" y="14218"/>
                  </a:lnTo>
                  <a:lnTo>
                    <a:pt x="2896" y="14218"/>
                  </a:lnTo>
                  <a:lnTo>
                    <a:pt x="3818" y="14393"/>
                  </a:lnTo>
                  <a:lnTo>
                    <a:pt x="3862" y="14393"/>
                  </a:lnTo>
                  <a:lnTo>
                    <a:pt x="5178" y="14174"/>
                  </a:lnTo>
                  <a:lnTo>
                    <a:pt x="5880" y="13867"/>
                  </a:lnTo>
                  <a:lnTo>
                    <a:pt x="6012" y="13779"/>
                  </a:lnTo>
                  <a:lnTo>
                    <a:pt x="7504" y="10400"/>
                  </a:lnTo>
                  <a:lnTo>
                    <a:pt x="8118" y="9391"/>
                  </a:lnTo>
                  <a:lnTo>
                    <a:pt x="8820" y="8645"/>
                  </a:lnTo>
                  <a:lnTo>
                    <a:pt x="9698" y="8162"/>
                  </a:lnTo>
                  <a:lnTo>
                    <a:pt x="11409" y="7636"/>
                  </a:lnTo>
                  <a:lnTo>
                    <a:pt x="14437" y="7065"/>
                  </a:lnTo>
                  <a:lnTo>
                    <a:pt x="14481" y="7065"/>
                  </a:lnTo>
                  <a:lnTo>
                    <a:pt x="15227" y="6758"/>
                  </a:lnTo>
                  <a:lnTo>
                    <a:pt x="15271" y="6714"/>
                  </a:lnTo>
                  <a:lnTo>
                    <a:pt x="16499" y="5880"/>
                  </a:lnTo>
                  <a:lnTo>
                    <a:pt x="18386" y="4125"/>
                  </a:lnTo>
                  <a:lnTo>
                    <a:pt x="19264" y="3291"/>
                  </a:lnTo>
                  <a:lnTo>
                    <a:pt x="19308" y="3291"/>
                  </a:lnTo>
                  <a:lnTo>
                    <a:pt x="19922" y="2326"/>
                  </a:lnTo>
                  <a:lnTo>
                    <a:pt x="21107" y="1185"/>
                  </a:lnTo>
                  <a:lnTo>
                    <a:pt x="22336" y="1054"/>
                  </a:lnTo>
                  <a:lnTo>
                    <a:pt x="22423" y="1054"/>
                  </a:lnTo>
                  <a:lnTo>
                    <a:pt x="22950" y="790"/>
                  </a:lnTo>
                  <a:lnTo>
                    <a:pt x="24135" y="527"/>
                  </a:lnTo>
                  <a:lnTo>
                    <a:pt x="26680" y="351"/>
                  </a:lnTo>
                  <a:lnTo>
                    <a:pt x="28128" y="527"/>
                  </a:lnTo>
                  <a:lnTo>
                    <a:pt x="28874" y="746"/>
                  </a:lnTo>
                  <a:lnTo>
                    <a:pt x="31024" y="2019"/>
                  </a:lnTo>
                  <a:lnTo>
                    <a:pt x="33042" y="3335"/>
                  </a:lnTo>
                  <a:lnTo>
                    <a:pt x="34710" y="4476"/>
                  </a:lnTo>
                  <a:lnTo>
                    <a:pt x="35719" y="5661"/>
                  </a:lnTo>
                  <a:lnTo>
                    <a:pt x="35763" y="5661"/>
                  </a:lnTo>
                  <a:lnTo>
                    <a:pt x="37079" y="6846"/>
                  </a:lnTo>
                  <a:lnTo>
                    <a:pt x="37123" y="6890"/>
                  </a:lnTo>
                  <a:lnTo>
                    <a:pt x="39493" y="8118"/>
                  </a:lnTo>
                  <a:lnTo>
                    <a:pt x="42740" y="9215"/>
                  </a:lnTo>
                  <a:lnTo>
                    <a:pt x="44407" y="9698"/>
                  </a:lnTo>
                  <a:lnTo>
                    <a:pt x="44451" y="9698"/>
                  </a:lnTo>
                  <a:lnTo>
                    <a:pt x="48620" y="10093"/>
                  </a:lnTo>
                  <a:lnTo>
                    <a:pt x="49673" y="10137"/>
                  </a:lnTo>
                  <a:lnTo>
                    <a:pt x="51867" y="9961"/>
                  </a:lnTo>
                  <a:lnTo>
                    <a:pt x="51911" y="9961"/>
                  </a:lnTo>
                  <a:lnTo>
                    <a:pt x="52438" y="9786"/>
                  </a:lnTo>
                  <a:lnTo>
                    <a:pt x="52525" y="9742"/>
                  </a:lnTo>
                  <a:lnTo>
                    <a:pt x="52569" y="9654"/>
                  </a:lnTo>
                  <a:lnTo>
                    <a:pt x="52569" y="9610"/>
                  </a:lnTo>
                  <a:lnTo>
                    <a:pt x="52569" y="9522"/>
                  </a:lnTo>
                  <a:lnTo>
                    <a:pt x="52525" y="9479"/>
                  </a:lnTo>
                  <a:lnTo>
                    <a:pt x="52481" y="9435"/>
                  </a:lnTo>
                  <a:lnTo>
                    <a:pt x="52350" y="9435"/>
                  </a:lnTo>
                  <a:lnTo>
                    <a:pt x="51823" y="9610"/>
                  </a:lnTo>
                  <a:lnTo>
                    <a:pt x="49673" y="9786"/>
                  </a:lnTo>
                  <a:lnTo>
                    <a:pt x="48620" y="9742"/>
                  </a:lnTo>
                  <a:lnTo>
                    <a:pt x="44495" y="9347"/>
                  </a:lnTo>
                  <a:lnTo>
                    <a:pt x="42872" y="8864"/>
                  </a:lnTo>
                  <a:lnTo>
                    <a:pt x="39624" y="7811"/>
                  </a:lnTo>
                  <a:lnTo>
                    <a:pt x="37299" y="6582"/>
                  </a:lnTo>
                  <a:lnTo>
                    <a:pt x="35982" y="5398"/>
                  </a:lnTo>
                  <a:lnTo>
                    <a:pt x="34929" y="4213"/>
                  </a:lnTo>
                  <a:lnTo>
                    <a:pt x="34885" y="4169"/>
                  </a:lnTo>
                  <a:lnTo>
                    <a:pt x="33218" y="3028"/>
                  </a:lnTo>
                  <a:lnTo>
                    <a:pt x="31199" y="1712"/>
                  </a:lnTo>
                  <a:lnTo>
                    <a:pt x="29049" y="439"/>
                  </a:lnTo>
                  <a:lnTo>
                    <a:pt x="29005" y="395"/>
                  </a:lnTo>
                  <a:lnTo>
                    <a:pt x="28216" y="176"/>
                  </a:lnTo>
                  <a:lnTo>
                    <a:pt x="28172" y="176"/>
                  </a:lnTo>
                  <a:lnTo>
                    <a:pt x="2672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5" name="Google Shape;3305;p126"/>
            <p:cNvSpPr/>
            <p:nvPr/>
          </p:nvSpPr>
          <p:spPr>
            <a:xfrm>
              <a:off x="2252225" y="4008800"/>
              <a:ext cx="1328500" cy="378500"/>
            </a:xfrm>
            <a:custGeom>
              <a:avLst/>
              <a:gdLst/>
              <a:ahLst/>
              <a:cxnLst/>
              <a:rect l="l" t="t" r="r" b="b"/>
              <a:pathLst>
                <a:path w="53140" h="15140" extrusionOk="0">
                  <a:moveTo>
                    <a:pt x="24749" y="0"/>
                  </a:moveTo>
                  <a:lnTo>
                    <a:pt x="22643" y="483"/>
                  </a:lnTo>
                  <a:lnTo>
                    <a:pt x="22599" y="527"/>
                  </a:lnTo>
                  <a:lnTo>
                    <a:pt x="20054" y="1448"/>
                  </a:lnTo>
                  <a:lnTo>
                    <a:pt x="19966" y="1492"/>
                  </a:lnTo>
                  <a:lnTo>
                    <a:pt x="18650" y="3291"/>
                  </a:lnTo>
                  <a:lnTo>
                    <a:pt x="17992" y="4520"/>
                  </a:lnTo>
                  <a:lnTo>
                    <a:pt x="17290" y="5310"/>
                  </a:lnTo>
                  <a:lnTo>
                    <a:pt x="15490" y="6977"/>
                  </a:lnTo>
                  <a:lnTo>
                    <a:pt x="14437" y="7679"/>
                  </a:lnTo>
                  <a:lnTo>
                    <a:pt x="13779" y="7899"/>
                  </a:lnTo>
                  <a:lnTo>
                    <a:pt x="9918" y="8601"/>
                  </a:lnTo>
                  <a:lnTo>
                    <a:pt x="9874" y="8601"/>
                  </a:lnTo>
                  <a:lnTo>
                    <a:pt x="8908" y="8996"/>
                  </a:lnTo>
                  <a:lnTo>
                    <a:pt x="8865" y="8996"/>
                  </a:lnTo>
                  <a:lnTo>
                    <a:pt x="7855" y="9566"/>
                  </a:lnTo>
                  <a:lnTo>
                    <a:pt x="7811" y="9610"/>
                  </a:lnTo>
                  <a:lnTo>
                    <a:pt x="6934" y="10444"/>
                  </a:lnTo>
                  <a:lnTo>
                    <a:pt x="6890" y="10488"/>
                  </a:lnTo>
                  <a:lnTo>
                    <a:pt x="6188" y="11716"/>
                  </a:lnTo>
                  <a:lnTo>
                    <a:pt x="5091" y="14700"/>
                  </a:lnTo>
                  <a:lnTo>
                    <a:pt x="2458" y="14788"/>
                  </a:lnTo>
                  <a:lnTo>
                    <a:pt x="220" y="13954"/>
                  </a:lnTo>
                  <a:lnTo>
                    <a:pt x="176" y="13954"/>
                  </a:lnTo>
                  <a:lnTo>
                    <a:pt x="88" y="13998"/>
                  </a:lnTo>
                  <a:lnTo>
                    <a:pt x="45" y="13998"/>
                  </a:lnTo>
                  <a:lnTo>
                    <a:pt x="1" y="14086"/>
                  </a:lnTo>
                  <a:lnTo>
                    <a:pt x="1" y="14130"/>
                  </a:lnTo>
                  <a:lnTo>
                    <a:pt x="1" y="14218"/>
                  </a:lnTo>
                  <a:lnTo>
                    <a:pt x="45" y="14262"/>
                  </a:lnTo>
                  <a:lnTo>
                    <a:pt x="132" y="14305"/>
                  </a:lnTo>
                  <a:lnTo>
                    <a:pt x="2370" y="15139"/>
                  </a:lnTo>
                  <a:lnTo>
                    <a:pt x="2458" y="15139"/>
                  </a:lnTo>
                  <a:lnTo>
                    <a:pt x="5222" y="15051"/>
                  </a:lnTo>
                  <a:lnTo>
                    <a:pt x="5310" y="15007"/>
                  </a:lnTo>
                  <a:lnTo>
                    <a:pt x="5398" y="14920"/>
                  </a:lnTo>
                  <a:lnTo>
                    <a:pt x="6495" y="11848"/>
                  </a:lnTo>
                  <a:lnTo>
                    <a:pt x="7197" y="10707"/>
                  </a:lnTo>
                  <a:lnTo>
                    <a:pt x="8075" y="9873"/>
                  </a:lnTo>
                  <a:lnTo>
                    <a:pt x="9040" y="9303"/>
                  </a:lnTo>
                  <a:lnTo>
                    <a:pt x="10005" y="8952"/>
                  </a:lnTo>
                  <a:lnTo>
                    <a:pt x="13867" y="8250"/>
                  </a:lnTo>
                  <a:lnTo>
                    <a:pt x="14569" y="8031"/>
                  </a:lnTo>
                  <a:lnTo>
                    <a:pt x="14613" y="7987"/>
                  </a:lnTo>
                  <a:lnTo>
                    <a:pt x="15666" y="7241"/>
                  </a:lnTo>
                  <a:lnTo>
                    <a:pt x="15710" y="7241"/>
                  </a:lnTo>
                  <a:lnTo>
                    <a:pt x="17553" y="5573"/>
                  </a:lnTo>
                  <a:lnTo>
                    <a:pt x="17553" y="5529"/>
                  </a:lnTo>
                  <a:lnTo>
                    <a:pt x="18255" y="4739"/>
                  </a:lnTo>
                  <a:lnTo>
                    <a:pt x="18299" y="4696"/>
                  </a:lnTo>
                  <a:lnTo>
                    <a:pt x="18957" y="3467"/>
                  </a:lnTo>
                  <a:lnTo>
                    <a:pt x="20230" y="1756"/>
                  </a:lnTo>
                  <a:lnTo>
                    <a:pt x="22731" y="834"/>
                  </a:lnTo>
                  <a:lnTo>
                    <a:pt x="24793" y="351"/>
                  </a:lnTo>
                  <a:lnTo>
                    <a:pt x="25320" y="351"/>
                  </a:lnTo>
                  <a:lnTo>
                    <a:pt x="27996" y="1054"/>
                  </a:lnTo>
                  <a:lnTo>
                    <a:pt x="31507" y="2940"/>
                  </a:lnTo>
                  <a:lnTo>
                    <a:pt x="33789" y="4345"/>
                  </a:lnTo>
                  <a:lnTo>
                    <a:pt x="35544" y="5134"/>
                  </a:lnTo>
                  <a:lnTo>
                    <a:pt x="36992" y="6582"/>
                  </a:lnTo>
                  <a:lnTo>
                    <a:pt x="39142" y="8118"/>
                  </a:lnTo>
                  <a:lnTo>
                    <a:pt x="40107" y="9171"/>
                  </a:lnTo>
                  <a:lnTo>
                    <a:pt x="40151" y="9259"/>
                  </a:lnTo>
                  <a:lnTo>
                    <a:pt x="42696" y="10181"/>
                  </a:lnTo>
                  <a:lnTo>
                    <a:pt x="44671" y="10751"/>
                  </a:lnTo>
                  <a:lnTo>
                    <a:pt x="44715" y="10751"/>
                  </a:lnTo>
                  <a:lnTo>
                    <a:pt x="48752" y="11146"/>
                  </a:lnTo>
                  <a:lnTo>
                    <a:pt x="48796" y="11190"/>
                  </a:lnTo>
                  <a:lnTo>
                    <a:pt x="51341" y="11058"/>
                  </a:lnTo>
                  <a:lnTo>
                    <a:pt x="52087" y="11190"/>
                  </a:lnTo>
                  <a:lnTo>
                    <a:pt x="52175" y="11190"/>
                  </a:lnTo>
                  <a:lnTo>
                    <a:pt x="53008" y="10927"/>
                  </a:lnTo>
                  <a:lnTo>
                    <a:pt x="53096" y="10883"/>
                  </a:lnTo>
                  <a:lnTo>
                    <a:pt x="53140" y="10839"/>
                  </a:lnTo>
                  <a:lnTo>
                    <a:pt x="53140" y="10751"/>
                  </a:lnTo>
                  <a:lnTo>
                    <a:pt x="53140" y="10707"/>
                  </a:lnTo>
                  <a:lnTo>
                    <a:pt x="53096" y="10619"/>
                  </a:lnTo>
                  <a:lnTo>
                    <a:pt x="53052" y="10576"/>
                  </a:lnTo>
                  <a:lnTo>
                    <a:pt x="52921" y="10576"/>
                  </a:lnTo>
                  <a:lnTo>
                    <a:pt x="52087" y="10839"/>
                  </a:lnTo>
                  <a:lnTo>
                    <a:pt x="51385" y="10707"/>
                  </a:lnTo>
                  <a:lnTo>
                    <a:pt x="51341" y="10707"/>
                  </a:lnTo>
                  <a:lnTo>
                    <a:pt x="48796" y="10839"/>
                  </a:lnTo>
                  <a:lnTo>
                    <a:pt x="44759" y="10400"/>
                  </a:lnTo>
                  <a:lnTo>
                    <a:pt x="42828" y="9830"/>
                  </a:lnTo>
                  <a:lnTo>
                    <a:pt x="40327" y="8908"/>
                  </a:lnTo>
                  <a:lnTo>
                    <a:pt x="39361" y="7855"/>
                  </a:lnTo>
                  <a:lnTo>
                    <a:pt x="37211" y="6319"/>
                  </a:lnTo>
                  <a:lnTo>
                    <a:pt x="35763" y="4871"/>
                  </a:lnTo>
                  <a:lnTo>
                    <a:pt x="35719" y="4827"/>
                  </a:lnTo>
                  <a:lnTo>
                    <a:pt x="33964" y="4037"/>
                  </a:lnTo>
                  <a:lnTo>
                    <a:pt x="31682" y="2633"/>
                  </a:lnTo>
                  <a:lnTo>
                    <a:pt x="28128" y="702"/>
                  </a:lnTo>
                  <a:lnTo>
                    <a:pt x="2536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6" name="Google Shape;3306;p126"/>
            <p:cNvSpPr/>
            <p:nvPr/>
          </p:nvSpPr>
          <p:spPr>
            <a:xfrm>
              <a:off x="2104125" y="4481600"/>
              <a:ext cx="42825" cy="15400"/>
            </a:xfrm>
            <a:custGeom>
              <a:avLst/>
              <a:gdLst/>
              <a:ahLst/>
              <a:cxnLst/>
              <a:rect l="l" t="t" r="r" b="b"/>
              <a:pathLst>
                <a:path w="1713" h="616" extrusionOk="0">
                  <a:moveTo>
                    <a:pt x="132" y="1"/>
                  </a:moveTo>
                  <a:lnTo>
                    <a:pt x="45" y="45"/>
                  </a:lnTo>
                  <a:lnTo>
                    <a:pt x="1" y="89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45" y="308"/>
                  </a:lnTo>
                  <a:lnTo>
                    <a:pt x="132" y="352"/>
                  </a:lnTo>
                  <a:lnTo>
                    <a:pt x="1493" y="615"/>
                  </a:lnTo>
                  <a:lnTo>
                    <a:pt x="1537" y="615"/>
                  </a:lnTo>
                  <a:lnTo>
                    <a:pt x="1668" y="571"/>
                  </a:lnTo>
                  <a:lnTo>
                    <a:pt x="1712" y="484"/>
                  </a:lnTo>
                  <a:lnTo>
                    <a:pt x="1712" y="440"/>
                  </a:lnTo>
                  <a:lnTo>
                    <a:pt x="1668" y="352"/>
                  </a:lnTo>
                  <a:lnTo>
                    <a:pt x="1624" y="308"/>
                  </a:lnTo>
                  <a:lnTo>
                    <a:pt x="1580" y="264"/>
                  </a:lnTo>
                  <a:lnTo>
                    <a:pt x="17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7" name="Google Shape;3307;p126"/>
            <p:cNvSpPr/>
            <p:nvPr/>
          </p:nvSpPr>
          <p:spPr>
            <a:xfrm>
              <a:off x="2084375" y="4455275"/>
              <a:ext cx="138250" cy="42825"/>
            </a:xfrm>
            <a:custGeom>
              <a:avLst/>
              <a:gdLst/>
              <a:ahLst/>
              <a:cxnLst/>
              <a:rect l="l" t="t" r="r" b="b"/>
              <a:pathLst>
                <a:path w="5530" h="1713" extrusionOk="0">
                  <a:moveTo>
                    <a:pt x="659" y="1"/>
                  </a:moveTo>
                  <a:lnTo>
                    <a:pt x="133" y="132"/>
                  </a:lnTo>
                  <a:lnTo>
                    <a:pt x="45" y="176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1" y="352"/>
                  </a:lnTo>
                  <a:lnTo>
                    <a:pt x="1" y="396"/>
                  </a:lnTo>
                  <a:lnTo>
                    <a:pt x="89" y="439"/>
                  </a:lnTo>
                  <a:lnTo>
                    <a:pt x="133" y="483"/>
                  </a:lnTo>
                  <a:lnTo>
                    <a:pt x="220" y="483"/>
                  </a:lnTo>
                  <a:lnTo>
                    <a:pt x="703" y="352"/>
                  </a:lnTo>
                  <a:lnTo>
                    <a:pt x="3029" y="1142"/>
                  </a:lnTo>
                  <a:lnTo>
                    <a:pt x="5310" y="1712"/>
                  </a:lnTo>
                  <a:lnTo>
                    <a:pt x="5354" y="1712"/>
                  </a:lnTo>
                  <a:lnTo>
                    <a:pt x="5442" y="1668"/>
                  </a:lnTo>
                  <a:lnTo>
                    <a:pt x="5530" y="1580"/>
                  </a:lnTo>
                  <a:lnTo>
                    <a:pt x="5530" y="1493"/>
                  </a:lnTo>
                  <a:lnTo>
                    <a:pt x="5486" y="1449"/>
                  </a:lnTo>
                  <a:lnTo>
                    <a:pt x="5442" y="1405"/>
                  </a:lnTo>
                  <a:lnTo>
                    <a:pt x="5398" y="1361"/>
                  </a:lnTo>
                  <a:lnTo>
                    <a:pt x="3116" y="791"/>
                  </a:lnTo>
                  <a:lnTo>
                    <a:pt x="74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8" name="Google Shape;3308;p126"/>
            <p:cNvSpPr/>
            <p:nvPr/>
          </p:nvSpPr>
          <p:spPr>
            <a:xfrm>
              <a:off x="2080000" y="4434425"/>
              <a:ext cx="208450" cy="60375"/>
            </a:xfrm>
            <a:custGeom>
              <a:avLst/>
              <a:gdLst/>
              <a:ahLst/>
              <a:cxnLst/>
              <a:rect l="l" t="t" r="r" b="b"/>
              <a:pathLst>
                <a:path w="8338" h="2415" extrusionOk="0">
                  <a:moveTo>
                    <a:pt x="1317" y="1"/>
                  </a:moveTo>
                  <a:lnTo>
                    <a:pt x="527" y="176"/>
                  </a:lnTo>
                  <a:lnTo>
                    <a:pt x="483" y="176"/>
                  </a:lnTo>
                  <a:lnTo>
                    <a:pt x="132" y="308"/>
                  </a:lnTo>
                  <a:lnTo>
                    <a:pt x="44" y="352"/>
                  </a:lnTo>
                  <a:lnTo>
                    <a:pt x="44" y="396"/>
                  </a:lnTo>
                  <a:lnTo>
                    <a:pt x="0" y="484"/>
                  </a:lnTo>
                  <a:lnTo>
                    <a:pt x="44" y="528"/>
                  </a:lnTo>
                  <a:lnTo>
                    <a:pt x="44" y="571"/>
                  </a:lnTo>
                  <a:lnTo>
                    <a:pt x="132" y="615"/>
                  </a:lnTo>
                  <a:lnTo>
                    <a:pt x="176" y="659"/>
                  </a:lnTo>
                  <a:lnTo>
                    <a:pt x="264" y="615"/>
                  </a:lnTo>
                  <a:lnTo>
                    <a:pt x="571" y="484"/>
                  </a:lnTo>
                  <a:lnTo>
                    <a:pt x="1361" y="352"/>
                  </a:lnTo>
                  <a:lnTo>
                    <a:pt x="3511" y="922"/>
                  </a:lnTo>
                  <a:lnTo>
                    <a:pt x="5837" y="1844"/>
                  </a:lnTo>
                  <a:lnTo>
                    <a:pt x="7723" y="2371"/>
                  </a:lnTo>
                  <a:lnTo>
                    <a:pt x="8162" y="2414"/>
                  </a:lnTo>
                  <a:lnTo>
                    <a:pt x="8206" y="2414"/>
                  </a:lnTo>
                  <a:lnTo>
                    <a:pt x="8294" y="2371"/>
                  </a:lnTo>
                  <a:lnTo>
                    <a:pt x="8338" y="2283"/>
                  </a:lnTo>
                  <a:lnTo>
                    <a:pt x="8338" y="2195"/>
                  </a:lnTo>
                  <a:lnTo>
                    <a:pt x="8338" y="2151"/>
                  </a:lnTo>
                  <a:lnTo>
                    <a:pt x="8294" y="2107"/>
                  </a:lnTo>
                  <a:lnTo>
                    <a:pt x="8206" y="2063"/>
                  </a:lnTo>
                  <a:lnTo>
                    <a:pt x="7811" y="2019"/>
                  </a:lnTo>
                  <a:lnTo>
                    <a:pt x="5968" y="1537"/>
                  </a:lnTo>
                  <a:lnTo>
                    <a:pt x="3642" y="571"/>
                  </a:lnTo>
                  <a:lnTo>
                    <a:pt x="3599" y="571"/>
                  </a:lnTo>
                  <a:lnTo>
                    <a:pt x="1405" y="45"/>
                  </a:lnTo>
                  <a:lnTo>
                    <a:pt x="131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9" name="Google Shape;3309;p126"/>
            <p:cNvSpPr/>
            <p:nvPr/>
          </p:nvSpPr>
          <p:spPr>
            <a:xfrm>
              <a:off x="2060250" y="4419075"/>
              <a:ext cx="269900" cy="66950"/>
            </a:xfrm>
            <a:custGeom>
              <a:avLst/>
              <a:gdLst/>
              <a:ahLst/>
              <a:cxnLst/>
              <a:rect l="l" t="t" r="r" b="b"/>
              <a:pathLst>
                <a:path w="10796" h="2678" extrusionOk="0">
                  <a:moveTo>
                    <a:pt x="3072" y="1"/>
                  </a:moveTo>
                  <a:lnTo>
                    <a:pt x="1536" y="264"/>
                  </a:lnTo>
                  <a:lnTo>
                    <a:pt x="176" y="483"/>
                  </a:lnTo>
                  <a:lnTo>
                    <a:pt x="88" y="483"/>
                  </a:lnTo>
                  <a:lnTo>
                    <a:pt x="44" y="571"/>
                  </a:lnTo>
                  <a:lnTo>
                    <a:pt x="1" y="615"/>
                  </a:lnTo>
                  <a:lnTo>
                    <a:pt x="1" y="659"/>
                  </a:lnTo>
                  <a:lnTo>
                    <a:pt x="44" y="747"/>
                  </a:lnTo>
                  <a:lnTo>
                    <a:pt x="88" y="790"/>
                  </a:lnTo>
                  <a:lnTo>
                    <a:pt x="132" y="834"/>
                  </a:lnTo>
                  <a:lnTo>
                    <a:pt x="220" y="834"/>
                  </a:lnTo>
                  <a:lnTo>
                    <a:pt x="1580" y="615"/>
                  </a:lnTo>
                  <a:lnTo>
                    <a:pt x="3116" y="396"/>
                  </a:lnTo>
                  <a:lnTo>
                    <a:pt x="5617" y="1229"/>
                  </a:lnTo>
                  <a:lnTo>
                    <a:pt x="7899" y="1887"/>
                  </a:lnTo>
                  <a:lnTo>
                    <a:pt x="9698" y="2546"/>
                  </a:lnTo>
                  <a:lnTo>
                    <a:pt x="9742" y="2546"/>
                  </a:lnTo>
                  <a:lnTo>
                    <a:pt x="10576" y="2677"/>
                  </a:lnTo>
                  <a:lnTo>
                    <a:pt x="10620" y="2677"/>
                  </a:lnTo>
                  <a:lnTo>
                    <a:pt x="10751" y="2633"/>
                  </a:lnTo>
                  <a:lnTo>
                    <a:pt x="10795" y="2502"/>
                  </a:lnTo>
                  <a:lnTo>
                    <a:pt x="10795" y="2458"/>
                  </a:lnTo>
                  <a:lnTo>
                    <a:pt x="10751" y="2370"/>
                  </a:lnTo>
                  <a:lnTo>
                    <a:pt x="10707" y="2326"/>
                  </a:lnTo>
                  <a:lnTo>
                    <a:pt x="10664" y="2326"/>
                  </a:lnTo>
                  <a:lnTo>
                    <a:pt x="9830" y="2195"/>
                  </a:lnTo>
                  <a:lnTo>
                    <a:pt x="7987" y="1536"/>
                  </a:lnTo>
                  <a:lnTo>
                    <a:pt x="5749" y="878"/>
                  </a:lnTo>
                  <a:lnTo>
                    <a:pt x="3160" y="45"/>
                  </a:lnTo>
                  <a:lnTo>
                    <a:pt x="307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0" name="Google Shape;3310;p126"/>
            <p:cNvSpPr/>
            <p:nvPr/>
          </p:nvSpPr>
          <p:spPr>
            <a:xfrm>
              <a:off x="1951650" y="4680175"/>
              <a:ext cx="528775" cy="40600"/>
            </a:xfrm>
            <a:custGeom>
              <a:avLst/>
              <a:gdLst/>
              <a:ahLst/>
              <a:cxnLst/>
              <a:rect l="l" t="t" r="r" b="b"/>
              <a:pathLst>
                <a:path w="21151" h="1624" extrusionOk="0">
                  <a:moveTo>
                    <a:pt x="20975" y="0"/>
                  </a:moveTo>
                  <a:lnTo>
                    <a:pt x="16807" y="132"/>
                  </a:lnTo>
                  <a:lnTo>
                    <a:pt x="16719" y="176"/>
                  </a:lnTo>
                  <a:lnTo>
                    <a:pt x="15578" y="702"/>
                  </a:lnTo>
                  <a:lnTo>
                    <a:pt x="11146" y="527"/>
                  </a:lnTo>
                  <a:lnTo>
                    <a:pt x="8733" y="527"/>
                  </a:lnTo>
                  <a:lnTo>
                    <a:pt x="6188" y="790"/>
                  </a:lnTo>
                  <a:lnTo>
                    <a:pt x="3116" y="1097"/>
                  </a:lnTo>
                  <a:lnTo>
                    <a:pt x="878" y="966"/>
                  </a:lnTo>
                  <a:lnTo>
                    <a:pt x="790" y="1009"/>
                  </a:lnTo>
                  <a:lnTo>
                    <a:pt x="132" y="1273"/>
                  </a:lnTo>
                  <a:lnTo>
                    <a:pt x="44" y="1317"/>
                  </a:lnTo>
                  <a:lnTo>
                    <a:pt x="0" y="1404"/>
                  </a:lnTo>
                  <a:lnTo>
                    <a:pt x="0" y="1448"/>
                  </a:lnTo>
                  <a:lnTo>
                    <a:pt x="0" y="1536"/>
                  </a:lnTo>
                  <a:lnTo>
                    <a:pt x="88" y="1580"/>
                  </a:lnTo>
                  <a:lnTo>
                    <a:pt x="176" y="1624"/>
                  </a:lnTo>
                  <a:lnTo>
                    <a:pt x="264" y="1624"/>
                  </a:lnTo>
                  <a:lnTo>
                    <a:pt x="878" y="1317"/>
                  </a:lnTo>
                  <a:lnTo>
                    <a:pt x="3116" y="1448"/>
                  </a:lnTo>
                  <a:lnTo>
                    <a:pt x="3160" y="1448"/>
                  </a:lnTo>
                  <a:lnTo>
                    <a:pt x="6231" y="1141"/>
                  </a:lnTo>
                  <a:lnTo>
                    <a:pt x="8733" y="878"/>
                  </a:lnTo>
                  <a:lnTo>
                    <a:pt x="11146" y="878"/>
                  </a:lnTo>
                  <a:lnTo>
                    <a:pt x="15578" y="1053"/>
                  </a:lnTo>
                  <a:lnTo>
                    <a:pt x="15666" y="1053"/>
                  </a:lnTo>
                  <a:lnTo>
                    <a:pt x="16851" y="483"/>
                  </a:lnTo>
                  <a:lnTo>
                    <a:pt x="20975" y="351"/>
                  </a:lnTo>
                  <a:lnTo>
                    <a:pt x="21063" y="351"/>
                  </a:lnTo>
                  <a:lnTo>
                    <a:pt x="21107" y="307"/>
                  </a:lnTo>
                  <a:lnTo>
                    <a:pt x="21151" y="263"/>
                  </a:lnTo>
                  <a:lnTo>
                    <a:pt x="21151" y="176"/>
                  </a:lnTo>
                  <a:lnTo>
                    <a:pt x="21151" y="132"/>
                  </a:lnTo>
                  <a:lnTo>
                    <a:pt x="21107" y="44"/>
                  </a:lnTo>
                  <a:lnTo>
                    <a:pt x="21063" y="44"/>
                  </a:lnTo>
                  <a:lnTo>
                    <a:pt x="2097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1" name="Google Shape;3311;p126"/>
            <p:cNvSpPr/>
            <p:nvPr/>
          </p:nvSpPr>
          <p:spPr>
            <a:xfrm>
              <a:off x="2370700" y="4660425"/>
              <a:ext cx="121800" cy="17575"/>
            </a:xfrm>
            <a:custGeom>
              <a:avLst/>
              <a:gdLst/>
              <a:ahLst/>
              <a:cxnLst/>
              <a:rect l="l" t="t" r="r" b="b"/>
              <a:pathLst>
                <a:path w="4872" h="703" extrusionOk="0">
                  <a:moveTo>
                    <a:pt x="4696" y="0"/>
                  </a:moveTo>
                  <a:lnTo>
                    <a:pt x="1010" y="44"/>
                  </a:lnTo>
                  <a:lnTo>
                    <a:pt x="966" y="88"/>
                  </a:lnTo>
                  <a:lnTo>
                    <a:pt x="132" y="395"/>
                  </a:lnTo>
                  <a:lnTo>
                    <a:pt x="45" y="395"/>
                  </a:lnTo>
                  <a:lnTo>
                    <a:pt x="1" y="483"/>
                  </a:lnTo>
                  <a:lnTo>
                    <a:pt x="1" y="527"/>
                  </a:lnTo>
                  <a:lnTo>
                    <a:pt x="1" y="615"/>
                  </a:lnTo>
                  <a:lnTo>
                    <a:pt x="89" y="702"/>
                  </a:lnTo>
                  <a:lnTo>
                    <a:pt x="220" y="702"/>
                  </a:lnTo>
                  <a:lnTo>
                    <a:pt x="1054" y="395"/>
                  </a:lnTo>
                  <a:lnTo>
                    <a:pt x="4740" y="351"/>
                  </a:lnTo>
                  <a:lnTo>
                    <a:pt x="4784" y="307"/>
                  </a:lnTo>
                  <a:lnTo>
                    <a:pt x="4828" y="264"/>
                  </a:lnTo>
                  <a:lnTo>
                    <a:pt x="4871" y="220"/>
                  </a:lnTo>
                  <a:lnTo>
                    <a:pt x="4871" y="132"/>
                  </a:lnTo>
                  <a:lnTo>
                    <a:pt x="4871" y="88"/>
                  </a:lnTo>
                  <a:lnTo>
                    <a:pt x="4828" y="44"/>
                  </a:lnTo>
                  <a:lnTo>
                    <a:pt x="478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2" name="Google Shape;3312;p126"/>
            <p:cNvSpPr/>
            <p:nvPr/>
          </p:nvSpPr>
          <p:spPr>
            <a:xfrm>
              <a:off x="2386075" y="4638475"/>
              <a:ext cx="120675" cy="19775"/>
            </a:xfrm>
            <a:custGeom>
              <a:avLst/>
              <a:gdLst/>
              <a:ahLst/>
              <a:cxnLst/>
              <a:rect l="l" t="t" r="r" b="b"/>
              <a:pathLst>
                <a:path w="4827" h="791" extrusionOk="0">
                  <a:moveTo>
                    <a:pt x="4651" y="1"/>
                  </a:moveTo>
                  <a:lnTo>
                    <a:pt x="965" y="132"/>
                  </a:lnTo>
                  <a:lnTo>
                    <a:pt x="922" y="132"/>
                  </a:lnTo>
                  <a:lnTo>
                    <a:pt x="132" y="440"/>
                  </a:lnTo>
                  <a:lnTo>
                    <a:pt x="88" y="483"/>
                  </a:lnTo>
                  <a:lnTo>
                    <a:pt x="44" y="527"/>
                  </a:lnTo>
                  <a:lnTo>
                    <a:pt x="0" y="615"/>
                  </a:lnTo>
                  <a:lnTo>
                    <a:pt x="44" y="659"/>
                  </a:lnTo>
                  <a:lnTo>
                    <a:pt x="88" y="747"/>
                  </a:lnTo>
                  <a:lnTo>
                    <a:pt x="176" y="791"/>
                  </a:lnTo>
                  <a:lnTo>
                    <a:pt x="263" y="791"/>
                  </a:lnTo>
                  <a:lnTo>
                    <a:pt x="1009" y="483"/>
                  </a:lnTo>
                  <a:lnTo>
                    <a:pt x="4651" y="352"/>
                  </a:lnTo>
                  <a:lnTo>
                    <a:pt x="4695" y="352"/>
                  </a:lnTo>
                  <a:lnTo>
                    <a:pt x="4783" y="308"/>
                  </a:lnTo>
                  <a:lnTo>
                    <a:pt x="4783" y="264"/>
                  </a:lnTo>
                  <a:lnTo>
                    <a:pt x="4827" y="176"/>
                  </a:lnTo>
                  <a:lnTo>
                    <a:pt x="4783" y="132"/>
                  </a:lnTo>
                  <a:lnTo>
                    <a:pt x="4739" y="88"/>
                  </a:lnTo>
                  <a:lnTo>
                    <a:pt x="4695" y="45"/>
                  </a:lnTo>
                  <a:lnTo>
                    <a:pt x="465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3" name="Google Shape;3313;p126"/>
            <p:cNvSpPr/>
            <p:nvPr/>
          </p:nvSpPr>
          <p:spPr>
            <a:xfrm>
              <a:off x="2401425" y="4618725"/>
              <a:ext cx="117400" cy="17575"/>
            </a:xfrm>
            <a:custGeom>
              <a:avLst/>
              <a:gdLst/>
              <a:ahLst/>
              <a:cxnLst/>
              <a:rect l="l" t="t" r="r" b="b"/>
              <a:pathLst>
                <a:path w="4696" h="703" extrusionOk="0">
                  <a:moveTo>
                    <a:pt x="4520" y="1"/>
                  </a:moveTo>
                  <a:lnTo>
                    <a:pt x="966" y="133"/>
                  </a:lnTo>
                  <a:lnTo>
                    <a:pt x="922" y="133"/>
                  </a:lnTo>
                  <a:lnTo>
                    <a:pt x="176" y="352"/>
                  </a:lnTo>
                  <a:lnTo>
                    <a:pt x="132" y="352"/>
                  </a:lnTo>
                  <a:lnTo>
                    <a:pt x="88" y="396"/>
                  </a:lnTo>
                  <a:lnTo>
                    <a:pt x="44" y="440"/>
                  </a:lnTo>
                  <a:lnTo>
                    <a:pt x="0" y="484"/>
                  </a:lnTo>
                  <a:lnTo>
                    <a:pt x="0" y="571"/>
                  </a:lnTo>
                  <a:lnTo>
                    <a:pt x="88" y="659"/>
                  </a:lnTo>
                  <a:lnTo>
                    <a:pt x="176" y="703"/>
                  </a:lnTo>
                  <a:lnTo>
                    <a:pt x="220" y="703"/>
                  </a:lnTo>
                  <a:lnTo>
                    <a:pt x="1010" y="484"/>
                  </a:lnTo>
                  <a:lnTo>
                    <a:pt x="4520" y="352"/>
                  </a:lnTo>
                  <a:lnTo>
                    <a:pt x="4608" y="308"/>
                  </a:lnTo>
                  <a:lnTo>
                    <a:pt x="4652" y="264"/>
                  </a:lnTo>
                  <a:lnTo>
                    <a:pt x="4696" y="220"/>
                  </a:lnTo>
                  <a:lnTo>
                    <a:pt x="4696" y="133"/>
                  </a:lnTo>
                  <a:lnTo>
                    <a:pt x="4652" y="89"/>
                  </a:lnTo>
                  <a:lnTo>
                    <a:pt x="4652" y="45"/>
                  </a:lnTo>
                  <a:lnTo>
                    <a:pt x="456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4" name="Google Shape;3314;p126"/>
            <p:cNvSpPr/>
            <p:nvPr/>
          </p:nvSpPr>
          <p:spPr>
            <a:xfrm>
              <a:off x="2443100" y="4581425"/>
              <a:ext cx="16500" cy="11000"/>
            </a:xfrm>
            <a:custGeom>
              <a:avLst/>
              <a:gdLst/>
              <a:ahLst/>
              <a:cxnLst/>
              <a:rect l="l" t="t" r="r" b="b"/>
              <a:pathLst>
                <a:path w="660" h="440" extrusionOk="0">
                  <a:moveTo>
                    <a:pt x="440" y="1"/>
                  </a:moveTo>
                  <a:lnTo>
                    <a:pt x="133" y="89"/>
                  </a:lnTo>
                  <a:lnTo>
                    <a:pt x="45" y="133"/>
                  </a:lnTo>
                  <a:lnTo>
                    <a:pt x="1" y="176"/>
                  </a:lnTo>
                  <a:lnTo>
                    <a:pt x="1" y="220"/>
                  </a:lnTo>
                  <a:lnTo>
                    <a:pt x="1" y="308"/>
                  </a:lnTo>
                  <a:lnTo>
                    <a:pt x="45" y="396"/>
                  </a:lnTo>
                  <a:lnTo>
                    <a:pt x="176" y="440"/>
                  </a:lnTo>
                  <a:lnTo>
                    <a:pt x="220" y="440"/>
                  </a:lnTo>
                  <a:lnTo>
                    <a:pt x="527" y="352"/>
                  </a:lnTo>
                  <a:lnTo>
                    <a:pt x="571" y="308"/>
                  </a:lnTo>
                  <a:lnTo>
                    <a:pt x="615" y="264"/>
                  </a:lnTo>
                  <a:lnTo>
                    <a:pt x="659" y="220"/>
                  </a:lnTo>
                  <a:lnTo>
                    <a:pt x="659" y="133"/>
                  </a:lnTo>
                  <a:lnTo>
                    <a:pt x="615" y="89"/>
                  </a:lnTo>
                  <a:lnTo>
                    <a:pt x="571" y="45"/>
                  </a:lnTo>
                  <a:lnTo>
                    <a:pt x="52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5" name="Google Shape;3315;p126"/>
            <p:cNvSpPr/>
            <p:nvPr/>
          </p:nvSpPr>
          <p:spPr>
            <a:xfrm>
              <a:off x="2448600" y="4561700"/>
              <a:ext cx="25250" cy="13175"/>
            </a:xfrm>
            <a:custGeom>
              <a:avLst/>
              <a:gdLst/>
              <a:ahLst/>
              <a:cxnLst/>
              <a:rect l="l" t="t" r="r" b="b"/>
              <a:pathLst>
                <a:path w="1010" h="527" extrusionOk="0">
                  <a:moveTo>
                    <a:pt x="834" y="0"/>
                  </a:moveTo>
                  <a:lnTo>
                    <a:pt x="132" y="176"/>
                  </a:lnTo>
                  <a:lnTo>
                    <a:pt x="88" y="176"/>
                  </a:lnTo>
                  <a:lnTo>
                    <a:pt x="44" y="263"/>
                  </a:lnTo>
                  <a:lnTo>
                    <a:pt x="0" y="307"/>
                  </a:lnTo>
                  <a:lnTo>
                    <a:pt x="0" y="395"/>
                  </a:lnTo>
                  <a:lnTo>
                    <a:pt x="88" y="483"/>
                  </a:lnTo>
                  <a:lnTo>
                    <a:pt x="176" y="527"/>
                  </a:lnTo>
                  <a:lnTo>
                    <a:pt x="220" y="527"/>
                  </a:lnTo>
                  <a:lnTo>
                    <a:pt x="922" y="351"/>
                  </a:lnTo>
                  <a:lnTo>
                    <a:pt x="966" y="307"/>
                  </a:lnTo>
                  <a:lnTo>
                    <a:pt x="1010" y="263"/>
                  </a:lnTo>
                  <a:lnTo>
                    <a:pt x="1010" y="176"/>
                  </a:lnTo>
                  <a:lnTo>
                    <a:pt x="1010" y="132"/>
                  </a:lnTo>
                  <a:lnTo>
                    <a:pt x="1010" y="44"/>
                  </a:lnTo>
                  <a:lnTo>
                    <a:pt x="96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6" name="Google Shape;3316;p126"/>
            <p:cNvSpPr/>
            <p:nvPr/>
          </p:nvSpPr>
          <p:spPr>
            <a:xfrm>
              <a:off x="2465050" y="4534275"/>
              <a:ext cx="165675" cy="19750"/>
            </a:xfrm>
            <a:custGeom>
              <a:avLst/>
              <a:gdLst/>
              <a:ahLst/>
              <a:cxnLst/>
              <a:rect l="l" t="t" r="r" b="b"/>
              <a:pathLst>
                <a:path w="6627" h="790" extrusionOk="0">
                  <a:moveTo>
                    <a:pt x="6451" y="0"/>
                  </a:moveTo>
                  <a:lnTo>
                    <a:pt x="790" y="263"/>
                  </a:lnTo>
                  <a:lnTo>
                    <a:pt x="746" y="307"/>
                  </a:lnTo>
                  <a:lnTo>
                    <a:pt x="132" y="483"/>
                  </a:lnTo>
                  <a:lnTo>
                    <a:pt x="88" y="483"/>
                  </a:lnTo>
                  <a:lnTo>
                    <a:pt x="44" y="571"/>
                  </a:lnTo>
                  <a:lnTo>
                    <a:pt x="0" y="614"/>
                  </a:lnTo>
                  <a:lnTo>
                    <a:pt x="0" y="702"/>
                  </a:lnTo>
                  <a:lnTo>
                    <a:pt x="88" y="790"/>
                  </a:lnTo>
                  <a:lnTo>
                    <a:pt x="220" y="790"/>
                  </a:lnTo>
                  <a:lnTo>
                    <a:pt x="834" y="614"/>
                  </a:lnTo>
                  <a:lnTo>
                    <a:pt x="6451" y="351"/>
                  </a:lnTo>
                  <a:lnTo>
                    <a:pt x="6539" y="351"/>
                  </a:lnTo>
                  <a:lnTo>
                    <a:pt x="6583" y="307"/>
                  </a:lnTo>
                  <a:lnTo>
                    <a:pt x="6626" y="263"/>
                  </a:lnTo>
                  <a:lnTo>
                    <a:pt x="6626" y="176"/>
                  </a:lnTo>
                  <a:lnTo>
                    <a:pt x="6626" y="132"/>
                  </a:lnTo>
                  <a:lnTo>
                    <a:pt x="6583" y="44"/>
                  </a:lnTo>
                  <a:lnTo>
                    <a:pt x="6495" y="44"/>
                  </a:lnTo>
                  <a:lnTo>
                    <a:pt x="645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7" name="Google Shape;3317;p126"/>
            <p:cNvSpPr/>
            <p:nvPr/>
          </p:nvSpPr>
          <p:spPr>
            <a:xfrm>
              <a:off x="2470525" y="4513425"/>
              <a:ext cx="164575" cy="23050"/>
            </a:xfrm>
            <a:custGeom>
              <a:avLst/>
              <a:gdLst/>
              <a:ahLst/>
              <a:cxnLst/>
              <a:rect l="l" t="t" r="r" b="b"/>
              <a:pathLst>
                <a:path w="6583" h="922" extrusionOk="0">
                  <a:moveTo>
                    <a:pt x="6407" y="0"/>
                  </a:moveTo>
                  <a:lnTo>
                    <a:pt x="2546" y="88"/>
                  </a:lnTo>
                  <a:lnTo>
                    <a:pt x="1142" y="308"/>
                  </a:lnTo>
                  <a:lnTo>
                    <a:pt x="1098" y="308"/>
                  </a:lnTo>
                  <a:lnTo>
                    <a:pt x="133" y="571"/>
                  </a:lnTo>
                  <a:lnTo>
                    <a:pt x="89" y="615"/>
                  </a:lnTo>
                  <a:lnTo>
                    <a:pt x="45" y="659"/>
                  </a:lnTo>
                  <a:lnTo>
                    <a:pt x="1" y="746"/>
                  </a:lnTo>
                  <a:lnTo>
                    <a:pt x="45" y="790"/>
                  </a:lnTo>
                  <a:lnTo>
                    <a:pt x="89" y="878"/>
                  </a:lnTo>
                  <a:lnTo>
                    <a:pt x="176" y="922"/>
                  </a:lnTo>
                  <a:lnTo>
                    <a:pt x="220" y="922"/>
                  </a:lnTo>
                  <a:lnTo>
                    <a:pt x="1186" y="659"/>
                  </a:lnTo>
                  <a:lnTo>
                    <a:pt x="2590" y="439"/>
                  </a:lnTo>
                  <a:lnTo>
                    <a:pt x="6451" y="351"/>
                  </a:lnTo>
                  <a:lnTo>
                    <a:pt x="6495" y="351"/>
                  </a:lnTo>
                  <a:lnTo>
                    <a:pt x="6539" y="308"/>
                  </a:lnTo>
                  <a:lnTo>
                    <a:pt x="6583" y="264"/>
                  </a:lnTo>
                  <a:lnTo>
                    <a:pt x="6583" y="176"/>
                  </a:lnTo>
                  <a:lnTo>
                    <a:pt x="6583" y="88"/>
                  </a:lnTo>
                  <a:lnTo>
                    <a:pt x="6539" y="44"/>
                  </a:lnTo>
                  <a:lnTo>
                    <a:pt x="649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8" name="Google Shape;3318;p126"/>
            <p:cNvSpPr/>
            <p:nvPr/>
          </p:nvSpPr>
          <p:spPr>
            <a:xfrm>
              <a:off x="2521000" y="4471725"/>
              <a:ext cx="125075" cy="18675"/>
            </a:xfrm>
            <a:custGeom>
              <a:avLst/>
              <a:gdLst/>
              <a:ahLst/>
              <a:cxnLst/>
              <a:rect l="l" t="t" r="r" b="b"/>
              <a:pathLst>
                <a:path w="5003" h="747" extrusionOk="0">
                  <a:moveTo>
                    <a:pt x="4827" y="1"/>
                  </a:moveTo>
                  <a:lnTo>
                    <a:pt x="1756" y="133"/>
                  </a:lnTo>
                  <a:lnTo>
                    <a:pt x="308" y="308"/>
                  </a:lnTo>
                  <a:lnTo>
                    <a:pt x="264" y="352"/>
                  </a:lnTo>
                  <a:lnTo>
                    <a:pt x="88" y="396"/>
                  </a:lnTo>
                  <a:lnTo>
                    <a:pt x="44" y="440"/>
                  </a:lnTo>
                  <a:lnTo>
                    <a:pt x="0" y="484"/>
                  </a:lnTo>
                  <a:lnTo>
                    <a:pt x="0" y="571"/>
                  </a:lnTo>
                  <a:lnTo>
                    <a:pt x="0" y="615"/>
                  </a:lnTo>
                  <a:lnTo>
                    <a:pt x="88" y="703"/>
                  </a:lnTo>
                  <a:lnTo>
                    <a:pt x="176" y="747"/>
                  </a:lnTo>
                  <a:lnTo>
                    <a:pt x="220" y="747"/>
                  </a:lnTo>
                  <a:lnTo>
                    <a:pt x="351" y="659"/>
                  </a:lnTo>
                  <a:lnTo>
                    <a:pt x="1799" y="484"/>
                  </a:lnTo>
                  <a:lnTo>
                    <a:pt x="4827" y="352"/>
                  </a:lnTo>
                  <a:lnTo>
                    <a:pt x="4915" y="308"/>
                  </a:lnTo>
                  <a:lnTo>
                    <a:pt x="4959" y="308"/>
                  </a:lnTo>
                  <a:lnTo>
                    <a:pt x="5003" y="220"/>
                  </a:lnTo>
                  <a:lnTo>
                    <a:pt x="5003" y="176"/>
                  </a:lnTo>
                  <a:lnTo>
                    <a:pt x="5003" y="89"/>
                  </a:lnTo>
                  <a:lnTo>
                    <a:pt x="4959" y="45"/>
                  </a:lnTo>
                  <a:lnTo>
                    <a:pt x="487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9" name="Google Shape;3319;p126"/>
            <p:cNvSpPr/>
            <p:nvPr/>
          </p:nvSpPr>
          <p:spPr>
            <a:xfrm>
              <a:off x="2530875" y="4452000"/>
              <a:ext cx="120700" cy="19750"/>
            </a:xfrm>
            <a:custGeom>
              <a:avLst/>
              <a:gdLst/>
              <a:ahLst/>
              <a:cxnLst/>
              <a:rect l="l" t="t" r="r" b="b"/>
              <a:pathLst>
                <a:path w="4828" h="790" extrusionOk="0">
                  <a:moveTo>
                    <a:pt x="4608" y="0"/>
                  </a:moveTo>
                  <a:lnTo>
                    <a:pt x="2019" y="88"/>
                  </a:lnTo>
                  <a:lnTo>
                    <a:pt x="483" y="307"/>
                  </a:lnTo>
                  <a:lnTo>
                    <a:pt x="439" y="307"/>
                  </a:lnTo>
                  <a:lnTo>
                    <a:pt x="88" y="439"/>
                  </a:lnTo>
                  <a:lnTo>
                    <a:pt x="44" y="483"/>
                  </a:lnTo>
                  <a:lnTo>
                    <a:pt x="0" y="570"/>
                  </a:lnTo>
                  <a:lnTo>
                    <a:pt x="0" y="614"/>
                  </a:lnTo>
                  <a:lnTo>
                    <a:pt x="0" y="702"/>
                  </a:lnTo>
                  <a:lnTo>
                    <a:pt x="44" y="790"/>
                  </a:lnTo>
                  <a:lnTo>
                    <a:pt x="220" y="790"/>
                  </a:lnTo>
                  <a:lnTo>
                    <a:pt x="571" y="658"/>
                  </a:lnTo>
                  <a:lnTo>
                    <a:pt x="2063" y="439"/>
                  </a:lnTo>
                  <a:lnTo>
                    <a:pt x="4652" y="351"/>
                  </a:lnTo>
                  <a:lnTo>
                    <a:pt x="4696" y="307"/>
                  </a:lnTo>
                  <a:lnTo>
                    <a:pt x="4783" y="263"/>
                  </a:lnTo>
                  <a:lnTo>
                    <a:pt x="4783" y="219"/>
                  </a:lnTo>
                  <a:lnTo>
                    <a:pt x="4827" y="132"/>
                  </a:lnTo>
                  <a:lnTo>
                    <a:pt x="4783" y="88"/>
                  </a:lnTo>
                  <a:lnTo>
                    <a:pt x="4739" y="44"/>
                  </a:lnTo>
                  <a:lnTo>
                    <a:pt x="469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0" name="Google Shape;3320;p126"/>
            <p:cNvSpPr/>
            <p:nvPr/>
          </p:nvSpPr>
          <p:spPr>
            <a:xfrm>
              <a:off x="2524300" y="4427850"/>
              <a:ext cx="161275" cy="30750"/>
            </a:xfrm>
            <a:custGeom>
              <a:avLst/>
              <a:gdLst/>
              <a:ahLst/>
              <a:cxnLst/>
              <a:rect l="l" t="t" r="r" b="b"/>
              <a:pathLst>
                <a:path w="6451" h="1230" extrusionOk="0">
                  <a:moveTo>
                    <a:pt x="6275" y="1"/>
                  </a:moveTo>
                  <a:lnTo>
                    <a:pt x="2896" y="220"/>
                  </a:lnTo>
                  <a:lnTo>
                    <a:pt x="1360" y="483"/>
                  </a:lnTo>
                  <a:lnTo>
                    <a:pt x="1316" y="483"/>
                  </a:lnTo>
                  <a:lnTo>
                    <a:pt x="132" y="878"/>
                  </a:lnTo>
                  <a:lnTo>
                    <a:pt x="44" y="922"/>
                  </a:lnTo>
                  <a:lnTo>
                    <a:pt x="0" y="966"/>
                  </a:lnTo>
                  <a:lnTo>
                    <a:pt x="0" y="1054"/>
                  </a:lnTo>
                  <a:lnTo>
                    <a:pt x="0" y="1098"/>
                  </a:lnTo>
                  <a:lnTo>
                    <a:pt x="88" y="1185"/>
                  </a:lnTo>
                  <a:lnTo>
                    <a:pt x="176" y="1229"/>
                  </a:lnTo>
                  <a:lnTo>
                    <a:pt x="219" y="1229"/>
                  </a:lnTo>
                  <a:lnTo>
                    <a:pt x="1404" y="834"/>
                  </a:lnTo>
                  <a:lnTo>
                    <a:pt x="2896" y="571"/>
                  </a:lnTo>
                  <a:lnTo>
                    <a:pt x="6275" y="352"/>
                  </a:lnTo>
                  <a:lnTo>
                    <a:pt x="6363" y="308"/>
                  </a:lnTo>
                  <a:lnTo>
                    <a:pt x="6407" y="264"/>
                  </a:lnTo>
                  <a:lnTo>
                    <a:pt x="6450" y="220"/>
                  </a:lnTo>
                  <a:lnTo>
                    <a:pt x="6450" y="132"/>
                  </a:lnTo>
                  <a:lnTo>
                    <a:pt x="6450" y="88"/>
                  </a:lnTo>
                  <a:lnTo>
                    <a:pt x="6407" y="45"/>
                  </a:lnTo>
                  <a:lnTo>
                    <a:pt x="627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1" name="Google Shape;3321;p126"/>
            <p:cNvSpPr/>
            <p:nvPr/>
          </p:nvSpPr>
          <p:spPr>
            <a:xfrm>
              <a:off x="2522100" y="4401525"/>
              <a:ext cx="190900" cy="28550"/>
            </a:xfrm>
            <a:custGeom>
              <a:avLst/>
              <a:gdLst/>
              <a:ahLst/>
              <a:cxnLst/>
              <a:rect l="l" t="t" r="r" b="b"/>
              <a:pathLst>
                <a:path w="7636" h="1142" extrusionOk="0">
                  <a:moveTo>
                    <a:pt x="7416" y="1"/>
                  </a:moveTo>
                  <a:lnTo>
                    <a:pt x="5003" y="308"/>
                  </a:lnTo>
                  <a:lnTo>
                    <a:pt x="2370" y="483"/>
                  </a:lnTo>
                  <a:lnTo>
                    <a:pt x="351" y="703"/>
                  </a:lnTo>
                  <a:lnTo>
                    <a:pt x="264" y="747"/>
                  </a:lnTo>
                  <a:lnTo>
                    <a:pt x="88" y="834"/>
                  </a:lnTo>
                  <a:lnTo>
                    <a:pt x="44" y="878"/>
                  </a:lnTo>
                  <a:lnTo>
                    <a:pt x="0" y="922"/>
                  </a:lnTo>
                  <a:lnTo>
                    <a:pt x="0" y="1010"/>
                  </a:lnTo>
                  <a:lnTo>
                    <a:pt x="44" y="1054"/>
                  </a:lnTo>
                  <a:lnTo>
                    <a:pt x="88" y="1141"/>
                  </a:lnTo>
                  <a:lnTo>
                    <a:pt x="264" y="1141"/>
                  </a:lnTo>
                  <a:lnTo>
                    <a:pt x="395" y="1054"/>
                  </a:lnTo>
                  <a:lnTo>
                    <a:pt x="2414" y="834"/>
                  </a:lnTo>
                  <a:lnTo>
                    <a:pt x="5047" y="659"/>
                  </a:lnTo>
                  <a:lnTo>
                    <a:pt x="7460" y="352"/>
                  </a:lnTo>
                  <a:lnTo>
                    <a:pt x="7548" y="308"/>
                  </a:lnTo>
                  <a:lnTo>
                    <a:pt x="7592" y="264"/>
                  </a:lnTo>
                  <a:lnTo>
                    <a:pt x="7635" y="220"/>
                  </a:lnTo>
                  <a:lnTo>
                    <a:pt x="7635" y="132"/>
                  </a:lnTo>
                  <a:lnTo>
                    <a:pt x="7592" y="88"/>
                  </a:lnTo>
                  <a:lnTo>
                    <a:pt x="7548" y="44"/>
                  </a:lnTo>
                  <a:lnTo>
                    <a:pt x="750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2" name="Google Shape;3322;p126"/>
            <p:cNvSpPr/>
            <p:nvPr/>
          </p:nvSpPr>
          <p:spPr>
            <a:xfrm>
              <a:off x="2533075" y="4308275"/>
              <a:ext cx="523300" cy="91075"/>
            </a:xfrm>
            <a:custGeom>
              <a:avLst/>
              <a:gdLst/>
              <a:ahLst/>
              <a:cxnLst/>
              <a:rect l="l" t="t" r="r" b="b"/>
              <a:pathLst>
                <a:path w="20932" h="3643" extrusionOk="0">
                  <a:moveTo>
                    <a:pt x="20361" y="1"/>
                  </a:moveTo>
                  <a:lnTo>
                    <a:pt x="16411" y="352"/>
                  </a:lnTo>
                  <a:lnTo>
                    <a:pt x="10444" y="834"/>
                  </a:lnTo>
                  <a:lnTo>
                    <a:pt x="6099" y="1273"/>
                  </a:lnTo>
                  <a:lnTo>
                    <a:pt x="6056" y="1273"/>
                  </a:lnTo>
                  <a:lnTo>
                    <a:pt x="2765" y="2283"/>
                  </a:lnTo>
                  <a:lnTo>
                    <a:pt x="965" y="2634"/>
                  </a:lnTo>
                  <a:lnTo>
                    <a:pt x="878" y="2677"/>
                  </a:lnTo>
                  <a:lnTo>
                    <a:pt x="88" y="3336"/>
                  </a:lnTo>
                  <a:lnTo>
                    <a:pt x="44" y="3380"/>
                  </a:lnTo>
                  <a:lnTo>
                    <a:pt x="0" y="3467"/>
                  </a:lnTo>
                  <a:lnTo>
                    <a:pt x="0" y="3511"/>
                  </a:lnTo>
                  <a:lnTo>
                    <a:pt x="44" y="3599"/>
                  </a:lnTo>
                  <a:lnTo>
                    <a:pt x="88" y="3643"/>
                  </a:lnTo>
                  <a:lnTo>
                    <a:pt x="176" y="3643"/>
                  </a:lnTo>
                  <a:lnTo>
                    <a:pt x="307" y="3599"/>
                  </a:lnTo>
                  <a:lnTo>
                    <a:pt x="1097" y="2985"/>
                  </a:lnTo>
                  <a:lnTo>
                    <a:pt x="2852" y="2590"/>
                  </a:lnTo>
                  <a:lnTo>
                    <a:pt x="6143" y="1624"/>
                  </a:lnTo>
                  <a:lnTo>
                    <a:pt x="10488" y="1186"/>
                  </a:lnTo>
                  <a:lnTo>
                    <a:pt x="13647" y="966"/>
                  </a:lnTo>
                  <a:lnTo>
                    <a:pt x="16455" y="703"/>
                  </a:lnTo>
                  <a:lnTo>
                    <a:pt x="20361" y="352"/>
                  </a:lnTo>
                  <a:lnTo>
                    <a:pt x="20712" y="440"/>
                  </a:lnTo>
                  <a:lnTo>
                    <a:pt x="20799" y="440"/>
                  </a:lnTo>
                  <a:lnTo>
                    <a:pt x="20843" y="396"/>
                  </a:lnTo>
                  <a:lnTo>
                    <a:pt x="20887" y="352"/>
                  </a:lnTo>
                  <a:lnTo>
                    <a:pt x="20931" y="308"/>
                  </a:lnTo>
                  <a:lnTo>
                    <a:pt x="20931" y="220"/>
                  </a:lnTo>
                  <a:lnTo>
                    <a:pt x="20887" y="176"/>
                  </a:lnTo>
                  <a:lnTo>
                    <a:pt x="20843" y="132"/>
                  </a:lnTo>
                  <a:lnTo>
                    <a:pt x="20799" y="88"/>
                  </a:lnTo>
                  <a:lnTo>
                    <a:pt x="2040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3" name="Google Shape;3323;p126"/>
            <p:cNvSpPr/>
            <p:nvPr/>
          </p:nvSpPr>
          <p:spPr>
            <a:xfrm>
              <a:off x="2508925" y="4276475"/>
              <a:ext cx="537575" cy="125075"/>
            </a:xfrm>
            <a:custGeom>
              <a:avLst/>
              <a:gdLst/>
              <a:ahLst/>
              <a:cxnLst/>
              <a:rect l="l" t="t" r="r" b="b"/>
              <a:pathLst>
                <a:path w="21503" h="5003" extrusionOk="0">
                  <a:moveTo>
                    <a:pt x="18255" y="0"/>
                  </a:moveTo>
                  <a:lnTo>
                    <a:pt x="13779" y="395"/>
                  </a:lnTo>
                  <a:lnTo>
                    <a:pt x="9479" y="834"/>
                  </a:lnTo>
                  <a:lnTo>
                    <a:pt x="6846" y="1185"/>
                  </a:lnTo>
                  <a:lnTo>
                    <a:pt x="6802" y="1229"/>
                  </a:lnTo>
                  <a:lnTo>
                    <a:pt x="5003" y="2238"/>
                  </a:lnTo>
                  <a:lnTo>
                    <a:pt x="3599" y="2765"/>
                  </a:lnTo>
                  <a:lnTo>
                    <a:pt x="1361" y="3247"/>
                  </a:lnTo>
                  <a:lnTo>
                    <a:pt x="1273" y="3335"/>
                  </a:lnTo>
                  <a:lnTo>
                    <a:pt x="440" y="4432"/>
                  </a:lnTo>
                  <a:lnTo>
                    <a:pt x="88" y="4652"/>
                  </a:lnTo>
                  <a:lnTo>
                    <a:pt x="45" y="4739"/>
                  </a:lnTo>
                  <a:lnTo>
                    <a:pt x="1" y="4783"/>
                  </a:lnTo>
                  <a:lnTo>
                    <a:pt x="1" y="4871"/>
                  </a:lnTo>
                  <a:lnTo>
                    <a:pt x="45" y="4915"/>
                  </a:lnTo>
                  <a:lnTo>
                    <a:pt x="88" y="4959"/>
                  </a:lnTo>
                  <a:lnTo>
                    <a:pt x="176" y="5003"/>
                  </a:lnTo>
                  <a:lnTo>
                    <a:pt x="264" y="4959"/>
                  </a:lnTo>
                  <a:lnTo>
                    <a:pt x="659" y="4739"/>
                  </a:lnTo>
                  <a:lnTo>
                    <a:pt x="703" y="4695"/>
                  </a:lnTo>
                  <a:lnTo>
                    <a:pt x="1537" y="3598"/>
                  </a:lnTo>
                  <a:lnTo>
                    <a:pt x="3687" y="3072"/>
                  </a:lnTo>
                  <a:lnTo>
                    <a:pt x="3731" y="3072"/>
                  </a:lnTo>
                  <a:lnTo>
                    <a:pt x="5135" y="2545"/>
                  </a:lnTo>
                  <a:lnTo>
                    <a:pt x="5179" y="2545"/>
                  </a:lnTo>
                  <a:lnTo>
                    <a:pt x="6934" y="1536"/>
                  </a:lnTo>
                  <a:lnTo>
                    <a:pt x="9523" y="1185"/>
                  </a:lnTo>
                  <a:lnTo>
                    <a:pt x="13779" y="746"/>
                  </a:lnTo>
                  <a:lnTo>
                    <a:pt x="18255" y="351"/>
                  </a:lnTo>
                  <a:lnTo>
                    <a:pt x="19922" y="351"/>
                  </a:lnTo>
                  <a:lnTo>
                    <a:pt x="20625" y="527"/>
                  </a:lnTo>
                  <a:lnTo>
                    <a:pt x="21063" y="790"/>
                  </a:lnTo>
                  <a:lnTo>
                    <a:pt x="21151" y="790"/>
                  </a:lnTo>
                  <a:lnTo>
                    <a:pt x="21327" y="834"/>
                  </a:lnTo>
                  <a:lnTo>
                    <a:pt x="21371" y="790"/>
                  </a:lnTo>
                  <a:lnTo>
                    <a:pt x="21458" y="790"/>
                  </a:lnTo>
                  <a:lnTo>
                    <a:pt x="21458" y="746"/>
                  </a:lnTo>
                  <a:lnTo>
                    <a:pt x="21502" y="658"/>
                  </a:lnTo>
                  <a:lnTo>
                    <a:pt x="21502" y="571"/>
                  </a:lnTo>
                  <a:lnTo>
                    <a:pt x="21458" y="527"/>
                  </a:lnTo>
                  <a:lnTo>
                    <a:pt x="21414" y="483"/>
                  </a:lnTo>
                  <a:lnTo>
                    <a:pt x="21239" y="483"/>
                  </a:lnTo>
                  <a:lnTo>
                    <a:pt x="20800" y="176"/>
                  </a:lnTo>
                  <a:lnTo>
                    <a:pt x="20712" y="176"/>
                  </a:lnTo>
                  <a:lnTo>
                    <a:pt x="1996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4" name="Google Shape;3324;p126"/>
            <p:cNvSpPr/>
            <p:nvPr/>
          </p:nvSpPr>
          <p:spPr>
            <a:xfrm>
              <a:off x="2481500" y="4238075"/>
              <a:ext cx="585825" cy="166775"/>
            </a:xfrm>
            <a:custGeom>
              <a:avLst/>
              <a:gdLst/>
              <a:ahLst/>
              <a:cxnLst/>
              <a:rect l="l" t="t" r="r" b="b"/>
              <a:pathLst>
                <a:path w="23433" h="6671" extrusionOk="0">
                  <a:moveTo>
                    <a:pt x="17509" y="0"/>
                  </a:moveTo>
                  <a:lnTo>
                    <a:pt x="16149" y="88"/>
                  </a:lnTo>
                  <a:lnTo>
                    <a:pt x="14832" y="176"/>
                  </a:lnTo>
                  <a:lnTo>
                    <a:pt x="13604" y="264"/>
                  </a:lnTo>
                  <a:lnTo>
                    <a:pt x="11848" y="395"/>
                  </a:lnTo>
                  <a:lnTo>
                    <a:pt x="11805" y="395"/>
                  </a:lnTo>
                  <a:lnTo>
                    <a:pt x="9786" y="790"/>
                  </a:lnTo>
                  <a:lnTo>
                    <a:pt x="9742" y="790"/>
                  </a:lnTo>
                  <a:lnTo>
                    <a:pt x="8470" y="1448"/>
                  </a:lnTo>
                  <a:lnTo>
                    <a:pt x="7285" y="2282"/>
                  </a:lnTo>
                  <a:lnTo>
                    <a:pt x="5442" y="3248"/>
                  </a:lnTo>
                  <a:lnTo>
                    <a:pt x="2282" y="3950"/>
                  </a:lnTo>
                  <a:lnTo>
                    <a:pt x="2195" y="3994"/>
                  </a:lnTo>
                  <a:lnTo>
                    <a:pt x="1580" y="4476"/>
                  </a:lnTo>
                  <a:lnTo>
                    <a:pt x="1537" y="4564"/>
                  </a:lnTo>
                  <a:lnTo>
                    <a:pt x="747" y="5836"/>
                  </a:lnTo>
                  <a:lnTo>
                    <a:pt x="88" y="6363"/>
                  </a:lnTo>
                  <a:lnTo>
                    <a:pt x="45" y="6407"/>
                  </a:lnTo>
                  <a:lnTo>
                    <a:pt x="1" y="6451"/>
                  </a:lnTo>
                  <a:lnTo>
                    <a:pt x="45" y="6539"/>
                  </a:lnTo>
                  <a:lnTo>
                    <a:pt x="45" y="6582"/>
                  </a:lnTo>
                  <a:lnTo>
                    <a:pt x="132" y="6626"/>
                  </a:lnTo>
                  <a:lnTo>
                    <a:pt x="176" y="6670"/>
                  </a:lnTo>
                  <a:lnTo>
                    <a:pt x="308" y="6626"/>
                  </a:lnTo>
                  <a:lnTo>
                    <a:pt x="1010" y="6100"/>
                  </a:lnTo>
                  <a:lnTo>
                    <a:pt x="1054" y="6012"/>
                  </a:lnTo>
                  <a:lnTo>
                    <a:pt x="1800" y="4739"/>
                  </a:lnTo>
                  <a:lnTo>
                    <a:pt x="2414" y="4301"/>
                  </a:lnTo>
                  <a:lnTo>
                    <a:pt x="5574" y="3599"/>
                  </a:lnTo>
                  <a:lnTo>
                    <a:pt x="5617" y="3555"/>
                  </a:lnTo>
                  <a:lnTo>
                    <a:pt x="7460" y="2589"/>
                  </a:lnTo>
                  <a:lnTo>
                    <a:pt x="8645" y="1756"/>
                  </a:lnTo>
                  <a:lnTo>
                    <a:pt x="9874" y="1141"/>
                  </a:lnTo>
                  <a:lnTo>
                    <a:pt x="11892" y="746"/>
                  </a:lnTo>
                  <a:lnTo>
                    <a:pt x="13604" y="615"/>
                  </a:lnTo>
                  <a:lnTo>
                    <a:pt x="14832" y="527"/>
                  </a:lnTo>
                  <a:lnTo>
                    <a:pt x="16149" y="439"/>
                  </a:lnTo>
                  <a:lnTo>
                    <a:pt x="17509" y="351"/>
                  </a:lnTo>
                  <a:lnTo>
                    <a:pt x="18825" y="395"/>
                  </a:lnTo>
                  <a:lnTo>
                    <a:pt x="19484" y="439"/>
                  </a:lnTo>
                  <a:lnTo>
                    <a:pt x="20098" y="483"/>
                  </a:lnTo>
                  <a:lnTo>
                    <a:pt x="20668" y="571"/>
                  </a:lnTo>
                  <a:lnTo>
                    <a:pt x="21195" y="702"/>
                  </a:lnTo>
                  <a:lnTo>
                    <a:pt x="21722" y="878"/>
                  </a:lnTo>
                  <a:lnTo>
                    <a:pt x="22160" y="1097"/>
                  </a:lnTo>
                  <a:lnTo>
                    <a:pt x="22555" y="1361"/>
                  </a:lnTo>
                  <a:lnTo>
                    <a:pt x="22862" y="1624"/>
                  </a:lnTo>
                  <a:lnTo>
                    <a:pt x="22950" y="1712"/>
                  </a:lnTo>
                  <a:lnTo>
                    <a:pt x="23213" y="1756"/>
                  </a:lnTo>
                  <a:lnTo>
                    <a:pt x="23345" y="1756"/>
                  </a:lnTo>
                  <a:lnTo>
                    <a:pt x="23389" y="1712"/>
                  </a:lnTo>
                  <a:lnTo>
                    <a:pt x="23433" y="1668"/>
                  </a:lnTo>
                  <a:lnTo>
                    <a:pt x="23433" y="1580"/>
                  </a:lnTo>
                  <a:lnTo>
                    <a:pt x="23433" y="1536"/>
                  </a:lnTo>
                  <a:lnTo>
                    <a:pt x="23389" y="1448"/>
                  </a:lnTo>
                  <a:lnTo>
                    <a:pt x="23301" y="1448"/>
                  </a:lnTo>
                  <a:lnTo>
                    <a:pt x="23082" y="1361"/>
                  </a:lnTo>
                  <a:lnTo>
                    <a:pt x="22731" y="1054"/>
                  </a:lnTo>
                  <a:lnTo>
                    <a:pt x="22336" y="790"/>
                  </a:lnTo>
                  <a:lnTo>
                    <a:pt x="21853" y="571"/>
                  </a:lnTo>
                  <a:lnTo>
                    <a:pt x="21327" y="395"/>
                  </a:lnTo>
                  <a:lnTo>
                    <a:pt x="20800" y="264"/>
                  </a:lnTo>
                  <a:lnTo>
                    <a:pt x="20186" y="176"/>
                  </a:lnTo>
                  <a:lnTo>
                    <a:pt x="19528" y="88"/>
                  </a:lnTo>
                  <a:lnTo>
                    <a:pt x="18869" y="44"/>
                  </a:lnTo>
                  <a:lnTo>
                    <a:pt x="1750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5" name="Google Shape;3325;p126"/>
            <p:cNvSpPr/>
            <p:nvPr/>
          </p:nvSpPr>
          <p:spPr>
            <a:xfrm>
              <a:off x="2461750" y="4201875"/>
              <a:ext cx="634100" cy="202975"/>
            </a:xfrm>
            <a:custGeom>
              <a:avLst/>
              <a:gdLst/>
              <a:ahLst/>
              <a:cxnLst/>
              <a:rect l="l" t="t" r="r" b="b"/>
              <a:pathLst>
                <a:path w="25364" h="8119" extrusionOk="0">
                  <a:moveTo>
                    <a:pt x="14613" y="0"/>
                  </a:moveTo>
                  <a:lnTo>
                    <a:pt x="12156" y="220"/>
                  </a:lnTo>
                  <a:lnTo>
                    <a:pt x="12112" y="220"/>
                  </a:lnTo>
                  <a:lnTo>
                    <a:pt x="11015" y="527"/>
                  </a:lnTo>
                  <a:lnTo>
                    <a:pt x="10971" y="571"/>
                  </a:lnTo>
                  <a:lnTo>
                    <a:pt x="10181" y="1185"/>
                  </a:lnTo>
                  <a:lnTo>
                    <a:pt x="8163" y="2809"/>
                  </a:lnTo>
                  <a:lnTo>
                    <a:pt x="6320" y="3818"/>
                  </a:lnTo>
                  <a:lnTo>
                    <a:pt x="5574" y="4081"/>
                  </a:lnTo>
                  <a:lnTo>
                    <a:pt x="4915" y="4257"/>
                  </a:lnTo>
                  <a:lnTo>
                    <a:pt x="4345" y="4388"/>
                  </a:lnTo>
                  <a:lnTo>
                    <a:pt x="3862" y="4432"/>
                  </a:lnTo>
                  <a:lnTo>
                    <a:pt x="3380" y="4520"/>
                  </a:lnTo>
                  <a:lnTo>
                    <a:pt x="2941" y="4608"/>
                  </a:lnTo>
                  <a:lnTo>
                    <a:pt x="2546" y="4783"/>
                  </a:lnTo>
                  <a:lnTo>
                    <a:pt x="2151" y="5003"/>
                  </a:lnTo>
                  <a:lnTo>
                    <a:pt x="1756" y="5354"/>
                  </a:lnTo>
                  <a:lnTo>
                    <a:pt x="1317" y="5880"/>
                  </a:lnTo>
                  <a:lnTo>
                    <a:pt x="922" y="6582"/>
                  </a:lnTo>
                  <a:lnTo>
                    <a:pt x="440" y="7460"/>
                  </a:lnTo>
                  <a:lnTo>
                    <a:pt x="89" y="7811"/>
                  </a:lnTo>
                  <a:lnTo>
                    <a:pt x="45" y="7855"/>
                  </a:lnTo>
                  <a:lnTo>
                    <a:pt x="1" y="7899"/>
                  </a:lnTo>
                  <a:lnTo>
                    <a:pt x="1" y="7987"/>
                  </a:lnTo>
                  <a:lnTo>
                    <a:pt x="45" y="8030"/>
                  </a:lnTo>
                  <a:lnTo>
                    <a:pt x="89" y="8074"/>
                  </a:lnTo>
                  <a:lnTo>
                    <a:pt x="176" y="8118"/>
                  </a:lnTo>
                  <a:lnTo>
                    <a:pt x="308" y="8074"/>
                  </a:lnTo>
                  <a:lnTo>
                    <a:pt x="703" y="7723"/>
                  </a:lnTo>
                  <a:lnTo>
                    <a:pt x="747" y="7636"/>
                  </a:lnTo>
                  <a:lnTo>
                    <a:pt x="1186" y="6802"/>
                  </a:lnTo>
                  <a:lnTo>
                    <a:pt x="1581" y="6144"/>
                  </a:lnTo>
                  <a:lnTo>
                    <a:pt x="1932" y="5661"/>
                  </a:lnTo>
                  <a:lnTo>
                    <a:pt x="2283" y="5310"/>
                  </a:lnTo>
                  <a:lnTo>
                    <a:pt x="2678" y="5090"/>
                  </a:lnTo>
                  <a:lnTo>
                    <a:pt x="3029" y="4959"/>
                  </a:lnTo>
                  <a:lnTo>
                    <a:pt x="3467" y="4871"/>
                  </a:lnTo>
                  <a:lnTo>
                    <a:pt x="3906" y="4783"/>
                  </a:lnTo>
                  <a:lnTo>
                    <a:pt x="4433" y="4696"/>
                  </a:lnTo>
                  <a:lnTo>
                    <a:pt x="5003" y="4608"/>
                  </a:lnTo>
                  <a:lnTo>
                    <a:pt x="5705" y="4432"/>
                  </a:lnTo>
                  <a:lnTo>
                    <a:pt x="6451" y="4125"/>
                  </a:lnTo>
                  <a:lnTo>
                    <a:pt x="8338" y="3116"/>
                  </a:lnTo>
                  <a:lnTo>
                    <a:pt x="8382" y="3116"/>
                  </a:lnTo>
                  <a:lnTo>
                    <a:pt x="10401" y="1448"/>
                  </a:lnTo>
                  <a:lnTo>
                    <a:pt x="11146" y="878"/>
                  </a:lnTo>
                  <a:lnTo>
                    <a:pt x="12200" y="571"/>
                  </a:lnTo>
                  <a:lnTo>
                    <a:pt x="14657" y="351"/>
                  </a:lnTo>
                  <a:lnTo>
                    <a:pt x="17948" y="351"/>
                  </a:lnTo>
                  <a:lnTo>
                    <a:pt x="21063" y="702"/>
                  </a:lnTo>
                  <a:lnTo>
                    <a:pt x="22204" y="1053"/>
                  </a:lnTo>
                  <a:lnTo>
                    <a:pt x="23652" y="1843"/>
                  </a:lnTo>
                  <a:lnTo>
                    <a:pt x="24706" y="2677"/>
                  </a:lnTo>
                  <a:lnTo>
                    <a:pt x="24749" y="2721"/>
                  </a:lnTo>
                  <a:lnTo>
                    <a:pt x="25144" y="2809"/>
                  </a:lnTo>
                  <a:lnTo>
                    <a:pt x="25276" y="2809"/>
                  </a:lnTo>
                  <a:lnTo>
                    <a:pt x="25320" y="2765"/>
                  </a:lnTo>
                  <a:lnTo>
                    <a:pt x="25364" y="2677"/>
                  </a:lnTo>
                  <a:lnTo>
                    <a:pt x="25364" y="2633"/>
                  </a:lnTo>
                  <a:lnTo>
                    <a:pt x="25320" y="2545"/>
                  </a:lnTo>
                  <a:lnTo>
                    <a:pt x="25276" y="2502"/>
                  </a:lnTo>
                  <a:lnTo>
                    <a:pt x="25232" y="2458"/>
                  </a:lnTo>
                  <a:lnTo>
                    <a:pt x="24881" y="2370"/>
                  </a:lnTo>
                  <a:lnTo>
                    <a:pt x="23872" y="1536"/>
                  </a:lnTo>
                  <a:lnTo>
                    <a:pt x="23828" y="1536"/>
                  </a:lnTo>
                  <a:lnTo>
                    <a:pt x="22380" y="746"/>
                  </a:lnTo>
                  <a:lnTo>
                    <a:pt x="22336" y="702"/>
                  </a:lnTo>
                  <a:lnTo>
                    <a:pt x="21151" y="351"/>
                  </a:lnTo>
                  <a:lnTo>
                    <a:pt x="1799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6" name="Google Shape;3326;p126"/>
            <p:cNvSpPr/>
            <p:nvPr/>
          </p:nvSpPr>
          <p:spPr>
            <a:xfrm>
              <a:off x="1832075" y="4324725"/>
              <a:ext cx="1298875" cy="348875"/>
            </a:xfrm>
            <a:custGeom>
              <a:avLst/>
              <a:gdLst/>
              <a:ahLst/>
              <a:cxnLst/>
              <a:rect l="l" t="t" r="r" b="b"/>
              <a:pathLst>
                <a:path w="51955" h="13955" extrusionOk="0">
                  <a:moveTo>
                    <a:pt x="48620" y="1"/>
                  </a:moveTo>
                  <a:lnTo>
                    <a:pt x="45329" y="528"/>
                  </a:lnTo>
                  <a:lnTo>
                    <a:pt x="42916" y="879"/>
                  </a:lnTo>
                  <a:lnTo>
                    <a:pt x="40370" y="1273"/>
                  </a:lnTo>
                  <a:lnTo>
                    <a:pt x="35982" y="1756"/>
                  </a:lnTo>
                  <a:lnTo>
                    <a:pt x="31945" y="2414"/>
                  </a:lnTo>
                  <a:lnTo>
                    <a:pt x="29400" y="2678"/>
                  </a:lnTo>
                  <a:lnTo>
                    <a:pt x="29356" y="2722"/>
                  </a:lnTo>
                  <a:lnTo>
                    <a:pt x="27162" y="3775"/>
                  </a:lnTo>
                  <a:lnTo>
                    <a:pt x="27119" y="3775"/>
                  </a:lnTo>
                  <a:lnTo>
                    <a:pt x="25407" y="5003"/>
                  </a:lnTo>
                  <a:lnTo>
                    <a:pt x="21282" y="7899"/>
                  </a:lnTo>
                  <a:lnTo>
                    <a:pt x="20712" y="8075"/>
                  </a:lnTo>
                  <a:lnTo>
                    <a:pt x="17684" y="7987"/>
                  </a:lnTo>
                  <a:lnTo>
                    <a:pt x="15359" y="7768"/>
                  </a:lnTo>
                  <a:lnTo>
                    <a:pt x="11717" y="7329"/>
                  </a:lnTo>
                  <a:lnTo>
                    <a:pt x="9566" y="6978"/>
                  </a:lnTo>
                  <a:lnTo>
                    <a:pt x="9522" y="6978"/>
                  </a:lnTo>
                  <a:lnTo>
                    <a:pt x="8777" y="7153"/>
                  </a:lnTo>
                  <a:lnTo>
                    <a:pt x="6012" y="8163"/>
                  </a:lnTo>
                  <a:lnTo>
                    <a:pt x="5091" y="8733"/>
                  </a:lnTo>
                  <a:lnTo>
                    <a:pt x="5047" y="8733"/>
                  </a:lnTo>
                  <a:lnTo>
                    <a:pt x="3511" y="10444"/>
                  </a:lnTo>
                  <a:lnTo>
                    <a:pt x="1536" y="11717"/>
                  </a:lnTo>
                  <a:lnTo>
                    <a:pt x="1492" y="11761"/>
                  </a:lnTo>
                  <a:lnTo>
                    <a:pt x="44" y="13692"/>
                  </a:lnTo>
                  <a:lnTo>
                    <a:pt x="0" y="13735"/>
                  </a:lnTo>
                  <a:lnTo>
                    <a:pt x="0" y="13823"/>
                  </a:lnTo>
                  <a:lnTo>
                    <a:pt x="44" y="13867"/>
                  </a:lnTo>
                  <a:lnTo>
                    <a:pt x="88" y="13955"/>
                  </a:lnTo>
                  <a:lnTo>
                    <a:pt x="264" y="13955"/>
                  </a:lnTo>
                  <a:lnTo>
                    <a:pt x="308" y="13911"/>
                  </a:lnTo>
                  <a:lnTo>
                    <a:pt x="1756" y="12024"/>
                  </a:lnTo>
                  <a:lnTo>
                    <a:pt x="3730" y="10752"/>
                  </a:lnTo>
                  <a:lnTo>
                    <a:pt x="3730" y="10708"/>
                  </a:lnTo>
                  <a:lnTo>
                    <a:pt x="5310" y="8996"/>
                  </a:lnTo>
                  <a:lnTo>
                    <a:pt x="6144" y="8470"/>
                  </a:lnTo>
                  <a:lnTo>
                    <a:pt x="8864" y="7504"/>
                  </a:lnTo>
                  <a:lnTo>
                    <a:pt x="9566" y="7329"/>
                  </a:lnTo>
                  <a:lnTo>
                    <a:pt x="11673" y="7680"/>
                  </a:lnTo>
                  <a:lnTo>
                    <a:pt x="15315" y="8119"/>
                  </a:lnTo>
                  <a:lnTo>
                    <a:pt x="17640" y="8338"/>
                  </a:lnTo>
                  <a:lnTo>
                    <a:pt x="20712" y="8426"/>
                  </a:lnTo>
                  <a:lnTo>
                    <a:pt x="20756" y="8382"/>
                  </a:lnTo>
                  <a:lnTo>
                    <a:pt x="21414" y="8250"/>
                  </a:lnTo>
                  <a:lnTo>
                    <a:pt x="21458" y="8207"/>
                  </a:lnTo>
                  <a:lnTo>
                    <a:pt x="25627" y="5267"/>
                  </a:lnTo>
                  <a:lnTo>
                    <a:pt x="27294" y="4082"/>
                  </a:lnTo>
                  <a:lnTo>
                    <a:pt x="29488" y="3029"/>
                  </a:lnTo>
                  <a:lnTo>
                    <a:pt x="31989" y="2765"/>
                  </a:lnTo>
                  <a:lnTo>
                    <a:pt x="36026" y="2107"/>
                  </a:lnTo>
                  <a:lnTo>
                    <a:pt x="40414" y="1625"/>
                  </a:lnTo>
                  <a:lnTo>
                    <a:pt x="43003" y="1230"/>
                  </a:lnTo>
                  <a:lnTo>
                    <a:pt x="45417" y="879"/>
                  </a:lnTo>
                  <a:lnTo>
                    <a:pt x="48664" y="352"/>
                  </a:lnTo>
                  <a:lnTo>
                    <a:pt x="51736" y="1054"/>
                  </a:lnTo>
                  <a:lnTo>
                    <a:pt x="51823" y="1054"/>
                  </a:lnTo>
                  <a:lnTo>
                    <a:pt x="51867" y="1010"/>
                  </a:lnTo>
                  <a:lnTo>
                    <a:pt x="51911" y="966"/>
                  </a:lnTo>
                  <a:lnTo>
                    <a:pt x="51955" y="922"/>
                  </a:lnTo>
                  <a:lnTo>
                    <a:pt x="51955" y="835"/>
                  </a:lnTo>
                  <a:lnTo>
                    <a:pt x="51911" y="791"/>
                  </a:lnTo>
                  <a:lnTo>
                    <a:pt x="51867" y="747"/>
                  </a:lnTo>
                  <a:lnTo>
                    <a:pt x="51823" y="703"/>
                  </a:lnTo>
                  <a:lnTo>
                    <a:pt x="4870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7" name="Google Shape;3327;p126"/>
            <p:cNvSpPr/>
            <p:nvPr/>
          </p:nvSpPr>
          <p:spPr>
            <a:xfrm>
              <a:off x="1442625" y="2706650"/>
              <a:ext cx="854600" cy="1976825"/>
            </a:xfrm>
            <a:custGeom>
              <a:avLst/>
              <a:gdLst/>
              <a:ahLst/>
              <a:cxnLst/>
              <a:rect l="l" t="t" r="r" b="b"/>
              <a:pathLst>
                <a:path w="34184" h="79073" extrusionOk="0">
                  <a:moveTo>
                    <a:pt x="33964" y="0"/>
                  </a:moveTo>
                  <a:lnTo>
                    <a:pt x="33920" y="44"/>
                  </a:lnTo>
                  <a:lnTo>
                    <a:pt x="31507" y="2019"/>
                  </a:lnTo>
                  <a:lnTo>
                    <a:pt x="28567" y="4432"/>
                  </a:lnTo>
                  <a:lnTo>
                    <a:pt x="23784" y="8250"/>
                  </a:lnTo>
                  <a:lnTo>
                    <a:pt x="20712" y="10356"/>
                  </a:lnTo>
                  <a:lnTo>
                    <a:pt x="17816" y="11453"/>
                  </a:lnTo>
                  <a:lnTo>
                    <a:pt x="14174" y="12770"/>
                  </a:lnTo>
                  <a:lnTo>
                    <a:pt x="14130" y="12770"/>
                  </a:lnTo>
                  <a:lnTo>
                    <a:pt x="12156" y="13691"/>
                  </a:lnTo>
                  <a:lnTo>
                    <a:pt x="10093" y="14262"/>
                  </a:lnTo>
                  <a:lnTo>
                    <a:pt x="10093" y="14305"/>
                  </a:lnTo>
                  <a:lnTo>
                    <a:pt x="6276" y="16412"/>
                  </a:lnTo>
                  <a:lnTo>
                    <a:pt x="6232" y="16456"/>
                  </a:lnTo>
                  <a:lnTo>
                    <a:pt x="5661" y="17070"/>
                  </a:lnTo>
                  <a:lnTo>
                    <a:pt x="5661" y="17114"/>
                  </a:lnTo>
                  <a:lnTo>
                    <a:pt x="5091" y="18606"/>
                  </a:lnTo>
                  <a:lnTo>
                    <a:pt x="5091" y="18650"/>
                  </a:lnTo>
                  <a:lnTo>
                    <a:pt x="4433" y="21677"/>
                  </a:lnTo>
                  <a:lnTo>
                    <a:pt x="4433" y="21721"/>
                  </a:lnTo>
                  <a:lnTo>
                    <a:pt x="4433" y="23652"/>
                  </a:lnTo>
                  <a:lnTo>
                    <a:pt x="4433" y="23696"/>
                  </a:lnTo>
                  <a:lnTo>
                    <a:pt x="4784" y="25802"/>
                  </a:lnTo>
                  <a:lnTo>
                    <a:pt x="4784" y="25846"/>
                  </a:lnTo>
                  <a:lnTo>
                    <a:pt x="5135" y="27338"/>
                  </a:lnTo>
                  <a:lnTo>
                    <a:pt x="5442" y="28742"/>
                  </a:lnTo>
                  <a:lnTo>
                    <a:pt x="5661" y="30015"/>
                  </a:lnTo>
                  <a:lnTo>
                    <a:pt x="5793" y="31243"/>
                  </a:lnTo>
                  <a:lnTo>
                    <a:pt x="5881" y="32472"/>
                  </a:lnTo>
                  <a:lnTo>
                    <a:pt x="5837" y="33744"/>
                  </a:lnTo>
                  <a:lnTo>
                    <a:pt x="5749" y="35149"/>
                  </a:lnTo>
                  <a:lnTo>
                    <a:pt x="5574" y="36641"/>
                  </a:lnTo>
                  <a:lnTo>
                    <a:pt x="5310" y="39229"/>
                  </a:lnTo>
                  <a:lnTo>
                    <a:pt x="5003" y="41731"/>
                  </a:lnTo>
                  <a:lnTo>
                    <a:pt x="4521" y="45022"/>
                  </a:lnTo>
                  <a:lnTo>
                    <a:pt x="3687" y="48488"/>
                  </a:lnTo>
                  <a:lnTo>
                    <a:pt x="3292" y="51384"/>
                  </a:lnTo>
                  <a:lnTo>
                    <a:pt x="3116" y="53842"/>
                  </a:lnTo>
                  <a:lnTo>
                    <a:pt x="2853" y="55553"/>
                  </a:lnTo>
                  <a:lnTo>
                    <a:pt x="2107" y="57966"/>
                  </a:lnTo>
                  <a:lnTo>
                    <a:pt x="1186" y="60468"/>
                  </a:lnTo>
                  <a:lnTo>
                    <a:pt x="45" y="64592"/>
                  </a:lnTo>
                  <a:lnTo>
                    <a:pt x="1" y="64636"/>
                  </a:lnTo>
                  <a:lnTo>
                    <a:pt x="1" y="66611"/>
                  </a:lnTo>
                  <a:lnTo>
                    <a:pt x="89" y="69287"/>
                  </a:lnTo>
                  <a:lnTo>
                    <a:pt x="132" y="69419"/>
                  </a:lnTo>
                  <a:lnTo>
                    <a:pt x="1975" y="71701"/>
                  </a:lnTo>
                  <a:lnTo>
                    <a:pt x="5135" y="75167"/>
                  </a:lnTo>
                  <a:lnTo>
                    <a:pt x="7153" y="77230"/>
                  </a:lnTo>
                  <a:lnTo>
                    <a:pt x="8865" y="79029"/>
                  </a:lnTo>
                  <a:lnTo>
                    <a:pt x="8909" y="79073"/>
                  </a:lnTo>
                  <a:lnTo>
                    <a:pt x="8996" y="79073"/>
                  </a:lnTo>
                  <a:lnTo>
                    <a:pt x="9128" y="79029"/>
                  </a:lnTo>
                  <a:lnTo>
                    <a:pt x="9172" y="78985"/>
                  </a:lnTo>
                  <a:lnTo>
                    <a:pt x="9172" y="78897"/>
                  </a:lnTo>
                  <a:lnTo>
                    <a:pt x="9172" y="78853"/>
                  </a:lnTo>
                  <a:lnTo>
                    <a:pt x="9128" y="78766"/>
                  </a:lnTo>
                  <a:lnTo>
                    <a:pt x="7417" y="77010"/>
                  </a:lnTo>
                  <a:lnTo>
                    <a:pt x="5398" y="74904"/>
                  </a:lnTo>
                  <a:lnTo>
                    <a:pt x="2239" y="71482"/>
                  </a:lnTo>
                  <a:lnTo>
                    <a:pt x="440" y="69244"/>
                  </a:lnTo>
                  <a:lnTo>
                    <a:pt x="352" y="66611"/>
                  </a:lnTo>
                  <a:lnTo>
                    <a:pt x="352" y="64680"/>
                  </a:lnTo>
                  <a:lnTo>
                    <a:pt x="1493" y="60555"/>
                  </a:lnTo>
                  <a:lnTo>
                    <a:pt x="2458" y="58054"/>
                  </a:lnTo>
                  <a:lnTo>
                    <a:pt x="3204" y="55641"/>
                  </a:lnTo>
                  <a:lnTo>
                    <a:pt x="3204" y="55597"/>
                  </a:lnTo>
                  <a:lnTo>
                    <a:pt x="3424" y="53885"/>
                  </a:lnTo>
                  <a:lnTo>
                    <a:pt x="3643" y="51428"/>
                  </a:lnTo>
                  <a:lnTo>
                    <a:pt x="4038" y="48532"/>
                  </a:lnTo>
                  <a:lnTo>
                    <a:pt x="4828" y="45109"/>
                  </a:lnTo>
                  <a:lnTo>
                    <a:pt x="5354" y="41775"/>
                  </a:lnTo>
                  <a:lnTo>
                    <a:pt x="5661" y="39273"/>
                  </a:lnTo>
                  <a:lnTo>
                    <a:pt x="5925" y="36684"/>
                  </a:lnTo>
                  <a:lnTo>
                    <a:pt x="6100" y="35149"/>
                  </a:lnTo>
                  <a:lnTo>
                    <a:pt x="6188" y="33788"/>
                  </a:lnTo>
                  <a:lnTo>
                    <a:pt x="6232" y="32472"/>
                  </a:lnTo>
                  <a:lnTo>
                    <a:pt x="6144" y="31243"/>
                  </a:lnTo>
                  <a:lnTo>
                    <a:pt x="6012" y="29971"/>
                  </a:lnTo>
                  <a:lnTo>
                    <a:pt x="5793" y="28654"/>
                  </a:lnTo>
                  <a:lnTo>
                    <a:pt x="5486" y="27294"/>
                  </a:lnTo>
                  <a:lnTo>
                    <a:pt x="5091" y="25758"/>
                  </a:lnTo>
                  <a:lnTo>
                    <a:pt x="4784" y="23652"/>
                  </a:lnTo>
                  <a:lnTo>
                    <a:pt x="4784" y="21721"/>
                  </a:lnTo>
                  <a:lnTo>
                    <a:pt x="5442" y="18737"/>
                  </a:lnTo>
                  <a:lnTo>
                    <a:pt x="5969" y="17289"/>
                  </a:lnTo>
                  <a:lnTo>
                    <a:pt x="6451" y="16719"/>
                  </a:lnTo>
                  <a:lnTo>
                    <a:pt x="10225" y="14613"/>
                  </a:lnTo>
                  <a:lnTo>
                    <a:pt x="12287" y="14042"/>
                  </a:lnTo>
                  <a:lnTo>
                    <a:pt x="12331" y="14042"/>
                  </a:lnTo>
                  <a:lnTo>
                    <a:pt x="14306" y="13077"/>
                  </a:lnTo>
                  <a:lnTo>
                    <a:pt x="17948" y="11804"/>
                  </a:lnTo>
                  <a:lnTo>
                    <a:pt x="20844" y="10663"/>
                  </a:lnTo>
                  <a:lnTo>
                    <a:pt x="20888" y="10663"/>
                  </a:lnTo>
                  <a:lnTo>
                    <a:pt x="24003" y="8513"/>
                  </a:lnTo>
                  <a:lnTo>
                    <a:pt x="28786" y="4696"/>
                  </a:lnTo>
                  <a:lnTo>
                    <a:pt x="31726" y="2326"/>
                  </a:lnTo>
                  <a:lnTo>
                    <a:pt x="34140" y="308"/>
                  </a:lnTo>
                  <a:lnTo>
                    <a:pt x="34184" y="264"/>
                  </a:lnTo>
                  <a:lnTo>
                    <a:pt x="34184" y="176"/>
                  </a:lnTo>
                  <a:lnTo>
                    <a:pt x="34184" y="132"/>
                  </a:lnTo>
                  <a:lnTo>
                    <a:pt x="34140" y="44"/>
                  </a:lnTo>
                  <a:lnTo>
                    <a:pt x="3409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8" name="Google Shape;3328;p126"/>
            <p:cNvSpPr/>
            <p:nvPr/>
          </p:nvSpPr>
          <p:spPr>
            <a:xfrm>
              <a:off x="1908875" y="4495875"/>
              <a:ext cx="646150" cy="156900"/>
            </a:xfrm>
            <a:custGeom>
              <a:avLst/>
              <a:gdLst/>
              <a:ahLst/>
              <a:cxnLst/>
              <a:rect l="l" t="t" r="r" b="b"/>
              <a:pathLst>
                <a:path w="25846" h="6276" extrusionOk="0">
                  <a:moveTo>
                    <a:pt x="25626" y="0"/>
                  </a:moveTo>
                  <a:lnTo>
                    <a:pt x="24178" y="176"/>
                  </a:lnTo>
                  <a:lnTo>
                    <a:pt x="24134" y="176"/>
                  </a:lnTo>
                  <a:lnTo>
                    <a:pt x="22774" y="658"/>
                  </a:lnTo>
                  <a:lnTo>
                    <a:pt x="22730" y="658"/>
                  </a:lnTo>
                  <a:lnTo>
                    <a:pt x="21238" y="1448"/>
                  </a:lnTo>
                  <a:lnTo>
                    <a:pt x="18035" y="3511"/>
                  </a:lnTo>
                  <a:lnTo>
                    <a:pt x="17464" y="3686"/>
                  </a:lnTo>
                  <a:lnTo>
                    <a:pt x="14393" y="3511"/>
                  </a:lnTo>
                  <a:lnTo>
                    <a:pt x="11936" y="3379"/>
                  </a:lnTo>
                  <a:lnTo>
                    <a:pt x="7811" y="3160"/>
                  </a:lnTo>
                  <a:lnTo>
                    <a:pt x="4827" y="3204"/>
                  </a:lnTo>
                  <a:lnTo>
                    <a:pt x="4739" y="3204"/>
                  </a:lnTo>
                  <a:lnTo>
                    <a:pt x="3291" y="4125"/>
                  </a:lnTo>
                  <a:lnTo>
                    <a:pt x="88" y="5968"/>
                  </a:lnTo>
                  <a:lnTo>
                    <a:pt x="0" y="6012"/>
                  </a:lnTo>
                  <a:lnTo>
                    <a:pt x="0" y="6056"/>
                  </a:lnTo>
                  <a:lnTo>
                    <a:pt x="0" y="6100"/>
                  </a:lnTo>
                  <a:lnTo>
                    <a:pt x="0" y="6187"/>
                  </a:lnTo>
                  <a:lnTo>
                    <a:pt x="88" y="6231"/>
                  </a:lnTo>
                  <a:lnTo>
                    <a:pt x="176" y="6275"/>
                  </a:lnTo>
                  <a:lnTo>
                    <a:pt x="263" y="6275"/>
                  </a:lnTo>
                  <a:lnTo>
                    <a:pt x="3467" y="4432"/>
                  </a:lnTo>
                  <a:lnTo>
                    <a:pt x="4871" y="3555"/>
                  </a:lnTo>
                  <a:lnTo>
                    <a:pt x="7767" y="3511"/>
                  </a:lnTo>
                  <a:lnTo>
                    <a:pt x="11892" y="3730"/>
                  </a:lnTo>
                  <a:lnTo>
                    <a:pt x="14349" y="3862"/>
                  </a:lnTo>
                  <a:lnTo>
                    <a:pt x="17464" y="4037"/>
                  </a:lnTo>
                  <a:lnTo>
                    <a:pt x="17508" y="4037"/>
                  </a:lnTo>
                  <a:lnTo>
                    <a:pt x="18167" y="3818"/>
                  </a:lnTo>
                  <a:lnTo>
                    <a:pt x="18210" y="3818"/>
                  </a:lnTo>
                  <a:lnTo>
                    <a:pt x="21414" y="1755"/>
                  </a:lnTo>
                  <a:lnTo>
                    <a:pt x="22862" y="966"/>
                  </a:lnTo>
                  <a:lnTo>
                    <a:pt x="24266" y="527"/>
                  </a:lnTo>
                  <a:lnTo>
                    <a:pt x="25670" y="351"/>
                  </a:lnTo>
                  <a:lnTo>
                    <a:pt x="25758" y="307"/>
                  </a:lnTo>
                  <a:lnTo>
                    <a:pt x="25802" y="264"/>
                  </a:lnTo>
                  <a:lnTo>
                    <a:pt x="25846" y="220"/>
                  </a:lnTo>
                  <a:lnTo>
                    <a:pt x="25846" y="132"/>
                  </a:lnTo>
                  <a:lnTo>
                    <a:pt x="25802" y="88"/>
                  </a:lnTo>
                  <a:lnTo>
                    <a:pt x="2575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9" name="Google Shape;3329;p126"/>
            <p:cNvSpPr/>
            <p:nvPr/>
          </p:nvSpPr>
          <p:spPr>
            <a:xfrm>
              <a:off x="1292350" y="2521250"/>
              <a:ext cx="799750" cy="2106275"/>
            </a:xfrm>
            <a:custGeom>
              <a:avLst/>
              <a:gdLst/>
              <a:ahLst/>
              <a:cxnLst/>
              <a:rect l="l" t="t" r="r" b="b"/>
              <a:pathLst>
                <a:path w="31990" h="84251" extrusionOk="0">
                  <a:moveTo>
                    <a:pt x="31770" y="1"/>
                  </a:moveTo>
                  <a:lnTo>
                    <a:pt x="31682" y="45"/>
                  </a:lnTo>
                  <a:lnTo>
                    <a:pt x="30146" y="1185"/>
                  </a:lnTo>
                  <a:lnTo>
                    <a:pt x="27689" y="2853"/>
                  </a:lnTo>
                  <a:lnTo>
                    <a:pt x="27645" y="2941"/>
                  </a:lnTo>
                  <a:lnTo>
                    <a:pt x="25977" y="7197"/>
                  </a:lnTo>
                  <a:lnTo>
                    <a:pt x="25495" y="8513"/>
                  </a:lnTo>
                  <a:lnTo>
                    <a:pt x="25100" y="9128"/>
                  </a:lnTo>
                  <a:lnTo>
                    <a:pt x="21897" y="11453"/>
                  </a:lnTo>
                  <a:lnTo>
                    <a:pt x="17640" y="15096"/>
                  </a:lnTo>
                  <a:lnTo>
                    <a:pt x="15446" y="15973"/>
                  </a:lnTo>
                  <a:lnTo>
                    <a:pt x="11804" y="18430"/>
                  </a:lnTo>
                  <a:lnTo>
                    <a:pt x="9917" y="19527"/>
                  </a:lnTo>
                  <a:lnTo>
                    <a:pt x="7416" y="20361"/>
                  </a:lnTo>
                  <a:lnTo>
                    <a:pt x="5222" y="21809"/>
                  </a:lnTo>
                  <a:lnTo>
                    <a:pt x="3906" y="22775"/>
                  </a:lnTo>
                  <a:lnTo>
                    <a:pt x="1887" y="23828"/>
                  </a:lnTo>
                  <a:lnTo>
                    <a:pt x="1843" y="23872"/>
                  </a:lnTo>
                  <a:lnTo>
                    <a:pt x="1492" y="24618"/>
                  </a:lnTo>
                  <a:lnTo>
                    <a:pt x="1448" y="24661"/>
                  </a:lnTo>
                  <a:lnTo>
                    <a:pt x="1404" y="25276"/>
                  </a:lnTo>
                  <a:lnTo>
                    <a:pt x="1448" y="25364"/>
                  </a:lnTo>
                  <a:lnTo>
                    <a:pt x="1843" y="26066"/>
                  </a:lnTo>
                  <a:lnTo>
                    <a:pt x="4125" y="34754"/>
                  </a:lnTo>
                  <a:lnTo>
                    <a:pt x="4564" y="37782"/>
                  </a:lnTo>
                  <a:lnTo>
                    <a:pt x="4652" y="41248"/>
                  </a:lnTo>
                  <a:lnTo>
                    <a:pt x="4520" y="44715"/>
                  </a:lnTo>
                  <a:lnTo>
                    <a:pt x="4344" y="47435"/>
                  </a:lnTo>
                  <a:lnTo>
                    <a:pt x="4125" y="51165"/>
                  </a:lnTo>
                  <a:lnTo>
                    <a:pt x="3555" y="55860"/>
                  </a:lnTo>
                  <a:lnTo>
                    <a:pt x="2765" y="61872"/>
                  </a:lnTo>
                  <a:lnTo>
                    <a:pt x="2194" y="64768"/>
                  </a:lnTo>
                  <a:lnTo>
                    <a:pt x="1448" y="67225"/>
                  </a:lnTo>
                  <a:lnTo>
                    <a:pt x="922" y="69375"/>
                  </a:lnTo>
                  <a:lnTo>
                    <a:pt x="220" y="71789"/>
                  </a:lnTo>
                  <a:lnTo>
                    <a:pt x="220" y="71833"/>
                  </a:lnTo>
                  <a:lnTo>
                    <a:pt x="44" y="74246"/>
                  </a:lnTo>
                  <a:lnTo>
                    <a:pt x="0" y="76747"/>
                  </a:lnTo>
                  <a:lnTo>
                    <a:pt x="0" y="76791"/>
                  </a:lnTo>
                  <a:lnTo>
                    <a:pt x="176" y="78020"/>
                  </a:lnTo>
                  <a:lnTo>
                    <a:pt x="966" y="80653"/>
                  </a:lnTo>
                  <a:lnTo>
                    <a:pt x="1536" y="82189"/>
                  </a:lnTo>
                  <a:lnTo>
                    <a:pt x="1580" y="82232"/>
                  </a:lnTo>
                  <a:lnTo>
                    <a:pt x="2063" y="82934"/>
                  </a:lnTo>
                  <a:lnTo>
                    <a:pt x="2106" y="82978"/>
                  </a:lnTo>
                  <a:lnTo>
                    <a:pt x="3949" y="84207"/>
                  </a:lnTo>
                  <a:lnTo>
                    <a:pt x="4037" y="84251"/>
                  </a:lnTo>
                  <a:lnTo>
                    <a:pt x="4125" y="84207"/>
                  </a:lnTo>
                  <a:lnTo>
                    <a:pt x="4213" y="84163"/>
                  </a:lnTo>
                  <a:lnTo>
                    <a:pt x="4213" y="84075"/>
                  </a:lnTo>
                  <a:lnTo>
                    <a:pt x="4213" y="84032"/>
                  </a:lnTo>
                  <a:lnTo>
                    <a:pt x="4213" y="83944"/>
                  </a:lnTo>
                  <a:lnTo>
                    <a:pt x="4169" y="83900"/>
                  </a:lnTo>
                  <a:lnTo>
                    <a:pt x="2326" y="82671"/>
                  </a:lnTo>
                  <a:lnTo>
                    <a:pt x="1843" y="82057"/>
                  </a:lnTo>
                  <a:lnTo>
                    <a:pt x="1273" y="80521"/>
                  </a:lnTo>
                  <a:lnTo>
                    <a:pt x="527" y="77932"/>
                  </a:lnTo>
                  <a:lnTo>
                    <a:pt x="351" y="76747"/>
                  </a:lnTo>
                  <a:lnTo>
                    <a:pt x="395" y="74246"/>
                  </a:lnTo>
                  <a:lnTo>
                    <a:pt x="571" y="71877"/>
                  </a:lnTo>
                  <a:lnTo>
                    <a:pt x="1273" y="69463"/>
                  </a:lnTo>
                  <a:lnTo>
                    <a:pt x="1755" y="67357"/>
                  </a:lnTo>
                  <a:lnTo>
                    <a:pt x="2545" y="64856"/>
                  </a:lnTo>
                  <a:lnTo>
                    <a:pt x="3116" y="61960"/>
                  </a:lnTo>
                  <a:lnTo>
                    <a:pt x="3906" y="55904"/>
                  </a:lnTo>
                  <a:lnTo>
                    <a:pt x="4476" y="51209"/>
                  </a:lnTo>
                  <a:lnTo>
                    <a:pt x="4695" y="47435"/>
                  </a:lnTo>
                  <a:lnTo>
                    <a:pt x="4871" y="44715"/>
                  </a:lnTo>
                  <a:lnTo>
                    <a:pt x="5003" y="41248"/>
                  </a:lnTo>
                  <a:lnTo>
                    <a:pt x="4915" y="37782"/>
                  </a:lnTo>
                  <a:lnTo>
                    <a:pt x="4915" y="37738"/>
                  </a:lnTo>
                  <a:lnTo>
                    <a:pt x="4476" y="34710"/>
                  </a:lnTo>
                  <a:lnTo>
                    <a:pt x="2194" y="25934"/>
                  </a:lnTo>
                  <a:lnTo>
                    <a:pt x="2150" y="25890"/>
                  </a:lnTo>
                  <a:lnTo>
                    <a:pt x="1755" y="25232"/>
                  </a:lnTo>
                  <a:lnTo>
                    <a:pt x="1799" y="24749"/>
                  </a:lnTo>
                  <a:lnTo>
                    <a:pt x="2106" y="24091"/>
                  </a:lnTo>
                  <a:lnTo>
                    <a:pt x="4081" y="23082"/>
                  </a:lnTo>
                  <a:lnTo>
                    <a:pt x="5397" y="22072"/>
                  </a:lnTo>
                  <a:lnTo>
                    <a:pt x="7548" y="20668"/>
                  </a:lnTo>
                  <a:lnTo>
                    <a:pt x="10049" y="19835"/>
                  </a:lnTo>
                  <a:lnTo>
                    <a:pt x="10093" y="19835"/>
                  </a:lnTo>
                  <a:lnTo>
                    <a:pt x="12023" y="18738"/>
                  </a:lnTo>
                  <a:lnTo>
                    <a:pt x="15622" y="16280"/>
                  </a:lnTo>
                  <a:lnTo>
                    <a:pt x="17816" y="15403"/>
                  </a:lnTo>
                  <a:lnTo>
                    <a:pt x="17860" y="15359"/>
                  </a:lnTo>
                  <a:lnTo>
                    <a:pt x="22116" y="11717"/>
                  </a:lnTo>
                  <a:lnTo>
                    <a:pt x="25363" y="9391"/>
                  </a:lnTo>
                  <a:lnTo>
                    <a:pt x="25407" y="9347"/>
                  </a:lnTo>
                  <a:lnTo>
                    <a:pt x="25802" y="8689"/>
                  </a:lnTo>
                  <a:lnTo>
                    <a:pt x="25802" y="8645"/>
                  </a:lnTo>
                  <a:lnTo>
                    <a:pt x="26285" y="7329"/>
                  </a:lnTo>
                  <a:lnTo>
                    <a:pt x="27952" y="3116"/>
                  </a:lnTo>
                  <a:lnTo>
                    <a:pt x="30322" y="1449"/>
                  </a:lnTo>
                  <a:lnTo>
                    <a:pt x="31901" y="308"/>
                  </a:lnTo>
                  <a:lnTo>
                    <a:pt x="31945" y="264"/>
                  </a:lnTo>
                  <a:lnTo>
                    <a:pt x="31989" y="176"/>
                  </a:lnTo>
                  <a:lnTo>
                    <a:pt x="31989" y="132"/>
                  </a:lnTo>
                  <a:lnTo>
                    <a:pt x="31945" y="88"/>
                  </a:lnTo>
                  <a:lnTo>
                    <a:pt x="3190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0" name="Google Shape;3330;p126"/>
            <p:cNvSpPr/>
            <p:nvPr/>
          </p:nvSpPr>
          <p:spPr>
            <a:xfrm>
              <a:off x="1915450" y="4597900"/>
              <a:ext cx="615450" cy="109725"/>
            </a:xfrm>
            <a:custGeom>
              <a:avLst/>
              <a:gdLst/>
              <a:ahLst/>
              <a:cxnLst/>
              <a:rect l="l" t="t" r="r" b="b"/>
              <a:pathLst>
                <a:path w="24618" h="4389" extrusionOk="0">
                  <a:moveTo>
                    <a:pt x="24442" y="0"/>
                  </a:moveTo>
                  <a:lnTo>
                    <a:pt x="20975" y="132"/>
                  </a:lnTo>
                  <a:lnTo>
                    <a:pt x="20931" y="132"/>
                  </a:lnTo>
                  <a:lnTo>
                    <a:pt x="20098" y="395"/>
                  </a:lnTo>
                  <a:lnTo>
                    <a:pt x="17201" y="2019"/>
                  </a:lnTo>
                  <a:lnTo>
                    <a:pt x="15534" y="1975"/>
                  </a:lnTo>
                  <a:lnTo>
                    <a:pt x="12857" y="1799"/>
                  </a:lnTo>
                  <a:lnTo>
                    <a:pt x="9698" y="1668"/>
                  </a:lnTo>
                  <a:lnTo>
                    <a:pt x="7197" y="1580"/>
                  </a:lnTo>
                  <a:lnTo>
                    <a:pt x="4169" y="1536"/>
                  </a:lnTo>
                  <a:lnTo>
                    <a:pt x="4081" y="1580"/>
                  </a:lnTo>
                  <a:lnTo>
                    <a:pt x="1185" y="3116"/>
                  </a:lnTo>
                  <a:lnTo>
                    <a:pt x="1141" y="3160"/>
                  </a:lnTo>
                  <a:lnTo>
                    <a:pt x="88" y="4081"/>
                  </a:lnTo>
                  <a:lnTo>
                    <a:pt x="44" y="4125"/>
                  </a:lnTo>
                  <a:lnTo>
                    <a:pt x="0" y="4169"/>
                  </a:lnTo>
                  <a:lnTo>
                    <a:pt x="0" y="4257"/>
                  </a:lnTo>
                  <a:lnTo>
                    <a:pt x="44" y="4300"/>
                  </a:lnTo>
                  <a:lnTo>
                    <a:pt x="132" y="4344"/>
                  </a:lnTo>
                  <a:lnTo>
                    <a:pt x="176" y="4388"/>
                  </a:lnTo>
                  <a:lnTo>
                    <a:pt x="307" y="4344"/>
                  </a:lnTo>
                  <a:lnTo>
                    <a:pt x="1361" y="3423"/>
                  </a:lnTo>
                  <a:lnTo>
                    <a:pt x="4213" y="1887"/>
                  </a:lnTo>
                  <a:lnTo>
                    <a:pt x="7197" y="1931"/>
                  </a:lnTo>
                  <a:lnTo>
                    <a:pt x="9698" y="2019"/>
                  </a:lnTo>
                  <a:lnTo>
                    <a:pt x="12813" y="2150"/>
                  </a:lnTo>
                  <a:lnTo>
                    <a:pt x="15534" y="2326"/>
                  </a:lnTo>
                  <a:lnTo>
                    <a:pt x="17201" y="2370"/>
                  </a:lnTo>
                  <a:lnTo>
                    <a:pt x="17333" y="2370"/>
                  </a:lnTo>
                  <a:lnTo>
                    <a:pt x="20229" y="702"/>
                  </a:lnTo>
                  <a:lnTo>
                    <a:pt x="21019" y="483"/>
                  </a:lnTo>
                  <a:lnTo>
                    <a:pt x="24442" y="351"/>
                  </a:lnTo>
                  <a:lnTo>
                    <a:pt x="24530" y="307"/>
                  </a:lnTo>
                  <a:lnTo>
                    <a:pt x="24573" y="307"/>
                  </a:lnTo>
                  <a:lnTo>
                    <a:pt x="24617" y="220"/>
                  </a:lnTo>
                  <a:lnTo>
                    <a:pt x="24617" y="176"/>
                  </a:lnTo>
                  <a:lnTo>
                    <a:pt x="24617" y="88"/>
                  </a:lnTo>
                  <a:lnTo>
                    <a:pt x="24573" y="44"/>
                  </a:lnTo>
                  <a:lnTo>
                    <a:pt x="2448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1" name="Google Shape;3331;p126"/>
            <p:cNvSpPr/>
            <p:nvPr/>
          </p:nvSpPr>
          <p:spPr>
            <a:xfrm>
              <a:off x="1158500" y="3048925"/>
              <a:ext cx="152525" cy="1579700"/>
            </a:xfrm>
            <a:custGeom>
              <a:avLst/>
              <a:gdLst/>
              <a:ahLst/>
              <a:cxnLst/>
              <a:rect l="l" t="t" r="r" b="b"/>
              <a:pathLst>
                <a:path w="6101" h="63188" extrusionOk="0">
                  <a:moveTo>
                    <a:pt x="5881" y="0"/>
                  </a:moveTo>
                  <a:lnTo>
                    <a:pt x="5793" y="44"/>
                  </a:lnTo>
                  <a:lnTo>
                    <a:pt x="5749" y="88"/>
                  </a:lnTo>
                  <a:lnTo>
                    <a:pt x="4564" y="3028"/>
                  </a:lnTo>
                  <a:lnTo>
                    <a:pt x="3687" y="5441"/>
                  </a:lnTo>
                  <a:lnTo>
                    <a:pt x="2765" y="8030"/>
                  </a:lnTo>
                  <a:lnTo>
                    <a:pt x="2765" y="8074"/>
                  </a:lnTo>
                  <a:lnTo>
                    <a:pt x="2853" y="9873"/>
                  </a:lnTo>
                  <a:lnTo>
                    <a:pt x="3204" y="12330"/>
                  </a:lnTo>
                  <a:lnTo>
                    <a:pt x="3248" y="12330"/>
                  </a:lnTo>
                  <a:lnTo>
                    <a:pt x="3818" y="14568"/>
                  </a:lnTo>
                  <a:lnTo>
                    <a:pt x="3599" y="16236"/>
                  </a:lnTo>
                  <a:lnTo>
                    <a:pt x="3423" y="18956"/>
                  </a:lnTo>
                  <a:lnTo>
                    <a:pt x="3336" y="21414"/>
                  </a:lnTo>
                  <a:lnTo>
                    <a:pt x="2853" y="24134"/>
                  </a:lnTo>
                  <a:lnTo>
                    <a:pt x="2502" y="26284"/>
                  </a:lnTo>
                  <a:lnTo>
                    <a:pt x="2502" y="26328"/>
                  </a:lnTo>
                  <a:lnTo>
                    <a:pt x="2458" y="31331"/>
                  </a:lnTo>
                  <a:lnTo>
                    <a:pt x="2634" y="34446"/>
                  </a:lnTo>
                  <a:lnTo>
                    <a:pt x="2765" y="36158"/>
                  </a:lnTo>
                  <a:lnTo>
                    <a:pt x="2414" y="39931"/>
                  </a:lnTo>
                  <a:lnTo>
                    <a:pt x="2107" y="41292"/>
                  </a:lnTo>
                  <a:lnTo>
                    <a:pt x="834" y="44714"/>
                  </a:lnTo>
                  <a:lnTo>
                    <a:pt x="571" y="45899"/>
                  </a:lnTo>
                  <a:lnTo>
                    <a:pt x="571" y="45943"/>
                  </a:lnTo>
                  <a:lnTo>
                    <a:pt x="615" y="48137"/>
                  </a:lnTo>
                  <a:lnTo>
                    <a:pt x="615" y="51560"/>
                  </a:lnTo>
                  <a:lnTo>
                    <a:pt x="176" y="53183"/>
                  </a:lnTo>
                  <a:lnTo>
                    <a:pt x="1" y="54499"/>
                  </a:lnTo>
                  <a:lnTo>
                    <a:pt x="1" y="54543"/>
                  </a:lnTo>
                  <a:lnTo>
                    <a:pt x="483" y="58624"/>
                  </a:lnTo>
                  <a:lnTo>
                    <a:pt x="834" y="61169"/>
                  </a:lnTo>
                  <a:lnTo>
                    <a:pt x="922" y="63012"/>
                  </a:lnTo>
                  <a:lnTo>
                    <a:pt x="922" y="63100"/>
                  </a:lnTo>
                  <a:lnTo>
                    <a:pt x="966" y="63144"/>
                  </a:lnTo>
                  <a:lnTo>
                    <a:pt x="1098" y="63188"/>
                  </a:lnTo>
                  <a:lnTo>
                    <a:pt x="1186" y="63188"/>
                  </a:lnTo>
                  <a:lnTo>
                    <a:pt x="1229" y="63144"/>
                  </a:lnTo>
                  <a:lnTo>
                    <a:pt x="1273" y="63100"/>
                  </a:lnTo>
                  <a:lnTo>
                    <a:pt x="1273" y="63012"/>
                  </a:lnTo>
                  <a:lnTo>
                    <a:pt x="1186" y="61125"/>
                  </a:lnTo>
                  <a:lnTo>
                    <a:pt x="834" y="58580"/>
                  </a:lnTo>
                  <a:lnTo>
                    <a:pt x="352" y="54543"/>
                  </a:lnTo>
                  <a:lnTo>
                    <a:pt x="527" y="53227"/>
                  </a:lnTo>
                  <a:lnTo>
                    <a:pt x="966" y="51603"/>
                  </a:lnTo>
                  <a:lnTo>
                    <a:pt x="966" y="51560"/>
                  </a:lnTo>
                  <a:lnTo>
                    <a:pt x="966" y="48137"/>
                  </a:lnTo>
                  <a:lnTo>
                    <a:pt x="922" y="45987"/>
                  </a:lnTo>
                  <a:lnTo>
                    <a:pt x="1186" y="44802"/>
                  </a:lnTo>
                  <a:lnTo>
                    <a:pt x="2414" y="41423"/>
                  </a:lnTo>
                  <a:lnTo>
                    <a:pt x="2458" y="41379"/>
                  </a:lnTo>
                  <a:lnTo>
                    <a:pt x="2765" y="39975"/>
                  </a:lnTo>
                  <a:lnTo>
                    <a:pt x="3116" y="36201"/>
                  </a:lnTo>
                  <a:lnTo>
                    <a:pt x="3116" y="36158"/>
                  </a:lnTo>
                  <a:lnTo>
                    <a:pt x="2985" y="34446"/>
                  </a:lnTo>
                  <a:lnTo>
                    <a:pt x="2809" y="31287"/>
                  </a:lnTo>
                  <a:lnTo>
                    <a:pt x="2853" y="26328"/>
                  </a:lnTo>
                  <a:lnTo>
                    <a:pt x="3204" y="24222"/>
                  </a:lnTo>
                  <a:lnTo>
                    <a:pt x="3687" y="21458"/>
                  </a:lnTo>
                  <a:lnTo>
                    <a:pt x="3687" y="21414"/>
                  </a:lnTo>
                  <a:lnTo>
                    <a:pt x="3774" y="19000"/>
                  </a:lnTo>
                  <a:lnTo>
                    <a:pt x="3950" y="16280"/>
                  </a:lnTo>
                  <a:lnTo>
                    <a:pt x="4169" y="14612"/>
                  </a:lnTo>
                  <a:lnTo>
                    <a:pt x="4169" y="14525"/>
                  </a:lnTo>
                  <a:lnTo>
                    <a:pt x="3555" y="12287"/>
                  </a:lnTo>
                  <a:lnTo>
                    <a:pt x="3204" y="9829"/>
                  </a:lnTo>
                  <a:lnTo>
                    <a:pt x="3116" y="8074"/>
                  </a:lnTo>
                  <a:lnTo>
                    <a:pt x="3994" y="5573"/>
                  </a:lnTo>
                  <a:lnTo>
                    <a:pt x="4915" y="3160"/>
                  </a:lnTo>
                  <a:lnTo>
                    <a:pt x="6100" y="220"/>
                  </a:lnTo>
                  <a:lnTo>
                    <a:pt x="6100" y="176"/>
                  </a:lnTo>
                  <a:lnTo>
                    <a:pt x="6100" y="88"/>
                  </a:lnTo>
                  <a:lnTo>
                    <a:pt x="6056" y="44"/>
                  </a:lnTo>
                  <a:lnTo>
                    <a:pt x="60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2" name="Google Shape;3332;p126"/>
            <p:cNvSpPr/>
            <p:nvPr/>
          </p:nvSpPr>
          <p:spPr>
            <a:xfrm>
              <a:off x="2096450" y="4705400"/>
              <a:ext cx="263300" cy="30750"/>
            </a:xfrm>
            <a:custGeom>
              <a:avLst/>
              <a:gdLst/>
              <a:ahLst/>
              <a:cxnLst/>
              <a:rect l="l" t="t" r="r" b="b"/>
              <a:pathLst>
                <a:path w="10532" h="1230" extrusionOk="0">
                  <a:moveTo>
                    <a:pt x="10313" y="0"/>
                  </a:moveTo>
                  <a:lnTo>
                    <a:pt x="9874" y="176"/>
                  </a:lnTo>
                  <a:lnTo>
                    <a:pt x="6100" y="132"/>
                  </a:lnTo>
                  <a:lnTo>
                    <a:pt x="6056" y="176"/>
                  </a:lnTo>
                  <a:lnTo>
                    <a:pt x="4740" y="308"/>
                  </a:lnTo>
                  <a:lnTo>
                    <a:pt x="176" y="878"/>
                  </a:lnTo>
                  <a:lnTo>
                    <a:pt x="88" y="922"/>
                  </a:lnTo>
                  <a:lnTo>
                    <a:pt x="44" y="966"/>
                  </a:lnTo>
                  <a:lnTo>
                    <a:pt x="1" y="1010"/>
                  </a:lnTo>
                  <a:lnTo>
                    <a:pt x="1" y="1097"/>
                  </a:lnTo>
                  <a:lnTo>
                    <a:pt x="88" y="1185"/>
                  </a:lnTo>
                  <a:lnTo>
                    <a:pt x="176" y="1229"/>
                  </a:lnTo>
                  <a:lnTo>
                    <a:pt x="220" y="1229"/>
                  </a:lnTo>
                  <a:lnTo>
                    <a:pt x="4784" y="659"/>
                  </a:lnTo>
                  <a:lnTo>
                    <a:pt x="6100" y="483"/>
                  </a:lnTo>
                  <a:lnTo>
                    <a:pt x="9918" y="527"/>
                  </a:lnTo>
                  <a:lnTo>
                    <a:pt x="9961" y="527"/>
                  </a:lnTo>
                  <a:lnTo>
                    <a:pt x="10444" y="351"/>
                  </a:lnTo>
                  <a:lnTo>
                    <a:pt x="10488" y="308"/>
                  </a:lnTo>
                  <a:lnTo>
                    <a:pt x="10532" y="264"/>
                  </a:lnTo>
                  <a:lnTo>
                    <a:pt x="10532" y="176"/>
                  </a:lnTo>
                  <a:lnTo>
                    <a:pt x="10532" y="88"/>
                  </a:lnTo>
                  <a:lnTo>
                    <a:pt x="10488" y="44"/>
                  </a:lnTo>
                  <a:lnTo>
                    <a:pt x="1044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3" name="Google Shape;3333;p126"/>
            <p:cNvSpPr/>
            <p:nvPr/>
          </p:nvSpPr>
          <p:spPr>
            <a:xfrm>
              <a:off x="1024675" y="3357175"/>
              <a:ext cx="119600" cy="1265975"/>
            </a:xfrm>
            <a:custGeom>
              <a:avLst/>
              <a:gdLst/>
              <a:ahLst/>
              <a:cxnLst/>
              <a:rect l="l" t="t" r="r" b="b"/>
              <a:pathLst>
                <a:path w="4784" h="50639" extrusionOk="0">
                  <a:moveTo>
                    <a:pt x="4564" y="0"/>
                  </a:moveTo>
                  <a:lnTo>
                    <a:pt x="4520" y="44"/>
                  </a:lnTo>
                  <a:lnTo>
                    <a:pt x="4476" y="88"/>
                  </a:lnTo>
                  <a:lnTo>
                    <a:pt x="4432" y="176"/>
                  </a:lnTo>
                  <a:lnTo>
                    <a:pt x="3950" y="3423"/>
                  </a:lnTo>
                  <a:lnTo>
                    <a:pt x="3555" y="5266"/>
                  </a:lnTo>
                  <a:lnTo>
                    <a:pt x="3511" y="5310"/>
                  </a:lnTo>
                  <a:lnTo>
                    <a:pt x="3423" y="7504"/>
                  </a:lnTo>
                  <a:lnTo>
                    <a:pt x="3379" y="11278"/>
                  </a:lnTo>
                  <a:lnTo>
                    <a:pt x="3467" y="13823"/>
                  </a:lnTo>
                  <a:lnTo>
                    <a:pt x="3555" y="16148"/>
                  </a:lnTo>
                  <a:lnTo>
                    <a:pt x="3818" y="18342"/>
                  </a:lnTo>
                  <a:lnTo>
                    <a:pt x="3774" y="19483"/>
                  </a:lnTo>
                  <a:lnTo>
                    <a:pt x="3511" y="20624"/>
                  </a:lnTo>
                  <a:lnTo>
                    <a:pt x="2589" y="24310"/>
                  </a:lnTo>
                  <a:lnTo>
                    <a:pt x="2589" y="24354"/>
                  </a:lnTo>
                  <a:lnTo>
                    <a:pt x="2414" y="27206"/>
                  </a:lnTo>
                  <a:lnTo>
                    <a:pt x="2150" y="28523"/>
                  </a:lnTo>
                  <a:lnTo>
                    <a:pt x="659" y="31638"/>
                  </a:lnTo>
                  <a:lnTo>
                    <a:pt x="659" y="31682"/>
                  </a:lnTo>
                  <a:lnTo>
                    <a:pt x="308" y="32998"/>
                  </a:lnTo>
                  <a:lnTo>
                    <a:pt x="264" y="33042"/>
                  </a:lnTo>
                  <a:lnTo>
                    <a:pt x="0" y="35324"/>
                  </a:lnTo>
                  <a:lnTo>
                    <a:pt x="264" y="39054"/>
                  </a:lnTo>
                  <a:lnTo>
                    <a:pt x="176" y="41643"/>
                  </a:lnTo>
                  <a:lnTo>
                    <a:pt x="176" y="41687"/>
                  </a:lnTo>
                  <a:lnTo>
                    <a:pt x="527" y="43837"/>
                  </a:lnTo>
                  <a:lnTo>
                    <a:pt x="922" y="45943"/>
                  </a:lnTo>
                  <a:lnTo>
                    <a:pt x="922" y="45987"/>
                  </a:lnTo>
                  <a:lnTo>
                    <a:pt x="2458" y="48839"/>
                  </a:lnTo>
                  <a:lnTo>
                    <a:pt x="3379" y="50551"/>
                  </a:lnTo>
                  <a:lnTo>
                    <a:pt x="3423" y="50638"/>
                  </a:lnTo>
                  <a:lnTo>
                    <a:pt x="3599" y="50638"/>
                  </a:lnTo>
                  <a:lnTo>
                    <a:pt x="3686" y="50595"/>
                  </a:lnTo>
                  <a:lnTo>
                    <a:pt x="3686" y="50507"/>
                  </a:lnTo>
                  <a:lnTo>
                    <a:pt x="3730" y="50463"/>
                  </a:lnTo>
                  <a:lnTo>
                    <a:pt x="3686" y="50375"/>
                  </a:lnTo>
                  <a:lnTo>
                    <a:pt x="2809" y="48664"/>
                  </a:lnTo>
                  <a:lnTo>
                    <a:pt x="1273" y="45855"/>
                  </a:lnTo>
                  <a:lnTo>
                    <a:pt x="878" y="43793"/>
                  </a:lnTo>
                  <a:lnTo>
                    <a:pt x="527" y="41643"/>
                  </a:lnTo>
                  <a:lnTo>
                    <a:pt x="615" y="39054"/>
                  </a:lnTo>
                  <a:lnTo>
                    <a:pt x="351" y="35324"/>
                  </a:lnTo>
                  <a:lnTo>
                    <a:pt x="615" y="33086"/>
                  </a:lnTo>
                  <a:lnTo>
                    <a:pt x="966" y="31814"/>
                  </a:lnTo>
                  <a:lnTo>
                    <a:pt x="2502" y="28654"/>
                  </a:lnTo>
                  <a:lnTo>
                    <a:pt x="2502" y="28610"/>
                  </a:lnTo>
                  <a:lnTo>
                    <a:pt x="2765" y="27294"/>
                  </a:lnTo>
                  <a:lnTo>
                    <a:pt x="2765" y="27250"/>
                  </a:lnTo>
                  <a:lnTo>
                    <a:pt x="2940" y="24398"/>
                  </a:lnTo>
                  <a:lnTo>
                    <a:pt x="3862" y="20668"/>
                  </a:lnTo>
                  <a:lnTo>
                    <a:pt x="4125" y="19571"/>
                  </a:lnTo>
                  <a:lnTo>
                    <a:pt x="4125" y="19527"/>
                  </a:lnTo>
                  <a:lnTo>
                    <a:pt x="4169" y="18342"/>
                  </a:lnTo>
                  <a:lnTo>
                    <a:pt x="4169" y="18299"/>
                  </a:lnTo>
                  <a:lnTo>
                    <a:pt x="3906" y="16105"/>
                  </a:lnTo>
                  <a:lnTo>
                    <a:pt x="3818" y="13779"/>
                  </a:lnTo>
                  <a:lnTo>
                    <a:pt x="3730" y="11278"/>
                  </a:lnTo>
                  <a:lnTo>
                    <a:pt x="3774" y="7504"/>
                  </a:lnTo>
                  <a:lnTo>
                    <a:pt x="3862" y="5310"/>
                  </a:lnTo>
                  <a:lnTo>
                    <a:pt x="4301" y="3467"/>
                  </a:lnTo>
                  <a:lnTo>
                    <a:pt x="4783" y="220"/>
                  </a:lnTo>
                  <a:lnTo>
                    <a:pt x="4783" y="132"/>
                  </a:lnTo>
                  <a:lnTo>
                    <a:pt x="4783" y="88"/>
                  </a:lnTo>
                  <a:lnTo>
                    <a:pt x="4696" y="44"/>
                  </a:lnTo>
                  <a:lnTo>
                    <a:pt x="465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4" name="Google Shape;3334;p126"/>
            <p:cNvSpPr/>
            <p:nvPr/>
          </p:nvSpPr>
          <p:spPr>
            <a:xfrm>
              <a:off x="605600" y="2498225"/>
              <a:ext cx="454200" cy="2111750"/>
            </a:xfrm>
            <a:custGeom>
              <a:avLst/>
              <a:gdLst/>
              <a:ahLst/>
              <a:cxnLst/>
              <a:rect l="l" t="t" r="r" b="b"/>
              <a:pathLst>
                <a:path w="18168" h="84470" extrusionOk="0">
                  <a:moveTo>
                    <a:pt x="17904" y="0"/>
                  </a:moveTo>
                  <a:lnTo>
                    <a:pt x="14569" y="2370"/>
                  </a:lnTo>
                  <a:lnTo>
                    <a:pt x="13077" y="3203"/>
                  </a:lnTo>
                  <a:lnTo>
                    <a:pt x="10181" y="4344"/>
                  </a:lnTo>
                  <a:lnTo>
                    <a:pt x="8119" y="5134"/>
                  </a:lnTo>
                  <a:lnTo>
                    <a:pt x="6364" y="5485"/>
                  </a:lnTo>
                  <a:lnTo>
                    <a:pt x="6320" y="5485"/>
                  </a:lnTo>
                  <a:lnTo>
                    <a:pt x="5223" y="6275"/>
                  </a:lnTo>
                  <a:lnTo>
                    <a:pt x="4521" y="6714"/>
                  </a:lnTo>
                  <a:lnTo>
                    <a:pt x="4477" y="6758"/>
                  </a:lnTo>
                  <a:lnTo>
                    <a:pt x="1888" y="8952"/>
                  </a:lnTo>
                  <a:lnTo>
                    <a:pt x="308" y="10883"/>
                  </a:lnTo>
                  <a:lnTo>
                    <a:pt x="264" y="10926"/>
                  </a:lnTo>
                  <a:lnTo>
                    <a:pt x="1" y="11409"/>
                  </a:lnTo>
                  <a:lnTo>
                    <a:pt x="1" y="11497"/>
                  </a:lnTo>
                  <a:lnTo>
                    <a:pt x="1" y="11585"/>
                  </a:lnTo>
                  <a:lnTo>
                    <a:pt x="1976" y="15534"/>
                  </a:lnTo>
                  <a:lnTo>
                    <a:pt x="2809" y="18649"/>
                  </a:lnTo>
                  <a:lnTo>
                    <a:pt x="3468" y="22204"/>
                  </a:lnTo>
                  <a:lnTo>
                    <a:pt x="4082" y="25495"/>
                  </a:lnTo>
                  <a:lnTo>
                    <a:pt x="4784" y="27864"/>
                  </a:lnTo>
                  <a:lnTo>
                    <a:pt x="5574" y="30541"/>
                  </a:lnTo>
                  <a:lnTo>
                    <a:pt x="6144" y="33525"/>
                  </a:lnTo>
                  <a:lnTo>
                    <a:pt x="6408" y="35324"/>
                  </a:lnTo>
                  <a:lnTo>
                    <a:pt x="6276" y="39800"/>
                  </a:lnTo>
                  <a:lnTo>
                    <a:pt x="6320" y="41730"/>
                  </a:lnTo>
                  <a:lnTo>
                    <a:pt x="6364" y="41818"/>
                  </a:lnTo>
                  <a:lnTo>
                    <a:pt x="8031" y="44407"/>
                  </a:lnTo>
                  <a:lnTo>
                    <a:pt x="9786" y="46996"/>
                  </a:lnTo>
                  <a:lnTo>
                    <a:pt x="11498" y="49322"/>
                  </a:lnTo>
                  <a:lnTo>
                    <a:pt x="12595" y="51384"/>
                  </a:lnTo>
                  <a:lnTo>
                    <a:pt x="13779" y="53183"/>
                  </a:lnTo>
                  <a:lnTo>
                    <a:pt x="15228" y="55202"/>
                  </a:lnTo>
                  <a:lnTo>
                    <a:pt x="16588" y="57045"/>
                  </a:lnTo>
                  <a:lnTo>
                    <a:pt x="17597" y="58580"/>
                  </a:lnTo>
                  <a:lnTo>
                    <a:pt x="17685" y="58975"/>
                  </a:lnTo>
                  <a:lnTo>
                    <a:pt x="16763" y="60950"/>
                  </a:lnTo>
                  <a:lnTo>
                    <a:pt x="15798" y="62925"/>
                  </a:lnTo>
                  <a:lnTo>
                    <a:pt x="15798" y="62968"/>
                  </a:lnTo>
                  <a:lnTo>
                    <a:pt x="15140" y="64987"/>
                  </a:lnTo>
                  <a:lnTo>
                    <a:pt x="15140" y="65031"/>
                  </a:lnTo>
                  <a:lnTo>
                    <a:pt x="14920" y="67313"/>
                  </a:lnTo>
                  <a:lnTo>
                    <a:pt x="14920" y="67356"/>
                  </a:lnTo>
                  <a:lnTo>
                    <a:pt x="15052" y="68102"/>
                  </a:lnTo>
                  <a:lnTo>
                    <a:pt x="15052" y="68146"/>
                  </a:lnTo>
                  <a:lnTo>
                    <a:pt x="15535" y="69199"/>
                  </a:lnTo>
                  <a:lnTo>
                    <a:pt x="15886" y="71437"/>
                  </a:lnTo>
                  <a:lnTo>
                    <a:pt x="16149" y="73895"/>
                  </a:lnTo>
                  <a:lnTo>
                    <a:pt x="16193" y="75606"/>
                  </a:lnTo>
                  <a:lnTo>
                    <a:pt x="15973" y="77537"/>
                  </a:lnTo>
                  <a:lnTo>
                    <a:pt x="15973" y="77581"/>
                  </a:lnTo>
                  <a:lnTo>
                    <a:pt x="16017" y="79731"/>
                  </a:lnTo>
                  <a:lnTo>
                    <a:pt x="16017" y="79775"/>
                  </a:lnTo>
                  <a:lnTo>
                    <a:pt x="16281" y="81003"/>
                  </a:lnTo>
                  <a:lnTo>
                    <a:pt x="16281" y="81047"/>
                  </a:lnTo>
                  <a:lnTo>
                    <a:pt x="17816" y="84382"/>
                  </a:lnTo>
                  <a:lnTo>
                    <a:pt x="17904" y="84470"/>
                  </a:lnTo>
                  <a:lnTo>
                    <a:pt x="18080" y="84470"/>
                  </a:lnTo>
                  <a:lnTo>
                    <a:pt x="18124" y="84426"/>
                  </a:lnTo>
                  <a:lnTo>
                    <a:pt x="18168" y="84382"/>
                  </a:lnTo>
                  <a:lnTo>
                    <a:pt x="18168" y="84294"/>
                  </a:lnTo>
                  <a:lnTo>
                    <a:pt x="18168" y="84250"/>
                  </a:lnTo>
                  <a:lnTo>
                    <a:pt x="16588" y="80916"/>
                  </a:lnTo>
                  <a:lnTo>
                    <a:pt x="16368" y="79731"/>
                  </a:lnTo>
                  <a:lnTo>
                    <a:pt x="16325" y="77581"/>
                  </a:lnTo>
                  <a:lnTo>
                    <a:pt x="16544" y="75650"/>
                  </a:lnTo>
                  <a:lnTo>
                    <a:pt x="16544" y="75606"/>
                  </a:lnTo>
                  <a:lnTo>
                    <a:pt x="16500" y="73851"/>
                  </a:lnTo>
                  <a:lnTo>
                    <a:pt x="16237" y="71393"/>
                  </a:lnTo>
                  <a:lnTo>
                    <a:pt x="15886" y="69112"/>
                  </a:lnTo>
                  <a:lnTo>
                    <a:pt x="15842" y="69068"/>
                  </a:lnTo>
                  <a:lnTo>
                    <a:pt x="15403" y="68015"/>
                  </a:lnTo>
                  <a:lnTo>
                    <a:pt x="15271" y="67313"/>
                  </a:lnTo>
                  <a:lnTo>
                    <a:pt x="15491" y="65075"/>
                  </a:lnTo>
                  <a:lnTo>
                    <a:pt x="16105" y="63056"/>
                  </a:lnTo>
                  <a:lnTo>
                    <a:pt x="17071" y="61125"/>
                  </a:lnTo>
                  <a:lnTo>
                    <a:pt x="17992" y="59107"/>
                  </a:lnTo>
                  <a:lnTo>
                    <a:pt x="18036" y="58975"/>
                  </a:lnTo>
                  <a:lnTo>
                    <a:pt x="17948" y="58493"/>
                  </a:lnTo>
                  <a:lnTo>
                    <a:pt x="17904" y="58405"/>
                  </a:lnTo>
                  <a:lnTo>
                    <a:pt x="16895" y="56825"/>
                  </a:lnTo>
                  <a:lnTo>
                    <a:pt x="15535" y="54982"/>
                  </a:lnTo>
                  <a:lnTo>
                    <a:pt x="14087" y="52964"/>
                  </a:lnTo>
                  <a:lnTo>
                    <a:pt x="12902" y="51209"/>
                  </a:lnTo>
                  <a:lnTo>
                    <a:pt x="11805" y="49146"/>
                  </a:lnTo>
                  <a:lnTo>
                    <a:pt x="11761" y="49146"/>
                  </a:lnTo>
                  <a:lnTo>
                    <a:pt x="10094" y="46777"/>
                  </a:lnTo>
                  <a:lnTo>
                    <a:pt x="8294" y="44188"/>
                  </a:lnTo>
                  <a:lnTo>
                    <a:pt x="6671" y="41687"/>
                  </a:lnTo>
                  <a:lnTo>
                    <a:pt x="6627" y="39800"/>
                  </a:lnTo>
                  <a:lnTo>
                    <a:pt x="6759" y="35324"/>
                  </a:lnTo>
                  <a:lnTo>
                    <a:pt x="6759" y="35280"/>
                  </a:lnTo>
                  <a:lnTo>
                    <a:pt x="6495" y="33481"/>
                  </a:lnTo>
                  <a:lnTo>
                    <a:pt x="5881" y="30453"/>
                  </a:lnTo>
                  <a:lnTo>
                    <a:pt x="5135" y="27776"/>
                  </a:lnTo>
                  <a:lnTo>
                    <a:pt x="4433" y="25407"/>
                  </a:lnTo>
                  <a:lnTo>
                    <a:pt x="3775" y="22116"/>
                  </a:lnTo>
                  <a:lnTo>
                    <a:pt x="3160" y="18562"/>
                  </a:lnTo>
                  <a:lnTo>
                    <a:pt x="2327" y="15446"/>
                  </a:lnTo>
                  <a:lnTo>
                    <a:pt x="2327" y="15402"/>
                  </a:lnTo>
                  <a:lnTo>
                    <a:pt x="352" y="11497"/>
                  </a:lnTo>
                  <a:lnTo>
                    <a:pt x="571" y="11102"/>
                  </a:lnTo>
                  <a:lnTo>
                    <a:pt x="2151" y="9215"/>
                  </a:lnTo>
                  <a:lnTo>
                    <a:pt x="4696" y="7021"/>
                  </a:lnTo>
                  <a:lnTo>
                    <a:pt x="5442" y="6582"/>
                  </a:lnTo>
                  <a:lnTo>
                    <a:pt x="6495" y="5792"/>
                  </a:lnTo>
                  <a:lnTo>
                    <a:pt x="8207" y="5441"/>
                  </a:lnTo>
                  <a:lnTo>
                    <a:pt x="10313" y="4695"/>
                  </a:lnTo>
                  <a:lnTo>
                    <a:pt x="13209" y="3511"/>
                  </a:lnTo>
                  <a:lnTo>
                    <a:pt x="13253" y="3511"/>
                  </a:lnTo>
                  <a:lnTo>
                    <a:pt x="14745" y="2677"/>
                  </a:lnTo>
                  <a:lnTo>
                    <a:pt x="18124" y="307"/>
                  </a:lnTo>
                  <a:lnTo>
                    <a:pt x="18168" y="263"/>
                  </a:lnTo>
                  <a:lnTo>
                    <a:pt x="18168" y="176"/>
                  </a:lnTo>
                  <a:lnTo>
                    <a:pt x="18168" y="132"/>
                  </a:lnTo>
                  <a:lnTo>
                    <a:pt x="18168" y="44"/>
                  </a:lnTo>
                  <a:lnTo>
                    <a:pt x="1812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5" name="Google Shape;3335;p126"/>
            <p:cNvSpPr/>
            <p:nvPr/>
          </p:nvSpPr>
          <p:spPr>
            <a:xfrm>
              <a:off x="489325" y="2325975"/>
              <a:ext cx="527700" cy="2220375"/>
            </a:xfrm>
            <a:custGeom>
              <a:avLst/>
              <a:gdLst/>
              <a:ahLst/>
              <a:cxnLst/>
              <a:rect l="l" t="t" r="r" b="b"/>
              <a:pathLst>
                <a:path w="21108" h="88815" extrusionOk="0">
                  <a:moveTo>
                    <a:pt x="20844" y="1"/>
                  </a:moveTo>
                  <a:lnTo>
                    <a:pt x="17509" y="1844"/>
                  </a:lnTo>
                  <a:lnTo>
                    <a:pt x="15315" y="3204"/>
                  </a:lnTo>
                  <a:lnTo>
                    <a:pt x="13779" y="4082"/>
                  </a:lnTo>
                  <a:lnTo>
                    <a:pt x="12243" y="5047"/>
                  </a:lnTo>
                  <a:lnTo>
                    <a:pt x="10707" y="6056"/>
                  </a:lnTo>
                  <a:lnTo>
                    <a:pt x="9216" y="7066"/>
                  </a:lnTo>
                  <a:lnTo>
                    <a:pt x="8470" y="7636"/>
                  </a:lnTo>
                  <a:lnTo>
                    <a:pt x="7811" y="8163"/>
                  </a:lnTo>
                  <a:lnTo>
                    <a:pt x="7109" y="8733"/>
                  </a:lnTo>
                  <a:lnTo>
                    <a:pt x="6495" y="9347"/>
                  </a:lnTo>
                  <a:lnTo>
                    <a:pt x="5881" y="9918"/>
                  </a:lnTo>
                  <a:lnTo>
                    <a:pt x="5310" y="10576"/>
                  </a:lnTo>
                  <a:lnTo>
                    <a:pt x="4784" y="11190"/>
                  </a:lnTo>
                  <a:lnTo>
                    <a:pt x="4301" y="11849"/>
                  </a:lnTo>
                  <a:lnTo>
                    <a:pt x="3292" y="13121"/>
                  </a:lnTo>
                  <a:lnTo>
                    <a:pt x="3292" y="13165"/>
                  </a:lnTo>
                  <a:lnTo>
                    <a:pt x="1185" y="17860"/>
                  </a:lnTo>
                  <a:lnTo>
                    <a:pt x="220" y="20712"/>
                  </a:lnTo>
                  <a:lnTo>
                    <a:pt x="176" y="20712"/>
                  </a:lnTo>
                  <a:lnTo>
                    <a:pt x="1" y="22204"/>
                  </a:lnTo>
                  <a:lnTo>
                    <a:pt x="1" y="22248"/>
                  </a:lnTo>
                  <a:lnTo>
                    <a:pt x="132" y="25495"/>
                  </a:lnTo>
                  <a:lnTo>
                    <a:pt x="176" y="25539"/>
                  </a:lnTo>
                  <a:lnTo>
                    <a:pt x="834" y="29532"/>
                  </a:lnTo>
                  <a:lnTo>
                    <a:pt x="834" y="29576"/>
                  </a:lnTo>
                  <a:lnTo>
                    <a:pt x="1493" y="31946"/>
                  </a:lnTo>
                  <a:lnTo>
                    <a:pt x="2414" y="34579"/>
                  </a:lnTo>
                  <a:lnTo>
                    <a:pt x="3467" y="37124"/>
                  </a:lnTo>
                  <a:lnTo>
                    <a:pt x="4389" y="39362"/>
                  </a:lnTo>
                  <a:lnTo>
                    <a:pt x="4959" y="41029"/>
                  </a:lnTo>
                  <a:lnTo>
                    <a:pt x="5486" y="42960"/>
                  </a:lnTo>
                  <a:lnTo>
                    <a:pt x="5661" y="44232"/>
                  </a:lnTo>
                  <a:lnTo>
                    <a:pt x="5573" y="46734"/>
                  </a:lnTo>
                  <a:lnTo>
                    <a:pt x="5881" y="48928"/>
                  </a:lnTo>
                  <a:lnTo>
                    <a:pt x="6363" y="51648"/>
                  </a:lnTo>
                  <a:lnTo>
                    <a:pt x="6276" y="56343"/>
                  </a:lnTo>
                  <a:lnTo>
                    <a:pt x="6188" y="58625"/>
                  </a:lnTo>
                  <a:lnTo>
                    <a:pt x="6188" y="61346"/>
                  </a:lnTo>
                  <a:lnTo>
                    <a:pt x="6276" y="65690"/>
                  </a:lnTo>
                  <a:lnTo>
                    <a:pt x="6276" y="65778"/>
                  </a:lnTo>
                  <a:lnTo>
                    <a:pt x="6539" y="66304"/>
                  </a:lnTo>
                  <a:lnTo>
                    <a:pt x="6583" y="66348"/>
                  </a:lnTo>
                  <a:lnTo>
                    <a:pt x="8996" y="68674"/>
                  </a:lnTo>
                  <a:lnTo>
                    <a:pt x="10839" y="70385"/>
                  </a:lnTo>
                  <a:lnTo>
                    <a:pt x="12902" y="71965"/>
                  </a:lnTo>
                  <a:lnTo>
                    <a:pt x="14745" y="73369"/>
                  </a:lnTo>
                  <a:lnTo>
                    <a:pt x="16412" y="74378"/>
                  </a:lnTo>
                  <a:lnTo>
                    <a:pt x="17948" y="75168"/>
                  </a:lnTo>
                  <a:lnTo>
                    <a:pt x="18825" y="76528"/>
                  </a:lnTo>
                  <a:lnTo>
                    <a:pt x="19440" y="77976"/>
                  </a:lnTo>
                  <a:lnTo>
                    <a:pt x="19747" y="80126"/>
                  </a:lnTo>
                  <a:lnTo>
                    <a:pt x="20054" y="82759"/>
                  </a:lnTo>
                  <a:lnTo>
                    <a:pt x="19922" y="84953"/>
                  </a:lnTo>
                  <a:lnTo>
                    <a:pt x="19703" y="87147"/>
                  </a:lnTo>
                  <a:lnTo>
                    <a:pt x="19615" y="88639"/>
                  </a:lnTo>
                  <a:lnTo>
                    <a:pt x="19659" y="88683"/>
                  </a:lnTo>
                  <a:lnTo>
                    <a:pt x="19659" y="88771"/>
                  </a:lnTo>
                  <a:lnTo>
                    <a:pt x="19747" y="88815"/>
                  </a:lnTo>
                  <a:lnTo>
                    <a:pt x="19791" y="88815"/>
                  </a:lnTo>
                  <a:lnTo>
                    <a:pt x="19922" y="88771"/>
                  </a:lnTo>
                  <a:lnTo>
                    <a:pt x="19966" y="88727"/>
                  </a:lnTo>
                  <a:lnTo>
                    <a:pt x="19966" y="88639"/>
                  </a:lnTo>
                  <a:lnTo>
                    <a:pt x="20054" y="87191"/>
                  </a:lnTo>
                  <a:lnTo>
                    <a:pt x="20273" y="84997"/>
                  </a:lnTo>
                  <a:lnTo>
                    <a:pt x="20405" y="82759"/>
                  </a:lnTo>
                  <a:lnTo>
                    <a:pt x="20405" y="82715"/>
                  </a:lnTo>
                  <a:lnTo>
                    <a:pt x="20098" y="80083"/>
                  </a:lnTo>
                  <a:lnTo>
                    <a:pt x="19791" y="77889"/>
                  </a:lnTo>
                  <a:lnTo>
                    <a:pt x="19791" y="77845"/>
                  </a:lnTo>
                  <a:lnTo>
                    <a:pt x="19133" y="76397"/>
                  </a:lnTo>
                  <a:lnTo>
                    <a:pt x="19133" y="76353"/>
                  </a:lnTo>
                  <a:lnTo>
                    <a:pt x="18211" y="74905"/>
                  </a:lnTo>
                  <a:lnTo>
                    <a:pt x="18167" y="74861"/>
                  </a:lnTo>
                  <a:lnTo>
                    <a:pt x="16587" y="74071"/>
                  </a:lnTo>
                  <a:lnTo>
                    <a:pt x="14964" y="73062"/>
                  </a:lnTo>
                  <a:lnTo>
                    <a:pt x="13121" y="71658"/>
                  </a:lnTo>
                  <a:lnTo>
                    <a:pt x="11102" y="70078"/>
                  </a:lnTo>
                  <a:lnTo>
                    <a:pt x="9216" y="68410"/>
                  </a:lnTo>
                  <a:lnTo>
                    <a:pt x="6846" y="66129"/>
                  </a:lnTo>
                  <a:lnTo>
                    <a:pt x="6627" y="65646"/>
                  </a:lnTo>
                  <a:lnTo>
                    <a:pt x="6539" y="61346"/>
                  </a:lnTo>
                  <a:lnTo>
                    <a:pt x="6539" y="58625"/>
                  </a:lnTo>
                  <a:lnTo>
                    <a:pt x="6627" y="56343"/>
                  </a:lnTo>
                  <a:lnTo>
                    <a:pt x="6714" y="51648"/>
                  </a:lnTo>
                  <a:lnTo>
                    <a:pt x="6714" y="51604"/>
                  </a:lnTo>
                  <a:lnTo>
                    <a:pt x="6232" y="48884"/>
                  </a:lnTo>
                  <a:lnTo>
                    <a:pt x="5925" y="46690"/>
                  </a:lnTo>
                  <a:lnTo>
                    <a:pt x="6012" y="44232"/>
                  </a:lnTo>
                  <a:lnTo>
                    <a:pt x="6012" y="44188"/>
                  </a:lnTo>
                  <a:lnTo>
                    <a:pt x="5837" y="42916"/>
                  </a:lnTo>
                  <a:lnTo>
                    <a:pt x="5310" y="40897"/>
                  </a:lnTo>
                  <a:lnTo>
                    <a:pt x="4696" y="39230"/>
                  </a:lnTo>
                  <a:lnTo>
                    <a:pt x="3818" y="36992"/>
                  </a:lnTo>
                  <a:lnTo>
                    <a:pt x="2765" y="34447"/>
                  </a:lnTo>
                  <a:lnTo>
                    <a:pt x="1800" y="31858"/>
                  </a:lnTo>
                  <a:lnTo>
                    <a:pt x="1142" y="29489"/>
                  </a:lnTo>
                  <a:lnTo>
                    <a:pt x="483" y="25495"/>
                  </a:lnTo>
                  <a:lnTo>
                    <a:pt x="352" y="22248"/>
                  </a:lnTo>
                  <a:lnTo>
                    <a:pt x="527" y="20800"/>
                  </a:lnTo>
                  <a:lnTo>
                    <a:pt x="1493" y="17992"/>
                  </a:lnTo>
                  <a:lnTo>
                    <a:pt x="3599" y="13341"/>
                  </a:lnTo>
                  <a:lnTo>
                    <a:pt x="4608" y="12068"/>
                  </a:lnTo>
                  <a:lnTo>
                    <a:pt x="5091" y="11410"/>
                  </a:lnTo>
                  <a:lnTo>
                    <a:pt x="5573" y="10796"/>
                  </a:lnTo>
                  <a:lnTo>
                    <a:pt x="6144" y="10181"/>
                  </a:lnTo>
                  <a:lnTo>
                    <a:pt x="6758" y="9567"/>
                  </a:lnTo>
                  <a:lnTo>
                    <a:pt x="7373" y="8996"/>
                  </a:lnTo>
                  <a:lnTo>
                    <a:pt x="8031" y="8426"/>
                  </a:lnTo>
                  <a:lnTo>
                    <a:pt x="9435" y="7329"/>
                  </a:lnTo>
                  <a:lnTo>
                    <a:pt x="10927" y="6320"/>
                  </a:lnTo>
                  <a:lnTo>
                    <a:pt x="12419" y="5354"/>
                  </a:lnTo>
                  <a:lnTo>
                    <a:pt x="13955" y="4389"/>
                  </a:lnTo>
                  <a:lnTo>
                    <a:pt x="15490" y="3468"/>
                  </a:lnTo>
                  <a:lnTo>
                    <a:pt x="17684" y="2151"/>
                  </a:lnTo>
                  <a:lnTo>
                    <a:pt x="21019" y="308"/>
                  </a:lnTo>
                  <a:lnTo>
                    <a:pt x="21063" y="264"/>
                  </a:lnTo>
                  <a:lnTo>
                    <a:pt x="21107" y="220"/>
                  </a:lnTo>
                  <a:lnTo>
                    <a:pt x="21107" y="133"/>
                  </a:lnTo>
                  <a:lnTo>
                    <a:pt x="21063" y="89"/>
                  </a:lnTo>
                  <a:lnTo>
                    <a:pt x="21019" y="45"/>
                  </a:lnTo>
                  <a:lnTo>
                    <a:pt x="2097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6" name="Google Shape;3336;p126"/>
            <p:cNvSpPr/>
            <p:nvPr/>
          </p:nvSpPr>
          <p:spPr>
            <a:xfrm>
              <a:off x="261150" y="2997350"/>
              <a:ext cx="377400" cy="1344975"/>
            </a:xfrm>
            <a:custGeom>
              <a:avLst/>
              <a:gdLst/>
              <a:ahLst/>
              <a:cxnLst/>
              <a:rect l="l" t="t" r="r" b="b"/>
              <a:pathLst>
                <a:path w="15096" h="53799" extrusionOk="0">
                  <a:moveTo>
                    <a:pt x="88" y="1"/>
                  </a:moveTo>
                  <a:lnTo>
                    <a:pt x="44" y="45"/>
                  </a:lnTo>
                  <a:lnTo>
                    <a:pt x="0" y="89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2326" y="5223"/>
                  </a:lnTo>
                  <a:lnTo>
                    <a:pt x="4871" y="9479"/>
                  </a:lnTo>
                  <a:lnTo>
                    <a:pt x="6670" y="12989"/>
                  </a:lnTo>
                  <a:lnTo>
                    <a:pt x="8206" y="16149"/>
                  </a:lnTo>
                  <a:lnTo>
                    <a:pt x="8996" y="17904"/>
                  </a:lnTo>
                  <a:lnTo>
                    <a:pt x="9259" y="18694"/>
                  </a:lnTo>
                  <a:lnTo>
                    <a:pt x="9347" y="21283"/>
                  </a:lnTo>
                  <a:lnTo>
                    <a:pt x="9391" y="25671"/>
                  </a:lnTo>
                  <a:lnTo>
                    <a:pt x="9391" y="28918"/>
                  </a:lnTo>
                  <a:lnTo>
                    <a:pt x="9479" y="36114"/>
                  </a:lnTo>
                  <a:lnTo>
                    <a:pt x="9830" y="42433"/>
                  </a:lnTo>
                  <a:lnTo>
                    <a:pt x="9961" y="43442"/>
                  </a:lnTo>
                  <a:lnTo>
                    <a:pt x="9961" y="43486"/>
                  </a:lnTo>
                  <a:lnTo>
                    <a:pt x="10751" y="45505"/>
                  </a:lnTo>
                  <a:lnTo>
                    <a:pt x="11936" y="48006"/>
                  </a:lnTo>
                  <a:lnTo>
                    <a:pt x="12901" y="49980"/>
                  </a:lnTo>
                  <a:lnTo>
                    <a:pt x="13603" y="51604"/>
                  </a:lnTo>
                  <a:lnTo>
                    <a:pt x="14744" y="53710"/>
                  </a:lnTo>
                  <a:lnTo>
                    <a:pt x="14832" y="53754"/>
                  </a:lnTo>
                  <a:lnTo>
                    <a:pt x="14920" y="53798"/>
                  </a:lnTo>
                  <a:lnTo>
                    <a:pt x="15008" y="53754"/>
                  </a:lnTo>
                  <a:lnTo>
                    <a:pt x="15052" y="53710"/>
                  </a:lnTo>
                  <a:lnTo>
                    <a:pt x="15095" y="53666"/>
                  </a:lnTo>
                  <a:lnTo>
                    <a:pt x="15095" y="53623"/>
                  </a:lnTo>
                  <a:lnTo>
                    <a:pt x="15052" y="53535"/>
                  </a:lnTo>
                  <a:lnTo>
                    <a:pt x="13911" y="51428"/>
                  </a:lnTo>
                  <a:lnTo>
                    <a:pt x="13209" y="49849"/>
                  </a:lnTo>
                  <a:lnTo>
                    <a:pt x="12243" y="47830"/>
                  </a:lnTo>
                  <a:lnTo>
                    <a:pt x="11058" y="45373"/>
                  </a:lnTo>
                  <a:lnTo>
                    <a:pt x="10312" y="43398"/>
                  </a:lnTo>
                  <a:lnTo>
                    <a:pt x="10181" y="42433"/>
                  </a:lnTo>
                  <a:lnTo>
                    <a:pt x="9830" y="36114"/>
                  </a:lnTo>
                  <a:lnTo>
                    <a:pt x="9742" y="28918"/>
                  </a:lnTo>
                  <a:lnTo>
                    <a:pt x="9742" y="25671"/>
                  </a:lnTo>
                  <a:lnTo>
                    <a:pt x="9698" y="21283"/>
                  </a:lnTo>
                  <a:lnTo>
                    <a:pt x="9610" y="18650"/>
                  </a:lnTo>
                  <a:lnTo>
                    <a:pt x="9566" y="18606"/>
                  </a:lnTo>
                  <a:lnTo>
                    <a:pt x="9303" y="17816"/>
                  </a:lnTo>
                  <a:lnTo>
                    <a:pt x="8513" y="16017"/>
                  </a:lnTo>
                  <a:lnTo>
                    <a:pt x="6977" y="12814"/>
                  </a:lnTo>
                  <a:lnTo>
                    <a:pt x="5178" y="9347"/>
                  </a:lnTo>
                  <a:lnTo>
                    <a:pt x="2633" y="5047"/>
                  </a:lnTo>
                  <a:lnTo>
                    <a:pt x="308" y="89"/>
                  </a:lnTo>
                  <a:lnTo>
                    <a:pt x="264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7" name="Google Shape;3337;p126"/>
            <p:cNvSpPr/>
            <p:nvPr/>
          </p:nvSpPr>
          <p:spPr>
            <a:xfrm>
              <a:off x="238125" y="3076350"/>
              <a:ext cx="340075" cy="1220975"/>
            </a:xfrm>
            <a:custGeom>
              <a:avLst/>
              <a:gdLst/>
              <a:ahLst/>
              <a:cxnLst/>
              <a:rect l="l" t="t" r="r" b="b"/>
              <a:pathLst>
                <a:path w="13603" h="48839" extrusionOk="0">
                  <a:moveTo>
                    <a:pt x="132" y="0"/>
                  </a:moveTo>
                  <a:lnTo>
                    <a:pt x="44" y="44"/>
                  </a:lnTo>
                  <a:lnTo>
                    <a:pt x="44" y="88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1448" y="3905"/>
                  </a:lnTo>
                  <a:lnTo>
                    <a:pt x="1492" y="3949"/>
                  </a:lnTo>
                  <a:lnTo>
                    <a:pt x="4344" y="6889"/>
                  </a:lnTo>
                  <a:lnTo>
                    <a:pt x="6143" y="10136"/>
                  </a:lnTo>
                  <a:lnTo>
                    <a:pt x="7855" y="13603"/>
                  </a:lnTo>
                  <a:lnTo>
                    <a:pt x="8820" y="15490"/>
                  </a:lnTo>
                  <a:lnTo>
                    <a:pt x="9039" y="16631"/>
                  </a:lnTo>
                  <a:lnTo>
                    <a:pt x="9083" y="18825"/>
                  </a:lnTo>
                  <a:lnTo>
                    <a:pt x="9127" y="21019"/>
                  </a:lnTo>
                  <a:lnTo>
                    <a:pt x="9171" y="25407"/>
                  </a:lnTo>
                  <a:lnTo>
                    <a:pt x="9171" y="28303"/>
                  </a:lnTo>
                  <a:lnTo>
                    <a:pt x="9215" y="31243"/>
                  </a:lnTo>
                  <a:lnTo>
                    <a:pt x="9303" y="34227"/>
                  </a:lnTo>
                  <a:lnTo>
                    <a:pt x="9434" y="37167"/>
                  </a:lnTo>
                  <a:lnTo>
                    <a:pt x="9654" y="40546"/>
                  </a:lnTo>
                  <a:lnTo>
                    <a:pt x="9654" y="40633"/>
                  </a:lnTo>
                  <a:lnTo>
                    <a:pt x="12681" y="47347"/>
                  </a:lnTo>
                  <a:lnTo>
                    <a:pt x="13252" y="48751"/>
                  </a:lnTo>
                  <a:lnTo>
                    <a:pt x="13340" y="48839"/>
                  </a:lnTo>
                  <a:lnTo>
                    <a:pt x="13471" y="48839"/>
                  </a:lnTo>
                  <a:lnTo>
                    <a:pt x="13559" y="48795"/>
                  </a:lnTo>
                  <a:lnTo>
                    <a:pt x="13559" y="48751"/>
                  </a:lnTo>
                  <a:lnTo>
                    <a:pt x="13603" y="48707"/>
                  </a:lnTo>
                  <a:lnTo>
                    <a:pt x="13559" y="48620"/>
                  </a:lnTo>
                  <a:lnTo>
                    <a:pt x="13033" y="47215"/>
                  </a:lnTo>
                  <a:lnTo>
                    <a:pt x="10005" y="40502"/>
                  </a:lnTo>
                  <a:lnTo>
                    <a:pt x="9785" y="37167"/>
                  </a:lnTo>
                  <a:lnTo>
                    <a:pt x="9654" y="34183"/>
                  </a:lnTo>
                  <a:lnTo>
                    <a:pt x="9566" y="31243"/>
                  </a:lnTo>
                  <a:lnTo>
                    <a:pt x="9522" y="28303"/>
                  </a:lnTo>
                  <a:lnTo>
                    <a:pt x="9522" y="25407"/>
                  </a:lnTo>
                  <a:lnTo>
                    <a:pt x="9478" y="21019"/>
                  </a:lnTo>
                  <a:lnTo>
                    <a:pt x="9434" y="18825"/>
                  </a:lnTo>
                  <a:lnTo>
                    <a:pt x="9390" y="16631"/>
                  </a:lnTo>
                  <a:lnTo>
                    <a:pt x="9390" y="16587"/>
                  </a:lnTo>
                  <a:lnTo>
                    <a:pt x="9171" y="15402"/>
                  </a:lnTo>
                  <a:lnTo>
                    <a:pt x="9171" y="15314"/>
                  </a:lnTo>
                  <a:lnTo>
                    <a:pt x="8162" y="13428"/>
                  </a:lnTo>
                  <a:lnTo>
                    <a:pt x="6450" y="9961"/>
                  </a:lnTo>
                  <a:lnTo>
                    <a:pt x="4651" y="6714"/>
                  </a:lnTo>
                  <a:lnTo>
                    <a:pt x="4607" y="6670"/>
                  </a:lnTo>
                  <a:lnTo>
                    <a:pt x="1755" y="3730"/>
                  </a:lnTo>
                  <a:lnTo>
                    <a:pt x="351" y="132"/>
                  </a:lnTo>
                  <a:lnTo>
                    <a:pt x="307" y="44"/>
                  </a:lnTo>
                  <a:lnTo>
                    <a:pt x="26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8" name="Google Shape;3338;p126"/>
            <p:cNvSpPr/>
            <p:nvPr/>
          </p:nvSpPr>
          <p:spPr>
            <a:xfrm>
              <a:off x="343425" y="3363750"/>
              <a:ext cx="188700" cy="900675"/>
            </a:xfrm>
            <a:custGeom>
              <a:avLst/>
              <a:gdLst/>
              <a:ahLst/>
              <a:cxnLst/>
              <a:rect l="l" t="t" r="r" b="b"/>
              <a:pathLst>
                <a:path w="7548" h="36027" extrusionOk="0">
                  <a:moveTo>
                    <a:pt x="176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44" y="132"/>
                  </a:lnTo>
                  <a:lnTo>
                    <a:pt x="1" y="220"/>
                  </a:lnTo>
                  <a:lnTo>
                    <a:pt x="44" y="264"/>
                  </a:lnTo>
                  <a:lnTo>
                    <a:pt x="3467" y="6144"/>
                  </a:lnTo>
                  <a:lnTo>
                    <a:pt x="3686" y="10488"/>
                  </a:lnTo>
                  <a:lnTo>
                    <a:pt x="3774" y="13823"/>
                  </a:lnTo>
                  <a:lnTo>
                    <a:pt x="3774" y="16675"/>
                  </a:lnTo>
                  <a:lnTo>
                    <a:pt x="3862" y="21063"/>
                  </a:lnTo>
                  <a:lnTo>
                    <a:pt x="4257" y="28479"/>
                  </a:lnTo>
                  <a:lnTo>
                    <a:pt x="4432" y="29576"/>
                  </a:lnTo>
                  <a:lnTo>
                    <a:pt x="4432" y="29620"/>
                  </a:lnTo>
                  <a:lnTo>
                    <a:pt x="5705" y="32648"/>
                  </a:lnTo>
                  <a:lnTo>
                    <a:pt x="7197" y="35939"/>
                  </a:lnTo>
                  <a:lnTo>
                    <a:pt x="7285" y="36027"/>
                  </a:lnTo>
                  <a:lnTo>
                    <a:pt x="7460" y="36027"/>
                  </a:lnTo>
                  <a:lnTo>
                    <a:pt x="7504" y="35983"/>
                  </a:lnTo>
                  <a:lnTo>
                    <a:pt x="7548" y="35939"/>
                  </a:lnTo>
                  <a:lnTo>
                    <a:pt x="7548" y="35851"/>
                  </a:lnTo>
                  <a:lnTo>
                    <a:pt x="7548" y="35807"/>
                  </a:lnTo>
                  <a:lnTo>
                    <a:pt x="6012" y="32516"/>
                  </a:lnTo>
                  <a:lnTo>
                    <a:pt x="4784" y="29488"/>
                  </a:lnTo>
                  <a:lnTo>
                    <a:pt x="4608" y="28435"/>
                  </a:lnTo>
                  <a:lnTo>
                    <a:pt x="4213" y="21063"/>
                  </a:lnTo>
                  <a:lnTo>
                    <a:pt x="4125" y="16675"/>
                  </a:lnTo>
                  <a:lnTo>
                    <a:pt x="4125" y="13823"/>
                  </a:lnTo>
                  <a:lnTo>
                    <a:pt x="4038" y="10444"/>
                  </a:lnTo>
                  <a:lnTo>
                    <a:pt x="3818" y="6100"/>
                  </a:lnTo>
                  <a:lnTo>
                    <a:pt x="3818" y="6012"/>
                  </a:lnTo>
                  <a:lnTo>
                    <a:pt x="352" y="89"/>
                  </a:lnTo>
                  <a:lnTo>
                    <a:pt x="308" y="45"/>
                  </a:lnTo>
                  <a:lnTo>
                    <a:pt x="220" y="45"/>
                  </a:lnTo>
                  <a:lnTo>
                    <a:pt x="17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9" name="Google Shape;3339;p126"/>
            <p:cNvSpPr/>
            <p:nvPr/>
          </p:nvSpPr>
          <p:spPr>
            <a:xfrm>
              <a:off x="2699800" y="3180550"/>
              <a:ext cx="204075" cy="111925"/>
            </a:xfrm>
            <a:custGeom>
              <a:avLst/>
              <a:gdLst/>
              <a:ahLst/>
              <a:cxnLst/>
              <a:rect l="l" t="t" r="r" b="b"/>
              <a:pathLst>
                <a:path w="8163" h="4477" extrusionOk="0">
                  <a:moveTo>
                    <a:pt x="4828" y="1"/>
                  </a:moveTo>
                  <a:lnTo>
                    <a:pt x="4740" y="45"/>
                  </a:lnTo>
                  <a:lnTo>
                    <a:pt x="2590" y="1054"/>
                  </a:lnTo>
                  <a:lnTo>
                    <a:pt x="922" y="1712"/>
                  </a:lnTo>
                  <a:lnTo>
                    <a:pt x="879" y="1756"/>
                  </a:lnTo>
                  <a:lnTo>
                    <a:pt x="220" y="2326"/>
                  </a:lnTo>
                  <a:lnTo>
                    <a:pt x="133" y="2414"/>
                  </a:lnTo>
                  <a:lnTo>
                    <a:pt x="1" y="2853"/>
                  </a:lnTo>
                  <a:lnTo>
                    <a:pt x="1" y="2941"/>
                  </a:lnTo>
                  <a:lnTo>
                    <a:pt x="176" y="3511"/>
                  </a:lnTo>
                  <a:lnTo>
                    <a:pt x="220" y="3555"/>
                  </a:lnTo>
                  <a:lnTo>
                    <a:pt x="703" y="4038"/>
                  </a:lnTo>
                  <a:lnTo>
                    <a:pt x="747" y="4038"/>
                  </a:lnTo>
                  <a:lnTo>
                    <a:pt x="1361" y="4345"/>
                  </a:lnTo>
                  <a:lnTo>
                    <a:pt x="1449" y="4389"/>
                  </a:lnTo>
                  <a:lnTo>
                    <a:pt x="3029" y="4477"/>
                  </a:lnTo>
                  <a:lnTo>
                    <a:pt x="3073" y="4477"/>
                  </a:lnTo>
                  <a:lnTo>
                    <a:pt x="5179" y="4038"/>
                  </a:lnTo>
                  <a:lnTo>
                    <a:pt x="8031" y="3204"/>
                  </a:lnTo>
                  <a:lnTo>
                    <a:pt x="8119" y="3160"/>
                  </a:lnTo>
                  <a:lnTo>
                    <a:pt x="8163" y="3116"/>
                  </a:lnTo>
                  <a:lnTo>
                    <a:pt x="8163" y="3029"/>
                  </a:lnTo>
                  <a:lnTo>
                    <a:pt x="8163" y="2985"/>
                  </a:lnTo>
                  <a:lnTo>
                    <a:pt x="8119" y="2897"/>
                  </a:lnTo>
                  <a:lnTo>
                    <a:pt x="8075" y="2897"/>
                  </a:lnTo>
                  <a:lnTo>
                    <a:pt x="8031" y="2853"/>
                  </a:lnTo>
                  <a:lnTo>
                    <a:pt x="7943" y="2853"/>
                  </a:lnTo>
                  <a:lnTo>
                    <a:pt x="5091" y="3687"/>
                  </a:lnTo>
                  <a:lnTo>
                    <a:pt x="3029" y="4126"/>
                  </a:lnTo>
                  <a:lnTo>
                    <a:pt x="1493" y="4038"/>
                  </a:lnTo>
                  <a:lnTo>
                    <a:pt x="922" y="3774"/>
                  </a:lnTo>
                  <a:lnTo>
                    <a:pt x="527" y="3336"/>
                  </a:lnTo>
                  <a:lnTo>
                    <a:pt x="352" y="2897"/>
                  </a:lnTo>
                  <a:lnTo>
                    <a:pt x="484" y="2590"/>
                  </a:lnTo>
                  <a:lnTo>
                    <a:pt x="1098" y="2063"/>
                  </a:lnTo>
                  <a:lnTo>
                    <a:pt x="2722" y="1361"/>
                  </a:lnTo>
                  <a:lnTo>
                    <a:pt x="4916" y="352"/>
                  </a:lnTo>
                  <a:lnTo>
                    <a:pt x="4959" y="308"/>
                  </a:lnTo>
                  <a:lnTo>
                    <a:pt x="5003" y="264"/>
                  </a:lnTo>
                  <a:lnTo>
                    <a:pt x="5003" y="176"/>
                  </a:lnTo>
                  <a:lnTo>
                    <a:pt x="5003" y="132"/>
                  </a:lnTo>
                  <a:lnTo>
                    <a:pt x="4959" y="45"/>
                  </a:lnTo>
                  <a:lnTo>
                    <a:pt x="4872" y="45"/>
                  </a:lnTo>
                  <a:lnTo>
                    <a:pt x="482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0" name="Google Shape;3340;p126"/>
            <p:cNvSpPr/>
            <p:nvPr/>
          </p:nvSpPr>
          <p:spPr>
            <a:xfrm>
              <a:off x="3153975" y="3567800"/>
              <a:ext cx="561700" cy="625325"/>
            </a:xfrm>
            <a:custGeom>
              <a:avLst/>
              <a:gdLst/>
              <a:ahLst/>
              <a:cxnLst/>
              <a:rect l="l" t="t" r="r" b="b"/>
              <a:pathLst>
                <a:path w="22468" h="25013" extrusionOk="0">
                  <a:moveTo>
                    <a:pt x="3774" y="1"/>
                  </a:moveTo>
                  <a:lnTo>
                    <a:pt x="3730" y="44"/>
                  </a:lnTo>
                  <a:lnTo>
                    <a:pt x="3686" y="88"/>
                  </a:lnTo>
                  <a:lnTo>
                    <a:pt x="2151" y="3599"/>
                  </a:lnTo>
                  <a:lnTo>
                    <a:pt x="1361" y="5442"/>
                  </a:lnTo>
                  <a:lnTo>
                    <a:pt x="1361" y="5486"/>
                  </a:lnTo>
                  <a:lnTo>
                    <a:pt x="703" y="8733"/>
                  </a:lnTo>
                  <a:lnTo>
                    <a:pt x="132" y="11629"/>
                  </a:lnTo>
                  <a:lnTo>
                    <a:pt x="0" y="12331"/>
                  </a:lnTo>
                  <a:lnTo>
                    <a:pt x="0" y="12463"/>
                  </a:lnTo>
                  <a:lnTo>
                    <a:pt x="88" y="12506"/>
                  </a:lnTo>
                  <a:lnTo>
                    <a:pt x="3335" y="14788"/>
                  </a:lnTo>
                  <a:lnTo>
                    <a:pt x="3862" y="15534"/>
                  </a:lnTo>
                  <a:lnTo>
                    <a:pt x="4915" y="17860"/>
                  </a:lnTo>
                  <a:lnTo>
                    <a:pt x="6012" y="19747"/>
                  </a:lnTo>
                  <a:lnTo>
                    <a:pt x="6012" y="19791"/>
                  </a:lnTo>
                  <a:lnTo>
                    <a:pt x="7241" y="21326"/>
                  </a:lnTo>
                  <a:lnTo>
                    <a:pt x="7285" y="21370"/>
                  </a:lnTo>
                  <a:lnTo>
                    <a:pt x="8645" y="22072"/>
                  </a:lnTo>
                  <a:lnTo>
                    <a:pt x="9523" y="22379"/>
                  </a:lnTo>
                  <a:lnTo>
                    <a:pt x="9566" y="22423"/>
                  </a:lnTo>
                  <a:lnTo>
                    <a:pt x="12243" y="22818"/>
                  </a:lnTo>
                  <a:lnTo>
                    <a:pt x="14525" y="23038"/>
                  </a:lnTo>
                  <a:lnTo>
                    <a:pt x="18079" y="24266"/>
                  </a:lnTo>
                  <a:lnTo>
                    <a:pt x="20273" y="24881"/>
                  </a:lnTo>
                  <a:lnTo>
                    <a:pt x="20317" y="24881"/>
                  </a:lnTo>
                  <a:lnTo>
                    <a:pt x="21326" y="25012"/>
                  </a:lnTo>
                  <a:lnTo>
                    <a:pt x="21414" y="25012"/>
                  </a:lnTo>
                  <a:lnTo>
                    <a:pt x="22336" y="24749"/>
                  </a:lnTo>
                  <a:lnTo>
                    <a:pt x="22423" y="24705"/>
                  </a:lnTo>
                  <a:lnTo>
                    <a:pt x="22467" y="24661"/>
                  </a:lnTo>
                  <a:lnTo>
                    <a:pt x="22467" y="24617"/>
                  </a:lnTo>
                  <a:lnTo>
                    <a:pt x="22467" y="24530"/>
                  </a:lnTo>
                  <a:lnTo>
                    <a:pt x="22467" y="24486"/>
                  </a:lnTo>
                  <a:lnTo>
                    <a:pt x="22423" y="24442"/>
                  </a:lnTo>
                  <a:lnTo>
                    <a:pt x="22336" y="24398"/>
                  </a:lnTo>
                  <a:lnTo>
                    <a:pt x="22248" y="24398"/>
                  </a:lnTo>
                  <a:lnTo>
                    <a:pt x="21326" y="24661"/>
                  </a:lnTo>
                  <a:lnTo>
                    <a:pt x="20361" y="24530"/>
                  </a:lnTo>
                  <a:lnTo>
                    <a:pt x="18211" y="23915"/>
                  </a:lnTo>
                  <a:lnTo>
                    <a:pt x="14613" y="22731"/>
                  </a:lnTo>
                  <a:lnTo>
                    <a:pt x="12287" y="22467"/>
                  </a:lnTo>
                  <a:lnTo>
                    <a:pt x="9610" y="22072"/>
                  </a:lnTo>
                  <a:lnTo>
                    <a:pt x="8777" y="21765"/>
                  </a:lnTo>
                  <a:lnTo>
                    <a:pt x="7460" y="21107"/>
                  </a:lnTo>
                  <a:lnTo>
                    <a:pt x="6319" y="19571"/>
                  </a:lnTo>
                  <a:lnTo>
                    <a:pt x="5222" y="17684"/>
                  </a:lnTo>
                  <a:lnTo>
                    <a:pt x="4169" y="15359"/>
                  </a:lnTo>
                  <a:lnTo>
                    <a:pt x="4169" y="15315"/>
                  </a:lnTo>
                  <a:lnTo>
                    <a:pt x="3643" y="14569"/>
                  </a:lnTo>
                  <a:lnTo>
                    <a:pt x="3599" y="14525"/>
                  </a:lnTo>
                  <a:lnTo>
                    <a:pt x="351" y="12287"/>
                  </a:lnTo>
                  <a:lnTo>
                    <a:pt x="483" y="11673"/>
                  </a:lnTo>
                  <a:lnTo>
                    <a:pt x="1054" y="8820"/>
                  </a:lnTo>
                  <a:lnTo>
                    <a:pt x="1712" y="5573"/>
                  </a:lnTo>
                  <a:lnTo>
                    <a:pt x="2458" y="3730"/>
                  </a:lnTo>
                  <a:lnTo>
                    <a:pt x="3994" y="220"/>
                  </a:lnTo>
                  <a:lnTo>
                    <a:pt x="3994" y="176"/>
                  </a:lnTo>
                  <a:lnTo>
                    <a:pt x="3994" y="88"/>
                  </a:lnTo>
                  <a:lnTo>
                    <a:pt x="3950" y="44"/>
                  </a:lnTo>
                  <a:lnTo>
                    <a:pt x="390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1" name="Google Shape;3341;p126"/>
            <p:cNvSpPr/>
            <p:nvPr/>
          </p:nvSpPr>
          <p:spPr>
            <a:xfrm>
              <a:off x="2632900" y="3118025"/>
              <a:ext cx="307175" cy="222725"/>
            </a:xfrm>
            <a:custGeom>
              <a:avLst/>
              <a:gdLst/>
              <a:ahLst/>
              <a:cxnLst/>
              <a:rect l="l" t="t" r="r" b="b"/>
              <a:pathLst>
                <a:path w="12287" h="8909" extrusionOk="0">
                  <a:moveTo>
                    <a:pt x="4695" y="1"/>
                  </a:moveTo>
                  <a:lnTo>
                    <a:pt x="4608" y="44"/>
                  </a:lnTo>
                  <a:lnTo>
                    <a:pt x="4564" y="88"/>
                  </a:lnTo>
                  <a:lnTo>
                    <a:pt x="3116" y="2238"/>
                  </a:lnTo>
                  <a:lnTo>
                    <a:pt x="2106" y="3116"/>
                  </a:lnTo>
                  <a:lnTo>
                    <a:pt x="2106" y="3160"/>
                  </a:lnTo>
                  <a:lnTo>
                    <a:pt x="746" y="4784"/>
                  </a:lnTo>
                  <a:lnTo>
                    <a:pt x="746" y="4827"/>
                  </a:lnTo>
                  <a:lnTo>
                    <a:pt x="0" y="6232"/>
                  </a:lnTo>
                  <a:lnTo>
                    <a:pt x="0" y="6319"/>
                  </a:lnTo>
                  <a:lnTo>
                    <a:pt x="0" y="6407"/>
                  </a:lnTo>
                  <a:lnTo>
                    <a:pt x="307" y="6934"/>
                  </a:lnTo>
                  <a:lnTo>
                    <a:pt x="351" y="6978"/>
                  </a:lnTo>
                  <a:lnTo>
                    <a:pt x="2633" y="8426"/>
                  </a:lnTo>
                  <a:lnTo>
                    <a:pt x="2677" y="8469"/>
                  </a:lnTo>
                  <a:lnTo>
                    <a:pt x="5836" y="8908"/>
                  </a:lnTo>
                  <a:lnTo>
                    <a:pt x="5880" y="8908"/>
                  </a:lnTo>
                  <a:lnTo>
                    <a:pt x="8294" y="8294"/>
                  </a:lnTo>
                  <a:lnTo>
                    <a:pt x="10839" y="7285"/>
                  </a:lnTo>
                  <a:lnTo>
                    <a:pt x="12155" y="7021"/>
                  </a:lnTo>
                  <a:lnTo>
                    <a:pt x="12199" y="6978"/>
                  </a:lnTo>
                  <a:lnTo>
                    <a:pt x="12287" y="6934"/>
                  </a:lnTo>
                  <a:lnTo>
                    <a:pt x="12287" y="6890"/>
                  </a:lnTo>
                  <a:lnTo>
                    <a:pt x="12287" y="6802"/>
                  </a:lnTo>
                  <a:lnTo>
                    <a:pt x="12287" y="6758"/>
                  </a:lnTo>
                  <a:lnTo>
                    <a:pt x="12199" y="6714"/>
                  </a:lnTo>
                  <a:lnTo>
                    <a:pt x="12155" y="6670"/>
                  </a:lnTo>
                  <a:lnTo>
                    <a:pt x="12067" y="6670"/>
                  </a:lnTo>
                  <a:lnTo>
                    <a:pt x="10795" y="6934"/>
                  </a:lnTo>
                  <a:lnTo>
                    <a:pt x="10751" y="6934"/>
                  </a:lnTo>
                  <a:lnTo>
                    <a:pt x="8206" y="7987"/>
                  </a:lnTo>
                  <a:lnTo>
                    <a:pt x="5836" y="8557"/>
                  </a:lnTo>
                  <a:lnTo>
                    <a:pt x="2765" y="8118"/>
                  </a:lnTo>
                  <a:lnTo>
                    <a:pt x="615" y="6714"/>
                  </a:lnTo>
                  <a:lnTo>
                    <a:pt x="351" y="6319"/>
                  </a:lnTo>
                  <a:lnTo>
                    <a:pt x="1053" y="5003"/>
                  </a:lnTo>
                  <a:lnTo>
                    <a:pt x="2370" y="3379"/>
                  </a:lnTo>
                  <a:lnTo>
                    <a:pt x="3379" y="2502"/>
                  </a:lnTo>
                  <a:lnTo>
                    <a:pt x="3423" y="2458"/>
                  </a:lnTo>
                  <a:lnTo>
                    <a:pt x="4871" y="308"/>
                  </a:lnTo>
                  <a:lnTo>
                    <a:pt x="4871" y="220"/>
                  </a:lnTo>
                  <a:lnTo>
                    <a:pt x="4871" y="176"/>
                  </a:lnTo>
                  <a:lnTo>
                    <a:pt x="4871" y="88"/>
                  </a:lnTo>
                  <a:lnTo>
                    <a:pt x="4827" y="44"/>
                  </a:lnTo>
                  <a:lnTo>
                    <a:pt x="473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2" name="Google Shape;3342;p126"/>
            <p:cNvSpPr/>
            <p:nvPr/>
          </p:nvSpPr>
          <p:spPr>
            <a:xfrm>
              <a:off x="3084850" y="3493200"/>
              <a:ext cx="603400" cy="716375"/>
            </a:xfrm>
            <a:custGeom>
              <a:avLst/>
              <a:gdLst/>
              <a:ahLst/>
              <a:cxnLst/>
              <a:rect l="l" t="t" r="r" b="b"/>
              <a:pathLst>
                <a:path w="24136" h="28655" extrusionOk="0">
                  <a:moveTo>
                    <a:pt x="3248" y="1"/>
                  </a:moveTo>
                  <a:lnTo>
                    <a:pt x="3204" y="45"/>
                  </a:lnTo>
                  <a:lnTo>
                    <a:pt x="3160" y="88"/>
                  </a:lnTo>
                  <a:lnTo>
                    <a:pt x="3116" y="176"/>
                  </a:lnTo>
                  <a:lnTo>
                    <a:pt x="2941" y="1361"/>
                  </a:lnTo>
                  <a:lnTo>
                    <a:pt x="1756" y="4520"/>
                  </a:lnTo>
                  <a:lnTo>
                    <a:pt x="1142" y="6539"/>
                  </a:lnTo>
                  <a:lnTo>
                    <a:pt x="1098" y="6539"/>
                  </a:lnTo>
                  <a:lnTo>
                    <a:pt x="879" y="8864"/>
                  </a:lnTo>
                  <a:lnTo>
                    <a:pt x="45" y="13165"/>
                  </a:lnTo>
                  <a:lnTo>
                    <a:pt x="45" y="13209"/>
                  </a:lnTo>
                  <a:lnTo>
                    <a:pt x="1" y="15534"/>
                  </a:lnTo>
                  <a:lnTo>
                    <a:pt x="45" y="16895"/>
                  </a:lnTo>
                  <a:lnTo>
                    <a:pt x="45" y="16982"/>
                  </a:lnTo>
                  <a:lnTo>
                    <a:pt x="440" y="17641"/>
                  </a:lnTo>
                  <a:lnTo>
                    <a:pt x="484" y="17728"/>
                  </a:lnTo>
                  <a:lnTo>
                    <a:pt x="1317" y="18255"/>
                  </a:lnTo>
                  <a:lnTo>
                    <a:pt x="1361" y="18255"/>
                  </a:lnTo>
                  <a:lnTo>
                    <a:pt x="4082" y="19264"/>
                  </a:lnTo>
                  <a:lnTo>
                    <a:pt x="5530" y="20010"/>
                  </a:lnTo>
                  <a:lnTo>
                    <a:pt x="7066" y="22248"/>
                  </a:lnTo>
                  <a:lnTo>
                    <a:pt x="8602" y="24442"/>
                  </a:lnTo>
                  <a:lnTo>
                    <a:pt x="9479" y="25495"/>
                  </a:lnTo>
                  <a:lnTo>
                    <a:pt x="9523" y="25539"/>
                  </a:lnTo>
                  <a:lnTo>
                    <a:pt x="11585" y="26417"/>
                  </a:lnTo>
                  <a:lnTo>
                    <a:pt x="11629" y="26417"/>
                  </a:lnTo>
                  <a:lnTo>
                    <a:pt x="13779" y="26812"/>
                  </a:lnTo>
                  <a:lnTo>
                    <a:pt x="16412" y="27163"/>
                  </a:lnTo>
                  <a:lnTo>
                    <a:pt x="17816" y="27250"/>
                  </a:lnTo>
                  <a:lnTo>
                    <a:pt x="20449" y="28128"/>
                  </a:lnTo>
                  <a:lnTo>
                    <a:pt x="22248" y="28655"/>
                  </a:lnTo>
                  <a:lnTo>
                    <a:pt x="23389" y="28655"/>
                  </a:lnTo>
                  <a:lnTo>
                    <a:pt x="24004" y="28479"/>
                  </a:lnTo>
                  <a:lnTo>
                    <a:pt x="24048" y="28435"/>
                  </a:lnTo>
                  <a:lnTo>
                    <a:pt x="24091" y="28391"/>
                  </a:lnTo>
                  <a:lnTo>
                    <a:pt x="24135" y="28347"/>
                  </a:lnTo>
                  <a:lnTo>
                    <a:pt x="24091" y="28260"/>
                  </a:lnTo>
                  <a:lnTo>
                    <a:pt x="24091" y="28216"/>
                  </a:lnTo>
                  <a:lnTo>
                    <a:pt x="24004" y="28172"/>
                  </a:lnTo>
                  <a:lnTo>
                    <a:pt x="23960" y="28128"/>
                  </a:lnTo>
                  <a:lnTo>
                    <a:pt x="23872" y="28128"/>
                  </a:lnTo>
                  <a:lnTo>
                    <a:pt x="23302" y="28303"/>
                  </a:lnTo>
                  <a:lnTo>
                    <a:pt x="22336" y="28303"/>
                  </a:lnTo>
                  <a:lnTo>
                    <a:pt x="20537" y="27821"/>
                  </a:lnTo>
                  <a:lnTo>
                    <a:pt x="17904" y="26943"/>
                  </a:lnTo>
                  <a:lnTo>
                    <a:pt x="17860" y="26899"/>
                  </a:lnTo>
                  <a:lnTo>
                    <a:pt x="16456" y="26812"/>
                  </a:lnTo>
                  <a:lnTo>
                    <a:pt x="13823" y="26504"/>
                  </a:lnTo>
                  <a:lnTo>
                    <a:pt x="11673" y="26109"/>
                  </a:lnTo>
                  <a:lnTo>
                    <a:pt x="9699" y="25232"/>
                  </a:lnTo>
                  <a:lnTo>
                    <a:pt x="8865" y="24223"/>
                  </a:lnTo>
                  <a:lnTo>
                    <a:pt x="7373" y="22029"/>
                  </a:lnTo>
                  <a:lnTo>
                    <a:pt x="5793" y="19791"/>
                  </a:lnTo>
                  <a:lnTo>
                    <a:pt x="5705" y="19747"/>
                  </a:lnTo>
                  <a:lnTo>
                    <a:pt x="4214" y="18957"/>
                  </a:lnTo>
                  <a:lnTo>
                    <a:pt x="4214" y="18913"/>
                  </a:lnTo>
                  <a:lnTo>
                    <a:pt x="1493" y="17948"/>
                  </a:lnTo>
                  <a:lnTo>
                    <a:pt x="703" y="17421"/>
                  </a:lnTo>
                  <a:lnTo>
                    <a:pt x="396" y="16851"/>
                  </a:lnTo>
                  <a:lnTo>
                    <a:pt x="352" y="15490"/>
                  </a:lnTo>
                  <a:lnTo>
                    <a:pt x="396" y="13209"/>
                  </a:lnTo>
                  <a:lnTo>
                    <a:pt x="1230" y="8908"/>
                  </a:lnTo>
                  <a:lnTo>
                    <a:pt x="1449" y="6627"/>
                  </a:lnTo>
                  <a:lnTo>
                    <a:pt x="2107" y="4652"/>
                  </a:lnTo>
                  <a:lnTo>
                    <a:pt x="3292" y="1493"/>
                  </a:lnTo>
                  <a:lnTo>
                    <a:pt x="3292" y="1449"/>
                  </a:lnTo>
                  <a:lnTo>
                    <a:pt x="3468" y="220"/>
                  </a:lnTo>
                  <a:lnTo>
                    <a:pt x="3468" y="132"/>
                  </a:lnTo>
                  <a:lnTo>
                    <a:pt x="3468" y="88"/>
                  </a:lnTo>
                  <a:lnTo>
                    <a:pt x="3380" y="45"/>
                  </a:lnTo>
                  <a:lnTo>
                    <a:pt x="333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3" name="Google Shape;3343;p126"/>
            <p:cNvSpPr/>
            <p:nvPr/>
          </p:nvSpPr>
          <p:spPr>
            <a:xfrm>
              <a:off x="2512225" y="3058800"/>
              <a:ext cx="1147500" cy="1171625"/>
            </a:xfrm>
            <a:custGeom>
              <a:avLst/>
              <a:gdLst/>
              <a:ahLst/>
              <a:cxnLst/>
              <a:rect l="l" t="t" r="r" b="b"/>
              <a:pathLst>
                <a:path w="45900" h="46865" extrusionOk="0">
                  <a:moveTo>
                    <a:pt x="6846" y="0"/>
                  </a:moveTo>
                  <a:lnTo>
                    <a:pt x="6802" y="44"/>
                  </a:lnTo>
                  <a:lnTo>
                    <a:pt x="6758" y="88"/>
                  </a:lnTo>
                  <a:lnTo>
                    <a:pt x="5222" y="2721"/>
                  </a:lnTo>
                  <a:lnTo>
                    <a:pt x="4037" y="4827"/>
                  </a:lnTo>
                  <a:lnTo>
                    <a:pt x="1405" y="8557"/>
                  </a:lnTo>
                  <a:lnTo>
                    <a:pt x="176" y="10400"/>
                  </a:lnTo>
                  <a:lnTo>
                    <a:pt x="44" y="10531"/>
                  </a:lnTo>
                  <a:lnTo>
                    <a:pt x="0" y="10619"/>
                  </a:lnTo>
                  <a:lnTo>
                    <a:pt x="0" y="10707"/>
                  </a:lnTo>
                  <a:lnTo>
                    <a:pt x="0" y="10795"/>
                  </a:lnTo>
                  <a:lnTo>
                    <a:pt x="88" y="10838"/>
                  </a:lnTo>
                  <a:lnTo>
                    <a:pt x="2765" y="11848"/>
                  </a:lnTo>
                  <a:lnTo>
                    <a:pt x="5222" y="12901"/>
                  </a:lnTo>
                  <a:lnTo>
                    <a:pt x="7855" y="13603"/>
                  </a:lnTo>
                  <a:lnTo>
                    <a:pt x="7899" y="13603"/>
                  </a:lnTo>
                  <a:lnTo>
                    <a:pt x="10619" y="13954"/>
                  </a:lnTo>
                  <a:lnTo>
                    <a:pt x="10663" y="13954"/>
                  </a:lnTo>
                  <a:lnTo>
                    <a:pt x="11936" y="13866"/>
                  </a:lnTo>
                  <a:lnTo>
                    <a:pt x="11980" y="13822"/>
                  </a:lnTo>
                  <a:lnTo>
                    <a:pt x="15095" y="12989"/>
                  </a:lnTo>
                  <a:lnTo>
                    <a:pt x="15139" y="12945"/>
                  </a:lnTo>
                  <a:lnTo>
                    <a:pt x="17289" y="11892"/>
                  </a:lnTo>
                  <a:lnTo>
                    <a:pt x="18430" y="11628"/>
                  </a:lnTo>
                  <a:lnTo>
                    <a:pt x="19264" y="11716"/>
                  </a:lnTo>
                  <a:lnTo>
                    <a:pt x="21502" y="15139"/>
                  </a:lnTo>
                  <a:lnTo>
                    <a:pt x="22028" y="16543"/>
                  </a:lnTo>
                  <a:lnTo>
                    <a:pt x="22116" y="17684"/>
                  </a:lnTo>
                  <a:lnTo>
                    <a:pt x="21546" y="19790"/>
                  </a:lnTo>
                  <a:lnTo>
                    <a:pt x="21019" y="21940"/>
                  </a:lnTo>
                  <a:lnTo>
                    <a:pt x="20712" y="24310"/>
                  </a:lnTo>
                  <a:lnTo>
                    <a:pt x="20536" y="26943"/>
                  </a:lnTo>
                  <a:lnTo>
                    <a:pt x="20054" y="29093"/>
                  </a:lnTo>
                  <a:lnTo>
                    <a:pt x="20054" y="29137"/>
                  </a:lnTo>
                  <a:lnTo>
                    <a:pt x="19966" y="31067"/>
                  </a:lnTo>
                  <a:lnTo>
                    <a:pt x="19001" y="35148"/>
                  </a:lnTo>
                  <a:lnTo>
                    <a:pt x="18957" y="35675"/>
                  </a:lnTo>
                  <a:lnTo>
                    <a:pt x="18957" y="35763"/>
                  </a:lnTo>
                  <a:lnTo>
                    <a:pt x="19044" y="35850"/>
                  </a:lnTo>
                  <a:lnTo>
                    <a:pt x="19834" y="36333"/>
                  </a:lnTo>
                  <a:lnTo>
                    <a:pt x="19878" y="36333"/>
                  </a:lnTo>
                  <a:lnTo>
                    <a:pt x="23871" y="37649"/>
                  </a:lnTo>
                  <a:lnTo>
                    <a:pt x="26636" y="38702"/>
                  </a:lnTo>
                  <a:lnTo>
                    <a:pt x="28216" y="39317"/>
                  </a:lnTo>
                  <a:lnTo>
                    <a:pt x="28830" y="39975"/>
                  </a:lnTo>
                  <a:lnTo>
                    <a:pt x="30410" y="42301"/>
                  </a:lnTo>
                  <a:lnTo>
                    <a:pt x="31507" y="43749"/>
                  </a:lnTo>
                  <a:lnTo>
                    <a:pt x="31550" y="43793"/>
                  </a:lnTo>
                  <a:lnTo>
                    <a:pt x="32209" y="44231"/>
                  </a:lnTo>
                  <a:lnTo>
                    <a:pt x="34359" y="45065"/>
                  </a:lnTo>
                  <a:lnTo>
                    <a:pt x="34403" y="45065"/>
                  </a:lnTo>
                  <a:lnTo>
                    <a:pt x="38220" y="45592"/>
                  </a:lnTo>
                  <a:lnTo>
                    <a:pt x="40765" y="45767"/>
                  </a:lnTo>
                  <a:lnTo>
                    <a:pt x="43969" y="46733"/>
                  </a:lnTo>
                  <a:lnTo>
                    <a:pt x="44758" y="46864"/>
                  </a:lnTo>
                  <a:lnTo>
                    <a:pt x="44846" y="46864"/>
                  </a:lnTo>
                  <a:lnTo>
                    <a:pt x="45768" y="46601"/>
                  </a:lnTo>
                  <a:lnTo>
                    <a:pt x="45812" y="46601"/>
                  </a:lnTo>
                  <a:lnTo>
                    <a:pt x="45855" y="46513"/>
                  </a:lnTo>
                  <a:lnTo>
                    <a:pt x="45899" y="46469"/>
                  </a:lnTo>
                  <a:lnTo>
                    <a:pt x="45855" y="46382"/>
                  </a:lnTo>
                  <a:lnTo>
                    <a:pt x="45855" y="46338"/>
                  </a:lnTo>
                  <a:lnTo>
                    <a:pt x="45812" y="46294"/>
                  </a:lnTo>
                  <a:lnTo>
                    <a:pt x="45724" y="46250"/>
                  </a:lnTo>
                  <a:lnTo>
                    <a:pt x="45680" y="46294"/>
                  </a:lnTo>
                  <a:lnTo>
                    <a:pt x="44758" y="46513"/>
                  </a:lnTo>
                  <a:lnTo>
                    <a:pt x="44056" y="46382"/>
                  </a:lnTo>
                  <a:lnTo>
                    <a:pt x="40853" y="45416"/>
                  </a:lnTo>
                  <a:lnTo>
                    <a:pt x="40809" y="45416"/>
                  </a:lnTo>
                  <a:lnTo>
                    <a:pt x="38264" y="45241"/>
                  </a:lnTo>
                  <a:lnTo>
                    <a:pt x="34490" y="44714"/>
                  </a:lnTo>
                  <a:lnTo>
                    <a:pt x="32384" y="43924"/>
                  </a:lnTo>
                  <a:lnTo>
                    <a:pt x="31770" y="43529"/>
                  </a:lnTo>
                  <a:lnTo>
                    <a:pt x="30717" y="42081"/>
                  </a:lnTo>
                  <a:lnTo>
                    <a:pt x="29093" y="39756"/>
                  </a:lnTo>
                  <a:lnTo>
                    <a:pt x="28435" y="39054"/>
                  </a:lnTo>
                  <a:lnTo>
                    <a:pt x="28347" y="39010"/>
                  </a:lnTo>
                  <a:lnTo>
                    <a:pt x="26767" y="38351"/>
                  </a:lnTo>
                  <a:lnTo>
                    <a:pt x="24003" y="37342"/>
                  </a:lnTo>
                  <a:lnTo>
                    <a:pt x="20010" y="35982"/>
                  </a:lnTo>
                  <a:lnTo>
                    <a:pt x="19308" y="35587"/>
                  </a:lnTo>
                  <a:lnTo>
                    <a:pt x="19352" y="35236"/>
                  </a:lnTo>
                  <a:lnTo>
                    <a:pt x="20273" y="31111"/>
                  </a:lnTo>
                  <a:lnTo>
                    <a:pt x="20317" y="31111"/>
                  </a:lnTo>
                  <a:lnTo>
                    <a:pt x="20405" y="29180"/>
                  </a:lnTo>
                  <a:lnTo>
                    <a:pt x="20887" y="26986"/>
                  </a:lnTo>
                  <a:lnTo>
                    <a:pt x="21063" y="24354"/>
                  </a:lnTo>
                  <a:lnTo>
                    <a:pt x="21326" y="21984"/>
                  </a:lnTo>
                  <a:lnTo>
                    <a:pt x="21897" y="19878"/>
                  </a:lnTo>
                  <a:lnTo>
                    <a:pt x="22467" y="17772"/>
                  </a:lnTo>
                  <a:lnTo>
                    <a:pt x="22467" y="17684"/>
                  </a:lnTo>
                  <a:lnTo>
                    <a:pt x="22379" y="16455"/>
                  </a:lnTo>
                  <a:lnTo>
                    <a:pt x="22336" y="16411"/>
                  </a:lnTo>
                  <a:lnTo>
                    <a:pt x="21809" y="15007"/>
                  </a:lnTo>
                  <a:lnTo>
                    <a:pt x="21809" y="14963"/>
                  </a:lnTo>
                  <a:lnTo>
                    <a:pt x="19527" y="11453"/>
                  </a:lnTo>
                  <a:lnTo>
                    <a:pt x="19483" y="11409"/>
                  </a:lnTo>
                  <a:lnTo>
                    <a:pt x="19396" y="11365"/>
                  </a:lnTo>
                  <a:lnTo>
                    <a:pt x="18430" y="11277"/>
                  </a:lnTo>
                  <a:lnTo>
                    <a:pt x="18386" y="11277"/>
                  </a:lnTo>
                  <a:lnTo>
                    <a:pt x="17202" y="11584"/>
                  </a:lnTo>
                  <a:lnTo>
                    <a:pt x="17158" y="11584"/>
                  </a:lnTo>
                  <a:lnTo>
                    <a:pt x="15007" y="12638"/>
                  </a:lnTo>
                  <a:lnTo>
                    <a:pt x="11892" y="13515"/>
                  </a:lnTo>
                  <a:lnTo>
                    <a:pt x="10663" y="13603"/>
                  </a:lnTo>
                  <a:lnTo>
                    <a:pt x="7943" y="13252"/>
                  </a:lnTo>
                  <a:lnTo>
                    <a:pt x="5354" y="12594"/>
                  </a:lnTo>
                  <a:lnTo>
                    <a:pt x="2896" y="11497"/>
                  </a:lnTo>
                  <a:lnTo>
                    <a:pt x="483" y="10575"/>
                  </a:lnTo>
                  <a:lnTo>
                    <a:pt x="1668" y="8732"/>
                  </a:lnTo>
                  <a:lnTo>
                    <a:pt x="4345" y="5046"/>
                  </a:lnTo>
                  <a:lnTo>
                    <a:pt x="4345" y="5002"/>
                  </a:lnTo>
                  <a:lnTo>
                    <a:pt x="5529" y="2896"/>
                  </a:lnTo>
                  <a:lnTo>
                    <a:pt x="7065" y="263"/>
                  </a:lnTo>
                  <a:lnTo>
                    <a:pt x="7065" y="219"/>
                  </a:lnTo>
                  <a:lnTo>
                    <a:pt x="7065" y="132"/>
                  </a:lnTo>
                  <a:lnTo>
                    <a:pt x="7021" y="88"/>
                  </a:lnTo>
                  <a:lnTo>
                    <a:pt x="6977" y="44"/>
                  </a:lnTo>
                  <a:lnTo>
                    <a:pt x="693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4" name="Google Shape;3344;p126"/>
            <p:cNvSpPr/>
            <p:nvPr/>
          </p:nvSpPr>
          <p:spPr>
            <a:xfrm>
              <a:off x="1670800" y="3011625"/>
              <a:ext cx="1963700" cy="1351525"/>
            </a:xfrm>
            <a:custGeom>
              <a:avLst/>
              <a:gdLst/>
              <a:ahLst/>
              <a:cxnLst/>
              <a:rect l="l" t="t" r="r" b="b"/>
              <a:pathLst>
                <a:path w="78548" h="54061" extrusionOk="0">
                  <a:moveTo>
                    <a:pt x="38309" y="0"/>
                  </a:moveTo>
                  <a:lnTo>
                    <a:pt x="36246" y="1360"/>
                  </a:lnTo>
                  <a:lnTo>
                    <a:pt x="35676" y="1843"/>
                  </a:lnTo>
                  <a:lnTo>
                    <a:pt x="35632" y="1931"/>
                  </a:lnTo>
                  <a:lnTo>
                    <a:pt x="34447" y="4520"/>
                  </a:lnTo>
                  <a:lnTo>
                    <a:pt x="33262" y="7460"/>
                  </a:lnTo>
                  <a:lnTo>
                    <a:pt x="32824" y="8513"/>
                  </a:lnTo>
                  <a:lnTo>
                    <a:pt x="31639" y="8952"/>
                  </a:lnTo>
                  <a:lnTo>
                    <a:pt x="31595" y="8996"/>
                  </a:lnTo>
                  <a:lnTo>
                    <a:pt x="30059" y="9917"/>
                  </a:lnTo>
                  <a:lnTo>
                    <a:pt x="30015" y="9917"/>
                  </a:lnTo>
                  <a:lnTo>
                    <a:pt x="28962" y="10751"/>
                  </a:lnTo>
                  <a:lnTo>
                    <a:pt x="28962" y="10795"/>
                  </a:lnTo>
                  <a:lnTo>
                    <a:pt x="28260" y="11804"/>
                  </a:lnTo>
                  <a:lnTo>
                    <a:pt x="27251" y="13822"/>
                  </a:lnTo>
                  <a:lnTo>
                    <a:pt x="27251" y="13910"/>
                  </a:lnTo>
                  <a:lnTo>
                    <a:pt x="27339" y="16236"/>
                  </a:lnTo>
                  <a:lnTo>
                    <a:pt x="27339" y="18079"/>
                  </a:lnTo>
                  <a:lnTo>
                    <a:pt x="27031" y="18869"/>
                  </a:lnTo>
                  <a:lnTo>
                    <a:pt x="26768" y="19132"/>
                  </a:lnTo>
                  <a:lnTo>
                    <a:pt x="26461" y="19220"/>
                  </a:lnTo>
                  <a:lnTo>
                    <a:pt x="24750" y="18518"/>
                  </a:lnTo>
                  <a:lnTo>
                    <a:pt x="22468" y="18123"/>
                  </a:lnTo>
                  <a:lnTo>
                    <a:pt x="20274" y="17947"/>
                  </a:lnTo>
                  <a:lnTo>
                    <a:pt x="20230" y="17991"/>
                  </a:lnTo>
                  <a:lnTo>
                    <a:pt x="19484" y="18123"/>
                  </a:lnTo>
                  <a:lnTo>
                    <a:pt x="19396" y="18123"/>
                  </a:lnTo>
                  <a:lnTo>
                    <a:pt x="18650" y="18649"/>
                  </a:lnTo>
                  <a:lnTo>
                    <a:pt x="18036" y="18430"/>
                  </a:lnTo>
                  <a:lnTo>
                    <a:pt x="17948" y="18430"/>
                  </a:lnTo>
                  <a:lnTo>
                    <a:pt x="17246" y="18562"/>
                  </a:lnTo>
                  <a:lnTo>
                    <a:pt x="17202" y="18605"/>
                  </a:lnTo>
                  <a:lnTo>
                    <a:pt x="16368" y="19088"/>
                  </a:lnTo>
                  <a:lnTo>
                    <a:pt x="16325" y="19132"/>
                  </a:lnTo>
                  <a:lnTo>
                    <a:pt x="15622" y="19790"/>
                  </a:lnTo>
                  <a:lnTo>
                    <a:pt x="15579" y="19834"/>
                  </a:lnTo>
                  <a:lnTo>
                    <a:pt x="13648" y="23827"/>
                  </a:lnTo>
                  <a:lnTo>
                    <a:pt x="12288" y="26241"/>
                  </a:lnTo>
                  <a:lnTo>
                    <a:pt x="11542" y="27425"/>
                  </a:lnTo>
                  <a:lnTo>
                    <a:pt x="11542" y="27469"/>
                  </a:lnTo>
                  <a:lnTo>
                    <a:pt x="11191" y="28522"/>
                  </a:lnTo>
                  <a:lnTo>
                    <a:pt x="11147" y="28522"/>
                  </a:lnTo>
                  <a:lnTo>
                    <a:pt x="10620" y="31550"/>
                  </a:lnTo>
                  <a:lnTo>
                    <a:pt x="10620" y="32691"/>
                  </a:lnTo>
                  <a:lnTo>
                    <a:pt x="10532" y="33349"/>
                  </a:lnTo>
                  <a:lnTo>
                    <a:pt x="9567" y="35104"/>
                  </a:lnTo>
                  <a:lnTo>
                    <a:pt x="7943" y="37255"/>
                  </a:lnTo>
                  <a:lnTo>
                    <a:pt x="7943" y="37298"/>
                  </a:lnTo>
                  <a:lnTo>
                    <a:pt x="6978" y="39141"/>
                  </a:lnTo>
                  <a:lnTo>
                    <a:pt x="6144" y="41028"/>
                  </a:lnTo>
                  <a:lnTo>
                    <a:pt x="6144" y="41072"/>
                  </a:lnTo>
                  <a:lnTo>
                    <a:pt x="5925" y="42169"/>
                  </a:lnTo>
                  <a:lnTo>
                    <a:pt x="5793" y="42301"/>
                  </a:lnTo>
                  <a:lnTo>
                    <a:pt x="5618" y="42213"/>
                  </a:lnTo>
                  <a:lnTo>
                    <a:pt x="5486" y="42213"/>
                  </a:lnTo>
                  <a:lnTo>
                    <a:pt x="4126" y="42652"/>
                  </a:lnTo>
                  <a:lnTo>
                    <a:pt x="4082" y="42652"/>
                  </a:lnTo>
                  <a:lnTo>
                    <a:pt x="2283" y="43442"/>
                  </a:lnTo>
                  <a:lnTo>
                    <a:pt x="2239" y="43486"/>
                  </a:lnTo>
                  <a:lnTo>
                    <a:pt x="1317" y="44451"/>
                  </a:lnTo>
                  <a:lnTo>
                    <a:pt x="1274" y="44495"/>
                  </a:lnTo>
                  <a:lnTo>
                    <a:pt x="440" y="45855"/>
                  </a:lnTo>
                  <a:lnTo>
                    <a:pt x="440" y="45899"/>
                  </a:lnTo>
                  <a:lnTo>
                    <a:pt x="176" y="46908"/>
                  </a:lnTo>
                  <a:lnTo>
                    <a:pt x="133" y="46952"/>
                  </a:lnTo>
                  <a:lnTo>
                    <a:pt x="1" y="48488"/>
                  </a:lnTo>
                  <a:lnTo>
                    <a:pt x="45" y="48576"/>
                  </a:lnTo>
                  <a:lnTo>
                    <a:pt x="791" y="49848"/>
                  </a:lnTo>
                  <a:lnTo>
                    <a:pt x="791" y="49892"/>
                  </a:lnTo>
                  <a:lnTo>
                    <a:pt x="1888" y="51252"/>
                  </a:lnTo>
                  <a:lnTo>
                    <a:pt x="2239" y="51603"/>
                  </a:lnTo>
                  <a:lnTo>
                    <a:pt x="2327" y="51647"/>
                  </a:lnTo>
                  <a:lnTo>
                    <a:pt x="5442" y="51691"/>
                  </a:lnTo>
                  <a:lnTo>
                    <a:pt x="8733" y="51867"/>
                  </a:lnTo>
                  <a:lnTo>
                    <a:pt x="11805" y="52613"/>
                  </a:lnTo>
                  <a:lnTo>
                    <a:pt x="14920" y="54017"/>
                  </a:lnTo>
                  <a:lnTo>
                    <a:pt x="14964" y="54017"/>
                  </a:lnTo>
                  <a:lnTo>
                    <a:pt x="15491" y="54061"/>
                  </a:lnTo>
                  <a:lnTo>
                    <a:pt x="15579" y="54061"/>
                  </a:lnTo>
                  <a:lnTo>
                    <a:pt x="18036" y="53271"/>
                  </a:lnTo>
                  <a:lnTo>
                    <a:pt x="19659" y="52744"/>
                  </a:lnTo>
                  <a:lnTo>
                    <a:pt x="21239" y="52218"/>
                  </a:lnTo>
                  <a:lnTo>
                    <a:pt x="22819" y="51647"/>
                  </a:lnTo>
                  <a:lnTo>
                    <a:pt x="24355" y="51033"/>
                  </a:lnTo>
                  <a:lnTo>
                    <a:pt x="25101" y="50682"/>
                  </a:lnTo>
                  <a:lnTo>
                    <a:pt x="25847" y="50331"/>
                  </a:lnTo>
                  <a:lnTo>
                    <a:pt x="26549" y="49936"/>
                  </a:lnTo>
                  <a:lnTo>
                    <a:pt x="27295" y="49541"/>
                  </a:lnTo>
                  <a:lnTo>
                    <a:pt x="27953" y="49102"/>
                  </a:lnTo>
                  <a:lnTo>
                    <a:pt x="28655" y="48620"/>
                  </a:lnTo>
                  <a:lnTo>
                    <a:pt x="29313" y="48093"/>
                  </a:lnTo>
                  <a:lnTo>
                    <a:pt x="29927" y="47566"/>
                  </a:lnTo>
                  <a:lnTo>
                    <a:pt x="30805" y="47128"/>
                  </a:lnTo>
                  <a:lnTo>
                    <a:pt x="31814" y="46952"/>
                  </a:lnTo>
                  <a:lnTo>
                    <a:pt x="34272" y="46864"/>
                  </a:lnTo>
                  <a:lnTo>
                    <a:pt x="36466" y="46820"/>
                  </a:lnTo>
                  <a:lnTo>
                    <a:pt x="36510" y="46777"/>
                  </a:lnTo>
                  <a:lnTo>
                    <a:pt x="37168" y="46601"/>
                  </a:lnTo>
                  <a:lnTo>
                    <a:pt x="37212" y="46601"/>
                  </a:lnTo>
                  <a:lnTo>
                    <a:pt x="37870" y="46206"/>
                  </a:lnTo>
                  <a:lnTo>
                    <a:pt x="37914" y="46162"/>
                  </a:lnTo>
                  <a:lnTo>
                    <a:pt x="39625" y="44539"/>
                  </a:lnTo>
                  <a:lnTo>
                    <a:pt x="39625" y="44495"/>
                  </a:lnTo>
                  <a:lnTo>
                    <a:pt x="39976" y="43881"/>
                  </a:lnTo>
                  <a:lnTo>
                    <a:pt x="40020" y="43837"/>
                  </a:lnTo>
                  <a:lnTo>
                    <a:pt x="40634" y="41248"/>
                  </a:lnTo>
                  <a:lnTo>
                    <a:pt x="40942" y="40853"/>
                  </a:lnTo>
                  <a:lnTo>
                    <a:pt x="42741" y="39668"/>
                  </a:lnTo>
                  <a:lnTo>
                    <a:pt x="42828" y="39580"/>
                  </a:lnTo>
                  <a:lnTo>
                    <a:pt x="42828" y="39492"/>
                  </a:lnTo>
                  <a:lnTo>
                    <a:pt x="42784" y="39405"/>
                  </a:lnTo>
                  <a:lnTo>
                    <a:pt x="42741" y="39361"/>
                  </a:lnTo>
                  <a:lnTo>
                    <a:pt x="42082" y="39141"/>
                  </a:lnTo>
                  <a:lnTo>
                    <a:pt x="41995" y="39098"/>
                  </a:lnTo>
                  <a:lnTo>
                    <a:pt x="40064" y="39229"/>
                  </a:lnTo>
                  <a:lnTo>
                    <a:pt x="38089" y="39580"/>
                  </a:lnTo>
                  <a:lnTo>
                    <a:pt x="36115" y="39492"/>
                  </a:lnTo>
                  <a:lnTo>
                    <a:pt x="35149" y="39361"/>
                  </a:lnTo>
                  <a:lnTo>
                    <a:pt x="32955" y="38220"/>
                  </a:lnTo>
                  <a:lnTo>
                    <a:pt x="32297" y="37737"/>
                  </a:lnTo>
                  <a:lnTo>
                    <a:pt x="31858" y="35543"/>
                  </a:lnTo>
                  <a:lnTo>
                    <a:pt x="31463" y="32779"/>
                  </a:lnTo>
                  <a:lnTo>
                    <a:pt x="31156" y="31594"/>
                  </a:lnTo>
                  <a:lnTo>
                    <a:pt x="31156" y="31550"/>
                  </a:lnTo>
                  <a:lnTo>
                    <a:pt x="28962" y="28435"/>
                  </a:lnTo>
                  <a:lnTo>
                    <a:pt x="26724" y="25451"/>
                  </a:lnTo>
                  <a:lnTo>
                    <a:pt x="25978" y="24485"/>
                  </a:lnTo>
                  <a:lnTo>
                    <a:pt x="27602" y="21282"/>
                  </a:lnTo>
                  <a:lnTo>
                    <a:pt x="28523" y="19659"/>
                  </a:lnTo>
                  <a:lnTo>
                    <a:pt x="28874" y="19308"/>
                  </a:lnTo>
                  <a:lnTo>
                    <a:pt x="30103" y="18737"/>
                  </a:lnTo>
                  <a:lnTo>
                    <a:pt x="31288" y="18562"/>
                  </a:lnTo>
                  <a:lnTo>
                    <a:pt x="32867" y="18781"/>
                  </a:lnTo>
                  <a:lnTo>
                    <a:pt x="37299" y="19746"/>
                  </a:lnTo>
                  <a:lnTo>
                    <a:pt x="38747" y="20010"/>
                  </a:lnTo>
                  <a:lnTo>
                    <a:pt x="38835" y="20053"/>
                  </a:lnTo>
                  <a:lnTo>
                    <a:pt x="39713" y="19966"/>
                  </a:lnTo>
                  <a:lnTo>
                    <a:pt x="39757" y="19922"/>
                  </a:lnTo>
                  <a:lnTo>
                    <a:pt x="42082" y="18869"/>
                  </a:lnTo>
                  <a:lnTo>
                    <a:pt x="45154" y="18781"/>
                  </a:lnTo>
                  <a:lnTo>
                    <a:pt x="45198" y="18781"/>
                  </a:lnTo>
                  <a:lnTo>
                    <a:pt x="48357" y="17947"/>
                  </a:lnTo>
                  <a:lnTo>
                    <a:pt x="50420" y="17245"/>
                  </a:lnTo>
                  <a:lnTo>
                    <a:pt x="50464" y="17201"/>
                  </a:lnTo>
                  <a:lnTo>
                    <a:pt x="51429" y="16499"/>
                  </a:lnTo>
                  <a:lnTo>
                    <a:pt x="52175" y="18605"/>
                  </a:lnTo>
                  <a:lnTo>
                    <a:pt x="51648" y="21853"/>
                  </a:lnTo>
                  <a:lnTo>
                    <a:pt x="51297" y="25056"/>
                  </a:lnTo>
                  <a:lnTo>
                    <a:pt x="51166" y="27689"/>
                  </a:lnTo>
                  <a:lnTo>
                    <a:pt x="50551" y="31419"/>
                  </a:lnTo>
                  <a:lnTo>
                    <a:pt x="49893" y="33569"/>
                  </a:lnTo>
                  <a:lnTo>
                    <a:pt x="49893" y="33613"/>
                  </a:lnTo>
                  <a:lnTo>
                    <a:pt x="49718" y="36114"/>
                  </a:lnTo>
                  <a:lnTo>
                    <a:pt x="49718" y="37386"/>
                  </a:lnTo>
                  <a:lnTo>
                    <a:pt x="49761" y="37518"/>
                  </a:lnTo>
                  <a:lnTo>
                    <a:pt x="49981" y="37825"/>
                  </a:lnTo>
                  <a:lnTo>
                    <a:pt x="50113" y="37869"/>
                  </a:lnTo>
                  <a:lnTo>
                    <a:pt x="51034" y="38001"/>
                  </a:lnTo>
                  <a:lnTo>
                    <a:pt x="52789" y="39098"/>
                  </a:lnTo>
                  <a:lnTo>
                    <a:pt x="55993" y="40721"/>
                  </a:lnTo>
                  <a:lnTo>
                    <a:pt x="56036" y="40765"/>
                  </a:lnTo>
                  <a:lnTo>
                    <a:pt x="59415" y="41774"/>
                  </a:lnTo>
                  <a:lnTo>
                    <a:pt x="61214" y="42389"/>
                  </a:lnTo>
                  <a:lnTo>
                    <a:pt x="62662" y="44144"/>
                  </a:lnTo>
                  <a:lnTo>
                    <a:pt x="63935" y="45943"/>
                  </a:lnTo>
                  <a:lnTo>
                    <a:pt x="64593" y="46820"/>
                  </a:lnTo>
                  <a:lnTo>
                    <a:pt x="64681" y="46864"/>
                  </a:lnTo>
                  <a:lnTo>
                    <a:pt x="65866" y="47435"/>
                  </a:lnTo>
                  <a:lnTo>
                    <a:pt x="67972" y="48181"/>
                  </a:lnTo>
                  <a:lnTo>
                    <a:pt x="68016" y="48181"/>
                  </a:lnTo>
                  <a:lnTo>
                    <a:pt x="72053" y="48663"/>
                  </a:lnTo>
                  <a:lnTo>
                    <a:pt x="73984" y="48707"/>
                  </a:lnTo>
                  <a:lnTo>
                    <a:pt x="74905" y="48839"/>
                  </a:lnTo>
                  <a:lnTo>
                    <a:pt x="76880" y="49453"/>
                  </a:lnTo>
                  <a:lnTo>
                    <a:pt x="77538" y="49541"/>
                  </a:lnTo>
                  <a:lnTo>
                    <a:pt x="77626" y="49497"/>
                  </a:lnTo>
                  <a:lnTo>
                    <a:pt x="78415" y="49278"/>
                  </a:lnTo>
                  <a:lnTo>
                    <a:pt x="78503" y="49234"/>
                  </a:lnTo>
                  <a:lnTo>
                    <a:pt x="78547" y="49190"/>
                  </a:lnTo>
                  <a:lnTo>
                    <a:pt x="78547" y="49102"/>
                  </a:lnTo>
                  <a:lnTo>
                    <a:pt x="78547" y="49058"/>
                  </a:lnTo>
                  <a:lnTo>
                    <a:pt x="78503" y="48971"/>
                  </a:lnTo>
                  <a:lnTo>
                    <a:pt x="78459" y="48927"/>
                  </a:lnTo>
                  <a:lnTo>
                    <a:pt x="78328" y="48927"/>
                  </a:lnTo>
                  <a:lnTo>
                    <a:pt x="77538" y="49146"/>
                  </a:lnTo>
                  <a:lnTo>
                    <a:pt x="76967" y="49102"/>
                  </a:lnTo>
                  <a:lnTo>
                    <a:pt x="74993" y="48488"/>
                  </a:lnTo>
                  <a:lnTo>
                    <a:pt x="74949" y="48488"/>
                  </a:lnTo>
                  <a:lnTo>
                    <a:pt x="74027" y="48356"/>
                  </a:lnTo>
                  <a:lnTo>
                    <a:pt x="72053" y="48312"/>
                  </a:lnTo>
                  <a:lnTo>
                    <a:pt x="68104" y="47830"/>
                  </a:lnTo>
                  <a:lnTo>
                    <a:pt x="65997" y="47128"/>
                  </a:lnTo>
                  <a:lnTo>
                    <a:pt x="64856" y="46557"/>
                  </a:lnTo>
                  <a:lnTo>
                    <a:pt x="64198" y="45723"/>
                  </a:lnTo>
                  <a:lnTo>
                    <a:pt x="62926" y="43924"/>
                  </a:lnTo>
                  <a:lnTo>
                    <a:pt x="61478" y="42125"/>
                  </a:lnTo>
                  <a:lnTo>
                    <a:pt x="61390" y="42081"/>
                  </a:lnTo>
                  <a:lnTo>
                    <a:pt x="59547" y="41423"/>
                  </a:lnTo>
                  <a:lnTo>
                    <a:pt x="56168" y="40414"/>
                  </a:lnTo>
                  <a:lnTo>
                    <a:pt x="52965" y="38790"/>
                  </a:lnTo>
                  <a:lnTo>
                    <a:pt x="51166" y="37693"/>
                  </a:lnTo>
                  <a:lnTo>
                    <a:pt x="51122" y="37650"/>
                  </a:lnTo>
                  <a:lnTo>
                    <a:pt x="50200" y="37518"/>
                  </a:lnTo>
                  <a:lnTo>
                    <a:pt x="50069" y="37342"/>
                  </a:lnTo>
                  <a:lnTo>
                    <a:pt x="50069" y="36114"/>
                  </a:lnTo>
                  <a:lnTo>
                    <a:pt x="50244" y="33656"/>
                  </a:lnTo>
                  <a:lnTo>
                    <a:pt x="50902" y="31550"/>
                  </a:lnTo>
                  <a:lnTo>
                    <a:pt x="50902" y="31506"/>
                  </a:lnTo>
                  <a:lnTo>
                    <a:pt x="51473" y="27733"/>
                  </a:lnTo>
                  <a:lnTo>
                    <a:pt x="51648" y="25056"/>
                  </a:lnTo>
                  <a:lnTo>
                    <a:pt x="51999" y="21896"/>
                  </a:lnTo>
                  <a:lnTo>
                    <a:pt x="52526" y="18605"/>
                  </a:lnTo>
                  <a:lnTo>
                    <a:pt x="52526" y="18518"/>
                  </a:lnTo>
                  <a:lnTo>
                    <a:pt x="51648" y="16148"/>
                  </a:lnTo>
                  <a:lnTo>
                    <a:pt x="51604" y="16104"/>
                  </a:lnTo>
                  <a:lnTo>
                    <a:pt x="51561" y="16060"/>
                  </a:lnTo>
                  <a:lnTo>
                    <a:pt x="51385" y="16060"/>
                  </a:lnTo>
                  <a:lnTo>
                    <a:pt x="50244" y="16938"/>
                  </a:lnTo>
                  <a:lnTo>
                    <a:pt x="48270" y="17596"/>
                  </a:lnTo>
                  <a:lnTo>
                    <a:pt x="45154" y="18430"/>
                  </a:lnTo>
                  <a:lnTo>
                    <a:pt x="42039" y="18518"/>
                  </a:lnTo>
                  <a:lnTo>
                    <a:pt x="41951" y="18518"/>
                  </a:lnTo>
                  <a:lnTo>
                    <a:pt x="39669" y="19615"/>
                  </a:lnTo>
                  <a:lnTo>
                    <a:pt x="38791" y="19659"/>
                  </a:lnTo>
                  <a:lnTo>
                    <a:pt x="37343" y="19395"/>
                  </a:lnTo>
                  <a:lnTo>
                    <a:pt x="32955" y="18430"/>
                  </a:lnTo>
                  <a:lnTo>
                    <a:pt x="31288" y="18211"/>
                  </a:lnTo>
                  <a:lnTo>
                    <a:pt x="31244" y="18211"/>
                  </a:lnTo>
                  <a:lnTo>
                    <a:pt x="30015" y="18386"/>
                  </a:lnTo>
                  <a:lnTo>
                    <a:pt x="29971" y="18386"/>
                  </a:lnTo>
                  <a:lnTo>
                    <a:pt x="28699" y="19000"/>
                  </a:lnTo>
                  <a:lnTo>
                    <a:pt x="28655" y="19044"/>
                  </a:lnTo>
                  <a:lnTo>
                    <a:pt x="28260" y="19439"/>
                  </a:lnTo>
                  <a:lnTo>
                    <a:pt x="27295" y="21151"/>
                  </a:lnTo>
                  <a:lnTo>
                    <a:pt x="25627" y="24398"/>
                  </a:lnTo>
                  <a:lnTo>
                    <a:pt x="25583" y="24529"/>
                  </a:lnTo>
                  <a:lnTo>
                    <a:pt x="25627" y="24617"/>
                  </a:lnTo>
                  <a:lnTo>
                    <a:pt x="28699" y="28654"/>
                  </a:lnTo>
                  <a:lnTo>
                    <a:pt x="30849" y="31726"/>
                  </a:lnTo>
                  <a:lnTo>
                    <a:pt x="31112" y="32867"/>
                  </a:lnTo>
                  <a:lnTo>
                    <a:pt x="31507" y="35587"/>
                  </a:lnTo>
                  <a:lnTo>
                    <a:pt x="31946" y="37869"/>
                  </a:lnTo>
                  <a:lnTo>
                    <a:pt x="32034" y="38001"/>
                  </a:lnTo>
                  <a:lnTo>
                    <a:pt x="32780" y="38527"/>
                  </a:lnTo>
                  <a:lnTo>
                    <a:pt x="34974" y="39668"/>
                  </a:lnTo>
                  <a:lnTo>
                    <a:pt x="35062" y="39712"/>
                  </a:lnTo>
                  <a:lnTo>
                    <a:pt x="36071" y="39844"/>
                  </a:lnTo>
                  <a:lnTo>
                    <a:pt x="36115" y="39844"/>
                  </a:lnTo>
                  <a:lnTo>
                    <a:pt x="38089" y="39931"/>
                  </a:lnTo>
                  <a:lnTo>
                    <a:pt x="38133" y="39887"/>
                  </a:lnTo>
                  <a:lnTo>
                    <a:pt x="40108" y="39580"/>
                  </a:lnTo>
                  <a:lnTo>
                    <a:pt x="41995" y="39449"/>
                  </a:lnTo>
                  <a:lnTo>
                    <a:pt x="42258" y="39580"/>
                  </a:lnTo>
                  <a:lnTo>
                    <a:pt x="40722" y="40589"/>
                  </a:lnTo>
                  <a:lnTo>
                    <a:pt x="40678" y="40633"/>
                  </a:lnTo>
                  <a:lnTo>
                    <a:pt x="40327" y="41072"/>
                  </a:lnTo>
                  <a:lnTo>
                    <a:pt x="40327" y="41160"/>
                  </a:lnTo>
                  <a:lnTo>
                    <a:pt x="39669" y="43749"/>
                  </a:lnTo>
                  <a:lnTo>
                    <a:pt x="39362" y="44319"/>
                  </a:lnTo>
                  <a:lnTo>
                    <a:pt x="37694" y="45899"/>
                  </a:lnTo>
                  <a:lnTo>
                    <a:pt x="37080" y="46294"/>
                  </a:lnTo>
                  <a:lnTo>
                    <a:pt x="36466" y="46469"/>
                  </a:lnTo>
                  <a:lnTo>
                    <a:pt x="34272" y="46513"/>
                  </a:lnTo>
                  <a:lnTo>
                    <a:pt x="31814" y="46601"/>
                  </a:lnTo>
                  <a:lnTo>
                    <a:pt x="31770" y="46601"/>
                  </a:lnTo>
                  <a:lnTo>
                    <a:pt x="30717" y="46777"/>
                  </a:lnTo>
                  <a:lnTo>
                    <a:pt x="30673" y="46820"/>
                  </a:lnTo>
                  <a:lnTo>
                    <a:pt x="29752" y="47259"/>
                  </a:lnTo>
                  <a:lnTo>
                    <a:pt x="29708" y="47303"/>
                  </a:lnTo>
                  <a:lnTo>
                    <a:pt x="29094" y="47830"/>
                  </a:lnTo>
                  <a:lnTo>
                    <a:pt x="28436" y="48312"/>
                  </a:lnTo>
                  <a:lnTo>
                    <a:pt x="27777" y="48795"/>
                  </a:lnTo>
                  <a:lnTo>
                    <a:pt x="27075" y="49234"/>
                  </a:lnTo>
                  <a:lnTo>
                    <a:pt x="26373" y="49629"/>
                  </a:lnTo>
                  <a:lnTo>
                    <a:pt x="25671" y="50024"/>
                  </a:lnTo>
                  <a:lnTo>
                    <a:pt x="24179" y="50726"/>
                  </a:lnTo>
                  <a:lnTo>
                    <a:pt x="22643" y="51340"/>
                  </a:lnTo>
                  <a:lnTo>
                    <a:pt x="21108" y="51911"/>
                  </a:lnTo>
                  <a:lnTo>
                    <a:pt x="19528" y="52437"/>
                  </a:lnTo>
                  <a:lnTo>
                    <a:pt x="17948" y="52920"/>
                  </a:lnTo>
                  <a:lnTo>
                    <a:pt x="15491" y="53710"/>
                  </a:lnTo>
                  <a:lnTo>
                    <a:pt x="15052" y="53666"/>
                  </a:lnTo>
                  <a:lnTo>
                    <a:pt x="11936" y="52262"/>
                  </a:lnTo>
                  <a:lnTo>
                    <a:pt x="11893" y="52262"/>
                  </a:lnTo>
                  <a:lnTo>
                    <a:pt x="8821" y="51516"/>
                  </a:lnTo>
                  <a:lnTo>
                    <a:pt x="8777" y="51516"/>
                  </a:lnTo>
                  <a:lnTo>
                    <a:pt x="5486" y="51340"/>
                  </a:lnTo>
                  <a:lnTo>
                    <a:pt x="2414" y="51296"/>
                  </a:lnTo>
                  <a:lnTo>
                    <a:pt x="2151" y="51033"/>
                  </a:lnTo>
                  <a:lnTo>
                    <a:pt x="1054" y="49673"/>
                  </a:lnTo>
                  <a:lnTo>
                    <a:pt x="352" y="48444"/>
                  </a:lnTo>
                  <a:lnTo>
                    <a:pt x="484" y="46996"/>
                  </a:lnTo>
                  <a:lnTo>
                    <a:pt x="791" y="46031"/>
                  </a:lnTo>
                  <a:lnTo>
                    <a:pt x="1581" y="44670"/>
                  </a:lnTo>
                  <a:lnTo>
                    <a:pt x="2458" y="43749"/>
                  </a:lnTo>
                  <a:lnTo>
                    <a:pt x="4257" y="42959"/>
                  </a:lnTo>
                  <a:lnTo>
                    <a:pt x="5530" y="42564"/>
                  </a:lnTo>
                  <a:lnTo>
                    <a:pt x="5749" y="42652"/>
                  </a:lnTo>
                  <a:lnTo>
                    <a:pt x="5837" y="42696"/>
                  </a:lnTo>
                  <a:lnTo>
                    <a:pt x="5925" y="42652"/>
                  </a:lnTo>
                  <a:lnTo>
                    <a:pt x="6188" y="42432"/>
                  </a:lnTo>
                  <a:lnTo>
                    <a:pt x="6276" y="42301"/>
                  </a:lnTo>
                  <a:lnTo>
                    <a:pt x="6451" y="41160"/>
                  </a:lnTo>
                  <a:lnTo>
                    <a:pt x="7285" y="39273"/>
                  </a:lnTo>
                  <a:lnTo>
                    <a:pt x="8251" y="37474"/>
                  </a:lnTo>
                  <a:lnTo>
                    <a:pt x="9830" y="35280"/>
                  </a:lnTo>
                  <a:lnTo>
                    <a:pt x="10839" y="33525"/>
                  </a:lnTo>
                  <a:lnTo>
                    <a:pt x="10883" y="33437"/>
                  </a:lnTo>
                  <a:lnTo>
                    <a:pt x="10971" y="32735"/>
                  </a:lnTo>
                  <a:lnTo>
                    <a:pt x="10971" y="31594"/>
                  </a:lnTo>
                  <a:lnTo>
                    <a:pt x="11498" y="28610"/>
                  </a:lnTo>
                  <a:lnTo>
                    <a:pt x="11849" y="27601"/>
                  </a:lnTo>
                  <a:lnTo>
                    <a:pt x="12595" y="26416"/>
                  </a:lnTo>
                  <a:lnTo>
                    <a:pt x="13955" y="24003"/>
                  </a:lnTo>
                  <a:lnTo>
                    <a:pt x="15886" y="20053"/>
                  </a:lnTo>
                  <a:lnTo>
                    <a:pt x="16544" y="19395"/>
                  </a:lnTo>
                  <a:lnTo>
                    <a:pt x="17334" y="18913"/>
                  </a:lnTo>
                  <a:lnTo>
                    <a:pt x="17948" y="18781"/>
                  </a:lnTo>
                  <a:lnTo>
                    <a:pt x="18606" y="19044"/>
                  </a:lnTo>
                  <a:lnTo>
                    <a:pt x="18694" y="19044"/>
                  </a:lnTo>
                  <a:lnTo>
                    <a:pt x="18782" y="19000"/>
                  </a:lnTo>
                  <a:lnTo>
                    <a:pt x="19572" y="18430"/>
                  </a:lnTo>
                  <a:lnTo>
                    <a:pt x="20274" y="18342"/>
                  </a:lnTo>
                  <a:lnTo>
                    <a:pt x="22424" y="18474"/>
                  </a:lnTo>
                  <a:lnTo>
                    <a:pt x="24662" y="18869"/>
                  </a:lnTo>
                  <a:lnTo>
                    <a:pt x="26373" y="19571"/>
                  </a:lnTo>
                  <a:lnTo>
                    <a:pt x="26505" y="19571"/>
                  </a:lnTo>
                  <a:lnTo>
                    <a:pt x="26900" y="19439"/>
                  </a:lnTo>
                  <a:lnTo>
                    <a:pt x="26987" y="19395"/>
                  </a:lnTo>
                  <a:lnTo>
                    <a:pt x="27295" y="19132"/>
                  </a:lnTo>
                  <a:lnTo>
                    <a:pt x="27339" y="19044"/>
                  </a:lnTo>
                  <a:lnTo>
                    <a:pt x="27646" y="18211"/>
                  </a:lnTo>
                  <a:lnTo>
                    <a:pt x="27690" y="18123"/>
                  </a:lnTo>
                  <a:lnTo>
                    <a:pt x="27690" y="16236"/>
                  </a:lnTo>
                  <a:lnTo>
                    <a:pt x="27602" y="13954"/>
                  </a:lnTo>
                  <a:lnTo>
                    <a:pt x="28567" y="11980"/>
                  </a:lnTo>
                  <a:lnTo>
                    <a:pt x="29225" y="11014"/>
                  </a:lnTo>
                  <a:lnTo>
                    <a:pt x="30235" y="10224"/>
                  </a:lnTo>
                  <a:lnTo>
                    <a:pt x="31770" y="9303"/>
                  </a:lnTo>
                  <a:lnTo>
                    <a:pt x="33043" y="8820"/>
                  </a:lnTo>
                  <a:lnTo>
                    <a:pt x="33087" y="8776"/>
                  </a:lnTo>
                  <a:lnTo>
                    <a:pt x="33131" y="8732"/>
                  </a:lnTo>
                  <a:lnTo>
                    <a:pt x="33570" y="7548"/>
                  </a:lnTo>
                  <a:lnTo>
                    <a:pt x="34754" y="4652"/>
                  </a:lnTo>
                  <a:lnTo>
                    <a:pt x="35939" y="2106"/>
                  </a:lnTo>
                  <a:lnTo>
                    <a:pt x="36466" y="1668"/>
                  </a:lnTo>
                  <a:lnTo>
                    <a:pt x="38528" y="307"/>
                  </a:lnTo>
                  <a:lnTo>
                    <a:pt x="38572" y="263"/>
                  </a:lnTo>
                  <a:lnTo>
                    <a:pt x="38616" y="176"/>
                  </a:lnTo>
                  <a:lnTo>
                    <a:pt x="38616" y="132"/>
                  </a:lnTo>
                  <a:lnTo>
                    <a:pt x="38572" y="44"/>
                  </a:lnTo>
                  <a:lnTo>
                    <a:pt x="3852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5" name="Google Shape;3345;p126"/>
            <p:cNvSpPr/>
            <p:nvPr/>
          </p:nvSpPr>
          <p:spPr>
            <a:xfrm>
              <a:off x="1656550" y="2963350"/>
              <a:ext cx="2084350" cy="1429425"/>
            </a:xfrm>
            <a:custGeom>
              <a:avLst/>
              <a:gdLst/>
              <a:ahLst/>
              <a:cxnLst/>
              <a:rect l="l" t="t" r="r" b="b"/>
              <a:pathLst>
                <a:path w="83374" h="57177" extrusionOk="0">
                  <a:moveTo>
                    <a:pt x="36860" y="0"/>
                  </a:moveTo>
                  <a:lnTo>
                    <a:pt x="36816" y="44"/>
                  </a:lnTo>
                  <a:lnTo>
                    <a:pt x="34403" y="1405"/>
                  </a:lnTo>
                  <a:lnTo>
                    <a:pt x="33262" y="2194"/>
                  </a:lnTo>
                  <a:lnTo>
                    <a:pt x="33218" y="2194"/>
                  </a:lnTo>
                  <a:lnTo>
                    <a:pt x="32121" y="3204"/>
                  </a:lnTo>
                  <a:lnTo>
                    <a:pt x="32121" y="3248"/>
                  </a:lnTo>
                  <a:lnTo>
                    <a:pt x="30673" y="4959"/>
                  </a:lnTo>
                  <a:lnTo>
                    <a:pt x="28962" y="6846"/>
                  </a:lnTo>
                  <a:lnTo>
                    <a:pt x="28918" y="6890"/>
                  </a:lnTo>
                  <a:lnTo>
                    <a:pt x="27689" y="10400"/>
                  </a:lnTo>
                  <a:lnTo>
                    <a:pt x="25188" y="12989"/>
                  </a:lnTo>
                  <a:lnTo>
                    <a:pt x="24179" y="14086"/>
                  </a:lnTo>
                  <a:lnTo>
                    <a:pt x="23696" y="14481"/>
                  </a:lnTo>
                  <a:lnTo>
                    <a:pt x="21458" y="15402"/>
                  </a:lnTo>
                  <a:lnTo>
                    <a:pt x="20317" y="15841"/>
                  </a:lnTo>
                  <a:lnTo>
                    <a:pt x="20273" y="15841"/>
                  </a:lnTo>
                  <a:lnTo>
                    <a:pt x="19176" y="16368"/>
                  </a:lnTo>
                  <a:lnTo>
                    <a:pt x="17377" y="17553"/>
                  </a:lnTo>
                  <a:lnTo>
                    <a:pt x="17333" y="17596"/>
                  </a:lnTo>
                  <a:lnTo>
                    <a:pt x="16236" y="18957"/>
                  </a:lnTo>
                  <a:lnTo>
                    <a:pt x="16236" y="19001"/>
                  </a:lnTo>
                  <a:lnTo>
                    <a:pt x="14613" y="21458"/>
                  </a:lnTo>
                  <a:lnTo>
                    <a:pt x="13516" y="23476"/>
                  </a:lnTo>
                  <a:lnTo>
                    <a:pt x="12024" y="26197"/>
                  </a:lnTo>
                  <a:lnTo>
                    <a:pt x="10927" y="28347"/>
                  </a:lnTo>
                  <a:lnTo>
                    <a:pt x="10927" y="28391"/>
                  </a:lnTo>
                  <a:lnTo>
                    <a:pt x="10444" y="30410"/>
                  </a:lnTo>
                  <a:lnTo>
                    <a:pt x="10400" y="30453"/>
                  </a:lnTo>
                  <a:lnTo>
                    <a:pt x="10225" y="32823"/>
                  </a:lnTo>
                  <a:lnTo>
                    <a:pt x="10269" y="34315"/>
                  </a:lnTo>
                  <a:lnTo>
                    <a:pt x="10181" y="35149"/>
                  </a:lnTo>
                  <a:lnTo>
                    <a:pt x="9479" y="36465"/>
                  </a:lnTo>
                  <a:lnTo>
                    <a:pt x="7943" y="38527"/>
                  </a:lnTo>
                  <a:lnTo>
                    <a:pt x="7899" y="38527"/>
                  </a:lnTo>
                  <a:lnTo>
                    <a:pt x="6890" y="40283"/>
                  </a:lnTo>
                  <a:lnTo>
                    <a:pt x="6144" y="42082"/>
                  </a:lnTo>
                  <a:lnTo>
                    <a:pt x="5617" y="42872"/>
                  </a:lnTo>
                  <a:lnTo>
                    <a:pt x="2633" y="44495"/>
                  </a:lnTo>
                  <a:lnTo>
                    <a:pt x="2589" y="44539"/>
                  </a:lnTo>
                  <a:lnTo>
                    <a:pt x="966" y="46601"/>
                  </a:lnTo>
                  <a:lnTo>
                    <a:pt x="308" y="47918"/>
                  </a:lnTo>
                  <a:lnTo>
                    <a:pt x="308" y="47962"/>
                  </a:lnTo>
                  <a:lnTo>
                    <a:pt x="1" y="50112"/>
                  </a:lnTo>
                  <a:lnTo>
                    <a:pt x="1" y="50156"/>
                  </a:lnTo>
                  <a:lnTo>
                    <a:pt x="1" y="50989"/>
                  </a:lnTo>
                  <a:lnTo>
                    <a:pt x="44" y="51121"/>
                  </a:lnTo>
                  <a:lnTo>
                    <a:pt x="2326" y="53973"/>
                  </a:lnTo>
                  <a:lnTo>
                    <a:pt x="3379" y="55641"/>
                  </a:lnTo>
                  <a:lnTo>
                    <a:pt x="3423" y="55641"/>
                  </a:lnTo>
                  <a:lnTo>
                    <a:pt x="3686" y="55948"/>
                  </a:lnTo>
                  <a:lnTo>
                    <a:pt x="3774" y="55992"/>
                  </a:lnTo>
                  <a:lnTo>
                    <a:pt x="7153" y="56562"/>
                  </a:lnTo>
                  <a:lnTo>
                    <a:pt x="10400" y="57001"/>
                  </a:lnTo>
                  <a:lnTo>
                    <a:pt x="11629" y="57177"/>
                  </a:lnTo>
                  <a:lnTo>
                    <a:pt x="11673" y="57177"/>
                  </a:lnTo>
                  <a:lnTo>
                    <a:pt x="15710" y="56431"/>
                  </a:lnTo>
                  <a:lnTo>
                    <a:pt x="17421" y="56080"/>
                  </a:lnTo>
                  <a:lnTo>
                    <a:pt x="19483" y="55421"/>
                  </a:lnTo>
                  <a:lnTo>
                    <a:pt x="21283" y="55070"/>
                  </a:lnTo>
                  <a:lnTo>
                    <a:pt x="22818" y="55070"/>
                  </a:lnTo>
                  <a:lnTo>
                    <a:pt x="24398" y="55377"/>
                  </a:lnTo>
                  <a:lnTo>
                    <a:pt x="24442" y="55377"/>
                  </a:lnTo>
                  <a:lnTo>
                    <a:pt x="27952" y="54807"/>
                  </a:lnTo>
                  <a:lnTo>
                    <a:pt x="28084" y="54763"/>
                  </a:lnTo>
                  <a:lnTo>
                    <a:pt x="28611" y="54237"/>
                  </a:lnTo>
                  <a:lnTo>
                    <a:pt x="28655" y="54193"/>
                  </a:lnTo>
                  <a:lnTo>
                    <a:pt x="30015" y="51999"/>
                  </a:lnTo>
                  <a:lnTo>
                    <a:pt x="30541" y="51428"/>
                  </a:lnTo>
                  <a:lnTo>
                    <a:pt x="31375" y="50902"/>
                  </a:lnTo>
                  <a:lnTo>
                    <a:pt x="33525" y="50024"/>
                  </a:lnTo>
                  <a:lnTo>
                    <a:pt x="35412" y="49629"/>
                  </a:lnTo>
                  <a:lnTo>
                    <a:pt x="37387" y="49410"/>
                  </a:lnTo>
                  <a:lnTo>
                    <a:pt x="38177" y="49146"/>
                  </a:lnTo>
                  <a:lnTo>
                    <a:pt x="38220" y="49103"/>
                  </a:lnTo>
                  <a:lnTo>
                    <a:pt x="38966" y="48620"/>
                  </a:lnTo>
                  <a:lnTo>
                    <a:pt x="39010" y="48576"/>
                  </a:lnTo>
                  <a:lnTo>
                    <a:pt x="40809" y="46909"/>
                  </a:lnTo>
                  <a:lnTo>
                    <a:pt x="40809" y="46865"/>
                  </a:lnTo>
                  <a:lnTo>
                    <a:pt x="41380" y="46075"/>
                  </a:lnTo>
                  <a:lnTo>
                    <a:pt x="42345" y="44012"/>
                  </a:lnTo>
                  <a:lnTo>
                    <a:pt x="42960" y="43047"/>
                  </a:lnTo>
                  <a:lnTo>
                    <a:pt x="43486" y="42608"/>
                  </a:lnTo>
                  <a:lnTo>
                    <a:pt x="44890" y="42082"/>
                  </a:lnTo>
                  <a:lnTo>
                    <a:pt x="47084" y="41555"/>
                  </a:lnTo>
                  <a:lnTo>
                    <a:pt x="49234" y="41072"/>
                  </a:lnTo>
                  <a:lnTo>
                    <a:pt x="50419" y="41116"/>
                  </a:lnTo>
                  <a:lnTo>
                    <a:pt x="51955" y="41511"/>
                  </a:lnTo>
                  <a:lnTo>
                    <a:pt x="56299" y="43925"/>
                  </a:lnTo>
                  <a:lnTo>
                    <a:pt x="57484" y="44539"/>
                  </a:lnTo>
                  <a:lnTo>
                    <a:pt x="58449" y="44934"/>
                  </a:lnTo>
                  <a:lnTo>
                    <a:pt x="59239" y="45197"/>
                  </a:lnTo>
                  <a:lnTo>
                    <a:pt x="59854" y="45373"/>
                  </a:lnTo>
                  <a:lnTo>
                    <a:pt x="60292" y="45504"/>
                  </a:lnTo>
                  <a:lnTo>
                    <a:pt x="60687" y="45636"/>
                  </a:lnTo>
                  <a:lnTo>
                    <a:pt x="61082" y="45855"/>
                  </a:lnTo>
                  <a:lnTo>
                    <a:pt x="61521" y="46163"/>
                  </a:lnTo>
                  <a:lnTo>
                    <a:pt x="62004" y="46645"/>
                  </a:lnTo>
                  <a:lnTo>
                    <a:pt x="62574" y="47260"/>
                  </a:lnTo>
                  <a:lnTo>
                    <a:pt x="63232" y="48137"/>
                  </a:lnTo>
                  <a:lnTo>
                    <a:pt x="64066" y="49234"/>
                  </a:lnTo>
                  <a:lnTo>
                    <a:pt x="64637" y="49936"/>
                  </a:lnTo>
                  <a:lnTo>
                    <a:pt x="64680" y="49980"/>
                  </a:lnTo>
                  <a:lnTo>
                    <a:pt x="66874" y="50814"/>
                  </a:lnTo>
                  <a:lnTo>
                    <a:pt x="68674" y="51384"/>
                  </a:lnTo>
                  <a:lnTo>
                    <a:pt x="68717" y="51384"/>
                  </a:lnTo>
                  <a:lnTo>
                    <a:pt x="72798" y="51823"/>
                  </a:lnTo>
                  <a:lnTo>
                    <a:pt x="75080" y="51779"/>
                  </a:lnTo>
                  <a:lnTo>
                    <a:pt x="76879" y="52218"/>
                  </a:lnTo>
                  <a:lnTo>
                    <a:pt x="77011" y="52218"/>
                  </a:lnTo>
                  <a:lnTo>
                    <a:pt x="79380" y="51516"/>
                  </a:lnTo>
                  <a:lnTo>
                    <a:pt x="82277" y="50551"/>
                  </a:lnTo>
                  <a:lnTo>
                    <a:pt x="83198" y="50419"/>
                  </a:lnTo>
                  <a:lnTo>
                    <a:pt x="83286" y="50375"/>
                  </a:lnTo>
                  <a:lnTo>
                    <a:pt x="83330" y="50331"/>
                  </a:lnTo>
                  <a:lnTo>
                    <a:pt x="83374" y="50287"/>
                  </a:lnTo>
                  <a:lnTo>
                    <a:pt x="83374" y="50200"/>
                  </a:lnTo>
                  <a:lnTo>
                    <a:pt x="83330" y="50112"/>
                  </a:lnTo>
                  <a:lnTo>
                    <a:pt x="83286" y="50068"/>
                  </a:lnTo>
                  <a:lnTo>
                    <a:pt x="83154" y="50068"/>
                  </a:lnTo>
                  <a:lnTo>
                    <a:pt x="82189" y="50243"/>
                  </a:lnTo>
                  <a:lnTo>
                    <a:pt x="79293" y="51165"/>
                  </a:lnTo>
                  <a:lnTo>
                    <a:pt x="76923" y="51867"/>
                  </a:lnTo>
                  <a:lnTo>
                    <a:pt x="75124" y="51428"/>
                  </a:lnTo>
                  <a:lnTo>
                    <a:pt x="75080" y="51428"/>
                  </a:lnTo>
                  <a:lnTo>
                    <a:pt x="72798" y="51472"/>
                  </a:lnTo>
                  <a:lnTo>
                    <a:pt x="68761" y="51033"/>
                  </a:lnTo>
                  <a:lnTo>
                    <a:pt x="67006" y="50463"/>
                  </a:lnTo>
                  <a:lnTo>
                    <a:pt x="64856" y="49673"/>
                  </a:lnTo>
                  <a:lnTo>
                    <a:pt x="64329" y="49015"/>
                  </a:lnTo>
                  <a:lnTo>
                    <a:pt x="63496" y="47874"/>
                  </a:lnTo>
                  <a:lnTo>
                    <a:pt x="62794" y="46996"/>
                  </a:lnTo>
                  <a:lnTo>
                    <a:pt x="62223" y="46338"/>
                  </a:lnTo>
                  <a:lnTo>
                    <a:pt x="61697" y="45855"/>
                  </a:lnTo>
                  <a:lnTo>
                    <a:pt x="61258" y="45548"/>
                  </a:lnTo>
                  <a:lnTo>
                    <a:pt x="60863" y="45329"/>
                  </a:lnTo>
                  <a:lnTo>
                    <a:pt x="60424" y="45197"/>
                  </a:lnTo>
                  <a:lnTo>
                    <a:pt x="59941" y="45022"/>
                  </a:lnTo>
                  <a:lnTo>
                    <a:pt x="59327" y="44846"/>
                  </a:lnTo>
                  <a:lnTo>
                    <a:pt x="58581" y="44583"/>
                  </a:lnTo>
                  <a:lnTo>
                    <a:pt x="57616" y="44188"/>
                  </a:lnTo>
                  <a:lnTo>
                    <a:pt x="56475" y="43617"/>
                  </a:lnTo>
                  <a:lnTo>
                    <a:pt x="52087" y="41160"/>
                  </a:lnTo>
                  <a:lnTo>
                    <a:pt x="52043" y="41160"/>
                  </a:lnTo>
                  <a:lnTo>
                    <a:pt x="50463" y="40765"/>
                  </a:lnTo>
                  <a:lnTo>
                    <a:pt x="50419" y="40765"/>
                  </a:lnTo>
                  <a:lnTo>
                    <a:pt x="49234" y="40721"/>
                  </a:lnTo>
                  <a:lnTo>
                    <a:pt x="49191" y="40721"/>
                  </a:lnTo>
                  <a:lnTo>
                    <a:pt x="46997" y="41204"/>
                  </a:lnTo>
                  <a:lnTo>
                    <a:pt x="44803" y="41731"/>
                  </a:lnTo>
                  <a:lnTo>
                    <a:pt x="43354" y="42257"/>
                  </a:lnTo>
                  <a:lnTo>
                    <a:pt x="43311" y="42301"/>
                  </a:lnTo>
                  <a:lnTo>
                    <a:pt x="42696" y="42784"/>
                  </a:lnTo>
                  <a:lnTo>
                    <a:pt x="42652" y="42828"/>
                  </a:lnTo>
                  <a:lnTo>
                    <a:pt x="42038" y="43793"/>
                  </a:lnTo>
                  <a:lnTo>
                    <a:pt x="42038" y="43837"/>
                  </a:lnTo>
                  <a:lnTo>
                    <a:pt x="41073" y="45899"/>
                  </a:lnTo>
                  <a:lnTo>
                    <a:pt x="40546" y="46689"/>
                  </a:lnTo>
                  <a:lnTo>
                    <a:pt x="38791" y="48313"/>
                  </a:lnTo>
                  <a:lnTo>
                    <a:pt x="38045" y="48795"/>
                  </a:lnTo>
                  <a:lnTo>
                    <a:pt x="37299" y="49059"/>
                  </a:lnTo>
                  <a:lnTo>
                    <a:pt x="35368" y="49278"/>
                  </a:lnTo>
                  <a:lnTo>
                    <a:pt x="33437" y="49673"/>
                  </a:lnTo>
                  <a:lnTo>
                    <a:pt x="31243" y="50551"/>
                  </a:lnTo>
                  <a:lnTo>
                    <a:pt x="31200" y="50594"/>
                  </a:lnTo>
                  <a:lnTo>
                    <a:pt x="30322" y="51165"/>
                  </a:lnTo>
                  <a:lnTo>
                    <a:pt x="30278" y="51165"/>
                  </a:lnTo>
                  <a:lnTo>
                    <a:pt x="29752" y="51779"/>
                  </a:lnTo>
                  <a:lnTo>
                    <a:pt x="29708" y="51779"/>
                  </a:lnTo>
                  <a:lnTo>
                    <a:pt x="28347" y="54017"/>
                  </a:lnTo>
                  <a:lnTo>
                    <a:pt x="27865" y="54456"/>
                  </a:lnTo>
                  <a:lnTo>
                    <a:pt x="24398" y="55026"/>
                  </a:lnTo>
                  <a:lnTo>
                    <a:pt x="22862" y="54719"/>
                  </a:lnTo>
                  <a:lnTo>
                    <a:pt x="21283" y="54719"/>
                  </a:lnTo>
                  <a:lnTo>
                    <a:pt x="21239" y="54763"/>
                  </a:lnTo>
                  <a:lnTo>
                    <a:pt x="19440" y="55070"/>
                  </a:lnTo>
                  <a:lnTo>
                    <a:pt x="19396" y="55070"/>
                  </a:lnTo>
                  <a:lnTo>
                    <a:pt x="17333" y="55728"/>
                  </a:lnTo>
                  <a:lnTo>
                    <a:pt x="15622" y="56080"/>
                  </a:lnTo>
                  <a:lnTo>
                    <a:pt x="11629" y="56825"/>
                  </a:lnTo>
                  <a:lnTo>
                    <a:pt x="10488" y="56650"/>
                  </a:lnTo>
                  <a:lnTo>
                    <a:pt x="7197" y="56211"/>
                  </a:lnTo>
                  <a:lnTo>
                    <a:pt x="3906" y="55641"/>
                  </a:lnTo>
                  <a:lnTo>
                    <a:pt x="3686" y="55421"/>
                  </a:lnTo>
                  <a:lnTo>
                    <a:pt x="2589" y="53754"/>
                  </a:lnTo>
                  <a:lnTo>
                    <a:pt x="352" y="50946"/>
                  </a:lnTo>
                  <a:lnTo>
                    <a:pt x="352" y="50156"/>
                  </a:lnTo>
                  <a:lnTo>
                    <a:pt x="659" y="48049"/>
                  </a:lnTo>
                  <a:lnTo>
                    <a:pt x="1273" y="46777"/>
                  </a:lnTo>
                  <a:lnTo>
                    <a:pt x="2853" y="44802"/>
                  </a:lnTo>
                  <a:lnTo>
                    <a:pt x="5837" y="43179"/>
                  </a:lnTo>
                  <a:lnTo>
                    <a:pt x="5924" y="43135"/>
                  </a:lnTo>
                  <a:lnTo>
                    <a:pt x="6451" y="42213"/>
                  </a:lnTo>
                  <a:lnTo>
                    <a:pt x="7197" y="40458"/>
                  </a:lnTo>
                  <a:lnTo>
                    <a:pt x="8206" y="38703"/>
                  </a:lnTo>
                  <a:lnTo>
                    <a:pt x="9742" y="36684"/>
                  </a:lnTo>
                  <a:lnTo>
                    <a:pt x="9786" y="36641"/>
                  </a:lnTo>
                  <a:lnTo>
                    <a:pt x="10532" y="35280"/>
                  </a:lnTo>
                  <a:lnTo>
                    <a:pt x="10532" y="35236"/>
                  </a:lnTo>
                  <a:lnTo>
                    <a:pt x="10620" y="34315"/>
                  </a:lnTo>
                  <a:lnTo>
                    <a:pt x="10620" y="34271"/>
                  </a:lnTo>
                  <a:lnTo>
                    <a:pt x="10576" y="32823"/>
                  </a:lnTo>
                  <a:lnTo>
                    <a:pt x="10751" y="30497"/>
                  </a:lnTo>
                  <a:lnTo>
                    <a:pt x="11278" y="28479"/>
                  </a:lnTo>
                  <a:lnTo>
                    <a:pt x="12331" y="26373"/>
                  </a:lnTo>
                  <a:lnTo>
                    <a:pt x="13823" y="23608"/>
                  </a:lnTo>
                  <a:lnTo>
                    <a:pt x="14876" y="21633"/>
                  </a:lnTo>
                  <a:lnTo>
                    <a:pt x="16500" y="19176"/>
                  </a:lnTo>
                  <a:lnTo>
                    <a:pt x="17597" y="17860"/>
                  </a:lnTo>
                  <a:lnTo>
                    <a:pt x="19352" y="16675"/>
                  </a:lnTo>
                  <a:lnTo>
                    <a:pt x="20449" y="16148"/>
                  </a:lnTo>
                  <a:lnTo>
                    <a:pt x="21590" y="15710"/>
                  </a:lnTo>
                  <a:lnTo>
                    <a:pt x="23872" y="14788"/>
                  </a:lnTo>
                  <a:lnTo>
                    <a:pt x="24398" y="14393"/>
                  </a:lnTo>
                  <a:lnTo>
                    <a:pt x="24398" y="14349"/>
                  </a:lnTo>
                  <a:lnTo>
                    <a:pt x="25451" y="13252"/>
                  </a:lnTo>
                  <a:lnTo>
                    <a:pt x="27996" y="10619"/>
                  </a:lnTo>
                  <a:lnTo>
                    <a:pt x="27996" y="10532"/>
                  </a:lnTo>
                  <a:lnTo>
                    <a:pt x="29269" y="7065"/>
                  </a:lnTo>
                  <a:lnTo>
                    <a:pt x="30936" y="5178"/>
                  </a:lnTo>
                  <a:lnTo>
                    <a:pt x="32384" y="3467"/>
                  </a:lnTo>
                  <a:lnTo>
                    <a:pt x="33481" y="2458"/>
                  </a:lnTo>
                  <a:lnTo>
                    <a:pt x="34578" y="1712"/>
                  </a:lnTo>
                  <a:lnTo>
                    <a:pt x="36992" y="351"/>
                  </a:lnTo>
                  <a:lnTo>
                    <a:pt x="37036" y="308"/>
                  </a:lnTo>
                  <a:lnTo>
                    <a:pt x="37080" y="220"/>
                  </a:lnTo>
                  <a:lnTo>
                    <a:pt x="37080" y="176"/>
                  </a:lnTo>
                  <a:lnTo>
                    <a:pt x="37036" y="88"/>
                  </a:lnTo>
                  <a:lnTo>
                    <a:pt x="36992" y="44"/>
                  </a:lnTo>
                  <a:lnTo>
                    <a:pt x="3694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6" name="Google Shape;3346;p126"/>
            <p:cNvSpPr/>
            <p:nvPr/>
          </p:nvSpPr>
          <p:spPr>
            <a:xfrm>
              <a:off x="1579750" y="2837200"/>
              <a:ext cx="2045975" cy="1732200"/>
            </a:xfrm>
            <a:custGeom>
              <a:avLst/>
              <a:gdLst/>
              <a:ahLst/>
              <a:cxnLst/>
              <a:rect l="l" t="t" r="r" b="b"/>
              <a:pathLst>
                <a:path w="81839" h="69288" extrusionOk="0">
                  <a:moveTo>
                    <a:pt x="34315" y="0"/>
                  </a:moveTo>
                  <a:lnTo>
                    <a:pt x="34272" y="44"/>
                  </a:lnTo>
                  <a:lnTo>
                    <a:pt x="32165" y="1536"/>
                  </a:lnTo>
                  <a:lnTo>
                    <a:pt x="29489" y="3862"/>
                  </a:lnTo>
                  <a:lnTo>
                    <a:pt x="25715" y="6889"/>
                  </a:lnTo>
                  <a:lnTo>
                    <a:pt x="20493" y="11102"/>
                  </a:lnTo>
                  <a:lnTo>
                    <a:pt x="18475" y="12726"/>
                  </a:lnTo>
                  <a:lnTo>
                    <a:pt x="18431" y="12726"/>
                  </a:lnTo>
                  <a:lnTo>
                    <a:pt x="14525" y="17640"/>
                  </a:lnTo>
                  <a:lnTo>
                    <a:pt x="12331" y="20536"/>
                  </a:lnTo>
                  <a:lnTo>
                    <a:pt x="10357" y="23037"/>
                  </a:lnTo>
                  <a:lnTo>
                    <a:pt x="8645" y="25363"/>
                  </a:lnTo>
                  <a:lnTo>
                    <a:pt x="7680" y="27074"/>
                  </a:lnTo>
                  <a:lnTo>
                    <a:pt x="7636" y="27162"/>
                  </a:lnTo>
                  <a:lnTo>
                    <a:pt x="6934" y="31462"/>
                  </a:lnTo>
                  <a:lnTo>
                    <a:pt x="6320" y="35763"/>
                  </a:lnTo>
                  <a:lnTo>
                    <a:pt x="6013" y="38352"/>
                  </a:lnTo>
                  <a:lnTo>
                    <a:pt x="5661" y="40590"/>
                  </a:lnTo>
                  <a:lnTo>
                    <a:pt x="5047" y="43222"/>
                  </a:lnTo>
                  <a:lnTo>
                    <a:pt x="4301" y="45636"/>
                  </a:lnTo>
                  <a:lnTo>
                    <a:pt x="3380" y="47128"/>
                  </a:lnTo>
                  <a:lnTo>
                    <a:pt x="2063" y="48927"/>
                  </a:lnTo>
                  <a:lnTo>
                    <a:pt x="2063" y="48971"/>
                  </a:lnTo>
                  <a:lnTo>
                    <a:pt x="747" y="51209"/>
                  </a:lnTo>
                  <a:lnTo>
                    <a:pt x="747" y="51252"/>
                  </a:lnTo>
                  <a:lnTo>
                    <a:pt x="527" y="52042"/>
                  </a:lnTo>
                  <a:lnTo>
                    <a:pt x="527" y="52086"/>
                  </a:lnTo>
                  <a:lnTo>
                    <a:pt x="176" y="55684"/>
                  </a:lnTo>
                  <a:lnTo>
                    <a:pt x="1" y="57659"/>
                  </a:lnTo>
                  <a:lnTo>
                    <a:pt x="1" y="57703"/>
                  </a:lnTo>
                  <a:lnTo>
                    <a:pt x="45" y="58010"/>
                  </a:lnTo>
                  <a:lnTo>
                    <a:pt x="89" y="58098"/>
                  </a:lnTo>
                  <a:lnTo>
                    <a:pt x="133" y="58142"/>
                  </a:lnTo>
                  <a:lnTo>
                    <a:pt x="1317" y="58624"/>
                  </a:lnTo>
                  <a:lnTo>
                    <a:pt x="2063" y="59458"/>
                  </a:lnTo>
                  <a:lnTo>
                    <a:pt x="3248" y="61696"/>
                  </a:lnTo>
                  <a:lnTo>
                    <a:pt x="4433" y="63890"/>
                  </a:lnTo>
                  <a:lnTo>
                    <a:pt x="5749" y="65865"/>
                  </a:lnTo>
                  <a:lnTo>
                    <a:pt x="6671" y="67049"/>
                  </a:lnTo>
                  <a:lnTo>
                    <a:pt x="6715" y="67093"/>
                  </a:lnTo>
                  <a:lnTo>
                    <a:pt x="9347" y="68980"/>
                  </a:lnTo>
                  <a:lnTo>
                    <a:pt x="9391" y="68980"/>
                  </a:lnTo>
                  <a:lnTo>
                    <a:pt x="10137" y="69243"/>
                  </a:lnTo>
                  <a:lnTo>
                    <a:pt x="10181" y="69287"/>
                  </a:lnTo>
                  <a:lnTo>
                    <a:pt x="10269" y="69243"/>
                  </a:lnTo>
                  <a:lnTo>
                    <a:pt x="10883" y="69068"/>
                  </a:lnTo>
                  <a:lnTo>
                    <a:pt x="10927" y="69024"/>
                  </a:lnTo>
                  <a:lnTo>
                    <a:pt x="13341" y="66611"/>
                  </a:lnTo>
                  <a:lnTo>
                    <a:pt x="17114" y="64460"/>
                  </a:lnTo>
                  <a:lnTo>
                    <a:pt x="18562" y="63627"/>
                  </a:lnTo>
                  <a:lnTo>
                    <a:pt x="20010" y="63539"/>
                  </a:lnTo>
                  <a:lnTo>
                    <a:pt x="22029" y="63100"/>
                  </a:lnTo>
                  <a:lnTo>
                    <a:pt x="22907" y="63056"/>
                  </a:lnTo>
                  <a:lnTo>
                    <a:pt x="26900" y="64417"/>
                  </a:lnTo>
                  <a:lnTo>
                    <a:pt x="29357" y="65075"/>
                  </a:lnTo>
                  <a:lnTo>
                    <a:pt x="31156" y="65601"/>
                  </a:lnTo>
                  <a:lnTo>
                    <a:pt x="31288" y="65601"/>
                  </a:lnTo>
                  <a:lnTo>
                    <a:pt x="33569" y="63846"/>
                  </a:lnTo>
                  <a:lnTo>
                    <a:pt x="33613" y="63846"/>
                  </a:lnTo>
                  <a:lnTo>
                    <a:pt x="35281" y="62135"/>
                  </a:lnTo>
                  <a:lnTo>
                    <a:pt x="35281" y="62091"/>
                  </a:lnTo>
                  <a:lnTo>
                    <a:pt x="36641" y="59721"/>
                  </a:lnTo>
                  <a:lnTo>
                    <a:pt x="37080" y="59239"/>
                  </a:lnTo>
                  <a:lnTo>
                    <a:pt x="38177" y="58756"/>
                  </a:lnTo>
                  <a:lnTo>
                    <a:pt x="40415" y="58361"/>
                  </a:lnTo>
                  <a:lnTo>
                    <a:pt x="40459" y="58361"/>
                  </a:lnTo>
                  <a:lnTo>
                    <a:pt x="43048" y="57264"/>
                  </a:lnTo>
                  <a:lnTo>
                    <a:pt x="43092" y="57264"/>
                  </a:lnTo>
                  <a:lnTo>
                    <a:pt x="45154" y="55597"/>
                  </a:lnTo>
                  <a:lnTo>
                    <a:pt x="47216" y="53973"/>
                  </a:lnTo>
                  <a:lnTo>
                    <a:pt x="48313" y="53403"/>
                  </a:lnTo>
                  <a:lnTo>
                    <a:pt x="50069" y="53359"/>
                  </a:lnTo>
                  <a:lnTo>
                    <a:pt x="50902" y="53403"/>
                  </a:lnTo>
                  <a:lnTo>
                    <a:pt x="53096" y="53578"/>
                  </a:lnTo>
                  <a:lnTo>
                    <a:pt x="54193" y="53666"/>
                  </a:lnTo>
                  <a:lnTo>
                    <a:pt x="55246" y="53841"/>
                  </a:lnTo>
                  <a:lnTo>
                    <a:pt x="56300" y="54105"/>
                  </a:lnTo>
                  <a:lnTo>
                    <a:pt x="57353" y="54456"/>
                  </a:lnTo>
                  <a:lnTo>
                    <a:pt x="57835" y="54631"/>
                  </a:lnTo>
                  <a:lnTo>
                    <a:pt x="58362" y="54895"/>
                  </a:lnTo>
                  <a:lnTo>
                    <a:pt x="58845" y="55158"/>
                  </a:lnTo>
                  <a:lnTo>
                    <a:pt x="59327" y="55465"/>
                  </a:lnTo>
                  <a:lnTo>
                    <a:pt x="60512" y="56518"/>
                  </a:lnTo>
                  <a:lnTo>
                    <a:pt x="60556" y="56562"/>
                  </a:lnTo>
                  <a:lnTo>
                    <a:pt x="65383" y="58537"/>
                  </a:lnTo>
                  <a:lnTo>
                    <a:pt x="65427" y="58537"/>
                  </a:lnTo>
                  <a:lnTo>
                    <a:pt x="66436" y="58624"/>
                  </a:lnTo>
                  <a:lnTo>
                    <a:pt x="68455" y="59019"/>
                  </a:lnTo>
                  <a:lnTo>
                    <a:pt x="70692" y="59370"/>
                  </a:lnTo>
                  <a:lnTo>
                    <a:pt x="70736" y="59370"/>
                  </a:lnTo>
                  <a:lnTo>
                    <a:pt x="73062" y="59414"/>
                  </a:lnTo>
                  <a:lnTo>
                    <a:pt x="75432" y="59590"/>
                  </a:lnTo>
                  <a:lnTo>
                    <a:pt x="75475" y="59590"/>
                  </a:lnTo>
                  <a:lnTo>
                    <a:pt x="79161" y="59414"/>
                  </a:lnTo>
                  <a:lnTo>
                    <a:pt x="79205" y="59370"/>
                  </a:lnTo>
                  <a:lnTo>
                    <a:pt x="81706" y="58712"/>
                  </a:lnTo>
                  <a:lnTo>
                    <a:pt x="81750" y="58712"/>
                  </a:lnTo>
                  <a:lnTo>
                    <a:pt x="81794" y="58624"/>
                  </a:lnTo>
                  <a:lnTo>
                    <a:pt x="81838" y="58580"/>
                  </a:lnTo>
                  <a:lnTo>
                    <a:pt x="81838" y="58493"/>
                  </a:lnTo>
                  <a:lnTo>
                    <a:pt x="81794" y="58449"/>
                  </a:lnTo>
                  <a:lnTo>
                    <a:pt x="81750" y="58405"/>
                  </a:lnTo>
                  <a:lnTo>
                    <a:pt x="81706" y="58361"/>
                  </a:lnTo>
                  <a:lnTo>
                    <a:pt x="81619" y="58361"/>
                  </a:lnTo>
                  <a:lnTo>
                    <a:pt x="79117" y="59063"/>
                  </a:lnTo>
                  <a:lnTo>
                    <a:pt x="75432" y="59239"/>
                  </a:lnTo>
                  <a:lnTo>
                    <a:pt x="73106" y="59063"/>
                  </a:lnTo>
                  <a:lnTo>
                    <a:pt x="70736" y="59019"/>
                  </a:lnTo>
                  <a:lnTo>
                    <a:pt x="68498" y="58668"/>
                  </a:lnTo>
                  <a:lnTo>
                    <a:pt x="66524" y="58273"/>
                  </a:lnTo>
                  <a:lnTo>
                    <a:pt x="66480" y="58273"/>
                  </a:lnTo>
                  <a:lnTo>
                    <a:pt x="65471" y="58186"/>
                  </a:lnTo>
                  <a:lnTo>
                    <a:pt x="62531" y="57001"/>
                  </a:lnTo>
                  <a:lnTo>
                    <a:pt x="60688" y="56255"/>
                  </a:lnTo>
                  <a:lnTo>
                    <a:pt x="59547" y="55202"/>
                  </a:lnTo>
                  <a:lnTo>
                    <a:pt x="59547" y="55158"/>
                  </a:lnTo>
                  <a:lnTo>
                    <a:pt x="59020" y="54851"/>
                  </a:lnTo>
                  <a:lnTo>
                    <a:pt x="58538" y="54587"/>
                  </a:lnTo>
                  <a:lnTo>
                    <a:pt x="58011" y="54324"/>
                  </a:lnTo>
                  <a:lnTo>
                    <a:pt x="57484" y="54105"/>
                  </a:lnTo>
                  <a:lnTo>
                    <a:pt x="56958" y="53929"/>
                  </a:lnTo>
                  <a:lnTo>
                    <a:pt x="56431" y="53754"/>
                  </a:lnTo>
                  <a:lnTo>
                    <a:pt x="55378" y="53534"/>
                  </a:lnTo>
                  <a:lnTo>
                    <a:pt x="54281" y="53315"/>
                  </a:lnTo>
                  <a:lnTo>
                    <a:pt x="53184" y="53227"/>
                  </a:lnTo>
                  <a:lnTo>
                    <a:pt x="50902" y="53052"/>
                  </a:lnTo>
                  <a:lnTo>
                    <a:pt x="50069" y="53008"/>
                  </a:lnTo>
                  <a:lnTo>
                    <a:pt x="48269" y="53052"/>
                  </a:lnTo>
                  <a:lnTo>
                    <a:pt x="48182" y="53095"/>
                  </a:lnTo>
                  <a:lnTo>
                    <a:pt x="47041" y="53666"/>
                  </a:lnTo>
                  <a:lnTo>
                    <a:pt x="46997" y="53666"/>
                  </a:lnTo>
                  <a:lnTo>
                    <a:pt x="44935" y="55333"/>
                  </a:lnTo>
                  <a:lnTo>
                    <a:pt x="42872" y="56957"/>
                  </a:lnTo>
                  <a:lnTo>
                    <a:pt x="40371" y="58010"/>
                  </a:lnTo>
                  <a:lnTo>
                    <a:pt x="38089" y="58405"/>
                  </a:lnTo>
                  <a:lnTo>
                    <a:pt x="38045" y="58405"/>
                  </a:lnTo>
                  <a:lnTo>
                    <a:pt x="36904" y="58931"/>
                  </a:lnTo>
                  <a:lnTo>
                    <a:pt x="36861" y="58975"/>
                  </a:lnTo>
                  <a:lnTo>
                    <a:pt x="36378" y="59502"/>
                  </a:lnTo>
                  <a:lnTo>
                    <a:pt x="36334" y="59546"/>
                  </a:lnTo>
                  <a:lnTo>
                    <a:pt x="35018" y="61915"/>
                  </a:lnTo>
                  <a:lnTo>
                    <a:pt x="33350" y="63583"/>
                  </a:lnTo>
                  <a:lnTo>
                    <a:pt x="31156" y="65250"/>
                  </a:lnTo>
                  <a:lnTo>
                    <a:pt x="29445" y="64768"/>
                  </a:lnTo>
                  <a:lnTo>
                    <a:pt x="27031" y="64065"/>
                  </a:lnTo>
                  <a:lnTo>
                    <a:pt x="22994" y="62705"/>
                  </a:lnTo>
                  <a:lnTo>
                    <a:pt x="22907" y="62705"/>
                  </a:lnTo>
                  <a:lnTo>
                    <a:pt x="21985" y="62749"/>
                  </a:lnTo>
                  <a:lnTo>
                    <a:pt x="19967" y="63188"/>
                  </a:lnTo>
                  <a:lnTo>
                    <a:pt x="18475" y="63276"/>
                  </a:lnTo>
                  <a:lnTo>
                    <a:pt x="18387" y="63320"/>
                  </a:lnTo>
                  <a:lnTo>
                    <a:pt x="13165" y="66303"/>
                  </a:lnTo>
                  <a:lnTo>
                    <a:pt x="13121" y="66347"/>
                  </a:lnTo>
                  <a:lnTo>
                    <a:pt x="10708" y="68717"/>
                  </a:lnTo>
                  <a:lnTo>
                    <a:pt x="10181" y="68892"/>
                  </a:lnTo>
                  <a:lnTo>
                    <a:pt x="9567" y="68673"/>
                  </a:lnTo>
                  <a:lnTo>
                    <a:pt x="6934" y="66786"/>
                  </a:lnTo>
                  <a:lnTo>
                    <a:pt x="6013" y="65689"/>
                  </a:lnTo>
                  <a:lnTo>
                    <a:pt x="4740" y="63714"/>
                  </a:lnTo>
                  <a:lnTo>
                    <a:pt x="3555" y="61520"/>
                  </a:lnTo>
                  <a:lnTo>
                    <a:pt x="2327" y="59239"/>
                  </a:lnTo>
                  <a:lnTo>
                    <a:pt x="1537" y="58361"/>
                  </a:lnTo>
                  <a:lnTo>
                    <a:pt x="1493" y="58317"/>
                  </a:lnTo>
                  <a:lnTo>
                    <a:pt x="396" y="57878"/>
                  </a:lnTo>
                  <a:lnTo>
                    <a:pt x="352" y="57659"/>
                  </a:lnTo>
                  <a:lnTo>
                    <a:pt x="527" y="55728"/>
                  </a:lnTo>
                  <a:lnTo>
                    <a:pt x="878" y="52130"/>
                  </a:lnTo>
                  <a:lnTo>
                    <a:pt x="1054" y="51384"/>
                  </a:lnTo>
                  <a:lnTo>
                    <a:pt x="2370" y="49146"/>
                  </a:lnTo>
                  <a:lnTo>
                    <a:pt x="3687" y="47347"/>
                  </a:lnTo>
                  <a:lnTo>
                    <a:pt x="4608" y="45811"/>
                  </a:lnTo>
                  <a:lnTo>
                    <a:pt x="4608" y="45767"/>
                  </a:lnTo>
                  <a:lnTo>
                    <a:pt x="5398" y="43310"/>
                  </a:lnTo>
                  <a:lnTo>
                    <a:pt x="5969" y="40633"/>
                  </a:lnTo>
                  <a:lnTo>
                    <a:pt x="6364" y="38396"/>
                  </a:lnTo>
                  <a:lnTo>
                    <a:pt x="6671" y="35807"/>
                  </a:lnTo>
                  <a:lnTo>
                    <a:pt x="7285" y="31506"/>
                  </a:lnTo>
                  <a:lnTo>
                    <a:pt x="7987" y="27250"/>
                  </a:lnTo>
                  <a:lnTo>
                    <a:pt x="8953" y="25539"/>
                  </a:lnTo>
                  <a:lnTo>
                    <a:pt x="10664" y="23257"/>
                  </a:lnTo>
                  <a:lnTo>
                    <a:pt x="12595" y="20756"/>
                  </a:lnTo>
                  <a:lnTo>
                    <a:pt x="14789" y="17860"/>
                  </a:lnTo>
                  <a:lnTo>
                    <a:pt x="18694" y="12989"/>
                  </a:lnTo>
                  <a:lnTo>
                    <a:pt x="25934" y="7153"/>
                  </a:lnTo>
                  <a:lnTo>
                    <a:pt x="29708" y="4125"/>
                  </a:lnTo>
                  <a:lnTo>
                    <a:pt x="32385" y="1799"/>
                  </a:lnTo>
                  <a:lnTo>
                    <a:pt x="34447" y="307"/>
                  </a:lnTo>
                  <a:lnTo>
                    <a:pt x="34535" y="263"/>
                  </a:lnTo>
                  <a:lnTo>
                    <a:pt x="34535" y="220"/>
                  </a:lnTo>
                  <a:lnTo>
                    <a:pt x="34535" y="132"/>
                  </a:lnTo>
                  <a:lnTo>
                    <a:pt x="34491" y="88"/>
                  </a:lnTo>
                  <a:lnTo>
                    <a:pt x="34447" y="44"/>
                  </a:lnTo>
                  <a:lnTo>
                    <a:pt x="3440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7" name="Google Shape;3347;p126"/>
            <p:cNvSpPr/>
            <p:nvPr/>
          </p:nvSpPr>
          <p:spPr>
            <a:xfrm>
              <a:off x="1896800" y="3719200"/>
              <a:ext cx="560600" cy="444300"/>
            </a:xfrm>
            <a:custGeom>
              <a:avLst/>
              <a:gdLst/>
              <a:ahLst/>
              <a:cxnLst/>
              <a:rect l="l" t="t" r="r" b="b"/>
              <a:pathLst>
                <a:path w="22424" h="17772" extrusionOk="0">
                  <a:moveTo>
                    <a:pt x="6188" y="483"/>
                  </a:moveTo>
                  <a:lnTo>
                    <a:pt x="6670" y="1316"/>
                  </a:lnTo>
                  <a:lnTo>
                    <a:pt x="6758" y="1404"/>
                  </a:lnTo>
                  <a:lnTo>
                    <a:pt x="8513" y="2062"/>
                  </a:lnTo>
                  <a:lnTo>
                    <a:pt x="12550" y="3861"/>
                  </a:lnTo>
                  <a:lnTo>
                    <a:pt x="12813" y="4213"/>
                  </a:lnTo>
                  <a:lnTo>
                    <a:pt x="13384" y="5441"/>
                  </a:lnTo>
                  <a:lnTo>
                    <a:pt x="14393" y="7196"/>
                  </a:lnTo>
                  <a:lnTo>
                    <a:pt x="14920" y="9347"/>
                  </a:lnTo>
                  <a:lnTo>
                    <a:pt x="15359" y="10707"/>
                  </a:lnTo>
                  <a:lnTo>
                    <a:pt x="15359" y="10751"/>
                  </a:lnTo>
                  <a:lnTo>
                    <a:pt x="16105" y="11892"/>
                  </a:lnTo>
                  <a:lnTo>
                    <a:pt x="16148" y="11935"/>
                  </a:lnTo>
                  <a:lnTo>
                    <a:pt x="17070" y="12638"/>
                  </a:lnTo>
                  <a:lnTo>
                    <a:pt x="17114" y="12681"/>
                  </a:lnTo>
                  <a:lnTo>
                    <a:pt x="19439" y="13383"/>
                  </a:lnTo>
                  <a:lnTo>
                    <a:pt x="19527" y="13383"/>
                  </a:lnTo>
                  <a:lnTo>
                    <a:pt x="20712" y="13208"/>
                  </a:lnTo>
                  <a:lnTo>
                    <a:pt x="21985" y="13471"/>
                  </a:lnTo>
                  <a:lnTo>
                    <a:pt x="22028" y="13471"/>
                  </a:lnTo>
                  <a:lnTo>
                    <a:pt x="21897" y="13559"/>
                  </a:lnTo>
                  <a:lnTo>
                    <a:pt x="20668" y="14086"/>
                  </a:lnTo>
                  <a:lnTo>
                    <a:pt x="16105" y="15490"/>
                  </a:lnTo>
                  <a:lnTo>
                    <a:pt x="13735" y="16367"/>
                  </a:lnTo>
                  <a:lnTo>
                    <a:pt x="11234" y="17420"/>
                  </a:lnTo>
                  <a:lnTo>
                    <a:pt x="10883" y="17333"/>
                  </a:lnTo>
                  <a:lnTo>
                    <a:pt x="8733" y="16455"/>
                  </a:lnTo>
                  <a:lnTo>
                    <a:pt x="5222" y="15051"/>
                  </a:lnTo>
                  <a:lnTo>
                    <a:pt x="5178" y="15051"/>
                  </a:lnTo>
                  <a:lnTo>
                    <a:pt x="746" y="13866"/>
                  </a:lnTo>
                  <a:lnTo>
                    <a:pt x="395" y="13515"/>
                  </a:lnTo>
                  <a:lnTo>
                    <a:pt x="351" y="12901"/>
                  </a:lnTo>
                  <a:lnTo>
                    <a:pt x="702" y="11672"/>
                  </a:lnTo>
                  <a:lnTo>
                    <a:pt x="1229" y="10795"/>
                  </a:lnTo>
                  <a:lnTo>
                    <a:pt x="2633" y="8732"/>
                  </a:lnTo>
                  <a:lnTo>
                    <a:pt x="5091" y="4958"/>
                  </a:lnTo>
                  <a:lnTo>
                    <a:pt x="5134" y="4915"/>
                  </a:lnTo>
                  <a:lnTo>
                    <a:pt x="5749" y="2852"/>
                  </a:lnTo>
                  <a:lnTo>
                    <a:pt x="6056" y="746"/>
                  </a:lnTo>
                  <a:lnTo>
                    <a:pt x="6188" y="483"/>
                  </a:lnTo>
                  <a:close/>
                  <a:moveTo>
                    <a:pt x="6144" y="0"/>
                  </a:moveTo>
                  <a:lnTo>
                    <a:pt x="6056" y="44"/>
                  </a:lnTo>
                  <a:lnTo>
                    <a:pt x="6012" y="88"/>
                  </a:lnTo>
                  <a:lnTo>
                    <a:pt x="5749" y="614"/>
                  </a:lnTo>
                  <a:lnTo>
                    <a:pt x="5705" y="658"/>
                  </a:lnTo>
                  <a:lnTo>
                    <a:pt x="5398" y="2764"/>
                  </a:lnTo>
                  <a:lnTo>
                    <a:pt x="4783" y="4827"/>
                  </a:lnTo>
                  <a:lnTo>
                    <a:pt x="2370" y="8513"/>
                  </a:lnTo>
                  <a:lnTo>
                    <a:pt x="922" y="10619"/>
                  </a:lnTo>
                  <a:lnTo>
                    <a:pt x="395" y="11541"/>
                  </a:lnTo>
                  <a:lnTo>
                    <a:pt x="351" y="11584"/>
                  </a:lnTo>
                  <a:lnTo>
                    <a:pt x="0" y="12857"/>
                  </a:lnTo>
                  <a:lnTo>
                    <a:pt x="0" y="12901"/>
                  </a:lnTo>
                  <a:lnTo>
                    <a:pt x="44" y="13603"/>
                  </a:lnTo>
                  <a:lnTo>
                    <a:pt x="88" y="13691"/>
                  </a:lnTo>
                  <a:lnTo>
                    <a:pt x="527" y="14173"/>
                  </a:lnTo>
                  <a:lnTo>
                    <a:pt x="615" y="14217"/>
                  </a:lnTo>
                  <a:lnTo>
                    <a:pt x="5091" y="15358"/>
                  </a:lnTo>
                  <a:lnTo>
                    <a:pt x="8601" y="16806"/>
                  </a:lnTo>
                  <a:lnTo>
                    <a:pt x="10751" y="17684"/>
                  </a:lnTo>
                  <a:lnTo>
                    <a:pt x="10795" y="17684"/>
                  </a:lnTo>
                  <a:lnTo>
                    <a:pt x="11234" y="17772"/>
                  </a:lnTo>
                  <a:lnTo>
                    <a:pt x="11322" y="17728"/>
                  </a:lnTo>
                  <a:lnTo>
                    <a:pt x="13867" y="16675"/>
                  </a:lnTo>
                  <a:lnTo>
                    <a:pt x="16192" y="15841"/>
                  </a:lnTo>
                  <a:lnTo>
                    <a:pt x="20756" y="14437"/>
                  </a:lnTo>
                  <a:lnTo>
                    <a:pt x="20800" y="14437"/>
                  </a:lnTo>
                  <a:lnTo>
                    <a:pt x="22072" y="13866"/>
                  </a:lnTo>
                  <a:lnTo>
                    <a:pt x="22116" y="13866"/>
                  </a:lnTo>
                  <a:lnTo>
                    <a:pt x="22379" y="13603"/>
                  </a:lnTo>
                  <a:lnTo>
                    <a:pt x="22423" y="13559"/>
                  </a:lnTo>
                  <a:lnTo>
                    <a:pt x="22423" y="13471"/>
                  </a:lnTo>
                  <a:lnTo>
                    <a:pt x="22423" y="13427"/>
                  </a:lnTo>
                  <a:lnTo>
                    <a:pt x="22379" y="13340"/>
                  </a:lnTo>
                  <a:lnTo>
                    <a:pt x="22204" y="13164"/>
                  </a:lnTo>
                  <a:lnTo>
                    <a:pt x="22116" y="13120"/>
                  </a:lnTo>
                  <a:lnTo>
                    <a:pt x="20756" y="12857"/>
                  </a:lnTo>
                  <a:lnTo>
                    <a:pt x="20712" y="12857"/>
                  </a:lnTo>
                  <a:lnTo>
                    <a:pt x="19527" y="13032"/>
                  </a:lnTo>
                  <a:lnTo>
                    <a:pt x="17245" y="12374"/>
                  </a:lnTo>
                  <a:lnTo>
                    <a:pt x="16368" y="11672"/>
                  </a:lnTo>
                  <a:lnTo>
                    <a:pt x="15666" y="10575"/>
                  </a:lnTo>
                  <a:lnTo>
                    <a:pt x="15271" y="9259"/>
                  </a:lnTo>
                  <a:lnTo>
                    <a:pt x="14744" y="7065"/>
                  </a:lnTo>
                  <a:lnTo>
                    <a:pt x="14700" y="7021"/>
                  </a:lnTo>
                  <a:lnTo>
                    <a:pt x="13691" y="5266"/>
                  </a:lnTo>
                  <a:lnTo>
                    <a:pt x="13121" y="4037"/>
                  </a:lnTo>
                  <a:lnTo>
                    <a:pt x="13077" y="3993"/>
                  </a:lnTo>
                  <a:lnTo>
                    <a:pt x="12813" y="3598"/>
                  </a:lnTo>
                  <a:lnTo>
                    <a:pt x="12726" y="3554"/>
                  </a:lnTo>
                  <a:lnTo>
                    <a:pt x="8645" y="1755"/>
                  </a:lnTo>
                  <a:lnTo>
                    <a:pt x="6933" y="1097"/>
                  </a:lnTo>
                  <a:lnTo>
                    <a:pt x="6495" y="263"/>
                  </a:lnTo>
                  <a:lnTo>
                    <a:pt x="6451" y="219"/>
                  </a:lnTo>
                  <a:lnTo>
                    <a:pt x="6275" y="44"/>
                  </a:lnTo>
                  <a:lnTo>
                    <a:pt x="623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8" name="Google Shape;3348;p126"/>
            <p:cNvSpPr/>
            <p:nvPr/>
          </p:nvSpPr>
          <p:spPr>
            <a:xfrm>
              <a:off x="1870475" y="3665425"/>
              <a:ext cx="650550" cy="557325"/>
            </a:xfrm>
            <a:custGeom>
              <a:avLst/>
              <a:gdLst/>
              <a:ahLst/>
              <a:cxnLst/>
              <a:rect l="l" t="t" r="r" b="b"/>
              <a:pathLst>
                <a:path w="26022" h="22293" extrusionOk="0">
                  <a:moveTo>
                    <a:pt x="10224" y="352"/>
                  </a:moveTo>
                  <a:lnTo>
                    <a:pt x="10795" y="571"/>
                  </a:lnTo>
                  <a:lnTo>
                    <a:pt x="12945" y="2239"/>
                  </a:lnTo>
                  <a:lnTo>
                    <a:pt x="14832" y="3511"/>
                  </a:lnTo>
                  <a:lnTo>
                    <a:pt x="16017" y="4828"/>
                  </a:lnTo>
                  <a:lnTo>
                    <a:pt x="17026" y="6495"/>
                  </a:lnTo>
                  <a:lnTo>
                    <a:pt x="17947" y="8294"/>
                  </a:lnTo>
                  <a:lnTo>
                    <a:pt x="18430" y="10927"/>
                  </a:lnTo>
                  <a:lnTo>
                    <a:pt x="18957" y="13692"/>
                  </a:lnTo>
                  <a:lnTo>
                    <a:pt x="18957" y="13735"/>
                  </a:lnTo>
                  <a:lnTo>
                    <a:pt x="19308" y="14130"/>
                  </a:lnTo>
                  <a:lnTo>
                    <a:pt x="19395" y="14174"/>
                  </a:lnTo>
                  <a:lnTo>
                    <a:pt x="20800" y="14525"/>
                  </a:lnTo>
                  <a:lnTo>
                    <a:pt x="20843" y="14525"/>
                  </a:lnTo>
                  <a:lnTo>
                    <a:pt x="21940" y="14569"/>
                  </a:lnTo>
                  <a:lnTo>
                    <a:pt x="25363" y="15227"/>
                  </a:lnTo>
                  <a:lnTo>
                    <a:pt x="25583" y="15359"/>
                  </a:lnTo>
                  <a:lnTo>
                    <a:pt x="25670" y="15578"/>
                  </a:lnTo>
                  <a:lnTo>
                    <a:pt x="25583" y="16324"/>
                  </a:lnTo>
                  <a:lnTo>
                    <a:pt x="25407" y="16632"/>
                  </a:lnTo>
                  <a:lnTo>
                    <a:pt x="24968" y="16851"/>
                  </a:lnTo>
                  <a:lnTo>
                    <a:pt x="23915" y="17026"/>
                  </a:lnTo>
                  <a:lnTo>
                    <a:pt x="23871" y="17026"/>
                  </a:lnTo>
                  <a:lnTo>
                    <a:pt x="19659" y="18650"/>
                  </a:lnTo>
                  <a:lnTo>
                    <a:pt x="19615" y="18694"/>
                  </a:lnTo>
                  <a:lnTo>
                    <a:pt x="19132" y="19001"/>
                  </a:lnTo>
                  <a:lnTo>
                    <a:pt x="17772" y="19659"/>
                  </a:lnTo>
                  <a:lnTo>
                    <a:pt x="13164" y="21371"/>
                  </a:lnTo>
                  <a:lnTo>
                    <a:pt x="11804" y="21941"/>
                  </a:lnTo>
                  <a:lnTo>
                    <a:pt x="11278" y="21809"/>
                  </a:lnTo>
                  <a:lnTo>
                    <a:pt x="10093" y="21371"/>
                  </a:lnTo>
                  <a:lnTo>
                    <a:pt x="8074" y="20493"/>
                  </a:lnTo>
                  <a:lnTo>
                    <a:pt x="5661" y="19396"/>
                  </a:lnTo>
                  <a:lnTo>
                    <a:pt x="878" y="17377"/>
                  </a:lnTo>
                  <a:lnTo>
                    <a:pt x="483" y="16544"/>
                  </a:lnTo>
                  <a:lnTo>
                    <a:pt x="395" y="16193"/>
                  </a:lnTo>
                  <a:lnTo>
                    <a:pt x="351" y="15842"/>
                  </a:lnTo>
                  <a:lnTo>
                    <a:pt x="351" y="15491"/>
                  </a:lnTo>
                  <a:lnTo>
                    <a:pt x="395" y="15140"/>
                  </a:lnTo>
                  <a:lnTo>
                    <a:pt x="439" y="14789"/>
                  </a:lnTo>
                  <a:lnTo>
                    <a:pt x="571" y="14481"/>
                  </a:lnTo>
                  <a:lnTo>
                    <a:pt x="834" y="13779"/>
                  </a:lnTo>
                  <a:lnTo>
                    <a:pt x="1141" y="13121"/>
                  </a:lnTo>
                  <a:lnTo>
                    <a:pt x="1580" y="12463"/>
                  </a:lnTo>
                  <a:lnTo>
                    <a:pt x="2458" y="11190"/>
                  </a:lnTo>
                  <a:lnTo>
                    <a:pt x="3116" y="10269"/>
                  </a:lnTo>
                  <a:lnTo>
                    <a:pt x="3379" y="9830"/>
                  </a:lnTo>
                  <a:lnTo>
                    <a:pt x="3642" y="9435"/>
                  </a:lnTo>
                  <a:lnTo>
                    <a:pt x="4915" y="6890"/>
                  </a:lnTo>
                  <a:lnTo>
                    <a:pt x="4915" y="6846"/>
                  </a:lnTo>
                  <a:lnTo>
                    <a:pt x="5617" y="4345"/>
                  </a:lnTo>
                  <a:lnTo>
                    <a:pt x="6144" y="2327"/>
                  </a:lnTo>
                  <a:lnTo>
                    <a:pt x="6889" y="1493"/>
                  </a:lnTo>
                  <a:lnTo>
                    <a:pt x="8381" y="966"/>
                  </a:lnTo>
                  <a:lnTo>
                    <a:pt x="8469" y="878"/>
                  </a:lnTo>
                  <a:lnTo>
                    <a:pt x="8908" y="352"/>
                  </a:lnTo>
                  <a:close/>
                  <a:moveTo>
                    <a:pt x="8776" y="1"/>
                  </a:moveTo>
                  <a:lnTo>
                    <a:pt x="8732" y="45"/>
                  </a:lnTo>
                  <a:lnTo>
                    <a:pt x="8206" y="615"/>
                  </a:lnTo>
                  <a:lnTo>
                    <a:pt x="6758" y="1186"/>
                  </a:lnTo>
                  <a:lnTo>
                    <a:pt x="6670" y="1230"/>
                  </a:lnTo>
                  <a:lnTo>
                    <a:pt x="5836" y="2107"/>
                  </a:lnTo>
                  <a:lnTo>
                    <a:pt x="5792" y="2195"/>
                  </a:lnTo>
                  <a:lnTo>
                    <a:pt x="5310" y="4257"/>
                  </a:lnTo>
                  <a:lnTo>
                    <a:pt x="4608" y="6715"/>
                  </a:lnTo>
                  <a:lnTo>
                    <a:pt x="3335" y="9260"/>
                  </a:lnTo>
                  <a:lnTo>
                    <a:pt x="3072" y="9655"/>
                  </a:lnTo>
                  <a:lnTo>
                    <a:pt x="2809" y="10093"/>
                  </a:lnTo>
                  <a:lnTo>
                    <a:pt x="2194" y="10971"/>
                  </a:lnTo>
                  <a:lnTo>
                    <a:pt x="1712" y="11629"/>
                  </a:lnTo>
                  <a:lnTo>
                    <a:pt x="1229" y="12287"/>
                  </a:lnTo>
                  <a:lnTo>
                    <a:pt x="834" y="12989"/>
                  </a:lnTo>
                  <a:lnTo>
                    <a:pt x="483" y="13692"/>
                  </a:lnTo>
                  <a:lnTo>
                    <a:pt x="176" y="14437"/>
                  </a:lnTo>
                  <a:lnTo>
                    <a:pt x="88" y="14789"/>
                  </a:lnTo>
                  <a:lnTo>
                    <a:pt x="44" y="15140"/>
                  </a:lnTo>
                  <a:lnTo>
                    <a:pt x="0" y="15534"/>
                  </a:lnTo>
                  <a:lnTo>
                    <a:pt x="0" y="15886"/>
                  </a:lnTo>
                  <a:lnTo>
                    <a:pt x="88" y="16280"/>
                  </a:lnTo>
                  <a:lnTo>
                    <a:pt x="176" y="16675"/>
                  </a:lnTo>
                  <a:lnTo>
                    <a:pt x="615" y="17597"/>
                  </a:lnTo>
                  <a:lnTo>
                    <a:pt x="702" y="17685"/>
                  </a:lnTo>
                  <a:lnTo>
                    <a:pt x="5529" y="19747"/>
                  </a:lnTo>
                  <a:lnTo>
                    <a:pt x="7899" y="20800"/>
                  </a:lnTo>
                  <a:lnTo>
                    <a:pt x="9961" y="21678"/>
                  </a:lnTo>
                  <a:lnTo>
                    <a:pt x="11190" y="22160"/>
                  </a:lnTo>
                  <a:lnTo>
                    <a:pt x="11804" y="22292"/>
                  </a:lnTo>
                  <a:lnTo>
                    <a:pt x="11892" y="22248"/>
                  </a:lnTo>
                  <a:lnTo>
                    <a:pt x="13296" y="21678"/>
                  </a:lnTo>
                  <a:lnTo>
                    <a:pt x="17903" y="19966"/>
                  </a:lnTo>
                  <a:lnTo>
                    <a:pt x="19308" y="19352"/>
                  </a:lnTo>
                  <a:lnTo>
                    <a:pt x="19308" y="19308"/>
                  </a:lnTo>
                  <a:lnTo>
                    <a:pt x="19834" y="19001"/>
                  </a:lnTo>
                  <a:lnTo>
                    <a:pt x="23959" y="17377"/>
                  </a:lnTo>
                  <a:lnTo>
                    <a:pt x="25056" y="17202"/>
                  </a:lnTo>
                  <a:lnTo>
                    <a:pt x="25100" y="17202"/>
                  </a:lnTo>
                  <a:lnTo>
                    <a:pt x="25626" y="16895"/>
                  </a:lnTo>
                  <a:lnTo>
                    <a:pt x="25670" y="16851"/>
                  </a:lnTo>
                  <a:lnTo>
                    <a:pt x="25890" y="16500"/>
                  </a:lnTo>
                  <a:lnTo>
                    <a:pt x="25934" y="16412"/>
                  </a:lnTo>
                  <a:lnTo>
                    <a:pt x="26021" y="15578"/>
                  </a:lnTo>
                  <a:lnTo>
                    <a:pt x="26021" y="15491"/>
                  </a:lnTo>
                  <a:lnTo>
                    <a:pt x="25846" y="15183"/>
                  </a:lnTo>
                  <a:lnTo>
                    <a:pt x="25802" y="15096"/>
                  </a:lnTo>
                  <a:lnTo>
                    <a:pt x="25539" y="14920"/>
                  </a:lnTo>
                  <a:lnTo>
                    <a:pt x="25451" y="14876"/>
                  </a:lnTo>
                  <a:lnTo>
                    <a:pt x="21984" y="14218"/>
                  </a:lnTo>
                  <a:lnTo>
                    <a:pt x="20843" y="14174"/>
                  </a:lnTo>
                  <a:lnTo>
                    <a:pt x="19527" y="13867"/>
                  </a:lnTo>
                  <a:lnTo>
                    <a:pt x="19264" y="13560"/>
                  </a:lnTo>
                  <a:lnTo>
                    <a:pt x="18781" y="10839"/>
                  </a:lnTo>
                  <a:lnTo>
                    <a:pt x="18298" y="8206"/>
                  </a:lnTo>
                  <a:lnTo>
                    <a:pt x="18255" y="8163"/>
                  </a:lnTo>
                  <a:lnTo>
                    <a:pt x="17333" y="6320"/>
                  </a:lnTo>
                  <a:lnTo>
                    <a:pt x="16324" y="4652"/>
                  </a:lnTo>
                  <a:lnTo>
                    <a:pt x="16280" y="4608"/>
                  </a:lnTo>
                  <a:lnTo>
                    <a:pt x="15051" y="3292"/>
                  </a:lnTo>
                  <a:lnTo>
                    <a:pt x="15051" y="3248"/>
                  </a:lnTo>
                  <a:lnTo>
                    <a:pt x="13164" y="1932"/>
                  </a:lnTo>
                  <a:lnTo>
                    <a:pt x="11014" y="264"/>
                  </a:lnTo>
                  <a:lnTo>
                    <a:pt x="10970" y="264"/>
                  </a:lnTo>
                  <a:lnTo>
                    <a:pt x="1035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9" name="Google Shape;3349;p126"/>
            <p:cNvSpPr/>
            <p:nvPr/>
          </p:nvSpPr>
          <p:spPr>
            <a:xfrm>
              <a:off x="1686175" y="3501975"/>
              <a:ext cx="889700" cy="781100"/>
            </a:xfrm>
            <a:custGeom>
              <a:avLst/>
              <a:gdLst/>
              <a:ahLst/>
              <a:cxnLst/>
              <a:rect l="l" t="t" r="r" b="b"/>
              <a:pathLst>
                <a:path w="35588" h="31244" extrusionOk="0">
                  <a:moveTo>
                    <a:pt x="16807" y="352"/>
                  </a:moveTo>
                  <a:lnTo>
                    <a:pt x="17070" y="615"/>
                  </a:lnTo>
                  <a:lnTo>
                    <a:pt x="17509" y="1405"/>
                  </a:lnTo>
                  <a:lnTo>
                    <a:pt x="18430" y="3423"/>
                  </a:lnTo>
                  <a:lnTo>
                    <a:pt x="18474" y="3511"/>
                  </a:lnTo>
                  <a:lnTo>
                    <a:pt x="19878" y="4345"/>
                  </a:lnTo>
                  <a:lnTo>
                    <a:pt x="21765" y="5968"/>
                  </a:lnTo>
                  <a:lnTo>
                    <a:pt x="23784" y="7768"/>
                  </a:lnTo>
                  <a:lnTo>
                    <a:pt x="25627" y="10093"/>
                  </a:lnTo>
                  <a:lnTo>
                    <a:pt x="27689" y="13428"/>
                  </a:lnTo>
                  <a:lnTo>
                    <a:pt x="28128" y="15490"/>
                  </a:lnTo>
                  <a:lnTo>
                    <a:pt x="28567" y="18299"/>
                  </a:lnTo>
                  <a:lnTo>
                    <a:pt x="28918" y="19703"/>
                  </a:lnTo>
                  <a:lnTo>
                    <a:pt x="28961" y="19835"/>
                  </a:lnTo>
                  <a:lnTo>
                    <a:pt x="29488" y="20273"/>
                  </a:lnTo>
                  <a:lnTo>
                    <a:pt x="29576" y="20317"/>
                  </a:lnTo>
                  <a:lnTo>
                    <a:pt x="30761" y="20537"/>
                  </a:lnTo>
                  <a:lnTo>
                    <a:pt x="32955" y="20888"/>
                  </a:lnTo>
                  <a:lnTo>
                    <a:pt x="35236" y="21809"/>
                  </a:lnTo>
                  <a:lnTo>
                    <a:pt x="35192" y="21897"/>
                  </a:lnTo>
                  <a:lnTo>
                    <a:pt x="34841" y="22467"/>
                  </a:lnTo>
                  <a:lnTo>
                    <a:pt x="34841" y="22511"/>
                  </a:lnTo>
                  <a:lnTo>
                    <a:pt x="34271" y="24003"/>
                  </a:lnTo>
                  <a:lnTo>
                    <a:pt x="33876" y="24661"/>
                  </a:lnTo>
                  <a:lnTo>
                    <a:pt x="33350" y="25012"/>
                  </a:lnTo>
                  <a:lnTo>
                    <a:pt x="31024" y="25276"/>
                  </a:lnTo>
                  <a:lnTo>
                    <a:pt x="30980" y="25320"/>
                  </a:lnTo>
                  <a:lnTo>
                    <a:pt x="28172" y="26329"/>
                  </a:lnTo>
                  <a:lnTo>
                    <a:pt x="28128" y="26373"/>
                  </a:lnTo>
                  <a:lnTo>
                    <a:pt x="26636" y="27514"/>
                  </a:lnTo>
                  <a:lnTo>
                    <a:pt x="24222" y="28655"/>
                  </a:lnTo>
                  <a:lnTo>
                    <a:pt x="21941" y="29532"/>
                  </a:lnTo>
                  <a:lnTo>
                    <a:pt x="20361" y="30190"/>
                  </a:lnTo>
                  <a:lnTo>
                    <a:pt x="19220" y="30673"/>
                  </a:lnTo>
                  <a:lnTo>
                    <a:pt x="18825" y="30805"/>
                  </a:lnTo>
                  <a:lnTo>
                    <a:pt x="18474" y="30849"/>
                  </a:lnTo>
                  <a:lnTo>
                    <a:pt x="18123" y="30849"/>
                  </a:lnTo>
                  <a:lnTo>
                    <a:pt x="17816" y="30761"/>
                  </a:lnTo>
                  <a:lnTo>
                    <a:pt x="17421" y="30585"/>
                  </a:lnTo>
                  <a:lnTo>
                    <a:pt x="16894" y="30366"/>
                  </a:lnTo>
                  <a:lnTo>
                    <a:pt x="16104" y="30015"/>
                  </a:lnTo>
                  <a:lnTo>
                    <a:pt x="15095" y="29620"/>
                  </a:lnTo>
                  <a:lnTo>
                    <a:pt x="13779" y="29093"/>
                  </a:lnTo>
                  <a:lnTo>
                    <a:pt x="12067" y="28523"/>
                  </a:lnTo>
                  <a:lnTo>
                    <a:pt x="9303" y="27909"/>
                  </a:lnTo>
                  <a:lnTo>
                    <a:pt x="9259" y="27909"/>
                  </a:lnTo>
                  <a:lnTo>
                    <a:pt x="7592" y="28304"/>
                  </a:lnTo>
                  <a:lnTo>
                    <a:pt x="5749" y="28128"/>
                  </a:lnTo>
                  <a:lnTo>
                    <a:pt x="5705" y="28128"/>
                  </a:lnTo>
                  <a:lnTo>
                    <a:pt x="4476" y="28304"/>
                  </a:lnTo>
                  <a:lnTo>
                    <a:pt x="4432" y="28304"/>
                  </a:lnTo>
                  <a:lnTo>
                    <a:pt x="966" y="29488"/>
                  </a:lnTo>
                  <a:lnTo>
                    <a:pt x="746" y="29357"/>
                  </a:lnTo>
                  <a:lnTo>
                    <a:pt x="351" y="28567"/>
                  </a:lnTo>
                  <a:lnTo>
                    <a:pt x="395" y="27952"/>
                  </a:lnTo>
                  <a:lnTo>
                    <a:pt x="615" y="26855"/>
                  </a:lnTo>
                  <a:lnTo>
                    <a:pt x="1404" y="25539"/>
                  </a:lnTo>
                  <a:lnTo>
                    <a:pt x="2150" y="24793"/>
                  </a:lnTo>
                  <a:lnTo>
                    <a:pt x="4037" y="24179"/>
                  </a:lnTo>
                  <a:lnTo>
                    <a:pt x="5529" y="24925"/>
                  </a:lnTo>
                  <a:lnTo>
                    <a:pt x="5661" y="24925"/>
                  </a:lnTo>
                  <a:lnTo>
                    <a:pt x="6144" y="24749"/>
                  </a:lnTo>
                  <a:lnTo>
                    <a:pt x="6187" y="24749"/>
                  </a:lnTo>
                  <a:lnTo>
                    <a:pt x="6582" y="24486"/>
                  </a:lnTo>
                  <a:lnTo>
                    <a:pt x="6626" y="24442"/>
                  </a:lnTo>
                  <a:lnTo>
                    <a:pt x="6846" y="24003"/>
                  </a:lnTo>
                  <a:lnTo>
                    <a:pt x="6890" y="23915"/>
                  </a:lnTo>
                  <a:lnTo>
                    <a:pt x="6846" y="23038"/>
                  </a:lnTo>
                  <a:lnTo>
                    <a:pt x="6846" y="22994"/>
                  </a:lnTo>
                  <a:lnTo>
                    <a:pt x="6714" y="22292"/>
                  </a:lnTo>
                  <a:lnTo>
                    <a:pt x="6846" y="21458"/>
                  </a:lnTo>
                  <a:lnTo>
                    <a:pt x="7855" y="19089"/>
                  </a:lnTo>
                  <a:lnTo>
                    <a:pt x="10268" y="15578"/>
                  </a:lnTo>
                  <a:lnTo>
                    <a:pt x="11278" y="13691"/>
                  </a:lnTo>
                  <a:lnTo>
                    <a:pt x="11278" y="13604"/>
                  </a:lnTo>
                  <a:lnTo>
                    <a:pt x="11278" y="12770"/>
                  </a:lnTo>
                  <a:lnTo>
                    <a:pt x="12155" y="8952"/>
                  </a:lnTo>
                  <a:lnTo>
                    <a:pt x="12375" y="8470"/>
                  </a:lnTo>
                  <a:lnTo>
                    <a:pt x="13252" y="7504"/>
                  </a:lnTo>
                  <a:lnTo>
                    <a:pt x="14569" y="6671"/>
                  </a:lnTo>
                  <a:lnTo>
                    <a:pt x="15446" y="6276"/>
                  </a:lnTo>
                  <a:lnTo>
                    <a:pt x="15490" y="6232"/>
                  </a:lnTo>
                  <a:lnTo>
                    <a:pt x="15534" y="6144"/>
                  </a:lnTo>
                  <a:lnTo>
                    <a:pt x="15622" y="5837"/>
                  </a:lnTo>
                  <a:lnTo>
                    <a:pt x="15622" y="5793"/>
                  </a:lnTo>
                  <a:lnTo>
                    <a:pt x="15446" y="3555"/>
                  </a:lnTo>
                  <a:lnTo>
                    <a:pt x="15534" y="1844"/>
                  </a:lnTo>
                  <a:lnTo>
                    <a:pt x="15841" y="966"/>
                  </a:lnTo>
                  <a:lnTo>
                    <a:pt x="16455" y="396"/>
                  </a:lnTo>
                  <a:lnTo>
                    <a:pt x="16807" y="352"/>
                  </a:lnTo>
                  <a:close/>
                  <a:moveTo>
                    <a:pt x="16850" y="1"/>
                  </a:moveTo>
                  <a:lnTo>
                    <a:pt x="16368" y="45"/>
                  </a:lnTo>
                  <a:lnTo>
                    <a:pt x="16280" y="88"/>
                  </a:lnTo>
                  <a:lnTo>
                    <a:pt x="15578" y="703"/>
                  </a:lnTo>
                  <a:lnTo>
                    <a:pt x="15534" y="791"/>
                  </a:lnTo>
                  <a:lnTo>
                    <a:pt x="15183" y="1756"/>
                  </a:lnTo>
                  <a:lnTo>
                    <a:pt x="15183" y="1800"/>
                  </a:lnTo>
                  <a:lnTo>
                    <a:pt x="15095" y="3555"/>
                  </a:lnTo>
                  <a:lnTo>
                    <a:pt x="15271" y="5793"/>
                  </a:lnTo>
                  <a:lnTo>
                    <a:pt x="15227" y="6012"/>
                  </a:lnTo>
                  <a:lnTo>
                    <a:pt x="14437" y="6319"/>
                  </a:lnTo>
                  <a:lnTo>
                    <a:pt x="14393" y="6363"/>
                  </a:lnTo>
                  <a:lnTo>
                    <a:pt x="13033" y="7241"/>
                  </a:lnTo>
                  <a:lnTo>
                    <a:pt x="12989" y="7241"/>
                  </a:lnTo>
                  <a:lnTo>
                    <a:pt x="12111" y="8250"/>
                  </a:lnTo>
                  <a:lnTo>
                    <a:pt x="12067" y="8294"/>
                  </a:lnTo>
                  <a:lnTo>
                    <a:pt x="11848" y="8821"/>
                  </a:lnTo>
                  <a:lnTo>
                    <a:pt x="11804" y="8865"/>
                  </a:lnTo>
                  <a:lnTo>
                    <a:pt x="10970" y="12726"/>
                  </a:lnTo>
                  <a:lnTo>
                    <a:pt x="10927" y="12770"/>
                  </a:lnTo>
                  <a:lnTo>
                    <a:pt x="10927" y="13560"/>
                  </a:lnTo>
                  <a:lnTo>
                    <a:pt x="9961" y="15403"/>
                  </a:lnTo>
                  <a:lnTo>
                    <a:pt x="7548" y="18913"/>
                  </a:lnTo>
                  <a:lnTo>
                    <a:pt x="7548" y="18957"/>
                  </a:lnTo>
                  <a:lnTo>
                    <a:pt x="6538" y="21370"/>
                  </a:lnTo>
                  <a:lnTo>
                    <a:pt x="6495" y="21370"/>
                  </a:lnTo>
                  <a:lnTo>
                    <a:pt x="6363" y="22248"/>
                  </a:lnTo>
                  <a:lnTo>
                    <a:pt x="6363" y="22336"/>
                  </a:lnTo>
                  <a:lnTo>
                    <a:pt x="6495" y="23082"/>
                  </a:lnTo>
                  <a:lnTo>
                    <a:pt x="6538" y="23872"/>
                  </a:lnTo>
                  <a:lnTo>
                    <a:pt x="6319" y="24223"/>
                  </a:lnTo>
                  <a:lnTo>
                    <a:pt x="6012" y="24442"/>
                  </a:lnTo>
                  <a:lnTo>
                    <a:pt x="5617" y="24574"/>
                  </a:lnTo>
                  <a:lnTo>
                    <a:pt x="4125" y="23872"/>
                  </a:lnTo>
                  <a:lnTo>
                    <a:pt x="3993" y="23828"/>
                  </a:lnTo>
                  <a:lnTo>
                    <a:pt x="1975" y="24486"/>
                  </a:lnTo>
                  <a:lnTo>
                    <a:pt x="1931" y="24530"/>
                  </a:lnTo>
                  <a:lnTo>
                    <a:pt x="1141" y="25276"/>
                  </a:lnTo>
                  <a:lnTo>
                    <a:pt x="1141" y="25320"/>
                  </a:lnTo>
                  <a:lnTo>
                    <a:pt x="307" y="26680"/>
                  </a:lnTo>
                  <a:lnTo>
                    <a:pt x="307" y="26768"/>
                  </a:lnTo>
                  <a:lnTo>
                    <a:pt x="44" y="27865"/>
                  </a:lnTo>
                  <a:lnTo>
                    <a:pt x="44" y="27909"/>
                  </a:lnTo>
                  <a:lnTo>
                    <a:pt x="0" y="28611"/>
                  </a:lnTo>
                  <a:lnTo>
                    <a:pt x="44" y="28698"/>
                  </a:lnTo>
                  <a:lnTo>
                    <a:pt x="483" y="29576"/>
                  </a:lnTo>
                  <a:lnTo>
                    <a:pt x="527" y="29664"/>
                  </a:lnTo>
                  <a:lnTo>
                    <a:pt x="834" y="29839"/>
                  </a:lnTo>
                  <a:lnTo>
                    <a:pt x="1010" y="29839"/>
                  </a:lnTo>
                  <a:lnTo>
                    <a:pt x="4564" y="28655"/>
                  </a:lnTo>
                  <a:lnTo>
                    <a:pt x="5705" y="28479"/>
                  </a:lnTo>
                  <a:lnTo>
                    <a:pt x="7592" y="28655"/>
                  </a:lnTo>
                  <a:lnTo>
                    <a:pt x="7636" y="28655"/>
                  </a:lnTo>
                  <a:lnTo>
                    <a:pt x="9303" y="28260"/>
                  </a:lnTo>
                  <a:lnTo>
                    <a:pt x="11980" y="28874"/>
                  </a:lnTo>
                  <a:lnTo>
                    <a:pt x="13647" y="29444"/>
                  </a:lnTo>
                  <a:lnTo>
                    <a:pt x="14964" y="29927"/>
                  </a:lnTo>
                  <a:lnTo>
                    <a:pt x="15973" y="30366"/>
                  </a:lnTo>
                  <a:lnTo>
                    <a:pt x="16763" y="30717"/>
                  </a:lnTo>
                  <a:lnTo>
                    <a:pt x="17684" y="31068"/>
                  </a:lnTo>
                  <a:lnTo>
                    <a:pt x="18079" y="31200"/>
                  </a:lnTo>
                  <a:lnTo>
                    <a:pt x="18386" y="31243"/>
                  </a:lnTo>
                  <a:lnTo>
                    <a:pt x="18781" y="31200"/>
                  </a:lnTo>
                  <a:lnTo>
                    <a:pt x="19220" y="31068"/>
                  </a:lnTo>
                  <a:lnTo>
                    <a:pt x="19790" y="30849"/>
                  </a:lnTo>
                  <a:lnTo>
                    <a:pt x="20493" y="30541"/>
                  </a:lnTo>
                  <a:lnTo>
                    <a:pt x="22072" y="29883"/>
                  </a:lnTo>
                  <a:lnTo>
                    <a:pt x="24354" y="28962"/>
                  </a:lnTo>
                  <a:lnTo>
                    <a:pt x="26811" y="27821"/>
                  </a:lnTo>
                  <a:lnTo>
                    <a:pt x="26855" y="27821"/>
                  </a:lnTo>
                  <a:lnTo>
                    <a:pt x="28347" y="26636"/>
                  </a:lnTo>
                  <a:lnTo>
                    <a:pt x="31068" y="25627"/>
                  </a:lnTo>
                  <a:lnTo>
                    <a:pt x="33437" y="25364"/>
                  </a:lnTo>
                  <a:lnTo>
                    <a:pt x="33525" y="25320"/>
                  </a:lnTo>
                  <a:lnTo>
                    <a:pt x="34095" y="24925"/>
                  </a:lnTo>
                  <a:lnTo>
                    <a:pt x="34139" y="24881"/>
                  </a:lnTo>
                  <a:lnTo>
                    <a:pt x="34578" y="24179"/>
                  </a:lnTo>
                  <a:lnTo>
                    <a:pt x="34622" y="24135"/>
                  </a:lnTo>
                  <a:lnTo>
                    <a:pt x="35149" y="22643"/>
                  </a:lnTo>
                  <a:lnTo>
                    <a:pt x="35500" y="22072"/>
                  </a:lnTo>
                  <a:lnTo>
                    <a:pt x="35500" y="22029"/>
                  </a:lnTo>
                  <a:lnTo>
                    <a:pt x="35587" y="21765"/>
                  </a:lnTo>
                  <a:lnTo>
                    <a:pt x="35587" y="21634"/>
                  </a:lnTo>
                  <a:lnTo>
                    <a:pt x="35500" y="21546"/>
                  </a:lnTo>
                  <a:lnTo>
                    <a:pt x="33086" y="20581"/>
                  </a:lnTo>
                  <a:lnTo>
                    <a:pt x="33042" y="20581"/>
                  </a:lnTo>
                  <a:lnTo>
                    <a:pt x="30848" y="20186"/>
                  </a:lnTo>
                  <a:lnTo>
                    <a:pt x="29664" y="19966"/>
                  </a:lnTo>
                  <a:lnTo>
                    <a:pt x="29225" y="19571"/>
                  </a:lnTo>
                  <a:lnTo>
                    <a:pt x="28918" y="18211"/>
                  </a:lnTo>
                  <a:lnTo>
                    <a:pt x="28479" y="15403"/>
                  </a:lnTo>
                  <a:lnTo>
                    <a:pt x="28040" y="13296"/>
                  </a:lnTo>
                  <a:lnTo>
                    <a:pt x="28040" y="13253"/>
                  </a:lnTo>
                  <a:lnTo>
                    <a:pt x="25934" y="9918"/>
                  </a:lnTo>
                  <a:lnTo>
                    <a:pt x="25934" y="9874"/>
                  </a:lnTo>
                  <a:lnTo>
                    <a:pt x="24047" y="7548"/>
                  </a:lnTo>
                  <a:lnTo>
                    <a:pt x="21984" y="5705"/>
                  </a:lnTo>
                  <a:lnTo>
                    <a:pt x="20098" y="4082"/>
                  </a:lnTo>
                  <a:lnTo>
                    <a:pt x="20054" y="4038"/>
                  </a:lnTo>
                  <a:lnTo>
                    <a:pt x="18737" y="3248"/>
                  </a:lnTo>
                  <a:lnTo>
                    <a:pt x="17816" y="1229"/>
                  </a:lnTo>
                  <a:lnTo>
                    <a:pt x="17377" y="439"/>
                  </a:lnTo>
                  <a:lnTo>
                    <a:pt x="17333" y="396"/>
                  </a:lnTo>
                  <a:lnTo>
                    <a:pt x="16982" y="45"/>
                  </a:lnTo>
                  <a:lnTo>
                    <a:pt x="1693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0" name="Google Shape;3350;p126"/>
            <p:cNvSpPr/>
            <p:nvPr/>
          </p:nvSpPr>
          <p:spPr>
            <a:xfrm>
              <a:off x="2461750" y="3614975"/>
              <a:ext cx="388375" cy="286350"/>
            </a:xfrm>
            <a:custGeom>
              <a:avLst/>
              <a:gdLst/>
              <a:ahLst/>
              <a:cxnLst/>
              <a:rect l="l" t="t" r="r" b="b"/>
              <a:pathLst>
                <a:path w="15535" h="11454" extrusionOk="0">
                  <a:moveTo>
                    <a:pt x="2546" y="351"/>
                  </a:moveTo>
                  <a:lnTo>
                    <a:pt x="5135" y="527"/>
                  </a:lnTo>
                  <a:lnTo>
                    <a:pt x="7504" y="1010"/>
                  </a:lnTo>
                  <a:lnTo>
                    <a:pt x="9786" y="1273"/>
                  </a:lnTo>
                  <a:lnTo>
                    <a:pt x="9830" y="1273"/>
                  </a:lnTo>
                  <a:lnTo>
                    <a:pt x="11761" y="966"/>
                  </a:lnTo>
                  <a:lnTo>
                    <a:pt x="12814" y="1141"/>
                  </a:lnTo>
                  <a:lnTo>
                    <a:pt x="14130" y="1756"/>
                  </a:lnTo>
                  <a:lnTo>
                    <a:pt x="14569" y="2194"/>
                  </a:lnTo>
                  <a:lnTo>
                    <a:pt x="15140" y="3906"/>
                  </a:lnTo>
                  <a:lnTo>
                    <a:pt x="15183" y="4345"/>
                  </a:lnTo>
                  <a:lnTo>
                    <a:pt x="14481" y="5485"/>
                  </a:lnTo>
                  <a:lnTo>
                    <a:pt x="12858" y="7504"/>
                  </a:lnTo>
                  <a:lnTo>
                    <a:pt x="11936" y="8908"/>
                  </a:lnTo>
                  <a:lnTo>
                    <a:pt x="10357" y="9961"/>
                  </a:lnTo>
                  <a:lnTo>
                    <a:pt x="7855" y="10970"/>
                  </a:lnTo>
                  <a:lnTo>
                    <a:pt x="6758" y="11102"/>
                  </a:lnTo>
                  <a:lnTo>
                    <a:pt x="5925" y="11014"/>
                  </a:lnTo>
                  <a:lnTo>
                    <a:pt x="4521" y="10268"/>
                  </a:lnTo>
                  <a:lnTo>
                    <a:pt x="3072" y="9259"/>
                  </a:lnTo>
                  <a:lnTo>
                    <a:pt x="2721" y="8820"/>
                  </a:lnTo>
                  <a:lnTo>
                    <a:pt x="2327" y="6758"/>
                  </a:lnTo>
                  <a:lnTo>
                    <a:pt x="2283" y="6714"/>
                  </a:lnTo>
                  <a:lnTo>
                    <a:pt x="527" y="4081"/>
                  </a:lnTo>
                  <a:lnTo>
                    <a:pt x="352" y="3160"/>
                  </a:lnTo>
                  <a:lnTo>
                    <a:pt x="835" y="2063"/>
                  </a:lnTo>
                  <a:lnTo>
                    <a:pt x="1581" y="878"/>
                  </a:lnTo>
                  <a:lnTo>
                    <a:pt x="2019" y="527"/>
                  </a:lnTo>
                  <a:lnTo>
                    <a:pt x="2546" y="351"/>
                  </a:lnTo>
                  <a:close/>
                  <a:moveTo>
                    <a:pt x="2458" y="0"/>
                  </a:moveTo>
                  <a:lnTo>
                    <a:pt x="1888" y="220"/>
                  </a:lnTo>
                  <a:lnTo>
                    <a:pt x="1844" y="220"/>
                  </a:lnTo>
                  <a:lnTo>
                    <a:pt x="1317" y="615"/>
                  </a:lnTo>
                  <a:lnTo>
                    <a:pt x="1273" y="659"/>
                  </a:lnTo>
                  <a:lnTo>
                    <a:pt x="527" y="1887"/>
                  </a:lnTo>
                  <a:lnTo>
                    <a:pt x="1" y="3072"/>
                  </a:lnTo>
                  <a:lnTo>
                    <a:pt x="1" y="3160"/>
                  </a:lnTo>
                  <a:lnTo>
                    <a:pt x="176" y="4169"/>
                  </a:lnTo>
                  <a:lnTo>
                    <a:pt x="220" y="4213"/>
                  </a:lnTo>
                  <a:lnTo>
                    <a:pt x="1975" y="6846"/>
                  </a:lnTo>
                  <a:lnTo>
                    <a:pt x="2414" y="8952"/>
                  </a:lnTo>
                  <a:lnTo>
                    <a:pt x="2458" y="8996"/>
                  </a:lnTo>
                  <a:lnTo>
                    <a:pt x="2809" y="9479"/>
                  </a:lnTo>
                  <a:lnTo>
                    <a:pt x="2853" y="9522"/>
                  </a:lnTo>
                  <a:lnTo>
                    <a:pt x="4345" y="10576"/>
                  </a:lnTo>
                  <a:lnTo>
                    <a:pt x="5793" y="11365"/>
                  </a:lnTo>
                  <a:lnTo>
                    <a:pt x="5881" y="11365"/>
                  </a:lnTo>
                  <a:lnTo>
                    <a:pt x="6758" y="11453"/>
                  </a:lnTo>
                  <a:lnTo>
                    <a:pt x="7943" y="11321"/>
                  </a:lnTo>
                  <a:lnTo>
                    <a:pt x="7987" y="11321"/>
                  </a:lnTo>
                  <a:lnTo>
                    <a:pt x="10488" y="10312"/>
                  </a:lnTo>
                  <a:lnTo>
                    <a:pt x="10532" y="10268"/>
                  </a:lnTo>
                  <a:lnTo>
                    <a:pt x="12156" y="9215"/>
                  </a:lnTo>
                  <a:lnTo>
                    <a:pt x="12200" y="9127"/>
                  </a:lnTo>
                  <a:lnTo>
                    <a:pt x="13165" y="7679"/>
                  </a:lnTo>
                  <a:lnTo>
                    <a:pt x="14789" y="5705"/>
                  </a:lnTo>
                  <a:lnTo>
                    <a:pt x="14789" y="5661"/>
                  </a:lnTo>
                  <a:lnTo>
                    <a:pt x="15491" y="4476"/>
                  </a:lnTo>
                  <a:lnTo>
                    <a:pt x="15535" y="4388"/>
                  </a:lnTo>
                  <a:lnTo>
                    <a:pt x="15491" y="3862"/>
                  </a:lnTo>
                  <a:lnTo>
                    <a:pt x="15491" y="3818"/>
                  </a:lnTo>
                  <a:lnTo>
                    <a:pt x="14876" y="2019"/>
                  </a:lnTo>
                  <a:lnTo>
                    <a:pt x="14832" y="1975"/>
                  </a:lnTo>
                  <a:lnTo>
                    <a:pt x="14394" y="1492"/>
                  </a:lnTo>
                  <a:lnTo>
                    <a:pt x="14306" y="1448"/>
                  </a:lnTo>
                  <a:lnTo>
                    <a:pt x="12946" y="790"/>
                  </a:lnTo>
                  <a:lnTo>
                    <a:pt x="12902" y="790"/>
                  </a:lnTo>
                  <a:lnTo>
                    <a:pt x="11805" y="615"/>
                  </a:lnTo>
                  <a:lnTo>
                    <a:pt x="11761" y="615"/>
                  </a:lnTo>
                  <a:lnTo>
                    <a:pt x="9830" y="922"/>
                  </a:lnTo>
                  <a:lnTo>
                    <a:pt x="7548" y="659"/>
                  </a:lnTo>
                  <a:lnTo>
                    <a:pt x="5179" y="176"/>
                  </a:lnTo>
                  <a:lnTo>
                    <a:pt x="254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1" name="Google Shape;3351;p126"/>
            <p:cNvSpPr/>
            <p:nvPr/>
          </p:nvSpPr>
          <p:spPr>
            <a:xfrm>
              <a:off x="2519900" y="1399025"/>
              <a:ext cx="942350" cy="1523750"/>
            </a:xfrm>
            <a:custGeom>
              <a:avLst/>
              <a:gdLst/>
              <a:ahLst/>
              <a:cxnLst/>
              <a:rect l="l" t="t" r="r" b="b"/>
              <a:pathLst>
                <a:path w="37694" h="60950" extrusionOk="0">
                  <a:moveTo>
                    <a:pt x="36026" y="0"/>
                  </a:moveTo>
                  <a:lnTo>
                    <a:pt x="35983" y="44"/>
                  </a:lnTo>
                  <a:lnTo>
                    <a:pt x="35939" y="88"/>
                  </a:lnTo>
                  <a:lnTo>
                    <a:pt x="35895" y="132"/>
                  </a:lnTo>
                  <a:lnTo>
                    <a:pt x="35895" y="220"/>
                  </a:lnTo>
                  <a:lnTo>
                    <a:pt x="35895" y="263"/>
                  </a:lnTo>
                  <a:lnTo>
                    <a:pt x="35939" y="307"/>
                  </a:lnTo>
                  <a:lnTo>
                    <a:pt x="36070" y="439"/>
                  </a:lnTo>
                  <a:lnTo>
                    <a:pt x="37080" y="1975"/>
                  </a:lnTo>
                  <a:lnTo>
                    <a:pt x="37299" y="2808"/>
                  </a:lnTo>
                  <a:lnTo>
                    <a:pt x="37343" y="3598"/>
                  </a:lnTo>
                  <a:lnTo>
                    <a:pt x="37036" y="5573"/>
                  </a:lnTo>
                  <a:lnTo>
                    <a:pt x="36904" y="8864"/>
                  </a:lnTo>
                  <a:lnTo>
                    <a:pt x="36641" y="9873"/>
                  </a:lnTo>
                  <a:lnTo>
                    <a:pt x="35851" y="11804"/>
                  </a:lnTo>
                  <a:lnTo>
                    <a:pt x="34578" y="14612"/>
                  </a:lnTo>
                  <a:lnTo>
                    <a:pt x="33394" y="17070"/>
                  </a:lnTo>
                  <a:lnTo>
                    <a:pt x="31112" y="20448"/>
                  </a:lnTo>
                  <a:lnTo>
                    <a:pt x="31112" y="20536"/>
                  </a:lnTo>
                  <a:lnTo>
                    <a:pt x="31156" y="20624"/>
                  </a:lnTo>
                  <a:lnTo>
                    <a:pt x="31507" y="21107"/>
                  </a:lnTo>
                  <a:lnTo>
                    <a:pt x="32472" y="22511"/>
                  </a:lnTo>
                  <a:lnTo>
                    <a:pt x="32867" y="24573"/>
                  </a:lnTo>
                  <a:lnTo>
                    <a:pt x="33525" y="26811"/>
                  </a:lnTo>
                  <a:lnTo>
                    <a:pt x="33613" y="28522"/>
                  </a:lnTo>
                  <a:lnTo>
                    <a:pt x="33657" y="31682"/>
                  </a:lnTo>
                  <a:lnTo>
                    <a:pt x="33657" y="35368"/>
                  </a:lnTo>
                  <a:lnTo>
                    <a:pt x="33437" y="38132"/>
                  </a:lnTo>
                  <a:lnTo>
                    <a:pt x="33130" y="38922"/>
                  </a:lnTo>
                  <a:lnTo>
                    <a:pt x="30805" y="41774"/>
                  </a:lnTo>
                  <a:lnTo>
                    <a:pt x="28391" y="43486"/>
                  </a:lnTo>
                  <a:lnTo>
                    <a:pt x="25495" y="45021"/>
                  </a:lnTo>
                  <a:lnTo>
                    <a:pt x="23301" y="46162"/>
                  </a:lnTo>
                  <a:lnTo>
                    <a:pt x="20098" y="47874"/>
                  </a:lnTo>
                  <a:lnTo>
                    <a:pt x="16895" y="49980"/>
                  </a:lnTo>
                  <a:lnTo>
                    <a:pt x="16017" y="50726"/>
                  </a:lnTo>
                  <a:lnTo>
                    <a:pt x="14042" y="51559"/>
                  </a:lnTo>
                  <a:lnTo>
                    <a:pt x="13998" y="51559"/>
                  </a:lnTo>
                  <a:lnTo>
                    <a:pt x="12682" y="52349"/>
                  </a:lnTo>
                  <a:lnTo>
                    <a:pt x="12638" y="52349"/>
                  </a:lnTo>
                  <a:lnTo>
                    <a:pt x="11146" y="53490"/>
                  </a:lnTo>
                  <a:lnTo>
                    <a:pt x="9128" y="54499"/>
                  </a:lnTo>
                  <a:lnTo>
                    <a:pt x="5222" y="56693"/>
                  </a:lnTo>
                  <a:lnTo>
                    <a:pt x="3335" y="58142"/>
                  </a:lnTo>
                  <a:lnTo>
                    <a:pt x="88" y="60643"/>
                  </a:lnTo>
                  <a:lnTo>
                    <a:pt x="44" y="60687"/>
                  </a:lnTo>
                  <a:lnTo>
                    <a:pt x="1" y="60730"/>
                  </a:lnTo>
                  <a:lnTo>
                    <a:pt x="1" y="60818"/>
                  </a:lnTo>
                  <a:lnTo>
                    <a:pt x="44" y="60862"/>
                  </a:lnTo>
                  <a:lnTo>
                    <a:pt x="88" y="60950"/>
                  </a:lnTo>
                  <a:lnTo>
                    <a:pt x="176" y="60950"/>
                  </a:lnTo>
                  <a:lnTo>
                    <a:pt x="308" y="60906"/>
                  </a:lnTo>
                  <a:lnTo>
                    <a:pt x="3555" y="58405"/>
                  </a:lnTo>
                  <a:lnTo>
                    <a:pt x="5398" y="57001"/>
                  </a:lnTo>
                  <a:lnTo>
                    <a:pt x="9303" y="54807"/>
                  </a:lnTo>
                  <a:lnTo>
                    <a:pt x="11278" y="53797"/>
                  </a:lnTo>
                  <a:lnTo>
                    <a:pt x="11322" y="53797"/>
                  </a:lnTo>
                  <a:lnTo>
                    <a:pt x="12857" y="52613"/>
                  </a:lnTo>
                  <a:lnTo>
                    <a:pt x="14174" y="51867"/>
                  </a:lnTo>
                  <a:lnTo>
                    <a:pt x="16149" y="51033"/>
                  </a:lnTo>
                  <a:lnTo>
                    <a:pt x="16192" y="51033"/>
                  </a:lnTo>
                  <a:lnTo>
                    <a:pt x="17114" y="50243"/>
                  </a:lnTo>
                  <a:lnTo>
                    <a:pt x="20273" y="48181"/>
                  </a:lnTo>
                  <a:lnTo>
                    <a:pt x="23477" y="46469"/>
                  </a:lnTo>
                  <a:lnTo>
                    <a:pt x="25627" y="45328"/>
                  </a:lnTo>
                  <a:lnTo>
                    <a:pt x="28567" y="43793"/>
                  </a:lnTo>
                  <a:lnTo>
                    <a:pt x="28567" y="43749"/>
                  </a:lnTo>
                  <a:lnTo>
                    <a:pt x="31024" y="42037"/>
                  </a:lnTo>
                  <a:lnTo>
                    <a:pt x="31068" y="42037"/>
                  </a:lnTo>
                  <a:lnTo>
                    <a:pt x="33437" y="39141"/>
                  </a:lnTo>
                  <a:lnTo>
                    <a:pt x="33437" y="39054"/>
                  </a:lnTo>
                  <a:lnTo>
                    <a:pt x="33789" y="38220"/>
                  </a:lnTo>
                  <a:lnTo>
                    <a:pt x="33789" y="38176"/>
                  </a:lnTo>
                  <a:lnTo>
                    <a:pt x="34008" y="35412"/>
                  </a:lnTo>
                  <a:lnTo>
                    <a:pt x="34008" y="31682"/>
                  </a:lnTo>
                  <a:lnTo>
                    <a:pt x="33964" y="28522"/>
                  </a:lnTo>
                  <a:lnTo>
                    <a:pt x="33876" y="26767"/>
                  </a:lnTo>
                  <a:lnTo>
                    <a:pt x="33876" y="26723"/>
                  </a:lnTo>
                  <a:lnTo>
                    <a:pt x="33218" y="24529"/>
                  </a:lnTo>
                  <a:lnTo>
                    <a:pt x="32823" y="22423"/>
                  </a:lnTo>
                  <a:lnTo>
                    <a:pt x="32779" y="22335"/>
                  </a:lnTo>
                  <a:lnTo>
                    <a:pt x="31814" y="20887"/>
                  </a:lnTo>
                  <a:lnTo>
                    <a:pt x="31770" y="20887"/>
                  </a:lnTo>
                  <a:lnTo>
                    <a:pt x="31507" y="20536"/>
                  </a:lnTo>
                  <a:lnTo>
                    <a:pt x="33701" y="17245"/>
                  </a:lnTo>
                  <a:lnTo>
                    <a:pt x="33701" y="17201"/>
                  </a:lnTo>
                  <a:lnTo>
                    <a:pt x="34886" y="14744"/>
                  </a:lnTo>
                  <a:lnTo>
                    <a:pt x="36202" y="11936"/>
                  </a:lnTo>
                  <a:lnTo>
                    <a:pt x="36992" y="10005"/>
                  </a:lnTo>
                  <a:lnTo>
                    <a:pt x="36992" y="9961"/>
                  </a:lnTo>
                  <a:lnTo>
                    <a:pt x="37255" y="8908"/>
                  </a:lnTo>
                  <a:lnTo>
                    <a:pt x="37255" y="8864"/>
                  </a:lnTo>
                  <a:lnTo>
                    <a:pt x="37387" y="5617"/>
                  </a:lnTo>
                  <a:lnTo>
                    <a:pt x="37694" y="3642"/>
                  </a:lnTo>
                  <a:lnTo>
                    <a:pt x="37650" y="2765"/>
                  </a:lnTo>
                  <a:lnTo>
                    <a:pt x="37650" y="2721"/>
                  </a:lnTo>
                  <a:lnTo>
                    <a:pt x="37387" y="1843"/>
                  </a:lnTo>
                  <a:lnTo>
                    <a:pt x="36377" y="220"/>
                  </a:lnTo>
                  <a:lnTo>
                    <a:pt x="36334" y="176"/>
                  </a:lnTo>
                  <a:lnTo>
                    <a:pt x="36158" y="44"/>
                  </a:lnTo>
                  <a:lnTo>
                    <a:pt x="3611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2" name="Google Shape;3352;p126"/>
            <p:cNvSpPr/>
            <p:nvPr/>
          </p:nvSpPr>
          <p:spPr>
            <a:xfrm>
              <a:off x="2547325" y="1444000"/>
              <a:ext cx="957725" cy="1504025"/>
            </a:xfrm>
            <a:custGeom>
              <a:avLst/>
              <a:gdLst/>
              <a:ahLst/>
              <a:cxnLst/>
              <a:rect l="l" t="t" r="r" b="b"/>
              <a:pathLst>
                <a:path w="38309" h="60161" extrusionOk="0">
                  <a:moveTo>
                    <a:pt x="36772" y="0"/>
                  </a:moveTo>
                  <a:lnTo>
                    <a:pt x="36685" y="44"/>
                  </a:lnTo>
                  <a:lnTo>
                    <a:pt x="36685" y="88"/>
                  </a:lnTo>
                  <a:lnTo>
                    <a:pt x="36641" y="176"/>
                  </a:lnTo>
                  <a:lnTo>
                    <a:pt x="36685" y="220"/>
                  </a:lnTo>
                  <a:lnTo>
                    <a:pt x="37387" y="1580"/>
                  </a:lnTo>
                  <a:lnTo>
                    <a:pt x="37913" y="3160"/>
                  </a:lnTo>
                  <a:lnTo>
                    <a:pt x="37913" y="4739"/>
                  </a:lnTo>
                  <a:lnTo>
                    <a:pt x="37299" y="7328"/>
                  </a:lnTo>
                  <a:lnTo>
                    <a:pt x="36246" y="10575"/>
                  </a:lnTo>
                  <a:lnTo>
                    <a:pt x="36202" y="10663"/>
                  </a:lnTo>
                  <a:lnTo>
                    <a:pt x="36421" y="13033"/>
                  </a:lnTo>
                  <a:lnTo>
                    <a:pt x="36158" y="15183"/>
                  </a:lnTo>
                  <a:lnTo>
                    <a:pt x="36070" y="17465"/>
                  </a:lnTo>
                  <a:lnTo>
                    <a:pt x="35807" y="20141"/>
                  </a:lnTo>
                  <a:lnTo>
                    <a:pt x="35851" y="20185"/>
                  </a:lnTo>
                  <a:lnTo>
                    <a:pt x="36465" y="22116"/>
                  </a:lnTo>
                  <a:lnTo>
                    <a:pt x="36597" y="25758"/>
                  </a:lnTo>
                  <a:lnTo>
                    <a:pt x="36597" y="25802"/>
                  </a:lnTo>
                  <a:lnTo>
                    <a:pt x="36904" y="27601"/>
                  </a:lnTo>
                  <a:lnTo>
                    <a:pt x="36948" y="29488"/>
                  </a:lnTo>
                  <a:lnTo>
                    <a:pt x="36860" y="32077"/>
                  </a:lnTo>
                  <a:lnTo>
                    <a:pt x="36597" y="34578"/>
                  </a:lnTo>
                  <a:lnTo>
                    <a:pt x="36070" y="36333"/>
                  </a:lnTo>
                  <a:lnTo>
                    <a:pt x="34798" y="38308"/>
                  </a:lnTo>
                  <a:lnTo>
                    <a:pt x="33043" y="41511"/>
                  </a:lnTo>
                  <a:lnTo>
                    <a:pt x="31770" y="42827"/>
                  </a:lnTo>
                  <a:lnTo>
                    <a:pt x="30849" y="43047"/>
                  </a:lnTo>
                  <a:lnTo>
                    <a:pt x="29620" y="43091"/>
                  </a:lnTo>
                  <a:lnTo>
                    <a:pt x="29532" y="43091"/>
                  </a:lnTo>
                  <a:lnTo>
                    <a:pt x="27294" y="44319"/>
                  </a:lnTo>
                  <a:lnTo>
                    <a:pt x="22029" y="46996"/>
                  </a:lnTo>
                  <a:lnTo>
                    <a:pt x="18035" y="49058"/>
                  </a:lnTo>
                  <a:lnTo>
                    <a:pt x="15534" y="50682"/>
                  </a:lnTo>
                  <a:lnTo>
                    <a:pt x="12155" y="52086"/>
                  </a:lnTo>
                  <a:lnTo>
                    <a:pt x="12112" y="52086"/>
                  </a:lnTo>
                  <a:lnTo>
                    <a:pt x="10532" y="53008"/>
                  </a:lnTo>
                  <a:lnTo>
                    <a:pt x="8996" y="53841"/>
                  </a:lnTo>
                  <a:lnTo>
                    <a:pt x="7416" y="54675"/>
                  </a:lnTo>
                  <a:lnTo>
                    <a:pt x="5881" y="55597"/>
                  </a:lnTo>
                  <a:lnTo>
                    <a:pt x="5135" y="56079"/>
                  </a:lnTo>
                  <a:lnTo>
                    <a:pt x="4389" y="56562"/>
                  </a:lnTo>
                  <a:lnTo>
                    <a:pt x="3686" y="57089"/>
                  </a:lnTo>
                  <a:lnTo>
                    <a:pt x="2984" y="57659"/>
                  </a:lnTo>
                  <a:lnTo>
                    <a:pt x="88" y="59853"/>
                  </a:lnTo>
                  <a:lnTo>
                    <a:pt x="44" y="59897"/>
                  </a:lnTo>
                  <a:lnTo>
                    <a:pt x="1" y="59941"/>
                  </a:lnTo>
                  <a:lnTo>
                    <a:pt x="1" y="60028"/>
                  </a:lnTo>
                  <a:lnTo>
                    <a:pt x="44" y="60072"/>
                  </a:lnTo>
                  <a:lnTo>
                    <a:pt x="88" y="60116"/>
                  </a:lnTo>
                  <a:lnTo>
                    <a:pt x="176" y="60160"/>
                  </a:lnTo>
                  <a:lnTo>
                    <a:pt x="308" y="60116"/>
                  </a:lnTo>
                  <a:lnTo>
                    <a:pt x="3204" y="57922"/>
                  </a:lnTo>
                  <a:lnTo>
                    <a:pt x="3906" y="57352"/>
                  </a:lnTo>
                  <a:lnTo>
                    <a:pt x="4608" y="56825"/>
                  </a:lnTo>
                  <a:lnTo>
                    <a:pt x="5354" y="56343"/>
                  </a:lnTo>
                  <a:lnTo>
                    <a:pt x="6100" y="55860"/>
                  </a:lnTo>
                  <a:lnTo>
                    <a:pt x="7592" y="54982"/>
                  </a:lnTo>
                  <a:lnTo>
                    <a:pt x="9128" y="54149"/>
                  </a:lnTo>
                  <a:lnTo>
                    <a:pt x="10707" y="53315"/>
                  </a:lnTo>
                  <a:lnTo>
                    <a:pt x="12287" y="52393"/>
                  </a:lnTo>
                  <a:lnTo>
                    <a:pt x="15666" y="51033"/>
                  </a:lnTo>
                  <a:lnTo>
                    <a:pt x="15710" y="50989"/>
                  </a:lnTo>
                  <a:lnTo>
                    <a:pt x="18211" y="49366"/>
                  </a:lnTo>
                  <a:lnTo>
                    <a:pt x="22160" y="47303"/>
                  </a:lnTo>
                  <a:lnTo>
                    <a:pt x="27470" y="44626"/>
                  </a:lnTo>
                  <a:lnTo>
                    <a:pt x="29664" y="43442"/>
                  </a:lnTo>
                  <a:lnTo>
                    <a:pt x="30892" y="43398"/>
                  </a:lnTo>
                  <a:lnTo>
                    <a:pt x="30936" y="43398"/>
                  </a:lnTo>
                  <a:lnTo>
                    <a:pt x="31902" y="43135"/>
                  </a:lnTo>
                  <a:lnTo>
                    <a:pt x="31989" y="43091"/>
                  </a:lnTo>
                  <a:lnTo>
                    <a:pt x="33306" y="41730"/>
                  </a:lnTo>
                  <a:lnTo>
                    <a:pt x="33350" y="41687"/>
                  </a:lnTo>
                  <a:lnTo>
                    <a:pt x="35105" y="38483"/>
                  </a:lnTo>
                  <a:lnTo>
                    <a:pt x="36377" y="36509"/>
                  </a:lnTo>
                  <a:lnTo>
                    <a:pt x="36377" y="36465"/>
                  </a:lnTo>
                  <a:lnTo>
                    <a:pt x="36904" y="34666"/>
                  </a:lnTo>
                  <a:lnTo>
                    <a:pt x="36904" y="34622"/>
                  </a:lnTo>
                  <a:lnTo>
                    <a:pt x="37211" y="32077"/>
                  </a:lnTo>
                  <a:lnTo>
                    <a:pt x="37299" y="29488"/>
                  </a:lnTo>
                  <a:lnTo>
                    <a:pt x="37211" y="27557"/>
                  </a:lnTo>
                  <a:lnTo>
                    <a:pt x="36948" y="25758"/>
                  </a:lnTo>
                  <a:lnTo>
                    <a:pt x="36816" y="22116"/>
                  </a:lnTo>
                  <a:lnTo>
                    <a:pt x="36816" y="22028"/>
                  </a:lnTo>
                  <a:lnTo>
                    <a:pt x="36158" y="20141"/>
                  </a:lnTo>
                  <a:lnTo>
                    <a:pt x="36421" y="17508"/>
                  </a:lnTo>
                  <a:lnTo>
                    <a:pt x="36509" y="15183"/>
                  </a:lnTo>
                  <a:lnTo>
                    <a:pt x="36772" y="13077"/>
                  </a:lnTo>
                  <a:lnTo>
                    <a:pt x="36772" y="13033"/>
                  </a:lnTo>
                  <a:lnTo>
                    <a:pt x="36597" y="10663"/>
                  </a:lnTo>
                  <a:lnTo>
                    <a:pt x="37650" y="7416"/>
                  </a:lnTo>
                  <a:lnTo>
                    <a:pt x="38264" y="4783"/>
                  </a:lnTo>
                  <a:lnTo>
                    <a:pt x="38308" y="4739"/>
                  </a:lnTo>
                  <a:lnTo>
                    <a:pt x="38264" y="3116"/>
                  </a:lnTo>
                  <a:lnTo>
                    <a:pt x="38264" y="3072"/>
                  </a:lnTo>
                  <a:lnTo>
                    <a:pt x="37738" y="1448"/>
                  </a:lnTo>
                  <a:lnTo>
                    <a:pt x="36992" y="88"/>
                  </a:lnTo>
                  <a:lnTo>
                    <a:pt x="3694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3" name="Google Shape;3353;p126"/>
            <p:cNvSpPr/>
            <p:nvPr/>
          </p:nvSpPr>
          <p:spPr>
            <a:xfrm>
              <a:off x="2816100" y="3080725"/>
              <a:ext cx="767925" cy="218325"/>
            </a:xfrm>
            <a:custGeom>
              <a:avLst/>
              <a:gdLst/>
              <a:ahLst/>
              <a:cxnLst/>
              <a:rect l="l" t="t" r="r" b="b"/>
              <a:pathLst>
                <a:path w="30717" h="8733" extrusionOk="0">
                  <a:moveTo>
                    <a:pt x="11234" y="1"/>
                  </a:moveTo>
                  <a:lnTo>
                    <a:pt x="7899" y="1054"/>
                  </a:lnTo>
                  <a:lnTo>
                    <a:pt x="3555" y="2019"/>
                  </a:lnTo>
                  <a:lnTo>
                    <a:pt x="3511" y="2019"/>
                  </a:lnTo>
                  <a:lnTo>
                    <a:pt x="88" y="4038"/>
                  </a:lnTo>
                  <a:lnTo>
                    <a:pt x="44" y="4082"/>
                  </a:lnTo>
                  <a:lnTo>
                    <a:pt x="0" y="4125"/>
                  </a:lnTo>
                  <a:lnTo>
                    <a:pt x="0" y="4213"/>
                  </a:lnTo>
                  <a:lnTo>
                    <a:pt x="44" y="4257"/>
                  </a:lnTo>
                  <a:lnTo>
                    <a:pt x="88" y="4345"/>
                  </a:lnTo>
                  <a:lnTo>
                    <a:pt x="264" y="4345"/>
                  </a:lnTo>
                  <a:lnTo>
                    <a:pt x="3686" y="2326"/>
                  </a:lnTo>
                  <a:lnTo>
                    <a:pt x="7987" y="1361"/>
                  </a:lnTo>
                  <a:lnTo>
                    <a:pt x="10312" y="659"/>
                  </a:lnTo>
                  <a:lnTo>
                    <a:pt x="11278" y="352"/>
                  </a:lnTo>
                  <a:lnTo>
                    <a:pt x="11497" y="396"/>
                  </a:lnTo>
                  <a:lnTo>
                    <a:pt x="13384" y="2326"/>
                  </a:lnTo>
                  <a:lnTo>
                    <a:pt x="13428" y="2326"/>
                  </a:lnTo>
                  <a:lnTo>
                    <a:pt x="15753" y="4257"/>
                  </a:lnTo>
                  <a:lnTo>
                    <a:pt x="15797" y="4301"/>
                  </a:lnTo>
                  <a:lnTo>
                    <a:pt x="18913" y="5968"/>
                  </a:lnTo>
                  <a:lnTo>
                    <a:pt x="20887" y="6846"/>
                  </a:lnTo>
                  <a:lnTo>
                    <a:pt x="23213" y="7636"/>
                  </a:lnTo>
                  <a:lnTo>
                    <a:pt x="26021" y="8645"/>
                  </a:lnTo>
                  <a:lnTo>
                    <a:pt x="26065" y="8645"/>
                  </a:lnTo>
                  <a:lnTo>
                    <a:pt x="26943" y="8733"/>
                  </a:lnTo>
                  <a:lnTo>
                    <a:pt x="26987" y="8733"/>
                  </a:lnTo>
                  <a:lnTo>
                    <a:pt x="27777" y="8557"/>
                  </a:lnTo>
                  <a:lnTo>
                    <a:pt x="27821" y="8557"/>
                  </a:lnTo>
                  <a:lnTo>
                    <a:pt x="28874" y="7943"/>
                  </a:lnTo>
                  <a:lnTo>
                    <a:pt x="28961" y="7899"/>
                  </a:lnTo>
                  <a:lnTo>
                    <a:pt x="30366" y="5881"/>
                  </a:lnTo>
                  <a:lnTo>
                    <a:pt x="30366" y="5837"/>
                  </a:lnTo>
                  <a:lnTo>
                    <a:pt x="30717" y="5003"/>
                  </a:lnTo>
                  <a:lnTo>
                    <a:pt x="30717" y="4915"/>
                  </a:lnTo>
                  <a:lnTo>
                    <a:pt x="30322" y="3423"/>
                  </a:lnTo>
                  <a:lnTo>
                    <a:pt x="30278" y="3379"/>
                  </a:lnTo>
                  <a:lnTo>
                    <a:pt x="29225" y="1054"/>
                  </a:lnTo>
                  <a:lnTo>
                    <a:pt x="29181" y="1010"/>
                  </a:lnTo>
                  <a:lnTo>
                    <a:pt x="29093" y="966"/>
                  </a:lnTo>
                  <a:lnTo>
                    <a:pt x="28961" y="966"/>
                  </a:lnTo>
                  <a:lnTo>
                    <a:pt x="28918" y="1010"/>
                  </a:lnTo>
                  <a:lnTo>
                    <a:pt x="28874" y="1054"/>
                  </a:lnTo>
                  <a:lnTo>
                    <a:pt x="28874" y="1142"/>
                  </a:lnTo>
                  <a:lnTo>
                    <a:pt x="28874" y="1185"/>
                  </a:lnTo>
                  <a:lnTo>
                    <a:pt x="29971" y="3511"/>
                  </a:lnTo>
                  <a:lnTo>
                    <a:pt x="30366" y="4915"/>
                  </a:lnTo>
                  <a:lnTo>
                    <a:pt x="30058" y="5705"/>
                  </a:lnTo>
                  <a:lnTo>
                    <a:pt x="28698" y="7636"/>
                  </a:lnTo>
                  <a:lnTo>
                    <a:pt x="27689" y="8250"/>
                  </a:lnTo>
                  <a:lnTo>
                    <a:pt x="26943" y="8382"/>
                  </a:lnTo>
                  <a:lnTo>
                    <a:pt x="26153" y="8294"/>
                  </a:lnTo>
                  <a:lnTo>
                    <a:pt x="23301" y="7285"/>
                  </a:lnTo>
                  <a:lnTo>
                    <a:pt x="21019" y="6539"/>
                  </a:lnTo>
                  <a:lnTo>
                    <a:pt x="19044" y="5661"/>
                  </a:lnTo>
                  <a:lnTo>
                    <a:pt x="15973" y="3994"/>
                  </a:lnTo>
                  <a:lnTo>
                    <a:pt x="13647" y="2063"/>
                  </a:lnTo>
                  <a:lnTo>
                    <a:pt x="11672" y="88"/>
                  </a:lnTo>
                  <a:lnTo>
                    <a:pt x="11585" y="45"/>
                  </a:lnTo>
                  <a:lnTo>
                    <a:pt x="1132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4" name="Google Shape;3354;p126"/>
            <p:cNvSpPr/>
            <p:nvPr/>
          </p:nvSpPr>
          <p:spPr>
            <a:xfrm>
              <a:off x="2745875" y="2864625"/>
              <a:ext cx="868875" cy="266600"/>
            </a:xfrm>
            <a:custGeom>
              <a:avLst/>
              <a:gdLst/>
              <a:ahLst/>
              <a:cxnLst/>
              <a:rect l="l" t="t" r="r" b="b"/>
              <a:pathLst>
                <a:path w="34755" h="10664" extrusionOk="0">
                  <a:moveTo>
                    <a:pt x="34535" y="0"/>
                  </a:moveTo>
                  <a:lnTo>
                    <a:pt x="34491" y="44"/>
                  </a:lnTo>
                  <a:lnTo>
                    <a:pt x="34447" y="88"/>
                  </a:lnTo>
                  <a:lnTo>
                    <a:pt x="33438" y="1492"/>
                  </a:lnTo>
                  <a:lnTo>
                    <a:pt x="32034" y="3730"/>
                  </a:lnTo>
                  <a:lnTo>
                    <a:pt x="32034" y="3774"/>
                  </a:lnTo>
                  <a:lnTo>
                    <a:pt x="31419" y="5441"/>
                  </a:lnTo>
                  <a:lnTo>
                    <a:pt x="31419" y="5485"/>
                  </a:lnTo>
                  <a:lnTo>
                    <a:pt x="31156" y="7635"/>
                  </a:lnTo>
                  <a:lnTo>
                    <a:pt x="31112" y="10049"/>
                  </a:lnTo>
                  <a:lnTo>
                    <a:pt x="30937" y="10268"/>
                  </a:lnTo>
                  <a:lnTo>
                    <a:pt x="30454" y="10312"/>
                  </a:lnTo>
                  <a:lnTo>
                    <a:pt x="29971" y="10268"/>
                  </a:lnTo>
                  <a:lnTo>
                    <a:pt x="29489" y="10180"/>
                  </a:lnTo>
                  <a:lnTo>
                    <a:pt x="29006" y="10049"/>
                  </a:lnTo>
                  <a:lnTo>
                    <a:pt x="28523" y="9873"/>
                  </a:lnTo>
                  <a:lnTo>
                    <a:pt x="28041" y="9654"/>
                  </a:lnTo>
                  <a:lnTo>
                    <a:pt x="27558" y="9391"/>
                  </a:lnTo>
                  <a:lnTo>
                    <a:pt x="27119" y="9127"/>
                  </a:lnTo>
                  <a:lnTo>
                    <a:pt x="26241" y="8513"/>
                  </a:lnTo>
                  <a:lnTo>
                    <a:pt x="25452" y="7943"/>
                  </a:lnTo>
                  <a:lnTo>
                    <a:pt x="24750" y="7372"/>
                  </a:lnTo>
                  <a:lnTo>
                    <a:pt x="24179" y="6846"/>
                  </a:lnTo>
                  <a:lnTo>
                    <a:pt x="19308" y="2677"/>
                  </a:lnTo>
                  <a:lnTo>
                    <a:pt x="19264" y="2633"/>
                  </a:lnTo>
                  <a:lnTo>
                    <a:pt x="17992" y="2019"/>
                  </a:lnTo>
                  <a:lnTo>
                    <a:pt x="17948" y="2019"/>
                  </a:lnTo>
                  <a:lnTo>
                    <a:pt x="17246" y="1931"/>
                  </a:lnTo>
                  <a:lnTo>
                    <a:pt x="17158" y="1975"/>
                  </a:lnTo>
                  <a:lnTo>
                    <a:pt x="16500" y="2370"/>
                  </a:lnTo>
                  <a:lnTo>
                    <a:pt x="16456" y="2414"/>
                  </a:lnTo>
                  <a:lnTo>
                    <a:pt x="14789" y="3993"/>
                  </a:lnTo>
                  <a:lnTo>
                    <a:pt x="13604" y="4827"/>
                  </a:lnTo>
                  <a:lnTo>
                    <a:pt x="12331" y="5222"/>
                  </a:lnTo>
                  <a:lnTo>
                    <a:pt x="10313" y="5529"/>
                  </a:lnTo>
                  <a:lnTo>
                    <a:pt x="10269" y="5529"/>
                  </a:lnTo>
                  <a:lnTo>
                    <a:pt x="8338" y="6143"/>
                  </a:lnTo>
                  <a:lnTo>
                    <a:pt x="5925" y="6714"/>
                  </a:lnTo>
                  <a:lnTo>
                    <a:pt x="5881" y="6714"/>
                  </a:lnTo>
                  <a:lnTo>
                    <a:pt x="4126" y="7460"/>
                  </a:lnTo>
                  <a:lnTo>
                    <a:pt x="4082" y="7460"/>
                  </a:lnTo>
                  <a:lnTo>
                    <a:pt x="2063" y="8689"/>
                  </a:lnTo>
                  <a:lnTo>
                    <a:pt x="89" y="10180"/>
                  </a:lnTo>
                  <a:lnTo>
                    <a:pt x="45" y="10224"/>
                  </a:lnTo>
                  <a:lnTo>
                    <a:pt x="1" y="10312"/>
                  </a:lnTo>
                  <a:lnTo>
                    <a:pt x="45" y="10356"/>
                  </a:lnTo>
                  <a:lnTo>
                    <a:pt x="45" y="10444"/>
                  </a:lnTo>
                  <a:lnTo>
                    <a:pt x="89" y="10488"/>
                  </a:lnTo>
                  <a:lnTo>
                    <a:pt x="220" y="10488"/>
                  </a:lnTo>
                  <a:lnTo>
                    <a:pt x="308" y="10444"/>
                  </a:lnTo>
                  <a:lnTo>
                    <a:pt x="2239" y="8996"/>
                  </a:lnTo>
                  <a:lnTo>
                    <a:pt x="4257" y="7767"/>
                  </a:lnTo>
                  <a:lnTo>
                    <a:pt x="6013" y="7065"/>
                  </a:lnTo>
                  <a:lnTo>
                    <a:pt x="8426" y="6495"/>
                  </a:lnTo>
                  <a:lnTo>
                    <a:pt x="10357" y="5880"/>
                  </a:lnTo>
                  <a:lnTo>
                    <a:pt x="12375" y="5529"/>
                  </a:lnTo>
                  <a:lnTo>
                    <a:pt x="12419" y="5529"/>
                  </a:lnTo>
                  <a:lnTo>
                    <a:pt x="13735" y="5178"/>
                  </a:lnTo>
                  <a:lnTo>
                    <a:pt x="13779" y="5134"/>
                  </a:lnTo>
                  <a:lnTo>
                    <a:pt x="15008" y="4300"/>
                  </a:lnTo>
                  <a:lnTo>
                    <a:pt x="15008" y="4257"/>
                  </a:lnTo>
                  <a:lnTo>
                    <a:pt x="16719" y="2677"/>
                  </a:lnTo>
                  <a:lnTo>
                    <a:pt x="17290" y="2282"/>
                  </a:lnTo>
                  <a:lnTo>
                    <a:pt x="17860" y="2370"/>
                  </a:lnTo>
                  <a:lnTo>
                    <a:pt x="19089" y="2940"/>
                  </a:lnTo>
                  <a:lnTo>
                    <a:pt x="23960" y="7153"/>
                  </a:lnTo>
                  <a:lnTo>
                    <a:pt x="24706" y="7767"/>
                  </a:lnTo>
                  <a:lnTo>
                    <a:pt x="25495" y="8425"/>
                  </a:lnTo>
                  <a:lnTo>
                    <a:pt x="26329" y="8996"/>
                  </a:lnTo>
                  <a:lnTo>
                    <a:pt x="27163" y="9566"/>
                  </a:lnTo>
                  <a:lnTo>
                    <a:pt x="27953" y="10005"/>
                  </a:lnTo>
                  <a:lnTo>
                    <a:pt x="28392" y="10180"/>
                  </a:lnTo>
                  <a:lnTo>
                    <a:pt x="28787" y="10356"/>
                  </a:lnTo>
                  <a:lnTo>
                    <a:pt x="29225" y="10488"/>
                  </a:lnTo>
                  <a:lnTo>
                    <a:pt x="29620" y="10575"/>
                  </a:lnTo>
                  <a:lnTo>
                    <a:pt x="30015" y="10619"/>
                  </a:lnTo>
                  <a:lnTo>
                    <a:pt x="30454" y="10663"/>
                  </a:lnTo>
                  <a:lnTo>
                    <a:pt x="31024" y="10575"/>
                  </a:lnTo>
                  <a:lnTo>
                    <a:pt x="31156" y="10532"/>
                  </a:lnTo>
                  <a:lnTo>
                    <a:pt x="31419" y="10224"/>
                  </a:lnTo>
                  <a:lnTo>
                    <a:pt x="31463" y="10137"/>
                  </a:lnTo>
                  <a:lnTo>
                    <a:pt x="31507" y="7635"/>
                  </a:lnTo>
                  <a:lnTo>
                    <a:pt x="31727" y="5573"/>
                  </a:lnTo>
                  <a:lnTo>
                    <a:pt x="32341" y="3906"/>
                  </a:lnTo>
                  <a:lnTo>
                    <a:pt x="33745" y="1712"/>
                  </a:lnTo>
                  <a:lnTo>
                    <a:pt x="34710" y="264"/>
                  </a:lnTo>
                  <a:lnTo>
                    <a:pt x="34754" y="220"/>
                  </a:lnTo>
                  <a:lnTo>
                    <a:pt x="34754" y="132"/>
                  </a:lnTo>
                  <a:lnTo>
                    <a:pt x="34754" y="88"/>
                  </a:lnTo>
                  <a:lnTo>
                    <a:pt x="34667" y="44"/>
                  </a:lnTo>
                  <a:lnTo>
                    <a:pt x="3462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5" name="Google Shape;3355;p126"/>
            <p:cNvSpPr/>
            <p:nvPr/>
          </p:nvSpPr>
          <p:spPr>
            <a:xfrm>
              <a:off x="2680075" y="2663875"/>
              <a:ext cx="923700" cy="403725"/>
            </a:xfrm>
            <a:custGeom>
              <a:avLst/>
              <a:gdLst/>
              <a:ahLst/>
              <a:cxnLst/>
              <a:rect l="l" t="t" r="r" b="b"/>
              <a:pathLst>
                <a:path w="36948" h="16149" extrusionOk="0">
                  <a:moveTo>
                    <a:pt x="34753" y="0"/>
                  </a:moveTo>
                  <a:lnTo>
                    <a:pt x="34666" y="44"/>
                  </a:lnTo>
                  <a:lnTo>
                    <a:pt x="34622" y="88"/>
                  </a:lnTo>
                  <a:lnTo>
                    <a:pt x="34622" y="132"/>
                  </a:lnTo>
                  <a:lnTo>
                    <a:pt x="34622" y="220"/>
                  </a:lnTo>
                  <a:lnTo>
                    <a:pt x="35061" y="1931"/>
                  </a:lnTo>
                  <a:lnTo>
                    <a:pt x="35982" y="5222"/>
                  </a:lnTo>
                  <a:lnTo>
                    <a:pt x="36596" y="7855"/>
                  </a:lnTo>
                  <a:lnTo>
                    <a:pt x="35850" y="8908"/>
                  </a:lnTo>
                  <a:lnTo>
                    <a:pt x="34227" y="10970"/>
                  </a:lnTo>
                  <a:lnTo>
                    <a:pt x="33744" y="11058"/>
                  </a:lnTo>
                  <a:lnTo>
                    <a:pt x="32954" y="10839"/>
                  </a:lnTo>
                  <a:lnTo>
                    <a:pt x="29795" y="9391"/>
                  </a:lnTo>
                  <a:lnTo>
                    <a:pt x="27776" y="8425"/>
                  </a:lnTo>
                  <a:lnTo>
                    <a:pt x="23871" y="6889"/>
                  </a:lnTo>
                  <a:lnTo>
                    <a:pt x="23827" y="6889"/>
                  </a:lnTo>
                  <a:lnTo>
                    <a:pt x="22160" y="6538"/>
                  </a:lnTo>
                  <a:lnTo>
                    <a:pt x="20843" y="6494"/>
                  </a:lnTo>
                  <a:lnTo>
                    <a:pt x="20799" y="6494"/>
                  </a:lnTo>
                  <a:lnTo>
                    <a:pt x="19834" y="6670"/>
                  </a:lnTo>
                  <a:lnTo>
                    <a:pt x="19790" y="6670"/>
                  </a:lnTo>
                  <a:lnTo>
                    <a:pt x="18035" y="7548"/>
                  </a:lnTo>
                  <a:lnTo>
                    <a:pt x="15797" y="8820"/>
                  </a:lnTo>
                  <a:lnTo>
                    <a:pt x="15753" y="8820"/>
                  </a:lnTo>
                  <a:lnTo>
                    <a:pt x="13866" y="10180"/>
                  </a:lnTo>
                  <a:lnTo>
                    <a:pt x="12199" y="10356"/>
                  </a:lnTo>
                  <a:lnTo>
                    <a:pt x="9039" y="10531"/>
                  </a:lnTo>
                  <a:lnTo>
                    <a:pt x="8996" y="10575"/>
                  </a:lnTo>
                  <a:lnTo>
                    <a:pt x="7372" y="11058"/>
                  </a:lnTo>
                  <a:lnTo>
                    <a:pt x="3818" y="12682"/>
                  </a:lnTo>
                  <a:lnTo>
                    <a:pt x="1755" y="14042"/>
                  </a:lnTo>
                  <a:lnTo>
                    <a:pt x="1711" y="14086"/>
                  </a:lnTo>
                  <a:lnTo>
                    <a:pt x="44" y="15885"/>
                  </a:lnTo>
                  <a:lnTo>
                    <a:pt x="44" y="15929"/>
                  </a:lnTo>
                  <a:lnTo>
                    <a:pt x="0" y="15973"/>
                  </a:lnTo>
                  <a:lnTo>
                    <a:pt x="44" y="16060"/>
                  </a:lnTo>
                  <a:lnTo>
                    <a:pt x="88" y="16104"/>
                  </a:lnTo>
                  <a:lnTo>
                    <a:pt x="176" y="16148"/>
                  </a:lnTo>
                  <a:lnTo>
                    <a:pt x="263" y="16148"/>
                  </a:lnTo>
                  <a:lnTo>
                    <a:pt x="307" y="16104"/>
                  </a:lnTo>
                  <a:lnTo>
                    <a:pt x="1975" y="14349"/>
                  </a:lnTo>
                  <a:lnTo>
                    <a:pt x="3993" y="12989"/>
                  </a:lnTo>
                  <a:lnTo>
                    <a:pt x="7504" y="11409"/>
                  </a:lnTo>
                  <a:lnTo>
                    <a:pt x="9083" y="10882"/>
                  </a:lnTo>
                  <a:lnTo>
                    <a:pt x="12199" y="10707"/>
                  </a:lnTo>
                  <a:lnTo>
                    <a:pt x="13954" y="10531"/>
                  </a:lnTo>
                  <a:lnTo>
                    <a:pt x="14042" y="10488"/>
                  </a:lnTo>
                  <a:lnTo>
                    <a:pt x="15973" y="9083"/>
                  </a:lnTo>
                  <a:lnTo>
                    <a:pt x="18167" y="7855"/>
                  </a:lnTo>
                  <a:lnTo>
                    <a:pt x="19922" y="7021"/>
                  </a:lnTo>
                  <a:lnTo>
                    <a:pt x="20843" y="6845"/>
                  </a:lnTo>
                  <a:lnTo>
                    <a:pt x="22116" y="6889"/>
                  </a:lnTo>
                  <a:lnTo>
                    <a:pt x="23739" y="7240"/>
                  </a:lnTo>
                  <a:lnTo>
                    <a:pt x="27645" y="8732"/>
                  </a:lnTo>
                  <a:lnTo>
                    <a:pt x="29663" y="9698"/>
                  </a:lnTo>
                  <a:lnTo>
                    <a:pt x="32823" y="11146"/>
                  </a:lnTo>
                  <a:lnTo>
                    <a:pt x="32867" y="11190"/>
                  </a:lnTo>
                  <a:lnTo>
                    <a:pt x="33700" y="11409"/>
                  </a:lnTo>
                  <a:lnTo>
                    <a:pt x="33788" y="11409"/>
                  </a:lnTo>
                  <a:lnTo>
                    <a:pt x="34359" y="11277"/>
                  </a:lnTo>
                  <a:lnTo>
                    <a:pt x="34446" y="11233"/>
                  </a:lnTo>
                  <a:lnTo>
                    <a:pt x="36158" y="9127"/>
                  </a:lnTo>
                  <a:lnTo>
                    <a:pt x="36947" y="7986"/>
                  </a:lnTo>
                  <a:lnTo>
                    <a:pt x="36947" y="7899"/>
                  </a:lnTo>
                  <a:lnTo>
                    <a:pt x="36947" y="7855"/>
                  </a:lnTo>
                  <a:lnTo>
                    <a:pt x="36333" y="5134"/>
                  </a:lnTo>
                  <a:lnTo>
                    <a:pt x="35368" y="1843"/>
                  </a:lnTo>
                  <a:lnTo>
                    <a:pt x="34929" y="132"/>
                  </a:lnTo>
                  <a:lnTo>
                    <a:pt x="34929" y="88"/>
                  </a:lnTo>
                  <a:lnTo>
                    <a:pt x="34885" y="44"/>
                  </a:lnTo>
                  <a:lnTo>
                    <a:pt x="3479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6" name="Google Shape;3356;p126"/>
            <p:cNvSpPr/>
            <p:nvPr/>
          </p:nvSpPr>
          <p:spPr>
            <a:xfrm>
              <a:off x="2627400" y="2363275"/>
              <a:ext cx="931400" cy="657150"/>
            </a:xfrm>
            <a:custGeom>
              <a:avLst/>
              <a:gdLst/>
              <a:ahLst/>
              <a:cxnLst/>
              <a:rect l="l" t="t" r="r" b="b"/>
              <a:pathLst>
                <a:path w="37256" h="26286" extrusionOk="0">
                  <a:moveTo>
                    <a:pt x="36992" y="1"/>
                  </a:moveTo>
                  <a:lnTo>
                    <a:pt x="36948" y="45"/>
                  </a:lnTo>
                  <a:lnTo>
                    <a:pt x="36904" y="133"/>
                  </a:lnTo>
                  <a:lnTo>
                    <a:pt x="36466" y="2283"/>
                  </a:lnTo>
                  <a:lnTo>
                    <a:pt x="36466" y="2327"/>
                  </a:lnTo>
                  <a:lnTo>
                    <a:pt x="36422" y="4564"/>
                  </a:lnTo>
                  <a:lnTo>
                    <a:pt x="36290" y="9040"/>
                  </a:lnTo>
                  <a:lnTo>
                    <a:pt x="36334" y="12507"/>
                  </a:lnTo>
                  <a:lnTo>
                    <a:pt x="36334" y="12551"/>
                  </a:lnTo>
                  <a:lnTo>
                    <a:pt x="36597" y="13692"/>
                  </a:lnTo>
                  <a:lnTo>
                    <a:pt x="36158" y="14657"/>
                  </a:lnTo>
                  <a:lnTo>
                    <a:pt x="34930" y="15271"/>
                  </a:lnTo>
                  <a:lnTo>
                    <a:pt x="33394" y="15622"/>
                  </a:lnTo>
                  <a:lnTo>
                    <a:pt x="31683" y="15842"/>
                  </a:lnTo>
                  <a:lnTo>
                    <a:pt x="29971" y="15315"/>
                  </a:lnTo>
                  <a:lnTo>
                    <a:pt x="27294" y="14262"/>
                  </a:lnTo>
                  <a:lnTo>
                    <a:pt x="26110" y="13253"/>
                  </a:lnTo>
                  <a:lnTo>
                    <a:pt x="26022" y="13209"/>
                  </a:lnTo>
                  <a:lnTo>
                    <a:pt x="25890" y="13253"/>
                  </a:lnTo>
                  <a:lnTo>
                    <a:pt x="25276" y="13779"/>
                  </a:lnTo>
                  <a:lnTo>
                    <a:pt x="24179" y="14306"/>
                  </a:lnTo>
                  <a:lnTo>
                    <a:pt x="21502" y="15491"/>
                  </a:lnTo>
                  <a:lnTo>
                    <a:pt x="18826" y="16632"/>
                  </a:lnTo>
                  <a:lnTo>
                    <a:pt x="16851" y="17597"/>
                  </a:lnTo>
                  <a:lnTo>
                    <a:pt x="13823" y="19528"/>
                  </a:lnTo>
                  <a:lnTo>
                    <a:pt x="12200" y="19572"/>
                  </a:lnTo>
                  <a:lnTo>
                    <a:pt x="9435" y="19791"/>
                  </a:lnTo>
                  <a:lnTo>
                    <a:pt x="9391" y="19791"/>
                  </a:lnTo>
                  <a:lnTo>
                    <a:pt x="8426" y="20186"/>
                  </a:lnTo>
                  <a:lnTo>
                    <a:pt x="6495" y="21063"/>
                  </a:lnTo>
                  <a:lnTo>
                    <a:pt x="4520" y="22160"/>
                  </a:lnTo>
                  <a:lnTo>
                    <a:pt x="4477" y="22160"/>
                  </a:lnTo>
                  <a:lnTo>
                    <a:pt x="2634" y="23477"/>
                  </a:lnTo>
                  <a:lnTo>
                    <a:pt x="45" y="25978"/>
                  </a:lnTo>
                  <a:lnTo>
                    <a:pt x="1" y="26022"/>
                  </a:lnTo>
                  <a:lnTo>
                    <a:pt x="1" y="26066"/>
                  </a:lnTo>
                  <a:lnTo>
                    <a:pt x="1" y="26154"/>
                  </a:lnTo>
                  <a:lnTo>
                    <a:pt x="45" y="26197"/>
                  </a:lnTo>
                  <a:lnTo>
                    <a:pt x="89" y="26241"/>
                  </a:lnTo>
                  <a:lnTo>
                    <a:pt x="176" y="26285"/>
                  </a:lnTo>
                  <a:lnTo>
                    <a:pt x="220" y="26241"/>
                  </a:lnTo>
                  <a:lnTo>
                    <a:pt x="264" y="26197"/>
                  </a:lnTo>
                  <a:lnTo>
                    <a:pt x="2853" y="23740"/>
                  </a:lnTo>
                  <a:lnTo>
                    <a:pt x="4696" y="22468"/>
                  </a:lnTo>
                  <a:lnTo>
                    <a:pt x="6671" y="21371"/>
                  </a:lnTo>
                  <a:lnTo>
                    <a:pt x="8557" y="20493"/>
                  </a:lnTo>
                  <a:lnTo>
                    <a:pt x="9479" y="20142"/>
                  </a:lnTo>
                  <a:lnTo>
                    <a:pt x="12243" y="19923"/>
                  </a:lnTo>
                  <a:lnTo>
                    <a:pt x="13867" y="19879"/>
                  </a:lnTo>
                  <a:lnTo>
                    <a:pt x="13955" y="19835"/>
                  </a:lnTo>
                  <a:lnTo>
                    <a:pt x="17026" y="17904"/>
                  </a:lnTo>
                  <a:lnTo>
                    <a:pt x="18957" y="16939"/>
                  </a:lnTo>
                  <a:lnTo>
                    <a:pt x="21634" y="15798"/>
                  </a:lnTo>
                  <a:lnTo>
                    <a:pt x="24354" y="14613"/>
                  </a:lnTo>
                  <a:lnTo>
                    <a:pt x="25452" y="14087"/>
                  </a:lnTo>
                  <a:lnTo>
                    <a:pt x="25495" y="14087"/>
                  </a:lnTo>
                  <a:lnTo>
                    <a:pt x="26022" y="13604"/>
                  </a:lnTo>
                  <a:lnTo>
                    <a:pt x="27119" y="14525"/>
                  </a:lnTo>
                  <a:lnTo>
                    <a:pt x="27163" y="14569"/>
                  </a:lnTo>
                  <a:lnTo>
                    <a:pt x="29840" y="15666"/>
                  </a:lnTo>
                  <a:lnTo>
                    <a:pt x="31595" y="16193"/>
                  </a:lnTo>
                  <a:lnTo>
                    <a:pt x="31683" y="16193"/>
                  </a:lnTo>
                  <a:lnTo>
                    <a:pt x="33438" y="15973"/>
                  </a:lnTo>
                  <a:lnTo>
                    <a:pt x="33482" y="15973"/>
                  </a:lnTo>
                  <a:lnTo>
                    <a:pt x="35061" y="15622"/>
                  </a:lnTo>
                  <a:lnTo>
                    <a:pt x="35061" y="15578"/>
                  </a:lnTo>
                  <a:lnTo>
                    <a:pt x="36378" y="14964"/>
                  </a:lnTo>
                  <a:lnTo>
                    <a:pt x="36466" y="14876"/>
                  </a:lnTo>
                  <a:lnTo>
                    <a:pt x="36904" y="13779"/>
                  </a:lnTo>
                  <a:lnTo>
                    <a:pt x="36948" y="13692"/>
                  </a:lnTo>
                  <a:lnTo>
                    <a:pt x="36685" y="12507"/>
                  </a:lnTo>
                  <a:lnTo>
                    <a:pt x="36641" y="9040"/>
                  </a:lnTo>
                  <a:lnTo>
                    <a:pt x="36773" y="4564"/>
                  </a:lnTo>
                  <a:lnTo>
                    <a:pt x="36817" y="2327"/>
                  </a:lnTo>
                  <a:lnTo>
                    <a:pt x="37255" y="176"/>
                  </a:lnTo>
                  <a:lnTo>
                    <a:pt x="37255" y="133"/>
                  </a:lnTo>
                  <a:lnTo>
                    <a:pt x="37255" y="45"/>
                  </a:lnTo>
                  <a:lnTo>
                    <a:pt x="3721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7" name="Google Shape;3357;p126"/>
            <p:cNvSpPr/>
            <p:nvPr/>
          </p:nvSpPr>
          <p:spPr>
            <a:xfrm>
              <a:off x="3319625" y="1408900"/>
              <a:ext cx="345575" cy="2234625"/>
            </a:xfrm>
            <a:custGeom>
              <a:avLst/>
              <a:gdLst/>
              <a:ahLst/>
              <a:cxnLst/>
              <a:rect l="l" t="t" r="r" b="b"/>
              <a:pathLst>
                <a:path w="13823" h="89385" extrusionOk="0">
                  <a:moveTo>
                    <a:pt x="8382" y="0"/>
                  </a:moveTo>
                  <a:lnTo>
                    <a:pt x="8294" y="44"/>
                  </a:lnTo>
                  <a:lnTo>
                    <a:pt x="8250" y="88"/>
                  </a:lnTo>
                  <a:lnTo>
                    <a:pt x="8250" y="176"/>
                  </a:lnTo>
                  <a:lnTo>
                    <a:pt x="8250" y="219"/>
                  </a:lnTo>
                  <a:lnTo>
                    <a:pt x="8294" y="263"/>
                  </a:lnTo>
                  <a:lnTo>
                    <a:pt x="9961" y="2413"/>
                  </a:lnTo>
                  <a:lnTo>
                    <a:pt x="11190" y="3467"/>
                  </a:lnTo>
                  <a:lnTo>
                    <a:pt x="11278" y="3510"/>
                  </a:lnTo>
                  <a:lnTo>
                    <a:pt x="12814" y="4037"/>
                  </a:lnTo>
                  <a:lnTo>
                    <a:pt x="13165" y="4344"/>
                  </a:lnTo>
                  <a:lnTo>
                    <a:pt x="13340" y="4959"/>
                  </a:lnTo>
                  <a:lnTo>
                    <a:pt x="13472" y="6450"/>
                  </a:lnTo>
                  <a:lnTo>
                    <a:pt x="13340" y="7504"/>
                  </a:lnTo>
                  <a:lnTo>
                    <a:pt x="12726" y="9347"/>
                  </a:lnTo>
                  <a:lnTo>
                    <a:pt x="12068" y="12067"/>
                  </a:lnTo>
                  <a:lnTo>
                    <a:pt x="11629" y="14656"/>
                  </a:lnTo>
                  <a:lnTo>
                    <a:pt x="11629" y="14700"/>
                  </a:lnTo>
                  <a:lnTo>
                    <a:pt x="11497" y="17069"/>
                  </a:lnTo>
                  <a:lnTo>
                    <a:pt x="11453" y="19702"/>
                  </a:lnTo>
                  <a:lnTo>
                    <a:pt x="11102" y="24573"/>
                  </a:lnTo>
                  <a:lnTo>
                    <a:pt x="11102" y="24617"/>
                  </a:lnTo>
                  <a:lnTo>
                    <a:pt x="11322" y="26416"/>
                  </a:lnTo>
                  <a:lnTo>
                    <a:pt x="11322" y="26460"/>
                  </a:lnTo>
                  <a:lnTo>
                    <a:pt x="12111" y="29575"/>
                  </a:lnTo>
                  <a:lnTo>
                    <a:pt x="12857" y="32647"/>
                  </a:lnTo>
                  <a:lnTo>
                    <a:pt x="12770" y="33525"/>
                  </a:lnTo>
                  <a:lnTo>
                    <a:pt x="11804" y="35631"/>
                  </a:lnTo>
                  <a:lnTo>
                    <a:pt x="10663" y="38527"/>
                  </a:lnTo>
                  <a:lnTo>
                    <a:pt x="10268" y="40545"/>
                  </a:lnTo>
                  <a:lnTo>
                    <a:pt x="10268" y="40589"/>
                  </a:lnTo>
                  <a:lnTo>
                    <a:pt x="10181" y="42696"/>
                  </a:lnTo>
                  <a:lnTo>
                    <a:pt x="10049" y="47654"/>
                  </a:lnTo>
                  <a:lnTo>
                    <a:pt x="10181" y="49760"/>
                  </a:lnTo>
                  <a:lnTo>
                    <a:pt x="10663" y="52174"/>
                  </a:lnTo>
                  <a:lnTo>
                    <a:pt x="11453" y="55070"/>
                  </a:lnTo>
                  <a:lnTo>
                    <a:pt x="12375" y="58493"/>
                  </a:lnTo>
                  <a:lnTo>
                    <a:pt x="12331" y="58887"/>
                  </a:lnTo>
                  <a:lnTo>
                    <a:pt x="11497" y="60204"/>
                  </a:lnTo>
                  <a:lnTo>
                    <a:pt x="10268" y="62135"/>
                  </a:lnTo>
                  <a:lnTo>
                    <a:pt x="10225" y="62178"/>
                  </a:lnTo>
                  <a:lnTo>
                    <a:pt x="9742" y="63627"/>
                  </a:lnTo>
                  <a:lnTo>
                    <a:pt x="9698" y="63670"/>
                  </a:lnTo>
                  <a:lnTo>
                    <a:pt x="9347" y="67620"/>
                  </a:lnTo>
                  <a:lnTo>
                    <a:pt x="9347" y="67707"/>
                  </a:lnTo>
                  <a:lnTo>
                    <a:pt x="9479" y="68234"/>
                  </a:lnTo>
                  <a:lnTo>
                    <a:pt x="9479" y="68278"/>
                  </a:lnTo>
                  <a:lnTo>
                    <a:pt x="10576" y="70603"/>
                  </a:lnTo>
                  <a:lnTo>
                    <a:pt x="12638" y="74948"/>
                  </a:lnTo>
                  <a:lnTo>
                    <a:pt x="12287" y="75957"/>
                  </a:lnTo>
                  <a:lnTo>
                    <a:pt x="10400" y="77186"/>
                  </a:lnTo>
                  <a:lnTo>
                    <a:pt x="8557" y="78546"/>
                  </a:lnTo>
                  <a:lnTo>
                    <a:pt x="6275" y="80433"/>
                  </a:lnTo>
                  <a:lnTo>
                    <a:pt x="5968" y="80477"/>
                  </a:lnTo>
                  <a:lnTo>
                    <a:pt x="5880" y="80520"/>
                  </a:lnTo>
                  <a:lnTo>
                    <a:pt x="3642" y="82714"/>
                  </a:lnTo>
                  <a:lnTo>
                    <a:pt x="2326" y="84119"/>
                  </a:lnTo>
                  <a:lnTo>
                    <a:pt x="2282" y="84206"/>
                  </a:lnTo>
                  <a:lnTo>
                    <a:pt x="1405" y="86269"/>
                  </a:lnTo>
                  <a:lnTo>
                    <a:pt x="44" y="89121"/>
                  </a:lnTo>
                  <a:lnTo>
                    <a:pt x="0" y="89209"/>
                  </a:lnTo>
                  <a:lnTo>
                    <a:pt x="44" y="89253"/>
                  </a:lnTo>
                  <a:lnTo>
                    <a:pt x="44" y="89340"/>
                  </a:lnTo>
                  <a:lnTo>
                    <a:pt x="132" y="89384"/>
                  </a:lnTo>
                  <a:lnTo>
                    <a:pt x="176" y="89384"/>
                  </a:lnTo>
                  <a:lnTo>
                    <a:pt x="308" y="89340"/>
                  </a:lnTo>
                  <a:lnTo>
                    <a:pt x="351" y="89296"/>
                  </a:lnTo>
                  <a:lnTo>
                    <a:pt x="1712" y="86400"/>
                  </a:lnTo>
                  <a:lnTo>
                    <a:pt x="2589" y="84338"/>
                  </a:lnTo>
                  <a:lnTo>
                    <a:pt x="3906" y="82934"/>
                  </a:lnTo>
                  <a:lnTo>
                    <a:pt x="6056" y="80828"/>
                  </a:lnTo>
                  <a:lnTo>
                    <a:pt x="6363" y="80784"/>
                  </a:lnTo>
                  <a:lnTo>
                    <a:pt x="6451" y="80740"/>
                  </a:lnTo>
                  <a:lnTo>
                    <a:pt x="8777" y="78809"/>
                  </a:lnTo>
                  <a:lnTo>
                    <a:pt x="10619" y="77449"/>
                  </a:lnTo>
                  <a:lnTo>
                    <a:pt x="12550" y="76220"/>
                  </a:lnTo>
                  <a:lnTo>
                    <a:pt x="12638" y="76132"/>
                  </a:lnTo>
                  <a:lnTo>
                    <a:pt x="12989" y="74992"/>
                  </a:lnTo>
                  <a:lnTo>
                    <a:pt x="12989" y="74860"/>
                  </a:lnTo>
                  <a:lnTo>
                    <a:pt x="10883" y="70472"/>
                  </a:lnTo>
                  <a:lnTo>
                    <a:pt x="9786" y="68146"/>
                  </a:lnTo>
                  <a:lnTo>
                    <a:pt x="9698" y="67620"/>
                  </a:lnTo>
                  <a:lnTo>
                    <a:pt x="10049" y="63714"/>
                  </a:lnTo>
                  <a:lnTo>
                    <a:pt x="10576" y="62310"/>
                  </a:lnTo>
                  <a:lnTo>
                    <a:pt x="11760" y="60379"/>
                  </a:lnTo>
                  <a:lnTo>
                    <a:pt x="12638" y="59063"/>
                  </a:lnTo>
                  <a:lnTo>
                    <a:pt x="12682" y="58975"/>
                  </a:lnTo>
                  <a:lnTo>
                    <a:pt x="12726" y="58493"/>
                  </a:lnTo>
                  <a:lnTo>
                    <a:pt x="12726" y="58449"/>
                  </a:lnTo>
                  <a:lnTo>
                    <a:pt x="11760" y="54938"/>
                  </a:lnTo>
                  <a:lnTo>
                    <a:pt x="11014" y="52086"/>
                  </a:lnTo>
                  <a:lnTo>
                    <a:pt x="10532" y="49716"/>
                  </a:lnTo>
                  <a:lnTo>
                    <a:pt x="10400" y="47654"/>
                  </a:lnTo>
                  <a:lnTo>
                    <a:pt x="10532" y="42739"/>
                  </a:lnTo>
                  <a:lnTo>
                    <a:pt x="10619" y="40589"/>
                  </a:lnTo>
                  <a:lnTo>
                    <a:pt x="11014" y="38615"/>
                  </a:lnTo>
                  <a:lnTo>
                    <a:pt x="12111" y="35763"/>
                  </a:lnTo>
                  <a:lnTo>
                    <a:pt x="13077" y="33656"/>
                  </a:lnTo>
                  <a:lnTo>
                    <a:pt x="13077" y="33612"/>
                  </a:lnTo>
                  <a:lnTo>
                    <a:pt x="13208" y="32647"/>
                  </a:lnTo>
                  <a:lnTo>
                    <a:pt x="13208" y="32603"/>
                  </a:lnTo>
                  <a:lnTo>
                    <a:pt x="12462" y="29488"/>
                  </a:lnTo>
                  <a:lnTo>
                    <a:pt x="11673" y="26372"/>
                  </a:lnTo>
                  <a:lnTo>
                    <a:pt x="11453" y="24573"/>
                  </a:lnTo>
                  <a:lnTo>
                    <a:pt x="11804" y="19702"/>
                  </a:lnTo>
                  <a:lnTo>
                    <a:pt x="11848" y="17113"/>
                  </a:lnTo>
                  <a:lnTo>
                    <a:pt x="11980" y="14700"/>
                  </a:lnTo>
                  <a:lnTo>
                    <a:pt x="12419" y="12111"/>
                  </a:lnTo>
                  <a:lnTo>
                    <a:pt x="13077" y="9434"/>
                  </a:lnTo>
                  <a:lnTo>
                    <a:pt x="13647" y="7591"/>
                  </a:lnTo>
                  <a:lnTo>
                    <a:pt x="13647" y="7547"/>
                  </a:lnTo>
                  <a:lnTo>
                    <a:pt x="13823" y="6494"/>
                  </a:lnTo>
                  <a:lnTo>
                    <a:pt x="13823" y="6450"/>
                  </a:lnTo>
                  <a:lnTo>
                    <a:pt x="13691" y="4915"/>
                  </a:lnTo>
                  <a:lnTo>
                    <a:pt x="13691" y="4871"/>
                  </a:lnTo>
                  <a:lnTo>
                    <a:pt x="13472" y="4213"/>
                  </a:lnTo>
                  <a:lnTo>
                    <a:pt x="13428" y="4125"/>
                  </a:lnTo>
                  <a:lnTo>
                    <a:pt x="13033" y="3730"/>
                  </a:lnTo>
                  <a:lnTo>
                    <a:pt x="12945" y="3686"/>
                  </a:lnTo>
                  <a:lnTo>
                    <a:pt x="11409" y="3203"/>
                  </a:lnTo>
                  <a:lnTo>
                    <a:pt x="10225" y="2150"/>
                  </a:lnTo>
                  <a:lnTo>
                    <a:pt x="8557" y="88"/>
                  </a:lnTo>
                  <a:lnTo>
                    <a:pt x="851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8" name="Google Shape;3358;p126"/>
            <p:cNvSpPr/>
            <p:nvPr/>
          </p:nvSpPr>
          <p:spPr>
            <a:xfrm>
              <a:off x="2895075" y="3238700"/>
              <a:ext cx="385075" cy="337900"/>
            </a:xfrm>
            <a:custGeom>
              <a:avLst/>
              <a:gdLst/>
              <a:ahLst/>
              <a:cxnLst/>
              <a:rect l="l" t="t" r="r" b="b"/>
              <a:pathLst>
                <a:path w="15403" h="13516" extrusionOk="0">
                  <a:moveTo>
                    <a:pt x="7197" y="0"/>
                  </a:moveTo>
                  <a:lnTo>
                    <a:pt x="2677" y="483"/>
                  </a:lnTo>
                  <a:lnTo>
                    <a:pt x="176" y="527"/>
                  </a:lnTo>
                  <a:lnTo>
                    <a:pt x="132" y="527"/>
                  </a:lnTo>
                  <a:lnTo>
                    <a:pt x="45" y="571"/>
                  </a:lnTo>
                  <a:lnTo>
                    <a:pt x="1" y="659"/>
                  </a:lnTo>
                  <a:lnTo>
                    <a:pt x="1" y="703"/>
                  </a:lnTo>
                  <a:lnTo>
                    <a:pt x="45" y="790"/>
                  </a:lnTo>
                  <a:lnTo>
                    <a:pt x="45" y="834"/>
                  </a:lnTo>
                  <a:lnTo>
                    <a:pt x="132" y="878"/>
                  </a:lnTo>
                  <a:lnTo>
                    <a:pt x="176" y="878"/>
                  </a:lnTo>
                  <a:lnTo>
                    <a:pt x="2721" y="834"/>
                  </a:lnTo>
                  <a:lnTo>
                    <a:pt x="7197" y="351"/>
                  </a:lnTo>
                  <a:lnTo>
                    <a:pt x="7548" y="615"/>
                  </a:lnTo>
                  <a:lnTo>
                    <a:pt x="8470" y="1448"/>
                  </a:lnTo>
                  <a:lnTo>
                    <a:pt x="10005" y="2940"/>
                  </a:lnTo>
                  <a:lnTo>
                    <a:pt x="11805" y="4783"/>
                  </a:lnTo>
                  <a:lnTo>
                    <a:pt x="14525" y="7943"/>
                  </a:lnTo>
                  <a:lnTo>
                    <a:pt x="15052" y="9128"/>
                  </a:lnTo>
                  <a:lnTo>
                    <a:pt x="14964" y="10619"/>
                  </a:lnTo>
                  <a:lnTo>
                    <a:pt x="14042" y="13252"/>
                  </a:lnTo>
                  <a:lnTo>
                    <a:pt x="13999" y="13340"/>
                  </a:lnTo>
                  <a:lnTo>
                    <a:pt x="14042" y="13384"/>
                  </a:lnTo>
                  <a:lnTo>
                    <a:pt x="14086" y="13428"/>
                  </a:lnTo>
                  <a:lnTo>
                    <a:pt x="14130" y="13472"/>
                  </a:lnTo>
                  <a:lnTo>
                    <a:pt x="14174" y="13516"/>
                  </a:lnTo>
                  <a:lnTo>
                    <a:pt x="14306" y="13472"/>
                  </a:lnTo>
                  <a:lnTo>
                    <a:pt x="14350" y="13384"/>
                  </a:lnTo>
                  <a:lnTo>
                    <a:pt x="15271" y="10707"/>
                  </a:lnTo>
                  <a:lnTo>
                    <a:pt x="15315" y="10663"/>
                  </a:lnTo>
                  <a:lnTo>
                    <a:pt x="15403" y="9128"/>
                  </a:lnTo>
                  <a:lnTo>
                    <a:pt x="15359" y="9040"/>
                  </a:lnTo>
                  <a:lnTo>
                    <a:pt x="14832" y="7767"/>
                  </a:lnTo>
                  <a:lnTo>
                    <a:pt x="14788" y="7723"/>
                  </a:lnTo>
                  <a:lnTo>
                    <a:pt x="12068" y="4520"/>
                  </a:lnTo>
                  <a:lnTo>
                    <a:pt x="10269" y="2721"/>
                  </a:lnTo>
                  <a:lnTo>
                    <a:pt x="8689" y="1185"/>
                  </a:lnTo>
                  <a:lnTo>
                    <a:pt x="7767" y="351"/>
                  </a:lnTo>
                  <a:lnTo>
                    <a:pt x="7329" y="44"/>
                  </a:lnTo>
                  <a:lnTo>
                    <a:pt x="719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9" name="Google Shape;3359;p126"/>
            <p:cNvSpPr/>
            <p:nvPr/>
          </p:nvSpPr>
          <p:spPr>
            <a:xfrm>
              <a:off x="2931275" y="3283675"/>
              <a:ext cx="242475" cy="218325"/>
            </a:xfrm>
            <a:custGeom>
              <a:avLst/>
              <a:gdLst/>
              <a:ahLst/>
              <a:cxnLst/>
              <a:rect l="l" t="t" r="r" b="b"/>
              <a:pathLst>
                <a:path w="9699" h="8733" extrusionOk="0">
                  <a:moveTo>
                    <a:pt x="1624" y="1"/>
                  </a:moveTo>
                  <a:lnTo>
                    <a:pt x="176" y="44"/>
                  </a:lnTo>
                  <a:lnTo>
                    <a:pt x="132" y="88"/>
                  </a:lnTo>
                  <a:lnTo>
                    <a:pt x="45" y="88"/>
                  </a:lnTo>
                  <a:lnTo>
                    <a:pt x="45" y="176"/>
                  </a:lnTo>
                  <a:lnTo>
                    <a:pt x="1" y="220"/>
                  </a:lnTo>
                  <a:lnTo>
                    <a:pt x="45" y="308"/>
                  </a:lnTo>
                  <a:lnTo>
                    <a:pt x="88" y="352"/>
                  </a:lnTo>
                  <a:lnTo>
                    <a:pt x="176" y="395"/>
                  </a:lnTo>
                  <a:lnTo>
                    <a:pt x="1624" y="352"/>
                  </a:lnTo>
                  <a:lnTo>
                    <a:pt x="3555" y="483"/>
                  </a:lnTo>
                  <a:lnTo>
                    <a:pt x="4301" y="746"/>
                  </a:lnTo>
                  <a:lnTo>
                    <a:pt x="5530" y="1843"/>
                  </a:lnTo>
                  <a:lnTo>
                    <a:pt x="7504" y="4038"/>
                  </a:lnTo>
                  <a:lnTo>
                    <a:pt x="8426" y="5266"/>
                  </a:lnTo>
                  <a:lnTo>
                    <a:pt x="9128" y="6626"/>
                  </a:lnTo>
                  <a:lnTo>
                    <a:pt x="9347" y="8118"/>
                  </a:lnTo>
                  <a:lnTo>
                    <a:pt x="9259" y="8557"/>
                  </a:lnTo>
                  <a:lnTo>
                    <a:pt x="9259" y="8601"/>
                  </a:lnTo>
                  <a:lnTo>
                    <a:pt x="9303" y="8689"/>
                  </a:lnTo>
                  <a:lnTo>
                    <a:pt x="9347" y="8733"/>
                  </a:lnTo>
                  <a:lnTo>
                    <a:pt x="9435" y="8733"/>
                  </a:lnTo>
                  <a:lnTo>
                    <a:pt x="9567" y="8689"/>
                  </a:lnTo>
                  <a:lnTo>
                    <a:pt x="9611" y="8601"/>
                  </a:lnTo>
                  <a:lnTo>
                    <a:pt x="9698" y="8162"/>
                  </a:lnTo>
                  <a:lnTo>
                    <a:pt x="9698" y="8074"/>
                  </a:lnTo>
                  <a:lnTo>
                    <a:pt x="9435" y="6539"/>
                  </a:lnTo>
                  <a:lnTo>
                    <a:pt x="9435" y="6495"/>
                  </a:lnTo>
                  <a:lnTo>
                    <a:pt x="8733" y="5091"/>
                  </a:lnTo>
                  <a:lnTo>
                    <a:pt x="8689" y="5091"/>
                  </a:lnTo>
                  <a:lnTo>
                    <a:pt x="7768" y="3818"/>
                  </a:lnTo>
                  <a:lnTo>
                    <a:pt x="7768" y="3774"/>
                  </a:lnTo>
                  <a:lnTo>
                    <a:pt x="5749" y="1580"/>
                  </a:lnTo>
                  <a:lnTo>
                    <a:pt x="4520" y="483"/>
                  </a:lnTo>
                  <a:lnTo>
                    <a:pt x="4433" y="439"/>
                  </a:lnTo>
                  <a:lnTo>
                    <a:pt x="3643" y="176"/>
                  </a:lnTo>
                  <a:lnTo>
                    <a:pt x="3599" y="132"/>
                  </a:lnTo>
                  <a:lnTo>
                    <a:pt x="162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0" name="Google Shape;3360;p126"/>
            <p:cNvSpPr/>
            <p:nvPr/>
          </p:nvSpPr>
          <p:spPr>
            <a:xfrm>
              <a:off x="2574750" y="1389150"/>
              <a:ext cx="1018050" cy="1583000"/>
            </a:xfrm>
            <a:custGeom>
              <a:avLst/>
              <a:gdLst/>
              <a:ahLst/>
              <a:cxnLst/>
              <a:rect l="l" t="t" r="r" b="b"/>
              <a:pathLst>
                <a:path w="40722" h="63320" extrusionOk="0">
                  <a:moveTo>
                    <a:pt x="34666" y="0"/>
                  </a:moveTo>
                  <a:lnTo>
                    <a:pt x="34622" y="44"/>
                  </a:lnTo>
                  <a:lnTo>
                    <a:pt x="34578" y="88"/>
                  </a:lnTo>
                  <a:lnTo>
                    <a:pt x="34535" y="132"/>
                  </a:lnTo>
                  <a:lnTo>
                    <a:pt x="34535" y="220"/>
                  </a:lnTo>
                  <a:lnTo>
                    <a:pt x="34578" y="263"/>
                  </a:lnTo>
                  <a:lnTo>
                    <a:pt x="36597" y="3072"/>
                  </a:lnTo>
                  <a:lnTo>
                    <a:pt x="37826" y="4959"/>
                  </a:lnTo>
                  <a:lnTo>
                    <a:pt x="38791" y="6714"/>
                  </a:lnTo>
                  <a:lnTo>
                    <a:pt x="39230" y="8030"/>
                  </a:lnTo>
                  <a:lnTo>
                    <a:pt x="39098" y="10224"/>
                  </a:lnTo>
                  <a:lnTo>
                    <a:pt x="39098" y="10268"/>
                  </a:lnTo>
                  <a:lnTo>
                    <a:pt x="39537" y="12594"/>
                  </a:lnTo>
                  <a:lnTo>
                    <a:pt x="39493" y="13779"/>
                  </a:lnTo>
                  <a:lnTo>
                    <a:pt x="39230" y="15885"/>
                  </a:lnTo>
                  <a:lnTo>
                    <a:pt x="39230" y="15929"/>
                  </a:lnTo>
                  <a:lnTo>
                    <a:pt x="39317" y="20229"/>
                  </a:lnTo>
                  <a:lnTo>
                    <a:pt x="39142" y="22511"/>
                  </a:lnTo>
                  <a:lnTo>
                    <a:pt x="38966" y="25319"/>
                  </a:lnTo>
                  <a:lnTo>
                    <a:pt x="39142" y="27118"/>
                  </a:lnTo>
                  <a:lnTo>
                    <a:pt x="39142" y="27162"/>
                  </a:lnTo>
                  <a:lnTo>
                    <a:pt x="39800" y="29970"/>
                  </a:lnTo>
                  <a:lnTo>
                    <a:pt x="40371" y="32472"/>
                  </a:lnTo>
                  <a:lnTo>
                    <a:pt x="40239" y="33964"/>
                  </a:lnTo>
                  <a:lnTo>
                    <a:pt x="39712" y="35850"/>
                  </a:lnTo>
                  <a:lnTo>
                    <a:pt x="38264" y="39800"/>
                  </a:lnTo>
                  <a:lnTo>
                    <a:pt x="38264" y="39844"/>
                  </a:lnTo>
                  <a:lnTo>
                    <a:pt x="37957" y="41248"/>
                  </a:lnTo>
                  <a:lnTo>
                    <a:pt x="37299" y="42740"/>
                  </a:lnTo>
                  <a:lnTo>
                    <a:pt x="35368" y="45767"/>
                  </a:lnTo>
                  <a:lnTo>
                    <a:pt x="33789" y="47172"/>
                  </a:lnTo>
                  <a:lnTo>
                    <a:pt x="31770" y="48883"/>
                  </a:lnTo>
                  <a:lnTo>
                    <a:pt x="30849" y="48839"/>
                  </a:lnTo>
                  <a:lnTo>
                    <a:pt x="28786" y="48400"/>
                  </a:lnTo>
                  <a:lnTo>
                    <a:pt x="28655" y="48400"/>
                  </a:lnTo>
                  <a:lnTo>
                    <a:pt x="26153" y="49673"/>
                  </a:lnTo>
                  <a:lnTo>
                    <a:pt x="23520" y="50901"/>
                  </a:lnTo>
                  <a:lnTo>
                    <a:pt x="20493" y="52306"/>
                  </a:lnTo>
                  <a:lnTo>
                    <a:pt x="14613" y="54894"/>
                  </a:lnTo>
                  <a:lnTo>
                    <a:pt x="10488" y="56299"/>
                  </a:lnTo>
                  <a:lnTo>
                    <a:pt x="10444" y="56343"/>
                  </a:lnTo>
                  <a:lnTo>
                    <a:pt x="7943" y="57571"/>
                  </a:lnTo>
                  <a:lnTo>
                    <a:pt x="5837" y="58844"/>
                  </a:lnTo>
                  <a:lnTo>
                    <a:pt x="2546" y="61257"/>
                  </a:lnTo>
                  <a:lnTo>
                    <a:pt x="44" y="63012"/>
                  </a:lnTo>
                  <a:lnTo>
                    <a:pt x="1" y="63056"/>
                  </a:lnTo>
                  <a:lnTo>
                    <a:pt x="1" y="63100"/>
                  </a:lnTo>
                  <a:lnTo>
                    <a:pt x="1" y="63188"/>
                  </a:lnTo>
                  <a:lnTo>
                    <a:pt x="1" y="63232"/>
                  </a:lnTo>
                  <a:lnTo>
                    <a:pt x="88" y="63319"/>
                  </a:lnTo>
                  <a:lnTo>
                    <a:pt x="176" y="63319"/>
                  </a:lnTo>
                  <a:lnTo>
                    <a:pt x="264" y="63276"/>
                  </a:lnTo>
                  <a:lnTo>
                    <a:pt x="2765" y="61520"/>
                  </a:lnTo>
                  <a:lnTo>
                    <a:pt x="6012" y="59151"/>
                  </a:lnTo>
                  <a:lnTo>
                    <a:pt x="8118" y="57878"/>
                  </a:lnTo>
                  <a:lnTo>
                    <a:pt x="10620" y="56650"/>
                  </a:lnTo>
                  <a:lnTo>
                    <a:pt x="14744" y="55202"/>
                  </a:lnTo>
                  <a:lnTo>
                    <a:pt x="20624" y="52613"/>
                  </a:lnTo>
                  <a:lnTo>
                    <a:pt x="23696" y="51209"/>
                  </a:lnTo>
                  <a:lnTo>
                    <a:pt x="26285" y="49980"/>
                  </a:lnTo>
                  <a:lnTo>
                    <a:pt x="28786" y="48751"/>
                  </a:lnTo>
                  <a:lnTo>
                    <a:pt x="30805" y="49190"/>
                  </a:lnTo>
                  <a:lnTo>
                    <a:pt x="31858" y="49234"/>
                  </a:lnTo>
                  <a:lnTo>
                    <a:pt x="31946" y="49190"/>
                  </a:lnTo>
                  <a:lnTo>
                    <a:pt x="34008" y="47435"/>
                  </a:lnTo>
                  <a:lnTo>
                    <a:pt x="35588" y="46031"/>
                  </a:lnTo>
                  <a:lnTo>
                    <a:pt x="35632" y="45987"/>
                  </a:lnTo>
                  <a:lnTo>
                    <a:pt x="37562" y="42915"/>
                  </a:lnTo>
                  <a:lnTo>
                    <a:pt x="37606" y="42871"/>
                  </a:lnTo>
                  <a:lnTo>
                    <a:pt x="38264" y="41379"/>
                  </a:lnTo>
                  <a:lnTo>
                    <a:pt x="38264" y="41335"/>
                  </a:lnTo>
                  <a:lnTo>
                    <a:pt x="38615" y="39931"/>
                  </a:lnTo>
                  <a:lnTo>
                    <a:pt x="40063" y="35982"/>
                  </a:lnTo>
                  <a:lnTo>
                    <a:pt x="40546" y="34007"/>
                  </a:lnTo>
                  <a:lnTo>
                    <a:pt x="40590" y="34007"/>
                  </a:lnTo>
                  <a:lnTo>
                    <a:pt x="40722" y="32472"/>
                  </a:lnTo>
                  <a:lnTo>
                    <a:pt x="40722" y="32428"/>
                  </a:lnTo>
                  <a:lnTo>
                    <a:pt x="40151" y="29883"/>
                  </a:lnTo>
                  <a:lnTo>
                    <a:pt x="39493" y="27074"/>
                  </a:lnTo>
                  <a:lnTo>
                    <a:pt x="39317" y="25319"/>
                  </a:lnTo>
                  <a:lnTo>
                    <a:pt x="39493" y="22555"/>
                  </a:lnTo>
                  <a:lnTo>
                    <a:pt x="39669" y="20229"/>
                  </a:lnTo>
                  <a:lnTo>
                    <a:pt x="39581" y="15929"/>
                  </a:lnTo>
                  <a:lnTo>
                    <a:pt x="39844" y="13822"/>
                  </a:lnTo>
                  <a:lnTo>
                    <a:pt x="39888" y="12594"/>
                  </a:lnTo>
                  <a:lnTo>
                    <a:pt x="39888" y="12550"/>
                  </a:lnTo>
                  <a:lnTo>
                    <a:pt x="39449" y="10224"/>
                  </a:lnTo>
                  <a:lnTo>
                    <a:pt x="39581" y="8030"/>
                  </a:lnTo>
                  <a:lnTo>
                    <a:pt x="39537" y="7943"/>
                  </a:lnTo>
                  <a:lnTo>
                    <a:pt x="39142" y="6582"/>
                  </a:lnTo>
                  <a:lnTo>
                    <a:pt x="39098" y="6582"/>
                  </a:lnTo>
                  <a:lnTo>
                    <a:pt x="38133" y="4783"/>
                  </a:lnTo>
                  <a:lnTo>
                    <a:pt x="36904" y="2896"/>
                  </a:lnTo>
                  <a:lnTo>
                    <a:pt x="34886" y="44"/>
                  </a:lnTo>
                  <a:lnTo>
                    <a:pt x="3479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1" name="Google Shape;3361;p126"/>
            <p:cNvSpPr/>
            <p:nvPr/>
          </p:nvSpPr>
          <p:spPr>
            <a:xfrm>
              <a:off x="2434325" y="1378175"/>
              <a:ext cx="930300" cy="1467825"/>
            </a:xfrm>
            <a:custGeom>
              <a:avLst/>
              <a:gdLst/>
              <a:ahLst/>
              <a:cxnLst/>
              <a:rect l="l" t="t" r="r" b="b"/>
              <a:pathLst>
                <a:path w="37212" h="58713" extrusionOk="0">
                  <a:moveTo>
                    <a:pt x="35369" y="0"/>
                  </a:moveTo>
                  <a:lnTo>
                    <a:pt x="35325" y="44"/>
                  </a:lnTo>
                  <a:lnTo>
                    <a:pt x="35281" y="88"/>
                  </a:lnTo>
                  <a:lnTo>
                    <a:pt x="35237" y="176"/>
                  </a:lnTo>
                  <a:lnTo>
                    <a:pt x="35237" y="220"/>
                  </a:lnTo>
                  <a:lnTo>
                    <a:pt x="35281" y="308"/>
                  </a:lnTo>
                  <a:lnTo>
                    <a:pt x="36466" y="1931"/>
                  </a:lnTo>
                  <a:lnTo>
                    <a:pt x="36685" y="2896"/>
                  </a:lnTo>
                  <a:lnTo>
                    <a:pt x="36860" y="5968"/>
                  </a:lnTo>
                  <a:lnTo>
                    <a:pt x="36641" y="7065"/>
                  </a:lnTo>
                  <a:lnTo>
                    <a:pt x="35369" y="10400"/>
                  </a:lnTo>
                  <a:lnTo>
                    <a:pt x="33833" y="15271"/>
                  </a:lnTo>
                  <a:lnTo>
                    <a:pt x="32429" y="17904"/>
                  </a:lnTo>
                  <a:lnTo>
                    <a:pt x="31244" y="20229"/>
                  </a:lnTo>
                  <a:lnTo>
                    <a:pt x="30235" y="22467"/>
                  </a:lnTo>
                  <a:lnTo>
                    <a:pt x="28655" y="25275"/>
                  </a:lnTo>
                  <a:lnTo>
                    <a:pt x="26461" y="28654"/>
                  </a:lnTo>
                  <a:lnTo>
                    <a:pt x="26461" y="28698"/>
                  </a:lnTo>
                  <a:lnTo>
                    <a:pt x="26197" y="29663"/>
                  </a:lnTo>
                  <a:lnTo>
                    <a:pt x="26197" y="29707"/>
                  </a:lnTo>
                  <a:lnTo>
                    <a:pt x="26066" y="31068"/>
                  </a:lnTo>
                  <a:lnTo>
                    <a:pt x="26066" y="31112"/>
                  </a:lnTo>
                  <a:lnTo>
                    <a:pt x="26505" y="35105"/>
                  </a:lnTo>
                  <a:lnTo>
                    <a:pt x="26943" y="38747"/>
                  </a:lnTo>
                  <a:lnTo>
                    <a:pt x="26724" y="39229"/>
                  </a:lnTo>
                  <a:lnTo>
                    <a:pt x="26241" y="39756"/>
                  </a:lnTo>
                  <a:lnTo>
                    <a:pt x="24530" y="41028"/>
                  </a:lnTo>
                  <a:lnTo>
                    <a:pt x="22336" y="42389"/>
                  </a:lnTo>
                  <a:lnTo>
                    <a:pt x="20361" y="43705"/>
                  </a:lnTo>
                  <a:lnTo>
                    <a:pt x="17026" y="46514"/>
                  </a:lnTo>
                  <a:lnTo>
                    <a:pt x="15227" y="47698"/>
                  </a:lnTo>
                  <a:lnTo>
                    <a:pt x="15183" y="47698"/>
                  </a:lnTo>
                  <a:lnTo>
                    <a:pt x="12200" y="50638"/>
                  </a:lnTo>
                  <a:lnTo>
                    <a:pt x="10401" y="51691"/>
                  </a:lnTo>
                  <a:lnTo>
                    <a:pt x="7109" y="53183"/>
                  </a:lnTo>
                  <a:lnTo>
                    <a:pt x="5442" y="54368"/>
                  </a:lnTo>
                  <a:lnTo>
                    <a:pt x="3072" y="56167"/>
                  </a:lnTo>
                  <a:lnTo>
                    <a:pt x="89" y="58405"/>
                  </a:lnTo>
                  <a:lnTo>
                    <a:pt x="45" y="58449"/>
                  </a:lnTo>
                  <a:lnTo>
                    <a:pt x="1" y="58537"/>
                  </a:lnTo>
                  <a:lnTo>
                    <a:pt x="1" y="58581"/>
                  </a:lnTo>
                  <a:lnTo>
                    <a:pt x="45" y="58668"/>
                  </a:lnTo>
                  <a:lnTo>
                    <a:pt x="89" y="58712"/>
                  </a:lnTo>
                  <a:lnTo>
                    <a:pt x="176" y="58712"/>
                  </a:lnTo>
                  <a:lnTo>
                    <a:pt x="308" y="58668"/>
                  </a:lnTo>
                  <a:lnTo>
                    <a:pt x="3248" y="56430"/>
                  </a:lnTo>
                  <a:lnTo>
                    <a:pt x="5661" y="54675"/>
                  </a:lnTo>
                  <a:lnTo>
                    <a:pt x="7285" y="53491"/>
                  </a:lnTo>
                  <a:lnTo>
                    <a:pt x="10576" y="52042"/>
                  </a:lnTo>
                  <a:lnTo>
                    <a:pt x="12419" y="50945"/>
                  </a:lnTo>
                  <a:lnTo>
                    <a:pt x="12463" y="50902"/>
                  </a:lnTo>
                  <a:lnTo>
                    <a:pt x="15403" y="47962"/>
                  </a:lnTo>
                  <a:lnTo>
                    <a:pt x="17202" y="46821"/>
                  </a:lnTo>
                  <a:lnTo>
                    <a:pt x="17246" y="46821"/>
                  </a:lnTo>
                  <a:lnTo>
                    <a:pt x="20581" y="44012"/>
                  </a:lnTo>
                  <a:lnTo>
                    <a:pt x="22512" y="42696"/>
                  </a:lnTo>
                  <a:lnTo>
                    <a:pt x="24749" y="41336"/>
                  </a:lnTo>
                  <a:lnTo>
                    <a:pt x="26461" y="40063"/>
                  </a:lnTo>
                  <a:lnTo>
                    <a:pt x="26505" y="40019"/>
                  </a:lnTo>
                  <a:lnTo>
                    <a:pt x="27031" y="39449"/>
                  </a:lnTo>
                  <a:lnTo>
                    <a:pt x="27031" y="39405"/>
                  </a:lnTo>
                  <a:lnTo>
                    <a:pt x="27295" y="38878"/>
                  </a:lnTo>
                  <a:lnTo>
                    <a:pt x="27295" y="38747"/>
                  </a:lnTo>
                  <a:lnTo>
                    <a:pt x="26856" y="35061"/>
                  </a:lnTo>
                  <a:lnTo>
                    <a:pt x="26417" y="31112"/>
                  </a:lnTo>
                  <a:lnTo>
                    <a:pt x="26549" y="29751"/>
                  </a:lnTo>
                  <a:lnTo>
                    <a:pt x="26768" y="28830"/>
                  </a:lnTo>
                  <a:lnTo>
                    <a:pt x="28962" y="25451"/>
                  </a:lnTo>
                  <a:lnTo>
                    <a:pt x="30542" y="22643"/>
                  </a:lnTo>
                  <a:lnTo>
                    <a:pt x="30586" y="22643"/>
                  </a:lnTo>
                  <a:lnTo>
                    <a:pt x="31551" y="20361"/>
                  </a:lnTo>
                  <a:lnTo>
                    <a:pt x="34140" y="15402"/>
                  </a:lnTo>
                  <a:lnTo>
                    <a:pt x="34184" y="15359"/>
                  </a:lnTo>
                  <a:lnTo>
                    <a:pt x="35720" y="10532"/>
                  </a:lnTo>
                  <a:lnTo>
                    <a:pt x="36992" y="7153"/>
                  </a:lnTo>
                  <a:lnTo>
                    <a:pt x="37212" y="6012"/>
                  </a:lnTo>
                  <a:lnTo>
                    <a:pt x="37212" y="5968"/>
                  </a:lnTo>
                  <a:lnTo>
                    <a:pt x="37036" y="2853"/>
                  </a:lnTo>
                  <a:lnTo>
                    <a:pt x="37036" y="2809"/>
                  </a:lnTo>
                  <a:lnTo>
                    <a:pt x="36817" y="1843"/>
                  </a:lnTo>
                  <a:lnTo>
                    <a:pt x="36773" y="1756"/>
                  </a:lnTo>
                  <a:lnTo>
                    <a:pt x="35588" y="88"/>
                  </a:lnTo>
                  <a:lnTo>
                    <a:pt x="35500" y="44"/>
                  </a:lnTo>
                  <a:lnTo>
                    <a:pt x="3545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2" name="Google Shape;3362;p126"/>
            <p:cNvSpPr/>
            <p:nvPr/>
          </p:nvSpPr>
          <p:spPr>
            <a:xfrm>
              <a:off x="2288425" y="1370500"/>
              <a:ext cx="948950" cy="1344950"/>
            </a:xfrm>
            <a:custGeom>
              <a:avLst/>
              <a:gdLst/>
              <a:ahLst/>
              <a:cxnLst/>
              <a:rect l="l" t="t" r="r" b="b"/>
              <a:pathLst>
                <a:path w="37958" h="53798" extrusionOk="0">
                  <a:moveTo>
                    <a:pt x="37475" y="0"/>
                  </a:moveTo>
                  <a:lnTo>
                    <a:pt x="37431" y="44"/>
                  </a:lnTo>
                  <a:lnTo>
                    <a:pt x="37387" y="88"/>
                  </a:lnTo>
                  <a:lnTo>
                    <a:pt x="37343" y="132"/>
                  </a:lnTo>
                  <a:lnTo>
                    <a:pt x="37343" y="220"/>
                  </a:lnTo>
                  <a:lnTo>
                    <a:pt x="37606" y="1448"/>
                  </a:lnTo>
                  <a:lnTo>
                    <a:pt x="37519" y="2765"/>
                  </a:lnTo>
                  <a:lnTo>
                    <a:pt x="36202" y="6363"/>
                  </a:lnTo>
                  <a:lnTo>
                    <a:pt x="35676" y="8206"/>
                  </a:lnTo>
                  <a:lnTo>
                    <a:pt x="34579" y="12155"/>
                  </a:lnTo>
                  <a:lnTo>
                    <a:pt x="33613" y="14349"/>
                  </a:lnTo>
                  <a:lnTo>
                    <a:pt x="32648" y="16324"/>
                  </a:lnTo>
                  <a:lnTo>
                    <a:pt x="31595" y="18298"/>
                  </a:lnTo>
                  <a:lnTo>
                    <a:pt x="30410" y="20361"/>
                  </a:lnTo>
                  <a:lnTo>
                    <a:pt x="28655" y="23388"/>
                  </a:lnTo>
                  <a:lnTo>
                    <a:pt x="27294" y="25626"/>
                  </a:lnTo>
                  <a:lnTo>
                    <a:pt x="25846" y="27952"/>
                  </a:lnTo>
                  <a:lnTo>
                    <a:pt x="24705" y="29795"/>
                  </a:lnTo>
                  <a:lnTo>
                    <a:pt x="23038" y="31901"/>
                  </a:lnTo>
                  <a:lnTo>
                    <a:pt x="21107" y="34271"/>
                  </a:lnTo>
                  <a:lnTo>
                    <a:pt x="18211" y="36904"/>
                  </a:lnTo>
                  <a:lnTo>
                    <a:pt x="13165" y="40107"/>
                  </a:lnTo>
                  <a:lnTo>
                    <a:pt x="13121" y="40151"/>
                  </a:lnTo>
                  <a:lnTo>
                    <a:pt x="12419" y="41248"/>
                  </a:lnTo>
                  <a:lnTo>
                    <a:pt x="12375" y="41292"/>
                  </a:lnTo>
                  <a:lnTo>
                    <a:pt x="11190" y="43924"/>
                  </a:lnTo>
                  <a:lnTo>
                    <a:pt x="10093" y="46250"/>
                  </a:lnTo>
                  <a:lnTo>
                    <a:pt x="8162" y="47786"/>
                  </a:lnTo>
                  <a:lnTo>
                    <a:pt x="6276" y="49146"/>
                  </a:lnTo>
                  <a:lnTo>
                    <a:pt x="3862" y="50858"/>
                  </a:lnTo>
                  <a:lnTo>
                    <a:pt x="88" y="53490"/>
                  </a:lnTo>
                  <a:lnTo>
                    <a:pt x="45" y="53534"/>
                  </a:lnTo>
                  <a:lnTo>
                    <a:pt x="1" y="53578"/>
                  </a:lnTo>
                  <a:lnTo>
                    <a:pt x="1" y="53666"/>
                  </a:lnTo>
                  <a:lnTo>
                    <a:pt x="45" y="53710"/>
                  </a:lnTo>
                  <a:lnTo>
                    <a:pt x="88" y="53798"/>
                  </a:lnTo>
                  <a:lnTo>
                    <a:pt x="176" y="53798"/>
                  </a:lnTo>
                  <a:lnTo>
                    <a:pt x="308" y="53754"/>
                  </a:lnTo>
                  <a:lnTo>
                    <a:pt x="4082" y="51121"/>
                  </a:lnTo>
                  <a:lnTo>
                    <a:pt x="6451" y="49453"/>
                  </a:lnTo>
                  <a:lnTo>
                    <a:pt x="8382" y="48049"/>
                  </a:lnTo>
                  <a:lnTo>
                    <a:pt x="10357" y="46513"/>
                  </a:lnTo>
                  <a:lnTo>
                    <a:pt x="10400" y="46469"/>
                  </a:lnTo>
                  <a:lnTo>
                    <a:pt x="11541" y="44056"/>
                  </a:lnTo>
                  <a:lnTo>
                    <a:pt x="12682" y="41423"/>
                  </a:lnTo>
                  <a:lnTo>
                    <a:pt x="13384" y="40414"/>
                  </a:lnTo>
                  <a:lnTo>
                    <a:pt x="18387" y="37167"/>
                  </a:lnTo>
                  <a:lnTo>
                    <a:pt x="18431" y="37167"/>
                  </a:lnTo>
                  <a:lnTo>
                    <a:pt x="21371" y="34534"/>
                  </a:lnTo>
                  <a:lnTo>
                    <a:pt x="21371" y="34490"/>
                  </a:lnTo>
                  <a:lnTo>
                    <a:pt x="23345" y="32121"/>
                  </a:lnTo>
                  <a:lnTo>
                    <a:pt x="24969" y="30014"/>
                  </a:lnTo>
                  <a:lnTo>
                    <a:pt x="25013" y="29970"/>
                  </a:lnTo>
                  <a:lnTo>
                    <a:pt x="26154" y="28128"/>
                  </a:lnTo>
                  <a:lnTo>
                    <a:pt x="27558" y="25802"/>
                  </a:lnTo>
                  <a:lnTo>
                    <a:pt x="28962" y="23564"/>
                  </a:lnTo>
                  <a:lnTo>
                    <a:pt x="30717" y="20536"/>
                  </a:lnTo>
                  <a:lnTo>
                    <a:pt x="31902" y="18474"/>
                  </a:lnTo>
                  <a:lnTo>
                    <a:pt x="32955" y="16455"/>
                  </a:lnTo>
                  <a:lnTo>
                    <a:pt x="33920" y="14481"/>
                  </a:lnTo>
                  <a:lnTo>
                    <a:pt x="34930" y="12287"/>
                  </a:lnTo>
                  <a:lnTo>
                    <a:pt x="34930" y="12243"/>
                  </a:lnTo>
                  <a:lnTo>
                    <a:pt x="36027" y="8294"/>
                  </a:lnTo>
                  <a:lnTo>
                    <a:pt x="36553" y="6495"/>
                  </a:lnTo>
                  <a:lnTo>
                    <a:pt x="37870" y="2896"/>
                  </a:lnTo>
                  <a:lnTo>
                    <a:pt x="37870" y="2809"/>
                  </a:lnTo>
                  <a:lnTo>
                    <a:pt x="37957" y="1448"/>
                  </a:lnTo>
                  <a:lnTo>
                    <a:pt x="37957" y="1404"/>
                  </a:lnTo>
                  <a:lnTo>
                    <a:pt x="37694" y="132"/>
                  </a:lnTo>
                  <a:lnTo>
                    <a:pt x="37650" y="88"/>
                  </a:lnTo>
                  <a:lnTo>
                    <a:pt x="37606" y="44"/>
                  </a:lnTo>
                  <a:lnTo>
                    <a:pt x="3756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3" name="Google Shape;3363;p126"/>
            <p:cNvSpPr/>
            <p:nvPr/>
          </p:nvSpPr>
          <p:spPr>
            <a:xfrm>
              <a:off x="2083300" y="1434125"/>
              <a:ext cx="1010375" cy="1095925"/>
            </a:xfrm>
            <a:custGeom>
              <a:avLst/>
              <a:gdLst/>
              <a:ahLst/>
              <a:cxnLst/>
              <a:rect l="l" t="t" r="r" b="b"/>
              <a:pathLst>
                <a:path w="40415" h="43837" extrusionOk="0">
                  <a:moveTo>
                    <a:pt x="40238" y="0"/>
                  </a:moveTo>
                  <a:lnTo>
                    <a:pt x="40195" y="44"/>
                  </a:lnTo>
                  <a:lnTo>
                    <a:pt x="40107" y="88"/>
                  </a:lnTo>
                  <a:lnTo>
                    <a:pt x="40063" y="132"/>
                  </a:lnTo>
                  <a:lnTo>
                    <a:pt x="39098" y="2721"/>
                  </a:lnTo>
                  <a:lnTo>
                    <a:pt x="37957" y="5485"/>
                  </a:lnTo>
                  <a:lnTo>
                    <a:pt x="36991" y="8294"/>
                  </a:lnTo>
                  <a:lnTo>
                    <a:pt x="36465" y="9259"/>
                  </a:lnTo>
                  <a:lnTo>
                    <a:pt x="34885" y="12067"/>
                  </a:lnTo>
                  <a:lnTo>
                    <a:pt x="32735" y="15885"/>
                  </a:lnTo>
                  <a:lnTo>
                    <a:pt x="30102" y="20141"/>
                  </a:lnTo>
                  <a:lnTo>
                    <a:pt x="27206" y="24266"/>
                  </a:lnTo>
                  <a:lnTo>
                    <a:pt x="25890" y="25802"/>
                  </a:lnTo>
                  <a:lnTo>
                    <a:pt x="24090" y="27469"/>
                  </a:lnTo>
                  <a:lnTo>
                    <a:pt x="22247" y="29137"/>
                  </a:lnTo>
                  <a:lnTo>
                    <a:pt x="18605" y="31638"/>
                  </a:lnTo>
                  <a:lnTo>
                    <a:pt x="15007" y="33964"/>
                  </a:lnTo>
                  <a:lnTo>
                    <a:pt x="12945" y="35412"/>
                  </a:lnTo>
                  <a:lnTo>
                    <a:pt x="9171" y="37518"/>
                  </a:lnTo>
                  <a:lnTo>
                    <a:pt x="7021" y="38966"/>
                  </a:lnTo>
                  <a:lnTo>
                    <a:pt x="5178" y="40370"/>
                  </a:lnTo>
                  <a:lnTo>
                    <a:pt x="1448" y="42696"/>
                  </a:lnTo>
                  <a:lnTo>
                    <a:pt x="88" y="43486"/>
                  </a:lnTo>
                  <a:lnTo>
                    <a:pt x="0" y="43530"/>
                  </a:lnTo>
                  <a:lnTo>
                    <a:pt x="0" y="43617"/>
                  </a:lnTo>
                  <a:lnTo>
                    <a:pt x="0" y="43661"/>
                  </a:lnTo>
                  <a:lnTo>
                    <a:pt x="0" y="43749"/>
                  </a:lnTo>
                  <a:lnTo>
                    <a:pt x="88" y="43793"/>
                  </a:lnTo>
                  <a:lnTo>
                    <a:pt x="176" y="43837"/>
                  </a:lnTo>
                  <a:lnTo>
                    <a:pt x="263" y="43793"/>
                  </a:lnTo>
                  <a:lnTo>
                    <a:pt x="1624" y="43003"/>
                  </a:lnTo>
                  <a:lnTo>
                    <a:pt x="5397" y="40677"/>
                  </a:lnTo>
                  <a:lnTo>
                    <a:pt x="7240" y="39229"/>
                  </a:lnTo>
                  <a:lnTo>
                    <a:pt x="9347" y="37825"/>
                  </a:lnTo>
                  <a:lnTo>
                    <a:pt x="13120" y="35719"/>
                  </a:lnTo>
                  <a:lnTo>
                    <a:pt x="15183" y="34271"/>
                  </a:lnTo>
                  <a:lnTo>
                    <a:pt x="18781" y="31901"/>
                  </a:lnTo>
                  <a:lnTo>
                    <a:pt x="22467" y="29444"/>
                  </a:lnTo>
                  <a:lnTo>
                    <a:pt x="22467" y="29400"/>
                  </a:lnTo>
                  <a:lnTo>
                    <a:pt x="24354" y="27733"/>
                  </a:lnTo>
                  <a:lnTo>
                    <a:pt x="26153" y="26065"/>
                  </a:lnTo>
                  <a:lnTo>
                    <a:pt x="26153" y="26021"/>
                  </a:lnTo>
                  <a:lnTo>
                    <a:pt x="27469" y="24486"/>
                  </a:lnTo>
                  <a:lnTo>
                    <a:pt x="30409" y="20361"/>
                  </a:lnTo>
                  <a:lnTo>
                    <a:pt x="33042" y="16060"/>
                  </a:lnTo>
                  <a:lnTo>
                    <a:pt x="35192" y="12243"/>
                  </a:lnTo>
                  <a:lnTo>
                    <a:pt x="36772" y="9435"/>
                  </a:lnTo>
                  <a:lnTo>
                    <a:pt x="37299" y="8425"/>
                  </a:lnTo>
                  <a:lnTo>
                    <a:pt x="38264" y="5617"/>
                  </a:lnTo>
                  <a:lnTo>
                    <a:pt x="39449" y="2853"/>
                  </a:lnTo>
                  <a:lnTo>
                    <a:pt x="40414" y="264"/>
                  </a:lnTo>
                  <a:lnTo>
                    <a:pt x="40414" y="176"/>
                  </a:lnTo>
                  <a:lnTo>
                    <a:pt x="40414" y="132"/>
                  </a:lnTo>
                  <a:lnTo>
                    <a:pt x="40370" y="44"/>
                  </a:lnTo>
                  <a:lnTo>
                    <a:pt x="40326" y="44"/>
                  </a:lnTo>
                  <a:lnTo>
                    <a:pt x="4023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4" name="Google Shape;3364;p126"/>
            <p:cNvSpPr/>
            <p:nvPr/>
          </p:nvSpPr>
          <p:spPr>
            <a:xfrm>
              <a:off x="1945075" y="1451675"/>
              <a:ext cx="982950" cy="954425"/>
            </a:xfrm>
            <a:custGeom>
              <a:avLst/>
              <a:gdLst/>
              <a:ahLst/>
              <a:cxnLst/>
              <a:rect l="l" t="t" r="r" b="b"/>
              <a:pathLst>
                <a:path w="39318" h="38177" extrusionOk="0">
                  <a:moveTo>
                    <a:pt x="39054" y="0"/>
                  </a:moveTo>
                  <a:lnTo>
                    <a:pt x="39010" y="44"/>
                  </a:lnTo>
                  <a:lnTo>
                    <a:pt x="38966" y="132"/>
                  </a:lnTo>
                  <a:lnTo>
                    <a:pt x="38352" y="2107"/>
                  </a:lnTo>
                  <a:lnTo>
                    <a:pt x="37606" y="3950"/>
                  </a:lnTo>
                  <a:lnTo>
                    <a:pt x="36509" y="6056"/>
                  </a:lnTo>
                  <a:lnTo>
                    <a:pt x="35105" y="8557"/>
                  </a:lnTo>
                  <a:lnTo>
                    <a:pt x="33700" y="10970"/>
                  </a:lnTo>
                  <a:lnTo>
                    <a:pt x="32384" y="13208"/>
                  </a:lnTo>
                  <a:lnTo>
                    <a:pt x="31068" y="15095"/>
                  </a:lnTo>
                  <a:lnTo>
                    <a:pt x="29356" y="17553"/>
                  </a:lnTo>
                  <a:lnTo>
                    <a:pt x="28128" y="19001"/>
                  </a:lnTo>
                  <a:lnTo>
                    <a:pt x="26592" y="20492"/>
                  </a:lnTo>
                  <a:lnTo>
                    <a:pt x="24134" y="22774"/>
                  </a:lnTo>
                  <a:lnTo>
                    <a:pt x="22116" y="24486"/>
                  </a:lnTo>
                  <a:lnTo>
                    <a:pt x="18254" y="27075"/>
                  </a:lnTo>
                  <a:lnTo>
                    <a:pt x="16455" y="28215"/>
                  </a:lnTo>
                  <a:lnTo>
                    <a:pt x="14393" y="29488"/>
                  </a:lnTo>
                  <a:lnTo>
                    <a:pt x="12287" y="30717"/>
                  </a:lnTo>
                  <a:lnTo>
                    <a:pt x="8250" y="33042"/>
                  </a:lnTo>
                  <a:lnTo>
                    <a:pt x="88" y="37825"/>
                  </a:lnTo>
                  <a:lnTo>
                    <a:pt x="44" y="37869"/>
                  </a:lnTo>
                  <a:lnTo>
                    <a:pt x="0" y="37957"/>
                  </a:lnTo>
                  <a:lnTo>
                    <a:pt x="0" y="38001"/>
                  </a:lnTo>
                  <a:lnTo>
                    <a:pt x="0" y="38088"/>
                  </a:lnTo>
                  <a:lnTo>
                    <a:pt x="88" y="38132"/>
                  </a:lnTo>
                  <a:lnTo>
                    <a:pt x="176" y="38176"/>
                  </a:lnTo>
                  <a:lnTo>
                    <a:pt x="263" y="38132"/>
                  </a:lnTo>
                  <a:lnTo>
                    <a:pt x="8425" y="33349"/>
                  </a:lnTo>
                  <a:lnTo>
                    <a:pt x="12462" y="31024"/>
                  </a:lnTo>
                  <a:lnTo>
                    <a:pt x="14612" y="29795"/>
                  </a:lnTo>
                  <a:lnTo>
                    <a:pt x="16631" y="28523"/>
                  </a:lnTo>
                  <a:lnTo>
                    <a:pt x="18430" y="27382"/>
                  </a:lnTo>
                  <a:lnTo>
                    <a:pt x="20843" y="25802"/>
                  </a:lnTo>
                  <a:lnTo>
                    <a:pt x="22291" y="24793"/>
                  </a:lnTo>
                  <a:lnTo>
                    <a:pt x="22335" y="24749"/>
                  </a:lnTo>
                  <a:lnTo>
                    <a:pt x="24354" y="23038"/>
                  </a:lnTo>
                  <a:lnTo>
                    <a:pt x="26855" y="20756"/>
                  </a:lnTo>
                  <a:lnTo>
                    <a:pt x="28391" y="19264"/>
                  </a:lnTo>
                  <a:lnTo>
                    <a:pt x="29619" y="17772"/>
                  </a:lnTo>
                  <a:lnTo>
                    <a:pt x="31375" y="15315"/>
                  </a:lnTo>
                  <a:lnTo>
                    <a:pt x="32691" y="13428"/>
                  </a:lnTo>
                  <a:lnTo>
                    <a:pt x="34008" y="11146"/>
                  </a:lnTo>
                  <a:lnTo>
                    <a:pt x="35412" y="8733"/>
                  </a:lnTo>
                  <a:lnTo>
                    <a:pt x="36816" y="6231"/>
                  </a:lnTo>
                  <a:lnTo>
                    <a:pt x="37957" y="4081"/>
                  </a:lnTo>
                  <a:lnTo>
                    <a:pt x="38703" y="2194"/>
                  </a:lnTo>
                  <a:lnTo>
                    <a:pt x="39317" y="220"/>
                  </a:lnTo>
                  <a:lnTo>
                    <a:pt x="39317" y="176"/>
                  </a:lnTo>
                  <a:lnTo>
                    <a:pt x="39273" y="88"/>
                  </a:lnTo>
                  <a:lnTo>
                    <a:pt x="39229" y="44"/>
                  </a:lnTo>
                  <a:lnTo>
                    <a:pt x="3918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5" name="Google Shape;3365;p126"/>
            <p:cNvSpPr/>
            <p:nvPr/>
          </p:nvSpPr>
          <p:spPr>
            <a:xfrm>
              <a:off x="1822200" y="1600875"/>
              <a:ext cx="866675" cy="694425"/>
            </a:xfrm>
            <a:custGeom>
              <a:avLst/>
              <a:gdLst/>
              <a:ahLst/>
              <a:cxnLst/>
              <a:rect l="l" t="t" r="r" b="b"/>
              <a:pathLst>
                <a:path w="34667" h="27777" extrusionOk="0">
                  <a:moveTo>
                    <a:pt x="34359" y="0"/>
                  </a:moveTo>
                  <a:lnTo>
                    <a:pt x="34315" y="88"/>
                  </a:lnTo>
                  <a:lnTo>
                    <a:pt x="32867" y="2765"/>
                  </a:lnTo>
                  <a:lnTo>
                    <a:pt x="31375" y="5134"/>
                  </a:lnTo>
                  <a:lnTo>
                    <a:pt x="29839" y="7196"/>
                  </a:lnTo>
                  <a:lnTo>
                    <a:pt x="28216" y="8996"/>
                  </a:lnTo>
                  <a:lnTo>
                    <a:pt x="26592" y="10575"/>
                  </a:lnTo>
                  <a:lnTo>
                    <a:pt x="24881" y="12111"/>
                  </a:lnTo>
                  <a:lnTo>
                    <a:pt x="23301" y="13252"/>
                  </a:lnTo>
                  <a:lnTo>
                    <a:pt x="21370" y="14919"/>
                  </a:lnTo>
                  <a:lnTo>
                    <a:pt x="20537" y="15665"/>
                  </a:lnTo>
                  <a:lnTo>
                    <a:pt x="19659" y="16455"/>
                  </a:lnTo>
                  <a:lnTo>
                    <a:pt x="18737" y="17157"/>
                  </a:lnTo>
                  <a:lnTo>
                    <a:pt x="17772" y="17903"/>
                  </a:lnTo>
                  <a:lnTo>
                    <a:pt x="16719" y="18605"/>
                  </a:lnTo>
                  <a:lnTo>
                    <a:pt x="15666" y="19264"/>
                  </a:lnTo>
                  <a:lnTo>
                    <a:pt x="14569" y="19922"/>
                  </a:lnTo>
                  <a:lnTo>
                    <a:pt x="13472" y="20580"/>
                  </a:lnTo>
                  <a:lnTo>
                    <a:pt x="11190" y="21809"/>
                  </a:lnTo>
                  <a:lnTo>
                    <a:pt x="8864" y="22950"/>
                  </a:lnTo>
                  <a:lnTo>
                    <a:pt x="6583" y="24003"/>
                  </a:lnTo>
                  <a:lnTo>
                    <a:pt x="4389" y="25012"/>
                  </a:lnTo>
                  <a:lnTo>
                    <a:pt x="2414" y="26065"/>
                  </a:lnTo>
                  <a:lnTo>
                    <a:pt x="88" y="27469"/>
                  </a:lnTo>
                  <a:lnTo>
                    <a:pt x="44" y="27513"/>
                  </a:lnTo>
                  <a:lnTo>
                    <a:pt x="0" y="27557"/>
                  </a:lnTo>
                  <a:lnTo>
                    <a:pt x="0" y="27645"/>
                  </a:lnTo>
                  <a:lnTo>
                    <a:pt x="44" y="27689"/>
                  </a:lnTo>
                  <a:lnTo>
                    <a:pt x="88" y="27776"/>
                  </a:lnTo>
                  <a:lnTo>
                    <a:pt x="264" y="27776"/>
                  </a:lnTo>
                  <a:lnTo>
                    <a:pt x="2589" y="26372"/>
                  </a:lnTo>
                  <a:lnTo>
                    <a:pt x="4564" y="25319"/>
                  </a:lnTo>
                  <a:lnTo>
                    <a:pt x="6758" y="24354"/>
                  </a:lnTo>
                  <a:lnTo>
                    <a:pt x="9040" y="23257"/>
                  </a:lnTo>
                  <a:lnTo>
                    <a:pt x="11366" y="22116"/>
                  </a:lnTo>
                  <a:lnTo>
                    <a:pt x="13647" y="20887"/>
                  </a:lnTo>
                  <a:lnTo>
                    <a:pt x="14788" y="20229"/>
                  </a:lnTo>
                  <a:lnTo>
                    <a:pt x="15885" y="19571"/>
                  </a:lnTo>
                  <a:lnTo>
                    <a:pt x="16938" y="18869"/>
                  </a:lnTo>
                  <a:lnTo>
                    <a:pt x="17992" y="18167"/>
                  </a:lnTo>
                  <a:lnTo>
                    <a:pt x="18957" y="17464"/>
                  </a:lnTo>
                  <a:lnTo>
                    <a:pt x="19922" y="16718"/>
                  </a:lnTo>
                  <a:lnTo>
                    <a:pt x="20800" y="15929"/>
                  </a:lnTo>
                  <a:lnTo>
                    <a:pt x="21634" y="15183"/>
                  </a:lnTo>
                  <a:lnTo>
                    <a:pt x="23520" y="13559"/>
                  </a:lnTo>
                  <a:lnTo>
                    <a:pt x="25100" y="12374"/>
                  </a:lnTo>
                  <a:lnTo>
                    <a:pt x="26855" y="10839"/>
                  </a:lnTo>
                  <a:lnTo>
                    <a:pt x="28435" y="9215"/>
                  </a:lnTo>
                  <a:lnTo>
                    <a:pt x="30103" y="7416"/>
                  </a:lnTo>
                  <a:lnTo>
                    <a:pt x="31682" y="5310"/>
                  </a:lnTo>
                  <a:lnTo>
                    <a:pt x="33174" y="2940"/>
                  </a:lnTo>
                  <a:lnTo>
                    <a:pt x="34622" y="219"/>
                  </a:lnTo>
                  <a:lnTo>
                    <a:pt x="34666" y="176"/>
                  </a:lnTo>
                  <a:lnTo>
                    <a:pt x="34622" y="88"/>
                  </a:lnTo>
                  <a:lnTo>
                    <a:pt x="34622" y="44"/>
                  </a:lnTo>
                  <a:lnTo>
                    <a:pt x="3457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6" name="Google Shape;3366;p126"/>
            <p:cNvSpPr/>
            <p:nvPr/>
          </p:nvSpPr>
          <p:spPr>
            <a:xfrm>
              <a:off x="1699325" y="2110975"/>
              <a:ext cx="133875" cy="74625"/>
            </a:xfrm>
            <a:custGeom>
              <a:avLst/>
              <a:gdLst/>
              <a:ahLst/>
              <a:cxnLst/>
              <a:rect l="l" t="t" r="r" b="b"/>
              <a:pathLst>
                <a:path w="5355" h="2985" extrusionOk="0">
                  <a:moveTo>
                    <a:pt x="5091" y="0"/>
                  </a:moveTo>
                  <a:lnTo>
                    <a:pt x="89" y="2633"/>
                  </a:lnTo>
                  <a:lnTo>
                    <a:pt x="45" y="2677"/>
                  </a:lnTo>
                  <a:lnTo>
                    <a:pt x="1" y="2721"/>
                  </a:lnTo>
                  <a:lnTo>
                    <a:pt x="1" y="2809"/>
                  </a:lnTo>
                  <a:lnTo>
                    <a:pt x="1" y="2853"/>
                  </a:lnTo>
                  <a:lnTo>
                    <a:pt x="89" y="2940"/>
                  </a:lnTo>
                  <a:lnTo>
                    <a:pt x="176" y="2984"/>
                  </a:lnTo>
                  <a:lnTo>
                    <a:pt x="264" y="2940"/>
                  </a:lnTo>
                  <a:lnTo>
                    <a:pt x="5267" y="351"/>
                  </a:lnTo>
                  <a:lnTo>
                    <a:pt x="5310" y="308"/>
                  </a:lnTo>
                  <a:lnTo>
                    <a:pt x="5354" y="220"/>
                  </a:lnTo>
                  <a:lnTo>
                    <a:pt x="5354" y="176"/>
                  </a:lnTo>
                  <a:lnTo>
                    <a:pt x="5354" y="88"/>
                  </a:lnTo>
                  <a:lnTo>
                    <a:pt x="5310" y="44"/>
                  </a:lnTo>
                  <a:lnTo>
                    <a:pt x="522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7" name="Google Shape;3367;p126"/>
            <p:cNvSpPr/>
            <p:nvPr/>
          </p:nvSpPr>
          <p:spPr>
            <a:xfrm>
              <a:off x="2929075" y="3201400"/>
              <a:ext cx="121800" cy="42800"/>
            </a:xfrm>
            <a:custGeom>
              <a:avLst/>
              <a:gdLst/>
              <a:ahLst/>
              <a:cxnLst/>
              <a:rect l="l" t="t" r="r" b="b"/>
              <a:pathLst>
                <a:path w="4872" h="1712" extrusionOk="0">
                  <a:moveTo>
                    <a:pt x="2722" y="352"/>
                  </a:moveTo>
                  <a:lnTo>
                    <a:pt x="3950" y="439"/>
                  </a:lnTo>
                  <a:lnTo>
                    <a:pt x="4433" y="1054"/>
                  </a:lnTo>
                  <a:lnTo>
                    <a:pt x="4082" y="1229"/>
                  </a:lnTo>
                  <a:lnTo>
                    <a:pt x="1932" y="1361"/>
                  </a:lnTo>
                  <a:lnTo>
                    <a:pt x="440" y="1361"/>
                  </a:lnTo>
                  <a:lnTo>
                    <a:pt x="703" y="659"/>
                  </a:lnTo>
                  <a:lnTo>
                    <a:pt x="2722" y="352"/>
                  </a:lnTo>
                  <a:close/>
                  <a:moveTo>
                    <a:pt x="2722" y="0"/>
                  </a:moveTo>
                  <a:lnTo>
                    <a:pt x="528" y="308"/>
                  </a:lnTo>
                  <a:lnTo>
                    <a:pt x="440" y="352"/>
                  </a:lnTo>
                  <a:lnTo>
                    <a:pt x="396" y="439"/>
                  </a:lnTo>
                  <a:lnTo>
                    <a:pt x="1" y="1492"/>
                  </a:lnTo>
                  <a:lnTo>
                    <a:pt x="1" y="1536"/>
                  </a:lnTo>
                  <a:lnTo>
                    <a:pt x="45" y="1624"/>
                  </a:lnTo>
                  <a:lnTo>
                    <a:pt x="89" y="1712"/>
                  </a:lnTo>
                  <a:lnTo>
                    <a:pt x="1976" y="1712"/>
                  </a:lnTo>
                  <a:lnTo>
                    <a:pt x="4170" y="1580"/>
                  </a:lnTo>
                  <a:lnTo>
                    <a:pt x="4257" y="1536"/>
                  </a:lnTo>
                  <a:lnTo>
                    <a:pt x="4784" y="1229"/>
                  </a:lnTo>
                  <a:lnTo>
                    <a:pt x="4828" y="1185"/>
                  </a:lnTo>
                  <a:lnTo>
                    <a:pt x="4872" y="1141"/>
                  </a:lnTo>
                  <a:lnTo>
                    <a:pt x="4872" y="1054"/>
                  </a:lnTo>
                  <a:lnTo>
                    <a:pt x="4828" y="966"/>
                  </a:lnTo>
                  <a:lnTo>
                    <a:pt x="4213" y="132"/>
                  </a:lnTo>
                  <a:lnTo>
                    <a:pt x="4126" y="88"/>
                  </a:lnTo>
                  <a:lnTo>
                    <a:pt x="4082" y="88"/>
                  </a:lnTo>
                  <a:lnTo>
                    <a:pt x="272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8" name="Google Shape;3368;p126"/>
            <p:cNvSpPr/>
            <p:nvPr/>
          </p:nvSpPr>
          <p:spPr>
            <a:xfrm>
              <a:off x="463000" y="1796125"/>
              <a:ext cx="3006950" cy="2565925"/>
            </a:xfrm>
            <a:custGeom>
              <a:avLst/>
              <a:gdLst/>
              <a:ahLst/>
              <a:cxnLst/>
              <a:rect l="l" t="t" r="r" b="b"/>
              <a:pathLst>
                <a:path w="120278" h="102637" extrusionOk="0">
                  <a:moveTo>
                    <a:pt x="106586" y="1"/>
                  </a:moveTo>
                  <a:lnTo>
                    <a:pt x="106499" y="45"/>
                  </a:lnTo>
                  <a:lnTo>
                    <a:pt x="104173" y="2809"/>
                  </a:lnTo>
                  <a:lnTo>
                    <a:pt x="100355" y="7022"/>
                  </a:lnTo>
                  <a:lnTo>
                    <a:pt x="98512" y="7373"/>
                  </a:lnTo>
                  <a:lnTo>
                    <a:pt x="98425" y="7417"/>
                  </a:lnTo>
                  <a:lnTo>
                    <a:pt x="95967" y="9303"/>
                  </a:lnTo>
                  <a:lnTo>
                    <a:pt x="89561" y="14130"/>
                  </a:lnTo>
                  <a:lnTo>
                    <a:pt x="84997" y="16500"/>
                  </a:lnTo>
                  <a:lnTo>
                    <a:pt x="79293" y="18606"/>
                  </a:lnTo>
                  <a:lnTo>
                    <a:pt x="74334" y="20712"/>
                  </a:lnTo>
                  <a:lnTo>
                    <a:pt x="67620" y="23082"/>
                  </a:lnTo>
                  <a:lnTo>
                    <a:pt x="63364" y="24618"/>
                  </a:lnTo>
                  <a:lnTo>
                    <a:pt x="59151" y="25539"/>
                  </a:lnTo>
                  <a:lnTo>
                    <a:pt x="59108" y="25539"/>
                  </a:lnTo>
                  <a:lnTo>
                    <a:pt x="54017" y="27294"/>
                  </a:lnTo>
                  <a:lnTo>
                    <a:pt x="48664" y="28786"/>
                  </a:lnTo>
                  <a:lnTo>
                    <a:pt x="43662" y="30629"/>
                  </a:lnTo>
                  <a:lnTo>
                    <a:pt x="39010" y="31419"/>
                  </a:lnTo>
                  <a:lnTo>
                    <a:pt x="33920" y="32604"/>
                  </a:lnTo>
                  <a:lnTo>
                    <a:pt x="29795" y="32736"/>
                  </a:lnTo>
                  <a:lnTo>
                    <a:pt x="29708" y="32779"/>
                  </a:lnTo>
                  <a:lnTo>
                    <a:pt x="23169" y="35588"/>
                  </a:lnTo>
                  <a:lnTo>
                    <a:pt x="17509" y="37826"/>
                  </a:lnTo>
                  <a:lnTo>
                    <a:pt x="13603" y="37870"/>
                  </a:lnTo>
                  <a:lnTo>
                    <a:pt x="11892" y="36509"/>
                  </a:lnTo>
                  <a:lnTo>
                    <a:pt x="11848" y="36509"/>
                  </a:lnTo>
                  <a:lnTo>
                    <a:pt x="9786" y="35632"/>
                  </a:lnTo>
                  <a:lnTo>
                    <a:pt x="9742" y="35588"/>
                  </a:lnTo>
                  <a:lnTo>
                    <a:pt x="9654" y="35632"/>
                  </a:lnTo>
                  <a:lnTo>
                    <a:pt x="9610" y="35675"/>
                  </a:lnTo>
                  <a:lnTo>
                    <a:pt x="9566" y="35719"/>
                  </a:lnTo>
                  <a:lnTo>
                    <a:pt x="6802" y="42082"/>
                  </a:lnTo>
                  <a:lnTo>
                    <a:pt x="6802" y="42170"/>
                  </a:lnTo>
                  <a:lnTo>
                    <a:pt x="8338" y="50156"/>
                  </a:lnTo>
                  <a:lnTo>
                    <a:pt x="8864" y="55334"/>
                  </a:lnTo>
                  <a:lnTo>
                    <a:pt x="9479" y="61565"/>
                  </a:lnTo>
                  <a:lnTo>
                    <a:pt x="7285" y="64022"/>
                  </a:lnTo>
                  <a:lnTo>
                    <a:pt x="7241" y="64110"/>
                  </a:lnTo>
                  <a:lnTo>
                    <a:pt x="6758" y="67796"/>
                  </a:lnTo>
                  <a:lnTo>
                    <a:pt x="5266" y="69419"/>
                  </a:lnTo>
                  <a:lnTo>
                    <a:pt x="5222" y="69507"/>
                  </a:lnTo>
                  <a:lnTo>
                    <a:pt x="4432" y="72316"/>
                  </a:lnTo>
                  <a:lnTo>
                    <a:pt x="2984" y="76002"/>
                  </a:lnTo>
                  <a:lnTo>
                    <a:pt x="1756" y="79380"/>
                  </a:lnTo>
                  <a:lnTo>
                    <a:pt x="571" y="82540"/>
                  </a:lnTo>
                  <a:lnTo>
                    <a:pt x="44" y="86182"/>
                  </a:lnTo>
                  <a:lnTo>
                    <a:pt x="1" y="89341"/>
                  </a:lnTo>
                  <a:lnTo>
                    <a:pt x="132" y="92281"/>
                  </a:lnTo>
                  <a:lnTo>
                    <a:pt x="132" y="92369"/>
                  </a:lnTo>
                  <a:lnTo>
                    <a:pt x="176" y="92413"/>
                  </a:lnTo>
                  <a:lnTo>
                    <a:pt x="220" y="92457"/>
                  </a:lnTo>
                  <a:lnTo>
                    <a:pt x="395" y="92457"/>
                  </a:lnTo>
                  <a:lnTo>
                    <a:pt x="439" y="92413"/>
                  </a:lnTo>
                  <a:lnTo>
                    <a:pt x="483" y="92369"/>
                  </a:lnTo>
                  <a:lnTo>
                    <a:pt x="483" y="92281"/>
                  </a:lnTo>
                  <a:lnTo>
                    <a:pt x="352" y="89341"/>
                  </a:lnTo>
                  <a:lnTo>
                    <a:pt x="395" y="86226"/>
                  </a:lnTo>
                  <a:lnTo>
                    <a:pt x="922" y="82627"/>
                  </a:lnTo>
                  <a:lnTo>
                    <a:pt x="2063" y="79512"/>
                  </a:lnTo>
                  <a:lnTo>
                    <a:pt x="3335" y="76089"/>
                  </a:lnTo>
                  <a:lnTo>
                    <a:pt x="4740" y="72447"/>
                  </a:lnTo>
                  <a:lnTo>
                    <a:pt x="5529" y="69639"/>
                  </a:lnTo>
                  <a:lnTo>
                    <a:pt x="7065" y="68015"/>
                  </a:lnTo>
                  <a:lnTo>
                    <a:pt x="7109" y="67884"/>
                  </a:lnTo>
                  <a:lnTo>
                    <a:pt x="7592" y="64198"/>
                  </a:lnTo>
                  <a:lnTo>
                    <a:pt x="9786" y="61740"/>
                  </a:lnTo>
                  <a:lnTo>
                    <a:pt x="9830" y="61697"/>
                  </a:lnTo>
                  <a:lnTo>
                    <a:pt x="9830" y="61609"/>
                  </a:lnTo>
                  <a:lnTo>
                    <a:pt x="9215" y="55290"/>
                  </a:lnTo>
                  <a:lnTo>
                    <a:pt x="8689" y="50112"/>
                  </a:lnTo>
                  <a:lnTo>
                    <a:pt x="7153" y="42170"/>
                  </a:lnTo>
                  <a:lnTo>
                    <a:pt x="9830" y="36027"/>
                  </a:lnTo>
                  <a:lnTo>
                    <a:pt x="11717" y="36816"/>
                  </a:lnTo>
                  <a:lnTo>
                    <a:pt x="13428" y="38177"/>
                  </a:lnTo>
                  <a:lnTo>
                    <a:pt x="13560" y="38221"/>
                  </a:lnTo>
                  <a:lnTo>
                    <a:pt x="17553" y="38177"/>
                  </a:lnTo>
                  <a:lnTo>
                    <a:pt x="17597" y="38133"/>
                  </a:lnTo>
                  <a:lnTo>
                    <a:pt x="23301" y="35895"/>
                  </a:lnTo>
                  <a:lnTo>
                    <a:pt x="29839" y="33087"/>
                  </a:lnTo>
                  <a:lnTo>
                    <a:pt x="33964" y="32955"/>
                  </a:lnTo>
                  <a:lnTo>
                    <a:pt x="34008" y="32955"/>
                  </a:lnTo>
                  <a:lnTo>
                    <a:pt x="39098" y="31726"/>
                  </a:lnTo>
                  <a:lnTo>
                    <a:pt x="43749" y="30980"/>
                  </a:lnTo>
                  <a:lnTo>
                    <a:pt x="43793" y="30936"/>
                  </a:lnTo>
                  <a:lnTo>
                    <a:pt x="48752" y="29093"/>
                  </a:lnTo>
                  <a:lnTo>
                    <a:pt x="54105" y="27645"/>
                  </a:lnTo>
                  <a:lnTo>
                    <a:pt x="59239" y="25890"/>
                  </a:lnTo>
                  <a:lnTo>
                    <a:pt x="63452" y="24969"/>
                  </a:lnTo>
                  <a:lnTo>
                    <a:pt x="63496" y="24969"/>
                  </a:lnTo>
                  <a:lnTo>
                    <a:pt x="67752" y="23389"/>
                  </a:lnTo>
                  <a:lnTo>
                    <a:pt x="74466" y="21019"/>
                  </a:lnTo>
                  <a:lnTo>
                    <a:pt x="79424" y="18913"/>
                  </a:lnTo>
                  <a:lnTo>
                    <a:pt x="85129" y="16851"/>
                  </a:lnTo>
                  <a:lnTo>
                    <a:pt x="85129" y="16807"/>
                  </a:lnTo>
                  <a:lnTo>
                    <a:pt x="89736" y="14437"/>
                  </a:lnTo>
                  <a:lnTo>
                    <a:pt x="89780" y="14437"/>
                  </a:lnTo>
                  <a:lnTo>
                    <a:pt x="96187" y="9567"/>
                  </a:lnTo>
                  <a:lnTo>
                    <a:pt x="98644" y="7680"/>
                  </a:lnTo>
                  <a:lnTo>
                    <a:pt x="100487" y="7373"/>
                  </a:lnTo>
                  <a:lnTo>
                    <a:pt x="100575" y="7329"/>
                  </a:lnTo>
                  <a:lnTo>
                    <a:pt x="104436" y="3029"/>
                  </a:lnTo>
                  <a:lnTo>
                    <a:pt x="106674" y="352"/>
                  </a:lnTo>
                  <a:lnTo>
                    <a:pt x="112335" y="1712"/>
                  </a:lnTo>
                  <a:lnTo>
                    <a:pt x="112949" y="3555"/>
                  </a:lnTo>
                  <a:lnTo>
                    <a:pt x="116547" y="18343"/>
                  </a:lnTo>
                  <a:lnTo>
                    <a:pt x="116372" y="30410"/>
                  </a:lnTo>
                  <a:lnTo>
                    <a:pt x="116372" y="30454"/>
                  </a:lnTo>
                  <a:lnTo>
                    <a:pt x="118741" y="38396"/>
                  </a:lnTo>
                  <a:lnTo>
                    <a:pt x="117600" y="42214"/>
                  </a:lnTo>
                  <a:lnTo>
                    <a:pt x="116942" y="44890"/>
                  </a:lnTo>
                  <a:lnTo>
                    <a:pt x="116942" y="44934"/>
                  </a:lnTo>
                  <a:lnTo>
                    <a:pt x="116810" y="48225"/>
                  </a:lnTo>
                  <a:lnTo>
                    <a:pt x="116810" y="48313"/>
                  </a:lnTo>
                  <a:lnTo>
                    <a:pt x="119926" y="54939"/>
                  </a:lnTo>
                  <a:lnTo>
                    <a:pt x="119663" y="55948"/>
                  </a:lnTo>
                  <a:lnTo>
                    <a:pt x="118697" y="56475"/>
                  </a:lnTo>
                  <a:lnTo>
                    <a:pt x="118653" y="56475"/>
                  </a:lnTo>
                  <a:lnTo>
                    <a:pt x="115889" y="58537"/>
                  </a:lnTo>
                  <a:lnTo>
                    <a:pt x="113519" y="60468"/>
                  </a:lnTo>
                  <a:lnTo>
                    <a:pt x="109614" y="64154"/>
                  </a:lnTo>
                  <a:lnTo>
                    <a:pt x="109570" y="64198"/>
                  </a:lnTo>
                  <a:lnTo>
                    <a:pt x="104305" y="75519"/>
                  </a:lnTo>
                  <a:lnTo>
                    <a:pt x="100750" y="78634"/>
                  </a:lnTo>
                  <a:lnTo>
                    <a:pt x="98468" y="80784"/>
                  </a:lnTo>
                  <a:lnTo>
                    <a:pt x="91184" y="82935"/>
                  </a:lnTo>
                  <a:lnTo>
                    <a:pt x="87805" y="83417"/>
                  </a:lnTo>
                  <a:lnTo>
                    <a:pt x="87762" y="83417"/>
                  </a:lnTo>
                  <a:lnTo>
                    <a:pt x="84163" y="84470"/>
                  </a:lnTo>
                  <a:lnTo>
                    <a:pt x="84076" y="84514"/>
                  </a:lnTo>
                  <a:lnTo>
                    <a:pt x="82847" y="85962"/>
                  </a:lnTo>
                  <a:lnTo>
                    <a:pt x="82847" y="86006"/>
                  </a:lnTo>
                  <a:lnTo>
                    <a:pt x="81311" y="88858"/>
                  </a:lnTo>
                  <a:lnTo>
                    <a:pt x="78810" y="90965"/>
                  </a:lnTo>
                  <a:lnTo>
                    <a:pt x="74202" y="91886"/>
                  </a:lnTo>
                  <a:lnTo>
                    <a:pt x="74159" y="91886"/>
                  </a:lnTo>
                  <a:lnTo>
                    <a:pt x="70560" y="93905"/>
                  </a:lnTo>
                  <a:lnTo>
                    <a:pt x="70517" y="93992"/>
                  </a:lnTo>
                  <a:lnTo>
                    <a:pt x="68630" y="96669"/>
                  </a:lnTo>
                  <a:lnTo>
                    <a:pt x="65207" y="97196"/>
                  </a:lnTo>
                  <a:lnTo>
                    <a:pt x="63671" y="96932"/>
                  </a:lnTo>
                  <a:lnTo>
                    <a:pt x="62004" y="96932"/>
                  </a:lnTo>
                  <a:lnTo>
                    <a:pt x="58098" y="97942"/>
                  </a:lnTo>
                  <a:lnTo>
                    <a:pt x="52482" y="98995"/>
                  </a:lnTo>
                  <a:lnTo>
                    <a:pt x="51253" y="98819"/>
                  </a:lnTo>
                  <a:lnTo>
                    <a:pt x="48006" y="98380"/>
                  </a:lnTo>
                  <a:lnTo>
                    <a:pt x="44451" y="97547"/>
                  </a:lnTo>
                  <a:lnTo>
                    <a:pt x="43398" y="95923"/>
                  </a:lnTo>
                  <a:lnTo>
                    <a:pt x="41160" y="93115"/>
                  </a:lnTo>
                  <a:lnTo>
                    <a:pt x="41160" y="92325"/>
                  </a:lnTo>
                  <a:lnTo>
                    <a:pt x="41160" y="90833"/>
                  </a:lnTo>
                  <a:lnTo>
                    <a:pt x="42038" y="88990"/>
                  </a:lnTo>
                  <a:lnTo>
                    <a:pt x="43618" y="86972"/>
                  </a:lnTo>
                  <a:lnTo>
                    <a:pt x="46646" y="85348"/>
                  </a:lnTo>
                  <a:lnTo>
                    <a:pt x="46689" y="85304"/>
                  </a:lnTo>
                  <a:lnTo>
                    <a:pt x="47216" y="84427"/>
                  </a:lnTo>
                  <a:lnTo>
                    <a:pt x="47216" y="84383"/>
                  </a:lnTo>
                  <a:lnTo>
                    <a:pt x="48006" y="82627"/>
                  </a:lnTo>
                  <a:lnTo>
                    <a:pt x="49015" y="80916"/>
                  </a:lnTo>
                  <a:lnTo>
                    <a:pt x="50551" y="78854"/>
                  </a:lnTo>
                  <a:lnTo>
                    <a:pt x="51297" y="77493"/>
                  </a:lnTo>
                  <a:lnTo>
                    <a:pt x="51297" y="77450"/>
                  </a:lnTo>
                  <a:lnTo>
                    <a:pt x="51428" y="76528"/>
                  </a:lnTo>
                  <a:lnTo>
                    <a:pt x="51428" y="76484"/>
                  </a:lnTo>
                  <a:lnTo>
                    <a:pt x="51341" y="75036"/>
                  </a:lnTo>
                  <a:lnTo>
                    <a:pt x="52043" y="70692"/>
                  </a:lnTo>
                  <a:lnTo>
                    <a:pt x="55685" y="63847"/>
                  </a:lnTo>
                  <a:lnTo>
                    <a:pt x="58405" y="60029"/>
                  </a:lnTo>
                  <a:lnTo>
                    <a:pt x="61214" y="58318"/>
                  </a:lnTo>
                  <a:lnTo>
                    <a:pt x="65163" y="56563"/>
                  </a:lnTo>
                  <a:lnTo>
                    <a:pt x="65207" y="56519"/>
                  </a:lnTo>
                  <a:lnTo>
                    <a:pt x="68761" y="52789"/>
                  </a:lnTo>
                  <a:lnTo>
                    <a:pt x="77845" y="45768"/>
                  </a:lnTo>
                  <a:lnTo>
                    <a:pt x="82452" y="41950"/>
                  </a:lnTo>
                  <a:lnTo>
                    <a:pt x="89122" y="38308"/>
                  </a:lnTo>
                  <a:lnTo>
                    <a:pt x="93554" y="38089"/>
                  </a:lnTo>
                  <a:lnTo>
                    <a:pt x="93598" y="38045"/>
                  </a:lnTo>
                  <a:lnTo>
                    <a:pt x="105709" y="31726"/>
                  </a:lnTo>
                  <a:lnTo>
                    <a:pt x="105796" y="31682"/>
                  </a:lnTo>
                  <a:lnTo>
                    <a:pt x="105796" y="31595"/>
                  </a:lnTo>
                  <a:lnTo>
                    <a:pt x="106455" y="27821"/>
                  </a:lnTo>
                  <a:lnTo>
                    <a:pt x="106455" y="27777"/>
                  </a:lnTo>
                  <a:lnTo>
                    <a:pt x="106235" y="24705"/>
                  </a:lnTo>
                  <a:lnTo>
                    <a:pt x="106411" y="21546"/>
                  </a:lnTo>
                  <a:lnTo>
                    <a:pt x="106367" y="21414"/>
                  </a:lnTo>
                  <a:lnTo>
                    <a:pt x="104875" y="19396"/>
                  </a:lnTo>
                  <a:lnTo>
                    <a:pt x="104787" y="19308"/>
                  </a:lnTo>
                  <a:lnTo>
                    <a:pt x="100575" y="17992"/>
                  </a:lnTo>
                  <a:lnTo>
                    <a:pt x="99127" y="17421"/>
                  </a:lnTo>
                  <a:lnTo>
                    <a:pt x="95090" y="15842"/>
                  </a:lnTo>
                  <a:lnTo>
                    <a:pt x="94914" y="15842"/>
                  </a:lnTo>
                  <a:lnTo>
                    <a:pt x="91448" y="18343"/>
                  </a:lnTo>
                  <a:lnTo>
                    <a:pt x="83461" y="23916"/>
                  </a:lnTo>
                  <a:lnTo>
                    <a:pt x="79688" y="25100"/>
                  </a:lnTo>
                  <a:lnTo>
                    <a:pt x="76353" y="24662"/>
                  </a:lnTo>
                  <a:lnTo>
                    <a:pt x="76265" y="24705"/>
                  </a:lnTo>
                  <a:lnTo>
                    <a:pt x="70824" y="26724"/>
                  </a:lnTo>
                  <a:lnTo>
                    <a:pt x="65119" y="28655"/>
                  </a:lnTo>
                  <a:lnTo>
                    <a:pt x="61126" y="30103"/>
                  </a:lnTo>
                  <a:lnTo>
                    <a:pt x="56519" y="31726"/>
                  </a:lnTo>
                  <a:lnTo>
                    <a:pt x="51428" y="33569"/>
                  </a:lnTo>
                  <a:lnTo>
                    <a:pt x="47435" y="35017"/>
                  </a:lnTo>
                  <a:lnTo>
                    <a:pt x="47391" y="35017"/>
                  </a:lnTo>
                  <a:lnTo>
                    <a:pt x="42784" y="37431"/>
                  </a:lnTo>
                  <a:lnTo>
                    <a:pt x="38923" y="38572"/>
                  </a:lnTo>
                  <a:lnTo>
                    <a:pt x="35237" y="39756"/>
                  </a:lnTo>
                  <a:lnTo>
                    <a:pt x="31594" y="40678"/>
                  </a:lnTo>
                  <a:lnTo>
                    <a:pt x="31551" y="40722"/>
                  </a:lnTo>
                  <a:lnTo>
                    <a:pt x="27382" y="43530"/>
                  </a:lnTo>
                  <a:lnTo>
                    <a:pt x="27338" y="43574"/>
                  </a:lnTo>
                  <a:lnTo>
                    <a:pt x="24354" y="47435"/>
                  </a:lnTo>
                  <a:lnTo>
                    <a:pt x="24354" y="47479"/>
                  </a:lnTo>
                  <a:lnTo>
                    <a:pt x="22731" y="50507"/>
                  </a:lnTo>
                  <a:lnTo>
                    <a:pt x="21590" y="53491"/>
                  </a:lnTo>
                  <a:lnTo>
                    <a:pt x="19659" y="56255"/>
                  </a:lnTo>
                  <a:lnTo>
                    <a:pt x="19615" y="56299"/>
                  </a:lnTo>
                  <a:lnTo>
                    <a:pt x="18167" y="68937"/>
                  </a:lnTo>
                  <a:lnTo>
                    <a:pt x="18562" y="76133"/>
                  </a:lnTo>
                  <a:lnTo>
                    <a:pt x="18211" y="77976"/>
                  </a:lnTo>
                  <a:lnTo>
                    <a:pt x="17553" y="80258"/>
                  </a:lnTo>
                  <a:lnTo>
                    <a:pt x="16368" y="81969"/>
                  </a:lnTo>
                  <a:lnTo>
                    <a:pt x="14920" y="83988"/>
                  </a:lnTo>
                  <a:lnTo>
                    <a:pt x="13428" y="84514"/>
                  </a:lnTo>
                  <a:lnTo>
                    <a:pt x="13340" y="84558"/>
                  </a:lnTo>
                  <a:lnTo>
                    <a:pt x="13296" y="84646"/>
                  </a:lnTo>
                  <a:lnTo>
                    <a:pt x="12331" y="86796"/>
                  </a:lnTo>
                  <a:lnTo>
                    <a:pt x="11717" y="89209"/>
                  </a:lnTo>
                  <a:lnTo>
                    <a:pt x="11717" y="89253"/>
                  </a:lnTo>
                  <a:lnTo>
                    <a:pt x="12419" y="95528"/>
                  </a:lnTo>
                  <a:lnTo>
                    <a:pt x="13560" y="102461"/>
                  </a:lnTo>
                  <a:lnTo>
                    <a:pt x="13603" y="102593"/>
                  </a:lnTo>
                  <a:lnTo>
                    <a:pt x="13735" y="102637"/>
                  </a:lnTo>
                  <a:lnTo>
                    <a:pt x="13823" y="102593"/>
                  </a:lnTo>
                  <a:lnTo>
                    <a:pt x="13867" y="102549"/>
                  </a:lnTo>
                  <a:lnTo>
                    <a:pt x="13911" y="102505"/>
                  </a:lnTo>
                  <a:lnTo>
                    <a:pt x="13911" y="102417"/>
                  </a:lnTo>
                  <a:lnTo>
                    <a:pt x="12770" y="95484"/>
                  </a:lnTo>
                  <a:lnTo>
                    <a:pt x="12068" y="89253"/>
                  </a:lnTo>
                  <a:lnTo>
                    <a:pt x="12682" y="86928"/>
                  </a:lnTo>
                  <a:lnTo>
                    <a:pt x="13603" y="84821"/>
                  </a:lnTo>
                  <a:lnTo>
                    <a:pt x="15095" y="84295"/>
                  </a:lnTo>
                  <a:lnTo>
                    <a:pt x="15183" y="84207"/>
                  </a:lnTo>
                  <a:lnTo>
                    <a:pt x="16675" y="82189"/>
                  </a:lnTo>
                  <a:lnTo>
                    <a:pt x="17860" y="80433"/>
                  </a:lnTo>
                  <a:lnTo>
                    <a:pt x="17860" y="80390"/>
                  </a:lnTo>
                  <a:lnTo>
                    <a:pt x="18562" y="78064"/>
                  </a:lnTo>
                  <a:lnTo>
                    <a:pt x="18913" y="76221"/>
                  </a:lnTo>
                  <a:lnTo>
                    <a:pt x="18913" y="76133"/>
                  </a:lnTo>
                  <a:lnTo>
                    <a:pt x="18518" y="68937"/>
                  </a:lnTo>
                  <a:lnTo>
                    <a:pt x="19966" y="56387"/>
                  </a:lnTo>
                  <a:lnTo>
                    <a:pt x="21853" y="53666"/>
                  </a:lnTo>
                  <a:lnTo>
                    <a:pt x="21897" y="53623"/>
                  </a:lnTo>
                  <a:lnTo>
                    <a:pt x="23082" y="50683"/>
                  </a:lnTo>
                  <a:lnTo>
                    <a:pt x="24661" y="47655"/>
                  </a:lnTo>
                  <a:lnTo>
                    <a:pt x="27601" y="43793"/>
                  </a:lnTo>
                  <a:lnTo>
                    <a:pt x="31682" y="41029"/>
                  </a:lnTo>
                  <a:lnTo>
                    <a:pt x="35324" y="40107"/>
                  </a:lnTo>
                  <a:lnTo>
                    <a:pt x="39054" y="38879"/>
                  </a:lnTo>
                  <a:lnTo>
                    <a:pt x="42872" y="37782"/>
                  </a:lnTo>
                  <a:lnTo>
                    <a:pt x="42916" y="37782"/>
                  </a:lnTo>
                  <a:lnTo>
                    <a:pt x="47567" y="35324"/>
                  </a:lnTo>
                  <a:lnTo>
                    <a:pt x="51560" y="33920"/>
                  </a:lnTo>
                  <a:lnTo>
                    <a:pt x="56650" y="32077"/>
                  </a:lnTo>
                  <a:lnTo>
                    <a:pt x="61214" y="30454"/>
                  </a:lnTo>
                  <a:lnTo>
                    <a:pt x="65251" y="28962"/>
                  </a:lnTo>
                  <a:lnTo>
                    <a:pt x="70911" y="27075"/>
                  </a:lnTo>
                  <a:lnTo>
                    <a:pt x="76353" y="25013"/>
                  </a:lnTo>
                  <a:lnTo>
                    <a:pt x="79644" y="25451"/>
                  </a:lnTo>
                  <a:lnTo>
                    <a:pt x="79731" y="25451"/>
                  </a:lnTo>
                  <a:lnTo>
                    <a:pt x="83593" y="24223"/>
                  </a:lnTo>
                  <a:lnTo>
                    <a:pt x="83681" y="24223"/>
                  </a:lnTo>
                  <a:lnTo>
                    <a:pt x="91623" y="18606"/>
                  </a:lnTo>
                  <a:lnTo>
                    <a:pt x="95046" y="16193"/>
                  </a:lnTo>
                  <a:lnTo>
                    <a:pt x="98995" y="17728"/>
                  </a:lnTo>
                  <a:lnTo>
                    <a:pt x="100443" y="18343"/>
                  </a:lnTo>
                  <a:lnTo>
                    <a:pt x="104656" y="19659"/>
                  </a:lnTo>
                  <a:lnTo>
                    <a:pt x="106060" y="21590"/>
                  </a:lnTo>
                  <a:lnTo>
                    <a:pt x="105884" y="24662"/>
                  </a:lnTo>
                  <a:lnTo>
                    <a:pt x="105884" y="24705"/>
                  </a:lnTo>
                  <a:lnTo>
                    <a:pt x="106104" y="27777"/>
                  </a:lnTo>
                  <a:lnTo>
                    <a:pt x="105489" y="31463"/>
                  </a:lnTo>
                  <a:lnTo>
                    <a:pt x="93466" y="37738"/>
                  </a:lnTo>
                  <a:lnTo>
                    <a:pt x="89078" y="37957"/>
                  </a:lnTo>
                  <a:lnTo>
                    <a:pt x="88990" y="37957"/>
                  </a:lnTo>
                  <a:lnTo>
                    <a:pt x="82277" y="41643"/>
                  </a:lnTo>
                  <a:lnTo>
                    <a:pt x="82233" y="41643"/>
                  </a:lnTo>
                  <a:lnTo>
                    <a:pt x="77625" y="45505"/>
                  </a:lnTo>
                  <a:lnTo>
                    <a:pt x="68542" y="52526"/>
                  </a:lnTo>
                  <a:lnTo>
                    <a:pt x="68498" y="52569"/>
                  </a:lnTo>
                  <a:lnTo>
                    <a:pt x="64988" y="56255"/>
                  </a:lnTo>
                  <a:lnTo>
                    <a:pt x="61082" y="58011"/>
                  </a:lnTo>
                  <a:lnTo>
                    <a:pt x="61038" y="58011"/>
                  </a:lnTo>
                  <a:lnTo>
                    <a:pt x="58186" y="59766"/>
                  </a:lnTo>
                  <a:lnTo>
                    <a:pt x="58142" y="59810"/>
                  </a:lnTo>
                  <a:lnTo>
                    <a:pt x="55378" y="63627"/>
                  </a:lnTo>
                  <a:lnTo>
                    <a:pt x="55378" y="63671"/>
                  </a:lnTo>
                  <a:lnTo>
                    <a:pt x="51736" y="70516"/>
                  </a:lnTo>
                  <a:lnTo>
                    <a:pt x="51692" y="70604"/>
                  </a:lnTo>
                  <a:lnTo>
                    <a:pt x="50990" y="74992"/>
                  </a:lnTo>
                  <a:lnTo>
                    <a:pt x="50990" y="75036"/>
                  </a:lnTo>
                  <a:lnTo>
                    <a:pt x="51077" y="76484"/>
                  </a:lnTo>
                  <a:lnTo>
                    <a:pt x="50946" y="77362"/>
                  </a:lnTo>
                  <a:lnTo>
                    <a:pt x="50244" y="78678"/>
                  </a:lnTo>
                  <a:lnTo>
                    <a:pt x="48708" y="80697"/>
                  </a:lnTo>
                  <a:lnTo>
                    <a:pt x="47699" y="82452"/>
                  </a:lnTo>
                  <a:lnTo>
                    <a:pt x="47699" y="82496"/>
                  </a:lnTo>
                  <a:lnTo>
                    <a:pt x="46909" y="84251"/>
                  </a:lnTo>
                  <a:lnTo>
                    <a:pt x="46426" y="85085"/>
                  </a:lnTo>
                  <a:lnTo>
                    <a:pt x="43442" y="86664"/>
                  </a:lnTo>
                  <a:lnTo>
                    <a:pt x="43354" y="86708"/>
                  </a:lnTo>
                  <a:lnTo>
                    <a:pt x="41775" y="88771"/>
                  </a:lnTo>
                  <a:lnTo>
                    <a:pt x="41731" y="88815"/>
                  </a:lnTo>
                  <a:lnTo>
                    <a:pt x="40809" y="90701"/>
                  </a:lnTo>
                  <a:lnTo>
                    <a:pt x="40809" y="90789"/>
                  </a:lnTo>
                  <a:lnTo>
                    <a:pt x="40809" y="92325"/>
                  </a:lnTo>
                  <a:lnTo>
                    <a:pt x="40809" y="93203"/>
                  </a:lnTo>
                  <a:lnTo>
                    <a:pt x="40853" y="93290"/>
                  </a:lnTo>
                  <a:lnTo>
                    <a:pt x="43091" y="96143"/>
                  </a:lnTo>
                  <a:lnTo>
                    <a:pt x="44188" y="97810"/>
                  </a:lnTo>
                  <a:lnTo>
                    <a:pt x="44276" y="97898"/>
                  </a:lnTo>
                  <a:lnTo>
                    <a:pt x="47918" y="98732"/>
                  </a:lnTo>
                  <a:lnTo>
                    <a:pt x="51209" y="99170"/>
                  </a:lnTo>
                  <a:lnTo>
                    <a:pt x="52438" y="99346"/>
                  </a:lnTo>
                  <a:lnTo>
                    <a:pt x="52482" y="99346"/>
                  </a:lnTo>
                  <a:lnTo>
                    <a:pt x="58186" y="98293"/>
                  </a:lnTo>
                  <a:lnTo>
                    <a:pt x="62091" y="97283"/>
                  </a:lnTo>
                  <a:lnTo>
                    <a:pt x="63627" y="97283"/>
                  </a:lnTo>
                  <a:lnTo>
                    <a:pt x="65163" y="97547"/>
                  </a:lnTo>
                  <a:lnTo>
                    <a:pt x="65251" y="97547"/>
                  </a:lnTo>
                  <a:lnTo>
                    <a:pt x="68761" y="96976"/>
                  </a:lnTo>
                  <a:lnTo>
                    <a:pt x="68805" y="96976"/>
                  </a:lnTo>
                  <a:lnTo>
                    <a:pt x="68893" y="96932"/>
                  </a:lnTo>
                  <a:lnTo>
                    <a:pt x="70780" y="94212"/>
                  </a:lnTo>
                  <a:lnTo>
                    <a:pt x="74334" y="92193"/>
                  </a:lnTo>
                  <a:lnTo>
                    <a:pt x="78942" y="91316"/>
                  </a:lnTo>
                  <a:lnTo>
                    <a:pt x="79029" y="91272"/>
                  </a:lnTo>
                  <a:lnTo>
                    <a:pt x="81574" y="89122"/>
                  </a:lnTo>
                  <a:lnTo>
                    <a:pt x="81618" y="89034"/>
                  </a:lnTo>
                  <a:lnTo>
                    <a:pt x="83110" y="86182"/>
                  </a:lnTo>
                  <a:lnTo>
                    <a:pt x="84295" y="84778"/>
                  </a:lnTo>
                  <a:lnTo>
                    <a:pt x="87849" y="83724"/>
                  </a:lnTo>
                  <a:lnTo>
                    <a:pt x="91228" y="83286"/>
                  </a:lnTo>
                  <a:lnTo>
                    <a:pt x="91272" y="83286"/>
                  </a:lnTo>
                  <a:lnTo>
                    <a:pt x="98600" y="81136"/>
                  </a:lnTo>
                  <a:lnTo>
                    <a:pt x="98644" y="81092"/>
                  </a:lnTo>
                  <a:lnTo>
                    <a:pt x="100970" y="78854"/>
                  </a:lnTo>
                  <a:lnTo>
                    <a:pt x="104568" y="75782"/>
                  </a:lnTo>
                  <a:lnTo>
                    <a:pt x="104612" y="75738"/>
                  </a:lnTo>
                  <a:lnTo>
                    <a:pt x="109877" y="64373"/>
                  </a:lnTo>
                  <a:lnTo>
                    <a:pt x="113739" y="60731"/>
                  </a:lnTo>
                  <a:lnTo>
                    <a:pt x="116065" y="58800"/>
                  </a:lnTo>
                  <a:lnTo>
                    <a:pt x="118873" y="56782"/>
                  </a:lnTo>
                  <a:lnTo>
                    <a:pt x="119882" y="56255"/>
                  </a:lnTo>
                  <a:lnTo>
                    <a:pt x="119926" y="56211"/>
                  </a:lnTo>
                  <a:lnTo>
                    <a:pt x="119970" y="56124"/>
                  </a:lnTo>
                  <a:lnTo>
                    <a:pt x="120277" y="54983"/>
                  </a:lnTo>
                  <a:lnTo>
                    <a:pt x="120277" y="54851"/>
                  </a:lnTo>
                  <a:lnTo>
                    <a:pt x="117162" y="48225"/>
                  </a:lnTo>
                  <a:lnTo>
                    <a:pt x="117293" y="44978"/>
                  </a:lnTo>
                  <a:lnTo>
                    <a:pt x="117907" y="42301"/>
                  </a:lnTo>
                  <a:lnTo>
                    <a:pt x="119092" y="38484"/>
                  </a:lnTo>
                  <a:lnTo>
                    <a:pt x="119092" y="38352"/>
                  </a:lnTo>
                  <a:lnTo>
                    <a:pt x="116723" y="30366"/>
                  </a:lnTo>
                  <a:lnTo>
                    <a:pt x="116898" y="18343"/>
                  </a:lnTo>
                  <a:lnTo>
                    <a:pt x="116898" y="18299"/>
                  </a:lnTo>
                  <a:lnTo>
                    <a:pt x="113256" y="3423"/>
                  </a:lnTo>
                  <a:lnTo>
                    <a:pt x="112598" y="1493"/>
                  </a:lnTo>
                  <a:lnTo>
                    <a:pt x="112554" y="1449"/>
                  </a:lnTo>
                  <a:lnTo>
                    <a:pt x="112510" y="1405"/>
                  </a:lnTo>
                  <a:lnTo>
                    <a:pt x="10667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9" name="Google Shape;3369;p126"/>
            <p:cNvSpPr/>
            <p:nvPr/>
          </p:nvSpPr>
          <p:spPr>
            <a:xfrm>
              <a:off x="1260525" y="3161900"/>
              <a:ext cx="125100" cy="1464550"/>
            </a:xfrm>
            <a:custGeom>
              <a:avLst/>
              <a:gdLst/>
              <a:ahLst/>
              <a:cxnLst/>
              <a:rect l="l" t="t" r="r" b="b"/>
              <a:pathLst>
                <a:path w="5004" h="58582" extrusionOk="0">
                  <a:moveTo>
                    <a:pt x="2195" y="1"/>
                  </a:moveTo>
                  <a:lnTo>
                    <a:pt x="2107" y="45"/>
                  </a:lnTo>
                  <a:lnTo>
                    <a:pt x="2063" y="89"/>
                  </a:lnTo>
                  <a:lnTo>
                    <a:pt x="2019" y="132"/>
                  </a:lnTo>
                  <a:lnTo>
                    <a:pt x="2019" y="264"/>
                  </a:lnTo>
                  <a:lnTo>
                    <a:pt x="2019" y="308"/>
                  </a:lnTo>
                  <a:lnTo>
                    <a:pt x="2721" y="3029"/>
                  </a:lnTo>
                  <a:lnTo>
                    <a:pt x="3336" y="5837"/>
                  </a:lnTo>
                  <a:lnTo>
                    <a:pt x="4257" y="9479"/>
                  </a:lnTo>
                  <a:lnTo>
                    <a:pt x="4564" y="11761"/>
                  </a:lnTo>
                  <a:lnTo>
                    <a:pt x="4652" y="14437"/>
                  </a:lnTo>
                  <a:lnTo>
                    <a:pt x="4520" y="17070"/>
                  </a:lnTo>
                  <a:lnTo>
                    <a:pt x="4389" y="19220"/>
                  </a:lnTo>
                  <a:lnTo>
                    <a:pt x="4301" y="20581"/>
                  </a:lnTo>
                  <a:lnTo>
                    <a:pt x="3994" y="24223"/>
                  </a:lnTo>
                  <a:lnTo>
                    <a:pt x="3994" y="24267"/>
                  </a:lnTo>
                  <a:lnTo>
                    <a:pt x="4038" y="26548"/>
                  </a:lnTo>
                  <a:lnTo>
                    <a:pt x="3599" y="30936"/>
                  </a:lnTo>
                  <a:lnTo>
                    <a:pt x="3248" y="33657"/>
                  </a:lnTo>
                  <a:lnTo>
                    <a:pt x="2897" y="36070"/>
                  </a:lnTo>
                  <a:lnTo>
                    <a:pt x="2414" y="38615"/>
                  </a:lnTo>
                  <a:lnTo>
                    <a:pt x="1800" y="40634"/>
                  </a:lnTo>
                  <a:lnTo>
                    <a:pt x="132" y="46689"/>
                  </a:lnTo>
                  <a:lnTo>
                    <a:pt x="1" y="49015"/>
                  </a:lnTo>
                  <a:lnTo>
                    <a:pt x="1" y="50463"/>
                  </a:lnTo>
                  <a:lnTo>
                    <a:pt x="1" y="50507"/>
                  </a:lnTo>
                  <a:lnTo>
                    <a:pt x="527" y="52789"/>
                  </a:lnTo>
                  <a:lnTo>
                    <a:pt x="1317" y="55509"/>
                  </a:lnTo>
                  <a:lnTo>
                    <a:pt x="2107" y="57528"/>
                  </a:lnTo>
                  <a:lnTo>
                    <a:pt x="2151" y="57572"/>
                  </a:lnTo>
                  <a:lnTo>
                    <a:pt x="2809" y="58537"/>
                  </a:lnTo>
                  <a:lnTo>
                    <a:pt x="2897" y="58581"/>
                  </a:lnTo>
                  <a:lnTo>
                    <a:pt x="2941" y="58581"/>
                  </a:lnTo>
                  <a:lnTo>
                    <a:pt x="3072" y="58537"/>
                  </a:lnTo>
                  <a:lnTo>
                    <a:pt x="3116" y="58493"/>
                  </a:lnTo>
                  <a:lnTo>
                    <a:pt x="3116" y="58449"/>
                  </a:lnTo>
                  <a:lnTo>
                    <a:pt x="3116" y="58362"/>
                  </a:lnTo>
                  <a:lnTo>
                    <a:pt x="3116" y="58318"/>
                  </a:lnTo>
                  <a:lnTo>
                    <a:pt x="2458" y="57396"/>
                  </a:lnTo>
                  <a:lnTo>
                    <a:pt x="1668" y="55378"/>
                  </a:lnTo>
                  <a:lnTo>
                    <a:pt x="878" y="52701"/>
                  </a:lnTo>
                  <a:lnTo>
                    <a:pt x="352" y="50419"/>
                  </a:lnTo>
                  <a:lnTo>
                    <a:pt x="352" y="49015"/>
                  </a:lnTo>
                  <a:lnTo>
                    <a:pt x="483" y="46733"/>
                  </a:lnTo>
                  <a:lnTo>
                    <a:pt x="2107" y="40722"/>
                  </a:lnTo>
                  <a:lnTo>
                    <a:pt x="2765" y="38703"/>
                  </a:lnTo>
                  <a:lnTo>
                    <a:pt x="2765" y="38659"/>
                  </a:lnTo>
                  <a:lnTo>
                    <a:pt x="3248" y="36158"/>
                  </a:lnTo>
                  <a:lnTo>
                    <a:pt x="3599" y="33701"/>
                  </a:lnTo>
                  <a:lnTo>
                    <a:pt x="3950" y="30936"/>
                  </a:lnTo>
                  <a:lnTo>
                    <a:pt x="4389" y="26548"/>
                  </a:lnTo>
                  <a:lnTo>
                    <a:pt x="4345" y="24267"/>
                  </a:lnTo>
                  <a:lnTo>
                    <a:pt x="4652" y="20581"/>
                  </a:lnTo>
                  <a:lnTo>
                    <a:pt x="4740" y="19264"/>
                  </a:lnTo>
                  <a:lnTo>
                    <a:pt x="4871" y="17114"/>
                  </a:lnTo>
                  <a:lnTo>
                    <a:pt x="5003" y="14437"/>
                  </a:lnTo>
                  <a:lnTo>
                    <a:pt x="4915" y="11717"/>
                  </a:lnTo>
                  <a:lnTo>
                    <a:pt x="4608" y="9391"/>
                  </a:lnTo>
                  <a:lnTo>
                    <a:pt x="3687" y="5749"/>
                  </a:lnTo>
                  <a:lnTo>
                    <a:pt x="3072" y="2941"/>
                  </a:lnTo>
                  <a:lnTo>
                    <a:pt x="2370" y="264"/>
                  </a:lnTo>
                  <a:lnTo>
                    <a:pt x="2370" y="220"/>
                  </a:lnTo>
                  <a:lnTo>
                    <a:pt x="2370" y="132"/>
                  </a:lnTo>
                  <a:lnTo>
                    <a:pt x="2370" y="89"/>
                  </a:lnTo>
                  <a:lnTo>
                    <a:pt x="2326" y="45"/>
                  </a:lnTo>
                  <a:lnTo>
                    <a:pt x="223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0" name="Google Shape;3370;p126"/>
            <p:cNvSpPr/>
            <p:nvPr/>
          </p:nvSpPr>
          <p:spPr>
            <a:xfrm>
              <a:off x="1226525" y="3169575"/>
              <a:ext cx="129475" cy="1510625"/>
            </a:xfrm>
            <a:custGeom>
              <a:avLst/>
              <a:gdLst/>
              <a:ahLst/>
              <a:cxnLst/>
              <a:rect l="l" t="t" r="r" b="b"/>
              <a:pathLst>
                <a:path w="5179" h="60425" extrusionOk="0">
                  <a:moveTo>
                    <a:pt x="2896" y="1"/>
                  </a:moveTo>
                  <a:lnTo>
                    <a:pt x="2853" y="45"/>
                  </a:lnTo>
                  <a:lnTo>
                    <a:pt x="2809" y="45"/>
                  </a:lnTo>
                  <a:lnTo>
                    <a:pt x="2765" y="133"/>
                  </a:lnTo>
                  <a:lnTo>
                    <a:pt x="2633" y="440"/>
                  </a:lnTo>
                  <a:lnTo>
                    <a:pt x="2633" y="528"/>
                  </a:lnTo>
                  <a:lnTo>
                    <a:pt x="3423" y="5047"/>
                  </a:lnTo>
                  <a:lnTo>
                    <a:pt x="4125" y="8031"/>
                  </a:lnTo>
                  <a:lnTo>
                    <a:pt x="4652" y="11059"/>
                  </a:lnTo>
                  <a:lnTo>
                    <a:pt x="4696" y="12902"/>
                  </a:lnTo>
                  <a:lnTo>
                    <a:pt x="4520" y="16368"/>
                  </a:lnTo>
                  <a:lnTo>
                    <a:pt x="4345" y="20274"/>
                  </a:lnTo>
                  <a:lnTo>
                    <a:pt x="4037" y="22731"/>
                  </a:lnTo>
                  <a:lnTo>
                    <a:pt x="3950" y="25057"/>
                  </a:lnTo>
                  <a:lnTo>
                    <a:pt x="4037" y="27338"/>
                  </a:lnTo>
                  <a:lnTo>
                    <a:pt x="3423" y="33526"/>
                  </a:lnTo>
                  <a:lnTo>
                    <a:pt x="2896" y="36904"/>
                  </a:lnTo>
                  <a:lnTo>
                    <a:pt x="2545" y="38265"/>
                  </a:lnTo>
                  <a:lnTo>
                    <a:pt x="1405" y="42521"/>
                  </a:lnTo>
                  <a:lnTo>
                    <a:pt x="1361" y="42521"/>
                  </a:lnTo>
                  <a:lnTo>
                    <a:pt x="966" y="45110"/>
                  </a:lnTo>
                  <a:lnTo>
                    <a:pt x="308" y="47260"/>
                  </a:lnTo>
                  <a:lnTo>
                    <a:pt x="0" y="48445"/>
                  </a:lnTo>
                  <a:lnTo>
                    <a:pt x="0" y="48533"/>
                  </a:lnTo>
                  <a:lnTo>
                    <a:pt x="264" y="50244"/>
                  </a:lnTo>
                  <a:lnTo>
                    <a:pt x="264" y="50288"/>
                  </a:lnTo>
                  <a:lnTo>
                    <a:pt x="1053" y="53316"/>
                  </a:lnTo>
                  <a:lnTo>
                    <a:pt x="1799" y="55597"/>
                  </a:lnTo>
                  <a:lnTo>
                    <a:pt x="2765" y="58230"/>
                  </a:lnTo>
                  <a:lnTo>
                    <a:pt x="2809" y="58274"/>
                  </a:lnTo>
                  <a:lnTo>
                    <a:pt x="3686" y="59459"/>
                  </a:lnTo>
                  <a:lnTo>
                    <a:pt x="3686" y="59503"/>
                  </a:lnTo>
                  <a:lnTo>
                    <a:pt x="4915" y="60380"/>
                  </a:lnTo>
                  <a:lnTo>
                    <a:pt x="5003" y="60424"/>
                  </a:lnTo>
                  <a:lnTo>
                    <a:pt x="5090" y="60424"/>
                  </a:lnTo>
                  <a:lnTo>
                    <a:pt x="5134" y="60336"/>
                  </a:lnTo>
                  <a:lnTo>
                    <a:pt x="5178" y="60293"/>
                  </a:lnTo>
                  <a:lnTo>
                    <a:pt x="5178" y="60205"/>
                  </a:lnTo>
                  <a:lnTo>
                    <a:pt x="5178" y="60161"/>
                  </a:lnTo>
                  <a:lnTo>
                    <a:pt x="5134" y="60117"/>
                  </a:lnTo>
                  <a:lnTo>
                    <a:pt x="3950" y="59239"/>
                  </a:lnTo>
                  <a:lnTo>
                    <a:pt x="3072" y="58099"/>
                  </a:lnTo>
                  <a:lnTo>
                    <a:pt x="2107" y="55510"/>
                  </a:lnTo>
                  <a:lnTo>
                    <a:pt x="1405" y="53228"/>
                  </a:lnTo>
                  <a:lnTo>
                    <a:pt x="615" y="50200"/>
                  </a:lnTo>
                  <a:lnTo>
                    <a:pt x="351" y="48489"/>
                  </a:lnTo>
                  <a:lnTo>
                    <a:pt x="659" y="47392"/>
                  </a:lnTo>
                  <a:lnTo>
                    <a:pt x="1317" y="45198"/>
                  </a:lnTo>
                  <a:lnTo>
                    <a:pt x="1712" y="42609"/>
                  </a:lnTo>
                  <a:lnTo>
                    <a:pt x="2896" y="38396"/>
                  </a:lnTo>
                  <a:lnTo>
                    <a:pt x="3248" y="36992"/>
                  </a:lnTo>
                  <a:lnTo>
                    <a:pt x="3730" y="33569"/>
                  </a:lnTo>
                  <a:lnTo>
                    <a:pt x="4388" y="27382"/>
                  </a:lnTo>
                  <a:lnTo>
                    <a:pt x="4388" y="27338"/>
                  </a:lnTo>
                  <a:lnTo>
                    <a:pt x="4301" y="25057"/>
                  </a:lnTo>
                  <a:lnTo>
                    <a:pt x="4388" y="22775"/>
                  </a:lnTo>
                  <a:lnTo>
                    <a:pt x="4696" y="20318"/>
                  </a:lnTo>
                  <a:lnTo>
                    <a:pt x="4871" y="16368"/>
                  </a:lnTo>
                  <a:lnTo>
                    <a:pt x="5047" y="12902"/>
                  </a:lnTo>
                  <a:lnTo>
                    <a:pt x="5003" y="11059"/>
                  </a:lnTo>
                  <a:lnTo>
                    <a:pt x="5003" y="11015"/>
                  </a:lnTo>
                  <a:lnTo>
                    <a:pt x="4476" y="7943"/>
                  </a:lnTo>
                  <a:lnTo>
                    <a:pt x="3774" y="5003"/>
                  </a:lnTo>
                  <a:lnTo>
                    <a:pt x="2984" y="528"/>
                  </a:lnTo>
                  <a:lnTo>
                    <a:pt x="3072" y="220"/>
                  </a:lnTo>
                  <a:lnTo>
                    <a:pt x="3116" y="176"/>
                  </a:lnTo>
                  <a:lnTo>
                    <a:pt x="3072" y="89"/>
                  </a:lnTo>
                  <a:lnTo>
                    <a:pt x="3028" y="45"/>
                  </a:lnTo>
                  <a:lnTo>
                    <a:pt x="298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1" name="Google Shape;3371;p126"/>
            <p:cNvSpPr/>
            <p:nvPr/>
          </p:nvSpPr>
          <p:spPr>
            <a:xfrm>
              <a:off x="1190325" y="3178350"/>
              <a:ext cx="129475" cy="1474425"/>
            </a:xfrm>
            <a:custGeom>
              <a:avLst/>
              <a:gdLst/>
              <a:ahLst/>
              <a:cxnLst/>
              <a:rect l="l" t="t" r="r" b="b"/>
              <a:pathLst>
                <a:path w="5179" h="58977" extrusionOk="0">
                  <a:moveTo>
                    <a:pt x="3642" y="1"/>
                  </a:moveTo>
                  <a:lnTo>
                    <a:pt x="3555" y="45"/>
                  </a:lnTo>
                  <a:lnTo>
                    <a:pt x="3555" y="133"/>
                  </a:lnTo>
                  <a:lnTo>
                    <a:pt x="3335" y="879"/>
                  </a:lnTo>
                  <a:lnTo>
                    <a:pt x="3335" y="966"/>
                  </a:lnTo>
                  <a:lnTo>
                    <a:pt x="3993" y="5705"/>
                  </a:lnTo>
                  <a:lnTo>
                    <a:pt x="4520" y="8514"/>
                  </a:lnTo>
                  <a:lnTo>
                    <a:pt x="4827" y="10313"/>
                  </a:lnTo>
                  <a:lnTo>
                    <a:pt x="4739" y="13428"/>
                  </a:lnTo>
                  <a:lnTo>
                    <a:pt x="4608" y="15973"/>
                  </a:lnTo>
                  <a:lnTo>
                    <a:pt x="4608" y="18124"/>
                  </a:lnTo>
                  <a:lnTo>
                    <a:pt x="4476" y="19835"/>
                  </a:lnTo>
                  <a:lnTo>
                    <a:pt x="4081" y="21985"/>
                  </a:lnTo>
                  <a:lnTo>
                    <a:pt x="3993" y="25452"/>
                  </a:lnTo>
                  <a:lnTo>
                    <a:pt x="4125" y="28084"/>
                  </a:lnTo>
                  <a:lnTo>
                    <a:pt x="4081" y="29971"/>
                  </a:lnTo>
                  <a:lnTo>
                    <a:pt x="3686" y="33438"/>
                  </a:lnTo>
                  <a:lnTo>
                    <a:pt x="3247" y="36158"/>
                  </a:lnTo>
                  <a:lnTo>
                    <a:pt x="2677" y="38177"/>
                  </a:lnTo>
                  <a:lnTo>
                    <a:pt x="2063" y="40371"/>
                  </a:lnTo>
                  <a:lnTo>
                    <a:pt x="1712" y="41424"/>
                  </a:lnTo>
                  <a:lnTo>
                    <a:pt x="1712" y="41468"/>
                  </a:lnTo>
                  <a:lnTo>
                    <a:pt x="1624" y="44013"/>
                  </a:lnTo>
                  <a:lnTo>
                    <a:pt x="1536" y="44934"/>
                  </a:lnTo>
                  <a:lnTo>
                    <a:pt x="790" y="47260"/>
                  </a:lnTo>
                  <a:lnTo>
                    <a:pt x="0" y="49235"/>
                  </a:lnTo>
                  <a:lnTo>
                    <a:pt x="0" y="49366"/>
                  </a:lnTo>
                  <a:lnTo>
                    <a:pt x="44" y="49454"/>
                  </a:lnTo>
                  <a:lnTo>
                    <a:pt x="351" y="49674"/>
                  </a:lnTo>
                  <a:lnTo>
                    <a:pt x="1887" y="54281"/>
                  </a:lnTo>
                  <a:lnTo>
                    <a:pt x="2809" y="57265"/>
                  </a:lnTo>
                  <a:lnTo>
                    <a:pt x="2853" y="57309"/>
                  </a:lnTo>
                  <a:lnTo>
                    <a:pt x="3511" y="58845"/>
                  </a:lnTo>
                  <a:lnTo>
                    <a:pt x="3599" y="58932"/>
                  </a:lnTo>
                  <a:lnTo>
                    <a:pt x="3686" y="58976"/>
                  </a:lnTo>
                  <a:lnTo>
                    <a:pt x="3774" y="58976"/>
                  </a:lnTo>
                  <a:lnTo>
                    <a:pt x="3818" y="58932"/>
                  </a:lnTo>
                  <a:lnTo>
                    <a:pt x="3862" y="58845"/>
                  </a:lnTo>
                  <a:lnTo>
                    <a:pt x="3862" y="58801"/>
                  </a:lnTo>
                  <a:lnTo>
                    <a:pt x="3862" y="58713"/>
                  </a:lnTo>
                  <a:lnTo>
                    <a:pt x="3160" y="57177"/>
                  </a:lnTo>
                  <a:lnTo>
                    <a:pt x="2194" y="54193"/>
                  </a:lnTo>
                  <a:lnTo>
                    <a:pt x="659" y="49498"/>
                  </a:lnTo>
                  <a:lnTo>
                    <a:pt x="615" y="49410"/>
                  </a:lnTo>
                  <a:lnTo>
                    <a:pt x="351" y="49235"/>
                  </a:lnTo>
                  <a:lnTo>
                    <a:pt x="1097" y="47348"/>
                  </a:lnTo>
                  <a:lnTo>
                    <a:pt x="1887" y="45022"/>
                  </a:lnTo>
                  <a:lnTo>
                    <a:pt x="1887" y="44978"/>
                  </a:lnTo>
                  <a:lnTo>
                    <a:pt x="1975" y="44013"/>
                  </a:lnTo>
                  <a:lnTo>
                    <a:pt x="2063" y="41512"/>
                  </a:lnTo>
                  <a:lnTo>
                    <a:pt x="2414" y="40459"/>
                  </a:lnTo>
                  <a:lnTo>
                    <a:pt x="3028" y="38309"/>
                  </a:lnTo>
                  <a:lnTo>
                    <a:pt x="3599" y="36246"/>
                  </a:lnTo>
                  <a:lnTo>
                    <a:pt x="3599" y="36202"/>
                  </a:lnTo>
                  <a:lnTo>
                    <a:pt x="4037" y="33482"/>
                  </a:lnTo>
                  <a:lnTo>
                    <a:pt x="4432" y="29971"/>
                  </a:lnTo>
                  <a:lnTo>
                    <a:pt x="4476" y="28128"/>
                  </a:lnTo>
                  <a:lnTo>
                    <a:pt x="4476" y="28084"/>
                  </a:lnTo>
                  <a:lnTo>
                    <a:pt x="4344" y="25452"/>
                  </a:lnTo>
                  <a:lnTo>
                    <a:pt x="4432" y="22029"/>
                  </a:lnTo>
                  <a:lnTo>
                    <a:pt x="4783" y="19879"/>
                  </a:lnTo>
                  <a:lnTo>
                    <a:pt x="4959" y="18124"/>
                  </a:lnTo>
                  <a:lnTo>
                    <a:pt x="4959" y="15973"/>
                  </a:lnTo>
                  <a:lnTo>
                    <a:pt x="5090" y="13428"/>
                  </a:lnTo>
                  <a:lnTo>
                    <a:pt x="5178" y="10313"/>
                  </a:lnTo>
                  <a:lnTo>
                    <a:pt x="5178" y="10269"/>
                  </a:lnTo>
                  <a:lnTo>
                    <a:pt x="4827" y="8470"/>
                  </a:lnTo>
                  <a:lnTo>
                    <a:pt x="4344" y="5662"/>
                  </a:lnTo>
                  <a:lnTo>
                    <a:pt x="3686" y="922"/>
                  </a:lnTo>
                  <a:lnTo>
                    <a:pt x="3862" y="220"/>
                  </a:lnTo>
                  <a:lnTo>
                    <a:pt x="3862" y="133"/>
                  </a:lnTo>
                  <a:lnTo>
                    <a:pt x="3862" y="89"/>
                  </a:lnTo>
                  <a:lnTo>
                    <a:pt x="3818" y="45"/>
                  </a:lnTo>
                  <a:lnTo>
                    <a:pt x="377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2" name="Google Shape;3372;p126"/>
            <p:cNvSpPr/>
            <p:nvPr/>
          </p:nvSpPr>
          <p:spPr>
            <a:xfrm>
              <a:off x="1174950" y="3213475"/>
              <a:ext cx="113025" cy="1464525"/>
            </a:xfrm>
            <a:custGeom>
              <a:avLst/>
              <a:gdLst/>
              <a:ahLst/>
              <a:cxnLst/>
              <a:rect l="l" t="t" r="r" b="b"/>
              <a:pathLst>
                <a:path w="4521" h="58581" extrusionOk="0">
                  <a:moveTo>
                    <a:pt x="3292" y="0"/>
                  </a:moveTo>
                  <a:lnTo>
                    <a:pt x="3248" y="44"/>
                  </a:lnTo>
                  <a:lnTo>
                    <a:pt x="3204" y="88"/>
                  </a:lnTo>
                  <a:lnTo>
                    <a:pt x="3160" y="132"/>
                  </a:lnTo>
                  <a:lnTo>
                    <a:pt x="3073" y="395"/>
                  </a:lnTo>
                  <a:lnTo>
                    <a:pt x="3073" y="483"/>
                  </a:lnTo>
                  <a:lnTo>
                    <a:pt x="3424" y="3467"/>
                  </a:lnTo>
                  <a:lnTo>
                    <a:pt x="3950" y="6977"/>
                  </a:lnTo>
                  <a:lnTo>
                    <a:pt x="4170" y="8381"/>
                  </a:lnTo>
                  <a:lnTo>
                    <a:pt x="3994" y="13033"/>
                  </a:lnTo>
                  <a:lnTo>
                    <a:pt x="3950" y="15622"/>
                  </a:lnTo>
                  <a:lnTo>
                    <a:pt x="3643" y="17816"/>
                  </a:lnTo>
                  <a:lnTo>
                    <a:pt x="3292" y="19834"/>
                  </a:lnTo>
                  <a:lnTo>
                    <a:pt x="3292" y="19878"/>
                  </a:lnTo>
                  <a:lnTo>
                    <a:pt x="3248" y="23959"/>
                  </a:lnTo>
                  <a:lnTo>
                    <a:pt x="3336" y="26943"/>
                  </a:lnTo>
                  <a:lnTo>
                    <a:pt x="3468" y="28873"/>
                  </a:lnTo>
                  <a:lnTo>
                    <a:pt x="3073" y="32208"/>
                  </a:lnTo>
                  <a:lnTo>
                    <a:pt x="2765" y="34315"/>
                  </a:lnTo>
                  <a:lnTo>
                    <a:pt x="2458" y="35499"/>
                  </a:lnTo>
                  <a:lnTo>
                    <a:pt x="1274" y="39098"/>
                  </a:lnTo>
                  <a:lnTo>
                    <a:pt x="1098" y="40238"/>
                  </a:lnTo>
                  <a:lnTo>
                    <a:pt x="1054" y="40282"/>
                  </a:lnTo>
                  <a:lnTo>
                    <a:pt x="1274" y="43486"/>
                  </a:lnTo>
                  <a:lnTo>
                    <a:pt x="484" y="46118"/>
                  </a:lnTo>
                  <a:lnTo>
                    <a:pt x="1" y="47435"/>
                  </a:lnTo>
                  <a:lnTo>
                    <a:pt x="1" y="47479"/>
                  </a:lnTo>
                  <a:lnTo>
                    <a:pt x="1" y="48312"/>
                  </a:lnTo>
                  <a:lnTo>
                    <a:pt x="1" y="48356"/>
                  </a:lnTo>
                  <a:lnTo>
                    <a:pt x="1493" y="53095"/>
                  </a:lnTo>
                  <a:lnTo>
                    <a:pt x="2634" y="56606"/>
                  </a:lnTo>
                  <a:lnTo>
                    <a:pt x="3468" y="58493"/>
                  </a:lnTo>
                  <a:lnTo>
                    <a:pt x="3511" y="58537"/>
                  </a:lnTo>
                  <a:lnTo>
                    <a:pt x="3599" y="58580"/>
                  </a:lnTo>
                  <a:lnTo>
                    <a:pt x="3687" y="58580"/>
                  </a:lnTo>
                  <a:lnTo>
                    <a:pt x="3731" y="58537"/>
                  </a:lnTo>
                  <a:lnTo>
                    <a:pt x="3775" y="58493"/>
                  </a:lnTo>
                  <a:lnTo>
                    <a:pt x="3775" y="58405"/>
                  </a:lnTo>
                  <a:lnTo>
                    <a:pt x="3775" y="58361"/>
                  </a:lnTo>
                  <a:lnTo>
                    <a:pt x="2985" y="56474"/>
                  </a:lnTo>
                  <a:lnTo>
                    <a:pt x="1844" y="53008"/>
                  </a:lnTo>
                  <a:lnTo>
                    <a:pt x="352" y="48312"/>
                  </a:lnTo>
                  <a:lnTo>
                    <a:pt x="352" y="47523"/>
                  </a:lnTo>
                  <a:lnTo>
                    <a:pt x="791" y="46206"/>
                  </a:lnTo>
                  <a:lnTo>
                    <a:pt x="1581" y="43573"/>
                  </a:lnTo>
                  <a:lnTo>
                    <a:pt x="1625" y="43529"/>
                  </a:lnTo>
                  <a:lnTo>
                    <a:pt x="1405" y="40282"/>
                  </a:lnTo>
                  <a:lnTo>
                    <a:pt x="1625" y="39185"/>
                  </a:lnTo>
                  <a:lnTo>
                    <a:pt x="2765" y="35587"/>
                  </a:lnTo>
                  <a:lnTo>
                    <a:pt x="3116" y="34402"/>
                  </a:lnTo>
                  <a:lnTo>
                    <a:pt x="3424" y="32252"/>
                  </a:lnTo>
                  <a:lnTo>
                    <a:pt x="3819" y="28873"/>
                  </a:lnTo>
                  <a:lnTo>
                    <a:pt x="3819" y="28830"/>
                  </a:lnTo>
                  <a:lnTo>
                    <a:pt x="3687" y="26943"/>
                  </a:lnTo>
                  <a:lnTo>
                    <a:pt x="3599" y="23959"/>
                  </a:lnTo>
                  <a:lnTo>
                    <a:pt x="3643" y="19878"/>
                  </a:lnTo>
                  <a:lnTo>
                    <a:pt x="3994" y="17859"/>
                  </a:lnTo>
                  <a:lnTo>
                    <a:pt x="4301" y="15665"/>
                  </a:lnTo>
                  <a:lnTo>
                    <a:pt x="4301" y="15622"/>
                  </a:lnTo>
                  <a:lnTo>
                    <a:pt x="4345" y="13033"/>
                  </a:lnTo>
                  <a:lnTo>
                    <a:pt x="4521" y="8381"/>
                  </a:lnTo>
                  <a:lnTo>
                    <a:pt x="4521" y="8337"/>
                  </a:lnTo>
                  <a:lnTo>
                    <a:pt x="3775" y="3379"/>
                  </a:lnTo>
                  <a:lnTo>
                    <a:pt x="3424" y="439"/>
                  </a:lnTo>
                  <a:lnTo>
                    <a:pt x="3511" y="220"/>
                  </a:lnTo>
                  <a:lnTo>
                    <a:pt x="3511" y="176"/>
                  </a:lnTo>
                  <a:lnTo>
                    <a:pt x="3468" y="88"/>
                  </a:lnTo>
                  <a:lnTo>
                    <a:pt x="3424" y="44"/>
                  </a:lnTo>
                  <a:lnTo>
                    <a:pt x="338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3" name="Google Shape;3373;p126"/>
            <p:cNvSpPr/>
            <p:nvPr/>
          </p:nvSpPr>
          <p:spPr>
            <a:xfrm>
              <a:off x="1139850" y="4002225"/>
              <a:ext cx="64750" cy="674675"/>
            </a:xfrm>
            <a:custGeom>
              <a:avLst/>
              <a:gdLst/>
              <a:ahLst/>
              <a:cxnLst/>
              <a:rect l="l" t="t" r="r" b="b"/>
              <a:pathLst>
                <a:path w="2590" h="26987" extrusionOk="0">
                  <a:moveTo>
                    <a:pt x="2370" y="0"/>
                  </a:moveTo>
                  <a:lnTo>
                    <a:pt x="2283" y="44"/>
                  </a:lnTo>
                  <a:lnTo>
                    <a:pt x="2239" y="88"/>
                  </a:lnTo>
                  <a:lnTo>
                    <a:pt x="2239" y="132"/>
                  </a:lnTo>
                  <a:lnTo>
                    <a:pt x="2019" y="1931"/>
                  </a:lnTo>
                  <a:lnTo>
                    <a:pt x="1624" y="3203"/>
                  </a:lnTo>
                  <a:lnTo>
                    <a:pt x="571" y="5617"/>
                  </a:lnTo>
                  <a:lnTo>
                    <a:pt x="132" y="6889"/>
                  </a:lnTo>
                  <a:lnTo>
                    <a:pt x="132" y="6933"/>
                  </a:lnTo>
                  <a:lnTo>
                    <a:pt x="1" y="10049"/>
                  </a:lnTo>
                  <a:lnTo>
                    <a:pt x="220" y="14393"/>
                  </a:lnTo>
                  <a:lnTo>
                    <a:pt x="89" y="17640"/>
                  </a:lnTo>
                  <a:lnTo>
                    <a:pt x="220" y="20229"/>
                  </a:lnTo>
                  <a:lnTo>
                    <a:pt x="483" y="22467"/>
                  </a:lnTo>
                  <a:lnTo>
                    <a:pt x="527" y="24793"/>
                  </a:lnTo>
                  <a:lnTo>
                    <a:pt x="527" y="24880"/>
                  </a:lnTo>
                  <a:lnTo>
                    <a:pt x="703" y="25275"/>
                  </a:lnTo>
                  <a:lnTo>
                    <a:pt x="747" y="26811"/>
                  </a:lnTo>
                  <a:lnTo>
                    <a:pt x="791" y="26855"/>
                  </a:lnTo>
                  <a:lnTo>
                    <a:pt x="835" y="26899"/>
                  </a:lnTo>
                  <a:lnTo>
                    <a:pt x="878" y="26943"/>
                  </a:lnTo>
                  <a:lnTo>
                    <a:pt x="922" y="26987"/>
                  </a:lnTo>
                  <a:lnTo>
                    <a:pt x="966" y="26987"/>
                  </a:lnTo>
                  <a:lnTo>
                    <a:pt x="1010" y="26943"/>
                  </a:lnTo>
                  <a:lnTo>
                    <a:pt x="1054" y="26899"/>
                  </a:lnTo>
                  <a:lnTo>
                    <a:pt x="1098" y="26855"/>
                  </a:lnTo>
                  <a:lnTo>
                    <a:pt x="1098" y="26767"/>
                  </a:lnTo>
                  <a:lnTo>
                    <a:pt x="1054" y="25231"/>
                  </a:lnTo>
                  <a:lnTo>
                    <a:pt x="1054" y="25187"/>
                  </a:lnTo>
                  <a:lnTo>
                    <a:pt x="878" y="24749"/>
                  </a:lnTo>
                  <a:lnTo>
                    <a:pt x="835" y="22423"/>
                  </a:lnTo>
                  <a:lnTo>
                    <a:pt x="571" y="20185"/>
                  </a:lnTo>
                  <a:lnTo>
                    <a:pt x="440" y="17596"/>
                  </a:lnTo>
                  <a:lnTo>
                    <a:pt x="571" y="14393"/>
                  </a:lnTo>
                  <a:lnTo>
                    <a:pt x="352" y="10049"/>
                  </a:lnTo>
                  <a:lnTo>
                    <a:pt x="483" y="6977"/>
                  </a:lnTo>
                  <a:lnTo>
                    <a:pt x="878" y="5748"/>
                  </a:lnTo>
                  <a:lnTo>
                    <a:pt x="1975" y="3335"/>
                  </a:lnTo>
                  <a:lnTo>
                    <a:pt x="2370" y="2019"/>
                  </a:lnTo>
                  <a:lnTo>
                    <a:pt x="2370" y="1975"/>
                  </a:lnTo>
                  <a:lnTo>
                    <a:pt x="2590" y="176"/>
                  </a:lnTo>
                  <a:lnTo>
                    <a:pt x="2590" y="132"/>
                  </a:lnTo>
                  <a:lnTo>
                    <a:pt x="2546" y="44"/>
                  </a:lnTo>
                  <a:lnTo>
                    <a:pt x="250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4" name="Google Shape;3374;p126"/>
            <p:cNvSpPr/>
            <p:nvPr/>
          </p:nvSpPr>
          <p:spPr>
            <a:xfrm>
              <a:off x="1106950" y="3840950"/>
              <a:ext cx="64750" cy="782200"/>
            </a:xfrm>
            <a:custGeom>
              <a:avLst/>
              <a:gdLst/>
              <a:ahLst/>
              <a:cxnLst/>
              <a:rect l="l" t="t" r="r" b="b"/>
              <a:pathLst>
                <a:path w="2590" h="31288" extrusionOk="0">
                  <a:moveTo>
                    <a:pt x="2019" y="1"/>
                  </a:moveTo>
                  <a:lnTo>
                    <a:pt x="1975" y="45"/>
                  </a:lnTo>
                  <a:lnTo>
                    <a:pt x="1887" y="45"/>
                  </a:lnTo>
                  <a:lnTo>
                    <a:pt x="1843" y="132"/>
                  </a:lnTo>
                  <a:lnTo>
                    <a:pt x="1843" y="176"/>
                  </a:lnTo>
                  <a:lnTo>
                    <a:pt x="1843" y="2853"/>
                  </a:lnTo>
                  <a:lnTo>
                    <a:pt x="2063" y="6056"/>
                  </a:lnTo>
                  <a:lnTo>
                    <a:pt x="2238" y="7548"/>
                  </a:lnTo>
                  <a:lnTo>
                    <a:pt x="2151" y="8206"/>
                  </a:lnTo>
                  <a:lnTo>
                    <a:pt x="1097" y="10488"/>
                  </a:lnTo>
                  <a:lnTo>
                    <a:pt x="308" y="12419"/>
                  </a:lnTo>
                  <a:lnTo>
                    <a:pt x="308" y="12507"/>
                  </a:lnTo>
                  <a:lnTo>
                    <a:pt x="0" y="16324"/>
                  </a:lnTo>
                  <a:lnTo>
                    <a:pt x="0" y="16368"/>
                  </a:lnTo>
                  <a:lnTo>
                    <a:pt x="88" y="18299"/>
                  </a:lnTo>
                  <a:lnTo>
                    <a:pt x="439" y="21985"/>
                  </a:lnTo>
                  <a:lnTo>
                    <a:pt x="439" y="24705"/>
                  </a:lnTo>
                  <a:lnTo>
                    <a:pt x="746" y="28918"/>
                  </a:lnTo>
                  <a:lnTo>
                    <a:pt x="834" y="29971"/>
                  </a:lnTo>
                  <a:lnTo>
                    <a:pt x="834" y="30015"/>
                  </a:lnTo>
                  <a:lnTo>
                    <a:pt x="1317" y="31156"/>
                  </a:lnTo>
                  <a:lnTo>
                    <a:pt x="1405" y="31244"/>
                  </a:lnTo>
                  <a:lnTo>
                    <a:pt x="1492" y="31287"/>
                  </a:lnTo>
                  <a:lnTo>
                    <a:pt x="1580" y="31244"/>
                  </a:lnTo>
                  <a:lnTo>
                    <a:pt x="1624" y="31200"/>
                  </a:lnTo>
                  <a:lnTo>
                    <a:pt x="1668" y="31156"/>
                  </a:lnTo>
                  <a:lnTo>
                    <a:pt x="1668" y="31112"/>
                  </a:lnTo>
                  <a:lnTo>
                    <a:pt x="1668" y="31024"/>
                  </a:lnTo>
                  <a:lnTo>
                    <a:pt x="1185" y="29927"/>
                  </a:lnTo>
                  <a:lnTo>
                    <a:pt x="1097" y="28874"/>
                  </a:lnTo>
                  <a:lnTo>
                    <a:pt x="790" y="24661"/>
                  </a:lnTo>
                  <a:lnTo>
                    <a:pt x="790" y="21985"/>
                  </a:lnTo>
                  <a:lnTo>
                    <a:pt x="439" y="18255"/>
                  </a:lnTo>
                  <a:lnTo>
                    <a:pt x="351" y="16368"/>
                  </a:lnTo>
                  <a:lnTo>
                    <a:pt x="615" y="12550"/>
                  </a:lnTo>
                  <a:lnTo>
                    <a:pt x="1448" y="10620"/>
                  </a:lnTo>
                  <a:lnTo>
                    <a:pt x="2502" y="8338"/>
                  </a:lnTo>
                  <a:lnTo>
                    <a:pt x="2502" y="8294"/>
                  </a:lnTo>
                  <a:lnTo>
                    <a:pt x="2589" y="7592"/>
                  </a:lnTo>
                  <a:lnTo>
                    <a:pt x="2589" y="7548"/>
                  </a:lnTo>
                  <a:lnTo>
                    <a:pt x="2414" y="6056"/>
                  </a:lnTo>
                  <a:lnTo>
                    <a:pt x="2194" y="2853"/>
                  </a:lnTo>
                  <a:lnTo>
                    <a:pt x="2194" y="176"/>
                  </a:lnTo>
                  <a:lnTo>
                    <a:pt x="2194" y="132"/>
                  </a:lnTo>
                  <a:lnTo>
                    <a:pt x="2151" y="45"/>
                  </a:lnTo>
                  <a:lnTo>
                    <a:pt x="2107" y="45"/>
                  </a:lnTo>
                  <a:lnTo>
                    <a:pt x="201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5" name="Google Shape;3375;p126"/>
            <p:cNvSpPr/>
            <p:nvPr/>
          </p:nvSpPr>
          <p:spPr>
            <a:xfrm>
              <a:off x="1074025" y="3794875"/>
              <a:ext cx="75725" cy="787675"/>
            </a:xfrm>
            <a:custGeom>
              <a:avLst/>
              <a:gdLst/>
              <a:ahLst/>
              <a:cxnLst/>
              <a:rect l="l" t="t" r="r" b="b"/>
              <a:pathLst>
                <a:path w="3029" h="31507" extrusionOk="0">
                  <a:moveTo>
                    <a:pt x="2765" y="1"/>
                  </a:moveTo>
                  <a:lnTo>
                    <a:pt x="2678" y="45"/>
                  </a:lnTo>
                  <a:lnTo>
                    <a:pt x="2678" y="132"/>
                  </a:lnTo>
                  <a:lnTo>
                    <a:pt x="2634" y="176"/>
                  </a:lnTo>
                  <a:lnTo>
                    <a:pt x="2678" y="791"/>
                  </a:lnTo>
                  <a:lnTo>
                    <a:pt x="2546" y="1712"/>
                  </a:lnTo>
                  <a:lnTo>
                    <a:pt x="1317" y="5442"/>
                  </a:lnTo>
                  <a:lnTo>
                    <a:pt x="1317" y="5486"/>
                  </a:lnTo>
                  <a:lnTo>
                    <a:pt x="1142" y="6320"/>
                  </a:lnTo>
                  <a:lnTo>
                    <a:pt x="1142" y="6407"/>
                  </a:lnTo>
                  <a:lnTo>
                    <a:pt x="1317" y="7592"/>
                  </a:lnTo>
                  <a:lnTo>
                    <a:pt x="1054" y="11892"/>
                  </a:lnTo>
                  <a:lnTo>
                    <a:pt x="352" y="13516"/>
                  </a:lnTo>
                  <a:lnTo>
                    <a:pt x="352" y="13560"/>
                  </a:lnTo>
                  <a:lnTo>
                    <a:pt x="133" y="14745"/>
                  </a:lnTo>
                  <a:lnTo>
                    <a:pt x="133" y="14788"/>
                  </a:lnTo>
                  <a:lnTo>
                    <a:pt x="1" y="16982"/>
                  </a:lnTo>
                  <a:lnTo>
                    <a:pt x="45" y="19176"/>
                  </a:lnTo>
                  <a:lnTo>
                    <a:pt x="45" y="19220"/>
                  </a:lnTo>
                  <a:lnTo>
                    <a:pt x="352" y="21678"/>
                  </a:lnTo>
                  <a:lnTo>
                    <a:pt x="747" y="25495"/>
                  </a:lnTo>
                  <a:lnTo>
                    <a:pt x="791" y="28040"/>
                  </a:lnTo>
                  <a:lnTo>
                    <a:pt x="1010" y="30322"/>
                  </a:lnTo>
                  <a:lnTo>
                    <a:pt x="1054" y="30410"/>
                  </a:lnTo>
                  <a:lnTo>
                    <a:pt x="1405" y="31375"/>
                  </a:lnTo>
                  <a:lnTo>
                    <a:pt x="1493" y="31463"/>
                  </a:lnTo>
                  <a:lnTo>
                    <a:pt x="1581" y="31507"/>
                  </a:lnTo>
                  <a:lnTo>
                    <a:pt x="1625" y="31463"/>
                  </a:lnTo>
                  <a:lnTo>
                    <a:pt x="1712" y="31463"/>
                  </a:lnTo>
                  <a:lnTo>
                    <a:pt x="1756" y="31375"/>
                  </a:lnTo>
                  <a:lnTo>
                    <a:pt x="1756" y="31331"/>
                  </a:lnTo>
                  <a:lnTo>
                    <a:pt x="1756" y="31244"/>
                  </a:lnTo>
                  <a:lnTo>
                    <a:pt x="1361" y="30278"/>
                  </a:lnTo>
                  <a:lnTo>
                    <a:pt x="1142" y="28040"/>
                  </a:lnTo>
                  <a:lnTo>
                    <a:pt x="1098" y="25495"/>
                  </a:lnTo>
                  <a:lnTo>
                    <a:pt x="703" y="21634"/>
                  </a:lnTo>
                  <a:lnTo>
                    <a:pt x="396" y="19176"/>
                  </a:lnTo>
                  <a:lnTo>
                    <a:pt x="352" y="16982"/>
                  </a:lnTo>
                  <a:lnTo>
                    <a:pt x="484" y="14832"/>
                  </a:lnTo>
                  <a:lnTo>
                    <a:pt x="703" y="13648"/>
                  </a:lnTo>
                  <a:lnTo>
                    <a:pt x="1405" y="12024"/>
                  </a:lnTo>
                  <a:lnTo>
                    <a:pt x="1405" y="11936"/>
                  </a:lnTo>
                  <a:lnTo>
                    <a:pt x="1668" y="7592"/>
                  </a:lnTo>
                  <a:lnTo>
                    <a:pt x="1668" y="7548"/>
                  </a:lnTo>
                  <a:lnTo>
                    <a:pt x="1493" y="6363"/>
                  </a:lnTo>
                  <a:lnTo>
                    <a:pt x="1625" y="5530"/>
                  </a:lnTo>
                  <a:lnTo>
                    <a:pt x="2897" y="1800"/>
                  </a:lnTo>
                  <a:lnTo>
                    <a:pt x="2897" y="1756"/>
                  </a:lnTo>
                  <a:lnTo>
                    <a:pt x="3029" y="834"/>
                  </a:lnTo>
                  <a:lnTo>
                    <a:pt x="3029" y="791"/>
                  </a:lnTo>
                  <a:lnTo>
                    <a:pt x="2985" y="176"/>
                  </a:lnTo>
                  <a:lnTo>
                    <a:pt x="2985" y="89"/>
                  </a:lnTo>
                  <a:lnTo>
                    <a:pt x="2941" y="45"/>
                  </a:lnTo>
                  <a:lnTo>
                    <a:pt x="289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6" name="Google Shape;3376;p126"/>
            <p:cNvSpPr/>
            <p:nvPr/>
          </p:nvSpPr>
          <p:spPr>
            <a:xfrm>
              <a:off x="1043325" y="4272075"/>
              <a:ext cx="50475" cy="285250"/>
            </a:xfrm>
            <a:custGeom>
              <a:avLst/>
              <a:gdLst/>
              <a:ahLst/>
              <a:cxnLst/>
              <a:rect l="l" t="t" r="r" b="b"/>
              <a:pathLst>
                <a:path w="2019" h="11410" extrusionOk="0">
                  <a:moveTo>
                    <a:pt x="88" y="1"/>
                  </a:moveTo>
                  <a:lnTo>
                    <a:pt x="44" y="45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307" y="2063"/>
                  </a:lnTo>
                  <a:lnTo>
                    <a:pt x="527" y="4213"/>
                  </a:lnTo>
                  <a:lnTo>
                    <a:pt x="1229" y="10313"/>
                  </a:lnTo>
                  <a:lnTo>
                    <a:pt x="1229" y="10356"/>
                  </a:lnTo>
                  <a:lnTo>
                    <a:pt x="1712" y="11278"/>
                  </a:lnTo>
                  <a:lnTo>
                    <a:pt x="1756" y="11366"/>
                  </a:lnTo>
                  <a:lnTo>
                    <a:pt x="1887" y="11410"/>
                  </a:lnTo>
                  <a:lnTo>
                    <a:pt x="1931" y="11366"/>
                  </a:lnTo>
                  <a:lnTo>
                    <a:pt x="2019" y="11322"/>
                  </a:lnTo>
                  <a:lnTo>
                    <a:pt x="2019" y="11278"/>
                  </a:lnTo>
                  <a:lnTo>
                    <a:pt x="2019" y="11190"/>
                  </a:lnTo>
                  <a:lnTo>
                    <a:pt x="2019" y="11146"/>
                  </a:lnTo>
                  <a:lnTo>
                    <a:pt x="1536" y="10225"/>
                  </a:lnTo>
                  <a:lnTo>
                    <a:pt x="878" y="4213"/>
                  </a:lnTo>
                  <a:lnTo>
                    <a:pt x="659" y="2019"/>
                  </a:lnTo>
                  <a:lnTo>
                    <a:pt x="351" y="132"/>
                  </a:lnTo>
                  <a:lnTo>
                    <a:pt x="307" y="88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7" name="Google Shape;3377;p126"/>
            <p:cNvSpPr/>
            <p:nvPr/>
          </p:nvSpPr>
          <p:spPr>
            <a:xfrm>
              <a:off x="1022475" y="4402625"/>
              <a:ext cx="26350" cy="111925"/>
            </a:xfrm>
            <a:custGeom>
              <a:avLst/>
              <a:gdLst/>
              <a:ahLst/>
              <a:cxnLst/>
              <a:rect l="l" t="t" r="r" b="b"/>
              <a:pathLst>
                <a:path w="1054" h="4477" extrusionOk="0">
                  <a:moveTo>
                    <a:pt x="88" y="0"/>
                  </a:moveTo>
                  <a:lnTo>
                    <a:pt x="44" y="44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88" y="2853"/>
                  </a:lnTo>
                  <a:lnTo>
                    <a:pt x="88" y="2897"/>
                  </a:lnTo>
                  <a:lnTo>
                    <a:pt x="264" y="3555"/>
                  </a:lnTo>
                  <a:lnTo>
                    <a:pt x="308" y="3599"/>
                  </a:lnTo>
                  <a:lnTo>
                    <a:pt x="703" y="4388"/>
                  </a:lnTo>
                  <a:lnTo>
                    <a:pt x="790" y="4432"/>
                  </a:lnTo>
                  <a:lnTo>
                    <a:pt x="878" y="4476"/>
                  </a:lnTo>
                  <a:lnTo>
                    <a:pt x="922" y="4432"/>
                  </a:lnTo>
                  <a:lnTo>
                    <a:pt x="1010" y="4388"/>
                  </a:lnTo>
                  <a:lnTo>
                    <a:pt x="1010" y="4345"/>
                  </a:lnTo>
                  <a:lnTo>
                    <a:pt x="1054" y="4257"/>
                  </a:lnTo>
                  <a:lnTo>
                    <a:pt x="1010" y="4213"/>
                  </a:lnTo>
                  <a:lnTo>
                    <a:pt x="615" y="3423"/>
                  </a:lnTo>
                  <a:lnTo>
                    <a:pt x="439" y="2809"/>
                  </a:lnTo>
                  <a:lnTo>
                    <a:pt x="352" y="264"/>
                  </a:lnTo>
                  <a:lnTo>
                    <a:pt x="352" y="176"/>
                  </a:lnTo>
                  <a:lnTo>
                    <a:pt x="352" y="132"/>
                  </a:lnTo>
                  <a:lnTo>
                    <a:pt x="352" y="44"/>
                  </a:lnTo>
                  <a:lnTo>
                    <a:pt x="30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8" name="Google Shape;3378;p126"/>
            <p:cNvSpPr/>
            <p:nvPr/>
          </p:nvSpPr>
          <p:spPr>
            <a:xfrm>
              <a:off x="1765150" y="4491475"/>
              <a:ext cx="95475" cy="49400"/>
            </a:xfrm>
            <a:custGeom>
              <a:avLst/>
              <a:gdLst/>
              <a:ahLst/>
              <a:cxnLst/>
              <a:rect l="l" t="t" r="r" b="b"/>
              <a:pathLst>
                <a:path w="3819" h="1976" extrusionOk="0">
                  <a:moveTo>
                    <a:pt x="220" y="1"/>
                  </a:moveTo>
                  <a:lnTo>
                    <a:pt x="132" y="45"/>
                  </a:lnTo>
                  <a:lnTo>
                    <a:pt x="88" y="45"/>
                  </a:lnTo>
                  <a:lnTo>
                    <a:pt x="45" y="132"/>
                  </a:lnTo>
                  <a:lnTo>
                    <a:pt x="1" y="176"/>
                  </a:lnTo>
                  <a:lnTo>
                    <a:pt x="45" y="264"/>
                  </a:lnTo>
                  <a:lnTo>
                    <a:pt x="45" y="308"/>
                  </a:lnTo>
                  <a:lnTo>
                    <a:pt x="132" y="352"/>
                  </a:lnTo>
                  <a:lnTo>
                    <a:pt x="1449" y="1054"/>
                  </a:lnTo>
                  <a:lnTo>
                    <a:pt x="3028" y="1975"/>
                  </a:lnTo>
                  <a:lnTo>
                    <a:pt x="3116" y="1975"/>
                  </a:lnTo>
                  <a:lnTo>
                    <a:pt x="3248" y="1931"/>
                  </a:lnTo>
                  <a:lnTo>
                    <a:pt x="3774" y="1493"/>
                  </a:lnTo>
                  <a:lnTo>
                    <a:pt x="3818" y="1449"/>
                  </a:lnTo>
                  <a:lnTo>
                    <a:pt x="3818" y="1361"/>
                  </a:lnTo>
                  <a:lnTo>
                    <a:pt x="3818" y="1317"/>
                  </a:lnTo>
                  <a:lnTo>
                    <a:pt x="3774" y="1273"/>
                  </a:lnTo>
                  <a:lnTo>
                    <a:pt x="3731" y="1229"/>
                  </a:lnTo>
                  <a:lnTo>
                    <a:pt x="3687" y="1186"/>
                  </a:lnTo>
                  <a:lnTo>
                    <a:pt x="3599" y="1186"/>
                  </a:lnTo>
                  <a:lnTo>
                    <a:pt x="3555" y="1229"/>
                  </a:lnTo>
                  <a:lnTo>
                    <a:pt x="3116" y="1580"/>
                  </a:lnTo>
                  <a:lnTo>
                    <a:pt x="1624" y="747"/>
                  </a:lnTo>
                  <a:lnTo>
                    <a:pt x="264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9" name="Google Shape;3379;p126"/>
            <p:cNvSpPr/>
            <p:nvPr/>
          </p:nvSpPr>
          <p:spPr>
            <a:xfrm>
              <a:off x="1765150" y="4467350"/>
              <a:ext cx="97675" cy="45000"/>
            </a:xfrm>
            <a:custGeom>
              <a:avLst/>
              <a:gdLst/>
              <a:ahLst/>
              <a:cxnLst/>
              <a:rect l="l" t="t" r="r" b="b"/>
              <a:pathLst>
                <a:path w="3907" h="1800" extrusionOk="0">
                  <a:moveTo>
                    <a:pt x="176" y="0"/>
                  </a:moveTo>
                  <a:lnTo>
                    <a:pt x="88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45" y="264"/>
                  </a:lnTo>
                  <a:lnTo>
                    <a:pt x="88" y="351"/>
                  </a:lnTo>
                  <a:lnTo>
                    <a:pt x="527" y="702"/>
                  </a:lnTo>
                  <a:lnTo>
                    <a:pt x="571" y="746"/>
                  </a:lnTo>
                  <a:lnTo>
                    <a:pt x="2458" y="1536"/>
                  </a:lnTo>
                  <a:lnTo>
                    <a:pt x="3336" y="1799"/>
                  </a:lnTo>
                  <a:lnTo>
                    <a:pt x="3379" y="1799"/>
                  </a:lnTo>
                  <a:lnTo>
                    <a:pt x="3467" y="1756"/>
                  </a:lnTo>
                  <a:lnTo>
                    <a:pt x="3818" y="1580"/>
                  </a:lnTo>
                  <a:lnTo>
                    <a:pt x="3862" y="1536"/>
                  </a:lnTo>
                  <a:lnTo>
                    <a:pt x="3906" y="1448"/>
                  </a:lnTo>
                  <a:lnTo>
                    <a:pt x="3906" y="1405"/>
                  </a:lnTo>
                  <a:lnTo>
                    <a:pt x="3906" y="1317"/>
                  </a:lnTo>
                  <a:lnTo>
                    <a:pt x="3862" y="1273"/>
                  </a:lnTo>
                  <a:lnTo>
                    <a:pt x="3774" y="1229"/>
                  </a:lnTo>
                  <a:lnTo>
                    <a:pt x="3731" y="1229"/>
                  </a:lnTo>
                  <a:lnTo>
                    <a:pt x="3643" y="1273"/>
                  </a:lnTo>
                  <a:lnTo>
                    <a:pt x="3379" y="1448"/>
                  </a:lnTo>
                  <a:lnTo>
                    <a:pt x="2590" y="1229"/>
                  </a:lnTo>
                  <a:lnTo>
                    <a:pt x="747" y="439"/>
                  </a:lnTo>
                  <a:lnTo>
                    <a:pt x="308" y="44"/>
                  </a:lnTo>
                  <a:lnTo>
                    <a:pt x="220" y="44"/>
                  </a:lnTo>
                  <a:lnTo>
                    <a:pt x="17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0" name="Google Shape;3380;p126"/>
            <p:cNvSpPr/>
            <p:nvPr/>
          </p:nvSpPr>
          <p:spPr>
            <a:xfrm>
              <a:off x="1765150" y="4441025"/>
              <a:ext cx="127275" cy="43900"/>
            </a:xfrm>
            <a:custGeom>
              <a:avLst/>
              <a:gdLst/>
              <a:ahLst/>
              <a:cxnLst/>
              <a:rect l="l" t="t" r="r" b="b"/>
              <a:pathLst>
                <a:path w="5091" h="1756" extrusionOk="0">
                  <a:moveTo>
                    <a:pt x="176" y="0"/>
                  </a:moveTo>
                  <a:lnTo>
                    <a:pt x="88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176"/>
                  </a:lnTo>
                  <a:lnTo>
                    <a:pt x="1" y="264"/>
                  </a:lnTo>
                  <a:lnTo>
                    <a:pt x="45" y="307"/>
                  </a:lnTo>
                  <a:lnTo>
                    <a:pt x="571" y="834"/>
                  </a:lnTo>
                  <a:lnTo>
                    <a:pt x="1624" y="1404"/>
                  </a:lnTo>
                  <a:lnTo>
                    <a:pt x="2458" y="1755"/>
                  </a:lnTo>
                  <a:lnTo>
                    <a:pt x="2546" y="1755"/>
                  </a:lnTo>
                  <a:lnTo>
                    <a:pt x="3818" y="1668"/>
                  </a:lnTo>
                  <a:lnTo>
                    <a:pt x="3906" y="1668"/>
                  </a:lnTo>
                  <a:lnTo>
                    <a:pt x="5003" y="1009"/>
                  </a:lnTo>
                  <a:lnTo>
                    <a:pt x="5047" y="966"/>
                  </a:lnTo>
                  <a:lnTo>
                    <a:pt x="5047" y="878"/>
                  </a:lnTo>
                  <a:lnTo>
                    <a:pt x="5091" y="834"/>
                  </a:lnTo>
                  <a:lnTo>
                    <a:pt x="5047" y="746"/>
                  </a:lnTo>
                  <a:lnTo>
                    <a:pt x="5003" y="702"/>
                  </a:lnTo>
                  <a:lnTo>
                    <a:pt x="4915" y="658"/>
                  </a:lnTo>
                  <a:lnTo>
                    <a:pt x="4871" y="658"/>
                  </a:lnTo>
                  <a:lnTo>
                    <a:pt x="4784" y="702"/>
                  </a:lnTo>
                  <a:lnTo>
                    <a:pt x="3774" y="1317"/>
                  </a:lnTo>
                  <a:lnTo>
                    <a:pt x="2546" y="1404"/>
                  </a:lnTo>
                  <a:lnTo>
                    <a:pt x="1756" y="1097"/>
                  </a:lnTo>
                  <a:lnTo>
                    <a:pt x="791" y="527"/>
                  </a:lnTo>
                  <a:lnTo>
                    <a:pt x="264" y="44"/>
                  </a:lnTo>
                  <a:lnTo>
                    <a:pt x="220" y="44"/>
                  </a:lnTo>
                  <a:lnTo>
                    <a:pt x="17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1" name="Google Shape;3381;p126"/>
            <p:cNvSpPr/>
            <p:nvPr/>
          </p:nvSpPr>
          <p:spPr>
            <a:xfrm>
              <a:off x="1728950" y="4366425"/>
              <a:ext cx="241375" cy="79000"/>
            </a:xfrm>
            <a:custGeom>
              <a:avLst/>
              <a:gdLst/>
              <a:ahLst/>
              <a:cxnLst/>
              <a:rect l="l" t="t" r="r" b="b"/>
              <a:pathLst>
                <a:path w="9655" h="3160" extrusionOk="0">
                  <a:moveTo>
                    <a:pt x="176" y="0"/>
                  </a:moveTo>
                  <a:lnTo>
                    <a:pt x="88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45" y="264"/>
                  </a:lnTo>
                  <a:lnTo>
                    <a:pt x="308" y="702"/>
                  </a:lnTo>
                  <a:lnTo>
                    <a:pt x="878" y="1668"/>
                  </a:lnTo>
                  <a:lnTo>
                    <a:pt x="878" y="1712"/>
                  </a:lnTo>
                  <a:lnTo>
                    <a:pt x="1756" y="2502"/>
                  </a:lnTo>
                  <a:lnTo>
                    <a:pt x="1800" y="2545"/>
                  </a:lnTo>
                  <a:lnTo>
                    <a:pt x="2853" y="2896"/>
                  </a:lnTo>
                  <a:lnTo>
                    <a:pt x="2897" y="2896"/>
                  </a:lnTo>
                  <a:lnTo>
                    <a:pt x="6232" y="3160"/>
                  </a:lnTo>
                  <a:lnTo>
                    <a:pt x="6319" y="3160"/>
                  </a:lnTo>
                  <a:lnTo>
                    <a:pt x="9567" y="1536"/>
                  </a:lnTo>
                  <a:lnTo>
                    <a:pt x="9610" y="1492"/>
                  </a:lnTo>
                  <a:lnTo>
                    <a:pt x="9654" y="1448"/>
                  </a:lnTo>
                  <a:lnTo>
                    <a:pt x="9654" y="1361"/>
                  </a:lnTo>
                  <a:lnTo>
                    <a:pt x="9654" y="1317"/>
                  </a:lnTo>
                  <a:lnTo>
                    <a:pt x="9610" y="1229"/>
                  </a:lnTo>
                  <a:lnTo>
                    <a:pt x="9523" y="1229"/>
                  </a:lnTo>
                  <a:lnTo>
                    <a:pt x="9479" y="1185"/>
                  </a:lnTo>
                  <a:lnTo>
                    <a:pt x="9391" y="1229"/>
                  </a:lnTo>
                  <a:lnTo>
                    <a:pt x="6232" y="2809"/>
                  </a:lnTo>
                  <a:lnTo>
                    <a:pt x="2941" y="2545"/>
                  </a:lnTo>
                  <a:lnTo>
                    <a:pt x="1931" y="2194"/>
                  </a:lnTo>
                  <a:lnTo>
                    <a:pt x="1142" y="1492"/>
                  </a:lnTo>
                  <a:lnTo>
                    <a:pt x="571" y="527"/>
                  </a:lnTo>
                  <a:lnTo>
                    <a:pt x="352" y="88"/>
                  </a:lnTo>
                  <a:lnTo>
                    <a:pt x="308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2" name="Google Shape;3382;p126"/>
            <p:cNvSpPr/>
            <p:nvPr/>
          </p:nvSpPr>
          <p:spPr>
            <a:xfrm>
              <a:off x="1807950" y="46790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3" name="Google Shape;3383;p126"/>
            <p:cNvSpPr/>
            <p:nvPr/>
          </p:nvSpPr>
          <p:spPr>
            <a:xfrm>
              <a:off x="1807950" y="46790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4" name="Google Shape;3384;p126"/>
            <p:cNvSpPr/>
            <p:nvPr/>
          </p:nvSpPr>
          <p:spPr>
            <a:xfrm>
              <a:off x="1490900" y="2760400"/>
              <a:ext cx="866675" cy="1925275"/>
            </a:xfrm>
            <a:custGeom>
              <a:avLst/>
              <a:gdLst/>
              <a:ahLst/>
              <a:cxnLst/>
              <a:rect l="l" t="t" r="r" b="b"/>
              <a:pathLst>
                <a:path w="34667" h="77011" extrusionOk="0">
                  <a:moveTo>
                    <a:pt x="34447" y="1"/>
                  </a:moveTo>
                  <a:lnTo>
                    <a:pt x="34359" y="44"/>
                  </a:lnTo>
                  <a:lnTo>
                    <a:pt x="31858" y="1931"/>
                  </a:lnTo>
                  <a:lnTo>
                    <a:pt x="28216" y="4915"/>
                  </a:lnTo>
                  <a:lnTo>
                    <a:pt x="25846" y="6758"/>
                  </a:lnTo>
                  <a:lnTo>
                    <a:pt x="23784" y="8426"/>
                  </a:lnTo>
                  <a:lnTo>
                    <a:pt x="20668" y="10883"/>
                  </a:lnTo>
                  <a:lnTo>
                    <a:pt x="15666" y="13077"/>
                  </a:lnTo>
                  <a:lnTo>
                    <a:pt x="15622" y="13077"/>
                  </a:lnTo>
                  <a:lnTo>
                    <a:pt x="13867" y="14174"/>
                  </a:lnTo>
                  <a:lnTo>
                    <a:pt x="13823" y="14218"/>
                  </a:lnTo>
                  <a:lnTo>
                    <a:pt x="12331" y="15622"/>
                  </a:lnTo>
                  <a:lnTo>
                    <a:pt x="12331" y="15666"/>
                  </a:lnTo>
                  <a:lnTo>
                    <a:pt x="10225" y="18386"/>
                  </a:lnTo>
                  <a:lnTo>
                    <a:pt x="9610" y="19045"/>
                  </a:lnTo>
                  <a:lnTo>
                    <a:pt x="8777" y="19571"/>
                  </a:lnTo>
                  <a:lnTo>
                    <a:pt x="8733" y="19615"/>
                  </a:lnTo>
                  <a:lnTo>
                    <a:pt x="8118" y="20229"/>
                  </a:lnTo>
                  <a:lnTo>
                    <a:pt x="8118" y="20273"/>
                  </a:lnTo>
                  <a:lnTo>
                    <a:pt x="7065" y="22204"/>
                  </a:lnTo>
                  <a:lnTo>
                    <a:pt x="7021" y="22204"/>
                  </a:lnTo>
                  <a:lnTo>
                    <a:pt x="6451" y="23915"/>
                  </a:lnTo>
                  <a:lnTo>
                    <a:pt x="6451" y="23959"/>
                  </a:lnTo>
                  <a:lnTo>
                    <a:pt x="6319" y="25583"/>
                  </a:lnTo>
                  <a:lnTo>
                    <a:pt x="6319" y="25627"/>
                  </a:lnTo>
                  <a:lnTo>
                    <a:pt x="6846" y="28347"/>
                  </a:lnTo>
                  <a:lnTo>
                    <a:pt x="6846" y="30629"/>
                  </a:lnTo>
                  <a:lnTo>
                    <a:pt x="6275" y="35631"/>
                  </a:lnTo>
                  <a:lnTo>
                    <a:pt x="5837" y="38966"/>
                  </a:lnTo>
                  <a:lnTo>
                    <a:pt x="5442" y="41819"/>
                  </a:lnTo>
                  <a:lnTo>
                    <a:pt x="5135" y="43662"/>
                  </a:lnTo>
                  <a:lnTo>
                    <a:pt x="4169" y="47699"/>
                  </a:lnTo>
                  <a:lnTo>
                    <a:pt x="3599" y="50200"/>
                  </a:lnTo>
                  <a:lnTo>
                    <a:pt x="3292" y="52087"/>
                  </a:lnTo>
                  <a:lnTo>
                    <a:pt x="2633" y="53491"/>
                  </a:lnTo>
                  <a:lnTo>
                    <a:pt x="2633" y="53535"/>
                  </a:lnTo>
                  <a:lnTo>
                    <a:pt x="2107" y="56387"/>
                  </a:lnTo>
                  <a:lnTo>
                    <a:pt x="834" y="60512"/>
                  </a:lnTo>
                  <a:lnTo>
                    <a:pt x="220" y="62837"/>
                  </a:lnTo>
                  <a:lnTo>
                    <a:pt x="1" y="63846"/>
                  </a:lnTo>
                  <a:lnTo>
                    <a:pt x="1" y="63890"/>
                  </a:lnTo>
                  <a:lnTo>
                    <a:pt x="44" y="64856"/>
                  </a:lnTo>
                  <a:lnTo>
                    <a:pt x="88" y="64987"/>
                  </a:lnTo>
                  <a:lnTo>
                    <a:pt x="2019" y="67050"/>
                  </a:lnTo>
                  <a:lnTo>
                    <a:pt x="3511" y="68629"/>
                  </a:lnTo>
                  <a:lnTo>
                    <a:pt x="5486" y="70955"/>
                  </a:lnTo>
                  <a:lnTo>
                    <a:pt x="7767" y="73412"/>
                  </a:lnTo>
                  <a:lnTo>
                    <a:pt x="9830" y="75606"/>
                  </a:lnTo>
                  <a:lnTo>
                    <a:pt x="10883" y="76967"/>
                  </a:lnTo>
                  <a:lnTo>
                    <a:pt x="10927" y="77011"/>
                  </a:lnTo>
                  <a:lnTo>
                    <a:pt x="11102" y="77011"/>
                  </a:lnTo>
                  <a:lnTo>
                    <a:pt x="11146" y="76923"/>
                  </a:lnTo>
                  <a:lnTo>
                    <a:pt x="11190" y="76879"/>
                  </a:lnTo>
                  <a:lnTo>
                    <a:pt x="11190" y="76791"/>
                  </a:lnTo>
                  <a:lnTo>
                    <a:pt x="11146" y="76747"/>
                  </a:lnTo>
                  <a:lnTo>
                    <a:pt x="10093" y="75387"/>
                  </a:lnTo>
                  <a:lnTo>
                    <a:pt x="8031" y="73149"/>
                  </a:lnTo>
                  <a:lnTo>
                    <a:pt x="5749" y="70736"/>
                  </a:lnTo>
                  <a:lnTo>
                    <a:pt x="3774" y="68410"/>
                  </a:lnTo>
                  <a:lnTo>
                    <a:pt x="2282" y="66830"/>
                  </a:lnTo>
                  <a:lnTo>
                    <a:pt x="395" y="64812"/>
                  </a:lnTo>
                  <a:lnTo>
                    <a:pt x="352" y="63890"/>
                  </a:lnTo>
                  <a:lnTo>
                    <a:pt x="571" y="62925"/>
                  </a:lnTo>
                  <a:lnTo>
                    <a:pt x="1141" y="60599"/>
                  </a:lnTo>
                  <a:lnTo>
                    <a:pt x="2458" y="56475"/>
                  </a:lnTo>
                  <a:lnTo>
                    <a:pt x="2984" y="53578"/>
                  </a:lnTo>
                  <a:lnTo>
                    <a:pt x="3599" y="52174"/>
                  </a:lnTo>
                  <a:lnTo>
                    <a:pt x="3643" y="52174"/>
                  </a:lnTo>
                  <a:lnTo>
                    <a:pt x="3950" y="50287"/>
                  </a:lnTo>
                  <a:lnTo>
                    <a:pt x="4520" y="47786"/>
                  </a:lnTo>
                  <a:lnTo>
                    <a:pt x="5442" y="43749"/>
                  </a:lnTo>
                  <a:lnTo>
                    <a:pt x="5793" y="41862"/>
                  </a:lnTo>
                  <a:lnTo>
                    <a:pt x="6188" y="39010"/>
                  </a:lnTo>
                  <a:lnTo>
                    <a:pt x="6627" y="35675"/>
                  </a:lnTo>
                  <a:lnTo>
                    <a:pt x="7197" y="30673"/>
                  </a:lnTo>
                  <a:lnTo>
                    <a:pt x="7197" y="30629"/>
                  </a:lnTo>
                  <a:lnTo>
                    <a:pt x="7197" y="28347"/>
                  </a:lnTo>
                  <a:lnTo>
                    <a:pt x="7197" y="28303"/>
                  </a:lnTo>
                  <a:lnTo>
                    <a:pt x="6670" y="25583"/>
                  </a:lnTo>
                  <a:lnTo>
                    <a:pt x="6802" y="24003"/>
                  </a:lnTo>
                  <a:lnTo>
                    <a:pt x="7372" y="22336"/>
                  </a:lnTo>
                  <a:lnTo>
                    <a:pt x="8382" y="20449"/>
                  </a:lnTo>
                  <a:lnTo>
                    <a:pt x="8996" y="19878"/>
                  </a:lnTo>
                  <a:lnTo>
                    <a:pt x="9830" y="19352"/>
                  </a:lnTo>
                  <a:lnTo>
                    <a:pt x="9874" y="19308"/>
                  </a:lnTo>
                  <a:lnTo>
                    <a:pt x="10488" y="18606"/>
                  </a:lnTo>
                  <a:lnTo>
                    <a:pt x="12594" y="15885"/>
                  </a:lnTo>
                  <a:lnTo>
                    <a:pt x="14042" y="14481"/>
                  </a:lnTo>
                  <a:lnTo>
                    <a:pt x="15798" y="13384"/>
                  </a:lnTo>
                  <a:lnTo>
                    <a:pt x="20800" y="11234"/>
                  </a:lnTo>
                  <a:lnTo>
                    <a:pt x="20844" y="11190"/>
                  </a:lnTo>
                  <a:lnTo>
                    <a:pt x="24003" y="8733"/>
                  </a:lnTo>
                  <a:lnTo>
                    <a:pt x="28435" y="5178"/>
                  </a:lnTo>
                  <a:lnTo>
                    <a:pt x="32077" y="2195"/>
                  </a:lnTo>
                  <a:lnTo>
                    <a:pt x="34578" y="308"/>
                  </a:lnTo>
                  <a:lnTo>
                    <a:pt x="34622" y="264"/>
                  </a:lnTo>
                  <a:lnTo>
                    <a:pt x="34666" y="176"/>
                  </a:lnTo>
                  <a:lnTo>
                    <a:pt x="34622" y="132"/>
                  </a:lnTo>
                  <a:lnTo>
                    <a:pt x="34622" y="44"/>
                  </a:lnTo>
                  <a:lnTo>
                    <a:pt x="3457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5" name="Google Shape;3385;p126"/>
            <p:cNvSpPr/>
            <p:nvPr/>
          </p:nvSpPr>
          <p:spPr>
            <a:xfrm>
              <a:off x="1465675" y="2732975"/>
              <a:ext cx="861175" cy="1931850"/>
            </a:xfrm>
            <a:custGeom>
              <a:avLst/>
              <a:gdLst/>
              <a:ahLst/>
              <a:cxnLst/>
              <a:rect l="l" t="t" r="r" b="b"/>
              <a:pathLst>
                <a:path w="34447" h="77274" extrusionOk="0">
                  <a:moveTo>
                    <a:pt x="34227" y="1"/>
                  </a:moveTo>
                  <a:lnTo>
                    <a:pt x="34183" y="44"/>
                  </a:lnTo>
                  <a:lnTo>
                    <a:pt x="33174" y="790"/>
                  </a:lnTo>
                  <a:lnTo>
                    <a:pt x="28435" y="4652"/>
                  </a:lnTo>
                  <a:lnTo>
                    <a:pt x="26504" y="6275"/>
                  </a:lnTo>
                  <a:lnTo>
                    <a:pt x="24705" y="7680"/>
                  </a:lnTo>
                  <a:lnTo>
                    <a:pt x="22862" y="9128"/>
                  </a:lnTo>
                  <a:lnTo>
                    <a:pt x="20931" y="10532"/>
                  </a:lnTo>
                  <a:lnTo>
                    <a:pt x="19044" y="11366"/>
                  </a:lnTo>
                  <a:lnTo>
                    <a:pt x="14876" y="12814"/>
                  </a:lnTo>
                  <a:lnTo>
                    <a:pt x="9479" y="14788"/>
                  </a:lnTo>
                  <a:lnTo>
                    <a:pt x="9435" y="14832"/>
                  </a:lnTo>
                  <a:lnTo>
                    <a:pt x="8908" y="15271"/>
                  </a:lnTo>
                  <a:lnTo>
                    <a:pt x="8864" y="15315"/>
                  </a:lnTo>
                  <a:lnTo>
                    <a:pt x="7987" y="16543"/>
                  </a:lnTo>
                  <a:lnTo>
                    <a:pt x="7943" y="16587"/>
                  </a:lnTo>
                  <a:lnTo>
                    <a:pt x="6933" y="18474"/>
                  </a:lnTo>
                  <a:lnTo>
                    <a:pt x="5968" y="20800"/>
                  </a:lnTo>
                  <a:lnTo>
                    <a:pt x="5968" y="20844"/>
                  </a:lnTo>
                  <a:lnTo>
                    <a:pt x="5441" y="23169"/>
                  </a:lnTo>
                  <a:lnTo>
                    <a:pt x="5441" y="23213"/>
                  </a:lnTo>
                  <a:lnTo>
                    <a:pt x="5398" y="24617"/>
                  </a:lnTo>
                  <a:lnTo>
                    <a:pt x="5398" y="24661"/>
                  </a:lnTo>
                  <a:lnTo>
                    <a:pt x="6319" y="29269"/>
                  </a:lnTo>
                  <a:lnTo>
                    <a:pt x="6407" y="30761"/>
                  </a:lnTo>
                  <a:lnTo>
                    <a:pt x="6144" y="34666"/>
                  </a:lnTo>
                  <a:lnTo>
                    <a:pt x="5836" y="37431"/>
                  </a:lnTo>
                  <a:lnTo>
                    <a:pt x="5485" y="40327"/>
                  </a:lnTo>
                  <a:lnTo>
                    <a:pt x="5134" y="42784"/>
                  </a:lnTo>
                  <a:lnTo>
                    <a:pt x="4871" y="44364"/>
                  </a:lnTo>
                  <a:lnTo>
                    <a:pt x="3906" y="48532"/>
                  </a:lnTo>
                  <a:lnTo>
                    <a:pt x="3423" y="51472"/>
                  </a:lnTo>
                  <a:lnTo>
                    <a:pt x="3247" y="53447"/>
                  </a:lnTo>
                  <a:lnTo>
                    <a:pt x="2633" y="55860"/>
                  </a:lnTo>
                  <a:lnTo>
                    <a:pt x="1756" y="58449"/>
                  </a:lnTo>
                  <a:lnTo>
                    <a:pt x="922" y="60775"/>
                  </a:lnTo>
                  <a:lnTo>
                    <a:pt x="922" y="60819"/>
                  </a:lnTo>
                  <a:lnTo>
                    <a:pt x="307" y="63188"/>
                  </a:lnTo>
                  <a:lnTo>
                    <a:pt x="0" y="64549"/>
                  </a:lnTo>
                  <a:lnTo>
                    <a:pt x="0" y="64592"/>
                  </a:lnTo>
                  <a:lnTo>
                    <a:pt x="44" y="66743"/>
                  </a:lnTo>
                  <a:lnTo>
                    <a:pt x="44" y="66786"/>
                  </a:lnTo>
                  <a:lnTo>
                    <a:pt x="264" y="67357"/>
                  </a:lnTo>
                  <a:lnTo>
                    <a:pt x="307" y="67401"/>
                  </a:lnTo>
                  <a:lnTo>
                    <a:pt x="3423" y="70955"/>
                  </a:lnTo>
                  <a:lnTo>
                    <a:pt x="7811" y="75650"/>
                  </a:lnTo>
                  <a:lnTo>
                    <a:pt x="9303" y="77230"/>
                  </a:lnTo>
                  <a:lnTo>
                    <a:pt x="9347" y="77274"/>
                  </a:lnTo>
                  <a:lnTo>
                    <a:pt x="9435" y="77274"/>
                  </a:lnTo>
                  <a:lnTo>
                    <a:pt x="9566" y="77230"/>
                  </a:lnTo>
                  <a:lnTo>
                    <a:pt x="9610" y="77186"/>
                  </a:lnTo>
                  <a:lnTo>
                    <a:pt x="9610" y="77098"/>
                  </a:lnTo>
                  <a:lnTo>
                    <a:pt x="9610" y="77054"/>
                  </a:lnTo>
                  <a:lnTo>
                    <a:pt x="9566" y="77011"/>
                  </a:lnTo>
                  <a:lnTo>
                    <a:pt x="3686" y="70736"/>
                  </a:lnTo>
                  <a:lnTo>
                    <a:pt x="571" y="67225"/>
                  </a:lnTo>
                  <a:lnTo>
                    <a:pt x="395" y="66699"/>
                  </a:lnTo>
                  <a:lnTo>
                    <a:pt x="351" y="64592"/>
                  </a:lnTo>
                  <a:lnTo>
                    <a:pt x="659" y="63276"/>
                  </a:lnTo>
                  <a:lnTo>
                    <a:pt x="1273" y="60906"/>
                  </a:lnTo>
                  <a:lnTo>
                    <a:pt x="2107" y="58581"/>
                  </a:lnTo>
                  <a:lnTo>
                    <a:pt x="2984" y="55992"/>
                  </a:lnTo>
                  <a:lnTo>
                    <a:pt x="3599" y="53535"/>
                  </a:lnTo>
                  <a:lnTo>
                    <a:pt x="3599" y="53491"/>
                  </a:lnTo>
                  <a:lnTo>
                    <a:pt x="3774" y="51516"/>
                  </a:lnTo>
                  <a:lnTo>
                    <a:pt x="4213" y="48576"/>
                  </a:lnTo>
                  <a:lnTo>
                    <a:pt x="5222" y="44407"/>
                  </a:lnTo>
                  <a:lnTo>
                    <a:pt x="5485" y="42828"/>
                  </a:lnTo>
                  <a:lnTo>
                    <a:pt x="5836" y="40370"/>
                  </a:lnTo>
                  <a:lnTo>
                    <a:pt x="6187" y="37474"/>
                  </a:lnTo>
                  <a:lnTo>
                    <a:pt x="6495" y="34710"/>
                  </a:lnTo>
                  <a:lnTo>
                    <a:pt x="6758" y="30805"/>
                  </a:lnTo>
                  <a:lnTo>
                    <a:pt x="6758" y="30761"/>
                  </a:lnTo>
                  <a:lnTo>
                    <a:pt x="6670" y="29225"/>
                  </a:lnTo>
                  <a:lnTo>
                    <a:pt x="5749" y="24617"/>
                  </a:lnTo>
                  <a:lnTo>
                    <a:pt x="5793" y="23257"/>
                  </a:lnTo>
                  <a:lnTo>
                    <a:pt x="6319" y="20932"/>
                  </a:lnTo>
                  <a:lnTo>
                    <a:pt x="7284" y="18606"/>
                  </a:lnTo>
                  <a:lnTo>
                    <a:pt x="8250" y="16763"/>
                  </a:lnTo>
                  <a:lnTo>
                    <a:pt x="9127" y="15534"/>
                  </a:lnTo>
                  <a:lnTo>
                    <a:pt x="9610" y="15095"/>
                  </a:lnTo>
                  <a:lnTo>
                    <a:pt x="15007" y="13165"/>
                  </a:lnTo>
                  <a:lnTo>
                    <a:pt x="19132" y="11673"/>
                  </a:lnTo>
                  <a:lnTo>
                    <a:pt x="21063" y="10839"/>
                  </a:lnTo>
                  <a:lnTo>
                    <a:pt x="21107" y="10839"/>
                  </a:lnTo>
                  <a:lnTo>
                    <a:pt x="23081" y="9435"/>
                  </a:lnTo>
                  <a:lnTo>
                    <a:pt x="24924" y="7943"/>
                  </a:lnTo>
                  <a:lnTo>
                    <a:pt x="26724" y="6539"/>
                  </a:lnTo>
                  <a:lnTo>
                    <a:pt x="28654" y="4959"/>
                  </a:lnTo>
                  <a:lnTo>
                    <a:pt x="33350" y="1054"/>
                  </a:lnTo>
                  <a:lnTo>
                    <a:pt x="34403" y="308"/>
                  </a:lnTo>
                  <a:lnTo>
                    <a:pt x="34447" y="264"/>
                  </a:lnTo>
                  <a:lnTo>
                    <a:pt x="34447" y="220"/>
                  </a:lnTo>
                  <a:lnTo>
                    <a:pt x="34447" y="132"/>
                  </a:lnTo>
                  <a:lnTo>
                    <a:pt x="34447" y="88"/>
                  </a:lnTo>
                  <a:lnTo>
                    <a:pt x="3435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6" name="Google Shape;3386;p126"/>
            <p:cNvSpPr/>
            <p:nvPr/>
          </p:nvSpPr>
          <p:spPr>
            <a:xfrm>
              <a:off x="1417400" y="2679225"/>
              <a:ext cx="851300" cy="1981225"/>
            </a:xfrm>
            <a:custGeom>
              <a:avLst/>
              <a:gdLst/>
              <a:ahLst/>
              <a:cxnLst/>
              <a:rect l="l" t="t" r="r" b="b"/>
              <a:pathLst>
                <a:path w="34052" h="79249" extrusionOk="0">
                  <a:moveTo>
                    <a:pt x="33876" y="0"/>
                  </a:moveTo>
                  <a:lnTo>
                    <a:pt x="33789" y="44"/>
                  </a:lnTo>
                  <a:lnTo>
                    <a:pt x="33745" y="44"/>
                  </a:lnTo>
                  <a:lnTo>
                    <a:pt x="31244" y="2194"/>
                  </a:lnTo>
                  <a:lnTo>
                    <a:pt x="28786" y="4213"/>
                  </a:lnTo>
                  <a:lnTo>
                    <a:pt x="26461" y="6056"/>
                  </a:lnTo>
                  <a:lnTo>
                    <a:pt x="22994" y="8645"/>
                  </a:lnTo>
                  <a:lnTo>
                    <a:pt x="21239" y="9830"/>
                  </a:lnTo>
                  <a:lnTo>
                    <a:pt x="18738" y="10883"/>
                  </a:lnTo>
                  <a:lnTo>
                    <a:pt x="15534" y="12111"/>
                  </a:lnTo>
                  <a:lnTo>
                    <a:pt x="13209" y="13472"/>
                  </a:lnTo>
                  <a:lnTo>
                    <a:pt x="10356" y="14569"/>
                  </a:lnTo>
                  <a:lnTo>
                    <a:pt x="10312" y="14569"/>
                  </a:lnTo>
                  <a:lnTo>
                    <a:pt x="8294" y="15797"/>
                  </a:lnTo>
                  <a:lnTo>
                    <a:pt x="6056" y="16938"/>
                  </a:lnTo>
                  <a:lnTo>
                    <a:pt x="3862" y="17465"/>
                  </a:lnTo>
                  <a:lnTo>
                    <a:pt x="2721" y="17684"/>
                  </a:lnTo>
                  <a:lnTo>
                    <a:pt x="2633" y="17684"/>
                  </a:lnTo>
                  <a:lnTo>
                    <a:pt x="2590" y="17772"/>
                  </a:lnTo>
                  <a:lnTo>
                    <a:pt x="2590" y="17860"/>
                  </a:lnTo>
                  <a:lnTo>
                    <a:pt x="2633" y="17948"/>
                  </a:lnTo>
                  <a:lnTo>
                    <a:pt x="3248" y="18518"/>
                  </a:lnTo>
                  <a:lnTo>
                    <a:pt x="3379" y="19045"/>
                  </a:lnTo>
                  <a:lnTo>
                    <a:pt x="3248" y="20142"/>
                  </a:lnTo>
                  <a:lnTo>
                    <a:pt x="3248" y="21195"/>
                  </a:lnTo>
                  <a:lnTo>
                    <a:pt x="3292" y="22248"/>
                  </a:lnTo>
                  <a:lnTo>
                    <a:pt x="3423" y="23257"/>
                  </a:lnTo>
                  <a:lnTo>
                    <a:pt x="3599" y="24222"/>
                  </a:lnTo>
                  <a:lnTo>
                    <a:pt x="3818" y="25232"/>
                  </a:lnTo>
                  <a:lnTo>
                    <a:pt x="4301" y="27162"/>
                  </a:lnTo>
                  <a:lnTo>
                    <a:pt x="4696" y="28698"/>
                  </a:lnTo>
                  <a:lnTo>
                    <a:pt x="5047" y="30278"/>
                  </a:lnTo>
                  <a:lnTo>
                    <a:pt x="5178" y="31112"/>
                  </a:lnTo>
                  <a:lnTo>
                    <a:pt x="5266" y="31945"/>
                  </a:lnTo>
                  <a:lnTo>
                    <a:pt x="5354" y="32779"/>
                  </a:lnTo>
                  <a:lnTo>
                    <a:pt x="5354" y="33657"/>
                  </a:lnTo>
                  <a:lnTo>
                    <a:pt x="5354" y="36202"/>
                  </a:lnTo>
                  <a:lnTo>
                    <a:pt x="5135" y="38659"/>
                  </a:lnTo>
                  <a:lnTo>
                    <a:pt x="4871" y="41029"/>
                  </a:lnTo>
                  <a:lnTo>
                    <a:pt x="4257" y="45724"/>
                  </a:lnTo>
                  <a:lnTo>
                    <a:pt x="3687" y="47962"/>
                  </a:lnTo>
                  <a:lnTo>
                    <a:pt x="3292" y="50770"/>
                  </a:lnTo>
                  <a:lnTo>
                    <a:pt x="3028" y="53315"/>
                  </a:lnTo>
                  <a:lnTo>
                    <a:pt x="2546" y="56387"/>
                  </a:lnTo>
                  <a:lnTo>
                    <a:pt x="2195" y="58449"/>
                  </a:lnTo>
                  <a:lnTo>
                    <a:pt x="1317" y="60775"/>
                  </a:lnTo>
                  <a:lnTo>
                    <a:pt x="88" y="65075"/>
                  </a:lnTo>
                  <a:lnTo>
                    <a:pt x="1" y="66874"/>
                  </a:lnTo>
                  <a:lnTo>
                    <a:pt x="1" y="66918"/>
                  </a:lnTo>
                  <a:lnTo>
                    <a:pt x="132" y="68936"/>
                  </a:lnTo>
                  <a:lnTo>
                    <a:pt x="44" y="70516"/>
                  </a:lnTo>
                  <a:lnTo>
                    <a:pt x="88" y="71569"/>
                  </a:lnTo>
                  <a:lnTo>
                    <a:pt x="132" y="71657"/>
                  </a:lnTo>
                  <a:lnTo>
                    <a:pt x="395" y="72184"/>
                  </a:lnTo>
                  <a:lnTo>
                    <a:pt x="395" y="72227"/>
                  </a:lnTo>
                  <a:lnTo>
                    <a:pt x="2633" y="74773"/>
                  </a:lnTo>
                  <a:lnTo>
                    <a:pt x="5486" y="77625"/>
                  </a:lnTo>
                  <a:lnTo>
                    <a:pt x="7153" y="79204"/>
                  </a:lnTo>
                  <a:lnTo>
                    <a:pt x="7285" y="79248"/>
                  </a:lnTo>
                  <a:lnTo>
                    <a:pt x="7329" y="79248"/>
                  </a:lnTo>
                  <a:lnTo>
                    <a:pt x="7416" y="79204"/>
                  </a:lnTo>
                  <a:lnTo>
                    <a:pt x="7460" y="79117"/>
                  </a:lnTo>
                  <a:lnTo>
                    <a:pt x="7460" y="79073"/>
                  </a:lnTo>
                  <a:lnTo>
                    <a:pt x="7416" y="78985"/>
                  </a:lnTo>
                  <a:lnTo>
                    <a:pt x="7416" y="78941"/>
                  </a:lnTo>
                  <a:lnTo>
                    <a:pt x="5705" y="77361"/>
                  </a:lnTo>
                  <a:lnTo>
                    <a:pt x="2853" y="74553"/>
                  </a:lnTo>
                  <a:lnTo>
                    <a:pt x="703" y="72008"/>
                  </a:lnTo>
                  <a:lnTo>
                    <a:pt x="439" y="71525"/>
                  </a:lnTo>
                  <a:lnTo>
                    <a:pt x="395" y="70516"/>
                  </a:lnTo>
                  <a:lnTo>
                    <a:pt x="483" y="68936"/>
                  </a:lnTo>
                  <a:lnTo>
                    <a:pt x="352" y="66874"/>
                  </a:lnTo>
                  <a:lnTo>
                    <a:pt x="439" y="65119"/>
                  </a:lnTo>
                  <a:lnTo>
                    <a:pt x="1624" y="60862"/>
                  </a:lnTo>
                  <a:lnTo>
                    <a:pt x="2502" y="58537"/>
                  </a:lnTo>
                  <a:lnTo>
                    <a:pt x="2502" y="58493"/>
                  </a:lnTo>
                  <a:lnTo>
                    <a:pt x="2897" y="56431"/>
                  </a:lnTo>
                  <a:lnTo>
                    <a:pt x="3379" y="53359"/>
                  </a:lnTo>
                  <a:lnTo>
                    <a:pt x="3643" y="50814"/>
                  </a:lnTo>
                  <a:lnTo>
                    <a:pt x="4038" y="48049"/>
                  </a:lnTo>
                  <a:lnTo>
                    <a:pt x="4608" y="45812"/>
                  </a:lnTo>
                  <a:lnTo>
                    <a:pt x="5222" y="41072"/>
                  </a:lnTo>
                  <a:lnTo>
                    <a:pt x="5486" y="38703"/>
                  </a:lnTo>
                  <a:lnTo>
                    <a:pt x="5705" y="36246"/>
                  </a:lnTo>
                  <a:lnTo>
                    <a:pt x="5705" y="33657"/>
                  </a:lnTo>
                  <a:lnTo>
                    <a:pt x="5705" y="32779"/>
                  </a:lnTo>
                  <a:lnTo>
                    <a:pt x="5617" y="31901"/>
                  </a:lnTo>
                  <a:lnTo>
                    <a:pt x="5530" y="31068"/>
                  </a:lnTo>
                  <a:lnTo>
                    <a:pt x="5398" y="30234"/>
                  </a:lnTo>
                  <a:lnTo>
                    <a:pt x="5047" y="28610"/>
                  </a:lnTo>
                  <a:lnTo>
                    <a:pt x="4652" y="27075"/>
                  </a:lnTo>
                  <a:lnTo>
                    <a:pt x="4169" y="25100"/>
                  </a:lnTo>
                  <a:lnTo>
                    <a:pt x="3950" y="24135"/>
                  </a:lnTo>
                  <a:lnTo>
                    <a:pt x="3774" y="23169"/>
                  </a:lnTo>
                  <a:lnTo>
                    <a:pt x="3643" y="22160"/>
                  </a:lnTo>
                  <a:lnTo>
                    <a:pt x="3599" y="21151"/>
                  </a:lnTo>
                  <a:lnTo>
                    <a:pt x="3599" y="20142"/>
                  </a:lnTo>
                  <a:lnTo>
                    <a:pt x="3730" y="19045"/>
                  </a:lnTo>
                  <a:lnTo>
                    <a:pt x="3730" y="19001"/>
                  </a:lnTo>
                  <a:lnTo>
                    <a:pt x="3555" y="18386"/>
                  </a:lnTo>
                  <a:lnTo>
                    <a:pt x="3511" y="18299"/>
                  </a:lnTo>
                  <a:lnTo>
                    <a:pt x="3116" y="17948"/>
                  </a:lnTo>
                  <a:lnTo>
                    <a:pt x="3906" y="17816"/>
                  </a:lnTo>
                  <a:lnTo>
                    <a:pt x="6144" y="17289"/>
                  </a:lnTo>
                  <a:lnTo>
                    <a:pt x="6188" y="17289"/>
                  </a:lnTo>
                  <a:lnTo>
                    <a:pt x="8470" y="16105"/>
                  </a:lnTo>
                  <a:lnTo>
                    <a:pt x="10488" y="14876"/>
                  </a:lnTo>
                  <a:lnTo>
                    <a:pt x="13340" y="13823"/>
                  </a:lnTo>
                  <a:lnTo>
                    <a:pt x="13384" y="13779"/>
                  </a:lnTo>
                  <a:lnTo>
                    <a:pt x="15666" y="12419"/>
                  </a:lnTo>
                  <a:lnTo>
                    <a:pt x="18869" y="11234"/>
                  </a:lnTo>
                  <a:lnTo>
                    <a:pt x="21370" y="10181"/>
                  </a:lnTo>
                  <a:lnTo>
                    <a:pt x="21414" y="10137"/>
                  </a:lnTo>
                  <a:lnTo>
                    <a:pt x="23213" y="8952"/>
                  </a:lnTo>
                  <a:lnTo>
                    <a:pt x="26680" y="6363"/>
                  </a:lnTo>
                  <a:lnTo>
                    <a:pt x="29006" y="4476"/>
                  </a:lnTo>
                  <a:lnTo>
                    <a:pt x="31463" y="2458"/>
                  </a:lnTo>
                  <a:lnTo>
                    <a:pt x="33964" y="308"/>
                  </a:lnTo>
                  <a:lnTo>
                    <a:pt x="34008" y="264"/>
                  </a:lnTo>
                  <a:lnTo>
                    <a:pt x="34052" y="220"/>
                  </a:lnTo>
                  <a:lnTo>
                    <a:pt x="34008" y="132"/>
                  </a:lnTo>
                  <a:lnTo>
                    <a:pt x="34008" y="88"/>
                  </a:lnTo>
                  <a:lnTo>
                    <a:pt x="33920" y="44"/>
                  </a:lnTo>
                  <a:lnTo>
                    <a:pt x="3387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7" name="Google Shape;3387;p126"/>
            <p:cNvSpPr/>
            <p:nvPr/>
          </p:nvSpPr>
          <p:spPr>
            <a:xfrm>
              <a:off x="1386675" y="2654000"/>
              <a:ext cx="852425" cy="2016325"/>
            </a:xfrm>
            <a:custGeom>
              <a:avLst/>
              <a:gdLst/>
              <a:ahLst/>
              <a:cxnLst/>
              <a:rect l="l" t="t" r="r" b="b"/>
              <a:pathLst>
                <a:path w="34097" h="80653" extrusionOk="0">
                  <a:moveTo>
                    <a:pt x="33877" y="0"/>
                  </a:moveTo>
                  <a:lnTo>
                    <a:pt x="33833" y="44"/>
                  </a:lnTo>
                  <a:lnTo>
                    <a:pt x="30849" y="2545"/>
                  </a:lnTo>
                  <a:lnTo>
                    <a:pt x="28392" y="4564"/>
                  </a:lnTo>
                  <a:lnTo>
                    <a:pt x="26022" y="6407"/>
                  </a:lnTo>
                  <a:lnTo>
                    <a:pt x="23960" y="7899"/>
                  </a:lnTo>
                  <a:lnTo>
                    <a:pt x="22029" y="9259"/>
                  </a:lnTo>
                  <a:lnTo>
                    <a:pt x="19835" y="10224"/>
                  </a:lnTo>
                  <a:lnTo>
                    <a:pt x="17114" y="11365"/>
                  </a:lnTo>
                  <a:lnTo>
                    <a:pt x="17070" y="11365"/>
                  </a:lnTo>
                  <a:lnTo>
                    <a:pt x="15096" y="12725"/>
                  </a:lnTo>
                  <a:lnTo>
                    <a:pt x="13999" y="13428"/>
                  </a:lnTo>
                  <a:lnTo>
                    <a:pt x="13121" y="13691"/>
                  </a:lnTo>
                  <a:lnTo>
                    <a:pt x="13077" y="13691"/>
                  </a:lnTo>
                  <a:lnTo>
                    <a:pt x="12287" y="14086"/>
                  </a:lnTo>
                  <a:lnTo>
                    <a:pt x="9084" y="15929"/>
                  </a:lnTo>
                  <a:lnTo>
                    <a:pt x="7066" y="17026"/>
                  </a:lnTo>
                  <a:lnTo>
                    <a:pt x="4082" y="17684"/>
                  </a:lnTo>
                  <a:lnTo>
                    <a:pt x="3994" y="17728"/>
                  </a:lnTo>
                  <a:lnTo>
                    <a:pt x="2414" y="18737"/>
                  </a:lnTo>
                  <a:lnTo>
                    <a:pt x="2370" y="18825"/>
                  </a:lnTo>
                  <a:lnTo>
                    <a:pt x="2019" y="19439"/>
                  </a:lnTo>
                  <a:lnTo>
                    <a:pt x="1976" y="19571"/>
                  </a:lnTo>
                  <a:lnTo>
                    <a:pt x="2195" y="21414"/>
                  </a:lnTo>
                  <a:lnTo>
                    <a:pt x="2195" y="21458"/>
                  </a:lnTo>
                  <a:lnTo>
                    <a:pt x="3292" y="25451"/>
                  </a:lnTo>
                  <a:lnTo>
                    <a:pt x="4170" y="28479"/>
                  </a:lnTo>
                  <a:lnTo>
                    <a:pt x="4872" y="31813"/>
                  </a:lnTo>
                  <a:lnTo>
                    <a:pt x="5135" y="35017"/>
                  </a:lnTo>
                  <a:lnTo>
                    <a:pt x="5091" y="38001"/>
                  </a:lnTo>
                  <a:lnTo>
                    <a:pt x="4872" y="40590"/>
                  </a:lnTo>
                  <a:lnTo>
                    <a:pt x="4652" y="42784"/>
                  </a:lnTo>
                  <a:lnTo>
                    <a:pt x="4301" y="45636"/>
                  </a:lnTo>
                  <a:lnTo>
                    <a:pt x="3599" y="49278"/>
                  </a:lnTo>
                  <a:lnTo>
                    <a:pt x="3292" y="52130"/>
                  </a:lnTo>
                  <a:lnTo>
                    <a:pt x="2809" y="55202"/>
                  </a:lnTo>
                  <a:lnTo>
                    <a:pt x="2414" y="57834"/>
                  </a:lnTo>
                  <a:lnTo>
                    <a:pt x="2063" y="59897"/>
                  </a:lnTo>
                  <a:lnTo>
                    <a:pt x="1317" y="61828"/>
                  </a:lnTo>
                  <a:lnTo>
                    <a:pt x="1273" y="61828"/>
                  </a:lnTo>
                  <a:lnTo>
                    <a:pt x="571" y="64504"/>
                  </a:lnTo>
                  <a:lnTo>
                    <a:pt x="527" y="64548"/>
                  </a:lnTo>
                  <a:lnTo>
                    <a:pt x="264" y="66391"/>
                  </a:lnTo>
                  <a:lnTo>
                    <a:pt x="264" y="66435"/>
                  </a:lnTo>
                  <a:lnTo>
                    <a:pt x="352" y="69243"/>
                  </a:lnTo>
                  <a:lnTo>
                    <a:pt x="45" y="73149"/>
                  </a:lnTo>
                  <a:lnTo>
                    <a:pt x="1" y="73807"/>
                  </a:lnTo>
                  <a:lnTo>
                    <a:pt x="1" y="73895"/>
                  </a:lnTo>
                  <a:lnTo>
                    <a:pt x="45" y="73939"/>
                  </a:lnTo>
                  <a:lnTo>
                    <a:pt x="4564" y="78195"/>
                  </a:lnTo>
                  <a:lnTo>
                    <a:pt x="7285" y="80608"/>
                  </a:lnTo>
                  <a:lnTo>
                    <a:pt x="7417" y="80652"/>
                  </a:lnTo>
                  <a:lnTo>
                    <a:pt x="7504" y="80652"/>
                  </a:lnTo>
                  <a:lnTo>
                    <a:pt x="7548" y="80608"/>
                  </a:lnTo>
                  <a:lnTo>
                    <a:pt x="7592" y="80521"/>
                  </a:lnTo>
                  <a:lnTo>
                    <a:pt x="7592" y="80477"/>
                  </a:lnTo>
                  <a:lnTo>
                    <a:pt x="7592" y="80389"/>
                  </a:lnTo>
                  <a:lnTo>
                    <a:pt x="7548" y="80345"/>
                  </a:lnTo>
                  <a:lnTo>
                    <a:pt x="4828" y="77932"/>
                  </a:lnTo>
                  <a:lnTo>
                    <a:pt x="352" y="73763"/>
                  </a:lnTo>
                  <a:lnTo>
                    <a:pt x="703" y="69287"/>
                  </a:lnTo>
                  <a:lnTo>
                    <a:pt x="703" y="69243"/>
                  </a:lnTo>
                  <a:lnTo>
                    <a:pt x="615" y="66435"/>
                  </a:lnTo>
                  <a:lnTo>
                    <a:pt x="879" y="64592"/>
                  </a:lnTo>
                  <a:lnTo>
                    <a:pt x="1624" y="61959"/>
                  </a:lnTo>
                  <a:lnTo>
                    <a:pt x="2414" y="59985"/>
                  </a:lnTo>
                  <a:lnTo>
                    <a:pt x="2414" y="59941"/>
                  </a:lnTo>
                  <a:lnTo>
                    <a:pt x="2765" y="57878"/>
                  </a:lnTo>
                  <a:lnTo>
                    <a:pt x="3160" y="55246"/>
                  </a:lnTo>
                  <a:lnTo>
                    <a:pt x="3643" y="52174"/>
                  </a:lnTo>
                  <a:lnTo>
                    <a:pt x="3950" y="49366"/>
                  </a:lnTo>
                  <a:lnTo>
                    <a:pt x="4652" y="45680"/>
                  </a:lnTo>
                  <a:lnTo>
                    <a:pt x="5003" y="42827"/>
                  </a:lnTo>
                  <a:lnTo>
                    <a:pt x="5223" y="40633"/>
                  </a:lnTo>
                  <a:lnTo>
                    <a:pt x="5442" y="38001"/>
                  </a:lnTo>
                  <a:lnTo>
                    <a:pt x="5486" y="35017"/>
                  </a:lnTo>
                  <a:lnTo>
                    <a:pt x="5223" y="31770"/>
                  </a:lnTo>
                  <a:lnTo>
                    <a:pt x="5179" y="31726"/>
                  </a:lnTo>
                  <a:lnTo>
                    <a:pt x="4521" y="28391"/>
                  </a:lnTo>
                  <a:lnTo>
                    <a:pt x="3643" y="25319"/>
                  </a:lnTo>
                  <a:lnTo>
                    <a:pt x="2546" y="21370"/>
                  </a:lnTo>
                  <a:lnTo>
                    <a:pt x="2327" y="19571"/>
                  </a:lnTo>
                  <a:lnTo>
                    <a:pt x="2678" y="19044"/>
                  </a:lnTo>
                  <a:lnTo>
                    <a:pt x="4170" y="18035"/>
                  </a:lnTo>
                  <a:lnTo>
                    <a:pt x="7197" y="17333"/>
                  </a:lnTo>
                  <a:lnTo>
                    <a:pt x="7241" y="17333"/>
                  </a:lnTo>
                  <a:lnTo>
                    <a:pt x="9260" y="16236"/>
                  </a:lnTo>
                  <a:lnTo>
                    <a:pt x="12419" y="14393"/>
                  </a:lnTo>
                  <a:lnTo>
                    <a:pt x="13209" y="13998"/>
                  </a:lnTo>
                  <a:lnTo>
                    <a:pt x="14087" y="13779"/>
                  </a:lnTo>
                  <a:lnTo>
                    <a:pt x="14174" y="13779"/>
                  </a:lnTo>
                  <a:lnTo>
                    <a:pt x="15315" y="12989"/>
                  </a:lnTo>
                  <a:lnTo>
                    <a:pt x="17246" y="11672"/>
                  </a:lnTo>
                  <a:lnTo>
                    <a:pt x="19967" y="10531"/>
                  </a:lnTo>
                  <a:lnTo>
                    <a:pt x="22161" y="9566"/>
                  </a:lnTo>
                  <a:lnTo>
                    <a:pt x="22204" y="9566"/>
                  </a:lnTo>
                  <a:lnTo>
                    <a:pt x="24179" y="8206"/>
                  </a:lnTo>
                  <a:lnTo>
                    <a:pt x="26198" y="6670"/>
                  </a:lnTo>
                  <a:lnTo>
                    <a:pt x="28611" y="4827"/>
                  </a:lnTo>
                  <a:lnTo>
                    <a:pt x="31068" y="2809"/>
                  </a:lnTo>
                  <a:lnTo>
                    <a:pt x="34052" y="307"/>
                  </a:lnTo>
                  <a:lnTo>
                    <a:pt x="34096" y="263"/>
                  </a:lnTo>
                  <a:lnTo>
                    <a:pt x="34096" y="176"/>
                  </a:lnTo>
                  <a:lnTo>
                    <a:pt x="34096" y="132"/>
                  </a:lnTo>
                  <a:lnTo>
                    <a:pt x="34052" y="44"/>
                  </a:lnTo>
                  <a:lnTo>
                    <a:pt x="3400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8" name="Google Shape;3388;p126"/>
            <p:cNvSpPr/>
            <p:nvPr/>
          </p:nvSpPr>
          <p:spPr>
            <a:xfrm>
              <a:off x="1355975" y="2603525"/>
              <a:ext cx="827175" cy="2027300"/>
            </a:xfrm>
            <a:custGeom>
              <a:avLst/>
              <a:gdLst/>
              <a:ahLst/>
              <a:cxnLst/>
              <a:rect l="l" t="t" r="r" b="b"/>
              <a:pathLst>
                <a:path w="33087" h="81092" extrusionOk="0">
                  <a:moveTo>
                    <a:pt x="32823" y="1"/>
                  </a:moveTo>
                  <a:lnTo>
                    <a:pt x="32779" y="45"/>
                  </a:lnTo>
                  <a:lnTo>
                    <a:pt x="32735" y="88"/>
                  </a:lnTo>
                  <a:lnTo>
                    <a:pt x="31989" y="2414"/>
                  </a:lnTo>
                  <a:lnTo>
                    <a:pt x="31463" y="3072"/>
                  </a:lnTo>
                  <a:lnTo>
                    <a:pt x="29663" y="4608"/>
                  </a:lnTo>
                  <a:lnTo>
                    <a:pt x="27250" y="6451"/>
                  </a:lnTo>
                  <a:lnTo>
                    <a:pt x="24881" y="8162"/>
                  </a:lnTo>
                  <a:lnTo>
                    <a:pt x="22774" y="9698"/>
                  </a:lnTo>
                  <a:lnTo>
                    <a:pt x="18693" y="11673"/>
                  </a:lnTo>
                  <a:lnTo>
                    <a:pt x="16499" y="13253"/>
                  </a:lnTo>
                  <a:lnTo>
                    <a:pt x="15183" y="14262"/>
                  </a:lnTo>
                  <a:lnTo>
                    <a:pt x="13867" y="14701"/>
                  </a:lnTo>
                  <a:lnTo>
                    <a:pt x="13823" y="14701"/>
                  </a:lnTo>
                  <a:lnTo>
                    <a:pt x="11716" y="15842"/>
                  </a:lnTo>
                  <a:lnTo>
                    <a:pt x="9873" y="17114"/>
                  </a:lnTo>
                  <a:lnTo>
                    <a:pt x="8074" y="18036"/>
                  </a:lnTo>
                  <a:lnTo>
                    <a:pt x="5617" y="18694"/>
                  </a:lnTo>
                  <a:lnTo>
                    <a:pt x="5573" y="18694"/>
                  </a:lnTo>
                  <a:lnTo>
                    <a:pt x="3642" y="19703"/>
                  </a:lnTo>
                  <a:lnTo>
                    <a:pt x="2107" y="20668"/>
                  </a:lnTo>
                  <a:lnTo>
                    <a:pt x="1492" y="21239"/>
                  </a:lnTo>
                  <a:lnTo>
                    <a:pt x="1448" y="21283"/>
                  </a:lnTo>
                  <a:lnTo>
                    <a:pt x="1273" y="21897"/>
                  </a:lnTo>
                  <a:lnTo>
                    <a:pt x="1273" y="21985"/>
                  </a:lnTo>
                  <a:lnTo>
                    <a:pt x="3116" y="27294"/>
                  </a:lnTo>
                  <a:lnTo>
                    <a:pt x="3993" y="30454"/>
                  </a:lnTo>
                  <a:lnTo>
                    <a:pt x="4213" y="31463"/>
                  </a:lnTo>
                  <a:lnTo>
                    <a:pt x="4432" y="32472"/>
                  </a:lnTo>
                  <a:lnTo>
                    <a:pt x="4608" y="33481"/>
                  </a:lnTo>
                  <a:lnTo>
                    <a:pt x="4739" y="34535"/>
                  </a:lnTo>
                  <a:lnTo>
                    <a:pt x="4827" y="35544"/>
                  </a:lnTo>
                  <a:lnTo>
                    <a:pt x="4871" y="36553"/>
                  </a:lnTo>
                  <a:lnTo>
                    <a:pt x="4915" y="37562"/>
                  </a:lnTo>
                  <a:lnTo>
                    <a:pt x="4915" y="38572"/>
                  </a:lnTo>
                  <a:lnTo>
                    <a:pt x="4871" y="40590"/>
                  </a:lnTo>
                  <a:lnTo>
                    <a:pt x="4695" y="42652"/>
                  </a:lnTo>
                  <a:lnTo>
                    <a:pt x="4520" y="44671"/>
                  </a:lnTo>
                  <a:lnTo>
                    <a:pt x="4301" y="46777"/>
                  </a:lnTo>
                  <a:lnTo>
                    <a:pt x="4257" y="47523"/>
                  </a:lnTo>
                  <a:lnTo>
                    <a:pt x="3686" y="50814"/>
                  </a:lnTo>
                  <a:lnTo>
                    <a:pt x="3247" y="53754"/>
                  </a:lnTo>
                  <a:lnTo>
                    <a:pt x="2809" y="57001"/>
                  </a:lnTo>
                  <a:lnTo>
                    <a:pt x="2282" y="60468"/>
                  </a:lnTo>
                  <a:lnTo>
                    <a:pt x="1799" y="62530"/>
                  </a:lnTo>
                  <a:lnTo>
                    <a:pt x="1097" y="64944"/>
                  </a:lnTo>
                  <a:lnTo>
                    <a:pt x="439" y="67620"/>
                  </a:lnTo>
                  <a:lnTo>
                    <a:pt x="439" y="67664"/>
                  </a:lnTo>
                  <a:lnTo>
                    <a:pt x="395" y="69200"/>
                  </a:lnTo>
                  <a:lnTo>
                    <a:pt x="88" y="73237"/>
                  </a:lnTo>
                  <a:lnTo>
                    <a:pt x="0" y="75255"/>
                  </a:lnTo>
                  <a:lnTo>
                    <a:pt x="0" y="75299"/>
                  </a:lnTo>
                  <a:lnTo>
                    <a:pt x="395" y="76879"/>
                  </a:lnTo>
                  <a:lnTo>
                    <a:pt x="439" y="77011"/>
                  </a:lnTo>
                  <a:lnTo>
                    <a:pt x="5222" y="81048"/>
                  </a:lnTo>
                  <a:lnTo>
                    <a:pt x="5310" y="81092"/>
                  </a:lnTo>
                  <a:lnTo>
                    <a:pt x="5398" y="81048"/>
                  </a:lnTo>
                  <a:lnTo>
                    <a:pt x="5441" y="81004"/>
                  </a:lnTo>
                  <a:lnTo>
                    <a:pt x="5485" y="80960"/>
                  </a:lnTo>
                  <a:lnTo>
                    <a:pt x="5485" y="80916"/>
                  </a:lnTo>
                  <a:lnTo>
                    <a:pt x="5485" y="80828"/>
                  </a:lnTo>
                  <a:lnTo>
                    <a:pt x="5441" y="80784"/>
                  </a:lnTo>
                  <a:lnTo>
                    <a:pt x="702" y="76747"/>
                  </a:lnTo>
                  <a:lnTo>
                    <a:pt x="351" y="75255"/>
                  </a:lnTo>
                  <a:lnTo>
                    <a:pt x="439" y="73281"/>
                  </a:lnTo>
                  <a:lnTo>
                    <a:pt x="746" y="69200"/>
                  </a:lnTo>
                  <a:lnTo>
                    <a:pt x="790" y="67664"/>
                  </a:lnTo>
                  <a:lnTo>
                    <a:pt x="1404" y="65031"/>
                  </a:lnTo>
                  <a:lnTo>
                    <a:pt x="2150" y="62618"/>
                  </a:lnTo>
                  <a:lnTo>
                    <a:pt x="2633" y="60556"/>
                  </a:lnTo>
                  <a:lnTo>
                    <a:pt x="3160" y="57045"/>
                  </a:lnTo>
                  <a:lnTo>
                    <a:pt x="3598" y="53798"/>
                  </a:lnTo>
                  <a:lnTo>
                    <a:pt x="4037" y="50902"/>
                  </a:lnTo>
                  <a:lnTo>
                    <a:pt x="4564" y="47567"/>
                  </a:lnTo>
                  <a:lnTo>
                    <a:pt x="4652" y="46821"/>
                  </a:lnTo>
                  <a:lnTo>
                    <a:pt x="4871" y="44715"/>
                  </a:lnTo>
                  <a:lnTo>
                    <a:pt x="5047" y="42652"/>
                  </a:lnTo>
                  <a:lnTo>
                    <a:pt x="5222" y="40590"/>
                  </a:lnTo>
                  <a:lnTo>
                    <a:pt x="5266" y="38528"/>
                  </a:lnTo>
                  <a:lnTo>
                    <a:pt x="5266" y="37518"/>
                  </a:lnTo>
                  <a:lnTo>
                    <a:pt x="5222" y="36509"/>
                  </a:lnTo>
                  <a:lnTo>
                    <a:pt x="5178" y="35500"/>
                  </a:lnTo>
                  <a:lnTo>
                    <a:pt x="5090" y="34447"/>
                  </a:lnTo>
                  <a:lnTo>
                    <a:pt x="4959" y="33438"/>
                  </a:lnTo>
                  <a:lnTo>
                    <a:pt x="4783" y="32428"/>
                  </a:lnTo>
                  <a:lnTo>
                    <a:pt x="4564" y="31375"/>
                  </a:lnTo>
                  <a:lnTo>
                    <a:pt x="4301" y="30366"/>
                  </a:lnTo>
                  <a:lnTo>
                    <a:pt x="3423" y="27207"/>
                  </a:lnTo>
                  <a:lnTo>
                    <a:pt x="1624" y="21941"/>
                  </a:lnTo>
                  <a:lnTo>
                    <a:pt x="1755" y="21458"/>
                  </a:lnTo>
                  <a:lnTo>
                    <a:pt x="2326" y="20932"/>
                  </a:lnTo>
                  <a:lnTo>
                    <a:pt x="3818" y="20010"/>
                  </a:lnTo>
                  <a:lnTo>
                    <a:pt x="5705" y="19001"/>
                  </a:lnTo>
                  <a:lnTo>
                    <a:pt x="8206" y="18387"/>
                  </a:lnTo>
                  <a:lnTo>
                    <a:pt x="8206" y="18343"/>
                  </a:lnTo>
                  <a:lnTo>
                    <a:pt x="10049" y="17421"/>
                  </a:lnTo>
                  <a:lnTo>
                    <a:pt x="11892" y="16149"/>
                  </a:lnTo>
                  <a:lnTo>
                    <a:pt x="13954" y="15008"/>
                  </a:lnTo>
                  <a:lnTo>
                    <a:pt x="15315" y="14613"/>
                  </a:lnTo>
                  <a:lnTo>
                    <a:pt x="15402" y="14569"/>
                  </a:lnTo>
                  <a:lnTo>
                    <a:pt x="16719" y="13516"/>
                  </a:lnTo>
                  <a:lnTo>
                    <a:pt x="18869" y="11980"/>
                  </a:lnTo>
                  <a:lnTo>
                    <a:pt x="22906" y="10005"/>
                  </a:lnTo>
                  <a:lnTo>
                    <a:pt x="22950" y="9962"/>
                  </a:lnTo>
                  <a:lnTo>
                    <a:pt x="25100" y="8470"/>
                  </a:lnTo>
                  <a:lnTo>
                    <a:pt x="27469" y="6758"/>
                  </a:lnTo>
                  <a:lnTo>
                    <a:pt x="29883" y="4871"/>
                  </a:lnTo>
                  <a:lnTo>
                    <a:pt x="31726" y="3336"/>
                  </a:lnTo>
                  <a:lnTo>
                    <a:pt x="31726" y="3292"/>
                  </a:lnTo>
                  <a:lnTo>
                    <a:pt x="32296" y="2590"/>
                  </a:lnTo>
                  <a:lnTo>
                    <a:pt x="32296" y="2546"/>
                  </a:lnTo>
                  <a:lnTo>
                    <a:pt x="33042" y="220"/>
                  </a:lnTo>
                  <a:lnTo>
                    <a:pt x="33086" y="132"/>
                  </a:lnTo>
                  <a:lnTo>
                    <a:pt x="33042" y="88"/>
                  </a:lnTo>
                  <a:lnTo>
                    <a:pt x="3299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9" name="Google Shape;3389;p126"/>
            <p:cNvSpPr/>
            <p:nvPr/>
          </p:nvSpPr>
          <p:spPr>
            <a:xfrm>
              <a:off x="1323050" y="2546475"/>
              <a:ext cx="796475" cy="2115075"/>
            </a:xfrm>
            <a:custGeom>
              <a:avLst/>
              <a:gdLst/>
              <a:ahLst/>
              <a:cxnLst/>
              <a:rect l="l" t="t" r="r" b="b"/>
              <a:pathLst>
                <a:path w="31859" h="84603" extrusionOk="0">
                  <a:moveTo>
                    <a:pt x="31639" y="1"/>
                  </a:moveTo>
                  <a:lnTo>
                    <a:pt x="31595" y="45"/>
                  </a:lnTo>
                  <a:lnTo>
                    <a:pt x="31288" y="352"/>
                  </a:lnTo>
                  <a:lnTo>
                    <a:pt x="31244" y="440"/>
                  </a:lnTo>
                  <a:lnTo>
                    <a:pt x="30322" y="3775"/>
                  </a:lnTo>
                  <a:lnTo>
                    <a:pt x="29006" y="6276"/>
                  </a:lnTo>
                  <a:lnTo>
                    <a:pt x="25890" y="8689"/>
                  </a:lnTo>
                  <a:lnTo>
                    <a:pt x="23609" y="10357"/>
                  </a:lnTo>
                  <a:lnTo>
                    <a:pt x="20361" y="12200"/>
                  </a:lnTo>
                  <a:lnTo>
                    <a:pt x="17992" y="14043"/>
                  </a:lnTo>
                  <a:lnTo>
                    <a:pt x="16456" y="15315"/>
                  </a:lnTo>
                  <a:lnTo>
                    <a:pt x="14525" y="16061"/>
                  </a:lnTo>
                  <a:lnTo>
                    <a:pt x="14481" y="16061"/>
                  </a:lnTo>
                  <a:lnTo>
                    <a:pt x="10752" y="18518"/>
                  </a:lnTo>
                  <a:lnTo>
                    <a:pt x="8952" y="19484"/>
                  </a:lnTo>
                  <a:lnTo>
                    <a:pt x="6890" y="20010"/>
                  </a:lnTo>
                  <a:lnTo>
                    <a:pt x="6802" y="20010"/>
                  </a:lnTo>
                  <a:lnTo>
                    <a:pt x="3862" y="21722"/>
                  </a:lnTo>
                  <a:lnTo>
                    <a:pt x="1229" y="23258"/>
                  </a:lnTo>
                  <a:lnTo>
                    <a:pt x="835" y="23433"/>
                  </a:lnTo>
                  <a:lnTo>
                    <a:pt x="747" y="23477"/>
                  </a:lnTo>
                  <a:lnTo>
                    <a:pt x="703" y="23521"/>
                  </a:lnTo>
                  <a:lnTo>
                    <a:pt x="703" y="23609"/>
                  </a:lnTo>
                  <a:lnTo>
                    <a:pt x="747" y="23696"/>
                  </a:lnTo>
                  <a:lnTo>
                    <a:pt x="1624" y="24837"/>
                  </a:lnTo>
                  <a:lnTo>
                    <a:pt x="3380" y="30454"/>
                  </a:lnTo>
                  <a:lnTo>
                    <a:pt x="4126" y="33262"/>
                  </a:lnTo>
                  <a:lnTo>
                    <a:pt x="4652" y="36641"/>
                  </a:lnTo>
                  <a:lnTo>
                    <a:pt x="4784" y="40327"/>
                  </a:lnTo>
                  <a:lnTo>
                    <a:pt x="4696" y="43881"/>
                  </a:lnTo>
                  <a:lnTo>
                    <a:pt x="4608" y="45154"/>
                  </a:lnTo>
                  <a:lnTo>
                    <a:pt x="4521" y="46382"/>
                  </a:lnTo>
                  <a:lnTo>
                    <a:pt x="4301" y="48840"/>
                  </a:lnTo>
                  <a:lnTo>
                    <a:pt x="3994" y="51297"/>
                  </a:lnTo>
                  <a:lnTo>
                    <a:pt x="3687" y="53667"/>
                  </a:lnTo>
                  <a:lnTo>
                    <a:pt x="3292" y="56431"/>
                  </a:lnTo>
                  <a:lnTo>
                    <a:pt x="2985" y="59195"/>
                  </a:lnTo>
                  <a:lnTo>
                    <a:pt x="2590" y="61653"/>
                  </a:lnTo>
                  <a:lnTo>
                    <a:pt x="2283" y="63276"/>
                  </a:lnTo>
                  <a:lnTo>
                    <a:pt x="1668" y="65514"/>
                  </a:lnTo>
                  <a:lnTo>
                    <a:pt x="1098" y="67577"/>
                  </a:lnTo>
                  <a:lnTo>
                    <a:pt x="703" y="69551"/>
                  </a:lnTo>
                  <a:lnTo>
                    <a:pt x="352" y="71394"/>
                  </a:lnTo>
                  <a:lnTo>
                    <a:pt x="132" y="73106"/>
                  </a:lnTo>
                  <a:lnTo>
                    <a:pt x="45" y="74685"/>
                  </a:lnTo>
                  <a:lnTo>
                    <a:pt x="1" y="75431"/>
                  </a:lnTo>
                  <a:lnTo>
                    <a:pt x="45" y="76133"/>
                  </a:lnTo>
                  <a:lnTo>
                    <a:pt x="45" y="76835"/>
                  </a:lnTo>
                  <a:lnTo>
                    <a:pt x="132" y="77450"/>
                  </a:lnTo>
                  <a:lnTo>
                    <a:pt x="132" y="77494"/>
                  </a:lnTo>
                  <a:lnTo>
                    <a:pt x="791" y="79688"/>
                  </a:lnTo>
                  <a:lnTo>
                    <a:pt x="835" y="79731"/>
                  </a:lnTo>
                  <a:lnTo>
                    <a:pt x="1361" y="80653"/>
                  </a:lnTo>
                  <a:lnTo>
                    <a:pt x="1405" y="80741"/>
                  </a:lnTo>
                  <a:lnTo>
                    <a:pt x="6364" y="84602"/>
                  </a:lnTo>
                  <a:lnTo>
                    <a:pt x="6539" y="84602"/>
                  </a:lnTo>
                  <a:lnTo>
                    <a:pt x="6627" y="84558"/>
                  </a:lnTo>
                  <a:lnTo>
                    <a:pt x="6627" y="84471"/>
                  </a:lnTo>
                  <a:lnTo>
                    <a:pt x="6627" y="84427"/>
                  </a:lnTo>
                  <a:lnTo>
                    <a:pt x="6627" y="84339"/>
                  </a:lnTo>
                  <a:lnTo>
                    <a:pt x="6583" y="84295"/>
                  </a:lnTo>
                  <a:lnTo>
                    <a:pt x="1668" y="80477"/>
                  </a:lnTo>
                  <a:lnTo>
                    <a:pt x="1142" y="79556"/>
                  </a:lnTo>
                  <a:lnTo>
                    <a:pt x="484" y="77406"/>
                  </a:lnTo>
                  <a:lnTo>
                    <a:pt x="396" y="76748"/>
                  </a:lnTo>
                  <a:lnTo>
                    <a:pt x="396" y="76089"/>
                  </a:lnTo>
                  <a:lnTo>
                    <a:pt x="352" y="75387"/>
                  </a:lnTo>
                  <a:lnTo>
                    <a:pt x="396" y="74685"/>
                  </a:lnTo>
                  <a:lnTo>
                    <a:pt x="484" y="73106"/>
                  </a:lnTo>
                  <a:lnTo>
                    <a:pt x="703" y="71438"/>
                  </a:lnTo>
                  <a:lnTo>
                    <a:pt x="1054" y="69595"/>
                  </a:lnTo>
                  <a:lnTo>
                    <a:pt x="1449" y="67664"/>
                  </a:lnTo>
                  <a:lnTo>
                    <a:pt x="2019" y="65558"/>
                  </a:lnTo>
                  <a:lnTo>
                    <a:pt x="2634" y="63364"/>
                  </a:lnTo>
                  <a:lnTo>
                    <a:pt x="2941" y="61697"/>
                  </a:lnTo>
                  <a:lnTo>
                    <a:pt x="3336" y="59239"/>
                  </a:lnTo>
                  <a:lnTo>
                    <a:pt x="3643" y="56475"/>
                  </a:lnTo>
                  <a:lnTo>
                    <a:pt x="3994" y="53754"/>
                  </a:lnTo>
                  <a:lnTo>
                    <a:pt x="4345" y="51341"/>
                  </a:lnTo>
                  <a:lnTo>
                    <a:pt x="4652" y="48884"/>
                  </a:lnTo>
                  <a:lnTo>
                    <a:pt x="4872" y="46382"/>
                  </a:lnTo>
                  <a:lnTo>
                    <a:pt x="4959" y="45154"/>
                  </a:lnTo>
                  <a:lnTo>
                    <a:pt x="5047" y="43925"/>
                  </a:lnTo>
                  <a:lnTo>
                    <a:pt x="5135" y="40327"/>
                  </a:lnTo>
                  <a:lnTo>
                    <a:pt x="5003" y="36597"/>
                  </a:lnTo>
                  <a:lnTo>
                    <a:pt x="4433" y="33218"/>
                  </a:lnTo>
                  <a:lnTo>
                    <a:pt x="3687" y="30366"/>
                  </a:lnTo>
                  <a:lnTo>
                    <a:pt x="2590" y="26768"/>
                  </a:lnTo>
                  <a:lnTo>
                    <a:pt x="1932" y="24706"/>
                  </a:lnTo>
                  <a:lnTo>
                    <a:pt x="1932" y="24662"/>
                  </a:lnTo>
                  <a:lnTo>
                    <a:pt x="1186" y="23652"/>
                  </a:lnTo>
                  <a:lnTo>
                    <a:pt x="1361" y="23565"/>
                  </a:lnTo>
                  <a:lnTo>
                    <a:pt x="1405" y="23565"/>
                  </a:lnTo>
                  <a:lnTo>
                    <a:pt x="4038" y="22029"/>
                  </a:lnTo>
                  <a:lnTo>
                    <a:pt x="6978" y="20318"/>
                  </a:lnTo>
                  <a:lnTo>
                    <a:pt x="9040" y="19791"/>
                  </a:lnTo>
                  <a:lnTo>
                    <a:pt x="9084" y="19791"/>
                  </a:lnTo>
                  <a:lnTo>
                    <a:pt x="10927" y="18826"/>
                  </a:lnTo>
                  <a:lnTo>
                    <a:pt x="14657" y="16368"/>
                  </a:lnTo>
                  <a:lnTo>
                    <a:pt x="16632" y="15622"/>
                  </a:lnTo>
                  <a:lnTo>
                    <a:pt x="16675" y="15578"/>
                  </a:lnTo>
                  <a:lnTo>
                    <a:pt x="18211" y="14306"/>
                  </a:lnTo>
                  <a:lnTo>
                    <a:pt x="20537" y="12463"/>
                  </a:lnTo>
                  <a:lnTo>
                    <a:pt x="23784" y="10664"/>
                  </a:lnTo>
                  <a:lnTo>
                    <a:pt x="26110" y="8996"/>
                  </a:lnTo>
                  <a:lnTo>
                    <a:pt x="29225" y="6539"/>
                  </a:lnTo>
                  <a:lnTo>
                    <a:pt x="29269" y="6495"/>
                  </a:lnTo>
                  <a:lnTo>
                    <a:pt x="30673" y="3906"/>
                  </a:lnTo>
                  <a:lnTo>
                    <a:pt x="30673" y="3862"/>
                  </a:lnTo>
                  <a:lnTo>
                    <a:pt x="31551" y="571"/>
                  </a:lnTo>
                  <a:lnTo>
                    <a:pt x="31814" y="308"/>
                  </a:lnTo>
                  <a:lnTo>
                    <a:pt x="31858" y="264"/>
                  </a:lnTo>
                  <a:lnTo>
                    <a:pt x="31858" y="176"/>
                  </a:lnTo>
                  <a:lnTo>
                    <a:pt x="31858" y="133"/>
                  </a:lnTo>
                  <a:lnTo>
                    <a:pt x="31814" y="45"/>
                  </a:lnTo>
                  <a:lnTo>
                    <a:pt x="3177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0" name="Google Shape;3390;p126"/>
            <p:cNvSpPr/>
            <p:nvPr/>
          </p:nvSpPr>
          <p:spPr>
            <a:xfrm>
              <a:off x="1713600" y="2496025"/>
              <a:ext cx="349975" cy="388375"/>
            </a:xfrm>
            <a:custGeom>
              <a:avLst/>
              <a:gdLst/>
              <a:ahLst/>
              <a:cxnLst/>
              <a:rect l="l" t="t" r="r" b="b"/>
              <a:pathLst>
                <a:path w="13999" h="15535" extrusionOk="0">
                  <a:moveTo>
                    <a:pt x="13735" y="0"/>
                  </a:moveTo>
                  <a:lnTo>
                    <a:pt x="12901" y="483"/>
                  </a:lnTo>
                  <a:lnTo>
                    <a:pt x="9127" y="3116"/>
                  </a:lnTo>
                  <a:lnTo>
                    <a:pt x="7284" y="4169"/>
                  </a:lnTo>
                  <a:lnTo>
                    <a:pt x="5485" y="5310"/>
                  </a:lnTo>
                  <a:lnTo>
                    <a:pt x="5441" y="5354"/>
                  </a:lnTo>
                  <a:lnTo>
                    <a:pt x="5441" y="5442"/>
                  </a:lnTo>
                  <a:lnTo>
                    <a:pt x="4739" y="8864"/>
                  </a:lnTo>
                  <a:lnTo>
                    <a:pt x="4432" y="10927"/>
                  </a:lnTo>
                  <a:lnTo>
                    <a:pt x="4257" y="11629"/>
                  </a:lnTo>
                  <a:lnTo>
                    <a:pt x="2019" y="13823"/>
                  </a:lnTo>
                  <a:lnTo>
                    <a:pt x="659" y="14964"/>
                  </a:lnTo>
                  <a:lnTo>
                    <a:pt x="88" y="15183"/>
                  </a:lnTo>
                  <a:lnTo>
                    <a:pt x="44" y="15227"/>
                  </a:lnTo>
                  <a:lnTo>
                    <a:pt x="0" y="15271"/>
                  </a:lnTo>
                  <a:lnTo>
                    <a:pt x="0" y="15359"/>
                  </a:lnTo>
                  <a:lnTo>
                    <a:pt x="0" y="15402"/>
                  </a:lnTo>
                  <a:lnTo>
                    <a:pt x="44" y="15490"/>
                  </a:lnTo>
                  <a:lnTo>
                    <a:pt x="176" y="15534"/>
                  </a:lnTo>
                  <a:lnTo>
                    <a:pt x="220" y="15534"/>
                  </a:lnTo>
                  <a:lnTo>
                    <a:pt x="834" y="15315"/>
                  </a:lnTo>
                  <a:lnTo>
                    <a:pt x="878" y="15271"/>
                  </a:lnTo>
                  <a:lnTo>
                    <a:pt x="2282" y="14086"/>
                  </a:lnTo>
                  <a:lnTo>
                    <a:pt x="4520" y="11848"/>
                  </a:lnTo>
                  <a:lnTo>
                    <a:pt x="4564" y="11760"/>
                  </a:lnTo>
                  <a:lnTo>
                    <a:pt x="4783" y="11014"/>
                  </a:lnTo>
                  <a:lnTo>
                    <a:pt x="4783" y="10971"/>
                  </a:lnTo>
                  <a:lnTo>
                    <a:pt x="5090" y="8952"/>
                  </a:lnTo>
                  <a:lnTo>
                    <a:pt x="5749" y="5573"/>
                  </a:lnTo>
                  <a:lnTo>
                    <a:pt x="7460" y="4476"/>
                  </a:lnTo>
                  <a:lnTo>
                    <a:pt x="9303" y="3379"/>
                  </a:lnTo>
                  <a:lnTo>
                    <a:pt x="13077" y="790"/>
                  </a:lnTo>
                  <a:lnTo>
                    <a:pt x="13910" y="308"/>
                  </a:lnTo>
                  <a:lnTo>
                    <a:pt x="13954" y="264"/>
                  </a:lnTo>
                  <a:lnTo>
                    <a:pt x="13998" y="220"/>
                  </a:lnTo>
                  <a:lnTo>
                    <a:pt x="13998" y="132"/>
                  </a:lnTo>
                  <a:lnTo>
                    <a:pt x="13954" y="88"/>
                  </a:lnTo>
                  <a:lnTo>
                    <a:pt x="13910" y="44"/>
                  </a:lnTo>
                  <a:lnTo>
                    <a:pt x="1386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1" name="Google Shape;3391;p126"/>
            <p:cNvSpPr/>
            <p:nvPr/>
          </p:nvSpPr>
          <p:spPr>
            <a:xfrm>
              <a:off x="1630225" y="2470800"/>
              <a:ext cx="405925" cy="425650"/>
            </a:xfrm>
            <a:custGeom>
              <a:avLst/>
              <a:gdLst/>
              <a:ahLst/>
              <a:cxnLst/>
              <a:rect l="l" t="t" r="r" b="b"/>
              <a:pathLst>
                <a:path w="16237" h="17026" extrusionOk="0">
                  <a:moveTo>
                    <a:pt x="16017" y="0"/>
                  </a:moveTo>
                  <a:lnTo>
                    <a:pt x="15973" y="44"/>
                  </a:lnTo>
                  <a:lnTo>
                    <a:pt x="12857" y="2106"/>
                  </a:lnTo>
                  <a:lnTo>
                    <a:pt x="10532" y="3511"/>
                  </a:lnTo>
                  <a:lnTo>
                    <a:pt x="8513" y="4739"/>
                  </a:lnTo>
                  <a:lnTo>
                    <a:pt x="6495" y="6187"/>
                  </a:lnTo>
                  <a:lnTo>
                    <a:pt x="4388" y="7591"/>
                  </a:lnTo>
                  <a:lnTo>
                    <a:pt x="4345" y="7635"/>
                  </a:lnTo>
                  <a:lnTo>
                    <a:pt x="3862" y="8206"/>
                  </a:lnTo>
                  <a:lnTo>
                    <a:pt x="3818" y="8337"/>
                  </a:lnTo>
                  <a:lnTo>
                    <a:pt x="3467" y="11497"/>
                  </a:lnTo>
                  <a:lnTo>
                    <a:pt x="3291" y="13954"/>
                  </a:lnTo>
                  <a:lnTo>
                    <a:pt x="3204" y="14700"/>
                  </a:lnTo>
                  <a:lnTo>
                    <a:pt x="2984" y="15007"/>
                  </a:lnTo>
                  <a:lnTo>
                    <a:pt x="1273" y="15841"/>
                  </a:lnTo>
                  <a:lnTo>
                    <a:pt x="88" y="16719"/>
                  </a:lnTo>
                  <a:lnTo>
                    <a:pt x="44" y="16762"/>
                  </a:lnTo>
                  <a:lnTo>
                    <a:pt x="0" y="16850"/>
                  </a:lnTo>
                  <a:lnTo>
                    <a:pt x="0" y="16894"/>
                  </a:lnTo>
                  <a:lnTo>
                    <a:pt x="44" y="16982"/>
                  </a:lnTo>
                  <a:lnTo>
                    <a:pt x="88" y="17026"/>
                  </a:lnTo>
                  <a:lnTo>
                    <a:pt x="308" y="17026"/>
                  </a:lnTo>
                  <a:lnTo>
                    <a:pt x="1448" y="16148"/>
                  </a:lnTo>
                  <a:lnTo>
                    <a:pt x="3160" y="15271"/>
                  </a:lnTo>
                  <a:lnTo>
                    <a:pt x="3248" y="15227"/>
                  </a:lnTo>
                  <a:lnTo>
                    <a:pt x="3511" y="14876"/>
                  </a:lnTo>
                  <a:lnTo>
                    <a:pt x="3511" y="14832"/>
                  </a:lnTo>
                  <a:lnTo>
                    <a:pt x="3642" y="13998"/>
                  </a:lnTo>
                  <a:lnTo>
                    <a:pt x="3818" y="11541"/>
                  </a:lnTo>
                  <a:lnTo>
                    <a:pt x="4125" y="8425"/>
                  </a:lnTo>
                  <a:lnTo>
                    <a:pt x="4608" y="7899"/>
                  </a:lnTo>
                  <a:lnTo>
                    <a:pt x="6714" y="6451"/>
                  </a:lnTo>
                  <a:lnTo>
                    <a:pt x="8689" y="5046"/>
                  </a:lnTo>
                  <a:lnTo>
                    <a:pt x="10707" y="3818"/>
                  </a:lnTo>
                  <a:lnTo>
                    <a:pt x="13033" y="2414"/>
                  </a:lnTo>
                  <a:lnTo>
                    <a:pt x="16148" y="307"/>
                  </a:lnTo>
                  <a:lnTo>
                    <a:pt x="16192" y="263"/>
                  </a:lnTo>
                  <a:lnTo>
                    <a:pt x="16236" y="220"/>
                  </a:lnTo>
                  <a:lnTo>
                    <a:pt x="16236" y="132"/>
                  </a:lnTo>
                  <a:lnTo>
                    <a:pt x="16192" y="88"/>
                  </a:lnTo>
                  <a:lnTo>
                    <a:pt x="16148" y="44"/>
                  </a:lnTo>
                  <a:lnTo>
                    <a:pt x="1610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2" name="Google Shape;3392;p126"/>
            <p:cNvSpPr/>
            <p:nvPr/>
          </p:nvSpPr>
          <p:spPr>
            <a:xfrm>
              <a:off x="1524900" y="2445550"/>
              <a:ext cx="483825" cy="495875"/>
            </a:xfrm>
            <a:custGeom>
              <a:avLst/>
              <a:gdLst/>
              <a:ahLst/>
              <a:cxnLst/>
              <a:rect l="l" t="t" r="r" b="b"/>
              <a:pathLst>
                <a:path w="19353" h="19835" extrusionOk="0">
                  <a:moveTo>
                    <a:pt x="19133" y="1"/>
                  </a:moveTo>
                  <a:lnTo>
                    <a:pt x="19089" y="45"/>
                  </a:lnTo>
                  <a:lnTo>
                    <a:pt x="15929" y="2107"/>
                  </a:lnTo>
                  <a:lnTo>
                    <a:pt x="14130" y="3204"/>
                  </a:lnTo>
                  <a:lnTo>
                    <a:pt x="11892" y="4521"/>
                  </a:lnTo>
                  <a:lnTo>
                    <a:pt x="9874" y="5881"/>
                  </a:lnTo>
                  <a:lnTo>
                    <a:pt x="7812" y="7066"/>
                  </a:lnTo>
                  <a:lnTo>
                    <a:pt x="5881" y="8250"/>
                  </a:lnTo>
                  <a:lnTo>
                    <a:pt x="3818" y="9611"/>
                  </a:lnTo>
                  <a:lnTo>
                    <a:pt x="3775" y="9611"/>
                  </a:lnTo>
                  <a:lnTo>
                    <a:pt x="3424" y="9962"/>
                  </a:lnTo>
                  <a:lnTo>
                    <a:pt x="3380" y="10050"/>
                  </a:lnTo>
                  <a:lnTo>
                    <a:pt x="3380" y="10093"/>
                  </a:lnTo>
                  <a:lnTo>
                    <a:pt x="3380" y="14569"/>
                  </a:lnTo>
                  <a:lnTo>
                    <a:pt x="3511" y="16412"/>
                  </a:lnTo>
                  <a:lnTo>
                    <a:pt x="3292" y="17158"/>
                  </a:lnTo>
                  <a:lnTo>
                    <a:pt x="747" y="19221"/>
                  </a:lnTo>
                  <a:lnTo>
                    <a:pt x="133" y="19484"/>
                  </a:lnTo>
                  <a:lnTo>
                    <a:pt x="45" y="19528"/>
                  </a:lnTo>
                  <a:lnTo>
                    <a:pt x="45" y="19615"/>
                  </a:lnTo>
                  <a:lnTo>
                    <a:pt x="1" y="19659"/>
                  </a:lnTo>
                  <a:lnTo>
                    <a:pt x="45" y="19747"/>
                  </a:lnTo>
                  <a:lnTo>
                    <a:pt x="89" y="19791"/>
                  </a:lnTo>
                  <a:lnTo>
                    <a:pt x="176" y="19835"/>
                  </a:lnTo>
                  <a:lnTo>
                    <a:pt x="264" y="19835"/>
                  </a:lnTo>
                  <a:lnTo>
                    <a:pt x="878" y="19528"/>
                  </a:lnTo>
                  <a:lnTo>
                    <a:pt x="922" y="19528"/>
                  </a:lnTo>
                  <a:lnTo>
                    <a:pt x="3555" y="17378"/>
                  </a:lnTo>
                  <a:lnTo>
                    <a:pt x="3643" y="17290"/>
                  </a:lnTo>
                  <a:lnTo>
                    <a:pt x="3818" y="16500"/>
                  </a:lnTo>
                  <a:lnTo>
                    <a:pt x="3862" y="16456"/>
                  </a:lnTo>
                  <a:lnTo>
                    <a:pt x="3731" y="14525"/>
                  </a:lnTo>
                  <a:lnTo>
                    <a:pt x="3731" y="10181"/>
                  </a:lnTo>
                  <a:lnTo>
                    <a:pt x="4038" y="9874"/>
                  </a:lnTo>
                  <a:lnTo>
                    <a:pt x="6056" y="8558"/>
                  </a:lnTo>
                  <a:lnTo>
                    <a:pt x="7987" y="7373"/>
                  </a:lnTo>
                  <a:lnTo>
                    <a:pt x="10050" y="6188"/>
                  </a:lnTo>
                  <a:lnTo>
                    <a:pt x="12068" y="4828"/>
                  </a:lnTo>
                  <a:lnTo>
                    <a:pt x="14306" y="3511"/>
                  </a:lnTo>
                  <a:lnTo>
                    <a:pt x="16105" y="2370"/>
                  </a:lnTo>
                  <a:lnTo>
                    <a:pt x="19264" y="308"/>
                  </a:lnTo>
                  <a:lnTo>
                    <a:pt x="19308" y="264"/>
                  </a:lnTo>
                  <a:lnTo>
                    <a:pt x="19352" y="220"/>
                  </a:lnTo>
                  <a:lnTo>
                    <a:pt x="19352" y="133"/>
                  </a:lnTo>
                  <a:lnTo>
                    <a:pt x="19308" y="89"/>
                  </a:lnTo>
                  <a:lnTo>
                    <a:pt x="19264" y="45"/>
                  </a:lnTo>
                  <a:lnTo>
                    <a:pt x="1922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3" name="Google Shape;3393;p126"/>
            <p:cNvSpPr/>
            <p:nvPr/>
          </p:nvSpPr>
          <p:spPr>
            <a:xfrm>
              <a:off x="399375" y="2885450"/>
              <a:ext cx="584725" cy="1657625"/>
            </a:xfrm>
            <a:custGeom>
              <a:avLst/>
              <a:gdLst/>
              <a:ahLst/>
              <a:cxnLst/>
              <a:rect l="l" t="t" r="r" b="b"/>
              <a:pathLst>
                <a:path w="23389" h="66305" extrusionOk="0">
                  <a:moveTo>
                    <a:pt x="966" y="1"/>
                  </a:moveTo>
                  <a:lnTo>
                    <a:pt x="922" y="45"/>
                  </a:lnTo>
                  <a:lnTo>
                    <a:pt x="834" y="89"/>
                  </a:lnTo>
                  <a:lnTo>
                    <a:pt x="834" y="133"/>
                  </a:lnTo>
                  <a:lnTo>
                    <a:pt x="308" y="1449"/>
                  </a:lnTo>
                  <a:lnTo>
                    <a:pt x="88" y="2195"/>
                  </a:lnTo>
                  <a:lnTo>
                    <a:pt x="0" y="2502"/>
                  </a:lnTo>
                  <a:lnTo>
                    <a:pt x="0" y="2590"/>
                  </a:lnTo>
                  <a:lnTo>
                    <a:pt x="351" y="5091"/>
                  </a:lnTo>
                  <a:lnTo>
                    <a:pt x="351" y="5135"/>
                  </a:lnTo>
                  <a:lnTo>
                    <a:pt x="1317" y="7241"/>
                  </a:lnTo>
                  <a:lnTo>
                    <a:pt x="1624" y="8601"/>
                  </a:lnTo>
                  <a:lnTo>
                    <a:pt x="1668" y="8645"/>
                  </a:lnTo>
                  <a:lnTo>
                    <a:pt x="3379" y="12770"/>
                  </a:lnTo>
                  <a:lnTo>
                    <a:pt x="4696" y="15710"/>
                  </a:lnTo>
                  <a:lnTo>
                    <a:pt x="5837" y="18343"/>
                  </a:lnTo>
                  <a:lnTo>
                    <a:pt x="6802" y="21064"/>
                  </a:lnTo>
                  <a:lnTo>
                    <a:pt x="6977" y="21985"/>
                  </a:lnTo>
                  <a:lnTo>
                    <a:pt x="7021" y="24530"/>
                  </a:lnTo>
                  <a:lnTo>
                    <a:pt x="7021" y="24574"/>
                  </a:lnTo>
                  <a:lnTo>
                    <a:pt x="7460" y="26856"/>
                  </a:lnTo>
                  <a:lnTo>
                    <a:pt x="7548" y="28523"/>
                  </a:lnTo>
                  <a:lnTo>
                    <a:pt x="7460" y="31375"/>
                  </a:lnTo>
                  <a:lnTo>
                    <a:pt x="7416" y="34403"/>
                  </a:lnTo>
                  <a:lnTo>
                    <a:pt x="7416" y="37870"/>
                  </a:lnTo>
                  <a:lnTo>
                    <a:pt x="7504" y="42740"/>
                  </a:lnTo>
                  <a:lnTo>
                    <a:pt x="7680" y="44803"/>
                  </a:lnTo>
                  <a:lnTo>
                    <a:pt x="8162" y="47172"/>
                  </a:lnTo>
                  <a:lnTo>
                    <a:pt x="8952" y="49366"/>
                  </a:lnTo>
                  <a:lnTo>
                    <a:pt x="8952" y="49410"/>
                  </a:lnTo>
                  <a:lnTo>
                    <a:pt x="9523" y="50332"/>
                  </a:lnTo>
                  <a:lnTo>
                    <a:pt x="9566" y="50376"/>
                  </a:lnTo>
                  <a:lnTo>
                    <a:pt x="10488" y="51297"/>
                  </a:lnTo>
                  <a:lnTo>
                    <a:pt x="13033" y="52921"/>
                  </a:lnTo>
                  <a:lnTo>
                    <a:pt x="15183" y="54413"/>
                  </a:lnTo>
                  <a:lnTo>
                    <a:pt x="17245" y="56080"/>
                  </a:lnTo>
                  <a:lnTo>
                    <a:pt x="18430" y="57133"/>
                  </a:lnTo>
                  <a:lnTo>
                    <a:pt x="18430" y="57177"/>
                  </a:lnTo>
                  <a:lnTo>
                    <a:pt x="19834" y="58099"/>
                  </a:lnTo>
                  <a:lnTo>
                    <a:pt x="22731" y="62618"/>
                  </a:lnTo>
                  <a:lnTo>
                    <a:pt x="23038" y="63408"/>
                  </a:lnTo>
                  <a:lnTo>
                    <a:pt x="22774" y="66129"/>
                  </a:lnTo>
                  <a:lnTo>
                    <a:pt x="22774" y="66172"/>
                  </a:lnTo>
                  <a:lnTo>
                    <a:pt x="22818" y="66260"/>
                  </a:lnTo>
                  <a:lnTo>
                    <a:pt x="22862" y="66304"/>
                  </a:lnTo>
                  <a:lnTo>
                    <a:pt x="22950" y="66304"/>
                  </a:lnTo>
                  <a:lnTo>
                    <a:pt x="23038" y="66260"/>
                  </a:lnTo>
                  <a:lnTo>
                    <a:pt x="23125" y="66172"/>
                  </a:lnTo>
                  <a:lnTo>
                    <a:pt x="23389" y="63408"/>
                  </a:lnTo>
                  <a:lnTo>
                    <a:pt x="23389" y="63320"/>
                  </a:lnTo>
                  <a:lnTo>
                    <a:pt x="23038" y="62443"/>
                  </a:lnTo>
                  <a:lnTo>
                    <a:pt x="20098" y="57879"/>
                  </a:lnTo>
                  <a:lnTo>
                    <a:pt x="20054" y="57835"/>
                  </a:lnTo>
                  <a:lnTo>
                    <a:pt x="18650" y="56870"/>
                  </a:lnTo>
                  <a:lnTo>
                    <a:pt x="17465" y="55817"/>
                  </a:lnTo>
                  <a:lnTo>
                    <a:pt x="15403" y="54105"/>
                  </a:lnTo>
                  <a:lnTo>
                    <a:pt x="13208" y="52613"/>
                  </a:lnTo>
                  <a:lnTo>
                    <a:pt x="10707" y="51034"/>
                  </a:lnTo>
                  <a:lnTo>
                    <a:pt x="9830" y="50156"/>
                  </a:lnTo>
                  <a:lnTo>
                    <a:pt x="9259" y="49235"/>
                  </a:lnTo>
                  <a:lnTo>
                    <a:pt x="8513" y="47085"/>
                  </a:lnTo>
                  <a:lnTo>
                    <a:pt x="8031" y="44759"/>
                  </a:lnTo>
                  <a:lnTo>
                    <a:pt x="7855" y="42740"/>
                  </a:lnTo>
                  <a:lnTo>
                    <a:pt x="7767" y="37870"/>
                  </a:lnTo>
                  <a:lnTo>
                    <a:pt x="7767" y="34403"/>
                  </a:lnTo>
                  <a:lnTo>
                    <a:pt x="7811" y="31375"/>
                  </a:lnTo>
                  <a:lnTo>
                    <a:pt x="7899" y="28523"/>
                  </a:lnTo>
                  <a:lnTo>
                    <a:pt x="7811" y="26856"/>
                  </a:lnTo>
                  <a:lnTo>
                    <a:pt x="7811" y="26812"/>
                  </a:lnTo>
                  <a:lnTo>
                    <a:pt x="7372" y="24530"/>
                  </a:lnTo>
                  <a:lnTo>
                    <a:pt x="7328" y="21985"/>
                  </a:lnTo>
                  <a:lnTo>
                    <a:pt x="7328" y="21941"/>
                  </a:lnTo>
                  <a:lnTo>
                    <a:pt x="7153" y="20976"/>
                  </a:lnTo>
                  <a:lnTo>
                    <a:pt x="6144" y="18211"/>
                  </a:lnTo>
                  <a:lnTo>
                    <a:pt x="5003" y="15578"/>
                  </a:lnTo>
                  <a:lnTo>
                    <a:pt x="3730" y="12638"/>
                  </a:lnTo>
                  <a:lnTo>
                    <a:pt x="1975" y="8514"/>
                  </a:lnTo>
                  <a:lnTo>
                    <a:pt x="1668" y="7153"/>
                  </a:lnTo>
                  <a:lnTo>
                    <a:pt x="1624" y="7110"/>
                  </a:lnTo>
                  <a:lnTo>
                    <a:pt x="703" y="5003"/>
                  </a:lnTo>
                  <a:lnTo>
                    <a:pt x="351" y="2546"/>
                  </a:lnTo>
                  <a:lnTo>
                    <a:pt x="395" y="2239"/>
                  </a:lnTo>
                  <a:lnTo>
                    <a:pt x="615" y="1712"/>
                  </a:lnTo>
                  <a:lnTo>
                    <a:pt x="1141" y="264"/>
                  </a:lnTo>
                  <a:lnTo>
                    <a:pt x="1141" y="176"/>
                  </a:lnTo>
                  <a:lnTo>
                    <a:pt x="1141" y="133"/>
                  </a:lnTo>
                  <a:lnTo>
                    <a:pt x="1097" y="89"/>
                  </a:lnTo>
                  <a:lnTo>
                    <a:pt x="1054" y="45"/>
                  </a:lnTo>
                  <a:lnTo>
                    <a:pt x="96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4" name="Google Shape;3394;p126"/>
            <p:cNvSpPr/>
            <p:nvPr/>
          </p:nvSpPr>
          <p:spPr>
            <a:xfrm>
              <a:off x="363175" y="2357800"/>
              <a:ext cx="590225" cy="2187450"/>
            </a:xfrm>
            <a:custGeom>
              <a:avLst/>
              <a:gdLst/>
              <a:ahLst/>
              <a:cxnLst/>
              <a:rect l="l" t="t" r="r" b="b"/>
              <a:pathLst>
                <a:path w="23609" h="87498" extrusionOk="0">
                  <a:moveTo>
                    <a:pt x="18869" y="1"/>
                  </a:moveTo>
                  <a:lnTo>
                    <a:pt x="15008" y="2151"/>
                  </a:lnTo>
                  <a:lnTo>
                    <a:pt x="12550" y="3774"/>
                  </a:lnTo>
                  <a:lnTo>
                    <a:pt x="10093" y="5529"/>
                  </a:lnTo>
                  <a:lnTo>
                    <a:pt x="8952" y="6451"/>
                  </a:lnTo>
                  <a:lnTo>
                    <a:pt x="8908" y="6451"/>
                  </a:lnTo>
                  <a:lnTo>
                    <a:pt x="6319" y="9347"/>
                  </a:lnTo>
                  <a:lnTo>
                    <a:pt x="6275" y="9347"/>
                  </a:lnTo>
                  <a:lnTo>
                    <a:pt x="5485" y="10576"/>
                  </a:lnTo>
                  <a:lnTo>
                    <a:pt x="1624" y="17816"/>
                  </a:lnTo>
                  <a:lnTo>
                    <a:pt x="834" y="20098"/>
                  </a:lnTo>
                  <a:lnTo>
                    <a:pt x="308" y="21677"/>
                  </a:lnTo>
                  <a:lnTo>
                    <a:pt x="44" y="22467"/>
                  </a:lnTo>
                  <a:lnTo>
                    <a:pt x="0" y="25276"/>
                  </a:lnTo>
                  <a:lnTo>
                    <a:pt x="44" y="25319"/>
                  </a:lnTo>
                  <a:lnTo>
                    <a:pt x="1273" y="29576"/>
                  </a:lnTo>
                  <a:lnTo>
                    <a:pt x="1317" y="29620"/>
                  </a:lnTo>
                  <a:lnTo>
                    <a:pt x="2414" y="31726"/>
                  </a:lnTo>
                  <a:lnTo>
                    <a:pt x="4125" y="35500"/>
                  </a:lnTo>
                  <a:lnTo>
                    <a:pt x="5310" y="38133"/>
                  </a:lnTo>
                  <a:lnTo>
                    <a:pt x="6319" y="40502"/>
                  </a:lnTo>
                  <a:lnTo>
                    <a:pt x="6934" y="41994"/>
                  </a:lnTo>
                  <a:lnTo>
                    <a:pt x="7328" y="43223"/>
                  </a:lnTo>
                  <a:lnTo>
                    <a:pt x="7328" y="44846"/>
                  </a:lnTo>
                  <a:lnTo>
                    <a:pt x="7372" y="44846"/>
                  </a:lnTo>
                  <a:lnTo>
                    <a:pt x="7723" y="47084"/>
                  </a:lnTo>
                  <a:lnTo>
                    <a:pt x="7679" y="52043"/>
                  </a:lnTo>
                  <a:lnTo>
                    <a:pt x="7679" y="56387"/>
                  </a:lnTo>
                  <a:lnTo>
                    <a:pt x="7679" y="59809"/>
                  </a:lnTo>
                  <a:lnTo>
                    <a:pt x="7811" y="64373"/>
                  </a:lnTo>
                  <a:lnTo>
                    <a:pt x="7987" y="66742"/>
                  </a:lnTo>
                  <a:lnTo>
                    <a:pt x="7987" y="66786"/>
                  </a:lnTo>
                  <a:lnTo>
                    <a:pt x="8382" y="68585"/>
                  </a:lnTo>
                  <a:lnTo>
                    <a:pt x="9171" y="70867"/>
                  </a:lnTo>
                  <a:lnTo>
                    <a:pt x="10137" y="73105"/>
                  </a:lnTo>
                  <a:lnTo>
                    <a:pt x="10181" y="73149"/>
                  </a:lnTo>
                  <a:lnTo>
                    <a:pt x="11102" y="74422"/>
                  </a:lnTo>
                  <a:lnTo>
                    <a:pt x="11146" y="74465"/>
                  </a:lnTo>
                  <a:lnTo>
                    <a:pt x="13867" y="76616"/>
                  </a:lnTo>
                  <a:lnTo>
                    <a:pt x="16412" y="78853"/>
                  </a:lnTo>
                  <a:lnTo>
                    <a:pt x="18035" y="80345"/>
                  </a:lnTo>
                  <a:lnTo>
                    <a:pt x="18518" y="80696"/>
                  </a:lnTo>
                  <a:lnTo>
                    <a:pt x="21721" y="85216"/>
                  </a:lnTo>
                  <a:lnTo>
                    <a:pt x="23301" y="87454"/>
                  </a:lnTo>
                  <a:lnTo>
                    <a:pt x="23345" y="87498"/>
                  </a:lnTo>
                  <a:lnTo>
                    <a:pt x="23564" y="87498"/>
                  </a:lnTo>
                  <a:lnTo>
                    <a:pt x="23608" y="87410"/>
                  </a:lnTo>
                  <a:lnTo>
                    <a:pt x="23608" y="87366"/>
                  </a:lnTo>
                  <a:lnTo>
                    <a:pt x="23608" y="87278"/>
                  </a:lnTo>
                  <a:lnTo>
                    <a:pt x="23608" y="87235"/>
                  </a:lnTo>
                  <a:lnTo>
                    <a:pt x="22028" y="85041"/>
                  </a:lnTo>
                  <a:lnTo>
                    <a:pt x="18781" y="80477"/>
                  </a:lnTo>
                  <a:lnTo>
                    <a:pt x="18737" y="80433"/>
                  </a:lnTo>
                  <a:lnTo>
                    <a:pt x="18255" y="80038"/>
                  </a:lnTo>
                  <a:lnTo>
                    <a:pt x="16631" y="78590"/>
                  </a:lnTo>
                  <a:lnTo>
                    <a:pt x="14086" y="76352"/>
                  </a:lnTo>
                  <a:lnTo>
                    <a:pt x="11365" y="74202"/>
                  </a:lnTo>
                  <a:lnTo>
                    <a:pt x="10488" y="72973"/>
                  </a:lnTo>
                  <a:lnTo>
                    <a:pt x="9522" y="70736"/>
                  </a:lnTo>
                  <a:lnTo>
                    <a:pt x="8733" y="68498"/>
                  </a:lnTo>
                  <a:lnTo>
                    <a:pt x="8338" y="66699"/>
                  </a:lnTo>
                  <a:lnTo>
                    <a:pt x="8162" y="64373"/>
                  </a:lnTo>
                  <a:lnTo>
                    <a:pt x="8031" y="59809"/>
                  </a:lnTo>
                  <a:lnTo>
                    <a:pt x="8031" y="56387"/>
                  </a:lnTo>
                  <a:lnTo>
                    <a:pt x="8031" y="52043"/>
                  </a:lnTo>
                  <a:lnTo>
                    <a:pt x="8074" y="47084"/>
                  </a:lnTo>
                  <a:lnTo>
                    <a:pt x="8074" y="47040"/>
                  </a:lnTo>
                  <a:lnTo>
                    <a:pt x="7679" y="44802"/>
                  </a:lnTo>
                  <a:lnTo>
                    <a:pt x="7679" y="43179"/>
                  </a:lnTo>
                  <a:lnTo>
                    <a:pt x="7679" y="43135"/>
                  </a:lnTo>
                  <a:lnTo>
                    <a:pt x="7285" y="41906"/>
                  </a:lnTo>
                  <a:lnTo>
                    <a:pt x="6670" y="40370"/>
                  </a:lnTo>
                  <a:lnTo>
                    <a:pt x="5661" y="38001"/>
                  </a:lnTo>
                  <a:lnTo>
                    <a:pt x="4476" y="35368"/>
                  </a:lnTo>
                  <a:lnTo>
                    <a:pt x="2721" y="31550"/>
                  </a:lnTo>
                  <a:lnTo>
                    <a:pt x="1624" y="29444"/>
                  </a:lnTo>
                  <a:lnTo>
                    <a:pt x="351" y="25232"/>
                  </a:lnTo>
                  <a:lnTo>
                    <a:pt x="395" y="22511"/>
                  </a:lnTo>
                  <a:lnTo>
                    <a:pt x="1185" y="20229"/>
                  </a:lnTo>
                  <a:lnTo>
                    <a:pt x="1975" y="17991"/>
                  </a:lnTo>
                  <a:lnTo>
                    <a:pt x="5793" y="10751"/>
                  </a:lnTo>
                  <a:lnTo>
                    <a:pt x="6582" y="9566"/>
                  </a:lnTo>
                  <a:lnTo>
                    <a:pt x="9171" y="6714"/>
                  </a:lnTo>
                  <a:lnTo>
                    <a:pt x="10312" y="5793"/>
                  </a:lnTo>
                  <a:lnTo>
                    <a:pt x="12726" y="4081"/>
                  </a:lnTo>
                  <a:lnTo>
                    <a:pt x="15183" y="2414"/>
                  </a:lnTo>
                  <a:lnTo>
                    <a:pt x="19045" y="308"/>
                  </a:lnTo>
                  <a:lnTo>
                    <a:pt x="19088" y="264"/>
                  </a:lnTo>
                  <a:lnTo>
                    <a:pt x="19132" y="220"/>
                  </a:lnTo>
                  <a:lnTo>
                    <a:pt x="19132" y="132"/>
                  </a:lnTo>
                  <a:lnTo>
                    <a:pt x="19088" y="88"/>
                  </a:lnTo>
                  <a:lnTo>
                    <a:pt x="1904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5" name="Google Shape;3395;p126"/>
            <p:cNvSpPr/>
            <p:nvPr/>
          </p:nvSpPr>
          <p:spPr>
            <a:xfrm>
              <a:off x="445450" y="2236025"/>
              <a:ext cx="687850" cy="2201725"/>
            </a:xfrm>
            <a:custGeom>
              <a:avLst/>
              <a:gdLst/>
              <a:ahLst/>
              <a:cxnLst/>
              <a:rect l="l" t="t" r="r" b="b"/>
              <a:pathLst>
                <a:path w="27514" h="88069" extrusionOk="0">
                  <a:moveTo>
                    <a:pt x="27338" y="1"/>
                  </a:moveTo>
                  <a:lnTo>
                    <a:pt x="27250" y="45"/>
                  </a:lnTo>
                  <a:lnTo>
                    <a:pt x="25144" y="1229"/>
                  </a:lnTo>
                  <a:lnTo>
                    <a:pt x="22379" y="2590"/>
                  </a:lnTo>
                  <a:lnTo>
                    <a:pt x="20142" y="3643"/>
                  </a:lnTo>
                  <a:lnTo>
                    <a:pt x="17991" y="4872"/>
                  </a:lnTo>
                  <a:lnTo>
                    <a:pt x="14218" y="6978"/>
                  </a:lnTo>
                  <a:lnTo>
                    <a:pt x="12375" y="8163"/>
                  </a:lnTo>
                  <a:lnTo>
                    <a:pt x="10181" y="9611"/>
                  </a:lnTo>
                  <a:lnTo>
                    <a:pt x="8031" y="11103"/>
                  </a:lnTo>
                  <a:lnTo>
                    <a:pt x="6758" y="12112"/>
                  </a:lnTo>
                  <a:lnTo>
                    <a:pt x="5354" y="13911"/>
                  </a:lnTo>
                  <a:lnTo>
                    <a:pt x="3511" y="16193"/>
                  </a:lnTo>
                  <a:lnTo>
                    <a:pt x="3511" y="16237"/>
                  </a:lnTo>
                  <a:lnTo>
                    <a:pt x="2458" y="18562"/>
                  </a:lnTo>
                  <a:lnTo>
                    <a:pt x="1273" y="21502"/>
                  </a:lnTo>
                  <a:lnTo>
                    <a:pt x="264" y="24003"/>
                  </a:lnTo>
                  <a:lnTo>
                    <a:pt x="264" y="24047"/>
                  </a:lnTo>
                  <a:lnTo>
                    <a:pt x="0" y="25056"/>
                  </a:lnTo>
                  <a:lnTo>
                    <a:pt x="0" y="25100"/>
                  </a:lnTo>
                  <a:lnTo>
                    <a:pt x="483" y="28523"/>
                  </a:lnTo>
                  <a:lnTo>
                    <a:pt x="659" y="31024"/>
                  </a:lnTo>
                  <a:lnTo>
                    <a:pt x="1185" y="33876"/>
                  </a:lnTo>
                  <a:lnTo>
                    <a:pt x="2897" y="38484"/>
                  </a:lnTo>
                  <a:lnTo>
                    <a:pt x="4037" y="41204"/>
                  </a:lnTo>
                  <a:lnTo>
                    <a:pt x="5047" y="43618"/>
                  </a:lnTo>
                  <a:lnTo>
                    <a:pt x="6056" y="46426"/>
                  </a:lnTo>
                  <a:lnTo>
                    <a:pt x="6231" y="47523"/>
                  </a:lnTo>
                  <a:lnTo>
                    <a:pt x="6231" y="50463"/>
                  </a:lnTo>
                  <a:lnTo>
                    <a:pt x="6231" y="50507"/>
                  </a:lnTo>
                  <a:lnTo>
                    <a:pt x="6714" y="53140"/>
                  </a:lnTo>
                  <a:lnTo>
                    <a:pt x="6934" y="54763"/>
                  </a:lnTo>
                  <a:lnTo>
                    <a:pt x="6846" y="57265"/>
                  </a:lnTo>
                  <a:lnTo>
                    <a:pt x="6758" y="60424"/>
                  </a:lnTo>
                  <a:lnTo>
                    <a:pt x="6758" y="63145"/>
                  </a:lnTo>
                  <a:lnTo>
                    <a:pt x="6758" y="65339"/>
                  </a:lnTo>
                  <a:lnTo>
                    <a:pt x="6758" y="67533"/>
                  </a:lnTo>
                  <a:lnTo>
                    <a:pt x="6934" y="69946"/>
                  </a:lnTo>
                  <a:lnTo>
                    <a:pt x="7460" y="72491"/>
                  </a:lnTo>
                  <a:lnTo>
                    <a:pt x="7460" y="72535"/>
                  </a:lnTo>
                  <a:lnTo>
                    <a:pt x="7723" y="73193"/>
                  </a:lnTo>
                  <a:lnTo>
                    <a:pt x="7767" y="73281"/>
                  </a:lnTo>
                  <a:lnTo>
                    <a:pt x="9566" y="74773"/>
                  </a:lnTo>
                  <a:lnTo>
                    <a:pt x="11629" y="76396"/>
                  </a:lnTo>
                  <a:lnTo>
                    <a:pt x="13735" y="77888"/>
                  </a:lnTo>
                  <a:lnTo>
                    <a:pt x="16061" y="79205"/>
                  </a:lnTo>
                  <a:lnTo>
                    <a:pt x="18079" y="80828"/>
                  </a:lnTo>
                  <a:lnTo>
                    <a:pt x="20098" y="82540"/>
                  </a:lnTo>
                  <a:lnTo>
                    <a:pt x="21195" y="84865"/>
                  </a:lnTo>
                  <a:lnTo>
                    <a:pt x="21326" y="87893"/>
                  </a:lnTo>
                  <a:lnTo>
                    <a:pt x="21326" y="87937"/>
                  </a:lnTo>
                  <a:lnTo>
                    <a:pt x="21370" y="88025"/>
                  </a:lnTo>
                  <a:lnTo>
                    <a:pt x="21502" y="88069"/>
                  </a:lnTo>
                  <a:lnTo>
                    <a:pt x="21546" y="88025"/>
                  </a:lnTo>
                  <a:lnTo>
                    <a:pt x="21634" y="87981"/>
                  </a:lnTo>
                  <a:lnTo>
                    <a:pt x="21634" y="87937"/>
                  </a:lnTo>
                  <a:lnTo>
                    <a:pt x="21677" y="87893"/>
                  </a:lnTo>
                  <a:lnTo>
                    <a:pt x="21546" y="84821"/>
                  </a:lnTo>
                  <a:lnTo>
                    <a:pt x="21546" y="84778"/>
                  </a:lnTo>
                  <a:lnTo>
                    <a:pt x="20405" y="82364"/>
                  </a:lnTo>
                  <a:lnTo>
                    <a:pt x="20361" y="82276"/>
                  </a:lnTo>
                  <a:lnTo>
                    <a:pt x="18299" y="80521"/>
                  </a:lnTo>
                  <a:lnTo>
                    <a:pt x="16280" y="78942"/>
                  </a:lnTo>
                  <a:lnTo>
                    <a:pt x="16236" y="78898"/>
                  </a:lnTo>
                  <a:lnTo>
                    <a:pt x="13954" y="77581"/>
                  </a:lnTo>
                  <a:lnTo>
                    <a:pt x="11848" y="76089"/>
                  </a:lnTo>
                  <a:lnTo>
                    <a:pt x="9830" y="74510"/>
                  </a:lnTo>
                  <a:lnTo>
                    <a:pt x="8031" y="73018"/>
                  </a:lnTo>
                  <a:lnTo>
                    <a:pt x="7811" y="72403"/>
                  </a:lnTo>
                  <a:lnTo>
                    <a:pt x="7285" y="69902"/>
                  </a:lnTo>
                  <a:lnTo>
                    <a:pt x="7109" y="67489"/>
                  </a:lnTo>
                  <a:lnTo>
                    <a:pt x="7109" y="65339"/>
                  </a:lnTo>
                  <a:lnTo>
                    <a:pt x="7109" y="63188"/>
                  </a:lnTo>
                  <a:lnTo>
                    <a:pt x="7109" y="60424"/>
                  </a:lnTo>
                  <a:lnTo>
                    <a:pt x="7197" y="57265"/>
                  </a:lnTo>
                  <a:lnTo>
                    <a:pt x="7285" y="54763"/>
                  </a:lnTo>
                  <a:lnTo>
                    <a:pt x="7285" y="54720"/>
                  </a:lnTo>
                  <a:lnTo>
                    <a:pt x="7065" y="53096"/>
                  </a:lnTo>
                  <a:lnTo>
                    <a:pt x="6583" y="50463"/>
                  </a:lnTo>
                  <a:lnTo>
                    <a:pt x="6583" y="47523"/>
                  </a:lnTo>
                  <a:lnTo>
                    <a:pt x="6583" y="47479"/>
                  </a:lnTo>
                  <a:lnTo>
                    <a:pt x="6363" y="46338"/>
                  </a:lnTo>
                  <a:lnTo>
                    <a:pt x="6363" y="46295"/>
                  </a:lnTo>
                  <a:lnTo>
                    <a:pt x="5354" y="43530"/>
                  </a:lnTo>
                  <a:lnTo>
                    <a:pt x="4388" y="41073"/>
                  </a:lnTo>
                  <a:lnTo>
                    <a:pt x="3204" y="38352"/>
                  </a:lnTo>
                  <a:lnTo>
                    <a:pt x="1536" y="33789"/>
                  </a:lnTo>
                  <a:lnTo>
                    <a:pt x="1010" y="30980"/>
                  </a:lnTo>
                  <a:lnTo>
                    <a:pt x="834" y="28479"/>
                  </a:lnTo>
                  <a:lnTo>
                    <a:pt x="351" y="25100"/>
                  </a:lnTo>
                  <a:lnTo>
                    <a:pt x="615" y="24135"/>
                  </a:lnTo>
                  <a:lnTo>
                    <a:pt x="1580" y="21634"/>
                  </a:lnTo>
                  <a:lnTo>
                    <a:pt x="2809" y="18694"/>
                  </a:lnTo>
                  <a:lnTo>
                    <a:pt x="3818" y="16412"/>
                  </a:lnTo>
                  <a:lnTo>
                    <a:pt x="5617" y="14130"/>
                  </a:lnTo>
                  <a:lnTo>
                    <a:pt x="7021" y="12375"/>
                  </a:lnTo>
                  <a:lnTo>
                    <a:pt x="8250" y="11410"/>
                  </a:lnTo>
                  <a:lnTo>
                    <a:pt x="10356" y="9918"/>
                  </a:lnTo>
                  <a:lnTo>
                    <a:pt x="12550" y="8426"/>
                  </a:lnTo>
                  <a:lnTo>
                    <a:pt x="14437" y="7285"/>
                  </a:lnTo>
                  <a:lnTo>
                    <a:pt x="18167" y="5179"/>
                  </a:lnTo>
                  <a:lnTo>
                    <a:pt x="20317" y="3994"/>
                  </a:lnTo>
                  <a:lnTo>
                    <a:pt x="22555" y="2897"/>
                  </a:lnTo>
                  <a:lnTo>
                    <a:pt x="25319" y="1537"/>
                  </a:lnTo>
                  <a:lnTo>
                    <a:pt x="27426" y="352"/>
                  </a:lnTo>
                  <a:lnTo>
                    <a:pt x="27470" y="308"/>
                  </a:lnTo>
                  <a:lnTo>
                    <a:pt x="27514" y="220"/>
                  </a:lnTo>
                  <a:lnTo>
                    <a:pt x="27514" y="176"/>
                  </a:lnTo>
                  <a:lnTo>
                    <a:pt x="27514" y="89"/>
                  </a:lnTo>
                  <a:lnTo>
                    <a:pt x="27470" y="45"/>
                  </a:lnTo>
                  <a:lnTo>
                    <a:pt x="2738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6" name="Google Shape;3396;p126"/>
            <p:cNvSpPr/>
            <p:nvPr/>
          </p:nvSpPr>
          <p:spPr>
            <a:xfrm>
              <a:off x="296250" y="2349025"/>
              <a:ext cx="510150" cy="2108475"/>
            </a:xfrm>
            <a:custGeom>
              <a:avLst/>
              <a:gdLst/>
              <a:ahLst/>
              <a:cxnLst/>
              <a:rect l="l" t="t" r="r" b="b"/>
              <a:pathLst>
                <a:path w="20406" h="84339" extrusionOk="0">
                  <a:moveTo>
                    <a:pt x="19571" y="0"/>
                  </a:moveTo>
                  <a:lnTo>
                    <a:pt x="17597" y="1010"/>
                  </a:lnTo>
                  <a:lnTo>
                    <a:pt x="15447" y="2370"/>
                  </a:lnTo>
                  <a:lnTo>
                    <a:pt x="12638" y="4345"/>
                  </a:lnTo>
                  <a:lnTo>
                    <a:pt x="11059" y="5442"/>
                  </a:lnTo>
                  <a:lnTo>
                    <a:pt x="11059" y="5486"/>
                  </a:lnTo>
                  <a:lnTo>
                    <a:pt x="7987" y="8338"/>
                  </a:lnTo>
                  <a:lnTo>
                    <a:pt x="5837" y="10356"/>
                  </a:lnTo>
                  <a:lnTo>
                    <a:pt x="5793" y="10400"/>
                  </a:lnTo>
                  <a:lnTo>
                    <a:pt x="2370" y="17728"/>
                  </a:lnTo>
                  <a:lnTo>
                    <a:pt x="703" y="21414"/>
                  </a:lnTo>
                  <a:lnTo>
                    <a:pt x="220" y="22643"/>
                  </a:lnTo>
                  <a:lnTo>
                    <a:pt x="45" y="22994"/>
                  </a:lnTo>
                  <a:lnTo>
                    <a:pt x="1" y="23213"/>
                  </a:lnTo>
                  <a:lnTo>
                    <a:pt x="45" y="23257"/>
                  </a:lnTo>
                  <a:lnTo>
                    <a:pt x="3160" y="31901"/>
                  </a:lnTo>
                  <a:lnTo>
                    <a:pt x="3160" y="31945"/>
                  </a:lnTo>
                  <a:lnTo>
                    <a:pt x="4476" y="34095"/>
                  </a:lnTo>
                  <a:lnTo>
                    <a:pt x="5925" y="37123"/>
                  </a:lnTo>
                  <a:lnTo>
                    <a:pt x="7636" y="40809"/>
                  </a:lnTo>
                  <a:lnTo>
                    <a:pt x="8689" y="43310"/>
                  </a:lnTo>
                  <a:lnTo>
                    <a:pt x="9128" y="46382"/>
                  </a:lnTo>
                  <a:lnTo>
                    <a:pt x="9172" y="49103"/>
                  </a:lnTo>
                  <a:lnTo>
                    <a:pt x="9172" y="53008"/>
                  </a:lnTo>
                  <a:lnTo>
                    <a:pt x="9216" y="55772"/>
                  </a:lnTo>
                  <a:lnTo>
                    <a:pt x="9172" y="58230"/>
                  </a:lnTo>
                  <a:lnTo>
                    <a:pt x="9259" y="62091"/>
                  </a:lnTo>
                  <a:lnTo>
                    <a:pt x="9391" y="65251"/>
                  </a:lnTo>
                  <a:lnTo>
                    <a:pt x="9523" y="67488"/>
                  </a:lnTo>
                  <a:lnTo>
                    <a:pt x="9654" y="68542"/>
                  </a:lnTo>
                  <a:lnTo>
                    <a:pt x="9654" y="68585"/>
                  </a:lnTo>
                  <a:lnTo>
                    <a:pt x="10400" y="70867"/>
                  </a:lnTo>
                  <a:lnTo>
                    <a:pt x="11673" y="73632"/>
                  </a:lnTo>
                  <a:lnTo>
                    <a:pt x="12770" y="75870"/>
                  </a:lnTo>
                  <a:lnTo>
                    <a:pt x="13340" y="77010"/>
                  </a:lnTo>
                  <a:lnTo>
                    <a:pt x="13340" y="77054"/>
                  </a:lnTo>
                  <a:lnTo>
                    <a:pt x="14393" y="78283"/>
                  </a:lnTo>
                  <a:lnTo>
                    <a:pt x="18343" y="82013"/>
                  </a:lnTo>
                  <a:lnTo>
                    <a:pt x="20054" y="84251"/>
                  </a:lnTo>
                  <a:lnTo>
                    <a:pt x="20142" y="84295"/>
                  </a:lnTo>
                  <a:lnTo>
                    <a:pt x="20230" y="84338"/>
                  </a:lnTo>
                  <a:lnTo>
                    <a:pt x="20317" y="84295"/>
                  </a:lnTo>
                  <a:lnTo>
                    <a:pt x="20361" y="84251"/>
                  </a:lnTo>
                  <a:lnTo>
                    <a:pt x="20405" y="84163"/>
                  </a:lnTo>
                  <a:lnTo>
                    <a:pt x="20361" y="84119"/>
                  </a:lnTo>
                  <a:lnTo>
                    <a:pt x="20361" y="84031"/>
                  </a:lnTo>
                  <a:lnTo>
                    <a:pt x="18606" y="81793"/>
                  </a:lnTo>
                  <a:lnTo>
                    <a:pt x="18562" y="81793"/>
                  </a:lnTo>
                  <a:lnTo>
                    <a:pt x="14657" y="78020"/>
                  </a:lnTo>
                  <a:lnTo>
                    <a:pt x="13648" y="76835"/>
                  </a:lnTo>
                  <a:lnTo>
                    <a:pt x="11980" y="73500"/>
                  </a:lnTo>
                  <a:lnTo>
                    <a:pt x="10708" y="70736"/>
                  </a:lnTo>
                  <a:lnTo>
                    <a:pt x="10005" y="68498"/>
                  </a:lnTo>
                  <a:lnTo>
                    <a:pt x="9874" y="67445"/>
                  </a:lnTo>
                  <a:lnTo>
                    <a:pt x="9742" y="65251"/>
                  </a:lnTo>
                  <a:lnTo>
                    <a:pt x="9611" y="62091"/>
                  </a:lnTo>
                  <a:lnTo>
                    <a:pt x="9523" y="58230"/>
                  </a:lnTo>
                  <a:lnTo>
                    <a:pt x="9567" y="55772"/>
                  </a:lnTo>
                  <a:lnTo>
                    <a:pt x="9523" y="53008"/>
                  </a:lnTo>
                  <a:lnTo>
                    <a:pt x="9523" y="49103"/>
                  </a:lnTo>
                  <a:lnTo>
                    <a:pt x="9479" y="46338"/>
                  </a:lnTo>
                  <a:lnTo>
                    <a:pt x="8996" y="43223"/>
                  </a:lnTo>
                  <a:lnTo>
                    <a:pt x="8996" y="43179"/>
                  </a:lnTo>
                  <a:lnTo>
                    <a:pt x="7943" y="40678"/>
                  </a:lnTo>
                  <a:lnTo>
                    <a:pt x="6232" y="36948"/>
                  </a:lnTo>
                  <a:lnTo>
                    <a:pt x="4784" y="33920"/>
                  </a:lnTo>
                  <a:lnTo>
                    <a:pt x="3467" y="31770"/>
                  </a:lnTo>
                  <a:lnTo>
                    <a:pt x="352" y="23169"/>
                  </a:lnTo>
                  <a:lnTo>
                    <a:pt x="571" y="22643"/>
                  </a:lnTo>
                  <a:lnTo>
                    <a:pt x="1010" y="21590"/>
                  </a:lnTo>
                  <a:lnTo>
                    <a:pt x="2458" y="18430"/>
                  </a:lnTo>
                  <a:lnTo>
                    <a:pt x="6100" y="10576"/>
                  </a:lnTo>
                  <a:lnTo>
                    <a:pt x="8250" y="8601"/>
                  </a:lnTo>
                  <a:lnTo>
                    <a:pt x="11278" y="5749"/>
                  </a:lnTo>
                  <a:lnTo>
                    <a:pt x="12858" y="4652"/>
                  </a:lnTo>
                  <a:lnTo>
                    <a:pt x="15666" y="2633"/>
                  </a:lnTo>
                  <a:lnTo>
                    <a:pt x="17772" y="1317"/>
                  </a:lnTo>
                  <a:lnTo>
                    <a:pt x="19747" y="308"/>
                  </a:lnTo>
                  <a:lnTo>
                    <a:pt x="19791" y="264"/>
                  </a:lnTo>
                  <a:lnTo>
                    <a:pt x="19835" y="220"/>
                  </a:lnTo>
                  <a:lnTo>
                    <a:pt x="19835" y="132"/>
                  </a:lnTo>
                  <a:lnTo>
                    <a:pt x="19835" y="88"/>
                  </a:lnTo>
                  <a:lnTo>
                    <a:pt x="19791" y="44"/>
                  </a:lnTo>
                  <a:lnTo>
                    <a:pt x="1974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7" name="Google Shape;3397;p126"/>
            <p:cNvSpPr/>
            <p:nvPr/>
          </p:nvSpPr>
          <p:spPr>
            <a:xfrm>
              <a:off x="1687275" y="2939225"/>
              <a:ext cx="868850" cy="1159550"/>
            </a:xfrm>
            <a:custGeom>
              <a:avLst/>
              <a:gdLst/>
              <a:ahLst/>
              <a:cxnLst/>
              <a:rect l="l" t="t" r="r" b="b"/>
              <a:pathLst>
                <a:path w="34754" h="46382" extrusionOk="0">
                  <a:moveTo>
                    <a:pt x="34490" y="0"/>
                  </a:moveTo>
                  <a:lnTo>
                    <a:pt x="31550" y="1755"/>
                  </a:lnTo>
                  <a:lnTo>
                    <a:pt x="31506" y="1755"/>
                  </a:lnTo>
                  <a:lnTo>
                    <a:pt x="30453" y="2633"/>
                  </a:lnTo>
                  <a:lnTo>
                    <a:pt x="28347" y="4959"/>
                  </a:lnTo>
                  <a:lnTo>
                    <a:pt x="25846" y="7416"/>
                  </a:lnTo>
                  <a:lnTo>
                    <a:pt x="23871" y="9127"/>
                  </a:lnTo>
                  <a:lnTo>
                    <a:pt x="20975" y="10882"/>
                  </a:lnTo>
                  <a:lnTo>
                    <a:pt x="20931" y="10926"/>
                  </a:lnTo>
                  <a:lnTo>
                    <a:pt x="20141" y="11716"/>
                  </a:lnTo>
                  <a:lnTo>
                    <a:pt x="18254" y="14261"/>
                  </a:lnTo>
                  <a:lnTo>
                    <a:pt x="17201" y="15534"/>
                  </a:lnTo>
                  <a:lnTo>
                    <a:pt x="15753" y="16587"/>
                  </a:lnTo>
                  <a:lnTo>
                    <a:pt x="15709" y="16631"/>
                  </a:lnTo>
                  <a:lnTo>
                    <a:pt x="13515" y="19264"/>
                  </a:lnTo>
                  <a:lnTo>
                    <a:pt x="12199" y="21238"/>
                  </a:lnTo>
                  <a:lnTo>
                    <a:pt x="10970" y="23213"/>
                  </a:lnTo>
                  <a:lnTo>
                    <a:pt x="9347" y="26284"/>
                  </a:lnTo>
                  <a:lnTo>
                    <a:pt x="8425" y="28083"/>
                  </a:lnTo>
                  <a:lnTo>
                    <a:pt x="8425" y="28127"/>
                  </a:lnTo>
                  <a:lnTo>
                    <a:pt x="8074" y="29444"/>
                  </a:lnTo>
                  <a:lnTo>
                    <a:pt x="7855" y="32164"/>
                  </a:lnTo>
                  <a:lnTo>
                    <a:pt x="7723" y="34051"/>
                  </a:lnTo>
                  <a:lnTo>
                    <a:pt x="7723" y="34139"/>
                  </a:lnTo>
                  <a:lnTo>
                    <a:pt x="8118" y="34753"/>
                  </a:lnTo>
                  <a:lnTo>
                    <a:pt x="8118" y="35631"/>
                  </a:lnTo>
                  <a:lnTo>
                    <a:pt x="7811" y="36509"/>
                  </a:lnTo>
                  <a:lnTo>
                    <a:pt x="6100" y="38746"/>
                  </a:lnTo>
                  <a:lnTo>
                    <a:pt x="5178" y="40194"/>
                  </a:lnTo>
                  <a:lnTo>
                    <a:pt x="5178" y="40238"/>
                  </a:lnTo>
                  <a:lnTo>
                    <a:pt x="4257" y="42169"/>
                  </a:lnTo>
                  <a:lnTo>
                    <a:pt x="3467" y="43091"/>
                  </a:lnTo>
                  <a:lnTo>
                    <a:pt x="1712" y="44188"/>
                  </a:lnTo>
                  <a:lnTo>
                    <a:pt x="1668" y="44188"/>
                  </a:lnTo>
                  <a:lnTo>
                    <a:pt x="922" y="44890"/>
                  </a:lnTo>
                  <a:lnTo>
                    <a:pt x="878" y="44890"/>
                  </a:lnTo>
                  <a:lnTo>
                    <a:pt x="44" y="46074"/>
                  </a:lnTo>
                  <a:lnTo>
                    <a:pt x="0" y="46162"/>
                  </a:lnTo>
                  <a:lnTo>
                    <a:pt x="0" y="46206"/>
                  </a:lnTo>
                  <a:lnTo>
                    <a:pt x="44" y="46294"/>
                  </a:lnTo>
                  <a:lnTo>
                    <a:pt x="88" y="46338"/>
                  </a:lnTo>
                  <a:lnTo>
                    <a:pt x="176" y="46382"/>
                  </a:lnTo>
                  <a:lnTo>
                    <a:pt x="263" y="46338"/>
                  </a:lnTo>
                  <a:lnTo>
                    <a:pt x="307" y="46294"/>
                  </a:lnTo>
                  <a:lnTo>
                    <a:pt x="1185" y="45109"/>
                  </a:lnTo>
                  <a:lnTo>
                    <a:pt x="1887" y="44451"/>
                  </a:lnTo>
                  <a:lnTo>
                    <a:pt x="3686" y="43354"/>
                  </a:lnTo>
                  <a:lnTo>
                    <a:pt x="3730" y="43310"/>
                  </a:lnTo>
                  <a:lnTo>
                    <a:pt x="4520" y="42388"/>
                  </a:lnTo>
                  <a:lnTo>
                    <a:pt x="4564" y="42345"/>
                  </a:lnTo>
                  <a:lnTo>
                    <a:pt x="5485" y="40370"/>
                  </a:lnTo>
                  <a:lnTo>
                    <a:pt x="6407" y="38966"/>
                  </a:lnTo>
                  <a:lnTo>
                    <a:pt x="8118" y="36728"/>
                  </a:lnTo>
                  <a:lnTo>
                    <a:pt x="8162" y="36640"/>
                  </a:lnTo>
                  <a:lnTo>
                    <a:pt x="8425" y="35719"/>
                  </a:lnTo>
                  <a:lnTo>
                    <a:pt x="8469" y="35675"/>
                  </a:lnTo>
                  <a:lnTo>
                    <a:pt x="8469" y="34709"/>
                  </a:lnTo>
                  <a:lnTo>
                    <a:pt x="8425" y="34622"/>
                  </a:lnTo>
                  <a:lnTo>
                    <a:pt x="8074" y="34007"/>
                  </a:lnTo>
                  <a:lnTo>
                    <a:pt x="8206" y="32208"/>
                  </a:lnTo>
                  <a:lnTo>
                    <a:pt x="8425" y="29532"/>
                  </a:lnTo>
                  <a:lnTo>
                    <a:pt x="8732" y="28259"/>
                  </a:lnTo>
                  <a:lnTo>
                    <a:pt x="9654" y="26460"/>
                  </a:lnTo>
                  <a:lnTo>
                    <a:pt x="11277" y="23388"/>
                  </a:lnTo>
                  <a:lnTo>
                    <a:pt x="12506" y="21414"/>
                  </a:lnTo>
                  <a:lnTo>
                    <a:pt x="13779" y="19483"/>
                  </a:lnTo>
                  <a:lnTo>
                    <a:pt x="15973" y="16850"/>
                  </a:lnTo>
                  <a:lnTo>
                    <a:pt x="17421" y="15841"/>
                  </a:lnTo>
                  <a:lnTo>
                    <a:pt x="17421" y="15797"/>
                  </a:lnTo>
                  <a:lnTo>
                    <a:pt x="18518" y="14481"/>
                  </a:lnTo>
                  <a:lnTo>
                    <a:pt x="20405" y="11936"/>
                  </a:lnTo>
                  <a:lnTo>
                    <a:pt x="21151" y="11190"/>
                  </a:lnTo>
                  <a:lnTo>
                    <a:pt x="24091" y="9434"/>
                  </a:lnTo>
                  <a:lnTo>
                    <a:pt x="26109" y="7679"/>
                  </a:lnTo>
                  <a:lnTo>
                    <a:pt x="28610" y="5222"/>
                  </a:lnTo>
                  <a:lnTo>
                    <a:pt x="30717" y="2896"/>
                  </a:lnTo>
                  <a:lnTo>
                    <a:pt x="31726" y="2062"/>
                  </a:lnTo>
                  <a:lnTo>
                    <a:pt x="34666" y="307"/>
                  </a:lnTo>
                  <a:lnTo>
                    <a:pt x="34710" y="263"/>
                  </a:lnTo>
                  <a:lnTo>
                    <a:pt x="34754" y="219"/>
                  </a:lnTo>
                  <a:lnTo>
                    <a:pt x="34754" y="132"/>
                  </a:lnTo>
                  <a:lnTo>
                    <a:pt x="34754" y="88"/>
                  </a:lnTo>
                  <a:lnTo>
                    <a:pt x="34710" y="44"/>
                  </a:lnTo>
                  <a:lnTo>
                    <a:pt x="3462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8" name="Google Shape;3398;p126"/>
            <p:cNvSpPr/>
            <p:nvPr/>
          </p:nvSpPr>
          <p:spPr>
            <a:xfrm>
              <a:off x="1675200" y="2913975"/>
              <a:ext cx="853500" cy="1173825"/>
            </a:xfrm>
            <a:custGeom>
              <a:avLst/>
              <a:gdLst/>
              <a:ahLst/>
              <a:cxnLst/>
              <a:rect l="l" t="t" r="r" b="b"/>
              <a:pathLst>
                <a:path w="34140" h="46953" extrusionOk="0">
                  <a:moveTo>
                    <a:pt x="33964" y="1"/>
                  </a:moveTo>
                  <a:lnTo>
                    <a:pt x="33876" y="45"/>
                  </a:lnTo>
                  <a:lnTo>
                    <a:pt x="31463" y="1449"/>
                  </a:lnTo>
                  <a:lnTo>
                    <a:pt x="30410" y="2195"/>
                  </a:lnTo>
                  <a:lnTo>
                    <a:pt x="28479" y="4345"/>
                  </a:lnTo>
                  <a:lnTo>
                    <a:pt x="26460" y="6276"/>
                  </a:lnTo>
                  <a:lnTo>
                    <a:pt x="24837" y="7724"/>
                  </a:lnTo>
                  <a:lnTo>
                    <a:pt x="22774" y="9128"/>
                  </a:lnTo>
                  <a:lnTo>
                    <a:pt x="20932" y="10576"/>
                  </a:lnTo>
                  <a:lnTo>
                    <a:pt x="19659" y="11410"/>
                  </a:lnTo>
                  <a:lnTo>
                    <a:pt x="19615" y="11410"/>
                  </a:lnTo>
                  <a:lnTo>
                    <a:pt x="18650" y="12507"/>
                  </a:lnTo>
                  <a:lnTo>
                    <a:pt x="17158" y="14525"/>
                  </a:lnTo>
                  <a:lnTo>
                    <a:pt x="16543" y="15140"/>
                  </a:lnTo>
                  <a:lnTo>
                    <a:pt x="15534" y="15798"/>
                  </a:lnTo>
                  <a:lnTo>
                    <a:pt x="15490" y="15842"/>
                  </a:lnTo>
                  <a:lnTo>
                    <a:pt x="13955" y="17728"/>
                  </a:lnTo>
                  <a:lnTo>
                    <a:pt x="12112" y="20186"/>
                  </a:lnTo>
                  <a:lnTo>
                    <a:pt x="10707" y="22248"/>
                  </a:lnTo>
                  <a:lnTo>
                    <a:pt x="8382" y="26417"/>
                  </a:lnTo>
                  <a:lnTo>
                    <a:pt x="7592" y="27865"/>
                  </a:lnTo>
                  <a:lnTo>
                    <a:pt x="7592" y="27909"/>
                  </a:lnTo>
                  <a:lnTo>
                    <a:pt x="7372" y="28655"/>
                  </a:lnTo>
                  <a:lnTo>
                    <a:pt x="6802" y="34008"/>
                  </a:lnTo>
                  <a:lnTo>
                    <a:pt x="6583" y="36597"/>
                  </a:lnTo>
                  <a:lnTo>
                    <a:pt x="6363" y="38089"/>
                  </a:lnTo>
                  <a:lnTo>
                    <a:pt x="5486" y="39669"/>
                  </a:lnTo>
                  <a:lnTo>
                    <a:pt x="4301" y="41819"/>
                  </a:lnTo>
                  <a:lnTo>
                    <a:pt x="3467" y="43047"/>
                  </a:lnTo>
                  <a:lnTo>
                    <a:pt x="2019" y="44144"/>
                  </a:lnTo>
                  <a:lnTo>
                    <a:pt x="1975" y="44188"/>
                  </a:lnTo>
                  <a:lnTo>
                    <a:pt x="44" y="46690"/>
                  </a:lnTo>
                  <a:lnTo>
                    <a:pt x="0" y="46733"/>
                  </a:lnTo>
                  <a:lnTo>
                    <a:pt x="0" y="46821"/>
                  </a:lnTo>
                  <a:lnTo>
                    <a:pt x="44" y="46865"/>
                  </a:lnTo>
                  <a:lnTo>
                    <a:pt x="88" y="46909"/>
                  </a:lnTo>
                  <a:lnTo>
                    <a:pt x="176" y="46953"/>
                  </a:lnTo>
                  <a:lnTo>
                    <a:pt x="264" y="46953"/>
                  </a:lnTo>
                  <a:lnTo>
                    <a:pt x="308" y="46909"/>
                  </a:lnTo>
                  <a:lnTo>
                    <a:pt x="2238" y="44408"/>
                  </a:lnTo>
                  <a:lnTo>
                    <a:pt x="3686" y="43311"/>
                  </a:lnTo>
                  <a:lnTo>
                    <a:pt x="3730" y="43267"/>
                  </a:lnTo>
                  <a:lnTo>
                    <a:pt x="4608" y="41994"/>
                  </a:lnTo>
                  <a:lnTo>
                    <a:pt x="5793" y="39844"/>
                  </a:lnTo>
                  <a:lnTo>
                    <a:pt x="6714" y="38221"/>
                  </a:lnTo>
                  <a:lnTo>
                    <a:pt x="6714" y="38133"/>
                  </a:lnTo>
                  <a:lnTo>
                    <a:pt x="6934" y="36641"/>
                  </a:lnTo>
                  <a:lnTo>
                    <a:pt x="7153" y="34052"/>
                  </a:lnTo>
                  <a:lnTo>
                    <a:pt x="7723" y="28699"/>
                  </a:lnTo>
                  <a:lnTo>
                    <a:pt x="7943" y="28040"/>
                  </a:lnTo>
                  <a:lnTo>
                    <a:pt x="8689" y="26548"/>
                  </a:lnTo>
                  <a:lnTo>
                    <a:pt x="11015" y="22424"/>
                  </a:lnTo>
                  <a:lnTo>
                    <a:pt x="12419" y="20361"/>
                  </a:lnTo>
                  <a:lnTo>
                    <a:pt x="14218" y="17948"/>
                  </a:lnTo>
                  <a:lnTo>
                    <a:pt x="15754" y="16105"/>
                  </a:lnTo>
                  <a:lnTo>
                    <a:pt x="16763" y="15403"/>
                  </a:lnTo>
                  <a:lnTo>
                    <a:pt x="16807" y="15403"/>
                  </a:lnTo>
                  <a:lnTo>
                    <a:pt x="17421" y="14745"/>
                  </a:lnTo>
                  <a:lnTo>
                    <a:pt x="17465" y="14745"/>
                  </a:lnTo>
                  <a:lnTo>
                    <a:pt x="18913" y="12726"/>
                  </a:lnTo>
                  <a:lnTo>
                    <a:pt x="19878" y="11673"/>
                  </a:lnTo>
                  <a:lnTo>
                    <a:pt x="21151" y="10839"/>
                  </a:lnTo>
                  <a:lnTo>
                    <a:pt x="22994" y="9435"/>
                  </a:lnTo>
                  <a:lnTo>
                    <a:pt x="25056" y="7987"/>
                  </a:lnTo>
                  <a:lnTo>
                    <a:pt x="26680" y="6539"/>
                  </a:lnTo>
                  <a:lnTo>
                    <a:pt x="28698" y="4564"/>
                  </a:lnTo>
                  <a:lnTo>
                    <a:pt x="30629" y="2458"/>
                  </a:lnTo>
                  <a:lnTo>
                    <a:pt x="31682" y="1756"/>
                  </a:lnTo>
                  <a:lnTo>
                    <a:pt x="34052" y="308"/>
                  </a:lnTo>
                  <a:lnTo>
                    <a:pt x="34096" y="264"/>
                  </a:lnTo>
                  <a:lnTo>
                    <a:pt x="34140" y="220"/>
                  </a:lnTo>
                  <a:lnTo>
                    <a:pt x="34140" y="132"/>
                  </a:lnTo>
                  <a:lnTo>
                    <a:pt x="34140" y="89"/>
                  </a:lnTo>
                  <a:lnTo>
                    <a:pt x="34052" y="45"/>
                  </a:lnTo>
                  <a:lnTo>
                    <a:pt x="3400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9" name="Google Shape;3399;p126"/>
            <p:cNvSpPr/>
            <p:nvPr/>
          </p:nvSpPr>
          <p:spPr>
            <a:xfrm>
              <a:off x="1666425" y="2888750"/>
              <a:ext cx="833750" cy="1184800"/>
            </a:xfrm>
            <a:custGeom>
              <a:avLst/>
              <a:gdLst/>
              <a:ahLst/>
              <a:cxnLst/>
              <a:rect l="l" t="t" r="r" b="b"/>
              <a:pathLst>
                <a:path w="33350" h="47392" extrusionOk="0">
                  <a:moveTo>
                    <a:pt x="33086" y="1"/>
                  </a:moveTo>
                  <a:lnTo>
                    <a:pt x="31243" y="1229"/>
                  </a:lnTo>
                  <a:lnTo>
                    <a:pt x="30146" y="1887"/>
                  </a:lnTo>
                  <a:lnTo>
                    <a:pt x="30102" y="1931"/>
                  </a:lnTo>
                  <a:lnTo>
                    <a:pt x="26899" y="5178"/>
                  </a:lnTo>
                  <a:lnTo>
                    <a:pt x="22774" y="8382"/>
                  </a:lnTo>
                  <a:lnTo>
                    <a:pt x="19703" y="10795"/>
                  </a:lnTo>
                  <a:lnTo>
                    <a:pt x="18255" y="11892"/>
                  </a:lnTo>
                  <a:lnTo>
                    <a:pt x="18211" y="11936"/>
                  </a:lnTo>
                  <a:lnTo>
                    <a:pt x="16587" y="13955"/>
                  </a:lnTo>
                  <a:lnTo>
                    <a:pt x="15666" y="14744"/>
                  </a:lnTo>
                  <a:lnTo>
                    <a:pt x="15622" y="14744"/>
                  </a:lnTo>
                  <a:lnTo>
                    <a:pt x="11936" y="19396"/>
                  </a:lnTo>
                  <a:lnTo>
                    <a:pt x="10663" y="21107"/>
                  </a:lnTo>
                  <a:lnTo>
                    <a:pt x="9084" y="23257"/>
                  </a:lnTo>
                  <a:lnTo>
                    <a:pt x="7680" y="25758"/>
                  </a:lnTo>
                  <a:lnTo>
                    <a:pt x="6670" y="27689"/>
                  </a:lnTo>
                  <a:lnTo>
                    <a:pt x="6626" y="27733"/>
                  </a:lnTo>
                  <a:lnTo>
                    <a:pt x="6056" y="32033"/>
                  </a:lnTo>
                  <a:lnTo>
                    <a:pt x="4783" y="40107"/>
                  </a:lnTo>
                  <a:lnTo>
                    <a:pt x="4345" y="41204"/>
                  </a:lnTo>
                  <a:lnTo>
                    <a:pt x="3204" y="43091"/>
                  </a:lnTo>
                  <a:lnTo>
                    <a:pt x="2194" y="44144"/>
                  </a:lnTo>
                  <a:lnTo>
                    <a:pt x="2151" y="44188"/>
                  </a:lnTo>
                  <a:lnTo>
                    <a:pt x="834" y="45943"/>
                  </a:lnTo>
                  <a:lnTo>
                    <a:pt x="0" y="47084"/>
                  </a:lnTo>
                  <a:lnTo>
                    <a:pt x="0" y="47172"/>
                  </a:lnTo>
                  <a:lnTo>
                    <a:pt x="0" y="47216"/>
                  </a:lnTo>
                  <a:lnTo>
                    <a:pt x="0" y="47304"/>
                  </a:lnTo>
                  <a:lnTo>
                    <a:pt x="44" y="47347"/>
                  </a:lnTo>
                  <a:lnTo>
                    <a:pt x="176" y="47391"/>
                  </a:lnTo>
                  <a:lnTo>
                    <a:pt x="220" y="47347"/>
                  </a:lnTo>
                  <a:lnTo>
                    <a:pt x="308" y="47304"/>
                  </a:lnTo>
                  <a:lnTo>
                    <a:pt x="1097" y="46163"/>
                  </a:lnTo>
                  <a:lnTo>
                    <a:pt x="2458" y="44407"/>
                  </a:lnTo>
                  <a:lnTo>
                    <a:pt x="3511" y="43310"/>
                  </a:lnTo>
                  <a:lnTo>
                    <a:pt x="4652" y="41380"/>
                  </a:lnTo>
                  <a:lnTo>
                    <a:pt x="4696" y="41336"/>
                  </a:lnTo>
                  <a:lnTo>
                    <a:pt x="5134" y="40195"/>
                  </a:lnTo>
                  <a:lnTo>
                    <a:pt x="5134" y="40151"/>
                  </a:lnTo>
                  <a:lnTo>
                    <a:pt x="6407" y="32121"/>
                  </a:lnTo>
                  <a:lnTo>
                    <a:pt x="6977" y="27821"/>
                  </a:lnTo>
                  <a:lnTo>
                    <a:pt x="7987" y="25934"/>
                  </a:lnTo>
                  <a:lnTo>
                    <a:pt x="9391" y="23433"/>
                  </a:lnTo>
                  <a:lnTo>
                    <a:pt x="10927" y="21283"/>
                  </a:lnTo>
                  <a:lnTo>
                    <a:pt x="12199" y="19615"/>
                  </a:lnTo>
                  <a:lnTo>
                    <a:pt x="15885" y="15008"/>
                  </a:lnTo>
                  <a:lnTo>
                    <a:pt x="16851" y="14218"/>
                  </a:lnTo>
                  <a:lnTo>
                    <a:pt x="16894" y="14218"/>
                  </a:lnTo>
                  <a:lnTo>
                    <a:pt x="18474" y="12155"/>
                  </a:lnTo>
                  <a:lnTo>
                    <a:pt x="19922" y="11102"/>
                  </a:lnTo>
                  <a:lnTo>
                    <a:pt x="22994" y="8689"/>
                  </a:lnTo>
                  <a:lnTo>
                    <a:pt x="27119" y="5442"/>
                  </a:lnTo>
                  <a:lnTo>
                    <a:pt x="27162" y="5398"/>
                  </a:lnTo>
                  <a:lnTo>
                    <a:pt x="30366" y="2195"/>
                  </a:lnTo>
                  <a:lnTo>
                    <a:pt x="31419" y="1536"/>
                  </a:lnTo>
                  <a:lnTo>
                    <a:pt x="33306" y="308"/>
                  </a:lnTo>
                  <a:lnTo>
                    <a:pt x="33350" y="264"/>
                  </a:lnTo>
                  <a:lnTo>
                    <a:pt x="33350" y="220"/>
                  </a:lnTo>
                  <a:lnTo>
                    <a:pt x="33350" y="132"/>
                  </a:lnTo>
                  <a:lnTo>
                    <a:pt x="33350" y="88"/>
                  </a:lnTo>
                  <a:lnTo>
                    <a:pt x="33306" y="44"/>
                  </a:lnTo>
                  <a:lnTo>
                    <a:pt x="3321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0" name="Google Shape;3400;p126"/>
            <p:cNvSpPr/>
            <p:nvPr/>
          </p:nvSpPr>
          <p:spPr>
            <a:xfrm>
              <a:off x="1654350" y="2862425"/>
              <a:ext cx="817300" cy="1200150"/>
            </a:xfrm>
            <a:custGeom>
              <a:avLst/>
              <a:gdLst/>
              <a:ahLst/>
              <a:cxnLst/>
              <a:rect l="l" t="t" r="r" b="b"/>
              <a:pathLst>
                <a:path w="32692" h="48006" extrusionOk="0">
                  <a:moveTo>
                    <a:pt x="32472" y="0"/>
                  </a:moveTo>
                  <a:lnTo>
                    <a:pt x="32428" y="44"/>
                  </a:lnTo>
                  <a:lnTo>
                    <a:pt x="30103" y="1580"/>
                  </a:lnTo>
                  <a:lnTo>
                    <a:pt x="27514" y="4081"/>
                  </a:lnTo>
                  <a:lnTo>
                    <a:pt x="22906" y="7723"/>
                  </a:lnTo>
                  <a:lnTo>
                    <a:pt x="20625" y="9522"/>
                  </a:lnTo>
                  <a:lnTo>
                    <a:pt x="18694" y="11102"/>
                  </a:lnTo>
                  <a:lnTo>
                    <a:pt x="17070" y="12331"/>
                  </a:lnTo>
                  <a:lnTo>
                    <a:pt x="17070" y="12375"/>
                  </a:lnTo>
                  <a:lnTo>
                    <a:pt x="16280" y="13252"/>
                  </a:lnTo>
                  <a:lnTo>
                    <a:pt x="15622" y="13911"/>
                  </a:lnTo>
                  <a:lnTo>
                    <a:pt x="15578" y="13911"/>
                  </a:lnTo>
                  <a:lnTo>
                    <a:pt x="12770" y="17509"/>
                  </a:lnTo>
                  <a:lnTo>
                    <a:pt x="10927" y="19922"/>
                  </a:lnTo>
                  <a:lnTo>
                    <a:pt x="7592" y="24310"/>
                  </a:lnTo>
                  <a:lnTo>
                    <a:pt x="7592" y="24354"/>
                  </a:lnTo>
                  <a:lnTo>
                    <a:pt x="5881" y="27513"/>
                  </a:lnTo>
                  <a:lnTo>
                    <a:pt x="5837" y="27601"/>
                  </a:lnTo>
                  <a:lnTo>
                    <a:pt x="5179" y="32121"/>
                  </a:lnTo>
                  <a:lnTo>
                    <a:pt x="4608" y="35851"/>
                  </a:lnTo>
                  <a:lnTo>
                    <a:pt x="4126" y="39317"/>
                  </a:lnTo>
                  <a:lnTo>
                    <a:pt x="3599" y="41775"/>
                  </a:lnTo>
                  <a:lnTo>
                    <a:pt x="3116" y="43135"/>
                  </a:lnTo>
                  <a:lnTo>
                    <a:pt x="527" y="47084"/>
                  </a:lnTo>
                  <a:lnTo>
                    <a:pt x="45" y="47742"/>
                  </a:lnTo>
                  <a:lnTo>
                    <a:pt x="1" y="47786"/>
                  </a:lnTo>
                  <a:lnTo>
                    <a:pt x="1" y="47874"/>
                  </a:lnTo>
                  <a:lnTo>
                    <a:pt x="45" y="47918"/>
                  </a:lnTo>
                  <a:lnTo>
                    <a:pt x="89" y="47962"/>
                  </a:lnTo>
                  <a:lnTo>
                    <a:pt x="176" y="48006"/>
                  </a:lnTo>
                  <a:lnTo>
                    <a:pt x="264" y="48006"/>
                  </a:lnTo>
                  <a:lnTo>
                    <a:pt x="352" y="47918"/>
                  </a:lnTo>
                  <a:lnTo>
                    <a:pt x="791" y="47260"/>
                  </a:lnTo>
                  <a:lnTo>
                    <a:pt x="3423" y="43310"/>
                  </a:lnTo>
                  <a:lnTo>
                    <a:pt x="3467" y="43266"/>
                  </a:lnTo>
                  <a:lnTo>
                    <a:pt x="3906" y="41862"/>
                  </a:lnTo>
                  <a:lnTo>
                    <a:pt x="4477" y="39361"/>
                  </a:lnTo>
                  <a:lnTo>
                    <a:pt x="4959" y="35938"/>
                  </a:lnTo>
                  <a:lnTo>
                    <a:pt x="5530" y="32165"/>
                  </a:lnTo>
                  <a:lnTo>
                    <a:pt x="6188" y="27645"/>
                  </a:lnTo>
                  <a:lnTo>
                    <a:pt x="7899" y="24530"/>
                  </a:lnTo>
                  <a:lnTo>
                    <a:pt x="11190" y="20098"/>
                  </a:lnTo>
                  <a:lnTo>
                    <a:pt x="13033" y="17728"/>
                  </a:lnTo>
                  <a:lnTo>
                    <a:pt x="15842" y="14130"/>
                  </a:lnTo>
                  <a:lnTo>
                    <a:pt x="16544" y="13516"/>
                  </a:lnTo>
                  <a:lnTo>
                    <a:pt x="17290" y="12594"/>
                  </a:lnTo>
                  <a:lnTo>
                    <a:pt x="18913" y="11409"/>
                  </a:lnTo>
                  <a:lnTo>
                    <a:pt x="20844" y="9830"/>
                  </a:lnTo>
                  <a:lnTo>
                    <a:pt x="23082" y="7987"/>
                  </a:lnTo>
                  <a:lnTo>
                    <a:pt x="27733" y="4345"/>
                  </a:lnTo>
                  <a:lnTo>
                    <a:pt x="30322" y="1843"/>
                  </a:lnTo>
                  <a:lnTo>
                    <a:pt x="32604" y="352"/>
                  </a:lnTo>
                  <a:lnTo>
                    <a:pt x="32648" y="264"/>
                  </a:lnTo>
                  <a:lnTo>
                    <a:pt x="32692" y="220"/>
                  </a:lnTo>
                  <a:lnTo>
                    <a:pt x="32692" y="176"/>
                  </a:lnTo>
                  <a:lnTo>
                    <a:pt x="32648" y="88"/>
                  </a:lnTo>
                  <a:lnTo>
                    <a:pt x="32604" y="44"/>
                  </a:lnTo>
                  <a:lnTo>
                    <a:pt x="3256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1" name="Google Shape;3401;p126"/>
            <p:cNvSpPr/>
            <p:nvPr/>
          </p:nvSpPr>
          <p:spPr>
            <a:xfrm>
              <a:off x="1560025" y="2811950"/>
              <a:ext cx="854575" cy="1804625"/>
            </a:xfrm>
            <a:custGeom>
              <a:avLst/>
              <a:gdLst/>
              <a:ahLst/>
              <a:cxnLst/>
              <a:rect l="l" t="t" r="r" b="b"/>
              <a:pathLst>
                <a:path w="34183" h="72185" extrusionOk="0">
                  <a:moveTo>
                    <a:pt x="33964" y="1"/>
                  </a:moveTo>
                  <a:lnTo>
                    <a:pt x="33920" y="45"/>
                  </a:lnTo>
                  <a:lnTo>
                    <a:pt x="30014" y="3073"/>
                  </a:lnTo>
                  <a:lnTo>
                    <a:pt x="25977" y="6320"/>
                  </a:lnTo>
                  <a:lnTo>
                    <a:pt x="23257" y="8514"/>
                  </a:lnTo>
                  <a:lnTo>
                    <a:pt x="20975" y="10401"/>
                  </a:lnTo>
                  <a:lnTo>
                    <a:pt x="19659" y="11454"/>
                  </a:lnTo>
                  <a:lnTo>
                    <a:pt x="16675" y="13341"/>
                  </a:lnTo>
                  <a:lnTo>
                    <a:pt x="15534" y="14613"/>
                  </a:lnTo>
                  <a:lnTo>
                    <a:pt x="14656" y="15842"/>
                  </a:lnTo>
                  <a:lnTo>
                    <a:pt x="13779" y="17070"/>
                  </a:lnTo>
                  <a:lnTo>
                    <a:pt x="12199" y="19572"/>
                  </a:lnTo>
                  <a:lnTo>
                    <a:pt x="10444" y="22248"/>
                  </a:lnTo>
                  <a:lnTo>
                    <a:pt x="9566" y="23565"/>
                  </a:lnTo>
                  <a:lnTo>
                    <a:pt x="8601" y="24837"/>
                  </a:lnTo>
                  <a:lnTo>
                    <a:pt x="7196" y="26812"/>
                  </a:lnTo>
                  <a:lnTo>
                    <a:pt x="7196" y="26900"/>
                  </a:lnTo>
                  <a:lnTo>
                    <a:pt x="6802" y="29006"/>
                  </a:lnTo>
                  <a:lnTo>
                    <a:pt x="6187" y="33877"/>
                  </a:lnTo>
                  <a:lnTo>
                    <a:pt x="5705" y="37387"/>
                  </a:lnTo>
                  <a:lnTo>
                    <a:pt x="5266" y="40459"/>
                  </a:lnTo>
                  <a:lnTo>
                    <a:pt x="4564" y="43750"/>
                  </a:lnTo>
                  <a:lnTo>
                    <a:pt x="3730" y="47479"/>
                  </a:lnTo>
                  <a:lnTo>
                    <a:pt x="1624" y="50814"/>
                  </a:lnTo>
                  <a:lnTo>
                    <a:pt x="878" y="52262"/>
                  </a:lnTo>
                  <a:lnTo>
                    <a:pt x="834" y="52306"/>
                  </a:lnTo>
                  <a:lnTo>
                    <a:pt x="527" y="54807"/>
                  </a:lnTo>
                  <a:lnTo>
                    <a:pt x="263" y="57528"/>
                  </a:lnTo>
                  <a:lnTo>
                    <a:pt x="0" y="59415"/>
                  </a:lnTo>
                  <a:lnTo>
                    <a:pt x="0" y="59547"/>
                  </a:lnTo>
                  <a:lnTo>
                    <a:pt x="2413" y="62794"/>
                  </a:lnTo>
                  <a:lnTo>
                    <a:pt x="3774" y="64944"/>
                  </a:lnTo>
                  <a:lnTo>
                    <a:pt x="4607" y="66172"/>
                  </a:lnTo>
                  <a:lnTo>
                    <a:pt x="6275" y="68191"/>
                  </a:lnTo>
                  <a:lnTo>
                    <a:pt x="9390" y="71658"/>
                  </a:lnTo>
                  <a:lnTo>
                    <a:pt x="9434" y="71701"/>
                  </a:lnTo>
                  <a:lnTo>
                    <a:pt x="10093" y="72184"/>
                  </a:lnTo>
                  <a:lnTo>
                    <a:pt x="10751" y="72184"/>
                  </a:lnTo>
                  <a:lnTo>
                    <a:pt x="10839" y="72140"/>
                  </a:lnTo>
                  <a:lnTo>
                    <a:pt x="11804" y="70999"/>
                  </a:lnTo>
                  <a:lnTo>
                    <a:pt x="11848" y="70955"/>
                  </a:lnTo>
                  <a:lnTo>
                    <a:pt x="11848" y="70868"/>
                  </a:lnTo>
                  <a:lnTo>
                    <a:pt x="11804" y="70824"/>
                  </a:lnTo>
                  <a:lnTo>
                    <a:pt x="11804" y="70780"/>
                  </a:lnTo>
                  <a:lnTo>
                    <a:pt x="11716" y="70736"/>
                  </a:lnTo>
                  <a:lnTo>
                    <a:pt x="11584" y="70736"/>
                  </a:lnTo>
                  <a:lnTo>
                    <a:pt x="11541" y="70780"/>
                  </a:lnTo>
                  <a:lnTo>
                    <a:pt x="10619" y="71833"/>
                  </a:lnTo>
                  <a:lnTo>
                    <a:pt x="10224" y="71833"/>
                  </a:lnTo>
                  <a:lnTo>
                    <a:pt x="9654" y="71438"/>
                  </a:lnTo>
                  <a:lnTo>
                    <a:pt x="6538" y="67928"/>
                  </a:lnTo>
                  <a:lnTo>
                    <a:pt x="4915" y="65953"/>
                  </a:lnTo>
                  <a:lnTo>
                    <a:pt x="4037" y="64724"/>
                  </a:lnTo>
                  <a:lnTo>
                    <a:pt x="2677" y="62618"/>
                  </a:lnTo>
                  <a:lnTo>
                    <a:pt x="351" y="59415"/>
                  </a:lnTo>
                  <a:lnTo>
                    <a:pt x="614" y="57572"/>
                  </a:lnTo>
                  <a:lnTo>
                    <a:pt x="878" y="54851"/>
                  </a:lnTo>
                  <a:lnTo>
                    <a:pt x="1185" y="52394"/>
                  </a:lnTo>
                  <a:lnTo>
                    <a:pt x="1931" y="50990"/>
                  </a:lnTo>
                  <a:lnTo>
                    <a:pt x="4037" y="47611"/>
                  </a:lnTo>
                  <a:lnTo>
                    <a:pt x="4037" y="47567"/>
                  </a:lnTo>
                  <a:lnTo>
                    <a:pt x="4915" y="43837"/>
                  </a:lnTo>
                  <a:lnTo>
                    <a:pt x="5573" y="40546"/>
                  </a:lnTo>
                  <a:lnTo>
                    <a:pt x="6056" y="37431"/>
                  </a:lnTo>
                  <a:lnTo>
                    <a:pt x="6494" y="33920"/>
                  </a:lnTo>
                  <a:lnTo>
                    <a:pt x="7109" y="29050"/>
                  </a:lnTo>
                  <a:lnTo>
                    <a:pt x="7504" y="26987"/>
                  </a:lnTo>
                  <a:lnTo>
                    <a:pt x="8908" y="25057"/>
                  </a:lnTo>
                  <a:lnTo>
                    <a:pt x="9829" y="23740"/>
                  </a:lnTo>
                  <a:lnTo>
                    <a:pt x="10751" y="22424"/>
                  </a:lnTo>
                  <a:lnTo>
                    <a:pt x="12462" y="19747"/>
                  </a:lnTo>
                  <a:lnTo>
                    <a:pt x="14086" y="17290"/>
                  </a:lnTo>
                  <a:lnTo>
                    <a:pt x="14919" y="16061"/>
                  </a:lnTo>
                  <a:lnTo>
                    <a:pt x="15797" y="14833"/>
                  </a:lnTo>
                  <a:lnTo>
                    <a:pt x="16894" y="13604"/>
                  </a:lnTo>
                  <a:lnTo>
                    <a:pt x="19834" y="11717"/>
                  </a:lnTo>
                  <a:lnTo>
                    <a:pt x="19878" y="11717"/>
                  </a:lnTo>
                  <a:lnTo>
                    <a:pt x="21194" y="10664"/>
                  </a:lnTo>
                  <a:lnTo>
                    <a:pt x="23476" y="8777"/>
                  </a:lnTo>
                  <a:lnTo>
                    <a:pt x="26197" y="6583"/>
                  </a:lnTo>
                  <a:lnTo>
                    <a:pt x="30234" y="3336"/>
                  </a:lnTo>
                  <a:lnTo>
                    <a:pt x="34139" y="308"/>
                  </a:lnTo>
                  <a:lnTo>
                    <a:pt x="34183" y="264"/>
                  </a:lnTo>
                  <a:lnTo>
                    <a:pt x="34183" y="176"/>
                  </a:lnTo>
                  <a:lnTo>
                    <a:pt x="34183" y="133"/>
                  </a:lnTo>
                  <a:lnTo>
                    <a:pt x="34183" y="45"/>
                  </a:lnTo>
                  <a:lnTo>
                    <a:pt x="3409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2" name="Google Shape;3402;p126"/>
            <p:cNvSpPr/>
            <p:nvPr/>
          </p:nvSpPr>
          <p:spPr>
            <a:xfrm>
              <a:off x="1524900" y="2786725"/>
              <a:ext cx="862275" cy="1885775"/>
            </a:xfrm>
            <a:custGeom>
              <a:avLst/>
              <a:gdLst/>
              <a:ahLst/>
              <a:cxnLst/>
              <a:rect l="l" t="t" r="r" b="b"/>
              <a:pathLst>
                <a:path w="34491" h="75431" extrusionOk="0">
                  <a:moveTo>
                    <a:pt x="34272" y="1"/>
                  </a:moveTo>
                  <a:lnTo>
                    <a:pt x="34184" y="45"/>
                  </a:lnTo>
                  <a:lnTo>
                    <a:pt x="31288" y="2239"/>
                  </a:lnTo>
                  <a:lnTo>
                    <a:pt x="22555" y="9259"/>
                  </a:lnTo>
                  <a:lnTo>
                    <a:pt x="19835" y="11410"/>
                  </a:lnTo>
                  <a:lnTo>
                    <a:pt x="17509" y="12507"/>
                  </a:lnTo>
                  <a:lnTo>
                    <a:pt x="16939" y="12770"/>
                  </a:lnTo>
                  <a:lnTo>
                    <a:pt x="16456" y="13121"/>
                  </a:lnTo>
                  <a:lnTo>
                    <a:pt x="15929" y="13516"/>
                  </a:lnTo>
                  <a:lnTo>
                    <a:pt x="15447" y="13911"/>
                  </a:lnTo>
                  <a:lnTo>
                    <a:pt x="14964" y="14350"/>
                  </a:lnTo>
                  <a:lnTo>
                    <a:pt x="14481" y="14832"/>
                  </a:lnTo>
                  <a:lnTo>
                    <a:pt x="13560" y="15885"/>
                  </a:lnTo>
                  <a:lnTo>
                    <a:pt x="12726" y="17026"/>
                  </a:lnTo>
                  <a:lnTo>
                    <a:pt x="11892" y="18211"/>
                  </a:lnTo>
                  <a:lnTo>
                    <a:pt x="11059" y="19440"/>
                  </a:lnTo>
                  <a:lnTo>
                    <a:pt x="10269" y="20712"/>
                  </a:lnTo>
                  <a:lnTo>
                    <a:pt x="9479" y="21941"/>
                  </a:lnTo>
                  <a:lnTo>
                    <a:pt x="8733" y="23082"/>
                  </a:lnTo>
                  <a:lnTo>
                    <a:pt x="7943" y="24179"/>
                  </a:lnTo>
                  <a:lnTo>
                    <a:pt x="7197" y="25188"/>
                  </a:lnTo>
                  <a:lnTo>
                    <a:pt x="7153" y="25232"/>
                  </a:lnTo>
                  <a:lnTo>
                    <a:pt x="6846" y="26197"/>
                  </a:lnTo>
                  <a:lnTo>
                    <a:pt x="6846" y="26285"/>
                  </a:lnTo>
                  <a:lnTo>
                    <a:pt x="7022" y="27514"/>
                  </a:lnTo>
                  <a:lnTo>
                    <a:pt x="6320" y="33832"/>
                  </a:lnTo>
                  <a:lnTo>
                    <a:pt x="5837" y="37606"/>
                  </a:lnTo>
                  <a:lnTo>
                    <a:pt x="5398" y="40853"/>
                  </a:lnTo>
                  <a:lnTo>
                    <a:pt x="5047" y="42960"/>
                  </a:lnTo>
                  <a:lnTo>
                    <a:pt x="3950" y="47523"/>
                  </a:lnTo>
                  <a:lnTo>
                    <a:pt x="3424" y="49673"/>
                  </a:lnTo>
                  <a:lnTo>
                    <a:pt x="1712" y="52964"/>
                  </a:lnTo>
                  <a:lnTo>
                    <a:pt x="1712" y="53008"/>
                  </a:lnTo>
                  <a:lnTo>
                    <a:pt x="1230" y="56957"/>
                  </a:lnTo>
                  <a:lnTo>
                    <a:pt x="89" y="61302"/>
                  </a:lnTo>
                  <a:lnTo>
                    <a:pt x="89" y="61345"/>
                  </a:lnTo>
                  <a:lnTo>
                    <a:pt x="1" y="62355"/>
                  </a:lnTo>
                  <a:lnTo>
                    <a:pt x="45" y="62486"/>
                  </a:lnTo>
                  <a:lnTo>
                    <a:pt x="1844" y="64812"/>
                  </a:lnTo>
                  <a:lnTo>
                    <a:pt x="4740" y="68147"/>
                  </a:lnTo>
                  <a:lnTo>
                    <a:pt x="6144" y="69814"/>
                  </a:lnTo>
                  <a:lnTo>
                    <a:pt x="8250" y="72096"/>
                  </a:lnTo>
                  <a:lnTo>
                    <a:pt x="9830" y="73983"/>
                  </a:lnTo>
                  <a:lnTo>
                    <a:pt x="10927" y="75387"/>
                  </a:lnTo>
                  <a:lnTo>
                    <a:pt x="11015" y="75431"/>
                  </a:lnTo>
                  <a:lnTo>
                    <a:pt x="11147" y="75431"/>
                  </a:lnTo>
                  <a:lnTo>
                    <a:pt x="11366" y="75343"/>
                  </a:lnTo>
                  <a:lnTo>
                    <a:pt x="11454" y="75255"/>
                  </a:lnTo>
                  <a:lnTo>
                    <a:pt x="12463" y="73764"/>
                  </a:lnTo>
                  <a:lnTo>
                    <a:pt x="12507" y="73676"/>
                  </a:lnTo>
                  <a:lnTo>
                    <a:pt x="12507" y="73632"/>
                  </a:lnTo>
                  <a:lnTo>
                    <a:pt x="12463" y="73544"/>
                  </a:lnTo>
                  <a:lnTo>
                    <a:pt x="12419" y="73500"/>
                  </a:lnTo>
                  <a:lnTo>
                    <a:pt x="12244" y="73500"/>
                  </a:lnTo>
                  <a:lnTo>
                    <a:pt x="12200" y="73544"/>
                  </a:lnTo>
                  <a:lnTo>
                    <a:pt x="11190" y="75036"/>
                  </a:lnTo>
                  <a:lnTo>
                    <a:pt x="11147" y="75036"/>
                  </a:lnTo>
                  <a:lnTo>
                    <a:pt x="10093" y="73764"/>
                  </a:lnTo>
                  <a:lnTo>
                    <a:pt x="8514" y="71877"/>
                  </a:lnTo>
                  <a:lnTo>
                    <a:pt x="6407" y="69551"/>
                  </a:lnTo>
                  <a:lnTo>
                    <a:pt x="2151" y="64549"/>
                  </a:lnTo>
                  <a:lnTo>
                    <a:pt x="396" y="62311"/>
                  </a:lnTo>
                  <a:lnTo>
                    <a:pt x="440" y="61389"/>
                  </a:lnTo>
                  <a:lnTo>
                    <a:pt x="1581" y="57001"/>
                  </a:lnTo>
                  <a:lnTo>
                    <a:pt x="2063" y="53096"/>
                  </a:lnTo>
                  <a:lnTo>
                    <a:pt x="3775" y="49805"/>
                  </a:lnTo>
                  <a:lnTo>
                    <a:pt x="3775" y="49761"/>
                  </a:lnTo>
                  <a:lnTo>
                    <a:pt x="4301" y="47567"/>
                  </a:lnTo>
                  <a:lnTo>
                    <a:pt x="5398" y="43047"/>
                  </a:lnTo>
                  <a:lnTo>
                    <a:pt x="5749" y="40897"/>
                  </a:lnTo>
                  <a:lnTo>
                    <a:pt x="6188" y="37650"/>
                  </a:lnTo>
                  <a:lnTo>
                    <a:pt x="6671" y="33876"/>
                  </a:lnTo>
                  <a:lnTo>
                    <a:pt x="7373" y="27514"/>
                  </a:lnTo>
                  <a:lnTo>
                    <a:pt x="7373" y="27470"/>
                  </a:lnTo>
                  <a:lnTo>
                    <a:pt x="7197" y="26285"/>
                  </a:lnTo>
                  <a:lnTo>
                    <a:pt x="7461" y="25364"/>
                  </a:lnTo>
                  <a:lnTo>
                    <a:pt x="8250" y="24398"/>
                  </a:lnTo>
                  <a:lnTo>
                    <a:pt x="9040" y="23301"/>
                  </a:lnTo>
                  <a:lnTo>
                    <a:pt x="9786" y="22116"/>
                  </a:lnTo>
                  <a:lnTo>
                    <a:pt x="10576" y="20888"/>
                  </a:lnTo>
                  <a:lnTo>
                    <a:pt x="12156" y="18430"/>
                  </a:lnTo>
                  <a:lnTo>
                    <a:pt x="12989" y="17246"/>
                  </a:lnTo>
                  <a:lnTo>
                    <a:pt x="13823" y="16149"/>
                  </a:lnTo>
                  <a:lnTo>
                    <a:pt x="14701" y="15096"/>
                  </a:lnTo>
                  <a:lnTo>
                    <a:pt x="15184" y="14613"/>
                  </a:lnTo>
                  <a:lnTo>
                    <a:pt x="15622" y="14174"/>
                  </a:lnTo>
                  <a:lnTo>
                    <a:pt x="16105" y="13779"/>
                  </a:lnTo>
                  <a:lnTo>
                    <a:pt x="16632" y="13428"/>
                  </a:lnTo>
                  <a:lnTo>
                    <a:pt x="17114" y="13121"/>
                  </a:lnTo>
                  <a:lnTo>
                    <a:pt x="17641" y="12814"/>
                  </a:lnTo>
                  <a:lnTo>
                    <a:pt x="20010" y="11717"/>
                  </a:lnTo>
                  <a:lnTo>
                    <a:pt x="20054" y="11673"/>
                  </a:lnTo>
                  <a:lnTo>
                    <a:pt x="22775" y="9523"/>
                  </a:lnTo>
                  <a:lnTo>
                    <a:pt x="27865" y="5442"/>
                  </a:lnTo>
                  <a:lnTo>
                    <a:pt x="31507" y="2502"/>
                  </a:lnTo>
                  <a:lnTo>
                    <a:pt x="34403" y="308"/>
                  </a:lnTo>
                  <a:lnTo>
                    <a:pt x="34447" y="264"/>
                  </a:lnTo>
                  <a:lnTo>
                    <a:pt x="34491" y="176"/>
                  </a:lnTo>
                  <a:lnTo>
                    <a:pt x="34491" y="132"/>
                  </a:lnTo>
                  <a:lnTo>
                    <a:pt x="34447" y="45"/>
                  </a:lnTo>
                  <a:lnTo>
                    <a:pt x="3440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3" name="Google Shape;3403;p126"/>
            <p:cNvSpPr/>
            <p:nvPr/>
          </p:nvSpPr>
          <p:spPr>
            <a:xfrm>
              <a:off x="2067925" y="3861800"/>
              <a:ext cx="110825" cy="71325"/>
            </a:xfrm>
            <a:custGeom>
              <a:avLst/>
              <a:gdLst/>
              <a:ahLst/>
              <a:cxnLst/>
              <a:rect l="l" t="t" r="r" b="b"/>
              <a:pathLst>
                <a:path w="4433" h="2853" extrusionOk="0">
                  <a:moveTo>
                    <a:pt x="3116" y="351"/>
                  </a:moveTo>
                  <a:lnTo>
                    <a:pt x="3555" y="615"/>
                  </a:lnTo>
                  <a:lnTo>
                    <a:pt x="4082" y="1405"/>
                  </a:lnTo>
                  <a:lnTo>
                    <a:pt x="4038" y="2151"/>
                  </a:lnTo>
                  <a:lnTo>
                    <a:pt x="3862" y="2326"/>
                  </a:lnTo>
                  <a:lnTo>
                    <a:pt x="3511" y="2502"/>
                  </a:lnTo>
                  <a:lnTo>
                    <a:pt x="2370" y="2414"/>
                  </a:lnTo>
                  <a:lnTo>
                    <a:pt x="747" y="1887"/>
                  </a:lnTo>
                  <a:lnTo>
                    <a:pt x="352" y="1492"/>
                  </a:lnTo>
                  <a:lnTo>
                    <a:pt x="352" y="1448"/>
                  </a:lnTo>
                  <a:lnTo>
                    <a:pt x="659" y="1229"/>
                  </a:lnTo>
                  <a:lnTo>
                    <a:pt x="2107" y="439"/>
                  </a:lnTo>
                  <a:lnTo>
                    <a:pt x="3116" y="351"/>
                  </a:lnTo>
                  <a:close/>
                  <a:moveTo>
                    <a:pt x="3160" y="0"/>
                  </a:moveTo>
                  <a:lnTo>
                    <a:pt x="2063" y="88"/>
                  </a:lnTo>
                  <a:lnTo>
                    <a:pt x="1975" y="88"/>
                  </a:lnTo>
                  <a:lnTo>
                    <a:pt x="483" y="922"/>
                  </a:lnTo>
                  <a:lnTo>
                    <a:pt x="440" y="966"/>
                  </a:lnTo>
                  <a:lnTo>
                    <a:pt x="88" y="1229"/>
                  </a:lnTo>
                  <a:lnTo>
                    <a:pt x="45" y="1317"/>
                  </a:lnTo>
                  <a:lnTo>
                    <a:pt x="1" y="1361"/>
                  </a:lnTo>
                  <a:lnTo>
                    <a:pt x="1" y="1580"/>
                  </a:lnTo>
                  <a:lnTo>
                    <a:pt x="88" y="1712"/>
                  </a:lnTo>
                  <a:lnTo>
                    <a:pt x="527" y="2151"/>
                  </a:lnTo>
                  <a:lnTo>
                    <a:pt x="615" y="2194"/>
                  </a:lnTo>
                  <a:lnTo>
                    <a:pt x="2283" y="2765"/>
                  </a:lnTo>
                  <a:lnTo>
                    <a:pt x="2326" y="2765"/>
                  </a:lnTo>
                  <a:lnTo>
                    <a:pt x="3555" y="2853"/>
                  </a:lnTo>
                  <a:lnTo>
                    <a:pt x="3599" y="2853"/>
                  </a:lnTo>
                  <a:lnTo>
                    <a:pt x="4038" y="2633"/>
                  </a:lnTo>
                  <a:lnTo>
                    <a:pt x="4082" y="2589"/>
                  </a:lnTo>
                  <a:lnTo>
                    <a:pt x="4345" y="2326"/>
                  </a:lnTo>
                  <a:lnTo>
                    <a:pt x="4389" y="2238"/>
                  </a:lnTo>
                  <a:lnTo>
                    <a:pt x="4433" y="1361"/>
                  </a:lnTo>
                  <a:lnTo>
                    <a:pt x="4389" y="1273"/>
                  </a:lnTo>
                  <a:lnTo>
                    <a:pt x="3818" y="351"/>
                  </a:lnTo>
                  <a:lnTo>
                    <a:pt x="3731" y="308"/>
                  </a:lnTo>
                  <a:lnTo>
                    <a:pt x="3248" y="44"/>
                  </a:lnTo>
                  <a:lnTo>
                    <a:pt x="316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4" name="Google Shape;3404;p126"/>
            <p:cNvSpPr/>
            <p:nvPr/>
          </p:nvSpPr>
          <p:spPr>
            <a:xfrm>
              <a:off x="2024050" y="3843150"/>
              <a:ext cx="172250" cy="154700"/>
            </a:xfrm>
            <a:custGeom>
              <a:avLst/>
              <a:gdLst/>
              <a:ahLst/>
              <a:cxnLst/>
              <a:rect l="l" t="t" r="r" b="b"/>
              <a:pathLst>
                <a:path w="6890" h="6188" extrusionOk="0">
                  <a:moveTo>
                    <a:pt x="4915" y="395"/>
                  </a:moveTo>
                  <a:lnTo>
                    <a:pt x="5705" y="703"/>
                  </a:lnTo>
                  <a:lnTo>
                    <a:pt x="5924" y="966"/>
                  </a:lnTo>
                  <a:lnTo>
                    <a:pt x="6495" y="2589"/>
                  </a:lnTo>
                  <a:lnTo>
                    <a:pt x="6539" y="5793"/>
                  </a:lnTo>
                  <a:lnTo>
                    <a:pt x="6495" y="5837"/>
                  </a:lnTo>
                  <a:lnTo>
                    <a:pt x="6144" y="5837"/>
                  </a:lnTo>
                  <a:lnTo>
                    <a:pt x="4652" y="5486"/>
                  </a:lnTo>
                  <a:lnTo>
                    <a:pt x="2589" y="4783"/>
                  </a:lnTo>
                  <a:lnTo>
                    <a:pt x="878" y="3950"/>
                  </a:lnTo>
                  <a:lnTo>
                    <a:pt x="571" y="3599"/>
                  </a:lnTo>
                  <a:lnTo>
                    <a:pt x="352" y="2853"/>
                  </a:lnTo>
                  <a:lnTo>
                    <a:pt x="571" y="2414"/>
                  </a:lnTo>
                  <a:lnTo>
                    <a:pt x="966" y="1975"/>
                  </a:lnTo>
                  <a:lnTo>
                    <a:pt x="2677" y="1054"/>
                  </a:lnTo>
                  <a:lnTo>
                    <a:pt x="4125" y="395"/>
                  </a:lnTo>
                  <a:close/>
                  <a:moveTo>
                    <a:pt x="4915" y="0"/>
                  </a:moveTo>
                  <a:lnTo>
                    <a:pt x="4081" y="44"/>
                  </a:lnTo>
                  <a:lnTo>
                    <a:pt x="3994" y="44"/>
                  </a:lnTo>
                  <a:lnTo>
                    <a:pt x="2502" y="746"/>
                  </a:lnTo>
                  <a:lnTo>
                    <a:pt x="746" y="1712"/>
                  </a:lnTo>
                  <a:lnTo>
                    <a:pt x="703" y="1712"/>
                  </a:lnTo>
                  <a:lnTo>
                    <a:pt x="264" y="2194"/>
                  </a:lnTo>
                  <a:lnTo>
                    <a:pt x="264" y="2238"/>
                  </a:lnTo>
                  <a:lnTo>
                    <a:pt x="1" y="2765"/>
                  </a:lnTo>
                  <a:lnTo>
                    <a:pt x="1" y="2897"/>
                  </a:lnTo>
                  <a:lnTo>
                    <a:pt x="220" y="3730"/>
                  </a:lnTo>
                  <a:lnTo>
                    <a:pt x="264" y="3818"/>
                  </a:lnTo>
                  <a:lnTo>
                    <a:pt x="659" y="4213"/>
                  </a:lnTo>
                  <a:lnTo>
                    <a:pt x="703" y="4257"/>
                  </a:lnTo>
                  <a:lnTo>
                    <a:pt x="2458" y="5091"/>
                  </a:lnTo>
                  <a:lnTo>
                    <a:pt x="4564" y="5837"/>
                  </a:lnTo>
                  <a:lnTo>
                    <a:pt x="6100" y="6188"/>
                  </a:lnTo>
                  <a:lnTo>
                    <a:pt x="6626" y="6188"/>
                  </a:lnTo>
                  <a:lnTo>
                    <a:pt x="6802" y="6056"/>
                  </a:lnTo>
                  <a:lnTo>
                    <a:pt x="6890" y="6012"/>
                  </a:lnTo>
                  <a:lnTo>
                    <a:pt x="6890" y="5924"/>
                  </a:lnTo>
                  <a:lnTo>
                    <a:pt x="6846" y="2546"/>
                  </a:lnTo>
                  <a:lnTo>
                    <a:pt x="6802" y="2502"/>
                  </a:lnTo>
                  <a:lnTo>
                    <a:pt x="6232" y="834"/>
                  </a:lnTo>
                  <a:lnTo>
                    <a:pt x="6232" y="746"/>
                  </a:lnTo>
                  <a:lnTo>
                    <a:pt x="5968" y="483"/>
                  </a:lnTo>
                  <a:lnTo>
                    <a:pt x="5880" y="395"/>
                  </a:lnTo>
                  <a:lnTo>
                    <a:pt x="5003" y="44"/>
                  </a:lnTo>
                  <a:lnTo>
                    <a:pt x="491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5" name="Google Shape;3405;p126"/>
            <p:cNvSpPr/>
            <p:nvPr/>
          </p:nvSpPr>
          <p:spPr>
            <a:xfrm>
              <a:off x="1979075" y="3826700"/>
              <a:ext cx="240275" cy="215025"/>
            </a:xfrm>
            <a:custGeom>
              <a:avLst/>
              <a:gdLst/>
              <a:ahLst/>
              <a:cxnLst/>
              <a:rect l="l" t="t" r="r" b="b"/>
              <a:pathLst>
                <a:path w="9611" h="8601" extrusionOk="0">
                  <a:moveTo>
                    <a:pt x="6714" y="351"/>
                  </a:moveTo>
                  <a:lnTo>
                    <a:pt x="7855" y="702"/>
                  </a:lnTo>
                  <a:lnTo>
                    <a:pt x="8206" y="966"/>
                  </a:lnTo>
                  <a:lnTo>
                    <a:pt x="8864" y="3028"/>
                  </a:lnTo>
                  <a:lnTo>
                    <a:pt x="9259" y="6495"/>
                  </a:lnTo>
                  <a:lnTo>
                    <a:pt x="8952" y="7592"/>
                  </a:lnTo>
                  <a:lnTo>
                    <a:pt x="8645" y="8250"/>
                  </a:lnTo>
                  <a:lnTo>
                    <a:pt x="7987" y="8162"/>
                  </a:lnTo>
                  <a:lnTo>
                    <a:pt x="1054" y="6451"/>
                  </a:lnTo>
                  <a:lnTo>
                    <a:pt x="483" y="6144"/>
                  </a:lnTo>
                  <a:lnTo>
                    <a:pt x="395" y="5924"/>
                  </a:lnTo>
                  <a:lnTo>
                    <a:pt x="1931" y="2633"/>
                  </a:lnTo>
                  <a:lnTo>
                    <a:pt x="2545" y="2019"/>
                  </a:lnTo>
                  <a:lnTo>
                    <a:pt x="4432" y="1010"/>
                  </a:lnTo>
                  <a:lnTo>
                    <a:pt x="5837" y="395"/>
                  </a:lnTo>
                  <a:lnTo>
                    <a:pt x="6714" y="351"/>
                  </a:lnTo>
                  <a:close/>
                  <a:moveTo>
                    <a:pt x="6714" y="0"/>
                  </a:moveTo>
                  <a:lnTo>
                    <a:pt x="5793" y="44"/>
                  </a:lnTo>
                  <a:lnTo>
                    <a:pt x="5749" y="44"/>
                  </a:lnTo>
                  <a:lnTo>
                    <a:pt x="4301" y="658"/>
                  </a:lnTo>
                  <a:lnTo>
                    <a:pt x="2370" y="1712"/>
                  </a:lnTo>
                  <a:lnTo>
                    <a:pt x="2326" y="1755"/>
                  </a:lnTo>
                  <a:lnTo>
                    <a:pt x="1668" y="2414"/>
                  </a:lnTo>
                  <a:lnTo>
                    <a:pt x="1624" y="2458"/>
                  </a:lnTo>
                  <a:lnTo>
                    <a:pt x="44" y="5880"/>
                  </a:lnTo>
                  <a:lnTo>
                    <a:pt x="0" y="5924"/>
                  </a:lnTo>
                  <a:lnTo>
                    <a:pt x="44" y="6012"/>
                  </a:lnTo>
                  <a:lnTo>
                    <a:pt x="176" y="6319"/>
                  </a:lnTo>
                  <a:lnTo>
                    <a:pt x="264" y="6407"/>
                  </a:lnTo>
                  <a:lnTo>
                    <a:pt x="922" y="6758"/>
                  </a:lnTo>
                  <a:lnTo>
                    <a:pt x="966" y="6802"/>
                  </a:lnTo>
                  <a:lnTo>
                    <a:pt x="5793" y="7986"/>
                  </a:lnTo>
                  <a:lnTo>
                    <a:pt x="7899" y="8513"/>
                  </a:lnTo>
                  <a:lnTo>
                    <a:pt x="7943" y="8513"/>
                  </a:lnTo>
                  <a:lnTo>
                    <a:pt x="8733" y="8601"/>
                  </a:lnTo>
                  <a:lnTo>
                    <a:pt x="8864" y="8601"/>
                  </a:lnTo>
                  <a:lnTo>
                    <a:pt x="8908" y="8513"/>
                  </a:lnTo>
                  <a:lnTo>
                    <a:pt x="9303" y="7723"/>
                  </a:lnTo>
                  <a:lnTo>
                    <a:pt x="9610" y="6538"/>
                  </a:lnTo>
                  <a:lnTo>
                    <a:pt x="9610" y="6495"/>
                  </a:lnTo>
                  <a:lnTo>
                    <a:pt x="9215" y="2984"/>
                  </a:lnTo>
                  <a:lnTo>
                    <a:pt x="9215" y="2940"/>
                  </a:lnTo>
                  <a:lnTo>
                    <a:pt x="8513" y="834"/>
                  </a:lnTo>
                  <a:lnTo>
                    <a:pt x="8469" y="746"/>
                  </a:lnTo>
                  <a:lnTo>
                    <a:pt x="8031" y="395"/>
                  </a:lnTo>
                  <a:lnTo>
                    <a:pt x="7987" y="395"/>
                  </a:lnTo>
                  <a:lnTo>
                    <a:pt x="680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6" name="Google Shape;3406;p126"/>
            <p:cNvSpPr/>
            <p:nvPr/>
          </p:nvSpPr>
          <p:spPr>
            <a:xfrm>
              <a:off x="1923125" y="3808050"/>
              <a:ext cx="342300" cy="295125"/>
            </a:xfrm>
            <a:custGeom>
              <a:avLst/>
              <a:gdLst/>
              <a:ahLst/>
              <a:cxnLst/>
              <a:rect l="l" t="t" r="r" b="b"/>
              <a:pathLst>
                <a:path w="13692" h="11805" extrusionOk="0">
                  <a:moveTo>
                    <a:pt x="8952" y="351"/>
                  </a:moveTo>
                  <a:lnTo>
                    <a:pt x="10883" y="1097"/>
                  </a:lnTo>
                  <a:lnTo>
                    <a:pt x="11848" y="4213"/>
                  </a:lnTo>
                  <a:lnTo>
                    <a:pt x="12463" y="8162"/>
                  </a:lnTo>
                  <a:lnTo>
                    <a:pt x="12463" y="8206"/>
                  </a:lnTo>
                  <a:lnTo>
                    <a:pt x="13340" y="9478"/>
                  </a:lnTo>
                  <a:lnTo>
                    <a:pt x="13340" y="9917"/>
                  </a:lnTo>
                  <a:lnTo>
                    <a:pt x="12901" y="10400"/>
                  </a:lnTo>
                  <a:lnTo>
                    <a:pt x="11497" y="11146"/>
                  </a:lnTo>
                  <a:lnTo>
                    <a:pt x="10444" y="11453"/>
                  </a:lnTo>
                  <a:lnTo>
                    <a:pt x="8382" y="10663"/>
                  </a:lnTo>
                  <a:lnTo>
                    <a:pt x="8382" y="10619"/>
                  </a:lnTo>
                  <a:lnTo>
                    <a:pt x="5003" y="9829"/>
                  </a:lnTo>
                  <a:lnTo>
                    <a:pt x="1536" y="9303"/>
                  </a:lnTo>
                  <a:lnTo>
                    <a:pt x="352" y="8952"/>
                  </a:lnTo>
                  <a:lnTo>
                    <a:pt x="352" y="8689"/>
                  </a:lnTo>
                  <a:lnTo>
                    <a:pt x="571" y="8118"/>
                  </a:lnTo>
                  <a:lnTo>
                    <a:pt x="1668" y="6582"/>
                  </a:lnTo>
                  <a:lnTo>
                    <a:pt x="3028" y="4388"/>
                  </a:lnTo>
                  <a:lnTo>
                    <a:pt x="3994" y="2589"/>
                  </a:lnTo>
                  <a:lnTo>
                    <a:pt x="5310" y="1712"/>
                  </a:lnTo>
                  <a:lnTo>
                    <a:pt x="8162" y="351"/>
                  </a:lnTo>
                  <a:close/>
                  <a:moveTo>
                    <a:pt x="8075" y="0"/>
                  </a:moveTo>
                  <a:lnTo>
                    <a:pt x="5178" y="1404"/>
                  </a:lnTo>
                  <a:lnTo>
                    <a:pt x="5135" y="1404"/>
                  </a:lnTo>
                  <a:lnTo>
                    <a:pt x="3774" y="2326"/>
                  </a:lnTo>
                  <a:lnTo>
                    <a:pt x="3686" y="2370"/>
                  </a:lnTo>
                  <a:lnTo>
                    <a:pt x="2721" y="4213"/>
                  </a:lnTo>
                  <a:lnTo>
                    <a:pt x="1361" y="6407"/>
                  </a:lnTo>
                  <a:lnTo>
                    <a:pt x="264" y="7943"/>
                  </a:lnTo>
                  <a:lnTo>
                    <a:pt x="264" y="7987"/>
                  </a:lnTo>
                  <a:lnTo>
                    <a:pt x="44" y="8557"/>
                  </a:lnTo>
                  <a:lnTo>
                    <a:pt x="0" y="8601"/>
                  </a:lnTo>
                  <a:lnTo>
                    <a:pt x="0" y="9084"/>
                  </a:lnTo>
                  <a:lnTo>
                    <a:pt x="0" y="9171"/>
                  </a:lnTo>
                  <a:lnTo>
                    <a:pt x="88" y="9259"/>
                  </a:lnTo>
                  <a:lnTo>
                    <a:pt x="1449" y="9610"/>
                  </a:lnTo>
                  <a:lnTo>
                    <a:pt x="1492" y="9610"/>
                  </a:lnTo>
                  <a:lnTo>
                    <a:pt x="4959" y="10181"/>
                  </a:lnTo>
                  <a:lnTo>
                    <a:pt x="8294" y="10970"/>
                  </a:lnTo>
                  <a:lnTo>
                    <a:pt x="10400" y="11804"/>
                  </a:lnTo>
                  <a:lnTo>
                    <a:pt x="10488" y="11804"/>
                  </a:lnTo>
                  <a:lnTo>
                    <a:pt x="11585" y="11453"/>
                  </a:lnTo>
                  <a:lnTo>
                    <a:pt x="11629" y="11453"/>
                  </a:lnTo>
                  <a:lnTo>
                    <a:pt x="13121" y="10707"/>
                  </a:lnTo>
                  <a:lnTo>
                    <a:pt x="13165" y="10663"/>
                  </a:lnTo>
                  <a:lnTo>
                    <a:pt x="13647" y="10093"/>
                  </a:lnTo>
                  <a:lnTo>
                    <a:pt x="13691" y="10005"/>
                  </a:lnTo>
                  <a:lnTo>
                    <a:pt x="13691" y="9391"/>
                  </a:lnTo>
                  <a:lnTo>
                    <a:pt x="13647" y="9303"/>
                  </a:lnTo>
                  <a:lnTo>
                    <a:pt x="12770" y="8030"/>
                  </a:lnTo>
                  <a:lnTo>
                    <a:pt x="12155" y="4125"/>
                  </a:lnTo>
                  <a:lnTo>
                    <a:pt x="11190" y="922"/>
                  </a:lnTo>
                  <a:lnTo>
                    <a:pt x="11190" y="878"/>
                  </a:lnTo>
                  <a:lnTo>
                    <a:pt x="11102" y="834"/>
                  </a:lnTo>
                  <a:lnTo>
                    <a:pt x="904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7" name="Google Shape;3407;p126"/>
            <p:cNvSpPr/>
            <p:nvPr/>
          </p:nvSpPr>
          <p:spPr>
            <a:xfrm>
              <a:off x="1712500" y="4127275"/>
              <a:ext cx="79000" cy="51575"/>
            </a:xfrm>
            <a:custGeom>
              <a:avLst/>
              <a:gdLst/>
              <a:ahLst/>
              <a:cxnLst/>
              <a:rect l="l" t="t" r="r" b="b"/>
              <a:pathLst>
                <a:path w="3160" h="2063" extrusionOk="0">
                  <a:moveTo>
                    <a:pt x="1931" y="352"/>
                  </a:moveTo>
                  <a:lnTo>
                    <a:pt x="2502" y="527"/>
                  </a:lnTo>
                  <a:lnTo>
                    <a:pt x="2677" y="703"/>
                  </a:lnTo>
                  <a:lnTo>
                    <a:pt x="2546" y="790"/>
                  </a:lnTo>
                  <a:lnTo>
                    <a:pt x="1492" y="1317"/>
                  </a:lnTo>
                  <a:lnTo>
                    <a:pt x="351" y="1624"/>
                  </a:lnTo>
                  <a:lnTo>
                    <a:pt x="746" y="1010"/>
                  </a:lnTo>
                  <a:lnTo>
                    <a:pt x="1317" y="439"/>
                  </a:lnTo>
                  <a:lnTo>
                    <a:pt x="1931" y="352"/>
                  </a:lnTo>
                  <a:close/>
                  <a:moveTo>
                    <a:pt x="1931" y="0"/>
                  </a:moveTo>
                  <a:lnTo>
                    <a:pt x="1185" y="132"/>
                  </a:lnTo>
                  <a:lnTo>
                    <a:pt x="1097" y="176"/>
                  </a:lnTo>
                  <a:lnTo>
                    <a:pt x="483" y="790"/>
                  </a:lnTo>
                  <a:lnTo>
                    <a:pt x="44" y="1449"/>
                  </a:lnTo>
                  <a:lnTo>
                    <a:pt x="44" y="1536"/>
                  </a:lnTo>
                  <a:lnTo>
                    <a:pt x="0" y="1843"/>
                  </a:lnTo>
                  <a:lnTo>
                    <a:pt x="0" y="1931"/>
                  </a:lnTo>
                  <a:lnTo>
                    <a:pt x="44" y="2019"/>
                  </a:lnTo>
                  <a:lnTo>
                    <a:pt x="176" y="2063"/>
                  </a:lnTo>
                  <a:lnTo>
                    <a:pt x="220" y="2019"/>
                  </a:lnTo>
                  <a:lnTo>
                    <a:pt x="1580" y="1668"/>
                  </a:lnTo>
                  <a:lnTo>
                    <a:pt x="1624" y="1668"/>
                  </a:lnTo>
                  <a:lnTo>
                    <a:pt x="2677" y="1097"/>
                  </a:lnTo>
                  <a:lnTo>
                    <a:pt x="3072" y="878"/>
                  </a:lnTo>
                  <a:lnTo>
                    <a:pt x="3116" y="834"/>
                  </a:lnTo>
                  <a:lnTo>
                    <a:pt x="3160" y="746"/>
                  </a:lnTo>
                  <a:lnTo>
                    <a:pt x="3160" y="659"/>
                  </a:lnTo>
                  <a:lnTo>
                    <a:pt x="3116" y="615"/>
                  </a:lnTo>
                  <a:lnTo>
                    <a:pt x="2721" y="264"/>
                  </a:lnTo>
                  <a:lnTo>
                    <a:pt x="2633" y="220"/>
                  </a:lnTo>
                  <a:lnTo>
                    <a:pt x="201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8" name="Google Shape;3408;p126"/>
            <p:cNvSpPr/>
            <p:nvPr/>
          </p:nvSpPr>
          <p:spPr>
            <a:xfrm>
              <a:off x="2405800" y="1437400"/>
              <a:ext cx="928100" cy="1383375"/>
            </a:xfrm>
            <a:custGeom>
              <a:avLst/>
              <a:gdLst/>
              <a:ahLst/>
              <a:cxnLst/>
              <a:rect l="l" t="t" r="r" b="b"/>
              <a:pathLst>
                <a:path w="37124" h="55335" extrusionOk="0">
                  <a:moveTo>
                    <a:pt x="36773" y="1"/>
                  </a:moveTo>
                  <a:lnTo>
                    <a:pt x="36685" y="45"/>
                  </a:lnTo>
                  <a:lnTo>
                    <a:pt x="36641" y="89"/>
                  </a:lnTo>
                  <a:lnTo>
                    <a:pt x="36597" y="133"/>
                  </a:lnTo>
                  <a:lnTo>
                    <a:pt x="36597" y="220"/>
                  </a:lnTo>
                  <a:lnTo>
                    <a:pt x="36641" y="264"/>
                  </a:lnTo>
                  <a:lnTo>
                    <a:pt x="36685" y="396"/>
                  </a:lnTo>
                  <a:lnTo>
                    <a:pt x="36773" y="1361"/>
                  </a:lnTo>
                  <a:lnTo>
                    <a:pt x="36773" y="3204"/>
                  </a:lnTo>
                  <a:lnTo>
                    <a:pt x="36071" y="4916"/>
                  </a:lnTo>
                  <a:lnTo>
                    <a:pt x="36071" y="4959"/>
                  </a:lnTo>
                  <a:lnTo>
                    <a:pt x="35281" y="7856"/>
                  </a:lnTo>
                  <a:lnTo>
                    <a:pt x="34667" y="9962"/>
                  </a:lnTo>
                  <a:lnTo>
                    <a:pt x="34008" y="11980"/>
                  </a:lnTo>
                  <a:lnTo>
                    <a:pt x="32648" y="14745"/>
                  </a:lnTo>
                  <a:lnTo>
                    <a:pt x="31551" y="16851"/>
                  </a:lnTo>
                  <a:lnTo>
                    <a:pt x="30630" y="18957"/>
                  </a:lnTo>
                  <a:lnTo>
                    <a:pt x="29138" y="21634"/>
                  </a:lnTo>
                  <a:lnTo>
                    <a:pt x="27733" y="23872"/>
                  </a:lnTo>
                  <a:lnTo>
                    <a:pt x="26505" y="25803"/>
                  </a:lnTo>
                  <a:lnTo>
                    <a:pt x="25144" y="28216"/>
                  </a:lnTo>
                  <a:lnTo>
                    <a:pt x="25144" y="28260"/>
                  </a:lnTo>
                  <a:lnTo>
                    <a:pt x="24881" y="29094"/>
                  </a:lnTo>
                  <a:lnTo>
                    <a:pt x="24881" y="29137"/>
                  </a:lnTo>
                  <a:lnTo>
                    <a:pt x="24881" y="30059"/>
                  </a:lnTo>
                  <a:lnTo>
                    <a:pt x="25232" y="32736"/>
                  </a:lnTo>
                  <a:lnTo>
                    <a:pt x="25583" y="36290"/>
                  </a:lnTo>
                  <a:lnTo>
                    <a:pt x="25496" y="36422"/>
                  </a:lnTo>
                  <a:lnTo>
                    <a:pt x="23345" y="37694"/>
                  </a:lnTo>
                  <a:lnTo>
                    <a:pt x="21371" y="39098"/>
                  </a:lnTo>
                  <a:lnTo>
                    <a:pt x="21327" y="39098"/>
                  </a:lnTo>
                  <a:lnTo>
                    <a:pt x="19659" y="40590"/>
                  </a:lnTo>
                  <a:lnTo>
                    <a:pt x="16500" y="43048"/>
                  </a:lnTo>
                  <a:lnTo>
                    <a:pt x="16456" y="43091"/>
                  </a:lnTo>
                  <a:lnTo>
                    <a:pt x="14964" y="44583"/>
                  </a:lnTo>
                  <a:lnTo>
                    <a:pt x="12595" y="47085"/>
                  </a:lnTo>
                  <a:lnTo>
                    <a:pt x="10401" y="48313"/>
                  </a:lnTo>
                  <a:lnTo>
                    <a:pt x="8250" y="49147"/>
                  </a:lnTo>
                  <a:lnTo>
                    <a:pt x="8207" y="49147"/>
                  </a:lnTo>
                  <a:lnTo>
                    <a:pt x="6627" y="50156"/>
                  </a:lnTo>
                  <a:lnTo>
                    <a:pt x="89" y="55027"/>
                  </a:lnTo>
                  <a:lnTo>
                    <a:pt x="45" y="55071"/>
                  </a:lnTo>
                  <a:lnTo>
                    <a:pt x="1" y="55115"/>
                  </a:lnTo>
                  <a:lnTo>
                    <a:pt x="45" y="55202"/>
                  </a:lnTo>
                  <a:lnTo>
                    <a:pt x="45" y="55246"/>
                  </a:lnTo>
                  <a:lnTo>
                    <a:pt x="133" y="55334"/>
                  </a:lnTo>
                  <a:lnTo>
                    <a:pt x="176" y="55334"/>
                  </a:lnTo>
                  <a:lnTo>
                    <a:pt x="308" y="55290"/>
                  </a:lnTo>
                  <a:lnTo>
                    <a:pt x="6846" y="50463"/>
                  </a:lnTo>
                  <a:lnTo>
                    <a:pt x="8382" y="49454"/>
                  </a:lnTo>
                  <a:lnTo>
                    <a:pt x="10532" y="48620"/>
                  </a:lnTo>
                  <a:lnTo>
                    <a:pt x="10576" y="48620"/>
                  </a:lnTo>
                  <a:lnTo>
                    <a:pt x="12814" y="47348"/>
                  </a:lnTo>
                  <a:lnTo>
                    <a:pt x="12858" y="47348"/>
                  </a:lnTo>
                  <a:lnTo>
                    <a:pt x="15227" y="44803"/>
                  </a:lnTo>
                  <a:lnTo>
                    <a:pt x="16719" y="43355"/>
                  </a:lnTo>
                  <a:lnTo>
                    <a:pt x="19879" y="40854"/>
                  </a:lnTo>
                  <a:lnTo>
                    <a:pt x="21546" y="39362"/>
                  </a:lnTo>
                  <a:lnTo>
                    <a:pt x="23521" y="37957"/>
                  </a:lnTo>
                  <a:lnTo>
                    <a:pt x="25715" y="36729"/>
                  </a:lnTo>
                  <a:lnTo>
                    <a:pt x="25759" y="36641"/>
                  </a:lnTo>
                  <a:lnTo>
                    <a:pt x="25890" y="36422"/>
                  </a:lnTo>
                  <a:lnTo>
                    <a:pt x="25934" y="36334"/>
                  </a:lnTo>
                  <a:lnTo>
                    <a:pt x="25583" y="32692"/>
                  </a:lnTo>
                  <a:lnTo>
                    <a:pt x="25232" y="30015"/>
                  </a:lnTo>
                  <a:lnTo>
                    <a:pt x="25232" y="29181"/>
                  </a:lnTo>
                  <a:lnTo>
                    <a:pt x="25452" y="28391"/>
                  </a:lnTo>
                  <a:lnTo>
                    <a:pt x="26812" y="25978"/>
                  </a:lnTo>
                  <a:lnTo>
                    <a:pt x="29445" y="21809"/>
                  </a:lnTo>
                  <a:lnTo>
                    <a:pt x="30937" y="19133"/>
                  </a:lnTo>
                  <a:lnTo>
                    <a:pt x="30981" y="19133"/>
                  </a:lnTo>
                  <a:lnTo>
                    <a:pt x="31858" y="17026"/>
                  </a:lnTo>
                  <a:lnTo>
                    <a:pt x="32955" y="14920"/>
                  </a:lnTo>
                  <a:lnTo>
                    <a:pt x="34359" y="12112"/>
                  </a:lnTo>
                  <a:lnTo>
                    <a:pt x="35018" y="10050"/>
                  </a:lnTo>
                  <a:lnTo>
                    <a:pt x="35632" y="7943"/>
                  </a:lnTo>
                  <a:lnTo>
                    <a:pt x="36422" y="5047"/>
                  </a:lnTo>
                  <a:lnTo>
                    <a:pt x="37080" y="3292"/>
                  </a:lnTo>
                  <a:lnTo>
                    <a:pt x="37124" y="3248"/>
                  </a:lnTo>
                  <a:lnTo>
                    <a:pt x="37124" y="1361"/>
                  </a:lnTo>
                  <a:lnTo>
                    <a:pt x="37036" y="352"/>
                  </a:lnTo>
                  <a:lnTo>
                    <a:pt x="37036" y="264"/>
                  </a:lnTo>
                  <a:lnTo>
                    <a:pt x="36948" y="89"/>
                  </a:lnTo>
                  <a:lnTo>
                    <a:pt x="36904" y="45"/>
                  </a:lnTo>
                  <a:lnTo>
                    <a:pt x="3681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9" name="Google Shape;3409;p126"/>
            <p:cNvSpPr/>
            <p:nvPr/>
          </p:nvSpPr>
          <p:spPr>
            <a:xfrm>
              <a:off x="2378375" y="1436325"/>
              <a:ext cx="928100" cy="1359200"/>
            </a:xfrm>
            <a:custGeom>
              <a:avLst/>
              <a:gdLst/>
              <a:ahLst/>
              <a:cxnLst/>
              <a:rect l="l" t="t" r="r" b="b"/>
              <a:pathLst>
                <a:path w="37124" h="54368" extrusionOk="0">
                  <a:moveTo>
                    <a:pt x="36641" y="0"/>
                  </a:moveTo>
                  <a:lnTo>
                    <a:pt x="36553" y="44"/>
                  </a:lnTo>
                  <a:lnTo>
                    <a:pt x="36510" y="88"/>
                  </a:lnTo>
                  <a:lnTo>
                    <a:pt x="36510" y="132"/>
                  </a:lnTo>
                  <a:lnTo>
                    <a:pt x="36510" y="219"/>
                  </a:lnTo>
                  <a:lnTo>
                    <a:pt x="36685" y="878"/>
                  </a:lnTo>
                  <a:lnTo>
                    <a:pt x="36773" y="1316"/>
                  </a:lnTo>
                  <a:lnTo>
                    <a:pt x="36685" y="2194"/>
                  </a:lnTo>
                  <a:lnTo>
                    <a:pt x="36115" y="4169"/>
                  </a:lnTo>
                  <a:lnTo>
                    <a:pt x="35588" y="6275"/>
                  </a:lnTo>
                  <a:lnTo>
                    <a:pt x="34886" y="8776"/>
                  </a:lnTo>
                  <a:lnTo>
                    <a:pt x="34140" y="11102"/>
                  </a:lnTo>
                  <a:lnTo>
                    <a:pt x="32824" y="14042"/>
                  </a:lnTo>
                  <a:lnTo>
                    <a:pt x="31814" y="15929"/>
                  </a:lnTo>
                  <a:lnTo>
                    <a:pt x="30542" y="18693"/>
                  </a:lnTo>
                  <a:lnTo>
                    <a:pt x="29094" y="21194"/>
                  </a:lnTo>
                  <a:lnTo>
                    <a:pt x="27558" y="23652"/>
                  </a:lnTo>
                  <a:lnTo>
                    <a:pt x="26285" y="25758"/>
                  </a:lnTo>
                  <a:lnTo>
                    <a:pt x="24881" y="28171"/>
                  </a:lnTo>
                  <a:lnTo>
                    <a:pt x="22599" y="31682"/>
                  </a:lnTo>
                  <a:lnTo>
                    <a:pt x="22599" y="31769"/>
                  </a:lnTo>
                  <a:lnTo>
                    <a:pt x="22468" y="32866"/>
                  </a:lnTo>
                  <a:lnTo>
                    <a:pt x="22380" y="35631"/>
                  </a:lnTo>
                  <a:lnTo>
                    <a:pt x="22161" y="36508"/>
                  </a:lnTo>
                  <a:lnTo>
                    <a:pt x="21722" y="37254"/>
                  </a:lnTo>
                  <a:lnTo>
                    <a:pt x="20142" y="38790"/>
                  </a:lnTo>
                  <a:lnTo>
                    <a:pt x="17070" y="41335"/>
                  </a:lnTo>
                  <a:lnTo>
                    <a:pt x="17070" y="41379"/>
                  </a:lnTo>
                  <a:lnTo>
                    <a:pt x="15491" y="43047"/>
                  </a:lnTo>
                  <a:lnTo>
                    <a:pt x="13516" y="45285"/>
                  </a:lnTo>
                  <a:lnTo>
                    <a:pt x="12331" y="46294"/>
                  </a:lnTo>
                  <a:lnTo>
                    <a:pt x="11234" y="46820"/>
                  </a:lnTo>
                  <a:lnTo>
                    <a:pt x="8777" y="47742"/>
                  </a:lnTo>
                  <a:lnTo>
                    <a:pt x="8733" y="47786"/>
                  </a:lnTo>
                  <a:lnTo>
                    <a:pt x="6934" y="48927"/>
                  </a:lnTo>
                  <a:lnTo>
                    <a:pt x="2195" y="52481"/>
                  </a:lnTo>
                  <a:lnTo>
                    <a:pt x="45" y="54061"/>
                  </a:lnTo>
                  <a:lnTo>
                    <a:pt x="1" y="54104"/>
                  </a:lnTo>
                  <a:lnTo>
                    <a:pt x="1" y="54148"/>
                  </a:lnTo>
                  <a:lnTo>
                    <a:pt x="1" y="54236"/>
                  </a:lnTo>
                  <a:lnTo>
                    <a:pt x="1" y="54280"/>
                  </a:lnTo>
                  <a:lnTo>
                    <a:pt x="89" y="54324"/>
                  </a:lnTo>
                  <a:lnTo>
                    <a:pt x="176" y="54368"/>
                  </a:lnTo>
                  <a:lnTo>
                    <a:pt x="264" y="54324"/>
                  </a:lnTo>
                  <a:lnTo>
                    <a:pt x="2370" y="52788"/>
                  </a:lnTo>
                  <a:lnTo>
                    <a:pt x="5486" y="50462"/>
                  </a:lnTo>
                  <a:lnTo>
                    <a:pt x="7153" y="49190"/>
                  </a:lnTo>
                  <a:lnTo>
                    <a:pt x="8909" y="48093"/>
                  </a:lnTo>
                  <a:lnTo>
                    <a:pt x="11366" y="47128"/>
                  </a:lnTo>
                  <a:lnTo>
                    <a:pt x="12507" y="46601"/>
                  </a:lnTo>
                  <a:lnTo>
                    <a:pt x="12551" y="46601"/>
                  </a:lnTo>
                  <a:lnTo>
                    <a:pt x="13736" y="45548"/>
                  </a:lnTo>
                  <a:lnTo>
                    <a:pt x="13779" y="45548"/>
                  </a:lnTo>
                  <a:lnTo>
                    <a:pt x="15754" y="43310"/>
                  </a:lnTo>
                  <a:lnTo>
                    <a:pt x="17334" y="41599"/>
                  </a:lnTo>
                  <a:lnTo>
                    <a:pt x="20361" y="39054"/>
                  </a:lnTo>
                  <a:lnTo>
                    <a:pt x="21985" y="37474"/>
                  </a:lnTo>
                  <a:lnTo>
                    <a:pt x="22029" y="37474"/>
                  </a:lnTo>
                  <a:lnTo>
                    <a:pt x="22512" y="36640"/>
                  </a:lnTo>
                  <a:lnTo>
                    <a:pt x="22512" y="36596"/>
                  </a:lnTo>
                  <a:lnTo>
                    <a:pt x="22731" y="35675"/>
                  </a:lnTo>
                  <a:lnTo>
                    <a:pt x="22819" y="32910"/>
                  </a:lnTo>
                  <a:lnTo>
                    <a:pt x="22950" y="31813"/>
                  </a:lnTo>
                  <a:lnTo>
                    <a:pt x="25188" y="28347"/>
                  </a:lnTo>
                  <a:lnTo>
                    <a:pt x="26593" y="25933"/>
                  </a:lnTo>
                  <a:lnTo>
                    <a:pt x="27821" y="23827"/>
                  </a:lnTo>
                  <a:lnTo>
                    <a:pt x="29401" y="21370"/>
                  </a:lnTo>
                  <a:lnTo>
                    <a:pt x="30849" y="18869"/>
                  </a:lnTo>
                  <a:lnTo>
                    <a:pt x="32121" y="16104"/>
                  </a:lnTo>
                  <a:lnTo>
                    <a:pt x="33131" y="14173"/>
                  </a:lnTo>
                  <a:lnTo>
                    <a:pt x="34491" y="11233"/>
                  </a:lnTo>
                  <a:lnTo>
                    <a:pt x="35237" y="8864"/>
                  </a:lnTo>
                  <a:lnTo>
                    <a:pt x="35895" y="6363"/>
                  </a:lnTo>
                  <a:lnTo>
                    <a:pt x="36466" y="4256"/>
                  </a:lnTo>
                  <a:lnTo>
                    <a:pt x="36992" y="2282"/>
                  </a:lnTo>
                  <a:lnTo>
                    <a:pt x="37036" y="2238"/>
                  </a:lnTo>
                  <a:lnTo>
                    <a:pt x="37124" y="1316"/>
                  </a:lnTo>
                  <a:lnTo>
                    <a:pt x="37124" y="1273"/>
                  </a:lnTo>
                  <a:lnTo>
                    <a:pt x="37036" y="790"/>
                  </a:lnTo>
                  <a:lnTo>
                    <a:pt x="36861" y="132"/>
                  </a:lnTo>
                  <a:lnTo>
                    <a:pt x="36817" y="44"/>
                  </a:lnTo>
                  <a:lnTo>
                    <a:pt x="3677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0" name="Google Shape;3410;p126"/>
            <p:cNvSpPr/>
            <p:nvPr/>
          </p:nvSpPr>
          <p:spPr>
            <a:xfrm>
              <a:off x="2348775" y="1447275"/>
              <a:ext cx="932475" cy="1321925"/>
            </a:xfrm>
            <a:custGeom>
              <a:avLst/>
              <a:gdLst/>
              <a:ahLst/>
              <a:cxnLst/>
              <a:rect l="l" t="t" r="r" b="b"/>
              <a:pathLst>
                <a:path w="37299" h="52877" extrusionOk="0">
                  <a:moveTo>
                    <a:pt x="37079" y="1"/>
                  </a:moveTo>
                  <a:lnTo>
                    <a:pt x="36991" y="45"/>
                  </a:lnTo>
                  <a:lnTo>
                    <a:pt x="36948" y="89"/>
                  </a:lnTo>
                  <a:lnTo>
                    <a:pt x="36948" y="132"/>
                  </a:lnTo>
                  <a:lnTo>
                    <a:pt x="36860" y="703"/>
                  </a:lnTo>
                  <a:lnTo>
                    <a:pt x="35763" y="4828"/>
                  </a:lnTo>
                  <a:lnTo>
                    <a:pt x="35061" y="7504"/>
                  </a:lnTo>
                  <a:lnTo>
                    <a:pt x="34315" y="9918"/>
                  </a:lnTo>
                  <a:lnTo>
                    <a:pt x="32165" y="14525"/>
                  </a:lnTo>
                  <a:lnTo>
                    <a:pt x="31024" y="17026"/>
                  </a:lnTo>
                  <a:lnTo>
                    <a:pt x="29532" y="19615"/>
                  </a:lnTo>
                  <a:lnTo>
                    <a:pt x="26987" y="23696"/>
                  </a:lnTo>
                  <a:lnTo>
                    <a:pt x="24705" y="27645"/>
                  </a:lnTo>
                  <a:lnTo>
                    <a:pt x="23696" y="29094"/>
                  </a:lnTo>
                  <a:lnTo>
                    <a:pt x="21063" y="32648"/>
                  </a:lnTo>
                  <a:lnTo>
                    <a:pt x="21019" y="32692"/>
                  </a:lnTo>
                  <a:lnTo>
                    <a:pt x="20229" y="35017"/>
                  </a:lnTo>
                  <a:lnTo>
                    <a:pt x="18386" y="38528"/>
                  </a:lnTo>
                  <a:lnTo>
                    <a:pt x="17114" y="39888"/>
                  </a:lnTo>
                  <a:lnTo>
                    <a:pt x="14963" y="42389"/>
                  </a:lnTo>
                  <a:lnTo>
                    <a:pt x="12813" y="44627"/>
                  </a:lnTo>
                  <a:lnTo>
                    <a:pt x="9391" y="45900"/>
                  </a:lnTo>
                  <a:lnTo>
                    <a:pt x="9391" y="45944"/>
                  </a:lnTo>
                  <a:lnTo>
                    <a:pt x="7855" y="46821"/>
                  </a:lnTo>
                  <a:lnTo>
                    <a:pt x="7811" y="46865"/>
                  </a:lnTo>
                  <a:lnTo>
                    <a:pt x="6012" y="48225"/>
                  </a:lnTo>
                  <a:lnTo>
                    <a:pt x="44" y="52569"/>
                  </a:lnTo>
                  <a:lnTo>
                    <a:pt x="0" y="52613"/>
                  </a:lnTo>
                  <a:lnTo>
                    <a:pt x="0" y="52657"/>
                  </a:lnTo>
                  <a:lnTo>
                    <a:pt x="0" y="52745"/>
                  </a:lnTo>
                  <a:lnTo>
                    <a:pt x="0" y="52789"/>
                  </a:lnTo>
                  <a:lnTo>
                    <a:pt x="88" y="52833"/>
                  </a:lnTo>
                  <a:lnTo>
                    <a:pt x="176" y="52877"/>
                  </a:lnTo>
                  <a:lnTo>
                    <a:pt x="263" y="52833"/>
                  </a:lnTo>
                  <a:lnTo>
                    <a:pt x="6231" y="48489"/>
                  </a:lnTo>
                  <a:lnTo>
                    <a:pt x="8030" y="47128"/>
                  </a:lnTo>
                  <a:lnTo>
                    <a:pt x="9522" y="46251"/>
                  </a:lnTo>
                  <a:lnTo>
                    <a:pt x="12243" y="45241"/>
                  </a:lnTo>
                  <a:lnTo>
                    <a:pt x="12989" y="44934"/>
                  </a:lnTo>
                  <a:lnTo>
                    <a:pt x="13077" y="44890"/>
                  </a:lnTo>
                  <a:lnTo>
                    <a:pt x="15227" y="42653"/>
                  </a:lnTo>
                  <a:lnTo>
                    <a:pt x="17377" y="40107"/>
                  </a:lnTo>
                  <a:lnTo>
                    <a:pt x="18649" y="38747"/>
                  </a:lnTo>
                  <a:lnTo>
                    <a:pt x="18693" y="38703"/>
                  </a:lnTo>
                  <a:lnTo>
                    <a:pt x="20580" y="35193"/>
                  </a:lnTo>
                  <a:lnTo>
                    <a:pt x="20580" y="35149"/>
                  </a:lnTo>
                  <a:lnTo>
                    <a:pt x="21326" y="32823"/>
                  </a:lnTo>
                  <a:lnTo>
                    <a:pt x="23959" y="29313"/>
                  </a:lnTo>
                  <a:lnTo>
                    <a:pt x="25012" y="27821"/>
                  </a:lnTo>
                  <a:lnTo>
                    <a:pt x="27294" y="23872"/>
                  </a:lnTo>
                  <a:lnTo>
                    <a:pt x="29839" y="19791"/>
                  </a:lnTo>
                  <a:lnTo>
                    <a:pt x="31331" y="17158"/>
                  </a:lnTo>
                  <a:lnTo>
                    <a:pt x="32472" y="14701"/>
                  </a:lnTo>
                  <a:lnTo>
                    <a:pt x="34666" y="10049"/>
                  </a:lnTo>
                  <a:lnTo>
                    <a:pt x="35412" y="7592"/>
                  </a:lnTo>
                  <a:lnTo>
                    <a:pt x="36114" y="4915"/>
                  </a:lnTo>
                  <a:lnTo>
                    <a:pt x="37211" y="791"/>
                  </a:lnTo>
                  <a:lnTo>
                    <a:pt x="37211" y="747"/>
                  </a:lnTo>
                  <a:lnTo>
                    <a:pt x="37299" y="176"/>
                  </a:lnTo>
                  <a:lnTo>
                    <a:pt x="37255" y="132"/>
                  </a:lnTo>
                  <a:lnTo>
                    <a:pt x="37255" y="45"/>
                  </a:lnTo>
                  <a:lnTo>
                    <a:pt x="3721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1" name="Google Shape;3411;p126"/>
            <p:cNvSpPr/>
            <p:nvPr/>
          </p:nvSpPr>
          <p:spPr>
            <a:xfrm>
              <a:off x="2318050" y="1439600"/>
              <a:ext cx="942350" cy="1302175"/>
            </a:xfrm>
            <a:custGeom>
              <a:avLst/>
              <a:gdLst/>
              <a:ahLst/>
              <a:cxnLst/>
              <a:rect l="l" t="t" r="r" b="b"/>
              <a:pathLst>
                <a:path w="37694" h="52087" extrusionOk="0">
                  <a:moveTo>
                    <a:pt x="37431" y="1"/>
                  </a:moveTo>
                  <a:lnTo>
                    <a:pt x="37387" y="45"/>
                  </a:lnTo>
                  <a:lnTo>
                    <a:pt x="37343" y="132"/>
                  </a:lnTo>
                  <a:lnTo>
                    <a:pt x="37255" y="527"/>
                  </a:lnTo>
                  <a:lnTo>
                    <a:pt x="36377" y="3116"/>
                  </a:lnTo>
                  <a:lnTo>
                    <a:pt x="35763" y="5266"/>
                  </a:lnTo>
                  <a:lnTo>
                    <a:pt x="35149" y="7636"/>
                  </a:lnTo>
                  <a:lnTo>
                    <a:pt x="33876" y="11322"/>
                  </a:lnTo>
                  <a:lnTo>
                    <a:pt x="32560" y="13867"/>
                  </a:lnTo>
                  <a:lnTo>
                    <a:pt x="31551" y="16105"/>
                  </a:lnTo>
                  <a:lnTo>
                    <a:pt x="30629" y="17684"/>
                  </a:lnTo>
                  <a:lnTo>
                    <a:pt x="29708" y="19264"/>
                  </a:lnTo>
                  <a:lnTo>
                    <a:pt x="27821" y="22380"/>
                  </a:lnTo>
                  <a:lnTo>
                    <a:pt x="26504" y="24486"/>
                  </a:lnTo>
                  <a:lnTo>
                    <a:pt x="25232" y="26636"/>
                  </a:lnTo>
                  <a:lnTo>
                    <a:pt x="23959" y="28567"/>
                  </a:lnTo>
                  <a:lnTo>
                    <a:pt x="22687" y="30190"/>
                  </a:lnTo>
                  <a:lnTo>
                    <a:pt x="21283" y="31902"/>
                  </a:lnTo>
                  <a:lnTo>
                    <a:pt x="19791" y="33481"/>
                  </a:lnTo>
                  <a:lnTo>
                    <a:pt x="17684" y="35280"/>
                  </a:lnTo>
                  <a:lnTo>
                    <a:pt x="17684" y="35324"/>
                  </a:lnTo>
                  <a:lnTo>
                    <a:pt x="16763" y="36334"/>
                  </a:lnTo>
                  <a:lnTo>
                    <a:pt x="16719" y="36377"/>
                  </a:lnTo>
                  <a:lnTo>
                    <a:pt x="16149" y="37387"/>
                  </a:lnTo>
                  <a:lnTo>
                    <a:pt x="15359" y="39449"/>
                  </a:lnTo>
                  <a:lnTo>
                    <a:pt x="14437" y="41424"/>
                  </a:lnTo>
                  <a:lnTo>
                    <a:pt x="12901" y="43486"/>
                  </a:lnTo>
                  <a:lnTo>
                    <a:pt x="12331" y="43925"/>
                  </a:lnTo>
                  <a:lnTo>
                    <a:pt x="9917" y="44890"/>
                  </a:lnTo>
                  <a:lnTo>
                    <a:pt x="8338" y="45856"/>
                  </a:lnTo>
                  <a:lnTo>
                    <a:pt x="6144" y="47479"/>
                  </a:lnTo>
                  <a:lnTo>
                    <a:pt x="3599" y="49322"/>
                  </a:lnTo>
                  <a:lnTo>
                    <a:pt x="88" y="51779"/>
                  </a:lnTo>
                  <a:lnTo>
                    <a:pt x="44" y="51823"/>
                  </a:lnTo>
                  <a:lnTo>
                    <a:pt x="0" y="51867"/>
                  </a:lnTo>
                  <a:lnTo>
                    <a:pt x="0" y="51955"/>
                  </a:lnTo>
                  <a:lnTo>
                    <a:pt x="44" y="51999"/>
                  </a:lnTo>
                  <a:lnTo>
                    <a:pt x="88" y="52043"/>
                  </a:lnTo>
                  <a:lnTo>
                    <a:pt x="176" y="52087"/>
                  </a:lnTo>
                  <a:lnTo>
                    <a:pt x="308" y="52043"/>
                  </a:lnTo>
                  <a:lnTo>
                    <a:pt x="3818" y="49585"/>
                  </a:lnTo>
                  <a:lnTo>
                    <a:pt x="6319" y="47786"/>
                  </a:lnTo>
                  <a:lnTo>
                    <a:pt x="8513" y="46163"/>
                  </a:lnTo>
                  <a:lnTo>
                    <a:pt x="10049" y="45197"/>
                  </a:lnTo>
                  <a:lnTo>
                    <a:pt x="12506" y="44232"/>
                  </a:lnTo>
                  <a:lnTo>
                    <a:pt x="12506" y="44188"/>
                  </a:lnTo>
                  <a:lnTo>
                    <a:pt x="13121" y="43749"/>
                  </a:lnTo>
                  <a:lnTo>
                    <a:pt x="13165" y="43705"/>
                  </a:lnTo>
                  <a:lnTo>
                    <a:pt x="14744" y="41599"/>
                  </a:lnTo>
                  <a:lnTo>
                    <a:pt x="14744" y="41555"/>
                  </a:lnTo>
                  <a:lnTo>
                    <a:pt x="15666" y="39581"/>
                  </a:lnTo>
                  <a:lnTo>
                    <a:pt x="16456" y="37562"/>
                  </a:lnTo>
                  <a:lnTo>
                    <a:pt x="17026" y="36553"/>
                  </a:lnTo>
                  <a:lnTo>
                    <a:pt x="17948" y="35544"/>
                  </a:lnTo>
                  <a:lnTo>
                    <a:pt x="20054" y="33745"/>
                  </a:lnTo>
                  <a:lnTo>
                    <a:pt x="21546" y="32121"/>
                  </a:lnTo>
                  <a:lnTo>
                    <a:pt x="22950" y="30410"/>
                  </a:lnTo>
                  <a:lnTo>
                    <a:pt x="24223" y="28742"/>
                  </a:lnTo>
                  <a:lnTo>
                    <a:pt x="25539" y="26855"/>
                  </a:lnTo>
                  <a:lnTo>
                    <a:pt x="26811" y="24661"/>
                  </a:lnTo>
                  <a:lnTo>
                    <a:pt x="28128" y="22555"/>
                  </a:lnTo>
                  <a:lnTo>
                    <a:pt x="30015" y="19440"/>
                  </a:lnTo>
                  <a:lnTo>
                    <a:pt x="30936" y="17860"/>
                  </a:lnTo>
                  <a:lnTo>
                    <a:pt x="31858" y="16236"/>
                  </a:lnTo>
                  <a:lnTo>
                    <a:pt x="32911" y="14042"/>
                  </a:lnTo>
                  <a:lnTo>
                    <a:pt x="34183" y="11453"/>
                  </a:lnTo>
                  <a:lnTo>
                    <a:pt x="35456" y="7724"/>
                  </a:lnTo>
                  <a:lnTo>
                    <a:pt x="36114" y="5354"/>
                  </a:lnTo>
                  <a:lnTo>
                    <a:pt x="36685" y="3248"/>
                  </a:lnTo>
                  <a:lnTo>
                    <a:pt x="37606" y="615"/>
                  </a:lnTo>
                  <a:lnTo>
                    <a:pt x="37694" y="176"/>
                  </a:lnTo>
                  <a:lnTo>
                    <a:pt x="37694" y="132"/>
                  </a:lnTo>
                  <a:lnTo>
                    <a:pt x="37694" y="45"/>
                  </a:lnTo>
                  <a:lnTo>
                    <a:pt x="3765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2" name="Google Shape;3412;p126"/>
            <p:cNvSpPr/>
            <p:nvPr/>
          </p:nvSpPr>
          <p:spPr>
            <a:xfrm>
              <a:off x="2259900" y="1412175"/>
              <a:ext cx="956625" cy="1275850"/>
            </a:xfrm>
            <a:custGeom>
              <a:avLst/>
              <a:gdLst/>
              <a:ahLst/>
              <a:cxnLst/>
              <a:rect l="l" t="t" r="r" b="b"/>
              <a:pathLst>
                <a:path w="38265" h="51034" extrusionOk="0">
                  <a:moveTo>
                    <a:pt x="38001" y="1"/>
                  </a:moveTo>
                  <a:lnTo>
                    <a:pt x="37957" y="45"/>
                  </a:lnTo>
                  <a:lnTo>
                    <a:pt x="37914" y="88"/>
                  </a:lnTo>
                  <a:lnTo>
                    <a:pt x="37299" y="1888"/>
                  </a:lnTo>
                  <a:lnTo>
                    <a:pt x="36334" y="4082"/>
                  </a:lnTo>
                  <a:lnTo>
                    <a:pt x="36334" y="4125"/>
                  </a:lnTo>
                  <a:lnTo>
                    <a:pt x="35588" y="6714"/>
                  </a:lnTo>
                  <a:lnTo>
                    <a:pt x="34623" y="10049"/>
                  </a:lnTo>
                  <a:lnTo>
                    <a:pt x="32999" y="13604"/>
                  </a:lnTo>
                  <a:lnTo>
                    <a:pt x="32121" y="15315"/>
                  </a:lnTo>
                  <a:lnTo>
                    <a:pt x="29313" y="20142"/>
                  </a:lnTo>
                  <a:lnTo>
                    <a:pt x="27865" y="22467"/>
                  </a:lnTo>
                  <a:lnTo>
                    <a:pt x="26636" y="24530"/>
                  </a:lnTo>
                  <a:lnTo>
                    <a:pt x="24442" y="27909"/>
                  </a:lnTo>
                  <a:lnTo>
                    <a:pt x="22819" y="29927"/>
                  </a:lnTo>
                  <a:lnTo>
                    <a:pt x="21853" y="31112"/>
                  </a:lnTo>
                  <a:lnTo>
                    <a:pt x="20932" y="32077"/>
                  </a:lnTo>
                  <a:lnTo>
                    <a:pt x="20010" y="32955"/>
                  </a:lnTo>
                  <a:lnTo>
                    <a:pt x="19133" y="33701"/>
                  </a:lnTo>
                  <a:lnTo>
                    <a:pt x="18211" y="34403"/>
                  </a:lnTo>
                  <a:lnTo>
                    <a:pt x="17246" y="35017"/>
                  </a:lnTo>
                  <a:lnTo>
                    <a:pt x="15096" y="36377"/>
                  </a:lnTo>
                  <a:lnTo>
                    <a:pt x="13472" y="37343"/>
                  </a:lnTo>
                  <a:lnTo>
                    <a:pt x="11103" y="39010"/>
                  </a:lnTo>
                  <a:lnTo>
                    <a:pt x="11059" y="39010"/>
                  </a:lnTo>
                  <a:lnTo>
                    <a:pt x="9347" y="40590"/>
                  </a:lnTo>
                  <a:lnTo>
                    <a:pt x="9303" y="40634"/>
                  </a:lnTo>
                  <a:lnTo>
                    <a:pt x="8163" y="42652"/>
                  </a:lnTo>
                  <a:lnTo>
                    <a:pt x="5793" y="46645"/>
                  </a:lnTo>
                  <a:lnTo>
                    <a:pt x="4959" y="47304"/>
                  </a:lnTo>
                  <a:lnTo>
                    <a:pt x="2897" y="48708"/>
                  </a:lnTo>
                  <a:lnTo>
                    <a:pt x="45" y="50726"/>
                  </a:lnTo>
                  <a:lnTo>
                    <a:pt x="1" y="50770"/>
                  </a:lnTo>
                  <a:lnTo>
                    <a:pt x="1" y="50858"/>
                  </a:lnTo>
                  <a:lnTo>
                    <a:pt x="1" y="50902"/>
                  </a:lnTo>
                  <a:lnTo>
                    <a:pt x="1" y="50990"/>
                  </a:lnTo>
                  <a:lnTo>
                    <a:pt x="89" y="51033"/>
                  </a:lnTo>
                  <a:lnTo>
                    <a:pt x="264" y="51033"/>
                  </a:lnTo>
                  <a:lnTo>
                    <a:pt x="3116" y="48971"/>
                  </a:lnTo>
                  <a:lnTo>
                    <a:pt x="5179" y="47611"/>
                  </a:lnTo>
                  <a:lnTo>
                    <a:pt x="6056" y="46909"/>
                  </a:lnTo>
                  <a:lnTo>
                    <a:pt x="6100" y="46865"/>
                  </a:lnTo>
                  <a:lnTo>
                    <a:pt x="8470" y="42828"/>
                  </a:lnTo>
                  <a:lnTo>
                    <a:pt x="9611" y="40809"/>
                  </a:lnTo>
                  <a:lnTo>
                    <a:pt x="11278" y="39317"/>
                  </a:lnTo>
                  <a:lnTo>
                    <a:pt x="13692" y="37650"/>
                  </a:lnTo>
                  <a:lnTo>
                    <a:pt x="15271" y="36685"/>
                  </a:lnTo>
                  <a:lnTo>
                    <a:pt x="17421" y="35324"/>
                  </a:lnTo>
                  <a:lnTo>
                    <a:pt x="18431" y="34666"/>
                  </a:lnTo>
                  <a:lnTo>
                    <a:pt x="19352" y="33964"/>
                  </a:lnTo>
                  <a:lnTo>
                    <a:pt x="20230" y="33218"/>
                  </a:lnTo>
                  <a:lnTo>
                    <a:pt x="21151" y="32340"/>
                  </a:lnTo>
                  <a:lnTo>
                    <a:pt x="22117" y="31331"/>
                  </a:lnTo>
                  <a:lnTo>
                    <a:pt x="23126" y="30146"/>
                  </a:lnTo>
                  <a:lnTo>
                    <a:pt x="24706" y="28084"/>
                  </a:lnTo>
                  <a:lnTo>
                    <a:pt x="26943" y="24705"/>
                  </a:lnTo>
                  <a:lnTo>
                    <a:pt x="28172" y="22643"/>
                  </a:lnTo>
                  <a:lnTo>
                    <a:pt x="29620" y="20317"/>
                  </a:lnTo>
                  <a:lnTo>
                    <a:pt x="32429" y="15490"/>
                  </a:lnTo>
                  <a:lnTo>
                    <a:pt x="33306" y="13735"/>
                  </a:lnTo>
                  <a:lnTo>
                    <a:pt x="34974" y="10181"/>
                  </a:lnTo>
                  <a:lnTo>
                    <a:pt x="34974" y="10137"/>
                  </a:lnTo>
                  <a:lnTo>
                    <a:pt x="35895" y="6802"/>
                  </a:lnTo>
                  <a:lnTo>
                    <a:pt x="36685" y="4213"/>
                  </a:lnTo>
                  <a:lnTo>
                    <a:pt x="37606" y="2019"/>
                  </a:lnTo>
                  <a:lnTo>
                    <a:pt x="38221" y="220"/>
                  </a:lnTo>
                  <a:lnTo>
                    <a:pt x="38265" y="132"/>
                  </a:lnTo>
                  <a:lnTo>
                    <a:pt x="38221" y="88"/>
                  </a:lnTo>
                  <a:lnTo>
                    <a:pt x="38177" y="45"/>
                  </a:lnTo>
                  <a:lnTo>
                    <a:pt x="3813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3" name="Google Shape;3413;p126"/>
            <p:cNvSpPr/>
            <p:nvPr/>
          </p:nvSpPr>
          <p:spPr>
            <a:xfrm>
              <a:off x="2230300" y="1375975"/>
              <a:ext cx="970875" cy="1286825"/>
            </a:xfrm>
            <a:custGeom>
              <a:avLst/>
              <a:gdLst/>
              <a:ahLst/>
              <a:cxnLst/>
              <a:rect l="l" t="t" r="r" b="b"/>
              <a:pathLst>
                <a:path w="38835" h="51473" extrusionOk="0">
                  <a:moveTo>
                    <a:pt x="38659" y="1"/>
                  </a:moveTo>
                  <a:lnTo>
                    <a:pt x="38571" y="45"/>
                  </a:lnTo>
                  <a:lnTo>
                    <a:pt x="38527" y="88"/>
                  </a:lnTo>
                  <a:lnTo>
                    <a:pt x="38527" y="132"/>
                  </a:lnTo>
                  <a:lnTo>
                    <a:pt x="38220" y="1185"/>
                  </a:lnTo>
                  <a:lnTo>
                    <a:pt x="37255" y="3511"/>
                  </a:lnTo>
                  <a:lnTo>
                    <a:pt x="36158" y="6144"/>
                  </a:lnTo>
                  <a:lnTo>
                    <a:pt x="36114" y="6144"/>
                  </a:lnTo>
                  <a:lnTo>
                    <a:pt x="34710" y="11058"/>
                  </a:lnTo>
                  <a:lnTo>
                    <a:pt x="32954" y="14876"/>
                  </a:lnTo>
                  <a:lnTo>
                    <a:pt x="31111" y="18079"/>
                  </a:lnTo>
                  <a:lnTo>
                    <a:pt x="29049" y="21678"/>
                  </a:lnTo>
                  <a:lnTo>
                    <a:pt x="27996" y="23433"/>
                  </a:lnTo>
                  <a:lnTo>
                    <a:pt x="26943" y="25188"/>
                  </a:lnTo>
                  <a:lnTo>
                    <a:pt x="25802" y="26855"/>
                  </a:lnTo>
                  <a:lnTo>
                    <a:pt x="24661" y="28523"/>
                  </a:lnTo>
                  <a:lnTo>
                    <a:pt x="23476" y="30059"/>
                  </a:lnTo>
                  <a:lnTo>
                    <a:pt x="22862" y="30805"/>
                  </a:lnTo>
                  <a:lnTo>
                    <a:pt x="22204" y="31507"/>
                  </a:lnTo>
                  <a:lnTo>
                    <a:pt x="18869" y="34578"/>
                  </a:lnTo>
                  <a:lnTo>
                    <a:pt x="14919" y="37167"/>
                  </a:lnTo>
                  <a:lnTo>
                    <a:pt x="10882" y="39888"/>
                  </a:lnTo>
                  <a:lnTo>
                    <a:pt x="9083" y="41160"/>
                  </a:lnTo>
                  <a:lnTo>
                    <a:pt x="6714" y="42565"/>
                  </a:lnTo>
                  <a:lnTo>
                    <a:pt x="4169" y="43925"/>
                  </a:lnTo>
                  <a:lnTo>
                    <a:pt x="4125" y="43969"/>
                  </a:lnTo>
                  <a:lnTo>
                    <a:pt x="3774" y="44408"/>
                  </a:lnTo>
                  <a:lnTo>
                    <a:pt x="3774" y="44495"/>
                  </a:lnTo>
                  <a:lnTo>
                    <a:pt x="3247" y="45856"/>
                  </a:lnTo>
                  <a:lnTo>
                    <a:pt x="2370" y="48225"/>
                  </a:lnTo>
                  <a:lnTo>
                    <a:pt x="1316" y="50024"/>
                  </a:lnTo>
                  <a:lnTo>
                    <a:pt x="44" y="51165"/>
                  </a:lnTo>
                  <a:lnTo>
                    <a:pt x="44" y="51209"/>
                  </a:lnTo>
                  <a:lnTo>
                    <a:pt x="0" y="51297"/>
                  </a:lnTo>
                  <a:lnTo>
                    <a:pt x="0" y="51341"/>
                  </a:lnTo>
                  <a:lnTo>
                    <a:pt x="44" y="51428"/>
                  </a:lnTo>
                  <a:lnTo>
                    <a:pt x="132" y="51428"/>
                  </a:lnTo>
                  <a:lnTo>
                    <a:pt x="176" y="51472"/>
                  </a:lnTo>
                  <a:lnTo>
                    <a:pt x="307" y="51428"/>
                  </a:lnTo>
                  <a:lnTo>
                    <a:pt x="1580" y="50244"/>
                  </a:lnTo>
                  <a:lnTo>
                    <a:pt x="1624" y="50200"/>
                  </a:lnTo>
                  <a:lnTo>
                    <a:pt x="2677" y="48401"/>
                  </a:lnTo>
                  <a:lnTo>
                    <a:pt x="2721" y="48357"/>
                  </a:lnTo>
                  <a:lnTo>
                    <a:pt x="3598" y="45987"/>
                  </a:lnTo>
                  <a:lnTo>
                    <a:pt x="4081" y="44627"/>
                  </a:lnTo>
                  <a:lnTo>
                    <a:pt x="4388" y="44232"/>
                  </a:lnTo>
                  <a:lnTo>
                    <a:pt x="6889" y="42872"/>
                  </a:lnTo>
                  <a:lnTo>
                    <a:pt x="9303" y="41424"/>
                  </a:lnTo>
                  <a:lnTo>
                    <a:pt x="11102" y="40151"/>
                  </a:lnTo>
                  <a:lnTo>
                    <a:pt x="15139" y="37431"/>
                  </a:lnTo>
                  <a:lnTo>
                    <a:pt x="19088" y="34842"/>
                  </a:lnTo>
                  <a:lnTo>
                    <a:pt x="22467" y="31770"/>
                  </a:lnTo>
                  <a:lnTo>
                    <a:pt x="23081" y="31024"/>
                  </a:lnTo>
                  <a:lnTo>
                    <a:pt x="23739" y="30278"/>
                  </a:lnTo>
                  <a:lnTo>
                    <a:pt x="24924" y="28742"/>
                  </a:lnTo>
                  <a:lnTo>
                    <a:pt x="26109" y="27075"/>
                  </a:lnTo>
                  <a:lnTo>
                    <a:pt x="27206" y="25363"/>
                  </a:lnTo>
                  <a:lnTo>
                    <a:pt x="28303" y="23608"/>
                  </a:lnTo>
                  <a:lnTo>
                    <a:pt x="29356" y="21853"/>
                  </a:lnTo>
                  <a:lnTo>
                    <a:pt x="31419" y="18255"/>
                  </a:lnTo>
                  <a:lnTo>
                    <a:pt x="33261" y="15008"/>
                  </a:lnTo>
                  <a:lnTo>
                    <a:pt x="35061" y="11190"/>
                  </a:lnTo>
                  <a:lnTo>
                    <a:pt x="35061" y="11146"/>
                  </a:lnTo>
                  <a:lnTo>
                    <a:pt x="36465" y="6276"/>
                  </a:lnTo>
                  <a:lnTo>
                    <a:pt x="37606" y="3643"/>
                  </a:lnTo>
                  <a:lnTo>
                    <a:pt x="38571" y="1317"/>
                  </a:lnTo>
                  <a:lnTo>
                    <a:pt x="38571" y="1273"/>
                  </a:lnTo>
                  <a:lnTo>
                    <a:pt x="38834" y="220"/>
                  </a:lnTo>
                  <a:lnTo>
                    <a:pt x="38834" y="176"/>
                  </a:lnTo>
                  <a:lnTo>
                    <a:pt x="38834" y="88"/>
                  </a:lnTo>
                  <a:lnTo>
                    <a:pt x="38790" y="45"/>
                  </a:lnTo>
                  <a:lnTo>
                    <a:pt x="3870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4" name="Google Shape;3414;p126"/>
            <p:cNvSpPr/>
            <p:nvPr/>
          </p:nvSpPr>
          <p:spPr>
            <a:xfrm>
              <a:off x="2174350" y="1371600"/>
              <a:ext cx="1005975" cy="1239625"/>
            </a:xfrm>
            <a:custGeom>
              <a:avLst/>
              <a:gdLst/>
              <a:ahLst/>
              <a:cxnLst/>
              <a:rect l="l" t="t" r="r" b="b"/>
              <a:pathLst>
                <a:path w="40239" h="49585" extrusionOk="0">
                  <a:moveTo>
                    <a:pt x="40063" y="0"/>
                  </a:moveTo>
                  <a:lnTo>
                    <a:pt x="39975" y="44"/>
                  </a:lnTo>
                  <a:lnTo>
                    <a:pt x="39931" y="88"/>
                  </a:lnTo>
                  <a:lnTo>
                    <a:pt x="39888" y="132"/>
                  </a:lnTo>
                  <a:lnTo>
                    <a:pt x="39185" y="1799"/>
                  </a:lnTo>
                  <a:lnTo>
                    <a:pt x="36991" y="6933"/>
                  </a:lnTo>
                  <a:lnTo>
                    <a:pt x="36991" y="6977"/>
                  </a:lnTo>
                  <a:lnTo>
                    <a:pt x="36509" y="8645"/>
                  </a:lnTo>
                  <a:lnTo>
                    <a:pt x="35587" y="11541"/>
                  </a:lnTo>
                  <a:lnTo>
                    <a:pt x="33613" y="15358"/>
                  </a:lnTo>
                  <a:lnTo>
                    <a:pt x="32735" y="16894"/>
                  </a:lnTo>
                  <a:lnTo>
                    <a:pt x="31901" y="18430"/>
                  </a:lnTo>
                  <a:lnTo>
                    <a:pt x="30146" y="21370"/>
                  </a:lnTo>
                  <a:lnTo>
                    <a:pt x="28303" y="24310"/>
                  </a:lnTo>
                  <a:lnTo>
                    <a:pt x="26328" y="27338"/>
                  </a:lnTo>
                  <a:lnTo>
                    <a:pt x="23388" y="30936"/>
                  </a:lnTo>
                  <a:lnTo>
                    <a:pt x="20273" y="33700"/>
                  </a:lnTo>
                  <a:lnTo>
                    <a:pt x="16587" y="36157"/>
                  </a:lnTo>
                  <a:lnTo>
                    <a:pt x="14393" y="37562"/>
                  </a:lnTo>
                  <a:lnTo>
                    <a:pt x="12638" y="38746"/>
                  </a:lnTo>
                  <a:lnTo>
                    <a:pt x="10663" y="40194"/>
                  </a:lnTo>
                  <a:lnTo>
                    <a:pt x="8645" y="41379"/>
                  </a:lnTo>
                  <a:lnTo>
                    <a:pt x="6143" y="42652"/>
                  </a:lnTo>
                  <a:lnTo>
                    <a:pt x="6143" y="42696"/>
                  </a:lnTo>
                  <a:lnTo>
                    <a:pt x="5046" y="43398"/>
                  </a:lnTo>
                  <a:lnTo>
                    <a:pt x="5046" y="43442"/>
                  </a:lnTo>
                  <a:lnTo>
                    <a:pt x="1799" y="46118"/>
                  </a:lnTo>
                  <a:lnTo>
                    <a:pt x="1799" y="46162"/>
                  </a:lnTo>
                  <a:lnTo>
                    <a:pt x="1185" y="46864"/>
                  </a:lnTo>
                  <a:lnTo>
                    <a:pt x="1141" y="46908"/>
                  </a:lnTo>
                  <a:lnTo>
                    <a:pt x="0" y="49365"/>
                  </a:lnTo>
                  <a:lnTo>
                    <a:pt x="0" y="49409"/>
                  </a:lnTo>
                  <a:lnTo>
                    <a:pt x="0" y="49497"/>
                  </a:lnTo>
                  <a:lnTo>
                    <a:pt x="44" y="49541"/>
                  </a:lnTo>
                  <a:lnTo>
                    <a:pt x="88" y="49585"/>
                  </a:lnTo>
                  <a:lnTo>
                    <a:pt x="263" y="49585"/>
                  </a:lnTo>
                  <a:lnTo>
                    <a:pt x="307" y="49497"/>
                  </a:lnTo>
                  <a:lnTo>
                    <a:pt x="1448" y="47084"/>
                  </a:lnTo>
                  <a:lnTo>
                    <a:pt x="2019" y="46382"/>
                  </a:lnTo>
                  <a:lnTo>
                    <a:pt x="5266" y="43705"/>
                  </a:lnTo>
                  <a:lnTo>
                    <a:pt x="6319" y="42959"/>
                  </a:lnTo>
                  <a:lnTo>
                    <a:pt x="8820" y="41686"/>
                  </a:lnTo>
                  <a:lnTo>
                    <a:pt x="10839" y="40502"/>
                  </a:lnTo>
                  <a:lnTo>
                    <a:pt x="12813" y="39054"/>
                  </a:lnTo>
                  <a:lnTo>
                    <a:pt x="14612" y="37869"/>
                  </a:lnTo>
                  <a:lnTo>
                    <a:pt x="16806" y="36421"/>
                  </a:lnTo>
                  <a:lnTo>
                    <a:pt x="20448" y="34007"/>
                  </a:lnTo>
                  <a:lnTo>
                    <a:pt x="20492" y="33963"/>
                  </a:lnTo>
                  <a:lnTo>
                    <a:pt x="23608" y="31155"/>
                  </a:lnTo>
                  <a:lnTo>
                    <a:pt x="23652" y="31155"/>
                  </a:lnTo>
                  <a:lnTo>
                    <a:pt x="26592" y="27557"/>
                  </a:lnTo>
                  <a:lnTo>
                    <a:pt x="26636" y="27557"/>
                  </a:lnTo>
                  <a:lnTo>
                    <a:pt x="28610" y="24529"/>
                  </a:lnTo>
                  <a:lnTo>
                    <a:pt x="30453" y="21545"/>
                  </a:lnTo>
                  <a:lnTo>
                    <a:pt x="32208" y="18605"/>
                  </a:lnTo>
                  <a:lnTo>
                    <a:pt x="33042" y="17070"/>
                  </a:lnTo>
                  <a:lnTo>
                    <a:pt x="33920" y="15534"/>
                  </a:lnTo>
                  <a:lnTo>
                    <a:pt x="35894" y="11672"/>
                  </a:lnTo>
                  <a:lnTo>
                    <a:pt x="35938" y="11628"/>
                  </a:lnTo>
                  <a:lnTo>
                    <a:pt x="36816" y="8732"/>
                  </a:lnTo>
                  <a:lnTo>
                    <a:pt x="37342" y="7065"/>
                  </a:lnTo>
                  <a:lnTo>
                    <a:pt x="39536" y="1931"/>
                  </a:lnTo>
                  <a:lnTo>
                    <a:pt x="40195" y="263"/>
                  </a:lnTo>
                  <a:lnTo>
                    <a:pt x="40239" y="176"/>
                  </a:lnTo>
                  <a:lnTo>
                    <a:pt x="40195" y="132"/>
                  </a:lnTo>
                  <a:lnTo>
                    <a:pt x="40195" y="88"/>
                  </a:lnTo>
                  <a:lnTo>
                    <a:pt x="40107" y="44"/>
                  </a:lnTo>
                  <a:lnTo>
                    <a:pt x="4006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5" name="Google Shape;3415;p126"/>
            <p:cNvSpPr/>
            <p:nvPr/>
          </p:nvSpPr>
          <p:spPr>
            <a:xfrm>
              <a:off x="2110725" y="1407800"/>
              <a:ext cx="1024625" cy="1147475"/>
            </a:xfrm>
            <a:custGeom>
              <a:avLst/>
              <a:gdLst/>
              <a:ahLst/>
              <a:cxnLst/>
              <a:rect l="l" t="t" r="r" b="b"/>
              <a:pathLst>
                <a:path w="40985" h="45899" extrusionOk="0">
                  <a:moveTo>
                    <a:pt x="40809" y="0"/>
                  </a:moveTo>
                  <a:lnTo>
                    <a:pt x="40765" y="44"/>
                  </a:lnTo>
                  <a:lnTo>
                    <a:pt x="40677" y="88"/>
                  </a:lnTo>
                  <a:lnTo>
                    <a:pt x="40633" y="132"/>
                  </a:lnTo>
                  <a:lnTo>
                    <a:pt x="39887" y="2063"/>
                  </a:lnTo>
                  <a:lnTo>
                    <a:pt x="38966" y="4300"/>
                  </a:lnTo>
                  <a:lnTo>
                    <a:pt x="37957" y="6670"/>
                  </a:lnTo>
                  <a:lnTo>
                    <a:pt x="37342" y="8952"/>
                  </a:lnTo>
                  <a:lnTo>
                    <a:pt x="36465" y="10795"/>
                  </a:lnTo>
                  <a:lnTo>
                    <a:pt x="32559" y="17772"/>
                  </a:lnTo>
                  <a:lnTo>
                    <a:pt x="30936" y="20448"/>
                  </a:lnTo>
                  <a:lnTo>
                    <a:pt x="29488" y="22642"/>
                  </a:lnTo>
                  <a:lnTo>
                    <a:pt x="26899" y="26328"/>
                  </a:lnTo>
                  <a:lnTo>
                    <a:pt x="25363" y="28171"/>
                  </a:lnTo>
                  <a:lnTo>
                    <a:pt x="23608" y="29795"/>
                  </a:lnTo>
                  <a:lnTo>
                    <a:pt x="21545" y="31506"/>
                  </a:lnTo>
                  <a:lnTo>
                    <a:pt x="19571" y="32910"/>
                  </a:lnTo>
                  <a:lnTo>
                    <a:pt x="17421" y="34271"/>
                  </a:lnTo>
                  <a:lnTo>
                    <a:pt x="15270" y="35675"/>
                  </a:lnTo>
                  <a:lnTo>
                    <a:pt x="13384" y="36991"/>
                  </a:lnTo>
                  <a:lnTo>
                    <a:pt x="11453" y="38264"/>
                  </a:lnTo>
                  <a:lnTo>
                    <a:pt x="9083" y="39536"/>
                  </a:lnTo>
                  <a:lnTo>
                    <a:pt x="7109" y="40721"/>
                  </a:lnTo>
                  <a:lnTo>
                    <a:pt x="7065" y="40721"/>
                  </a:lnTo>
                  <a:lnTo>
                    <a:pt x="5046" y="42476"/>
                  </a:lnTo>
                  <a:lnTo>
                    <a:pt x="3159" y="43705"/>
                  </a:lnTo>
                  <a:lnTo>
                    <a:pt x="88" y="45592"/>
                  </a:lnTo>
                  <a:lnTo>
                    <a:pt x="44" y="45636"/>
                  </a:lnTo>
                  <a:lnTo>
                    <a:pt x="44" y="45680"/>
                  </a:lnTo>
                  <a:lnTo>
                    <a:pt x="0" y="45767"/>
                  </a:lnTo>
                  <a:lnTo>
                    <a:pt x="44" y="45811"/>
                  </a:lnTo>
                  <a:lnTo>
                    <a:pt x="132" y="45899"/>
                  </a:lnTo>
                  <a:lnTo>
                    <a:pt x="176" y="45899"/>
                  </a:lnTo>
                  <a:lnTo>
                    <a:pt x="307" y="45855"/>
                  </a:lnTo>
                  <a:lnTo>
                    <a:pt x="3335" y="43968"/>
                  </a:lnTo>
                  <a:lnTo>
                    <a:pt x="5266" y="42783"/>
                  </a:lnTo>
                  <a:lnTo>
                    <a:pt x="5266" y="42740"/>
                  </a:lnTo>
                  <a:lnTo>
                    <a:pt x="7284" y="41028"/>
                  </a:lnTo>
                  <a:lnTo>
                    <a:pt x="9259" y="39843"/>
                  </a:lnTo>
                  <a:lnTo>
                    <a:pt x="11628" y="38527"/>
                  </a:lnTo>
                  <a:lnTo>
                    <a:pt x="13603" y="37255"/>
                  </a:lnTo>
                  <a:lnTo>
                    <a:pt x="15490" y="35982"/>
                  </a:lnTo>
                  <a:lnTo>
                    <a:pt x="17640" y="34534"/>
                  </a:lnTo>
                  <a:lnTo>
                    <a:pt x="19790" y="33218"/>
                  </a:lnTo>
                  <a:lnTo>
                    <a:pt x="21765" y="31770"/>
                  </a:lnTo>
                  <a:lnTo>
                    <a:pt x="23827" y="30058"/>
                  </a:lnTo>
                  <a:lnTo>
                    <a:pt x="25582" y="28391"/>
                  </a:lnTo>
                  <a:lnTo>
                    <a:pt x="27206" y="26592"/>
                  </a:lnTo>
                  <a:lnTo>
                    <a:pt x="27206" y="26548"/>
                  </a:lnTo>
                  <a:lnTo>
                    <a:pt x="29795" y="22818"/>
                  </a:lnTo>
                  <a:lnTo>
                    <a:pt x="31243" y="20668"/>
                  </a:lnTo>
                  <a:lnTo>
                    <a:pt x="32867" y="17947"/>
                  </a:lnTo>
                  <a:lnTo>
                    <a:pt x="36772" y="10970"/>
                  </a:lnTo>
                  <a:lnTo>
                    <a:pt x="37650" y="9083"/>
                  </a:lnTo>
                  <a:lnTo>
                    <a:pt x="37693" y="9040"/>
                  </a:lnTo>
                  <a:lnTo>
                    <a:pt x="38308" y="6802"/>
                  </a:lnTo>
                  <a:lnTo>
                    <a:pt x="39273" y="4432"/>
                  </a:lnTo>
                  <a:lnTo>
                    <a:pt x="40195" y="2194"/>
                  </a:lnTo>
                  <a:lnTo>
                    <a:pt x="40984" y="263"/>
                  </a:lnTo>
                  <a:lnTo>
                    <a:pt x="40984" y="176"/>
                  </a:lnTo>
                  <a:lnTo>
                    <a:pt x="40984" y="132"/>
                  </a:lnTo>
                  <a:lnTo>
                    <a:pt x="40941" y="44"/>
                  </a:lnTo>
                  <a:lnTo>
                    <a:pt x="40897" y="44"/>
                  </a:lnTo>
                  <a:lnTo>
                    <a:pt x="4080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6" name="Google Shape;3416;p126"/>
            <p:cNvSpPr/>
            <p:nvPr/>
          </p:nvSpPr>
          <p:spPr>
            <a:xfrm>
              <a:off x="2054775" y="1420950"/>
              <a:ext cx="1012550" cy="1083875"/>
            </a:xfrm>
            <a:custGeom>
              <a:avLst/>
              <a:gdLst/>
              <a:ahLst/>
              <a:cxnLst/>
              <a:rect l="l" t="t" r="r" b="b"/>
              <a:pathLst>
                <a:path w="40502" h="43355" extrusionOk="0">
                  <a:moveTo>
                    <a:pt x="40282" y="1"/>
                  </a:moveTo>
                  <a:lnTo>
                    <a:pt x="40239" y="45"/>
                  </a:lnTo>
                  <a:lnTo>
                    <a:pt x="40195" y="88"/>
                  </a:lnTo>
                  <a:lnTo>
                    <a:pt x="40151" y="132"/>
                  </a:lnTo>
                  <a:lnTo>
                    <a:pt x="38922" y="3467"/>
                  </a:lnTo>
                  <a:lnTo>
                    <a:pt x="37167" y="8075"/>
                  </a:lnTo>
                  <a:lnTo>
                    <a:pt x="36333" y="9567"/>
                  </a:lnTo>
                  <a:lnTo>
                    <a:pt x="35280" y="11453"/>
                  </a:lnTo>
                  <a:lnTo>
                    <a:pt x="34051" y="13648"/>
                  </a:lnTo>
                  <a:lnTo>
                    <a:pt x="31989" y="17246"/>
                  </a:lnTo>
                  <a:lnTo>
                    <a:pt x="30804" y="19176"/>
                  </a:lnTo>
                  <a:lnTo>
                    <a:pt x="29400" y="21107"/>
                  </a:lnTo>
                  <a:lnTo>
                    <a:pt x="27996" y="23213"/>
                  </a:lnTo>
                  <a:lnTo>
                    <a:pt x="26504" y="25013"/>
                  </a:lnTo>
                  <a:lnTo>
                    <a:pt x="25188" y="26197"/>
                  </a:lnTo>
                  <a:lnTo>
                    <a:pt x="23476" y="27821"/>
                  </a:lnTo>
                  <a:lnTo>
                    <a:pt x="21853" y="29181"/>
                  </a:lnTo>
                  <a:lnTo>
                    <a:pt x="20054" y="30454"/>
                  </a:lnTo>
                  <a:lnTo>
                    <a:pt x="12199" y="35500"/>
                  </a:lnTo>
                  <a:lnTo>
                    <a:pt x="10137" y="36641"/>
                  </a:lnTo>
                  <a:lnTo>
                    <a:pt x="7635" y="38220"/>
                  </a:lnTo>
                  <a:lnTo>
                    <a:pt x="5661" y="39669"/>
                  </a:lnTo>
                  <a:lnTo>
                    <a:pt x="3686" y="40897"/>
                  </a:lnTo>
                  <a:lnTo>
                    <a:pt x="88" y="43003"/>
                  </a:lnTo>
                  <a:lnTo>
                    <a:pt x="44" y="43047"/>
                  </a:lnTo>
                  <a:lnTo>
                    <a:pt x="0" y="43135"/>
                  </a:lnTo>
                  <a:lnTo>
                    <a:pt x="0" y="43179"/>
                  </a:lnTo>
                  <a:lnTo>
                    <a:pt x="0" y="43267"/>
                  </a:lnTo>
                  <a:lnTo>
                    <a:pt x="88" y="43311"/>
                  </a:lnTo>
                  <a:lnTo>
                    <a:pt x="176" y="43354"/>
                  </a:lnTo>
                  <a:lnTo>
                    <a:pt x="263" y="43311"/>
                  </a:lnTo>
                  <a:lnTo>
                    <a:pt x="3862" y="41204"/>
                  </a:lnTo>
                  <a:lnTo>
                    <a:pt x="5880" y="39976"/>
                  </a:lnTo>
                  <a:lnTo>
                    <a:pt x="7855" y="38528"/>
                  </a:lnTo>
                  <a:lnTo>
                    <a:pt x="10312" y="36948"/>
                  </a:lnTo>
                  <a:lnTo>
                    <a:pt x="12374" y="35807"/>
                  </a:lnTo>
                  <a:lnTo>
                    <a:pt x="20229" y="30717"/>
                  </a:lnTo>
                  <a:lnTo>
                    <a:pt x="22028" y="29444"/>
                  </a:lnTo>
                  <a:lnTo>
                    <a:pt x="23696" y="28084"/>
                  </a:lnTo>
                  <a:lnTo>
                    <a:pt x="25451" y="26461"/>
                  </a:lnTo>
                  <a:lnTo>
                    <a:pt x="26723" y="25232"/>
                  </a:lnTo>
                  <a:lnTo>
                    <a:pt x="26767" y="25232"/>
                  </a:lnTo>
                  <a:lnTo>
                    <a:pt x="28259" y="23433"/>
                  </a:lnTo>
                  <a:lnTo>
                    <a:pt x="28303" y="23433"/>
                  </a:lnTo>
                  <a:lnTo>
                    <a:pt x="29707" y="21283"/>
                  </a:lnTo>
                  <a:lnTo>
                    <a:pt x="31068" y="19352"/>
                  </a:lnTo>
                  <a:lnTo>
                    <a:pt x="32296" y="17421"/>
                  </a:lnTo>
                  <a:lnTo>
                    <a:pt x="34359" y="13823"/>
                  </a:lnTo>
                  <a:lnTo>
                    <a:pt x="35587" y="11585"/>
                  </a:lnTo>
                  <a:lnTo>
                    <a:pt x="36640" y="9742"/>
                  </a:lnTo>
                  <a:lnTo>
                    <a:pt x="37474" y="8206"/>
                  </a:lnTo>
                  <a:lnTo>
                    <a:pt x="37518" y="8206"/>
                  </a:lnTo>
                  <a:lnTo>
                    <a:pt x="39229" y="3555"/>
                  </a:lnTo>
                  <a:lnTo>
                    <a:pt x="40458" y="264"/>
                  </a:lnTo>
                  <a:lnTo>
                    <a:pt x="40502" y="176"/>
                  </a:lnTo>
                  <a:lnTo>
                    <a:pt x="40458" y="132"/>
                  </a:lnTo>
                  <a:lnTo>
                    <a:pt x="40414" y="88"/>
                  </a:lnTo>
                  <a:lnTo>
                    <a:pt x="40370" y="45"/>
                  </a:lnTo>
                  <a:lnTo>
                    <a:pt x="4028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7" name="Google Shape;3417;p126"/>
            <p:cNvSpPr/>
            <p:nvPr/>
          </p:nvSpPr>
          <p:spPr>
            <a:xfrm>
              <a:off x="2027350" y="1430825"/>
              <a:ext cx="1003775" cy="1048775"/>
            </a:xfrm>
            <a:custGeom>
              <a:avLst/>
              <a:gdLst/>
              <a:ahLst/>
              <a:cxnLst/>
              <a:rect l="l" t="t" r="r" b="b"/>
              <a:pathLst>
                <a:path w="40151" h="41951" extrusionOk="0">
                  <a:moveTo>
                    <a:pt x="39975" y="1"/>
                  </a:moveTo>
                  <a:lnTo>
                    <a:pt x="39931" y="45"/>
                  </a:lnTo>
                  <a:lnTo>
                    <a:pt x="39844" y="88"/>
                  </a:lnTo>
                  <a:lnTo>
                    <a:pt x="39800" y="132"/>
                  </a:lnTo>
                  <a:lnTo>
                    <a:pt x="38571" y="3511"/>
                  </a:lnTo>
                  <a:lnTo>
                    <a:pt x="37255" y="6978"/>
                  </a:lnTo>
                  <a:lnTo>
                    <a:pt x="35192" y="10664"/>
                  </a:lnTo>
                  <a:lnTo>
                    <a:pt x="33042" y="14569"/>
                  </a:lnTo>
                  <a:lnTo>
                    <a:pt x="32823" y="14920"/>
                  </a:lnTo>
                  <a:lnTo>
                    <a:pt x="30980" y="17860"/>
                  </a:lnTo>
                  <a:lnTo>
                    <a:pt x="30058" y="19308"/>
                  </a:lnTo>
                  <a:lnTo>
                    <a:pt x="29049" y="20712"/>
                  </a:lnTo>
                  <a:lnTo>
                    <a:pt x="28040" y="22029"/>
                  </a:lnTo>
                  <a:lnTo>
                    <a:pt x="26943" y="23345"/>
                  </a:lnTo>
                  <a:lnTo>
                    <a:pt x="26328" y="23959"/>
                  </a:lnTo>
                  <a:lnTo>
                    <a:pt x="25714" y="24574"/>
                  </a:lnTo>
                  <a:lnTo>
                    <a:pt x="25100" y="25188"/>
                  </a:lnTo>
                  <a:lnTo>
                    <a:pt x="24442" y="25758"/>
                  </a:lnTo>
                  <a:lnTo>
                    <a:pt x="22467" y="27470"/>
                  </a:lnTo>
                  <a:lnTo>
                    <a:pt x="20492" y="28874"/>
                  </a:lnTo>
                  <a:lnTo>
                    <a:pt x="13823" y="33306"/>
                  </a:lnTo>
                  <a:lnTo>
                    <a:pt x="12023" y="34271"/>
                  </a:lnTo>
                  <a:lnTo>
                    <a:pt x="10005" y="35456"/>
                  </a:lnTo>
                  <a:lnTo>
                    <a:pt x="6143" y="38045"/>
                  </a:lnTo>
                  <a:lnTo>
                    <a:pt x="3949" y="39405"/>
                  </a:lnTo>
                  <a:lnTo>
                    <a:pt x="88" y="41599"/>
                  </a:lnTo>
                  <a:lnTo>
                    <a:pt x="44" y="41643"/>
                  </a:lnTo>
                  <a:lnTo>
                    <a:pt x="0" y="41731"/>
                  </a:lnTo>
                  <a:lnTo>
                    <a:pt x="0" y="41775"/>
                  </a:lnTo>
                  <a:lnTo>
                    <a:pt x="0" y="41862"/>
                  </a:lnTo>
                  <a:lnTo>
                    <a:pt x="88" y="41906"/>
                  </a:lnTo>
                  <a:lnTo>
                    <a:pt x="176" y="41950"/>
                  </a:lnTo>
                  <a:lnTo>
                    <a:pt x="263" y="41906"/>
                  </a:lnTo>
                  <a:lnTo>
                    <a:pt x="4125" y="39712"/>
                  </a:lnTo>
                  <a:lnTo>
                    <a:pt x="6319" y="38352"/>
                  </a:lnTo>
                  <a:lnTo>
                    <a:pt x="10180" y="35763"/>
                  </a:lnTo>
                  <a:lnTo>
                    <a:pt x="12199" y="34578"/>
                  </a:lnTo>
                  <a:lnTo>
                    <a:pt x="13998" y="33569"/>
                  </a:lnTo>
                  <a:lnTo>
                    <a:pt x="20668" y="29181"/>
                  </a:lnTo>
                  <a:lnTo>
                    <a:pt x="22686" y="27733"/>
                  </a:lnTo>
                  <a:lnTo>
                    <a:pt x="24661" y="26022"/>
                  </a:lnTo>
                  <a:lnTo>
                    <a:pt x="25319" y="25451"/>
                  </a:lnTo>
                  <a:lnTo>
                    <a:pt x="25977" y="24837"/>
                  </a:lnTo>
                  <a:lnTo>
                    <a:pt x="26592" y="24223"/>
                  </a:lnTo>
                  <a:lnTo>
                    <a:pt x="27162" y="23564"/>
                  </a:lnTo>
                  <a:lnTo>
                    <a:pt x="28303" y="22292"/>
                  </a:lnTo>
                  <a:lnTo>
                    <a:pt x="29312" y="20932"/>
                  </a:lnTo>
                  <a:lnTo>
                    <a:pt x="30322" y="19527"/>
                  </a:lnTo>
                  <a:lnTo>
                    <a:pt x="31287" y="18079"/>
                  </a:lnTo>
                  <a:lnTo>
                    <a:pt x="33130" y="15095"/>
                  </a:lnTo>
                  <a:lnTo>
                    <a:pt x="33349" y="14744"/>
                  </a:lnTo>
                  <a:lnTo>
                    <a:pt x="35499" y="10795"/>
                  </a:lnTo>
                  <a:lnTo>
                    <a:pt x="37562" y="7153"/>
                  </a:lnTo>
                  <a:lnTo>
                    <a:pt x="37562" y="7109"/>
                  </a:lnTo>
                  <a:lnTo>
                    <a:pt x="38922" y="3643"/>
                  </a:lnTo>
                  <a:lnTo>
                    <a:pt x="40151" y="264"/>
                  </a:lnTo>
                  <a:lnTo>
                    <a:pt x="40151" y="176"/>
                  </a:lnTo>
                  <a:lnTo>
                    <a:pt x="40151" y="132"/>
                  </a:lnTo>
                  <a:lnTo>
                    <a:pt x="40107" y="45"/>
                  </a:lnTo>
                  <a:lnTo>
                    <a:pt x="40063" y="45"/>
                  </a:lnTo>
                  <a:lnTo>
                    <a:pt x="3997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8" name="Google Shape;3418;p126"/>
            <p:cNvSpPr/>
            <p:nvPr/>
          </p:nvSpPr>
          <p:spPr>
            <a:xfrm>
              <a:off x="1999925" y="1430825"/>
              <a:ext cx="998300" cy="1023525"/>
            </a:xfrm>
            <a:custGeom>
              <a:avLst/>
              <a:gdLst/>
              <a:ahLst/>
              <a:cxnLst/>
              <a:rect l="l" t="t" r="r" b="b"/>
              <a:pathLst>
                <a:path w="39932" h="40941" extrusionOk="0">
                  <a:moveTo>
                    <a:pt x="39756" y="1"/>
                  </a:moveTo>
                  <a:lnTo>
                    <a:pt x="39712" y="45"/>
                  </a:lnTo>
                  <a:lnTo>
                    <a:pt x="39624" y="88"/>
                  </a:lnTo>
                  <a:lnTo>
                    <a:pt x="39624" y="132"/>
                  </a:lnTo>
                  <a:lnTo>
                    <a:pt x="38703" y="2677"/>
                  </a:lnTo>
                  <a:lnTo>
                    <a:pt x="37606" y="5749"/>
                  </a:lnTo>
                  <a:lnTo>
                    <a:pt x="35938" y="8864"/>
                  </a:lnTo>
                  <a:lnTo>
                    <a:pt x="34578" y="11234"/>
                  </a:lnTo>
                  <a:lnTo>
                    <a:pt x="32954" y="14174"/>
                  </a:lnTo>
                  <a:lnTo>
                    <a:pt x="31638" y="16324"/>
                  </a:lnTo>
                  <a:lnTo>
                    <a:pt x="28435" y="20932"/>
                  </a:lnTo>
                  <a:lnTo>
                    <a:pt x="27338" y="22204"/>
                  </a:lnTo>
                  <a:lnTo>
                    <a:pt x="25582" y="23828"/>
                  </a:lnTo>
                  <a:lnTo>
                    <a:pt x="23564" y="25715"/>
                  </a:lnTo>
                  <a:lnTo>
                    <a:pt x="21677" y="27250"/>
                  </a:lnTo>
                  <a:lnTo>
                    <a:pt x="20317" y="28172"/>
                  </a:lnTo>
                  <a:lnTo>
                    <a:pt x="18957" y="29093"/>
                  </a:lnTo>
                  <a:lnTo>
                    <a:pt x="16236" y="30849"/>
                  </a:lnTo>
                  <a:lnTo>
                    <a:pt x="13471" y="32560"/>
                  </a:lnTo>
                  <a:lnTo>
                    <a:pt x="10707" y="34227"/>
                  </a:lnTo>
                  <a:lnTo>
                    <a:pt x="7504" y="36158"/>
                  </a:lnTo>
                  <a:lnTo>
                    <a:pt x="4300" y="38177"/>
                  </a:lnTo>
                  <a:lnTo>
                    <a:pt x="2414" y="39274"/>
                  </a:lnTo>
                  <a:lnTo>
                    <a:pt x="88" y="40634"/>
                  </a:lnTo>
                  <a:lnTo>
                    <a:pt x="44" y="40678"/>
                  </a:lnTo>
                  <a:lnTo>
                    <a:pt x="0" y="40722"/>
                  </a:lnTo>
                  <a:lnTo>
                    <a:pt x="0" y="40809"/>
                  </a:lnTo>
                  <a:lnTo>
                    <a:pt x="0" y="40853"/>
                  </a:lnTo>
                  <a:lnTo>
                    <a:pt x="88" y="40941"/>
                  </a:lnTo>
                  <a:lnTo>
                    <a:pt x="263" y="40941"/>
                  </a:lnTo>
                  <a:lnTo>
                    <a:pt x="2589" y="39581"/>
                  </a:lnTo>
                  <a:lnTo>
                    <a:pt x="4476" y="38440"/>
                  </a:lnTo>
                  <a:lnTo>
                    <a:pt x="7679" y="36465"/>
                  </a:lnTo>
                  <a:lnTo>
                    <a:pt x="10883" y="34534"/>
                  </a:lnTo>
                  <a:lnTo>
                    <a:pt x="13647" y="32867"/>
                  </a:lnTo>
                  <a:lnTo>
                    <a:pt x="16411" y="31156"/>
                  </a:lnTo>
                  <a:lnTo>
                    <a:pt x="19176" y="29357"/>
                  </a:lnTo>
                  <a:lnTo>
                    <a:pt x="20536" y="28479"/>
                  </a:lnTo>
                  <a:lnTo>
                    <a:pt x="21853" y="27514"/>
                  </a:lnTo>
                  <a:lnTo>
                    <a:pt x="23783" y="25978"/>
                  </a:lnTo>
                  <a:lnTo>
                    <a:pt x="25846" y="24091"/>
                  </a:lnTo>
                  <a:lnTo>
                    <a:pt x="27601" y="22423"/>
                  </a:lnTo>
                  <a:lnTo>
                    <a:pt x="28698" y="21151"/>
                  </a:lnTo>
                  <a:lnTo>
                    <a:pt x="31945" y="16544"/>
                  </a:lnTo>
                  <a:lnTo>
                    <a:pt x="33262" y="14350"/>
                  </a:lnTo>
                  <a:lnTo>
                    <a:pt x="34885" y="11410"/>
                  </a:lnTo>
                  <a:lnTo>
                    <a:pt x="36245" y="9040"/>
                  </a:lnTo>
                  <a:lnTo>
                    <a:pt x="37957" y="5924"/>
                  </a:lnTo>
                  <a:lnTo>
                    <a:pt x="37957" y="5881"/>
                  </a:lnTo>
                  <a:lnTo>
                    <a:pt x="39054" y="2809"/>
                  </a:lnTo>
                  <a:lnTo>
                    <a:pt x="39931" y="264"/>
                  </a:lnTo>
                  <a:lnTo>
                    <a:pt x="39931" y="176"/>
                  </a:lnTo>
                  <a:lnTo>
                    <a:pt x="39931" y="88"/>
                  </a:lnTo>
                  <a:lnTo>
                    <a:pt x="39888" y="45"/>
                  </a:lnTo>
                  <a:lnTo>
                    <a:pt x="3984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9" name="Google Shape;3419;p126"/>
            <p:cNvSpPr/>
            <p:nvPr/>
          </p:nvSpPr>
          <p:spPr>
            <a:xfrm>
              <a:off x="1972500" y="1430825"/>
              <a:ext cx="995000" cy="999400"/>
            </a:xfrm>
            <a:custGeom>
              <a:avLst/>
              <a:gdLst/>
              <a:ahLst/>
              <a:cxnLst/>
              <a:rect l="l" t="t" r="r" b="b"/>
              <a:pathLst>
                <a:path w="39800" h="39976" extrusionOk="0">
                  <a:moveTo>
                    <a:pt x="39536" y="1"/>
                  </a:moveTo>
                  <a:lnTo>
                    <a:pt x="39493" y="45"/>
                  </a:lnTo>
                  <a:lnTo>
                    <a:pt x="39449" y="132"/>
                  </a:lnTo>
                  <a:lnTo>
                    <a:pt x="38571" y="2677"/>
                  </a:lnTo>
                  <a:lnTo>
                    <a:pt x="37781" y="4959"/>
                  </a:lnTo>
                  <a:lnTo>
                    <a:pt x="36772" y="6890"/>
                  </a:lnTo>
                  <a:lnTo>
                    <a:pt x="34578" y="10795"/>
                  </a:lnTo>
                  <a:lnTo>
                    <a:pt x="33349" y="12945"/>
                  </a:lnTo>
                  <a:lnTo>
                    <a:pt x="31901" y="15359"/>
                  </a:lnTo>
                  <a:lnTo>
                    <a:pt x="30322" y="17641"/>
                  </a:lnTo>
                  <a:lnTo>
                    <a:pt x="27952" y="20800"/>
                  </a:lnTo>
                  <a:lnTo>
                    <a:pt x="26109" y="22555"/>
                  </a:lnTo>
                  <a:lnTo>
                    <a:pt x="23871" y="24661"/>
                  </a:lnTo>
                  <a:lnTo>
                    <a:pt x="21765" y="26373"/>
                  </a:lnTo>
                  <a:lnTo>
                    <a:pt x="19966" y="27645"/>
                  </a:lnTo>
                  <a:lnTo>
                    <a:pt x="17640" y="29137"/>
                  </a:lnTo>
                  <a:lnTo>
                    <a:pt x="13384" y="31770"/>
                  </a:lnTo>
                  <a:lnTo>
                    <a:pt x="11804" y="32648"/>
                  </a:lnTo>
                  <a:lnTo>
                    <a:pt x="7723" y="35149"/>
                  </a:lnTo>
                  <a:lnTo>
                    <a:pt x="3642" y="37562"/>
                  </a:lnTo>
                  <a:lnTo>
                    <a:pt x="88" y="39668"/>
                  </a:lnTo>
                  <a:lnTo>
                    <a:pt x="44" y="39712"/>
                  </a:lnTo>
                  <a:lnTo>
                    <a:pt x="0" y="39756"/>
                  </a:lnTo>
                  <a:lnTo>
                    <a:pt x="0" y="39844"/>
                  </a:lnTo>
                  <a:lnTo>
                    <a:pt x="0" y="39888"/>
                  </a:lnTo>
                  <a:lnTo>
                    <a:pt x="88" y="39976"/>
                  </a:lnTo>
                  <a:lnTo>
                    <a:pt x="263" y="39976"/>
                  </a:lnTo>
                  <a:lnTo>
                    <a:pt x="3818" y="37869"/>
                  </a:lnTo>
                  <a:lnTo>
                    <a:pt x="7899" y="35456"/>
                  </a:lnTo>
                  <a:lnTo>
                    <a:pt x="11980" y="32955"/>
                  </a:lnTo>
                  <a:lnTo>
                    <a:pt x="13559" y="32077"/>
                  </a:lnTo>
                  <a:lnTo>
                    <a:pt x="17816" y="29444"/>
                  </a:lnTo>
                  <a:lnTo>
                    <a:pt x="20141" y="27909"/>
                  </a:lnTo>
                  <a:lnTo>
                    <a:pt x="21984" y="26680"/>
                  </a:lnTo>
                  <a:lnTo>
                    <a:pt x="24091" y="24925"/>
                  </a:lnTo>
                  <a:lnTo>
                    <a:pt x="26328" y="22818"/>
                  </a:lnTo>
                  <a:lnTo>
                    <a:pt x="28171" y="21063"/>
                  </a:lnTo>
                  <a:lnTo>
                    <a:pt x="28215" y="21019"/>
                  </a:lnTo>
                  <a:lnTo>
                    <a:pt x="30585" y="17860"/>
                  </a:lnTo>
                  <a:lnTo>
                    <a:pt x="32208" y="15578"/>
                  </a:lnTo>
                  <a:lnTo>
                    <a:pt x="33656" y="13121"/>
                  </a:lnTo>
                  <a:lnTo>
                    <a:pt x="34885" y="10971"/>
                  </a:lnTo>
                  <a:lnTo>
                    <a:pt x="37079" y="7065"/>
                  </a:lnTo>
                  <a:lnTo>
                    <a:pt x="38088" y="5091"/>
                  </a:lnTo>
                  <a:lnTo>
                    <a:pt x="38878" y="2765"/>
                  </a:lnTo>
                  <a:lnTo>
                    <a:pt x="39756" y="220"/>
                  </a:lnTo>
                  <a:lnTo>
                    <a:pt x="39800" y="176"/>
                  </a:lnTo>
                  <a:lnTo>
                    <a:pt x="39756" y="88"/>
                  </a:lnTo>
                  <a:lnTo>
                    <a:pt x="39712" y="45"/>
                  </a:lnTo>
                  <a:lnTo>
                    <a:pt x="3966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0" name="Google Shape;3420;p126"/>
            <p:cNvSpPr/>
            <p:nvPr/>
          </p:nvSpPr>
          <p:spPr>
            <a:xfrm>
              <a:off x="1917650" y="1488975"/>
              <a:ext cx="967575" cy="891875"/>
            </a:xfrm>
            <a:custGeom>
              <a:avLst/>
              <a:gdLst/>
              <a:ahLst/>
              <a:cxnLst/>
              <a:rect l="l" t="t" r="r" b="b"/>
              <a:pathLst>
                <a:path w="38703" h="35675" extrusionOk="0">
                  <a:moveTo>
                    <a:pt x="38483" y="0"/>
                  </a:moveTo>
                  <a:lnTo>
                    <a:pt x="38396" y="44"/>
                  </a:lnTo>
                  <a:lnTo>
                    <a:pt x="38352" y="132"/>
                  </a:lnTo>
                  <a:lnTo>
                    <a:pt x="37562" y="2107"/>
                  </a:lnTo>
                  <a:lnTo>
                    <a:pt x="36333" y="4344"/>
                  </a:lnTo>
                  <a:lnTo>
                    <a:pt x="34929" y="6977"/>
                  </a:lnTo>
                  <a:lnTo>
                    <a:pt x="33788" y="8864"/>
                  </a:lnTo>
                  <a:lnTo>
                    <a:pt x="32647" y="10751"/>
                  </a:lnTo>
                  <a:lnTo>
                    <a:pt x="31243" y="12769"/>
                  </a:lnTo>
                  <a:lnTo>
                    <a:pt x="29707" y="14700"/>
                  </a:lnTo>
                  <a:lnTo>
                    <a:pt x="28171" y="16499"/>
                  </a:lnTo>
                  <a:lnTo>
                    <a:pt x="27206" y="17552"/>
                  </a:lnTo>
                  <a:lnTo>
                    <a:pt x="26197" y="18606"/>
                  </a:lnTo>
                  <a:lnTo>
                    <a:pt x="25188" y="19571"/>
                  </a:lnTo>
                  <a:lnTo>
                    <a:pt x="24134" y="20492"/>
                  </a:lnTo>
                  <a:lnTo>
                    <a:pt x="23037" y="21370"/>
                  </a:lnTo>
                  <a:lnTo>
                    <a:pt x="21940" y="22248"/>
                  </a:lnTo>
                  <a:lnTo>
                    <a:pt x="20799" y="23081"/>
                  </a:lnTo>
                  <a:lnTo>
                    <a:pt x="19659" y="23871"/>
                  </a:lnTo>
                  <a:lnTo>
                    <a:pt x="18474" y="24661"/>
                  </a:lnTo>
                  <a:lnTo>
                    <a:pt x="17289" y="25407"/>
                  </a:lnTo>
                  <a:lnTo>
                    <a:pt x="14876" y="26899"/>
                  </a:lnTo>
                  <a:lnTo>
                    <a:pt x="12462" y="28303"/>
                  </a:lnTo>
                  <a:lnTo>
                    <a:pt x="10005" y="29663"/>
                  </a:lnTo>
                  <a:lnTo>
                    <a:pt x="7679" y="30980"/>
                  </a:lnTo>
                  <a:lnTo>
                    <a:pt x="5354" y="32296"/>
                  </a:lnTo>
                  <a:lnTo>
                    <a:pt x="3028" y="33613"/>
                  </a:lnTo>
                  <a:lnTo>
                    <a:pt x="88" y="35368"/>
                  </a:lnTo>
                  <a:lnTo>
                    <a:pt x="44" y="35412"/>
                  </a:lnTo>
                  <a:lnTo>
                    <a:pt x="0" y="35456"/>
                  </a:lnTo>
                  <a:lnTo>
                    <a:pt x="0" y="35543"/>
                  </a:lnTo>
                  <a:lnTo>
                    <a:pt x="44" y="35587"/>
                  </a:lnTo>
                  <a:lnTo>
                    <a:pt x="88" y="35675"/>
                  </a:lnTo>
                  <a:lnTo>
                    <a:pt x="263" y="35675"/>
                  </a:lnTo>
                  <a:lnTo>
                    <a:pt x="3203" y="33920"/>
                  </a:lnTo>
                  <a:lnTo>
                    <a:pt x="5529" y="32603"/>
                  </a:lnTo>
                  <a:lnTo>
                    <a:pt x="7855" y="31287"/>
                  </a:lnTo>
                  <a:lnTo>
                    <a:pt x="10180" y="29971"/>
                  </a:lnTo>
                  <a:lnTo>
                    <a:pt x="12638" y="28566"/>
                  </a:lnTo>
                  <a:lnTo>
                    <a:pt x="15095" y="27162"/>
                  </a:lnTo>
                  <a:lnTo>
                    <a:pt x="17508" y="25714"/>
                  </a:lnTo>
                  <a:lnTo>
                    <a:pt x="18693" y="24968"/>
                  </a:lnTo>
                  <a:lnTo>
                    <a:pt x="19878" y="24178"/>
                  </a:lnTo>
                  <a:lnTo>
                    <a:pt x="21019" y="23345"/>
                  </a:lnTo>
                  <a:lnTo>
                    <a:pt x="22160" y="22511"/>
                  </a:lnTo>
                  <a:lnTo>
                    <a:pt x="23301" y="21633"/>
                  </a:lnTo>
                  <a:lnTo>
                    <a:pt x="24398" y="20756"/>
                  </a:lnTo>
                  <a:lnTo>
                    <a:pt x="25451" y="19790"/>
                  </a:lnTo>
                  <a:lnTo>
                    <a:pt x="26460" y="18825"/>
                  </a:lnTo>
                  <a:lnTo>
                    <a:pt x="27469" y="17816"/>
                  </a:lnTo>
                  <a:lnTo>
                    <a:pt x="28435" y="16763"/>
                  </a:lnTo>
                  <a:lnTo>
                    <a:pt x="29970" y="14920"/>
                  </a:lnTo>
                  <a:lnTo>
                    <a:pt x="31550" y="12989"/>
                  </a:lnTo>
                  <a:lnTo>
                    <a:pt x="32954" y="10927"/>
                  </a:lnTo>
                  <a:lnTo>
                    <a:pt x="34095" y="9040"/>
                  </a:lnTo>
                  <a:lnTo>
                    <a:pt x="35236" y="7153"/>
                  </a:lnTo>
                  <a:lnTo>
                    <a:pt x="36640" y="4520"/>
                  </a:lnTo>
                  <a:lnTo>
                    <a:pt x="37869" y="2282"/>
                  </a:lnTo>
                  <a:lnTo>
                    <a:pt x="38703" y="264"/>
                  </a:lnTo>
                  <a:lnTo>
                    <a:pt x="38703" y="176"/>
                  </a:lnTo>
                  <a:lnTo>
                    <a:pt x="38703" y="88"/>
                  </a:lnTo>
                  <a:lnTo>
                    <a:pt x="38659" y="44"/>
                  </a:lnTo>
                  <a:lnTo>
                    <a:pt x="3861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1" name="Google Shape;3421;p126"/>
            <p:cNvSpPr/>
            <p:nvPr/>
          </p:nvSpPr>
          <p:spPr>
            <a:xfrm>
              <a:off x="1893500" y="1524075"/>
              <a:ext cx="943450" cy="835950"/>
            </a:xfrm>
            <a:custGeom>
              <a:avLst/>
              <a:gdLst/>
              <a:ahLst/>
              <a:cxnLst/>
              <a:rect l="l" t="t" r="r" b="b"/>
              <a:pathLst>
                <a:path w="37738" h="33438" extrusionOk="0">
                  <a:moveTo>
                    <a:pt x="37519" y="0"/>
                  </a:moveTo>
                  <a:lnTo>
                    <a:pt x="37431" y="44"/>
                  </a:lnTo>
                  <a:lnTo>
                    <a:pt x="37387" y="88"/>
                  </a:lnTo>
                  <a:lnTo>
                    <a:pt x="36114" y="2502"/>
                  </a:lnTo>
                  <a:lnTo>
                    <a:pt x="34842" y="4915"/>
                  </a:lnTo>
                  <a:lnTo>
                    <a:pt x="33569" y="7065"/>
                  </a:lnTo>
                  <a:lnTo>
                    <a:pt x="32472" y="8864"/>
                  </a:lnTo>
                  <a:lnTo>
                    <a:pt x="31156" y="10751"/>
                  </a:lnTo>
                  <a:lnTo>
                    <a:pt x="29752" y="12550"/>
                  </a:lnTo>
                  <a:lnTo>
                    <a:pt x="27602" y="14920"/>
                  </a:lnTo>
                  <a:lnTo>
                    <a:pt x="26505" y="16061"/>
                  </a:lnTo>
                  <a:lnTo>
                    <a:pt x="25364" y="17158"/>
                  </a:lnTo>
                  <a:lnTo>
                    <a:pt x="24179" y="18211"/>
                  </a:lnTo>
                  <a:lnTo>
                    <a:pt x="22950" y="19264"/>
                  </a:lnTo>
                  <a:lnTo>
                    <a:pt x="21722" y="20229"/>
                  </a:lnTo>
                  <a:lnTo>
                    <a:pt x="20449" y="21151"/>
                  </a:lnTo>
                  <a:lnTo>
                    <a:pt x="19177" y="22072"/>
                  </a:lnTo>
                  <a:lnTo>
                    <a:pt x="17860" y="22950"/>
                  </a:lnTo>
                  <a:lnTo>
                    <a:pt x="16500" y="23827"/>
                  </a:lnTo>
                  <a:lnTo>
                    <a:pt x="15140" y="24617"/>
                  </a:lnTo>
                  <a:lnTo>
                    <a:pt x="12419" y="26241"/>
                  </a:lnTo>
                  <a:lnTo>
                    <a:pt x="9654" y="27777"/>
                  </a:lnTo>
                  <a:lnTo>
                    <a:pt x="6890" y="29313"/>
                  </a:lnTo>
                  <a:lnTo>
                    <a:pt x="5223" y="30234"/>
                  </a:lnTo>
                  <a:lnTo>
                    <a:pt x="2853" y="31463"/>
                  </a:lnTo>
                  <a:lnTo>
                    <a:pt x="88" y="33130"/>
                  </a:lnTo>
                  <a:lnTo>
                    <a:pt x="45" y="33174"/>
                  </a:lnTo>
                  <a:lnTo>
                    <a:pt x="1" y="33218"/>
                  </a:lnTo>
                  <a:lnTo>
                    <a:pt x="1" y="33306"/>
                  </a:lnTo>
                  <a:lnTo>
                    <a:pt x="45" y="33350"/>
                  </a:lnTo>
                  <a:lnTo>
                    <a:pt x="88" y="33437"/>
                  </a:lnTo>
                  <a:lnTo>
                    <a:pt x="176" y="33437"/>
                  </a:lnTo>
                  <a:lnTo>
                    <a:pt x="264" y="33393"/>
                  </a:lnTo>
                  <a:lnTo>
                    <a:pt x="3028" y="31726"/>
                  </a:lnTo>
                  <a:lnTo>
                    <a:pt x="5354" y="30541"/>
                  </a:lnTo>
                  <a:lnTo>
                    <a:pt x="7065" y="29620"/>
                  </a:lnTo>
                  <a:lnTo>
                    <a:pt x="9830" y="28084"/>
                  </a:lnTo>
                  <a:lnTo>
                    <a:pt x="12594" y="26548"/>
                  </a:lnTo>
                  <a:lnTo>
                    <a:pt x="15359" y="24924"/>
                  </a:lnTo>
                  <a:lnTo>
                    <a:pt x="16719" y="24091"/>
                  </a:lnTo>
                  <a:lnTo>
                    <a:pt x="18036" y="23257"/>
                  </a:lnTo>
                  <a:lnTo>
                    <a:pt x="19352" y="22336"/>
                  </a:lnTo>
                  <a:lnTo>
                    <a:pt x="20668" y="21458"/>
                  </a:lnTo>
                  <a:lnTo>
                    <a:pt x="21941" y="20493"/>
                  </a:lnTo>
                  <a:lnTo>
                    <a:pt x="23214" y="19527"/>
                  </a:lnTo>
                  <a:lnTo>
                    <a:pt x="24398" y="18474"/>
                  </a:lnTo>
                  <a:lnTo>
                    <a:pt x="25583" y="17421"/>
                  </a:lnTo>
                  <a:lnTo>
                    <a:pt x="26768" y="16324"/>
                  </a:lnTo>
                  <a:lnTo>
                    <a:pt x="27865" y="15183"/>
                  </a:lnTo>
                  <a:lnTo>
                    <a:pt x="30015" y="12770"/>
                  </a:lnTo>
                  <a:lnTo>
                    <a:pt x="31463" y="10971"/>
                  </a:lnTo>
                  <a:lnTo>
                    <a:pt x="32779" y="9084"/>
                  </a:lnTo>
                  <a:lnTo>
                    <a:pt x="33876" y="7241"/>
                  </a:lnTo>
                  <a:lnTo>
                    <a:pt x="35105" y="5047"/>
                  </a:lnTo>
                  <a:lnTo>
                    <a:pt x="36465" y="2633"/>
                  </a:lnTo>
                  <a:lnTo>
                    <a:pt x="37694" y="264"/>
                  </a:lnTo>
                  <a:lnTo>
                    <a:pt x="37738" y="176"/>
                  </a:lnTo>
                  <a:lnTo>
                    <a:pt x="37738" y="132"/>
                  </a:lnTo>
                  <a:lnTo>
                    <a:pt x="37694" y="44"/>
                  </a:lnTo>
                  <a:lnTo>
                    <a:pt x="3765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2" name="Google Shape;3422;p126"/>
            <p:cNvSpPr/>
            <p:nvPr/>
          </p:nvSpPr>
          <p:spPr>
            <a:xfrm>
              <a:off x="1870475" y="1528450"/>
              <a:ext cx="929200" cy="809625"/>
            </a:xfrm>
            <a:custGeom>
              <a:avLst/>
              <a:gdLst/>
              <a:ahLst/>
              <a:cxnLst/>
              <a:rect l="l" t="t" r="r" b="b"/>
              <a:pathLst>
                <a:path w="37168" h="32385" extrusionOk="0">
                  <a:moveTo>
                    <a:pt x="36948" y="1"/>
                  </a:moveTo>
                  <a:lnTo>
                    <a:pt x="36860" y="45"/>
                  </a:lnTo>
                  <a:lnTo>
                    <a:pt x="36816" y="89"/>
                  </a:lnTo>
                  <a:lnTo>
                    <a:pt x="36202" y="1274"/>
                  </a:lnTo>
                  <a:lnTo>
                    <a:pt x="35236" y="3029"/>
                  </a:lnTo>
                  <a:lnTo>
                    <a:pt x="34271" y="4784"/>
                  </a:lnTo>
                  <a:lnTo>
                    <a:pt x="33306" y="6495"/>
                  </a:lnTo>
                  <a:lnTo>
                    <a:pt x="32296" y="8119"/>
                  </a:lnTo>
                  <a:lnTo>
                    <a:pt x="31155" y="9742"/>
                  </a:lnTo>
                  <a:lnTo>
                    <a:pt x="30585" y="10532"/>
                  </a:lnTo>
                  <a:lnTo>
                    <a:pt x="29971" y="11322"/>
                  </a:lnTo>
                  <a:lnTo>
                    <a:pt x="29312" y="12112"/>
                  </a:lnTo>
                  <a:lnTo>
                    <a:pt x="28654" y="12902"/>
                  </a:lnTo>
                  <a:lnTo>
                    <a:pt x="27908" y="13692"/>
                  </a:lnTo>
                  <a:lnTo>
                    <a:pt x="27162" y="14482"/>
                  </a:lnTo>
                  <a:lnTo>
                    <a:pt x="25232" y="16324"/>
                  </a:lnTo>
                  <a:lnTo>
                    <a:pt x="23257" y="17948"/>
                  </a:lnTo>
                  <a:lnTo>
                    <a:pt x="21282" y="19396"/>
                  </a:lnTo>
                  <a:lnTo>
                    <a:pt x="19088" y="21195"/>
                  </a:lnTo>
                  <a:lnTo>
                    <a:pt x="16587" y="22907"/>
                  </a:lnTo>
                  <a:lnTo>
                    <a:pt x="12111" y="25539"/>
                  </a:lnTo>
                  <a:lnTo>
                    <a:pt x="9303" y="27075"/>
                  </a:lnTo>
                  <a:lnTo>
                    <a:pt x="7241" y="28172"/>
                  </a:lnTo>
                  <a:lnTo>
                    <a:pt x="3291" y="30147"/>
                  </a:lnTo>
                  <a:lnTo>
                    <a:pt x="88" y="32078"/>
                  </a:lnTo>
                  <a:lnTo>
                    <a:pt x="44" y="32121"/>
                  </a:lnTo>
                  <a:lnTo>
                    <a:pt x="0" y="32165"/>
                  </a:lnTo>
                  <a:lnTo>
                    <a:pt x="0" y="32253"/>
                  </a:lnTo>
                  <a:lnTo>
                    <a:pt x="0" y="32297"/>
                  </a:lnTo>
                  <a:lnTo>
                    <a:pt x="88" y="32385"/>
                  </a:lnTo>
                  <a:lnTo>
                    <a:pt x="264" y="32385"/>
                  </a:lnTo>
                  <a:lnTo>
                    <a:pt x="3467" y="30454"/>
                  </a:lnTo>
                  <a:lnTo>
                    <a:pt x="7416" y="28479"/>
                  </a:lnTo>
                  <a:lnTo>
                    <a:pt x="9478" y="27382"/>
                  </a:lnTo>
                  <a:lnTo>
                    <a:pt x="12287" y="25847"/>
                  </a:lnTo>
                  <a:lnTo>
                    <a:pt x="16763" y="23214"/>
                  </a:lnTo>
                  <a:lnTo>
                    <a:pt x="19308" y="21502"/>
                  </a:lnTo>
                  <a:lnTo>
                    <a:pt x="21502" y="19703"/>
                  </a:lnTo>
                  <a:lnTo>
                    <a:pt x="23476" y="18211"/>
                  </a:lnTo>
                  <a:lnTo>
                    <a:pt x="25451" y="16588"/>
                  </a:lnTo>
                  <a:lnTo>
                    <a:pt x="27382" y="14745"/>
                  </a:lnTo>
                  <a:lnTo>
                    <a:pt x="28172" y="13955"/>
                  </a:lnTo>
                  <a:lnTo>
                    <a:pt x="28917" y="13165"/>
                  </a:lnTo>
                  <a:lnTo>
                    <a:pt x="29576" y="12375"/>
                  </a:lnTo>
                  <a:lnTo>
                    <a:pt x="30234" y="11542"/>
                  </a:lnTo>
                  <a:lnTo>
                    <a:pt x="30848" y="10752"/>
                  </a:lnTo>
                  <a:lnTo>
                    <a:pt x="31463" y="9962"/>
                  </a:lnTo>
                  <a:lnTo>
                    <a:pt x="32560" y="8338"/>
                  </a:lnTo>
                  <a:lnTo>
                    <a:pt x="33613" y="6671"/>
                  </a:lnTo>
                  <a:lnTo>
                    <a:pt x="34578" y="4959"/>
                  </a:lnTo>
                  <a:lnTo>
                    <a:pt x="35543" y="3204"/>
                  </a:lnTo>
                  <a:lnTo>
                    <a:pt x="36509" y="1405"/>
                  </a:lnTo>
                  <a:lnTo>
                    <a:pt x="37123" y="264"/>
                  </a:lnTo>
                  <a:lnTo>
                    <a:pt x="37167" y="177"/>
                  </a:lnTo>
                  <a:lnTo>
                    <a:pt x="37167" y="133"/>
                  </a:lnTo>
                  <a:lnTo>
                    <a:pt x="37123" y="89"/>
                  </a:lnTo>
                  <a:lnTo>
                    <a:pt x="37079" y="45"/>
                  </a:lnTo>
                  <a:lnTo>
                    <a:pt x="3699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3" name="Google Shape;3423;p126"/>
            <p:cNvSpPr/>
            <p:nvPr/>
          </p:nvSpPr>
          <p:spPr>
            <a:xfrm>
              <a:off x="1846325" y="1555900"/>
              <a:ext cx="900675" cy="760250"/>
            </a:xfrm>
            <a:custGeom>
              <a:avLst/>
              <a:gdLst/>
              <a:ahLst/>
              <a:cxnLst/>
              <a:rect l="l" t="t" r="r" b="b"/>
              <a:pathLst>
                <a:path w="36027" h="30410" extrusionOk="0">
                  <a:moveTo>
                    <a:pt x="35895" y="0"/>
                  </a:moveTo>
                  <a:lnTo>
                    <a:pt x="35807" y="44"/>
                  </a:lnTo>
                  <a:lnTo>
                    <a:pt x="35763" y="44"/>
                  </a:lnTo>
                  <a:lnTo>
                    <a:pt x="35720" y="132"/>
                  </a:lnTo>
                  <a:lnTo>
                    <a:pt x="34315" y="2677"/>
                  </a:lnTo>
                  <a:lnTo>
                    <a:pt x="33350" y="4520"/>
                  </a:lnTo>
                  <a:lnTo>
                    <a:pt x="32341" y="6231"/>
                  </a:lnTo>
                  <a:lnTo>
                    <a:pt x="31814" y="7065"/>
                  </a:lnTo>
                  <a:lnTo>
                    <a:pt x="31244" y="7855"/>
                  </a:lnTo>
                  <a:lnTo>
                    <a:pt x="30673" y="8644"/>
                  </a:lnTo>
                  <a:lnTo>
                    <a:pt x="30059" y="9434"/>
                  </a:lnTo>
                  <a:lnTo>
                    <a:pt x="29401" y="10180"/>
                  </a:lnTo>
                  <a:lnTo>
                    <a:pt x="28786" y="10926"/>
                  </a:lnTo>
                  <a:lnTo>
                    <a:pt x="28084" y="11672"/>
                  </a:lnTo>
                  <a:lnTo>
                    <a:pt x="27382" y="12418"/>
                  </a:lnTo>
                  <a:lnTo>
                    <a:pt x="25890" y="13822"/>
                  </a:lnTo>
                  <a:lnTo>
                    <a:pt x="24311" y="15226"/>
                  </a:lnTo>
                  <a:lnTo>
                    <a:pt x="22643" y="16455"/>
                  </a:lnTo>
                  <a:lnTo>
                    <a:pt x="20976" y="17815"/>
                  </a:lnTo>
                  <a:lnTo>
                    <a:pt x="20361" y="18386"/>
                  </a:lnTo>
                  <a:lnTo>
                    <a:pt x="19703" y="18912"/>
                  </a:lnTo>
                  <a:lnTo>
                    <a:pt x="19045" y="19483"/>
                  </a:lnTo>
                  <a:lnTo>
                    <a:pt x="18343" y="20009"/>
                  </a:lnTo>
                  <a:lnTo>
                    <a:pt x="16851" y="21019"/>
                  </a:lnTo>
                  <a:lnTo>
                    <a:pt x="15271" y="21984"/>
                  </a:lnTo>
                  <a:lnTo>
                    <a:pt x="13648" y="22906"/>
                  </a:lnTo>
                  <a:lnTo>
                    <a:pt x="12024" y="23827"/>
                  </a:lnTo>
                  <a:lnTo>
                    <a:pt x="8821" y="25494"/>
                  </a:lnTo>
                  <a:lnTo>
                    <a:pt x="7241" y="26328"/>
                  </a:lnTo>
                  <a:lnTo>
                    <a:pt x="3380" y="28215"/>
                  </a:lnTo>
                  <a:lnTo>
                    <a:pt x="89" y="30102"/>
                  </a:lnTo>
                  <a:lnTo>
                    <a:pt x="45" y="30146"/>
                  </a:lnTo>
                  <a:lnTo>
                    <a:pt x="1" y="30190"/>
                  </a:lnTo>
                  <a:lnTo>
                    <a:pt x="1" y="30277"/>
                  </a:lnTo>
                  <a:lnTo>
                    <a:pt x="45" y="30321"/>
                  </a:lnTo>
                  <a:lnTo>
                    <a:pt x="89" y="30409"/>
                  </a:lnTo>
                  <a:lnTo>
                    <a:pt x="264" y="30409"/>
                  </a:lnTo>
                  <a:lnTo>
                    <a:pt x="3555" y="28522"/>
                  </a:lnTo>
                  <a:lnTo>
                    <a:pt x="7373" y="26635"/>
                  </a:lnTo>
                  <a:lnTo>
                    <a:pt x="8952" y="25846"/>
                  </a:lnTo>
                  <a:lnTo>
                    <a:pt x="12200" y="24134"/>
                  </a:lnTo>
                  <a:lnTo>
                    <a:pt x="13867" y="23213"/>
                  </a:lnTo>
                  <a:lnTo>
                    <a:pt x="15491" y="22291"/>
                  </a:lnTo>
                  <a:lnTo>
                    <a:pt x="17027" y="21282"/>
                  </a:lnTo>
                  <a:lnTo>
                    <a:pt x="18518" y="20273"/>
                  </a:lnTo>
                  <a:lnTo>
                    <a:pt x="19264" y="19746"/>
                  </a:lnTo>
                  <a:lnTo>
                    <a:pt x="19923" y="19176"/>
                  </a:lnTo>
                  <a:lnTo>
                    <a:pt x="20581" y="18649"/>
                  </a:lnTo>
                  <a:lnTo>
                    <a:pt x="21239" y="18079"/>
                  </a:lnTo>
                  <a:lnTo>
                    <a:pt x="22863" y="16718"/>
                  </a:lnTo>
                  <a:lnTo>
                    <a:pt x="24530" y="15490"/>
                  </a:lnTo>
                  <a:lnTo>
                    <a:pt x="26154" y="14086"/>
                  </a:lnTo>
                  <a:lnTo>
                    <a:pt x="27646" y="12638"/>
                  </a:lnTo>
                  <a:lnTo>
                    <a:pt x="28348" y="11935"/>
                  </a:lnTo>
                  <a:lnTo>
                    <a:pt x="29050" y="11189"/>
                  </a:lnTo>
                  <a:lnTo>
                    <a:pt x="29708" y="10444"/>
                  </a:lnTo>
                  <a:lnTo>
                    <a:pt x="30322" y="9654"/>
                  </a:lnTo>
                  <a:lnTo>
                    <a:pt x="30937" y="8864"/>
                  </a:lnTo>
                  <a:lnTo>
                    <a:pt x="31507" y="8074"/>
                  </a:lnTo>
                  <a:lnTo>
                    <a:pt x="32078" y="7240"/>
                  </a:lnTo>
                  <a:lnTo>
                    <a:pt x="32648" y="6407"/>
                  </a:lnTo>
                  <a:lnTo>
                    <a:pt x="33175" y="5573"/>
                  </a:lnTo>
                  <a:lnTo>
                    <a:pt x="33657" y="4695"/>
                  </a:lnTo>
                  <a:lnTo>
                    <a:pt x="34666" y="2852"/>
                  </a:lnTo>
                  <a:lnTo>
                    <a:pt x="36027" y="263"/>
                  </a:lnTo>
                  <a:lnTo>
                    <a:pt x="36027" y="219"/>
                  </a:lnTo>
                  <a:lnTo>
                    <a:pt x="36027" y="132"/>
                  </a:lnTo>
                  <a:lnTo>
                    <a:pt x="35983" y="88"/>
                  </a:lnTo>
                  <a:lnTo>
                    <a:pt x="35939" y="44"/>
                  </a:lnTo>
                  <a:lnTo>
                    <a:pt x="3589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4" name="Google Shape;3424;p126"/>
            <p:cNvSpPr/>
            <p:nvPr/>
          </p:nvSpPr>
          <p:spPr>
            <a:xfrm>
              <a:off x="1799150" y="1626100"/>
              <a:ext cx="840350" cy="647250"/>
            </a:xfrm>
            <a:custGeom>
              <a:avLst/>
              <a:gdLst/>
              <a:ahLst/>
              <a:cxnLst/>
              <a:rect l="l" t="t" r="r" b="b"/>
              <a:pathLst>
                <a:path w="33614" h="25890" extrusionOk="0">
                  <a:moveTo>
                    <a:pt x="33394" y="0"/>
                  </a:moveTo>
                  <a:lnTo>
                    <a:pt x="33350" y="44"/>
                  </a:lnTo>
                  <a:lnTo>
                    <a:pt x="33306" y="88"/>
                  </a:lnTo>
                  <a:lnTo>
                    <a:pt x="31639" y="2896"/>
                  </a:lnTo>
                  <a:lnTo>
                    <a:pt x="30322" y="4783"/>
                  </a:lnTo>
                  <a:lnTo>
                    <a:pt x="28874" y="6495"/>
                  </a:lnTo>
                  <a:lnTo>
                    <a:pt x="26944" y="8425"/>
                  </a:lnTo>
                  <a:lnTo>
                    <a:pt x="25057" y="10049"/>
                  </a:lnTo>
                  <a:lnTo>
                    <a:pt x="22994" y="11673"/>
                  </a:lnTo>
                  <a:lnTo>
                    <a:pt x="20362" y="14042"/>
                  </a:lnTo>
                  <a:lnTo>
                    <a:pt x="18124" y="15973"/>
                  </a:lnTo>
                  <a:lnTo>
                    <a:pt x="16105" y="17289"/>
                  </a:lnTo>
                  <a:lnTo>
                    <a:pt x="14174" y="18430"/>
                  </a:lnTo>
                  <a:lnTo>
                    <a:pt x="12112" y="19571"/>
                  </a:lnTo>
                  <a:lnTo>
                    <a:pt x="7812" y="21721"/>
                  </a:lnTo>
                  <a:lnTo>
                    <a:pt x="5662" y="22555"/>
                  </a:lnTo>
                  <a:lnTo>
                    <a:pt x="3511" y="23608"/>
                  </a:lnTo>
                  <a:lnTo>
                    <a:pt x="89" y="25583"/>
                  </a:lnTo>
                  <a:lnTo>
                    <a:pt x="1" y="25626"/>
                  </a:lnTo>
                  <a:lnTo>
                    <a:pt x="1" y="25670"/>
                  </a:lnTo>
                  <a:lnTo>
                    <a:pt x="1" y="25758"/>
                  </a:lnTo>
                  <a:lnTo>
                    <a:pt x="1" y="25802"/>
                  </a:lnTo>
                  <a:lnTo>
                    <a:pt x="89" y="25890"/>
                  </a:lnTo>
                  <a:lnTo>
                    <a:pt x="264" y="25890"/>
                  </a:lnTo>
                  <a:lnTo>
                    <a:pt x="3687" y="23915"/>
                  </a:lnTo>
                  <a:lnTo>
                    <a:pt x="5793" y="22862"/>
                  </a:lnTo>
                  <a:lnTo>
                    <a:pt x="7943" y="22028"/>
                  </a:lnTo>
                  <a:lnTo>
                    <a:pt x="12288" y="19878"/>
                  </a:lnTo>
                  <a:lnTo>
                    <a:pt x="14350" y="18737"/>
                  </a:lnTo>
                  <a:lnTo>
                    <a:pt x="16281" y="17596"/>
                  </a:lnTo>
                  <a:lnTo>
                    <a:pt x="18299" y="16236"/>
                  </a:lnTo>
                  <a:lnTo>
                    <a:pt x="18343" y="16236"/>
                  </a:lnTo>
                  <a:lnTo>
                    <a:pt x="20581" y="14305"/>
                  </a:lnTo>
                  <a:lnTo>
                    <a:pt x="23214" y="11936"/>
                  </a:lnTo>
                  <a:lnTo>
                    <a:pt x="25276" y="10356"/>
                  </a:lnTo>
                  <a:lnTo>
                    <a:pt x="27207" y="8689"/>
                  </a:lnTo>
                  <a:lnTo>
                    <a:pt x="29138" y="6758"/>
                  </a:lnTo>
                  <a:lnTo>
                    <a:pt x="30586" y="5003"/>
                  </a:lnTo>
                  <a:lnTo>
                    <a:pt x="31946" y="3116"/>
                  </a:lnTo>
                  <a:lnTo>
                    <a:pt x="33570" y="264"/>
                  </a:lnTo>
                  <a:lnTo>
                    <a:pt x="33613" y="220"/>
                  </a:lnTo>
                  <a:lnTo>
                    <a:pt x="33613" y="132"/>
                  </a:lnTo>
                  <a:lnTo>
                    <a:pt x="33570" y="88"/>
                  </a:lnTo>
                  <a:lnTo>
                    <a:pt x="33526" y="44"/>
                  </a:lnTo>
                  <a:lnTo>
                    <a:pt x="3343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5" name="Google Shape;3425;p126"/>
            <p:cNvSpPr/>
            <p:nvPr/>
          </p:nvSpPr>
          <p:spPr>
            <a:xfrm>
              <a:off x="1775025" y="2163625"/>
              <a:ext cx="160200" cy="88875"/>
            </a:xfrm>
            <a:custGeom>
              <a:avLst/>
              <a:gdLst/>
              <a:ahLst/>
              <a:cxnLst/>
              <a:rect l="l" t="t" r="r" b="b"/>
              <a:pathLst>
                <a:path w="6408" h="3555" extrusionOk="0">
                  <a:moveTo>
                    <a:pt x="6144" y="1"/>
                  </a:moveTo>
                  <a:lnTo>
                    <a:pt x="3555" y="1229"/>
                  </a:lnTo>
                  <a:lnTo>
                    <a:pt x="88" y="3204"/>
                  </a:lnTo>
                  <a:lnTo>
                    <a:pt x="45" y="3248"/>
                  </a:lnTo>
                  <a:lnTo>
                    <a:pt x="1" y="3336"/>
                  </a:lnTo>
                  <a:lnTo>
                    <a:pt x="1" y="3379"/>
                  </a:lnTo>
                  <a:lnTo>
                    <a:pt x="45" y="3467"/>
                  </a:lnTo>
                  <a:lnTo>
                    <a:pt x="88" y="3511"/>
                  </a:lnTo>
                  <a:lnTo>
                    <a:pt x="176" y="3555"/>
                  </a:lnTo>
                  <a:lnTo>
                    <a:pt x="264" y="3511"/>
                  </a:lnTo>
                  <a:lnTo>
                    <a:pt x="3730" y="1537"/>
                  </a:lnTo>
                  <a:lnTo>
                    <a:pt x="6319" y="352"/>
                  </a:lnTo>
                  <a:lnTo>
                    <a:pt x="6363" y="308"/>
                  </a:lnTo>
                  <a:lnTo>
                    <a:pt x="6407" y="220"/>
                  </a:lnTo>
                  <a:lnTo>
                    <a:pt x="6407" y="176"/>
                  </a:lnTo>
                  <a:lnTo>
                    <a:pt x="6363" y="88"/>
                  </a:lnTo>
                  <a:lnTo>
                    <a:pt x="6319" y="45"/>
                  </a:lnTo>
                  <a:lnTo>
                    <a:pt x="627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6" name="Google Shape;3426;p126"/>
            <p:cNvSpPr/>
            <p:nvPr/>
          </p:nvSpPr>
          <p:spPr>
            <a:xfrm>
              <a:off x="2327925" y="1808200"/>
              <a:ext cx="137150" cy="118500"/>
            </a:xfrm>
            <a:custGeom>
              <a:avLst/>
              <a:gdLst/>
              <a:ahLst/>
              <a:cxnLst/>
              <a:rect l="l" t="t" r="r" b="b"/>
              <a:pathLst>
                <a:path w="5486" h="4740" extrusionOk="0">
                  <a:moveTo>
                    <a:pt x="5266" y="0"/>
                  </a:moveTo>
                  <a:lnTo>
                    <a:pt x="5222" y="44"/>
                  </a:lnTo>
                  <a:lnTo>
                    <a:pt x="3555" y="1492"/>
                  </a:lnTo>
                  <a:lnTo>
                    <a:pt x="88" y="4432"/>
                  </a:lnTo>
                  <a:lnTo>
                    <a:pt x="44" y="4476"/>
                  </a:lnTo>
                  <a:lnTo>
                    <a:pt x="0" y="4520"/>
                  </a:lnTo>
                  <a:lnTo>
                    <a:pt x="0" y="4608"/>
                  </a:lnTo>
                  <a:lnTo>
                    <a:pt x="44" y="4652"/>
                  </a:lnTo>
                  <a:lnTo>
                    <a:pt x="88" y="4696"/>
                  </a:lnTo>
                  <a:lnTo>
                    <a:pt x="176" y="4740"/>
                  </a:lnTo>
                  <a:lnTo>
                    <a:pt x="308" y="4696"/>
                  </a:lnTo>
                  <a:lnTo>
                    <a:pt x="3774" y="1756"/>
                  </a:lnTo>
                  <a:lnTo>
                    <a:pt x="5442" y="308"/>
                  </a:lnTo>
                  <a:lnTo>
                    <a:pt x="5485" y="264"/>
                  </a:lnTo>
                  <a:lnTo>
                    <a:pt x="5485" y="176"/>
                  </a:lnTo>
                  <a:lnTo>
                    <a:pt x="5485" y="132"/>
                  </a:lnTo>
                  <a:lnTo>
                    <a:pt x="5442" y="44"/>
                  </a:lnTo>
                  <a:lnTo>
                    <a:pt x="539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7" name="Google Shape;3427;p126"/>
            <p:cNvSpPr/>
            <p:nvPr/>
          </p:nvSpPr>
          <p:spPr>
            <a:xfrm>
              <a:off x="2313650" y="1698500"/>
              <a:ext cx="210675" cy="199675"/>
            </a:xfrm>
            <a:custGeom>
              <a:avLst/>
              <a:gdLst/>
              <a:ahLst/>
              <a:cxnLst/>
              <a:rect l="l" t="t" r="r" b="b"/>
              <a:pathLst>
                <a:path w="8427" h="7987" extrusionOk="0">
                  <a:moveTo>
                    <a:pt x="8251" y="0"/>
                  </a:moveTo>
                  <a:lnTo>
                    <a:pt x="8163" y="44"/>
                  </a:lnTo>
                  <a:lnTo>
                    <a:pt x="8119" y="88"/>
                  </a:lnTo>
                  <a:lnTo>
                    <a:pt x="6671" y="1800"/>
                  </a:lnTo>
                  <a:lnTo>
                    <a:pt x="4872" y="3599"/>
                  </a:lnTo>
                  <a:lnTo>
                    <a:pt x="3380" y="4827"/>
                  </a:lnTo>
                  <a:lnTo>
                    <a:pt x="1712" y="6231"/>
                  </a:lnTo>
                  <a:lnTo>
                    <a:pt x="45" y="7680"/>
                  </a:lnTo>
                  <a:lnTo>
                    <a:pt x="1" y="7767"/>
                  </a:lnTo>
                  <a:lnTo>
                    <a:pt x="1" y="7811"/>
                  </a:lnTo>
                  <a:lnTo>
                    <a:pt x="1" y="7899"/>
                  </a:lnTo>
                  <a:lnTo>
                    <a:pt x="45" y="7943"/>
                  </a:lnTo>
                  <a:lnTo>
                    <a:pt x="89" y="7987"/>
                  </a:lnTo>
                  <a:lnTo>
                    <a:pt x="176" y="7987"/>
                  </a:lnTo>
                  <a:lnTo>
                    <a:pt x="308" y="7943"/>
                  </a:lnTo>
                  <a:lnTo>
                    <a:pt x="1932" y="6495"/>
                  </a:lnTo>
                  <a:lnTo>
                    <a:pt x="3599" y="5091"/>
                  </a:lnTo>
                  <a:lnTo>
                    <a:pt x="5091" y="3862"/>
                  </a:lnTo>
                  <a:lnTo>
                    <a:pt x="6934" y="2063"/>
                  </a:lnTo>
                  <a:lnTo>
                    <a:pt x="8382" y="308"/>
                  </a:lnTo>
                  <a:lnTo>
                    <a:pt x="8426" y="220"/>
                  </a:lnTo>
                  <a:lnTo>
                    <a:pt x="8426" y="176"/>
                  </a:lnTo>
                  <a:lnTo>
                    <a:pt x="8426" y="88"/>
                  </a:lnTo>
                  <a:lnTo>
                    <a:pt x="8382" y="44"/>
                  </a:lnTo>
                  <a:lnTo>
                    <a:pt x="829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8" name="Google Shape;3428;p126"/>
            <p:cNvSpPr/>
            <p:nvPr/>
          </p:nvSpPr>
          <p:spPr>
            <a:xfrm>
              <a:off x="1726750" y="2143875"/>
              <a:ext cx="109725" cy="64750"/>
            </a:xfrm>
            <a:custGeom>
              <a:avLst/>
              <a:gdLst/>
              <a:ahLst/>
              <a:cxnLst/>
              <a:rect l="l" t="t" r="r" b="b"/>
              <a:pathLst>
                <a:path w="4389" h="2590" extrusionOk="0">
                  <a:moveTo>
                    <a:pt x="4126" y="1"/>
                  </a:moveTo>
                  <a:lnTo>
                    <a:pt x="89" y="2283"/>
                  </a:lnTo>
                  <a:lnTo>
                    <a:pt x="45" y="2327"/>
                  </a:lnTo>
                  <a:lnTo>
                    <a:pt x="1" y="2370"/>
                  </a:lnTo>
                  <a:lnTo>
                    <a:pt x="1" y="2458"/>
                  </a:lnTo>
                  <a:lnTo>
                    <a:pt x="1" y="2502"/>
                  </a:lnTo>
                  <a:lnTo>
                    <a:pt x="89" y="2590"/>
                  </a:lnTo>
                  <a:lnTo>
                    <a:pt x="264" y="2590"/>
                  </a:lnTo>
                  <a:lnTo>
                    <a:pt x="4301" y="308"/>
                  </a:lnTo>
                  <a:lnTo>
                    <a:pt x="4389" y="264"/>
                  </a:lnTo>
                  <a:lnTo>
                    <a:pt x="4389" y="220"/>
                  </a:lnTo>
                  <a:lnTo>
                    <a:pt x="4389" y="176"/>
                  </a:lnTo>
                  <a:lnTo>
                    <a:pt x="4389" y="89"/>
                  </a:lnTo>
                  <a:lnTo>
                    <a:pt x="4345" y="45"/>
                  </a:lnTo>
                  <a:lnTo>
                    <a:pt x="430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9" name="Google Shape;3429;p126"/>
            <p:cNvSpPr/>
            <p:nvPr/>
          </p:nvSpPr>
          <p:spPr>
            <a:xfrm>
              <a:off x="2462850" y="1368300"/>
              <a:ext cx="930300" cy="1502925"/>
            </a:xfrm>
            <a:custGeom>
              <a:avLst/>
              <a:gdLst/>
              <a:ahLst/>
              <a:cxnLst/>
              <a:rect l="l" t="t" r="r" b="b"/>
              <a:pathLst>
                <a:path w="37212" h="60117" extrusionOk="0">
                  <a:moveTo>
                    <a:pt x="35105" y="0"/>
                  </a:moveTo>
                  <a:lnTo>
                    <a:pt x="35017" y="44"/>
                  </a:lnTo>
                  <a:lnTo>
                    <a:pt x="34974" y="88"/>
                  </a:lnTo>
                  <a:lnTo>
                    <a:pt x="34974" y="176"/>
                  </a:lnTo>
                  <a:lnTo>
                    <a:pt x="34974" y="220"/>
                  </a:lnTo>
                  <a:lnTo>
                    <a:pt x="35017" y="308"/>
                  </a:lnTo>
                  <a:lnTo>
                    <a:pt x="36334" y="1712"/>
                  </a:lnTo>
                  <a:lnTo>
                    <a:pt x="36509" y="2151"/>
                  </a:lnTo>
                  <a:lnTo>
                    <a:pt x="36773" y="4388"/>
                  </a:lnTo>
                  <a:lnTo>
                    <a:pt x="36860" y="7328"/>
                  </a:lnTo>
                  <a:lnTo>
                    <a:pt x="36729" y="8513"/>
                  </a:lnTo>
                  <a:lnTo>
                    <a:pt x="35939" y="10400"/>
                  </a:lnTo>
                  <a:lnTo>
                    <a:pt x="34974" y="12726"/>
                  </a:lnTo>
                  <a:lnTo>
                    <a:pt x="33657" y="16587"/>
                  </a:lnTo>
                  <a:lnTo>
                    <a:pt x="32253" y="19088"/>
                  </a:lnTo>
                  <a:lnTo>
                    <a:pt x="30936" y="21590"/>
                  </a:lnTo>
                  <a:lnTo>
                    <a:pt x="29883" y="24047"/>
                  </a:lnTo>
                  <a:lnTo>
                    <a:pt x="27251" y="28742"/>
                  </a:lnTo>
                  <a:lnTo>
                    <a:pt x="27251" y="28830"/>
                  </a:lnTo>
                  <a:lnTo>
                    <a:pt x="27207" y="30541"/>
                  </a:lnTo>
                  <a:lnTo>
                    <a:pt x="27207" y="30585"/>
                  </a:lnTo>
                  <a:lnTo>
                    <a:pt x="27338" y="32209"/>
                  </a:lnTo>
                  <a:lnTo>
                    <a:pt x="28435" y="40239"/>
                  </a:lnTo>
                  <a:lnTo>
                    <a:pt x="28216" y="40546"/>
                  </a:lnTo>
                  <a:lnTo>
                    <a:pt x="27426" y="41204"/>
                  </a:lnTo>
                  <a:lnTo>
                    <a:pt x="25144" y="42564"/>
                  </a:lnTo>
                  <a:lnTo>
                    <a:pt x="22731" y="44232"/>
                  </a:lnTo>
                  <a:lnTo>
                    <a:pt x="20054" y="45855"/>
                  </a:lnTo>
                  <a:lnTo>
                    <a:pt x="16500" y="48664"/>
                  </a:lnTo>
                  <a:lnTo>
                    <a:pt x="14569" y="49761"/>
                  </a:lnTo>
                  <a:lnTo>
                    <a:pt x="14569" y="49805"/>
                  </a:lnTo>
                  <a:lnTo>
                    <a:pt x="12419" y="51867"/>
                  </a:lnTo>
                  <a:lnTo>
                    <a:pt x="11410" y="52525"/>
                  </a:lnTo>
                  <a:lnTo>
                    <a:pt x="8119" y="54280"/>
                  </a:lnTo>
                  <a:lnTo>
                    <a:pt x="6627" y="54939"/>
                  </a:lnTo>
                  <a:lnTo>
                    <a:pt x="5135" y="55992"/>
                  </a:lnTo>
                  <a:lnTo>
                    <a:pt x="3160" y="57484"/>
                  </a:lnTo>
                  <a:lnTo>
                    <a:pt x="88" y="59809"/>
                  </a:lnTo>
                  <a:lnTo>
                    <a:pt x="1" y="59853"/>
                  </a:lnTo>
                  <a:lnTo>
                    <a:pt x="1" y="59941"/>
                  </a:lnTo>
                  <a:lnTo>
                    <a:pt x="1" y="59985"/>
                  </a:lnTo>
                  <a:lnTo>
                    <a:pt x="45" y="60073"/>
                  </a:lnTo>
                  <a:lnTo>
                    <a:pt x="88" y="60117"/>
                  </a:lnTo>
                  <a:lnTo>
                    <a:pt x="176" y="60117"/>
                  </a:lnTo>
                  <a:lnTo>
                    <a:pt x="264" y="60073"/>
                  </a:lnTo>
                  <a:lnTo>
                    <a:pt x="3336" y="57747"/>
                  </a:lnTo>
                  <a:lnTo>
                    <a:pt x="5354" y="56299"/>
                  </a:lnTo>
                  <a:lnTo>
                    <a:pt x="6802" y="55246"/>
                  </a:lnTo>
                  <a:lnTo>
                    <a:pt x="8250" y="54588"/>
                  </a:lnTo>
                  <a:lnTo>
                    <a:pt x="11585" y="52832"/>
                  </a:lnTo>
                  <a:lnTo>
                    <a:pt x="12638" y="52130"/>
                  </a:lnTo>
                  <a:lnTo>
                    <a:pt x="14788" y="50068"/>
                  </a:lnTo>
                  <a:lnTo>
                    <a:pt x="16675" y="48971"/>
                  </a:lnTo>
                  <a:lnTo>
                    <a:pt x="16719" y="48971"/>
                  </a:lnTo>
                  <a:lnTo>
                    <a:pt x="20230" y="46163"/>
                  </a:lnTo>
                  <a:lnTo>
                    <a:pt x="22906" y="44539"/>
                  </a:lnTo>
                  <a:lnTo>
                    <a:pt x="25320" y="42828"/>
                  </a:lnTo>
                  <a:lnTo>
                    <a:pt x="27645" y="41467"/>
                  </a:lnTo>
                  <a:lnTo>
                    <a:pt x="28435" y="40809"/>
                  </a:lnTo>
                  <a:lnTo>
                    <a:pt x="28479" y="40809"/>
                  </a:lnTo>
                  <a:lnTo>
                    <a:pt x="28786" y="40370"/>
                  </a:lnTo>
                  <a:lnTo>
                    <a:pt x="28786" y="40239"/>
                  </a:lnTo>
                  <a:lnTo>
                    <a:pt x="27689" y="32165"/>
                  </a:lnTo>
                  <a:lnTo>
                    <a:pt x="27558" y="30541"/>
                  </a:lnTo>
                  <a:lnTo>
                    <a:pt x="27602" y="28874"/>
                  </a:lnTo>
                  <a:lnTo>
                    <a:pt x="30191" y="24222"/>
                  </a:lnTo>
                  <a:lnTo>
                    <a:pt x="31244" y="21721"/>
                  </a:lnTo>
                  <a:lnTo>
                    <a:pt x="32560" y="19264"/>
                  </a:lnTo>
                  <a:lnTo>
                    <a:pt x="33964" y="16719"/>
                  </a:lnTo>
                  <a:lnTo>
                    <a:pt x="33964" y="16675"/>
                  </a:lnTo>
                  <a:lnTo>
                    <a:pt x="35281" y="12857"/>
                  </a:lnTo>
                  <a:lnTo>
                    <a:pt x="36246" y="10532"/>
                  </a:lnTo>
                  <a:lnTo>
                    <a:pt x="37080" y="8645"/>
                  </a:lnTo>
                  <a:lnTo>
                    <a:pt x="37080" y="8601"/>
                  </a:lnTo>
                  <a:lnTo>
                    <a:pt x="37211" y="7328"/>
                  </a:lnTo>
                  <a:lnTo>
                    <a:pt x="37124" y="4388"/>
                  </a:lnTo>
                  <a:lnTo>
                    <a:pt x="36860" y="2107"/>
                  </a:lnTo>
                  <a:lnTo>
                    <a:pt x="36860" y="2063"/>
                  </a:lnTo>
                  <a:lnTo>
                    <a:pt x="36641" y="1536"/>
                  </a:lnTo>
                  <a:lnTo>
                    <a:pt x="36597" y="1492"/>
                  </a:lnTo>
                  <a:lnTo>
                    <a:pt x="35281" y="44"/>
                  </a:lnTo>
                  <a:lnTo>
                    <a:pt x="3523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0" name="Google Shape;3430;p126"/>
            <p:cNvSpPr/>
            <p:nvPr/>
          </p:nvSpPr>
          <p:spPr>
            <a:xfrm>
              <a:off x="2491375" y="1390250"/>
              <a:ext cx="930300" cy="1507300"/>
            </a:xfrm>
            <a:custGeom>
              <a:avLst/>
              <a:gdLst/>
              <a:ahLst/>
              <a:cxnLst/>
              <a:rect l="l" t="t" r="r" b="b"/>
              <a:pathLst>
                <a:path w="37212" h="60292" extrusionOk="0">
                  <a:moveTo>
                    <a:pt x="35895" y="0"/>
                  </a:moveTo>
                  <a:lnTo>
                    <a:pt x="35851" y="44"/>
                  </a:lnTo>
                  <a:lnTo>
                    <a:pt x="35807" y="88"/>
                  </a:lnTo>
                  <a:lnTo>
                    <a:pt x="35807" y="176"/>
                  </a:lnTo>
                  <a:lnTo>
                    <a:pt x="35851" y="219"/>
                  </a:lnTo>
                  <a:lnTo>
                    <a:pt x="35851" y="307"/>
                  </a:lnTo>
                  <a:lnTo>
                    <a:pt x="36772" y="1141"/>
                  </a:lnTo>
                  <a:lnTo>
                    <a:pt x="36772" y="2370"/>
                  </a:lnTo>
                  <a:lnTo>
                    <a:pt x="36860" y="5310"/>
                  </a:lnTo>
                  <a:lnTo>
                    <a:pt x="36860" y="7240"/>
                  </a:lnTo>
                  <a:lnTo>
                    <a:pt x="36860" y="7899"/>
                  </a:lnTo>
                  <a:lnTo>
                    <a:pt x="36772" y="8513"/>
                  </a:lnTo>
                  <a:lnTo>
                    <a:pt x="36597" y="9127"/>
                  </a:lnTo>
                  <a:lnTo>
                    <a:pt x="36378" y="9785"/>
                  </a:lnTo>
                  <a:lnTo>
                    <a:pt x="35588" y="11584"/>
                  </a:lnTo>
                  <a:lnTo>
                    <a:pt x="34578" y="13822"/>
                  </a:lnTo>
                  <a:lnTo>
                    <a:pt x="33481" y="16587"/>
                  </a:lnTo>
                  <a:lnTo>
                    <a:pt x="32033" y="18956"/>
                  </a:lnTo>
                  <a:lnTo>
                    <a:pt x="30717" y="21370"/>
                  </a:lnTo>
                  <a:lnTo>
                    <a:pt x="30717" y="21414"/>
                  </a:lnTo>
                  <a:lnTo>
                    <a:pt x="29927" y="23652"/>
                  </a:lnTo>
                  <a:lnTo>
                    <a:pt x="29927" y="23739"/>
                  </a:lnTo>
                  <a:lnTo>
                    <a:pt x="30190" y="24880"/>
                  </a:lnTo>
                  <a:lnTo>
                    <a:pt x="30410" y="29488"/>
                  </a:lnTo>
                  <a:lnTo>
                    <a:pt x="30454" y="32428"/>
                  </a:lnTo>
                  <a:lnTo>
                    <a:pt x="30454" y="35543"/>
                  </a:lnTo>
                  <a:lnTo>
                    <a:pt x="30410" y="40151"/>
                  </a:lnTo>
                  <a:lnTo>
                    <a:pt x="30234" y="40370"/>
                  </a:lnTo>
                  <a:lnTo>
                    <a:pt x="29225" y="40940"/>
                  </a:lnTo>
                  <a:lnTo>
                    <a:pt x="29181" y="40940"/>
                  </a:lnTo>
                  <a:lnTo>
                    <a:pt x="28172" y="41906"/>
                  </a:lnTo>
                  <a:lnTo>
                    <a:pt x="26153" y="43047"/>
                  </a:lnTo>
                  <a:lnTo>
                    <a:pt x="23257" y="44626"/>
                  </a:lnTo>
                  <a:lnTo>
                    <a:pt x="20800" y="46162"/>
                  </a:lnTo>
                  <a:lnTo>
                    <a:pt x="18825" y="47391"/>
                  </a:lnTo>
                  <a:lnTo>
                    <a:pt x="16017" y="49541"/>
                  </a:lnTo>
                  <a:lnTo>
                    <a:pt x="13911" y="50550"/>
                  </a:lnTo>
                  <a:lnTo>
                    <a:pt x="13867" y="50594"/>
                  </a:lnTo>
                  <a:lnTo>
                    <a:pt x="12024" y="52218"/>
                  </a:lnTo>
                  <a:lnTo>
                    <a:pt x="11015" y="52876"/>
                  </a:lnTo>
                  <a:lnTo>
                    <a:pt x="7329" y="54850"/>
                  </a:lnTo>
                  <a:lnTo>
                    <a:pt x="5881" y="55596"/>
                  </a:lnTo>
                  <a:lnTo>
                    <a:pt x="4213" y="56869"/>
                  </a:lnTo>
                  <a:lnTo>
                    <a:pt x="2151" y="58361"/>
                  </a:lnTo>
                  <a:lnTo>
                    <a:pt x="88" y="59984"/>
                  </a:lnTo>
                  <a:lnTo>
                    <a:pt x="44" y="60028"/>
                  </a:lnTo>
                  <a:lnTo>
                    <a:pt x="1" y="60072"/>
                  </a:lnTo>
                  <a:lnTo>
                    <a:pt x="1" y="60160"/>
                  </a:lnTo>
                  <a:lnTo>
                    <a:pt x="44" y="60204"/>
                  </a:lnTo>
                  <a:lnTo>
                    <a:pt x="132" y="60248"/>
                  </a:lnTo>
                  <a:lnTo>
                    <a:pt x="176" y="60292"/>
                  </a:lnTo>
                  <a:lnTo>
                    <a:pt x="308" y="60248"/>
                  </a:lnTo>
                  <a:lnTo>
                    <a:pt x="2370" y="58624"/>
                  </a:lnTo>
                  <a:lnTo>
                    <a:pt x="4389" y="57132"/>
                  </a:lnTo>
                  <a:lnTo>
                    <a:pt x="6056" y="55904"/>
                  </a:lnTo>
                  <a:lnTo>
                    <a:pt x="7504" y="55202"/>
                  </a:lnTo>
                  <a:lnTo>
                    <a:pt x="11190" y="53183"/>
                  </a:lnTo>
                  <a:lnTo>
                    <a:pt x="12243" y="52525"/>
                  </a:lnTo>
                  <a:lnTo>
                    <a:pt x="12243" y="52481"/>
                  </a:lnTo>
                  <a:lnTo>
                    <a:pt x="14086" y="50857"/>
                  </a:lnTo>
                  <a:lnTo>
                    <a:pt x="16193" y="49848"/>
                  </a:lnTo>
                  <a:lnTo>
                    <a:pt x="19045" y="47698"/>
                  </a:lnTo>
                  <a:lnTo>
                    <a:pt x="21019" y="46469"/>
                  </a:lnTo>
                  <a:lnTo>
                    <a:pt x="23433" y="44934"/>
                  </a:lnTo>
                  <a:lnTo>
                    <a:pt x="26329" y="43354"/>
                  </a:lnTo>
                  <a:lnTo>
                    <a:pt x="28347" y="42213"/>
                  </a:lnTo>
                  <a:lnTo>
                    <a:pt x="28391" y="42169"/>
                  </a:lnTo>
                  <a:lnTo>
                    <a:pt x="29401" y="41248"/>
                  </a:lnTo>
                  <a:lnTo>
                    <a:pt x="30454" y="40633"/>
                  </a:lnTo>
                  <a:lnTo>
                    <a:pt x="30498" y="40589"/>
                  </a:lnTo>
                  <a:lnTo>
                    <a:pt x="30717" y="40326"/>
                  </a:lnTo>
                  <a:lnTo>
                    <a:pt x="30761" y="40238"/>
                  </a:lnTo>
                  <a:lnTo>
                    <a:pt x="30805" y="35543"/>
                  </a:lnTo>
                  <a:lnTo>
                    <a:pt x="30805" y="32428"/>
                  </a:lnTo>
                  <a:lnTo>
                    <a:pt x="30761" y="29488"/>
                  </a:lnTo>
                  <a:lnTo>
                    <a:pt x="30541" y="24836"/>
                  </a:lnTo>
                  <a:lnTo>
                    <a:pt x="30278" y="23695"/>
                  </a:lnTo>
                  <a:lnTo>
                    <a:pt x="31024" y="21545"/>
                  </a:lnTo>
                  <a:lnTo>
                    <a:pt x="32341" y="19132"/>
                  </a:lnTo>
                  <a:lnTo>
                    <a:pt x="33789" y="16762"/>
                  </a:lnTo>
                  <a:lnTo>
                    <a:pt x="33789" y="16718"/>
                  </a:lnTo>
                  <a:lnTo>
                    <a:pt x="34930" y="13954"/>
                  </a:lnTo>
                  <a:lnTo>
                    <a:pt x="35895" y="11716"/>
                  </a:lnTo>
                  <a:lnTo>
                    <a:pt x="36685" y="9873"/>
                  </a:lnTo>
                  <a:lnTo>
                    <a:pt x="36948" y="9215"/>
                  </a:lnTo>
                  <a:lnTo>
                    <a:pt x="37124" y="8601"/>
                  </a:lnTo>
                  <a:lnTo>
                    <a:pt x="37211" y="7986"/>
                  </a:lnTo>
                  <a:lnTo>
                    <a:pt x="37211" y="7240"/>
                  </a:lnTo>
                  <a:lnTo>
                    <a:pt x="37211" y="5266"/>
                  </a:lnTo>
                  <a:lnTo>
                    <a:pt x="37124" y="2370"/>
                  </a:lnTo>
                  <a:lnTo>
                    <a:pt x="37124" y="1053"/>
                  </a:lnTo>
                  <a:lnTo>
                    <a:pt x="37124" y="965"/>
                  </a:lnTo>
                  <a:lnTo>
                    <a:pt x="37080" y="922"/>
                  </a:lnTo>
                  <a:lnTo>
                    <a:pt x="36114" y="44"/>
                  </a:lnTo>
                  <a:lnTo>
                    <a:pt x="3602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1" name="Google Shape;3431;p126"/>
            <p:cNvSpPr/>
            <p:nvPr/>
          </p:nvSpPr>
          <p:spPr>
            <a:xfrm>
              <a:off x="3740875" y="4014275"/>
              <a:ext cx="64750" cy="40625"/>
            </a:xfrm>
            <a:custGeom>
              <a:avLst/>
              <a:gdLst/>
              <a:ahLst/>
              <a:cxnLst/>
              <a:rect l="l" t="t" r="r" b="b"/>
              <a:pathLst>
                <a:path w="2590" h="1625" extrusionOk="0">
                  <a:moveTo>
                    <a:pt x="132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44" y="264"/>
                  </a:lnTo>
                  <a:lnTo>
                    <a:pt x="88" y="308"/>
                  </a:lnTo>
                  <a:lnTo>
                    <a:pt x="2326" y="1624"/>
                  </a:lnTo>
                  <a:lnTo>
                    <a:pt x="2502" y="1624"/>
                  </a:lnTo>
                  <a:lnTo>
                    <a:pt x="2589" y="1537"/>
                  </a:lnTo>
                  <a:lnTo>
                    <a:pt x="2589" y="1493"/>
                  </a:lnTo>
                  <a:lnTo>
                    <a:pt x="2589" y="1405"/>
                  </a:lnTo>
                  <a:lnTo>
                    <a:pt x="2546" y="1361"/>
                  </a:lnTo>
                  <a:lnTo>
                    <a:pt x="2502" y="1317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2" name="Google Shape;3432;p126"/>
            <p:cNvSpPr/>
            <p:nvPr/>
          </p:nvSpPr>
          <p:spPr>
            <a:xfrm>
              <a:off x="3707975" y="3983575"/>
              <a:ext cx="41700" cy="39500"/>
            </a:xfrm>
            <a:custGeom>
              <a:avLst/>
              <a:gdLst/>
              <a:ahLst/>
              <a:cxnLst/>
              <a:rect l="l" t="t" r="r" b="b"/>
              <a:pathLst>
                <a:path w="1668" h="1580" extrusionOk="0">
                  <a:moveTo>
                    <a:pt x="132" y="0"/>
                  </a:moveTo>
                  <a:lnTo>
                    <a:pt x="88" y="44"/>
                  </a:lnTo>
                  <a:lnTo>
                    <a:pt x="44" y="88"/>
                  </a:lnTo>
                  <a:lnTo>
                    <a:pt x="0" y="132"/>
                  </a:lnTo>
                  <a:lnTo>
                    <a:pt x="0" y="220"/>
                  </a:lnTo>
                  <a:lnTo>
                    <a:pt x="44" y="263"/>
                  </a:lnTo>
                  <a:lnTo>
                    <a:pt x="483" y="966"/>
                  </a:lnTo>
                  <a:lnTo>
                    <a:pt x="571" y="1053"/>
                  </a:lnTo>
                  <a:lnTo>
                    <a:pt x="1404" y="1536"/>
                  </a:lnTo>
                  <a:lnTo>
                    <a:pt x="1492" y="1580"/>
                  </a:lnTo>
                  <a:lnTo>
                    <a:pt x="1580" y="1536"/>
                  </a:lnTo>
                  <a:lnTo>
                    <a:pt x="1668" y="1492"/>
                  </a:lnTo>
                  <a:lnTo>
                    <a:pt x="1668" y="1404"/>
                  </a:lnTo>
                  <a:lnTo>
                    <a:pt x="1668" y="1360"/>
                  </a:lnTo>
                  <a:lnTo>
                    <a:pt x="1624" y="1273"/>
                  </a:lnTo>
                  <a:lnTo>
                    <a:pt x="1580" y="1229"/>
                  </a:lnTo>
                  <a:lnTo>
                    <a:pt x="746" y="746"/>
                  </a:lnTo>
                  <a:lnTo>
                    <a:pt x="307" y="88"/>
                  </a:lnTo>
                  <a:lnTo>
                    <a:pt x="263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3" name="Google Shape;3433;p126"/>
            <p:cNvSpPr/>
            <p:nvPr/>
          </p:nvSpPr>
          <p:spPr>
            <a:xfrm>
              <a:off x="3532450" y="3825600"/>
              <a:ext cx="231500" cy="292925"/>
            </a:xfrm>
            <a:custGeom>
              <a:avLst/>
              <a:gdLst/>
              <a:ahLst/>
              <a:cxnLst/>
              <a:rect l="l" t="t" r="r" b="b"/>
              <a:pathLst>
                <a:path w="9260" h="11717" extrusionOk="0">
                  <a:moveTo>
                    <a:pt x="176" y="0"/>
                  </a:moveTo>
                  <a:lnTo>
                    <a:pt x="88" y="44"/>
                  </a:ln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0" y="264"/>
                  </a:lnTo>
                  <a:lnTo>
                    <a:pt x="1624" y="3686"/>
                  </a:lnTo>
                  <a:lnTo>
                    <a:pt x="2984" y="6451"/>
                  </a:lnTo>
                  <a:lnTo>
                    <a:pt x="3774" y="8513"/>
                  </a:lnTo>
                  <a:lnTo>
                    <a:pt x="3774" y="8557"/>
                  </a:lnTo>
                  <a:lnTo>
                    <a:pt x="4213" y="9391"/>
                  </a:lnTo>
                  <a:lnTo>
                    <a:pt x="4301" y="9479"/>
                  </a:lnTo>
                  <a:lnTo>
                    <a:pt x="7372" y="10883"/>
                  </a:lnTo>
                  <a:lnTo>
                    <a:pt x="8996" y="11716"/>
                  </a:lnTo>
                  <a:lnTo>
                    <a:pt x="9171" y="11716"/>
                  </a:lnTo>
                  <a:lnTo>
                    <a:pt x="9259" y="11629"/>
                  </a:lnTo>
                  <a:lnTo>
                    <a:pt x="9259" y="11585"/>
                  </a:lnTo>
                  <a:lnTo>
                    <a:pt x="9259" y="11497"/>
                  </a:lnTo>
                  <a:lnTo>
                    <a:pt x="9215" y="11453"/>
                  </a:lnTo>
                  <a:lnTo>
                    <a:pt x="9171" y="11409"/>
                  </a:lnTo>
                  <a:lnTo>
                    <a:pt x="7548" y="10576"/>
                  </a:lnTo>
                  <a:lnTo>
                    <a:pt x="4520" y="9171"/>
                  </a:lnTo>
                  <a:lnTo>
                    <a:pt x="4081" y="8382"/>
                  </a:lnTo>
                  <a:lnTo>
                    <a:pt x="3335" y="6319"/>
                  </a:lnTo>
                  <a:lnTo>
                    <a:pt x="3291" y="6319"/>
                  </a:lnTo>
                  <a:lnTo>
                    <a:pt x="1931" y="3555"/>
                  </a:lnTo>
                  <a:lnTo>
                    <a:pt x="307" y="88"/>
                  </a:lnTo>
                  <a:lnTo>
                    <a:pt x="264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4" name="Google Shape;3434;p126"/>
            <p:cNvSpPr/>
            <p:nvPr/>
          </p:nvSpPr>
          <p:spPr>
            <a:xfrm>
              <a:off x="3401900" y="3726875"/>
              <a:ext cx="378500" cy="413600"/>
            </a:xfrm>
            <a:custGeom>
              <a:avLst/>
              <a:gdLst/>
              <a:ahLst/>
              <a:cxnLst/>
              <a:rect l="l" t="t" r="r" b="b"/>
              <a:pathLst>
                <a:path w="15140" h="16544" extrusionOk="0">
                  <a:moveTo>
                    <a:pt x="966" y="0"/>
                  </a:moveTo>
                  <a:lnTo>
                    <a:pt x="922" y="44"/>
                  </a:lnTo>
                  <a:lnTo>
                    <a:pt x="834" y="88"/>
                  </a:lnTo>
                  <a:lnTo>
                    <a:pt x="834" y="132"/>
                  </a:lnTo>
                  <a:lnTo>
                    <a:pt x="220" y="2370"/>
                  </a:lnTo>
                  <a:lnTo>
                    <a:pt x="0" y="3203"/>
                  </a:lnTo>
                  <a:lnTo>
                    <a:pt x="0" y="3335"/>
                  </a:lnTo>
                  <a:lnTo>
                    <a:pt x="790" y="5222"/>
                  </a:lnTo>
                  <a:lnTo>
                    <a:pt x="2282" y="8030"/>
                  </a:lnTo>
                  <a:lnTo>
                    <a:pt x="4257" y="11277"/>
                  </a:lnTo>
                  <a:lnTo>
                    <a:pt x="4257" y="11321"/>
                  </a:lnTo>
                  <a:lnTo>
                    <a:pt x="5222" y="12594"/>
                  </a:lnTo>
                  <a:lnTo>
                    <a:pt x="6056" y="13428"/>
                  </a:lnTo>
                  <a:lnTo>
                    <a:pt x="6100" y="13471"/>
                  </a:lnTo>
                  <a:lnTo>
                    <a:pt x="8733" y="14788"/>
                  </a:lnTo>
                  <a:lnTo>
                    <a:pt x="8777" y="14788"/>
                  </a:lnTo>
                  <a:lnTo>
                    <a:pt x="11541" y="15665"/>
                  </a:lnTo>
                  <a:lnTo>
                    <a:pt x="13779" y="16543"/>
                  </a:lnTo>
                  <a:lnTo>
                    <a:pt x="13867" y="16543"/>
                  </a:lnTo>
                  <a:lnTo>
                    <a:pt x="14964" y="16499"/>
                  </a:lnTo>
                  <a:lnTo>
                    <a:pt x="15051" y="16455"/>
                  </a:lnTo>
                  <a:lnTo>
                    <a:pt x="15095" y="16411"/>
                  </a:lnTo>
                  <a:lnTo>
                    <a:pt x="15139" y="16368"/>
                  </a:lnTo>
                  <a:lnTo>
                    <a:pt x="15139" y="16280"/>
                  </a:lnTo>
                  <a:lnTo>
                    <a:pt x="15095" y="16236"/>
                  </a:lnTo>
                  <a:lnTo>
                    <a:pt x="15051" y="16192"/>
                  </a:lnTo>
                  <a:lnTo>
                    <a:pt x="14964" y="16148"/>
                  </a:lnTo>
                  <a:lnTo>
                    <a:pt x="13867" y="16192"/>
                  </a:lnTo>
                  <a:lnTo>
                    <a:pt x="11673" y="15358"/>
                  </a:lnTo>
                  <a:lnTo>
                    <a:pt x="8908" y="14481"/>
                  </a:lnTo>
                  <a:lnTo>
                    <a:pt x="6275" y="13164"/>
                  </a:lnTo>
                  <a:lnTo>
                    <a:pt x="5486" y="12374"/>
                  </a:lnTo>
                  <a:lnTo>
                    <a:pt x="4520" y="11102"/>
                  </a:lnTo>
                  <a:lnTo>
                    <a:pt x="2589" y="7855"/>
                  </a:lnTo>
                  <a:lnTo>
                    <a:pt x="1097" y="5046"/>
                  </a:lnTo>
                  <a:lnTo>
                    <a:pt x="351" y="3247"/>
                  </a:lnTo>
                  <a:lnTo>
                    <a:pt x="571" y="2457"/>
                  </a:lnTo>
                  <a:lnTo>
                    <a:pt x="1141" y="220"/>
                  </a:lnTo>
                  <a:lnTo>
                    <a:pt x="1185" y="132"/>
                  </a:lnTo>
                  <a:lnTo>
                    <a:pt x="1141" y="88"/>
                  </a:lnTo>
                  <a:lnTo>
                    <a:pt x="1097" y="44"/>
                  </a:lnTo>
                  <a:lnTo>
                    <a:pt x="105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5" name="Google Shape;3435;p126"/>
            <p:cNvSpPr/>
            <p:nvPr/>
          </p:nvSpPr>
          <p:spPr>
            <a:xfrm>
              <a:off x="3290000" y="3667625"/>
              <a:ext cx="453100" cy="490400"/>
            </a:xfrm>
            <a:custGeom>
              <a:avLst/>
              <a:gdLst/>
              <a:ahLst/>
              <a:cxnLst/>
              <a:rect l="l" t="t" r="r" b="b"/>
              <a:pathLst>
                <a:path w="18124" h="19616" extrusionOk="0">
                  <a:moveTo>
                    <a:pt x="2809" y="1"/>
                  </a:moveTo>
                  <a:lnTo>
                    <a:pt x="2765" y="45"/>
                  </a:lnTo>
                  <a:lnTo>
                    <a:pt x="2721" y="88"/>
                  </a:lnTo>
                  <a:lnTo>
                    <a:pt x="966" y="2546"/>
                  </a:lnTo>
                  <a:lnTo>
                    <a:pt x="966" y="2590"/>
                  </a:lnTo>
                  <a:lnTo>
                    <a:pt x="176" y="4784"/>
                  </a:lnTo>
                  <a:lnTo>
                    <a:pt x="1" y="5442"/>
                  </a:lnTo>
                  <a:lnTo>
                    <a:pt x="1" y="5486"/>
                  </a:lnTo>
                  <a:lnTo>
                    <a:pt x="1" y="7197"/>
                  </a:lnTo>
                  <a:lnTo>
                    <a:pt x="45" y="7285"/>
                  </a:lnTo>
                  <a:lnTo>
                    <a:pt x="264" y="7548"/>
                  </a:lnTo>
                  <a:lnTo>
                    <a:pt x="308" y="7592"/>
                  </a:lnTo>
                  <a:lnTo>
                    <a:pt x="352" y="7592"/>
                  </a:lnTo>
                  <a:lnTo>
                    <a:pt x="1931" y="7680"/>
                  </a:lnTo>
                  <a:lnTo>
                    <a:pt x="3028" y="9259"/>
                  </a:lnTo>
                  <a:lnTo>
                    <a:pt x="4433" y="11848"/>
                  </a:lnTo>
                  <a:lnTo>
                    <a:pt x="5749" y="14613"/>
                  </a:lnTo>
                  <a:lnTo>
                    <a:pt x="6407" y="15666"/>
                  </a:lnTo>
                  <a:lnTo>
                    <a:pt x="6451" y="15710"/>
                  </a:lnTo>
                  <a:lnTo>
                    <a:pt x="7153" y="16280"/>
                  </a:lnTo>
                  <a:lnTo>
                    <a:pt x="7197" y="16324"/>
                  </a:lnTo>
                  <a:lnTo>
                    <a:pt x="7855" y="16587"/>
                  </a:lnTo>
                  <a:lnTo>
                    <a:pt x="8382" y="16675"/>
                  </a:lnTo>
                  <a:lnTo>
                    <a:pt x="12287" y="18035"/>
                  </a:lnTo>
                  <a:lnTo>
                    <a:pt x="14744" y="18781"/>
                  </a:lnTo>
                  <a:lnTo>
                    <a:pt x="17465" y="19615"/>
                  </a:lnTo>
                  <a:lnTo>
                    <a:pt x="17553" y="19615"/>
                  </a:lnTo>
                  <a:lnTo>
                    <a:pt x="17992" y="19527"/>
                  </a:lnTo>
                  <a:lnTo>
                    <a:pt x="18036" y="19483"/>
                  </a:lnTo>
                  <a:lnTo>
                    <a:pt x="18123" y="19440"/>
                  </a:lnTo>
                  <a:lnTo>
                    <a:pt x="18123" y="19396"/>
                  </a:lnTo>
                  <a:lnTo>
                    <a:pt x="18123" y="19308"/>
                  </a:lnTo>
                  <a:lnTo>
                    <a:pt x="18079" y="19264"/>
                  </a:lnTo>
                  <a:lnTo>
                    <a:pt x="18036" y="19220"/>
                  </a:lnTo>
                  <a:lnTo>
                    <a:pt x="17992" y="19176"/>
                  </a:lnTo>
                  <a:lnTo>
                    <a:pt x="17904" y="19176"/>
                  </a:lnTo>
                  <a:lnTo>
                    <a:pt x="17509" y="19264"/>
                  </a:lnTo>
                  <a:lnTo>
                    <a:pt x="14876" y="18430"/>
                  </a:lnTo>
                  <a:lnTo>
                    <a:pt x="12419" y="17728"/>
                  </a:lnTo>
                  <a:lnTo>
                    <a:pt x="8470" y="16324"/>
                  </a:lnTo>
                  <a:lnTo>
                    <a:pt x="7943" y="16280"/>
                  </a:lnTo>
                  <a:lnTo>
                    <a:pt x="7329" y="16017"/>
                  </a:lnTo>
                  <a:lnTo>
                    <a:pt x="6714" y="15446"/>
                  </a:lnTo>
                  <a:lnTo>
                    <a:pt x="6056" y="14437"/>
                  </a:lnTo>
                  <a:lnTo>
                    <a:pt x="4784" y="11717"/>
                  </a:lnTo>
                  <a:lnTo>
                    <a:pt x="3336" y="9084"/>
                  </a:lnTo>
                  <a:lnTo>
                    <a:pt x="2151" y="7416"/>
                  </a:lnTo>
                  <a:lnTo>
                    <a:pt x="2107" y="7373"/>
                  </a:lnTo>
                  <a:lnTo>
                    <a:pt x="2019" y="7329"/>
                  </a:lnTo>
                  <a:lnTo>
                    <a:pt x="483" y="7241"/>
                  </a:lnTo>
                  <a:lnTo>
                    <a:pt x="352" y="7109"/>
                  </a:lnTo>
                  <a:lnTo>
                    <a:pt x="352" y="5530"/>
                  </a:lnTo>
                  <a:lnTo>
                    <a:pt x="527" y="4871"/>
                  </a:lnTo>
                  <a:lnTo>
                    <a:pt x="1273" y="2765"/>
                  </a:lnTo>
                  <a:lnTo>
                    <a:pt x="2985" y="308"/>
                  </a:lnTo>
                  <a:lnTo>
                    <a:pt x="3028" y="220"/>
                  </a:lnTo>
                  <a:lnTo>
                    <a:pt x="3028" y="176"/>
                  </a:lnTo>
                  <a:lnTo>
                    <a:pt x="2985" y="88"/>
                  </a:lnTo>
                  <a:lnTo>
                    <a:pt x="2941" y="45"/>
                  </a:lnTo>
                  <a:lnTo>
                    <a:pt x="289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6" name="Google Shape;3436;p126"/>
            <p:cNvSpPr/>
            <p:nvPr/>
          </p:nvSpPr>
          <p:spPr>
            <a:xfrm>
              <a:off x="3240650" y="3634725"/>
              <a:ext cx="515600" cy="540850"/>
            </a:xfrm>
            <a:custGeom>
              <a:avLst/>
              <a:gdLst/>
              <a:ahLst/>
              <a:cxnLst/>
              <a:rect l="l" t="t" r="r" b="b"/>
              <a:pathLst>
                <a:path w="20624" h="21634" extrusionOk="0">
                  <a:moveTo>
                    <a:pt x="3291" y="0"/>
                  </a:moveTo>
                  <a:lnTo>
                    <a:pt x="3247" y="44"/>
                  </a:lnTo>
                  <a:lnTo>
                    <a:pt x="3203" y="88"/>
                  </a:lnTo>
                  <a:lnTo>
                    <a:pt x="1624" y="3203"/>
                  </a:lnTo>
                  <a:lnTo>
                    <a:pt x="922" y="4344"/>
                  </a:lnTo>
                  <a:lnTo>
                    <a:pt x="922" y="4388"/>
                  </a:lnTo>
                  <a:lnTo>
                    <a:pt x="439" y="5529"/>
                  </a:lnTo>
                  <a:lnTo>
                    <a:pt x="439" y="5573"/>
                  </a:lnTo>
                  <a:lnTo>
                    <a:pt x="132" y="6538"/>
                  </a:lnTo>
                  <a:lnTo>
                    <a:pt x="132" y="6582"/>
                  </a:lnTo>
                  <a:lnTo>
                    <a:pt x="0" y="7986"/>
                  </a:lnTo>
                  <a:lnTo>
                    <a:pt x="88" y="9171"/>
                  </a:lnTo>
                  <a:lnTo>
                    <a:pt x="88" y="9259"/>
                  </a:lnTo>
                  <a:lnTo>
                    <a:pt x="351" y="9654"/>
                  </a:lnTo>
                  <a:lnTo>
                    <a:pt x="351" y="9698"/>
                  </a:lnTo>
                  <a:lnTo>
                    <a:pt x="2282" y="11541"/>
                  </a:lnTo>
                  <a:lnTo>
                    <a:pt x="2984" y="12550"/>
                  </a:lnTo>
                  <a:lnTo>
                    <a:pt x="4125" y="16806"/>
                  </a:lnTo>
                  <a:lnTo>
                    <a:pt x="4388" y="17552"/>
                  </a:lnTo>
                  <a:lnTo>
                    <a:pt x="4432" y="17640"/>
                  </a:lnTo>
                  <a:lnTo>
                    <a:pt x="4476" y="17684"/>
                  </a:lnTo>
                  <a:lnTo>
                    <a:pt x="6099" y="18430"/>
                  </a:lnTo>
                  <a:lnTo>
                    <a:pt x="6143" y="18474"/>
                  </a:lnTo>
                  <a:lnTo>
                    <a:pt x="8601" y="18957"/>
                  </a:lnTo>
                  <a:lnTo>
                    <a:pt x="10663" y="19220"/>
                  </a:lnTo>
                  <a:lnTo>
                    <a:pt x="15095" y="20668"/>
                  </a:lnTo>
                  <a:lnTo>
                    <a:pt x="17640" y="21414"/>
                  </a:lnTo>
                  <a:lnTo>
                    <a:pt x="18649" y="21633"/>
                  </a:lnTo>
                  <a:lnTo>
                    <a:pt x="18737" y="21633"/>
                  </a:lnTo>
                  <a:lnTo>
                    <a:pt x="20492" y="21194"/>
                  </a:lnTo>
                  <a:lnTo>
                    <a:pt x="20580" y="21151"/>
                  </a:lnTo>
                  <a:lnTo>
                    <a:pt x="20624" y="21107"/>
                  </a:lnTo>
                  <a:lnTo>
                    <a:pt x="20624" y="21019"/>
                  </a:lnTo>
                  <a:lnTo>
                    <a:pt x="20624" y="20975"/>
                  </a:lnTo>
                  <a:lnTo>
                    <a:pt x="20580" y="20887"/>
                  </a:lnTo>
                  <a:lnTo>
                    <a:pt x="20536" y="20843"/>
                  </a:lnTo>
                  <a:lnTo>
                    <a:pt x="20404" y="20843"/>
                  </a:lnTo>
                  <a:lnTo>
                    <a:pt x="18693" y="21282"/>
                  </a:lnTo>
                  <a:lnTo>
                    <a:pt x="17728" y="21107"/>
                  </a:lnTo>
                  <a:lnTo>
                    <a:pt x="15183" y="20317"/>
                  </a:lnTo>
                  <a:lnTo>
                    <a:pt x="10751" y="18869"/>
                  </a:lnTo>
                  <a:lnTo>
                    <a:pt x="10707" y="18869"/>
                  </a:lnTo>
                  <a:lnTo>
                    <a:pt x="8644" y="18605"/>
                  </a:lnTo>
                  <a:lnTo>
                    <a:pt x="6231" y="18123"/>
                  </a:lnTo>
                  <a:lnTo>
                    <a:pt x="4695" y="17377"/>
                  </a:lnTo>
                  <a:lnTo>
                    <a:pt x="4476" y="16719"/>
                  </a:lnTo>
                  <a:lnTo>
                    <a:pt x="3291" y="12418"/>
                  </a:lnTo>
                  <a:lnTo>
                    <a:pt x="3291" y="12374"/>
                  </a:lnTo>
                  <a:lnTo>
                    <a:pt x="2545" y="11321"/>
                  </a:lnTo>
                  <a:lnTo>
                    <a:pt x="614" y="9434"/>
                  </a:lnTo>
                  <a:lnTo>
                    <a:pt x="439" y="9083"/>
                  </a:lnTo>
                  <a:lnTo>
                    <a:pt x="351" y="7986"/>
                  </a:lnTo>
                  <a:lnTo>
                    <a:pt x="483" y="6626"/>
                  </a:lnTo>
                  <a:lnTo>
                    <a:pt x="746" y="5661"/>
                  </a:lnTo>
                  <a:lnTo>
                    <a:pt x="1229" y="4520"/>
                  </a:lnTo>
                  <a:lnTo>
                    <a:pt x="1931" y="3379"/>
                  </a:lnTo>
                  <a:lnTo>
                    <a:pt x="3510" y="263"/>
                  </a:lnTo>
                  <a:lnTo>
                    <a:pt x="3510" y="176"/>
                  </a:lnTo>
                  <a:lnTo>
                    <a:pt x="3510" y="132"/>
                  </a:lnTo>
                  <a:lnTo>
                    <a:pt x="3467" y="44"/>
                  </a:lnTo>
                  <a:lnTo>
                    <a:pt x="342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7" name="Google Shape;3437;p126"/>
            <p:cNvSpPr/>
            <p:nvPr/>
          </p:nvSpPr>
          <p:spPr>
            <a:xfrm>
              <a:off x="3616925" y="3530500"/>
              <a:ext cx="99850" cy="461875"/>
            </a:xfrm>
            <a:custGeom>
              <a:avLst/>
              <a:gdLst/>
              <a:ahLst/>
              <a:cxnLst/>
              <a:rect l="l" t="t" r="r" b="b"/>
              <a:pathLst>
                <a:path w="3994" h="18475" extrusionOk="0">
                  <a:moveTo>
                    <a:pt x="132" y="1"/>
                  </a:moveTo>
                  <a:lnTo>
                    <a:pt x="88" y="44"/>
                  </a:lnTo>
                  <a:lnTo>
                    <a:pt x="44" y="132"/>
                  </a:lnTo>
                  <a:lnTo>
                    <a:pt x="0" y="176"/>
                  </a:lnTo>
                  <a:lnTo>
                    <a:pt x="0" y="659"/>
                  </a:lnTo>
                  <a:lnTo>
                    <a:pt x="0" y="703"/>
                  </a:lnTo>
                  <a:lnTo>
                    <a:pt x="132" y="1931"/>
                  </a:lnTo>
                  <a:lnTo>
                    <a:pt x="176" y="1975"/>
                  </a:lnTo>
                  <a:lnTo>
                    <a:pt x="702" y="3818"/>
                  </a:lnTo>
                  <a:lnTo>
                    <a:pt x="834" y="4915"/>
                  </a:lnTo>
                  <a:lnTo>
                    <a:pt x="219" y="7767"/>
                  </a:lnTo>
                  <a:lnTo>
                    <a:pt x="219" y="7811"/>
                  </a:lnTo>
                  <a:lnTo>
                    <a:pt x="219" y="8689"/>
                  </a:lnTo>
                  <a:lnTo>
                    <a:pt x="219" y="8733"/>
                  </a:lnTo>
                  <a:lnTo>
                    <a:pt x="395" y="9698"/>
                  </a:lnTo>
                  <a:lnTo>
                    <a:pt x="395" y="9742"/>
                  </a:lnTo>
                  <a:lnTo>
                    <a:pt x="1887" y="13603"/>
                  </a:lnTo>
                  <a:lnTo>
                    <a:pt x="2589" y="16017"/>
                  </a:lnTo>
                  <a:lnTo>
                    <a:pt x="3247" y="17860"/>
                  </a:lnTo>
                  <a:lnTo>
                    <a:pt x="3247" y="17904"/>
                  </a:lnTo>
                  <a:lnTo>
                    <a:pt x="3686" y="18430"/>
                  </a:lnTo>
                  <a:lnTo>
                    <a:pt x="3730" y="18474"/>
                  </a:lnTo>
                  <a:lnTo>
                    <a:pt x="3818" y="18474"/>
                  </a:lnTo>
                  <a:lnTo>
                    <a:pt x="3905" y="18430"/>
                  </a:lnTo>
                  <a:lnTo>
                    <a:pt x="3949" y="18386"/>
                  </a:lnTo>
                  <a:lnTo>
                    <a:pt x="3993" y="18343"/>
                  </a:lnTo>
                  <a:lnTo>
                    <a:pt x="3993" y="18255"/>
                  </a:lnTo>
                  <a:lnTo>
                    <a:pt x="3949" y="18211"/>
                  </a:lnTo>
                  <a:lnTo>
                    <a:pt x="3554" y="17684"/>
                  </a:lnTo>
                  <a:lnTo>
                    <a:pt x="2896" y="15929"/>
                  </a:lnTo>
                  <a:lnTo>
                    <a:pt x="2238" y="13472"/>
                  </a:lnTo>
                  <a:lnTo>
                    <a:pt x="746" y="9654"/>
                  </a:lnTo>
                  <a:lnTo>
                    <a:pt x="570" y="8689"/>
                  </a:lnTo>
                  <a:lnTo>
                    <a:pt x="570" y="7855"/>
                  </a:lnTo>
                  <a:lnTo>
                    <a:pt x="1185" y="4959"/>
                  </a:lnTo>
                  <a:lnTo>
                    <a:pt x="1185" y="4871"/>
                  </a:lnTo>
                  <a:lnTo>
                    <a:pt x="1053" y="3774"/>
                  </a:lnTo>
                  <a:lnTo>
                    <a:pt x="1053" y="3730"/>
                  </a:lnTo>
                  <a:lnTo>
                    <a:pt x="483" y="1887"/>
                  </a:lnTo>
                  <a:lnTo>
                    <a:pt x="351" y="659"/>
                  </a:lnTo>
                  <a:lnTo>
                    <a:pt x="351" y="176"/>
                  </a:lnTo>
                  <a:lnTo>
                    <a:pt x="351" y="132"/>
                  </a:lnTo>
                  <a:lnTo>
                    <a:pt x="307" y="88"/>
                  </a:lnTo>
                  <a:lnTo>
                    <a:pt x="263" y="44"/>
                  </a:lnTo>
                  <a:lnTo>
                    <a:pt x="21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8" name="Google Shape;3438;p126"/>
            <p:cNvSpPr/>
            <p:nvPr/>
          </p:nvSpPr>
          <p:spPr>
            <a:xfrm>
              <a:off x="3513800" y="3504175"/>
              <a:ext cx="102050" cy="330225"/>
            </a:xfrm>
            <a:custGeom>
              <a:avLst/>
              <a:gdLst/>
              <a:ahLst/>
              <a:cxnLst/>
              <a:rect l="l" t="t" r="r" b="b"/>
              <a:pathLst>
                <a:path w="4082" h="13209" extrusionOk="0">
                  <a:moveTo>
                    <a:pt x="3906" y="0"/>
                  </a:moveTo>
                  <a:lnTo>
                    <a:pt x="3818" y="44"/>
                  </a:lnTo>
                  <a:lnTo>
                    <a:pt x="3774" y="44"/>
                  </a:lnTo>
                  <a:lnTo>
                    <a:pt x="3730" y="132"/>
                  </a:lnTo>
                  <a:lnTo>
                    <a:pt x="3511" y="703"/>
                  </a:lnTo>
                  <a:lnTo>
                    <a:pt x="3204" y="2677"/>
                  </a:lnTo>
                  <a:lnTo>
                    <a:pt x="1536" y="5705"/>
                  </a:lnTo>
                  <a:lnTo>
                    <a:pt x="790" y="7855"/>
                  </a:lnTo>
                  <a:lnTo>
                    <a:pt x="0" y="10444"/>
                  </a:lnTo>
                  <a:lnTo>
                    <a:pt x="0" y="10488"/>
                  </a:lnTo>
                  <a:lnTo>
                    <a:pt x="88" y="11322"/>
                  </a:lnTo>
                  <a:lnTo>
                    <a:pt x="88" y="11365"/>
                  </a:lnTo>
                  <a:lnTo>
                    <a:pt x="746" y="13121"/>
                  </a:lnTo>
                  <a:lnTo>
                    <a:pt x="790" y="13165"/>
                  </a:lnTo>
                  <a:lnTo>
                    <a:pt x="922" y="13208"/>
                  </a:lnTo>
                  <a:lnTo>
                    <a:pt x="966" y="13208"/>
                  </a:lnTo>
                  <a:lnTo>
                    <a:pt x="1010" y="13165"/>
                  </a:lnTo>
                  <a:lnTo>
                    <a:pt x="1053" y="13121"/>
                  </a:lnTo>
                  <a:lnTo>
                    <a:pt x="1097" y="13033"/>
                  </a:lnTo>
                  <a:lnTo>
                    <a:pt x="1053" y="12989"/>
                  </a:lnTo>
                  <a:lnTo>
                    <a:pt x="439" y="11278"/>
                  </a:lnTo>
                  <a:lnTo>
                    <a:pt x="351" y="10488"/>
                  </a:lnTo>
                  <a:lnTo>
                    <a:pt x="1097" y="7943"/>
                  </a:lnTo>
                  <a:lnTo>
                    <a:pt x="1887" y="5837"/>
                  </a:lnTo>
                  <a:lnTo>
                    <a:pt x="3511" y="2809"/>
                  </a:lnTo>
                  <a:lnTo>
                    <a:pt x="3555" y="2765"/>
                  </a:lnTo>
                  <a:lnTo>
                    <a:pt x="3862" y="790"/>
                  </a:lnTo>
                  <a:lnTo>
                    <a:pt x="4081" y="264"/>
                  </a:lnTo>
                  <a:lnTo>
                    <a:pt x="4081" y="176"/>
                  </a:lnTo>
                  <a:lnTo>
                    <a:pt x="4081" y="132"/>
                  </a:lnTo>
                  <a:lnTo>
                    <a:pt x="4037" y="44"/>
                  </a:lnTo>
                  <a:lnTo>
                    <a:pt x="395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9" name="Google Shape;3439;p126"/>
            <p:cNvSpPr/>
            <p:nvPr/>
          </p:nvSpPr>
          <p:spPr>
            <a:xfrm>
              <a:off x="3422750" y="3478950"/>
              <a:ext cx="183225" cy="256725"/>
            </a:xfrm>
            <a:custGeom>
              <a:avLst/>
              <a:gdLst/>
              <a:ahLst/>
              <a:cxnLst/>
              <a:rect l="l" t="t" r="r" b="b"/>
              <a:pathLst>
                <a:path w="7329" h="10269" extrusionOk="0">
                  <a:moveTo>
                    <a:pt x="7109" y="0"/>
                  </a:moveTo>
                  <a:lnTo>
                    <a:pt x="7065" y="44"/>
                  </a:lnTo>
                  <a:lnTo>
                    <a:pt x="7021" y="88"/>
                  </a:lnTo>
                  <a:lnTo>
                    <a:pt x="6977" y="132"/>
                  </a:lnTo>
                  <a:lnTo>
                    <a:pt x="6933" y="351"/>
                  </a:lnTo>
                  <a:lnTo>
                    <a:pt x="5046" y="1624"/>
                  </a:lnTo>
                  <a:lnTo>
                    <a:pt x="5003" y="1668"/>
                  </a:lnTo>
                  <a:lnTo>
                    <a:pt x="4213" y="2721"/>
                  </a:lnTo>
                  <a:lnTo>
                    <a:pt x="2545" y="5046"/>
                  </a:lnTo>
                  <a:lnTo>
                    <a:pt x="746" y="7855"/>
                  </a:lnTo>
                  <a:lnTo>
                    <a:pt x="702" y="7899"/>
                  </a:lnTo>
                  <a:lnTo>
                    <a:pt x="0" y="10049"/>
                  </a:lnTo>
                  <a:lnTo>
                    <a:pt x="0" y="10093"/>
                  </a:lnTo>
                  <a:lnTo>
                    <a:pt x="0" y="10180"/>
                  </a:lnTo>
                  <a:lnTo>
                    <a:pt x="44" y="10224"/>
                  </a:lnTo>
                  <a:lnTo>
                    <a:pt x="88" y="10268"/>
                  </a:lnTo>
                  <a:lnTo>
                    <a:pt x="176" y="10268"/>
                  </a:lnTo>
                  <a:lnTo>
                    <a:pt x="263" y="10224"/>
                  </a:lnTo>
                  <a:lnTo>
                    <a:pt x="307" y="10137"/>
                  </a:lnTo>
                  <a:lnTo>
                    <a:pt x="1053" y="8030"/>
                  </a:lnTo>
                  <a:lnTo>
                    <a:pt x="2809" y="5222"/>
                  </a:lnTo>
                  <a:lnTo>
                    <a:pt x="4520" y="2896"/>
                  </a:lnTo>
                  <a:lnTo>
                    <a:pt x="5266" y="1931"/>
                  </a:lnTo>
                  <a:lnTo>
                    <a:pt x="7153" y="571"/>
                  </a:lnTo>
                  <a:lnTo>
                    <a:pt x="7240" y="483"/>
                  </a:lnTo>
                  <a:lnTo>
                    <a:pt x="7328" y="220"/>
                  </a:lnTo>
                  <a:lnTo>
                    <a:pt x="7328" y="176"/>
                  </a:lnTo>
                  <a:lnTo>
                    <a:pt x="7284" y="88"/>
                  </a:lnTo>
                  <a:lnTo>
                    <a:pt x="7240" y="44"/>
                  </a:lnTo>
                  <a:lnTo>
                    <a:pt x="719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0" name="Google Shape;3440;p126"/>
            <p:cNvSpPr/>
            <p:nvPr/>
          </p:nvSpPr>
          <p:spPr>
            <a:xfrm>
              <a:off x="3356925" y="3428475"/>
              <a:ext cx="228200" cy="247950"/>
            </a:xfrm>
            <a:custGeom>
              <a:avLst/>
              <a:gdLst/>
              <a:ahLst/>
              <a:cxnLst/>
              <a:rect l="l" t="t" r="r" b="b"/>
              <a:pathLst>
                <a:path w="9128" h="9918" extrusionOk="0">
                  <a:moveTo>
                    <a:pt x="8952" y="1"/>
                  </a:moveTo>
                  <a:lnTo>
                    <a:pt x="8908" y="45"/>
                  </a:lnTo>
                  <a:lnTo>
                    <a:pt x="7548" y="791"/>
                  </a:lnTo>
                  <a:lnTo>
                    <a:pt x="5090" y="2502"/>
                  </a:lnTo>
                  <a:lnTo>
                    <a:pt x="5047" y="2546"/>
                  </a:lnTo>
                  <a:lnTo>
                    <a:pt x="2502" y="6144"/>
                  </a:lnTo>
                  <a:lnTo>
                    <a:pt x="44" y="9654"/>
                  </a:lnTo>
                  <a:lnTo>
                    <a:pt x="0" y="9742"/>
                  </a:lnTo>
                  <a:lnTo>
                    <a:pt x="0" y="9786"/>
                  </a:lnTo>
                  <a:lnTo>
                    <a:pt x="44" y="9874"/>
                  </a:lnTo>
                  <a:lnTo>
                    <a:pt x="88" y="9918"/>
                  </a:lnTo>
                  <a:lnTo>
                    <a:pt x="264" y="9918"/>
                  </a:lnTo>
                  <a:lnTo>
                    <a:pt x="308" y="9874"/>
                  </a:lnTo>
                  <a:lnTo>
                    <a:pt x="2809" y="6363"/>
                  </a:lnTo>
                  <a:lnTo>
                    <a:pt x="5310" y="2765"/>
                  </a:lnTo>
                  <a:lnTo>
                    <a:pt x="7723" y="1098"/>
                  </a:lnTo>
                  <a:lnTo>
                    <a:pt x="9040" y="352"/>
                  </a:lnTo>
                  <a:lnTo>
                    <a:pt x="9127" y="308"/>
                  </a:lnTo>
                  <a:lnTo>
                    <a:pt x="9127" y="220"/>
                  </a:lnTo>
                  <a:lnTo>
                    <a:pt x="9127" y="176"/>
                  </a:lnTo>
                  <a:lnTo>
                    <a:pt x="9127" y="88"/>
                  </a:lnTo>
                  <a:lnTo>
                    <a:pt x="9084" y="45"/>
                  </a:lnTo>
                  <a:lnTo>
                    <a:pt x="904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1" name="Google Shape;3441;p126"/>
            <p:cNvSpPr/>
            <p:nvPr/>
          </p:nvSpPr>
          <p:spPr>
            <a:xfrm>
              <a:off x="906200" y="2307350"/>
              <a:ext cx="948925" cy="1026800"/>
            </a:xfrm>
            <a:custGeom>
              <a:avLst/>
              <a:gdLst/>
              <a:ahLst/>
              <a:cxnLst/>
              <a:rect l="l" t="t" r="r" b="b"/>
              <a:pathLst>
                <a:path w="37957" h="41072" extrusionOk="0">
                  <a:moveTo>
                    <a:pt x="37781" y="0"/>
                  </a:moveTo>
                  <a:lnTo>
                    <a:pt x="37694" y="44"/>
                  </a:lnTo>
                  <a:lnTo>
                    <a:pt x="34929" y="1711"/>
                  </a:lnTo>
                  <a:lnTo>
                    <a:pt x="30453" y="3730"/>
                  </a:lnTo>
                  <a:lnTo>
                    <a:pt x="27338" y="5046"/>
                  </a:lnTo>
                  <a:lnTo>
                    <a:pt x="24222" y="6450"/>
                  </a:lnTo>
                  <a:lnTo>
                    <a:pt x="21282" y="7811"/>
                  </a:lnTo>
                  <a:lnTo>
                    <a:pt x="19571" y="8644"/>
                  </a:lnTo>
                  <a:lnTo>
                    <a:pt x="16587" y="10356"/>
                  </a:lnTo>
                  <a:lnTo>
                    <a:pt x="15007" y="11321"/>
                  </a:lnTo>
                  <a:lnTo>
                    <a:pt x="13252" y="12638"/>
                  </a:lnTo>
                  <a:lnTo>
                    <a:pt x="8996" y="16104"/>
                  </a:lnTo>
                  <a:lnTo>
                    <a:pt x="6889" y="17859"/>
                  </a:lnTo>
                  <a:lnTo>
                    <a:pt x="5661" y="18737"/>
                  </a:lnTo>
                  <a:lnTo>
                    <a:pt x="1712" y="20141"/>
                  </a:lnTo>
                  <a:lnTo>
                    <a:pt x="1712" y="20185"/>
                  </a:lnTo>
                  <a:lnTo>
                    <a:pt x="922" y="20536"/>
                  </a:lnTo>
                  <a:lnTo>
                    <a:pt x="878" y="20624"/>
                  </a:lnTo>
                  <a:lnTo>
                    <a:pt x="834" y="20668"/>
                  </a:lnTo>
                  <a:lnTo>
                    <a:pt x="44" y="24485"/>
                  </a:lnTo>
                  <a:lnTo>
                    <a:pt x="0" y="25626"/>
                  </a:lnTo>
                  <a:lnTo>
                    <a:pt x="0" y="25714"/>
                  </a:lnTo>
                  <a:lnTo>
                    <a:pt x="220" y="26153"/>
                  </a:lnTo>
                  <a:lnTo>
                    <a:pt x="220" y="26240"/>
                  </a:lnTo>
                  <a:lnTo>
                    <a:pt x="2458" y="28698"/>
                  </a:lnTo>
                  <a:lnTo>
                    <a:pt x="4739" y="31155"/>
                  </a:lnTo>
                  <a:lnTo>
                    <a:pt x="6626" y="33744"/>
                  </a:lnTo>
                  <a:lnTo>
                    <a:pt x="8908" y="35806"/>
                  </a:lnTo>
                  <a:lnTo>
                    <a:pt x="10356" y="37211"/>
                  </a:lnTo>
                  <a:lnTo>
                    <a:pt x="10751" y="37649"/>
                  </a:lnTo>
                  <a:lnTo>
                    <a:pt x="10181" y="39624"/>
                  </a:lnTo>
                  <a:lnTo>
                    <a:pt x="10181" y="39668"/>
                  </a:lnTo>
                  <a:lnTo>
                    <a:pt x="10049" y="40896"/>
                  </a:lnTo>
                  <a:lnTo>
                    <a:pt x="10049" y="40984"/>
                  </a:lnTo>
                  <a:lnTo>
                    <a:pt x="10093" y="41028"/>
                  </a:lnTo>
                  <a:lnTo>
                    <a:pt x="10137" y="41072"/>
                  </a:lnTo>
                  <a:lnTo>
                    <a:pt x="10224" y="41072"/>
                  </a:lnTo>
                  <a:lnTo>
                    <a:pt x="10356" y="41028"/>
                  </a:lnTo>
                  <a:lnTo>
                    <a:pt x="10400" y="40940"/>
                  </a:lnTo>
                  <a:lnTo>
                    <a:pt x="10532" y="39712"/>
                  </a:lnTo>
                  <a:lnTo>
                    <a:pt x="11102" y="37649"/>
                  </a:lnTo>
                  <a:lnTo>
                    <a:pt x="11102" y="37562"/>
                  </a:lnTo>
                  <a:lnTo>
                    <a:pt x="11102" y="37518"/>
                  </a:lnTo>
                  <a:lnTo>
                    <a:pt x="10619" y="36947"/>
                  </a:lnTo>
                  <a:lnTo>
                    <a:pt x="9127" y="35543"/>
                  </a:lnTo>
                  <a:lnTo>
                    <a:pt x="6889" y="33525"/>
                  </a:lnTo>
                  <a:lnTo>
                    <a:pt x="5003" y="30936"/>
                  </a:lnTo>
                  <a:lnTo>
                    <a:pt x="2721" y="28478"/>
                  </a:lnTo>
                  <a:lnTo>
                    <a:pt x="527" y="26021"/>
                  </a:lnTo>
                  <a:lnTo>
                    <a:pt x="351" y="25626"/>
                  </a:lnTo>
                  <a:lnTo>
                    <a:pt x="395" y="24529"/>
                  </a:lnTo>
                  <a:lnTo>
                    <a:pt x="1185" y="20843"/>
                  </a:lnTo>
                  <a:lnTo>
                    <a:pt x="1843" y="20492"/>
                  </a:lnTo>
                  <a:lnTo>
                    <a:pt x="5792" y="19044"/>
                  </a:lnTo>
                  <a:lnTo>
                    <a:pt x="5836" y="19044"/>
                  </a:lnTo>
                  <a:lnTo>
                    <a:pt x="7109" y="18123"/>
                  </a:lnTo>
                  <a:lnTo>
                    <a:pt x="9215" y="16367"/>
                  </a:lnTo>
                  <a:lnTo>
                    <a:pt x="13472" y="12901"/>
                  </a:lnTo>
                  <a:lnTo>
                    <a:pt x="15183" y="11584"/>
                  </a:lnTo>
                  <a:lnTo>
                    <a:pt x="16763" y="10663"/>
                  </a:lnTo>
                  <a:lnTo>
                    <a:pt x="19746" y="8952"/>
                  </a:lnTo>
                  <a:lnTo>
                    <a:pt x="21414" y="8118"/>
                  </a:lnTo>
                  <a:lnTo>
                    <a:pt x="24354" y="6758"/>
                  </a:lnTo>
                  <a:lnTo>
                    <a:pt x="27469" y="5353"/>
                  </a:lnTo>
                  <a:lnTo>
                    <a:pt x="30585" y="4037"/>
                  </a:lnTo>
                  <a:lnTo>
                    <a:pt x="35061" y="2019"/>
                  </a:lnTo>
                  <a:lnTo>
                    <a:pt x="35105" y="2019"/>
                  </a:lnTo>
                  <a:lnTo>
                    <a:pt x="37869" y="351"/>
                  </a:lnTo>
                  <a:lnTo>
                    <a:pt x="37913" y="307"/>
                  </a:lnTo>
                  <a:lnTo>
                    <a:pt x="37957" y="219"/>
                  </a:lnTo>
                  <a:lnTo>
                    <a:pt x="37957" y="176"/>
                  </a:lnTo>
                  <a:lnTo>
                    <a:pt x="37957" y="88"/>
                  </a:lnTo>
                  <a:lnTo>
                    <a:pt x="37913" y="44"/>
                  </a:lnTo>
                  <a:lnTo>
                    <a:pt x="37825" y="44"/>
                  </a:lnTo>
                  <a:lnTo>
                    <a:pt x="3778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2" name="Google Shape;3442;p126"/>
            <p:cNvSpPr/>
            <p:nvPr/>
          </p:nvSpPr>
          <p:spPr>
            <a:xfrm>
              <a:off x="970925" y="2329275"/>
              <a:ext cx="908350" cy="911650"/>
            </a:xfrm>
            <a:custGeom>
              <a:avLst/>
              <a:gdLst/>
              <a:ahLst/>
              <a:cxnLst/>
              <a:rect l="l" t="t" r="r" b="b"/>
              <a:pathLst>
                <a:path w="36334" h="36466" extrusionOk="0">
                  <a:moveTo>
                    <a:pt x="36114" y="1"/>
                  </a:moveTo>
                  <a:lnTo>
                    <a:pt x="36070" y="45"/>
                  </a:lnTo>
                  <a:lnTo>
                    <a:pt x="33569" y="1536"/>
                  </a:lnTo>
                  <a:lnTo>
                    <a:pt x="31287" y="2765"/>
                  </a:lnTo>
                  <a:lnTo>
                    <a:pt x="29093" y="3687"/>
                  </a:lnTo>
                  <a:lnTo>
                    <a:pt x="26592" y="4784"/>
                  </a:lnTo>
                  <a:lnTo>
                    <a:pt x="23696" y="6056"/>
                  </a:lnTo>
                  <a:lnTo>
                    <a:pt x="20887" y="7329"/>
                  </a:lnTo>
                  <a:lnTo>
                    <a:pt x="18957" y="8250"/>
                  </a:lnTo>
                  <a:lnTo>
                    <a:pt x="14700" y="10664"/>
                  </a:lnTo>
                  <a:lnTo>
                    <a:pt x="13252" y="11497"/>
                  </a:lnTo>
                  <a:lnTo>
                    <a:pt x="13252" y="11541"/>
                  </a:lnTo>
                  <a:lnTo>
                    <a:pt x="10488" y="13735"/>
                  </a:lnTo>
                  <a:lnTo>
                    <a:pt x="7899" y="15841"/>
                  </a:lnTo>
                  <a:lnTo>
                    <a:pt x="4520" y="18781"/>
                  </a:lnTo>
                  <a:lnTo>
                    <a:pt x="3598" y="19264"/>
                  </a:lnTo>
                  <a:lnTo>
                    <a:pt x="1053" y="20229"/>
                  </a:lnTo>
                  <a:lnTo>
                    <a:pt x="263" y="20537"/>
                  </a:lnTo>
                  <a:lnTo>
                    <a:pt x="220" y="20580"/>
                  </a:lnTo>
                  <a:lnTo>
                    <a:pt x="176" y="20668"/>
                  </a:lnTo>
                  <a:lnTo>
                    <a:pt x="0" y="21195"/>
                  </a:lnTo>
                  <a:lnTo>
                    <a:pt x="0" y="21239"/>
                  </a:lnTo>
                  <a:lnTo>
                    <a:pt x="88" y="22116"/>
                  </a:lnTo>
                  <a:lnTo>
                    <a:pt x="88" y="22204"/>
                  </a:lnTo>
                  <a:lnTo>
                    <a:pt x="1536" y="24398"/>
                  </a:lnTo>
                  <a:lnTo>
                    <a:pt x="4213" y="27909"/>
                  </a:lnTo>
                  <a:lnTo>
                    <a:pt x="5880" y="29839"/>
                  </a:lnTo>
                  <a:lnTo>
                    <a:pt x="7504" y="31594"/>
                  </a:lnTo>
                  <a:lnTo>
                    <a:pt x="8732" y="32999"/>
                  </a:lnTo>
                  <a:lnTo>
                    <a:pt x="9391" y="33876"/>
                  </a:lnTo>
                  <a:lnTo>
                    <a:pt x="9522" y="34271"/>
                  </a:lnTo>
                  <a:lnTo>
                    <a:pt x="8996" y="35807"/>
                  </a:lnTo>
                  <a:lnTo>
                    <a:pt x="8864" y="36246"/>
                  </a:lnTo>
                  <a:lnTo>
                    <a:pt x="8864" y="36290"/>
                  </a:lnTo>
                  <a:lnTo>
                    <a:pt x="8908" y="36377"/>
                  </a:lnTo>
                  <a:lnTo>
                    <a:pt x="8952" y="36421"/>
                  </a:lnTo>
                  <a:lnTo>
                    <a:pt x="8996" y="36465"/>
                  </a:lnTo>
                  <a:lnTo>
                    <a:pt x="9040" y="36465"/>
                  </a:lnTo>
                  <a:lnTo>
                    <a:pt x="9127" y="36421"/>
                  </a:lnTo>
                  <a:lnTo>
                    <a:pt x="9215" y="36334"/>
                  </a:lnTo>
                  <a:lnTo>
                    <a:pt x="9873" y="34359"/>
                  </a:lnTo>
                  <a:lnTo>
                    <a:pt x="9873" y="34227"/>
                  </a:lnTo>
                  <a:lnTo>
                    <a:pt x="9698" y="33745"/>
                  </a:lnTo>
                  <a:lnTo>
                    <a:pt x="9698" y="33657"/>
                  </a:lnTo>
                  <a:lnTo>
                    <a:pt x="8996" y="32779"/>
                  </a:lnTo>
                  <a:lnTo>
                    <a:pt x="7767" y="31375"/>
                  </a:lnTo>
                  <a:lnTo>
                    <a:pt x="6143" y="29620"/>
                  </a:lnTo>
                  <a:lnTo>
                    <a:pt x="4476" y="27689"/>
                  </a:lnTo>
                  <a:lnTo>
                    <a:pt x="1843" y="24223"/>
                  </a:lnTo>
                  <a:lnTo>
                    <a:pt x="439" y="22029"/>
                  </a:lnTo>
                  <a:lnTo>
                    <a:pt x="351" y="21239"/>
                  </a:lnTo>
                  <a:lnTo>
                    <a:pt x="483" y="20844"/>
                  </a:lnTo>
                  <a:lnTo>
                    <a:pt x="3730" y="19615"/>
                  </a:lnTo>
                  <a:lnTo>
                    <a:pt x="3774" y="19615"/>
                  </a:lnTo>
                  <a:lnTo>
                    <a:pt x="4695" y="19045"/>
                  </a:lnTo>
                  <a:lnTo>
                    <a:pt x="8162" y="16105"/>
                  </a:lnTo>
                  <a:lnTo>
                    <a:pt x="10707" y="13998"/>
                  </a:lnTo>
                  <a:lnTo>
                    <a:pt x="13472" y="11804"/>
                  </a:lnTo>
                  <a:lnTo>
                    <a:pt x="14876" y="10971"/>
                  </a:lnTo>
                  <a:lnTo>
                    <a:pt x="19088" y="8557"/>
                  </a:lnTo>
                  <a:lnTo>
                    <a:pt x="21019" y="7636"/>
                  </a:lnTo>
                  <a:lnTo>
                    <a:pt x="23827" y="6363"/>
                  </a:lnTo>
                  <a:lnTo>
                    <a:pt x="26723" y="5135"/>
                  </a:lnTo>
                  <a:lnTo>
                    <a:pt x="29225" y="4038"/>
                  </a:lnTo>
                  <a:lnTo>
                    <a:pt x="31463" y="3072"/>
                  </a:lnTo>
                  <a:lnTo>
                    <a:pt x="33744" y="1844"/>
                  </a:lnTo>
                  <a:lnTo>
                    <a:pt x="36246" y="352"/>
                  </a:lnTo>
                  <a:lnTo>
                    <a:pt x="36289" y="308"/>
                  </a:lnTo>
                  <a:lnTo>
                    <a:pt x="36333" y="220"/>
                  </a:lnTo>
                  <a:lnTo>
                    <a:pt x="36333" y="176"/>
                  </a:lnTo>
                  <a:lnTo>
                    <a:pt x="36289" y="88"/>
                  </a:lnTo>
                  <a:lnTo>
                    <a:pt x="36246" y="45"/>
                  </a:lnTo>
                  <a:lnTo>
                    <a:pt x="3620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3" name="Google Shape;3443;p126"/>
            <p:cNvSpPr/>
            <p:nvPr/>
          </p:nvSpPr>
          <p:spPr>
            <a:xfrm>
              <a:off x="1070750" y="2351225"/>
              <a:ext cx="831550" cy="835950"/>
            </a:xfrm>
            <a:custGeom>
              <a:avLst/>
              <a:gdLst/>
              <a:ahLst/>
              <a:cxnLst/>
              <a:rect l="l" t="t" r="r" b="b"/>
              <a:pathLst>
                <a:path w="33262" h="33438" extrusionOk="0">
                  <a:moveTo>
                    <a:pt x="33086" y="0"/>
                  </a:moveTo>
                  <a:lnTo>
                    <a:pt x="32998" y="44"/>
                  </a:lnTo>
                  <a:lnTo>
                    <a:pt x="29313" y="2194"/>
                  </a:lnTo>
                  <a:lnTo>
                    <a:pt x="26680" y="3511"/>
                  </a:lnTo>
                  <a:lnTo>
                    <a:pt x="23959" y="4695"/>
                  </a:lnTo>
                  <a:lnTo>
                    <a:pt x="21546" y="5749"/>
                  </a:lnTo>
                  <a:lnTo>
                    <a:pt x="18781" y="7021"/>
                  </a:lnTo>
                  <a:lnTo>
                    <a:pt x="16412" y="8162"/>
                  </a:lnTo>
                  <a:lnTo>
                    <a:pt x="14393" y="9215"/>
                  </a:lnTo>
                  <a:lnTo>
                    <a:pt x="12111" y="10532"/>
                  </a:lnTo>
                  <a:lnTo>
                    <a:pt x="10093" y="11760"/>
                  </a:lnTo>
                  <a:lnTo>
                    <a:pt x="7372" y="13954"/>
                  </a:lnTo>
                  <a:lnTo>
                    <a:pt x="4696" y="16192"/>
                  </a:lnTo>
                  <a:lnTo>
                    <a:pt x="1361" y="19132"/>
                  </a:lnTo>
                  <a:lnTo>
                    <a:pt x="307" y="19790"/>
                  </a:lnTo>
                  <a:lnTo>
                    <a:pt x="264" y="19878"/>
                  </a:lnTo>
                  <a:lnTo>
                    <a:pt x="44" y="20185"/>
                  </a:lnTo>
                  <a:lnTo>
                    <a:pt x="0" y="20273"/>
                  </a:lnTo>
                  <a:lnTo>
                    <a:pt x="44" y="20361"/>
                  </a:lnTo>
                  <a:lnTo>
                    <a:pt x="220" y="20975"/>
                  </a:lnTo>
                  <a:lnTo>
                    <a:pt x="264" y="21063"/>
                  </a:lnTo>
                  <a:lnTo>
                    <a:pt x="3467" y="25056"/>
                  </a:lnTo>
                  <a:lnTo>
                    <a:pt x="5924" y="28171"/>
                  </a:lnTo>
                  <a:lnTo>
                    <a:pt x="6714" y="29400"/>
                  </a:lnTo>
                  <a:lnTo>
                    <a:pt x="6977" y="30278"/>
                  </a:lnTo>
                  <a:lnTo>
                    <a:pt x="6977" y="30848"/>
                  </a:lnTo>
                  <a:lnTo>
                    <a:pt x="6187" y="33174"/>
                  </a:lnTo>
                  <a:lnTo>
                    <a:pt x="6144" y="33262"/>
                  </a:lnTo>
                  <a:lnTo>
                    <a:pt x="6187" y="33305"/>
                  </a:lnTo>
                  <a:lnTo>
                    <a:pt x="6231" y="33393"/>
                  </a:lnTo>
                  <a:lnTo>
                    <a:pt x="6275" y="33437"/>
                  </a:lnTo>
                  <a:lnTo>
                    <a:pt x="6319" y="33437"/>
                  </a:lnTo>
                  <a:lnTo>
                    <a:pt x="6451" y="33393"/>
                  </a:lnTo>
                  <a:lnTo>
                    <a:pt x="6495" y="33305"/>
                  </a:lnTo>
                  <a:lnTo>
                    <a:pt x="7328" y="30936"/>
                  </a:lnTo>
                  <a:lnTo>
                    <a:pt x="7328" y="30892"/>
                  </a:lnTo>
                  <a:lnTo>
                    <a:pt x="7328" y="30278"/>
                  </a:lnTo>
                  <a:lnTo>
                    <a:pt x="7328" y="30190"/>
                  </a:lnTo>
                  <a:lnTo>
                    <a:pt x="7021" y="29268"/>
                  </a:lnTo>
                  <a:lnTo>
                    <a:pt x="7021" y="29225"/>
                  </a:lnTo>
                  <a:lnTo>
                    <a:pt x="6187" y="27952"/>
                  </a:lnTo>
                  <a:lnTo>
                    <a:pt x="3730" y="24836"/>
                  </a:lnTo>
                  <a:lnTo>
                    <a:pt x="527" y="20843"/>
                  </a:lnTo>
                  <a:lnTo>
                    <a:pt x="395" y="20317"/>
                  </a:lnTo>
                  <a:lnTo>
                    <a:pt x="527" y="20097"/>
                  </a:lnTo>
                  <a:lnTo>
                    <a:pt x="1580" y="19439"/>
                  </a:lnTo>
                  <a:lnTo>
                    <a:pt x="1580" y="19395"/>
                  </a:lnTo>
                  <a:lnTo>
                    <a:pt x="4915" y="16455"/>
                  </a:lnTo>
                  <a:lnTo>
                    <a:pt x="7592" y="14217"/>
                  </a:lnTo>
                  <a:lnTo>
                    <a:pt x="10268" y="12023"/>
                  </a:lnTo>
                  <a:lnTo>
                    <a:pt x="12287" y="10839"/>
                  </a:lnTo>
                  <a:lnTo>
                    <a:pt x="14569" y="9522"/>
                  </a:lnTo>
                  <a:lnTo>
                    <a:pt x="16587" y="8469"/>
                  </a:lnTo>
                  <a:lnTo>
                    <a:pt x="18957" y="7328"/>
                  </a:lnTo>
                  <a:lnTo>
                    <a:pt x="21677" y="6100"/>
                  </a:lnTo>
                  <a:lnTo>
                    <a:pt x="24091" y="5003"/>
                  </a:lnTo>
                  <a:lnTo>
                    <a:pt x="26811" y="3862"/>
                  </a:lnTo>
                  <a:lnTo>
                    <a:pt x="29488" y="2501"/>
                  </a:lnTo>
                  <a:lnTo>
                    <a:pt x="33174" y="351"/>
                  </a:lnTo>
                  <a:lnTo>
                    <a:pt x="33262" y="264"/>
                  </a:lnTo>
                  <a:lnTo>
                    <a:pt x="33262" y="220"/>
                  </a:lnTo>
                  <a:lnTo>
                    <a:pt x="33262" y="176"/>
                  </a:lnTo>
                  <a:lnTo>
                    <a:pt x="33262" y="88"/>
                  </a:lnTo>
                  <a:lnTo>
                    <a:pt x="33218" y="44"/>
                  </a:lnTo>
                  <a:lnTo>
                    <a:pt x="3313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4" name="Google Shape;3444;p126"/>
            <p:cNvSpPr/>
            <p:nvPr/>
          </p:nvSpPr>
          <p:spPr>
            <a:xfrm>
              <a:off x="1213350" y="2372050"/>
              <a:ext cx="713100" cy="742700"/>
            </a:xfrm>
            <a:custGeom>
              <a:avLst/>
              <a:gdLst/>
              <a:ahLst/>
              <a:cxnLst/>
              <a:rect l="l" t="t" r="r" b="b"/>
              <a:pathLst>
                <a:path w="28524" h="29708" extrusionOk="0">
                  <a:moveTo>
                    <a:pt x="28348" y="1"/>
                  </a:moveTo>
                  <a:lnTo>
                    <a:pt x="28260" y="45"/>
                  </a:lnTo>
                  <a:lnTo>
                    <a:pt x="25100" y="1932"/>
                  </a:lnTo>
                  <a:lnTo>
                    <a:pt x="23214" y="2941"/>
                  </a:lnTo>
                  <a:lnTo>
                    <a:pt x="21239" y="3906"/>
                  </a:lnTo>
                  <a:lnTo>
                    <a:pt x="19308" y="4784"/>
                  </a:lnTo>
                  <a:lnTo>
                    <a:pt x="17334" y="5662"/>
                  </a:lnTo>
                  <a:lnTo>
                    <a:pt x="15052" y="6715"/>
                  </a:lnTo>
                  <a:lnTo>
                    <a:pt x="12726" y="7812"/>
                  </a:lnTo>
                  <a:lnTo>
                    <a:pt x="10400" y="8953"/>
                  </a:lnTo>
                  <a:lnTo>
                    <a:pt x="9303" y="9567"/>
                  </a:lnTo>
                  <a:lnTo>
                    <a:pt x="8163" y="10225"/>
                  </a:lnTo>
                  <a:lnTo>
                    <a:pt x="5925" y="11541"/>
                  </a:lnTo>
                  <a:lnTo>
                    <a:pt x="5925" y="11585"/>
                  </a:lnTo>
                  <a:lnTo>
                    <a:pt x="2195" y="14569"/>
                  </a:lnTo>
                  <a:lnTo>
                    <a:pt x="703" y="16017"/>
                  </a:lnTo>
                  <a:lnTo>
                    <a:pt x="132" y="16719"/>
                  </a:lnTo>
                  <a:lnTo>
                    <a:pt x="89" y="16807"/>
                  </a:lnTo>
                  <a:lnTo>
                    <a:pt x="1" y="17158"/>
                  </a:lnTo>
                  <a:lnTo>
                    <a:pt x="1" y="17246"/>
                  </a:lnTo>
                  <a:lnTo>
                    <a:pt x="132" y="17685"/>
                  </a:lnTo>
                  <a:lnTo>
                    <a:pt x="132" y="17772"/>
                  </a:lnTo>
                  <a:lnTo>
                    <a:pt x="3292" y="22643"/>
                  </a:lnTo>
                  <a:lnTo>
                    <a:pt x="4038" y="24135"/>
                  </a:lnTo>
                  <a:lnTo>
                    <a:pt x="4213" y="25144"/>
                  </a:lnTo>
                  <a:lnTo>
                    <a:pt x="4082" y="25715"/>
                  </a:lnTo>
                  <a:lnTo>
                    <a:pt x="3511" y="26417"/>
                  </a:lnTo>
                  <a:lnTo>
                    <a:pt x="3511" y="26461"/>
                  </a:lnTo>
                  <a:lnTo>
                    <a:pt x="2151" y="29489"/>
                  </a:lnTo>
                  <a:lnTo>
                    <a:pt x="2107" y="29532"/>
                  </a:lnTo>
                  <a:lnTo>
                    <a:pt x="2151" y="29620"/>
                  </a:lnTo>
                  <a:lnTo>
                    <a:pt x="2151" y="29664"/>
                  </a:lnTo>
                  <a:lnTo>
                    <a:pt x="2239" y="29708"/>
                  </a:lnTo>
                  <a:lnTo>
                    <a:pt x="2370" y="29708"/>
                  </a:lnTo>
                  <a:lnTo>
                    <a:pt x="2458" y="29620"/>
                  </a:lnTo>
                  <a:lnTo>
                    <a:pt x="3818" y="26592"/>
                  </a:lnTo>
                  <a:lnTo>
                    <a:pt x="4389" y="25934"/>
                  </a:lnTo>
                  <a:lnTo>
                    <a:pt x="4389" y="25846"/>
                  </a:lnTo>
                  <a:lnTo>
                    <a:pt x="4564" y="25188"/>
                  </a:lnTo>
                  <a:lnTo>
                    <a:pt x="4564" y="25101"/>
                  </a:lnTo>
                  <a:lnTo>
                    <a:pt x="4389" y="24047"/>
                  </a:lnTo>
                  <a:lnTo>
                    <a:pt x="4345" y="23960"/>
                  </a:lnTo>
                  <a:lnTo>
                    <a:pt x="3599" y="22468"/>
                  </a:lnTo>
                  <a:lnTo>
                    <a:pt x="3599" y="22424"/>
                  </a:lnTo>
                  <a:lnTo>
                    <a:pt x="440" y="17597"/>
                  </a:lnTo>
                  <a:lnTo>
                    <a:pt x="352" y="17202"/>
                  </a:lnTo>
                  <a:lnTo>
                    <a:pt x="440" y="16939"/>
                  </a:lnTo>
                  <a:lnTo>
                    <a:pt x="966" y="16281"/>
                  </a:lnTo>
                  <a:lnTo>
                    <a:pt x="2414" y="14833"/>
                  </a:lnTo>
                  <a:lnTo>
                    <a:pt x="6100" y="11849"/>
                  </a:lnTo>
                  <a:lnTo>
                    <a:pt x="8338" y="10532"/>
                  </a:lnTo>
                  <a:lnTo>
                    <a:pt x="9479" y="9874"/>
                  </a:lnTo>
                  <a:lnTo>
                    <a:pt x="10576" y="9260"/>
                  </a:lnTo>
                  <a:lnTo>
                    <a:pt x="12858" y="8119"/>
                  </a:lnTo>
                  <a:lnTo>
                    <a:pt x="15183" y="7022"/>
                  </a:lnTo>
                  <a:lnTo>
                    <a:pt x="17465" y="6013"/>
                  </a:lnTo>
                  <a:lnTo>
                    <a:pt x="19440" y="5135"/>
                  </a:lnTo>
                  <a:lnTo>
                    <a:pt x="21414" y="4213"/>
                  </a:lnTo>
                  <a:lnTo>
                    <a:pt x="23345" y="3248"/>
                  </a:lnTo>
                  <a:lnTo>
                    <a:pt x="25276" y="2239"/>
                  </a:lnTo>
                  <a:lnTo>
                    <a:pt x="28435" y="352"/>
                  </a:lnTo>
                  <a:lnTo>
                    <a:pt x="28523" y="308"/>
                  </a:lnTo>
                  <a:lnTo>
                    <a:pt x="28523" y="220"/>
                  </a:lnTo>
                  <a:lnTo>
                    <a:pt x="28523" y="176"/>
                  </a:lnTo>
                  <a:lnTo>
                    <a:pt x="28523" y="89"/>
                  </a:lnTo>
                  <a:lnTo>
                    <a:pt x="28479" y="45"/>
                  </a:lnTo>
                  <a:lnTo>
                    <a:pt x="2839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5" name="Google Shape;3445;p126"/>
            <p:cNvSpPr/>
            <p:nvPr/>
          </p:nvSpPr>
          <p:spPr>
            <a:xfrm>
              <a:off x="1438250" y="2649600"/>
              <a:ext cx="150300" cy="318150"/>
            </a:xfrm>
            <a:custGeom>
              <a:avLst/>
              <a:gdLst/>
              <a:ahLst/>
              <a:cxnLst/>
              <a:rect l="l" t="t" r="r" b="b"/>
              <a:pathLst>
                <a:path w="6012" h="12726" extrusionOk="0">
                  <a:moveTo>
                    <a:pt x="5836" y="1"/>
                  </a:moveTo>
                  <a:lnTo>
                    <a:pt x="5749" y="45"/>
                  </a:lnTo>
                  <a:lnTo>
                    <a:pt x="2677" y="2239"/>
                  </a:lnTo>
                  <a:lnTo>
                    <a:pt x="1799" y="3028"/>
                  </a:lnTo>
                  <a:lnTo>
                    <a:pt x="1756" y="3072"/>
                  </a:lnTo>
                  <a:lnTo>
                    <a:pt x="1712" y="3160"/>
                  </a:lnTo>
                  <a:lnTo>
                    <a:pt x="1931" y="4476"/>
                  </a:lnTo>
                  <a:lnTo>
                    <a:pt x="2809" y="7767"/>
                  </a:lnTo>
                  <a:lnTo>
                    <a:pt x="3072" y="9303"/>
                  </a:lnTo>
                  <a:lnTo>
                    <a:pt x="3028" y="10269"/>
                  </a:lnTo>
                  <a:lnTo>
                    <a:pt x="2809" y="10664"/>
                  </a:lnTo>
                  <a:lnTo>
                    <a:pt x="702" y="11936"/>
                  </a:lnTo>
                  <a:lnTo>
                    <a:pt x="88" y="12419"/>
                  </a:lnTo>
                  <a:lnTo>
                    <a:pt x="44" y="12463"/>
                  </a:lnTo>
                  <a:lnTo>
                    <a:pt x="0" y="12550"/>
                  </a:lnTo>
                  <a:lnTo>
                    <a:pt x="0" y="12594"/>
                  </a:lnTo>
                  <a:lnTo>
                    <a:pt x="44" y="12682"/>
                  </a:lnTo>
                  <a:lnTo>
                    <a:pt x="88" y="12726"/>
                  </a:lnTo>
                  <a:lnTo>
                    <a:pt x="176" y="12726"/>
                  </a:lnTo>
                  <a:lnTo>
                    <a:pt x="264" y="12682"/>
                  </a:lnTo>
                  <a:lnTo>
                    <a:pt x="922" y="12243"/>
                  </a:lnTo>
                  <a:lnTo>
                    <a:pt x="3028" y="10971"/>
                  </a:lnTo>
                  <a:lnTo>
                    <a:pt x="3116" y="10883"/>
                  </a:lnTo>
                  <a:lnTo>
                    <a:pt x="3379" y="10400"/>
                  </a:lnTo>
                  <a:lnTo>
                    <a:pt x="3379" y="10313"/>
                  </a:lnTo>
                  <a:lnTo>
                    <a:pt x="3423" y="9303"/>
                  </a:lnTo>
                  <a:lnTo>
                    <a:pt x="3423" y="9259"/>
                  </a:lnTo>
                  <a:lnTo>
                    <a:pt x="3160" y="7724"/>
                  </a:lnTo>
                  <a:lnTo>
                    <a:pt x="2282" y="4433"/>
                  </a:lnTo>
                  <a:lnTo>
                    <a:pt x="2107" y="3204"/>
                  </a:lnTo>
                  <a:lnTo>
                    <a:pt x="2896" y="2502"/>
                  </a:lnTo>
                  <a:lnTo>
                    <a:pt x="5968" y="308"/>
                  </a:lnTo>
                  <a:lnTo>
                    <a:pt x="6012" y="264"/>
                  </a:lnTo>
                  <a:lnTo>
                    <a:pt x="6012" y="220"/>
                  </a:lnTo>
                  <a:lnTo>
                    <a:pt x="6012" y="132"/>
                  </a:lnTo>
                  <a:lnTo>
                    <a:pt x="6012" y="88"/>
                  </a:lnTo>
                  <a:lnTo>
                    <a:pt x="5968" y="45"/>
                  </a:lnTo>
                  <a:lnTo>
                    <a:pt x="588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6" name="Google Shape;3446;p126"/>
            <p:cNvSpPr/>
            <p:nvPr/>
          </p:nvSpPr>
          <p:spPr>
            <a:xfrm>
              <a:off x="812950" y="2979800"/>
              <a:ext cx="295125" cy="758050"/>
            </a:xfrm>
            <a:custGeom>
              <a:avLst/>
              <a:gdLst/>
              <a:ahLst/>
              <a:cxnLst/>
              <a:rect l="l" t="t" r="r" b="b"/>
              <a:pathLst>
                <a:path w="11805" h="30322" extrusionOk="0">
                  <a:moveTo>
                    <a:pt x="88" y="1"/>
                  </a:moveTo>
                  <a:lnTo>
                    <a:pt x="44" y="88"/>
                  </a:lnTo>
                  <a:lnTo>
                    <a:pt x="0" y="132"/>
                  </a:lnTo>
                  <a:lnTo>
                    <a:pt x="0" y="220"/>
                  </a:lnTo>
                  <a:lnTo>
                    <a:pt x="395" y="1580"/>
                  </a:lnTo>
                  <a:lnTo>
                    <a:pt x="790" y="3906"/>
                  </a:lnTo>
                  <a:lnTo>
                    <a:pt x="1010" y="6495"/>
                  </a:lnTo>
                  <a:lnTo>
                    <a:pt x="1054" y="6539"/>
                  </a:lnTo>
                  <a:lnTo>
                    <a:pt x="1317" y="7373"/>
                  </a:lnTo>
                  <a:lnTo>
                    <a:pt x="1361" y="7460"/>
                  </a:lnTo>
                  <a:lnTo>
                    <a:pt x="4739" y="10707"/>
                  </a:lnTo>
                  <a:lnTo>
                    <a:pt x="7855" y="13735"/>
                  </a:lnTo>
                  <a:lnTo>
                    <a:pt x="8469" y="14481"/>
                  </a:lnTo>
                  <a:lnTo>
                    <a:pt x="9435" y="18255"/>
                  </a:lnTo>
                  <a:lnTo>
                    <a:pt x="9435" y="18299"/>
                  </a:lnTo>
                  <a:lnTo>
                    <a:pt x="10093" y="19747"/>
                  </a:lnTo>
                  <a:lnTo>
                    <a:pt x="9917" y="23257"/>
                  </a:lnTo>
                  <a:lnTo>
                    <a:pt x="9917" y="23345"/>
                  </a:lnTo>
                  <a:lnTo>
                    <a:pt x="11102" y="26153"/>
                  </a:lnTo>
                  <a:lnTo>
                    <a:pt x="11453" y="30190"/>
                  </a:lnTo>
                  <a:lnTo>
                    <a:pt x="11497" y="30278"/>
                  </a:lnTo>
                  <a:lnTo>
                    <a:pt x="11629" y="30322"/>
                  </a:lnTo>
                  <a:lnTo>
                    <a:pt x="11716" y="30322"/>
                  </a:lnTo>
                  <a:lnTo>
                    <a:pt x="11760" y="30278"/>
                  </a:lnTo>
                  <a:lnTo>
                    <a:pt x="11804" y="30190"/>
                  </a:lnTo>
                  <a:lnTo>
                    <a:pt x="11804" y="30146"/>
                  </a:lnTo>
                  <a:lnTo>
                    <a:pt x="11453" y="26109"/>
                  </a:lnTo>
                  <a:lnTo>
                    <a:pt x="11453" y="26022"/>
                  </a:lnTo>
                  <a:lnTo>
                    <a:pt x="10268" y="23257"/>
                  </a:lnTo>
                  <a:lnTo>
                    <a:pt x="10444" y="19703"/>
                  </a:lnTo>
                  <a:lnTo>
                    <a:pt x="10444" y="19615"/>
                  </a:lnTo>
                  <a:lnTo>
                    <a:pt x="9742" y="18123"/>
                  </a:lnTo>
                  <a:lnTo>
                    <a:pt x="8777" y="14350"/>
                  </a:lnTo>
                  <a:lnTo>
                    <a:pt x="8733" y="14306"/>
                  </a:lnTo>
                  <a:lnTo>
                    <a:pt x="8118" y="13516"/>
                  </a:lnTo>
                  <a:lnTo>
                    <a:pt x="8118" y="13472"/>
                  </a:lnTo>
                  <a:lnTo>
                    <a:pt x="4959" y="10444"/>
                  </a:lnTo>
                  <a:lnTo>
                    <a:pt x="1624" y="7241"/>
                  </a:lnTo>
                  <a:lnTo>
                    <a:pt x="1361" y="6451"/>
                  </a:lnTo>
                  <a:lnTo>
                    <a:pt x="1097" y="3862"/>
                  </a:lnTo>
                  <a:lnTo>
                    <a:pt x="746" y="1493"/>
                  </a:lnTo>
                  <a:lnTo>
                    <a:pt x="351" y="132"/>
                  </a:lnTo>
                  <a:lnTo>
                    <a:pt x="308" y="45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7" name="Google Shape;3447;p126"/>
            <p:cNvSpPr/>
            <p:nvPr/>
          </p:nvSpPr>
          <p:spPr>
            <a:xfrm>
              <a:off x="752600" y="2734075"/>
              <a:ext cx="357675" cy="1117875"/>
            </a:xfrm>
            <a:custGeom>
              <a:avLst/>
              <a:gdLst/>
              <a:ahLst/>
              <a:cxnLst/>
              <a:rect l="l" t="t" r="r" b="b"/>
              <a:pathLst>
                <a:path w="14307" h="44715" extrusionOk="0">
                  <a:moveTo>
                    <a:pt x="2590" y="0"/>
                  </a:moveTo>
                  <a:lnTo>
                    <a:pt x="1274" y="395"/>
                  </a:lnTo>
                  <a:lnTo>
                    <a:pt x="1142" y="483"/>
                  </a:lnTo>
                  <a:lnTo>
                    <a:pt x="133" y="2151"/>
                  </a:lnTo>
                  <a:lnTo>
                    <a:pt x="133" y="2238"/>
                  </a:lnTo>
                  <a:lnTo>
                    <a:pt x="1" y="4257"/>
                  </a:lnTo>
                  <a:lnTo>
                    <a:pt x="1" y="4301"/>
                  </a:lnTo>
                  <a:lnTo>
                    <a:pt x="133" y="6846"/>
                  </a:lnTo>
                  <a:lnTo>
                    <a:pt x="133" y="6890"/>
                  </a:lnTo>
                  <a:lnTo>
                    <a:pt x="1054" y="9874"/>
                  </a:lnTo>
                  <a:lnTo>
                    <a:pt x="1800" y="12989"/>
                  </a:lnTo>
                  <a:lnTo>
                    <a:pt x="2195" y="15227"/>
                  </a:lnTo>
                  <a:lnTo>
                    <a:pt x="2458" y="17245"/>
                  </a:lnTo>
                  <a:lnTo>
                    <a:pt x="3029" y="19878"/>
                  </a:lnTo>
                  <a:lnTo>
                    <a:pt x="3424" y="21151"/>
                  </a:lnTo>
                  <a:lnTo>
                    <a:pt x="3424" y="21239"/>
                  </a:lnTo>
                  <a:lnTo>
                    <a:pt x="4257" y="22379"/>
                  </a:lnTo>
                  <a:lnTo>
                    <a:pt x="4257" y="22423"/>
                  </a:lnTo>
                  <a:lnTo>
                    <a:pt x="5486" y="23740"/>
                  </a:lnTo>
                  <a:lnTo>
                    <a:pt x="6144" y="25407"/>
                  </a:lnTo>
                  <a:lnTo>
                    <a:pt x="6188" y="25407"/>
                  </a:lnTo>
                  <a:lnTo>
                    <a:pt x="7680" y="27557"/>
                  </a:lnTo>
                  <a:lnTo>
                    <a:pt x="8689" y="29181"/>
                  </a:lnTo>
                  <a:lnTo>
                    <a:pt x="9084" y="30190"/>
                  </a:lnTo>
                  <a:lnTo>
                    <a:pt x="9084" y="32121"/>
                  </a:lnTo>
                  <a:lnTo>
                    <a:pt x="9084" y="32165"/>
                  </a:lnTo>
                  <a:lnTo>
                    <a:pt x="9304" y="32998"/>
                  </a:lnTo>
                  <a:lnTo>
                    <a:pt x="9304" y="33042"/>
                  </a:lnTo>
                  <a:lnTo>
                    <a:pt x="10488" y="35368"/>
                  </a:lnTo>
                  <a:lnTo>
                    <a:pt x="10532" y="35368"/>
                  </a:lnTo>
                  <a:lnTo>
                    <a:pt x="11585" y="36992"/>
                  </a:lnTo>
                  <a:lnTo>
                    <a:pt x="12551" y="39317"/>
                  </a:lnTo>
                  <a:lnTo>
                    <a:pt x="13560" y="41555"/>
                  </a:lnTo>
                  <a:lnTo>
                    <a:pt x="13955" y="43179"/>
                  </a:lnTo>
                  <a:lnTo>
                    <a:pt x="13955" y="44276"/>
                  </a:lnTo>
                  <a:lnTo>
                    <a:pt x="13955" y="44495"/>
                  </a:lnTo>
                  <a:lnTo>
                    <a:pt x="13955" y="44583"/>
                  </a:lnTo>
                  <a:lnTo>
                    <a:pt x="13955" y="44627"/>
                  </a:lnTo>
                  <a:lnTo>
                    <a:pt x="14043" y="44671"/>
                  </a:lnTo>
                  <a:lnTo>
                    <a:pt x="14087" y="44715"/>
                  </a:lnTo>
                  <a:lnTo>
                    <a:pt x="14130" y="44715"/>
                  </a:lnTo>
                  <a:lnTo>
                    <a:pt x="14218" y="44671"/>
                  </a:lnTo>
                  <a:lnTo>
                    <a:pt x="14306" y="44539"/>
                  </a:lnTo>
                  <a:lnTo>
                    <a:pt x="14306" y="44320"/>
                  </a:lnTo>
                  <a:lnTo>
                    <a:pt x="14306" y="44276"/>
                  </a:lnTo>
                  <a:lnTo>
                    <a:pt x="14306" y="43135"/>
                  </a:lnTo>
                  <a:lnTo>
                    <a:pt x="14306" y="43091"/>
                  </a:lnTo>
                  <a:lnTo>
                    <a:pt x="13911" y="41467"/>
                  </a:lnTo>
                  <a:lnTo>
                    <a:pt x="13867" y="41423"/>
                  </a:lnTo>
                  <a:lnTo>
                    <a:pt x="12858" y="39186"/>
                  </a:lnTo>
                  <a:lnTo>
                    <a:pt x="11893" y="36860"/>
                  </a:lnTo>
                  <a:lnTo>
                    <a:pt x="11893" y="36816"/>
                  </a:lnTo>
                  <a:lnTo>
                    <a:pt x="10796" y="35192"/>
                  </a:lnTo>
                  <a:lnTo>
                    <a:pt x="9611" y="32911"/>
                  </a:lnTo>
                  <a:lnTo>
                    <a:pt x="9435" y="32077"/>
                  </a:lnTo>
                  <a:lnTo>
                    <a:pt x="9435" y="30146"/>
                  </a:lnTo>
                  <a:lnTo>
                    <a:pt x="9435" y="30058"/>
                  </a:lnTo>
                  <a:lnTo>
                    <a:pt x="9040" y="29049"/>
                  </a:lnTo>
                  <a:lnTo>
                    <a:pt x="8996" y="29005"/>
                  </a:lnTo>
                  <a:lnTo>
                    <a:pt x="7987" y="27338"/>
                  </a:lnTo>
                  <a:lnTo>
                    <a:pt x="6495" y="25232"/>
                  </a:lnTo>
                  <a:lnTo>
                    <a:pt x="5793" y="23564"/>
                  </a:lnTo>
                  <a:lnTo>
                    <a:pt x="5749" y="23520"/>
                  </a:lnTo>
                  <a:lnTo>
                    <a:pt x="4521" y="22160"/>
                  </a:lnTo>
                  <a:lnTo>
                    <a:pt x="3731" y="21063"/>
                  </a:lnTo>
                  <a:lnTo>
                    <a:pt x="3380" y="19790"/>
                  </a:lnTo>
                  <a:lnTo>
                    <a:pt x="2809" y="17202"/>
                  </a:lnTo>
                  <a:lnTo>
                    <a:pt x="2546" y="15183"/>
                  </a:lnTo>
                  <a:lnTo>
                    <a:pt x="2107" y="12901"/>
                  </a:lnTo>
                  <a:lnTo>
                    <a:pt x="1405" y="9786"/>
                  </a:lnTo>
                  <a:lnTo>
                    <a:pt x="484" y="6802"/>
                  </a:lnTo>
                  <a:lnTo>
                    <a:pt x="352" y="4257"/>
                  </a:lnTo>
                  <a:lnTo>
                    <a:pt x="484" y="2282"/>
                  </a:lnTo>
                  <a:lnTo>
                    <a:pt x="1405" y="703"/>
                  </a:lnTo>
                  <a:lnTo>
                    <a:pt x="2678" y="352"/>
                  </a:lnTo>
                  <a:lnTo>
                    <a:pt x="2722" y="308"/>
                  </a:lnTo>
                  <a:lnTo>
                    <a:pt x="2765" y="264"/>
                  </a:lnTo>
                  <a:lnTo>
                    <a:pt x="2809" y="220"/>
                  </a:lnTo>
                  <a:lnTo>
                    <a:pt x="2809" y="132"/>
                  </a:lnTo>
                  <a:lnTo>
                    <a:pt x="2765" y="88"/>
                  </a:lnTo>
                  <a:lnTo>
                    <a:pt x="2722" y="44"/>
                  </a:lnTo>
                  <a:lnTo>
                    <a:pt x="263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8" name="Google Shape;3448;p126"/>
            <p:cNvSpPr/>
            <p:nvPr/>
          </p:nvSpPr>
          <p:spPr>
            <a:xfrm>
              <a:off x="699950" y="2628750"/>
              <a:ext cx="400450" cy="1287925"/>
            </a:xfrm>
            <a:custGeom>
              <a:avLst/>
              <a:gdLst/>
              <a:ahLst/>
              <a:cxnLst/>
              <a:rect l="l" t="t" r="r" b="b"/>
              <a:pathLst>
                <a:path w="16018" h="51517" extrusionOk="0">
                  <a:moveTo>
                    <a:pt x="11848" y="1"/>
                  </a:moveTo>
                  <a:lnTo>
                    <a:pt x="9918" y="1010"/>
                  </a:lnTo>
                  <a:lnTo>
                    <a:pt x="7636" y="1844"/>
                  </a:lnTo>
                  <a:lnTo>
                    <a:pt x="5574" y="2546"/>
                  </a:lnTo>
                  <a:lnTo>
                    <a:pt x="2765" y="3204"/>
                  </a:lnTo>
                  <a:lnTo>
                    <a:pt x="352" y="3994"/>
                  </a:lnTo>
                  <a:lnTo>
                    <a:pt x="264" y="4082"/>
                  </a:lnTo>
                  <a:lnTo>
                    <a:pt x="220" y="4126"/>
                  </a:lnTo>
                  <a:lnTo>
                    <a:pt x="1" y="5003"/>
                  </a:lnTo>
                  <a:lnTo>
                    <a:pt x="1" y="5047"/>
                  </a:lnTo>
                  <a:lnTo>
                    <a:pt x="88" y="7461"/>
                  </a:lnTo>
                  <a:lnTo>
                    <a:pt x="220" y="9655"/>
                  </a:lnTo>
                  <a:lnTo>
                    <a:pt x="220" y="9699"/>
                  </a:lnTo>
                  <a:lnTo>
                    <a:pt x="1098" y="11849"/>
                  </a:lnTo>
                  <a:lnTo>
                    <a:pt x="1493" y="12990"/>
                  </a:lnTo>
                  <a:lnTo>
                    <a:pt x="1800" y="14174"/>
                  </a:lnTo>
                  <a:lnTo>
                    <a:pt x="2370" y="16544"/>
                  </a:lnTo>
                  <a:lnTo>
                    <a:pt x="2897" y="18957"/>
                  </a:lnTo>
                  <a:lnTo>
                    <a:pt x="3380" y="21371"/>
                  </a:lnTo>
                  <a:lnTo>
                    <a:pt x="3774" y="23477"/>
                  </a:lnTo>
                  <a:lnTo>
                    <a:pt x="4213" y="25539"/>
                  </a:lnTo>
                  <a:lnTo>
                    <a:pt x="4959" y="29576"/>
                  </a:lnTo>
                  <a:lnTo>
                    <a:pt x="5003" y="29664"/>
                  </a:lnTo>
                  <a:lnTo>
                    <a:pt x="6978" y="32911"/>
                  </a:lnTo>
                  <a:lnTo>
                    <a:pt x="7680" y="34315"/>
                  </a:lnTo>
                  <a:lnTo>
                    <a:pt x="7943" y="35851"/>
                  </a:lnTo>
                  <a:lnTo>
                    <a:pt x="7987" y="35895"/>
                  </a:lnTo>
                  <a:lnTo>
                    <a:pt x="8514" y="37211"/>
                  </a:lnTo>
                  <a:lnTo>
                    <a:pt x="8557" y="37255"/>
                  </a:lnTo>
                  <a:lnTo>
                    <a:pt x="9654" y="39230"/>
                  </a:lnTo>
                  <a:lnTo>
                    <a:pt x="11059" y="41292"/>
                  </a:lnTo>
                  <a:lnTo>
                    <a:pt x="11936" y="42697"/>
                  </a:lnTo>
                  <a:lnTo>
                    <a:pt x="12989" y="45022"/>
                  </a:lnTo>
                  <a:lnTo>
                    <a:pt x="13033" y="45022"/>
                  </a:lnTo>
                  <a:lnTo>
                    <a:pt x="15403" y="48620"/>
                  </a:lnTo>
                  <a:lnTo>
                    <a:pt x="15666" y="49279"/>
                  </a:lnTo>
                  <a:lnTo>
                    <a:pt x="15534" y="50814"/>
                  </a:lnTo>
                  <a:lnTo>
                    <a:pt x="15403" y="51297"/>
                  </a:lnTo>
                  <a:lnTo>
                    <a:pt x="15403" y="51385"/>
                  </a:lnTo>
                  <a:lnTo>
                    <a:pt x="15403" y="51429"/>
                  </a:lnTo>
                  <a:lnTo>
                    <a:pt x="15447" y="51473"/>
                  </a:lnTo>
                  <a:lnTo>
                    <a:pt x="15491" y="51516"/>
                  </a:lnTo>
                  <a:lnTo>
                    <a:pt x="15666" y="51516"/>
                  </a:lnTo>
                  <a:lnTo>
                    <a:pt x="15710" y="51429"/>
                  </a:lnTo>
                  <a:lnTo>
                    <a:pt x="15885" y="50902"/>
                  </a:lnTo>
                  <a:lnTo>
                    <a:pt x="15885" y="50858"/>
                  </a:lnTo>
                  <a:lnTo>
                    <a:pt x="16017" y="49235"/>
                  </a:lnTo>
                  <a:lnTo>
                    <a:pt x="16017" y="49147"/>
                  </a:lnTo>
                  <a:lnTo>
                    <a:pt x="15710" y="48445"/>
                  </a:lnTo>
                  <a:lnTo>
                    <a:pt x="15666" y="48445"/>
                  </a:lnTo>
                  <a:lnTo>
                    <a:pt x="13340" y="44847"/>
                  </a:lnTo>
                  <a:lnTo>
                    <a:pt x="12243" y="42521"/>
                  </a:lnTo>
                  <a:lnTo>
                    <a:pt x="11322" y="41073"/>
                  </a:lnTo>
                  <a:lnTo>
                    <a:pt x="9962" y="39054"/>
                  </a:lnTo>
                  <a:lnTo>
                    <a:pt x="8865" y="37080"/>
                  </a:lnTo>
                  <a:lnTo>
                    <a:pt x="8294" y="35763"/>
                  </a:lnTo>
                  <a:lnTo>
                    <a:pt x="8031" y="34228"/>
                  </a:lnTo>
                  <a:lnTo>
                    <a:pt x="8031" y="34184"/>
                  </a:lnTo>
                  <a:lnTo>
                    <a:pt x="7285" y="32736"/>
                  </a:lnTo>
                  <a:lnTo>
                    <a:pt x="5310" y="29489"/>
                  </a:lnTo>
                  <a:lnTo>
                    <a:pt x="4564" y="25495"/>
                  </a:lnTo>
                  <a:lnTo>
                    <a:pt x="4125" y="23389"/>
                  </a:lnTo>
                  <a:lnTo>
                    <a:pt x="3731" y="21327"/>
                  </a:lnTo>
                  <a:lnTo>
                    <a:pt x="3248" y="18913"/>
                  </a:lnTo>
                  <a:lnTo>
                    <a:pt x="2721" y="16456"/>
                  </a:lnTo>
                  <a:lnTo>
                    <a:pt x="2151" y="14087"/>
                  </a:lnTo>
                  <a:lnTo>
                    <a:pt x="1800" y="12902"/>
                  </a:lnTo>
                  <a:lnTo>
                    <a:pt x="1449" y="11717"/>
                  </a:lnTo>
                  <a:lnTo>
                    <a:pt x="571" y="9611"/>
                  </a:lnTo>
                  <a:lnTo>
                    <a:pt x="440" y="7417"/>
                  </a:lnTo>
                  <a:lnTo>
                    <a:pt x="352" y="5091"/>
                  </a:lnTo>
                  <a:lnTo>
                    <a:pt x="571" y="4301"/>
                  </a:lnTo>
                  <a:lnTo>
                    <a:pt x="2853" y="3555"/>
                  </a:lnTo>
                  <a:lnTo>
                    <a:pt x="5705" y="2853"/>
                  </a:lnTo>
                  <a:lnTo>
                    <a:pt x="7768" y="2195"/>
                  </a:lnTo>
                  <a:lnTo>
                    <a:pt x="10049" y="1317"/>
                  </a:lnTo>
                  <a:lnTo>
                    <a:pt x="12024" y="308"/>
                  </a:lnTo>
                  <a:lnTo>
                    <a:pt x="12068" y="264"/>
                  </a:lnTo>
                  <a:lnTo>
                    <a:pt x="12112" y="220"/>
                  </a:lnTo>
                  <a:lnTo>
                    <a:pt x="12112" y="133"/>
                  </a:lnTo>
                  <a:lnTo>
                    <a:pt x="12112" y="89"/>
                  </a:lnTo>
                  <a:lnTo>
                    <a:pt x="12068" y="45"/>
                  </a:lnTo>
                  <a:lnTo>
                    <a:pt x="1198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9" name="Google Shape;3449;p126"/>
            <p:cNvSpPr/>
            <p:nvPr/>
          </p:nvSpPr>
          <p:spPr>
            <a:xfrm>
              <a:off x="651675" y="2566225"/>
              <a:ext cx="432250" cy="1407500"/>
            </a:xfrm>
            <a:custGeom>
              <a:avLst/>
              <a:gdLst/>
              <a:ahLst/>
              <a:cxnLst/>
              <a:rect l="l" t="t" r="r" b="b"/>
              <a:pathLst>
                <a:path w="17290" h="56300" extrusionOk="0">
                  <a:moveTo>
                    <a:pt x="14745" y="1"/>
                  </a:moveTo>
                  <a:lnTo>
                    <a:pt x="14657" y="45"/>
                  </a:lnTo>
                  <a:lnTo>
                    <a:pt x="12112" y="1756"/>
                  </a:lnTo>
                  <a:lnTo>
                    <a:pt x="9479" y="2809"/>
                  </a:lnTo>
                  <a:lnTo>
                    <a:pt x="7548" y="3511"/>
                  </a:lnTo>
                  <a:lnTo>
                    <a:pt x="4345" y="4301"/>
                  </a:lnTo>
                  <a:lnTo>
                    <a:pt x="4301" y="4301"/>
                  </a:lnTo>
                  <a:lnTo>
                    <a:pt x="2765" y="5179"/>
                  </a:lnTo>
                  <a:lnTo>
                    <a:pt x="2722" y="5179"/>
                  </a:lnTo>
                  <a:lnTo>
                    <a:pt x="879" y="6539"/>
                  </a:lnTo>
                  <a:lnTo>
                    <a:pt x="879" y="6583"/>
                  </a:lnTo>
                  <a:lnTo>
                    <a:pt x="264" y="7153"/>
                  </a:lnTo>
                  <a:lnTo>
                    <a:pt x="220" y="7241"/>
                  </a:lnTo>
                  <a:lnTo>
                    <a:pt x="1" y="7987"/>
                  </a:lnTo>
                  <a:lnTo>
                    <a:pt x="1" y="8031"/>
                  </a:lnTo>
                  <a:lnTo>
                    <a:pt x="133" y="10093"/>
                  </a:lnTo>
                  <a:lnTo>
                    <a:pt x="133" y="10181"/>
                  </a:lnTo>
                  <a:lnTo>
                    <a:pt x="1317" y="12902"/>
                  </a:lnTo>
                  <a:lnTo>
                    <a:pt x="2327" y="16193"/>
                  </a:lnTo>
                  <a:lnTo>
                    <a:pt x="3160" y="20010"/>
                  </a:lnTo>
                  <a:lnTo>
                    <a:pt x="3599" y="22511"/>
                  </a:lnTo>
                  <a:lnTo>
                    <a:pt x="4740" y="27119"/>
                  </a:lnTo>
                  <a:lnTo>
                    <a:pt x="5398" y="30278"/>
                  </a:lnTo>
                  <a:lnTo>
                    <a:pt x="5705" y="32297"/>
                  </a:lnTo>
                  <a:lnTo>
                    <a:pt x="5662" y="34710"/>
                  </a:lnTo>
                  <a:lnTo>
                    <a:pt x="5749" y="35719"/>
                  </a:lnTo>
                  <a:lnTo>
                    <a:pt x="5749" y="35763"/>
                  </a:lnTo>
                  <a:lnTo>
                    <a:pt x="6671" y="37913"/>
                  </a:lnTo>
                  <a:lnTo>
                    <a:pt x="7768" y="40020"/>
                  </a:lnTo>
                  <a:lnTo>
                    <a:pt x="9172" y="42082"/>
                  </a:lnTo>
                  <a:lnTo>
                    <a:pt x="10445" y="44013"/>
                  </a:lnTo>
                  <a:lnTo>
                    <a:pt x="11761" y="45900"/>
                  </a:lnTo>
                  <a:lnTo>
                    <a:pt x="12726" y="47830"/>
                  </a:lnTo>
                  <a:lnTo>
                    <a:pt x="12726" y="47874"/>
                  </a:lnTo>
                  <a:lnTo>
                    <a:pt x="13999" y="49849"/>
                  </a:lnTo>
                  <a:lnTo>
                    <a:pt x="15315" y="51736"/>
                  </a:lnTo>
                  <a:lnTo>
                    <a:pt x="16632" y="53535"/>
                  </a:lnTo>
                  <a:lnTo>
                    <a:pt x="16939" y="54105"/>
                  </a:lnTo>
                  <a:lnTo>
                    <a:pt x="16939" y="54544"/>
                  </a:lnTo>
                  <a:lnTo>
                    <a:pt x="16325" y="55948"/>
                  </a:lnTo>
                  <a:lnTo>
                    <a:pt x="16325" y="55992"/>
                  </a:lnTo>
                  <a:lnTo>
                    <a:pt x="16281" y="56080"/>
                  </a:lnTo>
                  <a:lnTo>
                    <a:pt x="16281" y="56168"/>
                  </a:lnTo>
                  <a:lnTo>
                    <a:pt x="16325" y="56211"/>
                  </a:lnTo>
                  <a:lnTo>
                    <a:pt x="16368" y="56255"/>
                  </a:lnTo>
                  <a:lnTo>
                    <a:pt x="16412" y="56299"/>
                  </a:lnTo>
                  <a:lnTo>
                    <a:pt x="16456" y="56299"/>
                  </a:lnTo>
                  <a:lnTo>
                    <a:pt x="16544" y="56255"/>
                  </a:lnTo>
                  <a:lnTo>
                    <a:pt x="16632" y="56168"/>
                  </a:lnTo>
                  <a:lnTo>
                    <a:pt x="16632" y="56080"/>
                  </a:lnTo>
                  <a:lnTo>
                    <a:pt x="17246" y="54676"/>
                  </a:lnTo>
                  <a:lnTo>
                    <a:pt x="17290" y="54588"/>
                  </a:lnTo>
                  <a:lnTo>
                    <a:pt x="17290" y="54061"/>
                  </a:lnTo>
                  <a:lnTo>
                    <a:pt x="17290" y="53974"/>
                  </a:lnTo>
                  <a:lnTo>
                    <a:pt x="16895" y="53359"/>
                  </a:lnTo>
                  <a:lnTo>
                    <a:pt x="15579" y="51560"/>
                  </a:lnTo>
                  <a:lnTo>
                    <a:pt x="14306" y="49673"/>
                  </a:lnTo>
                  <a:lnTo>
                    <a:pt x="13033" y="47699"/>
                  </a:lnTo>
                  <a:lnTo>
                    <a:pt x="12068" y="45724"/>
                  </a:lnTo>
                  <a:lnTo>
                    <a:pt x="10752" y="43837"/>
                  </a:lnTo>
                  <a:lnTo>
                    <a:pt x="9435" y="41906"/>
                  </a:lnTo>
                  <a:lnTo>
                    <a:pt x="8075" y="39844"/>
                  </a:lnTo>
                  <a:lnTo>
                    <a:pt x="6978" y="37782"/>
                  </a:lnTo>
                  <a:lnTo>
                    <a:pt x="6100" y="35632"/>
                  </a:lnTo>
                  <a:lnTo>
                    <a:pt x="6013" y="34710"/>
                  </a:lnTo>
                  <a:lnTo>
                    <a:pt x="6056" y="32253"/>
                  </a:lnTo>
                  <a:lnTo>
                    <a:pt x="5749" y="30234"/>
                  </a:lnTo>
                  <a:lnTo>
                    <a:pt x="5091" y="27031"/>
                  </a:lnTo>
                  <a:lnTo>
                    <a:pt x="3950" y="22468"/>
                  </a:lnTo>
                  <a:lnTo>
                    <a:pt x="3468" y="19922"/>
                  </a:lnTo>
                  <a:lnTo>
                    <a:pt x="2678" y="16105"/>
                  </a:lnTo>
                  <a:lnTo>
                    <a:pt x="1668" y="12770"/>
                  </a:lnTo>
                  <a:lnTo>
                    <a:pt x="484" y="10049"/>
                  </a:lnTo>
                  <a:lnTo>
                    <a:pt x="352" y="8031"/>
                  </a:lnTo>
                  <a:lnTo>
                    <a:pt x="571" y="7373"/>
                  </a:lnTo>
                  <a:lnTo>
                    <a:pt x="1098" y="6802"/>
                  </a:lnTo>
                  <a:lnTo>
                    <a:pt x="2941" y="5486"/>
                  </a:lnTo>
                  <a:lnTo>
                    <a:pt x="4433" y="4652"/>
                  </a:lnTo>
                  <a:lnTo>
                    <a:pt x="7636" y="3818"/>
                  </a:lnTo>
                  <a:lnTo>
                    <a:pt x="9611" y="3160"/>
                  </a:lnTo>
                  <a:lnTo>
                    <a:pt x="12244" y="2063"/>
                  </a:lnTo>
                  <a:lnTo>
                    <a:pt x="12288" y="2019"/>
                  </a:lnTo>
                  <a:lnTo>
                    <a:pt x="14876" y="352"/>
                  </a:lnTo>
                  <a:lnTo>
                    <a:pt x="14920" y="308"/>
                  </a:lnTo>
                  <a:lnTo>
                    <a:pt x="14920" y="220"/>
                  </a:lnTo>
                  <a:lnTo>
                    <a:pt x="14920" y="176"/>
                  </a:lnTo>
                  <a:lnTo>
                    <a:pt x="14920" y="89"/>
                  </a:lnTo>
                  <a:lnTo>
                    <a:pt x="14876" y="45"/>
                  </a:lnTo>
                  <a:lnTo>
                    <a:pt x="1478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0" name="Google Shape;3450;p126"/>
            <p:cNvSpPr/>
            <p:nvPr/>
          </p:nvSpPr>
          <p:spPr>
            <a:xfrm>
              <a:off x="591350" y="2376450"/>
              <a:ext cx="593500" cy="1676250"/>
            </a:xfrm>
            <a:custGeom>
              <a:avLst/>
              <a:gdLst/>
              <a:ahLst/>
              <a:cxnLst/>
              <a:rect l="l" t="t" r="r" b="b"/>
              <a:pathLst>
                <a:path w="23740" h="67050" extrusionOk="0">
                  <a:moveTo>
                    <a:pt x="23477" y="0"/>
                  </a:moveTo>
                  <a:lnTo>
                    <a:pt x="19571" y="2370"/>
                  </a:lnTo>
                  <a:lnTo>
                    <a:pt x="17641" y="3730"/>
                  </a:lnTo>
                  <a:lnTo>
                    <a:pt x="15490" y="5222"/>
                  </a:lnTo>
                  <a:lnTo>
                    <a:pt x="13779" y="6363"/>
                  </a:lnTo>
                  <a:lnTo>
                    <a:pt x="11629" y="7285"/>
                  </a:lnTo>
                  <a:lnTo>
                    <a:pt x="8821" y="8338"/>
                  </a:lnTo>
                  <a:lnTo>
                    <a:pt x="7724" y="8777"/>
                  </a:lnTo>
                  <a:lnTo>
                    <a:pt x="6978" y="8908"/>
                  </a:lnTo>
                  <a:lnTo>
                    <a:pt x="6890" y="8952"/>
                  </a:lnTo>
                  <a:lnTo>
                    <a:pt x="3818" y="11541"/>
                  </a:lnTo>
                  <a:lnTo>
                    <a:pt x="2019" y="13121"/>
                  </a:lnTo>
                  <a:lnTo>
                    <a:pt x="2019" y="13165"/>
                  </a:lnTo>
                  <a:lnTo>
                    <a:pt x="703" y="14657"/>
                  </a:lnTo>
                  <a:lnTo>
                    <a:pt x="659" y="14700"/>
                  </a:lnTo>
                  <a:lnTo>
                    <a:pt x="88" y="15754"/>
                  </a:lnTo>
                  <a:lnTo>
                    <a:pt x="44" y="15797"/>
                  </a:lnTo>
                  <a:lnTo>
                    <a:pt x="1" y="16324"/>
                  </a:lnTo>
                  <a:lnTo>
                    <a:pt x="1" y="16412"/>
                  </a:lnTo>
                  <a:lnTo>
                    <a:pt x="1054" y="19176"/>
                  </a:lnTo>
                  <a:lnTo>
                    <a:pt x="1580" y="21282"/>
                  </a:lnTo>
                  <a:lnTo>
                    <a:pt x="2238" y="25100"/>
                  </a:lnTo>
                  <a:lnTo>
                    <a:pt x="2677" y="27513"/>
                  </a:lnTo>
                  <a:lnTo>
                    <a:pt x="3116" y="29795"/>
                  </a:lnTo>
                  <a:lnTo>
                    <a:pt x="3116" y="29839"/>
                  </a:lnTo>
                  <a:lnTo>
                    <a:pt x="4169" y="33174"/>
                  </a:lnTo>
                  <a:lnTo>
                    <a:pt x="5091" y="36114"/>
                  </a:lnTo>
                  <a:lnTo>
                    <a:pt x="5661" y="38878"/>
                  </a:lnTo>
                  <a:lnTo>
                    <a:pt x="5968" y="41029"/>
                  </a:lnTo>
                  <a:lnTo>
                    <a:pt x="5793" y="43837"/>
                  </a:lnTo>
                  <a:lnTo>
                    <a:pt x="5793" y="45899"/>
                  </a:lnTo>
                  <a:lnTo>
                    <a:pt x="5837" y="45899"/>
                  </a:lnTo>
                  <a:lnTo>
                    <a:pt x="6100" y="47918"/>
                  </a:lnTo>
                  <a:lnTo>
                    <a:pt x="6495" y="49761"/>
                  </a:lnTo>
                  <a:lnTo>
                    <a:pt x="6539" y="49805"/>
                  </a:lnTo>
                  <a:lnTo>
                    <a:pt x="7065" y="50902"/>
                  </a:lnTo>
                  <a:lnTo>
                    <a:pt x="7065" y="50946"/>
                  </a:lnTo>
                  <a:lnTo>
                    <a:pt x="8689" y="53271"/>
                  </a:lnTo>
                  <a:lnTo>
                    <a:pt x="9918" y="54939"/>
                  </a:lnTo>
                  <a:lnTo>
                    <a:pt x="12024" y="58230"/>
                  </a:lnTo>
                  <a:lnTo>
                    <a:pt x="13603" y="60292"/>
                  </a:lnTo>
                  <a:lnTo>
                    <a:pt x="15403" y="62837"/>
                  </a:lnTo>
                  <a:lnTo>
                    <a:pt x="16543" y="64768"/>
                  </a:lnTo>
                  <a:lnTo>
                    <a:pt x="16675" y="65426"/>
                  </a:lnTo>
                  <a:lnTo>
                    <a:pt x="16149" y="66786"/>
                  </a:lnTo>
                  <a:lnTo>
                    <a:pt x="16149" y="66874"/>
                  </a:lnTo>
                  <a:lnTo>
                    <a:pt x="16149" y="66918"/>
                  </a:lnTo>
                  <a:lnTo>
                    <a:pt x="16192" y="67006"/>
                  </a:lnTo>
                  <a:lnTo>
                    <a:pt x="16236" y="67050"/>
                  </a:lnTo>
                  <a:lnTo>
                    <a:pt x="16324" y="67050"/>
                  </a:lnTo>
                  <a:lnTo>
                    <a:pt x="16412" y="67006"/>
                  </a:lnTo>
                  <a:lnTo>
                    <a:pt x="16456" y="66918"/>
                  </a:lnTo>
                  <a:lnTo>
                    <a:pt x="17026" y="65470"/>
                  </a:lnTo>
                  <a:lnTo>
                    <a:pt x="17026" y="65382"/>
                  </a:lnTo>
                  <a:lnTo>
                    <a:pt x="16851" y="64680"/>
                  </a:lnTo>
                  <a:lnTo>
                    <a:pt x="16851" y="64636"/>
                  </a:lnTo>
                  <a:lnTo>
                    <a:pt x="15710" y="62662"/>
                  </a:lnTo>
                  <a:lnTo>
                    <a:pt x="15710" y="62618"/>
                  </a:lnTo>
                  <a:lnTo>
                    <a:pt x="13867" y="60073"/>
                  </a:lnTo>
                  <a:lnTo>
                    <a:pt x="12331" y="58010"/>
                  </a:lnTo>
                  <a:lnTo>
                    <a:pt x="10225" y="54719"/>
                  </a:lnTo>
                  <a:lnTo>
                    <a:pt x="8996" y="53052"/>
                  </a:lnTo>
                  <a:lnTo>
                    <a:pt x="7372" y="50770"/>
                  </a:lnTo>
                  <a:lnTo>
                    <a:pt x="6846" y="49673"/>
                  </a:lnTo>
                  <a:lnTo>
                    <a:pt x="6451" y="47830"/>
                  </a:lnTo>
                  <a:lnTo>
                    <a:pt x="6144" y="45855"/>
                  </a:lnTo>
                  <a:lnTo>
                    <a:pt x="6144" y="43837"/>
                  </a:lnTo>
                  <a:lnTo>
                    <a:pt x="6319" y="41029"/>
                  </a:lnTo>
                  <a:lnTo>
                    <a:pt x="6012" y="38835"/>
                  </a:lnTo>
                  <a:lnTo>
                    <a:pt x="5398" y="36026"/>
                  </a:lnTo>
                  <a:lnTo>
                    <a:pt x="4520" y="33086"/>
                  </a:lnTo>
                  <a:lnTo>
                    <a:pt x="3467" y="29751"/>
                  </a:lnTo>
                  <a:lnTo>
                    <a:pt x="3028" y="27470"/>
                  </a:lnTo>
                  <a:lnTo>
                    <a:pt x="2589" y="25056"/>
                  </a:lnTo>
                  <a:lnTo>
                    <a:pt x="1931" y="21195"/>
                  </a:lnTo>
                  <a:lnTo>
                    <a:pt x="1405" y="19088"/>
                  </a:lnTo>
                  <a:lnTo>
                    <a:pt x="1405" y="19045"/>
                  </a:lnTo>
                  <a:lnTo>
                    <a:pt x="352" y="16324"/>
                  </a:lnTo>
                  <a:lnTo>
                    <a:pt x="395" y="15885"/>
                  </a:lnTo>
                  <a:lnTo>
                    <a:pt x="966" y="14876"/>
                  </a:lnTo>
                  <a:lnTo>
                    <a:pt x="2282" y="13384"/>
                  </a:lnTo>
                  <a:lnTo>
                    <a:pt x="4038" y="11804"/>
                  </a:lnTo>
                  <a:lnTo>
                    <a:pt x="7109" y="9259"/>
                  </a:lnTo>
                  <a:lnTo>
                    <a:pt x="7811" y="9128"/>
                  </a:lnTo>
                  <a:lnTo>
                    <a:pt x="7855" y="9128"/>
                  </a:lnTo>
                  <a:lnTo>
                    <a:pt x="8952" y="8645"/>
                  </a:lnTo>
                  <a:lnTo>
                    <a:pt x="11761" y="7592"/>
                  </a:lnTo>
                  <a:lnTo>
                    <a:pt x="13911" y="6670"/>
                  </a:lnTo>
                  <a:lnTo>
                    <a:pt x="13955" y="6670"/>
                  </a:lnTo>
                  <a:lnTo>
                    <a:pt x="15666" y="5529"/>
                  </a:lnTo>
                  <a:lnTo>
                    <a:pt x="17816" y="3994"/>
                  </a:lnTo>
                  <a:lnTo>
                    <a:pt x="19747" y="2677"/>
                  </a:lnTo>
                  <a:lnTo>
                    <a:pt x="23652" y="308"/>
                  </a:lnTo>
                  <a:lnTo>
                    <a:pt x="23696" y="264"/>
                  </a:lnTo>
                  <a:lnTo>
                    <a:pt x="23696" y="220"/>
                  </a:lnTo>
                  <a:lnTo>
                    <a:pt x="23740" y="132"/>
                  </a:lnTo>
                  <a:lnTo>
                    <a:pt x="23696" y="88"/>
                  </a:lnTo>
                  <a:lnTo>
                    <a:pt x="2365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1" name="Google Shape;3451;p126"/>
            <p:cNvSpPr/>
            <p:nvPr/>
          </p:nvSpPr>
          <p:spPr>
            <a:xfrm>
              <a:off x="576000" y="2354500"/>
              <a:ext cx="578150" cy="1726725"/>
            </a:xfrm>
            <a:custGeom>
              <a:avLst/>
              <a:gdLst/>
              <a:ahLst/>
              <a:cxnLst/>
              <a:rect l="l" t="t" r="r" b="b"/>
              <a:pathLst>
                <a:path w="23126" h="69069" extrusionOk="0">
                  <a:moveTo>
                    <a:pt x="22862" y="1"/>
                  </a:moveTo>
                  <a:lnTo>
                    <a:pt x="19176" y="2239"/>
                  </a:lnTo>
                  <a:lnTo>
                    <a:pt x="17421" y="3467"/>
                  </a:lnTo>
                  <a:lnTo>
                    <a:pt x="15271" y="4872"/>
                  </a:lnTo>
                  <a:lnTo>
                    <a:pt x="13691" y="5925"/>
                  </a:lnTo>
                  <a:lnTo>
                    <a:pt x="10970" y="7066"/>
                  </a:lnTo>
                  <a:lnTo>
                    <a:pt x="7328" y="8777"/>
                  </a:lnTo>
                  <a:lnTo>
                    <a:pt x="6056" y="9655"/>
                  </a:lnTo>
                  <a:lnTo>
                    <a:pt x="6012" y="9655"/>
                  </a:lnTo>
                  <a:lnTo>
                    <a:pt x="3642" y="11980"/>
                  </a:lnTo>
                  <a:lnTo>
                    <a:pt x="1755" y="13823"/>
                  </a:lnTo>
                  <a:lnTo>
                    <a:pt x="922" y="14789"/>
                  </a:lnTo>
                  <a:lnTo>
                    <a:pt x="922" y="14832"/>
                  </a:lnTo>
                  <a:lnTo>
                    <a:pt x="307" y="16280"/>
                  </a:lnTo>
                  <a:lnTo>
                    <a:pt x="0" y="17772"/>
                  </a:lnTo>
                  <a:lnTo>
                    <a:pt x="0" y="17860"/>
                  </a:lnTo>
                  <a:lnTo>
                    <a:pt x="395" y="19923"/>
                  </a:lnTo>
                  <a:lnTo>
                    <a:pt x="1053" y="24003"/>
                  </a:lnTo>
                  <a:lnTo>
                    <a:pt x="1580" y="27119"/>
                  </a:lnTo>
                  <a:lnTo>
                    <a:pt x="2238" y="30147"/>
                  </a:lnTo>
                  <a:lnTo>
                    <a:pt x="2896" y="32560"/>
                  </a:lnTo>
                  <a:lnTo>
                    <a:pt x="4213" y="36158"/>
                  </a:lnTo>
                  <a:lnTo>
                    <a:pt x="4959" y="39098"/>
                  </a:lnTo>
                  <a:lnTo>
                    <a:pt x="5441" y="41775"/>
                  </a:lnTo>
                  <a:lnTo>
                    <a:pt x="5310" y="45987"/>
                  </a:lnTo>
                  <a:lnTo>
                    <a:pt x="5485" y="47787"/>
                  </a:lnTo>
                  <a:lnTo>
                    <a:pt x="6012" y="50332"/>
                  </a:lnTo>
                  <a:lnTo>
                    <a:pt x="6538" y="53315"/>
                  </a:lnTo>
                  <a:lnTo>
                    <a:pt x="6889" y="54632"/>
                  </a:lnTo>
                  <a:lnTo>
                    <a:pt x="6933" y="54676"/>
                  </a:lnTo>
                  <a:lnTo>
                    <a:pt x="8513" y="56650"/>
                  </a:lnTo>
                  <a:lnTo>
                    <a:pt x="14261" y="64637"/>
                  </a:lnTo>
                  <a:lnTo>
                    <a:pt x="15753" y="66962"/>
                  </a:lnTo>
                  <a:lnTo>
                    <a:pt x="16017" y="67577"/>
                  </a:lnTo>
                  <a:lnTo>
                    <a:pt x="15753" y="68849"/>
                  </a:lnTo>
                  <a:lnTo>
                    <a:pt x="15753" y="68937"/>
                  </a:lnTo>
                  <a:lnTo>
                    <a:pt x="15797" y="68981"/>
                  </a:lnTo>
                  <a:lnTo>
                    <a:pt x="15841" y="69025"/>
                  </a:lnTo>
                  <a:lnTo>
                    <a:pt x="15885" y="69069"/>
                  </a:lnTo>
                  <a:lnTo>
                    <a:pt x="15929" y="69069"/>
                  </a:lnTo>
                  <a:lnTo>
                    <a:pt x="16060" y="69025"/>
                  </a:lnTo>
                  <a:lnTo>
                    <a:pt x="16104" y="68937"/>
                  </a:lnTo>
                  <a:lnTo>
                    <a:pt x="16368" y="67577"/>
                  </a:lnTo>
                  <a:lnTo>
                    <a:pt x="16368" y="67489"/>
                  </a:lnTo>
                  <a:lnTo>
                    <a:pt x="16060" y="66787"/>
                  </a:lnTo>
                  <a:lnTo>
                    <a:pt x="14525" y="64461"/>
                  </a:lnTo>
                  <a:lnTo>
                    <a:pt x="8820" y="56431"/>
                  </a:lnTo>
                  <a:lnTo>
                    <a:pt x="7197" y="54500"/>
                  </a:lnTo>
                  <a:lnTo>
                    <a:pt x="6889" y="53228"/>
                  </a:lnTo>
                  <a:lnTo>
                    <a:pt x="6363" y="50244"/>
                  </a:lnTo>
                  <a:lnTo>
                    <a:pt x="5836" y="47743"/>
                  </a:lnTo>
                  <a:lnTo>
                    <a:pt x="5661" y="45987"/>
                  </a:lnTo>
                  <a:lnTo>
                    <a:pt x="5792" y="41775"/>
                  </a:lnTo>
                  <a:lnTo>
                    <a:pt x="5792" y="41731"/>
                  </a:lnTo>
                  <a:lnTo>
                    <a:pt x="5310" y="39054"/>
                  </a:lnTo>
                  <a:lnTo>
                    <a:pt x="4520" y="36071"/>
                  </a:lnTo>
                  <a:lnTo>
                    <a:pt x="3247" y="32472"/>
                  </a:lnTo>
                  <a:lnTo>
                    <a:pt x="2545" y="30059"/>
                  </a:lnTo>
                  <a:lnTo>
                    <a:pt x="1931" y="27031"/>
                  </a:lnTo>
                  <a:lnTo>
                    <a:pt x="1404" y="23960"/>
                  </a:lnTo>
                  <a:lnTo>
                    <a:pt x="746" y="19879"/>
                  </a:lnTo>
                  <a:lnTo>
                    <a:pt x="351" y="17816"/>
                  </a:lnTo>
                  <a:lnTo>
                    <a:pt x="615" y="16368"/>
                  </a:lnTo>
                  <a:lnTo>
                    <a:pt x="1229" y="15008"/>
                  </a:lnTo>
                  <a:lnTo>
                    <a:pt x="2019" y="14043"/>
                  </a:lnTo>
                  <a:lnTo>
                    <a:pt x="3906" y="12243"/>
                  </a:lnTo>
                  <a:lnTo>
                    <a:pt x="6275" y="9918"/>
                  </a:lnTo>
                  <a:lnTo>
                    <a:pt x="7504" y="9084"/>
                  </a:lnTo>
                  <a:lnTo>
                    <a:pt x="11146" y="7373"/>
                  </a:lnTo>
                  <a:lnTo>
                    <a:pt x="13823" y="6232"/>
                  </a:lnTo>
                  <a:lnTo>
                    <a:pt x="13866" y="6232"/>
                  </a:lnTo>
                  <a:lnTo>
                    <a:pt x="17596" y="3731"/>
                  </a:lnTo>
                  <a:lnTo>
                    <a:pt x="19395" y="2546"/>
                  </a:lnTo>
                  <a:lnTo>
                    <a:pt x="23037" y="308"/>
                  </a:lnTo>
                  <a:lnTo>
                    <a:pt x="23081" y="264"/>
                  </a:lnTo>
                  <a:lnTo>
                    <a:pt x="23125" y="220"/>
                  </a:lnTo>
                  <a:lnTo>
                    <a:pt x="23125" y="133"/>
                  </a:lnTo>
                  <a:lnTo>
                    <a:pt x="23081" y="89"/>
                  </a:lnTo>
                  <a:lnTo>
                    <a:pt x="2303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2" name="Google Shape;3452;p126"/>
            <p:cNvSpPr/>
            <p:nvPr/>
          </p:nvSpPr>
          <p:spPr>
            <a:xfrm>
              <a:off x="549675" y="2291975"/>
              <a:ext cx="648350" cy="1851775"/>
            </a:xfrm>
            <a:custGeom>
              <a:avLst/>
              <a:gdLst/>
              <a:ahLst/>
              <a:cxnLst/>
              <a:rect l="l" t="t" r="r" b="b"/>
              <a:pathLst>
                <a:path w="25934" h="74071" extrusionOk="0">
                  <a:moveTo>
                    <a:pt x="25758" y="1"/>
                  </a:moveTo>
                  <a:lnTo>
                    <a:pt x="25714" y="45"/>
                  </a:lnTo>
                  <a:lnTo>
                    <a:pt x="23608" y="1185"/>
                  </a:lnTo>
                  <a:lnTo>
                    <a:pt x="19922" y="3336"/>
                  </a:lnTo>
                  <a:lnTo>
                    <a:pt x="18079" y="4476"/>
                  </a:lnTo>
                  <a:lnTo>
                    <a:pt x="15534" y="6188"/>
                  </a:lnTo>
                  <a:lnTo>
                    <a:pt x="14042" y="7153"/>
                  </a:lnTo>
                  <a:lnTo>
                    <a:pt x="11585" y="8250"/>
                  </a:lnTo>
                  <a:lnTo>
                    <a:pt x="10268" y="9084"/>
                  </a:lnTo>
                  <a:lnTo>
                    <a:pt x="6845" y="11190"/>
                  </a:lnTo>
                  <a:lnTo>
                    <a:pt x="6802" y="11190"/>
                  </a:lnTo>
                  <a:lnTo>
                    <a:pt x="4213" y="13823"/>
                  </a:lnTo>
                  <a:lnTo>
                    <a:pt x="2326" y="15622"/>
                  </a:lnTo>
                  <a:lnTo>
                    <a:pt x="2326" y="15666"/>
                  </a:lnTo>
                  <a:lnTo>
                    <a:pt x="1624" y="16500"/>
                  </a:lnTo>
                  <a:lnTo>
                    <a:pt x="1580" y="16544"/>
                  </a:lnTo>
                  <a:lnTo>
                    <a:pt x="702" y="19220"/>
                  </a:lnTo>
                  <a:lnTo>
                    <a:pt x="88" y="20975"/>
                  </a:lnTo>
                  <a:lnTo>
                    <a:pt x="88" y="21019"/>
                  </a:lnTo>
                  <a:lnTo>
                    <a:pt x="0" y="22336"/>
                  </a:lnTo>
                  <a:lnTo>
                    <a:pt x="44" y="22380"/>
                  </a:lnTo>
                  <a:lnTo>
                    <a:pt x="614" y="26417"/>
                  </a:lnTo>
                  <a:lnTo>
                    <a:pt x="878" y="28128"/>
                  </a:lnTo>
                  <a:lnTo>
                    <a:pt x="1185" y="29708"/>
                  </a:lnTo>
                  <a:lnTo>
                    <a:pt x="1492" y="31287"/>
                  </a:lnTo>
                  <a:lnTo>
                    <a:pt x="1931" y="32823"/>
                  </a:lnTo>
                  <a:lnTo>
                    <a:pt x="2370" y="34359"/>
                  </a:lnTo>
                  <a:lnTo>
                    <a:pt x="2896" y="35983"/>
                  </a:lnTo>
                  <a:lnTo>
                    <a:pt x="3467" y="37606"/>
                  </a:lnTo>
                  <a:lnTo>
                    <a:pt x="4125" y="39361"/>
                  </a:lnTo>
                  <a:lnTo>
                    <a:pt x="5002" y="42257"/>
                  </a:lnTo>
                  <a:lnTo>
                    <a:pt x="5310" y="44100"/>
                  </a:lnTo>
                  <a:lnTo>
                    <a:pt x="5397" y="45329"/>
                  </a:lnTo>
                  <a:lnTo>
                    <a:pt x="5310" y="47830"/>
                  </a:lnTo>
                  <a:lnTo>
                    <a:pt x="5353" y="49366"/>
                  </a:lnTo>
                  <a:lnTo>
                    <a:pt x="5924" y="52218"/>
                  </a:lnTo>
                  <a:lnTo>
                    <a:pt x="6407" y="54939"/>
                  </a:lnTo>
                  <a:lnTo>
                    <a:pt x="6451" y="57528"/>
                  </a:lnTo>
                  <a:lnTo>
                    <a:pt x="6319" y="59853"/>
                  </a:lnTo>
                  <a:lnTo>
                    <a:pt x="6319" y="59897"/>
                  </a:lnTo>
                  <a:lnTo>
                    <a:pt x="6451" y="60731"/>
                  </a:lnTo>
                  <a:lnTo>
                    <a:pt x="6494" y="60819"/>
                  </a:lnTo>
                  <a:lnTo>
                    <a:pt x="7942" y="62399"/>
                  </a:lnTo>
                  <a:lnTo>
                    <a:pt x="10224" y="65295"/>
                  </a:lnTo>
                  <a:lnTo>
                    <a:pt x="12111" y="67796"/>
                  </a:lnTo>
                  <a:lnTo>
                    <a:pt x="13076" y="69024"/>
                  </a:lnTo>
                  <a:lnTo>
                    <a:pt x="13120" y="69024"/>
                  </a:lnTo>
                  <a:lnTo>
                    <a:pt x="15841" y="71657"/>
                  </a:lnTo>
                  <a:lnTo>
                    <a:pt x="16060" y="71964"/>
                  </a:lnTo>
                  <a:lnTo>
                    <a:pt x="15973" y="73895"/>
                  </a:lnTo>
                  <a:lnTo>
                    <a:pt x="15973" y="73983"/>
                  </a:lnTo>
                  <a:lnTo>
                    <a:pt x="16016" y="74027"/>
                  </a:lnTo>
                  <a:lnTo>
                    <a:pt x="16060" y="74071"/>
                  </a:lnTo>
                  <a:lnTo>
                    <a:pt x="16236" y="74071"/>
                  </a:lnTo>
                  <a:lnTo>
                    <a:pt x="16280" y="74027"/>
                  </a:lnTo>
                  <a:lnTo>
                    <a:pt x="16324" y="73983"/>
                  </a:lnTo>
                  <a:lnTo>
                    <a:pt x="16324" y="73895"/>
                  </a:lnTo>
                  <a:lnTo>
                    <a:pt x="16411" y="71921"/>
                  </a:lnTo>
                  <a:lnTo>
                    <a:pt x="16368" y="71789"/>
                  </a:lnTo>
                  <a:lnTo>
                    <a:pt x="16148" y="71438"/>
                  </a:lnTo>
                  <a:lnTo>
                    <a:pt x="16104" y="71394"/>
                  </a:lnTo>
                  <a:lnTo>
                    <a:pt x="13340" y="68761"/>
                  </a:lnTo>
                  <a:lnTo>
                    <a:pt x="12374" y="67576"/>
                  </a:lnTo>
                  <a:lnTo>
                    <a:pt x="10488" y="65075"/>
                  </a:lnTo>
                  <a:lnTo>
                    <a:pt x="8206" y="62179"/>
                  </a:lnTo>
                  <a:lnTo>
                    <a:pt x="6802" y="60643"/>
                  </a:lnTo>
                  <a:lnTo>
                    <a:pt x="6670" y="59853"/>
                  </a:lnTo>
                  <a:lnTo>
                    <a:pt x="6802" y="57528"/>
                  </a:lnTo>
                  <a:lnTo>
                    <a:pt x="6758" y="54939"/>
                  </a:lnTo>
                  <a:lnTo>
                    <a:pt x="6758" y="54895"/>
                  </a:lnTo>
                  <a:lnTo>
                    <a:pt x="6275" y="52131"/>
                  </a:lnTo>
                  <a:lnTo>
                    <a:pt x="5705" y="49322"/>
                  </a:lnTo>
                  <a:lnTo>
                    <a:pt x="5661" y="47830"/>
                  </a:lnTo>
                  <a:lnTo>
                    <a:pt x="5748" y="45373"/>
                  </a:lnTo>
                  <a:lnTo>
                    <a:pt x="5748" y="45329"/>
                  </a:lnTo>
                  <a:lnTo>
                    <a:pt x="5661" y="44057"/>
                  </a:lnTo>
                  <a:lnTo>
                    <a:pt x="5661" y="44013"/>
                  </a:lnTo>
                  <a:lnTo>
                    <a:pt x="5310" y="42214"/>
                  </a:lnTo>
                  <a:lnTo>
                    <a:pt x="4476" y="39230"/>
                  </a:lnTo>
                  <a:lnTo>
                    <a:pt x="3818" y="37518"/>
                  </a:lnTo>
                  <a:lnTo>
                    <a:pt x="3203" y="35851"/>
                  </a:lnTo>
                  <a:lnTo>
                    <a:pt x="2721" y="34271"/>
                  </a:lnTo>
                  <a:lnTo>
                    <a:pt x="2238" y="32735"/>
                  </a:lnTo>
                  <a:lnTo>
                    <a:pt x="1843" y="31200"/>
                  </a:lnTo>
                  <a:lnTo>
                    <a:pt x="1492" y="29664"/>
                  </a:lnTo>
                  <a:lnTo>
                    <a:pt x="1229" y="28040"/>
                  </a:lnTo>
                  <a:lnTo>
                    <a:pt x="922" y="26373"/>
                  </a:lnTo>
                  <a:lnTo>
                    <a:pt x="351" y="22336"/>
                  </a:lnTo>
                  <a:lnTo>
                    <a:pt x="439" y="21063"/>
                  </a:lnTo>
                  <a:lnTo>
                    <a:pt x="1053" y="19308"/>
                  </a:lnTo>
                  <a:lnTo>
                    <a:pt x="1887" y="16719"/>
                  </a:lnTo>
                  <a:lnTo>
                    <a:pt x="2589" y="15885"/>
                  </a:lnTo>
                  <a:lnTo>
                    <a:pt x="4476" y="14086"/>
                  </a:lnTo>
                  <a:lnTo>
                    <a:pt x="7021" y="11453"/>
                  </a:lnTo>
                  <a:lnTo>
                    <a:pt x="10488" y="9347"/>
                  </a:lnTo>
                  <a:lnTo>
                    <a:pt x="11760" y="8557"/>
                  </a:lnTo>
                  <a:lnTo>
                    <a:pt x="14217" y="7460"/>
                  </a:lnTo>
                  <a:lnTo>
                    <a:pt x="14217" y="7416"/>
                  </a:lnTo>
                  <a:lnTo>
                    <a:pt x="15709" y="6451"/>
                  </a:lnTo>
                  <a:lnTo>
                    <a:pt x="18254" y="4784"/>
                  </a:lnTo>
                  <a:lnTo>
                    <a:pt x="20097" y="3599"/>
                  </a:lnTo>
                  <a:lnTo>
                    <a:pt x="23783" y="1493"/>
                  </a:lnTo>
                  <a:lnTo>
                    <a:pt x="25846" y="352"/>
                  </a:lnTo>
                  <a:lnTo>
                    <a:pt x="25933" y="308"/>
                  </a:lnTo>
                  <a:lnTo>
                    <a:pt x="25933" y="220"/>
                  </a:lnTo>
                  <a:lnTo>
                    <a:pt x="25933" y="176"/>
                  </a:lnTo>
                  <a:lnTo>
                    <a:pt x="25933" y="88"/>
                  </a:lnTo>
                  <a:lnTo>
                    <a:pt x="25890" y="45"/>
                  </a:lnTo>
                  <a:lnTo>
                    <a:pt x="2584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3" name="Google Shape;3453;p126"/>
            <p:cNvSpPr/>
            <p:nvPr/>
          </p:nvSpPr>
          <p:spPr>
            <a:xfrm>
              <a:off x="520050" y="2414850"/>
              <a:ext cx="434425" cy="1781550"/>
            </a:xfrm>
            <a:custGeom>
              <a:avLst/>
              <a:gdLst/>
              <a:ahLst/>
              <a:cxnLst/>
              <a:rect l="l" t="t" r="r" b="b"/>
              <a:pathLst>
                <a:path w="17377" h="71262" extrusionOk="0">
                  <a:moveTo>
                    <a:pt x="15973" y="0"/>
                  </a:moveTo>
                  <a:lnTo>
                    <a:pt x="15885" y="44"/>
                  </a:lnTo>
                  <a:lnTo>
                    <a:pt x="14174" y="1097"/>
                  </a:lnTo>
                  <a:lnTo>
                    <a:pt x="10970" y="3028"/>
                  </a:lnTo>
                  <a:lnTo>
                    <a:pt x="8952" y="4344"/>
                  </a:lnTo>
                  <a:lnTo>
                    <a:pt x="6890" y="5880"/>
                  </a:lnTo>
                  <a:lnTo>
                    <a:pt x="6846" y="5924"/>
                  </a:lnTo>
                  <a:lnTo>
                    <a:pt x="5705" y="7328"/>
                  </a:lnTo>
                  <a:lnTo>
                    <a:pt x="3028" y="10093"/>
                  </a:lnTo>
                  <a:lnTo>
                    <a:pt x="2501" y="10707"/>
                  </a:lnTo>
                  <a:lnTo>
                    <a:pt x="2458" y="10751"/>
                  </a:lnTo>
                  <a:lnTo>
                    <a:pt x="1229" y="13691"/>
                  </a:lnTo>
                  <a:lnTo>
                    <a:pt x="264" y="16324"/>
                  </a:lnTo>
                  <a:lnTo>
                    <a:pt x="0" y="17552"/>
                  </a:lnTo>
                  <a:lnTo>
                    <a:pt x="0" y="17596"/>
                  </a:lnTo>
                  <a:lnTo>
                    <a:pt x="0" y="18825"/>
                  </a:lnTo>
                  <a:lnTo>
                    <a:pt x="0" y="18869"/>
                  </a:lnTo>
                  <a:lnTo>
                    <a:pt x="483" y="22686"/>
                  </a:lnTo>
                  <a:lnTo>
                    <a:pt x="966" y="25319"/>
                  </a:lnTo>
                  <a:lnTo>
                    <a:pt x="1624" y="28040"/>
                  </a:lnTo>
                  <a:lnTo>
                    <a:pt x="2545" y="30673"/>
                  </a:lnTo>
                  <a:lnTo>
                    <a:pt x="4257" y="35105"/>
                  </a:lnTo>
                  <a:lnTo>
                    <a:pt x="4827" y="36772"/>
                  </a:lnTo>
                  <a:lnTo>
                    <a:pt x="5310" y="38922"/>
                  </a:lnTo>
                  <a:lnTo>
                    <a:pt x="5529" y="40370"/>
                  </a:lnTo>
                  <a:lnTo>
                    <a:pt x="5398" y="42827"/>
                  </a:lnTo>
                  <a:lnTo>
                    <a:pt x="5441" y="44188"/>
                  </a:lnTo>
                  <a:lnTo>
                    <a:pt x="5441" y="44232"/>
                  </a:lnTo>
                  <a:lnTo>
                    <a:pt x="5924" y="46689"/>
                  </a:lnTo>
                  <a:lnTo>
                    <a:pt x="6319" y="49058"/>
                  </a:lnTo>
                  <a:lnTo>
                    <a:pt x="6407" y="51340"/>
                  </a:lnTo>
                  <a:lnTo>
                    <a:pt x="6231" y="54544"/>
                  </a:lnTo>
                  <a:lnTo>
                    <a:pt x="6144" y="56825"/>
                  </a:lnTo>
                  <a:lnTo>
                    <a:pt x="6144" y="58405"/>
                  </a:lnTo>
                  <a:lnTo>
                    <a:pt x="6144" y="58449"/>
                  </a:lnTo>
                  <a:lnTo>
                    <a:pt x="6407" y="59283"/>
                  </a:lnTo>
                  <a:lnTo>
                    <a:pt x="6451" y="59326"/>
                  </a:lnTo>
                  <a:lnTo>
                    <a:pt x="7899" y="61257"/>
                  </a:lnTo>
                  <a:lnTo>
                    <a:pt x="10005" y="63583"/>
                  </a:lnTo>
                  <a:lnTo>
                    <a:pt x="10005" y="63627"/>
                  </a:lnTo>
                  <a:lnTo>
                    <a:pt x="13603" y="66655"/>
                  </a:lnTo>
                  <a:lnTo>
                    <a:pt x="15490" y="68234"/>
                  </a:lnTo>
                  <a:lnTo>
                    <a:pt x="16412" y="69112"/>
                  </a:lnTo>
                  <a:lnTo>
                    <a:pt x="16631" y="69463"/>
                  </a:lnTo>
                  <a:lnTo>
                    <a:pt x="16675" y="70121"/>
                  </a:lnTo>
                  <a:lnTo>
                    <a:pt x="16675" y="70165"/>
                  </a:lnTo>
                  <a:lnTo>
                    <a:pt x="17026" y="71174"/>
                  </a:lnTo>
                  <a:lnTo>
                    <a:pt x="17114" y="71262"/>
                  </a:lnTo>
                  <a:lnTo>
                    <a:pt x="17245" y="71262"/>
                  </a:lnTo>
                  <a:lnTo>
                    <a:pt x="17333" y="71218"/>
                  </a:lnTo>
                  <a:lnTo>
                    <a:pt x="17377" y="71174"/>
                  </a:lnTo>
                  <a:lnTo>
                    <a:pt x="17377" y="71130"/>
                  </a:lnTo>
                  <a:lnTo>
                    <a:pt x="17377" y="71043"/>
                  </a:lnTo>
                  <a:lnTo>
                    <a:pt x="17026" y="70077"/>
                  </a:lnTo>
                  <a:lnTo>
                    <a:pt x="16982" y="69375"/>
                  </a:lnTo>
                  <a:lnTo>
                    <a:pt x="16938" y="69287"/>
                  </a:lnTo>
                  <a:lnTo>
                    <a:pt x="16719" y="68892"/>
                  </a:lnTo>
                  <a:lnTo>
                    <a:pt x="16675" y="68849"/>
                  </a:lnTo>
                  <a:lnTo>
                    <a:pt x="15753" y="67971"/>
                  </a:lnTo>
                  <a:lnTo>
                    <a:pt x="13823" y="66391"/>
                  </a:lnTo>
                  <a:lnTo>
                    <a:pt x="10268" y="63363"/>
                  </a:lnTo>
                  <a:lnTo>
                    <a:pt x="8162" y="61038"/>
                  </a:lnTo>
                  <a:lnTo>
                    <a:pt x="6714" y="59151"/>
                  </a:lnTo>
                  <a:lnTo>
                    <a:pt x="6495" y="58405"/>
                  </a:lnTo>
                  <a:lnTo>
                    <a:pt x="6495" y="56825"/>
                  </a:lnTo>
                  <a:lnTo>
                    <a:pt x="6582" y="54587"/>
                  </a:lnTo>
                  <a:lnTo>
                    <a:pt x="6758" y="51340"/>
                  </a:lnTo>
                  <a:lnTo>
                    <a:pt x="6670" y="49058"/>
                  </a:lnTo>
                  <a:lnTo>
                    <a:pt x="6670" y="49015"/>
                  </a:lnTo>
                  <a:lnTo>
                    <a:pt x="6275" y="46601"/>
                  </a:lnTo>
                  <a:lnTo>
                    <a:pt x="5793" y="44144"/>
                  </a:lnTo>
                  <a:lnTo>
                    <a:pt x="5749" y="42827"/>
                  </a:lnTo>
                  <a:lnTo>
                    <a:pt x="5880" y="40370"/>
                  </a:lnTo>
                  <a:lnTo>
                    <a:pt x="5880" y="40326"/>
                  </a:lnTo>
                  <a:lnTo>
                    <a:pt x="5661" y="38878"/>
                  </a:lnTo>
                  <a:lnTo>
                    <a:pt x="5134" y="36684"/>
                  </a:lnTo>
                  <a:lnTo>
                    <a:pt x="5134" y="36640"/>
                  </a:lnTo>
                  <a:lnTo>
                    <a:pt x="4564" y="35017"/>
                  </a:lnTo>
                  <a:lnTo>
                    <a:pt x="2853" y="30541"/>
                  </a:lnTo>
                  <a:lnTo>
                    <a:pt x="1931" y="27952"/>
                  </a:lnTo>
                  <a:lnTo>
                    <a:pt x="1317" y="25231"/>
                  </a:lnTo>
                  <a:lnTo>
                    <a:pt x="790" y="22643"/>
                  </a:lnTo>
                  <a:lnTo>
                    <a:pt x="351" y="18825"/>
                  </a:lnTo>
                  <a:lnTo>
                    <a:pt x="351" y="17596"/>
                  </a:lnTo>
                  <a:lnTo>
                    <a:pt x="615" y="16412"/>
                  </a:lnTo>
                  <a:lnTo>
                    <a:pt x="1580" y="13823"/>
                  </a:lnTo>
                  <a:lnTo>
                    <a:pt x="2765" y="10926"/>
                  </a:lnTo>
                  <a:lnTo>
                    <a:pt x="3291" y="10312"/>
                  </a:lnTo>
                  <a:lnTo>
                    <a:pt x="5968" y="7548"/>
                  </a:lnTo>
                  <a:lnTo>
                    <a:pt x="7109" y="6144"/>
                  </a:lnTo>
                  <a:lnTo>
                    <a:pt x="9171" y="4608"/>
                  </a:lnTo>
                  <a:lnTo>
                    <a:pt x="11146" y="3335"/>
                  </a:lnTo>
                  <a:lnTo>
                    <a:pt x="14349" y="1404"/>
                  </a:lnTo>
                  <a:lnTo>
                    <a:pt x="16104" y="351"/>
                  </a:lnTo>
                  <a:lnTo>
                    <a:pt x="16148" y="307"/>
                  </a:lnTo>
                  <a:lnTo>
                    <a:pt x="16148" y="220"/>
                  </a:lnTo>
                  <a:lnTo>
                    <a:pt x="16148" y="176"/>
                  </a:lnTo>
                  <a:lnTo>
                    <a:pt x="16148" y="88"/>
                  </a:lnTo>
                  <a:lnTo>
                    <a:pt x="16104" y="44"/>
                  </a:lnTo>
                  <a:lnTo>
                    <a:pt x="16017" y="44"/>
                  </a:lnTo>
                  <a:lnTo>
                    <a:pt x="1597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4" name="Google Shape;3454;p126"/>
            <p:cNvSpPr/>
            <p:nvPr/>
          </p:nvSpPr>
          <p:spPr>
            <a:xfrm>
              <a:off x="1580850" y="2421425"/>
              <a:ext cx="400450" cy="236975"/>
            </a:xfrm>
            <a:custGeom>
              <a:avLst/>
              <a:gdLst/>
              <a:ahLst/>
              <a:cxnLst/>
              <a:rect l="l" t="t" r="r" b="b"/>
              <a:pathLst>
                <a:path w="16018" h="9479" extrusionOk="0">
                  <a:moveTo>
                    <a:pt x="15798" y="1"/>
                  </a:moveTo>
                  <a:lnTo>
                    <a:pt x="15754" y="44"/>
                  </a:lnTo>
                  <a:lnTo>
                    <a:pt x="9567" y="3818"/>
                  </a:lnTo>
                  <a:lnTo>
                    <a:pt x="7329" y="5222"/>
                  </a:lnTo>
                  <a:lnTo>
                    <a:pt x="5486" y="6100"/>
                  </a:lnTo>
                  <a:lnTo>
                    <a:pt x="3818" y="7065"/>
                  </a:lnTo>
                  <a:lnTo>
                    <a:pt x="89" y="9172"/>
                  </a:lnTo>
                  <a:lnTo>
                    <a:pt x="1" y="9215"/>
                  </a:lnTo>
                  <a:lnTo>
                    <a:pt x="1" y="9259"/>
                  </a:lnTo>
                  <a:lnTo>
                    <a:pt x="1" y="9303"/>
                  </a:lnTo>
                  <a:lnTo>
                    <a:pt x="1" y="9391"/>
                  </a:lnTo>
                  <a:lnTo>
                    <a:pt x="89" y="9435"/>
                  </a:lnTo>
                  <a:lnTo>
                    <a:pt x="176" y="9479"/>
                  </a:lnTo>
                  <a:lnTo>
                    <a:pt x="220" y="9479"/>
                  </a:lnTo>
                  <a:lnTo>
                    <a:pt x="3994" y="7372"/>
                  </a:lnTo>
                  <a:lnTo>
                    <a:pt x="5617" y="6407"/>
                  </a:lnTo>
                  <a:lnTo>
                    <a:pt x="7504" y="5529"/>
                  </a:lnTo>
                  <a:lnTo>
                    <a:pt x="9742" y="4081"/>
                  </a:lnTo>
                  <a:lnTo>
                    <a:pt x="15929" y="352"/>
                  </a:lnTo>
                  <a:lnTo>
                    <a:pt x="15973" y="308"/>
                  </a:lnTo>
                  <a:lnTo>
                    <a:pt x="16017" y="220"/>
                  </a:lnTo>
                  <a:lnTo>
                    <a:pt x="16017" y="176"/>
                  </a:lnTo>
                  <a:lnTo>
                    <a:pt x="15973" y="88"/>
                  </a:lnTo>
                  <a:lnTo>
                    <a:pt x="15929" y="44"/>
                  </a:lnTo>
                  <a:lnTo>
                    <a:pt x="15886" y="44"/>
                  </a:lnTo>
                  <a:lnTo>
                    <a:pt x="1579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5" name="Google Shape;3455;p126"/>
            <p:cNvSpPr/>
            <p:nvPr/>
          </p:nvSpPr>
          <p:spPr>
            <a:xfrm>
              <a:off x="1302225" y="2397300"/>
              <a:ext cx="651650" cy="660425"/>
            </a:xfrm>
            <a:custGeom>
              <a:avLst/>
              <a:gdLst/>
              <a:ahLst/>
              <a:cxnLst/>
              <a:rect l="l" t="t" r="r" b="b"/>
              <a:pathLst>
                <a:path w="26066" h="26417" extrusionOk="0">
                  <a:moveTo>
                    <a:pt x="25802" y="0"/>
                  </a:moveTo>
                  <a:lnTo>
                    <a:pt x="21063" y="2852"/>
                  </a:lnTo>
                  <a:lnTo>
                    <a:pt x="18211" y="4520"/>
                  </a:lnTo>
                  <a:lnTo>
                    <a:pt x="16060" y="5354"/>
                  </a:lnTo>
                  <a:lnTo>
                    <a:pt x="13822" y="6538"/>
                  </a:lnTo>
                  <a:lnTo>
                    <a:pt x="9610" y="8689"/>
                  </a:lnTo>
                  <a:lnTo>
                    <a:pt x="6319" y="10839"/>
                  </a:lnTo>
                  <a:lnTo>
                    <a:pt x="3511" y="12857"/>
                  </a:lnTo>
                  <a:lnTo>
                    <a:pt x="3467" y="12901"/>
                  </a:lnTo>
                  <a:lnTo>
                    <a:pt x="3028" y="13296"/>
                  </a:lnTo>
                  <a:lnTo>
                    <a:pt x="2984" y="13340"/>
                  </a:lnTo>
                  <a:lnTo>
                    <a:pt x="2589" y="14217"/>
                  </a:lnTo>
                  <a:lnTo>
                    <a:pt x="2589" y="14305"/>
                  </a:lnTo>
                  <a:lnTo>
                    <a:pt x="2545" y="15051"/>
                  </a:lnTo>
                  <a:lnTo>
                    <a:pt x="2545" y="15095"/>
                  </a:lnTo>
                  <a:lnTo>
                    <a:pt x="2808" y="16060"/>
                  </a:lnTo>
                  <a:lnTo>
                    <a:pt x="2808" y="16104"/>
                  </a:lnTo>
                  <a:lnTo>
                    <a:pt x="3818" y="18430"/>
                  </a:lnTo>
                  <a:lnTo>
                    <a:pt x="4739" y="20536"/>
                  </a:lnTo>
                  <a:lnTo>
                    <a:pt x="4827" y="21326"/>
                  </a:lnTo>
                  <a:lnTo>
                    <a:pt x="4695" y="21853"/>
                  </a:lnTo>
                  <a:lnTo>
                    <a:pt x="2721" y="23564"/>
                  </a:lnTo>
                  <a:lnTo>
                    <a:pt x="834" y="25451"/>
                  </a:lnTo>
                  <a:lnTo>
                    <a:pt x="88" y="26109"/>
                  </a:lnTo>
                  <a:lnTo>
                    <a:pt x="44" y="26153"/>
                  </a:lnTo>
                  <a:lnTo>
                    <a:pt x="0" y="26241"/>
                  </a:lnTo>
                  <a:lnTo>
                    <a:pt x="0" y="26285"/>
                  </a:lnTo>
                  <a:lnTo>
                    <a:pt x="44" y="26372"/>
                  </a:lnTo>
                  <a:lnTo>
                    <a:pt x="88" y="26416"/>
                  </a:lnTo>
                  <a:lnTo>
                    <a:pt x="176" y="26416"/>
                  </a:lnTo>
                  <a:lnTo>
                    <a:pt x="307" y="26372"/>
                  </a:lnTo>
                  <a:lnTo>
                    <a:pt x="1097" y="25714"/>
                  </a:lnTo>
                  <a:lnTo>
                    <a:pt x="2940" y="23827"/>
                  </a:lnTo>
                  <a:lnTo>
                    <a:pt x="4959" y="22116"/>
                  </a:lnTo>
                  <a:lnTo>
                    <a:pt x="5046" y="22028"/>
                  </a:lnTo>
                  <a:lnTo>
                    <a:pt x="5178" y="21370"/>
                  </a:lnTo>
                  <a:lnTo>
                    <a:pt x="5178" y="21282"/>
                  </a:lnTo>
                  <a:lnTo>
                    <a:pt x="5090" y="20448"/>
                  </a:lnTo>
                  <a:lnTo>
                    <a:pt x="5046" y="20405"/>
                  </a:lnTo>
                  <a:lnTo>
                    <a:pt x="4125" y="18298"/>
                  </a:lnTo>
                  <a:lnTo>
                    <a:pt x="3116" y="15973"/>
                  </a:lnTo>
                  <a:lnTo>
                    <a:pt x="2896" y="15007"/>
                  </a:lnTo>
                  <a:lnTo>
                    <a:pt x="2940" y="14349"/>
                  </a:lnTo>
                  <a:lnTo>
                    <a:pt x="3291" y="13515"/>
                  </a:lnTo>
                  <a:lnTo>
                    <a:pt x="3686" y="13164"/>
                  </a:lnTo>
                  <a:lnTo>
                    <a:pt x="6494" y="11146"/>
                  </a:lnTo>
                  <a:lnTo>
                    <a:pt x="9785" y="8996"/>
                  </a:lnTo>
                  <a:lnTo>
                    <a:pt x="13954" y="6846"/>
                  </a:lnTo>
                  <a:lnTo>
                    <a:pt x="16236" y="5705"/>
                  </a:lnTo>
                  <a:lnTo>
                    <a:pt x="18342" y="4827"/>
                  </a:lnTo>
                  <a:lnTo>
                    <a:pt x="18386" y="4827"/>
                  </a:lnTo>
                  <a:lnTo>
                    <a:pt x="21238" y="3160"/>
                  </a:lnTo>
                  <a:lnTo>
                    <a:pt x="25977" y="307"/>
                  </a:lnTo>
                  <a:lnTo>
                    <a:pt x="26021" y="263"/>
                  </a:lnTo>
                  <a:lnTo>
                    <a:pt x="26065" y="220"/>
                  </a:lnTo>
                  <a:lnTo>
                    <a:pt x="26065" y="132"/>
                  </a:lnTo>
                  <a:lnTo>
                    <a:pt x="26021" y="88"/>
                  </a:lnTo>
                  <a:lnTo>
                    <a:pt x="2597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6" name="Google Shape;3456;p126"/>
            <p:cNvSpPr/>
            <p:nvPr/>
          </p:nvSpPr>
          <p:spPr>
            <a:xfrm>
              <a:off x="853525" y="2286500"/>
              <a:ext cx="977475" cy="1079475"/>
            </a:xfrm>
            <a:custGeom>
              <a:avLst/>
              <a:gdLst/>
              <a:ahLst/>
              <a:cxnLst/>
              <a:rect l="l" t="t" r="r" b="b"/>
              <a:pathLst>
                <a:path w="39099" h="43179" extrusionOk="0">
                  <a:moveTo>
                    <a:pt x="38923" y="0"/>
                  </a:moveTo>
                  <a:lnTo>
                    <a:pt x="38835" y="44"/>
                  </a:lnTo>
                  <a:lnTo>
                    <a:pt x="36553" y="1404"/>
                  </a:lnTo>
                  <a:lnTo>
                    <a:pt x="32122" y="3379"/>
                  </a:lnTo>
                  <a:lnTo>
                    <a:pt x="31156" y="3774"/>
                  </a:lnTo>
                  <a:lnTo>
                    <a:pt x="26812" y="5617"/>
                  </a:lnTo>
                  <a:lnTo>
                    <a:pt x="24618" y="6582"/>
                  </a:lnTo>
                  <a:lnTo>
                    <a:pt x="22468" y="7635"/>
                  </a:lnTo>
                  <a:lnTo>
                    <a:pt x="20362" y="8689"/>
                  </a:lnTo>
                  <a:lnTo>
                    <a:pt x="18299" y="9873"/>
                  </a:lnTo>
                  <a:lnTo>
                    <a:pt x="17290" y="10488"/>
                  </a:lnTo>
                  <a:lnTo>
                    <a:pt x="16281" y="11102"/>
                  </a:lnTo>
                  <a:lnTo>
                    <a:pt x="15315" y="11760"/>
                  </a:lnTo>
                  <a:lnTo>
                    <a:pt x="14350" y="12462"/>
                  </a:lnTo>
                  <a:lnTo>
                    <a:pt x="12156" y="14261"/>
                  </a:lnTo>
                  <a:lnTo>
                    <a:pt x="10313" y="15709"/>
                  </a:lnTo>
                  <a:lnTo>
                    <a:pt x="8163" y="17465"/>
                  </a:lnTo>
                  <a:lnTo>
                    <a:pt x="6759" y="18342"/>
                  </a:lnTo>
                  <a:lnTo>
                    <a:pt x="4565" y="19220"/>
                  </a:lnTo>
                  <a:lnTo>
                    <a:pt x="2414" y="19878"/>
                  </a:lnTo>
                  <a:lnTo>
                    <a:pt x="1274" y="20273"/>
                  </a:lnTo>
                  <a:lnTo>
                    <a:pt x="1186" y="20317"/>
                  </a:lnTo>
                  <a:lnTo>
                    <a:pt x="922" y="20580"/>
                  </a:lnTo>
                  <a:lnTo>
                    <a:pt x="879" y="20668"/>
                  </a:lnTo>
                  <a:lnTo>
                    <a:pt x="440" y="22818"/>
                  </a:lnTo>
                  <a:lnTo>
                    <a:pt x="1" y="24749"/>
                  </a:lnTo>
                  <a:lnTo>
                    <a:pt x="1" y="24793"/>
                  </a:lnTo>
                  <a:lnTo>
                    <a:pt x="177" y="27425"/>
                  </a:lnTo>
                  <a:lnTo>
                    <a:pt x="133" y="29751"/>
                  </a:lnTo>
                  <a:lnTo>
                    <a:pt x="89" y="31024"/>
                  </a:lnTo>
                  <a:lnTo>
                    <a:pt x="133" y="31111"/>
                  </a:lnTo>
                  <a:lnTo>
                    <a:pt x="177" y="31155"/>
                  </a:lnTo>
                  <a:lnTo>
                    <a:pt x="1756" y="32691"/>
                  </a:lnTo>
                  <a:lnTo>
                    <a:pt x="3906" y="34710"/>
                  </a:lnTo>
                  <a:lnTo>
                    <a:pt x="7636" y="38045"/>
                  </a:lnTo>
                  <a:lnTo>
                    <a:pt x="9435" y="39756"/>
                  </a:lnTo>
                  <a:lnTo>
                    <a:pt x="11015" y="41336"/>
                  </a:lnTo>
                  <a:lnTo>
                    <a:pt x="11410" y="41950"/>
                  </a:lnTo>
                  <a:lnTo>
                    <a:pt x="11278" y="43003"/>
                  </a:lnTo>
                  <a:lnTo>
                    <a:pt x="11322" y="43047"/>
                  </a:lnTo>
                  <a:lnTo>
                    <a:pt x="11322" y="43135"/>
                  </a:lnTo>
                  <a:lnTo>
                    <a:pt x="11366" y="43179"/>
                  </a:lnTo>
                  <a:lnTo>
                    <a:pt x="11454" y="43179"/>
                  </a:lnTo>
                  <a:lnTo>
                    <a:pt x="11585" y="43135"/>
                  </a:lnTo>
                  <a:lnTo>
                    <a:pt x="11629" y="43047"/>
                  </a:lnTo>
                  <a:lnTo>
                    <a:pt x="11761" y="41950"/>
                  </a:lnTo>
                  <a:lnTo>
                    <a:pt x="11717" y="41818"/>
                  </a:lnTo>
                  <a:lnTo>
                    <a:pt x="11278" y="41116"/>
                  </a:lnTo>
                  <a:lnTo>
                    <a:pt x="9699" y="39536"/>
                  </a:lnTo>
                  <a:lnTo>
                    <a:pt x="7856" y="37781"/>
                  </a:lnTo>
                  <a:lnTo>
                    <a:pt x="4170" y="34446"/>
                  </a:lnTo>
                  <a:lnTo>
                    <a:pt x="1976" y="32472"/>
                  </a:lnTo>
                  <a:lnTo>
                    <a:pt x="440" y="30936"/>
                  </a:lnTo>
                  <a:lnTo>
                    <a:pt x="484" y="29751"/>
                  </a:lnTo>
                  <a:lnTo>
                    <a:pt x="528" y="27425"/>
                  </a:lnTo>
                  <a:lnTo>
                    <a:pt x="352" y="24793"/>
                  </a:lnTo>
                  <a:lnTo>
                    <a:pt x="791" y="22862"/>
                  </a:lnTo>
                  <a:lnTo>
                    <a:pt x="1230" y="20800"/>
                  </a:lnTo>
                  <a:lnTo>
                    <a:pt x="1405" y="20580"/>
                  </a:lnTo>
                  <a:lnTo>
                    <a:pt x="2546" y="20229"/>
                  </a:lnTo>
                  <a:lnTo>
                    <a:pt x="4652" y="19527"/>
                  </a:lnTo>
                  <a:lnTo>
                    <a:pt x="6890" y="18649"/>
                  </a:lnTo>
                  <a:lnTo>
                    <a:pt x="6934" y="18649"/>
                  </a:lnTo>
                  <a:lnTo>
                    <a:pt x="8382" y="17728"/>
                  </a:lnTo>
                  <a:lnTo>
                    <a:pt x="10532" y="15973"/>
                  </a:lnTo>
                  <a:lnTo>
                    <a:pt x="12375" y="14525"/>
                  </a:lnTo>
                  <a:lnTo>
                    <a:pt x="14569" y="12726"/>
                  </a:lnTo>
                  <a:lnTo>
                    <a:pt x="15535" y="12067"/>
                  </a:lnTo>
                  <a:lnTo>
                    <a:pt x="16500" y="11409"/>
                  </a:lnTo>
                  <a:lnTo>
                    <a:pt x="17465" y="10751"/>
                  </a:lnTo>
                  <a:lnTo>
                    <a:pt x="18475" y="10181"/>
                  </a:lnTo>
                  <a:lnTo>
                    <a:pt x="20537" y="8996"/>
                  </a:lnTo>
                  <a:lnTo>
                    <a:pt x="22643" y="7943"/>
                  </a:lnTo>
                  <a:lnTo>
                    <a:pt x="24793" y="6933"/>
                  </a:lnTo>
                  <a:lnTo>
                    <a:pt x="26944" y="5924"/>
                  </a:lnTo>
                  <a:lnTo>
                    <a:pt x="31288" y="4081"/>
                  </a:lnTo>
                  <a:lnTo>
                    <a:pt x="32253" y="3686"/>
                  </a:lnTo>
                  <a:lnTo>
                    <a:pt x="36685" y="1712"/>
                  </a:lnTo>
                  <a:lnTo>
                    <a:pt x="36729" y="1712"/>
                  </a:lnTo>
                  <a:lnTo>
                    <a:pt x="39011" y="351"/>
                  </a:lnTo>
                  <a:lnTo>
                    <a:pt x="39055" y="307"/>
                  </a:lnTo>
                  <a:lnTo>
                    <a:pt x="39099" y="220"/>
                  </a:lnTo>
                  <a:lnTo>
                    <a:pt x="39099" y="176"/>
                  </a:lnTo>
                  <a:lnTo>
                    <a:pt x="39099" y="88"/>
                  </a:lnTo>
                  <a:lnTo>
                    <a:pt x="39055" y="44"/>
                  </a:lnTo>
                  <a:lnTo>
                    <a:pt x="3896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7" name="Google Shape;3457;p126"/>
            <p:cNvSpPr/>
            <p:nvPr/>
          </p:nvSpPr>
          <p:spPr>
            <a:xfrm>
              <a:off x="805275" y="2264550"/>
              <a:ext cx="1002700" cy="724050"/>
            </a:xfrm>
            <a:custGeom>
              <a:avLst/>
              <a:gdLst/>
              <a:ahLst/>
              <a:cxnLst/>
              <a:rect l="l" t="t" r="r" b="b"/>
              <a:pathLst>
                <a:path w="40108" h="28962" extrusionOk="0">
                  <a:moveTo>
                    <a:pt x="39888" y="1"/>
                  </a:moveTo>
                  <a:lnTo>
                    <a:pt x="39844" y="45"/>
                  </a:lnTo>
                  <a:lnTo>
                    <a:pt x="36992" y="1624"/>
                  </a:lnTo>
                  <a:lnTo>
                    <a:pt x="34403" y="2721"/>
                  </a:lnTo>
                  <a:lnTo>
                    <a:pt x="31375" y="3950"/>
                  </a:lnTo>
                  <a:lnTo>
                    <a:pt x="27864" y="5442"/>
                  </a:lnTo>
                  <a:lnTo>
                    <a:pt x="25232" y="6670"/>
                  </a:lnTo>
                  <a:lnTo>
                    <a:pt x="21940" y="8206"/>
                  </a:lnTo>
                  <a:lnTo>
                    <a:pt x="19483" y="9610"/>
                  </a:lnTo>
                  <a:lnTo>
                    <a:pt x="15315" y="12331"/>
                  </a:lnTo>
                  <a:lnTo>
                    <a:pt x="15271" y="12331"/>
                  </a:lnTo>
                  <a:lnTo>
                    <a:pt x="13208" y="13999"/>
                  </a:lnTo>
                  <a:lnTo>
                    <a:pt x="11497" y="15359"/>
                  </a:lnTo>
                  <a:lnTo>
                    <a:pt x="8513" y="17553"/>
                  </a:lnTo>
                  <a:lnTo>
                    <a:pt x="6758" y="18387"/>
                  </a:lnTo>
                  <a:lnTo>
                    <a:pt x="4520" y="19176"/>
                  </a:lnTo>
                  <a:lnTo>
                    <a:pt x="2063" y="19878"/>
                  </a:lnTo>
                  <a:lnTo>
                    <a:pt x="1053" y="20317"/>
                  </a:lnTo>
                  <a:lnTo>
                    <a:pt x="966" y="20361"/>
                  </a:lnTo>
                  <a:lnTo>
                    <a:pt x="922" y="20405"/>
                  </a:lnTo>
                  <a:lnTo>
                    <a:pt x="483" y="22072"/>
                  </a:lnTo>
                  <a:lnTo>
                    <a:pt x="44" y="23126"/>
                  </a:lnTo>
                  <a:lnTo>
                    <a:pt x="44" y="23169"/>
                  </a:lnTo>
                  <a:lnTo>
                    <a:pt x="0" y="25627"/>
                  </a:lnTo>
                  <a:lnTo>
                    <a:pt x="44" y="27909"/>
                  </a:lnTo>
                  <a:lnTo>
                    <a:pt x="44" y="27952"/>
                  </a:lnTo>
                  <a:lnTo>
                    <a:pt x="307" y="28830"/>
                  </a:lnTo>
                  <a:lnTo>
                    <a:pt x="395" y="28918"/>
                  </a:lnTo>
                  <a:lnTo>
                    <a:pt x="483" y="28962"/>
                  </a:lnTo>
                  <a:lnTo>
                    <a:pt x="527" y="28918"/>
                  </a:lnTo>
                  <a:lnTo>
                    <a:pt x="615" y="28918"/>
                  </a:lnTo>
                  <a:lnTo>
                    <a:pt x="658" y="28830"/>
                  </a:lnTo>
                  <a:lnTo>
                    <a:pt x="658" y="28786"/>
                  </a:lnTo>
                  <a:lnTo>
                    <a:pt x="658" y="28698"/>
                  </a:lnTo>
                  <a:lnTo>
                    <a:pt x="395" y="27909"/>
                  </a:lnTo>
                  <a:lnTo>
                    <a:pt x="351" y="25627"/>
                  </a:lnTo>
                  <a:lnTo>
                    <a:pt x="395" y="23213"/>
                  </a:lnTo>
                  <a:lnTo>
                    <a:pt x="834" y="22204"/>
                  </a:lnTo>
                  <a:lnTo>
                    <a:pt x="834" y="22160"/>
                  </a:lnTo>
                  <a:lnTo>
                    <a:pt x="1229" y="20581"/>
                  </a:lnTo>
                  <a:lnTo>
                    <a:pt x="2194" y="20186"/>
                  </a:lnTo>
                  <a:lnTo>
                    <a:pt x="4608" y="19527"/>
                  </a:lnTo>
                  <a:lnTo>
                    <a:pt x="6889" y="18694"/>
                  </a:lnTo>
                  <a:lnTo>
                    <a:pt x="8689" y="17860"/>
                  </a:lnTo>
                  <a:lnTo>
                    <a:pt x="8732" y="17860"/>
                  </a:lnTo>
                  <a:lnTo>
                    <a:pt x="11716" y="15622"/>
                  </a:lnTo>
                  <a:lnTo>
                    <a:pt x="13428" y="14262"/>
                  </a:lnTo>
                  <a:lnTo>
                    <a:pt x="15490" y="12594"/>
                  </a:lnTo>
                  <a:lnTo>
                    <a:pt x="19659" y="9918"/>
                  </a:lnTo>
                  <a:lnTo>
                    <a:pt x="22072" y="8513"/>
                  </a:lnTo>
                  <a:lnTo>
                    <a:pt x="25407" y="6978"/>
                  </a:lnTo>
                  <a:lnTo>
                    <a:pt x="28040" y="5793"/>
                  </a:lnTo>
                  <a:lnTo>
                    <a:pt x="31506" y="4257"/>
                  </a:lnTo>
                  <a:lnTo>
                    <a:pt x="34534" y="3028"/>
                  </a:lnTo>
                  <a:lnTo>
                    <a:pt x="37167" y="1931"/>
                  </a:lnTo>
                  <a:lnTo>
                    <a:pt x="40019" y="352"/>
                  </a:lnTo>
                  <a:lnTo>
                    <a:pt x="40063" y="308"/>
                  </a:lnTo>
                  <a:lnTo>
                    <a:pt x="40063" y="264"/>
                  </a:lnTo>
                  <a:lnTo>
                    <a:pt x="40107" y="176"/>
                  </a:lnTo>
                  <a:lnTo>
                    <a:pt x="40063" y="88"/>
                  </a:lnTo>
                  <a:lnTo>
                    <a:pt x="40019" y="45"/>
                  </a:lnTo>
                  <a:lnTo>
                    <a:pt x="39975" y="45"/>
                  </a:lnTo>
                  <a:lnTo>
                    <a:pt x="3988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8" name="Google Shape;3458;p126"/>
            <p:cNvSpPr/>
            <p:nvPr/>
          </p:nvSpPr>
          <p:spPr>
            <a:xfrm>
              <a:off x="814050" y="2243700"/>
              <a:ext cx="969775" cy="499175"/>
            </a:xfrm>
            <a:custGeom>
              <a:avLst/>
              <a:gdLst/>
              <a:ahLst/>
              <a:cxnLst/>
              <a:rect l="l" t="t" r="r" b="b"/>
              <a:pathLst>
                <a:path w="38791" h="19967" extrusionOk="0">
                  <a:moveTo>
                    <a:pt x="38527" y="1"/>
                  </a:moveTo>
                  <a:lnTo>
                    <a:pt x="37562" y="571"/>
                  </a:lnTo>
                  <a:lnTo>
                    <a:pt x="32911" y="2590"/>
                  </a:lnTo>
                  <a:lnTo>
                    <a:pt x="29049" y="4170"/>
                  </a:lnTo>
                  <a:lnTo>
                    <a:pt x="23432" y="6715"/>
                  </a:lnTo>
                  <a:lnTo>
                    <a:pt x="21063" y="7812"/>
                  </a:lnTo>
                  <a:lnTo>
                    <a:pt x="18781" y="9084"/>
                  </a:lnTo>
                  <a:lnTo>
                    <a:pt x="16368" y="10532"/>
                  </a:lnTo>
                  <a:lnTo>
                    <a:pt x="14656" y="11629"/>
                  </a:lnTo>
                  <a:lnTo>
                    <a:pt x="12067" y="13692"/>
                  </a:lnTo>
                  <a:lnTo>
                    <a:pt x="10400" y="14964"/>
                  </a:lnTo>
                  <a:lnTo>
                    <a:pt x="7328" y="17114"/>
                  </a:lnTo>
                  <a:lnTo>
                    <a:pt x="5310" y="18036"/>
                  </a:lnTo>
                  <a:lnTo>
                    <a:pt x="2896" y="18913"/>
                  </a:lnTo>
                  <a:lnTo>
                    <a:pt x="132" y="19615"/>
                  </a:lnTo>
                  <a:lnTo>
                    <a:pt x="44" y="19659"/>
                  </a:lnTo>
                  <a:lnTo>
                    <a:pt x="0" y="19703"/>
                  </a:lnTo>
                  <a:lnTo>
                    <a:pt x="0" y="19791"/>
                  </a:lnTo>
                  <a:lnTo>
                    <a:pt x="0" y="19835"/>
                  </a:lnTo>
                  <a:lnTo>
                    <a:pt x="88" y="19923"/>
                  </a:lnTo>
                  <a:lnTo>
                    <a:pt x="176" y="19967"/>
                  </a:lnTo>
                  <a:lnTo>
                    <a:pt x="220" y="19967"/>
                  </a:lnTo>
                  <a:lnTo>
                    <a:pt x="3028" y="19221"/>
                  </a:lnTo>
                  <a:lnTo>
                    <a:pt x="5441" y="18387"/>
                  </a:lnTo>
                  <a:lnTo>
                    <a:pt x="7460" y="17421"/>
                  </a:lnTo>
                  <a:lnTo>
                    <a:pt x="7504" y="17421"/>
                  </a:lnTo>
                  <a:lnTo>
                    <a:pt x="10619" y="15227"/>
                  </a:lnTo>
                  <a:lnTo>
                    <a:pt x="14832" y="11936"/>
                  </a:lnTo>
                  <a:lnTo>
                    <a:pt x="16543" y="10796"/>
                  </a:lnTo>
                  <a:lnTo>
                    <a:pt x="18957" y="9391"/>
                  </a:lnTo>
                  <a:lnTo>
                    <a:pt x="21238" y="8163"/>
                  </a:lnTo>
                  <a:lnTo>
                    <a:pt x="23564" y="7022"/>
                  </a:lnTo>
                  <a:lnTo>
                    <a:pt x="29181" y="4521"/>
                  </a:lnTo>
                  <a:lnTo>
                    <a:pt x="33042" y="2897"/>
                  </a:lnTo>
                  <a:lnTo>
                    <a:pt x="37738" y="922"/>
                  </a:lnTo>
                  <a:lnTo>
                    <a:pt x="37738" y="879"/>
                  </a:lnTo>
                  <a:lnTo>
                    <a:pt x="38703" y="308"/>
                  </a:lnTo>
                  <a:lnTo>
                    <a:pt x="38747" y="264"/>
                  </a:lnTo>
                  <a:lnTo>
                    <a:pt x="38791" y="220"/>
                  </a:lnTo>
                  <a:lnTo>
                    <a:pt x="38791" y="133"/>
                  </a:lnTo>
                  <a:lnTo>
                    <a:pt x="38747" y="89"/>
                  </a:lnTo>
                  <a:lnTo>
                    <a:pt x="3870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9" name="Google Shape;3459;p126"/>
            <p:cNvSpPr/>
            <p:nvPr/>
          </p:nvSpPr>
          <p:spPr>
            <a:xfrm>
              <a:off x="993950" y="2188850"/>
              <a:ext cx="823875" cy="448700"/>
            </a:xfrm>
            <a:custGeom>
              <a:avLst/>
              <a:gdLst/>
              <a:ahLst/>
              <a:cxnLst/>
              <a:rect l="l" t="t" r="r" b="b"/>
              <a:pathLst>
                <a:path w="32955" h="17948" extrusionOk="0">
                  <a:moveTo>
                    <a:pt x="32736" y="1"/>
                  </a:moveTo>
                  <a:lnTo>
                    <a:pt x="32692" y="45"/>
                  </a:lnTo>
                  <a:lnTo>
                    <a:pt x="30366" y="1361"/>
                  </a:lnTo>
                  <a:lnTo>
                    <a:pt x="27689" y="2590"/>
                  </a:lnTo>
                  <a:lnTo>
                    <a:pt x="23828" y="4170"/>
                  </a:lnTo>
                  <a:lnTo>
                    <a:pt x="21722" y="5003"/>
                  </a:lnTo>
                  <a:lnTo>
                    <a:pt x="18650" y="6364"/>
                  </a:lnTo>
                  <a:lnTo>
                    <a:pt x="16763" y="7241"/>
                  </a:lnTo>
                  <a:lnTo>
                    <a:pt x="12551" y="9216"/>
                  </a:lnTo>
                  <a:lnTo>
                    <a:pt x="10356" y="10444"/>
                  </a:lnTo>
                  <a:lnTo>
                    <a:pt x="8206" y="11717"/>
                  </a:lnTo>
                  <a:lnTo>
                    <a:pt x="6451" y="12858"/>
                  </a:lnTo>
                  <a:lnTo>
                    <a:pt x="4038" y="14701"/>
                  </a:lnTo>
                  <a:lnTo>
                    <a:pt x="88" y="17641"/>
                  </a:lnTo>
                  <a:lnTo>
                    <a:pt x="45" y="17685"/>
                  </a:lnTo>
                  <a:lnTo>
                    <a:pt x="1" y="17729"/>
                  </a:lnTo>
                  <a:lnTo>
                    <a:pt x="1" y="17816"/>
                  </a:lnTo>
                  <a:lnTo>
                    <a:pt x="45" y="17860"/>
                  </a:lnTo>
                  <a:lnTo>
                    <a:pt x="88" y="17904"/>
                  </a:lnTo>
                  <a:lnTo>
                    <a:pt x="176" y="17948"/>
                  </a:lnTo>
                  <a:lnTo>
                    <a:pt x="308" y="17904"/>
                  </a:lnTo>
                  <a:lnTo>
                    <a:pt x="4257" y="14964"/>
                  </a:lnTo>
                  <a:lnTo>
                    <a:pt x="6671" y="13121"/>
                  </a:lnTo>
                  <a:lnTo>
                    <a:pt x="8382" y="12024"/>
                  </a:lnTo>
                  <a:lnTo>
                    <a:pt x="10532" y="10752"/>
                  </a:lnTo>
                  <a:lnTo>
                    <a:pt x="12682" y="9523"/>
                  </a:lnTo>
                  <a:lnTo>
                    <a:pt x="16939" y="7548"/>
                  </a:lnTo>
                  <a:lnTo>
                    <a:pt x="18782" y="6671"/>
                  </a:lnTo>
                  <a:lnTo>
                    <a:pt x="21853" y="5354"/>
                  </a:lnTo>
                  <a:lnTo>
                    <a:pt x="27821" y="2897"/>
                  </a:lnTo>
                  <a:lnTo>
                    <a:pt x="30542" y="1668"/>
                  </a:lnTo>
                  <a:lnTo>
                    <a:pt x="32867" y="352"/>
                  </a:lnTo>
                  <a:lnTo>
                    <a:pt x="32911" y="308"/>
                  </a:lnTo>
                  <a:lnTo>
                    <a:pt x="32955" y="220"/>
                  </a:lnTo>
                  <a:lnTo>
                    <a:pt x="32955" y="176"/>
                  </a:lnTo>
                  <a:lnTo>
                    <a:pt x="32911" y="89"/>
                  </a:lnTo>
                  <a:lnTo>
                    <a:pt x="32867" y="45"/>
                  </a:lnTo>
                  <a:lnTo>
                    <a:pt x="3282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0" name="Google Shape;3460;p126"/>
            <p:cNvSpPr/>
            <p:nvPr/>
          </p:nvSpPr>
          <p:spPr>
            <a:xfrm>
              <a:off x="1017000" y="2199825"/>
              <a:ext cx="718550" cy="375200"/>
            </a:xfrm>
            <a:custGeom>
              <a:avLst/>
              <a:gdLst/>
              <a:ahLst/>
              <a:cxnLst/>
              <a:rect l="l" t="t" r="r" b="b"/>
              <a:pathLst>
                <a:path w="28742" h="15008" extrusionOk="0">
                  <a:moveTo>
                    <a:pt x="28566" y="1"/>
                  </a:moveTo>
                  <a:lnTo>
                    <a:pt x="28479" y="45"/>
                  </a:lnTo>
                  <a:lnTo>
                    <a:pt x="26065" y="1054"/>
                  </a:lnTo>
                  <a:lnTo>
                    <a:pt x="24266" y="1756"/>
                  </a:lnTo>
                  <a:lnTo>
                    <a:pt x="21414" y="2941"/>
                  </a:lnTo>
                  <a:lnTo>
                    <a:pt x="18562" y="4126"/>
                  </a:lnTo>
                  <a:lnTo>
                    <a:pt x="15709" y="5354"/>
                  </a:lnTo>
                  <a:lnTo>
                    <a:pt x="12901" y="6671"/>
                  </a:lnTo>
                  <a:lnTo>
                    <a:pt x="11497" y="7373"/>
                  </a:lnTo>
                  <a:lnTo>
                    <a:pt x="10093" y="8075"/>
                  </a:lnTo>
                  <a:lnTo>
                    <a:pt x="8732" y="8821"/>
                  </a:lnTo>
                  <a:lnTo>
                    <a:pt x="7416" y="9611"/>
                  </a:lnTo>
                  <a:lnTo>
                    <a:pt x="6100" y="10444"/>
                  </a:lnTo>
                  <a:lnTo>
                    <a:pt x="4783" y="11278"/>
                  </a:lnTo>
                  <a:lnTo>
                    <a:pt x="3511" y="12156"/>
                  </a:lnTo>
                  <a:lnTo>
                    <a:pt x="2282" y="13077"/>
                  </a:lnTo>
                  <a:lnTo>
                    <a:pt x="44" y="14701"/>
                  </a:lnTo>
                  <a:lnTo>
                    <a:pt x="0" y="14745"/>
                  </a:lnTo>
                  <a:lnTo>
                    <a:pt x="0" y="14832"/>
                  </a:lnTo>
                  <a:lnTo>
                    <a:pt x="0" y="14876"/>
                  </a:lnTo>
                  <a:lnTo>
                    <a:pt x="0" y="14964"/>
                  </a:lnTo>
                  <a:lnTo>
                    <a:pt x="88" y="15008"/>
                  </a:lnTo>
                  <a:lnTo>
                    <a:pt x="263" y="15008"/>
                  </a:lnTo>
                  <a:lnTo>
                    <a:pt x="2501" y="13384"/>
                  </a:lnTo>
                  <a:lnTo>
                    <a:pt x="3730" y="12463"/>
                  </a:lnTo>
                  <a:lnTo>
                    <a:pt x="5003" y="11585"/>
                  </a:lnTo>
                  <a:lnTo>
                    <a:pt x="6275" y="10708"/>
                  </a:lnTo>
                  <a:lnTo>
                    <a:pt x="7592" y="9918"/>
                  </a:lnTo>
                  <a:lnTo>
                    <a:pt x="8952" y="9128"/>
                  </a:lnTo>
                  <a:lnTo>
                    <a:pt x="10268" y="8382"/>
                  </a:lnTo>
                  <a:lnTo>
                    <a:pt x="11672" y="7680"/>
                  </a:lnTo>
                  <a:lnTo>
                    <a:pt x="13033" y="6978"/>
                  </a:lnTo>
                  <a:lnTo>
                    <a:pt x="15885" y="5661"/>
                  </a:lnTo>
                  <a:lnTo>
                    <a:pt x="18693" y="4433"/>
                  </a:lnTo>
                  <a:lnTo>
                    <a:pt x="21546" y="3248"/>
                  </a:lnTo>
                  <a:lnTo>
                    <a:pt x="24398" y="2107"/>
                  </a:lnTo>
                  <a:lnTo>
                    <a:pt x="26197" y="1361"/>
                  </a:lnTo>
                  <a:lnTo>
                    <a:pt x="28610" y="352"/>
                  </a:lnTo>
                  <a:lnTo>
                    <a:pt x="28698" y="308"/>
                  </a:lnTo>
                  <a:lnTo>
                    <a:pt x="28698" y="264"/>
                  </a:lnTo>
                  <a:lnTo>
                    <a:pt x="28742" y="176"/>
                  </a:lnTo>
                  <a:lnTo>
                    <a:pt x="28698" y="132"/>
                  </a:lnTo>
                  <a:lnTo>
                    <a:pt x="28698" y="45"/>
                  </a:lnTo>
                  <a:lnTo>
                    <a:pt x="28610" y="45"/>
                  </a:lnTo>
                  <a:lnTo>
                    <a:pt x="2856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1" name="Google Shape;3461;p126"/>
            <p:cNvSpPr/>
            <p:nvPr/>
          </p:nvSpPr>
          <p:spPr>
            <a:xfrm>
              <a:off x="1051000" y="2176800"/>
              <a:ext cx="657125" cy="330225"/>
            </a:xfrm>
            <a:custGeom>
              <a:avLst/>
              <a:gdLst/>
              <a:ahLst/>
              <a:cxnLst/>
              <a:rect l="l" t="t" r="r" b="b"/>
              <a:pathLst>
                <a:path w="26285" h="13209" extrusionOk="0">
                  <a:moveTo>
                    <a:pt x="26022" y="0"/>
                  </a:moveTo>
                  <a:lnTo>
                    <a:pt x="21721" y="1712"/>
                  </a:lnTo>
                  <a:lnTo>
                    <a:pt x="19176" y="2765"/>
                  </a:lnTo>
                  <a:lnTo>
                    <a:pt x="16631" y="3862"/>
                  </a:lnTo>
                  <a:lnTo>
                    <a:pt x="14130" y="4959"/>
                  </a:lnTo>
                  <a:lnTo>
                    <a:pt x="11673" y="6100"/>
                  </a:lnTo>
                  <a:lnTo>
                    <a:pt x="9215" y="7284"/>
                  </a:lnTo>
                  <a:lnTo>
                    <a:pt x="6846" y="8557"/>
                  </a:lnTo>
                  <a:lnTo>
                    <a:pt x="4476" y="9917"/>
                  </a:lnTo>
                  <a:lnTo>
                    <a:pt x="3292" y="10619"/>
                  </a:lnTo>
                  <a:lnTo>
                    <a:pt x="2151" y="11321"/>
                  </a:lnTo>
                  <a:lnTo>
                    <a:pt x="88" y="12857"/>
                  </a:lnTo>
                  <a:lnTo>
                    <a:pt x="44" y="12945"/>
                  </a:lnTo>
                  <a:lnTo>
                    <a:pt x="0" y="12989"/>
                  </a:lnTo>
                  <a:lnTo>
                    <a:pt x="44" y="13077"/>
                  </a:lnTo>
                  <a:lnTo>
                    <a:pt x="44" y="13120"/>
                  </a:lnTo>
                  <a:lnTo>
                    <a:pt x="132" y="13164"/>
                  </a:lnTo>
                  <a:lnTo>
                    <a:pt x="176" y="13208"/>
                  </a:lnTo>
                  <a:lnTo>
                    <a:pt x="308" y="13164"/>
                  </a:lnTo>
                  <a:lnTo>
                    <a:pt x="2370" y="11629"/>
                  </a:lnTo>
                  <a:lnTo>
                    <a:pt x="3511" y="10883"/>
                  </a:lnTo>
                  <a:lnTo>
                    <a:pt x="4652" y="10180"/>
                  </a:lnTo>
                  <a:lnTo>
                    <a:pt x="7021" y="8864"/>
                  </a:lnTo>
                  <a:lnTo>
                    <a:pt x="9391" y="7592"/>
                  </a:lnTo>
                  <a:lnTo>
                    <a:pt x="11848" y="6407"/>
                  </a:lnTo>
                  <a:lnTo>
                    <a:pt x="14306" y="5266"/>
                  </a:lnTo>
                  <a:lnTo>
                    <a:pt x="16807" y="4169"/>
                  </a:lnTo>
                  <a:lnTo>
                    <a:pt x="19308" y="3116"/>
                  </a:lnTo>
                  <a:lnTo>
                    <a:pt x="21853" y="2063"/>
                  </a:lnTo>
                  <a:lnTo>
                    <a:pt x="26153" y="307"/>
                  </a:lnTo>
                  <a:lnTo>
                    <a:pt x="26241" y="264"/>
                  </a:lnTo>
                  <a:lnTo>
                    <a:pt x="26285" y="220"/>
                  </a:lnTo>
                  <a:lnTo>
                    <a:pt x="26285" y="176"/>
                  </a:lnTo>
                  <a:lnTo>
                    <a:pt x="26285" y="88"/>
                  </a:lnTo>
                  <a:lnTo>
                    <a:pt x="26241" y="44"/>
                  </a:lnTo>
                  <a:lnTo>
                    <a:pt x="2615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2" name="Google Shape;3462;p126"/>
            <p:cNvSpPr/>
            <p:nvPr/>
          </p:nvSpPr>
          <p:spPr>
            <a:xfrm>
              <a:off x="1176050" y="2151575"/>
              <a:ext cx="504650" cy="233675"/>
            </a:xfrm>
            <a:custGeom>
              <a:avLst/>
              <a:gdLst/>
              <a:ahLst/>
              <a:cxnLst/>
              <a:rect l="l" t="t" r="r" b="b"/>
              <a:pathLst>
                <a:path w="20186" h="9347" extrusionOk="0">
                  <a:moveTo>
                    <a:pt x="19966" y="0"/>
                  </a:moveTo>
                  <a:lnTo>
                    <a:pt x="15447" y="1843"/>
                  </a:lnTo>
                  <a:lnTo>
                    <a:pt x="12814" y="2896"/>
                  </a:lnTo>
                  <a:lnTo>
                    <a:pt x="8382" y="4915"/>
                  </a:lnTo>
                  <a:lnTo>
                    <a:pt x="6364" y="5836"/>
                  </a:lnTo>
                  <a:lnTo>
                    <a:pt x="4345" y="6758"/>
                  </a:lnTo>
                  <a:lnTo>
                    <a:pt x="89" y="8995"/>
                  </a:lnTo>
                  <a:lnTo>
                    <a:pt x="45" y="9039"/>
                  </a:lnTo>
                  <a:lnTo>
                    <a:pt x="1" y="9083"/>
                  </a:lnTo>
                  <a:lnTo>
                    <a:pt x="1" y="9171"/>
                  </a:lnTo>
                  <a:lnTo>
                    <a:pt x="1" y="9215"/>
                  </a:lnTo>
                  <a:lnTo>
                    <a:pt x="89" y="9303"/>
                  </a:lnTo>
                  <a:lnTo>
                    <a:pt x="176" y="9347"/>
                  </a:lnTo>
                  <a:lnTo>
                    <a:pt x="220" y="9303"/>
                  </a:lnTo>
                  <a:lnTo>
                    <a:pt x="4521" y="7065"/>
                  </a:lnTo>
                  <a:lnTo>
                    <a:pt x="6495" y="6143"/>
                  </a:lnTo>
                  <a:lnTo>
                    <a:pt x="8514" y="5222"/>
                  </a:lnTo>
                  <a:lnTo>
                    <a:pt x="12946" y="3247"/>
                  </a:lnTo>
                  <a:lnTo>
                    <a:pt x="15578" y="2194"/>
                  </a:lnTo>
                  <a:lnTo>
                    <a:pt x="20098" y="351"/>
                  </a:lnTo>
                  <a:lnTo>
                    <a:pt x="20142" y="307"/>
                  </a:lnTo>
                  <a:lnTo>
                    <a:pt x="20186" y="263"/>
                  </a:lnTo>
                  <a:lnTo>
                    <a:pt x="20186" y="176"/>
                  </a:lnTo>
                  <a:lnTo>
                    <a:pt x="20186" y="132"/>
                  </a:lnTo>
                  <a:lnTo>
                    <a:pt x="20142" y="44"/>
                  </a:lnTo>
                  <a:lnTo>
                    <a:pt x="2009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3" name="Google Shape;3463;p126"/>
            <p:cNvSpPr/>
            <p:nvPr/>
          </p:nvSpPr>
          <p:spPr>
            <a:xfrm>
              <a:off x="1145350" y="2127425"/>
              <a:ext cx="509025" cy="235875"/>
            </a:xfrm>
            <a:custGeom>
              <a:avLst/>
              <a:gdLst/>
              <a:ahLst/>
              <a:cxnLst/>
              <a:rect l="l" t="t" r="r" b="b"/>
              <a:pathLst>
                <a:path w="20361" h="9435" extrusionOk="0">
                  <a:moveTo>
                    <a:pt x="20097" y="1"/>
                  </a:moveTo>
                  <a:lnTo>
                    <a:pt x="18035" y="878"/>
                  </a:lnTo>
                  <a:lnTo>
                    <a:pt x="16192" y="1624"/>
                  </a:lnTo>
                  <a:lnTo>
                    <a:pt x="14261" y="2370"/>
                  </a:lnTo>
                  <a:lnTo>
                    <a:pt x="12287" y="3204"/>
                  </a:lnTo>
                  <a:lnTo>
                    <a:pt x="10312" y="4082"/>
                  </a:lnTo>
                  <a:lnTo>
                    <a:pt x="8250" y="5003"/>
                  </a:lnTo>
                  <a:lnTo>
                    <a:pt x="6143" y="6012"/>
                  </a:lnTo>
                  <a:lnTo>
                    <a:pt x="3993" y="7065"/>
                  </a:lnTo>
                  <a:lnTo>
                    <a:pt x="1799" y="8162"/>
                  </a:lnTo>
                  <a:lnTo>
                    <a:pt x="88" y="9084"/>
                  </a:lnTo>
                  <a:lnTo>
                    <a:pt x="44" y="9128"/>
                  </a:lnTo>
                  <a:lnTo>
                    <a:pt x="0" y="9216"/>
                  </a:lnTo>
                  <a:lnTo>
                    <a:pt x="0" y="9259"/>
                  </a:lnTo>
                  <a:lnTo>
                    <a:pt x="0" y="9347"/>
                  </a:lnTo>
                  <a:lnTo>
                    <a:pt x="88" y="9391"/>
                  </a:lnTo>
                  <a:lnTo>
                    <a:pt x="176" y="9435"/>
                  </a:lnTo>
                  <a:lnTo>
                    <a:pt x="263" y="9391"/>
                  </a:lnTo>
                  <a:lnTo>
                    <a:pt x="1975" y="8470"/>
                  </a:lnTo>
                  <a:lnTo>
                    <a:pt x="4125" y="7373"/>
                  </a:lnTo>
                  <a:lnTo>
                    <a:pt x="6275" y="6319"/>
                  </a:lnTo>
                  <a:lnTo>
                    <a:pt x="8381" y="5354"/>
                  </a:lnTo>
                  <a:lnTo>
                    <a:pt x="10444" y="4389"/>
                  </a:lnTo>
                  <a:lnTo>
                    <a:pt x="12462" y="3511"/>
                  </a:lnTo>
                  <a:lnTo>
                    <a:pt x="14393" y="2677"/>
                  </a:lnTo>
                  <a:lnTo>
                    <a:pt x="16324" y="1931"/>
                  </a:lnTo>
                  <a:lnTo>
                    <a:pt x="18167" y="1229"/>
                  </a:lnTo>
                  <a:lnTo>
                    <a:pt x="20273" y="308"/>
                  </a:lnTo>
                  <a:lnTo>
                    <a:pt x="20317" y="264"/>
                  </a:lnTo>
                  <a:lnTo>
                    <a:pt x="20361" y="220"/>
                  </a:lnTo>
                  <a:lnTo>
                    <a:pt x="20361" y="176"/>
                  </a:lnTo>
                  <a:lnTo>
                    <a:pt x="20361" y="88"/>
                  </a:lnTo>
                  <a:lnTo>
                    <a:pt x="20317" y="45"/>
                  </a:lnTo>
                  <a:lnTo>
                    <a:pt x="2022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4" name="Google Shape;3464;p126"/>
            <p:cNvSpPr/>
            <p:nvPr/>
          </p:nvSpPr>
          <p:spPr>
            <a:xfrm>
              <a:off x="1190325" y="2262350"/>
              <a:ext cx="66950" cy="38425"/>
            </a:xfrm>
            <a:custGeom>
              <a:avLst/>
              <a:gdLst/>
              <a:ahLst/>
              <a:cxnLst/>
              <a:rect l="l" t="t" r="r" b="b"/>
              <a:pathLst>
                <a:path w="2678" h="1537" extrusionOk="0">
                  <a:moveTo>
                    <a:pt x="2414" y="1"/>
                  </a:moveTo>
                  <a:lnTo>
                    <a:pt x="88" y="1186"/>
                  </a:lnTo>
                  <a:lnTo>
                    <a:pt x="0" y="1230"/>
                  </a:lnTo>
                  <a:lnTo>
                    <a:pt x="0" y="1317"/>
                  </a:lnTo>
                  <a:lnTo>
                    <a:pt x="0" y="1361"/>
                  </a:lnTo>
                  <a:lnTo>
                    <a:pt x="0" y="1449"/>
                  </a:lnTo>
                  <a:lnTo>
                    <a:pt x="44" y="1493"/>
                  </a:lnTo>
                  <a:lnTo>
                    <a:pt x="176" y="1537"/>
                  </a:lnTo>
                  <a:lnTo>
                    <a:pt x="220" y="1537"/>
                  </a:lnTo>
                  <a:lnTo>
                    <a:pt x="2589" y="352"/>
                  </a:lnTo>
                  <a:lnTo>
                    <a:pt x="2633" y="308"/>
                  </a:lnTo>
                  <a:lnTo>
                    <a:pt x="2677" y="220"/>
                  </a:lnTo>
                  <a:lnTo>
                    <a:pt x="2677" y="176"/>
                  </a:lnTo>
                  <a:lnTo>
                    <a:pt x="2677" y="89"/>
                  </a:lnTo>
                  <a:lnTo>
                    <a:pt x="2633" y="45"/>
                  </a:lnTo>
                  <a:lnTo>
                    <a:pt x="254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5" name="Google Shape;3465;p126"/>
            <p:cNvSpPr/>
            <p:nvPr/>
          </p:nvSpPr>
          <p:spPr>
            <a:xfrm>
              <a:off x="916075" y="2376450"/>
              <a:ext cx="69125" cy="47200"/>
            </a:xfrm>
            <a:custGeom>
              <a:avLst/>
              <a:gdLst/>
              <a:ahLst/>
              <a:cxnLst/>
              <a:rect l="l" t="t" r="r" b="b"/>
              <a:pathLst>
                <a:path w="2765" h="1888" extrusionOk="0">
                  <a:moveTo>
                    <a:pt x="2501" y="0"/>
                  </a:moveTo>
                  <a:lnTo>
                    <a:pt x="44" y="1580"/>
                  </a:lnTo>
                  <a:lnTo>
                    <a:pt x="0" y="1624"/>
                  </a:lnTo>
                  <a:lnTo>
                    <a:pt x="0" y="1712"/>
                  </a:lnTo>
                  <a:lnTo>
                    <a:pt x="0" y="1756"/>
                  </a:lnTo>
                  <a:lnTo>
                    <a:pt x="0" y="1843"/>
                  </a:lnTo>
                  <a:lnTo>
                    <a:pt x="88" y="1887"/>
                  </a:lnTo>
                  <a:lnTo>
                    <a:pt x="263" y="1887"/>
                  </a:lnTo>
                  <a:lnTo>
                    <a:pt x="2677" y="308"/>
                  </a:lnTo>
                  <a:lnTo>
                    <a:pt x="2721" y="264"/>
                  </a:lnTo>
                  <a:lnTo>
                    <a:pt x="2765" y="220"/>
                  </a:lnTo>
                  <a:lnTo>
                    <a:pt x="2765" y="132"/>
                  </a:lnTo>
                  <a:lnTo>
                    <a:pt x="2721" y="88"/>
                  </a:lnTo>
                  <a:lnTo>
                    <a:pt x="267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6" name="Google Shape;3466;p126"/>
            <p:cNvSpPr/>
            <p:nvPr/>
          </p:nvSpPr>
          <p:spPr>
            <a:xfrm>
              <a:off x="1008225" y="2288700"/>
              <a:ext cx="72425" cy="46100"/>
            </a:xfrm>
            <a:custGeom>
              <a:avLst/>
              <a:gdLst/>
              <a:ahLst/>
              <a:cxnLst/>
              <a:rect l="l" t="t" r="r" b="b"/>
              <a:pathLst>
                <a:path w="2897" h="1844" extrusionOk="0">
                  <a:moveTo>
                    <a:pt x="2633" y="0"/>
                  </a:moveTo>
                  <a:lnTo>
                    <a:pt x="88" y="1492"/>
                  </a:lnTo>
                  <a:lnTo>
                    <a:pt x="44" y="1536"/>
                  </a:lnTo>
                  <a:lnTo>
                    <a:pt x="0" y="1624"/>
                  </a:lnTo>
                  <a:lnTo>
                    <a:pt x="0" y="1668"/>
                  </a:lnTo>
                  <a:lnTo>
                    <a:pt x="0" y="1755"/>
                  </a:lnTo>
                  <a:lnTo>
                    <a:pt x="88" y="1799"/>
                  </a:lnTo>
                  <a:lnTo>
                    <a:pt x="176" y="1843"/>
                  </a:lnTo>
                  <a:lnTo>
                    <a:pt x="263" y="1799"/>
                  </a:lnTo>
                  <a:lnTo>
                    <a:pt x="2808" y="307"/>
                  </a:lnTo>
                  <a:lnTo>
                    <a:pt x="2852" y="263"/>
                  </a:lnTo>
                  <a:lnTo>
                    <a:pt x="2896" y="219"/>
                  </a:lnTo>
                  <a:lnTo>
                    <a:pt x="2896" y="132"/>
                  </a:lnTo>
                  <a:lnTo>
                    <a:pt x="2852" y="88"/>
                  </a:lnTo>
                  <a:lnTo>
                    <a:pt x="2808" y="44"/>
                  </a:lnTo>
                  <a:lnTo>
                    <a:pt x="276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7" name="Google Shape;3467;p126"/>
            <p:cNvSpPr/>
            <p:nvPr/>
          </p:nvSpPr>
          <p:spPr>
            <a:xfrm>
              <a:off x="1671900" y="2078075"/>
              <a:ext cx="158000" cy="82300"/>
            </a:xfrm>
            <a:custGeom>
              <a:avLst/>
              <a:gdLst/>
              <a:ahLst/>
              <a:cxnLst/>
              <a:rect l="l" t="t" r="r" b="b"/>
              <a:pathLst>
                <a:path w="6320" h="3292" extrusionOk="0">
                  <a:moveTo>
                    <a:pt x="6056" y="0"/>
                  </a:moveTo>
                  <a:lnTo>
                    <a:pt x="3336" y="1448"/>
                  </a:lnTo>
                  <a:lnTo>
                    <a:pt x="132" y="2940"/>
                  </a:lnTo>
                  <a:lnTo>
                    <a:pt x="45" y="2984"/>
                  </a:lnTo>
                  <a:lnTo>
                    <a:pt x="45" y="3072"/>
                  </a:lnTo>
                  <a:lnTo>
                    <a:pt x="1" y="3116"/>
                  </a:lnTo>
                  <a:lnTo>
                    <a:pt x="45" y="3203"/>
                  </a:lnTo>
                  <a:lnTo>
                    <a:pt x="89" y="3247"/>
                  </a:lnTo>
                  <a:lnTo>
                    <a:pt x="176" y="3291"/>
                  </a:lnTo>
                  <a:lnTo>
                    <a:pt x="264" y="3291"/>
                  </a:lnTo>
                  <a:lnTo>
                    <a:pt x="3467" y="1799"/>
                  </a:lnTo>
                  <a:lnTo>
                    <a:pt x="6232" y="351"/>
                  </a:lnTo>
                  <a:lnTo>
                    <a:pt x="6276" y="263"/>
                  </a:lnTo>
                  <a:lnTo>
                    <a:pt x="6320" y="219"/>
                  </a:lnTo>
                  <a:lnTo>
                    <a:pt x="6320" y="176"/>
                  </a:lnTo>
                  <a:lnTo>
                    <a:pt x="6276" y="88"/>
                  </a:lnTo>
                  <a:lnTo>
                    <a:pt x="6232" y="44"/>
                  </a:lnTo>
                  <a:lnTo>
                    <a:pt x="618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8" name="Google Shape;3468;p126"/>
            <p:cNvSpPr/>
            <p:nvPr/>
          </p:nvSpPr>
          <p:spPr>
            <a:xfrm>
              <a:off x="1645575" y="2080250"/>
              <a:ext cx="110825" cy="55975"/>
            </a:xfrm>
            <a:custGeom>
              <a:avLst/>
              <a:gdLst/>
              <a:ahLst/>
              <a:cxnLst/>
              <a:rect l="l" t="t" r="r" b="b"/>
              <a:pathLst>
                <a:path w="4433" h="2239" extrusionOk="0">
                  <a:moveTo>
                    <a:pt x="4169" y="1"/>
                  </a:moveTo>
                  <a:lnTo>
                    <a:pt x="2107" y="1010"/>
                  </a:lnTo>
                  <a:lnTo>
                    <a:pt x="88" y="1888"/>
                  </a:lnTo>
                  <a:lnTo>
                    <a:pt x="45" y="1932"/>
                  </a:lnTo>
                  <a:lnTo>
                    <a:pt x="1" y="1975"/>
                  </a:lnTo>
                  <a:lnTo>
                    <a:pt x="1" y="2063"/>
                  </a:lnTo>
                  <a:lnTo>
                    <a:pt x="1" y="2107"/>
                  </a:lnTo>
                  <a:lnTo>
                    <a:pt x="88" y="2195"/>
                  </a:lnTo>
                  <a:lnTo>
                    <a:pt x="176" y="2239"/>
                  </a:lnTo>
                  <a:lnTo>
                    <a:pt x="264" y="2195"/>
                  </a:lnTo>
                  <a:lnTo>
                    <a:pt x="2239" y="1317"/>
                  </a:lnTo>
                  <a:lnTo>
                    <a:pt x="4345" y="308"/>
                  </a:lnTo>
                  <a:lnTo>
                    <a:pt x="4389" y="264"/>
                  </a:lnTo>
                  <a:lnTo>
                    <a:pt x="4433" y="220"/>
                  </a:lnTo>
                  <a:lnTo>
                    <a:pt x="4433" y="132"/>
                  </a:lnTo>
                  <a:lnTo>
                    <a:pt x="4433" y="89"/>
                  </a:lnTo>
                  <a:lnTo>
                    <a:pt x="4389" y="45"/>
                  </a:lnTo>
                  <a:lnTo>
                    <a:pt x="430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469" name="Google Shape;3469;p126"/>
          <p:cNvSpPr/>
          <p:nvPr/>
        </p:nvSpPr>
        <p:spPr>
          <a:xfrm>
            <a:off x="-5113275" y="5143500"/>
            <a:ext cx="9948600" cy="3263400"/>
          </a:xfrm>
          <a:prstGeom prst="rect">
            <a:avLst/>
          </a:prstGeom>
          <a:solidFill>
            <a:srgbClr val="F8F9F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470" name="Google Shape;3470;p126"/>
          <p:cNvSpPr/>
          <p:nvPr/>
        </p:nvSpPr>
        <p:spPr>
          <a:xfrm>
            <a:off x="-5113275" y="-631275"/>
            <a:ext cx="5113200" cy="6277500"/>
          </a:xfrm>
          <a:prstGeom prst="rect">
            <a:avLst/>
          </a:prstGeom>
          <a:solidFill>
            <a:srgbClr val="F8F9F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471" name="Google Shape;3471;p126"/>
          <p:cNvSpPr/>
          <p:nvPr/>
        </p:nvSpPr>
        <p:spPr>
          <a:xfrm>
            <a:off x="-545325" y="-3263632"/>
            <a:ext cx="12524400" cy="3263400"/>
          </a:xfrm>
          <a:prstGeom prst="rect">
            <a:avLst/>
          </a:prstGeom>
          <a:solidFill>
            <a:srgbClr val="F8F9F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472" name="Google Shape;3472;p126"/>
          <p:cNvSpPr/>
          <p:nvPr/>
        </p:nvSpPr>
        <p:spPr>
          <a:xfrm>
            <a:off x="9144075" y="-1273075"/>
            <a:ext cx="9948600" cy="7173900"/>
          </a:xfrm>
          <a:prstGeom prst="rect">
            <a:avLst/>
          </a:prstGeom>
          <a:solidFill>
            <a:srgbClr val="F8F9F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12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z-Blank, with ASU Learn to Thrive Morse code pattern edges, white">
  <p:cSld name="CUSTOM_23_1_1_2_1_1_1_1_1_1_1_1_1_1_1_1_1_1_1">
    <p:spTree>
      <p:nvGrpSpPr>
        <p:cNvPr id="1" name="Shape 34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474" name="Google Shape;3474;p127"/>
          <p:cNvGrpSpPr/>
          <p:nvPr/>
        </p:nvGrpSpPr>
        <p:grpSpPr>
          <a:xfrm>
            <a:off x="4572001" y="223051"/>
            <a:ext cx="9269048" cy="542679"/>
            <a:chOff x="-62524" y="217501"/>
            <a:chExt cx="9269048" cy="542679"/>
          </a:xfrm>
        </p:grpSpPr>
        <p:sp>
          <p:nvSpPr>
            <p:cNvPr id="3475" name="Google Shape;3475;p127"/>
            <p:cNvSpPr/>
            <p:nvPr/>
          </p:nvSpPr>
          <p:spPr>
            <a:xfrm>
              <a:off x="-62524" y="217501"/>
              <a:ext cx="9267232" cy="540895"/>
            </a:xfrm>
            <a:custGeom>
              <a:avLst/>
              <a:gdLst/>
              <a:ahLst/>
              <a:cxnLst/>
              <a:rect l="l" t="t" r="r" b="b"/>
              <a:pathLst>
                <a:path w="285695" h="16675" extrusionOk="0">
                  <a:moveTo>
                    <a:pt x="669" y="0"/>
                  </a:moveTo>
                  <a:lnTo>
                    <a:pt x="502" y="56"/>
                  </a:lnTo>
                  <a:lnTo>
                    <a:pt x="223" y="223"/>
                  </a:lnTo>
                  <a:lnTo>
                    <a:pt x="56" y="502"/>
                  </a:lnTo>
                  <a:lnTo>
                    <a:pt x="0" y="669"/>
                  </a:lnTo>
                  <a:lnTo>
                    <a:pt x="0" y="837"/>
                  </a:lnTo>
                  <a:lnTo>
                    <a:pt x="0" y="1004"/>
                  </a:lnTo>
                  <a:lnTo>
                    <a:pt x="56" y="1171"/>
                  </a:lnTo>
                  <a:lnTo>
                    <a:pt x="223" y="1394"/>
                  </a:lnTo>
                  <a:lnTo>
                    <a:pt x="502" y="1617"/>
                  </a:lnTo>
                  <a:lnTo>
                    <a:pt x="669" y="1673"/>
                  </a:lnTo>
                  <a:lnTo>
                    <a:pt x="1004" y="1673"/>
                  </a:lnTo>
                  <a:lnTo>
                    <a:pt x="1171" y="1617"/>
                  </a:lnTo>
                  <a:lnTo>
                    <a:pt x="1394" y="1394"/>
                  </a:lnTo>
                  <a:lnTo>
                    <a:pt x="1617" y="1171"/>
                  </a:lnTo>
                  <a:lnTo>
                    <a:pt x="1617" y="1004"/>
                  </a:lnTo>
                  <a:lnTo>
                    <a:pt x="1673" y="837"/>
                  </a:lnTo>
                  <a:lnTo>
                    <a:pt x="1617" y="669"/>
                  </a:lnTo>
                  <a:lnTo>
                    <a:pt x="1617" y="502"/>
                  </a:lnTo>
                  <a:lnTo>
                    <a:pt x="1394" y="223"/>
                  </a:lnTo>
                  <a:lnTo>
                    <a:pt x="1171" y="56"/>
                  </a:lnTo>
                  <a:lnTo>
                    <a:pt x="1004" y="0"/>
                  </a:lnTo>
                  <a:close/>
                  <a:moveTo>
                    <a:pt x="3959" y="0"/>
                  </a:moveTo>
                  <a:lnTo>
                    <a:pt x="3792" y="56"/>
                  </a:lnTo>
                  <a:lnTo>
                    <a:pt x="3569" y="223"/>
                  </a:lnTo>
                  <a:lnTo>
                    <a:pt x="3402" y="502"/>
                  </a:lnTo>
                  <a:lnTo>
                    <a:pt x="3346" y="669"/>
                  </a:lnTo>
                  <a:lnTo>
                    <a:pt x="3290" y="837"/>
                  </a:lnTo>
                  <a:lnTo>
                    <a:pt x="3346" y="1004"/>
                  </a:lnTo>
                  <a:lnTo>
                    <a:pt x="3402" y="1171"/>
                  </a:lnTo>
                  <a:lnTo>
                    <a:pt x="3569" y="1394"/>
                  </a:lnTo>
                  <a:lnTo>
                    <a:pt x="3792" y="1617"/>
                  </a:lnTo>
                  <a:lnTo>
                    <a:pt x="3959" y="1673"/>
                  </a:lnTo>
                  <a:lnTo>
                    <a:pt x="4294" y="1673"/>
                  </a:lnTo>
                  <a:lnTo>
                    <a:pt x="4461" y="1617"/>
                  </a:lnTo>
                  <a:lnTo>
                    <a:pt x="4740" y="1394"/>
                  </a:lnTo>
                  <a:lnTo>
                    <a:pt x="4907" y="1171"/>
                  </a:lnTo>
                  <a:lnTo>
                    <a:pt x="4963" y="1004"/>
                  </a:lnTo>
                  <a:lnTo>
                    <a:pt x="4963" y="837"/>
                  </a:lnTo>
                  <a:lnTo>
                    <a:pt x="4963" y="669"/>
                  </a:lnTo>
                  <a:lnTo>
                    <a:pt x="4907" y="502"/>
                  </a:lnTo>
                  <a:lnTo>
                    <a:pt x="4740" y="223"/>
                  </a:lnTo>
                  <a:lnTo>
                    <a:pt x="4461" y="56"/>
                  </a:lnTo>
                  <a:lnTo>
                    <a:pt x="4294" y="0"/>
                  </a:lnTo>
                  <a:close/>
                  <a:moveTo>
                    <a:pt x="9090" y="0"/>
                  </a:moveTo>
                  <a:lnTo>
                    <a:pt x="8923" y="56"/>
                  </a:lnTo>
                  <a:lnTo>
                    <a:pt x="8644" y="223"/>
                  </a:lnTo>
                  <a:lnTo>
                    <a:pt x="8477" y="502"/>
                  </a:lnTo>
                  <a:lnTo>
                    <a:pt x="8421" y="669"/>
                  </a:lnTo>
                  <a:lnTo>
                    <a:pt x="8421" y="837"/>
                  </a:lnTo>
                  <a:lnTo>
                    <a:pt x="8421" y="1004"/>
                  </a:lnTo>
                  <a:lnTo>
                    <a:pt x="8477" y="1171"/>
                  </a:lnTo>
                  <a:lnTo>
                    <a:pt x="8644" y="1394"/>
                  </a:lnTo>
                  <a:lnTo>
                    <a:pt x="8923" y="1617"/>
                  </a:lnTo>
                  <a:lnTo>
                    <a:pt x="9090" y="1673"/>
                  </a:lnTo>
                  <a:lnTo>
                    <a:pt x="9425" y="1673"/>
                  </a:lnTo>
                  <a:lnTo>
                    <a:pt x="9536" y="1617"/>
                  </a:lnTo>
                  <a:lnTo>
                    <a:pt x="9815" y="1394"/>
                  </a:lnTo>
                  <a:lnTo>
                    <a:pt x="9982" y="1171"/>
                  </a:lnTo>
                  <a:lnTo>
                    <a:pt x="10038" y="1004"/>
                  </a:lnTo>
                  <a:lnTo>
                    <a:pt x="10038" y="837"/>
                  </a:lnTo>
                  <a:lnTo>
                    <a:pt x="10038" y="669"/>
                  </a:lnTo>
                  <a:lnTo>
                    <a:pt x="9982" y="502"/>
                  </a:lnTo>
                  <a:lnTo>
                    <a:pt x="9815" y="223"/>
                  </a:lnTo>
                  <a:lnTo>
                    <a:pt x="9536" y="56"/>
                  </a:lnTo>
                  <a:lnTo>
                    <a:pt x="9425" y="0"/>
                  </a:lnTo>
                  <a:close/>
                  <a:moveTo>
                    <a:pt x="14165" y="0"/>
                  </a:moveTo>
                  <a:lnTo>
                    <a:pt x="13998" y="56"/>
                  </a:lnTo>
                  <a:lnTo>
                    <a:pt x="13719" y="223"/>
                  </a:lnTo>
                  <a:lnTo>
                    <a:pt x="13551" y="502"/>
                  </a:lnTo>
                  <a:lnTo>
                    <a:pt x="13496" y="669"/>
                  </a:lnTo>
                  <a:lnTo>
                    <a:pt x="13496" y="837"/>
                  </a:lnTo>
                  <a:lnTo>
                    <a:pt x="13496" y="1004"/>
                  </a:lnTo>
                  <a:lnTo>
                    <a:pt x="13551" y="1171"/>
                  </a:lnTo>
                  <a:lnTo>
                    <a:pt x="13719" y="1394"/>
                  </a:lnTo>
                  <a:lnTo>
                    <a:pt x="13998" y="1617"/>
                  </a:lnTo>
                  <a:lnTo>
                    <a:pt x="14165" y="1673"/>
                  </a:lnTo>
                  <a:lnTo>
                    <a:pt x="14499" y="1673"/>
                  </a:lnTo>
                  <a:lnTo>
                    <a:pt x="14611" y="1617"/>
                  </a:lnTo>
                  <a:lnTo>
                    <a:pt x="14890" y="1394"/>
                  </a:lnTo>
                  <a:lnTo>
                    <a:pt x="15057" y="1171"/>
                  </a:lnTo>
                  <a:lnTo>
                    <a:pt x="15113" y="1004"/>
                  </a:lnTo>
                  <a:lnTo>
                    <a:pt x="15113" y="837"/>
                  </a:lnTo>
                  <a:lnTo>
                    <a:pt x="15113" y="669"/>
                  </a:lnTo>
                  <a:lnTo>
                    <a:pt x="15057" y="502"/>
                  </a:lnTo>
                  <a:lnTo>
                    <a:pt x="14890" y="223"/>
                  </a:lnTo>
                  <a:lnTo>
                    <a:pt x="14611" y="56"/>
                  </a:lnTo>
                  <a:lnTo>
                    <a:pt x="14499" y="0"/>
                  </a:lnTo>
                  <a:close/>
                  <a:moveTo>
                    <a:pt x="24203" y="0"/>
                  </a:moveTo>
                  <a:lnTo>
                    <a:pt x="24036" y="56"/>
                  </a:lnTo>
                  <a:lnTo>
                    <a:pt x="23757" y="223"/>
                  </a:lnTo>
                  <a:lnTo>
                    <a:pt x="23589" y="502"/>
                  </a:lnTo>
                  <a:lnTo>
                    <a:pt x="23534" y="669"/>
                  </a:lnTo>
                  <a:lnTo>
                    <a:pt x="23534" y="837"/>
                  </a:lnTo>
                  <a:lnTo>
                    <a:pt x="23534" y="1004"/>
                  </a:lnTo>
                  <a:lnTo>
                    <a:pt x="23589" y="1171"/>
                  </a:lnTo>
                  <a:lnTo>
                    <a:pt x="23757" y="1394"/>
                  </a:lnTo>
                  <a:lnTo>
                    <a:pt x="24036" y="1617"/>
                  </a:lnTo>
                  <a:lnTo>
                    <a:pt x="24203" y="1673"/>
                  </a:lnTo>
                  <a:lnTo>
                    <a:pt x="24537" y="1673"/>
                  </a:lnTo>
                  <a:lnTo>
                    <a:pt x="24649" y="1617"/>
                  </a:lnTo>
                  <a:lnTo>
                    <a:pt x="24928" y="1394"/>
                  </a:lnTo>
                  <a:lnTo>
                    <a:pt x="25095" y="1171"/>
                  </a:lnTo>
                  <a:lnTo>
                    <a:pt x="25151" y="1004"/>
                  </a:lnTo>
                  <a:lnTo>
                    <a:pt x="25207" y="837"/>
                  </a:lnTo>
                  <a:lnTo>
                    <a:pt x="25151" y="669"/>
                  </a:lnTo>
                  <a:lnTo>
                    <a:pt x="25095" y="502"/>
                  </a:lnTo>
                  <a:lnTo>
                    <a:pt x="24928" y="223"/>
                  </a:lnTo>
                  <a:lnTo>
                    <a:pt x="24649" y="56"/>
                  </a:lnTo>
                  <a:lnTo>
                    <a:pt x="24537" y="0"/>
                  </a:lnTo>
                  <a:close/>
                  <a:moveTo>
                    <a:pt x="32624" y="0"/>
                  </a:moveTo>
                  <a:lnTo>
                    <a:pt x="32456" y="56"/>
                  </a:lnTo>
                  <a:lnTo>
                    <a:pt x="32178" y="223"/>
                  </a:lnTo>
                  <a:lnTo>
                    <a:pt x="32010" y="502"/>
                  </a:lnTo>
                  <a:lnTo>
                    <a:pt x="31954" y="669"/>
                  </a:lnTo>
                  <a:lnTo>
                    <a:pt x="31954" y="837"/>
                  </a:lnTo>
                  <a:lnTo>
                    <a:pt x="31954" y="1004"/>
                  </a:lnTo>
                  <a:lnTo>
                    <a:pt x="32010" y="1171"/>
                  </a:lnTo>
                  <a:lnTo>
                    <a:pt x="32178" y="1394"/>
                  </a:lnTo>
                  <a:lnTo>
                    <a:pt x="32456" y="1617"/>
                  </a:lnTo>
                  <a:lnTo>
                    <a:pt x="32624" y="1673"/>
                  </a:lnTo>
                  <a:lnTo>
                    <a:pt x="32958" y="1673"/>
                  </a:lnTo>
                  <a:lnTo>
                    <a:pt x="33126" y="1617"/>
                  </a:lnTo>
                  <a:lnTo>
                    <a:pt x="33349" y="1394"/>
                  </a:lnTo>
                  <a:lnTo>
                    <a:pt x="33572" y="1171"/>
                  </a:lnTo>
                  <a:lnTo>
                    <a:pt x="33627" y="1004"/>
                  </a:lnTo>
                  <a:lnTo>
                    <a:pt x="33627" y="837"/>
                  </a:lnTo>
                  <a:lnTo>
                    <a:pt x="33627" y="669"/>
                  </a:lnTo>
                  <a:lnTo>
                    <a:pt x="33572" y="502"/>
                  </a:lnTo>
                  <a:lnTo>
                    <a:pt x="33349" y="223"/>
                  </a:lnTo>
                  <a:lnTo>
                    <a:pt x="33126" y="56"/>
                  </a:lnTo>
                  <a:lnTo>
                    <a:pt x="32958" y="0"/>
                  </a:lnTo>
                  <a:close/>
                  <a:moveTo>
                    <a:pt x="42773" y="0"/>
                  </a:moveTo>
                  <a:lnTo>
                    <a:pt x="42606" y="56"/>
                  </a:lnTo>
                  <a:lnTo>
                    <a:pt x="42383" y="223"/>
                  </a:lnTo>
                  <a:lnTo>
                    <a:pt x="42216" y="502"/>
                  </a:lnTo>
                  <a:lnTo>
                    <a:pt x="42160" y="669"/>
                  </a:lnTo>
                  <a:lnTo>
                    <a:pt x="42104" y="837"/>
                  </a:lnTo>
                  <a:lnTo>
                    <a:pt x="42160" y="1004"/>
                  </a:lnTo>
                  <a:lnTo>
                    <a:pt x="42216" y="1171"/>
                  </a:lnTo>
                  <a:lnTo>
                    <a:pt x="42383" y="1394"/>
                  </a:lnTo>
                  <a:lnTo>
                    <a:pt x="42606" y="1617"/>
                  </a:lnTo>
                  <a:lnTo>
                    <a:pt x="42773" y="1673"/>
                  </a:lnTo>
                  <a:lnTo>
                    <a:pt x="43108" y="1673"/>
                  </a:lnTo>
                  <a:lnTo>
                    <a:pt x="43275" y="1617"/>
                  </a:lnTo>
                  <a:lnTo>
                    <a:pt x="43554" y="1394"/>
                  </a:lnTo>
                  <a:lnTo>
                    <a:pt x="43721" y="1171"/>
                  </a:lnTo>
                  <a:lnTo>
                    <a:pt x="43777" y="1004"/>
                  </a:lnTo>
                  <a:lnTo>
                    <a:pt x="43777" y="837"/>
                  </a:lnTo>
                  <a:lnTo>
                    <a:pt x="43777" y="669"/>
                  </a:lnTo>
                  <a:lnTo>
                    <a:pt x="43721" y="502"/>
                  </a:lnTo>
                  <a:lnTo>
                    <a:pt x="43554" y="223"/>
                  </a:lnTo>
                  <a:lnTo>
                    <a:pt x="43275" y="56"/>
                  </a:lnTo>
                  <a:lnTo>
                    <a:pt x="43108" y="0"/>
                  </a:lnTo>
                  <a:close/>
                  <a:moveTo>
                    <a:pt x="51083" y="0"/>
                  </a:moveTo>
                  <a:lnTo>
                    <a:pt x="50915" y="56"/>
                  </a:lnTo>
                  <a:lnTo>
                    <a:pt x="50636" y="223"/>
                  </a:lnTo>
                  <a:lnTo>
                    <a:pt x="50469" y="502"/>
                  </a:lnTo>
                  <a:lnTo>
                    <a:pt x="50413" y="669"/>
                  </a:lnTo>
                  <a:lnTo>
                    <a:pt x="50413" y="837"/>
                  </a:lnTo>
                  <a:lnTo>
                    <a:pt x="50413" y="1004"/>
                  </a:lnTo>
                  <a:lnTo>
                    <a:pt x="50469" y="1171"/>
                  </a:lnTo>
                  <a:lnTo>
                    <a:pt x="50636" y="1394"/>
                  </a:lnTo>
                  <a:lnTo>
                    <a:pt x="50915" y="1617"/>
                  </a:lnTo>
                  <a:lnTo>
                    <a:pt x="51083" y="1673"/>
                  </a:lnTo>
                  <a:lnTo>
                    <a:pt x="51417" y="1673"/>
                  </a:lnTo>
                  <a:lnTo>
                    <a:pt x="51529" y="1617"/>
                  </a:lnTo>
                  <a:lnTo>
                    <a:pt x="51808" y="1394"/>
                  </a:lnTo>
                  <a:lnTo>
                    <a:pt x="51975" y="1171"/>
                  </a:lnTo>
                  <a:lnTo>
                    <a:pt x="52031" y="1004"/>
                  </a:lnTo>
                  <a:lnTo>
                    <a:pt x="52031" y="837"/>
                  </a:lnTo>
                  <a:lnTo>
                    <a:pt x="52031" y="669"/>
                  </a:lnTo>
                  <a:lnTo>
                    <a:pt x="51975" y="502"/>
                  </a:lnTo>
                  <a:lnTo>
                    <a:pt x="51808" y="223"/>
                  </a:lnTo>
                  <a:lnTo>
                    <a:pt x="51529" y="56"/>
                  </a:lnTo>
                  <a:lnTo>
                    <a:pt x="51417" y="0"/>
                  </a:lnTo>
                  <a:close/>
                  <a:moveTo>
                    <a:pt x="61176" y="0"/>
                  </a:moveTo>
                  <a:lnTo>
                    <a:pt x="61009" y="56"/>
                  </a:lnTo>
                  <a:lnTo>
                    <a:pt x="60730" y="223"/>
                  </a:lnTo>
                  <a:lnTo>
                    <a:pt x="60563" y="502"/>
                  </a:lnTo>
                  <a:lnTo>
                    <a:pt x="60507" y="669"/>
                  </a:lnTo>
                  <a:lnTo>
                    <a:pt x="60507" y="837"/>
                  </a:lnTo>
                  <a:lnTo>
                    <a:pt x="60507" y="1004"/>
                  </a:lnTo>
                  <a:lnTo>
                    <a:pt x="60563" y="1171"/>
                  </a:lnTo>
                  <a:lnTo>
                    <a:pt x="60730" y="1394"/>
                  </a:lnTo>
                  <a:lnTo>
                    <a:pt x="61009" y="1617"/>
                  </a:lnTo>
                  <a:lnTo>
                    <a:pt x="61176" y="1673"/>
                  </a:lnTo>
                  <a:lnTo>
                    <a:pt x="61511" y="1673"/>
                  </a:lnTo>
                  <a:lnTo>
                    <a:pt x="61623" y="1617"/>
                  </a:lnTo>
                  <a:lnTo>
                    <a:pt x="61901" y="1394"/>
                  </a:lnTo>
                  <a:lnTo>
                    <a:pt x="62069" y="1171"/>
                  </a:lnTo>
                  <a:lnTo>
                    <a:pt x="62124" y="1004"/>
                  </a:lnTo>
                  <a:lnTo>
                    <a:pt x="62124" y="837"/>
                  </a:lnTo>
                  <a:lnTo>
                    <a:pt x="62124" y="669"/>
                  </a:lnTo>
                  <a:lnTo>
                    <a:pt x="62069" y="502"/>
                  </a:lnTo>
                  <a:lnTo>
                    <a:pt x="61901" y="223"/>
                  </a:lnTo>
                  <a:lnTo>
                    <a:pt x="61623" y="56"/>
                  </a:lnTo>
                  <a:lnTo>
                    <a:pt x="61511" y="0"/>
                  </a:lnTo>
                  <a:close/>
                  <a:moveTo>
                    <a:pt x="64522" y="0"/>
                  </a:moveTo>
                  <a:lnTo>
                    <a:pt x="64355" y="56"/>
                  </a:lnTo>
                  <a:lnTo>
                    <a:pt x="64076" y="223"/>
                  </a:lnTo>
                  <a:lnTo>
                    <a:pt x="63909" y="502"/>
                  </a:lnTo>
                  <a:lnTo>
                    <a:pt x="63853" y="669"/>
                  </a:lnTo>
                  <a:lnTo>
                    <a:pt x="63853" y="837"/>
                  </a:lnTo>
                  <a:lnTo>
                    <a:pt x="63853" y="1004"/>
                  </a:lnTo>
                  <a:lnTo>
                    <a:pt x="63909" y="1171"/>
                  </a:lnTo>
                  <a:lnTo>
                    <a:pt x="64076" y="1394"/>
                  </a:lnTo>
                  <a:lnTo>
                    <a:pt x="64355" y="1617"/>
                  </a:lnTo>
                  <a:lnTo>
                    <a:pt x="64522" y="1673"/>
                  </a:lnTo>
                  <a:lnTo>
                    <a:pt x="64857" y="1673"/>
                  </a:lnTo>
                  <a:lnTo>
                    <a:pt x="65024" y="1617"/>
                  </a:lnTo>
                  <a:lnTo>
                    <a:pt x="65247" y="1394"/>
                  </a:lnTo>
                  <a:lnTo>
                    <a:pt x="65470" y="1171"/>
                  </a:lnTo>
                  <a:lnTo>
                    <a:pt x="65470" y="1004"/>
                  </a:lnTo>
                  <a:lnTo>
                    <a:pt x="65526" y="837"/>
                  </a:lnTo>
                  <a:lnTo>
                    <a:pt x="65470" y="669"/>
                  </a:lnTo>
                  <a:lnTo>
                    <a:pt x="65470" y="502"/>
                  </a:lnTo>
                  <a:lnTo>
                    <a:pt x="65247" y="223"/>
                  </a:lnTo>
                  <a:lnTo>
                    <a:pt x="65024" y="56"/>
                  </a:lnTo>
                  <a:lnTo>
                    <a:pt x="64857" y="0"/>
                  </a:lnTo>
                  <a:close/>
                  <a:moveTo>
                    <a:pt x="67868" y="0"/>
                  </a:moveTo>
                  <a:lnTo>
                    <a:pt x="67757" y="56"/>
                  </a:lnTo>
                  <a:lnTo>
                    <a:pt x="67478" y="223"/>
                  </a:lnTo>
                  <a:lnTo>
                    <a:pt x="67311" y="502"/>
                  </a:lnTo>
                  <a:lnTo>
                    <a:pt x="67255" y="669"/>
                  </a:lnTo>
                  <a:lnTo>
                    <a:pt x="67199" y="837"/>
                  </a:lnTo>
                  <a:lnTo>
                    <a:pt x="67255" y="1004"/>
                  </a:lnTo>
                  <a:lnTo>
                    <a:pt x="67311" y="1171"/>
                  </a:lnTo>
                  <a:lnTo>
                    <a:pt x="67478" y="1394"/>
                  </a:lnTo>
                  <a:lnTo>
                    <a:pt x="67757" y="1617"/>
                  </a:lnTo>
                  <a:lnTo>
                    <a:pt x="67868" y="1673"/>
                  </a:lnTo>
                  <a:lnTo>
                    <a:pt x="68203" y="1673"/>
                  </a:lnTo>
                  <a:lnTo>
                    <a:pt x="68370" y="1617"/>
                  </a:lnTo>
                  <a:lnTo>
                    <a:pt x="68649" y="1394"/>
                  </a:lnTo>
                  <a:lnTo>
                    <a:pt x="68816" y="1171"/>
                  </a:lnTo>
                  <a:lnTo>
                    <a:pt x="68872" y="1004"/>
                  </a:lnTo>
                  <a:lnTo>
                    <a:pt x="68872" y="837"/>
                  </a:lnTo>
                  <a:lnTo>
                    <a:pt x="68872" y="669"/>
                  </a:lnTo>
                  <a:lnTo>
                    <a:pt x="68816" y="502"/>
                  </a:lnTo>
                  <a:lnTo>
                    <a:pt x="68649" y="223"/>
                  </a:lnTo>
                  <a:lnTo>
                    <a:pt x="68370" y="56"/>
                  </a:lnTo>
                  <a:lnTo>
                    <a:pt x="68203" y="0"/>
                  </a:lnTo>
                  <a:close/>
                  <a:moveTo>
                    <a:pt x="72943" y="0"/>
                  </a:moveTo>
                  <a:lnTo>
                    <a:pt x="72776" y="56"/>
                  </a:lnTo>
                  <a:lnTo>
                    <a:pt x="72553" y="223"/>
                  </a:lnTo>
                  <a:lnTo>
                    <a:pt x="72386" y="502"/>
                  </a:lnTo>
                  <a:lnTo>
                    <a:pt x="72330" y="669"/>
                  </a:lnTo>
                  <a:lnTo>
                    <a:pt x="72274" y="837"/>
                  </a:lnTo>
                  <a:lnTo>
                    <a:pt x="72330" y="1004"/>
                  </a:lnTo>
                  <a:lnTo>
                    <a:pt x="72386" y="1171"/>
                  </a:lnTo>
                  <a:lnTo>
                    <a:pt x="72553" y="1394"/>
                  </a:lnTo>
                  <a:lnTo>
                    <a:pt x="72776" y="1617"/>
                  </a:lnTo>
                  <a:lnTo>
                    <a:pt x="72943" y="1673"/>
                  </a:lnTo>
                  <a:lnTo>
                    <a:pt x="73278" y="1673"/>
                  </a:lnTo>
                  <a:lnTo>
                    <a:pt x="73445" y="1617"/>
                  </a:lnTo>
                  <a:lnTo>
                    <a:pt x="73724" y="1394"/>
                  </a:lnTo>
                  <a:lnTo>
                    <a:pt x="73891" y="1171"/>
                  </a:lnTo>
                  <a:lnTo>
                    <a:pt x="73947" y="1004"/>
                  </a:lnTo>
                  <a:lnTo>
                    <a:pt x="73947" y="837"/>
                  </a:lnTo>
                  <a:lnTo>
                    <a:pt x="73947" y="669"/>
                  </a:lnTo>
                  <a:lnTo>
                    <a:pt x="73891" y="502"/>
                  </a:lnTo>
                  <a:lnTo>
                    <a:pt x="73724" y="223"/>
                  </a:lnTo>
                  <a:lnTo>
                    <a:pt x="73445" y="56"/>
                  </a:lnTo>
                  <a:lnTo>
                    <a:pt x="73278" y="0"/>
                  </a:lnTo>
                  <a:close/>
                  <a:moveTo>
                    <a:pt x="76289" y="0"/>
                  </a:moveTo>
                  <a:lnTo>
                    <a:pt x="76122" y="56"/>
                  </a:lnTo>
                  <a:lnTo>
                    <a:pt x="75899" y="223"/>
                  </a:lnTo>
                  <a:lnTo>
                    <a:pt x="75676" y="502"/>
                  </a:lnTo>
                  <a:lnTo>
                    <a:pt x="75620" y="669"/>
                  </a:lnTo>
                  <a:lnTo>
                    <a:pt x="75620" y="837"/>
                  </a:lnTo>
                  <a:lnTo>
                    <a:pt x="75620" y="1004"/>
                  </a:lnTo>
                  <a:lnTo>
                    <a:pt x="75676" y="1171"/>
                  </a:lnTo>
                  <a:lnTo>
                    <a:pt x="75899" y="1394"/>
                  </a:lnTo>
                  <a:lnTo>
                    <a:pt x="76122" y="1617"/>
                  </a:lnTo>
                  <a:lnTo>
                    <a:pt x="76289" y="1673"/>
                  </a:lnTo>
                  <a:lnTo>
                    <a:pt x="76624" y="1673"/>
                  </a:lnTo>
                  <a:lnTo>
                    <a:pt x="76791" y="1617"/>
                  </a:lnTo>
                  <a:lnTo>
                    <a:pt x="77070" y="1394"/>
                  </a:lnTo>
                  <a:lnTo>
                    <a:pt x="77237" y="1171"/>
                  </a:lnTo>
                  <a:lnTo>
                    <a:pt x="77293" y="1004"/>
                  </a:lnTo>
                  <a:lnTo>
                    <a:pt x="77293" y="837"/>
                  </a:lnTo>
                  <a:lnTo>
                    <a:pt x="77293" y="669"/>
                  </a:lnTo>
                  <a:lnTo>
                    <a:pt x="77237" y="502"/>
                  </a:lnTo>
                  <a:lnTo>
                    <a:pt x="77070" y="223"/>
                  </a:lnTo>
                  <a:lnTo>
                    <a:pt x="76791" y="56"/>
                  </a:lnTo>
                  <a:lnTo>
                    <a:pt x="76624" y="0"/>
                  </a:lnTo>
                  <a:close/>
                  <a:moveTo>
                    <a:pt x="88056" y="0"/>
                  </a:moveTo>
                  <a:lnTo>
                    <a:pt x="87889" y="56"/>
                  </a:lnTo>
                  <a:lnTo>
                    <a:pt x="87610" y="223"/>
                  </a:lnTo>
                  <a:lnTo>
                    <a:pt x="87443" y="502"/>
                  </a:lnTo>
                  <a:lnTo>
                    <a:pt x="87387" y="669"/>
                  </a:lnTo>
                  <a:lnTo>
                    <a:pt x="87387" y="837"/>
                  </a:lnTo>
                  <a:lnTo>
                    <a:pt x="87387" y="1004"/>
                  </a:lnTo>
                  <a:lnTo>
                    <a:pt x="87443" y="1171"/>
                  </a:lnTo>
                  <a:lnTo>
                    <a:pt x="87610" y="1394"/>
                  </a:lnTo>
                  <a:lnTo>
                    <a:pt x="87889" y="1617"/>
                  </a:lnTo>
                  <a:lnTo>
                    <a:pt x="88056" y="1673"/>
                  </a:lnTo>
                  <a:lnTo>
                    <a:pt x="88391" y="1673"/>
                  </a:lnTo>
                  <a:lnTo>
                    <a:pt x="88558" y="1617"/>
                  </a:lnTo>
                  <a:lnTo>
                    <a:pt x="88781" y="1394"/>
                  </a:lnTo>
                  <a:lnTo>
                    <a:pt x="88948" y="1171"/>
                  </a:lnTo>
                  <a:lnTo>
                    <a:pt x="89004" y="1004"/>
                  </a:lnTo>
                  <a:lnTo>
                    <a:pt x="89060" y="837"/>
                  </a:lnTo>
                  <a:lnTo>
                    <a:pt x="89004" y="669"/>
                  </a:lnTo>
                  <a:lnTo>
                    <a:pt x="88948" y="502"/>
                  </a:lnTo>
                  <a:lnTo>
                    <a:pt x="88781" y="223"/>
                  </a:lnTo>
                  <a:lnTo>
                    <a:pt x="88558" y="56"/>
                  </a:lnTo>
                  <a:lnTo>
                    <a:pt x="88391" y="0"/>
                  </a:lnTo>
                  <a:close/>
                  <a:moveTo>
                    <a:pt x="96477" y="0"/>
                  </a:moveTo>
                  <a:lnTo>
                    <a:pt x="96310" y="56"/>
                  </a:lnTo>
                  <a:lnTo>
                    <a:pt x="96087" y="223"/>
                  </a:lnTo>
                  <a:lnTo>
                    <a:pt x="95863" y="502"/>
                  </a:lnTo>
                  <a:lnTo>
                    <a:pt x="95863" y="669"/>
                  </a:lnTo>
                  <a:lnTo>
                    <a:pt x="95808" y="837"/>
                  </a:lnTo>
                  <a:lnTo>
                    <a:pt x="95863" y="1004"/>
                  </a:lnTo>
                  <a:lnTo>
                    <a:pt x="95863" y="1171"/>
                  </a:lnTo>
                  <a:lnTo>
                    <a:pt x="96087" y="1394"/>
                  </a:lnTo>
                  <a:lnTo>
                    <a:pt x="96310" y="1617"/>
                  </a:lnTo>
                  <a:lnTo>
                    <a:pt x="96477" y="1673"/>
                  </a:lnTo>
                  <a:lnTo>
                    <a:pt x="96811" y="1673"/>
                  </a:lnTo>
                  <a:lnTo>
                    <a:pt x="96979" y="1617"/>
                  </a:lnTo>
                  <a:lnTo>
                    <a:pt x="97258" y="1394"/>
                  </a:lnTo>
                  <a:lnTo>
                    <a:pt x="97425" y="1171"/>
                  </a:lnTo>
                  <a:lnTo>
                    <a:pt x="97481" y="1004"/>
                  </a:lnTo>
                  <a:lnTo>
                    <a:pt x="97481" y="837"/>
                  </a:lnTo>
                  <a:lnTo>
                    <a:pt x="97481" y="669"/>
                  </a:lnTo>
                  <a:lnTo>
                    <a:pt x="97425" y="502"/>
                  </a:lnTo>
                  <a:lnTo>
                    <a:pt x="97258" y="223"/>
                  </a:lnTo>
                  <a:lnTo>
                    <a:pt x="96979" y="56"/>
                  </a:lnTo>
                  <a:lnTo>
                    <a:pt x="96811" y="0"/>
                  </a:lnTo>
                  <a:close/>
                  <a:moveTo>
                    <a:pt x="99767" y="0"/>
                  </a:moveTo>
                  <a:lnTo>
                    <a:pt x="99656" y="56"/>
                  </a:lnTo>
                  <a:lnTo>
                    <a:pt x="99377" y="223"/>
                  </a:lnTo>
                  <a:lnTo>
                    <a:pt x="99209" y="502"/>
                  </a:lnTo>
                  <a:lnTo>
                    <a:pt x="99154" y="669"/>
                  </a:lnTo>
                  <a:lnTo>
                    <a:pt x="99154" y="837"/>
                  </a:lnTo>
                  <a:lnTo>
                    <a:pt x="99154" y="1004"/>
                  </a:lnTo>
                  <a:lnTo>
                    <a:pt x="99209" y="1171"/>
                  </a:lnTo>
                  <a:lnTo>
                    <a:pt x="99377" y="1394"/>
                  </a:lnTo>
                  <a:lnTo>
                    <a:pt x="99656" y="1617"/>
                  </a:lnTo>
                  <a:lnTo>
                    <a:pt x="99767" y="1673"/>
                  </a:lnTo>
                  <a:lnTo>
                    <a:pt x="100102" y="1673"/>
                  </a:lnTo>
                  <a:lnTo>
                    <a:pt x="100269" y="1617"/>
                  </a:lnTo>
                  <a:lnTo>
                    <a:pt x="100548" y="1394"/>
                  </a:lnTo>
                  <a:lnTo>
                    <a:pt x="100715" y="1171"/>
                  </a:lnTo>
                  <a:lnTo>
                    <a:pt x="100771" y="1004"/>
                  </a:lnTo>
                  <a:lnTo>
                    <a:pt x="100771" y="837"/>
                  </a:lnTo>
                  <a:lnTo>
                    <a:pt x="100771" y="669"/>
                  </a:lnTo>
                  <a:lnTo>
                    <a:pt x="100715" y="502"/>
                  </a:lnTo>
                  <a:lnTo>
                    <a:pt x="100548" y="223"/>
                  </a:lnTo>
                  <a:lnTo>
                    <a:pt x="100269" y="56"/>
                  </a:lnTo>
                  <a:lnTo>
                    <a:pt x="100102" y="0"/>
                  </a:lnTo>
                  <a:close/>
                  <a:moveTo>
                    <a:pt x="104898" y="0"/>
                  </a:moveTo>
                  <a:lnTo>
                    <a:pt x="104730" y="56"/>
                  </a:lnTo>
                  <a:lnTo>
                    <a:pt x="104452" y="223"/>
                  </a:lnTo>
                  <a:lnTo>
                    <a:pt x="104284" y="502"/>
                  </a:lnTo>
                  <a:lnTo>
                    <a:pt x="104228" y="669"/>
                  </a:lnTo>
                  <a:lnTo>
                    <a:pt x="104228" y="837"/>
                  </a:lnTo>
                  <a:lnTo>
                    <a:pt x="104228" y="1004"/>
                  </a:lnTo>
                  <a:lnTo>
                    <a:pt x="104284" y="1171"/>
                  </a:lnTo>
                  <a:lnTo>
                    <a:pt x="104452" y="1394"/>
                  </a:lnTo>
                  <a:lnTo>
                    <a:pt x="104730" y="1617"/>
                  </a:lnTo>
                  <a:lnTo>
                    <a:pt x="104898" y="1673"/>
                  </a:lnTo>
                  <a:lnTo>
                    <a:pt x="105232" y="1673"/>
                  </a:lnTo>
                  <a:lnTo>
                    <a:pt x="105344" y="1617"/>
                  </a:lnTo>
                  <a:lnTo>
                    <a:pt x="105623" y="1394"/>
                  </a:lnTo>
                  <a:lnTo>
                    <a:pt x="105790" y="1171"/>
                  </a:lnTo>
                  <a:lnTo>
                    <a:pt x="105846" y="1004"/>
                  </a:lnTo>
                  <a:lnTo>
                    <a:pt x="105901" y="837"/>
                  </a:lnTo>
                  <a:lnTo>
                    <a:pt x="105846" y="669"/>
                  </a:lnTo>
                  <a:lnTo>
                    <a:pt x="105790" y="502"/>
                  </a:lnTo>
                  <a:lnTo>
                    <a:pt x="105623" y="223"/>
                  </a:lnTo>
                  <a:lnTo>
                    <a:pt x="105344" y="56"/>
                  </a:lnTo>
                  <a:lnTo>
                    <a:pt x="105232" y="0"/>
                  </a:lnTo>
                  <a:close/>
                  <a:moveTo>
                    <a:pt x="109972" y="0"/>
                  </a:moveTo>
                  <a:lnTo>
                    <a:pt x="109805" y="56"/>
                  </a:lnTo>
                  <a:lnTo>
                    <a:pt x="109526" y="223"/>
                  </a:lnTo>
                  <a:lnTo>
                    <a:pt x="109359" y="502"/>
                  </a:lnTo>
                  <a:lnTo>
                    <a:pt x="109303" y="669"/>
                  </a:lnTo>
                  <a:lnTo>
                    <a:pt x="109303" y="837"/>
                  </a:lnTo>
                  <a:lnTo>
                    <a:pt x="109303" y="1004"/>
                  </a:lnTo>
                  <a:lnTo>
                    <a:pt x="109359" y="1171"/>
                  </a:lnTo>
                  <a:lnTo>
                    <a:pt x="109526" y="1394"/>
                  </a:lnTo>
                  <a:lnTo>
                    <a:pt x="109805" y="1617"/>
                  </a:lnTo>
                  <a:lnTo>
                    <a:pt x="109972" y="1673"/>
                  </a:lnTo>
                  <a:lnTo>
                    <a:pt x="110307" y="1673"/>
                  </a:lnTo>
                  <a:lnTo>
                    <a:pt x="110474" y="1617"/>
                  </a:lnTo>
                  <a:lnTo>
                    <a:pt x="110697" y="1394"/>
                  </a:lnTo>
                  <a:lnTo>
                    <a:pt x="110921" y="1171"/>
                  </a:lnTo>
                  <a:lnTo>
                    <a:pt x="110921" y="1004"/>
                  </a:lnTo>
                  <a:lnTo>
                    <a:pt x="110976" y="837"/>
                  </a:lnTo>
                  <a:lnTo>
                    <a:pt x="110921" y="669"/>
                  </a:lnTo>
                  <a:lnTo>
                    <a:pt x="110921" y="502"/>
                  </a:lnTo>
                  <a:lnTo>
                    <a:pt x="110697" y="223"/>
                  </a:lnTo>
                  <a:lnTo>
                    <a:pt x="110474" y="56"/>
                  </a:lnTo>
                  <a:lnTo>
                    <a:pt x="110307" y="0"/>
                  </a:lnTo>
                  <a:close/>
                  <a:moveTo>
                    <a:pt x="120011" y="0"/>
                  </a:moveTo>
                  <a:lnTo>
                    <a:pt x="119843" y="56"/>
                  </a:lnTo>
                  <a:lnTo>
                    <a:pt x="119564" y="223"/>
                  </a:lnTo>
                  <a:lnTo>
                    <a:pt x="119397" y="502"/>
                  </a:lnTo>
                  <a:lnTo>
                    <a:pt x="119341" y="669"/>
                  </a:lnTo>
                  <a:lnTo>
                    <a:pt x="119341" y="837"/>
                  </a:lnTo>
                  <a:lnTo>
                    <a:pt x="119341" y="1004"/>
                  </a:lnTo>
                  <a:lnTo>
                    <a:pt x="119397" y="1171"/>
                  </a:lnTo>
                  <a:lnTo>
                    <a:pt x="119564" y="1394"/>
                  </a:lnTo>
                  <a:lnTo>
                    <a:pt x="119843" y="1617"/>
                  </a:lnTo>
                  <a:lnTo>
                    <a:pt x="120011" y="1673"/>
                  </a:lnTo>
                  <a:lnTo>
                    <a:pt x="120345" y="1673"/>
                  </a:lnTo>
                  <a:lnTo>
                    <a:pt x="120512" y="1617"/>
                  </a:lnTo>
                  <a:lnTo>
                    <a:pt x="120736" y="1394"/>
                  </a:lnTo>
                  <a:lnTo>
                    <a:pt x="120959" y="1171"/>
                  </a:lnTo>
                  <a:lnTo>
                    <a:pt x="120959" y="1004"/>
                  </a:lnTo>
                  <a:lnTo>
                    <a:pt x="121014" y="837"/>
                  </a:lnTo>
                  <a:lnTo>
                    <a:pt x="120959" y="669"/>
                  </a:lnTo>
                  <a:lnTo>
                    <a:pt x="120959" y="502"/>
                  </a:lnTo>
                  <a:lnTo>
                    <a:pt x="120736" y="223"/>
                  </a:lnTo>
                  <a:lnTo>
                    <a:pt x="120512" y="56"/>
                  </a:lnTo>
                  <a:lnTo>
                    <a:pt x="120345" y="0"/>
                  </a:lnTo>
                  <a:close/>
                  <a:moveTo>
                    <a:pt x="128431" y="0"/>
                  </a:moveTo>
                  <a:lnTo>
                    <a:pt x="128264" y="56"/>
                  </a:lnTo>
                  <a:lnTo>
                    <a:pt x="128041" y="223"/>
                  </a:lnTo>
                  <a:lnTo>
                    <a:pt x="127818" y="502"/>
                  </a:lnTo>
                  <a:lnTo>
                    <a:pt x="127818" y="669"/>
                  </a:lnTo>
                  <a:lnTo>
                    <a:pt x="127762" y="837"/>
                  </a:lnTo>
                  <a:lnTo>
                    <a:pt x="127818" y="1004"/>
                  </a:lnTo>
                  <a:lnTo>
                    <a:pt x="127818" y="1171"/>
                  </a:lnTo>
                  <a:lnTo>
                    <a:pt x="128041" y="1394"/>
                  </a:lnTo>
                  <a:lnTo>
                    <a:pt x="128264" y="1617"/>
                  </a:lnTo>
                  <a:lnTo>
                    <a:pt x="128431" y="1673"/>
                  </a:lnTo>
                  <a:lnTo>
                    <a:pt x="128766" y="1673"/>
                  </a:lnTo>
                  <a:lnTo>
                    <a:pt x="128933" y="1617"/>
                  </a:lnTo>
                  <a:lnTo>
                    <a:pt x="129212" y="1394"/>
                  </a:lnTo>
                  <a:lnTo>
                    <a:pt x="129379" y="1171"/>
                  </a:lnTo>
                  <a:lnTo>
                    <a:pt x="129435" y="1004"/>
                  </a:lnTo>
                  <a:lnTo>
                    <a:pt x="129435" y="837"/>
                  </a:lnTo>
                  <a:lnTo>
                    <a:pt x="129435" y="669"/>
                  </a:lnTo>
                  <a:lnTo>
                    <a:pt x="129379" y="502"/>
                  </a:lnTo>
                  <a:lnTo>
                    <a:pt x="129212" y="223"/>
                  </a:lnTo>
                  <a:lnTo>
                    <a:pt x="128933" y="56"/>
                  </a:lnTo>
                  <a:lnTo>
                    <a:pt x="128766" y="0"/>
                  </a:lnTo>
                  <a:close/>
                  <a:moveTo>
                    <a:pt x="138581" y="0"/>
                  </a:moveTo>
                  <a:lnTo>
                    <a:pt x="138469" y="56"/>
                  </a:lnTo>
                  <a:lnTo>
                    <a:pt x="138191" y="223"/>
                  </a:lnTo>
                  <a:lnTo>
                    <a:pt x="138023" y="502"/>
                  </a:lnTo>
                  <a:lnTo>
                    <a:pt x="137968" y="669"/>
                  </a:lnTo>
                  <a:lnTo>
                    <a:pt x="137968" y="837"/>
                  </a:lnTo>
                  <a:lnTo>
                    <a:pt x="137968" y="1004"/>
                  </a:lnTo>
                  <a:lnTo>
                    <a:pt x="138023" y="1171"/>
                  </a:lnTo>
                  <a:lnTo>
                    <a:pt x="138191" y="1394"/>
                  </a:lnTo>
                  <a:lnTo>
                    <a:pt x="138469" y="1617"/>
                  </a:lnTo>
                  <a:lnTo>
                    <a:pt x="138581" y="1673"/>
                  </a:lnTo>
                  <a:lnTo>
                    <a:pt x="138916" y="1673"/>
                  </a:lnTo>
                  <a:lnTo>
                    <a:pt x="139083" y="1617"/>
                  </a:lnTo>
                  <a:lnTo>
                    <a:pt x="139362" y="1394"/>
                  </a:lnTo>
                  <a:lnTo>
                    <a:pt x="139529" y="1171"/>
                  </a:lnTo>
                  <a:lnTo>
                    <a:pt x="139585" y="1004"/>
                  </a:lnTo>
                  <a:lnTo>
                    <a:pt x="139585" y="837"/>
                  </a:lnTo>
                  <a:lnTo>
                    <a:pt x="139585" y="669"/>
                  </a:lnTo>
                  <a:lnTo>
                    <a:pt x="139529" y="502"/>
                  </a:lnTo>
                  <a:lnTo>
                    <a:pt x="139362" y="223"/>
                  </a:lnTo>
                  <a:lnTo>
                    <a:pt x="139083" y="56"/>
                  </a:lnTo>
                  <a:lnTo>
                    <a:pt x="138916" y="0"/>
                  </a:lnTo>
                  <a:close/>
                  <a:moveTo>
                    <a:pt x="146834" y="0"/>
                  </a:moveTo>
                  <a:lnTo>
                    <a:pt x="146723" y="56"/>
                  </a:lnTo>
                  <a:lnTo>
                    <a:pt x="146444" y="223"/>
                  </a:lnTo>
                  <a:lnTo>
                    <a:pt x="146277" y="502"/>
                  </a:lnTo>
                  <a:lnTo>
                    <a:pt x="146221" y="669"/>
                  </a:lnTo>
                  <a:lnTo>
                    <a:pt x="146221" y="837"/>
                  </a:lnTo>
                  <a:lnTo>
                    <a:pt x="146221" y="1004"/>
                  </a:lnTo>
                  <a:lnTo>
                    <a:pt x="146277" y="1171"/>
                  </a:lnTo>
                  <a:lnTo>
                    <a:pt x="146444" y="1394"/>
                  </a:lnTo>
                  <a:lnTo>
                    <a:pt x="146723" y="1617"/>
                  </a:lnTo>
                  <a:lnTo>
                    <a:pt x="146834" y="1673"/>
                  </a:lnTo>
                  <a:lnTo>
                    <a:pt x="147169" y="1673"/>
                  </a:lnTo>
                  <a:lnTo>
                    <a:pt x="147336" y="1617"/>
                  </a:lnTo>
                  <a:lnTo>
                    <a:pt x="147615" y="1394"/>
                  </a:lnTo>
                  <a:lnTo>
                    <a:pt x="147783" y="1171"/>
                  </a:lnTo>
                  <a:lnTo>
                    <a:pt x="147838" y="1004"/>
                  </a:lnTo>
                  <a:lnTo>
                    <a:pt x="147838" y="837"/>
                  </a:lnTo>
                  <a:lnTo>
                    <a:pt x="147838" y="669"/>
                  </a:lnTo>
                  <a:lnTo>
                    <a:pt x="147783" y="502"/>
                  </a:lnTo>
                  <a:lnTo>
                    <a:pt x="147615" y="223"/>
                  </a:lnTo>
                  <a:lnTo>
                    <a:pt x="147336" y="56"/>
                  </a:lnTo>
                  <a:lnTo>
                    <a:pt x="147169" y="0"/>
                  </a:lnTo>
                  <a:close/>
                  <a:moveTo>
                    <a:pt x="156928" y="0"/>
                  </a:moveTo>
                  <a:lnTo>
                    <a:pt x="156817" y="56"/>
                  </a:lnTo>
                  <a:lnTo>
                    <a:pt x="156538" y="223"/>
                  </a:lnTo>
                  <a:lnTo>
                    <a:pt x="156371" y="502"/>
                  </a:lnTo>
                  <a:lnTo>
                    <a:pt x="156315" y="669"/>
                  </a:lnTo>
                  <a:lnTo>
                    <a:pt x="156315" y="837"/>
                  </a:lnTo>
                  <a:lnTo>
                    <a:pt x="156315" y="1004"/>
                  </a:lnTo>
                  <a:lnTo>
                    <a:pt x="156371" y="1171"/>
                  </a:lnTo>
                  <a:lnTo>
                    <a:pt x="156538" y="1394"/>
                  </a:lnTo>
                  <a:lnTo>
                    <a:pt x="156817" y="1617"/>
                  </a:lnTo>
                  <a:lnTo>
                    <a:pt x="156928" y="1673"/>
                  </a:lnTo>
                  <a:lnTo>
                    <a:pt x="157263" y="1673"/>
                  </a:lnTo>
                  <a:lnTo>
                    <a:pt x="157430" y="1617"/>
                  </a:lnTo>
                  <a:lnTo>
                    <a:pt x="157709" y="1394"/>
                  </a:lnTo>
                  <a:lnTo>
                    <a:pt x="157876" y="1171"/>
                  </a:lnTo>
                  <a:lnTo>
                    <a:pt x="157932" y="1004"/>
                  </a:lnTo>
                  <a:lnTo>
                    <a:pt x="157932" y="837"/>
                  </a:lnTo>
                  <a:lnTo>
                    <a:pt x="157932" y="669"/>
                  </a:lnTo>
                  <a:lnTo>
                    <a:pt x="157876" y="502"/>
                  </a:lnTo>
                  <a:lnTo>
                    <a:pt x="157709" y="223"/>
                  </a:lnTo>
                  <a:lnTo>
                    <a:pt x="157430" y="56"/>
                  </a:lnTo>
                  <a:lnTo>
                    <a:pt x="157263" y="0"/>
                  </a:lnTo>
                  <a:close/>
                  <a:moveTo>
                    <a:pt x="160330" y="0"/>
                  </a:moveTo>
                  <a:lnTo>
                    <a:pt x="160163" y="56"/>
                  </a:lnTo>
                  <a:lnTo>
                    <a:pt x="159884" y="223"/>
                  </a:lnTo>
                  <a:lnTo>
                    <a:pt x="159717" y="502"/>
                  </a:lnTo>
                  <a:lnTo>
                    <a:pt x="159661" y="669"/>
                  </a:lnTo>
                  <a:lnTo>
                    <a:pt x="159661" y="837"/>
                  </a:lnTo>
                  <a:lnTo>
                    <a:pt x="159661" y="1004"/>
                  </a:lnTo>
                  <a:lnTo>
                    <a:pt x="159717" y="1171"/>
                  </a:lnTo>
                  <a:lnTo>
                    <a:pt x="159884" y="1394"/>
                  </a:lnTo>
                  <a:lnTo>
                    <a:pt x="160163" y="1617"/>
                  </a:lnTo>
                  <a:lnTo>
                    <a:pt x="160330" y="1673"/>
                  </a:lnTo>
                  <a:lnTo>
                    <a:pt x="160665" y="1673"/>
                  </a:lnTo>
                  <a:lnTo>
                    <a:pt x="160832" y="1617"/>
                  </a:lnTo>
                  <a:lnTo>
                    <a:pt x="161055" y="1394"/>
                  </a:lnTo>
                  <a:lnTo>
                    <a:pt x="161222" y="1171"/>
                  </a:lnTo>
                  <a:lnTo>
                    <a:pt x="161278" y="1004"/>
                  </a:lnTo>
                  <a:lnTo>
                    <a:pt x="161334" y="837"/>
                  </a:lnTo>
                  <a:lnTo>
                    <a:pt x="161278" y="669"/>
                  </a:lnTo>
                  <a:lnTo>
                    <a:pt x="161222" y="502"/>
                  </a:lnTo>
                  <a:lnTo>
                    <a:pt x="161055" y="223"/>
                  </a:lnTo>
                  <a:lnTo>
                    <a:pt x="160832" y="56"/>
                  </a:lnTo>
                  <a:lnTo>
                    <a:pt x="160665" y="0"/>
                  </a:lnTo>
                  <a:close/>
                  <a:moveTo>
                    <a:pt x="163676" y="0"/>
                  </a:moveTo>
                  <a:lnTo>
                    <a:pt x="163509" y="56"/>
                  </a:lnTo>
                  <a:lnTo>
                    <a:pt x="163286" y="223"/>
                  </a:lnTo>
                  <a:lnTo>
                    <a:pt x="163063" y="502"/>
                  </a:lnTo>
                  <a:lnTo>
                    <a:pt x="163063" y="669"/>
                  </a:lnTo>
                  <a:lnTo>
                    <a:pt x="163007" y="837"/>
                  </a:lnTo>
                  <a:lnTo>
                    <a:pt x="163063" y="1004"/>
                  </a:lnTo>
                  <a:lnTo>
                    <a:pt x="163063" y="1171"/>
                  </a:lnTo>
                  <a:lnTo>
                    <a:pt x="163286" y="1394"/>
                  </a:lnTo>
                  <a:lnTo>
                    <a:pt x="163509" y="1617"/>
                  </a:lnTo>
                  <a:lnTo>
                    <a:pt x="163676" y="1673"/>
                  </a:lnTo>
                  <a:lnTo>
                    <a:pt x="164011" y="1673"/>
                  </a:lnTo>
                  <a:lnTo>
                    <a:pt x="164178" y="1617"/>
                  </a:lnTo>
                  <a:lnTo>
                    <a:pt x="164457" y="1394"/>
                  </a:lnTo>
                  <a:lnTo>
                    <a:pt x="164624" y="1171"/>
                  </a:lnTo>
                  <a:lnTo>
                    <a:pt x="164680" y="1004"/>
                  </a:lnTo>
                  <a:lnTo>
                    <a:pt x="164680" y="837"/>
                  </a:lnTo>
                  <a:lnTo>
                    <a:pt x="164680" y="669"/>
                  </a:lnTo>
                  <a:lnTo>
                    <a:pt x="164624" y="502"/>
                  </a:lnTo>
                  <a:lnTo>
                    <a:pt x="164457" y="223"/>
                  </a:lnTo>
                  <a:lnTo>
                    <a:pt x="164178" y="56"/>
                  </a:lnTo>
                  <a:lnTo>
                    <a:pt x="164011" y="0"/>
                  </a:lnTo>
                  <a:close/>
                  <a:moveTo>
                    <a:pt x="168751" y="0"/>
                  </a:moveTo>
                  <a:lnTo>
                    <a:pt x="168584" y="56"/>
                  </a:lnTo>
                  <a:lnTo>
                    <a:pt x="168361" y="223"/>
                  </a:lnTo>
                  <a:lnTo>
                    <a:pt x="168137" y="502"/>
                  </a:lnTo>
                  <a:lnTo>
                    <a:pt x="168137" y="669"/>
                  </a:lnTo>
                  <a:lnTo>
                    <a:pt x="168082" y="837"/>
                  </a:lnTo>
                  <a:lnTo>
                    <a:pt x="168137" y="1004"/>
                  </a:lnTo>
                  <a:lnTo>
                    <a:pt x="168137" y="1171"/>
                  </a:lnTo>
                  <a:lnTo>
                    <a:pt x="168361" y="1394"/>
                  </a:lnTo>
                  <a:lnTo>
                    <a:pt x="168584" y="1617"/>
                  </a:lnTo>
                  <a:lnTo>
                    <a:pt x="168751" y="1673"/>
                  </a:lnTo>
                  <a:lnTo>
                    <a:pt x="169085" y="1673"/>
                  </a:lnTo>
                  <a:lnTo>
                    <a:pt x="169253" y="1617"/>
                  </a:lnTo>
                  <a:lnTo>
                    <a:pt x="169532" y="1394"/>
                  </a:lnTo>
                  <a:lnTo>
                    <a:pt x="169699" y="1171"/>
                  </a:lnTo>
                  <a:lnTo>
                    <a:pt x="169755" y="1004"/>
                  </a:lnTo>
                  <a:lnTo>
                    <a:pt x="169755" y="837"/>
                  </a:lnTo>
                  <a:lnTo>
                    <a:pt x="169755" y="669"/>
                  </a:lnTo>
                  <a:lnTo>
                    <a:pt x="169699" y="502"/>
                  </a:lnTo>
                  <a:lnTo>
                    <a:pt x="169532" y="223"/>
                  </a:lnTo>
                  <a:lnTo>
                    <a:pt x="169253" y="56"/>
                  </a:lnTo>
                  <a:lnTo>
                    <a:pt x="169085" y="0"/>
                  </a:lnTo>
                  <a:close/>
                  <a:moveTo>
                    <a:pt x="172097" y="0"/>
                  </a:moveTo>
                  <a:lnTo>
                    <a:pt x="171930" y="56"/>
                  </a:lnTo>
                  <a:lnTo>
                    <a:pt x="171651" y="223"/>
                  </a:lnTo>
                  <a:lnTo>
                    <a:pt x="171483" y="502"/>
                  </a:lnTo>
                  <a:lnTo>
                    <a:pt x="171428" y="669"/>
                  </a:lnTo>
                  <a:lnTo>
                    <a:pt x="171428" y="837"/>
                  </a:lnTo>
                  <a:lnTo>
                    <a:pt x="171428" y="1004"/>
                  </a:lnTo>
                  <a:lnTo>
                    <a:pt x="171483" y="1171"/>
                  </a:lnTo>
                  <a:lnTo>
                    <a:pt x="171651" y="1394"/>
                  </a:lnTo>
                  <a:lnTo>
                    <a:pt x="171930" y="1617"/>
                  </a:lnTo>
                  <a:lnTo>
                    <a:pt x="172097" y="1673"/>
                  </a:lnTo>
                  <a:lnTo>
                    <a:pt x="172432" y="1673"/>
                  </a:lnTo>
                  <a:lnTo>
                    <a:pt x="172599" y="1617"/>
                  </a:lnTo>
                  <a:lnTo>
                    <a:pt x="172822" y="1394"/>
                  </a:lnTo>
                  <a:lnTo>
                    <a:pt x="173045" y="1171"/>
                  </a:lnTo>
                  <a:lnTo>
                    <a:pt x="173045" y="1004"/>
                  </a:lnTo>
                  <a:lnTo>
                    <a:pt x="173101" y="837"/>
                  </a:lnTo>
                  <a:lnTo>
                    <a:pt x="173045" y="669"/>
                  </a:lnTo>
                  <a:lnTo>
                    <a:pt x="173045" y="502"/>
                  </a:lnTo>
                  <a:lnTo>
                    <a:pt x="172822" y="223"/>
                  </a:lnTo>
                  <a:lnTo>
                    <a:pt x="172599" y="56"/>
                  </a:lnTo>
                  <a:lnTo>
                    <a:pt x="172432" y="0"/>
                  </a:lnTo>
                  <a:close/>
                  <a:moveTo>
                    <a:pt x="183864" y="0"/>
                  </a:moveTo>
                  <a:lnTo>
                    <a:pt x="183696" y="56"/>
                  </a:lnTo>
                  <a:lnTo>
                    <a:pt x="183418" y="223"/>
                  </a:lnTo>
                  <a:lnTo>
                    <a:pt x="183250" y="502"/>
                  </a:lnTo>
                  <a:lnTo>
                    <a:pt x="183195" y="669"/>
                  </a:lnTo>
                  <a:lnTo>
                    <a:pt x="183195" y="837"/>
                  </a:lnTo>
                  <a:lnTo>
                    <a:pt x="183195" y="1004"/>
                  </a:lnTo>
                  <a:lnTo>
                    <a:pt x="183250" y="1171"/>
                  </a:lnTo>
                  <a:lnTo>
                    <a:pt x="183418" y="1394"/>
                  </a:lnTo>
                  <a:lnTo>
                    <a:pt x="183696" y="1617"/>
                  </a:lnTo>
                  <a:lnTo>
                    <a:pt x="183864" y="1673"/>
                  </a:lnTo>
                  <a:lnTo>
                    <a:pt x="184198" y="1673"/>
                  </a:lnTo>
                  <a:lnTo>
                    <a:pt x="184310" y="1617"/>
                  </a:lnTo>
                  <a:lnTo>
                    <a:pt x="184589" y="1394"/>
                  </a:lnTo>
                  <a:lnTo>
                    <a:pt x="184756" y="1171"/>
                  </a:lnTo>
                  <a:lnTo>
                    <a:pt x="184812" y="1004"/>
                  </a:lnTo>
                  <a:lnTo>
                    <a:pt x="184812" y="837"/>
                  </a:lnTo>
                  <a:lnTo>
                    <a:pt x="184812" y="669"/>
                  </a:lnTo>
                  <a:lnTo>
                    <a:pt x="184756" y="502"/>
                  </a:lnTo>
                  <a:lnTo>
                    <a:pt x="184589" y="223"/>
                  </a:lnTo>
                  <a:lnTo>
                    <a:pt x="184310" y="56"/>
                  </a:lnTo>
                  <a:lnTo>
                    <a:pt x="184198" y="0"/>
                  </a:lnTo>
                  <a:close/>
                  <a:moveTo>
                    <a:pt x="192285" y="0"/>
                  </a:moveTo>
                  <a:lnTo>
                    <a:pt x="192117" y="56"/>
                  </a:lnTo>
                  <a:lnTo>
                    <a:pt x="191838" y="223"/>
                  </a:lnTo>
                  <a:lnTo>
                    <a:pt x="191671" y="502"/>
                  </a:lnTo>
                  <a:lnTo>
                    <a:pt x="191615" y="669"/>
                  </a:lnTo>
                  <a:lnTo>
                    <a:pt x="191615" y="837"/>
                  </a:lnTo>
                  <a:lnTo>
                    <a:pt x="191615" y="1004"/>
                  </a:lnTo>
                  <a:lnTo>
                    <a:pt x="191671" y="1171"/>
                  </a:lnTo>
                  <a:lnTo>
                    <a:pt x="191838" y="1394"/>
                  </a:lnTo>
                  <a:lnTo>
                    <a:pt x="192117" y="1617"/>
                  </a:lnTo>
                  <a:lnTo>
                    <a:pt x="192285" y="1673"/>
                  </a:lnTo>
                  <a:lnTo>
                    <a:pt x="192619" y="1673"/>
                  </a:lnTo>
                  <a:lnTo>
                    <a:pt x="192786" y="1617"/>
                  </a:lnTo>
                  <a:lnTo>
                    <a:pt x="193010" y="1394"/>
                  </a:lnTo>
                  <a:lnTo>
                    <a:pt x="193233" y="1171"/>
                  </a:lnTo>
                  <a:lnTo>
                    <a:pt x="193233" y="1004"/>
                  </a:lnTo>
                  <a:lnTo>
                    <a:pt x="193288" y="837"/>
                  </a:lnTo>
                  <a:lnTo>
                    <a:pt x="193233" y="669"/>
                  </a:lnTo>
                  <a:lnTo>
                    <a:pt x="193233" y="502"/>
                  </a:lnTo>
                  <a:lnTo>
                    <a:pt x="193010" y="223"/>
                  </a:lnTo>
                  <a:lnTo>
                    <a:pt x="192786" y="56"/>
                  </a:lnTo>
                  <a:lnTo>
                    <a:pt x="192619" y="0"/>
                  </a:lnTo>
                  <a:close/>
                  <a:moveTo>
                    <a:pt x="195575" y="0"/>
                  </a:moveTo>
                  <a:lnTo>
                    <a:pt x="195463" y="56"/>
                  </a:lnTo>
                  <a:lnTo>
                    <a:pt x="195184" y="223"/>
                  </a:lnTo>
                  <a:lnTo>
                    <a:pt x="195017" y="502"/>
                  </a:lnTo>
                  <a:lnTo>
                    <a:pt x="194961" y="669"/>
                  </a:lnTo>
                  <a:lnTo>
                    <a:pt x="194906" y="837"/>
                  </a:lnTo>
                  <a:lnTo>
                    <a:pt x="194961" y="1004"/>
                  </a:lnTo>
                  <a:lnTo>
                    <a:pt x="195017" y="1171"/>
                  </a:lnTo>
                  <a:lnTo>
                    <a:pt x="195184" y="1394"/>
                  </a:lnTo>
                  <a:lnTo>
                    <a:pt x="195463" y="1617"/>
                  </a:lnTo>
                  <a:lnTo>
                    <a:pt x="195575" y="1673"/>
                  </a:lnTo>
                  <a:lnTo>
                    <a:pt x="195909" y="1673"/>
                  </a:lnTo>
                  <a:lnTo>
                    <a:pt x="196077" y="1617"/>
                  </a:lnTo>
                  <a:lnTo>
                    <a:pt x="196356" y="1394"/>
                  </a:lnTo>
                  <a:lnTo>
                    <a:pt x="196523" y="1171"/>
                  </a:lnTo>
                  <a:lnTo>
                    <a:pt x="196579" y="1004"/>
                  </a:lnTo>
                  <a:lnTo>
                    <a:pt x="196579" y="837"/>
                  </a:lnTo>
                  <a:lnTo>
                    <a:pt x="196579" y="669"/>
                  </a:lnTo>
                  <a:lnTo>
                    <a:pt x="196523" y="502"/>
                  </a:lnTo>
                  <a:lnTo>
                    <a:pt x="196356" y="223"/>
                  </a:lnTo>
                  <a:lnTo>
                    <a:pt x="196077" y="56"/>
                  </a:lnTo>
                  <a:lnTo>
                    <a:pt x="195909" y="0"/>
                  </a:lnTo>
                  <a:close/>
                  <a:moveTo>
                    <a:pt x="200705" y="0"/>
                  </a:moveTo>
                  <a:lnTo>
                    <a:pt x="200538" y="56"/>
                  </a:lnTo>
                  <a:lnTo>
                    <a:pt x="200259" y="223"/>
                  </a:lnTo>
                  <a:lnTo>
                    <a:pt x="200092" y="502"/>
                  </a:lnTo>
                  <a:lnTo>
                    <a:pt x="200036" y="669"/>
                  </a:lnTo>
                  <a:lnTo>
                    <a:pt x="200036" y="837"/>
                  </a:lnTo>
                  <a:lnTo>
                    <a:pt x="200036" y="1004"/>
                  </a:lnTo>
                  <a:lnTo>
                    <a:pt x="200092" y="1171"/>
                  </a:lnTo>
                  <a:lnTo>
                    <a:pt x="200259" y="1394"/>
                  </a:lnTo>
                  <a:lnTo>
                    <a:pt x="200538" y="1617"/>
                  </a:lnTo>
                  <a:lnTo>
                    <a:pt x="200705" y="1673"/>
                  </a:lnTo>
                  <a:lnTo>
                    <a:pt x="201040" y="1673"/>
                  </a:lnTo>
                  <a:lnTo>
                    <a:pt x="201152" y="1617"/>
                  </a:lnTo>
                  <a:lnTo>
                    <a:pt x="201430" y="1394"/>
                  </a:lnTo>
                  <a:lnTo>
                    <a:pt x="201598" y="1171"/>
                  </a:lnTo>
                  <a:lnTo>
                    <a:pt x="201653" y="1004"/>
                  </a:lnTo>
                  <a:lnTo>
                    <a:pt x="201653" y="837"/>
                  </a:lnTo>
                  <a:lnTo>
                    <a:pt x="201653" y="669"/>
                  </a:lnTo>
                  <a:lnTo>
                    <a:pt x="201598" y="502"/>
                  </a:lnTo>
                  <a:lnTo>
                    <a:pt x="201430" y="223"/>
                  </a:lnTo>
                  <a:lnTo>
                    <a:pt x="201152" y="56"/>
                  </a:lnTo>
                  <a:lnTo>
                    <a:pt x="201040" y="0"/>
                  </a:lnTo>
                  <a:close/>
                  <a:moveTo>
                    <a:pt x="205780" y="0"/>
                  </a:moveTo>
                  <a:lnTo>
                    <a:pt x="205613" y="56"/>
                  </a:lnTo>
                  <a:lnTo>
                    <a:pt x="205334" y="223"/>
                  </a:lnTo>
                  <a:lnTo>
                    <a:pt x="205167" y="502"/>
                  </a:lnTo>
                  <a:lnTo>
                    <a:pt x="205111" y="669"/>
                  </a:lnTo>
                  <a:lnTo>
                    <a:pt x="205111" y="837"/>
                  </a:lnTo>
                  <a:lnTo>
                    <a:pt x="205111" y="1004"/>
                  </a:lnTo>
                  <a:lnTo>
                    <a:pt x="205167" y="1171"/>
                  </a:lnTo>
                  <a:lnTo>
                    <a:pt x="205334" y="1394"/>
                  </a:lnTo>
                  <a:lnTo>
                    <a:pt x="205613" y="1617"/>
                  </a:lnTo>
                  <a:lnTo>
                    <a:pt x="205780" y="1673"/>
                  </a:lnTo>
                  <a:lnTo>
                    <a:pt x="206115" y="1673"/>
                  </a:lnTo>
                  <a:lnTo>
                    <a:pt x="206226" y="1617"/>
                  </a:lnTo>
                  <a:lnTo>
                    <a:pt x="206505" y="1394"/>
                  </a:lnTo>
                  <a:lnTo>
                    <a:pt x="206672" y="1171"/>
                  </a:lnTo>
                  <a:lnTo>
                    <a:pt x="206728" y="1004"/>
                  </a:lnTo>
                  <a:lnTo>
                    <a:pt x="206784" y="837"/>
                  </a:lnTo>
                  <a:lnTo>
                    <a:pt x="206728" y="669"/>
                  </a:lnTo>
                  <a:lnTo>
                    <a:pt x="206672" y="502"/>
                  </a:lnTo>
                  <a:lnTo>
                    <a:pt x="206505" y="223"/>
                  </a:lnTo>
                  <a:lnTo>
                    <a:pt x="206226" y="56"/>
                  </a:lnTo>
                  <a:lnTo>
                    <a:pt x="206115" y="0"/>
                  </a:lnTo>
                  <a:close/>
                  <a:moveTo>
                    <a:pt x="215818" y="0"/>
                  </a:moveTo>
                  <a:lnTo>
                    <a:pt x="215651" y="56"/>
                  </a:lnTo>
                  <a:lnTo>
                    <a:pt x="215372" y="223"/>
                  </a:lnTo>
                  <a:lnTo>
                    <a:pt x="215205" y="502"/>
                  </a:lnTo>
                  <a:lnTo>
                    <a:pt x="215149" y="669"/>
                  </a:lnTo>
                  <a:lnTo>
                    <a:pt x="215149" y="837"/>
                  </a:lnTo>
                  <a:lnTo>
                    <a:pt x="215149" y="1004"/>
                  </a:lnTo>
                  <a:lnTo>
                    <a:pt x="215205" y="1171"/>
                  </a:lnTo>
                  <a:lnTo>
                    <a:pt x="215372" y="1394"/>
                  </a:lnTo>
                  <a:lnTo>
                    <a:pt x="215651" y="1617"/>
                  </a:lnTo>
                  <a:lnTo>
                    <a:pt x="215818" y="1673"/>
                  </a:lnTo>
                  <a:lnTo>
                    <a:pt x="216153" y="1673"/>
                  </a:lnTo>
                  <a:lnTo>
                    <a:pt x="216264" y="1617"/>
                  </a:lnTo>
                  <a:lnTo>
                    <a:pt x="216543" y="1394"/>
                  </a:lnTo>
                  <a:lnTo>
                    <a:pt x="216710" y="1171"/>
                  </a:lnTo>
                  <a:lnTo>
                    <a:pt x="216766" y="1004"/>
                  </a:lnTo>
                  <a:lnTo>
                    <a:pt x="216822" y="837"/>
                  </a:lnTo>
                  <a:lnTo>
                    <a:pt x="216766" y="669"/>
                  </a:lnTo>
                  <a:lnTo>
                    <a:pt x="216710" y="502"/>
                  </a:lnTo>
                  <a:lnTo>
                    <a:pt x="216543" y="223"/>
                  </a:lnTo>
                  <a:lnTo>
                    <a:pt x="216264" y="56"/>
                  </a:lnTo>
                  <a:lnTo>
                    <a:pt x="216153" y="0"/>
                  </a:lnTo>
                  <a:close/>
                  <a:moveTo>
                    <a:pt x="224239" y="0"/>
                  </a:moveTo>
                  <a:lnTo>
                    <a:pt x="224072" y="56"/>
                  </a:lnTo>
                  <a:lnTo>
                    <a:pt x="223849" y="223"/>
                  </a:lnTo>
                  <a:lnTo>
                    <a:pt x="223626" y="502"/>
                  </a:lnTo>
                  <a:lnTo>
                    <a:pt x="223570" y="669"/>
                  </a:lnTo>
                  <a:lnTo>
                    <a:pt x="223570" y="837"/>
                  </a:lnTo>
                  <a:lnTo>
                    <a:pt x="223570" y="1004"/>
                  </a:lnTo>
                  <a:lnTo>
                    <a:pt x="223626" y="1171"/>
                  </a:lnTo>
                  <a:lnTo>
                    <a:pt x="223849" y="1394"/>
                  </a:lnTo>
                  <a:lnTo>
                    <a:pt x="224072" y="1617"/>
                  </a:lnTo>
                  <a:lnTo>
                    <a:pt x="224239" y="1673"/>
                  </a:lnTo>
                  <a:lnTo>
                    <a:pt x="224574" y="1673"/>
                  </a:lnTo>
                  <a:lnTo>
                    <a:pt x="224741" y="1617"/>
                  </a:lnTo>
                  <a:lnTo>
                    <a:pt x="225020" y="1394"/>
                  </a:lnTo>
                  <a:lnTo>
                    <a:pt x="225187" y="1171"/>
                  </a:lnTo>
                  <a:lnTo>
                    <a:pt x="225243" y="1004"/>
                  </a:lnTo>
                  <a:lnTo>
                    <a:pt x="225243" y="837"/>
                  </a:lnTo>
                  <a:lnTo>
                    <a:pt x="225243" y="669"/>
                  </a:lnTo>
                  <a:lnTo>
                    <a:pt x="225187" y="502"/>
                  </a:lnTo>
                  <a:lnTo>
                    <a:pt x="225020" y="223"/>
                  </a:lnTo>
                  <a:lnTo>
                    <a:pt x="224741" y="56"/>
                  </a:lnTo>
                  <a:lnTo>
                    <a:pt x="224574" y="0"/>
                  </a:lnTo>
                  <a:close/>
                  <a:moveTo>
                    <a:pt x="234389" y="0"/>
                  </a:moveTo>
                  <a:lnTo>
                    <a:pt x="234221" y="56"/>
                  </a:lnTo>
                  <a:lnTo>
                    <a:pt x="233998" y="223"/>
                  </a:lnTo>
                  <a:lnTo>
                    <a:pt x="233831" y="502"/>
                  </a:lnTo>
                  <a:lnTo>
                    <a:pt x="233775" y="669"/>
                  </a:lnTo>
                  <a:lnTo>
                    <a:pt x="233719" y="837"/>
                  </a:lnTo>
                  <a:lnTo>
                    <a:pt x="233775" y="1004"/>
                  </a:lnTo>
                  <a:lnTo>
                    <a:pt x="233831" y="1171"/>
                  </a:lnTo>
                  <a:lnTo>
                    <a:pt x="233998" y="1394"/>
                  </a:lnTo>
                  <a:lnTo>
                    <a:pt x="234221" y="1617"/>
                  </a:lnTo>
                  <a:lnTo>
                    <a:pt x="234389" y="1673"/>
                  </a:lnTo>
                  <a:lnTo>
                    <a:pt x="234723" y="1673"/>
                  </a:lnTo>
                  <a:lnTo>
                    <a:pt x="234891" y="1617"/>
                  </a:lnTo>
                  <a:lnTo>
                    <a:pt x="235169" y="1394"/>
                  </a:lnTo>
                  <a:lnTo>
                    <a:pt x="235337" y="1171"/>
                  </a:lnTo>
                  <a:lnTo>
                    <a:pt x="235392" y="1004"/>
                  </a:lnTo>
                  <a:lnTo>
                    <a:pt x="235392" y="837"/>
                  </a:lnTo>
                  <a:lnTo>
                    <a:pt x="235392" y="669"/>
                  </a:lnTo>
                  <a:lnTo>
                    <a:pt x="235337" y="502"/>
                  </a:lnTo>
                  <a:lnTo>
                    <a:pt x="235169" y="223"/>
                  </a:lnTo>
                  <a:lnTo>
                    <a:pt x="234891" y="56"/>
                  </a:lnTo>
                  <a:lnTo>
                    <a:pt x="234723" y="0"/>
                  </a:lnTo>
                  <a:close/>
                  <a:moveTo>
                    <a:pt x="242698" y="0"/>
                  </a:moveTo>
                  <a:lnTo>
                    <a:pt x="242531" y="56"/>
                  </a:lnTo>
                  <a:lnTo>
                    <a:pt x="242252" y="223"/>
                  </a:lnTo>
                  <a:lnTo>
                    <a:pt x="242084" y="502"/>
                  </a:lnTo>
                  <a:lnTo>
                    <a:pt x="242029" y="669"/>
                  </a:lnTo>
                  <a:lnTo>
                    <a:pt x="242029" y="837"/>
                  </a:lnTo>
                  <a:lnTo>
                    <a:pt x="242029" y="1004"/>
                  </a:lnTo>
                  <a:lnTo>
                    <a:pt x="242084" y="1171"/>
                  </a:lnTo>
                  <a:lnTo>
                    <a:pt x="242252" y="1394"/>
                  </a:lnTo>
                  <a:lnTo>
                    <a:pt x="242531" y="1617"/>
                  </a:lnTo>
                  <a:lnTo>
                    <a:pt x="242698" y="1673"/>
                  </a:lnTo>
                  <a:lnTo>
                    <a:pt x="243033" y="1673"/>
                  </a:lnTo>
                  <a:lnTo>
                    <a:pt x="243144" y="1617"/>
                  </a:lnTo>
                  <a:lnTo>
                    <a:pt x="243423" y="1394"/>
                  </a:lnTo>
                  <a:lnTo>
                    <a:pt x="243590" y="1171"/>
                  </a:lnTo>
                  <a:lnTo>
                    <a:pt x="243646" y="1004"/>
                  </a:lnTo>
                  <a:lnTo>
                    <a:pt x="243646" y="837"/>
                  </a:lnTo>
                  <a:lnTo>
                    <a:pt x="243646" y="669"/>
                  </a:lnTo>
                  <a:lnTo>
                    <a:pt x="243590" y="502"/>
                  </a:lnTo>
                  <a:lnTo>
                    <a:pt x="243423" y="223"/>
                  </a:lnTo>
                  <a:lnTo>
                    <a:pt x="243144" y="56"/>
                  </a:lnTo>
                  <a:lnTo>
                    <a:pt x="243033" y="0"/>
                  </a:lnTo>
                  <a:close/>
                  <a:moveTo>
                    <a:pt x="252792" y="0"/>
                  </a:moveTo>
                  <a:lnTo>
                    <a:pt x="252624" y="56"/>
                  </a:lnTo>
                  <a:lnTo>
                    <a:pt x="252346" y="223"/>
                  </a:lnTo>
                  <a:lnTo>
                    <a:pt x="252178" y="502"/>
                  </a:lnTo>
                  <a:lnTo>
                    <a:pt x="252123" y="669"/>
                  </a:lnTo>
                  <a:lnTo>
                    <a:pt x="252123" y="837"/>
                  </a:lnTo>
                  <a:lnTo>
                    <a:pt x="252123" y="1004"/>
                  </a:lnTo>
                  <a:lnTo>
                    <a:pt x="252178" y="1171"/>
                  </a:lnTo>
                  <a:lnTo>
                    <a:pt x="252346" y="1394"/>
                  </a:lnTo>
                  <a:lnTo>
                    <a:pt x="252624" y="1617"/>
                  </a:lnTo>
                  <a:lnTo>
                    <a:pt x="252792" y="1673"/>
                  </a:lnTo>
                  <a:lnTo>
                    <a:pt x="253126" y="1673"/>
                  </a:lnTo>
                  <a:lnTo>
                    <a:pt x="253238" y="1617"/>
                  </a:lnTo>
                  <a:lnTo>
                    <a:pt x="253517" y="1394"/>
                  </a:lnTo>
                  <a:lnTo>
                    <a:pt x="253684" y="1171"/>
                  </a:lnTo>
                  <a:lnTo>
                    <a:pt x="253740" y="1004"/>
                  </a:lnTo>
                  <a:lnTo>
                    <a:pt x="253740" y="837"/>
                  </a:lnTo>
                  <a:lnTo>
                    <a:pt x="253740" y="669"/>
                  </a:lnTo>
                  <a:lnTo>
                    <a:pt x="253684" y="502"/>
                  </a:lnTo>
                  <a:lnTo>
                    <a:pt x="253517" y="223"/>
                  </a:lnTo>
                  <a:lnTo>
                    <a:pt x="253238" y="56"/>
                  </a:lnTo>
                  <a:lnTo>
                    <a:pt x="253126" y="0"/>
                  </a:lnTo>
                  <a:close/>
                  <a:moveTo>
                    <a:pt x="256138" y="0"/>
                  </a:moveTo>
                  <a:lnTo>
                    <a:pt x="255970" y="56"/>
                  </a:lnTo>
                  <a:lnTo>
                    <a:pt x="255692" y="223"/>
                  </a:lnTo>
                  <a:lnTo>
                    <a:pt x="255524" y="502"/>
                  </a:lnTo>
                  <a:lnTo>
                    <a:pt x="255469" y="669"/>
                  </a:lnTo>
                  <a:lnTo>
                    <a:pt x="255469" y="837"/>
                  </a:lnTo>
                  <a:lnTo>
                    <a:pt x="255469" y="1004"/>
                  </a:lnTo>
                  <a:lnTo>
                    <a:pt x="255524" y="1171"/>
                  </a:lnTo>
                  <a:lnTo>
                    <a:pt x="255692" y="1394"/>
                  </a:lnTo>
                  <a:lnTo>
                    <a:pt x="255970" y="1617"/>
                  </a:lnTo>
                  <a:lnTo>
                    <a:pt x="256138" y="1673"/>
                  </a:lnTo>
                  <a:lnTo>
                    <a:pt x="256472" y="1673"/>
                  </a:lnTo>
                  <a:lnTo>
                    <a:pt x="256640" y="1617"/>
                  </a:lnTo>
                  <a:lnTo>
                    <a:pt x="256863" y="1394"/>
                  </a:lnTo>
                  <a:lnTo>
                    <a:pt x="257086" y="1171"/>
                  </a:lnTo>
                  <a:lnTo>
                    <a:pt x="257142" y="1004"/>
                  </a:lnTo>
                  <a:lnTo>
                    <a:pt x="257142" y="837"/>
                  </a:lnTo>
                  <a:lnTo>
                    <a:pt x="257142" y="669"/>
                  </a:lnTo>
                  <a:lnTo>
                    <a:pt x="257086" y="502"/>
                  </a:lnTo>
                  <a:lnTo>
                    <a:pt x="256863" y="223"/>
                  </a:lnTo>
                  <a:lnTo>
                    <a:pt x="256640" y="56"/>
                  </a:lnTo>
                  <a:lnTo>
                    <a:pt x="256472" y="0"/>
                  </a:lnTo>
                  <a:close/>
                  <a:moveTo>
                    <a:pt x="259484" y="0"/>
                  </a:moveTo>
                  <a:lnTo>
                    <a:pt x="259372" y="56"/>
                  </a:lnTo>
                  <a:lnTo>
                    <a:pt x="259093" y="223"/>
                  </a:lnTo>
                  <a:lnTo>
                    <a:pt x="258926" y="502"/>
                  </a:lnTo>
                  <a:lnTo>
                    <a:pt x="258870" y="669"/>
                  </a:lnTo>
                  <a:lnTo>
                    <a:pt x="258815" y="837"/>
                  </a:lnTo>
                  <a:lnTo>
                    <a:pt x="258870" y="1004"/>
                  </a:lnTo>
                  <a:lnTo>
                    <a:pt x="258926" y="1171"/>
                  </a:lnTo>
                  <a:lnTo>
                    <a:pt x="259093" y="1394"/>
                  </a:lnTo>
                  <a:lnTo>
                    <a:pt x="259372" y="1617"/>
                  </a:lnTo>
                  <a:lnTo>
                    <a:pt x="259484" y="1673"/>
                  </a:lnTo>
                  <a:lnTo>
                    <a:pt x="259818" y="1673"/>
                  </a:lnTo>
                  <a:lnTo>
                    <a:pt x="259986" y="1617"/>
                  </a:lnTo>
                  <a:lnTo>
                    <a:pt x="260265" y="1394"/>
                  </a:lnTo>
                  <a:lnTo>
                    <a:pt x="260432" y="1171"/>
                  </a:lnTo>
                  <a:lnTo>
                    <a:pt x="260488" y="1004"/>
                  </a:lnTo>
                  <a:lnTo>
                    <a:pt x="260488" y="837"/>
                  </a:lnTo>
                  <a:lnTo>
                    <a:pt x="260488" y="669"/>
                  </a:lnTo>
                  <a:lnTo>
                    <a:pt x="260432" y="502"/>
                  </a:lnTo>
                  <a:lnTo>
                    <a:pt x="260265" y="223"/>
                  </a:lnTo>
                  <a:lnTo>
                    <a:pt x="259986" y="56"/>
                  </a:lnTo>
                  <a:lnTo>
                    <a:pt x="259818" y="0"/>
                  </a:lnTo>
                  <a:close/>
                  <a:moveTo>
                    <a:pt x="264559" y="0"/>
                  </a:moveTo>
                  <a:lnTo>
                    <a:pt x="264447" y="56"/>
                  </a:lnTo>
                  <a:lnTo>
                    <a:pt x="264168" y="223"/>
                  </a:lnTo>
                  <a:lnTo>
                    <a:pt x="264001" y="502"/>
                  </a:lnTo>
                  <a:lnTo>
                    <a:pt x="263945" y="669"/>
                  </a:lnTo>
                  <a:lnTo>
                    <a:pt x="263889" y="837"/>
                  </a:lnTo>
                  <a:lnTo>
                    <a:pt x="263945" y="1004"/>
                  </a:lnTo>
                  <a:lnTo>
                    <a:pt x="264001" y="1171"/>
                  </a:lnTo>
                  <a:lnTo>
                    <a:pt x="264168" y="1394"/>
                  </a:lnTo>
                  <a:lnTo>
                    <a:pt x="264447" y="1617"/>
                  </a:lnTo>
                  <a:lnTo>
                    <a:pt x="264559" y="1673"/>
                  </a:lnTo>
                  <a:lnTo>
                    <a:pt x="264893" y="1673"/>
                  </a:lnTo>
                  <a:lnTo>
                    <a:pt x="265060" y="1617"/>
                  </a:lnTo>
                  <a:lnTo>
                    <a:pt x="265339" y="1394"/>
                  </a:lnTo>
                  <a:lnTo>
                    <a:pt x="265507" y="1171"/>
                  </a:lnTo>
                  <a:lnTo>
                    <a:pt x="265562" y="1004"/>
                  </a:lnTo>
                  <a:lnTo>
                    <a:pt x="265562" y="837"/>
                  </a:lnTo>
                  <a:lnTo>
                    <a:pt x="265562" y="669"/>
                  </a:lnTo>
                  <a:lnTo>
                    <a:pt x="265507" y="502"/>
                  </a:lnTo>
                  <a:lnTo>
                    <a:pt x="265339" y="223"/>
                  </a:lnTo>
                  <a:lnTo>
                    <a:pt x="265060" y="56"/>
                  </a:lnTo>
                  <a:lnTo>
                    <a:pt x="264893" y="0"/>
                  </a:lnTo>
                  <a:close/>
                  <a:moveTo>
                    <a:pt x="267905" y="0"/>
                  </a:moveTo>
                  <a:lnTo>
                    <a:pt x="267737" y="56"/>
                  </a:lnTo>
                  <a:lnTo>
                    <a:pt x="267514" y="223"/>
                  </a:lnTo>
                  <a:lnTo>
                    <a:pt x="267291" y="502"/>
                  </a:lnTo>
                  <a:lnTo>
                    <a:pt x="267291" y="669"/>
                  </a:lnTo>
                  <a:lnTo>
                    <a:pt x="267235" y="837"/>
                  </a:lnTo>
                  <a:lnTo>
                    <a:pt x="267291" y="1004"/>
                  </a:lnTo>
                  <a:lnTo>
                    <a:pt x="267291" y="1171"/>
                  </a:lnTo>
                  <a:lnTo>
                    <a:pt x="267514" y="1394"/>
                  </a:lnTo>
                  <a:lnTo>
                    <a:pt x="267737" y="1617"/>
                  </a:lnTo>
                  <a:lnTo>
                    <a:pt x="267905" y="1673"/>
                  </a:lnTo>
                  <a:lnTo>
                    <a:pt x="268239" y="1673"/>
                  </a:lnTo>
                  <a:lnTo>
                    <a:pt x="268406" y="1617"/>
                  </a:lnTo>
                  <a:lnTo>
                    <a:pt x="268685" y="1394"/>
                  </a:lnTo>
                  <a:lnTo>
                    <a:pt x="268853" y="1171"/>
                  </a:lnTo>
                  <a:lnTo>
                    <a:pt x="268908" y="1004"/>
                  </a:lnTo>
                  <a:lnTo>
                    <a:pt x="268908" y="837"/>
                  </a:lnTo>
                  <a:lnTo>
                    <a:pt x="268908" y="669"/>
                  </a:lnTo>
                  <a:lnTo>
                    <a:pt x="268853" y="502"/>
                  </a:lnTo>
                  <a:lnTo>
                    <a:pt x="268685" y="223"/>
                  </a:lnTo>
                  <a:lnTo>
                    <a:pt x="268406" y="56"/>
                  </a:lnTo>
                  <a:lnTo>
                    <a:pt x="268239" y="0"/>
                  </a:lnTo>
                  <a:close/>
                  <a:moveTo>
                    <a:pt x="279671" y="0"/>
                  </a:moveTo>
                  <a:lnTo>
                    <a:pt x="279504" y="56"/>
                  </a:lnTo>
                  <a:lnTo>
                    <a:pt x="279225" y="223"/>
                  </a:lnTo>
                  <a:lnTo>
                    <a:pt x="279058" y="502"/>
                  </a:lnTo>
                  <a:lnTo>
                    <a:pt x="279002" y="669"/>
                  </a:lnTo>
                  <a:lnTo>
                    <a:pt x="279002" y="837"/>
                  </a:lnTo>
                  <a:lnTo>
                    <a:pt x="279002" y="1004"/>
                  </a:lnTo>
                  <a:lnTo>
                    <a:pt x="279058" y="1171"/>
                  </a:lnTo>
                  <a:lnTo>
                    <a:pt x="279225" y="1394"/>
                  </a:lnTo>
                  <a:lnTo>
                    <a:pt x="279504" y="1617"/>
                  </a:lnTo>
                  <a:lnTo>
                    <a:pt x="279671" y="1673"/>
                  </a:lnTo>
                  <a:lnTo>
                    <a:pt x="280006" y="1673"/>
                  </a:lnTo>
                  <a:lnTo>
                    <a:pt x="280173" y="1617"/>
                  </a:lnTo>
                  <a:lnTo>
                    <a:pt x="280396" y="1394"/>
                  </a:lnTo>
                  <a:lnTo>
                    <a:pt x="280564" y="1171"/>
                  </a:lnTo>
                  <a:lnTo>
                    <a:pt x="280619" y="1004"/>
                  </a:lnTo>
                  <a:lnTo>
                    <a:pt x="280675" y="837"/>
                  </a:lnTo>
                  <a:lnTo>
                    <a:pt x="280619" y="669"/>
                  </a:lnTo>
                  <a:lnTo>
                    <a:pt x="280564" y="502"/>
                  </a:lnTo>
                  <a:lnTo>
                    <a:pt x="280396" y="223"/>
                  </a:lnTo>
                  <a:lnTo>
                    <a:pt x="280173" y="56"/>
                  </a:lnTo>
                  <a:lnTo>
                    <a:pt x="280006" y="0"/>
                  </a:lnTo>
                  <a:close/>
                  <a:moveTo>
                    <a:pt x="2510" y="3346"/>
                  </a:moveTo>
                  <a:lnTo>
                    <a:pt x="2342" y="3402"/>
                  </a:lnTo>
                  <a:lnTo>
                    <a:pt x="2175" y="3458"/>
                  </a:lnTo>
                  <a:lnTo>
                    <a:pt x="1896" y="3625"/>
                  </a:lnTo>
                  <a:lnTo>
                    <a:pt x="1729" y="3848"/>
                  </a:lnTo>
                  <a:lnTo>
                    <a:pt x="1673" y="4015"/>
                  </a:lnTo>
                  <a:lnTo>
                    <a:pt x="1673" y="4183"/>
                  </a:lnTo>
                  <a:lnTo>
                    <a:pt x="1673" y="4350"/>
                  </a:lnTo>
                  <a:lnTo>
                    <a:pt x="1729" y="4517"/>
                  </a:lnTo>
                  <a:lnTo>
                    <a:pt x="1896" y="4796"/>
                  </a:lnTo>
                  <a:lnTo>
                    <a:pt x="2175" y="4963"/>
                  </a:lnTo>
                  <a:lnTo>
                    <a:pt x="2342" y="5019"/>
                  </a:lnTo>
                  <a:lnTo>
                    <a:pt x="2677" y="5019"/>
                  </a:lnTo>
                  <a:lnTo>
                    <a:pt x="2788" y="4963"/>
                  </a:lnTo>
                  <a:lnTo>
                    <a:pt x="3067" y="4796"/>
                  </a:lnTo>
                  <a:lnTo>
                    <a:pt x="3234" y="4517"/>
                  </a:lnTo>
                  <a:lnTo>
                    <a:pt x="3290" y="4350"/>
                  </a:lnTo>
                  <a:lnTo>
                    <a:pt x="3290" y="4183"/>
                  </a:lnTo>
                  <a:lnTo>
                    <a:pt x="3290" y="4015"/>
                  </a:lnTo>
                  <a:lnTo>
                    <a:pt x="3234" y="3848"/>
                  </a:lnTo>
                  <a:lnTo>
                    <a:pt x="3067" y="3625"/>
                  </a:lnTo>
                  <a:lnTo>
                    <a:pt x="2788" y="3458"/>
                  </a:lnTo>
                  <a:lnTo>
                    <a:pt x="2677" y="3402"/>
                  </a:lnTo>
                  <a:lnTo>
                    <a:pt x="2510" y="3346"/>
                  </a:lnTo>
                  <a:close/>
                  <a:moveTo>
                    <a:pt x="10930" y="3346"/>
                  </a:moveTo>
                  <a:lnTo>
                    <a:pt x="10763" y="3402"/>
                  </a:lnTo>
                  <a:lnTo>
                    <a:pt x="10596" y="3458"/>
                  </a:lnTo>
                  <a:lnTo>
                    <a:pt x="10317" y="3625"/>
                  </a:lnTo>
                  <a:lnTo>
                    <a:pt x="10150" y="3848"/>
                  </a:lnTo>
                  <a:lnTo>
                    <a:pt x="10094" y="4015"/>
                  </a:lnTo>
                  <a:lnTo>
                    <a:pt x="10094" y="4183"/>
                  </a:lnTo>
                  <a:lnTo>
                    <a:pt x="10094" y="4350"/>
                  </a:lnTo>
                  <a:lnTo>
                    <a:pt x="10150" y="4517"/>
                  </a:lnTo>
                  <a:lnTo>
                    <a:pt x="10317" y="4796"/>
                  </a:lnTo>
                  <a:lnTo>
                    <a:pt x="10596" y="4963"/>
                  </a:lnTo>
                  <a:lnTo>
                    <a:pt x="10763" y="5019"/>
                  </a:lnTo>
                  <a:lnTo>
                    <a:pt x="11098" y="5019"/>
                  </a:lnTo>
                  <a:lnTo>
                    <a:pt x="11265" y="4963"/>
                  </a:lnTo>
                  <a:lnTo>
                    <a:pt x="11488" y="4796"/>
                  </a:lnTo>
                  <a:lnTo>
                    <a:pt x="11711" y="4517"/>
                  </a:lnTo>
                  <a:lnTo>
                    <a:pt x="11711" y="4350"/>
                  </a:lnTo>
                  <a:lnTo>
                    <a:pt x="11767" y="4183"/>
                  </a:lnTo>
                  <a:lnTo>
                    <a:pt x="11711" y="4015"/>
                  </a:lnTo>
                  <a:lnTo>
                    <a:pt x="11711" y="3848"/>
                  </a:lnTo>
                  <a:lnTo>
                    <a:pt x="11488" y="3625"/>
                  </a:lnTo>
                  <a:lnTo>
                    <a:pt x="11265" y="3458"/>
                  </a:lnTo>
                  <a:lnTo>
                    <a:pt x="11098" y="3402"/>
                  </a:lnTo>
                  <a:lnTo>
                    <a:pt x="10930" y="3346"/>
                  </a:lnTo>
                  <a:close/>
                  <a:moveTo>
                    <a:pt x="15949" y="3346"/>
                  </a:moveTo>
                  <a:lnTo>
                    <a:pt x="15782" y="3402"/>
                  </a:lnTo>
                  <a:lnTo>
                    <a:pt x="15671" y="3458"/>
                  </a:lnTo>
                  <a:lnTo>
                    <a:pt x="15392" y="3625"/>
                  </a:lnTo>
                  <a:lnTo>
                    <a:pt x="15224" y="3848"/>
                  </a:lnTo>
                  <a:lnTo>
                    <a:pt x="15169" y="4015"/>
                  </a:lnTo>
                  <a:lnTo>
                    <a:pt x="15113" y="4183"/>
                  </a:lnTo>
                  <a:lnTo>
                    <a:pt x="15169" y="4350"/>
                  </a:lnTo>
                  <a:lnTo>
                    <a:pt x="15224" y="4517"/>
                  </a:lnTo>
                  <a:lnTo>
                    <a:pt x="15392" y="4796"/>
                  </a:lnTo>
                  <a:lnTo>
                    <a:pt x="15671" y="4963"/>
                  </a:lnTo>
                  <a:lnTo>
                    <a:pt x="15782" y="5019"/>
                  </a:lnTo>
                  <a:lnTo>
                    <a:pt x="16117" y="5019"/>
                  </a:lnTo>
                  <a:lnTo>
                    <a:pt x="16284" y="4963"/>
                  </a:lnTo>
                  <a:lnTo>
                    <a:pt x="16563" y="4796"/>
                  </a:lnTo>
                  <a:lnTo>
                    <a:pt x="16730" y="4517"/>
                  </a:lnTo>
                  <a:lnTo>
                    <a:pt x="16786" y="4350"/>
                  </a:lnTo>
                  <a:lnTo>
                    <a:pt x="16786" y="4183"/>
                  </a:lnTo>
                  <a:lnTo>
                    <a:pt x="16786" y="4015"/>
                  </a:lnTo>
                  <a:lnTo>
                    <a:pt x="16730" y="3848"/>
                  </a:lnTo>
                  <a:lnTo>
                    <a:pt x="16563" y="3625"/>
                  </a:lnTo>
                  <a:lnTo>
                    <a:pt x="16284" y="3458"/>
                  </a:lnTo>
                  <a:lnTo>
                    <a:pt x="16117" y="3402"/>
                  </a:lnTo>
                  <a:lnTo>
                    <a:pt x="15949" y="3346"/>
                  </a:lnTo>
                  <a:close/>
                  <a:moveTo>
                    <a:pt x="19295" y="3346"/>
                  </a:moveTo>
                  <a:lnTo>
                    <a:pt x="19128" y="3402"/>
                  </a:lnTo>
                  <a:lnTo>
                    <a:pt x="18961" y="3458"/>
                  </a:lnTo>
                  <a:lnTo>
                    <a:pt x="18682" y="3625"/>
                  </a:lnTo>
                  <a:lnTo>
                    <a:pt x="18515" y="3848"/>
                  </a:lnTo>
                  <a:lnTo>
                    <a:pt x="18459" y="4015"/>
                  </a:lnTo>
                  <a:lnTo>
                    <a:pt x="18459" y="4183"/>
                  </a:lnTo>
                  <a:lnTo>
                    <a:pt x="18459" y="4350"/>
                  </a:lnTo>
                  <a:lnTo>
                    <a:pt x="18515" y="4517"/>
                  </a:lnTo>
                  <a:lnTo>
                    <a:pt x="18682" y="4796"/>
                  </a:lnTo>
                  <a:lnTo>
                    <a:pt x="18961" y="4963"/>
                  </a:lnTo>
                  <a:lnTo>
                    <a:pt x="19128" y="5019"/>
                  </a:lnTo>
                  <a:lnTo>
                    <a:pt x="19463" y="5019"/>
                  </a:lnTo>
                  <a:lnTo>
                    <a:pt x="19630" y="4963"/>
                  </a:lnTo>
                  <a:lnTo>
                    <a:pt x="19853" y="4796"/>
                  </a:lnTo>
                  <a:lnTo>
                    <a:pt x="20076" y="4517"/>
                  </a:lnTo>
                  <a:lnTo>
                    <a:pt x="20076" y="4350"/>
                  </a:lnTo>
                  <a:lnTo>
                    <a:pt x="20132" y="4183"/>
                  </a:lnTo>
                  <a:lnTo>
                    <a:pt x="20076" y="4015"/>
                  </a:lnTo>
                  <a:lnTo>
                    <a:pt x="20076" y="3848"/>
                  </a:lnTo>
                  <a:lnTo>
                    <a:pt x="19853" y="3625"/>
                  </a:lnTo>
                  <a:lnTo>
                    <a:pt x="19630" y="3458"/>
                  </a:lnTo>
                  <a:lnTo>
                    <a:pt x="19463" y="3402"/>
                  </a:lnTo>
                  <a:lnTo>
                    <a:pt x="19295" y="3346"/>
                  </a:lnTo>
                  <a:close/>
                  <a:moveTo>
                    <a:pt x="24370" y="3346"/>
                  </a:moveTo>
                  <a:lnTo>
                    <a:pt x="24203" y="3402"/>
                  </a:lnTo>
                  <a:lnTo>
                    <a:pt x="24036" y="3458"/>
                  </a:lnTo>
                  <a:lnTo>
                    <a:pt x="23757" y="3625"/>
                  </a:lnTo>
                  <a:lnTo>
                    <a:pt x="23589" y="3848"/>
                  </a:lnTo>
                  <a:lnTo>
                    <a:pt x="23534" y="4015"/>
                  </a:lnTo>
                  <a:lnTo>
                    <a:pt x="23534" y="4183"/>
                  </a:lnTo>
                  <a:lnTo>
                    <a:pt x="23534" y="4350"/>
                  </a:lnTo>
                  <a:lnTo>
                    <a:pt x="23589" y="4517"/>
                  </a:lnTo>
                  <a:lnTo>
                    <a:pt x="23757" y="4796"/>
                  </a:lnTo>
                  <a:lnTo>
                    <a:pt x="24036" y="4963"/>
                  </a:lnTo>
                  <a:lnTo>
                    <a:pt x="24203" y="5019"/>
                  </a:lnTo>
                  <a:lnTo>
                    <a:pt x="24537" y="5019"/>
                  </a:lnTo>
                  <a:lnTo>
                    <a:pt x="24649" y="4963"/>
                  </a:lnTo>
                  <a:lnTo>
                    <a:pt x="24928" y="4796"/>
                  </a:lnTo>
                  <a:lnTo>
                    <a:pt x="25095" y="4517"/>
                  </a:lnTo>
                  <a:lnTo>
                    <a:pt x="25151" y="4350"/>
                  </a:lnTo>
                  <a:lnTo>
                    <a:pt x="25207" y="4183"/>
                  </a:lnTo>
                  <a:lnTo>
                    <a:pt x="25151" y="4015"/>
                  </a:lnTo>
                  <a:lnTo>
                    <a:pt x="25095" y="3848"/>
                  </a:lnTo>
                  <a:lnTo>
                    <a:pt x="24928" y="3625"/>
                  </a:lnTo>
                  <a:lnTo>
                    <a:pt x="24649" y="3458"/>
                  </a:lnTo>
                  <a:lnTo>
                    <a:pt x="24537" y="3402"/>
                  </a:lnTo>
                  <a:lnTo>
                    <a:pt x="24370" y="3346"/>
                  </a:lnTo>
                  <a:close/>
                  <a:moveTo>
                    <a:pt x="27660" y="3346"/>
                  </a:moveTo>
                  <a:lnTo>
                    <a:pt x="27493" y="3402"/>
                  </a:lnTo>
                  <a:lnTo>
                    <a:pt x="27326" y="3458"/>
                  </a:lnTo>
                  <a:lnTo>
                    <a:pt x="27103" y="3625"/>
                  </a:lnTo>
                  <a:lnTo>
                    <a:pt x="26880" y="3848"/>
                  </a:lnTo>
                  <a:lnTo>
                    <a:pt x="26880" y="4015"/>
                  </a:lnTo>
                  <a:lnTo>
                    <a:pt x="26824" y="4183"/>
                  </a:lnTo>
                  <a:lnTo>
                    <a:pt x="26880" y="4350"/>
                  </a:lnTo>
                  <a:lnTo>
                    <a:pt x="26880" y="4517"/>
                  </a:lnTo>
                  <a:lnTo>
                    <a:pt x="27103" y="4796"/>
                  </a:lnTo>
                  <a:lnTo>
                    <a:pt x="27326" y="4963"/>
                  </a:lnTo>
                  <a:lnTo>
                    <a:pt x="27493" y="5019"/>
                  </a:lnTo>
                  <a:lnTo>
                    <a:pt x="27828" y="5019"/>
                  </a:lnTo>
                  <a:lnTo>
                    <a:pt x="27995" y="4963"/>
                  </a:lnTo>
                  <a:lnTo>
                    <a:pt x="28274" y="4796"/>
                  </a:lnTo>
                  <a:lnTo>
                    <a:pt x="28441" y="4517"/>
                  </a:lnTo>
                  <a:lnTo>
                    <a:pt x="28497" y="4350"/>
                  </a:lnTo>
                  <a:lnTo>
                    <a:pt x="28497" y="4183"/>
                  </a:lnTo>
                  <a:lnTo>
                    <a:pt x="28497" y="4015"/>
                  </a:lnTo>
                  <a:lnTo>
                    <a:pt x="28441" y="3848"/>
                  </a:lnTo>
                  <a:lnTo>
                    <a:pt x="28274" y="3625"/>
                  </a:lnTo>
                  <a:lnTo>
                    <a:pt x="27995" y="3458"/>
                  </a:lnTo>
                  <a:lnTo>
                    <a:pt x="27828" y="3402"/>
                  </a:lnTo>
                  <a:lnTo>
                    <a:pt x="27660" y="3346"/>
                  </a:lnTo>
                  <a:close/>
                  <a:moveTo>
                    <a:pt x="31118" y="3346"/>
                  </a:moveTo>
                  <a:lnTo>
                    <a:pt x="30951" y="3402"/>
                  </a:lnTo>
                  <a:lnTo>
                    <a:pt x="30783" y="3458"/>
                  </a:lnTo>
                  <a:lnTo>
                    <a:pt x="30505" y="3625"/>
                  </a:lnTo>
                  <a:lnTo>
                    <a:pt x="30337" y="3848"/>
                  </a:lnTo>
                  <a:lnTo>
                    <a:pt x="30281" y="4015"/>
                  </a:lnTo>
                  <a:lnTo>
                    <a:pt x="30281" y="4183"/>
                  </a:lnTo>
                  <a:lnTo>
                    <a:pt x="30281" y="4350"/>
                  </a:lnTo>
                  <a:lnTo>
                    <a:pt x="30337" y="4517"/>
                  </a:lnTo>
                  <a:lnTo>
                    <a:pt x="30505" y="4796"/>
                  </a:lnTo>
                  <a:lnTo>
                    <a:pt x="30783" y="4963"/>
                  </a:lnTo>
                  <a:lnTo>
                    <a:pt x="30951" y="5019"/>
                  </a:lnTo>
                  <a:lnTo>
                    <a:pt x="31285" y="5019"/>
                  </a:lnTo>
                  <a:lnTo>
                    <a:pt x="31397" y="4963"/>
                  </a:lnTo>
                  <a:lnTo>
                    <a:pt x="31676" y="4796"/>
                  </a:lnTo>
                  <a:lnTo>
                    <a:pt x="31843" y="4517"/>
                  </a:lnTo>
                  <a:lnTo>
                    <a:pt x="31899" y="4350"/>
                  </a:lnTo>
                  <a:lnTo>
                    <a:pt x="31899" y="4183"/>
                  </a:lnTo>
                  <a:lnTo>
                    <a:pt x="31899" y="4015"/>
                  </a:lnTo>
                  <a:lnTo>
                    <a:pt x="31843" y="3848"/>
                  </a:lnTo>
                  <a:lnTo>
                    <a:pt x="31676" y="3625"/>
                  </a:lnTo>
                  <a:lnTo>
                    <a:pt x="31397" y="3458"/>
                  </a:lnTo>
                  <a:lnTo>
                    <a:pt x="31285" y="3402"/>
                  </a:lnTo>
                  <a:lnTo>
                    <a:pt x="31118" y="3346"/>
                  </a:lnTo>
                  <a:close/>
                  <a:moveTo>
                    <a:pt x="41156" y="3346"/>
                  </a:moveTo>
                  <a:lnTo>
                    <a:pt x="40989" y="3402"/>
                  </a:lnTo>
                  <a:lnTo>
                    <a:pt x="40821" y="3458"/>
                  </a:lnTo>
                  <a:lnTo>
                    <a:pt x="40543" y="3625"/>
                  </a:lnTo>
                  <a:lnTo>
                    <a:pt x="40375" y="3848"/>
                  </a:lnTo>
                  <a:lnTo>
                    <a:pt x="40320" y="4015"/>
                  </a:lnTo>
                  <a:lnTo>
                    <a:pt x="40320" y="4183"/>
                  </a:lnTo>
                  <a:lnTo>
                    <a:pt x="40320" y="4350"/>
                  </a:lnTo>
                  <a:lnTo>
                    <a:pt x="40375" y="4517"/>
                  </a:lnTo>
                  <a:lnTo>
                    <a:pt x="40543" y="4796"/>
                  </a:lnTo>
                  <a:lnTo>
                    <a:pt x="40821" y="4963"/>
                  </a:lnTo>
                  <a:lnTo>
                    <a:pt x="40989" y="5019"/>
                  </a:lnTo>
                  <a:lnTo>
                    <a:pt x="41323" y="5019"/>
                  </a:lnTo>
                  <a:lnTo>
                    <a:pt x="41435" y="4963"/>
                  </a:lnTo>
                  <a:lnTo>
                    <a:pt x="41714" y="4796"/>
                  </a:lnTo>
                  <a:lnTo>
                    <a:pt x="41881" y="4517"/>
                  </a:lnTo>
                  <a:lnTo>
                    <a:pt x="41937" y="4350"/>
                  </a:lnTo>
                  <a:lnTo>
                    <a:pt x="41937" y="4183"/>
                  </a:lnTo>
                  <a:lnTo>
                    <a:pt x="41937" y="4015"/>
                  </a:lnTo>
                  <a:lnTo>
                    <a:pt x="41881" y="3848"/>
                  </a:lnTo>
                  <a:lnTo>
                    <a:pt x="41714" y="3625"/>
                  </a:lnTo>
                  <a:lnTo>
                    <a:pt x="41435" y="3458"/>
                  </a:lnTo>
                  <a:lnTo>
                    <a:pt x="41323" y="3402"/>
                  </a:lnTo>
                  <a:lnTo>
                    <a:pt x="41156" y="3346"/>
                  </a:lnTo>
                  <a:close/>
                  <a:moveTo>
                    <a:pt x="83037" y="3402"/>
                  </a:moveTo>
                  <a:lnTo>
                    <a:pt x="82870" y="3458"/>
                  </a:lnTo>
                  <a:lnTo>
                    <a:pt x="82591" y="3625"/>
                  </a:lnTo>
                  <a:lnTo>
                    <a:pt x="82424" y="3904"/>
                  </a:lnTo>
                  <a:lnTo>
                    <a:pt x="82368" y="4015"/>
                  </a:lnTo>
                  <a:lnTo>
                    <a:pt x="82368" y="4183"/>
                  </a:lnTo>
                  <a:lnTo>
                    <a:pt x="82368" y="4350"/>
                  </a:lnTo>
                  <a:lnTo>
                    <a:pt x="82424" y="4517"/>
                  </a:lnTo>
                  <a:lnTo>
                    <a:pt x="82591" y="4796"/>
                  </a:lnTo>
                  <a:lnTo>
                    <a:pt x="82870" y="4963"/>
                  </a:lnTo>
                  <a:lnTo>
                    <a:pt x="83037" y="5019"/>
                  </a:lnTo>
                  <a:lnTo>
                    <a:pt x="83372" y="5019"/>
                  </a:lnTo>
                  <a:lnTo>
                    <a:pt x="83539" y="4963"/>
                  </a:lnTo>
                  <a:lnTo>
                    <a:pt x="83762" y="4796"/>
                  </a:lnTo>
                  <a:lnTo>
                    <a:pt x="83985" y="4517"/>
                  </a:lnTo>
                  <a:lnTo>
                    <a:pt x="83985" y="4350"/>
                  </a:lnTo>
                  <a:lnTo>
                    <a:pt x="84041" y="4183"/>
                  </a:lnTo>
                  <a:lnTo>
                    <a:pt x="83985" y="4015"/>
                  </a:lnTo>
                  <a:lnTo>
                    <a:pt x="83985" y="3904"/>
                  </a:lnTo>
                  <a:lnTo>
                    <a:pt x="83762" y="3625"/>
                  </a:lnTo>
                  <a:lnTo>
                    <a:pt x="83539" y="3458"/>
                  </a:lnTo>
                  <a:lnTo>
                    <a:pt x="83372" y="3402"/>
                  </a:lnTo>
                  <a:close/>
                  <a:moveTo>
                    <a:pt x="86383" y="3402"/>
                  </a:moveTo>
                  <a:lnTo>
                    <a:pt x="86216" y="3458"/>
                  </a:lnTo>
                  <a:lnTo>
                    <a:pt x="85993" y="3625"/>
                  </a:lnTo>
                  <a:lnTo>
                    <a:pt x="85825" y="3904"/>
                  </a:lnTo>
                  <a:lnTo>
                    <a:pt x="85770" y="4015"/>
                  </a:lnTo>
                  <a:lnTo>
                    <a:pt x="85714" y="4183"/>
                  </a:lnTo>
                  <a:lnTo>
                    <a:pt x="85770" y="4350"/>
                  </a:lnTo>
                  <a:lnTo>
                    <a:pt x="85825" y="4517"/>
                  </a:lnTo>
                  <a:lnTo>
                    <a:pt x="85993" y="4796"/>
                  </a:lnTo>
                  <a:lnTo>
                    <a:pt x="86216" y="4963"/>
                  </a:lnTo>
                  <a:lnTo>
                    <a:pt x="86383" y="5019"/>
                  </a:lnTo>
                  <a:lnTo>
                    <a:pt x="86718" y="5019"/>
                  </a:lnTo>
                  <a:lnTo>
                    <a:pt x="86885" y="4963"/>
                  </a:lnTo>
                  <a:lnTo>
                    <a:pt x="87164" y="4796"/>
                  </a:lnTo>
                  <a:lnTo>
                    <a:pt x="87331" y="4517"/>
                  </a:lnTo>
                  <a:lnTo>
                    <a:pt x="87387" y="4350"/>
                  </a:lnTo>
                  <a:lnTo>
                    <a:pt x="87387" y="4183"/>
                  </a:lnTo>
                  <a:lnTo>
                    <a:pt x="87387" y="4015"/>
                  </a:lnTo>
                  <a:lnTo>
                    <a:pt x="87331" y="3904"/>
                  </a:lnTo>
                  <a:lnTo>
                    <a:pt x="87164" y="3625"/>
                  </a:lnTo>
                  <a:lnTo>
                    <a:pt x="86885" y="3458"/>
                  </a:lnTo>
                  <a:lnTo>
                    <a:pt x="86718" y="3402"/>
                  </a:lnTo>
                  <a:close/>
                  <a:moveTo>
                    <a:pt x="89785" y="3402"/>
                  </a:moveTo>
                  <a:lnTo>
                    <a:pt x="89618" y="3458"/>
                  </a:lnTo>
                  <a:lnTo>
                    <a:pt x="89339" y="3625"/>
                  </a:lnTo>
                  <a:lnTo>
                    <a:pt x="89171" y="3904"/>
                  </a:lnTo>
                  <a:lnTo>
                    <a:pt x="89116" y="4015"/>
                  </a:lnTo>
                  <a:lnTo>
                    <a:pt x="89116" y="4183"/>
                  </a:lnTo>
                  <a:lnTo>
                    <a:pt x="89116" y="4350"/>
                  </a:lnTo>
                  <a:lnTo>
                    <a:pt x="89171" y="4517"/>
                  </a:lnTo>
                  <a:lnTo>
                    <a:pt x="89339" y="4796"/>
                  </a:lnTo>
                  <a:lnTo>
                    <a:pt x="89618" y="4963"/>
                  </a:lnTo>
                  <a:lnTo>
                    <a:pt x="89785" y="5019"/>
                  </a:lnTo>
                  <a:lnTo>
                    <a:pt x="90119" y="5019"/>
                  </a:lnTo>
                  <a:lnTo>
                    <a:pt x="90231" y="4963"/>
                  </a:lnTo>
                  <a:lnTo>
                    <a:pt x="90510" y="4796"/>
                  </a:lnTo>
                  <a:lnTo>
                    <a:pt x="90677" y="4517"/>
                  </a:lnTo>
                  <a:lnTo>
                    <a:pt x="90733" y="4350"/>
                  </a:lnTo>
                  <a:lnTo>
                    <a:pt x="90733" y="4183"/>
                  </a:lnTo>
                  <a:lnTo>
                    <a:pt x="90733" y="4015"/>
                  </a:lnTo>
                  <a:lnTo>
                    <a:pt x="90677" y="3904"/>
                  </a:lnTo>
                  <a:lnTo>
                    <a:pt x="90510" y="3625"/>
                  </a:lnTo>
                  <a:lnTo>
                    <a:pt x="90231" y="3458"/>
                  </a:lnTo>
                  <a:lnTo>
                    <a:pt x="90119" y="3402"/>
                  </a:lnTo>
                  <a:close/>
                  <a:moveTo>
                    <a:pt x="93075" y="3402"/>
                  </a:moveTo>
                  <a:lnTo>
                    <a:pt x="92908" y="3458"/>
                  </a:lnTo>
                  <a:lnTo>
                    <a:pt x="92685" y="3625"/>
                  </a:lnTo>
                  <a:lnTo>
                    <a:pt x="92462" y="3904"/>
                  </a:lnTo>
                  <a:lnTo>
                    <a:pt x="92462" y="4015"/>
                  </a:lnTo>
                  <a:lnTo>
                    <a:pt x="92406" y="4183"/>
                  </a:lnTo>
                  <a:lnTo>
                    <a:pt x="92462" y="4350"/>
                  </a:lnTo>
                  <a:lnTo>
                    <a:pt x="92462" y="4517"/>
                  </a:lnTo>
                  <a:lnTo>
                    <a:pt x="92685" y="4796"/>
                  </a:lnTo>
                  <a:lnTo>
                    <a:pt x="92908" y="4963"/>
                  </a:lnTo>
                  <a:lnTo>
                    <a:pt x="93075" y="5019"/>
                  </a:lnTo>
                  <a:lnTo>
                    <a:pt x="93410" y="5019"/>
                  </a:lnTo>
                  <a:lnTo>
                    <a:pt x="93577" y="4963"/>
                  </a:lnTo>
                  <a:lnTo>
                    <a:pt x="93856" y="4796"/>
                  </a:lnTo>
                  <a:lnTo>
                    <a:pt x="94023" y="4517"/>
                  </a:lnTo>
                  <a:lnTo>
                    <a:pt x="94079" y="4350"/>
                  </a:lnTo>
                  <a:lnTo>
                    <a:pt x="94079" y="4183"/>
                  </a:lnTo>
                  <a:lnTo>
                    <a:pt x="94079" y="4015"/>
                  </a:lnTo>
                  <a:lnTo>
                    <a:pt x="94023" y="3904"/>
                  </a:lnTo>
                  <a:lnTo>
                    <a:pt x="93856" y="3625"/>
                  </a:lnTo>
                  <a:lnTo>
                    <a:pt x="93577" y="3458"/>
                  </a:lnTo>
                  <a:lnTo>
                    <a:pt x="93410" y="3402"/>
                  </a:lnTo>
                  <a:close/>
                  <a:moveTo>
                    <a:pt x="98317" y="3346"/>
                  </a:moveTo>
                  <a:lnTo>
                    <a:pt x="98150" y="3402"/>
                  </a:lnTo>
                  <a:lnTo>
                    <a:pt x="97983" y="3458"/>
                  </a:lnTo>
                  <a:lnTo>
                    <a:pt x="97704" y="3625"/>
                  </a:lnTo>
                  <a:lnTo>
                    <a:pt x="97536" y="3848"/>
                  </a:lnTo>
                  <a:lnTo>
                    <a:pt x="97481" y="4015"/>
                  </a:lnTo>
                  <a:lnTo>
                    <a:pt x="97481" y="4183"/>
                  </a:lnTo>
                  <a:lnTo>
                    <a:pt x="97481" y="4350"/>
                  </a:lnTo>
                  <a:lnTo>
                    <a:pt x="97536" y="4517"/>
                  </a:lnTo>
                  <a:lnTo>
                    <a:pt x="97704" y="4796"/>
                  </a:lnTo>
                  <a:lnTo>
                    <a:pt x="97983" y="4963"/>
                  </a:lnTo>
                  <a:lnTo>
                    <a:pt x="98150" y="5019"/>
                  </a:lnTo>
                  <a:lnTo>
                    <a:pt x="98484" y="5019"/>
                  </a:lnTo>
                  <a:lnTo>
                    <a:pt x="98652" y="4963"/>
                  </a:lnTo>
                  <a:lnTo>
                    <a:pt x="98875" y="4796"/>
                  </a:lnTo>
                  <a:lnTo>
                    <a:pt x="99042" y="4517"/>
                  </a:lnTo>
                  <a:lnTo>
                    <a:pt x="99098" y="4350"/>
                  </a:lnTo>
                  <a:lnTo>
                    <a:pt x="99154" y="4183"/>
                  </a:lnTo>
                  <a:lnTo>
                    <a:pt x="99098" y="4015"/>
                  </a:lnTo>
                  <a:lnTo>
                    <a:pt x="99042" y="3848"/>
                  </a:lnTo>
                  <a:lnTo>
                    <a:pt x="98875" y="3625"/>
                  </a:lnTo>
                  <a:lnTo>
                    <a:pt x="98652" y="3458"/>
                  </a:lnTo>
                  <a:lnTo>
                    <a:pt x="98484" y="3402"/>
                  </a:lnTo>
                  <a:lnTo>
                    <a:pt x="98317" y="3346"/>
                  </a:lnTo>
                  <a:close/>
                  <a:moveTo>
                    <a:pt x="106738" y="3346"/>
                  </a:moveTo>
                  <a:lnTo>
                    <a:pt x="106571" y="3402"/>
                  </a:lnTo>
                  <a:lnTo>
                    <a:pt x="106403" y="3458"/>
                  </a:lnTo>
                  <a:lnTo>
                    <a:pt x="106180" y="3625"/>
                  </a:lnTo>
                  <a:lnTo>
                    <a:pt x="105957" y="3848"/>
                  </a:lnTo>
                  <a:lnTo>
                    <a:pt x="105957" y="4015"/>
                  </a:lnTo>
                  <a:lnTo>
                    <a:pt x="105901" y="4183"/>
                  </a:lnTo>
                  <a:lnTo>
                    <a:pt x="105957" y="4350"/>
                  </a:lnTo>
                  <a:lnTo>
                    <a:pt x="105957" y="4517"/>
                  </a:lnTo>
                  <a:lnTo>
                    <a:pt x="106180" y="4796"/>
                  </a:lnTo>
                  <a:lnTo>
                    <a:pt x="106403" y="4963"/>
                  </a:lnTo>
                  <a:lnTo>
                    <a:pt x="106571" y="5019"/>
                  </a:lnTo>
                  <a:lnTo>
                    <a:pt x="106905" y="5019"/>
                  </a:lnTo>
                  <a:lnTo>
                    <a:pt x="107073" y="4963"/>
                  </a:lnTo>
                  <a:lnTo>
                    <a:pt x="107351" y="4796"/>
                  </a:lnTo>
                  <a:lnTo>
                    <a:pt x="107519" y="4517"/>
                  </a:lnTo>
                  <a:lnTo>
                    <a:pt x="107575" y="4350"/>
                  </a:lnTo>
                  <a:lnTo>
                    <a:pt x="107575" y="4183"/>
                  </a:lnTo>
                  <a:lnTo>
                    <a:pt x="107575" y="4015"/>
                  </a:lnTo>
                  <a:lnTo>
                    <a:pt x="107519" y="3848"/>
                  </a:lnTo>
                  <a:lnTo>
                    <a:pt x="107351" y="3625"/>
                  </a:lnTo>
                  <a:lnTo>
                    <a:pt x="107073" y="3458"/>
                  </a:lnTo>
                  <a:lnTo>
                    <a:pt x="106905" y="3402"/>
                  </a:lnTo>
                  <a:lnTo>
                    <a:pt x="106738" y="3346"/>
                  </a:lnTo>
                  <a:close/>
                  <a:moveTo>
                    <a:pt x="111813" y="3346"/>
                  </a:moveTo>
                  <a:lnTo>
                    <a:pt x="111645" y="3402"/>
                  </a:lnTo>
                  <a:lnTo>
                    <a:pt x="111478" y="3458"/>
                  </a:lnTo>
                  <a:lnTo>
                    <a:pt x="111199" y="3625"/>
                  </a:lnTo>
                  <a:lnTo>
                    <a:pt x="111032" y="3848"/>
                  </a:lnTo>
                  <a:lnTo>
                    <a:pt x="110976" y="4015"/>
                  </a:lnTo>
                  <a:lnTo>
                    <a:pt x="110976" y="4183"/>
                  </a:lnTo>
                  <a:lnTo>
                    <a:pt x="110976" y="4350"/>
                  </a:lnTo>
                  <a:lnTo>
                    <a:pt x="111032" y="4517"/>
                  </a:lnTo>
                  <a:lnTo>
                    <a:pt x="111199" y="4796"/>
                  </a:lnTo>
                  <a:lnTo>
                    <a:pt x="111478" y="4963"/>
                  </a:lnTo>
                  <a:lnTo>
                    <a:pt x="111645" y="5019"/>
                  </a:lnTo>
                  <a:lnTo>
                    <a:pt x="111980" y="5019"/>
                  </a:lnTo>
                  <a:lnTo>
                    <a:pt x="112092" y="4963"/>
                  </a:lnTo>
                  <a:lnTo>
                    <a:pt x="112370" y="4796"/>
                  </a:lnTo>
                  <a:lnTo>
                    <a:pt x="112538" y="4517"/>
                  </a:lnTo>
                  <a:lnTo>
                    <a:pt x="112594" y="4350"/>
                  </a:lnTo>
                  <a:lnTo>
                    <a:pt x="112594" y="4183"/>
                  </a:lnTo>
                  <a:lnTo>
                    <a:pt x="112594" y="4015"/>
                  </a:lnTo>
                  <a:lnTo>
                    <a:pt x="112538" y="3848"/>
                  </a:lnTo>
                  <a:lnTo>
                    <a:pt x="112370" y="3625"/>
                  </a:lnTo>
                  <a:lnTo>
                    <a:pt x="112092" y="3458"/>
                  </a:lnTo>
                  <a:lnTo>
                    <a:pt x="111980" y="3402"/>
                  </a:lnTo>
                  <a:lnTo>
                    <a:pt x="111813" y="3346"/>
                  </a:lnTo>
                  <a:close/>
                  <a:moveTo>
                    <a:pt x="115103" y="3346"/>
                  </a:moveTo>
                  <a:lnTo>
                    <a:pt x="114936" y="3402"/>
                  </a:lnTo>
                  <a:lnTo>
                    <a:pt x="114768" y="3458"/>
                  </a:lnTo>
                  <a:lnTo>
                    <a:pt x="114545" y="3625"/>
                  </a:lnTo>
                  <a:lnTo>
                    <a:pt x="114322" y="3848"/>
                  </a:lnTo>
                  <a:lnTo>
                    <a:pt x="114267" y="4015"/>
                  </a:lnTo>
                  <a:lnTo>
                    <a:pt x="114267" y="4183"/>
                  </a:lnTo>
                  <a:lnTo>
                    <a:pt x="114267" y="4350"/>
                  </a:lnTo>
                  <a:lnTo>
                    <a:pt x="114322" y="4517"/>
                  </a:lnTo>
                  <a:lnTo>
                    <a:pt x="114545" y="4796"/>
                  </a:lnTo>
                  <a:lnTo>
                    <a:pt x="114768" y="4963"/>
                  </a:lnTo>
                  <a:lnTo>
                    <a:pt x="114936" y="5019"/>
                  </a:lnTo>
                  <a:lnTo>
                    <a:pt x="115270" y="5019"/>
                  </a:lnTo>
                  <a:lnTo>
                    <a:pt x="115438" y="4963"/>
                  </a:lnTo>
                  <a:lnTo>
                    <a:pt x="115716" y="4796"/>
                  </a:lnTo>
                  <a:lnTo>
                    <a:pt x="115884" y="4517"/>
                  </a:lnTo>
                  <a:lnTo>
                    <a:pt x="115940" y="4350"/>
                  </a:lnTo>
                  <a:lnTo>
                    <a:pt x="115940" y="4183"/>
                  </a:lnTo>
                  <a:lnTo>
                    <a:pt x="115940" y="4015"/>
                  </a:lnTo>
                  <a:lnTo>
                    <a:pt x="115884" y="3848"/>
                  </a:lnTo>
                  <a:lnTo>
                    <a:pt x="115716" y="3625"/>
                  </a:lnTo>
                  <a:lnTo>
                    <a:pt x="115438" y="3458"/>
                  </a:lnTo>
                  <a:lnTo>
                    <a:pt x="115270" y="3402"/>
                  </a:lnTo>
                  <a:lnTo>
                    <a:pt x="115103" y="3346"/>
                  </a:lnTo>
                  <a:close/>
                  <a:moveTo>
                    <a:pt x="120178" y="3346"/>
                  </a:moveTo>
                  <a:lnTo>
                    <a:pt x="120011" y="3402"/>
                  </a:lnTo>
                  <a:lnTo>
                    <a:pt x="119843" y="3458"/>
                  </a:lnTo>
                  <a:lnTo>
                    <a:pt x="119564" y="3625"/>
                  </a:lnTo>
                  <a:lnTo>
                    <a:pt x="119397" y="3848"/>
                  </a:lnTo>
                  <a:lnTo>
                    <a:pt x="119341" y="4015"/>
                  </a:lnTo>
                  <a:lnTo>
                    <a:pt x="119341" y="4183"/>
                  </a:lnTo>
                  <a:lnTo>
                    <a:pt x="119341" y="4350"/>
                  </a:lnTo>
                  <a:lnTo>
                    <a:pt x="119397" y="4517"/>
                  </a:lnTo>
                  <a:lnTo>
                    <a:pt x="119564" y="4796"/>
                  </a:lnTo>
                  <a:lnTo>
                    <a:pt x="119843" y="4963"/>
                  </a:lnTo>
                  <a:lnTo>
                    <a:pt x="120011" y="5019"/>
                  </a:lnTo>
                  <a:lnTo>
                    <a:pt x="120345" y="5019"/>
                  </a:lnTo>
                  <a:lnTo>
                    <a:pt x="120512" y="4963"/>
                  </a:lnTo>
                  <a:lnTo>
                    <a:pt x="120736" y="4796"/>
                  </a:lnTo>
                  <a:lnTo>
                    <a:pt x="120959" y="4517"/>
                  </a:lnTo>
                  <a:lnTo>
                    <a:pt x="120959" y="4350"/>
                  </a:lnTo>
                  <a:lnTo>
                    <a:pt x="121014" y="4183"/>
                  </a:lnTo>
                  <a:lnTo>
                    <a:pt x="120959" y="4015"/>
                  </a:lnTo>
                  <a:lnTo>
                    <a:pt x="120959" y="3848"/>
                  </a:lnTo>
                  <a:lnTo>
                    <a:pt x="120736" y="3625"/>
                  </a:lnTo>
                  <a:lnTo>
                    <a:pt x="120512" y="3458"/>
                  </a:lnTo>
                  <a:lnTo>
                    <a:pt x="120345" y="3402"/>
                  </a:lnTo>
                  <a:lnTo>
                    <a:pt x="120178" y="3346"/>
                  </a:lnTo>
                  <a:close/>
                  <a:moveTo>
                    <a:pt x="123468" y="3346"/>
                  </a:moveTo>
                  <a:lnTo>
                    <a:pt x="123301" y="3402"/>
                  </a:lnTo>
                  <a:lnTo>
                    <a:pt x="123189" y="3458"/>
                  </a:lnTo>
                  <a:lnTo>
                    <a:pt x="122910" y="3625"/>
                  </a:lnTo>
                  <a:lnTo>
                    <a:pt x="122743" y="3848"/>
                  </a:lnTo>
                  <a:lnTo>
                    <a:pt x="122687" y="4015"/>
                  </a:lnTo>
                  <a:lnTo>
                    <a:pt x="122632" y="4183"/>
                  </a:lnTo>
                  <a:lnTo>
                    <a:pt x="122687" y="4350"/>
                  </a:lnTo>
                  <a:lnTo>
                    <a:pt x="122743" y="4517"/>
                  </a:lnTo>
                  <a:lnTo>
                    <a:pt x="122910" y="4796"/>
                  </a:lnTo>
                  <a:lnTo>
                    <a:pt x="123189" y="4963"/>
                  </a:lnTo>
                  <a:lnTo>
                    <a:pt x="123301" y="5019"/>
                  </a:lnTo>
                  <a:lnTo>
                    <a:pt x="123635" y="5019"/>
                  </a:lnTo>
                  <a:lnTo>
                    <a:pt x="123803" y="4963"/>
                  </a:lnTo>
                  <a:lnTo>
                    <a:pt x="124082" y="4796"/>
                  </a:lnTo>
                  <a:lnTo>
                    <a:pt x="124249" y="4517"/>
                  </a:lnTo>
                  <a:lnTo>
                    <a:pt x="124305" y="4350"/>
                  </a:lnTo>
                  <a:lnTo>
                    <a:pt x="124305" y="4183"/>
                  </a:lnTo>
                  <a:lnTo>
                    <a:pt x="124305" y="4015"/>
                  </a:lnTo>
                  <a:lnTo>
                    <a:pt x="124249" y="3848"/>
                  </a:lnTo>
                  <a:lnTo>
                    <a:pt x="124082" y="3625"/>
                  </a:lnTo>
                  <a:lnTo>
                    <a:pt x="123803" y="3458"/>
                  </a:lnTo>
                  <a:lnTo>
                    <a:pt x="123635" y="3402"/>
                  </a:lnTo>
                  <a:lnTo>
                    <a:pt x="123468" y="3346"/>
                  </a:lnTo>
                  <a:close/>
                  <a:moveTo>
                    <a:pt x="126926" y="3346"/>
                  </a:moveTo>
                  <a:lnTo>
                    <a:pt x="126758" y="3402"/>
                  </a:lnTo>
                  <a:lnTo>
                    <a:pt x="126591" y="3458"/>
                  </a:lnTo>
                  <a:lnTo>
                    <a:pt x="126312" y="3625"/>
                  </a:lnTo>
                  <a:lnTo>
                    <a:pt x="126145" y="3848"/>
                  </a:lnTo>
                  <a:lnTo>
                    <a:pt x="126089" y="4015"/>
                  </a:lnTo>
                  <a:lnTo>
                    <a:pt x="126089" y="4183"/>
                  </a:lnTo>
                  <a:lnTo>
                    <a:pt x="126089" y="4350"/>
                  </a:lnTo>
                  <a:lnTo>
                    <a:pt x="126145" y="4517"/>
                  </a:lnTo>
                  <a:lnTo>
                    <a:pt x="126312" y="4796"/>
                  </a:lnTo>
                  <a:lnTo>
                    <a:pt x="126591" y="4963"/>
                  </a:lnTo>
                  <a:lnTo>
                    <a:pt x="126758" y="5019"/>
                  </a:lnTo>
                  <a:lnTo>
                    <a:pt x="127093" y="5019"/>
                  </a:lnTo>
                  <a:lnTo>
                    <a:pt x="127260" y="4963"/>
                  </a:lnTo>
                  <a:lnTo>
                    <a:pt x="127483" y="4796"/>
                  </a:lnTo>
                  <a:lnTo>
                    <a:pt x="127651" y="4517"/>
                  </a:lnTo>
                  <a:lnTo>
                    <a:pt x="127706" y="4350"/>
                  </a:lnTo>
                  <a:lnTo>
                    <a:pt x="127762" y="4183"/>
                  </a:lnTo>
                  <a:lnTo>
                    <a:pt x="127706" y="4015"/>
                  </a:lnTo>
                  <a:lnTo>
                    <a:pt x="127651" y="3848"/>
                  </a:lnTo>
                  <a:lnTo>
                    <a:pt x="127483" y="3625"/>
                  </a:lnTo>
                  <a:lnTo>
                    <a:pt x="127260" y="3458"/>
                  </a:lnTo>
                  <a:lnTo>
                    <a:pt x="127093" y="3402"/>
                  </a:lnTo>
                  <a:lnTo>
                    <a:pt x="126926" y="3346"/>
                  </a:lnTo>
                  <a:close/>
                  <a:moveTo>
                    <a:pt x="136964" y="3346"/>
                  </a:moveTo>
                  <a:lnTo>
                    <a:pt x="136796" y="3402"/>
                  </a:lnTo>
                  <a:lnTo>
                    <a:pt x="136629" y="3458"/>
                  </a:lnTo>
                  <a:lnTo>
                    <a:pt x="136350" y="3625"/>
                  </a:lnTo>
                  <a:lnTo>
                    <a:pt x="136183" y="3848"/>
                  </a:lnTo>
                  <a:lnTo>
                    <a:pt x="136127" y="4015"/>
                  </a:lnTo>
                  <a:lnTo>
                    <a:pt x="136127" y="4183"/>
                  </a:lnTo>
                  <a:lnTo>
                    <a:pt x="136127" y="4350"/>
                  </a:lnTo>
                  <a:lnTo>
                    <a:pt x="136183" y="4517"/>
                  </a:lnTo>
                  <a:lnTo>
                    <a:pt x="136350" y="4796"/>
                  </a:lnTo>
                  <a:lnTo>
                    <a:pt x="136629" y="4963"/>
                  </a:lnTo>
                  <a:lnTo>
                    <a:pt x="136796" y="5019"/>
                  </a:lnTo>
                  <a:lnTo>
                    <a:pt x="137131" y="5019"/>
                  </a:lnTo>
                  <a:lnTo>
                    <a:pt x="137298" y="4963"/>
                  </a:lnTo>
                  <a:lnTo>
                    <a:pt x="137521" y="4796"/>
                  </a:lnTo>
                  <a:lnTo>
                    <a:pt x="137689" y="4517"/>
                  </a:lnTo>
                  <a:lnTo>
                    <a:pt x="137744" y="4350"/>
                  </a:lnTo>
                  <a:lnTo>
                    <a:pt x="137800" y="4183"/>
                  </a:lnTo>
                  <a:lnTo>
                    <a:pt x="137744" y="4015"/>
                  </a:lnTo>
                  <a:lnTo>
                    <a:pt x="137689" y="3848"/>
                  </a:lnTo>
                  <a:lnTo>
                    <a:pt x="137521" y="3625"/>
                  </a:lnTo>
                  <a:lnTo>
                    <a:pt x="137298" y="3458"/>
                  </a:lnTo>
                  <a:lnTo>
                    <a:pt x="137131" y="3402"/>
                  </a:lnTo>
                  <a:lnTo>
                    <a:pt x="136964" y="3346"/>
                  </a:lnTo>
                  <a:close/>
                  <a:moveTo>
                    <a:pt x="178845" y="3402"/>
                  </a:moveTo>
                  <a:lnTo>
                    <a:pt x="178677" y="3458"/>
                  </a:lnTo>
                  <a:lnTo>
                    <a:pt x="178399" y="3625"/>
                  </a:lnTo>
                  <a:lnTo>
                    <a:pt x="178231" y="3904"/>
                  </a:lnTo>
                  <a:lnTo>
                    <a:pt x="178176" y="4015"/>
                  </a:lnTo>
                  <a:lnTo>
                    <a:pt x="178176" y="4183"/>
                  </a:lnTo>
                  <a:lnTo>
                    <a:pt x="178176" y="4350"/>
                  </a:lnTo>
                  <a:lnTo>
                    <a:pt x="178231" y="4517"/>
                  </a:lnTo>
                  <a:lnTo>
                    <a:pt x="178399" y="4796"/>
                  </a:lnTo>
                  <a:lnTo>
                    <a:pt x="178677" y="4963"/>
                  </a:lnTo>
                  <a:lnTo>
                    <a:pt x="178845" y="5019"/>
                  </a:lnTo>
                  <a:lnTo>
                    <a:pt x="179179" y="5019"/>
                  </a:lnTo>
                  <a:lnTo>
                    <a:pt x="179347" y="4963"/>
                  </a:lnTo>
                  <a:lnTo>
                    <a:pt x="179570" y="4796"/>
                  </a:lnTo>
                  <a:lnTo>
                    <a:pt x="179737" y="4517"/>
                  </a:lnTo>
                  <a:lnTo>
                    <a:pt x="179793" y="4350"/>
                  </a:lnTo>
                  <a:lnTo>
                    <a:pt x="179849" y="4183"/>
                  </a:lnTo>
                  <a:lnTo>
                    <a:pt x="179793" y="4015"/>
                  </a:lnTo>
                  <a:lnTo>
                    <a:pt x="179737" y="3904"/>
                  </a:lnTo>
                  <a:lnTo>
                    <a:pt x="179570" y="3625"/>
                  </a:lnTo>
                  <a:lnTo>
                    <a:pt x="179347" y="3458"/>
                  </a:lnTo>
                  <a:lnTo>
                    <a:pt x="179179" y="3402"/>
                  </a:lnTo>
                  <a:close/>
                  <a:moveTo>
                    <a:pt x="182191" y="3402"/>
                  </a:moveTo>
                  <a:lnTo>
                    <a:pt x="182023" y="3458"/>
                  </a:lnTo>
                  <a:lnTo>
                    <a:pt x="181800" y="3625"/>
                  </a:lnTo>
                  <a:lnTo>
                    <a:pt x="181577" y="3904"/>
                  </a:lnTo>
                  <a:lnTo>
                    <a:pt x="181577" y="4015"/>
                  </a:lnTo>
                  <a:lnTo>
                    <a:pt x="181522" y="4183"/>
                  </a:lnTo>
                  <a:lnTo>
                    <a:pt x="181577" y="4350"/>
                  </a:lnTo>
                  <a:lnTo>
                    <a:pt x="181577" y="4517"/>
                  </a:lnTo>
                  <a:lnTo>
                    <a:pt x="181800" y="4796"/>
                  </a:lnTo>
                  <a:lnTo>
                    <a:pt x="182023" y="4963"/>
                  </a:lnTo>
                  <a:lnTo>
                    <a:pt x="182191" y="5019"/>
                  </a:lnTo>
                  <a:lnTo>
                    <a:pt x="182525" y="5019"/>
                  </a:lnTo>
                  <a:lnTo>
                    <a:pt x="182693" y="4963"/>
                  </a:lnTo>
                  <a:lnTo>
                    <a:pt x="182971" y="4796"/>
                  </a:lnTo>
                  <a:lnTo>
                    <a:pt x="183139" y="4517"/>
                  </a:lnTo>
                  <a:lnTo>
                    <a:pt x="183195" y="4350"/>
                  </a:lnTo>
                  <a:lnTo>
                    <a:pt x="183195" y="4183"/>
                  </a:lnTo>
                  <a:lnTo>
                    <a:pt x="183195" y="4015"/>
                  </a:lnTo>
                  <a:lnTo>
                    <a:pt x="183139" y="3904"/>
                  </a:lnTo>
                  <a:lnTo>
                    <a:pt x="182971" y="3625"/>
                  </a:lnTo>
                  <a:lnTo>
                    <a:pt x="182693" y="3458"/>
                  </a:lnTo>
                  <a:lnTo>
                    <a:pt x="182525" y="3402"/>
                  </a:lnTo>
                  <a:close/>
                  <a:moveTo>
                    <a:pt x="185537" y="3402"/>
                  </a:moveTo>
                  <a:lnTo>
                    <a:pt x="185425" y="3458"/>
                  </a:lnTo>
                  <a:lnTo>
                    <a:pt x="185146" y="3625"/>
                  </a:lnTo>
                  <a:lnTo>
                    <a:pt x="184979" y="3904"/>
                  </a:lnTo>
                  <a:lnTo>
                    <a:pt x="184923" y="4015"/>
                  </a:lnTo>
                  <a:lnTo>
                    <a:pt x="184923" y="4183"/>
                  </a:lnTo>
                  <a:lnTo>
                    <a:pt x="184923" y="4350"/>
                  </a:lnTo>
                  <a:lnTo>
                    <a:pt x="184979" y="4517"/>
                  </a:lnTo>
                  <a:lnTo>
                    <a:pt x="185146" y="4796"/>
                  </a:lnTo>
                  <a:lnTo>
                    <a:pt x="185425" y="4963"/>
                  </a:lnTo>
                  <a:lnTo>
                    <a:pt x="185537" y="5019"/>
                  </a:lnTo>
                  <a:lnTo>
                    <a:pt x="185871" y="5019"/>
                  </a:lnTo>
                  <a:lnTo>
                    <a:pt x="186039" y="4963"/>
                  </a:lnTo>
                  <a:lnTo>
                    <a:pt x="186317" y="4796"/>
                  </a:lnTo>
                  <a:lnTo>
                    <a:pt x="186485" y="4517"/>
                  </a:lnTo>
                  <a:lnTo>
                    <a:pt x="186541" y="4350"/>
                  </a:lnTo>
                  <a:lnTo>
                    <a:pt x="186541" y="4183"/>
                  </a:lnTo>
                  <a:lnTo>
                    <a:pt x="186541" y="4015"/>
                  </a:lnTo>
                  <a:lnTo>
                    <a:pt x="186485" y="3904"/>
                  </a:lnTo>
                  <a:lnTo>
                    <a:pt x="186317" y="3625"/>
                  </a:lnTo>
                  <a:lnTo>
                    <a:pt x="186039" y="3458"/>
                  </a:lnTo>
                  <a:lnTo>
                    <a:pt x="185871" y="3402"/>
                  </a:lnTo>
                  <a:close/>
                  <a:moveTo>
                    <a:pt x="188883" y="3402"/>
                  </a:moveTo>
                  <a:lnTo>
                    <a:pt x="188715" y="3458"/>
                  </a:lnTo>
                  <a:lnTo>
                    <a:pt x="188437" y="3625"/>
                  </a:lnTo>
                  <a:lnTo>
                    <a:pt x="188269" y="3904"/>
                  </a:lnTo>
                  <a:lnTo>
                    <a:pt x="188214" y="4015"/>
                  </a:lnTo>
                  <a:lnTo>
                    <a:pt x="188214" y="4183"/>
                  </a:lnTo>
                  <a:lnTo>
                    <a:pt x="188214" y="4350"/>
                  </a:lnTo>
                  <a:lnTo>
                    <a:pt x="188269" y="4517"/>
                  </a:lnTo>
                  <a:lnTo>
                    <a:pt x="188437" y="4796"/>
                  </a:lnTo>
                  <a:lnTo>
                    <a:pt x="188715" y="4963"/>
                  </a:lnTo>
                  <a:lnTo>
                    <a:pt x="188883" y="5019"/>
                  </a:lnTo>
                  <a:lnTo>
                    <a:pt x="189217" y="5019"/>
                  </a:lnTo>
                  <a:lnTo>
                    <a:pt x="189385" y="4963"/>
                  </a:lnTo>
                  <a:lnTo>
                    <a:pt x="189608" y="4796"/>
                  </a:lnTo>
                  <a:lnTo>
                    <a:pt x="189831" y="4517"/>
                  </a:lnTo>
                  <a:lnTo>
                    <a:pt x="189887" y="4350"/>
                  </a:lnTo>
                  <a:lnTo>
                    <a:pt x="189887" y="4183"/>
                  </a:lnTo>
                  <a:lnTo>
                    <a:pt x="189887" y="4015"/>
                  </a:lnTo>
                  <a:lnTo>
                    <a:pt x="189831" y="3904"/>
                  </a:lnTo>
                  <a:lnTo>
                    <a:pt x="189608" y="3625"/>
                  </a:lnTo>
                  <a:lnTo>
                    <a:pt x="189385" y="3458"/>
                  </a:lnTo>
                  <a:lnTo>
                    <a:pt x="189217" y="3402"/>
                  </a:lnTo>
                  <a:close/>
                  <a:moveTo>
                    <a:pt x="194125" y="3346"/>
                  </a:moveTo>
                  <a:lnTo>
                    <a:pt x="193958" y="3402"/>
                  </a:lnTo>
                  <a:lnTo>
                    <a:pt x="193790" y="3458"/>
                  </a:lnTo>
                  <a:lnTo>
                    <a:pt x="193511" y="3625"/>
                  </a:lnTo>
                  <a:lnTo>
                    <a:pt x="193344" y="3848"/>
                  </a:lnTo>
                  <a:lnTo>
                    <a:pt x="193288" y="4015"/>
                  </a:lnTo>
                  <a:lnTo>
                    <a:pt x="193288" y="4183"/>
                  </a:lnTo>
                  <a:lnTo>
                    <a:pt x="193288" y="4350"/>
                  </a:lnTo>
                  <a:lnTo>
                    <a:pt x="193344" y="4517"/>
                  </a:lnTo>
                  <a:lnTo>
                    <a:pt x="193511" y="4796"/>
                  </a:lnTo>
                  <a:lnTo>
                    <a:pt x="193790" y="4963"/>
                  </a:lnTo>
                  <a:lnTo>
                    <a:pt x="193958" y="5019"/>
                  </a:lnTo>
                  <a:lnTo>
                    <a:pt x="194292" y="5019"/>
                  </a:lnTo>
                  <a:lnTo>
                    <a:pt x="194404" y="4963"/>
                  </a:lnTo>
                  <a:lnTo>
                    <a:pt x="194683" y="4796"/>
                  </a:lnTo>
                  <a:lnTo>
                    <a:pt x="194850" y="4517"/>
                  </a:lnTo>
                  <a:lnTo>
                    <a:pt x="194906" y="4350"/>
                  </a:lnTo>
                  <a:lnTo>
                    <a:pt x="194961" y="4183"/>
                  </a:lnTo>
                  <a:lnTo>
                    <a:pt x="194906" y="4015"/>
                  </a:lnTo>
                  <a:lnTo>
                    <a:pt x="194850" y="3848"/>
                  </a:lnTo>
                  <a:lnTo>
                    <a:pt x="194683" y="3625"/>
                  </a:lnTo>
                  <a:lnTo>
                    <a:pt x="194404" y="3458"/>
                  </a:lnTo>
                  <a:lnTo>
                    <a:pt x="194292" y="3402"/>
                  </a:lnTo>
                  <a:lnTo>
                    <a:pt x="194125" y="3346"/>
                  </a:lnTo>
                  <a:close/>
                  <a:moveTo>
                    <a:pt x="202546" y="3346"/>
                  </a:moveTo>
                  <a:lnTo>
                    <a:pt x="202378" y="3402"/>
                  </a:lnTo>
                  <a:lnTo>
                    <a:pt x="202211" y="3458"/>
                  </a:lnTo>
                  <a:lnTo>
                    <a:pt x="201932" y="3625"/>
                  </a:lnTo>
                  <a:lnTo>
                    <a:pt x="201765" y="3848"/>
                  </a:lnTo>
                  <a:lnTo>
                    <a:pt x="201709" y="4015"/>
                  </a:lnTo>
                  <a:lnTo>
                    <a:pt x="201709" y="4183"/>
                  </a:lnTo>
                  <a:lnTo>
                    <a:pt x="201709" y="4350"/>
                  </a:lnTo>
                  <a:lnTo>
                    <a:pt x="201765" y="4517"/>
                  </a:lnTo>
                  <a:lnTo>
                    <a:pt x="201932" y="4796"/>
                  </a:lnTo>
                  <a:lnTo>
                    <a:pt x="202211" y="4963"/>
                  </a:lnTo>
                  <a:lnTo>
                    <a:pt x="202378" y="5019"/>
                  </a:lnTo>
                  <a:lnTo>
                    <a:pt x="202713" y="5019"/>
                  </a:lnTo>
                  <a:lnTo>
                    <a:pt x="202880" y="4963"/>
                  </a:lnTo>
                  <a:lnTo>
                    <a:pt x="203103" y="4796"/>
                  </a:lnTo>
                  <a:lnTo>
                    <a:pt x="203326" y="4517"/>
                  </a:lnTo>
                  <a:lnTo>
                    <a:pt x="203382" y="4350"/>
                  </a:lnTo>
                  <a:lnTo>
                    <a:pt x="203382" y="4183"/>
                  </a:lnTo>
                  <a:lnTo>
                    <a:pt x="203382" y="4015"/>
                  </a:lnTo>
                  <a:lnTo>
                    <a:pt x="203326" y="3848"/>
                  </a:lnTo>
                  <a:lnTo>
                    <a:pt x="203103" y="3625"/>
                  </a:lnTo>
                  <a:lnTo>
                    <a:pt x="202880" y="3458"/>
                  </a:lnTo>
                  <a:lnTo>
                    <a:pt x="202713" y="3402"/>
                  </a:lnTo>
                  <a:lnTo>
                    <a:pt x="202546" y="3346"/>
                  </a:lnTo>
                  <a:close/>
                  <a:moveTo>
                    <a:pt x="207565" y="3346"/>
                  </a:moveTo>
                  <a:lnTo>
                    <a:pt x="207397" y="3402"/>
                  </a:lnTo>
                  <a:lnTo>
                    <a:pt x="207286" y="3458"/>
                  </a:lnTo>
                  <a:lnTo>
                    <a:pt x="207007" y="3625"/>
                  </a:lnTo>
                  <a:lnTo>
                    <a:pt x="206840" y="3848"/>
                  </a:lnTo>
                  <a:lnTo>
                    <a:pt x="206784" y="4015"/>
                  </a:lnTo>
                  <a:lnTo>
                    <a:pt x="206784" y="4183"/>
                  </a:lnTo>
                  <a:lnTo>
                    <a:pt x="206784" y="4350"/>
                  </a:lnTo>
                  <a:lnTo>
                    <a:pt x="206840" y="4517"/>
                  </a:lnTo>
                  <a:lnTo>
                    <a:pt x="207007" y="4796"/>
                  </a:lnTo>
                  <a:lnTo>
                    <a:pt x="207286" y="4963"/>
                  </a:lnTo>
                  <a:lnTo>
                    <a:pt x="207397" y="5019"/>
                  </a:lnTo>
                  <a:lnTo>
                    <a:pt x="207732" y="5019"/>
                  </a:lnTo>
                  <a:lnTo>
                    <a:pt x="207899" y="4963"/>
                  </a:lnTo>
                  <a:lnTo>
                    <a:pt x="208178" y="4796"/>
                  </a:lnTo>
                  <a:lnTo>
                    <a:pt x="208345" y="4517"/>
                  </a:lnTo>
                  <a:lnTo>
                    <a:pt x="208401" y="4350"/>
                  </a:lnTo>
                  <a:lnTo>
                    <a:pt x="208401" y="4183"/>
                  </a:lnTo>
                  <a:lnTo>
                    <a:pt x="208401" y="4015"/>
                  </a:lnTo>
                  <a:lnTo>
                    <a:pt x="208345" y="3848"/>
                  </a:lnTo>
                  <a:lnTo>
                    <a:pt x="208178" y="3625"/>
                  </a:lnTo>
                  <a:lnTo>
                    <a:pt x="207899" y="3458"/>
                  </a:lnTo>
                  <a:lnTo>
                    <a:pt x="207732" y="3402"/>
                  </a:lnTo>
                  <a:lnTo>
                    <a:pt x="207565" y="3346"/>
                  </a:lnTo>
                  <a:close/>
                  <a:moveTo>
                    <a:pt x="210911" y="3346"/>
                  </a:moveTo>
                  <a:lnTo>
                    <a:pt x="210743" y="3402"/>
                  </a:lnTo>
                  <a:lnTo>
                    <a:pt x="210576" y="3458"/>
                  </a:lnTo>
                  <a:lnTo>
                    <a:pt x="210297" y="3625"/>
                  </a:lnTo>
                  <a:lnTo>
                    <a:pt x="210130" y="3848"/>
                  </a:lnTo>
                  <a:lnTo>
                    <a:pt x="210074" y="4015"/>
                  </a:lnTo>
                  <a:lnTo>
                    <a:pt x="210074" y="4183"/>
                  </a:lnTo>
                  <a:lnTo>
                    <a:pt x="210074" y="4350"/>
                  </a:lnTo>
                  <a:lnTo>
                    <a:pt x="210130" y="4517"/>
                  </a:lnTo>
                  <a:lnTo>
                    <a:pt x="210297" y="4796"/>
                  </a:lnTo>
                  <a:lnTo>
                    <a:pt x="210576" y="4963"/>
                  </a:lnTo>
                  <a:lnTo>
                    <a:pt x="210743" y="5019"/>
                  </a:lnTo>
                  <a:lnTo>
                    <a:pt x="211078" y="5019"/>
                  </a:lnTo>
                  <a:lnTo>
                    <a:pt x="211245" y="4963"/>
                  </a:lnTo>
                  <a:lnTo>
                    <a:pt x="211468" y="4796"/>
                  </a:lnTo>
                  <a:lnTo>
                    <a:pt x="211691" y="4517"/>
                  </a:lnTo>
                  <a:lnTo>
                    <a:pt x="211691" y="4350"/>
                  </a:lnTo>
                  <a:lnTo>
                    <a:pt x="211747" y="4183"/>
                  </a:lnTo>
                  <a:lnTo>
                    <a:pt x="211691" y="4015"/>
                  </a:lnTo>
                  <a:lnTo>
                    <a:pt x="211691" y="3848"/>
                  </a:lnTo>
                  <a:lnTo>
                    <a:pt x="211468" y="3625"/>
                  </a:lnTo>
                  <a:lnTo>
                    <a:pt x="211245" y="3458"/>
                  </a:lnTo>
                  <a:lnTo>
                    <a:pt x="211078" y="3402"/>
                  </a:lnTo>
                  <a:lnTo>
                    <a:pt x="210911" y="3346"/>
                  </a:lnTo>
                  <a:close/>
                  <a:moveTo>
                    <a:pt x="215986" y="3346"/>
                  </a:moveTo>
                  <a:lnTo>
                    <a:pt x="215818" y="3402"/>
                  </a:lnTo>
                  <a:lnTo>
                    <a:pt x="215651" y="3458"/>
                  </a:lnTo>
                  <a:lnTo>
                    <a:pt x="215372" y="3625"/>
                  </a:lnTo>
                  <a:lnTo>
                    <a:pt x="215205" y="3848"/>
                  </a:lnTo>
                  <a:lnTo>
                    <a:pt x="215149" y="4015"/>
                  </a:lnTo>
                  <a:lnTo>
                    <a:pt x="215149" y="4183"/>
                  </a:lnTo>
                  <a:lnTo>
                    <a:pt x="215149" y="4350"/>
                  </a:lnTo>
                  <a:lnTo>
                    <a:pt x="215205" y="4517"/>
                  </a:lnTo>
                  <a:lnTo>
                    <a:pt x="215372" y="4796"/>
                  </a:lnTo>
                  <a:lnTo>
                    <a:pt x="215651" y="4963"/>
                  </a:lnTo>
                  <a:lnTo>
                    <a:pt x="215818" y="5019"/>
                  </a:lnTo>
                  <a:lnTo>
                    <a:pt x="216153" y="5019"/>
                  </a:lnTo>
                  <a:lnTo>
                    <a:pt x="216264" y="4963"/>
                  </a:lnTo>
                  <a:lnTo>
                    <a:pt x="216543" y="4796"/>
                  </a:lnTo>
                  <a:lnTo>
                    <a:pt x="216710" y="4517"/>
                  </a:lnTo>
                  <a:lnTo>
                    <a:pt x="216766" y="4350"/>
                  </a:lnTo>
                  <a:lnTo>
                    <a:pt x="216822" y="4183"/>
                  </a:lnTo>
                  <a:lnTo>
                    <a:pt x="216766" y="4015"/>
                  </a:lnTo>
                  <a:lnTo>
                    <a:pt x="216710" y="3848"/>
                  </a:lnTo>
                  <a:lnTo>
                    <a:pt x="216543" y="3625"/>
                  </a:lnTo>
                  <a:lnTo>
                    <a:pt x="216264" y="3458"/>
                  </a:lnTo>
                  <a:lnTo>
                    <a:pt x="216153" y="3402"/>
                  </a:lnTo>
                  <a:lnTo>
                    <a:pt x="215986" y="3346"/>
                  </a:lnTo>
                  <a:close/>
                  <a:moveTo>
                    <a:pt x="219276" y="3346"/>
                  </a:moveTo>
                  <a:lnTo>
                    <a:pt x="219108" y="3402"/>
                  </a:lnTo>
                  <a:lnTo>
                    <a:pt x="218941" y="3458"/>
                  </a:lnTo>
                  <a:lnTo>
                    <a:pt x="218718" y="3625"/>
                  </a:lnTo>
                  <a:lnTo>
                    <a:pt x="218551" y="3848"/>
                  </a:lnTo>
                  <a:lnTo>
                    <a:pt x="218495" y="4015"/>
                  </a:lnTo>
                  <a:lnTo>
                    <a:pt x="218439" y="4183"/>
                  </a:lnTo>
                  <a:lnTo>
                    <a:pt x="218495" y="4350"/>
                  </a:lnTo>
                  <a:lnTo>
                    <a:pt x="218551" y="4517"/>
                  </a:lnTo>
                  <a:lnTo>
                    <a:pt x="218718" y="4796"/>
                  </a:lnTo>
                  <a:lnTo>
                    <a:pt x="218941" y="4963"/>
                  </a:lnTo>
                  <a:lnTo>
                    <a:pt x="219108" y="5019"/>
                  </a:lnTo>
                  <a:lnTo>
                    <a:pt x="219443" y="5019"/>
                  </a:lnTo>
                  <a:lnTo>
                    <a:pt x="219610" y="4963"/>
                  </a:lnTo>
                  <a:lnTo>
                    <a:pt x="219889" y="4796"/>
                  </a:lnTo>
                  <a:lnTo>
                    <a:pt x="220057" y="4517"/>
                  </a:lnTo>
                  <a:lnTo>
                    <a:pt x="220112" y="4350"/>
                  </a:lnTo>
                  <a:lnTo>
                    <a:pt x="220112" y="4183"/>
                  </a:lnTo>
                  <a:lnTo>
                    <a:pt x="220112" y="4015"/>
                  </a:lnTo>
                  <a:lnTo>
                    <a:pt x="220057" y="3848"/>
                  </a:lnTo>
                  <a:lnTo>
                    <a:pt x="219889" y="3625"/>
                  </a:lnTo>
                  <a:lnTo>
                    <a:pt x="219610" y="3458"/>
                  </a:lnTo>
                  <a:lnTo>
                    <a:pt x="219443" y="3402"/>
                  </a:lnTo>
                  <a:lnTo>
                    <a:pt x="219276" y="3346"/>
                  </a:lnTo>
                  <a:close/>
                  <a:moveTo>
                    <a:pt x="222733" y="3346"/>
                  </a:moveTo>
                  <a:lnTo>
                    <a:pt x="222566" y="3402"/>
                  </a:lnTo>
                  <a:lnTo>
                    <a:pt x="222399" y="3458"/>
                  </a:lnTo>
                  <a:lnTo>
                    <a:pt x="222120" y="3625"/>
                  </a:lnTo>
                  <a:lnTo>
                    <a:pt x="221953" y="3848"/>
                  </a:lnTo>
                  <a:lnTo>
                    <a:pt x="221897" y="4015"/>
                  </a:lnTo>
                  <a:lnTo>
                    <a:pt x="221897" y="4183"/>
                  </a:lnTo>
                  <a:lnTo>
                    <a:pt x="221897" y="4350"/>
                  </a:lnTo>
                  <a:lnTo>
                    <a:pt x="221953" y="4517"/>
                  </a:lnTo>
                  <a:lnTo>
                    <a:pt x="222120" y="4796"/>
                  </a:lnTo>
                  <a:lnTo>
                    <a:pt x="222399" y="4963"/>
                  </a:lnTo>
                  <a:lnTo>
                    <a:pt x="222566" y="5019"/>
                  </a:lnTo>
                  <a:lnTo>
                    <a:pt x="222901" y="5019"/>
                  </a:lnTo>
                  <a:lnTo>
                    <a:pt x="223012" y="4963"/>
                  </a:lnTo>
                  <a:lnTo>
                    <a:pt x="223291" y="4796"/>
                  </a:lnTo>
                  <a:lnTo>
                    <a:pt x="223458" y="4517"/>
                  </a:lnTo>
                  <a:lnTo>
                    <a:pt x="223514" y="4350"/>
                  </a:lnTo>
                  <a:lnTo>
                    <a:pt x="223514" y="4183"/>
                  </a:lnTo>
                  <a:lnTo>
                    <a:pt x="223514" y="4015"/>
                  </a:lnTo>
                  <a:lnTo>
                    <a:pt x="223458" y="3848"/>
                  </a:lnTo>
                  <a:lnTo>
                    <a:pt x="223291" y="3625"/>
                  </a:lnTo>
                  <a:lnTo>
                    <a:pt x="223012" y="3458"/>
                  </a:lnTo>
                  <a:lnTo>
                    <a:pt x="222901" y="3402"/>
                  </a:lnTo>
                  <a:lnTo>
                    <a:pt x="222733" y="3346"/>
                  </a:lnTo>
                  <a:close/>
                  <a:moveTo>
                    <a:pt x="232771" y="3346"/>
                  </a:moveTo>
                  <a:lnTo>
                    <a:pt x="232604" y="3402"/>
                  </a:lnTo>
                  <a:lnTo>
                    <a:pt x="232437" y="3458"/>
                  </a:lnTo>
                  <a:lnTo>
                    <a:pt x="232158" y="3625"/>
                  </a:lnTo>
                  <a:lnTo>
                    <a:pt x="231991" y="3848"/>
                  </a:lnTo>
                  <a:lnTo>
                    <a:pt x="231935" y="4015"/>
                  </a:lnTo>
                  <a:lnTo>
                    <a:pt x="231935" y="4183"/>
                  </a:lnTo>
                  <a:lnTo>
                    <a:pt x="231935" y="4350"/>
                  </a:lnTo>
                  <a:lnTo>
                    <a:pt x="231991" y="4517"/>
                  </a:lnTo>
                  <a:lnTo>
                    <a:pt x="232158" y="4796"/>
                  </a:lnTo>
                  <a:lnTo>
                    <a:pt x="232437" y="4963"/>
                  </a:lnTo>
                  <a:lnTo>
                    <a:pt x="232604" y="5019"/>
                  </a:lnTo>
                  <a:lnTo>
                    <a:pt x="232939" y="5019"/>
                  </a:lnTo>
                  <a:lnTo>
                    <a:pt x="233050" y="4963"/>
                  </a:lnTo>
                  <a:lnTo>
                    <a:pt x="233329" y="4796"/>
                  </a:lnTo>
                  <a:lnTo>
                    <a:pt x="233496" y="4517"/>
                  </a:lnTo>
                  <a:lnTo>
                    <a:pt x="233552" y="4350"/>
                  </a:lnTo>
                  <a:lnTo>
                    <a:pt x="233552" y="4183"/>
                  </a:lnTo>
                  <a:lnTo>
                    <a:pt x="233552" y="4015"/>
                  </a:lnTo>
                  <a:lnTo>
                    <a:pt x="233496" y="3848"/>
                  </a:lnTo>
                  <a:lnTo>
                    <a:pt x="233329" y="3625"/>
                  </a:lnTo>
                  <a:lnTo>
                    <a:pt x="233050" y="3458"/>
                  </a:lnTo>
                  <a:lnTo>
                    <a:pt x="232939" y="3402"/>
                  </a:lnTo>
                  <a:lnTo>
                    <a:pt x="232771" y="3346"/>
                  </a:lnTo>
                  <a:close/>
                  <a:moveTo>
                    <a:pt x="274652" y="3402"/>
                  </a:moveTo>
                  <a:lnTo>
                    <a:pt x="274485" y="3458"/>
                  </a:lnTo>
                  <a:lnTo>
                    <a:pt x="274206" y="3625"/>
                  </a:lnTo>
                  <a:lnTo>
                    <a:pt x="274039" y="3904"/>
                  </a:lnTo>
                  <a:lnTo>
                    <a:pt x="273983" y="4015"/>
                  </a:lnTo>
                  <a:lnTo>
                    <a:pt x="273983" y="4183"/>
                  </a:lnTo>
                  <a:lnTo>
                    <a:pt x="273983" y="4350"/>
                  </a:lnTo>
                  <a:lnTo>
                    <a:pt x="274039" y="4517"/>
                  </a:lnTo>
                  <a:lnTo>
                    <a:pt x="274206" y="4796"/>
                  </a:lnTo>
                  <a:lnTo>
                    <a:pt x="274485" y="4963"/>
                  </a:lnTo>
                  <a:lnTo>
                    <a:pt x="274652" y="5019"/>
                  </a:lnTo>
                  <a:lnTo>
                    <a:pt x="274987" y="5019"/>
                  </a:lnTo>
                  <a:lnTo>
                    <a:pt x="275154" y="4963"/>
                  </a:lnTo>
                  <a:lnTo>
                    <a:pt x="275377" y="4796"/>
                  </a:lnTo>
                  <a:lnTo>
                    <a:pt x="275600" y="4517"/>
                  </a:lnTo>
                  <a:lnTo>
                    <a:pt x="275600" y="4350"/>
                  </a:lnTo>
                  <a:lnTo>
                    <a:pt x="275656" y="4183"/>
                  </a:lnTo>
                  <a:lnTo>
                    <a:pt x="275600" y="4015"/>
                  </a:lnTo>
                  <a:lnTo>
                    <a:pt x="275600" y="3904"/>
                  </a:lnTo>
                  <a:lnTo>
                    <a:pt x="275377" y="3625"/>
                  </a:lnTo>
                  <a:lnTo>
                    <a:pt x="275154" y="3458"/>
                  </a:lnTo>
                  <a:lnTo>
                    <a:pt x="274987" y="3402"/>
                  </a:lnTo>
                  <a:close/>
                  <a:moveTo>
                    <a:pt x="277998" y="3402"/>
                  </a:moveTo>
                  <a:lnTo>
                    <a:pt x="277831" y="3458"/>
                  </a:lnTo>
                  <a:lnTo>
                    <a:pt x="277608" y="3625"/>
                  </a:lnTo>
                  <a:lnTo>
                    <a:pt x="277441" y="3904"/>
                  </a:lnTo>
                  <a:lnTo>
                    <a:pt x="277385" y="4015"/>
                  </a:lnTo>
                  <a:lnTo>
                    <a:pt x="277329" y="4183"/>
                  </a:lnTo>
                  <a:lnTo>
                    <a:pt x="277385" y="4350"/>
                  </a:lnTo>
                  <a:lnTo>
                    <a:pt x="277441" y="4517"/>
                  </a:lnTo>
                  <a:lnTo>
                    <a:pt x="277608" y="4796"/>
                  </a:lnTo>
                  <a:lnTo>
                    <a:pt x="277831" y="4963"/>
                  </a:lnTo>
                  <a:lnTo>
                    <a:pt x="277998" y="5019"/>
                  </a:lnTo>
                  <a:lnTo>
                    <a:pt x="278333" y="5019"/>
                  </a:lnTo>
                  <a:lnTo>
                    <a:pt x="278500" y="4963"/>
                  </a:lnTo>
                  <a:lnTo>
                    <a:pt x="278779" y="4796"/>
                  </a:lnTo>
                  <a:lnTo>
                    <a:pt x="278946" y="4517"/>
                  </a:lnTo>
                  <a:lnTo>
                    <a:pt x="279002" y="4350"/>
                  </a:lnTo>
                  <a:lnTo>
                    <a:pt x="279002" y="4183"/>
                  </a:lnTo>
                  <a:lnTo>
                    <a:pt x="279002" y="4015"/>
                  </a:lnTo>
                  <a:lnTo>
                    <a:pt x="278946" y="3904"/>
                  </a:lnTo>
                  <a:lnTo>
                    <a:pt x="278779" y="3625"/>
                  </a:lnTo>
                  <a:lnTo>
                    <a:pt x="278500" y="3458"/>
                  </a:lnTo>
                  <a:lnTo>
                    <a:pt x="278333" y="3402"/>
                  </a:lnTo>
                  <a:close/>
                  <a:moveTo>
                    <a:pt x="281400" y="3402"/>
                  </a:moveTo>
                  <a:lnTo>
                    <a:pt x="281233" y="3458"/>
                  </a:lnTo>
                  <a:lnTo>
                    <a:pt x="280954" y="3625"/>
                  </a:lnTo>
                  <a:lnTo>
                    <a:pt x="280787" y="3904"/>
                  </a:lnTo>
                  <a:lnTo>
                    <a:pt x="280731" y="4015"/>
                  </a:lnTo>
                  <a:lnTo>
                    <a:pt x="280731" y="4183"/>
                  </a:lnTo>
                  <a:lnTo>
                    <a:pt x="280731" y="4350"/>
                  </a:lnTo>
                  <a:lnTo>
                    <a:pt x="280787" y="4517"/>
                  </a:lnTo>
                  <a:lnTo>
                    <a:pt x="280954" y="4796"/>
                  </a:lnTo>
                  <a:lnTo>
                    <a:pt x="281233" y="4963"/>
                  </a:lnTo>
                  <a:lnTo>
                    <a:pt x="281400" y="5019"/>
                  </a:lnTo>
                  <a:lnTo>
                    <a:pt x="281735" y="5019"/>
                  </a:lnTo>
                  <a:lnTo>
                    <a:pt x="281846" y="4963"/>
                  </a:lnTo>
                  <a:lnTo>
                    <a:pt x="282125" y="4796"/>
                  </a:lnTo>
                  <a:lnTo>
                    <a:pt x="282292" y="4517"/>
                  </a:lnTo>
                  <a:lnTo>
                    <a:pt x="282348" y="4350"/>
                  </a:lnTo>
                  <a:lnTo>
                    <a:pt x="282348" y="4183"/>
                  </a:lnTo>
                  <a:lnTo>
                    <a:pt x="282348" y="4015"/>
                  </a:lnTo>
                  <a:lnTo>
                    <a:pt x="282292" y="3904"/>
                  </a:lnTo>
                  <a:lnTo>
                    <a:pt x="282125" y="3625"/>
                  </a:lnTo>
                  <a:lnTo>
                    <a:pt x="281846" y="3458"/>
                  </a:lnTo>
                  <a:lnTo>
                    <a:pt x="281735" y="3402"/>
                  </a:lnTo>
                  <a:close/>
                  <a:moveTo>
                    <a:pt x="284690" y="3402"/>
                  </a:moveTo>
                  <a:lnTo>
                    <a:pt x="284523" y="3458"/>
                  </a:lnTo>
                  <a:lnTo>
                    <a:pt x="284300" y="3625"/>
                  </a:lnTo>
                  <a:lnTo>
                    <a:pt x="284077" y="3904"/>
                  </a:lnTo>
                  <a:lnTo>
                    <a:pt x="284077" y="4015"/>
                  </a:lnTo>
                  <a:lnTo>
                    <a:pt x="284021" y="4183"/>
                  </a:lnTo>
                  <a:lnTo>
                    <a:pt x="284077" y="4350"/>
                  </a:lnTo>
                  <a:lnTo>
                    <a:pt x="284077" y="4517"/>
                  </a:lnTo>
                  <a:lnTo>
                    <a:pt x="284300" y="4796"/>
                  </a:lnTo>
                  <a:lnTo>
                    <a:pt x="284523" y="4963"/>
                  </a:lnTo>
                  <a:lnTo>
                    <a:pt x="284690" y="5019"/>
                  </a:lnTo>
                  <a:lnTo>
                    <a:pt x="285025" y="5019"/>
                  </a:lnTo>
                  <a:lnTo>
                    <a:pt x="285192" y="4963"/>
                  </a:lnTo>
                  <a:lnTo>
                    <a:pt x="285471" y="4796"/>
                  </a:lnTo>
                  <a:lnTo>
                    <a:pt x="285638" y="4517"/>
                  </a:lnTo>
                  <a:lnTo>
                    <a:pt x="285694" y="4350"/>
                  </a:lnTo>
                  <a:lnTo>
                    <a:pt x="285694" y="4183"/>
                  </a:lnTo>
                  <a:lnTo>
                    <a:pt x="285694" y="4015"/>
                  </a:lnTo>
                  <a:lnTo>
                    <a:pt x="285638" y="3904"/>
                  </a:lnTo>
                  <a:lnTo>
                    <a:pt x="285471" y="3625"/>
                  </a:lnTo>
                  <a:lnTo>
                    <a:pt x="285192" y="3458"/>
                  </a:lnTo>
                  <a:lnTo>
                    <a:pt x="285025" y="3402"/>
                  </a:lnTo>
                  <a:close/>
                  <a:moveTo>
                    <a:pt x="3179" y="11711"/>
                  </a:moveTo>
                  <a:lnTo>
                    <a:pt x="3067" y="11767"/>
                  </a:lnTo>
                  <a:lnTo>
                    <a:pt x="2788" y="11934"/>
                  </a:lnTo>
                  <a:lnTo>
                    <a:pt x="2621" y="12213"/>
                  </a:lnTo>
                  <a:lnTo>
                    <a:pt x="2565" y="12324"/>
                  </a:lnTo>
                  <a:lnTo>
                    <a:pt x="2510" y="12492"/>
                  </a:lnTo>
                  <a:lnTo>
                    <a:pt x="2565" y="12659"/>
                  </a:lnTo>
                  <a:lnTo>
                    <a:pt x="2621" y="12826"/>
                  </a:lnTo>
                  <a:lnTo>
                    <a:pt x="2788" y="13105"/>
                  </a:lnTo>
                  <a:lnTo>
                    <a:pt x="3067" y="13272"/>
                  </a:lnTo>
                  <a:lnTo>
                    <a:pt x="3179" y="13328"/>
                  </a:lnTo>
                  <a:lnTo>
                    <a:pt x="3513" y="13328"/>
                  </a:lnTo>
                  <a:lnTo>
                    <a:pt x="3681" y="13272"/>
                  </a:lnTo>
                  <a:lnTo>
                    <a:pt x="3959" y="13105"/>
                  </a:lnTo>
                  <a:lnTo>
                    <a:pt x="4127" y="12826"/>
                  </a:lnTo>
                  <a:lnTo>
                    <a:pt x="4183" y="12659"/>
                  </a:lnTo>
                  <a:lnTo>
                    <a:pt x="4183" y="12492"/>
                  </a:lnTo>
                  <a:lnTo>
                    <a:pt x="4183" y="12324"/>
                  </a:lnTo>
                  <a:lnTo>
                    <a:pt x="4127" y="12213"/>
                  </a:lnTo>
                  <a:lnTo>
                    <a:pt x="3959" y="11934"/>
                  </a:lnTo>
                  <a:lnTo>
                    <a:pt x="3681" y="11767"/>
                  </a:lnTo>
                  <a:lnTo>
                    <a:pt x="3513" y="11711"/>
                  </a:lnTo>
                  <a:close/>
                  <a:moveTo>
                    <a:pt x="13273" y="11711"/>
                  </a:moveTo>
                  <a:lnTo>
                    <a:pt x="13161" y="11767"/>
                  </a:lnTo>
                  <a:lnTo>
                    <a:pt x="12882" y="11934"/>
                  </a:lnTo>
                  <a:lnTo>
                    <a:pt x="12715" y="12213"/>
                  </a:lnTo>
                  <a:lnTo>
                    <a:pt x="12659" y="12324"/>
                  </a:lnTo>
                  <a:lnTo>
                    <a:pt x="12603" y="12492"/>
                  </a:lnTo>
                  <a:lnTo>
                    <a:pt x="12659" y="12659"/>
                  </a:lnTo>
                  <a:lnTo>
                    <a:pt x="12715" y="12826"/>
                  </a:lnTo>
                  <a:lnTo>
                    <a:pt x="12882" y="13105"/>
                  </a:lnTo>
                  <a:lnTo>
                    <a:pt x="13161" y="13272"/>
                  </a:lnTo>
                  <a:lnTo>
                    <a:pt x="13273" y="13328"/>
                  </a:lnTo>
                  <a:lnTo>
                    <a:pt x="13607" y="13328"/>
                  </a:lnTo>
                  <a:lnTo>
                    <a:pt x="13774" y="13272"/>
                  </a:lnTo>
                  <a:lnTo>
                    <a:pt x="14053" y="13105"/>
                  </a:lnTo>
                  <a:lnTo>
                    <a:pt x="14221" y="12826"/>
                  </a:lnTo>
                  <a:lnTo>
                    <a:pt x="14276" y="12659"/>
                  </a:lnTo>
                  <a:lnTo>
                    <a:pt x="14276" y="12492"/>
                  </a:lnTo>
                  <a:lnTo>
                    <a:pt x="14276" y="12324"/>
                  </a:lnTo>
                  <a:lnTo>
                    <a:pt x="14221" y="12213"/>
                  </a:lnTo>
                  <a:lnTo>
                    <a:pt x="14053" y="11934"/>
                  </a:lnTo>
                  <a:lnTo>
                    <a:pt x="13774" y="11767"/>
                  </a:lnTo>
                  <a:lnTo>
                    <a:pt x="13607" y="11711"/>
                  </a:lnTo>
                  <a:close/>
                  <a:moveTo>
                    <a:pt x="16674" y="11711"/>
                  </a:moveTo>
                  <a:lnTo>
                    <a:pt x="16507" y="11767"/>
                  </a:lnTo>
                  <a:lnTo>
                    <a:pt x="16228" y="11934"/>
                  </a:lnTo>
                  <a:lnTo>
                    <a:pt x="16061" y="12213"/>
                  </a:lnTo>
                  <a:lnTo>
                    <a:pt x="16005" y="12324"/>
                  </a:lnTo>
                  <a:lnTo>
                    <a:pt x="16005" y="12492"/>
                  </a:lnTo>
                  <a:lnTo>
                    <a:pt x="16005" y="12659"/>
                  </a:lnTo>
                  <a:lnTo>
                    <a:pt x="16061" y="12826"/>
                  </a:lnTo>
                  <a:lnTo>
                    <a:pt x="16228" y="13105"/>
                  </a:lnTo>
                  <a:lnTo>
                    <a:pt x="16507" y="13272"/>
                  </a:lnTo>
                  <a:lnTo>
                    <a:pt x="16674" y="13328"/>
                  </a:lnTo>
                  <a:lnTo>
                    <a:pt x="17009" y="13328"/>
                  </a:lnTo>
                  <a:lnTo>
                    <a:pt x="17120" y="13272"/>
                  </a:lnTo>
                  <a:lnTo>
                    <a:pt x="17399" y="13105"/>
                  </a:lnTo>
                  <a:lnTo>
                    <a:pt x="17567" y="12826"/>
                  </a:lnTo>
                  <a:lnTo>
                    <a:pt x="17622" y="12659"/>
                  </a:lnTo>
                  <a:lnTo>
                    <a:pt x="17678" y="12492"/>
                  </a:lnTo>
                  <a:lnTo>
                    <a:pt x="17622" y="12324"/>
                  </a:lnTo>
                  <a:lnTo>
                    <a:pt x="17567" y="12213"/>
                  </a:lnTo>
                  <a:lnTo>
                    <a:pt x="17399" y="11934"/>
                  </a:lnTo>
                  <a:lnTo>
                    <a:pt x="17120" y="11767"/>
                  </a:lnTo>
                  <a:lnTo>
                    <a:pt x="17009" y="11711"/>
                  </a:lnTo>
                  <a:close/>
                  <a:moveTo>
                    <a:pt x="20020" y="11711"/>
                  </a:moveTo>
                  <a:lnTo>
                    <a:pt x="19853" y="11767"/>
                  </a:lnTo>
                  <a:lnTo>
                    <a:pt x="19630" y="11934"/>
                  </a:lnTo>
                  <a:lnTo>
                    <a:pt x="19407" y="12213"/>
                  </a:lnTo>
                  <a:lnTo>
                    <a:pt x="19351" y="12324"/>
                  </a:lnTo>
                  <a:lnTo>
                    <a:pt x="19351" y="12492"/>
                  </a:lnTo>
                  <a:lnTo>
                    <a:pt x="19351" y="12659"/>
                  </a:lnTo>
                  <a:lnTo>
                    <a:pt x="19407" y="12826"/>
                  </a:lnTo>
                  <a:lnTo>
                    <a:pt x="19630" y="13105"/>
                  </a:lnTo>
                  <a:lnTo>
                    <a:pt x="19853" y="13272"/>
                  </a:lnTo>
                  <a:lnTo>
                    <a:pt x="20020" y="13328"/>
                  </a:lnTo>
                  <a:lnTo>
                    <a:pt x="20355" y="13328"/>
                  </a:lnTo>
                  <a:lnTo>
                    <a:pt x="20522" y="13272"/>
                  </a:lnTo>
                  <a:lnTo>
                    <a:pt x="20801" y="13105"/>
                  </a:lnTo>
                  <a:lnTo>
                    <a:pt x="20968" y="12826"/>
                  </a:lnTo>
                  <a:lnTo>
                    <a:pt x="21024" y="12659"/>
                  </a:lnTo>
                  <a:lnTo>
                    <a:pt x="21024" y="12492"/>
                  </a:lnTo>
                  <a:lnTo>
                    <a:pt x="21024" y="12324"/>
                  </a:lnTo>
                  <a:lnTo>
                    <a:pt x="20968" y="12213"/>
                  </a:lnTo>
                  <a:lnTo>
                    <a:pt x="20801" y="11934"/>
                  </a:lnTo>
                  <a:lnTo>
                    <a:pt x="20522" y="11767"/>
                  </a:lnTo>
                  <a:lnTo>
                    <a:pt x="20355" y="11711"/>
                  </a:lnTo>
                  <a:close/>
                  <a:moveTo>
                    <a:pt x="25095" y="11711"/>
                  </a:moveTo>
                  <a:lnTo>
                    <a:pt x="24928" y="11767"/>
                  </a:lnTo>
                  <a:lnTo>
                    <a:pt x="24705" y="11934"/>
                  </a:lnTo>
                  <a:lnTo>
                    <a:pt x="24482" y="12213"/>
                  </a:lnTo>
                  <a:lnTo>
                    <a:pt x="24426" y="12324"/>
                  </a:lnTo>
                  <a:lnTo>
                    <a:pt x="24426" y="12492"/>
                  </a:lnTo>
                  <a:lnTo>
                    <a:pt x="24426" y="12659"/>
                  </a:lnTo>
                  <a:lnTo>
                    <a:pt x="24482" y="12826"/>
                  </a:lnTo>
                  <a:lnTo>
                    <a:pt x="24705" y="13105"/>
                  </a:lnTo>
                  <a:lnTo>
                    <a:pt x="24928" y="13272"/>
                  </a:lnTo>
                  <a:lnTo>
                    <a:pt x="25095" y="13328"/>
                  </a:lnTo>
                  <a:lnTo>
                    <a:pt x="25430" y="13328"/>
                  </a:lnTo>
                  <a:lnTo>
                    <a:pt x="25597" y="13272"/>
                  </a:lnTo>
                  <a:lnTo>
                    <a:pt x="25876" y="13105"/>
                  </a:lnTo>
                  <a:lnTo>
                    <a:pt x="26043" y="12826"/>
                  </a:lnTo>
                  <a:lnTo>
                    <a:pt x="26099" y="12659"/>
                  </a:lnTo>
                  <a:lnTo>
                    <a:pt x="26099" y="12492"/>
                  </a:lnTo>
                  <a:lnTo>
                    <a:pt x="26099" y="12324"/>
                  </a:lnTo>
                  <a:lnTo>
                    <a:pt x="26043" y="12213"/>
                  </a:lnTo>
                  <a:lnTo>
                    <a:pt x="25876" y="11934"/>
                  </a:lnTo>
                  <a:lnTo>
                    <a:pt x="25597" y="11767"/>
                  </a:lnTo>
                  <a:lnTo>
                    <a:pt x="25430" y="11711"/>
                  </a:lnTo>
                  <a:close/>
                  <a:moveTo>
                    <a:pt x="28441" y="11711"/>
                  </a:moveTo>
                  <a:lnTo>
                    <a:pt x="28274" y="11767"/>
                  </a:lnTo>
                  <a:lnTo>
                    <a:pt x="27995" y="11934"/>
                  </a:lnTo>
                  <a:lnTo>
                    <a:pt x="27828" y="12213"/>
                  </a:lnTo>
                  <a:lnTo>
                    <a:pt x="27772" y="12324"/>
                  </a:lnTo>
                  <a:lnTo>
                    <a:pt x="27772" y="12492"/>
                  </a:lnTo>
                  <a:lnTo>
                    <a:pt x="27772" y="12659"/>
                  </a:lnTo>
                  <a:lnTo>
                    <a:pt x="27828" y="12826"/>
                  </a:lnTo>
                  <a:lnTo>
                    <a:pt x="27995" y="13105"/>
                  </a:lnTo>
                  <a:lnTo>
                    <a:pt x="28274" y="13272"/>
                  </a:lnTo>
                  <a:lnTo>
                    <a:pt x="28441" y="13328"/>
                  </a:lnTo>
                  <a:lnTo>
                    <a:pt x="28776" y="13328"/>
                  </a:lnTo>
                  <a:lnTo>
                    <a:pt x="28943" y="13272"/>
                  </a:lnTo>
                  <a:lnTo>
                    <a:pt x="29166" y="13105"/>
                  </a:lnTo>
                  <a:lnTo>
                    <a:pt x="29333" y="12826"/>
                  </a:lnTo>
                  <a:lnTo>
                    <a:pt x="29389" y="12659"/>
                  </a:lnTo>
                  <a:lnTo>
                    <a:pt x="29445" y="12492"/>
                  </a:lnTo>
                  <a:lnTo>
                    <a:pt x="29389" y="12324"/>
                  </a:lnTo>
                  <a:lnTo>
                    <a:pt x="29333" y="12213"/>
                  </a:lnTo>
                  <a:lnTo>
                    <a:pt x="29166" y="11934"/>
                  </a:lnTo>
                  <a:lnTo>
                    <a:pt x="28943" y="11767"/>
                  </a:lnTo>
                  <a:lnTo>
                    <a:pt x="28776" y="11711"/>
                  </a:lnTo>
                  <a:close/>
                  <a:moveTo>
                    <a:pt x="40152" y="11711"/>
                  </a:moveTo>
                  <a:lnTo>
                    <a:pt x="40041" y="11767"/>
                  </a:lnTo>
                  <a:lnTo>
                    <a:pt x="39762" y="11934"/>
                  </a:lnTo>
                  <a:lnTo>
                    <a:pt x="39595" y="12213"/>
                  </a:lnTo>
                  <a:lnTo>
                    <a:pt x="39539" y="12324"/>
                  </a:lnTo>
                  <a:lnTo>
                    <a:pt x="39539" y="12492"/>
                  </a:lnTo>
                  <a:lnTo>
                    <a:pt x="39539" y="12659"/>
                  </a:lnTo>
                  <a:lnTo>
                    <a:pt x="39595" y="12826"/>
                  </a:lnTo>
                  <a:lnTo>
                    <a:pt x="39762" y="13105"/>
                  </a:lnTo>
                  <a:lnTo>
                    <a:pt x="40041" y="13272"/>
                  </a:lnTo>
                  <a:lnTo>
                    <a:pt x="40152" y="13328"/>
                  </a:lnTo>
                  <a:lnTo>
                    <a:pt x="40487" y="13328"/>
                  </a:lnTo>
                  <a:lnTo>
                    <a:pt x="40654" y="13272"/>
                  </a:lnTo>
                  <a:lnTo>
                    <a:pt x="40933" y="13105"/>
                  </a:lnTo>
                  <a:lnTo>
                    <a:pt x="41100" y="12826"/>
                  </a:lnTo>
                  <a:lnTo>
                    <a:pt x="41156" y="12659"/>
                  </a:lnTo>
                  <a:lnTo>
                    <a:pt x="41156" y="12492"/>
                  </a:lnTo>
                  <a:lnTo>
                    <a:pt x="41156" y="12324"/>
                  </a:lnTo>
                  <a:lnTo>
                    <a:pt x="41100" y="12213"/>
                  </a:lnTo>
                  <a:lnTo>
                    <a:pt x="40933" y="11934"/>
                  </a:lnTo>
                  <a:lnTo>
                    <a:pt x="40654" y="11767"/>
                  </a:lnTo>
                  <a:lnTo>
                    <a:pt x="40487" y="11711"/>
                  </a:lnTo>
                  <a:close/>
                  <a:moveTo>
                    <a:pt x="48517" y="11711"/>
                  </a:moveTo>
                  <a:lnTo>
                    <a:pt x="48350" y="11767"/>
                  </a:lnTo>
                  <a:lnTo>
                    <a:pt x="48127" y="11934"/>
                  </a:lnTo>
                  <a:lnTo>
                    <a:pt x="47904" y="12213"/>
                  </a:lnTo>
                  <a:lnTo>
                    <a:pt x="47904" y="12324"/>
                  </a:lnTo>
                  <a:lnTo>
                    <a:pt x="47848" y="12492"/>
                  </a:lnTo>
                  <a:lnTo>
                    <a:pt x="47904" y="12659"/>
                  </a:lnTo>
                  <a:lnTo>
                    <a:pt x="47904" y="12826"/>
                  </a:lnTo>
                  <a:lnTo>
                    <a:pt x="48127" y="13105"/>
                  </a:lnTo>
                  <a:lnTo>
                    <a:pt x="48350" y="13272"/>
                  </a:lnTo>
                  <a:lnTo>
                    <a:pt x="48517" y="13328"/>
                  </a:lnTo>
                  <a:lnTo>
                    <a:pt x="48852" y="13328"/>
                  </a:lnTo>
                  <a:lnTo>
                    <a:pt x="49019" y="13272"/>
                  </a:lnTo>
                  <a:lnTo>
                    <a:pt x="49298" y="13105"/>
                  </a:lnTo>
                  <a:lnTo>
                    <a:pt x="49465" y="12826"/>
                  </a:lnTo>
                  <a:lnTo>
                    <a:pt x="49521" y="12659"/>
                  </a:lnTo>
                  <a:lnTo>
                    <a:pt x="49521" y="12492"/>
                  </a:lnTo>
                  <a:lnTo>
                    <a:pt x="49521" y="12324"/>
                  </a:lnTo>
                  <a:lnTo>
                    <a:pt x="49465" y="12213"/>
                  </a:lnTo>
                  <a:lnTo>
                    <a:pt x="49298" y="11934"/>
                  </a:lnTo>
                  <a:lnTo>
                    <a:pt x="49019" y="11767"/>
                  </a:lnTo>
                  <a:lnTo>
                    <a:pt x="48852" y="11711"/>
                  </a:lnTo>
                  <a:close/>
                  <a:moveTo>
                    <a:pt x="51808" y="11711"/>
                  </a:moveTo>
                  <a:lnTo>
                    <a:pt x="51696" y="11767"/>
                  </a:lnTo>
                  <a:lnTo>
                    <a:pt x="51417" y="11934"/>
                  </a:lnTo>
                  <a:lnTo>
                    <a:pt x="51250" y="12213"/>
                  </a:lnTo>
                  <a:lnTo>
                    <a:pt x="51194" y="12324"/>
                  </a:lnTo>
                  <a:lnTo>
                    <a:pt x="51194" y="12492"/>
                  </a:lnTo>
                  <a:lnTo>
                    <a:pt x="51194" y="12659"/>
                  </a:lnTo>
                  <a:lnTo>
                    <a:pt x="51250" y="12826"/>
                  </a:lnTo>
                  <a:lnTo>
                    <a:pt x="51417" y="13105"/>
                  </a:lnTo>
                  <a:lnTo>
                    <a:pt x="51696" y="13272"/>
                  </a:lnTo>
                  <a:lnTo>
                    <a:pt x="51808" y="13328"/>
                  </a:lnTo>
                  <a:lnTo>
                    <a:pt x="52142" y="13328"/>
                  </a:lnTo>
                  <a:lnTo>
                    <a:pt x="52309" y="13272"/>
                  </a:lnTo>
                  <a:lnTo>
                    <a:pt x="52588" y="13105"/>
                  </a:lnTo>
                  <a:lnTo>
                    <a:pt x="52756" y="12826"/>
                  </a:lnTo>
                  <a:lnTo>
                    <a:pt x="52811" y="12659"/>
                  </a:lnTo>
                  <a:lnTo>
                    <a:pt x="52811" y="12492"/>
                  </a:lnTo>
                  <a:lnTo>
                    <a:pt x="52811" y="12324"/>
                  </a:lnTo>
                  <a:lnTo>
                    <a:pt x="52756" y="12213"/>
                  </a:lnTo>
                  <a:lnTo>
                    <a:pt x="52588" y="11934"/>
                  </a:lnTo>
                  <a:lnTo>
                    <a:pt x="52309" y="11767"/>
                  </a:lnTo>
                  <a:lnTo>
                    <a:pt x="52142" y="11711"/>
                  </a:lnTo>
                  <a:close/>
                  <a:moveTo>
                    <a:pt x="56938" y="11711"/>
                  </a:moveTo>
                  <a:lnTo>
                    <a:pt x="56771" y="11767"/>
                  </a:lnTo>
                  <a:lnTo>
                    <a:pt x="56492" y="11934"/>
                  </a:lnTo>
                  <a:lnTo>
                    <a:pt x="56325" y="12213"/>
                  </a:lnTo>
                  <a:lnTo>
                    <a:pt x="56269" y="12324"/>
                  </a:lnTo>
                  <a:lnTo>
                    <a:pt x="56269" y="12492"/>
                  </a:lnTo>
                  <a:lnTo>
                    <a:pt x="56269" y="12659"/>
                  </a:lnTo>
                  <a:lnTo>
                    <a:pt x="56325" y="12826"/>
                  </a:lnTo>
                  <a:lnTo>
                    <a:pt x="56492" y="13105"/>
                  </a:lnTo>
                  <a:lnTo>
                    <a:pt x="56771" y="13272"/>
                  </a:lnTo>
                  <a:lnTo>
                    <a:pt x="56938" y="13328"/>
                  </a:lnTo>
                  <a:lnTo>
                    <a:pt x="57273" y="13328"/>
                  </a:lnTo>
                  <a:lnTo>
                    <a:pt x="57440" y="13272"/>
                  </a:lnTo>
                  <a:lnTo>
                    <a:pt x="57663" y="13105"/>
                  </a:lnTo>
                  <a:lnTo>
                    <a:pt x="57830" y="12826"/>
                  </a:lnTo>
                  <a:lnTo>
                    <a:pt x="57886" y="12659"/>
                  </a:lnTo>
                  <a:lnTo>
                    <a:pt x="57942" y="12492"/>
                  </a:lnTo>
                  <a:lnTo>
                    <a:pt x="57886" y="12324"/>
                  </a:lnTo>
                  <a:lnTo>
                    <a:pt x="57830" y="12213"/>
                  </a:lnTo>
                  <a:lnTo>
                    <a:pt x="57663" y="11934"/>
                  </a:lnTo>
                  <a:lnTo>
                    <a:pt x="57440" y="11767"/>
                  </a:lnTo>
                  <a:lnTo>
                    <a:pt x="57273" y="11711"/>
                  </a:lnTo>
                  <a:close/>
                  <a:moveTo>
                    <a:pt x="62013" y="11711"/>
                  </a:moveTo>
                  <a:lnTo>
                    <a:pt x="61846" y="11767"/>
                  </a:lnTo>
                  <a:lnTo>
                    <a:pt x="61567" y="11934"/>
                  </a:lnTo>
                  <a:lnTo>
                    <a:pt x="61399" y="12213"/>
                  </a:lnTo>
                  <a:lnTo>
                    <a:pt x="61344" y="12324"/>
                  </a:lnTo>
                  <a:lnTo>
                    <a:pt x="61344" y="12492"/>
                  </a:lnTo>
                  <a:lnTo>
                    <a:pt x="61344" y="12659"/>
                  </a:lnTo>
                  <a:lnTo>
                    <a:pt x="61399" y="12826"/>
                  </a:lnTo>
                  <a:lnTo>
                    <a:pt x="61567" y="13105"/>
                  </a:lnTo>
                  <a:lnTo>
                    <a:pt x="61846" y="13272"/>
                  </a:lnTo>
                  <a:lnTo>
                    <a:pt x="62013" y="13328"/>
                  </a:lnTo>
                  <a:lnTo>
                    <a:pt x="62347" y="13328"/>
                  </a:lnTo>
                  <a:lnTo>
                    <a:pt x="62515" y="13272"/>
                  </a:lnTo>
                  <a:lnTo>
                    <a:pt x="62738" y="13105"/>
                  </a:lnTo>
                  <a:lnTo>
                    <a:pt x="62961" y="12826"/>
                  </a:lnTo>
                  <a:lnTo>
                    <a:pt x="62961" y="12659"/>
                  </a:lnTo>
                  <a:lnTo>
                    <a:pt x="63017" y="12492"/>
                  </a:lnTo>
                  <a:lnTo>
                    <a:pt x="62961" y="12324"/>
                  </a:lnTo>
                  <a:lnTo>
                    <a:pt x="62961" y="12213"/>
                  </a:lnTo>
                  <a:lnTo>
                    <a:pt x="62738" y="11934"/>
                  </a:lnTo>
                  <a:lnTo>
                    <a:pt x="62515" y="11767"/>
                  </a:lnTo>
                  <a:lnTo>
                    <a:pt x="62347" y="11711"/>
                  </a:lnTo>
                  <a:close/>
                  <a:moveTo>
                    <a:pt x="72051" y="11711"/>
                  </a:moveTo>
                  <a:lnTo>
                    <a:pt x="71884" y="11767"/>
                  </a:lnTo>
                  <a:lnTo>
                    <a:pt x="71605" y="11934"/>
                  </a:lnTo>
                  <a:lnTo>
                    <a:pt x="71438" y="12213"/>
                  </a:lnTo>
                  <a:lnTo>
                    <a:pt x="71382" y="12324"/>
                  </a:lnTo>
                  <a:lnTo>
                    <a:pt x="71382" y="12492"/>
                  </a:lnTo>
                  <a:lnTo>
                    <a:pt x="71382" y="12659"/>
                  </a:lnTo>
                  <a:lnTo>
                    <a:pt x="71438" y="12826"/>
                  </a:lnTo>
                  <a:lnTo>
                    <a:pt x="71605" y="13105"/>
                  </a:lnTo>
                  <a:lnTo>
                    <a:pt x="71884" y="13272"/>
                  </a:lnTo>
                  <a:lnTo>
                    <a:pt x="72051" y="13328"/>
                  </a:lnTo>
                  <a:lnTo>
                    <a:pt x="72386" y="13328"/>
                  </a:lnTo>
                  <a:lnTo>
                    <a:pt x="72553" y="13272"/>
                  </a:lnTo>
                  <a:lnTo>
                    <a:pt x="72776" y="13105"/>
                  </a:lnTo>
                  <a:lnTo>
                    <a:pt x="72999" y="12826"/>
                  </a:lnTo>
                  <a:lnTo>
                    <a:pt x="72999" y="12659"/>
                  </a:lnTo>
                  <a:lnTo>
                    <a:pt x="73055" y="12492"/>
                  </a:lnTo>
                  <a:lnTo>
                    <a:pt x="72999" y="12324"/>
                  </a:lnTo>
                  <a:lnTo>
                    <a:pt x="72999" y="12213"/>
                  </a:lnTo>
                  <a:lnTo>
                    <a:pt x="72776" y="11934"/>
                  </a:lnTo>
                  <a:lnTo>
                    <a:pt x="72553" y="11767"/>
                  </a:lnTo>
                  <a:lnTo>
                    <a:pt x="72386" y="11711"/>
                  </a:lnTo>
                  <a:close/>
                  <a:moveTo>
                    <a:pt x="80472" y="11711"/>
                  </a:moveTo>
                  <a:lnTo>
                    <a:pt x="80304" y="11767"/>
                  </a:lnTo>
                  <a:lnTo>
                    <a:pt x="80081" y="11934"/>
                  </a:lnTo>
                  <a:lnTo>
                    <a:pt x="79914" y="12213"/>
                  </a:lnTo>
                  <a:lnTo>
                    <a:pt x="79858" y="12324"/>
                  </a:lnTo>
                  <a:lnTo>
                    <a:pt x="79803" y="12492"/>
                  </a:lnTo>
                  <a:lnTo>
                    <a:pt x="79858" y="12659"/>
                  </a:lnTo>
                  <a:lnTo>
                    <a:pt x="79914" y="12826"/>
                  </a:lnTo>
                  <a:lnTo>
                    <a:pt x="80081" y="13105"/>
                  </a:lnTo>
                  <a:lnTo>
                    <a:pt x="80304" y="13272"/>
                  </a:lnTo>
                  <a:lnTo>
                    <a:pt x="80472" y="13328"/>
                  </a:lnTo>
                  <a:lnTo>
                    <a:pt x="80806" y="13328"/>
                  </a:lnTo>
                  <a:lnTo>
                    <a:pt x="80974" y="13272"/>
                  </a:lnTo>
                  <a:lnTo>
                    <a:pt x="81252" y="13105"/>
                  </a:lnTo>
                  <a:lnTo>
                    <a:pt x="81420" y="12826"/>
                  </a:lnTo>
                  <a:lnTo>
                    <a:pt x="81476" y="12659"/>
                  </a:lnTo>
                  <a:lnTo>
                    <a:pt x="81476" y="12492"/>
                  </a:lnTo>
                  <a:lnTo>
                    <a:pt x="81476" y="12324"/>
                  </a:lnTo>
                  <a:lnTo>
                    <a:pt x="81420" y="12213"/>
                  </a:lnTo>
                  <a:lnTo>
                    <a:pt x="81252" y="11934"/>
                  </a:lnTo>
                  <a:lnTo>
                    <a:pt x="80974" y="11767"/>
                  </a:lnTo>
                  <a:lnTo>
                    <a:pt x="80806" y="11711"/>
                  </a:lnTo>
                  <a:close/>
                  <a:moveTo>
                    <a:pt x="90621" y="11711"/>
                  </a:moveTo>
                  <a:lnTo>
                    <a:pt x="90510" y="11767"/>
                  </a:lnTo>
                  <a:lnTo>
                    <a:pt x="90231" y="11934"/>
                  </a:lnTo>
                  <a:lnTo>
                    <a:pt x="90064" y="12213"/>
                  </a:lnTo>
                  <a:lnTo>
                    <a:pt x="90008" y="12324"/>
                  </a:lnTo>
                  <a:lnTo>
                    <a:pt x="90008" y="12492"/>
                  </a:lnTo>
                  <a:lnTo>
                    <a:pt x="90008" y="12659"/>
                  </a:lnTo>
                  <a:lnTo>
                    <a:pt x="90064" y="12826"/>
                  </a:lnTo>
                  <a:lnTo>
                    <a:pt x="90231" y="13105"/>
                  </a:lnTo>
                  <a:lnTo>
                    <a:pt x="90510" y="13272"/>
                  </a:lnTo>
                  <a:lnTo>
                    <a:pt x="90621" y="13328"/>
                  </a:lnTo>
                  <a:lnTo>
                    <a:pt x="90956" y="13328"/>
                  </a:lnTo>
                  <a:lnTo>
                    <a:pt x="91123" y="13272"/>
                  </a:lnTo>
                  <a:lnTo>
                    <a:pt x="91402" y="13105"/>
                  </a:lnTo>
                  <a:lnTo>
                    <a:pt x="91569" y="12826"/>
                  </a:lnTo>
                  <a:lnTo>
                    <a:pt x="91625" y="12659"/>
                  </a:lnTo>
                  <a:lnTo>
                    <a:pt x="91625" y="12492"/>
                  </a:lnTo>
                  <a:lnTo>
                    <a:pt x="91625" y="12324"/>
                  </a:lnTo>
                  <a:lnTo>
                    <a:pt x="91569" y="12213"/>
                  </a:lnTo>
                  <a:lnTo>
                    <a:pt x="91402" y="11934"/>
                  </a:lnTo>
                  <a:lnTo>
                    <a:pt x="91123" y="11767"/>
                  </a:lnTo>
                  <a:lnTo>
                    <a:pt x="90956" y="11711"/>
                  </a:lnTo>
                  <a:close/>
                  <a:moveTo>
                    <a:pt x="98986" y="11711"/>
                  </a:moveTo>
                  <a:lnTo>
                    <a:pt x="98875" y="11767"/>
                  </a:lnTo>
                  <a:lnTo>
                    <a:pt x="98596" y="11934"/>
                  </a:lnTo>
                  <a:lnTo>
                    <a:pt x="98429" y="12213"/>
                  </a:lnTo>
                  <a:lnTo>
                    <a:pt x="98373" y="12324"/>
                  </a:lnTo>
                  <a:lnTo>
                    <a:pt x="98373" y="12492"/>
                  </a:lnTo>
                  <a:lnTo>
                    <a:pt x="98373" y="12659"/>
                  </a:lnTo>
                  <a:lnTo>
                    <a:pt x="98429" y="12826"/>
                  </a:lnTo>
                  <a:lnTo>
                    <a:pt x="98596" y="13105"/>
                  </a:lnTo>
                  <a:lnTo>
                    <a:pt x="98875" y="13272"/>
                  </a:lnTo>
                  <a:lnTo>
                    <a:pt x="98986" y="13328"/>
                  </a:lnTo>
                  <a:lnTo>
                    <a:pt x="99321" y="13328"/>
                  </a:lnTo>
                  <a:lnTo>
                    <a:pt x="99488" y="13272"/>
                  </a:lnTo>
                  <a:lnTo>
                    <a:pt x="99767" y="13105"/>
                  </a:lnTo>
                  <a:lnTo>
                    <a:pt x="99934" y="12826"/>
                  </a:lnTo>
                  <a:lnTo>
                    <a:pt x="99990" y="12659"/>
                  </a:lnTo>
                  <a:lnTo>
                    <a:pt x="99990" y="12492"/>
                  </a:lnTo>
                  <a:lnTo>
                    <a:pt x="99990" y="12324"/>
                  </a:lnTo>
                  <a:lnTo>
                    <a:pt x="99934" y="12213"/>
                  </a:lnTo>
                  <a:lnTo>
                    <a:pt x="99767" y="11934"/>
                  </a:lnTo>
                  <a:lnTo>
                    <a:pt x="99488" y="11767"/>
                  </a:lnTo>
                  <a:lnTo>
                    <a:pt x="99321" y="11711"/>
                  </a:lnTo>
                  <a:close/>
                  <a:moveTo>
                    <a:pt x="109080" y="11711"/>
                  </a:moveTo>
                  <a:lnTo>
                    <a:pt x="108969" y="11767"/>
                  </a:lnTo>
                  <a:lnTo>
                    <a:pt x="108690" y="11934"/>
                  </a:lnTo>
                  <a:lnTo>
                    <a:pt x="108523" y="12213"/>
                  </a:lnTo>
                  <a:lnTo>
                    <a:pt x="108467" y="12324"/>
                  </a:lnTo>
                  <a:lnTo>
                    <a:pt x="108467" y="12492"/>
                  </a:lnTo>
                  <a:lnTo>
                    <a:pt x="108467" y="12659"/>
                  </a:lnTo>
                  <a:lnTo>
                    <a:pt x="108523" y="12826"/>
                  </a:lnTo>
                  <a:lnTo>
                    <a:pt x="108690" y="13105"/>
                  </a:lnTo>
                  <a:lnTo>
                    <a:pt x="108969" y="13272"/>
                  </a:lnTo>
                  <a:lnTo>
                    <a:pt x="109080" y="13328"/>
                  </a:lnTo>
                  <a:lnTo>
                    <a:pt x="109415" y="13328"/>
                  </a:lnTo>
                  <a:lnTo>
                    <a:pt x="109582" y="13272"/>
                  </a:lnTo>
                  <a:lnTo>
                    <a:pt x="109861" y="13105"/>
                  </a:lnTo>
                  <a:lnTo>
                    <a:pt x="110028" y="12826"/>
                  </a:lnTo>
                  <a:lnTo>
                    <a:pt x="110084" y="12659"/>
                  </a:lnTo>
                  <a:lnTo>
                    <a:pt x="110084" y="12492"/>
                  </a:lnTo>
                  <a:lnTo>
                    <a:pt x="110084" y="12324"/>
                  </a:lnTo>
                  <a:lnTo>
                    <a:pt x="110028" y="12213"/>
                  </a:lnTo>
                  <a:lnTo>
                    <a:pt x="109861" y="11934"/>
                  </a:lnTo>
                  <a:lnTo>
                    <a:pt x="109582" y="11767"/>
                  </a:lnTo>
                  <a:lnTo>
                    <a:pt x="109415" y="11711"/>
                  </a:lnTo>
                  <a:close/>
                  <a:moveTo>
                    <a:pt x="112482" y="11711"/>
                  </a:moveTo>
                  <a:lnTo>
                    <a:pt x="112315" y="11767"/>
                  </a:lnTo>
                  <a:lnTo>
                    <a:pt x="112036" y="11934"/>
                  </a:lnTo>
                  <a:lnTo>
                    <a:pt x="111869" y="12213"/>
                  </a:lnTo>
                  <a:lnTo>
                    <a:pt x="111813" y="12324"/>
                  </a:lnTo>
                  <a:lnTo>
                    <a:pt x="111813" y="12492"/>
                  </a:lnTo>
                  <a:lnTo>
                    <a:pt x="111813" y="12659"/>
                  </a:lnTo>
                  <a:lnTo>
                    <a:pt x="111869" y="12826"/>
                  </a:lnTo>
                  <a:lnTo>
                    <a:pt x="112036" y="13105"/>
                  </a:lnTo>
                  <a:lnTo>
                    <a:pt x="112315" y="13272"/>
                  </a:lnTo>
                  <a:lnTo>
                    <a:pt x="112482" y="13328"/>
                  </a:lnTo>
                  <a:lnTo>
                    <a:pt x="112817" y="13328"/>
                  </a:lnTo>
                  <a:lnTo>
                    <a:pt x="112984" y="13272"/>
                  </a:lnTo>
                  <a:lnTo>
                    <a:pt x="113207" y="13105"/>
                  </a:lnTo>
                  <a:lnTo>
                    <a:pt x="113430" y="12826"/>
                  </a:lnTo>
                  <a:lnTo>
                    <a:pt x="113430" y="12659"/>
                  </a:lnTo>
                  <a:lnTo>
                    <a:pt x="113486" y="12492"/>
                  </a:lnTo>
                  <a:lnTo>
                    <a:pt x="113430" y="12324"/>
                  </a:lnTo>
                  <a:lnTo>
                    <a:pt x="113430" y="12213"/>
                  </a:lnTo>
                  <a:lnTo>
                    <a:pt x="113207" y="11934"/>
                  </a:lnTo>
                  <a:lnTo>
                    <a:pt x="112984" y="11767"/>
                  </a:lnTo>
                  <a:lnTo>
                    <a:pt x="112817" y="11711"/>
                  </a:lnTo>
                  <a:close/>
                  <a:moveTo>
                    <a:pt x="115828" y="11711"/>
                  </a:moveTo>
                  <a:lnTo>
                    <a:pt x="115661" y="11767"/>
                  </a:lnTo>
                  <a:lnTo>
                    <a:pt x="115438" y="11934"/>
                  </a:lnTo>
                  <a:lnTo>
                    <a:pt x="115270" y="12213"/>
                  </a:lnTo>
                  <a:lnTo>
                    <a:pt x="115215" y="12324"/>
                  </a:lnTo>
                  <a:lnTo>
                    <a:pt x="115159" y="12492"/>
                  </a:lnTo>
                  <a:lnTo>
                    <a:pt x="115215" y="12659"/>
                  </a:lnTo>
                  <a:lnTo>
                    <a:pt x="115270" y="12826"/>
                  </a:lnTo>
                  <a:lnTo>
                    <a:pt x="115438" y="13105"/>
                  </a:lnTo>
                  <a:lnTo>
                    <a:pt x="115661" y="13272"/>
                  </a:lnTo>
                  <a:lnTo>
                    <a:pt x="115828" y="13328"/>
                  </a:lnTo>
                  <a:lnTo>
                    <a:pt x="116163" y="13328"/>
                  </a:lnTo>
                  <a:lnTo>
                    <a:pt x="116330" y="13272"/>
                  </a:lnTo>
                  <a:lnTo>
                    <a:pt x="116609" y="13105"/>
                  </a:lnTo>
                  <a:lnTo>
                    <a:pt x="116776" y="12826"/>
                  </a:lnTo>
                  <a:lnTo>
                    <a:pt x="116832" y="12659"/>
                  </a:lnTo>
                  <a:lnTo>
                    <a:pt x="116832" y="12492"/>
                  </a:lnTo>
                  <a:lnTo>
                    <a:pt x="116832" y="12324"/>
                  </a:lnTo>
                  <a:lnTo>
                    <a:pt x="116776" y="12213"/>
                  </a:lnTo>
                  <a:lnTo>
                    <a:pt x="116609" y="11934"/>
                  </a:lnTo>
                  <a:lnTo>
                    <a:pt x="116330" y="11767"/>
                  </a:lnTo>
                  <a:lnTo>
                    <a:pt x="116163" y="11711"/>
                  </a:lnTo>
                  <a:close/>
                  <a:moveTo>
                    <a:pt x="120903" y="11711"/>
                  </a:moveTo>
                  <a:lnTo>
                    <a:pt x="120736" y="11767"/>
                  </a:lnTo>
                  <a:lnTo>
                    <a:pt x="120512" y="11934"/>
                  </a:lnTo>
                  <a:lnTo>
                    <a:pt x="120345" y="12213"/>
                  </a:lnTo>
                  <a:lnTo>
                    <a:pt x="120289" y="12324"/>
                  </a:lnTo>
                  <a:lnTo>
                    <a:pt x="120234" y="12492"/>
                  </a:lnTo>
                  <a:lnTo>
                    <a:pt x="120289" y="12659"/>
                  </a:lnTo>
                  <a:lnTo>
                    <a:pt x="120345" y="12826"/>
                  </a:lnTo>
                  <a:lnTo>
                    <a:pt x="120512" y="13105"/>
                  </a:lnTo>
                  <a:lnTo>
                    <a:pt x="120736" y="13272"/>
                  </a:lnTo>
                  <a:lnTo>
                    <a:pt x="120903" y="13328"/>
                  </a:lnTo>
                  <a:lnTo>
                    <a:pt x="121237" y="13328"/>
                  </a:lnTo>
                  <a:lnTo>
                    <a:pt x="121405" y="13272"/>
                  </a:lnTo>
                  <a:lnTo>
                    <a:pt x="121684" y="13105"/>
                  </a:lnTo>
                  <a:lnTo>
                    <a:pt x="121851" y="12826"/>
                  </a:lnTo>
                  <a:lnTo>
                    <a:pt x="121907" y="12659"/>
                  </a:lnTo>
                  <a:lnTo>
                    <a:pt x="121907" y="12492"/>
                  </a:lnTo>
                  <a:lnTo>
                    <a:pt x="121907" y="12324"/>
                  </a:lnTo>
                  <a:lnTo>
                    <a:pt x="121851" y="12213"/>
                  </a:lnTo>
                  <a:lnTo>
                    <a:pt x="121684" y="11934"/>
                  </a:lnTo>
                  <a:lnTo>
                    <a:pt x="121405" y="11767"/>
                  </a:lnTo>
                  <a:lnTo>
                    <a:pt x="121237" y="11711"/>
                  </a:lnTo>
                  <a:close/>
                  <a:moveTo>
                    <a:pt x="124249" y="11711"/>
                  </a:moveTo>
                  <a:lnTo>
                    <a:pt x="124082" y="11767"/>
                  </a:lnTo>
                  <a:lnTo>
                    <a:pt x="123803" y="11934"/>
                  </a:lnTo>
                  <a:lnTo>
                    <a:pt x="123635" y="12213"/>
                  </a:lnTo>
                  <a:lnTo>
                    <a:pt x="123580" y="12324"/>
                  </a:lnTo>
                  <a:lnTo>
                    <a:pt x="123580" y="12492"/>
                  </a:lnTo>
                  <a:lnTo>
                    <a:pt x="123580" y="12659"/>
                  </a:lnTo>
                  <a:lnTo>
                    <a:pt x="123635" y="12826"/>
                  </a:lnTo>
                  <a:lnTo>
                    <a:pt x="123803" y="13105"/>
                  </a:lnTo>
                  <a:lnTo>
                    <a:pt x="124082" y="13272"/>
                  </a:lnTo>
                  <a:lnTo>
                    <a:pt x="124249" y="13328"/>
                  </a:lnTo>
                  <a:lnTo>
                    <a:pt x="124583" y="13328"/>
                  </a:lnTo>
                  <a:lnTo>
                    <a:pt x="124751" y="13272"/>
                  </a:lnTo>
                  <a:lnTo>
                    <a:pt x="124974" y="13105"/>
                  </a:lnTo>
                  <a:lnTo>
                    <a:pt x="125197" y="12826"/>
                  </a:lnTo>
                  <a:lnTo>
                    <a:pt x="125253" y="12659"/>
                  </a:lnTo>
                  <a:lnTo>
                    <a:pt x="125253" y="12492"/>
                  </a:lnTo>
                  <a:lnTo>
                    <a:pt x="125253" y="12324"/>
                  </a:lnTo>
                  <a:lnTo>
                    <a:pt x="125197" y="12213"/>
                  </a:lnTo>
                  <a:lnTo>
                    <a:pt x="124974" y="11934"/>
                  </a:lnTo>
                  <a:lnTo>
                    <a:pt x="124751" y="11767"/>
                  </a:lnTo>
                  <a:lnTo>
                    <a:pt x="124583" y="11711"/>
                  </a:lnTo>
                  <a:close/>
                  <a:moveTo>
                    <a:pt x="136016" y="11711"/>
                  </a:moveTo>
                  <a:lnTo>
                    <a:pt x="135848" y="11767"/>
                  </a:lnTo>
                  <a:lnTo>
                    <a:pt x="135570" y="11934"/>
                  </a:lnTo>
                  <a:lnTo>
                    <a:pt x="135402" y="12213"/>
                  </a:lnTo>
                  <a:lnTo>
                    <a:pt x="135346" y="12324"/>
                  </a:lnTo>
                  <a:lnTo>
                    <a:pt x="135346" y="12492"/>
                  </a:lnTo>
                  <a:lnTo>
                    <a:pt x="135346" y="12659"/>
                  </a:lnTo>
                  <a:lnTo>
                    <a:pt x="135402" y="12826"/>
                  </a:lnTo>
                  <a:lnTo>
                    <a:pt x="135570" y="13105"/>
                  </a:lnTo>
                  <a:lnTo>
                    <a:pt x="135848" y="13272"/>
                  </a:lnTo>
                  <a:lnTo>
                    <a:pt x="136016" y="13328"/>
                  </a:lnTo>
                  <a:lnTo>
                    <a:pt x="136350" y="13328"/>
                  </a:lnTo>
                  <a:lnTo>
                    <a:pt x="136462" y="13272"/>
                  </a:lnTo>
                  <a:lnTo>
                    <a:pt x="136741" y="13105"/>
                  </a:lnTo>
                  <a:lnTo>
                    <a:pt x="136908" y="12826"/>
                  </a:lnTo>
                  <a:lnTo>
                    <a:pt x="136964" y="12659"/>
                  </a:lnTo>
                  <a:lnTo>
                    <a:pt x="137019" y="12492"/>
                  </a:lnTo>
                  <a:lnTo>
                    <a:pt x="136964" y="12324"/>
                  </a:lnTo>
                  <a:lnTo>
                    <a:pt x="136908" y="12213"/>
                  </a:lnTo>
                  <a:lnTo>
                    <a:pt x="136741" y="11934"/>
                  </a:lnTo>
                  <a:lnTo>
                    <a:pt x="136462" y="11767"/>
                  </a:lnTo>
                  <a:lnTo>
                    <a:pt x="136350" y="11711"/>
                  </a:lnTo>
                  <a:close/>
                  <a:moveTo>
                    <a:pt x="144325" y="11711"/>
                  </a:moveTo>
                  <a:lnTo>
                    <a:pt x="144158" y="11767"/>
                  </a:lnTo>
                  <a:lnTo>
                    <a:pt x="143935" y="11934"/>
                  </a:lnTo>
                  <a:lnTo>
                    <a:pt x="143712" y="12213"/>
                  </a:lnTo>
                  <a:lnTo>
                    <a:pt x="143656" y="12324"/>
                  </a:lnTo>
                  <a:lnTo>
                    <a:pt x="143656" y="12492"/>
                  </a:lnTo>
                  <a:lnTo>
                    <a:pt x="143656" y="12659"/>
                  </a:lnTo>
                  <a:lnTo>
                    <a:pt x="143712" y="12826"/>
                  </a:lnTo>
                  <a:lnTo>
                    <a:pt x="143935" y="13105"/>
                  </a:lnTo>
                  <a:lnTo>
                    <a:pt x="144158" y="13272"/>
                  </a:lnTo>
                  <a:lnTo>
                    <a:pt x="144325" y="13328"/>
                  </a:lnTo>
                  <a:lnTo>
                    <a:pt x="144660" y="13328"/>
                  </a:lnTo>
                  <a:lnTo>
                    <a:pt x="144827" y="13272"/>
                  </a:lnTo>
                  <a:lnTo>
                    <a:pt x="145106" y="13105"/>
                  </a:lnTo>
                  <a:lnTo>
                    <a:pt x="145273" y="12826"/>
                  </a:lnTo>
                  <a:lnTo>
                    <a:pt x="145329" y="12659"/>
                  </a:lnTo>
                  <a:lnTo>
                    <a:pt x="145329" y="12492"/>
                  </a:lnTo>
                  <a:lnTo>
                    <a:pt x="145329" y="12324"/>
                  </a:lnTo>
                  <a:lnTo>
                    <a:pt x="145273" y="12213"/>
                  </a:lnTo>
                  <a:lnTo>
                    <a:pt x="145106" y="11934"/>
                  </a:lnTo>
                  <a:lnTo>
                    <a:pt x="144827" y="11767"/>
                  </a:lnTo>
                  <a:lnTo>
                    <a:pt x="144660" y="11711"/>
                  </a:lnTo>
                  <a:close/>
                  <a:moveTo>
                    <a:pt x="147615" y="11711"/>
                  </a:moveTo>
                  <a:lnTo>
                    <a:pt x="147504" y="11767"/>
                  </a:lnTo>
                  <a:lnTo>
                    <a:pt x="147225" y="11934"/>
                  </a:lnTo>
                  <a:lnTo>
                    <a:pt x="147058" y="12213"/>
                  </a:lnTo>
                  <a:lnTo>
                    <a:pt x="147002" y="12324"/>
                  </a:lnTo>
                  <a:lnTo>
                    <a:pt x="147002" y="12492"/>
                  </a:lnTo>
                  <a:lnTo>
                    <a:pt x="147002" y="12659"/>
                  </a:lnTo>
                  <a:lnTo>
                    <a:pt x="147058" y="12826"/>
                  </a:lnTo>
                  <a:lnTo>
                    <a:pt x="147225" y="13105"/>
                  </a:lnTo>
                  <a:lnTo>
                    <a:pt x="147504" y="13272"/>
                  </a:lnTo>
                  <a:lnTo>
                    <a:pt x="147615" y="13328"/>
                  </a:lnTo>
                  <a:lnTo>
                    <a:pt x="147950" y="13328"/>
                  </a:lnTo>
                  <a:lnTo>
                    <a:pt x="148117" y="13272"/>
                  </a:lnTo>
                  <a:lnTo>
                    <a:pt x="148396" y="13105"/>
                  </a:lnTo>
                  <a:lnTo>
                    <a:pt x="148563" y="12826"/>
                  </a:lnTo>
                  <a:lnTo>
                    <a:pt x="148619" y="12659"/>
                  </a:lnTo>
                  <a:lnTo>
                    <a:pt x="148619" y="12492"/>
                  </a:lnTo>
                  <a:lnTo>
                    <a:pt x="148619" y="12324"/>
                  </a:lnTo>
                  <a:lnTo>
                    <a:pt x="148563" y="12213"/>
                  </a:lnTo>
                  <a:lnTo>
                    <a:pt x="148396" y="11934"/>
                  </a:lnTo>
                  <a:lnTo>
                    <a:pt x="148117" y="11767"/>
                  </a:lnTo>
                  <a:lnTo>
                    <a:pt x="147950" y="11711"/>
                  </a:lnTo>
                  <a:close/>
                  <a:moveTo>
                    <a:pt x="152746" y="11711"/>
                  </a:moveTo>
                  <a:lnTo>
                    <a:pt x="152578" y="11767"/>
                  </a:lnTo>
                  <a:lnTo>
                    <a:pt x="152300" y="11934"/>
                  </a:lnTo>
                  <a:lnTo>
                    <a:pt x="152132" y="12213"/>
                  </a:lnTo>
                  <a:lnTo>
                    <a:pt x="152077" y="12324"/>
                  </a:lnTo>
                  <a:lnTo>
                    <a:pt x="152077" y="12492"/>
                  </a:lnTo>
                  <a:lnTo>
                    <a:pt x="152077" y="12659"/>
                  </a:lnTo>
                  <a:lnTo>
                    <a:pt x="152132" y="12826"/>
                  </a:lnTo>
                  <a:lnTo>
                    <a:pt x="152300" y="13105"/>
                  </a:lnTo>
                  <a:lnTo>
                    <a:pt x="152578" y="13272"/>
                  </a:lnTo>
                  <a:lnTo>
                    <a:pt x="152746" y="13328"/>
                  </a:lnTo>
                  <a:lnTo>
                    <a:pt x="153080" y="13328"/>
                  </a:lnTo>
                  <a:lnTo>
                    <a:pt x="153192" y="13272"/>
                  </a:lnTo>
                  <a:lnTo>
                    <a:pt x="153471" y="13105"/>
                  </a:lnTo>
                  <a:lnTo>
                    <a:pt x="153638" y="12826"/>
                  </a:lnTo>
                  <a:lnTo>
                    <a:pt x="153694" y="12659"/>
                  </a:lnTo>
                  <a:lnTo>
                    <a:pt x="153694" y="12492"/>
                  </a:lnTo>
                  <a:lnTo>
                    <a:pt x="153694" y="12324"/>
                  </a:lnTo>
                  <a:lnTo>
                    <a:pt x="153638" y="12213"/>
                  </a:lnTo>
                  <a:lnTo>
                    <a:pt x="153471" y="11934"/>
                  </a:lnTo>
                  <a:lnTo>
                    <a:pt x="153192" y="11767"/>
                  </a:lnTo>
                  <a:lnTo>
                    <a:pt x="153080" y="11711"/>
                  </a:lnTo>
                  <a:close/>
                  <a:moveTo>
                    <a:pt x="157821" y="11711"/>
                  </a:moveTo>
                  <a:lnTo>
                    <a:pt x="157653" y="11767"/>
                  </a:lnTo>
                  <a:lnTo>
                    <a:pt x="157374" y="11934"/>
                  </a:lnTo>
                  <a:lnTo>
                    <a:pt x="157207" y="12213"/>
                  </a:lnTo>
                  <a:lnTo>
                    <a:pt x="157151" y="12324"/>
                  </a:lnTo>
                  <a:lnTo>
                    <a:pt x="157151" y="12492"/>
                  </a:lnTo>
                  <a:lnTo>
                    <a:pt x="157151" y="12659"/>
                  </a:lnTo>
                  <a:lnTo>
                    <a:pt x="157207" y="12826"/>
                  </a:lnTo>
                  <a:lnTo>
                    <a:pt x="157374" y="13105"/>
                  </a:lnTo>
                  <a:lnTo>
                    <a:pt x="157653" y="13272"/>
                  </a:lnTo>
                  <a:lnTo>
                    <a:pt x="157821" y="13328"/>
                  </a:lnTo>
                  <a:lnTo>
                    <a:pt x="158155" y="13328"/>
                  </a:lnTo>
                  <a:lnTo>
                    <a:pt x="158322" y="13272"/>
                  </a:lnTo>
                  <a:lnTo>
                    <a:pt x="158546" y="13105"/>
                  </a:lnTo>
                  <a:lnTo>
                    <a:pt x="158713" y="12826"/>
                  </a:lnTo>
                  <a:lnTo>
                    <a:pt x="158769" y="12659"/>
                  </a:lnTo>
                  <a:lnTo>
                    <a:pt x="158824" y="12492"/>
                  </a:lnTo>
                  <a:lnTo>
                    <a:pt x="158769" y="12324"/>
                  </a:lnTo>
                  <a:lnTo>
                    <a:pt x="158713" y="12213"/>
                  </a:lnTo>
                  <a:lnTo>
                    <a:pt x="158546" y="11934"/>
                  </a:lnTo>
                  <a:lnTo>
                    <a:pt x="158322" y="11767"/>
                  </a:lnTo>
                  <a:lnTo>
                    <a:pt x="158155" y="11711"/>
                  </a:lnTo>
                  <a:close/>
                  <a:moveTo>
                    <a:pt x="167859" y="11711"/>
                  </a:moveTo>
                  <a:lnTo>
                    <a:pt x="167691" y="11767"/>
                  </a:lnTo>
                  <a:lnTo>
                    <a:pt x="167412" y="11934"/>
                  </a:lnTo>
                  <a:lnTo>
                    <a:pt x="167245" y="12213"/>
                  </a:lnTo>
                  <a:lnTo>
                    <a:pt x="167189" y="12324"/>
                  </a:lnTo>
                  <a:lnTo>
                    <a:pt x="167189" y="12492"/>
                  </a:lnTo>
                  <a:lnTo>
                    <a:pt x="167189" y="12659"/>
                  </a:lnTo>
                  <a:lnTo>
                    <a:pt x="167245" y="12826"/>
                  </a:lnTo>
                  <a:lnTo>
                    <a:pt x="167412" y="13105"/>
                  </a:lnTo>
                  <a:lnTo>
                    <a:pt x="167691" y="13272"/>
                  </a:lnTo>
                  <a:lnTo>
                    <a:pt x="167859" y="13328"/>
                  </a:lnTo>
                  <a:lnTo>
                    <a:pt x="168193" y="13328"/>
                  </a:lnTo>
                  <a:lnTo>
                    <a:pt x="168361" y="13272"/>
                  </a:lnTo>
                  <a:lnTo>
                    <a:pt x="168584" y="13105"/>
                  </a:lnTo>
                  <a:lnTo>
                    <a:pt x="168751" y="12826"/>
                  </a:lnTo>
                  <a:lnTo>
                    <a:pt x="168807" y="12659"/>
                  </a:lnTo>
                  <a:lnTo>
                    <a:pt x="168862" y="12492"/>
                  </a:lnTo>
                  <a:lnTo>
                    <a:pt x="168807" y="12324"/>
                  </a:lnTo>
                  <a:lnTo>
                    <a:pt x="168751" y="12213"/>
                  </a:lnTo>
                  <a:lnTo>
                    <a:pt x="168584" y="11934"/>
                  </a:lnTo>
                  <a:lnTo>
                    <a:pt x="168361" y="11767"/>
                  </a:lnTo>
                  <a:lnTo>
                    <a:pt x="168193" y="11711"/>
                  </a:lnTo>
                  <a:close/>
                  <a:moveTo>
                    <a:pt x="176279" y="11711"/>
                  </a:moveTo>
                  <a:lnTo>
                    <a:pt x="176112" y="11767"/>
                  </a:lnTo>
                  <a:lnTo>
                    <a:pt x="175889" y="11934"/>
                  </a:lnTo>
                  <a:lnTo>
                    <a:pt x="175666" y="12213"/>
                  </a:lnTo>
                  <a:lnTo>
                    <a:pt x="175666" y="12324"/>
                  </a:lnTo>
                  <a:lnTo>
                    <a:pt x="175610" y="12492"/>
                  </a:lnTo>
                  <a:lnTo>
                    <a:pt x="175666" y="12659"/>
                  </a:lnTo>
                  <a:lnTo>
                    <a:pt x="175666" y="12826"/>
                  </a:lnTo>
                  <a:lnTo>
                    <a:pt x="175889" y="13105"/>
                  </a:lnTo>
                  <a:lnTo>
                    <a:pt x="176112" y="13272"/>
                  </a:lnTo>
                  <a:lnTo>
                    <a:pt x="176279" y="13328"/>
                  </a:lnTo>
                  <a:lnTo>
                    <a:pt x="176614" y="13328"/>
                  </a:lnTo>
                  <a:lnTo>
                    <a:pt x="176781" y="13272"/>
                  </a:lnTo>
                  <a:lnTo>
                    <a:pt x="177060" y="13105"/>
                  </a:lnTo>
                  <a:lnTo>
                    <a:pt x="177227" y="12826"/>
                  </a:lnTo>
                  <a:lnTo>
                    <a:pt x="177283" y="12659"/>
                  </a:lnTo>
                  <a:lnTo>
                    <a:pt x="177283" y="12492"/>
                  </a:lnTo>
                  <a:lnTo>
                    <a:pt x="177283" y="12324"/>
                  </a:lnTo>
                  <a:lnTo>
                    <a:pt x="177227" y="12213"/>
                  </a:lnTo>
                  <a:lnTo>
                    <a:pt x="177060" y="11934"/>
                  </a:lnTo>
                  <a:lnTo>
                    <a:pt x="176781" y="11767"/>
                  </a:lnTo>
                  <a:lnTo>
                    <a:pt x="176614" y="11711"/>
                  </a:lnTo>
                  <a:close/>
                  <a:moveTo>
                    <a:pt x="186429" y="11711"/>
                  </a:moveTo>
                  <a:lnTo>
                    <a:pt x="186317" y="11767"/>
                  </a:lnTo>
                  <a:lnTo>
                    <a:pt x="186039" y="11934"/>
                  </a:lnTo>
                  <a:lnTo>
                    <a:pt x="185871" y="12213"/>
                  </a:lnTo>
                  <a:lnTo>
                    <a:pt x="185816" y="12324"/>
                  </a:lnTo>
                  <a:lnTo>
                    <a:pt x="185760" y="12492"/>
                  </a:lnTo>
                  <a:lnTo>
                    <a:pt x="185816" y="12659"/>
                  </a:lnTo>
                  <a:lnTo>
                    <a:pt x="185871" y="12826"/>
                  </a:lnTo>
                  <a:lnTo>
                    <a:pt x="186039" y="13105"/>
                  </a:lnTo>
                  <a:lnTo>
                    <a:pt x="186317" y="13272"/>
                  </a:lnTo>
                  <a:lnTo>
                    <a:pt x="186429" y="13328"/>
                  </a:lnTo>
                  <a:lnTo>
                    <a:pt x="186764" y="13328"/>
                  </a:lnTo>
                  <a:lnTo>
                    <a:pt x="186931" y="13272"/>
                  </a:lnTo>
                  <a:lnTo>
                    <a:pt x="187210" y="13105"/>
                  </a:lnTo>
                  <a:lnTo>
                    <a:pt x="187377" y="12826"/>
                  </a:lnTo>
                  <a:lnTo>
                    <a:pt x="187433" y="12659"/>
                  </a:lnTo>
                  <a:lnTo>
                    <a:pt x="187433" y="12492"/>
                  </a:lnTo>
                  <a:lnTo>
                    <a:pt x="187433" y="12324"/>
                  </a:lnTo>
                  <a:lnTo>
                    <a:pt x="187377" y="12213"/>
                  </a:lnTo>
                  <a:lnTo>
                    <a:pt x="187210" y="11934"/>
                  </a:lnTo>
                  <a:lnTo>
                    <a:pt x="186931" y="11767"/>
                  </a:lnTo>
                  <a:lnTo>
                    <a:pt x="186764" y="11711"/>
                  </a:lnTo>
                  <a:close/>
                  <a:moveTo>
                    <a:pt x="194794" y="11711"/>
                  </a:moveTo>
                  <a:lnTo>
                    <a:pt x="194683" y="11767"/>
                  </a:lnTo>
                  <a:lnTo>
                    <a:pt x="194404" y="11934"/>
                  </a:lnTo>
                  <a:lnTo>
                    <a:pt x="194236" y="12213"/>
                  </a:lnTo>
                  <a:lnTo>
                    <a:pt x="194181" y="12324"/>
                  </a:lnTo>
                  <a:lnTo>
                    <a:pt x="194125" y="12492"/>
                  </a:lnTo>
                  <a:lnTo>
                    <a:pt x="194181" y="12659"/>
                  </a:lnTo>
                  <a:lnTo>
                    <a:pt x="194236" y="12826"/>
                  </a:lnTo>
                  <a:lnTo>
                    <a:pt x="194404" y="13105"/>
                  </a:lnTo>
                  <a:lnTo>
                    <a:pt x="194683" y="13272"/>
                  </a:lnTo>
                  <a:lnTo>
                    <a:pt x="194794" y="13328"/>
                  </a:lnTo>
                  <a:lnTo>
                    <a:pt x="195129" y="13328"/>
                  </a:lnTo>
                  <a:lnTo>
                    <a:pt x="195296" y="13272"/>
                  </a:lnTo>
                  <a:lnTo>
                    <a:pt x="195575" y="13105"/>
                  </a:lnTo>
                  <a:lnTo>
                    <a:pt x="195742" y="12826"/>
                  </a:lnTo>
                  <a:lnTo>
                    <a:pt x="195798" y="12659"/>
                  </a:lnTo>
                  <a:lnTo>
                    <a:pt x="195798" y="12492"/>
                  </a:lnTo>
                  <a:lnTo>
                    <a:pt x="195798" y="12324"/>
                  </a:lnTo>
                  <a:lnTo>
                    <a:pt x="195742" y="12213"/>
                  </a:lnTo>
                  <a:lnTo>
                    <a:pt x="195575" y="11934"/>
                  </a:lnTo>
                  <a:lnTo>
                    <a:pt x="195296" y="11767"/>
                  </a:lnTo>
                  <a:lnTo>
                    <a:pt x="195129" y="11711"/>
                  </a:lnTo>
                  <a:close/>
                  <a:moveTo>
                    <a:pt x="204888" y="11711"/>
                  </a:moveTo>
                  <a:lnTo>
                    <a:pt x="204776" y="11767"/>
                  </a:lnTo>
                  <a:lnTo>
                    <a:pt x="204498" y="11934"/>
                  </a:lnTo>
                  <a:lnTo>
                    <a:pt x="204330" y="12213"/>
                  </a:lnTo>
                  <a:lnTo>
                    <a:pt x="204274" y="12324"/>
                  </a:lnTo>
                  <a:lnTo>
                    <a:pt x="204274" y="12492"/>
                  </a:lnTo>
                  <a:lnTo>
                    <a:pt x="204274" y="12659"/>
                  </a:lnTo>
                  <a:lnTo>
                    <a:pt x="204330" y="12826"/>
                  </a:lnTo>
                  <a:lnTo>
                    <a:pt x="204498" y="13105"/>
                  </a:lnTo>
                  <a:lnTo>
                    <a:pt x="204776" y="13272"/>
                  </a:lnTo>
                  <a:lnTo>
                    <a:pt x="204888" y="13328"/>
                  </a:lnTo>
                  <a:lnTo>
                    <a:pt x="205222" y="13328"/>
                  </a:lnTo>
                  <a:lnTo>
                    <a:pt x="205390" y="13272"/>
                  </a:lnTo>
                  <a:lnTo>
                    <a:pt x="205669" y="13105"/>
                  </a:lnTo>
                  <a:lnTo>
                    <a:pt x="205836" y="12826"/>
                  </a:lnTo>
                  <a:lnTo>
                    <a:pt x="205892" y="12659"/>
                  </a:lnTo>
                  <a:lnTo>
                    <a:pt x="205892" y="12492"/>
                  </a:lnTo>
                  <a:lnTo>
                    <a:pt x="205892" y="12324"/>
                  </a:lnTo>
                  <a:lnTo>
                    <a:pt x="205836" y="12213"/>
                  </a:lnTo>
                  <a:lnTo>
                    <a:pt x="205669" y="11934"/>
                  </a:lnTo>
                  <a:lnTo>
                    <a:pt x="205390" y="11767"/>
                  </a:lnTo>
                  <a:lnTo>
                    <a:pt x="205222" y="11711"/>
                  </a:lnTo>
                  <a:close/>
                  <a:moveTo>
                    <a:pt x="208290" y="11711"/>
                  </a:moveTo>
                  <a:lnTo>
                    <a:pt x="208122" y="11767"/>
                  </a:lnTo>
                  <a:lnTo>
                    <a:pt x="207844" y="11934"/>
                  </a:lnTo>
                  <a:lnTo>
                    <a:pt x="207676" y="12213"/>
                  </a:lnTo>
                  <a:lnTo>
                    <a:pt x="207620" y="12324"/>
                  </a:lnTo>
                  <a:lnTo>
                    <a:pt x="207620" y="12492"/>
                  </a:lnTo>
                  <a:lnTo>
                    <a:pt x="207620" y="12659"/>
                  </a:lnTo>
                  <a:lnTo>
                    <a:pt x="207676" y="12826"/>
                  </a:lnTo>
                  <a:lnTo>
                    <a:pt x="207844" y="13105"/>
                  </a:lnTo>
                  <a:lnTo>
                    <a:pt x="208122" y="13272"/>
                  </a:lnTo>
                  <a:lnTo>
                    <a:pt x="208290" y="13328"/>
                  </a:lnTo>
                  <a:lnTo>
                    <a:pt x="208624" y="13328"/>
                  </a:lnTo>
                  <a:lnTo>
                    <a:pt x="208792" y="13272"/>
                  </a:lnTo>
                  <a:lnTo>
                    <a:pt x="209015" y="13105"/>
                  </a:lnTo>
                  <a:lnTo>
                    <a:pt x="209182" y="12826"/>
                  </a:lnTo>
                  <a:lnTo>
                    <a:pt x="209238" y="12659"/>
                  </a:lnTo>
                  <a:lnTo>
                    <a:pt x="209293" y="12492"/>
                  </a:lnTo>
                  <a:lnTo>
                    <a:pt x="209238" y="12324"/>
                  </a:lnTo>
                  <a:lnTo>
                    <a:pt x="209182" y="12213"/>
                  </a:lnTo>
                  <a:lnTo>
                    <a:pt x="209015" y="11934"/>
                  </a:lnTo>
                  <a:lnTo>
                    <a:pt x="208792" y="11767"/>
                  </a:lnTo>
                  <a:lnTo>
                    <a:pt x="208624" y="11711"/>
                  </a:lnTo>
                  <a:close/>
                  <a:moveTo>
                    <a:pt x="211636" y="11711"/>
                  </a:moveTo>
                  <a:lnTo>
                    <a:pt x="211468" y="11767"/>
                  </a:lnTo>
                  <a:lnTo>
                    <a:pt x="211245" y="11934"/>
                  </a:lnTo>
                  <a:lnTo>
                    <a:pt x="211022" y="12213"/>
                  </a:lnTo>
                  <a:lnTo>
                    <a:pt x="211022" y="12324"/>
                  </a:lnTo>
                  <a:lnTo>
                    <a:pt x="210966" y="12492"/>
                  </a:lnTo>
                  <a:lnTo>
                    <a:pt x="211022" y="12659"/>
                  </a:lnTo>
                  <a:lnTo>
                    <a:pt x="211022" y="12826"/>
                  </a:lnTo>
                  <a:lnTo>
                    <a:pt x="211245" y="13105"/>
                  </a:lnTo>
                  <a:lnTo>
                    <a:pt x="211468" y="13272"/>
                  </a:lnTo>
                  <a:lnTo>
                    <a:pt x="211636" y="13328"/>
                  </a:lnTo>
                  <a:lnTo>
                    <a:pt x="211970" y="13328"/>
                  </a:lnTo>
                  <a:lnTo>
                    <a:pt x="212138" y="13272"/>
                  </a:lnTo>
                  <a:lnTo>
                    <a:pt x="212416" y="13105"/>
                  </a:lnTo>
                  <a:lnTo>
                    <a:pt x="212584" y="12826"/>
                  </a:lnTo>
                  <a:lnTo>
                    <a:pt x="212639" y="12659"/>
                  </a:lnTo>
                  <a:lnTo>
                    <a:pt x="212639" y="12492"/>
                  </a:lnTo>
                  <a:lnTo>
                    <a:pt x="212639" y="12324"/>
                  </a:lnTo>
                  <a:lnTo>
                    <a:pt x="212584" y="12213"/>
                  </a:lnTo>
                  <a:lnTo>
                    <a:pt x="212416" y="11934"/>
                  </a:lnTo>
                  <a:lnTo>
                    <a:pt x="212138" y="11767"/>
                  </a:lnTo>
                  <a:lnTo>
                    <a:pt x="211970" y="11711"/>
                  </a:lnTo>
                  <a:close/>
                  <a:moveTo>
                    <a:pt x="216710" y="11711"/>
                  </a:moveTo>
                  <a:lnTo>
                    <a:pt x="216543" y="11767"/>
                  </a:lnTo>
                  <a:lnTo>
                    <a:pt x="216320" y="11934"/>
                  </a:lnTo>
                  <a:lnTo>
                    <a:pt x="216097" y="12213"/>
                  </a:lnTo>
                  <a:lnTo>
                    <a:pt x="216097" y="12324"/>
                  </a:lnTo>
                  <a:lnTo>
                    <a:pt x="216041" y="12492"/>
                  </a:lnTo>
                  <a:lnTo>
                    <a:pt x="216097" y="12659"/>
                  </a:lnTo>
                  <a:lnTo>
                    <a:pt x="216097" y="12826"/>
                  </a:lnTo>
                  <a:lnTo>
                    <a:pt x="216320" y="13105"/>
                  </a:lnTo>
                  <a:lnTo>
                    <a:pt x="216543" y="13272"/>
                  </a:lnTo>
                  <a:lnTo>
                    <a:pt x="216710" y="13328"/>
                  </a:lnTo>
                  <a:lnTo>
                    <a:pt x="217045" y="13328"/>
                  </a:lnTo>
                  <a:lnTo>
                    <a:pt x="217212" y="13272"/>
                  </a:lnTo>
                  <a:lnTo>
                    <a:pt x="217491" y="13105"/>
                  </a:lnTo>
                  <a:lnTo>
                    <a:pt x="217659" y="12826"/>
                  </a:lnTo>
                  <a:lnTo>
                    <a:pt x="217714" y="12659"/>
                  </a:lnTo>
                  <a:lnTo>
                    <a:pt x="217714" y="12492"/>
                  </a:lnTo>
                  <a:lnTo>
                    <a:pt x="217714" y="12324"/>
                  </a:lnTo>
                  <a:lnTo>
                    <a:pt x="217659" y="12213"/>
                  </a:lnTo>
                  <a:lnTo>
                    <a:pt x="217491" y="11934"/>
                  </a:lnTo>
                  <a:lnTo>
                    <a:pt x="217212" y="11767"/>
                  </a:lnTo>
                  <a:lnTo>
                    <a:pt x="217045" y="11711"/>
                  </a:lnTo>
                  <a:close/>
                  <a:moveTo>
                    <a:pt x="220057" y="11711"/>
                  </a:moveTo>
                  <a:lnTo>
                    <a:pt x="219889" y="11767"/>
                  </a:lnTo>
                  <a:lnTo>
                    <a:pt x="219610" y="11934"/>
                  </a:lnTo>
                  <a:lnTo>
                    <a:pt x="219443" y="12213"/>
                  </a:lnTo>
                  <a:lnTo>
                    <a:pt x="219387" y="12324"/>
                  </a:lnTo>
                  <a:lnTo>
                    <a:pt x="219387" y="12492"/>
                  </a:lnTo>
                  <a:lnTo>
                    <a:pt x="219387" y="12659"/>
                  </a:lnTo>
                  <a:lnTo>
                    <a:pt x="219443" y="12826"/>
                  </a:lnTo>
                  <a:lnTo>
                    <a:pt x="219610" y="13105"/>
                  </a:lnTo>
                  <a:lnTo>
                    <a:pt x="219889" y="13272"/>
                  </a:lnTo>
                  <a:lnTo>
                    <a:pt x="220057" y="13328"/>
                  </a:lnTo>
                  <a:lnTo>
                    <a:pt x="220391" y="13328"/>
                  </a:lnTo>
                  <a:lnTo>
                    <a:pt x="220558" y="13272"/>
                  </a:lnTo>
                  <a:lnTo>
                    <a:pt x="220781" y="13105"/>
                  </a:lnTo>
                  <a:lnTo>
                    <a:pt x="221005" y="12826"/>
                  </a:lnTo>
                  <a:lnTo>
                    <a:pt x="221005" y="12659"/>
                  </a:lnTo>
                  <a:lnTo>
                    <a:pt x="221060" y="12492"/>
                  </a:lnTo>
                  <a:lnTo>
                    <a:pt x="221005" y="12324"/>
                  </a:lnTo>
                  <a:lnTo>
                    <a:pt x="221005" y="12213"/>
                  </a:lnTo>
                  <a:lnTo>
                    <a:pt x="220781" y="11934"/>
                  </a:lnTo>
                  <a:lnTo>
                    <a:pt x="220558" y="11767"/>
                  </a:lnTo>
                  <a:lnTo>
                    <a:pt x="220391" y="11711"/>
                  </a:lnTo>
                  <a:close/>
                  <a:moveTo>
                    <a:pt x="231823" y="11711"/>
                  </a:moveTo>
                  <a:lnTo>
                    <a:pt x="231656" y="11767"/>
                  </a:lnTo>
                  <a:lnTo>
                    <a:pt x="231377" y="11934"/>
                  </a:lnTo>
                  <a:lnTo>
                    <a:pt x="231210" y="12213"/>
                  </a:lnTo>
                  <a:lnTo>
                    <a:pt x="231154" y="12324"/>
                  </a:lnTo>
                  <a:lnTo>
                    <a:pt x="231154" y="12492"/>
                  </a:lnTo>
                  <a:lnTo>
                    <a:pt x="231154" y="12659"/>
                  </a:lnTo>
                  <a:lnTo>
                    <a:pt x="231210" y="12826"/>
                  </a:lnTo>
                  <a:lnTo>
                    <a:pt x="231377" y="13105"/>
                  </a:lnTo>
                  <a:lnTo>
                    <a:pt x="231656" y="13272"/>
                  </a:lnTo>
                  <a:lnTo>
                    <a:pt x="231823" y="13328"/>
                  </a:lnTo>
                  <a:lnTo>
                    <a:pt x="232158" y="13328"/>
                  </a:lnTo>
                  <a:lnTo>
                    <a:pt x="232269" y="13272"/>
                  </a:lnTo>
                  <a:lnTo>
                    <a:pt x="232548" y="13105"/>
                  </a:lnTo>
                  <a:lnTo>
                    <a:pt x="232716" y="12826"/>
                  </a:lnTo>
                  <a:lnTo>
                    <a:pt x="232771" y="12659"/>
                  </a:lnTo>
                  <a:lnTo>
                    <a:pt x="232771" y="12492"/>
                  </a:lnTo>
                  <a:lnTo>
                    <a:pt x="232771" y="12324"/>
                  </a:lnTo>
                  <a:lnTo>
                    <a:pt x="232716" y="12213"/>
                  </a:lnTo>
                  <a:lnTo>
                    <a:pt x="232548" y="11934"/>
                  </a:lnTo>
                  <a:lnTo>
                    <a:pt x="232269" y="11767"/>
                  </a:lnTo>
                  <a:lnTo>
                    <a:pt x="232158" y="11711"/>
                  </a:lnTo>
                  <a:close/>
                  <a:moveTo>
                    <a:pt x="240133" y="11711"/>
                  </a:moveTo>
                  <a:lnTo>
                    <a:pt x="239965" y="11767"/>
                  </a:lnTo>
                  <a:lnTo>
                    <a:pt x="239742" y="11934"/>
                  </a:lnTo>
                  <a:lnTo>
                    <a:pt x="239519" y="12213"/>
                  </a:lnTo>
                  <a:lnTo>
                    <a:pt x="239519" y="12324"/>
                  </a:lnTo>
                  <a:lnTo>
                    <a:pt x="239463" y="12492"/>
                  </a:lnTo>
                  <a:lnTo>
                    <a:pt x="239519" y="12659"/>
                  </a:lnTo>
                  <a:lnTo>
                    <a:pt x="239519" y="12826"/>
                  </a:lnTo>
                  <a:lnTo>
                    <a:pt x="239742" y="13105"/>
                  </a:lnTo>
                  <a:lnTo>
                    <a:pt x="239965" y="13272"/>
                  </a:lnTo>
                  <a:lnTo>
                    <a:pt x="240133" y="13328"/>
                  </a:lnTo>
                  <a:lnTo>
                    <a:pt x="240467" y="13328"/>
                  </a:lnTo>
                  <a:lnTo>
                    <a:pt x="240635" y="13272"/>
                  </a:lnTo>
                  <a:lnTo>
                    <a:pt x="240913" y="13105"/>
                  </a:lnTo>
                  <a:lnTo>
                    <a:pt x="241081" y="12826"/>
                  </a:lnTo>
                  <a:lnTo>
                    <a:pt x="241136" y="12659"/>
                  </a:lnTo>
                  <a:lnTo>
                    <a:pt x="241136" y="12492"/>
                  </a:lnTo>
                  <a:lnTo>
                    <a:pt x="241136" y="12324"/>
                  </a:lnTo>
                  <a:lnTo>
                    <a:pt x="241081" y="12213"/>
                  </a:lnTo>
                  <a:lnTo>
                    <a:pt x="240913" y="11934"/>
                  </a:lnTo>
                  <a:lnTo>
                    <a:pt x="240635" y="11767"/>
                  </a:lnTo>
                  <a:lnTo>
                    <a:pt x="240467" y="11711"/>
                  </a:lnTo>
                  <a:close/>
                  <a:moveTo>
                    <a:pt x="243479" y="11711"/>
                  </a:moveTo>
                  <a:lnTo>
                    <a:pt x="243311" y="11767"/>
                  </a:lnTo>
                  <a:lnTo>
                    <a:pt x="243033" y="11934"/>
                  </a:lnTo>
                  <a:lnTo>
                    <a:pt x="242865" y="12213"/>
                  </a:lnTo>
                  <a:lnTo>
                    <a:pt x="242809" y="12324"/>
                  </a:lnTo>
                  <a:lnTo>
                    <a:pt x="242809" y="12492"/>
                  </a:lnTo>
                  <a:lnTo>
                    <a:pt x="242809" y="12659"/>
                  </a:lnTo>
                  <a:lnTo>
                    <a:pt x="242865" y="12826"/>
                  </a:lnTo>
                  <a:lnTo>
                    <a:pt x="243033" y="13105"/>
                  </a:lnTo>
                  <a:lnTo>
                    <a:pt x="243311" y="13272"/>
                  </a:lnTo>
                  <a:lnTo>
                    <a:pt x="243479" y="13328"/>
                  </a:lnTo>
                  <a:lnTo>
                    <a:pt x="243813" y="13328"/>
                  </a:lnTo>
                  <a:lnTo>
                    <a:pt x="243925" y="13272"/>
                  </a:lnTo>
                  <a:lnTo>
                    <a:pt x="244204" y="13105"/>
                  </a:lnTo>
                  <a:lnTo>
                    <a:pt x="244371" y="12826"/>
                  </a:lnTo>
                  <a:lnTo>
                    <a:pt x="244427" y="12659"/>
                  </a:lnTo>
                  <a:lnTo>
                    <a:pt x="244427" y="12492"/>
                  </a:lnTo>
                  <a:lnTo>
                    <a:pt x="244427" y="12324"/>
                  </a:lnTo>
                  <a:lnTo>
                    <a:pt x="244371" y="12213"/>
                  </a:lnTo>
                  <a:lnTo>
                    <a:pt x="244204" y="11934"/>
                  </a:lnTo>
                  <a:lnTo>
                    <a:pt x="243925" y="11767"/>
                  </a:lnTo>
                  <a:lnTo>
                    <a:pt x="243813" y="11711"/>
                  </a:lnTo>
                  <a:close/>
                  <a:moveTo>
                    <a:pt x="248553" y="11711"/>
                  </a:moveTo>
                  <a:lnTo>
                    <a:pt x="248386" y="11767"/>
                  </a:lnTo>
                  <a:lnTo>
                    <a:pt x="248107" y="11934"/>
                  </a:lnTo>
                  <a:lnTo>
                    <a:pt x="247940" y="12213"/>
                  </a:lnTo>
                  <a:lnTo>
                    <a:pt x="247884" y="12324"/>
                  </a:lnTo>
                  <a:lnTo>
                    <a:pt x="247884" y="12492"/>
                  </a:lnTo>
                  <a:lnTo>
                    <a:pt x="247884" y="12659"/>
                  </a:lnTo>
                  <a:lnTo>
                    <a:pt x="247940" y="12826"/>
                  </a:lnTo>
                  <a:lnTo>
                    <a:pt x="248107" y="13105"/>
                  </a:lnTo>
                  <a:lnTo>
                    <a:pt x="248386" y="13272"/>
                  </a:lnTo>
                  <a:lnTo>
                    <a:pt x="248553" y="13328"/>
                  </a:lnTo>
                  <a:lnTo>
                    <a:pt x="248888" y="13328"/>
                  </a:lnTo>
                  <a:lnTo>
                    <a:pt x="249055" y="13272"/>
                  </a:lnTo>
                  <a:lnTo>
                    <a:pt x="249278" y="13105"/>
                  </a:lnTo>
                  <a:lnTo>
                    <a:pt x="249446" y="12826"/>
                  </a:lnTo>
                  <a:lnTo>
                    <a:pt x="249501" y="12659"/>
                  </a:lnTo>
                  <a:lnTo>
                    <a:pt x="249557" y="12492"/>
                  </a:lnTo>
                  <a:lnTo>
                    <a:pt x="249501" y="12324"/>
                  </a:lnTo>
                  <a:lnTo>
                    <a:pt x="249446" y="12213"/>
                  </a:lnTo>
                  <a:lnTo>
                    <a:pt x="249278" y="11934"/>
                  </a:lnTo>
                  <a:lnTo>
                    <a:pt x="249055" y="11767"/>
                  </a:lnTo>
                  <a:lnTo>
                    <a:pt x="248888" y="11711"/>
                  </a:lnTo>
                  <a:close/>
                  <a:moveTo>
                    <a:pt x="253628" y="11711"/>
                  </a:moveTo>
                  <a:lnTo>
                    <a:pt x="253461" y="11767"/>
                  </a:lnTo>
                  <a:lnTo>
                    <a:pt x="253182" y="11934"/>
                  </a:lnTo>
                  <a:lnTo>
                    <a:pt x="253015" y="12213"/>
                  </a:lnTo>
                  <a:lnTo>
                    <a:pt x="252959" y="12324"/>
                  </a:lnTo>
                  <a:lnTo>
                    <a:pt x="252959" y="12492"/>
                  </a:lnTo>
                  <a:lnTo>
                    <a:pt x="252959" y="12659"/>
                  </a:lnTo>
                  <a:lnTo>
                    <a:pt x="253015" y="12826"/>
                  </a:lnTo>
                  <a:lnTo>
                    <a:pt x="253182" y="13105"/>
                  </a:lnTo>
                  <a:lnTo>
                    <a:pt x="253461" y="13272"/>
                  </a:lnTo>
                  <a:lnTo>
                    <a:pt x="253628" y="13328"/>
                  </a:lnTo>
                  <a:lnTo>
                    <a:pt x="253963" y="13328"/>
                  </a:lnTo>
                  <a:lnTo>
                    <a:pt x="254130" y="13272"/>
                  </a:lnTo>
                  <a:lnTo>
                    <a:pt x="254353" y="13105"/>
                  </a:lnTo>
                  <a:lnTo>
                    <a:pt x="254576" y="12826"/>
                  </a:lnTo>
                  <a:lnTo>
                    <a:pt x="254576" y="12659"/>
                  </a:lnTo>
                  <a:lnTo>
                    <a:pt x="254632" y="12492"/>
                  </a:lnTo>
                  <a:lnTo>
                    <a:pt x="254576" y="12324"/>
                  </a:lnTo>
                  <a:lnTo>
                    <a:pt x="254576" y="12213"/>
                  </a:lnTo>
                  <a:lnTo>
                    <a:pt x="254353" y="11934"/>
                  </a:lnTo>
                  <a:lnTo>
                    <a:pt x="254130" y="11767"/>
                  </a:lnTo>
                  <a:lnTo>
                    <a:pt x="253963" y="11711"/>
                  </a:lnTo>
                  <a:close/>
                  <a:moveTo>
                    <a:pt x="263666" y="11711"/>
                  </a:moveTo>
                  <a:lnTo>
                    <a:pt x="263499" y="11767"/>
                  </a:lnTo>
                  <a:lnTo>
                    <a:pt x="263220" y="11934"/>
                  </a:lnTo>
                  <a:lnTo>
                    <a:pt x="263053" y="12213"/>
                  </a:lnTo>
                  <a:lnTo>
                    <a:pt x="262997" y="12324"/>
                  </a:lnTo>
                  <a:lnTo>
                    <a:pt x="262997" y="12492"/>
                  </a:lnTo>
                  <a:lnTo>
                    <a:pt x="262997" y="12659"/>
                  </a:lnTo>
                  <a:lnTo>
                    <a:pt x="263053" y="12826"/>
                  </a:lnTo>
                  <a:lnTo>
                    <a:pt x="263220" y="13105"/>
                  </a:lnTo>
                  <a:lnTo>
                    <a:pt x="263499" y="13272"/>
                  </a:lnTo>
                  <a:lnTo>
                    <a:pt x="263666" y="13328"/>
                  </a:lnTo>
                  <a:lnTo>
                    <a:pt x="264001" y="13328"/>
                  </a:lnTo>
                  <a:lnTo>
                    <a:pt x="264168" y="13272"/>
                  </a:lnTo>
                  <a:lnTo>
                    <a:pt x="264391" y="13105"/>
                  </a:lnTo>
                  <a:lnTo>
                    <a:pt x="264614" y="12826"/>
                  </a:lnTo>
                  <a:lnTo>
                    <a:pt x="264670" y="12659"/>
                  </a:lnTo>
                  <a:lnTo>
                    <a:pt x="264670" y="12492"/>
                  </a:lnTo>
                  <a:lnTo>
                    <a:pt x="264670" y="12324"/>
                  </a:lnTo>
                  <a:lnTo>
                    <a:pt x="264614" y="12213"/>
                  </a:lnTo>
                  <a:lnTo>
                    <a:pt x="264391" y="11934"/>
                  </a:lnTo>
                  <a:lnTo>
                    <a:pt x="264168" y="11767"/>
                  </a:lnTo>
                  <a:lnTo>
                    <a:pt x="264001" y="11711"/>
                  </a:lnTo>
                  <a:close/>
                  <a:moveTo>
                    <a:pt x="272087" y="11711"/>
                  </a:moveTo>
                  <a:lnTo>
                    <a:pt x="271920" y="11767"/>
                  </a:lnTo>
                  <a:lnTo>
                    <a:pt x="271697" y="11934"/>
                  </a:lnTo>
                  <a:lnTo>
                    <a:pt x="271529" y="12213"/>
                  </a:lnTo>
                  <a:lnTo>
                    <a:pt x="271474" y="12324"/>
                  </a:lnTo>
                  <a:lnTo>
                    <a:pt x="271418" y="12492"/>
                  </a:lnTo>
                  <a:lnTo>
                    <a:pt x="271474" y="12659"/>
                  </a:lnTo>
                  <a:lnTo>
                    <a:pt x="271529" y="12826"/>
                  </a:lnTo>
                  <a:lnTo>
                    <a:pt x="271697" y="13105"/>
                  </a:lnTo>
                  <a:lnTo>
                    <a:pt x="271920" y="13272"/>
                  </a:lnTo>
                  <a:lnTo>
                    <a:pt x="272087" y="13328"/>
                  </a:lnTo>
                  <a:lnTo>
                    <a:pt x="272422" y="13328"/>
                  </a:lnTo>
                  <a:lnTo>
                    <a:pt x="272589" y="13272"/>
                  </a:lnTo>
                  <a:lnTo>
                    <a:pt x="272868" y="13105"/>
                  </a:lnTo>
                  <a:lnTo>
                    <a:pt x="273035" y="12826"/>
                  </a:lnTo>
                  <a:lnTo>
                    <a:pt x="273091" y="12659"/>
                  </a:lnTo>
                  <a:lnTo>
                    <a:pt x="273091" y="12492"/>
                  </a:lnTo>
                  <a:lnTo>
                    <a:pt x="273091" y="12324"/>
                  </a:lnTo>
                  <a:lnTo>
                    <a:pt x="273035" y="12213"/>
                  </a:lnTo>
                  <a:lnTo>
                    <a:pt x="272868" y="11934"/>
                  </a:lnTo>
                  <a:lnTo>
                    <a:pt x="272589" y="11767"/>
                  </a:lnTo>
                  <a:lnTo>
                    <a:pt x="272422" y="11711"/>
                  </a:lnTo>
                  <a:close/>
                  <a:moveTo>
                    <a:pt x="282292" y="11711"/>
                  </a:moveTo>
                  <a:lnTo>
                    <a:pt x="282125" y="11767"/>
                  </a:lnTo>
                  <a:lnTo>
                    <a:pt x="281846" y="11934"/>
                  </a:lnTo>
                  <a:lnTo>
                    <a:pt x="281679" y="12213"/>
                  </a:lnTo>
                  <a:lnTo>
                    <a:pt x="281623" y="12324"/>
                  </a:lnTo>
                  <a:lnTo>
                    <a:pt x="281623" y="12492"/>
                  </a:lnTo>
                  <a:lnTo>
                    <a:pt x="281623" y="12659"/>
                  </a:lnTo>
                  <a:lnTo>
                    <a:pt x="281679" y="12826"/>
                  </a:lnTo>
                  <a:lnTo>
                    <a:pt x="281846" y="13105"/>
                  </a:lnTo>
                  <a:lnTo>
                    <a:pt x="282125" y="13272"/>
                  </a:lnTo>
                  <a:lnTo>
                    <a:pt x="282292" y="13328"/>
                  </a:lnTo>
                  <a:lnTo>
                    <a:pt x="282571" y="13328"/>
                  </a:lnTo>
                  <a:lnTo>
                    <a:pt x="282739" y="13272"/>
                  </a:lnTo>
                  <a:lnTo>
                    <a:pt x="283017" y="13105"/>
                  </a:lnTo>
                  <a:lnTo>
                    <a:pt x="283185" y="12826"/>
                  </a:lnTo>
                  <a:lnTo>
                    <a:pt x="283241" y="12659"/>
                  </a:lnTo>
                  <a:lnTo>
                    <a:pt x="283241" y="12492"/>
                  </a:lnTo>
                  <a:lnTo>
                    <a:pt x="283241" y="12324"/>
                  </a:lnTo>
                  <a:lnTo>
                    <a:pt x="283185" y="12213"/>
                  </a:lnTo>
                  <a:lnTo>
                    <a:pt x="283017" y="11934"/>
                  </a:lnTo>
                  <a:lnTo>
                    <a:pt x="282739" y="11767"/>
                  </a:lnTo>
                  <a:lnTo>
                    <a:pt x="282571" y="11711"/>
                  </a:lnTo>
                  <a:close/>
                  <a:moveTo>
                    <a:pt x="35189" y="15057"/>
                  </a:moveTo>
                  <a:lnTo>
                    <a:pt x="35022" y="15113"/>
                  </a:lnTo>
                  <a:lnTo>
                    <a:pt x="34743" y="15280"/>
                  </a:lnTo>
                  <a:lnTo>
                    <a:pt x="34576" y="15559"/>
                  </a:lnTo>
                  <a:lnTo>
                    <a:pt x="34520" y="15670"/>
                  </a:lnTo>
                  <a:lnTo>
                    <a:pt x="34520" y="15838"/>
                  </a:lnTo>
                  <a:lnTo>
                    <a:pt x="34520" y="16005"/>
                  </a:lnTo>
                  <a:lnTo>
                    <a:pt x="34576" y="16172"/>
                  </a:lnTo>
                  <a:lnTo>
                    <a:pt x="34743" y="16451"/>
                  </a:lnTo>
                  <a:lnTo>
                    <a:pt x="35022" y="16618"/>
                  </a:lnTo>
                  <a:lnTo>
                    <a:pt x="35189" y="16674"/>
                  </a:lnTo>
                  <a:lnTo>
                    <a:pt x="35524" y="16674"/>
                  </a:lnTo>
                  <a:lnTo>
                    <a:pt x="35635" y="16618"/>
                  </a:lnTo>
                  <a:lnTo>
                    <a:pt x="35914" y="16451"/>
                  </a:lnTo>
                  <a:lnTo>
                    <a:pt x="36081" y="16172"/>
                  </a:lnTo>
                  <a:lnTo>
                    <a:pt x="36137" y="16005"/>
                  </a:lnTo>
                  <a:lnTo>
                    <a:pt x="36137" y="15838"/>
                  </a:lnTo>
                  <a:lnTo>
                    <a:pt x="36137" y="15670"/>
                  </a:lnTo>
                  <a:lnTo>
                    <a:pt x="36081" y="15559"/>
                  </a:lnTo>
                  <a:lnTo>
                    <a:pt x="35914" y="15280"/>
                  </a:lnTo>
                  <a:lnTo>
                    <a:pt x="35635" y="15113"/>
                  </a:lnTo>
                  <a:lnTo>
                    <a:pt x="35524" y="15057"/>
                  </a:lnTo>
                  <a:close/>
                  <a:moveTo>
                    <a:pt x="38535" y="15057"/>
                  </a:moveTo>
                  <a:lnTo>
                    <a:pt x="38368" y="15113"/>
                  </a:lnTo>
                  <a:lnTo>
                    <a:pt x="38089" y="15280"/>
                  </a:lnTo>
                  <a:lnTo>
                    <a:pt x="37922" y="15559"/>
                  </a:lnTo>
                  <a:lnTo>
                    <a:pt x="37866" y="15670"/>
                  </a:lnTo>
                  <a:lnTo>
                    <a:pt x="37866" y="15838"/>
                  </a:lnTo>
                  <a:lnTo>
                    <a:pt x="37866" y="16005"/>
                  </a:lnTo>
                  <a:lnTo>
                    <a:pt x="37922" y="16172"/>
                  </a:lnTo>
                  <a:lnTo>
                    <a:pt x="38089" y="16451"/>
                  </a:lnTo>
                  <a:lnTo>
                    <a:pt x="38368" y="16618"/>
                  </a:lnTo>
                  <a:lnTo>
                    <a:pt x="38535" y="16674"/>
                  </a:lnTo>
                  <a:lnTo>
                    <a:pt x="38870" y="16674"/>
                  </a:lnTo>
                  <a:lnTo>
                    <a:pt x="39037" y="16618"/>
                  </a:lnTo>
                  <a:lnTo>
                    <a:pt x="39260" y="16451"/>
                  </a:lnTo>
                  <a:lnTo>
                    <a:pt x="39483" y="16172"/>
                  </a:lnTo>
                  <a:lnTo>
                    <a:pt x="39539" y="16005"/>
                  </a:lnTo>
                  <a:lnTo>
                    <a:pt x="39539" y="15838"/>
                  </a:lnTo>
                  <a:lnTo>
                    <a:pt x="39539" y="15670"/>
                  </a:lnTo>
                  <a:lnTo>
                    <a:pt x="39483" y="15559"/>
                  </a:lnTo>
                  <a:lnTo>
                    <a:pt x="39260" y="15280"/>
                  </a:lnTo>
                  <a:lnTo>
                    <a:pt x="39037" y="15113"/>
                  </a:lnTo>
                  <a:lnTo>
                    <a:pt x="38870" y="15057"/>
                  </a:lnTo>
                  <a:close/>
                  <a:moveTo>
                    <a:pt x="41881" y="15057"/>
                  </a:moveTo>
                  <a:lnTo>
                    <a:pt x="41769" y="15113"/>
                  </a:lnTo>
                  <a:lnTo>
                    <a:pt x="41491" y="15280"/>
                  </a:lnTo>
                  <a:lnTo>
                    <a:pt x="41323" y="15559"/>
                  </a:lnTo>
                  <a:lnTo>
                    <a:pt x="41268" y="15670"/>
                  </a:lnTo>
                  <a:lnTo>
                    <a:pt x="41212" y="15838"/>
                  </a:lnTo>
                  <a:lnTo>
                    <a:pt x="41268" y="16005"/>
                  </a:lnTo>
                  <a:lnTo>
                    <a:pt x="41323" y="16172"/>
                  </a:lnTo>
                  <a:lnTo>
                    <a:pt x="41491" y="16451"/>
                  </a:lnTo>
                  <a:lnTo>
                    <a:pt x="41769" y="16618"/>
                  </a:lnTo>
                  <a:lnTo>
                    <a:pt x="41881" y="16674"/>
                  </a:lnTo>
                  <a:lnTo>
                    <a:pt x="42216" y="16674"/>
                  </a:lnTo>
                  <a:lnTo>
                    <a:pt x="42383" y="16618"/>
                  </a:lnTo>
                  <a:lnTo>
                    <a:pt x="42662" y="16451"/>
                  </a:lnTo>
                  <a:lnTo>
                    <a:pt x="42829" y="16172"/>
                  </a:lnTo>
                  <a:lnTo>
                    <a:pt x="42885" y="16005"/>
                  </a:lnTo>
                  <a:lnTo>
                    <a:pt x="42885" y="15838"/>
                  </a:lnTo>
                  <a:lnTo>
                    <a:pt x="42885" y="15670"/>
                  </a:lnTo>
                  <a:lnTo>
                    <a:pt x="42829" y="15559"/>
                  </a:lnTo>
                  <a:lnTo>
                    <a:pt x="42662" y="15280"/>
                  </a:lnTo>
                  <a:lnTo>
                    <a:pt x="42383" y="15113"/>
                  </a:lnTo>
                  <a:lnTo>
                    <a:pt x="42216" y="15057"/>
                  </a:lnTo>
                  <a:close/>
                  <a:moveTo>
                    <a:pt x="45227" y="15057"/>
                  </a:moveTo>
                  <a:lnTo>
                    <a:pt x="45060" y="15113"/>
                  </a:lnTo>
                  <a:lnTo>
                    <a:pt x="44781" y="15280"/>
                  </a:lnTo>
                  <a:lnTo>
                    <a:pt x="44614" y="15559"/>
                  </a:lnTo>
                  <a:lnTo>
                    <a:pt x="44558" y="15670"/>
                  </a:lnTo>
                  <a:lnTo>
                    <a:pt x="44558" y="15838"/>
                  </a:lnTo>
                  <a:lnTo>
                    <a:pt x="44558" y="16005"/>
                  </a:lnTo>
                  <a:lnTo>
                    <a:pt x="44614" y="16172"/>
                  </a:lnTo>
                  <a:lnTo>
                    <a:pt x="44781" y="16451"/>
                  </a:lnTo>
                  <a:lnTo>
                    <a:pt x="45060" y="16618"/>
                  </a:lnTo>
                  <a:lnTo>
                    <a:pt x="45227" y="16674"/>
                  </a:lnTo>
                  <a:lnTo>
                    <a:pt x="45562" y="16674"/>
                  </a:lnTo>
                  <a:lnTo>
                    <a:pt x="45729" y="16618"/>
                  </a:lnTo>
                  <a:lnTo>
                    <a:pt x="45952" y="16451"/>
                  </a:lnTo>
                  <a:lnTo>
                    <a:pt x="46175" y="16172"/>
                  </a:lnTo>
                  <a:lnTo>
                    <a:pt x="46175" y="16005"/>
                  </a:lnTo>
                  <a:lnTo>
                    <a:pt x="46231" y="15838"/>
                  </a:lnTo>
                  <a:lnTo>
                    <a:pt x="46175" y="15670"/>
                  </a:lnTo>
                  <a:lnTo>
                    <a:pt x="46175" y="15559"/>
                  </a:lnTo>
                  <a:lnTo>
                    <a:pt x="45952" y="15280"/>
                  </a:lnTo>
                  <a:lnTo>
                    <a:pt x="45729" y="15113"/>
                  </a:lnTo>
                  <a:lnTo>
                    <a:pt x="45562" y="15057"/>
                  </a:lnTo>
                  <a:close/>
                  <a:moveTo>
                    <a:pt x="50358" y="15001"/>
                  </a:moveTo>
                  <a:lnTo>
                    <a:pt x="50190" y="15057"/>
                  </a:lnTo>
                  <a:lnTo>
                    <a:pt x="50023" y="15113"/>
                  </a:lnTo>
                  <a:lnTo>
                    <a:pt x="49744" y="15280"/>
                  </a:lnTo>
                  <a:lnTo>
                    <a:pt x="49577" y="15559"/>
                  </a:lnTo>
                  <a:lnTo>
                    <a:pt x="49521" y="15670"/>
                  </a:lnTo>
                  <a:lnTo>
                    <a:pt x="49521" y="15838"/>
                  </a:lnTo>
                  <a:lnTo>
                    <a:pt x="49521" y="16005"/>
                  </a:lnTo>
                  <a:lnTo>
                    <a:pt x="49577" y="16172"/>
                  </a:lnTo>
                  <a:lnTo>
                    <a:pt x="49744" y="16451"/>
                  </a:lnTo>
                  <a:lnTo>
                    <a:pt x="50023" y="16618"/>
                  </a:lnTo>
                  <a:lnTo>
                    <a:pt x="50190" y="16674"/>
                  </a:lnTo>
                  <a:lnTo>
                    <a:pt x="50525" y="16674"/>
                  </a:lnTo>
                  <a:lnTo>
                    <a:pt x="50692" y="16618"/>
                  </a:lnTo>
                  <a:lnTo>
                    <a:pt x="50915" y="16451"/>
                  </a:lnTo>
                  <a:lnTo>
                    <a:pt x="51138" y="16172"/>
                  </a:lnTo>
                  <a:lnTo>
                    <a:pt x="51138" y="16005"/>
                  </a:lnTo>
                  <a:lnTo>
                    <a:pt x="51194" y="15838"/>
                  </a:lnTo>
                  <a:lnTo>
                    <a:pt x="51138" y="15670"/>
                  </a:lnTo>
                  <a:lnTo>
                    <a:pt x="51138" y="15559"/>
                  </a:lnTo>
                  <a:lnTo>
                    <a:pt x="50915" y="15280"/>
                  </a:lnTo>
                  <a:lnTo>
                    <a:pt x="50692" y="15113"/>
                  </a:lnTo>
                  <a:lnTo>
                    <a:pt x="50525" y="15057"/>
                  </a:lnTo>
                  <a:lnTo>
                    <a:pt x="50358" y="15001"/>
                  </a:lnTo>
                  <a:close/>
                  <a:moveTo>
                    <a:pt x="58778" y="15001"/>
                  </a:moveTo>
                  <a:lnTo>
                    <a:pt x="58611" y="15057"/>
                  </a:lnTo>
                  <a:lnTo>
                    <a:pt x="58444" y="15113"/>
                  </a:lnTo>
                  <a:lnTo>
                    <a:pt x="58221" y="15280"/>
                  </a:lnTo>
                  <a:lnTo>
                    <a:pt x="57998" y="15559"/>
                  </a:lnTo>
                  <a:lnTo>
                    <a:pt x="57998" y="15670"/>
                  </a:lnTo>
                  <a:lnTo>
                    <a:pt x="57942" y="15838"/>
                  </a:lnTo>
                  <a:lnTo>
                    <a:pt x="57998" y="16005"/>
                  </a:lnTo>
                  <a:lnTo>
                    <a:pt x="57998" y="16172"/>
                  </a:lnTo>
                  <a:lnTo>
                    <a:pt x="58221" y="16451"/>
                  </a:lnTo>
                  <a:lnTo>
                    <a:pt x="58444" y="16618"/>
                  </a:lnTo>
                  <a:lnTo>
                    <a:pt x="58611" y="16674"/>
                  </a:lnTo>
                  <a:lnTo>
                    <a:pt x="58946" y="16674"/>
                  </a:lnTo>
                  <a:lnTo>
                    <a:pt x="59113" y="16618"/>
                  </a:lnTo>
                  <a:lnTo>
                    <a:pt x="59392" y="16451"/>
                  </a:lnTo>
                  <a:lnTo>
                    <a:pt x="59559" y="16172"/>
                  </a:lnTo>
                  <a:lnTo>
                    <a:pt x="59615" y="16005"/>
                  </a:lnTo>
                  <a:lnTo>
                    <a:pt x="59615" y="15838"/>
                  </a:lnTo>
                  <a:lnTo>
                    <a:pt x="59615" y="15670"/>
                  </a:lnTo>
                  <a:lnTo>
                    <a:pt x="59559" y="15559"/>
                  </a:lnTo>
                  <a:lnTo>
                    <a:pt x="59392" y="15280"/>
                  </a:lnTo>
                  <a:lnTo>
                    <a:pt x="59113" y="15113"/>
                  </a:lnTo>
                  <a:lnTo>
                    <a:pt x="58946" y="15057"/>
                  </a:lnTo>
                  <a:lnTo>
                    <a:pt x="58778" y="15001"/>
                  </a:lnTo>
                  <a:close/>
                  <a:moveTo>
                    <a:pt x="63853" y="15001"/>
                  </a:moveTo>
                  <a:lnTo>
                    <a:pt x="63686" y="15057"/>
                  </a:lnTo>
                  <a:lnTo>
                    <a:pt x="63519" y="15113"/>
                  </a:lnTo>
                  <a:lnTo>
                    <a:pt x="63240" y="15280"/>
                  </a:lnTo>
                  <a:lnTo>
                    <a:pt x="63072" y="15559"/>
                  </a:lnTo>
                  <a:lnTo>
                    <a:pt x="63017" y="15670"/>
                  </a:lnTo>
                  <a:lnTo>
                    <a:pt x="63017" y="15838"/>
                  </a:lnTo>
                  <a:lnTo>
                    <a:pt x="63017" y="16005"/>
                  </a:lnTo>
                  <a:lnTo>
                    <a:pt x="63072" y="16172"/>
                  </a:lnTo>
                  <a:lnTo>
                    <a:pt x="63240" y="16451"/>
                  </a:lnTo>
                  <a:lnTo>
                    <a:pt x="63519" y="16618"/>
                  </a:lnTo>
                  <a:lnTo>
                    <a:pt x="63686" y="16674"/>
                  </a:lnTo>
                  <a:lnTo>
                    <a:pt x="64020" y="16674"/>
                  </a:lnTo>
                  <a:lnTo>
                    <a:pt x="64132" y="16618"/>
                  </a:lnTo>
                  <a:lnTo>
                    <a:pt x="64411" y="16451"/>
                  </a:lnTo>
                  <a:lnTo>
                    <a:pt x="64578" y="16172"/>
                  </a:lnTo>
                  <a:lnTo>
                    <a:pt x="64634" y="16005"/>
                  </a:lnTo>
                  <a:lnTo>
                    <a:pt x="64634" y="15838"/>
                  </a:lnTo>
                  <a:lnTo>
                    <a:pt x="64634" y="15670"/>
                  </a:lnTo>
                  <a:lnTo>
                    <a:pt x="64578" y="15559"/>
                  </a:lnTo>
                  <a:lnTo>
                    <a:pt x="64411" y="15280"/>
                  </a:lnTo>
                  <a:lnTo>
                    <a:pt x="64132" y="15113"/>
                  </a:lnTo>
                  <a:lnTo>
                    <a:pt x="64020" y="15057"/>
                  </a:lnTo>
                  <a:lnTo>
                    <a:pt x="63853" y="15001"/>
                  </a:lnTo>
                  <a:close/>
                  <a:moveTo>
                    <a:pt x="67143" y="15001"/>
                  </a:moveTo>
                  <a:lnTo>
                    <a:pt x="66976" y="15057"/>
                  </a:lnTo>
                  <a:lnTo>
                    <a:pt x="66809" y="15113"/>
                  </a:lnTo>
                  <a:lnTo>
                    <a:pt x="66586" y="15280"/>
                  </a:lnTo>
                  <a:lnTo>
                    <a:pt x="66363" y="15559"/>
                  </a:lnTo>
                  <a:lnTo>
                    <a:pt x="66363" y="15670"/>
                  </a:lnTo>
                  <a:lnTo>
                    <a:pt x="66307" y="15838"/>
                  </a:lnTo>
                  <a:lnTo>
                    <a:pt x="66363" y="16005"/>
                  </a:lnTo>
                  <a:lnTo>
                    <a:pt x="66363" y="16172"/>
                  </a:lnTo>
                  <a:lnTo>
                    <a:pt x="66586" y="16451"/>
                  </a:lnTo>
                  <a:lnTo>
                    <a:pt x="66809" y="16618"/>
                  </a:lnTo>
                  <a:lnTo>
                    <a:pt x="66976" y="16674"/>
                  </a:lnTo>
                  <a:lnTo>
                    <a:pt x="67311" y="16674"/>
                  </a:lnTo>
                  <a:lnTo>
                    <a:pt x="67478" y="16618"/>
                  </a:lnTo>
                  <a:lnTo>
                    <a:pt x="67757" y="16451"/>
                  </a:lnTo>
                  <a:lnTo>
                    <a:pt x="67924" y="16172"/>
                  </a:lnTo>
                  <a:lnTo>
                    <a:pt x="67980" y="16005"/>
                  </a:lnTo>
                  <a:lnTo>
                    <a:pt x="67980" y="15838"/>
                  </a:lnTo>
                  <a:lnTo>
                    <a:pt x="67980" y="15670"/>
                  </a:lnTo>
                  <a:lnTo>
                    <a:pt x="67924" y="15559"/>
                  </a:lnTo>
                  <a:lnTo>
                    <a:pt x="67757" y="15280"/>
                  </a:lnTo>
                  <a:lnTo>
                    <a:pt x="67478" y="15113"/>
                  </a:lnTo>
                  <a:lnTo>
                    <a:pt x="67311" y="15057"/>
                  </a:lnTo>
                  <a:lnTo>
                    <a:pt x="67143" y="15001"/>
                  </a:lnTo>
                  <a:close/>
                  <a:moveTo>
                    <a:pt x="72218" y="15001"/>
                  </a:moveTo>
                  <a:lnTo>
                    <a:pt x="72051" y="15057"/>
                  </a:lnTo>
                  <a:lnTo>
                    <a:pt x="71884" y="15113"/>
                  </a:lnTo>
                  <a:lnTo>
                    <a:pt x="71605" y="15280"/>
                  </a:lnTo>
                  <a:lnTo>
                    <a:pt x="71438" y="15559"/>
                  </a:lnTo>
                  <a:lnTo>
                    <a:pt x="71382" y="15670"/>
                  </a:lnTo>
                  <a:lnTo>
                    <a:pt x="71382" y="15838"/>
                  </a:lnTo>
                  <a:lnTo>
                    <a:pt x="71382" y="16005"/>
                  </a:lnTo>
                  <a:lnTo>
                    <a:pt x="71438" y="16172"/>
                  </a:lnTo>
                  <a:lnTo>
                    <a:pt x="71605" y="16451"/>
                  </a:lnTo>
                  <a:lnTo>
                    <a:pt x="71884" y="16618"/>
                  </a:lnTo>
                  <a:lnTo>
                    <a:pt x="72051" y="16674"/>
                  </a:lnTo>
                  <a:lnTo>
                    <a:pt x="72386" y="16674"/>
                  </a:lnTo>
                  <a:lnTo>
                    <a:pt x="72553" y="16618"/>
                  </a:lnTo>
                  <a:lnTo>
                    <a:pt x="72776" y="16451"/>
                  </a:lnTo>
                  <a:lnTo>
                    <a:pt x="72999" y="16172"/>
                  </a:lnTo>
                  <a:lnTo>
                    <a:pt x="72999" y="16005"/>
                  </a:lnTo>
                  <a:lnTo>
                    <a:pt x="73055" y="15838"/>
                  </a:lnTo>
                  <a:lnTo>
                    <a:pt x="72999" y="15670"/>
                  </a:lnTo>
                  <a:lnTo>
                    <a:pt x="72999" y="15559"/>
                  </a:lnTo>
                  <a:lnTo>
                    <a:pt x="72776" y="15280"/>
                  </a:lnTo>
                  <a:lnTo>
                    <a:pt x="72553" y="15113"/>
                  </a:lnTo>
                  <a:lnTo>
                    <a:pt x="72386" y="15057"/>
                  </a:lnTo>
                  <a:lnTo>
                    <a:pt x="72218" y="15001"/>
                  </a:lnTo>
                  <a:close/>
                  <a:moveTo>
                    <a:pt x="75508" y="15001"/>
                  </a:moveTo>
                  <a:lnTo>
                    <a:pt x="75341" y="15057"/>
                  </a:lnTo>
                  <a:lnTo>
                    <a:pt x="75230" y="15113"/>
                  </a:lnTo>
                  <a:lnTo>
                    <a:pt x="74951" y="15280"/>
                  </a:lnTo>
                  <a:lnTo>
                    <a:pt x="74784" y="15559"/>
                  </a:lnTo>
                  <a:lnTo>
                    <a:pt x="74728" y="15670"/>
                  </a:lnTo>
                  <a:lnTo>
                    <a:pt x="74728" y="15838"/>
                  </a:lnTo>
                  <a:lnTo>
                    <a:pt x="74728" y="16005"/>
                  </a:lnTo>
                  <a:lnTo>
                    <a:pt x="74784" y="16172"/>
                  </a:lnTo>
                  <a:lnTo>
                    <a:pt x="74951" y="16451"/>
                  </a:lnTo>
                  <a:lnTo>
                    <a:pt x="75230" y="16618"/>
                  </a:lnTo>
                  <a:lnTo>
                    <a:pt x="75341" y="16674"/>
                  </a:lnTo>
                  <a:lnTo>
                    <a:pt x="75676" y="16674"/>
                  </a:lnTo>
                  <a:lnTo>
                    <a:pt x="75843" y="16618"/>
                  </a:lnTo>
                  <a:lnTo>
                    <a:pt x="76122" y="16451"/>
                  </a:lnTo>
                  <a:lnTo>
                    <a:pt x="76289" y="16172"/>
                  </a:lnTo>
                  <a:lnTo>
                    <a:pt x="76345" y="16005"/>
                  </a:lnTo>
                  <a:lnTo>
                    <a:pt x="76345" y="15838"/>
                  </a:lnTo>
                  <a:lnTo>
                    <a:pt x="76345" y="15670"/>
                  </a:lnTo>
                  <a:lnTo>
                    <a:pt x="76289" y="15559"/>
                  </a:lnTo>
                  <a:lnTo>
                    <a:pt x="76122" y="15280"/>
                  </a:lnTo>
                  <a:lnTo>
                    <a:pt x="75843" y="15113"/>
                  </a:lnTo>
                  <a:lnTo>
                    <a:pt x="75676" y="15057"/>
                  </a:lnTo>
                  <a:lnTo>
                    <a:pt x="75508" y="15001"/>
                  </a:lnTo>
                  <a:close/>
                  <a:moveTo>
                    <a:pt x="78966" y="15001"/>
                  </a:moveTo>
                  <a:lnTo>
                    <a:pt x="78799" y="15057"/>
                  </a:lnTo>
                  <a:lnTo>
                    <a:pt x="78631" y="15113"/>
                  </a:lnTo>
                  <a:lnTo>
                    <a:pt x="78353" y="15280"/>
                  </a:lnTo>
                  <a:lnTo>
                    <a:pt x="78185" y="15559"/>
                  </a:lnTo>
                  <a:lnTo>
                    <a:pt x="78130" y="15670"/>
                  </a:lnTo>
                  <a:lnTo>
                    <a:pt x="78130" y="15838"/>
                  </a:lnTo>
                  <a:lnTo>
                    <a:pt x="78130" y="16005"/>
                  </a:lnTo>
                  <a:lnTo>
                    <a:pt x="78185" y="16172"/>
                  </a:lnTo>
                  <a:lnTo>
                    <a:pt x="78353" y="16451"/>
                  </a:lnTo>
                  <a:lnTo>
                    <a:pt x="78631" y="16618"/>
                  </a:lnTo>
                  <a:lnTo>
                    <a:pt x="78799" y="16674"/>
                  </a:lnTo>
                  <a:lnTo>
                    <a:pt x="79133" y="16674"/>
                  </a:lnTo>
                  <a:lnTo>
                    <a:pt x="79301" y="16618"/>
                  </a:lnTo>
                  <a:lnTo>
                    <a:pt x="79524" y="16451"/>
                  </a:lnTo>
                  <a:lnTo>
                    <a:pt x="79691" y="16172"/>
                  </a:lnTo>
                  <a:lnTo>
                    <a:pt x="79747" y="16005"/>
                  </a:lnTo>
                  <a:lnTo>
                    <a:pt x="79803" y="15838"/>
                  </a:lnTo>
                  <a:lnTo>
                    <a:pt x="79747" y="15670"/>
                  </a:lnTo>
                  <a:lnTo>
                    <a:pt x="79691" y="15559"/>
                  </a:lnTo>
                  <a:lnTo>
                    <a:pt x="79524" y="15280"/>
                  </a:lnTo>
                  <a:lnTo>
                    <a:pt x="79301" y="15113"/>
                  </a:lnTo>
                  <a:lnTo>
                    <a:pt x="79133" y="15057"/>
                  </a:lnTo>
                  <a:lnTo>
                    <a:pt x="78966" y="15001"/>
                  </a:lnTo>
                  <a:close/>
                  <a:moveTo>
                    <a:pt x="89004" y="15001"/>
                  </a:moveTo>
                  <a:lnTo>
                    <a:pt x="88837" y="15057"/>
                  </a:lnTo>
                  <a:lnTo>
                    <a:pt x="88670" y="15113"/>
                  </a:lnTo>
                  <a:lnTo>
                    <a:pt x="88391" y="15280"/>
                  </a:lnTo>
                  <a:lnTo>
                    <a:pt x="88223" y="15559"/>
                  </a:lnTo>
                  <a:lnTo>
                    <a:pt x="88168" y="15670"/>
                  </a:lnTo>
                  <a:lnTo>
                    <a:pt x="88168" y="15838"/>
                  </a:lnTo>
                  <a:lnTo>
                    <a:pt x="88168" y="16005"/>
                  </a:lnTo>
                  <a:lnTo>
                    <a:pt x="88223" y="16172"/>
                  </a:lnTo>
                  <a:lnTo>
                    <a:pt x="88391" y="16451"/>
                  </a:lnTo>
                  <a:lnTo>
                    <a:pt x="88670" y="16618"/>
                  </a:lnTo>
                  <a:lnTo>
                    <a:pt x="88837" y="16674"/>
                  </a:lnTo>
                  <a:lnTo>
                    <a:pt x="89171" y="16674"/>
                  </a:lnTo>
                  <a:lnTo>
                    <a:pt x="89339" y="16618"/>
                  </a:lnTo>
                  <a:lnTo>
                    <a:pt x="89562" y="16451"/>
                  </a:lnTo>
                  <a:lnTo>
                    <a:pt x="89729" y="16172"/>
                  </a:lnTo>
                  <a:lnTo>
                    <a:pt x="89785" y="16005"/>
                  </a:lnTo>
                  <a:lnTo>
                    <a:pt x="89841" y="15838"/>
                  </a:lnTo>
                  <a:lnTo>
                    <a:pt x="89785" y="15670"/>
                  </a:lnTo>
                  <a:lnTo>
                    <a:pt x="89729" y="15559"/>
                  </a:lnTo>
                  <a:lnTo>
                    <a:pt x="89562" y="15280"/>
                  </a:lnTo>
                  <a:lnTo>
                    <a:pt x="89339" y="15113"/>
                  </a:lnTo>
                  <a:lnTo>
                    <a:pt x="89171" y="15057"/>
                  </a:lnTo>
                  <a:lnTo>
                    <a:pt x="89004" y="15001"/>
                  </a:lnTo>
                  <a:close/>
                  <a:moveTo>
                    <a:pt x="130997" y="15057"/>
                  </a:moveTo>
                  <a:lnTo>
                    <a:pt x="130829" y="15113"/>
                  </a:lnTo>
                  <a:lnTo>
                    <a:pt x="130551" y="15280"/>
                  </a:lnTo>
                  <a:lnTo>
                    <a:pt x="130383" y="15559"/>
                  </a:lnTo>
                  <a:lnTo>
                    <a:pt x="130327" y="15670"/>
                  </a:lnTo>
                  <a:lnTo>
                    <a:pt x="130327" y="15838"/>
                  </a:lnTo>
                  <a:lnTo>
                    <a:pt x="130327" y="16005"/>
                  </a:lnTo>
                  <a:lnTo>
                    <a:pt x="130383" y="16172"/>
                  </a:lnTo>
                  <a:lnTo>
                    <a:pt x="130551" y="16451"/>
                  </a:lnTo>
                  <a:lnTo>
                    <a:pt x="130829" y="16618"/>
                  </a:lnTo>
                  <a:lnTo>
                    <a:pt x="130997" y="16674"/>
                  </a:lnTo>
                  <a:lnTo>
                    <a:pt x="131331" y="16674"/>
                  </a:lnTo>
                  <a:lnTo>
                    <a:pt x="131499" y="16618"/>
                  </a:lnTo>
                  <a:lnTo>
                    <a:pt x="131722" y="16451"/>
                  </a:lnTo>
                  <a:lnTo>
                    <a:pt x="131889" y="16172"/>
                  </a:lnTo>
                  <a:lnTo>
                    <a:pt x="131945" y="16005"/>
                  </a:lnTo>
                  <a:lnTo>
                    <a:pt x="132000" y="15838"/>
                  </a:lnTo>
                  <a:lnTo>
                    <a:pt x="131945" y="15670"/>
                  </a:lnTo>
                  <a:lnTo>
                    <a:pt x="131889" y="15559"/>
                  </a:lnTo>
                  <a:lnTo>
                    <a:pt x="131722" y="15280"/>
                  </a:lnTo>
                  <a:lnTo>
                    <a:pt x="131499" y="15113"/>
                  </a:lnTo>
                  <a:lnTo>
                    <a:pt x="131331" y="15057"/>
                  </a:lnTo>
                  <a:close/>
                  <a:moveTo>
                    <a:pt x="134343" y="15057"/>
                  </a:moveTo>
                  <a:lnTo>
                    <a:pt x="134175" y="15113"/>
                  </a:lnTo>
                  <a:lnTo>
                    <a:pt x="133952" y="15280"/>
                  </a:lnTo>
                  <a:lnTo>
                    <a:pt x="133729" y="15559"/>
                  </a:lnTo>
                  <a:lnTo>
                    <a:pt x="133729" y="15670"/>
                  </a:lnTo>
                  <a:lnTo>
                    <a:pt x="133673" y="15838"/>
                  </a:lnTo>
                  <a:lnTo>
                    <a:pt x="133729" y="16005"/>
                  </a:lnTo>
                  <a:lnTo>
                    <a:pt x="133729" y="16172"/>
                  </a:lnTo>
                  <a:lnTo>
                    <a:pt x="133952" y="16451"/>
                  </a:lnTo>
                  <a:lnTo>
                    <a:pt x="134175" y="16618"/>
                  </a:lnTo>
                  <a:lnTo>
                    <a:pt x="134343" y="16674"/>
                  </a:lnTo>
                  <a:lnTo>
                    <a:pt x="134677" y="16674"/>
                  </a:lnTo>
                  <a:lnTo>
                    <a:pt x="134845" y="16618"/>
                  </a:lnTo>
                  <a:lnTo>
                    <a:pt x="135123" y="16451"/>
                  </a:lnTo>
                  <a:lnTo>
                    <a:pt x="135291" y="16172"/>
                  </a:lnTo>
                  <a:lnTo>
                    <a:pt x="135346" y="16005"/>
                  </a:lnTo>
                  <a:lnTo>
                    <a:pt x="135346" y="15838"/>
                  </a:lnTo>
                  <a:lnTo>
                    <a:pt x="135346" y="15670"/>
                  </a:lnTo>
                  <a:lnTo>
                    <a:pt x="135291" y="15559"/>
                  </a:lnTo>
                  <a:lnTo>
                    <a:pt x="135123" y="15280"/>
                  </a:lnTo>
                  <a:lnTo>
                    <a:pt x="134845" y="15113"/>
                  </a:lnTo>
                  <a:lnTo>
                    <a:pt x="134677" y="15057"/>
                  </a:lnTo>
                  <a:close/>
                  <a:moveTo>
                    <a:pt x="137744" y="15057"/>
                  </a:moveTo>
                  <a:lnTo>
                    <a:pt x="137577" y="15113"/>
                  </a:lnTo>
                  <a:lnTo>
                    <a:pt x="137298" y="15280"/>
                  </a:lnTo>
                  <a:lnTo>
                    <a:pt x="137131" y="15559"/>
                  </a:lnTo>
                  <a:lnTo>
                    <a:pt x="137075" y="15670"/>
                  </a:lnTo>
                  <a:lnTo>
                    <a:pt x="137075" y="15838"/>
                  </a:lnTo>
                  <a:lnTo>
                    <a:pt x="137075" y="16005"/>
                  </a:lnTo>
                  <a:lnTo>
                    <a:pt x="137131" y="16172"/>
                  </a:lnTo>
                  <a:lnTo>
                    <a:pt x="137298" y="16451"/>
                  </a:lnTo>
                  <a:lnTo>
                    <a:pt x="137577" y="16618"/>
                  </a:lnTo>
                  <a:lnTo>
                    <a:pt x="137744" y="16674"/>
                  </a:lnTo>
                  <a:lnTo>
                    <a:pt x="138023" y="16674"/>
                  </a:lnTo>
                  <a:lnTo>
                    <a:pt x="138191" y="16618"/>
                  </a:lnTo>
                  <a:lnTo>
                    <a:pt x="138469" y="16451"/>
                  </a:lnTo>
                  <a:lnTo>
                    <a:pt x="138637" y="16172"/>
                  </a:lnTo>
                  <a:lnTo>
                    <a:pt x="138692" y="16005"/>
                  </a:lnTo>
                  <a:lnTo>
                    <a:pt x="138692" y="15838"/>
                  </a:lnTo>
                  <a:lnTo>
                    <a:pt x="138692" y="15670"/>
                  </a:lnTo>
                  <a:lnTo>
                    <a:pt x="138637" y="15559"/>
                  </a:lnTo>
                  <a:lnTo>
                    <a:pt x="138469" y="15280"/>
                  </a:lnTo>
                  <a:lnTo>
                    <a:pt x="138191" y="15113"/>
                  </a:lnTo>
                  <a:lnTo>
                    <a:pt x="138023" y="15057"/>
                  </a:lnTo>
                  <a:close/>
                  <a:moveTo>
                    <a:pt x="141035" y="15057"/>
                  </a:moveTo>
                  <a:lnTo>
                    <a:pt x="140867" y="15113"/>
                  </a:lnTo>
                  <a:lnTo>
                    <a:pt x="140644" y="15280"/>
                  </a:lnTo>
                  <a:lnTo>
                    <a:pt x="140421" y="15559"/>
                  </a:lnTo>
                  <a:lnTo>
                    <a:pt x="140365" y="15670"/>
                  </a:lnTo>
                  <a:lnTo>
                    <a:pt x="140365" y="15838"/>
                  </a:lnTo>
                  <a:lnTo>
                    <a:pt x="140365" y="16005"/>
                  </a:lnTo>
                  <a:lnTo>
                    <a:pt x="140421" y="16172"/>
                  </a:lnTo>
                  <a:lnTo>
                    <a:pt x="140644" y="16451"/>
                  </a:lnTo>
                  <a:lnTo>
                    <a:pt x="140867" y="16618"/>
                  </a:lnTo>
                  <a:lnTo>
                    <a:pt x="141035" y="16674"/>
                  </a:lnTo>
                  <a:lnTo>
                    <a:pt x="141369" y="16674"/>
                  </a:lnTo>
                  <a:lnTo>
                    <a:pt x="141537" y="16618"/>
                  </a:lnTo>
                  <a:lnTo>
                    <a:pt x="141815" y="16451"/>
                  </a:lnTo>
                  <a:lnTo>
                    <a:pt x="141983" y="16172"/>
                  </a:lnTo>
                  <a:lnTo>
                    <a:pt x="142039" y="16005"/>
                  </a:lnTo>
                  <a:lnTo>
                    <a:pt x="142039" y="15838"/>
                  </a:lnTo>
                  <a:lnTo>
                    <a:pt x="142039" y="15670"/>
                  </a:lnTo>
                  <a:lnTo>
                    <a:pt x="141983" y="15559"/>
                  </a:lnTo>
                  <a:lnTo>
                    <a:pt x="141815" y="15280"/>
                  </a:lnTo>
                  <a:lnTo>
                    <a:pt x="141537" y="15113"/>
                  </a:lnTo>
                  <a:lnTo>
                    <a:pt x="141369" y="15057"/>
                  </a:lnTo>
                  <a:close/>
                  <a:moveTo>
                    <a:pt x="146165" y="15001"/>
                  </a:moveTo>
                  <a:lnTo>
                    <a:pt x="145998" y="15057"/>
                  </a:lnTo>
                  <a:lnTo>
                    <a:pt x="145831" y="15113"/>
                  </a:lnTo>
                  <a:lnTo>
                    <a:pt x="145552" y="15280"/>
                  </a:lnTo>
                  <a:lnTo>
                    <a:pt x="145385" y="15559"/>
                  </a:lnTo>
                  <a:lnTo>
                    <a:pt x="145329" y="15670"/>
                  </a:lnTo>
                  <a:lnTo>
                    <a:pt x="145329" y="15838"/>
                  </a:lnTo>
                  <a:lnTo>
                    <a:pt x="145329" y="16005"/>
                  </a:lnTo>
                  <a:lnTo>
                    <a:pt x="145385" y="16172"/>
                  </a:lnTo>
                  <a:lnTo>
                    <a:pt x="145552" y="16451"/>
                  </a:lnTo>
                  <a:lnTo>
                    <a:pt x="145831" y="16618"/>
                  </a:lnTo>
                  <a:lnTo>
                    <a:pt x="145998" y="16674"/>
                  </a:lnTo>
                  <a:lnTo>
                    <a:pt x="146333" y="16674"/>
                  </a:lnTo>
                  <a:lnTo>
                    <a:pt x="146444" y="16618"/>
                  </a:lnTo>
                  <a:lnTo>
                    <a:pt x="146723" y="16451"/>
                  </a:lnTo>
                  <a:lnTo>
                    <a:pt x="146890" y="16172"/>
                  </a:lnTo>
                  <a:lnTo>
                    <a:pt x="146946" y="16005"/>
                  </a:lnTo>
                  <a:lnTo>
                    <a:pt x="147002" y="15838"/>
                  </a:lnTo>
                  <a:lnTo>
                    <a:pt x="146946" y="15670"/>
                  </a:lnTo>
                  <a:lnTo>
                    <a:pt x="146890" y="15559"/>
                  </a:lnTo>
                  <a:lnTo>
                    <a:pt x="146723" y="15280"/>
                  </a:lnTo>
                  <a:lnTo>
                    <a:pt x="146444" y="15113"/>
                  </a:lnTo>
                  <a:lnTo>
                    <a:pt x="146333" y="15057"/>
                  </a:lnTo>
                  <a:lnTo>
                    <a:pt x="146165" y="15001"/>
                  </a:lnTo>
                  <a:close/>
                  <a:moveTo>
                    <a:pt x="154586" y="15001"/>
                  </a:moveTo>
                  <a:lnTo>
                    <a:pt x="154419" y="15057"/>
                  </a:lnTo>
                  <a:lnTo>
                    <a:pt x="154251" y="15113"/>
                  </a:lnTo>
                  <a:lnTo>
                    <a:pt x="154028" y="15280"/>
                  </a:lnTo>
                  <a:lnTo>
                    <a:pt x="153805" y="15559"/>
                  </a:lnTo>
                  <a:lnTo>
                    <a:pt x="153750" y="15670"/>
                  </a:lnTo>
                  <a:lnTo>
                    <a:pt x="153750" y="15838"/>
                  </a:lnTo>
                  <a:lnTo>
                    <a:pt x="153750" y="16005"/>
                  </a:lnTo>
                  <a:lnTo>
                    <a:pt x="153805" y="16172"/>
                  </a:lnTo>
                  <a:lnTo>
                    <a:pt x="154028" y="16451"/>
                  </a:lnTo>
                  <a:lnTo>
                    <a:pt x="154251" y="16618"/>
                  </a:lnTo>
                  <a:lnTo>
                    <a:pt x="154419" y="16674"/>
                  </a:lnTo>
                  <a:lnTo>
                    <a:pt x="154753" y="16674"/>
                  </a:lnTo>
                  <a:lnTo>
                    <a:pt x="154921" y="16618"/>
                  </a:lnTo>
                  <a:lnTo>
                    <a:pt x="155200" y="16451"/>
                  </a:lnTo>
                  <a:lnTo>
                    <a:pt x="155367" y="16172"/>
                  </a:lnTo>
                  <a:lnTo>
                    <a:pt x="155423" y="16005"/>
                  </a:lnTo>
                  <a:lnTo>
                    <a:pt x="155423" y="15838"/>
                  </a:lnTo>
                  <a:lnTo>
                    <a:pt x="155423" y="15670"/>
                  </a:lnTo>
                  <a:lnTo>
                    <a:pt x="155367" y="15559"/>
                  </a:lnTo>
                  <a:lnTo>
                    <a:pt x="155200" y="15280"/>
                  </a:lnTo>
                  <a:lnTo>
                    <a:pt x="154921" y="15113"/>
                  </a:lnTo>
                  <a:lnTo>
                    <a:pt x="154753" y="15057"/>
                  </a:lnTo>
                  <a:lnTo>
                    <a:pt x="154586" y="15001"/>
                  </a:lnTo>
                  <a:close/>
                  <a:moveTo>
                    <a:pt x="159605" y="15001"/>
                  </a:moveTo>
                  <a:lnTo>
                    <a:pt x="159438" y="15057"/>
                  </a:lnTo>
                  <a:lnTo>
                    <a:pt x="159326" y="15113"/>
                  </a:lnTo>
                  <a:lnTo>
                    <a:pt x="159047" y="15280"/>
                  </a:lnTo>
                  <a:lnTo>
                    <a:pt x="158880" y="15559"/>
                  </a:lnTo>
                  <a:lnTo>
                    <a:pt x="158824" y="15670"/>
                  </a:lnTo>
                  <a:lnTo>
                    <a:pt x="158824" y="15838"/>
                  </a:lnTo>
                  <a:lnTo>
                    <a:pt x="158824" y="16005"/>
                  </a:lnTo>
                  <a:lnTo>
                    <a:pt x="158880" y="16172"/>
                  </a:lnTo>
                  <a:lnTo>
                    <a:pt x="159047" y="16451"/>
                  </a:lnTo>
                  <a:lnTo>
                    <a:pt x="159326" y="16618"/>
                  </a:lnTo>
                  <a:lnTo>
                    <a:pt x="159438" y="16674"/>
                  </a:lnTo>
                  <a:lnTo>
                    <a:pt x="159772" y="16674"/>
                  </a:lnTo>
                  <a:lnTo>
                    <a:pt x="159940" y="16618"/>
                  </a:lnTo>
                  <a:lnTo>
                    <a:pt x="160219" y="16451"/>
                  </a:lnTo>
                  <a:lnTo>
                    <a:pt x="160386" y="16172"/>
                  </a:lnTo>
                  <a:lnTo>
                    <a:pt x="160442" y="16005"/>
                  </a:lnTo>
                  <a:lnTo>
                    <a:pt x="160442" y="15838"/>
                  </a:lnTo>
                  <a:lnTo>
                    <a:pt x="160442" y="15670"/>
                  </a:lnTo>
                  <a:lnTo>
                    <a:pt x="160386" y="15559"/>
                  </a:lnTo>
                  <a:lnTo>
                    <a:pt x="160219" y="15280"/>
                  </a:lnTo>
                  <a:lnTo>
                    <a:pt x="159940" y="15113"/>
                  </a:lnTo>
                  <a:lnTo>
                    <a:pt x="159772" y="15057"/>
                  </a:lnTo>
                  <a:lnTo>
                    <a:pt x="159605" y="15001"/>
                  </a:lnTo>
                  <a:close/>
                  <a:moveTo>
                    <a:pt x="162951" y="15001"/>
                  </a:moveTo>
                  <a:lnTo>
                    <a:pt x="162784" y="15057"/>
                  </a:lnTo>
                  <a:lnTo>
                    <a:pt x="162617" y="15113"/>
                  </a:lnTo>
                  <a:lnTo>
                    <a:pt x="162338" y="15280"/>
                  </a:lnTo>
                  <a:lnTo>
                    <a:pt x="162170" y="15559"/>
                  </a:lnTo>
                  <a:lnTo>
                    <a:pt x="162115" y="15670"/>
                  </a:lnTo>
                  <a:lnTo>
                    <a:pt x="162115" y="15838"/>
                  </a:lnTo>
                  <a:lnTo>
                    <a:pt x="162115" y="16005"/>
                  </a:lnTo>
                  <a:lnTo>
                    <a:pt x="162170" y="16172"/>
                  </a:lnTo>
                  <a:lnTo>
                    <a:pt x="162338" y="16451"/>
                  </a:lnTo>
                  <a:lnTo>
                    <a:pt x="162617" y="16618"/>
                  </a:lnTo>
                  <a:lnTo>
                    <a:pt x="162784" y="16674"/>
                  </a:lnTo>
                  <a:lnTo>
                    <a:pt x="163118" y="16674"/>
                  </a:lnTo>
                  <a:lnTo>
                    <a:pt x="163286" y="16618"/>
                  </a:lnTo>
                  <a:lnTo>
                    <a:pt x="163509" y="16451"/>
                  </a:lnTo>
                  <a:lnTo>
                    <a:pt x="163732" y="16172"/>
                  </a:lnTo>
                  <a:lnTo>
                    <a:pt x="163788" y="16005"/>
                  </a:lnTo>
                  <a:lnTo>
                    <a:pt x="163788" y="15838"/>
                  </a:lnTo>
                  <a:lnTo>
                    <a:pt x="163788" y="15670"/>
                  </a:lnTo>
                  <a:lnTo>
                    <a:pt x="163732" y="15559"/>
                  </a:lnTo>
                  <a:lnTo>
                    <a:pt x="163509" y="15280"/>
                  </a:lnTo>
                  <a:lnTo>
                    <a:pt x="163286" y="15113"/>
                  </a:lnTo>
                  <a:lnTo>
                    <a:pt x="163118" y="15057"/>
                  </a:lnTo>
                  <a:lnTo>
                    <a:pt x="162951" y="15001"/>
                  </a:lnTo>
                  <a:close/>
                  <a:moveTo>
                    <a:pt x="168026" y="15001"/>
                  </a:moveTo>
                  <a:lnTo>
                    <a:pt x="167859" y="15057"/>
                  </a:lnTo>
                  <a:lnTo>
                    <a:pt x="167691" y="15113"/>
                  </a:lnTo>
                  <a:lnTo>
                    <a:pt x="167412" y="15280"/>
                  </a:lnTo>
                  <a:lnTo>
                    <a:pt x="167245" y="15559"/>
                  </a:lnTo>
                  <a:lnTo>
                    <a:pt x="167189" y="15670"/>
                  </a:lnTo>
                  <a:lnTo>
                    <a:pt x="167189" y="15838"/>
                  </a:lnTo>
                  <a:lnTo>
                    <a:pt x="167189" y="16005"/>
                  </a:lnTo>
                  <a:lnTo>
                    <a:pt x="167245" y="16172"/>
                  </a:lnTo>
                  <a:lnTo>
                    <a:pt x="167412" y="16451"/>
                  </a:lnTo>
                  <a:lnTo>
                    <a:pt x="167691" y="16618"/>
                  </a:lnTo>
                  <a:lnTo>
                    <a:pt x="167859" y="16674"/>
                  </a:lnTo>
                  <a:lnTo>
                    <a:pt x="168193" y="16674"/>
                  </a:lnTo>
                  <a:lnTo>
                    <a:pt x="168361" y="16618"/>
                  </a:lnTo>
                  <a:lnTo>
                    <a:pt x="168584" y="16451"/>
                  </a:lnTo>
                  <a:lnTo>
                    <a:pt x="168751" y="16172"/>
                  </a:lnTo>
                  <a:lnTo>
                    <a:pt x="168807" y="16005"/>
                  </a:lnTo>
                  <a:lnTo>
                    <a:pt x="168862" y="15838"/>
                  </a:lnTo>
                  <a:lnTo>
                    <a:pt x="168807" y="15670"/>
                  </a:lnTo>
                  <a:lnTo>
                    <a:pt x="168751" y="15559"/>
                  </a:lnTo>
                  <a:lnTo>
                    <a:pt x="168584" y="15280"/>
                  </a:lnTo>
                  <a:lnTo>
                    <a:pt x="168361" y="15113"/>
                  </a:lnTo>
                  <a:lnTo>
                    <a:pt x="168193" y="15057"/>
                  </a:lnTo>
                  <a:lnTo>
                    <a:pt x="168026" y="15001"/>
                  </a:lnTo>
                  <a:close/>
                  <a:moveTo>
                    <a:pt x="171316" y="15001"/>
                  </a:moveTo>
                  <a:lnTo>
                    <a:pt x="171149" y="15057"/>
                  </a:lnTo>
                  <a:lnTo>
                    <a:pt x="171037" y="15113"/>
                  </a:lnTo>
                  <a:lnTo>
                    <a:pt x="170758" y="15280"/>
                  </a:lnTo>
                  <a:lnTo>
                    <a:pt x="170591" y="15559"/>
                  </a:lnTo>
                  <a:lnTo>
                    <a:pt x="170535" y="15670"/>
                  </a:lnTo>
                  <a:lnTo>
                    <a:pt x="170480" y="15838"/>
                  </a:lnTo>
                  <a:lnTo>
                    <a:pt x="170535" y="16005"/>
                  </a:lnTo>
                  <a:lnTo>
                    <a:pt x="170591" y="16172"/>
                  </a:lnTo>
                  <a:lnTo>
                    <a:pt x="170758" y="16451"/>
                  </a:lnTo>
                  <a:lnTo>
                    <a:pt x="171037" y="16618"/>
                  </a:lnTo>
                  <a:lnTo>
                    <a:pt x="171149" y="16674"/>
                  </a:lnTo>
                  <a:lnTo>
                    <a:pt x="171483" y="16674"/>
                  </a:lnTo>
                  <a:lnTo>
                    <a:pt x="171651" y="16618"/>
                  </a:lnTo>
                  <a:lnTo>
                    <a:pt x="171930" y="16451"/>
                  </a:lnTo>
                  <a:lnTo>
                    <a:pt x="172097" y="16172"/>
                  </a:lnTo>
                  <a:lnTo>
                    <a:pt x="172153" y="16005"/>
                  </a:lnTo>
                  <a:lnTo>
                    <a:pt x="172153" y="15838"/>
                  </a:lnTo>
                  <a:lnTo>
                    <a:pt x="172153" y="15670"/>
                  </a:lnTo>
                  <a:lnTo>
                    <a:pt x="172097" y="15559"/>
                  </a:lnTo>
                  <a:lnTo>
                    <a:pt x="171930" y="15280"/>
                  </a:lnTo>
                  <a:lnTo>
                    <a:pt x="171651" y="15113"/>
                  </a:lnTo>
                  <a:lnTo>
                    <a:pt x="171483" y="15057"/>
                  </a:lnTo>
                  <a:lnTo>
                    <a:pt x="171316" y="15001"/>
                  </a:lnTo>
                  <a:close/>
                  <a:moveTo>
                    <a:pt x="174774" y="15001"/>
                  </a:moveTo>
                  <a:lnTo>
                    <a:pt x="174606" y="15057"/>
                  </a:lnTo>
                  <a:lnTo>
                    <a:pt x="174439" y="15113"/>
                  </a:lnTo>
                  <a:lnTo>
                    <a:pt x="174160" y="15280"/>
                  </a:lnTo>
                  <a:lnTo>
                    <a:pt x="173993" y="15559"/>
                  </a:lnTo>
                  <a:lnTo>
                    <a:pt x="173937" y="15670"/>
                  </a:lnTo>
                  <a:lnTo>
                    <a:pt x="173937" y="15838"/>
                  </a:lnTo>
                  <a:lnTo>
                    <a:pt x="173937" y="16005"/>
                  </a:lnTo>
                  <a:lnTo>
                    <a:pt x="173993" y="16172"/>
                  </a:lnTo>
                  <a:lnTo>
                    <a:pt x="174160" y="16451"/>
                  </a:lnTo>
                  <a:lnTo>
                    <a:pt x="174439" y="16618"/>
                  </a:lnTo>
                  <a:lnTo>
                    <a:pt x="174606" y="16674"/>
                  </a:lnTo>
                  <a:lnTo>
                    <a:pt x="174941" y="16674"/>
                  </a:lnTo>
                  <a:lnTo>
                    <a:pt x="175053" y="16618"/>
                  </a:lnTo>
                  <a:lnTo>
                    <a:pt x="175331" y="16451"/>
                  </a:lnTo>
                  <a:lnTo>
                    <a:pt x="175499" y="16172"/>
                  </a:lnTo>
                  <a:lnTo>
                    <a:pt x="175554" y="16005"/>
                  </a:lnTo>
                  <a:lnTo>
                    <a:pt x="175610" y="15838"/>
                  </a:lnTo>
                  <a:lnTo>
                    <a:pt x="175554" y="15670"/>
                  </a:lnTo>
                  <a:lnTo>
                    <a:pt x="175499" y="15559"/>
                  </a:lnTo>
                  <a:lnTo>
                    <a:pt x="175331" y="15280"/>
                  </a:lnTo>
                  <a:lnTo>
                    <a:pt x="175053" y="15113"/>
                  </a:lnTo>
                  <a:lnTo>
                    <a:pt x="174941" y="15057"/>
                  </a:lnTo>
                  <a:lnTo>
                    <a:pt x="174774" y="15001"/>
                  </a:lnTo>
                  <a:close/>
                  <a:moveTo>
                    <a:pt x="184812" y="15001"/>
                  </a:moveTo>
                  <a:lnTo>
                    <a:pt x="184644" y="15057"/>
                  </a:lnTo>
                  <a:lnTo>
                    <a:pt x="184477" y="15113"/>
                  </a:lnTo>
                  <a:lnTo>
                    <a:pt x="184198" y="15280"/>
                  </a:lnTo>
                  <a:lnTo>
                    <a:pt x="184031" y="15559"/>
                  </a:lnTo>
                  <a:lnTo>
                    <a:pt x="183975" y="15670"/>
                  </a:lnTo>
                  <a:lnTo>
                    <a:pt x="183975" y="15838"/>
                  </a:lnTo>
                  <a:lnTo>
                    <a:pt x="183975" y="16005"/>
                  </a:lnTo>
                  <a:lnTo>
                    <a:pt x="184031" y="16172"/>
                  </a:lnTo>
                  <a:lnTo>
                    <a:pt x="184198" y="16451"/>
                  </a:lnTo>
                  <a:lnTo>
                    <a:pt x="184477" y="16618"/>
                  </a:lnTo>
                  <a:lnTo>
                    <a:pt x="184644" y="16674"/>
                  </a:lnTo>
                  <a:lnTo>
                    <a:pt x="184979" y="16674"/>
                  </a:lnTo>
                  <a:lnTo>
                    <a:pt x="185091" y="16618"/>
                  </a:lnTo>
                  <a:lnTo>
                    <a:pt x="185369" y="16451"/>
                  </a:lnTo>
                  <a:lnTo>
                    <a:pt x="185537" y="16172"/>
                  </a:lnTo>
                  <a:lnTo>
                    <a:pt x="185593" y="16005"/>
                  </a:lnTo>
                  <a:lnTo>
                    <a:pt x="185648" y="15838"/>
                  </a:lnTo>
                  <a:lnTo>
                    <a:pt x="185593" y="15670"/>
                  </a:lnTo>
                  <a:lnTo>
                    <a:pt x="185537" y="15559"/>
                  </a:lnTo>
                  <a:lnTo>
                    <a:pt x="185369" y="15280"/>
                  </a:lnTo>
                  <a:lnTo>
                    <a:pt x="185091" y="15113"/>
                  </a:lnTo>
                  <a:lnTo>
                    <a:pt x="184979" y="15057"/>
                  </a:lnTo>
                  <a:lnTo>
                    <a:pt x="184812" y="15001"/>
                  </a:lnTo>
                  <a:close/>
                  <a:moveTo>
                    <a:pt x="226804" y="15057"/>
                  </a:moveTo>
                  <a:lnTo>
                    <a:pt x="226637" y="15113"/>
                  </a:lnTo>
                  <a:lnTo>
                    <a:pt x="226358" y="15280"/>
                  </a:lnTo>
                  <a:lnTo>
                    <a:pt x="226191" y="15559"/>
                  </a:lnTo>
                  <a:lnTo>
                    <a:pt x="226135" y="15670"/>
                  </a:lnTo>
                  <a:lnTo>
                    <a:pt x="226135" y="15838"/>
                  </a:lnTo>
                  <a:lnTo>
                    <a:pt x="226135" y="16005"/>
                  </a:lnTo>
                  <a:lnTo>
                    <a:pt x="226191" y="16172"/>
                  </a:lnTo>
                  <a:lnTo>
                    <a:pt x="226358" y="16451"/>
                  </a:lnTo>
                  <a:lnTo>
                    <a:pt x="226637" y="16618"/>
                  </a:lnTo>
                  <a:lnTo>
                    <a:pt x="226804" y="16674"/>
                  </a:lnTo>
                  <a:lnTo>
                    <a:pt x="227139" y="16674"/>
                  </a:lnTo>
                  <a:lnTo>
                    <a:pt x="227250" y="16618"/>
                  </a:lnTo>
                  <a:lnTo>
                    <a:pt x="227529" y="16451"/>
                  </a:lnTo>
                  <a:lnTo>
                    <a:pt x="227697" y="16172"/>
                  </a:lnTo>
                  <a:lnTo>
                    <a:pt x="227752" y="16005"/>
                  </a:lnTo>
                  <a:lnTo>
                    <a:pt x="227808" y="15838"/>
                  </a:lnTo>
                  <a:lnTo>
                    <a:pt x="227752" y="15670"/>
                  </a:lnTo>
                  <a:lnTo>
                    <a:pt x="227697" y="15559"/>
                  </a:lnTo>
                  <a:lnTo>
                    <a:pt x="227529" y="15280"/>
                  </a:lnTo>
                  <a:lnTo>
                    <a:pt x="227250" y="15113"/>
                  </a:lnTo>
                  <a:lnTo>
                    <a:pt x="227139" y="15057"/>
                  </a:lnTo>
                  <a:close/>
                  <a:moveTo>
                    <a:pt x="230150" y="15057"/>
                  </a:moveTo>
                  <a:lnTo>
                    <a:pt x="229983" y="15113"/>
                  </a:lnTo>
                  <a:lnTo>
                    <a:pt x="229760" y="15280"/>
                  </a:lnTo>
                  <a:lnTo>
                    <a:pt x="229537" y="15559"/>
                  </a:lnTo>
                  <a:lnTo>
                    <a:pt x="229481" y="15670"/>
                  </a:lnTo>
                  <a:lnTo>
                    <a:pt x="229481" y="15838"/>
                  </a:lnTo>
                  <a:lnTo>
                    <a:pt x="229481" y="16005"/>
                  </a:lnTo>
                  <a:lnTo>
                    <a:pt x="229537" y="16172"/>
                  </a:lnTo>
                  <a:lnTo>
                    <a:pt x="229760" y="16451"/>
                  </a:lnTo>
                  <a:lnTo>
                    <a:pt x="229983" y="16618"/>
                  </a:lnTo>
                  <a:lnTo>
                    <a:pt x="230150" y="16674"/>
                  </a:lnTo>
                  <a:lnTo>
                    <a:pt x="230485" y="16674"/>
                  </a:lnTo>
                  <a:lnTo>
                    <a:pt x="230652" y="16618"/>
                  </a:lnTo>
                  <a:lnTo>
                    <a:pt x="230931" y="16451"/>
                  </a:lnTo>
                  <a:lnTo>
                    <a:pt x="231098" y="16172"/>
                  </a:lnTo>
                  <a:lnTo>
                    <a:pt x="231154" y="16005"/>
                  </a:lnTo>
                  <a:lnTo>
                    <a:pt x="231154" y="15838"/>
                  </a:lnTo>
                  <a:lnTo>
                    <a:pt x="231154" y="15670"/>
                  </a:lnTo>
                  <a:lnTo>
                    <a:pt x="231098" y="15559"/>
                  </a:lnTo>
                  <a:lnTo>
                    <a:pt x="230931" y="15280"/>
                  </a:lnTo>
                  <a:lnTo>
                    <a:pt x="230652" y="15113"/>
                  </a:lnTo>
                  <a:lnTo>
                    <a:pt x="230485" y="15057"/>
                  </a:lnTo>
                  <a:close/>
                  <a:moveTo>
                    <a:pt x="233496" y="15057"/>
                  </a:moveTo>
                  <a:lnTo>
                    <a:pt x="233385" y="15113"/>
                  </a:lnTo>
                  <a:lnTo>
                    <a:pt x="233106" y="15280"/>
                  </a:lnTo>
                  <a:lnTo>
                    <a:pt x="232939" y="15559"/>
                  </a:lnTo>
                  <a:lnTo>
                    <a:pt x="232883" y="15670"/>
                  </a:lnTo>
                  <a:lnTo>
                    <a:pt x="232883" y="15838"/>
                  </a:lnTo>
                  <a:lnTo>
                    <a:pt x="232883" y="16005"/>
                  </a:lnTo>
                  <a:lnTo>
                    <a:pt x="232939" y="16172"/>
                  </a:lnTo>
                  <a:lnTo>
                    <a:pt x="233106" y="16451"/>
                  </a:lnTo>
                  <a:lnTo>
                    <a:pt x="233385" y="16618"/>
                  </a:lnTo>
                  <a:lnTo>
                    <a:pt x="233496" y="16674"/>
                  </a:lnTo>
                  <a:lnTo>
                    <a:pt x="233831" y="16674"/>
                  </a:lnTo>
                  <a:lnTo>
                    <a:pt x="233998" y="16618"/>
                  </a:lnTo>
                  <a:lnTo>
                    <a:pt x="234277" y="16451"/>
                  </a:lnTo>
                  <a:lnTo>
                    <a:pt x="234444" y="16172"/>
                  </a:lnTo>
                  <a:lnTo>
                    <a:pt x="234500" y="16005"/>
                  </a:lnTo>
                  <a:lnTo>
                    <a:pt x="234500" y="15838"/>
                  </a:lnTo>
                  <a:lnTo>
                    <a:pt x="234500" y="15670"/>
                  </a:lnTo>
                  <a:lnTo>
                    <a:pt x="234444" y="15559"/>
                  </a:lnTo>
                  <a:lnTo>
                    <a:pt x="234277" y="15280"/>
                  </a:lnTo>
                  <a:lnTo>
                    <a:pt x="233998" y="15113"/>
                  </a:lnTo>
                  <a:lnTo>
                    <a:pt x="233831" y="15057"/>
                  </a:lnTo>
                  <a:close/>
                  <a:moveTo>
                    <a:pt x="236842" y="15057"/>
                  </a:moveTo>
                  <a:lnTo>
                    <a:pt x="236675" y="15113"/>
                  </a:lnTo>
                  <a:lnTo>
                    <a:pt x="236396" y="15280"/>
                  </a:lnTo>
                  <a:lnTo>
                    <a:pt x="236229" y="15559"/>
                  </a:lnTo>
                  <a:lnTo>
                    <a:pt x="236173" y="15670"/>
                  </a:lnTo>
                  <a:lnTo>
                    <a:pt x="236173" y="15838"/>
                  </a:lnTo>
                  <a:lnTo>
                    <a:pt x="236173" y="16005"/>
                  </a:lnTo>
                  <a:lnTo>
                    <a:pt x="236229" y="16172"/>
                  </a:lnTo>
                  <a:lnTo>
                    <a:pt x="236396" y="16451"/>
                  </a:lnTo>
                  <a:lnTo>
                    <a:pt x="236675" y="16618"/>
                  </a:lnTo>
                  <a:lnTo>
                    <a:pt x="236842" y="16674"/>
                  </a:lnTo>
                  <a:lnTo>
                    <a:pt x="237177" y="16674"/>
                  </a:lnTo>
                  <a:lnTo>
                    <a:pt x="237344" y="16618"/>
                  </a:lnTo>
                  <a:lnTo>
                    <a:pt x="237567" y="16451"/>
                  </a:lnTo>
                  <a:lnTo>
                    <a:pt x="237790" y="16172"/>
                  </a:lnTo>
                  <a:lnTo>
                    <a:pt x="237790" y="16005"/>
                  </a:lnTo>
                  <a:lnTo>
                    <a:pt x="237846" y="15838"/>
                  </a:lnTo>
                  <a:lnTo>
                    <a:pt x="237790" y="15670"/>
                  </a:lnTo>
                  <a:lnTo>
                    <a:pt x="237790" y="15559"/>
                  </a:lnTo>
                  <a:lnTo>
                    <a:pt x="237567" y="15280"/>
                  </a:lnTo>
                  <a:lnTo>
                    <a:pt x="237344" y="15113"/>
                  </a:lnTo>
                  <a:lnTo>
                    <a:pt x="237177" y="15057"/>
                  </a:lnTo>
                  <a:close/>
                  <a:moveTo>
                    <a:pt x="241973" y="15001"/>
                  </a:moveTo>
                  <a:lnTo>
                    <a:pt x="241806" y="15057"/>
                  </a:lnTo>
                  <a:lnTo>
                    <a:pt x="241638" y="15113"/>
                  </a:lnTo>
                  <a:lnTo>
                    <a:pt x="241359" y="15280"/>
                  </a:lnTo>
                  <a:lnTo>
                    <a:pt x="241192" y="15559"/>
                  </a:lnTo>
                  <a:lnTo>
                    <a:pt x="241136" y="15670"/>
                  </a:lnTo>
                  <a:lnTo>
                    <a:pt x="241136" y="15838"/>
                  </a:lnTo>
                  <a:lnTo>
                    <a:pt x="241136" y="16005"/>
                  </a:lnTo>
                  <a:lnTo>
                    <a:pt x="241192" y="16172"/>
                  </a:lnTo>
                  <a:lnTo>
                    <a:pt x="241359" y="16451"/>
                  </a:lnTo>
                  <a:lnTo>
                    <a:pt x="241638" y="16618"/>
                  </a:lnTo>
                  <a:lnTo>
                    <a:pt x="241806" y="16674"/>
                  </a:lnTo>
                  <a:lnTo>
                    <a:pt x="242140" y="16674"/>
                  </a:lnTo>
                  <a:lnTo>
                    <a:pt x="242308" y="16618"/>
                  </a:lnTo>
                  <a:lnTo>
                    <a:pt x="242531" y="16451"/>
                  </a:lnTo>
                  <a:lnTo>
                    <a:pt x="242754" y="16172"/>
                  </a:lnTo>
                  <a:lnTo>
                    <a:pt x="242754" y="16005"/>
                  </a:lnTo>
                  <a:lnTo>
                    <a:pt x="242809" y="15838"/>
                  </a:lnTo>
                  <a:lnTo>
                    <a:pt x="242754" y="15670"/>
                  </a:lnTo>
                  <a:lnTo>
                    <a:pt x="242754" y="15559"/>
                  </a:lnTo>
                  <a:lnTo>
                    <a:pt x="242531" y="15280"/>
                  </a:lnTo>
                  <a:lnTo>
                    <a:pt x="242308" y="15113"/>
                  </a:lnTo>
                  <a:lnTo>
                    <a:pt x="242140" y="15057"/>
                  </a:lnTo>
                  <a:lnTo>
                    <a:pt x="241973" y="15001"/>
                  </a:lnTo>
                  <a:close/>
                  <a:moveTo>
                    <a:pt x="250394" y="15001"/>
                  </a:moveTo>
                  <a:lnTo>
                    <a:pt x="250226" y="15057"/>
                  </a:lnTo>
                  <a:lnTo>
                    <a:pt x="250059" y="15113"/>
                  </a:lnTo>
                  <a:lnTo>
                    <a:pt x="249836" y="15280"/>
                  </a:lnTo>
                  <a:lnTo>
                    <a:pt x="249669" y="15559"/>
                  </a:lnTo>
                  <a:lnTo>
                    <a:pt x="249613" y="15670"/>
                  </a:lnTo>
                  <a:lnTo>
                    <a:pt x="249557" y="15838"/>
                  </a:lnTo>
                  <a:lnTo>
                    <a:pt x="249613" y="16005"/>
                  </a:lnTo>
                  <a:lnTo>
                    <a:pt x="249669" y="16172"/>
                  </a:lnTo>
                  <a:lnTo>
                    <a:pt x="249836" y="16451"/>
                  </a:lnTo>
                  <a:lnTo>
                    <a:pt x="250059" y="16618"/>
                  </a:lnTo>
                  <a:lnTo>
                    <a:pt x="250226" y="16674"/>
                  </a:lnTo>
                  <a:lnTo>
                    <a:pt x="250561" y="16674"/>
                  </a:lnTo>
                  <a:lnTo>
                    <a:pt x="250728" y="16618"/>
                  </a:lnTo>
                  <a:lnTo>
                    <a:pt x="251007" y="16451"/>
                  </a:lnTo>
                  <a:lnTo>
                    <a:pt x="251174" y="16172"/>
                  </a:lnTo>
                  <a:lnTo>
                    <a:pt x="251230" y="16005"/>
                  </a:lnTo>
                  <a:lnTo>
                    <a:pt x="251230" y="15838"/>
                  </a:lnTo>
                  <a:lnTo>
                    <a:pt x="251230" y="15670"/>
                  </a:lnTo>
                  <a:lnTo>
                    <a:pt x="251174" y="15559"/>
                  </a:lnTo>
                  <a:lnTo>
                    <a:pt x="251007" y="15280"/>
                  </a:lnTo>
                  <a:lnTo>
                    <a:pt x="250728" y="15113"/>
                  </a:lnTo>
                  <a:lnTo>
                    <a:pt x="250561" y="15057"/>
                  </a:lnTo>
                  <a:lnTo>
                    <a:pt x="250394" y="15001"/>
                  </a:lnTo>
                  <a:close/>
                  <a:moveTo>
                    <a:pt x="255469" y="15001"/>
                  </a:moveTo>
                  <a:lnTo>
                    <a:pt x="255301" y="15057"/>
                  </a:lnTo>
                  <a:lnTo>
                    <a:pt x="255134" y="15113"/>
                  </a:lnTo>
                  <a:lnTo>
                    <a:pt x="254855" y="15280"/>
                  </a:lnTo>
                  <a:lnTo>
                    <a:pt x="254688" y="15559"/>
                  </a:lnTo>
                  <a:lnTo>
                    <a:pt x="254632" y="15670"/>
                  </a:lnTo>
                  <a:lnTo>
                    <a:pt x="254632" y="15838"/>
                  </a:lnTo>
                  <a:lnTo>
                    <a:pt x="254632" y="16005"/>
                  </a:lnTo>
                  <a:lnTo>
                    <a:pt x="254688" y="16172"/>
                  </a:lnTo>
                  <a:lnTo>
                    <a:pt x="254855" y="16451"/>
                  </a:lnTo>
                  <a:lnTo>
                    <a:pt x="255134" y="16618"/>
                  </a:lnTo>
                  <a:lnTo>
                    <a:pt x="255301" y="16674"/>
                  </a:lnTo>
                  <a:lnTo>
                    <a:pt x="255636" y="16674"/>
                  </a:lnTo>
                  <a:lnTo>
                    <a:pt x="255747" y="16618"/>
                  </a:lnTo>
                  <a:lnTo>
                    <a:pt x="256026" y="16451"/>
                  </a:lnTo>
                  <a:lnTo>
                    <a:pt x="256194" y="16172"/>
                  </a:lnTo>
                  <a:lnTo>
                    <a:pt x="256249" y="16005"/>
                  </a:lnTo>
                  <a:lnTo>
                    <a:pt x="256305" y="15838"/>
                  </a:lnTo>
                  <a:lnTo>
                    <a:pt x="256249" y="15670"/>
                  </a:lnTo>
                  <a:lnTo>
                    <a:pt x="256194" y="15559"/>
                  </a:lnTo>
                  <a:lnTo>
                    <a:pt x="256026" y="15280"/>
                  </a:lnTo>
                  <a:lnTo>
                    <a:pt x="255747" y="15113"/>
                  </a:lnTo>
                  <a:lnTo>
                    <a:pt x="255636" y="15057"/>
                  </a:lnTo>
                  <a:lnTo>
                    <a:pt x="255469" y="15001"/>
                  </a:lnTo>
                  <a:close/>
                  <a:moveTo>
                    <a:pt x="258759" y="15001"/>
                  </a:moveTo>
                  <a:lnTo>
                    <a:pt x="258591" y="15057"/>
                  </a:lnTo>
                  <a:lnTo>
                    <a:pt x="258424" y="15113"/>
                  </a:lnTo>
                  <a:lnTo>
                    <a:pt x="258201" y="15280"/>
                  </a:lnTo>
                  <a:lnTo>
                    <a:pt x="257978" y="15559"/>
                  </a:lnTo>
                  <a:lnTo>
                    <a:pt x="257978" y="15670"/>
                  </a:lnTo>
                  <a:lnTo>
                    <a:pt x="257922" y="15838"/>
                  </a:lnTo>
                  <a:lnTo>
                    <a:pt x="257978" y="16005"/>
                  </a:lnTo>
                  <a:lnTo>
                    <a:pt x="257978" y="16172"/>
                  </a:lnTo>
                  <a:lnTo>
                    <a:pt x="258201" y="16451"/>
                  </a:lnTo>
                  <a:lnTo>
                    <a:pt x="258424" y="16618"/>
                  </a:lnTo>
                  <a:lnTo>
                    <a:pt x="258591" y="16674"/>
                  </a:lnTo>
                  <a:lnTo>
                    <a:pt x="258926" y="16674"/>
                  </a:lnTo>
                  <a:lnTo>
                    <a:pt x="259093" y="16618"/>
                  </a:lnTo>
                  <a:lnTo>
                    <a:pt x="259372" y="16451"/>
                  </a:lnTo>
                  <a:lnTo>
                    <a:pt x="259540" y="16172"/>
                  </a:lnTo>
                  <a:lnTo>
                    <a:pt x="259595" y="16005"/>
                  </a:lnTo>
                  <a:lnTo>
                    <a:pt x="259595" y="15838"/>
                  </a:lnTo>
                  <a:lnTo>
                    <a:pt x="259595" y="15670"/>
                  </a:lnTo>
                  <a:lnTo>
                    <a:pt x="259540" y="15559"/>
                  </a:lnTo>
                  <a:lnTo>
                    <a:pt x="259372" y="15280"/>
                  </a:lnTo>
                  <a:lnTo>
                    <a:pt x="259093" y="15113"/>
                  </a:lnTo>
                  <a:lnTo>
                    <a:pt x="258926" y="15057"/>
                  </a:lnTo>
                  <a:lnTo>
                    <a:pt x="258759" y="15001"/>
                  </a:lnTo>
                  <a:close/>
                  <a:moveTo>
                    <a:pt x="263834" y="15001"/>
                  </a:moveTo>
                  <a:lnTo>
                    <a:pt x="263666" y="15057"/>
                  </a:lnTo>
                  <a:lnTo>
                    <a:pt x="263499" y="15113"/>
                  </a:lnTo>
                  <a:lnTo>
                    <a:pt x="263220" y="15280"/>
                  </a:lnTo>
                  <a:lnTo>
                    <a:pt x="263053" y="15559"/>
                  </a:lnTo>
                  <a:lnTo>
                    <a:pt x="262997" y="15670"/>
                  </a:lnTo>
                  <a:lnTo>
                    <a:pt x="262997" y="15838"/>
                  </a:lnTo>
                  <a:lnTo>
                    <a:pt x="262997" y="16005"/>
                  </a:lnTo>
                  <a:lnTo>
                    <a:pt x="263053" y="16172"/>
                  </a:lnTo>
                  <a:lnTo>
                    <a:pt x="263220" y="16451"/>
                  </a:lnTo>
                  <a:lnTo>
                    <a:pt x="263499" y="16618"/>
                  </a:lnTo>
                  <a:lnTo>
                    <a:pt x="263666" y="16674"/>
                  </a:lnTo>
                  <a:lnTo>
                    <a:pt x="264001" y="16674"/>
                  </a:lnTo>
                  <a:lnTo>
                    <a:pt x="264168" y="16618"/>
                  </a:lnTo>
                  <a:lnTo>
                    <a:pt x="264391" y="16451"/>
                  </a:lnTo>
                  <a:lnTo>
                    <a:pt x="264614" y="16172"/>
                  </a:lnTo>
                  <a:lnTo>
                    <a:pt x="264670" y="16005"/>
                  </a:lnTo>
                  <a:lnTo>
                    <a:pt x="264670" y="15838"/>
                  </a:lnTo>
                  <a:lnTo>
                    <a:pt x="264670" y="15670"/>
                  </a:lnTo>
                  <a:lnTo>
                    <a:pt x="264614" y="15559"/>
                  </a:lnTo>
                  <a:lnTo>
                    <a:pt x="264391" y="15280"/>
                  </a:lnTo>
                  <a:lnTo>
                    <a:pt x="264168" y="15113"/>
                  </a:lnTo>
                  <a:lnTo>
                    <a:pt x="264001" y="15057"/>
                  </a:lnTo>
                  <a:lnTo>
                    <a:pt x="263834" y="15001"/>
                  </a:lnTo>
                  <a:close/>
                  <a:moveTo>
                    <a:pt x="267124" y="15001"/>
                  </a:moveTo>
                  <a:lnTo>
                    <a:pt x="266957" y="15057"/>
                  </a:lnTo>
                  <a:lnTo>
                    <a:pt x="266845" y="15113"/>
                  </a:lnTo>
                  <a:lnTo>
                    <a:pt x="266566" y="15280"/>
                  </a:lnTo>
                  <a:lnTo>
                    <a:pt x="266399" y="15559"/>
                  </a:lnTo>
                  <a:lnTo>
                    <a:pt x="266343" y="15670"/>
                  </a:lnTo>
                  <a:lnTo>
                    <a:pt x="266343" y="15838"/>
                  </a:lnTo>
                  <a:lnTo>
                    <a:pt x="266343" y="16005"/>
                  </a:lnTo>
                  <a:lnTo>
                    <a:pt x="266399" y="16172"/>
                  </a:lnTo>
                  <a:lnTo>
                    <a:pt x="266566" y="16451"/>
                  </a:lnTo>
                  <a:lnTo>
                    <a:pt x="266845" y="16618"/>
                  </a:lnTo>
                  <a:lnTo>
                    <a:pt x="266957" y="16674"/>
                  </a:lnTo>
                  <a:lnTo>
                    <a:pt x="267291" y="16674"/>
                  </a:lnTo>
                  <a:lnTo>
                    <a:pt x="267458" y="16618"/>
                  </a:lnTo>
                  <a:lnTo>
                    <a:pt x="267737" y="16451"/>
                  </a:lnTo>
                  <a:lnTo>
                    <a:pt x="267905" y="16172"/>
                  </a:lnTo>
                  <a:lnTo>
                    <a:pt x="267960" y="16005"/>
                  </a:lnTo>
                  <a:lnTo>
                    <a:pt x="267960" y="15838"/>
                  </a:lnTo>
                  <a:lnTo>
                    <a:pt x="267960" y="15670"/>
                  </a:lnTo>
                  <a:lnTo>
                    <a:pt x="267905" y="15559"/>
                  </a:lnTo>
                  <a:lnTo>
                    <a:pt x="267737" y="15280"/>
                  </a:lnTo>
                  <a:lnTo>
                    <a:pt x="267458" y="15113"/>
                  </a:lnTo>
                  <a:lnTo>
                    <a:pt x="267291" y="15057"/>
                  </a:lnTo>
                  <a:lnTo>
                    <a:pt x="267124" y="15001"/>
                  </a:lnTo>
                  <a:close/>
                  <a:moveTo>
                    <a:pt x="270581" y="15001"/>
                  </a:moveTo>
                  <a:lnTo>
                    <a:pt x="270414" y="15057"/>
                  </a:lnTo>
                  <a:lnTo>
                    <a:pt x="270247" y="15113"/>
                  </a:lnTo>
                  <a:lnTo>
                    <a:pt x="269968" y="15280"/>
                  </a:lnTo>
                  <a:lnTo>
                    <a:pt x="269801" y="15559"/>
                  </a:lnTo>
                  <a:lnTo>
                    <a:pt x="269745" y="15670"/>
                  </a:lnTo>
                  <a:lnTo>
                    <a:pt x="269745" y="15838"/>
                  </a:lnTo>
                  <a:lnTo>
                    <a:pt x="269745" y="16005"/>
                  </a:lnTo>
                  <a:lnTo>
                    <a:pt x="269801" y="16172"/>
                  </a:lnTo>
                  <a:lnTo>
                    <a:pt x="269968" y="16451"/>
                  </a:lnTo>
                  <a:lnTo>
                    <a:pt x="270247" y="16618"/>
                  </a:lnTo>
                  <a:lnTo>
                    <a:pt x="270414" y="16674"/>
                  </a:lnTo>
                  <a:lnTo>
                    <a:pt x="270749" y="16674"/>
                  </a:lnTo>
                  <a:lnTo>
                    <a:pt x="270916" y="16618"/>
                  </a:lnTo>
                  <a:lnTo>
                    <a:pt x="271139" y="16451"/>
                  </a:lnTo>
                  <a:lnTo>
                    <a:pt x="271362" y="16172"/>
                  </a:lnTo>
                  <a:lnTo>
                    <a:pt x="271362" y="16005"/>
                  </a:lnTo>
                  <a:lnTo>
                    <a:pt x="271418" y="15838"/>
                  </a:lnTo>
                  <a:lnTo>
                    <a:pt x="271362" y="15670"/>
                  </a:lnTo>
                  <a:lnTo>
                    <a:pt x="271362" y="15559"/>
                  </a:lnTo>
                  <a:lnTo>
                    <a:pt x="271139" y="15280"/>
                  </a:lnTo>
                  <a:lnTo>
                    <a:pt x="270916" y="15113"/>
                  </a:lnTo>
                  <a:lnTo>
                    <a:pt x="270749" y="15057"/>
                  </a:lnTo>
                  <a:lnTo>
                    <a:pt x="270581" y="15001"/>
                  </a:lnTo>
                  <a:close/>
                  <a:moveTo>
                    <a:pt x="280619" y="15001"/>
                  </a:moveTo>
                  <a:lnTo>
                    <a:pt x="280452" y="15057"/>
                  </a:lnTo>
                  <a:lnTo>
                    <a:pt x="280285" y="15113"/>
                  </a:lnTo>
                  <a:lnTo>
                    <a:pt x="280006" y="15280"/>
                  </a:lnTo>
                  <a:lnTo>
                    <a:pt x="279839" y="15559"/>
                  </a:lnTo>
                  <a:lnTo>
                    <a:pt x="279783" y="15670"/>
                  </a:lnTo>
                  <a:lnTo>
                    <a:pt x="279783" y="15838"/>
                  </a:lnTo>
                  <a:lnTo>
                    <a:pt x="279783" y="16005"/>
                  </a:lnTo>
                  <a:lnTo>
                    <a:pt x="279839" y="16172"/>
                  </a:lnTo>
                  <a:lnTo>
                    <a:pt x="280006" y="16451"/>
                  </a:lnTo>
                  <a:lnTo>
                    <a:pt x="280285" y="16618"/>
                  </a:lnTo>
                  <a:lnTo>
                    <a:pt x="280452" y="16674"/>
                  </a:lnTo>
                  <a:lnTo>
                    <a:pt x="280787" y="16674"/>
                  </a:lnTo>
                  <a:lnTo>
                    <a:pt x="280954" y="16618"/>
                  </a:lnTo>
                  <a:lnTo>
                    <a:pt x="281177" y="16451"/>
                  </a:lnTo>
                  <a:lnTo>
                    <a:pt x="281400" y="16172"/>
                  </a:lnTo>
                  <a:lnTo>
                    <a:pt x="281400" y="16005"/>
                  </a:lnTo>
                  <a:lnTo>
                    <a:pt x="281456" y="15838"/>
                  </a:lnTo>
                  <a:lnTo>
                    <a:pt x="281400" y="15670"/>
                  </a:lnTo>
                  <a:lnTo>
                    <a:pt x="281400" y="15559"/>
                  </a:lnTo>
                  <a:lnTo>
                    <a:pt x="281177" y="15280"/>
                  </a:lnTo>
                  <a:lnTo>
                    <a:pt x="280954" y="15113"/>
                  </a:lnTo>
                  <a:lnTo>
                    <a:pt x="280787" y="15057"/>
                  </a:lnTo>
                  <a:lnTo>
                    <a:pt x="280619" y="15001"/>
                  </a:ln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6" name="Google Shape;3476;p127"/>
            <p:cNvSpPr/>
            <p:nvPr/>
          </p:nvSpPr>
          <p:spPr>
            <a:xfrm>
              <a:off x="18861" y="217501"/>
              <a:ext cx="9187662" cy="542679"/>
            </a:xfrm>
            <a:custGeom>
              <a:avLst/>
              <a:gdLst/>
              <a:ahLst/>
              <a:cxnLst/>
              <a:rect l="l" t="t" r="r" b="b"/>
              <a:pathLst>
                <a:path w="283242" h="16730" extrusionOk="0">
                  <a:moveTo>
                    <a:pt x="14333" y="0"/>
                  </a:moveTo>
                  <a:lnTo>
                    <a:pt x="14333" y="1673"/>
                  </a:lnTo>
                  <a:lnTo>
                    <a:pt x="17734" y="1673"/>
                  </a:lnTo>
                  <a:lnTo>
                    <a:pt x="17734" y="0"/>
                  </a:lnTo>
                  <a:close/>
                  <a:moveTo>
                    <a:pt x="24371" y="0"/>
                  </a:moveTo>
                  <a:lnTo>
                    <a:pt x="24371" y="1673"/>
                  </a:lnTo>
                  <a:lnTo>
                    <a:pt x="27772" y="1673"/>
                  </a:lnTo>
                  <a:lnTo>
                    <a:pt x="27772" y="0"/>
                  </a:lnTo>
                  <a:close/>
                  <a:moveTo>
                    <a:pt x="34409" y="0"/>
                  </a:moveTo>
                  <a:lnTo>
                    <a:pt x="34409" y="1673"/>
                  </a:lnTo>
                  <a:lnTo>
                    <a:pt x="37811" y="1673"/>
                  </a:lnTo>
                  <a:lnTo>
                    <a:pt x="37811" y="0"/>
                  </a:lnTo>
                  <a:close/>
                  <a:moveTo>
                    <a:pt x="51250" y="0"/>
                  </a:moveTo>
                  <a:lnTo>
                    <a:pt x="51250" y="1673"/>
                  </a:lnTo>
                  <a:lnTo>
                    <a:pt x="54652" y="1673"/>
                  </a:lnTo>
                  <a:lnTo>
                    <a:pt x="54652" y="0"/>
                  </a:lnTo>
                  <a:close/>
                  <a:moveTo>
                    <a:pt x="76457" y="0"/>
                  </a:moveTo>
                  <a:lnTo>
                    <a:pt x="76457" y="1673"/>
                  </a:lnTo>
                  <a:lnTo>
                    <a:pt x="79859" y="1673"/>
                  </a:lnTo>
                  <a:lnTo>
                    <a:pt x="79859" y="0"/>
                  </a:lnTo>
                  <a:close/>
                  <a:moveTo>
                    <a:pt x="88224" y="0"/>
                  </a:moveTo>
                  <a:lnTo>
                    <a:pt x="88224" y="1673"/>
                  </a:lnTo>
                  <a:lnTo>
                    <a:pt x="91626" y="1673"/>
                  </a:lnTo>
                  <a:lnTo>
                    <a:pt x="91626" y="0"/>
                  </a:lnTo>
                  <a:close/>
                  <a:moveTo>
                    <a:pt x="110140" y="0"/>
                  </a:moveTo>
                  <a:lnTo>
                    <a:pt x="110140" y="1673"/>
                  </a:lnTo>
                  <a:lnTo>
                    <a:pt x="113542" y="1673"/>
                  </a:lnTo>
                  <a:lnTo>
                    <a:pt x="113542" y="0"/>
                  </a:lnTo>
                  <a:close/>
                  <a:moveTo>
                    <a:pt x="120178" y="0"/>
                  </a:moveTo>
                  <a:lnTo>
                    <a:pt x="120178" y="1673"/>
                  </a:lnTo>
                  <a:lnTo>
                    <a:pt x="123580" y="1673"/>
                  </a:lnTo>
                  <a:lnTo>
                    <a:pt x="123580" y="0"/>
                  </a:lnTo>
                  <a:close/>
                  <a:moveTo>
                    <a:pt x="130216" y="0"/>
                  </a:moveTo>
                  <a:lnTo>
                    <a:pt x="130216" y="1673"/>
                  </a:lnTo>
                  <a:lnTo>
                    <a:pt x="133618" y="1673"/>
                  </a:lnTo>
                  <a:lnTo>
                    <a:pt x="133618" y="0"/>
                  </a:lnTo>
                  <a:close/>
                  <a:moveTo>
                    <a:pt x="147002" y="0"/>
                  </a:moveTo>
                  <a:lnTo>
                    <a:pt x="147002" y="1673"/>
                  </a:lnTo>
                  <a:lnTo>
                    <a:pt x="150404" y="1673"/>
                  </a:lnTo>
                  <a:lnTo>
                    <a:pt x="150404" y="0"/>
                  </a:lnTo>
                  <a:close/>
                  <a:moveTo>
                    <a:pt x="172265" y="0"/>
                  </a:moveTo>
                  <a:lnTo>
                    <a:pt x="172265" y="1673"/>
                  </a:lnTo>
                  <a:lnTo>
                    <a:pt x="175667" y="1673"/>
                  </a:lnTo>
                  <a:lnTo>
                    <a:pt x="175667" y="0"/>
                  </a:lnTo>
                  <a:close/>
                  <a:moveTo>
                    <a:pt x="184032" y="0"/>
                  </a:moveTo>
                  <a:lnTo>
                    <a:pt x="184032" y="1673"/>
                  </a:lnTo>
                  <a:lnTo>
                    <a:pt x="187433" y="1673"/>
                  </a:lnTo>
                  <a:lnTo>
                    <a:pt x="187433" y="0"/>
                  </a:lnTo>
                  <a:close/>
                  <a:moveTo>
                    <a:pt x="205948" y="0"/>
                  </a:moveTo>
                  <a:lnTo>
                    <a:pt x="205948" y="1673"/>
                  </a:lnTo>
                  <a:lnTo>
                    <a:pt x="209350" y="1673"/>
                  </a:lnTo>
                  <a:lnTo>
                    <a:pt x="209350" y="0"/>
                  </a:lnTo>
                  <a:close/>
                  <a:moveTo>
                    <a:pt x="215986" y="0"/>
                  </a:moveTo>
                  <a:lnTo>
                    <a:pt x="215986" y="1673"/>
                  </a:lnTo>
                  <a:lnTo>
                    <a:pt x="219388" y="1673"/>
                  </a:lnTo>
                  <a:lnTo>
                    <a:pt x="219388" y="0"/>
                  </a:lnTo>
                  <a:close/>
                  <a:moveTo>
                    <a:pt x="226024" y="0"/>
                  </a:moveTo>
                  <a:lnTo>
                    <a:pt x="226024" y="1673"/>
                  </a:lnTo>
                  <a:lnTo>
                    <a:pt x="229426" y="1673"/>
                  </a:lnTo>
                  <a:lnTo>
                    <a:pt x="229426" y="0"/>
                  </a:lnTo>
                  <a:close/>
                  <a:moveTo>
                    <a:pt x="242866" y="0"/>
                  </a:moveTo>
                  <a:lnTo>
                    <a:pt x="242866" y="1673"/>
                  </a:lnTo>
                  <a:lnTo>
                    <a:pt x="246268" y="1673"/>
                  </a:lnTo>
                  <a:lnTo>
                    <a:pt x="246268" y="0"/>
                  </a:lnTo>
                  <a:close/>
                  <a:moveTo>
                    <a:pt x="268072" y="0"/>
                  </a:moveTo>
                  <a:lnTo>
                    <a:pt x="268072" y="1673"/>
                  </a:lnTo>
                  <a:lnTo>
                    <a:pt x="271474" y="1673"/>
                  </a:lnTo>
                  <a:lnTo>
                    <a:pt x="271474" y="0"/>
                  </a:lnTo>
                  <a:close/>
                  <a:moveTo>
                    <a:pt x="279839" y="0"/>
                  </a:moveTo>
                  <a:lnTo>
                    <a:pt x="279839" y="1673"/>
                  </a:lnTo>
                  <a:lnTo>
                    <a:pt x="283241" y="1673"/>
                  </a:lnTo>
                  <a:lnTo>
                    <a:pt x="283241" y="0"/>
                  </a:lnTo>
                  <a:close/>
                  <a:moveTo>
                    <a:pt x="2510" y="3346"/>
                  </a:moveTo>
                  <a:lnTo>
                    <a:pt x="2510" y="5075"/>
                  </a:lnTo>
                  <a:lnTo>
                    <a:pt x="5912" y="5075"/>
                  </a:lnTo>
                  <a:lnTo>
                    <a:pt x="5912" y="3346"/>
                  </a:lnTo>
                  <a:close/>
                  <a:moveTo>
                    <a:pt x="31118" y="3346"/>
                  </a:moveTo>
                  <a:lnTo>
                    <a:pt x="31118" y="5075"/>
                  </a:lnTo>
                  <a:lnTo>
                    <a:pt x="34520" y="5075"/>
                  </a:lnTo>
                  <a:lnTo>
                    <a:pt x="34520" y="3346"/>
                  </a:lnTo>
                  <a:close/>
                  <a:moveTo>
                    <a:pt x="47849" y="3346"/>
                  </a:moveTo>
                  <a:lnTo>
                    <a:pt x="47849" y="5075"/>
                  </a:lnTo>
                  <a:lnTo>
                    <a:pt x="51250" y="5075"/>
                  </a:lnTo>
                  <a:lnTo>
                    <a:pt x="51250" y="3346"/>
                  </a:lnTo>
                  <a:close/>
                  <a:moveTo>
                    <a:pt x="54652" y="3346"/>
                  </a:moveTo>
                  <a:lnTo>
                    <a:pt x="54652" y="5075"/>
                  </a:lnTo>
                  <a:lnTo>
                    <a:pt x="58054" y="5075"/>
                  </a:lnTo>
                  <a:lnTo>
                    <a:pt x="58054" y="3346"/>
                  </a:lnTo>
                  <a:close/>
                  <a:moveTo>
                    <a:pt x="59671" y="3346"/>
                  </a:moveTo>
                  <a:lnTo>
                    <a:pt x="59671" y="5075"/>
                  </a:lnTo>
                  <a:lnTo>
                    <a:pt x="63073" y="5075"/>
                  </a:lnTo>
                  <a:lnTo>
                    <a:pt x="63073" y="3346"/>
                  </a:lnTo>
                  <a:close/>
                  <a:moveTo>
                    <a:pt x="64690" y="3346"/>
                  </a:moveTo>
                  <a:lnTo>
                    <a:pt x="64690" y="5075"/>
                  </a:lnTo>
                  <a:lnTo>
                    <a:pt x="68092" y="5075"/>
                  </a:lnTo>
                  <a:lnTo>
                    <a:pt x="68092" y="3346"/>
                  </a:lnTo>
                  <a:close/>
                  <a:moveTo>
                    <a:pt x="73055" y="3346"/>
                  </a:moveTo>
                  <a:lnTo>
                    <a:pt x="73055" y="5075"/>
                  </a:lnTo>
                  <a:lnTo>
                    <a:pt x="76457" y="5075"/>
                  </a:lnTo>
                  <a:lnTo>
                    <a:pt x="76457" y="3346"/>
                  </a:lnTo>
                  <a:close/>
                  <a:moveTo>
                    <a:pt x="98318" y="3346"/>
                  </a:moveTo>
                  <a:lnTo>
                    <a:pt x="98318" y="5075"/>
                  </a:lnTo>
                  <a:lnTo>
                    <a:pt x="101719" y="5075"/>
                  </a:lnTo>
                  <a:lnTo>
                    <a:pt x="101719" y="3346"/>
                  </a:lnTo>
                  <a:close/>
                  <a:moveTo>
                    <a:pt x="126926" y="3346"/>
                  </a:moveTo>
                  <a:lnTo>
                    <a:pt x="126926" y="5075"/>
                  </a:lnTo>
                  <a:lnTo>
                    <a:pt x="130328" y="5075"/>
                  </a:lnTo>
                  <a:lnTo>
                    <a:pt x="130328" y="3346"/>
                  </a:lnTo>
                  <a:close/>
                  <a:moveTo>
                    <a:pt x="143656" y="3346"/>
                  </a:moveTo>
                  <a:lnTo>
                    <a:pt x="143656" y="5075"/>
                  </a:lnTo>
                  <a:lnTo>
                    <a:pt x="147058" y="5075"/>
                  </a:lnTo>
                  <a:lnTo>
                    <a:pt x="147058" y="3346"/>
                  </a:lnTo>
                  <a:close/>
                  <a:moveTo>
                    <a:pt x="150404" y="3346"/>
                  </a:moveTo>
                  <a:lnTo>
                    <a:pt x="150404" y="5075"/>
                  </a:lnTo>
                  <a:lnTo>
                    <a:pt x="153806" y="5075"/>
                  </a:lnTo>
                  <a:lnTo>
                    <a:pt x="153806" y="3346"/>
                  </a:lnTo>
                  <a:close/>
                  <a:moveTo>
                    <a:pt x="155423" y="3346"/>
                  </a:moveTo>
                  <a:lnTo>
                    <a:pt x="155423" y="5075"/>
                  </a:lnTo>
                  <a:lnTo>
                    <a:pt x="158825" y="5075"/>
                  </a:lnTo>
                  <a:lnTo>
                    <a:pt x="158825" y="3346"/>
                  </a:lnTo>
                  <a:close/>
                  <a:moveTo>
                    <a:pt x="160498" y="3346"/>
                  </a:moveTo>
                  <a:lnTo>
                    <a:pt x="160498" y="5075"/>
                  </a:lnTo>
                  <a:lnTo>
                    <a:pt x="163900" y="5075"/>
                  </a:lnTo>
                  <a:lnTo>
                    <a:pt x="163900" y="3346"/>
                  </a:lnTo>
                  <a:close/>
                  <a:moveTo>
                    <a:pt x="168863" y="3346"/>
                  </a:moveTo>
                  <a:lnTo>
                    <a:pt x="168863" y="5075"/>
                  </a:lnTo>
                  <a:lnTo>
                    <a:pt x="172265" y="5075"/>
                  </a:lnTo>
                  <a:lnTo>
                    <a:pt x="172265" y="3346"/>
                  </a:lnTo>
                  <a:close/>
                  <a:moveTo>
                    <a:pt x="194125" y="3346"/>
                  </a:moveTo>
                  <a:lnTo>
                    <a:pt x="194125" y="5075"/>
                  </a:lnTo>
                  <a:lnTo>
                    <a:pt x="197527" y="5075"/>
                  </a:lnTo>
                  <a:lnTo>
                    <a:pt x="197527" y="3346"/>
                  </a:lnTo>
                  <a:close/>
                  <a:moveTo>
                    <a:pt x="222734" y="3346"/>
                  </a:moveTo>
                  <a:lnTo>
                    <a:pt x="222734" y="5075"/>
                  </a:lnTo>
                  <a:lnTo>
                    <a:pt x="226136" y="5075"/>
                  </a:lnTo>
                  <a:lnTo>
                    <a:pt x="226136" y="3346"/>
                  </a:lnTo>
                  <a:close/>
                  <a:moveTo>
                    <a:pt x="239464" y="3346"/>
                  </a:moveTo>
                  <a:lnTo>
                    <a:pt x="239464" y="5075"/>
                  </a:lnTo>
                  <a:lnTo>
                    <a:pt x="242866" y="5075"/>
                  </a:lnTo>
                  <a:lnTo>
                    <a:pt x="242866" y="3346"/>
                  </a:lnTo>
                  <a:close/>
                  <a:moveTo>
                    <a:pt x="246268" y="3346"/>
                  </a:moveTo>
                  <a:lnTo>
                    <a:pt x="246268" y="5075"/>
                  </a:lnTo>
                  <a:lnTo>
                    <a:pt x="249669" y="5075"/>
                  </a:lnTo>
                  <a:lnTo>
                    <a:pt x="249669" y="3346"/>
                  </a:lnTo>
                  <a:close/>
                  <a:moveTo>
                    <a:pt x="251287" y="3346"/>
                  </a:moveTo>
                  <a:lnTo>
                    <a:pt x="251287" y="5075"/>
                  </a:lnTo>
                  <a:lnTo>
                    <a:pt x="254688" y="5075"/>
                  </a:lnTo>
                  <a:lnTo>
                    <a:pt x="254688" y="3346"/>
                  </a:lnTo>
                  <a:close/>
                  <a:moveTo>
                    <a:pt x="256306" y="3346"/>
                  </a:moveTo>
                  <a:lnTo>
                    <a:pt x="256306" y="5075"/>
                  </a:lnTo>
                  <a:lnTo>
                    <a:pt x="259707" y="5075"/>
                  </a:lnTo>
                  <a:lnTo>
                    <a:pt x="259707" y="3346"/>
                  </a:lnTo>
                  <a:close/>
                  <a:moveTo>
                    <a:pt x="264671" y="3346"/>
                  </a:moveTo>
                  <a:lnTo>
                    <a:pt x="264671" y="5075"/>
                  </a:lnTo>
                  <a:lnTo>
                    <a:pt x="268072" y="5075"/>
                  </a:lnTo>
                  <a:lnTo>
                    <a:pt x="268072" y="3346"/>
                  </a:lnTo>
                  <a:close/>
                  <a:moveTo>
                    <a:pt x="3347" y="11655"/>
                  </a:moveTo>
                  <a:lnTo>
                    <a:pt x="3347" y="13384"/>
                  </a:lnTo>
                  <a:lnTo>
                    <a:pt x="6748" y="13384"/>
                  </a:lnTo>
                  <a:lnTo>
                    <a:pt x="6748" y="11655"/>
                  </a:lnTo>
                  <a:close/>
                  <a:moveTo>
                    <a:pt x="28609" y="11655"/>
                  </a:moveTo>
                  <a:lnTo>
                    <a:pt x="28609" y="13384"/>
                  </a:lnTo>
                  <a:lnTo>
                    <a:pt x="32011" y="13384"/>
                  </a:lnTo>
                  <a:lnTo>
                    <a:pt x="32011" y="11655"/>
                  </a:lnTo>
                  <a:close/>
                  <a:moveTo>
                    <a:pt x="40376" y="11655"/>
                  </a:moveTo>
                  <a:lnTo>
                    <a:pt x="40376" y="13384"/>
                  </a:lnTo>
                  <a:lnTo>
                    <a:pt x="43778" y="13384"/>
                  </a:lnTo>
                  <a:lnTo>
                    <a:pt x="43778" y="11655"/>
                  </a:lnTo>
                  <a:close/>
                  <a:moveTo>
                    <a:pt x="62181" y="11655"/>
                  </a:moveTo>
                  <a:lnTo>
                    <a:pt x="62181" y="13384"/>
                  </a:lnTo>
                  <a:lnTo>
                    <a:pt x="65582" y="13384"/>
                  </a:lnTo>
                  <a:lnTo>
                    <a:pt x="65582" y="11655"/>
                  </a:lnTo>
                  <a:close/>
                  <a:moveTo>
                    <a:pt x="72219" y="11655"/>
                  </a:moveTo>
                  <a:lnTo>
                    <a:pt x="72219" y="13384"/>
                  </a:lnTo>
                  <a:lnTo>
                    <a:pt x="75621" y="13384"/>
                  </a:lnTo>
                  <a:lnTo>
                    <a:pt x="75621" y="11655"/>
                  </a:lnTo>
                  <a:close/>
                  <a:moveTo>
                    <a:pt x="82257" y="11655"/>
                  </a:moveTo>
                  <a:lnTo>
                    <a:pt x="82257" y="13384"/>
                  </a:lnTo>
                  <a:lnTo>
                    <a:pt x="85659" y="13384"/>
                  </a:lnTo>
                  <a:lnTo>
                    <a:pt x="85659" y="11655"/>
                  </a:lnTo>
                  <a:close/>
                  <a:moveTo>
                    <a:pt x="99210" y="11655"/>
                  </a:moveTo>
                  <a:lnTo>
                    <a:pt x="99210" y="13384"/>
                  </a:lnTo>
                  <a:lnTo>
                    <a:pt x="102612" y="13384"/>
                  </a:lnTo>
                  <a:lnTo>
                    <a:pt x="102612" y="11655"/>
                  </a:lnTo>
                  <a:close/>
                  <a:moveTo>
                    <a:pt x="124417" y="11655"/>
                  </a:moveTo>
                  <a:lnTo>
                    <a:pt x="124417" y="13384"/>
                  </a:lnTo>
                  <a:lnTo>
                    <a:pt x="127818" y="13384"/>
                  </a:lnTo>
                  <a:lnTo>
                    <a:pt x="127818" y="11655"/>
                  </a:lnTo>
                  <a:close/>
                  <a:moveTo>
                    <a:pt x="136183" y="11655"/>
                  </a:moveTo>
                  <a:lnTo>
                    <a:pt x="136183" y="13384"/>
                  </a:lnTo>
                  <a:lnTo>
                    <a:pt x="139585" y="13384"/>
                  </a:lnTo>
                  <a:lnTo>
                    <a:pt x="139585" y="11655"/>
                  </a:lnTo>
                  <a:close/>
                  <a:moveTo>
                    <a:pt x="157988" y="11655"/>
                  </a:moveTo>
                  <a:lnTo>
                    <a:pt x="157988" y="13384"/>
                  </a:lnTo>
                  <a:lnTo>
                    <a:pt x="161390" y="13384"/>
                  </a:lnTo>
                  <a:lnTo>
                    <a:pt x="161390" y="11655"/>
                  </a:lnTo>
                  <a:close/>
                  <a:moveTo>
                    <a:pt x="168026" y="11655"/>
                  </a:moveTo>
                  <a:lnTo>
                    <a:pt x="168026" y="13384"/>
                  </a:lnTo>
                  <a:lnTo>
                    <a:pt x="171428" y="13384"/>
                  </a:lnTo>
                  <a:lnTo>
                    <a:pt x="171428" y="11655"/>
                  </a:lnTo>
                  <a:close/>
                  <a:moveTo>
                    <a:pt x="178064" y="11655"/>
                  </a:moveTo>
                  <a:lnTo>
                    <a:pt x="178064" y="13384"/>
                  </a:lnTo>
                  <a:lnTo>
                    <a:pt x="181466" y="13384"/>
                  </a:lnTo>
                  <a:lnTo>
                    <a:pt x="181466" y="11655"/>
                  </a:lnTo>
                  <a:close/>
                  <a:moveTo>
                    <a:pt x="194962" y="11655"/>
                  </a:moveTo>
                  <a:lnTo>
                    <a:pt x="194962" y="13384"/>
                  </a:lnTo>
                  <a:lnTo>
                    <a:pt x="198364" y="13384"/>
                  </a:lnTo>
                  <a:lnTo>
                    <a:pt x="198364" y="11655"/>
                  </a:lnTo>
                  <a:close/>
                  <a:moveTo>
                    <a:pt x="220224" y="11655"/>
                  </a:moveTo>
                  <a:lnTo>
                    <a:pt x="220224" y="13384"/>
                  </a:lnTo>
                  <a:lnTo>
                    <a:pt x="223626" y="13384"/>
                  </a:lnTo>
                  <a:lnTo>
                    <a:pt x="223626" y="11655"/>
                  </a:lnTo>
                  <a:close/>
                  <a:moveTo>
                    <a:pt x="231991" y="11655"/>
                  </a:moveTo>
                  <a:lnTo>
                    <a:pt x="231991" y="13384"/>
                  </a:lnTo>
                  <a:lnTo>
                    <a:pt x="235393" y="13384"/>
                  </a:lnTo>
                  <a:lnTo>
                    <a:pt x="235393" y="11655"/>
                  </a:lnTo>
                  <a:close/>
                  <a:moveTo>
                    <a:pt x="253796" y="11655"/>
                  </a:moveTo>
                  <a:lnTo>
                    <a:pt x="253796" y="13384"/>
                  </a:lnTo>
                  <a:lnTo>
                    <a:pt x="257198" y="13384"/>
                  </a:lnTo>
                  <a:lnTo>
                    <a:pt x="257198" y="11655"/>
                  </a:lnTo>
                  <a:close/>
                  <a:moveTo>
                    <a:pt x="263834" y="11655"/>
                  </a:moveTo>
                  <a:lnTo>
                    <a:pt x="263834" y="13384"/>
                  </a:lnTo>
                  <a:lnTo>
                    <a:pt x="267236" y="13384"/>
                  </a:lnTo>
                  <a:lnTo>
                    <a:pt x="267236" y="11655"/>
                  </a:lnTo>
                  <a:close/>
                  <a:moveTo>
                    <a:pt x="273872" y="11655"/>
                  </a:moveTo>
                  <a:lnTo>
                    <a:pt x="273872" y="13384"/>
                  </a:lnTo>
                  <a:lnTo>
                    <a:pt x="277274" y="13384"/>
                  </a:lnTo>
                  <a:lnTo>
                    <a:pt x="277274" y="11655"/>
                  </a:lnTo>
                  <a:close/>
                  <a:moveTo>
                    <a:pt x="1" y="15001"/>
                  </a:moveTo>
                  <a:lnTo>
                    <a:pt x="1" y="16730"/>
                  </a:lnTo>
                  <a:lnTo>
                    <a:pt x="3402" y="16730"/>
                  </a:lnTo>
                  <a:lnTo>
                    <a:pt x="3402" y="15001"/>
                  </a:lnTo>
                  <a:close/>
                  <a:moveTo>
                    <a:pt x="6748" y="15001"/>
                  </a:moveTo>
                  <a:lnTo>
                    <a:pt x="6748" y="16730"/>
                  </a:lnTo>
                  <a:lnTo>
                    <a:pt x="10150" y="16730"/>
                  </a:lnTo>
                  <a:lnTo>
                    <a:pt x="10150" y="15001"/>
                  </a:lnTo>
                  <a:close/>
                  <a:moveTo>
                    <a:pt x="11767" y="15001"/>
                  </a:moveTo>
                  <a:lnTo>
                    <a:pt x="11767" y="16730"/>
                  </a:lnTo>
                  <a:lnTo>
                    <a:pt x="15169" y="16730"/>
                  </a:lnTo>
                  <a:lnTo>
                    <a:pt x="15169" y="15001"/>
                  </a:lnTo>
                  <a:close/>
                  <a:moveTo>
                    <a:pt x="16786" y="15001"/>
                  </a:moveTo>
                  <a:lnTo>
                    <a:pt x="16786" y="16730"/>
                  </a:lnTo>
                  <a:lnTo>
                    <a:pt x="20188" y="16730"/>
                  </a:lnTo>
                  <a:lnTo>
                    <a:pt x="20188" y="15001"/>
                  </a:lnTo>
                  <a:close/>
                  <a:moveTo>
                    <a:pt x="25207" y="15001"/>
                  </a:moveTo>
                  <a:lnTo>
                    <a:pt x="25207" y="16730"/>
                  </a:lnTo>
                  <a:lnTo>
                    <a:pt x="28609" y="16730"/>
                  </a:lnTo>
                  <a:lnTo>
                    <a:pt x="28609" y="15001"/>
                  </a:lnTo>
                  <a:close/>
                  <a:moveTo>
                    <a:pt x="50358" y="15001"/>
                  </a:moveTo>
                  <a:lnTo>
                    <a:pt x="50358" y="16730"/>
                  </a:lnTo>
                  <a:lnTo>
                    <a:pt x="53760" y="16730"/>
                  </a:lnTo>
                  <a:lnTo>
                    <a:pt x="53760" y="15001"/>
                  </a:lnTo>
                  <a:close/>
                  <a:moveTo>
                    <a:pt x="78967" y="15001"/>
                  </a:moveTo>
                  <a:lnTo>
                    <a:pt x="78967" y="16730"/>
                  </a:lnTo>
                  <a:lnTo>
                    <a:pt x="82368" y="16730"/>
                  </a:lnTo>
                  <a:lnTo>
                    <a:pt x="82368" y="15001"/>
                  </a:lnTo>
                  <a:close/>
                  <a:moveTo>
                    <a:pt x="95808" y="15001"/>
                  </a:moveTo>
                  <a:lnTo>
                    <a:pt x="95808" y="16730"/>
                  </a:lnTo>
                  <a:lnTo>
                    <a:pt x="99210" y="16730"/>
                  </a:lnTo>
                  <a:lnTo>
                    <a:pt x="99210" y="15001"/>
                  </a:lnTo>
                  <a:close/>
                  <a:moveTo>
                    <a:pt x="102612" y="15001"/>
                  </a:moveTo>
                  <a:lnTo>
                    <a:pt x="102612" y="16730"/>
                  </a:lnTo>
                  <a:lnTo>
                    <a:pt x="105958" y="16730"/>
                  </a:lnTo>
                  <a:lnTo>
                    <a:pt x="105958" y="15001"/>
                  </a:lnTo>
                  <a:close/>
                  <a:moveTo>
                    <a:pt x="107631" y="15001"/>
                  </a:moveTo>
                  <a:lnTo>
                    <a:pt x="107631" y="16730"/>
                  </a:lnTo>
                  <a:lnTo>
                    <a:pt x="110977" y="16730"/>
                  </a:lnTo>
                  <a:lnTo>
                    <a:pt x="110977" y="15001"/>
                  </a:lnTo>
                  <a:close/>
                  <a:moveTo>
                    <a:pt x="112650" y="15001"/>
                  </a:moveTo>
                  <a:lnTo>
                    <a:pt x="112650" y="16730"/>
                  </a:lnTo>
                  <a:lnTo>
                    <a:pt x="116052" y="16730"/>
                  </a:lnTo>
                  <a:lnTo>
                    <a:pt x="116052" y="15001"/>
                  </a:lnTo>
                  <a:close/>
                  <a:moveTo>
                    <a:pt x="121015" y="15001"/>
                  </a:moveTo>
                  <a:lnTo>
                    <a:pt x="121015" y="16730"/>
                  </a:lnTo>
                  <a:lnTo>
                    <a:pt x="124417" y="16730"/>
                  </a:lnTo>
                  <a:lnTo>
                    <a:pt x="124417" y="15001"/>
                  </a:lnTo>
                  <a:close/>
                  <a:moveTo>
                    <a:pt x="146166" y="15001"/>
                  </a:moveTo>
                  <a:lnTo>
                    <a:pt x="146166" y="16730"/>
                  </a:lnTo>
                  <a:lnTo>
                    <a:pt x="149568" y="16730"/>
                  </a:lnTo>
                  <a:lnTo>
                    <a:pt x="149568" y="15001"/>
                  </a:lnTo>
                  <a:close/>
                  <a:moveTo>
                    <a:pt x="174774" y="15001"/>
                  </a:moveTo>
                  <a:lnTo>
                    <a:pt x="174774" y="16730"/>
                  </a:lnTo>
                  <a:lnTo>
                    <a:pt x="178176" y="16730"/>
                  </a:lnTo>
                  <a:lnTo>
                    <a:pt x="178176" y="15001"/>
                  </a:lnTo>
                  <a:close/>
                  <a:moveTo>
                    <a:pt x="191616" y="15001"/>
                  </a:moveTo>
                  <a:lnTo>
                    <a:pt x="191616" y="16730"/>
                  </a:lnTo>
                  <a:lnTo>
                    <a:pt x="195018" y="16730"/>
                  </a:lnTo>
                  <a:lnTo>
                    <a:pt x="195018" y="15001"/>
                  </a:lnTo>
                  <a:close/>
                  <a:moveTo>
                    <a:pt x="198364" y="15001"/>
                  </a:moveTo>
                  <a:lnTo>
                    <a:pt x="198364" y="16730"/>
                  </a:lnTo>
                  <a:lnTo>
                    <a:pt x="201765" y="16730"/>
                  </a:lnTo>
                  <a:lnTo>
                    <a:pt x="201765" y="15001"/>
                  </a:lnTo>
                  <a:close/>
                  <a:moveTo>
                    <a:pt x="203383" y="15001"/>
                  </a:moveTo>
                  <a:lnTo>
                    <a:pt x="203383" y="16730"/>
                  </a:lnTo>
                  <a:lnTo>
                    <a:pt x="206784" y="16730"/>
                  </a:lnTo>
                  <a:lnTo>
                    <a:pt x="206784" y="15001"/>
                  </a:lnTo>
                  <a:close/>
                  <a:moveTo>
                    <a:pt x="208402" y="15001"/>
                  </a:moveTo>
                  <a:lnTo>
                    <a:pt x="208402" y="16730"/>
                  </a:lnTo>
                  <a:lnTo>
                    <a:pt x="211804" y="16730"/>
                  </a:lnTo>
                  <a:lnTo>
                    <a:pt x="211804" y="15001"/>
                  </a:lnTo>
                  <a:close/>
                  <a:moveTo>
                    <a:pt x="216823" y="15001"/>
                  </a:moveTo>
                  <a:lnTo>
                    <a:pt x="216823" y="16730"/>
                  </a:lnTo>
                  <a:lnTo>
                    <a:pt x="220224" y="16730"/>
                  </a:lnTo>
                  <a:lnTo>
                    <a:pt x="220224" y="15001"/>
                  </a:lnTo>
                  <a:close/>
                  <a:moveTo>
                    <a:pt x="241973" y="15001"/>
                  </a:moveTo>
                  <a:lnTo>
                    <a:pt x="241973" y="16730"/>
                  </a:lnTo>
                  <a:lnTo>
                    <a:pt x="245375" y="16730"/>
                  </a:lnTo>
                  <a:lnTo>
                    <a:pt x="245375" y="15001"/>
                  </a:lnTo>
                  <a:close/>
                  <a:moveTo>
                    <a:pt x="270582" y="15001"/>
                  </a:moveTo>
                  <a:lnTo>
                    <a:pt x="270582" y="16730"/>
                  </a:lnTo>
                  <a:lnTo>
                    <a:pt x="273984" y="16730"/>
                  </a:lnTo>
                  <a:lnTo>
                    <a:pt x="273984" y="15001"/>
                  </a:lnTo>
                  <a:close/>
                </a:path>
              </a:pathLst>
            </a:custGeom>
            <a:solidFill>
              <a:srgbClr val="E8E8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477" name="Google Shape;3477;p127"/>
          <p:cNvGrpSpPr/>
          <p:nvPr/>
        </p:nvGrpSpPr>
        <p:grpSpPr>
          <a:xfrm>
            <a:off x="-4697049" y="4377776"/>
            <a:ext cx="9269048" cy="542679"/>
            <a:chOff x="-62524" y="217501"/>
            <a:chExt cx="9269048" cy="542679"/>
          </a:xfrm>
        </p:grpSpPr>
        <p:sp>
          <p:nvSpPr>
            <p:cNvPr id="3478" name="Google Shape;3478;p127"/>
            <p:cNvSpPr/>
            <p:nvPr/>
          </p:nvSpPr>
          <p:spPr>
            <a:xfrm>
              <a:off x="-62524" y="217501"/>
              <a:ext cx="9267232" cy="540895"/>
            </a:xfrm>
            <a:custGeom>
              <a:avLst/>
              <a:gdLst/>
              <a:ahLst/>
              <a:cxnLst/>
              <a:rect l="l" t="t" r="r" b="b"/>
              <a:pathLst>
                <a:path w="285695" h="16675" extrusionOk="0">
                  <a:moveTo>
                    <a:pt x="669" y="0"/>
                  </a:moveTo>
                  <a:lnTo>
                    <a:pt x="502" y="56"/>
                  </a:lnTo>
                  <a:lnTo>
                    <a:pt x="223" y="223"/>
                  </a:lnTo>
                  <a:lnTo>
                    <a:pt x="56" y="502"/>
                  </a:lnTo>
                  <a:lnTo>
                    <a:pt x="0" y="669"/>
                  </a:lnTo>
                  <a:lnTo>
                    <a:pt x="0" y="837"/>
                  </a:lnTo>
                  <a:lnTo>
                    <a:pt x="0" y="1004"/>
                  </a:lnTo>
                  <a:lnTo>
                    <a:pt x="56" y="1171"/>
                  </a:lnTo>
                  <a:lnTo>
                    <a:pt x="223" y="1394"/>
                  </a:lnTo>
                  <a:lnTo>
                    <a:pt x="502" y="1617"/>
                  </a:lnTo>
                  <a:lnTo>
                    <a:pt x="669" y="1673"/>
                  </a:lnTo>
                  <a:lnTo>
                    <a:pt x="1004" y="1673"/>
                  </a:lnTo>
                  <a:lnTo>
                    <a:pt x="1171" y="1617"/>
                  </a:lnTo>
                  <a:lnTo>
                    <a:pt x="1394" y="1394"/>
                  </a:lnTo>
                  <a:lnTo>
                    <a:pt x="1617" y="1171"/>
                  </a:lnTo>
                  <a:lnTo>
                    <a:pt x="1617" y="1004"/>
                  </a:lnTo>
                  <a:lnTo>
                    <a:pt x="1673" y="837"/>
                  </a:lnTo>
                  <a:lnTo>
                    <a:pt x="1617" y="669"/>
                  </a:lnTo>
                  <a:lnTo>
                    <a:pt x="1617" y="502"/>
                  </a:lnTo>
                  <a:lnTo>
                    <a:pt x="1394" y="223"/>
                  </a:lnTo>
                  <a:lnTo>
                    <a:pt x="1171" y="56"/>
                  </a:lnTo>
                  <a:lnTo>
                    <a:pt x="1004" y="0"/>
                  </a:lnTo>
                  <a:close/>
                  <a:moveTo>
                    <a:pt x="3959" y="0"/>
                  </a:moveTo>
                  <a:lnTo>
                    <a:pt x="3792" y="56"/>
                  </a:lnTo>
                  <a:lnTo>
                    <a:pt x="3569" y="223"/>
                  </a:lnTo>
                  <a:lnTo>
                    <a:pt x="3402" y="502"/>
                  </a:lnTo>
                  <a:lnTo>
                    <a:pt x="3346" y="669"/>
                  </a:lnTo>
                  <a:lnTo>
                    <a:pt x="3290" y="837"/>
                  </a:lnTo>
                  <a:lnTo>
                    <a:pt x="3346" y="1004"/>
                  </a:lnTo>
                  <a:lnTo>
                    <a:pt x="3402" y="1171"/>
                  </a:lnTo>
                  <a:lnTo>
                    <a:pt x="3569" y="1394"/>
                  </a:lnTo>
                  <a:lnTo>
                    <a:pt x="3792" y="1617"/>
                  </a:lnTo>
                  <a:lnTo>
                    <a:pt x="3959" y="1673"/>
                  </a:lnTo>
                  <a:lnTo>
                    <a:pt x="4294" y="1673"/>
                  </a:lnTo>
                  <a:lnTo>
                    <a:pt x="4461" y="1617"/>
                  </a:lnTo>
                  <a:lnTo>
                    <a:pt x="4740" y="1394"/>
                  </a:lnTo>
                  <a:lnTo>
                    <a:pt x="4907" y="1171"/>
                  </a:lnTo>
                  <a:lnTo>
                    <a:pt x="4963" y="1004"/>
                  </a:lnTo>
                  <a:lnTo>
                    <a:pt x="4963" y="837"/>
                  </a:lnTo>
                  <a:lnTo>
                    <a:pt x="4963" y="669"/>
                  </a:lnTo>
                  <a:lnTo>
                    <a:pt x="4907" y="502"/>
                  </a:lnTo>
                  <a:lnTo>
                    <a:pt x="4740" y="223"/>
                  </a:lnTo>
                  <a:lnTo>
                    <a:pt x="4461" y="56"/>
                  </a:lnTo>
                  <a:lnTo>
                    <a:pt x="4294" y="0"/>
                  </a:lnTo>
                  <a:close/>
                  <a:moveTo>
                    <a:pt x="9090" y="0"/>
                  </a:moveTo>
                  <a:lnTo>
                    <a:pt x="8923" y="56"/>
                  </a:lnTo>
                  <a:lnTo>
                    <a:pt x="8644" y="223"/>
                  </a:lnTo>
                  <a:lnTo>
                    <a:pt x="8477" y="502"/>
                  </a:lnTo>
                  <a:lnTo>
                    <a:pt x="8421" y="669"/>
                  </a:lnTo>
                  <a:lnTo>
                    <a:pt x="8421" y="837"/>
                  </a:lnTo>
                  <a:lnTo>
                    <a:pt x="8421" y="1004"/>
                  </a:lnTo>
                  <a:lnTo>
                    <a:pt x="8477" y="1171"/>
                  </a:lnTo>
                  <a:lnTo>
                    <a:pt x="8644" y="1394"/>
                  </a:lnTo>
                  <a:lnTo>
                    <a:pt x="8923" y="1617"/>
                  </a:lnTo>
                  <a:lnTo>
                    <a:pt x="9090" y="1673"/>
                  </a:lnTo>
                  <a:lnTo>
                    <a:pt x="9425" y="1673"/>
                  </a:lnTo>
                  <a:lnTo>
                    <a:pt x="9536" y="1617"/>
                  </a:lnTo>
                  <a:lnTo>
                    <a:pt x="9815" y="1394"/>
                  </a:lnTo>
                  <a:lnTo>
                    <a:pt x="9982" y="1171"/>
                  </a:lnTo>
                  <a:lnTo>
                    <a:pt x="10038" y="1004"/>
                  </a:lnTo>
                  <a:lnTo>
                    <a:pt x="10038" y="837"/>
                  </a:lnTo>
                  <a:lnTo>
                    <a:pt x="10038" y="669"/>
                  </a:lnTo>
                  <a:lnTo>
                    <a:pt x="9982" y="502"/>
                  </a:lnTo>
                  <a:lnTo>
                    <a:pt x="9815" y="223"/>
                  </a:lnTo>
                  <a:lnTo>
                    <a:pt x="9536" y="56"/>
                  </a:lnTo>
                  <a:lnTo>
                    <a:pt x="9425" y="0"/>
                  </a:lnTo>
                  <a:close/>
                  <a:moveTo>
                    <a:pt x="14165" y="0"/>
                  </a:moveTo>
                  <a:lnTo>
                    <a:pt x="13998" y="56"/>
                  </a:lnTo>
                  <a:lnTo>
                    <a:pt x="13719" y="223"/>
                  </a:lnTo>
                  <a:lnTo>
                    <a:pt x="13551" y="502"/>
                  </a:lnTo>
                  <a:lnTo>
                    <a:pt x="13496" y="669"/>
                  </a:lnTo>
                  <a:lnTo>
                    <a:pt x="13496" y="837"/>
                  </a:lnTo>
                  <a:lnTo>
                    <a:pt x="13496" y="1004"/>
                  </a:lnTo>
                  <a:lnTo>
                    <a:pt x="13551" y="1171"/>
                  </a:lnTo>
                  <a:lnTo>
                    <a:pt x="13719" y="1394"/>
                  </a:lnTo>
                  <a:lnTo>
                    <a:pt x="13998" y="1617"/>
                  </a:lnTo>
                  <a:lnTo>
                    <a:pt x="14165" y="1673"/>
                  </a:lnTo>
                  <a:lnTo>
                    <a:pt x="14499" y="1673"/>
                  </a:lnTo>
                  <a:lnTo>
                    <a:pt x="14611" y="1617"/>
                  </a:lnTo>
                  <a:lnTo>
                    <a:pt x="14890" y="1394"/>
                  </a:lnTo>
                  <a:lnTo>
                    <a:pt x="15057" y="1171"/>
                  </a:lnTo>
                  <a:lnTo>
                    <a:pt x="15113" y="1004"/>
                  </a:lnTo>
                  <a:lnTo>
                    <a:pt x="15113" y="837"/>
                  </a:lnTo>
                  <a:lnTo>
                    <a:pt x="15113" y="669"/>
                  </a:lnTo>
                  <a:lnTo>
                    <a:pt x="15057" y="502"/>
                  </a:lnTo>
                  <a:lnTo>
                    <a:pt x="14890" y="223"/>
                  </a:lnTo>
                  <a:lnTo>
                    <a:pt x="14611" y="56"/>
                  </a:lnTo>
                  <a:lnTo>
                    <a:pt x="14499" y="0"/>
                  </a:lnTo>
                  <a:close/>
                  <a:moveTo>
                    <a:pt x="24203" y="0"/>
                  </a:moveTo>
                  <a:lnTo>
                    <a:pt x="24036" y="56"/>
                  </a:lnTo>
                  <a:lnTo>
                    <a:pt x="23757" y="223"/>
                  </a:lnTo>
                  <a:lnTo>
                    <a:pt x="23589" y="502"/>
                  </a:lnTo>
                  <a:lnTo>
                    <a:pt x="23534" y="669"/>
                  </a:lnTo>
                  <a:lnTo>
                    <a:pt x="23534" y="837"/>
                  </a:lnTo>
                  <a:lnTo>
                    <a:pt x="23534" y="1004"/>
                  </a:lnTo>
                  <a:lnTo>
                    <a:pt x="23589" y="1171"/>
                  </a:lnTo>
                  <a:lnTo>
                    <a:pt x="23757" y="1394"/>
                  </a:lnTo>
                  <a:lnTo>
                    <a:pt x="24036" y="1617"/>
                  </a:lnTo>
                  <a:lnTo>
                    <a:pt x="24203" y="1673"/>
                  </a:lnTo>
                  <a:lnTo>
                    <a:pt x="24537" y="1673"/>
                  </a:lnTo>
                  <a:lnTo>
                    <a:pt x="24649" y="1617"/>
                  </a:lnTo>
                  <a:lnTo>
                    <a:pt x="24928" y="1394"/>
                  </a:lnTo>
                  <a:lnTo>
                    <a:pt x="25095" y="1171"/>
                  </a:lnTo>
                  <a:lnTo>
                    <a:pt x="25151" y="1004"/>
                  </a:lnTo>
                  <a:lnTo>
                    <a:pt x="25207" y="837"/>
                  </a:lnTo>
                  <a:lnTo>
                    <a:pt x="25151" y="669"/>
                  </a:lnTo>
                  <a:lnTo>
                    <a:pt x="25095" y="502"/>
                  </a:lnTo>
                  <a:lnTo>
                    <a:pt x="24928" y="223"/>
                  </a:lnTo>
                  <a:lnTo>
                    <a:pt x="24649" y="56"/>
                  </a:lnTo>
                  <a:lnTo>
                    <a:pt x="24537" y="0"/>
                  </a:lnTo>
                  <a:close/>
                  <a:moveTo>
                    <a:pt x="32624" y="0"/>
                  </a:moveTo>
                  <a:lnTo>
                    <a:pt x="32456" y="56"/>
                  </a:lnTo>
                  <a:lnTo>
                    <a:pt x="32178" y="223"/>
                  </a:lnTo>
                  <a:lnTo>
                    <a:pt x="32010" y="502"/>
                  </a:lnTo>
                  <a:lnTo>
                    <a:pt x="31954" y="669"/>
                  </a:lnTo>
                  <a:lnTo>
                    <a:pt x="31954" y="837"/>
                  </a:lnTo>
                  <a:lnTo>
                    <a:pt x="31954" y="1004"/>
                  </a:lnTo>
                  <a:lnTo>
                    <a:pt x="32010" y="1171"/>
                  </a:lnTo>
                  <a:lnTo>
                    <a:pt x="32178" y="1394"/>
                  </a:lnTo>
                  <a:lnTo>
                    <a:pt x="32456" y="1617"/>
                  </a:lnTo>
                  <a:lnTo>
                    <a:pt x="32624" y="1673"/>
                  </a:lnTo>
                  <a:lnTo>
                    <a:pt x="32958" y="1673"/>
                  </a:lnTo>
                  <a:lnTo>
                    <a:pt x="33126" y="1617"/>
                  </a:lnTo>
                  <a:lnTo>
                    <a:pt x="33349" y="1394"/>
                  </a:lnTo>
                  <a:lnTo>
                    <a:pt x="33572" y="1171"/>
                  </a:lnTo>
                  <a:lnTo>
                    <a:pt x="33627" y="1004"/>
                  </a:lnTo>
                  <a:lnTo>
                    <a:pt x="33627" y="837"/>
                  </a:lnTo>
                  <a:lnTo>
                    <a:pt x="33627" y="669"/>
                  </a:lnTo>
                  <a:lnTo>
                    <a:pt x="33572" y="502"/>
                  </a:lnTo>
                  <a:lnTo>
                    <a:pt x="33349" y="223"/>
                  </a:lnTo>
                  <a:lnTo>
                    <a:pt x="33126" y="56"/>
                  </a:lnTo>
                  <a:lnTo>
                    <a:pt x="32958" y="0"/>
                  </a:lnTo>
                  <a:close/>
                  <a:moveTo>
                    <a:pt x="42773" y="0"/>
                  </a:moveTo>
                  <a:lnTo>
                    <a:pt x="42606" y="56"/>
                  </a:lnTo>
                  <a:lnTo>
                    <a:pt x="42383" y="223"/>
                  </a:lnTo>
                  <a:lnTo>
                    <a:pt x="42216" y="502"/>
                  </a:lnTo>
                  <a:lnTo>
                    <a:pt x="42160" y="669"/>
                  </a:lnTo>
                  <a:lnTo>
                    <a:pt x="42104" y="837"/>
                  </a:lnTo>
                  <a:lnTo>
                    <a:pt x="42160" y="1004"/>
                  </a:lnTo>
                  <a:lnTo>
                    <a:pt x="42216" y="1171"/>
                  </a:lnTo>
                  <a:lnTo>
                    <a:pt x="42383" y="1394"/>
                  </a:lnTo>
                  <a:lnTo>
                    <a:pt x="42606" y="1617"/>
                  </a:lnTo>
                  <a:lnTo>
                    <a:pt x="42773" y="1673"/>
                  </a:lnTo>
                  <a:lnTo>
                    <a:pt x="43108" y="1673"/>
                  </a:lnTo>
                  <a:lnTo>
                    <a:pt x="43275" y="1617"/>
                  </a:lnTo>
                  <a:lnTo>
                    <a:pt x="43554" y="1394"/>
                  </a:lnTo>
                  <a:lnTo>
                    <a:pt x="43721" y="1171"/>
                  </a:lnTo>
                  <a:lnTo>
                    <a:pt x="43777" y="1004"/>
                  </a:lnTo>
                  <a:lnTo>
                    <a:pt x="43777" y="837"/>
                  </a:lnTo>
                  <a:lnTo>
                    <a:pt x="43777" y="669"/>
                  </a:lnTo>
                  <a:lnTo>
                    <a:pt x="43721" y="502"/>
                  </a:lnTo>
                  <a:lnTo>
                    <a:pt x="43554" y="223"/>
                  </a:lnTo>
                  <a:lnTo>
                    <a:pt x="43275" y="56"/>
                  </a:lnTo>
                  <a:lnTo>
                    <a:pt x="43108" y="0"/>
                  </a:lnTo>
                  <a:close/>
                  <a:moveTo>
                    <a:pt x="51083" y="0"/>
                  </a:moveTo>
                  <a:lnTo>
                    <a:pt x="50915" y="56"/>
                  </a:lnTo>
                  <a:lnTo>
                    <a:pt x="50636" y="223"/>
                  </a:lnTo>
                  <a:lnTo>
                    <a:pt x="50469" y="502"/>
                  </a:lnTo>
                  <a:lnTo>
                    <a:pt x="50413" y="669"/>
                  </a:lnTo>
                  <a:lnTo>
                    <a:pt x="50413" y="837"/>
                  </a:lnTo>
                  <a:lnTo>
                    <a:pt x="50413" y="1004"/>
                  </a:lnTo>
                  <a:lnTo>
                    <a:pt x="50469" y="1171"/>
                  </a:lnTo>
                  <a:lnTo>
                    <a:pt x="50636" y="1394"/>
                  </a:lnTo>
                  <a:lnTo>
                    <a:pt x="50915" y="1617"/>
                  </a:lnTo>
                  <a:lnTo>
                    <a:pt x="51083" y="1673"/>
                  </a:lnTo>
                  <a:lnTo>
                    <a:pt x="51417" y="1673"/>
                  </a:lnTo>
                  <a:lnTo>
                    <a:pt x="51529" y="1617"/>
                  </a:lnTo>
                  <a:lnTo>
                    <a:pt x="51808" y="1394"/>
                  </a:lnTo>
                  <a:lnTo>
                    <a:pt x="51975" y="1171"/>
                  </a:lnTo>
                  <a:lnTo>
                    <a:pt x="52031" y="1004"/>
                  </a:lnTo>
                  <a:lnTo>
                    <a:pt x="52031" y="837"/>
                  </a:lnTo>
                  <a:lnTo>
                    <a:pt x="52031" y="669"/>
                  </a:lnTo>
                  <a:lnTo>
                    <a:pt x="51975" y="502"/>
                  </a:lnTo>
                  <a:lnTo>
                    <a:pt x="51808" y="223"/>
                  </a:lnTo>
                  <a:lnTo>
                    <a:pt x="51529" y="56"/>
                  </a:lnTo>
                  <a:lnTo>
                    <a:pt x="51417" y="0"/>
                  </a:lnTo>
                  <a:close/>
                  <a:moveTo>
                    <a:pt x="61176" y="0"/>
                  </a:moveTo>
                  <a:lnTo>
                    <a:pt x="61009" y="56"/>
                  </a:lnTo>
                  <a:lnTo>
                    <a:pt x="60730" y="223"/>
                  </a:lnTo>
                  <a:lnTo>
                    <a:pt x="60563" y="502"/>
                  </a:lnTo>
                  <a:lnTo>
                    <a:pt x="60507" y="669"/>
                  </a:lnTo>
                  <a:lnTo>
                    <a:pt x="60507" y="837"/>
                  </a:lnTo>
                  <a:lnTo>
                    <a:pt x="60507" y="1004"/>
                  </a:lnTo>
                  <a:lnTo>
                    <a:pt x="60563" y="1171"/>
                  </a:lnTo>
                  <a:lnTo>
                    <a:pt x="60730" y="1394"/>
                  </a:lnTo>
                  <a:lnTo>
                    <a:pt x="61009" y="1617"/>
                  </a:lnTo>
                  <a:lnTo>
                    <a:pt x="61176" y="1673"/>
                  </a:lnTo>
                  <a:lnTo>
                    <a:pt x="61511" y="1673"/>
                  </a:lnTo>
                  <a:lnTo>
                    <a:pt x="61623" y="1617"/>
                  </a:lnTo>
                  <a:lnTo>
                    <a:pt x="61901" y="1394"/>
                  </a:lnTo>
                  <a:lnTo>
                    <a:pt x="62069" y="1171"/>
                  </a:lnTo>
                  <a:lnTo>
                    <a:pt x="62124" y="1004"/>
                  </a:lnTo>
                  <a:lnTo>
                    <a:pt x="62124" y="837"/>
                  </a:lnTo>
                  <a:lnTo>
                    <a:pt x="62124" y="669"/>
                  </a:lnTo>
                  <a:lnTo>
                    <a:pt x="62069" y="502"/>
                  </a:lnTo>
                  <a:lnTo>
                    <a:pt x="61901" y="223"/>
                  </a:lnTo>
                  <a:lnTo>
                    <a:pt x="61623" y="56"/>
                  </a:lnTo>
                  <a:lnTo>
                    <a:pt x="61511" y="0"/>
                  </a:lnTo>
                  <a:close/>
                  <a:moveTo>
                    <a:pt x="64522" y="0"/>
                  </a:moveTo>
                  <a:lnTo>
                    <a:pt x="64355" y="56"/>
                  </a:lnTo>
                  <a:lnTo>
                    <a:pt x="64076" y="223"/>
                  </a:lnTo>
                  <a:lnTo>
                    <a:pt x="63909" y="502"/>
                  </a:lnTo>
                  <a:lnTo>
                    <a:pt x="63853" y="669"/>
                  </a:lnTo>
                  <a:lnTo>
                    <a:pt x="63853" y="837"/>
                  </a:lnTo>
                  <a:lnTo>
                    <a:pt x="63853" y="1004"/>
                  </a:lnTo>
                  <a:lnTo>
                    <a:pt x="63909" y="1171"/>
                  </a:lnTo>
                  <a:lnTo>
                    <a:pt x="64076" y="1394"/>
                  </a:lnTo>
                  <a:lnTo>
                    <a:pt x="64355" y="1617"/>
                  </a:lnTo>
                  <a:lnTo>
                    <a:pt x="64522" y="1673"/>
                  </a:lnTo>
                  <a:lnTo>
                    <a:pt x="64857" y="1673"/>
                  </a:lnTo>
                  <a:lnTo>
                    <a:pt x="65024" y="1617"/>
                  </a:lnTo>
                  <a:lnTo>
                    <a:pt x="65247" y="1394"/>
                  </a:lnTo>
                  <a:lnTo>
                    <a:pt x="65470" y="1171"/>
                  </a:lnTo>
                  <a:lnTo>
                    <a:pt x="65470" y="1004"/>
                  </a:lnTo>
                  <a:lnTo>
                    <a:pt x="65526" y="837"/>
                  </a:lnTo>
                  <a:lnTo>
                    <a:pt x="65470" y="669"/>
                  </a:lnTo>
                  <a:lnTo>
                    <a:pt x="65470" y="502"/>
                  </a:lnTo>
                  <a:lnTo>
                    <a:pt x="65247" y="223"/>
                  </a:lnTo>
                  <a:lnTo>
                    <a:pt x="65024" y="56"/>
                  </a:lnTo>
                  <a:lnTo>
                    <a:pt x="64857" y="0"/>
                  </a:lnTo>
                  <a:close/>
                  <a:moveTo>
                    <a:pt x="67868" y="0"/>
                  </a:moveTo>
                  <a:lnTo>
                    <a:pt x="67757" y="56"/>
                  </a:lnTo>
                  <a:lnTo>
                    <a:pt x="67478" y="223"/>
                  </a:lnTo>
                  <a:lnTo>
                    <a:pt x="67311" y="502"/>
                  </a:lnTo>
                  <a:lnTo>
                    <a:pt x="67255" y="669"/>
                  </a:lnTo>
                  <a:lnTo>
                    <a:pt x="67199" y="837"/>
                  </a:lnTo>
                  <a:lnTo>
                    <a:pt x="67255" y="1004"/>
                  </a:lnTo>
                  <a:lnTo>
                    <a:pt x="67311" y="1171"/>
                  </a:lnTo>
                  <a:lnTo>
                    <a:pt x="67478" y="1394"/>
                  </a:lnTo>
                  <a:lnTo>
                    <a:pt x="67757" y="1617"/>
                  </a:lnTo>
                  <a:lnTo>
                    <a:pt x="67868" y="1673"/>
                  </a:lnTo>
                  <a:lnTo>
                    <a:pt x="68203" y="1673"/>
                  </a:lnTo>
                  <a:lnTo>
                    <a:pt x="68370" y="1617"/>
                  </a:lnTo>
                  <a:lnTo>
                    <a:pt x="68649" y="1394"/>
                  </a:lnTo>
                  <a:lnTo>
                    <a:pt x="68816" y="1171"/>
                  </a:lnTo>
                  <a:lnTo>
                    <a:pt x="68872" y="1004"/>
                  </a:lnTo>
                  <a:lnTo>
                    <a:pt x="68872" y="837"/>
                  </a:lnTo>
                  <a:lnTo>
                    <a:pt x="68872" y="669"/>
                  </a:lnTo>
                  <a:lnTo>
                    <a:pt x="68816" y="502"/>
                  </a:lnTo>
                  <a:lnTo>
                    <a:pt x="68649" y="223"/>
                  </a:lnTo>
                  <a:lnTo>
                    <a:pt x="68370" y="56"/>
                  </a:lnTo>
                  <a:lnTo>
                    <a:pt x="68203" y="0"/>
                  </a:lnTo>
                  <a:close/>
                  <a:moveTo>
                    <a:pt x="72943" y="0"/>
                  </a:moveTo>
                  <a:lnTo>
                    <a:pt x="72776" y="56"/>
                  </a:lnTo>
                  <a:lnTo>
                    <a:pt x="72553" y="223"/>
                  </a:lnTo>
                  <a:lnTo>
                    <a:pt x="72386" y="502"/>
                  </a:lnTo>
                  <a:lnTo>
                    <a:pt x="72330" y="669"/>
                  </a:lnTo>
                  <a:lnTo>
                    <a:pt x="72274" y="837"/>
                  </a:lnTo>
                  <a:lnTo>
                    <a:pt x="72330" y="1004"/>
                  </a:lnTo>
                  <a:lnTo>
                    <a:pt x="72386" y="1171"/>
                  </a:lnTo>
                  <a:lnTo>
                    <a:pt x="72553" y="1394"/>
                  </a:lnTo>
                  <a:lnTo>
                    <a:pt x="72776" y="1617"/>
                  </a:lnTo>
                  <a:lnTo>
                    <a:pt x="72943" y="1673"/>
                  </a:lnTo>
                  <a:lnTo>
                    <a:pt x="73278" y="1673"/>
                  </a:lnTo>
                  <a:lnTo>
                    <a:pt x="73445" y="1617"/>
                  </a:lnTo>
                  <a:lnTo>
                    <a:pt x="73724" y="1394"/>
                  </a:lnTo>
                  <a:lnTo>
                    <a:pt x="73891" y="1171"/>
                  </a:lnTo>
                  <a:lnTo>
                    <a:pt x="73947" y="1004"/>
                  </a:lnTo>
                  <a:lnTo>
                    <a:pt x="73947" y="837"/>
                  </a:lnTo>
                  <a:lnTo>
                    <a:pt x="73947" y="669"/>
                  </a:lnTo>
                  <a:lnTo>
                    <a:pt x="73891" y="502"/>
                  </a:lnTo>
                  <a:lnTo>
                    <a:pt x="73724" y="223"/>
                  </a:lnTo>
                  <a:lnTo>
                    <a:pt x="73445" y="56"/>
                  </a:lnTo>
                  <a:lnTo>
                    <a:pt x="73278" y="0"/>
                  </a:lnTo>
                  <a:close/>
                  <a:moveTo>
                    <a:pt x="76289" y="0"/>
                  </a:moveTo>
                  <a:lnTo>
                    <a:pt x="76122" y="56"/>
                  </a:lnTo>
                  <a:lnTo>
                    <a:pt x="75899" y="223"/>
                  </a:lnTo>
                  <a:lnTo>
                    <a:pt x="75676" y="502"/>
                  </a:lnTo>
                  <a:lnTo>
                    <a:pt x="75620" y="669"/>
                  </a:lnTo>
                  <a:lnTo>
                    <a:pt x="75620" y="837"/>
                  </a:lnTo>
                  <a:lnTo>
                    <a:pt x="75620" y="1004"/>
                  </a:lnTo>
                  <a:lnTo>
                    <a:pt x="75676" y="1171"/>
                  </a:lnTo>
                  <a:lnTo>
                    <a:pt x="75899" y="1394"/>
                  </a:lnTo>
                  <a:lnTo>
                    <a:pt x="76122" y="1617"/>
                  </a:lnTo>
                  <a:lnTo>
                    <a:pt x="76289" y="1673"/>
                  </a:lnTo>
                  <a:lnTo>
                    <a:pt x="76624" y="1673"/>
                  </a:lnTo>
                  <a:lnTo>
                    <a:pt x="76791" y="1617"/>
                  </a:lnTo>
                  <a:lnTo>
                    <a:pt x="77070" y="1394"/>
                  </a:lnTo>
                  <a:lnTo>
                    <a:pt x="77237" y="1171"/>
                  </a:lnTo>
                  <a:lnTo>
                    <a:pt x="77293" y="1004"/>
                  </a:lnTo>
                  <a:lnTo>
                    <a:pt x="77293" y="837"/>
                  </a:lnTo>
                  <a:lnTo>
                    <a:pt x="77293" y="669"/>
                  </a:lnTo>
                  <a:lnTo>
                    <a:pt x="77237" y="502"/>
                  </a:lnTo>
                  <a:lnTo>
                    <a:pt x="77070" y="223"/>
                  </a:lnTo>
                  <a:lnTo>
                    <a:pt x="76791" y="56"/>
                  </a:lnTo>
                  <a:lnTo>
                    <a:pt x="76624" y="0"/>
                  </a:lnTo>
                  <a:close/>
                  <a:moveTo>
                    <a:pt x="88056" y="0"/>
                  </a:moveTo>
                  <a:lnTo>
                    <a:pt x="87889" y="56"/>
                  </a:lnTo>
                  <a:lnTo>
                    <a:pt x="87610" y="223"/>
                  </a:lnTo>
                  <a:lnTo>
                    <a:pt x="87443" y="502"/>
                  </a:lnTo>
                  <a:lnTo>
                    <a:pt x="87387" y="669"/>
                  </a:lnTo>
                  <a:lnTo>
                    <a:pt x="87387" y="837"/>
                  </a:lnTo>
                  <a:lnTo>
                    <a:pt x="87387" y="1004"/>
                  </a:lnTo>
                  <a:lnTo>
                    <a:pt x="87443" y="1171"/>
                  </a:lnTo>
                  <a:lnTo>
                    <a:pt x="87610" y="1394"/>
                  </a:lnTo>
                  <a:lnTo>
                    <a:pt x="87889" y="1617"/>
                  </a:lnTo>
                  <a:lnTo>
                    <a:pt x="88056" y="1673"/>
                  </a:lnTo>
                  <a:lnTo>
                    <a:pt x="88391" y="1673"/>
                  </a:lnTo>
                  <a:lnTo>
                    <a:pt x="88558" y="1617"/>
                  </a:lnTo>
                  <a:lnTo>
                    <a:pt x="88781" y="1394"/>
                  </a:lnTo>
                  <a:lnTo>
                    <a:pt x="88948" y="1171"/>
                  </a:lnTo>
                  <a:lnTo>
                    <a:pt x="89004" y="1004"/>
                  </a:lnTo>
                  <a:lnTo>
                    <a:pt x="89060" y="837"/>
                  </a:lnTo>
                  <a:lnTo>
                    <a:pt x="89004" y="669"/>
                  </a:lnTo>
                  <a:lnTo>
                    <a:pt x="88948" y="502"/>
                  </a:lnTo>
                  <a:lnTo>
                    <a:pt x="88781" y="223"/>
                  </a:lnTo>
                  <a:lnTo>
                    <a:pt x="88558" y="56"/>
                  </a:lnTo>
                  <a:lnTo>
                    <a:pt x="88391" y="0"/>
                  </a:lnTo>
                  <a:close/>
                  <a:moveTo>
                    <a:pt x="96477" y="0"/>
                  </a:moveTo>
                  <a:lnTo>
                    <a:pt x="96310" y="56"/>
                  </a:lnTo>
                  <a:lnTo>
                    <a:pt x="96087" y="223"/>
                  </a:lnTo>
                  <a:lnTo>
                    <a:pt x="95863" y="502"/>
                  </a:lnTo>
                  <a:lnTo>
                    <a:pt x="95863" y="669"/>
                  </a:lnTo>
                  <a:lnTo>
                    <a:pt x="95808" y="837"/>
                  </a:lnTo>
                  <a:lnTo>
                    <a:pt x="95863" y="1004"/>
                  </a:lnTo>
                  <a:lnTo>
                    <a:pt x="95863" y="1171"/>
                  </a:lnTo>
                  <a:lnTo>
                    <a:pt x="96087" y="1394"/>
                  </a:lnTo>
                  <a:lnTo>
                    <a:pt x="96310" y="1617"/>
                  </a:lnTo>
                  <a:lnTo>
                    <a:pt x="96477" y="1673"/>
                  </a:lnTo>
                  <a:lnTo>
                    <a:pt x="96811" y="1673"/>
                  </a:lnTo>
                  <a:lnTo>
                    <a:pt x="96979" y="1617"/>
                  </a:lnTo>
                  <a:lnTo>
                    <a:pt x="97258" y="1394"/>
                  </a:lnTo>
                  <a:lnTo>
                    <a:pt x="97425" y="1171"/>
                  </a:lnTo>
                  <a:lnTo>
                    <a:pt x="97481" y="1004"/>
                  </a:lnTo>
                  <a:lnTo>
                    <a:pt x="97481" y="837"/>
                  </a:lnTo>
                  <a:lnTo>
                    <a:pt x="97481" y="669"/>
                  </a:lnTo>
                  <a:lnTo>
                    <a:pt x="97425" y="502"/>
                  </a:lnTo>
                  <a:lnTo>
                    <a:pt x="97258" y="223"/>
                  </a:lnTo>
                  <a:lnTo>
                    <a:pt x="96979" y="56"/>
                  </a:lnTo>
                  <a:lnTo>
                    <a:pt x="96811" y="0"/>
                  </a:lnTo>
                  <a:close/>
                  <a:moveTo>
                    <a:pt x="99767" y="0"/>
                  </a:moveTo>
                  <a:lnTo>
                    <a:pt x="99656" y="56"/>
                  </a:lnTo>
                  <a:lnTo>
                    <a:pt x="99377" y="223"/>
                  </a:lnTo>
                  <a:lnTo>
                    <a:pt x="99209" y="502"/>
                  </a:lnTo>
                  <a:lnTo>
                    <a:pt x="99154" y="669"/>
                  </a:lnTo>
                  <a:lnTo>
                    <a:pt x="99154" y="837"/>
                  </a:lnTo>
                  <a:lnTo>
                    <a:pt x="99154" y="1004"/>
                  </a:lnTo>
                  <a:lnTo>
                    <a:pt x="99209" y="1171"/>
                  </a:lnTo>
                  <a:lnTo>
                    <a:pt x="99377" y="1394"/>
                  </a:lnTo>
                  <a:lnTo>
                    <a:pt x="99656" y="1617"/>
                  </a:lnTo>
                  <a:lnTo>
                    <a:pt x="99767" y="1673"/>
                  </a:lnTo>
                  <a:lnTo>
                    <a:pt x="100102" y="1673"/>
                  </a:lnTo>
                  <a:lnTo>
                    <a:pt x="100269" y="1617"/>
                  </a:lnTo>
                  <a:lnTo>
                    <a:pt x="100548" y="1394"/>
                  </a:lnTo>
                  <a:lnTo>
                    <a:pt x="100715" y="1171"/>
                  </a:lnTo>
                  <a:lnTo>
                    <a:pt x="100771" y="1004"/>
                  </a:lnTo>
                  <a:lnTo>
                    <a:pt x="100771" y="837"/>
                  </a:lnTo>
                  <a:lnTo>
                    <a:pt x="100771" y="669"/>
                  </a:lnTo>
                  <a:lnTo>
                    <a:pt x="100715" y="502"/>
                  </a:lnTo>
                  <a:lnTo>
                    <a:pt x="100548" y="223"/>
                  </a:lnTo>
                  <a:lnTo>
                    <a:pt x="100269" y="56"/>
                  </a:lnTo>
                  <a:lnTo>
                    <a:pt x="100102" y="0"/>
                  </a:lnTo>
                  <a:close/>
                  <a:moveTo>
                    <a:pt x="104898" y="0"/>
                  </a:moveTo>
                  <a:lnTo>
                    <a:pt x="104730" y="56"/>
                  </a:lnTo>
                  <a:lnTo>
                    <a:pt x="104452" y="223"/>
                  </a:lnTo>
                  <a:lnTo>
                    <a:pt x="104284" y="502"/>
                  </a:lnTo>
                  <a:lnTo>
                    <a:pt x="104228" y="669"/>
                  </a:lnTo>
                  <a:lnTo>
                    <a:pt x="104228" y="837"/>
                  </a:lnTo>
                  <a:lnTo>
                    <a:pt x="104228" y="1004"/>
                  </a:lnTo>
                  <a:lnTo>
                    <a:pt x="104284" y="1171"/>
                  </a:lnTo>
                  <a:lnTo>
                    <a:pt x="104452" y="1394"/>
                  </a:lnTo>
                  <a:lnTo>
                    <a:pt x="104730" y="1617"/>
                  </a:lnTo>
                  <a:lnTo>
                    <a:pt x="104898" y="1673"/>
                  </a:lnTo>
                  <a:lnTo>
                    <a:pt x="105232" y="1673"/>
                  </a:lnTo>
                  <a:lnTo>
                    <a:pt x="105344" y="1617"/>
                  </a:lnTo>
                  <a:lnTo>
                    <a:pt x="105623" y="1394"/>
                  </a:lnTo>
                  <a:lnTo>
                    <a:pt x="105790" y="1171"/>
                  </a:lnTo>
                  <a:lnTo>
                    <a:pt x="105846" y="1004"/>
                  </a:lnTo>
                  <a:lnTo>
                    <a:pt x="105901" y="837"/>
                  </a:lnTo>
                  <a:lnTo>
                    <a:pt x="105846" y="669"/>
                  </a:lnTo>
                  <a:lnTo>
                    <a:pt x="105790" y="502"/>
                  </a:lnTo>
                  <a:lnTo>
                    <a:pt x="105623" y="223"/>
                  </a:lnTo>
                  <a:lnTo>
                    <a:pt x="105344" y="56"/>
                  </a:lnTo>
                  <a:lnTo>
                    <a:pt x="105232" y="0"/>
                  </a:lnTo>
                  <a:close/>
                  <a:moveTo>
                    <a:pt x="109972" y="0"/>
                  </a:moveTo>
                  <a:lnTo>
                    <a:pt x="109805" y="56"/>
                  </a:lnTo>
                  <a:lnTo>
                    <a:pt x="109526" y="223"/>
                  </a:lnTo>
                  <a:lnTo>
                    <a:pt x="109359" y="502"/>
                  </a:lnTo>
                  <a:lnTo>
                    <a:pt x="109303" y="669"/>
                  </a:lnTo>
                  <a:lnTo>
                    <a:pt x="109303" y="837"/>
                  </a:lnTo>
                  <a:lnTo>
                    <a:pt x="109303" y="1004"/>
                  </a:lnTo>
                  <a:lnTo>
                    <a:pt x="109359" y="1171"/>
                  </a:lnTo>
                  <a:lnTo>
                    <a:pt x="109526" y="1394"/>
                  </a:lnTo>
                  <a:lnTo>
                    <a:pt x="109805" y="1617"/>
                  </a:lnTo>
                  <a:lnTo>
                    <a:pt x="109972" y="1673"/>
                  </a:lnTo>
                  <a:lnTo>
                    <a:pt x="110307" y="1673"/>
                  </a:lnTo>
                  <a:lnTo>
                    <a:pt x="110474" y="1617"/>
                  </a:lnTo>
                  <a:lnTo>
                    <a:pt x="110697" y="1394"/>
                  </a:lnTo>
                  <a:lnTo>
                    <a:pt x="110921" y="1171"/>
                  </a:lnTo>
                  <a:lnTo>
                    <a:pt x="110921" y="1004"/>
                  </a:lnTo>
                  <a:lnTo>
                    <a:pt x="110976" y="837"/>
                  </a:lnTo>
                  <a:lnTo>
                    <a:pt x="110921" y="669"/>
                  </a:lnTo>
                  <a:lnTo>
                    <a:pt x="110921" y="502"/>
                  </a:lnTo>
                  <a:lnTo>
                    <a:pt x="110697" y="223"/>
                  </a:lnTo>
                  <a:lnTo>
                    <a:pt x="110474" y="56"/>
                  </a:lnTo>
                  <a:lnTo>
                    <a:pt x="110307" y="0"/>
                  </a:lnTo>
                  <a:close/>
                  <a:moveTo>
                    <a:pt x="120011" y="0"/>
                  </a:moveTo>
                  <a:lnTo>
                    <a:pt x="119843" y="56"/>
                  </a:lnTo>
                  <a:lnTo>
                    <a:pt x="119564" y="223"/>
                  </a:lnTo>
                  <a:lnTo>
                    <a:pt x="119397" y="502"/>
                  </a:lnTo>
                  <a:lnTo>
                    <a:pt x="119341" y="669"/>
                  </a:lnTo>
                  <a:lnTo>
                    <a:pt x="119341" y="837"/>
                  </a:lnTo>
                  <a:lnTo>
                    <a:pt x="119341" y="1004"/>
                  </a:lnTo>
                  <a:lnTo>
                    <a:pt x="119397" y="1171"/>
                  </a:lnTo>
                  <a:lnTo>
                    <a:pt x="119564" y="1394"/>
                  </a:lnTo>
                  <a:lnTo>
                    <a:pt x="119843" y="1617"/>
                  </a:lnTo>
                  <a:lnTo>
                    <a:pt x="120011" y="1673"/>
                  </a:lnTo>
                  <a:lnTo>
                    <a:pt x="120345" y="1673"/>
                  </a:lnTo>
                  <a:lnTo>
                    <a:pt x="120512" y="1617"/>
                  </a:lnTo>
                  <a:lnTo>
                    <a:pt x="120736" y="1394"/>
                  </a:lnTo>
                  <a:lnTo>
                    <a:pt x="120959" y="1171"/>
                  </a:lnTo>
                  <a:lnTo>
                    <a:pt x="120959" y="1004"/>
                  </a:lnTo>
                  <a:lnTo>
                    <a:pt x="121014" y="837"/>
                  </a:lnTo>
                  <a:lnTo>
                    <a:pt x="120959" y="669"/>
                  </a:lnTo>
                  <a:lnTo>
                    <a:pt x="120959" y="502"/>
                  </a:lnTo>
                  <a:lnTo>
                    <a:pt x="120736" y="223"/>
                  </a:lnTo>
                  <a:lnTo>
                    <a:pt x="120512" y="56"/>
                  </a:lnTo>
                  <a:lnTo>
                    <a:pt x="120345" y="0"/>
                  </a:lnTo>
                  <a:close/>
                  <a:moveTo>
                    <a:pt x="128431" y="0"/>
                  </a:moveTo>
                  <a:lnTo>
                    <a:pt x="128264" y="56"/>
                  </a:lnTo>
                  <a:lnTo>
                    <a:pt x="128041" y="223"/>
                  </a:lnTo>
                  <a:lnTo>
                    <a:pt x="127818" y="502"/>
                  </a:lnTo>
                  <a:lnTo>
                    <a:pt x="127818" y="669"/>
                  </a:lnTo>
                  <a:lnTo>
                    <a:pt x="127762" y="837"/>
                  </a:lnTo>
                  <a:lnTo>
                    <a:pt x="127818" y="1004"/>
                  </a:lnTo>
                  <a:lnTo>
                    <a:pt x="127818" y="1171"/>
                  </a:lnTo>
                  <a:lnTo>
                    <a:pt x="128041" y="1394"/>
                  </a:lnTo>
                  <a:lnTo>
                    <a:pt x="128264" y="1617"/>
                  </a:lnTo>
                  <a:lnTo>
                    <a:pt x="128431" y="1673"/>
                  </a:lnTo>
                  <a:lnTo>
                    <a:pt x="128766" y="1673"/>
                  </a:lnTo>
                  <a:lnTo>
                    <a:pt x="128933" y="1617"/>
                  </a:lnTo>
                  <a:lnTo>
                    <a:pt x="129212" y="1394"/>
                  </a:lnTo>
                  <a:lnTo>
                    <a:pt x="129379" y="1171"/>
                  </a:lnTo>
                  <a:lnTo>
                    <a:pt x="129435" y="1004"/>
                  </a:lnTo>
                  <a:lnTo>
                    <a:pt x="129435" y="837"/>
                  </a:lnTo>
                  <a:lnTo>
                    <a:pt x="129435" y="669"/>
                  </a:lnTo>
                  <a:lnTo>
                    <a:pt x="129379" y="502"/>
                  </a:lnTo>
                  <a:lnTo>
                    <a:pt x="129212" y="223"/>
                  </a:lnTo>
                  <a:lnTo>
                    <a:pt x="128933" y="56"/>
                  </a:lnTo>
                  <a:lnTo>
                    <a:pt x="128766" y="0"/>
                  </a:lnTo>
                  <a:close/>
                  <a:moveTo>
                    <a:pt x="138581" y="0"/>
                  </a:moveTo>
                  <a:lnTo>
                    <a:pt x="138469" y="56"/>
                  </a:lnTo>
                  <a:lnTo>
                    <a:pt x="138191" y="223"/>
                  </a:lnTo>
                  <a:lnTo>
                    <a:pt x="138023" y="502"/>
                  </a:lnTo>
                  <a:lnTo>
                    <a:pt x="137968" y="669"/>
                  </a:lnTo>
                  <a:lnTo>
                    <a:pt x="137968" y="837"/>
                  </a:lnTo>
                  <a:lnTo>
                    <a:pt x="137968" y="1004"/>
                  </a:lnTo>
                  <a:lnTo>
                    <a:pt x="138023" y="1171"/>
                  </a:lnTo>
                  <a:lnTo>
                    <a:pt x="138191" y="1394"/>
                  </a:lnTo>
                  <a:lnTo>
                    <a:pt x="138469" y="1617"/>
                  </a:lnTo>
                  <a:lnTo>
                    <a:pt x="138581" y="1673"/>
                  </a:lnTo>
                  <a:lnTo>
                    <a:pt x="138916" y="1673"/>
                  </a:lnTo>
                  <a:lnTo>
                    <a:pt x="139083" y="1617"/>
                  </a:lnTo>
                  <a:lnTo>
                    <a:pt x="139362" y="1394"/>
                  </a:lnTo>
                  <a:lnTo>
                    <a:pt x="139529" y="1171"/>
                  </a:lnTo>
                  <a:lnTo>
                    <a:pt x="139585" y="1004"/>
                  </a:lnTo>
                  <a:lnTo>
                    <a:pt x="139585" y="837"/>
                  </a:lnTo>
                  <a:lnTo>
                    <a:pt x="139585" y="669"/>
                  </a:lnTo>
                  <a:lnTo>
                    <a:pt x="139529" y="502"/>
                  </a:lnTo>
                  <a:lnTo>
                    <a:pt x="139362" y="223"/>
                  </a:lnTo>
                  <a:lnTo>
                    <a:pt x="139083" y="56"/>
                  </a:lnTo>
                  <a:lnTo>
                    <a:pt x="138916" y="0"/>
                  </a:lnTo>
                  <a:close/>
                  <a:moveTo>
                    <a:pt x="146834" y="0"/>
                  </a:moveTo>
                  <a:lnTo>
                    <a:pt x="146723" y="56"/>
                  </a:lnTo>
                  <a:lnTo>
                    <a:pt x="146444" y="223"/>
                  </a:lnTo>
                  <a:lnTo>
                    <a:pt x="146277" y="502"/>
                  </a:lnTo>
                  <a:lnTo>
                    <a:pt x="146221" y="669"/>
                  </a:lnTo>
                  <a:lnTo>
                    <a:pt x="146221" y="837"/>
                  </a:lnTo>
                  <a:lnTo>
                    <a:pt x="146221" y="1004"/>
                  </a:lnTo>
                  <a:lnTo>
                    <a:pt x="146277" y="1171"/>
                  </a:lnTo>
                  <a:lnTo>
                    <a:pt x="146444" y="1394"/>
                  </a:lnTo>
                  <a:lnTo>
                    <a:pt x="146723" y="1617"/>
                  </a:lnTo>
                  <a:lnTo>
                    <a:pt x="146834" y="1673"/>
                  </a:lnTo>
                  <a:lnTo>
                    <a:pt x="147169" y="1673"/>
                  </a:lnTo>
                  <a:lnTo>
                    <a:pt x="147336" y="1617"/>
                  </a:lnTo>
                  <a:lnTo>
                    <a:pt x="147615" y="1394"/>
                  </a:lnTo>
                  <a:lnTo>
                    <a:pt x="147783" y="1171"/>
                  </a:lnTo>
                  <a:lnTo>
                    <a:pt x="147838" y="1004"/>
                  </a:lnTo>
                  <a:lnTo>
                    <a:pt x="147838" y="837"/>
                  </a:lnTo>
                  <a:lnTo>
                    <a:pt x="147838" y="669"/>
                  </a:lnTo>
                  <a:lnTo>
                    <a:pt x="147783" y="502"/>
                  </a:lnTo>
                  <a:lnTo>
                    <a:pt x="147615" y="223"/>
                  </a:lnTo>
                  <a:lnTo>
                    <a:pt x="147336" y="56"/>
                  </a:lnTo>
                  <a:lnTo>
                    <a:pt x="147169" y="0"/>
                  </a:lnTo>
                  <a:close/>
                  <a:moveTo>
                    <a:pt x="156928" y="0"/>
                  </a:moveTo>
                  <a:lnTo>
                    <a:pt x="156817" y="56"/>
                  </a:lnTo>
                  <a:lnTo>
                    <a:pt x="156538" y="223"/>
                  </a:lnTo>
                  <a:lnTo>
                    <a:pt x="156371" y="502"/>
                  </a:lnTo>
                  <a:lnTo>
                    <a:pt x="156315" y="669"/>
                  </a:lnTo>
                  <a:lnTo>
                    <a:pt x="156315" y="837"/>
                  </a:lnTo>
                  <a:lnTo>
                    <a:pt x="156315" y="1004"/>
                  </a:lnTo>
                  <a:lnTo>
                    <a:pt x="156371" y="1171"/>
                  </a:lnTo>
                  <a:lnTo>
                    <a:pt x="156538" y="1394"/>
                  </a:lnTo>
                  <a:lnTo>
                    <a:pt x="156817" y="1617"/>
                  </a:lnTo>
                  <a:lnTo>
                    <a:pt x="156928" y="1673"/>
                  </a:lnTo>
                  <a:lnTo>
                    <a:pt x="157263" y="1673"/>
                  </a:lnTo>
                  <a:lnTo>
                    <a:pt x="157430" y="1617"/>
                  </a:lnTo>
                  <a:lnTo>
                    <a:pt x="157709" y="1394"/>
                  </a:lnTo>
                  <a:lnTo>
                    <a:pt x="157876" y="1171"/>
                  </a:lnTo>
                  <a:lnTo>
                    <a:pt x="157932" y="1004"/>
                  </a:lnTo>
                  <a:lnTo>
                    <a:pt x="157932" y="837"/>
                  </a:lnTo>
                  <a:lnTo>
                    <a:pt x="157932" y="669"/>
                  </a:lnTo>
                  <a:lnTo>
                    <a:pt x="157876" y="502"/>
                  </a:lnTo>
                  <a:lnTo>
                    <a:pt x="157709" y="223"/>
                  </a:lnTo>
                  <a:lnTo>
                    <a:pt x="157430" y="56"/>
                  </a:lnTo>
                  <a:lnTo>
                    <a:pt x="157263" y="0"/>
                  </a:lnTo>
                  <a:close/>
                  <a:moveTo>
                    <a:pt x="160330" y="0"/>
                  </a:moveTo>
                  <a:lnTo>
                    <a:pt x="160163" y="56"/>
                  </a:lnTo>
                  <a:lnTo>
                    <a:pt x="159884" y="223"/>
                  </a:lnTo>
                  <a:lnTo>
                    <a:pt x="159717" y="502"/>
                  </a:lnTo>
                  <a:lnTo>
                    <a:pt x="159661" y="669"/>
                  </a:lnTo>
                  <a:lnTo>
                    <a:pt x="159661" y="837"/>
                  </a:lnTo>
                  <a:lnTo>
                    <a:pt x="159661" y="1004"/>
                  </a:lnTo>
                  <a:lnTo>
                    <a:pt x="159717" y="1171"/>
                  </a:lnTo>
                  <a:lnTo>
                    <a:pt x="159884" y="1394"/>
                  </a:lnTo>
                  <a:lnTo>
                    <a:pt x="160163" y="1617"/>
                  </a:lnTo>
                  <a:lnTo>
                    <a:pt x="160330" y="1673"/>
                  </a:lnTo>
                  <a:lnTo>
                    <a:pt x="160665" y="1673"/>
                  </a:lnTo>
                  <a:lnTo>
                    <a:pt x="160832" y="1617"/>
                  </a:lnTo>
                  <a:lnTo>
                    <a:pt x="161055" y="1394"/>
                  </a:lnTo>
                  <a:lnTo>
                    <a:pt x="161222" y="1171"/>
                  </a:lnTo>
                  <a:lnTo>
                    <a:pt x="161278" y="1004"/>
                  </a:lnTo>
                  <a:lnTo>
                    <a:pt x="161334" y="837"/>
                  </a:lnTo>
                  <a:lnTo>
                    <a:pt x="161278" y="669"/>
                  </a:lnTo>
                  <a:lnTo>
                    <a:pt x="161222" y="502"/>
                  </a:lnTo>
                  <a:lnTo>
                    <a:pt x="161055" y="223"/>
                  </a:lnTo>
                  <a:lnTo>
                    <a:pt x="160832" y="56"/>
                  </a:lnTo>
                  <a:lnTo>
                    <a:pt x="160665" y="0"/>
                  </a:lnTo>
                  <a:close/>
                  <a:moveTo>
                    <a:pt x="163676" y="0"/>
                  </a:moveTo>
                  <a:lnTo>
                    <a:pt x="163509" y="56"/>
                  </a:lnTo>
                  <a:lnTo>
                    <a:pt x="163286" y="223"/>
                  </a:lnTo>
                  <a:lnTo>
                    <a:pt x="163063" y="502"/>
                  </a:lnTo>
                  <a:lnTo>
                    <a:pt x="163063" y="669"/>
                  </a:lnTo>
                  <a:lnTo>
                    <a:pt x="163007" y="837"/>
                  </a:lnTo>
                  <a:lnTo>
                    <a:pt x="163063" y="1004"/>
                  </a:lnTo>
                  <a:lnTo>
                    <a:pt x="163063" y="1171"/>
                  </a:lnTo>
                  <a:lnTo>
                    <a:pt x="163286" y="1394"/>
                  </a:lnTo>
                  <a:lnTo>
                    <a:pt x="163509" y="1617"/>
                  </a:lnTo>
                  <a:lnTo>
                    <a:pt x="163676" y="1673"/>
                  </a:lnTo>
                  <a:lnTo>
                    <a:pt x="164011" y="1673"/>
                  </a:lnTo>
                  <a:lnTo>
                    <a:pt x="164178" y="1617"/>
                  </a:lnTo>
                  <a:lnTo>
                    <a:pt x="164457" y="1394"/>
                  </a:lnTo>
                  <a:lnTo>
                    <a:pt x="164624" y="1171"/>
                  </a:lnTo>
                  <a:lnTo>
                    <a:pt x="164680" y="1004"/>
                  </a:lnTo>
                  <a:lnTo>
                    <a:pt x="164680" y="837"/>
                  </a:lnTo>
                  <a:lnTo>
                    <a:pt x="164680" y="669"/>
                  </a:lnTo>
                  <a:lnTo>
                    <a:pt x="164624" y="502"/>
                  </a:lnTo>
                  <a:lnTo>
                    <a:pt x="164457" y="223"/>
                  </a:lnTo>
                  <a:lnTo>
                    <a:pt x="164178" y="56"/>
                  </a:lnTo>
                  <a:lnTo>
                    <a:pt x="164011" y="0"/>
                  </a:lnTo>
                  <a:close/>
                  <a:moveTo>
                    <a:pt x="168751" y="0"/>
                  </a:moveTo>
                  <a:lnTo>
                    <a:pt x="168584" y="56"/>
                  </a:lnTo>
                  <a:lnTo>
                    <a:pt x="168361" y="223"/>
                  </a:lnTo>
                  <a:lnTo>
                    <a:pt x="168137" y="502"/>
                  </a:lnTo>
                  <a:lnTo>
                    <a:pt x="168137" y="669"/>
                  </a:lnTo>
                  <a:lnTo>
                    <a:pt x="168082" y="837"/>
                  </a:lnTo>
                  <a:lnTo>
                    <a:pt x="168137" y="1004"/>
                  </a:lnTo>
                  <a:lnTo>
                    <a:pt x="168137" y="1171"/>
                  </a:lnTo>
                  <a:lnTo>
                    <a:pt x="168361" y="1394"/>
                  </a:lnTo>
                  <a:lnTo>
                    <a:pt x="168584" y="1617"/>
                  </a:lnTo>
                  <a:lnTo>
                    <a:pt x="168751" y="1673"/>
                  </a:lnTo>
                  <a:lnTo>
                    <a:pt x="169085" y="1673"/>
                  </a:lnTo>
                  <a:lnTo>
                    <a:pt x="169253" y="1617"/>
                  </a:lnTo>
                  <a:lnTo>
                    <a:pt x="169532" y="1394"/>
                  </a:lnTo>
                  <a:lnTo>
                    <a:pt x="169699" y="1171"/>
                  </a:lnTo>
                  <a:lnTo>
                    <a:pt x="169755" y="1004"/>
                  </a:lnTo>
                  <a:lnTo>
                    <a:pt x="169755" y="837"/>
                  </a:lnTo>
                  <a:lnTo>
                    <a:pt x="169755" y="669"/>
                  </a:lnTo>
                  <a:lnTo>
                    <a:pt x="169699" y="502"/>
                  </a:lnTo>
                  <a:lnTo>
                    <a:pt x="169532" y="223"/>
                  </a:lnTo>
                  <a:lnTo>
                    <a:pt x="169253" y="56"/>
                  </a:lnTo>
                  <a:lnTo>
                    <a:pt x="169085" y="0"/>
                  </a:lnTo>
                  <a:close/>
                  <a:moveTo>
                    <a:pt x="172097" y="0"/>
                  </a:moveTo>
                  <a:lnTo>
                    <a:pt x="171930" y="56"/>
                  </a:lnTo>
                  <a:lnTo>
                    <a:pt x="171651" y="223"/>
                  </a:lnTo>
                  <a:lnTo>
                    <a:pt x="171483" y="502"/>
                  </a:lnTo>
                  <a:lnTo>
                    <a:pt x="171428" y="669"/>
                  </a:lnTo>
                  <a:lnTo>
                    <a:pt x="171428" y="837"/>
                  </a:lnTo>
                  <a:lnTo>
                    <a:pt x="171428" y="1004"/>
                  </a:lnTo>
                  <a:lnTo>
                    <a:pt x="171483" y="1171"/>
                  </a:lnTo>
                  <a:lnTo>
                    <a:pt x="171651" y="1394"/>
                  </a:lnTo>
                  <a:lnTo>
                    <a:pt x="171930" y="1617"/>
                  </a:lnTo>
                  <a:lnTo>
                    <a:pt x="172097" y="1673"/>
                  </a:lnTo>
                  <a:lnTo>
                    <a:pt x="172432" y="1673"/>
                  </a:lnTo>
                  <a:lnTo>
                    <a:pt x="172599" y="1617"/>
                  </a:lnTo>
                  <a:lnTo>
                    <a:pt x="172822" y="1394"/>
                  </a:lnTo>
                  <a:lnTo>
                    <a:pt x="173045" y="1171"/>
                  </a:lnTo>
                  <a:lnTo>
                    <a:pt x="173045" y="1004"/>
                  </a:lnTo>
                  <a:lnTo>
                    <a:pt x="173101" y="837"/>
                  </a:lnTo>
                  <a:lnTo>
                    <a:pt x="173045" y="669"/>
                  </a:lnTo>
                  <a:lnTo>
                    <a:pt x="173045" y="502"/>
                  </a:lnTo>
                  <a:lnTo>
                    <a:pt x="172822" y="223"/>
                  </a:lnTo>
                  <a:lnTo>
                    <a:pt x="172599" y="56"/>
                  </a:lnTo>
                  <a:lnTo>
                    <a:pt x="172432" y="0"/>
                  </a:lnTo>
                  <a:close/>
                  <a:moveTo>
                    <a:pt x="183864" y="0"/>
                  </a:moveTo>
                  <a:lnTo>
                    <a:pt x="183696" y="56"/>
                  </a:lnTo>
                  <a:lnTo>
                    <a:pt x="183418" y="223"/>
                  </a:lnTo>
                  <a:lnTo>
                    <a:pt x="183250" y="502"/>
                  </a:lnTo>
                  <a:lnTo>
                    <a:pt x="183195" y="669"/>
                  </a:lnTo>
                  <a:lnTo>
                    <a:pt x="183195" y="837"/>
                  </a:lnTo>
                  <a:lnTo>
                    <a:pt x="183195" y="1004"/>
                  </a:lnTo>
                  <a:lnTo>
                    <a:pt x="183250" y="1171"/>
                  </a:lnTo>
                  <a:lnTo>
                    <a:pt x="183418" y="1394"/>
                  </a:lnTo>
                  <a:lnTo>
                    <a:pt x="183696" y="1617"/>
                  </a:lnTo>
                  <a:lnTo>
                    <a:pt x="183864" y="1673"/>
                  </a:lnTo>
                  <a:lnTo>
                    <a:pt x="184198" y="1673"/>
                  </a:lnTo>
                  <a:lnTo>
                    <a:pt x="184310" y="1617"/>
                  </a:lnTo>
                  <a:lnTo>
                    <a:pt x="184589" y="1394"/>
                  </a:lnTo>
                  <a:lnTo>
                    <a:pt x="184756" y="1171"/>
                  </a:lnTo>
                  <a:lnTo>
                    <a:pt x="184812" y="1004"/>
                  </a:lnTo>
                  <a:lnTo>
                    <a:pt x="184812" y="837"/>
                  </a:lnTo>
                  <a:lnTo>
                    <a:pt x="184812" y="669"/>
                  </a:lnTo>
                  <a:lnTo>
                    <a:pt x="184756" y="502"/>
                  </a:lnTo>
                  <a:lnTo>
                    <a:pt x="184589" y="223"/>
                  </a:lnTo>
                  <a:lnTo>
                    <a:pt x="184310" y="56"/>
                  </a:lnTo>
                  <a:lnTo>
                    <a:pt x="184198" y="0"/>
                  </a:lnTo>
                  <a:close/>
                  <a:moveTo>
                    <a:pt x="192285" y="0"/>
                  </a:moveTo>
                  <a:lnTo>
                    <a:pt x="192117" y="56"/>
                  </a:lnTo>
                  <a:lnTo>
                    <a:pt x="191838" y="223"/>
                  </a:lnTo>
                  <a:lnTo>
                    <a:pt x="191671" y="502"/>
                  </a:lnTo>
                  <a:lnTo>
                    <a:pt x="191615" y="669"/>
                  </a:lnTo>
                  <a:lnTo>
                    <a:pt x="191615" y="837"/>
                  </a:lnTo>
                  <a:lnTo>
                    <a:pt x="191615" y="1004"/>
                  </a:lnTo>
                  <a:lnTo>
                    <a:pt x="191671" y="1171"/>
                  </a:lnTo>
                  <a:lnTo>
                    <a:pt x="191838" y="1394"/>
                  </a:lnTo>
                  <a:lnTo>
                    <a:pt x="192117" y="1617"/>
                  </a:lnTo>
                  <a:lnTo>
                    <a:pt x="192285" y="1673"/>
                  </a:lnTo>
                  <a:lnTo>
                    <a:pt x="192619" y="1673"/>
                  </a:lnTo>
                  <a:lnTo>
                    <a:pt x="192786" y="1617"/>
                  </a:lnTo>
                  <a:lnTo>
                    <a:pt x="193010" y="1394"/>
                  </a:lnTo>
                  <a:lnTo>
                    <a:pt x="193233" y="1171"/>
                  </a:lnTo>
                  <a:lnTo>
                    <a:pt x="193233" y="1004"/>
                  </a:lnTo>
                  <a:lnTo>
                    <a:pt x="193288" y="837"/>
                  </a:lnTo>
                  <a:lnTo>
                    <a:pt x="193233" y="669"/>
                  </a:lnTo>
                  <a:lnTo>
                    <a:pt x="193233" y="502"/>
                  </a:lnTo>
                  <a:lnTo>
                    <a:pt x="193010" y="223"/>
                  </a:lnTo>
                  <a:lnTo>
                    <a:pt x="192786" y="56"/>
                  </a:lnTo>
                  <a:lnTo>
                    <a:pt x="192619" y="0"/>
                  </a:lnTo>
                  <a:close/>
                  <a:moveTo>
                    <a:pt x="195575" y="0"/>
                  </a:moveTo>
                  <a:lnTo>
                    <a:pt x="195463" y="56"/>
                  </a:lnTo>
                  <a:lnTo>
                    <a:pt x="195184" y="223"/>
                  </a:lnTo>
                  <a:lnTo>
                    <a:pt x="195017" y="502"/>
                  </a:lnTo>
                  <a:lnTo>
                    <a:pt x="194961" y="669"/>
                  </a:lnTo>
                  <a:lnTo>
                    <a:pt x="194906" y="837"/>
                  </a:lnTo>
                  <a:lnTo>
                    <a:pt x="194961" y="1004"/>
                  </a:lnTo>
                  <a:lnTo>
                    <a:pt x="195017" y="1171"/>
                  </a:lnTo>
                  <a:lnTo>
                    <a:pt x="195184" y="1394"/>
                  </a:lnTo>
                  <a:lnTo>
                    <a:pt x="195463" y="1617"/>
                  </a:lnTo>
                  <a:lnTo>
                    <a:pt x="195575" y="1673"/>
                  </a:lnTo>
                  <a:lnTo>
                    <a:pt x="195909" y="1673"/>
                  </a:lnTo>
                  <a:lnTo>
                    <a:pt x="196077" y="1617"/>
                  </a:lnTo>
                  <a:lnTo>
                    <a:pt x="196356" y="1394"/>
                  </a:lnTo>
                  <a:lnTo>
                    <a:pt x="196523" y="1171"/>
                  </a:lnTo>
                  <a:lnTo>
                    <a:pt x="196579" y="1004"/>
                  </a:lnTo>
                  <a:lnTo>
                    <a:pt x="196579" y="837"/>
                  </a:lnTo>
                  <a:lnTo>
                    <a:pt x="196579" y="669"/>
                  </a:lnTo>
                  <a:lnTo>
                    <a:pt x="196523" y="502"/>
                  </a:lnTo>
                  <a:lnTo>
                    <a:pt x="196356" y="223"/>
                  </a:lnTo>
                  <a:lnTo>
                    <a:pt x="196077" y="56"/>
                  </a:lnTo>
                  <a:lnTo>
                    <a:pt x="195909" y="0"/>
                  </a:lnTo>
                  <a:close/>
                  <a:moveTo>
                    <a:pt x="200705" y="0"/>
                  </a:moveTo>
                  <a:lnTo>
                    <a:pt x="200538" y="56"/>
                  </a:lnTo>
                  <a:lnTo>
                    <a:pt x="200259" y="223"/>
                  </a:lnTo>
                  <a:lnTo>
                    <a:pt x="200092" y="502"/>
                  </a:lnTo>
                  <a:lnTo>
                    <a:pt x="200036" y="669"/>
                  </a:lnTo>
                  <a:lnTo>
                    <a:pt x="200036" y="837"/>
                  </a:lnTo>
                  <a:lnTo>
                    <a:pt x="200036" y="1004"/>
                  </a:lnTo>
                  <a:lnTo>
                    <a:pt x="200092" y="1171"/>
                  </a:lnTo>
                  <a:lnTo>
                    <a:pt x="200259" y="1394"/>
                  </a:lnTo>
                  <a:lnTo>
                    <a:pt x="200538" y="1617"/>
                  </a:lnTo>
                  <a:lnTo>
                    <a:pt x="200705" y="1673"/>
                  </a:lnTo>
                  <a:lnTo>
                    <a:pt x="201040" y="1673"/>
                  </a:lnTo>
                  <a:lnTo>
                    <a:pt x="201152" y="1617"/>
                  </a:lnTo>
                  <a:lnTo>
                    <a:pt x="201430" y="1394"/>
                  </a:lnTo>
                  <a:lnTo>
                    <a:pt x="201598" y="1171"/>
                  </a:lnTo>
                  <a:lnTo>
                    <a:pt x="201653" y="1004"/>
                  </a:lnTo>
                  <a:lnTo>
                    <a:pt x="201653" y="837"/>
                  </a:lnTo>
                  <a:lnTo>
                    <a:pt x="201653" y="669"/>
                  </a:lnTo>
                  <a:lnTo>
                    <a:pt x="201598" y="502"/>
                  </a:lnTo>
                  <a:lnTo>
                    <a:pt x="201430" y="223"/>
                  </a:lnTo>
                  <a:lnTo>
                    <a:pt x="201152" y="56"/>
                  </a:lnTo>
                  <a:lnTo>
                    <a:pt x="201040" y="0"/>
                  </a:lnTo>
                  <a:close/>
                  <a:moveTo>
                    <a:pt x="205780" y="0"/>
                  </a:moveTo>
                  <a:lnTo>
                    <a:pt x="205613" y="56"/>
                  </a:lnTo>
                  <a:lnTo>
                    <a:pt x="205334" y="223"/>
                  </a:lnTo>
                  <a:lnTo>
                    <a:pt x="205167" y="502"/>
                  </a:lnTo>
                  <a:lnTo>
                    <a:pt x="205111" y="669"/>
                  </a:lnTo>
                  <a:lnTo>
                    <a:pt x="205111" y="837"/>
                  </a:lnTo>
                  <a:lnTo>
                    <a:pt x="205111" y="1004"/>
                  </a:lnTo>
                  <a:lnTo>
                    <a:pt x="205167" y="1171"/>
                  </a:lnTo>
                  <a:lnTo>
                    <a:pt x="205334" y="1394"/>
                  </a:lnTo>
                  <a:lnTo>
                    <a:pt x="205613" y="1617"/>
                  </a:lnTo>
                  <a:lnTo>
                    <a:pt x="205780" y="1673"/>
                  </a:lnTo>
                  <a:lnTo>
                    <a:pt x="206115" y="1673"/>
                  </a:lnTo>
                  <a:lnTo>
                    <a:pt x="206226" y="1617"/>
                  </a:lnTo>
                  <a:lnTo>
                    <a:pt x="206505" y="1394"/>
                  </a:lnTo>
                  <a:lnTo>
                    <a:pt x="206672" y="1171"/>
                  </a:lnTo>
                  <a:lnTo>
                    <a:pt x="206728" y="1004"/>
                  </a:lnTo>
                  <a:lnTo>
                    <a:pt x="206784" y="837"/>
                  </a:lnTo>
                  <a:lnTo>
                    <a:pt x="206728" y="669"/>
                  </a:lnTo>
                  <a:lnTo>
                    <a:pt x="206672" y="502"/>
                  </a:lnTo>
                  <a:lnTo>
                    <a:pt x="206505" y="223"/>
                  </a:lnTo>
                  <a:lnTo>
                    <a:pt x="206226" y="56"/>
                  </a:lnTo>
                  <a:lnTo>
                    <a:pt x="206115" y="0"/>
                  </a:lnTo>
                  <a:close/>
                  <a:moveTo>
                    <a:pt x="215818" y="0"/>
                  </a:moveTo>
                  <a:lnTo>
                    <a:pt x="215651" y="56"/>
                  </a:lnTo>
                  <a:lnTo>
                    <a:pt x="215372" y="223"/>
                  </a:lnTo>
                  <a:lnTo>
                    <a:pt x="215205" y="502"/>
                  </a:lnTo>
                  <a:lnTo>
                    <a:pt x="215149" y="669"/>
                  </a:lnTo>
                  <a:lnTo>
                    <a:pt x="215149" y="837"/>
                  </a:lnTo>
                  <a:lnTo>
                    <a:pt x="215149" y="1004"/>
                  </a:lnTo>
                  <a:lnTo>
                    <a:pt x="215205" y="1171"/>
                  </a:lnTo>
                  <a:lnTo>
                    <a:pt x="215372" y="1394"/>
                  </a:lnTo>
                  <a:lnTo>
                    <a:pt x="215651" y="1617"/>
                  </a:lnTo>
                  <a:lnTo>
                    <a:pt x="215818" y="1673"/>
                  </a:lnTo>
                  <a:lnTo>
                    <a:pt x="216153" y="1673"/>
                  </a:lnTo>
                  <a:lnTo>
                    <a:pt x="216264" y="1617"/>
                  </a:lnTo>
                  <a:lnTo>
                    <a:pt x="216543" y="1394"/>
                  </a:lnTo>
                  <a:lnTo>
                    <a:pt x="216710" y="1171"/>
                  </a:lnTo>
                  <a:lnTo>
                    <a:pt x="216766" y="1004"/>
                  </a:lnTo>
                  <a:lnTo>
                    <a:pt x="216822" y="837"/>
                  </a:lnTo>
                  <a:lnTo>
                    <a:pt x="216766" y="669"/>
                  </a:lnTo>
                  <a:lnTo>
                    <a:pt x="216710" y="502"/>
                  </a:lnTo>
                  <a:lnTo>
                    <a:pt x="216543" y="223"/>
                  </a:lnTo>
                  <a:lnTo>
                    <a:pt x="216264" y="56"/>
                  </a:lnTo>
                  <a:lnTo>
                    <a:pt x="216153" y="0"/>
                  </a:lnTo>
                  <a:close/>
                  <a:moveTo>
                    <a:pt x="224239" y="0"/>
                  </a:moveTo>
                  <a:lnTo>
                    <a:pt x="224072" y="56"/>
                  </a:lnTo>
                  <a:lnTo>
                    <a:pt x="223849" y="223"/>
                  </a:lnTo>
                  <a:lnTo>
                    <a:pt x="223626" y="502"/>
                  </a:lnTo>
                  <a:lnTo>
                    <a:pt x="223570" y="669"/>
                  </a:lnTo>
                  <a:lnTo>
                    <a:pt x="223570" y="837"/>
                  </a:lnTo>
                  <a:lnTo>
                    <a:pt x="223570" y="1004"/>
                  </a:lnTo>
                  <a:lnTo>
                    <a:pt x="223626" y="1171"/>
                  </a:lnTo>
                  <a:lnTo>
                    <a:pt x="223849" y="1394"/>
                  </a:lnTo>
                  <a:lnTo>
                    <a:pt x="224072" y="1617"/>
                  </a:lnTo>
                  <a:lnTo>
                    <a:pt x="224239" y="1673"/>
                  </a:lnTo>
                  <a:lnTo>
                    <a:pt x="224574" y="1673"/>
                  </a:lnTo>
                  <a:lnTo>
                    <a:pt x="224741" y="1617"/>
                  </a:lnTo>
                  <a:lnTo>
                    <a:pt x="225020" y="1394"/>
                  </a:lnTo>
                  <a:lnTo>
                    <a:pt x="225187" y="1171"/>
                  </a:lnTo>
                  <a:lnTo>
                    <a:pt x="225243" y="1004"/>
                  </a:lnTo>
                  <a:lnTo>
                    <a:pt x="225243" y="837"/>
                  </a:lnTo>
                  <a:lnTo>
                    <a:pt x="225243" y="669"/>
                  </a:lnTo>
                  <a:lnTo>
                    <a:pt x="225187" y="502"/>
                  </a:lnTo>
                  <a:lnTo>
                    <a:pt x="225020" y="223"/>
                  </a:lnTo>
                  <a:lnTo>
                    <a:pt x="224741" y="56"/>
                  </a:lnTo>
                  <a:lnTo>
                    <a:pt x="224574" y="0"/>
                  </a:lnTo>
                  <a:close/>
                  <a:moveTo>
                    <a:pt x="234389" y="0"/>
                  </a:moveTo>
                  <a:lnTo>
                    <a:pt x="234221" y="56"/>
                  </a:lnTo>
                  <a:lnTo>
                    <a:pt x="233998" y="223"/>
                  </a:lnTo>
                  <a:lnTo>
                    <a:pt x="233831" y="502"/>
                  </a:lnTo>
                  <a:lnTo>
                    <a:pt x="233775" y="669"/>
                  </a:lnTo>
                  <a:lnTo>
                    <a:pt x="233719" y="837"/>
                  </a:lnTo>
                  <a:lnTo>
                    <a:pt x="233775" y="1004"/>
                  </a:lnTo>
                  <a:lnTo>
                    <a:pt x="233831" y="1171"/>
                  </a:lnTo>
                  <a:lnTo>
                    <a:pt x="233998" y="1394"/>
                  </a:lnTo>
                  <a:lnTo>
                    <a:pt x="234221" y="1617"/>
                  </a:lnTo>
                  <a:lnTo>
                    <a:pt x="234389" y="1673"/>
                  </a:lnTo>
                  <a:lnTo>
                    <a:pt x="234723" y="1673"/>
                  </a:lnTo>
                  <a:lnTo>
                    <a:pt x="234891" y="1617"/>
                  </a:lnTo>
                  <a:lnTo>
                    <a:pt x="235169" y="1394"/>
                  </a:lnTo>
                  <a:lnTo>
                    <a:pt x="235337" y="1171"/>
                  </a:lnTo>
                  <a:lnTo>
                    <a:pt x="235392" y="1004"/>
                  </a:lnTo>
                  <a:lnTo>
                    <a:pt x="235392" y="837"/>
                  </a:lnTo>
                  <a:lnTo>
                    <a:pt x="235392" y="669"/>
                  </a:lnTo>
                  <a:lnTo>
                    <a:pt x="235337" y="502"/>
                  </a:lnTo>
                  <a:lnTo>
                    <a:pt x="235169" y="223"/>
                  </a:lnTo>
                  <a:lnTo>
                    <a:pt x="234891" y="56"/>
                  </a:lnTo>
                  <a:lnTo>
                    <a:pt x="234723" y="0"/>
                  </a:lnTo>
                  <a:close/>
                  <a:moveTo>
                    <a:pt x="242698" y="0"/>
                  </a:moveTo>
                  <a:lnTo>
                    <a:pt x="242531" y="56"/>
                  </a:lnTo>
                  <a:lnTo>
                    <a:pt x="242252" y="223"/>
                  </a:lnTo>
                  <a:lnTo>
                    <a:pt x="242084" y="502"/>
                  </a:lnTo>
                  <a:lnTo>
                    <a:pt x="242029" y="669"/>
                  </a:lnTo>
                  <a:lnTo>
                    <a:pt x="242029" y="837"/>
                  </a:lnTo>
                  <a:lnTo>
                    <a:pt x="242029" y="1004"/>
                  </a:lnTo>
                  <a:lnTo>
                    <a:pt x="242084" y="1171"/>
                  </a:lnTo>
                  <a:lnTo>
                    <a:pt x="242252" y="1394"/>
                  </a:lnTo>
                  <a:lnTo>
                    <a:pt x="242531" y="1617"/>
                  </a:lnTo>
                  <a:lnTo>
                    <a:pt x="242698" y="1673"/>
                  </a:lnTo>
                  <a:lnTo>
                    <a:pt x="243033" y="1673"/>
                  </a:lnTo>
                  <a:lnTo>
                    <a:pt x="243144" y="1617"/>
                  </a:lnTo>
                  <a:lnTo>
                    <a:pt x="243423" y="1394"/>
                  </a:lnTo>
                  <a:lnTo>
                    <a:pt x="243590" y="1171"/>
                  </a:lnTo>
                  <a:lnTo>
                    <a:pt x="243646" y="1004"/>
                  </a:lnTo>
                  <a:lnTo>
                    <a:pt x="243646" y="837"/>
                  </a:lnTo>
                  <a:lnTo>
                    <a:pt x="243646" y="669"/>
                  </a:lnTo>
                  <a:lnTo>
                    <a:pt x="243590" y="502"/>
                  </a:lnTo>
                  <a:lnTo>
                    <a:pt x="243423" y="223"/>
                  </a:lnTo>
                  <a:lnTo>
                    <a:pt x="243144" y="56"/>
                  </a:lnTo>
                  <a:lnTo>
                    <a:pt x="243033" y="0"/>
                  </a:lnTo>
                  <a:close/>
                  <a:moveTo>
                    <a:pt x="252792" y="0"/>
                  </a:moveTo>
                  <a:lnTo>
                    <a:pt x="252624" y="56"/>
                  </a:lnTo>
                  <a:lnTo>
                    <a:pt x="252346" y="223"/>
                  </a:lnTo>
                  <a:lnTo>
                    <a:pt x="252178" y="502"/>
                  </a:lnTo>
                  <a:lnTo>
                    <a:pt x="252123" y="669"/>
                  </a:lnTo>
                  <a:lnTo>
                    <a:pt x="252123" y="837"/>
                  </a:lnTo>
                  <a:lnTo>
                    <a:pt x="252123" y="1004"/>
                  </a:lnTo>
                  <a:lnTo>
                    <a:pt x="252178" y="1171"/>
                  </a:lnTo>
                  <a:lnTo>
                    <a:pt x="252346" y="1394"/>
                  </a:lnTo>
                  <a:lnTo>
                    <a:pt x="252624" y="1617"/>
                  </a:lnTo>
                  <a:lnTo>
                    <a:pt x="252792" y="1673"/>
                  </a:lnTo>
                  <a:lnTo>
                    <a:pt x="253126" y="1673"/>
                  </a:lnTo>
                  <a:lnTo>
                    <a:pt x="253238" y="1617"/>
                  </a:lnTo>
                  <a:lnTo>
                    <a:pt x="253517" y="1394"/>
                  </a:lnTo>
                  <a:lnTo>
                    <a:pt x="253684" y="1171"/>
                  </a:lnTo>
                  <a:lnTo>
                    <a:pt x="253740" y="1004"/>
                  </a:lnTo>
                  <a:lnTo>
                    <a:pt x="253740" y="837"/>
                  </a:lnTo>
                  <a:lnTo>
                    <a:pt x="253740" y="669"/>
                  </a:lnTo>
                  <a:lnTo>
                    <a:pt x="253684" y="502"/>
                  </a:lnTo>
                  <a:lnTo>
                    <a:pt x="253517" y="223"/>
                  </a:lnTo>
                  <a:lnTo>
                    <a:pt x="253238" y="56"/>
                  </a:lnTo>
                  <a:lnTo>
                    <a:pt x="253126" y="0"/>
                  </a:lnTo>
                  <a:close/>
                  <a:moveTo>
                    <a:pt x="256138" y="0"/>
                  </a:moveTo>
                  <a:lnTo>
                    <a:pt x="255970" y="56"/>
                  </a:lnTo>
                  <a:lnTo>
                    <a:pt x="255692" y="223"/>
                  </a:lnTo>
                  <a:lnTo>
                    <a:pt x="255524" y="502"/>
                  </a:lnTo>
                  <a:lnTo>
                    <a:pt x="255469" y="669"/>
                  </a:lnTo>
                  <a:lnTo>
                    <a:pt x="255469" y="837"/>
                  </a:lnTo>
                  <a:lnTo>
                    <a:pt x="255469" y="1004"/>
                  </a:lnTo>
                  <a:lnTo>
                    <a:pt x="255524" y="1171"/>
                  </a:lnTo>
                  <a:lnTo>
                    <a:pt x="255692" y="1394"/>
                  </a:lnTo>
                  <a:lnTo>
                    <a:pt x="255970" y="1617"/>
                  </a:lnTo>
                  <a:lnTo>
                    <a:pt x="256138" y="1673"/>
                  </a:lnTo>
                  <a:lnTo>
                    <a:pt x="256472" y="1673"/>
                  </a:lnTo>
                  <a:lnTo>
                    <a:pt x="256640" y="1617"/>
                  </a:lnTo>
                  <a:lnTo>
                    <a:pt x="256863" y="1394"/>
                  </a:lnTo>
                  <a:lnTo>
                    <a:pt x="257086" y="1171"/>
                  </a:lnTo>
                  <a:lnTo>
                    <a:pt x="257142" y="1004"/>
                  </a:lnTo>
                  <a:lnTo>
                    <a:pt x="257142" y="837"/>
                  </a:lnTo>
                  <a:lnTo>
                    <a:pt x="257142" y="669"/>
                  </a:lnTo>
                  <a:lnTo>
                    <a:pt x="257086" y="502"/>
                  </a:lnTo>
                  <a:lnTo>
                    <a:pt x="256863" y="223"/>
                  </a:lnTo>
                  <a:lnTo>
                    <a:pt x="256640" y="56"/>
                  </a:lnTo>
                  <a:lnTo>
                    <a:pt x="256472" y="0"/>
                  </a:lnTo>
                  <a:close/>
                  <a:moveTo>
                    <a:pt x="259484" y="0"/>
                  </a:moveTo>
                  <a:lnTo>
                    <a:pt x="259372" y="56"/>
                  </a:lnTo>
                  <a:lnTo>
                    <a:pt x="259093" y="223"/>
                  </a:lnTo>
                  <a:lnTo>
                    <a:pt x="258926" y="502"/>
                  </a:lnTo>
                  <a:lnTo>
                    <a:pt x="258870" y="669"/>
                  </a:lnTo>
                  <a:lnTo>
                    <a:pt x="258815" y="837"/>
                  </a:lnTo>
                  <a:lnTo>
                    <a:pt x="258870" y="1004"/>
                  </a:lnTo>
                  <a:lnTo>
                    <a:pt x="258926" y="1171"/>
                  </a:lnTo>
                  <a:lnTo>
                    <a:pt x="259093" y="1394"/>
                  </a:lnTo>
                  <a:lnTo>
                    <a:pt x="259372" y="1617"/>
                  </a:lnTo>
                  <a:lnTo>
                    <a:pt x="259484" y="1673"/>
                  </a:lnTo>
                  <a:lnTo>
                    <a:pt x="259818" y="1673"/>
                  </a:lnTo>
                  <a:lnTo>
                    <a:pt x="259986" y="1617"/>
                  </a:lnTo>
                  <a:lnTo>
                    <a:pt x="260265" y="1394"/>
                  </a:lnTo>
                  <a:lnTo>
                    <a:pt x="260432" y="1171"/>
                  </a:lnTo>
                  <a:lnTo>
                    <a:pt x="260488" y="1004"/>
                  </a:lnTo>
                  <a:lnTo>
                    <a:pt x="260488" y="837"/>
                  </a:lnTo>
                  <a:lnTo>
                    <a:pt x="260488" y="669"/>
                  </a:lnTo>
                  <a:lnTo>
                    <a:pt x="260432" y="502"/>
                  </a:lnTo>
                  <a:lnTo>
                    <a:pt x="260265" y="223"/>
                  </a:lnTo>
                  <a:lnTo>
                    <a:pt x="259986" y="56"/>
                  </a:lnTo>
                  <a:lnTo>
                    <a:pt x="259818" y="0"/>
                  </a:lnTo>
                  <a:close/>
                  <a:moveTo>
                    <a:pt x="264559" y="0"/>
                  </a:moveTo>
                  <a:lnTo>
                    <a:pt x="264447" y="56"/>
                  </a:lnTo>
                  <a:lnTo>
                    <a:pt x="264168" y="223"/>
                  </a:lnTo>
                  <a:lnTo>
                    <a:pt x="264001" y="502"/>
                  </a:lnTo>
                  <a:lnTo>
                    <a:pt x="263945" y="669"/>
                  </a:lnTo>
                  <a:lnTo>
                    <a:pt x="263889" y="837"/>
                  </a:lnTo>
                  <a:lnTo>
                    <a:pt x="263945" y="1004"/>
                  </a:lnTo>
                  <a:lnTo>
                    <a:pt x="264001" y="1171"/>
                  </a:lnTo>
                  <a:lnTo>
                    <a:pt x="264168" y="1394"/>
                  </a:lnTo>
                  <a:lnTo>
                    <a:pt x="264447" y="1617"/>
                  </a:lnTo>
                  <a:lnTo>
                    <a:pt x="264559" y="1673"/>
                  </a:lnTo>
                  <a:lnTo>
                    <a:pt x="264893" y="1673"/>
                  </a:lnTo>
                  <a:lnTo>
                    <a:pt x="265060" y="1617"/>
                  </a:lnTo>
                  <a:lnTo>
                    <a:pt x="265339" y="1394"/>
                  </a:lnTo>
                  <a:lnTo>
                    <a:pt x="265507" y="1171"/>
                  </a:lnTo>
                  <a:lnTo>
                    <a:pt x="265562" y="1004"/>
                  </a:lnTo>
                  <a:lnTo>
                    <a:pt x="265562" y="837"/>
                  </a:lnTo>
                  <a:lnTo>
                    <a:pt x="265562" y="669"/>
                  </a:lnTo>
                  <a:lnTo>
                    <a:pt x="265507" y="502"/>
                  </a:lnTo>
                  <a:lnTo>
                    <a:pt x="265339" y="223"/>
                  </a:lnTo>
                  <a:lnTo>
                    <a:pt x="265060" y="56"/>
                  </a:lnTo>
                  <a:lnTo>
                    <a:pt x="264893" y="0"/>
                  </a:lnTo>
                  <a:close/>
                  <a:moveTo>
                    <a:pt x="267905" y="0"/>
                  </a:moveTo>
                  <a:lnTo>
                    <a:pt x="267737" y="56"/>
                  </a:lnTo>
                  <a:lnTo>
                    <a:pt x="267514" y="223"/>
                  </a:lnTo>
                  <a:lnTo>
                    <a:pt x="267291" y="502"/>
                  </a:lnTo>
                  <a:lnTo>
                    <a:pt x="267291" y="669"/>
                  </a:lnTo>
                  <a:lnTo>
                    <a:pt x="267235" y="837"/>
                  </a:lnTo>
                  <a:lnTo>
                    <a:pt x="267291" y="1004"/>
                  </a:lnTo>
                  <a:lnTo>
                    <a:pt x="267291" y="1171"/>
                  </a:lnTo>
                  <a:lnTo>
                    <a:pt x="267514" y="1394"/>
                  </a:lnTo>
                  <a:lnTo>
                    <a:pt x="267737" y="1617"/>
                  </a:lnTo>
                  <a:lnTo>
                    <a:pt x="267905" y="1673"/>
                  </a:lnTo>
                  <a:lnTo>
                    <a:pt x="268239" y="1673"/>
                  </a:lnTo>
                  <a:lnTo>
                    <a:pt x="268406" y="1617"/>
                  </a:lnTo>
                  <a:lnTo>
                    <a:pt x="268685" y="1394"/>
                  </a:lnTo>
                  <a:lnTo>
                    <a:pt x="268853" y="1171"/>
                  </a:lnTo>
                  <a:lnTo>
                    <a:pt x="268908" y="1004"/>
                  </a:lnTo>
                  <a:lnTo>
                    <a:pt x="268908" y="837"/>
                  </a:lnTo>
                  <a:lnTo>
                    <a:pt x="268908" y="669"/>
                  </a:lnTo>
                  <a:lnTo>
                    <a:pt x="268853" y="502"/>
                  </a:lnTo>
                  <a:lnTo>
                    <a:pt x="268685" y="223"/>
                  </a:lnTo>
                  <a:lnTo>
                    <a:pt x="268406" y="56"/>
                  </a:lnTo>
                  <a:lnTo>
                    <a:pt x="268239" y="0"/>
                  </a:lnTo>
                  <a:close/>
                  <a:moveTo>
                    <a:pt x="279671" y="0"/>
                  </a:moveTo>
                  <a:lnTo>
                    <a:pt x="279504" y="56"/>
                  </a:lnTo>
                  <a:lnTo>
                    <a:pt x="279225" y="223"/>
                  </a:lnTo>
                  <a:lnTo>
                    <a:pt x="279058" y="502"/>
                  </a:lnTo>
                  <a:lnTo>
                    <a:pt x="279002" y="669"/>
                  </a:lnTo>
                  <a:lnTo>
                    <a:pt x="279002" y="837"/>
                  </a:lnTo>
                  <a:lnTo>
                    <a:pt x="279002" y="1004"/>
                  </a:lnTo>
                  <a:lnTo>
                    <a:pt x="279058" y="1171"/>
                  </a:lnTo>
                  <a:lnTo>
                    <a:pt x="279225" y="1394"/>
                  </a:lnTo>
                  <a:lnTo>
                    <a:pt x="279504" y="1617"/>
                  </a:lnTo>
                  <a:lnTo>
                    <a:pt x="279671" y="1673"/>
                  </a:lnTo>
                  <a:lnTo>
                    <a:pt x="280006" y="1673"/>
                  </a:lnTo>
                  <a:lnTo>
                    <a:pt x="280173" y="1617"/>
                  </a:lnTo>
                  <a:lnTo>
                    <a:pt x="280396" y="1394"/>
                  </a:lnTo>
                  <a:lnTo>
                    <a:pt x="280564" y="1171"/>
                  </a:lnTo>
                  <a:lnTo>
                    <a:pt x="280619" y="1004"/>
                  </a:lnTo>
                  <a:lnTo>
                    <a:pt x="280675" y="837"/>
                  </a:lnTo>
                  <a:lnTo>
                    <a:pt x="280619" y="669"/>
                  </a:lnTo>
                  <a:lnTo>
                    <a:pt x="280564" y="502"/>
                  </a:lnTo>
                  <a:lnTo>
                    <a:pt x="280396" y="223"/>
                  </a:lnTo>
                  <a:lnTo>
                    <a:pt x="280173" y="56"/>
                  </a:lnTo>
                  <a:lnTo>
                    <a:pt x="280006" y="0"/>
                  </a:lnTo>
                  <a:close/>
                  <a:moveTo>
                    <a:pt x="2510" y="3346"/>
                  </a:moveTo>
                  <a:lnTo>
                    <a:pt x="2342" y="3402"/>
                  </a:lnTo>
                  <a:lnTo>
                    <a:pt x="2175" y="3458"/>
                  </a:lnTo>
                  <a:lnTo>
                    <a:pt x="1896" y="3625"/>
                  </a:lnTo>
                  <a:lnTo>
                    <a:pt x="1729" y="3848"/>
                  </a:lnTo>
                  <a:lnTo>
                    <a:pt x="1673" y="4015"/>
                  </a:lnTo>
                  <a:lnTo>
                    <a:pt x="1673" y="4183"/>
                  </a:lnTo>
                  <a:lnTo>
                    <a:pt x="1673" y="4350"/>
                  </a:lnTo>
                  <a:lnTo>
                    <a:pt x="1729" y="4517"/>
                  </a:lnTo>
                  <a:lnTo>
                    <a:pt x="1896" y="4796"/>
                  </a:lnTo>
                  <a:lnTo>
                    <a:pt x="2175" y="4963"/>
                  </a:lnTo>
                  <a:lnTo>
                    <a:pt x="2342" y="5019"/>
                  </a:lnTo>
                  <a:lnTo>
                    <a:pt x="2677" y="5019"/>
                  </a:lnTo>
                  <a:lnTo>
                    <a:pt x="2788" y="4963"/>
                  </a:lnTo>
                  <a:lnTo>
                    <a:pt x="3067" y="4796"/>
                  </a:lnTo>
                  <a:lnTo>
                    <a:pt x="3234" y="4517"/>
                  </a:lnTo>
                  <a:lnTo>
                    <a:pt x="3290" y="4350"/>
                  </a:lnTo>
                  <a:lnTo>
                    <a:pt x="3290" y="4183"/>
                  </a:lnTo>
                  <a:lnTo>
                    <a:pt x="3290" y="4015"/>
                  </a:lnTo>
                  <a:lnTo>
                    <a:pt x="3234" y="3848"/>
                  </a:lnTo>
                  <a:lnTo>
                    <a:pt x="3067" y="3625"/>
                  </a:lnTo>
                  <a:lnTo>
                    <a:pt x="2788" y="3458"/>
                  </a:lnTo>
                  <a:lnTo>
                    <a:pt x="2677" y="3402"/>
                  </a:lnTo>
                  <a:lnTo>
                    <a:pt x="2510" y="3346"/>
                  </a:lnTo>
                  <a:close/>
                  <a:moveTo>
                    <a:pt x="10930" y="3346"/>
                  </a:moveTo>
                  <a:lnTo>
                    <a:pt x="10763" y="3402"/>
                  </a:lnTo>
                  <a:lnTo>
                    <a:pt x="10596" y="3458"/>
                  </a:lnTo>
                  <a:lnTo>
                    <a:pt x="10317" y="3625"/>
                  </a:lnTo>
                  <a:lnTo>
                    <a:pt x="10150" y="3848"/>
                  </a:lnTo>
                  <a:lnTo>
                    <a:pt x="10094" y="4015"/>
                  </a:lnTo>
                  <a:lnTo>
                    <a:pt x="10094" y="4183"/>
                  </a:lnTo>
                  <a:lnTo>
                    <a:pt x="10094" y="4350"/>
                  </a:lnTo>
                  <a:lnTo>
                    <a:pt x="10150" y="4517"/>
                  </a:lnTo>
                  <a:lnTo>
                    <a:pt x="10317" y="4796"/>
                  </a:lnTo>
                  <a:lnTo>
                    <a:pt x="10596" y="4963"/>
                  </a:lnTo>
                  <a:lnTo>
                    <a:pt x="10763" y="5019"/>
                  </a:lnTo>
                  <a:lnTo>
                    <a:pt x="11098" y="5019"/>
                  </a:lnTo>
                  <a:lnTo>
                    <a:pt x="11265" y="4963"/>
                  </a:lnTo>
                  <a:lnTo>
                    <a:pt x="11488" y="4796"/>
                  </a:lnTo>
                  <a:lnTo>
                    <a:pt x="11711" y="4517"/>
                  </a:lnTo>
                  <a:lnTo>
                    <a:pt x="11711" y="4350"/>
                  </a:lnTo>
                  <a:lnTo>
                    <a:pt x="11767" y="4183"/>
                  </a:lnTo>
                  <a:lnTo>
                    <a:pt x="11711" y="4015"/>
                  </a:lnTo>
                  <a:lnTo>
                    <a:pt x="11711" y="3848"/>
                  </a:lnTo>
                  <a:lnTo>
                    <a:pt x="11488" y="3625"/>
                  </a:lnTo>
                  <a:lnTo>
                    <a:pt x="11265" y="3458"/>
                  </a:lnTo>
                  <a:lnTo>
                    <a:pt x="11098" y="3402"/>
                  </a:lnTo>
                  <a:lnTo>
                    <a:pt x="10930" y="3346"/>
                  </a:lnTo>
                  <a:close/>
                  <a:moveTo>
                    <a:pt x="15949" y="3346"/>
                  </a:moveTo>
                  <a:lnTo>
                    <a:pt x="15782" y="3402"/>
                  </a:lnTo>
                  <a:lnTo>
                    <a:pt x="15671" y="3458"/>
                  </a:lnTo>
                  <a:lnTo>
                    <a:pt x="15392" y="3625"/>
                  </a:lnTo>
                  <a:lnTo>
                    <a:pt x="15224" y="3848"/>
                  </a:lnTo>
                  <a:lnTo>
                    <a:pt x="15169" y="4015"/>
                  </a:lnTo>
                  <a:lnTo>
                    <a:pt x="15113" y="4183"/>
                  </a:lnTo>
                  <a:lnTo>
                    <a:pt x="15169" y="4350"/>
                  </a:lnTo>
                  <a:lnTo>
                    <a:pt x="15224" y="4517"/>
                  </a:lnTo>
                  <a:lnTo>
                    <a:pt x="15392" y="4796"/>
                  </a:lnTo>
                  <a:lnTo>
                    <a:pt x="15671" y="4963"/>
                  </a:lnTo>
                  <a:lnTo>
                    <a:pt x="15782" y="5019"/>
                  </a:lnTo>
                  <a:lnTo>
                    <a:pt x="16117" y="5019"/>
                  </a:lnTo>
                  <a:lnTo>
                    <a:pt x="16284" y="4963"/>
                  </a:lnTo>
                  <a:lnTo>
                    <a:pt x="16563" y="4796"/>
                  </a:lnTo>
                  <a:lnTo>
                    <a:pt x="16730" y="4517"/>
                  </a:lnTo>
                  <a:lnTo>
                    <a:pt x="16786" y="4350"/>
                  </a:lnTo>
                  <a:lnTo>
                    <a:pt x="16786" y="4183"/>
                  </a:lnTo>
                  <a:lnTo>
                    <a:pt x="16786" y="4015"/>
                  </a:lnTo>
                  <a:lnTo>
                    <a:pt x="16730" y="3848"/>
                  </a:lnTo>
                  <a:lnTo>
                    <a:pt x="16563" y="3625"/>
                  </a:lnTo>
                  <a:lnTo>
                    <a:pt x="16284" y="3458"/>
                  </a:lnTo>
                  <a:lnTo>
                    <a:pt x="16117" y="3402"/>
                  </a:lnTo>
                  <a:lnTo>
                    <a:pt x="15949" y="3346"/>
                  </a:lnTo>
                  <a:close/>
                  <a:moveTo>
                    <a:pt x="19295" y="3346"/>
                  </a:moveTo>
                  <a:lnTo>
                    <a:pt x="19128" y="3402"/>
                  </a:lnTo>
                  <a:lnTo>
                    <a:pt x="18961" y="3458"/>
                  </a:lnTo>
                  <a:lnTo>
                    <a:pt x="18682" y="3625"/>
                  </a:lnTo>
                  <a:lnTo>
                    <a:pt x="18515" y="3848"/>
                  </a:lnTo>
                  <a:lnTo>
                    <a:pt x="18459" y="4015"/>
                  </a:lnTo>
                  <a:lnTo>
                    <a:pt x="18459" y="4183"/>
                  </a:lnTo>
                  <a:lnTo>
                    <a:pt x="18459" y="4350"/>
                  </a:lnTo>
                  <a:lnTo>
                    <a:pt x="18515" y="4517"/>
                  </a:lnTo>
                  <a:lnTo>
                    <a:pt x="18682" y="4796"/>
                  </a:lnTo>
                  <a:lnTo>
                    <a:pt x="18961" y="4963"/>
                  </a:lnTo>
                  <a:lnTo>
                    <a:pt x="19128" y="5019"/>
                  </a:lnTo>
                  <a:lnTo>
                    <a:pt x="19463" y="5019"/>
                  </a:lnTo>
                  <a:lnTo>
                    <a:pt x="19630" y="4963"/>
                  </a:lnTo>
                  <a:lnTo>
                    <a:pt x="19853" y="4796"/>
                  </a:lnTo>
                  <a:lnTo>
                    <a:pt x="20076" y="4517"/>
                  </a:lnTo>
                  <a:lnTo>
                    <a:pt x="20076" y="4350"/>
                  </a:lnTo>
                  <a:lnTo>
                    <a:pt x="20132" y="4183"/>
                  </a:lnTo>
                  <a:lnTo>
                    <a:pt x="20076" y="4015"/>
                  </a:lnTo>
                  <a:lnTo>
                    <a:pt x="20076" y="3848"/>
                  </a:lnTo>
                  <a:lnTo>
                    <a:pt x="19853" y="3625"/>
                  </a:lnTo>
                  <a:lnTo>
                    <a:pt x="19630" y="3458"/>
                  </a:lnTo>
                  <a:lnTo>
                    <a:pt x="19463" y="3402"/>
                  </a:lnTo>
                  <a:lnTo>
                    <a:pt x="19295" y="3346"/>
                  </a:lnTo>
                  <a:close/>
                  <a:moveTo>
                    <a:pt x="24370" y="3346"/>
                  </a:moveTo>
                  <a:lnTo>
                    <a:pt x="24203" y="3402"/>
                  </a:lnTo>
                  <a:lnTo>
                    <a:pt x="24036" y="3458"/>
                  </a:lnTo>
                  <a:lnTo>
                    <a:pt x="23757" y="3625"/>
                  </a:lnTo>
                  <a:lnTo>
                    <a:pt x="23589" y="3848"/>
                  </a:lnTo>
                  <a:lnTo>
                    <a:pt x="23534" y="4015"/>
                  </a:lnTo>
                  <a:lnTo>
                    <a:pt x="23534" y="4183"/>
                  </a:lnTo>
                  <a:lnTo>
                    <a:pt x="23534" y="4350"/>
                  </a:lnTo>
                  <a:lnTo>
                    <a:pt x="23589" y="4517"/>
                  </a:lnTo>
                  <a:lnTo>
                    <a:pt x="23757" y="4796"/>
                  </a:lnTo>
                  <a:lnTo>
                    <a:pt x="24036" y="4963"/>
                  </a:lnTo>
                  <a:lnTo>
                    <a:pt x="24203" y="5019"/>
                  </a:lnTo>
                  <a:lnTo>
                    <a:pt x="24537" y="5019"/>
                  </a:lnTo>
                  <a:lnTo>
                    <a:pt x="24649" y="4963"/>
                  </a:lnTo>
                  <a:lnTo>
                    <a:pt x="24928" y="4796"/>
                  </a:lnTo>
                  <a:lnTo>
                    <a:pt x="25095" y="4517"/>
                  </a:lnTo>
                  <a:lnTo>
                    <a:pt x="25151" y="4350"/>
                  </a:lnTo>
                  <a:lnTo>
                    <a:pt x="25207" y="4183"/>
                  </a:lnTo>
                  <a:lnTo>
                    <a:pt x="25151" y="4015"/>
                  </a:lnTo>
                  <a:lnTo>
                    <a:pt x="25095" y="3848"/>
                  </a:lnTo>
                  <a:lnTo>
                    <a:pt x="24928" y="3625"/>
                  </a:lnTo>
                  <a:lnTo>
                    <a:pt x="24649" y="3458"/>
                  </a:lnTo>
                  <a:lnTo>
                    <a:pt x="24537" y="3402"/>
                  </a:lnTo>
                  <a:lnTo>
                    <a:pt x="24370" y="3346"/>
                  </a:lnTo>
                  <a:close/>
                  <a:moveTo>
                    <a:pt x="27660" y="3346"/>
                  </a:moveTo>
                  <a:lnTo>
                    <a:pt x="27493" y="3402"/>
                  </a:lnTo>
                  <a:lnTo>
                    <a:pt x="27326" y="3458"/>
                  </a:lnTo>
                  <a:lnTo>
                    <a:pt x="27103" y="3625"/>
                  </a:lnTo>
                  <a:lnTo>
                    <a:pt x="26880" y="3848"/>
                  </a:lnTo>
                  <a:lnTo>
                    <a:pt x="26880" y="4015"/>
                  </a:lnTo>
                  <a:lnTo>
                    <a:pt x="26824" y="4183"/>
                  </a:lnTo>
                  <a:lnTo>
                    <a:pt x="26880" y="4350"/>
                  </a:lnTo>
                  <a:lnTo>
                    <a:pt x="26880" y="4517"/>
                  </a:lnTo>
                  <a:lnTo>
                    <a:pt x="27103" y="4796"/>
                  </a:lnTo>
                  <a:lnTo>
                    <a:pt x="27326" y="4963"/>
                  </a:lnTo>
                  <a:lnTo>
                    <a:pt x="27493" y="5019"/>
                  </a:lnTo>
                  <a:lnTo>
                    <a:pt x="27828" y="5019"/>
                  </a:lnTo>
                  <a:lnTo>
                    <a:pt x="27995" y="4963"/>
                  </a:lnTo>
                  <a:lnTo>
                    <a:pt x="28274" y="4796"/>
                  </a:lnTo>
                  <a:lnTo>
                    <a:pt x="28441" y="4517"/>
                  </a:lnTo>
                  <a:lnTo>
                    <a:pt x="28497" y="4350"/>
                  </a:lnTo>
                  <a:lnTo>
                    <a:pt x="28497" y="4183"/>
                  </a:lnTo>
                  <a:lnTo>
                    <a:pt x="28497" y="4015"/>
                  </a:lnTo>
                  <a:lnTo>
                    <a:pt x="28441" y="3848"/>
                  </a:lnTo>
                  <a:lnTo>
                    <a:pt x="28274" y="3625"/>
                  </a:lnTo>
                  <a:lnTo>
                    <a:pt x="27995" y="3458"/>
                  </a:lnTo>
                  <a:lnTo>
                    <a:pt x="27828" y="3402"/>
                  </a:lnTo>
                  <a:lnTo>
                    <a:pt x="27660" y="3346"/>
                  </a:lnTo>
                  <a:close/>
                  <a:moveTo>
                    <a:pt x="31118" y="3346"/>
                  </a:moveTo>
                  <a:lnTo>
                    <a:pt x="30951" y="3402"/>
                  </a:lnTo>
                  <a:lnTo>
                    <a:pt x="30783" y="3458"/>
                  </a:lnTo>
                  <a:lnTo>
                    <a:pt x="30505" y="3625"/>
                  </a:lnTo>
                  <a:lnTo>
                    <a:pt x="30337" y="3848"/>
                  </a:lnTo>
                  <a:lnTo>
                    <a:pt x="30281" y="4015"/>
                  </a:lnTo>
                  <a:lnTo>
                    <a:pt x="30281" y="4183"/>
                  </a:lnTo>
                  <a:lnTo>
                    <a:pt x="30281" y="4350"/>
                  </a:lnTo>
                  <a:lnTo>
                    <a:pt x="30337" y="4517"/>
                  </a:lnTo>
                  <a:lnTo>
                    <a:pt x="30505" y="4796"/>
                  </a:lnTo>
                  <a:lnTo>
                    <a:pt x="30783" y="4963"/>
                  </a:lnTo>
                  <a:lnTo>
                    <a:pt x="30951" y="5019"/>
                  </a:lnTo>
                  <a:lnTo>
                    <a:pt x="31285" y="5019"/>
                  </a:lnTo>
                  <a:lnTo>
                    <a:pt x="31397" y="4963"/>
                  </a:lnTo>
                  <a:lnTo>
                    <a:pt x="31676" y="4796"/>
                  </a:lnTo>
                  <a:lnTo>
                    <a:pt x="31843" y="4517"/>
                  </a:lnTo>
                  <a:lnTo>
                    <a:pt x="31899" y="4350"/>
                  </a:lnTo>
                  <a:lnTo>
                    <a:pt x="31899" y="4183"/>
                  </a:lnTo>
                  <a:lnTo>
                    <a:pt x="31899" y="4015"/>
                  </a:lnTo>
                  <a:lnTo>
                    <a:pt x="31843" y="3848"/>
                  </a:lnTo>
                  <a:lnTo>
                    <a:pt x="31676" y="3625"/>
                  </a:lnTo>
                  <a:lnTo>
                    <a:pt x="31397" y="3458"/>
                  </a:lnTo>
                  <a:lnTo>
                    <a:pt x="31285" y="3402"/>
                  </a:lnTo>
                  <a:lnTo>
                    <a:pt x="31118" y="3346"/>
                  </a:lnTo>
                  <a:close/>
                  <a:moveTo>
                    <a:pt x="41156" y="3346"/>
                  </a:moveTo>
                  <a:lnTo>
                    <a:pt x="40989" y="3402"/>
                  </a:lnTo>
                  <a:lnTo>
                    <a:pt x="40821" y="3458"/>
                  </a:lnTo>
                  <a:lnTo>
                    <a:pt x="40543" y="3625"/>
                  </a:lnTo>
                  <a:lnTo>
                    <a:pt x="40375" y="3848"/>
                  </a:lnTo>
                  <a:lnTo>
                    <a:pt x="40320" y="4015"/>
                  </a:lnTo>
                  <a:lnTo>
                    <a:pt x="40320" y="4183"/>
                  </a:lnTo>
                  <a:lnTo>
                    <a:pt x="40320" y="4350"/>
                  </a:lnTo>
                  <a:lnTo>
                    <a:pt x="40375" y="4517"/>
                  </a:lnTo>
                  <a:lnTo>
                    <a:pt x="40543" y="4796"/>
                  </a:lnTo>
                  <a:lnTo>
                    <a:pt x="40821" y="4963"/>
                  </a:lnTo>
                  <a:lnTo>
                    <a:pt x="40989" y="5019"/>
                  </a:lnTo>
                  <a:lnTo>
                    <a:pt x="41323" y="5019"/>
                  </a:lnTo>
                  <a:lnTo>
                    <a:pt x="41435" y="4963"/>
                  </a:lnTo>
                  <a:lnTo>
                    <a:pt x="41714" y="4796"/>
                  </a:lnTo>
                  <a:lnTo>
                    <a:pt x="41881" y="4517"/>
                  </a:lnTo>
                  <a:lnTo>
                    <a:pt x="41937" y="4350"/>
                  </a:lnTo>
                  <a:lnTo>
                    <a:pt x="41937" y="4183"/>
                  </a:lnTo>
                  <a:lnTo>
                    <a:pt x="41937" y="4015"/>
                  </a:lnTo>
                  <a:lnTo>
                    <a:pt x="41881" y="3848"/>
                  </a:lnTo>
                  <a:lnTo>
                    <a:pt x="41714" y="3625"/>
                  </a:lnTo>
                  <a:lnTo>
                    <a:pt x="41435" y="3458"/>
                  </a:lnTo>
                  <a:lnTo>
                    <a:pt x="41323" y="3402"/>
                  </a:lnTo>
                  <a:lnTo>
                    <a:pt x="41156" y="3346"/>
                  </a:lnTo>
                  <a:close/>
                  <a:moveTo>
                    <a:pt x="83037" y="3402"/>
                  </a:moveTo>
                  <a:lnTo>
                    <a:pt x="82870" y="3458"/>
                  </a:lnTo>
                  <a:lnTo>
                    <a:pt x="82591" y="3625"/>
                  </a:lnTo>
                  <a:lnTo>
                    <a:pt x="82424" y="3904"/>
                  </a:lnTo>
                  <a:lnTo>
                    <a:pt x="82368" y="4015"/>
                  </a:lnTo>
                  <a:lnTo>
                    <a:pt x="82368" y="4183"/>
                  </a:lnTo>
                  <a:lnTo>
                    <a:pt x="82368" y="4350"/>
                  </a:lnTo>
                  <a:lnTo>
                    <a:pt x="82424" y="4517"/>
                  </a:lnTo>
                  <a:lnTo>
                    <a:pt x="82591" y="4796"/>
                  </a:lnTo>
                  <a:lnTo>
                    <a:pt x="82870" y="4963"/>
                  </a:lnTo>
                  <a:lnTo>
                    <a:pt x="83037" y="5019"/>
                  </a:lnTo>
                  <a:lnTo>
                    <a:pt x="83372" y="5019"/>
                  </a:lnTo>
                  <a:lnTo>
                    <a:pt x="83539" y="4963"/>
                  </a:lnTo>
                  <a:lnTo>
                    <a:pt x="83762" y="4796"/>
                  </a:lnTo>
                  <a:lnTo>
                    <a:pt x="83985" y="4517"/>
                  </a:lnTo>
                  <a:lnTo>
                    <a:pt x="83985" y="4350"/>
                  </a:lnTo>
                  <a:lnTo>
                    <a:pt x="84041" y="4183"/>
                  </a:lnTo>
                  <a:lnTo>
                    <a:pt x="83985" y="4015"/>
                  </a:lnTo>
                  <a:lnTo>
                    <a:pt x="83985" y="3904"/>
                  </a:lnTo>
                  <a:lnTo>
                    <a:pt x="83762" y="3625"/>
                  </a:lnTo>
                  <a:lnTo>
                    <a:pt x="83539" y="3458"/>
                  </a:lnTo>
                  <a:lnTo>
                    <a:pt x="83372" y="3402"/>
                  </a:lnTo>
                  <a:close/>
                  <a:moveTo>
                    <a:pt x="86383" y="3402"/>
                  </a:moveTo>
                  <a:lnTo>
                    <a:pt x="86216" y="3458"/>
                  </a:lnTo>
                  <a:lnTo>
                    <a:pt x="85993" y="3625"/>
                  </a:lnTo>
                  <a:lnTo>
                    <a:pt x="85825" y="3904"/>
                  </a:lnTo>
                  <a:lnTo>
                    <a:pt x="85770" y="4015"/>
                  </a:lnTo>
                  <a:lnTo>
                    <a:pt x="85714" y="4183"/>
                  </a:lnTo>
                  <a:lnTo>
                    <a:pt x="85770" y="4350"/>
                  </a:lnTo>
                  <a:lnTo>
                    <a:pt x="85825" y="4517"/>
                  </a:lnTo>
                  <a:lnTo>
                    <a:pt x="85993" y="4796"/>
                  </a:lnTo>
                  <a:lnTo>
                    <a:pt x="86216" y="4963"/>
                  </a:lnTo>
                  <a:lnTo>
                    <a:pt x="86383" y="5019"/>
                  </a:lnTo>
                  <a:lnTo>
                    <a:pt x="86718" y="5019"/>
                  </a:lnTo>
                  <a:lnTo>
                    <a:pt x="86885" y="4963"/>
                  </a:lnTo>
                  <a:lnTo>
                    <a:pt x="87164" y="4796"/>
                  </a:lnTo>
                  <a:lnTo>
                    <a:pt x="87331" y="4517"/>
                  </a:lnTo>
                  <a:lnTo>
                    <a:pt x="87387" y="4350"/>
                  </a:lnTo>
                  <a:lnTo>
                    <a:pt x="87387" y="4183"/>
                  </a:lnTo>
                  <a:lnTo>
                    <a:pt x="87387" y="4015"/>
                  </a:lnTo>
                  <a:lnTo>
                    <a:pt x="87331" y="3904"/>
                  </a:lnTo>
                  <a:lnTo>
                    <a:pt x="87164" y="3625"/>
                  </a:lnTo>
                  <a:lnTo>
                    <a:pt x="86885" y="3458"/>
                  </a:lnTo>
                  <a:lnTo>
                    <a:pt x="86718" y="3402"/>
                  </a:lnTo>
                  <a:close/>
                  <a:moveTo>
                    <a:pt x="89785" y="3402"/>
                  </a:moveTo>
                  <a:lnTo>
                    <a:pt x="89618" y="3458"/>
                  </a:lnTo>
                  <a:lnTo>
                    <a:pt x="89339" y="3625"/>
                  </a:lnTo>
                  <a:lnTo>
                    <a:pt x="89171" y="3904"/>
                  </a:lnTo>
                  <a:lnTo>
                    <a:pt x="89116" y="4015"/>
                  </a:lnTo>
                  <a:lnTo>
                    <a:pt x="89116" y="4183"/>
                  </a:lnTo>
                  <a:lnTo>
                    <a:pt x="89116" y="4350"/>
                  </a:lnTo>
                  <a:lnTo>
                    <a:pt x="89171" y="4517"/>
                  </a:lnTo>
                  <a:lnTo>
                    <a:pt x="89339" y="4796"/>
                  </a:lnTo>
                  <a:lnTo>
                    <a:pt x="89618" y="4963"/>
                  </a:lnTo>
                  <a:lnTo>
                    <a:pt x="89785" y="5019"/>
                  </a:lnTo>
                  <a:lnTo>
                    <a:pt x="90119" y="5019"/>
                  </a:lnTo>
                  <a:lnTo>
                    <a:pt x="90231" y="4963"/>
                  </a:lnTo>
                  <a:lnTo>
                    <a:pt x="90510" y="4796"/>
                  </a:lnTo>
                  <a:lnTo>
                    <a:pt x="90677" y="4517"/>
                  </a:lnTo>
                  <a:lnTo>
                    <a:pt x="90733" y="4350"/>
                  </a:lnTo>
                  <a:lnTo>
                    <a:pt x="90733" y="4183"/>
                  </a:lnTo>
                  <a:lnTo>
                    <a:pt x="90733" y="4015"/>
                  </a:lnTo>
                  <a:lnTo>
                    <a:pt x="90677" y="3904"/>
                  </a:lnTo>
                  <a:lnTo>
                    <a:pt x="90510" y="3625"/>
                  </a:lnTo>
                  <a:lnTo>
                    <a:pt x="90231" y="3458"/>
                  </a:lnTo>
                  <a:lnTo>
                    <a:pt x="90119" y="3402"/>
                  </a:lnTo>
                  <a:close/>
                  <a:moveTo>
                    <a:pt x="93075" y="3402"/>
                  </a:moveTo>
                  <a:lnTo>
                    <a:pt x="92908" y="3458"/>
                  </a:lnTo>
                  <a:lnTo>
                    <a:pt x="92685" y="3625"/>
                  </a:lnTo>
                  <a:lnTo>
                    <a:pt x="92462" y="3904"/>
                  </a:lnTo>
                  <a:lnTo>
                    <a:pt x="92462" y="4015"/>
                  </a:lnTo>
                  <a:lnTo>
                    <a:pt x="92406" y="4183"/>
                  </a:lnTo>
                  <a:lnTo>
                    <a:pt x="92462" y="4350"/>
                  </a:lnTo>
                  <a:lnTo>
                    <a:pt x="92462" y="4517"/>
                  </a:lnTo>
                  <a:lnTo>
                    <a:pt x="92685" y="4796"/>
                  </a:lnTo>
                  <a:lnTo>
                    <a:pt x="92908" y="4963"/>
                  </a:lnTo>
                  <a:lnTo>
                    <a:pt x="93075" y="5019"/>
                  </a:lnTo>
                  <a:lnTo>
                    <a:pt x="93410" y="5019"/>
                  </a:lnTo>
                  <a:lnTo>
                    <a:pt x="93577" y="4963"/>
                  </a:lnTo>
                  <a:lnTo>
                    <a:pt x="93856" y="4796"/>
                  </a:lnTo>
                  <a:lnTo>
                    <a:pt x="94023" y="4517"/>
                  </a:lnTo>
                  <a:lnTo>
                    <a:pt x="94079" y="4350"/>
                  </a:lnTo>
                  <a:lnTo>
                    <a:pt x="94079" y="4183"/>
                  </a:lnTo>
                  <a:lnTo>
                    <a:pt x="94079" y="4015"/>
                  </a:lnTo>
                  <a:lnTo>
                    <a:pt x="94023" y="3904"/>
                  </a:lnTo>
                  <a:lnTo>
                    <a:pt x="93856" y="3625"/>
                  </a:lnTo>
                  <a:lnTo>
                    <a:pt x="93577" y="3458"/>
                  </a:lnTo>
                  <a:lnTo>
                    <a:pt x="93410" y="3402"/>
                  </a:lnTo>
                  <a:close/>
                  <a:moveTo>
                    <a:pt x="98317" y="3346"/>
                  </a:moveTo>
                  <a:lnTo>
                    <a:pt x="98150" y="3402"/>
                  </a:lnTo>
                  <a:lnTo>
                    <a:pt x="97983" y="3458"/>
                  </a:lnTo>
                  <a:lnTo>
                    <a:pt x="97704" y="3625"/>
                  </a:lnTo>
                  <a:lnTo>
                    <a:pt x="97536" y="3848"/>
                  </a:lnTo>
                  <a:lnTo>
                    <a:pt x="97481" y="4015"/>
                  </a:lnTo>
                  <a:lnTo>
                    <a:pt x="97481" y="4183"/>
                  </a:lnTo>
                  <a:lnTo>
                    <a:pt x="97481" y="4350"/>
                  </a:lnTo>
                  <a:lnTo>
                    <a:pt x="97536" y="4517"/>
                  </a:lnTo>
                  <a:lnTo>
                    <a:pt x="97704" y="4796"/>
                  </a:lnTo>
                  <a:lnTo>
                    <a:pt x="97983" y="4963"/>
                  </a:lnTo>
                  <a:lnTo>
                    <a:pt x="98150" y="5019"/>
                  </a:lnTo>
                  <a:lnTo>
                    <a:pt x="98484" y="5019"/>
                  </a:lnTo>
                  <a:lnTo>
                    <a:pt x="98652" y="4963"/>
                  </a:lnTo>
                  <a:lnTo>
                    <a:pt x="98875" y="4796"/>
                  </a:lnTo>
                  <a:lnTo>
                    <a:pt x="99042" y="4517"/>
                  </a:lnTo>
                  <a:lnTo>
                    <a:pt x="99098" y="4350"/>
                  </a:lnTo>
                  <a:lnTo>
                    <a:pt x="99154" y="4183"/>
                  </a:lnTo>
                  <a:lnTo>
                    <a:pt x="99098" y="4015"/>
                  </a:lnTo>
                  <a:lnTo>
                    <a:pt x="99042" y="3848"/>
                  </a:lnTo>
                  <a:lnTo>
                    <a:pt x="98875" y="3625"/>
                  </a:lnTo>
                  <a:lnTo>
                    <a:pt x="98652" y="3458"/>
                  </a:lnTo>
                  <a:lnTo>
                    <a:pt x="98484" y="3402"/>
                  </a:lnTo>
                  <a:lnTo>
                    <a:pt x="98317" y="3346"/>
                  </a:lnTo>
                  <a:close/>
                  <a:moveTo>
                    <a:pt x="106738" y="3346"/>
                  </a:moveTo>
                  <a:lnTo>
                    <a:pt x="106571" y="3402"/>
                  </a:lnTo>
                  <a:lnTo>
                    <a:pt x="106403" y="3458"/>
                  </a:lnTo>
                  <a:lnTo>
                    <a:pt x="106180" y="3625"/>
                  </a:lnTo>
                  <a:lnTo>
                    <a:pt x="105957" y="3848"/>
                  </a:lnTo>
                  <a:lnTo>
                    <a:pt x="105957" y="4015"/>
                  </a:lnTo>
                  <a:lnTo>
                    <a:pt x="105901" y="4183"/>
                  </a:lnTo>
                  <a:lnTo>
                    <a:pt x="105957" y="4350"/>
                  </a:lnTo>
                  <a:lnTo>
                    <a:pt x="105957" y="4517"/>
                  </a:lnTo>
                  <a:lnTo>
                    <a:pt x="106180" y="4796"/>
                  </a:lnTo>
                  <a:lnTo>
                    <a:pt x="106403" y="4963"/>
                  </a:lnTo>
                  <a:lnTo>
                    <a:pt x="106571" y="5019"/>
                  </a:lnTo>
                  <a:lnTo>
                    <a:pt x="106905" y="5019"/>
                  </a:lnTo>
                  <a:lnTo>
                    <a:pt x="107073" y="4963"/>
                  </a:lnTo>
                  <a:lnTo>
                    <a:pt x="107351" y="4796"/>
                  </a:lnTo>
                  <a:lnTo>
                    <a:pt x="107519" y="4517"/>
                  </a:lnTo>
                  <a:lnTo>
                    <a:pt x="107575" y="4350"/>
                  </a:lnTo>
                  <a:lnTo>
                    <a:pt x="107575" y="4183"/>
                  </a:lnTo>
                  <a:lnTo>
                    <a:pt x="107575" y="4015"/>
                  </a:lnTo>
                  <a:lnTo>
                    <a:pt x="107519" y="3848"/>
                  </a:lnTo>
                  <a:lnTo>
                    <a:pt x="107351" y="3625"/>
                  </a:lnTo>
                  <a:lnTo>
                    <a:pt x="107073" y="3458"/>
                  </a:lnTo>
                  <a:lnTo>
                    <a:pt x="106905" y="3402"/>
                  </a:lnTo>
                  <a:lnTo>
                    <a:pt x="106738" y="3346"/>
                  </a:lnTo>
                  <a:close/>
                  <a:moveTo>
                    <a:pt x="111813" y="3346"/>
                  </a:moveTo>
                  <a:lnTo>
                    <a:pt x="111645" y="3402"/>
                  </a:lnTo>
                  <a:lnTo>
                    <a:pt x="111478" y="3458"/>
                  </a:lnTo>
                  <a:lnTo>
                    <a:pt x="111199" y="3625"/>
                  </a:lnTo>
                  <a:lnTo>
                    <a:pt x="111032" y="3848"/>
                  </a:lnTo>
                  <a:lnTo>
                    <a:pt x="110976" y="4015"/>
                  </a:lnTo>
                  <a:lnTo>
                    <a:pt x="110976" y="4183"/>
                  </a:lnTo>
                  <a:lnTo>
                    <a:pt x="110976" y="4350"/>
                  </a:lnTo>
                  <a:lnTo>
                    <a:pt x="111032" y="4517"/>
                  </a:lnTo>
                  <a:lnTo>
                    <a:pt x="111199" y="4796"/>
                  </a:lnTo>
                  <a:lnTo>
                    <a:pt x="111478" y="4963"/>
                  </a:lnTo>
                  <a:lnTo>
                    <a:pt x="111645" y="5019"/>
                  </a:lnTo>
                  <a:lnTo>
                    <a:pt x="111980" y="5019"/>
                  </a:lnTo>
                  <a:lnTo>
                    <a:pt x="112092" y="4963"/>
                  </a:lnTo>
                  <a:lnTo>
                    <a:pt x="112370" y="4796"/>
                  </a:lnTo>
                  <a:lnTo>
                    <a:pt x="112538" y="4517"/>
                  </a:lnTo>
                  <a:lnTo>
                    <a:pt x="112594" y="4350"/>
                  </a:lnTo>
                  <a:lnTo>
                    <a:pt x="112594" y="4183"/>
                  </a:lnTo>
                  <a:lnTo>
                    <a:pt x="112594" y="4015"/>
                  </a:lnTo>
                  <a:lnTo>
                    <a:pt x="112538" y="3848"/>
                  </a:lnTo>
                  <a:lnTo>
                    <a:pt x="112370" y="3625"/>
                  </a:lnTo>
                  <a:lnTo>
                    <a:pt x="112092" y="3458"/>
                  </a:lnTo>
                  <a:lnTo>
                    <a:pt x="111980" y="3402"/>
                  </a:lnTo>
                  <a:lnTo>
                    <a:pt x="111813" y="3346"/>
                  </a:lnTo>
                  <a:close/>
                  <a:moveTo>
                    <a:pt x="115103" y="3346"/>
                  </a:moveTo>
                  <a:lnTo>
                    <a:pt x="114936" y="3402"/>
                  </a:lnTo>
                  <a:lnTo>
                    <a:pt x="114768" y="3458"/>
                  </a:lnTo>
                  <a:lnTo>
                    <a:pt x="114545" y="3625"/>
                  </a:lnTo>
                  <a:lnTo>
                    <a:pt x="114322" y="3848"/>
                  </a:lnTo>
                  <a:lnTo>
                    <a:pt x="114267" y="4015"/>
                  </a:lnTo>
                  <a:lnTo>
                    <a:pt x="114267" y="4183"/>
                  </a:lnTo>
                  <a:lnTo>
                    <a:pt x="114267" y="4350"/>
                  </a:lnTo>
                  <a:lnTo>
                    <a:pt x="114322" y="4517"/>
                  </a:lnTo>
                  <a:lnTo>
                    <a:pt x="114545" y="4796"/>
                  </a:lnTo>
                  <a:lnTo>
                    <a:pt x="114768" y="4963"/>
                  </a:lnTo>
                  <a:lnTo>
                    <a:pt x="114936" y="5019"/>
                  </a:lnTo>
                  <a:lnTo>
                    <a:pt x="115270" y="5019"/>
                  </a:lnTo>
                  <a:lnTo>
                    <a:pt x="115438" y="4963"/>
                  </a:lnTo>
                  <a:lnTo>
                    <a:pt x="115716" y="4796"/>
                  </a:lnTo>
                  <a:lnTo>
                    <a:pt x="115884" y="4517"/>
                  </a:lnTo>
                  <a:lnTo>
                    <a:pt x="115940" y="4350"/>
                  </a:lnTo>
                  <a:lnTo>
                    <a:pt x="115940" y="4183"/>
                  </a:lnTo>
                  <a:lnTo>
                    <a:pt x="115940" y="4015"/>
                  </a:lnTo>
                  <a:lnTo>
                    <a:pt x="115884" y="3848"/>
                  </a:lnTo>
                  <a:lnTo>
                    <a:pt x="115716" y="3625"/>
                  </a:lnTo>
                  <a:lnTo>
                    <a:pt x="115438" y="3458"/>
                  </a:lnTo>
                  <a:lnTo>
                    <a:pt x="115270" y="3402"/>
                  </a:lnTo>
                  <a:lnTo>
                    <a:pt x="115103" y="3346"/>
                  </a:lnTo>
                  <a:close/>
                  <a:moveTo>
                    <a:pt x="120178" y="3346"/>
                  </a:moveTo>
                  <a:lnTo>
                    <a:pt x="120011" y="3402"/>
                  </a:lnTo>
                  <a:lnTo>
                    <a:pt x="119843" y="3458"/>
                  </a:lnTo>
                  <a:lnTo>
                    <a:pt x="119564" y="3625"/>
                  </a:lnTo>
                  <a:lnTo>
                    <a:pt x="119397" y="3848"/>
                  </a:lnTo>
                  <a:lnTo>
                    <a:pt x="119341" y="4015"/>
                  </a:lnTo>
                  <a:lnTo>
                    <a:pt x="119341" y="4183"/>
                  </a:lnTo>
                  <a:lnTo>
                    <a:pt x="119341" y="4350"/>
                  </a:lnTo>
                  <a:lnTo>
                    <a:pt x="119397" y="4517"/>
                  </a:lnTo>
                  <a:lnTo>
                    <a:pt x="119564" y="4796"/>
                  </a:lnTo>
                  <a:lnTo>
                    <a:pt x="119843" y="4963"/>
                  </a:lnTo>
                  <a:lnTo>
                    <a:pt x="120011" y="5019"/>
                  </a:lnTo>
                  <a:lnTo>
                    <a:pt x="120345" y="5019"/>
                  </a:lnTo>
                  <a:lnTo>
                    <a:pt x="120512" y="4963"/>
                  </a:lnTo>
                  <a:lnTo>
                    <a:pt x="120736" y="4796"/>
                  </a:lnTo>
                  <a:lnTo>
                    <a:pt x="120959" y="4517"/>
                  </a:lnTo>
                  <a:lnTo>
                    <a:pt x="120959" y="4350"/>
                  </a:lnTo>
                  <a:lnTo>
                    <a:pt x="121014" y="4183"/>
                  </a:lnTo>
                  <a:lnTo>
                    <a:pt x="120959" y="4015"/>
                  </a:lnTo>
                  <a:lnTo>
                    <a:pt x="120959" y="3848"/>
                  </a:lnTo>
                  <a:lnTo>
                    <a:pt x="120736" y="3625"/>
                  </a:lnTo>
                  <a:lnTo>
                    <a:pt x="120512" y="3458"/>
                  </a:lnTo>
                  <a:lnTo>
                    <a:pt x="120345" y="3402"/>
                  </a:lnTo>
                  <a:lnTo>
                    <a:pt x="120178" y="3346"/>
                  </a:lnTo>
                  <a:close/>
                  <a:moveTo>
                    <a:pt x="123468" y="3346"/>
                  </a:moveTo>
                  <a:lnTo>
                    <a:pt x="123301" y="3402"/>
                  </a:lnTo>
                  <a:lnTo>
                    <a:pt x="123189" y="3458"/>
                  </a:lnTo>
                  <a:lnTo>
                    <a:pt x="122910" y="3625"/>
                  </a:lnTo>
                  <a:lnTo>
                    <a:pt x="122743" y="3848"/>
                  </a:lnTo>
                  <a:lnTo>
                    <a:pt x="122687" y="4015"/>
                  </a:lnTo>
                  <a:lnTo>
                    <a:pt x="122632" y="4183"/>
                  </a:lnTo>
                  <a:lnTo>
                    <a:pt x="122687" y="4350"/>
                  </a:lnTo>
                  <a:lnTo>
                    <a:pt x="122743" y="4517"/>
                  </a:lnTo>
                  <a:lnTo>
                    <a:pt x="122910" y="4796"/>
                  </a:lnTo>
                  <a:lnTo>
                    <a:pt x="123189" y="4963"/>
                  </a:lnTo>
                  <a:lnTo>
                    <a:pt x="123301" y="5019"/>
                  </a:lnTo>
                  <a:lnTo>
                    <a:pt x="123635" y="5019"/>
                  </a:lnTo>
                  <a:lnTo>
                    <a:pt x="123803" y="4963"/>
                  </a:lnTo>
                  <a:lnTo>
                    <a:pt x="124082" y="4796"/>
                  </a:lnTo>
                  <a:lnTo>
                    <a:pt x="124249" y="4517"/>
                  </a:lnTo>
                  <a:lnTo>
                    <a:pt x="124305" y="4350"/>
                  </a:lnTo>
                  <a:lnTo>
                    <a:pt x="124305" y="4183"/>
                  </a:lnTo>
                  <a:lnTo>
                    <a:pt x="124305" y="4015"/>
                  </a:lnTo>
                  <a:lnTo>
                    <a:pt x="124249" y="3848"/>
                  </a:lnTo>
                  <a:lnTo>
                    <a:pt x="124082" y="3625"/>
                  </a:lnTo>
                  <a:lnTo>
                    <a:pt x="123803" y="3458"/>
                  </a:lnTo>
                  <a:lnTo>
                    <a:pt x="123635" y="3402"/>
                  </a:lnTo>
                  <a:lnTo>
                    <a:pt x="123468" y="3346"/>
                  </a:lnTo>
                  <a:close/>
                  <a:moveTo>
                    <a:pt x="126926" y="3346"/>
                  </a:moveTo>
                  <a:lnTo>
                    <a:pt x="126758" y="3402"/>
                  </a:lnTo>
                  <a:lnTo>
                    <a:pt x="126591" y="3458"/>
                  </a:lnTo>
                  <a:lnTo>
                    <a:pt x="126312" y="3625"/>
                  </a:lnTo>
                  <a:lnTo>
                    <a:pt x="126145" y="3848"/>
                  </a:lnTo>
                  <a:lnTo>
                    <a:pt x="126089" y="4015"/>
                  </a:lnTo>
                  <a:lnTo>
                    <a:pt x="126089" y="4183"/>
                  </a:lnTo>
                  <a:lnTo>
                    <a:pt x="126089" y="4350"/>
                  </a:lnTo>
                  <a:lnTo>
                    <a:pt x="126145" y="4517"/>
                  </a:lnTo>
                  <a:lnTo>
                    <a:pt x="126312" y="4796"/>
                  </a:lnTo>
                  <a:lnTo>
                    <a:pt x="126591" y="4963"/>
                  </a:lnTo>
                  <a:lnTo>
                    <a:pt x="126758" y="5019"/>
                  </a:lnTo>
                  <a:lnTo>
                    <a:pt x="127093" y="5019"/>
                  </a:lnTo>
                  <a:lnTo>
                    <a:pt x="127260" y="4963"/>
                  </a:lnTo>
                  <a:lnTo>
                    <a:pt x="127483" y="4796"/>
                  </a:lnTo>
                  <a:lnTo>
                    <a:pt x="127651" y="4517"/>
                  </a:lnTo>
                  <a:lnTo>
                    <a:pt x="127706" y="4350"/>
                  </a:lnTo>
                  <a:lnTo>
                    <a:pt x="127762" y="4183"/>
                  </a:lnTo>
                  <a:lnTo>
                    <a:pt x="127706" y="4015"/>
                  </a:lnTo>
                  <a:lnTo>
                    <a:pt x="127651" y="3848"/>
                  </a:lnTo>
                  <a:lnTo>
                    <a:pt x="127483" y="3625"/>
                  </a:lnTo>
                  <a:lnTo>
                    <a:pt x="127260" y="3458"/>
                  </a:lnTo>
                  <a:lnTo>
                    <a:pt x="127093" y="3402"/>
                  </a:lnTo>
                  <a:lnTo>
                    <a:pt x="126926" y="3346"/>
                  </a:lnTo>
                  <a:close/>
                  <a:moveTo>
                    <a:pt x="136964" y="3346"/>
                  </a:moveTo>
                  <a:lnTo>
                    <a:pt x="136796" y="3402"/>
                  </a:lnTo>
                  <a:lnTo>
                    <a:pt x="136629" y="3458"/>
                  </a:lnTo>
                  <a:lnTo>
                    <a:pt x="136350" y="3625"/>
                  </a:lnTo>
                  <a:lnTo>
                    <a:pt x="136183" y="3848"/>
                  </a:lnTo>
                  <a:lnTo>
                    <a:pt x="136127" y="4015"/>
                  </a:lnTo>
                  <a:lnTo>
                    <a:pt x="136127" y="4183"/>
                  </a:lnTo>
                  <a:lnTo>
                    <a:pt x="136127" y="4350"/>
                  </a:lnTo>
                  <a:lnTo>
                    <a:pt x="136183" y="4517"/>
                  </a:lnTo>
                  <a:lnTo>
                    <a:pt x="136350" y="4796"/>
                  </a:lnTo>
                  <a:lnTo>
                    <a:pt x="136629" y="4963"/>
                  </a:lnTo>
                  <a:lnTo>
                    <a:pt x="136796" y="5019"/>
                  </a:lnTo>
                  <a:lnTo>
                    <a:pt x="137131" y="5019"/>
                  </a:lnTo>
                  <a:lnTo>
                    <a:pt x="137298" y="4963"/>
                  </a:lnTo>
                  <a:lnTo>
                    <a:pt x="137521" y="4796"/>
                  </a:lnTo>
                  <a:lnTo>
                    <a:pt x="137689" y="4517"/>
                  </a:lnTo>
                  <a:lnTo>
                    <a:pt x="137744" y="4350"/>
                  </a:lnTo>
                  <a:lnTo>
                    <a:pt x="137800" y="4183"/>
                  </a:lnTo>
                  <a:lnTo>
                    <a:pt x="137744" y="4015"/>
                  </a:lnTo>
                  <a:lnTo>
                    <a:pt x="137689" y="3848"/>
                  </a:lnTo>
                  <a:lnTo>
                    <a:pt x="137521" y="3625"/>
                  </a:lnTo>
                  <a:lnTo>
                    <a:pt x="137298" y="3458"/>
                  </a:lnTo>
                  <a:lnTo>
                    <a:pt x="137131" y="3402"/>
                  </a:lnTo>
                  <a:lnTo>
                    <a:pt x="136964" y="3346"/>
                  </a:lnTo>
                  <a:close/>
                  <a:moveTo>
                    <a:pt x="178845" y="3402"/>
                  </a:moveTo>
                  <a:lnTo>
                    <a:pt x="178677" y="3458"/>
                  </a:lnTo>
                  <a:lnTo>
                    <a:pt x="178399" y="3625"/>
                  </a:lnTo>
                  <a:lnTo>
                    <a:pt x="178231" y="3904"/>
                  </a:lnTo>
                  <a:lnTo>
                    <a:pt x="178176" y="4015"/>
                  </a:lnTo>
                  <a:lnTo>
                    <a:pt x="178176" y="4183"/>
                  </a:lnTo>
                  <a:lnTo>
                    <a:pt x="178176" y="4350"/>
                  </a:lnTo>
                  <a:lnTo>
                    <a:pt x="178231" y="4517"/>
                  </a:lnTo>
                  <a:lnTo>
                    <a:pt x="178399" y="4796"/>
                  </a:lnTo>
                  <a:lnTo>
                    <a:pt x="178677" y="4963"/>
                  </a:lnTo>
                  <a:lnTo>
                    <a:pt x="178845" y="5019"/>
                  </a:lnTo>
                  <a:lnTo>
                    <a:pt x="179179" y="5019"/>
                  </a:lnTo>
                  <a:lnTo>
                    <a:pt x="179347" y="4963"/>
                  </a:lnTo>
                  <a:lnTo>
                    <a:pt x="179570" y="4796"/>
                  </a:lnTo>
                  <a:lnTo>
                    <a:pt x="179737" y="4517"/>
                  </a:lnTo>
                  <a:lnTo>
                    <a:pt x="179793" y="4350"/>
                  </a:lnTo>
                  <a:lnTo>
                    <a:pt x="179849" y="4183"/>
                  </a:lnTo>
                  <a:lnTo>
                    <a:pt x="179793" y="4015"/>
                  </a:lnTo>
                  <a:lnTo>
                    <a:pt x="179737" y="3904"/>
                  </a:lnTo>
                  <a:lnTo>
                    <a:pt x="179570" y="3625"/>
                  </a:lnTo>
                  <a:lnTo>
                    <a:pt x="179347" y="3458"/>
                  </a:lnTo>
                  <a:lnTo>
                    <a:pt x="179179" y="3402"/>
                  </a:lnTo>
                  <a:close/>
                  <a:moveTo>
                    <a:pt x="182191" y="3402"/>
                  </a:moveTo>
                  <a:lnTo>
                    <a:pt x="182023" y="3458"/>
                  </a:lnTo>
                  <a:lnTo>
                    <a:pt x="181800" y="3625"/>
                  </a:lnTo>
                  <a:lnTo>
                    <a:pt x="181577" y="3904"/>
                  </a:lnTo>
                  <a:lnTo>
                    <a:pt x="181577" y="4015"/>
                  </a:lnTo>
                  <a:lnTo>
                    <a:pt x="181522" y="4183"/>
                  </a:lnTo>
                  <a:lnTo>
                    <a:pt x="181577" y="4350"/>
                  </a:lnTo>
                  <a:lnTo>
                    <a:pt x="181577" y="4517"/>
                  </a:lnTo>
                  <a:lnTo>
                    <a:pt x="181800" y="4796"/>
                  </a:lnTo>
                  <a:lnTo>
                    <a:pt x="182023" y="4963"/>
                  </a:lnTo>
                  <a:lnTo>
                    <a:pt x="182191" y="5019"/>
                  </a:lnTo>
                  <a:lnTo>
                    <a:pt x="182525" y="5019"/>
                  </a:lnTo>
                  <a:lnTo>
                    <a:pt x="182693" y="4963"/>
                  </a:lnTo>
                  <a:lnTo>
                    <a:pt x="182971" y="4796"/>
                  </a:lnTo>
                  <a:lnTo>
                    <a:pt x="183139" y="4517"/>
                  </a:lnTo>
                  <a:lnTo>
                    <a:pt x="183195" y="4350"/>
                  </a:lnTo>
                  <a:lnTo>
                    <a:pt x="183195" y="4183"/>
                  </a:lnTo>
                  <a:lnTo>
                    <a:pt x="183195" y="4015"/>
                  </a:lnTo>
                  <a:lnTo>
                    <a:pt x="183139" y="3904"/>
                  </a:lnTo>
                  <a:lnTo>
                    <a:pt x="182971" y="3625"/>
                  </a:lnTo>
                  <a:lnTo>
                    <a:pt x="182693" y="3458"/>
                  </a:lnTo>
                  <a:lnTo>
                    <a:pt x="182525" y="3402"/>
                  </a:lnTo>
                  <a:close/>
                  <a:moveTo>
                    <a:pt x="185537" y="3402"/>
                  </a:moveTo>
                  <a:lnTo>
                    <a:pt x="185425" y="3458"/>
                  </a:lnTo>
                  <a:lnTo>
                    <a:pt x="185146" y="3625"/>
                  </a:lnTo>
                  <a:lnTo>
                    <a:pt x="184979" y="3904"/>
                  </a:lnTo>
                  <a:lnTo>
                    <a:pt x="184923" y="4015"/>
                  </a:lnTo>
                  <a:lnTo>
                    <a:pt x="184923" y="4183"/>
                  </a:lnTo>
                  <a:lnTo>
                    <a:pt x="184923" y="4350"/>
                  </a:lnTo>
                  <a:lnTo>
                    <a:pt x="184979" y="4517"/>
                  </a:lnTo>
                  <a:lnTo>
                    <a:pt x="185146" y="4796"/>
                  </a:lnTo>
                  <a:lnTo>
                    <a:pt x="185425" y="4963"/>
                  </a:lnTo>
                  <a:lnTo>
                    <a:pt x="185537" y="5019"/>
                  </a:lnTo>
                  <a:lnTo>
                    <a:pt x="185871" y="5019"/>
                  </a:lnTo>
                  <a:lnTo>
                    <a:pt x="186039" y="4963"/>
                  </a:lnTo>
                  <a:lnTo>
                    <a:pt x="186317" y="4796"/>
                  </a:lnTo>
                  <a:lnTo>
                    <a:pt x="186485" y="4517"/>
                  </a:lnTo>
                  <a:lnTo>
                    <a:pt x="186541" y="4350"/>
                  </a:lnTo>
                  <a:lnTo>
                    <a:pt x="186541" y="4183"/>
                  </a:lnTo>
                  <a:lnTo>
                    <a:pt x="186541" y="4015"/>
                  </a:lnTo>
                  <a:lnTo>
                    <a:pt x="186485" y="3904"/>
                  </a:lnTo>
                  <a:lnTo>
                    <a:pt x="186317" y="3625"/>
                  </a:lnTo>
                  <a:lnTo>
                    <a:pt x="186039" y="3458"/>
                  </a:lnTo>
                  <a:lnTo>
                    <a:pt x="185871" y="3402"/>
                  </a:lnTo>
                  <a:close/>
                  <a:moveTo>
                    <a:pt x="188883" y="3402"/>
                  </a:moveTo>
                  <a:lnTo>
                    <a:pt x="188715" y="3458"/>
                  </a:lnTo>
                  <a:lnTo>
                    <a:pt x="188437" y="3625"/>
                  </a:lnTo>
                  <a:lnTo>
                    <a:pt x="188269" y="3904"/>
                  </a:lnTo>
                  <a:lnTo>
                    <a:pt x="188214" y="4015"/>
                  </a:lnTo>
                  <a:lnTo>
                    <a:pt x="188214" y="4183"/>
                  </a:lnTo>
                  <a:lnTo>
                    <a:pt x="188214" y="4350"/>
                  </a:lnTo>
                  <a:lnTo>
                    <a:pt x="188269" y="4517"/>
                  </a:lnTo>
                  <a:lnTo>
                    <a:pt x="188437" y="4796"/>
                  </a:lnTo>
                  <a:lnTo>
                    <a:pt x="188715" y="4963"/>
                  </a:lnTo>
                  <a:lnTo>
                    <a:pt x="188883" y="5019"/>
                  </a:lnTo>
                  <a:lnTo>
                    <a:pt x="189217" y="5019"/>
                  </a:lnTo>
                  <a:lnTo>
                    <a:pt x="189385" y="4963"/>
                  </a:lnTo>
                  <a:lnTo>
                    <a:pt x="189608" y="4796"/>
                  </a:lnTo>
                  <a:lnTo>
                    <a:pt x="189831" y="4517"/>
                  </a:lnTo>
                  <a:lnTo>
                    <a:pt x="189887" y="4350"/>
                  </a:lnTo>
                  <a:lnTo>
                    <a:pt x="189887" y="4183"/>
                  </a:lnTo>
                  <a:lnTo>
                    <a:pt x="189887" y="4015"/>
                  </a:lnTo>
                  <a:lnTo>
                    <a:pt x="189831" y="3904"/>
                  </a:lnTo>
                  <a:lnTo>
                    <a:pt x="189608" y="3625"/>
                  </a:lnTo>
                  <a:lnTo>
                    <a:pt x="189385" y="3458"/>
                  </a:lnTo>
                  <a:lnTo>
                    <a:pt x="189217" y="3402"/>
                  </a:lnTo>
                  <a:close/>
                  <a:moveTo>
                    <a:pt x="194125" y="3346"/>
                  </a:moveTo>
                  <a:lnTo>
                    <a:pt x="193958" y="3402"/>
                  </a:lnTo>
                  <a:lnTo>
                    <a:pt x="193790" y="3458"/>
                  </a:lnTo>
                  <a:lnTo>
                    <a:pt x="193511" y="3625"/>
                  </a:lnTo>
                  <a:lnTo>
                    <a:pt x="193344" y="3848"/>
                  </a:lnTo>
                  <a:lnTo>
                    <a:pt x="193288" y="4015"/>
                  </a:lnTo>
                  <a:lnTo>
                    <a:pt x="193288" y="4183"/>
                  </a:lnTo>
                  <a:lnTo>
                    <a:pt x="193288" y="4350"/>
                  </a:lnTo>
                  <a:lnTo>
                    <a:pt x="193344" y="4517"/>
                  </a:lnTo>
                  <a:lnTo>
                    <a:pt x="193511" y="4796"/>
                  </a:lnTo>
                  <a:lnTo>
                    <a:pt x="193790" y="4963"/>
                  </a:lnTo>
                  <a:lnTo>
                    <a:pt x="193958" y="5019"/>
                  </a:lnTo>
                  <a:lnTo>
                    <a:pt x="194292" y="5019"/>
                  </a:lnTo>
                  <a:lnTo>
                    <a:pt x="194404" y="4963"/>
                  </a:lnTo>
                  <a:lnTo>
                    <a:pt x="194683" y="4796"/>
                  </a:lnTo>
                  <a:lnTo>
                    <a:pt x="194850" y="4517"/>
                  </a:lnTo>
                  <a:lnTo>
                    <a:pt x="194906" y="4350"/>
                  </a:lnTo>
                  <a:lnTo>
                    <a:pt x="194961" y="4183"/>
                  </a:lnTo>
                  <a:lnTo>
                    <a:pt x="194906" y="4015"/>
                  </a:lnTo>
                  <a:lnTo>
                    <a:pt x="194850" y="3848"/>
                  </a:lnTo>
                  <a:lnTo>
                    <a:pt x="194683" y="3625"/>
                  </a:lnTo>
                  <a:lnTo>
                    <a:pt x="194404" y="3458"/>
                  </a:lnTo>
                  <a:lnTo>
                    <a:pt x="194292" y="3402"/>
                  </a:lnTo>
                  <a:lnTo>
                    <a:pt x="194125" y="3346"/>
                  </a:lnTo>
                  <a:close/>
                  <a:moveTo>
                    <a:pt x="202546" y="3346"/>
                  </a:moveTo>
                  <a:lnTo>
                    <a:pt x="202378" y="3402"/>
                  </a:lnTo>
                  <a:lnTo>
                    <a:pt x="202211" y="3458"/>
                  </a:lnTo>
                  <a:lnTo>
                    <a:pt x="201932" y="3625"/>
                  </a:lnTo>
                  <a:lnTo>
                    <a:pt x="201765" y="3848"/>
                  </a:lnTo>
                  <a:lnTo>
                    <a:pt x="201709" y="4015"/>
                  </a:lnTo>
                  <a:lnTo>
                    <a:pt x="201709" y="4183"/>
                  </a:lnTo>
                  <a:lnTo>
                    <a:pt x="201709" y="4350"/>
                  </a:lnTo>
                  <a:lnTo>
                    <a:pt x="201765" y="4517"/>
                  </a:lnTo>
                  <a:lnTo>
                    <a:pt x="201932" y="4796"/>
                  </a:lnTo>
                  <a:lnTo>
                    <a:pt x="202211" y="4963"/>
                  </a:lnTo>
                  <a:lnTo>
                    <a:pt x="202378" y="5019"/>
                  </a:lnTo>
                  <a:lnTo>
                    <a:pt x="202713" y="5019"/>
                  </a:lnTo>
                  <a:lnTo>
                    <a:pt x="202880" y="4963"/>
                  </a:lnTo>
                  <a:lnTo>
                    <a:pt x="203103" y="4796"/>
                  </a:lnTo>
                  <a:lnTo>
                    <a:pt x="203326" y="4517"/>
                  </a:lnTo>
                  <a:lnTo>
                    <a:pt x="203382" y="4350"/>
                  </a:lnTo>
                  <a:lnTo>
                    <a:pt x="203382" y="4183"/>
                  </a:lnTo>
                  <a:lnTo>
                    <a:pt x="203382" y="4015"/>
                  </a:lnTo>
                  <a:lnTo>
                    <a:pt x="203326" y="3848"/>
                  </a:lnTo>
                  <a:lnTo>
                    <a:pt x="203103" y="3625"/>
                  </a:lnTo>
                  <a:lnTo>
                    <a:pt x="202880" y="3458"/>
                  </a:lnTo>
                  <a:lnTo>
                    <a:pt x="202713" y="3402"/>
                  </a:lnTo>
                  <a:lnTo>
                    <a:pt x="202546" y="3346"/>
                  </a:lnTo>
                  <a:close/>
                  <a:moveTo>
                    <a:pt x="207565" y="3346"/>
                  </a:moveTo>
                  <a:lnTo>
                    <a:pt x="207397" y="3402"/>
                  </a:lnTo>
                  <a:lnTo>
                    <a:pt x="207286" y="3458"/>
                  </a:lnTo>
                  <a:lnTo>
                    <a:pt x="207007" y="3625"/>
                  </a:lnTo>
                  <a:lnTo>
                    <a:pt x="206840" y="3848"/>
                  </a:lnTo>
                  <a:lnTo>
                    <a:pt x="206784" y="4015"/>
                  </a:lnTo>
                  <a:lnTo>
                    <a:pt x="206784" y="4183"/>
                  </a:lnTo>
                  <a:lnTo>
                    <a:pt x="206784" y="4350"/>
                  </a:lnTo>
                  <a:lnTo>
                    <a:pt x="206840" y="4517"/>
                  </a:lnTo>
                  <a:lnTo>
                    <a:pt x="207007" y="4796"/>
                  </a:lnTo>
                  <a:lnTo>
                    <a:pt x="207286" y="4963"/>
                  </a:lnTo>
                  <a:lnTo>
                    <a:pt x="207397" y="5019"/>
                  </a:lnTo>
                  <a:lnTo>
                    <a:pt x="207732" y="5019"/>
                  </a:lnTo>
                  <a:lnTo>
                    <a:pt x="207899" y="4963"/>
                  </a:lnTo>
                  <a:lnTo>
                    <a:pt x="208178" y="4796"/>
                  </a:lnTo>
                  <a:lnTo>
                    <a:pt x="208345" y="4517"/>
                  </a:lnTo>
                  <a:lnTo>
                    <a:pt x="208401" y="4350"/>
                  </a:lnTo>
                  <a:lnTo>
                    <a:pt x="208401" y="4183"/>
                  </a:lnTo>
                  <a:lnTo>
                    <a:pt x="208401" y="4015"/>
                  </a:lnTo>
                  <a:lnTo>
                    <a:pt x="208345" y="3848"/>
                  </a:lnTo>
                  <a:lnTo>
                    <a:pt x="208178" y="3625"/>
                  </a:lnTo>
                  <a:lnTo>
                    <a:pt x="207899" y="3458"/>
                  </a:lnTo>
                  <a:lnTo>
                    <a:pt x="207732" y="3402"/>
                  </a:lnTo>
                  <a:lnTo>
                    <a:pt x="207565" y="3346"/>
                  </a:lnTo>
                  <a:close/>
                  <a:moveTo>
                    <a:pt x="210911" y="3346"/>
                  </a:moveTo>
                  <a:lnTo>
                    <a:pt x="210743" y="3402"/>
                  </a:lnTo>
                  <a:lnTo>
                    <a:pt x="210576" y="3458"/>
                  </a:lnTo>
                  <a:lnTo>
                    <a:pt x="210297" y="3625"/>
                  </a:lnTo>
                  <a:lnTo>
                    <a:pt x="210130" y="3848"/>
                  </a:lnTo>
                  <a:lnTo>
                    <a:pt x="210074" y="4015"/>
                  </a:lnTo>
                  <a:lnTo>
                    <a:pt x="210074" y="4183"/>
                  </a:lnTo>
                  <a:lnTo>
                    <a:pt x="210074" y="4350"/>
                  </a:lnTo>
                  <a:lnTo>
                    <a:pt x="210130" y="4517"/>
                  </a:lnTo>
                  <a:lnTo>
                    <a:pt x="210297" y="4796"/>
                  </a:lnTo>
                  <a:lnTo>
                    <a:pt x="210576" y="4963"/>
                  </a:lnTo>
                  <a:lnTo>
                    <a:pt x="210743" y="5019"/>
                  </a:lnTo>
                  <a:lnTo>
                    <a:pt x="211078" y="5019"/>
                  </a:lnTo>
                  <a:lnTo>
                    <a:pt x="211245" y="4963"/>
                  </a:lnTo>
                  <a:lnTo>
                    <a:pt x="211468" y="4796"/>
                  </a:lnTo>
                  <a:lnTo>
                    <a:pt x="211691" y="4517"/>
                  </a:lnTo>
                  <a:lnTo>
                    <a:pt x="211691" y="4350"/>
                  </a:lnTo>
                  <a:lnTo>
                    <a:pt x="211747" y="4183"/>
                  </a:lnTo>
                  <a:lnTo>
                    <a:pt x="211691" y="4015"/>
                  </a:lnTo>
                  <a:lnTo>
                    <a:pt x="211691" y="3848"/>
                  </a:lnTo>
                  <a:lnTo>
                    <a:pt x="211468" y="3625"/>
                  </a:lnTo>
                  <a:lnTo>
                    <a:pt x="211245" y="3458"/>
                  </a:lnTo>
                  <a:lnTo>
                    <a:pt x="211078" y="3402"/>
                  </a:lnTo>
                  <a:lnTo>
                    <a:pt x="210911" y="3346"/>
                  </a:lnTo>
                  <a:close/>
                  <a:moveTo>
                    <a:pt x="215986" y="3346"/>
                  </a:moveTo>
                  <a:lnTo>
                    <a:pt x="215818" y="3402"/>
                  </a:lnTo>
                  <a:lnTo>
                    <a:pt x="215651" y="3458"/>
                  </a:lnTo>
                  <a:lnTo>
                    <a:pt x="215372" y="3625"/>
                  </a:lnTo>
                  <a:lnTo>
                    <a:pt x="215205" y="3848"/>
                  </a:lnTo>
                  <a:lnTo>
                    <a:pt x="215149" y="4015"/>
                  </a:lnTo>
                  <a:lnTo>
                    <a:pt x="215149" y="4183"/>
                  </a:lnTo>
                  <a:lnTo>
                    <a:pt x="215149" y="4350"/>
                  </a:lnTo>
                  <a:lnTo>
                    <a:pt x="215205" y="4517"/>
                  </a:lnTo>
                  <a:lnTo>
                    <a:pt x="215372" y="4796"/>
                  </a:lnTo>
                  <a:lnTo>
                    <a:pt x="215651" y="4963"/>
                  </a:lnTo>
                  <a:lnTo>
                    <a:pt x="215818" y="5019"/>
                  </a:lnTo>
                  <a:lnTo>
                    <a:pt x="216153" y="5019"/>
                  </a:lnTo>
                  <a:lnTo>
                    <a:pt x="216264" y="4963"/>
                  </a:lnTo>
                  <a:lnTo>
                    <a:pt x="216543" y="4796"/>
                  </a:lnTo>
                  <a:lnTo>
                    <a:pt x="216710" y="4517"/>
                  </a:lnTo>
                  <a:lnTo>
                    <a:pt x="216766" y="4350"/>
                  </a:lnTo>
                  <a:lnTo>
                    <a:pt x="216822" y="4183"/>
                  </a:lnTo>
                  <a:lnTo>
                    <a:pt x="216766" y="4015"/>
                  </a:lnTo>
                  <a:lnTo>
                    <a:pt x="216710" y="3848"/>
                  </a:lnTo>
                  <a:lnTo>
                    <a:pt x="216543" y="3625"/>
                  </a:lnTo>
                  <a:lnTo>
                    <a:pt x="216264" y="3458"/>
                  </a:lnTo>
                  <a:lnTo>
                    <a:pt x="216153" y="3402"/>
                  </a:lnTo>
                  <a:lnTo>
                    <a:pt x="215986" y="3346"/>
                  </a:lnTo>
                  <a:close/>
                  <a:moveTo>
                    <a:pt x="219276" y="3346"/>
                  </a:moveTo>
                  <a:lnTo>
                    <a:pt x="219108" y="3402"/>
                  </a:lnTo>
                  <a:lnTo>
                    <a:pt x="218941" y="3458"/>
                  </a:lnTo>
                  <a:lnTo>
                    <a:pt x="218718" y="3625"/>
                  </a:lnTo>
                  <a:lnTo>
                    <a:pt x="218551" y="3848"/>
                  </a:lnTo>
                  <a:lnTo>
                    <a:pt x="218495" y="4015"/>
                  </a:lnTo>
                  <a:lnTo>
                    <a:pt x="218439" y="4183"/>
                  </a:lnTo>
                  <a:lnTo>
                    <a:pt x="218495" y="4350"/>
                  </a:lnTo>
                  <a:lnTo>
                    <a:pt x="218551" y="4517"/>
                  </a:lnTo>
                  <a:lnTo>
                    <a:pt x="218718" y="4796"/>
                  </a:lnTo>
                  <a:lnTo>
                    <a:pt x="218941" y="4963"/>
                  </a:lnTo>
                  <a:lnTo>
                    <a:pt x="219108" y="5019"/>
                  </a:lnTo>
                  <a:lnTo>
                    <a:pt x="219443" y="5019"/>
                  </a:lnTo>
                  <a:lnTo>
                    <a:pt x="219610" y="4963"/>
                  </a:lnTo>
                  <a:lnTo>
                    <a:pt x="219889" y="4796"/>
                  </a:lnTo>
                  <a:lnTo>
                    <a:pt x="220057" y="4517"/>
                  </a:lnTo>
                  <a:lnTo>
                    <a:pt x="220112" y="4350"/>
                  </a:lnTo>
                  <a:lnTo>
                    <a:pt x="220112" y="4183"/>
                  </a:lnTo>
                  <a:lnTo>
                    <a:pt x="220112" y="4015"/>
                  </a:lnTo>
                  <a:lnTo>
                    <a:pt x="220057" y="3848"/>
                  </a:lnTo>
                  <a:lnTo>
                    <a:pt x="219889" y="3625"/>
                  </a:lnTo>
                  <a:lnTo>
                    <a:pt x="219610" y="3458"/>
                  </a:lnTo>
                  <a:lnTo>
                    <a:pt x="219443" y="3402"/>
                  </a:lnTo>
                  <a:lnTo>
                    <a:pt x="219276" y="3346"/>
                  </a:lnTo>
                  <a:close/>
                  <a:moveTo>
                    <a:pt x="222733" y="3346"/>
                  </a:moveTo>
                  <a:lnTo>
                    <a:pt x="222566" y="3402"/>
                  </a:lnTo>
                  <a:lnTo>
                    <a:pt x="222399" y="3458"/>
                  </a:lnTo>
                  <a:lnTo>
                    <a:pt x="222120" y="3625"/>
                  </a:lnTo>
                  <a:lnTo>
                    <a:pt x="221953" y="3848"/>
                  </a:lnTo>
                  <a:lnTo>
                    <a:pt x="221897" y="4015"/>
                  </a:lnTo>
                  <a:lnTo>
                    <a:pt x="221897" y="4183"/>
                  </a:lnTo>
                  <a:lnTo>
                    <a:pt x="221897" y="4350"/>
                  </a:lnTo>
                  <a:lnTo>
                    <a:pt x="221953" y="4517"/>
                  </a:lnTo>
                  <a:lnTo>
                    <a:pt x="222120" y="4796"/>
                  </a:lnTo>
                  <a:lnTo>
                    <a:pt x="222399" y="4963"/>
                  </a:lnTo>
                  <a:lnTo>
                    <a:pt x="222566" y="5019"/>
                  </a:lnTo>
                  <a:lnTo>
                    <a:pt x="222901" y="5019"/>
                  </a:lnTo>
                  <a:lnTo>
                    <a:pt x="223012" y="4963"/>
                  </a:lnTo>
                  <a:lnTo>
                    <a:pt x="223291" y="4796"/>
                  </a:lnTo>
                  <a:lnTo>
                    <a:pt x="223458" y="4517"/>
                  </a:lnTo>
                  <a:lnTo>
                    <a:pt x="223514" y="4350"/>
                  </a:lnTo>
                  <a:lnTo>
                    <a:pt x="223514" y="4183"/>
                  </a:lnTo>
                  <a:lnTo>
                    <a:pt x="223514" y="4015"/>
                  </a:lnTo>
                  <a:lnTo>
                    <a:pt x="223458" y="3848"/>
                  </a:lnTo>
                  <a:lnTo>
                    <a:pt x="223291" y="3625"/>
                  </a:lnTo>
                  <a:lnTo>
                    <a:pt x="223012" y="3458"/>
                  </a:lnTo>
                  <a:lnTo>
                    <a:pt x="222901" y="3402"/>
                  </a:lnTo>
                  <a:lnTo>
                    <a:pt x="222733" y="3346"/>
                  </a:lnTo>
                  <a:close/>
                  <a:moveTo>
                    <a:pt x="232771" y="3346"/>
                  </a:moveTo>
                  <a:lnTo>
                    <a:pt x="232604" y="3402"/>
                  </a:lnTo>
                  <a:lnTo>
                    <a:pt x="232437" y="3458"/>
                  </a:lnTo>
                  <a:lnTo>
                    <a:pt x="232158" y="3625"/>
                  </a:lnTo>
                  <a:lnTo>
                    <a:pt x="231991" y="3848"/>
                  </a:lnTo>
                  <a:lnTo>
                    <a:pt x="231935" y="4015"/>
                  </a:lnTo>
                  <a:lnTo>
                    <a:pt x="231935" y="4183"/>
                  </a:lnTo>
                  <a:lnTo>
                    <a:pt x="231935" y="4350"/>
                  </a:lnTo>
                  <a:lnTo>
                    <a:pt x="231991" y="4517"/>
                  </a:lnTo>
                  <a:lnTo>
                    <a:pt x="232158" y="4796"/>
                  </a:lnTo>
                  <a:lnTo>
                    <a:pt x="232437" y="4963"/>
                  </a:lnTo>
                  <a:lnTo>
                    <a:pt x="232604" y="5019"/>
                  </a:lnTo>
                  <a:lnTo>
                    <a:pt x="232939" y="5019"/>
                  </a:lnTo>
                  <a:lnTo>
                    <a:pt x="233050" y="4963"/>
                  </a:lnTo>
                  <a:lnTo>
                    <a:pt x="233329" y="4796"/>
                  </a:lnTo>
                  <a:lnTo>
                    <a:pt x="233496" y="4517"/>
                  </a:lnTo>
                  <a:lnTo>
                    <a:pt x="233552" y="4350"/>
                  </a:lnTo>
                  <a:lnTo>
                    <a:pt x="233552" y="4183"/>
                  </a:lnTo>
                  <a:lnTo>
                    <a:pt x="233552" y="4015"/>
                  </a:lnTo>
                  <a:lnTo>
                    <a:pt x="233496" y="3848"/>
                  </a:lnTo>
                  <a:lnTo>
                    <a:pt x="233329" y="3625"/>
                  </a:lnTo>
                  <a:lnTo>
                    <a:pt x="233050" y="3458"/>
                  </a:lnTo>
                  <a:lnTo>
                    <a:pt x="232939" y="3402"/>
                  </a:lnTo>
                  <a:lnTo>
                    <a:pt x="232771" y="3346"/>
                  </a:lnTo>
                  <a:close/>
                  <a:moveTo>
                    <a:pt x="274652" y="3402"/>
                  </a:moveTo>
                  <a:lnTo>
                    <a:pt x="274485" y="3458"/>
                  </a:lnTo>
                  <a:lnTo>
                    <a:pt x="274206" y="3625"/>
                  </a:lnTo>
                  <a:lnTo>
                    <a:pt x="274039" y="3904"/>
                  </a:lnTo>
                  <a:lnTo>
                    <a:pt x="273983" y="4015"/>
                  </a:lnTo>
                  <a:lnTo>
                    <a:pt x="273983" y="4183"/>
                  </a:lnTo>
                  <a:lnTo>
                    <a:pt x="273983" y="4350"/>
                  </a:lnTo>
                  <a:lnTo>
                    <a:pt x="274039" y="4517"/>
                  </a:lnTo>
                  <a:lnTo>
                    <a:pt x="274206" y="4796"/>
                  </a:lnTo>
                  <a:lnTo>
                    <a:pt x="274485" y="4963"/>
                  </a:lnTo>
                  <a:lnTo>
                    <a:pt x="274652" y="5019"/>
                  </a:lnTo>
                  <a:lnTo>
                    <a:pt x="274987" y="5019"/>
                  </a:lnTo>
                  <a:lnTo>
                    <a:pt x="275154" y="4963"/>
                  </a:lnTo>
                  <a:lnTo>
                    <a:pt x="275377" y="4796"/>
                  </a:lnTo>
                  <a:lnTo>
                    <a:pt x="275600" y="4517"/>
                  </a:lnTo>
                  <a:lnTo>
                    <a:pt x="275600" y="4350"/>
                  </a:lnTo>
                  <a:lnTo>
                    <a:pt x="275656" y="4183"/>
                  </a:lnTo>
                  <a:lnTo>
                    <a:pt x="275600" y="4015"/>
                  </a:lnTo>
                  <a:lnTo>
                    <a:pt x="275600" y="3904"/>
                  </a:lnTo>
                  <a:lnTo>
                    <a:pt x="275377" y="3625"/>
                  </a:lnTo>
                  <a:lnTo>
                    <a:pt x="275154" y="3458"/>
                  </a:lnTo>
                  <a:lnTo>
                    <a:pt x="274987" y="3402"/>
                  </a:lnTo>
                  <a:close/>
                  <a:moveTo>
                    <a:pt x="277998" y="3402"/>
                  </a:moveTo>
                  <a:lnTo>
                    <a:pt x="277831" y="3458"/>
                  </a:lnTo>
                  <a:lnTo>
                    <a:pt x="277608" y="3625"/>
                  </a:lnTo>
                  <a:lnTo>
                    <a:pt x="277441" y="3904"/>
                  </a:lnTo>
                  <a:lnTo>
                    <a:pt x="277385" y="4015"/>
                  </a:lnTo>
                  <a:lnTo>
                    <a:pt x="277329" y="4183"/>
                  </a:lnTo>
                  <a:lnTo>
                    <a:pt x="277385" y="4350"/>
                  </a:lnTo>
                  <a:lnTo>
                    <a:pt x="277441" y="4517"/>
                  </a:lnTo>
                  <a:lnTo>
                    <a:pt x="277608" y="4796"/>
                  </a:lnTo>
                  <a:lnTo>
                    <a:pt x="277831" y="4963"/>
                  </a:lnTo>
                  <a:lnTo>
                    <a:pt x="277998" y="5019"/>
                  </a:lnTo>
                  <a:lnTo>
                    <a:pt x="278333" y="5019"/>
                  </a:lnTo>
                  <a:lnTo>
                    <a:pt x="278500" y="4963"/>
                  </a:lnTo>
                  <a:lnTo>
                    <a:pt x="278779" y="4796"/>
                  </a:lnTo>
                  <a:lnTo>
                    <a:pt x="278946" y="4517"/>
                  </a:lnTo>
                  <a:lnTo>
                    <a:pt x="279002" y="4350"/>
                  </a:lnTo>
                  <a:lnTo>
                    <a:pt x="279002" y="4183"/>
                  </a:lnTo>
                  <a:lnTo>
                    <a:pt x="279002" y="4015"/>
                  </a:lnTo>
                  <a:lnTo>
                    <a:pt x="278946" y="3904"/>
                  </a:lnTo>
                  <a:lnTo>
                    <a:pt x="278779" y="3625"/>
                  </a:lnTo>
                  <a:lnTo>
                    <a:pt x="278500" y="3458"/>
                  </a:lnTo>
                  <a:lnTo>
                    <a:pt x="278333" y="3402"/>
                  </a:lnTo>
                  <a:close/>
                  <a:moveTo>
                    <a:pt x="281400" y="3402"/>
                  </a:moveTo>
                  <a:lnTo>
                    <a:pt x="281233" y="3458"/>
                  </a:lnTo>
                  <a:lnTo>
                    <a:pt x="280954" y="3625"/>
                  </a:lnTo>
                  <a:lnTo>
                    <a:pt x="280787" y="3904"/>
                  </a:lnTo>
                  <a:lnTo>
                    <a:pt x="280731" y="4015"/>
                  </a:lnTo>
                  <a:lnTo>
                    <a:pt x="280731" y="4183"/>
                  </a:lnTo>
                  <a:lnTo>
                    <a:pt x="280731" y="4350"/>
                  </a:lnTo>
                  <a:lnTo>
                    <a:pt x="280787" y="4517"/>
                  </a:lnTo>
                  <a:lnTo>
                    <a:pt x="280954" y="4796"/>
                  </a:lnTo>
                  <a:lnTo>
                    <a:pt x="281233" y="4963"/>
                  </a:lnTo>
                  <a:lnTo>
                    <a:pt x="281400" y="5019"/>
                  </a:lnTo>
                  <a:lnTo>
                    <a:pt x="281735" y="5019"/>
                  </a:lnTo>
                  <a:lnTo>
                    <a:pt x="281846" y="4963"/>
                  </a:lnTo>
                  <a:lnTo>
                    <a:pt x="282125" y="4796"/>
                  </a:lnTo>
                  <a:lnTo>
                    <a:pt x="282292" y="4517"/>
                  </a:lnTo>
                  <a:lnTo>
                    <a:pt x="282348" y="4350"/>
                  </a:lnTo>
                  <a:lnTo>
                    <a:pt x="282348" y="4183"/>
                  </a:lnTo>
                  <a:lnTo>
                    <a:pt x="282348" y="4015"/>
                  </a:lnTo>
                  <a:lnTo>
                    <a:pt x="282292" y="3904"/>
                  </a:lnTo>
                  <a:lnTo>
                    <a:pt x="282125" y="3625"/>
                  </a:lnTo>
                  <a:lnTo>
                    <a:pt x="281846" y="3458"/>
                  </a:lnTo>
                  <a:lnTo>
                    <a:pt x="281735" y="3402"/>
                  </a:lnTo>
                  <a:close/>
                  <a:moveTo>
                    <a:pt x="284690" y="3402"/>
                  </a:moveTo>
                  <a:lnTo>
                    <a:pt x="284523" y="3458"/>
                  </a:lnTo>
                  <a:lnTo>
                    <a:pt x="284300" y="3625"/>
                  </a:lnTo>
                  <a:lnTo>
                    <a:pt x="284077" y="3904"/>
                  </a:lnTo>
                  <a:lnTo>
                    <a:pt x="284077" y="4015"/>
                  </a:lnTo>
                  <a:lnTo>
                    <a:pt x="284021" y="4183"/>
                  </a:lnTo>
                  <a:lnTo>
                    <a:pt x="284077" y="4350"/>
                  </a:lnTo>
                  <a:lnTo>
                    <a:pt x="284077" y="4517"/>
                  </a:lnTo>
                  <a:lnTo>
                    <a:pt x="284300" y="4796"/>
                  </a:lnTo>
                  <a:lnTo>
                    <a:pt x="284523" y="4963"/>
                  </a:lnTo>
                  <a:lnTo>
                    <a:pt x="284690" y="5019"/>
                  </a:lnTo>
                  <a:lnTo>
                    <a:pt x="285025" y="5019"/>
                  </a:lnTo>
                  <a:lnTo>
                    <a:pt x="285192" y="4963"/>
                  </a:lnTo>
                  <a:lnTo>
                    <a:pt x="285471" y="4796"/>
                  </a:lnTo>
                  <a:lnTo>
                    <a:pt x="285638" y="4517"/>
                  </a:lnTo>
                  <a:lnTo>
                    <a:pt x="285694" y="4350"/>
                  </a:lnTo>
                  <a:lnTo>
                    <a:pt x="285694" y="4183"/>
                  </a:lnTo>
                  <a:lnTo>
                    <a:pt x="285694" y="4015"/>
                  </a:lnTo>
                  <a:lnTo>
                    <a:pt x="285638" y="3904"/>
                  </a:lnTo>
                  <a:lnTo>
                    <a:pt x="285471" y="3625"/>
                  </a:lnTo>
                  <a:lnTo>
                    <a:pt x="285192" y="3458"/>
                  </a:lnTo>
                  <a:lnTo>
                    <a:pt x="285025" y="3402"/>
                  </a:lnTo>
                  <a:close/>
                  <a:moveTo>
                    <a:pt x="3179" y="11711"/>
                  </a:moveTo>
                  <a:lnTo>
                    <a:pt x="3067" y="11767"/>
                  </a:lnTo>
                  <a:lnTo>
                    <a:pt x="2788" y="11934"/>
                  </a:lnTo>
                  <a:lnTo>
                    <a:pt x="2621" y="12213"/>
                  </a:lnTo>
                  <a:lnTo>
                    <a:pt x="2565" y="12324"/>
                  </a:lnTo>
                  <a:lnTo>
                    <a:pt x="2510" y="12492"/>
                  </a:lnTo>
                  <a:lnTo>
                    <a:pt x="2565" y="12659"/>
                  </a:lnTo>
                  <a:lnTo>
                    <a:pt x="2621" y="12826"/>
                  </a:lnTo>
                  <a:lnTo>
                    <a:pt x="2788" y="13105"/>
                  </a:lnTo>
                  <a:lnTo>
                    <a:pt x="3067" y="13272"/>
                  </a:lnTo>
                  <a:lnTo>
                    <a:pt x="3179" y="13328"/>
                  </a:lnTo>
                  <a:lnTo>
                    <a:pt x="3513" y="13328"/>
                  </a:lnTo>
                  <a:lnTo>
                    <a:pt x="3681" y="13272"/>
                  </a:lnTo>
                  <a:lnTo>
                    <a:pt x="3959" y="13105"/>
                  </a:lnTo>
                  <a:lnTo>
                    <a:pt x="4127" y="12826"/>
                  </a:lnTo>
                  <a:lnTo>
                    <a:pt x="4183" y="12659"/>
                  </a:lnTo>
                  <a:lnTo>
                    <a:pt x="4183" y="12492"/>
                  </a:lnTo>
                  <a:lnTo>
                    <a:pt x="4183" y="12324"/>
                  </a:lnTo>
                  <a:lnTo>
                    <a:pt x="4127" y="12213"/>
                  </a:lnTo>
                  <a:lnTo>
                    <a:pt x="3959" y="11934"/>
                  </a:lnTo>
                  <a:lnTo>
                    <a:pt x="3681" y="11767"/>
                  </a:lnTo>
                  <a:lnTo>
                    <a:pt x="3513" y="11711"/>
                  </a:lnTo>
                  <a:close/>
                  <a:moveTo>
                    <a:pt x="13273" y="11711"/>
                  </a:moveTo>
                  <a:lnTo>
                    <a:pt x="13161" y="11767"/>
                  </a:lnTo>
                  <a:lnTo>
                    <a:pt x="12882" y="11934"/>
                  </a:lnTo>
                  <a:lnTo>
                    <a:pt x="12715" y="12213"/>
                  </a:lnTo>
                  <a:lnTo>
                    <a:pt x="12659" y="12324"/>
                  </a:lnTo>
                  <a:lnTo>
                    <a:pt x="12603" y="12492"/>
                  </a:lnTo>
                  <a:lnTo>
                    <a:pt x="12659" y="12659"/>
                  </a:lnTo>
                  <a:lnTo>
                    <a:pt x="12715" y="12826"/>
                  </a:lnTo>
                  <a:lnTo>
                    <a:pt x="12882" y="13105"/>
                  </a:lnTo>
                  <a:lnTo>
                    <a:pt x="13161" y="13272"/>
                  </a:lnTo>
                  <a:lnTo>
                    <a:pt x="13273" y="13328"/>
                  </a:lnTo>
                  <a:lnTo>
                    <a:pt x="13607" y="13328"/>
                  </a:lnTo>
                  <a:lnTo>
                    <a:pt x="13774" y="13272"/>
                  </a:lnTo>
                  <a:lnTo>
                    <a:pt x="14053" y="13105"/>
                  </a:lnTo>
                  <a:lnTo>
                    <a:pt x="14221" y="12826"/>
                  </a:lnTo>
                  <a:lnTo>
                    <a:pt x="14276" y="12659"/>
                  </a:lnTo>
                  <a:lnTo>
                    <a:pt x="14276" y="12492"/>
                  </a:lnTo>
                  <a:lnTo>
                    <a:pt x="14276" y="12324"/>
                  </a:lnTo>
                  <a:lnTo>
                    <a:pt x="14221" y="12213"/>
                  </a:lnTo>
                  <a:lnTo>
                    <a:pt x="14053" y="11934"/>
                  </a:lnTo>
                  <a:lnTo>
                    <a:pt x="13774" y="11767"/>
                  </a:lnTo>
                  <a:lnTo>
                    <a:pt x="13607" y="11711"/>
                  </a:lnTo>
                  <a:close/>
                  <a:moveTo>
                    <a:pt x="16674" y="11711"/>
                  </a:moveTo>
                  <a:lnTo>
                    <a:pt x="16507" y="11767"/>
                  </a:lnTo>
                  <a:lnTo>
                    <a:pt x="16228" y="11934"/>
                  </a:lnTo>
                  <a:lnTo>
                    <a:pt x="16061" y="12213"/>
                  </a:lnTo>
                  <a:lnTo>
                    <a:pt x="16005" y="12324"/>
                  </a:lnTo>
                  <a:lnTo>
                    <a:pt x="16005" y="12492"/>
                  </a:lnTo>
                  <a:lnTo>
                    <a:pt x="16005" y="12659"/>
                  </a:lnTo>
                  <a:lnTo>
                    <a:pt x="16061" y="12826"/>
                  </a:lnTo>
                  <a:lnTo>
                    <a:pt x="16228" y="13105"/>
                  </a:lnTo>
                  <a:lnTo>
                    <a:pt x="16507" y="13272"/>
                  </a:lnTo>
                  <a:lnTo>
                    <a:pt x="16674" y="13328"/>
                  </a:lnTo>
                  <a:lnTo>
                    <a:pt x="17009" y="13328"/>
                  </a:lnTo>
                  <a:lnTo>
                    <a:pt x="17120" y="13272"/>
                  </a:lnTo>
                  <a:lnTo>
                    <a:pt x="17399" y="13105"/>
                  </a:lnTo>
                  <a:lnTo>
                    <a:pt x="17567" y="12826"/>
                  </a:lnTo>
                  <a:lnTo>
                    <a:pt x="17622" y="12659"/>
                  </a:lnTo>
                  <a:lnTo>
                    <a:pt x="17678" y="12492"/>
                  </a:lnTo>
                  <a:lnTo>
                    <a:pt x="17622" y="12324"/>
                  </a:lnTo>
                  <a:lnTo>
                    <a:pt x="17567" y="12213"/>
                  </a:lnTo>
                  <a:lnTo>
                    <a:pt x="17399" y="11934"/>
                  </a:lnTo>
                  <a:lnTo>
                    <a:pt x="17120" y="11767"/>
                  </a:lnTo>
                  <a:lnTo>
                    <a:pt x="17009" y="11711"/>
                  </a:lnTo>
                  <a:close/>
                  <a:moveTo>
                    <a:pt x="20020" y="11711"/>
                  </a:moveTo>
                  <a:lnTo>
                    <a:pt x="19853" y="11767"/>
                  </a:lnTo>
                  <a:lnTo>
                    <a:pt x="19630" y="11934"/>
                  </a:lnTo>
                  <a:lnTo>
                    <a:pt x="19407" y="12213"/>
                  </a:lnTo>
                  <a:lnTo>
                    <a:pt x="19351" y="12324"/>
                  </a:lnTo>
                  <a:lnTo>
                    <a:pt x="19351" y="12492"/>
                  </a:lnTo>
                  <a:lnTo>
                    <a:pt x="19351" y="12659"/>
                  </a:lnTo>
                  <a:lnTo>
                    <a:pt x="19407" y="12826"/>
                  </a:lnTo>
                  <a:lnTo>
                    <a:pt x="19630" y="13105"/>
                  </a:lnTo>
                  <a:lnTo>
                    <a:pt x="19853" y="13272"/>
                  </a:lnTo>
                  <a:lnTo>
                    <a:pt x="20020" y="13328"/>
                  </a:lnTo>
                  <a:lnTo>
                    <a:pt x="20355" y="13328"/>
                  </a:lnTo>
                  <a:lnTo>
                    <a:pt x="20522" y="13272"/>
                  </a:lnTo>
                  <a:lnTo>
                    <a:pt x="20801" y="13105"/>
                  </a:lnTo>
                  <a:lnTo>
                    <a:pt x="20968" y="12826"/>
                  </a:lnTo>
                  <a:lnTo>
                    <a:pt x="21024" y="12659"/>
                  </a:lnTo>
                  <a:lnTo>
                    <a:pt x="21024" y="12492"/>
                  </a:lnTo>
                  <a:lnTo>
                    <a:pt x="21024" y="12324"/>
                  </a:lnTo>
                  <a:lnTo>
                    <a:pt x="20968" y="12213"/>
                  </a:lnTo>
                  <a:lnTo>
                    <a:pt x="20801" y="11934"/>
                  </a:lnTo>
                  <a:lnTo>
                    <a:pt x="20522" y="11767"/>
                  </a:lnTo>
                  <a:lnTo>
                    <a:pt x="20355" y="11711"/>
                  </a:lnTo>
                  <a:close/>
                  <a:moveTo>
                    <a:pt x="25095" y="11711"/>
                  </a:moveTo>
                  <a:lnTo>
                    <a:pt x="24928" y="11767"/>
                  </a:lnTo>
                  <a:lnTo>
                    <a:pt x="24705" y="11934"/>
                  </a:lnTo>
                  <a:lnTo>
                    <a:pt x="24482" y="12213"/>
                  </a:lnTo>
                  <a:lnTo>
                    <a:pt x="24426" y="12324"/>
                  </a:lnTo>
                  <a:lnTo>
                    <a:pt x="24426" y="12492"/>
                  </a:lnTo>
                  <a:lnTo>
                    <a:pt x="24426" y="12659"/>
                  </a:lnTo>
                  <a:lnTo>
                    <a:pt x="24482" y="12826"/>
                  </a:lnTo>
                  <a:lnTo>
                    <a:pt x="24705" y="13105"/>
                  </a:lnTo>
                  <a:lnTo>
                    <a:pt x="24928" y="13272"/>
                  </a:lnTo>
                  <a:lnTo>
                    <a:pt x="25095" y="13328"/>
                  </a:lnTo>
                  <a:lnTo>
                    <a:pt x="25430" y="13328"/>
                  </a:lnTo>
                  <a:lnTo>
                    <a:pt x="25597" y="13272"/>
                  </a:lnTo>
                  <a:lnTo>
                    <a:pt x="25876" y="13105"/>
                  </a:lnTo>
                  <a:lnTo>
                    <a:pt x="26043" y="12826"/>
                  </a:lnTo>
                  <a:lnTo>
                    <a:pt x="26099" y="12659"/>
                  </a:lnTo>
                  <a:lnTo>
                    <a:pt x="26099" y="12492"/>
                  </a:lnTo>
                  <a:lnTo>
                    <a:pt x="26099" y="12324"/>
                  </a:lnTo>
                  <a:lnTo>
                    <a:pt x="26043" y="12213"/>
                  </a:lnTo>
                  <a:lnTo>
                    <a:pt x="25876" y="11934"/>
                  </a:lnTo>
                  <a:lnTo>
                    <a:pt x="25597" y="11767"/>
                  </a:lnTo>
                  <a:lnTo>
                    <a:pt x="25430" y="11711"/>
                  </a:lnTo>
                  <a:close/>
                  <a:moveTo>
                    <a:pt x="28441" y="11711"/>
                  </a:moveTo>
                  <a:lnTo>
                    <a:pt x="28274" y="11767"/>
                  </a:lnTo>
                  <a:lnTo>
                    <a:pt x="27995" y="11934"/>
                  </a:lnTo>
                  <a:lnTo>
                    <a:pt x="27828" y="12213"/>
                  </a:lnTo>
                  <a:lnTo>
                    <a:pt x="27772" y="12324"/>
                  </a:lnTo>
                  <a:lnTo>
                    <a:pt x="27772" y="12492"/>
                  </a:lnTo>
                  <a:lnTo>
                    <a:pt x="27772" y="12659"/>
                  </a:lnTo>
                  <a:lnTo>
                    <a:pt x="27828" y="12826"/>
                  </a:lnTo>
                  <a:lnTo>
                    <a:pt x="27995" y="13105"/>
                  </a:lnTo>
                  <a:lnTo>
                    <a:pt x="28274" y="13272"/>
                  </a:lnTo>
                  <a:lnTo>
                    <a:pt x="28441" y="13328"/>
                  </a:lnTo>
                  <a:lnTo>
                    <a:pt x="28776" y="13328"/>
                  </a:lnTo>
                  <a:lnTo>
                    <a:pt x="28943" y="13272"/>
                  </a:lnTo>
                  <a:lnTo>
                    <a:pt x="29166" y="13105"/>
                  </a:lnTo>
                  <a:lnTo>
                    <a:pt x="29333" y="12826"/>
                  </a:lnTo>
                  <a:lnTo>
                    <a:pt x="29389" y="12659"/>
                  </a:lnTo>
                  <a:lnTo>
                    <a:pt x="29445" y="12492"/>
                  </a:lnTo>
                  <a:lnTo>
                    <a:pt x="29389" y="12324"/>
                  </a:lnTo>
                  <a:lnTo>
                    <a:pt x="29333" y="12213"/>
                  </a:lnTo>
                  <a:lnTo>
                    <a:pt x="29166" y="11934"/>
                  </a:lnTo>
                  <a:lnTo>
                    <a:pt x="28943" y="11767"/>
                  </a:lnTo>
                  <a:lnTo>
                    <a:pt x="28776" y="11711"/>
                  </a:lnTo>
                  <a:close/>
                  <a:moveTo>
                    <a:pt x="40152" y="11711"/>
                  </a:moveTo>
                  <a:lnTo>
                    <a:pt x="40041" y="11767"/>
                  </a:lnTo>
                  <a:lnTo>
                    <a:pt x="39762" y="11934"/>
                  </a:lnTo>
                  <a:lnTo>
                    <a:pt x="39595" y="12213"/>
                  </a:lnTo>
                  <a:lnTo>
                    <a:pt x="39539" y="12324"/>
                  </a:lnTo>
                  <a:lnTo>
                    <a:pt x="39539" y="12492"/>
                  </a:lnTo>
                  <a:lnTo>
                    <a:pt x="39539" y="12659"/>
                  </a:lnTo>
                  <a:lnTo>
                    <a:pt x="39595" y="12826"/>
                  </a:lnTo>
                  <a:lnTo>
                    <a:pt x="39762" y="13105"/>
                  </a:lnTo>
                  <a:lnTo>
                    <a:pt x="40041" y="13272"/>
                  </a:lnTo>
                  <a:lnTo>
                    <a:pt x="40152" y="13328"/>
                  </a:lnTo>
                  <a:lnTo>
                    <a:pt x="40487" y="13328"/>
                  </a:lnTo>
                  <a:lnTo>
                    <a:pt x="40654" y="13272"/>
                  </a:lnTo>
                  <a:lnTo>
                    <a:pt x="40933" y="13105"/>
                  </a:lnTo>
                  <a:lnTo>
                    <a:pt x="41100" y="12826"/>
                  </a:lnTo>
                  <a:lnTo>
                    <a:pt x="41156" y="12659"/>
                  </a:lnTo>
                  <a:lnTo>
                    <a:pt x="41156" y="12492"/>
                  </a:lnTo>
                  <a:lnTo>
                    <a:pt x="41156" y="12324"/>
                  </a:lnTo>
                  <a:lnTo>
                    <a:pt x="41100" y="12213"/>
                  </a:lnTo>
                  <a:lnTo>
                    <a:pt x="40933" y="11934"/>
                  </a:lnTo>
                  <a:lnTo>
                    <a:pt x="40654" y="11767"/>
                  </a:lnTo>
                  <a:lnTo>
                    <a:pt x="40487" y="11711"/>
                  </a:lnTo>
                  <a:close/>
                  <a:moveTo>
                    <a:pt x="48517" y="11711"/>
                  </a:moveTo>
                  <a:lnTo>
                    <a:pt x="48350" y="11767"/>
                  </a:lnTo>
                  <a:lnTo>
                    <a:pt x="48127" y="11934"/>
                  </a:lnTo>
                  <a:lnTo>
                    <a:pt x="47904" y="12213"/>
                  </a:lnTo>
                  <a:lnTo>
                    <a:pt x="47904" y="12324"/>
                  </a:lnTo>
                  <a:lnTo>
                    <a:pt x="47848" y="12492"/>
                  </a:lnTo>
                  <a:lnTo>
                    <a:pt x="47904" y="12659"/>
                  </a:lnTo>
                  <a:lnTo>
                    <a:pt x="47904" y="12826"/>
                  </a:lnTo>
                  <a:lnTo>
                    <a:pt x="48127" y="13105"/>
                  </a:lnTo>
                  <a:lnTo>
                    <a:pt x="48350" y="13272"/>
                  </a:lnTo>
                  <a:lnTo>
                    <a:pt x="48517" y="13328"/>
                  </a:lnTo>
                  <a:lnTo>
                    <a:pt x="48852" y="13328"/>
                  </a:lnTo>
                  <a:lnTo>
                    <a:pt x="49019" y="13272"/>
                  </a:lnTo>
                  <a:lnTo>
                    <a:pt x="49298" y="13105"/>
                  </a:lnTo>
                  <a:lnTo>
                    <a:pt x="49465" y="12826"/>
                  </a:lnTo>
                  <a:lnTo>
                    <a:pt x="49521" y="12659"/>
                  </a:lnTo>
                  <a:lnTo>
                    <a:pt x="49521" y="12492"/>
                  </a:lnTo>
                  <a:lnTo>
                    <a:pt x="49521" y="12324"/>
                  </a:lnTo>
                  <a:lnTo>
                    <a:pt x="49465" y="12213"/>
                  </a:lnTo>
                  <a:lnTo>
                    <a:pt x="49298" y="11934"/>
                  </a:lnTo>
                  <a:lnTo>
                    <a:pt x="49019" y="11767"/>
                  </a:lnTo>
                  <a:lnTo>
                    <a:pt x="48852" y="11711"/>
                  </a:lnTo>
                  <a:close/>
                  <a:moveTo>
                    <a:pt x="51808" y="11711"/>
                  </a:moveTo>
                  <a:lnTo>
                    <a:pt x="51696" y="11767"/>
                  </a:lnTo>
                  <a:lnTo>
                    <a:pt x="51417" y="11934"/>
                  </a:lnTo>
                  <a:lnTo>
                    <a:pt x="51250" y="12213"/>
                  </a:lnTo>
                  <a:lnTo>
                    <a:pt x="51194" y="12324"/>
                  </a:lnTo>
                  <a:lnTo>
                    <a:pt x="51194" y="12492"/>
                  </a:lnTo>
                  <a:lnTo>
                    <a:pt x="51194" y="12659"/>
                  </a:lnTo>
                  <a:lnTo>
                    <a:pt x="51250" y="12826"/>
                  </a:lnTo>
                  <a:lnTo>
                    <a:pt x="51417" y="13105"/>
                  </a:lnTo>
                  <a:lnTo>
                    <a:pt x="51696" y="13272"/>
                  </a:lnTo>
                  <a:lnTo>
                    <a:pt x="51808" y="13328"/>
                  </a:lnTo>
                  <a:lnTo>
                    <a:pt x="52142" y="13328"/>
                  </a:lnTo>
                  <a:lnTo>
                    <a:pt x="52309" y="13272"/>
                  </a:lnTo>
                  <a:lnTo>
                    <a:pt x="52588" y="13105"/>
                  </a:lnTo>
                  <a:lnTo>
                    <a:pt x="52756" y="12826"/>
                  </a:lnTo>
                  <a:lnTo>
                    <a:pt x="52811" y="12659"/>
                  </a:lnTo>
                  <a:lnTo>
                    <a:pt x="52811" y="12492"/>
                  </a:lnTo>
                  <a:lnTo>
                    <a:pt x="52811" y="12324"/>
                  </a:lnTo>
                  <a:lnTo>
                    <a:pt x="52756" y="12213"/>
                  </a:lnTo>
                  <a:lnTo>
                    <a:pt x="52588" y="11934"/>
                  </a:lnTo>
                  <a:lnTo>
                    <a:pt x="52309" y="11767"/>
                  </a:lnTo>
                  <a:lnTo>
                    <a:pt x="52142" y="11711"/>
                  </a:lnTo>
                  <a:close/>
                  <a:moveTo>
                    <a:pt x="56938" y="11711"/>
                  </a:moveTo>
                  <a:lnTo>
                    <a:pt x="56771" y="11767"/>
                  </a:lnTo>
                  <a:lnTo>
                    <a:pt x="56492" y="11934"/>
                  </a:lnTo>
                  <a:lnTo>
                    <a:pt x="56325" y="12213"/>
                  </a:lnTo>
                  <a:lnTo>
                    <a:pt x="56269" y="12324"/>
                  </a:lnTo>
                  <a:lnTo>
                    <a:pt x="56269" y="12492"/>
                  </a:lnTo>
                  <a:lnTo>
                    <a:pt x="56269" y="12659"/>
                  </a:lnTo>
                  <a:lnTo>
                    <a:pt x="56325" y="12826"/>
                  </a:lnTo>
                  <a:lnTo>
                    <a:pt x="56492" y="13105"/>
                  </a:lnTo>
                  <a:lnTo>
                    <a:pt x="56771" y="13272"/>
                  </a:lnTo>
                  <a:lnTo>
                    <a:pt x="56938" y="13328"/>
                  </a:lnTo>
                  <a:lnTo>
                    <a:pt x="57273" y="13328"/>
                  </a:lnTo>
                  <a:lnTo>
                    <a:pt x="57440" y="13272"/>
                  </a:lnTo>
                  <a:lnTo>
                    <a:pt x="57663" y="13105"/>
                  </a:lnTo>
                  <a:lnTo>
                    <a:pt x="57830" y="12826"/>
                  </a:lnTo>
                  <a:lnTo>
                    <a:pt x="57886" y="12659"/>
                  </a:lnTo>
                  <a:lnTo>
                    <a:pt x="57942" y="12492"/>
                  </a:lnTo>
                  <a:lnTo>
                    <a:pt x="57886" y="12324"/>
                  </a:lnTo>
                  <a:lnTo>
                    <a:pt x="57830" y="12213"/>
                  </a:lnTo>
                  <a:lnTo>
                    <a:pt x="57663" y="11934"/>
                  </a:lnTo>
                  <a:lnTo>
                    <a:pt x="57440" y="11767"/>
                  </a:lnTo>
                  <a:lnTo>
                    <a:pt x="57273" y="11711"/>
                  </a:lnTo>
                  <a:close/>
                  <a:moveTo>
                    <a:pt x="62013" y="11711"/>
                  </a:moveTo>
                  <a:lnTo>
                    <a:pt x="61846" y="11767"/>
                  </a:lnTo>
                  <a:lnTo>
                    <a:pt x="61567" y="11934"/>
                  </a:lnTo>
                  <a:lnTo>
                    <a:pt x="61399" y="12213"/>
                  </a:lnTo>
                  <a:lnTo>
                    <a:pt x="61344" y="12324"/>
                  </a:lnTo>
                  <a:lnTo>
                    <a:pt x="61344" y="12492"/>
                  </a:lnTo>
                  <a:lnTo>
                    <a:pt x="61344" y="12659"/>
                  </a:lnTo>
                  <a:lnTo>
                    <a:pt x="61399" y="12826"/>
                  </a:lnTo>
                  <a:lnTo>
                    <a:pt x="61567" y="13105"/>
                  </a:lnTo>
                  <a:lnTo>
                    <a:pt x="61846" y="13272"/>
                  </a:lnTo>
                  <a:lnTo>
                    <a:pt x="62013" y="13328"/>
                  </a:lnTo>
                  <a:lnTo>
                    <a:pt x="62347" y="13328"/>
                  </a:lnTo>
                  <a:lnTo>
                    <a:pt x="62515" y="13272"/>
                  </a:lnTo>
                  <a:lnTo>
                    <a:pt x="62738" y="13105"/>
                  </a:lnTo>
                  <a:lnTo>
                    <a:pt x="62961" y="12826"/>
                  </a:lnTo>
                  <a:lnTo>
                    <a:pt x="62961" y="12659"/>
                  </a:lnTo>
                  <a:lnTo>
                    <a:pt x="63017" y="12492"/>
                  </a:lnTo>
                  <a:lnTo>
                    <a:pt x="62961" y="12324"/>
                  </a:lnTo>
                  <a:lnTo>
                    <a:pt x="62961" y="12213"/>
                  </a:lnTo>
                  <a:lnTo>
                    <a:pt x="62738" y="11934"/>
                  </a:lnTo>
                  <a:lnTo>
                    <a:pt x="62515" y="11767"/>
                  </a:lnTo>
                  <a:lnTo>
                    <a:pt x="62347" y="11711"/>
                  </a:lnTo>
                  <a:close/>
                  <a:moveTo>
                    <a:pt x="72051" y="11711"/>
                  </a:moveTo>
                  <a:lnTo>
                    <a:pt x="71884" y="11767"/>
                  </a:lnTo>
                  <a:lnTo>
                    <a:pt x="71605" y="11934"/>
                  </a:lnTo>
                  <a:lnTo>
                    <a:pt x="71438" y="12213"/>
                  </a:lnTo>
                  <a:lnTo>
                    <a:pt x="71382" y="12324"/>
                  </a:lnTo>
                  <a:lnTo>
                    <a:pt x="71382" y="12492"/>
                  </a:lnTo>
                  <a:lnTo>
                    <a:pt x="71382" y="12659"/>
                  </a:lnTo>
                  <a:lnTo>
                    <a:pt x="71438" y="12826"/>
                  </a:lnTo>
                  <a:lnTo>
                    <a:pt x="71605" y="13105"/>
                  </a:lnTo>
                  <a:lnTo>
                    <a:pt x="71884" y="13272"/>
                  </a:lnTo>
                  <a:lnTo>
                    <a:pt x="72051" y="13328"/>
                  </a:lnTo>
                  <a:lnTo>
                    <a:pt x="72386" y="13328"/>
                  </a:lnTo>
                  <a:lnTo>
                    <a:pt x="72553" y="13272"/>
                  </a:lnTo>
                  <a:lnTo>
                    <a:pt x="72776" y="13105"/>
                  </a:lnTo>
                  <a:lnTo>
                    <a:pt x="72999" y="12826"/>
                  </a:lnTo>
                  <a:lnTo>
                    <a:pt x="72999" y="12659"/>
                  </a:lnTo>
                  <a:lnTo>
                    <a:pt x="73055" y="12492"/>
                  </a:lnTo>
                  <a:lnTo>
                    <a:pt x="72999" y="12324"/>
                  </a:lnTo>
                  <a:lnTo>
                    <a:pt x="72999" y="12213"/>
                  </a:lnTo>
                  <a:lnTo>
                    <a:pt x="72776" y="11934"/>
                  </a:lnTo>
                  <a:lnTo>
                    <a:pt x="72553" y="11767"/>
                  </a:lnTo>
                  <a:lnTo>
                    <a:pt x="72386" y="11711"/>
                  </a:lnTo>
                  <a:close/>
                  <a:moveTo>
                    <a:pt x="80472" y="11711"/>
                  </a:moveTo>
                  <a:lnTo>
                    <a:pt x="80304" y="11767"/>
                  </a:lnTo>
                  <a:lnTo>
                    <a:pt x="80081" y="11934"/>
                  </a:lnTo>
                  <a:lnTo>
                    <a:pt x="79914" y="12213"/>
                  </a:lnTo>
                  <a:lnTo>
                    <a:pt x="79858" y="12324"/>
                  </a:lnTo>
                  <a:lnTo>
                    <a:pt x="79803" y="12492"/>
                  </a:lnTo>
                  <a:lnTo>
                    <a:pt x="79858" y="12659"/>
                  </a:lnTo>
                  <a:lnTo>
                    <a:pt x="79914" y="12826"/>
                  </a:lnTo>
                  <a:lnTo>
                    <a:pt x="80081" y="13105"/>
                  </a:lnTo>
                  <a:lnTo>
                    <a:pt x="80304" y="13272"/>
                  </a:lnTo>
                  <a:lnTo>
                    <a:pt x="80472" y="13328"/>
                  </a:lnTo>
                  <a:lnTo>
                    <a:pt x="80806" y="13328"/>
                  </a:lnTo>
                  <a:lnTo>
                    <a:pt x="80974" y="13272"/>
                  </a:lnTo>
                  <a:lnTo>
                    <a:pt x="81252" y="13105"/>
                  </a:lnTo>
                  <a:lnTo>
                    <a:pt x="81420" y="12826"/>
                  </a:lnTo>
                  <a:lnTo>
                    <a:pt x="81476" y="12659"/>
                  </a:lnTo>
                  <a:lnTo>
                    <a:pt x="81476" y="12492"/>
                  </a:lnTo>
                  <a:lnTo>
                    <a:pt x="81476" y="12324"/>
                  </a:lnTo>
                  <a:lnTo>
                    <a:pt x="81420" y="12213"/>
                  </a:lnTo>
                  <a:lnTo>
                    <a:pt x="81252" y="11934"/>
                  </a:lnTo>
                  <a:lnTo>
                    <a:pt x="80974" y="11767"/>
                  </a:lnTo>
                  <a:lnTo>
                    <a:pt x="80806" y="11711"/>
                  </a:lnTo>
                  <a:close/>
                  <a:moveTo>
                    <a:pt x="90621" y="11711"/>
                  </a:moveTo>
                  <a:lnTo>
                    <a:pt x="90510" y="11767"/>
                  </a:lnTo>
                  <a:lnTo>
                    <a:pt x="90231" y="11934"/>
                  </a:lnTo>
                  <a:lnTo>
                    <a:pt x="90064" y="12213"/>
                  </a:lnTo>
                  <a:lnTo>
                    <a:pt x="90008" y="12324"/>
                  </a:lnTo>
                  <a:lnTo>
                    <a:pt x="90008" y="12492"/>
                  </a:lnTo>
                  <a:lnTo>
                    <a:pt x="90008" y="12659"/>
                  </a:lnTo>
                  <a:lnTo>
                    <a:pt x="90064" y="12826"/>
                  </a:lnTo>
                  <a:lnTo>
                    <a:pt x="90231" y="13105"/>
                  </a:lnTo>
                  <a:lnTo>
                    <a:pt x="90510" y="13272"/>
                  </a:lnTo>
                  <a:lnTo>
                    <a:pt x="90621" y="13328"/>
                  </a:lnTo>
                  <a:lnTo>
                    <a:pt x="90956" y="13328"/>
                  </a:lnTo>
                  <a:lnTo>
                    <a:pt x="91123" y="13272"/>
                  </a:lnTo>
                  <a:lnTo>
                    <a:pt x="91402" y="13105"/>
                  </a:lnTo>
                  <a:lnTo>
                    <a:pt x="91569" y="12826"/>
                  </a:lnTo>
                  <a:lnTo>
                    <a:pt x="91625" y="12659"/>
                  </a:lnTo>
                  <a:lnTo>
                    <a:pt x="91625" y="12492"/>
                  </a:lnTo>
                  <a:lnTo>
                    <a:pt x="91625" y="12324"/>
                  </a:lnTo>
                  <a:lnTo>
                    <a:pt x="91569" y="12213"/>
                  </a:lnTo>
                  <a:lnTo>
                    <a:pt x="91402" y="11934"/>
                  </a:lnTo>
                  <a:lnTo>
                    <a:pt x="91123" y="11767"/>
                  </a:lnTo>
                  <a:lnTo>
                    <a:pt x="90956" y="11711"/>
                  </a:lnTo>
                  <a:close/>
                  <a:moveTo>
                    <a:pt x="98986" y="11711"/>
                  </a:moveTo>
                  <a:lnTo>
                    <a:pt x="98875" y="11767"/>
                  </a:lnTo>
                  <a:lnTo>
                    <a:pt x="98596" y="11934"/>
                  </a:lnTo>
                  <a:lnTo>
                    <a:pt x="98429" y="12213"/>
                  </a:lnTo>
                  <a:lnTo>
                    <a:pt x="98373" y="12324"/>
                  </a:lnTo>
                  <a:lnTo>
                    <a:pt x="98373" y="12492"/>
                  </a:lnTo>
                  <a:lnTo>
                    <a:pt x="98373" y="12659"/>
                  </a:lnTo>
                  <a:lnTo>
                    <a:pt x="98429" y="12826"/>
                  </a:lnTo>
                  <a:lnTo>
                    <a:pt x="98596" y="13105"/>
                  </a:lnTo>
                  <a:lnTo>
                    <a:pt x="98875" y="13272"/>
                  </a:lnTo>
                  <a:lnTo>
                    <a:pt x="98986" y="13328"/>
                  </a:lnTo>
                  <a:lnTo>
                    <a:pt x="99321" y="13328"/>
                  </a:lnTo>
                  <a:lnTo>
                    <a:pt x="99488" y="13272"/>
                  </a:lnTo>
                  <a:lnTo>
                    <a:pt x="99767" y="13105"/>
                  </a:lnTo>
                  <a:lnTo>
                    <a:pt x="99934" y="12826"/>
                  </a:lnTo>
                  <a:lnTo>
                    <a:pt x="99990" y="12659"/>
                  </a:lnTo>
                  <a:lnTo>
                    <a:pt x="99990" y="12492"/>
                  </a:lnTo>
                  <a:lnTo>
                    <a:pt x="99990" y="12324"/>
                  </a:lnTo>
                  <a:lnTo>
                    <a:pt x="99934" y="12213"/>
                  </a:lnTo>
                  <a:lnTo>
                    <a:pt x="99767" y="11934"/>
                  </a:lnTo>
                  <a:lnTo>
                    <a:pt x="99488" y="11767"/>
                  </a:lnTo>
                  <a:lnTo>
                    <a:pt x="99321" y="11711"/>
                  </a:lnTo>
                  <a:close/>
                  <a:moveTo>
                    <a:pt x="109080" y="11711"/>
                  </a:moveTo>
                  <a:lnTo>
                    <a:pt x="108969" y="11767"/>
                  </a:lnTo>
                  <a:lnTo>
                    <a:pt x="108690" y="11934"/>
                  </a:lnTo>
                  <a:lnTo>
                    <a:pt x="108523" y="12213"/>
                  </a:lnTo>
                  <a:lnTo>
                    <a:pt x="108467" y="12324"/>
                  </a:lnTo>
                  <a:lnTo>
                    <a:pt x="108467" y="12492"/>
                  </a:lnTo>
                  <a:lnTo>
                    <a:pt x="108467" y="12659"/>
                  </a:lnTo>
                  <a:lnTo>
                    <a:pt x="108523" y="12826"/>
                  </a:lnTo>
                  <a:lnTo>
                    <a:pt x="108690" y="13105"/>
                  </a:lnTo>
                  <a:lnTo>
                    <a:pt x="108969" y="13272"/>
                  </a:lnTo>
                  <a:lnTo>
                    <a:pt x="109080" y="13328"/>
                  </a:lnTo>
                  <a:lnTo>
                    <a:pt x="109415" y="13328"/>
                  </a:lnTo>
                  <a:lnTo>
                    <a:pt x="109582" y="13272"/>
                  </a:lnTo>
                  <a:lnTo>
                    <a:pt x="109861" y="13105"/>
                  </a:lnTo>
                  <a:lnTo>
                    <a:pt x="110028" y="12826"/>
                  </a:lnTo>
                  <a:lnTo>
                    <a:pt x="110084" y="12659"/>
                  </a:lnTo>
                  <a:lnTo>
                    <a:pt x="110084" y="12492"/>
                  </a:lnTo>
                  <a:lnTo>
                    <a:pt x="110084" y="12324"/>
                  </a:lnTo>
                  <a:lnTo>
                    <a:pt x="110028" y="12213"/>
                  </a:lnTo>
                  <a:lnTo>
                    <a:pt x="109861" y="11934"/>
                  </a:lnTo>
                  <a:lnTo>
                    <a:pt x="109582" y="11767"/>
                  </a:lnTo>
                  <a:lnTo>
                    <a:pt x="109415" y="11711"/>
                  </a:lnTo>
                  <a:close/>
                  <a:moveTo>
                    <a:pt x="112482" y="11711"/>
                  </a:moveTo>
                  <a:lnTo>
                    <a:pt x="112315" y="11767"/>
                  </a:lnTo>
                  <a:lnTo>
                    <a:pt x="112036" y="11934"/>
                  </a:lnTo>
                  <a:lnTo>
                    <a:pt x="111869" y="12213"/>
                  </a:lnTo>
                  <a:lnTo>
                    <a:pt x="111813" y="12324"/>
                  </a:lnTo>
                  <a:lnTo>
                    <a:pt x="111813" y="12492"/>
                  </a:lnTo>
                  <a:lnTo>
                    <a:pt x="111813" y="12659"/>
                  </a:lnTo>
                  <a:lnTo>
                    <a:pt x="111869" y="12826"/>
                  </a:lnTo>
                  <a:lnTo>
                    <a:pt x="112036" y="13105"/>
                  </a:lnTo>
                  <a:lnTo>
                    <a:pt x="112315" y="13272"/>
                  </a:lnTo>
                  <a:lnTo>
                    <a:pt x="112482" y="13328"/>
                  </a:lnTo>
                  <a:lnTo>
                    <a:pt x="112817" y="13328"/>
                  </a:lnTo>
                  <a:lnTo>
                    <a:pt x="112984" y="13272"/>
                  </a:lnTo>
                  <a:lnTo>
                    <a:pt x="113207" y="13105"/>
                  </a:lnTo>
                  <a:lnTo>
                    <a:pt x="113430" y="12826"/>
                  </a:lnTo>
                  <a:lnTo>
                    <a:pt x="113430" y="12659"/>
                  </a:lnTo>
                  <a:lnTo>
                    <a:pt x="113486" y="12492"/>
                  </a:lnTo>
                  <a:lnTo>
                    <a:pt x="113430" y="12324"/>
                  </a:lnTo>
                  <a:lnTo>
                    <a:pt x="113430" y="12213"/>
                  </a:lnTo>
                  <a:lnTo>
                    <a:pt x="113207" y="11934"/>
                  </a:lnTo>
                  <a:lnTo>
                    <a:pt x="112984" y="11767"/>
                  </a:lnTo>
                  <a:lnTo>
                    <a:pt x="112817" y="11711"/>
                  </a:lnTo>
                  <a:close/>
                  <a:moveTo>
                    <a:pt x="115828" y="11711"/>
                  </a:moveTo>
                  <a:lnTo>
                    <a:pt x="115661" y="11767"/>
                  </a:lnTo>
                  <a:lnTo>
                    <a:pt x="115438" y="11934"/>
                  </a:lnTo>
                  <a:lnTo>
                    <a:pt x="115270" y="12213"/>
                  </a:lnTo>
                  <a:lnTo>
                    <a:pt x="115215" y="12324"/>
                  </a:lnTo>
                  <a:lnTo>
                    <a:pt x="115159" y="12492"/>
                  </a:lnTo>
                  <a:lnTo>
                    <a:pt x="115215" y="12659"/>
                  </a:lnTo>
                  <a:lnTo>
                    <a:pt x="115270" y="12826"/>
                  </a:lnTo>
                  <a:lnTo>
                    <a:pt x="115438" y="13105"/>
                  </a:lnTo>
                  <a:lnTo>
                    <a:pt x="115661" y="13272"/>
                  </a:lnTo>
                  <a:lnTo>
                    <a:pt x="115828" y="13328"/>
                  </a:lnTo>
                  <a:lnTo>
                    <a:pt x="116163" y="13328"/>
                  </a:lnTo>
                  <a:lnTo>
                    <a:pt x="116330" y="13272"/>
                  </a:lnTo>
                  <a:lnTo>
                    <a:pt x="116609" y="13105"/>
                  </a:lnTo>
                  <a:lnTo>
                    <a:pt x="116776" y="12826"/>
                  </a:lnTo>
                  <a:lnTo>
                    <a:pt x="116832" y="12659"/>
                  </a:lnTo>
                  <a:lnTo>
                    <a:pt x="116832" y="12492"/>
                  </a:lnTo>
                  <a:lnTo>
                    <a:pt x="116832" y="12324"/>
                  </a:lnTo>
                  <a:lnTo>
                    <a:pt x="116776" y="12213"/>
                  </a:lnTo>
                  <a:lnTo>
                    <a:pt x="116609" y="11934"/>
                  </a:lnTo>
                  <a:lnTo>
                    <a:pt x="116330" y="11767"/>
                  </a:lnTo>
                  <a:lnTo>
                    <a:pt x="116163" y="11711"/>
                  </a:lnTo>
                  <a:close/>
                  <a:moveTo>
                    <a:pt x="120903" y="11711"/>
                  </a:moveTo>
                  <a:lnTo>
                    <a:pt x="120736" y="11767"/>
                  </a:lnTo>
                  <a:lnTo>
                    <a:pt x="120512" y="11934"/>
                  </a:lnTo>
                  <a:lnTo>
                    <a:pt x="120345" y="12213"/>
                  </a:lnTo>
                  <a:lnTo>
                    <a:pt x="120289" y="12324"/>
                  </a:lnTo>
                  <a:lnTo>
                    <a:pt x="120234" y="12492"/>
                  </a:lnTo>
                  <a:lnTo>
                    <a:pt x="120289" y="12659"/>
                  </a:lnTo>
                  <a:lnTo>
                    <a:pt x="120345" y="12826"/>
                  </a:lnTo>
                  <a:lnTo>
                    <a:pt x="120512" y="13105"/>
                  </a:lnTo>
                  <a:lnTo>
                    <a:pt x="120736" y="13272"/>
                  </a:lnTo>
                  <a:lnTo>
                    <a:pt x="120903" y="13328"/>
                  </a:lnTo>
                  <a:lnTo>
                    <a:pt x="121237" y="13328"/>
                  </a:lnTo>
                  <a:lnTo>
                    <a:pt x="121405" y="13272"/>
                  </a:lnTo>
                  <a:lnTo>
                    <a:pt x="121684" y="13105"/>
                  </a:lnTo>
                  <a:lnTo>
                    <a:pt x="121851" y="12826"/>
                  </a:lnTo>
                  <a:lnTo>
                    <a:pt x="121907" y="12659"/>
                  </a:lnTo>
                  <a:lnTo>
                    <a:pt x="121907" y="12492"/>
                  </a:lnTo>
                  <a:lnTo>
                    <a:pt x="121907" y="12324"/>
                  </a:lnTo>
                  <a:lnTo>
                    <a:pt x="121851" y="12213"/>
                  </a:lnTo>
                  <a:lnTo>
                    <a:pt x="121684" y="11934"/>
                  </a:lnTo>
                  <a:lnTo>
                    <a:pt x="121405" y="11767"/>
                  </a:lnTo>
                  <a:lnTo>
                    <a:pt x="121237" y="11711"/>
                  </a:lnTo>
                  <a:close/>
                  <a:moveTo>
                    <a:pt x="124249" y="11711"/>
                  </a:moveTo>
                  <a:lnTo>
                    <a:pt x="124082" y="11767"/>
                  </a:lnTo>
                  <a:lnTo>
                    <a:pt x="123803" y="11934"/>
                  </a:lnTo>
                  <a:lnTo>
                    <a:pt x="123635" y="12213"/>
                  </a:lnTo>
                  <a:lnTo>
                    <a:pt x="123580" y="12324"/>
                  </a:lnTo>
                  <a:lnTo>
                    <a:pt x="123580" y="12492"/>
                  </a:lnTo>
                  <a:lnTo>
                    <a:pt x="123580" y="12659"/>
                  </a:lnTo>
                  <a:lnTo>
                    <a:pt x="123635" y="12826"/>
                  </a:lnTo>
                  <a:lnTo>
                    <a:pt x="123803" y="13105"/>
                  </a:lnTo>
                  <a:lnTo>
                    <a:pt x="124082" y="13272"/>
                  </a:lnTo>
                  <a:lnTo>
                    <a:pt x="124249" y="13328"/>
                  </a:lnTo>
                  <a:lnTo>
                    <a:pt x="124583" y="13328"/>
                  </a:lnTo>
                  <a:lnTo>
                    <a:pt x="124751" y="13272"/>
                  </a:lnTo>
                  <a:lnTo>
                    <a:pt x="124974" y="13105"/>
                  </a:lnTo>
                  <a:lnTo>
                    <a:pt x="125197" y="12826"/>
                  </a:lnTo>
                  <a:lnTo>
                    <a:pt x="125253" y="12659"/>
                  </a:lnTo>
                  <a:lnTo>
                    <a:pt x="125253" y="12492"/>
                  </a:lnTo>
                  <a:lnTo>
                    <a:pt x="125253" y="12324"/>
                  </a:lnTo>
                  <a:lnTo>
                    <a:pt x="125197" y="12213"/>
                  </a:lnTo>
                  <a:lnTo>
                    <a:pt x="124974" y="11934"/>
                  </a:lnTo>
                  <a:lnTo>
                    <a:pt x="124751" y="11767"/>
                  </a:lnTo>
                  <a:lnTo>
                    <a:pt x="124583" y="11711"/>
                  </a:lnTo>
                  <a:close/>
                  <a:moveTo>
                    <a:pt x="136016" y="11711"/>
                  </a:moveTo>
                  <a:lnTo>
                    <a:pt x="135848" y="11767"/>
                  </a:lnTo>
                  <a:lnTo>
                    <a:pt x="135570" y="11934"/>
                  </a:lnTo>
                  <a:lnTo>
                    <a:pt x="135402" y="12213"/>
                  </a:lnTo>
                  <a:lnTo>
                    <a:pt x="135346" y="12324"/>
                  </a:lnTo>
                  <a:lnTo>
                    <a:pt x="135346" y="12492"/>
                  </a:lnTo>
                  <a:lnTo>
                    <a:pt x="135346" y="12659"/>
                  </a:lnTo>
                  <a:lnTo>
                    <a:pt x="135402" y="12826"/>
                  </a:lnTo>
                  <a:lnTo>
                    <a:pt x="135570" y="13105"/>
                  </a:lnTo>
                  <a:lnTo>
                    <a:pt x="135848" y="13272"/>
                  </a:lnTo>
                  <a:lnTo>
                    <a:pt x="136016" y="13328"/>
                  </a:lnTo>
                  <a:lnTo>
                    <a:pt x="136350" y="13328"/>
                  </a:lnTo>
                  <a:lnTo>
                    <a:pt x="136462" y="13272"/>
                  </a:lnTo>
                  <a:lnTo>
                    <a:pt x="136741" y="13105"/>
                  </a:lnTo>
                  <a:lnTo>
                    <a:pt x="136908" y="12826"/>
                  </a:lnTo>
                  <a:lnTo>
                    <a:pt x="136964" y="12659"/>
                  </a:lnTo>
                  <a:lnTo>
                    <a:pt x="137019" y="12492"/>
                  </a:lnTo>
                  <a:lnTo>
                    <a:pt x="136964" y="12324"/>
                  </a:lnTo>
                  <a:lnTo>
                    <a:pt x="136908" y="12213"/>
                  </a:lnTo>
                  <a:lnTo>
                    <a:pt x="136741" y="11934"/>
                  </a:lnTo>
                  <a:lnTo>
                    <a:pt x="136462" y="11767"/>
                  </a:lnTo>
                  <a:lnTo>
                    <a:pt x="136350" y="11711"/>
                  </a:lnTo>
                  <a:close/>
                  <a:moveTo>
                    <a:pt x="144325" y="11711"/>
                  </a:moveTo>
                  <a:lnTo>
                    <a:pt x="144158" y="11767"/>
                  </a:lnTo>
                  <a:lnTo>
                    <a:pt x="143935" y="11934"/>
                  </a:lnTo>
                  <a:lnTo>
                    <a:pt x="143712" y="12213"/>
                  </a:lnTo>
                  <a:lnTo>
                    <a:pt x="143656" y="12324"/>
                  </a:lnTo>
                  <a:lnTo>
                    <a:pt x="143656" y="12492"/>
                  </a:lnTo>
                  <a:lnTo>
                    <a:pt x="143656" y="12659"/>
                  </a:lnTo>
                  <a:lnTo>
                    <a:pt x="143712" y="12826"/>
                  </a:lnTo>
                  <a:lnTo>
                    <a:pt x="143935" y="13105"/>
                  </a:lnTo>
                  <a:lnTo>
                    <a:pt x="144158" y="13272"/>
                  </a:lnTo>
                  <a:lnTo>
                    <a:pt x="144325" y="13328"/>
                  </a:lnTo>
                  <a:lnTo>
                    <a:pt x="144660" y="13328"/>
                  </a:lnTo>
                  <a:lnTo>
                    <a:pt x="144827" y="13272"/>
                  </a:lnTo>
                  <a:lnTo>
                    <a:pt x="145106" y="13105"/>
                  </a:lnTo>
                  <a:lnTo>
                    <a:pt x="145273" y="12826"/>
                  </a:lnTo>
                  <a:lnTo>
                    <a:pt x="145329" y="12659"/>
                  </a:lnTo>
                  <a:lnTo>
                    <a:pt x="145329" y="12492"/>
                  </a:lnTo>
                  <a:lnTo>
                    <a:pt x="145329" y="12324"/>
                  </a:lnTo>
                  <a:lnTo>
                    <a:pt x="145273" y="12213"/>
                  </a:lnTo>
                  <a:lnTo>
                    <a:pt x="145106" y="11934"/>
                  </a:lnTo>
                  <a:lnTo>
                    <a:pt x="144827" y="11767"/>
                  </a:lnTo>
                  <a:lnTo>
                    <a:pt x="144660" y="11711"/>
                  </a:lnTo>
                  <a:close/>
                  <a:moveTo>
                    <a:pt x="147615" y="11711"/>
                  </a:moveTo>
                  <a:lnTo>
                    <a:pt x="147504" y="11767"/>
                  </a:lnTo>
                  <a:lnTo>
                    <a:pt x="147225" y="11934"/>
                  </a:lnTo>
                  <a:lnTo>
                    <a:pt x="147058" y="12213"/>
                  </a:lnTo>
                  <a:lnTo>
                    <a:pt x="147002" y="12324"/>
                  </a:lnTo>
                  <a:lnTo>
                    <a:pt x="147002" y="12492"/>
                  </a:lnTo>
                  <a:lnTo>
                    <a:pt x="147002" y="12659"/>
                  </a:lnTo>
                  <a:lnTo>
                    <a:pt x="147058" y="12826"/>
                  </a:lnTo>
                  <a:lnTo>
                    <a:pt x="147225" y="13105"/>
                  </a:lnTo>
                  <a:lnTo>
                    <a:pt x="147504" y="13272"/>
                  </a:lnTo>
                  <a:lnTo>
                    <a:pt x="147615" y="13328"/>
                  </a:lnTo>
                  <a:lnTo>
                    <a:pt x="147950" y="13328"/>
                  </a:lnTo>
                  <a:lnTo>
                    <a:pt x="148117" y="13272"/>
                  </a:lnTo>
                  <a:lnTo>
                    <a:pt x="148396" y="13105"/>
                  </a:lnTo>
                  <a:lnTo>
                    <a:pt x="148563" y="12826"/>
                  </a:lnTo>
                  <a:lnTo>
                    <a:pt x="148619" y="12659"/>
                  </a:lnTo>
                  <a:lnTo>
                    <a:pt x="148619" y="12492"/>
                  </a:lnTo>
                  <a:lnTo>
                    <a:pt x="148619" y="12324"/>
                  </a:lnTo>
                  <a:lnTo>
                    <a:pt x="148563" y="12213"/>
                  </a:lnTo>
                  <a:lnTo>
                    <a:pt x="148396" y="11934"/>
                  </a:lnTo>
                  <a:lnTo>
                    <a:pt x="148117" y="11767"/>
                  </a:lnTo>
                  <a:lnTo>
                    <a:pt x="147950" y="11711"/>
                  </a:lnTo>
                  <a:close/>
                  <a:moveTo>
                    <a:pt x="152746" y="11711"/>
                  </a:moveTo>
                  <a:lnTo>
                    <a:pt x="152578" y="11767"/>
                  </a:lnTo>
                  <a:lnTo>
                    <a:pt x="152300" y="11934"/>
                  </a:lnTo>
                  <a:lnTo>
                    <a:pt x="152132" y="12213"/>
                  </a:lnTo>
                  <a:lnTo>
                    <a:pt x="152077" y="12324"/>
                  </a:lnTo>
                  <a:lnTo>
                    <a:pt x="152077" y="12492"/>
                  </a:lnTo>
                  <a:lnTo>
                    <a:pt x="152077" y="12659"/>
                  </a:lnTo>
                  <a:lnTo>
                    <a:pt x="152132" y="12826"/>
                  </a:lnTo>
                  <a:lnTo>
                    <a:pt x="152300" y="13105"/>
                  </a:lnTo>
                  <a:lnTo>
                    <a:pt x="152578" y="13272"/>
                  </a:lnTo>
                  <a:lnTo>
                    <a:pt x="152746" y="13328"/>
                  </a:lnTo>
                  <a:lnTo>
                    <a:pt x="153080" y="13328"/>
                  </a:lnTo>
                  <a:lnTo>
                    <a:pt x="153192" y="13272"/>
                  </a:lnTo>
                  <a:lnTo>
                    <a:pt x="153471" y="13105"/>
                  </a:lnTo>
                  <a:lnTo>
                    <a:pt x="153638" y="12826"/>
                  </a:lnTo>
                  <a:lnTo>
                    <a:pt x="153694" y="12659"/>
                  </a:lnTo>
                  <a:lnTo>
                    <a:pt x="153694" y="12492"/>
                  </a:lnTo>
                  <a:lnTo>
                    <a:pt x="153694" y="12324"/>
                  </a:lnTo>
                  <a:lnTo>
                    <a:pt x="153638" y="12213"/>
                  </a:lnTo>
                  <a:lnTo>
                    <a:pt x="153471" y="11934"/>
                  </a:lnTo>
                  <a:lnTo>
                    <a:pt x="153192" y="11767"/>
                  </a:lnTo>
                  <a:lnTo>
                    <a:pt x="153080" y="11711"/>
                  </a:lnTo>
                  <a:close/>
                  <a:moveTo>
                    <a:pt x="157821" y="11711"/>
                  </a:moveTo>
                  <a:lnTo>
                    <a:pt x="157653" y="11767"/>
                  </a:lnTo>
                  <a:lnTo>
                    <a:pt x="157374" y="11934"/>
                  </a:lnTo>
                  <a:lnTo>
                    <a:pt x="157207" y="12213"/>
                  </a:lnTo>
                  <a:lnTo>
                    <a:pt x="157151" y="12324"/>
                  </a:lnTo>
                  <a:lnTo>
                    <a:pt x="157151" y="12492"/>
                  </a:lnTo>
                  <a:lnTo>
                    <a:pt x="157151" y="12659"/>
                  </a:lnTo>
                  <a:lnTo>
                    <a:pt x="157207" y="12826"/>
                  </a:lnTo>
                  <a:lnTo>
                    <a:pt x="157374" y="13105"/>
                  </a:lnTo>
                  <a:lnTo>
                    <a:pt x="157653" y="13272"/>
                  </a:lnTo>
                  <a:lnTo>
                    <a:pt x="157821" y="13328"/>
                  </a:lnTo>
                  <a:lnTo>
                    <a:pt x="158155" y="13328"/>
                  </a:lnTo>
                  <a:lnTo>
                    <a:pt x="158322" y="13272"/>
                  </a:lnTo>
                  <a:lnTo>
                    <a:pt x="158546" y="13105"/>
                  </a:lnTo>
                  <a:lnTo>
                    <a:pt x="158713" y="12826"/>
                  </a:lnTo>
                  <a:lnTo>
                    <a:pt x="158769" y="12659"/>
                  </a:lnTo>
                  <a:lnTo>
                    <a:pt x="158824" y="12492"/>
                  </a:lnTo>
                  <a:lnTo>
                    <a:pt x="158769" y="12324"/>
                  </a:lnTo>
                  <a:lnTo>
                    <a:pt x="158713" y="12213"/>
                  </a:lnTo>
                  <a:lnTo>
                    <a:pt x="158546" y="11934"/>
                  </a:lnTo>
                  <a:lnTo>
                    <a:pt x="158322" y="11767"/>
                  </a:lnTo>
                  <a:lnTo>
                    <a:pt x="158155" y="11711"/>
                  </a:lnTo>
                  <a:close/>
                  <a:moveTo>
                    <a:pt x="167859" y="11711"/>
                  </a:moveTo>
                  <a:lnTo>
                    <a:pt x="167691" y="11767"/>
                  </a:lnTo>
                  <a:lnTo>
                    <a:pt x="167412" y="11934"/>
                  </a:lnTo>
                  <a:lnTo>
                    <a:pt x="167245" y="12213"/>
                  </a:lnTo>
                  <a:lnTo>
                    <a:pt x="167189" y="12324"/>
                  </a:lnTo>
                  <a:lnTo>
                    <a:pt x="167189" y="12492"/>
                  </a:lnTo>
                  <a:lnTo>
                    <a:pt x="167189" y="12659"/>
                  </a:lnTo>
                  <a:lnTo>
                    <a:pt x="167245" y="12826"/>
                  </a:lnTo>
                  <a:lnTo>
                    <a:pt x="167412" y="13105"/>
                  </a:lnTo>
                  <a:lnTo>
                    <a:pt x="167691" y="13272"/>
                  </a:lnTo>
                  <a:lnTo>
                    <a:pt x="167859" y="13328"/>
                  </a:lnTo>
                  <a:lnTo>
                    <a:pt x="168193" y="13328"/>
                  </a:lnTo>
                  <a:lnTo>
                    <a:pt x="168361" y="13272"/>
                  </a:lnTo>
                  <a:lnTo>
                    <a:pt x="168584" y="13105"/>
                  </a:lnTo>
                  <a:lnTo>
                    <a:pt x="168751" y="12826"/>
                  </a:lnTo>
                  <a:lnTo>
                    <a:pt x="168807" y="12659"/>
                  </a:lnTo>
                  <a:lnTo>
                    <a:pt x="168862" y="12492"/>
                  </a:lnTo>
                  <a:lnTo>
                    <a:pt x="168807" y="12324"/>
                  </a:lnTo>
                  <a:lnTo>
                    <a:pt x="168751" y="12213"/>
                  </a:lnTo>
                  <a:lnTo>
                    <a:pt x="168584" y="11934"/>
                  </a:lnTo>
                  <a:lnTo>
                    <a:pt x="168361" y="11767"/>
                  </a:lnTo>
                  <a:lnTo>
                    <a:pt x="168193" y="11711"/>
                  </a:lnTo>
                  <a:close/>
                  <a:moveTo>
                    <a:pt x="176279" y="11711"/>
                  </a:moveTo>
                  <a:lnTo>
                    <a:pt x="176112" y="11767"/>
                  </a:lnTo>
                  <a:lnTo>
                    <a:pt x="175889" y="11934"/>
                  </a:lnTo>
                  <a:lnTo>
                    <a:pt x="175666" y="12213"/>
                  </a:lnTo>
                  <a:lnTo>
                    <a:pt x="175666" y="12324"/>
                  </a:lnTo>
                  <a:lnTo>
                    <a:pt x="175610" y="12492"/>
                  </a:lnTo>
                  <a:lnTo>
                    <a:pt x="175666" y="12659"/>
                  </a:lnTo>
                  <a:lnTo>
                    <a:pt x="175666" y="12826"/>
                  </a:lnTo>
                  <a:lnTo>
                    <a:pt x="175889" y="13105"/>
                  </a:lnTo>
                  <a:lnTo>
                    <a:pt x="176112" y="13272"/>
                  </a:lnTo>
                  <a:lnTo>
                    <a:pt x="176279" y="13328"/>
                  </a:lnTo>
                  <a:lnTo>
                    <a:pt x="176614" y="13328"/>
                  </a:lnTo>
                  <a:lnTo>
                    <a:pt x="176781" y="13272"/>
                  </a:lnTo>
                  <a:lnTo>
                    <a:pt x="177060" y="13105"/>
                  </a:lnTo>
                  <a:lnTo>
                    <a:pt x="177227" y="12826"/>
                  </a:lnTo>
                  <a:lnTo>
                    <a:pt x="177283" y="12659"/>
                  </a:lnTo>
                  <a:lnTo>
                    <a:pt x="177283" y="12492"/>
                  </a:lnTo>
                  <a:lnTo>
                    <a:pt x="177283" y="12324"/>
                  </a:lnTo>
                  <a:lnTo>
                    <a:pt x="177227" y="12213"/>
                  </a:lnTo>
                  <a:lnTo>
                    <a:pt x="177060" y="11934"/>
                  </a:lnTo>
                  <a:lnTo>
                    <a:pt x="176781" y="11767"/>
                  </a:lnTo>
                  <a:lnTo>
                    <a:pt x="176614" y="11711"/>
                  </a:lnTo>
                  <a:close/>
                  <a:moveTo>
                    <a:pt x="186429" y="11711"/>
                  </a:moveTo>
                  <a:lnTo>
                    <a:pt x="186317" y="11767"/>
                  </a:lnTo>
                  <a:lnTo>
                    <a:pt x="186039" y="11934"/>
                  </a:lnTo>
                  <a:lnTo>
                    <a:pt x="185871" y="12213"/>
                  </a:lnTo>
                  <a:lnTo>
                    <a:pt x="185816" y="12324"/>
                  </a:lnTo>
                  <a:lnTo>
                    <a:pt x="185760" y="12492"/>
                  </a:lnTo>
                  <a:lnTo>
                    <a:pt x="185816" y="12659"/>
                  </a:lnTo>
                  <a:lnTo>
                    <a:pt x="185871" y="12826"/>
                  </a:lnTo>
                  <a:lnTo>
                    <a:pt x="186039" y="13105"/>
                  </a:lnTo>
                  <a:lnTo>
                    <a:pt x="186317" y="13272"/>
                  </a:lnTo>
                  <a:lnTo>
                    <a:pt x="186429" y="13328"/>
                  </a:lnTo>
                  <a:lnTo>
                    <a:pt x="186764" y="13328"/>
                  </a:lnTo>
                  <a:lnTo>
                    <a:pt x="186931" y="13272"/>
                  </a:lnTo>
                  <a:lnTo>
                    <a:pt x="187210" y="13105"/>
                  </a:lnTo>
                  <a:lnTo>
                    <a:pt x="187377" y="12826"/>
                  </a:lnTo>
                  <a:lnTo>
                    <a:pt x="187433" y="12659"/>
                  </a:lnTo>
                  <a:lnTo>
                    <a:pt x="187433" y="12492"/>
                  </a:lnTo>
                  <a:lnTo>
                    <a:pt x="187433" y="12324"/>
                  </a:lnTo>
                  <a:lnTo>
                    <a:pt x="187377" y="12213"/>
                  </a:lnTo>
                  <a:lnTo>
                    <a:pt x="187210" y="11934"/>
                  </a:lnTo>
                  <a:lnTo>
                    <a:pt x="186931" y="11767"/>
                  </a:lnTo>
                  <a:lnTo>
                    <a:pt x="186764" y="11711"/>
                  </a:lnTo>
                  <a:close/>
                  <a:moveTo>
                    <a:pt x="194794" y="11711"/>
                  </a:moveTo>
                  <a:lnTo>
                    <a:pt x="194683" y="11767"/>
                  </a:lnTo>
                  <a:lnTo>
                    <a:pt x="194404" y="11934"/>
                  </a:lnTo>
                  <a:lnTo>
                    <a:pt x="194236" y="12213"/>
                  </a:lnTo>
                  <a:lnTo>
                    <a:pt x="194181" y="12324"/>
                  </a:lnTo>
                  <a:lnTo>
                    <a:pt x="194125" y="12492"/>
                  </a:lnTo>
                  <a:lnTo>
                    <a:pt x="194181" y="12659"/>
                  </a:lnTo>
                  <a:lnTo>
                    <a:pt x="194236" y="12826"/>
                  </a:lnTo>
                  <a:lnTo>
                    <a:pt x="194404" y="13105"/>
                  </a:lnTo>
                  <a:lnTo>
                    <a:pt x="194683" y="13272"/>
                  </a:lnTo>
                  <a:lnTo>
                    <a:pt x="194794" y="13328"/>
                  </a:lnTo>
                  <a:lnTo>
                    <a:pt x="195129" y="13328"/>
                  </a:lnTo>
                  <a:lnTo>
                    <a:pt x="195296" y="13272"/>
                  </a:lnTo>
                  <a:lnTo>
                    <a:pt x="195575" y="13105"/>
                  </a:lnTo>
                  <a:lnTo>
                    <a:pt x="195742" y="12826"/>
                  </a:lnTo>
                  <a:lnTo>
                    <a:pt x="195798" y="12659"/>
                  </a:lnTo>
                  <a:lnTo>
                    <a:pt x="195798" y="12492"/>
                  </a:lnTo>
                  <a:lnTo>
                    <a:pt x="195798" y="12324"/>
                  </a:lnTo>
                  <a:lnTo>
                    <a:pt x="195742" y="12213"/>
                  </a:lnTo>
                  <a:lnTo>
                    <a:pt x="195575" y="11934"/>
                  </a:lnTo>
                  <a:lnTo>
                    <a:pt x="195296" y="11767"/>
                  </a:lnTo>
                  <a:lnTo>
                    <a:pt x="195129" y="11711"/>
                  </a:lnTo>
                  <a:close/>
                  <a:moveTo>
                    <a:pt x="204888" y="11711"/>
                  </a:moveTo>
                  <a:lnTo>
                    <a:pt x="204776" y="11767"/>
                  </a:lnTo>
                  <a:lnTo>
                    <a:pt x="204498" y="11934"/>
                  </a:lnTo>
                  <a:lnTo>
                    <a:pt x="204330" y="12213"/>
                  </a:lnTo>
                  <a:lnTo>
                    <a:pt x="204274" y="12324"/>
                  </a:lnTo>
                  <a:lnTo>
                    <a:pt x="204274" y="12492"/>
                  </a:lnTo>
                  <a:lnTo>
                    <a:pt x="204274" y="12659"/>
                  </a:lnTo>
                  <a:lnTo>
                    <a:pt x="204330" y="12826"/>
                  </a:lnTo>
                  <a:lnTo>
                    <a:pt x="204498" y="13105"/>
                  </a:lnTo>
                  <a:lnTo>
                    <a:pt x="204776" y="13272"/>
                  </a:lnTo>
                  <a:lnTo>
                    <a:pt x="204888" y="13328"/>
                  </a:lnTo>
                  <a:lnTo>
                    <a:pt x="205222" y="13328"/>
                  </a:lnTo>
                  <a:lnTo>
                    <a:pt x="205390" y="13272"/>
                  </a:lnTo>
                  <a:lnTo>
                    <a:pt x="205669" y="13105"/>
                  </a:lnTo>
                  <a:lnTo>
                    <a:pt x="205836" y="12826"/>
                  </a:lnTo>
                  <a:lnTo>
                    <a:pt x="205892" y="12659"/>
                  </a:lnTo>
                  <a:lnTo>
                    <a:pt x="205892" y="12492"/>
                  </a:lnTo>
                  <a:lnTo>
                    <a:pt x="205892" y="12324"/>
                  </a:lnTo>
                  <a:lnTo>
                    <a:pt x="205836" y="12213"/>
                  </a:lnTo>
                  <a:lnTo>
                    <a:pt x="205669" y="11934"/>
                  </a:lnTo>
                  <a:lnTo>
                    <a:pt x="205390" y="11767"/>
                  </a:lnTo>
                  <a:lnTo>
                    <a:pt x="205222" y="11711"/>
                  </a:lnTo>
                  <a:close/>
                  <a:moveTo>
                    <a:pt x="208290" y="11711"/>
                  </a:moveTo>
                  <a:lnTo>
                    <a:pt x="208122" y="11767"/>
                  </a:lnTo>
                  <a:lnTo>
                    <a:pt x="207844" y="11934"/>
                  </a:lnTo>
                  <a:lnTo>
                    <a:pt x="207676" y="12213"/>
                  </a:lnTo>
                  <a:lnTo>
                    <a:pt x="207620" y="12324"/>
                  </a:lnTo>
                  <a:lnTo>
                    <a:pt x="207620" y="12492"/>
                  </a:lnTo>
                  <a:lnTo>
                    <a:pt x="207620" y="12659"/>
                  </a:lnTo>
                  <a:lnTo>
                    <a:pt x="207676" y="12826"/>
                  </a:lnTo>
                  <a:lnTo>
                    <a:pt x="207844" y="13105"/>
                  </a:lnTo>
                  <a:lnTo>
                    <a:pt x="208122" y="13272"/>
                  </a:lnTo>
                  <a:lnTo>
                    <a:pt x="208290" y="13328"/>
                  </a:lnTo>
                  <a:lnTo>
                    <a:pt x="208624" y="13328"/>
                  </a:lnTo>
                  <a:lnTo>
                    <a:pt x="208792" y="13272"/>
                  </a:lnTo>
                  <a:lnTo>
                    <a:pt x="209015" y="13105"/>
                  </a:lnTo>
                  <a:lnTo>
                    <a:pt x="209182" y="12826"/>
                  </a:lnTo>
                  <a:lnTo>
                    <a:pt x="209238" y="12659"/>
                  </a:lnTo>
                  <a:lnTo>
                    <a:pt x="209293" y="12492"/>
                  </a:lnTo>
                  <a:lnTo>
                    <a:pt x="209238" y="12324"/>
                  </a:lnTo>
                  <a:lnTo>
                    <a:pt x="209182" y="12213"/>
                  </a:lnTo>
                  <a:lnTo>
                    <a:pt x="209015" y="11934"/>
                  </a:lnTo>
                  <a:lnTo>
                    <a:pt x="208792" y="11767"/>
                  </a:lnTo>
                  <a:lnTo>
                    <a:pt x="208624" y="11711"/>
                  </a:lnTo>
                  <a:close/>
                  <a:moveTo>
                    <a:pt x="211636" y="11711"/>
                  </a:moveTo>
                  <a:lnTo>
                    <a:pt x="211468" y="11767"/>
                  </a:lnTo>
                  <a:lnTo>
                    <a:pt x="211245" y="11934"/>
                  </a:lnTo>
                  <a:lnTo>
                    <a:pt x="211022" y="12213"/>
                  </a:lnTo>
                  <a:lnTo>
                    <a:pt x="211022" y="12324"/>
                  </a:lnTo>
                  <a:lnTo>
                    <a:pt x="210966" y="12492"/>
                  </a:lnTo>
                  <a:lnTo>
                    <a:pt x="211022" y="12659"/>
                  </a:lnTo>
                  <a:lnTo>
                    <a:pt x="211022" y="12826"/>
                  </a:lnTo>
                  <a:lnTo>
                    <a:pt x="211245" y="13105"/>
                  </a:lnTo>
                  <a:lnTo>
                    <a:pt x="211468" y="13272"/>
                  </a:lnTo>
                  <a:lnTo>
                    <a:pt x="211636" y="13328"/>
                  </a:lnTo>
                  <a:lnTo>
                    <a:pt x="211970" y="13328"/>
                  </a:lnTo>
                  <a:lnTo>
                    <a:pt x="212138" y="13272"/>
                  </a:lnTo>
                  <a:lnTo>
                    <a:pt x="212416" y="13105"/>
                  </a:lnTo>
                  <a:lnTo>
                    <a:pt x="212584" y="12826"/>
                  </a:lnTo>
                  <a:lnTo>
                    <a:pt x="212639" y="12659"/>
                  </a:lnTo>
                  <a:lnTo>
                    <a:pt x="212639" y="12492"/>
                  </a:lnTo>
                  <a:lnTo>
                    <a:pt x="212639" y="12324"/>
                  </a:lnTo>
                  <a:lnTo>
                    <a:pt x="212584" y="12213"/>
                  </a:lnTo>
                  <a:lnTo>
                    <a:pt x="212416" y="11934"/>
                  </a:lnTo>
                  <a:lnTo>
                    <a:pt x="212138" y="11767"/>
                  </a:lnTo>
                  <a:lnTo>
                    <a:pt x="211970" y="11711"/>
                  </a:lnTo>
                  <a:close/>
                  <a:moveTo>
                    <a:pt x="216710" y="11711"/>
                  </a:moveTo>
                  <a:lnTo>
                    <a:pt x="216543" y="11767"/>
                  </a:lnTo>
                  <a:lnTo>
                    <a:pt x="216320" y="11934"/>
                  </a:lnTo>
                  <a:lnTo>
                    <a:pt x="216097" y="12213"/>
                  </a:lnTo>
                  <a:lnTo>
                    <a:pt x="216097" y="12324"/>
                  </a:lnTo>
                  <a:lnTo>
                    <a:pt x="216041" y="12492"/>
                  </a:lnTo>
                  <a:lnTo>
                    <a:pt x="216097" y="12659"/>
                  </a:lnTo>
                  <a:lnTo>
                    <a:pt x="216097" y="12826"/>
                  </a:lnTo>
                  <a:lnTo>
                    <a:pt x="216320" y="13105"/>
                  </a:lnTo>
                  <a:lnTo>
                    <a:pt x="216543" y="13272"/>
                  </a:lnTo>
                  <a:lnTo>
                    <a:pt x="216710" y="13328"/>
                  </a:lnTo>
                  <a:lnTo>
                    <a:pt x="217045" y="13328"/>
                  </a:lnTo>
                  <a:lnTo>
                    <a:pt x="217212" y="13272"/>
                  </a:lnTo>
                  <a:lnTo>
                    <a:pt x="217491" y="13105"/>
                  </a:lnTo>
                  <a:lnTo>
                    <a:pt x="217659" y="12826"/>
                  </a:lnTo>
                  <a:lnTo>
                    <a:pt x="217714" y="12659"/>
                  </a:lnTo>
                  <a:lnTo>
                    <a:pt x="217714" y="12492"/>
                  </a:lnTo>
                  <a:lnTo>
                    <a:pt x="217714" y="12324"/>
                  </a:lnTo>
                  <a:lnTo>
                    <a:pt x="217659" y="12213"/>
                  </a:lnTo>
                  <a:lnTo>
                    <a:pt x="217491" y="11934"/>
                  </a:lnTo>
                  <a:lnTo>
                    <a:pt x="217212" y="11767"/>
                  </a:lnTo>
                  <a:lnTo>
                    <a:pt x="217045" y="11711"/>
                  </a:lnTo>
                  <a:close/>
                  <a:moveTo>
                    <a:pt x="220057" y="11711"/>
                  </a:moveTo>
                  <a:lnTo>
                    <a:pt x="219889" y="11767"/>
                  </a:lnTo>
                  <a:lnTo>
                    <a:pt x="219610" y="11934"/>
                  </a:lnTo>
                  <a:lnTo>
                    <a:pt x="219443" y="12213"/>
                  </a:lnTo>
                  <a:lnTo>
                    <a:pt x="219387" y="12324"/>
                  </a:lnTo>
                  <a:lnTo>
                    <a:pt x="219387" y="12492"/>
                  </a:lnTo>
                  <a:lnTo>
                    <a:pt x="219387" y="12659"/>
                  </a:lnTo>
                  <a:lnTo>
                    <a:pt x="219443" y="12826"/>
                  </a:lnTo>
                  <a:lnTo>
                    <a:pt x="219610" y="13105"/>
                  </a:lnTo>
                  <a:lnTo>
                    <a:pt x="219889" y="13272"/>
                  </a:lnTo>
                  <a:lnTo>
                    <a:pt x="220057" y="13328"/>
                  </a:lnTo>
                  <a:lnTo>
                    <a:pt x="220391" y="13328"/>
                  </a:lnTo>
                  <a:lnTo>
                    <a:pt x="220558" y="13272"/>
                  </a:lnTo>
                  <a:lnTo>
                    <a:pt x="220781" y="13105"/>
                  </a:lnTo>
                  <a:lnTo>
                    <a:pt x="221005" y="12826"/>
                  </a:lnTo>
                  <a:lnTo>
                    <a:pt x="221005" y="12659"/>
                  </a:lnTo>
                  <a:lnTo>
                    <a:pt x="221060" y="12492"/>
                  </a:lnTo>
                  <a:lnTo>
                    <a:pt x="221005" y="12324"/>
                  </a:lnTo>
                  <a:lnTo>
                    <a:pt x="221005" y="12213"/>
                  </a:lnTo>
                  <a:lnTo>
                    <a:pt x="220781" y="11934"/>
                  </a:lnTo>
                  <a:lnTo>
                    <a:pt x="220558" y="11767"/>
                  </a:lnTo>
                  <a:lnTo>
                    <a:pt x="220391" y="11711"/>
                  </a:lnTo>
                  <a:close/>
                  <a:moveTo>
                    <a:pt x="231823" y="11711"/>
                  </a:moveTo>
                  <a:lnTo>
                    <a:pt x="231656" y="11767"/>
                  </a:lnTo>
                  <a:lnTo>
                    <a:pt x="231377" y="11934"/>
                  </a:lnTo>
                  <a:lnTo>
                    <a:pt x="231210" y="12213"/>
                  </a:lnTo>
                  <a:lnTo>
                    <a:pt x="231154" y="12324"/>
                  </a:lnTo>
                  <a:lnTo>
                    <a:pt x="231154" y="12492"/>
                  </a:lnTo>
                  <a:lnTo>
                    <a:pt x="231154" y="12659"/>
                  </a:lnTo>
                  <a:lnTo>
                    <a:pt x="231210" y="12826"/>
                  </a:lnTo>
                  <a:lnTo>
                    <a:pt x="231377" y="13105"/>
                  </a:lnTo>
                  <a:lnTo>
                    <a:pt x="231656" y="13272"/>
                  </a:lnTo>
                  <a:lnTo>
                    <a:pt x="231823" y="13328"/>
                  </a:lnTo>
                  <a:lnTo>
                    <a:pt x="232158" y="13328"/>
                  </a:lnTo>
                  <a:lnTo>
                    <a:pt x="232269" y="13272"/>
                  </a:lnTo>
                  <a:lnTo>
                    <a:pt x="232548" y="13105"/>
                  </a:lnTo>
                  <a:lnTo>
                    <a:pt x="232716" y="12826"/>
                  </a:lnTo>
                  <a:lnTo>
                    <a:pt x="232771" y="12659"/>
                  </a:lnTo>
                  <a:lnTo>
                    <a:pt x="232771" y="12492"/>
                  </a:lnTo>
                  <a:lnTo>
                    <a:pt x="232771" y="12324"/>
                  </a:lnTo>
                  <a:lnTo>
                    <a:pt x="232716" y="12213"/>
                  </a:lnTo>
                  <a:lnTo>
                    <a:pt x="232548" y="11934"/>
                  </a:lnTo>
                  <a:lnTo>
                    <a:pt x="232269" y="11767"/>
                  </a:lnTo>
                  <a:lnTo>
                    <a:pt x="232158" y="11711"/>
                  </a:lnTo>
                  <a:close/>
                  <a:moveTo>
                    <a:pt x="240133" y="11711"/>
                  </a:moveTo>
                  <a:lnTo>
                    <a:pt x="239965" y="11767"/>
                  </a:lnTo>
                  <a:lnTo>
                    <a:pt x="239742" y="11934"/>
                  </a:lnTo>
                  <a:lnTo>
                    <a:pt x="239519" y="12213"/>
                  </a:lnTo>
                  <a:lnTo>
                    <a:pt x="239519" y="12324"/>
                  </a:lnTo>
                  <a:lnTo>
                    <a:pt x="239463" y="12492"/>
                  </a:lnTo>
                  <a:lnTo>
                    <a:pt x="239519" y="12659"/>
                  </a:lnTo>
                  <a:lnTo>
                    <a:pt x="239519" y="12826"/>
                  </a:lnTo>
                  <a:lnTo>
                    <a:pt x="239742" y="13105"/>
                  </a:lnTo>
                  <a:lnTo>
                    <a:pt x="239965" y="13272"/>
                  </a:lnTo>
                  <a:lnTo>
                    <a:pt x="240133" y="13328"/>
                  </a:lnTo>
                  <a:lnTo>
                    <a:pt x="240467" y="13328"/>
                  </a:lnTo>
                  <a:lnTo>
                    <a:pt x="240635" y="13272"/>
                  </a:lnTo>
                  <a:lnTo>
                    <a:pt x="240913" y="13105"/>
                  </a:lnTo>
                  <a:lnTo>
                    <a:pt x="241081" y="12826"/>
                  </a:lnTo>
                  <a:lnTo>
                    <a:pt x="241136" y="12659"/>
                  </a:lnTo>
                  <a:lnTo>
                    <a:pt x="241136" y="12492"/>
                  </a:lnTo>
                  <a:lnTo>
                    <a:pt x="241136" y="12324"/>
                  </a:lnTo>
                  <a:lnTo>
                    <a:pt x="241081" y="12213"/>
                  </a:lnTo>
                  <a:lnTo>
                    <a:pt x="240913" y="11934"/>
                  </a:lnTo>
                  <a:lnTo>
                    <a:pt x="240635" y="11767"/>
                  </a:lnTo>
                  <a:lnTo>
                    <a:pt x="240467" y="11711"/>
                  </a:lnTo>
                  <a:close/>
                  <a:moveTo>
                    <a:pt x="243479" y="11711"/>
                  </a:moveTo>
                  <a:lnTo>
                    <a:pt x="243311" y="11767"/>
                  </a:lnTo>
                  <a:lnTo>
                    <a:pt x="243033" y="11934"/>
                  </a:lnTo>
                  <a:lnTo>
                    <a:pt x="242865" y="12213"/>
                  </a:lnTo>
                  <a:lnTo>
                    <a:pt x="242809" y="12324"/>
                  </a:lnTo>
                  <a:lnTo>
                    <a:pt x="242809" y="12492"/>
                  </a:lnTo>
                  <a:lnTo>
                    <a:pt x="242809" y="12659"/>
                  </a:lnTo>
                  <a:lnTo>
                    <a:pt x="242865" y="12826"/>
                  </a:lnTo>
                  <a:lnTo>
                    <a:pt x="243033" y="13105"/>
                  </a:lnTo>
                  <a:lnTo>
                    <a:pt x="243311" y="13272"/>
                  </a:lnTo>
                  <a:lnTo>
                    <a:pt x="243479" y="13328"/>
                  </a:lnTo>
                  <a:lnTo>
                    <a:pt x="243813" y="13328"/>
                  </a:lnTo>
                  <a:lnTo>
                    <a:pt x="243925" y="13272"/>
                  </a:lnTo>
                  <a:lnTo>
                    <a:pt x="244204" y="13105"/>
                  </a:lnTo>
                  <a:lnTo>
                    <a:pt x="244371" y="12826"/>
                  </a:lnTo>
                  <a:lnTo>
                    <a:pt x="244427" y="12659"/>
                  </a:lnTo>
                  <a:lnTo>
                    <a:pt x="244427" y="12492"/>
                  </a:lnTo>
                  <a:lnTo>
                    <a:pt x="244427" y="12324"/>
                  </a:lnTo>
                  <a:lnTo>
                    <a:pt x="244371" y="12213"/>
                  </a:lnTo>
                  <a:lnTo>
                    <a:pt x="244204" y="11934"/>
                  </a:lnTo>
                  <a:lnTo>
                    <a:pt x="243925" y="11767"/>
                  </a:lnTo>
                  <a:lnTo>
                    <a:pt x="243813" y="11711"/>
                  </a:lnTo>
                  <a:close/>
                  <a:moveTo>
                    <a:pt x="248553" y="11711"/>
                  </a:moveTo>
                  <a:lnTo>
                    <a:pt x="248386" y="11767"/>
                  </a:lnTo>
                  <a:lnTo>
                    <a:pt x="248107" y="11934"/>
                  </a:lnTo>
                  <a:lnTo>
                    <a:pt x="247940" y="12213"/>
                  </a:lnTo>
                  <a:lnTo>
                    <a:pt x="247884" y="12324"/>
                  </a:lnTo>
                  <a:lnTo>
                    <a:pt x="247884" y="12492"/>
                  </a:lnTo>
                  <a:lnTo>
                    <a:pt x="247884" y="12659"/>
                  </a:lnTo>
                  <a:lnTo>
                    <a:pt x="247940" y="12826"/>
                  </a:lnTo>
                  <a:lnTo>
                    <a:pt x="248107" y="13105"/>
                  </a:lnTo>
                  <a:lnTo>
                    <a:pt x="248386" y="13272"/>
                  </a:lnTo>
                  <a:lnTo>
                    <a:pt x="248553" y="13328"/>
                  </a:lnTo>
                  <a:lnTo>
                    <a:pt x="248888" y="13328"/>
                  </a:lnTo>
                  <a:lnTo>
                    <a:pt x="249055" y="13272"/>
                  </a:lnTo>
                  <a:lnTo>
                    <a:pt x="249278" y="13105"/>
                  </a:lnTo>
                  <a:lnTo>
                    <a:pt x="249446" y="12826"/>
                  </a:lnTo>
                  <a:lnTo>
                    <a:pt x="249501" y="12659"/>
                  </a:lnTo>
                  <a:lnTo>
                    <a:pt x="249557" y="12492"/>
                  </a:lnTo>
                  <a:lnTo>
                    <a:pt x="249501" y="12324"/>
                  </a:lnTo>
                  <a:lnTo>
                    <a:pt x="249446" y="12213"/>
                  </a:lnTo>
                  <a:lnTo>
                    <a:pt x="249278" y="11934"/>
                  </a:lnTo>
                  <a:lnTo>
                    <a:pt x="249055" y="11767"/>
                  </a:lnTo>
                  <a:lnTo>
                    <a:pt x="248888" y="11711"/>
                  </a:lnTo>
                  <a:close/>
                  <a:moveTo>
                    <a:pt x="253628" y="11711"/>
                  </a:moveTo>
                  <a:lnTo>
                    <a:pt x="253461" y="11767"/>
                  </a:lnTo>
                  <a:lnTo>
                    <a:pt x="253182" y="11934"/>
                  </a:lnTo>
                  <a:lnTo>
                    <a:pt x="253015" y="12213"/>
                  </a:lnTo>
                  <a:lnTo>
                    <a:pt x="252959" y="12324"/>
                  </a:lnTo>
                  <a:lnTo>
                    <a:pt x="252959" y="12492"/>
                  </a:lnTo>
                  <a:lnTo>
                    <a:pt x="252959" y="12659"/>
                  </a:lnTo>
                  <a:lnTo>
                    <a:pt x="253015" y="12826"/>
                  </a:lnTo>
                  <a:lnTo>
                    <a:pt x="253182" y="13105"/>
                  </a:lnTo>
                  <a:lnTo>
                    <a:pt x="253461" y="13272"/>
                  </a:lnTo>
                  <a:lnTo>
                    <a:pt x="253628" y="13328"/>
                  </a:lnTo>
                  <a:lnTo>
                    <a:pt x="253963" y="13328"/>
                  </a:lnTo>
                  <a:lnTo>
                    <a:pt x="254130" y="13272"/>
                  </a:lnTo>
                  <a:lnTo>
                    <a:pt x="254353" y="13105"/>
                  </a:lnTo>
                  <a:lnTo>
                    <a:pt x="254576" y="12826"/>
                  </a:lnTo>
                  <a:lnTo>
                    <a:pt x="254576" y="12659"/>
                  </a:lnTo>
                  <a:lnTo>
                    <a:pt x="254632" y="12492"/>
                  </a:lnTo>
                  <a:lnTo>
                    <a:pt x="254576" y="12324"/>
                  </a:lnTo>
                  <a:lnTo>
                    <a:pt x="254576" y="12213"/>
                  </a:lnTo>
                  <a:lnTo>
                    <a:pt x="254353" y="11934"/>
                  </a:lnTo>
                  <a:lnTo>
                    <a:pt x="254130" y="11767"/>
                  </a:lnTo>
                  <a:lnTo>
                    <a:pt x="253963" y="11711"/>
                  </a:lnTo>
                  <a:close/>
                  <a:moveTo>
                    <a:pt x="263666" y="11711"/>
                  </a:moveTo>
                  <a:lnTo>
                    <a:pt x="263499" y="11767"/>
                  </a:lnTo>
                  <a:lnTo>
                    <a:pt x="263220" y="11934"/>
                  </a:lnTo>
                  <a:lnTo>
                    <a:pt x="263053" y="12213"/>
                  </a:lnTo>
                  <a:lnTo>
                    <a:pt x="262997" y="12324"/>
                  </a:lnTo>
                  <a:lnTo>
                    <a:pt x="262997" y="12492"/>
                  </a:lnTo>
                  <a:lnTo>
                    <a:pt x="262997" y="12659"/>
                  </a:lnTo>
                  <a:lnTo>
                    <a:pt x="263053" y="12826"/>
                  </a:lnTo>
                  <a:lnTo>
                    <a:pt x="263220" y="13105"/>
                  </a:lnTo>
                  <a:lnTo>
                    <a:pt x="263499" y="13272"/>
                  </a:lnTo>
                  <a:lnTo>
                    <a:pt x="263666" y="13328"/>
                  </a:lnTo>
                  <a:lnTo>
                    <a:pt x="264001" y="13328"/>
                  </a:lnTo>
                  <a:lnTo>
                    <a:pt x="264168" y="13272"/>
                  </a:lnTo>
                  <a:lnTo>
                    <a:pt x="264391" y="13105"/>
                  </a:lnTo>
                  <a:lnTo>
                    <a:pt x="264614" y="12826"/>
                  </a:lnTo>
                  <a:lnTo>
                    <a:pt x="264670" y="12659"/>
                  </a:lnTo>
                  <a:lnTo>
                    <a:pt x="264670" y="12492"/>
                  </a:lnTo>
                  <a:lnTo>
                    <a:pt x="264670" y="12324"/>
                  </a:lnTo>
                  <a:lnTo>
                    <a:pt x="264614" y="12213"/>
                  </a:lnTo>
                  <a:lnTo>
                    <a:pt x="264391" y="11934"/>
                  </a:lnTo>
                  <a:lnTo>
                    <a:pt x="264168" y="11767"/>
                  </a:lnTo>
                  <a:lnTo>
                    <a:pt x="264001" y="11711"/>
                  </a:lnTo>
                  <a:close/>
                  <a:moveTo>
                    <a:pt x="272087" y="11711"/>
                  </a:moveTo>
                  <a:lnTo>
                    <a:pt x="271920" y="11767"/>
                  </a:lnTo>
                  <a:lnTo>
                    <a:pt x="271697" y="11934"/>
                  </a:lnTo>
                  <a:lnTo>
                    <a:pt x="271529" y="12213"/>
                  </a:lnTo>
                  <a:lnTo>
                    <a:pt x="271474" y="12324"/>
                  </a:lnTo>
                  <a:lnTo>
                    <a:pt x="271418" y="12492"/>
                  </a:lnTo>
                  <a:lnTo>
                    <a:pt x="271474" y="12659"/>
                  </a:lnTo>
                  <a:lnTo>
                    <a:pt x="271529" y="12826"/>
                  </a:lnTo>
                  <a:lnTo>
                    <a:pt x="271697" y="13105"/>
                  </a:lnTo>
                  <a:lnTo>
                    <a:pt x="271920" y="13272"/>
                  </a:lnTo>
                  <a:lnTo>
                    <a:pt x="272087" y="13328"/>
                  </a:lnTo>
                  <a:lnTo>
                    <a:pt x="272422" y="13328"/>
                  </a:lnTo>
                  <a:lnTo>
                    <a:pt x="272589" y="13272"/>
                  </a:lnTo>
                  <a:lnTo>
                    <a:pt x="272868" y="13105"/>
                  </a:lnTo>
                  <a:lnTo>
                    <a:pt x="273035" y="12826"/>
                  </a:lnTo>
                  <a:lnTo>
                    <a:pt x="273091" y="12659"/>
                  </a:lnTo>
                  <a:lnTo>
                    <a:pt x="273091" y="12492"/>
                  </a:lnTo>
                  <a:lnTo>
                    <a:pt x="273091" y="12324"/>
                  </a:lnTo>
                  <a:lnTo>
                    <a:pt x="273035" y="12213"/>
                  </a:lnTo>
                  <a:lnTo>
                    <a:pt x="272868" y="11934"/>
                  </a:lnTo>
                  <a:lnTo>
                    <a:pt x="272589" y="11767"/>
                  </a:lnTo>
                  <a:lnTo>
                    <a:pt x="272422" y="11711"/>
                  </a:lnTo>
                  <a:close/>
                  <a:moveTo>
                    <a:pt x="282292" y="11711"/>
                  </a:moveTo>
                  <a:lnTo>
                    <a:pt x="282125" y="11767"/>
                  </a:lnTo>
                  <a:lnTo>
                    <a:pt x="281846" y="11934"/>
                  </a:lnTo>
                  <a:lnTo>
                    <a:pt x="281679" y="12213"/>
                  </a:lnTo>
                  <a:lnTo>
                    <a:pt x="281623" y="12324"/>
                  </a:lnTo>
                  <a:lnTo>
                    <a:pt x="281623" y="12492"/>
                  </a:lnTo>
                  <a:lnTo>
                    <a:pt x="281623" y="12659"/>
                  </a:lnTo>
                  <a:lnTo>
                    <a:pt x="281679" y="12826"/>
                  </a:lnTo>
                  <a:lnTo>
                    <a:pt x="281846" y="13105"/>
                  </a:lnTo>
                  <a:lnTo>
                    <a:pt x="282125" y="13272"/>
                  </a:lnTo>
                  <a:lnTo>
                    <a:pt x="282292" y="13328"/>
                  </a:lnTo>
                  <a:lnTo>
                    <a:pt x="282571" y="13328"/>
                  </a:lnTo>
                  <a:lnTo>
                    <a:pt x="282739" y="13272"/>
                  </a:lnTo>
                  <a:lnTo>
                    <a:pt x="283017" y="13105"/>
                  </a:lnTo>
                  <a:lnTo>
                    <a:pt x="283185" y="12826"/>
                  </a:lnTo>
                  <a:lnTo>
                    <a:pt x="283241" y="12659"/>
                  </a:lnTo>
                  <a:lnTo>
                    <a:pt x="283241" y="12492"/>
                  </a:lnTo>
                  <a:lnTo>
                    <a:pt x="283241" y="12324"/>
                  </a:lnTo>
                  <a:lnTo>
                    <a:pt x="283185" y="12213"/>
                  </a:lnTo>
                  <a:lnTo>
                    <a:pt x="283017" y="11934"/>
                  </a:lnTo>
                  <a:lnTo>
                    <a:pt x="282739" y="11767"/>
                  </a:lnTo>
                  <a:lnTo>
                    <a:pt x="282571" y="11711"/>
                  </a:lnTo>
                  <a:close/>
                  <a:moveTo>
                    <a:pt x="35189" y="15057"/>
                  </a:moveTo>
                  <a:lnTo>
                    <a:pt x="35022" y="15113"/>
                  </a:lnTo>
                  <a:lnTo>
                    <a:pt x="34743" y="15280"/>
                  </a:lnTo>
                  <a:lnTo>
                    <a:pt x="34576" y="15559"/>
                  </a:lnTo>
                  <a:lnTo>
                    <a:pt x="34520" y="15670"/>
                  </a:lnTo>
                  <a:lnTo>
                    <a:pt x="34520" y="15838"/>
                  </a:lnTo>
                  <a:lnTo>
                    <a:pt x="34520" y="16005"/>
                  </a:lnTo>
                  <a:lnTo>
                    <a:pt x="34576" y="16172"/>
                  </a:lnTo>
                  <a:lnTo>
                    <a:pt x="34743" y="16451"/>
                  </a:lnTo>
                  <a:lnTo>
                    <a:pt x="35022" y="16618"/>
                  </a:lnTo>
                  <a:lnTo>
                    <a:pt x="35189" y="16674"/>
                  </a:lnTo>
                  <a:lnTo>
                    <a:pt x="35524" y="16674"/>
                  </a:lnTo>
                  <a:lnTo>
                    <a:pt x="35635" y="16618"/>
                  </a:lnTo>
                  <a:lnTo>
                    <a:pt x="35914" y="16451"/>
                  </a:lnTo>
                  <a:lnTo>
                    <a:pt x="36081" y="16172"/>
                  </a:lnTo>
                  <a:lnTo>
                    <a:pt x="36137" y="16005"/>
                  </a:lnTo>
                  <a:lnTo>
                    <a:pt x="36137" y="15838"/>
                  </a:lnTo>
                  <a:lnTo>
                    <a:pt x="36137" y="15670"/>
                  </a:lnTo>
                  <a:lnTo>
                    <a:pt x="36081" y="15559"/>
                  </a:lnTo>
                  <a:lnTo>
                    <a:pt x="35914" y="15280"/>
                  </a:lnTo>
                  <a:lnTo>
                    <a:pt x="35635" y="15113"/>
                  </a:lnTo>
                  <a:lnTo>
                    <a:pt x="35524" y="15057"/>
                  </a:lnTo>
                  <a:close/>
                  <a:moveTo>
                    <a:pt x="38535" y="15057"/>
                  </a:moveTo>
                  <a:lnTo>
                    <a:pt x="38368" y="15113"/>
                  </a:lnTo>
                  <a:lnTo>
                    <a:pt x="38089" y="15280"/>
                  </a:lnTo>
                  <a:lnTo>
                    <a:pt x="37922" y="15559"/>
                  </a:lnTo>
                  <a:lnTo>
                    <a:pt x="37866" y="15670"/>
                  </a:lnTo>
                  <a:lnTo>
                    <a:pt x="37866" y="15838"/>
                  </a:lnTo>
                  <a:lnTo>
                    <a:pt x="37866" y="16005"/>
                  </a:lnTo>
                  <a:lnTo>
                    <a:pt x="37922" y="16172"/>
                  </a:lnTo>
                  <a:lnTo>
                    <a:pt x="38089" y="16451"/>
                  </a:lnTo>
                  <a:lnTo>
                    <a:pt x="38368" y="16618"/>
                  </a:lnTo>
                  <a:lnTo>
                    <a:pt x="38535" y="16674"/>
                  </a:lnTo>
                  <a:lnTo>
                    <a:pt x="38870" y="16674"/>
                  </a:lnTo>
                  <a:lnTo>
                    <a:pt x="39037" y="16618"/>
                  </a:lnTo>
                  <a:lnTo>
                    <a:pt x="39260" y="16451"/>
                  </a:lnTo>
                  <a:lnTo>
                    <a:pt x="39483" y="16172"/>
                  </a:lnTo>
                  <a:lnTo>
                    <a:pt x="39539" y="16005"/>
                  </a:lnTo>
                  <a:lnTo>
                    <a:pt x="39539" y="15838"/>
                  </a:lnTo>
                  <a:lnTo>
                    <a:pt x="39539" y="15670"/>
                  </a:lnTo>
                  <a:lnTo>
                    <a:pt x="39483" y="15559"/>
                  </a:lnTo>
                  <a:lnTo>
                    <a:pt x="39260" y="15280"/>
                  </a:lnTo>
                  <a:lnTo>
                    <a:pt x="39037" y="15113"/>
                  </a:lnTo>
                  <a:lnTo>
                    <a:pt x="38870" y="15057"/>
                  </a:lnTo>
                  <a:close/>
                  <a:moveTo>
                    <a:pt x="41881" y="15057"/>
                  </a:moveTo>
                  <a:lnTo>
                    <a:pt x="41769" y="15113"/>
                  </a:lnTo>
                  <a:lnTo>
                    <a:pt x="41491" y="15280"/>
                  </a:lnTo>
                  <a:lnTo>
                    <a:pt x="41323" y="15559"/>
                  </a:lnTo>
                  <a:lnTo>
                    <a:pt x="41268" y="15670"/>
                  </a:lnTo>
                  <a:lnTo>
                    <a:pt x="41212" y="15838"/>
                  </a:lnTo>
                  <a:lnTo>
                    <a:pt x="41268" y="16005"/>
                  </a:lnTo>
                  <a:lnTo>
                    <a:pt x="41323" y="16172"/>
                  </a:lnTo>
                  <a:lnTo>
                    <a:pt x="41491" y="16451"/>
                  </a:lnTo>
                  <a:lnTo>
                    <a:pt x="41769" y="16618"/>
                  </a:lnTo>
                  <a:lnTo>
                    <a:pt x="41881" y="16674"/>
                  </a:lnTo>
                  <a:lnTo>
                    <a:pt x="42216" y="16674"/>
                  </a:lnTo>
                  <a:lnTo>
                    <a:pt x="42383" y="16618"/>
                  </a:lnTo>
                  <a:lnTo>
                    <a:pt x="42662" y="16451"/>
                  </a:lnTo>
                  <a:lnTo>
                    <a:pt x="42829" y="16172"/>
                  </a:lnTo>
                  <a:lnTo>
                    <a:pt x="42885" y="16005"/>
                  </a:lnTo>
                  <a:lnTo>
                    <a:pt x="42885" y="15838"/>
                  </a:lnTo>
                  <a:lnTo>
                    <a:pt x="42885" y="15670"/>
                  </a:lnTo>
                  <a:lnTo>
                    <a:pt x="42829" y="15559"/>
                  </a:lnTo>
                  <a:lnTo>
                    <a:pt x="42662" y="15280"/>
                  </a:lnTo>
                  <a:lnTo>
                    <a:pt x="42383" y="15113"/>
                  </a:lnTo>
                  <a:lnTo>
                    <a:pt x="42216" y="15057"/>
                  </a:lnTo>
                  <a:close/>
                  <a:moveTo>
                    <a:pt x="45227" y="15057"/>
                  </a:moveTo>
                  <a:lnTo>
                    <a:pt x="45060" y="15113"/>
                  </a:lnTo>
                  <a:lnTo>
                    <a:pt x="44781" y="15280"/>
                  </a:lnTo>
                  <a:lnTo>
                    <a:pt x="44614" y="15559"/>
                  </a:lnTo>
                  <a:lnTo>
                    <a:pt x="44558" y="15670"/>
                  </a:lnTo>
                  <a:lnTo>
                    <a:pt x="44558" y="15838"/>
                  </a:lnTo>
                  <a:lnTo>
                    <a:pt x="44558" y="16005"/>
                  </a:lnTo>
                  <a:lnTo>
                    <a:pt x="44614" y="16172"/>
                  </a:lnTo>
                  <a:lnTo>
                    <a:pt x="44781" y="16451"/>
                  </a:lnTo>
                  <a:lnTo>
                    <a:pt x="45060" y="16618"/>
                  </a:lnTo>
                  <a:lnTo>
                    <a:pt x="45227" y="16674"/>
                  </a:lnTo>
                  <a:lnTo>
                    <a:pt x="45562" y="16674"/>
                  </a:lnTo>
                  <a:lnTo>
                    <a:pt x="45729" y="16618"/>
                  </a:lnTo>
                  <a:lnTo>
                    <a:pt x="45952" y="16451"/>
                  </a:lnTo>
                  <a:lnTo>
                    <a:pt x="46175" y="16172"/>
                  </a:lnTo>
                  <a:lnTo>
                    <a:pt x="46175" y="16005"/>
                  </a:lnTo>
                  <a:lnTo>
                    <a:pt x="46231" y="15838"/>
                  </a:lnTo>
                  <a:lnTo>
                    <a:pt x="46175" y="15670"/>
                  </a:lnTo>
                  <a:lnTo>
                    <a:pt x="46175" y="15559"/>
                  </a:lnTo>
                  <a:lnTo>
                    <a:pt x="45952" y="15280"/>
                  </a:lnTo>
                  <a:lnTo>
                    <a:pt x="45729" y="15113"/>
                  </a:lnTo>
                  <a:lnTo>
                    <a:pt x="45562" y="15057"/>
                  </a:lnTo>
                  <a:close/>
                  <a:moveTo>
                    <a:pt x="50358" y="15001"/>
                  </a:moveTo>
                  <a:lnTo>
                    <a:pt x="50190" y="15057"/>
                  </a:lnTo>
                  <a:lnTo>
                    <a:pt x="50023" y="15113"/>
                  </a:lnTo>
                  <a:lnTo>
                    <a:pt x="49744" y="15280"/>
                  </a:lnTo>
                  <a:lnTo>
                    <a:pt x="49577" y="15559"/>
                  </a:lnTo>
                  <a:lnTo>
                    <a:pt x="49521" y="15670"/>
                  </a:lnTo>
                  <a:lnTo>
                    <a:pt x="49521" y="15838"/>
                  </a:lnTo>
                  <a:lnTo>
                    <a:pt x="49521" y="16005"/>
                  </a:lnTo>
                  <a:lnTo>
                    <a:pt x="49577" y="16172"/>
                  </a:lnTo>
                  <a:lnTo>
                    <a:pt x="49744" y="16451"/>
                  </a:lnTo>
                  <a:lnTo>
                    <a:pt x="50023" y="16618"/>
                  </a:lnTo>
                  <a:lnTo>
                    <a:pt x="50190" y="16674"/>
                  </a:lnTo>
                  <a:lnTo>
                    <a:pt x="50525" y="16674"/>
                  </a:lnTo>
                  <a:lnTo>
                    <a:pt x="50692" y="16618"/>
                  </a:lnTo>
                  <a:lnTo>
                    <a:pt x="50915" y="16451"/>
                  </a:lnTo>
                  <a:lnTo>
                    <a:pt x="51138" y="16172"/>
                  </a:lnTo>
                  <a:lnTo>
                    <a:pt x="51138" y="16005"/>
                  </a:lnTo>
                  <a:lnTo>
                    <a:pt x="51194" y="15838"/>
                  </a:lnTo>
                  <a:lnTo>
                    <a:pt x="51138" y="15670"/>
                  </a:lnTo>
                  <a:lnTo>
                    <a:pt x="51138" y="15559"/>
                  </a:lnTo>
                  <a:lnTo>
                    <a:pt x="50915" y="15280"/>
                  </a:lnTo>
                  <a:lnTo>
                    <a:pt x="50692" y="15113"/>
                  </a:lnTo>
                  <a:lnTo>
                    <a:pt x="50525" y="15057"/>
                  </a:lnTo>
                  <a:lnTo>
                    <a:pt x="50358" y="15001"/>
                  </a:lnTo>
                  <a:close/>
                  <a:moveTo>
                    <a:pt x="58778" y="15001"/>
                  </a:moveTo>
                  <a:lnTo>
                    <a:pt x="58611" y="15057"/>
                  </a:lnTo>
                  <a:lnTo>
                    <a:pt x="58444" y="15113"/>
                  </a:lnTo>
                  <a:lnTo>
                    <a:pt x="58221" y="15280"/>
                  </a:lnTo>
                  <a:lnTo>
                    <a:pt x="57998" y="15559"/>
                  </a:lnTo>
                  <a:lnTo>
                    <a:pt x="57998" y="15670"/>
                  </a:lnTo>
                  <a:lnTo>
                    <a:pt x="57942" y="15838"/>
                  </a:lnTo>
                  <a:lnTo>
                    <a:pt x="57998" y="16005"/>
                  </a:lnTo>
                  <a:lnTo>
                    <a:pt x="57998" y="16172"/>
                  </a:lnTo>
                  <a:lnTo>
                    <a:pt x="58221" y="16451"/>
                  </a:lnTo>
                  <a:lnTo>
                    <a:pt x="58444" y="16618"/>
                  </a:lnTo>
                  <a:lnTo>
                    <a:pt x="58611" y="16674"/>
                  </a:lnTo>
                  <a:lnTo>
                    <a:pt x="58946" y="16674"/>
                  </a:lnTo>
                  <a:lnTo>
                    <a:pt x="59113" y="16618"/>
                  </a:lnTo>
                  <a:lnTo>
                    <a:pt x="59392" y="16451"/>
                  </a:lnTo>
                  <a:lnTo>
                    <a:pt x="59559" y="16172"/>
                  </a:lnTo>
                  <a:lnTo>
                    <a:pt x="59615" y="16005"/>
                  </a:lnTo>
                  <a:lnTo>
                    <a:pt x="59615" y="15838"/>
                  </a:lnTo>
                  <a:lnTo>
                    <a:pt x="59615" y="15670"/>
                  </a:lnTo>
                  <a:lnTo>
                    <a:pt x="59559" y="15559"/>
                  </a:lnTo>
                  <a:lnTo>
                    <a:pt x="59392" y="15280"/>
                  </a:lnTo>
                  <a:lnTo>
                    <a:pt x="59113" y="15113"/>
                  </a:lnTo>
                  <a:lnTo>
                    <a:pt x="58946" y="15057"/>
                  </a:lnTo>
                  <a:lnTo>
                    <a:pt x="58778" y="15001"/>
                  </a:lnTo>
                  <a:close/>
                  <a:moveTo>
                    <a:pt x="63853" y="15001"/>
                  </a:moveTo>
                  <a:lnTo>
                    <a:pt x="63686" y="15057"/>
                  </a:lnTo>
                  <a:lnTo>
                    <a:pt x="63519" y="15113"/>
                  </a:lnTo>
                  <a:lnTo>
                    <a:pt x="63240" y="15280"/>
                  </a:lnTo>
                  <a:lnTo>
                    <a:pt x="63072" y="15559"/>
                  </a:lnTo>
                  <a:lnTo>
                    <a:pt x="63017" y="15670"/>
                  </a:lnTo>
                  <a:lnTo>
                    <a:pt x="63017" y="15838"/>
                  </a:lnTo>
                  <a:lnTo>
                    <a:pt x="63017" y="16005"/>
                  </a:lnTo>
                  <a:lnTo>
                    <a:pt x="63072" y="16172"/>
                  </a:lnTo>
                  <a:lnTo>
                    <a:pt x="63240" y="16451"/>
                  </a:lnTo>
                  <a:lnTo>
                    <a:pt x="63519" y="16618"/>
                  </a:lnTo>
                  <a:lnTo>
                    <a:pt x="63686" y="16674"/>
                  </a:lnTo>
                  <a:lnTo>
                    <a:pt x="64020" y="16674"/>
                  </a:lnTo>
                  <a:lnTo>
                    <a:pt x="64132" y="16618"/>
                  </a:lnTo>
                  <a:lnTo>
                    <a:pt x="64411" y="16451"/>
                  </a:lnTo>
                  <a:lnTo>
                    <a:pt x="64578" y="16172"/>
                  </a:lnTo>
                  <a:lnTo>
                    <a:pt x="64634" y="16005"/>
                  </a:lnTo>
                  <a:lnTo>
                    <a:pt x="64634" y="15838"/>
                  </a:lnTo>
                  <a:lnTo>
                    <a:pt x="64634" y="15670"/>
                  </a:lnTo>
                  <a:lnTo>
                    <a:pt x="64578" y="15559"/>
                  </a:lnTo>
                  <a:lnTo>
                    <a:pt x="64411" y="15280"/>
                  </a:lnTo>
                  <a:lnTo>
                    <a:pt x="64132" y="15113"/>
                  </a:lnTo>
                  <a:lnTo>
                    <a:pt x="64020" y="15057"/>
                  </a:lnTo>
                  <a:lnTo>
                    <a:pt x="63853" y="15001"/>
                  </a:lnTo>
                  <a:close/>
                  <a:moveTo>
                    <a:pt x="67143" y="15001"/>
                  </a:moveTo>
                  <a:lnTo>
                    <a:pt x="66976" y="15057"/>
                  </a:lnTo>
                  <a:lnTo>
                    <a:pt x="66809" y="15113"/>
                  </a:lnTo>
                  <a:lnTo>
                    <a:pt x="66586" y="15280"/>
                  </a:lnTo>
                  <a:lnTo>
                    <a:pt x="66363" y="15559"/>
                  </a:lnTo>
                  <a:lnTo>
                    <a:pt x="66363" y="15670"/>
                  </a:lnTo>
                  <a:lnTo>
                    <a:pt x="66307" y="15838"/>
                  </a:lnTo>
                  <a:lnTo>
                    <a:pt x="66363" y="16005"/>
                  </a:lnTo>
                  <a:lnTo>
                    <a:pt x="66363" y="16172"/>
                  </a:lnTo>
                  <a:lnTo>
                    <a:pt x="66586" y="16451"/>
                  </a:lnTo>
                  <a:lnTo>
                    <a:pt x="66809" y="16618"/>
                  </a:lnTo>
                  <a:lnTo>
                    <a:pt x="66976" y="16674"/>
                  </a:lnTo>
                  <a:lnTo>
                    <a:pt x="67311" y="16674"/>
                  </a:lnTo>
                  <a:lnTo>
                    <a:pt x="67478" y="16618"/>
                  </a:lnTo>
                  <a:lnTo>
                    <a:pt x="67757" y="16451"/>
                  </a:lnTo>
                  <a:lnTo>
                    <a:pt x="67924" y="16172"/>
                  </a:lnTo>
                  <a:lnTo>
                    <a:pt x="67980" y="16005"/>
                  </a:lnTo>
                  <a:lnTo>
                    <a:pt x="67980" y="15838"/>
                  </a:lnTo>
                  <a:lnTo>
                    <a:pt x="67980" y="15670"/>
                  </a:lnTo>
                  <a:lnTo>
                    <a:pt x="67924" y="15559"/>
                  </a:lnTo>
                  <a:lnTo>
                    <a:pt x="67757" y="15280"/>
                  </a:lnTo>
                  <a:lnTo>
                    <a:pt x="67478" y="15113"/>
                  </a:lnTo>
                  <a:lnTo>
                    <a:pt x="67311" y="15057"/>
                  </a:lnTo>
                  <a:lnTo>
                    <a:pt x="67143" y="15001"/>
                  </a:lnTo>
                  <a:close/>
                  <a:moveTo>
                    <a:pt x="72218" y="15001"/>
                  </a:moveTo>
                  <a:lnTo>
                    <a:pt x="72051" y="15057"/>
                  </a:lnTo>
                  <a:lnTo>
                    <a:pt x="71884" y="15113"/>
                  </a:lnTo>
                  <a:lnTo>
                    <a:pt x="71605" y="15280"/>
                  </a:lnTo>
                  <a:lnTo>
                    <a:pt x="71438" y="15559"/>
                  </a:lnTo>
                  <a:lnTo>
                    <a:pt x="71382" y="15670"/>
                  </a:lnTo>
                  <a:lnTo>
                    <a:pt x="71382" y="15838"/>
                  </a:lnTo>
                  <a:lnTo>
                    <a:pt x="71382" y="16005"/>
                  </a:lnTo>
                  <a:lnTo>
                    <a:pt x="71438" y="16172"/>
                  </a:lnTo>
                  <a:lnTo>
                    <a:pt x="71605" y="16451"/>
                  </a:lnTo>
                  <a:lnTo>
                    <a:pt x="71884" y="16618"/>
                  </a:lnTo>
                  <a:lnTo>
                    <a:pt x="72051" y="16674"/>
                  </a:lnTo>
                  <a:lnTo>
                    <a:pt x="72386" y="16674"/>
                  </a:lnTo>
                  <a:lnTo>
                    <a:pt x="72553" y="16618"/>
                  </a:lnTo>
                  <a:lnTo>
                    <a:pt x="72776" y="16451"/>
                  </a:lnTo>
                  <a:lnTo>
                    <a:pt x="72999" y="16172"/>
                  </a:lnTo>
                  <a:lnTo>
                    <a:pt x="72999" y="16005"/>
                  </a:lnTo>
                  <a:lnTo>
                    <a:pt x="73055" y="15838"/>
                  </a:lnTo>
                  <a:lnTo>
                    <a:pt x="72999" y="15670"/>
                  </a:lnTo>
                  <a:lnTo>
                    <a:pt x="72999" y="15559"/>
                  </a:lnTo>
                  <a:lnTo>
                    <a:pt x="72776" y="15280"/>
                  </a:lnTo>
                  <a:lnTo>
                    <a:pt x="72553" y="15113"/>
                  </a:lnTo>
                  <a:lnTo>
                    <a:pt x="72386" y="15057"/>
                  </a:lnTo>
                  <a:lnTo>
                    <a:pt x="72218" y="15001"/>
                  </a:lnTo>
                  <a:close/>
                  <a:moveTo>
                    <a:pt x="75508" y="15001"/>
                  </a:moveTo>
                  <a:lnTo>
                    <a:pt x="75341" y="15057"/>
                  </a:lnTo>
                  <a:lnTo>
                    <a:pt x="75230" y="15113"/>
                  </a:lnTo>
                  <a:lnTo>
                    <a:pt x="74951" y="15280"/>
                  </a:lnTo>
                  <a:lnTo>
                    <a:pt x="74784" y="15559"/>
                  </a:lnTo>
                  <a:lnTo>
                    <a:pt x="74728" y="15670"/>
                  </a:lnTo>
                  <a:lnTo>
                    <a:pt x="74728" y="15838"/>
                  </a:lnTo>
                  <a:lnTo>
                    <a:pt x="74728" y="16005"/>
                  </a:lnTo>
                  <a:lnTo>
                    <a:pt x="74784" y="16172"/>
                  </a:lnTo>
                  <a:lnTo>
                    <a:pt x="74951" y="16451"/>
                  </a:lnTo>
                  <a:lnTo>
                    <a:pt x="75230" y="16618"/>
                  </a:lnTo>
                  <a:lnTo>
                    <a:pt x="75341" y="16674"/>
                  </a:lnTo>
                  <a:lnTo>
                    <a:pt x="75676" y="16674"/>
                  </a:lnTo>
                  <a:lnTo>
                    <a:pt x="75843" y="16618"/>
                  </a:lnTo>
                  <a:lnTo>
                    <a:pt x="76122" y="16451"/>
                  </a:lnTo>
                  <a:lnTo>
                    <a:pt x="76289" y="16172"/>
                  </a:lnTo>
                  <a:lnTo>
                    <a:pt x="76345" y="16005"/>
                  </a:lnTo>
                  <a:lnTo>
                    <a:pt x="76345" y="15838"/>
                  </a:lnTo>
                  <a:lnTo>
                    <a:pt x="76345" y="15670"/>
                  </a:lnTo>
                  <a:lnTo>
                    <a:pt x="76289" y="15559"/>
                  </a:lnTo>
                  <a:lnTo>
                    <a:pt x="76122" y="15280"/>
                  </a:lnTo>
                  <a:lnTo>
                    <a:pt x="75843" y="15113"/>
                  </a:lnTo>
                  <a:lnTo>
                    <a:pt x="75676" y="15057"/>
                  </a:lnTo>
                  <a:lnTo>
                    <a:pt x="75508" y="15001"/>
                  </a:lnTo>
                  <a:close/>
                  <a:moveTo>
                    <a:pt x="78966" y="15001"/>
                  </a:moveTo>
                  <a:lnTo>
                    <a:pt x="78799" y="15057"/>
                  </a:lnTo>
                  <a:lnTo>
                    <a:pt x="78631" y="15113"/>
                  </a:lnTo>
                  <a:lnTo>
                    <a:pt x="78353" y="15280"/>
                  </a:lnTo>
                  <a:lnTo>
                    <a:pt x="78185" y="15559"/>
                  </a:lnTo>
                  <a:lnTo>
                    <a:pt x="78130" y="15670"/>
                  </a:lnTo>
                  <a:lnTo>
                    <a:pt x="78130" y="15838"/>
                  </a:lnTo>
                  <a:lnTo>
                    <a:pt x="78130" y="16005"/>
                  </a:lnTo>
                  <a:lnTo>
                    <a:pt x="78185" y="16172"/>
                  </a:lnTo>
                  <a:lnTo>
                    <a:pt x="78353" y="16451"/>
                  </a:lnTo>
                  <a:lnTo>
                    <a:pt x="78631" y="16618"/>
                  </a:lnTo>
                  <a:lnTo>
                    <a:pt x="78799" y="16674"/>
                  </a:lnTo>
                  <a:lnTo>
                    <a:pt x="79133" y="16674"/>
                  </a:lnTo>
                  <a:lnTo>
                    <a:pt x="79301" y="16618"/>
                  </a:lnTo>
                  <a:lnTo>
                    <a:pt x="79524" y="16451"/>
                  </a:lnTo>
                  <a:lnTo>
                    <a:pt x="79691" y="16172"/>
                  </a:lnTo>
                  <a:lnTo>
                    <a:pt x="79747" y="16005"/>
                  </a:lnTo>
                  <a:lnTo>
                    <a:pt x="79803" y="15838"/>
                  </a:lnTo>
                  <a:lnTo>
                    <a:pt x="79747" y="15670"/>
                  </a:lnTo>
                  <a:lnTo>
                    <a:pt x="79691" y="15559"/>
                  </a:lnTo>
                  <a:lnTo>
                    <a:pt x="79524" y="15280"/>
                  </a:lnTo>
                  <a:lnTo>
                    <a:pt x="79301" y="15113"/>
                  </a:lnTo>
                  <a:lnTo>
                    <a:pt x="79133" y="15057"/>
                  </a:lnTo>
                  <a:lnTo>
                    <a:pt x="78966" y="15001"/>
                  </a:lnTo>
                  <a:close/>
                  <a:moveTo>
                    <a:pt x="89004" y="15001"/>
                  </a:moveTo>
                  <a:lnTo>
                    <a:pt x="88837" y="15057"/>
                  </a:lnTo>
                  <a:lnTo>
                    <a:pt x="88670" y="15113"/>
                  </a:lnTo>
                  <a:lnTo>
                    <a:pt x="88391" y="15280"/>
                  </a:lnTo>
                  <a:lnTo>
                    <a:pt x="88223" y="15559"/>
                  </a:lnTo>
                  <a:lnTo>
                    <a:pt x="88168" y="15670"/>
                  </a:lnTo>
                  <a:lnTo>
                    <a:pt x="88168" y="15838"/>
                  </a:lnTo>
                  <a:lnTo>
                    <a:pt x="88168" y="16005"/>
                  </a:lnTo>
                  <a:lnTo>
                    <a:pt x="88223" y="16172"/>
                  </a:lnTo>
                  <a:lnTo>
                    <a:pt x="88391" y="16451"/>
                  </a:lnTo>
                  <a:lnTo>
                    <a:pt x="88670" y="16618"/>
                  </a:lnTo>
                  <a:lnTo>
                    <a:pt x="88837" y="16674"/>
                  </a:lnTo>
                  <a:lnTo>
                    <a:pt x="89171" y="16674"/>
                  </a:lnTo>
                  <a:lnTo>
                    <a:pt x="89339" y="16618"/>
                  </a:lnTo>
                  <a:lnTo>
                    <a:pt x="89562" y="16451"/>
                  </a:lnTo>
                  <a:lnTo>
                    <a:pt x="89729" y="16172"/>
                  </a:lnTo>
                  <a:lnTo>
                    <a:pt x="89785" y="16005"/>
                  </a:lnTo>
                  <a:lnTo>
                    <a:pt x="89841" y="15838"/>
                  </a:lnTo>
                  <a:lnTo>
                    <a:pt x="89785" y="15670"/>
                  </a:lnTo>
                  <a:lnTo>
                    <a:pt x="89729" y="15559"/>
                  </a:lnTo>
                  <a:lnTo>
                    <a:pt x="89562" y="15280"/>
                  </a:lnTo>
                  <a:lnTo>
                    <a:pt x="89339" y="15113"/>
                  </a:lnTo>
                  <a:lnTo>
                    <a:pt x="89171" y="15057"/>
                  </a:lnTo>
                  <a:lnTo>
                    <a:pt x="89004" y="15001"/>
                  </a:lnTo>
                  <a:close/>
                  <a:moveTo>
                    <a:pt x="130997" y="15057"/>
                  </a:moveTo>
                  <a:lnTo>
                    <a:pt x="130829" y="15113"/>
                  </a:lnTo>
                  <a:lnTo>
                    <a:pt x="130551" y="15280"/>
                  </a:lnTo>
                  <a:lnTo>
                    <a:pt x="130383" y="15559"/>
                  </a:lnTo>
                  <a:lnTo>
                    <a:pt x="130327" y="15670"/>
                  </a:lnTo>
                  <a:lnTo>
                    <a:pt x="130327" y="15838"/>
                  </a:lnTo>
                  <a:lnTo>
                    <a:pt x="130327" y="16005"/>
                  </a:lnTo>
                  <a:lnTo>
                    <a:pt x="130383" y="16172"/>
                  </a:lnTo>
                  <a:lnTo>
                    <a:pt x="130551" y="16451"/>
                  </a:lnTo>
                  <a:lnTo>
                    <a:pt x="130829" y="16618"/>
                  </a:lnTo>
                  <a:lnTo>
                    <a:pt x="130997" y="16674"/>
                  </a:lnTo>
                  <a:lnTo>
                    <a:pt x="131331" y="16674"/>
                  </a:lnTo>
                  <a:lnTo>
                    <a:pt x="131499" y="16618"/>
                  </a:lnTo>
                  <a:lnTo>
                    <a:pt x="131722" y="16451"/>
                  </a:lnTo>
                  <a:lnTo>
                    <a:pt x="131889" y="16172"/>
                  </a:lnTo>
                  <a:lnTo>
                    <a:pt x="131945" y="16005"/>
                  </a:lnTo>
                  <a:lnTo>
                    <a:pt x="132000" y="15838"/>
                  </a:lnTo>
                  <a:lnTo>
                    <a:pt x="131945" y="15670"/>
                  </a:lnTo>
                  <a:lnTo>
                    <a:pt x="131889" y="15559"/>
                  </a:lnTo>
                  <a:lnTo>
                    <a:pt x="131722" y="15280"/>
                  </a:lnTo>
                  <a:lnTo>
                    <a:pt x="131499" y="15113"/>
                  </a:lnTo>
                  <a:lnTo>
                    <a:pt x="131331" y="15057"/>
                  </a:lnTo>
                  <a:close/>
                  <a:moveTo>
                    <a:pt x="134343" y="15057"/>
                  </a:moveTo>
                  <a:lnTo>
                    <a:pt x="134175" y="15113"/>
                  </a:lnTo>
                  <a:lnTo>
                    <a:pt x="133952" y="15280"/>
                  </a:lnTo>
                  <a:lnTo>
                    <a:pt x="133729" y="15559"/>
                  </a:lnTo>
                  <a:lnTo>
                    <a:pt x="133729" y="15670"/>
                  </a:lnTo>
                  <a:lnTo>
                    <a:pt x="133673" y="15838"/>
                  </a:lnTo>
                  <a:lnTo>
                    <a:pt x="133729" y="16005"/>
                  </a:lnTo>
                  <a:lnTo>
                    <a:pt x="133729" y="16172"/>
                  </a:lnTo>
                  <a:lnTo>
                    <a:pt x="133952" y="16451"/>
                  </a:lnTo>
                  <a:lnTo>
                    <a:pt x="134175" y="16618"/>
                  </a:lnTo>
                  <a:lnTo>
                    <a:pt x="134343" y="16674"/>
                  </a:lnTo>
                  <a:lnTo>
                    <a:pt x="134677" y="16674"/>
                  </a:lnTo>
                  <a:lnTo>
                    <a:pt x="134845" y="16618"/>
                  </a:lnTo>
                  <a:lnTo>
                    <a:pt x="135123" y="16451"/>
                  </a:lnTo>
                  <a:lnTo>
                    <a:pt x="135291" y="16172"/>
                  </a:lnTo>
                  <a:lnTo>
                    <a:pt x="135346" y="16005"/>
                  </a:lnTo>
                  <a:lnTo>
                    <a:pt x="135346" y="15838"/>
                  </a:lnTo>
                  <a:lnTo>
                    <a:pt x="135346" y="15670"/>
                  </a:lnTo>
                  <a:lnTo>
                    <a:pt x="135291" y="15559"/>
                  </a:lnTo>
                  <a:lnTo>
                    <a:pt x="135123" y="15280"/>
                  </a:lnTo>
                  <a:lnTo>
                    <a:pt x="134845" y="15113"/>
                  </a:lnTo>
                  <a:lnTo>
                    <a:pt x="134677" y="15057"/>
                  </a:lnTo>
                  <a:close/>
                  <a:moveTo>
                    <a:pt x="137744" y="15057"/>
                  </a:moveTo>
                  <a:lnTo>
                    <a:pt x="137577" y="15113"/>
                  </a:lnTo>
                  <a:lnTo>
                    <a:pt x="137298" y="15280"/>
                  </a:lnTo>
                  <a:lnTo>
                    <a:pt x="137131" y="15559"/>
                  </a:lnTo>
                  <a:lnTo>
                    <a:pt x="137075" y="15670"/>
                  </a:lnTo>
                  <a:lnTo>
                    <a:pt x="137075" y="15838"/>
                  </a:lnTo>
                  <a:lnTo>
                    <a:pt x="137075" y="16005"/>
                  </a:lnTo>
                  <a:lnTo>
                    <a:pt x="137131" y="16172"/>
                  </a:lnTo>
                  <a:lnTo>
                    <a:pt x="137298" y="16451"/>
                  </a:lnTo>
                  <a:lnTo>
                    <a:pt x="137577" y="16618"/>
                  </a:lnTo>
                  <a:lnTo>
                    <a:pt x="137744" y="16674"/>
                  </a:lnTo>
                  <a:lnTo>
                    <a:pt x="138023" y="16674"/>
                  </a:lnTo>
                  <a:lnTo>
                    <a:pt x="138191" y="16618"/>
                  </a:lnTo>
                  <a:lnTo>
                    <a:pt x="138469" y="16451"/>
                  </a:lnTo>
                  <a:lnTo>
                    <a:pt x="138637" y="16172"/>
                  </a:lnTo>
                  <a:lnTo>
                    <a:pt x="138692" y="16005"/>
                  </a:lnTo>
                  <a:lnTo>
                    <a:pt x="138692" y="15838"/>
                  </a:lnTo>
                  <a:lnTo>
                    <a:pt x="138692" y="15670"/>
                  </a:lnTo>
                  <a:lnTo>
                    <a:pt x="138637" y="15559"/>
                  </a:lnTo>
                  <a:lnTo>
                    <a:pt x="138469" y="15280"/>
                  </a:lnTo>
                  <a:lnTo>
                    <a:pt x="138191" y="15113"/>
                  </a:lnTo>
                  <a:lnTo>
                    <a:pt x="138023" y="15057"/>
                  </a:lnTo>
                  <a:close/>
                  <a:moveTo>
                    <a:pt x="141035" y="15057"/>
                  </a:moveTo>
                  <a:lnTo>
                    <a:pt x="140867" y="15113"/>
                  </a:lnTo>
                  <a:lnTo>
                    <a:pt x="140644" y="15280"/>
                  </a:lnTo>
                  <a:lnTo>
                    <a:pt x="140421" y="15559"/>
                  </a:lnTo>
                  <a:lnTo>
                    <a:pt x="140365" y="15670"/>
                  </a:lnTo>
                  <a:lnTo>
                    <a:pt x="140365" y="15838"/>
                  </a:lnTo>
                  <a:lnTo>
                    <a:pt x="140365" y="16005"/>
                  </a:lnTo>
                  <a:lnTo>
                    <a:pt x="140421" y="16172"/>
                  </a:lnTo>
                  <a:lnTo>
                    <a:pt x="140644" y="16451"/>
                  </a:lnTo>
                  <a:lnTo>
                    <a:pt x="140867" y="16618"/>
                  </a:lnTo>
                  <a:lnTo>
                    <a:pt x="141035" y="16674"/>
                  </a:lnTo>
                  <a:lnTo>
                    <a:pt x="141369" y="16674"/>
                  </a:lnTo>
                  <a:lnTo>
                    <a:pt x="141537" y="16618"/>
                  </a:lnTo>
                  <a:lnTo>
                    <a:pt x="141815" y="16451"/>
                  </a:lnTo>
                  <a:lnTo>
                    <a:pt x="141983" y="16172"/>
                  </a:lnTo>
                  <a:lnTo>
                    <a:pt x="142039" y="16005"/>
                  </a:lnTo>
                  <a:lnTo>
                    <a:pt x="142039" y="15838"/>
                  </a:lnTo>
                  <a:lnTo>
                    <a:pt x="142039" y="15670"/>
                  </a:lnTo>
                  <a:lnTo>
                    <a:pt x="141983" y="15559"/>
                  </a:lnTo>
                  <a:lnTo>
                    <a:pt x="141815" y="15280"/>
                  </a:lnTo>
                  <a:lnTo>
                    <a:pt x="141537" y="15113"/>
                  </a:lnTo>
                  <a:lnTo>
                    <a:pt x="141369" y="15057"/>
                  </a:lnTo>
                  <a:close/>
                  <a:moveTo>
                    <a:pt x="146165" y="15001"/>
                  </a:moveTo>
                  <a:lnTo>
                    <a:pt x="145998" y="15057"/>
                  </a:lnTo>
                  <a:lnTo>
                    <a:pt x="145831" y="15113"/>
                  </a:lnTo>
                  <a:lnTo>
                    <a:pt x="145552" y="15280"/>
                  </a:lnTo>
                  <a:lnTo>
                    <a:pt x="145385" y="15559"/>
                  </a:lnTo>
                  <a:lnTo>
                    <a:pt x="145329" y="15670"/>
                  </a:lnTo>
                  <a:lnTo>
                    <a:pt x="145329" y="15838"/>
                  </a:lnTo>
                  <a:lnTo>
                    <a:pt x="145329" y="16005"/>
                  </a:lnTo>
                  <a:lnTo>
                    <a:pt x="145385" y="16172"/>
                  </a:lnTo>
                  <a:lnTo>
                    <a:pt x="145552" y="16451"/>
                  </a:lnTo>
                  <a:lnTo>
                    <a:pt x="145831" y="16618"/>
                  </a:lnTo>
                  <a:lnTo>
                    <a:pt x="145998" y="16674"/>
                  </a:lnTo>
                  <a:lnTo>
                    <a:pt x="146333" y="16674"/>
                  </a:lnTo>
                  <a:lnTo>
                    <a:pt x="146444" y="16618"/>
                  </a:lnTo>
                  <a:lnTo>
                    <a:pt x="146723" y="16451"/>
                  </a:lnTo>
                  <a:lnTo>
                    <a:pt x="146890" y="16172"/>
                  </a:lnTo>
                  <a:lnTo>
                    <a:pt x="146946" y="16005"/>
                  </a:lnTo>
                  <a:lnTo>
                    <a:pt x="147002" y="15838"/>
                  </a:lnTo>
                  <a:lnTo>
                    <a:pt x="146946" y="15670"/>
                  </a:lnTo>
                  <a:lnTo>
                    <a:pt x="146890" y="15559"/>
                  </a:lnTo>
                  <a:lnTo>
                    <a:pt x="146723" y="15280"/>
                  </a:lnTo>
                  <a:lnTo>
                    <a:pt x="146444" y="15113"/>
                  </a:lnTo>
                  <a:lnTo>
                    <a:pt x="146333" y="15057"/>
                  </a:lnTo>
                  <a:lnTo>
                    <a:pt x="146165" y="15001"/>
                  </a:lnTo>
                  <a:close/>
                  <a:moveTo>
                    <a:pt x="154586" y="15001"/>
                  </a:moveTo>
                  <a:lnTo>
                    <a:pt x="154419" y="15057"/>
                  </a:lnTo>
                  <a:lnTo>
                    <a:pt x="154251" y="15113"/>
                  </a:lnTo>
                  <a:lnTo>
                    <a:pt x="154028" y="15280"/>
                  </a:lnTo>
                  <a:lnTo>
                    <a:pt x="153805" y="15559"/>
                  </a:lnTo>
                  <a:lnTo>
                    <a:pt x="153750" y="15670"/>
                  </a:lnTo>
                  <a:lnTo>
                    <a:pt x="153750" y="15838"/>
                  </a:lnTo>
                  <a:lnTo>
                    <a:pt x="153750" y="16005"/>
                  </a:lnTo>
                  <a:lnTo>
                    <a:pt x="153805" y="16172"/>
                  </a:lnTo>
                  <a:lnTo>
                    <a:pt x="154028" y="16451"/>
                  </a:lnTo>
                  <a:lnTo>
                    <a:pt x="154251" y="16618"/>
                  </a:lnTo>
                  <a:lnTo>
                    <a:pt x="154419" y="16674"/>
                  </a:lnTo>
                  <a:lnTo>
                    <a:pt x="154753" y="16674"/>
                  </a:lnTo>
                  <a:lnTo>
                    <a:pt x="154921" y="16618"/>
                  </a:lnTo>
                  <a:lnTo>
                    <a:pt x="155200" y="16451"/>
                  </a:lnTo>
                  <a:lnTo>
                    <a:pt x="155367" y="16172"/>
                  </a:lnTo>
                  <a:lnTo>
                    <a:pt x="155423" y="16005"/>
                  </a:lnTo>
                  <a:lnTo>
                    <a:pt x="155423" y="15838"/>
                  </a:lnTo>
                  <a:lnTo>
                    <a:pt x="155423" y="15670"/>
                  </a:lnTo>
                  <a:lnTo>
                    <a:pt x="155367" y="15559"/>
                  </a:lnTo>
                  <a:lnTo>
                    <a:pt x="155200" y="15280"/>
                  </a:lnTo>
                  <a:lnTo>
                    <a:pt x="154921" y="15113"/>
                  </a:lnTo>
                  <a:lnTo>
                    <a:pt x="154753" y="15057"/>
                  </a:lnTo>
                  <a:lnTo>
                    <a:pt x="154586" y="15001"/>
                  </a:lnTo>
                  <a:close/>
                  <a:moveTo>
                    <a:pt x="159605" y="15001"/>
                  </a:moveTo>
                  <a:lnTo>
                    <a:pt x="159438" y="15057"/>
                  </a:lnTo>
                  <a:lnTo>
                    <a:pt x="159326" y="15113"/>
                  </a:lnTo>
                  <a:lnTo>
                    <a:pt x="159047" y="15280"/>
                  </a:lnTo>
                  <a:lnTo>
                    <a:pt x="158880" y="15559"/>
                  </a:lnTo>
                  <a:lnTo>
                    <a:pt x="158824" y="15670"/>
                  </a:lnTo>
                  <a:lnTo>
                    <a:pt x="158824" y="15838"/>
                  </a:lnTo>
                  <a:lnTo>
                    <a:pt x="158824" y="16005"/>
                  </a:lnTo>
                  <a:lnTo>
                    <a:pt x="158880" y="16172"/>
                  </a:lnTo>
                  <a:lnTo>
                    <a:pt x="159047" y="16451"/>
                  </a:lnTo>
                  <a:lnTo>
                    <a:pt x="159326" y="16618"/>
                  </a:lnTo>
                  <a:lnTo>
                    <a:pt x="159438" y="16674"/>
                  </a:lnTo>
                  <a:lnTo>
                    <a:pt x="159772" y="16674"/>
                  </a:lnTo>
                  <a:lnTo>
                    <a:pt x="159940" y="16618"/>
                  </a:lnTo>
                  <a:lnTo>
                    <a:pt x="160219" y="16451"/>
                  </a:lnTo>
                  <a:lnTo>
                    <a:pt x="160386" y="16172"/>
                  </a:lnTo>
                  <a:lnTo>
                    <a:pt x="160442" y="16005"/>
                  </a:lnTo>
                  <a:lnTo>
                    <a:pt x="160442" y="15838"/>
                  </a:lnTo>
                  <a:lnTo>
                    <a:pt x="160442" y="15670"/>
                  </a:lnTo>
                  <a:lnTo>
                    <a:pt x="160386" y="15559"/>
                  </a:lnTo>
                  <a:lnTo>
                    <a:pt x="160219" y="15280"/>
                  </a:lnTo>
                  <a:lnTo>
                    <a:pt x="159940" y="15113"/>
                  </a:lnTo>
                  <a:lnTo>
                    <a:pt x="159772" y="15057"/>
                  </a:lnTo>
                  <a:lnTo>
                    <a:pt x="159605" y="15001"/>
                  </a:lnTo>
                  <a:close/>
                  <a:moveTo>
                    <a:pt x="162951" y="15001"/>
                  </a:moveTo>
                  <a:lnTo>
                    <a:pt x="162784" y="15057"/>
                  </a:lnTo>
                  <a:lnTo>
                    <a:pt x="162617" y="15113"/>
                  </a:lnTo>
                  <a:lnTo>
                    <a:pt x="162338" y="15280"/>
                  </a:lnTo>
                  <a:lnTo>
                    <a:pt x="162170" y="15559"/>
                  </a:lnTo>
                  <a:lnTo>
                    <a:pt x="162115" y="15670"/>
                  </a:lnTo>
                  <a:lnTo>
                    <a:pt x="162115" y="15838"/>
                  </a:lnTo>
                  <a:lnTo>
                    <a:pt x="162115" y="16005"/>
                  </a:lnTo>
                  <a:lnTo>
                    <a:pt x="162170" y="16172"/>
                  </a:lnTo>
                  <a:lnTo>
                    <a:pt x="162338" y="16451"/>
                  </a:lnTo>
                  <a:lnTo>
                    <a:pt x="162617" y="16618"/>
                  </a:lnTo>
                  <a:lnTo>
                    <a:pt x="162784" y="16674"/>
                  </a:lnTo>
                  <a:lnTo>
                    <a:pt x="163118" y="16674"/>
                  </a:lnTo>
                  <a:lnTo>
                    <a:pt x="163286" y="16618"/>
                  </a:lnTo>
                  <a:lnTo>
                    <a:pt x="163509" y="16451"/>
                  </a:lnTo>
                  <a:lnTo>
                    <a:pt x="163732" y="16172"/>
                  </a:lnTo>
                  <a:lnTo>
                    <a:pt x="163788" y="16005"/>
                  </a:lnTo>
                  <a:lnTo>
                    <a:pt x="163788" y="15838"/>
                  </a:lnTo>
                  <a:lnTo>
                    <a:pt x="163788" y="15670"/>
                  </a:lnTo>
                  <a:lnTo>
                    <a:pt x="163732" y="15559"/>
                  </a:lnTo>
                  <a:lnTo>
                    <a:pt x="163509" y="15280"/>
                  </a:lnTo>
                  <a:lnTo>
                    <a:pt x="163286" y="15113"/>
                  </a:lnTo>
                  <a:lnTo>
                    <a:pt x="163118" y="15057"/>
                  </a:lnTo>
                  <a:lnTo>
                    <a:pt x="162951" y="15001"/>
                  </a:lnTo>
                  <a:close/>
                  <a:moveTo>
                    <a:pt x="168026" y="15001"/>
                  </a:moveTo>
                  <a:lnTo>
                    <a:pt x="167859" y="15057"/>
                  </a:lnTo>
                  <a:lnTo>
                    <a:pt x="167691" y="15113"/>
                  </a:lnTo>
                  <a:lnTo>
                    <a:pt x="167412" y="15280"/>
                  </a:lnTo>
                  <a:lnTo>
                    <a:pt x="167245" y="15559"/>
                  </a:lnTo>
                  <a:lnTo>
                    <a:pt x="167189" y="15670"/>
                  </a:lnTo>
                  <a:lnTo>
                    <a:pt x="167189" y="15838"/>
                  </a:lnTo>
                  <a:lnTo>
                    <a:pt x="167189" y="16005"/>
                  </a:lnTo>
                  <a:lnTo>
                    <a:pt x="167245" y="16172"/>
                  </a:lnTo>
                  <a:lnTo>
                    <a:pt x="167412" y="16451"/>
                  </a:lnTo>
                  <a:lnTo>
                    <a:pt x="167691" y="16618"/>
                  </a:lnTo>
                  <a:lnTo>
                    <a:pt x="167859" y="16674"/>
                  </a:lnTo>
                  <a:lnTo>
                    <a:pt x="168193" y="16674"/>
                  </a:lnTo>
                  <a:lnTo>
                    <a:pt x="168361" y="16618"/>
                  </a:lnTo>
                  <a:lnTo>
                    <a:pt x="168584" y="16451"/>
                  </a:lnTo>
                  <a:lnTo>
                    <a:pt x="168751" y="16172"/>
                  </a:lnTo>
                  <a:lnTo>
                    <a:pt x="168807" y="16005"/>
                  </a:lnTo>
                  <a:lnTo>
                    <a:pt x="168862" y="15838"/>
                  </a:lnTo>
                  <a:lnTo>
                    <a:pt x="168807" y="15670"/>
                  </a:lnTo>
                  <a:lnTo>
                    <a:pt x="168751" y="15559"/>
                  </a:lnTo>
                  <a:lnTo>
                    <a:pt x="168584" y="15280"/>
                  </a:lnTo>
                  <a:lnTo>
                    <a:pt x="168361" y="15113"/>
                  </a:lnTo>
                  <a:lnTo>
                    <a:pt x="168193" y="15057"/>
                  </a:lnTo>
                  <a:lnTo>
                    <a:pt x="168026" y="15001"/>
                  </a:lnTo>
                  <a:close/>
                  <a:moveTo>
                    <a:pt x="171316" y="15001"/>
                  </a:moveTo>
                  <a:lnTo>
                    <a:pt x="171149" y="15057"/>
                  </a:lnTo>
                  <a:lnTo>
                    <a:pt x="171037" y="15113"/>
                  </a:lnTo>
                  <a:lnTo>
                    <a:pt x="170758" y="15280"/>
                  </a:lnTo>
                  <a:lnTo>
                    <a:pt x="170591" y="15559"/>
                  </a:lnTo>
                  <a:lnTo>
                    <a:pt x="170535" y="15670"/>
                  </a:lnTo>
                  <a:lnTo>
                    <a:pt x="170480" y="15838"/>
                  </a:lnTo>
                  <a:lnTo>
                    <a:pt x="170535" y="16005"/>
                  </a:lnTo>
                  <a:lnTo>
                    <a:pt x="170591" y="16172"/>
                  </a:lnTo>
                  <a:lnTo>
                    <a:pt x="170758" y="16451"/>
                  </a:lnTo>
                  <a:lnTo>
                    <a:pt x="171037" y="16618"/>
                  </a:lnTo>
                  <a:lnTo>
                    <a:pt x="171149" y="16674"/>
                  </a:lnTo>
                  <a:lnTo>
                    <a:pt x="171483" y="16674"/>
                  </a:lnTo>
                  <a:lnTo>
                    <a:pt x="171651" y="16618"/>
                  </a:lnTo>
                  <a:lnTo>
                    <a:pt x="171930" y="16451"/>
                  </a:lnTo>
                  <a:lnTo>
                    <a:pt x="172097" y="16172"/>
                  </a:lnTo>
                  <a:lnTo>
                    <a:pt x="172153" y="16005"/>
                  </a:lnTo>
                  <a:lnTo>
                    <a:pt x="172153" y="15838"/>
                  </a:lnTo>
                  <a:lnTo>
                    <a:pt x="172153" y="15670"/>
                  </a:lnTo>
                  <a:lnTo>
                    <a:pt x="172097" y="15559"/>
                  </a:lnTo>
                  <a:lnTo>
                    <a:pt x="171930" y="15280"/>
                  </a:lnTo>
                  <a:lnTo>
                    <a:pt x="171651" y="15113"/>
                  </a:lnTo>
                  <a:lnTo>
                    <a:pt x="171483" y="15057"/>
                  </a:lnTo>
                  <a:lnTo>
                    <a:pt x="171316" y="15001"/>
                  </a:lnTo>
                  <a:close/>
                  <a:moveTo>
                    <a:pt x="174774" y="15001"/>
                  </a:moveTo>
                  <a:lnTo>
                    <a:pt x="174606" y="15057"/>
                  </a:lnTo>
                  <a:lnTo>
                    <a:pt x="174439" y="15113"/>
                  </a:lnTo>
                  <a:lnTo>
                    <a:pt x="174160" y="15280"/>
                  </a:lnTo>
                  <a:lnTo>
                    <a:pt x="173993" y="15559"/>
                  </a:lnTo>
                  <a:lnTo>
                    <a:pt x="173937" y="15670"/>
                  </a:lnTo>
                  <a:lnTo>
                    <a:pt x="173937" y="15838"/>
                  </a:lnTo>
                  <a:lnTo>
                    <a:pt x="173937" y="16005"/>
                  </a:lnTo>
                  <a:lnTo>
                    <a:pt x="173993" y="16172"/>
                  </a:lnTo>
                  <a:lnTo>
                    <a:pt x="174160" y="16451"/>
                  </a:lnTo>
                  <a:lnTo>
                    <a:pt x="174439" y="16618"/>
                  </a:lnTo>
                  <a:lnTo>
                    <a:pt x="174606" y="16674"/>
                  </a:lnTo>
                  <a:lnTo>
                    <a:pt x="174941" y="16674"/>
                  </a:lnTo>
                  <a:lnTo>
                    <a:pt x="175053" y="16618"/>
                  </a:lnTo>
                  <a:lnTo>
                    <a:pt x="175331" y="16451"/>
                  </a:lnTo>
                  <a:lnTo>
                    <a:pt x="175499" y="16172"/>
                  </a:lnTo>
                  <a:lnTo>
                    <a:pt x="175554" y="16005"/>
                  </a:lnTo>
                  <a:lnTo>
                    <a:pt x="175610" y="15838"/>
                  </a:lnTo>
                  <a:lnTo>
                    <a:pt x="175554" y="15670"/>
                  </a:lnTo>
                  <a:lnTo>
                    <a:pt x="175499" y="15559"/>
                  </a:lnTo>
                  <a:lnTo>
                    <a:pt x="175331" y="15280"/>
                  </a:lnTo>
                  <a:lnTo>
                    <a:pt x="175053" y="15113"/>
                  </a:lnTo>
                  <a:lnTo>
                    <a:pt x="174941" y="15057"/>
                  </a:lnTo>
                  <a:lnTo>
                    <a:pt x="174774" y="15001"/>
                  </a:lnTo>
                  <a:close/>
                  <a:moveTo>
                    <a:pt x="184812" y="15001"/>
                  </a:moveTo>
                  <a:lnTo>
                    <a:pt x="184644" y="15057"/>
                  </a:lnTo>
                  <a:lnTo>
                    <a:pt x="184477" y="15113"/>
                  </a:lnTo>
                  <a:lnTo>
                    <a:pt x="184198" y="15280"/>
                  </a:lnTo>
                  <a:lnTo>
                    <a:pt x="184031" y="15559"/>
                  </a:lnTo>
                  <a:lnTo>
                    <a:pt x="183975" y="15670"/>
                  </a:lnTo>
                  <a:lnTo>
                    <a:pt x="183975" y="15838"/>
                  </a:lnTo>
                  <a:lnTo>
                    <a:pt x="183975" y="16005"/>
                  </a:lnTo>
                  <a:lnTo>
                    <a:pt x="184031" y="16172"/>
                  </a:lnTo>
                  <a:lnTo>
                    <a:pt x="184198" y="16451"/>
                  </a:lnTo>
                  <a:lnTo>
                    <a:pt x="184477" y="16618"/>
                  </a:lnTo>
                  <a:lnTo>
                    <a:pt x="184644" y="16674"/>
                  </a:lnTo>
                  <a:lnTo>
                    <a:pt x="184979" y="16674"/>
                  </a:lnTo>
                  <a:lnTo>
                    <a:pt x="185091" y="16618"/>
                  </a:lnTo>
                  <a:lnTo>
                    <a:pt x="185369" y="16451"/>
                  </a:lnTo>
                  <a:lnTo>
                    <a:pt x="185537" y="16172"/>
                  </a:lnTo>
                  <a:lnTo>
                    <a:pt x="185593" y="16005"/>
                  </a:lnTo>
                  <a:lnTo>
                    <a:pt x="185648" y="15838"/>
                  </a:lnTo>
                  <a:lnTo>
                    <a:pt x="185593" y="15670"/>
                  </a:lnTo>
                  <a:lnTo>
                    <a:pt x="185537" y="15559"/>
                  </a:lnTo>
                  <a:lnTo>
                    <a:pt x="185369" y="15280"/>
                  </a:lnTo>
                  <a:lnTo>
                    <a:pt x="185091" y="15113"/>
                  </a:lnTo>
                  <a:lnTo>
                    <a:pt x="184979" y="15057"/>
                  </a:lnTo>
                  <a:lnTo>
                    <a:pt x="184812" y="15001"/>
                  </a:lnTo>
                  <a:close/>
                  <a:moveTo>
                    <a:pt x="226804" y="15057"/>
                  </a:moveTo>
                  <a:lnTo>
                    <a:pt x="226637" y="15113"/>
                  </a:lnTo>
                  <a:lnTo>
                    <a:pt x="226358" y="15280"/>
                  </a:lnTo>
                  <a:lnTo>
                    <a:pt x="226191" y="15559"/>
                  </a:lnTo>
                  <a:lnTo>
                    <a:pt x="226135" y="15670"/>
                  </a:lnTo>
                  <a:lnTo>
                    <a:pt x="226135" y="15838"/>
                  </a:lnTo>
                  <a:lnTo>
                    <a:pt x="226135" y="16005"/>
                  </a:lnTo>
                  <a:lnTo>
                    <a:pt x="226191" y="16172"/>
                  </a:lnTo>
                  <a:lnTo>
                    <a:pt x="226358" y="16451"/>
                  </a:lnTo>
                  <a:lnTo>
                    <a:pt x="226637" y="16618"/>
                  </a:lnTo>
                  <a:lnTo>
                    <a:pt x="226804" y="16674"/>
                  </a:lnTo>
                  <a:lnTo>
                    <a:pt x="227139" y="16674"/>
                  </a:lnTo>
                  <a:lnTo>
                    <a:pt x="227250" y="16618"/>
                  </a:lnTo>
                  <a:lnTo>
                    <a:pt x="227529" y="16451"/>
                  </a:lnTo>
                  <a:lnTo>
                    <a:pt x="227697" y="16172"/>
                  </a:lnTo>
                  <a:lnTo>
                    <a:pt x="227752" y="16005"/>
                  </a:lnTo>
                  <a:lnTo>
                    <a:pt x="227808" y="15838"/>
                  </a:lnTo>
                  <a:lnTo>
                    <a:pt x="227752" y="15670"/>
                  </a:lnTo>
                  <a:lnTo>
                    <a:pt x="227697" y="15559"/>
                  </a:lnTo>
                  <a:lnTo>
                    <a:pt x="227529" y="15280"/>
                  </a:lnTo>
                  <a:lnTo>
                    <a:pt x="227250" y="15113"/>
                  </a:lnTo>
                  <a:lnTo>
                    <a:pt x="227139" y="15057"/>
                  </a:lnTo>
                  <a:close/>
                  <a:moveTo>
                    <a:pt x="230150" y="15057"/>
                  </a:moveTo>
                  <a:lnTo>
                    <a:pt x="229983" y="15113"/>
                  </a:lnTo>
                  <a:lnTo>
                    <a:pt x="229760" y="15280"/>
                  </a:lnTo>
                  <a:lnTo>
                    <a:pt x="229537" y="15559"/>
                  </a:lnTo>
                  <a:lnTo>
                    <a:pt x="229481" y="15670"/>
                  </a:lnTo>
                  <a:lnTo>
                    <a:pt x="229481" y="15838"/>
                  </a:lnTo>
                  <a:lnTo>
                    <a:pt x="229481" y="16005"/>
                  </a:lnTo>
                  <a:lnTo>
                    <a:pt x="229537" y="16172"/>
                  </a:lnTo>
                  <a:lnTo>
                    <a:pt x="229760" y="16451"/>
                  </a:lnTo>
                  <a:lnTo>
                    <a:pt x="229983" y="16618"/>
                  </a:lnTo>
                  <a:lnTo>
                    <a:pt x="230150" y="16674"/>
                  </a:lnTo>
                  <a:lnTo>
                    <a:pt x="230485" y="16674"/>
                  </a:lnTo>
                  <a:lnTo>
                    <a:pt x="230652" y="16618"/>
                  </a:lnTo>
                  <a:lnTo>
                    <a:pt x="230931" y="16451"/>
                  </a:lnTo>
                  <a:lnTo>
                    <a:pt x="231098" y="16172"/>
                  </a:lnTo>
                  <a:lnTo>
                    <a:pt x="231154" y="16005"/>
                  </a:lnTo>
                  <a:lnTo>
                    <a:pt x="231154" y="15838"/>
                  </a:lnTo>
                  <a:lnTo>
                    <a:pt x="231154" y="15670"/>
                  </a:lnTo>
                  <a:lnTo>
                    <a:pt x="231098" y="15559"/>
                  </a:lnTo>
                  <a:lnTo>
                    <a:pt x="230931" y="15280"/>
                  </a:lnTo>
                  <a:lnTo>
                    <a:pt x="230652" y="15113"/>
                  </a:lnTo>
                  <a:lnTo>
                    <a:pt x="230485" y="15057"/>
                  </a:lnTo>
                  <a:close/>
                  <a:moveTo>
                    <a:pt x="233496" y="15057"/>
                  </a:moveTo>
                  <a:lnTo>
                    <a:pt x="233385" y="15113"/>
                  </a:lnTo>
                  <a:lnTo>
                    <a:pt x="233106" y="15280"/>
                  </a:lnTo>
                  <a:lnTo>
                    <a:pt x="232939" y="15559"/>
                  </a:lnTo>
                  <a:lnTo>
                    <a:pt x="232883" y="15670"/>
                  </a:lnTo>
                  <a:lnTo>
                    <a:pt x="232883" y="15838"/>
                  </a:lnTo>
                  <a:lnTo>
                    <a:pt x="232883" y="16005"/>
                  </a:lnTo>
                  <a:lnTo>
                    <a:pt x="232939" y="16172"/>
                  </a:lnTo>
                  <a:lnTo>
                    <a:pt x="233106" y="16451"/>
                  </a:lnTo>
                  <a:lnTo>
                    <a:pt x="233385" y="16618"/>
                  </a:lnTo>
                  <a:lnTo>
                    <a:pt x="233496" y="16674"/>
                  </a:lnTo>
                  <a:lnTo>
                    <a:pt x="233831" y="16674"/>
                  </a:lnTo>
                  <a:lnTo>
                    <a:pt x="233998" y="16618"/>
                  </a:lnTo>
                  <a:lnTo>
                    <a:pt x="234277" y="16451"/>
                  </a:lnTo>
                  <a:lnTo>
                    <a:pt x="234444" y="16172"/>
                  </a:lnTo>
                  <a:lnTo>
                    <a:pt x="234500" y="16005"/>
                  </a:lnTo>
                  <a:lnTo>
                    <a:pt x="234500" y="15838"/>
                  </a:lnTo>
                  <a:lnTo>
                    <a:pt x="234500" y="15670"/>
                  </a:lnTo>
                  <a:lnTo>
                    <a:pt x="234444" y="15559"/>
                  </a:lnTo>
                  <a:lnTo>
                    <a:pt x="234277" y="15280"/>
                  </a:lnTo>
                  <a:lnTo>
                    <a:pt x="233998" y="15113"/>
                  </a:lnTo>
                  <a:lnTo>
                    <a:pt x="233831" y="15057"/>
                  </a:lnTo>
                  <a:close/>
                  <a:moveTo>
                    <a:pt x="236842" y="15057"/>
                  </a:moveTo>
                  <a:lnTo>
                    <a:pt x="236675" y="15113"/>
                  </a:lnTo>
                  <a:lnTo>
                    <a:pt x="236396" y="15280"/>
                  </a:lnTo>
                  <a:lnTo>
                    <a:pt x="236229" y="15559"/>
                  </a:lnTo>
                  <a:lnTo>
                    <a:pt x="236173" y="15670"/>
                  </a:lnTo>
                  <a:lnTo>
                    <a:pt x="236173" y="15838"/>
                  </a:lnTo>
                  <a:lnTo>
                    <a:pt x="236173" y="16005"/>
                  </a:lnTo>
                  <a:lnTo>
                    <a:pt x="236229" y="16172"/>
                  </a:lnTo>
                  <a:lnTo>
                    <a:pt x="236396" y="16451"/>
                  </a:lnTo>
                  <a:lnTo>
                    <a:pt x="236675" y="16618"/>
                  </a:lnTo>
                  <a:lnTo>
                    <a:pt x="236842" y="16674"/>
                  </a:lnTo>
                  <a:lnTo>
                    <a:pt x="237177" y="16674"/>
                  </a:lnTo>
                  <a:lnTo>
                    <a:pt x="237344" y="16618"/>
                  </a:lnTo>
                  <a:lnTo>
                    <a:pt x="237567" y="16451"/>
                  </a:lnTo>
                  <a:lnTo>
                    <a:pt x="237790" y="16172"/>
                  </a:lnTo>
                  <a:lnTo>
                    <a:pt x="237790" y="16005"/>
                  </a:lnTo>
                  <a:lnTo>
                    <a:pt x="237846" y="15838"/>
                  </a:lnTo>
                  <a:lnTo>
                    <a:pt x="237790" y="15670"/>
                  </a:lnTo>
                  <a:lnTo>
                    <a:pt x="237790" y="15559"/>
                  </a:lnTo>
                  <a:lnTo>
                    <a:pt x="237567" y="15280"/>
                  </a:lnTo>
                  <a:lnTo>
                    <a:pt x="237344" y="15113"/>
                  </a:lnTo>
                  <a:lnTo>
                    <a:pt x="237177" y="15057"/>
                  </a:lnTo>
                  <a:close/>
                  <a:moveTo>
                    <a:pt x="241973" y="15001"/>
                  </a:moveTo>
                  <a:lnTo>
                    <a:pt x="241806" y="15057"/>
                  </a:lnTo>
                  <a:lnTo>
                    <a:pt x="241638" y="15113"/>
                  </a:lnTo>
                  <a:lnTo>
                    <a:pt x="241359" y="15280"/>
                  </a:lnTo>
                  <a:lnTo>
                    <a:pt x="241192" y="15559"/>
                  </a:lnTo>
                  <a:lnTo>
                    <a:pt x="241136" y="15670"/>
                  </a:lnTo>
                  <a:lnTo>
                    <a:pt x="241136" y="15838"/>
                  </a:lnTo>
                  <a:lnTo>
                    <a:pt x="241136" y="16005"/>
                  </a:lnTo>
                  <a:lnTo>
                    <a:pt x="241192" y="16172"/>
                  </a:lnTo>
                  <a:lnTo>
                    <a:pt x="241359" y="16451"/>
                  </a:lnTo>
                  <a:lnTo>
                    <a:pt x="241638" y="16618"/>
                  </a:lnTo>
                  <a:lnTo>
                    <a:pt x="241806" y="16674"/>
                  </a:lnTo>
                  <a:lnTo>
                    <a:pt x="242140" y="16674"/>
                  </a:lnTo>
                  <a:lnTo>
                    <a:pt x="242308" y="16618"/>
                  </a:lnTo>
                  <a:lnTo>
                    <a:pt x="242531" y="16451"/>
                  </a:lnTo>
                  <a:lnTo>
                    <a:pt x="242754" y="16172"/>
                  </a:lnTo>
                  <a:lnTo>
                    <a:pt x="242754" y="16005"/>
                  </a:lnTo>
                  <a:lnTo>
                    <a:pt x="242809" y="15838"/>
                  </a:lnTo>
                  <a:lnTo>
                    <a:pt x="242754" y="15670"/>
                  </a:lnTo>
                  <a:lnTo>
                    <a:pt x="242754" y="15559"/>
                  </a:lnTo>
                  <a:lnTo>
                    <a:pt x="242531" y="15280"/>
                  </a:lnTo>
                  <a:lnTo>
                    <a:pt x="242308" y="15113"/>
                  </a:lnTo>
                  <a:lnTo>
                    <a:pt x="242140" y="15057"/>
                  </a:lnTo>
                  <a:lnTo>
                    <a:pt x="241973" y="15001"/>
                  </a:lnTo>
                  <a:close/>
                  <a:moveTo>
                    <a:pt x="250394" y="15001"/>
                  </a:moveTo>
                  <a:lnTo>
                    <a:pt x="250226" y="15057"/>
                  </a:lnTo>
                  <a:lnTo>
                    <a:pt x="250059" y="15113"/>
                  </a:lnTo>
                  <a:lnTo>
                    <a:pt x="249836" y="15280"/>
                  </a:lnTo>
                  <a:lnTo>
                    <a:pt x="249669" y="15559"/>
                  </a:lnTo>
                  <a:lnTo>
                    <a:pt x="249613" y="15670"/>
                  </a:lnTo>
                  <a:lnTo>
                    <a:pt x="249557" y="15838"/>
                  </a:lnTo>
                  <a:lnTo>
                    <a:pt x="249613" y="16005"/>
                  </a:lnTo>
                  <a:lnTo>
                    <a:pt x="249669" y="16172"/>
                  </a:lnTo>
                  <a:lnTo>
                    <a:pt x="249836" y="16451"/>
                  </a:lnTo>
                  <a:lnTo>
                    <a:pt x="250059" y="16618"/>
                  </a:lnTo>
                  <a:lnTo>
                    <a:pt x="250226" y="16674"/>
                  </a:lnTo>
                  <a:lnTo>
                    <a:pt x="250561" y="16674"/>
                  </a:lnTo>
                  <a:lnTo>
                    <a:pt x="250728" y="16618"/>
                  </a:lnTo>
                  <a:lnTo>
                    <a:pt x="251007" y="16451"/>
                  </a:lnTo>
                  <a:lnTo>
                    <a:pt x="251174" y="16172"/>
                  </a:lnTo>
                  <a:lnTo>
                    <a:pt x="251230" y="16005"/>
                  </a:lnTo>
                  <a:lnTo>
                    <a:pt x="251230" y="15838"/>
                  </a:lnTo>
                  <a:lnTo>
                    <a:pt x="251230" y="15670"/>
                  </a:lnTo>
                  <a:lnTo>
                    <a:pt x="251174" y="15559"/>
                  </a:lnTo>
                  <a:lnTo>
                    <a:pt x="251007" y="15280"/>
                  </a:lnTo>
                  <a:lnTo>
                    <a:pt x="250728" y="15113"/>
                  </a:lnTo>
                  <a:lnTo>
                    <a:pt x="250561" y="15057"/>
                  </a:lnTo>
                  <a:lnTo>
                    <a:pt x="250394" y="15001"/>
                  </a:lnTo>
                  <a:close/>
                  <a:moveTo>
                    <a:pt x="255469" y="15001"/>
                  </a:moveTo>
                  <a:lnTo>
                    <a:pt x="255301" y="15057"/>
                  </a:lnTo>
                  <a:lnTo>
                    <a:pt x="255134" y="15113"/>
                  </a:lnTo>
                  <a:lnTo>
                    <a:pt x="254855" y="15280"/>
                  </a:lnTo>
                  <a:lnTo>
                    <a:pt x="254688" y="15559"/>
                  </a:lnTo>
                  <a:lnTo>
                    <a:pt x="254632" y="15670"/>
                  </a:lnTo>
                  <a:lnTo>
                    <a:pt x="254632" y="15838"/>
                  </a:lnTo>
                  <a:lnTo>
                    <a:pt x="254632" y="16005"/>
                  </a:lnTo>
                  <a:lnTo>
                    <a:pt x="254688" y="16172"/>
                  </a:lnTo>
                  <a:lnTo>
                    <a:pt x="254855" y="16451"/>
                  </a:lnTo>
                  <a:lnTo>
                    <a:pt x="255134" y="16618"/>
                  </a:lnTo>
                  <a:lnTo>
                    <a:pt x="255301" y="16674"/>
                  </a:lnTo>
                  <a:lnTo>
                    <a:pt x="255636" y="16674"/>
                  </a:lnTo>
                  <a:lnTo>
                    <a:pt x="255747" y="16618"/>
                  </a:lnTo>
                  <a:lnTo>
                    <a:pt x="256026" y="16451"/>
                  </a:lnTo>
                  <a:lnTo>
                    <a:pt x="256194" y="16172"/>
                  </a:lnTo>
                  <a:lnTo>
                    <a:pt x="256249" y="16005"/>
                  </a:lnTo>
                  <a:lnTo>
                    <a:pt x="256305" y="15838"/>
                  </a:lnTo>
                  <a:lnTo>
                    <a:pt x="256249" y="15670"/>
                  </a:lnTo>
                  <a:lnTo>
                    <a:pt x="256194" y="15559"/>
                  </a:lnTo>
                  <a:lnTo>
                    <a:pt x="256026" y="15280"/>
                  </a:lnTo>
                  <a:lnTo>
                    <a:pt x="255747" y="15113"/>
                  </a:lnTo>
                  <a:lnTo>
                    <a:pt x="255636" y="15057"/>
                  </a:lnTo>
                  <a:lnTo>
                    <a:pt x="255469" y="15001"/>
                  </a:lnTo>
                  <a:close/>
                  <a:moveTo>
                    <a:pt x="258759" y="15001"/>
                  </a:moveTo>
                  <a:lnTo>
                    <a:pt x="258591" y="15057"/>
                  </a:lnTo>
                  <a:lnTo>
                    <a:pt x="258424" y="15113"/>
                  </a:lnTo>
                  <a:lnTo>
                    <a:pt x="258201" y="15280"/>
                  </a:lnTo>
                  <a:lnTo>
                    <a:pt x="257978" y="15559"/>
                  </a:lnTo>
                  <a:lnTo>
                    <a:pt x="257978" y="15670"/>
                  </a:lnTo>
                  <a:lnTo>
                    <a:pt x="257922" y="15838"/>
                  </a:lnTo>
                  <a:lnTo>
                    <a:pt x="257978" y="16005"/>
                  </a:lnTo>
                  <a:lnTo>
                    <a:pt x="257978" y="16172"/>
                  </a:lnTo>
                  <a:lnTo>
                    <a:pt x="258201" y="16451"/>
                  </a:lnTo>
                  <a:lnTo>
                    <a:pt x="258424" y="16618"/>
                  </a:lnTo>
                  <a:lnTo>
                    <a:pt x="258591" y="16674"/>
                  </a:lnTo>
                  <a:lnTo>
                    <a:pt x="258926" y="16674"/>
                  </a:lnTo>
                  <a:lnTo>
                    <a:pt x="259093" y="16618"/>
                  </a:lnTo>
                  <a:lnTo>
                    <a:pt x="259372" y="16451"/>
                  </a:lnTo>
                  <a:lnTo>
                    <a:pt x="259540" y="16172"/>
                  </a:lnTo>
                  <a:lnTo>
                    <a:pt x="259595" y="16005"/>
                  </a:lnTo>
                  <a:lnTo>
                    <a:pt x="259595" y="15838"/>
                  </a:lnTo>
                  <a:lnTo>
                    <a:pt x="259595" y="15670"/>
                  </a:lnTo>
                  <a:lnTo>
                    <a:pt x="259540" y="15559"/>
                  </a:lnTo>
                  <a:lnTo>
                    <a:pt x="259372" y="15280"/>
                  </a:lnTo>
                  <a:lnTo>
                    <a:pt x="259093" y="15113"/>
                  </a:lnTo>
                  <a:lnTo>
                    <a:pt x="258926" y="15057"/>
                  </a:lnTo>
                  <a:lnTo>
                    <a:pt x="258759" y="15001"/>
                  </a:lnTo>
                  <a:close/>
                  <a:moveTo>
                    <a:pt x="263834" y="15001"/>
                  </a:moveTo>
                  <a:lnTo>
                    <a:pt x="263666" y="15057"/>
                  </a:lnTo>
                  <a:lnTo>
                    <a:pt x="263499" y="15113"/>
                  </a:lnTo>
                  <a:lnTo>
                    <a:pt x="263220" y="15280"/>
                  </a:lnTo>
                  <a:lnTo>
                    <a:pt x="263053" y="15559"/>
                  </a:lnTo>
                  <a:lnTo>
                    <a:pt x="262997" y="15670"/>
                  </a:lnTo>
                  <a:lnTo>
                    <a:pt x="262997" y="15838"/>
                  </a:lnTo>
                  <a:lnTo>
                    <a:pt x="262997" y="16005"/>
                  </a:lnTo>
                  <a:lnTo>
                    <a:pt x="263053" y="16172"/>
                  </a:lnTo>
                  <a:lnTo>
                    <a:pt x="263220" y="16451"/>
                  </a:lnTo>
                  <a:lnTo>
                    <a:pt x="263499" y="16618"/>
                  </a:lnTo>
                  <a:lnTo>
                    <a:pt x="263666" y="16674"/>
                  </a:lnTo>
                  <a:lnTo>
                    <a:pt x="264001" y="16674"/>
                  </a:lnTo>
                  <a:lnTo>
                    <a:pt x="264168" y="16618"/>
                  </a:lnTo>
                  <a:lnTo>
                    <a:pt x="264391" y="16451"/>
                  </a:lnTo>
                  <a:lnTo>
                    <a:pt x="264614" y="16172"/>
                  </a:lnTo>
                  <a:lnTo>
                    <a:pt x="264670" y="16005"/>
                  </a:lnTo>
                  <a:lnTo>
                    <a:pt x="264670" y="15838"/>
                  </a:lnTo>
                  <a:lnTo>
                    <a:pt x="264670" y="15670"/>
                  </a:lnTo>
                  <a:lnTo>
                    <a:pt x="264614" y="15559"/>
                  </a:lnTo>
                  <a:lnTo>
                    <a:pt x="264391" y="15280"/>
                  </a:lnTo>
                  <a:lnTo>
                    <a:pt x="264168" y="15113"/>
                  </a:lnTo>
                  <a:lnTo>
                    <a:pt x="264001" y="15057"/>
                  </a:lnTo>
                  <a:lnTo>
                    <a:pt x="263834" y="15001"/>
                  </a:lnTo>
                  <a:close/>
                  <a:moveTo>
                    <a:pt x="267124" y="15001"/>
                  </a:moveTo>
                  <a:lnTo>
                    <a:pt x="266957" y="15057"/>
                  </a:lnTo>
                  <a:lnTo>
                    <a:pt x="266845" y="15113"/>
                  </a:lnTo>
                  <a:lnTo>
                    <a:pt x="266566" y="15280"/>
                  </a:lnTo>
                  <a:lnTo>
                    <a:pt x="266399" y="15559"/>
                  </a:lnTo>
                  <a:lnTo>
                    <a:pt x="266343" y="15670"/>
                  </a:lnTo>
                  <a:lnTo>
                    <a:pt x="266343" y="15838"/>
                  </a:lnTo>
                  <a:lnTo>
                    <a:pt x="266343" y="16005"/>
                  </a:lnTo>
                  <a:lnTo>
                    <a:pt x="266399" y="16172"/>
                  </a:lnTo>
                  <a:lnTo>
                    <a:pt x="266566" y="16451"/>
                  </a:lnTo>
                  <a:lnTo>
                    <a:pt x="266845" y="16618"/>
                  </a:lnTo>
                  <a:lnTo>
                    <a:pt x="266957" y="16674"/>
                  </a:lnTo>
                  <a:lnTo>
                    <a:pt x="267291" y="16674"/>
                  </a:lnTo>
                  <a:lnTo>
                    <a:pt x="267458" y="16618"/>
                  </a:lnTo>
                  <a:lnTo>
                    <a:pt x="267737" y="16451"/>
                  </a:lnTo>
                  <a:lnTo>
                    <a:pt x="267905" y="16172"/>
                  </a:lnTo>
                  <a:lnTo>
                    <a:pt x="267960" y="16005"/>
                  </a:lnTo>
                  <a:lnTo>
                    <a:pt x="267960" y="15838"/>
                  </a:lnTo>
                  <a:lnTo>
                    <a:pt x="267960" y="15670"/>
                  </a:lnTo>
                  <a:lnTo>
                    <a:pt x="267905" y="15559"/>
                  </a:lnTo>
                  <a:lnTo>
                    <a:pt x="267737" y="15280"/>
                  </a:lnTo>
                  <a:lnTo>
                    <a:pt x="267458" y="15113"/>
                  </a:lnTo>
                  <a:lnTo>
                    <a:pt x="267291" y="15057"/>
                  </a:lnTo>
                  <a:lnTo>
                    <a:pt x="267124" y="15001"/>
                  </a:lnTo>
                  <a:close/>
                  <a:moveTo>
                    <a:pt x="270581" y="15001"/>
                  </a:moveTo>
                  <a:lnTo>
                    <a:pt x="270414" y="15057"/>
                  </a:lnTo>
                  <a:lnTo>
                    <a:pt x="270247" y="15113"/>
                  </a:lnTo>
                  <a:lnTo>
                    <a:pt x="269968" y="15280"/>
                  </a:lnTo>
                  <a:lnTo>
                    <a:pt x="269801" y="15559"/>
                  </a:lnTo>
                  <a:lnTo>
                    <a:pt x="269745" y="15670"/>
                  </a:lnTo>
                  <a:lnTo>
                    <a:pt x="269745" y="15838"/>
                  </a:lnTo>
                  <a:lnTo>
                    <a:pt x="269745" y="16005"/>
                  </a:lnTo>
                  <a:lnTo>
                    <a:pt x="269801" y="16172"/>
                  </a:lnTo>
                  <a:lnTo>
                    <a:pt x="269968" y="16451"/>
                  </a:lnTo>
                  <a:lnTo>
                    <a:pt x="270247" y="16618"/>
                  </a:lnTo>
                  <a:lnTo>
                    <a:pt x="270414" y="16674"/>
                  </a:lnTo>
                  <a:lnTo>
                    <a:pt x="270749" y="16674"/>
                  </a:lnTo>
                  <a:lnTo>
                    <a:pt x="270916" y="16618"/>
                  </a:lnTo>
                  <a:lnTo>
                    <a:pt x="271139" y="16451"/>
                  </a:lnTo>
                  <a:lnTo>
                    <a:pt x="271362" y="16172"/>
                  </a:lnTo>
                  <a:lnTo>
                    <a:pt x="271362" y="16005"/>
                  </a:lnTo>
                  <a:lnTo>
                    <a:pt x="271418" y="15838"/>
                  </a:lnTo>
                  <a:lnTo>
                    <a:pt x="271362" y="15670"/>
                  </a:lnTo>
                  <a:lnTo>
                    <a:pt x="271362" y="15559"/>
                  </a:lnTo>
                  <a:lnTo>
                    <a:pt x="271139" y="15280"/>
                  </a:lnTo>
                  <a:lnTo>
                    <a:pt x="270916" y="15113"/>
                  </a:lnTo>
                  <a:lnTo>
                    <a:pt x="270749" y="15057"/>
                  </a:lnTo>
                  <a:lnTo>
                    <a:pt x="270581" y="15001"/>
                  </a:lnTo>
                  <a:close/>
                  <a:moveTo>
                    <a:pt x="280619" y="15001"/>
                  </a:moveTo>
                  <a:lnTo>
                    <a:pt x="280452" y="15057"/>
                  </a:lnTo>
                  <a:lnTo>
                    <a:pt x="280285" y="15113"/>
                  </a:lnTo>
                  <a:lnTo>
                    <a:pt x="280006" y="15280"/>
                  </a:lnTo>
                  <a:lnTo>
                    <a:pt x="279839" y="15559"/>
                  </a:lnTo>
                  <a:lnTo>
                    <a:pt x="279783" y="15670"/>
                  </a:lnTo>
                  <a:lnTo>
                    <a:pt x="279783" y="15838"/>
                  </a:lnTo>
                  <a:lnTo>
                    <a:pt x="279783" y="16005"/>
                  </a:lnTo>
                  <a:lnTo>
                    <a:pt x="279839" y="16172"/>
                  </a:lnTo>
                  <a:lnTo>
                    <a:pt x="280006" y="16451"/>
                  </a:lnTo>
                  <a:lnTo>
                    <a:pt x="280285" y="16618"/>
                  </a:lnTo>
                  <a:lnTo>
                    <a:pt x="280452" y="16674"/>
                  </a:lnTo>
                  <a:lnTo>
                    <a:pt x="280787" y="16674"/>
                  </a:lnTo>
                  <a:lnTo>
                    <a:pt x="280954" y="16618"/>
                  </a:lnTo>
                  <a:lnTo>
                    <a:pt x="281177" y="16451"/>
                  </a:lnTo>
                  <a:lnTo>
                    <a:pt x="281400" y="16172"/>
                  </a:lnTo>
                  <a:lnTo>
                    <a:pt x="281400" y="16005"/>
                  </a:lnTo>
                  <a:lnTo>
                    <a:pt x="281456" y="15838"/>
                  </a:lnTo>
                  <a:lnTo>
                    <a:pt x="281400" y="15670"/>
                  </a:lnTo>
                  <a:lnTo>
                    <a:pt x="281400" y="15559"/>
                  </a:lnTo>
                  <a:lnTo>
                    <a:pt x="281177" y="15280"/>
                  </a:lnTo>
                  <a:lnTo>
                    <a:pt x="280954" y="15113"/>
                  </a:lnTo>
                  <a:lnTo>
                    <a:pt x="280787" y="15057"/>
                  </a:lnTo>
                  <a:lnTo>
                    <a:pt x="280619" y="15001"/>
                  </a:lnTo>
                  <a:close/>
                </a:path>
              </a:pathLst>
            </a:custGeom>
            <a:solidFill>
              <a:srgbClr val="E8E8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9" name="Google Shape;3479;p127"/>
            <p:cNvSpPr/>
            <p:nvPr/>
          </p:nvSpPr>
          <p:spPr>
            <a:xfrm>
              <a:off x="18861" y="217501"/>
              <a:ext cx="9187662" cy="542679"/>
            </a:xfrm>
            <a:custGeom>
              <a:avLst/>
              <a:gdLst/>
              <a:ahLst/>
              <a:cxnLst/>
              <a:rect l="l" t="t" r="r" b="b"/>
              <a:pathLst>
                <a:path w="283242" h="16730" extrusionOk="0">
                  <a:moveTo>
                    <a:pt x="14333" y="0"/>
                  </a:moveTo>
                  <a:lnTo>
                    <a:pt x="14333" y="1673"/>
                  </a:lnTo>
                  <a:lnTo>
                    <a:pt x="17734" y="1673"/>
                  </a:lnTo>
                  <a:lnTo>
                    <a:pt x="17734" y="0"/>
                  </a:lnTo>
                  <a:close/>
                  <a:moveTo>
                    <a:pt x="24371" y="0"/>
                  </a:moveTo>
                  <a:lnTo>
                    <a:pt x="24371" y="1673"/>
                  </a:lnTo>
                  <a:lnTo>
                    <a:pt x="27772" y="1673"/>
                  </a:lnTo>
                  <a:lnTo>
                    <a:pt x="27772" y="0"/>
                  </a:lnTo>
                  <a:close/>
                  <a:moveTo>
                    <a:pt x="34409" y="0"/>
                  </a:moveTo>
                  <a:lnTo>
                    <a:pt x="34409" y="1673"/>
                  </a:lnTo>
                  <a:lnTo>
                    <a:pt x="37811" y="1673"/>
                  </a:lnTo>
                  <a:lnTo>
                    <a:pt x="37811" y="0"/>
                  </a:lnTo>
                  <a:close/>
                  <a:moveTo>
                    <a:pt x="51250" y="0"/>
                  </a:moveTo>
                  <a:lnTo>
                    <a:pt x="51250" y="1673"/>
                  </a:lnTo>
                  <a:lnTo>
                    <a:pt x="54652" y="1673"/>
                  </a:lnTo>
                  <a:lnTo>
                    <a:pt x="54652" y="0"/>
                  </a:lnTo>
                  <a:close/>
                  <a:moveTo>
                    <a:pt x="76457" y="0"/>
                  </a:moveTo>
                  <a:lnTo>
                    <a:pt x="76457" y="1673"/>
                  </a:lnTo>
                  <a:lnTo>
                    <a:pt x="79859" y="1673"/>
                  </a:lnTo>
                  <a:lnTo>
                    <a:pt x="79859" y="0"/>
                  </a:lnTo>
                  <a:close/>
                  <a:moveTo>
                    <a:pt x="88224" y="0"/>
                  </a:moveTo>
                  <a:lnTo>
                    <a:pt x="88224" y="1673"/>
                  </a:lnTo>
                  <a:lnTo>
                    <a:pt x="91626" y="1673"/>
                  </a:lnTo>
                  <a:lnTo>
                    <a:pt x="91626" y="0"/>
                  </a:lnTo>
                  <a:close/>
                  <a:moveTo>
                    <a:pt x="110140" y="0"/>
                  </a:moveTo>
                  <a:lnTo>
                    <a:pt x="110140" y="1673"/>
                  </a:lnTo>
                  <a:lnTo>
                    <a:pt x="113542" y="1673"/>
                  </a:lnTo>
                  <a:lnTo>
                    <a:pt x="113542" y="0"/>
                  </a:lnTo>
                  <a:close/>
                  <a:moveTo>
                    <a:pt x="120178" y="0"/>
                  </a:moveTo>
                  <a:lnTo>
                    <a:pt x="120178" y="1673"/>
                  </a:lnTo>
                  <a:lnTo>
                    <a:pt x="123580" y="1673"/>
                  </a:lnTo>
                  <a:lnTo>
                    <a:pt x="123580" y="0"/>
                  </a:lnTo>
                  <a:close/>
                  <a:moveTo>
                    <a:pt x="130216" y="0"/>
                  </a:moveTo>
                  <a:lnTo>
                    <a:pt x="130216" y="1673"/>
                  </a:lnTo>
                  <a:lnTo>
                    <a:pt x="133618" y="1673"/>
                  </a:lnTo>
                  <a:lnTo>
                    <a:pt x="133618" y="0"/>
                  </a:lnTo>
                  <a:close/>
                  <a:moveTo>
                    <a:pt x="147002" y="0"/>
                  </a:moveTo>
                  <a:lnTo>
                    <a:pt x="147002" y="1673"/>
                  </a:lnTo>
                  <a:lnTo>
                    <a:pt x="150404" y="1673"/>
                  </a:lnTo>
                  <a:lnTo>
                    <a:pt x="150404" y="0"/>
                  </a:lnTo>
                  <a:close/>
                  <a:moveTo>
                    <a:pt x="172265" y="0"/>
                  </a:moveTo>
                  <a:lnTo>
                    <a:pt x="172265" y="1673"/>
                  </a:lnTo>
                  <a:lnTo>
                    <a:pt x="175667" y="1673"/>
                  </a:lnTo>
                  <a:lnTo>
                    <a:pt x="175667" y="0"/>
                  </a:lnTo>
                  <a:close/>
                  <a:moveTo>
                    <a:pt x="184032" y="0"/>
                  </a:moveTo>
                  <a:lnTo>
                    <a:pt x="184032" y="1673"/>
                  </a:lnTo>
                  <a:lnTo>
                    <a:pt x="187433" y="1673"/>
                  </a:lnTo>
                  <a:lnTo>
                    <a:pt x="187433" y="0"/>
                  </a:lnTo>
                  <a:close/>
                  <a:moveTo>
                    <a:pt x="205948" y="0"/>
                  </a:moveTo>
                  <a:lnTo>
                    <a:pt x="205948" y="1673"/>
                  </a:lnTo>
                  <a:lnTo>
                    <a:pt x="209350" y="1673"/>
                  </a:lnTo>
                  <a:lnTo>
                    <a:pt x="209350" y="0"/>
                  </a:lnTo>
                  <a:close/>
                  <a:moveTo>
                    <a:pt x="215986" y="0"/>
                  </a:moveTo>
                  <a:lnTo>
                    <a:pt x="215986" y="1673"/>
                  </a:lnTo>
                  <a:lnTo>
                    <a:pt x="219388" y="1673"/>
                  </a:lnTo>
                  <a:lnTo>
                    <a:pt x="219388" y="0"/>
                  </a:lnTo>
                  <a:close/>
                  <a:moveTo>
                    <a:pt x="226024" y="0"/>
                  </a:moveTo>
                  <a:lnTo>
                    <a:pt x="226024" y="1673"/>
                  </a:lnTo>
                  <a:lnTo>
                    <a:pt x="229426" y="1673"/>
                  </a:lnTo>
                  <a:lnTo>
                    <a:pt x="229426" y="0"/>
                  </a:lnTo>
                  <a:close/>
                  <a:moveTo>
                    <a:pt x="242866" y="0"/>
                  </a:moveTo>
                  <a:lnTo>
                    <a:pt x="242866" y="1673"/>
                  </a:lnTo>
                  <a:lnTo>
                    <a:pt x="246268" y="1673"/>
                  </a:lnTo>
                  <a:lnTo>
                    <a:pt x="246268" y="0"/>
                  </a:lnTo>
                  <a:close/>
                  <a:moveTo>
                    <a:pt x="268072" y="0"/>
                  </a:moveTo>
                  <a:lnTo>
                    <a:pt x="268072" y="1673"/>
                  </a:lnTo>
                  <a:lnTo>
                    <a:pt x="271474" y="1673"/>
                  </a:lnTo>
                  <a:lnTo>
                    <a:pt x="271474" y="0"/>
                  </a:lnTo>
                  <a:close/>
                  <a:moveTo>
                    <a:pt x="279839" y="0"/>
                  </a:moveTo>
                  <a:lnTo>
                    <a:pt x="279839" y="1673"/>
                  </a:lnTo>
                  <a:lnTo>
                    <a:pt x="283241" y="1673"/>
                  </a:lnTo>
                  <a:lnTo>
                    <a:pt x="283241" y="0"/>
                  </a:lnTo>
                  <a:close/>
                  <a:moveTo>
                    <a:pt x="2510" y="3346"/>
                  </a:moveTo>
                  <a:lnTo>
                    <a:pt x="2510" y="5075"/>
                  </a:lnTo>
                  <a:lnTo>
                    <a:pt x="5912" y="5075"/>
                  </a:lnTo>
                  <a:lnTo>
                    <a:pt x="5912" y="3346"/>
                  </a:lnTo>
                  <a:close/>
                  <a:moveTo>
                    <a:pt x="31118" y="3346"/>
                  </a:moveTo>
                  <a:lnTo>
                    <a:pt x="31118" y="5075"/>
                  </a:lnTo>
                  <a:lnTo>
                    <a:pt x="34520" y="5075"/>
                  </a:lnTo>
                  <a:lnTo>
                    <a:pt x="34520" y="3346"/>
                  </a:lnTo>
                  <a:close/>
                  <a:moveTo>
                    <a:pt x="47849" y="3346"/>
                  </a:moveTo>
                  <a:lnTo>
                    <a:pt x="47849" y="5075"/>
                  </a:lnTo>
                  <a:lnTo>
                    <a:pt x="51250" y="5075"/>
                  </a:lnTo>
                  <a:lnTo>
                    <a:pt x="51250" y="3346"/>
                  </a:lnTo>
                  <a:close/>
                  <a:moveTo>
                    <a:pt x="54652" y="3346"/>
                  </a:moveTo>
                  <a:lnTo>
                    <a:pt x="54652" y="5075"/>
                  </a:lnTo>
                  <a:lnTo>
                    <a:pt x="58054" y="5075"/>
                  </a:lnTo>
                  <a:lnTo>
                    <a:pt x="58054" y="3346"/>
                  </a:lnTo>
                  <a:close/>
                  <a:moveTo>
                    <a:pt x="59671" y="3346"/>
                  </a:moveTo>
                  <a:lnTo>
                    <a:pt x="59671" y="5075"/>
                  </a:lnTo>
                  <a:lnTo>
                    <a:pt x="63073" y="5075"/>
                  </a:lnTo>
                  <a:lnTo>
                    <a:pt x="63073" y="3346"/>
                  </a:lnTo>
                  <a:close/>
                  <a:moveTo>
                    <a:pt x="64690" y="3346"/>
                  </a:moveTo>
                  <a:lnTo>
                    <a:pt x="64690" y="5075"/>
                  </a:lnTo>
                  <a:lnTo>
                    <a:pt x="68092" y="5075"/>
                  </a:lnTo>
                  <a:lnTo>
                    <a:pt x="68092" y="3346"/>
                  </a:lnTo>
                  <a:close/>
                  <a:moveTo>
                    <a:pt x="73055" y="3346"/>
                  </a:moveTo>
                  <a:lnTo>
                    <a:pt x="73055" y="5075"/>
                  </a:lnTo>
                  <a:lnTo>
                    <a:pt x="76457" y="5075"/>
                  </a:lnTo>
                  <a:lnTo>
                    <a:pt x="76457" y="3346"/>
                  </a:lnTo>
                  <a:close/>
                  <a:moveTo>
                    <a:pt x="98318" y="3346"/>
                  </a:moveTo>
                  <a:lnTo>
                    <a:pt x="98318" y="5075"/>
                  </a:lnTo>
                  <a:lnTo>
                    <a:pt x="101719" y="5075"/>
                  </a:lnTo>
                  <a:lnTo>
                    <a:pt x="101719" y="3346"/>
                  </a:lnTo>
                  <a:close/>
                  <a:moveTo>
                    <a:pt x="126926" y="3346"/>
                  </a:moveTo>
                  <a:lnTo>
                    <a:pt x="126926" y="5075"/>
                  </a:lnTo>
                  <a:lnTo>
                    <a:pt x="130328" y="5075"/>
                  </a:lnTo>
                  <a:lnTo>
                    <a:pt x="130328" y="3346"/>
                  </a:lnTo>
                  <a:close/>
                  <a:moveTo>
                    <a:pt x="143656" y="3346"/>
                  </a:moveTo>
                  <a:lnTo>
                    <a:pt x="143656" y="5075"/>
                  </a:lnTo>
                  <a:lnTo>
                    <a:pt x="147058" y="5075"/>
                  </a:lnTo>
                  <a:lnTo>
                    <a:pt x="147058" y="3346"/>
                  </a:lnTo>
                  <a:close/>
                  <a:moveTo>
                    <a:pt x="150404" y="3346"/>
                  </a:moveTo>
                  <a:lnTo>
                    <a:pt x="150404" y="5075"/>
                  </a:lnTo>
                  <a:lnTo>
                    <a:pt x="153806" y="5075"/>
                  </a:lnTo>
                  <a:lnTo>
                    <a:pt x="153806" y="3346"/>
                  </a:lnTo>
                  <a:close/>
                  <a:moveTo>
                    <a:pt x="155423" y="3346"/>
                  </a:moveTo>
                  <a:lnTo>
                    <a:pt x="155423" y="5075"/>
                  </a:lnTo>
                  <a:lnTo>
                    <a:pt x="158825" y="5075"/>
                  </a:lnTo>
                  <a:lnTo>
                    <a:pt x="158825" y="3346"/>
                  </a:lnTo>
                  <a:close/>
                  <a:moveTo>
                    <a:pt x="160498" y="3346"/>
                  </a:moveTo>
                  <a:lnTo>
                    <a:pt x="160498" y="5075"/>
                  </a:lnTo>
                  <a:lnTo>
                    <a:pt x="163900" y="5075"/>
                  </a:lnTo>
                  <a:lnTo>
                    <a:pt x="163900" y="3346"/>
                  </a:lnTo>
                  <a:close/>
                  <a:moveTo>
                    <a:pt x="168863" y="3346"/>
                  </a:moveTo>
                  <a:lnTo>
                    <a:pt x="168863" y="5075"/>
                  </a:lnTo>
                  <a:lnTo>
                    <a:pt x="172265" y="5075"/>
                  </a:lnTo>
                  <a:lnTo>
                    <a:pt x="172265" y="3346"/>
                  </a:lnTo>
                  <a:close/>
                  <a:moveTo>
                    <a:pt x="194125" y="3346"/>
                  </a:moveTo>
                  <a:lnTo>
                    <a:pt x="194125" y="5075"/>
                  </a:lnTo>
                  <a:lnTo>
                    <a:pt x="197527" y="5075"/>
                  </a:lnTo>
                  <a:lnTo>
                    <a:pt x="197527" y="3346"/>
                  </a:lnTo>
                  <a:close/>
                  <a:moveTo>
                    <a:pt x="222734" y="3346"/>
                  </a:moveTo>
                  <a:lnTo>
                    <a:pt x="222734" y="5075"/>
                  </a:lnTo>
                  <a:lnTo>
                    <a:pt x="226136" y="5075"/>
                  </a:lnTo>
                  <a:lnTo>
                    <a:pt x="226136" y="3346"/>
                  </a:lnTo>
                  <a:close/>
                  <a:moveTo>
                    <a:pt x="239464" y="3346"/>
                  </a:moveTo>
                  <a:lnTo>
                    <a:pt x="239464" y="5075"/>
                  </a:lnTo>
                  <a:lnTo>
                    <a:pt x="242866" y="5075"/>
                  </a:lnTo>
                  <a:lnTo>
                    <a:pt x="242866" y="3346"/>
                  </a:lnTo>
                  <a:close/>
                  <a:moveTo>
                    <a:pt x="246268" y="3346"/>
                  </a:moveTo>
                  <a:lnTo>
                    <a:pt x="246268" y="5075"/>
                  </a:lnTo>
                  <a:lnTo>
                    <a:pt x="249669" y="5075"/>
                  </a:lnTo>
                  <a:lnTo>
                    <a:pt x="249669" y="3346"/>
                  </a:lnTo>
                  <a:close/>
                  <a:moveTo>
                    <a:pt x="251287" y="3346"/>
                  </a:moveTo>
                  <a:lnTo>
                    <a:pt x="251287" y="5075"/>
                  </a:lnTo>
                  <a:lnTo>
                    <a:pt x="254688" y="5075"/>
                  </a:lnTo>
                  <a:lnTo>
                    <a:pt x="254688" y="3346"/>
                  </a:lnTo>
                  <a:close/>
                  <a:moveTo>
                    <a:pt x="256306" y="3346"/>
                  </a:moveTo>
                  <a:lnTo>
                    <a:pt x="256306" y="5075"/>
                  </a:lnTo>
                  <a:lnTo>
                    <a:pt x="259707" y="5075"/>
                  </a:lnTo>
                  <a:lnTo>
                    <a:pt x="259707" y="3346"/>
                  </a:lnTo>
                  <a:close/>
                  <a:moveTo>
                    <a:pt x="264671" y="3346"/>
                  </a:moveTo>
                  <a:lnTo>
                    <a:pt x="264671" y="5075"/>
                  </a:lnTo>
                  <a:lnTo>
                    <a:pt x="268072" y="5075"/>
                  </a:lnTo>
                  <a:lnTo>
                    <a:pt x="268072" y="3346"/>
                  </a:lnTo>
                  <a:close/>
                  <a:moveTo>
                    <a:pt x="3347" y="11655"/>
                  </a:moveTo>
                  <a:lnTo>
                    <a:pt x="3347" y="13384"/>
                  </a:lnTo>
                  <a:lnTo>
                    <a:pt x="6748" y="13384"/>
                  </a:lnTo>
                  <a:lnTo>
                    <a:pt x="6748" y="11655"/>
                  </a:lnTo>
                  <a:close/>
                  <a:moveTo>
                    <a:pt x="28609" y="11655"/>
                  </a:moveTo>
                  <a:lnTo>
                    <a:pt x="28609" y="13384"/>
                  </a:lnTo>
                  <a:lnTo>
                    <a:pt x="32011" y="13384"/>
                  </a:lnTo>
                  <a:lnTo>
                    <a:pt x="32011" y="11655"/>
                  </a:lnTo>
                  <a:close/>
                  <a:moveTo>
                    <a:pt x="40376" y="11655"/>
                  </a:moveTo>
                  <a:lnTo>
                    <a:pt x="40376" y="13384"/>
                  </a:lnTo>
                  <a:lnTo>
                    <a:pt x="43778" y="13384"/>
                  </a:lnTo>
                  <a:lnTo>
                    <a:pt x="43778" y="11655"/>
                  </a:lnTo>
                  <a:close/>
                  <a:moveTo>
                    <a:pt x="62181" y="11655"/>
                  </a:moveTo>
                  <a:lnTo>
                    <a:pt x="62181" y="13384"/>
                  </a:lnTo>
                  <a:lnTo>
                    <a:pt x="65582" y="13384"/>
                  </a:lnTo>
                  <a:lnTo>
                    <a:pt x="65582" y="11655"/>
                  </a:lnTo>
                  <a:close/>
                  <a:moveTo>
                    <a:pt x="72219" y="11655"/>
                  </a:moveTo>
                  <a:lnTo>
                    <a:pt x="72219" y="13384"/>
                  </a:lnTo>
                  <a:lnTo>
                    <a:pt x="75621" y="13384"/>
                  </a:lnTo>
                  <a:lnTo>
                    <a:pt x="75621" y="11655"/>
                  </a:lnTo>
                  <a:close/>
                  <a:moveTo>
                    <a:pt x="82257" y="11655"/>
                  </a:moveTo>
                  <a:lnTo>
                    <a:pt x="82257" y="13384"/>
                  </a:lnTo>
                  <a:lnTo>
                    <a:pt x="85659" y="13384"/>
                  </a:lnTo>
                  <a:lnTo>
                    <a:pt x="85659" y="11655"/>
                  </a:lnTo>
                  <a:close/>
                  <a:moveTo>
                    <a:pt x="99210" y="11655"/>
                  </a:moveTo>
                  <a:lnTo>
                    <a:pt x="99210" y="13384"/>
                  </a:lnTo>
                  <a:lnTo>
                    <a:pt x="102612" y="13384"/>
                  </a:lnTo>
                  <a:lnTo>
                    <a:pt x="102612" y="11655"/>
                  </a:lnTo>
                  <a:close/>
                  <a:moveTo>
                    <a:pt x="124417" y="11655"/>
                  </a:moveTo>
                  <a:lnTo>
                    <a:pt x="124417" y="13384"/>
                  </a:lnTo>
                  <a:lnTo>
                    <a:pt x="127818" y="13384"/>
                  </a:lnTo>
                  <a:lnTo>
                    <a:pt x="127818" y="11655"/>
                  </a:lnTo>
                  <a:close/>
                  <a:moveTo>
                    <a:pt x="136183" y="11655"/>
                  </a:moveTo>
                  <a:lnTo>
                    <a:pt x="136183" y="13384"/>
                  </a:lnTo>
                  <a:lnTo>
                    <a:pt x="139585" y="13384"/>
                  </a:lnTo>
                  <a:lnTo>
                    <a:pt x="139585" y="11655"/>
                  </a:lnTo>
                  <a:close/>
                  <a:moveTo>
                    <a:pt x="157988" y="11655"/>
                  </a:moveTo>
                  <a:lnTo>
                    <a:pt x="157988" y="13384"/>
                  </a:lnTo>
                  <a:lnTo>
                    <a:pt x="161390" y="13384"/>
                  </a:lnTo>
                  <a:lnTo>
                    <a:pt x="161390" y="11655"/>
                  </a:lnTo>
                  <a:close/>
                  <a:moveTo>
                    <a:pt x="168026" y="11655"/>
                  </a:moveTo>
                  <a:lnTo>
                    <a:pt x="168026" y="13384"/>
                  </a:lnTo>
                  <a:lnTo>
                    <a:pt x="171428" y="13384"/>
                  </a:lnTo>
                  <a:lnTo>
                    <a:pt x="171428" y="11655"/>
                  </a:lnTo>
                  <a:close/>
                  <a:moveTo>
                    <a:pt x="178064" y="11655"/>
                  </a:moveTo>
                  <a:lnTo>
                    <a:pt x="178064" y="13384"/>
                  </a:lnTo>
                  <a:lnTo>
                    <a:pt x="181466" y="13384"/>
                  </a:lnTo>
                  <a:lnTo>
                    <a:pt x="181466" y="11655"/>
                  </a:lnTo>
                  <a:close/>
                  <a:moveTo>
                    <a:pt x="194962" y="11655"/>
                  </a:moveTo>
                  <a:lnTo>
                    <a:pt x="194962" y="13384"/>
                  </a:lnTo>
                  <a:lnTo>
                    <a:pt x="198364" y="13384"/>
                  </a:lnTo>
                  <a:lnTo>
                    <a:pt x="198364" y="11655"/>
                  </a:lnTo>
                  <a:close/>
                  <a:moveTo>
                    <a:pt x="220224" y="11655"/>
                  </a:moveTo>
                  <a:lnTo>
                    <a:pt x="220224" y="13384"/>
                  </a:lnTo>
                  <a:lnTo>
                    <a:pt x="223626" y="13384"/>
                  </a:lnTo>
                  <a:lnTo>
                    <a:pt x="223626" y="11655"/>
                  </a:lnTo>
                  <a:close/>
                  <a:moveTo>
                    <a:pt x="231991" y="11655"/>
                  </a:moveTo>
                  <a:lnTo>
                    <a:pt x="231991" y="13384"/>
                  </a:lnTo>
                  <a:lnTo>
                    <a:pt x="235393" y="13384"/>
                  </a:lnTo>
                  <a:lnTo>
                    <a:pt x="235393" y="11655"/>
                  </a:lnTo>
                  <a:close/>
                  <a:moveTo>
                    <a:pt x="253796" y="11655"/>
                  </a:moveTo>
                  <a:lnTo>
                    <a:pt x="253796" y="13384"/>
                  </a:lnTo>
                  <a:lnTo>
                    <a:pt x="257198" y="13384"/>
                  </a:lnTo>
                  <a:lnTo>
                    <a:pt x="257198" y="11655"/>
                  </a:lnTo>
                  <a:close/>
                  <a:moveTo>
                    <a:pt x="263834" y="11655"/>
                  </a:moveTo>
                  <a:lnTo>
                    <a:pt x="263834" y="13384"/>
                  </a:lnTo>
                  <a:lnTo>
                    <a:pt x="267236" y="13384"/>
                  </a:lnTo>
                  <a:lnTo>
                    <a:pt x="267236" y="11655"/>
                  </a:lnTo>
                  <a:close/>
                  <a:moveTo>
                    <a:pt x="273872" y="11655"/>
                  </a:moveTo>
                  <a:lnTo>
                    <a:pt x="273872" y="13384"/>
                  </a:lnTo>
                  <a:lnTo>
                    <a:pt x="277274" y="13384"/>
                  </a:lnTo>
                  <a:lnTo>
                    <a:pt x="277274" y="11655"/>
                  </a:lnTo>
                  <a:close/>
                  <a:moveTo>
                    <a:pt x="1" y="15001"/>
                  </a:moveTo>
                  <a:lnTo>
                    <a:pt x="1" y="16730"/>
                  </a:lnTo>
                  <a:lnTo>
                    <a:pt x="3402" y="16730"/>
                  </a:lnTo>
                  <a:lnTo>
                    <a:pt x="3402" y="15001"/>
                  </a:lnTo>
                  <a:close/>
                  <a:moveTo>
                    <a:pt x="6748" y="15001"/>
                  </a:moveTo>
                  <a:lnTo>
                    <a:pt x="6748" y="16730"/>
                  </a:lnTo>
                  <a:lnTo>
                    <a:pt x="10150" y="16730"/>
                  </a:lnTo>
                  <a:lnTo>
                    <a:pt x="10150" y="15001"/>
                  </a:lnTo>
                  <a:close/>
                  <a:moveTo>
                    <a:pt x="11767" y="15001"/>
                  </a:moveTo>
                  <a:lnTo>
                    <a:pt x="11767" y="16730"/>
                  </a:lnTo>
                  <a:lnTo>
                    <a:pt x="15169" y="16730"/>
                  </a:lnTo>
                  <a:lnTo>
                    <a:pt x="15169" y="15001"/>
                  </a:lnTo>
                  <a:close/>
                  <a:moveTo>
                    <a:pt x="16786" y="15001"/>
                  </a:moveTo>
                  <a:lnTo>
                    <a:pt x="16786" y="16730"/>
                  </a:lnTo>
                  <a:lnTo>
                    <a:pt x="20188" y="16730"/>
                  </a:lnTo>
                  <a:lnTo>
                    <a:pt x="20188" y="15001"/>
                  </a:lnTo>
                  <a:close/>
                  <a:moveTo>
                    <a:pt x="25207" y="15001"/>
                  </a:moveTo>
                  <a:lnTo>
                    <a:pt x="25207" y="16730"/>
                  </a:lnTo>
                  <a:lnTo>
                    <a:pt x="28609" y="16730"/>
                  </a:lnTo>
                  <a:lnTo>
                    <a:pt x="28609" y="15001"/>
                  </a:lnTo>
                  <a:close/>
                  <a:moveTo>
                    <a:pt x="50358" y="15001"/>
                  </a:moveTo>
                  <a:lnTo>
                    <a:pt x="50358" y="16730"/>
                  </a:lnTo>
                  <a:lnTo>
                    <a:pt x="53760" y="16730"/>
                  </a:lnTo>
                  <a:lnTo>
                    <a:pt x="53760" y="15001"/>
                  </a:lnTo>
                  <a:close/>
                  <a:moveTo>
                    <a:pt x="78967" y="15001"/>
                  </a:moveTo>
                  <a:lnTo>
                    <a:pt x="78967" y="16730"/>
                  </a:lnTo>
                  <a:lnTo>
                    <a:pt x="82368" y="16730"/>
                  </a:lnTo>
                  <a:lnTo>
                    <a:pt x="82368" y="15001"/>
                  </a:lnTo>
                  <a:close/>
                  <a:moveTo>
                    <a:pt x="95808" y="15001"/>
                  </a:moveTo>
                  <a:lnTo>
                    <a:pt x="95808" y="16730"/>
                  </a:lnTo>
                  <a:lnTo>
                    <a:pt x="99210" y="16730"/>
                  </a:lnTo>
                  <a:lnTo>
                    <a:pt x="99210" y="15001"/>
                  </a:lnTo>
                  <a:close/>
                  <a:moveTo>
                    <a:pt x="102612" y="15001"/>
                  </a:moveTo>
                  <a:lnTo>
                    <a:pt x="102612" y="16730"/>
                  </a:lnTo>
                  <a:lnTo>
                    <a:pt x="105958" y="16730"/>
                  </a:lnTo>
                  <a:lnTo>
                    <a:pt x="105958" y="15001"/>
                  </a:lnTo>
                  <a:close/>
                  <a:moveTo>
                    <a:pt x="107631" y="15001"/>
                  </a:moveTo>
                  <a:lnTo>
                    <a:pt x="107631" y="16730"/>
                  </a:lnTo>
                  <a:lnTo>
                    <a:pt x="110977" y="16730"/>
                  </a:lnTo>
                  <a:lnTo>
                    <a:pt x="110977" y="15001"/>
                  </a:lnTo>
                  <a:close/>
                  <a:moveTo>
                    <a:pt x="112650" y="15001"/>
                  </a:moveTo>
                  <a:lnTo>
                    <a:pt x="112650" y="16730"/>
                  </a:lnTo>
                  <a:lnTo>
                    <a:pt x="116052" y="16730"/>
                  </a:lnTo>
                  <a:lnTo>
                    <a:pt x="116052" y="15001"/>
                  </a:lnTo>
                  <a:close/>
                  <a:moveTo>
                    <a:pt x="121015" y="15001"/>
                  </a:moveTo>
                  <a:lnTo>
                    <a:pt x="121015" y="16730"/>
                  </a:lnTo>
                  <a:lnTo>
                    <a:pt x="124417" y="16730"/>
                  </a:lnTo>
                  <a:lnTo>
                    <a:pt x="124417" y="15001"/>
                  </a:lnTo>
                  <a:close/>
                  <a:moveTo>
                    <a:pt x="146166" y="15001"/>
                  </a:moveTo>
                  <a:lnTo>
                    <a:pt x="146166" y="16730"/>
                  </a:lnTo>
                  <a:lnTo>
                    <a:pt x="149568" y="16730"/>
                  </a:lnTo>
                  <a:lnTo>
                    <a:pt x="149568" y="15001"/>
                  </a:lnTo>
                  <a:close/>
                  <a:moveTo>
                    <a:pt x="174774" y="15001"/>
                  </a:moveTo>
                  <a:lnTo>
                    <a:pt x="174774" y="16730"/>
                  </a:lnTo>
                  <a:lnTo>
                    <a:pt x="178176" y="16730"/>
                  </a:lnTo>
                  <a:lnTo>
                    <a:pt x="178176" y="15001"/>
                  </a:lnTo>
                  <a:close/>
                  <a:moveTo>
                    <a:pt x="191616" y="15001"/>
                  </a:moveTo>
                  <a:lnTo>
                    <a:pt x="191616" y="16730"/>
                  </a:lnTo>
                  <a:lnTo>
                    <a:pt x="195018" y="16730"/>
                  </a:lnTo>
                  <a:lnTo>
                    <a:pt x="195018" y="15001"/>
                  </a:lnTo>
                  <a:close/>
                  <a:moveTo>
                    <a:pt x="198364" y="15001"/>
                  </a:moveTo>
                  <a:lnTo>
                    <a:pt x="198364" y="16730"/>
                  </a:lnTo>
                  <a:lnTo>
                    <a:pt x="201765" y="16730"/>
                  </a:lnTo>
                  <a:lnTo>
                    <a:pt x="201765" y="15001"/>
                  </a:lnTo>
                  <a:close/>
                  <a:moveTo>
                    <a:pt x="203383" y="15001"/>
                  </a:moveTo>
                  <a:lnTo>
                    <a:pt x="203383" y="16730"/>
                  </a:lnTo>
                  <a:lnTo>
                    <a:pt x="206784" y="16730"/>
                  </a:lnTo>
                  <a:lnTo>
                    <a:pt x="206784" y="15001"/>
                  </a:lnTo>
                  <a:close/>
                  <a:moveTo>
                    <a:pt x="208402" y="15001"/>
                  </a:moveTo>
                  <a:lnTo>
                    <a:pt x="208402" y="16730"/>
                  </a:lnTo>
                  <a:lnTo>
                    <a:pt x="211804" y="16730"/>
                  </a:lnTo>
                  <a:lnTo>
                    <a:pt x="211804" y="15001"/>
                  </a:lnTo>
                  <a:close/>
                  <a:moveTo>
                    <a:pt x="216823" y="15001"/>
                  </a:moveTo>
                  <a:lnTo>
                    <a:pt x="216823" y="16730"/>
                  </a:lnTo>
                  <a:lnTo>
                    <a:pt x="220224" y="16730"/>
                  </a:lnTo>
                  <a:lnTo>
                    <a:pt x="220224" y="15001"/>
                  </a:lnTo>
                  <a:close/>
                  <a:moveTo>
                    <a:pt x="241973" y="15001"/>
                  </a:moveTo>
                  <a:lnTo>
                    <a:pt x="241973" y="16730"/>
                  </a:lnTo>
                  <a:lnTo>
                    <a:pt x="245375" y="16730"/>
                  </a:lnTo>
                  <a:lnTo>
                    <a:pt x="245375" y="15001"/>
                  </a:lnTo>
                  <a:close/>
                  <a:moveTo>
                    <a:pt x="270582" y="15001"/>
                  </a:moveTo>
                  <a:lnTo>
                    <a:pt x="270582" y="16730"/>
                  </a:lnTo>
                  <a:lnTo>
                    <a:pt x="273984" y="16730"/>
                  </a:lnTo>
                  <a:lnTo>
                    <a:pt x="273984" y="15001"/>
                  </a:lnTo>
                  <a:close/>
                </a:path>
              </a:pathLst>
            </a:custGeom>
            <a:solidFill>
              <a:srgbClr val="E8E8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480" name="Google Shape;3480;p127"/>
          <p:cNvSpPr/>
          <p:nvPr/>
        </p:nvSpPr>
        <p:spPr>
          <a:xfrm>
            <a:off x="-1069525" y="-3263275"/>
            <a:ext cx="13261500" cy="3263400"/>
          </a:xfrm>
          <a:prstGeom prst="rect">
            <a:avLst/>
          </a:prstGeom>
          <a:solidFill>
            <a:srgbClr val="F8F9F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481" name="Google Shape;3481;p127"/>
          <p:cNvSpPr/>
          <p:nvPr/>
        </p:nvSpPr>
        <p:spPr>
          <a:xfrm>
            <a:off x="9144000" y="-1294225"/>
            <a:ext cx="9948600" cy="7173900"/>
          </a:xfrm>
          <a:prstGeom prst="rect">
            <a:avLst/>
          </a:prstGeom>
          <a:solidFill>
            <a:srgbClr val="F8F9F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482" name="Google Shape;3482;p127"/>
          <p:cNvSpPr/>
          <p:nvPr/>
        </p:nvSpPr>
        <p:spPr>
          <a:xfrm>
            <a:off x="-5113275" y="5143500"/>
            <a:ext cx="14445000" cy="3263400"/>
          </a:xfrm>
          <a:prstGeom prst="rect">
            <a:avLst/>
          </a:prstGeom>
          <a:solidFill>
            <a:srgbClr val="F8F9F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483" name="Google Shape;3483;p127"/>
          <p:cNvSpPr/>
          <p:nvPr/>
        </p:nvSpPr>
        <p:spPr>
          <a:xfrm>
            <a:off x="-5113275" y="-815825"/>
            <a:ext cx="5113200" cy="6277500"/>
          </a:xfrm>
          <a:prstGeom prst="rect">
            <a:avLst/>
          </a:prstGeom>
          <a:solidFill>
            <a:srgbClr val="F8F9F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12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z-Blank, with ASU network pattern edges, white">
  <p:cSld name="CUSTOM_23_1_1_1_1_1_1_1_1_1_1_1_1_1_1_1_1_2">
    <p:spTree>
      <p:nvGrpSpPr>
        <p:cNvPr id="1" name="Shape 34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485" name="Google Shape;3485;p128"/>
          <p:cNvGrpSpPr/>
          <p:nvPr/>
        </p:nvGrpSpPr>
        <p:grpSpPr>
          <a:xfrm rot="10218403">
            <a:off x="-675851" y="-1262943"/>
            <a:ext cx="3264305" cy="2910457"/>
            <a:chOff x="1572350" y="1151675"/>
            <a:chExt cx="4851050" cy="4325200"/>
          </a:xfrm>
        </p:grpSpPr>
        <p:sp>
          <p:nvSpPr>
            <p:cNvPr id="3486" name="Google Shape;3486;p128"/>
            <p:cNvSpPr/>
            <p:nvPr/>
          </p:nvSpPr>
          <p:spPr>
            <a:xfrm>
              <a:off x="3968050" y="3267050"/>
              <a:ext cx="2041825" cy="1687950"/>
            </a:xfrm>
            <a:custGeom>
              <a:avLst/>
              <a:gdLst/>
              <a:ahLst/>
              <a:cxnLst/>
              <a:rect l="l" t="t" r="r" b="b"/>
              <a:pathLst>
                <a:path w="81673" h="67518" extrusionOk="0">
                  <a:moveTo>
                    <a:pt x="62229" y="676"/>
                  </a:moveTo>
                  <a:lnTo>
                    <a:pt x="80917" y="40638"/>
                  </a:lnTo>
                  <a:lnTo>
                    <a:pt x="57298" y="66722"/>
                  </a:lnTo>
                  <a:lnTo>
                    <a:pt x="32964" y="54475"/>
                  </a:lnTo>
                  <a:lnTo>
                    <a:pt x="955" y="36662"/>
                  </a:lnTo>
                  <a:lnTo>
                    <a:pt x="27277" y="3579"/>
                  </a:lnTo>
                  <a:lnTo>
                    <a:pt x="62229" y="676"/>
                  </a:lnTo>
                  <a:close/>
                  <a:moveTo>
                    <a:pt x="62587" y="0"/>
                  </a:moveTo>
                  <a:lnTo>
                    <a:pt x="27079" y="2943"/>
                  </a:lnTo>
                  <a:lnTo>
                    <a:pt x="26959" y="2982"/>
                  </a:lnTo>
                  <a:lnTo>
                    <a:pt x="0" y="36860"/>
                  </a:lnTo>
                  <a:lnTo>
                    <a:pt x="32645" y="55032"/>
                  </a:lnTo>
                  <a:lnTo>
                    <a:pt x="57418" y="67518"/>
                  </a:lnTo>
                  <a:lnTo>
                    <a:pt x="81673" y="40717"/>
                  </a:lnTo>
                  <a:lnTo>
                    <a:pt x="62706" y="199"/>
                  </a:lnTo>
                  <a:lnTo>
                    <a:pt x="6258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7" name="Google Shape;3487;p128"/>
            <p:cNvSpPr/>
            <p:nvPr/>
          </p:nvSpPr>
          <p:spPr>
            <a:xfrm>
              <a:off x="3938225" y="4013600"/>
              <a:ext cx="1469250" cy="918525"/>
            </a:xfrm>
            <a:custGeom>
              <a:avLst/>
              <a:gdLst/>
              <a:ahLst/>
              <a:cxnLst/>
              <a:rect l="l" t="t" r="r" b="b"/>
              <a:pathLst>
                <a:path w="58770" h="36741" extrusionOk="0">
                  <a:moveTo>
                    <a:pt x="24852" y="676"/>
                  </a:moveTo>
                  <a:lnTo>
                    <a:pt x="55708" y="12565"/>
                  </a:lnTo>
                  <a:lnTo>
                    <a:pt x="3340" y="6760"/>
                  </a:lnTo>
                  <a:lnTo>
                    <a:pt x="24852" y="676"/>
                  </a:lnTo>
                  <a:close/>
                  <a:moveTo>
                    <a:pt x="24892" y="0"/>
                  </a:moveTo>
                  <a:lnTo>
                    <a:pt x="0" y="7038"/>
                  </a:lnTo>
                  <a:lnTo>
                    <a:pt x="57378" y="13400"/>
                  </a:lnTo>
                  <a:lnTo>
                    <a:pt x="58133" y="36741"/>
                  </a:lnTo>
                  <a:lnTo>
                    <a:pt x="58770" y="36741"/>
                  </a:lnTo>
                  <a:lnTo>
                    <a:pt x="58014" y="12764"/>
                  </a:lnTo>
                  <a:lnTo>
                    <a:pt x="2489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8" name="Google Shape;3488;p128"/>
            <p:cNvSpPr/>
            <p:nvPr/>
          </p:nvSpPr>
          <p:spPr>
            <a:xfrm>
              <a:off x="4769250" y="3825700"/>
              <a:ext cx="621325" cy="828100"/>
            </a:xfrm>
            <a:custGeom>
              <a:avLst/>
              <a:gdLst/>
              <a:ahLst/>
              <a:cxnLst/>
              <a:rect l="l" t="t" r="r" b="b"/>
              <a:pathLst>
                <a:path w="24853" h="33124" extrusionOk="0">
                  <a:moveTo>
                    <a:pt x="17656" y="1591"/>
                  </a:moveTo>
                  <a:lnTo>
                    <a:pt x="24057" y="20479"/>
                  </a:lnTo>
                  <a:lnTo>
                    <a:pt x="1512" y="31692"/>
                  </a:lnTo>
                  <a:lnTo>
                    <a:pt x="17656" y="1591"/>
                  </a:lnTo>
                  <a:close/>
                  <a:moveTo>
                    <a:pt x="17815" y="1"/>
                  </a:moveTo>
                  <a:lnTo>
                    <a:pt x="1" y="33123"/>
                  </a:lnTo>
                  <a:lnTo>
                    <a:pt x="1" y="33123"/>
                  </a:lnTo>
                  <a:lnTo>
                    <a:pt x="24853" y="20797"/>
                  </a:lnTo>
                  <a:lnTo>
                    <a:pt x="1781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9" name="Google Shape;3489;p128"/>
            <p:cNvSpPr/>
            <p:nvPr/>
          </p:nvSpPr>
          <p:spPr>
            <a:xfrm>
              <a:off x="4550575" y="3238225"/>
              <a:ext cx="1476200" cy="1111375"/>
            </a:xfrm>
            <a:custGeom>
              <a:avLst/>
              <a:gdLst/>
              <a:ahLst/>
              <a:cxnLst/>
              <a:rect l="l" t="t" r="r" b="b"/>
              <a:pathLst>
                <a:path w="59048" h="44455" extrusionOk="0">
                  <a:moveTo>
                    <a:pt x="38530" y="3300"/>
                  </a:moveTo>
                  <a:lnTo>
                    <a:pt x="35031" y="28669"/>
                  </a:lnTo>
                  <a:lnTo>
                    <a:pt x="26919" y="24136"/>
                  </a:lnTo>
                  <a:lnTo>
                    <a:pt x="32208" y="14712"/>
                  </a:lnTo>
                  <a:lnTo>
                    <a:pt x="35787" y="8311"/>
                  </a:lnTo>
                  <a:lnTo>
                    <a:pt x="38530" y="3300"/>
                  </a:lnTo>
                  <a:close/>
                  <a:moveTo>
                    <a:pt x="4056" y="5050"/>
                  </a:moveTo>
                  <a:lnTo>
                    <a:pt x="25925" y="24096"/>
                  </a:lnTo>
                  <a:lnTo>
                    <a:pt x="756" y="30936"/>
                  </a:lnTo>
                  <a:lnTo>
                    <a:pt x="4056" y="5050"/>
                  </a:lnTo>
                  <a:close/>
                  <a:moveTo>
                    <a:pt x="35508" y="29663"/>
                  </a:moveTo>
                  <a:lnTo>
                    <a:pt x="56940" y="41592"/>
                  </a:lnTo>
                  <a:lnTo>
                    <a:pt x="33560" y="43779"/>
                  </a:lnTo>
                  <a:lnTo>
                    <a:pt x="35508" y="29663"/>
                  </a:lnTo>
                  <a:close/>
                  <a:moveTo>
                    <a:pt x="39484" y="0"/>
                  </a:moveTo>
                  <a:lnTo>
                    <a:pt x="39365" y="40"/>
                  </a:lnTo>
                  <a:lnTo>
                    <a:pt x="39286" y="80"/>
                  </a:lnTo>
                  <a:lnTo>
                    <a:pt x="39286" y="119"/>
                  </a:lnTo>
                  <a:lnTo>
                    <a:pt x="38809" y="1392"/>
                  </a:lnTo>
                  <a:lnTo>
                    <a:pt x="38371" y="2267"/>
                  </a:lnTo>
                  <a:lnTo>
                    <a:pt x="37337" y="4135"/>
                  </a:lnTo>
                  <a:lnTo>
                    <a:pt x="34117" y="9981"/>
                  </a:lnTo>
                  <a:lnTo>
                    <a:pt x="26442" y="23699"/>
                  </a:lnTo>
                  <a:lnTo>
                    <a:pt x="3579" y="3778"/>
                  </a:lnTo>
                  <a:lnTo>
                    <a:pt x="0" y="31771"/>
                  </a:lnTo>
                  <a:lnTo>
                    <a:pt x="26442" y="24613"/>
                  </a:lnTo>
                  <a:lnTo>
                    <a:pt x="34912" y="29345"/>
                  </a:lnTo>
                  <a:lnTo>
                    <a:pt x="32844" y="44455"/>
                  </a:lnTo>
                  <a:lnTo>
                    <a:pt x="59048" y="42069"/>
                  </a:lnTo>
                  <a:lnTo>
                    <a:pt x="35628" y="28987"/>
                  </a:lnTo>
                  <a:lnTo>
                    <a:pt x="39604" y="199"/>
                  </a:lnTo>
                  <a:lnTo>
                    <a:pt x="39604" y="119"/>
                  </a:lnTo>
                  <a:lnTo>
                    <a:pt x="39564" y="80"/>
                  </a:lnTo>
                  <a:lnTo>
                    <a:pt x="3948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0" name="Google Shape;3490;p128"/>
            <p:cNvSpPr/>
            <p:nvPr/>
          </p:nvSpPr>
          <p:spPr>
            <a:xfrm>
              <a:off x="4560500" y="40225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</a:path>
              </a:pathLst>
            </a:custGeom>
            <a:solidFill>
              <a:schemeClr val="lt2"/>
            </a:solidFill>
            <a:ln w="11925" cap="rnd" cmpd="sng">
              <a:solidFill>
                <a:srgbClr val="FAFAFA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1" name="Google Shape;3491;p128"/>
            <p:cNvSpPr/>
            <p:nvPr/>
          </p:nvSpPr>
          <p:spPr>
            <a:xfrm>
              <a:off x="5320975" y="4864525"/>
              <a:ext cx="162050" cy="162050"/>
            </a:xfrm>
            <a:custGeom>
              <a:avLst/>
              <a:gdLst/>
              <a:ahLst/>
              <a:cxnLst/>
              <a:rect l="l" t="t" r="r" b="b"/>
              <a:pathLst>
                <a:path w="6482" h="6482" extrusionOk="0">
                  <a:moveTo>
                    <a:pt x="2903" y="0"/>
                  </a:moveTo>
                  <a:lnTo>
                    <a:pt x="2585" y="40"/>
                  </a:lnTo>
                  <a:lnTo>
                    <a:pt x="2306" y="119"/>
                  </a:lnTo>
                  <a:lnTo>
                    <a:pt x="1988" y="239"/>
                  </a:lnTo>
                  <a:lnTo>
                    <a:pt x="1710" y="398"/>
                  </a:lnTo>
                  <a:lnTo>
                    <a:pt x="1432" y="557"/>
                  </a:lnTo>
                  <a:lnTo>
                    <a:pt x="1153" y="756"/>
                  </a:lnTo>
                  <a:lnTo>
                    <a:pt x="915" y="994"/>
                  </a:lnTo>
                  <a:lnTo>
                    <a:pt x="716" y="1233"/>
                  </a:lnTo>
                  <a:lnTo>
                    <a:pt x="517" y="1471"/>
                  </a:lnTo>
                  <a:lnTo>
                    <a:pt x="358" y="1750"/>
                  </a:lnTo>
                  <a:lnTo>
                    <a:pt x="239" y="2028"/>
                  </a:lnTo>
                  <a:lnTo>
                    <a:pt x="120" y="2346"/>
                  </a:lnTo>
                  <a:lnTo>
                    <a:pt x="40" y="2624"/>
                  </a:lnTo>
                  <a:lnTo>
                    <a:pt x="0" y="2943"/>
                  </a:lnTo>
                  <a:lnTo>
                    <a:pt x="0" y="3261"/>
                  </a:lnTo>
                  <a:lnTo>
                    <a:pt x="0" y="3579"/>
                  </a:lnTo>
                  <a:lnTo>
                    <a:pt x="80" y="3857"/>
                  </a:lnTo>
                  <a:lnTo>
                    <a:pt x="159" y="4175"/>
                  </a:lnTo>
                  <a:lnTo>
                    <a:pt x="239" y="4493"/>
                  </a:lnTo>
                  <a:lnTo>
                    <a:pt x="398" y="4772"/>
                  </a:lnTo>
                  <a:lnTo>
                    <a:pt x="557" y="5050"/>
                  </a:lnTo>
                  <a:lnTo>
                    <a:pt x="756" y="5328"/>
                  </a:lnTo>
                  <a:lnTo>
                    <a:pt x="994" y="5567"/>
                  </a:lnTo>
                  <a:lnTo>
                    <a:pt x="1233" y="5766"/>
                  </a:lnTo>
                  <a:lnTo>
                    <a:pt x="1471" y="5965"/>
                  </a:lnTo>
                  <a:lnTo>
                    <a:pt x="1750" y="6124"/>
                  </a:lnTo>
                  <a:lnTo>
                    <a:pt x="2028" y="6243"/>
                  </a:lnTo>
                  <a:lnTo>
                    <a:pt x="2346" y="6362"/>
                  </a:lnTo>
                  <a:lnTo>
                    <a:pt x="2625" y="6402"/>
                  </a:lnTo>
                  <a:lnTo>
                    <a:pt x="2943" y="6442"/>
                  </a:lnTo>
                  <a:lnTo>
                    <a:pt x="3261" y="6481"/>
                  </a:lnTo>
                  <a:lnTo>
                    <a:pt x="3579" y="6442"/>
                  </a:lnTo>
                  <a:lnTo>
                    <a:pt x="3897" y="6402"/>
                  </a:lnTo>
                  <a:lnTo>
                    <a:pt x="4175" y="6322"/>
                  </a:lnTo>
                  <a:lnTo>
                    <a:pt x="4493" y="6203"/>
                  </a:lnTo>
                  <a:lnTo>
                    <a:pt x="4772" y="6084"/>
                  </a:lnTo>
                  <a:lnTo>
                    <a:pt x="5090" y="5925"/>
                  </a:lnTo>
                  <a:lnTo>
                    <a:pt x="5328" y="5686"/>
                  </a:lnTo>
                  <a:lnTo>
                    <a:pt x="5567" y="5487"/>
                  </a:lnTo>
                  <a:lnTo>
                    <a:pt x="5806" y="5249"/>
                  </a:lnTo>
                  <a:lnTo>
                    <a:pt x="5965" y="4970"/>
                  </a:lnTo>
                  <a:lnTo>
                    <a:pt x="6124" y="4732"/>
                  </a:lnTo>
                  <a:lnTo>
                    <a:pt x="6243" y="4414"/>
                  </a:lnTo>
                  <a:lnTo>
                    <a:pt x="6362" y="4135"/>
                  </a:lnTo>
                  <a:lnTo>
                    <a:pt x="6442" y="3817"/>
                  </a:lnTo>
                  <a:lnTo>
                    <a:pt x="6482" y="3539"/>
                  </a:lnTo>
                  <a:lnTo>
                    <a:pt x="6482" y="3221"/>
                  </a:lnTo>
                  <a:lnTo>
                    <a:pt x="6482" y="2903"/>
                  </a:lnTo>
                  <a:lnTo>
                    <a:pt x="6442" y="2585"/>
                  </a:lnTo>
                  <a:lnTo>
                    <a:pt x="6362" y="2267"/>
                  </a:lnTo>
                  <a:lnTo>
                    <a:pt x="6243" y="1988"/>
                  </a:lnTo>
                  <a:lnTo>
                    <a:pt x="6084" y="1670"/>
                  </a:lnTo>
                  <a:lnTo>
                    <a:pt x="5925" y="1392"/>
                  </a:lnTo>
                  <a:lnTo>
                    <a:pt x="5726" y="1153"/>
                  </a:lnTo>
                  <a:lnTo>
                    <a:pt x="5487" y="915"/>
                  </a:lnTo>
                  <a:lnTo>
                    <a:pt x="5249" y="676"/>
                  </a:lnTo>
                  <a:lnTo>
                    <a:pt x="5010" y="517"/>
                  </a:lnTo>
                  <a:lnTo>
                    <a:pt x="4732" y="358"/>
                  </a:lnTo>
                  <a:lnTo>
                    <a:pt x="4454" y="199"/>
                  </a:lnTo>
                  <a:lnTo>
                    <a:pt x="4136" y="119"/>
                  </a:lnTo>
                  <a:lnTo>
                    <a:pt x="3857" y="40"/>
                  </a:lnTo>
                  <a:lnTo>
                    <a:pt x="353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2" name="Google Shape;3492;p128"/>
            <p:cNvSpPr/>
            <p:nvPr/>
          </p:nvSpPr>
          <p:spPr>
            <a:xfrm>
              <a:off x="5457150" y="3205400"/>
              <a:ext cx="141175" cy="141200"/>
            </a:xfrm>
            <a:custGeom>
              <a:avLst/>
              <a:gdLst/>
              <a:ahLst/>
              <a:cxnLst/>
              <a:rect l="l" t="t" r="r" b="b"/>
              <a:pathLst>
                <a:path w="5647" h="5648" extrusionOk="0">
                  <a:moveTo>
                    <a:pt x="2546" y="1"/>
                  </a:moveTo>
                  <a:lnTo>
                    <a:pt x="2267" y="41"/>
                  </a:lnTo>
                  <a:lnTo>
                    <a:pt x="2029" y="120"/>
                  </a:lnTo>
                  <a:lnTo>
                    <a:pt x="1750" y="200"/>
                  </a:lnTo>
                  <a:lnTo>
                    <a:pt x="1512" y="319"/>
                  </a:lnTo>
                  <a:lnTo>
                    <a:pt x="1233" y="478"/>
                  </a:lnTo>
                  <a:lnTo>
                    <a:pt x="1035" y="637"/>
                  </a:lnTo>
                  <a:lnTo>
                    <a:pt x="796" y="836"/>
                  </a:lnTo>
                  <a:lnTo>
                    <a:pt x="637" y="1075"/>
                  </a:lnTo>
                  <a:lnTo>
                    <a:pt x="478" y="1273"/>
                  </a:lnTo>
                  <a:lnTo>
                    <a:pt x="319" y="1512"/>
                  </a:lnTo>
                  <a:lnTo>
                    <a:pt x="200" y="1751"/>
                  </a:lnTo>
                  <a:lnTo>
                    <a:pt x="120" y="2029"/>
                  </a:lnTo>
                  <a:lnTo>
                    <a:pt x="80" y="2267"/>
                  </a:lnTo>
                  <a:lnTo>
                    <a:pt x="40" y="2546"/>
                  </a:lnTo>
                  <a:lnTo>
                    <a:pt x="1" y="2824"/>
                  </a:lnTo>
                  <a:lnTo>
                    <a:pt x="40" y="3102"/>
                  </a:lnTo>
                  <a:lnTo>
                    <a:pt x="80" y="3381"/>
                  </a:lnTo>
                  <a:lnTo>
                    <a:pt x="120" y="3619"/>
                  </a:lnTo>
                  <a:lnTo>
                    <a:pt x="239" y="3898"/>
                  </a:lnTo>
                  <a:lnTo>
                    <a:pt x="359" y="4136"/>
                  </a:lnTo>
                  <a:lnTo>
                    <a:pt x="518" y="4415"/>
                  </a:lnTo>
                  <a:lnTo>
                    <a:pt x="677" y="4613"/>
                  </a:lnTo>
                  <a:lnTo>
                    <a:pt x="875" y="4852"/>
                  </a:lnTo>
                  <a:lnTo>
                    <a:pt x="1074" y="5011"/>
                  </a:lnTo>
                  <a:lnTo>
                    <a:pt x="1313" y="5170"/>
                  </a:lnTo>
                  <a:lnTo>
                    <a:pt x="1551" y="5329"/>
                  </a:lnTo>
                  <a:lnTo>
                    <a:pt x="1790" y="5448"/>
                  </a:lnTo>
                  <a:lnTo>
                    <a:pt x="2068" y="5528"/>
                  </a:lnTo>
                  <a:lnTo>
                    <a:pt x="2307" y="5568"/>
                  </a:lnTo>
                  <a:lnTo>
                    <a:pt x="2585" y="5608"/>
                  </a:lnTo>
                  <a:lnTo>
                    <a:pt x="2864" y="5647"/>
                  </a:lnTo>
                  <a:lnTo>
                    <a:pt x="3142" y="5608"/>
                  </a:lnTo>
                  <a:lnTo>
                    <a:pt x="3381" y="5568"/>
                  </a:lnTo>
                  <a:lnTo>
                    <a:pt x="3659" y="5528"/>
                  </a:lnTo>
                  <a:lnTo>
                    <a:pt x="3937" y="5409"/>
                  </a:lnTo>
                  <a:lnTo>
                    <a:pt x="4176" y="5289"/>
                  </a:lnTo>
                  <a:lnTo>
                    <a:pt x="4414" y="5130"/>
                  </a:lnTo>
                  <a:lnTo>
                    <a:pt x="4653" y="4971"/>
                  </a:lnTo>
                  <a:lnTo>
                    <a:pt x="4852" y="4773"/>
                  </a:lnTo>
                  <a:lnTo>
                    <a:pt x="5051" y="4574"/>
                  </a:lnTo>
                  <a:lnTo>
                    <a:pt x="5210" y="4335"/>
                  </a:lnTo>
                  <a:lnTo>
                    <a:pt x="5369" y="4097"/>
                  </a:lnTo>
                  <a:lnTo>
                    <a:pt x="5448" y="3858"/>
                  </a:lnTo>
                  <a:lnTo>
                    <a:pt x="5567" y="3580"/>
                  </a:lnTo>
                  <a:lnTo>
                    <a:pt x="5607" y="3341"/>
                  </a:lnTo>
                  <a:lnTo>
                    <a:pt x="5647" y="3063"/>
                  </a:lnTo>
                  <a:lnTo>
                    <a:pt x="5647" y="2784"/>
                  </a:lnTo>
                  <a:lnTo>
                    <a:pt x="5647" y="2506"/>
                  </a:lnTo>
                  <a:lnTo>
                    <a:pt x="5607" y="2267"/>
                  </a:lnTo>
                  <a:lnTo>
                    <a:pt x="5528" y="1989"/>
                  </a:lnTo>
                  <a:lnTo>
                    <a:pt x="5448" y="1711"/>
                  </a:lnTo>
                  <a:lnTo>
                    <a:pt x="5329" y="1472"/>
                  </a:lnTo>
                  <a:lnTo>
                    <a:pt x="5170" y="1234"/>
                  </a:lnTo>
                  <a:lnTo>
                    <a:pt x="5011" y="995"/>
                  </a:lnTo>
                  <a:lnTo>
                    <a:pt x="4812" y="796"/>
                  </a:lnTo>
                  <a:lnTo>
                    <a:pt x="4613" y="597"/>
                  </a:lnTo>
                  <a:lnTo>
                    <a:pt x="4375" y="438"/>
                  </a:lnTo>
                  <a:lnTo>
                    <a:pt x="4136" y="279"/>
                  </a:lnTo>
                  <a:lnTo>
                    <a:pt x="3897" y="200"/>
                  </a:lnTo>
                  <a:lnTo>
                    <a:pt x="3619" y="81"/>
                  </a:lnTo>
                  <a:lnTo>
                    <a:pt x="3381" y="41"/>
                  </a:lnTo>
                  <a:lnTo>
                    <a:pt x="310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3" name="Google Shape;3493;p128"/>
            <p:cNvSpPr/>
            <p:nvPr/>
          </p:nvSpPr>
          <p:spPr>
            <a:xfrm>
              <a:off x="4476000" y="3938050"/>
              <a:ext cx="168025" cy="168025"/>
            </a:xfrm>
            <a:custGeom>
              <a:avLst/>
              <a:gdLst/>
              <a:ahLst/>
              <a:cxnLst/>
              <a:rect l="l" t="t" r="r" b="b"/>
              <a:pathLst>
                <a:path w="6721" h="6721" extrusionOk="0">
                  <a:moveTo>
                    <a:pt x="3023" y="0"/>
                  </a:moveTo>
                  <a:lnTo>
                    <a:pt x="2705" y="80"/>
                  </a:lnTo>
                  <a:lnTo>
                    <a:pt x="2387" y="159"/>
                  </a:lnTo>
                  <a:lnTo>
                    <a:pt x="2069" y="279"/>
                  </a:lnTo>
                  <a:lnTo>
                    <a:pt x="1751" y="398"/>
                  </a:lnTo>
                  <a:lnTo>
                    <a:pt x="1472" y="597"/>
                  </a:lnTo>
                  <a:lnTo>
                    <a:pt x="1194" y="795"/>
                  </a:lnTo>
                  <a:lnTo>
                    <a:pt x="955" y="1034"/>
                  </a:lnTo>
                  <a:lnTo>
                    <a:pt x="717" y="1273"/>
                  </a:lnTo>
                  <a:lnTo>
                    <a:pt x="518" y="1551"/>
                  </a:lnTo>
                  <a:lnTo>
                    <a:pt x="359" y="1829"/>
                  </a:lnTo>
                  <a:lnTo>
                    <a:pt x="240" y="2108"/>
                  </a:lnTo>
                  <a:lnTo>
                    <a:pt x="120" y="2426"/>
                  </a:lnTo>
                  <a:lnTo>
                    <a:pt x="41" y="2744"/>
                  </a:lnTo>
                  <a:lnTo>
                    <a:pt x="1" y="3062"/>
                  </a:lnTo>
                  <a:lnTo>
                    <a:pt x="1" y="3380"/>
                  </a:lnTo>
                  <a:lnTo>
                    <a:pt x="1" y="3698"/>
                  </a:lnTo>
                  <a:lnTo>
                    <a:pt x="81" y="4016"/>
                  </a:lnTo>
                  <a:lnTo>
                    <a:pt x="160" y="4334"/>
                  </a:lnTo>
                  <a:lnTo>
                    <a:pt x="279" y="4652"/>
                  </a:lnTo>
                  <a:lnTo>
                    <a:pt x="399" y="4971"/>
                  </a:lnTo>
                  <a:lnTo>
                    <a:pt x="597" y="5249"/>
                  </a:lnTo>
                  <a:lnTo>
                    <a:pt x="796" y="5527"/>
                  </a:lnTo>
                  <a:lnTo>
                    <a:pt x="1035" y="5766"/>
                  </a:lnTo>
                  <a:lnTo>
                    <a:pt x="1273" y="6004"/>
                  </a:lnTo>
                  <a:lnTo>
                    <a:pt x="1552" y="6203"/>
                  </a:lnTo>
                  <a:lnTo>
                    <a:pt x="1830" y="6362"/>
                  </a:lnTo>
                  <a:lnTo>
                    <a:pt x="2108" y="6482"/>
                  </a:lnTo>
                  <a:lnTo>
                    <a:pt x="2427" y="6601"/>
                  </a:lnTo>
                  <a:lnTo>
                    <a:pt x="2745" y="6680"/>
                  </a:lnTo>
                  <a:lnTo>
                    <a:pt x="3063" y="6720"/>
                  </a:lnTo>
                  <a:lnTo>
                    <a:pt x="3699" y="6720"/>
                  </a:lnTo>
                  <a:lnTo>
                    <a:pt x="4017" y="6641"/>
                  </a:lnTo>
                  <a:lnTo>
                    <a:pt x="4335" y="6561"/>
                  </a:lnTo>
                  <a:lnTo>
                    <a:pt x="4653" y="6482"/>
                  </a:lnTo>
                  <a:lnTo>
                    <a:pt x="4971" y="6322"/>
                  </a:lnTo>
                  <a:lnTo>
                    <a:pt x="5250" y="6124"/>
                  </a:lnTo>
                  <a:lnTo>
                    <a:pt x="5528" y="5925"/>
                  </a:lnTo>
                  <a:lnTo>
                    <a:pt x="5767" y="5686"/>
                  </a:lnTo>
                  <a:lnTo>
                    <a:pt x="6005" y="5448"/>
                  </a:lnTo>
                  <a:lnTo>
                    <a:pt x="6204" y="5169"/>
                  </a:lnTo>
                  <a:lnTo>
                    <a:pt x="6363" y="4891"/>
                  </a:lnTo>
                  <a:lnTo>
                    <a:pt x="6482" y="4613"/>
                  </a:lnTo>
                  <a:lnTo>
                    <a:pt x="6602" y="4295"/>
                  </a:lnTo>
                  <a:lnTo>
                    <a:pt x="6681" y="3976"/>
                  </a:lnTo>
                  <a:lnTo>
                    <a:pt x="6721" y="3658"/>
                  </a:lnTo>
                  <a:lnTo>
                    <a:pt x="6721" y="3340"/>
                  </a:lnTo>
                  <a:lnTo>
                    <a:pt x="6721" y="3022"/>
                  </a:lnTo>
                  <a:lnTo>
                    <a:pt x="6641" y="2704"/>
                  </a:lnTo>
                  <a:lnTo>
                    <a:pt x="6562" y="2386"/>
                  </a:lnTo>
                  <a:lnTo>
                    <a:pt x="6482" y="2068"/>
                  </a:lnTo>
                  <a:lnTo>
                    <a:pt x="6323" y="1750"/>
                  </a:lnTo>
                  <a:lnTo>
                    <a:pt x="6124" y="1471"/>
                  </a:lnTo>
                  <a:lnTo>
                    <a:pt x="5926" y="1193"/>
                  </a:lnTo>
                  <a:lnTo>
                    <a:pt x="5687" y="954"/>
                  </a:lnTo>
                  <a:lnTo>
                    <a:pt x="5448" y="716"/>
                  </a:lnTo>
                  <a:lnTo>
                    <a:pt x="5170" y="517"/>
                  </a:lnTo>
                  <a:lnTo>
                    <a:pt x="4892" y="358"/>
                  </a:lnTo>
                  <a:lnTo>
                    <a:pt x="4613" y="239"/>
                  </a:lnTo>
                  <a:lnTo>
                    <a:pt x="4295" y="119"/>
                  </a:lnTo>
                  <a:lnTo>
                    <a:pt x="3977" y="40"/>
                  </a:lnTo>
                  <a:lnTo>
                    <a:pt x="365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4" name="Google Shape;3494;p128"/>
            <p:cNvSpPr/>
            <p:nvPr/>
          </p:nvSpPr>
          <p:spPr>
            <a:xfrm>
              <a:off x="5916425" y="4199475"/>
              <a:ext cx="169000" cy="169025"/>
            </a:xfrm>
            <a:custGeom>
              <a:avLst/>
              <a:gdLst/>
              <a:ahLst/>
              <a:cxnLst/>
              <a:rect l="l" t="t" r="r" b="b"/>
              <a:pathLst>
                <a:path w="6760" h="6761" extrusionOk="0">
                  <a:moveTo>
                    <a:pt x="3340" y="1"/>
                  </a:moveTo>
                  <a:lnTo>
                    <a:pt x="3022" y="41"/>
                  </a:lnTo>
                  <a:lnTo>
                    <a:pt x="2704" y="80"/>
                  </a:lnTo>
                  <a:lnTo>
                    <a:pt x="2386" y="160"/>
                  </a:lnTo>
                  <a:lnTo>
                    <a:pt x="2068" y="279"/>
                  </a:lnTo>
                  <a:lnTo>
                    <a:pt x="1789" y="438"/>
                  </a:lnTo>
                  <a:lnTo>
                    <a:pt x="1471" y="597"/>
                  </a:lnTo>
                  <a:lnTo>
                    <a:pt x="1193" y="796"/>
                  </a:lnTo>
                  <a:lnTo>
                    <a:pt x="954" y="1035"/>
                  </a:lnTo>
                  <a:lnTo>
                    <a:pt x="756" y="1313"/>
                  </a:lnTo>
                  <a:lnTo>
                    <a:pt x="557" y="1552"/>
                  </a:lnTo>
                  <a:lnTo>
                    <a:pt x="398" y="1830"/>
                  </a:lnTo>
                  <a:lnTo>
                    <a:pt x="239" y="2148"/>
                  </a:lnTo>
                  <a:lnTo>
                    <a:pt x="159" y="2426"/>
                  </a:lnTo>
                  <a:lnTo>
                    <a:pt x="80" y="2744"/>
                  </a:lnTo>
                  <a:lnTo>
                    <a:pt x="40" y="3063"/>
                  </a:lnTo>
                  <a:lnTo>
                    <a:pt x="0" y="3420"/>
                  </a:lnTo>
                  <a:lnTo>
                    <a:pt x="40" y="3739"/>
                  </a:lnTo>
                  <a:lnTo>
                    <a:pt x="80" y="4057"/>
                  </a:lnTo>
                  <a:lnTo>
                    <a:pt x="159" y="4375"/>
                  </a:lnTo>
                  <a:lnTo>
                    <a:pt x="278" y="4693"/>
                  </a:lnTo>
                  <a:lnTo>
                    <a:pt x="437" y="4971"/>
                  </a:lnTo>
                  <a:lnTo>
                    <a:pt x="596" y="5289"/>
                  </a:lnTo>
                  <a:lnTo>
                    <a:pt x="795" y="5568"/>
                  </a:lnTo>
                  <a:lnTo>
                    <a:pt x="1034" y="5806"/>
                  </a:lnTo>
                  <a:lnTo>
                    <a:pt x="1272" y="6005"/>
                  </a:lnTo>
                  <a:lnTo>
                    <a:pt x="1551" y="6204"/>
                  </a:lnTo>
                  <a:lnTo>
                    <a:pt x="1829" y="6363"/>
                  </a:lnTo>
                  <a:lnTo>
                    <a:pt x="2147" y="6522"/>
                  </a:lnTo>
                  <a:lnTo>
                    <a:pt x="2426" y="6601"/>
                  </a:lnTo>
                  <a:lnTo>
                    <a:pt x="2744" y="6681"/>
                  </a:lnTo>
                  <a:lnTo>
                    <a:pt x="3062" y="6721"/>
                  </a:lnTo>
                  <a:lnTo>
                    <a:pt x="3380" y="6760"/>
                  </a:lnTo>
                  <a:lnTo>
                    <a:pt x="3738" y="6721"/>
                  </a:lnTo>
                  <a:lnTo>
                    <a:pt x="4056" y="6681"/>
                  </a:lnTo>
                  <a:lnTo>
                    <a:pt x="4374" y="6601"/>
                  </a:lnTo>
                  <a:lnTo>
                    <a:pt x="4692" y="6482"/>
                  </a:lnTo>
                  <a:lnTo>
                    <a:pt x="4970" y="6323"/>
                  </a:lnTo>
                  <a:lnTo>
                    <a:pt x="5288" y="6164"/>
                  </a:lnTo>
                  <a:lnTo>
                    <a:pt x="5567" y="5965"/>
                  </a:lnTo>
                  <a:lnTo>
                    <a:pt x="5805" y="5727"/>
                  </a:lnTo>
                  <a:lnTo>
                    <a:pt x="6004" y="5488"/>
                  </a:lnTo>
                  <a:lnTo>
                    <a:pt x="6203" y="5210"/>
                  </a:lnTo>
                  <a:lnTo>
                    <a:pt x="6362" y="4931"/>
                  </a:lnTo>
                  <a:lnTo>
                    <a:pt x="6521" y="4613"/>
                  </a:lnTo>
                  <a:lnTo>
                    <a:pt x="6601" y="4335"/>
                  </a:lnTo>
                  <a:lnTo>
                    <a:pt x="6680" y="4017"/>
                  </a:lnTo>
                  <a:lnTo>
                    <a:pt x="6720" y="3699"/>
                  </a:lnTo>
                  <a:lnTo>
                    <a:pt x="6760" y="3381"/>
                  </a:lnTo>
                  <a:lnTo>
                    <a:pt x="6720" y="3023"/>
                  </a:lnTo>
                  <a:lnTo>
                    <a:pt x="6680" y="2705"/>
                  </a:lnTo>
                  <a:lnTo>
                    <a:pt x="6601" y="2387"/>
                  </a:lnTo>
                  <a:lnTo>
                    <a:pt x="6481" y="2068"/>
                  </a:lnTo>
                  <a:lnTo>
                    <a:pt x="6322" y="1790"/>
                  </a:lnTo>
                  <a:lnTo>
                    <a:pt x="6163" y="1472"/>
                  </a:lnTo>
                  <a:lnTo>
                    <a:pt x="5964" y="1194"/>
                  </a:lnTo>
                  <a:lnTo>
                    <a:pt x="5726" y="955"/>
                  </a:lnTo>
                  <a:lnTo>
                    <a:pt x="5448" y="756"/>
                  </a:lnTo>
                  <a:lnTo>
                    <a:pt x="5209" y="557"/>
                  </a:lnTo>
                  <a:lnTo>
                    <a:pt x="4931" y="398"/>
                  </a:lnTo>
                  <a:lnTo>
                    <a:pt x="4613" y="239"/>
                  </a:lnTo>
                  <a:lnTo>
                    <a:pt x="4334" y="160"/>
                  </a:lnTo>
                  <a:lnTo>
                    <a:pt x="4016" y="80"/>
                  </a:lnTo>
                  <a:lnTo>
                    <a:pt x="3698" y="41"/>
                  </a:lnTo>
                  <a:lnTo>
                    <a:pt x="334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5" name="Google Shape;3495;p128"/>
            <p:cNvSpPr/>
            <p:nvPr/>
          </p:nvSpPr>
          <p:spPr>
            <a:xfrm>
              <a:off x="5308050" y="4268075"/>
              <a:ext cx="141175" cy="141175"/>
            </a:xfrm>
            <a:custGeom>
              <a:avLst/>
              <a:gdLst/>
              <a:ahLst/>
              <a:cxnLst/>
              <a:rect l="l" t="t" r="r" b="b"/>
              <a:pathLst>
                <a:path w="5647" h="5647" extrusionOk="0">
                  <a:moveTo>
                    <a:pt x="2545" y="0"/>
                  </a:moveTo>
                  <a:lnTo>
                    <a:pt x="2267" y="40"/>
                  </a:lnTo>
                  <a:lnTo>
                    <a:pt x="1988" y="120"/>
                  </a:lnTo>
                  <a:lnTo>
                    <a:pt x="1750" y="199"/>
                  </a:lnTo>
                  <a:lnTo>
                    <a:pt x="1472" y="319"/>
                  </a:lnTo>
                  <a:lnTo>
                    <a:pt x="1233" y="478"/>
                  </a:lnTo>
                  <a:lnTo>
                    <a:pt x="994" y="676"/>
                  </a:lnTo>
                  <a:lnTo>
                    <a:pt x="796" y="835"/>
                  </a:lnTo>
                  <a:lnTo>
                    <a:pt x="597" y="1074"/>
                  </a:lnTo>
                  <a:lnTo>
                    <a:pt x="438" y="1273"/>
                  </a:lnTo>
                  <a:lnTo>
                    <a:pt x="318" y="1511"/>
                  </a:lnTo>
                  <a:lnTo>
                    <a:pt x="199" y="1790"/>
                  </a:lnTo>
                  <a:lnTo>
                    <a:pt x="120" y="2028"/>
                  </a:lnTo>
                  <a:lnTo>
                    <a:pt x="40" y="2307"/>
                  </a:lnTo>
                  <a:lnTo>
                    <a:pt x="0" y="2545"/>
                  </a:lnTo>
                  <a:lnTo>
                    <a:pt x="0" y="2824"/>
                  </a:lnTo>
                  <a:lnTo>
                    <a:pt x="0" y="3102"/>
                  </a:lnTo>
                  <a:lnTo>
                    <a:pt x="40" y="3380"/>
                  </a:lnTo>
                  <a:lnTo>
                    <a:pt x="120" y="3659"/>
                  </a:lnTo>
                  <a:lnTo>
                    <a:pt x="199" y="3897"/>
                  </a:lnTo>
                  <a:lnTo>
                    <a:pt x="318" y="4176"/>
                  </a:lnTo>
                  <a:lnTo>
                    <a:pt x="477" y="4414"/>
                  </a:lnTo>
                  <a:lnTo>
                    <a:pt x="676" y="4653"/>
                  </a:lnTo>
                  <a:lnTo>
                    <a:pt x="875" y="4851"/>
                  </a:lnTo>
                  <a:lnTo>
                    <a:pt x="1074" y="5011"/>
                  </a:lnTo>
                  <a:lnTo>
                    <a:pt x="1273" y="5209"/>
                  </a:lnTo>
                  <a:lnTo>
                    <a:pt x="1511" y="5329"/>
                  </a:lnTo>
                  <a:lnTo>
                    <a:pt x="1790" y="5448"/>
                  </a:lnTo>
                  <a:lnTo>
                    <a:pt x="2028" y="5527"/>
                  </a:lnTo>
                  <a:lnTo>
                    <a:pt x="2307" y="5607"/>
                  </a:lnTo>
                  <a:lnTo>
                    <a:pt x="2585" y="5647"/>
                  </a:lnTo>
                  <a:lnTo>
                    <a:pt x="2823" y="5647"/>
                  </a:lnTo>
                  <a:lnTo>
                    <a:pt x="3102" y="5607"/>
                  </a:lnTo>
                  <a:lnTo>
                    <a:pt x="3380" y="5567"/>
                  </a:lnTo>
                  <a:lnTo>
                    <a:pt x="3658" y="5527"/>
                  </a:lnTo>
                  <a:lnTo>
                    <a:pt x="3897" y="5408"/>
                  </a:lnTo>
                  <a:lnTo>
                    <a:pt x="4175" y="5289"/>
                  </a:lnTo>
                  <a:lnTo>
                    <a:pt x="4414" y="5130"/>
                  </a:lnTo>
                  <a:lnTo>
                    <a:pt x="4653" y="4971"/>
                  </a:lnTo>
                  <a:lnTo>
                    <a:pt x="4851" y="4772"/>
                  </a:lnTo>
                  <a:lnTo>
                    <a:pt x="5050" y="4573"/>
                  </a:lnTo>
                  <a:lnTo>
                    <a:pt x="5209" y="4335"/>
                  </a:lnTo>
                  <a:lnTo>
                    <a:pt x="5329" y="4096"/>
                  </a:lnTo>
                  <a:lnTo>
                    <a:pt x="5448" y="3857"/>
                  </a:lnTo>
                  <a:lnTo>
                    <a:pt x="5527" y="3619"/>
                  </a:lnTo>
                  <a:lnTo>
                    <a:pt x="5607" y="3341"/>
                  </a:lnTo>
                  <a:lnTo>
                    <a:pt x="5647" y="3062"/>
                  </a:lnTo>
                  <a:lnTo>
                    <a:pt x="5647" y="2784"/>
                  </a:lnTo>
                  <a:lnTo>
                    <a:pt x="5647" y="2545"/>
                  </a:lnTo>
                  <a:lnTo>
                    <a:pt x="5607" y="2267"/>
                  </a:lnTo>
                  <a:lnTo>
                    <a:pt x="5527" y="1989"/>
                  </a:lnTo>
                  <a:lnTo>
                    <a:pt x="5408" y="1710"/>
                  </a:lnTo>
                  <a:lnTo>
                    <a:pt x="5289" y="1472"/>
                  </a:lnTo>
                  <a:lnTo>
                    <a:pt x="5169" y="1233"/>
                  </a:lnTo>
                  <a:lnTo>
                    <a:pt x="4971" y="995"/>
                  </a:lnTo>
                  <a:lnTo>
                    <a:pt x="4772" y="796"/>
                  </a:lnTo>
                  <a:lnTo>
                    <a:pt x="4573" y="597"/>
                  </a:lnTo>
                  <a:lnTo>
                    <a:pt x="4334" y="438"/>
                  </a:lnTo>
                  <a:lnTo>
                    <a:pt x="4096" y="319"/>
                  </a:lnTo>
                  <a:lnTo>
                    <a:pt x="3857" y="199"/>
                  </a:lnTo>
                  <a:lnTo>
                    <a:pt x="3619" y="120"/>
                  </a:lnTo>
                  <a:lnTo>
                    <a:pt x="3340" y="40"/>
                  </a:lnTo>
                  <a:lnTo>
                    <a:pt x="306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6" name="Google Shape;3496;p128"/>
            <p:cNvSpPr/>
            <p:nvPr/>
          </p:nvSpPr>
          <p:spPr>
            <a:xfrm>
              <a:off x="4575425" y="3277975"/>
              <a:ext cx="141175" cy="141175"/>
            </a:xfrm>
            <a:custGeom>
              <a:avLst/>
              <a:gdLst/>
              <a:ahLst/>
              <a:cxnLst/>
              <a:rect l="l" t="t" r="r" b="b"/>
              <a:pathLst>
                <a:path w="5647" h="5647" extrusionOk="0">
                  <a:moveTo>
                    <a:pt x="2784" y="1"/>
                  </a:moveTo>
                  <a:lnTo>
                    <a:pt x="2545" y="40"/>
                  </a:lnTo>
                  <a:lnTo>
                    <a:pt x="2267" y="80"/>
                  </a:lnTo>
                  <a:lnTo>
                    <a:pt x="1988" y="120"/>
                  </a:lnTo>
                  <a:lnTo>
                    <a:pt x="1710" y="239"/>
                  </a:lnTo>
                  <a:lnTo>
                    <a:pt x="1471" y="359"/>
                  </a:lnTo>
                  <a:lnTo>
                    <a:pt x="1233" y="518"/>
                  </a:lnTo>
                  <a:lnTo>
                    <a:pt x="994" y="677"/>
                  </a:lnTo>
                  <a:lnTo>
                    <a:pt x="795" y="875"/>
                  </a:lnTo>
                  <a:lnTo>
                    <a:pt x="597" y="1074"/>
                  </a:lnTo>
                  <a:lnTo>
                    <a:pt x="438" y="1313"/>
                  </a:lnTo>
                  <a:lnTo>
                    <a:pt x="318" y="1551"/>
                  </a:lnTo>
                  <a:lnTo>
                    <a:pt x="199" y="1790"/>
                  </a:lnTo>
                  <a:lnTo>
                    <a:pt x="120" y="2029"/>
                  </a:lnTo>
                  <a:lnTo>
                    <a:pt x="40" y="2307"/>
                  </a:lnTo>
                  <a:lnTo>
                    <a:pt x="0" y="2585"/>
                  </a:lnTo>
                  <a:lnTo>
                    <a:pt x="0" y="2864"/>
                  </a:lnTo>
                  <a:lnTo>
                    <a:pt x="0" y="3102"/>
                  </a:lnTo>
                  <a:lnTo>
                    <a:pt x="40" y="3381"/>
                  </a:lnTo>
                  <a:lnTo>
                    <a:pt x="120" y="3659"/>
                  </a:lnTo>
                  <a:lnTo>
                    <a:pt x="199" y="3937"/>
                  </a:lnTo>
                  <a:lnTo>
                    <a:pt x="318" y="4176"/>
                  </a:lnTo>
                  <a:lnTo>
                    <a:pt x="477" y="4414"/>
                  </a:lnTo>
                  <a:lnTo>
                    <a:pt x="676" y="4653"/>
                  </a:lnTo>
                  <a:lnTo>
                    <a:pt x="835" y="4852"/>
                  </a:lnTo>
                  <a:lnTo>
                    <a:pt x="1074" y="5051"/>
                  </a:lnTo>
                  <a:lnTo>
                    <a:pt x="1273" y="5210"/>
                  </a:lnTo>
                  <a:lnTo>
                    <a:pt x="1511" y="5329"/>
                  </a:lnTo>
                  <a:lnTo>
                    <a:pt x="1790" y="5448"/>
                  </a:lnTo>
                  <a:lnTo>
                    <a:pt x="2028" y="5528"/>
                  </a:lnTo>
                  <a:lnTo>
                    <a:pt x="2306" y="5607"/>
                  </a:lnTo>
                  <a:lnTo>
                    <a:pt x="2545" y="5647"/>
                  </a:lnTo>
                  <a:lnTo>
                    <a:pt x="3102" y="5647"/>
                  </a:lnTo>
                  <a:lnTo>
                    <a:pt x="3380" y="5607"/>
                  </a:lnTo>
                  <a:lnTo>
                    <a:pt x="3658" y="5528"/>
                  </a:lnTo>
                  <a:lnTo>
                    <a:pt x="3897" y="5448"/>
                  </a:lnTo>
                  <a:lnTo>
                    <a:pt x="4175" y="5329"/>
                  </a:lnTo>
                  <a:lnTo>
                    <a:pt x="4414" y="5170"/>
                  </a:lnTo>
                  <a:lnTo>
                    <a:pt x="4652" y="4971"/>
                  </a:lnTo>
                  <a:lnTo>
                    <a:pt x="4851" y="4812"/>
                  </a:lnTo>
                  <a:lnTo>
                    <a:pt x="5050" y="4573"/>
                  </a:lnTo>
                  <a:lnTo>
                    <a:pt x="5209" y="4375"/>
                  </a:lnTo>
                  <a:lnTo>
                    <a:pt x="5328" y="4136"/>
                  </a:lnTo>
                  <a:lnTo>
                    <a:pt x="5448" y="3858"/>
                  </a:lnTo>
                  <a:lnTo>
                    <a:pt x="5527" y="3619"/>
                  </a:lnTo>
                  <a:lnTo>
                    <a:pt x="5607" y="3341"/>
                  </a:lnTo>
                  <a:lnTo>
                    <a:pt x="5647" y="3102"/>
                  </a:lnTo>
                  <a:lnTo>
                    <a:pt x="5647" y="2824"/>
                  </a:lnTo>
                  <a:lnTo>
                    <a:pt x="5647" y="2545"/>
                  </a:lnTo>
                  <a:lnTo>
                    <a:pt x="5567" y="2267"/>
                  </a:lnTo>
                  <a:lnTo>
                    <a:pt x="5527" y="1989"/>
                  </a:lnTo>
                  <a:lnTo>
                    <a:pt x="5408" y="1750"/>
                  </a:lnTo>
                  <a:lnTo>
                    <a:pt x="5289" y="1472"/>
                  </a:lnTo>
                  <a:lnTo>
                    <a:pt x="5169" y="1233"/>
                  </a:lnTo>
                  <a:lnTo>
                    <a:pt x="4971" y="995"/>
                  </a:lnTo>
                  <a:lnTo>
                    <a:pt x="4772" y="796"/>
                  </a:lnTo>
                  <a:lnTo>
                    <a:pt x="4573" y="637"/>
                  </a:lnTo>
                  <a:lnTo>
                    <a:pt x="4334" y="478"/>
                  </a:lnTo>
                  <a:lnTo>
                    <a:pt x="4096" y="319"/>
                  </a:lnTo>
                  <a:lnTo>
                    <a:pt x="3857" y="199"/>
                  </a:lnTo>
                  <a:lnTo>
                    <a:pt x="3619" y="120"/>
                  </a:lnTo>
                  <a:lnTo>
                    <a:pt x="3340" y="40"/>
                  </a:lnTo>
                  <a:lnTo>
                    <a:pt x="3062" y="40"/>
                  </a:lnTo>
                  <a:lnTo>
                    <a:pt x="278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7" name="Google Shape;3497;p128"/>
            <p:cNvSpPr/>
            <p:nvPr/>
          </p:nvSpPr>
          <p:spPr>
            <a:xfrm>
              <a:off x="4717575" y="4565300"/>
              <a:ext cx="141175" cy="141175"/>
            </a:xfrm>
            <a:custGeom>
              <a:avLst/>
              <a:gdLst/>
              <a:ahLst/>
              <a:cxnLst/>
              <a:rect l="l" t="t" r="r" b="b"/>
              <a:pathLst>
                <a:path w="5647" h="5647" extrusionOk="0">
                  <a:moveTo>
                    <a:pt x="2505" y="1"/>
                  </a:moveTo>
                  <a:lnTo>
                    <a:pt x="2267" y="40"/>
                  </a:lnTo>
                  <a:lnTo>
                    <a:pt x="1988" y="120"/>
                  </a:lnTo>
                  <a:lnTo>
                    <a:pt x="1710" y="239"/>
                  </a:lnTo>
                  <a:lnTo>
                    <a:pt x="1472" y="358"/>
                  </a:lnTo>
                  <a:lnTo>
                    <a:pt x="1233" y="478"/>
                  </a:lnTo>
                  <a:lnTo>
                    <a:pt x="994" y="676"/>
                  </a:lnTo>
                  <a:lnTo>
                    <a:pt x="796" y="875"/>
                  </a:lnTo>
                  <a:lnTo>
                    <a:pt x="597" y="1074"/>
                  </a:lnTo>
                  <a:lnTo>
                    <a:pt x="438" y="1313"/>
                  </a:lnTo>
                  <a:lnTo>
                    <a:pt x="318" y="1551"/>
                  </a:lnTo>
                  <a:lnTo>
                    <a:pt x="199" y="1790"/>
                  </a:lnTo>
                  <a:lnTo>
                    <a:pt x="80" y="2028"/>
                  </a:lnTo>
                  <a:lnTo>
                    <a:pt x="40" y="2307"/>
                  </a:lnTo>
                  <a:lnTo>
                    <a:pt x="0" y="2585"/>
                  </a:lnTo>
                  <a:lnTo>
                    <a:pt x="0" y="2824"/>
                  </a:lnTo>
                  <a:lnTo>
                    <a:pt x="0" y="3102"/>
                  </a:lnTo>
                  <a:lnTo>
                    <a:pt x="40" y="3380"/>
                  </a:lnTo>
                  <a:lnTo>
                    <a:pt x="120" y="3659"/>
                  </a:lnTo>
                  <a:lnTo>
                    <a:pt x="199" y="3897"/>
                  </a:lnTo>
                  <a:lnTo>
                    <a:pt x="318" y="4176"/>
                  </a:lnTo>
                  <a:lnTo>
                    <a:pt x="477" y="4414"/>
                  </a:lnTo>
                  <a:lnTo>
                    <a:pt x="637" y="4653"/>
                  </a:lnTo>
                  <a:lnTo>
                    <a:pt x="835" y="4852"/>
                  </a:lnTo>
                  <a:lnTo>
                    <a:pt x="1074" y="5050"/>
                  </a:lnTo>
                  <a:lnTo>
                    <a:pt x="1273" y="5209"/>
                  </a:lnTo>
                  <a:lnTo>
                    <a:pt x="1511" y="5329"/>
                  </a:lnTo>
                  <a:lnTo>
                    <a:pt x="1750" y="5448"/>
                  </a:lnTo>
                  <a:lnTo>
                    <a:pt x="2028" y="5528"/>
                  </a:lnTo>
                  <a:lnTo>
                    <a:pt x="2307" y="5607"/>
                  </a:lnTo>
                  <a:lnTo>
                    <a:pt x="2545" y="5647"/>
                  </a:lnTo>
                  <a:lnTo>
                    <a:pt x="3102" y="5647"/>
                  </a:lnTo>
                  <a:lnTo>
                    <a:pt x="3380" y="5607"/>
                  </a:lnTo>
                  <a:lnTo>
                    <a:pt x="3658" y="5528"/>
                  </a:lnTo>
                  <a:lnTo>
                    <a:pt x="3897" y="5448"/>
                  </a:lnTo>
                  <a:lnTo>
                    <a:pt x="4175" y="5329"/>
                  </a:lnTo>
                  <a:lnTo>
                    <a:pt x="4414" y="5170"/>
                  </a:lnTo>
                  <a:lnTo>
                    <a:pt x="4653" y="4971"/>
                  </a:lnTo>
                  <a:lnTo>
                    <a:pt x="4851" y="4772"/>
                  </a:lnTo>
                  <a:lnTo>
                    <a:pt x="5010" y="4573"/>
                  </a:lnTo>
                  <a:lnTo>
                    <a:pt x="5169" y="4374"/>
                  </a:lnTo>
                  <a:lnTo>
                    <a:pt x="5328" y="4136"/>
                  </a:lnTo>
                  <a:lnTo>
                    <a:pt x="5448" y="3858"/>
                  </a:lnTo>
                  <a:lnTo>
                    <a:pt x="5527" y="3619"/>
                  </a:lnTo>
                  <a:lnTo>
                    <a:pt x="5607" y="3341"/>
                  </a:lnTo>
                  <a:lnTo>
                    <a:pt x="5607" y="3062"/>
                  </a:lnTo>
                  <a:lnTo>
                    <a:pt x="5647" y="2824"/>
                  </a:lnTo>
                  <a:lnTo>
                    <a:pt x="5607" y="2545"/>
                  </a:lnTo>
                  <a:lnTo>
                    <a:pt x="5567" y="2267"/>
                  </a:lnTo>
                  <a:lnTo>
                    <a:pt x="5527" y="1989"/>
                  </a:lnTo>
                  <a:lnTo>
                    <a:pt x="5408" y="1750"/>
                  </a:lnTo>
                  <a:lnTo>
                    <a:pt x="5289" y="1472"/>
                  </a:lnTo>
                  <a:lnTo>
                    <a:pt x="5130" y="1233"/>
                  </a:lnTo>
                  <a:lnTo>
                    <a:pt x="4971" y="995"/>
                  </a:lnTo>
                  <a:lnTo>
                    <a:pt x="4772" y="796"/>
                  </a:lnTo>
                  <a:lnTo>
                    <a:pt x="4573" y="597"/>
                  </a:lnTo>
                  <a:lnTo>
                    <a:pt x="4334" y="438"/>
                  </a:lnTo>
                  <a:lnTo>
                    <a:pt x="4096" y="319"/>
                  </a:lnTo>
                  <a:lnTo>
                    <a:pt x="3857" y="199"/>
                  </a:lnTo>
                  <a:lnTo>
                    <a:pt x="3579" y="120"/>
                  </a:lnTo>
                  <a:lnTo>
                    <a:pt x="3340" y="40"/>
                  </a:lnTo>
                  <a:lnTo>
                    <a:pt x="306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8" name="Google Shape;3498;p128"/>
            <p:cNvSpPr/>
            <p:nvPr/>
          </p:nvSpPr>
          <p:spPr>
            <a:xfrm>
              <a:off x="5161925" y="3794900"/>
              <a:ext cx="101400" cy="100425"/>
            </a:xfrm>
            <a:custGeom>
              <a:avLst/>
              <a:gdLst/>
              <a:ahLst/>
              <a:cxnLst/>
              <a:rect l="l" t="t" r="r" b="b"/>
              <a:pathLst>
                <a:path w="4056" h="4017" extrusionOk="0">
                  <a:moveTo>
                    <a:pt x="2028" y="0"/>
                  </a:moveTo>
                  <a:lnTo>
                    <a:pt x="1630" y="40"/>
                  </a:lnTo>
                  <a:lnTo>
                    <a:pt x="1273" y="159"/>
                  </a:lnTo>
                  <a:lnTo>
                    <a:pt x="875" y="358"/>
                  </a:lnTo>
                  <a:lnTo>
                    <a:pt x="597" y="597"/>
                  </a:lnTo>
                  <a:lnTo>
                    <a:pt x="318" y="915"/>
                  </a:lnTo>
                  <a:lnTo>
                    <a:pt x="159" y="1273"/>
                  </a:lnTo>
                  <a:lnTo>
                    <a:pt x="40" y="1631"/>
                  </a:lnTo>
                  <a:lnTo>
                    <a:pt x="0" y="2028"/>
                  </a:lnTo>
                  <a:lnTo>
                    <a:pt x="40" y="2426"/>
                  </a:lnTo>
                  <a:lnTo>
                    <a:pt x="159" y="2784"/>
                  </a:lnTo>
                  <a:lnTo>
                    <a:pt x="358" y="3142"/>
                  </a:lnTo>
                  <a:lnTo>
                    <a:pt x="636" y="3460"/>
                  </a:lnTo>
                  <a:lnTo>
                    <a:pt x="955" y="3698"/>
                  </a:lnTo>
                  <a:lnTo>
                    <a:pt x="1273" y="3897"/>
                  </a:lnTo>
                  <a:lnTo>
                    <a:pt x="1670" y="3977"/>
                  </a:lnTo>
                  <a:lnTo>
                    <a:pt x="2028" y="4016"/>
                  </a:lnTo>
                  <a:lnTo>
                    <a:pt x="2426" y="3977"/>
                  </a:lnTo>
                  <a:lnTo>
                    <a:pt x="2823" y="3857"/>
                  </a:lnTo>
                  <a:lnTo>
                    <a:pt x="3181" y="3659"/>
                  </a:lnTo>
                  <a:lnTo>
                    <a:pt x="3499" y="3420"/>
                  </a:lnTo>
                  <a:lnTo>
                    <a:pt x="3738" y="3102"/>
                  </a:lnTo>
                  <a:lnTo>
                    <a:pt x="3897" y="2744"/>
                  </a:lnTo>
                  <a:lnTo>
                    <a:pt x="4016" y="2386"/>
                  </a:lnTo>
                  <a:lnTo>
                    <a:pt x="4056" y="1988"/>
                  </a:lnTo>
                  <a:lnTo>
                    <a:pt x="4016" y="1591"/>
                  </a:lnTo>
                  <a:lnTo>
                    <a:pt x="3897" y="1233"/>
                  </a:lnTo>
                  <a:lnTo>
                    <a:pt x="3698" y="875"/>
                  </a:lnTo>
                  <a:lnTo>
                    <a:pt x="3420" y="557"/>
                  </a:lnTo>
                  <a:lnTo>
                    <a:pt x="3141" y="318"/>
                  </a:lnTo>
                  <a:lnTo>
                    <a:pt x="2784" y="120"/>
                  </a:lnTo>
                  <a:lnTo>
                    <a:pt x="2426" y="40"/>
                  </a:lnTo>
                  <a:lnTo>
                    <a:pt x="202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9" name="Google Shape;3499;p128"/>
            <p:cNvSpPr/>
            <p:nvPr/>
          </p:nvSpPr>
          <p:spPr>
            <a:xfrm>
              <a:off x="3475975" y="1202350"/>
              <a:ext cx="2910650" cy="2071675"/>
            </a:xfrm>
            <a:custGeom>
              <a:avLst/>
              <a:gdLst/>
              <a:ahLst/>
              <a:cxnLst/>
              <a:rect l="l" t="t" r="r" b="b"/>
              <a:pathLst>
                <a:path w="116426" h="82867" extrusionOk="0">
                  <a:moveTo>
                    <a:pt x="68870" y="2546"/>
                  </a:moveTo>
                  <a:lnTo>
                    <a:pt x="88990" y="16900"/>
                  </a:lnTo>
                  <a:lnTo>
                    <a:pt x="64058" y="11015"/>
                  </a:lnTo>
                  <a:lnTo>
                    <a:pt x="68870" y="2546"/>
                  </a:lnTo>
                  <a:close/>
                  <a:moveTo>
                    <a:pt x="29067" y="3818"/>
                  </a:moveTo>
                  <a:lnTo>
                    <a:pt x="36304" y="23898"/>
                  </a:lnTo>
                  <a:lnTo>
                    <a:pt x="29465" y="29545"/>
                  </a:lnTo>
                  <a:lnTo>
                    <a:pt x="29067" y="3818"/>
                  </a:lnTo>
                  <a:close/>
                  <a:moveTo>
                    <a:pt x="91972" y="18252"/>
                  </a:moveTo>
                  <a:lnTo>
                    <a:pt x="114159" y="23501"/>
                  </a:lnTo>
                  <a:lnTo>
                    <a:pt x="115591" y="35072"/>
                  </a:lnTo>
                  <a:lnTo>
                    <a:pt x="91972" y="18252"/>
                  </a:lnTo>
                  <a:close/>
                  <a:moveTo>
                    <a:pt x="54754" y="9464"/>
                  </a:moveTo>
                  <a:lnTo>
                    <a:pt x="63064" y="11453"/>
                  </a:lnTo>
                  <a:lnTo>
                    <a:pt x="44336" y="44376"/>
                  </a:lnTo>
                  <a:lnTo>
                    <a:pt x="37060" y="24097"/>
                  </a:lnTo>
                  <a:lnTo>
                    <a:pt x="54754" y="9464"/>
                  </a:lnTo>
                  <a:close/>
                  <a:moveTo>
                    <a:pt x="28829" y="30857"/>
                  </a:moveTo>
                  <a:lnTo>
                    <a:pt x="29226" y="57935"/>
                  </a:lnTo>
                  <a:lnTo>
                    <a:pt x="21552" y="36901"/>
                  </a:lnTo>
                  <a:lnTo>
                    <a:pt x="28829" y="30857"/>
                  </a:lnTo>
                  <a:close/>
                  <a:moveTo>
                    <a:pt x="36543" y="24535"/>
                  </a:moveTo>
                  <a:lnTo>
                    <a:pt x="43938" y="45092"/>
                  </a:lnTo>
                  <a:lnTo>
                    <a:pt x="43740" y="45410"/>
                  </a:lnTo>
                  <a:lnTo>
                    <a:pt x="44098" y="45609"/>
                  </a:lnTo>
                  <a:lnTo>
                    <a:pt x="44137" y="45688"/>
                  </a:lnTo>
                  <a:lnTo>
                    <a:pt x="44257" y="45688"/>
                  </a:lnTo>
                  <a:lnTo>
                    <a:pt x="44296" y="45728"/>
                  </a:lnTo>
                  <a:lnTo>
                    <a:pt x="44296" y="45688"/>
                  </a:lnTo>
                  <a:lnTo>
                    <a:pt x="74755" y="49426"/>
                  </a:lnTo>
                  <a:lnTo>
                    <a:pt x="59883" y="74357"/>
                  </a:lnTo>
                  <a:lnTo>
                    <a:pt x="30022" y="59685"/>
                  </a:lnTo>
                  <a:lnTo>
                    <a:pt x="29942" y="59566"/>
                  </a:lnTo>
                  <a:lnTo>
                    <a:pt x="29902" y="59566"/>
                  </a:lnTo>
                  <a:lnTo>
                    <a:pt x="29465" y="30340"/>
                  </a:lnTo>
                  <a:lnTo>
                    <a:pt x="36543" y="24535"/>
                  </a:lnTo>
                  <a:close/>
                  <a:moveTo>
                    <a:pt x="28073" y="61474"/>
                  </a:moveTo>
                  <a:lnTo>
                    <a:pt x="13679" y="82111"/>
                  </a:lnTo>
                  <a:lnTo>
                    <a:pt x="1472" y="77936"/>
                  </a:lnTo>
                  <a:lnTo>
                    <a:pt x="28073" y="61474"/>
                  </a:lnTo>
                  <a:close/>
                  <a:moveTo>
                    <a:pt x="28391" y="1"/>
                  </a:moveTo>
                  <a:lnTo>
                    <a:pt x="28829" y="30062"/>
                  </a:lnTo>
                  <a:lnTo>
                    <a:pt x="20797" y="36702"/>
                  </a:lnTo>
                  <a:lnTo>
                    <a:pt x="29226" y="59764"/>
                  </a:lnTo>
                  <a:lnTo>
                    <a:pt x="28988" y="60162"/>
                  </a:lnTo>
                  <a:lnTo>
                    <a:pt x="1" y="78095"/>
                  </a:lnTo>
                  <a:lnTo>
                    <a:pt x="13918" y="82867"/>
                  </a:lnTo>
                  <a:lnTo>
                    <a:pt x="29425" y="60599"/>
                  </a:lnTo>
                  <a:lnTo>
                    <a:pt x="29902" y="60321"/>
                  </a:lnTo>
                  <a:lnTo>
                    <a:pt x="60122" y="75192"/>
                  </a:lnTo>
                  <a:lnTo>
                    <a:pt x="75828" y="48909"/>
                  </a:lnTo>
                  <a:lnTo>
                    <a:pt x="44654" y="45092"/>
                  </a:lnTo>
                  <a:lnTo>
                    <a:pt x="63701" y="11612"/>
                  </a:lnTo>
                  <a:lnTo>
                    <a:pt x="90341" y="17854"/>
                  </a:lnTo>
                  <a:lnTo>
                    <a:pt x="116426" y="36463"/>
                  </a:lnTo>
                  <a:lnTo>
                    <a:pt x="114756" y="22984"/>
                  </a:lnTo>
                  <a:lnTo>
                    <a:pt x="90620" y="17298"/>
                  </a:lnTo>
                  <a:lnTo>
                    <a:pt x="68671" y="1631"/>
                  </a:lnTo>
                  <a:lnTo>
                    <a:pt x="63422" y="10856"/>
                  </a:lnTo>
                  <a:lnTo>
                    <a:pt x="54595" y="8789"/>
                  </a:lnTo>
                  <a:lnTo>
                    <a:pt x="36821" y="23461"/>
                  </a:lnTo>
                  <a:lnTo>
                    <a:pt x="2839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0" name="Google Shape;3500;p128"/>
            <p:cNvSpPr/>
            <p:nvPr/>
          </p:nvSpPr>
          <p:spPr>
            <a:xfrm>
              <a:off x="3486925" y="1242125"/>
              <a:ext cx="1707825" cy="1914600"/>
            </a:xfrm>
            <a:custGeom>
              <a:avLst/>
              <a:gdLst/>
              <a:ahLst/>
              <a:cxnLst/>
              <a:rect l="l" t="t" r="r" b="b"/>
              <a:pathLst>
                <a:path w="68313" h="76584" extrusionOk="0">
                  <a:moveTo>
                    <a:pt x="28033" y="0"/>
                  </a:moveTo>
                  <a:lnTo>
                    <a:pt x="20438" y="35111"/>
                  </a:lnTo>
                  <a:lnTo>
                    <a:pt x="0" y="76305"/>
                  </a:lnTo>
                  <a:lnTo>
                    <a:pt x="557" y="76584"/>
                  </a:lnTo>
                  <a:lnTo>
                    <a:pt x="21035" y="35350"/>
                  </a:lnTo>
                  <a:lnTo>
                    <a:pt x="21035" y="35310"/>
                  </a:lnTo>
                  <a:lnTo>
                    <a:pt x="28550" y="637"/>
                  </a:lnTo>
                  <a:lnTo>
                    <a:pt x="68312" y="835"/>
                  </a:lnTo>
                  <a:lnTo>
                    <a:pt x="68312" y="199"/>
                  </a:lnTo>
                  <a:lnTo>
                    <a:pt x="2803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1" name="Google Shape;3501;p128"/>
            <p:cNvSpPr/>
            <p:nvPr/>
          </p:nvSpPr>
          <p:spPr>
            <a:xfrm>
              <a:off x="3775200" y="1242125"/>
              <a:ext cx="2600500" cy="2037875"/>
            </a:xfrm>
            <a:custGeom>
              <a:avLst/>
              <a:gdLst/>
              <a:ahLst/>
              <a:cxnLst/>
              <a:rect l="l" t="t" r="r" b="b"/>
              <a:pathLst>
                <a:path w="104020" h="81515" extrusionOk="0">
                  <a:moveTo>
                    <a:pt x="56543" y="995"/>
                  </a:moveTo>
                  <a:lnTo>
                    <a:pt x="61195" y="34435"/>
                  </a:lnTo>
                  <a:lnTo>
                    <a:pt x="32685" y="43382"/>
                  </a:lnTo>
                  <a:lnTo>
                    <a:pt x="42984" y="7754"/>
                  </a:lnTo>
                  <a:lnTo>
                    <a:pt x="56543" y="995"/>
                  </a:lnTo>
                  <a:close/>
                  <a:moveTo>
                    <a:pt x="99924" y="22944"/>
                  </a:moveTo>
                  <a:lnTo>
                    <a:pt x="63581" y="47040"/>
                  </a:lnTo>
                  <a:lnTo>
                    <a:pt x="61871" y="34872"/>
                  </a:lnTo>
                  <a:lnTo>
                    <a:pt x="99924" y="22944"/>
                  </a:lnTo>
                  <a:close/>
                  <a:moveTo>
                    <a:pt x="61275" y="35071"/>
                  </a:moveTo>
                  <a:lnTo>
                    <a:pt x="62984" y="47398"/>
                  </a:lnTo>
                  <a:lnTo>
                    <a:pt x="40956" y="59327"/>
                  </a:lnTo>
                  <a:lnTo>
                    <a:pt x="32725" y="44058"/>
                  </a:lnTo>
                  <a:lnTo>
                    <a:pt x="61275" y="35071"/>
                  </a:lnTo>
                  <a:close/>
                  <a:moveTo>
                    <a:pt x="40678" y="60201"/>
                  </a:moveTo>
                  <a:lnTo>
                    <a:pt x="47556" y="72925"/>
                  </a:lnTo>
                  <a:lnTo>
                    <a:pt x="3658" y="80282"/>
                  </a:lnTo>
                  <a:lnTo>
                    <a:pt x="3658" y="80282"/>
                  </a:lnTo>
                  <a:lnTo>
                    <a:pt x="40678" y="60201"/>
                  </a:lnTo>
                  <a:close/>
                  <a:moveTo>
                    <a:pt x="57060" y="0"/>
                  </a:moveTo>
                  <a:lnTo>
                    <a:pt x="42427" y="7317"/>
                  </a:lnTo>
                  <a:lnTo>
                    <a:pt x="31930" y="43620"/>
                  </a:lnTo>
                  <a:lnTo>
                    <a:pt x="31890" y="43620"/>
                  </a:lnTo>
                  <a:lnTo>
                    <a:pt x="9305" y="34912"/>
                  </a:lnTo>
                  <a:lnTo>
                    <a:pt x="9106" y="35509"/>
                  </a:lnTo>
                  <a:lnTo>
                    <a:pt x="31890" y="44296"/>
                  </a:lnTo>
                  <a:lnTo>
                    <a:pt x="32089" y="44217"/>
                  </a:lnTo>
                  <a:lnTo>
                    <a:pt x="40399" y="59645"/>
                  </a:lnTo>
                  <a:lnTo>
                    <a:pt x="0" y="81514"/>
                  </a:lnTo>
                  <a:lnTo>
                    <a:pt x="48511" y="73403"/>
                  </a:lnTo>
                  <a:lnTo>
                    <a:pt x="41234" y="59883"/>
                  </a:lnTo>
                  <a:lnTo>
                    <a:pt x="63064" y="48074"/>
                  </a:lnTo>
                  <a:lnTo>
                    <a:pt x="63064" y="48113"/>
                  </a:lnTo>
                  <a:lnTo>
                    <a:pt x="104019" y="20995"/>
                  </a:lnTo>
                  <a:lnTo>
                    <a:pt x="104019" y="20995"/>
                  </a:lnTo>
                  <a:lnTo>
                    <a:pt x="61791" y="34236"/>
                  </a:lnTo>
                  <a:lnTo>
                    <a:pt x="5706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2" name="Google Shape;3502;p128"/>
            <p:cNvSpPr/>
            <p:nvPr/>
          </p:nvSpPr>
          <p:spPr>
            <a:xfrm>
              <a:off x="4215575" y="2341575"/>
              <a:ext cx="356875" cy="355900"/>
            </a:xfrm>
            <a:custGeom>
              <a:avLst/>
              <a:gdLst/>
              <a:ahLst/>
              <a:cxnLst/>
              <a:rect l="l" t="t" r="r" b="b"/>
              <a:pathLst>
                <a:path w="14275" h="14236" fill="none" extrusionOk="0">
                  <a:moveTo>
                    <a:pt x="14275" y="0"/>
                  </a:moveTo>
                  <a:lnTo>
                    <a:pt x="0" y="14235"/>
                  </a:lnTo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3" name="Google Shape;3503;p128"/>
            <p:cNvSpPr/>
            <p:nvPr/>
          </p:nvSpPr>
          <p:spPr>
            <a:xfrm>
              <a:off x="4191700" y="1243125"/>
              <a:ext cx="2214825" cy="1835075"/>
            </a:xfrm>
            <a:custGeom>
              <a:avLst/>
              <a:gdLst/>
              <a:ahLst/>
              <a:cxnLst/>
              <a:rect l="l" t="t" r="r" b="b"/>
              <a:pathLst>
                <a:path w="88593" h="73403" extrusionOk="0">
                  <a:moveTo>
                    <a:pt x="200" y="0"/>
                  </a:moveTo>
                  <a:lnTo>
                    <a:pt x="1" y="597"/>
                  </a:lnTo>
                  <a:lnTo>
                    <a:pt x="25807" y="7794"/>
                  </a:lnTo>
                  <a:lnTo>
                    <a:pt x="46364" y="47676"/>
                  </a:lnTo>
                  <a:lnTo>
                    <a:pt x="46483" y="47914"/>
                  </a:lnTo>
                  <a:lnTo>
                    <a:pt x="85411" y="35111"/>
                  </a:lnTo>
                  <a:lnTo>
                    <a:pt x="85411" y="35111"/>
                  </a:lnTo>
                  <a:lnTo>
                    <a:pt x="31175" y="72885"/>
                  </a:lnTo>
                  <a:lnTo>
                    <a:pt x="31572" y="73402"/>
                  </a:lnTo>
                  <a:lnTo>
                    <a:pt x="88552" y="33719"/>
                  </a:lnTo>
                  <a:lnTo>
                    <a:pt x="88592" y="33640"/>
                  </a:lnTo>
                  <a:lnTo>
                    <a:pt x="88592" y="33520"/>
                  </a:lnTo>
                  <a:lnTo>
                    <a:pt x="88513" y="33480"/>
                  </a:lnTo>
                  <a:lnTo>
                    <a:pt x="88393" y="33441"/>
                  </a:lnTo>
                  <a:lnTo>
                    <a:pt x="46802" y="47159"/>
                  </a:lnTo>
                  <a:lnTo>
                    <a:pt x="26284" y="7237"/>
                  </a:lnTo>
                  <a:lnTo>
                    <a:pt x="20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4" name="Google Shape;3504;p128"/>
            <p:cNvSpPr/>
            <p:nvPr/>
          </p:nvSpPr>
          <p:spPr>
            <a:xfrm>
              <a:off x="4516775" y="2272975"/>
              <a:ext cx="128250" cy="128250"/>
            </a:xfrm>
            <a:custGeom>
              <a:avLst/>
              <a:gdLst/>
              <a:ahLst/>
              <a:cxnLst/>
              <a:rect l="l" t="t" r="r" b="b"/>
              <a:pathLst>
                <a:path w="5130" h="5130" extrusionOk="0">
                  <a:moveTo>
                    <a:pt x="2306" y="0"/>
                  </a:moveTo>
                  <a:lnTo>
                    <a:pt x="2028" y="40"/>
                  </a:lnTo>
                  <a:lnTo>
                    <a:pt x="1790" y="120"/>
                  </a:lnTo>
                  <a:lnTo>
                    <a:pt x="1551" y="199"/>
                  </a:lnTo>
                  <a:lnTo>
                    <a:pt x="1352" y="279"/>
                  </a:lnTo>
                  <a:lnTo>
                    <a:pt x="1114" y="438"/>
                  </a:lnTo>
                  <a:lnTo>
                    <a:pt x="756" y="756"/>
                  </a:lnTo>
                  <a:lnTo>
                    <a:pt x="438" y="1114"/>
                  </a:lnTo>
                  <a:lnTo>
                    <a:pt x="279" y="1352"/>
                  </a:lnTo>
                  <a:lnTo>
                    <a:pt x="199" y="1551"/>
                  </a:lnTo>
                  <a:lnTo>
                    <a:pt x="120" y="1790"/>
                  </a:lnTo>
                  <a:lnTo>
                    <a:pt x="40" y="2028"/>
                  </a:lnTo>
                  <a:lnTo>
                    <a:pt x="0" y="2307"/>
                  </a:lnTo>
                  <a:lnTo>
                    <a:pt x="0" y="2545"/>
                  </a:lnTo>
                  <a:lnTo>
                    <a:pt x="0" y="2824"/>
                  </a:lnTo>
                  <a:lnTo>
                    <a:pt x="40" y="3062"/>
                  </a:lnTo>
                  <a:lnTo>
                    <a:pt x="120" y="3341"/>
                  </a:lnTo>
                  <a:lnTo>
                    <a:pt x="199" y="3579"/>
                  </a:lnTo>
                  <a:lnTo>
                    <a:pt x="279" y="3778"/>
                  </a:lnTo>
                  <a:lnTo>
                    <a:pt x="438" y="4017"/>
                  </a:lnTo>
                  <a:lnTo>
                    <a:pt x="756" y="4374"/>
                  </a:lnTo>
                  <a:lnTo>
                    <a:pt x="1114" y="4692"/>
                  </a:lnTo>
                  <a:lnTo>
                    <a:pt x="1352" y="4812"/>
                  </a:lnTo>
                  <a:lnTo>
                    <a:pt x="1551" y="4931"/>
                  </a:lnTo>
                  <a:lnTo>
                    <a:pt x="1790" y="5011"/>
                  </a:lnTo>
                  <a:lnTo>
                    <a:pt x="2028" y="5090"/>
                  </a:lnTo>
                  <a:lnTo>
                    <a:pt x="2306" y="5130"/>
                  </a:lnTo>
                  <a:lnTo>
                    <a:pt x="2823" y="5130"/>
                  </a:lnTo>
                  <a:lnTo>
                    <a:pt x="3102" y="5090"/>
                  </a:lnTo>
                  <a:lnTo>
                    <a:pt x="3340" y="5011"/>
                  </a:lnTo>
                  <a:lnTo>
                    <a:pt x="3579" y="4931"/>
                  </a:lnTo>
                  <a:lnTo>
                    <a:pt x="3778" y="4812"/>
                  </a:lnTo>
                  <a:lnTo>
                    <a:pt x="4016" y="4692"/>
                  </a:lnTo>
                  <a:lnTo>
                    <a:pt x="4374" y="4374"/>
                  </a:lnTo>
                  <a:lnTo>
                    <a:pt x="4692" y="4017"/>
                  </a:lnTo>
                  <a:lnTo>
                    <a:pt x="4812" y="3778"/>
                  </a:lnTo>
                  <a:lnTo>
                    <a:pt x="4931" y="3579"/>
                  </a:lnTo>
                  <a:lnTo>
                    <a:pt x="5010" y="3341"/>
                  </a:lnTo>
                  <a:lnTo>
                    <a:pt x="5090" y="3062"/>
                  </a:lnTo>
                  <a:lnTo>
                    <a:pt x="5130" y="2824"/>
                  </a:lnTo>
                  <a:lnTo>
                    <a:pt x="5130" y="2545"/>
                  </a:lnTo>
                  <a:lnTo>
                    <a:pt x="5130" y="2307"/>
                  </a:lnTo>
                  <a:lnTo>
                    <a:pt x="5090" y="2028"/>
                  </a:lnTo>
                  <a:lnTo>
                    <a:pt x="5010" y="1790"/>
                  </a:lnTo>
                  <a:lnTo>
                    <a:pt x="4931" y="1551"/>
                  </a:lnTo>
                  <a:lnTo>
                    <a:pt x="4812" y="1352"/>
                  </a:lnTo>
                  <a:lnTo>
                    <a:pt x="4692" y="1114"/>
                  </a:lnTo>
                  <a:lnTo>
                    <a:pt x="4374" y="756"/>
                  </a:lnTo>
                  <a:lnTo>
                    <a:pt x="4016" y="438"/>
                  </a:lnTo>
                  <a:lnTo>
                    <a:pt x="3778" y="279"/>
                  </a:lnTo>
                  <a:lnTo>
                    <a:pt x="3579" y="199"/>
                  </a:lnTo>
                  <a:lnTo>
                    <a:pt x="3340" y="120"/>
                  </a:lnTo>
                  <a:lnTo>
                    <a:pt x="3102" y="40"/>
                  </a:lnTo>
                  <a:lnTo>
                    <a:pt x="282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5" name="Google Shape;3505;p128"/>
            <p:cNvSpPr/>
            <p:nvPr/>
          </p:nvSpPr>
          <p:spPr>
            <a:xfrm>
              <a:off x="4130075" y="2611950"/>
              <a:ext cx="172000" cy="172000"/>
            </a:xfrm>
            <a:custGeom>
              <a:avLst/>
              <a:gdLst/>
              <a:ahLst/>
              <a:cxnLst/>
              <a:rect l="l" t="t" r="r" b="b"/>
              <a:pathLst>
                <a:path w="6880" h="6880" extrusionOk="0">
                  <a:moveTo>
                    <a:pt x="3062" y="1"/>
                  </a:moveTo>
                  <a:lnTo>
                    <a:pt x="2744" y="80"/>
                  </a:lnTo>
                  <a:lnTo>
                    <a:pt x="2386" y="160"/>
                  </a:lnTo>
                  <a:lnTo>
                    <a:pt x="2108" y="279"/>
                  </a:lnTo>
                  <a:lnTo>
                    <a:pt x="1790" y="398"/>
                  </a:lnTo>
                  <a:lnTo>
                    <a:pt x="1512" y="597"/>
                  </a:lnTo>
                  <a:lnTo>
                    <a:pt x="1233" y="796"/>
                  </a:lnTo>
                  <a:lnTo>
                    <a:pt x="995" y="995"/>
                  </a:lnTo>
                  <a:lnTo>
                    <a:pt x="796" y="1233"/>
                  </a:lnTo>
                  <a:lnTo>
                    <a:pt x="597" y="1512"/>
                  </a:lnTo>
                  <a:lnTo>
                    <a:pt x="398" y="1790"/>
                  </a:lnTo>
                  <a:lnTo>
                    <a:pt x="279" y="2108"/>
                  </a:lnTo>
                  <a:lnTo>
                    <a:pt x="160" y="2426"/>
                  </a:lnTo>
                  <a:lnTo>
                    <a:pt x="80" y="2744"/>
                  </a:lnTo>
                  <a:lnTo>
                    <a:pt x="1" y="3062"/>
                  </a:lnTo>
                  <a:lnTo>
                    <a:pt x="1" y="3420"/>
                  </a:lnTo>
                  <a:lnTo>
                    <a:pt x="1" y="3778"/>
                  </a:lnTo>
                  <a:lnTo>
                    <a:pt x="80" y="4136"/>
                  </a:lnTo>
                  <a:lnTo>
                    <a:pt x="160" y="4454"/>
                  </a:lnTo>
                  <a:lnTo>
                    <a:pt x="279" y="4772"/>
                  </a:lnTo>
                  <a:lnTo>
                    <a:pt x="398" y="5090"/>
                  </a:lnTo>
                  <a:lnTo>
                    <a:pt x="597" y="5369"/>
                  </a:lnTo>
                  <a:lnTo>
                    <a:pt x="796" y="5607"/>
                  </a:lnTo>
                  <a:lnTo>
                    <a:pt x="995" y="5846"/>
                  </a:lnTo>
                  <a:lnTo>
                    <a:pt x="1233" y="6084"/>
                  </a:lnTo>
                  <a:lnTo>
                    <a:pt x="1512" y="6283"/>
                  </a:lnTo>
                  <a:lnTo>
                    <a:pt x="1790" y="6442"/>
                  </a:lnTo>
                  <a:lnTo>
                    <a:pt x="2108" y="6601"/>
                  </a:lnTo>
                  <a:lnTo>
                    <a:pt x="2386" y="6721"/>
                  </a:lnTo>
                  <a:lnTo>
                    <a:pt x="2744" y="6800"/>
                  </a:lnTo>
                  <a:lnTo>
                    <a:pt x="3062" y="6840"/>
                  </a:lnTo>
                  <a:lnTo>
                    <a:pt x="3420" y="6880"/>
                  </a:lnTo>
                  <a:lnTo>
                    <a:pt x="3778" y="6840"/>
                  </a:lnTo>
                  <a:lnTo>
                    <a:pt x="4136" y="6800"/>
                  </a:lnTo>
                  <a:lnTo>
                    <a:pt x="4454" y="6721"/>
                  </a:lnTo>
                  <a:lnTo>
                    <a:pt x="4772" y="6601"/>
                  </a:lnTo>
                  <a:lnTo>
                    <a:pt x="5050" y="6442"/>
                  </a:lnTo>
                  <a:lnTo>
                    <a:pt x="5329" y="6283"/>
                  </a:lnTo>
                  <a:lnTo>
                    <a:pt x="5607" y="6084"/>
                  </a:lnTo>
                  <a:lnTo>
                    <a:pt x="5846" y="5846"/>
                  </a:lnTo>
                  <a:lnTo>
                    <a:pt x="6084" y="5607"/>
                  </a:lnTo>
                  <a:lnTo>
                    <a:pt x="6283" y="5369"/>
                  </a:lnTo>
                  <a:lnTo>
                    <a:pt x="6442" y="5090"/>
                  </a:lnTo>
                  <a:lnTo>
                    <a:pt x="6601" y="4772"/>
                  </a:lnTo>
                  <a:lnTo>
                    <a:pt x="6720" y="4454"/>
                  </a:lnTo>
                  <a:lnTo>
                    <a:pt x="6800" y="4136"/>
                  </a:lnTo>
                  <a:lnTo>
                    <a:pt x="6840" y="3778"/>
                  </a:lnTo>
                  <a:lnTo>
                    <a:pt x="6880" y="3420"/>
                  </a:lnTo>
                  <a:lnTo>
                    <a:pt x="6840" y="3062"/>
                  </a:lnTo>
                  <a:lnTo>
                    <a:pt x="6800" y="2744"/>
                  </a:lnTo>
                  <a:lnTo>
                    <a:pt x="6720" y="2426"/>
                  </a:lnTo>
                  <a:lnTo>
                    <a:pt x="6601" y="2108"/>
                  </a:lnTo>
                  <a:lnTo>
                    <a:pt x="6442" y="1790"/>
                  </a:lnTo>
                  <a:lnTo>
                    <a:pt x="6283" y="1512"/>
                  </a:lnTo>
                  <a:lnTo>
                    <a:pt x="6084" y="1233"/>
                  </a:lnTo>
                  <a:lnTo>
                    <a:pt x="5846" y="995"/>
                  </a:lnTo>
                  <a:lnTo>
                    <a:pt x="5607" y="796"/>
                  </a:lnTo>
                  <a:lnTo>
                    <a:pt x="5329" y="597"/>
                  </a:lnTo>
                  <a:lnTo>
                    <a:pt x="5050" y="398"/>
                  </a:lnTo>
                  <a:lnTo>
                    <a:pt x="4772" y="279"/>
                  </a:lnTo>
                  <a:lnTo>
                    <a:pt x="4454" y="160"/>
                  </a:lnTo>
                  <a:lnTo>
                    <a:pt x="4136" y="80"/>
                  </a:lnTo>
                  <a:lnTo>
                    <a:pt x="377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6" name="Google Shape;3506;p128"/>
            <p:cNvSpPr/>
            <p:nvPr/>
          </p:nvSpPr>
          <p:spPr>
            <a:xfrm>
              <a:off x="4800075" y="1388250"/>
              <a:ext cx="85525" cy="85525"/>
            </a:xfrm>
            <a:custGeom>
              <a:avLst/>
              <a:gdLst/>
              <a:ahLst/>
              <a:cxnLst/>
              <a:rect l="l" t="t" r="r" b="b"/>
              <a:pathLst>
                <a:path w="3421" h="3421" extrusionOk="0">
                  <a:moveTo>
                    <a:pt x="1353" y="1"/>
                  </a:moveTo>
                  <a:lnTo>
                    <a:pt x="1034" y="120"/>
                  </a:lnTo>
                  <a:lnTo>
                    <a:pt x="756" y="279"/>
                  </a:lnTo>
                  <a:lnTo>
                    <a:pt x="478" y="478"/>
                  </a:lnTo>
                  <a:lnTo>
                    <a:pt x="279" y="756"/>
                  </a:lnTo>
                  <a:lnTo>
                    <a:pt x="120" y="1034"/>
                  </a:lnTo>
                  <a:lnTo>
                    <a:pt x="40" y="1353"/>
                  </a:lnTo>
                  <a:lnTo>
                    <a:pt x="1" y="1710"/>
                  </a:lnTo>
                  <a:lnTo>
                    <a:pt x="40" y="2028"/>
                  </a:lnTo>
                  <a:lnTo>
                    <a:pt x="120" y="2386"/>
                  </a:lnTo>
                  <a:lnTo>
                    <a:pt x="279" y="2665"/>
                  </a:lnTo>
                  <a:lnTo>
                    <a:pt x="478" y="2903"/>
                  </a:lnTo>
                  <a:lnTo>
                    <a:pt x="756" y="3142"/>
                  </a:lnTo>
                  <a:lnTo>
                    <a:pt x="1034" y="3301"/>
                  </a:lnTo>
                  <a:lnTo>
                    <a:pt x="1353" y="3380"/>
                  </a:lnTo>
                  <a:lnTo>
                    <a:pt x="1710" y="3420"/>
                  </a:lnTo>
                  <a:lnTo>
                    <a:pt x="2068" y="3380"/>
                  </a:lnTo>
                  <a:lnTo>
                    <a:pt x="2386" y="3301"/>
                  </a:lnTo>
                  <a:lnTo>
                    <a:pt x="2665" y="3142"/>
                  </a:lnTo>
                  <a:lnTo>
                    <a:pt x="2943" y="2903"/>
                  </a:lnTo>
                  <a:lnTo>
                    <a:pt x="3142" y="2665"/>
                  </a:lnTo>
                  <a:lnTo>
                    <a:pt x="3301" y="2386"/>
                  </a:lnTo>
                  <a:lnTo>
                    <a:pt x="3380" y="2028"/>
                  </a:lnTo>
                  <a:lnTo>
                    <a:pt x="3420" y="1710"/>
                  </a:lnTo>
                  <a:lnTo>
                    <a:pt x="3380" y="1353"/>
                  </a:lnTo>
                  <a:lnTo>
                    <a:pt x="3301" y="1034"/>
                  </a:lnTo>
                  <a:lnTo>
                    <a:pt x="3142" y="756"/>
                  </a:lnTo>
                  <a:lnTo>
                    <a:pt x="2943" y="478"/>
                  </a:lnTo>
                  <a:lnTo>
                    <a:pt x="2665" y="279"/>
                  </a:lnTo>
                  <a:lnTo>
                    <a:pt x="2386" y="120"/>
                  </a:lnTo>
                  <a:lnTo>
                    <a:pt x="206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7" name="Google Shape;3507;p128"/>
            <p:cNvSpPr/>
            <p:nvPr/>
          </p:nvSpPr>
          <p:spPr>
            <a:xfrm>
              <a:off x="5087375" y="1151675"/>
              <a:ext cx="214725" cy="214725"/>
            </a:xfrm>
            <a:custGeom>
              <a:avLst/>
              <a:gdLst/>
              <a:ahLst/>
              <a:cxnLst/>
              <a:rect l="l" t="t" r="r" b="b"/>
              <a:pathLst>
                <a:path w="8589" h="8589" extrusionOk="0">
                  <a:moveTo>
                    <a:pt x="3857" y="0"/>
                  </a:moveTo>
                  <a:lnTo>
                    <a:pt x="3459" y="80"/>
                  </a:lnTo>
                  <a:lnTo>
                    <a:pt x="3022" y="199"/>
                  </a:lnTo>
                  <a:lnTo>
                    <a:pt x="2624" y="318"/>
                  </a:lnTo>
                  <a:lnTo>
                    <a:pt x="2266" y="517"/>
                  </a:lnTo>
                  <a:lnTo>
                    <a:pt x="1909" y="716"/>
                  </a:lnTo>
                  <a:lnTo>
                    <a:pt x="1591" y="994"/>
                  </a:lnTo>
                  <a:lnTo>
                    <a:pt x="1272" y="1272"/>
                  </a:lnTo>
                  <a:lnTo>
                    <a:pt x="994" y="1551"/>
                  </a:lnTo>
                  <a:lnTo>
                    <a:pt x="756" y="1909"/>
                  </a:lnTo>
                  <a:lnTo>
                    <a:pt x="517" y="2227"/>
                  </a:lnTo>
                  <a:lnTo>
                    <a:pt x="358" y="2624"/>
                  </a:lnTo>
                  <a:lnTo>
                    <a:pt x="199" y="3022"/>
                  </a:lnTo>
                  <a:lnTo>
                    <a:pt x="80" y="3420"/>
                  </a:lnTo>
                  <a:lnTo>
                    <a:pt x="40" y="3857"/>
                  </a:lnTo>
                  <a:lnTo>
                    <a:pt x="0" y="4294"/>
                  </a:lnTo>
                  <a:lnTo>
                    <a:pt x="40" y="4732"/>
                  </a:lnTo>
                  <a:lnTo>
                    <a:pt x="80" y="5169"/>
                  </a:lnTo>
                  <a:lnTo>
                    <a:pt x="199" y="5567"/>
                  </a:lnTo>
                  <a:lnTo>
                    <a:pt x="358" y="5964"/>
                  </a:lnTo>
                  <a:lnTo>
                    <a:pt x="517" y="6322"/>
                  </a:lnTo>
                  <a:lnTo>
                    <a:pt x="756" y="6680"/>
                  </a:lnTo>
                  <a:lnTo>
                    <a:pt x="994" y="7038"/>
                  </a:lnTo>
                  <a:lnTo>
                    <a:pt x="1272" y="7316"/>
                  </a:lnTo>
                  <a:lnTo>
                    <a:pt x="1591" y="7595"/>
                  </a:lnTo>
                  <a:lnTo>
                    <a:pt x="1909" y="7833"/>
                  </a:lnTo>
                  <a:lnTo>
                    <a:pt x="2266" y="8072"/>
                  </a:lnTo>
                  <a:lnTo>
                    <a:pt x="2624" y="8231"/>
                  </a:lnTo>
                  <a:lnTo>
                    <a:pt x="3022" y="8390"/>
                  </a:lnTo>
                  <a:lnTo>
                    <a:pt x="3459" y="8509"/>
                  </a:lnTo>
                  <a:lnTo>
                    <a:pt x="3857" y="8549"/>
                  </a:lnTo>
                  <a:lnTo>
                    <a:pt x="4294" y="8589"/>
                  </a:lnTo>
                  <a:lnTo>
                    <a:pt x="4732" y="8549"/>
                  </a:lnTo>
                  <a:lnTo>
                    <a:pt x="5169" y="8509"/>
                  </a:lnTo>
                  <a:lnTo>
                    <a:pt x="5567" y="8390"/>
                  </a:lnTo>
                  <a:lnTo>
                    <a:pt x="5964" y="8231"/>
                  </a:lnTo>
                  <a:lnTo>
                    <a:pt x="6362" y="8072"/>
                  </a:lnTo>
                  <a:lnTo>
                    <a:pt x="6720" y="7833"/>
                  </a:lnTo>
                  <a:lnTo>
                    <a:pt x="7038" y="7595"/>
                  </a:lnTo>
                  <a:lnTo>
                    <a:pt x="7356" y="7316"/>
                  </a:lnTo>
                  <a:lnTo>
                    <a:pt x="7634" y="7038"/>
                  </a:lnTo>
                  <a:lnTo>
                    <a:pt x="7873" y="6680"/>
                  </a:lnTo>
                  <a:lnTo>
                    <a:pt x="8072" y="6322"/>
                  </a:lnTo>
                  <a:lnTo>
                    <a:pt x="8271" y="5964"/>
                  </a:lnTo>
                  <a:lnTo>
                    <a:pt x="8390" y="5567"/>
                  </a:lnTo>
                  <a:lnTo>
                    <a:pt x="8509" y="5169"/>
                  </a:lnTo>
                  <a:lnTo>
                    <a:pt x="8589" y="4732"/>
                  </a:lnTo>
                  <a:lnTo>
                    <a:pt x="8589" y="4294"/>
                  </a:lnTo>
                  <a:lnTo>
                    <a:pt x="8589" y="3857"/>
                  </a:lnTo>
                  <a:lnTo>
                    <a:pt x="8509" y="3420"/>
                  </a:lnTo>
                  <a:lnTo>
                    <a:pt x="8390" y="3022"/>
                  </a:lnTo>
                  <a:lnTo>
                    <a:pt x="8271" y="2624"/>
                  </a:lnTo>
                  <a:lnTo>
                    <a:pt x="8072" y="2227"/>
                  </a:lnTo>
                  <a:lnTo>
                    <a:pt x="7873" y="1909"/>
                  </a:lnTo>
                  <a:lnTo>
                    <a:pt x="7634" y="1551"/>
                  </a:lnTo>
                  <a:lnTo>
                    <a:pt x="7356" y="1272"/>
                  </a:lnTo>
                  <a:lnTo>
                    <a:pt x="7038" y="994"/>
                  </a:lnTo>
                  <a:lnTo>
                    <a:pt x="6720" y="716"/>
                  </a:lnTo>
                  <a:lnTo>
                    <a:pt x="6362" y="517"/>
                  </a:lnTo>
                  <a:lnTo>
                    <a:pt x="5964" y="318"/>
                  </a:lnTo>
                  <a:lnTo>
                    <a:pt x="5567" y="199"/>
                  </a:lnTo>
                  <a:lnTo>
                    <a:pt x="5169" y="80"/>
                  </a:lnTo>
                  <a:lnTo>
                    <a:pt x="473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8" name="Google Shape;3508;p128"/>
            <p:cNvSpPr/>
            <p:nvPr/>
          </p:nvSpPr>
          <p:spPr>
            <a:xfrm>
              <a:off x="4108200" y="1164575"/>
              <a:ext cx="172000" cy="172000"/>
            </a:xfrm>
            <a:custGeom>
              <a:avLst/>
              <a:gdLst/>
              <a:ahLst/>
              <a:cxnLst/>
              <a:rect l="l" t="t" r="r" b="b"/>
              <a:pathLst>
                <a:path w="6880" h="6880" extrusionOk="0">
                  <a:moveTo>
                    <a:pt x="3102" y="1"/>
                  </a:moveTo>
                  <a:lnTo>
                    <a:pt x="2744" y="80"/>
                  </a:lnTo>
                  <a:lnTo>
                    <a:pt x="2426" y="160"/>
                  </a:lnTo>
                  <a:lnTo>
                    <a:pt x="2108" y="279"/>
                  </a:lnTo>
                  <a:lnTo>
                    <a:pt x="1790" y="399"/>
                  </a:lnTo>
                  <a:lnTo>
                    <a:pt x="1512" y="597"/>
                  </a:lnTo>
                  <a:lnTo>
                    <a:pt x="1273" y="796"/>
                  </a:lnTo>
                  <a:lnTo>
                    <a:pt x="995" y="995"/>
                  </a:lnTo>
                  <a:lnTo>
                    <a:pt x="796" y="1234"/>
                  </a:lnTo>
                  <a:lnTo>
                    <a:pt x="597" y="1512"/>
                  </a:lnTo>
                  <a:lnTo>
                    <a:pt x="438" y="1790"/>
                  </a:lnTo>
                  <a:lnTo>
                    <a:pt x="279" y="2108"/>
                  </a:lnTo>
                  <a:lnTo>
                    <a:pt x="160" y="2426"/>
                  </a:lnTo>
                  <a:lnTo>
                    <a:pt x="80" y="2745"/>
                  </a:lnTo>
                  <a:lnTo>
                    <a:pt x="41" y="3063"/>
                  </a:lnTo>
                  <a:lnTo>
                    <a:pt x="1" y="3421"/>
                  </a:lnTo>
                  <a:lnTo>
                    <a:pt x="41" y="3778"/>
                  </a:lnTo>
                  <a:lnTo>
                    <a:pt x="80" y="4136"/>
                  </a:lnTo>
                  <a:lnTo>
                    <a:pt x="160" y="4454"/>
                  </a:lnTo>
                  <a:lnTo>
                    <a:pt x="279" y="4772"/>
                  </a:lnTo>
                  <a:lnTo>
                    <a:pt x="438" y="5051"/>
                  </a:lnTo>
                  <a:lnTo>
                    <a:pt x="597" y="5369"/>
                  </a:lnTo>
                  <a:lnTo>
                    <a:pt x="796" y="5607"/>
                  </a:lnTo>
                  <a:lnTo>
                    <a:pt x="995" y="5846"/>
                  </a:lnTo>
                  <a:lnTo>
                    <a:pt x="1273" y="6085"/>
                  </a:lnTo>
                  <a:lnTo>
                    <a:pt x="1512" y="6283"/>
                  </a:lnTo>
                  <a:lnTo>
                    <a:pt x="1790" y="6443"/>
                  </a:lnTo>
                  <a:lnTo>
                    <a:pt x="2108" y="6602"/>
                  </a:lnTo>
                  <a:lnTo>
                    <a:pt x="2426" y="6721"/>
                  </a:lnTo>
                  <a:lnTo>
                    <a:pt x="2744" y="6800"/>
                  </a:lnTo>
                  <a:lnTo>
                    <a:pt x="3102" y="6840"/>
                  </a:lnTo>
                  <a:lnTo>
                    <a:pt x="3460" y="6880"/>
                  </a:lnTo>
                  <a:lnTo>
                    <a:pt x="3778" y="6840"/>
                  </a:lnTo>
                  <a:lnTo>
                    <a:pt x="4136" y="6800"/>
                  </a:lnTo>
                  <a:lnTo>
                    <a:pt x="4454" y="6721"/>
                  </a:lnTo>
                  <a:lnTo>
                    <a:pt x="4772" y="6602"/>
                  </a:lnTo>
                  <a:lnTo>
                    <a:pt x="5090" y="6443"/>
                  </a:lnTo>
                  <a:lnTo>
                    <a:pt x="5369" y="6283"/>
                  </a:lnTo>
                  <a:lnTo>
                    <a:pt x="5647" y="6085"/>
                  </a:lnTo>
                  <a:lnTo>
                    <a:pt x="5886" y="5846"/>
                  </a:lnTo>
                  <a:lnTo>
                    <a:pt x="6084" y="5607"/>
                  </a:lnTo>
                  <a:lnTo>
                    <a:pt x="6283" y="5369"/>
                  </a:lnTo>
                  <a:lnTo>
                    <a:pt x="6482" y="5051"/>
                  </a:lnTo>
                  <a:lnTo>
                    <a:pt x="6601" y="4772"/>
                  </a:lnTo>
                  <a:lnTo>
                    <a:pt x="6721" y="4454"/>
                  </a:lnTo>
                  <a:lnTo>
                    <a:pt x="6800" y="4136"/>
                  </a:lnTo>
                  <a:lnTo>
                    <a:pt x="6880" y="3778"/>
                  </a:lnTo>
                  <a:lnTo>
                    <a:pt x="6880" y="3421"/>
                  </a:lnTo>
                  <a:lnTo>
                    <a:pt x="6880" y="3063"/>
                  </a:lnTo>
                  <a:lnTo>
                    <a:pt x="6800" y="2745"/>
                  </a:lnTo>
                  <a:lnTo>
                    <a:pt x="6721" y="2426"/>
                  </a:lnTo>
                  <a:lnTo>
                    <a:pt x="6601" y="2108"/>
                  </a:lnTo>
                  <a:lnTo>
                    <a:pt x="6482" y="1790"/>
                  </a:lnTo>
                  <a:lnTo>
                    <a:pt x="6283" y="1512"/>
                  </a:lnTo>
                  <a:lnTo>
                    <a:pt x="6084" y="1234"/>
                  </a:lnTo>
                  <a:lnTo>
                    <a:pt x="5886" y="995"/>
                  </a:lnTo>
                  <a:lnTo>
                    <a:pt x="5647" y="796"/>
                  </a:lnTo>
                  <a:lnTo>
                    <a:pt x="5369" y="597"/>
                  </a:lnTo>
                  <a:lnTo>
                    <a:pt x="5090" y="399"/>
                  </a:lnTo>
                  <a:lnTo>
                    <a:pt x="4772" y="279"/>
                  </a:lnTo>
                  <a:lnTo>
                    <a:pt x="4454" y="160"/>
                  </a:lnTo>
                  <a:lnTo>
                    <a:pt x="4136" y="80"/>
                  </a:lnTo>
                  <a:lnTo>
                    <a:pt x="377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9" name="Google Shape;3509;p128"/>
            <p:cNvSpPr/>
            <p:nvPr/>
          </p:nvSpPr>
          <p:spPr>
            <a:xfrm>
              <a:off x="5272250" y="2345550"/>
              <a:ext cx="172000" cy="172000"/>
            </a:xfrm>
            <a:custGeom>
              <a:avLst/>
              <a:gdLst/>
              <a:ahLst/>
              <a:cxnLst/>
              <a:rect l="l" t="t" r="r" b="b"/>
              <a:pathLst>
                <a:path w="6880" h="6880" extrusionOk="0">
                  <a:moveTo>
                    <a:pt x="3102" y="0"/>
                  </a:moveTo>
                  <a:lnTo>
                    <a:pt x="2744" y="80"/>
                  </a:lnTo>
                  <a:lnTo>
                    <a:pt x="2426" y="159"/>
                  </a:lnTo>
                  <a:lnTo>
                    <a:pt x="2108" y="278"/>
                  </a:lnTo>
                  <a:lnTo>
                    <a:pt x="1790" y="398"/>
                  </a:lnTo>
                  <a:lnTo>
                    <a:pt x="1512" y="597"/>
                  </a:lnTo>
                  <a:lnTo>
                    <a:pt x="1273" y="795"/>
                  </a:lnTo>
                  <a:lnTo>
                    <a:pt x="995" y="994"/>
                  </a:lnTo>
                  <a:lnTo>
                    <a:pt x="796" y="1233"/>
                  </a:lnTo>
                  <a:lnTo>
                    <a:pt x="597" y="1511"/>
                  </a:lnTo>
                  <a:lnTo>
                    <a:pt x="398" y="1789"/>
                  </a:lnTo>
                  <a:lnTo>
                    <a:pt x="279" y="2108"/>
                  </a:lnTo>
                  <a:lnTo>
                    <a:pt x="160" y="2426"/>
                  </a:lnTo>
                  <a:lnTo>
                    <a:pt x="80" y="2744"/>
                  </a:lnTo>
                  <a:lnTo>
                    <a:pt x="41" y="3102"/>
                  </a:lnTo>
                  <a:lnTo>
                    <a:pt x="1" y="3420"/>
                  </a:lnTo>
                  <a:lnTo>
                    <a:pt x="41" y="3778"/>
                  </a:lnTo>
                  <a:lnTo>
                    <a:pt x="80" y="4135"/>
                  </a:lnTo>
                  <a:lnTo>
                    <a:pt x="160" y="4454"/>
                  </a:lnTo>
                  <a:lnTo>
                    <a:pt x="279" y="4772"/>
                  </a:lnTo>
                  <a:lnTo>
                    <a:pt x="398" y="5090"/>
                  </a:lnTo>
                  <a:lnTo>
                    <a:pt x="597" y="5368"/>
                  </a:lnTo>
                  <a:lnTo>
                    <a:pt x="796" y="5607"/>
                  </a:lnTo>
                  <a:lnTo>
                    <a:pt x="995" y="5885"/>
                  </a:lnTo>
                  <a:lnTo>
                    <a:pt x="1273" y="6084"/>
                  </a:lnTo>
                  <a:lnTo>
                    <a:pt x="1512" y="6283"/>
                  </a:lnTo>
                  <a:lnTo>
                    <a:pt x="1790" y="6442"/>
                  </a:lnTo>
                  <a:lnTo>
                    <a:pt x="2108" y="6601"/>
                  </a:lnTo>
                  <a:lnTo>
                    <a:pt x="2426" y="6720"/>
                  </a:lnTo>
                  <a:lnTo>
                    <a:pt x="2744" y="6800"/>
                  </a:lnTo>
                  <a:lnTo>
                    <a:pt x="3102" y="6839"/>
                  </a:lnTo>
                  <a:lnTo>
                    <a:pt x="3420" y="6879"/>
                  </a:lnTo>
                  <a:lnTo>
                    <a:pt x="3778" y="6839"/>
                  </a:lnTo>
                  <a:lnTo>
                    <a:pt x="4136" y="6800"/>
                  </a:lnTo>
                  <a:lnTo>
                    <a:pt x="4454" y="6720"/>
                  </a:lnTo>
                  <a:lnTo>
                    <a:pt x="4772" y="6601"/>
                  </a:lnTo>
                  <a:lnTo>
                    <a:pt x="5090" y="6442"/>
                  </a:lnTo>
                  <a:lnTo>
                    <a:pt x="5369" y="6283"/>
                  </a:lnTo>
                  <a:lnTo>
                    <a:pt x="5607" y="6084"/>
                  </a:lnTo>
                  <a:lnTo>
                    <a:pt x="5886" y="5885"/>
                  </a:lnTo>
                  <a:lnTo>
                    <a:pt x="6085" y="5607"/>
                  </a:lnTo>
                  <a:lnTo>
                    <a:pt x="6283" y="5368"/>
                  </a:lnTo>
                  <a:lnTo>
                    <a:pt x="6442" y="5090"/>
                  </a:lnTo>
                  <a:lnTo>
                    <a:pt x="6601" y="4772"/>
                  </a:lnTo>
                  <a:lnTo>
                    <a:pt x="6721" y="4454"/>
                  </a:lnTo>
                  <a:lnTo>
                    <a:pt x="6800" y="4135"/>
                  </a:lnTo>
                  <a:lnTo>
                    <a:pt x="6840" y="3778"/>
                  </a:lnTo>
                  <a:lnTo>
                    <a:pt x="6880" y="3420"/>
                  </a:lnTo>
                  <a:lnTo>
                    <a:pt x="6840" y="3102"/>
                  </a:lnTo>
                  <a:lnTo>
                    <a:pt x="6800" y="2744"/>
                  </a:lnTo>
                  <a:lnTo>
                    <a:pt x="6721" y="2426"/>
                  </a:lnTo>
                  <a:lnTo>
                    <a:pt x="6601" y="2108"/>
                  </a:lnTo>
                  <a:lnTo>
                    <a:pt x="6442" y="1789"/>
                  </a:lnTo>
                  <a:lnTo>
                    <a:pt x="6283" y="1511"/>
                  </a:lnTo>
                  <a:lnTo>
                    <a:pt x="6085" y="1233"/>
                  </a:lnTo>
                  <a:lnTo>
                    <a:pt x="5886" y="994"/>
                  </a:lnTo>
                  <a:lnTo>
                    <a:pt x="5607" y="795"/>
                  </a:lnTo>
                  <a:lnTo>
                    <a:pt x="5369" y="597"/>
                  </a:lnTo>
                  <a:lnTo>
                    <a:pt x="5090" y="398"/>
                  </a:lnTo>
                  <a:lnTo>
                    <a:pt x="4772" y="278"/>
                  </a:lnTo>
                  <a:lnTo>
                    <a:pt x="4454" y="159"/>
                  </a:lnTo>
                  <a:lnTo>
                    <a:pt x="4136" y="80"/>
                  </a:lnTo>
                  <a:lnTo>
                    <a:pt x="377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0" name="Google Shape;3510;p128"/>
            <p:cNvSpPr/>
            <p:nvPr/>
          </p:nvSpPr>
          <p:spPr>
            <a:xfrm>
              <a:off x="6332925" y="2049300"/>
              <a:ext cx="86500" cy="85525"/>
            </a:xfrm>
            <a:custGeom>
              <a:avLst/>
              <a:gdLst/>
              <a:ahLst/>
              <a:cxnLst/>
              <a:rect l="l" t="t" r="r" b="b"/>
              <a:pathLst>
                <a:path w="3460" h="3421" extrusionOk="0">
                  <a:moveTo>
                    <a:pt x="1710" y="1"/>
                  </a:moveTo>
                  <a:lnTo>
                    <a:pt x="1392" y="41"/>
                  </a:lnTo>
                  <a:lnTo>
                    <a:pt x="1074" y="120"/>
                  </a:lnTo>
                  <a:lnTo>
                    <a:pt x="756" y="279"/>
                  </a:lnTo>
                  <a:lnTo>
                    <a:pt x="518" y="518"/>
                  </a:lnTo>
                  <a:lnTo>
                    <a:pt x="319" y="756"/>
                  </a:lnTo>
                  <a:lnTo>
                    <a:pt x="160" y="1035"/>
                  </a:lnTo>
                  <a:lnTo>
                    <a:pt x="40" y="1353"/>
                  </a:lnTo>
                  <a:lnTo>
                    <a:pt x="1" y="1711"/>
                  </a:lnTo>
                  <a:lnTo>
                    <a:pt x="40" y="2069"/>
                  </a:lnTo>
                  <a:lnTo>
                    <a:pt x="160" y="2387"/>
                  </a:lnTo>
                  <a:lnTo>
                    <a:pt x="319" y="2665"/>
                  </a:lnTo>
                  <a:lnTo>
                    <a:pt x="518" y="2943"/>
                  </a:lnTo>
                  <a:lnTo>
                    <a:pt x="756" y="3142"/>
                  </a:lnTo>
                  <a:lnTo>
                    <a:pt x="1074" y="3301"/>
                  </a:lnTo>
                  <a:lnTo>
                    <a:pt x="1392" y="3381"/>
                  </a:lnTo>
                  <a:lnTo>
                    <a:pt x="1710" y="3420"/>
                  </a:lnTo>
                  <a:lnTo>
                    <a:pt x="2068" y="3381"/>
                  </a:lnTo>
                  <a:lnTo>
                    <a:pt x="2386" y="3301"/>
                  </a:lnTo>
                  <a:lnTo>
                    <a:pt x="2704" y="3142"/>
                  </a:lnTo>
                  <a:lnTo>
                    <a:pt x="2943" y="2943"/>
                  </a:lnTo>
                  <a:lnTo>
                    <a:pt x="3142" y="2665"/>
                  </a:lnTo>
                  <a:lnTo>
                    <a:pt x="3301" y="2387"/>
                  </a:lnTo>
                  <a:lnTo>
                    <a:pt x="3420" y="2069"/>
                  </a:lnTo>
                  <a:lnTo>
                    <a:pt x="3460" y="1711"/>
                  </a:lnTo>
                  <a:lnTo>
                    <a:pt x="3420" y="1353"/>
                  </a:lnTo>
                  <a:lnTo>
                    <a:pt x="3301" y="1035"/>
                  </a:lnTo>
                  <a:lnTo>
                    <a:pt x="3142" y="756"/>
                  </a:lnTo>
                  <a:lnTo>
                    <a:pt x="2943" y="518"/>
                  </a:lnTo>
                  <a:lnTo>
                    <a:pt x="2704" y="279"/>
                  </a:lnTo>
                  <a:lnTo>
                    <a:pt x="2386" y="120"/>
                  </a:lnTo>
                  <a:lnTo>
                    <a:pt x="2068" y="41"/>
                  </a:lnTo>
                  <a:lnTo>
                    <a:pt x="171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1" name="Google Shape;3511;p128"/>
            <p:cNvSpPr/>
            <p:nvPr/>
          </p:nvSpPr>
          <p:spPr>
            <a:xfrm>
              <a:off x="6251425" y="1692425"/>
              <a:ext cx="171975" cy="172000"/>
            </a:xfrm>
            <a:custGeom>
              <a:avLst/>
              <a:gdLst/>
              <a:ahLst/>
              <a:cxnLst/>
              <a:rect l="l" t="t" r="r" b="b"/>
              <a:pathLst>
                <a:path w="6879" h="6880" extrusionOk="0">
                  <a:moveTo>
                    <a:pt x="3459" y="1"/>
                  </a:moveTo>
                  <a:lnTo>
                    <a:pt x="3102" y="41"/>
                  </a:lnTo>
                  <a:lnTo>
                    <a:pt x="2744" y="81"/>
                  </a:lnTo>
                  <a:lnTo>
                    <a:pt x="2426" y="160"/>
                  </a:lnTo>
                  <a:lnTo>
                    <a:pt x="2107" y="279"/>
                  </a:lnTo>
                  <a:lnTo>
                    <a:pt x="1789" y="438"/>
                  </a:lnTo>
                  <a:lnTo>
                    <a:pt x="1511" y="597"/>
                  </a:lnTo>
                  <a:lnTo>
                    <a:pt x="1272" y="796"/>
                  </a:lnTo>
                  <a:lnTo>
                    <a:pt x="994" y="1035"/>
                  </a:lnTo>
                  <a:lnTo>
                    <a:pt x="795" y="1273"/>
                  </a:lnTo>
                  <a:lnTo>
                    <a:pt x="597" y="1512"/>
                  </a:lnTo>
                  <a:lnTo>
                    <a:pt x="437" y="1830"/>
                  </a:lnTo>
                  <a:lnTo>
                    <a:pt x="278" y="2108"/>
                  </a:lnTo>
                  <a:lnTo>
                    <a:pt x="159" y="2427"/>
                  </a:lnTo>
                  <a:lnTo>
                    <a:pt x="80" y="2745"/>
                  </a:lnTo>
                  <a:lnTo>
                    <a:pt x="40" y="3102"/>
                  </a:lnTo>
                  <a:lnTo>
                    <a:pt x="0" y="3460"/>
                  </a:lnTo>
                  <a:lnTo>
                    <a:pt x="40" y="3818"/>
                  </a:lnTo>
                  <a:lnTo>
                    <a:pt x="80" y="4136"/>
                  </a:lnTo>
                  <a:lnTo>
                    <a:pt x="159" y="4454"/>
                  </a:lnTo>
                  <a:lnTo>
                    <a:pt x="278" y="4773"/>
                  </a:lnTo>
                  <a:lnTo>
                    <a:pt x="437" y="5091"/>
                  </a:lnTo>
                  <a:lnTo>
                    <a:pt x="597" y="5369"/>
                  </a:lnTo>
                  <a:lnTo>
                    <a:pt x="795" y="5647"/>
                  </a:lnTo>
                  <a:lnTo>
                    <a:pt x="994" y="5886"/>
                  </a:lnTo>
                  <a:lnTo>
                    <a:pt x="1272" y="6085"/>
                  </a:lnTo>
                  <a:lnTo>
                    <a:pt x="1511" y="6284"/>
                  </a:lnTo>
                  <a:lnTo>
                    <a:pt x="1789" y="6482"/>
                  </a:lnTo>
                  <a:lnTo>
                    <a:pt x="2107" y="6602"/>
                  </a:lnTo>
                  <a:lnTo>
                    <a:pt x="2426" y="6721"/>
                  </a:lnTo>
                  <a:lnTo>
                    <a:pt x="2744" y="6800"/>
                  </a:lnTo>
                  <a:lnTo>
                    <a:pt x="3102" y="6880"/>
                  </a:lnTo>
                  <a:lnTo>
                    <a:pt x="3778" y="6880"/>
                  </a:lnTo>
                  <a:lnTo>
                    <a:pt x="4135" y="6800"/>
                  </a:lnTo>
                  <a:lnTo>
                    <a:pt x="4453" y="6721"/>
                  </a:lnTo>
                  <a:lnTo>
                    <a:pt x="4772" y="6602"/>
                  </a:lnTo>
                  <a:lnTo>
                    <a:pt x="5090" y="6482"/>
                  </a:lnTo>
                  <a:lnTo>
                    <a:pt x="5368" y="6284"/>
                  </a:lnTo>
                  <a:lnTo>
                    <a:pt x="5646" y="6085"/>
                  </a:lnTo>
                  <a:lnTo>
                    <a:pt x="5885" y="5886"/>
                  </a:lnTo>
                  <a:lnTo>
                    <a:pt x="6084" y="5647"/>
                  </a:lnTo>
                  <a:lnTo>
                    <a:pt x="6283" y="5369"/>
                  </a:lnTo>
                  <a:lnTo>
                    <a:pt x="6481" y="5091"/>
                  </a:lnTo>
                  <a:lnTo>
                    <a:pt x="6601" y="4773"/>
                  </a:lnTo>
                  <a:lnTo>
                    <a:pt x="6720" y="4454"/>
                  </a:lnTo>
                  <a:lnTo>
                    <a:pt x="6799" y="4136"/>
                  </a:lnTo>
                  <a:lnTo>
                    <a:pt x="6879" y="3818"/>
                  </a:lnTo>
                  <a:lnTo>
                    <a:pt x="6879" y="3460"/>
                  </a:lnTo>
                  <a:lnTo>
                    <a:pt x="6879" y="3102"/>
                  </a:lnTo>
                  <a:lnTo>
                    <a:pt x="6799" y="2745"/>
                  </a:lnTo>
                  <a:lnTo>
                    <a:pt x="6720" y="2427"/>
                  </a:lnTo>
                  <a:lnTo>
                    <a:pt x="6601" y="2108"/>
                  </a:lnTo>
                  <a:lnTo>
                    <a:pt x="6481" y="1830"/>
                  </a:lnTo>
                  <a:lnTo>
                    <a:pt x="6283" y="1512"/>
                  </a:lnTo>
                  <a:lnTo>
                    <a:pt x="6084" y="1273"/>
                  </a:lnTo>
                  <a:lnTo>
                    <a:pt x="5885" y="1035"/>
                  </a:lnTo>
                  <a:lnTo>
                    <a:pt x="5646" y="796"/>
                  </a:lnTo>
                  <a:lnTo>
                    <a:pt x="5368" y="597"/>
                  </a:lnTo>
                  <a:lnTo>
                    <a:pt x="5090" y="438"/>
                  </a:lnTo>
                  <a:lnTo>
                    <a:pt x="4772" y="279"/>
                  </a:lnTo>
                  <a:lnTo>
                    <a:pt x="4453" y="160"/>
                  </a:lnTo>
                  <a:lnTo>
                    <a:pt x="4135" y="81"/>
                  </a:lnTo>
                  <a:lnTo>
                    <a:pt x="3778" y="41"/>
                  </a:lnTo>
                  <a:lnTo>
                    <a:pt x="345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2" name="Google Shape;3512;p128"/>
            <p:cNvSpPr/>
            <p:nvPr/>
          </p:nvSpPr>
          <p:spPr>
            <a:xfrm>
              <a:off x="4868675" y="2955900"/>
              <a:ext cx="214725" cy="214750"/>
            </a:xfrm>
            <a:custGeom>
              <a:avLst/>
              <a:gdLst/>
              <a:ahLst/>
              <a:cxnLst/>
              <a:rect l="l" t="t" r="r" b="b"/>
              <a:pathLst>
                <a:path w="8589" h="8590" extrusionOk="0">
                  <a:moveTo>
                    <a:pt x="3857" y="1"/>
                  </a:moveTo>
                  <a:lnTo>
                    <a:pt x="3420" y="80"/>
                  </a:lnTo>
                  <a:lnTo>
                    <a:pt x="3022" y="160"/>
                  </a:lnTo>
                  <a:lnTo>
                    <a:pt x="2625" y="319"/>
                  </a:lnTo>
                  <a:lnTo>
                    <a:pt x="2227" y="517"/>
                  </a:lnTo>
                  <a:lnTo>
                    <a:pt x="1909" y="716"/>
                  </a:lnTo>
                  <a:lnTo>
                    <a:pt x="1551" y="955"/>
                  </a:lnTo>
                  <a:lnTo>
                    <a:pt x="1273" y="1233"/>
                  </a:lnTo>
                  <a:lnTo>
                    <a:pt x="994" y="1551"/>
                  </a:lnTo>
                  <a:lnTo>
                    <a:pt x="716" y="1869"/>
                  </a:lnTo>
                  <a:lnTo>
                    <a:pt x="517" y="2227"/>
                  </a:lnTo>
                  <a:lnTo>
                    <a:pt x="318" y="2625"/>
                  </a:lnTo>
                  <a:lnTo>
                    <a:pt x="199" y="2983"/>
                  </a:lnTo>
                  <a:lnTo>
                    <a:pt x="80" y="3420"/>
                  </a:lnTo>
                  <a:lnTo>
                    <a:pt x="0" y="3858"/>
                  </a:lnTo>
                  <a:lnTo>
                    <a:pt x="0" y="4295"/>
                  </a:lnTo>
                  <a:lnTo>
                    <a:pt x="0" y="4732"/>
                  </a:lnTo>
                  <a:lnTo>
                    <a:pt x="80" y="5130"/>
                  </a:lnTo>
                  <a:lnTo>
                    <a:pt x="199" y="5567"/>
                  </a:lnTo>
                  <a:lnTo>
                    <a:pt x="318" y="5965"/>
                  </a:lnTo>
                  <a:lnTo>
                    <a:pt x="517" y="6323"/>
                  </a:lnTo>
                  <a:lnTo>
                    <a:pt x="716" y="6681"/>
                  </a:lnTo>
                  <a:lnTo>
                    <a:pt x="994" y="6999"/>
                  </a:lnTo>
                  <a:lnTo>
                    <a:pt x="1273" y="7317"/>
                  </a:lnTo>
                  <a:lnTo>
                    <a:pt x="1551" y="7595"/>
                  </a:lnTo>
                  <a:lnTo>
                    <a:pt x="1909" y="7834"/>
                  </a:lnTo>
                  <a:lnTo>
                    <a:pt x="2227" y="8072"/>
                  </a:lnTo>
                  <a:lnTo>
                    <a:pt x="2625" y="8231"/>
                  </a:lnTo>
                  <a:lnTo>
                    <a:pt x="3022" y="8390"/>
                  </a:lnTo>
                  <a:lnTo>
                    <a:pt x="3420" y="8470"/>
                  </a:lnTo>
                  <a:lnTo>
                    <a:pt x="3857" y="8550"/>
                  </a:lnTo>
                  <a:lnTo>
                    <a:pt x="4295" y="8589"/>
                  </a:lnTo>
                  <a:lnTo>
                    <a:pt x="4732" y="8550"/>
                  </a:lnTo>
                  <a:lnTo>
                    <a:pt x="5169" y="8470"/>
                  </a:lnTo>
                  <a:lnTo>
                    <a:pt x="5567" y="8390"/>
                  </a:lnTo>
                  <a:lnTo>
                    <a:pt x="5965" y="8231"/>
                  </a:lnTo>
                  <a:lnTo>
                    <a:pt x="6322" y="8072"/>
                  </a:lnTo>
                  <a:lnTo>
                    <a:pt x="6680" y="7834"/>
                  </a:lnTo>
                  <a:lnTo>
                    <a:pt x="7038" y="7595"/>
                  </a:lnTo>
                  <a:lnTo>
                    <a:pt x="7317" y="7317"/>
                  </a:lnTo>
                  <a:lnTo>
                    <a:pt x="7595" y="6999"/>
                  </a:lnTo>
                  <a:lnTo>
                    <a:pt x="7873" y="6681"/>
                  </a:lnTo>
                  <a:lnTo>
                    <a:pt x="8072" y="6323"/>
                  </a:lnTo>
                  <a:lnTo>
                    <a:pt x="8231" y="5965"/>
                  </a:lnTo>
                  <a:lnTo>
                    <a:pt x="8390" y="5567"/>
                  </a:lnTo>
                  <a:lnTo>
                    <a:pt x="8509" y="5130"/>
                  </a:lnTo>
                  <a:lnTo>
                    <a:pt x="8549" y="4732"/>
                  </a:lnTo>
                  <a:lnTo>
                    <a:pt x="8589" y="4295"/>
                  </a:lnTo>
                  <a:lnTo>
                    <a:pt x="8549" y="3858"/>
                  </a:lnTo>
                  <a:lnTo>
                    <a:pt x="8509" y="3420"/>
                  </a:lnTo>
                  <a:lnTo>
                    <a:pt x="8390" y="2983"/>
                  </a:lnTo>
                  <a:lnTo>
                    <a:pt x="8231" y="2625"/>
                  </a:lnTo>
                  <a:lnTo>
                    <a:pt x="8072" y="2227"/>
                  </a:lnTo>
                  <a:lnTo>
                    <a:pt x="7873" y="1869"/>
                  </a:lnTo>
                  <a:lnTo>
                    <a:pt x="7595" y="1551"/>
                  </a:lnTo>
                  <a:lnTo>
                    <a:pt x="7317" y="1233"/>
                  </a:lnTo>
                  <a:lnTo>
                    <a:pt x="7038" y="955"/>
                  </a:lnTo>
                  <a:lnTo>
                    <a:pt x="6680" y="716"/>
                  </a:lnTo>
                  <a:lnTo>
                    <a:pt x="6322" y="517"/>
                  </a:lnTo>
                  <a:lnTo>
                    <a:pt x="5965" y="319"/>
                  </a:lnTo>
                  <a:lnTo>
                    <a:pt x="5567" y="160"/>
                  </a:lnTo>
                  <a:lnTo>
                    <a:pt x="5169" y="80"/>
                  </a:lnTo>
                  <a:lnTo>
                    <a:pt x="473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3" name="Google Shape;3513;p128"/>
            <p:cNvSpPr/>
            <p:nvPr/>
          </p:nvSpPr>
          <p:spPr>
            <a:xfrm>
              <a:off x="1862600" y="3088100"/>
              <a:ext cx="2253575" cy="2372875"/>
            </a:xfrm>
            <a:custGeom>
              <a:avLst/>
              <a:gdLst/>
              <a:ahLst/>
              <a:cxnLst/>
              <a:rect l="l" t="t" r="r" b="b"/>
              <a:pathLst>
                <a:path w="90143" h="94915" extrusionOk="0">
                  <a:moveTo>
                    <a:pt x="43024" y="30141"/>
                  </a:moveTo>
                  <a:lnTo>
                    <a:pt x="50301" y="41792"/>
                  </a:lnTo>
                  <a:lnTo>
                    <a:pt x="45171" y="40002"/>
                  </a:lnTo>
                  <a:lnTo>
                    <a:pt x="43024" y="30141"/>
                  </a:lnTo>
                  <a:close/>
                  <a:moveTo>
                    <a:pt x="1432" y="717"/>
                  </a:moveTo>
                  <a:lnTo>
                    <a:pt x="64973" y="2904"/>
                  </a:lnTo>
                  <a:lnTo>
                    <a:pt x="83980" y="43780"/>
                  </a:lnTo>
                  <a:lnTo>
                    <a:pt x="50738" y="65172"/>
                  </a:lnTo>
                  <a:lnTo>
                    <a:pt x="45330" y="40718"/>
                  </a:lnTo>
                  <a:lnTo>
                    <a:pt x="51812" y="43024"/>
                  </a:lnTo>
                  <a:lnTo>
                    <a:pt x="51812" y="43024"/>
                  </a:lnTo>
                  <a:lnTo>
                    <a:pt x="41593" y="26682"/>
                  </a:lnTo>
                  <a:lnTo>
                    <a:pt x="44456" y="39724"/>
                  </a:lnTo>
                  <a:lnTo>
                    <a:pt x="30777" y="34873"/>
                  </a:lnTo>
                  <a:lnTo>
                    <a:pt x="1432" y="717"/>
                  </a:lnTo>
                  <a:close/>
                  <a:moveTo>
                    <a:pt x="84218" y="44853"/>
                  </a:moveTo>
                  <a:lnTo>
                    <a:pt x="89427" y="76783"/>
                  </a:lnTo>
                  <a:lnTo>
                    <a:pt x="57736" y="93523"/>
                  </a:lnTo>
                  <a:lnTo>
                    <a:pt x="84218" y="44853"/>
                  </a:lnTo>
                  <a:close/>
                  <a:moveTo>
                    <a:pt x="1" y="1"/>
                  </a:moveTo>
                  <a:lnTo>
                    <a:pt x="30380" y="35350"/>
                  </a:lnTo>
                  <a:lnTo>
                    <a:pt x="30419" y="35430"/>
                  </a:lnTo>
                  <a:lnTo>
                    <a:pt x="44615" y="40480"/>
                  </a:lnTo>
                  <a:lnTo>
                    <a:pt x="50301" y="66206"/>
                  </a:lnTo>
                  <a:lnTo>
                    <a:pt x="83542" y="44814"/>
                  </a:lnTo>
                  <a:lnTo>
                    <a:pt x="56384" y="94716"/>
                  </a:lnTo>
                  <a:lnTo>
                    <a:pt x="56384" y="94796"/>
                  </a:lnTo>
                  <a:lnTo>
                    <a:pt x="56424" y="94875"/>
                  </a:lnTo>
                  <a:lnTo>
                    <a:pt x="56464" y="94915"/>
                  </a:lnTo>
                  <a:lnTo>
                    <a:pt x="56543" y="94875"/>
                  </a:lnTo>
                  <a:lnTo>
                    <a:pt x="90143" y="77141"/>
                  </a:lnTo>
                  <a:lnTo>
                    <a:pt x="84735" y="43939"/>
                  </a:lnTo>
                  <a:lnTo>
                    <a:pt x="85252" y="42945"/>
                  </a:lnTo>
                  <a:lnTo>
                    <a:pt x="84536" y="43422"/>
                  </a:lnTo>
                  <a:lnTo>
                    <a:pt x="65371" y="23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4" name="Google Shape;3514;p128"/>
            <p:cNvSpPr/>
            <p:nvPr/>
          </p:nvSpPr>
          <p:spPr>
            <a:xfrm>
              <a:off x="1589250" y="3124900"/>
              <a:ext cx="2383800" cy="2334100"/>
            </a:xfrm>
            <a:custGeom>
              <a:avLst/>
              <a:gdLst/>
              <a:ahLst/>
              <a:cxnLst/>
              <a:rect l="l" t="t" r="r" b="b"/>
              <a:pathLst>
                <a:path w="95352" h="93364" extrusionOk="0">
                  <a:moveTo>
                    <a:pt x="74515" y="6561"/>
                  </a:moveTo>
                  <a:lnTo>
                    <a:pt x="66563" y="40837"/>
                  </a:lnTo>
                  <a:lnTo>
                    <a:pt x="62428" y="40638"/>
                  </a:lnTo>
                  <a:lnTo>
                    <a:pt x="74515" y="6561"/>
                  </a:lnTo>
                  <a:close/>
                  <a:moveTo>
                    <a:pt x="74436" y="2505"/>
                  </a:moveTo>
                  <a:lnTo>
                    <a:pt x="52726" y="26721"/>
                  </a:lnTo>
                  <a:lnTo>
                    <a:pt x="52845" y="26800"/>
                  </a:lnTo>
                  <a:lnTo>
                    <a:pt x="41393" y="33361"/>
                  </a:lnTo>
                  <a:lnTo>
                    <a:pt x="4136" y="45091"/>
                  </a:lnTo>
                  <a:lnTo>
                    <a:pt x="4136" y="45091"/>
                  </a:lnTo>
                  <a:lnTo>
                    <a:pt x="74436" y="2505"/>
                  </a:lnTo>
                  <a:close/>
                  <a:moveTo>
                    <a:pt x="75271" y="2545"/>
                  </a:moveTo>
                  <a:lnTo>
                    <a:pt x="61553" y="41234"/>
                  </a:lnTo>
                  <a:lnTo>
                    <a:pt x="66404" y="41433"/>
                  </a:lnTo>
                  <a:lnTo>
                    <a:pt x="61115" y="64217"/>
                  </a:lnTo>
                  <a:lnTo>
                    <a:pt x="67438" y="92329"/>
                  </a:lnTo>
                  <a:lnTo>
                    <a:pt x="67438" y="92329"/>
                  </a:lnTo>
                  <a:lnTo>
                    <a:pt x="18251" y="73005"/>
                  </a:lnTo>
                  <a:lnTo>
                    <a:pt x="27397" y="66563"/>
                  </a:lnTo>
                  <a:lnTo>
                    <a:pt x="54237" y="26005"/>
                  </a:lnTo>
                  <a:lnTo>
                    <a:pt x="75271" y="2545"/>
                  </a:lnTo>
                  <a:close/>
                  <a:moveTo>
                    <a:pt x="76702" y="0"/>
                  </a:moveTo>
                  <a:lnTo>
                    <a:pt x="75907" y="875"/>
                  </a:lnTo>
                  <a:lnTo>
                    <a:pt x="80" y="46801"/>
                  </a:lnTo>
                  <a:lnTo>
                    <a:pt x="0" y="46881"/>
                  </a:lnTo>
                  <a:lnTo>
                    <a:pt x="40" y="46960"/>
                  </a:lnTo>
                  <a:lnTo>
                    <a:pt x="80" y="47000"/>
                  </a:lnTo>
                  <a:lnTo>
                    <a:pt x="159" y="47000"/>
                  </a:lnTo>
                  <a:lnTo>
                    <a:pt x="41632" y="33958"/>
                  </a:lnTo>
                  <a:lnTo>
                    <a:pt x="41672" y="33958"/>
                  </a:lnTo>
                  <a:lnTo>
                    <a:pt x="52248" y="27914"/>
                  </a:lnTo>
                  <a:lnTo>
                    <a:pt x="26920" y="66126"/>
                  </a:lnTo>
                  <a:lnTo>
                    <a:pt x="16939" y="73164"/>
                  </a:lnTo>
                  <a:lnTo>
                    <a:pt x="68352" y="93363"/>
                  </a:lnTo>
                  <a:lnTo>
                    <a:pt x="61752" y="64217"/>
                  </a:lnTo>
                  <a:lnTo>
                    <a:pt x="67040" y="41473"/>
                  </a:lnTo>
                  <a:lnTo>
                    <a:pt x="95311" y="42745"/>
                  </a:lnTo>
                  <a:lnTo>
                    <a:pt x="95351" y="42109"/>
                  </a:lnTo>
                  <a:lnTo>
                    <a:pt x="67199" y="40837"/>
                  </a:lnTo>
                  <a:lnTo>
                    <a:pt x="76424" y="1233"/>
                  </a:lnTo>
                  <a:lnTo>
                    <a:pt x="76702" y="398"/>
                  </a:lnTo>
                  <a:lnTo>
                    <a:pt x="76702" y="398"/>
                  </a:lnTo>
                  <a:lnTo>
                    <a:pt x="76583" y="477"/>
                  </a:lnTo>
                  <a:lnTo>
                    <a:pt x="76583" y="477"/>
                  </a:lnTo>
                  <a:lnTo>
                    <a:pt x="7670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5" name="Google Shape;3515;p128"/>
            <p:cNvSpPr/>
            <p:nvPr/>
          </p:nvSpPr>
          <p:spPr>
            <a:xfrm>
              <a:off x="1620050" y="3054325"/>
              <a:ext cx="1676025" cy="2386775"/>
            </a:xfrm>
            <a:custGeom>
              <a:avLst/>
              <a:gdLst/>
              <a:ahLst/>
              <a:cxnLst/>
              <a:rect l="l" t="t" r="r" b="b"/>
              <a:pathLst>
                <a:path w="67041" h="95471" extrusionOk="0">
                  <a:moveTo>
                    <a:pt x="10140" y="3778"/>
                  </a:moveTo>
                  <a:lnTo>
                    <a:pt x="14673" y="59923"/>
                  </a:lnTo>
                  <a:lnTo>
                    <a:pt x="717" y="48869"/>
                  </a:lnTo>
                  <a:lnTo>
                    <a:pt x="10140" y="3778"/>
                  </a:lnTo>
                  <a:close/>
                  <a:moveTo>
                    <a:pt x="40360" y="37178"/>
                  </a:moveTo>
                  <a:lnTo>
                    <a:pt x="59645" y="66722"/>
                  </a:lnTo>
                  <a:lnTo>
                    <a:pt x="26443" y="68829"/>
                  </a:lnTo>
                  <a:lnTo>
                    <a:pt x="26443" y="68829"/>
                  </a:lnTo>
                  <a:lnTo>
                    <a:pt x="40360" y="37178"/>
                  </a:lnTo>
                  <a:close/>
                  <a:moveTo>
                    <a:pt x="1472" y="50260"/>
                  </a:moveTo>
                  <a:lnTo>
                    <a:pt x="14753" y="60758"/>
                  </a:lnTo>
                  <a:lnTo>
                    <a:pt x="15866" y="74476"/>
                  </a:lnTo>
                  <a:lnTo>
                    <a:pt x="15866" y="74476"/>
                  </a:lnTo>
                  <a:lnTo>
                    <a:pt x="1472" y="50260"/>
                  </a:lnTo>
                  <a:close/>
                  <a:moveTo>
                    <a:pt x="10299" y="0"/>
                  </a:moveTo>
                  <a:lnTo>
                    <a:pt x="10260" y="80"/>
                  </a:lnTo>
                  <a:lnTo>
                    <a:pt x="1" y="49147"/>
                  </a:lnTo>
                  <a:lnTo>
                    <a:pt x="80" y="49187"/>
                  </a:lnTo>
                  <a:lnTo>
                    <a:pt x="16741" y="77180"/>
                  </a:lnTo>
                  <a:lnTo>
                    <a:pt x="15429" y="61314"/>
                  </a:lnTo>
                  <a:lnTo>
                    <a:pt x="25051" y="68909"/>
                  </a:lnTo>
                  <a:lnTo>
                    <a:pt x="24773" y="68909"/>
                  </a:lnTo>
                  <a:lnTo>
                    <a:pt x="66683" y="95471"/>
                  </a:lnTo>
                  <a:lnTo>
                    <a:pt x="67041" y="94954"/>
                  </a:lnTo>
                  <a:lnTo>
                    <a:pt x="26801" y="69426"/>
                  </a:lnTo>
                  <a:lnTo>
                    <a:pt x="60758" y="67318"/>
                  </a:lnTo>
                  <a:lnTo>
                    <a:pt x="40241" y="35826"/>
                  </a:lnTo>
                  <a:lnTo>
                    <a:pt x="25807" y="68670"/>
                  </a:lnTo>
                  <a:lnTo>
                    <a:pt x="15389" y="60440"/>
                  </a:lnTo>
                  <a:lnTo>
                    <a:pt x="10458" y="80"/>
                  </a:lnTo>
                  <a:lnTo>
                    <a:pt x="10458" y="40"/>
                  </a:lnTo>
                  <a:lnTo>
                    <a:pt x="1037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6" name="Google Shape;3516;p128"/>
            <p:cNvSpPr/>
            <p:nvPr/>
          </p:nvSpPr>
          <p:spPr>
            <a:xfrm>
              <a:off x="2866625" y="3743200"/>
              <a:ext cx="100425" cy="100425"/>
            </a:xfrm>
            <a:custGeom>
              <a:avLst/>
              <a:gdLst/>
              <a:ahLst/>
              <a:cxnLst/>
              <a:rect l="l" t="t" r="r" b="b"/>
              <a:pathLst>
                <a:path w="4017" h="4017" extrusionOk="0">
                  <a:moveTo>
                    <a:pt x="1750" y="1"/>
                  </a:moveTo>
                  <a:lnTo>
                    <a:pt x="1392" y="80"/>
                  </a:lnTo>
                  <a:lnTo>
                    <a:pt x="1034" y="239"/>
                  </a:lnTo>
                  <a:lnTo>
                    <a:pt x="716" y="438"/>
                  </a:lnTo>
                  <a:lnTo>
                    <a:pt x="438" y="716"/>
                  </a:lnTo>
                  <a:lnTo>
                    <a:pt x="239" y="1074"/>
                  </a:lnTo>
                  <a:lnTo>
                    <a:pt x="80" y="1432"/>
                  </a:lnTo>
                  <a:lnTo>
                    <a:pt x="0" y="1830"/>
                  </a:lnTo>
                  <a:lnTo>
                    <a:pt x="0" y="2227"/>
                  </a:lnTo>
                  <a:lnTo>
                    <a:pt x="80" y="2625"/>
                  </a:lnTo>
                  <a:lnTo>
                    <a:pt x="239" y="2983"/>
                  </a:lnTo>
                  <a:lnTo>
                    <a:pt x="477" y="3301"/>
                  </a:lnTo>
                  <a:lnTo>
                    <a:pt x="756" y="3579"/>
                  </a:lnTo>
                  <a:lnTo>
                    <a:pt x="1074" y="3778"/>
                  </a:lnTo>
                  <a:lnTo>
                    <a:pt x="1471" y="3937"/>
                  </a:lnTo>
                  <a:lnTo>
                    <a:pt x="1869" y="4017"/>
                  </a:lnTo>
                  <a:lnTo>
                    <a:pt x="2267" y="4017"/>
                  </a:lnTo>
                  <a:lnTo>
                    <a:pt x="2625" y="3937"/>
                  </a:lnTo>
                  <a:lnTo>
                    <a:pt x="2982" y="3778"/>
                  </a:lnTo>
                  <a:lnTo>
                    <a:pt x="3301" y="3540"/>
                  </a:lnTo>
                  <a:lnTo>
                    <a:pt x="3579" y="3261"/>
                  </a:lnTo>
                  <a:lnTo>
                    <a:pt x="3817" y="2943"/>
                  </a:lnTo>
                  <a:lnTo>
                    <a:pt x="3937" y="2545"/>
                  </a:lnTo>
                  <a:lnTo>
                    <a:pt x="4016" y="2148"/>
                  </a:lnTo>
                  <a:lnTo>
                    <a:pt x="4016" y="1750"/>
                  </a:lnTo>
                  <a:lnTo>
                    <a:pt x="3937" y="1392"/>
                  </a:lnTo>
                  <a:lnTo>
                    <a:pt x="3778" y="1035"/>
                  </a:lnTo>
                  <a:lnTo>
                    <a:pt x="3539" y="716"/>
                  </a:lnTo>
                  <a:lnTo>
                    <a:pt x="3261" y="438"/>
                  </a:lnTo>
                  <a:lnTo>
                    <a:pt x="2943" y="199"/>
                  </a:lnTo>
                  <a:lnTo>
                    <a:pt x="2585" y="80"/>
                  </a:lnTo>
                  <a:lnTo>
                    <a:pt x="214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7" name="Google Shape;3517;p128"/>
            <p:cNvSpPr/>
            <p:nvPr/>
          </p:nvSpPr>
          <p:spPr>
            <a:xfrm>
              <a:off x="3896475" y="4102075"/>
              <a:ext cx="168025" cy="168000"/>
            </a:xfrm>
            <a:custGeom>
              <a:avLst/>
              <a:gdLst/>
              <a:ahLst/>
              <a:cxnLst/>
              <a:rect l="l" t="t" r="r" b="b"/>
              <a:pathLst>
                <a:path w="6721" h="6720" extrusionOk="0">
                  <a:moveTo>
                    <a:pt x="2943" y="0"/>
                  </a:moveTo>
                  <a:lnTo>
                    <a:pt x="2625" y="80"/>
                  </a:lnTo>
                  <a:lnTo>
                    <a:pt x="2307" y="159"/>
                  </a:lnTo>
                  <a:lnTo>
                    <a:pt x="2028" y="278"/>
                  </a:lnTo>
                  <a:lnTo>
                    <a:pt x="1710" y="398"/>
                  </a:lnTo>
                  <a:lnTo>
                    <a:pt x="1472" y="596"/>
                  </a:lnTo>
                  <a:lnTo>
                    <a:pt x="1193" y="795"/>
                  </a:lnTo>
                  <a:lnTo>
                    <a:pt x="955" y="994"/>
                  </a:lnTo>
                  <a:lnTo>
                    <a:pt x="756" y="1233"/>
                  </a:lnTo>
                  <a:lnTo>
                    <a:pt x="557" y="1511"/>
                  </a:lnTo>
                  <a:lnTo>
                    <a:pt x="398" y="1789"/>
                  </a:lnTo>
                  <a:lnTo>
                    <a:pt x="239" y="2107"/>
                  </a:lnTo>
                  <a:lnTo>
                    <a:pt x="120" y="2426"/>
                  </a:lnTo>
                  <a:lnTo>
                    <a:pt x="40" y="2783"/>
                  </a:lnTo>
                  <a:lnTo>
                    <a:pt x="0" y="3102"/>
                  </a:lnTo>
                  <a:lnTo>
                    <a:pt x="0" y="3420"/>
                  </a:lnTo>
                  <a:lnTo>
                    <a:pt x="40" y="3778"/>
                  </a:lnTo>
                  <a:lnTo>
                    <a:pt x="80" y="4096"/>
                  </a:lnTo>
                  <a:lnTo>
                    <a:pt x="159" y="4414"/>
                  </a:lnTo>
                  <a:lnTo>
                    <a:pt x="279" y="4692"/>
                  </a:lnTo>
                  <a:lnTo>
                    <a:pt x="438" y="4970"/>
                  </a:lnTo>
                  <a:lnTo>
                    <a:pt x="597" y="5249"/>
                  </a:lnTo>
                  <a:lnTo>
                    <a:pt x="796" y="5527"/>
                  </a:lnTo>
                  <a:lnTo>
                    <a:pt x="994" y="5766"/>
                  </a:lnTo>
                  <a:lnTo>
                    <a:pt x="1233" y="5964"/>
                  </a:lnTo>
                  <a:lnTo>
                    <a:pt x="1511" y="6163"/>
                  </a:lnTo>
                  <a:lnTo>
                    <a:pt x="1790" y="6322"/>
                  </a:lnTo>
                  <a:lnTo>
                    <a:pt x="2108" y="6481"/>
                  </a:lnTo>
                  <a:lnTo>
                    <a:pt x="2426" y="6601"/>
                  </a:lnTo>
                  <a:lnTo>
                    <a:pt x="2784" y="6680"/>
                  </a:lnTo>
                  <a:lnTo>
                    <a:pt x="3102" y="6720"/>
                  </a:lnTo>
                  <a:lnTo>
                    <a:pt x="3420" y="6720"/>
                  </a:lnTo>
                  <a:lnTo>
                    <a:pt x="3778" y="6680"/>
                  </a:lnTo>
                  <a:lnTo>
                    <a:pt x="4096" y="6640"/>
                  </a:lnTo>
                  <a:lnTo>
                    <a:pt x="4414" y="6561"/>
                  </a:lnTo>
                  <a:lnTo>
                    <a:pt x="4692" y="6442"/>
                  </a:lnTo>
                  <a:lnTo>
                    <a:pt x="5010" y="6283"/>
                  </a:lnTo>
                  <a:lnTo>
                    <a:pt x="5249" y="6124"/>
                  </a:lnTo>
                  <a:lnTo>
                    <a:pt x="5527" y="5925"/>
                  </a:lnTo>
                  <a:lnTo>
                    <a:pt x="5766" y="5726"/>
                  </a:lnTo>
                  <a:lnTo>
                    <a:pt x="5965" y="5448"/>
                  </a:lnTo>
                  <a:lnTo>
                    <a:pt x="6164" y="5209"/>
                  </a:lnTo>
                  <a:lnTo>
                    <a:pt x="6323" y="4931"/>
                  </a:lnTo>
                  <a:lnTo>
                    <a:pt x="6482" y="4613"/>
                  </a:lnTo>
                  <a:lnTo>
                    <a:pt x="6601" y="4294"/>
                  </a:lnTo>
                  <a:lnTo>
                    <a:pt x="6680" y="3937"/>
                  </a:lnTo>
                  <a:lnTo>
                    <a:pt x="6720" y="3618"/>
                  </a:lnTo>
                  <a:lnTo>
                    <a:pt x="6720" y="3261"/>
                  </a:lnTo>
                  <a:lnTo>
                    <a:pt x="6680" y="2942"/>
                  </a:lnTo>
                  <a:lnTo>
                    <a:pt x="6641" y="2624"/>
                  </a:lnTo>
                  <a:lnTo>
                    <a:pt x="6561" y="2306"/>
                  </a:lnTo>
                  <a:lnTo>
                    <a:pt x="6442" y="2028"/>
                  </a:lnTo>
                  <a:lnTo>
                    <a:pt x="6283" y="1710"/>
                  </a:lnTo>
                  <a:lnTo>
                    <a:pt x="6124" y="1432"/>
                  </a:lnTo>
                  <a:lnTo>
                    <a:pt x="5925" y="1193"/>
                  </a:lnTo>
                  <a:lnTo>
                    <a:pt x="5726" y="954"/>
                  </a:lnTo>
                  <a:lnTo>
                    <a:pt x="5488" y="756"/>
                  </a:lnTo>
                  <a:lnTo>
                    <a:pt x="5209" y="557"/>
                  </a:lnTo>
                  <a:lnTo>
                    <a:pt x="4931" y="358"/>
                  </a:lnTo>
                  <a:lnTo>
                    <a:pt x="4613" y="239"/>
                  </a:lnTo>
                  <a:lnTo>
                    <a:pt x="4295" y="119"/>
                  </a:lnTo>
                  <a:lnTo>
                    <a:pt x="3937" y="40"/>
                  </a:lnTo>
                  <a:lnTo>
                    <a:pt x="361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8" name="Google Shape;3518;p128"/>
            <p:cNvSpPr/>
            <p:nvPr/>
          </p:nvSpPr>
          <p:spPr>
            <a:xfrm>
              <a:off x="3261275" y="5409275"/>
              <a:ext cx="67600" cy="67600"/>
            </a:xfrm>
            <a:custGeom>
              <a:avLst/>
              <a:gdLst/>
              <a:ahLst/>
              <a:cxnLst/>
              <a:rect l="l" t="t" r="r" b="b"/>
              <a:pathLst>
                <a:path w="2704" h="2704" extrusionOk="0">
                  <a:moveTo>
                    <a:pt x="1431" y="0"/>
                  </a:moveTo>
                  <a:lnTo>
                    <a:pt x="1193" y="40"/>
                  </a:lnTo>
                  <a:lnTo>
                    <a:pt x="915" y="80"/>
                  </a:lnTo>
                  <a:lnTo>
                    <a:pt x="676" y="199"/>
                  </a:lnTo>
                  <a:lnTo>
                    <a:pt x="477" y="318"/>
                  </a:lnTo>
                  <a:lnTo>
                    <a:pt x="278" y="517"/>
                  </a:lnTo>
                  <a:lnTo>
                    <a:pt x="159" y="756"/>
                  </a:lnTo>
                  <a:lnTo>
                    <a:pt x="40" y="994"/>
                  </a:lnTo>
                  <a:lnTo>
                    <a:pt x="0" y="1273"/>
                  </a:lnTo>
                  <a:lnTo>
                    <a:pt x="0" y="1511"/>
                  </a:lnTo>
                  <a:lnTo>
                    <a:pt x="80" y="1789"/>
                  </a:lnTo>
                  <a:lnTo>
                    <a:pt x="159" y="2028"/>
                  </a:lnTo>
                  <a:lnTo>
                    <a:pt x="318" y="2227"/>
                  </a:lnTo>
                  <a:lnTo>
                    <a:pt x="517" y="2426"/>
                  </a:lnTo>
                  <a:lnTo>
                    <a:pt x="716" y="2545"/>
                  </a:lnTo>
                  <a:lnTo>
                    <a:pt x="954" y="2664"/>
                  </a:lnTo>
                  <a:lnTo>
                    <a:pt x="1233" y="2704"/>
                  </a:lnTo>
                  <a:lnTo>
                    <a:pt x="1511" y="2704"/>
                  </a:lnTo>
                  <a:lnTo>
                    <a:pt x="1750" y="2624"/>
                  </a:lnTo>
                  <a:lnTo>
                    <a:pt x="1988" y="2545"/>
                  </a:lnTo>
                  <a:lnTo>
                    <a:pt x="2227" y="2386"/>
                  </a:lnTo>
                  <a:lnTo>
                    <a:pt x="2386" y="2187"/>
                  </a:lnTo>
                  <a:lnTo>
                    <a:pt x="2545" y="1988"/>
                  </a:lnTo>
                  <a:lnTo>
                    <a:pt x="2624" y="1750"/>
                  </a:lnTo>
                  <a:lnTo>
                    <a:pt x="2704" y="1471"/>
                  </a:lnTo>
                  <a:lnTo>
                    <a:pt x="2664" y="1193"/>
                  </a:lnTo>
                  <a:lnTo>
                    <a:pt x="2624" y="954"/>
                  </a:lnTo>
                  <a:lnTo>
                    <a:pt x="2505" y="716"/>
                  </a:lnTo>
                  <a:lnTo>
                    <a:pt x="2386" y="477"/>
                  </a:lnTo>
                  <a:lnTo>
                    <a:pt x="2187" y="318"/>
                  </a:lnTo>
                  <a:lnTo>
                    <a:pt x="1948" y="159"/>
                  </a:lnTo>
                  <a:lnTo>
                    <a:pt x="1710" y="80"/>
                  </a:lnTo>
                  <a:lnTo>
                    <a:pt x="143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9" name="Google Shape;3519;p128"/>
            <p:cNvSpPr/>
            <p:nvPr/>
          </p:nvSpPr>
          <p:spPr>
            <a:xfrm>
              <a:off x="4049550" y="4952000"/>
              <a:ext cx="117325" cy="117325"/>
            </a:xfrm>
            <a:custGeom>
              <a:avLst/>
              <a:gdLst/>
              <a:ahLst/>
              <a:cxnLst/>
              <a:rect l="l" t="t" r="r" b="b"/>
              <a:pathLst>
                <a:path w="4693" h="4693" extrusionOk="0">
                  <a:moveTo>
                    <a:pt x="2546" y="0"/>
                  </a:moveTo>
                  <a:lnTo>
                    <a:pt x="2068" y="40"/>
                  </a:lnTo>
                  <a:lnTo>
                    <a:pt x="1631" y="120"/>
                  </a:lnTo>
                  <a:lnTo>
                    <a:pt x="1194" y="318"/>
                  </a:lnTo>
                  <a:lnTo>
                    <a:pt x="836" y="557"/>
                  </a:lnTo>
                  <a:lnTo>
                    <a:pt x="518" y="875"/>
                  </a:lnTo>
                  <a:lnTo>
                    <a:pt x="279" y="1273"/>
                  </a:lnTo>
                  <a:lnTo>
                    <a:pt x="160" y="1471"/>
                  </a:lnTo>
                  <a:lnTo>
                    <a:pt x="80" y="1710"/>
                  </a:lnTo>
                  <a:lnTo>
                    <a:pt x="41" y="1949"/>
                  </a:lnTo>
                  <a:lnTo>
                    <a:pt x="1" y="2187"/>
                  </a:lnTo>
                  <a:lnTo>
                    <a:pt x="1" y="2625"/>
                  </a:lnTo>
                  <a:lnTo>
                    <a:pt x="120" y="3102"/>
                  </a:lnTo>
                  <a:lnTo>
                    <a:pt x="279" y="3499"/>
                  </a:lnTo>
                  <a:lnTo>
                    <a:pt x="557" y="3857"/>
                  </a:lnTo>
                  <a:lnTo>
                    <a:pt x="876" y="4175"/>
                  </a:lnTo>
                  <a:lnTo>
                    <a:pt x="1273" y="4454"/>
                  </a:lnTo>
                  <a:lnTo>
                    <a:pt x="1472" y="4533"/>
                  </a:lnTo>
                  <a:lnTo>
                    <a:pt x="1711" y="4613"/>
                  </a:lnTo>
                  <a:lnTo>
                    <a:pt x="1949" y="4692"/>
                  </a:lnTo>
                  <a:lnTo>
                    <a:pt x="2625" y="4692"/>
                  </a:lnTo>
                  <a:lnTo>
                    <a:pt x="3063" y="4613"/>
                  </a:lnTo>
                  <a:lnTo>
                    <a:pt x="3500" y="4414"/>
                  </a:lnTo>
                  <a:lnTo>
                    <a:pt x="3858" y="4175"/>
                  </a:lnTo>
                  <a:lnTo>
                    <a:pt x="4176" y="3817"/>
                  </a:lnTo>
                  <a:lnTo>
                    <a:pt x="4454" y="3460"/>
                  </a:lnTo>
                  <a:lnTo>
                    <a:pt x="4534" y="3221"/>
                  </a:lnTo>
                  <a:lnTo>
                    <a:pt x="4613" y="3022"/>
                  </a:lnTo>
                  <a:lnTo>
                    <a:pt x="4653" y="2784"/>
                  </a:lnTo>
                  <a:lnTo>
                    <a:pt x="4693" y="2545"/>
                  </a:lnTo>
                  <a:lnTo>
                    <a:pt x="4693" y="2068"/>
                  </a:lnTo>
                  <a:lnTo>
                    <a:pt x="4574" y="1631"/>
                  </a:lnTo>
                  <a:lnTo>
                    <a:pt x="4414" y="1233"/>
                  </a:lnTo>
                  <a:lnTo>
                    <a:pt x="4136" y="835"/>
                  </a:lnTo>
                  <a:lnTo>
                    <a:pt x="3818" y="517"/>
                  </a:lnTo>
                  <a:lnTo>
                    <a:pt x="3460" y="279"/>
                  </a:lnTo>
                  <a:lnTo>
                    <a:pt x="3222" y="159"/>
                  </a:lnTo>
                  <a:lnTo>
                    <a:pt x="2983" y="80"/>
                  </a:lnTo>
                  <a:lnTo>
                    <a:pt x="2784" y="40"/>
                  </a:lnTo>
                  <a:lnTo>
                    <a:pt x="254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0" name="Google Shape;3520;p128"/>
            <p:cNvSpPr/>
            <p:nvPr/>
          </p:nvSpPr>
          <p:spPr>
            <a:xfrm>
              <a:off x="3039575" y="4649800"/>
              <a:ext cx="168025" cy="168025"/>
            </a:xfrm>
            <a:custGeom>
              <a:avLst/>
              <a:gdLst/>
              <a:ahLst/>
              <a:cxnLst/>
              <a:rect l="l" t="t" r="r" b="b"/>
              <a:pathLst>
                <a:path w="6721" h="6721" extrusionOk="0">
                  <a:moveTo>
                    <a:pt x="2943" y="0"/>
                  </a:moveTo>
                  <a:lnTo>
                    <a:pt x="2625" y="80"/>
                  </a:lnTo>
                  <a:lnTo>
                    <a:pt x="2307" y="159"/>
                  </a:lnTo>
                  <a:lnTo>
                    <a:pt x="2029" y="279"/>
                  </a:lnTo>
                  <a:lnTo>
                    <a:pt x="1751" y="398"/>
                  </a:lnTo>
                  <a:lnTo>
                    <a:pt x="1472" y="597"/>
                  </a:lnTo>
                  <a:lnTo>
                    <a:pt x="1194" y="756"/>
                  </a:lnTo>
                  <a:lnTo>
                    <a:pt x="955" y="994"/>
                  </a:lnTo>
                  <a:lnTo>
                    <a:pt x="756" y="1233"/>
                  </a:lnTo>
                  <a:lnTo>
                    <a:pt x="558" y="1511"/>
                  </a:lnTo>
                  <a:lnTo>
                    <a:pt x="399" y="1790"/>
                  </a:lnTo>
                  <a:lnTo>
                    <a:pt x="240" y="2108"/>
                  </a:lnTo>
                  <a:lnTo>
                    <a:pt x="120" y="2426"/>
                  </a:lnTo>
                  <a:lnTo>
                    <a:pt x="41" y="2744"/>
                  </a:lnTo>
                  <a:lnTo>
                    <a:pt x="1" y="3102"/>
                  </a:lnTo>
                  <a:lnTo>
                    <a:pt x="1" y="3420"/>
                  </a:lnTo>
                  <a:lnTo>
                    <a:pt x="41" y="3738"/>
                  </a:lnTo>
                  <a:lnTo>
                    <a:pt x="80" y="4056"/>
                  </a:lnTo>
                  <a:lnTo>
                    <a:pt x="160" y="4374"/>
                  </a:lnTo>
                  <a:lnTo>
                    <a:pt x="279" y="4692"/>
                  </a:lnTo>
                  <a:lnTo>
                    <a:pt x="438" y="4971"/>
                  </a:lnTo>
                  <a:lnTo>
                    <a:pt x="597" y="5249"/>
                  </a:lnTo>
                  <a:lnTo>
                    <a:pt x="796" y="5527"/>
                  </a:lnTo>
                  <a:lnTo>
                    <a:pt x="995" y="5766"/>
                  </a:lnTo>
                  <a:lnTo>
                    <a:pt x="1273" y="5965"/>
                  </a:lnTo>
                  <a:lnTo>
                    <a:pt x="1512" y="6164"/>
                  </a:lnTo>
                  <a:lnTo>
                    <a:pt x="1790" y="6323"/>
                  </a:lnTo>
                  <a:lnTo>
                    <a:pt x="2108" y="6482"/>
                  </a:lnTo>
                  <a:lnTo>
                    <a:pt x="2426" y="6561"/>
                  </a:lnTo>
                  <a:lnTo>
                    <a:pt x="2784" y="6641"/>
                  </a:lnTo>
                  <a:lnTo>
                    <a:pt x="3102" y="6681"/>
                  </a:lnTo>
                  <a:lnTo>
                    <a:pt x="3460" y="6720"/>
                  </a:lnTo>
                  <a:lnTo>
                    <a:pt x="3778" y="6681"/>
                  </a:lnTo>
                  <a:lnTo>
                    <a:pt x="4097" y="6641"/>
                  </a:lnTo>
                  <a:lnTo>
                    <a:pt x="4415" y="6561"/>
                  </a:lnTo>
                  <a:lnTo>
                    <a:pt x="4693" y="6442"/>
                  </a:lnTo>
                  <a:lnTo>
                    <a:pt x="5011" y="6283"/>
                  </a:lnTo>
                  <a:lnTo>
                    <a:pt x="5289" y="6124"/>
                  </a:lnTo>
                  <a:lnTo>
                    <a:pt x="5528" y="5925"/>
                  </a:lnTo>
                  <a:lnTo>
                    <a:pt x="5767" y="5686"/>
                  </a:lnTo>
                  <a:lnTo>
                    <a:pt x="5965" y="5448"/>
                  </a:lnTo>
                  <a:lnTo>
                    <a:pt x="6164" y="5209"/>
                  </a:lnTo>
                  <a:lnTo>
                    <a:pt x="6363" y="4891"/>
                  </a:lnTo>
                  <a:lnTo>
                    <a:pt x="6482" y="4613"/>
                  </a:lnTo>
                  <a:lnTo>
                    <a:pt x="6602" y="4255"/>
                  </a:lnTo>
                  <a:lnTo>
                    <a:pt x="6681" y="3937"/>
                  </a:lnTo>
                  <a:lnTo>
                    <a:pt x="6721" y="3619"/>
                  </a:lnTo>
                  <a:lnTo>
                    <a:pt x="6721" y="3261"/>
                  </a:lnTo>
                  <a:lnTo>
                    <a:pt x="6721" y="2943"/>
                  </a:lnTo>
                  <a:lnTo>
                    <a:pt x="6641" y="2625"/>
                  </a:lnTo>
                  <a:lnTo>
                    <a:pt x="6562" y="2307"/>
                  </a:lnTo>
                  <a:lnTo>
                    <a:pt x="6443" y="1988"/>
                  </a:lnTo>
                  <a:lnTo>
                    <a:pt x="6283" y="1710"/>
                  </a:lnTo>
                  <a:lnTo>
                    <a:pt x="6124" y="1432"/>
                  </a:lnTo>
                  <a:lnTo>
                    <a:pt x="5926" y="1193"/>
                  </a:lnTo>
                  <a:lnTo>
                    <a:pt x="5727" y="955"/>
                  </a:lnTo>
                  <a:lnTo>
                    <a:pt x="5488" y="716"/>
                  </a:lnTo>
                  <a:lnTo>
                    <a:pt x="5210" y="517"/>
                  </a:lnTo>
                  <a:lnTo>
                    <a:pt x="4932" y="358"/>
                  </a:lnTo>
                  <a:lnTo>
                    <a:pt x="4613" y="239"/>
                  </a:lnTo>
                  <a:lnTo>
                    <a:pt x="4295" y="120"/>
                  </a:lnTo>
                  <a:lnTo>
                    <a:pt x="3937" y="40"/>
                  </a:lnTo>
                  <a:lnTo>
                    <a:pt x="361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1" name="Google Shape;3521;p128"/>
            <p:cNvSpPr/>
            <p:nvPr/>
          </p:nvSpPr>
          <p:spPr>
            <a:xfrm>
              <a:off x="1572350" y="4220350"/>
              <a:ext cx="117325" cy="117325"/>
            </a:xfrm>
            <a:custGeom>
              <a:avLst/>
              <a:gdLst/>
              <a:ahLst/>
              <a:cxnLst/>
              <a:rect l="l" t="t" r="r" b="b"/>
              <a:pathLst>
                <a:path w="4693" h="4693" extrusionOk="0">
                  <a:moveTo>
                    <a:pt x="2068" y="1"/>
                  </a:moveTo>
                  <a:lnTo>
                    <a:pt x="1631" y="80"/>
                  </a:lnTo>
                  <a:lnTo>
                    <a:pt x="1193" y="279"/>
                  </a:lnTo>
                  <a:lnTo>
                    <a:pt x="835" y="518"/>
                  </a:lnTo>
                  <a:lnTo>
                    <a:pt x="517" y="876"/>
                  </a:lnTo>
                  <a:lnTo>
                    <a:pt x="279" y="1233"/>
                  </a:lnTo>
                  <a:lnTo>
                    <a:pt x="159" y="1472"/>
                  </a:lnTo>
                  <a:lnTo>
                    <a:pt x="80" y="1671"/>
                  </a:lnTo>
                  <a:lnTo>
                    <a:pt x="40" y="1909"/>
                  </a:lnTo>
                  <a:lnTo>
                    <a:pt x="0" y="2148"/>
                  </a:lnTo>
                  <a:lnTo>
                    <a:pt x="0" y="2625"/>
                  </a:lnTo>
                  <a:lnTo>
                    <a:pt x="120" y="3063"/>
                  </a:lnTo>
                  <a:lnTo>
                    <a:pt x="279" y="3460"/>
                  </a:lnTo>
                  <a:lnTo>
                    <a:pt x="557" y="3858"/>
                  </a:lnTo>
                  <a:lnTo>
                    <a:pt x="875" y="4176"/>
                  </a:lnTo>
                  <a:lnTo>
                    <a:pt x="1273" y="4414"/>
                  </a:lnTo>
                  <a:lnTo>
                    <a:pt x="1472" y="4534"/>
                  </a:lnTo>
                  <a:lnTo>
                    <a:pt x="1710" y="4613"/>
                  </a:lnTo>
                  <a:lnTo>
                    <a:pt x="1949" y="4653"/>
                  </a:lnTo>
                  <a:lnTo>
                    <a:pt x="2187" y="4693"/>
                  </a:lnTo>
                  <a:lnTo>
                    <a:pt x="2625" y="4693"/>
                  </a:lnTo>
                  <a:lnTo>
                    <a:pt x="3102" y="4574"/>
                  </a:lnTo>
                  <a:lnTo>
                    <a:pt x="3499" y="4375"/>
                  </a:lnTo>
                  <a:lnTo>
                    <a:pt x="3857" y="4136"/>
                  </a:lnTo>
                  <a:lnTo>
                    <a:pt x="4175" y="3818"/>
                  </a:lnTo>
                  <a:lnTo>
                    <a:pt x="4454" y="3420"/>
                  </a:lnTo>
                  <a:lnTo>
                    <a:pt x="4533" y="3222"/>
                  </a:lnTo>
                  <a:lnTo>
                    <a:pt x="4613" y="2983"/>
                  </a:lnTo>
                  <a:lnTo>
                    <a:pt x="4653" y="2744"/>
                  </a:lnTo>
                  <a:lnTo>
                    <a:pt x="4692" y="2506"/>
                  </a:lnTo>
                  <a:lnTo>
                    <a:pt x="4692" y="2068"/>
                  </a:lnTo>
                  <a:lnTo>
                    <a:pt x="4573" y="1591"/>
                  </a:lnTo>
                  <a:lnTo>
                    <a:pt x="4414" y="1194"/>
                  </a:lnTo>
                  <a:lnTo>
                    <a:pt x="4175" y="836"/>
                  </a:lnTo>
                  <a:lnTo>
                    <a:pt x="3817" y="518"/>
                  </a:lnTo>
                  <a:lnTo>
                    <a:pt x="3460" y="239"/>
                  </a:lnTo>
                  <a:lnTo>
                    <a:pt x="3221" y="160"/>
                  </a:lnTo>
                  <a:lnTo>
                    <a:pt x="2982" y="80"/>
                  </a:lnTo>
                  <a:lnTo>
                    <a:pt x="278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2" name="Google Shape;3522;p128"/>
            <p:cNvSpPr/>
            <p:nvPr/>
          </p:nvSpPr>
          <p:spPr>
            <a:xfrm>
              <a:off x="1968975" y="4893350"/>
              <a:ext cx="117325" cy="117325"/>
            </a:xfrm>
            <a:custGeom>
              <a:avLst/>
              <a:gdLst/>
              <a:ahLst/>
              <a:cxnLst/>
              <a:rect l="l" t="t" r="r" b="b"/>
              <a:pathLst>
                <a:path w="4693" h="4693" extrusionOk="0">
                  <a:moveTo>
                    <a:pt x="2068" y="0"/>
                  </a:moveTo>
                  <a:lnTo>
                    <a:pt x="1631" y="120"/>
                  </a:lnTo>
                  <a:lnTo>
                    <a:pt x="1233" y="279"/>
                  </a:lnTo>
                  <a:lnTo>
                    <a:pt x="836" y="557"/>
                  </a:lnTo>
                  <a:lnTo>
                    <a:pt x="517" y="875"/>
                  </a:lnTo>
                  <a:lnTo>
                    <a:pt x="279" y="1273"/>
                  </a:lnTo>
                  <a:lnTo>
                    <a:pt x="160" y="1471"/>
                  </a:lnTo>
                  <a:lnTo>
                    <a:pt x="80" y="1710"/>
                  </a:lnTo>
                  <a:lnTo>
                    <a:pt x="40" y="1949"/>
                  </a:lnTo>
                  <a:lnTo>
                    <a:pt x="1" y="2187"/>
                  </a:lnTo>
                  <a:lnTo>
                    <a:pt x="40" y="2625"/>
                  </a:lnTo>
                  <a:lnTo>
                    <a:pt x="120" y="3062"/>
                  </a:lnTo>
                  <a:lnTo>
                    <a:pt x="319" y="3499"/>
                  </a:lnTo>
                  <a:lnTo>
                    <a:pt x="557" y="3857"/>
                  </a:lnTo>
                  <a:lnTo>
                    <a:pt x="875" y="4175"/>
                  </a:lnTo>
                  <a:lnTo>
                    <a:pt x="1273" y="4454"/>
                  </a:lnTo>
                  <a:lnTo>
                    <a:pt x="1472" y="4533"/>
                  </a:lnTo>
                  <a:lnTo>
                    <a:pt x="1710" y="4613"/>
                  </a:lnTo>
                  <a:lnTo>
                    <a:pt x="1949" y="4652"/>
                  </a:lnTo>
                  <a:lnTo>
                    <a:pt x="2188" y="4692"/>
                  </a:lnTo>
                  <a:lnTo>
                    <a:pt x="2625" y="4692"/>
                  </a:lnTo>
                  <a:lnTo>
                    <a:pt x="3102" y="4573"/>
                  </a:lnTo>
                  <a:lnTo>
                    <a:pt x="3500" y="4414"/>
                  </a:lnTo>
                  <a:lnTo>
                    <a:pt x="3858" y="4136"/>
                  </a:lnTo>
                  <a:lnTo>
                    <a:pt x="4176" y="3817"/>
                  </a:lnTo>
                  <a:lnTo>
                    <a:pt x="4454" y="3420"/>
                  </a:lnTo>
                  <a:lnTo>
                    <a:pt x="4534" y="3221"/>
                  </a:lnTo>
                  <a:lnTo>
                    <a:pt x="4613" y="2982"/>
                  </a:lnTo>
                  <a:lnTo>
                    <a:pt x="4693" y="2744"/>
                  </a:lnTo>
                  <a:lnTo>
                    <a:pt x="4693" y="2545"/>
                  </a:lnTo>
                  <a:lnTo>
                    <a:pt x="4693" y="2068"/>
                  </a:lnTo>
                  <a:lnTo>
                    <a:pt x="4613" y="1631"/>
                  </a:lnTo>
                  <a:lnTo>
                    <a:pt x="4414" y="1193"/>
                  </a:lnTo>
                  <a:lnTo>
                    <a:pt x="4176" y="835"/>
                  </a:lnTo>
                  <a:lnTo>
                    <a:pt x="3818" y="517"/>
                  </a:lnTo>
                  <a:lnTo>
                    <a:pt x="3460" y="279"/>
                  </a:lnTo>
                  <a:lnTo>
                    <a:pt x="3221" y="159"/>
                  </a:lnTo>
                  <a:lnTo>
                    <a:pt x="3023" y="80"/>
                  </a:lnTo>
                  <a:lnTo>
                    <a:pt x="2784" y="40"/>
                  </a:lnTo>
                  <a:lnTo>
                    <a:pt x="254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3" name="Google Shape;3523;p128"/>
            <p:cNvSpPr/>
            <p:nvPr/>
          </p:nvSpPr>
          <p:spPr>
            <a:xfrm>
              <a:off x="2182700" y="4698500"/>
              <a:ext cx="168025" cy="168025"/>
            </a:xfrm>
            <a:custGeom>
              <a:avLst/>
              <a:gdLst/>
              <a:ahLst/>
              <a:cxnLst/>
              <a:rect l="l" t="t" r="r" b="b"/>
              <a:pathLst>
                <a:path w="6721" h="6721" extrusionOk="0">
                  <a:moveTo>
                    <a:pt x="2983" y="1"/>
                  </a:moveTo>
                  <a:lnTo>
                    <a:pt x="2625" y="80"/>
                  </a:lnTo>
                  <a:lnTo>
                    <a:pt x="2347" y="160"/>
                  </a:lnTo>
                  <a:lnTo>
                    <a:pt x="2028" y="279"/>
                  </a:lnTo>
                  <a:lnTo>
                    <a:pt x="1750" y="398"/>
                  </a:lnTo>
                  <a:lnTo>
                    <a:pt x="1472" y="597"/>
                  </a:lnTo>
                  <a:lnTo>
                    <a:pt x="1193" y="796"/>
                  </a:lnTo>
                  <a:lnTo>
                    <a:pt x="955" y="995"/>
                  </a:lnTo>
                  <a:lnTo>
                    <a:pt x="756" y="1233"/>
                  </a:lnTo>
                  <a:lnTo>
                    <a:pt x="557" y="1512"/>
                  </a:lnTo>
                  <a:lnTo>
                    <a:pt x="398" y="1790"/>
                  </a:lnTo>
                  <a:lnTo>
                    <a:pt x="239" y="2108"/>
                  </a:lnTo>
                  <a:lnTo>
                    <a:pt x="160" y="2426"/>
                  </a:lnTo>
                  <a:lnTo>
                    <a:pt x="80" y="2744"/>
                  </a:lnTo>
                  <a:lnTo>
                    <a:pt x="1" y="3102"/>
                  </a:lnTo>
                  <a:lnTo>
                    <a:pt x="1" y="3420"/>
                  </a:lnTo>
                  <a:lnTo>
                    <a:pt x="40" y="3738"/>
                  </a:lnTo>
                  <a:lnTo>
                    <a:pt x="80" y="4096"/>
                  </a:lnTo>
                  <a:lnTo>
                    <a:pt x="160" y="4375"/>
                  </a:lnTo>
                  <a:lnTo>
                    <a:pt x="279" y="4693"/>
                  </a:lnTo>
                  <a:lnTo>
                    <a:pt x="438" y="4971"/>
                  </a:lnTo>
                  <a:lnTo>
                    <a:pt x="597" y="5249"/>
                  </a:lnTo>
                  <a:lnTo>
                    <a:pt x="796" y="5528"/>
                  </a:lnTo>
                  <a:lnTo>
                    <a:pt x="1034" y="5766"/>
                  </a:lnTo>
                  <a:lnTo>
                    <a:pt x="1273" y="5965"/>
                  </a:lnTo>
                  <a:lnTo>
                    <a:pt x="1512" y="6164"/>
                  </a:lnTo>
                  <a:lnTo>
                    <a:pt x="1830" y="6323"/>
                  </a:lnTo>
                  <a:lnTo>
                    <a:pt x="2108" y="6482"/>
                  </a:lnTo>
                  <a:lnTo>
                    <a:pt x="2466" y="6601"/>
                  </a:lnTo>
                  <a:lnTo>
                    <a:pt x="2784" y="6641"/>
                  </a:lnTo>
                  <a:lnTo>
                    <a:pt x="3102" y="6721"/>
                  </a:lnTo>
                  <a:lnTo>
                    <a:pt x="3460" y="6721"/>
                  </a:lnTo>
                  <a:lnTo>
                    <a:pt x="3778" y="6681"/>
                  </a:lnTo>
                  <a:lnTo>
                    <a:pt x="4096" y="6641"/>
                  </a:lnTo>
                  <a:lnTo>
                    <a:pt x="4414" y="6562"/>
                  </a:lnTo>
                  <a:lnTo>
                    <a:pt x="4732" y="6442"/>
                  </a:lnTo>
                  <a:lnTo>
                    <a:pt x="5011" y="6283"/>
                  </a:lnTo>
                  <a:lnTo>
                    <a:pt x="5289" y="6124"/>
                  </a:lnTo>
                  <a:lnTo>
                    <a:pt x="5528" y="5925"/>
                  </a:lnTo>
                  <a:lnTo>
                    <a:pt x="5766" y="5687"/>
                  </a:lnTo>
                  <a:lnTo>
                    <a:pt x="6005" y="5448"/>
                  </a:lnTo>
                  <a:lnTo>
                    <a:pt x="6204" y="5210"/>
                  </a:lnTo>
                  <a:lnTo>
                    <a:pt x="6363" y="4892"/>
                  </a:lnTo>
                  <a:lnTo>
                    <a:pt x="6482" y="4613"/>
                  </a:lnTo>
                  <a:lnTo>
                    <a:pt x="6601" y="4255"/>
                  </a:lnTo>
                  <a:lnTo>
                    <a:pt x="6681" y="3937"/>
                  </a:lnTo>
                  <a:lnTo>
                    <a:pt x="6720" y="3619"/>
                  </a:lnTo>
                  <a:lnTo>
                    <a:pt x="6720" y="3261"/>
                  </a:lnTo>
                  <a:lnTo>
                    <a:pt x="6720" y="2943"/>
                  </a:lnTo>
                  <a:lnTo>
                    <a:pt x="6641" y="2625"/>
                  </a:lnTo>
                  <a:lnTo>
                    <a:pt x="6561" y="2307"/>
                  </a:lnTo>
                  <a:lnTo>
                    <a:pt x="6442" y="1989"/>
                  </a:lnTo>
                  <a:lnTo>
                    <a:pt x="6323" y="1711"/>
                  </a:lnTo>
                  <a:lnTo>
                    <a:pt x="6124" y="1432"/>
                  </a:lnTo>
                  <a:lnTo>
                    <a:pt x="5965" y="1194"/>
                  </a:lnTo>
                  <a:lnTo>
                    <a:pt x="5726" y="955"/>
                  </a:lnTo>
                  <a:lnTo>
                    <a:pt x="5488" y="716"/>
                  </a:lnTo>
                  <a:lnTo>
                    <a:pt x="5209" y="557"/>
                  </a:lnTo>
                  <a:lnTo>
                    <a:pt x="4931" y="359"/>
                  </a:lnTo>
                  <a:lnTo>
                    <a:pt x="4613" y="239"/>
                  </a:lnTo>
                  <a:lnTo>
                    <a:pt x="4295" y="120"/>
                  </a:lnTo>
                  <a:lnTo>
                    <a:pt x="3977" y="40"/>
                  </a:lnTo>
                  <a:lnTo>
                    <a:pt x="361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4" name="Google Shape;3524;p128"/>
            <p:cNvSpPr/>
            <p:nvPr/>
          </p:nvSpPr>
          <p:spPr>
            <a:xfrm>
              <a:off x="3068425" y="4078200"/>
              <a:ext cx="139175" cy="140200"/>
            </a:xfrm>
            <a:custGeom>
              <a:avLst/>
              <a:gdLst/>
              <a:ahLst/>
              <a:cxnLst/>
              <a:rect l="l" t="t" r="r" b="b"/>
              <a:pathLst>
                <a:path w="5567" h="5608" extrusionOk="0">
                  <a:moveTo>
                    <a:pt x="2704" y="1"/>
                  </a:moveTo>
                  <a:lnTo>
                    <a:pt x="2426" y="40"/>
                  </a:lnTo>
                  <a:lnTo>
                    <a:pt x="2187" y="80"/>
                  </a:lnTo>
                  <a:lnTo>
                    <a:pt x="1909" y="160"/>
                  </a:lnTo>
                  <a:lnTo>
                    <a:pt x="1670" y="239"/>
                  </a:lnTo>
                  <a:lnTo>
                    <a:pt x="1432" y="359"/>
                  </a:lnTo>
                  <a:lnTo>
                    <a:pt x="1193" y="518"/>
                  </a:lnTo>
                  <a:lnTo>
                    <a:pt x="994" y="677"/>
                  </a:lnTo>
                  <a:lnTo>
                    <a:pt x="795" y="836"/>
                  </a:lnTo>
                  <a:lnTo>
                    <a:pt x="597" y="1035"/>
                  </a:lnTo>
                  <a:lnTo>
                    <a:pt x="437" y="1273"/>
                  </a:lnTo>
                  <a:lnTo>
                    <a:pt x="318" y="1512"/>
                  </a:lnTo>
                  <a:lnTo>
                    <a:pt x="199" y="1750"/>
                  </a:lnTo>
                  <a:lnTo>
                    <a:pt x="80" y="2029"/>
                  </a:lnTo>
                  <a:lnTo>
                    <a:pt x="40" y="2307"/>
                  </a:lnTo>
                  <a:lnTo>
                    <a:pt x="0" y="2585"/>
                  </a:lnTo>
                  <a:lnTo>
                    <a:pt x="0" y="2864"/>
                  </a:lnTo>
                  <a:lnTo>
                    <a:pt x="0" y="3142"/>
                  </a:lnTo>
                  <a:lnTo>
                    <a:pt x="40" y="3420"/>
                  </a:lnTo>
                  <a:lnTo>
                    <a:pt x="119" y="3659"/>
                  </a:lnTo>
                  <a:lnTo>
                    <a:pt x="199" y="3937"/>
                  </a:lnTo>
                  <a:lnTo>
                    <a:pt x="318" y="4176"/>
                  </a:lnTo>
                  <a:lnTo>
                    <a:pt x="477" y="4375"/>
                  </a:lnTo>
                  <a:lnTo>
                    <a:pt x="636" y="4613"/>
                  </a:lnTo>
                  <a:lnTo>
                    <a:pt x="835" y="4812"/>
                  </a:lnTo>
                  <a:lnTo>
                    <a:pt x="1034" y="4971"/>
                  </a:lnTo>
                  <a:lnTo>
                    <a:pt x="1233" y="5130"/>
                  </a:lnTo>
                  <a:lnTo>
                    <a:pt x="1471" y="5289"/>
                  </a:lnTo>
                  <a:lnTo>
                    <a:pt x="1750" y="5408"/>
                  </a:lnTo>
                  <a:lnTo>
                    <a:pt x="2028" y="5488"/>
                  </a:lnTo>
                  <a:lnTo>
                    <a:pt x="2306" y="5568"/>
                  </a:lnTo>
                  <a:lnTo>
                    <a:pt x="2585" y="5607"/>
                  </a:lnTo>
                  <a:lnTo>
                    <a:pt x="2863" y="5607"/>
                  </a:lnTo>
                  <a:lnTo>
                    <a:pt x="3102" y="5568"/>
                  </a:lnTo>
                  <a:lnTo>
                    <a:pt x="3380" y="5528"/>
                  </a:lnTo>
                  <a:lnTo>
                    <a:pt x="3658" y="5448"/>
                  </a:lnTo>
                  <a:lnTo>
                    <a:pt x="3897" y="5369"/>
                  </a:lnTo>
                  <a:lnTo>
                    <a:pt x="4135" y="5249"/>
                  </a:lnTo>
                  <a:lnTo>
                    <a:pt x="4374" y="5090"/>
                  </a:lnTo>
                  <a:lnTo>
                    <a:pt x="4573" y="4931"/>
                  </a:lnTo>
                  <a:lnTo>
                    <a:pt x="4772" y="4772"/>
                  </a:lnTo>
                  <a:lnTo>
                    <a:pt x="4970" y="4573"/>
                  </a:lnTo>
                  <a:lnTo>
                    <a:pt x="5129" y="4335"/>
                  </a:lnTo>
                  <a:lnTo>
                    <a:pt x="5249" y="4096"/>
                  </a:lnTo>
                  <a:lnTo>
                    <a:pt x="5368" y="3858"/>
                  </a:lnTo>
                  <a:lnTo>
                    <a:pt x="5448" y="3579"/>
                  </a:lnTo>
                  <a:lnTo>
                    <a:pt x="5527" y="3301"/>
                  </a:lnTo>
                  <a:lnTo>
                    <a:pt x="5567" y="3023"/>
                  </a:lnTo>
                  <a:lnTo>
                    <a:pt x="5567" y="2744"/>
                  </a:lnTo>
                  <a:lnTo>
                    <a:pt x="5567" y="2466"/>
                  </a:lnTo>
                  <a:lnTo>
                    <a:pt x="5487" y="2188"/>
                  </a:lnTo>
                  <a:lnTo>
                    <a:pt x="5448" y="1949"/>
                  </a:lnTo>
                  <a:lnTo>
                    <a:pt x="5328" y="1711"/>
                  </a:lnTo>
                  <a:lnTo>
                    <a:pt x="5209" y="1432"/>
                  </a:lnTo>
                  <a:lnTo>
                    <a:pt x="5090" y="1233"/>
                  </a:lnTo>
                  <a:lnTo>
                    <a:pt x="4931" y="995"/>
                  </a:lnTo>
                  <a:lnTo>
                    <a:pt x="4732" y="796"/>
                  </a:lnTo>
                  <a:lnTo>
                    <a:pt x="4533" y="637"/>
                  </a:lnTo>
                  <a:lnTo>
                    <a:pt x="4294" y="478"/>
                  </a:lnTo>
                  <a:lnTo>
                    <a:pt x="4056" y="319"/>
                  </a:lnTo>
                  <a:lnTo>
                    <a:pt x="3817" y="200"/>
                  </a:lnTo>
                  <a:lnTo>
                    <a:pt x="3539" y="120"/>
                  </a:lnTo>
                  <a:lnTo>
                    <a:pt x="3261" y="40"/>
                  </a:lnTo>
                  <a:lnTo>
                    <a:pt x="2982" y="40"/>
                  </a:lnTo>
                  <a:lnTo>
                    <a:pt x="270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5" name="Google Shape;3525;p128"/>
            <p:cNvSpPr/>
            <p:nvPr/>
          </p:nvSpPr>
          <p:spPr>
            <a:xfrm>
              <a:off x="2567400" y="3906225"/>
              <a:ext cx="117325" cy="118325"/>
            </a:xfrm>
            <a:custGeom>
              <a:avLst/>
              <a:gdLst/>
              <a:ahLst/>
              <a:cxnLst/>
              <a:rect l="l" t="t" r="r" b="b"/>
              <a:pathLst>
                <a:path w="4693" h="4733" extrusionOk="0">
                  <a:moveTo>
                    <a:pt x="2546" y="1"/>
                  </a:moveTo>
                  <a:lnTo>
                    <a:pt x="2068" y="41"/>
                  </a:lnTo>
                  <a:lnTo>
                    <a:pt x="1631" y="120"/>
                  </a:lnTo>
                  <a:lnTo>
                    <a:pt x="1233" y="319"/>
                  </a:lnTo>
                  <a:lnTo>
                    <a:pt x="836" y="557"/>
                  </a:lnTo>
                  <a:lnTo>
                    <a:pt x="518" y="876"/>
                  </a:lnTo>
                  <a:lnTo>
                    <a:pt x="279" y="1273"/>
                  </a:lnTo>
                  <a:lnTo>
                    <a:pt x="160" y="1512"/>
                  </a:lnTo>
                  <a:lnTo>
                    <a:pt x="80" y="1711"/>
                  </a:lnTo>
                  <a:lnTo>
                    <a:pt x="40" y="1949"/>
                  </a:lnTo>
                  <a:lnTo>
                    <a:pt x="1" y="2188"/>
                  </a:lnTo>
                  <a:lnTo>
                    <a:pt x="40" y="2665"/>
                  </a:lnTo>
                  <a:lnTo>
                    <a:pt x="120" y="3102"/>
                  </a:lnTo>
                  <a:lnTo>
                    <a:pt x="319" y="3500"/>
                  </a:lnTo>
                  <a:lnTo>
                    <a:pt x="557" y="3898"/>
                  </a:lnTo>
                  <a:lnTo>
                    <a:pt x="875" y="4216"/>
                  </a:lnTo>
                  <a:lnTo>
                    <a:pt x="1273" y="4454"/>
                  </a:lnTo>
                  <a:lnTo>
                    <a:pt x="1472" y="4534"/>
                  </a:lnTo>
                  <a:lnTo>
                    <a:pt x="1710" y="4613"/>
                  </a:lnTo>
                  <a:lnTo>
                    <a:pt x="1949" y="4693"/>
                  </a:lnTo>
                  <a:lnTo>
                    <a:pt x="2188" y="4733"/>
                  </a:lnTo>
                  <a:lnTo>
                    <a:pt x="2665" y="4693"/>
                  </a:lnTo>
                  <a:lnTo>
                    <a:pt x="3102" y="4613"/>
                  </a:lnTo>
                  <a:lnTo>
                    <a:pt x="3500" y="4414"/>
                  </a:lnTo>
                  <a:lnTo>
                    <a:pt x="3858" y="4176"/>
                  </a:lnTo>
                  <a:lnTo>
                    <a:pt x="4176" y="3858"/>
                  </a:lnTo>
                  <a:lnTo>
                    <a:pt x="4454" y="3460"/>
                  </a:lnTo>
                  <a:lnTo>
                    <a:pt x="4534" y="3261"/>
                  </a:lnTo>
                  <a:lnTo>
                    <a:pt x="4613" y="3023"/>
                  </a:lnTo>
                  <a:lnTo>
                    <a:pt x="4693" y="2784"/>
                  </a:lnTo>
                  <a:lnTo>
                    <a:pt x="4693" y="2546"/>
                  </a:lnTo>
                  <a:lnTo>
                    <a:pt x="4693" y="2068"/>
                  </a:lnTo>
                  <a:lnTo>
                    <a:pt x="4613" y="1631"/>
                  </a:lnTo>
                  <a:lnTo>
                    <a:pt x="4414" y="1233"/>
                  </a:lnTo>
                  <a:lnTo>
                    <a:pt x="4176" y="836"/>
                  </a:lnTo>
                  <a:lnTo>
                    <a:pt x="3858" y="518"/>
                  </a:lnTo>
                  <a:lnTo>
                    <a:pt x="3460" y="279"/>
                  </a:lnTo>
                  <a:lnTo>
                    <a:pt x="3221" y="200"/>
                  </a:lnTo>
                  <a:lnTo>
                    <a:pt x="3023" y="120"/>
                  </a:lnTo>
                  <a:lnTo>
                    <a:pt x="2784" y="41"/>
                  </a:lnTo>
                  <a:lnTo>
                    <a:pt x="254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6" name="Google Shape;3526;p128"/>
            <p:cNvSpPr/>
            <p:nvPr/>
          </p:nvSpPr>
          <p:spPr>
            <a:xfrm>
              <a:off x="3448150" y="3110975"/>
              <a:ext cx="92475" cy="92475"/>
            </a:xfrm>
            <a:custGeom>
              <a:avLst/>
              <a:gdLst/>
              <a:ahLst/>
              <a:cxnLst/>
              <a:rect l="l" t="t" r="r" b="b"/>
              <a:pathLst>
                <a:path w="3699" h="3699" extrusionOk="0">
                  <a:moveTo>
                    <a:pt x="1829" y="1"/>
                  </a:moveTo>
                  <a:lnTo>
                    <a:pt x="1472" y="40"/>
                  </a:lnTo>
                  <a:lnTo>
                    <a:pt x="1114" y="160"/>
                  </a:lnTo>
                  <a:lnTo>
                    <a:pt x="796" y="319"/>
                  </a:lnTo>
                  <a:lnTo>
                    <a:pt x="517" y="557"/>
                  </a:lnTo>
                  <a:lnTo>
                    <a:pt x="319" y="796"/>
                  </a:lnTo>
                  <a:lnTo>
                    <a:pt x="120" y="1114"/>
                  </a:lnTo>
                  <a:lnTo>
                    <a:pt x="0" y="1472"/>
                  </a:lnTo>
                  <a:lnTo>
                    <a:pt x="0" y="1869"/>
                  </a:lnTo>
                  <a:lnTo>
                    <a:pt x="0" y="2227"/>
                  </a:lnTo>
                  <a:lnTo>
                    <a:pt x="120" y="2585"/>
                  </a:lnTo>
                  <a:lnTo>
                    <a:pt x="319" y="2903"/>
                  </a:lnTo>
                  <a:lnTo>
                    <a:pt x="517" y="3182"/>
                  </a:lnTo>
                  <a:lnTo>
                    <a:pt x="796" y="3380"/>
                  </a:lnTo>
                  <a:lnTo>
                    <a:pt x="1114" y="3579"/>
                  </a:lnTo>
                  <a:lnTo>
                    <a:pt x="1472" y="3659"/>
                  </a:lnTo>
                  <a:lnTo>
                    <a:pt x="1829" y="3698"/>
                  </a:lnTo>
                  <a:lnTo>
                    <a:pt x="2227" y="3659"/>
                  </a:lnTo>
                  <a:lnTo>
                    <a:pt x="2585" y="3579"/>
                  </a:lnTo>
                  <a:lnTo>
                    <a:pt x="2863" y="3380"/>
                  </a:lnTo>
                  <a:lnTo>
                    <a:pt x="3142" y="3182"/>
                  </a:lnTo>
                  <a:lnTo>
                    <a:pt x="3380" y="2903"/>
                  </a:lnTo>
                  <a:lnTo>
                    <a:pt x="3539" y="2585"/>
                  </a:lnTo>
                  <a:lnTo>
                    <a:pt x="3659" y="2227"/>
                  </a:lnTo>
                  <a:lnTo>
                    <a:pt x="3698" y="1869"/>
                  </a:lnTo>
                  <a:lnTo>
                    <a:pt x="3659" y="1472"/>
                  </a:lnTo>
                  <a:lnTo>
                    <a:pt x="3539" y="1114"/>
                  </a:lnTo>
                  <a:lnTo>
                    <a:pt x="3380" y="796"/>
                  </a:lnTo>
                  <a:lnTo>
                    <a:pt x="3142" y="557"/>
                  </a:lnTo>
                  <a:lnTo>
                    <a:pt x="2863" y="319"/>
                  </a:lnTo>
                  <a:lnTo>
                    <a:pt x="2585" y="160"/>
                  </a:lnTo>
                  <a:lnTo>
                    <a:pt x="2227" y="40"/>
                  </a:lnTo>
                  <a:lnTo>
                    <a:pt x="182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7" name="Google Shape;3527;p128"/>
            <p:cNvSpPr/>
            <p:nvPr/>
          </p:nvSpPr>
          <p:spPr>
            <a:xfrm>
              <a:off x="3764250" y="3208400"/>
              <a:ext cx="112375" cy="112350"/>
            </a:xfrm>
            <a:custGeom>
              <a:avLst/>
              <a:gdLst/>
              <a:ahLst/>
              <a:cxnLst/>
              <a:rect l="l" t="t" r="r" b="b"/>
              <a:pathLst>
                <a:path w="4495" h="4494" extrusionOk="0">
                  <a:moveTo>
                    <a:pt x="2267" y="0"/>
                  </a:moveTo>
                  <a:lnTo>
                    <a:pt x="1790" y="40"/>
                  </a:lnTo>
                  <a:lnTo>
                    <a:pt x="1393" y="199"/>
                  </a:lnTo>
                  <a:lnTo>
                    <a:pt x="995" y="398"/>
                  </a:lnTo>
                  <a:lnTo>
                    <a:pt x="677" y="676"/>
                  </a:lnTo>
                  <a:lnTo>
                    <a:pt x="399" y="994"/>
                  </a:lnTo>
                  <a:lnTo>
                    <a:pt x="200" y="1392"/>
                  </a:lnTo>
                  <a:lnTo>
                    <a:pt x="41" y="1790"/>
                  </a:lnTo>
                  <a:lnTo>
                    <a:pt x="1" y="2267"/>
                  </a:lnTo>
                  <a:lnTo>
                    <a:pt x="41" y="2704"/>
                  </a:lnTo>
                  <a:lnTo>
                    <a:pt x="200" y="3142"/>
                  </a:lnTo>
                  <a:lnTo>
                    <a:pt x="399" y="3499"/>
                  </a:lnTo>
                  <a:lnTo>
                    <a:pt x="677" y="3857"/>
                  </a:lnTo>
                  <a:lnTo>
                    <a:pt x="995" y="4136"/>
                  </a:lnTo>
                  <a:lnTo>
                    <a:pt x="1393" y="4334"/>
                  </a:lnTo>
                  <a:lnTo>
                    <a:pt x="1790" y="4454"/>
                  </a:lnTo>
                  <a:lnTo>
                    <a:pt x="2267" y="4493"/>
                  </a:lnTo>
                  <a:lnTo>
                    <a:pt x="2705" y="4454"/>
                  </a:lnTo>
                  <a:lnTo>
                    <a:pt x="3142" y="4334"/>
                  </a:lnTo>
                  <a:lnTo>
                    <a:pt x="3500" y="4136"/>
                  </a:lnTo>
                  <a:lnTo>
                    <a:pt x="3858" y="3857"/>
                  </a:lnTo>
                  <a:lnTo>
                    <a:pt x="4136" y="3499"/>
                  </a:lnTo>
                  <a:lnTo>
                    <a:pt x="4335" y="3142"/>
                  </a:lnTo>
                  <a:lnTo>
                    <a:pt x="4454" y="2704"/>
                  </a:lnTo>
                  <a:lnTo>
                    <a:pt x="4494" y="2267"/>
                  </a:lnTo>
                  <a:lnTo>
                    <a:pt x="4454" y="1790"/>
                  </a:lnTo>
                  <a:lnTo>
                    <a:pt x="4335" y="1392"/>
                  </a:lnTo>
                  <a:lnTo>
                    <a:pt x="4136" y="994"/>
                  </a:lnTo>
                  <a:lnTo>
                    <a:pt x="3858" y="676"/>
                  </a:lnTo>
                  <a:lnTo>
                    <a:pt x="3500" y="398"/>
                  </a:lnTo>
                  <a:lnTo>
                    <a:pt x="3142" y="199"/>
                  </a:lnTo>
                  <a:lnTo>
                    <a:pt x="2705" y="40"/>
                  </a:lnTo>
                  <a:lnTo>
                    <a:pt x="226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8" name="Google Shape;3528;p128"/>
            <p:cNvSpPr/>
            <p:nvPr/>
          </p:nvSpPr>
          <p:spPr>
            <a:xfrm>
              <a:off x="1820850" y="3036425"/>
              <a:ext cx="118325" cy="119300"/>
            </a:xfrm>
            <a:custGeom>
              <a:avLst/>
              <a:gdLst/>
              <a:ahLst/>
              <a:cxnLst/>
              <a:rect l="l" t="t" r="r" b="b"/>
              <a:pathLst>
                <a:path w="4733" h="4772" extrusionOk="0">
                  <a:moveTo>
                    <a:pt x="2546" y="0"/>
                  </a:moveTo>
                  <a:lnTo>
                    <a:pt x="2069" y="40"/>
                  </a:lnTo>
                  <a:lnTo>
                    <a:pt x="1631" y="120"/>
                  </a:lnTo>
                  <a:lnTo>
                    <a:pt x="1234" y="318"/>
                  </a:lnTo>
                  <a:lnTo>
                    <a:pt x="836" y="557"/>
                  </a:lnTo>
                  <a:lnTo>
                    <a:pt x="518" y="915"/>
                  </a:lnTo>
                  <a:lnTo>
                    <a:pt x="240" y="1312"/>
                  </a:lnTo>
                  <a:lnTo>
                    <a:pt x="160" y="1511"/>
                  </a:lnTo>
                  <a:lnTo>
                    <a:pt x="80" y="1750"/>
                  </a:lnTo>
                  <a:lnTo>
                    <a:pt x="41" y="1988"/>
                  </a:lnTo>
                  <a:lnTo>
                    <a:pt x="1" y="2227"/>
                  </a:lnTo>
                  <a:lnTo>
                    <a:pt x="1" y="2704"/>
                  </a:lnTo>
                  <a:lnTo>
                    <a:pt x="120" y="3142"/>
                  </a:lnTo>
                  <a:lnTo>
                    <a:pt x="279" y="3539"/>
                  </a:lnTo>
                  <a:lnTo>
                    <a:pt x="558" y="3937"/>
                  </a:lnTo>
                  <a:lnTo>
                    <a:pt x="876" y="4255"/>
                  </a:lnTo>
                  <a:lnTo>
                    <a:pt x="1273" y="4494"/>
                  </a:lnTo>
                  <a:lnTo>
                    <a:pt x="1472" y="4613"/>
                  </a:lnTo>
                  <a:lnTo>
                    <a:pt x="1711" y="4692"/>
                  </a:lnTo>
                  <a:lnTo>
                    <a:pt x="1949" y="4732"/>
                  </a:lnTo>
                  <a:lnTo>
                    <a:pt x="2188" y="4772"/>
                  </a:lnTo>
                  <a:lnTo>
                    <a:pt x="2665" y="4772"/>
                  </a:lnTo>
                  <a:lnTo>
                    <a:pt x="3102" y="4653"/>
                  </a:lnTo>
                  <a:lnTo>
                    <a:pt x="3540" y="4494"/>
                  </a:lnTo>
                  <a:lnTo>
                    <a:pt x="3898" y="4215"/>
                  </a:lnTo>
                  <a:lnTo>
                    <a:pt x="4216" y="3897"/>
                  </a:lnTo>
                  <a:lnTo>
                    <a:pt x="4494" y="3499"/>
                  </a:lnTo>
                  <a:lnTo>
                    <a:pt x="4574" y="3301"/>
                  </a:lnTo>
                  <a:lnTo>
                    <a:pt x="4653" y="3062"/>
                  </a:lnTo>
                  <a:lnTo>
                    <a:pt x="4733" y="2823"/>
                  </a:lnTo>
                  <a:lnTo>
                    <a:pt x="4733" y="2585"/>
                  </a:lnTo>
                  <a:lnTo>
                    <a:pt x="4733" y="2108"/>
                  </a:lnTo>
                  <a:lnTo>
                    <a:pt x="4653" y="1670"/>
                  </a:lnTo>
                  <a:lnTo>
                    <a:pt x="4454" y="1233"/>
                  </a:lnTo>
                  <a:lnTo>
                    <a:pt x="4216" y="875"/>
                  </a:lnTo>
                  <a:lnTo>
                    <a:pt x="3858" y="557"/>
                  </a:lnTo>
                  <a:lnTo>
                    <a:pt x="3460" y="279"/>
                  </a:lnTo>
                  <a:lnTo>
                    <a:pt x="3261" y="199"/>
                  </a:lnTo>
                  <a:lnTo>
                    <a:pt x="3023" y="120"/>
                  </a:lnTo>
                  <a:lnTo>
                    <a:pt x="2784" y="40"/>
                  </a:lnTo>
                  <a:lnTo>
                    <a:pt x="254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9" name="Google Shape;3529;p128"/>
            <p:cNvSpPr/>
            <p:nvPr/>
          </p:nvSpPr>
          <p:spPr>
            <a:xfrm>
              <a:off x="3957100" y="2074150"/>
              <a:ext cx="95475" cy="95475"/>
            </a:xfrm>
            <a:custGeom>
              <a:avLst/>
              <a:gdLst/>
              <a:ahLst/>
              <a:cxnLst/>
              <a:rect l="l" t="t" r="r" b="b"/>
              <a:pathLst>
                <a:path w="3819" h="3819" extrusionOk="0">
                  <a:moveTo>
                    <a:pt x="1909" y="1"/>
                  </a:moveTo>
                  <a:lnTo>
                    <a:pt x="1552" y="41"/>
                  </a:lnTo>
                  <a:lnTo>
                    <a:pt x="1194" y="160"/>
                  </a:lnTo>
                  <a:lnTo>
                    <a:pt x="876" y="359"/>
                  </a:lnTo>
                  <a:lnTo>
                    <a:pt x="597" y="558"/>
                  </a:lnTo>
                  <a:lnTo>
                    <a:pt x="359" y="876"/>
                  </a:lnTo>
                  <a:lnTo>
                    <a:pt x="160" y="1194"/>
                  </a:lnTo>
                  <a:lnTo>
                    <a:pt x="41" y="1552"/>
                  </a:lnTo>
                  <a:lnTo>
                    <a:pt x="1" y="1910"/>
                  </a:lnTo>
                  <a:lnTo>
                    <a:pt x="41" y="2307"/>
                  </a:lnTo>
                  <a:lnTo>
                    <a:pt x="160" y="2665"/>
                  </a:lnTo>
                  <a:lnTo>
                    <a:pt x="359" y="2983"/>
                  </a:lnTo>
                  <a:lnTo>
                    <a:pt x="597" y="3261"/>
                  </a:lnTo>
                  <a:lnTo>
                    <a:pt x="876" y="3500"/>
                  </a:lnTo>
                  <a:lnTo>
                    <a:pt x="1194" y="3699"/>
                  </a:lnTo>
                  <a:lnTo>
                    <a:pt x="1552" y="3778"/>
                  </a:lnTo>
                  <a:lnTo>
                    <a:pt x="1909" y="3818"/>
                  </a:lnTo>
                  <a:lnTo>
                    <a:pt x="2307" y="3778"/>
                  </a:lnTo>
                  <a:lnTo>
                    <a:pt x="2665" y="3699"/>
                  </a:lnTo>
                  <a:lnTo>
                    <a:pt x="2983" y="3500"/>
                  </a:lnTo>
                  <a:lnTo>
                    <a:pt x="3261" y="3261"/>
                  </a:lnTo>
                  <a:lnTo>
                    <a:pt x="3500" y="2983"/>
                  </a:lnTo>
                  <a:lnTo>
                    <a:pt x="3699" y="2665"/>
                  </a:lnTo>
                  <a:lnTo>
                    <a:pt x="3778" y="2307"/>
                  </a:lnTo>
                  <a:lnTo>
                    <a:pt x="3818" y="1910"/>
                  </a:lnTo>
                  <a:lnTo>
                    <a:pt x="3778" y="1552"/>
                  </a:lnTo>
                  <a:lnTo>
                    <a:pt x="3699" y="1194"/>
                  </a:lnTo>
                  <a:lnTo>
                    <a:pt x="3500" y="876"/>
                  </a:lnTo>
                  <a:lnTo>
                    <a:pt x="3261" y="558"/>
                  </a:lnTo>
                  <a:lnTo>
                    <a:pt x="2983" y="359"/>
                  </a:lnTo>
                  <a:lnTo>
                    <a:pt x="2665" y="160"/>
                  </a:lnTo>
                  <a:lnTo>
                    <a:pt x="2307" y="41"/>
                  </a:lnTo>
                  <a:lnTo>
                    <a:pt x="190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530" name="Google Shape;3530;p128"/>
          <p:cNvGrpSpPr/>
          <p:nvPr/>
        </p:nvGrpSpPr>
        <p:grpSpPr>
          <a:xfrm>
            <a:off x="6196822" y="2757208"/>
            <a:ext cx="3264272" cy="2910427"/>
            <a:chOff x="1572350" y="1151675"/>
            <a:chExt cx="4851050" cy="4325200"/>
          </a:xfrm>
        </p:grpSpPr>
        <p:sp>
          <p:nvSpPr>
            <p:cNvPr id="3531" name="Google Shape;3531;p128"/>
            <p:cNvSpPr/>
            <p:nvPr/>
          </p:nvSpPr>
          <p:spPr>
            <a:xfrm>
              <a:off x="3968050" y="3267050"/>
              <a:ext cx="2041825" cy="1687950"/>
            </a:xfrm>
            <a:custGeom>
              <a:avLst/>
              <a:gdLst/>
              <a:ahLst/>
              <a:cxnLst/>
              <a:rect l="l" t="t" r="r" b="b"/>
              <a:pathLst>
                <a:path w="81673" h="67518" extrusionOk="0">
                  <a:moveTo>
                    <a:pt x="62229" y="676"/>
                  </a:moveTo>
                  <a:lnTo>
                    <a:pt x="80917" y="40638"/>
                  </a:lnTo>
                  <a:lnTo>
                    <a:pt x="57298" y="66722"/>
                  </a:lnTo>
                  <a:lnTo>
                    <a:pt x="32964" y="54475"/>
                  </a:lnTo>
                  <a:lnTo>
                    <a:pt x="955" y="36662"/>
                  </a:lnTo>
                  <a:lnTo>
                    <a:pt x="27277" y="3579"/>
                  </a:lnTo>
                  <a:lnTo>
                    <a:pt x="62229" y="676"/>
                  </a:lnTo>
                  <a:close/>
                  <a:moveTo>
                    <a:pt x="62587" y="0"/>
                  </a:moveTo>
                  <a:lnTo>
                    <a:pt x="27079" y="2943"/>
                  </a:lnTo>
                  <a:lnTo>
                    <a:pt x="26959" y="2982"/>
                  </a:lnTo>
                  <a:lnTo>
                    <a:pt x="0" y="36860"/>
                  </a:lnTo>
                  <a:lnTo>
                    <a:pt x="32645" y="55032"/>
                  </a:lnTo>
                  <a:lnTo>
                    <a:pt x="57418" y="67518"/>
                  </a:lnTo>
                  <a:lnTo>
                    <a:pt x="81673" y="40717"/>
                  </a:lnTo>
                  <a:lnTo>
                    <a:pt x="62706" y="199"/>
                  </a:lnTo>
                  <a:lnTo>
                    <a:pt x="6258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2" name="Google Shape;3532;p128"/>
            <p:cNvSpPr/>
            <p:nvPr/>
          </p:nvSpPr>
          <p:spPr>
            <a:xfrm>
              <a:off x="3938225" y="4013600"/>
              <a:ext cx="1469250" cy="918525"/>
            </a:xfrm>
            <a:custGeom>
              <a:avLst/>
              <a:gdLst/>
              <a:ahLst/>
              <a:cxnLst/>
              <a:rect l="l" t="t" r="r" b="b"/>
              <a:pathLst>
                <a:path w="58770" h="36741" extrusionOk="0">
                  <a:moveTo>
                    <a:pt x="24852" y="676"/>
                  </a:moveTo>
                  <a:lnTo>
                    <a:pt x="55708" y="12565"/>
                  </a:lnTo>
                  <a:lnTo>
                    <a:pt x="3340" y="6760"/>
                  </a:lnTo>
                  <a:lnTo>
                    <a:pt x="24852" y="676"/>
                  </a:lnTo>
                  <a:close/>
                  <a:moveTo>
                    <a:pt x="24892" y="0"/>
                  </a:moveTo>
                  <a:lnTo>
                    <a:pt x="0" y="7038"/>
                  </a:lnTo>
                  <a:lnTo>
                    <a:pt x="57378" y="13400"/>
                  </a:lnTo>
                  <a:lnTo>
                    <a:pt x="58133" y="36741"/>
                  </a:lnTo>
                  <a:lnTo>
                    <a:pt x="58770" y="36741"/>
                  </a:lnTo>
                  <a:lnTo>
                    <a:pt x="58014" y="12764"/>
                  </a:lnTo>
                  <a:lnTo>
                    <a:pt x="2489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3" name="Google Shape;3533;p128"/>
            <p:cNvSpPr/>
            <p:nvPr/>
          </p:nvSpPr>
          <p:spPr>
            <a:xfrm>
              <a:off x="4769250" y="3825700"/>
              <a:ext cx="621325" cy="828100"/>
            </a:xfrm>
            <a:custGeom>
              <a:avLst/>
              <a:gdLst/>
              <a:ahLst/>
              <a:cxnLst/>
              <a:rect l="l" t="t" r="r" b="b"/>
              <a:pathLst>
                <a:path w="24853" h="33124" extrusionOk="0">
                  <a:moveTo>
                    <a:pt x="17656" y="1591"/>
                  </a:moveTo>
                  <a:lnTo>
                    <a:pt x="24057" y="20479"/>
                  </a:lnTo>
                  <a:lnTo>
                    <a:pt x="1512" y="31692"/>
                  </a:lnTo>
                  <a:lnTo>
                    <a:pt x="17656" y="1591"/>
                  </a:lnTo>
                  <a:close/>
                  <a:moveTo>
                    <a:pt x="17815" y="1"/>
                  </a:moveTo>
                  <a:lnTo>
                    <a:pt x="1" y="33123"/>
                  </a:lnTo>
                  <a:lnTo>
                    <a:pt x="1" y="33123"/>
                  </a:lnTo>
                  <a:lnTo>
                    <a:pt x="24853" y="20797"/>
                  </a:lnTo>
                  <a:lnTo>
                    <a:pt x="1781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4" name="Google Shape;3534;p128"/>
            <p:cNvSpPr/>
            <p:nvPr/>
          </p:nvSpPr>
          <p:spPr>
            <a:xfrm>
              <a:off x="4550575" y="3238225"/>
              <a:ext cx="1476200" cy="1111375"/>
            </a:xfrm>
            <a:custGeom>
              <a:avLst/>
              <a:gdLst/>
              <a:ahLst/>
              <a:cxnLst/>
              <a:rect l="l" t="t" r="r" b="b"/>
              <a:pathLst>
                <a:path w="59048" h="44455" extrusionOk="0">
                  <a:moveTo>
                    <a:pt x="38530" y="3300"/>
                  </a:moveTo>
                  <a:lnTo>
                    <a:pt x="35031" y="28669"/>
                  </a:lnTo>
                  <a:lnTo>
                    <a:pt x="26919" y="24136"/>
                  </a:lnTo>
                  <a:lnTo>
                    <a:pt x="32208" y="14712"/>
                  </a:lnTo>
                  <a:lnTo>
                    <a:pt x="35787" y="8311"/>
                  </a:lnTo>
                  <a:lnTo>
                    <a:pt x="38530" y="3300"/>
                  </a:lnTo>
                  <a:close/>
                  <a:moveTo>
                    <a:pt x="4056" y="5050"/>
                  </a:moveTo>
                  <a:lnTo>
                    <a:pt x="25925" y="24096"/>
                  </a:lnTo>
                  <a:lnTo>
                    <a:pt x="756" y="30936"/>
                  </a:lnTo>
                  <a:lnTo>
                    <a:pt x="4056" y="5050"/>
                  </a:lnTo>
                  <a:close/>
                  <a:moveTo>
                    <a:pt x="35508" y="29663"/>
                  </a:moveTo>
                  <a:lnTo>
                    <a:pt x="56940" y="41592"/>
                  </a:lnTo>
                  <a:lnTo>
                    <a:pt x="33560" y="43779"/>
                  </a:lnTo>
                  <a:lnTo>
                    <a:pt x="35508" y="29663"/>
                  </a:lnTo>
                  <a:close/>
                  <a:moveTo>
                    <a:pt x="39484" y="0"/>
                  </a:moveTo>
                  <a:lnTo>
                    <a:pt x="39365" y="40"/>
                  </a:lnTo>
                  <a:lnTo>
                    <a:pt x="39286" y="80"/>
                  </a:lnTo>
                  <a:lnTo>
                    <a:pt x="39286" y="119"/>
                  </a:lnTo>
                  <a:lnTo>
                    <a:pt x="38809" y="1392"/>
                  </a:lnTo>
                  <a:lnTo>
                    <a:pt x="38371" y="2267"/>
                  </a:lnTo>
                  <a:lnTo>
                    <a:pt x="37337" y="4135"/>
                  </a:lnTo>
                  <a:lnTo>
                    <a:pt x="34117" y="9981"/>
                  </a:lnTo>
                  <a:lnTo>
                    <a:pt x="26442" y="23699"/>
                  </a:lnTo>
                  <a:lnTo>
                    <a:pt x="3579" y="3778"/>
                  </a:lnTo>
                  <a:lnTo>
                    <a:pt x="0" y="31771"/>
                  </a:lnTo>
                  <a:lnTo>
                    <a:pt x="26442" y="24613"/>
                  </a:lnTo>
                  <a:lnTo>
                    <a:pt x="34912" y="29345"/>
                  </a:lnTo>
                  <a:lnTo>
                    <a:pt x="32844" y="44455"/>
                  </a:lnTo>
                  <a:lnTo>
                    <a:pt x="59048" y="42069"/>
                  </a:lnTo>
                  <a:lnTo>
                    <a:pt x="35628" y="28987"/>
                  </a:lnTo>
                  <a:lnTo>
                    <a:pt x="39604" y="199"/>
                  </a:lnTo>
                  <a:lnTo>
                    <a:pt x="39604" y="119"/>
                  </a:lnTo>
                  <a:lnTo>
                    <a:pt x="39564" y="80"/>
                  </a:lnTo>
                  <a:lnTo>
                    <a:pt x="3948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5" name="Google Shape;3535;p128"/>
            <p:cNvSpPr/>
            <p:nvPr/>
          </p:nvSpPr>
          <p:spPr>
            <a:xfrm>
              <a:off x="4560500" y="40225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</a:path>
              </a:pathLst>
            </a:custGeom>
            <a:solidFill>
              <a:schemeClr val="lt2"/>
            </a:solidFill>
            <a:ln w="11925" cap="rnd" cmpd="sng">
              <a:solidFill>
                <a:srgbClr val="FAFAFA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6" name="Google Shape;3536;p128"/>
            <p:cNvSpPr/>
            <p:nvPr/>
          </p:nvSpPr>
          <p:spPr>
            <a:xfrm>
              <a:off x="5320975" y="4864525"/>
              <a:ext cx="162050" cy="162050"/>
            </a:xfrm>
            <a:custGeom>
              <a:avLst/>
              <a:gdLst/>
              <a:ahLst/>
              <a:cxnLst/>
              <a:rect l="l" t="t" r="r" b="b"/>
              <a:pathLst>
                <a:path w="6482" h="6482" extrusionOk="0">
                  <a:moveTo>
                    <a:pt x="2903" y="0"/>
                  </a:moveTo>
                  <a:lnTo>
                    <a:pt x="2585" y="40"/>
                  </a:lnTo>
                  <a:lnTo>
                    <a:pt x="2306" y="119"/>
                  </a:lnTo>
                  <a:lnTo>
                    <a:pt x="1988" y="239"/>
                  </a:lnTo>
                  <a:lnTo>
                    <a:pt x="1710" y="398"/>
                  </a:lnTo>
                  <a:lnTo>
                    <a:pt x="1432" y="557"/>
                  </a:lnTo>
                  <a:lnTo>
                    <a:pt x="1153" y="756"/>
                  </a:lnTo>
                  <a:lnTo>
                    <a:pt x="915" y="994"/>
                  </a:lnTo>
                  <a:lnTo>
                    <a:pt x="716" y="1233"/>
                  </a:lnTo>
                  <a:lnTo>
                    <a:pt x="517" y="1471"/>
                  </a:lnTo>
                  <a:lnTo>
                    <a:pt x="358" y="1750"/>
                  </a:lnTo>
                  <a:lnTo>
                    <a:pt x="239" y="2028"/>
                  </a:lnTo>
                  <a:lnTo>
                    <a:pt x="120" y="2346"/>
                  </a:lnTo>
                  <a:lnTo>
                    <a:pt x="40" y="2624"/>
                  </a:lnTo>
                  <a:lnTo>
                    <a:pt x="0" y="2943"/>
                  </a:lnTo>
                  <a:lnTo>
                    <a:pt x="0" y="3261"/>
                  </a:lnTo>
                  <a:lnTo>
                    <a:pt x="0" y="3579"/>
                  </a:lnTo>
                  <a:lnTo>
                    <a:pt x="80" y="3857"/>
                  </a:lnTo>
                  <a:lnTo>
                    <a:pt x="159" y="4175"/>
                  </a:lnTo>
                  <a:lnTo>
                    <a:pt x="239" y="4493"/>
                  </a:lnTo>
                  <a:lnTo>
                    <a:pt x="398" y="4772"/>
                  </a:lnTo>
                  <a:lnTo>
                    <a:pt x="557" y="5050"/>
                  </a:lnTo>
                  <a:lnTo>
                    <a:pt x="756" y="5328"/>
                  </a:lnTo>
                  <a:lnTo>
                    <a:pt x="994" y="5567"/>
                  </a:lnTo>
                  <a:lnTo>
                    <a:pt x="1233" y="5766"/>
                  </a:lnTo>
                  <a:lnTo>
                    <a:pt x="1471" y="5965"/>
                  </a:lnTo>
                  <a:lnTo>
                    <a:pt x="1750" y="6124"/>
                  </a:lnTo>
                  <a:lnTo>
                    <a:pt x="2028" y="6243"/>
                  </a:lnTo>
                  <a:lnTo>
                    <a:pt x="2346" y="6362"/>
                  </a:lnTo>
                  <a:lnTo>
                    <a:pt x="2625" y="6402"/>
                  </a:lnTo>
                  <a:lnTo>
                    <a:pt x="2943" y="6442"/>
                  </a:lnTo>
                  <a:lnTo>
                    <a:pt x="3261" y="6481"/>
                  </a:lnTo>
                  <a:lnTo>
                    <a:pt x="3579" y="6442"/>
                  </a:lnTo>
                  <a:lnTo>
                    <a:pt x="3897" y="6402"/>
                  </a:lnTo>
                  <a:lnTo>
                    <a:pt x="4175" y="6322"/>
                  </a:lnTo>
                  <a:lnTo>
                    <a:pt x="4493" y="6203"/>
                  </a:lnTo>
                  <a:lnTo>
                    <a:pt x="4772" y="6084"/>
                  </a:lnTo>
                  <a:lnTo>
                    <a:pt x="5090" y="5925"/>
                  </a:lnTo>
                  <a:lnTo>
                    <a:pt x="5328" y="5686"/>
                  </a:lnTo>
                  <a:lnTo>
                    <a:pt x="5567" y="5487"/>
                  </a:lnTo>
                  <a:lnTo>
                    <a:pt x="5806" y="5249"/>
                  </a:lnTo>
                  <a:lnTo>
                    <a:pt x="5965" y="4970"/>
                  </a:lnTo>
                  <a:lnTo>
                    <a:pt x="6124" y="4732"/>
                  </a:lnTo>
                  <a:lnTo>
                    <a:pt x="6243" y="4414"/>
                  </a:lnTo>
                  <a:lnTo>
                    <a:pt x="6362" y="4135"/>
                  </a:lnTo>
                  <a:lnTo>
                    <a:pt x="6442" y="3817"/>
                  </a:lnTo>
                  <a:lnTo>
                    <a:pt x="6482" y="3539"/>
                  </a:lnTo>
                  <a:lnTo>
                    <a:pt x="6482" y="3221"/>
                  </a:lnTo>
                  <a:lnTo>
                    <a:pt x="6482" y="2903"/>
                  </a:lnTo>
                  <a:lnTo>
                    <a:pt x="6442" y="2585"/>
                  </a:lnTo>
                  <a:lnTo>
                    <a:pt x="6362" y="2267"/>
                  </a:lnTo>
                  <a:lnTo>
                    <a:pt x="6243" y="1988"/>
                  </a:lnTo>
                  <a:lnTo>
                    <a:pt x="6084" y="1670"/>
                  </a:lnTo>
                  <a:lnTo>
                    <a:pt x="5925" y="1392"/>
                  </a:lnTo>
                  <a:lnTo>
                    <a:pt x="5726" y="1153"/>
                  </a:lnTo>
                  <a:lnTo>
                    <a:pt x="5487" y="915"/>
                  </a:lnTo>
                  <a:lnTo>
                    <a:pt x="5249" y="676"/>
                  </a:lnTo>
                  <a:lnTo>
                    <a:pt x="5010" y="517"/>
                  </a:lnTo>
                  <a:lnTo>
                    <a:pt x="4732" y="358"/>
                  </a:lnTo>
                  <a:lnTo>
                    <a:pt x="4454" y="199"/>
                  </a:lnTo>
                  <a:lnTo>
                    <a:pt x="4136" y="119"/>
                  </a:lnTo>
                  <a:lnTo>
                    <a:pt x="3857" y="40"/>
                  </a:lnTo>
                  <a:lnTo>
                    <a:pt x="353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7" name="Google Shape;3537;p128"/>
            <p:cNvSpPr/>
            <p:nvPr/>
          </p:nvSpPr>
          <p:spPr>
            <a:xfrm>
              <a:off x="5457150" y="3205400"/>
              <a:ext cx="141175" cy="141200"/>
            </a:xfrm>
            <a:custGeom>
              <a:avLst/>
              <a:gdLst/>
              <a:ahLst/>
              <a:cxnLst/>
              <a:rect l="l" t="t" r="r" b="b"/>
              <a:pathLst>
                <a:path w="5647" h="5648" extrusionOk="0">
                  <a:moveTo>
                    <a:pt x="2546" y="1"/>
                  </a:moveTo>
                  <a:lnTo>
                    <a:pt x="2267" y="41"/>
                  </a:lnTo>
                  <a:lnTo>
                    <a:pt x="2029" y="120"/>
                  </a:lnTo>
                  <a:lnTo>
                    <a:pt x="1750" y="200"/>
                  </a:lnTo>
                  <a:lnTo>
                    <a:pt x="1512" y="319"/>
                  </a:lnTo>
                  <a:lnTo>
                    <a:pt x="1233" y="478"/>
                  </a:lnTo>
                  <a:lnTo>
                    <a:pt x="1035" y="637"/>
                  </a:lnTo>
                  <a:lnTo>
                    <a:pt x="796" y="836"/>
                  </a:lnTo>
                  <a:lnTo>
                    <a:pt x="637" y="1075"/>
                  </a:lnTo>
                  <a:lnTo>
                    <a:pt x="478" y="1273"/>
                  </a:lnTo>
                  <a:lnTo>
                    <a:pt x="319" y="1512"/>
                  </a:lnTo>
                  <a:lnTo>
                    <a:pt x="200" y="1751"/>
                  </a:lnTo>
                  <a:lnTo>
                    <a:pt x="120" y="2029"/>
                  </a:lnTo>
                  <a:lnTo>
                    <a:pt x="80" y="2267"/>
                  </a:lnTo>
                  <a:lnTo>
                    <a:pt x="40" y="2546"/>
                  </a:lnTo>
                  <a:lnTo>
                    <a:pt x="1" y="2824"/>
                  </a:lnTo>
                  <a:lnTo>
                    <a:pt x="40" y="3102"/>
                  </a:lnTo>
                  <a:lnTo>
                    <a:pt x="80" y="3381"/>
                  </a:lnTo>
                  <a:lnTo>
                    <a:pt x="120" y="3619"/>
                  </a:lnTo>
                  <a:lnTo>
                    <a:pt x="239" y="3898"/>
                  </a:lnTo>
                  <a:lnTo>
                    <a:pt x="359" y="4136"/>
                  </a:lnTo>
                  <a:lnTo>
                    <a:pt x="518" y="4415"/>
                  </a:lnTo>
                  <a:lnTo>
                    <a:pt x="677" y="4613"/>
                  </a:lnTo>
                  <a:lnTo>
                    <a:pt x="875" y="4852"/>
                  </a:lnTo>
                  <a:lnTo>
                    <a:pt x="1074" y="5011"/>
                  </a:lnTo>
                  <a:lnTo>
                    <a:pt x="1313" y="5170"/>
                  </a:lnTo>
                  <a:lnTo>
                    <a:pt x="1551" y="5329"/>
                  </a:lnTo>
                  <a:lnTo>
                    <a:pt x="1790" y="5448"/>
                  </a:lnTo>
                  <a:lnTo>
                    <a:pt x="2068" y="5528"/>
                  </a:lnTo>
                  <a:lnTo>
                    <a:pt x="2307" y="5568"/>
                  </a:lnTo>
                  <a:lnTo>
                    <a:pt x="2585" y="5608"/>
                  </a:lnTo>
                  <a:lnTo>
                    <a:pt x="2864" y="5647"/>
                  </a:lnTo>
                  <a:lnTo>
                    <a:pt x="3142" y="5608"/>
                  </a:lnTo>
                  <a:lnTo>
                    <a:pt x="3381" y="5568"/>
                  </a:lnTo>
                  <a:lnTo>
                    <a:pt x="3659" y="5528"/>
                  </a:lnTo>
                  <a:lnTo>
                    <a:pt x="3937" y="5409"/>
                  </a:lnTo>
                  <a:lnTo>
                    <a:pt x="4176" y="5289"/>
                  </a:lnTo>
                  <a:lnTo>
                    <a:pt x="4414" y="5130"/>
                  </a:lnTo>
                  <a:lnTo>
                    <a:pt x="4653" y="4971"/>
                  </a:lnTo>
                  <a:lnTo>
                    <a:pt x="4852" y="4773"/>
                  </a:lnTo>
                  <a:lnTo>
                    <a:pt x="5051" y="4574"/>
                  </a:lnTo>
                  <a:lnTo>
                    <a:pt x="5210" y="4335"/>
                  </a:lnTo>
                  <a:lnTo>
                    <a:pt x="5369" y="4097"/>
                  </a:lnTo>
                  <a:lnTo>
                    <a:pt x="5448" y="3858"/>
                  </a:lnTo>
                  <a:lnTo>
                    <a:pt x="5567" y="3580"/>
                  </a:lnTo>
                  <a:lnTo>
                    <a:pt x="5607" y="3341"/>
                  </a:lnTo>
                  <a:lnTo>
                    <a:pt x="5647" y="3063"/>
                  </a:lnTo>
                  <a:lnTo>
                    <a:pt x="5647" y="2784"/>
                  </a:lnTo>
                  <a:lnTo>
                    <a:pt x="5647" y="2506"/>
                  </a:lnTo>
                  <a:lnTo>
                    <a:pt x="5607" y="2267"/>
                  </a:lnTo>
                  <a:lnTo>
                    <a:pt x="5528" y="1989"/>
                  </a:lnTo>
                  <a:lnTo>
                    <a:pt x="5448" y="1711"/>
                  </a:lnTo>
                  <a:lnTo>
                    <a:pt x="5329" y="1472"/>
                  </a:lnTo>
                  <a:lnTo>
                    <a:pt x="5170" y="1234"/>
                  </a:lnTo>
                  <a:lnTo>
                    <a:pt x="5011" y="995"/>
                  </a:lnTo>
                  <a:lnTo>
                    <a:pt x="4812" y="796"/>
                  </a:lnTo>
                  <a:lnTo>
                    <a:pt x="4613" y="597"/>
                  </a:lnTo>
                  <a:lnTo>
                    <a:pt x="4375" y="438"/>
                  </a:lnTo>
                  <a:lnTo>
                    <a:pt x="4136" y="279"/>
                  </a:lnTo>
                  <a:lnTo>
                    <a:pt x="3897" y="200"/>
                  </a:lnTo>
                  <a:lnTo>
                    <a:pt x="3619" y="81"/>
                  </a:lnTo>
                  <a:lnTo>
                    <a:pt x="3381" y="41"/>
                  </a:lnTo>
                  <a:lnTo>
                    <a:pt x="310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8" name="Google Shape;3538;p128"/>
            <p:cNvSpPr/>
            <p:nvPr/>
          </p:nvSpPr>
          <p:spPr>
            <a:xfrm>
              <a:off x="4476000" y="3938050"/>
              <a:ext cx="168025" cy="168025"/>
            </a:xfrm>
            <a:custGeom>
              <a:avLst/>
              <a:gdLst/>
              <a:ahLst/>
              <a:cxnLst/>
              <a:rect l="l" t="t" r="r" b="b"/>
              <a:pathLst>
                <a:path w="6721" h="6721" extrusionOk="0">
                  <a:moveTo>
                    <a:pt x="3023" y="0"/>
                  </a:moveTo>
                  <a:lnTo>
                    <a:pt x="2705" y="80"/>
                  </a:lnTo>
                  <a:lnTo>
                    <a:pt x="2387" y="159"/>
                  </a:lnTo>
                  <a:lnTo>
                    <a:pt x="2069" y="279"/>
                  </a:lnTo>
                  <a:lnTo>
                    <a:pt x="1751" y="398"/>
                  </a:lnTo>
                  <a:lnTo>
                    <a:pt x="1472" y="597"/>
                  </a:lnTo>
                  <a:lnTo>
                    <a:pt x="1194" y="795"/>
                  </a:lnTo>
                  <a:lnTo>
                    <a:pt x="955" y="1034"/>
                  </a:lnTo>
                  <a:lnTo>
                    <a:pt x="717" y="1273"/>
                  </a:lnTo>
                  <a:lnTo>
                    <a:pt x="518" y="1551"/>
                  </a:lnTo>
                  <a:lnTo>
                    <a:pt x="359" y="1829"/>
                  </a:lnTo>
                  <a:lnTo>
                    <a:pt x="240" y="2108"/>
                  </a:lnTo>
                  <a:lnTo>
                    <a:pt x="120" y="2426"/>
                  </a:lnTo>
                  <a:lnTo>
                    <a:pt x="41" y="2744"/>
                  </a:lnTo>
                  <a:lnTo>
                    <a:pt x="1" y="3062"/>
                  </a:lnTo>
                  <a:lnTo>
                    <a:pt x="1" y="3380"/>
                  </a:lnTo>
                  <a:lnTo>
                    <a:pt x="1" y="3698"/>
                  </a:lnTo>
                  <a:lnTo>
                    <a:pt x="81" y="4016"/>
                  </a:lnTo>
                  <a:lnTo>
                    <a:pt x="160" y="4334"/>
                  </a:lnTo>
                  <a:lnTo>
                    <a:pt x="279" y="4652"/>
                  </a:lnTo>
                  <a:lnTo>
                    <a:pt x="399" y="4971"/>
                  </a:lnTo>
                  <a:lnTo>
                    <a:pt x="597" y="5249"/>
                  </a:lnTo>
                  <a:lnTo>
                    <a:pt x="796" y="5527"/>
                  </a:lnTo>
                  <a:lnTo>
                    <a:pt x="1035" y="5766"/>
                  </a:lnTo>
                  <a:lnTo>
                    <a:pt x="1273" y="6004"/>
                  </a:lnTo>
                  <a:lnTo>
                    <a:pt x="1552" y="6203"/>
                  </a:lnTo>
                  <a:lnTo>
                    <a:pt x="1830" y="6362"/>
                  </a:lnTo>
                  <a:lnTo>
                    <a:pt x="2108" y="6482"/>
                  </a:lnTo>
                  <a:lnTo>
                    <a:pt x="2427" y="6601"/>
                  </a:lnTo>
                  <a:lnTo>
                    <a:pt x="2745" y="6680"/>
                  </a:lnTo>
                  <a:lnTo>
                    <a:pt x="3063" y="6720"/>
                  </a:lnTo>
                  <a:lnTo>
                    <a:pt x="3699" y="6720"/>
                  </a:lnTo>
                  <a:lnTo>
                    <a:pt x="4017" y="6641"/>
                  </a:lnTo>
                  <a:lnTo>
                    <a:pt x="4335" y="6561"/>
                  </a:lnTo>
                  <a:lnTo>
                    <a:pt x="4653" y="6482"/>
                  </a:lnTo>
                  <a:lnTo>
                    <a:pt x="4971" y="6322"/>
                  </a:lnTo>
                  <a:lnTo>
                    <a:pt x="5250" y="6124"/>
                  </a:lnTo>
                  <a:lnTo>
                    <a:pt x="5528" y="5925"/>
                  </a:lnTo>
                  <a:lnTo>
                    <a:pt x="5767" y="5686"/>
                  </a:lnTo>
                  <a:lnTo>
                    <a:pt x="6005" y="5448"/>
                  </a:lnTo>
                  <a:lnTo>
                    <a:pt x="6204" y="5169"/>
                  </a:lnTo>
                  <a:lnTo>
                    <a:pt x="6363" y="4891"/>
                  </a:lnTo>
                  <a:lnTo>
                    <a:pt x="6482" y="4613"/>
                  </a:lnTo>
                  <a:lnTo>
                    <a:pt x="6602" y="4295"/>
                  </a:lnTo>
                  <a:lnTo>
                    <a:pt x="6681" y="3976"/>
                  </a:lnTo>
                  <a:lnTo>
                    <a:pt x="6721" y="3658"/>
                  </a:lnTo>
                  <a:lnTo>
                    <a:pt x="6721" y="3340"/>
                  </a:lnTo>
                  <a:lnTo>
                    <a:pt x="6721" y="3022"/>
                  </a:lnTo>
                  <a:lnTo>
                    <a:pt x="6641" y="2704"/>
                  </a:lnTo>
                  <a:lnTo>
                    <a:pt x="6562" y="2386"/>
                  </a:lnTo>
                  <a:lnTo>
                    <a:pt x="6482" y="2068"/>
                  </a:lnTo>
                  <a:lnTo>
                    <a:pt x="6323" y="1750"/>
                  </a:lnTo>
                  <a:lnTo>
                    <a:pt x="6124" y="1471"/>
                  </a:lnTo>
                  <a:lnTo>
                    <a:pt x="5926" y="1193"/>
                  </a:lnTo>
                  <a:lnTo>
                    <a:pt x="5687" y="954"/>
                  </a:lnTo>
                  <a:lnTo>
                    <a:pt x="5448" y="716"/>
                  </a:lnTo>
                  <a:lnTo>
                    <a:pt x="5170" y="517"/>
                  </a:lnTo>
                  <a:lnTo>
                    <a:pt x="4892" y="358"/>
                  </a:lnTo>
                  <a:lnTo>
                    <a:pt x="4613" y="239"/>
                  </a:lnTo>
                  <a:lnTo>
                    <a:pt x="4295" y="119"/>
                  </a:lnTo>
                  <a:lnTo>
                    <a:pt x="3977" y="40"/>
                  </a:lnTo>
                  <a:lnTo>
                    <a:pt x="365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9" name="Google Shape;3539;p128"/>
            <p:cNvSpPr/>
            <p:nvPr/>
          </p:nvSpPr>
          <p:spPr>
            <a:xfrm>
              <a:off x="5916425" y="4199475"/>
              <a:ext cx="169000" cy="169025"/>
            </a:xfrm>
            <a:custGeom>
              <a:avLst/>
              <a:gdLst/>
              <a:ahLst/>
              <a:cxnLst/>
              <a:rect l="l" t="t" r="r" b="b"/>
              <a:pathLst>
                <a:path w="6760" h="6761" extrusionOk="0">
                  <a:moveTo>
                    <a:pt x="3340" y="1"/>
                  </a:moveTo>
                  <a:lnTo>
                    <a:pt x="3022" y="41"/>
                  </a:lnTo>
                  <a:lnTo>
                    <a:pt x="2704" y="80"/>
                  </a:lnTo>
                  <a:lnTo>
                    <a:pt x="2386" y="160"/>
                  </a:lnTo>
                  <a:lnTo>
                    <a:pt x="2068" y="279"/>
                  </a:lnTo>
                  <a:lnTo>
                    <a:pt x="1789" y="438"/>
                  </a:lnTo>
                  <a:lnTo>
                    <a:pt x="1471" y="597"/>
                  </a:lnTo>
                  <a:lnTo>
                    <a:pt x="1193" y="796"/>
                  </a:lnTo>
                  <a:lnTo>
                    <a:pt x="954" y="1035"/>
                  </a:lnTo>
                  <a:lnTo>
                    <a:pt x="756" y="1313"/>
                  </a:lnTo>
                  <a:lnTo>
                    <a:pt x="557" y="1552"/>
                  </a:lnTo>
                  <a:lnTo>
                    <a:pt x="398" y="1830"/>
                  </a:lnTo>
                  <a:lnTo>
                    <a:pt x="239" y="2148"/>
                  </a:lnTo>
                  <a:lnTo>
                    <a:pt x="159" y="2426"/>
                  </a:lnTo>
                  <a:lnTo>
                    <a:pt x="80" y="2744"/>
                  </a:lnTo>
                  <a:lnTo>
                    <a:pt x="40" y="3063"/>
                  </a:lnTo>
                  <a:lnTo>
                    <a:pt x="0" y="3420"/>
                  </a:lnTo>
                  <a:lnTo>
                    <a:pt x="40" y="3739"/>
                  </a:lnTo>
                  <a:lnTo>
                    <a:pt x="80" y="4057"/>
                  </a:lnTo>
                  <a:lnTo>
                    <a:pt x="159" y="4375"/>
                  </a:lnTo>
                  <a:lnTo>
                    <a:pt x="278" y="4693"/>
                  </a:lnTo>
                  <a:lnTo>
                    <a:pt x="437" y="4971"/>
                  </a:lnTo>
                  <a:lnTo>
                    <a:pt x="596" y="5289"/>
                  </a:lnTo>
                  <a:lnTo>
                    <a:pt x="795" y="5568"/>
                  </a:lnTo>
                  <a:lnTo>
                    <a:pt x="1034" y="5806"/>
                  </a:lnTo>
                  <a:lnTo>
                    <a:pt x="1272" y="6005"/>
                  </a:lnTo>
                  <a:lnTo>
                    <a:pt x="1551" y="6204"/>
                  </a:lnTo>
                  <a:lnTo>
                    <a:pt x="1829" y="6363"/>
                  </a:lnTo>
                  <a:lnTo>
                    <a:pt x="2147" y="6522"/>
                  </a:lnTo>
                  <a:lnTo>
                    <a:pt x="2426" y="6601"/>
                  </a:lnTo>
                  <a:lnTo>
                    <a:pt x="2744" y="6681"/>
                  </a:lnTo>
                  <a:lnTo>
                    <a:pt x="3062" y="6721"/>
                  </a:lnTo>
                  <a:lnTo>
                    <a:pt x="3380" y="6760"/>
                  </a:lnTo>
                  <a:lnTo>
                    <a:pt x="3738" y="6721"/>
                  </a:lnTo>
                  <a:lnTo>
                    <a:pt x="4056" y="6681"/>
                  </a:lnTo>
                  <a:lnTo>
                    <a:pt x="4374" y="6601"/>
                  </a:lnTo>
                  <a:lnTo>
                    <a:pt x="4692" y="6482"/>
                  </a:lnTo>
                  <a:lnTo>
                    <a:pt x="4970" y="6323"/>
                  </a:lnTo>
                  <a:lnTo>
                    <a:pt x="5288" y="6164"/>
                  </a:lnTo>
                  <a:lnTo>
                    <a:pt x="5567" y="5965"/>
                  </a:lnTo>
                  <a:lnTo>
                    <a:pt x="5805" y="5727"/>
                  </a:lnTo>
                  <a:lnTo>
                    <a:pt x="6004" y="5488"/>
                  </a:lnTo>
                  <a:lnTo>
                    <a:pt x="6203" y="5210"/>
                  </a:lnTo>
                  <a:lnTo>
                    <a:pt x="6362" y="4931"/>
                  </a:lnTo>
                  <a:lnTo>
                    <a:pt x="6521" y="4613"/>
                  </a:lnTo>
                  <a:lnTo>
                    <a:pt x="6601" y="4335"/>
                  </a:lnTo>
                  <a:lnTo>
                    <a:pt x="6680" y="4017"/>
                  </a:lnTo>
                  <a:lnTo>
                    <a:pt x="6720" y="3699"/>
                  </a:lnTo>
                  <a:lnTo>
                    <a:pt x="6760" y="3381"/>
                  </a:lnTo>
                  <a:lnTo>
                    <a:pt x="6720" y="3023"/>
                  </a:lnTo>
                  <a:lnTo>
                    <a:pt x="6680" y="2705"/>
                  </a:lnTo>
                  <a:lnTo>
                    <a:pt x="6601" y="2387"/>
                  </a:lnTo>
                  <a:lnTo>
                    <a:pt x="6481" y="2068"/>
                  </a:lnTo>
                  <a:lnTo>
                    <a:pt x="6322" y="1790"/>
                  </a:lnTo>
                  <a:lnTo>
                    <a:pt x="6163" y="1472"/>
                  </a:lnTo>
                  <a:lnTo>
                    <a:pt x="5964" y="1194"/>
                  </a:lnTo>
                  <a:lnTo>
                    <a:pt x="5726" y="955"/>
                  </a:lnTo>
                  <a:lnTo>
                    <a:pt x="5448" y="756"/>
                  </a:lnTo>
                  <a:lnTo>
                    <a:pt x="5209" y="557"/>
                  </a:lnTo>
                  <a:lnTo>
                    <a:pt x="4931" y="398"/>
                  </a:lnTo>
                  <a:lnTo>
                    <a:pt x="4613" y="239"/>
                  </a:lnTo>
                  <a:lnTo>
                    <a:pt x="4334" y="160"/>
                  </a:lnTo>
                  <a:lnTo>
                    <a:pt x="4016" y="80"/>
                  </a:lnTo>
                  <a:lnTo>
                    <a:pt x="3698" y="41"/>
                  </a:lnTo>
                  <a:lnTo>
                    <a:pt x="334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0" name="Google Shape;3540;p128"/>
            <p:cNvSpPr/>
            <p:nvPr/>
          </p:nvSpPr>
          <p:spPr>
            <a:xfrm>
              <a:off x="5308050" y="4268075"/>
              <a:ext cx="141175" cy="141175"/>
            </a:xfrm>
            <a:custGeom>
              <a:avLst/>
              <a:gdLst/>
              <a:ahLst/>
              <a:cxnLst/>
              <a:rect l="l" t="t" r="r" b="b"/>
              <a:pathLst>
                <a:path w="5647" h="5647" extrusionOk="0">
                  <a:moveTo>
                    <a:pt x="2545" y="0"/>
                  </a:moveTo>
                  <a:lnTo>
                    <a:pt x="2267" y="40"/>
                  </a:lnTo>
                  <a:lnTo>
                    <a:pt x="1988" y="120"/>
                  </a:lnTo>
                  <a:lnTo>
                    <a:pt x="1750" y="199"/>
                  </a:lnTo>
                  <a:lnTo>
                    <a:pt x="1472" y="319"/>
                  </a:lnTo>
                  <a:lnTo>
                    <a:pt x="1233" y="478"/>
                  </a:lnTo>
                  <a:lnTo>
                    <a:pt x="994" y="676"/>
                  </a:lnTo>
                  <a:lnTo>
                    <a:pt x="796" y="835"/>
                  </a:lnTo>
                  <a:lnTo>
                    <a:pt x="597" y="1074"/>
                  </a:lnTo>
                  <a:lnTo>
                    <a:pt x="438" y="1273"/>
                  </a:lnTo>
                  <a:lnTo>
                    <a:pt x="318" y="1511"/>
                  </a:lnTo>
                  <a:lnTo>
                    <a:pt x="199" y="1790"/>
                  </a:lnTo>
                  <a:lnTo>
                    <a:pt x="120" y="2028"/>
                  </a:lnTo>
                  <a:lnTo>
                    <a:pt x="40" y="2307"/>
                  </a:lnTo>
                  <a:lnTo>
                    <a:pt x="0" y="2545"/>
                  </a:lnTo>
                  <a:lnTo>
                    <a:pt x="0" y="2824"/>
                  </a:lnTo>
                  <a:lnTo>
                    <a:pt x="0" y="3102"/>
                  </a:lnTo>
                  <a:lnTo>
                    <a:pt x="40" y="3380"/>
                  </a:lnTo>
                  <a:lnTo>
                    <a:pt x="120" y="3659"/>
                  </a:lnTo>
                  <a:lnTo>
                    <a:pt x="199" y="3897"/>
                  </a:lnTo>
                  <a:lnTo>
                    <a:pt x="318" y="4176"/>
                  </a:lnTo>
                  <a:lnTo>
                    <a:pt x="477" y="4414"/>
                  </a:lnTo>
                  <a:lnTo>
                    <a:pt x="676" y="4653"/>
                  </a:lnTo>
                  <a:lnTo>
                    <a:pt x="875" y="4851"/>
                  </a:lnTo>
                  <a:lnTo>
                    <a:pt x="1074" y="5011"/>
                  </a:lnTo>
                  <a:lnTo>
                    <a:pt x="1273" y="5209"/>
                  </a:lnTo>
                  <a:lnTo>
                    <a:pt x="1511" y="5329"/>
                  </a:lnTo>
                  <a:lnTo>
                    <a:pt x="1790" y="5448"/>
                  </a:lnTo>
                  <a:lnTo>
                    <a:pt x="2028" y="5527"/>
                  </a:lnTo>
                  <a:lnTo>
                    <a:pt x="2307" y="5607"/>
                  </a:lnTo>
                  <a:lnTo>
                    <a:pt x="2585" y="5647"/>
                  </a:lnTo>
                  <a:lnTo>
                    <a:pt x="2823" y="5647"/>
                  </a:lnTo>
                  <a:lnTo>
                    <a:pt x="3102" y="5607"/>
                  </a:lnTo>
                  <a:lnTo>
                    <a:pt x="3380" y="5567"/>
                  </a:lnTo>
                  <a:lnTo>
                    <a:pt x="3658" y="5527"/>
                  </a:lnTo>
                  <a:lnTo>
                    <a:pt x="3897" y="5408"/>
                  </a:lnTo>
                  <a:lnTo>
                    <a:pt x="4175" y="5289"/>
                  </a:lnTo>
                  <a:lnTo>
                    <a:pt x="4414" y="5130"/>
                  </a:lnTo>
                  <a:lnTo>
                    <a:pt x="4653" y="4971"/>
                  </a:lnTo>
                  <a:lnTo>
                    <a:pt x="4851" y="4772"/>
                  </a:lnTo>
                  <a:lnTo>
                    <a:pt x="5050" y="4573"/>
                  </a:lnTo>
                  <a:lnTo>
                    <a:pt x="5209" y="4335"/>
                  </a:lnTo>
                  <a:lnTo>
                    <a:pt x="5329" y="4096"/>
                  </a:lnTo>
                  <a:lnTo>
                    <a:pt x="5448" y="3857"/>
                  </a:lnTo>
                  <a:lnTo>
                    <a:pt x="5527" y="3619"/>
                  </a:lnTo>
                  <a:lnTo>
                    <a:pt x="5607" y="3341"/>
                  </a:lnTo>
                  <a:lnTo>
                    <a:pt x="5647" y="3062"/>
                  </a:lnTo>
                  <a:lnTo>
                    <a:pt x="5647" y="2784"/>
                  </a:lnTo>
                  <a:lnTo>
                    <a:pt x="5647" y="2545"/>
                  </a:lnTo>
                  <a:lnTo>
                    <a:pt x="5607" y="2267"/>
                  </a:lnTo>
                  <a:lnTo>
                    <a:pt x="5527" y="1989"/>
                  </a:lnTo>
                  <a:lnTo>
                    <a:pt x="5408" y="1710"/>
                  </a:lnTo>
                  <a:lnTo>
                    <a:pt x="5289" y="1472"/>
                  </a:lnTo>
                  <a:lnTo>
                    <a:pt x="5169" y="1233"/>
                  </a:lnTo>
                  <a:lnTo>
                    <a:pt x="4971" y="995"/>
                  </a:lnTo>
                  <a:lnTo>
                    <a:pt x="4772" y="796"/>
                  </a:lnTo>
                  <a:lnTo>
                    <a:pt x="4573" y="597"/>
                  </a:lnTo>
                  <a:lnTo>
                    <a:pt x="4334" y="438"/>
                  </a:lnTo>
                  <a:lnTo>
                    <a:pt x="4096" y="319"/>
                  </a:lnTo>
                  <a:lnTo>
                    <a:pt x="3857" y="199"/>
                  </a:lnTo>
                  <a:lnTo>
                    <a:pt x="3619" y="120"/>
                  </a:lnTo>
                  <a:lnTo>
                    <a:pt x="3340" y="40"/>
                  </a:lnTo>
                  <a:lnTo>
                    <a:pt x="306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1" name="Google Shape;3541;p128"/>
            <p:cNvSpPr/>
            <p:nvPr/>
          </p:nvSpPr>
          <p:spPr>
            <a:xfrm>
              <a:off x="4575425" y="3277975"/>
              <a:ext cx="141175" cy="141175"/>
            </a:xfrm>
            <a:custGeom>
              <a:avLst/>
              <a:gdLst/>
              <a:ahLst/>
              <a:cxnLst/>
              <a:rect l="l" t="t" r="r" b="b"/>
              <a:pathLst>
                <a:path w="5647" h="5647" extrusionOk="0">
                  <a:moveTo>
                    <a:pt x="2784" y="1"/>
                  </a:moveTo>
                  <a:lnTo>
                    <a:pt x="2545" y="40"/>
                  </a:lnTo>
                  <a:lnTo>
                    <a:pt x="2267" y="80"/>
                  </a:lnTo>
                  <a:lnTo>
                    <a:pt x="1988" y="120"/>
                  </a:lnTo>
                  <a:lnTo>
                    <a:pt x="1710" y="239"/>
                  </a:lnTo>
                  <a:lnTo>
                    <a:pt x="1471" y="359"/>
                  </a:lnTo>
                  <a:lnTo>
                    <a:pt x="1233" y="518"/>
                  </a:lnTo>
                  <a:lnTo>
                    <a:pt x="994" y="677"/>
                  </a:lnTo>
                  <a:lnTo>
                    <a:pt x="795" y="875"/>
                  </a:lnTo>
                  <a:lnTo>
                    <a:pt x="597" y="1074"/>
                  </a:lnTo>
                  <a:lnTo>
                    <a:pt x="438" y="1313"/>
                  </a:lnTo>
                  <a:lnTo>
                    <a:pt x="318" y="1551"/>
                  </a:lnTo>
                  <a:lnTo>
                    <a:pt x="199" y="1790"/>
                  </a:lnTo>
                  <a:lnTo>
                    <a:pt x="120" y="2029"/>
                  </a:lnTo>
                  <a:lnTo>
                    <a:pt x="40" y="2307"/>
                  </a:lnTo>
                  <a:lnTo>
                    <a:pt x="0" y="2585"/>
                  </a:lnTo>
                  <a:lnTo>
                    <a:pt x="0" y="2864"/>
                  </a:lnTo>
                  <a:lnTo>
                    <a:pt x="0" y="3102"/>
                  </a:lnTo>
                  <a:lnTo>
                    <a:pt x="40" y="3381"/>
                  </a:lnTo>
                  <a:lnTo>
                    <a:pt x="120" y="3659"/>
                  </a:lnTo>
                  <a:lnTo>
                    <a:pt x="199" y="3937"/>
                  </a:lnTo>
                  <a:lnTo>
                    <a:pt x="318" y="4176"/>
                  </a:lnTo>
                  <a:lnTo>
                    <a:pt x="477" y="4414"/>
                  </a:lnTo>
                  <a:lnTo>
                    <a:pt x="676" y="4653"/>
                  </a:lnTo>
                  <a:lnTo>
                    <a:pt x="835" y="4852"/>
                  </a:lnTo>
                  <a:lnTo>
                    <a:pt x="1074" y="5051"/>
                  </a:lnTo>
                  <a:lnTo>
                    <a:pt x="1273" y="5210"/>
                  </a:lnTo>
                  <a:lnTo>
                    <a:pt x="1511" y="5329"/>
                  </a:lnTo>
                  <a:lnTo>
                    <a:pt x="1790" y="5448"/>
                  </a:lnTo>
                  <a:lnTo>
                    <a:pt x="2028" y="5528"/>
                  </a:lnTo>
                  <a:lnTo>
                    <a:pt x="2306" y="5607"/>
                  </a:lnTo>
                  <a:lnTo>
                    <a:pt x="2545" y="5647"/>
                  </a:lnTo>
                  <a:lnTo>
                    <a:pt x="3102" y="5647"/>
                  </a:lnTo>
                  <a:lnTo>
                    <a:pt x="3380" y="5607"/>
                  </a:lnTo>
                  <a:lnTo>
                    <a:pt x="3658" y="5528"/>
                  </a:lnTo>
                  <a:lnTo>
                    <a:pt x="3897" y="5448"/>
                  </a:lnTo>
                  <a:lnTo>
                    <a:pt x="4175" y="5329"/>
                  </a:lnTo>
                  <a:lnTo>
                    <a:pt x="4414" y="5170"/>
                  </a:lnTo>
                  <a:lnTo>
                    <a:pt x="4652" y="4971"/>
                  </a:lnTo>
                  <a:lnTo>
                    <a:pt x="4851" y="4812"/>
                  </a:lnTo>
                  <a:lnTo>
                    <a:pt x="5050" y="4573"/>
                  </a:lnTo>
                  <a:lnTo>
                    <a:pt x="5209" y="4375"/>
                  </a:lnTo>
                  <a:lnTo>
                    <a:pt x="5328" y="4136"/>
                  </a:lnTo>
                  <a:lnTo>
                    <a:pt x="5448" y="3858"/>
                  </a:lnTo>
                  <a:lnTo>
                    <a:pt x="5527" y="3619"/>
                  </a:lnTo>
                  <a:lnTo>
                    <a:pt x="5607" y="3341"/>
                  </a:lnTo>
                  <a:lnTo>
                    <a:pt x="5647" y="3102"/>
                  </a:lnTo>
                  <a:lnTo>
                    <a:pt x="5647" y="2824"/>
                  </a:lnTo>
                  <a:lnTo>
                    <a:pt x="5647" y="2545"/>
                  </a:lnTo>
                  <a:lnTo>
                    <a:pt x="5567" y="2267"/>
                  </a:lnTo>
                  <a:lnTo>
                    <a:pt x="5527" y="1989"/>
                  </a:lnTo>
                  <a:lnTo>
                    <a:pt x="5408" y="1750"/>
                  </a:lnTo>
                  <a:lnTo>
                    <a:pt x="5289" y="1472"/>
                  </a:lnTo>
                  <a:lnTo>
                    <a:pt x="5169" y="1233"/>
                  </a:lnTo>
                  <a:lnTo>
                    <a:pt x="4971" y="995"/>
                  </a:lnTo>
                  <a:lnTo>
                    <a:pt x="4772" y="796"/>
                  </a:lnTo>
                  <a:lnTo>
                    <a:pt x="4573" y="637"/>
                  </a:lnTo>
                  <a:lnTo>
                    <a:pt x="4334" y="478"/>
                  </a:lnTo>
                  <a:lnTo>
                    <a:pt x="4096" y="319"/>
                  </a:lnTo>
                  <a:lnTo>
                    <a:pt x="3857" y="199"/>
                  </a:lnTo>
                  <a:lnTo>
                    <a:pt x="3619" y="120"/>
                  </a:lnTo>
                  <a:lnTo>
                    <a:pt x="3340" y="40"/>
                  </a:lnTo>
                  <a:lnTo>
                    <a:pt x="3062" y="40"/>
                  </a:lnTo>
                  <a:lnTo>
                    <a:pt x="278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2" name="Google Shape;3542;p128"/>
            <p:cNvSpPr/>
            <p:nvPr/>
          </p:nvSpPr>
          <p:spPr>
            <a:xfrm>
              <a:off x="4717575" y="4565300"/>
              <a:ext cx="141175" cy="141175"/>
            </a:xfrm>
            <a:custGeom>
              <a:avLst/>
              <a:gdLst/>
              <a:ahLst/>
              <a:cxnLst/>
              <a:rect l="l" t="t" r="r" b="b"/>
              <a:pathLst>
                <a:path w="5647" h="5647" extrusionOk="0">
                  <a:moveTo>
                    <a:pt x="2505" y="1"/>
                  </a:moveTo>
                  <a:lnTo>
                    <a:pt x="2267" y="40"/>
                  </a:lnTo>
                  <a:lnTo>
                    <a:pt x="1988" y="120"/>
                  </a:lnTo>
                  <a:lnTo>
                    <a:pt x="1710" y="239"/>
                  </a:lnTo>
                  <a:lnTo>
                    <a:pt x="1472" y="358"/>
                  </a:lnTo>
                  <a:lnTo>
                    <a:pt x="1233" y="478"/>
                  </a:lnTo>
                  <a:lnTo>
                    <a:pt x="994" y="676"/>
                  </a:lnTo>
                  <a:lnTo>
                    <a:pt x="796" y="875"/>
                  </a:lnTo>
                  <a:lnTo>
                    <a:pt x="597" y="1074"/>
                  </a:lnTo>
                  <a:lnTo>
                    <a:pt x="438" y="1313"/>
                  </a:lnTo>
                  <a:lnTo>
                    <a:pt x="318" y="1551"/>
                  </a:lnTo>
                  <a:lnTo>
                    <a:pt x="199" y="1790"/>
                  </a:lnTo>
                  <a:lnTo>
                    <a:pt x="80" y="2028"/>
                  </a:lnTo>
                  <a:lnTo>
                    <a:pt x="40" y="2307"/>
                  </a:lnTo>
                  <a:lnTo>
                    <a:pt x="0" y="2585"/>
                  </a:lnTo>
                  <a:lnTo>
                    <a:pt x="0" y="2824"/>
                  </a:lnTo>
                  <a:lnTo>
                    <a:pt x="0" y="3102"/>
                  </a:lnTo>
                  <a:lnTo>
                    <a:pt x="40" y="3380"/>
                  </a:lnTo>
                  <a:lnTo>
                    <a:pt x="120" y="3659"/>
                  </a:lnTo>
                  <a:lnTo>
                    <a:pt x="199" y="3897"/>
                  </a:lnTo>
                  <a:lnTo>
                    <a:pt x="318" y="4176"/>
                  </a:lnTo>
                  <a:lnTo>
                    <a:pt x="477" y="4414"/>
                  </a:lnTo>
                  <a:lnTo>
                    <a:pt x="637" y="4653"/>
                  </a:lnTo>
                  <a:lnTo>
                    <a:pt x="835" y="4852"/>
                  </a:lnTo>
                  <a:lnTo>
                    <a:pt x="1074" y="5050"/>
                  </a:lnTo>
                  <a:lnTo>
                    <a:pt x="1273" y="5209"/>
                  </a:lnTo>
                  <a:lnTo>
                    <a:pt x="1511" y="5329"/>
                  </a:lnTo>
                  <a:lnTo>
                    <a:pt x="1750" y="5448"/>
                  </a:lnTo>
                  <a:lnTo>
                    <a:pt x="2028" y="5528"/>
                  </a:lnTo>
                  <a:lnTo>
                    <a:pt x="2307" y="5607"/>
                  </a:lnTo>
                  <a:lnTo>
                    <a:pt x="2545" y="5647"/>
                  </a:lnTo>
                  <a:lnTo>
                    <a:pt x="3102" y="5647"/>
                  </a:lnTo>
                  <a:lnTo>
                    <a:pt x="3380" y="5607"/>
                  </a:lnTo>
                  <a:lnTo>
                    <a:pt x="3658" y="5528"/>
                  </a:lnTo>
                  <a:lnTo>
                    <a:pt x="3897" y="5448"/>
                  </a:lnTo>
                  <a:lnTo>
                    <a:pt x="4175" y="5329"/>
                  </a:lnTo>
                  <a:lnTo>
                    <a:pt x="4414" y="5170"/>
                  </a:lnTo>
                  <a:lnTo>
                    <a:pt x="4653" y="4971"/>
                  </a:lnTo>
                  <a:lnTo>
                    <a:pt x="4851" y="4772"/>
                  </a:lnTo>
                  <a:lnTo>
                    <a:pt x="5010" y="4573"/>
                  </a:lnTo>
                  <a:lnTo>
                    <a:pt x="5169" y="4374"/>
                  </a:lnTo>
                  <a:lnTo>
                    <a:pt x="5328" y="4136"/>
                  </a:lnTo>
                  <a:lnTo>
                    <a:pt x="5448" y="3858"/>
                  </a:lnTo>
                  <a:lnTo>
                    <a:pt x="5527" y="3619"/>
                  </a:lnTo>
                  <a:lnTo>
                    <a:pt x="5607" y="3341"/>
                  </a:lnTo>
                  <a:lnTo>
                    <a:pt x="5607" y="3062"/>
                  </a:lnTo>
                  <a:lnTo>
                    <a:pt x="5647" y="2824"/>
                  </a:lnTo>
                  <a:lnTo>
                    <a:pt x="5607" y="2545"/>
                  </a:lnTo>
                  <a:lnTo>
                    <a:pt x="5567" y="2267"/>
                  </a:lnTo>
                  <a:lnTo>
                    <a:pt x="5527" y="1989"/>
                  </a:lnTo>
                  <a:lnTo>
                    <a:pt x="5408" y="1750"/>
                  </a:lnTo>
                  <a:lnTo>
                    <a:pt x="5289" y="1472"/>
                  </a:lnTo>
                  <a:lnTo>
                    <a:pt x="5130" y="1233"/>
                  </a:lnTo>
                  <a:lnTo>
                    <a:pt x="4971" y="995"/>
                  </a:lnTo>
                  <a:lnTo>
                    <a:pt x="4772" y="796"/>
                  </a:lnTo>
                  <a:lnTo>
                    <a:pt x="4573" y="597"/>
                  </a:lnTo>
                  <a:lnTo>
                    <a:pt x="4334" y="438"/>
                  </a:lnTo>
                  <a:lnTo>
                    <a:pt x="4096" y="319"/>
                  </a:lnTo>
                  <a:lnTo>
                    <a:pt x="3857" y="199"/>
                  </a:lnTo>
                  <a:lnTo>
                    <a:pt x="3579" y="120"/>
                  </a:lnTo>
                  <a:lnTo>
                    <a:pt x="3340" y="40"/>
                  </a:lnTo>
                  <a:lnTo>
                    <a:pt x="306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3" name="Google Shape;3543;p128"/>
            <p:cNvSpPr/>
            <p:nvPr/>
          </p:nvSpPr>
          <p:spPr>
            <a:xfrm>
              <a:off x="5161925" y="3794900"/>
              <a:ext cx="101400" cy="100425"/>
            </a:xfrm>
            <a:custGeom>
              <a:avLst/>
              <a:gdLst/>
              <a:ahLst/>
              <a:cxnLst/>
              <a:rect l="l" t="t" r="r" b="b"/>
              <a:pathLst>
                <a:path w="4056" h="4017" extrusionOk="0">
                  <a:moveTo>
                    <a:pt x="2028" y="0"/>
                  </a:moveTo>
                  <a:lnTo>
                    <a:pt x="1630" y="40"/>
                  </a:lnTo>
                  <a:lnTo>
                    <a:pt x="1273" y="159"/>
                  </a:lnTo>
                  <a:lnTo>
                    <a:pt x="875" y="358"/>
                  </a:lnTo>
                  <a:lnTo>
                    <a:pt x="597" y="597"/>
                  </a:lnTo>
                  <a:lnTo>
                    <a:pt x="318" y="915"/>
                  </a:lnTo>
                  <a:lnTo>
                    <a:pt x="159" y="1273"/>
                  </a:lnTo>
                  <a:lnTo>
                    <a:pt x="40" y="1631"/>
                  </a:lnTo>
                  <a:lnTo>
                    <a:pt x="0" y="2028"/>
                  </a:lnTo>
                  <a:lnTo>
                    <a:pt x="40" y="2426"/>
                  </a:lnTo>
                  <a:lnTo>
                    <a:pt x="159" y="2784"/>
                  </a:lnTo>
                  <a:lnTo>
                    <a:pt x="358" y="3142"/>
                  </a:lnTo>
                  <a:lnTo>
                    <a:pt x="636" y="3460"/>
                  </a:lnTo>
                  <a:lnTo>
                    <a:pt x="955" y="3698"/>
                  </a:lnTo>
                  <a:lnTo>
                    <a:pt x="1273" y="3897"/>
                  </a:lnTo>
                  <a:lnTo>
                    <a:pt x="1670" y="3977"/>
                  </a:lnTo>
                  <a:lnTo>
                    <a:pt x="2028" y="4016"/>
                  </a:lnTo>
                  <a:lnTo>
                    <a:pt x="2426" y="3977"/>
                  </a:lnTo>
                  <a:lnTo>
                    <a:pt x="2823" y="3857"/>
                  </a:lnTo>
                  <a:lnTo>
                    <a:pt x="3181" y="3659"/>
                  </a:lnTo>
                  <a:lnTo>
                    <a:pt x="3499" y="3420"/>
                  </a:lnTo>
                  <a:lnTo>
                    <a:pt x="3738" y="3102"/>
                  </a:lnTo>
                  <a:lnTo>
                    <a:pt x="3897" y="2744"/>
                  </a:lnTo>
                  <a:lnTo>
                    <a:pt x="4016" y="2386"/>
                  </a:lnTo>
                  <a:lnTo>
                    <a:pt x="4056" y="1988"/>
                  </a:lnTo>
                  <a:lnTo>
                    <a:pt x="4016" y="1591"/>
                  </a:lnTo>
                  <a:lnTo>
                    <a:pt x="3897" y="1233"/>
                  </a:lnTo>
                  <a:lnTo>
                    <a:pt x="3698" y="875"/>
                  </a:lnTo>
                  <a:lnTo>
                    <a:pt x="3420" y="557"/>
                  </a:lnTo>
                  <a:lnTo>
                    <a:pt x="3141" y="318"/>
                  </a:lnTo>
                  <a:lnTo>
                    <a:pt x="2784" y="120"/>
                  </a:lnTo>
                  <a:lnTo>
                    <a:pt x="2426" y="40"/>
                  </a:lnTo>
                  <a:lnTo>
                    <a:pt x="202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4" name="Google Shape;3544;p128"/>
            <p:cNvSpPr/>
            <p:nvPr/>
          </p:nvSpPr>
          <p:spPr>
            <a:xfrm>
              <a:off x="3475975" y="1202350"/>
              <a:ext cx="2910650" cy="2071675"/>
            </a:xfrm>
            <a:custGeom>
              <a:avLst/>
              <a:gdLst/>
              <a:ahLst/>
              <a:cxnLst/>
              <a:rect l="l" t="t" r="r" b="b"/>
              <a:pathLst>
                <a:path w="116426" h="82867" extrusionOk="0">
                  <a:moveTo>
                    <a:pt x="68870" y="2546"/>
                  </a:moveTo>
                  <a:lnTo>
                    <a:pt x="88990" y="16900"/>
                  </a:lnTo>
                  <a:lnTo>
                    <a:pt x="64058" y="11015"/>
                  </a:lnTo>
                  <a:lnTo>
                    <a:pt x="68870" y="2546"/>
                  </a:lnTo>
                  <a:close/>
                  <a:moveTo>
                    <a:pt x="29067" y="3818"/>
                  </a:moveTo>
                  <a:lnTo>
                    <a:pt x="36304" y="23898"/>
                  </a:lnTo>
                  <a:lnTo>
                    <a:pt x="29465" y="29545"/>
                  </a:lnTo>
                  <a:lnTo>
                    <a:pt x="29067" y="3818"/>
                  </a:lnTo>
                  <a:close/>
                  <a:moveTo>
                    <a:pt x="91972" y="18252"/>
                  </a:moveTo>
                  <a:lnTo>
                    <a:pt x="114159" y="23501"/>
                  </a:lnTo>
                  <a:lnTo>
                    <a:pt x="115591" y="35072"/>
                  </a:lnTo>
                  <a:lnTo>
                    <a:pt x="91972" y="18252"/>
                  </a:lnTo>
                  <a:close/>
                  <a:moveTo>
                    <a:pt x="54754" y="9464"/>
                  </a:moveTo>
                  <a:lnTo>
                    <a:pt x="63064" y="11453"/>
                  </a:lnTo>
                  <a:lnTo>
                    <a:pt x="44336" y="44376"/>
                  </a:lnTo>
                  <a:lnTo>
                    <a:pt x="37060" y="24097"/>
                  </a:lnTo>
                  <a:lnTo>
                    <a:pt x="54754" y="9464"/>
                  </a:lnTo>
                  <a:close/>
                  <a:moveTo>
                    <a:pt x="28829" y="30857"/>
                  </a:moveTo>
                  <a:lnTo>
                    <a:pt x="29226" y="57935"/>
                  </a:lnTo>
                  <a:lnTo>
                    <a:pt x="21552" y="36901"/>
                  </a:lnTo>
                  <a:lnTo>
                    <a:pt x="28829" y="30857"/>
                  </a:lnTo>
                  <a:close/>
                  <a:moveTo>
                    <a:pt x="36543" y="24535"/>
                  </a:moveTo>
                  <a:lnTo>
                    <a:pt x="43938" y="45092"/>
                  </a:lnTo>
                  <a:lnTo>
                    <a:pt x="43740" y="45410"/>
                  </a:lnTo>
                  <a:lnTo>
                    <a:pt x="44098" y="45609"/>
                  </a:lnTo>
                  <a:lnTo>
                    <a:pt x="44137" y="45688"/>
                  </a:lnTo>
                  <a:lnTo>
                    <a:pt x="44257" y="45688"/>
                  </a:lnTo>
                  <a:lnTo>
                    <a:pt x="44296" y="45728"/>
                  </a:lnTo>
                  <a:lnTo>
                    <a:pt x="44296" y="45688"/>
                  </a:lnTo>
                  <a:lnTo>
                    <a:pt x="74755" y="49426"/>
                  </a:lnTo>
                  <a:lnTo>
                    <a:pt x="59883" y="74357"/>
                  </a:lnTo>
                  <a:lnTo>
                    <a:pt x="30022" y="59685"/>
                  </a:lnTo>
                  <a:lnTo>
                    <a:pt x="29942" y="59566"/>
                  </a:lnTo>
                  <a:lnTo>
                    <a:pt x="29902" y="59566"/>
                  </a:lnTo>
                  <a:lnTo>
                    <a:pt x="29465" y="30340"/>
                  </a:lnTo>
                  <a:lnTo>
                    <a:pt x="36543" y="24535"/>
                  </a:lnTo>
                  <a:close/>
                  <a:moveTo>
                    <a:pt x="28073" y="61474"/>
                  </a:moveTo>
                  <a:lnTo>
                    <a:pt x="13679" y="82111"/>
                  </a:lnTo>
                  <a:lnTo>
                    <a:pt x="1472" y="77936"/>
                  </a:lnTo>
                  <a:lnTo>
                    <a:pt x="28073" y="61474"/>
                  </a:lnTo>
                  <a:close/>
                  <a:moveTo>
                    <a:pt x="28391" y="1"/>
                  </a:moveTo>
                  <a:lnTo>
                    <a:pt x="28829" y="30062"/>
                  </a:lnTo>
                  <a:lnTo>
                    <a:pt x="20797" y="36702"/>
                  </a:lnTo>
                  <a:lnTo>
                    <a:pt x="29226" y="59764"/>
                  </a:lnTo>
                  <a:lnTo>
                    <a:pt x="28988" y="60162"/>
                  </a:lnTo>
                  <a:lnTo>
                    <a:pt x="1" y="78095"/>
                  </a:lnTo>
                  <a:lnTo>
                    <a:pt x="13918" y="82867"/>
                  </a:lnTo>
                  <a:lnTo>
                    <a:pt x="29425" y="60599"/>
                  </a:lnTo>
                  <a:lnTo>
                    <a:pt x="29902" y="60321"/>
                  </a:lnTo>
                  <a:lnTo>
                    <a:pt x="60122" y="75192"/>
                  </a:lnTo>
                  <a:lnTo>
                    <a:pt x="75828" y="48909"/>
                  </a:lnTo>
                  <a:lnTo>
                    <a:pt x="44654" y="45092"/>
                  </a:lnTo>
                  <a:lnTo>
                    <a:pt x="63701" y="11612"/>
                  </a:lnTo>
                  <a:lnTo>
                    <a:pt x="90341" y="17854"/>
                  </a:lnTo>
                  <a:lnTo>
                    <a:pt x="116426" y="36463"/>
                  </a:lnTo>
                  <a:lnTo>
                    <a:pt x="114756" y="22984"/>
                  </a:lnTo>
                  <a:lnTo>
                    <a:pt x="90620" y="17298"/>
                  </a:lnTo>
                  <a:lnTo>
                    <a:pt x="68671" y="1631"/>
                  </a:lnTo>
                  <a:lnTo>
                    <a:pt x="63422" y="10856"/>
                  </a:lnTo>
                  <a:lnTo>
                    <a:pt x="54595" y="8789"/>
                  </a:lnTo>
                  <a:lnTo>
                    <a:pt x="36821" y="23461"/>
                  </a:lnTo>
                  <a:lnTo>
                    <a:pt x="2839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5" name="Google Shape;3545;p128"/>
            <p:cNvSpPr/>
            <p:nvPr/>
          </p:nvSpPr>
          <p:spPr>
            <a:xfrm>
              <a:off x="3486925" y="1242125"/>
              <a:ext cx="1707825" cy="1914600"/>
            </a:xfrm>
            <a:custGeom>
              <a:avLst/>
              <a:gdLst/>
              <a:ahLst/>
              <a:cxnLst/>
              <a:rect l="l" t="t" r="r" b="b"/>
              <a:pathLst>
                <a:path w="68313" h="76584" extrusionOk="0">
                  <a:moveTo>
                    <a:pt x="28033" y="0"/>
                  </a:moveTo>
                  <a:lnTo>
                    <a:pt x="20438" y="35111"/>
                  </a:lnTo>
                  <a:lnTo>
                    <a:pt x="0" y="76305"/>
                  </a:lnTo>
                  <a:lnTo>
                    <a:pt x="557" y="76584"/>
                  </a:lnTo>
                  <a:lnTo>
                    <a:pt x="21035" y="35350"/>
                  </a:lnTo>
                  <a:lnTo>
                    <a:pt x="21035" y="35310"/>
                  </a:lnTo>
                  <a:lnTo>
                    <a:pt x="28550" y="637"/>
                  </a:lnTo>
                  <a:lnTo>
                    <a:pt x="68312" y="835"/>
                  </a:lnTo>
                  <a:lnTo>
                    <a:pt x="68312" y="199"/>
                  </a:lnTo>
                  <a:lnTo>
                    <a:pt x="2803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6" name="Google Shape;3546;p128"/>
            <p:cNvSpPr/>
            <p:nvPr/>
          </p:nvSpPr>
          <p:spPr>
            <a:xfrm>
              <a:off x="3775200" y="1242125"/>
              <a:ext cx="2600500" cy="2037875"/>
            </a:xfrm>
            <a:custGeom>
              <a:avLst/>
              <a:gdLst/>
              <a:ahLst/>
              <a:cxnLst/>
              <a:rect l="l" t="t" r="r" b="b"/>
              <a:pathLst>
                <a:path w="104020" h="81515" extrusionOk="0">
                  <a:moveTo>
                    <a:pt x="56543" y="995"/>
                  </a:moveTo>
                  <a:lnTo>
                    <a:pt x="61195" y="34435"/>
                  </a:lnTo>
                  <a:lnTo>
                    <a:pt x="32685" y="43382"/>
                  </a:lnTo>
                  <a:lnTo>
                    <a:pt x="42984" y="7754"/>
                  </a:lnTo>
                  <a:lnTo>
                    <a:pt x="56543" y="995"/>
                  </a:lnTo>
                  <a:close/>
                  <a:moveTo>
                    <a:pt x="99924" y="22944"/>
                  </a:moveTo>
                  <a:lnTo>
                    <a:pt x="63581" y="47040"/>
                  </a:lnTo>
                  <a:lnTo>
                    <a:pt x="61871" y="34872"/>
                  </a:lnTo>
                  <a:lnTo>
                    <a:pt x="99924" y="22944"/>
                  </a:lnTo>
                  <a:close/>
                  <a:moveTo>
                    <a:pt x="61275" y="35071"/>
                  </a:moveTo>
                  <a:lnTo>
                    <a:pt x="62984" y="47398"/>
                  </a:lnTo>
                  <a:lnTo>
                    <a:pt x="40956" y="59327"/>
                  </a:lnTo>
                  <a:lnTo>
                    <a:pt x="32725" y="44058"/>
                  </a:lnTo>
                  <a:lnTo>
                    <a:pt x="61275" y="35071"/>
                  </a:lnTo>
                  <a:close/>
                  <a:moveTo>
                    <a:pt x="40678" y="60201"/>
                  </a:moveTo>
                  <a:lnTo>
                    <a:pt x="47556" y="72925"/>
                  </a:lnTo>
                  <a:lnTo>
                    <a:pt x="3658" y="80282"/>
                  </a:lnTo>
                  <a:lnTo>
                    <a:pt x="3658" y="80282"/>
                  </a:lnTo>
                  <a:lnTo>
                    <a:pt x="40678" y="60201"/>
                  </a:lnTo>
                  <a:close/>
                  <a:moveTo>
                    <a:pt x="57060" y="0"/>
                  </a:moveTo>
                  <a:lnTo>
                    <a:pt x="42427" y="7317"/>
                  </a:lnTo>
                  <a:lnTo>
                    <a:pt x="31930" y="43620"/>
                  </a:lnTo>
                  <a:lnTo>
                    <a:pt x="31890" y="43620"/>
                  </a:lnTo>
                  <a:lnTo>
                    <a:pt x="9305" y="34912"/>
                  </a:lnTo>
                  <a:lnTo>
                    <a:pt x="9106" y="35509"/>
                  </a:lnTo>
                  <a:lnTo>
                    <a:pt x="31890" y="44296"/>
                  </a:lnTo>
                  <a:lnTo>
                    <a:pt x="32089" y="44217"/>
                  </a:lnTo>
                  <a:lnTo>
                    <a:pt x="40399" y="59645"/>
                  </a:lnTo>
                  <a:lnTo>
                    <a:pt x="0" y="81514"/>
                  </a:lnTo>
                  <a:lnTo>
                    <a:pt x="48511" y="73403"/>
                  </a:lnTo>
                  <a:lnTo>
                    <a:pt x="41234" y="59883"/>
                  </a:lnTo>
                  <a:lnTo>
                    <a:pt x="63064" y="48074"/>
                  </a:lnTo>
                  <a:lnTo>
                    <a:pt x="63064" y="48113"/>
                  </a:lnTo>
                  <a:lnTo>
                    <a:pt x="104019" y="20995"/>
                  </a:lnTo>
                  <a:lnTo>
                    <a:pt x="104019" y="20995"/>
                  </a:lnTo>
                  <a:lnTo>
                    <a:pt x="61791" y="34236"/>
                  </a:lnTo>
                  <a:lnTo>
                    <a:pt x="5706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7" name="Google Shape;3547;p128"/>
            <p:cNvSpPr/>
            <p:nvPr/>
          </p:nvSpPr>
          <p:spPr>
            <a:xfrm>
              <a:off x="4215575" y="2341575"/>
              <a:ext cx="356875" cy="355900"/>
            </a:xfrm>
            <a:custGeom>
              <a:avLst/>
              <a:gdLst/>
              <a:ahLst/>
              <a:cxnLst/>
              <a:rect l="l" t="t" r="r" b="b"/>
              <a:pathLst>
                <a:path w="14275" h="14236" fill="none" extrusionOk="0">
                  <a:moveTo>
                    <a:pt x="14275" y="0"/>
                  </a:moveTo>
                  <a:lnTo>
                    <a:pt x="0" y="14235"/>
                  </a:lnTo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8" name="Google Shape;3548;p128"/>
            <p:cNvSpPr/>
            <p:nvPr/>
          </p:nvSpPr>
          <p:spPr>
            <a:xfrm>
              <a:off x="4191700" y="1243125"/>
              <a:ext cx="2214825" cy="1835075"/>
            </a:xfrm>
            <a:custGeom>
              <a:avLst/>
              <a:gdLst/>
              <a:ahLst/>
              <a:cxnLst/>
              <a:rect l="l" t="t" r="r" b="b"/>
              <a:pathLst>
                <a:path w="88593" h="73403" extrusionOk="0">
                  <a:moveTo>
                    <a:pt x="200" y="0"/>
                  </a:moveTo>
                  <a:lnTo>
                    <a:pt x="1" y="597"/>
                  </a:lnTo>
                  <a:lnTo>
                    <a:pt x="25807" y="7794"/>
                  </a:lnTo>
                  <a:lnTo>
                    <a:pt x="46364" y="47676"/>
                  </a:lnTo>
                  <a:lnTo>
                    <a:pt x="46483" y="47914"/>
                  </a:lnTo>
                  <a:lnTo>
                    <a:pt x="85411" y="35111"/>
                  </a:lnTo>
                  <a:lnTo>
                    <a:pt x="85411" y="35111"/>
                  </a:lnTo>
                  <a:lnTo>
                    <a:pt x="31175" y="72885"/>
                  </a:lnTo>
                  <a:lnTo>
                    <a:pt x="31572" y="73402"/>
                  </a:lnTo>
                  <a:lnTo>
                    <a:pt x="88552" y="33719"/>
                  </a:lnTo>
                  <a:lnTo>
                    <a:pt x="88592" y="33640"/>
                  </a:lnTo>
                  <a:lnTo>
                    <a:pt x="88592" y="33520"/>
                  </a:lnTo>
                  <a:lnTo>
                    <a:pt x="88513" y="33480"/>
                  </a:lnTo>
                  <a:lnTo>
                    <a:pt x="88393" y="33441"/>
                  </a:lnTo>
                  <a:lnTo>
                    <a:pt x="46802" y="47159"/>
                  </a:lnTo>
                  <a:lnTo>
                    <a:pt x="26284" y="7237"/>
                  </a:lnTo>
                  <a:lnTo>
                    <a:pt x="20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9" name="Google Shape;3549;p128"/>
            <p:cNvSpPr/>
            <p:nvPr/>
          </p:nvSpPr>
          <p:spPr>
            <a:xfrm>
              <a:off x="4516775" y="2272975"/>
              <a:ext cx="128250" cy="128250"/>
            </a:xfrm>
            <a:custGeom>
              <a:avLst/>
              <a:gdLst/>
              <a:ahLst/>
              <a:cxnLst/>
              <a:rect l="l" t="t" r="r" b="b"/>
              <a:pathLst>
                <a:path w="5130" h="5130" extrusionOk="0">
                  <a:moveTo>
                    <a:pt x="2306" y="0"/>
                  </a:moveTo>
                  <a:lnTo>
                    <a:pt x="2028" y="40"/>
                  </a:lnTo>
                  <a:lnTo>
                    <a:pt x="1790" y="120"/>
                  </a:lnTo>
                  <a:lnTo>
                    <a:pt x="1551" y="199"/>
                  </a:lnTo>
                  <a:lnTo>
                    <a:pt x="1352" y="279"/>
                  </a:lnTo>
                  <a:lnTo>
                    <a:pt x="1114" y="438"/>
                  </a:lnTo>
                  <a:lnTo>
                    <a:pt x="756" y="756"/>
                  </a:lnTo>
                  <a:lnTo>
                    <a:pt x="438" y="1114"/>
                  </a:lnTo>
                  <a:lnTo>
                    <a:pt x="279" y="1352"/>
                  </a:lnTo>
                  <a:lnTo>
                    <a:pt x="199" y="1551"/>
                  </a:lnTo>
                  <a:lnTo>
                    <a:pt x="120" y="1790"/>
                  </a:lnTo>
                  <a:lnTo>
                    <a:pt x="40" y="2028"/>
                  </a:lnTo>
                  <a:lnTo>
                    <a:pt x="0" y="2307"/>
                  </a:lnTo>
                  <a:lnTo>
                    <a:pt x="0" y="2545"/>
                  </a:lnTo>
                  <a:lnTo>
                    <a:pt x="0" y="2824"/>
                  </a:lnTo>
                  <a:lnTo>
                    <a:pt x="40" y="3062"/>
                  </a:lnTo>
                  <a:lnTo>
                    <a:pt x="120" y="3341"/>
                  </a:lnTo>
                  <a:lnTo>
                    <a:pt x="199" y="3579"/>
                  </a:lnTo>
                  <a:lnTo>
                    <a:pt x="279" y="3778"/>
                  </a:lnTo>
                  <a:lnTo>
                    <a:pt x="438" y="4017"/>
                  </a:lnTo>
                  <a:lnTo>
                    <a:pt x="756" y="4374"/>
                  </a:lnTo>
                  <a:lnTo>
                    <a:pt x="1114" y="4692"/>
                  </a:lnTo>
                  <a:lnTo>
                    <a:pt x="1352" y="4812"/>
                  </a:lnTo>
                  <a:lnTo>
                    <a:pt x="1551" y="4931"/>
                  </a:lnTo>
                  <a:lnTo>
                    <a:pt x="1790" y="5011"/>
                  </a:lnTo>
                  <a:lnTo>
                    <a:pt x="2028" y="5090"/>
                  </a:lnTo>
                  <a:lnTo>
                    <a:pt x="2306" y="5130"/>
                  </a:lnTo>
                  <a:lnTo>
                    <a:pt x="2823" y="5130"/>
                  </a:lnTo>
                  <a:lnTo>
                    <a:pt x="3102" y="5090"/>
                  </a:lnTo>
                  <a:lnTo>
                    <a:pt x="3340" y="5011"/>
                  </a:lnTo>
                  <a:lnTo>
                    <a:pt x="3579" y="4931"/>
                  </a:lnTo>
                  <a:lnTo>
                    <a:pt x="3778" y="4812"/>
                  </a:lnTo>
                  <a:lnTo>
                    <a:pt x="4016" y="4692"/>
                  </a:lnTo>
                  <a:lnTo>
                    <a:pt x="4374" y="4374"/>
                  </a:lnTo>
                  <a:lnTo>
                    <a:pt x="4692" y="4017"/>
                  </a:lnTo>
                  <a:lnTo>
                    <a:pt x="4812" y="3778"/>
                  </a:lnTo>
                  <a:lnTo>
                    <a:pt x="4931" y="3579"/>
                  </a:lnTo>
                  <a:lnTo>
                    <a:pt x="5010" y="3341"/>
                  </a:lnTo>
                  <a:lnTo>
                    <a:pt x="5090" y="3062"/>
                  </a:lnTo>
                  <a:lnTo>
                    <a:pt x="5130" y="2824"/>
                  </a:lnTo>
                  <a:lnTo>
                    <a:pt x="5130" y="2545"/>
                  </a:lnTo>
                  <a:lnTo>
                    <a:pt x="5130" y="2307"/>
                  </a:lnTo>
                  <a:lnTo>
                    <a:pt x="5090" y="2028"/>
                  </a:lnTo>
                  <a:lnTo>
                    <a:pt x="5010" y="1790"/>
                  </a:lnTo>
                  <a:lnTo>
                    <a:pt x="4931" y="1551"/>
                  </a:lnTo>
                  <a:lnTo>
                    <a:pt x="4812" y="1352"/>
                  </a:lnTo>
                  <a:lnTo>
                    <a:pt x="4692" y="1114"/>
                  </a:lnTo>
                  <a:lnTo>
                    <a:pt x="4374" y="756"/>
                  </a:lnTo>
                  <a:lnTo>
                    <a:pt x="4016" y="438"/>
                  </a:lnTo>
                  <a:lnTo>
                    <a:pt x="3778" y="279"/>
                  </a:lnTo>
                  <a:lnTo>
                    <a:pt x="3579" y="199"/>
                  </a:lnTo>
                  <a:lnTo>
                    <a:pt x="3340" y="120"/>
                  </a:lnTo>
                  <a:lnTo>
                    <a:pt x="3102" y="40"/>
                  </a:lnTo>
                  <a:lnTo>
                    <a:pt x="282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0" name="Google Shape;3550;p128"/>
            <p:cNvSpPr/>
            <p:nvPr/>
          </p:nvSpPr>
          <p:spPr>
            <a:xfrm>
              <a:off x="4130075" y="2611950"/>
              <a:ext cx="172000" cy="172000"/>
            </a:xfrm>
            <a:custGeom>
              <a:avLst/>
              <a:gdLst/>
              <a:ahLst/>
              <a:cxnLst/>
              <a:rect l="l" t="t" r="r" b="b"/>
              <a:pathLst>
                <a:path w="6880" h="6880" extrusionOk="0">
                  <a:moveTo>
                    <a:pt x="3062" y="1"/>
                  </a:moveTo>
                  <a:lnTo>
                    <a:pt x="2744" y="80"/>
                  </a:lnTo>
                  <a:lnTo>
                    <a:pt x="2386" y="160"/>
                  </a:lnTo>
                  <a:lnTo>
                    <a:pt x="2108" y="279"/>
                  </a:lnTo>
                  <a:lnTo>
                    <a:pt x="1790" y="398"/>
                  </a:lnTo>
                  <a:lnTo>
                    <a:pt x="1512" y="597"/>
                  </a:lnTo>
                  <a:lnTo>
                    <a:pt x="1233" y="796"/>
                  </a:lnTo>
                  <a:lnTo>
                    <a:pt x="995" y="995"/>
                  </a:lnTo>
                  <a:lnTo>
                    <a:pt x="796" y="1233"/>
                  </a:lnTo>
                  <a:lnTo>
                    <a:pt x="597" y="1512"/>
                  </a:lnTo>
                  <a:lnTo>
                    <a:pt x="398" y="1790"/>
                  </a:lnTo>
                  <a:lnTo>
                    <a:pt x="279" y="2108"/>
                  </a:lnTo>
                  <a:lnTo>
                    <a:pt x="160" y="2426"/>
                  </a:lnTo>
                  <a:lnTo>
                    <a:pt x="80" y="2744"/>
                  </a:lnTo>
                  <a:lnTo>
                    <a:pt x="1" y="3062"/>
                  </a:lnTo>
                  <a:lnTo>
                    <a:pt x="1" y="3420"/>
                  </a:lnTo>
                  <a:lnTo>
                    <a:pt x="1" y="3778"/>
                  </a:lnTo>
                  <a:lnTo>
                    <a:pt x="80" y="4136"/>
                  </a:lnTo>
                  <a:lnTo>
                    <a:pt x="160" y="4454"/>
                  </a:lnTo>
                  <a:lnTo>
                    <a:pt x="279" y="4772"/>
                  </a:lnTo>
                  <a:lnTo>
                    <a:pt x="398" y="5090"/>
                  </a:lnTo>
                  <a:lnTo>
                    <a:pt x="597" y="5369"/>
                  </a:lnTo>
                  <a:lnTo>
                    <a:pt x="796" y="5607"/>
                  </a:lnTo>
                  <a:lnTo>
                    <a:pt x="995" y="5846"/>
                  </a:lnTo>
                  <a:lnTo>
                    <a:pt x="1233" y="6084"/>
                  </a:lnTo>
                  <a:lnTo>
                    <a:pt x="1512" y="6283"/>
                  </a:lnTo>
                  <a:lnTo>
                    <a:pt x="1790" y="6442"/>
                  </a:lnTo>
                  <a:lnTo>
                    <a:pt x="2108" y="6601"/>
                  </a:lnTo>
                  <a:lnTo>
                    <a:pt x="2386" y="6721"/>
                  </a:lnTo>
                  <a:lnTo>
                    <a:pt x="2744" y="6800"/>
                  </a:lnTo>
                  <a:lnTo>
                    <a:pt x="3062" y="6840"/>
                  </a:lnTo>
                  <a:lnTo>
                    <a:pt x="3420" y="6880"/>
                  </a:lnTo>
                  <a:lnTo>
                    <a:pt x="3778" y="6840"/>
                  </a:lnTo>
                  <a:lnTo>
                    <a:pt x="4136" y="6800"/>
                  </a:lnTo>
                  <a:lnTo>
                    <a:pt x="4454" y="6721"/>
                  </a:lnTo>
                  <a:lnTo>
                    <a:pt x="4772" y="6601"/>
                  </a:lnTo>
                  <a:lnTo>
                    <a:pt x="5050" y="6442"/>
                  </a:lnTo>
                  <a:lnTo>
                    <a:pt x="5329" y="6283"/>
                  </a:lnTo>
                  <a:lnTo>
                    <a:pt x="5607" y="6084"/>
                  </a:lnTo>
                  <a:lnTo>
                    <a:pt x="5846" y="5846"/>
                  </a:lnTo>
                  <a:lnTo>
                    <a:pt x="6084" y="5607"/>
                  </a:lnTo>
                  <a:lnTo>
                    <a:pt x="6283" y="5369"/>
                  </a:lnTo>
                  <a:lnTo>
                    <a:pt x="6442" y="5090"/>
                  </a:lnTo>
                  <a:lnTo>
                    <a:pt x="6601" y="4772"/>
                  </a:lnTo>
                  <a:lnTo>
                    <a:pt x="6720" y="4454"/>
                  </a:lnTo>
                  <a:lnTo>
                    <a:pt x="6800" y="4136"/>
                  </a:lnTo>
                  <a:lnTo>
                    <a:pt x="6840" y="3778"/>
                  </a:lnTo>
                  <a:lnTo>
                    <a:pt x="6880" y="3420"/>
                  </a:lnTo>
                  <a:lnTo>
                    <a:pt x="6840" y="3062"/>
                  </a:lnTo>
                  <a:lnTo>
                    <a:pt x="6800" y="2744"/>
                  </a:lnTo>
                  <a:lnTo>
                    <a:pt x="6720" y="2426"/>
                  </a:lnTo>
                  <a:lnTo>
                    <a:pt x="6601" y="2108"/>
                  </a:lnTo>
                  <a:lnTo>
                    <a:pt x="6442" y="1790"/>
                  </a:lnTo>
                  <a:lnTo>
                    <a:pt x="6283" y="1512"/>
                  </a:lnTo>
                  <a:lnTo>
                    <a:pt x="6084" y="1233"/>
                  </a:lnTo>
                  <a:lnTo>
                    <a:pt x="5846" y="995"/>
                  </a:lnTo>
                  <a:lnTo>
                    <a:pt x="5607" y="796"/>
                  </a:lnTo>
                  <a:lnTo>
                    <a:pt x="5329" y="597"/>
                  </a:lnTo>
                  <a:lnTo>
                    <a:pt x="5050" y="398"/>
                  </a:lnTo>
                  <a:lnTo>
                    <a:pt x="4772" y="279"/>
                  </a:lnTo>
                  <a:lnTo>
                    <a:pt x="4454" y="160"/>
                  </a:lnTo>
                  <a:lnTo>
                    <a:pt x="4136" y="80"/>
                  </a:lnTo>
                  <a:lnTo>
                    <a:pt x="377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1" name="Google Shape;3551;p128"/>
            <p:cNvSpPr/>
            <p:nvPr/>
          </p:nvSpPr>
          <p:spPr>
            <a:xfrm>
              <a:off x="4800075" y="1388250"/>
              <a:ext cx="85525" cy="85525"/>
            </a:xfrm>
            <a:custGeom>
              <a:avLst/>
              <a:gdLst/>
              <a:ahLst/>
              <a:cxnLst/>
              <a:rect l="l" t="t" r="r" b="b"/>
              <a:pathLst>
                <a:path w="3421" h="3421" extrusionOk="0">
                  <a:moveTo>
                    <a:pt x="1353" y="1"/>
                  </a:moveTo>
                  <a:lnTo>
                    <a:pt x="1034" y="120"/>
                  </a:lnTo>
                  <a:lnTo>
                    <a:pt x="756" y="279"/>
                  </a:lnTo>
                  <a:lnTo>
                    <a:pt x="478" y="478"/>
                  </a:lnTo>
                  <a:lnTo>
                    <a:pt x="279" y="756"/>
                  </a:lnTo>
                  <a:lnTo>
                    <a:pt x="120" y="1034"/>
                  </a:lnTo>
                  <a:lnTo>
                    <a:pt x="40" y="1353"/>
                  </a:lnTo>
                  <a:lnTo>
                    <a:pt x="1" y="1710"/>
                  </a:lnTo>
                  <a:lnTo>
                    <a:pt x="40" y="2028"/>
                  </a:lnTo>
                  <a:lnTo>
                    <a:pt x="120" y="2386"/>
                  </a:lnTo>
                  <a:lnTo>
                    <a:pt x="279" y="2665"/>
                  </a:lnTo>
                  <a:lnTo>
                    <a:pt x="478" y="2903"/>
                  </a:lnTo>
                  <a:lnTo>
                    <a:pt x="756" y="3142"/>
                  </a:lnTo>
                  <a:lnTo>
                    <a:pt x="1034" y="3301"/>
                  </a:lnTo>
                  <a:lnTo>
                    <a:pt x="1353" y="3380"/>
                  </a:lnTo>
                  <a:lnTo>
                    <a:pt x="1710" y="3420"/>
                  </a:lnTo>
                  <a:lnTo>
                    <a:pt x="2068" y="3380"/>
                  </a:lnTo>
                  <a:lnTo>
                    <a:pt x="2386" y="3301"/>
                  </a:lnTo>
                  <a:lnTo>
                    <a:pt x="2665" y="3142"/>
                  </a:lnTo>
                  <a:lnTo>
                    <a:pt x="2943" y="2903"/>
                  </a:lnTo>
                  <a:lnTo>
                    <a:pt x="3142" y="2665"/>
                  </a:lnTo>
                  <a:lnTo>
                    <a:pt x="3301" y="2386"/>
                  </a:lnTo>
                  <a:lnTo>
                    <a:pt x="3380" y="2028"/>
                  </a:lnTo>
                  <a:lnTo>
                    <a:pt x="3420" y="1710"/>
                  </a:lnTo>
                  <a:lnTo>
                    <a:pt x="3380" y="1353"/>
                  </a:lnTo>
                  <a:lnTo>
                    <a:pt x="3301" y="1034"/>
                  </a:lnTo>
                  <a:lnTo>
                    <a:pt x="3142" y="756"/>
                  </a:lnTo>
                  <a:lnTo>
                    <a:pt x="2943" y="478"/>
                  </a:lnTo>
                  <a:lnTo>
                    <a:pt x="2665" y="279"/>
                  </a:lnTo>
                  <a:lnTo>
                    <a:pt x="2386" y="120"/>
                  </a:lnTo>
                  <a:lnTo>
                    <a:pt x="206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2" name="Google Shape;3552;p128"/>
            <p:cNvSpPr/>
            <p:nvPr/>
          </p:nvSpPr>
          <p:spPr>
            <a:xfrm>
              <a:off x="5087375" y="1151675"/>
              <a:ext cx="214725" cy="214725"/>
            </a:xfrm>
            <a:custGeom>
              <a:avLst/>
              <a:gdLst/>
              <a:ahLst/>
              <a:cxnLst/>
              <a:rect l="l" t="t" r="r" b="b"/>
              <a:pathLst>
                <a:path w="8589" h="8589" extrusionOk="0">
                  <a:moveTo>
                    <a:pt x="3857" y="0"/>
                  </a:moveTo>
                  <a:lnTo>
                    <a:pt x="3459" y="80"/>
                  </a:lnTo>
                  <a:lnTo>
                    <a:pt x="3022" y="199"/>
                  </a:lnTo>
                  <a:lnTo>
                    <a:pt x="2624" y="318"/>
                  </a:lnTo>
                  <a:lnTo>
                    <a:pt x="2266" y="517"/>
                  </a:lnTo>
                  <a:lnTo>
                    <a:pt x="1909" y="716"/>
                  </a:lnTo>
                  <a:lnTo>
                    <a:pt x="1591" y="994"/>
                  </a:lnTo>
                  <a:lnTo>
                    <a:pt x="1272" y="1272"/>
                  </a:lnTo>
                  <a:lnTo>
                    <a:pt x="994" y="1551"/>
                  </a:lnTo>
                  <a:lnTo>
                    <a:pt x="756" y="1909"/>
                  </a:lnTo>
                  <a:lnTo>
                    <a:pt x="517" y="2227"/>
                  </a:lnTo>
                  <a:lnTo>
                    <a:pt x="358" y="2624"/>
                  </a:lnTo>
                  <a:lnTo>
                    <a:pt x="199" y="3022"/>
                  </a:lnTo>
                  <a:lnTo>
                    <a:pt x="80" y="3420"/>
                  </a:lnTo>
                  <a:lnTo>
                    <a:pt x="40" y="3857"/>
                  </a:lnTo>
                  <a:lnTo>
                    <a:pt x="0" y="4294"/>
                  </a:lnTo>
                  <a:lnTo>
                    <a:pt x="40" y="4732"/>
                  </a:lnTo>
                  <a:lnTo>
                    <a:pt x="80" y="5169"/>
                  </a:lnTo>
                  <a:lnTo>
                    <a:pt x="199" y="5567"/>
                  </a:lnTo>
                  <a:lnTo>
                    <a:pt x="358" y="5964"/>
                  </a:lnTo>
                  <a:lnTo>
                    <a:pt x="517" y="6322"/>
                  </a:lnTo>
                  <a:lnTo>
                    <a:pt x="756" y="6680"/>
                  </a:lnTo>
                  <a:lnTo>
                    <a:pt x="994" y="7038"/>
                  </a:lnTo>
                  <a:lnTo>
                    <a:pt x="1272" y="7316"/>
                  </a:lnTo>
                  <a:lnTo>
                    <a:pt x="1591" y="7595"/>
                  </a:lnTo>
                  <a:lnTo>
                    <a:pt x="1909" y="7833"/>
                  </a:lnTo>
                  <a:lnTo>
                    <a:pt x="2266" y="8072"/>
                  </a:lnTo>
                  <a:lnTo>
                    <a:pt x="2624" y="8231"/>
                  </a:lnTo>
                  <a:lnTo>
                    <a:pt x="3022" y="8390"/>
                  </a:lnTo>
                  <a:lnTo>
                    <a:pt x="3459" y="8509"/>
                  </a:lnTo>
                  <a:lnTo>
                    <a:pt x="3857" y="8549"/>
                  </a:lnTo>
                  <a:lnTo>
                    <a:pt x="4294" y="8589"/>
                  </a:lnTo>
                  <a:lnTo>
                    <a:pt x="4732" y="8549"/>
                  </a:lnTo>
                  <a:lnTo>
                    <a:pt x="5169" y="8509"/>
                  </a:lnTo>
                  <a:lnTo>
                    <a:pt x="5567" y="8390"/>
                  </a:lnTo>
                  <a:lnTo>
                    <a:pt x="5964" y="8231"/>
                  </a:lnTo>
                  <a:lnTo>
                    <a:pt x="6362" y="8072"/>
                  </a:lnTo>
                  <a:lnTo>
                    <a:pt x="6720" y="7833"/>
                  </a:lnTo>
                  <a:lnTo>
                    <a:pt x="7038" y="7595"/>
                  </a:lnTo>
                  <a:lnTo>
                    <a:pt x="7356" y="7316"/>
                  </a:lnTo>
                  <a:lnTo>
                    <a:pt x="7634" y="7038"/>
                  </a:lnTo>
                  <a:lnTo>
                    <a:pt x="7873" y="6680"/>
                  </a:lnTo>
                  <a:lnTo>
                    <a:pt x="8072" y="6322"/>
                  </a:lnTo>
                  <a:lnTo>
                    <a:pt x="8271" y="5964"/>
                  </a:lnTo>
                  <a:lnTo>
                    <a:pt x="8390" y="5567"/>
                  </a:lnTo>
                  <a:lnTo>
                    <a:pt x="8509" y="5169"/>
                  </a:lnTo>
                  <a:lnTo>
                    <a:pt x="8589" y="4732"/>
                  </a:lnTo>
                  <a:lnTo>
                    <a:pt x="8589" y="4294"/>
                  </a:lnTo>
                  <a:lnTo>
                    <a:pt x="8589" y="3857"/>
                  </a:lnTo>
                  <a:lnTo>
                    <a:pt x="8509" y="3420"/>
                  </a:lnTo>
                  <a:lnTo>
                    <a:pt x="8390" y="3022"/>
                  </a:lnTo>
                  <a:lnTo>
                    <a:pt x="8271" y="2624"/>
                  </a:lnTo>
                  <a:lnTo>
                    <a:pt x="8072" y="2227"/>
                  </a:lnTo>
                  <a:lnTo>
                    <a:pt x="7873" y="1909"/>
                  </a:lnTo>
                  <a:lnTo>
                    <a:pt x="7634" y="1551"/>
                  </a:lnTo>
                  <a:lnTo>
                    <a:pt x="7356" y="1272"/>
                  </a:lnTo>
                  <a:lnTo>
                    <a:pt x="7038" y="994"/>
                  </a:lnTo>
                  <a:lnTo>
                    <a:pt x="6720" y="716"/>
                  </a:lnTo>
                  <a:lnTo>
                    <a:pt x="6362" y="517"/>
                  </a:lnTo>
                  <a:lnTo>
                    <a:pt x="5964" y="318"/>
                  </a:lnTo>
                  <a:lnTo>
                    <a:pt x="5567" y="199"/>
                  </a:lnTo>
                  <a:lnTo>
                    <a:pt x="5169" y="80"/>
                  </a:lnTo>
                  <a:lnTo>
                    <a:pt x="473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3" name="Google Shape;3553;p128"/>
            <p:cNvSpPr/>
            <p:nvPr/>
          </p:nvSpPr>
          <p:spPr>
            <a:xfrm>
              <a:off x="4108200" y="1164575"/>
              <a:ext cx="172000" cy="172000"/>
            </a:xfrm>
            <a:custGeom>
              <a:avLst/>
              <a:gdLst/>
              <a:ahLst/>
              <a:cxnLst/>
              <a:rect l="l" t="t" r="r" b="b"/>
              <a:pathLst>
                <a:path w="6880" h="6880" extrusionOk="0">
                  <a:moveTo>
                    <a:pt x="3102" y="1"/>
                  </a:moveTo>
                  <a:lnTo>
                    <a:pt x="2744" y="80"/>
                  </a:lnTo>
                  <a:lnTo>
                    <a:pt x="2426" y="160"/>
                  </a:lnTo>
                  <a:lnTo>
                    <a:pt x="2108" y="279"/>
                  </a:lnTo>
                  <a:lnTo>
                    <a:pt x="1790" y="399"/>
                  </a:lnTo>
                  <a:lnTo>
                    <a:pt x="1512" y="597"/>
                  </a:lnTo>
                  <a:lnTo>
                    <a:pt x="1273" y="796"/>
                  </a:lnTo>
                  <a:lnTo>
                    <a:pt x="995" y="995"/>
                  </a:lnTo>
                  <a:lnTo>
                    <a:pt x="796" y="1234"/>
                  </a:lnTo>
                  <a:lnTo>
                    <a:pt x="597" y="1512"/>
                  </a:lnTo>
                  <a:lnTo>
                    <a:pt x="438" y="1790"/>
                  </a:lnTo>
                  <a:lnTo>
                    <a:pt x="279" y="2108"/>
                  </a:lnTo>
                  <a:lnTo>
                    <a:pt x="160" y="2426"/>
                  </a:lnTo>
                  <a:lnTo>
                    <a:pt x="80" y="2745"/>
                  </a:lnTo>
                  <a:lnTo>
                    <a:pt x="41" y="3063"/>
                  </a:lnTo>
                  <a:lnTo>
                    <a:pt x="1" y="3421"/>
                  </a:lnTo>
                  <a:lnTo>
                    <a:pt x="41" y="3778"/>
                  </a:lnTo>
                  <a:lnTo>
                    <a:pt x="80" y="4136"/>
                  </a:lnTo>
                  <a:lnTo>
                    <a:pt x="160" y="4454"/>
                  </a:lnTo>
                  <a:lnTo>
                    <a:pt x="279" y="4772"/>
                  </a:lnTo>
                  <a:lnTo>
                    <a:pt x="438" y="5051"/>
                  </a:lnTo>
                  <a:lnTo>
                    <a:pt x="597" y="5369"/>
                  </a:lnTo>
                  <a:lnTo>
                    <a:pt x="796" y="5607"/>
                  </a:lnTo>
                  <a:lnTo>
                    <a:pt x="995" y="5846"/>
                  </a:lnTo>
                  <a:lnTo>
                    <a:pt x="1273" y="6085"/>
                  </a:lnTo>
                  <a:lnTo>
                    <a:pt x="1512" y="6283"/>
                  </a:lnTo>
                  <a:lnTo>
                    <a:pt x="1790" y="6443"/>
                  </a:lnTo>
                  <a:lnTo>
                    <a:pt x="2108" y="6602"/>
                  </a:lnTo>
                  <a:lnTo>
                    <a:pt x="2426" y="6721"/>
                  </a:lnTo>
                  <a:lnTo>
                    <a:pt x="2744" y="6800"/>
                  </a:lnTo>
                  <a:lnTo>
                    <a:pt x="3102" y="6840"/>
                  </a:lnTo>
                  <a:lnTo>
                    <a:pt x="3460" y="6880"/>
                  </a:lnTo>
                  <a:lnTo>
                    <a:pt x="3778" y="6840"/>
                  </a:lnTo>
                  <a:lnTo>
                    <a:pt x="4136" y="6800"/>
                  </a:lnTo>
                  <a:lnTo>
                    <a:pt x="4454" y="6721"/>
                  </a:lnTo>
                  <a:lnTo>
                    <a:pt x="4772" y="6602"/>
                  </a:lnTo>
                  <a:lnTo>
                    <a:pt x="5090" y="6443"/>
                  </a:lnTo>
                  <a:lnTo>
                    <a:pt x="5369" y="6283"/>
                  </a:lnTo>
                  <a:lnTo>
                    <a:pt x="5647" y="6085"/>
                  </a:lnTo>
                  <a:lnTo>
                    <a:pt x="5886" y="5846"/>
                  </a:lnTo>
                  <a:lnTo>
                    <a:pt x="6084" y="5607"/>
                  </a:lnTo>
                  <a:lnTo>
                    <a:pt x="6283" y="5369"/>
                  </a:lnTo>
                  <a:lnTo>
                    <a:pt x="6482" y="5051"/>
                  </a:lnTo>
                  <a:lnTo>
                    <a:pt x="6601" y="4772"/>
                  </a:lnTo>
                  <a:lnTo>
                    <a:pt x="6721" y="4454"/>
                  </a:lnTo>
                  <a:lnTo>
                    <a:pt x="6800" y="4136"/>
                  </a:lnTo>
                  <a:lnTo>
                    <a:pt x="6880" y="3778"/>
                  </a:lnTo>
                  <a:lnTo>
                    <a:pt x="6880" y="3421"/>
                  </a:lnTo>
                  <a:lnTo>
                    <a:pt x="6880" y="3063"/>
                  </a:lnTo>
                  <a:lnTo>
                    <a:pt x="6800" y="2745"/>
                  </a:lnTo>
                  <a:lnTo>
                    <a:pt x="6721" y="2426"/>
                  </a:lnTo>
                  <a:lnTo>
                    <a:pt x="6601" y="2108"/>
                  </a:lnTo>
                  <a:lnTo>
                    <a:pt x="6482" y="1790"/>
                  </a:lnTo>
                  <a:lnTo>
                    <a:pt x="6283" y="1512"/>
                  </a:lnTo>
                  <a:lnTo>
                    <a:pt x="6084" y="1234"/>
                  </a:lnTo>
                  <a:lnTo>
                    <a:pt x="5886" y="995"/>
                  </a:lnTo>
                  <a:lnTo>
                    <a:pt x="5647" y="796"/>
                  </a:lnTo>
                  <a:lnTo>
                    <a:pt x="5369" y="597"/>
                  </a:lnTo>
                  <a:lnTo>
                    <a:pt x="5090" y="399"/>
                  </a:lnTo>
                  <a:lnTo>
                    <a:pt x="4772" y="279"/>
                  </a:lnTo>
                  <a:lnTo>
                    <a:pt x="4454" y="160"/>
                  </a:lnTo>
                  <a:lnTo>
                    <a:pt x="4136" y="80"/>
                  </a:lnTo>
                  <a:lnTo>
                    <a:pt x="377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4" name="Google Shape;3554;p128"/>
            <p:cNvSpPr/>
            <p:nvPr/>
          </p:nvSpPr>
          <p:spPr>
            <a:xfrm>
              <a:off x="5272250" y="2345550"/>
              <a:ext cx="172000" cy="172000"/>
            </a:xfrm>
            <a:custGeom>
              <a:avLst/>
              <a:gdLst/>
              <a:ahLst/>
              <a:cxnLst/>
              <a:rect l="l" t="t" r="r" b="b"/>
              <a:pathLst>
                <a:path w="6880" h="6880" extrusionOk="0">
                  <a:moveTo>
                    <a:pt x="3102" y="0"/>
                  </a:moveTo>
                  <a:lnTo>
                    <a:pt x="2744" y="80"/>
                  </a:lnTo>
                  <a:lnTo>
                    <a:pt x="2426" y="159"/>
                  </a:lnTo>
                  <a:lnTo>
                    <a:pt x="2108" y="278"/>
                  </a:lnTo>
                  <a:lnTo>
                    <a:pt x="1790" y="398"/>
                  </a:lnTo>
                  <a:lnTo>
                    <a:pt x="1512" y="597"/>
                  </a:lnTo>
                  <a:lnTo>
                    <a:pt x="1273" y="795"/>
                  </a:lnTo>
                  <a:lnTo>
                    <a:pt x="995" y="994"/>
                  </a:lnTo>
                  <a:lnTo>
                    <a:pt x="796" y="1233"/>
                  </a:lnTo>
                  <a:lnTo>
                    <a:pt x="597" y="1511"/>
                  </a:lnTo>
                  <a:lnTo>
                    <a:pt x="398" y="1789"/>
                  </a:lnTo>
                  <a:lnTo>
                    <a:pt x="279" y="2108"/>
                  </a:lnTo>
                  <a:lnTo>
                    <a:pt x="160" y="2426"/>
                  </a:lnTo>
                  <a:lnTo>
                    <a:pt x="80" y="2744"/>
                  </a:lnTo>
                  <a:lnTo>
                    <a:pt x="41" y="3102"/>
                  </a:lnTo>
                  <a:lnTo>
                    <a:pt x="1" y="3420"/>
                  </a:lnTo>
                  <a:lnTo>
                    <a:pt x="41" y="3778"/>
                  </a:lnTo>
                  <a:lnTo>
                    <a:pt x="80" y="4135"/>
                  </a:lnTo>
                  <a:lnTo>
                    <a:pt x="160" y="4454"/>
                  </a:lnTo>
                  <a:lnTo>
                    <a:pt x="279" y="4772"/>
                  </a:lnTo>
                  <a:lnTo>
                    <a:pt x="398" y="5090"/>
                  </a:lnTo>
                  <a:lnTo>
                    <a:pt x="597" y="5368"/>
                  </a:lnTo>
                  <a:lnTo>
                    <a:pt x="796" y="5607"/>
                  </a:lnTo>
                  <a:lnTo>
                    <a:pt x="995" y="5885"/>
                  </a:lnTo>
                  <a:lnTo>
                    <a:pt x="1273" y="6084"/>
                  </a:lnTo>
                  <a:lnTo>
                    <a:pt x="1512" y="6283"/>
                  </a:lnTo>
                  <a:lnTo>
                    <a:pt x="1790" y="6442"/>
                  </a:lnTo>
                  <a:lnTo>
                    <a:pt x="2108" y="6601"/>
                  </a:lnTo>
                  <a:lnTo>
                    <a:pt x="2426" y="6720"/>
                  </a:lnTo>
                  <a:lnTo>
                    <a:pt x="2744" y="6800"/>
                  </a:lnTo>
                  <a:lnTo>
                    <a:pt x="3102" y="6839"/>
                  </a:lnTo>
                  <a:lnTo>
                    <a:pt x="3420" y="6879"/>
                  </a:lnTo>
                  <a:lnTo>
                    <a:pt x="3778" y="6839"/>
                  </a:lnTo>
                  <a:lnTo>
                    <a:pt x="4136" y="6800"/>
                  </a:lnTo>
                  <a:lnTo>
                    <a:pt x="4454" y="6720"/>
                  </a:lnTo>
                  <a:lnTo>
                    <a:pt x="4772" y="6601"/>
                  </a:lnTo>
                  <a:lnTo>
                    <a:pt x="5090" y="6442"/>
                  </a:lnTo>
                  <a:lnTo>
                    <a:pt x="5369" y="6283"/>
                  </a:lnTo>
                  <a:lnTo>
                    <a:pt x="5607" y="6084"/>
                  </a:lnTo>
                  <a:lnTo>
                    <a:pt x="5886" y="5885"/>
                  </a:lnTo>
                  <a:lnTo>
                    <a:pt x="6085" y="5607"/>
                  </a:lnTo>
                  <a:lnTo>
                    <a:pt x="6283" y="5368"/>
                  </a:lnTo>
                  <a:lnTo>
                    <a:pt x="6442" y="5090"/>
                  </a:lnTo>
                  <a:lnTo>
                    <a:pt x="6601" y="4772"/>
                  </a:lnTo>
                  <a:lnTo>
                    <a:pt x="6721" y="4454"/>
                  </a:lnTo>
                  <a:lnTo>
                    <a:pt x="6800" y="4135"/>
                  </a:lnTo>
                  <a:lnTo>
                    <a:pt x="6840" y="3778"/>
                  </a:lnTo>
                  <a:lnTo>
                    <a:pt x="6880" y="3420"/>
                  </a:lnTo>
                  <a:lnTo>
                    <a:pt x="6840" y="3102"/>
                  </a:lnTo>
                  <a:lnTo>
                    <a:pt x="6800" y="2744"/>
                  </a:lnTo>
                  <a:lnTo>
                    <a:pt x="6721" y="2426"/>
                  </a:lnTo>
                  <a:lnTo>
                    <a:pt x="6601" y="2108"/>
                  </a:lnTo>
                  <a:lnTo>
                    <a:pt x="6442" y="1789"/>
                  </a:lnTo>
                  <a:lnTo>
                    <a:pt x="6283" y="1511"/>
                  </a:lnTo>
                  <a:lnTo>
                    <a:pt x="6085" y="1233"/>
                  </a:lnTo>
                  <a:lnTo>
                    <a:pt x="5886" y="994"/>
                  </a:lnTo>
                  <a:lnTo>
                    <a:pt x="5607" y="795"/>
                  </a:lnTo>
                  <a:lnTo>
                    <a:pt x="5369" y="597"/>
                  </a:lnTo>
                  <a:lnTo>
                    <a:pt x="5090" y="398"/>
                  </a:lnTo>
                  <a:lnTo>
                    <a:pt x="4772" y="278"/>
                  </a:lnTo>
                  <a:lnTo>
                    <a:pt x="4454" y="159"/>
                  </a:lnTo>
                  <a:lnTo>
                    <a:pt x="4136" y="80"/>
                  </a:lnTo>
                  <a:lnTo>
                    <a:pt x="377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5" name="Google Shape;3555;p128"/>
            <p:cNvSpPr/>
            <p:nvPr/>
          </p:nvSpPr>
          <p:spPr>
            <a:xfrm>
              <a:off x="6332925" y="2049300"/>
              <a:ext cx="86500" cy="85525"/>
            </a:xfrm>
            <a:custGeom>
              <a:avLst/>
              <a:gdLst/>
              <a:ahLst/>
              <a:cxnLst/>
              <a:rect l="l" t="t" r="r" b="b"/>
              <a:pathLst>
                <a:path w="3460" h="3421" extrusionOk="0">
                  <a:moveTo>
                    <a:pt x="1710" y="1"/>
                  </a:moveTo>
                  <a:lnTo>
                    <a:pt x="1392" y="41"/>
                  </a:lnTo>
                  <a:lnTo>
                    <a:pt x="1074" y="120"/>
                  </a:lnTo>
                  <a:lnTo>
                    <a:pt x="756" y="279"/>
                  </a:lnTo>
                  <a:lnTo>
                    <a:pt x="518" y="518"/>
                  </a:lnTo>
                  <a:lnTo>
                    <a:pt x="319" y="756"/>
                  </a:lnTo>
                  <a:lnTo>
                    <a:pt x="160" y="1035"/>
                  </a:lnTo>
                  <a:lnTo>
                    <a:pt x="40" y="1353"/>
                  </a:lnTo>
                  <a:lnTo>
                    <a:pt x="1" y="1711"/>
                  </a:lnTo>
                  <a:lnTo>
                    <a:pt x="40" y="2069"/>
                  </a:lnTo>
                  <a:lnTo>
                    <a:pt x="160" y="2387"/>
                  </a:lnTo>
                  <a:lnTo>
                    <a:pt x="319" y="2665"/>
                  </a:lnTo>
                  <a:lnTo>
                    <a:pt x="518" y="2943"/>
                  </a:lnTo>
                  <a:lnTo>
                    <a:pt x="756" y="3142"/>
                  </a:lnTo>
                  <a:lnTo>
                    <a:pt x="1074" y="3301"/>
                  </a:lnTo>
                  <a:lnTo>
                    <a:pt x="1392" y="3381"/>
                  </a:lnTo>
                  <a:lnTo>
                    <a:pt x="1710" y="3420"/>
                  </a:lnTo>
                  <a:lnTo>
                    <a:pt x="2068" y="3381"/>
                  </a:lnTo>
                  <a:lnTo>
                    <a:pt x="2386" y="3301"/>
                  </a:lnTo>
                  <a:lnTo>
                    <a:pt x="2704" y="3142"/>
                  </a:lnTo>
                  <a:lnTo>
                    <a:pt x="2943" y="2943"/>
                  </a:lnTo>
                  <a:lnTo>
                    <a:pt x="3142" y="2665"/>
                  </a:lnTo>
                  <a:lnTo>
                    <a:pt x="3301" y="2387"/>
                  </a:lnTo>
                  <a:lnTo>
                    <a:pt x="3420" y="2069"/>
                  </a:lnTo>
                  <a:lnTo>
                    <a:pt x="3460" y="1711"/>
                  </a:lnTo>
                  <a:lnTo>
                    <a:pt x="3420" y="1353"/>
                  </a:lnTo>
                  <a:lnTo>
                    <a:pt x="3301" y="1035"/>
                  </a:lnTo>
                  <a:lnTo>
                    <a:pt x="3142" y="756"/>
                  </a:lnTo>
                  <a:lnTo>
                    <a:pt x="2943" y="518"/>
                  </a:lnTo>
                  <a:lnTo>
                    <a:pt x="2704" y="279"/>
                  </a:lnTo>
                  <a:lnTo>
                    <a:pt x="2386" y="120"/>
                  </a:lnTo>
                  <a:lnTo>
                    <a:pt x="2068" y="41"/>
                  </a:lnTo>
                  <a:lnTo>
                    <a:pt x="171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6" name="Google Shape;3556;p128"/>
            <p:cNvSpPr/>
            <p:nvPr/>
          </p:nvSpPr>
          <p:spPr>
            <a:xfrm>
              <a:off x="6251425" y="1692425"/>
              <a:ext cx="171975" cy="172000"/>
            </a:xfrm>
            <a:custGeom>
              <a:avLst/>
              <a:gdLst/>
              <a:ahLst/>
              <a:cxnLst/>
              <a:rect l="l" t="t" r="r" b="b"/>
              <a:pathLst>
                <a:path w="6879" h="6880" extrusionOk="0">
                  <a:moveTo>
                    <a:pt x="3459" y="1"/>
                  </a:moveTo>
                  <a:lnTo>
                    <a:pt x="3102" y="41"/>
                  </a:lnTo>
                  <a:lnTo>
                    <a:pt x="2744" y="81"/>
                  </a:lnTo>
                  <a:lnTo>
                    <a:pt x="2426" y="160"/>
                  </a:lnTo>
                  <a:lnTo>
                    <a:pt x="2107" y="279"/>
                  </a:lnTo>
                  <a:lnTo>
                    <a:pt x="1789" y="438"/>
                  </a:lnTo>
                  <a:lnTo>
                    <a:pt x="1511" y="597"/>
                  </a:lnTo>
                  <a:lnTo>
                    <a:pt x="1272" y="796"/>
                  </a:lnTo>
                  <a:lnTo>
                    <a:pt x="994" y="1035"/>
                  </a:lnTo>
                  <a:lnTo>
                    <a:pt x="795" y="1273"/>
                  </a:lnTo>
                  <a:lnTo>
                    <a:pt x="597" y="1512"/>
                  </a:lnTo>
                  <a:lnTo>
                    <a:pt x="437" y="1830"/>
                  </a:lnTo>
                  <a:lnTo>
                    <a:pt x="278" y="2108"/>
                  </a:lnTo>
                  <a:lnTo>
                    <a:pt x="159" y="2427"/>
                  </a:lnTo>
                  <a:lnTo>
                    <a:pt x="80" y="2745"/>
                  </a:lnTo>
                  <a:lnTo>
                    <a:pt x="40" y="3102"/>
                  </a:lnTo>
                  <a:lnTo>
                    <a:pt x="0" y="3460"/>
                  </a:lnTo>
                  <a:lnTo>
                    <a:pt x="40" y="3818"/>
                  </a:lnTo>
                  <a:lnTo>
                    <a:pt x="80" y="4136"/>
                  </a:lnTo>
                  <a:lnTo>
                    <a:pt x="159" y="4454"/>
                  </a:lnTo>
                  <a:lnTo>
                    <a:pt x="278" y="4773"/>
                  </a:lnTo>
                  <a:lnTo>
                    <a:pt x="437" y="5091"/>
                  </a:lnTo>
                  <a:lnTo>
                    <a:pt x="597" y="5369"/>
                  </a:lnTo>
                  <a:lnTo>
                    <a:pt x="795" y="5647"/>
                  </a:lnTo>
                  <a:lnTo>
                    <a:pt x="994" y="5886"/>
                  </a:lnTo>
                  <a:lnTo>
                    <a:pt x="1272" y="6085"/>
                  </a:lnTo>
                  <a:lnTo>
                    <a:pt x="1511" y="6284"/>
                  </a:lnTo>
                  <a:lnTo>
                    <a:pt x="1789" y="6482"/>
                  </a:lnTo>
                  <a:lnTo>
                    <a:pt x="2107" y="6602"/>
                  </a:lnTo>
                  <a:lnTo>
                    <a:pt x="2426" y="6721"/>
                  </a:lnTo>
                  <a:lnTo>
                    <a:pt x="2744" y="6800"/>
                  </a:lnTo>
                  <a:lnTo>
                    <a:pt x="3102" y="6880"/>
                  </a:lnTo>
                  <a:lnTo>
                    <a:pt x="3778" y="6880"/>
                  </a:lnTo>
                  <a:lnTo>
                    <a:pt x="4135" y="6800"/>
                  </a:lnTo>
                  <a:lnTo>
                    <a:pt x="4453" y="6721"/>
                  </a:lnTo>
                  <a:lnTo>
                    <a:pt x="4772" y="6602"/>
                  </a:lnTo>
                  <a:lnTo>
                    <a:pt x="5090" y="6482"/>
                  </a:lnTo>
                  <a:lnTo>
                    <a:pt x="5368" y="6284"/>
                  </a:lnTo>
                  <a:lnTo>
                    <a:pt x="5646" y="6085"/>
                  </a:lnTo>
                  <a:lnTo>
                    <a:pt x="5885" y="5886"/>
                  </a:lnTo>
                  <a:lnTo>
                    <a:pt x="6084" y="5647"/>
                  </a:lnTo>
                  <a:lnTo>
                    <a:pt x="6283" y="5369"/>
                  </a:lnTo>
                  <a:lnTo>
                    <a:pt x="6481" y="5091"/>
                  </a:lnTo>
                  <a:lnTo>
                    <a:pt x="6601" y="4773"/>
                  </a:lnTo>
                  <a:lnTo>
                    <a:pt x="6720" y="4454"/>
                  </a:lnTo>
                  <a:lnTo>
                    <a:pt x="6799" y="4136"/>
                  </a:lnTo>
                  <a:lnTo>
                    <a:pt x="6879" y="3818"/>
                  </a:lnTo>
                  <a:lnTo>
                    <a:pt x="6879" y="3460"/>
                  </a:lnTo>
                  <a:lnTo>
                    <a:pt x="6879" y="3102"/>
                  </a:lnTo>
                  <a:lnTo>
                    <a:pt x="6799" y="2745"/>
                  </a:lnTo>
                  <a:lnTo>
                    <a:pt x="6720" y="2427"/>
                  </a:lnTo>
                  <a:lnTo>
                    <a:pt x="6601" y="2108"/>
                  </a:lnTo>
                  <a:lnTo>
                    <a:pt x="6481" y="1830"/>
                  </a:lnTo>
                  <a:lnTo>
                    <a:pt x="6283" y="1512"/>
                  </a:lnTo>
                  <a:lnTo>
                    <a:pt x="6084" y="1273"/>
                  </a:lnTo>
                  <a:lnTo>
                    <a:pt x="5885" y="1035"/>
                  </a:lnTo>
                  <a:lnTo>
                    <a:pt x="5646" y="796"/>
                  </a:lnTo>
                  <a:lnTo>
                    <a:pt x="5368" y="597"/>
                  </a:lnTo>
                  <a:lnTo>
                    <a:pt x="5090" y="438"/>
                  </a:lnTo>
                  <a:lnTo>
                    <a:pt x="4772" y="279"/>
                  </a:lnTo>
                  <a:lnTo>
                    <a:pt x="4453" y="160"/>
                  </a:lnTo>
                  <a:lnTo>
                    <a:pt x="4135" y="81"/>
                  </a:lnTo>
                  <a:lnTo>
                    <a:pt x="3778" y="41"/>
                  </a:lnTo>
                  <a:lnTo>
                    <a:pt x="345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7" name="Google Shape;3557;p128"/>
            <p:cNvSpPr/>
            <p:nvPr/>
          </p:nvSpPr>
          <p:spPr>
            <a:xfrm>
              <a:off x="4868675" y="2955900"/>
              <a:ext cx="214725" cy="214750"/>
            </a:xfrm>
            <a:custGeom>
              <a:avLst/>
              <a:gdLst/>
              <a:ahLst/>
              <a:cxnLst/>
              <a:rect l="l" t="t" r="r" b="b"/>
              <a:pathLst>
                <a:path w="8589" h="8590" extrusionOk="0">
                  <a:moveTo>
                    <a:pt x="3857" y="1"/>
                  </a:moveTo>
                  <a:lnTo>
                    <a:pt x="3420" y="80"/>
                  </a:lnTo>
                  <a:lnTo>
                    <a:pt x="3022" y="160"/>
                  </a:lnTo>
                  <a:lnTo>
                    <a:pt x="2625" y="319"/>
                  </a:lnTo>
                  <a:lnTo>
                    <a:pt x="2227" y="517"/>
                  </a:lnTo>
                  <a:lnTo>
                    <a:pt x="1909" y="716"/>
                  </a:lnTo>
                  <a:lnTo>
                    <a:pt x="1551" y="955"/>
                  </a:lnTo>
                  <a:lnTo>
                    <a:pt x="1273" y="1233"/>
                  </a:lnTo>
                  <a:lnTo>
                    <a:pt x="994" y="1551"/>
                  </a:lnTo>
                  <a:lnTo>
                    <a:pt x="716" y="1869"/>
                  </a:lnTo>
                  <a:lnTo>
                    <a:pt x="517" y="2227"/>
                  </a:lnTo>
                  <a:lnTo>
                    <a:pt x="318" y="2625"/>
                  </a:lnTo>
                  <a:lnTo>
                    <a:pt x="199" y="2983"/>
                  </a:lnTo>
                  <a:lnTo>
                    <a:pt x="80" y="3420"/>
                  </a:lnTo>
                  <a:lnTo>
                    <a:pt x="0" y="3858"/>
                  </a:lnTo>
                  <a:lnTo>
                    <a:pt x="0" y="4295"/>
                  </a:lnTo>
                  <a:lnTo>
                    <a:pt x="0" y="4732"/>
                  </a:lnTo>
                  <a:lnTo>
                    <a:pt x="80" y="5130"/>
                  </a:lnTo>
                  <a:lnTo>
                    <a:pt x="199" y="5567"/>
                  </a:lnTo>
                  <a:lnTo>
                    <a:pt x="318" y="5965"/>
                  </a:lnTo>
                  <a:lnTo>
                    <a:pt x="517" y="6323"/>
                  </a:lnTo>
                  <a:lnTo>
                    <a:pt x="716" y="6681"/>
                  </a:lnTo>
                  <a:lnTo>
                    <a:pt x="994" y="6999"/>
                  </a:lnTo>
                  <a:lnTo>
                    <a:pt x="1273" y="7317"/>
                  </a:lnTo>
                  <a:lnTo>
                    <a:pt x="1551" y="7595"/>
                  </a:lnTo>
                  <a:lnTo>
                    <a:pt x="1909" y="7834"/>
                  </a:lnTo>
                  <a:lnTo>
                    <a:pt x="2227" y="8072"/>
                  </a:lnTo>
                  <a:lnTo>
                    <a:pt x="2625" y="8231"/>
                  </a:lnTo>
                  <a:lnTo>
                    <a:pt x="3022" y="8390"/>
                  </a:lnTo>
                  <a:lnTo>
                    <a:pt x="3420" y="8470"/>
                  </a:lnTo>
                  <a:lnTo>
                    <a:pt x="3857" y="8550"/>
                  </a:lnTo>
                  <a:lnTo>
                    <a:pt x="4295" y="8589"/>
                  </a:lnTo>
                  <a:lnTo>
                    <a:pt x="4732" y="8550"/>
                  </a:lnTo>
                  <a:lnTo>
                    <a:pt x="5169" y="8470"/>
                  </a:lnTo>
                  <a:lnTo>
                    <a:pt x="5567" y="8390"/>
                  </a:lnTo>
                  <a:lnTo>
                    <a:pt x="5965" y="8231"/>
                  </a:lnTo>
                  <a:lnTo>
                    <a:pt x="6322" y="8072"/>
                  </a:lnTo>
                  <a:lnTo>
                    <a:pt x="6680" y="7834"/>
                  </a:lnTo>
                  <a:lnTo>
                    <a:pt x="7038" y="7595"/>
                  </a:lnTo>
                  <a:lnTo>
                    <a:pt x="7317" y="7317"/>
                  </a:lnTo>
                  <a:lnTo>
                    <a:pt x="7595" y="6999"/>
                  </a:lnTo>
                  <a:lnTo>
                    <a:pt x="7873" y="6681"/>
                  </a:lnTo>
                  <a:lnTo>
                    <a:pt x="8072" y="6323"/>
                  </a:lnTo>
                  <a:lnTo>
                    <a:pt x="8231" y="5965"/>
                  </a:lnTo>
                  <a:lnTo>
                    <a:pt x="8390" y="5567"/>
                  </a:lnTo>
                  <a:lnTo>
                    <a:pt x="8509" y="5130"/>
                  </a:lnTo>
                  <a:lnTo>
                    <a:pt x="8549" y="4732"/>
                  </a:lnTo>
                  <a:lnTo>
                    <a:pt x="8589" y="4295"/>
                  </a:lnTo>
                  <a:lnTo>
                    <a:pt x="8549" y="3858"/>
                  </a:lnTo>
                  <a:lnTo>
                    <a:pt x="8509" y="3420"/>
                  </a:lnTo>
                  <a:lnTo>
                    <a:pt x="8390" y="2983"/>
                  </a:lnTo>
                  <a:lnTo>
                    <a:pt x="8231" y="2625"/>
                  </a:lnTo>
                  <a:lnTo>
                    <a:pt x="8072" y="2227"/>
                  </a:lnTo>
                  <a:lnTo>
                    <a:pt x="7873" y="1869"/>
                  </a:lnTo>
                  <a:lnTo>
                    <a:pt x="7595" y="1551"/>
                  </a:lnTo>
                  <a:lnTo>
                    <a:pt x="7317" y="1233"/>
                  </a:lnTo>
                  <a:lnTo>
                    <a:pt x="7038" y="955"/>
                  </a:lnTo>
                  <a:lnTo>
                    <a:pt x="6680" y="716"/>
                  </a:lnTo>
                  <a:lnTo>
                    <a:pt x="6322" y="517"/>
                  </a:lnTo>
                  <a:lnTo>
                    <a:pt x="5965" y="319"/>
                  </a:lnTo>
                  <a:lnTo>
                    <a:pt x="5567" y="160"/>
                  </a:lnTo>
                  <a:lnTo>
                    <a:pt x="5169" y="80"/>
                  </a:lnTo>
                  <a:lnTo>
                    <a:pt x="473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8" name="Google Shape;3558;p128"/>
            <p:cNvSpPr/>
            <p:nvPr/>
          </p:nvSpPr>
          <p:spPr>
            <a:xfrm>
              <a:off x="1862600" y="3088100"/>
              <a:ext cx="2253575" cy="2372875"/>
            </a:xfrm>
            <a:custGeom>
              <a:avLst/>
              <a:gdLst/>
              <a:ahLst/>
              <a:cxnLst/>
              <a:rect l="l" t="t" r="r" b="b"/>
              <a:pathLst>
                <a:path w="90143" h="94915" extrusionOk="0">
                  <a:moveTo>
                    <a:pt x="43024" y="30141"/>
                  </a:moveTo>
                  <a:lnTo>
                    <a:pt x="50301" y="41792"/>
                  </a:lnTo>
                  <a:lnTo>
                    <a:pt x="45171" y="40002"/>
                  </a:lnTo>
                  <a:lnTo>
                    <a:pt x="43024" y="30141"/>
                  </a:lnTo>
                  <a:close/>
                  <a:moveTo>
                    <a:pt x="1432" y="717"/>
                  </a:moveTo>
                  <a:lnTo>
                    <a:pt x="64973" y="2904"/>
                  </a:lnTo>
                  <a:lnTo>
                    <a:pt x="83980" y="43780"/>
                  </a:lnTo>
                  <a:lnTo>
                    <a:pt x="50738" y="65172"/>
                  </a:lnTo>
                  <a:lnTo>
                    <a:pt x="45330" y="40718"/>
                  </a:lnTo>
                  <a:lnTo>
                    <a:pt x="51812" y="43024"/>
                  </a:lnTo>
                  <a:lnTo>
                    <a:pt x="51812" y="43024"/>
                  </a:lnTo>
                  <a:lnTo>
                    <a:pt x="41593" y="26682"/>
                  </a:lnTo>
                  <a:lnTo>
                    <a:pt x="44456" y="39724"/>
                  </a:lnTo>
                  <a:lnTo>
                    <a:pt x="30777" y="34873"/>
                  </a:lnTo>
                  <a:lnTo>
                    <a:pt x="1432" y="717"/>
                  </a:lnTo>
                  <a:close/>
                  <a:moveTo>
                    <a:pt x="84218" y="44853"/>
                  </a:moveTo>
                  <a:lnTo>
                    <a:pt x="89427" y="76783"/>
                  </a:lnTo>
                  <a:lnTo>
                    <a:pt x="57736" y="93523"/>
                  </a:lnTo>
                  <a:lnTo>
                    <a:pt x="84218" y="44853"/>
                  </a:lnTo>
                  <a:close/>
                  <a:moveTo>
                    <a:pt x="1" y="1"/>
                  </a:moveTo>
                  <a:lnTo>
                    <a:pt x="30380" y="35350"/>
                  </a:lnTo>
                  <a:lnTo>
                    <a:pt x="30419" y="35430"/>
                  </a:lnTo>
                  <a:lnTo>
                    <a:pt x="44615" y="40480"/>
                  </a:lnTo>
                  <a:lnTo>
                    <a:pt x="50301" y="66206"/>
                  </a:lnTo>
                  <a:lnTo>
                    <a:pt x="83542" y="44814"/>
                  </a:lnTo>
                  <a:lnTo>
                    <a:pt x="56384" y="94716"/>
                  </a:lnTo>
                  <a:lnTo>
                    <a:pt x="56384" y="94796"/>
                  </a:lnTo>
                  <a:lnTo>
                    <a:pt x="56424" y="94875"/>
                  </a:lnTo>
                  <a:lnTo>
                    <a:pt x="56464" y="94915"/>
                  </a:lnTo>
                  <a:lnTo>
                    <a:pt x="56543" y="94875"/>
                  </a:lnTo>
                  <a:lnTo>
                    <a:pt x="90143" y="77141"/>
                  </a:lnTo>
                  <a:lnTo>
                    <a:pt x="84735" y="43939"/>
                  </a:lnTo>
                  <a:lnTo>
                    <a:pt x="85252" y="42945"/>
                  </a:lnTo>
                  <a:lnTo>
                    <a:pt x="84536" y="43422"/>
                  </a:lnTo>
                  <a:lnTo>
                    <a:pt x="65371" y="23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9" name="Google Shape;3559;p128"/>
            <p:cNvSpPr/>
            <p:nvPr/>
          </p:nvSpPr>
          <p:spPr>
            <a:xfrm>
              <a:off x="1589250" y="3124900"/>
              <a:ext cx="2383800" cy="2334100"/>
            </a:xfrm>
            <a:custGeom>
              <a:avLst/>
              <a:gdLst/>
              <a:ahLst/>
              <a:cxnLst/>
              <a:rect l="l" t="t" r="r" b="b"/>
              <a:pathLst>
                <a:path w="95352" h="93364" extrusionOk="0">
                  <a:moveTo>
                    <a:pt x="74515" y="6561"/>
                  </a:moveTo>
                  <a:lnTo>
                    <a:pt x="66563" y="40837"/>
                  </a:lnTo>
                  <a:lnTo>
                    <a:pt x="62428" y="40638"/>
                  </a:lnTo>
                  <a:lnTo>
                    <a:pt x="74515" y="6561"/>
                  </a:lnTo>
                  <a:close/>
                  <a:moveTo>
                    <a:pt x="74436" y="2505"/>
                  </a:moveTo>
                  <a:lnTo>
                    <a:pt x="52726" y="26721"/>
                  </a:lnTo>
                  <a:lnTo>
                    <a:pt x="52845" y="26800"/>
                  </a:lnTo>
                  <a:lnTo>
                    <a:pt x="41393" y="33361"/>
                  </a:lnTo>
                  <a:lnTo>
                    <a:pt x="4136" y="45091"/>
                  </a:lnTo>
                  <a:lnTo>
                    <a:pt x="4136" y="45091"/>
                  </a:lnTo>
                  <a:lnTo>
                    <a:pt x="74436" y="2505"/>
                  </a:lnTo>
                  <a:close/>
                  <a:moveTo>
                    <a:pt x="75271" y="2545"/>
                  </a:moveTo>
                  <a:lnTo>
                    <a:pt x="61553" y="41234"/>
                  </a:lnTo>
                  <a:lnTo>
                    <a:pt x="66404" y="41433"/>
                  </a:lnTo>
                  <a:lnTo>
                    <a:pt x="61115" y="64217"/>
                  </a:lnTo>
                  <a:lnTo>
                    <a:pt x="67438" y="92329"/>
                  </a:lnTo>
                  <a:lnTo>
                    <a:pt x="67438" y="92329"/>
                  </a:lnTo>
                  <a:lnTo>
                    <a:pt x="18251" y="73005"/>
                  </a:lnTo>
                  <a:lnTo>
                    <a:pt x="27397" y="66563"/>
                  </a:lnTo>
                  <a:lnTo>
                    <a:pt x="54237" y="26005"/>
                  </a:lnTo>
                  <a:lnTo>
                    <a:pt x="75271" y="2545"/>
                  </a:lnTo>
                  <a:close/>
                  <a:moveTo>
                    <a:pt x="76702" y="0"/>
                  </a:moveTo>
                  <a:lnTo>
                    <a:pt x="75907" y="875"/>
                  </a:lnTo>
                  <a:lnTo>
                    <a:pt x="80" y="46801"/>
                  </a:lnTo>
                  <a:lnTo>
                    <a:pt x="0" y="46881"/>
                  </a:lnTo>
                  <a:lnTo>
                    <a:pt x="40" y="46960"/>
                  </a:lnTo>
                  <a:lnTo>
                    <a:pt x="80" y="47000"/>
                  </a:lnTo>
                  <a:lnTo>
                    <a:pt x="159" y="47000"/>
                  </a:lnTo>
                  <a:lnTo>
                    <a:pt x="41632" y="33958"/>
                  </a:lnTo>
                  <a:lnTo>
                    <a:pt x="41672" y="33958"/>
                  </a:lnTo>
                  <a:lnTo>
                    <a:pt x="52248" y="27914"/>
                  </a:lnTo>
                  <a:lnTo>
                    <a:pt x="26920" y="66126"/>
                  </a:lnTo>
                  <a:lnTo>
                    <a:pt x="16939" y="73164"/>
                  </a:lnTo>
                  <a:lnTo>
                    <a:pt x="68352" y="93363"/>
                  </a:lnTo>
                  <a:lnTo>
                    <a:pt x="61752" y="64217"/>
                  </a:lnTo>
                  <a:lnTo>
                    <a:pt x="67040" y="41473"/>
                  </a:lnTo>
                  <a:lnTo>
                    <a:pt x="95311" y="42745"/>
                  </a:lnTo>
                  <a:lnTo>
                    <a:pt x="95351" y="42109"/>
                  </a:lnTo>
                  <a:lnTo>
                    <a:pt x="67199" y="40837"/>
                  </a:lnTo>
                  <a:lnTo>
                    <a:pt x="76424" y="1233"/>
                  </a:lnTo>
                  <a:lnTo>
                    <a:pt x="76702" y="398"/>
                  </a:lnTo>
                  <a:lnTo>
                    <a:pt x="76702" y="398"/>
                  </a:lnTo>
                  <a:lnTo>
                    <a:pt x="76583" y="477"/>
                  </a:lnTo>
                  <a:lnTo>
                    <a:pt x="76583" y="477"/>
                  </a:lnTo>
                  <a:lnTo>
                    <a:pt x="7670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0" name="Google Shape;3560;p128"/>
            <p:cNvSpPr/>
            <p:nvPr/>
          </p:nvSpPr>
          <p:spPr>
            <a:xfrm>
              <a:off x="1620050" y="3054325"/>
              <a:ext cx="1676025" cy="2386775"/>
            </a:xfrm>
            <a:custGeom>
              <a:avLst/>
              <a:gdLst/>
              <a:ahLst/>
              <a:cxnLst/>
              <a:rect l="l" t="t" r="r" b="b"/>
              <a:pathLst>
                <a:path w="67041" h="95471" extrusionOk="0">
                  <a:moveTo>
                    <a:pt x="10140" y="3778"/>
                  </a:moveTo>
                  <a:lnTo>
                    <a:pt x="14673" y="59923"/>
                  </a:lnTo>
                  <a:lnTo>
                    <a:pt x="717" y="48869"/>
                  </a:lnTo>
                  <a:lnTo>
                    <a:pt x="10140" y="3778"/>
                  </a:lnTo>
                  <a:close/>
                  <a:moveTo>
                    <a:pt x="40360" y="37178"/>
                  </a:moveTo>
                  <a:lnTo>
                    <a:pt x="59645" y="66722"/>
                  </a:lnTo>
                  <a:lnTo>
                    <a:pt x="26443" y="68829"/>
                  </a:lnTo>
                  <a:lnTo>
                    <a:pt x="26443" y="68829"/>
                  </a:lnTo>
                  <a:lnTo>
                    <a:pt x="40360" y="37178"/>
                  </a:lnTo>
                  <a:close/>
                  <a:moveTo>
                    <a:pt x="1472" y="50260"/>
                  </a:moveTo>
                  <a:lnTo>
                    <a:pt x="14753" y="60758"/>
                  </a:lnTo>
                  <a:lnTo>
                    <a:pt x="15866" y="74476"/>
                  </a:lnTo>
                  <a:lnTo>
                    <a:pt x="15866" y="74476"/>
                  </a:lnTo>
                  <a:lnTo>
                    <a:pt x="1472" y="50260"/>
                  </a:lnTo>
                  <a:close/>
                  <a:moveTo>
                    <a:pt x="10299" y="0"/>
                  </a:moveTo>
                  <a:lnTo>
                    <a:pt x="10260" y="80"/>
                  </a:lnTo>
                  <a:lnTo>
                    <a:pt x="1" y="49147"/>
                  </a:lnTo>
                  <a:lnTo>
                    <a:pt x="80" y="49187"/>
                  </a:lnTo>
                  <a:lnTo>
                    <a:pt x="16741" y="77180"/>
                  </a:lnTo>
                  <a:lnTo>
                    <a:pt x="15429" y="61314"/>
                  </a:lnTo>
                  <a:lnTo>
                    <a:pt x="25051" y="68909"/>
                  </a:lnTo>
                  <a:lnTo>
                    <a:pt x="24773" y="68909"/>
                  </a:lnTo>
                  <a:lnTo>
                    <a:pt x="66683" y="95471"/>
                  </a:lnTo>
                  <a:lnTo>
                    <a:pt x="67041" y="94954"/>
                  </a:lnTo>
                  <a:lnTo>
                    <a:pt x="26801" y="69426"/>
                  </a:lnTo>
                  <a:lnTo>
                    <a:pt x="60758" y="67318"/>
                  </a:lnTo>
                  <a:lnTo>
                    <a:pt x="40241" y="35826"/>
                  </a:lnTo>
                  <a:lnTo>
                    <a:pt x="25807" y="68670"/>
                  </a:lnTo>
                  <a:lnTo>
                    <a:pt x="15389" y="60440"/>
                  </a:lnTo>
                  <a:lnTo>
                    <a:pt x="10458" y="80"/>
                  </a:lnTo>
                  <a:lnTo>
                    <a:pt x="10458" y="40"/>
                  </a:lnTo>
                  <a:lnTo>
                    <a:pt x="1037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1" name="Google Shape;3561;p128"/>
            <p:cNvSpPr/>
            <p:nvPr/>
          </p:nvSpPr>
          <p:spPr>
            <a:xfrm>
              <a:off x="2866625" y="3743200"/>
              <a:ext cx="100425" cy="100425"/>
            </a:xfrm>
            <a:custGeom>
              <a:avLst/>
              <a:gdLst/>
              <a:ahLst/>
              <a:cxnLst/>
              <a:rect l="l" t="t" r="r" b="b"/>
              <a:pathLst>
                <a:path w="4017" h="4017" extrusionOk="0">
                  <a:moveTo>
                    <a:pt x="1750" y="1"/>
                  </a:moveTo>
                  <a:lnTo>
                    <a:pt x="1392" y="80"/>
                  </a:lnTo>
                  <a:lnTo>
                    <a:pt x="1034" y="239"/>
                  </a:lnTo>
                  <a:lnTo>
                    <a:pt x="716" y="438"/>
                  </a:lnTo>
                  <a:lnTo>
                    <a:pt x="438" y="716"/>
                  </a:lnTo>
                  <a:lnTo>
                    <a:pt x="239" y="1074"/>
                  </a:lnTo>
                  <a:lnTo>
                    <a:pt x="80" y="1432"/>
                  </a:lnTo>
                  <a:lnTo>
                    <a:pt x="0" y="1830"/>
                  </a:lnTo>
                  <a:lnTo>
                    <a:pt x="0" y="2227"/>
                  </a:lnTo>
                  <a:lnTo>
                    <a:pt x="80" y="2625"/>
                  </a:lnTo>
                  <a:lnTo>
                    <a:pt x="239" y="2983"/>
                  </a:lnTo>
                  <a:lnTo>
                    <a:pt x="477" y="3301"/>
                  </a:lnTo>
                  <a:lnTo>
                    <a:pt x="756" y="3579"/>
                  </a:lnTo>
                  <a:lnTo>
                    <a:pt x="1074" y="3778"/>
                  </a:lnTo>
                  <a:lnTo>
                    <a:pt x="1471" y="3937"/>
                  </a:lnTo>
                  <a:lnTo>
                    <a:pt x="1869" y="4017"/>
                  </a:lnTo>
                  <a:lnTo>
                    <a:pt x="2267" y="4017"/>
                  </a:lnTo>
                  <a:lnTo>
                    <a:pt x="2625" y="3937"/>
                  </a:lnTo>
                  <a:lnTo>
                    <a:pt x="2982" y="3778"/>
                  </a:lnTo>
                  <a:lnTo>
                    <a:pt x="3301" y="3540"/>
                  </a:lnTo>
                  <a:lnTo>
                    <a:pt x="3579" y="3261"/>
                  </a:lnTo>
                  <a:lnTo>
                    <a:pt x="3817" y="2943"/>
                  </a:lnTo>
                  <a:lnTo>
                    <a:pt x="3937" y="2545"/>
                  </a:lnTo>
                  <a:lnTo>
                    <a:pt x="4016" y="2148"/>
                  </a:lnTo>
                  <a:lnTo>
                    <a:pt x="4016" y="1750"/>
                  </a:lnTo>
                  <a:lnTo>
                    <a:pt x="3937" y="1392"/>
                  </a:lnTo>
                  <a:lnTo>
                    <a:pt x="3778" y="1035"/>
                  </a:lnTo>
                  <a:lnTo>
                    <a:pt x="3539" y="716"/>
                  </a:lnTo>
                  <a:lnTo>
                    <a:pt x="3261" y="438"/>
                  </a:lnTo>
                  <a:lnTo>
                    <a:pt x="2943" y="199"/>
                  </a:lnTo>
                  <a:lnTo>
                    <a:pt x="2585" y="80"/>
                  </a:lnTo>
                  <a:lnTo>
                    <a:pt x="214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2" name="Google Shape;3562;p128"/>
            <p:cNvSpPr/>
            <p:nvPr/>
          </p:nvSpPr>
          <p:spPr>
            <a:xfrm>
              <a:off x="3896475" y="4102075"/>
              <a:ext cx="168025" cy="168000"/>
            </a:xfrm>
            <a:custGeom>
              <a:avLst/>
              <a:gdLst/>
              <a:ahLst/>
              <a:cxnLst/>
              <a:rect l="l" t="t" r="r" b="b"/>
              <a:pathLst>
                <a:path w="6721" h="6720" extrusionOk="0">
                  <a:moveTo>
                    <a:pt x="2943" y="0"/>
                  </a:moveTo>
                  <a:lnTo>
                    <a:pt x="2625" y="80"/>
                  </a:lnTo>
                  <a:lnTo>
                    <a:pt x="2307" y="159"/>
                  </a:lnTo>
                  <a:lnTo>
                    <a:pt x="2028" y="278"/>
                  </a:lnTo>
                  <a:lnTo>
                    <a:pt x="1710" y="398"/>
                  </a:lnTo>
                  <a:lnTo>
                    <a:pt x="1472" y="596"/>
                  </a:lnTo>
                  <a:lnTo>
                    <a:pt x="1193" y="795"/>
                  </a:lnTo>
                  <a:lnTo>
                    <a:pt x="955" y="994"/>
                  </a:lnTo>
                  <a:lnTo>
                    <a:pt x="756" y="1233"/>
                  </a:lnTo>
                  <a:lnTo>
                    <a:pt x="557" y="1511"/>
                  </a:lnTo>
                  <a:lnTo>
                    <a:pt x="398" y="1789"/>
                  </a:lnTo>
                  <a:lnTo>
                    <a:pt x="239" y="2107"/>
                  </a:lnTo>
                  <a:lnTo>
                    <a:pt x="120" y="2426"/>
                  </a:lnTo>
                  <a:lnTo>
                    <a:pt x="40" y="2783"/>
                  </a:lnTo>
                  <a:lnTo>
                    <a:pt x="0" y="3102"/>
                  </a:lnTo>
                  <a:lnTo>
                    <a:pt x="0" y="3420"/>
                  </a:lnTo>
                  <a:lnTo>
                    <a:pt x="40" y="3778"/>
                  </a:lnTo>
                  <a:lnTo>
                    <a:pt x="80" y="4096"/>
                  </a:lnTo>
                  <a:lnTo>
                    <a:pt x="159" y="4414"/>
                  </a:lnTo>
                  <a:lnTo>
                    <a:pt x="279" y="4692"/>
                  </a:lnTo>
                  <a:lnTo>
                    <a:pt x="438" y="4970"/>
                  </a:lnTo>
                  <a:lnTo>
                    <a:pt x="597" y="5249"/>
                  </a:lnTo>
                  <a:lnTo>
                    <a:pt x="796" y="5527"/>
                  </a:lnTo>
                  <a:lnTo>
                    <a:pt x="994" y="5766"/>
                  </a:lnTo>
                  <a:lnTo>
                    <a:pt x="1233" y="5964"/>
                  </a:lnTo>
                  <a:lnTo>
                    <a:pt x="1511" y="6163"/>
                  </a:lnTo>
                  <a:lnTo>
                    <a:pt x="1790" y="6322"/>
                  </a:lnTo>
                  <a:lnTo>
                    <a:pt x="2108" y="6481"/>
                  </a:lnTo>
                  <a:lnTo>
                    <a:pt x="2426" y="6601"/>
                  </a:lnTo>
                  <a:lnTo>
                    <a:pt x="2784" y="6680"/>
                  </a:lnTo>
                  <a:lnTo>
                    <a:pt x="3102" y="6720"/>
                  </a:lnTo>
                  <a:lnTo>
                    <a:pt x="3420" y="6720"/>
                  </a:lnTo>
                  <a:lnTo>
                    <a:pt x="3778" y="6680"/>
                  </a:lnTo>
                  <a:lnTo>
                    <a:pt x="4096" y="6640"/>
                  </a:lnTo>
                  <a:lnTo>
                    <a:pt x="4414" y="6561"/>
                  </a:lnTo>
                  <a:lnTo>
                    <a:pt x="4692" y="6442"/>
                  </a:lnTo>
                  <a:lnTo>
                    <a:pt x="5010" y="6283"/>
                  </a:lnTo>
                  <a:lnTo>
                    <a:pt x="5249" y="6124"/>
                  </a:lnTo>
                  <a:lnTo>
                    <a:pt x="5527" y="5925"/>
                  </a:lnTo>
                  <a:lnTo>
                    <a:pt x="5766" y="5726"/>
                  </a:lnTo>
                  <a:lnTo>
                    <a:pt x="5965" y="5448"/>
                  </a:lnTo>
                  <a:lnTo>
                    <a:pt x="6164" y="5209"/>
                  </a:lnTo>
                  <a:lnTo>
                    <a:pt x="6323" y="4931"/>
                  </a:lnTo>
                  <a:lnTo>
                    <a:pt x="6482" y="4613"/>
                  </a:lnTo>
                  <a:lnTo>
                    <a:pt x="6601" y="4294"/>
                  </a:lnTo>
                  <a:lnTo>
                    <a:pt x="6680" y="3937"/>
                  </a:lnTo>
                  <a:lnTo>
                    <a:pt x="6720" y="3618"/>
                  </a:lnTo>
                  <a:lnTo>
                    <a:pt x="6720" y="3261"/>
                  </a:lnTo>
                  <a:lnTo>
                    <a:pt x="6680" y="2942"/>
                  </a:lnTo>
                  <a:lnTo>
                    <a:pt x="6641" y="2624"/>
                  </a:lnTo>
                  <a:lnTo>
                    <a:pt x="6561" y="2306"/>
                  </a:lnTo>
                  <a:lnTo>
                    <a:pt x="6442" y="2028"/>
                  </a:lnTo>
                  <a:lnTo>
                    <a:pt x="6283" y="1710"/>
                  </a:lnTo>
                  <a:lnTo>
                    <a:pt x="6124" y="1432"/>
                  </a:lnTo>
                  <a:lnTo>
                    <a:pt x="5925" y="1193"/>
                  </a:lnTo>
                  <a:lnTo>
                    <a:pt x="5726" y="954"/>
                  </a:lnTo>
                  <a:lnTo>
                    <a:pt x="5488" y="756"/>
                  </a:lnTo>
                  <a:lnTo>
                    <a:pt x="5209" y="557"/>
                  </a:lnTo>
                  <a:lnTo>
                    <a:pt x="4931" y="358"/>
                  </a:lnTo>
                  <a:lnTo>
                    <a:pt x="4613" y="239"/>
                  </a:lnTo>
                  <a:lnTo>
                    <a:pt x="4295" y="119"/>
                  </a:lnTo>
                  <a:lnTo>
                    <a:pt x="3937" y="40"/>
                  </a:lnTo>
                  <a:lnTo>
                    <a:pt x="361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3" name="Google Shape;3563;p128"/>
            <p:cNvSpPr/>
            <p:nvPr/>
          </p:nvSpPr>
          <p:spPr>
            <a:xfrm>
              <a:off x="3261275" y="5409275"/>
              <a:ext cx="67600" cy="67600"/>
            </a:xfrm>
            <a:custGeom>
              <a:avLst/>
              <a:gdLst/>
              <a:ahLst/>
              <a:cxnLst/>
              <a:rect l="l" t="t" r="r" b="b"/>
              <a:pathLst>
                <a:path w="2704" h="2704" extrusionOk="0">
                  <a:moveTo>
                    <a:pt x="1431" y="0"/>
                  </a:moveTo>
                  <a:lnTo>
                    <a:pt x="1193" y="40"/>
                  </a:lnTo>
                  <a:lnTo>
                    <a:pt x="915" y="80"/>
                  </a:lnTo>
                  <a:lnTo>
                    <a:pt x="676" y="199"/>
                  </a:lnTo>
                  <a:lnTo>
                    <a:pt x="477" y="318"/>
                  </a:lnTo>
                  <a:lnTo>
                    <a:pt x="278" y="517"/>
                  </a:lnTo>
                  <a:lnTo>
                    <a:pt x="159" y="756"/>
                  </a:lnTo>
                  <a:lnTo>
                    <a:pt x="40" y="994"/>
                  </a:lnTo>
                  <a:lnTo>
                    <a:pt x="0" y="1273"/>
                  </a:lnTo>
                  <a:lnTo>
                    <a:pt x="0" y="1511"/>
                  </a:lnTo>
                  <a:lnTo>
                    <a:pt x="80" y="1789"/>
                  </a:lnTo>
                  <a:lnTo>
                    <a:pt x="159" y="2028"/>
                  </a:lnTo>
                  <a:lnTo>
                    <a:pt x="318" y="2227"/>
                  </a:lnTo>
                  <a:lnTo>
                    <a:pt x="517" y="2426"/>
                  </a:lnTo>
                  <a:lnTo>
                    <a:pt x="716" y="2545"/>
                  </a:lnTo>
                  <a:lnTo>
                    <a:pt x="954" y="2664"/>
                  </a:lnTo>
                  <a:lnTo>
                    <a:pt x="1233" y="2704"/>
                  </a:lnTo>
                  <a:lnTo>
                    <a:pt x="1511" y="2704"/>
                  </a:lnTo>
                  <a:lnTo>
                    <a:pt x="1750" y="2624"/>
                  </a:lnTo>
                  <a:lnTo>
                    <a:pt x="1988" y="2545"/>
                  </a:lnTo>
                  <a:lnTo>
                    <a:pt x="2227" y="2386"/>
                  </a:lnTo>
                  <a:lnTo>
                    <a:pt x="2386" y="2187"/>
                  </a:lnTo>
                  <a:lnTo>
                    <a:pt x="2545" y="1988"/>
                  </a:lnTo>
                  <a:lnTo>
                    <a:pt x="2624" y="1750"/>
                  </a:lnTo>
                  <a:lnTo>
                    <a:pt x="2704" y="1471"/>
                  </a:lnTo>
                  <a:lnTo>
                    <a:pt x="2664" y="1193"/>
                  </a:lnTo>
                  <a:lnTo>
                    <a:pt x="2624" y="954"/>
                  </a:lnTo>
                  <a:lnTo>
                    <a:pt x="2505" y="716"/>
                  </a:lnTo>
                  <a:lnTo>
                    <a:pt x="2386" y="477"/>
                  </a:lnTo>
                  <a:lnTo>
                    <a:pt x="2187" y="318"/>
                  </a:lnTo>
                  <a:lnTo>
                    <a:pt x="1948" y="159"/>
                  </a:lnTo>
                  <a:lnTo>
                    <a:pt x="1710" y="80"/>
                  </a:lnTo>
                  <a:lnTo>
                    <a:pt x="143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4" name="Google Shape;3564;p128"/>
            <p:cNvSpPr/>
            <p:nvPr/>
          </p:nvSpPr>
          <p:spPr>
            <a:xfrm>
              <a:off x="4049550" y="4952000"/>
              <a:ext cx="117325" cy="117325"/>
            </a:xfrm>
            <a:custGeom>
              <a:avLst/>
              <a:gdLst/>
              <a:ahLst/>
              <a:cxnLst/>
              <a:rect l="l" t="t" r="r" b="b"/>
              <a:pathLst>
                <a:path w="4693" h="4693" extrusionOk="0">
                  <a:moveTo>
                    <a:pt x="2546" y="0"/>
                  </a:moveTo>
                  <a:lnTo>
                    <a:pt x="2068" y="40"/>
                  </a:lnTo>
                  <a:lnTo>
                    <a:pt x="1631" y="120"/>
                  </a:lnTo>
                  <a:lnTo>
                    <a:pt x="1194" y="318"/>
                  </a:lnTo>
                  <a:lnTo>
                    <a:pt x="836" y="557"/>
                  </a:lnTo>
                  <a:lnTo>
                    <a:pt x="518" y="875"/>
                  </a:lnTo>
                  <a:lnTo>
                    <a:pt x="279" y="1273"/>
                  </a:lnTo>
                  <a:lnTo>
                    <a:pt x="160" y="1471"/>
                  </a:lnTo>
                  <a:lnTo>
                    <a:pt x="80" y="1710"/>
                  </a:lnTo>
                  <a:lnTo>
                    <a:pt x="41" y="1949"/>
                  </a:lnTo>
                  <a:lnTo>
                    <a:pt x="1" y="2187"/>
                  </a:lnTo>
                  <a:lnTo>
                    <a:pt x="1" y="2625"/>
                  </a:lnTo>
                  <a:lnTo>
                    <a:pt x="120" y="3102"/>
                  </a:lnTo>
                  <a:lnTo>
                    <a:pt x="279" y="3499"/>
                  </a:lnTo>
                  <a:lnTo>
                    <a:pt x="557" y="3857"/>
                  </a:lnTo>
                  <a:lnTo>
                    <a:pt x="876" y="4175"/>
                  </a:lnTo>
                  <a:lnTo>
                    <a:pt x="1273" y="4454"/>
                  </a:lnTo>
                  <a:lnTo>
                    <a:pt x="1472" y="4533"/>
                  </a:lnTo>
                  <a:lnTo>
                    <a:pt x="1711" y="4613"/>
                  </a:lnTo>
                  <a:lnTo>
                    <a:pt x="1949" y="4692"/>
                  </a:lnTo>
                  <a:lnTo>
                    <a:pt x="2625" y="4692"/>
                  </a:lnTo>
                  <a:lnTo>
                    <a:pt x="3063" y="4613"/>
                  </a:lnTo>
                  <a:lnTo>
                    <a:pt x="3500" y="4414"/>
                  </a:lnTo>
                  <a:lnTo>
                    <a:pt x="3858" y="4175"/>
                  </a:lnTo>
                  <a:lnTo>
                    <a:pt x="4176" y="3817"/>
                  </a:lnTo>
                  <a:lnTo>
                    <a:pt x="4454" y="3460"/>
                  </a:lnTo>
                  <a:lnTo>
                    <a:pt x="4534" y="3221"/>
                  </a:lnTo>
                  <a:lnTo>
                    <a:pt x="4613" y="3022"/>
                  </a:lnTo>
                  <a:lnTo>
                    <a:pt x="4653" y="2784"/>
                  </a:lnTo>
                  <a:lnTo>
                    <a:pt x="4693" y="2545"/>
                  </a:lnTo>
                  <a:lnTo>
                    <a:pt x="4693" y="2068"/>
                  </a:lnTo>
                  <a:lnTo>
                    <a:pt x="4574" y="1631"/>
                  </a:lnTo>
                  <a:lnTo>
                    <a:pt x="4414" y="1233"/>
                  </a:lnTo>
                  <a:lnTo>
                    <a:pt x="4136" y="835"/>
                  </a:lnTo>
                  <a:lnTo>
                    <a:pt x="3818" y="517"/>
                  </a:lnTo>
                  <a:lnTo>
                    <a:pt x="3460" y="279"/>
                  </a:lnTo>
                  <a:lnTo>
                    <a:pt x="3222" y="159"/>
                  </a:lnTo>
                  <a:lnTo>
                    <a:pt x="2983" y="80"/>
                  </a:lnTo>
                  <a:lnTo>
                    <a:pt x="2784" y="40"/>
                  </a:lnTo>
                  <a:lnTo>
                    <a:pt x="254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5" name="Google Shape;3565;p128"/>
            <p:cNvSpPr/>
            <p:nvPr/>
          </p:nvSpPr>
          <p:spPr>
            <a:xfrm>
              <a:off x="3039575" y="4649800"/>
              <a:ext cx="168025" cy="168025"/>
            </a:xfrm>
            <a:custGeom>
              <a:avLst/>
              <a:gdLst/>
              <a:ahLst/>
              <a:cxnLst/>
              <a:rect l="l" t="t" r="r" b="b"/>
              <a:pathLst>
                <a:path w="6721" h="6721" extrusionOk="0">
                  <a:moveTo>
                    <a:pt x="2943" y="0"/>
                  </a:moveTo>
                  <a:lnTo>
                    <a:pt x="2625" y="80"/>
                  </a:lnTo>
                  <a:lnTo>
                    <a:pt x="2307" y="159"/>
                  </a:lnTo>
                  <a:lnTo>
                    <a:pt x="2029" y="279"/>
                  </a:lnTo>
                  <a:lnTo>
                    <a:pt x="1751" y="398"/>
                  </a:lnTo>
                  <a:lnTo>
                    <a:pt x="1472" y="597"/>
                  </a:lnTo>
                  <a:lnTo>
                    <a:pt x="1194" y="756"/>
                  </a:lnTo>
                  <a:lnTo>
                    <a:pt x="955" y="994"/>
                  </a:lnTo>
                  <a:lnTo>
                    <a:pt x="756" y="1233"/>
                  </a:lnTo>
                  <a:lnTo>
                    <a:pt x="558" y="1511"/>
                  </a:lnTo>
                  <a:lnTo>
                    <a:pt x="399" y="1790"/>
                  </a:lnTo>
                  <a:lnTo>
                    <a:pt x="240" y="2108"/>
                  </a:lnTo>
                  <a:lnTo>
                    <a:pt x="120" y="2426"/>
                  </a:lnTo>
                  <a:lnTo>
                    <a:pt x="41" y="2744"/>
                  </a:lnTo>
                  <a:lnTo>
                    <a:pt x="1" y="3102"/>
                  </a:lnTo>
                  <a:lnTo>
                    <a:pt x="1" y="3420"/>
                  </a:lnTo>
                  <a:lnTo>
                    <a:pt x="41" y="3738"/>
                  </a:lnTo>
                  <a:lnTo>
                    <a:pt x="80" y="4056"/>
                  </a:lnTo>
                  <a:lnTo>
                    <a:pt x="160" y="4374"/>
                  </a:lnTo>
                  <a:lnTo>
                    <a:pt x="279" y="4692"/>
                  </a:lnTo>
                  <a:lnTo>
                    <a:pt x="438" y="4971"/>
                  </a:lnTo>
                  <a:lnTo>
                    <a:pt x="597" y="5249"/>
                  </a:lnTo>
                  <a:lnTo>
                    <a:pt x="796" y="5527"/>
                  </a:lnTo>
                  <a:lnTo>
                    <a:pt x="995" y="5766"/>
                  </a:lnTo>
                  <a:lnTo>
                    <a:pt x="1273" y="5965"/>
                  </a:lnTo>
                  <a:lnTo>
                    <a:pt x="1512" y="6164"/>
                  </a:lnTo>
                  <a:lnTo>
                    <a:pt x="1790" y="6323"/>
                  </a:lnTo>
                  <a:lnTo>
                    <a:pt x="2108" y="6482"/>
                  </a:lnTo>
                  <a:lnTo>
                    <a:pt x="2426" y="6561"/>
                  </a:lnTo>
                  <a:lnTo>
                    <a:pt x="2784" y="6641"/>
                  </a:lnTo>
                  <a:lnTo>
                    <a:pt x="3102" y="6681"/>
                  </a:lnTo>
                  <a:lnTo>
                    <a:pt x="3460" y="6720"/>
                  </a:lnTo>
                  <a:lnTo>
                    <a:pt x="3778" y="6681"/>
                  </a:lnTo>
                  <a:lnTo>
                    <a:pt x="4097" y="6641"/>
                  </a:lnTo>
                  <a:lnTo>
                    <a:pt x="4415" y="6561"/>
                  </a:lnTo>
                  <a:lnTo>
                    <a:pt x="4693" y="6442"/>
                  </a:lnTo>
                  <a:lnTo>
                    <a:pt x="5011" y="6283"/>
                  </a:lnTo>
                  <a:lnTo>
                    <a:pt x="5289" y="6124"/>
                  </a:lnTo>
                  <a:lnTo>
                    <a:pt x="5528" y="5925"/>
                  </a:lnTo>
                  <a:lnTo>
                    <a:pt x="5767" y="5686"/>
                  </a:lnTo>
                  <a:lnTo>
                    <a:pt x="5965" y="5448"/>
                  </a:lnTo>
                  <a:lnTo>
                    <a:pt x="6164" y="5209"/>
                  </a:lnTo>
                  <a:lnTo>
                    <a:pt x="6363" y="4891"/>
                  </a:lnTo>
                  <a:lnTo>
                    <a:pt x="6482" y="4613"/>
                  </a:lnTo>
                  <a:lnTo>
                    <a:pt x="6602" y="4255"/>
                  </a:lnTo>
                  <a:lnTo>
                    <a:pt x="6681" y="3937"/>
                  </a:lnTo>
                  <a:lnTo>
                    <a:pt x="6721" y="3619"/>
                  </a:lnTo>
                  <a:lnTo>
                    <a:pt x="6721" y="3261"/>
                  </a:lnTo>
                  <a:lnTo>
                    <a:pt x="6721" y="2943"/>
                  </a:lnTo>
                  <a:lnTo>
                    <a:pt x="6641" y="2625"/>
                  </a:lnTo>
                  <a:lnTo>
                    <a:pt x="6562" y="2307"/>
                  </a:lnTo>
                  <a:lnTo>
                    <a:pt x="6443" y="1988"/>
                  </a:lnTo>
                  <a:lnTo>
                    <a:pt x="6283" y="1710"/>
                  </a:lnTo>
                  <a:lnTo>
                    <a:pt x="6124" y="1432"/>
                  </a:lnTo>
                  <a:lnTo>
                    <a:pt x="5926" y="1193"/>
                  </a:lnTo>
                  <a:lnTo>
                    <a:pt x="5727" y="955"/>
                  </a:lnTo>
                  <a:lnTo>
                    <a:pt x="5488" y="716"/>
                  </a:lnTo>
                  <a:lnTo>
                    <a:pt x="5210" y="517"/>
                  </a:lnTo>
                  <a:lnTo>
                    <a:pt x="4932" y="358"/>
                  </a:lnTo>
                  <a:lnTo>
                    <a:pt x="4613" y="239"/>
                  </a:lnTo>
                  <a:lnTo>
                    <a:pt x="4295" y="120"/>
                  </a:lnTo>
                  <a:lnTo>
                    <a:pt x="3937" y="40"/>
                  </a:lnTo>
                  <a:lnTo>
                    <a:pt x="361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6" name="Google Shape;3566;p128"/>
            <p:cNvSpPr/>
            <p:nvPr/>
          </p:nvSpPr>
          <p:spPr>
            <a:xfrm>
              <a:off x="1572350" y="4220350"/>
              <a:ext cx="117325" cy="117325"/>
            </a:xfrm>
            <a:custGeom>
              <a:avLst/>
              <a:gdLst/>
              <a:ahLst/>
              <a:cxnLst/>
              <a:rect l="l" t="t" r="r" b="b"/>
              <a:pathLst>
                <a:path w="4693" h="4693" extrusionOk="0">
                  <a:moveTo>
                    <a:pt x="2068" y="1"/>
                  </a:moveTo>
                  <a:lnTo>
                    <a:pt x="1631" y="80"/>
                  </a:lnTo>
                  <a:lnTo>
                    <a:pt x="1193" y="279"/>
                  </a:lnTo>
                  <a:lnTo>
                    <a:pt x="835" y="518"/>
                  </a:lnTo>
                  <a:lnTo>
                    <a:pt x="517" y="876"/>
                  </a:lnTo>
                  <a:lnTo>
                    <a:pt x="279" y="1233"/>
                  </a:lnTo>
                  <a:lnTo>
                    <a:pt x="159" y="1472"/>
                  </a:lnTo>
                  <a:lnTo>
                    <a:pt x="80" y="1671"/>
                  </a:lnTo>
                  <a:lnTo>
                    <a:pt x="40" y="1909"/>
                  </a:lnTo>
                  <a:lnTo>
                    <a:pt x="0" y="2148"/>
                  </a:lnTo>
                  <a:lnTo>
                    <a:pt x="0" y="2625"/>
                  </a:lnTo>
                  <a:lnTo>
                    <a:pt x="120" y="3063"/>
                  </a:lnTo>
                  <a:lnTo>
                    <a:pt x="279" y="3460"/>
                  </a:lnTo>
                  <a:lnTo>
                    <a:pt x="557" y="3858"/>
                  </a:lnTo>
                  <a:lnTo>
                    <a:pt x="875" y="4176"/>
                  </a:lnTo>
                  <a:lnTo>
                    <a:pt x="1273" y="4414"/>
                  </a:lnTo>
                  <a:lnTo>
                    <a:pt x="1472" y="4534"/>
                  </a:lnTo>
                  <a:lnTo>
                    <a:pt x="1710" y="4613"/>
                  </a:lnTo>
                  <a:lnTo>
                    <a:pt x="1949" y="4653"/>
                  </a:lnTo>
                  <a:lnTo>
                    <a:pt x="2187" y="4693"/>
                  </a:lnTo>
                  <a:lnTo>
                    <a:pt x="2625" y="4693"/>
                  </a:lnTo>
                  <a:lnTo>
                    <a:pt x="3102" y="4574"/>
                  </a:lnTo>
                  <a:lnTo>
                    <a:pt x="3499" y="4375"/>
                  </a:lnTo>
                  <a:lnTo>
                    <a:pt x="3857" y="4136"/>
                  </a:lnTo>
                  <a:lnTo>
                    <a:pt x="4175" y="3818"/>
                  </a:lnTo>
                  <a:lnTo>
                    <a:pt x="4454" y="3420"/>
                  </a:lnTo>
                  <a:lnTo>
                    <a:pt x="4533" y="3222"/>
                  </a:lnTo>
                  <a:lnTo>
                    <a:pt x="4613" y="2983"/>
                  </a:lnTo>
                  <a:lnTo>
                    <a:pt x="4653" y="2744"/>
                  </a:lnTo>
                  <a:lnTo>
                    <a:pt x="4692" y="2506"/>
                  </a:lnTo>
                  <a:lnTo>
                    <a:pt x="4692" y="2068"/>
                  </a:lnTo>
                  <a:lnTo>
                    <a:pt x="4573" y="1591"/>
                  </a:lnTo>
                  <a:lnTo>
                    <a:pt x="4414" y="1194"/>
                  </a:lnTo>
                  <a:lnTo>
                    <a:pt x="4175" y="836"/>
                  </a:lnTo>
                  <a:lnTo>
                    <a:pt x="3817" y="518"/>
                  </a:lnTo>
                  <a:lnTo>
                    <a:pt x="3460" y="239"/>
                  </a:lnTo>
                  <a:lnTo>
                    <a:pt x="3221" y="160"/>
                  </a:lnTo>
                  <a:lnTo>
                    <a:pt x="2982" y="80"/>
                  </a:lnTo>
                  <a:lnTo>
                    <a:pt x="278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7" name="Google Shape;3567;p128"/>
            <p:cNvSpPr/>
            <p:nvPr/>
          </p:nvSpPr>
          <p:spPr>
            <a:xfrm>
              <a:off x="1968975" y="4893350"/>
              <a:ext cx="117325" cy="117325"/>
            </a:xfrm>
            <a:custGeom>
              <a:avLst/>
              <a:gdLst/>
              <a:ahLst/>
              <a:cxnLst/>
              <a:rect l="l" t="t" r="r" b="b"/>
              <a:pathLst>
                <a:path w="4693" h="4693" extrusionOk="0">
                  <a:moveTo>
                    <a:pt x="2068" y="0"/>
                  </a:moveTo>
                  <a:lnTo>
                    <a:pt x="1631" y="120"/>
                  </a:lnTo>
                  <a:lnTo>
                    <a:pt x="1233" y="279"/>
                  </a:lnTo>
                  <a:lnTo>
                    <a:pt x="836" y="557"/>
                  </a:lnTo>
                  <a:lnTo>
                    <a:pt x="517" y="875"/>
                  </a:lnTo>
                  <a:lnTo>
                    <a:pt x="279" y="1273"/>
                  </a:lnTo>
                  <a:lnTo>
                    <a:pt x="160" y="1471"/>
                  </a:lnTo>
                  <a:lnTo>
                    <a:pt x="80" y="1710"/>
                  </a:lnTo>
                  <a:lnTo>
                    <a:pt x="40" y="1949"/>
                  </a:lnTo>
                  <a:lnTo>
                    <a:pt x="1" y="2187"/>
                  </a:lnTo>
                  <a:lnTo>
                    <a:pt x="40" y="2625"/>
                  </a:lnTo>
                  <a:lnTo>
                    <a:pt x="120" y="3062"/>
                  </a:lnTo>
                  <a:lnTo>
                    <a:pt x="319" y="3499"/>
                  </a:lnTo>
                  <a:lnTo>
                    <a:pt x="557" y="3857"/>
                  </a:lnTo>
                  <a:lnTo>
                    <a:pt x="875" y="4175"/>
                  </a:lnTo>
                  <a:lnTo>
                    <a:pt x="1273" y="4454"/>
                  </a:lnTo>
                  <a:lnTo>
                    <a:pt x="1472" y="4533"/>
                  </a:lnTo>
                  <a:lnTo>
                    <a:pt x="1710" y="4613"/>
                  </a:lnTo>
                  <a:lnTo>
                    <a:pt x="1949" y="4652"/>
                  </a:lnTo>
                  <a:lnTo>
                    <a:pt x="2188" y="4692"/>
                  </a:lnTo>
                  <a:lnTo>
                    <a:pt x="2625" y="4692"/>
                  </a:lnTo>
                  <a:lnTo>
                    <a:pt x="3102" y="4573"/>
                  </a:lnTo>
                  <a:lnTo>
                    <a:pt x="3500" y="4414"/>
                  </a:lnTo>
                  <a:lnTo>
                    <a:pt x="3858" y="4136"/>
                  </a:lnTo>
                  <a:lnTo>
                    <a:pt x="4176" y="3817"/>
                  </a:lnTo>
                  <a:lnTo>
                    <a:pt x="4454" y="3420"/>
                  </a:lnTo>
                  <a:lnTo>
                    <a:pt x="4534" y="3221"/>
                  </a:lnTo>
                  <a:lnTo>
                    <a:pt x="4613" y="2982"/>
                  </a:lnTo>
                  <a:lnTo>
                    <a:pt x="4693" y="2744"/>
                  </a:lnTo>
                  <a:lnTo>
                    <a:pt x="4693" y="2545"/>
                  </a:lnTo>
                  <a:lnTo>
                    <a:pt x="4693" y="2068"/>
                  </a:lnTo>
                  <a:lnTo>
                    <a:pt x="4613" y="1631"/>
                  </a:lnTo>
                  <a:lnTo>
                    <a:pt x="4414" y="1193"/>
                  </a:lnTo>
                  <a:lnTo>
                    <a:pt x="4176" y="835"/>
                  </a:lnTo>
                  <a:lnTo>
                    <a:pt x="3818" y="517"/>
                  </a:lnTo>
                  <a:lnTo>
                    <a:pt x="3460" y="279"/>
                  </a:lnTo>
                  <a:lnTo>
                    <a:pt x="3221" y="159"/>
                  </a:lnTo>
                  <a:lnTo>
                    <a:pt x="3023" y="80"/>
                  </a:lnTo>
                  <a:lnTo>
                    <a:pt x="2784" y="40"/>
                  </a:lnTo>
                  <a:lnTo>
                    <a:pt x="254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" name="Google Shape;3568;p128"/>
            <p:cNvSpPr/>
            <p:nvPr/>
          </p:nvSpPr>
          <p:spPr>
            <a:xfrm>
              <a:off x="2182700" y="4698500"/>
              <a:ext cx="168025" cy="168025"/>
            </a:xfrm>
            <a:custGeom>
              <a:avLst/>
              <a:gdLst/>
              <a:ahLst/>
              <a:cxnLst/>
              <a:rect l="l" t="t" r="r" b="b"/>
              <a:pathLst>
                <a:path w="6721" h="6721" extrusionOk="0">
                  <a:moveTo>
                    <a:pt x="2983" y="1"/>
                  </a:moveTo>
                  <a:lnTo>
                    <a:pt x="2625" y="80"/>
                  </a:lnTo>
                  <a:lnTo>
                    <a:pt x="2347" y="160"/>
                  </a:lnTo>
                  <a:lnTo>
                    <a:pt x="2028" y="279"/>
                  </a:lnTo>
                  <a:lnTo>
                    <a:pt x="1750" y="398"/>
                  </a:lnTo>
                  <a:lnTo>
                    <a:pt x="1472" y="597"/>
                  </a:lnTo>
                  <a:lnTo>
                    <a:pt x="1193" y="796"/>
                  </a:lnTo>
                  <a:lnTo>
                    <a:pt x="955" y="995"/>
                  </a:lnTo>
                  <a:lnTo>
                    <a:pt x="756" y="1233"/>
                  </a:lnTo>
                  <a:lnTo>
                    <a:pt x="557" y="1512"/>
                  </a:lnTo>
                  <a:lnTo>
                    <a:pt x="398" y="1790"/>
                  </a:lnTo>
                  <a:lnTo>
                    <a:pt x="239" y="2108"/>
                  </a:lnTo>
                  <a:lnTo>
                    <a:pt x="160" y="2426"/>
                  </a:lnTo>
                  <a:lnTo>
                    <a:pt x="80" y="2744"/>
                  </a:lnTo>
                  <a:lnTo>
                    <a:pt x="1" y="3102"/>
                  </a:lnTo>
                  <a:lnTo>
                    <a:pt x="1" y="3420"/>
                  </a:lnTo>
                  <a:lnTo>
                    <a:pt x="40" y="3738"/>
                  </a:lnTo>
                  <a:lnTo>
                    <a:pt x="80" y="4096"/>
                  </a:lnTo>
                  <a:lnTo>
                    <a:pt x="160" y="4375"/>
                  </a:lnTo>
                  <a:lnTo>
                    <a:pt x="279" y="4693"/>
                  </a:lnTo>
                  <a:lnTo>
                    <a:pt x="438" y="4971"/>
                  </a:lnTo>
                  <a:lnTo>
                    <a:pt x="597" y="5249"/>
                  </a:lnTo>
                  <a:lnTo>
                    <a:pt x="796" y="5528"/>
                  </a:lnTo>
                  <a:lnTo>
                    <a:pt x="1034" y="5766"/>
                  </a:lnTo>
                  <a:lnTo>
                    <a:pt x="1273" y="5965"/>
                  </a:lnTo>
                  <a:lnTo>
                    <a:pt x="1512" y="6164"/>
                  </a:lnTo>
                  <a:lnTo>
                    <a:pt x="1830" y="6323"/>
                  </a:lnTo>
                  <a:lnTo>
                    <a:pt x="2108" y="6482"/>
                  </a:lnTo>
                  <a:lnTo>
                    <a:pt x="2466" y="6601"/>
                  </a:lnTo>
                  <a:lnTo>
                    <a:pt x="2784" y="6641"/>
                  </a:lnTo>
                  <a:lnTo>
                    <a:pt x="3102" y="6721"/>
                  </a:lnTo>
                  <a:lnTo>
                    <a:pt x="3460" y="6721"/>
                  </a:lnTo>
                  <a:lnTo>
                    <a:pt x="3778" y="6681"/>
                  </a:lnTo>
                  <a:lnTo>
                    <a:pt x="4096" y="6641"/>
                  </a:lnTo>
                  <a:lnTo>
                    <a:pt x="4414" y="6562"/>
                  </a:lnTo>
                  <a:lnTo>
                    <a:pt x="4732" y="6442"/>
                  </a:lnTo>
                  <a:lnTo>
                    <a:pt x="5011" y="6283"/>
                  </a:lnTo>
                  <a:lnTo>
                    <a:pt x="5289" y="6124"/>
                  </a:lnTo>
                  <a:lnTo>
                    <a:pt x="5528" y="5925"/>
                  </a:lnTo>
                  <a:lnTo>
                    <a:pt x="5766" y="5687"/>
                  </a:lnTo>
                  <a:lnTo>
                    <a:pt x="6005" y="5448"/>
                  </a:lnTo>
                  <a:lnTo>
                    <a:pt x="6204" y="5210"/>
                  </a:lnTo>
                  <a:lnTo>
                    <a:pt x="6363" y="4892"/>
                  </a:lnTo>
                  <a:lnTo>
                    <a:pt x="6482" y="4613"/>
                  </a:lnTo>
                  <a:lnTo>
                    <a:pt x="6601" y="4255"/>
                  </a:lnTo>
                  <a:lnTo>
                    <a:pt x="6681" y="3937"/>
                  </a:lnTo>
                  <a:lnTo>
                    <a:pt x="6720" y="3619"/>
                  </a:lnTo>
                  <a:lnTo>
                    <a:pt x="6720" y="3261"/>
                  </a:lnTo>
                  <a:lnTo>
                    <a:pt x="6720" y="2943"/>
                  </a:lnTo>
                  <a:lnTo>
                    <a:pt x="6641" y="2625"/>
                  </a:lnTo>
                  <a:lnTo>
                    <a:pt x="6561" y="2307"/>
                  </a:lnTo>
                  <a:lnTo>
                    <a:pt x="6442" y="1989"/>
                  </a:lnTo>
                  <a:lnTo>
                    <a:pt x="6323" y="1711"/>
                  </a:lnTo>
                  <a:lnTo>
                    <a:pt x="6124" y="1432"/>
                  </a:lnTo>
                  <a:lnTo>
                    <a:pt x="5965" y="1194"/>
                  </a:lnTo>
                  <a:lnTo>
                    <a:pt x="5726" y="955"/>
                  </a:lnTo>
                  <a:lnTo>
                    <a:pt x="5488" y="716"/>
                  </a:lnTo>
                  <a:lnTo>
                    <a:pt x="5209" y="557"/>
                  </a:lnTo>
                  <a:lnTo>
                    <a:pt x="4931" y="359"/>
                  </a:lnTo>
                  <a:lnTo>
                    <a:pt x="4613" y="239"/>
                  </a:lnTo>
                  <a:lnTo>
                    <a:pt x="4295" y="120"/>
                  </a:lnTo>
                  <a:lnTo>
                    <a:pt x="3977" y="40"/>
                  </a:lnTo>
                  <a:lnTo>
                    <a:pt x="361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" name="Google Shape;3569;p128"/>
            <p:cNvSpPr/>
            <p:nvPr/>
          </p:nvSpPr>
          <p:spPr>
            <a:xfrm>
              <a:off x="3068425" y="4078200"/>
              <a:ext cx="139175" cy="140200"/>
            </a:xfrm>
            <a:custGeom>
              <a:avLst/>
              <a:gdLst/>
              <a:ahLst/>
              <a:cxnLst/>
              <a:rect l="l" t="t" r="r" b="b"/>
              <a:pathLst>
                <a:path w="5567" h="5608" extrusionOk="0">
                  <a:moveTo>
                    <a:pt x="2704" y="1"/>
                  </a:moveTo>
                  <a:lnTo>
                    <a:pt x="2426" y="40"/>
                  </a:lnTo>
                  <a:lnTo>
                    <a:pt x="2187" y="80"/>
                  </a:lnTo>
                  <a:lnTo>
                    <a:pt x="1909" y="160"/>
                  </a:lnTo>
                  <a:lnTo>
                    <a:pt x="1670" y="239"/>
                  </a:lnTo>
                  <a:lnTo>
                    <a:pt x="1432" y="359"/>
                  </a:lnTo>
                  <a:lnTo>
                    <a:pt x="1193" y="518"/>
                  </a:lnTo>
                  <a:lnTo>
                    <a:pt x="994" y="677"/>
                  </a:lnTo>
                  <a:lnTo>
                    <a:pt x="795" y="836"/>
                  </a:lnTo>
                  <a:lnTo>
                    <a:pt x="597" y="1035"/>
                  </a:lnTo>
                  <a:lnTo>
                    <a:pt x="437" y="1273"/>
                  </a:lnTo>
                  <a:lnTo>
                    <a:pt x="318" y="1512"/>
                  </a:lnTo>
                  <a:lnTo>
                    <a:pt x="199" y="1750"/>
                  </a:lnTo>
                  <a:lnTo>
                    <a:pt x="80" y="2029"/>
                  </a:lnTo>
                  <a:lnTo>
                    <a:pt x="40" y="2307"/>
                  </a:lnTo>
                  <a:lnTo>
                    <a:pt x="0" y="2585"/>
                  </a:lnTo>
                  <a:lnTo>
                    <a:pt x="0" y="2864"/>
                  </a:lnTo>
                  <a:lnTo>
                    <a:pt x="0" y="3142"/>
                  </a:lnTo>
                  <a:lnTo>
                    <a:pt x="40" y="3420"/>
                  </a:lnTo>
                  <a:lnTo>
                    <a:pt x="119" y="3659"/>
                  </a:lnTo>
                  <a:lnTo>
                    <a:pt x="199" y="3937"/>
                  </a:lnTo>
                  <a:lnTo>
                    <a:pt x="318" y="4176"/>
                  </a:lnTo>
                  <a:lnTo>
                    <a:pt x="477" y="4375"/>
                  </a:lnTo>
                  <a:lnTo>
                    <a:pt x="636" y="4613"/>
                  </a:lnTo>
                  <a:lnTo>
                    <a:pt x="835" y="4812"/>
                  </a:lnTo>
                  <a:lnTo>
                    <a:pt x="1034" y="4971"/>
                  </a:lnTo>
                  <a:lnTo>
                    <a:pt x="1233" y="5130"/>
                  </a:lnTo>
                  <a:lnTo>
                    <a:pt x="1471" y="5289"/>
                  </a:lnTo>
                  <a:lnTo>
                    <a:pt x="1750" y="5408"/>
                  </a:lnTo>
                  <a:lnTo>
                    <a:pt x="2028" y="5488"/>
                  </a:lnTo>
                  <a:lnTo>
                    <a:pt x="2306" y="5568"/>
                  </a:lnTo>
                  <a:lnTo>
                    <a:pt x="2585" y="5607"/>
                  </a:lnTo>
                  <a:lnTo>
                    <a:pt x="2863" y="5607"/>
                  </a:lnTo>
                  <a:lnTo>
                    <a:pt x="3102" y="5568"/>
                  </a:lnTo>
                  <a:lnTo>
                    <a:pt x="3380" y="5528"/>
                  </a:lnTo>
                  <a:lnTo>
                    <a:pt x="3658" y="5448"/>
                  </a:lnTo>
                  <a:lnTo>
                    <a:pt x="3897" y="5369"/>
                  </a:lnTo>
                  <a:lnTo>
                    <a:pt x="4135" y="5249"/>
                  </a:lnTo>
                  <a:lnTo>
                    <a:pt x="4374" y="5090"/>
                  </a:lnTo>
                  <a:lnTo>
                    <a:pt x="4573" y="4931"/>
                  </a:lnTo>
                  <a:lnTo>
                    <a:pt x="4772" y="4772"/>
                  </a:lnTo>
                  <a:lnTo>
                    <a:pt x="4970" y="4573"/>
                  </a:lnTo>
                  <a:lnTo>
                    <a:pt x="5129" y="4335"/>
                  </a:lnTo>
                  <a:lnTo>
                    <a:pt x="5249" y="4096"/>
                  </a:lnTo>
                  <a:lnTo>
                    <a:pt x="5368" y="3858"/>
                  </a:lnTo>
                  <a:lnTo>
                    <a:pt x="5448" y="3579"/>
                  </a:lnTo>
                  <a:lnTo>
                    <a:pt x="5527" y="3301"/>
                  </a:lnTo>
                  <a:lnTo>
                    <a:pt x="5567" y="3023"/>
                  </a:lnTo>
                  <a:lnTo>
                    <a:pt x="5567" y="2744"/>
                  </a:lnTo>
                  <a:lnTo>
                    <a:pt x="5567" y="2466"/>
                  </a:lnTo>
                  <a:lnTo>
                    <a:pt x="5487" y="2188"/>
                  </a:lnTo>
                  <a:lnTo>
                    <a:pt x="5448" y="1949"/>
                  </a:lnTo>
                  <a:lnTo>
                    <a:pt x="5328" y="1711"/>
                  </a:lnTo>
                  <a:lnTo>
                    <a:pt x="5209" y="1432"/>
                  </a:lnTo>
                  <a:lnTo>
                    <a:pt x="5090" y="1233"/>
                  </a:lnTo>
                  <a:lnTo>
                    <a:pt x="4931" y="995"/>
                  </a:lnTo>
                  <a:lnTo>
                    <a:pt x="4732" y="796"/>
                  </a:lnTo>
                  <a:lnTo>
                    <a:pt x="4533" y="637"/>
                  </a:lnTo>
                  <a:lnTo>
                    <a:pt x="4294" y="478"/>
                  </a:lnTo>
                  <a:lnTo>
                    <a:pt x="4056" y="319"/>
                  </a:lnTo>
                  <a:lnTo>
                    <a:pt x="3817" y="200"/>
                  </a:lnTo>
                  <a:lnTo>
                    <a:pt x="3539" y="120"/>
                  </a:lnTo>
                  <a:lnTo>
                    <a:pt x="3261" y="40"/>
                  </a:lnTo>
                  <a:lnTo>
                    <a:pt x="2982" y="40"/>
                  </a:lnTo>
                  <a:lnTo>
                    <a:pt x="270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" name="Google Shape;3570;p128"/>
            <p:cNvSpPr/>
            <p:nvPr/>
          </p:nvSpPr>
          <p:spPr>
            <a:xfrm>
              <a:off x="2567400" y="3906225"/>
              <a:ext cx="117325" cy="118325"/>
            </a:xfrm>
            <a:custGeom>
              <a:avLst/>
              <a:gdLst/>
              <a:ahLst/>
              <a:cxnLst/>
              <a:rect l="l" t="t" r="r" b="b"/>
              <a:pathLst>
                <a:path w="4693" h="4733" extrusionOk="0">
                  <a:moveTo>
                    <a:pt x="2546" y="1"/>
                  </a:moveTo>
                  <a:lnTo>
                    <a:pt x="2068" y="41"/>
                  </a:lnTo>
                  <a:lnTo>
                    <a:pt x="1631" y="120"/>
                  </a:lnTo>
                  <a:lnTo>
                    <a:pt x="1233" y="319"/>
                  </a:lnTo>
                  <a:lnTo>
                    <a:pt x="836" y="557"/>
                  </a:lnTo>
                  <a:lnTo>
                    <a:pt x="518" y="876"/>
                  </a:lnTo>
                  <a:lnTo>
                    <a:pt x="279" y="1273"/>
                  </a:lnTo>
                  <a:lnTo>
                    <a:pt x="160" y="1512"/>
                  </a:lnTo>
                  <a:lnTo>
                    <a:pt x="80" y="1711"/>
                  </a:lnTo>
                  <a:lnTo>
                    <a:pt x="40" y="1949"/>
                  </a:lnTo>
                  <a:lnTo>
                    <a:pt x="1" y="2188"/>
                  </a:lnTo>
                  <a:lnTo>
                    <a:pt x="40" y="2665"/>
                  </a:lnTo>
                  <a:lnTo>
                    <a:pt x="120" y="3102"/>
                  </a:lnTo>
                  <a:lnTo>
                    <a:pt x="319" y="3500"/>
                  </a:lnTo>
                  <a:lnTo>
                    <a:pt x="557" y="3898"/>
                  </a:lnTo>
                  <a:lnTo>
                    <a:pt x="875" y="4216"/>
                  </a:lnTo>
                  <a:lnTo>
                    <a:pt x="1273" y="4454"/>
                  </a:lnTo>
                  <a:lnTo>
                    <a:pt x="1472" y="4534"/>
                  </a:lnTo>
                  <a:lnTo>
                    <a:pt x="1710" y="4613"/>
                  </a:lnTo>
                  <a:lnTo>
                    <a:pt x="1949" y="4693"/>
                  </a:lnTo>
                  <a:lnTo>
                    <a:pt x="2188" y="4733"/>
                  </a:lnTo>
                  <a:lnTo>
                    <a:pt x="2665" y="4693"/>
                  </a:lnTo>
                  <a:lnTo>
                    <a:pt x="3102" y="4613"/>
                  </a:lnTo>
                  <a:lnTo>
                    <a:pt x="3500" y="4414"/>
                  </a:lnTo>
                  <a:lnTo>
                    <a:pt x="3858" y="4176"/>
                  </a:lnTo>
                  <a:lnTo>
                    <a:pt x="4176" y="3858"/>
                  </a:lnTo>
                  <a:lnTo>
                    <a:pt x="4454" y="3460"/>
                  </a:lnTo>
                  <a:lnTo>
                    <a:pt x="4534" y="3261"/>
                  </a:lnTo>
                  <a:lnTo>
                    <a:pt x="4613" y="3023"/>
                  </a:lnTo>
                  <a:lnTo>
                    <a:pt x="4693" y="2784"/>
                  </a:lnTo>
                  <a:lnTo>
                    <a:pt x="4693" y="2546"/>
                  </a:lnTo>
                  <a:lnTo>
                    <a:pt x="4693" y="2068"/>
                  </a:lnTo>
                  <a:lnTo>
                    <a:pt x="4613" y="1631"/>
                  </a:lnTo>
                  <a:lnTo>
                    <a:pt x="4414" y="1233"/>
                  </a:lnTo>
                  <a:lnTo>
                    <a:pt x="4176" y="836"/>
                  </a:lnTo>
                  <a:lnTo>
                    <a:pt x="3858" y="518"/>
                  </a:lnTo>
                  <a:lnTo>
                    <a:pt x="3460" y="279"/>
                  </a:lnTo>
                  <a:lnTo>
                    <a:pt x="3221" y="200"/>
                  </a:lnTo>
                  <a:lnTo>
                    <a:pt x="3023" y="120"/>
                  </a:lnTo>
                  <a:lnTo>
                    <a:pt x="2784" y="41"/>
                  </a:lnTo>
                  <a:lnTo>
                    <a:pt x="254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" name="Google Shape;3571;p128"/>
            <p:cNvSpPr/>
            <p:nvPr/>
          </p:nvSpPr>
          <p:spPr>
            <a:xfrm>
              <a:off x="3448150" y="3110975"/>
              <a:ext cx="92475" cy="92475"/>
            </a:xfrm>
            <a:custGeom>
              <a:avLst/>
              <a:gdLst/>
              <a:ahLst/>
              <a:cxnLst/>
              <a:rect l="l" t="t" r="r" b="b"/>
              <a:pathLst>
                <a:path w="3699" h="3699" extrusionOk="0">
                  <a:moveTo>
                    <a:pt x="1829" y="1"/>
                  </a:moveTo>
                  <a:lnTo>
                    <a:pt x="1472" y="40"/>
                  </a:lnTo>
                  <a:lnTo>
                    <a:pt x="1114" y="160"/>
                  </a:lnTo>
                  <a:lnTo>
                    <a:pt x="796" y="319"/>
                  </a:lnTo>
                  <a:lnTo>
                    <a:pt x="517" y="557"/>
                  </a:lnTo>
                  <a:lnTo>
                    <a:pt x="319" y="796"/>
                  </a:lnTo>
                  <a:lnTo>
                    <a:pt x="120" y="1114"/>
                  </a:lnTo>
                  <a:lnTo>
                    <a:pt x="0" y="1472"/>
                  </a:lnTo>
                  <a:lnTo>
                    <a:pt x="0" y="1869"/>
                  </a:lnTo>
                  <a:lnTo>
                    <a:pt x="0" y="2227"/>
                  </a:lnTo>
                  <a:lnTo>
                    <a:pt x="120" y="2585"/>
                  </a:lnTo>
                  <a:lnTo>
                    <a:pt x="319" y="2903"/>
                  </a:lnTo>
                  <a:lnTo>
                    <a:pt x="517" y="3182"/>
                  </a:lnTo>
                  <a:lnTo>
                    <a:pt x="796" y="3380"/>
                  </a:lnTo>
                  <a:lnTo>
                    <a:pt x="1114" y="3579"/>
                  </a:lnTo>
                  <a:lnTo>
                    <a:pt x="1472" y="3659"/>
                  </a:lnTo>
                  <a:lnTo>
                    <a:pt x="1829" y="3698"/>
                  </a:lnTo>
                  <a:lnTo>
                    <a:pt x="2227" y="3659"/>
                  </a:lnTo>
                  <a:lnTo>
                    <a:pt x="2585" y="3579"/>
                  </a:lnTo>
                  <a:lnTo>
                    <a:pt x="2863" y="3380"/>
                  </a:lnTo>
                  <a:lnTo>
                    <a:pt x="3142" y="3182"/>
                  </a:lnTo>
                  <a:lnTo>
                    <a:pt x="3380" y="2903"/>
                  </a:lnTo>
                  <a:lnTo>
                    <a:pt x="3539" y="2585"/>
                  </a:lnTo>
                  <a:lnTo>
                    <a:pt x="3659" y="2227"/>
                  </a:lnTo>
                  <a:lnTo>
                    <a:pt x="3698" y="1869"/>
                  </a:lnTo>
                  <a:lnTo>
                    <a:pt x="3659" y="1472"/>
                  </a:lnTo>
                  <a:lnTo>
                    <a:pt x="3539" y="1114"/>
                  </a:lnTo>
                  <a:lnTo>
                    <a:pt x="3380" y="796"/>
                  </a:lnTo>
                  <a:lnTo>
                    <a:pt x="3142" y="557"/>
                  </a:lnTo>
                  <a:lnTo>
                    <a:pt x="2863" y="319"/>
                  </a:lnTo>
                  <a:lnTo>
                    <a:pt x="2585" y="160"/>
                  </a:lnTo>
                  <a:lnTo>
                    <a:pt x="2227" y="40"/>
                  </a:lnTo>
                  <a:lnTo>
                    <a:pt x="182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" name="Google Shape;3572;p128"/>
            <p:cNvSpPr/>
            <p:nvPr/>
          </p:nvSpPr>
          <p:spPr>
            <a:xfrm>
              <a:off x="3764250" y="3208400"/>
              <a:ext cx="112375" cy="112350"/>
            </a:xfrm>
            <a:custGeom>
              <a:avLst/>
              <a:gdLst/>
              <a:ahLst/>
              <a:cxnLst/>
              <a:rect l="l" t="t" r="r" b="b"/>
              <a:pathLst>
                <a:path w="4495" h="4494" extrusionOk="0">
                  <a:moveTo>
                    <a:pt x="2267" y="0"/>
                  </a:moveTo>
                  <a:lnTo>
                    <a:pt x="1790" y="40"/>
                  </a:lnTo>
                  <a:lnTo>
                    <a:pt x="1393" y="199"/>
                  </a:lnTo>
                  <a:lnTo>
                    <a:pt x="995" y="398"/>
                  </a:lnTo>
                  <a:lnTo>
                    <a:pt x="677" y="676"/>
                  </a:lnTo>
                  <a:lnTo>
                    <a:pt x="399" y="994"/>
                  </a:lnTo>
                  <a:lnTo>
                    <a:pt x="200" y="1392"/>
                  </a:lnTo>
                  <a:lnTo>
                    <a:pt x="41" y="1790"/>
                  </a:lnTo>
                  <a:lnTo>
                    <a:pt x="1" y="2267"/>
                  </a:lnTo>
                  <a:lnTo>
                    <a:pt x="41" y="2704"/>
                  </a:lnTo>
                  <a:lnTo>
                    <a:pt x="200" y="3142"/>
                  </a:lnTo>
                  <a:lnTo>
                    <a:pt x="399" y="3499"/>
                  </a:lnTo>
                  <a:lnTo>
                    <a:pt x="677" y="3857"/>
                  </a:lnTo>
                  <a:lnTo>
                    <a:pt x="995" y="4136"/>
                  </a:lnTo>
                  <a:lnTo>
                    <a:pt x="1393" y="4334"/>
                  </a:lnTo>
                  <a:lnTo>
                    <a:pt x="1790" y="4454"/>
                  </a:lnTo>
                  <a:lnTo>
                    <a:pt x="2267" y="4493"/>
                  </a:lnTo>
                  <a:lnTo>
                    <a:pt x="2705" y="4454"/>
                  </a:lnTo>
                  <a:lnTo>
                    <a:pt x="3142" y="4334"/>
                  </a:lnTo>
                  <a:lnTo>
                    <a:pt x="3500" y="4136"/>
                  </a:lnTo>
                  <a:lnTo>
                    <a:pt x="3858" y="3857"/>
                  </a:lnTo>
                  <a:lnTo>
                    <a:pt x="4136" y="3499"/>
                  </a:lnTo>
                  <a:lnTo>
                    <a:pt x="4335" y="3142"/>
                  </a:lnTo>
                  <a:lnTo>
                    <a:pt x="4454" y="2704"/>
                  </a:lnTo>
                  <a:lnTo>
                    <a:pt x="4494" y="2267"/>
                  </a:lnTo>
                  <a:lnTo>
                    <a:pt x="4454" y="1790"/>
                  </a:lnTo>
                  <a:lnTo>
                    <a:pt x="4335" y="1392"/>
                  </a:lnTo>
                  <a:lnTo>
                    <a:pt x="4136" y="994"/>
                  </a:lnTo>
                  <a:lnTo>
                    <a:pt x="3858" y="676"/>
                  </a:lnTo>
                  <a:lnTo>
                    <a:pt x="3500" y="398"/>
                  </a:lnTo>
                  <a:lnTo>
                    <a:pt x="3142" y="199"/>
                  </a:lnTo>
                  <a:lnTo>
                    <a:pt x="2705" y="40"/>
                  </a:lnTo>
                  <a:lnTo>
                    <a:pt x="226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" name="Google Shape;3573;p128"/>
            <p:cNvSpPr/>
            <p:nvPr/>
          </p:nvSpPr>
          <p:spPr>
            <a:xfrm>
              <a:off x="1820850" y="3036425"/>
              <a:ext cx="118325" cy="119300"/>
            </a:xfrm>
            <a:custGeom>
              <a:avLst/>
              <a:gdLst/>
              <a:ahLst/>
              <a:cxnLst/>
              <a:rect l="l" t="t" r="r" b="b"/>
              <a:pathLst>
                <a:path w="4733" h="4772" extrusionOk="0">
                  <a:moveTo>
                    <a:pt x="2546" y="0"/>
                  </a:moveTo>
                  <a:lnTo>
                    <a:pt x="2069" y="40"/>
                  </a:lnTo>
                  <a:lnTo>
                    <a:pt x="1631" y="120"/>
                  </a:lnTo>
                  <a:lnTo>
                    <a:pt x="1234" y="318"/>
                  </a:lnTo>
                  <a:lnTo>
                    <a:pt x="836" y="557"/>
                  </a:lnTo>
                  <a:lnTo>
                    <a:pt x="518" y="915"/>
                  </a:lnTo>
                  <a:lnTo>
                    <a:pt x="240" y="1312"/>
                  </a:lnTo>
                  <a:lnTo>
                    <a:pt x="160" y="1511"/>
                  </a:lnTo>
                  <a:lnTo>
                    <a:pt x="80" y="1750"/>
                  </a:lnTo>
                  <a:lnTo>
                    <a:pt x="41" y="1988"/>
                  </a:lnTo>
                  <a:lnTo>
                    <a:pt x="1" y="2227"/>
                  </a:lnTo>
                  <a:lnTo>
                    <a:pt x="1" y="2704"/>
                  </a:lnTo>
                  <a:lnTo>
                    <a:pt x="120" y="3142"/>
                  </a:lnTo>
                  <a:lnTo>
                    <a:pt x="279" y="3539"/>
                  </a:lnTo>
                  <a:lnTo>
                    <a:pt x="558" y="3937"/>
                  </a:lnTo>
                  <a:lnTo>
                    <a:pt x="876" y="4255"/>
                  </a:lnTo>
                  <a:lnTo>
                    <a:pt x="1273" y="4494"/>
                  </a:lnTo>
                  <a:lnTo>
                    <a:pt x="1472" y="4613"/>
                  </a:lnTo>
                  <a:lnTo>
                    <a:pt x="1711" y="4692"/>
                  </a:lnTo>
                  <a:lnTo>
                    <a:pt x="1949" y="4732"/>
                  </a:lnTo>
                  <a:lnTo>
                    <a:pt x="2188" y="4772"/>
                  </a:lnTo>
                  <a:lnTo>
                    <a:pt x="2665" y="4772"/>
                  </a:lnTo>
                  <a:lnTo>
                    <a:pt x="3102" y="4653"/>
                  </a:lnTo>
                  <a:lnTo>
                    <a:pt x="3540" y="4494"/>
                  </a:lnTo>
                  <a:lnTo>
                    <a:pt x="3898" y="4215"/>
                  </a:lnTo>
                  <a:lnTo>
                    <a:pt x="4216" y="3897"/>
                  </a:lnTo>
                  <a:lnTo>
                    <a:pt x="4494" y="3499"/>
                  </a:lnTo>
                  <a:lnTo>
                    <a:pt x="4574" y="3301"/>
                  </a:lnTo>
                  <a:lnTo>
                    <a:pt x="4653" y="3062"/>
                  </a:lnTo>
                  <a:lnTo>
                    <a:pt x="4733" y="2823"/>
                  </a:lnTo>
                  <a:lnTo>
                    <a:pt x="4733" y="2585"/>
                  </a:lnTo>
                  <a:lnTo>
                    <a:pt x="4733" y="2108"/>
                  </a:lnTo>
                  <a:lnTo>
                    <a:pt x="4653" y="1670"/>
                  </a:lnTo>
                  <a:lnTo>
                    <a:pt x="4454" y="1233"/>
                  </a:lnTo>
                  <a:lnTo>
                    <a:pt x="4216" y="875"/>
                  </a:lnTo>
                  <a:lnTo>
                    <a:pt x="3858" y="557"/>
                  </a:lnTo>
                  <a:lnTo>
                    <a:pt x="3460" y="279"/>
                  </a:lnTo>
                  <a:lnTo>
                    <a:pt x="3261" y="199"/>
                  </a:lnTo>
                  <a:lnTo>
                    <a:pt x="3023" y="120"/>
                  </a:lnTo>
                  <a:lnTo>
                    <a:pt x="2784" y="40"/>
                  </a:lnTo>
                  <a:lnTo>
                    <a:pt x="254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" name="Google Shape;3574;p128"/>
            <p:cNvSpPr/>
            <p:nvPr/>
          </p:nvSpPr>
          <p:spPr>
            <a:xfrm>
              <a:off x="3957100" y="2074150"/>
              <a:ext cx="95475" cy="95475"/>
            </a:xfrm>
            <a:custGeom>
              <a:avLst/>
              <a:gdLst/>
              <a:ahLst/>
              <a:cxnLst/>
              <a:rect l="l" t="t" r="r" b="b"/>
              <a:pathLst>
                <a:path w="3819" h="3819" extrusionOk="0">
                  <a:moveTo>
                    <a:pt x="1909" y="1"/>
                  </a:moveTo>
                  <a:lnTo>
                    <a:pt x="1552" y="41"/>
                  </a:lnTo>
                  <a:lnTo>
                    <a:pt x="1194" y="160"/>
                  </a:lnTo>
                  <a:lnTo>
                    <a:pt x="876" y="359"/>
                  </a:lnTo>
                  <a:lnTo>
                    <a:pt x="597" y="558"/>
                  </a:lnTo>
                  <a:lnTo>
                    <a:pt x="359" y="876"/>
                  </a:lnTo>
                  <a:lnTo>
                    <a:pt x="160" y="1194"/>
                  </a:lnTo>
                  <a:lnTo>
                    <a:pt x="41" y="1552"/>
                  </a:lnTo>
                  <a:lnTo>
                    <a:pt x="1" y="1910"/>
                  </a:lnTo>
                  <a:lnTo>
                    <a:pt x="41" y="2307"/>
                  </a:lnTo>
                  <a:lnTo>
                    <a:pt x="160" y="2665"/>
                  </a:lnTo>
                  <a:lnTo>
                    <a:pt x="359" y="2983"/>
                  </a:lnTo>
                  <a:lnTo>
                    <a:pt x="597" y="3261"/>
                  </a:lnTo>
                  <a:lnTo>
                    <a:pt x="876" y="3500"/>
                  </a:lnTo>
                  <a:lnTo>
                    <a:pt x="1194" y="3699"/>
                  </a:lnTo>
                  <a:lnTo>
                    <a:pt x="1552" y="3778"/>
                  </a:lnTo>
                  <a:lnTo>
                    <a:pt x="1909" y="3818"/>
                  </a:lnTo>
                  <a:lnTo>
                    <a:pt x="2307" y="3778"/>
                  </a:lnTo>
                  <a:lnTo>
                    <a:pt x="2665" y="3699"/>
                  </a:lnTo>
                  <a:lnTo>
                    <a:pt x="2983" y="3500"/>
                  </a:lnTo>
                  <a:lnTo>
                    <a:pt x="3261" y="3261"/>
                  </a:lnTo>
                  <a:lnTo>
                    <a:pt x="3500" y="2983"/>
                  </a:lnTo>
                  <a:lnTo>
                    <a:pt x="3699" y="2665"/>
                  </a:lnTo>
                  <a:lnTo>
                    <a:pt x="3778" y="2307"/>
                  </a:lnTo>
                  <a:lnTo>
                    <a:pt x="3818" y="1910"/>
                  </a:lnTo>
                  <a:lnTo>
                    <a:pt x="3778" y="1552"/>
                  </a:lnTo>
                  <a:lnTo>
                    <a:pt x="3699" y="1194"/>
                  </a:lnTo>
                  <a:lnTo>
                    <a:pt x="3500" y="876"/>
                  </a:lnTo>
                  <a:lnTo>
                    <a:pt x="3261" y="558"/>
                  </a:lnTo>
                  <a:lnTo>
                    <a:pt x="2983" y="359"/>
                  </a:lnTo>
                  <a:lnTo>
                    <a:pt x="2665" y="160"/>
                  </a:lnTo>
                  <a:lnTo>
                    <a:pt x="2307" y="41"/>
                  </a:lnTo>
                  <a:lnTo>
                    <a:pt x="190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575" name="Google Shape;3575;p128"/>
          <p:cNvGrpSpPr/>
          <p:nvPr/>
        </p:nvGrpSpPr>
        <p:grpSpPr>
          <a:xfrm rot="-2700000">
            <a:off x="11566" y="3977770"/>
            <a:ext cx="1755181" cy="1699685"/>
            <a:chOff x="1196600" y="239100"/>
            <a:chExt cx="2608450" cy="2525975"/>
          </a:xfrm>
        </p:grpSpPr>
        <p:sp>
          <p:nvSpPr>
            <p:cNvPr id="3576" name="Google Shape;3576;p128"/>
            <p:cNvSpPr/>
            <p:nvPr/>
          </p:nvSpPr>
          <p:spPr>
            <a:xfrm>
              <a:off x="1213475" y="271900"/>
              <a:ext cx="2059750" cy="2462350"/>
            </a:xfrm>
            <a:custGeom>
              <a:avLst/>
              <a:gdLst/>
              <a:ahLst/>
              <a:cxnLst/>
              <a:rect l="l" t="t" r="r" b="b"/>
              <a:pathLst>
                <a:path w="82390" h="98494" extrusionOk="0">
                  <a:moveTo>
                    <a:pt x="14037" y="1035"/>
                  </a:moveTo>
                  <a:lnTo>
                    <a:pt x="35827" y="10975"/>
                  </a:lnTo>
                  <a:lnTo>
                    <a:pt x="17019" y="26801"/>
                  </a:lnTo>
                  <a:lnTo>
                    <a:pt x="14037" y="1035"/>
                  </a:lnTo>
                  <a:close/>
                  <a:moveTo>
                    <a:pt x="16542" y="28034"/>
                  </a:moveTo>
                  <a:lnTo>
                    <a:pt x="17457" y="36185"/>
                  </a:lnTo>
                  <a:lnTo>
                    <a:pt x="2466" y="39883"/>
                  </a:lnTo>
                  <a:lnTo>
                    <a:pt x="16542" y="28034"/>
                  </a:lnTo>
                  <a:close/>
                  <a:moveTo>
                    <a:pt x="41513" y="54158"/>
                  </a:moveTo>
                  <a:lnTo>
                    <a:pt x="46523" y="56305"/>
                  </a:lnTo>
                  <a:lnTo>
                    <a:pt x="48074" y="66246"/>
                  </a:lnTo>
                  <a:lnTo>
                    <a:pt x="48074" y="66246"/>
                  </a:lnTo>
                  <a:lnTo>
                    <a:pt x="41513" y="54158"/>
                  </a:lnTo>
                  <a:close/>
                  <a:moveTo>
                    <a:pt x="42467" y="30698"/>
                  </a:moveTo>
                  <a:lnTo>
                    <a:pt x="46404" y="55550"/>
                  </a:lnTo>
                  <a:lnTo>
                    <a:pt x="40082" y="52885"/>
                  </a:lnTo>
                  <a:lnTo>
                    <a:pt x="49307" y="69785"/>
                  </a:lnTo>
                  <a:lnTo>
                    <a:pt x="47199" y="56583"/>
                  </a:lnTo>
                  <a:lnTo>
                    <a:pt x="60559" y="62230"/>
                  </a:lnTo>
                  <a:lnTo>
                    <a:pt x="81196" y="97738"/>
                  </a:lnTo>
                  <a:lnTo>
                    <a:pt x="24614" y="92131"/>
                  </a:lnTo>
                  <a:lnTo>
                    <a:pt x="18172" y="36662"/>
                  </a:lnTo>
                  <a:lnTo>
                    <a:pt x="42467" y="30698"/>
                  </a:lnTo>
                  <a:close/>
                  <a:moveTo>
                    <a:pt x="13282" y="1"/>
                  </a:moveTo>
                  <a:lnTo>
                    <a:pt x="16423" y="27278"/>
                  </a:lnTo>
                  <a:lnTo>
                    <a:pt x="1" y="41116"/>
                  </a:lnTo>
                  <a:lnTo>
                    <a:pt x="17536" y="36821"/>
                  </a:lnTo>
                  <a:lnTo>
                    <a:pt x="24057" y="92688"/>
                  </a:lnTo>
                  <a:lnTo>
                    <a:pt x="82389" y="98493"/>
                  </a:lnTo>
                  <a:lnTo>
                    <a:pt x="61037" y="61832"/>
                  </a:lnTo>
                  <a:lnTo>
                    <a:pt x="60997" y="61753"/>
                  </a:lnTo>
                  <a:lnTo>
                    <a:pt x="47080" y="55828"/>
                  </a:lnTo>
                  <a:lnTo>
                    <a:pt x="42984" y="29942"/>
                  </a:lnTo>
                  <a:lnTo>
                    <a:pt x="18093" y="36026"/>
                  </a:lnTo>
                  <a:lnTo>
                    <a:pt x="17099" y="27557"/>
                  </a:lnTo>
                  <a:lnTo>
                    <a:pt x="37020" y="10816"/>
                  </a:lnTo>
                  <a:lnTo>
                    <a:pt x="1328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" name="Google Shape;3577;p128"/>
            <p:cNvSpPr/>
            <p:nvPr/>
          </p:nvSpPr>
          <p:spPr>
            <a:xfrm>
              <a:off x="1242325" y="534350"/>
              <a:ext cx="2532900" cy="2075650"/>
            </a:xfrm>
            <a:custGeom>
              <a:avLst/>
              <a:gdLst/>
              <a:ahLst/>
              <a:cxnLst/>
              <a:rect l="l" t="t" r="r" b="b"/>
              <a:pathLst>
                <a:path w="101316" h="83026" extrusionOk="0">
                  <a:moveTo>
                    <a:pt x="35349" y="41950"/>
                  </a:moveTo>
                  <a:lnTo>
                    <a:pt x="39206" y="43222"/>
                  </a:lnTo>
                  <a:lnTo>
                    <a:pt x="25090" y="76583"/>
                  </a:lnTo>
                  <a:lnTo>
                    <a:pt x="35349" y="41950"/>
                  </a:lnTo>
                  <a:close/>
                  <a:moveTo>
                    <a:pt x="35707" y="756"/>
                  </a:moveTo>
                  <a:lnTo>
                    <a:pt x="91414" y="7436"/>
                  </a:lnTo>
                  <a:lnTo>
                    <a:pt x="75748" y="19484"/>
                  </a:lnTo>
                  <a:lnTo>
                    <a:pt x="75708" y="19524"/>
                  </a:lnTo>
                  <a:lnTo>
                    <a:pt x="46483" y="58372"/>
                  </a:lnTo>
                  <a:lnTo>
                    <a:pt x="24096" y="80560"/>
                  </a:lnTo>
                  <a:lnTo>
                    <a:pt x="40081" y="42825"/>
                  </a:lnTo>
                  <a:lnTo>
                    <a:pt x="35548" y="41314"/>
                  </a:lnTo>
                  <a:lnTo>
                    <a:pt x="41910" y="19842"/>
                  </a:lnTo>
                  <a:lnTo>
                    <a:pt x="35707" y="756"/>
                  </a:lnTo>
                  <a:close/>
                  <a:moveTo>
                    <a:pt x="97617" y="42348"/>
                  </a:moveTo>
                  <a:lnTo>
                    <a:pt x="24931" y="80639"/>
                  </a:lnTo>
                  <a:lnTo>
                    <a:pt x="48033" y="57736"/>
                  </a:lnTo>
                  <a:lnTo>
                    <a:pt x="47954" y="57656"/>
                  </a:lnTo>
                  <a:lnTo>
                    <a:pt x="59724" y="51811"/>
                  </a:lnTo>
                  <a:lnTo>
                    <a:pt x="97617" y="42348"/>
                  </a:lnTo>
                  <a:close/>
                  <a:moveTo>
                    <a:pt x="34792" y="0"/>
                  </a:moveTo>
                  <a:lnTo>
                    <a:pt x="41234" y="19842"/>
                  </a:lnTo>
                  <a:lnTo>
                    <a:pt x="34912" y="41115"/>
                  </a:lnTo>
                  <a:lnTo>
                    <a:pt x="199" y="29703"/>
                  </a:lnTo>
                  <a:lnTo>
                    <a:pt x="0" y="30300"/>
                  </a:lnTo>
                  <a:lnTo>
                    <a:pt x="34753" y="41751"/>
                  </a:lnTo>
                  <a:lnTo>
                    <a:pt x="22864" y="81792"/>
                  </a:lnTo>
                  <a:lnTo>
                    <a:pt x="22546" y="82588"/>
                  </a:lnTo>
                  <a:lnTo>
                    <a:pt x="22665" y="82548"/>
                  </a:lnTo>
                  <a:lnTo>
                    <a:pt x="22506" y="83025"/>
                  </a:lnTo>
                  <a:lnTo>
                    <a:pt x="23381" y="82150"/>
                  </a:lnTo>
                  <a:lnTo>
                    <a:pt x="101236" y="41155"/>
                  </a:lnTo>
                  <a:lnTo>
                    <a:pt x="101315" y="41115"/>
                  </a:lnTo>
                  <a:lnTo>
                    <a:pt x="101315" y="41036"/>
                  </a:lnTo>
                  <a:lnTo>
                    <a:pt x="101315" y="40916"/>
                  </a:lnTo>
                  <a:lnTo>
                    <a:pt x="101236" y="40837"/>
                  </a:lnTo>
                  <a:lnTo>
                    <a:pt x="101196" y="40797"/>
                  </a:lnTo>
                  <a:lnTo>
                    <a:pt x="101117" y="40797"/>
                  </a:lnTo>
                  <a:lnTo>
                    <a:pt x="59525" y="51175"/>
                  </a:lnTo>
                  <a:lnTo>
                    <a:pt x="48590" y="56623"/>
                  </a:lnTo>
                  <a:lnTo>
                    <a:pt x="76185" y="19961"/>
                  </a:lnTo>
                  <a:lnTo>
                    <a:pt x="93045" y="6999"/>
                  </a:lnTo>
                  <a:lnTo>
                    <a:pt x="3479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" name="Google Shape;3578;p128"/>
            <p:cNvSpPr/>
            <p:nvPr/>
          </p:nvSpPr>
          <p:spPr>
            <a:xfrm>
              <a:off x="2120075" y="537325"/>
              <a:ext cx="1637250" cy="2199900"/>
            </a:xfrm>
            <a:custGeom>
              <a:avLst/>
              <a:gdLst/>
              <a:ahLst/>
              <a:cxnLst/>
              <a:rect l="l" t="t" r="r" b="b"/>
              <a:pathLst>
                <a:path w="65490" h="87996" extrusionOk="0">
                  <a:moveTo>
                    <a:pt x="57259" y="8907"/>
                  </a:moveTo>
                  <a:lnTo>
                    <a:pt x="64655" y="40439"/>
                  </a:lnTo>
                  <a:lnTo>
                    <a:pt x="54078" y="31016"/>
                  </a:lnTo>
                  <a:lnTo>
                    <a:pt x="57259" y="8907"/>
                  </a:lnTo>
                  <a:close/>
                  <a:moveTo>
                    <a:pt x="40320" y="19962"/>
                  </a:moveTo>
                  <a:lnTo>
                    <a:pt x="24494" y="50698"/>
                  </a:lnTo>
                  <a:lnTo>
                    <a:pt x="6999" y="20041"/>
                  </a:lnTo>
                  <a:lnTo>
                    <a:pt x="40320" y="19962"/>
                  </a:lnTo>
                  <a:close/>
                  <a:moveTo>
                    <a:pt x="53998" y="31771"/>
                  </a:moveTo>
                  <a:lnTo>
                    <a:pt x="64734" y="41354"/>
                  </a:lnTo>
                  <a:lnTo>
                    <a:pt x="46324" y="85212"/>
                  </a:lnTo>
                  <a:lnTo>
                    <a:pt x="53998" y="31771"/>
                  </a:lnTo>
                  <a:close/>
                  <a:moveTo>
                    <a:pt x="239" y="1"/>
                  </a:moveTo>
                  <a:lnTo>
                    <a:pt x="1" y="597"/>
                  </a:lnTo>
                  <a:lnTo>
                    <a:pt x="39564" y="19325"/>
                  </a:lnTo>
                  <a:lnTo>
                    <a:pt x="5925" y="19405"/>
                  </a:lnTo>
                  <a:lnTo>
                    <a:pt x="24534" y="52050"/>
                  </a:lnTo>
                  <a:lnTo>
                    <a:pt x="40916" y="20121"/>
                  </a:lnTo>
                  <a:lnTo>
                    <a:pt x="53402" y="31254"/>
                  </a:lnTo>
                  <a:lnTo>
                    <a:pt x="45330" y="87638"/>
                  </a:lnTo>
                  <a:lnTo>
                    <a:pt x="45330" y="87757"/>
                  </a:lnTo>
                  <a:lnTo>
                    <a:pt x="45409" y="87837"/>
                  </a:lnTo>
                  <a:lnTo>
                    <a:pt x="45489" y="87916"/>
                  </a:lnTo>
                  <a:lnTo>
                    <a:pt x="45568" y="87956"/>
                  </a:lnTo>
                  <a:lnTo>
                    <a:pt x="45688" y="87996"/>
                  </a:lnTo>
                  <a:lnTo>
                    <a:pt x="45767" y="87956"/>
                  </a:lnTo>
                  <a:lnTo>
                    <a:pt x="45887" y="87876"/>
                  </a:lnTo>
                  <a:lnTo>
                    <a:pt x="45926" y="87797"/>
                  </a:lnTo>
                  <a:lnTo>
                    <a:pt x="65450" y="41274"/>
                  </a:lnTo>
                  <a:lnTo>
                    <a:pt x="65490" y="41274"/>
                  </a:lnTo>
                  <a:lnTo>
                    <a:pt x="65490" y="41235"/>
                  </a:lnTo>
                  <a:lnTo>
                    <a:pt x="65490" y="41195"/>
                  </a:lnTo>
                  <a:lnTo>
                    <a:pt x="65490" y="41155"/>
                  </a:lnTo>
                  <a:lnTo>
                    <a:pt x="57100" y="5448"/>
                  </a:lnTo>
                  <a:lnTo>
                    <a:pt x="53521" y="30499"/>
                  </a:lnTo>
                  <a:lnTo>
                    <a:pt x="41672" y="19922"/>
                  </a:lnTo>
                  <a:lnTo>
                    <a:pt x="42387" y="19922"/>
                  </a:lnTo>
                  <a:lnTo>
                    <a:pt x="40877" y="19246"/>
                  </a:lnTo>
                  <a:lnTo>
                    <a:pt x="40717" y="19087"/>
                  </a:lnTo>
                  <a:lnTo>
                    <a:pt x="40717" y="19166"/>
                  </a:lnTo>
                  <a:lnTo>
                    <a:pt x="23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" name="Google Shape;3579;p128"/>
            <p:cNvSpPr/>
            <p:nvPr/>
          </p:nvSpPr>
          <p:spPr>
            <a:xfrm>
              <a:off x="3218525" y="2685525"/>
              <a:ext cx="79550" cy="79550"/>
            </a:xfrm>
            <a:custGeom>
              <a:avLst/>
              <a:gdLst/>
              <a:ahLst/>
              <a:cxnLst/>
              <a:rect l="l" t="t" r="r" b="b"/>
              <a:pathLst>
                <a:path w="3182" h="3182" extrusionOk="0">
                  <a:moveTo>
                    <a:pt x="1511" y="0"/>
                  </a:moveTo>
                  <a:lnTo>
                    <a:pt x="1193" y="40"/>
                  </a:lnTo>
                  <a:lnTo>
                    <a:pt x="915" y="159"/>
                  </a:lnTo>
                  <a:lnTo>
                    <a:pt x="636" y="318"/>
                  </a:lnTo>
                  <a:lnTo>
                    <a:pt x="438" y="517"/>
                  </a:lnTo>
                  <a:lnTo>
                    <a:pt x="239" y="756"/>
                  </a:lnTo>
                  <a:lnTo>
                    <a:pt x="120" y="1074"/>
                  </a:lnTo>
                  <a:lnTo>
                    <a:pt x="40" y="1392"/>
                  </a:lnTo>
                  <a:lnTo>
                    <a:pt x="0" y="1710"/>
                  </a:lnTo>
                  <a:lnTo>
                    <a:pt x="80" y="1988"/>
                  </a:lnTo>
                  <a:lnTo>
                    <a:pt x="159" y="2267"/>
                  </a:lnTo>
                  <a:lnTo>
                    <a:pt x="318" y="2545"/>
                  </a:lnTo>
                  <a:lnTo>
                    <a:pt x="517" y="2783"/>
                  </a:lnTo>
                  <a:lnTo>
                    <a:pt x="795" y="2942"/>
                  </a:lnTo>
                  <a:lnTo>
                    <a:pt x="1074" y="3102"/>
                  </a:lnTo>
                  <a:lnTo>
                    <a:pt x="1392" y="3181"/>
                  </a:lnTo>
                  <a:lnTo>
                    <a:pt x="1710" y="3181"/>
                  </a:lnTo>
                  <a:lnTo>
                    <a:pt x="1988" y="3141"/>
                  </a:lnTo>
                  <a:lnTo>
                    <a:pt x="2306" y="3022"/>
                  </a:lnTo>
                  <a:lnTo>
                    <a:pt x="2545" y="2863"/>
                  </a:lnTo>
                  <a:lnTo>
                    <a:pt x="2784" y="2664"/>
                  </a:lnTo>
                  <a:lnTo>
                    <a:pt x="2982" y="2426"/>
                  </a:lnTo>
                  <a:lnTo>
                    <a:pt x="3102" y="2107"/>
                  </a:lnTo>
                  <a:lnTo>
                    <a:pt x="3181" y="1829"/>
                  </a:lnTo>
                  <a:lnTo>
                    <a:pt x="3181" y="1511"/>
                  </a:lnTo>
                  <a:lnTo>
                    <a:pt x="3141" y="1193"/>
                  </a:lnTo>
                  <a:lnTo>
                    <a:pt x="3022" y="915"/>
                  </a:lnTo>
                  <a:lnTo>
                    <a:pt x="2863" y="636"/>
                  </a:lnTo>
                  <a:lnTo>
                    <a:pt x="2664" y="437"/>
                  </a:lnTo>
                  <a:lnTo>
                    <a:pt x="2426" y="239"/>
                  </a:lnTo>
                  <a:lnTo>
                    <a:pt x="2147" y="80"/>
                  </a:lnTo>
                  <a:lnTo>
                    <a:pt x="182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" name="Google Shape;3580;p128"/>
            <p:cNvSpPr/>
            <p:nvPr/>
          </p:nvSpPr>
          <p:spPr>
            <a:xfrm>
              <a:off x="1196600" y="1236150"/>
              <a:ext cx="95450" cy="95475"/>
            </a:xfrm>
            <a:custGeom>
              <a:avLst/>
              <a:gdLst/>
              <a:ahLst/>
              <a:cxnLst/>
              <a:rect l="l" t="t" r="r" b="b"/>
              <a:pathLst>
                <a:path w="3818" h="3819" extrusionOk="0">
                  <a:moveTo>
                    <a:pt x="1789" y="1"/>
                  </a:moveTo>
                  <a:lnTo>
                    <a:pt x="1431" y="41"/>
                  </a:lnTo>
                  <a:lnTo>
                    <a:pt x="1074" y="200"/>
                  </a:lnTo>
                  <a:lnTo>
                    <a:pt x="795" y="359"/>
                  </a:lnTo>
                  <a:lnTo>
                    <a:pt x="517" y="637"/>
                  </a:lnTo>
                  <a:lnTo>
                    <a:pt x="278" y="915"/>
                  </a:lnTo>
                  <a:lnTo>
                    <a:pt x="119" y="1273"/>
                  </a:lnTo>
                  <a:lnTo>
                    <a:pt x="40" y="1631"/>
                  </a:lnTo>
                  <a:lnTo>
                    <a:pt x="0" y="2029"/>
                  </a:lnTo>
                  <a:lnTo>
                    <a:pt x="80" y="2387"/>
                  </a:lnTo>
                  <a:lnTo>
                    <a:pt x="199" y="2744"/>
                  </a:lnTo>
                  <a:lnTo>
                    <a:pt x="398" y="3023"/>
                  </a:lnTo>
                  <a:lnTo>
                    <a:pt x="636" y="3301"/>
                  </a:lnTo>
                  <a:lnTo>
                    <a:pt x="915" y="3540"/>
                  </a:lnTo>
                  <a:lnTo>
                    <a:pt x="1272" y="3699"/>
                  </a:lnTo>
                  <a:lnTo>
                    <a:pt x="1670" y="3778"/>
                  </a:lnTo>
                  <a:lnTo>
                    <a:pt x="2028" y="3818"/>
                  </a:lnTo>
                  <a:lnTo>
                    <a:pt x="2386" y="3739"/>
                  </a:lnTo>
                  <a:lnTo>
                    <a:pt x="2744" y="3619"/>
                  </a:lnTo>
                  <a:lnTo>
                    <a:pt x="3062" y="3420"/>
                  </a:lnTo>
                  <a:lnTo>
                    <a:pt x="3340" y="3182"/>
                  </a:lnTo>
                  <a:lnTo>
                    <a:pt x="3539" y="2904"/>
                  </a:lnTo>
                  <a:lnTo>
                    <a:pt x="3698" y="2546"/>
                  </a:lnTo>
                  <a:lnTo>
                    <a:pt x="3817" y="2148"/>
                  </a:lnTo>
                  <a:lnTo>
                    <a:pt x="3817" y="1790"/>
                  </a:lnTo>
                  <a:lnTo>
                    <a:pt x="3777" y="1432"/>
                  </a:lnTo>
                  <a:lnTo>
                    <a:pt x="3618" y="1074"/>
                  </a:lnTo>
                  <a:lnTo>
                    <a:pt x="3459" y="756"/>
                  </a:lnTo>
                  <a:lnTo>
                    <a:pt x="3181" y="478"/>
                  </a:lnTo>
                  <a:lnTo>
                    <a:pt x="2903" y="279"/>
                  </a:lnTo>
                  <a:lnTo>
                    <a:pt x="2545" y="120"/>
                  </a:lnTo>
                  <a:lnTo>
                    <a:pt x="218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" name="Google Shape;3581;p128"/>
            <p:cNvSpPr/>
            <p:nvPr/>
          </p:nvSpPr>
          <p:spPr>
            <a:xfrm>
              <a:off x="1750275" y="2517525"/>
              <a:ext cx="137225" cy="137200"/>
            </a:xfrm>
            <a:custGeom>
              <a:avLst/>
              <a:gdLst/>
              <a:ahLst/>
              <a:cxnLst/>
              <a:rect l="l" t="t" r="r" b="b"/>
              <a:pathLst>
                <a:path w="5489" h="5488" extrusionOk="0">
                  <a:moveTo>
                    <a:pt x="2546" y="0"/>
                  </a:moveTo>
                  <a:lnTo>
                    <a:pt x="2307" y="40"/>
                  </a:lnTo>
                  <a:lnTo>
                    <a:pt x="2029" y="80"/>
                  </a:lnTo>
                  <a:lnTo>
                    <a:pt x="1790" y="159"/>
                  </a:lnTo>
                  <a:lnTo>
                    <a:pt x="1552" y="278"/>
                  </a:lnTo>
                  <a:lnTo>
                    <a:pt x="1313" y="398"/>
                  </a:lnTo>
                  <a:lnTo>
                    <a:pt x="1114" y="557"/>
                  </a:lnTo>
                  <a:lnTo>
                    <a:pt x="876" y="716"/>
                  </a:lnTo>
                  <a:lnTo>
                    <a:pt x="717" y="915"/>
                  </a:lnTo>
                  <a:lnTo>
                    <a:pt x="518" y="1113"/>
                  </a:lnTo>
                  <a:lnTo>
                    <a:pt x="398" y="1312"/>
                  </a:lnTo>
                  <a:lnTo>
                    <a:pt x="239" y="1591"/>
                  </a:lnTo>
                  <a:lnTo>
                    <a:pt x="160" y="1829"/>
                  </a:lnTo>
                  <a:lnTo>
                    <a:pt x="80" y="2108"/>
                  </a:lnTo>
                  <a:lnTo>
                    <a:pt x="1" y="2386"/>
                  </a:lnTo>
                  <a:lnTo>
                    <a:pt x="1" y="2624"/>
                  </a:lnTo>
                  <a:lnTo>
                    <a:pt x="1" y="2903"/>
                  </a:lnTo>
                  <a:lnTo>
                    <a:pt x="41" y="3181"/>
                  </a:lnTo>
                  <a:lnTo>
                    <a:pt x="80" y="3420"/>
                  </a:lnTo>
                  <a:lnTo>
                    <a:pt x="160" y="3698"/>
                  </a:lnTo>
                  <a:lnTo>
                    <a:pt x="239" y="3937"/>
                  </a:lnTo>
                  <a:lnTo>
                    <a:pt x="398" y="4175"/>
                  </a:lnTo>
                  <a:lnTo>
                    <a:pt x="518" y="4374"/>
                  </a:lnTo>
                  <a:lnTo>
                    <a:pt x="717" y="4573"/>
                  </a:lnTo>
                  <a:lnTo>
                    <a:pt x="876" y="4772"/>
                  </a:lnTo>
                  <a:lnTo>
                    <a:pt x="1074" y="4931"/>
                  </a:lnTo>
                  <a:lnTo>
                    <a:pt x="1313" y="5090"/>
                  </a:lnTo>
                  <a:lnTo>
                    <a:pt x="1552" y="5209"/>
                  </a:lnTo>
                  <a:lnTo>
                    <a:pt x="1830" y="5328"/>
                  </a:lnTo>
                  <a:lnTo>
                    <a:pt x="2108" y="5408"/>
                  </a:lnTo>
                  <a:lnTo>
                    <a:pt x="2347" y="5448"/>
                  </a:lnTo>
                  <a:lnTo>
                    <a:pt x="2625" y="5487"/>
                  </a:lnTo>
                  <a:lnTo>
                    <a:pt x="2903" y="5487"/>
                  </a:lnTo>
                  <a:lnTo>
                    <a:pt x="3182" y="5448"/>
                  </a:lnTo>
                  <a:lnTo>
                    <a:pt x="3420" y="5408"/>
                  </a:lnTo>
                  <a:lnTo>
                    <a:pt x="3659" y="5328"/>
                  </a:lnTo>
                  <a:lnTo>
                    <a:pt x="3937" y="5209"/>
                  </a:lnTo>
                  <a:lnTo>
                    <a:pt x="4136" y="5090"/>
                  </a:lnTo>
                  <a:lnTo>
                    <a:pt x="4375" y="4931"/>
                  </a:lnTo>
                  <a:lnTo>
                    <a:pt x="4574" y="4772"/>
                  </a:lnTo>
                  <a:lnTo>
                    <a:pt x="4772" y="4573"/>
                  </a:lnTo>
                  <a:lnTo>
                    <a:pt x="4931" y="4374"/>
                  </a:lnTo>
                  <a:lnTo>
                    <a:pt x="5090" y="4175"/>
                  </a:lnTo>
                  <a:lnTo>
                    <a:pt x="5210" y="3897"/>
                  </a:lnTo>
                  <a:lnTo>
                    <a:pt x="5329" y="3658"/>
                  </a:lnTo>
                  <a:lnTo>
                    <a:pt x="5409" y="3380"/>
                  </a:lnTo>
                  <a:lnTo>
                    <a:pt x="5448" y="3102"/>
                  </a:lnTo>
                  <a:lnTo>
                    <a:pt x="5488" y="2863"/>
                  </a:lnTo>
                  <a:lnTo>
                    <a:pt x="5488" y="2585"/>
                  </a:lnTo>
                  <a:lnTo>
                    <a:pt x="5448" y="2306"/>
                  </a:lnTo>
                  <a:lnTo>
                    <a:pt x="5369" y="2068"/>
                  </a:lnTo>
                  <a:lnTo>
                    <a:pt x="5289" y="1789"/>
                  </a:lnTo>
                  <a:lnTo>
                    <a:pt x="5210" y="1551"/>
                  </a:lnTo>
                  <a:lnTo>
                    <a:pt x="5090" y="1312"/>
                  </a:lnTo>
                  <a:lnTo>
                    <a:pt x="4931" y="1113"/>
                  </a:lnTo>
                  <a:lnTo>
                    <a:pt x="4772" y="915"/>
                  </a:lnTo>
                  <a:lnTo>
                    <a:pt x="4574" y="716"/>
                  </a:lnTo>
                  <a:lnTo>
                    <a:pt x="4375" y="557"/>
                  </a:lnTo>
                  <a:lnTo>
                    <a:pt x="4136" y="398"/>
                  </a:lnTo>
                  <a:lnTo>
                    <a:pt x="3898" y="278"/>
                  </a:lnTo>
                  <a:lnTo>
                    <a:pt x="3659" y="159"/>
                  </a:lnTo>
                  <a:lnTo>
                    <a:pt x="3381" y="80"/>
                  </a:lnTo>
                  <a:lnTo>
                    <a:pt x="3102" y="40"/>
                  </a:lnTo>
                  <a:lnTo>
                    <a:pt x="282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" name="Google Shape;3582;p128"/>
            <p:cNvSpPr/>
            <p:nvPr/>
          </p:nvSpPr>
          <p:spPr>
            <a:xfrm>
              <a:off x="2386475" y="1930025"/>
              <a:ext cx="94475" cy="95450"/>
            </a:xfrm>
            <a:custGeom>
              <a:avLst/>
              <a:gdLst/>
              <a:ahLst/>
              <a:cxnLst/>
              <a:rect l="l" t="t" r="r" b="b"/>
              <a:pathLst>
                <a:path w="3779" h="3818" extrusionOk="0">
                  <a:moveTo>
                    <a:pt x="1790" y="0"/>
                  </a:moveTo>
                  <a:lnTo>
                    <a:pt x="1393" y="40"/>
                  </a:lnTo>
                  <a:lnTo>
                    <a:pt x="1074" y="199"/>
                  </a:lnTo>
                  <a:lnTo>
                    <a:pt x="756" y="358"/>
                  </a:lnTo>
                  <a:lnTo>
                    <a:pt x="478" y="597"/>
                  </a:lnTo>
                  <a:lnTo>
                    <a:pt x="239" y="915"/>
                  </a:lnTo>
                  <a:lnTo>
                    <a:pt x="80" y="1273"/>
                  </a:lnTo>
                  <a:lnTo>
                    <a:pt x="1" y="1631"/>
                  </a:lnTo>
                  <a:lnTo>
                    <a:pt x="1" y="2028"/>
                  </a:lnTo>
                  <a:lnTo>
                    <a:pt x="41" y="2386"/>
                  </a:lnTo>
                  <a:lnTo>
                    <a:pt x="160" y="2744"/>
                  </a:lnTo>
                  <a:lnTo>
                    <a:pt x="359" y="3022"/>
                  </a:lnTo>
                  <a:lnTo>
                    <a:pt x="597" y="3301"/>
                  </a:lnTo>
                  <a:lnTo>
                    <a:pt x="915" y="3539"/>
                  </a:lnTo>
                  <a:lnTo>
                    <a:pt x="1273" y="3698"/>
                  </a:lnTo>
                  <a:lnTo>
                    <a:pt x="1631" y="3778"/>
                  </a:lnTo>
                  <a:lnTo>
                    <a:pt x="1989" y="3818"/>
                  </a:lnTo>
                  <a:lnTo>
                    <a:pt x="2387" y="3738"/>
                  </a:lnTo>
                  <a:lnTo>
                    <a:pt x="2705" y="3619"/>
                  </a:lnTo>
                  <a:lnTo>
                    <a:pt x="3023" y="3420"/>
                  </a:lnTo>
                  <a:lnTo>
                    <a:pt x="3301" y="3181"/>
                  </a:lnTo>
                  <a:lnTo>
                    <a:pt x="3540" y="2903"/>
                  </a:lnTo>
                  <a:lnTo>
                    <a:pt x="3699" y="2545"/>
                  </a:lnTo>
                  <a:lnTo>
                    <a:pt x="3778" y="2147"/>
                  </a:lnTo>
                  <a:lnTo>
                    <a:pt x="3778" y="1790"/>
                  </a:lnTo>
                  <a:lnTo>
                    <a:pt x="3739" y="1432"/>
                  </a:lnTo>
                  <a:lnTo>
                    <a:pt x="3619" y="1074"/>
                  </a:lnTo>
                  <a:lnTo>
                    <a:pt x="3420" y="756"/>
                  </a:lnTo>
                  <a:lnTo>
                    <a:pt x="3182" y="477"/>
                  </a:lnTo>
                  <a:lnTo>
                    <a:pt x="2864" y="279"/>
                  </a:lnTo>
                  <a:lnTo>
                    <a:pt x="2506" y="120"/>
                  </a:lnTo>
                  <a:lnTo>
                    <a:pt x="214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" name="Google Shape;3583;p128"/>
            <p:cNvSpPr/>
            <p:nvPr/>
          </p:nvSpPr>
          <p:spPr>
            <a:xfrm>
              <a:off x="2236375" y="978700"/>
              <a:ext cx="94475" cy="95450"/>
            </a:xfrm>
            <a:custGeom>
              <a:avLst/>
              <a:gdLst/>
              <a:ahLst/>
              <a:cxnLst/>
              <a:rect l="l" t="t" r="r" b="b"/>
              <a:pathLst>
                <a:path w="3779" h="3818" extrusionOk="0">
                  <a:moveTo>
                    <a:pt x="1790" y="0"/>
                  </a:moveTo>
                  <a:lnTo>
                    <a:pt x="1392" y="80"/>
                  </a:lnTo>
                  <a:lnTo>
                    <a:pt x="1074" y="199"/>
                  </a:lnTo>
                  <a:lnTo>
                    <a:pt x="756" y="398"/>
                  </a:lnTo>
                  <a:lnTo>
                    <a:pt x="478" y="636"/>
                  </a:lnTo>
                  <a:lnTo>
                    <a:pt x="239" y="915"/>
                  </a:lnTo>
                  <a:lnTo>
                    <a:pt x="80" y="1273"/>
                  </a:lnTo>
                  <a:lnTo>
                    <a:pt x="1" y="1670"/>
                  </a:lnTo>
                  <a:lnTo>
                    <a:pt x="1" y="2028"/>
                  </a:lnTo>
                  <a:lnTo>
                    <a:pt x="40" y="2386"/>
                  </a:lnTo>
                  <a:lnTo>
                    <a:pt x="160" y="2744"/>
                  </a:lnTo>
                  <a:lnTo>
                    <a:pt x="359" y="3062"/>
                  </a:lnTo>
                  <a:lnTo>
                    <a:pt x="597" y="3340"/>
                  </a:lnTo>
                  <a:lnTo>
                    <a:pt x="915" y="3539"/>
                  </a:lnTo>
                  <a:lnTo>
                    <a:pt x="1273" y="3698"/>
                  </a:lnTo>
                  <a:lnTo>
                    <a:pt x="1631" y="3818"/>
                  </a:lnTo>
                  <a:lnTo>
                    <a:pt x="2029" y="3818"/>
                  </a:lnTo>
                  <a:lnTo>
                    <a:pt x="2386" y="3778"/>
                  </a:lnTo>
                  <a:lnTo>
                    <a:pt x="2705" y="3619"/>
                  </a:lnTo>
                  <a:lnTo>
                    <a:pt x="3023" y="3460"/>
                  </a:lnTo>
                  <a:lnTo>
                    <a:pt x="3301" y="3181"/>
                  </a:lnTo>
                  <a:lnTo>
                    <a:pt x="3540" y="2903"/>
                  </a:lnTo>
                  <a:lnTo>
                    <a:pt x="3699" y="2545"/>
                  </a:lnTo>
                  <a:lnTo>
                    <a:pt x="3778" y="2187"/>
                  </a:lnTo>
                  <a:lnTo>
                    <a:pt x="3778" y="1790"/>
                  </a:lnTo>
                  <a:lnTo>
                    <a:pt x="3738" y="1432"/>
                  </a:lnTo>
                  <a:lnTo>
                    <a:pt x="3619" y="1074"/>
                  </a:lnTo>
                  <a:lnTo>
                    <a:pt x="3420" y="796"/>
                  </a:lnTo>
                  <a:lnTo>
                    <a:pt x="3182" y="517"/>
                  </a:lnTo>
                  <a:lnTo>
                    <a:pt x="2864" y="279"/>
                  </a:lnTo>
                  <a:lnTo>
                    <a:pt x="2546" y="120"/>
                  </a:lnTo>
                  <a:lnTo>
                    <a:pt x="2148" y="40"/>
                  </a:lnTo>
                  <a:lnTo>
                    <a:pt x="179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" name="Google Shape;3584;p128"/>
            <p:cNvSpPr/>
            <p:nvPr/>
          </p:nvSpPr>
          <p:spPr>
            <a:xfrm>
              <a:off x="2175750" y="1551275"/>
              <a:ext cx="117325" cy="117325"/>
            </a:xfrm>
            <a:custGeom>
              <a:avLst/>
              <a:gdLst/>
              <a:ahLst/>
              <a:cxnLst/>
              <a:rect l="l" t="t" r="r" b="b"/>
              <a:pathLst>
                <a:path w="4693" h="4693" extrusionOk="0">
                  <a:moveTo>
                    <a:pt x="2187" y="1"/>
                  </a:moveTo>
                  <a:lnTo>
                    <a:pt x="1750" y="40"/>
                  </a:lnTo>
                  <a:lnTo>
                    <a:pt x="1312" y="199"/>
                  </a:lnTo>
                  <a:lnTo>
                    <a:pt x="955" y="438"/>
                  </a:lnTo>
                  <a:lnTo>
                    <a:pt x="597" y="756"/>
                  </a:lnTo>
                  <a:lnTo>
                    <a:pt x="318" y="1114"/>
                  </a:lnTo>
                  <a:lnTo>
                    <a:pt x="199" y="1353"/>
                  </a:lnTo>
                  <a:lnTo>
                    <a:pt x="119" y="1551"/>
                  </a:lnTo>
                  <a:lnTo>
                    <a:pt x="40" y="1790"/>
                  </a:lnTo>
                  <a:lnTo>
                    <a:pt x="0" y="2029"/>
                  </a:lnTo>
                  <a:lnTo>
                    <a:pt x="0" y="2466"/>
                  </a:lnTo>
                  <a:lnTo>
                    <a:pt x="80" y="2943"/>
                  </a:lnTo>
                  <a:lnTo>
                    <a:pt x="239" y="3381"/>
                  </a:lnTo>
                  <a:lnTo>
                    <a:pt x="438" y="3738"/>
                  </a:lnTo>
                  <a:lnTo>
                    <a:pt x="756" y="4096"/>
                  </a:lnTo>
                  <a:lnTo>
                    <a:pt x="1114" y="4375"/>
                  </a:lnTo>
                  <a:lnTo>
                    <a:pt x="1352" y="4494"/>
                  </a:lnTo>
                  <a:lnTo>
                    <a:pt x="1551" y="4573"/>
                  </a:lnTo>
                  <a:lnTo>
                    <a:pt x="1790" y="4653"/>
                  </a:lnTo>
                  <a:lnTo>
                    <a:pt x="2028" y="4693"/>
                  </a:lnTo>
                  <a:lnTo>
                    <a:pt x="2505" y="4693"/>
                  </a:lnTo>
                  <a:lnTo>
                    <a:pt x="2943" y="4613"/>
                  </a:lnTo>
                  <a:lnTo>
                    <a:pt x="3380" y="4454"/>
                  </a:lnTo>
                  <a:lnTo>
                    <a:pt x="3738" y="4216"/>
                  </a:lnTo>
                  <a:lnTo>
                    <a:pt x="4096" y="3937"/>
                  </a:lnTo>
                  <a:lnTo>
                    <a:pt x="4374" y="3540"/>
                  </a:lnTo>
                  <a:lnTo>
                    <a:pt x="4493" y="3341"/>
                  </a:lnTo>
                  <a:lnTo>
                    <a:pt x="4573" y="3142"/>
                  </a:lnTo>
                  <a:lnTo>
                    <a:pt x="4652" y="2903"/>
                  </a:lnTo>
                  <a:lnTo>
                    <a:pt x="4692" y="2665"/>
                  </a:lnTo>
                  <a:lnTo>
                    <a:pt x="4692" y="2188"/>
                  </a:lnTo>
                  <a:lnTo>
                    <a:pt x="4613" y="1750"/>
                  </a:lnTo>
                  <a:lnTo>
                    <a:pt x="4493" y="1313"/>
                  </a:lnTo>
                  <a:lnTo>
                    <a:pt x="4255" y="915"/>
                  </a:lnTo>
                  <a:lnTo>
                    <a:pt x="3937" y="597"/>
                  </a:lnTo>
                  <a:lnTo>
                    <a:pt x="3579" y="319"/>
                  </a:lnTo>
                  <a:lnTo>
                    <a:pt x="3340" y="199"/>
                  </a:lnTo>
                  <a:lnTo>
                    <a:pt x="3141" y="120"/>
                  </a:lnTo>
                  <a:lnTo>
                    <a:pt x="2903" y="40"/>
                  </a:lnTo>
                  <a:lnTo>
                    <a:pt x="266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" name="Google Shape;3585;p128"/>
            <p:cNvSpPr/>
            <p:nvPr/>
          </p:nvSpPr>
          <p:spPr>
            <a:xfrm>
              <a:off x="3687725" y="1511525"/>
              <a:ext cx="117325" cy="117325"/>
            </a:xfrm>
            <a:custGeom>
              <a:avLst/>
              <a:gdLst/>
              <a:ahLst/>
              <a:cxnLst/>
              <a:rect l="l" t="t" r="r" b="b"/>
              <a:pathLst>
                <a:path w="4693" h="4693" extrusionOk="0">
                  <a:moveTo>
                    <a:pt x="2187" y="0"/>
                  </a:moveTo>
                  <a:lnTo>
                    <a:pt x="1750" y="40"/>
                  </a:lnTo>
                  <a:lnTo>
                    <a:pt x="1312" y="199"/>
                  </a:lnTo>
                  <a:lnTo>
                    <a:pt x="955" y="438"/>
                  </a:lnTo>
                  <a:lnTo>
                    <a:pt x="597" y="756"/>
                  </a:lnTo>
                  <a:lnTo>
                    <a:pt x="318" y="1114"/>
                  </a:lnTo>
                  <a:lnTo>
                    <a:pt x="199" y="1312"/>
                  </a:lnTo>
                  <a:lnTo>
                    <a:pt x="119" y="1551"/>
                  </a:lnTo>
                  <a:lnTo>
                    <a:pt x="40" y="1789"/>
                  </a:lnTo>
                  <a:lnTo>
                    <a:pt x="0" y="2028"/>
                  </a:lnTo>
                  <a:lnTo>
                    <a:pt x="0" y="2465"/>
                  </a:lnTo>
                  <a:lnTo>
                    <a:pt x="80" y="2943"/>
                  </a:lnTo>
                  <a:lnTo>
                    <a:pt x="199" y="3340"/>
                  </a:lnTo>
                  <a:lnTo>
                    <a:pt x="438" y="3738"/>
                  </a:lnTo>
                  <a:lnTo>
                    <a:pt x="756" y="4056"/>
                  </a:lnTo>
                  <a:lnTo>
                    <a:pt x="1114" y="4334"/>
                  </a:lnTo>
                  <a:lnTo>
                    <a:pt x="1352" y="4454"/>
                  </a:lnTo>
                  <a:lnTo>
                    <a:pt x="1551" y="4533"/>
                  </a:lnTo>
                  <a:lnTo>
                    <a:pt x="1790" y="4613"/>
                  </a:lnTo>
                  <a:lnTo>
                    <a:pt x="2028" y="4652"/>
                  </a:lnTo>
                  <a:lnTo>
                    <a:pt x="2465" y="4692"/>
                  </a:lnTo>
                  <a:lnTo>
                    <a:pt x="2943" y="4613"/>
                  </a:lnTo>
                  <a:lnTo>
                    <a:pt x="3340" y="4454"/>
                  </a:lnTo>
                  <a:lnTo>
                    <a:pt x="3738" y="4215"/>
                  </a:lnTo>
                  <a:lnTo>
                    <a:pt x="4096" y="3897"/>
                  </a:lnTo>
                  <a:lnTo>
                    <a:pt x="4374" y="3539"/>
                  </a:lnTo>
                  <a:lnTo>
                    <a:pt x="4454" y="3340"/>
                  </a:lnTo>
                  <a:lnTo>
                    <a:pt x="4573" y="3102"/>
                  </a:lnTo>
                  <a:lnTo>
                    <a:pt x="4613" y="2863"/>
                  </a:lnTo>
                  <a:lnTo>
                    <a:pt x="4692" y="2664"/>
                  </a:lnTo>
                  <a:lnTo>
                    <a:pt x="4692" y="2187"/>
                  </a:lnTo>
                  <a:lnTo>
                    <a:pt x="4613" y="1750"/>
                  </a:lnTo>
                  <a:lnTo>
                    <a:pt x="4454" y="1312"/>
                  </a:lnTo>
                  <a:lnTo>
                    <a:pt x="4215" y="915"/>
                  </a:lnTo>
                  <a:lnTo>
                    <a:pt x="3937" y="597"/>
                  </a:lnTo>
                  <a:lnTo>
                    <a:pt x="3539" y="318"/>
                  </a:lnTo>
                  <a:lnTo>
                    <a:pt x="3340" y="199"/>
                  </a:lnTo>
                  <a:lnTo>
                    <a:pt x="3141" y="119"/>
                  </a:lnTo>
                  <a:lnTo>
                    <a:pt x="2903" y="40"/>
                  </a:lnTo>
                  <a:lnTo>
                    <a:pt x="266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" name="Google Shape;3586;p128"/>
            <p:cNvSpPr/>
            <p:nvPr/>
          </p:nvSpPr>
          <p:spPr>
            <a:xfrm>
              <a:off x="2675750" y="1764000"/>
              <a:ext cx="117325" cy="117325"/>
            </a:xfrm>
            <a:custGeom>
              <a:avLst/>
              <a:gdLst/>
              <a:ahLst/>
              <a:cxnLst/>
              <a:rect l="l" t="t" r="r" b="b"/>
              <a:pathLst>
                <a:path w="4693" h="4693" extrusionOk="0">
                  <a:moveTo>
                    <a:pt x="2188" y="1"/>
                  </a:moveTo>
                  <a:lnTo>
                    <a:pt x="1750" y="80"/>
                  </a:lnTo>
                  <a:lnTo>
                    <a:pt x="1313" y="239"/>
                  </a:lnTo>
                  <a:lnTo>
                    <a:pt x="915" y="478"/>
                  </a:lnTo>
                  <a:lnTo>
                    <a:pt x="597" y="796"/>
                  </a:lnTo>
                  <a:lnTo>
                    <a:pt x="319" y="1154"/>
                  </a:lnTo>
                  <a:lnTo>
                    <a:pt x="200" y="1353"/>
                  </a:lnTo>
                  <a:lnTo>
                    <a:pt x="120" y="1591"/>
                  </a:lnTo>
                  <a:lnTo>
                    <a:pt x="41" y="1830"/>
                  </a:lnTo>
                  <a:lnTo>
                    <a:pt x="1" y="2029"/>
                  </a:lnTo>
                  <a:lnTo>
                    <a:pt x="1" y="2506"/>
                  </a:lnTo>
                  <a:lnTo>
                    <a:pt x="41" y="2943"/>
                  </a:lnTo>
                  <a:lnTo>
                    <a:pt x="200" y="3381"/>
                  </a:lnTo>
                  <a:lnTo>
                    <a:pt x="438" y="3778"/>
                  </a:lnTo>
                  <a:lnTo>
                    <a:pt x="756" y="4096"/>
                  </a:lnTo>
                  <a:lnTo>
                    <a:pt x="1114" y="4375"/>
                  </a:lnTo>
                  <a:lnTo>
                    <a:pt x="1313" y="4494"/>
                  </a:lnTo>
                  <a:lnTo>
                    <a:pt x="1552" y="4574"/>
                  </a:lnTo>
                  <a:lnTo>
                    <a:pt x="1790" y="4653"/>
                  </a:lnTo>
                  <a:lnTo>
                    <a:pt x="2029" y="4693"/>
                  </a:lnTo>
                  <a:lnTo>
                    <a:pt x="2466" y="4693"/>
                  </a:lnTo>
                  <a:lnTo>
                    <a:pt x="2943" y="4653"/>
                  </a:lnTo>
                  <a:lnTo>
                    <a:pt x="3341" y="4494"/>
                  </a:lnTo>
                  <a:lnTo>
                    <a:pt x="3739" y="4256"/>
                  </a:lnTo>
                  <a:lnTo>
                    <a:pt x="4057" y="3937"/>
                  </a:lnTo>
                  <a:lnTo>
                    <a:pt x="4335" y="3580"/>
                  </a:lnTo>
                  <a:lnTo>
                    <a:pt x="4454" y="3381"/>
                  </a:lnTo>
                  <a:lnTo>
                    <a:pt x="4534" y="3142"/>
                  </a:lnTo>
                  <a:lnTo>
                    <a:pt x="4613" y="2904"/>
                  </a:lnTo>
                  <a:lnTo>
                    <a:pt x="4653" y="2665"/>
                  </a:lnTo>
                  <a:lnTo>
                    <a:pt x="4693" y="2228"/>
                  </a:lnTo>
                  <a:lnTo>
                    <a:pt x="4613" y="1750"/>
                  </a:lnTo>
                  <a:lnTo>
                    <a:pt x="4454" y="1353"/>
                  </a:lnTo>
                  <a:lnTo>
                    <a:pt x="4216" y="955"/>
                  </a:lnTo>
                  <a:lnTo>
                    <a:pt x="3898" y="637"/>
                  </a:lnTo>
                  <a:lnTo>
                    <a:pt x="3540" y="359"/>
                  </a:lnTo>
                  <a:lnTo>
                    <a:pt x="3341" y="239"/>
                  </a:lnTo>
                  <a:lnTo>
                    <a:pt x="3102" y="160"/>
                  </a:lnTo>
                  <a:lnTo>
                    <a:pt x="2864" y="80"/>
                  </a:lnTo>
                  <a:lnTo>
                    <a:pt x="2665" y="41"/>
                  </a:lnTo>
                  <a:lnTo>
                    <a:pt x="218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" name="Google Shape;3587;p128"/>
            <p:cNvSpPr/>
            <p:nvPr/>
          </p:nvSpPr>
          <p:spPr>
            <a:xfrm>
              <a:off x="2067400" y="484650"/>
              <a:ext cx="115325" cy="116325"/>
            </a:xfrm>
            <a:custGeom>
              <a:avLst/>
              <a:gdLst/>
              <a:ahLst/>
              <a:cxnLst/>
              <a:rect l="l" t="t" r="r" b="b"/>
              <a:pathLst>
                <a:path w="4613" h="4653" extrusionOk="0">
                  <a:moveTo>
                    <a:pt x="2147" y="0"/>
                  </a:moveTo>
                  <a:lnTo>
                    <a:pt x="1710" y="80"/>
                  </a:lnTo>
                  <a:lnTo>
                    <a:pt x="1312" y="239"/>
                  </a:lnTo>
                  <a:lnTo>
                    <a:pt x="915" y="477"/>
                  </a:lnTo>
                  <a:lnTo>
                    <a:pt x="597" y="756"/>
                  </a:lnTo>
                  <a:lnTo>
                    <a:pt x="318" y="1114"/>
                  </a:lnTo>
                  <a:lnTo>
                    <a:pt x="199" y="1352"/>
                  </a:lnTo>
                  <a:lnTo>
                    <a:pt x="119" y="1551"/>
                  </a:lnTo>
                  <a:lnTo>
                    <a:pt x="40" y="1790"/>
                  </a:lnTo>
                  <a:lnTo>
                    <a:pt x="0" y="2028"/>
                  </a:lnTo>
                  <a:lnTo>
                    <a:pt x="0" y="2465"/>
                  </a:lnTo>
                  <a:lnTo>
                    <a:pt x="80" y="2903"/>
                  </a:lnTo>
                  <a:lnTo>
                    <a:pt x="239" y="3340"/>
                  </a:lnTo>
                  <a:lnTo>
                    <a:pt x="437" y="3698"/>
                  </a:lnTo>
                  <a:lnTo>
                    <a:pt x="756" y="4056"/>
                  </a:lnTo>
                  <a:lnTo>
                    <a:pt x="1113" y="4295"/>
                  </a:lnTo>
                  <a:lnTo>
                    <a:pt x="1312" y="4414"/>
                  </a:lnTo>
                  <a:lnTo>
                    <a:pt x="1551" y="4493"/>
                  </a:lnTo>
                  <a:lnTo>
                    <a:pt x="1750" y="4573"/>
                  </a:lnTo>
                  <a:lnTo>
                    <a:pt x="1988" y="4613"/>
                  </a:lnTo>
                  <a:lnTo>
                    <a:pt x="2465" y="4652"/>
                  </a:lnTo>
                  <a:lnTo>
                    <a:pt x="2903" y="4573"/>
                  </a:lnTo>
                  <a:lnTo>
                    <a:pt x="3300" y="4414"/>
                  </a:lnTo>
                  <a:lnTo>
                    <a:pt x="3698" y="4175"/>
                  </a:lnTo>
                  <a:lnTo>
                    <a:pt x="4016" y="3897"/>
                  </a:lnTo>
                  <a:lnTo>
                    <a:pt x="4294" y="3499"/>
                  </a:lnTo>
                  <a:lnTo>
                    <a:pt x="4414" y="3300"/>
                  </a:lnTo>
                  <a:lnTo>
                    <a:pt x="4493" y="3102"/>
                  </a:lnTo>
                  <a:lnTo>
                    <a:pt x="4573" y="2863"/>
                  </a:lnTo>
                  <a:lnTo>
                    <a:pt x="4613" y="2625"/>
                  </a:lnTo>
                  <a:lnTo>
                    <a:pt x="4613" y="2187"/>
                  </a:lnTo>
                  <a:lnTo>
                    <a:pt x="4533" y="1750"/>
                  </a:lnTo>
                  <a:lnTo>
                    <a:pt x="4374" y="1312"/>
                  </a:lnTo>
                  <a:lnTo>
                    <a:pt x="4175" y="954"/>
                  </a:lnTo>
                  <a:lnTo>
                    <a:pt x="3857" y="597"/>
                  </a:lnTo>
                  <a:lnTo>
                    <a:pt x="3499" y="358"/>
                  </a:lnTo>
                  <a:lnTo>
                    <a:pt x="3300" y="239"/>
                  </a:lnTo>
                  <a:lnTo>
                    <a:pt x="3062" y="159"/>
                  </a:lnTo>
                  <a:lnTo>
                    <a:pt x="2863" y="80"/>
                  </a:lnTo>
                  <a:lnTo>
                    <a:pt x="2624" y="40"/>
                  </a:lnTo>
                  <a:lnTo>
                    <a:pt x="214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" name="Google Shape;3588;p128"/>
            <p:cNvSpPr/>
            <p:nvPr/>
          </p:nvSpPr>
          <p:spPr>
            <a:xfrm>
              <a:off x="3489900" y="655625"/>
              <a:ext cx="119300" cy="119300"/>
            </a:xfrm>
            <a:custGeom>
              <a:avLst/>
              <a:gdLst/>
              <a:ahLst/>
              <a:cxnLst/>
              <a:rect l="l" t="t" r="r" b="b"/>
              <a:pathLst>
                <a:path w="4772" h="4772" extrusionOk="0">
                  <a:moveTo>
                    <a:pt x="2227" y="0"/>
                  </a:moveTo>
                  <a:lnTo>
                    <a:pt x="1790" y="80"/>
                  </a:lnTo>
                  <a:lnTo>
                    <a:pt x="1352" y="239"/>
                  </a:lnTo>
                  <a:lnTo>
                    <a:pt x="955" y="438"/>
                  </a:lnTo>
                  <a:lnTo>
                    <a:pt x="637" y="756"/>
                  </a:lnTo>
                  <a:lnTo>
                    <a:pt x="358" y="1154"/>
                  </a:lnTo>
                  <a:lnTo>
                    <a:pt x="239" y="1352"/>
                  </a:lnTo>
                  <a:lnTo>
                    <a:pt x="120" y="1591"/>
                  </a:lnTo>
                  <a:lnTo>
                    <a:pt x="80" y="1829"/>
                  </a:lnTo>
                  <a:lnTo>
                    <a:pt x="40" y="2068"/>
                  </a:lnTo>
                  <a:lnTo>
                    <a:pt x="0" y="2505"/>
                  </a:lnTo>
                  <a:lnTo>
                    <a:pt x="80" y="2983"/>
                  </a:lnTo>
                  <a:lnTo>
                    <a:pt x="239" y="3420"/>
                  </a:lnTo>
                  <a:lnTo>
                    <a:pt x="478" y="3778"/>
                  </a:lnTo>
                  <a:lnTo>
                    <a:pt x="796" y="4136"/>
                  </a:lnTo>
                  <a:lnTo>
                    <a:pt x="1154" y="4414"/>
                  </a:lnTo>
                  <a:lnTo>
                    <a:pt x="1352" y="4533"/>
                  </a:lnTo>
                  <a:lnTo>
                    <a:pt x="1591" y="4613"/>
                  </a:lnTo>
                  <a:lnTo>
                    <a:pt x="1830" y="4692"/>
                  </a:lnTo>
                  <a:lnTo>
                    <a:pt x="2068" y="4732"/>
                  </a:lnTo>
                  <a:lnTo>
                    <a:pt x="2545" y="4772"/>
                  </a:lnTo>
                  <a:lnTo>
                    <a:pt x="2983" y="4692"/>
                  </a:lnTo>
                  <a:lnTo>
                    <a:pt x="3420" y="4533"/>
                  </a:lnTo>
                  <a:lnTo>
                    <a:pt x="3818" y="4295"/>
                  </a:lnTo>
                  <a:lnTo>
                    <a:pt x="4136" y="3977"/>
                  </a:lnTo>
                  <a:lnTo>
                    <a:pt x="4414" y="3619"/>
                  </a:lnTo>
                  <a:lnTo>
                    <a:pt x="4533" y="3380"/>
                  </a:lnTo>
                  <a:lnTo>
                    <a:pt x="4653" y="3181"/>
                  </a:lnTo>
                  <a:lnTo>
                    <a:pt x="4692" y="2943"/>
                  </a:lnTo>
                  <a:lnTo>
                    <a:pt x="4732" y="2704"/>
                  </a:lnTo>
                  <a:lnTo>
                    <a:pt x="4772" y="2227"/>
                  </a:lnTo>
                  <a:lnTo>
                    <a:pt x="4692" y="1790"/>
                  </a:lnTo>
                  <a:lnTo>
                    <a:pt x="4533" y="1352"/>
                  </a:lnTo>
                  <a:lnTo>
                    <a:pt x="4295" y="955"/>
                  </a:lnTo>
                  <a:lnTo>
                    <a:pt x="3977" y="597"/>
                  </a:lnTo>
                  <a:lnTo>
                    <a:pt x="3619" y="318"/>
                  </a:lnTo>
                  <a:lnTo>
                    <a:pt x="3420" y="199"/>
                  </a:lnTo>
                  <a:lnTo>
                    <a:pt x="3181" y="120"/>
                  </a:lnTo>
                  <a:lnTo>
                    <a:pt x="2943" y="40"/>
                  </a:lnTo>
                  <a:lnTo>
                    <a:pt x="270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" name="Google Shape;3589;p128"/>
            <p:cNvSpPr/>
            <p:nvPr/>
          </p:nvSpPr>
          <p:spPr>
            <a:xfrm>
              <a:off x="3094250" y="981675"/>
              <a:ext cx="95475" cy="95450"/>
            </a:xfrm>
            <a:custGeom>
              <a:avLst/>
              <a:gdLst/>
              <a:ahLst/>
              <a:cxnLst/>
              <a:rect l="l" t="t" r="r" b="b"/>
              <a:pathLst>
                <a:path w="3819" h="3818" extrusionOk="0">
                  <a:moveTo>
                    <a:pt x="1790" y="1"/>
                  </a:moveTo>
                  <a:lnTo>
                    <a:pt x="1432" y="40"/>
                  </a:lnTo>
                  <a:lnTo>
                    <a:pt x="1074" y="160"/>
                  </a:lnTo>
                  <a:lnTo>
                    <a:pt x="756" y="358"/>
                  </a:lnTo>
                  <a:lnTo>
                    <a:pt x="478" y="597"/>
                  </a:lnTo>
                  <a:lnTo>
                    <a:pt x="279" y="915"/>
                  </a:lnTo>
                  <a:lnTo>
                    <a:pt x="80" y="1273"/>
                  </a:lnTo>
                  <a:lnTo>
                    <a:pt x="1" y="1631"/>
                  </a:lnTo>
                  <a:lnTo>
                    <a:pt x="1" y="2028"/>
                  </a:lnTo>
                  <a:lnTo>
                    <a:pt x="41" y="2386"/>
                  </a:lnTo>
                  <a:lnTo>
                    <a:pt x="160" y="2744"/>
                  </a:lnTo>
                  <a:lnTo>
                    <a:pt x="359" y="3023"/>
                  </a:lnTo>
                  <a:lnTo>
                    <a:pt x="597" y="3301"/>
                  </a:lnTo>
                  <a:lnTo>
                    <a:pt x="915" y="3539"/>
                  </a:lnTo>
                  <a:lnTo>
                    <a:pt x="1273" y="3699"/>
                  </a:lnTo>
                  <a:lnTo>
                    <a:pt x="1631" y="3778"/>
                  </a:lnTo>
                  <a:lnTo>
                    <a:pt x="2029" y="3818"/>
                  </a:lnTo>
                  <a:lnTo>
                    <a:pt x="2387" y="3738"/>
                  </a:lnTo>
                  <a:lnTo>
                    <a:pt x="2705" y="3619"/>
                  </a:lnTo>
                  <a:lnTo>
                    <a:pt x="3023" y="3420"/>
                  </a:lnTo>
                  <a:lnTo>
                    <a:pt x="3301" y="3182"/>
                  </a:lnTo>
                  <a:lnTo>
                    <a:pt x="3540" y="2864"/>
                  </a:lnTo>
                  <a:lnTo>
                    <a:pt x="3699" y="2545"/>
                  </a:lnTo>
                  <a:lnTo>
                    <a:pt x="3778" y="2148"/>
                  </a:lnTo>
                  <a:lnTo>
                    <a:pt x="3818" y="1790"/>
                  </a:lnTo>
                  <a:lnTo>
                    <a:pt x="3739" y="1432"/>
                  </a:lnTo>
                  <a:lnTo>
                    <a:pt x="3619" y="1074"/>
                  </a:lnTo>
                  <a:lnTo>
                    <a:pt x="3420" y="756"/>
                  </a:lnTo>
                  <a:lnTo>
                    <a:pt x="3182" y="478"/>
                  </a:lnTo>
                  <a:lnTo>
                    <a:pt x="2864" y="279"/>
                  </a:lnTo>
                  <a:lnTo>
                    <a:pt x="2546" y="120"/>
                  </a:lnTo>
                  <a:lnTo>
                    <a:pt x="214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" name="Google Shape;3590;p128"/>
            <p:cNvSpPr/>
            <p:nvPr/>
          </p:nvSpPr>
          <p:spPr>
            <a:xfrm>
              <a:off x="1505750" y="239100"/>
              <a:ext cx="95450" cy="94475"/>
            </a:xfrm>
            <a:custGeom>
              <a:avLst/>
              <a:gdLst/>
              <a:ahLst/>
              <a:cxnLst/>
              <a:rect l="l" t="t" r="r" b="b"/>
              <a:pathLst>
                <a:path w="3818" h="3779" extrusionOk="0">
                  <a:moveTo>
                    <a:pt x="1790" y="1"/>
                  </a:moveTo>
                  <a:lnTo>
                    <a:pt x="1432" y="41"/>
                  </a:lnTo>
                  <a:lnTo>
                    <a:pt x="1074" y="160"/>
                  </a:lnTo>
                  <a:lnTo>
                    <a:pt x="756" y="359"/>
                  </a:lnTo>
                  <a:lnTo>
                    <a:pt x="477" y="597"/>
                  </a:lnTo>
                  <a:lnTo>
                    <a:pt x="279" y="915"/>
                  </a:lnTo>
                  <a:lnTo>
                    <a:pt x="80" y="1273"/>
                  </a:lnTo>
                  <a:lnTo>
                    <a:pt x="0" y="1631"/>
                  </a:lnTo>
                  <a:lnTo>
                    <a:pt x="0" y="1989"/>
                  </a:lnTo>
                  <a:lnTo>
                    <a:pt x="40" y="2387"/>
                  </a:lnTo>
                  <a:lnTo>
                    <a:pt x="159" y="2705"/>
                  </a:lnTo>
                  <a:lnTo>
                    <a:pt x="358" y="3023"/>
                  </a:lnTo>
                  <a:lnTo>
                    <a:pt x="597" y="3301"/>
                  </a:lnTo>
                  <a:lnTo>
                    <a:pt x="915" y="3540"/>
                  </a:lnTo>
                  <a:lnTo>
                    <a:pt x="1273" y="3699"/>
                  </a:lnTo>
                  <a:lnTo>
                    <a:pt x="1630" y="3778"/>
                  </a:lnTo>
                  <a:lnTo>
                    <a:pt x="2028" y="3778"/>
                  </a:lnTo>
                  <a:lnTo>
                    <a:pt x="2386" y="3738"/>
                  </a:lnTo>
                  <a:lnTo>
                    <a:pt x="2704" y="3619"/>
                  </a:lnTo>
                  <a:lnTo>
                    <a:pt x="3022" y="3420"/>
                  </a:lnTo>
                  <a:lnTo>
                    <a:pt x="3300" y="3182"/>
                  </a:lnTo>
                  <a:lnTo>
                    <a:pt x="3539" y="2864"/>
                  </a:lnTo>
                  <a:lnTo>
                    <a:pt x="3698" y="2506"/>
                  </a:lnTo>
                  <a:lnTo>
                    <a:pt x="3778" y="2148"/>
                  </a:lnTo>
                  <a:lnTo>
                    <a:pt x="3817" y="1790"/>
                  </a:lnTo>
                  <a:lnTo>
                    <a:pt x="3738" y="1392"/>
                  </a:lnTo>
                  <a:lnTo>
                    <a:pt x="3619" y="1074"/>
                  </a:lnTo>
                  <a:lnTo>
                    <a:pt x="3420" y="756"/>
                  </a:lnTo>
                  <a:lnTo>
                    <a:pt x="3181" y="478"/>
                  </a:lnTo>
                  <a:lnTo>
                    <a:pt x="2863" y="239"/>
                  </a:lnTo>
                  <a:lnTo>
                    <a:pt x="2545" y="80"/>
                  </a:lnTo>
                  <a:lnTo>
                    <a:pt x="214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591" name="Google Shape;3591;p128"/>
          <p:cNvSpPr/>
          <p:nvPr/>
        </p:nvSpPr>
        <p:spPr>
          <a:xfrm>
            <a:off x="-332325" y="-3263275"/>
            <a:ext cx="12524400" cy="3263400"/>
          </a:xfrm>
          <a:prstGeom prst="rect">
            <a:avLst/>
          </a:prstGeom>
          <a:solidFill>
            <a:srgbClr val="F8F9F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592" name="Google Shape;3592;p128"/>
          <p:cNvSpPr/>
          <p:nvPr/>
        </p:nvSpPr>
        <p:spPr>
          <a:xfrm>
            <a:off x="9144000" y="-1294225"/>
            <a:ext cx="9948600" cy="7173900"/>
          </a:xfrm>
          <a:prstGeom prst="rect">
            <a:avLst/>
          </a:prstGeom>
          <a:solidFill>
            <a:srgbClr val="F8F9F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593" name="Google Shape;3593;p128"/>
          <p:cNvSpPr/>
          <p:nvPr/>
        </p:nvSpPr>
        <p:spPr>
          <a:xfrm>
            <a:off x="-5113275" y="5143500"/>
            <a:ext cx="15054600" cy="3263400"/>
          </a:xfrm>
          <a:prstGeom prst="rect">
            <a:avLst/>
          </a:prstGeom>
          <a:solidFill>
            <a:srgbClr val="F8F9F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594" name="Google Shape;3594;p128"/>
          <p:cNvSpPr/>
          <p:nvPr/>
        </p:nvSpPr>
        <p:spPr>
          <a:xfrm>
            <a:off x="-5113275" y="-815825"/>
            <a:ext cx="5113200" cy="6277500"/>
          </a:xfrm>
          <a:prstGeom prst="rect">
            <a:avLst/>
          </a:prstGeom>
          <a:solidFill>
            <a:srgbClr val="F8F9F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12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z-Blank, with A Mountain topo pattern edges, black">
  <p:cSld name="CUSTOM_23_1_1_1_1_1_1_1_1_1_1_1_1_1_1_1_1_1">
    <p:bg>
      <p:bgPr>
        <a:solidFill>
          <a:schemeClr val="dk1"/>
        </a:solidFill>
        <a:effectLst/>
      </p:bgPr>
    </p:bg>
    <p:spTree>
      <p:nvGrpSpPr>
        <p:cNvPr id="1" name="Shape 35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596" name="Google Shape;3596;p129"/>
          <p:cNvGrpSpPr/>
          <p:nvPr/>
        </p:nvGrpSpPr>
        <p:grpSpPr>
          <a:xfrm>
            <a:off x="4835313" y="-2210885"/>
            <a:ext cx="7143750" cy="4509800"/>
            <a:chOff x="238125" y="602600"/>
            <a:chExt cx="7143750" cy="4509800"/>
          </a:xfrm>
        </p:grpSpPr>
        <p:sp>
          <p:nvSpPr>
            <p:cNvPr id="3597" name="Google Shape;3597;p129"/>
            <p:cNvSpPr/>
            <p:nvPr/>
          </p:nvSpPr>
          <p:spPr>
            <a:xfrm>
              <a:off x="2514425" y="1130250"/>
              <a:ext cx="218325" cy="579250"/>
            </a:xfrm>
            <a:custGeom>
              <a:avLst/>
              <a:gdLst/>
              <a:ahLst/>
              <a:cxnLst/>
              <a:rect l="l" t="t" r="r" b="b"/>
              <a:pathLst>
                <a:path w="8733" h="23170" extrusionOk="0">
                  <a:moveTo>
                    <a:pt x="8513" y="0"/>
                  </a:moveTo>
                  <a:lnTo>
                    <a:pt x="8469" y="44"/>
                  </a:lnTo>
                  <a:lnTo>
                    <a:pt x="8425" y="88"/>
                  </a:lnTo>
                  <a:lnTo>
                    <a:pt x="7416" y="1273"/>
                  </a:lnTo>
                  <a:lnTo>
                    <a:pt x="7372" y="1317"/>
                  </a:lnTo>
                  <a:lnTo>
                    <a:pt x="6231" y="3555"/>
                  </a:lnTo>
                  <a:lnTo>
                    <a:pt x="4081" y="7416"/>
                  </a:lnTo>
                  <a:lnTo>
                    <a:pt x="2633" y="10225"/>
                  </a:lnTo>
                  <a:lnTo>
                    <a:pt x="1492" y="12989"/>
                  </a:lnTo>
                  <a:lnTo>
                    <a:pt x="1492" y="13033"/>
                  </a:lnTo>
                  <a:lnTo>
                    <a:pt x="1009" y="15315"/>
                  </a:lnTo>
                  <a:lnTo>
                    <a:pt x="965" y="15359"/>
                  </a:lnTo>
                  <a:lnTo>
                    <a:pt x="1097" y="20010"/>
                  </a:lnTo>
                  <a:lnTo>
                    <a:pt x="614" y="21195"/>
                  </a:lnTo>
                  <a:lnTo>
                    <a:pt x="0" y="22906"/>
                  </a:lnTo>
                  <a:lnTo>
                    <a:pt x="0" y="22994"/>
                  </a:lnTo>
                  <a:lnTo>
                    <a:pt x="0" y="23038"/>
                  </a:lnTo>
                  <a:lnTo>
                    <a:pt x="44" y="23125"/>
                  </a:lnTo>
                  <a:lnTo>
                    <a:pt x="132" y="23125"/>
                  </a:lnTo>
                  <a:lnTo>
                    <a:pt x="176" y="23169"/>
                  </a:lnTo>
                  <a:lnTo>
                    <a:pt x="263" y="23125"/>
                  </a:lnTo>
                  <a:lnTo>
                    <a:pt x="351" y="23038"/>
                  </a:lnTo>
                  <a:lnTo>
                    <a:pt x="965" y="21282"/>
                  </a:lnTo>
                  <a:lnTo>
                    <a:pt x="1448" y="20142"/>
                  </a:lnTo>
                  <a:lnTo>
                    <a:pt x="1448" y="20054"/>
                  </a:lnTo>
                  <a:lnTo>
                    <a:pt x="1317" y="15359"/>
                  </a:lnTo>
                  <a:lnTo>
                    <a:pt x="1799" y="13121"/>
                  </a:lnTo>
                  <a:lnTo>
                    <a:pt x="2940" y="10356"/>
                  </a:lnTo>
                  <a:lnTo>
                    <a:pt x="4388" y="7592"/>
                  </a:lnTo>
                  <a:lnTo>
                    <a:pt x="6538" y="3730"/>
                  </a:lnTo>
                  <a:lnTo>
                    <a:pt x="7679" y="1492"/>
                  </a:lnTo>
                  <a:lnTo>
                    <a:pt x="8688" y="308"/>
                  </a:lnTo>
                  <a:lnTo>
                    <a:pt x="8732" y="220"/>
                  </a:lnTo>
                  <a:lnTo>
                    <a:pt x="8732" y="176"/>
                  </a:lnTo>
                  <a:lnTo>
                    <a:pt x="8688" y="88"/>
                  </a:lnTo>
                  <a:lnTo>
                    <a:pt x="8645" y="44"/>
                  </a:lnTo>
                  <a:lnTo>
                    <a:pt x="860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" name="Google Shape;3598;p129"/>
            <p:cNvSpPr/>
            <p:nvPr/>
          </p:nvSpPr>
          <p:spPr>
            <a:xfrm>
              <a:off x="1900100" y="1539425"/>
              <a:ext cx="342275" cy="551825"/>
            </a:xfrm>
            <a:custGeom>
              <a:avLst/>
              <a:gdLst/>
              <a:ahLst/>
              <a:cxnLst/>
              <a:rect l="l" t="t" r="r" b="b"/>
              <a:pathLst>
                <a:path w="13691" h="22073" extrusionOk="0">
                  <a:moveTo>
                    <a:pt x="13427" y="1"/>
                  </a:moveTo>
                  <a:lnTo>
                    <a:pt x="13384" y="45"/>
                  </a:lnTo>
                  <a:lnTo>
                    <a:pt x="13340" y="89"/>
                  </a:lnTo>
                  <a:lnTo>
                    <a:pt x="12725" y="1405"/>
                  </a:lnTo>
                  <a:lnTo>
                    <a:pt x="8952" y="7504"/>
                  </a:lnTo>
                  <a:lnTo>
                    <a:pt x="8952" y="7548"/>
                  </a:lnTo>
                  <a:lnTo>
                    <a:pt x="8162" y="9698"/>
                  </a:lnTo>
                  <a:lnTo>
                    <a:pt x="6494" y="12112"/>
                  </a:lnTo>
                  <a:lnTo>
                    <a:pt x="3642" y="16412"/>
                  </a:lnTo>
                  <a:lnTo>
                    <a:pt x="2282" y="17334"/>
                  </a:lnTo>
                  <a:lnTo>
                    <a:pt x="2238" y="17377"/>
                  </a:lnTo>
                  <a:lnTo>
                    <a:pt x="1273" y="18913"/>
                  </a:lnTo>
                  <a:lnTo>
                    <a:pt x="1229" y="18913"/>
                  </a:lnTo>
                  <a:lnTo>
                    <a:pt x="0" y="21809"/>
                  </a:lnTo>
                  <a:lnTo>
                    <a:pt x="0" y="21897"/>
                  </a:lnTo>
                  <a:lnTo>
                    <a:pt x="0" y="21985"/>
                  </a:lnTo>
                  <a:lnTo>
                    <a:pt x="44" y="22029"/>
                  </a:lnTo>
                  <a:lnTo>
                    <a:pt x="88" y="22073"/>
                  </a:lnTo>
                  <a:lnTo>
                    <a:pt x="176" y="22073"/>
                  </a:lnTo>
                  <a:lnTo>
                    <a:pt x="263" y="22029"/>
                  </a:lnTo>
                  <a:lnTo>
                    <a:pt x="307" y="21985"/>
                  </a:lnTo>
                  <a:lnTo>
                    <a:pt x="1580" y="19089"/>
                  </a:lnTo>
                  <a:lnTo>
                    <a:pt x="2545" y="17597"/>
                  </a:lnTo>
                  <a:lnTo>
                    <a:pt x="3861" y="16675"/>
                  </a:lnTo>
                  <a:lnTo>
                    <a:pt x="3905" y="16631"/>
                  </a:lnTo>
                  <a:lnTo>
                    <a:pt x="6801" y="12287"/>
                  </a:lnTo>
                  <a:lnTo>
                    <a:pt x="8425" y="9874"/>
                  </a:lnTo>
                  <a:lnTo>
                    <a:pt x="8469" y="9830"/>
                  </a:lnTo>
                  <a:lnTo>
                    <a:pt x="9259" y="7680"/>
                  </a:lnTo>
                  <a:lnTo>
                    <a:pt x="13033" y="1580"/>
                  </a:lnTo>
                  <a:lnTo>
                    <a:pt x="13033" y="1537"/>
                  </a:lnTo>
                  <a:lnTo>
                    <a:pt x="13647" y="264"/>
                  </a:lnTo>
                  <a:lnTo>
                    <a:pt x="13691" y="176"/>
                  </a:lnTo>
                  <a:lnTo>
                    <a:pt x="13647" y="132"/>
                  </a:lnTo>
                  <a:lnTo>
                    <a:pt x="13647" y="89"/>
                  </a:lnTo>
                  <a:lnTo>
                    <a:pt x="13559" y="45"/>
                  </a:lnTo>
                  <a:lnTo>
                    <a:pt x="1351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" name="Google Shape;3599;p129"/>
            <p:cNvSpPr/>
            <p:nvPr/>
          </p:nvSpPr>
          <p:spPr>
            <a:xfrm>
              <a:off x="2455175" y="1144500"/>
              <a:ext cx="289650" cy="673600"/>
            </a:xfrm>
            <a:custGeom>
              <a:avLst/>
              <a:gdLst/>
              <a:ahLst/>
              <a:cxnLst/>
              <a:rect l="l" t="t" r="r" b="b"/>
              <a:pathLst>
                <a:path w="11586" h="26944" extrusionOk="0">
                  <a:moveTo>
                    <a:pt x="11366" y="1"/>
                  </a:moveTo>
                  <a:lnTo>
                    <a:pt x="11278" y="45"/>
                  </a:lnTo>
                  <a:lnTo>
                    <a:pt x="11234" y="133"/>
                  </a:lnTo>
                  <a:lnTo>
                    <a:pt x="10093" y="2502"/>
                  </a:lnTo>
                  <a:lnTo>
                    <a:pt x="7197" y="7768"/>
                  </a:lnTo>
                  <a:lnTo>
                    <a:pt x="5881" y="10401"/>
                  </a:lnTo>
                  <a:lnTo>
                    <a:pt x="4827" y="13033"/>
                  </a:lnTo>
                  <a:lnTo>
                    <a:pt x="4432" y="15315"/>
                  </a:lnTo>
                  <a:lnTo>
                    <a:pt x="4432" y="15359"/>
                  </a:lnTo>
                  <a:lnTo>
                    <a:pt x="4652" y="20054"/>
                  </a:lnTo>
                  <a:lnTo>
                    <a:pt x="4301" y="20932"/>
                  </a:lnTo>
                  <a:lnTo>
                    <a:pt x="2195" y="24354"/>
                  </a:lnTo>
                  <a:lnTo>
                    <a:pt x="44" y="26680"/>
                  </a:lnTo>
                  <a:lnTo>
                    <a:pt x="1" y="26724"/>
                  </a:lnTo>
                  <a:lnTo>
                    <a:pt x="1" y="26812"/>
                  </a:lnTo>
                  <a:lnTo>
                    <a:pt x="44" y="26856"/>
                  </a:lnTo>
                  <a:lnTo>
                    <a:pt x="88" y="26900"/>
                  </a:lnTo>
                  <a:lnTo>
                    <a:pt x="176" y="26943"/>
                  </a:lnTo>
                  <a:lnTo>
                    <a:pt x="264" y="26943"/>
                  </a:lnTo>
                  <a:lnTo>
                    <a:pt x="308" y="26900"/>
                  </a:lnTo>
                  <a:lnTo>
                    <a:pt x="2458" y="24574"/>
                  </a:lnTo>
                  <a:lnTo>
                    <a:pt x="2502" y="24574"/>
                  </a:lnTo>
                  <a:lnTo>
                    <a:pt x="4608" y="21107"/>
                  </a:lnTo>
                  <a:lnTo>
                    <a:pt x="4608" y="21063"/>
                  </a:lnTo>
                  <a:lnTo>
                    <a:pt x="5003" y="20142"/>
                  </a:lnTo>
                  <a:lnTo>
                    <a:pt x="5003" y="20098"/>
                  </a:lnTo>
                  <a:lnTo>
                    <a:pt x="4784" y="15359"/>
                  </a:lnTo>
                  <a:lnTo>
                    <a:pt x="5178" y="13121"/>
                  </a:lnTo>
                  <a:lnTo>
                    <a:pt x="6188" y="10532"/>
                  </a:lnTo>
                  <a:lnTo>
                    <a:pt x="7504" y="7943"/>
                  </a:lnTo>
                  <a:lnTo>
                    <a:pt x="10444" y="2634"/>
                  </a:lnTo>
                  <a:lnTo>
                    <a:pt x="11585" y="264"/>
                  </a:lnTo>
                  <a:lnTo>
                    <a:pt x="11585" y="176"/>
                  </a:lnTo>
                  <a:lnTo>
                    <a:pt x="11585" y="133"/>
                  </a:lnTo>
                  <a:lnTo>
                    <a:pt x="11541" y="89"/>
                  </a:lnTo>
                  <a:lnTo>
                    <a:pt x="11497" y="45"/>
                  </a:lnTo>
                  <a:lnTo>
                    <a:pt x="1140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" name="Google Shape;3600;p129"/>
            <p:cNvSpPr/>
            <p:nvPr/>
          </p:nvSpPr>
          <p:spPr>
            <a:xfrm>
              <a:off x="2189700" y="21241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" name="Google Shape;3601;p129"/>
            <p:cNvSpPr/>
            <p:nvPr/>
          </p:nvSpPr>
          <p:spPr>
            <a:xfrm>
              <a:off x="2189700" y="21241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" name="Google Shape;3602;p129"/>
            <p:cNvSpPr/>
            <p:nvPr/>
          </p:nvSpPr>
          <p:spPr>
            <a:xfrm>
              <a:off x="2390450" y="1169750"/>
              <a:ext cx="283050" cy="636275"/>
            </a:xfrm>
            <a:custGeom>
              <a:avLst/>
              <a:gdLst/>
              <a:ahLst/>
              <a:cxnLst/>
              <a:rect l="l" t="t" r="r" b="b"/>
              <a:pathLst>
                <a:path w="11322" h="25451" extrusionOk="0">
                  <a:moveTo>
                    <a:pt x="11058" y="0"/>
                  </a:moveTo>
                  <a:lnTo>
                    <a:pt x="11015" y="88"/>
                  </a:lnTo>
                  <a:lnTo>
                    <a:pt x="9698" y="2370"/>
                  </a:lnTo>
                  <a:lnTo>
                    <a:pt x="8338" y="4871"/>
                  </a:lnTo>
                  <a:lnTo>
                    <a:pt x="6714" y="7899"/>
                  </a:lnTo>
                  <a:lnTo>
                    <a:pt x="5442" y="10839"/>
                  </a:lnTo>
                  <a:lnTo>
                    <a:pt x="4871" y="13164"/>
                  </a:lnTo>
                  <a:lnTo>
                    <a:pt x="4827" y="13208"/>
                  </a:lnTo>
                  <a:lnTo>
                    <a:pt x="4871" y="17903"/>
                  </a:lnTo>
                  <a:lnTo>
                    <a:pt x="4389" y="19088"/>
                  </a:lnTo>
                  <a:lnTo>
                    <a:pt x="3467" y="20712"/>
                  </a:lnTo>
                  <a:lnTo>
                    <a:pt x="1800" y="23388"/>
                  </a:lnTo>
                  <a:lnTo>
                    <a:pt x="44" y="25144"/>
                  </a:lnTo>
                  <a:lnTo>
                    <a:pt x="1" y="25187"/>
                  </a:lnTo>
                  <a:lnTo>
                    <a:pt x="1" y="25275"/>
                  </a:lnTo>
                  <a:lnTo>
                    <a:pt x="1" y="25319"/>
                  </a:lnTo>
                  <a:lnTo>
                    <a:pt x="44" y="25363"/>
                  </a:lnTo>
                  <a:lnTo>
                    <a:pt x="132" y="25407"/>
                  </a:lnTo>
                  <a:lnTo>
                    <a:pt x="176" y="25451"/>
                  </a:lnTo>
                  <a:lnTo>
                    <a:pt x="264" y="25407"/>
                  </a:lnTo>
                  <a:lnTo>
                    <a:pt x="308" y="25363"/>
                  </a:lnTo>
                  <a:lnTo>
                    <a:pt x="2063" y="23608"/>
                  </a:lnTo>
                  <a:lnTo>
                    <a:pt x="3774" y="20887"/>
                  </a:lnTo>
                  <a:lnTo>
                    <a:pt x="4696" y="19220"/>
                  </a:lnTo>
                  <a:lnTo>
                    <a:pt x="5222" y="17991"/>
                  </a:lnTo>
                  <a:lnTo>
                    <a:pt x="5222" y="17947"/>
                  </a:lnTo>
                  <a:lnTo>
                    <a:pt x="5179" y="13208"/>
                  </a:lnTo>
                  <a:lnTo>
                    <a:pt x="5793" y="10970"/>
                  </a:lnTo>
                  <a:lnTo>
                    <a:pt x="7021" y="8030"/>
                  </a:lnTo>
                  <a:lnTo>
                    <a:pt x="8645" y="5046"/>
                  </a:lnTo>
                  <a:lnTo>
                    <a:pt x="10005" y="2545"/>
                  </a:lnTo>
                  <a:lnTo>
                    <a:pt x="11322" y="263"/>
                  </a:lnTo>
                  <a:lnTo>
                    <a:pt x="11322" y="176"/>
                  </a:lnTo>
                  <a:lnTo>
                    <a:pt x="11322" y="88"/>
                  </a:lnTo>
                  <a:lnTo>
                    <a:pt x="11278" y="44"/>
                  </a:lnTo>
                  <a:lnTo>
                    <a:pt x="1123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" name="Google Shape;3603;p129"/>
            <p:cNvSpPr/>
            <p:nvPr/>
          </p:nvSpPr>
          <p:spPr>
            <a:xfrm>
              <a:off x="2312575" y="1160975"/>
              <a:ext cx="334600" cy="736100"/>
            </a:xfrm>
            <a:custGeom>
              <a:avLst/>
              <a:gdLst/>
              <a:ahLst/>
              <a:cxnLst/>
              <a:rect l="l" t="t" r="r" b="b"/>
              <a:pathLst>
                <a:path w="13384" h="29444" extrusionOk="0">
                  <a:moveTo>
                    <a:pt x="13164" y="0"/>
                  </a:moveTo>
                  <a:lnTo>
                    <a:pt x="13120" y="44"/>
                  </a:lnTo>
                  <a:lnTo>
                    <a:pt x="13076" y="88"/>
                  </a:lnTo>
                  <a:lnTo>
                    <a:pt x="11979" y="2019"/>
                  </a:lnTo>
                  <a:lnTo>
                    <a:pt x="10531" y="4564"/>
                  </a:lnTo>
                  <a:lnTo>
                    <a:pt x="8908" y="7679"/>
                  </a:lnTo>
                  <a:lnTo>
                    <a:pt x="7548" y="10663"/>
                  </a:lnTo>
                  <a:lnTo>
                    <a:pt x="6889" y="12945"/>
                  </a:lnTo>
                  <a:lnTo>
                    <a:pt x="6889" y="12989"/>
                  </a:lnTo>
                  <a:lnTo>
                    <a:pt x="6802" y="17684"/>
                  </a:lnTo>
                  <a:lnTo>
                    <a:pt x="6363" y="18913"/>
                  </a:lnTo>
                  <a:lnTo>
                    <a:pt x="5441" y="20404"/>
                  </a:lnTo>
                  <a:lnTo>
                    <a:pt x="3949" y="22906"/>
                  </a:lnTo>
                  <a:lnTo>
                    <a:pt x="0" y="29181"/>
                  </a:lnTo>
                  <a:lnTo>
                    <a:pt x="0" y="29224"/>
                  </a:lnTo>
                  <a:lnTo>
                    <a:pt x="0" y="29312"/>
                  </a:lnTo>
                  <a:lnTo>
                    <a:pt x="44" y="29356"/>
                  </a:lnTo>
                  <a:lnTo>
                    <a:pt x="88" y="29400"/>
                  </a:lnTo>
                  <a:lnTo>
                    <a:pt x="176" y="29444"/>
                  </a:lnTo>
                  <a:lnTo>
                    <a:pt x="263" y="29444"/>
                  </a:lnTo>
                  <a:lnTo>
                    <a:pt x="307" y="29356"/>
                  </a:lnTo>
                  <a:lnTo>
                    <a:pt x="4256" y="23125"/>
                  </a:lnTo>
                  <a:lnTo>
                    <a:pt x="5748" y="20624"/>
                  </a:lnTo>
                  <a:lnTo>
                    <a:pt x="6670" y="19088"/>
                  </a:lnTo>
                  <a:lnTo>
                    <a:pt x="6670" y="19044"/>
                  </a:lnTo>
                  <a:lnTo>
                    <a:pt x="7109" y="17772"/>
                  </a:lnTo>
                  <a:lnTo>
                    <a:pt x="7153" y="17684"/>
                  </a:lnTo>
                  <a:lnTo>
                    <a:pt x="7240" y="13033"/>
                  </a:lnTo>
                  <a:lnTo>
                    <a:pt x="7855" y="10795"/>
                  </a:lnTo>
                  <a:lnTo>
                    <a:pt x="9215" y="7811"/>
                  </a:lnTo>
                  <a:lnTo>
                    <a:pt x="10839" y="4695"/>
                  </a:lnTo>
                  <a:lnTo>
                    <a:pt x="12287" y="2194"/>
                  </a:lnTo>
                  <a:lnTo>
                    <a:pt x="13384" y="263"/>
                  </a:lnTo>
                  <a:lnTo>
                    <a:pt x="13384" y="176"/>
                  </a:lnTo>
                  <a:lnTo>
                    <a:pt x="13384" y="132"/>
                  </a:lnTo>
                  <a:lnTo>
                    <a:pt x="13340" y="44"/>
                  </a:lnTo>
                  <a:lnTo>
                    <a:pt x="1329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" name="Google Shape;3604;p129"/>
            <p:cNvSpPr/>
            <p:nvPr/>
          </p:nvSpPr>
          <p:spPr>
            <a:xfrm>
              <a:off x="3607050" y="1646950"/>
              <a:ext cx="2156750" cy="843625"/>
            </a:xfrm>
            <a:custGeom>
              <a:avLst/>
              <a:gdLst/>
              <a:ahLst/>
              <a:cxnLst/>
              <a:rect l="l" t="t" r="r" b="b"/>
              <a:pathLst>
                <a:path w="86270" h="33745" extrusionOk="0">
                  <a:moveTo>
                    <a:pt x="77318" y="0"/>
                  </a:moveTo>
                  <a:lnTo>
                    <a:pt x="74027" y="658"/>
                  </a:lnTo>
                  <a:lnTo>
                    <a:pt x="70077" y="1053"/>
                  </a:lnTo>
                  <a:lnTo>
                    <a:pt x="67444" y="1492"/>
                  </a:lnTo>
                  <a:lnTo>
                    <a:pt x="67401" y="1492"/>
                  </a:lnTo>
                  <a:lnTo>
                    <a:pt x="66084" y="1931"/>
                  </a:lnTo>
                  <a:lnTo>
                    <a:pt x="66040" y="1975"/>
                  </a:lnTo>
                  <a:lnTo>
                    <a:pt x="65031" y="3116"/>
                  </a:lnTo>
                  <a:lnTo>
                    <a:pt x="63188" y="4695"/>
                  </a:lnTo>
                  <a:lnTo>
                    <a:pt x="57396" y="7416"/>
                  </a:lnTo>
                  <a:lnTo>
                    <a:pt x="53754" y="8776"/>
                  </a:lnTo>
                  <a:lnTo>
                    <a:pt x="48751" y="10312"/>
                  </a:lnTo>
                  <a:lnTo>
                    <a:pt x="48707" y="10312"/>
                  </a:lnTo>
                  <a:lnTo>
                    <a:pt x="46206" y="11453"/>
                  </a:lnTo>
                  <a:lnTo>
                    <a:pt x="39800" y="14832"/>
                  </a:lnTo>
                  <a:lnTo>
                    <a:pt x="36421" y="17113"/>
                  </a:lnTo>
                  <a:lnTo>
                    <a:pt x="32077" y="19878"/>
                  </a:lnTo>
                  <a:lnTo>
                    <a:pt x="28391" y="22028"/>
                  </a:lnTo>
                  <a:lnTo>
                    <a:pt x="26855" y="22686"/>
                  </a:lnTo>
                  <a:lnTo>
                    <a:pt x="22291" y="21501"/>
                  </a:lnTo>
                  <a:lnTo>
                    <a:pt x="20624" y="20975"/>
                  </a:lnTo>
                  <a:lnTo>
                    <a:pt x="20054" y="20975"/>
                  </a:lnTo>
                  <a:lnTo>
                    <a:pt x="19966" y="21019"/>
                  </a:lnTo>
                  <a:lnTo>
                    <a:pt x="19922" y="21107"/>
                  </a:lnTo>
                  <a:lnTo>
                    <a:pt x="18913" y="26241"/>
                  </a:lnTo>
                  <a:lnTo>
                    <a:pt x="18562" y="28917"/>
                  </a:lnTo>
                  <a:lnTo>
                    <a:pt x="17157" y="33174"/>
                  </a:lnTo>
                  <a:lnTo>
                    <a:pt x="16938" y="33393"/>
                  </a:lnTo>
                  <a:lnTo>
                    <a:pt x="16455" y="33393"/>
                  </a:lnTo>
                  <a:lnTo>
                    <a:pt x="11541" y="32164"/>
                  </a:lnTo>
                  <a:lnTo>
                    <a:pt x="10005" y="31769"/>
                  </a:lnTo>
                  <a:lnTo>
                    <a:pt x="9961" y="31769"/>
                  </a:lnTo>
                  <a:lnTo>
                    <a:pt x="7109" y="31857"/>
                  </a:lnTo>
                  <a:lnTo>
                    <a:pt x="3949" y="31857"/>
                  </a:lnTo>
                  <a:lnTo>
                    <a:pt x="176" y="31374"/>
                  </a:lnTo>
                  <a:lnTo>
                    <a:pt x="88" y="31374"/>
                  </a:lnTo>
                  <a:lnTo>
                    <a:pt x="44" y="31418"/>
                  </a:lnTo>
                  <a:lnTo>
                    <a:pt x="0" y="31462"/>
                  </a:lnTo>
                  <a:lnTo>
                    <a:pt x="0" y="31506"/>
                  </a:lnTo>
                  <a:lnTo>
                    <a:pt x="0" y="31594"/>
                  </a:lnTo>
                  <a:lnTo>
                    <a:pt x="0" y="31638"/>
                  </a:lnTo>
                  <a:lnTo>
                    <a:pt x="44" y="31682"/>
                  </a:lnTo>
                  <a:lnTo>
                    <a:pt x="132" y="31726"/>
                  </a:lnTo>
                  <a:lnTo>
                    <a:pt x="3905" y="32208"/>
                  </a:lnTo>
                  <a:lnTo>
                    <a:pt x="7109" y="32208"/>
                  </a:lnTo>
                  <a:lnTo>
                    <a:pt x="9961" y="32120"/>
                  </a:lnTo>
                  <a:lnTo>
                    <a:pt x="11453" y="32515"/>
                  </a:lnTo>
                  <a:lnTo>
                    <a:pt x="16368" y="33744"/>
                  </a:lnTo>
                  <a:lnTo>
                    <a:pt x="17026" y="33744"/>
                  </a:lnTo>
                  <a:lnTo>
                    <a:pt x="17114" y="33700"/>
                  </a:lnTo>
                  <a:lnTo>
                    <a:pt x="17421" y="33437"/>
                  </a:lnTo>
                  <a:lnTo>
                    <a:pt x="17465" y="33349"/>
                  </a:lnTo>
                  <a:lnTo>
                    <a:pt x="18913" y="29005"/>
                  </a:lnTo>
                  <a:lnTo>
                    <a:pt x="18913" y="28961"/>
                  </a:lnTo>
                  <a:lnTo>
                    <a:pt x="19264" y="26284"/>
                  </a:lnTo>
                  <a:lnTo>
                    <a:pt x="20229" y="21326"/>
                  </a:lnTo>
                  <a:lnTo>
                    <a:pt x="20536" y="21326"/>
                  </a:lnTo>
                  <a:lnTo>
                    <a:pt x="22204" y="21852"/>
                  </a:lnTo>
                  <a:lnTo>
                    <a:pt x="26855" y="23037"/>
                  </a:lnTo>
                  <a:lnTo>
                    <a:pt x="26943" y="23037"/>
                  </a:lnTo>
                  <a:lnTo>
                    <a:pt x="28522" y="22335"/>
                  </a:lnTo>
                  <a:lnTo>
                    <a:pt x="28566" y="22335"/>
                  </a:lnTo>
                  <a:lnTo>
                    <a:pt x="32252" y="20185"/>
                  </a:lnTo>
                  <a:lnTo>
                    <a:pt x="36596" y="17421"/>
                  </a:lnTo>
                  <a:lnTo>
                    <a:pt x="39975" y="15139"/>
                  </a:lnTo>
                  <a:lnTo>
                    <a:pt x="46382" y="11760"/>
                  </a:lnTo>
                  <a:lnTo>
                    <a:pt x="48839" y="10663"/>
                  </a:lnTo>
                  <a:lnTo>
                    <a:pt x="53842" y="9083"/>
                  </a:lnTo>
                  <a:lnTo>
                    <a:pt x="57527" y="7723"/>
                  </a:lnTo>
                  <a:lnTo>
                    <a:pt x="63364" y="5002"/>
                  </a:lnTo>
                  <a:lnTo>
                    <a:pt x="63407" y="5002"/>
                  </a:lnTo>
                  <a:lnTo>
                    <a:pt x="65294" y="3379"/>
                  </a:lnTo>
                  <a:lnTo>
                    <a:pt x="65294" y="3335"/>
                  </a:lnTo>
                  <a:lnTo>
                    <a:pt x="66260" y="2282"/>
                  </a:lnTo>
                  <a:lnTo>
                    <a:pt x="67532" y="1843"/>
                  </a:lnTo>
                  <a:lnTo>
                    <a:pt x="70121" y="1404"/>
                  </a:lnTo>
                  <a:lnTo>
                    <a:pt x="74070" y="1009"/>
                  </a:lnTo>
                  <a:lnTo>
                    <a:pt x="77405" y="351"/>
                  </a:lnTo>
                  <a:lnTo>
                    <a:pt x="81047" y="395"/>
                  </a:lnTo>
                  <a:lnTo>
                    <a:pt x="82715" y="746"/>
                  </a:lnTo>
                  <a:lnTo>
                    <a:pt x="83680" y="1624"/>
                  </a:lnTo>
                  <a:lnTo>
                    <a:pt x="84251" y="3159"/>
                  </a:lnTo>
                  <a:lnTo>
                    <a:pt x="84821" y="5880"/>
                  </a:lnTo>
                  <a:lnTo>
                    <a:pt x="85699" y="9829"/>
                  </a:lnTo>
                  <a:lnTo>
                    <a:pt x="85918" y="10839"/>
                  </a:lnTo>
                  <a:lnTo>
                    <a:pt x="85962" y="10926"/>
                  </a:lnTo>
                  <a:lnTo>
                    <a:pt x="86006" y="10970"/>
                  </a:lnTo>
                  <a:lnTo>
                    <a:pt x="86181" y="10970"/>
                  </a:lnTo>
                  <a:lnTo>
                    <a:pt x="86225" y="10926"/>
                  </a:lnTo>
                  <a:lnTo>
                    <a:pt x="86269" y="10839"/>
                  </a:lnTo>
                  <a:lnTo>
                    <a:pt x="86269" y="10795"/>
                  </a:lnTo>
                  <a:lnTo>
                    <a:pt x="86050" y="9742"/>
                  </a:lnTo>
                  <a:lnTo>
                    <a:pt x="85172" y="5792"/>
                  </a:lnTo>
                  <a:lnTo>
                    <a:pt x="84558" y="3072"/>
                  </a:lnTo>
                  <a:lnTo>
                    <a:pt x="83987" y="1448"/>
                  </a:lnTo>
                  <a:lnTo>
                    <a:pt x="83944" y="1360"/>
                  </a:lnTo>
                  <a:lnTo>
                    <a:pt x="82934" y="483"/>
                  </a:lnTo>
                  <a:lnTo>
                    <a:pt x="82847" y="439"/>
                  </a:lnTo>
                  <a:lnTo>
                    <a:pt x="81135" y="44"/>
                  </a:lnTo>
                  <a:lnTo>
                    <a:pt x="81091" y="44"/>
                  </a:lnTo>
                  <a:lnTo>
                    <a:pt x="7736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" name="Google Shape;3605;p129"/>
            <p:cNvSpPr/>
            <p:nvPr/>
          </p:nvSpPr>
          <p:spPr>
            <a:xfrm>
              <a:off x="3588400" y="602600"/>
              <a:ext cx="724050" cy="816175"/>
            </a:xfrm>
            <a:custGeom>
              <a:avLst/>
              <a:gdLst/>
              <a:ahLst/>
              <a:cxnLst/>
              <a:rect l="l" t="t" r="r" b="b"/>
              <a:pathLst>
                <a:path w="28962" h="32647" extrusionOk="0">
                  <a:moveTo>
                    <a:pt x="28698" y="0"/>
                  </a:moveTo>
                  <a:lnTo>
                    <a:pt x="26943" y="570"/>
                  </a:lnTo>
                  <a:lnTo>
                    <a:pt x="25363" y="614"/>
                  </a:lnTo>
                  <a:lnTo>
                    <a:pt x="24091" y="483"/>
                  </a:lnTo>
                  <a:lnTo>
                    <a:pt x="23959" y="527"/>
                  </a:lnTo>
                  <a:lnTo>
                    <a:pt x="22774" y="1273"/>
                  </a:lnTo>
                  <a:lnTo>
                    <a:pt x="19659" y="3686"/>
                  </a:lnTo>
                  <a:lnTo>
                    <a:pt x="16543" y="6187"/>
                  </a:lnTo>
                  <a:lnTo>
                    <a:pt x="15139" y="7504"/>
                  </a:lnTo>
                  <a:lnTo>
                    <a:pt x="13735" y="8732"/>
                  </a:lnTo>
                  <a:lnTo>
                    <a:pt x="12945" y="9741"/>
                  </a:lnTo>
                  <a:lnTo>
                    <a:pt x="11014" y="12901"/>
                  </a:lnTo>
                  <a:lnTo>
                    <a:pt x="10400" y="13910"/>
                  </a:lnTo>
                  <a:lnTo>
                    <a:pt x="9347" y="15446"/>
                  </a:lnTo>
                  <a:lnTo>
                    <a:pt x="7284" y="18254"/>
                  </a:lnTo>
                  <a:lnTo>
                    <a:pt x="6012" y="20404"/>
                  </a:lnTo>
                  <a:lnTo>
                    <a:pt x="4300" y="23520"/>
                  </a:lnTo>
                  <a:lnTo>
                    <a:pt x="2501" y="27030"/>
                  </a:lnTo>
                  <a:lnTo>
                    <a:pt x="0" y="32384"/>
                  </a:lnTo>
                  <a:lnTo>
                    <a:pt x="0" y="32471"/>
                  </a:lnTo>
                  <a:lnTo>
                    <a:pt x="0" y="32515"/>
                  </a:lnTo>
                  <a:lnTo>
                    <a:pt x="44" y="32559"/>
                  </a:lnTo>
                  <a:lnTo>
                    <a:pt x="88" y="32603"/>
                  </a:lnTo>
                  <a:lnTo>
                    <a:pt x="176" y="32647"/>
                  </a:lnTo>
                  <a:lnTo>
                    <a:pt x="263" y="32603"/>
                  </a:lnTo>
                  <a:lnTo>
                    <a:pt x="307" y="32515"/>
                  </a:lnTo>
                  <a:lnTo>
                    <a:pt x="2808" y="27206"/>
                  </a:lnTo>
                  <a:lnTo>
                    <a:pt x="4608" y="23695"/>
                  </a:lnTo>
                  <a:lnTo>
                    <a:pt x="6319" y="20580"/>
                  </a:lnTo>
                  <a:lnTo>
                    <a:pt x="7548" y="18430"/>
                  </a:lnTo>
                  <a:lnTo>
                    <a:pt x="9654" y="15665"/>
                  </a:lnTo>
                  <a:lnTo>
                    <a:pt x="10707" y="14086"/>
                  </a:lnTo>
                  <a:lnTo>
                    <a:pt x="11321" y="13076"/>
                  </a:lnTo>
                  <a:lnTo>
                    <a:pt x="13208" y="9961"/>
                  </a:lnTo>
                  <a:lnTo>
                    <a:pt x="13998" y="8952"/>
                  </a:lnTo>
                  <a:lnTo>
                    <a:pt x="15358" y="7767"/>
                  </a:lnTo>
                  <a:lnTo>
                    <a:pt x="16806" y="6450"/>
                  </a:lnTo>
                  <a:lnTo>
                    <a:pt x="19878" y="3949"/>
                  </a:lnTo>
                  <a:lnTo>
                    <a:pt x="22950" y="1580"/>
                  </a:lnTo>
                  <a:lnTo>
                    <a:pt x="24091" y="878"/>
                  </a:lnTo>
                  <a:lnTo>
                    <a:pt x="25319" y="965"/>
                  </a:lnTo>
                  <a:lnTo>
                    <a:pt x="25363" y="965"/>
                  </a:lnTo>
                  <a:lnTo>
                    <a:pt x="26987" y="878"/>
                  </a:lnTo>
                  <a:lnTo>
                    <a:pt x="27031" y="878"/>
                  </a:lnTo>
                  <a:lnTo>
                    <a:pt x="28830" y="351"/>
                  </a:lnTo>
                  <a:lnTo>
                    <a:pt x="28874" y="307"/>
                  </a:lnTo>
                  <a:lnTo>
                    <a:pt x="28917" y="263"/>
                  </a:lnTo>
                  <a:lnTo>
                    <a:pt x="28961" y="219"/>
                  </a:lnTo>
                  <a:lnTo>
                    <a:pt x="28917" y="132"/>
                  </a:lnTo>
                  <a:lnTo>
                    <a:pt x="28917" y="88"/>
                  </a:lnTo>
                  <a:lnTo>
                    <a:pt x="28874" y="44"/>
                  </a:lnTo>
                  <a:lnTo>
                    <a:pt x="2878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" name="Google Shape;3606;p129"/>
            <p:cNvSpPr/>
            <p:nvPr/>
          </p:nvSpPr>
          <p:spPr>
            <a:xfrm>
              <a:off x="3593875" y="1881700"/>
              <a:ext cx="2005375" cy="782200"/>
            </a:xfrm>
            <a:custGeom>
              <a:avLst/>
              <a:gdLst/>
              <a:ahLst/>
              <a:cxnLst/>
              <a:rect l="l" t="t" r="r" b="b"/>
              <a:pathLst>
                <a:path w="80215" h="31288" extrusionOk="0">
                  <a:moveTo>
                    <a:pt x="76528" y="0"/>
                  </a:moveTo>
                  <a:lnTo>
                    <a:pt x="74948" y="132"/>
                  </a:lnTo>
                  <a:lnTo>
                    <a:pt x="74905" y="132"/>
                  </a:lnTo>
                  <a:lnTo>
                    <a:pt x="72974" y="922"/>
                  </a:lnTo>
                  <a:lnTo>
                    <a:pt x="72930" y="966"/>
                  </a:lnTo>
                  <a:lnTo>
                    <a:pt x="71877" y="1800"/>
                  </a:lnTo>
                  <a:lnTo>
                    <a:pt x="70078" y="2677"/>
                  </a:lnTo>
                  <a:lnTo>
                    <a:pt x="64768" y="4564"/>
                  </a:lnTo>
                  <a:lnTo>
                    <a:pt x="61082" y="5924"/>
                  </a:lnTo>
                  <a:lnTo>
                    <a:pt x="57879" y="7065"/>
                  </a:lnTo>
                  <a:lnTo>
                    <a:pt x="54895" y="8031"/>
                  </a:lnTo>
                  <a:lnTo>
                    <a:pt x="51253" y="8250"/>
                  </a:lnTo>
                  <a:lnTo>
                    <a:pt x="51165" y="8294"/>
                  </a:lnTo>
                  <a:lnTo>
                    <a:pt x="48532" y="9566"/>
                  </a:lnTo>
                  <a:lnTo>
                    <a:pt x="45285" y="11234"/>
                  </a:lnTo>
                  <a:lnTo>
                    <a:pt x="42784" y="12726"/>
                  </a:lnTo>
                  <a:lnTo>
                    <a:pt x="40020" y="13867"/>
                  </a:lnTo>
                  <a:lnTo>
                    <a:pt x="33789" y="15139"/>
                  </a:lnTo>
                  <a:lnTo>
                    <a:pt x="28918" y="16017"/>
                  </a:lnTo>
                  <a:lnTo>
                    <a:pt x="28874" y="16017"/>
                  </a:lnTo>
                  <a:lnTo>
                    <a:pt x="26636" y="17070"/>
                  </a:lnTo>
                  <a:lnTo>
                    <a:pt x="24925" y="16851"/>
                  </a:lnTo>
                  <a:lnTo>
                    <a:pt x="24793" y="16851"/>
                  </a:lnTo>
                  <a:lnTo>
                    <a:pt x="24398" y="17114"/>
                  </a:lnTo>
                  <a:lnTo>
                    <a:pt x="24354" y="17158"/>
                  </a:lnTo>
                  <a:lnTo>
                    <a:pt x="24310" y="17202"/>
                  </a:lnTo>
                  <a:lnTo>
                    <a:pt x="23257" y="22028"/>
                  </a:lnTo>
                  <a:lnTo>
                    <a:pt x="22950" y="25363"/>
                  </a:lnTo>
                  <a:lnTo>
                    <a:pt x="22555" y="27206"/>
                  </a:lnTo>
                  <a:lnTo>
                    <a:pt x="21370" y="29883"/>
                  </a:lnTo>
                  <a:lnTo>
                    <a:pt x="20844" y="30717"/>
                  </a:lnTo>
                  <a:lnTo>
                    <a:pt x="20361" y="30936"/>
                  </a:lnTo>
                  <a:lnTo>
                    <a:pt x="15139" y="29795"/>
                  </a:lnTo>
                  <a:lnTo>
                    <a:pt x="11892" y="29049"/>
                  </a:lnTo>
                  <a:lnTo>
                    <a:pt x="8996" y="28435"/>
                  </a:lnTo>
                  <a:lnTo>
                    <a:pt x="7065" y="28172"/>
                  </a:lnTo>
                  <a:lnTo>
                    <a:pt x="7021" y="28172"/>
                  </a:lnTo>
                  <a:lnTo>
                    <a:pt x="5091" y="28216"/>
                  </a:lnTo>
                  <a:lnTo>
                    <a:pt x="220" y="26504"/>
                  </a:lnTo>
                  <a:lnTo>
                    <a:pt x="88" y="26504"/>
                  </a:lnTo>
                  <a:lnTo>
                    <a:pt x="44" y="26548"/>
                  </a:lnTo>
                  <a:lnTo>
                    <a:pt x="1" y="26592"/>
                  </a:lnTo>
                  <a:lnTo>
                    <a:pt x="1" y="26680"/>
                  </a:lnTo>
                  <a:lnTo>
                    <a:pt x="1" y="26724"/>
                  </a:lnTo>
                  <a:lnTo>
                    <a:pt x="44" y="26811"/>
                  </a:lnTo>
                  <a:lnTo>
                    <a:pt x="88" y="26811"/>
                  </a:lnTo>
                  <a:lnTo>
                    <a:pt x="5003" y="28567"/>
                  </a:lnTo>
                  <a:lnTo>
                    <a:pt x="5047" y="28567"/>
                  </a:lnTo>
                  <a:lnTo>
                    <a:pt x="7021" y="28523"/>
                  </a:lnTo>
                  <a:lnTo>
                    <a:pt x="8908" y="28786"/>
                  </a:lnTo>
                  <a:lnTo>
                    <a:pt x="11804" y="29356"/>
                  </a:lnTo>
                  <a:lnTo>
                    <a:pt x="15095" y="30146"/>
                  </a:lnTo>
                  <a:lnTo>
                    <a:pt x="20317" y="31287"/>
                  </a:lnTo>
                  <a:lnTo>
                    <a:pt x="20405" y="31287"/>
                  </a:lnTo>
                  <a:lnTo>
                    <a:pt x="21063" y="31024"/>
                  </a:lnTo>
                  <a:lnTo>
                    <a:pt x="21151" y="30936"/>
                  </a:lnTo>
                  <a:lnTo>
                    <a:pt x="21678" y="30058"/>
                  </a:lnTo>
                  <a:lnTo>
                    <a:pt x="21678" y="30015"/>
                  </a:lnTo>
                  <a:lnTo>
                    <a:pt x="22906" y="27338"/>
                  </a:lnTo>
                  <a:lnTo>
                    <a:pt x="22906" y="27294"/>
                  </a:lnTo>
                  <a:lnTo>
                    <a:pt x="23301" y="25451"/>
                  </a:lnTo>
                  <a:lnTo>
                    <a:pt x="23301" y="25407"/>
                  </a:lnTo>
                  <a:lnTo>
                    <a:pt x="23608" y="22072"/>
                  </a:lnTo>
                  <a:lnTo>
                    <a:pt x="24618" y="17377"/>
                  </a:lnTo>
                  <a:lnTo>
                    <a:pt x="24925" y="17202"/>
                  </a:lnTo>
                  <a:lnTo>
                    <a:pt x="26636" y="17421"/>
                  </a:lnTo>
                  <a:lnTo>
                    <a:pt x="26768" y="17377"/>
                  </a:lnTo>
                  <a:lnTo>
                    <a:pt x="29006" y="16368"/>
                  </a:lnTo>
                  <a:lnTo>
                    <a:pt x="33832" y="15446"/>
                  </a:lnTo>
                  <a:lnTo>
                    <a:pt x="40063" y="14218"/>
                  </a:lnTo>
                  <a:lnTo>
                    <a:pt x="40107" y="14218"/>
                  </a:lnTo>
                  <a:lnTo>
                    <a:pt x="42916" y="13033"/>
                  </a:lnTo>
                  <a:lnTo>
                    <a:pt x="42960" y="13033"/>
                  </a:lnTo>
                  <a:lnTo>
                    <a:pt x="45461" y="11541"/>
                  </a:lnTo>
                  <a:lnTo>
                    <a:pt x="48708" y="9874"/>
                  </a:lnTo>
                  <a:lnTo>
                    <a:pt x="51297" y="8601"/>
                  </a:lnTo>
                  <a:lnTo>
                    <a:pt x="54939" y="8338"/>
                  </a:lnTo>
                  <a:lnTo>
                    <a:pt x="54983" y="8338"/>
                  </a:lnTo>
                  <a:lnTo>
                    <a:pt x="57967" y="7372"/>
                  </a:lnTo>
                  <a:lnTo>
                    <a:pt x="61214" y="6231"/>
                  </a:lnTo>
                  <a:lnTo>
                    <a:pt x="64900" y="4915"/>
                  </a:lnTo>
                  <a:lnTo>
                    <a:pt x="70209" y="3028"/>
                  </a:lnTo>
                  <a:lnTo>
                    <a:pt x="70209" y="2984"/>
                  </a:lnTo>
                  <a:lnTo>
                    <a:pt x="72052" y="2107"/>
                  </a:lnTo>
                  <a:lnTo>
                    <a:pt x="72096" y="2107"/>
                  </a:lnTo>
                  <a:lnTo>
                    <a:pt x="73106" y="1273"/>
                  </a:lnTo>
                  <a:lnTo>
                    <a:pt x="75036" y="483"/>
                  </a:lnTo>
                  <a:lnTo>
                    <a:pt x="76440" y="352"/>
                  </a:lnTo>
                  <a:lnTo>
                    <a:pt x="76879" y="1010"/>
                  </a:lnTo>
                  <a:lnTo>
                    <a:pt x="77845" y="4345"/>
                  </a:lnTo>
                  <a:lnTo>
                    <a:pt x="79468" y="10356"/>
                  </a:lnTo>
                  <a:lnTo>
                    <a:pt x="79863" y="11848"/>
                  </a:lnTo>
                  <a:lnTo>
                    <a:pt x="79863" y="11892"/>
                  </a:lnTo>
                  <a:lnTo>
                    <a:pt x="79951" y="11936"/>
                  </a:lnTo>
                  <a:lnTo>
                    <a:pt x="79995" y="11980"/>
                  </a:lnTo>
                  <a:lnTo>
                    <a:pt x="80083" y="11936"/>
                  </a:lnTo>
                  <a:lnTo>
                    <a:pt x="80126" y="11936"/>
                  </a:lnTo>
                  <a:lnTo>
                    <a:pt x="80170" y="11892"/>
                  </a:lnTo>
                  <a:lnTo>
                    <a:pt x="80214" y="11804"/>
                  </a:lnTo>
                  <a:lnTo>
                    <a:pt x="80214" y="11760"/>
                  </a:lnTo>
                  <a:lnTo>
                    <a:pt x="78152" y="4257"/>
                  </a:lnTo>
                  <a:lnTo>
                    <a:pt x="77186" y="878"/>
                  </a:lnTo>
                  <a:lnTo>
                    <a:pt x="77186" y="834"/>
                  </a:lnTo>
                  <a:lnTo>
                    <a:pt x="76704" y="88"/>
                  </a:lnTo>
                  <a:lnTo>
                    <a:pt x="7661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" name="Google Shape;3607;p129"/>
            <p:cNvSpPr/>
            <p:nvPr/>
          </p:nvSpPr>
          <p:spPr>
            <a:xfrm>
              <a:off x="3578525" y="772625"/>
              <a:ext cx="221625" cy="436625"/>
            </a:xfrm>
            <a:custGeom>
              <a:avLst/>
              <a:gdLst/>
              <a:ahLst/>
              <a:cxnLst/>
              <a:rect l="l" t="t" r="r" b="b"/>
              <a:pathLst>
                <a:path w="8865" h="17465" extrusionOk="0">
                  <a:moveTo>
                    <a:pt x="8601" y="0"/>
                  </a:moveTo>
                  <a:lnTo>
                    <a:pt x="8513" y="44"/>
                  </a:lnTo>
                  <a:lnTo>
                    <a:pt x="7811" y="1097"/>
                  </a:lnTo>
                  <a:lnTo>
                    <a:pt x="4959" y="6275"/>
                  </a:lnTo>
                  <a:lnTo>
                    <a:pt x="4564" y="6846"/>
                  </a:lnTo>
                  <a:lnTo>
                    <a:pt x="3686" y="8206"/>
                  </a:lnTo>
                  <a:lnTo>
                    <a:pt x="3642" y="8206"/>
                  </a:lnTo>
                  <a:lnTo>
                    <a:pt x="2896" y="9742"/>
                  </a:lnTo>
                  <a:lnTo>
                    <a:pt x="1448" y="13516"/>
                  </a:lnTo>
                  <a:lnTo>
                    <a:pt x="1229" y="14130"/>
                  </a:lnTo>
                  <a:lnTo>
                    <a:pt x="0" y="17202"/>
                  </a:lnTo>
                  <a:lnTo>
                    <a:pt x="0" y="17289"/>
                  </a:lnTo>
                  <a:lnTo>
                    <a:pt x="0" y="17333"/>
                  </a:lnTo>
                  <a:lnTo>
                    <a:pt x="44" y="17421"/>
                  </a:lnTo>
                  <a:lnTo>
                    <a:pt x="88" y="17421"/>
                  </a:lnTo>
                  <a:lnTo>
                    <a:pt x="176" y="17465"/>
                  </a:lnTo>
                  <a:lnTo>
                    <a:pt x="263" y="17421"/>
                  </a:lnTo>
                  <a:lnTo>
                    <a:pt x="307" y="17333"/>
                  </a:lnTo>
                  <a:lnTo>
                    <a:pt x="1536" y="14262"/>
                  </a:lnTo>
                  <a:lnTo>
                    <a:pt x="1755" y="13647"/>
                  </a:lnTo>
                  <a:lnTo>
                    <a:pt x="3203" y="9874"/>
                  </a:lnTo>
                  <a:lnTo>
                    <a:pt x="3949" y="8382"/>
                  </a:lnTo>
                  <a:lnTo>
                    <a:pt x="4827" y="7021"/>
                  </a:lnTo>
                  <a:lnTo>
                    <a:pt x="5266" y="6495"/>
                  </a:lnTo>
                  <a:lnTo>
                    <a:pt x="5266" y="6451"/>
                  </a:lnTo>
                  <a:lnTo>
                    <a:pt x="8118" y="1273"/>
                  </a:lnTo>
                  <a:lnTo>
                    <a:pt x="8820" y="264"/>
                  </a:lnTo>
                  <a:lnTo>
                    <a:pt x="8864" y="176"/>
                  </a:lnTo>
                  <a:lnTo>
                    <a:pt x="8864" y="132"/>
                  </a:lnTo>
                  <a:lnTo>
                    <a:pt x="8820" y="44"/>
                  </a:lnTo>
                  <a:lnTo>
                    <a:pt x="877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" name="Google Shape;3608;p129"/>
            <p:cNvSpPr/>
            <p:nvPr/>
          </p:nvSpPr>
          <p:spPr>
            <a:xfrm>
              <a:off x="3094725" y="818700"/>
              <a:ext cx="223825" cy="558400"/>
            </a:xfrm>
            <a:custGeom>
              <a:avLst/>
              <a:gdLst/>
              <a:ahLst/>
              <a:cxnLst/>
              <a:rect l="l" t="t" r="r" b="b"/>
              <a:pathLst>
                <a:path w="8953" h="22336" extrusionOk="0">
                  <a:moveTo>
                    <a:pt x="8733" y="0"/>
                  </a:moveTo>
                  <a:lnTo>
                    <a:pt x="8689" y="44"/>
                  </a:lnTo>
                  <a:lnTo>
                    <a:pt x="8645" y="88"/>
                  </a:lnTo>
                  <a:lnTo>
                    <a:pt x="8601" y="132"/>
                  </a:lnTo>
                  <a:lnTo>
                    <a:pt x="7329" y="3774"/>
                  </a:lnTo>
                  <a:lnTo>
                    <a:pt x="6056" y="6670"/>
                  </a:lnTo>
                  <a:lnTo>
                    <a:pt x="5530" y="7548"/>
                  </a:lnTo>
                  <a:lnTo>
                    <a:pt x="5047" y="8425"/>
                  </a:lnTo>
                  <a:lnTo>
                    <a:pt x="4170" y="10225"/>
                  </a:lnTo>
                  <a:lnTo>
                    <a:pt x="3380" y="12024"/>
                  </a:lnTo>
                  <a:lnTo>
                    <a:pt x="2634" y="13910"/>
                  </a:lnTo>
                  <a:lnTo>
                    <a:pt x="1976" y="15841"/>
                  </a:lnTo>
                  <a:lnTo>
                    <a:pt x="1317" y="17860"/>
                  </a:lnTo>
                  <a:lnTo>
                    <a:pt x="659" y="19966"/>
                  </a:lnTo>
                  <a:lnTo>
                    <a:pt x="1" y="22116"/>
                  </a:lnTo>
                  <a:lnTo>
                    <a:pt x="1" y="22204"/>
                  </a:lnTo>
                  <a:lnTo>
                    <a:pt x="45" y="22248"/>
                  </a:lnTo>
                  <a:lnTo>
                    <a:pt x="89" y="22292"/>
                  </a:lnTo>
                  <a:lnTo>
                    <a:pt x="133" y="22336"/>
                  </a:lnTo>
                  <a:lnTo>
                    <a:pt x="176" y="22336"/>
                  </a:lnTo>
                  <a:lnTo>
                    <a:pt x="308" y="22292"/>
                  </a:lnTo>
                  <a:lnTo>
                    <a:pt x="352" y="22204"/>
                  </a:lnTo>
                  <a:lnTo>
                    <a:pt x="1010" y="20054"/>
                  </a:lnTo>
                  <a:lnTo>
                    <a:pt x="1624" y="17991"/>
                  </a:lnTo>
                  <a:lnTo>
                    <a:pt x="2283" y="15973"/>
                  </a:lnTo>
                  <a:lnTo>
                    <a:pt x="2985" y="14042"/>
                  </a:lnTo>
                  <a:lnTo>
                    <a:pt x="3687" y="12155"/>
                  </a:lnTo>
                  <a:lnTo>
                    <a:pt x="4521" y="10356"/>
                  </a:lnTo>
                  <a:lnTo>
                    <a:pt x="5398" y="8601"/>
                  </a:lnTo>
                  <a:lnTo>
                    <a:pt x="5837" y="7723"/>
                  </a:lnTo>
                  <a:lnTo>
                    <a:pt x="6364" y="6846"/>
                  </a:lnTo>
                  <a:lnTo>
                    <a:pt x="7680" y="3906"/>
                  </a:lnTo>
                  <a:lnTo>
                    <a:pt x="8909" y="264"/>
                  </a:lnTo>
                  <a:lnTo>
                    <a:pt x="8953" y="176"/>
                  </a:lnTo>
                  <a:lnTo>
                    <a:pt x="8909" y="132"/>
                  </a:lnTo>
                  <a:lnTo>
                    <a:pt x="8865" y="44"/>
                  </a:lnTo>
                  <a:lnTo>
                    <a:pt x="8821" y="44"/>
                  </a:lnTo>
                  <a:lnTo>
                    <a:pt x="873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" name="Google Shape;3609;p129"/>
            <p:cNvSpPr/>
            <p:nvPr/>
          </p:nvSpPr>
          <p:spPr>
            <a:xfrm>
              <a:off x="2789775" y="804425"/>
              <a:ext cx="392750" cy="774525"/>
            </a:xfrm>
            <a:custGeom>
              <a:avLst/>
              <a:gdLst/>
              <a:ahLst/>
              <a:cxnLst/>
              <a:rect l="l" t="t" r="r" b="b"/>
              <a:pathLst>
                <a:path w="15710" h="30981" extrusionOk="0">
                  <a:moveTo>
                    <a:pt x="15446" y="1"/>
                  </a:moveTo>
                  <a:lnTo>
                    <a:pt x="15402" y="45"/>
                  </a:lnTo>
                  <a:lnTo>
                    <a:pt x="15358" y="89"/>
                  </a:lnTo>
                  <a:lnTo>
                    <a:pt x="13998" y="2985"/>
                  </a:lnTo>
                  <a:lnTo>
                    <a:pt x="12550" y="5925"/>
                  </a:lnTo>
                  <a:lnTo>
                    <a:pt x="12374" y="6232"/>
                  </a:lnTo>
                  <a:lnTo>
                    <a:pt x="11058" y="8777"/>
                  </a:lnTo>
                  <a:lnTo>
                    <a:pt x="9522" y="11893"/>
                  </a:lnTo>
                  <a:lnTo>
                    <a:pt x="8469" y="14920"/>
                  </a:lnTo>
                  <a:lnTo>
                    <a:pt x="7021" y="18211"/>
                  </a:lnTo>
                  <a:lnTo>
                    <a:pt x="4739" y="22248"/>
                  </a:lnTo>
                  <a:lnTo>
                    <a:pt x="3862" y="23126"/>
                  </a:lnTo>
                  <a:lnTo>
                    <a:pt x="3862" y="23170"/>
                  </a:lnTo>
                  <a:lnTo>
                    <a:pt x="2370" y="25890"/>
                  </a:lnTo>
                  <a:lnTo>
                    <a:pt x="44" y="30717"/>
                  </a:lnTo>
                  <a:lnTo>
                    <a:pt x="0" y="30805"/>
                  </a:lnTo>
                  <a:lnTo>
                    <a:pt x="0" y="30893"/>
                  </a:lnTo>
                  <a:lnTo>
                    <a:pt x="44" y="30937"/>
                  </a:lnTo>
                  <a:lnTo>
                    <a:pt x="88" y="30980"/>
                  </a:lnTo>
                  <a:lnTo>
                    <a:pt x="263" y="30980"/>
                  </a:lnTo>
                  <a:lnTo>
                    <a:pt x="351" y="30893"/>
                  </a:lnTo>
                  <a:lnTo>
                    <a:pt x="2677" y="26066"/>
                  </a:lnTo>
                  <a:lnTo>
                    <a:pt x="4125" y="23389"/>
                  </a:lnTo>
                  <a:lnTo>
                    <a:pt x="5002" y="22512"/>
                  </a:lnTo>
                  <a:lnTo>
                    <a:pt x="5002" y="22468"/>
                  </a:lnTo>
                  <a:lnTo>
                    <a:pt x="7328" y="18343"/>
                  </a:lnTo>
                  <a:lnTo>
                    <a:pt x="8776" y="15052"/>
                  </a:lnTo>
                  <a:lnTo>
                    <a:pt x="9829" y="12024"/>
                  </a:lnTo>
                  <a:lnTo>
                    <a:pt x="11365" y="8909"/>
                  </a:lnTo>
                  <a:lnTo>
                    <a:pt x="12682" y="6408"/>
                  </a:lnTo>
                  <a:lnTo>
                    <a:pt x="12857" y="6056"/>
                  </a:lnTo>
                  <a:lnTo>
                    <a:pt x="14349" y="3116"/>
                  </a:lnTo>
                  <a:lnTo>
                    <a:pt x="15665" y="264"/>
                  </a:lnTo>
                  <a:lnTo>
                    <a:pt x="15709" y="177"/>
                  </a:lnTo>
                  <a:lnTo>
                    <a:pt x="15665" y="89"/>
                  </a:lnTo>
                  <a:lnTo>
                    <a:pt x="15665" y="45"/>
                  </a:lnTo>
                  <a:lnTo>
                    <a:pt x="1557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" name="Google Shape;3610;p129"/>
            <p:cNvSpPr/>
            <p:nvPr/>
          </p:nvSpPr>
          <p:spPr>
            <a:xfrm>
              <a:off x="2674575" y="1020550"/>
              <a:ext cx="230400" cy="590225"/>
            </a:xfrm>
            <a:custGeom>
              <a:avLst/>
              <a:gdLst/>
              <a:ahLst/>
              <a:cxnLst/>
              <a:rect l="l" t="t" r="r" b="b"/>
              <a:pathLst>
                <a:path w="9216" h="23609" extrusionOk="0">
                  <a:moveTo>
                    <a:pt x="8996" y="0"/>
                  </a:moveTo>
                  <a:lnTo>
                    <a:pt x="8952" y="44"/>
                  </a:lnTo>
                  <a:lnTo>
                    <a:pt x="8908" y="88"/>
                  </a:lnTo>
                  <a:lnTo>
                    <a:pt x="8865" y="132"/>
                  </a:lnTo>
                  <a:lnTo>
                    <a:pt x="7811" y="3774"/>
                  </a:lnTo>
                  <a:lnTo>
                    <a:pt x="6583" y="6231"/>
                  </a:lnTo>
                  <a:lnTo>
                    <a:pt x="3994" y="11541"/>
                  </a:lnTo>
                  <a:lnTo>
                    <a:pt x="2282" y="14744"/>
                  </a:lnTo>
                  <a:lnTo>
                    <a:pt x="527" y="18342"/>
                  </a:lnTo>
                  <a:lnTo>
                    <a:pt x="527" y="18386"/>
                  </a:lnTo>
                  <a:lnTo>
                    <a:pt x="1" y="20405"/>
                  </a:lnTo>
                  <a:lnTo>
                    <a:pt x="1" y="20449"/>
                  </a:lnTo>
                  <a:lnTo>
                    <a:pt x="176" y="23432"/>
                  </a:lnTo>
                  <a:lnTo>
                    <a:pt x="220" y="23564"/>
                  </a:lnTo>
                  <a:lnTo>
                    <a:pt x="352" y="23608"/>
                  </a:lnTo>
                  <a:lnTo>
                    <a:pt x="439" y="23564"/>
                  </a:lnTo>
                  <a:lnTo>
                    <a:pt x="483" y="23520"/>
                  </a:lnTo>
                  <a:lnTo>
                    <a:pt x="527" y="23476"/>
                  </a:lnTo>
                  <a:lnTo>
                    <a:pt x="527" y="23389"/>
                  </a:lnTo>
                  <a:lnTo>
                    <a:pt x="352" y="20449"/>
                  </a:lnTo>
                  <a:lnTo>
                    <a:pt x="834" y="18474"/>
                  </a:lnTo>
                  <a:lnTo>
                    <a:pt x="2590" y="14876"/>
                  </a:lnTo>
                  <a:lnTo>
                    <a:pt x="4301" y="11716"/>
                  </a:lnTo>
                  <a:lnTo>
                    <a:pt x="6890" y="6363"/>
                  </a:lnTo>
                  <a:lnTo>
                    <a:pt x="8162" y="3906"/>
                  </a:lnTo>
                  <a:lnTo>
                    <a:pt x="8162" y="3862"/>
                  </a:lnTo>
                  <a:lnTo>
                    <a:pt x="9216" y="264"/>
                  </a:lnTo>
                  <a:lnTo>
                    <a:pt x="9216" y="176"/>
                  </a:lnTo>
                  <a:lnTo>
                    <a:pt x="9172" y="88"/>
                  </a:lnTo>
                  <a:lnTo>
                    <a:pt x="9128" y="44"/>
                  </a:lnTo>
                  <a:lnTo>
                    <a:pt x="9084" y="44"/>
                  </a:lnTo>
                  <a:lnTo>
                    <a:pt x="899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" name="Google Shape;3611;p129"/>
            <p:cNvSpPr/>
            <p:nvPr/>
          </p:nvSpPr>
          <p:spPr>
            <a:xfrm>
              <a:off x="2044900" y="1165350"/>
              <a:ext cx="481600" cy="961000"/>
            </a:xfrm>
            <a:custGeom>
              <a:avLst/>
              <a:gdLst/>
              <a:ahLst/>
              <a:cxnLst/>
              <a:rect l="l" t="t" r="r" b="b"/>
              <a:pathLst>
                <a:path w="19264" h="38440" extrusionOk="0">
                  <a:moveTo>
                    <a:pt x="19088" y="1"/>
                  </a:moveTo>
                  <a:lnTo>
                    <a:pt x="19001" y="44"/>
                  </a:lnTo>
                  <a:lnTo>
                    <a:pt x="18957" y="88"/>
                  </a:lnTo>
                  <a:lnTo>
                    <a:pt x="18957" y="132"/>
                  </a:lnTo>
                  <a:lnTo>
                    <a:pt x="18386" y="2326"/>
                  </a:lnTo>
                  <a:lnTo>
                    <a:pt x="16763" y="5530"/>
                  </a:lnTo>
                  <a:lnTo>
                    <a:pt x="14656" y="9786"/>
                  </a:lnTo>
                  <a:lnTo>
                    <a:pt x="14656" y="9830"/>
                  </a:lnTo>
                  <a:lnTo>
                    <a:pt x="14218" y="11366"/>
                  </a:lnTo>
                  <a:lnTo>
                    <a:pt x="14218" y="11409"/>
                  </a:lnTo>
                  <a:lnTo>
                    <a:pt x="14042" y="15095"/>
                  </a:lnTo>
                  <a:lnTo>
                    <a:pt x="13559" y="17114"/>
                  </a:lnTo>
                  <a:lnTo>
                    <a:pt x="11936" y="20098"/>
                  </a:lnTo>
                  <a:lnTo>
                    <a:pt x="9522" y="23915"/>
                  </a:lnTo>
                  <a:lnTo>
                    <a:pt x="7328" y="27557"/>
                  </a:lnTo>
                  <a:lnTo>
                    <a:pt x="7284" y="27601"/>
                  </a:lnTo>
                  <a:lnTo>
                    <a:pt x="6626" y="29927"/>
                  </a:lnTo>
                  <a:lnTo>
                    <a:pt x="5749" y="33876"/>
                  </a:lnTo>
                  <a:lnTo>
                    <a:pt x="5310" y="34754"/>
                  </a:lnTo>
                  <a:lnTo>
                    <a:pt x="4915" y="34885"/>
                  </a:lnTo>
                  <a:lnTo>
                    <a:pt x="3072" y="34973"/>
                  </a:lnTo>
                  <a:lnTo>
                    <a:pt x="3028" y="34973"/>
                  </a:lnTo>
                  <a:lnTo>
                    <a:pt x="1492" y="35280"/>
                  </a:lnTo>
                  <a:lnTo>
                    <a:pt x="1448" y="35324"/>
                  </a:lnTo>
                  <a:lnTo>
                    <a:pt x="658" y="35851"/>
                  </a:lnTo>
                  <a:lnTo>
                    <a:pt x="615" y="35939"/>
                  </a:lnTo>
                  <a:lnTo>
                    <a:pt x="132" y="37211"/>
                  </a:lnTo>
                  <a:lnTo>
                    <a:pt x="88" y="37255"/>
                  </a:lnTo>
                  <a:lnTo>
                    <a:pt x="0" y="38264"/>
                  </a:lnTo>
                  <a:lnTo>
                    <a:pt x="44" y="38352"/>
                  </a:lnTo>
                  <a:lnTo>
                    <a:pt x="44" y="38396"/>
                  </a:lnTo>
                  <a:lnTo>
                    <a:pt x="88" y="38440"/>
                  </a:lnTo>
                  <a:lnTo>
                    <a:pt x="176" y="38440"/>
                  </a:lnTo>
                  <a:lnTo>
                    <a:pt x="307" y="38396"/>
                  </a:lnTo>
                  <a:lnTo>
                    <a:pt x="351" y="38308"/>
                  </a:lnTo>
                  <a:lnTo>
                    <a:pt x="439" y="37299"/>
                  </a:lnTo>
                  <a:lnTo>
                    <a:pt x="922" y="36114"/>
                  </a:lnTo>
                  <a:lnTo>
                    <a:pt x="1624" y="35631"/>
                  </a:lnTo>
                  <a:lnTo>
                    <a:pt x="3072" y="35324"/>
                  </a:lnTo>
                  <a:lnTo>
                    <a:pt x="4959" y="35237"/>
                  </a:lnTo>
                  <a:lnTo>
                    <a:pt x="5003" y="35237"/>
                  </a:lnTo>
                  <a:lnTo>
                    <a:pt x="5485" y="35061"/>
                  </a:lnTo>
                  <a:lnTo>
                    <a:pt x="5573" y="35017"/>
                  </a:lnTo>
                  <a:lnTo>
                    <a:pt x="5617" y="34973"/>
                  </a:lnTo>
                  <a:lnTo>
                    <a:pt x="6056" y="34052"/>
                  </a:lnTo>
                  <a:lnTo>
                    <a:pt x="6056" y="34008"/>
                  </a:lnTo>
                  <a:lnTo>
                    <a:pt x="6977" y="29971"/>
                  </a:lnTo>
                  <a:lnTo>
                    <a:pt x="7635" y="27733"/>
                  </a:lnTo>
                  <a:lnTo>
                    <a:pt x="9829" y="24135"/>
                  </a:lnTo>
                  <a:lnTo>
                    <a:pt x="12243" y="20273"/>
                  </a:lnTo>
                  <a:lnTo>
                    <a:pt x="13866" y="17289"/>
                  </a:lnTo>
                  <a:lnTo>
                    <a:pt x="13910" y="17246"/>
                  </a:lnTo>
                  <a:lnTo>
                    <a:pt x="14393" y="15139"/>
                  </a:lnTo>
                  <a:lnTo>
                    <a:pt x="14393" y="15095"/>
                  </a:lnTo>
                  <a:lnTo>
                    <a:pt x="14569" y="11453"/>
                  </a:lnTo>
                  <a:lnTo>
                    <a:pt x="14963" y="9961"/>
                  </a:lnTo>
                  <a:lnTo>
                    <a:pt x="17070" y="5661"/>
                  </a:lnTo>
                  <a:lnTo>
                    <a:pt x="18693" y="2458"/>
                  </a:lnTo>
                  <a:lnTo>
                    <a:pt x="18693" y="2414"/>
                  </a:lnTo>
                  <a:lnTo>
                    <a:pt x="19264" y="220"/>
                  </a:lnTo>
                  <a:lnTo>
                    <a:pt x="19264" y="176"/>
                  </a:lnTo>
                  <a:lnTo>
                    <a:pt x="19264" y="88"/>
                  </a:lnTo>
                  <a:lnTo>
                    <a:pt x="19220" y="44"/>
                  </a:lnTo>
                  <a:lnTo>
                    <a:pt x="1913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" name="Google Shape;3612;p129"/>
            <p:cNvSpPr/>
            <p:nvPr/>
          </p:nvSpPr>
          <p:spPr>
            <a:xfrm>
              <a:off x="3057425" y="781400"/>
              <a:ext cx="247950" cy="648350"/>
            </a:xfrm>
            <a:custGeom>
              <a:avLst/>
              <a:gdLst/>
              <a:ahLst/>
              <a:cxnLst/>
              <a:rect l="l" t="t" r="r" b="b"/>
              <a:pathLst>
                <a:path w="9918" h="25934" extrusionOk="0">
                  <a:moveTo>
                    <a:pt x="9742" y="0"/>
                  </a:moveTo>
                  <a:lnTo>
                    <a:pt x="9655" y="44"/>
                  </a:lnTo>
                  <a:lnTo>
                    <a:pt x="9611" y="88"/>
                  </a:lnTo>
                  <a:lnTo>
                    <a:pt x="9567" y="132"/>
                  </a:lnTo>
                  <a:lnTo>
                    <a:pt x="8514" y="3028"/>
                  </a:lnTo>
                  <a:lnTo>
                    <a:pt x="7110" y="6363"/>
                  </a:lnTo>
                  <a:lnTo>
                    <a:pt x="5486" y="9654"/>
                  </a:lnTo>
                  <a:lnTo>
                    <a:pt x="3073" y="14744"/>
                  </a:lnTo>
                  <a:lnTo>
                    <a:pt x="2458" y="16631"/>
                  </a:lnTo>
                  <a:lnTo>
                    <a:pt x="1537" y="19615"/>
                  </a:lnTo>
                  <a:lnTo>
                    <a:pt x="528" y="22950"/>
                  </a:lnTo>
                  <a:lnTo>
                    <a:pt x="1" y="25714"/>
                  </a:lnTo>
                  <a:lnTo>
                    <a:pt x="1" y="25802"/>
                  </a:lnTo>
                  <a:lnTo>
                    <a:pt x="45" y="25846"/>
                  </a:lnTo>
                  <a:lnTo>
                    <a:pt x="89" y="25890"/>
                  </a:lnTo>
                  <a:lnTo>
                    <a:pt x="133" y="25934"/>
                  </a:lnTo>
                  <a:lnTo>
                    <a:pt x="176" y="25934"/>
                  </a:lnTo>
                  <a:lnTo>
                    <a:pt x="264" y="25890"/>
                  </a:lnTo>
                  <a:lnTo>
                    <a:pt x="352" y="25802"/>
                  </a:lnTo>
                  <a:lnTo>
                    <a:pt x="879" y="23038"/>
                  </a:lnTo>
                  <a:lnTo>
                    <a:pt x="1888" y="19703"/>
                  </a:lnTo>
                  <a:lnTo>
                    <a:pt x="2809" y="16763"/>
                  </a:lnTo>
                  <a:lnTo>
                    <a:pt x="3424" y="14876"/>
                  </a:lnTo>
                  <a:lnTo>
                    <a:pt x="5793" y="9830"/>
                  </a:lnTo>
                  <a:lnTo>
                    <a:pt x="7461" y="6495"/>
                  </a:lnTo>
                  <a:lnTo>
                    <a:pt x="8821" y="3160"/>
                  </a:lnTo>
                  <a:lnTo>
                    <a:pt x="9918" y="264"/>
                  </a:lnTo>
                  <a:lnTo>
                    <a:pt x="9918" y="176"/>
                  </a:lnTo>
                  <a:lnTo>
                    <a:pt x="9918" y="132"/>
                  </a:lnTo>
                  <a:lnTo>
                    <a:pt x="9874" y="44"/>
                  </a:lnTo>
                  <a:lnTo>
                    <a:pt x="9786" y="44"/>
                  </a:lnTo>
                  <a:lnTo>
                    <a:pt x="974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" name="Google Shape;3613;p129"/>
            <p:cNvSpPr/>
            <p:nvPr/>
          </p:nvSpPr>
          <p:spPr>
            <a:xfrm>
              <a:off x="3021225" y="785800"/>
              <a:ext cx="255650" cy="654925"/>
            </a:xfrm>
            <a:custGeom>
              <a:avLst/>
              <a:gdLst/>
              <a:ahLst/>
              <a:cxnLst/>
              <a:rect l="l" t="t" r="r" b="b"/>
              <a:pathLst>
                <a:path w="10226" h="26197" extrusionOk="0">
                  <a:moveTo>
                    <a:pt x="9962" y="0"/>
                  </a:moveTo>
                  <a:lnTo>
                    <a:pt x="9918" y="44"/>
                  </a:lnTo>
                  <a:lnTo>
                    <a:pt x="9874" y="132"/>
                  </a:lnTo>
                  <a:lnTo>
                    <a:pt x="8821" y="2852"/>
                  </a:lnTo>
                  <a:lnTo>
                    <a:pt x="7241" y="6407"/>
                  </a:lnTo>
                  <a:lnTo>
                    <a:pt x="5442" y="9961"/>
                  </a:lnTo>
                  <a:lnTo>
                    <a:pt x="3906" y="12989"/>
                  </a:lnTo>
                  <a:lnTo>
                    <a:pt x="3906" y="13032"/>
                  </a:lnTo>
                  <a:lnTo>
                    <a:pt x="2151" y="18210"/>
                  </a:lnTo>
                  <a:lnTo>
                    <a:pt x="484" y="23388"/>
                  </a:lnTo>
                  <a:lnTo>
                    <a:pt x="1" y="25977"/>
                  </a:lnTo>
                  <a:lnTo>
                    <a:pt x="1" y="26065"/>
                  </a:lnTo>
                  <a:lnTo>
                    <a:pt x="45" y="26109"/>
                  </a:lnTo>
                  <a:lnTo>
                    <a:pt x="89" y="26153"/>
                  </a:lnTo>
                  <a:lnTo>
                    <a:pt x="133" y="26197"/>
                  </a:lnTo>
                  <a:lnTo>
                    <a:pt x="176" y="26197"/>
                  </a:lnTo>
                  <a:lnTo>
                    <a:pt x="308" y="26153"/>
                  </a:lnTo>
                  <a:lnTo>
                    <a:pt x="352" y="26065"/>
                  </a:lnTo>
                  <a:lnTo>
                    <a:pt x="835" y="23476"/>
                  </a:lnTo>
                  <a:lnTo>
                    <a:pt x="2458" y="18342"/>
                  </a:lnTo>
                  <a:lnTo>
                    <a:pt x="4257" y="13164"/>
                  </a:lnTo>
                  <a:lnTo>
                    <a:pt x="5749" y="10136"/>
                  </a:lnTo>
                  <a:lnTo>
                    <a:pt x="7548" y="6538"/>
                  </a:lnTo>
                  <a:lnTo>
                    <a:pt x="9128" y="3028"/>
                  </a:lnTo>
                  <a:lnTo>
                    <a:pt x="10225" y="263"/>
                  </a:lnTo>
                  <a:lnTo>
                    <a:pt x="10225" y="176"/>
                  </a:lnTo>
                  <a:lnTo>
                    <a:pt x="10225" y="88"/>
                  </a:lnTo>
                  <a:lnTo>
                    <a:pt x="10181" y="44"/>
                  </a:lnTo>
                  <a:lnTo>
                    <a:pt x="1009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" name="Google Shape;3614;p129"/>
            <p:cNvSpPr/>
            <p:nvPr/>
          </p:nvSpPr>
          <p:spPr>
            <a:xfrm>
              <a:off x="2918125" y="827475"/>
              <a:ext cx="313750" cy="633000"/>
            </a:xfrm>
            <a:custGeom>
              <a:avLst/>
              <a:gdLst/>
              <a:ahLst/>
              <a:cxnLst/>
              <a:rect l="l" t="t" r="r" b="b"/>
              <a:pathLst>
                <a:path w="12550" h="25320" extrusionOk="0">
                  <a:moveTo>
                    <a:pt x="12331" y="0"/>
                  </a:moveTo>
                  <a:lnTo>
                    <a:pt x="12243" y="44"/>
                  </a:lnTo>
                  <a:lnTo>
                    <a:pt x="12199" y="88"/>
                  </a:lnTo>
                  <a:lnTo>
                    <a:pt x="10531" y="3862"/>
                  </a:lnTo>
                  <a:lnTo>
                    <a:pt x="9259" y="6407"/>
                  </a:lnTo>
                  <a:lnTo>
                    <a:pt x="6538" y="11936"/>
                  </a:lnTo>
                  <a:lnTo>
                    <a:pt x="4037" y="19483"/>
                  </a:lnTo>
                  <a:lnTo>
                    <a:pt x="2896" y="22160"/>
                  </a:lnTo>
                  <a:lnTo>
                    <a:pt x="1711" y="23608"/>
                  </a:lnTo>
                  <a:lnTo>
                    <a:pt x="746" y="23652"/>
                  </a:lnTo>
                  <a:lnTo>
                    <a:pt x="658" y="23696"/>
                  </a:lnTo>
                  <a:lnTo>
                    <a:pt x="614" y="23784"/>
                  </a:lnTo>
                  <a:lnTo>
                    <a:pt x="44" y="25100"/>
                  </a:lnTo>
                  <a:lnTo>
                    <a:pt x="0" y="25144"/>
                  </a:lnTo>
                  <a:lnTo>
                    <a:pt x="44" y="25232"/>
                  </a:lnTo>
                  <a:lnTo>
                    <a:pt x="88" y="25276"/>
                  </a:lnTo>
                  <a:lnTo>
                    <a:pt x="132" y="25319"/>
                  </a:lnTo>
                  <a:lnTo>
                    <a:pt x="307" y="25319"/>
                  </a:lnTo>
                  <a:lnTo>
                    <a:pt x="351" y="25232"/>
                  </a:lnTo>
                  <a:lnTo>
                    <a:pt x="878" y="24003"/>
                  </a:lnTo>
                  <a:lnTo>
                    <a:pt x="1799" y="23959"/>
                  </a:lnTo>
                  <a:lnTo>
                    <a:pt x="1887" y="23915"/>
                  </a:lnTo>
                  <a:lnTo>
                    <a:pt x="1931" y="23871"/>
                  </a:lnTo>
                  <a:lnTo>
                    <a:pt x="3203" y="22379"/>
                  </a:lnTo>
                  <a:lnTo>
                    <a:pt x="3247" y="22336"/>
                  </a:lnTo>
                  <a:lnTo>
                    <a:pt x="4388" y="19615"/>
                  </a:lnTo>
                  <a:lnTo>
                    <a:pt x="6845" y="12068"/>
                  </a:lnTo>
                  <a:lnTo>
                    <a:pt x="9566" y="6539"/>
                  </a:lnTo>
                  <a:lnTo>
                    <a:pt x="10839" y="3994"/>
                  </a:lnTo>
                  <a:lnTo>
                    <a:pt x="12550" y="220"/>
                  </a:lnTo>
                  <a:lnTo>
                    <a:pt x="12550" y="176"/>
                  </a:lnTo>
                  <a:lnTo>
                    <a:pt x="12550" y="88"/>
                  </a:lnTo>
                  <a:lnTo>
                    <a:pt x="12506" y="44"/>
                  </a:lnTo>
                  <a:lnTo>
                    <a:pt x="1246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" name="Google Shape;3615;p129"/>
            <p:cNvSpPr/>
            <p:nvPr/>
          </p:nvSpPr>
          <p:spPr>
            <a:xfrm>
              <a:off x="2828150" y="830775"/>
              <a:ext cx="373025" cy="702100"/>
            </a:xfrm>
            <a:custGeom>
              <a:avLst/>
              <a:gdLst/>
              <a:ahLst/>
              <a:cxnLst/>
              <a:rect l="l" t="t" r="r" b="b"/>
              <a:pathLst>
                <a:path w="14921" h="28084" extrusionOk="0">
                  <a:moveTo>
                    <a:pt x="14701" y="0"/>
                  </a:moveTo>
                  <a:lnTo>
                    <a:pt x="14613" y="44"/>
                  </a:lnTo>
                  <a:lnTo>
                    <a:pt x="14569" y="88"/>
                  </a:lnTo>
                  <a:lnTo>
                    <a:pt x="13297" y="2808"/>
                  </a:lnTo>
                  <a:lnTo>
                    <a:pt x="11893" y="5573"/>
                  </a:lnTo>
                  <a:lnTo>
                    <a:pt x="9962" y="9434"/>
                  </a:lnTo>
                  <a:lnTo>
                    <a:pt x="8602" y="12506"/>
                  </a:lnTo>
                  <a:lnTo>
                    <a:pt x="7592" y="15622"/>
                  </a:lnTo>
                  <a:lnTo>
                    <a:pt x="6144" y="19351"/>
                  </a:lnTo>
                  <a:lnTo>
                    <a:pt x="4389" y="22204"/>
                  </a:lnTo>
                  <a:lnTo>
                    <a:pt x="3555" y="22555"/>
                  </a:lnTo>
                  <a:lnTo>
                    <a:pt x="3511" y="22598"/>
                  </a:lnTo>
                  <a:lnTo>
                    <a:pt x="2809" y="23344"/>
                  </a:lnTo>
                  <a:lnTo>
                    <a:pt x="2765" y="23388"/>
                  </a:lnTo>
                  <a:lnTo>
                    <a:pt x="45" y="27820"/>
                  </a:lnTo>
                  <a:lnTo>
                    <a:pt x="1" y="27864"/>
                  </a:lnTo>
                  <a:lnTo>
                    <a:pt x="1" y="27952"/>
                  </a:lnTo>
                  <a:lnTo>
                    <a:pt x="45" y="27996"/>
                  </a:lnTo>
                  <a:lnTo>
                    <a:pt x="89" y="28040"/>
                  </a:lnTo>
                  <a:lnTo>
                    <a:pt x="176" y="28084"/>
                  </a:lnTo>
                  <a:lnTo>
                    <a:pt x="264" y="28084"/>
                  </a:lnTo>
                  <a:lnTo>
                    <a:pt x="352" y="27996"/>
                  </a:lnTo>
                  <a:lnTo>
                    <a:pt x="3073" y="23564"/>
                  </a:lnTo>
                  <a:lnTo>
                    <a:pt x="3731" y="22862"/>
                  </a:lnTo>
                  <a:lnTo>
                    <a:pt x="4565" y="22511"/>
                  </a:lnTo>
                  <a:lnTo>
                    <a:pt x="4652" y="22423"/>
                  </a:lnTo>
                  <a:lnTo>
                    <a:pt x="6451" y="19527"/>
                  </a:lnTo>
                  <a:lnTo>
                    <a:pt x="7943" y="15753"/>
                  </a:lnTo>
                  <a:lnTo>
                    <a:pt x="8953" y="12638"/>
                  </a:lnTo>
                  <a:lnTo>
                    <a:pt x="10269" y="9566"/>
                  </a:lnTo>
                  <a:lnTo>
                    <a:pt x="12200" y="5705"/>
                  </a:lnTo>
                  <a:lnTo>
                    <a:pt x="13648" y="2940"/>
                  </a:lnTo>
                  <a:lnTo>
                    <a:pt x="14920" y="220"/>
                  </a:lnTo>
                  <a:lnTo>
                    <a:pt x="14920" y="176"/>
                  </a:lnTo>
                  <a:lnTo>
                    <a:pt x="14920" y="88"/>
                  </a:lnTo>
                  <a:lnTo>
                    <a:pt x="14876" y="44"/>
                  </a:lnTo>
                  <a:lnTo>
                    <a:pt x="1483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" name="Google Shape;3616;p129"/>
            <p:cNvSpPr/>
            <p:nvPr/>
          </p:nvSpPr>
          <p:spPr>
            <a:xfrm>
              <a:off x="2789775" y="802250"/>
              <a:ext cx="359825" cy="736100"/>
            </a:xfrm>
            <a:custGeom>
              <a:avLst/>
              <a:gdLst/>
              <a:ahLst/>
              <a:cxnLst/>
              <a:rect l="l" t="t" r="r" b="b"/>
              <a:pathLst>
                <a:path w="14393" h="29444" extrusionOk="0">
                  <a:moveTo>
                    <a:pt x="14174" y="0"/>
                  </a:moveTo>
                  <a:lnTo>
                    <a:pt x="14086" y="44"/>
                  </a:lnTo>
                  <a:lnTo>
                    <a:pt x="14086" y="132"/>
                  </a:lnTo>
                  <a:lnTo>
                    <a:pt x="13164" y="2150"/>
                  </a:lnTo>
                  <a:lnTo>
                    <a:pt x="11585" y="5266"/>
                  </a:lnTo>
                  <a:lnTo>
                    <a:pt x="9742" y="9040"/>
                  </a:lnTo>
                  <a:lnTo>
                    <a:pt x="7942" y="12769"/>
                  </a:lnTo>
                  <a:lnTo>
                    <a:pt x="6494" y="15841"/>
                  </a:lnTo>
                  <a:lnTo>
                    <a:pt x="4959" y="18913"/>
                  </a:lnTo>
                  <a:lnTo>
                    <a:pt x="3379" y="22028"/>
                  </a:lnTo>
                  <a:lnTo>
                    <a:pt x="1711" y="25144"/>
                  </a:lnTo>
                  <a:lnTo>
                    <a:pt x="0" y="29225"/>
                  </a:lnTo>
                  <a:lnTo>
                    <a:pt x="0" y="29268"/>
                  </a:lnTo>
                  <a:lnTo>
                    <a:pt x="0" y="29356"/>
                  </a:lnTo>
                  <a:lnTo>
                    <a:pt x="44" y="29400"/>
                  </a:lnTo>
                  <a:lnTo>
                    <a:pt x="132" y="29444"/>
                  </a:lnTo>
                  <a:lnTo>
                    <a:pt x="176" y="29444"/>
                  </a:lnTo>
                  <a:lnTo>
                    <a:pt x="263" y="29400"/>
                  </a:lnTo>
                  <a:lnTo>
                    <a:pt x="351" y="29356"/>
                  </a:lnTo>
                  <a:lnTo>
                    <a:pt x="2019" y="25319"/>
                  </a:lnTo>
                  <a:lnTo>
                    <a:pt x="3686" y="22204"/>
                  </a:lnTo>
                  <a:lnTo>
                    <a:pt x="5266" y="19088"/>
                  </a:lnTo>
                  <a:lnTo>
                    <a:pt x="6802" y="15973"/>
                  </a:lnTo>
                  <a:lnTo>
                    <a:pt x="8250" y="12901"/>
                  </a:lnTo>
                  <a:lnTo>
                    <a:pt x="10049" y="9171"/>
                  </a:lnTo>
                  <a:lnTo>
                    <a:pt x="11892" y="5441"/>
                  </a:lnTo>
                  <a:lnTo>
                    <a:pt x="13471" y="2326"/>
                  </a:lnTo>
                  <a:lnTo>
                    <a:pt x="14393" y="264"/>
                  </a:lnTo>
                  <a:lnTo>
                    <a:pt x="14393" y="176"/>
                  </a:lnTo>
                  <a:lnTo>
                    <a:pt x="14393" y="132"/>
                  </a:lnTo>
                  <a:lnTo>
                    <a:pt x="14349" y="88"/>
                  </a:lnTo>
                  <a:lnTo>
                    <a:pt x="14305" y="44"/>
                  </a:lnTo>
                  <a:lnTo>
                    <a:pt x="1421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7" name="Google Shape;3617;p129"/>
            <p:cNvSpPr/>
            <p:nvPr/>
          </p:nvSpPr>
          <p:spPr>
            <a:xfrm>
              <a:off x="2754650" y="825275"/>
              <a:ext cx="332425" cy="722950"/>
            </a:xfrm>
            <a:custGeom>
              <a:avLst/>
              <a:gdLst/>
              <a:ahLst/>
              <a:cxnLst/>
              <a:rect l="l" t="t" r="r" b="b"/>
              <a:pathLst>
                <a:path w="13297" h="28918" extrusionOk="0">
                  <a:moveTo>
                    <a:pt x="13033" y="1"/>
                  </a:moveTo>
                  <a:lnTo>
                    <a:pt x="12990" y="45"/>
                  </a:lnTo>
                  <a:lnTo>
                    <a:pt x="12946" y="88"/>
                  </a:lnTo>
                  <a:lnTo>
                    <a:pt x="11498" y="4608"/>
                  </a:lnTo>
                  <a:lnTo>
                    <a:pt x="9523" y="8601"/>
                  </a:lnTo>
                  <a:lnTo>
                    <a:pt x="7636" y="12419"/>
                  </a:lnTo>
                  <a:lnTo>
                    <a:pt x="5881" y="15973"/>
                  </a:lnTo>
                  <a:lnTo>
                    <a:pt x="4126" y="19484"/>
                  </a:lnTo>
                  <a:lnTo>
                    <a:pt x="2327" y="23038"/>
                  </a:lnTo>
                  <a:lnTo>
                    <a:pt x="352" y="26680"/>
                  </a:lnTo>
                  <a:lnTo>
                    <a:pt x="308" y="26768"/>
                  </a:lnTo>
                  <a:lnTo>
                    <a:pt x="1" y="28698"/>
                  </a:lnTo>
                  <a:lnTo>
                    <a:pt x="1" y="28786"/>
                  </a:lnTo>
                  <a:lnTo>
                    <a:pt x="1" y="28830"/>
                  </a:lnTo>
                  <a:lnTo>
                    <a:pt x="45" y="28874"/>
                  </a:lnTo>
                  <a:lnTo>
                    <a:pt x="133" y="28918"/>
                  </a:lnTo>
                  <a:lnTo>
                    <a:pt x="264" y="28874"/>
                  </a:lnTo>
                  <a:lnTo>
                    <a:pt x="308" y="28742"/>
                  </a:lnTo>
                  <a:lnTo>
                    <a:pt x="659" y="26855"/>
                  </a:lnTo>
                  <a:lnTo>
                    <a:pt x="2634" y="23170"/>
                  </a:lnTo>
                  <a:lnTo>
                    <a:pt x="4477" y="19615"/>
                  </a:lnTo>
                  <a:lnTo>
                    <a:pt x="6232" y="16105"/>
                  </a:lnTo>
                  <a:lnTo>
                    <a:pt x="7943" y="12550"/>
                  </a:lnTo>
                  <a:lnTo>
                    <a:pt x="9830" y="8733"/>
                  </a:lnTo>
                  <a:lnTo>
                    <a:pt x="11805" y="4784"/>
                  </a:lnTo>
                  <a:lnTo>
                    <a:pt x="11805" y="4740"/>
                  </a:lnTo>
                  <a:lnTo>
                    <a:pt x="13297" y="220"/>
                  </a:lnTo>
                  <a:lnTo>
                    <a:pt x="13297" y="132"/>
                  </a:lnTo>
                  <a:lnTo>
                    <a:pt x="13253" y="88"/>
                  </a:lnTo>
                  <a:lnTo>
                    <a:pt x="1325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8" name="Google Shape;3618;p129"/>
            <p:cNvSpPr/>
            <p:nvPr/>
          </p:nvSpPr>
          <p:spPr>
            <a:xfrm>
              <a:off x="2734925" y="958025"/>
              <a:ext cx="270975" cy="606675"/>
            </a:xfrm>
            <a:custGeom>
              <a:avLst/>
              <a:gdLst/>
              <a:ahLst/>
              <a:cxnLst/>
              <a:rect l="l" t="t" r="r" b="b"/>
              <a:pathLst>
                <a:path w="10839" h="24267" extrusionOk="0">
                  <a:moveTo>
                    <a:pt x="10619" y="0"/>
                  </a:moveTo>
                  <a:lnTo>
                    <a:pt x="10531" y="44"/>
                  </a:lnTo>
                  <a:lnTo>
                    <a:pt x="10531" y="88"/>
                  </a:lnTo>
                  <a:lnTo>
                    <a:pt x="9610" y="2326"/>
                  </a:lnTo>
                  <a:lnTo>
                    <a:pt x="8645" y="4520"/>
                  </a:lnTo>
                  <a:lnTo>
                    <a:pt x="7635" y="6714"/>
                  </a:lnTo>
                  <a:lnTo>
                    <a:pt x="6582" y="8864"/>
                  </a:lnTo>
                  <a:lnTo>
                    <a:pt x="4476" y="13164"/>
                  </a:lnTo>
                  <a:lnTo>
                    <a:pt x="2326" y="17333"/>
                  </a:lnTo>
                  <a:lnTo>
                    <a:pt x="351" y="21107"/>
                  </a:lnTo>
                  <a:lnTo>
                    <a:pt x="351" y="21151"/>
                  </a:lnTo>
                  <a:lnTo>
                    <a:pt x="0" y="22423"/>
                  </a:lnTo>
                  <a:lnTo>
                    <a:pt x="0" y="22467"/>
                  </a:lnTo>
                  <a:lnTo>
                    <a:pt x="88" y="24091"/>
                  </a:lnTo>
                  <a:lnTo>
                    <a:pt x="132" y="24222"/>
                  </a:lnTo>
                  <a:lnTo>
                    <a:pt x="263" y="24266"/>
                  </a:lnTo>
                  <a:lnTo>
                    <a:pt x="351" y="24266"/>
                  </a:lnTo>
                  <a:lnTo>
                    <a:pt x="395" y="24222"/>
                  </a:lnTo>
                  <a:lnTo>
                    <a:pt x="439" y="24134"/>
                  </a:lnTo>
                  <a:lnTo>
                    <a:pt x="439" y="24091"/>
                  </a:lnTo>
                  <a:lnTo>
                    <a:pt x="351" y="22511"/>
                  </a:lnTo>
                  <a:lnTo>
                    <a:pt x="658" y="21282"/>
                  </a:lnTo>
                  <a:lnTo>
                    <a:pt x="2633" y="17508"/>
                  </a:lnTo>
                  <a:lnTo>
                    <a:pt x="4783" y="13296"/>
                  </a:lnTo>
                  <a:lnTo>
                    <a:pt x="6889" y="9040"/>
                  </a:lnTo>
                  <a:lnTo>
                    <a:pt x="7942" y="6846"/>
                  </a:lnTo>
                  <a:lnTo>
                    <a:pt x="8952" y="4695"/>
                  </a:lnTo>
                  <a:lnTo>
                    <a:pt x="9917" y="2458"/>
                  </a:lnTo>
                  <a:lnTo>
                    <a:pt x="10839" y="220"/>
                  </a:lnTo>
                  <a:lnTo>
                    <a:pt x="10839" y="176"/>
                  </a:lnTo>
                  <a:lnTo>
                    <a:pt x="10839" y="88"/>
                  </a:lnTo>
                  <a:lnTo>
                    <a:pt x="10795" y="44"/>
                  </a:lnTo>
                  <a:lnTo>
                    <a:pt x="1075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" name="Google Shape;3619;p129"/>
            <p:cNvSpPr/>
            <p:nvPr/>
          </p:nvSpPr>
          <p:spPr>
            <a:xfrm>
              <a:off x="2697625" y="973375"/>
              <a:ext cx="265500" cy="607775"/>
            </a:xfrm>
            <a:custGeom>
              <a:avLst/>
              <a:gdLst/>
              <a:ahLst/>
              <a:cxnLst/>
              <a:rect l="l" t="t" r="r" b="b"/>
              <a:pathLst>
                <a:path w="10620" h="24311" extrusionOk="0">
                  <a:moveTo>
                    <a:pt x="10444" y="1"/>
                  </a:moveTo>
                  <a:lnTo>
                    <a:pt x="10400" y="44"/>
                  </a:lnTo>
                  <a:lnTo>
                    <a:pt x="10312" y="88"/>
                  </a:lnTo>
                  <a:lnTo>
                    <a:pt x="10268" y="132"/>
                  </a:lnTo>
                  <a:lnTo>
                    <a:pt x="8206" y="5398"/>
                  </a:lnTo>
                  <a:lnTo>
                    <a:pt x="6758" y="8206"/>
                  </a:lnTo>
                  <a:lnTo>
                    <a:pt x="5266" y="11497"/>
                  </a:lnTo>
                  <a:lnTo>
                    <a:pt x="3862" y="14349"/>
                  </a:lnTo>
                  <a:lnTo>
                    <a:pt x="2019" y="17684"/>
                  </a:lnTo>
                  <a:lnTo>
                    <a:pt x="439" y="20888"/>
                  </a:lnTo>
                  <a:lnTo>
                    <a:pt x="395" y="20931"/>
                  </a:lnTo>
                  <a:lnTo>
                    <a:pt x="0" y="22599"/>
                  </a:lnTo>
                  <a:lnTo>
                    <a:pt x="0" y="22643"/>
                  </a:lnTo>
                  <a:lnTo>
                    <a:pt x="220" y="24179"/>
                  </a:lnTo>
                  <a:lnTo>
                    <a:pt x="263" y="24266"/>
                  </a:lnTo>
                  <a:lnTo>
                    <a:pt x="395" y="24310"/>
                  </a:lnTo>
                  <a:lnTo>
                    <a:pt x="483" y="24310"/>
                  </a:lnTo>
                  <a:lnTo>
                    <a:pt x="527" y="24266"/>
                  </a:lnTo>
                  <a:lnTo>
                    <a:pt x="571" y="24179"/>
                  </a:lnTo>
                  <a:lnTo>
                    <a:pt x="571" y="24135"/>
                  </a:lnTo>
                  <a:lnTo>
                    <a:pt x="351" y="22643"/>
                  </a:lnTo>
                  <a:lnTo>
                    <a:pt x="746" y="21019"/>
                  </a:lnTo>
                  <a:lnTo>
                    <a:pt x="2326" y="17816"/>
                  </a:lnTo>
                  <a:lnTo>
                    <a:pt x="4169" y="14481"/>
                  </a:lnTo>
                  <a:lnTo>
                    <a:pt x="5573" y="11673"/>
                  </a:lnTo>
                  <a:lnTo>
                    <a:pt x="7109" y="8382"/>
                  </a:lnTo>
                  <a:lnTo>
                    <a:pt x="8557" y="5573"/>
                  </a:lnTo>
                  <a:lnTo>
                    <a:pt x="8557" y="5529"/>
                  </a:lnTo>
                  <a:lnTo>
                    <a:pt x="10619" y="264"/>
                  </a:lnTo>
                  <a:lnTo>
                    <a:pt x="10619" y="176"/>
                  </a:lnTo>
                  <a:lnTo>
                    <a:pt x="10619" y="132"/>
                  </a:lnTo>
                  <a:lnTo>
                    <a:pt x="10575" y="44"/>
                  </a:lnTo>
                  <a:lnTo>
                    <a:pt x="10531" y="44"/>
                  </a:lnTo>
                  <a:lnTo>
                    <a:pt x="1044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" name="Google Shape;3620;p129"/>
            <p:cNvSpPr/>
            <p:nvPr/>
          </p:nvSpPr>
          <p:spPr>
            <a:xfrm>
              <a:off x="2630700" y="1103925"/>
              <a:ext cx="223825" cy="530975"/>
            </a:xfrm>
            <a:custGeom>
              <a:avLst/>
              <a:gdLst/>
              <a:ahLst/>
              <a:cxnLst/>
              <a:rect l="l" t="t" r="r" b="b"/>
              <a:pathLst>
                <a:path w="8953" h="21239" extrusionOk="0">
                  <a:moveTo>
                    <a:pt x="8733" y="0"/>
                  </a:moveTo>
                  <a:lnTo>
                    <a:pt x="8689" y="44"/>
                  </a:lnTo>
                  <a:lnTo>
                    <a:pt x="8645" y="88"/>
                  </a:lnTo>
                  <a:lnTo>
                    <a:pt x="6451" y="4388"/>
                  </a:lnTo>
                  <a:lnTo>
                    <a:pt x="5003" y="7372"/>
                  </a:lnTo>
                  <a:lnTo>
                    <a:pt x="3379" y="10356"/>
                  </a:lnTo>
                  <a:lnTo>
                    <a:pt x="1405" y="14261"/>
                  </a:lnTo>
                  <a:lnTo>
                    <a:pt x="1405" y="14305"/>
                  </a:lnTo>
                  <a:lnTo>
                    <a:pt x="790" y="16455"/>
                  </a:lnTo>
                  <a:lnTo>
                    <a:pt x="0" y="21063"/>
                  </a:lnTo>
                  <a:lnTo>
                    <a:pt x="0" y="21107"/>
                  </a:lnTo>
                  <a:lnTo>
                    <a:pt x="44" y="21195"/>
                  </a:lnTo>
                  <a:lnTo>
                    <a:pt x="88" y="21238"/>
                  </a:lnTo>
                  <a:lnTo>
                    <a:pt x="176" y="21238"/>
                  </a:lnTo>
                  <a:lnTo>
                    <a:pt x="308" y="21195"/>
                  </a:lnTo>
                  <a:lnTo>
                    <a:pt x="351" y="21107"/>
                  </a:lnTo>
                  <a:lnTo>
                    <a:pt x="1141" y="16543"/>
                  </a:lnTo>
                  <a:lnTo>
                    <a:pt x="1712" y="14393"/>
                  </a:lnTo>
                  <a:lnTo>
                    <a:pt x="3686" y="10532"/>
                  </a:lnTo>
                  <a:lnTo>
                    <a:pt x="5310" y="7504"/>
                  </a:lnTo>
                  <a:lnTo>
                    <a:pt x="6802" y="4564"/>
                  </a:lnTo>
                  <a:lnTo>
                    <a:pt x="8952" y="264"/>
                  </a:lnTo>
                  <a:lnTo>
                    <a:pt x="8952" y="176"/>
                  </a:lnTo>
                  <a:lnTo>
                    <a:pt x="8952" y="132"/>
                  </a:lnTo>
                  <a:lnTo>
                    <a:pt x="8908" y="44"/>
                  </a:lnTo>
                  <a:lnTo>
                    <a:pt x="886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" name="Google Shape;3621;p129"/>
            <p:cNvSpPr/>
            <p:nvPr/>
          </p:nvSpPr>
          <p:spPr>
            <a:xfrm>
              <a:off x="2619725" y="1124775"/>
              <a:ext cx="194200" cy="436625"/>
            </a:xfrm>
            <a:custGeom>
              <a:avLst/>
              <a:gdLst/>
              <a:ahLst/>
              <a:cxnLst/>
              <a:rect l="l" t="t" r="r" b="b"/>
              <a:pathLst>
                <a:path w="7768" h="17465" extrusionOk="0">
                  <a:moveTo>
                    <a:pt x="7548" y="0"/>
                  </a:moveTo>
                  <a:lnTo>
                    <a:pt x="7460" y="44"/>
                  </a:lnTo>
                  <a:lnTo>
                    <a:pt x="7416" y="88"/>
                  </a:lnTo>
                  <a:lnTo>
                    <a:pt x="6188" y="2501"/>
                  </a:lnTo>
                  <a:lnTo>
                    <a:pt x="4696" y="5661"/>
                  </a:lnTo>
                  <a:lnTo>
                    <a:pt x="3160" y="8469"/>
                  </a:lnTo>
                  <a:lnTo>
                    <a:pt x="966" y="12681"/>
                  </a:lnTo>
                  <a:lnTo>
                    <a:pt x="176" y="15007"/>
                  </a:lnTo>
                  <a:lnTo>
                    <a:pt x="176" y="15051"/>
                  </a:lnTo>
                  <a:lnTo>
                    <a:pt x="1" y="17245"/>
                  </a:lnTo>
                  <a:lnTo>
                    <a:pt x="1" y="17333"/>
                  </a:lnTo>
                  <a:lnTo>
                    <a:pt x="45" y="17377"/>
                  </a:lnTo>
                  <a:lnTo>
                    <a:pt x="88" y="17421"/>
                  </a:lnTo>
                  <a:lnTo>
                    <a:pt x="176" y="17464"/>
                  </a:lnTo>
                  <a:lnTo>
                    <a:pt x="308" y="17421"/>
                  </a:lnTo>
                  <a:lnTo>
                    <a:pt x="352" y="17289"/>
                  </a:lnTo>
                  <a:lnTo>
                    <a:pt x="527" y="15095"/>
                  </a:lnTo>
                  <a:lnTo>
                    <a:pt x="1273" y="12813"/>
                  </a:lnTo>
                  <a:lnTo>
                    <a:pt x="3467" y="8601"/>
                  </a:lnTo>
                  <a:lnTo>
                    <a:pt x="5003" y="5792"/>
                  </a:lnTo>
                  <a:lnTo>
                    <a:pt x="6539" y="2677"/>
                  </a:lnTo>
                  <a:lnTo>
                    <a:pt x="7767" y="263"/>
                  </a:lnTo>
                  <a:lnTo>
                    <a:pt x="7767" y="176"/>
                  </a:lnTo>
                  <a:lnTo>
                    <a:pt x="7767" y="132"/>
                  </a:lnTo>
                  <a:lnTo>
                    <a:pt x="7724" y="44"/>
                  </a:lnTo>
                  <a:lnTo>
                    <a:pt x="768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" name="Google Shape;3622;p129"/>
            <p:cNvSpPr/>
            <p:nvPr/>
          </p:nvSpPr>
          <p:spPr>
            <a:xfrm>
              <a:off x="2592300" y="1141225"/>
              <a:ext cx="183225" cy="483800"/>
            </a:xfrm>
            <a:custGeom>
              <a:avLst/>
              <a:gdLst/>
              <a:ahLst/>
              <a:cxnLst/>
              <a:rect l="l" t="t" r="r" b="b"/>
              <a:pathLst>
                <a:path w="7329" h="19352" extrusionOk="0">
                  <a:moveTo>
                    <a:pt x="7153" y="0"/>
                  </a:moveTo>
                  <a:lnTo>
                    <a:pt x="7109" y="44"/>
                  </a:lnTo>
                  <a:lnTo>
                    <a:pt x="7022" y="44"/>
                  </a:lnTo>
                  <a:lnTo>
                    <a:pt x="7022" y="132"/>
                  </a:lnTo>
                  <a:lnTo>
                    <a:pt x="5749" y="2677"/>
                  </a:lnTo>
                  <a:lnTo>
                    <a:pt x="4476" y="5178"/>
                  </a:lnTo>
                  <a:lnTo>
                    <a:pt x="1229" y="11277"/>
                  </a:lnTo>
                  <a:lnTo>
                    <a:pt x="1229" y="11321"/>
                  </a:lnTo>
                  <a:lnTo>
                    <a:pt x="308" y="13735"/>
                  </a:lnTo>
                  <a:lnTo>
                    <a:pt x="308" y="13779"/>
                  </a:lnTo>
                  <a:lnTo>
                    <a:pt x="1" y="16017"/>
                  </a:lnTo>
                  <a:lnTo>
                    <a:pt x="1" y="16060"/>
                  </a:lnTo>
                  <a:lnTo>
                    <a:pt x="132" y="19176"/>
                  </a:lnTo>
                  <a:lnTo>
                    <a:pt x="132" y="19264"/>
                  </a:lnTo>
                  <a:lnTo>
                    <a:pt x="176" y="19308"/>
                  </a:lnTo>
                  <a:lnTo>
                    <a:pt x="308" y="19351"/>
                  </a:lnTo>
                  <a:lnTo>
                    <a:pt x="396" y="19351"/>
                  </a:lnTo>
                  <a:lnTo>
                    <a:pt x="439" y="19308"/>
                  </a:lnTo>
                  <a:lnTo>
                    <a:pt x="483" y="19264"/>
                  </a:lnTo>
                  <a:lnTo>
                    <a:pt x="483" y="19176"/>
                  </a:lnTo>
                  <a:lnTo>
                    <a:pt x="352" y="16060"/>
                  </a:lnTo>
                  <a:lnTo>
                    <a:pt x="659" y="13866"/>
                  </a:lnTo>
                  <a:lnTo>
                    <a:pt x="1536" y="11453"/>
                  </a:lnTo>
                  <a:lnTo>
                    <a:pt x="4827" y="5354"/>
                  </a:lnTo>
                  <a:lnTo>
                    <a:pt x="6100" y="2852"/>
                  </a:lnTo>
                  <a:lnTo>
                    <a:pt x="7329" y="264"/>
                  </a:lnTo>
                  <a:lnTo>
                    <a:pt x="7329" y="176"/>
                  </a:lnTo>
                  <a:lnTo>
                    <a:pt x="7329" y="132"/>
                  </a:lnTo>
                  <a:lnTo>
                    <a:pt x="7285" y="88"/>
                  </a:lnTo>
                  <a:lnTo>
                    <a:pt x="7241" y="44"/>
                  </a:lnTo>
                  <a:lnTo>
                    <a:pt x="715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" name="Google Shape;3623;p129"/>
            <p:cNvSpPr/>
            <p:nvPr/>
          </p:nvSpPr>
          <p:spPr>
            <a:xfrm>
              <a:off x="2263200" y="1174125"/>
              <a:ext cx="342300" cy="810725"/>
            </a:xfrm>
            <a:custGeom>
              <a:avLst/>
              <a:gdLst/>
              <a:ahLst/>
              <a:cxnLst/>
              <a:rect l="l" t="t" r="r" b="b"/>
              <a:pathLst>
                <a:path w="13692" h="32429" extrusionOk="0">
                  <a:moveTo>
                    <a:pt x="13384" y="1"/>
                  </a:moveTo>
                  <a:lnTo>
                    <a:pt x="13340" y="88"/>
                  </a:lnTo>
                  <a:lnTo>
                    <a:pt x="11014" y="4389"/>
                  </a:lnTo>
                  <a:lnTo>
                    <a:pt x="9479" y="7241"/>
                  </a:lnTo>
                  <a:lnTo>
                    <a:pt x="8294" y="9918"/>
                  </a:lnTo>
                  <a:lnTo>
                    <a:pt x="7723" y="11980"/>
                  </a:lnTo>
                  <a:lnTo>
                    <a:pt x="7723" y="12024"/>
                  </a:lnTo>
                  <a:lnTo>
                    <a:pt x="7548" y="16544"/>
                  </a:lnTo>
                  <a:lnTo>
                    <a:pt x="7153" y="17816"/>
                  </a:lnTo>
                  <a:lnTo>
                    <a:pt x="5003" y="21502"/>
                  </a:lnTo>
                  <a:lnTo>
                    <a:pt x="1975" y="26329"/>
                  </a:lnTo>
                  <a:lnTo>
                    <a:pt x="0" y="31682"/>
                  </a:lnTo>
                  <a:lnTo>
                    <a:pt x="0" y="31770"/>
                  </a:lnTo>
                  <a:lnTo>
                    <a:pt x="0" y="31814"/>
                  </a:lnTo>
                  <a:lnTo>
                    <a:pt x="352" y="32340"/>
                  </a:lnTo>
                  <a:lnTo>
                    <a:pt x="395" y="32428"/>
                  </a:lnTo>
                  <a:lnTo>
                    <a:pt x="571" y="32428"/>
                  </a:lnTo>
                  <a:lnTo>
                    <a:pt x="615" y="32384"/>
                  </a:lnTo>
                  <a:lnTo>
                    <a:pt x="2897" y="30015"/>
                  </a:lnTo>
                  <a:lnTo>
                    <a:pt x="2940" y="29971"/>
                  </a:lnTo>
                  <a:lnTo>
                    <a:pt x="2940" y="29927"/>
                  </a:lnTo>
                  <a:lnTo>
                    <a:pt x="2940" y="29839"/>
                  </a:lnTo>
                  <a:lnTo>
                    <a:pt x="2897" y="29795"/>
                  </a:lnTo>
                  <a:lnTo>
                    <a:pt x="2853" y="29752"/>
                  </a:lnTo>
                  <a:lnTo>
                    <a:pt x="2721" y="29752"/>
                  </a:lnTo>
                  <a:lnTo>
                    <a:pt x="2633" y="29795"/>
                  </a:lnTo>
                  <a:lnTo>
                    <a:pt x="527" y="31989"/>
                  </a:lnTo>
                  <a:lnTo>
                    <a:pt x="352" y="31726"/>
                  </a:lnTo>
                  <a:lnTo>
                    <a:pt x="2282" y="26504"/>
                  </a:lnTo>
                  <a:lnTo>
                    <a:pt x="5310" y="21678"/>
                  </a:lnTo>
                  <a:lnTo>
                    <a:pt x="7460" y="17992"/>
                  </a:lnTo>
                  <a:lnTo>
                    <a:pt x="7504" y="17948"/>
                  </a:lnTo>
                  <a:lnTo>
                    <a:pt x="7899" y="16631"/>
                  </a:lnTo>
                  <a:lnTo>
                    <a:pt x="7899" y="16587"/>
                  </a:lnTo>
                  <a:lnTo>
                    <a:pt x="8074" y="12024"/>
                  </a:lnTo>
                  <a:lnTo>
                    <a:pt x="8645" y="10049"/>
                  </a:lnTo>
                  <a:lnTo>
                    <a:pt x="9830" y="7373"/>
                  </a:lnTo>
                  <a:lnTo>
                    <a:pt x="11322" y="4564"/>
                  </a:lnTo>
                  <a:lnTo>
                    <a:pt x="13647" y="264"/>
                  </a:lnTo>
                  <a:lnTo>
                    <a:pt x="13691" y="176"/>
                  </a:lnTo>
                  <a:lnTo>
                    <a:pt x="13691" y="88"/>
                  </a:lnTo>
                  <a:lnTo>
                    <a:pt x="13647" y="45"/>
                  </a:lnTo>
                  <a:lnTo>
                    <a:pt x="1360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" name="Google Shape;3624;p129"/>
            <p:cNvSpPr/>
            <p:nvPr/>
          </p:nvSpPr>
          <p:spPr>
            <a:xfrm>
              <a:off x="3125450" y="769325"/>
              <a:ext cx="242475" cy="648375"/>
            </a:xfrm>
            <a:custGeom>
              <a:avLst/>
              <a:gdLst/>
              <a:ahLst/>
              <a:cxnLst/>
              <a:rect l="l" t="t" r="r" b="b"/>
              <a:pathLst>
                <a:path w="9699" h="25935" extrusionOk="0">
                  <a:moveTo>
                    <a:pt x="9479" y="1"/>
                  </a:moveTo>
                  <a:lnTo>
                    <a:pt x="9435" y="45"/>
                  </a:lnTo>
                  <a:lnTo>
                    <a:pt x="9391" y="89"/>
                  </a:lnTo>
                  <a:lnTo>
                    <a:pt x="8996" y="878"/>
                  </a:lnTo>
                  <a:lnTo>
                    <a:pt x="8952" y="878"/>
                  </a:lnTo>
                  <a:lnTo>
                    <a:pt x="8162" y="2941"/>
                  </a:lnTo>
                  <a:lnTo>
                    <a:pt x="6846" y="6846"/>
                  </a:lnTo>
                  <a:lnTo>
                    <a:pt x="5573" y="9742"/>
                  </a:lnTo>
                  <a:lnTo>
                    <a:pt x="4652" y="11410"/>
                  </a:lnTo>
                  <a:lnTo>
                    <a:pt x="3862" y="12989"/>
                  </a:lnTo>
                  <a:lnTo>
                    <a:pt x="3160" y="14525"/>
                  </a:lnTo>
                  <a:lnTo>
                    <a:pt x="2590" y="16017"/>
                  </a:lnTo>
                  <a:lnTo>
                    <a:pt x="2019" y="17553"/>
                  </a:lnTo>
                  <a:lnTo>
                    <a:pt x="1536" y="19089"/>
                  </a:lnTo>
                  <a:lnTo>
                    <a:pt x="483" y="22380"/>
                  </a:lnTo>
                  <a:lnTo>
                    <a:pt x="88" y="23696"/>
                  </a:lnTo>
                  <a:lnTo>
                    <a:pt x="88" y="23740"/>
                  </a:lnTo>
                  <a:lnTo>
                    <a:pt x="1" y="25759"/>
                  </a:lnTo>
                  <a:lnTo>
                    <a:pt x="1" y="25802"/>
                  </a:lnTo>
                  <a:lnTo>
                    <a:pt x="44" y="25846"/>
                  </a:lnTo>
                  <a:lnTo>
                    <a:pt x="88" y="25890"/>
                  </a:lnTo>
                  <a:lnTo>
                    <a:pt x="176" y="25934"/>
                  </a:lnTo>
                  <a:lnTo>
                    <a:pt x="308" y="25890"/>
                  </a:lnTo>
                  <a:lnTo>
                    <a:pt x="352" y="25759"/>
                  </a:lnTo>
                  <a:lnTo>
                    <a:pt x="439" y="23784"/>
                  </a:lnTo>
                  <a:lnTo>
                    <a:pt x="834" y="22511"/>
                  </a:lnTo>
                  <a:lnTo>
                    <a:pt x="1844" y="19220"/>
                  </a:lnTo>
                  <a:lnTo>
                    <a:pt x="2370" y="17685"/>
                  </a:lnTo>
                  <a:lnTo>
                    <a:pt x="2897" y="16149"/>
                  </a:lnTo>
                  <a:lnTo>
                    <a:pt x="3511" y="14657"/>
                  </a:lnTo>
                  <a:lnTo>
                    <a:pt x="4169" y="13121"/>
                  </a:lnTo>
                  <a:lnTo>
                    <a:pt x="4959" y="11541"/>
                  </a:lnTo>
                  <a:lnTo>
                    <a:pt x="5881" y="9874"/>
                  </a:lnTo>
                  <a:lnTo>
                    <a:pt x="7153" y="6978"/>
                  </a:lnTo>
                  <a:lnTo>
                    <a:pt x="8513" y="3029"/>
                  </a:lnTo>
                  <a:lnTo>
                    <a:pt x="9303" y="1010"/>
                  </a:lnTo>
                  <a:lnTo>
                    <a:pt x="9698" y="264"/>
                  </a:lnTo>
                  <a:lnTo>
                    <a:pt x="9698" y="176"/>
                  </a:lnTo>
                  <a:lnTo>
                    <a:pt x="9698" y="89"/>
                  </a:lnTo>
                  <a:lnTo>
                    <a:pt x="9698" y="45"/>
                  </a:lnTo>
                  <a:lnTo>
                    <a:pt x="961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" name="Google Shape;3625;p129"/>
            <p:cNvSpPr/>
            <p:nvPr/>
          </p:nvSpPr>
          <p:spPr>
            <a:xfrm>
              <a:off x="3734300" y="758375"/>
              <a:ext cx="1192475" cy="1433800"/>
            </a:xfrm>
            <a:custGeom>
              <a:avLst/>
              <a:gdLst/>
              <a:ahLst/>
              <a:cxnLst/>
              <a:rect l="l" t="t" r="r" b="b"/>
              <a:pathLst>
                <a:path w="47699" h="57352" extrusionOk="0">
                  <a:moveTo>
                    <a:pt x="22906" y="0"/>
                  </a:moveTo>
                  <a:lnTo>
                    <a:pt x="22862" y="44"/>
                  </a:lnTo>
                  <a:lnTo>
                    <a:pt x="22818" y="88"/>
                  </a:lnTo>
                  <a:lnTo>
                    <a:pt x="21063" y="2764"/>
                  </a:lnTo>
                  <a:lnTo>
                    <a:pt x="21063" y="2808"/>
                  </a:lnTo>
                  <a:lnTo>
                    <a:pt x="19703" y="5968"/>
                  </a:lnTo>
                  <a:lnTo>
                    <a:pt x="19483" y="6582"/>
                  </a:lnTo>
                  <a:lnTo>
                    <a:pt x="19176" y="7196"/>
                  </a:lnTo>
                  <a:lnTo>
                    <a:pt x="18562" y="8337"/>
                  </a:lnTo>
                  <a:lnTo>
                    <a:pt x="17816" y="9434"/>
                  </a:lnTo>
                  <a:lnTo>
                    <a:pt x="17070" y="10487"/>
                  </a:lnTo>
                  <a:lnTo>
                    <a:pt x="16236" y="11497"/>
                  </a:lnTo>
                  <a:lnTo>
                    <a:pt x="15358" y="12506"/>
                  </a:lnTo>
                  <a:lnTo>
                    <a:pt x="13559" y="14437"/>
                  </a:lnTo>
                  <a:lnTo>
                    <a:pt x="11629" y="16543"/>
                  </a:lnTo>
                  <a:lnTo>
                    <a:pt x="10707" y="17596"/>
                  </a:lnTo>
                  <a:lnTo>
                    <a:pt x="9873" y="18693"/>
                  </a:lnTo>
                  <a:lnTo>
                    <a:pt x="7679" y="21326"/>
                  </a:lnTo>
                  <a:lnTo>
                    <a:pt x="7635" y="21414"/>
                  </a:lnTo>
                  <a:lnTo>
                    <a:pt x="7416" y="22423"/>
                  </a:lnTo>
                  <a:lnTo>
                    <a:pt x="7416" y="22467"/>
                  </a:lnTo>
                  <a:lnTo>
                    <a:pt x="7855" y="25670"/>
                  </a:lnTo>
                  <a:lnTo>
                    <a:pt x="7723" y="26591"/>
                  </a:lnTo>
                  <a:lnTo>
                    <a:pt x="6889" y="26284"/>
                  </a:lnTo>
                  <a:lnTo>
                    <a:pt x="6802" y="26240"/>
                  </a:lnTo>
                  <a:lnTo>
                    <a:pt x="6714" y="26284"/>
                  </a:lnTo>
                  <a:lnTo>
                    <a:pt x="4125" y="27645"/>
                  </a:lnTo>
                  <a:lnTo>
                    <a:pt x="4037" y="27732"/>
                  </a:lnTo>
                  <a:lnTo>
                    <a:pt x="3511" y="29268"/>
                  </a:lnTo>
                  <a:lnTo>
                    <a:pt x="3467" y="29312"/>
                  </a:lnTo>
                  <a:lnTo>
                    <a:pt x="3160" y="31243"/>
                  </a:lnTo>
                  <a:lnTo>
                    <a:pt x="3160" y="31287"/>
                  </a:lnTo>
                  <a:lnTo>
                    <a:pt x="3467" y="33788"/>
                  </a:lnTo>
                  <a:lnTo>
                    <a:pt x="3598" y="35017"/>
                  </a:lnTo>
                  <a:lnTo>
                    <a:pt x="3642" y="36157"/>
                  </a:lnTo>
                  <a:lnTo>
                    <a:pt x="3686" y="37167"/>
                  </a:lnTo>
                  <a:lnTo>
                    <a:pt x="3686" y="38088"/>
                  </a:lnTo>
                  <a:lnTo>
                    <a:pt x="3598" y="38966"/>
                  </a:lnTo>
                  <a:lnTo>
                    <a:pt x="3511" y="39712"/>
                  </a:lnTo>
                  <a:lnTo>
                    <a:pt x="3379" y="40414"/>
                  </a:lnTo>
                  <a:lnTo>
                    <a:pt x="3204" y="41028"/>
                  </a:lnTo>
                  <a:lnTo>
                    <a:pt x="3028" y="41599"/>
                  </a:lnTo>
                  <a:lnTo>
                    <a:pt x="2809" y="42081"/>
                  </a:lnTo>
                  <a:lnTo>
                    <a:pt x="2589" y="42520"/>
                  </a:lnTo>
                  <a:lnTo>
                    <a:pt x="2326" y="42871"/>
                  </a:lnTo>
                  <a:lnTo>
                    <a:pt x="2063" y="43178"/>
                  </a:lnTo>
                  <a:lnTo>
                    <a:pt x="1799" y="43442"/>
                  </a:lnTo>
                  <a:lnTo>
                    <a:pt x="1536" y="43705"/>
                  </a:lnTo>
                  <a:lnTo>
                    <a:pt x="1229" y="43880"/>
                  </a:lnTo>
                  <a:lnTo>
                    <a:pt x="1185" y="43924"/>
                  </a:lnTo>
                  <a:lnTo>
                    <a:pt x="44" y="45285"/>
                  </a:lnTo>
                  <a:lnTo>
                    <a:pt x="0" y="45372"/>
                  </a:lnTo>
                  <a:lnTo>
                    <a:pt x="0" y="45416"/>
                  </a:lnTo>
                  <a:lnTo>
                    <a:pt x="88" y="46118"/>
                  </a:lnTo>
                  <a:lnTo>
                    <a:pt x="1361" y="50638"/>
                  </a:lnTo>
                  <a:lnTo>
                    <a:pt x="2326" y="53446"/>
                  </a:lnTo>
                  <a:lnTo>
                    <a:pt x="2370" y="53446"/>
                  </a:lnTo>
                  <a:lnTo>
                    <a:pt x="3774" y="55728"/>
                  </a:lnTo>
                  <a:lnTo>
                    <a:pt x="5047" y="57176"/>
                  </a:lnTo>
                  <a:lnTo>
                    <a:pt x="5134" y="57220"/>
                  </a:lnTo>
                  <a:lnTo>
                    <a:pt x="5529" y="57352"/>
                  </a:lnTo>
                  <a:lnTo>
                    <a:pt x="5617" y="57352"/>
                  </a:lnTo>
                  <a:lnTo>
                    <a:pt x="6670" y="56957"/>
                  </a:lnTo>
                  <a:lnTo>
                    <a:pt x="6714" y="56913"/>
                  </a:lnTo>
                  <a:lnTo>
                    <a:pt x="7460" y="56035"/>
                  </a:lnTo>
                  <a:lnTo>
                    <a:pt x="7504" y="55991"/>
                  </a:lnTo>
                  <a:lnTo>
                    <a:pt x="7943" y="54850"/>
                  </a:lnTo>
                  <a:lnTo>
                    <a:pt x="7943" y="54807"/>
                  </a:lnTo>
                  <a:lnTo>
                    <a:pt x="8118" y="52261"/>
                  </a:lnTo>
                  <a:lnTo>
                    <a:pt x="8118" y="52174"/>
                  </a:lnTo>
                  <a:lnTo>
                    <a:pt x="7592" y="50726"/>
                  </a:lnTo>
                  <a:lnTo>
                    <a:pt x="4827" y="46118"/>
                  </a:lnTo>
                  <a:lnTo>
                    <a:pt x="4432" y="45241"/>
                  </a:lnTo>
                  <a:lnTo>
                    <a:pt x="4564" y="44933"/>
                  </a:lnTo>
                  <a:lnTo>
                    <a:pt x="5003" y="44626"/>
                  </a:lnTo>
                  <a:lnTo>
                    <a:pt x="8118" y="43793"/>
                  </a:lnTo>
                  <a:lnTo>
                    <a:pt x="11278" y="45460"/>
                  </a:lnTo>
                  <a:lnTo>
                    <a:pt x="12682" y="45987"/>
                  </a:lnTo>
                  <a:lnTo>
                    <a:pt x="14744" y="47347"/>
                  </a:lnTo>
                  <a:lnTo>
                    <a:pt x="14788" y="47347"/>
                  </a:lnTo>
                  <a:lnTo>
                    <a:pt x="18386" y="49102"/>
                  </a:lnTo>
                  <a:lnTo>
                    <a:pt x="20931" y="49936"/>
                  </a:lnTo>
                  <a:lnTo>
                    <a:pt x="21019" y="49936"/>
                  </a:lnTo>
                  <a:lnTo>
                    <a:pt x="25100" y="49234"/>
                  </a:lnTo>
                  <a:lnTo>
                    <a:pt x="26329" y="49321"/>
                  </a:lnTo>
                  <a:lnTo>
                    <a:pt x="26416" y="49321"/>
                  </a:lnTo>
                  <a:lnTo>
                    <a:pt x="27162" y="49102"/>
                  </a:lnTo>
                  <a:lnTo>
                    <a:pt x="27206" y="49102"/>
                  </a:lnTo>
                  <a:lnTo>
                    <a:pt x="30497" y="47127"/>
                  </a:lnTo>
                  <a:lnTo>
                    <a:pt x="32735" y="46689"/>
                  </a:lnTo>
                  <a:lnTo>
                    <a:pt x="35631" y="45855"/>
                  </a:lnTo>
                  <a:lnTo>
                    <a:pt x="35675" y="45811"/>
                  </a:lnTo>
                  <a:lnTo>
                    <a:pt x="36992" y="45065"/>
                  </a:lnTo>
                  <a:lnTo>
                    <a:pt x="39668" y="42959"/>
                  </a:lnTo>
                  <a:lnTo>
                    <a:pt x="39712" y="42915"/>
                  </a:lnTo>
                  <a:lnTo>
                    <a:pt x="41555" y="40896"/>
                  </a:lnTo>
                  <a:lnTo>
                    <a:pt x="42564" y="39448"/>
                  </a:lnTo>
                  <a:lnTo>
                    <a:pt x="42608" y="39405"/>
                  </a:lnTo>
                  <a:lnTo>
                    <a:pt x="43398" y="37474"/>
                  </a:lnTo>
                  <a:lnTo>
                    <a:pt x="43442" y="37430"/>
                  </a:lnTo>
                  <a:lnTo>
                    <a:pt x="44451" y="33349"/>
                  </a:lnTo>
                  <a:lnTo>
                    <a:pt x="45197" y="32120"/>
                  </a:lnTo>
                  <a:lnTo>
                    <a:pt x="45636" y="31067"/>
                  </a:lnTo>
                  <a:lnTo>
                    <a:pt x="46031" y="29926"/>
                  </a:lnTo>
                  <a:lnTo>
                    <a:pt x="46382" y="28654"/>
                  </a:lnTo>
                  <a:lnTo>
                    <a:pt x="46733" y="27381"/>
                  </a:lnTo>
                  <a:lnTo>
                    <a:pt x="47303" y="24968"/>
                  </a:lnTo>
                  <a:lnTo>
                    <a:pt x="47698" y="23125"/>
                  </a:lnTo>
                  <a:lnTo>
                    <a:pt x="47698" y="23037"/>
                  </a:lnTo>
                  <a:lnTo>
                    <a:pt x="47655" y="22993"/>
                  </a:lnTo>
                  <a:lnTo>
                    <a:pt x="47611" y="22906"/>
                  </a:lnTo>
                  <a:lnTo>
                    <a:pt x="47435" y="22906"/>
                  </a:lnTo>
                  <a:lnTo>
                    <a:pt x="47391" y="22993"/>
                  </a:lnTo>
                  <a:lnTo>
                    <a:pt x="47347" y="23037"/>
                  </a:lnTo>
                  <a:lnTo>
                    <a:pt x="46996" y="24880"/>
                  </a:lnTo>
                  <a:lnTo>
                    <a:pt x="46426" y="27250"/>
                  </a:lnTo>
                  <a:lnTo>
                    <a:pt x="46075" y="28522"/>
                  </a:lnTo>
                  <a:lnTo>
                    <a:pt x="45680" y="29795"/>
                  </a:lnTo>
                  <a:lnTo>
                    <a:pt x="45285" y="30936"/>
                  </a:lnTo>
                  <a:lnTo>
                    <a:pt x="44890" y="31989"/>
                  </a:lnTo>
                  <a:lnTo>
                    <a:pt x="44144" y="33217"/>
                  </a:lnTo>
                  <a:lnTo>
                    <a:pt x="44100" y="33261"/>
                  </a:lnTo>
                  <a:lnTo>
                    <a:pt x="43091" y="37342"/>
                  </a:lnTo>
                  <a:lnTo>
                    <a:pt x="42257" y="39273"/>
                  </a:lnTo>
                  <a:lnTo>
                    <a:pt x="41292" y="40677"/>
                  </a:lnTo>
                  <a:lnTo>
                    <a:pt x="39449" y="42696"/>
                  </a:lnTo>
                  <a:lnTo>
                    <a:pt x="36772" y="44802"/>
                  </a:lnTo>
                  <a:lnTo>
                    <a:pt x="35500" y="45504"/>
                  </a:lnTo>
                  <a:lnTo>
                    <a:pt x="32647" y="46382"/>
                  </a:lnTo>
                  <a:lnTo>
                    <a:pt x="30409" y="46820"/>
                  </a:lnTo>
                  <a:lnTo>
                    <a:pt x="30366" y="46820"/>
                  </a:lnTo>
                  <a:lnTo>
                    <a:pt x="27031" y="48795"/>
                  </a:lnTo>
                  <a:lnTo>
                    <a:pt x="26329" y="48970"/>
                  </a:lnTo>
                  <a:lnTo>
                    <a:pt x="25100" y="48883"/>
                  </a:lnTo>
                  <a:lnTo>
                    <a:pt x="25056" y="48883"/>
                  </a:lnTo>
                  <a:lnTo>
                    <a:pt x="20975" y="49585"/>
                  </a:lnTo>
                  <a:lnTo>
                    <a:pt x="18518" y="48795"/>
                  </a:lnTo>
                  <a:lnTo>
                    <a:pt x="14920" y="47040"/>
                  </a:lnTo>
                  <a:lnTo>
                    <a:pt x="12857" y="45679"/>
                  </a:lnTo>
                  <a:lnTo>
                    <a:pt x="11409" y="45109"/>
                  </a:lnTo>
                  <a:lnTo>
                    <a:pt x="8250" y="43442"/>
                  </a:lnTo>
                  <a:lnTo>
                    <a:pt x="8118" y="43442"/>
                  </a:lnTo>
                  <a:lnTo>
                    <a:pt x="4871" y="44275"/>
                  </a:lnTo>
                  <a:lnTo>
                    <a:pt x="4827" y="44319"/>
                  </a:lnTo>
                  <a:lnTo>
                    <a:pt x="4301" y="44670"/>
                  </a:lnTo>
                  <a:lnTo>
                    <a:pt x="4257" y="44714"/>
                  </a:lnTo>
                  <a:lnTo>
                    <a:pt x="4081" y="45197"/>
                  </a:lnTo>
                  <a:lnTo>
                    <a:pt x="4037" y="45285"/>
                  </a:lnTo>
                  <a:lnTo>
                    <a:pt x="4081" y="45328"/>
                  </a:lnTo>
                  <a:lnTo>
                    <a:pt x="4520" y="46294"/>
                  </a:lnTo>
                  <a:lnTo>
                    <a:pt x="7284" y="50901"/>
                  </a:lnTo>
                  <a:lnTo>
                    <a:pt x="7767" y="52261"/>
                  </a:lnTo>
                  <a:lnTo>
                    <a:pt x="7592" y="54763"/>
                  </a:lnTo>
                  <a:lnTo>
                    <a:pt x="7197" y="55816"/>
                  </a:lnTo>
                  <a:lnTo>
                    <a:pt x="6495" y="56650"/>
                  </a:lnTo>
                  <a:lnTo>
                    <a:pt x="5529" y="57001"/>
                  </a:lnTo>
                  <a:lnTo>
                    <a:pt x="5310" y="56913"/>
                  </a:lnTo>
                  <a:lnTo>
                    <a:pt x="4037" y="55509"/>
                  </a:lnTo>
                  <a:lnTo>
                    <a:pt x="2677" y="53271"/>
                  </a:lnTo>
                  <a:lnTo>
                    <a:pt x="1668" y="50506"/>
                  </a:lnTo>
                  <a:lnTo>
                    <a:pt x="439" y="46030"/>
                  </a:lnTo>
                  <a:lnTo>
                    <a:pt x="351" y="45460"/>
                  </a:lnTo>
                  <a:lnTo>
                    <a:pt x="1448" y="44144"/>
                  </a:lnTo>
                  <a:lnTo>
                    <a:pt x="1931" y="43793"/>
                  </a:lnTo>
                  <a:lnTo>
                    <a:pt x="2370" y="43398"/>
                  </a:lnTo>
                  <a:lnTo>
                    <a:pt x="2721" y="42915"/>
                  </a:lnTo>
                  <a:lnTo>
                    <a:pt x="3072" y="42345"/>
                  </a:lnTo>
                  <a:lnTo>
                    <a:pt x="3335" y="41774"/>
                  </a:lnTo>
                  <a:lnTo>
                    <a:pt x="3555" y="41116"/>
                  </a:lnTo>
                  <a:lnTo>
                    <a:pt x="3730" y="40458"/>
                  </a:lnTo>
                  <a:lnTo>
                    <a:pt x="3862" y="39756"/>
                  </a:lnTo>
                  <a:lnTo>
                    <a:pt x="3949" y="39010"/>
                  </a:lnTo>
                  <a:lnTo>
                    <a:pt x="3993" y="38264"/>
                  </a:lnTo>
                  <a:lnTo>
                    <a:pt x="4037" y="37518"/>
                  </a:lnTo>
                  <a:lnTo>
                    <a:pt x="4037" y="36772"/>
                  </a:lnTo>
                  <a:lnTo>
                    <a:pt x="3949" y="35236"/>
                  </a:lnTo>
                  <a:lnTo>
                    <a:pt x="3818" y="33744"/>
                  </a:lnTo>
                  <a:lnTo>
                    <a:pt x="3511" y="31287"/>
                  </a:lnTo>
                  <a:lnTo>
                    <a:pt x="3818" y="29400"/>
                  </a:lnTo>
                  <a:lnTo>
                    <a:pt x="4344" y="27908"/>
                  </a:lnTo>
                  <a:lnTo>
                    <a:pt x="6846" y="26635"/>
                  </a:lnTo>
                  <a:lnTo>
                    <a:pt x="7811" y="26986"/>
                  </a:lnTo>
                  <a:lnTo>
                    <a:pt x="7987" y="26986"/>
                  </a:lnTo>
                  <a:lnTo>
                    <a:pt x="8030" y="26943"/>
                  </a:lnTo>
                  <a:lnTo>
                    <a:pt x="8074" y="26855"/>
                  </a:lnTo>
                  <a:lnTo>
                    <a:pt x="8206" y="25714"/>
                  </a:lnTo>
                  <a:lnTo>
                    <a:pt x="8206" y="25670"/>
                  </a:lnTo>
                  <a:lnTo>
                    <a:pt x="7767" y="22423"/>
                  </a:lnTo>
                  <a:lnTo>
                    <a:pt x="7943" y="21501"/>
                  </a:lnTo>
                  <a:lnTo>
                    <a:pt x="10137" y="18912"/>
                  </a:lnTo>
                  <a:lnTo>
                    <a:pt x="11014" y="17815"/>
                  </a:lnTo>
                  <a:lnTo>
                    <a:pt x="11892" y="16762"/>
                  </a:lnTo>
                  <a:lnTo>
                    <a:pt x="13823" y="14700"/>
                  </a:lnTo>
                  <a:lnTo>
                    <a:pt x="15622" y="12725"/>
                  </a:lnTo>
                  <a:lnTo>
                    <a:pt x="16499" y="11716"/>
                  </a:lnTo>
                  <a:lnTo>
                    <a:pt x="17333" y="10707"/>
                  </a:lnTo>
                  <a:lnTo>
                    <a:pt x="18123" y="9610"/>
                  </a:lnTo>
                  <a:lnTo>
                    <a:pt x="18869" y="8513"/>
                  </a:lnTo>
                  <a:lnTo>
                    <a:pt x="19176" y="7942"/>
                  </a:lnTo>
                  <a:lnTo>
                    <a:pt x="19483" y="7328"/>
                  </a:lnTo>
                  <a:lnTo>
                    <a:pt x="19790" y="6714"/>
                  </a:lnTo>
                  <a:lnTo>
                    <a:pt x="20054" y="6099"/>
                  </a:lnTo>
                  <a:lnTo>
                    <a:pt x="21370" y="2940"/>
                  </a:lnTo>
                  <a:lnTo>
                    <a:pt x="23125" y="263"/>
                  </a:lnTo>
                  <a:lnTo>
                    <a:pt x="23125" y="219"/>
                  </a:lnTo>
                  <a:lnTo>
                    <a:pt x="23125" y="132"/>
                  </a:lnTo>
                  <a:lnTo>
                    <a:pt x="23125" y="88"/>
                  </a:lnTo>
                  <a:lnTo>
                    <a:pt x="23038" y="44"/>
                  </a:lnTo>
                  <a:lnTo>
                    <a:pt x="2299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" name="Google Shape;3626;p129"/>
            <p:cNvSpPr/>
            <p:nvPr/>
          </p:nvSpPr>
          <p:spPr>
            <a:xfrm>
              <a:off x="3959175" y="763850"/>
              <a:ext cx="850225" cy="1129950"/>
            </a:xfrm>
            <a:custGeom>
              <a:avLst/>
              <a:gdLst/>
              <a:ahLst/>
              <a:cxnLst/>
              <a:rect l="l" t="t" r="r" b="b"/>
              <a:pathLst>
                <a:path w="34009" h="45198" extrusionOk="0">
                  <a:moveTo>
                    <a:pt x="17421" y="0"/>
                  </a:moveTo>
                  <a:lnTo>
                    <a:pt x="17377" y="44"/>
                  </a:lnTo>
                  <a:lnTo>
                    <a:pt x="17334" y="88"/>
                  </a:lnTo>
                  <a:lnTo>
                    <a:pt x="15666" y="2458"/>
                  </a:lnTo>
                  <a:lnTo>
                    <a:pt x="15666" y="2502"/>
                  </a:lnTo>
                  <a:lnTo>
                    <a:pt x="13823" y="5924"/>
                  </a:lnTo>
                  <a:lnTo>
                    <a:pt x="13779" y="5968"/>
                  </a:lnTo>
                  <a:lnTo>
                    <a:pt x="13516" y="7328"/>
                  </a:lnTo>
                  <a:lnTo>
                    <a:pt x="13516" y="7372"/>
                  </a:lnTo>
                  <a:lnTo>
                    <a:pt x="13253" y="11936"/>
                  </a:lnTo>
                  <a:lnTo>
                    <a:pt x="12946" y="12682"/>
                  </a:lnTo>
                  <a:lnTo>
                    <a:pt x="11059" y="15534"/>
                  </a:lnTo>
                  <a:lnTo>
                    <a:pt x="8952" y="18342"/>
                  </a:lnTo>
                  <a:lnTo>
                    <a:pt x="8909" y="18430"/>
                  </a:lnTo>
                  <a:lnTo>
                    <a:pt x="8865" y="18869"/>
                  </a:lnTo>
                  <a:lnTo>
                    <a:pt x="8865" y="18957"/>
                  </a:lnTo>
                  <a:lnTo>
                    <a:pt x="8952" y="19044"/>
                  </a:lnTo>
                  <a:lnTo>
                    <a:pt x="9260" y="19220"/>
                  </a:lnTo>
                  <a:lnTo>
                    <a:pt x="9391" y="19571"/>
                  </a:lnTo>
                  <a:lnTo>
                    <a:pt x="9084" y="20712"/>
                  </a:lnTo>
                  <a:lnTo>
                    <a:pt x="7548" y="23959"/>
                  </a:lnTo>
                  <a:lnTo>
                    <a:pt x="6407" y="25934"/>
                  </a:lnTo>
                  <a:lnTo>
                    <a:pt x="6012" y="26197"/>
                  </a:lnTo>
                  <a:lnTo>
                    <a:pt x="5749" y="26197"/>
                  </a:lnTo>
                  <a:lnTo>
                    <a:pt x="3511" y="24881"/>
                  </a:lnTo>
                  <a:lnTo>
                    <a:pt x="3423" y="24837"/>
                  </a:lnTo>
                  <a:lnTo>
                    <a:pt x="3336" y="24837"/>
                  </a:lnTo>
                  <a:lnTo>
                    <a:pt x="3292" y="24924"/>
                  </a:lnTo>
                  <a:lnTo>
                    <a:pt x="3248" y="24968"/>
                  </a:lnTo>
                  <a:lnTo>
                    <a:pt x="2809" y="26987"/>
                  </a:lnTo>
                  <a:lnTo>
                    <a:pt x="2239" y="28040"/>
                  </a:lnTo>
                  <a:lnTo>
                    <a:pt x="1142" y="28874"/>
                  </a:lnTo>
                  <a:lnTo>
                    <a:pt x="396" y="29576"/>
                  </a:lnTo>
                  <a:lnTo>
                    <a:pt x="352" y="29620"/>
                  </a:lnTo>
                  <a:lnTo>
                    <a:pt x="89" y="30102"/>
                  </a:lnTo>
                  <a:lnTo>
                    <a:pt x="89" y="30146"/>
                  </a:lnTo>
                  <a:lnTo>
                    <a:pt x="1" y="31594"/>
                  </a:lnTo>
                  <a:lnTo>
                    <a:pt x="1" y="31682"/>
                  </a:lnTo>
                  <a:lnTo>
                    <a:pt x="440" y="33349"/>
                  </a:lnTo>
                  <a:lnTo>
                    <a:pt x="1844" y="36597"/>
                  </a:lnTo>
                  <a:lnTo>
                    <a:pt x="2941" y="39186"/>
                  </a:lnTo>
                  <a:lnTo>
                    <a:pt x="2985" y="39273"/>
                  </a:lnTo>
                  <a:lnTo>
                    <a:pt x="4564" y="40414"/>
                  </a:lnTo>
                  <a:lnTo>
                    <a:pt x="6188" y="41950"/>
                  </a:lnTo>
                  <a:lnTo>
                    <a:pt x="6232" y="41950"/>
                  </a:lnTo>
                  <a:lnTo>
                    <a:pt x="8206" y="42871"/>
                  </a:lnTo>
                  <a:lnTo>
                    <a:pt x="11541" y="44056"/>
                  </a:lnTo>
                  <a:lnTo>
                    <a:pt x="14481" y="44846"/>
                  </a:lnTo>
                  <a:lnTo>
                    <a:pt x="14525" y="44890"/>
                  </a:lnTo>
                  <a:lnTo>
                    <a:pt x="15710" y="44758"/>
                  </a:lnTo>
                  <a:lnTo>
                    <a:pt x="18211" y="45197"/>
                  </a:lnTo>
                  <a:lnTo>
                    <a:pt x="19703" y="45197"/>
                  </a:lnTo>
                  <a:lnTo>
                    <a:pt x="21327" y="44714"/>
                  </a:lnTo>
                  <a:lnTo>
                    <a:pt x="23301" y="44495"/>
                  </a:lnTo>
                  <a:lnTo>
                    <a:pt x="23345" y="44451"/>
                  </a:lnTo>
                  <a:lnTo>
                    <a:pt x="25803" y="43881"/>
                  </a:lnTo>
                  <a:lnTo>
                    <a:pt x="25846" y="43837"/>
                  </a:lnTo>
                  <a:lnTo>
                    <a:pt x="27645" y="42871"/>
                  </a:lnTo>
                  <a:lnTo>
                    <a:pt x="29401" y="41467"/>
                  </a:lnTo>
                  <a:lnTo>
                    <a:pt x="29401" y="41423"/>
                  </a:lnTo>
                  <a:lnTo>
                    <a:pt x="31156" y="39317"/>
                  </a:lnTo>
                  <a:lnTo>
                    <a:pt x="31200" y="39317"/>
                  </a:lnTo>
                  <a:lnTo>
                    <a:pt x="31990" y="37781"/>
                  </a:lnTo>
                  <a:lnTo>
                    <a:pt x="31990" y="37737"/>
                  </a:lnTo>
                  <a:lnTo>
                    <a:pt x="32560" y="35061"/>
                  </a:lnTo>
                  <a:lnTo>
                    <a:pt x="32604" y="31550"/>
                  </a:lnTo>
                  <a:lnTo>
                    <a:pt x="33438" y="28830"/>
                  </a:lnTo>
                  <a:lnTo>
                    <a:pt x="33438" y="28742"/>
                  </a:lnTo>
                  <a:lnTo>
                    <a:pt x="32999" y="26241"/>
                  </a:lnTo>
                  <a:lnTo>
                    <a:pt x="32911" y="25714"/>
                  </a:lnTo>
                  <a:lnTo>
                    <a:pt x="33262" y="23520"/>
                  </a:lnTo>
                  <a:lnTo>
                    <a:pt x="34008" y="20580"/>
                  </a:lnTo>
                  <a:lnTo>
                    <a:pt x="34008" y="20493"/>
                  </a:lnTo>
                  <a:lnTo>
                    <a:pt x="33482" y="18211"/>
                  </a:lnTo>
                  <a:lnTo>
                    <a:pt x="33482" y="18167"/>
                  </a:lnTo>
                  <a:lnTo>
                    <a:pt x="33394" y="18123"/>
                  </a:lnTo>
                  <a:lnTo>
                    <a:pt x="33350" y="18079"/>
                  </a:lnTo>
                  <a:lnTo>
                    <a:pt x="33262" y="18079"/>
                  </a:lnTo>
                  <a:lnTo>
                    <a:pt x="33218" y="18123"/>
                  </a:lnTo>
                  <a:lnTo>
                    <a:pt x="33174" y="18167"/>
                  </a:lnTo>
                  <a:lnTo>
                    <a:pt x="33131" y="18211"/>
                  </a:lnTo>
                  <a:lnTo>
                    <a:pt x="33131" y="18299"/>
                  </a:lnTo>
                  <a:lnTo>
                    <a:pt x="33657" y="20536"/>
                  </a:lnTo>
                  <a:lnTo>
                    <a:pt x="32911" y="23476"/>
                  </a:lnTo>
                  <a:lnTo>
                    <a:pt x="32560" y="25670"/>
                  </a:lnTo>
                  <a:lnTo>
                    <a:pt x="32560" y="25758"/>
                  </a:lnTo>
                  <a:lnTo>
                    <a:pt x="32648" y="26329"/>
                  </a:lnTo>
                  <a:lnTo>
                    <a:pt x="33087" y="28742"/>
                  </a:lnTo>
                  <a:lnTo>
                    <a:pt x="32253" y="31506"/>
                  </a:lnTo>
                  <a:lnTo>
                    <a:pt x="32253" y="31550"/>
                  </a:lnTo>
                  <a:lnTo>
                    <a:pt x="32209" y="35017"/>
                  </a:lnTo>
                  <a:lnTo>
                    <a:pt x="31639" y="37606"/>
                  </a:lnTo>
                  <a:lnTo>
                    <a:pt x="30893" y="39142"/>
                  </a:lnTo>
                  <a:lnTo>
                    <a:pt x="29137" y="41204"/>
                  </a:lnTo>
                  <a:lnTo>
                    <a:pt x="27470" y="42564"/>
                  </a:lnTo>
                  <a:lnTo>
                    <a:pt x="25671" y="43530"/>
                  </a:lnTo>
                  <a:lnTo>
                    <a:pt x="23257" y="44144"/>
                  </a:lnTo>
                  <a:lnTo>
                    <a:pt x="21283" y="44363"/>
                  </a:lnTo>
                  <a:lnTo>
                    <a:pt x="21239" y="44363"/>
                  </a:lnTo>
                  <a:lnTo>
                    <a:pt x="19659" y="44846"/>
                  </a:lnTo>
                  <a:lnTo>
                    <a:pt x="18255" y="44846"/>
                  </a:lnTo>
                  <a:lnTo>
                    <a:pt x="15710" y="44407"/>
                  </a:lnTo>
                  <a:lnTo>
                    <a:pt x="15666" y="44407"/>
                  </a:lnTo>
                  <a:lnTo>
                    <a:pt x="14525" y="44539"/>
                  </a:lnTo>
                  <a:lnTo>
                    <a:pt x="11673" y="43705"/>
                  </a:lnTo>
                  <a:lnTo>
                    <a:pt x="8338" y="42520"/>
                  </a:lnTo>
                  <a:lnTo>
                    <a:pt x="6407" y="41643"/>
                  </a:lnTo>
                  <a:lnTo>
                    <a:pt x="4784" y="40151"/>
                  </a:lnTo>
                  <a:lnTo>
                    <a:pt x="3248" y="39010"/>
                  </a:lnTo>
                  <a:lnTo>
                    <a:pt x="2151" y="36465"/>
                  </a:lnTo>
                  <a:lnTo>
                    <a:pt x="747" y="33218"/>
                  </a:lnTo>
                  <a:lnTo>
                    <a:pt x="352" y="31594"/>
                  </a:lnTo>
                  <a:lnTo>
                    <a:pt x="440" y="30234"/>
                  </a:lnTo>
                  <a:lnTo>
                    <a:pt x="659" y="29795"/>
                  </a:lnTo>
                  <a:lnTo>
                    <a:pt x="1405" y="29137"/>
                  </a:lnTo>
                  <a:lnTo>
                    <a:pt x="2502" y="28303"/>
                  </a:lnTo>
                  <a:lnTo>
                    <a:pt x="2546" y="28259"/>
                  </a:lnTo>
                  <a:lnTo>
                    <a:pt x="3116" y="27118"/>
                  </a:lnTo>
                  <a:lnTo>
                    <a:pt x="3160" y="27075"/>
                  </a:lnTo>
                  <a:lnTo>
                    <a:pt x="3555" y="25275"/>
                  </a:lnTo>
                  <a:lnTo>
                    <a:pt x="5617" y="26504"/>
                  </a:lnTo>
                  <a:lnTo>
                    <a:pt x="5705" y="26548"/>
                  </a:lnTo>
                  <a:lnTo>
                    <a:pt x="6100" y="26548"/>
                  </a:lnTo>
                  <a:lnTo>
                    <a:pt x="6188" y="26504"/>
                  </a:lnTo>
                  <a:lnTo>
                    <a:pt x="6627" y="26197"/>
                  </a:lnTo>
                  <a:lnTo>
                    <a:pt x="6671" y="26109"/>
                  </a:lnTo>
                  <a:lnTo>
                    <a:pt x="7855" y="24135"/>
                  </a:lnTo>
                  <a:lnTo>
                    <a:pt x="9391" y="20844"/>
                  </a:lnTo>
                  <a:lnTo>
                    <a:pt x="9391" y="20800"/>
                  </a:lnTo>
                  <a:lnTo>
                    <a:pt x="9742" y="19615"/>
                  </a:lnTo>
                  <a:lnTo>
                    <a:pt x="9742" y="19483"/>
                  </a:lnTo>
                  <a:lnTo>
                    <a:pt x="9523" y="19001"/>
                  </a:lnTo>
                  <a:lnTo>
                    <a:pt x="9479" y="18913"/>
                  </a:lnTo>
                  <a:lnTo>
                    <a:pt x="9216" y="18781"/>
                  </a:lnTo>
                  <a:lnTo>
                    <a:pt x="9260" y="18518"/>
                  </a:lnTo>
                  <a:lnTo>
                    <a:pt x="11366" y="15710"/>
                  </a:lnTo>
                  <a:lnTo>
                    <a:pt x="13253" y="12857"/>
                  </a:lnTo>
                  <a:lnTo>
                    <a:pt x="13297" y="12857"/>
                  </a:lnTo>
                  <a:lnTo>
                    <a:pt x="13604" y="12024"/>
                  </a:lnTo>
                  <a:lnTo>
                    <a:pt x="13604" y="11980"/>
                  </a:lnTo>
                  <a:lnTo>
                    <a:pt x="13867" y="7372"/>
                  </a:lnTo>
                  <a:lnTo>
                    <a:pt x="14130" y="6056"/>
                  </a:lnTo>
                  <a:lnTo>
                    <a:pt x="15973" y="2677"/>
                  </a:lnTo>
                  <a:lnTo>
                    <a:pt x="17597" y="264"/>
                  </a:lnTo>
                  <a:lnTo>
                    <a:pt x="17641" y="220"/>
                  </a:lnTo>
                  <a:lnTo>
                    <a:pt x="17641" y="132"/>
                  </a:lnTo>
                  <a:lnTo>
                    <a:pt x="17597" y="88"/>
                  </a:lnTo>
                  <a:lnTo>
                    <a:pt x="17553" y="44"/>
                  </a:lnTo>
                  <a:lnTo>
                    <a:pt x="1750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" name="Google Shape;3627;p129"/>
            <p:cNvSpPr/>
            <p:nvPr/>
          </p:nvSpPr>
          <p:spPr>
            <a:xfrm>
              <a:off x="4266350" y="884525"/>
              <a:ext cx="417975" cy="879825"/>
            </a:xfrm>
            <a:custGeom>
              <a:avLst/>
              <a:gdLst/>
              <a:ahLst/>
              <a:cxnLst/>
              <a:rect l="l" t="t" r="r" b="b"/>
              <a:pathLst>
                <a:path w="16719" h="35193" extrusionOk="0">
                  <a:moveTo>
                    <a:pt x="5485" y="0"/>
                  </a:moveTo>
                  <a:lnTo>
                    <a:pt x="5441" y="44"/>
                  </a:lnTo>
                  <a:lnTo>
                    <a:pt x="4520" y="1448"/>
                  </a:lnTo>
                  <a:lnTo>
                    <a:pt x="4476" y="1536"/>
                  </a:lnTo>
                  <a:lnTo>
                    <a:pt x="4476" y="2414"/>
                  </a:lnTo>
                  <a:lnTo>
                    <a:pt x="4476" y="2458"/>
                  </a:lnTo>
                  <a:lnTo>
                    <a:pt x="5398" y="4915"/>
                  </a:lnTo>
                  <a:lnTo>
                    <a:pt x="5266" y="7592"/>
                  </a:lnTo>
                  <a:lnTo>
                    <a:pt x="5398" y="10575"/>
                  </a:lnTo>
                  <a:lnTo>
                    <a:pt x="5222" y="12155"/>
                  </a:lnTo>
                  <a:lnTo>
                    <a:pt x="4344" y="15446"/>
                  </a:lnTo>
                  <a:lnTo>
                    <a:pt x="2589" y="21370"/>
                  </a:lnTo>
                  <a:lnTo>
                    <a:pt x="88" y="26811"/>
                  </a:lnTo>
                  <a:lnTo>
                    <a:pt x="44" y="26855"/>
                  </a:lnTo>
                  <a:lnTo>
                    <a:pt x="0" y="27294"/>
                  </a:lnTo>
                  <a:lnTo>
                    <a:pt x="0" y="27382"/>
                  </a:lnTo>
                  <a:lnTo>
                    <a:pt x="44" y="27469"/>
                  </a:lnTo>
                  <a:lnTo>
                    <a:pt x="922" y="28215"/>
                  </a:lnTo>
                  <a:lnTo>
                    <a:pt x="966" y="28215"/>
                  </a:lnTo>
                  <a:lnTo>
                    <a:pt x="3774" y="30102"/>
                  </a:lnTo>
                  <a:lnTo>
                    <a:pt x="5003" y="32647"/>
                  </a:lnTo>
                  <a:lnTo>
                    <a:pt x="5090" y="32691"/>
                  </a:lnTo>
                  <a:lnTo>
                    <a:pt x="8689" y="35192"/>
                  </a:lnTo>
                  <a:lnTo>
                    <a:pt x="8820" y="35192"/>
                  </a:lnTo>
                  <a:lnTo>
                    <a:pt x="11190" y="34841"/>
                  </a:lnTo>
                  <a:lnTo>
                    <a:pt x="11234" y="34797"/>
                  </a:lnTo>
                  <a:lnTo>
                    <a:pt x="12770" y="33832"/>
                  </a:lnTo>
                  <a:lnTo>
                    <a:pt x="12813" y="33788"/>
                  </a:lnTo>
                  <a:lnTo>
                    <a:pt x="14349" y="32516"/>
                  </a:lnTo>
                  <a:lnTo>
                    <a:pt x="15095" y="31462"/>
                  </a:lnTo>
                  <a:lnTo>
                    <a:pt x="15139" y="31419"/>
                  </a:lnTo>
                  <a:lnTo>
                    <a:pt x="15402" y="30541"/>
                  </a:lnTo>
                  <a:lnTo>
                    <a:pt x="15402" y="30453"/>
                  </a:lnTo>
                  <a:lnTo>
                    <a:pt x="15139" y="27031"/>
                  </a:lnTo>
                  <a:lnTo>
                    <a:pt x="15139" y="26943"/>
                  </a:lnTo>
                  <a:lnTo>
                    <a:pt x="14174" y="25144"/>
                  </a:lnTo>
                  <a:lnTo>
                    <a:pt x="14525" y="22818"/>
                  </a:lnTo>
                  <a:lnTo>
                    <a:pt x="15183" y="20317"/>
                  </a:lnTo>
                  <a:lnTo>
                    <a:pt x="16719" y="14788"/>
                  </a:lnTo>
                  <a:lnTo>
                    <a:pt x="16719" y="14700"/>
                  </a:lnTo>
                  <a:lnTo>
                    <a:pt x="16719" y="14612"/>
                  </a:lnTo>
                  <a:lnTo>
                    <a:pt x="16675" y="11892"/>
                  </a:lnTo>
                  <a:lnTo>
                    <a:pt x="16631" y="11848"/>
                  </a:lnTo>
                  <a:lnTo>
                    <a:pt x="16587" y="11804"/>
                  </a:lnTo>
                  <a:lnTo>
                    <a:pt x="16543" y="11760"/>
                  </a:lnTo>
                  <a:lnTo>
                    <a:pt x="16499" y="11716"/>
                  </a:lnTo>
                  <a:lnTo>
                    <a:pt x="16412" y="11760"/>
                  </a:lnTo>
                  <a:lnTo>
                    <a:pt x="16368" y="11804"/>
                  </a:lnTo>
                  <a:lnTo>
                    <a:pt x="16324" y="11848"/>
                  </a:lnTo>
                  <a:lnTo>
                    <a:pt x="16324" y="11936"/>
                  </a:lnTo>
                  <a:lnTo>
                    <a:pt x="16368" y="14612"/>
                  </a:lnTo>
                  <a:lnTo>
                    <a:pt x="16368" y="14656"/>
                  </a:lnTo>
                  <a:lnTo>
                    <a:pt x="16368" y="14744"/>
                  </a:lnTo>
                  <a:lnTo>
                    <a:pt x="14832" y="20229"/>
                  </a:lnTo>
                  <a:lnTo>
                    <a:pt x="14218" y="22730"/>
                  </a:lnTo>
                  <a:lnTo>
                    <a:pt x="13823" y="25144"/>
                  </a:lnTo>
                  <a:lnTo>
                    <a:pt x="13823" y="25231"/>
                  </a:lnTo>
                  <a:lnTo>
                    <a:pt x="14788" y="27074"/>
                  </a:lnTo>
                  <a:lnTo>
                    <a:pt x="15051" y="30453"/>
                  </a:lnTo>
                  <a:lnTo>
                    <a:pt x="14788" y="31287"/>
                  </a:lnTo>
                  <a:lnTo>
                    <a:pt x="14086" y="32296"/>
                  </a:lnTo>
                  <a:lnTo>
                    <a:pt x="12594" y="33525"/>
                  </a:lnTo>
                  <a:lnTo>
                    <a:pt x="11058" y="34490"/>
                  </a:lnTo>
                  <a:lnTo>
                    <a:pt x="8864" y="34841"/>
                  </a:lnTo>
                  <a:lnTo>
                    <a:pt x="5310" y="32428"/>
                  </a:lnTo>
                  <a:lnTo>
                    <a:pt x="4037" y="29927"/>
                  </a:lnTo>
                  <a:lnTo>
                    <a:pt x="3993" y="29839"/>
                  </a:lnTo>
                  <a:lnTo>
                    <a:pt x="1141" y="27952"/>
                  </a:lnTo>
                  <a:lnTo>
                    <a:pt x="351" y="27250"/>
                  </a:lnTo>
                  <a:lnTo>
                    <a:pt x="395" y="26943"/>
                  </a:lnTo>
                  <a:lnTo>
                    <a:pt x="2896" y="21502"/>
                  </a:lnTo>
                  <a:lnTo>
                    <a:pt x="2896" y="21458"/>
                  </a:lnTo>
                  <a:lnTo>
                    <a:pt x="4696" y="15534"/>
                  </a:lnTo>
                  <a:lnTo>
                    <a:pt x="5573" y="12243"/>
                  </a:lnTo>
                  <a:lnTo>
                    <a:pt x="5749" y="10619"/>
                  </a:lnTo>
                  <a:lnTo>
                    <a:pt x="5749" y="10575"/>
                  </a:lnTo>
                  <a:lnTo>
                    <a:pt x="5617" y="7592"/>
                  </a:lnTo>
                  <a:lnTo>
                    <a:pt x="5749" y="4871"/>
                  </a:lnTo>
                  <a:lnTo>
                    <a:pt x="5749" y="4827"/>
                  </a:lnTo>
                  <a:lnTo>
                    <a:pt x="4827" y="2370"/>
                  </a:lnTo>
                  <a:lnTo>
                    <a:pt x="4827" y="1624"/>
                  </a:lnTo>
                  <a:lnTo>
                    <a:pt x="5749" y="264"/>
                  </a:lnTo>
                  <a:lnTo>
                    <a:pt x="5749" y="176"/>
                  </a:lnTo>
                  <a:lnTo>
                    <a:pt x="5749" y="132"/>
                  </a:lnTo>
                  <a:lnTo>
                    <a:pt x="5705" y="44"/>
                  </a:lnTo>
                  <a:lnTo>
                    <a:pt x="566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" name="Google Shape;3628;p129"/>
            <p:cNvSpPr/>
            <p:nvPr/>
          </p:nvSpPr>
          <p:spPr>
            <a:xfrm>
              <a:off x="3635575" y="1464825"/>
              <a:ext cx="1480975" cy="864475"/>
            </a:xfrm>
            <a:custGeom>
              <a:avLst/>
              <a:gdLst/>
              <a:ahLst/>
              <a:cxnLst/>
              <a:rect l="l" t="t" r="r" b="b"/>
              <a:pathLst>
                <a:path w="59239" h="34579" extrusionOk="0">
                  <a:moveTo>
                    <a:pt x="59019" y="1"/>
                  </a:moveTo>
                  <a:lnTo>
                    <a:pt x="58975" y="45"/>
                  </a:lnTo>
                  <a:lnTo>
                    <a:pt x="58932" y="89"/>
                  </a:lnTo>
                  <a:lnTo>
                    <a:pt x="58888" y="176"/>
                  </a:lnTo>
                  <a:lnTo>
                    <a:pt x="58844" y="1800"/>
                  </a:lnTo>
                  <a:lnTo>
                    <a:pt x="56167" y="4389"/>
                  </a:lnTo>
                  <a:lnTo>
                    <a:pt x="54763" y="5486"/>
                  </a:lnTo>
                  <a:lnTo>
                    <a:pt x="50068" y="7768"/>
                  </a:lnTo>
                  <a:lnTo>
                    <a:pt x="50024" y="7856"/>
                  </a:lnTo>
                  <a:lnTo>
                    <a:pt x="48137" y="11629"/>
                  </a:lnTo>
                  <a:lnTo>
                    <a:pt x="46557" y="13735"/>
                  </a:lnTo>
                  <a:lnTo>
                    <a:pt x="44495" y="15929"/>
                  </a:lnTo>
                  <a:lnTo>
                    <a:pt x="41730" y="18124"/>
                  </a:lnTo>
                  <a:lnTo>
                    <a:pt x="40282" y="19045"/>
                  </a:lnTo>
                  <a:lnTo>
                    <a:pt x="35412" y="20625"/>
                  </a:lnTo>
                  <a:lnTo>
                    <a:pt x="34666" y="20844"/>
                  </a:lnTo>
                  <a:lnTo>
                    <a:pt x="34622" y="20888"/>
                  </a:lnTo>
                  <a:lnTo>
                    <a:pt x="31111" y="23433"/>
                  </a:lnTo>
                  <a:lnTo>
                    <a:pt x="29356" y="24618"/>
                  </a:lnTo>
                  <a:lnTo>
                    <a:pt x="28303" y="24969"/>
                  </a:lnTo>
                  <a:lnTo>
                    <a:pt x="28259" y="24969"/>
                  </a:lnTo>
                  <a:lnTo>
                    <a:pt x="27908" y="25188"/>
                  </a:lnTo>
                  <a:lnTo>
                    <a:pt x="27820" y="25232"/>
                  </a:lnTo>
                  <a:lnTo>
                    <a:pt x="27820" y="25320"/>
                  </a:lnTo>
                  <a:lnTo>
                    <a:pt x="27820" y="25408"/>
                  </a:lnTo>
                  <a:lnTo>
                    <a:pt x="27820" y="25452"/>
                  </a:lnTo>
                  <a:lnTo>
                    <a:pt x="27996" y="25671"/>
                  </a:lnTo>
                  <a:lnTo>
                    <a:pt x="27864" y="25890"/>
                  </a:lnTo>
                  <a:lnTo>
                    <a:pt x="26723" y="26241"/>
                  </a:lnTo>
                  <a:lnTo>
                    <a:pt x="22730" y="25671"/>
                  </a:lnTo>
                  <a:lnTo>
                    <a:pt x="21458" y="25320"/>
                  </a:lnTo>
                  <a:lnTo>
                    <a:pt x="18035" y="23696"/>
                  </a:lnTo>
                  <a:lnTo>
                    <a:pt x="15973" y="22555"/>
                  </a:lnTo>
                  <a:lnTo>
                    <a:pt x="15929" y="22512"/>
                  </a:lnTo>
                  <a:lnTo>
                    <a:pt x="15095" y="22292"/>
                  </a:lnTo>
                  <a:lnTo>
                    <a:pt x="15007" y="22292"/>
                  </a:lnTo>
                  <a:lnTo>
                    <a:pt x="14349" y="22424"/>
                  </a:lnTo>
                  <a:lnTo>
                    <a:pt x="14261" y="22468"/>
                  </a:lnTo>
                  <a:lnTo>
                    <a:pt x="14217" y="22599"/>
                  </a:lnTo>
                  <a:lnTo>
                    <a:pt x="14700" y="26022"/>
                  </a:lnTo>
                  <a:lnTo>
                    <a:pt x="14217" y="28786"/>
                  </a:lnTo>
                  <a:lnTo>
                    <a:pt x="13252" y="31726"/>
                  </a:lnTo>
                  <a:lnTo>
                    <a:pt x="12769" y="33438"/>
                  </a:lnTo>
                  <a:lnTo>
                    <a:pt x="7109" y="34008"/>
                  </a:lnTo>
                  <a:lnTo>
                    <a:pt x="2326" y="34184"/>
                  </a:lnTo>
                  <a:lnTo>
                    <a:pt x="176" y="34228"/>
                  </a:lnTo>
                  <a:lnTo>
                    <a:pt x="88" y="34228"/>
                  </a:lnTo>
                  <a:lnTo>
                    <a:pt x="44" y="34271"/>
                  </a:lnTo>
                  <a:lnTo>
                    <a:pt x="0" y="34315"/>
                  </a:lnTo>
                  <a:lnTo>
                    <a:pt x="0" y="34403"/>
                  </a:lnTo>
                  <a:lnTo>
                    <a:pt x="0" y="34447"/>
                  </a:lnTo>
                  <a:lnTo>
                    <a:pt x="44" y="34535"/>
                  </a:lnTo>
                  <a:lnTo>
                    <a:pt x="88" y="34535"/>
                  </a:lnTo>
                  <a:lnTo>
                    <a:pt x="176" y="34579"/>
                  </a:lnTo>
                  <a:lnTo>
                    <a:pt x="2326" y="34535"/>
                  </a:lnTo>
                  <a:lnTo>
                    <a:pt x="7153" y="34359"/>
                  </a:lnTo>
                  <a:lnTo>
                    <a:pt x="12901" y="33789"/>
                  </a:lnTo>
                  <a:lnTo>
                    <a:pt x="12989" y="33745"/>
                  </a:lnTo>
                  <a:lnTo>
                    <a:pt x="13033" y="33657"/>
                  </a:lnTo>
                  <a:lnTo>
                    <a:pt x="13559" y="31814"/>
                  </a:lnTo>
                  <a:lnTo>
                    <a:pt x="14524" y="28874"/>
                  </a:lnTo>
                  <a:lnTo>
                    <a:pt x="14524" y="28830"/>
                  </a:lnTo>
                  <a:lnTo>
                    <a:pt x="15051" y="26066"/>
                  </a:lnTo>
                  <a:lnTo>
                    <a:pt x="15051" y="25978"/>
                  </a:lnTo>
                  <a:lnTo>
                    <a:pt x="14612" y="22731"/>
                  </a:lnTo>
                  <a:lnTo>
                    <a:pt x="15051" y="22643"/>
                  </a:lnTo>
                  <a:lnTo>
                    <a:pt x="15841" y="22863"/>
                  </a:lnTo>
                  <a:lnTo>
                    <a:pt x="17859" y="24003"/>
                  </a:lnTo>
                  <a:lnTo>
                    <a:pt x="21326" y="25671"/>
                  </a:lnTo>
                  <a:lnTo>
                    <a:pt x="21370" y="25671"/>
                  </a:lnTo>
                  <a:lnTo>
                    <a:pt x="22686" y="26022"/>
                  </a:lnTo>
                  <a:lnTo>
                    <a:pt x="26723" y="26592"/>
                  </a:lnTo>
                  <a:lnTo>
                    <a:pt x="26767" y="26549"/>
                  </a:lnTo>
                  <a:lnTo>
                    <a:pt x="27996" y="26197"/>
                  </a:lnTo>
                  <a:lnTo>
                    <a:pt x="28127" y="26154"/>
                  </a:lnTo>
                  <a:lnTo>
                    <a:pt x="28347" y="25759"/>
                  </a:lnTo>
                  <a:lnTo>
                    <a:pt x="28347" y="25671"/>
                  </a:lnTo>
                  <a:lnTo>
                    <a:pt x="28347" y="25583"/>
                  </a:lnTo>
                  <a:lnTo>
                    <a:pt x="28215" y="25408"/>
                  </a:lnTo>
                  <a:lnTo>
                    <a:pt x="28435" y="25320"/>
                  </a:lnTo>
                  <a:lnTo>
                    <a:pt x="29488" y="24969"/>
                  </a:lnTo>
                  <a:lnTo>
                    <a:pt x="29532" y="24925"/>
                  </a:lnTo>
                  <a:lnTo>
                    <a:pt x="31287" y="23696"/>
                  </a:lnTo>
                  <a:lnTo>
                    <a:pt x="34797" y="21195"/>
                  </a:lnTo>
                  <a:lnTo>
                    <a:pt x="35543" y="20976"/>
                  </a:lnTo>
                  <a:lnTo>
                    <a:pt x="40414" y="19352"/>
                  </a:lnTo>
                  <a:lnTo>
                    <a:pt x="40458" y="19352"/>
                  </a:lnTo>
                  <a:lnTo>
                    <a:pt x="41906" y="18387"/>
                  </a:lnTo>
                  <a:lnTo>
                    <a:pt x="44714" y="16193"/>
                  </a:lnTo>
                  <a:lnTo>
                    <a:pt x="44758" y="16193"/>
                  </a:lnTo>
                  <a:lnTo>
                    <a:pt x="46821" y="13999"/>
                  </a:lnTo>
                  <a:lnTo>
                    <a:pt x="46821" y="13955"/>
                  </a:lnTo>
                  <a:lnTo>
                    <a:pt x="48444" y="11849"/>
                  </a:lnTo>
                  <a:lnTo>
                    <a:pt x="48444" y="11805"/>
                  </a:lnTo>
                  <a:lnTo>
                    <a:pt x="50287" y="8031"/>
                  </a:lnTo>
                  <a:lnTo>
                    <a:pt x="54938" y="5793"/>
                  </a:lnTo>
                  <a:lnTo>
                    <a:pt x="54982" y="5793"/>
                  </a:lnTo>
                  <a:lnTo>
                    <a:pt x="56386" y="4696"/>
                  </a:lnTo>
                  <a:lnTo>
                    <a:pt x="56386" y="4652"/>
                  </a:lnTo>
                  <a:lnTo>
                    <a:pt x="59151" y="2019"/>
                  </a:lnTo>
                  <a:lnTo>
                    <a:pt x="59195" y="1888"/>
                  </a:lnTo>
                  <a:lnTo>
                    <a:pt x="59239" y="176"/>
                  </a:lnTo>
                  <a:lnTo>
                    <a:pt x="59239" y="133"/>
                  </a:lnTo>
                  <a:lnTo>
                    <a:pt x="59195" y="45"/>
                  </a:lnTo>
                  <a:lnTo>
                    <a:pt x="5915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" name="Google Shape;3629;p129"/>
            <p:cNvSpPr/>
            <p:nvPr/>
          </p:nvSpPr>
          <p:spPr>
            <a:xfrm>
              <a:off x="3659700" y="642075"/>
              <a:ext cx="701025" cy="988425"/>
            </a:xfrm>
            <a:custGeom>
              <a:avLst/>
              <a:gdLst/>
              <a:ahLst/>
              <a:cxnLst/>
              <a:rect l="l" t="t" r="r" b="b"/>
              <a:pathLst>
                <a:path w="28041" h="39537" extrusionOk="0">
                  <a:moveTo>
                    <a:pt x="26767" y="1"/>
                  </a:moveTo>
                  <a:lnTo>
                    <a:pt x="25714" y="527"/>
                  </a:lnTo>
                  <a:lnTo>
                    <a:pt x="25627" y="571"/>
                  </a:lnTo>
                  <a:lnTo>
                    <a:pt x="24486" y="1712"/>
                  </a:lnTo>
                  <a:lnTo>
                    <a:pt x="24442" y="1712"/>
                  </a:lnTo>
                  <a:lnTo>
                    <a:pt x="23608" y="2809"/>
                  </a:lnTo>
                  <a:lnTo>
                    <a:pt x="22599" y="3555"/>
                  </a:lnTo>
                  <a:lnTo>
                    <a:pt x="20142" y="5442"/>
                  </a:lnTo>
                  <a:lnTo>
                    <a:pt x="20098" y="5442"/>
                  </a:lnTo>
                  <a:lnTo>
                    <a:pt x="18650" y="6934"/>
                  </a:lnTo>
                  <a:lnTo>
                    <a:pt x="18650" y="6978"/>
                  </a:lnTo>
                  <a:lnTo>
                    <a:pt x="18167" y="7680"/>
                  </a:lnTo>
                  <a:lnTo>
                    <a:pt x="16894" y="9567"/>
                  </a:lnTo>
                  <a:lnTo>
                    <a:pt x="14832" y="12287"/>
                  </a:lnTo>
                  <a:lnTo>
                    <a:pt x="13954" y="13516"/>
                  </a:lnTo>
                  <a:lnTo>
                    <a:pt x="13033" y="14701"/>
                  </a:lnTo>
                  <a:lnTo>
                    <a:pt x="12068" y="15841"/>
                  </a:lnTo>
                  <a:lnTo>
                    <a:pt x="11102" y="16938"/>
                  </a:lnTo>
                  <a:lnTo>
                    <a:pt x="9830" y="18387"/>
                  </a:lnTo>
                  <a:lnTo>
                    <a:pt x="8601" y="19878"/>
                  </a:lnTo>
                  <a:lnTo>
                    <a:pt x="8031" y="20624"/>
                  </a:lnTo>
                  <a:lnTo>
                    <a:pt x="7460" y="21414"/>
                  </a:lnTo>
                  <a:lnTo>
                    <a:pt x="6977" y="22248"/>
                  </a:lnTo>
                  <a:lnTo>
                    <a:pt x="6495" y="23082"/>
                  </a:lnTo>
                  <a:lnTo>
                    <a:pt x="6495" y="23126"/>
                  </a:lnTo>
                  <a:lnTo>
                    <a:pt x="6012" y="24661"/>
                  </a:lnTo>
                  <a:lnTo>
                    <a:pt x="5836" y="26548"/>
                  </a:lnTo>
                  <a:lnTo>
                    <a:pt x="5134" y="27601"/>
                  </a:lnTo>
                  <a:lnTo>
                    <a:pt x="3160" y="29313"/>
                  </a:lnTo>
                  <a:lnTo>
                    <a:pt x="3116" y="29357"/>
                  </a:lnTo>
                  <a:lnTo>
                    <a:pt x="2282" y="31068"/>
                  </a:lnTo>
                  <a:lnTo>
                    <a:pt x="2282" y="31112"/>
                  </a:lnTo>
                  <a:lnTo>
                    <a:pt x="1185" y="34183"/>
                  </a:lnTo>
                  <a:lnTo>
                    <a:pt x="1141" y="34227"/>
                  </a:lnTo>
                  <a:lnTo>
                    <a:pt x="0" y="39317"/>
                  </a:lnTo>
                  <a:lnTo>
                    <a:pt x="0" y="39405"/>
                  </a:lnTo>
                  <a:lnTo>
                    <a:pt x="0" y="39449"/>
                  </a:lnTo>
                  <a:lnTo>
                    <a:pt x="44" y="39493"/>
                  </a:lnTo>
                  <a:lnTo>
                    <a:pt x="132" y="39537"/>
                  </a:lnTo>
                  <a:lnTo>
                    <a:pt x="176" y="39537"/>
                  </a:lnTo>
                  <a:lnTo>
                    <a:pt x="264" y="39493"/>
                  </a:lnTo>
                  <a:lnTo>
                    <a:pt x="308" y="39405"/>
                  </a:lnTo>
                  <a:lnTo>
                    <a:pt x="1492" y="34315"/>
                  </a:lnTo>
                  <a:lnTo>
                    <a:pt x="2633" y="31243"/>
                  </a:lnTo>
                  <a:lnTo>
                    <a:pt x="3423" y="29532"/>
                  </a:lnTo>
                  <a:lnTo>
                    <a:pt x="5398" y="27865"/>
                  </a:lnTo>
                  <a:lnTo>
                    <a:pt x="5442" y="27821"/>
                  </a:lnTo>
                  <a:lnTo>
                    <a:pt x="6144" y="26724"/>
                  </a:lnTo>
                  <a:lnTo>
                    <a:pt x="6144" y="26636"/>
                  </a:lnTo>
                  <a:lnTo>
                    <a:pt x="6363" y="24705"/>
                  </a:lnTo>
                  <a:lnTo>
                    <a:pt x="6802" y="23257"/>
                  </a:lnTo>
                  <a:lnTo>
                    <a:pt x="7285" y="22424"/>
                  </a:lnTo>
                  <a:lnTo>
                    <a:pt x="7767" y="21634"/>
                  </a:lnTo>
                  <a:lnTo>
                    <a:pt x="8294" y="20844"/>
                  </a:lnTo>
                  <a:lnTo>
                    <a:pt x="8864" y="20098"/>
                  </a:lnTo>
                  <a:lnTo>
                    <a:pt x="10093" y="18650"/>
                  </a:lnTo>
                  <a:lnTo>
                    <a:pt x="11365" y="17158"/>
                  </a:lnTo>
                  <a:lnTo>
                    <a:pt x="12331" y="16061"/>
                  </a:lnTo>
                  <a:lnTo>
                    <a:pt x="13296" y="14920"/>
                  </a:lnTo>
                  <a:lnTo>
                    <a:pt x="14262" y="13735"/>
                  </a:lnTo>
                  <a:lnTo>
                    <a:pt x="15139" y="12507"/>
                  </a:lnTo>
                  <a:lnTo>
                    <a:pt x="17202" y="9742"/>
                  </a:lnTo>
                  <a:lnTo>
                    <a:pt x="18430" y="7899"/>
                  </a:lnTo>
                  <a:lnTo>
                    <a:pt x="18913" y="7153"/>
                  </a:lnTo>
                  <a:lnTo>
                    <a:pt x="20361" y="5705"/>
                  </a:lnTo>
                  <a:lnTo>
                    <a:pt x="22774" y="3862"/>
                  </a:lnTo>
                  <a:lnTo>
                    <a:pt x="23828" y="3072"/>
                  </a:lnTo>
                  <a:lnTo>
                    <a:pt x="23871" y="3072"/>
                  </a:lnTo>
                  <a:lnTo>
                    <a:pt x="24749" y="1975"/>
                  </a:lnTo>
                  <a:lnTo>
                    <a:pt x="25890" y="834"/>
                  </a:lnTo>
                  <a:lnTo>
                    <a:pt x="26899" y="352"/>
                  </a:lnTo>
                  <a:lnTo>
                    <a:pt x="27865" y="439"/>
                  </a:lnTo>
                  <a:lnTo>
                    <a:pt x="27908" y="439"/>
                  </a:lnTo>
                  <a:lnTo>
                    <a:pt x="27996" y="396"/>
                  </a:lnTo>
                  <a:lnTo>
                    <a:pt x="28040" y="352"/>
                  </a:lnTo>
                  <a:lnTo>
                    <a:pt x="28040" y="264"/>
                  </a:lnTo>
                  <a:lnTo>
                    <a:pt x="28040" y="220"/>
                  </a:lnTo>
                  <a:lnTo>
                    <a:pt x="27996" y="132"/>
                  </a:lnTo>
                  <a:lnTo>
                    <a:pt x="27952" y="88"/>
                  </a:lnTo>
                  <a:lnTo>
                    <a:pt x="27908" y="88"/>
                  </a:lnTo>
                  <a:lnTo>
                    <a:pt x="2685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" name="Google Shape;3630;p129"/>
            <p:cNvSpPr/>
            <p:nvPr/>
          </p:nvSpPr>
          <p:spPr>
            <a:xfrm>
              <a:off x="3591675" y="2170200"/>
              <a:ext cx="1783775" cy="624225"/>
            </a:xfrm>
            <a:custGeom>
              <a:avLst/>
              <a:gdLst/>
              <a:ahLst/>
              <a:cxnLst/>
              <a:rect l="l" t="t" r="r" b="b"/>
              <a:pathLst>
                <a:path w="71351" h="24969" extrusionOk="0">
                  <a:moveTo>
                    <a:pt x="70297" y="1"/>
                  </a:moveTo>
                  <a:lnTo>
                    <a:pt x="68411" y="484"/>
                  </a:lnTo>
                  <a:lnTo>
                    <a:pt x="68367" y="528"/>
                  </a:lnTo>
                  <a:lnTo>
                    <a:pt x="63584" y="2853"/>
                  </a:lnTo>
                  <a:lnTo>
                    <a:pt x="61609" y="3687"/>
                  </a:lnTo>
                  <a:lnTo>
                    <a:pt x="58801" y="4345"/>
                  </a:lnTo>
                  <a:lnTo>
                    <a:pt x="55378" y="4345"/>
                  </a:lnTo>
                  <a:lnTo>
                    <a:pt x="55378" y="4389"/>
                  </a:lnTo>
                  <a:lnTo>
                    <a:pt x="53316" y="4828"/>
                  </a:lnTo>
                  <a:lnTo>
                    <a:pt x="53316" y="4872"/>
                  </a:lnTo>
                  <a:lnTo>
                    <a:pt x="49674" y="6232"/>
                  </a:lnTo>
                  <a:lnTo>
                    <a:pt x="47260" y="7241"/>
                  </a:lnTo>
                  <a:lnTo>
                    <a:pt x="40503" y="8382"/>
                  </a:lnTo>
                  <a:lnTo>
                    <a:pt x="36290" y="9040"/>
                  </a:lnTo>
                  <a:lnTo>
                    <a:pt x="32604" y="9611"/>
                  </a:lnTo>
                  <a:lnTo>
                    <a:pt x="30454" y="10050"/>
                  </a:lnTo>
                  <a:lnTo>
                    <a:pt x="28830" y="10488"/>
                  </a:lnTo>
                  <a:lnTo>
                    <a:pt x="28743" y="10532"/>
                  </a:lnTo>
                  <a:lnTo>
                    <a:pt x="28699" y="10576"/>
                  </a:lnTo>
                  <a:lnTo>
                    <a:pt x="26987" y="15798"/>
                  </a:lnTo>
                  <a:lnTo>
                    <a:pt x="25364" y="19177"/>
                  </a:lnTo>
                  <a:lnTo>
                    <a:pt x="23872" y="21678"/>
                  </a:lnTo>
                  <a:lnTo>
                    <a:pt x="22468" y="23872"/>
                  </a:lnTo>
                  <a:lnTo>
                    <a:pt x="21853" y="24486"/>
                  </a:lnTo>
                  <a:lnTo>
                    <a:pt x="21195" y="24618"/>
                  </a:lnTo>
                  <a:lnTo>
                    <a:pt x="19308" y="24530"/>
                  </a:lnTo>
                  <a:lnTo>
                    <a:pt x="15052" y="23696"/>
                  </a:lnTo>
                  <a:lnTo>
                    <a:pt x="10795" y="22731"/>
                  </a:lnTo>
                  <a:lnTo>
                    <a:pt x="7724" y="22161"/>
                  </a:lnTo>
                  <a:lnTo>
                    <a:pt x="4213" y="21897"/>
                  </a:lnTo>
                  <a:lnTo>
                    <a:pt x="264" y="20449"/>
                  </a:lnTo>
                  <a:lnTo>
                    <a:pt x="176" y="20405"/>
                  </a:lnTo>
                  <a:lnTo>
                    <a:pt x="89" y="20449"/>
                  </a:lnTo>
                  <a:lnTo>
                    <a:pt x="45" y="20493"/>
                  </a:lnTo>
                  <a:lnTo>
                    <a:pt x="1" y="20537"/>
                  </a:lnTo>
                  <a:lnTo>
                    <a:pt x="1" y="20581"/>
                  </a:lnTo>
                  <a:lnTo>
                    <a:pt x="45" y="20669"/>
                  </a:lnTo>
                  <a:lnTo>
                    <a:pt x="45" y="20712"/>
                  </a:lnTo>
                  <a:lnTo>
                    <a:pt x="132" y="20756"/>
                  </a:lnTo>
                  <a:lnTo>
                    <a:pt x="4126" y="22204"/>
                  </a:lnTo>
                  <a:lnTo>
                    <a:pt x="4169" y="22248"/>
                  </a:lnTo>
                  <a:lnTo>
                    <a:pt x="7680" y="22512"/>
                  </a:lnTo>
                  <a:lnTo>
                    <a:pt x="10752" y="23082"/>
                  </a:lnTo>
                  <a:lnTo>
                    <a:pt x="15008" y="24047"/>
                  </a:lnTo>
                  <a:lnTo>
                    <a:pt x="19264" y="24881"/>
                  </a:lnTo>
                  <a:lnTo>
                    <a:pt x="19308" y="24881"/>
                  </a:lnTo>
                  <a:lnTo>
                    <a:pt x="21195" y="24969"/>
                  </a:lnTo>
                  <a:lnTo>
                    <a:pt x="21239" y="24969"/>
                  </a:lnTo>
                  <a:lnTo>
                    <a:pt x="21985" y="24793"/>
                  </a:lnTo>
                  <a:lnTo>
                    <a:pt x="22029" y="24749"/>
                  </a:lnTo>
                  <a:lnTo>
                    <a:pt x="22731" y="24091"/>
                  </a:lnTo>
                  <a:lnTo>
                    <a:pt x="22775" y="24091"/>
                  </a:lnTo>
                  <a:lnTo>
                    <a:pt x="24135" y="21897"/>
                  </a:lnTo>
                  <a:lnTo>
                    <a:pt x="25671" y="19308"/>
                  </a:lnTo>
                  <a:lnTo>
                    <a:pt x="27294" y="15930"/>
                  </a:lnTo>
                  <a:lnTo>
                    <a:pt x="29006" y="10796"/>
                  </a:lnTo>
                  <a:lnTo>
                    <a:pt x="30542" y="10357"/>
                  </a:lnTo>
                  <a:lnTo>
                    <a:pt x="32648" y="9962"/>
                  </a:lnTo>
                  <a:lnTo>
                    <a:pt x="36334" y="9391"/>
                  </a:lnTo>
                  <a:lnTo>
                    <a:pt x="40546" y="8689"/>
                  </a:lnTo>
                  <a:lnTo>
                    <a:pt x="47348" y="7592"/>
                  </a:lnTo>
                  <a:lnTo>
                    <a:pt x="47392" y="7592"/>
                  </a:lnTo>
                  <a:lnTo>
                    <a:pt x="49805" y="6583"/>
                  </a:lnTo>
                  <a:lnTo>
                    <a:pt x="53403" y="5179"/>
                  </a:lnTo>
                  <a:lnTo>
                    <a:pt x="55422" y="4696"/>
                  </a:lnTo>
                  <a:lnTo>
                    <a:pt x="58888" y="4696"/>
                  </a:lnTo>
                  <a:lnTo>
                    <a:pt x="61697" y="3994"/>
                  </a:lnTo>
                  <a:lnTo>
                    <a:pt x="61741" y="3994"/>
                  </a:lnTo>
                  <a:lnTo>
                    <a:pt x="63715" y="3160"/>
                  </a:lnTo>
                  <a:lnTo>
                    <a:pt x="68498" y="835"/>
                  </a:lnTo>
                  <a:lnTo>
                    <a:pt x="70341" y="352"/>
                  </a:lnTo>
                  <a:lnTo>
                    <a:pt x="70780" y="440"/>
                  </a:lnTo>
                  <a:lnTo>
                    <a:pt x="70956" y="659"/>
                  </a:lnTo>
                  <a:lnTo>
                    <a:pt x="70999" y="1712"/>
                  </a:lnTo>
                  <a:lnTo>
                    <a:pt x="70868" y="5003"/>
                  </a:lnTo>
                  <a:lnTo>
                    <a:pt x="70692" y="11059"/>
                  </a:lnTo>
                  <a:lnTo>
                    <a:pt x="70692" y="11147"/>
                  </a:lnTo>
                  <a:lnTo>
                    <a:pt x="70736" y="11190"/>
                  </a:lnTo>
                  <a:lnTo>
                    <a:pt x="70780" y="11234"/>
                  </a:lnTo>
                  <a:lnTo>
                    <a:pt x="70868" y="11278"/>
                  </a:lnTo>
                  <a:lnTo>
                    <a:pt x="70912" y="11234"/>
                  </a:lnTo>
                  <a:lnTo>
                    <a:pt x="70999" y="11234"/>
                  </a:lnTo>
                  <a:lnTo>
                    <a:pt x="70999" y="11147"/>
                  </a:lnTo>
                  <a:lnTo>
                    <a:pt x="71043" y="11103"/>
                  </a:lnTo>
                  <a:lnTo>
                    <a:pt x="71219" y="5003"/>
                  </a:lnTo>
                  <a:lnTo>
                    <a:pt x="71351" y="1712"/>
                  </a:lnTo>
                  <a:lnTo>
                    <a:pt x="71351" y="1668"/>
                  </a:lnTo>
                  <a:lnTo>
                    <a:pt x="71263" y="571"/>
                  </a:lnTo>
                  <a:lnTo>
                    <a:pt x="71263" y="484"/>
                  </a:lnTo>
                  <a:lnTo>
                    <a:pt x="70999" y="177"/>
                  </a:lnTo>
                  <a:lnTo>
                    <a:pt x="70912" y="89"/>
                  </a:lnTo>
                  <a:lnTo>
                    <a:pt x="7038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" name="Google Shape;3631;p129"/>
            <p:cNvSpPr/>
            <p:nvPr/>
          </p:nvSpPr>
          <p:spPr>
            <a:xfrm>
              <a:off x="3359125" y="762750"/>
              <a:ext cx="284150" cy="616550"/>
            </a:xfrm>
            <a:custGeom>
              <a:avLst/>
              <a:gdLst/>
              <a:ahLst/>
              <a:cxnLst/>
              <a:rect l="l" t="t" r="r" b="b"/>
              <a:pathLst>
                <a:path w="11366" h="24662" extrusionOk="0">
                  <a:moveTo>
                    <a:pt x="11146" y="1"/>
                  </a:moveTo>
                  <a:lnTo>
                    <a:pt x="11102" y="44"/>
                  </a:lnTo>
                  <a:lnTo>
                    <a:pt x="11058" y="88"/>
                  </a:lnTo>
                  <a:lnTo>
                    <a:pt x="9478" y="3292"/>
                  </a:lnTo>
                  <a:lnTo>
                    <a:pt x="9347" y="3599"/>
                  </a:lnTo>
                  <a:lnTo>
                    <a:pt x="7811" y="6144"/>
                  </a:lnTo>
                  <a:lnTo>
                    <a:pt x="7811" y="6188"/>
                  </a:lnTo>
                  <a:lnTo>
                    <a:pt x="6977" y="7987"/>
                  </a:lnTo>
                  <a:lnTo>
                    <a:pt x="6143" y="10400"/>
                  </a:lnTo>
                  <a:lnTo>
                    <a:pt x="6056" y="10620"/>
                  </a:lnTo>
                  <a:lnTo>
                    <a:pt x="4344" y="15841"/>
                  </a:lnTo>
                  <a:lnTo>
                    <a:pt x="2501" y="20888"/>
                  </a:lnTo>
                  <a:lnTo>
                    <a:pt x="1273" y="23564"/>
                  </a:lnTo>
                  <a:lnTo>
                    <a:pt x="88" y="24310"/>
                  </a:lnTo>
                  <a:lnTo>
                    <a:pt x="0" y="24398"/>
                  </a:lnTo>
                  <a:lnTo>
                    <a:pt x="0" y="24442"/>
                  </a:lnTo>
                  <a:lnTo>
                    <a:pt x="0" y="24486"/>
                  </a:lnTo>
                  <a:lnTo>
                    <a:pt x="0" y="24574"/>
                  </a:lnTo>
                  <a:lnTo>
                    <a:pt x="88" y="24617"/>
                  </a:lnTo>
                  <a:lnTo>
                    <a:pt x="176" y="24661"/>
                  </a:lnTo>
                  <a:lnTo>
                    <a:pt x="263" y="24617"/>
                  </a:lnTo>
                  <a:lnTo>
                    <a:pt x="1492" y="23828"/>
                  </a:lnTo>
                  <a:lnTo>
                    <a:pt x="1580" y="23784"/>
                  </a:lnTo>
                  <a:lnTo>
                    <a:pt x="2808" y="21019"/>
                  </a:lnTo>
                  <a:lnTo>
                    <a:pt x="4695" y="15973"/>
                  </a:lnTo>
                  <a:lnTo>
                    <a:pt x="6363" y="10751"/>
                  </a:lnTo>
                  <a:lnTo>
                    <a:pt x="6451" y="10532"/>
                  </a:lnTo>
                  <a:lnTo>
                    <a:pt x="7284" y="8118"/>
                  </a:lnTo>
                  <a:lnTo>
                    <a:pt x="8118" y="6319"/>
                  </a:lnTo>
                  <a:lnTo>
                    <a:pt x="9654" y="3774"/>
                  </a:lnTo>
                  <a:lnTo>
                    <a:pt x="9654" y="3730"/>
                  </a:lnTo>
                  <a:lnTo>
                    <a:pt x="9785" y="3423"/>
                  </a:lnTo>
                  <a:lnTo>
                    <a:pt x="11365" y="264"/>
                  </a:lnTo>
                  <a:lnTo>
                    <a:pt x="11365" y="176"/>
                  </a:lnTo>
                  <a:lnTo>
                    <a:pt x="11365" y="132"/>
                  </a:lnTo>
                  <a:lnTo>
                    <a:pt x="11321" y="44"/>
                  </a:lnTo>
                  <a:lnTo>
                    <a:pt x="1127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" name="Google Shape;3632;p129"/>
            <p:cNvSpPr/>
            <p:nvPr/>
          </p:nvSpPr>
          <p:spPr>
            <a:xfrm>
              <a:off x="4291575" y="2578300"/>
              <a:ext cx="465150" cy="155800"/>
            </a:xfrm>
            <a:custGeom>
              <a:avLst/>
              <a:gdLst/>
              <a:ahLst/>
              <a:cxnLst/>
              <a:rect l="l" t="t" r="r" b="b"/>
              <a:pathLst>
                <a:path w="18606" h="6232" extrusionOk="0">
                  <a:moveTo>
                    <a:pt x="18255" y="0"/>
                  </a:moveTo>
                  <a:lnTo>
                    <a:pt x="14613" y="571"/>
                  </a:lnTo>
                  <a:lnTo>
                    <a:pt x="6758" y="1405"/>
                  </a:lnTo>
                  <a:lnTo>
                    <a:pt x="3555" y="1624"/>
                  </a:lnTo>
                  <a:lnTo>
                    <a:pt x="3511" y="1624"/>
                  </a:lnTo>
                  <a:lnTo>
                    <a:pt x="2633" y="1975"/>
                  </a:lnTo>
                  <a:lnTo>
                    <a:pt x="2546" y="1975"/>
                  </a:lnTo>
                  <a:lnTo>
                    <a:pt x="2063" y="2458"/>
                  </a:lnTo>
                  <a:lnTo>
                    <a:pt x="2019" y="2502"/>
                  </a:lnTo>
                  <a:lnTo>
                    <a:pt x="44" y="5968"/>
                  </a:lnTo>
                  <a:lnTo>
                    <a:pt x="1" y="6056"/>
                  </a:lnTo>
                  <a:lnTo>
                    <a:pt x="1" y="6100"/>
                  </a:lnTo>
                  <a:lnTo>
                    <a:pt x="44" y="6188"/>
                  </a:lnTo>
                  <a:lnTo>
                    <a:pt x="88" y="6231"/>
                  </a:lnTo>
                  <a:lnTo>
                    <a:pt x="264" y="6231"/>
                  </a:lnTo>
                  <a:lnTo>
                    <a:pt x="352" y="6144"/>
                  </a:lnTo>
                  <a:lnTo>
                    <a:pt x="2326" y="2677"/>
                  </a:lnTo>
                  <a:lnTo>
                    <a:pt x="2765" y="2282"/>
                  </a:lnTo>
                  <a:lnTo>
                    <a:pt x="3599" y="1975"/>
                  </a:lnTo>
                  <a:lnTo>
                    <a:pt x="6802" y="1756"/>
                  </a:lnTo>
                  <a:lnTo>
                    <a:pt x="14657" y="922"/>
                  </a:lnTo>
                  <a:lnTo>
                    <a:pt x="18167" y="352"/>
                  </a:lnTo>
                  <a:lnTo>
                    <a:pt x="18211" y="439"/>
                  </a:lnTo>
                  <a:lnTo>
                    <a:pt x="16412" y="1273"/>
                  </a:lnTo>
                  <a:lnTo>
                    <a:pt x="16368" y="1317"/>
                  </a:lnTo>
                  <a:lnTo>
                    <a:pt x="16324" y="1405"/>
                  </a:lnTo>
                  <a:lnTo>
                    <a:pt x="16324" y="1449"/>
                  </a:lnTo>
                  <a:lnTo>
                    <a:pt x="16324" y="1536"/>
                  </a:lnTo>
                  <a:lnTo>
                    <a:pt x="16368" y="1580"/>
                  </a:lnTo>
                  <a:lnTo>
                    <a:pt x="16412" y="1624"/>
                  </a:lnTo>
                  <a:lnTo>
                    <a:pt x="16544" y="1624"/>
                  </a:lnTo>
                  <a:lnTo>
                    <a:pt x="18518" y="703"/>
                  </a:lnTo>
                  <a:lnTo>
                    <a:pt x="18606" y="615"/>
                  </a:lnTo>
                  <a:lnTo>
                    <a:pt x="18606" y="483"/>
                  </a:lnTo>
                  <a:lnTo>
                    <a:pt x="18430" y="88"/>
                  </a:lnTo>
                  <a:lnTo>
                    <a:pt x="1834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" name="Google Shape;3633;p129"/>
            <p:cNvSpPr/>
            <p:nvPr/>
          </p:nvSpPr>
          <p:spPr>
            <a:xfrm>
              <a:off x="3631175" y="2837200"/>
              <a:ext cx="446500" cy="66925"/>
            </a:xfrm>
            <a:custGeom>
              <a:avLst/>
              <a:gdLst/>
              <a:ahLst/>
              <a:cxnLst/>
              <a:rect l="l" t="t" r="r" b="b"/>
              <a:pathLst>
                <a:path w="17860" h="2677" extrusionOk="0">
                  <a:moveTo>
                    <a:pt x="88" y="0"/>
                  </a:move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44" y="263"/>
                  </a:lnTo>
                  <a:lnTo>
                    <a:pt x="88" y="307"/>
                  </a:lnTo>
                  <a:lnTo>
                    <a:pt x="132" y="351"/>
                  </a:lnTo>
                  <a:lnTo>
                    <a:pt x="2940" y="922"/>
                  </a:lnTo>
                  <a:lnTo>
                    <a:pt x="7987" y="1668"/>
                  </a:lnTo>
                  <a:lnTo>
                    <a:pt x="11102" y="2326"/>
                  </a:lnTo>
                  <a:lnTo>
                    <a:pt x="14262" y="2677"/>
                  </a:lnTo>
                  <a:lnTo>
                    <a:pt x="17728" y="2677"/>
                  </a:lnTo>
                  <a:lnTo>
                    <a:pt x="17772" y="2633"/>
                  </a:lnTo>
                  <a:lnTo>
                    <a:pt x="17816" y="2589"/>
                  </a:lnTo>
                  <a:lnTo>
                    <a:pt x="17860" y="2501"/>
                  </a:lnTo>
                  <a:lnTo>
                    <a:pt x="17816" y="2458"/>
                  </a:lnTo>
                  <a:lnTo>
                    <a:pt x="17772" y="2414"/>
                  </a:lnTo>
                  <a:lnTo>
                    <a:pt x="17728" y="2370"/>
                  </a:lnTo>
                  <a:lnTo>
                    <a:pt x="17684" y="2326"/>
                  </a:lnTo>
                  <a:lnTo>
                    <a:pt x="14306" y="2326"/>
                  </a:lnTo>
                  <a:lnTo>
                    <a:pt x="11146" y="1975"/>
                  </a:lnTo>
                  <a:lnTo>
                    <a:pt x="8074" y="1317"/>
                  </a:lnTo>
                  <a:lnTo>
                    <a:pt x="2984" y="615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" name="Google Shape;3634;p129"/>
            <p:cNvSpPr/>
            <p:nvPr/>
          </p:nvSpPr>
          <p:spPr>
            <a:xfrm>
              <a:off x="3229675" y="767150"/>
              <a:ext cx="275375" cy="654925"/>
            </a:xfrm>
            <a:custGeom>
              <a:avLst/>
              <a:gdLst/>
              <a:ahLst/>
              <a:cxnLst/>
              <a:rect l="l" t="t" r="r" b="b"/>
              <a:pathLst>
                <a:path w="11015" h="26197" extrusionOk="0">
                  <a:moveTo>
                    <a:pt x="10795" y="0"/>
                  </a:moveTo>
                  <a:lnTo>
                    <a:pt x="10707" y="44"/>
                  </a:lnTo>
                  <a:lnTo>
                    <a:pt x="9259" y="1536"/>
                  </a:lnTo>
                  <a:lnTo>
                    <a:pt x="9259" y="1580"/>
                  </a:lnTo>
                  <a:lnTo>
                    <a:pt x="7943" y="4564"/>
                  </a:lnTo>
                  <a:lnTo>
                    <a:pt x="7197" y="6319"/>
                  </a:lnTo>
                  <a:lnTo>
                    <a:pt x="5968" y="10180"/>
                  </a:lnTo>
                  <a:lnTo>
                    <a:pt x="4695" y="13384"/>
                  </a:lnTo>
                  <a:lnTo>
                    <a:pt x="3335" y="16104"/>
                  </a:lnTo>
                  <a:lnTo>
                    <a:pt x="2501" y="18210"/>
                  </a:lnTo>
                  <a:lnTo>
                    <a:pt x="1404" y="21896"/>
                  </a:lnTo>
                  <a:lnTo>
                    <a:pt x="0" y="25977"/>
                  </a:lnTo>
                  <a:lnTo>
                    <a:pt x="0" y="26065"/>
                  </a:lnTo>
                  <a:lnTo>
                    <a:pt x="0" y="26109"/>
                  </a:lnTo>
                  <a:lnTo>
                    <a:pt x="44" y="26153"/>
                  </a:lnTo>
                  <a:lnTo>
                    <a:pt x="88" y="26197"/>
                  </a:lnTo>
                  <a:lnTo>
                    <a:pt x="263" y="26197"/>
                  </a:lnTo>
                  <a:lnTo>
                    <a:pt x="307" y="26109"/>
                  </a:lnTo>
                  <a:lnTo>
                    <a:pt x="1755" y="21984"/>
                  </a:lnTo>
                  <a:lnTo>
                    <a:pt x="2852" y="18298"/>
                  </a:lnTo>
                  <a:lnTo>
                    <a:pt x="3642" y="16236"/>
                  </a:lnTo>
                  <a:lnTo>
                    <a:pt x="5046" y="13515"/>
                  </a:lnTo>
                  <a:lnTo>
                    <a:pt x="6143" y="10663"/>
                  </a:lnTo>
                  <a:lnTo>
                    <a:pt x="6275" y="10312"/>
                  </a:lnTo>
                  <a:lnTo>
                    <a:pt x="7548" y="6450"/>
                  </a:lnTo>
                  <a:lnTo>
                    <a:pt x="7548" y="6407"/>
                  </a:lnTo>
                  <a:lnTo>
                    <a:pt x="8294" y="4651"/>
                  </a:lnTo>
                  <a:lnTo>
                    <a:pt x="9566" y="1755"/>
                  </a:lnTo>
                  <a:lnTo>
                    <a:pt x="10970" y="307"/>
                  </a:lnTo>
                  <a:lnTo>
                    <a:pt x="11014" y="219"/>
                  </a:lnTo>
                  <a:lnTo>
                    <a:pt x="11014" y="176"/>
                  </a:lnTo>
                  <a:lnTo>
                    <a:pt x="11014" y="88"/>
                  </a:lnTo>
                  <a:lnTo>
                    <a:pt x="10970" y="44"/>
                  </a:lnTo>
                  <a:lnTo>
                    <a:pt x="1092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" name="Google Shape;3635;p129"/>
            <p:cNvSpPr/>
            <p:nvPr/>
          </p:nvSpPr>
          <p:spPr>
            <a:xfrm>
              <a:off x="4717225" y="1245425"/>
              <a:ext cx="38425" cy="278675"/>
            </a:xfrm>
            <a:custGeom>
              <a:avLst/>
              <a:gdLst/>
              <a:ahLst/>
              <a:cxnLst/>
              <a:rect l="l" t="t" r="r" b="b"/>
              <a:pathLst>
                <a:path w="1537" h="11147" extrusionOk="0">
                  <a:moveTo>
                    <a:pt x="1317" y="1"/>
                  </a:moveTo>
                  <a:lnTo>
                    <a:pt x="1273" y="45"/>
                  </a:lnTo>
                  <a:lnTo>
                    <a:pt x="1229" y="89"/>
                  </a:lnTo>
                  <a:lnTo>
                    <a:pt x="1185" y="133"/>
                  </a:lnTo>
                  <a:lnTo>
                    <a:pt x="483" y="4126"/>
                  </a:lnTo>
                  <a:lnTo>
                    <a:pt x="0" y="7066"/>
                  </a:lnTo>
                  <a:lnTo>
                    <a:pt x="0" y="7109"/>
                  </a:lnTo>
                  <a:lnTo>
                    <a:pt x="132" y="8470"/>
                  </a:lnTo>
                  <a:lnTo>
                    <a:pt x="132" y="8514"/>
                  </a:lnTo>
                  <a:lnTo>
                    <a:pt x="878" y="10839"/>
                  </a:lnTo>
                  <a:lnTo>
                    <a:pt x="878" y="10971"/>
                  </a:lnTo>
                  <a:lnTo>
                    <a:pt x="878" y="11015"/>
                  </a:lnTo>
                  <a:lnTo>
                    <a:pt x="922" y="11103"/>
                  </a:lnTo>
                  <a:lnTo>
                    <a:pt x="1009" y="11146"/>
                  </a:lnTo>
                  <a:lnTo>
                    <a:pt x="1053" y="11146"/>
                  </a:lnTo>
                  <a:lnTo>
                    <a:pt x="1185" y="11103"/>
                  </a:lnTo>
                  <a:lnTo>
                    <a:pt x="1229" y="11059"/>
                  </a:lnTo>
                  <a:lnTo>
                    <a:pt x="1229" y="10971"/>
                  </a:lnTo>
                  <a:lnTo>
                    <a:pt x="1229" y="10795"/>
                  </a:lnTo>
                  <a:lnTo>
                    <a:pt x="1229" y="10752"/>
                  </a:lnTo>
                  <a:lnTo>
                    <a:pt x="483" y="8426"/>
                  </a:lnTo>
                  <a:lnTo>
                    <a:pt x="351" y="7109"/>
                  </a:lnTo>
                  <a:lnTo>
                    <a:pt x="834" y="4170"/>
                  </a:lnTo>
                  <a:lnTo>
                    <a:pt x="1536" y="220"/>
                  </a:lnTo>
                  <a:lnTo>
                    <a:pt x="1536" y="133"/>
                  </a:lnTo>
                  <a:lnTo>
                    <a:pt x="1492" y="89"/>
                  </a:lnTo>
                  <a:lnTo>
                    <a:pt x="1448" y="45"/>
                  </a:lnTo>
                  <a:lnTo>
                    <a:pt x="140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" name="Google Shape;3636;p129"/>
            <p:cNvSpPr/>
            <p:nvPr/>
          </p:nvSpPr>
          <p:spPr>
            <a:xfrm>
              <a:off x="4744650" y="1146700"/>
              <a:ext cx="39500" cy="377400"/>
            </a:xfrm>
            <a:custGeom>
              <a:avLst/>
              <a:gdLst/>
              <a:ahLst/>
              <a:cxnLst/>
              <a:rect l="l" t="t" r="r" b="b"/>
              <a:pathLst>
                <a:path w="1580" h="15096" extrusionOk="0">
                  <a:moveTo>
                    <a:pt x="483" y="1"/>
                  </a:moveTo>
                  <a:lnTo>
                    <a:pt x="395" y="45"/>
                  </a:lnTo>
                  <a:lnTo>
                    <a:pt x="351" y="45"/>
                  </a:lnTo>
                  <a:lnTo>
                    <a:pt x="307" y="132"/>
                  </a:lnTo>
                  <a:lnTo>
                    <a:pt x="264" y="176"/>
                  </a:lnTo>
                  <a:lnTo>
                    <a:pt x="307" y="264"/>
                  </a:lnTo>
                  <a:lnTo>
                    <a:pt x="1185" y="3204"/>
                  </a:lnTo>
                  <a:lnTo>
                    <a:pt x="1229" y="5091"/>
                  </a:lnTo>
                  <a:lnTo>
                    <a:pt x="439" y="8075"/>
                  </a:lnTo>
                  <a:lnTo>
                    <a:pt x="0" y="10707"/>
                  </a:lnTo>
                  <a:lnTo>
                    <a:pt x="0" y="10751"/>
                  </a:lnTo>
                  <a:lnTo>
                    <a:pt x="88" y="11892"/>
                  </a:lnTo>
                  <a:lnTo>
                    <a:pt x="88" y="11936"/>
                  </a:lnTo>
                  <a:lnTo>
                    <a:pt x="615" y="13647"/>
                  </a:lnTo>
                  <a:lnTo>
                    <a:pt x="439" y="14876"/>
                  </a:lnTo>
                  <a:lnTo>
                    <a:pt x="439" y="14964"/>
                  </a:lnTo>
                  <a:lnTo>
                    <a:pt x="483" y="15008"/>
                  </a:lnTo>
                  <a:lnTo>
                    <a:pt x="527" y="15052"/>
                  </a:lnTo>
                  <a:lnTo>
                    <a:pt x="615" y="15095"/>
                  </a:lnTo>
                  <a:lnTo>
                    <a:pt x="746" y="15052"/>
                  </a:lnTo>
                  <a:lnTo>
                    <a:pt x="790" y="14920"/>
                  </a:lnTo>
                  <a:lnTo>
                    <a:pt x="966" y="13647"/>
                  </a:lnTo>
                  <a:lnTo>
                    <a:pt x="966" y="13560"/>
                  </a:lnTo>
                  <a:lnTo>
                    <a:pt x="439" y="11848"/>
                  </a:lnTo>
                  <a:lnTo>
                    <a:pt x="351" y="10751"/>
                  </a:lnTo>
                  <a:lnTo>
                    <a:pt x="790" y="8162"/>
                  </a:lnTo>
                  <a:lnTo>
                    <a:pt x="1580" y="5135"/>
                  </a:lnTo>
                  <a:lnTo>
                    <a:pt x="1580" y="5091"/>
                  </a:lnTo>
                  <a:lnTo>
                    <a:pt x="1536" y="3160"/>
                  </a:lnTo>
                  <a:lnTo>
                    <a:pt x="1536" y="3116"/>
                  </a:lnTo>
                  <a:lnTo>
                    <a:pt x="615" y="132"/>
                  </a:lnTo>
                  <a:lnTo>
                    <a:pt x="571" y="88"/>
                  </a:lnTo>
                  <a:lnTo>
                    <a:pt x="527" y="45"/>
                  </a:lnTo>
                  <a:lnTo>
                    <a:pt x="48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" name="Google Shape;3637;p129"/>
            <p:cNvSpPr/>
            <p:nvPr/>
          </p:nvSpPr>
          <p:spPr>
            <a:xfrm>
              <a:off x="4788525" y="1242150"/>
              <a:ext cx="43900" cy="303900"/>
            </a:xfrm>
            <a:custGeom>
              <a:avLst/>
              <a:gdLst/>
              <a:ahLst/>
              <a:cxnLst/>
              <a:rect l="l" t="t" r="r" b="b"/>
              <a:pathLst>
                <a:path w="1756" h="12156" extrusionOk="0">
                  <a:moveTo>
                    <a:pt x="1229" y="0"/>
                  </a:moveTo>
                  <a:lnTo>
                    <a:pt x="1141" y="44"/>
                  </a:lnTo>
                  <a:lnTo>
                    <a:pt x="1097" y="88"/>
                  </a:lnTo>
                  <a:lnTo>
                    <a:pt x="1054" y="132"/>
                  </a:lnTo>
                  <a:lnTo>
                    <a:pt x="1054" y="220"/>
                  </a:lnTo>
                  <a:lnTo>
                    <a:pt x="1405" y="2106"/>
                  </a:lnTo>
                  <a:lnTo>
                    <a:pt x="790" y="4388"/>
                  </a:lnTo>
                  <a:lnTo>
                    <a:pt x="483" y="6231"/>
                  </a:lnTo>
                  <a:lnTo>
                    <a:pt x="483" y="6275"/>
                  </a:lnTo>
                  <a:lnTo>
                    <a:pt x="878" y="8996"/>
                  </a:lnTo>
                  <a:lnTo>
                    <a:pt x="308" y="11277"/>
                  </a:lnTo>
                  <a:lnTo>
                    <a:pt x="0" y="11892"/>
                  </a:lnTo>
                  <a:lnTo>
                    <a:pt x="0" y="11980"/>
                  </a:lnTo>
                  <a:lnTo>
                    <a:pt x="0" y="12067"/>
                  </a:lnTo>
                  <a:lnTo>
                    <a:pt x="44" y="12111"/>
                  </a:lnTo>
                  <a:lnTo>
                    <a:pt x="88" y="12155"/>
                  </a:lnTo>
                  <a:lnTo>
                    <a:pt x="264" y="12155"/>
                  </a:lnTo>
                  <a:lnTo>
                    <a:pt x="351" y="12067"/>
                  </a:lnTo>
                  <a:lnTo>
                    <a:pt x="659" y="11409"/>
                  </a:lnTo>
                  <a:lnTo>
                    <a:pt x="659" y="11365"/>
                  </a:lnTo>
                  <a:lnTo>
                    <a:pt x="1229" y="9040"/>
                  </a:lnTo>
                  <a:lnTo>
                    <a:pt x="1229" y="8952"/>
                  </a:lnTo>
                  <a:lnTo>
                    <a:pt x="834" y="6231"/>
                  </a:lnTo>
                  <a:lnTo>
                    <a:pt x="1141" y="4432"/>
                  </a:lnTo>
                  <a:lnTo>
                    <a:pt x="1756" y="2150"/>
                  </a:lnTo>
                  <a:lnTo>
                    <a:pt x="1756" y="2063"/>
                  </a:lnTo>
                  <a:lnTo>
                    <a:pt x="1405" y="132"/>
                  </a:lnTo>
                  <a:lnTo>
                    <a:pt x="1405" y="88"/>
                  </a:lnTo>
                  <a:lnTo>
                    <a:pt x="1361" y="44"/>
                  </a:lnTo>
                  <a:lnTo>
                    <a:pt x="127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" name="Google Shape;3638;p129"/>
            <p:cNvSpPr/>
            <p:nvPr/>
          </p:nvSpPr>
          <p:spPr>
            <a:xfrm>
              <a:off x="4784125" y="1313450"/>
              <a:ext cx="79025" cy="276475"/>
            </a:xfrm>
            <a:custGeom>
              <a:avLst/>
              <a:gdLst/>
              <a:ahLst/>
              <a:cxnLst/>
              <a:rect l="l" t="t" r="r" b="b"/>
              <a:pathLst>
                <a:path w="3161" h="11059" extrusionOk="0">
                  <a:moveTo>
                    <a:pt x="2897" y="0"/>
                  </a:moveTo>
                  <a:lnTo>
                    <a:pt x="2853" y="44"/>
                  </a:lnTo>
                  <a:lnTo>
                    <a:pt x="2809" y="132"/>
                  </a:lnTo>
                  <a:lnTo>
                    <a:pt x="1976" y="2809"/>
                  </a:lnTo>
                  <a:lnTo>
                    <a:pt x="1624" y="4301"/>
                  </a:lnTo>
                  <a:lnTo>
                    <a:pt x="1624" y="4345"/>
                  </a:lnTo>
                  <a:lnTo>
                    <a:pt x="1712" y="6758"/>
                  </a:lnTo>
                  <a:lnTo>
                    <a:pt x="1098" y="8513"/>
                  </a:lnTo>
                  <a:lnTo>
                    <a:pt x="45" y="10795"/>
                  </a:lnTo>
                  <a:lnTo>
                    <a:pt x="1" y="10883"/>
                  </a:lnTo>
                  <a:lnTo>
                    <a:pt x="45" y="10927"/>
                  </a:lnTo>
                  <a:lnTo>
                    <a:pt x="45" y="11014"/>
                  </a:lnTo>
                  <a:lnTo>
                    <a:pt x="133" y="11058"/>
                  </a:lnTo>
                  <a:lnTo>
                    <a:pt x="176" y="11058"/>
                  </a:lnTo>
                  <a:lnTo>
                    <a:pt x="308" y="11014"/>
                  </a:lnTo>
                  <a:lnTo>
                    <a:pt x="352" y="10971"/>
                  </a:lnTo>
                  <a:lnTo>
                    <a:pt x="1449" y="8645"/>
                  </a:lnTo>
                  <a:lnTo>
                    <a:pt x="2063" y="6846"/>
                  </a:lnTo>
                  <a:lnTo>
                    <a:pt x="2063" y="6758"/>
                  </a:lnTo>
                  <a:lnTo>
                    <a:pt x="1976" y="4388"/>
                  </a:lnTo>
                  <a:lnTo>
                    <a:pt x="2327" y="2897"/>
                  </a:lnTo>
                  <a:lnTo>
                    <a:pt x="3160" y="220"/>
                  </a:lnTo>
                  <a:lnTo>
                    <a:pt x="3160" y="132"/>
                  </a:lnTo>
                  <a:lnTo>
                    <a:pt x="3160" y="88"/>
                  </a:lnTo>
                  <a:lnTo>
                    <a:pt x="3116" y="44"/>
                  </a:lnTo>
                  <a:lnTo>
                    <a:pt x="302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" name="Google Shape;3639;p129"/>
            <p:cNvSpPr/>
            <p:nvPr/>
          </p:nvSpPr>
          <p:spPr>
            <a:xfrm>
              <a:off x="4800600" y="1323325"/>
              <a:ext cx="74600" cy="277575"/>
            </a:xfrm>
            <a:custGeom>
              <a:avLst/>
              <a:gdLst/>
              <a:ahLst/>
              <a:cxnLst/>
              <a:rect l="l" t="t" r="r" b="b"/>
              <a:pathLst>
                <a:path w="2984" h="11103" extrusionOk="0">
                  <a:moveTo>
                    <a:pt x="2721" y="0"/>
                  </a:moveTo>
                  <a:lnTo>
                    <a:pt x="2677" y="44"/>
                  </a:lnTo>
                  <a:lnTo>
                    <a:pt x="2677" y="132"/>
                  </a:lnTo>
                  <a:lnTo>
                    <a:pt x="2238" y="1756"/>
                  </a:lnTo>
                  <a:lnTo>
                    <a:pt x="2238" y="1799"/>
                  </a:lnTo>
                  <a:lnTo>
                    <a:pt x="2282" y="4388"/>
                  </a:lnTo>
                  <a:lnTo>
                    <a:pt x="1536" y="7285"/>
                  </a:lnTo>
                  <a:lnTo>
                    <a:pt x="44" y="10839"/>
                  </a:lnTo>
                  <a:lnTo>
                    <a:pt x="0" y="10927"/>
                  </a:lnTo>
                  <a:lnTo>
                    <a:pt x="44" y="10970"/>
                  </a:lnTo>
                  <a:lnTo>
                    <a:pt x="88" y="11014"/>
                  </a:lnTo>
                  <a:lnTo>
                    <a:pt x="132" y="11058"/>
                  </a:lnTo>
                  <a:lnTo>
                    <a:pt x="176" y="11102"/>
                  </a:lnTo>
                  <a:lnTo>
                    <a:pt x="307" y="11058"/>
                  </a:lnTo>
                  <a:lnTo>
                    <a:pt x="351" y="10970"/>
                  </a:lnTo>
                  <a:lnTo>
                    <a:pt x="1843" y="7372"/>
                  </a:lnTo>
                  <a:lnTo>
                    <a:pt x="1887" y="7372"/>
                  </a:lnTo>
                  <a:lnTo>
                    <a:pt x="2633" y="4432"/>
                  </a:lnTo>
                  <a:lnTo>
                    <a:pt x="2633" y="4388"/>
                  </a:lnTo>
                  <a:lnTo>
                    <a:pt x="2589" y="1843"/>
                  </a:lnTo>
                  <a:lnTo>
                    <a:pt x="2984" y="220"/>
                  </a:lnTo>
                  <a:lnTo>
                    <a:pt x="2984" y="132"/>
                  </a:lnTo>
                  <a:lnTo>
                    <a:pt x="2984" y="88"/>
                  </a:lnTo>
                  <a:lnTo>
                    <a:pt x="294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" name="Google Shape;3640;p129"/>
            <p:cNvSpPr/>
            <p:nvPr/>
          </p:nvSpPr>
          <p:spPr>
            <a:xfrm>
              <a:off x="4826925" y="1334300"/>
              <a:ext cx="77900" cy="245750"/>
            </a:xfrm>
            <a:custGeom>
              <a:avLst/>
              <a:gdLst/>
              <a:ahLst/>
              <a:cxnLst/>
              <a:rect l="l" t="t" r="r" b="b"/>
              <a:pathLst>
                <a:path w="3116" h="9830" extrusionOk="0">
                  <a:moveTo>
                    <a:pt x="2896" y="0"/>
                  </a:moveTo>
                  <a:lnTo>
                    <a:pt x="2809" y="44"/>
                  </a:lnTo>
                  <a:lnTo>
                    <a:pt x="2765" y="88"/>
                  </a:lnTo>
                  <a:lnTo>
                    <a:pt x="2765" y="132"/>
                  </a:lnTo>
                  <a:lnTo>
                    <a:pt x="2019" y="4037"/>
                  </a:lnTo>
                  <a:lnTo>
                    <a:pt x="1097" y="7416"/>
                  </a:lnTo>
                  <a:lnTo>
                    <a:pt x="44" y="9522"/>
                  </a:lnTo>
                  <a:lnTo>
                    <a:pt x="0" y="9610"/>
                  </a:lnTo>
                  <a:lnTo>
                    <a:pt x="0" y="9654"/>
                  </a:lnTo>
                  <a:lnTo>
                    <a:pt x="0" y="9742"/>
                  </a:lnTo>
                  <a:lnTo>
                    <a:pt x="44" y="9785"/>
                  </a:lnTo>
                  <a:lnTo>
                    <a:pt x="176" y="9829"/>
                  </a:lnTo>
                  <a:lnTo>
                    <a:pt x="264" y="9785"/>
                  </a:lnTo>
                  <a:lnTo>
                    <a:pt x="307" y="9742"/>
                  </a:lnTo>
                  <a:lnTo>
                    <a:pt x="351" y="9698"/>
                  </a:lnTo>
                  <a:lnTo>
                    <a:pt x="1404" y="7548"/>
                  </a:lnTo>
                  <a:lnTo>
                    <a:pt x="2370" y="4125"/>
                  </a:lnTo>
                  <a:lnTo>
                    <a:pt x="3116" y="220"/>
                  </a:lnTo>
                  <a:lnTo>
                    <a:pt x="3116" y="132"/>
                  </a:lnTo>
                  <a:lnTo>
                    <a:pt x="3072" y="88"/>
                  </a:lnTo>
                  <a:lnTo>
                    <a:pt x="3028" y="44"/>
                  </a:lnTo>
                  <a:lnTo>
                    <a:pt x="294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" name="Google Shape;3641;p129"/>
            <p:cNvSpPr/>
            <p:nvPr/>
          </p:nvSpPr>
          <p:spPr>
            <a:xfrm>
              <a:off x="4873000" y="1356225"/>
              <a:ext cx="89975" cy="206275"/>
            </a:xfrm>
            <a:custGeom>
              <a:avLst/>
              <a:gdLst/>
              <a:ahLst/>
              <a:cxnLst/>
              <a:rect l="l" t="t" r="r" b="b"/>
              <a:pathLst>
                <a:path w="3599" h="8251" extrusionOk="0">
                  <a:moveTo>
                    <a:pt x="3423" y="1"/>
                  </a:moveTo>
                  <a:lnTo>
                    <a:pt x="3335" y="45"/>
                  </a:lnTo>
                  <a:lnTo>
                    <a:pt x="3291" y="89"/>
                  </a:lnTo>
                  <a:lnTo>
                    <a:pt x="2326" y="1405"/>
                  </a:lnTo>
                  <a:lnTo>
                    <a:pt x="2326" y="1449"/>
                  </a:lnTo>
                  <a:lnTo>
                    <a:pt x="1361" y="4477"/>
                  </a:lnTo>
                  <a:lnTo>
                    <a:pt x="483" y="7109"/>
                  </a:lnTo>
                  <a:lnTo>
                    <a:pt x="0" y="7987"/>
                  </a:lnTo>
                  <a:lnTo>
                    <a:pt x="0" y="8075"/>
                  </a:lnTo>
                  <a:lnTo>
                    <a:pt x="0" y="8163"/>
                  </a:lnTo>
                  <a:lnTo>
                    <a:pt x="44" y="8206"/>
                  </a:lnTo>
                  <a:lnTo>
                    <a:pt x="88" y="8250"/>
                  </a:lnTo>
                  <a:lnTo>
                    <a:pt x="264" y="8250"/>
                  </a:lnTo>
                  <a:lnTo>
                    <a:pt x="307" y="8163"/>
                  </a:lnTo>
                  <a:lnTo>
                    <a:pt x="834" y="7285"/>
                  </a:lnTo>
                  <a:lnTo>
                    <a:pt x="834" y="7241"/>
                  </a:lnTo>
                  <a:lnTo>
                    <a:pt x="1712" y="4564"/>
                  </a:lnTo>
                  <a:lnTo>
                    <a:pt x="2633" y="1580"/>
                  </a:lnTo>
                  <a:lnTo>
                    <a:pt x="3598" y="308"/>
                  </a:lnTo>
                  <a:lnTo>
                    <a:pt x="3598" y="220"/>
                  </a:lnTo>
                  <a:lnTo>
                    <a:pt x="3598" y="176"/>
                  </a:lnTo>
                  <a:lnTo>
                    <a:pt x="3598" y="89"/>
                  </a:lnTo>
                  <a:lnTo>
                    <a:pt x="3555" y="45"/>
                  </a:lnTo>
                  <a:lnTo>
                    <a:pt x="346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" name="Google Shape;3642;p129"/>
            <p:cNvSpPr/>
            <p:nvPr/>
          </p:nvSpPr>
          <p:spPr>
            <a:xfrm>
              <a:off x="4878475" y="1401200"/>
              <a:ext cx="130575" cy="183225"/>
            </a:xfrm>
            <a:custGeom>
              <a:avLst/>
              <a:gdLst/>
              <a:ahLst/>
              <a:cxnLst/>
              <a:rect l="l" t="t" r="r" b="b"/>
              <a:pathLst>
                <a:path w="5223" h="7329" extrusionOk="0">
                  <a:moveTo>
                    <a:pt x="5003" y="1"/>
                  </a:moveTo>
                  <a:lnTo>
                    <a:pt x="4915" y="45"/>
                  </a:lnTo>
                  <a:lnTo>
                    <a:pt x="1975" y="3204"/>
                  </a:lnTo>
                  <a:lnTo>
                    <a:pt x="1931" y="3292"/>
                  </a:lnTo>
                  <a:lnTo>
                    <a:pt x="1010" y="5442"/>
                  </a:lnTo>
                  <a:lnTo>
                    <a:pt x="45" y="7066"/>
                  </a:lnTo>
                  <a:lnTo>
                    <a:pt x="1" y="7153"/>
                  </a:lnTo>
                  <a:lnTo>
                    <a:pt x="1" y="7197"/>
                  </a:lnTo>
                  <a:lnTo>
                    <a:pt x="45" y="7285"/>
                  </a:lnTo>
                  <a:lnTo>
                    <a:pt x="88" y="7329"/>
                  </a:lnTo>
                  <a:lnTo>
                    <a:pt x="264" y="7329"/>
                  </a:lnTo>
                  <a:lnTo>
                    <a:pt x="352" y="7241"/>
                  </a:lnTo>
                  <a:lnTo>
                    <a:pt x="1317" y="5618"/>
                  </a:lnTo>
                  <a:lnTo>
                    <a:pt x="2239" y="3424"/>
                  </a:lnTo>
                  <a:lnTo>
                    <a:pt x="5179" y="264"/>
                  </a:lnTo>
                  <a:lnTo>
                    <a:pt x="5222" y="220"/>
                  </a:lnTo>
                  <a:lnTo>
                    <a:pt x="5222" y="133"/>
                  </a:lnTo>
                  <a:lnTo>
                    <a:pt x="5222" y="89"/>
                  </a:lnTo>
                  <a:lnTo>
                    <a:pt x="5179" y="45"/>
                  </a:lnTo>
                  <a:lnTo>
                    <a:pt x="513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" name="Google Shape;3643;p129"/>
            <p:cNvSpPr/>
            <p:nvPr/>
          </p:nvSpPr>
          <p:spPr>
            <a:xfrm>
              <a:off x="4888350" y="1411075"/>
              <a:ext cx="178850" cy="188725"/>
            </a:xfrm>
            <a:custGeom>
              <a:avLst/>
              <a:gdLst/>
              <a:ahLst/>
              <a:cxnLst/>
              <a:rect l="l" t="t" r="r" b="b"/>
              <a:pathLst>
                <a:path w="7154" h="7549" extrusionOk="0">
                  <a:moveTo>
                    <a:pt x="6934" y="1"/>
                  </a:moveTo>
                  <a:lnTo>
                    <a:pt x="6846" y="45"/>
                  </a:lnTo>
                  <a:lnTo>
                    <a:pt x="5003" y="1493"/>
                  </a:lnTo>
                  <a:lnTo>
                    <a:pt x="4959" y="1537"/>
                  </a:lnTo>
                  <a:lnTo>
                    <a:pt x="2809" y="4345"/>
                  </a:lnTo>
                  <a:lnTo>
                    <a:pt x="2019" y="4915"/>
                  </a:lnTo>
                  <a:lnTo>
                    <a:pt x="1975" y="4959"/>
                  </a:lnTo>
                  <a:lnTo>
                    <a:pt x="44" y="7241"/>
                  </a:lnTo>
                  <a:lnTo>
                    <a:pt x="1" y="7329"/>
                  </a:lnTo>
                  <a:lnTo>
                    <a:pt x="1" y="7373"/>
                  </a:lnTo>
                  <a:lnTo>
                    <a:pt x="1" y="7460"/>
                  </a:lnTo>
                  <a:lnTo>
                    <a:pt x="44" y="7504"/>
                  </a:lnTo>
                  <a:lnTo>
                    <a:pt x="176" y="7548"/>
                  </a:lnTo>
                  <a:lnTo>
                    <a:pt x="220" y="7548"/>
                  </a:lnTo>
                  <a:lnTo>
                    <a:pt x="308" y="7504"/>
                  </a:lnTo>
                  <a:lnTo>
                    <a:pt x="2238" y="5179"/>
                  </a:lnTo>
                  <a:lnTo>
                    <a:pt x="3028" y="4652"/>
                  </a:lnTo>
                  <a:lnTo>
                    <a:pt x="3072" y="4608"/>
                  </a:lnTo>
                  <a:lnTo>
                    <a:pt x="5222" y="1756"/>
                  </a:lnTo>
                  <a:lnTo>
                    <a:pt x="7065" y="308"/>
                  </a:lnTo>
                  <a:lnTo>
                    <a:pt x="7109" y="264"/>
                  </a:lnTo>
                  <a:lnTo>
                    <a:pt x="7153" y="176"/>
                  </a:lnTo>
                  <a:lnTo>
                    <a:pt x="7153" y="132"/>
                  </a:lnTo>
                  <a:lnTo>
                    <a:pt x="7109" y="45"/>
                  </a:lnTo>
                  <a:lnTo>
                    <a:pt x="706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" name="Google Shape;3644;p129"/>
            <p:cNvSpPr/>
            <p:nvPr/>
          </p:nvSpPr>
          <p:spPr>
            <a:xfrm>
              <a:off x="4890550" y="1412175"/>
              <a:ext cx="208450" cy="215050"/>
            </a:xfrm>
            <a:custGeom>
              <a:avLst/>
              <a:gdLst/>
              <a:ahLst/>
              <a:cxnLst/>
              <a:rect l="l" t="t" r="r" b="b"/>
              <a:pathLst>
                <a:path w="8338" h="8602" extrusionOk="0">
                  <a:moveTo>
                    <a:pt x="8074" y="1"/>
                  </a:moveTo>
                  <a:lnTo>
                    <a:pt x="8030" y="45"/>
                  </a:lnTo>
                  <a:lnTo>
                    <a:pt x="7987" y="132"/>
                  </a:lnTo>
                  <a:lnTo>
                    <a:pt x="7021" y="3774"/>
                  </a:lnTo>
                  <a:lnTo>
                    <a:pt x="5880" y="5179"/>
                  </a:lnTo>
                  <a:lnTo>
                    <a:pt x="4652" y="5705"/>
                  </a:lnTo>
                  <a:lnTo>
                    <a:pt x="571" y="7943"/>
                  </a:lnTo>
                  <a:lnTo>
                    <a:pt x="88" y="8294"/>
                  </a:lnTo>
                  <a:lnTo>
                    <a:pt x="44" y="8338"/>
                  </a:lnTo>
                  <a:lnTo>
                    <a:pt x="0" y="8426"/>
                  </a:lnTo>
                  <a:lnTo>
                    <a:pt x="0" y="8470"/>
                  </a:lnTo>
                  <a:lnTo>
                    <a:pt x="44" y="8557"/>
                  </a:lnTo>
                  <a:lnTo>
                    <a:pt x="132" y="8601"/>
                  </a:lnTo>
                  <a:lnTo>
                    <a:pt x="307" y="8601"/>
                  </a:lnTo>
                  <a:lnTo>
                    <a:pt x="746" y="8250"/>
                  </a:lnTo>
                  <a:lnTo>
                    <a:pt x="4783" y="6056"/>
                  </a:lnTo>
                  <a:lnTo>
                    <a:pt x="6056" y="5486"/>
                  </a:lnTo>
                  <a:lnTo>
                    <a:pt x="6144" y="5442"/>
                  </a:lnTo>
                  <a:lnTo>
                    <a:pt x="7328" y="3950"/>
                  </a:lnTo>
                  <a:lnTo>
                    <a:pt x="7328" y="3906"/>
                  </a:lnTo>
                  <a:lnTo>
                    <a:pt x="8338" y="220"/>
                  </a:lnTo>
                  <a:lnTo>
                    <a:pt x="8338" y="132"/>
                  </a:lnTo>
                  <a:lnTo>
                    <a:pt x="8338" y="88"/>
                  </a:lnTo>
                  <a:lnTo>
                    <a:pt x="8294" y="45"/>
                  </a:lnTo>
                  <a:lnTo>
                    <a:pt x="820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" name="Google Shape;3645;p129"/>
            <p:cNvSpPr/>
            <p:nvPr/>
          </p:nvSpPr>
          <p:spPr>
            <a:xfrm>
              <a:off x="4878475" y="1464825"/>
              <a:ext cx="342300" cy="254550"/>
            </a:xfrm>
            <a:custGeom>
              <a:avLst/>
              <a:gdLst/>
              <a:ahLst/>
              <a:cxnLst/>
              <a:rect l="l" t="t" r="r" b="b"/>
              <a:pathLst>
                <a:path w="13692" h="10182" extrusionOk="0">
                  <a:moveTo>
                    <a:pt x="13560" y="1"/>
                  </a:moveTo>
                  <a:lnTo>
                    <a:pt x="13472" y="45"/>
                  </a:lnTo>
                  <a:lnTo>
                    <a:pt x="11805" y="571"/>
                  </a:lnTo>
                  <a:lnTo>
                    <a:pt x="11761" y="615"/>
                  </a:lnTo>
                  <a:lnTo>
                    <a:pt x="11410" y="879"/>
                  </a:lnTo>
                  <a:lnTo>
                    <a:pt x="11366" y="966"/>
                  </a:lnTo>
                  <a:lnTo>
                    <a:pt x="10795" y="2195"/>
                  </a:lnTo>
                  <a:lnTo>
                    <a:pt x="8119" y="5223"/>
                  </a:lnTo>
                  <a:lnTo>
                    <a:pt x="6890" y="6276"/>
                  </a:lnTo>
                  <a:lnTo>
                    <a:pt x="5266" y="7285"/>
                  </a:lnTo>
                  <a:lnTo>
                    <a:pt x="1142" y="9172"/>
                  </a:lnTo>
                  <a:lnTo>
                    <a:pt x="1098" y="9172"/>
                  </a:lnTo>
                  <a:lnTo>
                    <a:pt x="88" y="9874"/>
                  </a:lnTo>
                  <a:lnTo>
                    <a:pt x="45" y="9918"/>
                  </a:lnTo>
                  <a:lnTo>
                    <a:pt x="1" y="9962"/>
                  </a:lnTo>
                  <a:lnTo>
                    <a:pt x="1" y="10050"/>
                  </a:lnTo>
                  <a:lnTo>
                    <a:pt x="45" y="10093"/>
                  </a:lnTo>
                  <a:lnTo>
                    <a:pt x="88" y="10137"/>
                  </a:lnTo>
                  <a:lnTo>
                    <a:pt x="176" y="10181"/>
                  </a:lnTo>
                  <a:lnTo>
                    <a:pt x="264" y="10137"/>
                  </a:lnTo>
                  <a:lnTo>
                    <a:pt x="1273" y="9479"/>
                  </a:lnTo>
                  <a:lnTo>
                    <a:pt x="5442" y="7592"/>
                  </a:lnTo>
                  <a:lnTo>
                    <a:pt x="5486" y="7592"/>
                  </a:lnTo>
                  <a:lnTo>
                    <a:pt x="7065" y="6583"/>
                  </a:lnTo>
                  <a:lnTo>
                    <a:pt x="7109" y="6539"/>
                  </a:lnTo>
                  <a:lnTo>
                    <a:pt x="8382" y="5486"/>
                  </a:lnTo>
                  <a:lnTo>
                    <a:pt x="8382" y="5442"/>
                  </a:lnTo>
                  <a:lnTo>
                    <a:pt x="11102" y="2414"/>
                  </a:lnTo>
                  <a:lnTo>
                    <a:pt x="11102" y="2370"/>
                  </a:lnTo>
                  <a:lnTo>
                    <a:pt x="11673" y="1142"/>
                  </a:lnTo>
                  <a:lnTo>
                    <a:pt x="11936" y="922"/>
                  </a:lnTo>
                  <a:lnTo>
                    <a:pt x="13604" y="352"/>
                  </a:lnTo>
                  <a:lnTo>
                    <a:pt x="13647" y="308"/>
                  </a:lnTo>
                  <a:lnTo>
                    <a:pt x="13691" y="264"/>
                  </a:lnTo>
                  <a:lnTo>
                    <a:pt x="13691" y="220"/>
                  </a:lnTo>
                  <a:lnTo>
                    <a:pt x="13691" y="133"/>
                  </a:lnTo>
                  <a:lnTo>
                    <a:pt x="13647" y="89"/>
                  </a:lnTo>
                  <a:lnTo>
                    <a:pt x="13604" y="45"/>
                  </a:lnTo>
                  <a:lnTo>
                    <a:pt x="1356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" name="Google Shape;3646;p129"/>
            <p:cNvSpPr/>
            <p:nvPr/>
          </p:nvSpPr>
          <p:spPr>
            <a:xfrm>
              <a:off x="5782425" y="1462650"/>
              <a:ext cx="54875" cy="228200"/>
            </a:xfrm>
            <a:custGeom>
              <a:avLst/>
              <a:gdLst/>
              <a:ahLst/>
              <a:cxnLst/>
              <a:rect l="l" t="t" r="r" b="b"/>
              <a:pathLst>
                <a:path w="2195" h="9128" extrusionOk="0">
                  <a:moveTo>
                    <a:pt x="88" y="0"/>
                  </a:moveTo>
                  <a:lnTo>
                    <a:pt x="44" y="44"/>
                  </a:lnTo>
                  <a:lnTo>
                    <a:pt x="0" y="88"/>
                  </a:lnTo>
                  <a:lnTo>
                    <a:pt x="0" y="176"/>
                  </a:lnTo>
                  <a:lnTo>
                    <a:pt x="0" y="263"/>
                  </a:lnTo>
                  <a:lnTo>
                    <a:pt x="44" y="307"/>
                  </a:lnTo>
                  <a:lnTo>
                    <a:pt x="1448" y="1755"/>
                  </a:lnTo>
                  <a:lnTo>
                    <a:pt x="1843" y="2940"/>
                  </a:lnTo>
                  <a:lnTo>
                    <a:pt x="1229" y="5924"/>
                  </a:lnTo>
                  <a:lnTo>
                    <a:pt x="1053" y="8908"/>
                  </a:lnTo>
                  <a:lnTo>
                    <a:pt x="1053" y="8996"/>
                  </a:lnTo>
                  <a:lnTo>
                    <a:pt x="1097" y="9040"/>
                  </a:lnTo>
                  <a:lnTo>
                    <a:pt x="1141" y="9083"/>
                  </a:lnTo>
                  <a:lnTo>
                    <a:pt x="1229" y="9127"/>
                  </a:lnTo>
                  <a:lnTo>
                    <a:pt x="1360" y="9083"/>
                  </a:lnTo>
                  <a:lnTo>
                    <a:pt x="1404" y="8952"/>
                  </a:lnTo>
                  <a:lnTo>
                    <a:pt x="1580" y="5968"/>
                  </a:lnTo>
                  <a:lnTo>
                    <a:pt x="2194" y="2984"/>
                  </a:lnTo>
                  <a:lnTo>
                    <a:pt x="2194" y="2896"/>
                  </a:lnTo>
                  <a:lnTo>
                    <a:pt x="1755" y="1624"/>
                  </a:lnTo>
                  <a:lnTo>
                    <a:pt x="1712" y="1536"/>
                  </a:lnTo>
                  <a:lnTo>
                    <a:pt x="307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" name="Google Shape;3647;p129"/>
            <p:cNvSpPr/>
            <p:nvPr/>
          </p:nvSpPr>
          <p:spPr>
            <a:xfrm>
              <a:off x="4857625" y="1459350"/>
              <a:ext cx="669225" cy="314875"/>
            </a:xfrm>
            <a:custGeom>
              <a:avLst/>
              <a:gdLst/>
              <a:ahLst/>
              <a:cxnLst/>
              <a:rect l="l" t="t" r="r" b="b"/>
              <a:pathLst>
                <a:path w="26769" h="12595" extrusionOk="0">
                  <a:moveTo>
                    <a:pt x="26549" y="1"/>
                  </a:moveTo>
                  <a:lnTo>
                    <a:pt x="22643" y="1054"/>
                  </a:lnTo>
                  <a:lnTo>
                    <a:pt x="18036" y="2238"/>
                  </a:lnTo>
                  <a:lnTo>
                    <a:pt x="16105" y="2633"/>
                  </a:lnTo>
                  <a:lnTo>
                    <a:pt x="16017" y="2677"/>
                  </a:lnTo>
                  <a:lnTo>
                    <a:pt x="14657" y="3994"/>
                  </a:lnTo>
                  <a:lnTo>
                    <a:pt x="12463" y="4345"/>
                  </a:lnTo>
                  <a:lnTo>
                    <a:pt x="12375" y="4389"/>
                  </a:lnTo>
                  <a:lnTo>
                    <a:pt x="10137" y="6934"/>
                  </a:lnTo>
                  <a:lnTo>
                    <a:pt x="8558" y="8162"/>
                  </a:lnTo>
                  <a:lnTo>
                    <a:pt x="6320" y="9391"/>
                  </a:lnTo>
                  <a:lnTo>
                    <a:pt x="1844" y="11409"/>
                  </a:lnTo>
                  <a:lnTo>
                    <a:pt x="220" y="12112"/>
                  </a:lnTo>
                  <a:lnTo>
                    <a:pt x="133" y="12155"/>
                  </a:lnTo>
                  <a:lnTo>
                    <a:pt x="1" y="12331"/>
                  </a:lnTo>
                  <a:lnTo>
                    <a:pt x="1" y="12375"/>
                  </a:lnTo>
                  <a:lnTo>
                    <a:pt x="1" y="12463"/>
                  </a:lnTo>
                  <a:lnTo>
                    <a:pt x="1" y="12506"/>
                  </a:lnTo>
                  <a:lnTo>
                    <a:pt x="45" y="12594"/>
                  </a:lnTo>
                  <a:lnTo>
                    <a:pt x="220" y="12594"/>
                  </a:lnTo>
                  <a:lnTo>
                    <a:pt x="308" y="12550"/>
                  </a:lnTo>
                  <a:lnTo>
                    <a:pt x="396" y="12419"/>
                  </a:lnTo>
                  <a:lnTo>
                    <a:pt x="1976" y="11760"/>
                  </a:lnTo>
                  <a:lnTo>
                    <a:pt x="6451" y="9742"/>
                  </a:lnTo>
                  <a:lnTo>
                    <a:pt x="8733" y="8469"/>
                  </a:lnTo>
                  <a:lnTo>
                    <a:pt x="8777" y="8426"/>
                  </a:lnTo>
                  <a:lnTo>
                    <a:pt x="10357" y="7197"/>
                  </a:lnTo>
                  <a:lnTo>
                    <a:pt x="10401" y="7197"/>
                  </a:lnTo>
                  <a:lnTo>
                    <a:pt x="12595" y="4696"/>
                  </a:lnTo>
                  <a:lnTo>
                    <a:pt x="14789" y="4301"/>
                  </a:lnTo>
                  <a:lnTo>
                    <a:pt x="14876" y="4257"/>
                  </a:lnTo>
                  <a:lnTo>
                    <a:pt x="16237" y="2984"/>
                  </a:lnTo>
                  <a:lnTo>
                    <a:pt x="18124" y="2546"/>
                  </a:lnTo>
                  <a:lnTo>
                    <a:pt x="22731" y="1405"/>
                  </a:lnTo>
                  <a:lnTo>
                    <a:pt x="26636" y="352"/>
                  </a:lnTo>
                  <a:lnTo>
                    <a:pt x="26680" y="308"/>
                  </a:lnTo>
                  <a:lnTo>
                    <a:pt x="26724" y="264"/>
                  </a:lnTo>
                  <a:lnTo>
                    <a:pt x="26768" y="176"/>
                  </a:lnTo>
                  <a:lnTo>
                    <a:pt x="26768" y="132"/>
                  </a:lnTo>
                  <a:lnTo>
                    <a:pt x="26724" y="44"/>
                  </a:lnTo>
                  <a:lnTo>
                    <a:pt x="2668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" name="Google Shape;3648;p129"/>
            <p:cNvSpPr/>
            <p:nvPr/>
          </p:nvSpPr>
          <p:spPr>
            <a:xfrm>
              <a:off x="4825825" y="1509825"/>
              <a:ext cx="970875" cy="323625"/>
            </a:xfrm>
            <a:custGeom>
              <a:avLst/>
              <a:gdLst/>
              <a:ahLst/>
              <a:cxnLst/>
              <a:rect l="l" t="t" r="r" b="b"/>
              <a:pathLst>
                <a:path w="38835" h="12945" extrusionOk="0">
                  <a:moveTo>
                    <a:pt x="34403" y="0"/>
                  </a:moveTo>
                  <a:lnTo>
                    <a:pt x="31902" y="219"/>
                  </a:lnTo>
                  <a:lnTo>
                    <a:pt x="31858" y="219"/>
                  </a:lnTo>
                  <a:lnTo>
                    <a:pt x="27821" y="1185"/>
                  </a:lnTo>
                  <a:lnTo>
                    <a:pt x="23871" y="1931"/>
                  </a:lnTo>
                  <a:lnTo>
                    <a:pt x="21195" y="2282"/>
                  </a:lnTo>
                  <a:lnTo>
                    <a:pt x="21151" y="2282"/>
                  </a:lnTo>
                  <a:lnTo>
                    <a:pt x="19659" y="3159"/>
                  </a:lnTo>
                  <a:lnTo>
                    <a:pt x="15534" y="3861"/>
                  </a:lnTo>
                  <a:lnTo>
                    <a:pt x="15446" y="3905"/>
                  </a:lnTo>
                  <a:lnTo>
                    <a:pt x="12813" y="6407"/>
                  </a:lnTo>
                  <a:lnTo>
                    <a:pt x="11760" y="7153"/>
                  </a:lnTo>
                  <a:lnTo>
                    <a:pt x="10663" y="7855"/>
                  </a:lnTo>
                  <a:lnTo>
                    <a:pt x="9566" y="8513"/>
                  </a:lnTo>
                  <a:lnTo>
                    <a:pt x="8425" y="9083"/>
                  </a:lnTo>
                  <a:lnTo>
                    <a:pt x="7241" y="9610"/>
                  </a:lnTo>
                  <a:lnTo>
                    <a:pt x="6056" y="10136"/>
                  </a:lnTo>
                  <a:lnTo>
                    <a:pt x="3642" y="11058"/>
                  </a:lnTo>
                  <a:lnTo>
                    <a:pt x="1931" y="11760"/>
                  </a:lnTo>
                  <a:lnTo>
                    <a:pt x="176" y="12462"/>
                  </a:lnTo>
                  <a:lnTo>
                    <a:pt x="88" y="12550"/>
                  </a:lnTo>
                  <a:lnTo>
                    <a:pt x="0" y="12638"/>
                  </a:lnTo>
                  <a:lnTo>
                    <a:pt x="0" y="12725"/>
                  </a:lnTo>
                  <a:lnTo>
                    <a:pt x="0" y="12769"/>
                  </a:lnTo>
                  <a:lnTo>
                    <a:pt x="0" y="12857"/>
                  </a:lnTo>
                  <a:lnTo>
                    <a:pt x="44" y="12901"/>
                  </a:lnTo>
                  <a:lnTo>
                    <a:pt x="176" y="12945"/>
                  </a:lnTo>
                  <a:lnTo>
                    <a:pt x="220" y="12901"/>
                  </a:lnTo>
                  <a:lnTo>
                    <a:pt x="308" y="12857"/>
                  </a:lnTo>
                  <a:lnTo>
                    <a:pt x="351" y="12769"/>
                  </a:lnTo>
                  <a:lnTo>
                    <a:pt x="2063" y="12067"/>
                  </a:lnTo>
                  <a:lnTo>
                    <a:pt x="3774" y="11409"/>
                  </a:lnTo>
                  <a:lnTo>
                    <a:pt x="6188" y="10444"/>
                  </a:lnTo>
                  <a:lnTo>
                    <a:pt x="7372" y="9917"/>
                  </a:lnTo>
                  <a:lnTo>
                    <a:pt x="8557" y="9390"/>
                  </a:lnTo>
                  <a:lnTo>
                    <a:pt x="9742" y="8776"/>
                  </a:lnTo>
                  <a:lnTo>
                    <a:pt x="10883" y="8162"/>
                  </a:lnTo>
                  <a:lnTo>
                    <a:pt x="11980" y="7460"/>
                  </a:lnTo>
                  <a:lnTo>
                    <a:pt x="13033" y="6670"/>
                  </a:lnTo>
                  <a:lnTo>
                    <a:pt x="15622" y="4169"/>
                  </a:lnTo>
                  <a:lnTo>
                    <a:pt x="19747" y="3510"/>
                  </a:lnTo>
                  <a:lnTo>
                    <a:pt x="19790" y="3467"/>
                  </a:lnTo>
                  <a:lnTo>
                    <a:pt x="21282" y="2589"/>
                  </a:lnTo>
                  <a:lnTo>
                    <a:pt x="23915" y="2238"/>
                  </a:lnTo>
                  <a:lnTo>
                    <a:pt x="27908" y="1492"/>
                  </a:lnTo>
                  <a:lnTo>
                    <a:pt x="31945" y="570"/>
                  </a:lnTo>
                  <a:lnTo>
                    <a:pt x="34403" y="351"/>
                  </a:lnTo>
                  <a:lnTo>
                    <a:pt x="36816" y="746"/>
                  </a:lnTo>
                  <a:lnTo>
                    <a:pt x="38001" y="1273"/>
                  </a:lnTo>
                  <a:lnTo>
                    <a:pt x="38440" y="1843"/>
                  </a:lnTo>
                  <a:lnTo>
                    <a:pt x="38484" y="3598"/>
                  </a:lnTo>
                  <a:lnTo>
                    <a:pt x="38484" y="3686"/>
                  </a:lnTo>
                  <a:lnTo>
                    <a:pt x="38527" y="3730"/>
                  </a:lnTo>
                  <a:lnTo>
                    <a:pt x="38571" y="3774"/>
                  </a:lnTo>
                  <a:lnTo>
                    <a:pt x="38703" y="3774"/>
                  </a:lnTo>
                  <a:lnTo>
                    <a:pt x="38791" y="3730"/>
                  </a:lnTo>
                  <a:lnTo>
                    <a:pt x="38791" y="3686"/>
                  </a:lnTo>
                  <a:lnTo>
                    <a:pt x="38835" y="3598"/>
                  </a:lnTo>
                  <a:lnTo>
                    <a:pt x="38791" y="1799"/>
                  </a:lnTo>
                  <a:lnTo>
                    <a:pt x="38747" y="1711"/>
                  </a:lnTo>
                  <a:lnTo>
                    <a:pt x="38264" y="1009"/>
                  </a:lnTo>
                  <a:lnTo>
                    <a:pt x="38220" y="965"/>
                  </a:lnTo>
                  <a:lnTo>
                    <a:pt x="36948" y="439"/>
                  </a:lnTo>
                  <a:lnTo>
                    <a:pt x="36904" y="395"/>
                  </a:lnTo>
                  <a:lnTo>
                    <a:pt x="3444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" name="Google Shape;3649;p129"/>
            <p:cNvSpPr/>
            <p:nvPr/>
          </p:nvSpPr>
          <p:spPr>
            <a:xfrm>
              <a:off x="4788525" y="1581125"/>
              <a:ext cx="993925" cy="304975"/>
            </a:xfrm>
            <a:custGeom>
              <a:avLst/>
              <a:gdLst/>
              <a:ahLst/>
              <a:cxnLst/>
              <a:rect l="l" t="t" r="r" b="b"/>
              <a:pathLst>
                <a:path w="39757" h="12199" extrusionOk="0">
                  <a:moveTo>
                    <a:pt x="35588" y="0"/>
                  </a:moveTo>
                  <a:lnTo>
                    <a:pt x="29883" y="790"/>
                  </a:lnTo>
                  <a:lnTo>
                    <a:pt x="26460" y="1009"/>
                  </a:lnTo>
                  <a:lnTo>
                    <a:pt x="26417" y="1009"/>
                  </a:lnTo>
                  <a:lnTo>
                    <a:pt x="24486" y="1712"/>
                  </a:lnTo>
                  <a:lnTo>
                    <a:pt x="19791" y="2326"/>
                  </a:lnTo>
                  <a:lnTo>
                    <a:pt x="18123" y="2677"/>
                  </a:lnTo>
                  <a:lnTo>
                    <a:pt x="18035" y="2721"/>
                  </a:lnTo>
                  <a:lnTo>
                    <a:pt x="15666" y="5046"/>
                  </a:lnTo>
                  <a:lnTo>
                    <a:pt x="15008" y="5573"/>
                  </a:lnTo>
                  <a:lnTo>
                    <a:pt x="14262" y="6056"/>
                  </a:lnTo>
                  <a:lnTo>
                    <a:pt x="13428" y="6538"/>
                  </a:lnTo>
                  <a:lnTo>
                    <a:pt x="12594" y="6977"/>
                  </a:lnTo>
                  <a:lnTo>
                    <a:pt x="11673" y="7416"/>
                  </a:lnTo>
                  <a:lnTo>
                    <a:pt x="10751" y="7855"/>
                  </a:lnTo>
                  <a:lnTo>
                    <a:pt x="8820" y="8689"/>
                  </a:lnTo>
                  <a:lnTo>
                    <a:pt x="6846" y="9478"/>
                  </a:lnTo>
                  <a:lnTo>
                    <a:pt x="4827" y="10180"/>
                  </a:lnTo>
                  <a:lnTo>
                    <a:pt x="1054" y="11497"/>
                  </a:lnTo>
                  <a:lnTo>
                    <a:pt x="176" y="11760"/>
                  </a:lnTo>
                  <a:lnTo>
                    <a:pt x="88" y="11848"/>
                  </a:lnTo>
                  <a:lnTo>
                    <a:pt x="0" y="11936"/>
                  </a:lnTo>
                  <a:lnTo>
                    <a:pt x="0" y="11980"/>
                  </a:lnTo>
                  <a:lnTo>
                    <a:pt x="0" y="12067"/>
                  </a:lnTo>
                  <a:lnTo>
                    <a:pt x="0" y="12111"/>
                  </a:lnTo>
                  <a:lnTo>
                    <a:pt x="44" y="12155"/>
                  </a:lnTo>
                  <a:lnTo>
                    <a:pt x="176" y="12199"/>
                  </a:lnTo>
                  <a:lnTo>
                    <a:pt x="220" y="12155"/>
                  </a:lnTo>
                  <a:lnTo>
                    <a:pt x="308" y="12111"/>
                  </a:lnTo>
                  <a:lnTo>
                    <a:pt x="1141" y="11804"/>
                  </a:lnTo>
                  <a:lnTo>
                    <a:pt x="4959" y="10532"/>
                  </a:lnTo>
                  <a:lnTo>
                    <a:pt x="6977" y="9786"/>
                  </a:lnTo>
                  <a:lnTo>
                    <a:pt x="8996" y="8996"/>
                  </a:lnTo>
                  <a:lnTo>
                    <a:pt x="10927" y="8162"/>
                  </a:lnTo>
                  <a:lnTo>
                    <a:pt x="11892" y="7723"/>
                  </a:lnTo>
                  <a:lnTo>
                    <a:pt x="12770" y="7284"/>
                  </a:lnTo>
                  <a:lnTo>
                    <a:pt x="13647" y="6802"/>
                  </a:lnTo>
                  <a:lnTo>
                    <a:pt x="14437" y="6319"/>
                  </a:lnTo>
                  <a:lnTo>
                    <a:pt x="15227" y="5836"/>
                  </a:lnTo>
                  <a:lnTo>
                    <a:pt x="15885" y="5354"/>
                  </a:lnTo>
                  <a:lnTo>
                    <a:pt x="15929" y="5310"/>
                  </a:lnTo>
                  <a:lnTo>
                    <a:pt x="18255" y="3028"/>
                  </a:lnTo>
                  <a:lnTo>
                    <a:pt x="19878" y="2677"/>
                  </a:lnTo>
                  <a:lnTo>
                    <a:pt x="24530" y="2063"/>
                  </a:lnTo>
                  <a:lnTo>
                    <a:pt x="24574" y="2063"/>
                  </a:lnTo>
                  <a:lnTo>
                    <a:pt x="26548" y="1361"/>
                  </a:lnTo>
                  <a:lnTo>
                    <a:pt x="29927" y="1141"/>
                  </a:lnTo>
                  <a:lnTo>
                    <a:pt x="35631" y="351"/>
                  </a:lnTo>
                  <a:lnTo>
                    <a:pt x="37387" y="439"/>
                  </a:lnTo>
                  <a:lnTo>
                    <a:pt x="38264" y="878"/>
                  </a:lnTo>
                  <a:lnTo>
                    <a:pt x="38308" y="1536"/>
                  </a:lnTo>
                  <a:lnTo>
                    <a:pt x="38396" y="4520"/>
                  </a:lnTo>
                  <a:lnTo>
                    <a:pt x="38396" y="4564"/>
                  </a:lnTo>
                  <a:lnTo>
                    <a:pt x="38703" y="6538"/>
                  </a:lnTo>
                  <a:lnTo>
                    <a:pt x="39361" y="9873"/>
                  </a:lnTo>
                  <a:lnTo>
                    <a:pt x="39449" y="10137"/>
                  </a:lnTo>
                  <a:lnTo>
                    <a:pt x="39449" y="10180"/>
                  </a:lnTo>
                  <a:lnTo>
                    <a:pt x="39493" y="10224"/>
                  </a:lnTo>
                  <a:lnTo>
                    <a:pt x="39581" y="10268"/>
                  </a:lnTo>
                  <a:lnTo>
                    <a:pt x="39625" y="10268"/>
                  </a:lnTo>
                  <a:lnTo>
                    <a:pt x="39712" y="10224"/>
                  </a:lnTo>
                  <a:lnTo>
                    <a:pt x="39756" y="10180"/>
                  </a:lnTo>
                  <a:lnTo>
                    <a:pt x="39756" y="10093"/>
                  </a:lnTo>
                  <a:lnTo>
                    <a:pt x="39756" y="10049"/>
                  </a:lnTo>
                  <a:lnTo>
                    <a:pt x="39054" y="6451"/>
                  </a:lnTo>
                  <a:lnTo>
                    <a:pt x="38747" y="4520"/>
                  </a:lnTo>
                  <a:lnTo>
                    <a:pt x="38659" y="1492"/>
                  </a:lnTo>
                  <a:lnTo>
                    <a:pt x="38571" y="746"/>
                  </a:lnTo>
                  <a:lnTo>
                    <a:pt x="38571" y="658"/>
                  </a:lnTo>
                  <a:lnTo>
                    <a:pt x="38484" y="571"/>
                  </a:lnTo>
                  <a:lnTo>
                    <a:pt x="37518" y="132"/>
                  </a:lnTo>
                  <a:lnTo>
                    <a:pt x="37474" y="88"/>
                  </a:lnTo>
                  <a:lnTo>
                    <a:pt x="3563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" name="Google Shape;3650;p129"/>
            <p:cNvSpPr/>
            <p:nvPr/>
          </p:nvSpPr>
          <p:spPr>
            <a:xfrm>
              <a:off x="4156650" y="690350"/>
              <a:ext cx="140425" cy="190900"/>
            </a:xfrm>
            <a:custGeom>
              <a:avLst/>
              <a:gdLst/>
              <a:ahLst/>
              <a:cxnLst/>
              <a:rect l="l" t="t" r="r" b="b"/>
              <a:pathLst>
                <a:path w="5617" h="7636" extrusionOk="0">
                  <a:moveTo>
                    <a:pt x="5398" y="0"/>
                  </a:moveTo>
                  <a:lnTo>
                    <a:pt x="5354" y="44"/>
                  </a:lnTo>
                  <a:lnTo>
                    <a:pt x="5310" y="88"/>
                  </a:lnTo>
                  <a:lnTo>
                    <a:pt x="4959" y="615"/>
                  </a:lnTo>
                  <a:lnTo>
                    <a:pt x="3204" y="3642"/>
                  </a:lnTo>
                  <a:lnTo>
                    <a:pt x="44" y="7372"/>
                  </a:lnTo>
                  <a:lnTo>
                    <a:pt x="0" y="7416"/>
                  </a:lnTo>
                  <a:lnTo>
                    <a:pt x="0" y="7504"/>
                  </a:lnTo>
                  <a:lnTo>
                    <a:pt x="44" y="7548"/>
                  </a:lnTo>
                  <a:lnTo>
                    <a:pt x="44" y="7592"/>
                  </a:lnTo>
                  <a:lnTo>
                    <a:pt x="176" y="7636"/>
                  </a:lnTo>
                  <a:lnTo>
                    <a:pt x="264" y="7636"/>
                  </a:lnTo>
                  <a:lnTo>
                    <a:pt x="307" y="7592"/>
                  </a:lnTo>
                  <a:lnTo>
                    <a:pt x="3467" y="3862"/>
                  </a:lnTo>
                  <a:lnTo>
                    <a:pt x="3511" y="3818"/>
                  </a:lnTo>
                  <a:lnTo>
                    <a:pt x="5266" y="790"/>
                  </a:lnTo>
                  <a:lnTo>
                    <a:pt x="5617" y="264"/>
                  </a:lnTo>
                  <a:lnTo>
                    <a:pt x="5617" y="176"/>
                  </a:lnTo>
                  <a:lnTo>
                    <a:pt x="5617" y="132"/>
                  </a:lnTo>
                  <a:lnTo>
                    <a:pt x="5617" y="88"/>
                  </a:lnTo>
                  <a:lnTo>
                    <a:pt x="552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" name="Google Shape;3651;p129"/>
            <p:cNvSpPr/>
            <p:nvPr/>
          </p:nvSpPr>
          <p:spPr>
            <a:xfrm>
              <a:off x="3612525" y="2067100"/>
              <a:ext cx="822775" cy="311575"/>
            </a:xfrm>
            <a:custGeom>
              <a:avLst/>
              <a:gdLst/>
              <a:ahLst/>
              <a:cxnLst/>
              <a:rect l="l" t="t" r="r" b="b"/>
              <a:pathLst>
                <a:path w="32911" h="12463" extrusionOk="0">
                  <a:moveTo>
                    <a:pt x="32648" y="0"/>
                  </a:moveTo>
                  <a:lnTo>
                    <a:pt x="32121" y="395"/>
                  </a:lnTo>
                  <a:lnTo>
                    <a:pt x="32077" y="395"/>
                  </a:lnTo>
                  <a:lnTo>
                    <a:pt x="30541" y="2019"/>
                  </a:lnTo>
                  <a:lnTo>
                    <a:pt x="28260" y="3291"/>
                  </a:lnTo>
                  <a:lnTo>
                    <a:pt x="27163" y="3642"/>
                  </a:lnTo>
                  <a:lnTo>
                    <a:pt x="22862" y="2721"/>
                  </a:lnTo>
                  <a:lnTo>
                    <a:pt x="18386" y="1053"/>
                  </a:lnTo>
                  <a:lnTo>
                    <a:pt x="18343" y="1053"/>
                  </a:lnTo>
                  <a:lnTo>
                    <a:pt x="17640" y="966"/>
                  </a:lnTo>
                  <a:lnTo>
                    <a:pt x="17553" y="966"/>
                  </a:lnTo>
                  <a:lnTo>
                    <a:pt x="17509" y="1009"/>
                  </a:lnTo>
                  <a:lnTo>
                    <a:pt x="17158" y="1317"/>
                  </a:lnTo>
                  <a:lnTo>
                    <a:pt x="17114" y="1448"/>
                  </a:lnTo>
                  <a:lnTo>
                    <a:pt x="17026" y="2809"/>
                  </a:lnTo>
                  <a:lnTo>
                    <a:pt x="16368" y="5485"/>
                  </a:lnTo>
                  <a:lnTo>
                    <a:pt x="15929" y="8557"/>
                  </a:lnTo>
                  <a:lnTo>
                    <a:pt x="15578" y="11541"/>
                  </a:lnTo>
                  <a:lnTo>
                    <a:pt x="15446" y="11936"/>
                  </a:lnTo>
                  <a:lnTo>
                    <a:pt x="13428" y="11716"/>
                  </a:lnTo>
                  <a:lnTo>
                    <a:pt x="10269" y="11760"/>
                  </a:lnTo>
                  <a:lnTo>
                    <a:pt x="5837" y="12067"/>
                  </a:lnTo>
                  <a:lnTo>
                    <a:pt x="2238" y="12111"/>
                  </a:lnTo>
                  <a:lnTo>
                    <a:pt x="176" y="11936"/>
                  </a:lnTo>
                  <a:lnTo>
                    <a:pt x="132" y="11980"/>
                  </a:lnTo>
                  <a:lnTo>
                    <a:pt x="44" y="11980"/>
                  </a:lnTo>
                  <a:lnTo>
                    <a:pt x="1" y="12067"/>
                  </a:lnTo>
                  <a:lnTo>
                    <a:pt x="1" y="12111"/>
                  </a:lnTo>
                  <a:lnTo>
                    <a:pt x="1" y="12199"/>
                  </a:lnTo>
                  <a:lnTo>
                    <a:pt x="44" y="12243"/>
                  </a:lnTo>
                  <a:lnTo>
                    <a:pt x="88" y="12287"/>
                  </a:lnTo>
                  <a:lnTo>
                    <a:pt x="176" y="12287"/>
                  </a:lnTo>
                  <a:lnTo>
                    <a:pt x="2238" y="12462"/>
                  </a:lnTo>
                  <a:lnTo>
                    <a:pt x="5837" y="12418"/>
                  </a:lnTo>
                  <a:lnTo>
                    <a:pt x="10269" y="12111"/>
                  </a:lnTo>
                  <a:lnTo>
                    <a:pt x="13428" y="12067"/>
                  </a:lnTo>
                  <a:lnTo>
                    <a:pt x="15534" y="12287"/>
                  </a:lnTo>
                  <a:lnTo>
                    <a:pt x="15622" y="12287"/>
                  </a:lnTo>
                  <a:lnTo>
                    <a:pt x="15710" y="12199"/>
                  </a:lnTo>
                  <a:lnTo>
                    <a:pt x="15929" y="11672"/>
                  </a:lnTo>
                  <a:lnTo>
                    <a:pt x="15929" y="11629"/>
                  </a:lnTo>
                  <a:lnTo>
                    <a:pt x="16280" y="8601"/>
                  </a:lnTo>
                  <a:lnTo>
                    <a:pt x="16719" y="5573"/>
                  </a:lnTo>
                  <a:lnTo>
                    <a:pt x="17377" y="2896"/>
                  </a:lnTo>
                  <a:lnTo>
                    <a:pt x="17377" y="2852"/>
                  </a:lnTo>
                  <a:lnTo>
                    <a:pt x="17465" y="1536"/>
                  </a:lnTo>
                  <a:lnTo>
                    <a:pt x="17684" y="1317"/>
                  </a:lnTo>
                  <a:lnTo>
                    <a:pt x="18299" y="1404"/>
                  </a:lnTo>
                  <a:lnTo>
                    <a:pt x="22731" y="3072"/>
                  </a:lnTo>
                  <a:lnTo>
                    <a:pt x="22775" y="3072"/>
                  </a:lnTo>
                  <a:lnTo>
                    <a:pt x="27119" y="3993"/>
                  </a:lnTo>
                  <a:lnTo>
                    <a:pt x="27206" y="3949"/>
                  </a:lnTo>
                  <a:lnTo>
                    <a:pt x="28391" y="3642"/>
                  </a:lnTo>
                  <a:lnTo>
                    <a:pt x="28435" y="3598"/>
                  </a:lnTo>
                  <a:lnTo>
                    <a:pt x="30717" y="2326"/>
                  </a:lnTo>
                  <a:lnTo>
                    <a:pt x="30761" y="2282"/>
                  </a:lnTo>
                  <a:lnTo>
                    <a:pt x="32340" y="658"/>
                  </a:lnTo>
                  <a:lnTo>
                    <a:pt x="32867" y="307"/>
                  </a:lnTo>
                  <a:lnTo>
                    <a:pt x="32911" y="264"/>
                  </a:lnTo>
                  <a:lnTo>
                    <a:pt x="32911" y="176"/>
                  </a:lnTo>
                  <a:lnTo>
                    <a:pt x="32911" y="132"/>
                  </a:lnTo>
                  <a:lnTo>
                    <a:pt x="32911" y="44"/>
                  </a:lnTo>
                  <a:lnTo>
                    <a:pt x="3286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" name="Google Shape;3652;p129"/>
            <p:cNvSpPr/>
            <p:nvPr/>
          </p:nvSpPr>
          <p:spPr>
            <a:xfrm>
              <a:off x="3644350" y="658525"/>
              <a:ext cx="620925" cy="835950"/>
            </a:xfrm>
            <a:custGeom>
              <a:avLst/>
              <a:gdLst/>
              <a:ahLst/>
              <a:cxnLst/>
              <a:rect l="l" t="t" r="r" b="b"/>
              <a:pathLst>
                <a:path w="24837" h="33438" extrusionOk="0">
                  <a:moveTo>
                    <a:pt x="24573" y="1"/>
                  </a:moveTo>
                  <a:lnTo>
                    <a:pt x="23344" y="703"/>
                  </a:lnTo>
                  <a:lnTo>
                    <a:pt x="20887" y="2283"/>
                  </a:lnTo>
                  <a:lnTo>
                    <a:pt x="16982" y="5223"/>
                  </a:lnTo>
                  <a:lnTo>
                    <a:pt x="16938" y="5267"/>
                  </a:lnTo>
                  <a:lnTo>
                    <a:pt x="15402" y="7768"/>
                  </a:lnTo>
                  <a:lnTo>
                    <a:pt x="13735" y="10269"/>
                  </a:lnTo>
                  <a:lnTo>
                    <a:pt x="11760" y="12770"/>
                  </a:lnTo>
                  <a:lnTo>
                    <a:pt x="9961" y="14964"/>
                  </a:lnTo>
                  <a:lnTo>
                    <a:pt x="7635" y="17860"/>
                  </a:lnTo>
                  <a:lnTo>
                    <a:pt x="5485" y="21063"/>
                  </a:lnTo>
                  <a:lnTo>
                    <a:pt x="5485" y="21107"/>
                  </a:lnTo>
                  <a:lnTo>
                    <a:pt x="4827" y="22555"/>
                  </a:lnTo>
                  <a:lnTo>
                    <a:pt x="4344" y="24354"/>
                  </a:lnTo>
                  <a:lnTo>
                    <a:pt x="3598" y="25803"/>
                  </a:lnTo>
                  <a:lnTo>
                    <a:pt x="2150" y="27514"/>
                  </a:lnTo>
                  <a:lnTo>
                    <a:pt x="2106" y="27558"/>
                  </a:lnTo>
                  <a:lnTo>
                    <a:pt x="1053" y="29840"/>
                  </a:lnTo>
                  <a:lnTo>
                    <a:pt x="0" y="33218"/>
                  </a:lnTo>
                  <a:lnTo>
                    <a:pt x="0" y="33306"/>
                  </a:lnTo>
                  <a:lnTo>
                    <a:pt x="0" y="33350"/>
                  </a:lnTo>
                  <a:lnTo>
                    <a:pt x="44" y="33394"/>
                  </a:lnTo>
                  <a:lnTo>
                    <a:pt x="88" y="33438"/>
                  </a:lnTo>
                  <a:lnTo>
                    <a:pt x="176" y="33438"/>
                  </a:lnTo>
                  <a:lnTo>
                    <a:pt x="263" y="33394"/>
                  </a:lnTo>
                  <a:lnTo>
                    <a:pt x="307" y="33306"/>
                  </a:lnTo>
                  <a:lnTo>
                    <a:pt x="1360" y="29971"/>
                  </a:lnTo>
                  <a:lnTo>
                    <a:pt x="2413" y="27733"/>
                  </a:lnTo>
                  <a:lnTo>
                    <a:pt x="3905" y="26022"/>
                  </a:lnTo>
                  <a:lnTo>
                    <a:pt x="3905" y="25978"/>
                  </a:lnTo>
                  <a:lnTo>
                    <a:pt x="4651" y="24486"/>
                  </a:lnTo>
                  <a:lnTo>
                    <a:pt x="4695" y="24486"/>
                  </a:lnTo>
                  <a:lnTo>
                    <a:pt x="5178" y="22687"/>
                  </a:lnTo>
                  <a:lnTo>
                    <a:pt x="5792" y="21239"/>
                  </a:lnTo>
                  <a:lnTo>
                    <a:pt x="7899" y="18036"/>
                  </a:lnTo>
                  <a:lnTo>
                    <a:pt x="10224" y="15183"/>
                  </a:lnTo>
                  <a:lnTo>
                    <a:pt x="12023" y="12989"/>
                  </a:lnTo>
                  <a:lnTo>
                    <a:pt x="14042" y="10488"/>
                  </a:lnTo>
                  <a:lnTo>
                    <a:pt x="15709" y="7943"/>
                  </a:lnTo>
                  <a:lnTo>
                    <a:pt x="17245" y="5486"/>
                  </a:lnTo>
                  <a:lnTo>
                    <a:pt x="21107" y="2546"/>
                  </a:lnTo>
                  <a:lnTo>
                    <a:pt x="23520" y="1010"/>
                  </a:lnTo>
                  <a:lnTo>
                    <a:pt x="24749" y="308"/>
                  </a:lnTo>
                  <a:lnTo>
                    <a:pt x="24793" y="264"/>
                  </a:lnTo>
                  <a:lnTo>
                    <a:pt x="24793" y="220"/>
                  </a:lnTo>
                  <a:lnTo>
                    <a:pt x="24836" y="133"/>
                  </a:lnTo>
                  <a:lnTo>
                    <a:pt x="24793" y="89"/>
                  </a:lnTo>
                  <a:lnTo>
                    <a:pt x="24749" y="45"/>
                  </a:lnTo>
                  <a:lnTo>
                    <a:pt x="2470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" name="Google Shape;3653;p129"/>
            <p:cNvSpPr/>
            <p:nvPr/>
          </p:nvSpPr>
          <p:spPr>
            <a:xfrm>
              <a:off x="3615825" y="2072575"/>
              <a:ext cx="833750" cy="351075"/>
            </a:xfrm>
            <a:custGeom>
              <a:avLst/>
              <a:gdLst/>
              <a:ahLst/>
              <a:cxnLst/>
              <a:rect l="l" t="t" r="r" b="b"/>
              <a:pathLst>
                <a:path w="33350" h="14043" extrusionOk="0">
                  <a:moveTo>
                    <a:pt x="33086" y="1"/>
                  </a:moveTo>
                  <a:lnTo>
                    <a:pt x="33042" y="45"/>
                  </a:lnTo>
                  <a:lnTo>
                    <a:pt x="32252" y="1098"/>
                  </a:lnTo>
                  <a:lnTo>
                    <a:pt x="31243" y="1931"/>
                  </a:lnTo>
                  <a:lnTo>
                    <a:pt x="28084" y="3730"/>
                  </a:lnTo>
                  <a:lnTo>
                    <a:pt x="26855" y="4169"/>
                  </a:lnTo>
                  <a:lnTo>
                    <a:pt x="22028" y="3028"/>
                  </a:lnTo>
                  <a:lnTo>
                    <a:pt x="19088" y="1800"/>
                  </a:lnTo>
                  <a:lnTo>
                    <a:pt x="19044" y="1800"/>
                  </a:lnTo>
                  <a:lnTo>
                    <a:pt x="18123" y="1580"/>
                  </a:lnTo>
                  <a:lnTo>
                    <a:pt x="17991" y="1580"/>
                  </a:lnTo>
                  <a:lnTo>
                    <a:pt x="17947" y="1624"/>
                  </a:lnTo>
                  <a:lnTo>
                    <a:pt x="17903" y="1712"/>
                  </a:lnTo>
                  <a:lnTo>
                    <a:pt x="17333" y="4213"/>
                  </a:lnTo>
                  <a:lnTo>
                    <a:pt x="16982" y="7285"/>
                  </a:lnTo>
                  <a:lnTo>
                    <a:pt x="16236" y="12814"/>
                  </a:lnTo>
                  <a:lnTo>
                    <a:pt x="16192" y="13472"/>
                  </a:lnTo>
                  <a:lnTo>
                    <a:pt x="16017" y="13647"/>
                  </a:lnTo>
                  <a:lnTo>
                    <a:pt x="12155" y="12594"/>
                  </a:lnTo>
                  <a:lnTo>
                    <a:pt x="12111" y="12594"/>
                  </a:lnTo>
                  <a:lnTo>
                    <a:pt x="5749" y="12858"/>
                  </a:lnTo>
                  <a:lnTo>
                    <a:pt x="2633" y="12858"/>
                  </a:lnTo>
                  <a:lnTo>
                    <a:pt x="176" y="12638"/>
                  </a:lnTo>
                  <a:lnTo>
                    <a:pt x="132" y="12638"/>
                  </a:lnTo>
                  <a:lnTo>
                    <a:pt x="44" y="12682"/>
                  </a:lnTo>
                  <a:lnTo>
                    <a:pt x="0" y="12726"/>
                  </a:lnTo>
                  <a:lnTo>
                    <a:pt x="0" y="12814"/>
                  </a:lnTo>
                  <a:lnTo>
                    <a:pt x="0" y="12858"/>
                  </a:lnTo>
                  <a:lnTo>
                    <a:pt x="44" y="12945"/>
                  </a:lnTo>
                  <a:lnTo>
                    <a:pt x="88" y="12989"/>
                  </a:lnTo>
                  <a:lnTo>
                    <a:pt x="132" y="12989"/>
                  </a:lnTo>
                  <a:lnTo>
                    <a:pt x="2633" y="13209"/>
                  </a:lnTo>
                  <a:lnTo>
                    <a:pt x="5792" y="13209"/>
                  </a:lnTo>
                  <a:lnTo>
                    <a:pt x="12111" y="12945"/>
                  </a:lnTo>
                  <a:lnTo>
                    <a:pt x="16017" y="14042"/>
                  </a:lnTo>
                  <a:lnTo>
                    <a:pt x="16060" y="14042"/>
                  </a:lnTo>
                  <a:lnTo>
                    <a:pt x="16148" y="13998"/>
                  </a:lnTo>
                  <a:lnTo>
                    <a:pt x="16192" y="13955"/>
                  </a:lnTo>
                  <a:lnTo>
                    <a:pt x="16499" y="13647"/>
                  </a:lnTo>
                  <a:lnTo>
                    <a:pt x="16543" y="13560"/>
                  </a:lnTo>
                  <a:lnTo>
                    <a:pt x="16587" y="12858"/>
                  </a:lnTo>
                  <a:lnTo>
                    <a:pt x="17333" y="7329"/>
                  </a:lnTo>
                  <a:lnTo>
                    <a:pt x="17684" y="4301"/>
                  </a:lnTo>
                  <a:lnTo>
                    <a:pt x="18211" y="1975"/>
                  </a:lnTo>
                  <a:lnTo>
                    <a:pt x="18957" y="2151"/>
                  </a:lnTo>
                  <a:lnTo>
                    <a:pt x="21897" y="3379"/>
                  </a:lnTo>
                  <a:lnTo>
                    <a:pt x="21940" y="3379"/>
                  </a:lnTo>
                  <a:lnTo>
                    <a:pt x="26811" y="4520"/>
                  </a:lnTo>
                  <a:lnTo>
                    <a:pt x="26943" y="4476"/>
                  </a:lnTo>
                  <a:lnTo>
                    <a:pt x="28215" y="4038"/>
                  </a:lnTo>
                  <a:lnTo>
                    <a:pt x="28259" y="4038"/>
                  </a:lnTo>
                  <a:lnTo>
                    <a:pt x="31419" y="2195"/>
                  </a:lnTo>
                  <a:lnTo>
                    <a:pt x="31462" y="2195"/>
                  </a:lnTo>
                  <a:lnTo>
                    <a:pt x="32516" y="1361"/>
                  </a:lnTo>
                  <a:lnTo>
                    <a:pt x="32516" y="1317"/>
                  </a:lnTo>
                  <a:lnTo>
                    <a:pt x="33305" y="264"/>
                  </a:lnTo>
                  <a:lnTo>
                    <a:pt x="33349" y="220"/>
                  </a:lnTo>
                  <a:lnTo>
                    <a:pt x="33349" y="132"/>
                  </a:lnTo>
                  <a:lnTo>
                    <a:pt x="33305" y="88"/>
                  </a:lnTo>
                  <a:lnTo>
                    <a:pt x="33262" y="45"/>
                  </a:lnTo>
                  <a:lnTo>
                    <a:pt x="3321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" name="Google Shape;3654;p129"/>
            <p:cNvSpPr/>
            <p:nvPr/>
          </p:nvSpPr>
          <p:spPr>
            <a:xfrm>
              <a:off x="3615825" y="642075"/>
              <a:ext cx="642875" cy="845825"/>
            </a:xfrm>
            <a:custGeom>
              <a:avLst/>
              <a:gdLst/>
              <a:ahLst/>
              <a:cxnLst/>
              <a:rect l="l" t="t" r="r" b="b"/>
              <a:pathLst>
                <a:path w="25715" h="33833" extrusionOk="0">
                  <a:moveTo>
                    <a:pt x="25495" y="1"/>
                  </a:moveTo>
                  <a:lnTo>
                    <a:pt x="24134" y="483"/>
                  </a:lnTo>
                  <a:lnTo>
                    <a:pt x="24091" y="483"/>
                  </a:lnTo>
                  <a:lnTo>
                    <a:pt x="22862" y="1229"/>
                  </a:lnTo>
                  <a:lnTo>
                    <a:pt x="20273" y="3028"/>
                  </a:lnTo>
                  <a:lnTo>
                    <a:pt x="16982" y="5530"/>
                  </a:lnTo>
                  <a:lnTo>
                    <a:pt x="16938" y="5573"/>
                  </a:lnTo>
                  <a:lnTo>
                    <a:pt x="16236" y="6451"/>
                  </a:lnTo>
                  <a:lnTo>
                    <a:pt x="16236" y="6495"/>
                  </a:lnTo>
                  <a:lnTo>
                    <a:pt x="15007" y="8645"/>
                  </a:lnTo>
                  <a:lnTo>
                    <a:pt x="13559" y="10839"/>
                  </a:lnTo>
                  <a:lnTo>
                    <a:pt x="9742" y="15490"/>
                  </a:lnTo>
                  <a:lnTo>
                    <a:pt x="8162" y="17509"/>
                  </a:lnTo>
                  <a:lnTo>
                    <a:pt x="5836" y="21019"/>
                  </a:lnTo>
                  <a:lnTo>
                    <a:pt x="5792" y="21063"/>
                  </a:lnTo>
                  <a:lnTo>
                    <a:pt x="4476" y="24267"/>
                  </a:lnTo>
                  <a:lnTo>
                    <a:pt x="2414" y="27645"/>
                  </a:lnTo>
                  <a:lnTo>
                    <a:pt x="1360" y="29927"/>
                  </a:lnTo>
                  <a:lnTo>
                    <a:pt x="0" y="33569"/>
                  </a:lnTo>
                  <a:lnTo>
                    <a:pt x="0" y="33657"/>
                  </a:lnTo>
                  <a:lnTo>
                    <a:pt x="0" y="33701"/>
                  </a:lnTo>
                  <a:lnTo>
                    <a:pt x="44" y="33789"/>
                  </a:lnTo>
                  <a:lnTo>
                    <a:pt x="88" y="33832"/>
                  </a:lnTo>
                  <a:lnTo>
                    <a:pt x="176" y="33832"/>
                  </a:lnTo>
                  <a:lnTo>
                    <a:pt x="263" y="33789"/>
                  </a:lnTo>
                  <a:lnTo>
                    <a:pt x="307" y="33701"/>
                  </a:lnTo>
                  <a:lnTo>
                    <a:pt x="1668" y="30103"/>
                  </a:lnTo>
                  <a:lnTo>
                    <a:pt x="2721" y="27821"/>
                  </a:lnTo>
                  <a:lnTo>
                    <a:pt x="4783" y="24442"/>
                  </a:lnTo>
                  <a:lnTo>
                    <a:pt x="4783" y="24398"/>
                  </a:lnTo>
                  <a:lnTo>
                    <a:pt x="6143" y="21195"/>
                  </a:lnTo>
                  <a:lnTo>
                    <a:pt x="8469" y="17728"/>
                  </a:lnTo>
                  <a:lnTo>
                    <a:pt x="10005" y="15710"/>
                  </a:lnTo>
                  <a:lnTo>
                    <a:pt x="13823" y="11015"/>
                  </a:lnTo>
                  <a:lnTo>
                    <a:pt x="15314" y="8821"/>
                  </a:lnTo>
                  <a:lnTo>
                    <a:pt x="16499" y="6671"/>
                  </a:lnTo>
                  <a:lnTo>
                    <a:pt x="17201" y="5793"/>
                  </a:lnTo>
                  <a:lnTo>
                    <a:pt x="20492" y="3292"/>
                  </a:lnTo>
                  <a:lnTo>
                    <a:pt x="23037" y="1537"/>
                  </a:lnTo>
                  <a:lnTo>
                    <a:pt x="24266" y="791"/>
                  </a:lnTo>
                  <a:lnTo>
                    <a:pt x="25626" y="352"/>
                  </a:lnTo>
                  <a:lnTo>
                    <a:pt x="25670" y="308"/>
                  </a:lnTo>
                  <a:lnTo>
                    <a:pt x="25714" y="264"/>
                  </a:lnTo>
                  <a:lnTo>
                    <a:pt x="25714" y="176"/>
                  </a:lnTo>
                  <a:lnTo>
                    <a:pt x="25714" y="132"/>
                  </a:lnTo>
                  <a:lnTo>
                    <a:pt x="25670" y="45"/>
                  </a:lnTo>
                  <a:lnTo>
                    <a:pt x="2562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" name="Google Shape;3655;p129"/>
            <p:cNvSpPr/>
            <p:nvPr/>
          </p:nvSpPr>
          <p:spPr>
            <a:xfrm>
              <a:off x="3589500" y="2073675"/>
              <a:ext cx="884200" cy="377400"/>
            </a:xfrm>
            <a:custGeom>
              <a:avLst/>
              <a:gdLst/>
              <a:ahLst/>
              <a:cxnLst/>
              <a:rect l="l" t="t" r="r" b="b"/>
              <a:pathLst>
                <a:path w="35368" h="15096" extrusionOk="0">
                  <a:moveTo>
                    <a:pt x="35192" y="1"/>
                  </a:moveTo>
                  <a:lnTo>
                    <a:pt x="35104" y="44"/>
                  </a:lnTo>
                  <a:lnTo>
                    <a:pt x="35061" y="88"/>
                  </a:lnTo>
                  <a:lnTo>
                    <a:pt x="34315" y="1141"/>
                  </a:lnTo>
                  <a:lnTo>
                    <a:pt x="31901" y="2721"/>
                  </a:lnTo>
                  <a:lnTo>
                    <a:pt x="29137" y="4301"/>
                  </a:lnTo>
                  <a:lnTo>
                    <a:pt x="27733" y="4871"/>
                  </a:lnTo>
                  <a:lnTo>
                    <a:pt x="22379" y="3511"/>
                  </a:lnTo>
                  <a:lnTo>
                    <a:pt x="19966" y="2414"/>
                  </a:lnTo>
                  <a:lnTo>
                    <a:pt x="19834" y="2414"/>
                  </a:lnTo>
                  <a:lnTo>
                    <a:pt x="19790" y="2502"/>
                  </a:lnTo>
                  <a:lnTo>
                    <a:pt x="19746" y="2546"/>
                  </a:lnTo>
                  <a:lnTo>
                    <a:pt x="19264" y="5486"/>
                  </a:lnTo>
                  <a:lnTo>
                    <a:pt x="18737" y="8996"/>
                  </a:lnTo>
                  <a:lnTo>
                    <a:pt x="18342" y="12024"/>
                  </a:lnTo>
                  <a:lnTo>
                    <a:pt x="18079" y="13340"/>
                  </a:lnTo>
                  <a:lnTo>
                    <a:pt x="17508" y="14305"/>
                  </a:lnTo>
                  <a:lnTo>
                    <a:pt x="17026" y="14613"/>
                  </a:lnTo>
                  <a:lnTo>
                    <a:pt x="16367" y="14744"/>
                  </a:lnTo>
                  <a:lnTo>
                    <a:pt x="15578" y="14613"/>
                  </a:lnTo>
                  <a:lnTo>
                    <a:pt x="11979" y="13647"/>
                  </a:lnTo>
                  <a:lnTo>
                    <a:pt x="11936" y="13647"/>
                  </a:lnTo>
                  <a:lnTo>
                    <a:pt x="8996" y="13691"/>
                  </a:lnTo>
                  <a:lnTo>
                    <a:pt x="5529" y="13867"/>
                  </a:lnTo>
                  <a:lnTo>
                    <a:pt x="2808" y="13691"/>
                  </a:lnTo>
                  <a:lnTo>
                    <a:pt x="176" y="13296"/>
                  </a:lnTo>
                  <a:lnTo>
                    <a:pt x="132" y="13296"/>
                  </a:lnTo>
                  <a:lnTo>
                    <a:pt x="44" y="13340"/>
                  </a:lnTo>
                  <a:lnTo>
                    <a:pt x="0" y="13384"/>
                  </a:lnTo>
                  <a:lnTo>
                    <a:pt x="0" y="13472"/>
                  </a:lnTo>
                  <a:lnTo>
                    <a:pt x="0" y="13516"/>
                  </a:lnTo>
                  <a:lnTo>
                    <a:pt x="44" y="13603"/>
                  </a:lnTo>
                  <a:lnTo>
                    <a:pt x="88" y="13647"/>
                  </a:lnTo>
                  <a:lnTo>
                    <a:pt x="132" y="13647"/>
                  </a:lnTo>
                  <a:lnTo>
                    <a:pt x="2764" y="14042"/>
                  </a:lnTo>
                  <a:lnTo>
                    <a:pt x="5529" y="14174"/>
                  </a:lnTo>
                  <a:lnTo>
                    <a:pt x="8996" y="14042"/>
                  </a:lnTo>
                  <a:lnTo>
                    <a:pt x="11892" y="13998"/>
                  </a:lnTo>
                  <a:lnTo>
                    <a:pt x="15490" y="14964"/>
                  </a:lnTo>
                  <a:lnTo>
                    <a:pt x="16324" y="15095"/>
                  </a:lnTo>
                  <a:lnTo>
                    <a:pt x="16411" y="15095"/>
                  </a:lnTo>
                  <a:lnTo>
                    <a:pt x="17113" y="14964"/>
                  </a:lnTo>
                  <a:lnTo>
                    <a:pt x="17201" y="14920"/>
                  </a:lnTo>
                  <a:lnTo>
                    <a:pt x="17728" y="14569"/>
                  </a:lnTo>
                  <a:lnTo>
                    <a:pt x="17816" y="14525"/>
                  </a:lnTo>
                  <a:lnTo>
                    <a:pt x="18386" y="13472"/>
                  </a:lnTo>
                  <a:lnTo>
                    <a:pt x="18430" y="13428"/>
                  </a:lnTo>
                  <a:lnTo>
                    <a:pt x="18693" y="12068"/>
                  </a:lnTo>
                  <a:lnTo>
                    <a:pt x="19088" y="9040"/>
                  </a:lnTo>
                  <a:lnTo>
                    <a:pt x="19615" y="5529"/>
                  </a:lnTo>
                  <a:lnTo>
                    <a:pt x="20053" y="2853"/>
                  </a:lnTo>
                  <a:lnTo>
                    <a:pt x="22247" y="3862"/>
                  </a:lnTo>
                  <a:lnTo>
                    <a:pt x="22291" y="3862"/>
                  </a:lnTo>
                  <a:lnTo>
                    <a:pt x="27689" y="5222"/>
                  </a:lnTo>
                  <a:lnTo>
                    <a:pt x="27820" y="5222"/>
                  </a:lnTo>
                  <a:lnTo>
                    <a:pt x="29268" y="4608"/>
                  </a:lnTo>
                  <a:lnTo>
                    <a:pt x="32121" y="3028"/>
                  </a:lnTo>
                  <a:lnTo>
                    <a:pt x="34534" y="1405"/>
                  </a:lnTo>
                  <a:lnTo>
                    <a:pt x="34578" y="1361"/>
                  </a:lnTo>
                  <a:lnTo>
                    <a:pt x="35324" y="308"/>
                  </a:lnTo>
                  <a:lnTo>
                    <a:pt x="35368" y="220"/>
                  </a:lnTo>
                  <a:lnTo>
                    <a:pt x="35368" y="176"/>
                  </a:lnTo>
                  <a:lnTo>
                    <a:pt x="35368" y="88"/>
                  </a:lnTo>
                  <a:lnTo>
                    <a:pt x="35324" y="44"/>
                  </a:lnTo>
                  <a:lnTo>
                    <a:pt x="3523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" name="Google Shape;3656;p129"/>
            <p:cNvSpPr/>
            <p:nvPr/>
          </p:nvSpPr>
          <p:spPr>
            <a:xfrm>
              <a:off x="3598275" y="630025"/>
              <a:ext cx="656025" cy="832650"/>
            </a:xfrm>
            <a:custGeom>
              <a:avLst/>
              <a:gdLst/>
              <a:ahLst/>
              <a:cxnLst/>
              <a:rect l="l" t="t" r="r" b="b"/>
              <a:pathLst>
                <a:path w="26241" h="33306" extrusionOk="0">
                  <a:moveTo>
                    <a:pt x="26021" y="0"/>
                  </a:moveTo>
                  <a:lnTo>
                    <a:pt x="25626" y="132"/>
                  </a:lnTo>
                  <a:lnTo>
                    <a:pt x="24090" y="263"/>
                  </a:lnTo>
                  <a:lnTo>
                    <a:pt x="24003" y="263"/>
                  </a:lnTo>
                  <a:lnTo>
                    <a:pt x="20141" y="2984"/>
                  </a:lnTo>
                  <a:lnTo>
                    <a:pt x="17377" y="5310"/>
                  </a:lnTo>
                  <a:lnTo>
                    <a:pt x="14832" y="7811"/>
                  </a:lnTo>
                  <a:lnTo>
                    <a:pt x="13691" y="9303"/>
                  </a:lnTo>
                  <a:lnTo>
                    <a:pt x="13647" y="9390"/>
                  </a:lnTo>
                  <a:lnTo>
                    <a:pt x="13384" y="10619"/>
                  </a:lnTo>
                  <a:lnTo>
                    <a:pt x="11672" y="12725"/>
                  </a:lnTo>
                  <a:lnTo>
                    <a:pt x="10839" y="13735"/>
                  </a:lnTo>
                  <a:lnTo>
                    <a:pt x="9961" y="14744"/>
                  </a:lnTo>
                  <a:lnTo>
                    <a:pt x="9127" y="15841"/>
                  </a:lnTo>
                  <a:lnTo>
                    <a:pt x="8293" y="17026"/>
                  </a:lnTo>
                  <a:lnTo>
                    <a:pt x="7460" y="18210"/>
                  </a:lnTo>
                  <a:lnTo>
                    <a:pt x="6626" y="19483"/>
                  </a:lnTo>
                  <a:lnTo>
                    <a:pt x="5836" y="20755"/>
                  </a:lnTo>
                  <a:lnTo>
                    <a:pt x="5090" y="22072"/>
                  </a:lnTo>
                  <a:lnTo>
                    <a:pt x="4344" y="23388"/>
                  </a:lnTo>
                  <a:lnTo>
                    <a:pt x="3598" y="24749"/>
                  </a:lnTo>
                  <a:lnTo>
                    <a:pt x="2896" y="26153"/>
                  </a:lnTo>
                  <a:lnTo>
                    <a:pt x="2238" y="27513"/>
                  </a:lnTo>
                  <a:lnTo>
                    <a:pt x="1624" y="28917"/>
                  </a:lnTo>
                  <a:lnTo>
                    <a:pt x="1053" y="30321"/>
                  </a:lnTo>
                  <a:lnTo>
                    <a:pt x="483" y="31682"/>
                  </a:lnTo>
                  <a:lnTo>
                    <a:pt x="0" y="33086"/>
                  </a:lnTo>
                  <a:lnTo>
                    <a:pt x="0" y="33130"/>
                  </a:lnTo>
                  <a:lnTo>
                    <a:pt x="0" y="33217"/>
                  </a:lnTo>
                  <a:lnTo>
                    <a:pt x="44" y="33261"/>
                  </a:lnTo>
                  <a:lnTo>
                    <a:pt x="132" y="33305"/>
                  </a:lnTo>
                  <a:lnTo>
                    <a:pt x="176" y="33305"/>
                  </a:lnTo>
                  <a:lnTo>
                    <a:pt x="263" y="33261"/>
                  </a:lnTo>
                  <a:lnTo>
                    <a:pt x="351" y="33217"/>
                  </a:lnTo>
                  <a:lnTo>
                    <a:pt x="834" y="31813"/>
                  </a:lnTo>
                  <a:lnTo>
                    <a:pt x="1360" y="30453"/>
                  </a:lnTo>
                  <a:lnTo>
                    <a:pt x="1931" y="29049"/>
                  </a:lnTo>
                  <a:lnTo>
                    <a:pt x="2589" y="27688"/>
                  </a:lnTo>
                  <a:lnTo>
                    <a:pt x="3247" y="26284"/>
                  </a:lnTo>
                  <a:lnTo>
                    <a:pt x="3905" y="24924"/>
                  </a:lnTo>
                  <a:lnTo>
                    <a:pt x="4651" y="23564"/>
                  </a:lnTo>
                  <a:lnTo>
                    <a:pt x="5397" y="22247"/>
                  </a:lnTo>
                  <a:lnTo>
                    <a:pt x="6143" y="20931"/>
                  </a:lnTo>
                  <a:lnTo>
                    <a:pt x="6933" y="19658"/>
                  </a:lnTo>
                  <a:lnTo>
                    <a:pt x="7767" y="18430"/>
                  </a:lnTo>
                  <a:lnTo>
                    <a:pt x="8557" y="17201"/>
                  </a:lnTo>
                  <a:lnTo>
                    <a:pt x="9390" y="16060"/>
                  </a:lnTo>
                  <a:lnTo>
                    <a:pt x="10268" y="14963"/>
                  </a:lnTo>
                  <a:lnTo>
                    <a:pt x="11102" y="13954"/>
                  </a:lnTo>
                  <a:lnTo>
                    <a:pt x="11936" y="12945"/>
                  </a:lnTo>
                  <a:lnTo>
                    <a:pt x="13691" y="10795"/>
                  </a:lnTo>
                  <a:lnTo>
                    <a:pt x="13735" y="10751"/>
                  </a:lnTo>
                  <a:lnTo>
                    <a:pt x="13998" y="9478"/>
                  </a:lnTo>
                  <a:lnTo>
                    <a:pt x="15095" y="8030"/>
                  </a:lnTo>
                  <a:lnTo>
                    <a:pt x="17596" y="5573"/>
                  </a:lnTo>
                  <a:lnTo>
                    <a:pt x="20361" y="3291"/>
                  </a:lnTo>
                  <a:lnTo>
                    <a:pt x="24134" y="614"/>
                  </a:lnTo>
                  <a:lnTo>
                    <a:pt x="25670" y="483"/>
                  </a:lnTo>
                  <a:lnTo>
                    <a:pt x="26109" y="351"/>
                  </a:lnTo>
                  <a:lnTo>
                    <a:pt x="26153" y="307"/>
                  </a:lnTo>
                  <a:lnTo>
                    <a:pt x="26197" y="263"/>
                  </a:lnTo>
                  <a:lnTo>
                    <a:pt x="26241" y="176"/>
                  </a:lnTo>
                  <a:lnTo>
                    <a:pt x="26241" y="132"/>
                  </a:lnTo>
                  <a:lnTo>
                    <a:pt x="26197" y="88"/>
                  </a:lnTo>
                  <a:lnTo>
                    <a:pt x="26153" y="44"/>
                  </a:lnTo>
                  <a:lnTo>
                    <a:pt x="2606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" name="Google Shape;3657;p129"/>
            <p:cNvSpPr/>
            <p:nvPr/>
          </p:nvSpPr>
          <p:spPr>
            <a:xfrm>
              <a:off x="3611425" y="1686425"/>
              <a:ext cx="2121650" cy="846925"/>
            </a:xfrm>
            <a:custGeom>
              <a:avLst/>
              <a:gdLst/>
              <a:ahLst/>
              <a:cxnLst/>
              <a:rect l="l" t="t" r="r" b="b"/>
              <a:pathLst>
                <a:path w="84866" h="33877" extrusionOk="0">
                  <a:moveTo>
                    <a:pt x="80478" y="1"/>
                  </a:moveTo>
                  <a:lnTo>
                    <a:pt x="76923" y="483"/>
                  </a:lnTo>
                  <a:lnTo>
                    <a:pt x="73632" y="834"/>
                  </a:lnTo>
                  <a:lnTo>
                    <a:pt x="70824" y="1098"/>
                  </a:lnTo>
                  <a:lnTo>
                    <a:pt x="68849" y="1405"/>
                  </a:lnTo>
                  <a:lnTo>
                    <a:pt x="68805" y="1405"/>
                  </a:lnTo>
                  <a:lnTo>
                    <a:pt x="67533" y="1888"/>
                  </a:lnTo>
                  <a:lnTo>
                    <a:pt x="67489" y="1931"/>
                  </a:lnTo>
                  <a:lnTo>
                    <a:pt x="65558" y="3731"/>
                  </a:lnTo>
                  <a:lnTo>
                    <a:pt x="63145" y="5266"/>
                  </a:lnTo>
                  <a:lnTo>
                    <a:pt x="59239" y="6934"/>
                  </a:lnTo>
                  <a:lnTo>
                    <a:pt x="54939" y="8514"/>
                  </a:lnTo>
                  <a:lnTo>
                    <a:pt x="51824" y="9611"/>
                  </a:lnTo>
                  <a:lnTo>
                    <a:pt x="48752" y="10269"/>
                  </a:lnTo>
                  <a:lnTo>
                    <a:pt x="48708" y="10313"/>
                  </a:lnTo>
                  <a:lnTo>
                    <a:pt x="41292" y="13999"/>
                  </a:lnTo>
                  <a:lnTo>
                    <a:pt x="41248" y="14042"/>
                  </a:lnTo>
                  <a:lnTo>
                    <a:pt x="37475" y="16456"/>
                  </a:lnTo>
                  <a:lnTo>
                    <a:pt x="35105" y="17816"/>
                  </a:lnTo>
                  <a:lnTo>
                    <a:pt x="32999" y="18387"/>
                  </a:lnTo>
                  <a:lnTo>
                    <a:pt x="32955" y="18387"/>
                  </a:lnTo>
                  <a:lnTo>
                    <a:pt x="29181" y="20537"/>
                  </a:lnTo>
                  <a:lnTo>
                    <a:pt x="26987" y="21722"/>
                  </a:lnTo>
                  <a:lnTo>
                    <a:pt x="26153" y="21853"/>
                  </a:lnTo>
                  <a:lnTo>
                    <a:pt x="23170" y="21063"/>
                  </a:lnTo>
                  <a:lnTo>
                    <a:pt x="21634" y="20756"/>
                  </a:lnTo>
                  <a:lnTo>
                    <a:pt x="21546" y="20800"/>
                  </a:lnTo>
                  <a:lnTo>
                    <a:pt x="20888" y="21107"/>
                  </a:lnTo>
                  <a:lnTo>
                    <a:pt x="20800" y="21151"/>
                  </a:lnTo>
                  <a:lnTo>
                    <a:pt x="20273" y="21941"/>
                  </a:lnTo>
                  <a:lnTo>
                    <a:pt x="20273" y="21985"/>
                  </a:lnTo>
                  <a:lnTo>
                    <a:pt x="19747" y="24047"/>
                  </a:lnTo>
                  <a:lnTo>
                    <a:pt x="19747" y="24091"/>
                  </a:lnTo>
                  <a:lnTo>
                    <a:pt x="19308" y="27382"/>
                  </a:lnTo>
                  <a:lnTo>
                    <a:pt x="18430" y="30234"/>
                  </a:lnTo>
                  <a:lnTo>
                    <a:pt x="18036" y="32955"/>
                  </a:lnTo>
                  <a:lnTo>
                    <a:pt x="17816" y="33438"/>
                  </a:lnTo>
                  <a:lnTo>
                    <a:pt x="17553" y="33525"/>
                  </a:lnTo>
                  <a:lnTo>
                    <a:pt x="14788" y="32955"/>
                  </a:lnTo>
                  <a:lnTo>
                    <a:pt x="11848" y="32121"/>
                  </a:lnTo>
                  <a:lnTo>
                    <a:pt x="9172" y="31419"/>
                  </a:lnTo>
                  <a:lnTo>
                    <a:pt x="9128" y="31419"/>
                  </a:lnTo>
                  <a:lnTo>
                    <a:pt x="6144" y="31331"/>
                  </a:lnTo>
                  <a:lnTo>
                    <a:pt x="2897" y="31068"/>
                  </a:lnTo>
                  <a:lnTo>
                    <a:pt x="220" y="30629"/>
                  </a:lnTo>
                  <a:lnTo>
                    <a:pt x="132" y="30629"/>
                  </a:lnTo>
                  <a:lnTo>
                    <a:pt x="88" y="30673"/>
                  </a:lnTo>
                  <a:lnTo>
                    <a:pt x="45" y="30717"/>
                  </a:lnTo>
                  <a:lnTo>
                    <a:pt x="1" y="30761"/>
                  </a:lnTo>
                  <a:lnTo>
                    <a:pt x="1" y="30849"/>
                  </a:lnTo>
                  <a:lnTo>
                    <a:pt x="45" y="30893"/>
                  </a:lnTo>
                  <a:lnTo>
                    <a:pt x="88" y="30980"/>
                  </a:lnTo>
                  <a:lnTo>
                    <a:pt x="132" y="30980"/>
                  </a:lnTo>
                  <a:lnTo>
                    <a:pt x="2853" y="31419"/>
                  </a:lnTo>
                  <a:lnTo>
                    <a:pt x="6144" y="31682"/>
                  </a:lnTo>
                  <a:lnTo>
                    <a:pt x="9128" y="31770"/>
                  </a:lnTo>
                  <a:lnTo>
                    <a:pt x="11761" y="32472"/>
                  </a:lnTo>
                  <a:lnTo>
                    <a:pt x="14701" y="33306"/>
                  </a:lnTo>
                  <a:lnTo>
                    <a:pt x="17553" y="33876"/>
                  </a:lnTo>
                  <a:lnTo>
                    <a:pt x="17641" y="33876"/>
                  </a:lnTo>
                  <a:lnTo>
                    <a:pt x="18036" y="33701"/>
                  </a:lnTo>
                  <a:lnTo>
                    <a:pt x="18123" y="33613"/>
                  </a:lnTo>
                  <a:lnTo>
                    <a:pt x="18387" y="33043"/>
                  </a:lnTo>
                  <a:lnTo>
                    <a:pt x="18387" y="32999"/>
                  </a:lnTo>
                  <a:lnTo>
                    <a:pt x="18781" y="30322"/>
                  </a:lnTo>
                  <a:lnTo>
                    <a:pt x="19659" y="27470"/>
                  </a:lnTo>
                  <a:lnTo>
                    <a:pt x="20098" y="24135"/>
                  </a:lnTo>
                  <a:lnTo>
                    <a:pt x="20624" y="22116"/>
                  </a:lnTo>
                  <a:lnTo>
                    <a:pt x="21063" y="21414"/>
                  </a:lnTo>
                  <a:lnTo>
                    <a:pt x="21634" y="21107"/>
                  </a:lnTo>
                  <a:lnTo>
                    <a:pt x="23082" y="21414"/>
                  </a:lnTo>
                  <a:lnTo>
                    <a:pt x="26110" y="22204"/>
                  </a:lnTo>
                  <a:lnTo>
                    <a:pt x="26197" y="22204"/>
                  </a:lnTo>
                  <a:lnTo>
                    <a:pt x="27031" y="22073"/>
                  </a:lnTo>
                  <a:lnTo>
                    <a:pt x="27119" y="22029"/>
                  </a:lnTo>
                  <a:lnTo>
                    <a:pt x="29357" y="20844"/>
                  </a:lnTo>
                  <a:lnTo>
                    <a:pt x="33130" y="18738"/>
                  </a:lnTo>
                  <a:lnTo>
                    <a:pt x="35193" y="18123"/>
                  </a:lnTo>
                  <a:lnTo>
                    <a:pt x="35237" y="18123"/>
                  </a:lnTo>
                  <a:lnTo>
                    <a:pt x="37650" y="16763"/>
                  </a:lnTo>
                  <a:lnTo>
                    <a:pt x="41424" y="14306"/>
                  </a:lnTo>
                  <a:lnTo>
                    <a:pt x="48840" y="10620"/>
                  </a:lnTo>
                  <a:lnTo>
                    <a:pt x="51911" y="9918"/>
                  </a:lnTo>
                  <a:lnTo>
                    <a:pt x="55071" y="8821"/>
                  </a:lnTo>
                  <a:lnTo>
                    <a:pt x="59371" y="7241"/>
                  </a:lnTo>
                  <a:lnTo>
                    <a:pt x="63276" y="5574"/>
                  </a:lnTo>
                  <a:lnTo>
                    <a:pt x="63320" y="5574"/>
                  </a:lnTo>
                  <a:lnTo>
                    <a:pt x="65778" y="4038"/>
                  </a:lnTo>
                  <a:lnTo>
                    <a:pt x="65778" y="3994"/>
                  </a:lnTo>
                  <a:lnTo>
                    <a:pt x="67708" y="2195"/>
                  </a:lnTo>
                  <a:lnTo>
                    <a:pt x="68893" y="1756"/>
                  </a:lnTo>
                  <a:lnTo>
                    <a:pt x="70868" y="1405"/>
                  </a:lnTo>
                  <a:lnTo>
                    <a:pt x="73676" y="1186"/>
                  </a:lnTo>
                  <a:lnTo>
                    <a:pt x="76967" y="834"/>
                  </a:lnTo>
                  <a:lnTo>
                    <a:pt x="80478" y="352"/>
                  </a:lnTo>
                  <a:lnTo>
                    <a:pt x="81882" y="571"/>
                  </a:lnTo>
                  <a:lnTo>
                    <a:pt x="82233" y="834"/>
                  </a:lnTo>
                  <a:lnTo>
                    <a:pt x="82672" y="2458"/>
                  </a:lnTo>
                  <a:lnTo>
                    <a:pt x="83461" y="6144"/>
                  </a:lnTo>
                  <a:lnTo>
                    <a:pt x="84558" y="11059"/>
                  </a:lnTo>
                  <a:lnTo>
                    <a:pt x="84558" y="11146"/>
                  </a:lnTo>
                  <a:lnTo>
                    <a:pt x="84602" y="11190"/>
                  </a:lnTo>
                  <a:lnTo>
                    <a:pt x="84822" y="11190"/>
                  </a:lnTo>
                  <a:lnTo>
                    <a:pt x="84866" y="11146"/>
                  </a:lnTo>
                  <a:lnTo>
                    <a:pt x="84866" y="11059"/>
                  </a:lnTo>
                  <a:lnTo>
                    <a:pt x="84866" y="11015"/>
                  </a:lnTo>
                  <a:lnTo>
                    <a:pt x="83812" y="6056"/>
                  </a:lnTo>
                  <a:lnTo>
                    <a:pt x="82979" y="2370"/>
                  </a:lnTo>
                  <a:lnTo>
                    <a:pt x="82540" y="703"/>
                  </a:lnTo>
                  <a:lnTo>
                    <a:pt x="82496" y="615"/>
                  </a:lnTo>
                  <a:lnTo>
                    <a:pt x="82101" y="264"/>
                  </a:lnTo>
                  <a:lnTo>
                    <a:pt x="82013" y="220"/>
                  </a:lnTo>
                  <a:lnTo>
                    <a:pt x="8052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" name="Google Shape;3658;p129"/>
            <p:cNvSpPr/>
            <p:nvPr/>
          </p:nvSpPr>
          <p:spPr>
            <a:xfrm>
              <a:off x="3555475" y="722150"/>
              <a:ext cx="443225" cy="703225"/>
            </a:xfrm>
            <a:custGeom>
              <a:avLst/>
              <a:gdLst/>
              <a:ahLst/>
              <a:cxnLst/>
              <a:rect l="l" t="t" r="r" b="b"/>
              <a:pathLst>
                <a:path w="17729" h="28129" extrusionOk="0">
                  <a:moveTo>
                    <a:pt x="17509" y="1"/>
                  </a:moveTo>
                  <a:lnTo>
                    <a:pt x="17465" y="45"/>
                  </a:lnTo>
                  <a:lnTo>
                    <a:pt x="14174" y="3248"/>
                  </a:lnTo>
                  <a:lnTo>
                    <a:pt x="14130" y="3248"/>
                  </a:lnTo>
                  <a:lnTo>
                    <a:pt x="9742" y="10225"/>
                  </a:lnTo>
                  <a:lnTo>
                    <a:pt x="7680" y="13121"/>
                  </a:lnTo>
                  <a:lnTo>
                    <a:pt x="7636" y="13121"/>
                  </a:lnTo>
                  <a:lnTo>
                    <a:pt x="6363" y="15710"/>
                  </a:lnTo>
                  <a:lnTo>
                    <a:pt x="4608" y="18913"/>
                  </a:lnTo>
                  <a:lnTo>
                    <a:pt x="3028" y="22073"/>
                  </a:lnTo>
                  <a:lnTo>
                    <a:pt x="1361" y="24969"/>
                  </a:lnTo>
                  <a:lnTo>
                    <a:pt x="1" y="27909"/>
                  </a:lnTo>
                  <a:lnTo>
                    <a:pt x="1" y="27953"/>
                  </a:lnTo>
                  <a:lnTo>
                    <a:pt x="1" y="28040"/>
                  </a:lnTo>
                  <a:lnTo>
                    <a:pt x="45" y="28084"/>
                  </a:lnTo>
                  <a:lnTo>
                    <a:pt x="88" y="28128"/>
                  </a:lnTo>
                  <a:lnTo>
                    <a:pt x="264" y="28128"/>
                  </a:lnTo>
                  <a:lnTo>
                    <a:pt x="352" y="28040"/>
                  </a:lnTo>
                  <a:lnTo>
                    <a:pt x="1668" y="25144"/>
                  </a:lnTo>
                  <a:lnTo>
                    <a:pt x="3336" y="22204"/>
                  </a:lnTo>
                  <a:lnTo>
                    <a:pt x="4915" y="19089"/>
                  </a:lnTo>
                  <a:lnTo>
                    <a:pt x="6671" y="15886"/>
                  </a:lnTo>
                  <a:lnTo>
                    <a:pt x="7943" y="13297"/>
                  </a:lnTo>
                  <a:lnTo>
                    <a:pt x="10005" y="10401"/>
                  </a:lnTo>
                  <a:lnTo>
                    <a:pt x="14437" y="3468"/>
                  </a:lnTo>
                  <a:lnTo>
                    <a:pt x="17685" y="308"/>
                  </a:lnTo>
                  <a:lnTo>
                    <a:pt x="17728" y="264"/>
                  </a:lnTo>
                  <a:lnTo>
                    <a:pt x="17728" y="176"/>
                  </a:lnTo>
                  <a:lnTo>
                    <a:pt x="17728" y="133"/>
                  </a:lnTo>
                  <a:lnTo>
                    <a:pt x="17685" y="45"/>
                  </a:lnTo>
                  <a:lnTo>
                    <a:pt x="1764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" name="Google Shape;3659;p129"/>
            <p:cNvSpPr/>
            <p:nvPr/>
          </p:nvSpPr>
          <p:spPr>
            <a:xfrm>
              <a:off x="3597175" y="1741275"/>
              <a:ext cx="2098600" cy="818400"/>
            </a:xfrm>
            <a:custGeom>
              <a:avLst/>
              <a:gdLst/>
              <a:ahLst/>
              <a:cxnLst/>
              <a:rect l="l" t="t" r="r" b="b"/>
              <a:pathLst>
                <a:path w="83944" h="32736" extrusionOk="0">
                  <a:moveTo>
                    <a:pt x="77976" y="1"/>
                  </a:moveTo>
                  <a:lnTo>
                    <a:pt x="74773" y="264"/>
                  </a:lnTo>
                  <a:lnTo>
                    <a:pt x="72052" y="571"/>
                  </a:lnTo>
                  <a:lnTo>
                    <a:pt x="70121" y="1054"/>
                  </a:lnTo>
                  <a:lnTo>
                    <a:pt x="70077" y="1054"/>
                  </a:lnTo>
                  <a:lnTo>
                    <a:pt x="69068" y="1537"/>
                  </a:lnTo>
                  <a:lnTo>
                    <a:pt x="69024" y="1537"/>
                  </a:lnTo>
                  <a:lnTo>
                    <a:pt x="66742" y="3599"/>
                  </a:lnTo>
                  <a:lnTo>
                    <a:pt x="63934" y="5003"/>
                  </a:lnTo>
                  <a:lnTo>
                    <a:pt x="59371" y="6671"/>
                  </a:lnTo>
                  <a:lnTo>
                    <a:pt x="54719" y="8338"/>
                  </a:lnTo>
                  <a:lnTo>
                    <a:pt x="52306" y="9172"/>
                  </a:lnTo>
                  <a:lnTo>
                    <a:pt x="49410" y="9654"/>
                  </a:lnTo>
                  <a:lnTo>
                    <a:pt x="49322" y="9654"/>
                  </a:lnTo>
                  <a:lnTo>
                    <a:pt x="43486" y="12682"/>
                  </a:lnTo>
                  <a:lnTo>
                    <a:pt x="40283" y="14569"/>
                  </a:lnTo>
                  <a:lnTo>
                    <a:pt x="37430" y="16236"/>
                  </a:lnTo>
                  <a:lnTo>
                    <a:pt x="36202" y="16675"/>
                  </a:lnTo>
                  <a:lnTo>
                    <a:pt x="33174" y="17334"/>
                  </a:lnTo>
                  <a:lnTo>
                    <a:pt x="33130" y="17377"/>
                  </a:lnTo>
                  <a:lnTo>
                    <a:pt x="30453" y="18562"/>
                  </a:lnTo>
                  <a:lnTo>
                    <a:pt x="27996" y="19922"/>
                  </a:lnTo>
                  <a:lnTo>
                    <a:pt x="26899" y="20449"/>
                  </a:lnTo>
                  <a:lnTo>
                    <a:pt x="23696" y="19615"/>
                  </a:lnTo>
                  <a:lnTo>
                    <a:pt x="22599" y="19440"/>
                  </a:lnTo>
                  <a:lnTo>
                    <a:pt x="22467" y="19440"/>
                  </a:lnTo>
                  <a:lnTo>
                    <a:pt x="22028" y="19659"/>
                  </a:lnTo>
                  <a:lnTo>
                    <a:pt x="21940" y="19703"/>
                  </a:lnTo>
                  <a:lnTo>
                    <a:pt x="21633" y="20186"/>
                  </a:lnTo>
                  <a:lnTo>
                    <a:pt x="21589" y="20273"/>
                  </a:lnTo>
                  <a:lnTo>
                    <a:pt x="20712" y="25539"/>
                  </a:lnTo>
                  <a:lnTo>
                    <a:pt x="20010" y="28040"/>
                  </a:lnTo>
                  <a:lnTo>
                    <a:pt x="20010" y="28084"/>
                  </a:lnTo>
                  <a:lnTo>
                    <a:pt x="19571" y="31419"/>
                  </a:lnTo>
                  <a:lnTo>
                    <a:pt x="19176" y="32077"/>
                  </a:lnTo>
                  <a:lnTo>
                    <a:pt x="18123" y="32384"/>
                  </a:lnTo>
                  <a:lnTo>
                    <a:pt x="16236" y="32253"/>
                  </a:lnTo>
                  <a:lnTo>
                    <a:pt x="11848" y="31200"/>
                  </a:lnTo>
                  <a:lnTo>
                    <a:pt x="9303" y="30498"/>
                  </a:lnTo>
                  <a:lnTo>
                    <a:pt x="9303" y="30454"/>
                  </a:lnTo>
                  <a:lnTo>
                    <a:pt x="6319" y="30147"/>
                  </a:lnTo>
                  <a:lnTo>
                    <a:pt x="2282" y="29576"/>
                  </a:lnTo>
                  <a:lnTo>
                    <a:pt x="220" y="29225"/>
                  </a:lnTo>
                  <a:lnTo>
                    <a:pt x="132" y="29225"/>
                  </a:lnTo>
                  <a:lnTo>
                    <a:pt x="88" y="29269"/>
                  </a:lnTo>
                  <a:lnTo>
                    <a:pt x="44" y="29313"/>
                  </a:lnTo>
                  <a:lnTo>
                    <a:pt x="0" y="29357"/>
                  </a:lnTo>
                  <a:lnTo>
                    <a:pt x="0" y="29444"/>
                  </a:lnTo>
                  <a:lnTo>
                    <a:pt x="44" y="29488"/>
                  </a:lnTo>
                  <a:lnTo>
                    <a:pt x="88" y="29532"/>
                  </a:lnTo>
                  <a:lnTo>
                    <a:pt x="132" y="29576"/>
                  </a:lnTo>
                  <a:lnTo>
                    <a:pt x="2238" y="29883"/>
                  </a:lnTo>
                  <a:lnTo>
                    <a:pt x="6275" y="30498"/>
                  </a:lnTo>
                  <a:lnTo>
                    <a:pt x="9259" y="30805"/>
                  </a:lnTo>
                  <a:lnTo>
                    <a:pt x="11760" y="31507"/>
                  </a:lnTo>
                  <a:lnTo>
                    <a:pt x="16148" y="32604"/>
                  </a:lnTo>
                  <a:lnTo>
                    <a:pt x="16192" y="32604"/>
                  </a:lnTo>
                  <a:lnTo>
                    <a:pt x="18167" y="32735"/>
                  </a:lnTo>
                  <a:lnTo>
                    <a:pt x="18211" y="32735"/>
                  </a:lnTo>
                  <a:lnTo>
                    <a:pt x="19308" y="32384"/>
                  </a:lnTo>
                  <a:lnTo>
                    <a:pt x="19395" y="32341"/>
                  </a:lnTo>
                  <a:lnTo>
                    <a:pt x="19878" y="31595"/>
                  </a:lnTo>
                  <a:lnTo>
                    <a:pt x="19922" y="31507"/>
                  </a:lnTo>
                  <a:lnTo>
                    <a:pt x="20317" y="28128"/>
                  </a:lnTo>
                  <a:lnTo>
                    <a:pt x="21063" y="25627"/>
                  </a:lnTo>
                  <a:lnTo>
                    <a:pt x="21940" y="20361"/>
                  </a:lnTo>
                  <a:lnTo>
                    <a:pt x="22204" y="19922"/>
                  </a:lnTo>
                  <a:lnTo>
                    <a:pt x="22555" y="19791"/>
                  </a:lnTo>
                  <a:lnTo>
                    <a:pt x="23608" y="19966"/>
                  </a:lnTo>
                  <a:lnTo>
                    <a:pt x="26899" y="20800"/>
                  </a:lnTo>
                  <a:lnTo>
                    <a:pt x="26987" y="20756"/>
                  </a:lnTo>
                  <a:lnTo>
                    <a:pt x="28171" y="20230"/>
                  </a:lnTo>
                  <a:lnTo>
                    <a:pt x="30629" y="18869"/>
                  </a:lnTo>
                  <a:lnTo>
                    <a:pt x="33262" y="17685"/>
                  </a:lnTo>
                  <a:lnTo>
                    <a:pt x="36289" y="17026"/>
                  </a:lnTo>
                  <a:lnTo>
                    <a:pt x="37562" y="16544"/>
                  </a:lnTo>
                  <a:lnTo>
                    <a:pt x="37606" y="16544"/>
                  </a:lnTo>
                  <a:lnTo>
                    <a:pt x="40458" y="14876"/>
                  </a:lnTo>
                  <a:lnTo>
                    <a:pt x="43661" y="12989"/>
                  </a:lnTo>
                  <a:lnTo>
                    <a:pt x="49454" y="10005"/>
                  </a:lnTo>
                  <a:lnTo>
                    <a:pt x="52350" y="9523"/>
                  </a:lnTo>
                  <a:lnTo>
                    <a:pt x="52394" y="9523"/>
                  </a:lnTo>
                  <a:lnTo>
                    <a:pt x="54851" y="8689"/>
                  </a:lnTo>
                  <a:lnTo>
                    <a:pt x="59502" y="7022"/>
                  </a:lnTo>
                  <a:lnTo>
                    <a:pt x="64066" y="5310"/>
                  </a:lnTo>
                  <a:lnTo>
                    <a:pt x="66918" y="3906"/>
                  </a:lnTo>
                  <a:lnTo>
                    <a:pt x="66962" y="3906"/>
                  </a:lnTo>
                  <a:lnTo>
                    <a:pt x="69200" y="1844"/>
                  </a:lnTo>
                  <a:lnTo>
                    <a:pt x="70209" y="1405"/>
                  </a:lnTo>
                  <a:lnTo>
                    <a:pt x="72140" y="922"/>
                  </a:lnTo>
                  <a:lnTo>
                    <a:pt x="74773" y="571"/>
                  </a:lnTo>
                  <a:lnTo>
                    <a:pt x="78020" y="352"/>
                  </a:lnTo>
                  <a:lnTo>
                    <a:pt x="79556" y="571"/>
                  </a:lnTo>
                  <a:lnTo>
                    <a:pt x="80828" y="1537"/>
                  </a:lnTo>
                  <a:lnTo>
                    <a:pt x="81837" y="3423"/>
                  </a:lnTo>
                  <a:lnTo>
                    <a:pt x="82583" y="5925"/>
                  </a:lnTo>
                  <a:lnTo>
                    <a:pt x="83505" y="10795"/>
                  </a:lnTo>
                  <a:lnTo>
                    <a:pt x="83593" y="11410"/>
                  </a:lnTo>
                  <a:lnTo>
                    <a:pt x="83636" y="11454"/>
                  </a:lnTo>
                  <a:lnTo>
                    <a:pt x="83680" y="11497"/>
                  </a:lnTo>
                  <a:lnTo>
                    <a:pt x="83768" y="11541"/>
                  </a:lnTo>
                  <a:lnTo>
                    <a:pt x="83812" y="11541"/>
                  </a:lnTo>
                  <a:lnTo>
                    <a:pt x="83900" y="11497"/>
                  </a:lnTo>
                  <a:lnTo>
                    <a:pt x="83944" y="11454"/>
                  </a:lnTo>
                  <a:lnTo>
                    <a:pt x="83944" y="11410"/>
                  </a:lnTo>
                  <a:lnTo>
                    <a:pt x="83944" y="11322"/>
                  </a:lnTo>
                  <a:lnTo>
                    <a:pt x="83856" y="10708"/>
                  </a:lnTo>
                  <a:lnTo>
                    <a:pt x="82891" y="5837"/>
                  </a:lnTo>
                  <a:lnTo>
                    <a:pt x="82145" y="3292"/>
                  </a:lnTo>
                  <a:lnTo>
                    <a:pt x="82145" y="3248"/>
                  </a:lnTo>
                  <a:lnTo>
                    <a:pt x="81135" y="1317"/>
                  </a:lnTo>
                  <a:lnTo>
                    <a:pt x="81091" y="1273"/>
                  </a:lnTo>
                  <a:lnTo>
                    <a:pt x="79731" y="264"/>
                  </a:lnTo>
                  <a:lnTo>
                    <a:pt x="79643" y="220"/>
                  </a:lnTo>
                  <a:lnTo>
                    <a:pt x="780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" name="Google Shape;3660;p129"/>
            <p:cNvSpPr/>
            <p:nvPr/>
          </p:nvSpPr>
          <p:spPr>
            <a:xfrm>
              <a:off x="3524775" y="759450"/>
              <a:ext cx="388350" cy="654950"/>
            </a:xfrm>
            <a:custGeom>
              <a:avLst/>
              <a:gdLst/>
              <a:ahLst/>
              <a:cxnLst/>
              <a:rect l="l" t="t" r="r" b="b"/>
              <a:pathLst>
                <a:path w="15534" h="26198" extrusionOk="0">
                  <a:moveTo>
                    <a:pt x="15358" y="1"/>
                  </a:moveTo>
                  <a:lnTo>
                    <a:pt x="15270" y="45"/>
                  </a:lnTo>
                  <a:lnTo>
                    <a:pt x="15227" y="89"/>
                  </a:lnTo>
                  <a:lnTo>
                    <a:pt x="11672" y="5442"/>
                  </a:lnTo>
                  <a:lnTo>
                    <a:pt x="10005" y="8250"/>
                  </a:lnTo>
                  <a:lnTo>
                    <a:pt x="7899" y="11278"/>
                  </a:lnTo>
                  <a:lnTo>
                    <a:pt x="7855" y="11278"/>
                  </a:lnTo>
                  <a:lnTo>
                    <a:pt x="6407" y="14613"/>
                  </a:lnTo>
                  <a:lnTo>
                    <a:pt x="4871" y="17685"/>
                  </a:lnTo>
                  <a:lnTo>
                    <a:pt x="2501" y="22204"/>
                  </a:lnTo>
                  <a:lnTo>
                    <a:pt x="0" y="25934"/>
                  </a:lnTo>
                  <a:lnTo>
                    <a:pt x="0" y="26022"/>
                  </a:lnTo>
                  <a:lnTo>
                    <a:pt x="0" y="26066"/>
                  </a:lnTo>
                  <a:lnTo>
                    <a:pt x="0" y="26154"/>
                  </a:lnTo>
                  <a:lnTo>
                    <a:pt x="88" y="26197"/>
                  </a:lnTo>
                  <a:lnTo>
                    <a:pt x="263" y="26197"/>
                  </a:lnTo>
                  <a:lnTo>
                    <a:pt x="307" y="26154"/>
                  </a:lnTo>
                  <a:lnTo>
                    <a:pt x="2808" y="22380"/>
                  </a:lnTo>
                  <a:lnTo>
                    <a:pt x="5178" y="17816"/>
                  </a:lnTo>
                  <a:lnTo>
                    <a:pt x="6714" y="14789"/>
                  </a:lnTo>
                  <a:lnTo>
                    <a:pt x="8206" y="11454"/>
                  </a:lnTo>
                  <a:lnTo>
                    <a:pt x="10268" y="8426"/>
                  </a:lnTo>
                  <a:lnTo>
                    <a:pt x="11936" y="5618"/>
                  </a:lnTo>
                  <a:lnTo>
                    <a:pt x="15534" y="264"/>
                  </a:lnTo>
                  <a:lnTo>
                    <a:pt x="15534" y="220"/>
                  </a:lnTo>
                  <a:lnTo>
                    <a:pt x="15534" y="133"/>
                  </a:lnTo>
                  <a:lnTo>
                    <a:pt x="15534" y="89"/>
                  </a:lnTo>
                  <a:lnTo>
                    <a:pt x="15490" y="45"/>
                  </a:lnTo>
                  <a:lnTo>
                    <a:pt x="1540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" name="Google Shape;3661;p129"/>
            <p:cNvSpPr/>
            <p:nvPr/>
          </p:nvSpPr>
          <p:spPr>
            <a:xfrm>
              <a:off x="3586200" y="1781875"/>
              <a:ext cx="2077775" cy="817300"/>
            </a:xfrm>
            <a:custGeom>
              <a:avLst/>
              <a:gdLst/>
              <a:ahLst/>
              <a:cxnLst/>
              <a:rect l="l" t="t" r="r" b="b"/>
              <a:pathLst>
                <a:path w="83111" h="32692" extrusionOk="0">
                  <a:moveTo>
                    <a:pt x="79907" y="0"/>
                  </a:moveTo>
                  <a:lnTo>
                    <a:pt x="74246" y="483"/>
                  </a:lnTo>
                  <a:lnTo>
                    <a:pt x="74202" y="483"/>
                  </a:lnTo>
                  <a:lnTo>
                    <a:pt x="72008" y="1053"/>
                  </a:lnTo>
                  <a:lnTo>
                    <a:pt x="71964" y="1053"/>
                  </a:lnTo>
                  <a:lnTo>
                    <a:pt x="70780" y="1580"/>
                  </a:lnTo>
                  <a:lnTo>
                    <a:pt x="70736" y="1624"/>
                  </a:lnTo>
                  <a:lnTo>
                    <a:pt x="68761" y="3335"/>
                  </a:lnTo>
                  <a:lnTo>
                    <a:pt x="66392" y="4476"/>
                  </a:lnTo>
                  <a:lnTo>
                    <a:pt x="61565" y="6231"/>
                  </a:lnTo>
                  <a:lnTo>
                    <a:pt x="58669" y="7284"/>
                  </a:lnTo>
                  <a:lnTo>
                    <a:pt x="53579" y="9040"/>
                  </a:lnTo>
                  <a:lnTo>
                    <a:pt x="50902" y="9303"/>
                  </a:lnTo>
                  <a:lnTo>
                    <a:pt x="49849" y="9654"/>
                  </a:lnTo>
                  <a:lnTo>
                    <a:pt x="46865" y="11234"/>
                  </a:lnTo>
                  <a:lnTo>
                    <a:pt x="41511" y="14174"/>
                  </a:lnTo>
                  <a:lnTo>
                    <a:pt x="38703" y="15666"/>
                  </a:lnTo>
                  <a:lnTo>
                    <a:pt x="35719" y="16499"/>
                  </a:lnTo>
                  <a:lnTo>
                    <a:pt x="33218" y="16982"/>
                  </a:lnTo>
                  <a:lnTo>
                    <a:pt x="31199" y="17509"/>
                  </a:lnTo>
                  <a:lnTo>
                    <a:pt x="31156" y="17552"/>
                  </a:lnTo>
                  <a:lnTo>
                    <a:pt x="27996" y="19176"/>
                  </a:lnTo>
                  <a:lnTo>
                    <a:pt x="27162" y="19571"/>
                  </a:lnTo>
                  <a:lnTo>
                    <a:pt x="23652" y="18649"/>
                  </a:lnTo>
                  <a:lnTo>
                    <a:pt x="23608" y="18649"/>
                  </a:lnTo>
                  <a:lnTo>
                    <a:pt x="23082" y="18737"/>
                  </a:lnTo>
                  <a:lnTo>
                    <a:pt x="22994" y="18781"/>
                  </a:lnTo>
                  <a:lnTo>
                    <a:pt x="22950" y="18825"/>
                  </a:lnTo>
                  <a:lnTo>
                    <a:pt x="22643" y="19922"/>
                  </a:lnTo>
                  <a:lnTo>
                    <a:pt x="22599" y="19922"/>
                  </a:lnTo>
                  <a:lnTo>
                    <a:pt x="22160" y="23476"/>
                  </a:lnTo>
                  <a:lnTo>
                    <a:pt x="21282" y="27952"/>
                  </a:lnTo>
                  <a:lnTo>
                    <a:pt x="21282" y="27996"/>
                  </a:lnTo>
                  <a:lnTo>
                    <a:pt x="20975" y="31199"/>
                  </a:lnTo>
                  <a:lnTo>
                    <a:pt x="20931" y="31857"/>
                  </a:lnTo>
                  <a:lnTo>
                    <a:pt x="20668" y="32340"/>
                  </a:lnTo>
                  <a:lnTo>
                    <a:pt x="18913" y="32340"/>
                  </a:lnTo>
                  <a:lnTo>
                    <a:pt x="13823" y="31155"/>
                  </a:lnTo>
                  <a:lnTo>
                    <a:pt x="8382" y="29795"/>
                  </a:lnTo>
                  <a:lnTo>
                    <a:pt x="5047" y="29181"/>
                  </a:lnTo>
                  <a:lnTo>
                    <a:pt x="1273" y="28566"/>
                  </a:lnTo>
                  <a:lnTo>
                    <a:pt x="220" y="28391"/>
                  </a:lnTo>
                  <a:lnTo>
                    <a:pt x="132" y="28391"/>
                  </a:lnTo>
                  <a:lnTo>
                    <a:pt x="88" y="28435"/>
                  </a:lnTo>
                  <a:lnTo>
                    <a:pt x="44" y="28479"/>
                  </a:lnTo>
                  <a:lnTo>
                    <a:pt x="0" y="28566"/>
                  </a:lnTo>
                  <a:lnTo>
                    <a:pt x="0" y="28610"/>
                  </a:lnTo>
                  <a:lnTo>
                    <a:pt x="44" y="28698"/>
                  </a:lnTo>
                  <a:lnTo>
                    <a:pt x="88" y="28742"/>
                  </a:lnTo>
                  <a:lnTo>
                    <a:pt x="132" y="28742"/>
                  </a:lnTo>
                  <a:lnTo>
                    <a:pt x="1229" y="28917"/>
                  </a:lnTo>
                  <a:lnTo>
                    <a:pt x="4959" y="29532"/>
                  </a:lnTo>
                  <a:lnTo>
                    <a:pt x="8294" y="30146"/>
                  </a:lnTo>
                  <a:lnTo>
                    <a:pt x="13735" y="31506"/>
                  </a:lnTo>
                  <a:lnTo>
                    <a:pt x="18825" y="32647"/>
                  </a:lnTo>
                  <a:lnTo>
                    <a:pt x="18869" y="32691"/>
                  </a:lnTo>
                  <a:lnTo>
                    <a:pt x="20756" y="32691"/>
                  </a:lnTo>
                  <a:lnTo>
                    <a:pt x="20844" y="32647"/>
                  </a:lnTo>
                  <a:lnTo>
                    <a:pt x="20931" y="32603"/>
                  </a:lnTo>
                  <a:lnTo>
                    <a:pt x="21239" y="32033"/>
                  </a:lnTo>
                  <a:lnTo>
                    <a:pt x="21239" y="31945"/>
                  </a:lnTo>
                  <a:lnTo>
                    <a:pt x="21326" y="31243"/>
                  </a:lnTo>
                  <a:lnTo>
                    <a:pt x="21633" y="28040"/>
                  </a:lnTo>
                  <a:lnTo>
                    <a:pt x="22467" y="23564"/>
                  </a:lnTo>
                  <a:lnTo>
                    <a:pt x="22950" y="20010"/>
                  </a:lnTo>
                  <a:lnTo>
                    <a:pt x="23257" y="19044"/>
                  </a:lnTo>
                  <a:lnTo>
                    <a:pt x="23608" y="19001"/>
                  </a:lnTo>
                  <a:lnTo>
                    <a:pt x="27119" y="19966"/>
                  </a:lnTo>
                  <a:lnTo>
                    <a:pt x="27250" y="19922"/>
                  </a:lnTo>
                  <a:lnTo>
                    <a:pt x="28172" y="19527"/>
                  </a:lnTo>
                  <a:lnTo>
                    <a:pt x="31287" y="17860"/>
                  </a:lnTo>
                  <a:lnTo>
                    <a:pt x="33306" y="17333"/>
                  </a:lnTo>
                  <a:lnTo>
                    <a:pt x="35807" y="16850"/>
                  </a:lnTo>
                  <a:lnTo>
                    <a:pt x="38791" y="15973"/>
                  </a:lnTo>
                  <a:lnTo>
                    <a:pt x="38835" y="15973"/>
                  </a:lnTo>
                  <a:lnTo>
                    <a:pt x="41643" y="14481"/>
                  </a:lnTo>
                  <a:lnTo>
                    <a:pt x="46996" y="11541"/>
                  </a:lnTo>
                  <a:lnTo>
                    <a:pt x="49980" y="10005"/>
                  </a:lnTo>
                  <a:lnTo>
                    <a:pt x="50990" y="9654"/>
                  </a:lnTo>
                  <a:lnTo>
                    <a:pt x="53622" y="9347"/>
                  </a:lnTo>
                  <a:lnTo>
                    <a:pt x="53666" y="9347"/>
                  </a:lnTo>
                  <a:lnTo>
                    <a:pt x="58800" y="7592"/>
                  </a:lnTo>
                  <a:lnTo>
                    <a:pt x="61696" y="6539"/>
                  </a:lnTo>
                  <a:lnTo>
                    <a:pt x="66523" y="4783"/>
                  </a:lnTo>
                  <a:lnTo>
                    <a:pt x="68937" y="3642"/>
                  </a:lnTo>
                  <a:lnTo>
                    <a:pt x="68981" y="3642"/>
                  </a:lnTo>
                  <a:lnTo>
                    <a:pt x="70911" y="1887"/>
                  </a:lnTo>
                  <a:lnTo>
                    <a:pt x="72096" y="1361"/>
                  </a:lnTo>
                  <a:lnTo>
                    <a:pt x="74290" y="834"/>
                  </a:lnTo>
                  <a:lnTo>
                    <a:pt x="79863" y="351"/>
                  </a:lnTo>
                  <a:lnTo>
                    <a:pt x="80126" y="527"/>
                  </a:lnTo>
                  <a:lnTo>
                    <a:pt x="80390" y="1010"/>
                  </a:lnTo>
                  <a:lnTo>
                    <a:pt x="80872" y="3247"/>
                  </a:lnTo>
                  <a:lnTo>
                    <a:pt x="82276" y="10137"/>
                  </a:lnTo>
                  <a:lnTo>
                    <a:pt x="82759" y="12375"/>
                  </a:lnTo>
                  <a:lnTo>
                    <a:pt x="82803" y="12462"/>
                  </a:lnTo>
                  <a:lnTo>
                    <a:pt x="82847" y="12506"/>
                  </a:lnTo>
                  <a:lnTo>
                    <a:pt x="83066" y="12506"/>
                  </a:lnTo>
                  <a:lnTo>
                    <a:pt x="83110" y="12462"/>
                  </a:lnTo>
                  <a:lnTo>
                    <a:pt x="83110" y="12375"/>
                  </a:lnTo>
                  <a:lnTo>
                    <a:pt x="83110" y="12331"/>
                  </a:lnTo>
                  <a:lnTo>
                    <a:pt x="82584" y="10049"/>
                  </a:lnTo>
                  <a:lnTo>
                    <a:pt x="81223" y="3160"/>
                  </a:lnTo>
                  <a:lnTo>
                    <a:pt x="80741" y="922"/>
                  </a:lnTo>
                  <a:lnTo>
                    <a:pt x="80697" y="878"/>
                  </a:lnTo>
                  <a:lnTo>
                    <a:pt x="80433" y="351"/>
                  </a:lnTo>
                  <a:lnTo>
                    <a:pt x="80390" y="264"/>
                  </a:lnTo>
                  <a:lnTo>
                    <a:pt x="8003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" name="Google Shape;3662;p129"/>
            <p:cNvSpPr/>
            <p:nvPr/>
          </p:nvSpPr>
          <p:spPr>
            <a:xfrm>
              <a:off x="3491850" y="750675"/>
              <a:ext cx="392750" cy="747100"/>
            </a:xfrm>
            <a:custGeom>
              <a:avLst/>
              <a:gdLst/>
              <a:ahLst/>
              <a:cxnLst/>
              <a:rect l="l" t="t" r="r" b="b"/>
              <a:pathLst>
                <a:path w="15710" h="29884" extrusionOk="0">
                  <a:moveTo>
                    <a:pt x="15490" y="1"/>
                  </a:moveTo>
                  <a:lnTo>
                    <a:pt x="15447" y="45"/>
                  </a:lnTo>
                  <a:lnTo>
                    <a:pt x="15403" y="89"/>
                  </a:lnTo>
                  <a:lnTo>
                    <a:pt x="13165" y="3380"/>
                  </a:lnTo>
                  <a:lnTo>
                    <a:pt x="10356" y="8119"/>
                  </a:lnTo>
                  <a:lnTo>
                    <a:pt x="8996" y="10006"/>
                  </a:lnTo>
                  <a:lnTo>
                    <a:pt x="8996" y="10049"/>
                  </a:lnTo>
                  <a:lnTo>
                    <a:pt x="7636" y="12682"/>
                  </a:lnTo>
                  <a:lnTo>
                    <a:pt x="6100" y="16456"/>
                  </a:lnTo>
                  <a:lnTo>
                    <a:pt x="3072" y="22160"/>
                  </a:lnTo>
                  <a:lnTo>
                    <a:pt x="878" y="25232"/>
                  </a:lnTo>
                  <a:lnTo>
                    <a:pt x="352" y="25846"/>
                  </a:lnTo>
                  <a:lnTo>
                    <a:pt x="88" y="26197"/>
                  </a:lnTo>
                  <a:lnTo>
                    <a:pt x="1" y="26373"/>
                  </a:lnTo>
                  <a:lnTo>
                    <a:pt x="1" y="26461"/>
                  </a:lnTo>
                  <a:lnTo>
                    <a:pt x="264" y="27865"/>
                  </a:lnTo>
                  <a:lnTo>
                    <a:pt x="308" y="27953"/>
                  </a:lnTo>
                  <a:lnTo>
                    <a:pt x="2370" y="29839"/>
                  </a:lnTo>
                  <a:lnTo>
                    <a:pt x="2458" y="29883"/>
                  </a:lnTo>
                  <a:lnTo>
                    <a:pt x="2546" y="29883"/>
                  </a:lnTo>
                  <a:lnTo>
                    <a:pt x="2590" y="29839"/>
                  </a:lnTo>
                  <a:lnTo>
                    <a:pt x="2633" y="29752"/>
                  </a:lnTo>
                  <a:lnTo>
                    <a:pt x="2633" y="29708"/>
                  </a:lnTo>
                  <a:lnTo>
                    <a:pt x="2633" y="29620"/>
                  </a:lnTo>
                  <a:lnTo>
                    <a:pt x="2590" y="29576"/>
                  </a:lnTo>
                  <a:lnTo>
                    <a:pt x="615" y="27733"/>
                  </a:lnTo>
                  <a:lnTo>
                    <a:pt x="352" y="26461"/>
                  </a:lnTo>
                  <a:lnTo>
                    <a:pt x="659" y="26022"/>
                  </a:lnTo>
                  <a:lnTo>
                    <a:pt x="1142" y="25408"/>
                  </a:lnTo>
                  <a:lnTo>
                    <a:pt x="3379" y="22380"/>
                  </a:lnTo>
                  <a:lnTo>
                    <a:pt x="3379" y="22336"/>
                  </a:lnTo>
                  <a:lnTo>
                    <a:pt x="6407" y="16631"/>
                  </a:lnTo>
                  <a:lnTo>
                    <a:pt x="6451" y="16588"/>
                  </a:lnTo>
                  <a:lnTo>
                    <a:pt x="7943" y="12814"/>
                  </a:lnTo>
                  <a:lnTo>
                    <a:pt x="9303" y="10225"/>
                  </a:lnTo>
                  <a:lnTo>
                    <a:pt x="10664" y="8294"/>
                  </a:lnTo>
                  <a:lnTo>
                    <a:pt x="13472" y="3555"/>
                  </a:lnTo>
                  <a:lnTo>
                    <a:pt x="15666" y="264"/>
                  </a:lnTo>
                  <a:lnTo>
                    <a:pt x="15710" y="220"/>
                  </a:lnTo>
                  <a:lnTo>
                    <a:pt x="15710" y="132"/>
                  </a:lnTo>
                  <a:lnTo>
                    <a:pt x="15666" y="89"/>
                  </a:lnTo>
                  <a:lnTo>
                    <a:pt x="15622" y="45"/>
                  </a:lnTo>
                  <a:lnTo>
                    <a:pt x="1557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" name="Google Shape;3663;p129"/>
            <p:cNvSpPr/>
            <p:nvPr/>
          </p:nvSpPr>
          <p:spPr>
            <a:xfrm>
              <a:off x="3630075" y="1825750"/>
              <a:ext cx="1999875" cy="810725"/>
            </a:xfrm>
            <a:custGeom>
              <a:avLst/>
              <a:gdLst/>
              <a:ahLst/>
              <a:cxnLst/>
              <a:rect l="l" t="t" r="r" b="b"/>
              <a:pathLst>
                <a:path w="79995" h="32429" extrusionOk="0">
                  <a:moveTo>
                    <a:pt x="76484" y="1"/>
                  </a:moveTo>
                  <a:lnTo>
                    <a:pt x="73676" y="264"/>
                  </a:lnTo>
                  <a:lnTo>
                    <a:pt x="73632" y="264"/>
                  </a:lnTo>
                  <a:lnTo>
                    <a:pt x="70824" y="1185"/>
                  </a:lnTo>
                  <a:lnTo>
                    <a:pt x="70780" y="1229"/>
                  </a:lnTo>
                  <a:lnTo>
                    <a:pt x="68586" y="2897"/>
                  </a:lnTo>
                  <a:lnTo>
                    <a:pt x="61565" y="5661"/>
                  </a:lnTo>
                  <a:lnTo>
                    <a:pt x="58274" y="6802"/>
                  </a:lnTo>
                  <a:lnTo>
                    <a:pt x="55422" y="7855"/>
                  </a:lnTo>
                  <a:lnTo>
                    <a:pt x="52613" y="8777"/>
                  </a:lnTo>
                  <a:lnTo>
                    <a:pt x="49235" y="9084"/>
                  </a:lnTo>
                  <a:lnTo>
                    <a:pt x="49191" y="9084"/>
                  </a:lnTo>
                  <a:lnTo>
                    <a:pt x="46075" y="10663"/>
                  </a:lnTo>
                  <a:lnTo>
                    <a:pt x="43311" y="12112"/>
                  </a:lnTo>
                  <a:lnTo>
                    <a:pt x="40546" y="13647"/>
                  </a:lnTo>
                  <a:lnTo>
                    <a:pt x="37738" y="15052"/>
                  </a:lnTo>
                  <a:lnTo>
                    <a:pt x="32604" y="16149"/>
                  </a:lnTo>
                  <a:lnTo>
                    <a:pt x="28435" y="16982"/>
                  </a:lnTo>
                  <a:lnTo>
                    <a:pt x="28391" y="17026"/>
                  </a:lnTo>
                  <a:lnTo>
                    <a:pt x="25846" y="18299"/>
                  </a:lnTo>
                  <a:lnTo>
                    <a:pt x="25188" y="18562"/>
                  </a:lnTo>
                  <a:lnTo>
                    <a:pt x="22906" y="18211"/>
                  </a:lnTo>
                  <a:lnTo>
                    <a:pt x="22775" y="18255"/>
                  </a:lnTo>
                  <a:lnTo>
                    <a:pt x="22204" y="18562"/>
                  </a:lnTo>
                  <a:lnTo>
                    <a:pt x="22160" y="18606"/>
                  </a:lnTo>
                  <a:lnTo>
                    <a:pt x="21809" y="19396"/>
                  </a:lnTo>
                  <a:lnTo>
                    <a:pt x="21809" y="19440"/>
                  </a:lnTo>
                  <a:lnTo>
                    <a:pt x="21546" y="20405"/>
                  </a:lnTo>
                  <a:lnTo>
                    <a:pt x="20624" y="25671"/>
                  </a:lnTo>
                  <a:lnTo>
                    <a:pt x="20317" y="28830"/>
                  </a:lnTo>
                  <a:lnTo>
                    <a:pt x="19352" y="31551"/>
                  </a:lnTo>
                  <a:lnTo>
                    <a:pt x="18913" y="32033"/>
                  </a:lnTo>
                  <a:lnTo>
                    <a:pt x="13911" y="30980"/>
                  </a:lnTo>
                  <a:lnTo>
                    <a:pt x="10576" y="30190"/>
                  </a:lnTo>
                  <a:lnTo>
                    <a:pt x="7504" y="29576"/>
                  </a:lnTo>
                  <a:lnTo>
                    <a:pt x="5442" y="29269"/>
                  </a:lnTo>
                  <a:lnTo>
                    <a:pt x="3687" y="29313"/>
                  </a:lnTo>
                  <a:lnTo>
                    <a:pt x="220" y="28172"/>
                  </a:lnTo>
                  <a:lnTo>
                    <a:pt x="88" y="28172"/>
                  </a:lnTo>
                  <a:lnTo>
                    <a:pt x="44" y="28216"/>
                  </a:lnTo>
                  <a:lnTo>
                    <a:pt x="1" y="28259"/>
                  </a:lnTo>
                  <a:lnTo>
                    <a:pt x="1" y="28347"/>
                  </a:lnTo>
                  <a:lnTo>
                    <a:pt x="1" y="28391"/>
                  </a:lnTo>
                  <a:lnTo>
                    <a:pt x="44" y="28479"/>
                  </a:lnTo>
                  <a:lnTo>
                    <a:pt x="88" y="28479"/>
                  </a:lnTo>
                  <a:lnTo>
                    <a:pt x="3643" y="29664"/>
                  </a:lnTo>
                  <a:lnTo>
                    <a:pt x="3687" y="29664"/>
                  </a:lnTo>
                  <a:lnTo>
                    <a:pt x="5442" y="29620"/>
                  </a:lnTo>
                  <a:lnTo>
                    <a:pt x="7460" y="29927"/>
                  </a:lnTo>
                  <a:lnTo>
                    <a:pt x="10488" y="30541"/>
                  </a:lnTo>
                  <a:lnTo>
                    <a:pt x="13823" y="31331"/>
                  </a:lnTo>
                  <a:lnTo>
                    <a:pt x="18913" y="32428"/>
                  </a:lnTo>
                  <a:lnTo>
                    <a:pt x="18957" y="32428"/>
                  </a:lnTo>
                  <a:lnTo>
                    <a:pt x="19045" y="32384"/>
                  </a:lnTo>
                  <a:lnTo>
                    <a:pt x="19089" y="32340"/>
                  </a:lnTo>
                  <a:lnTo>
                    <a:pt x="19659" y="31726"/>
                  </a:lnTo>
                  <a:lnTo>
                    <a:pt x="19703" y="31682"/>
                  </a:lnTo>
                  <a:lnTo>
                    <a:pt x="20668" y="28918"/>
                  </a:lnTo>
                  <a:lnTo>
                    <a:pt x="20668" y="28874"/>
                  </a:lnTo>
                  <a:lnTo>
                    <a:pt x="20975" y="25714"/>
                  </a:lnTo>
                  <a:lnTo>
                    <a:pt x="21897" y="20493"/>
                  </a:lnTo>
                  <a:lnTo>
                    <a:pt x="22116" y="19527"/>
                  </a:lnTo>
                  <a:lnTo>
                    <a:pt x="22467" y="18825"/>
                  </a:lnTo>
                  <a:lnTo>
                    <a:pt x="22906" y="18562"/>
                  </a:lnTo>
                  <a:lnTo>
                    <a:pt x="25188" y="18913"/>
                  </a:lnTo>
                  <a:lnTo>
                    <a:pt x="25276" y="18913"/>
                  </a:lnTo>
                  <a:lnTo>
                    <a:pt x="25978" y="18606"/>
                  </a:lnTo>
                  <a:lnTo>
                    <a:pt x="28523" y="17333"/>
                  </a:lnTo>
                  <a:lnTo>
                    <a:pt x="32692" y="16500"/>
                  </a:lnTo>
                  <a:lnTo>
                    <a:pt x="37826" y="15359"/>
                  </a:lnTo>
                  <a:lnTo>
                    <a:pt x="37869" y="15359"/>
                  </a:lnTo>
                  <a:lnTo>
                    <a:pt x="40678" y="13955"/>
                  </a:lnTo>
                  <a:lnTo>
                    <a:pt x="43442" y="12419"/>
                  </a:lnTo>
                  <a:lnTo>
                    <a:pt x="46251" y="10971"/>
                  </a:lnTo>
                  <a:lnTo>
                    <a:pt x="49322" y="9435"/>
                  </a:lnTo>
                  <a:lnTo>
                    <a:pt x="52657" y="9128"/>
                  </a:lnTo>
                  <a:lnTo>
                    <a:pt x="52701" y="9128"/>
                  </a:lnTo>
                  <a:lnTo>
                    <a:pt x="55553" y="8206"/>
                  </a:lnTo>
                  <a:lnTo>
                    <a:pt x="58362" y="7153"/>
                  </a:lnTo>
                  <a:lnTo>
                    <a:pt x="61697" y="5968"/>
                  </a:lnTo>
                  <a:lnTo>
                    <a:pt x="68761" y="3248"/>
                  </a:lnTo>
                  <a:lnTo>
                    <a:pt x="68805" y="3204"/>
                  </a:lnTo>
                  <a:lnTo>
                    <a:pt x="70999" y="1536"/>
                  </a:lnTo>
                  <a:lnTo>
                    <a:pt x="73764" y="615"/>
                  </a:lnTo>
                  <a:lnTo>
                    <a:pt x="76440" y="352"/>
                  </a:lnTo>
                  <a:lnTo>
                    <a:pt x="76660" y="527"/>
                  </a:lnTo>
                  <a:lnTo>
                    <a:pt x="77143" y="2019"/>
                  </a:lnTo>
                  <a:lnTo>
                    <a:pt x="78108" y="6144"/>
                  </a:lnTo>
                  <a:lnTo>
                    <a:pt x="79688" y="12331"/>
                  </a:lnTo>
                  <a:lnTo>
                    <a:pt x="79688" y="12375"/>
                  </a:lnTo>
                  <a:lnTo>
                    <a:pt x="79732" y="12419"/>
                  </a:lnTo>
                  <a:lnTo>
                    <a:pt x="79819" y="12463"/>
                  </a:lnTo>
                  <a:lnTo>
                    <a:pt x="79907" y="12463"/>
                  </a:lnTo>
                  <a:lnTo>
                    <a:pt x="79951" y="12419"/>
                  </a:lnTo>
                  <a:lnTo>
                    <a:pt x="79995" y="12375"/>
                  </a:lnTo>
                  <a:lnTo>
                    <a:pt x="79995" y="12287"/>
                  </a:lnTo>
                  <a:lnTo>
                    <a:pt x="79995" y="12243"/>
                  </a:lnTo>
                  <a:lnTo>
                    <a:pt x="78459" y="6056"/>
                  </a:lnTo>
                  <a:lnTo>
                    <a:pt x="77494" y="1931"/>
                  </a:lnTo>
                  <a:lnTo>
                    <a:pt x="76967" y="352"/>
                  </a:lnTo>
                  <a:lnTo>
                    <a:pt x="76923" y="264"/>
                  </a:lnTo>
                  <a:lnTo>
                    <a:pt x="76616" y="44"/>
                  </a:lnTo>
                  <a:lnTo>
                    <a:pt x="7648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" name="Google Shape;3664;p129"/>
            <p:cNvSpPr/>
            <p:nvPr/>
          </p:nvSpPr>
          <p:spPr>
            <a:xfrm>
              <a:off x="3466625" y="829675"/>
              <a:ext cx="329125" cy="579250"/>
            </a:xfrm>
            <a:custGeom>
              <a:avLst/>
              <a:gdLst/>
              <a:ahLst/>
              <a:cxnLst/>
              <a:rect l="l" t="t" r="r" b="b"/>
              <a:pathLst>
                <a:path w="13165" h="23170" extrusionOk="0">
                  <a:moveTo>
                    <a:pt x="12901" y="0"/>
                  </a:moveTo>
                  <a:lnTo>
                    <a:pt x="12857" y="88"/>
                  </a:lnTo>
                  <a:lnTo>
                    <a:pt x="11014" y="3467"/>
                  </a:lnTo>
                  <a:lnTo>
                    <a:pt x="9786" y="5310"/>
                  </a:lnTo>
                  <a:lnTo>
                    <a:pt x="8338" y="7767"/>
                  </a:lnTo>
                  <a:lnTo>
                    <a:pt x="6977" y="11102"/>
                  </a:lnTo>
                  <a:lnTo>
                    <a:pt x="5573" y="14568"/>
                  </a:lnTo>
                  <a:lnTo>
                    <a:pt x="3467" y="18562"/>
                  </a:lnTo>
                  <a:lnTo>
                    <a:pt x="1624" y="21107"/>
                  </a:lnTo>
                  <a:lnTo>
                    <a:pt x="44" y="22862"/>
                  </a:lnTo>
                  <a:lnTo>
                    <a:pt x="44" y="22950"/>
                  </a:lnTo>
                  <a:lnTo>
                    <a:pt x="0" y="22994"/>
                  </a:lnTo>
                  <a:lnTo>
                    <a:pt x="44" y="23081"/>
                  </a:lnTo>
                  <a:lnTo>
                    <a:pt x="88" y="23125"/>
                  </a:lnTo>
                  <a:lnTo>
                    <a:pt x="176" y="23169"/>
                  </a:lnTo>
                  <a:lnTo>
                    <a:pt x="264" y="23125"/>
                  </a:lnTo>
                  <a:lnTo>
                    <a:pt x="308" y="23081"/>
                  </a:lnTo>
                  <a:lnTo>
                    <a:pt x="1887" y="21326"/>
                  </a:lnTo>
                  <a:lnTo>
                    <a:pt x="3730" y="18737"/>
                  </a:lnTo>
                  <a:lnTo>
                    <a:pt x="3774" y="18737"/>
                  </a:lnTo>
                  <a:lnTo>
                    <a:pt x="5880" y="14700"/>
                  </a:lnTo>
                  <a:lnTo>
                    <a:pt x="7328" y="11234"/>
                  </a:lnTo>
                  <a:lnTo>
                    <a:pt x="8645" y="7943"/>
                  </a:lnTo>
                  <a:lnTo>
                    <a:pt x="10093" y="5485"/>
                  </a:lnTo>
                  <a:lnTo>
                    <a:pt x="11322" y="3642"/>
                  </a:lnTo>
                  <a:lnTo>
                    <a:pt x="13165" y="220"/>
                  </a:lnTo>
                  <a:lnTo>
                    <a:pt x="13165" y="176"/>
                  </a:lnTo>
                  <a:lnTo>
                    <a:pt x="13165" y="88"/>
                  </a:lnTo>
                  <a:lnTo>
                    <a:pt x="13165" y="44"/>
                  </a:lnTo>
                  <a:lnTo>
                    <a:pt x="1307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" name="Google Shape;3665;p129"/>
            <p:cNvSpPr/>
            <p:nvPr/>
          </p:nvSpPr>
          <p:spPr>
            <a:xfrm>
              <a:off x="3663000" y="692550"/>
              <a:ext cx="735000" cy="1528150"/>
            </a:xfrm>
            <a:custGeom>
              <a:avLst/>
              <a:gdLst/>
              <a:ahLst/>
              <a:cxnLst/>
              <a:rect l="l" t="t" r="r" b="b"/>
              <a:pathLst>
                <a:path w="29400" h="61126" extrusionOk="0">
                  <a:moveTo>
                    <a:pt x="25977" y="0"/>
                  </a:moveTo>
                  <a:lnTo>
                    <a:pt x="25933" y="44"/>
                  </a:lnTo>
                  <a:lnTo>
                    <a:pt x="25890" y="88"/>
                  </a:lnTo>
                  <a:lnTo>
                    <a:pt x="25275" y="1492"/>
                  </a:lnTo>
                  <a:lnTo>
                    <a:pt x="24880" y="2896"/>
                  </a:lnTo>
                  <a:lnTo>
                    <a:pt x="23476" y="4959"/>
                  </a:lnTo>
                  <a:lnTo>
                    <a:pt x="23476" y="5003"/>
                  </a:lnTo>
                  <a:lnTo>
                    <a:pt x="21501" y="8776"/>
                  </a:lnTo>
                  <a:lnTo>
                    <a:pt x="18737" y="12682"/>
                  </a:lnTo>
                  <a:lnTo>
                    <a:pt x="15709" y="16324"/>
                  </a:lnTo>
                  <a:lnTo>
                    <a:pt x="12067" y="20317"/>
                  </a:lnTo>
                  <a:lnTo>
                    <a:pt x="9741" y="23169"/>
                  </a:lnTo>
                  <a:lnTo>
                    <a:pt x="9741" y="23257"/>
                  </a:lnTo>
                  <a:lnTo>
                    <a:pt x="9434" y="24529"/>
                  </a:lnTo>
                  <a:lnTo>
                    <a:pt x="9434" y="24617"/>
                  </a:lnTo>
                  <a:lnTo>
                    <a:pt x="9873" y="27162"/>
                  </a:lnTo>
                  <a:lnTo>
                    <a:pt x="9741" y="27776"/>
                  </a:lnTo>
                  <a:lnTo>
                    <a:pt x="6933" y="29137"/>
                  </a:lnTo>
                  <a:lnTo>
                    <a:pt x="6889" y="29137"/>
                  </a:lnTo>
                  <a:lnTo>
                    <a:pt x="6099" y="29795"/>
                  </a:lnTo>
                  <a:lnTo>
                    <a:pt x="6012" y="29883"/>
                  </a:lnTo>
                  <a:lnTo>
                    <a:pt x="5441" y="31418"/>
                  </a:lnTo>
                  <a:lnTo>
                    <a:pt x="5441" y="31462"/>
                  </a:lnTo>
                  <a:lnTo>
                    <a:pt x="4607" y="34753"/>
                  </a:lnTo>
                  <a:lnTo>
                    <a:pt x="4344" y="36684"/>
                  </a:lnTo>
                  <a:lnTo>
                    <a:pt x="4344" y="36728"/>
                  </a:lnTo>
                  <a:lnTo>
                    <a:pt x="4520" y="39975"/>
                  </a:lnTo>
                  <a:lnTo>
                    <a:pt x="4388" y="41028"/>
                  </a:lnTo>
                  <a:lnTo>
                    <a:pt x="4081" y="41950"/>
                  </a:lnTo>
                  <a:lnTo>
                    <a:pt x="3554" y="42520"/>
                  </a:lnTo>
                  <a:lnTo>
                    <a:pt x="2808" y="42784"/>
                  </a:lnTo>
                  <a:lnTo>
                    <a:pt x="658" y="43003"/>
                  </a:lnTo>
                  <a:lnTo>
                    <a:pt x="614" y="43003"/>
                  </a:lnTo>
                  <a:lnTo>
                    <a:pt x="527" y="43047"/>
                  </a:lnTo>
                  <a:lnTo>
                    <a:pt x="527" y="43135"/>
                  </a:lnTo>
                  <a:lnTo>
                    <a:pt x="527" y="43222"/>
                  </a:lnTo>
                  <a:lnTo>
                    <a:pt x="1053" y="46996"/>
                  </a:lnTo>
                  <a:lnTo>
                    <a:pt x="702" y="49453"/>
                  </a:lnTo>
                  <a:lnTo>
                    <a:pt x="0" y="52262"/>
                  </a:lnTo>
                  <a:lnTo>
                    <a:pt x="0" y="52393"/>
                  </a:lnTo>
                  <a:lnTo>
                    <a:pt x="219" y="52964"/>
                  </a:lnTo>
                  <a:lnTo>
                    <a:pt x="219" y="53008"/>
                  </a:lnTo>
                  <a:lnTo>
                    <a:pt x="1536" y="54938"/>
                  </a:lnTo>
                  <a:lnTo>
                    <a:pt x="1580" y="54982"/>
                  </a:lnTo>
                  <a:lnTo>
                    <a:pt x="5485" y="58098"/>
                  </a:lnTo>
                  <a:lnTo>
                    <a:pt x="8030" y="61082"/>
                  </a:lnTo>
                  <a:lnTo>
                    <a:pt x="8074" y="61125"/>
                  </a:lnTo>
                  <a:lnTo>
                    <a:pt x="8206" y="61125"/>
                  </a:lnTo>
                  <a:lnTo>
                    <a:pt x="9610" y="60643"/>
                  </a:lnTo>
                  <a:lnTo>
                    <a:pt x="9654" y="60599"/>
                  </a:lnTo>
                  <a:lnTo>
                    <a:pt x="10268" y="60116"/>
                  </a:lnTo>
                  <a:lnTo>
                    <a:pt x="10268" y="60072"/>
                  </a:lnTo>
                  <a:lnTo>
                    <a:pt x="11190" y="58449"/>
                  </a:lnTo>
                  <a:lnTo>
                    <a:pt x="11190" y="58405"/>
                  </a:lnTo>
                  <a:lnTo>
                    <a:pt x="11453" y="57045"/>
                  </a:lnTo>
                  <a:lnTo>
                    <a:pt x="11453" y="57001"/>
                  </a:lnTo>
                  <a:lnTo>
                    <a:pt x="11233" y="54061"/>
                  </a:lnTo>
                  <a:lnTo>
                    <a:pt x="11233" y="53973"/>
                  </a:lnTo>
                  <a:lnTo>
                    <a:pt x="9829" y="51033"/>
                  </a:lnTo>
                  <a:lnTo>
                    <a:pt x="9610" y="49673"/>
                  </a:lnTo>
                  <a:lnTo>
                    <a:pt x="9785" y="49058"/>
                  </a:lnTo>
                  <a:lnTo>
                    <a:pt x="10049" y="48488"/>
                  </a:lnTo>
                  <a:lnTo>
                    <a:pt x="10531" y="48137"/>
                  </a:lnTo>
                  <a:lnTo>
                    <a:pt x="11058" y="48005"/>
                  </a:lnTo>
                  <a:lnTo>
                    <a:pt x="13822" y="49146"/>
                  </a:lnTo>
                  <a:lnTo>
                    <a:pt x="15314" y="49629"/>
                  </a:lnTo>
                  <a:lnTo>
                    <a:pt x="17508" y="50989"/>
                  </a:lnTo>
                  <a:lnTo>
                    <a:pt x="21107" y="52876"/>
                  </a:lnTo>
                  <a:lnTo>
                    <a:pt x="21150" y="52876"/>
                  </a:lnTo>
                  <a:lnTo>
                    <a:pt x="22862" y="53490"/>
                  </a:lnTo>
                  <a:lnTo>
                    <a:pt x="22950" y="53490"/>
                  </a:lnTo>
                  <a:lnTo>
                    <a:pt x="24047" y="53446"/>
                  </a:lnTo>
                  <a:lnTo>
                    <a:pt x="24090" y="53446"/>
                  </a:lnTo>
                  <a:lnTo>
                    <a:pt x="27689" y="52700"/>
                  </a:lnTo>
                  <a:lnTo>
                    <a:pt x="29268" y="52525"/>
                  </a:lnTo>
                  <a:lnTo>
                    <a:pt x="29312" y="52525"/>
                  </a:lnTo>
                  <a:lnTo>
                    <a:pt x="29356" y="52481"/>
                  </a:lnTo>
                  <a:lnTo>
                    <a:pt x="29400" y="52393"/>
                  </a:lnTo>
                  <a:lnTo>
                    <a:pt x="29400" y="52349"/>
                  </a:lnTo>
                  <a:lnTo>
                    <a:pt x="29400" y="52262"/>
                  </a:lnTo>
                  <a:lnTo>
                    <a:pt x="29356" y="52218"/>
                  </a:lnTo>
                  <a:lnTo>
                    <a:pt x="29268" y="52174"/>
                  </a:lnTo>
                  <a:lnTo>
                    <a:pt x="29224" y="52174"/>
                  </a:lnTo>
                  <a:lnTo>
                    <a:pt x="27645" y="52349"/>
                  </a:lnTo>
                  <a:lnTo>
                    <a:pt x="27601" y="52349"/>
                  </a:lnTo>
                  <a:lnTo>
                    <a:pt x="24047" y="53095"/>
                  </a:lnTo>
                  <a:lnTo>
                    <a:pt x="22950" y="53139"/>
                  </a:lnTo>
                  <a:lnTo>
                    <a:pt x="21282" y="52525"/>
                  </a:lnTo>
                  <a:lnTo>
                    <a:pt x="17684" y="50682"/>
                  </a:lnTo>
                  <a:lnTo>
                    <a:pt x="15490" y="49322"/>
                  </a:lnTo>
                  <a:lnTo>
                    <a:pt x="15446" y="49278"/>
                  </a:lnTo>
                  <a:lnTo>
                    <a:pt x="13910" y="48795"/>
                  </a:lnTo>
                  <a:lnTo>
                    <a:pt x="11146" y="47654"/>
                  </a:lnTo>
                  <a:lnTo>
                    <a:pt x="11014" y="47654"/>
                  </a:lnTo>
                  <a:lnTo>
                    <a:pt x="10400" y="47786"/>
                  </a:lnTo>
                  <a:lnTo>
                    <a:pt x="10356" y="47830"/>
                  </a:lnTo>
                  <a:lnTo>
                    <a:pt x="9829" y="48269"/>
                  </a:lnTo>
                  <a:lnTo>
                    <a:pt x="9785" y="48312"/>
                  </a:lnTo>
                  <a:lnTo>
                    <a:pt x="9434" y="48883"/>
                  </a:lnTo>
                  <a:lnTo>
                    <a:pt x="9434" y="48927"/>
                  </a:lnTo>
                  <a:lnTo>
                    <a:pt x="9259" y="49629"/>
                  </a:lnTo>
                  <a:lnTo>
                    <a:pt x="9259" y="49673"/>
                  </a:lnTo>
                  <a:lnTo>
                    <a:pt x="9478" y="51121"/>
                  </a:lnTo>
                  <a:lnTo>
                    <a:pt x="9478" y="51165"/>
                  </a:lnTo>
                  <a:lnTo>
                    <a:pt x="10882" y="54105"/>
                  </a:lnTo>
                  <a:lnTo>
                    <a:pt x="11102" y="57001"/>
                  </a:lnTo>
                  <a:lnTo>
                    <a:pt x="10839" y="58317"/>
                  </a:lnTo>
                  <a:lnTo>
                    <a:pt x="10005" y="59853"/>
                  </a:lnTo>
                  <a:lnTo>
                    <a:pt x="9478" y="60336"/>
                  </a:lnTo>
                  <a:lnTo>
                    <a:pt x="8206" y="60774"/>
                  </a:lnTo>
                  <a:lnTo>
                    <a:pt x="5748" y="57878"/>
                  </a:lnTo>
                  <a:lnTo>
                    <a:pt x="5704" y="57834"/>
                  </a:lnTo>
                  <a:lnTo>
                    <a:pt x="1799" y="54719"/>
                  </a:lnTo>
                  <a:lnTo>
                    <a:pt x="527" y="52832"/>
                  </a:lnTo>
                  <a:lnTo>
                    <a:pt x="351" y="52306"/>
                  </a:lnTo>
                  <a:lnTo>
                    <a:pt x="1009" y="49541"/>
                  </a:lnTo>
                  <a:lnTo>
                    <a:pt x="1404" y="47040"/>
                  </a:lnTo>
                  <a:lnTo>
                    <a:pt x="1404" y="46996"/>
                  </a:lnTo>
                  <a:lnTo>
                    <a:pt x="878" y="43354"/>
                  </a:lnTo>
                  <a:lnTo>
                    <a:pt x="2852" y="43135"/>
                  </a:lnTo>
                  <a:lnTo>
                    <a:pt x="2896" y="43135"/>
                  </a:lnTo>
                  <a:lnTo>
                    <a:pt x="3730" y="42827"/>
                  </a:lnTo>
                  <a:lnTo>
                    <a:pt x="3774" y="42784"/>
                  </a:lnTo>
                  <a:lnTo>
                    <a:pt x="4388" y="42125"/>
                  </a:lnTo>
                  <a:lnTo>
                    <a:pt x="4388" y="42081"/>
                  </a:lnTo>
                  <a:lnTo>
                    <a:pt x="4739" y="41116"/>
                  </a:lnTo>
                  <a:lnTo>
                    <a:pt x="4739" y="41072"/>
                  </a:lnTo>
                  <a:lnTo>
                    <a:pt x="4871" y="39975"/>
                  </a:lnTo>
                  <a:lnTo>
                    <a:pt x="4695" y="36728"/>
                  </a:lnTo>
                  <a:lnTo>
                    <a:pt x="4959" y="34841"/>
                  </a:lnTo>
                  <a:lnTo>
                    <a:pt x="5792" y="31550"/>
                  </a:lnTo>
                  <a:lnTo>
                    <a:pt x="6319" y="30058"/>
                  </a:lnTo>
                  <a:lnTo>
                    <a:pt x="7109" y="29444"/>
                  </a:lnTo>
                  <a:lnTo>
                    <a:pt x="10005" y="28040"/>
                  </a:lnTo>
                  <a:lnTo>
                    <a:pt x="10049" y="27996"/>
                  </a:lnTo>
                  <a:lnTo>
                    <a:pt x="10093" y="27908"/>
                  </a:lnTo>
                  <a:lnTo>
                    <a:pt x="10224" y="27162"/>
                  </a:lnTo>
                  <a:lnTo>
                    <a:pt x="10224" y="27118"/>
                  </a:lnTo>
                  <a:lnTo>
                    <a:pt x="9785" y="24573"/>
                  </a:lnTo>
                  <a:lnTo>
                    <a:pt x="10049" y="23388"/>
                  </a:lnTo>
                  <a:lnTo>
                    <a:pt x="12330" y="20536"/>
                  </a:lnTo>
                  <a:lnTo>
                    <a:pt x="15973" y="16543"/>
                  </a:lnTo>
                  <a:lnTo>
                    <a:pt x="19000" y="12901"/>
                  </a:lnTo>
                  <a:lnTo>
                    <a:pt x="21809" y="8996"/>
                  </a:lnTo>
                  <a:lnTo>
                    <a:pt x="21809" y="8952"/>
                  </a:lnTo>
                  <a:lnTo>
                    <a:pt x="23783" y="5178"/>
                  </a:lnTo>
                  <a:lnTo>
                    <a:pt x="25187" y="3072"/>
                  </a:lnTo>
                  <a:lnTo>
                    <a:pt x="25231" y="3028"/>
                  </a:lnTo>
                  <a:lnTo>
                    <a:pt x="25582" y="1624"/>
                  </a:lnTo>
                  <a:lnTo>
                    <a:pt x="26241" y="220"/>
                  </a:lnTo>
                  <a:lnTo>
                    <a:pt x="26241" y="176"/>
                  </a:lnTo>
                  <a:lnTo>
                    <a:pt x="26241" y="88"/>
                  </a:lnTo>
                  <a:lnTo>
                    <a:pt x="26197" y="44"/>
                  </a:lnTo>
                  <a:lnTo>
                    <a:pt x="2615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" name="Google Shape;3666;p129"/>
            <p:cNvSpPr/>
            <p:nvPr/>
          </p:nvSpPr>
          <p:spPr>
            <a:xfrm>
              <a:off x="3625700" y="691450"/>
              <a:ext cx="766825" cy="1557775"/>
            </a:xfrm>
            <a:custGeom>
              <a:avLst/>
              <a:gdLst/>
              <a:ahLst/>
              <a:cxnLst/>
              <a:rect l="l" t="t" r="r" b="b"/>
              <a:pathLst>
                <a:path w="30673" h="62311" extrusionOk="0">
                  <a:moveTo>
                    <a:pt x="27030" y="0"/>
                  </a:moveTo>
                  <a:lnTo>
                    <a:pt x="26987" y="44"/>
                  </a:lnTo>
                  <a:lnTo>
                    <a:pt x="26943" y="88"/>
                  </a:lnTo>
                  <a:lnTo>
                    <a:pt x="26416" y="922"/>
                  </a:lnTo>
                  <a:lnTo>
                    <a:pt x="26416" y="966"/>
                  </a:lnTo>
                  <a:lnTo>
                    <a:pt x="25626" y="3028"/>
                  </a:lnTo>
                  <a:lnTo>
                    <a:pt x="23081" y="6846"/>
                  </a:lnTo>
                  <a:lnTo>
                    <a:pt x="21502" y="8952"/>
                  </a:lnTo>
                  <a:lnTo>
                    <a:pt x="19615" y="11629"/>
                  </a:lnTo>
                  <a:lnTo>
                    <a:pt x="17772" y="13998"/>
                  </a:lnTo>
                  <a:lnTo>
                    <a:pt x="14481" y="17684"/>
                  </a:lnTo>
                  <a:lnTo>
                    <a:pt x="10531" y="22511"/>
                  </a:lnTo>
                  <a:lnTo>
                    <a:pt x="10531" y="22555"/>
                  </a:lnTo>
                  <a:lnTo>
                    <a:pt x="10049" y="23915"/>
                  </a:lnTo>
                  <a:lnTo>
                    <a:pt x="10049" y="23959"/>
                  </a:lnTo>
                  <a:lnTo>
                    <a:pt x="10136" y="27162"/>
                  </a:lnTo>
                  <a:lnTo>
                    <a:pt x="7065" y="28961"/>
                  </a:lnTo>
                  <a:lnTo>
                    <a:pt x="6977" y="29005"/>
                  </a:lnTo>
                  <a:lnTo>
                    <a:pt x="6451" y="29971"/>
                  </a:lnTo>
                  <a:lnTo>
                    <a:pt x="6407" y="30014"/>
                  </a:lnTo>
                  <a:lnTo>
                    <a:pt x="5310" y="33393"/>
                  </a:lnTo>
                  <a:lnTo>
                    <a:pt x="4608" y="36377"/>
                  </a:lnTo>
                  <a:lnTo>
                    <a:pt x="3905" y="40239"/>
                  </a:lnTo>
                  <a:lnTo>
                    <a:pt x="3554" y="40414"/>
                  </a:lnTo>
                  <a:lnTo>
                    <a:pt x="1009" y="40941"/>
                  </a:lnTo>
                  <a:lnTo>
                    <a:pt x="878" y="41028"/>
                  </a:lnTo>
                  <a:lnTo>
                    <a:pt x="527" y="41467"/>
                  </a:lnTo>
                  <a:lnTo>
                    <a:pt x="483" y="41555"/>
                  </a:lnTo>
                  <a:lnTo>
                    <a:pt x="395" y="43003"/>
                  </a:lnTo>
                  <a:lnTo>
                    <a:pt x="395" y="43091"/>
                  </a:lnTo>
                  <a:lnTo>
                    <a:pt x="1316" y="45241"/>
                  </a:lnTo>
                  <a:lnTo>
                    <a:pt x="1360" y="46689"/>
                  </a:lnTo>
                  <a:lnTo>
                    <a:pt x="527" y="51998"/>
                  </a:lnTo>
                  <a:lnTo>
                    <a:pt x="0" y="53798"/>
                  </a:lnTo>
                  <a:lnTo>
                    <a:pt x="0" y="53841"/>
                  </a:lnTo>
                  <a:lnTo>
                    <a:pt x="219" y="56518"/>
                  </a:lnTo>
                  <a:lnTo>
                    <a:pt x="307" y="56650"/>
                  </a:lnTo>
                  <a:lnTo>
                    <a:pt x="1843" y="58054"/>
                  </a:lnTo>
                  <a:lnTo>
                    <a:pt x="4608" y="60424"/>
                  </a:lnTo>
                  <a:lnTo>
                    <a:pt x="5354" y="61521"/>
                  </a:lnTo>
                  <a:lnTo>
                    <a:pt x="5397" y="61564"/>
                  </a:lnTo>
                  <a:lnTo>
                    <a:pt x="6451" y="62179"/>
                  </a:lnTo>
                  <a:lnTo>
                    <a:pt x="6494" y="62179"/>
                  </a:lnTo>
                  <a:lnTo>
                    <a:pt x="8118" y="62310"/>
                  </a:lnTo>
                  <a:lnTo>
                    <a:pt x="9127" y="62310"/>
                  </a:lnTo>
                  <a:lnTo>
                    <a:pt x="9742" y="62223"/>
                  </a:lnTo>
                  <a:lnTo>
                    <a:pt x="10268" y="62135"/>
                  </a:lnTo>
                  <a:lnTo>
                    <a:pt x="10707" y="62003"/>
                  </a:lnTo>
                  <a:lnTo>
                    <a:pt x="11146" y="61828"/>
                  </a:lnTo>
                  <a:lnTo>
                    <a:pt x="11497" y="61608"/>
                  </a:lnTo>
                  <a:lnTo>
                    <a:pt x="11848" y="61389"/>
                  </a:lnTo>
                  <a:lnTo>
                    <a:pt x="12155" y="61082"/>
                  </a:lnTo>
                  <a:lnTo>
                    <a:pt x="12418" y="60731"/>
                  </a:lnTo>
                  <a:lnTo>
                    <a:pt x="12638" y="60336"/>
                  </a:lnTo>
                  <a:lnTo>
                    <a:pt x="12813" y="59897"/>
                  </a:lnTo>
                  <a:lnTo>
                    <a:pt x="13033" y="59458"/>
                  </a:lnTo>
                  <a:lnTo>
                    <a:pt x="13164" y="58932"/>
                  </a:lnTo>
                  <a:lnTo>
                    <a:pt x="13296" y="58361"/>
                  </a:lnTo>
                  <a:lnTo>
                    <a:pt x="13559" y="57089"/>
                  </a:lnTo>
                  <a:lnTo>
                    <a:pt x="13559" y="57045"/>
                  </a:lnTo>
                  <a:lnTo>
                    <a:pt x="13428" y="54456"/>
                  </a:lnTo>
                  <a:lnTo>
                    <a:pt x="13384" y="54368"/>
                  </a:lnTo>
                  <a:lnTo>
                    <a:pt x="11936" y="50901"/>
                  </a:lnTo>
                  <a:lnTo>
                    <a:pt x="12023" y="50068"/>
                  </a:lnTo>
                  <a:lnTo>
                    <a:pt x="12462" y="49497"/>
                  </a:lnTo>
                  <a:lnTo>
                    <a:pt x="12769" y="49453"/>
                  </a:lnTo>
                  <a:lnTo>
                    <a:pt x="15007" y="50199"/>
                  </a:lnTo>
                  <a:lnTo>
                    <a:pt x="16587" y="50682"/>
                  </a:lnTo>
                  <a:lnTo>
                    <a:pt x="18913" y="52042"/>
                  </a:lnTo>
                  <a:lnTo>
                    <a:pt x="22511" y="53973"/>
                  </a:lnTo>
                  <a:lnTo>
                    <a:pt x="22555" y="53973"/>
                  </a:lnTo>
                  <a:lnTo>
                    <a:pt x="23871" y="54456"/>
                  </a:lnTo>
                  <a:lnTo>
                    <a:pt x="23959" y="54500"/>
                  </a:lnTo>
                  <a:lnTo>
                    <a:pt x="25144" y="54412"/>
                  </a:lnTo>
                  <a:lnTo>
                    <a:pt x="29663" y="53578"/>
                  </a:lnTo>
                  <a:lnTo>
                    <a:pt x="30365" y="53534"/>
                  </a:lnTo>
                  <a:lnTo>
                    <a:pt x="30409" y="53534"/>
                  </a:lnTo>
                  <a:lnTo>
                    <a:pt x="30541" y="53490"/>
                  </a:lnTo>
                  <a:lnTo>
                    <a:pt x="30629" y="53447"/>
                  </a:lnTo>
                  <a:lnTo>
                    <a:pt x="30629" y="53403"/>
                  </a:lnTo>
                  <a:lnTo>
                    <a:pt x="30673" y="53315"/>
                  </a:lnTo>
                  <a:lnTo>
                    <a:pt x="30673" y="53271"/>
                  </a:lnTo>
                  <a:lnTo>
                    <a:pt x="30629" y="53183"/>
                  </a:lnTo>
                  <a:lnTo>
                    <a:pt x="30541" y="53139"/>
                  </a:lnTo>
                  <a:lnTo>
                    <a:pt x="30409" y="53139"/>
                  </a:lnTo>
                  <a:lnTo>
                    <a:pt x="30322" y="53183"/>
                  </a:lnTo>
                  <a:lnTo>
                    <a:pt x="29663" y="53227"/>
                  </a:lnTo>
                  <a:lnTo>
                    <a:pt x="29619" y="53227"/>
                  </a:lnTo>
                  <a:lnTo>
                    <a:pt x="25100" y="54061"/>
                  </a:lnTo>
                  <a:lnTo>
                    <a:pt x="23959" y="54149"/>
                  </a:lnTo>
                  <a:lnTo>
                    <a:pt x="22686" y="53666"/>
                  </a:lnTo>
                  <a:lnTo>
                    <a:pt x="19088" y="51735"/>
                  </a:lnTo>
                  <a:lnTo>
                    <a:pt x="16719" y="50375"/>
                  </a:lnTo>
                  <a:lnTo>
                    <a:pt x="16719" y="50331"/>
                  </a:lnTo>
                  <a:lnTo>
                    <a:pt x="15095" y="49892"/>
                  </a:lnTo>
                  <a:lnTo>
                    <a:pt x="12813" y="49102"/>
                  </a:lnTo>
                  <a:lnTo>
                    <a:pt x="12725" y="49102"/>
                  </a:lnTo>
                  <a:lnTo>
                    <a:pt x="12331" y="49190"/>
                  </a:lnTo>
                  <a:lnTo>
                    <a:pt x="12243" y="49234"/>
                  </a:lnTo>
                  <a:lnTo>
                    <a:pt x="11716" y="49892"/>
                  </a:lnTo>
                  <a:lnTo>
                    <a:pt x="11672" y="49980"/>
                  </a:lnTo>
                  <a:lnTo>
                    <a:pt x="11585" y="50901"/>
                  </a:lnTo>
                  <a:lnTo>
                    <a:pt x="11628" y="50989"/>
                  </a:lnTo>
                  <a:lnTo>
                    <a:pt x="13076" y="54500"/>
                  </a:lnTo>
                  <a:lnTo>
                    <a:pt x="13208" y="57045"/>
                  </a:lnTo>
                  <a:lnTo>
                    <a:pt x="12989" y="58273"/>
                  </a:lnTo>
                  <a:lnTo>
                    <a:pt x="12857" y="58800"/>
                  </a:lnTo>
                  <a:lnTo>
                    <a:pt x="12725" y="59327"/>
                  </a:lnTo>
                  <a:lnTo>
                    <a:pt x="12550" y="59765"/>
                  </a:lnTo>
                  <a:lnTo>
                    <a:pt x="12331" y="60160"/>
                  </a:lnTo>
                  <a:lnTo>
                    <a:pt x="12111" y="60555"/>
                  </a:lnTo>
                  <a:lnTo>
                    <a:pt x="11892" y="60862"/>
                  </a:lnTo>
                  <a:lnTo>
                    <a:pt x="11585" y="61126"/>
                  </a:lnTo>
                  <a:lnTo>
                    <a:pt x="11277" y="61389"/>
                  </a:lnTo>
                  <a:lnTo>
                    <a:pt x="10882" y="61564"/>
                  </a:lnTo>
                  <a:lnTo>
                    <a:pt x="10444" y="61740"/>
                  </a:lnTo>
                  <a:lnTo>
                    <a:pt x="9961" y="61828"/>
                  </a:lnTo>
                  <a:lnTo>
                    <a:pt x="9434" y="61915"/>
                  </a:lnTo>
                  <a:lnTo>
                    <a:pt x="8820" y="61959"/>
                  </a:lnTo>
                  <a:lnTo>
                    <a:pt x="8118" y="61959"/>
                  </a:lnTo>
                  <a:lnTo>
                    <a:pt x="6582" y="61828"/>
                  </a:lnTo>
                  <a:lnTo>
                    <a:pt x="5617" y="61301"/>
                  </a:lnTo>
                  <a:lnTo>
                    <a:pt x="4871" y="60204"/>
                  </a:lnTo>
                  <a:lnTo>
                    <a:pt x="4827" y="60160"/>
                  </a:lnTo>
                  <a:lnTo>
                    <a:pt x="2062" y="57791"/>
                  </a:lnTo>
                  <a:lnTo>
                    <a:pt x="571" y="56430"/>
                  </a:lnTo>
                  <a:lnTo>
                    <a:pt x="351" y="53841"/>
                  </a:lnTo>
                  <a:lnTo>
                    <a:pt x="878" y="52086"/>
                  </a:lnTo>
                  <a:lnTo>
                    <a:pt x="1711" y="46733"/>
                  </a:lnTo>
                  <a:lnTo>
                    <a:pt x="1668" y="45197"/>
                  </a:lnTo>
                  <a:lnTo>
                    <a:pt x="1624" y="45153"/>
                  </a:lnTo>
                  <a:lnTo>
                    <a:pt x="746" y="43003"/>
                  </a:lnTo>
                  <a:lnTo>
                    <a:pt x="834" y="41643"/>
                  </a:lnTo>
                  <a:lnTo>
                    <a:pt x="1141" y="41292"/>
                  </a:lnTo>
                  <a:lnTo>
                    <a:pt x="3642" y="40765"/>
                  </a:lnTo>
                  <a:lnTo>
                    <a:pt x="3686" y="40721"/>
                  </a:lnTo>
                  <a:lnTo>
                    <a:pt x="4125" y="40502"/>
                  </a:lnTo>
                  <a:lnTo>
                    <a:pt x="4169" y="40458"/>
                  </a:lnTo>
                  <a:lnTo>
                    <a:pt x="4213" y="40370"/>
                  </a:lnTo>
                  <a:lnTo>
                    <a:pt x="4959" y="36465"/>
                  </a:lnTo>
                  <a:lnTo>
                    <a:pt x="5661" y="33525"/>
                  </a:lnTo>
                  <a:lnTo>
                    <a:pt x="6758" y="30146"/>
                  </a:lnTo>
                  <a:lnTo>
                    <a:pt x="7284" y="29225"/>
                  </a:lnTo>
                  <a:lnTo>
                    <a:pt x="10444" y="27382"/>
                  </a:lnTo>
                  <a:lnTo>
                    <a:pt x="10488" y="27338"/>
                  </a:lnTo>
                  <a:lnTo>
                    <a:pt x="10531" y="27250"/>
                  </a:lnTo>
                  <a:lnTo>
                    <a:pt x="10400" y="24003"/>
                  </a:lnTo>
                  <a:lnTo>
                    <a:pt x="10839" y="22686"/>
                  </a:lnTo>
                  <a:lnTo>
                    <a:pt x="14744" y="17903"/>
                  </a:lnTo>
                  <a:lnTo>
                    <a:pt x="18035" y="14218"/>
                  </a:lnTo>
                  <a:lnTo>
                    <a:pt x="19922" y="11804"/>
                  </a:lnTo>
                  <a:lnTo>
                    <a:pt x="21765" y="9171"/>
                  </a:lnTo>
                  <a:lnTo>
                    <a:pt x="23388" y="7065"/>
                  </a:lnTo>
                  <a:lnTo>
                    <a:pt x="25933" y="3204"/>
                  </a:lnTo>
                  <a:lnTo>
                    <a:pt x="25933" y="3160"/>
                  </a:lnTo>
                  <a:lnTo>
                    <a:pt x="26723" y="1097"/>
                  </a:lnTo>
                  <a:lnTo>
                    <a:pt x="27250" y="264"/>
                  </a:lnTo>
                  <a:lnTo>
                    <a:pt x="27250" y="220"/>
                  </a:lnTo>
                  <a:lnTo>
                    <a:pt x="27250" y="132"/>
                  </a:lnTo>
                  <a:lnTo>
                    <a:pt x="27206" y="88"/>
                  </a:lnTo>
                  <a:lnTo>
                    <a:pt x="27162" y="44"/>
                  </a:lnTo>
                  <a:lnTo>
                    <a:pt x="2711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" name="Google Shape;3667;p129"/>
            <p:cNvSpPr/>
            <p:nvPr/>
          </p:nvSpPr>
          <p:spPr>
            <a:xfrm>
              <a:off x="3681625" y="1993600"/>
              <a:ext cx="702125" cy="310475"/>
            </a:xfrm>
            <a:custGeom>
              <a:avLst/>
              <a:gdLst/>
              <a:ahLst/>
              <a:cxnLst/>
              <a:rect l="l" t="t" r="r" b="b"/>
              <a:pathLst>
                <a:path w="28085" h="12419" extrusionOk="0">
                  <a:moveTo>
                    <a:pt x="12288" y="0"/>
                  </a:moveTo>
                  <a:lnTo>
                    <a:pt x="12200" y="44"/>
                  </a:lnTo>
                  <a:lnTo>
                    <a:pt x="11717" y="307"/>
                  </a:lnTo>
                  <a:lnTo>
                    <a:pt x="11673" y="351"/>
                  </a:lnTo>
                  <a:lnTo>
                    <a:pt x="11629" y="395"/>
                  </a:lnTo>
                  <a:lnTo>
                    <a:pt x="11542" y="922"/>
                  </a:lnTo>
                  <a:lnTo>
                    <a:pt x="11542" y="1009"/>
                  </a:lnTo>
                  <a:lnTo>
                    <a:pt x="12200" y="4169"/>
                  </a:lnTo>
                  <a:lnTo>
                    <a:pt x="12068" y="6056"/>
                  </a:lnTo>
                  <a:lnTo>
                    <a:pt x="11191" y="9127"/>
                  </a:lnTo>
                  <a:lnTo>
                    <a:pt x="10313" y="11102"/>
                  </a:lnTo>
                  <a:lnTo>
                    <a:pt x="10050" y="11409"/>
                  </a:lnTo>
                  <a:lnTo>
                    <a:pt x="5267" y="11892"/>
                  </a:lnTo>
                  <a:lnTo>
                    <a:pt x="133" y="12067"/>
                  </a:lnTo>
                  <a:lnTo>
                    <a:pt x="89" y="12067"/>
                  </a:lnTo>
                  <a:lnTo>
                    <a:pt x="45" y="12111"/>
                  </a:lnTo>
                  <a:lnTo>
                    <a:pt x="1" y="12155"/>
                  </a:lnTo>
                  <a:lnTo>
                    <a:pt x="1" y="12243"/>
                  </a:lnTo>
                  <a:lnTo>
                    <a:pt x="1" y="12287"/>
                  </a:lnTo>
                  <a:lnTo>
                    <a:pt x="45" y="12375"/>
                  </a:lnTo>
                  <a:lnTo>
                    <a:pt x="89" y="12418"/>
                  </a:lnTo>
                  <a:lnTo>
                    <a:pt x="177" y="12418"/>
                  </a:lnTo>
                  <a:lnTo>
                    <a:pt x="5311" y="12243"/>
                  </a:lnTo>
                  <a:lnTo>
                    <a:pt x="10137" y="11716"/>
                  </a:lnTo>
                  <a:lnTo>
                    <a:pt x="10225" y="11672"/>
                  </a:lnTo>
                  <a:lnTo>
                    <a:pt x="10576" y="11365"/>
                  </a:lnTo>
                  <a:lnTo>
                    <a:pt x="10620" y="11277"/>
                  </a:lnTo>
                  <a:lnTo>
                    <a:pt x="11498" y="9259"/>
                  </a:lnTo>
                  <a:lnTo>
                    <a:pt x="12419" y="6143"/>
                  </a:lnTo>
                  <a:lnTo>
                    <a:pt x="12419" y="6100"/>
                  </a:lnTo>
                  <a:lnTo>
                    <a:pt x="12551" y="4169"/>
                  </a:lnTo>
                  <a:lnTo>
                    <a:pt x="12507" y="4125"/>
                  </a:lnTo>
                  <a:lnTo>
                    <a:pt x="11893" y="966"/>
                  </a:lnTo>
                  <a:lnTo>
                    <a:pt x="11980" y="571"/>
                  </a:lnTo>
                  <a:lnTo>
                    <a:pt x="12288" y="351"/>
                  </a:lnTo>
                  <a:lnTo>
                    <a:pt x="13516" y="483"/>
                  </a:lnTo>
                  <a:lnTo>
                    <a:pt x="14306" y="790"/>
                  </a:lnTo>
                  <a:lnTo>
                    <a:pt x="16281" y="1931"/>
                  </a:lnTo>
                  <a:lnTo>
                    <a:pt x="20054" y="3993"/>
                  </a:lnTo>
                  <a:lnTo>
                    <a:pt x="20098" y="4037"/>
                  </a:lnTo>
                  <a:lnTo>
                    <a:pt x="21371" y="4432"/>
                  </a:lnTo>
                  <a:lnTo>
                    <a:pt x="21415" y="4432"/>
                  </a:lnTo>
                  <a:lnTo>
                    <a:pt x="22205" y="4476"/>
                  </a:lnTo>
                  <a:lnTo>
                    <a:pt x="22292" y="4432"/>
                  </a:lnTo>
                  <a:lnTo>
                    <a:pt x="23082" y="4169"/>
                  </a:lnTo>
                  <a:lnTo>
                    <a:pt x="27821" y="3028"/>
                  </a:lnTo>
                  <a:lnTo>
                    <a:pt x="27865" y="2984"/>
                  </a:lnTo>
                  <a:lnTo>
                    <a:pt x="27997" y="2896"/>
                  </a:lnTo>
                  <a:lnTo>
                    <a:pt x="28041" y="2852"/>
                  </a:lnTo>
                  <a:lnTo>
                    <a:pt x="28085" y="2809"/>
                  </a:lnTo>
                  <a:lnTo>
                    <a:pt x="28085" y="2721"/>
                  </a:lnTo>
                  <a:lnTo>
                    <a:pt x="28041" y="2677"/>
                  </a:lnTo>
                  <a:lnTo>
                    <a:pt x="27997" y="2633"/>
                  </a:lnTo>
                  <a:lnTo>
                    <a:pt x="27909" y="2589"/>
                  </a:lnTo>
                  <a:lnTo>
                    <a:pt x="27865" y="2589"/>
                  </a:lnTo>
                  <a:lnTo>
                    <a:pt x="27777" y="2633"/>
                  </a:lnTo>
                  <a:lnTo>
                    <a:pt x="27690" y="2677"/>
                  </a:lnTo>
                  <a:lnTo>
                    <a:pt x="22994" y="3818"/>
                  </a:lnTo>
                  <a:lnTo>
                    <a:pt x="22951" y="3818"/>
                  </a:lnTo>
                  <a:lnTo>
                    <a:pt x="22205" y="4125"/>
                  </a:lnTo>
                  <a:lnTo>
                    <a:pt x="21459" y="4081"/>
                  </a:lnTo>
                  <a:lnTo>
                    <a:pt x="20230" y="3686"/>
                  </a:lnTo>
                  <a:lnTo>
                    <a:pt x="16456" y="1624"/>
                  </a:lnTo>
                  <a:lnTo>
                    <a:pt x="14482" y="483"/>
                  </a:lnTo>
                  <a:lnTo>
                    <a:pt x="14438" y="483"/>
                  </a:lnTo>
                  <a:lnTo>
                    <a:pt x="13604" y="132"/>
                  </a:lnTo>
                  <a:lnTo>
                    <a:pt x="13560" y="132"/>
                  </a:lnTo>
                  <a:lnTo>
                    <a:pt x="1228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" name="Google Shape;3668;p129"/>
            <p:cNvSpPr/>
            <p:nvPr/>
          </p:nvSpPr>
          <p:spPr>
            <a:xfrm>
              <a:off x="3646525" y="689250"/>
              <a:ext cx="639600" cy="988425"/>
            </a:xfrm>
            <a:custGeom>
              <a:avLst/>
              <a:gdLst/>
              <a:ahLst/>
              <a:cxnLst/>
              <a:rect l="l" t="t" r="r" b="b"/>
              <a:pathLst>
                <a:path w="25584" h="39537" extrusionOk="0">
                  <a:moveTo>
                    <a:pt x="25320" y="1"/>
                  </a:moveTo>
                  <a:lnTo>
                    <a:pt x="25276" y="44"/>
                  </a:lnTo>
                  <a:lnTo>
                    <a:pt x="23828" y="2326"/>
                  </a:lnTo>
                  <a:lnTo>
                    <a:pt x="22687" y="3248"/>
                  </a:lnTo>
                  <a:lnTo>
                    <a:pt x="20317" y="5529"/>
                  </a:lnTo>
                  <a:lnTo>
                    <a:pt x="20274" y="5573"/>
                  </a:lnTo>
                  <a:lnTo>
                    <a:pt x="18782" y="7767"/>
                  </a:lnTo>
                  <a:lnTo>
                    <a:pt x="15359" y="12375"/>
                  </a:lnTo>
                  <a:lnTo>
                    <a:pt x="13428" y="14744"/>
                  </a:lnTo>
                  <a:lnTo>
                    <a:pt x="10927" y="17553"/>
                  </a:lnTo>
                  <a:lnTo>
                    <a:pt x="8733" y="20273"/>
                  </a:lnTo>
                  <a:lnTo>
                    <a:pt x="8689" y="20317"/>
                  </a:lnTo>
                  <a:lnTo>
                    <a:pt x="7768" y="21853"/>
                  </a:lnTo>
                  <a:lnTo>
                    <a:pt x="7768" y="21941"/>
                  </a:lnTo>
                  <a:lnTo>
                    <a:pt x="7460" y="23433"/>
                  </a:lnTo>
                  <a:lnTo>
                    <a:pt x="7460" y="23477"/>
                  </a:lnTo>
                  <a:lnTo>
                    <a:pt x="7417" y="25451"/>
                  </a:lnTo>
                  <a:lnTo>
                    <a:pt x="6758" y="26285"/>
                  </a:lnTo>
                  <a:lnTo>
                    <a:pt x="4564" y="27952"/>
                  </a:lnTo>
                  <a:lnTo>
                    <a:pt x="4477" y="28040"/>
                  </a:lnTo>
                  <a:lnTo>
                    <a:pt x="3731" y="29488"/>
                  </a:lnTo>
                  <a:lnTo>
                    <a:pt x="2809" y="32165"/>
                  </a:lnTo>
                  <a:lnTo>
                    <a:pt x="966" y="38703"/>
                  </a:lnTo>
                  <a:lnTo>
                    <a:pt x="440" y="39186"/>
                  </a:lnTo>
                  <a:lnTo>
                    <a:pt x="220" y="39142"/>
                  </a:lnTo>
                  <a:lnTo>
                    <a:pt x="89" y="39142"/>
                  </a:lnTo>
                  <a:lnTo>
                    <a:pt x="45" y="39230"/>
                  </a:lnTo>
                  <a:lnTo>
                    <a:pt x="1" y="39273"/>
                  </a:lnTo>
                  <a:lnTo>
                    <a:pt x="1" y="39361"/>
                  </a:lnTo>
                  <a:lnTo>
                    <a:pt x="45" y="39405"/>
                  </a:lnTo>
                  <a:lnTo>
                    <a:pt x="89" y="39449"/>
                  </a:lnTo>
                  <a:lnTo>
                    <a:pt x="132" y="39493"/>
                  </a:lnTo>
                  <a:lnTo>
                    <a:pt x="440" y="39537"/>
                  </a:lnTo>
                  <a:lnTo>
                    <a:pt x="483" y="39537"/>
                  </a:lnTo>
                  <a:lnTo>
                    <a:pt x="571" y="39493"/>
                  </a:lnTo>
                  <a:lnTo>
                    <a:pt x="1229" y="38966"/>
                  </a:lnTo>
                  <a:lnTo>
                    <a:pt x="1317" y="38835"/>
                  </a:lnTo>
                  <a:lnTo>
                    <a:pt x="3116" y="32253"/>
                  </a:lnTo>
                  <a:lnTo>
                    <a:pt x="4082" y="29620"/>
                  </a:lnTo>
                  <a:lnTo>
                    <a:pt x="4784" y="28216"/>
                  </a:lnTo>
                  <a:lnTo>
                    <a:pt x="7022" y="26548"/>
                  </a:lnTo>
                  <a:lnTo>
                    <a:pt x="7066" y="26548"/>
                  </a:lnTo>
                  <a:lnTo>
                    <a:pt x="7724" y="25627"/>
                  </a:lnTo>
                  <a:lnTo>
                    <a:pt x="7768" y="25495"/>
                  </a:lnTo>
                  <a:lnTo>
                    <a:pt x="7812" y="23520"/>
                  </a:lnTo>
                  <a:lnTo>
                    <a:pt x="8119" y="22028"/>
                  </a:lnTo>
                  <a:lnTo>
                    <a:pt x="8996" y="20493"/>
                  </a:lnTo>
                  <a:lnTo>
                    <a:pt x="11190" y="17772"/>
                  </a:lnTo>
                  <a:lnTo>
                    <a:pt x="13692" y="14964"/>
                  </a:lnTo>
                  <a:lnTo>
                    <a:pt x="15622" y="12594"/>
                  </a:lnTo>
                  <a:lnTo>
                    <a:pt x="19045" y="7987"/>
                  </a:lnTo>
                  <a:lnTo>
                    <a:pt x="20537" y="5749"/>
                  </a:lnTo>
                  <a:lnTo>
                    <a:pt x="22906" y="3511"/>
                  </a:lnTo>
                  <a:lnTo>
                    <a:pt x="24047" y="2589"/>
                  </a:lnTo>
                  <a:lnTo>
                    <a:pt x="24091" y="2546"/>
                  </a:lnTo>
                  <a:lnTo>
                    <a:pt x="25539" y="264"/>
                  </a:lnTo>
                  <a:lnTo>
                    <a:pt x="25583" y="176"/>
                  </a:lnTo>
                  <a:lnTo>
                    <a:pt x="25583" y="132"/>
                  </a:lnTo>
                  <a:lnTo>
                    <a:pt x="25539" y="44"/>
                  </a:lnTo>
                  <a:lnTo>
                    <a:pt x="2549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" name="Google Shape;3669;p129"/>
            <p:cNvSpPr/>
            <p:nvPr/>
          </p:nvSpPr>
          <p:spPr>
            <a:xfrm>
              <a:off x="3650925" y="2049550"/>
              <a:ext cx="763550" cy="304975"/>
            </a:xfrm>
            <a:custGeom>
              <a:avLst/>
              <a:gdLst/>
              <a:ahLst/>
              <a:cxnLst/>
              <a:rect l="l" t="t" r="r" b="b"/>
              <a:pathLst>
                <a:path w="30542" h="12199" extrusionOk="0">
                  <a:moveTo>
                    <a:pt x="14569" y="0"/>
                  </a:moveTo>
                  <a:lnTo>
                    <a:pt x="14481" y="44"/>
                  </a:lnTo>
                  <a:lnTo>
                    <a:pt x="14437" y="88"/>
                  </a:lnTo>
                  <a:lnTo>
                    <a:pt x="14437" y="176"/>
                  </a:lnTo>
                  <a:lnTo>
                    <a:pt x="14656" y="1668"/>
                  </a:lnTo>
                  <a:lnTo>
                    <a:pt x="14700" y="3598"/>
                  </a:lnTo>
                  <a:lnTo>
                    <a:pt x="13735" y="7240"/>
                  </a:lnTo>
                  <a:lnTo>
                    <a:pt x="13121" y="10444"/>
                  </a:lnTo>
                  <a:lnTo>
                    <a:pt x="12813" y="10926"/>
                  </a:lnTo>
                  <a:lnTo>
                    <a:pt x="12287" y="11190"/>
                  </a:lnTo>
                  <a:lnTo>
                    <a:pt x="7987" y="11541"/>
                  </a:lnTo>
                  <a:lnTo>
                    <a:pt x="4213" y="11760"/>
                  </a:lnTo>
                  <a:lnTo>
                    <a:pt x="176" y="11848"/>
                  </a:lnTo>
                  <a:lnTo>
                    <a:pt x="132" y="11848"/>
                  </a:lnTo>
                  <a:lnTo>
                    <a:pt x="44" y="11892"/>
                  </a:lnTo>
                  <a:lnTo>
                    <a:pt x="44" y="11936"/>
                  </a:lnTo>
                  <a:lnTo>
                    <a:pt x="0" y="12023"/>
                  </a:lnTo>
                  <a:lnTo>
                    <a:pt x="44" y="12067"/>
                  </a:lnTo>
                  <a:lnTo>
                    <a:pt x="88" y="12155"/>
                  </a:lnTo>
                  <a:lnTo>
                    <a:pt x="132" y="12155"/>
                  </a:lnTo>
                  <a:lnTo>
                    <a:pt x="176" y="12199"/>
                  </a:lnTo>
                  <a:lnTo>
                    <a:pt x="4213" y="12111"/>
                  </a:lnTo>
                  <a:lnTo>
                    <a:pt x="8030" y="11892"/>
                  </a:lnTo>
                  <a:lnTo>
                    <a:pt x="12375" y="11541"/>
                  </a:lnTo>
                  <a:lnTo>
                    <a:pt x="12419" y="11541"/>
                  </a:lnTo>
                  <a:lnTo>
                    <a:pt x="13033" y="11234"/>
                  </a:lnTo>
                  <a:lnTo>
                    <a:pt x="13077" y="11190"/>
                  </a:lnTo>
                  <a:lnTo>
                    <a:pt x="13428" y="10619"/>
                  </a:lnTo>
                  <a:lnTo>
                    <a:pt x="13472" y="10575"/>
                  </a:lnTo>
                  <a:lnTo>
                    <a:pt x="14086" y="7328"/>
                  </a:lnTo>
                  <a:lnTo>
                    <a:pt x="15051" y="3686"/>
                  </a:lnTo>
                  <a:lnTo>
                    <a:pt x="15051" y="3642"/>
                  </a:lnTo>
                  <a:lnTo>
                    <a:pt x="15007" y="1624"/>
                  </a:lnTo>
                  <a:lnTo>
                    <a:pt x="14832" y="395"/>
                  </a:lnTo>
                  <a:lnTo>
                    <a:pt x="14832" y="395"/>
                  </a:lnTo>
                  <a:lnTo>
                    <a:pt x="14920" y="439"/>
                  </a:lnTo>
                  <a:lnTo>
                    <a:pt x="17158" y="1492"/>
                  </a:lnTo>
                  <a:lnTo>
                    <a:pt x="20887" y="3028"/>
                  </a:lnTo>
                  <a:lnTo>
                    <a:pt x="20887" y="3072"/>
                  </a:lnTo>
                  <a:lnTo>
                    <a:pt x="25802" y="3905"/>
                  </a:lnTo>
                  <a:lnTo>
                    <a:pt x="25890" y="3905"/>
                  </a:lnTo>
                  <a:lnTo>
                    <a:pt x="26855" y="3686"/>
                  </a:lnTo>
                  <a:lnTo>
                    <a:pt x="26899" y="3686"/>
                  </a:lnTo>
                  <a:lnTo>
                    <a:pt x="28347" y="2808"/>
                  </a:lnTo>
                  <a:lnTo>
                    <a:pt x="28391" y="2808"/>
                  </a:lnTo>
                  <a:lnTo>
                    <a:pt x="30190" y="1229"/>
                  </a:lnTo>
                  <a:lnTo>
                    <a:pt x="30453" y="1053"/>
                  </a:lnTo>
                  <a:lnTo>
                    <a:pt x="30497" y="1009"/>
                  </a:lnTo>
                  <a:lnTo>
                    <a:pt x="30541" y="922"/>
                  </a:lnTo>
                  <a:lnTo>
                    <a:pt x="30541" y="878"/>
                  </a:lnTo>
                  <a:lnTo>
                    <a:pt x="30541" y="790"/>
                  </a:lnTo>
                  <a:lnTo>
                    <a:pt x="30497" y="746"/>
                  </a:lnTo>
                  <a:lnTo>
                    <a:pt x="30410" y="746"/>
                  </a:lnTo>
                  <a:lnTo>
                    <a:pt x="30366" y="702"/>
                  </a:lnTo>
                  <a:lnTo>
                    <a:pt x="30278" y="746"/>
                  </a:lnTo>
                  <a:lnTo>
                    <a:pt x="30015" y="922"/>
                  </a:lnTo>
                  <a:lnTo>
                    <a:pt x="29971" y="922"/>
                  </a:lnTo>
                  <a:lnTo>
                    <a:pt x="28172" y="2545"/>
                  </a:lnTo>
                  <a:lnTo>
                    <a:pt x="26767" y="3379"/>
                  </a:lnTo>
                  <a:lnTo>
                    <a:pt x="25846" y="3554"/>
                  </a:lnTo>
                  <a:lnTo>
                    <a:pt x="20975" y="2721"/>
                  </a:lnTo>
                  <a:lnTo>
                    <a:pt x="17289" y="1141"/>
                  </a:lnTo>
                  <a:lnTo>
                    <a:pt x="15051" y="132"/>
                  </a:lnTo>
                  <a:lnTo>
                    <a:pt x="1465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" name="Google Shape;3670;p129"/>
            <p:cNvSpPr/>
            <p:nvPr/>
          </p:nvSpPr>
          <p:spPr>
            <a:xfrm>
              <a:off x="3678350" y="670600"/>
              <a:ext cx="591300" cy="788775"/>
            </a:xfrm>
            <a:custGeom>
              <a:avLst/>
              <a:gdLst/>
              <a:ahLst/>
              <a:cxnLst/>
              <a:rect l="l" t="t" r="r" b="b"/>
              <a:pathLst>
                <a:path w="23652" h="31551" extrusionOk="0">
                  <a:moveTo>
                    <a:pt x="23433" y="1"/>
                  </a:moveTo>
                  <a:lnTo>
                    <a:pt x="23345" y="44"/>
                  </a:lnTo>
                  <a:lnTo>
                    <a:pt x="22204" y="1098"/>
                  </a:lnTo>
                  <a:lnTo>
                    <a:pt x="20449" y="2282"/>
                  </a:lnTo>
                  <a:lnTo>
                    <a:pt x="17421" y="4520"/>
                  </a:lnTo>
                  <a:lnTo>
                    <a:pt x="17377" y="4564"/>
                  </a:lnTo>
                  <a:lnTo>
                    <a:pt x="16763" y="5310"/>
                  </a:lnTo>
                  <a:lnTo>
                    <a:pt x="16719" y="5310"/>
                  </a:lnTo>
                  <a:lnTo>
                    <a:pt x="15315" y="7460"/>
                  </a:lnTo>
                  <a:lnTo>
                    <a:pt x="13691" y="9918"/>
                  </a:lnTo>
                  <a:lnTo>
                    <a:pt x="10181" y="14306"/>
                  </a:lnTo>
                  <a:lnTo>
                    <a:pt x="7592" y="17289"/>
                  </a:lnTo>
                  <a:lnTo>
                    <a:pt x="5485" y="20317"/>
                  </a:lnTo>
                  <a:lnTo>
                    <a:pt x="5442" y="20317"/>
                  </a:lnTo>
                  <a:lnTo>
                    <a:pt x="4520" y="22116"/>
                  </a:lnTo>
                  <a:lnTo>
                    <a:pt x="4520" y="22160"/>
                  </a:lnTo>
                  <a:lnTo>
                    <a:pt x="3730" y="25320"/>
                  </a:lnTo>
                  <a:lnTo>
                    <a:pt x="2896" y="26285"/>
                  </a:lnTo>
                  <a:lnTo>
                    <a:pt x="2019" y="27031"/>
                  </a:lnTo>
                  <a:lnTo>
                    <a:pt x="1975" y="27075"/>
                  </a:lnTo>
                  <a:lnTo>
                    <a:pt x="1141" y="28435"/>
                  </a:lnTo>
                  <a:lnTo>
                    <a:pt x="1097" y="28435"/>
                  </a:lnTo>
                  <a:lnTo>
                    <a:pt x="0" y="31331"/>
                  </a:lnTo>
                  <a:lnTo>
                    <a:pt x="0" y="31419"/>
                  </a:lnTo>
                  <a:lnTo>
                    <a:pt x="0" y="31463"/>
                  </a:lnTo>
                  <a:lnTo>
                    <a:pt x="44" y="31507"/>
                  </a:lnTo>
                  <a:lnTo>
                    <a:pt x="88" y="31551"/>
                  </a:lnTo>
                  <a:lnTo>
                    <a:pt x="264" y="31551"/>
                  </a:lnTo>
                  <a:lnTo>
                    <a:pt x="308" y="31463"/>
                  </a:lnTo>
                  <a:lnTo>
                    <a:pt x="1448" y="28611"/>
                  </a:lnTo>
                  <a:lnTo>
                    <a:pt x="2282" y="27294"/>
                  </a:lnTo>
                  <a:lnTo>
                    <a:pt x="3160" y="26548"/>
                  </a:lnTo>
                  <a:lnTo>
                    <a:pt x="3993" y="25495"/>
                  </a:lnTo>
                  <a:lnTo>
                    <a:pt x="4037" y="25451"/>
                  </a:lnTo>
                  <a:lnTo>
                    <a:pt x="4871" y="22248"/>
                  </a:lnTo>
                  <a:lnTo>
                    <a:pt x="5749" y="20493"/>
                  </a:lnTo>
                  <a:lnTo>
                    <a:pt x="7899" y="17509"/>
                  </a:lnTo>
                  <a:lnTo>
                    <a:pt x="10444" y="14525"/>
                  </a:lnTo>
                  <a:lnTo>
                    <a:pt x="13998" y="10137"/>
                  </a:lnTo>
                  <a:lnTo>
                    <a:pt x="15622" y="7680"/>
                  </a:lnTo>
                  <a:lnTo>
                    <a:pt x="17026" y="5530"/>
                  </a:lnTo>
                  <a:lnTo>
                    <a:pt x="17640" y="4784"/>
                  </a:lnTo>
                  <a:lnTo>
                    <a:pt x="20624" y="2546"/>
                  </a:lnTo>
                  <a:lnTo>
                    <a:pt x="22379" y="1405"/>
                  </a:lnTo>
                  <a:lnTo>
                    <a:pt x="22423" y="1361"/>
                  </a:lnTo>
                  <a:lnTo>
                    <a:pt x="23608" y="264"/>
                  </a:lnTo>
                  <a:lnTo>
                    <a:pt x="23652" y="220"/>
                  </a:lnTo>
                  <a:lnTo>
                    <a:pt x="23652" y="176"/>
                  </a:lnTo>
                  <a:lnTo>
                    <a:pt x="23652" y="88"/>
                  </a:lnTo>
                  <a:lnTo>
                    <a:pt x="23608" y="44"/>
                  </a:lnTo>
                  <a:lnTo>
                    <a:pt x="2356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" name="Google Shape;3671;p129"/>
            <p:cNvSpPr/>
            <p:nvPr/>
          </p:nvSpPr>
          <p:spPr>
            <a:xfrm>
              <a:off x="4188450" y="866975"/>
              <a:ext cx="520025" cy="931375"/>
            </a:xfrm>
            <a:custGeom>
              <a:avLst/>
              <a:gdLst/>
              <a:ahLst/>
              <a:cxnLst/>
              <a:rect l="l" t="t" r="r" b="b"/>
              <a:pathLst>
                <a:path w="20801" h="37255" extrusionOk="0">
                  <a:moveTo>
                    <a:pt x="8338" y="0"/>
                  </a:moveTo>
                  <a:lnTo>
                    <a:pt x="8250" y="44"/>
                  </a:lnTo>
                  <a:lnTo>
                    <a:pt x="8206" y="88"/>
                  </a:lnTo>
                  <a:lnTo>
                    <a:pt x="6978" y="2238"/>
                  </a:lnTo>
                  <a:lnTo>
                    <a:pt x="6978" y="2326"/>
                  </a:lnTo>
                  <a:lnTo>
                    <a:pt x="6934" y="3511"/>
                  </a:lnTo>
                  <a:lnTo>
                    <a:pt x="6934" y="3554"/>
                  </a:lnTo>
                  <a:lnTo>
                    <a:pt x="7636" y="6100"/>
                  </a:lnTo>
                  <a:lnTo>
                    <a:pt x="7329" y="11979"/>
                  </a:lnTo>
                  <a:lnTo>
                    <a:pt x="6012" y="16631"/>
                  </a:lnTo>
                  <a:lnTo>
                    <a:pt x="5091" y="19746"/>
                  </a:lnTo>
                  <a:lnTo>
                    <a:pt x="3599" y="22862"/>
                  </a:lnTo>
                  <a:lnTo>
                    <a:pt x="1054" y="28742"/>
                  </a:lnTo>
                  <a:lnTo>
                    <a:pt x="1054" y="28830"/>
                  </a:lnTo>
                  <a:lnTo>
                    <a:pt x="1098" y="29093"/>
                  </a:lnTo>
                  <a:lnTo>
                    <a:pt x="1" y="31199"/>
                  </a:lnTo>
                  <a:lnTo>
                    <a:pt x="1" y="31331"/>
                  </a:lnTo>
                  <a:lnTo>
                    <a:pt x="220" y="32077"/>
                  </a:lnTo>
                  <a:lnTo>
                    <a:pt x="220" y="32164"/>
                  </a:lnTo>
                  <a:lnTo>
                    <a:pt x="308" y="32208"/>
                  </a:lnTo>
                  <a:lnTo>
                    <a:pt x="1449" y="32647"/>
                  </a:lnTo>
                  <a:lnTo>
                    <a:pt x="1493" y="32647"/>
                  </a:lnTo>
                  <a:lnTo>
                    <a:pt x="5661" y="33130"/>
                  </a:lnTo>
                  <a:lnTo>
                    <a:pt x="6495" y="33656"/>
                  </a:lnTo>
                  <a:lnTo>
                    <a:pt x="7548" y="35236"/>
                  </a:lnTo>
                  <a:lnTo>
                    <a:pt x="7592" y="35280"/>
                  </a:lnTo>
                  <a:lnTo>
                    <a:pt x="8382" y="35763"/>
                  </a:lnTo>
                  <a:lnTo>
                    <a:pt x="8426" y="35807"/>
                  </a:lnTo>
                  <a:lnTo>
                    <a:pt x="9830" y="36201"/>
                  </a:lnTo>
                  <a:lnTo>
                    <a:pt x="11629" y="37211"/>
                  </a:lnTo>
                  <a:lnTo>
                    <a:pt x="11717" y="37255"/>
                  </a:lnTo>
                  <a:lnTo>
                    <a:pt x="13209" y="37255"/>
                  </a:lnTo>
                  <a:lnTo>
                    <a:pt x="14876" y="36947"/>
                  </a:lnTo>
                  <a:lnTo>
                    <a:pt x="14876" y="36904"/>
                  </a:lnTo>
                  <a:lnTo>
                    <a:pt x="16017" y="36421"/>
                  </a:lnTo>
                  <a:lnTo>
                    <a:pt x="16061" y="36421"/>
                  </a:lnTo>
                  <a:lnTo>
                    <a:pt x="17992" y="34929"/>
                  </a:lnTo>
                  <a:lnTo>
                    <a:pt x="18036" y="34929"/>
                  </a:lnTo>
                  <a:lnTo>
                    <a:pt x="19484" y="33130"/>
                  </a:lnTo>
                  <a:lnTo>
                    <a:pt x="19484" y="33086"/>
                  </a:lnTo>
                  <a:lnTo>
                    <a:pt x="19966" y="31857"/>
                  </a:lnTo>
                  <a:lnTo>
                    <a:pt x="19966" y="31813"/>
                  </a:lnTo>
                  <a:lnTo>
                    <a:pt x="20010" y="30409"/>
                  </a:lnTo>
                  <a:lnTo>
                    <a:pt x="19747" y="27206"/>
                  </a:lnTo>
                  <a:lnTo>
                    <a:pt x="19703" y="27162"/>
                  </a:lnTo>
                  <a:lnTo>
                    <a:pt x="19264" y="25977"/>
                  </a:lnTo>
                  <a:lnTo>
                    <a:pt x="19308" y="25056"/>
                  </a:lnTo>
                  <a:lnTo>
                    <a:pt x="19308" y="25012"/>
                  </a:lnTo>
                  <a:lnTo>
                    <a:pt x="19045" y="23652"/>
                  </a:lnTo>
                  <a:lnTo>
                    <a:pt x="19133" y="22511"/>
                  </a:lnTo>
                  <a:lnTo>
                    <a:pt x="19879" y="19220"/>
                  </a:lnTo>
                  <a:lnTo>
                    <a:pt x="20800" y="15534"/>
                  </a:lnTo>
                  <a:lnTo>
                    <a:pt x="20800" y="15490"/>
                  </a:lnTo>
                  <a:lnTo>
                    <a:pt x="20537" y="13647"/>
                  </a:lnTo>
                  <a:lnTo>
                    <a:pt x="20493" y="13603"/>
                  </a:lnTo>
                  <a:lnTo>
                    <a:pt x="20449" y="13559"/>
                  </a:lnTo>
                  <a:lnTo>
                    <a:pt x="20405" y="13515"/>
                  </a:lnTo>
                  <a:lnTo>
                    <a:pt x="20317" y="13515"/>
                  </a:lnTo>
                  <a:lnTo>
                    <a:pt x="20274" y="13559"/>
                  </a:lnTo>
                  <a:lnTo>
                    <a:pt x="20230" y="13603"/>
                  </a:lnTo>
                  <a:lnTo>
                    <a:pt x="20186" y="13647"/>
                  </a:lnTo>
                  <a:lnTo>
                    <a:pt x="20186" y="13735"/>
                  </a:lnTo>
                  <a:lnTo>
                    <a:pt x="20449" y="15490"/>
                  </a:lnTo>
                  <a:lnTo>
                    <a:pt x="19528" y="19132"/>
                  </a:lnTo>
                  <a:lnTo>
                    <a:pt x="18782" y="22423"/>
                  </a:lnTo>
                  <a:lnTo>
                    <a:pt x="18782" y="22467"/>
                  </a:lnTo>
                  <a:lnTo>
                    <a:pt x="18694" y="23652"/>
                  </a:lnTo>
                  <a:lnTo>
                    <a:pt x="18694" y="23696"/>
                  </a:lnTo>
                  <a:lnTo>
                    <a:pt x="18957" y="25056"/>
                  </a:lnTo>
                  <a:lnTo>
                    <a:pt x="18913" y="25977"/>
                  </a:lnTo>
                  <a:lnTo>
                    <a:pt x="18913" y="26065"/>
                  </a:lnTo>
                  <a:lnTo>
                    <a:pt x="19396" y="27250"/>
                  </a:lnTo>
                  <a:lnTo>
                    <a:pt x="19659" y="30409"/>
                  </a:lnTo>
                  <a:lnTo>
                    <a:pt x="19615" y="31770"/>
                  </a:lnTo>
                  <a:lnTo>
                    <a:pt x="19177" y="32954"/>
                  </a:lnTo>
                  <a:lnTo>
                    <a:pt x="17772" y="34666"/>
                  </a:lnTo>
                  <a:lnTo>
                    <a:pt x="15842" y="36114"/>
                  </a:lnTo>
                  <a:lnTo>
                    <a:pt x="14789" y="36596"/>
                  </a:lnTo>
                  <a:lnTo>
                    <a:pt x="13165" y="36904"/>
                  </a:lnTo>
                  <a:lnTo>
                    <a:pt x="11761" y="36904"/>
                  </a:lnTo>
                  <a:lnTo>
                    <a:pt x="9962" y="35894"/>
                  </a:lnTo>
                  <a:lnTo>
                    <a:pt x="8557" y="35455"/>
                  </a:lnTo>
                  <a:lnTo>
                    <a:pt x="7812" y="35017"/>
                  </a:lnTo>
                  <a:lnTo>
                    <a:pt x="6758" y="33437"/>
                  </a:lnTo>
                  <a:lnTo>
                    <a:pt x="6715" y="33393"/>
                  </a:lnTo>
                  <a:lnTo>
                    <a:pt x="5837" y="32823"/>
                  </a:lnTo>
                  <a:lnTo>
                    <a:pt x="5749" y="32779"/>
                  </a:lnTo>
                  <a:lnTo>
                    <a:pt x="1537" y="32340"/>
                  </a:lnTo>
                  <a:lnTo>
                    <a:pt x="527" y="31901"/>
                  </a:lnTo>
                  <a:lnTo>
                    <a:pt x="352" y="31331"/>
                  </a:lnTo>
                  <a:lnTo>
                    <a:pt x="1449" y="29224"/>
                  </a:lnTo>
                  <a:lnTo>
                    <a:pt x="1449" y="29093"/>
                  </a:lnTo>
                  <a:lnTo>
                    <a:pt x="1405" y="28830"/>
                  </a:lnTo>
                  <a:lnTo>
                    <a:pt x="3906" y="22993"/>
                  </a:lnTo>
                  <a:lnTo>
                    <a:pt x="5398" y="19922"/>
                  </a:lnTo>
                  <a:lnTo>
                    <a:pt x="5398" y="19878"/>
                  </a:lnTo>
                  <a:lnTo>
                    <a:pt x="6363" y="16762"/>
                  </a:lnTo>
                  <a:lnTo>
                    <a:pt x="7680" y="12067"/>
                  </a:lnTo>
                  <a:lnTo>
                    <a:pt x="7680" y="12023"/>
                  </a:lnTo>
                  <a:lnTo>
                    <a:pt x="7987" y="6100"/>
                  </a:lnTo>
                  <a:lnTo>
                    <a:pt x="7987" y="6056"/>
                  </a:lnTo>
                  <a:lnTo>
                    <a:pt x="7285" y="3467"/>
                  </a:lnTo>
                  <a:lnTo>
                    <a:pt x="7329" y="2370"/>
                  </a:lnTo>
                  <a:lnTo>
                    <a:pt x="8514" y="263"/>
                  </a:lnTo>
                  <a:lnTo>
                    <a:pt x="8557" y="220"/>
                  </a:lnTo>
                  <a:lnTo>
                    <a:pt x="8557" y="132"/>
                  </a:lnTo>
                  <a:lnTo>
                    <a:pt x="8514" y="88"/>
                  </a:lnTo>
                  <a:lnTo>
                    <a:pt x="8470" y="44"/>
                  </a:lnTo>
                  <a:lnTo>
                    <a:pt x="838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" name="Google Shape;3672;p129"/>
            <p:cNvSpPr/>
            <p:nvPr/>
          </p:nvSpPr>
          <p:spPr>
            <a:xfrm>
              <a:off x="4063400" y="858200"/>
              <a:ext cx="670300" cy="974150"/>
            </a:xfrm>
            <a:custGeom>
              <a:avLst/>
              <a:gdLst/>
              <a:ahLst/>
              <a:cxnLst/>
              <a:rect l="l" t="t" r="r" b="b"/>
              <a:pathLst>
                <a:path w="26812" h="38966" extrusionOk="0">
                  <a:moveTo>
                    <a:pt x="12857" y="0"/>
                  </a:moveTo>
                  <a:lnTo>
                    <a:pt x="12814" y="44"/>
                  </a:lnTo>
                  <a:lnTo>
                    <a:pt x="12770" y="88"/>
                  </a:lnTo>
                  <a:lnTo>
                    <a:pt x="11365" y="2633"/>
                  </a:lnTo>
                  <a:lnTo>
                    <a:pt x="11322" y="2721"/>
                  </a:lnTo>
                  <a:lnTo>
                    <a:pt x="11234" y="4257"/>
                  </a:lnTo>
                  <a:lnTo>
                    <a:pt x="11234" y="4300"/>
                  </a:lnTo>
                  <a:lnTo>
                    <a:pt x="11717" y="6451"/>
                  </a:lnTo>
                  <a:lnTo>
                    <a:pt x="11322" y="11585"/>
                  </a:lnTo>
                  <a:lnTo>
                    <a:pt x="10751" y="13779"/>
                  </a:lnTo>
                  <a:lnTo>
                    <a:pt x="9522" y="17640"/>
                  </a:lnTo>
                  <a:lnTo>
                    <a:pt x="7899" y="20624"/>
                  </a:lnTo>
                  <a:lnTo>
                    <a:pt x="5749" y="24529"/>
                  </a:lnTo>
                  <a:lnTo>
                    <a:pt x="4564" y="26284"/>
                  </a:lnTo>
                  <a:lnTo>
                    <a:pt x="3511" y="27294"/>
                  </a:lnTo>
                  <a:lnTo>
                    <a:pt x="483" y="28347"/>
                  </a:lnTo>
                  <a:lnTo>
                    <a:pt x="395" y="28435"/>
                  </a:lnTo>
                  <a:lnTo>
                    <a:pt x="88" y="28786"/>
                  </a:lnTo>
                  <a:lnTo>
                    <a:pt x="44" y="28873"/>
                  </a:lnTo>
                  <a:lnTo>
                    <a:pt x="0" y="29883"/>
                  </a:lnTo>
                  <a:lnTo>
                    <a:pt x="44" y="29926"/>
                  </a:lnTo>
                  <a:lnTo>
                    <a:pt x="1843" y="33700"/>
                  </a:lnTo>
                  <a:lnTo>
                    <a:pt x="1887" y="34490"/>
                  </a:lnTo>
                  <a:lnTo>
                    <a:pt x="1887" y="34578"/>
                  </a:lnTo>
                  <a:lnTo>
                    <a:pt x="2282" y="35104"/>
                  </a:lnTo>
                  <a:lnTo>
                    <a:pt x="2370" y="35192"/>
                  </a:lnTo>
                  <a:lnTo>
                    <a:pt x="3950" y="35763"/>
                  </a:lnTo>
                  <a:lnTo>
                    <a:pt x="6714" y="36509"/>
                  </a:lnTo>
                  <a:lnTo>
                    <a:pt x="6758" y="36552"/>
                  </a:lnTo>
                  <a:lnTo>
                    <a:pt x="11190" y="36816"/>
                  </a:lnTo>
                  <a:lnTo>
                    <a:pt x="12375" y="37869"/>
                  </a:lnTo>
                  <a:lnTo>
                    <a:pt x="12462" y="37913"/>
                  </a:lnTo>
                  <a:lnTo>
                    <a:pt x="16807" y="38966"/>
                  </a:lnTo>
                  <a:lnTo>
                    <a:pt x="16851" y="38966"/>
                  </a:lnTo>
                  <a:lnTo>
                    <a:pt x="18957" y="38922"/>
                  </a:lnTo>
                  <a:lnTo>
                    <a:pt x="19001" y="38922"/>
                  </a:lnTo>
                  <a:lnTo>
                    <a:pt x="20712" y="38571"/>
                  </a:lnTo>
                  <a:lnTo>
                    <a:pt x="20756" y="38571"/>
                  </a:lnTo>
                  <a:lnTo>
                    <a:pt x="22423" y="37869"/>
                  </a:lnTo>
                  <a:lnTo>
                    <a:pt x="22467" y="37825"/>
                  </a:lnTo>
                  <a:lnTo>
                    <a:pt x="24047" y="36509"/>
                  </a:lnTo>
                  <a:lnTo>
                    <a:pt x="24091" y="36465"/>
                  </a:lnTo>
                  <a:lnTo>
                    <a:pt x="25802" y="34446"/>
                  </a:lnTo>
                  <a:lnTo>
                    <a:pt x="25802" y="34402"/>
                  </a:lnTo>
                  <a:lnTo>
                    <a:pt x="26416" y="32823"/>
                  </a:lnTo>
                  <a:lnTo>
                    <a:pt x="26416" y="32779"/>
                  </a:lnTo>
                  <a:lnTo>
                    <a:pt x="26548" y="31726"/>
                  </a:lnTo>
                  <a:lnTo>
                    <a:pt x="26153" y="26460"/>
                  </a:lnTo>
                  <a:lnTo>
                    <a:pt x="25451" y="24178"/>
                  </a:lnTo>
                  <a:lnTo>
                    <a:pt x="25363" y="22818"/>
                  </a:lnTo>
                  <a:lnTo>
                    <a:pt x="25934" y="19615"/>
                  </a:lnTo>
                  <a:lnTo>
                    <a:pt x="26811" y="15929"/>
                  </a:lnTo>
                  <a:lnTo>
                    <a:pt x="26811" y="15797"/>
                  </a:lnTo>
                  <a:lnTo>
                    <a:pt x="26109" y="14525"/>
                  </a:lnTo>
                  <a:lnTo>
                    <a:pt x="26065" y="14481"/>
                  </a:lnTo>
                  <a:lnTo>
                    <a:pt x="25978" y="14437"/>
                  </a:lnTo>
                  <a:lnTo>
                    <a:pt x="25934" y="14437"/>
                  </a:lnTo>
                  <a:lnTo>
                    <a:pt x="25846" y="14481"/>
                  </a:lnTo>
                  <a:lnTo>
                    <a:pt x="25802" y="14525"/>
                  </a:lnTo>
                  <a:lnTo>
                    <a:pt x="25758" y="14568"/>
                  </a:lnTo>
                  <a:lnTo>
                    <a:pt x="25758" y="14656"/>
                  </a:lnTo>
                  <a:lnTo>
                    <a:pt x="25802" y="14700"/>
                  </a:lnTo>
                  <a:lnTo>
                    <a:pt x="26460" y="15929"/>
                  </a:lnTo>
                  <a:lnTo>
                    <a:pt x="25583" y="19527"/>
                  </a:lnTo>
                  <a:lnTo>
                    <a:pt x="25012" y="22774"/>
                  </a:lnTo>
                  <a:lnTo>
                    <a:pt x="25012" y="22818"/>
                  </a:lnTo>
                  <a:lnTo>
                    <a:pt x="25100" y="24222"/>
                  </a:lnTo>
                  <a:lnTo>
                    <a:pt x="25100" y="24266"/>
                  </a:lnTo>
                  <a:lnTo>
                    <a:pt x="25802" y="26548"/>
                  </a:lnTo>
                  <a:lnTo>
                    <a:pt x="26197" y="31726"/>
                  </a:lnTo>
                  <a:lnTo>
                    <a:pt x="26065" y="32735"/>
                  </a:lnTo>
                  <a:lnTo>
                    <a:pt x="25495" y="34271"/>
                  </a:lnTo>
                  <a:lnTo>
                    <a:pt x="23828" y="36245"/>
                  </a:lnTo>
                  <a:lnTo>
                    <a:pt x="22248" y="37562"/>
                  </a:lnTo>
                  <a:lnTo>
                    <a:pt x="20624" y="38220"/>
                  </a:lnTo>
                  <a:lnTo>
                    <a:pt x="18913" y="38571"/>
                  </a:lnTo>
                  <a:lnTo>
                    <a:pt x="16851" y="38615"/>
                  </a:lnTo>
                  <a:lnTo>
                    <a:pt x="12594" y="37606"/>
                  </a:lnTo>
                  <a:lnTo>
                    <a:pt x="11365" y="36509"/>
                  </a:lnTo>
                  <a:lnTo>
                    <a:pt x="11278" y="36465"/>
                  </a:lnTo>
                  <a:lnTo>
                    <a:pt x="6802" y="36201"/>
                  </a:lnTo>
                  <a:lnTo>
                    <a:pt x="4081" y="35412"/>
                  </a:lnTo>
                  <a:lnTo>
                    <a:pt x="2545" y="34885"/>
                  </a:lnTo>
                  <a:lnTo>
                    <a:pt x="2238" y="34446"/>
                  </a:lnTo>
                  <a:lnTo>
                    <a:pt x="2194" y="33656"/>
                  </a:lnTo>
                  <a:lnTo>
                    <a:pt x="2151" y="33569"/>
                  </a:lnTo>
                  <a:lnTo>
                    <a:pt x="351" y="29839"/>
                  </a:lnTo>
                  <a:lnTo>
                    <a:pt x="395" y="28961"/>
                  </a:lnTo>
                  <a:lnTo>
                    <a:pt x="615" y="28698"/>
                  </a:lnTo>
                  <a:lnTo>
                    <a:pt x="3642" y="27601"/>
                  </a:lnTo>
                  <a:lnTo>
                    <a:pt x="3730" y="27557"/>
                  </a:lnTo>
                  <a:lnTo>
                    <a:pt x="4827" y="26548"/>
                  </a:lnTo>
                  <a:lnTo>
                    <a:pt x="4827" y="26504"/>
                  </a:lnTo>
                  <a:lnTo>
                    <a:pt x="6056" y="24749"/>
                  </a:lnTo>
                  <a:lnTo>
                    <a:pt x="6056" y="24705"/>
                  </a:lnTo>
                  <a:lnTo>
                    <a:pt x="8206" y="20799"/>
                  </a:lnTo>
                  <a:lnTo>
                    <a:pt x="9830" y="17772"/>
                  </a:lnTo>
                  <a:lnTo>
                    <a:pt x="9830" y="17728"/>
                  </a:lnTo>
                  <a:lnTo>
                    <a:pt x="11058" y="13910"/>
                  </a:lnTo>
                  <a:lnTo>
                    <a:pt x="11673" y="11672"/>
                  </a:lnTo>
                  <a:lnTo>
                    <a:pt x="11673" y="11628"/>
                  </a:lnTo>
                  <a:lnTo>
                    <a:pt x="11936" y="8206"/>
                  </a:lnTo>
                  <a:lnTo>
                    <a:pt x="12068" y="6451"/>
                  </a:lnTo>
                  <a:lnTo>
                    <a:pt x="12068" y="6407"/>
                  </a:lnTo>
                  <a:lnTo>
                    <a:pt x="11585" y="4257"/>
                  </a:lnTo>
                  <a:lnTo>
                    <a:pt x="11673" y="2765"/>
                  </a:lnTo>
                  <a:lnTo>
                    <a:pt x="13077" y="263"/>
                  </a:lnTo>
                  <a:lnTo>
                    <a:pt x="13077" y="220"/>
                  </a:lnTo>
                  <a:lnTo>
                    <a:pt x="13077" y="132"/>
                  </a:lnTo>
                  <a:lnTo>
                    <a:pt x="13077" y="88"/>
                  </a:lnTo>
                  <a:lnTo>
                    <a:pt x="12989" y="44"/>
                  </a:lnTo>
                  <a:lnTo>
                    <a:pt x="1294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" name="Google Shape;3673;p129"/>
            <p:cNvSpPr/>
            <p:nvPr/>
          </p:nvSpPr>
          <p:spPr>
            <a:xfrm>
              <a:off x="4019525" y="841725"/>
              <a:ext cx="410300" cy="1012575"/>
            </a:xfrm>
            <a:custGeom>
              <a:avLst/>
              <a:gdLst/>
              <a:ahLst/>
              <a:cxnLst/>
              <a:rect l="l" t="t" r="r" b="b"/>
              <a:pathLst>
                <a:path w="16412" h="40503" extrusionOk="0">
                  <a:moveTo>
                    <a:pt x="14349" y="1"/>
                  </a:moveTo>
                  <a:lnTo>
                    <a:pt x="14305" y="45"/>
                  </a:lnTo>
                  <a:lnTo>
                    <a:pt x="14261" y="89"/>
                  </a:lnTo>
                  <a:lnTo>
                    <a:pt x="12638" y="2809"/>
                  </a:lnTo>
                  <a:lnTo>
                    <a:pt x="12594" y="2897"/>
                  </a:lnTo>
                  <a:lnTo>
                    <a:pt x="12418" y="3906"/>
                  </a:lnTo>
                  <a:lnTo>
                    <a:pt x="12418" y="3950"/>
                  </a:lnTo>
                  <a:lnTo>
                    <a:pt x="12331" y="6013"/>
                  </a:lnTo>
                  <a:lnTo>
                    <a:pt x="12331" y="6056"/>
                  </a:lnTo>
                  <a:lnTo>
                    <a:pt x="12594" y="8119"/>
                  </a:lnTo>
                  <a:lnTo>
                    <a:pt x="12243" y="11234"/>
                  </a:lnTo>
                  <a:lnTo>
                    <a:pt x="11804" y="13165"/>
                  </a:lnTo>
                  <a:lnTo>
                    <a:pt x="10926" y="15578"/>
                  </a:lnTo>
                  <a:lnTo>
                    <a:pt x="9127" y="19440"/>
                  </a:lnTo>
                  <a:lnTo>
                    <a:pt x="7899" y="21415"/>
                  </a:lnTo>
                  <a:lnTo>
                    <a:pt x="4344" y="26549"/>
                  </a:lnTo>
                  <a:lnTo>
                    <a:pt x="3511" y="26724"/>
                  </a:lnTo>
                  <a:lnTo>
                    <a:pt x="3203" y="26505"/>
                  </a:lnTo>
                  <a:lnTo>
                    <a:pt x="2457" y="25539"/>
                  </a:lnTo>
                  <a:lnTo>
                    <a:pt x="2370" y="25451"/>
                  </a:lnTo>
                  <a:lnTo>
                    <a:pt x="1975" y="25276"/>
                  </a:lnTo>
                  <a:lnTo>
                    <a:pt x="1843" y="25276"/>
                  </a:lnTo>
                  <a:lnTo>
                    <a:pt x="1755" y="25364"/>
                  </a:lnTo>
                  <a:lnTo>
                    <a:pt x="44" y="28435"/>
                  </a:lnTo>
                  <a:lnTo>
                    <a:pt x="0" y="28567"/>
                  </a:lnTo>
                  <a:lnTo>
                    <a:pt x="220" y="29488"/>
                  </a:lnTo>
                  <a:lnTo>
                    <a:pt x="220" y="29532"/>
                  </a:lnTo>
                  <a:lnTo>
                    <a:pt x="1229" y="32165"/>
                  </a:lnTo>
                  <a:lnTo>
                    <a:pt x="2852" y="35588"/>
                  </a:lnTo>
                  <a:lnTo>
                    <a:pt x="3598" y="36509"/>
                  </a:lnTo>
                  <a:lnTo>
                    <a:pt x="3686" y="36553"/>
                  </a:lnTo>
                  <a:lnTo>
                    <a:pt x="4608" y="37080"/>
                  </a:lnTo>
                  <a:lnTo>
                    <a:pt x="7548" y="38133"/>
                  </a:lnTo>
                  <a:lnTo>
                    <a:pt x="11365" y="39405"/>
                  </a:lnTo>
                  <a:lnTo>
                    <a:pt x="14130" y="40151"/>
                  </a:lnTo>
                  <a:lnTo>
                    <a:pt x="14174" y="40195"/>
                  </a:lnTo>
                  <a:lnTo>
                    <a:pt x="16236" y="40459"/>
                  </a:lnTo>
                  <a:lnTo>
                    <a:pt x="16236" y="40502"/>
                  </a:lnTo>
                  <a:lnTo>
                    <a:pt x="16368" y="40459"/>
                  </a:lnTo>
                  <a:lnTo>
                    <a:pt x="16412" y="40327"/>
                  </a:lnTo>
                  <a:lnTo>
                    <a:pt x="16412" y="40283"/>
                  </a:lnTo>
                  <a:lnTo>
                    <a:pt x="16412" y="40195"/>
                  </a:lnTo>
                  <a:lnTo>
                    <a:pt x="16324" y="40151"/>
                  </a:lnTo>
                  <a:lnTo>
                    <a:pt x="16280" y="40151"/>
                  </a:lnTo>
                  <a:lnTo>
                    <a:pt x="14217" y="39844"/>
                  </a:lnTo>
                  <a:lnTo>
                    <a:pt x="11497" y="39054"/>
                  </a:lnTo>
                  <a:lnTo>
                    <a:pt x="7679" y="37826"/>
                  </a:lnTo>
                  <a:lnTo>
                    <a:pt x="4739" y="36773"/>
                  </a:lnTo>
                  <a:lnTo>
                    <a:pt x="3862" y="36290"/>
                  </a:lnTo>
                  <a:lnTo>
                    <a:pt x="3160" y="35412"/>
                  </a:lnTo>
                  <a:lnTo>
                    <a:pt x="1580" y="32034"/>
                  </a:lnTo>
                  <a:lnTo>
                    <a:pt x="571" y="29401"/>
                  </a:lnTo>
                  <a:lnTo>
                    <a:pt x="395" y="28567"/>
                  </a:lnTo>
                  <a:lnTo>
                    <a:pt x="1975" y="25671"/>
                  </a:lnTo>
                  <a:lnTo>
                    <a:pt x="2194" y="25759"/>
                  </a:lnTo>
                  <a:lnTo>
                    <a:pt x="2940" y="26724"/>
                  </a:lnTo>
                  <a:lnTo>
                    <a:pt x="2984" y="26768"/>
                  </a:lnTo>
                  <a:lnTo>
                    <a:pt x="3379" y="27075"/>
                  </a:lnTo>
                  <a:lnTo>
                    <a:pt x="3555" y="27075"/>
                  </a:lnTo>
                  <a:lnTo>
                    <a:pt x="4476" y="26856"/>
                  </a:lnTo>
                  <a:lnTo>
                    <a:pt x="4564" y="26768"/>
                  </a:lnTo>
                  <a:lnTo>
                    <a:pt x="8162" y="21634"/>
                  </a:lnTo>
                  <a:lnTo>
                    <a:pt x="9435" y="19615"/>
                  </a:lnTo>
                  <a:lnTo>
                    <a:pt x="9435" y="19572"/>
                  </a:lnTo>
                  <a:lnTo>
                    <a:pt x="11234" y="15710"/>
                  </a:lnTo>
                  <a:lnTo>
                    <a:pt x="12155" y="13253"/>
                  </a:lnTo>
                  <a:lnTo>
                    <a:pt x="12594" y="11278"/>
                  </a:lnTo>
                  <a:lnTo>
                    <a:pt x="12945" y="8163"/>
                  </a:lnTo>
                  <a:lnTo>
                    <a:pt x="12945" y="8119"/>
                  </a:lnTo>
                  <a:lnTo>
                    <a:pt x="12682" y="6013"/>
                  </a:lnTo>
                  <a:lnTo>
                    <a:pt x="12726" y="3994"/>
                  </a:lnTo>
                  <a:lnTo>
                    <a:pt x="12945" y="2985"/>
                  </a:lnTo>
                  <a:lnTo>
                    <a:pt x="14569" y="264"/>
                  </a:lnTo>
                  <a:lnTo>
                    <a:pt x="14569" y="220"/>
                  </a:lnTo>
                  <a:lnTo>
                    <a:pt x="14569" y="133"/>
                  </a:lnTo>
                  <a:lnTo>
                    <a:pt x="14525" y="89"/>
                  </a:lnTo>
                  <a:lnTo>
                    <a:pt x="14481" y="45"/>
                  </a:lnTo>
                  <a:lnTo>
                    <a:pt x="1443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" name="Google Shape;3674;p129"/>
            <p:cNvSpPr/>
            <p:nvPr/>
          </p:nvSpPr>
          <p:spPr>
            <a:xfrm>
              <a:off x="3981125" y="801150"/>
              <a:ext cx="444300" cy="1074000"/>
            </a:xfrm>
            <a:custGeom>
              <a:avLst/>
              <a:gdLst/>
              <a:ahLst/>
              <a:cxnLst/>
              <a:rect l="l" t="t" r="r" b="b"/>
              <a:pathLst>
                <a:path w="17772" h="42960" extrusionOk="0">
                  <a:moveTo>
                    <a:pt x="16192" y="0"/>
                  </a:moveTo>
                  <a:lnTo>
                    <a:pt x="16148" y="44"/>
                  </a:lnTo>
                  <a:lnTo>
                    <a:pt x="15183" y="1536"/>
                  </a:lnTo>
                  <a:lnTo>
                    <a:pt x="14437" y="2677"/>
                  </a:lnTo>
                  <a:lnTo>
                    <a:pt x="13910" y="3599"/>
                  </a:lnTo>
                  <a:lnTo>
                    <a:pt x="13691" y="3993"/>
                  </a:lnTo>
                  <a:lnTo>
                    <a:pt x="13516" y="4388"/>
                  </a:lnTo>
                  <a:lnTo>
                    <a:pt x="13340" y="4783"/>
                  </a:lnTo>
                  <a:lnTo>
                    <a:pt x="13252" y="5222"/>
                  </a:lnTo>
                  <a:lnTo>
                    <a:pt x="13165" y="5617"/>
                  </a:lnTo>
                  <a:lnTo>
                    <a:pt x="13121" y="6100"/>
                  </a:lnTo>
                  <a:lnTo>
                    <a:pt x="13077" y="7153"/>
                  </a:lnTo>
                  <a:lnTo>
                    <a:pt x="13165" y="8513"/>
                  </a:lnTo>
                  <a:lnTo>
                    <a:pt x="13252" y="10224"/>
                  </a:lnTo>
                  <a:lnTo>
                    <a:pt x="12726" y="13121"/>
                  </a:lnTo>
                  <a:lnTo>
                    <a:pt x="11892" y="15051"/>
                  </a:lnTo>
                  <a:lnTo>
                    <a:pt x="9873" y="19264"/>
                  </a:lnTo>
                  <a:lnTo>
                    <a:pt x="7636" y="23564"/>
                  </a:lnTo>
                  <a:lnTo>
                    <a:pt x="6012" y="25714"/>
                  </a:lnTo>
                  <a:lnTo>
                    <a:pt x="5134" y="26329"/>
                  </a:lnTo>
                  <a:lnTo>
                    <a:pt x="4520" y="26021"/>
                  </a:lnTo>
                  <a:lnTo>
                    <a:pt x="3774" y="25407"/>
                  </a:lnTo>
                  <a:lnTo>
                    <a:pt x="3642" y="25363"/>
                  </a:lnTo>
                  <a:lnTo>
                    <a:pt x="3291" y="25319"/>
                  </a:lnTo>
                  <a:lnTo>
                    <a:pt x="3204" y="25319"/>
                  </a:lnTo>
                  <a:lnTo>
                    <a:pt x="3160" y="25363"/>
                  </a:lnTo>
                  <a:lnTo>
                    <a:pt x="2545" y="26241"/>
                  </a:lnTo>
                  <a:lnTo>
                    <a:pt x="2502" y="26241"/>
                  </a:lnTo>
                  <a:lnTo>
                    <a:pt x="1799" y="27689"/>
                  </a:lnTo>
                  <a:lnTo>
                    <a:pt x="264" y="28961"/>
                  </a:lnTo>
                  <a:lnTo>
                    <a:pt x="220" y="29049"/>
                  </a:lnTo>
                  <a:lnTo>
                    <a:pt x="0" y="29707"/>
                  </a:lnTo>
                  <a:lnTo>
                    <a:pt x="0" y="29795"/>
                  </a:lnTo>
                  <a:lnTo>
                    <a:pt x="351" y="30760"/>
                  </a:lnTo>
                  <a:lnTo>
                    <a:pt x="2677" y="36202"/>
                  </a:lnTo>
                  <a:lnTo>
                    <a:pt x="2677" y="36245"/>
                  </a:lnTo>
                  <a:lnTo>
                    <a:pt x="3906" y="37913"/>
                  </a:lnTo>
                  <a:lnTo>
                    <a:pt x="4915" y="39054"/>
                  </a:lnTo>
                  <a:lnTo>
                    <a:pt x="4959" y="39098"/>
                  </a:lnTo>
                  <a:lnTo>
                    <a:pt x="6144" y="39800"/>
                  </a:lnTo>
                  <a:lnTo>
                    <a:pt x="6188" y="39800"/>
                  </a:lnTo>
                  <a:lnTo>
                    <a:pt x="8996" y="40853"/>
                  </a:lnTo>
                  <a:lnTo>
                    <a:pt x="14086" y="42389"/>
                  </a:lnTo>
                  <a:lnTo>
                    <a:pt x="14788" y="42389"/>
                  </a:lnTo>
                  <a:lnTo>
                    <a:pt x="17509" y="42959"/>
                  </a:lnTo>
                  <a:lnTo>
                    <a:pt x="17640" y="42959"/>
                  </a:lnTo>
                  <a:lnTo>
                    <a:pt x="17684" y="42915"/>
                  </a:lnTo>
                  <a:lnTo>
                    <a:pt x="17728" y="42871"/>
                  </a:lnTo>
                  <a:lnTo>
                    <a:pt x="17772" y="42828"/>
                  </a:lnTo>
                  <a:lnTo>
                    <a:pt x="17772" y="42740"/>
                  </a:lnTo>
                  <a:lnTo>
                    <a:pt x="17772" y="42696"/>
                  </a:lnTo>
                  <a:lnTo>
                    <a:pt x="17728" y="42652"/>
                  </a:lnTo>
                  <a:lnTo>
                    <a:pt x="17640" y="42608"/>
                  </a:lnTo>
                  <a:lnTo>
                    <a:pt x="17553" y="42608"/>
                  </a:lnTo>
                  <a:lnTo>
                    <a:pt x="14832" y="42038"/>
                  </a:lnTo>
                  <a:lnTo>
                    <a:pt x="14174" y="42038"/>
                  </a:lnTo>
                  <a:lnTo>
                    <a:pt x="9128" y="40502"/>
                  </a:lnTo>
                  <a:lnTo>
                    <a:pt x="6319" y="39493"/>
                  </a:lnTo>
                  <a:lnTo>
                    <a:pt x="5178" y="38834"/>
                  </a:lnTo>
                  <a:lnTo>
                    <a:pt x="4213" y="37694"/>
                  </a:lnTo>
                  <a:lnTo>
                    <a:pt x="2984" y="36026"/>
                  </a:lnTo>
                  <a:lnTo>
                    <a:pt x="702" y="30629"/>
                  </a:lnTo>
                  <a:lnTo>
                    <a:pt x="351" y="29751"/>
                  </a:lnTo>
                  <a:lnTo>
                    <a:pt x="527" y="29181"/>
                  </a:lnTo>
                  <a:lnTo>
                    <a:pt x="2019" y="27952"/>
                  </a:lnTo>
                  <a:lnTo>
                    <a:pt x="2063" y="27864"/>
                  </a:lnTo>
                  <a:lnTo>
                    <a:pt x="2809" y="26416"/>
                  </a:lnTo>
                  <a:lnTo>
                    <a:pt x="3379" y="25670"/>
                  </a:lnTo>
                  <a:lnTo>
                    <a:pt x="3555" y="25670"/>
                  </a:lnTo>
                  <a:lnTo>
                    <a:pt x="4301" y="26329"/>
                  </a:lnTo>
                  <a:lnTo>
                    <a:pt x="4345" y="26372"/>
                  </a:lnTo>
                  <a:lnTo>
                    <a:pt x="5091" y="26680"/>
                  </a:lnTo>
                  <a:lnTo>
                    <a:pt x="5178" y="26680"/>
                  </a:lnTo>
                  <a:lnTo>
                    <a:pt x="5266" y="26636"/>
                  </a:lnTo>
                  <a:lnTo>
                    <a:pt x="6231" y="25977"/>
                  </a:lnTo>
                  <a:lnTo>
                    <a:pt x="6275" y="25934"/>
                  </a:lnTo>
                  <a:lnTo>
                    <a:pt x="7943" y="23740"/>
                  </a:lnTo>
                  <a:lnTo>
                    <a:pt x="10181" y="19439"/>
                  </a:lnTo>
                  <a:lnTo>
                    <a:pt x="12199" y="15183"/>
                  </a:lnTo>
                  <a:lnTo>
                    <a:pt x="13077" y="13252"/>
                  </a:lnTo>
                  <a:lnTo>
                    <a:pt x="13077" y="13208"/>
                  </a:lnTo>
                  <a:lnTo>
                    <a:pt x="13603" y="10268"/>
                  </a:lnTo>
                  <a:lnTo>
                    <a:pt x="13603" y="10224"/>
                  </a:lnTo>
                  <a:lnTo>
                    <a:pt x="13516" y="8513"/>
                  </a:lnTo>
                  <a:lnTo>
                    <a:pt x="13428" y="7197"/>
                  </a:lnTo>
                  <a:lnTo>
                    <a:pt x="13472" y="6144"/>
                  </a:lnTo>
                  <a:lnTo>
                    <a:pt x="13516" y="5705"/>
                  </a:lnTo>
                  <a:lnTo>
                    <a:pt x="13603" y="5310"/>
                  </a:lnTo>
                  <a:lnTo>
                    <a:pt x="13691" y="4915"/>
                  </a:lnTo>
                  <a:lnTo>
                    <a:pt x="13823" y="4520"/>
                  </a:lnTo>
                  <a:lnTo>
                    <a:pt x="13998" y="4125"/>
                  </a:lnTo>
                  <a:lnTo>
                    <a:pt x="14218" y="3730"/>
                  </a:lnTo>
                  <a:lnTo>
                    <a:pt x="14744" y="2853"/>
                  </a:lnTo>
                  <a:lnTo>
                    <a:pt x="15490" y="1712"/>
                  </a:lnTo>
                  <a:lnTo>
                    <a:pt x="16456" y="264"/>
                  </a:lnTo>
                  <a:lnTo>
                    <a:pt x="16499" y="176"/>
                  </a:lnTo>
                  <a:lnTo>
                    <a:pt x="16499" y="132"/>
                  </a:lnTo>
                  <a:lnTo>
                    <a:pt x="16456" y="44"/>
                  </a:lnTo>
                  <a:lnTo>
                    <a:pt x="1641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" name="Google Shape;3675;p129"/>
            <p:cNvSpPr/>
            <p:nvPr/>
          </p:nvSpPr>
          <p:spPr>
            <a:xfrm>
              <a:off x="3930650" y="715575"/>
              <a:ext cx="492600" cy="1197950"/>
            </a:xfrm>
            <a:custGeom>
              <a:avLst/>
              <a:gdLst/>
              <a:ahLst/>
              <a:cxnLst/>
              <a:rect l="l" t="t" r="r" b="b"/>
              <a:pathLst>
                <a:path w="19704" h="47918" extrusionOk="0">
                  <a:moveTo>
                    <a:pt x="18080" y="1"/>
                  </a:moveTo>
                  <a:lnTo>
                    <a:pt x="17992" y="45"/>
                  </a:lnTo>
                  <a:lnTo>
                    <a:pt x="17948" y="88"/>
                  </a:lnTo>
                  <a:lnTo>
                    <a:pt x="17904" y="132"/>
                  </a:lnTo>
                  <a:lnTo>
                    <a:pt x="17904" y="176"/>
                  </a:lnTo>
                  <a:lnTo>
                    <a:pt x="17904" y="1668"/>
                  </a:lnTo>
                  <a:lnTo>
                    <a:pt x="17202" y="2853"/>
                  </a:lnTo>
                  <a:lnTo>
                    <a:pt x="15491" y="5530"/>
                  </a:lnTo>
                  <a:lnTo>
                    <a:pt x="14306" y="7811"/>
                  </a:lnTo>
                  <a:lnTo>
                    <a:pt x="14306" y="7855"/>
                  </a:lnTo>
                  <a:lnTo>
                    <a:pt x="13999" y="9391"/>
                  </a:lnTo>
                  <a:lnTo>
                    <a:pt x="13999" y="9435"/>
                  </a:lnTo>
                  <a:lnTo>
                    <a:pt x="13692" y="13691"/>
                  </a:lnTo>
                  <a:lnTo>
                    <a:pt x="12814" y="15008"/>
                  </a:lnTo>
                  <a:lnTo>
                    <a:pt x="10181" y="18211"/>
                  </a:lnTo>
                  <a:lnTo>
                    <a:pt x="6846" y="22072"/>
                  </a:lnTo>
                  <a:lnTo>
                    <a:pt x="4213" y="25100"/>
                  </a:lnTo>
                  <a:lnTo>
                    <a:pt x="4213" y="25144"/>
                  </a:lnTo>
                  <a:lnTo>
                    <a:pt x="3467" y="26548"/>
                  </a:lnTo>
                  <a:lnTo>
                    <a:pt x="3424" y="26636"/>
                  </a:lnTo>
                  <a:lnTo>
                    <a:pt x="3292" y="28391"/>
                  </a:lnTo>
                  <a:lnTo>
                    <a:pt x="2853" y="29357"/>
                  </a:lnTo>
                  <a:lnTo>
                    <a:pt x="1844" y="30278"/>
                  </a:lnTo>
                  <a:lnTo>
                    <a:pt x="133" y="30980"/>
                  </a:lnTo>
                  <a:lnTo>
                    <a:pt x="45" y="31068"/>
                  </a:lnTo>
                  <a:lnTo>
                    <a:pt x="1" y="31068"/>
                  </a:lnTo>
                  <a:lnTo>
                    <a:pt x="1" y="31200"/>
                  </a:lnTo>
                  <a:lnTo>
                    <a:pt x="176" y="34052"/>
                  </a:lnTo>
                  <a:lnTo>
                    <a:pt x="176" y="34096"/>
                  </a:lnTo>
                  <a:lnTo>
                    <a:pt x="922" y="36772"/>
                  </a:lnTo>
                  <a:lnTo>
                    <a:pt x="2941" y="41555"/>
                  </a:lnTo>
                  <a:lnTo>
                    <a:pt x="2985" y="41599"/>
                  </a:lnTo>
                  <a:lnTo>
                    <a:pt x="3950" y="42521"/>
                  </a:lnTo>
                  <a:lnTo>
                    <a:pt x="3994" y="42521"/>
                  </a:lnTo>
                  <a:lnTo>
                    <a:pt x="8163" y="45373"/>
                  </a:lnTo>
                  <a:lnTo>
                    <a:pt x="8163" y="45417"/>
                  </a:lnTo>
                  <a:lnTo>
                    <a:pt x="10883" y="46470"/>
                  </a:lnTo>
                  <a:lnTo>
                    <a:pt x="14920" y="47742"/>
                  </a:lnTo>
                  <a:lnTo>
                    <a:pt x="14964" y="47742"/>
                  </a:lnTo>
                  <a:lnTo>
                    <a:pt x="17641" y="47655"/>
                  </a:lnTo>
                  <a:lnTo>
                    <a:pt x="19177" y="47918"/>
                  </a:lnTo>
                  <a:lnTo>
                    <a:pt x="19221" y="47918"/>
                  </a:lnTo>
                  <a:lnTo>
                    <a:pt x="19528" y="47874"/>
                  </a:lnTo>
                  <a:lnTo>
                    <a:pt x="19615" y="47830"/>
                  </a:lnTo>
                  <a:lnTo>
                    <a:pt x="19659" y="47786"/>
                  </a:lnTo>
                  <a:lnTo>
                    <a:pt x="19703" y="47742"/>
                  </a:lnTo>
                  <a:lnTo>
                    <a:pt x="19703" y="47655"/>
                  </a:lnTo>
                  <a:lnTo>
                    <a:pt x="19659" y="47611"/>
                  </a:lnTo>
                  <a:lnTo>
                    <a:pt x="19615" y="47567"/>
                  </a:lnTo>
                  <a:lnTo>
                    <a:pt x="19572" y="47523"/>
                  </a:lnTo>
                  <a:lnTo>
                    <a:pt x="19484" y="47523"/>
                  </a:lnTo>
                  <a:lnTo>
                    <a:pt x="19221" y="47567"/>
                  </a:lnTo>
                  <a:lnTo>
                    <a:pt x="17685" y="47304"/>
                  </a:lnTo>
                  <a:lnTo>
                    <a:pt x="17641" y="47304"/>
                  </a:lnTo>
                  <a:lnTo>
                    <a:pt x="15008" y="47391"/>
                  </a:lnTo>
                  <a:lnTo>
                    <a:pt x="11015" y="46119"/>
                  </a:lnTo>
                  <a:lnTo>
                    <a:pt x="8338" y="45066"/>
                  </a:lnTo>
                  <a:lnTo>
                    <a:pt x="4213" y="42214"/>
                  </a:lnTo>
                  <a:lnTo>
                    <a:pt x="3248" y="41380"/>
                  </a:lnTo>
                  <a:lnTo>
                    <a:pt x="1273" y="36641"/>
                  </a:lnTo>
                  <a:lnTo>
                    <a:pt x="527" y="34008"/>
                  </a:lnTo>
                  <a:lnTo>
                    <a:pt x="352" y="31287"/>
                  </a:lnTo>
                  <a:lnTo>
                    <a:pt x="1975" y="30585"/>
                  </a:lnTo>
                  <a:lnTo>
                    <a:pt x="2063" y="30541"/>
                  </a:lnTo>
                  <a:lnTo>
                    <a:pt x="3116" y="29576"/>
                  </a:lnTo>
                  <a:lnTo>
                    <a:pt x="3160" y="29532"/>
                  </a:lnTo>
                  <a:lnTo>
                    <a:pt x="3643" y="28523"/>
                  </a:lnTo>
                  <a:lnTo>
                    <a:pt x="3643" y="28435"/>
                  </a:lnTo>
                  <a:lnTo>
                    <a:pt x="3775" y="26680"/>
                  </a:lnTo>
                  <a:lnTo>
                    <a:pt x="4521" y="25320"/>
                  </a:lnTo>
                  <a:lnTo>
                    <a:pt x="7110" y="22292"/>
                  </a:lnTo>
                  <a:lnTo>
                    <a:pt x="10444" y="18430"/>
                  </a:lnTo>
                  <a:lnTo>
                    <a:pt x="13121" y="15227"/>
                  </a:lnTo>
                  <a:lnTo>
                    <a:pt x="13999" y="13867"/>
                  </a:lnTo>
                  <a:lnTo>
                    <a:pt x="14043" y="13779"/>
                  </a:lnTo>
                  <a:lnTo>
                    <a:pt x="14350" y="9435"/>
                  </a:lnTo>
                  <a:lnTo>
                    <a:pt x="14657" y="7943"/>
                  </a:lnTo>
                  <a:lnTo>
                    <a:pt x="15798" y="5705"/>
                  </a:lnTo>
                  <a:lnTo>
                    <a:pt x="17509" y="3028"/>
                  </a:lnTo>
                  <a:lnTo>
                    <a:pt x="18211" y="1844"/>
                  </a:lnTo>
                  <a:lnTo>
                    <a:pt x="18255" y="1756"/>
                  </a:lnTo>
                  <a:lnTo>
                    <a:pt x="18255" y="176"/>
                  </a:lnTo>
                  <a:lnTo>
                    <a:pt x="18255" y="132"/>
                  </a:lnTo>
                  <a:lnTo>
                    <a:pt x="18211" y="88"/>
                  </a:lnTo>
                  <a:lnTo>
                    <a:pt x="18124" y="45"/>
                  </a:lnTo>
                  <a:lnTo>
                    <a:pt x="1808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" name="Google Shape;3676;p129"/>
            <p:cNvSpPr/>
            <p:nvPr/>
          </p:nvSpPr>
          <p:spPr>
            <a:xfrm>
              <a:off x="3904325" y="661825"/>
              <a:ext cx="515625" cy="1271450"/>
            </a:xfrm>
            <a:custGeom>
              <a:avLst/>
              <a:gdLst/>
              <a:ahLst/>
              <a:cxnLst/>
              <a:rect l="l" t="t" r="r" b="b"/>
              <a:pathLst>
                <a:path w="20625" h="50858" extrusionOk="0">
                  <a:moveTo>
                    <a:pt x="18913" y="1"/>
                  </a:moveTo>
                  <a:lnTo>
                    <a:pt x="18825" y="44"/>
                  </a:lnTo>
                  <a:lnTo>
                    <a:pt x="18782" y="88"/>
                  </a:lnTo>
                  <a:lnTo>
                    <a:pt x="18782" y="132"/>
                  </a:lnTo>
                  <a:lnTo>
                    <a:pt x="18080" y="4125"/>
                  </a:lnTo>
                  <a:lnTo>
                    <a:pt x="16280" y="6978"/>
                  </a:lnTo>
                  <a:lnTo>
                    <a:pt x="14964" y="9347"/>
                  </a:lnTo>
                  <a:lnTo>
                    <a:pt x="14964" y="9391"/>
                  </a:lnTo>
                  <a:lnTo>
                    <a:pt x="14525" y="10707"/>
                  </a:lnTo>
                  <a:lnTo>
                    <a:pt x="14525" y="10751"/>
                  </a:lnTo>
                  <a:lnTo>
                    <a:pt x="13955" y="15271"/>
                  </a:lnTo>
                  <a:lnTo>
                    <a:pt x="13516" y="15885"/>
                  </a:lnTo>
                  <a:lnTo>
                    <a:pt x="12375" y="17202"/>
                  </a:lnTo>
                  <a:lnTo>
                    <a:pt x="10444" y="19352"/>
                  </a:lnTo>
                  <a:lnTo>
                    <a:pt x="8075" y="21941"/>
                  </a:lnTo>
                  <a:lnTo>
                    <a:pt x="4564" y="25802"/>
                  </a:lnTo>
                  <a:lnTo>
                    <a:pt x="4564" y="25846"/>
                  </a:lnTo>
                  <a:lnTo>
                    <a:pt x="3423" y="27514"/>
                  </a:lnTo>
                  <a:lnTo>
                    <a:pt x="3423" y="27645"/>
                  </a:lnTo>
                  <a:lnTo>
                    <a:pt x="3555" y="30366"/>
                  </a:lnTo>
                  <a:lnTo>
                    <a:pt x="3160" y="31419"/>
                  </a:lnTo>
                  <a:lnTo>
                    <a:pt x="2502" y="31989"/>
                  </a:lnTo>
                  <a:lnTo>
                    <a:pt x="132" y="32867"/>
                  </a:lnTo>
                  <a:lnTo>
                    <a:pt x="45" y="32955"/>
                  </a:lnTo>
                  <a:lnTo>
                    <a:pt x="1" y="33042"/>
                  </a:lnTo>
                  <a:lnTo>
                    <a:pt x="396" y="37562"/>
                  </a:lnTo>
                  <a:lnTo>
                    <a:pt x="1010" y="39844"/>
                  </a:lnTo>
                  <a:lnTo>
                    <a:pt x="2502" y="43793"/>
                  </a:lnTo>
                  <a:lnTo>
                    <a:pt x="2546" y="43881"/>
                  </a:lnTo>
                  <a:lnTo>
                    <a:pt x="3423" y="44846"/>
                  </a:lnTo>
                  <a:lnTo>
                    <a:pt x="3467" y="44890"/>
                  </a:lnTo>
                  <a:lnTo>
                    <a:pt x="7504" y="47655"/>
                  </a:lnTo>
                  <a:lnTo>
                    <a:pt x="9172" y="48620"/>
                  </a:lnTo>
                  <a:lnTo>
                    <a:pt x="9216" y="48620"/>
                  </a:lnTo>
                  <a:lnTo>
                    <a:pt x="11848" y="49717"/>
                  </a:lnTo>
                  <a:lnTo>
                    <a:pt x="15491" y="50858"/>
                  </a:lnTo>
                  <a:lnTo>
                    <a:pt x="15534" y="50858"/>
                  </a:lnTo>
                  <a:lnTo>
                    <a:pt x="18694" y="50682"/>
                  </a:lnTo>
                  <a:lnTo>
                    <a:pt x="20054" y="50858"/>
                  </a:lnTo>
                  <a:lnTo>
                    <a:pt x="20098" y="50858"/>
                  </a:lnTo>
                  <a:lnTo>
                    <a:pt x="20449" y="50814"/>
                  </a:lnTo>
                  <a:lnTo>
                    <a:pt x="20537" y="50770"/>
                  </a:lnTo>
                  <a:lnTo>
                    <a:pt x="20581" y="50726"/>
                  </a:lnTo>
                  <a:lnTo>
                    <a:pt x="20625" y="50682"/>
                  </a:lnTo>
                  <a:lnTo>
                    <a:pt x="20625" y="50595"/>
                  </a:lnTo>
                  <a:lnTo>
                    <a:pt x="20581" y="50507"/>
                  </a:lnTo>
                  <a:lnTo>
                    <a:pt x="20537" y="50463"/>
                  </a:lnTo>
                  <a:lnTo>
                    <a:pt x="20405" y="50463"/>
                  </a:lnTo>
                  <a:lnTo>
                    <a:pt x="20054" y="50507"/>
                  </a:lnTo>
                  <a:lnTo>
                    <a:pt x="18694" y="50331"/>
                  </a:lnTo>
                  <a:lnTo>
                    <a:pt x="15578" y="50507"/>
                  </a:lnTo>
                  <a:lnTo>
                    <a:pt x="11980" y="49410"/>
                  </a:lnTo>
                  <a:lnTo>
                    <a:pt x="9347" y="48313"/>
                  </a:lnTo>
                  <a:lnTo>
                    <a:pt x="7680" y="47347"/>
                  </a:lnTo>
                  <a:lnTo>
                    <a:pt x="3687" y="44583"/>
                  </a:lnTo>
                  <a:lnTo>
                    <a:pt x="2809" y="43661"/>
                  </a:lnTo>
                  <a:lnTo>
                    <a:pt x="1361" y="39756"/>
                  </a:lnTo>
                  <a:lnTo>
                    <a:pt x="703" y="37518"/>
                  </a:lnTo>
                  <a:lnTo>
                    <a:pt x="396" y="33130"/>
                  </a:lnTo>
                  <a:lnTo>
                    <a:pt x="2634" y="32296"/>
                  </a:lnTo>
                  <a:lnTo>
                    <a:pt x="2677" y="32296"/>
                  </a:lnTo>
                  <a:lnTo>
                    <a:pt x="3423" y="31638"/>
                  </a:lnTo>
                  <a:lnTo>
                    <a:pt x="3467" y="31550"/>
                  </a:lnTo>
                  <a:lnTo>
                    <a:pt x="3906" y="30453"/>
                  </a:lnTo>
                  <a:lnTo>
                    <a:pt x="3906" y="30410"/>
                  </a:lnTo>
                  <a:lnTo>
                    <a:pt x="3774" y="27689"/>
                  </a:lnTo>
                  <a:lnTo>
                    <a:pt x="4871" y="26065"/>
                  </a:lnTo>
                  <a:lnTo>
                    <a:pt x="8338" y="22160"/>
                  </a:lnTo>
                  <a:lnTo>
                    <a:pt x="10708" y="19615"/>
                  </a:lnTo>
                  <a:lnTo>
                    <a:pt x="12638" y="17421"/>
                  </a:lnTo>
                  <a:lnTo>
                    <a:pt x="13779" y="16105"/>
                  </a:lnTo>
                  <a:lnTo>
                    <a:pt x="14262" y="15446"/>
                  </a:lnTo>
                  <a:lnTo>
                    <a:pt x="14306" y="15359"/>
                  </a:lnTo>
                  <a:lnTo>
                    <a:pt x="14876" y="10795"/>
                  </a:lnTo>
                  <a:lnTo>
                    <a:pt x="15271" y="9479"/>
                  </a:lnTo>
                  <a:lnTo>
                    <a:pt x="16544" y="7153"/>
                  </a:lnTo>
                  <a:lnTo>
                    <a:pt x="18387" y="4301"/>
                  </a:lnTo>
                  <a:lnTo>
                    <a:pt x="18387" y="4213"/>
                  </a:lnTo>
                  <a:lnTo>
                    <a:pt x="19133" y="220"/>
                  </a:lnTo>
                  <a:lnTo>
                    <a:pt x="19089" y="132"/>
                  </a:lnTo>
                  <a:lnTo>
                    <a:pt x="19089" y="88"/>
                  </a:lnTo>
                  <a:lnTo>
                    <a:pt x="19045" y="44"/>
                  </a:lnTo>
                  <a:lnTo>
                    <a:pt x="1895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" name="Google Shape;3677;p129"/>
            <p:cNvSpPr/>
            <p:nvPr/>
          </p:nvSpPr>
          <p:spPr>
            <a:xfrm>
              <a:off x="3881300" y="681575"/>
              <a:ext cx="525475" cy="1276950"/>
            </a:xfrm>
            <a:custGeom>
              <a:avLst/>
              <a:gdLst/>
              <a:ahLst/>
              <a:cxnLst/>
              <a:rect l="l" t="t" r="r" b="b"/>
              <a:pathLst>
                <a:path w="21019" h="51078" extrusionOk="0">
                  <a:moveTo>
                    <a:pt x="19176" y="0"/>
                  </a:moveTo>
                  <a:lnTo>
                    <a:pt x="19132" y="44"/>
                  </a:lnTo>
                  <a:lnTo>
                    <a:pt x="19088" y="88"/>
                  </a:lnTo>
                  <a:lnTo>
                    <a:pt x="19044" y="132"/>
                  </a:lnTo>
                  <a:lnTo>
                    <a:pt x="18255" y="3291"/>
                  </a:lnTo>
                  <a:lnTo>
                    <a:pt x="16455" y="6231"/>
                  </a:lnTo>
                  <a:lnTo>
                    <a:pt x="16412" y="6231"/>
                  </a:lnTo>
                  <a:lnTo>
                    <a:pt x="15007" y="9127"/>
                  </a:lnTo>
                  <a:lnTo>
                    <a:pt x="15007" y="9171"/>
                  </a:lnTo>
                  <a:lnTo>
                    <a:pt x="13998" y="13559"/>
                  </a:lnTo>
                  <a:lnTo>
                    <a:pt x="11980" y="16104"/>
                  </a:lnTo>
                  <a:lnTo>
                    <a:pt x="9829" y="18606"/>
                  </a:lnTo>
                  <a:lnTo>
                    <a:pt x="7284" y="21370"/>
                  </a:lnTo>
                  <a:lnTo>
                    <a:pt x="3160" y="26197"/>
                  </a:lnTo>
                  <a:lnTo>
                    <a:pt x="3116" y="26285"/>
                  </a:lnTo>
                  <a:lnTo>
                    <a:pt x="3116" y="26329"/>
                  </a:lnTo>
                  <a:lnTo>
                    <a:pt x="3555" y="30146"/>
                  </a:lnTo>
                  <a:lnTo>
                    <a:pt x="3247" y="30629"/>
                  </a:lnTo>
                  <a:lnTo>
                    <a:pt x="1799" y="31155"/>
                  </a:lnTo>
                  <a:lnTo>
                    <a:pt x="176" y="31506"/>
                  </a:lnTo>
                  <a:lnTo>
                    <a:pt x="88" y="31594"/>
                  </a:lnTo>
                  <a:lnTo>
                    <a:pt x="44" y="31682"/>
                  </a:lnTo>
                  <a:lnTo>
                    <a:pt x="0" y="32516"/>
                  </a:lnTo>
                  <a:lnTo>
                    <a:pt x="0" y="32560"/>
                  </a:lnTo>
                  <a:lnTo>
                    <a:pt x="527" y="38747"/>
                  </a:lnTo>
                  <a:lnTo>
                    <a:pt x="571" y="38834"/>
                  </a:lnTo>
                  <a:lnTo>
                    <a:pt x="1799" y="41862"/>
                  </a:lnTo>
                  <a:lnTo>
                    <a:pt x="2107" y="43617"/>
                  </a:lnTo>
                  <a:lnTo>
                    <a:pt x="2194" y="43749"/>
                  </a:lnTo>
                  <a:lnTo>
                    <a:pt x="4388" y="45460"/>
                  </a:lnTo>
                  <a:lnTo>
                    <a:pt x="7284" y="47084"/>
                  </a:lnTo>
                  <a:lnTo>
                    <a:pt x="8250" y="47830"/>
                  </a:lnTo>
                  <a:lnTo>
                    <a:pt x="10137" y="48927"/>
                  </a:lnTo>
                  <a:lnTo>
                    <a:pt x="12682" y="50024"/>
                  </a:lnTo>
                  <a:lnTo>
                    <a:pt x="15973" y="51033"/>
                  </a:lnTo>
                  <a:lnTo>
                    <a:pt x="16017" y="51077"/>
                  </a:lnTo>
                  <a:lnTo>
                    <a:pt x="16061" y="51077"/>
                  </a:lnTo>
                  <a:lnTo>
                    <a:pt x="19176" y="50594"/>
                  </a:lnTo>
                  <a:lnTo>
                    <a:pt x="20756" y="50814"/>
                  </a:lnTo>
                  <a:lnTo>
                    <a:pt x="20800" y="50814"/>
                  </a:lnTo>
                  <a:lnTo>
                    <a:pt x="20887" y="50858"/>
                  </a:lnTo>
                  <a:lnTo>
                    <a:pt x="20931" y="50814"/>
                  </a:lnTo>
                  <a:lnTo>
                    <a:pt x="21019" y="50770"/>
                  </a:lnTo>
                  <a:lnTo>
                    <a:pt x="21019" y="50682"/>
                  </a:lnTo>
                  <a:lnTo>
                    <a:pt x="21019" y="50638"/>
                  </a:lnTo>
                  <a:lnTo>
                    <a:pt x="21019" y="50594"/>
                  </a:lnTo>
                  <a:lnTo>
                    <a:pt x="20975" y="50507"/>
                  </a:lnTo>
                  <a:lnTo>
                    <a:pt x="20931" y="50507"/>
                  </a:lnTo>
                  <a:lnTo>
                    <a:pt x="20843" y="50463"/>
                  </a:lnTo>
                  <a:lnTo>
                    <a:pt x="19220" y="50243"/>
                  </a:lnTo>
                  <a:lnTo>
                    <a:pt x="19176" y="50243"/>
                  </a:lnTo>
                  <a:lnTo>
                    <a:pt x="16017" y="50726"/>
                  </a:lnTo>
                  <a:lnTo>
                    <a:pt x="12813" y="49673"/>
                  </a:lnTo>
                  <a:lnTo>
                    <a:pt x="10312" y="48620"/>
                  </a:lnTo>
                  <a:lnTo>
                    <a:pt x="8425" y="47523"/>
                  </a:lnTo>
                  <a:lnTo>
                    <a:pt x="7504" y="46777"/>
                  </a:lnTo>
                  <a:lnTo>
                    <a:pt x="7460" y="46777"/>
                  </a:lnTo>
                  <a:lnTo>
                    <a:pt x="4564" y="45153"/>
                  </a:lnTo>
                  <a:lnTo>
                    <a:pt x="2458" y="43486"/>
                  </a:lnTo>
                  <a:lnTo>
                    <a:pt x="2107" y="41774"/>
                  </a:lnTo>
                  <a:lnTo>
                    <a:pt x="878" y="38703"/>
                  </a:lnTo>
                  <a:lnTo>
                    <a:pt x="351" y="32516"/>
                  </a:lnTo>
                  <a:lnTo>
                    <a:pt x="395" y="31814"/>
                  </a:lnTo>
                  <a:lnTo>
                    <a:pt x="1887" y="31463"/>
                  </a:lnTo>
                  <a:lnTo>
                    <a:pt x="3423" y="30936"/>
                  </a:lnTo>
                  <a:lnTo>
                    <a:pt x="3511" y="30848"/>
                  </a:lnTo>
                  <a:lnTo>
                    <a:pt x="3862" y="30234"/>
                  </a:lnTo>
                  <a:lnTo>
                    <a:pt x="3906" y="30146"/>
                  </a:lnTo>
                  <a:lnTo>
                    <a:pt x="3467" y="26372"/>
                  </a:lnTo>
                  <a:lnTo>
                    <a:pt x="7548" y="21633"/>
                  </a:lnTo>
                  <a:lnTo>
                    <a:pt x="10093" y="18825"/>
                  </a:lnTo>
                  <a:lnTo>
                    <a:pt x="12287" y="16324"/>
                  </a:lnTo>
                  <a:lnTo>
                    <a:pt x="14305" y="13779"/>
                  </a:lnTo>
                  <a:lnTo>
                    <a:pt x="14349" y="13691"/>
                  </a:lnTo>
                  <a:lnTo>
                    <a:pt x="15358" y="9259"/>
                  </a:lnTo>
                  <a:lnTo>
                    <a:pt x="16763" y="6407"/>
                  </a:lnTo>
                  <a:lnTo>
                    <a:pt x="18562" y="3467"/>
                  </a:lnTo>
                  <a:lnTo>
                    <a:pt x="18606" y="3423"/>
                  </a:lnTo>
                  <a:lnTo>
                    <a:pt x="19395" y="220"/>
                  </a:lnTo>
                  <a:lnTo>
                    <a:pt x="19395" y="176"/>
                  </a:lnTo>
                  <a:lnTo>
                    <a:pt x="19352" y="88"/>
                  </a:lnTo>
                  <a:lnTo>
                    <a:pt x="19308" y="44"/>
                  </a:lnTo>
                  <a:lnTo>
                    <a:pt x="1926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" name="Google Shape;3678;p129"/>
            <p:cNvSpPr/>
            <p:nvPr/>
          </p:nvSpPr>
          <p:spPr>
            <a:xfrm>
              <a:off x="3850575" y="669500"/>
              <a:ext cx="549625" cy="1310950"/>
            </a:xfrm>
            <a:custGeom>
              <a:avLst/>
              <a:gdLst/>
              <a:ahLst/>
              <a:cxnLst/>
              <a:rect l="l" t="t" r="r" b="b"/>
              <a:pathLst>
                <a:path w="21985" h="52438" extrusionOk="0">
                  <a:moveTo>
                    <a:pt x="19835" y="1"/>
                  </a:moveTo>
                  <a:lnTo>
                    <a:pt x="19791" y="45"/>
                  </a:lnTo>
                  <a:lnTo>
                    <a:pt x="19747" y="132"/>
                  </a:lnTo>
                  <a:lnTo>
                    <a:pt x="18957" y="3336"/>
                  </a:lnTo>
                  <a:lnTo>
                    <a:pt x="18430" y="4433"/>
                  </a:lnTo>
                  <a:lnTo>
                    <a:pt x="17158" y="6319"/>
                  </a:lnTo>
                  <a:lnTo>
                    <a:pt x="17114" y="6319"/>
                  </a:lnTo>
                  <a:lnTo>
                    <a:pt x="15798" y="9040"/>
                  </a:lnTo>
                  <a:lnTo>
                    <a:pt x="15095" y="11892"/>
                  </a:lnTo>
                  <a:lnTo>
                    <a:pt x="14437" y="13165"/>
                  </a:lnTo>
                  <a:lnTo>
                    <a:pt x="12243" y="16017"/>
                  </a:lnTo>
                  <a:lnTo>
                    <a:pt x="10093" y="18430"/>
                  </a:lnTo>
                  <a:lnTo>
                    <a:pt x="7767" y="21063"/>
                  </a:lnTo>
                  <a:lnTo>
                    <a:pt x="3599" y="25890"/>
                  </a:lnTo>
                  <a:lnTo>
                    <a:pt x="3555" y="26022"/>
                  </a:lnTo>
                  <a:lnTo>
                    <a:pt x="3599" y="26899"/>
                  </a:lnTo>
                  <a:lnTo>
                    <a:pt x="3862" y="29357"/>
                  </a:lnTo>
                  <a:lnTo>
                    <a:pt x="3730" y="30892"/>
                  </a:lnTo>
                  <a:lnTo>
                    <a:pt x="2063" y="31156"/>
                  </a:lnTo>
                  <a:lnTo>
                    <a:pt x="659" y="31463"/>
                  </a:lnTo>
                  <a:lnTo>
                    <a:pt x="571" y="31507"/>
                  </a:lnTo>
                  <a:lnTo>
                    <a:pt x="264" y="31814"/>
                  </a:lnTo>
                  <a:lnTo>
                    <a:pt x="176" y="31902"/>
                  </a:lnTo>
                  <a:lnTo>
                    <a:pt x="1" y="32692"/>
                  </a:lnTo>
                  <a:lnTo>
                    <a:pt x="1" y="32735"/>
                  </a:lnTo>
                  <a:lnTo>
                    <a:pt x="308" y="34973"/>
                  </a:lnTo>
                  <a:lnTo>
                    <a:pt x="834" y="40546"/>
                  </a:lnTo>
                  <a:lnTo>
                    <a:pt x="834" y="40590"/>
                  </a:lnTo>
                  <a:lnTo>
                    <a:pt x="1405" y="42082"/>
                  </a:lnTo>
                  <a:lnTo>
                    <a:pt x="1361" y="45461"/>
                  </a:lnTo>
                  <a:lnTo>
                    <a:pt x="1361" y="45548"/>
                  </a:lnTo>
                  <a:lnTo>
                    <a:pt x="1405" y="45592"/>
                  </a:lnTo>
                  <a:lnTo>
                    <a:pt x="1493" y="45636"/>
                  </a:lnTo>
                  <a:lnTo>
                    <a:pt x="1536" y="45636"/>
                  </a:lnTo>
                  <a:lnTo>
                    <a:pt x="2941" y="45548"/>
                  </a:lnTo>
                  <a:lnTo>
                    <a:pt x="4213" y="46294"/>
                  </a:lnTo>
                  <a:lnTo>
                    <a:pt x="6934" y="47918"/>
                  </a:lnTo>
                  <a:lnTo>
                    <a:pt x="6978" y="47918"/>
                  </a:lnTo>
                  <a:lnTo>
                    <a:pt x="8294" y="48532"/>
                  </a:lnTo>
                  <a:lnTo>
                    <a:pt x="10181" y="49849"/>
                  </a:lnTo>
                  <a:lnTo>
                    <a:pt x="10225" y="49893"/>
                  </a:lnTo>
                  <a:lnTo>
                    <a:pt x="12594" y="51077"/>
                  </a:lnTo>
                  <a:lnTo>
                    <a:pt x="12638" y="51077"/>
                  </a:lnTo>
                  <a:lnTo>
                    <a:pt x="16324" y="52438"/>
                  </a:lnTo>
                  <a:lnTo>
                    <a:pt x="17333" y="52438"/>
                  </a:lnTo>
                  <a:lnTo>
                    <a:pt x="20405" y="51911"/>
                  </a:lnTo>
                  <a:lnTo>
                    <a:pt x="21765" y="52087"/>
                  </a:lnTo>
                  <a:lnTo>
                    <a:pt x="21853" y="52087"/>
                  </a:lnTo>
                  <a:lnTo>
                    <a:pt x="21897" y="52043"/>
                  </a:lnTo>
                  <a:lnTo>
                    <a:pt x="21941" y="51999"/>
                  </a:lnTo>
                  <a:lnTo>
                    <a:pt x="21985" y="51955"/>
                  </a:lnTo>
                  <a:lnTo>
                    <a:pt x="21985" y="51867"/>
                  </a:lnTo>
                  <a:lnTo>
                    <a:pt x="21941" y="51823"/>
                  </a:lnTo>
                  <a:lnTo>
                    <a:pt x="21897" y="51779"/>
                  </a:lnTo>
                  <a:lnTo>
                    <a:pt x="21809" y="51736"/>
                  </a:lnTo>
                  <a:lnTo>
                    <a:pt x="20449" y="51560"/>
                  </a:lnTo>
                  <a:lnTo>
                    <a:pt x="20405" y="51560"/>
                  </a:lnTo>
                  <a:lnTo>
                    <a:pt x="17290" y="52087"/>
                  </a:lnTo>
                  <a:lnTo>
                    <a:pt x="16412" y="52087"/>
                  </a:lnTo>
                  <a:lnTo>
                    <a:pt x="12726" y="50770"/>
                  </a:lnTo>
                  <a:lnTo>
                    <a:pt x="10356" y="49585"/>
                  </a:lnTo>
                  <a:lnTo>
                    <a:pt x="8470" y="48225"/>
                  </a:lnTo>
                  <a:lnTo>
                    <a:pt x="7109" y="47611"/>
                  </a:lnTo>
                  <a:lnTo>
                    <a:pt x="4389" y="45987"/>
                  </a:lnTo>
                  <a:lnTo>
                    <a:pt x="3072" y="45197"/>
                  </a:lnTo>
                  <a:lnTo>
                    <a:pt x="2941" y="45197"/>
                  </a:lnTo>
                  <a:lnTo>
                    <a:pt x="1712" y="45285"/>
                  </a:lnTo>
                  <a:lnTo>
                    <a:pt x="1756" y="42082"/>
                  </a:lnTo>
                  <a:lnTo>
                    <a:pt x="1756" y="41994"/>
                  </a:lnTo>
                  <a:lnTo>
                    <a:pt x="1185" y="40458"/>
                  </a:lnTo>
                  <a:lnTo>
                    <a:pt x="659" y="34929"/>
                  </a:lnTo>
                  <a:lnTo>
                    <a:pt x="352" y="32735"/>
                  </a:lnTo>
                  <a:lnTo>
                    <a:pt x="527" y="32033"/>
                  </a:lnTo>
                  <a:lnTo>
                    <a:pt x="790" y="31770"/>
                  </a:lnTo>
                  <a:lnTo>
                    <a:pt x="2151" y="31463"/>
                  </a:lnTo>
                  <a:lnTo>
                    <a:pt x="3906" y="31243"/>
                  </a:lnTo>
                  <a:lnTo>
                    <a:pt x="3994" y="31200"/>
                  </a:lnTo>
                  <a:lnTo>
                    <a:pt x="4038" y="31068"/>
                  </a:lnTo>
                  <a:lnTo>
                    <a:pt x="4213" y="29401"/>
                  </a:lnTo>
                  <a:lnTo>
                    <a:pt x="4213" y="29357"/>
                  </a:lnTo>
                  <a:lnTo>
                    <a:pt x="3950" y="26855"/>
                  </a:lnTo>
                  <a:lnTo>
                    <a:pt x="3906" y="26066"/>
                  </a:lnTo>
                  <a:lnTo>
                    <a:pt x="8031" y="21283"/>
                  </a:lnTo>
                  <a:lnTo>
                    <a:pt x="10356" y="18694"/>
                  </a:lnTo>
                  <a:lnTo>
                    <a:pt x="12507" y="16236"/>
                  </a:lnTo>
                  <a:lnTo>
                    <a:pt x="14701" y="13340"/>
                  </a:lnTo>
                  <a:lnTo>
                    <a:pt x="14744" y="13340"/>
                  </a:lnTo>
                  <a:lnTo>
                    <a:pt x="15403" y="12024"/>
                  </a:lnTo>
                  <a:lnTo>
                    <a:pt x="15447" y="11980"/>
                  </a:lnTo>
                  <a:lnTo>
                    <a:pt x="16149" y="9172"/>
                  </a:lnTo>
                  <a:lnTo>
                    <a:pt x="17421" y="6495"/>
                  </a:lnTo>
                  <a:lnTo>
                    <a:pt x="18694" y="4608"/>
                  </a:lnTo>
                  <a:lnTo>
                    <a:pt x="19308" y="3511"/>
                  </a:lnTo>
                  <a:lnTo>
                    <a:pt x="19308" y="3467"/>
                  </a:lnTo>
                  <a:lnTo>
                    <a:pt x="20098" y="220"/>
                  </a:lnTo>
                  <a:lnTo>
                    <a:pt x="20098" y="132"/>
                  </a:lnTo>
                  <a:lnTo>
                    <a:pt x="20098" y="88"/>
                  </a:lnTo>
                  <a:lnTo>
                    <a:pt x="2005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" name="Google Shape;3679;p129"/>
            <p:cNvSpPr/>
            <p:nvPr/>
          </p:nvSpPr>
          <p:spPr>
            <a:xfrm>
              <a:off x="3590575" y="1937650"/>
              <a:ext cx="1971375" cy="750375"/>
            </a:xfrm>
            <a:custGeom>
              <a:avLst/>
              <a:gdLst/>
              <a:ahLst/>
              <a:cxnLst/>
              <a:rect l="l" t="t" r="r" b="b"/>
              <a:pathLst>
                <a:path w="78855" h="30015" extrusionOk="0">
                  <a:moveTo>
                    <a:pt x="75344" y="0"/>
                  </a:moveTo>
                  <a:lnTo>
                    <a:pt x="75256" y="44"/>
                  </a:lnTo>
                  <a:lnTo>
                    <a:pt x="72228" y="1536"/>
                  </a:lnTo>
                  <a:lnTo>
                    <a:pt x="66655" y="3511"/>
                  </a:lnTo>
                  <a:lnTo>
                    <a:pt x="62531" y="4959"/>
                  </a:lnTo>
                  <a:lnTo>
                    <a:pt x="59020" y="6231"/>
                  </a:lnTo>
                  <a:lnTo>
                    <a:pt x="55905" y="7284"/>
                  </a:lnTo>
                  <a:lnTo>
                    <a:pt x="51955" y="7416"/>
                  </a:lnTo>
                  <a:lnTo>
                    <a:pt x="51868" y="7460"/>
                  </a:lnTo>
                  <a:lnTo>
                    <a:pt x="48489" y="9171"/>
                  </a:lnTo>
                  <a:lnTo>
                    <a:pt x="43662" y="11716"/>
                  </a:lnTo>
                  <a:lnTo>
                    <a:pt x="40898" y="12726"/>
                  </a:lnTo>
                  <a:lnTo>
                    <a:pt x="35895" y="13735"/>
                  </a:lnTo>
                  <a:lnTo>
                    <a:pt x="32341" y="14349"/>
                  </a:lnTo>
                  <a:lnTo>
                    <a:pt x="29050" y="14832"/>
                  </a:lnTo>
                  <a:lnTo>
                    <a:pt x="27382" y="15227"/>
                  </a:lnTo>
                  <a:lnTo>
                    <a:pt x="26636" y="15534"/>
                  </a:lnTo>
                  <a:lnTo>
                    <a:pt x="25803" y="15490"/>
                  </a:lnTo>
                  <a:lnTo>
                    <a:pt x="25759" y="15490"/>
                  </a:lnTo>
                  <a:lnTo>
                    <a:pt x="25320" y="15622"/>
                  </a:lnTo>
                  <a:lnTo>
                    <a:pt x="25232" y="15666"/>
                  </a:lnTo>
                  <a:lnTo>
                    <a:pt x="25188" y="15753"/>
                  </a:lnTo>
                  <a:lnTo>
                    <a:pt x="24398" y="20098"/>
                  </a:lnTo>
                  <a:lnTo>
                    <a:pt x="24135" y="22555"/>
                  </a:lnTo>
                  <a:lnTo>
                    <a:pt x="23696" y="24529"/>
                  </a:lnTo>
                  <a:lnTo>
                    <a:pt x="22863" y="26680"/>
                  </a:lnTo>
                  <a:lnTo>
                    <a:pt x="21766" y="28698"/>
                  </a:lnTo>
                  <a:lnTo>
                    <a:pt x="20888" y="29532"/>
                  </a:lnTo>
                  <a:lnTo>
                    <a:pt x="20318" y="29663"/>
                  </a:lnTo>
                  <a:lnTo>
                    <a:pt x="17509" y="29181"/>
                  </a:lnTo>
                  <a:lnTo>
                    <a:pt x="11805" y="27820"/>
                  </a:lnTo>
                  <a:lnTo>
                    <a:pt x="7285" y="27075"/>
                  </a:lnTo>
                  <a:lnTo>
                    <a:pt x="5223" y="27075"/>
                  </a:lnTo>
                  <a:lnTo>
                    <a:pt x="220" y="25363"/>
                  </a:lnTo>
                  <a:lnTo>
                    <a:pt x="176" y="25363"/>
                  </a:lnTo>
                  <a:lnTo>
                    <a:pt x="89" y="25407"/>
                  </a:lnTo>
                  <a:lnTo>
                    <a:pt x="45" y="25407"/>
                  </a:lnTo>
                  <a:lnTo>
                    <a:pt x="1" y="25495"/>
                  </a:lnTo>
                  <a:lnTo>
                    <a:pt x="1" y="25539"/>
                  </a:lnTo>
                  <a:lnTo>
                    <a:pt x="45" y="25626"/>
                  </a:lnTo>
                  <a:lnTo>
                    <a:pt x="89" y="25670"/>
                  </a:lnTo>
                  <a:lnTo>
                    <a:pt x="133" y="25714"/>
                  </a:lnTo>
                  <a:lnTo>
                    <a:pt x="5135" y="27426"/>
                  </a:lnTo>
                  <a:lnTo>
                    <a:pt x="7241" y="27426"/>
                  </a:lnTo>
                  <a:lnTo>
                    <a:pt x="11717" y="28172"/>
                  </a:lnTo>
                  <a:lnTo>
                    <a:pt x="17465" y="29532"/>
                  </a:lnTo>
                  <a:lnTo>
                    <a:pt x="20318" y="30014"/>
                  </a:lnTo>
                  <a:lnTo>
                    <a:pt x="20361" y="30014"/>
                  </a:lnTo>
                  <a:lnTo>
                    <a:pt x="21020" y="29883"/>
                  </a:lnTo>
                  <a:lnTo>
                    <a:pt x="21107" y="29839"/>
                  </a:lnTo>
                  <a:lnTo>
                    <a:pt x="22029" y="28961"/>
                  </a:lnTo>
                  <a:lnTo>
                    <a:pt x="22073" y="28917"/>
                  </a:lnTo>
                  <a:lnTo>
                    <a:pt x="23170" y="26855"/>
                  </a:lnTo>
                  <a:lnTo>
                    <a:pt x="23170" y="26811"/>
                  </a:lnTo>
                  <a:lnTo>
                    <a:pt x="24047" y="24661"/>
                  </a:lnTo>
                  <a:lnTo>
                    <a:pt x="24486" y="22643"/>
                  </a:lnTo>
                  <a:lnTo>
                    <a:pt x="24486" y="22599"/>
                  </a:lnTo>
                  <a:lnTo>
                    <a:pt x="24750" y="20141"/>
                  </a:lnTo>
                  <a:lnTo>
                    <a:pt x="25495" y="15929"/>
                  </a:lnTo>
                  <a:lnTo>
                    <a:pt x="25847" y="15841"/>
                  </a:lnTo>
                  <a:lnTo>
                    <a:pt x="26680" y="15885"/>
                  </a:lnTo>
                  <a:lnTo>
                    <a:pt x="26724" y="15885"/>
                  </a:lnTo>
                  <a:lnTo>
                    <a:pt x="27514" y="15578"/>
                  </a:lnTo>
                  <a:lnTo>
                    <a:pt x="29094" y="15183"/>
                  </a:lnTo>
                  <a:lnTo>
                    <a:pt x="32385" y="14700"/>
                  </a:lnTo>
                  <a:lnTo>
                    <a:pt x="35939" y="14086"/>
                  </a:lnTo>
                  <a:lnTo>
                    <a:pt x="40985" y="13077"/>
                  </a:lnTo>
                  <a:lnTo>
                    <a:pt x="41029" y="13077"/>
                  </a:lnTo>
                  <a:lnTo>
                    <a:pt x="43794" y="12067"/>
                  </a:lnTo>
                  <a:lnTo>
                    <a:pt x="43838" y="12067"/>
                  </a:lnTo>
                  <a:lnTo>
                    <a:pt x="48664" y="9479"/>
                  </a:lnTo>
                  <a:lnTo>
                    <a:pt x="51999" y="7767"/>
                  </a:lnTo>
                  <a:lnTo>
                    <a:pt x="55905" y="7636"/>
                  </a:lnTo>
                  <a:lnTo>
                    <a:pt x="55992" y="7592"/>
                  </a:lnTo>
                  <a:lnTo>
                    <a:pt x="59152" y="6539"/>
                  </a:lnTo>
                  <a:lnTo>
                    <a:pt x="62662" y="5310"/>
                  </a:lnTo>
                  <a:lnTo>
                    <a:pt x="66787" y="3862"/>
                  </a:lnTo>
                  <a:lnTo>
                    <a:pt x="72360" y="1887"/>
                  </a:lnTo>
                  <a:lnTo>
                    <a:pt x="72360" y="1843"/>
                  </a:lnTo>
                  <a:lnTo>
                    <a:pt x="75256" y="439"/>
                  </a:lnTo>
                  <a:lnTo>
                    <a:pt x="76572" y="4783"/>
                  </a:lnTo>
                  <a:lnTo>
                    <a:pt x="78196" y="10356"/>
                  </a:lnTo>
                  <a:lnTo>
                    <a:pt x="78503" y="11409"/>
                  </a:lnTo>
                  <a:lnTo>
                    <a:pt x="78547" y="11453"/>
                  </a:lnTo>
                  <a:lnTo>
                    <a:pt x="78591" y="11497"/>
                  </a:lnTo>
                  <a:lnTo>
                    <a:pt x="78766" y="11497"/>
                  </a:lnTo>
                  <a:lnTo>
                    <a:pt x="78810" y="11409"/>
                  </a:lnTo>
                  <a:lnTo>
                    <a:pt x="78854" y="11365"/>
                  </a:lnTo>
                  <a:lnTo>
                    <a:pt x="78854" y="11278"/>
                  </a:lnTo>
                  <a:lnTo>
                    <a:pt x="78503" y="10268"/>
                  </a:lnTo>
                  <a:lnTo>
                    <a:pt x="76923" y="4696"/>
                  </a:lnTo>
                  <a:lnTo>
                    <a:pt x="75519" y="132"/>
                  </a:lnTo>
                  <a:lnTo>
                    <a:pt x="75475" y="88"/>
                  </a:lnTo>
                  <a:lnTo>
                    <a:pt x="75432" y="44"/>
                  </a:lnTo>
                  <a:lnTo>
                    <a:pt x="7534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" name="Google Shape;3680;p129"/>
            <p:cNvSpPr/>
            <p:nvPr/>
          </p:nvSpPr>
          <p:spPr>
            <a:xfrm>
              <a:off x="3469925" y="764950"/>
              <a:ext cx="299500" cy="582525"/>
            </a:xfrm>
            <a:custGeom>
              <a:avLst/>
              <a:gdLst/>
              <a:ahLst/>
              <a:cxnLst/>
              <a:rect l="l" t="t" r="r" b="b"/>
              <a:pathLst>
                <a:path w="11980" h="23301" extrusionOk="0">
                  <a:moveTo>
                    <a:pt x="11760" y="0"/>
                  </a:moveTo>
                  <a:lnTo>
                    <a:pt x="11716" y="44"/>
                  </a:lnTo>
                  <a:lnTo>
                    <a:pt x="11672" y="88"/>
                  </a:lnTo>
                  <a:lnTo>
                    <a:pt x="8381" y="6100"/>
                  </a:lnTo>
                  <a:lnTo>
                    <a:pt x="7065" y="8030"/>
                  </a:lnTo>
                  <a:lnTo>
                    <a:pt x="7065" y="8074"/>
                  </a:lnTo>
                  <a:lnTo>
                    <a:pt x="6275" y="9654"/>
                  </a:lnTo>
                  <a:lnTo>
                    <a:pt x="4651" y="13998"/>
                  </a:lnTo>
                  <a:lnTo>
                    <a:pt x="3247" y="17860"/>
                  </a:lnTo>
                  <a:lnTo>
                    <a:pt x="2019" y="20229"/>
                  </a:lnTo>
                  <a:lnTo>
                    <a:pt x="44" y="23037"/>
                  </a:lnTo>
                  <a:lnTo>
                    <a:pt x="0" y="23081"/>
                  </a:lnTo>
                  <a:lnTo>
                    <a:pt x="0" y="23169"/>
                  </a:lnTo>
                  <a:lnTo>
                    <a:pt x="44" y="23213"/>
                  </a:lnTo>
                  <a:lnTo>
                    <a:pt x="88" y="23257"/>
                  </a:lnTo>
                  <a:lnTo>
                    <a:pt x="176" y="23301"/>
                  </a:lnTo>
                  <a:lnTo>
                    <a:pt x="263" y="23301"/>
                  </a:lnTo>
                  <a:lnTo>
                    <a:pt x="307" y="23257"/>
                  </a:lnTo>
                  <a:lnTo>
                    <a:pt x="2326" y="20449"/>
                  </a:lnTo>
                  <a:lnTo>
                    <a:pt x="2326" y="20405"/>
                  </a:lnTo>
                  <a:lnTo>
                    <a:pt x="3598" y="18035"/>
                  </a:lnTo>
                  <a:lnTo>
                    <a:pt x="3598" y="17991"/>
                  </a:lnTo>
                  <a:lnTo>
                    <a:pt x="5002" y="14130"/>
                  </a:lnTo>
                  <a:lnTo>
                    <a:pt x="6582" y="9786"/>
                  </a:lnTo>
                  <a:lnTo>
                    <a:pt x="7372" y="8206"/>
                  </a:lnTo>
                  <a:lnTo>
                    <a:pt x="8645" y="6275"/>
                  </a:lnTo>
                  <a:lnTo>
                    <a:pt x="11979" y="264"/>
                  </a:lnTo>
                  <a:lnTo>
                    <a:pt x="11979" y="176"/>
                  </a:lnTo>
                  <a:lnTo>
                    <a:pt x="11979" y="132"/>
                  </a:lnTo>
                  <a:lnTo>
                    <a:pt x="11936" y="88"/>
                  </a:lnTo>
                  <a:lnTo>
                    <a:pt x="1189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" name="Google Shape;3681;p129"/>
            <p:cNvSpPr/>
            <p:nvPr/>
          </p:nvSpPr>
          <p:spPr>
            <a:xfrm>
              <a:off x="3619100" y="2026500"/>
              <a:ext cx="1900050" cy="686750"/>
            </a:xfrm>
            <a:custGeom>
              <a:avLst/>
              <a:gdLst/>
              <a:ahLst/>
              <a:cxnLst/>
              <a:rect l="l" t="t" r="r" b="b"/>
              <a:pathLst>
                <a:path w="76002" h="27470" extrusionOk="0">
                  <a:moveTo>
                    <a:pt x="71877" y="1"/>
                  </a:moveTo>
                  <a:lnTo>
                    <a:pt x="70473" y="45"/>
                  </a:lnTo>
                  <a:lnTo>
                    <a:pt x="70429" y="88"/>
                  </a:lnTo>
                  <a:lnTo>
                    <a:pt x="64900" y="1975"/>
                  </a:lnTo>
                  <a:lnTo>
                    <a:pt x="58230" y="4345"/>
                  </a:lnTo>
                  <a:lnTo>
                    <a:pt x="55510" y="5222"/>
                  </a:lnTo>
                  <a:lnTo>
                    <a:pt x="51385" y="5266"/>
                  </a:lnTo>
                  <a:lnTo>
                    <a:pt x="51341" y="5310"/>
                  </a:lnTo>
                  <a:lnTo>
                    <a:pt x="48225" y="6802"/>
                  </a:lnTo>
                  <a:lnTo>
                    <a:pt x="45461" y="8250"/>
                  </a:lnTo>
                  <a:lnTo>
                    <a:pt x="43311" y="9391"/>
                  </a:lnTo>
                  <a:lnTo>
                    <a:pt x="40590" y="10313"/>
                  </a:lnTo>
                  <a:lnTo>
                    <a:pt x="34842" y="11322"/>
                  </a:lnTo>
                  <a:lnTo>
                    <a:pt x="29137" y="12331"/>
                  </a:lnTo>
                  <a:lnTo>
                    <a:pt x="25934" y="12682"/>
                  </a:lnTo>
                  <a:lnTo>
                    <a:pt x="25057" y="12858"/>
                  </a:lnTo>
                  <a:lnTo>
                    <a:pt x="24969" y="12901"/>
                  </a:lnTo>
                  <a:lnTo>
                    <a:pt x="24925" y="12989"/>
                  </a:lnTo>
                  <a:lnTo>
                    <a:pt x="24398" y="15973"/>
                  </a:lnTo>
                  <a:lnTo>
                    <a:pt x="24135" y="18430"/>
                  </a:lnTo>
                  <a:lnTo>
                    <a:pt x="23082" y="22072"/>
                  </a:lnTo>
                  <a:lnTo>
                    <a:pt x="21722" y="24837"/>
                  </a:lnTo>
                  <a:lnTo>
                    <a:pt x="20581" y="26373"/>
                  </a:lnTo>
                  <a:lnTo>
                    <a:pt x="19923" y="26899"/>
                  </a:lnTo>
                  <a:lnTo>
                    <a:pt x="19045" y="27119"/>
                  </a:lnTo>
                  <a:lnTo>
                    <a:pt x="15886" y="26592"/>
                  </a:lnTo>
                  <a:lnTo>
                    <a:pt x="10444" y="25320"/>
                  </a:lnTo>
                  <a:lnTo>
                    <a:pt x="6320" y="24574"/>
                  </a:lnTo>
                  <a:lnTo>
                    <a:pt x="6276" y="24574"/>
                  </a:lnTo>
                  <a:lnTo>
                    <a:pt x="3643" y="24530"/>
                  </a:lnTo>
                  <a:lnTo>
                    <a:pt x="264" y="23301"/>
                  </a:lnTo>
                  <a:lnTo>
                    <a:pt x="132" y="23301"/>
                  </a:lnTo>
                  <a:lnTo>
                    <a:pt x="45" y="23345"/>
                  </a:lnTo>
                  <a:lnTo>
                    <a:pt x="45" y="23433"/>
                  </a:lnTo>
                  <a:lnTo>
                    <a:pt x="1" y="23477"/>
                  </a:lnTo>
                  <a:lnTo>
                    <a:pt x="45" y="23564"/>
                  </a:lnTo>
                  <a:lnTo>
                    <a:pt x="89" y="23608"/>
                  </a:lnTo>
                  <a:lnTo>
                    <a:pt x="132" y="23652"/>
                  </a:lnTo>
                  <a:lnTo>
                    <a:pt x="3511" y="24881"/>
                  </a:lnTo>
                  <a:lnTo>
                    <a:pt x="3599" y="24881"/>
                  </a:lnTo>
                  <a:lnTo>
                    <a:pt x="6276" y="24925"/>
                  </a:lnTo>
                  <a:lnTo>
                    <a:pt x="10357" y="25671"/>
                  </a:lnTo>
                  <a:lnTo>
                    <a:pt x="15842" y="26943"/>
                  </a:lnTo>
                  <a:lnTo>
                    <a:pt x="19045" y="27470"/>
                  </a:lnTo>
                  <a:lnTo>
                    <a:pt x="19089" y="27470"/>
                  </a:lnTo>
                  <a:lnTo>
                    <a:pt x="20054" y="27206"/>
                  </a:lnTo>
                  <a:lnTo>
                    <a:pt x="20098" y="27206"/>
                  </a:lnTo>
                  <a:lnTo>
                    <a:pt x="20844" y="26636"/>
                  </a:lnTo>
                  <a:lnTo>
                    <a:pt x="20888" y="26592"/>
                  </a:lnTo>
                  <a:lnTo>
                    <a:pt x="22029" y="25012"/>
                  </a:lnTo>
                  <a:lnTo>
                    <a:pt x="23433" y="22204"/>
                  </a:lnTo>
                  <a:lnTo>
                    <a:pt x="23433" y="22160"/>
                  </a:lnTo>
                  <a:lnTo>
                    <a:pt x="24442" y="18518"/>
                  </a:lnTo>
                  <a:lnTo>
                    <a:pt x="24749" y="16061"/>
                  </a:lnTo>
                  <a:lnTo>
                    <a:pt x="25232" y="13165"/>
                  </a:lnTo>
                  <a:lnTo>
                    <a:pt x="26022" y="13033"/>
                  </a:lnTo>
                  <a:lnTo>
                    <a:pt x="29181" y="12682"/>
                  </a:lnTo>
                  <a:lnTo>
                    <a:pt x="34886" y="11673"/>
                  </a:lnTo>
                  <a:lnTo>
                    <a:pt x="40634" y="10664"/>
                  </a:lnTo>
                  <a:lnTo>
                    <a:pt x="40678" y="10664"/>
                  </a:lnTo>
                  <a:lnTo>
                    <a:pt x="43443" y="9742"/>
                  </a:lnTo>
                  <a:lnTo>
                    <a:pt x="43486" y="9742"/>
                  </a:lnTo>
                  <a:lnTo>
                    <a:pt x="45637" y="8557"/>
                  </a:lnTo>
                  <a:lnTo>
                    <a:pt x="48401" y="7109"/>
                  </a:lnTo>
                  <a:lnTo>
                    <a:pt x="51429" y="5617"/>
                  </a:lnTo>
                  <a:lnTo>
                    <a:pt x="55554" y="5530"/>
                  </a:lnTo>
                  <a:lnTo>
                    <a:pt x="55597" y="5530"/>
                  </a:lnTo>
                  <a:lnTo>
                    <a:pt x="58362" y="4652"/>
                  </a:lnTo>
                  <a:lnTo>
                    <a:pt x="65032" y="2282"/>
                  </a:lnTo>
                  <a:lnTo>
                    <a:pt x="70517" y="396"/>
                  </a:lnTo>
                  <a:lnTo>
                    <a:pt x="71833" y="352"/>
                  </a:lnTo>
                  <a:lnTo>
                    <a:pt x="72755" y="1098"/>
                  </a:lnTo>
                  <a:lnTo>
                    <a:pt x="73676" y="2853"/>
                  </a:lnTo>
                  <a:lnTo>
                    <a:pt x="75212" y="7022"/>
                  </a:lnTo>
                  <a:lnTo>
                    <a:pt x="75695" y="8908"/>
                  </a:lnTo>
                  <a:lnTo>
                    <a:pt x="75695" y="8952"/>
                  </a:lnTo>
                  <a:lnTo>
                    <a:pt x="75739" y="8996"/>
                  </a:lnTo>
                  <a:lnTo>
                    <a:pt x="75826" y="9040"/>
                  </a:lnTo>
                  <a:lnTo>
                    <a:pt x="75870" y="9040"/>
                  </a:lnTo>
                  <a:lnTo>
                    <a:pt x="75958" y="8996"/>
                  </a:lnTo>
                  <a:lnTo>
                    <a:pt x="76002" y="8952"/>
                  </a:lnTo>
                  <a:lnTo>
                    <a:pt x="76002" y="8908"/>
                  </a:lnTo>
                  <a:lnTo>
                    <a:pt x="76002" y="8821"/>
                  </a:lnTo>
                  <a:lnTo>
                    <a:pt x="75563" y="6934"/>
                  </a:lnTo>
                  <a:lnTo>
                    <a:pt x="75563" y="6890"/>
                  </a:lnTo>
                  <a:lnTo>
                    <a:pt x="74027" y="2721"/>
                  </a:lnTo>
                  <a:lnTo>
                    <a:pt x="73018" y="922"/>
                  </a:lnTo>
                  <a:lnTo>
                    <a:pt x="72974" y="878"/>
                  </a:lnTo>
                  <a:lnTo>
                    <a:pt x="72009" y="45"/>
                  </a:lnTo>
                  <a:lnTo>
                    <a:pt x="7187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" name="Google Shape;3682;p129"/>
            <p:cNvSpPr/>
            <p:nvPr/>
          </p:nvSpPr>
          <p:spPr>
            <a:xfrm>
              <a:off x="3437000" y="785800"/>
              <a:ext cx="287450" cy="611050"/>
            </a:xfrm>
            <a:custGeom>
              <a:avLst/>
              <a:gdLst/>
              <a:ahLst/>
              <a:cxnLst/>
              <a:rect l="l" t="t" r="r" b="b"/>
              <a:pathLst>
                <a:path w="11498" h="24442" extrusionOk="0">
                  <a:moveTo>
                    <a:pt x="11278" y="0"/>
                  </a:moveTo>
                  <a:lnTo>
                    <a:pt x="11234" y="44"/>
                  </a:lnTo>
                  <a:lnTo>
                    <a:pt x="11190" y="88"/>
                  </a:lnTo>
                  <a:lnTo>
                    <a:pt x="9435" y="3510"/>
                  </a:lnTo>
                  <a:lnTo>
                    <a:pt x="7460" y="6758"/>
                  </a:lnTo>
                  <a:lnTo>
                    <a:pt x="6627" y="8513"/>
                  </a:lnTo>
                  <a:lnTo>
                    <a:pt x="4871" y="13340"/>
                  </a:lnTo>
                  <a:lnTo>
                    <a:pt x="3204" y="17991"/>
                  </a:lnTo>
                  <a:lnTo>
                    <a:pt x="1273" y="21019"/>
                  </a:lnTo>
                  <a:lnTo>
                    <a:pt x="1273" y="21063"/>
                  </a:lnTo>
                  <a:lnTo>
                    <a:pt x="45" y="24222"/>
                  </a:lnTo>
                  <a:lnTo>
                    <a:pt x="1" y="24310"/>
                  </a:lnTo>
                  <a:lnTo>
                    <a:pt x="45" y="24354"/>
                  </a:lnTo>
                  <a:lnTo>
                    <a:pt x="45" y="24397"/>
                  </a:lnTo>
                  <a:lnTo>
                    <a:pt x="132" y="24441"/>
                  </a:lnTo>
                  <a:lnTo>
                    <a:pt x="308" y="24441"/>
                  </a:lnTo>
                  <a:lnTo>
                    <a:pt x="352" y="24354"/>
                  </a:lnTo>
                  <a:lnTo>
                    <a:pt x="1580" y="21194"/>
                  </a:lnTo>
                  <a:lnTo>
                    <a:pt x="3511" y="18123"/>
                  </a:lnTo>
                  <a:lnTo>
                    <a:pt x="5222" y="13471"/>
                  </a:lnTo>
                  <a:lnTo>
                    <a:pt x="6934" y="8644"/>
                  </a:lnTo>
                  <a:lnTo>
                    <a:pt x="7767" y="6933"/>
                  </a:lnTo>
                  <a:lnTo>
                    <a:pt x="9742" y="3686"/>
                  </a:lnTo>
                  <a:lnTo>
                    <a:pt x="11497" y="219"/>
                  </a:lnTo>
                  <a:lnTo>
                    <a:pt x="11497" y="176"/>
                  </a:lnTo>
                  <a:lnTo>
                    <a:pt x="11497" y="88"/>
                  </a:lnTo>
                  <a:lnTo>
                    <a:pt x="11453" y="44"/>
                  </a:lnTo>
                  <a:lnTo>
                    <a:pt x="1141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" name="Google Shape;3683;p129"/>
            <p:cNvSpPr/>
            <p:nvPr/>
          </p:nvSpPr>
          <p:spPr>
            <a:xfrm>
              <a:off x="3586200" y="2096725"/>
              <a:ext cx="1884700" cy="640675"/>
            </a:xfrm>
            <a:custGeom>
              <a:avLst/>
              <a:gdLst/>
              <a:ahLst/>
              <a:cxnLst/>
              <a:rect l="l" t="t" r="r" b="b"/>
              <a:pathLst>
                <a:path w="75388" h="25627" extrusionOk="0">
                  <a:moveTo>
                    <a:pt x="69727" y="0"/>
                  </a:moveTo>
                  <a:lnTo>
                    <a:pt x="67094" y="658"/>
                  </a:lnTo>
                  <a:lnTo>
                    <a:pt x="60248" y="3072"/>
                  </a:lnTo>
                  <a:lnTo>
                    <a:pt x="58142" y="3818"/>
                  </a:lnTo>
                  <a:lnTo>
                    <a:pt x="53271" y="3861"/>
                  </a:lnTo>
                  <a:lnTo>
                    <a:pt x="53227" y="3861"/>
                  </a:lnTo>
                  <a:lnTo>
                    <a:pt x="48752" y="6099"/>
                  </a:lnTo>
                  <a:lnTo>
                    <a:pt x="46031" y="7504"/>
                  </a:lnTo>
                  <a:lnTo>
                    <a:pt x="44495" y="8162"/>
                  </a:lnTo>
                  <a:lnTo>
                    <a:pt x="39712" y="9083"/>
                  </a:lnTo>
                  <a:lnTo>
                    <a:pt x="36290" y="9698"/>
                  </a:lnTo>
                  <a:lnTo>
                    <a:pt x="33306" y="10180"/>
                  </a:lnTo>
                  <a:lnTo>
                    <a:pt x="28347" y="11146"/>
                  </a:lnTo>
                  <a:lnTo>
                    <a:pt x="28303" y="11189"/>
                  </a:lnTo>
                  <a:lnTo>
                    <a:pt x="27557" y="11628"/>
                  </a:lnTo>
                  <a:lnTo>
                    <a:pt x="27470" y="11672"/>
                  </a:lnTo>
                  <a:lnTo>
                    <a:pt x="26987" y="12418"/>
                  </a:lnTo>
                  <a:lnTo>
                    <a:pt x="26987" y="12462"/>
                  </a:lnTo>
                  <a:lnTo>
                    <a:pt x="26592" y="14656"/>
                  </a:lnTo>
                  <a:lnTo>
                    <a:pt x="25319" y="19044"/>
                  </a:lnTo>
                  <a:lnTo>
                    <a:pt x="23740" y="22247"/>
                  </a:lnTo>
                  <a:lnTo>
                    <a:pt x="22336" y="24266"/>
                  </a:lnTo>
                  <a:lnTo>
                    <a:pt x="21326" y="24968"/>
                  </a:lnTo>
                  <a:lnTo>
                    <a:pt x="20185" y="25275"/>
                  </a:lnTo>
                  <a:lnTo>
                    <a:pt x="18737" y="25143"/>
                  </a:lnTo>
                  <a:lnTo>
                    <a:pt x="11541" y="23608"/>
                  </a:lnTo>
                  <a:lnTo>
                    <a:pt x="7723" y="22906"/>
                  </a:lnTo>
                  <a:lnTo>
                    <a:pt x="4608" y="22730"/>
                  </a:lnTo>
                  <a:lnTo>
                    <a:pt x="1405" y="21589"/>
                  </a:lnTo>
                  <a:lnTo>
                    <a:pt x="220" y="21150"/>
                  </a:lnTo>
                  <a:lnTo>
                    <a:pt x="88" y="21150"/>
                  </a:lnTo>
                  <a:lnTo>
                    <a:pt x="44" y="21194"/>
                  </a:lnTo>
                  <a:lnTo>
                    <a:pt x="0" y="21238"/>
                  </a:lnTo>
                  <a:lnTo>
                    <a:pt x="0" y="21326"/>
                  </a:lnTo>
                  <a:lnTo>
                    <a:pt x="0" y="21370"/>
                  </a:lnTo>
                  <a:lnTo>
                    <a:pt x="44" y="21457"/>
                  </a:lnTo>
                  <a:lnTo>
                    <a:pt x="88" y="21457"/>
                  </a:lnTo>
                  <a:lnTo>
                    <a:pt x="1317" y="21940"/>
                  </a:lnTo>
                  <a:lnTo>
                    <a:pt x="4520" y="23081"/>
                  </a:lnTo>
                  <a:lnTo>
                    <a:pt x="4608" y="23081"/>
                  </a:lnTo>
                  <a:lnTo>
                    <a:pt x="7679" y="23257"/>
                  </a:lnTo>
                  <a:lnTo>
                    <a:pt x="11453" y="23915"/>
                  </a:lnTo>
                  <a:lnTo>
                    <a:pt x="18693" y="25494"/>
                  </a:lnTo>
                  <a:lnTo>
                    <a:pt x="20185" y="25626"/>
                  </a:lnTo>
                  <a:lnTo>
                    <a:pt x="20273" y="25626"/>
                  </a:lnTo>
                  <a:lnTo>
                    <a:pt x="21458" y="25319"/>
                  </a:lnTo>
                  <a:lnTo>
                    <a:pt x="21546" y="25275"/>
                  </a:lnTo>
                  <a:lnTo>
                    <a:pt x="22555" y="24529"/>
                  </a:lnTo>
                  <a:lnTo>
                    <a:pt x="22599" y="24485"/>
                  </a:lnTo>
                  <a:lnTo>
                    <a:pt x="24047" y="22423"/>
                  </a:lnTo>
                  <a:lnTo>
                    <a:pt x="24047" y="22379"/>
                  </a:lnTo>
                  <a:lnTo>
                    <a:pt x="25627" y="19176"/>
                  </a:lnTo>
                  <a:lnTo>
                    <a:pt x="25670" y="19176"/>
                  </a:lnTo>
                  <a:lnTo>
                    <a:pt x="26899" y="14744"/>
                  </a:lnTo>
                  <a:lnTo>
                    <a:pt x="27338" y="12550"/>
                  </a:lnTo>
                  <a:lnTo>
                    <a:pt x="27777" y="11892"/>
                  </a:lnTo>
                  <a:lnTo>
                    <a:pt x="28435" y="11497"/>
                  </a:lnTo>
                  <a:lnTo>
                    <a:pt x="33393" y="10487"/>
                  </a:lnTo>
                  <a:lnTo>
                    <a:pt x="36333" y="10049"/>
                  </a:lnTo>
                  <a:lnTo>
                    <a:pt x="39756" y="9434"/>
                  </a:lnTo>
                  <a:lnTo>
                    <a:pt x="44583" y="8513"/>
                  </a:lnTo>
                  <a:lnTo>
                    <a:pt x="44627" y="8513"/>
                  </a:lnTo>
                  <a:lnTo>
                    <a:pt x="46207" y="7811"/>
                  </a:lnTo>
                  <a:lnTo>
                    <a:pt x="48927" y="6407"/>
                  </a:lnTo>
                  <a:lnTo>
                    <a:pt x="53315" y="4213"/>
                  </a:lnTo>
                  <a:lnTo>
                    <a:pt x="58142" y="4169"/>
                  </a:lnTo>
                  <a:lnTo>
                    <a:pt x="58230" y="4169"/>
                  </a:lnTo>
                  <a:lnTo>
                    <a:pt x="60336" y="3379"/>
                  </a:lnTo>
                  <a:lnTo>
                    <a:pt x="67181" y="1009"/>
                  </a:lnTo>
                  <a:lnTo>
                    <a:pt x="69770" y="351"/>
                  </a:lnTo>
                  <a:lnTo>
                    <a:pt x="71921" y="395"/>
                  </a:lnTo>
                  <a:lnTo>
                    <a:pt x="73369" y="1273"/>
                  </a:lnTo>
                  <a:lnTo>
                    <a:pt x="74246" y="2721"/>
                  </a:lnTo>
                  <a:lnTo>
                    <a:pt x="74992" y="5178"/>
                  </a:lnTo>
                  <a:lnTo>
                    <a:pt x="75036" y="7196"/>
                  </a:lnTo>
                  <a:lnTo>
                    <a:pt x="74992" y="10838"/>
                  </a:lnTo>
                  <a:lnTo>
                    <a:pt x="73544" y="13471"/>
                  </a:lnTo>
                  <a:lnTo>
                    <a:pt x="73544" y="13515"/>
                  </a:lnTo>
                  <a:lnTo>
                    <a:pt x="72667" y="15621"/>
                  </a:lnTo>
                  <a:lnTo>
                    <a:pt x="72667" y="15665"/>
                  </a:lnTo>
                  <a:lnTo>
                    <a:pt x="72667" y="15753"/>
                  </a:lnTo>
                  <a:lnTo>
                    <a:pt x="72710" y="15797"/>
                  </a:lnTo>
                  <a:lnTo>
                    <a:pt x="72754" y="15841"/>
                  </a:lnTo>
                  <a:lnTo>
                    <a:pt x="72886" y="15841"/>
                  </a:lnTo>
                  <a:lnTo>
                    <a:pt x="72930" y="15797"/>
                  </a:lnTo>
                  <a:lnTo>
                    <a:pt x="72974" y="15753"/>
                  </a:lnTo>
                  <a:lnTo>
                    <a:pt x="73851" y="13647"/>
                  </a:lnTo>
                  <a:lnTo>
                    <a:pt x="75343" y="10970"/>
                  </a:lnTo>
                  <a:lnTo>
                    <a:pt x="75343" y="10882"/>
                  </a:lnTo>
                  <a:lnTo>
                    <a:pt x="75387" y="7196"/>
                  </a:lnTo>
                  <a:lnTo>
                    <a:pt x="75343" y="5134"/>
                  </a:lnTo>
                  <a:lnTo>
                    <a:pt x="75343" y="5090"/>
                  </a:lnTo>
                  <a:lnTo>
                    <a:pt x="74597" y="2589"/>
                  </a:lnTo>
                  <a:lnTo>
                    <a:pt x="74553" y="2545"/>
                  </a:lnTo>
                  <a:lnTo>
                    <a:pt x="73632" y="1053"/>
                  </a:lnTo>
                  <a:lnTo>
                    <a:pt x="73588" y="1009"/>
                  </a:lnTo>
                  <a:lnTo>
                    <a:pt x="72052" y="44"/>
                  </a:lnTo>
                  <a:lnTo>
                    <a:pt x="71964" y="44"/>
                  </a:lnTo>
                  <a:lnTo>
                    <a:pt x="6977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" name="Google Shape;3684;p129"/>
            <p:cNvSpPr/>
            <p:nvPr/>
          </p:nvSpPr>
          <p:spPr>
            <a:xfrm>
              <a:off x="3416150" y="761650"/>
              <a:ext cx="289650" cy="645075"/>
            </a:xfrm>
            <a:custGeom>
              <a:avLst/>
              <a:gdLst/>
              <a:ahLst/>
              <a:cxnLst/>
              <a:rect l="l" t="t" r="r" b="b"/>
              <a:pathLst>
                <a:path w="11586" h="25803" extrusionOk="0">
                  <a:moveTo>
                    <a:pt x="11322" y="1"/>
                  </a:moveTo>
                  <a:lnTo>
                    <a:pt x="11278" y="45"/>
                  </a:lnTo>
                  <a:lnTo>
                    <a:pt x="11234" y="88"/>
                  </a:lnTo>
                  <a:lnTo>
                    <a:pt x="9347" y="3950"/>
                  </a:lnTo>
                  <a:lnTo>
                    <a:pt x="7329" y="7241"/>
                  </a:lnTo>
                  <a:lnTo>
                    <a:pt x="6495" y="9128"/>
                  </a:lnTo>
                  <a:lnTo>
                    <a:pt x="5574" y="11717"/>
                  </a:lnTo>
                  <a:lnTo>
                    <a:pt x="3906" y="16807"/>
                  </a:lnTo>
                  <a:lnTo>
                    <a:pt x="2853" y="19484"/>
                  </a:lnTo>
                  <a:lnTo>
                    <a:pt x="2107" y="20668"/>
                  </a:lnTo>
                  <a:lnTo>
                    <a:pt x="2107" y="20712"/>
                  </a:lnTo>
                  <a:lnTo>
                    <a:pt x="45" y="25583"/>
                  </a:lnTo>
                  <a:lnTo>
                    <a:pt x="1" y="25627"/>
                  </a:lnTo>
                  <a:lnTo>
                    <a:pt x="1" y="25715"/>
                  </a:lnTo>
                  <a:lnTo>
                    <a:pt x="45" y="25758"/>
                  </a:lnTo>
                  <a:lnTo>
                    <a:pt x="133" y="25802"/>
                  </a:lnTo>
                  <a:lnTo>
                    <a:pt x="264" y="25802"/>
                  </a:lnTo>
                  <a:lnTo>
                    <a:pt x="352" y="25715"/>
                  </a:lnTo>
                  <a:lnTo>
                    <a:pt x="2414" y="20844"/>
                  </a:lnTo>
                  <a:lnTo>
                    <a:pt x="3160" y="19659"/>
                  </a:lnTo>
                  <a:lnTo>
                    <a:pt x="3160" y="19615"/>
                  </a:lnTo>
                  <a:lnTo>
                    <a:pt x="4213" y="16895"/>
                  </a:lnTo>
                  <a:lnTo>
                    <a:pt x="5881" y="11804"/>
                  </a:lnTo>
                  <a:lnTo>
                    <a:pt x="6846" y="9259"/>
                  </a:lnTo>
                  <a:lnTo>
                    <a:pt x="7636" y="7416"/>
                  </a:lnTo>
                  <a:lnTo>
                    <a:pt x="9655" y="4125"/>
                  </a:lnTo>
                  <a:lnTo>
                    <a:pt x="11541" y="264"/>
                  </a:lnTo>
                  <a:lnTo>
                    <a:pt x="11585" y="176"/>
                  </a:lnTo>
                  <a:lnTo>
                    <a:pt x="11541" y="132"/>
                  </a:lnTo>
                  <a:lnTo>
                    <a:pt x="11541" y="45"/>
                  </a:lnTo>
                  <a:lnTo>
                    <a:pt x="1145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" name="Google Shape;3685;p129"/>
            <p:cNvSpPr/>
            <p:nvPr/>
          </p:nvSpPr>
          <p:spPr>
            <a:xfrm>
              <a:off x="3602650" y="2266750"/>
              <a:ext cx="1732200" cy="549625"/>
            </a:xfrm>
            <a:custGeom>
              <a:avLst/>
              <a:gdLst/>
              <a:ahLst/>
              <a:cxnLst/>
              <a:rect l="l" t="t" r="r" b="b"/>
              <a:pathLst>
                <a:path w="69288" h="21985" extrusionOk="0">
                  <a:moveTo>
                    <a:pt x="67094" y="0"/>
                  </a:moveTo>
                  <a:lnTo>
                    <a:pt x="63935" y="1054"/>
                  </a:lnTo>
                  <a:lnTo>
                    <a:pt x="58055" y="2502"/>
                  </a:lnTo>
                  <a:lnTo>
                    <a:pt x="54544" y="2633"/>
                  </a:lnTo>
                  <a:lnTo>
                    <a:pt x="54500" y="2633"/>
                  </a:lnTo>
                  <a:lnTo>
                    <a:pt x="51165" y="3862"/>
                  </a:lnTo>
                  <a:lnTo>
                    <a:pt x="47874" y="5091"/>
                  </a:lnTo>
                  <a:lnTo>
                    <a:pt x="45198" y="5661"/>
                  </a:lnTo>
                  <a:lnTo>
                    <a:pt x="39932" y="6144"/>
                  </a:lnTo>
                  <a:lnTo>
                    <a:pt x="36378" y="6495"/>
                  </a:lnTo>
                  <a:lnTo>
                    <a:pt x="29927" y="7241"/>
                  </a:lnTo>
                  <a:lnTo>
                    <a:pt x="28918" y="7416"/>
                  </a:lnTo>
                  <a:lnTo>
                    <a:pt x="28830" y="7460"/>
                  </a:lnTo>
                  <a:lnTo>
                    <a:pt x="28742" y="7548"/>
                  </a:lnTo>
                  <a:lnTo>
                    <a:pt x="27338" y="12068"/>
                  </a:lnTo>
                  <a:lnTo>
                    <a:pt x="25846" y="15227"/>
                  </a:lnTo>
                  <a:lnTo>
                    <a:pt x="22775" y="20273"/>
                  </a:lnTo>
                  <a:lnTo>
                    <a:pt x="21897" y="21502"/>
                  </a:lnTo>
                  <a:lnTo>
                    <a:pt x="19132" y="21633"/>
                  </a:lnTo>
                  <a:lnTo>
                    <a:pt x="16456" y="21282"/>
                  </a:lnTo>
                  <a:lnTo>
                    <a:pt x="12068" y="20361"/>
                  </a:lnTo>
                  <a:lnTo>
                    <a:pt x="8557" y="19615"/>
                  </a:lnTo>
                  <a:lnTo>
                    <a:pt x="8513" y="19615"/>
                  </a:lnTo>
                  <a:lnTo>
                    <a:pt x="5968" y="19439"/>
                  </a:lnTo>
                  <a:lnTo>
                    <a:pt x="3204" y="18957"/>
                  </a:lnTo>
                  <a:lnTo>
                    <a:pt x="220" y="18035"/>
                  </a:lnTo>
                  <a:lnTo>
                    <a:pt x="132" y="18035"/>
                  </a:lnTo>
                  <a:lnTo>
                    <a:pt x="88" y="18079"/>
                  </a:lnTo>
                  <a:lnTo>
                    <a:pt x="44" y="18123"/>
                  </a:lnTo>
                  <a:lnTo>
                    <a:pt x="1" y="18167"/>
                  </a:lnTo>
                  <a:lnTo>
                    <a:pt x="1" y="18255"/>
                  </a:lnTo>
                  <a:lnTo>
                    <a:pt x="1" y="18299"/>
                  </a:lnTo>
                  <a:lnTo>
                    <a:pt x="44" y="18342"/>
                  </a:lnTo>
                  <a:lnTo>
                    <a:pt x="88" y="18386"/>
                  </a:lnTo>
                  <a:lnTo>
                    <a:pt x="3116" y="19308"/>
                  </a:lnTo>
                  <a:lnTo>
                    <a:pt x="5924" y="19790"/>
                  </a:lnTo>
                  <a:lnTo>
                    <a:pt x="5968" y="19790"/>
                  </a:lnTo>
                  <a:lnTo>
                    <a:pt x="8470" y="19966"/>
                  </a:lnTo>
                  <a:lnTo>
                    <a:pt x="11980" y="20712"/>
                  </a:lnTo>
                  <a:lnTo>
                    <a:pt x="16368" y="21633"/>
                  </a:lnTo>
                  <a:lnTo>
                    <a:pt x="19089" y="21984"/>
                  </a:lnTo>
                  <a:lnTo>
                    <a:pt x="19132" y="21984"/>
                  </a:lnTo>
                  <a:lnTo>
                    <a:pt x="21985" y="21853"/>
                  </a:lnTo>
                  <a:lnTo>
                    <a:pt x="22072" y="21809"/>
                  </a:lnTo>
                  <a:lnTo>
                    <a:pt x="22116" y="21765"/>
                  </a:lnTo>
                  <a:lnTo>
                    <a:pt x="23082" y="20493"/>
                  </a:lnTo>
                  <a:lnTo>
                    <a:pt x="26153" y="15402"/>
                  </a:lnTo>
                  <a:lnTo>
                    <a:pt x="27645" y="12243"/>
                  </a:lnTo>
                  <a:lnTo>
                    <a:pt x="27689" y="12199"/>
                  </a:lnTo>
                  <a:lnTo>
                    <a:pt x="29049" y="7723"/>
                  </a:lnTo>
                  <a:lnTo>
                    <a:pt x="29971" y="7592"/>
                  </a:lnTo>
                  <a:lnTo>
                    <a:pt x="36421" y="6846"/>
                  </a:lnTo>
                  <a:lnTo>
                    <a:pt x="39976" y="6495"/>
                  </a:lnTo>
                  <a:lnTo>
                    <a:pt x="45241" y="6012"/>
                  </a:lnTo>
                  <a:lnTo>
                    <a:pt x="45285" y="6012"/>
                  </a:lnTo>
                  <a:lnTo>
                    <a:pt x="47962" y="5398"/>
                  </a:lnTo>
                  <a:lnTo>
                    <a:pt x="48006" y="5398"/>
                  </a:lnTo>
                  <a:lnTo>
                    <a:pt x="51253" y="4213"/>
                  </a:lnTo>
                  <a:lnTo>
                    <a:pt x="54588" y="2984"/>
                  </a:lnTo>
                  <a:lnTo>
                    <a:pt x="58098" y="2853"/>
                  </a:lnTo>
                  <a:lnTo>
                    <a:pt x="64022" y="1405"/>
                  </a:lnTo>
                  <a:lnTo>
                    <a:pt x="67182" y="351"/>
                  </a:lnTo>
                  <a:lnTo>
                    <a:pt x="67752" y="439"/>
                  </a:lnTo>
                  <a:lnTo>
                    <a:pt x="68059" y="1097"/>
                  </a:lnTo>
                  <a:lnTo>
                    <a:pt x="68191" y="4081"/>
                  </a:lnTo>
                  <a:lnTo>
                    <a:pt x="68191" y="4125"/>
                  </a:lnTo>
                  <a:lnTo>
                    <a:pt x="68937" y="7636"/>
                  </a:lnTo>
                  <a:lnTo>
                    <a:pt x="68937" y="7723"/>
                  </a:lnTo>
                  <a:lnTo>
                    <a:pt x="68981" y="7767"/>
                  </a:lnTo>
                  <a:lnTo>
                    <a:pt x="69200" y="7767"/>
                  </a:lnTo>
                  <a:lnTo>
                    <a:pt x="69244" y="7723"/>
                  </a:lnTo>
                  <a:lnTo>
                    <a:pt x="69288" y="7636"/>
                  </a:lnTo>
                  <a:lnTo>
                    <a:pt x="69288" y="7592"/>
                  </a:lnTo>
                  <a:lnTo>
                    <a:pt x="68542" y="4081"/>
                  </a:lnTo>
                  <a:lnTo>
                    <a:pt x="68410" y="1054"/>
                  </a:lnTo>
                  <a:lnTo>
                    <a:pt x="68410" y="966"/>
                  </a:lnTo>
                  <a:lnTo>
                    <a:pt x="68059" y="176"/>
                  </a:lnTo>
                  <a:lnTo>
                    <a:pt x="67972" y="132"/>
                  </a:lnTo>
                  <a:lnTo>
                    <a:pt x="67928" y="88"/>
                  </a:lnTo>
                  <a:lnTo>
                    <a:pt x="6718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" name="Google Shape;3686;p129"/>
            <p:cNvSpPr/>
            <p:nvPr/>
          </p:nvSpPr>
          <p:spPr>
            <a:xfrm>
              <a:off x="3338275" y="741900"/>
              <a:ext cx="284150" cy="635200"/>
            </a:xfrm>
            <a:custGeom>
              <a:avLst/>
              <a:gdLst/>
              <a:ahLst/>
              <a:cxnLst/>
              <a:rect l="l" t="t" r="r" b="b"/>
              <a:pathLst>
                <a:path w="11366" h="25408" extrusionOk="0">
                  <a:moveTo>
                    <a:pt x="11234" y="1"/>
                  </a:moveTo>
                  <a:lnTo>
                    <a:pt x="11146" y="45"/>
                  </a:lnTo>
                  <a:lnTo>
                    <a:pt x="11102" y="45"/>
                  </a:lnTo>
                  <a:lnTo>
                    <a:pt x="11058" y="132"/>
                  </a:lnTo>
                  <a:lnTo>
                    <a:pt x="9259" y="3950"/>
                  </a:lnTo>
                  <a:lnTo>
                    <a:pt x="7723" y="6451"/>
                  </a:lnTo>
                  <a:lnTo>
                    <a:pt x="6056" y="10620"/>
                  </a:lnTo>
                  <a:lnTo>
                    <a:pt x="4476" y="15578"/>
                  </a:lnTo>
                  <a:lnTo>
                    <a:pt x="2896" y="19659"/>
                  </a:lnTo>
                  <a:lnTo>
                    <a:pt x="1799" y="22775"/>
                  </a:lnTo>
                  <a:lnTo>
                    <a:pt x="44" y="25144"/>
                  </a:lnTo>
                  <a:lnTo>
                    <a:pt x="0" y="25188"/>
                  </a:lnTo>
                  <a:lnTo>
                    <a:pt x="0" y="25232"/>
                  </a:lnTo>
                  <a:lnTo>
                    <a:pt x="44" y="25320"/>
                  </a:lnTo>
                  <a:lnTo>
                    <a:pt x="88" y="25364"/>
                  </a:lnTo>
                  <a:lnTo>
                    <a:pt x="176" y="25408"/>
                  </a:lnTo>
                  <a:lnTo>
                    <a:pt x="264" y="25408"/>
                  </a:lnTo>
                  <a:lnTo>
                    <a:pt x="308" y="25320"/>
                  </a:lnTo>
                  <a:lnTo>
                    <a:pt x="2107" y="22994"/>
                  </a:lnTo>
                  <a:lnTo>
                    <a:pt x="2107" y="22950"/>
                  </a:lnTo>
                  <a:lnTo>
                    <a:pt x="3248" y="19791"/>
                  </a:lnTo>
                  <a:lnTo>
                    <a:pt x="4783" y="15666"/>
                  </a:lnTo>
                  <a:lnTo>
                    <a:pt x="6363" y="10751"/>
                  </a:lnTo>
                  <a:lnTo>
                    <a:pt x="8031" y="6627"/>
                  </a:lnTo>
                  <a:lnTo>
                    <a:pt x="9566" y="4126"/>
                  </a:lnTo>
                  <a:lnTo>
                    <a:pt x="11365" y="264"/>
                  </a:lnTo>
                  <a:lnTo>
                    <a:pt x="11365" y="220"/>
                  </a:lnTo>
                  <a:lnTo>
                    <a:pt x="11365" y="132"/>
                  </a:lnTo>
                  <a:lnTo>
                    <a:pt x="11322" y="89"/>
                  </a:lnTo>
                  <a:lnTo>
                    <a:pt x="11278" y="45"/>
                  </a:lnTo>
                  <a:lnTo>
                    <a:pt x="1123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" name="Google Shape;3687;p129"/>
            <p:cNvSpPr/>
            <p:nvPr/>
          </p:nvSpPr>
          <p:spPr>
            <a:xfrm>
              <a:off x="3628975" y="2341350"/>
              <a:ext cx="1621425" cy="496975"/>
            </a:xfrm>
            <a:custGeom>
              <a:avLst/>
              <a:gdLst/>
              <a:ahLst/>
              <a:cxnLst/>
              <a:rect l="l" t="t" r="r" b="b"/>
              <a:pathLst>
                <a:path w="64857" h="19879" extrusionOk="0">
                  <a:moveTo>
                    <a:pt x="63935" y="0"/>
                  </a:moveTo>
                  <a:lnTo>
                    <a:pt x="58230" y="1141"/>
                  </a:lnTo>
                  <a:lnTo>
                    <a:pt x="51736" y="2809"/>
                  </a:lnTo>
                  <a:lnTo>
                    <a:pt x="48971" y="3686"/>
                  </a:lnTo>
                  <a:lnTo>
                    <a:pt x="46733" y="4344"/>
                  </a:lnTo>
                  <a:lnTo>
                    <a:pt x="43574" y="4696"/>
                  </a:lnTo>
                  <a:lnTo>
                    <a:pt x="38177" y="5222"/>
                  </a:lnTo>
                  <a:lnTo>
                    <a:pt x="34930" y="5485"/>
                  </a:lnTo>
                  <a:lnTo>
                    <a:pt x="28611" y="6012"/>
                  </a:lnTo>
                  <a:lnTo>
                    <a:pt x="28523" y="6056"/>
                  </a:lnTo>
                  <a:lnTo>
                    <a:pt x="28172" y="6275"/>
                  </a:lnTo>
                  <a:lnTo>
                    <a:pt x="28128" y="6363"/>
                  </a:lnTo>
                  <a:lnTo>
                    <a:pt x="26899" y="9698"/>
                  </a:lnTo>
                  <a:lnTo>
                    <a:pt x="25320" y="12989"/>
                  </a:lnTo>
                  <a:lnTo>
                    <a:pt x="23652" y="15753"/>
                  </a:lnTo>
                  <a:lnTo>
                    <a:pt x="21941" y="18255"/>
                  </a:lnTo>
                  <a:lnTo>
                    <a:pt x="21107" y="19176"/>
                  </a:lnTo>
                  <a:lnTo>
                    <a:pt x="20581" y="19483"/>
                  </a:lnTo>
                  <a:lnTo>
                    <a:pt x="17334" y="19527"/>
                  </a:lnTo>
                  <a:lnTo>
                    <a:pt x="14350" y="19176"/>
                  </a:lnTo>
                  <a:lnTo>
                    <a:pt x="10488" y="18386"/>
                  </a:lnTo>
                  <a:lnTo>
                    <a:pt x="7417" y="17728"/>
                  </a:lnTo>
                  <a:lnTo>
                    <a:pt x="1975" y="17026"/>
                  </a:lnTo>
                  <a:lnTo>
                    <a:pt x="264" y="16412"/>
                  </a:lnTo>
                  <a:lnTo>
                    <a:pt x="132" y="16412"/>
                  </a:lnTo>
                  <a:lnTo>
                    <a:pt x="88" y="16455"/>
                  </a:lnTo>
                  <a:lnTo>
                    <a:pt x="45" y="16499"/>
                  </a:lnTo>
                  <a:lnTo>
                    <a:pt x="1" y="16587"/>
                  </a:lnTo>
                  <a:lnTo>
                    <a:pt x="45" y="16675"/>
                  </a:lnTo>
                  <a:lnTo>
                    <a:pt x="88" y="16719"/>
                  </a:lnTo>
                  <a:lnTo>
                    <a:pt x="132" y="16763"/>
                  </a:lnTo>
                  <a:lnTo>
                    <a:pt x="1888" y="17333"/>
                  </a:lnTo>
                  <a:lnTo>
                    <a:pt x="1931" y="17377"/>
                  </a:lnTo>
                  <a:lnTo>
                    <a:pt x="7373" y="18079"/>
                  </a:lnTo>
                  <a:lnTo>
                    <a:pt x="10444" y="18737"/>
                  </a:lnTo>
                  <a:lnTo>
                    <a:pt x="14306" y="19527"/>
                  </a:lnTo>
                  <a:lnTo>
                    <a:pt x="17334" y="19878"/>
                  </a:lnTo>
                  <a:lnTo>
                    <a:pt x="20625" y="19834"/>
                  </a:lnTo>
                  <a:lnTo>
                    <a:pt x="20712" y="19834"/>
                  </a:lnTo>
                  <a:lnTo>
                    <a:pt x="21283" y="19483"/>
                  </a:lnTo>
                  <a:lnTo>
                    <a:pt x="21327" y="19439"/>
                  </a:lnTo>
                  <a:lnTo>
                    <a:pt x="22204" y="18474"/>
                  </a:lnTo>
                  <a:lnTo>
                    <a:pt x="23959" y="15973"/>
                  </a:lnTo>
                  <a:lnTo>
                    <a:pt x="25627" y="13121"/>
                  </a:lnTo>
                  <a:lnTo>
                    <a:pt x="27207" y="9830"/>
                  </a:lnTo>
                  <a:lnTo>
                    <a:pt x="28435" y="6538"/>
                  </a:lnTo>
                  <a:lnTo>
                    <a:pt x="28699" y="6363"/>
                  </a:lnTo>
                  <a:lnTo>
                    <a:pt x="34930" y="5836"/>
                  </a:lnTo>
                  <a:lnTo>
                    <a:pt x="38221" y="5573"/>
                  </a:lnTo>
                  <a:lnTo>
                    <a:pt x="43618" y="5047"/>
                  </a:lnTo>
                  <a:lnTo>
                    <a:pt x="46777" y="4696"/>
                  </a:lnTo>
                  <a:lnTo>
                    <a:pt x="46821" y="4696"/>
                  </a:lnTo>
                  <a:lnTo>
                    <a:pt x="49059" y="4037"/>
                  </a:lnTo>
                  <a:lnTo>
                    <a:pt x="51868" y="3116"/>
                  </a:lnTo>
                  <a:lnTo>
                    <a:pt x="58318" y="1492"/>
                  </a:lnTo>
                  <a:lnTo>
                    <a:pt x="63935" y="351"/>
                  </a:lnTo>
                  <a:lnTo>
                    <a:pt x="64286" y="571"/>
                  </a:lnTo>
                  <a:lnTo>
                    <a:pt x="64505" y="1141"/>
                  </a:lnTo>
                  <a:lnTo>
                    <a:pt x="64330" y="5222"/>
                  </a:lnTo>
                  <a:lnTo>
                    <a:pt x="64330" y="5310"/>
                  </a:lnTo>
                  <a:lnTo>
                    <a:pt x="64373" y="5354"/>
                  </a:lnTo>
                  <a:lnTo>
                    <a:pt x="64417" y="5398"/>
                  </a:lnTo>
                  <a:lnTo>
                    <a:pt x="64549" y="5398"/>
                  </a:lnTo>
                  <a:lnTo>
                    <a:pt x="64593" y="5354"/>
                  </a:lnTo>
                  <a:lnTo>
                    <a:pt x="64637" y="5310"/>
                  </a:lnTo>
                  <a:lnTo>
                    <a:pt x="64681" y="5222"/>
                  </a:lnTo>
                  <a:lnTo>
                    <a:pt x="64856" y="1097"/>
                  </a:lnTo>
                  <a:lnTo>
                    <a:pt x="64856" y="1010"/>
                  </a:lnTo>
                  <a:lnTo>
                    <a:pt x="64549" y="395"/>
                  </a:lnTo>
                  <a:lnTo>
                    <a:pt x="64505" y="307"/>
                  </a:lnTo>
                  <a:lnTo>
                    <a:pt x="64022" y="44"/>
                  </a:lnTo>
                  <a:lnTo>
                    <a:pt x="6393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" name="Google Shape;3688;p129"/>
            <p:cNvSpPr/>
            <p:nvPr/>
          </p:nvSpPr>
          <p:spPr>
            <a:xfrm>
              <a:off x="3316325" y="744100"/>
              <a:ext cx="277575" cy="640675"/>
            </a:xfrm>
            <a:custGeom>
              <a:avLst/>
              <a:gdLst/>
              <a:ahLst/>
              <a:cxnLst/>
              <a:rect l="l" t="t" r="r" b="b"/>
              <a:pathLst>
                <a:path w="11103" h="25627" extrusionOk="0">
                  <a:moveTo>
                    <a:pt x="10883" y="1"/>
                  </a:moveTo>
                  <a:lnTo>
                    <a:pt x="10795" y="44"/>
                  </a:lnTo>
                  <a:lnTo>
                    <a:pt x="10751" y="88"/>
                  </a:lnTo>
                  <a:lnTo>
                    <a:pt x="10225" y="1098"/>
                  </a:lnTo>
                  <a:lnTo>
                    <a:pt x="7680" y="5793"/>
                  </a:lnTo>
                  <a:lnTo>
                    <a:pt x="6144" y="9698"/>
                  </a:lnTo>
                  <a:lnTo>
                    <a:pt x="4652" y="14437"/>
                  </a:lnTo>
                  <a:lnTo>
                    <a:pt x="2590" y="19483"/>
                  </a:lnTo>
                  <a:lnTo>
                    <a:pt x="1449" y="22950"/>
                  </a:lnTo>
                  <a:lnTo>
                    <a:pt x="45" y="25363"/>
                  </a:lnTo>
                  <a:lnTo>
                    <a:pt x="1" y="25451"/>
                  </a:lnTo>
                  <a:lnTo>
                    <a:pt x="1" y="25495"/>
                  </a:lnTo>
                  <a:lnTo>
                    <a:pt x="45" y="25583"/>
                  </a:lnTo>
                  <a:lnTo>
                    <a:pt x="89" y="25627"/>
                  </a:lnTo>
                  <a:lnTo>
                    <a:pt x="264" y="25627"/>
                  </a:lnTo>
                  <a:lnTo>
                    <a:pt x="352" y="25539"/>
                  </a:lnTo>
                  <a:lnTo>
                    <a:pt x="1756" y="23125"/>
                  </a:lnTo>
                  <a:lnTo>
                    <a:pt x="1800" y="23082"/>
                  </a:lnTo>
                  <a:lnTo>
                    <a:pt x="2941" y="19571"/>
                  </a:lnTo>
                  <a:lnTo>
                    <a:pt x="4959" y="14525"/>
                  </a:lnTo>
                  <a:lnTo>
                    <a:pt x="6451" y="9830"/>
                  </a:lnTo>
                  <a:lnTo>
                    <a:pt x="7987" y="5924"/>
                  </a:lnTo>
                  <a:lnTo>
                    <a:pt x="10532" y="1273"/>
                  </a:lnTo>
                  <a:lnTo>
                    <a:pt x="11059" y="264"/>
                  </a:lnTo>
                  <a:lnTo>
                    <a:pt x="11103" y="220"/>
                  </a:lnTo>
                  <a:lnTo>
                    <a:pt x="11103" y="132"/>
                  </a:lnTo>
                  <a:lnTo>
                    <a:pt x="11059" y="88"/>
                  </a:lnTo>
                  <a:lnTo>
                    <a:pt x="11015" y="44"/>
                  </a:lnTo>
                  <a:lnTo>
                    <a:pt x="1092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" name="Google Shape;3689;p129"/>
            <p:cNvSpPr/>
            <p:nvPr/>
          </p:nvSpPr>
          <p:spPr>
            <a:xfrm>
              <a:off x="3616925" y="2404975"/>
              <a:ext cx="1567650" cy="455275"/>
            </a:xfrm>
            <a:custGeom>
              <a:avLst/>
              <a:gdLst/>
              <a:ahLst/>
              <a:cxnLst/>
              <a:rect l="l" t="t" r="r" b="b"/>
              <a:pathLst>
                <a:path w="62706" h="18211" extrusionOk="0">
                  <a:moveTo>
                    <a:pt x="61696" y="0"/>
                  </a:moveTo>
                  <a:lnTo>
                    <a:pt x="60336" y="132"/>
                  </a:lnTo>
                  <a:lnTo>
                    <a:pt x="60292" y="176"/>
                  </a:lnTo>
                  <a:lnTo>
                    <a:pt x="57615" y="1448"/>
                  </a:lnTo>
                  <a:lnTo>
                    <a:pt x="51516" y="3116"/>
                  </a:lnTo>
                  <a:lnTo>
                    <a:pt x="48927" y="3686"/>
                  </a:lnTo>
                  <a:lnTo>
                    <a:pt x="44934" y="4081"/>
                  </a:lnTo>
                  <a:lnTo>
                    <a:pt x="41160" y="4388"/>
                  </a:lnTo>
                  <a:lnTo>
                    <a:pt x="36772" y="4783"/>
                  </a:lnTo>
                  <a:lnTo>
                    <a:pt x="33393" y="4959"/>
                  </a:lnTo>
                  <a:lnTo>
                    <a:pt x="30585" y="4871"/>
                  </a:lnTo>
                  <a:lnTo>
                    <a:pt x="30541" y="4871"/>
                  </a:lnTo>
                  <a:lnTo>
                    <a:pt x="29444" y="5047"/>
                  </a:lnTo>
                  <a:lnTo>
                    <a:pt x="29356" y="5090"/>
                  </a:lnTo>
                  <a:lnTo>
                    <a:pt x="29312" y="5134"/>
                  </a:lnTo>
                  <a:lnTo>
                    <a:pt x="28040" y="7679"/>
                  </a:lnTo>
                  <a:lnTo>
                    <a:pt x="26767" y="10268"/>
                  </a:lnTo>
                  <a:lnTo>
                    <a:pt x="25100" y="13121"/>
                  </a:lnTo>
                  <a:lnTo>
                    <a:pt x="23257" y="15797"/>
                  </a:lnTo>
                  <a:lnTo>
                    <a:pt x="22247" y="16982"/>
                  </a:lnTo>
                  <a:lnTo>
                    <a:pt x="21414" y="17596"/>
                  </a:lnTo>
                  <a:lnTo>
                    <a:pt x="20317" y="17860"/>
                  </a:lnTo>
                  <a:lnTo>
                    <a:pt x="17157" y="17860"/>
                  </a:lnTo>
                  <a:lnTo>
                    <a:pt x="14481" y="17640"/>
                  </a:lnTo>
                  <a:lnTo>
                    <a:pt x="10531" y="16807"/>
                  </a:lnTo>
                  <a:lnTo>
                    <a:pt x="7899" y="16236"/>
                  </a:lnTo>
                  <a:lnTo>
                    <a:pt x="2282" y="15534"/>
                  </a:lnTo>
                  <a:lnTo>
                    <a:pt x="219" y="14788"/>
                  </a:lnTo>
                  <a:lnTo>
                    <a:pt x="132" y="14788"/>
                  </a:lnTo>
                  <a:lnTo>
                    <a:pt x="88" y="14832"/>
                  </a:lnTo>
                  <a:lnTo>
                    <a:pt x="44" y="14832"/>
                  </a:lnTo>
                  <a:lnTo>
                    <a:pt x="0" y="14920"/>
                  </a:lnTo>
                  <a:lnTo>
                    <a:pt x="0" y="14964"/>
                  </a:lnTo>
                  <a:lnTo>
                    <a:pt x="0" y="15051"/>
                  </a:lnTo>
                  <a:lnTo>
                    <a:pt x="44" y="15095"/>
                  </a:lnTo>
                  <a:lnTo>
                    <a:pt x="88" y="15139"/>
                  </a:lnTo>
                  <a:lnTo>
                    <a:pt x="2194" y="15885"/>
                  </a:lnTo>
                  <a:lnTo>
                    <a:pt x="2238" y="15885"/>
                  </a:lnTo>
                  <a:lnTo>
                    <a:pt x="7811" y="16587"/>
                  </a:lnTo>
                  <a:lnTo>
                    <a:pt x="10444" y="17158"/>
                  </a:lnTo>
                  <a:lnTo>
                    <a:pt x="14437" y="17991"/>
                  </a:lnTo>
                  <a:lnTo>
                    <a:pt x="17157" y="18211"/>
                  </a:lnTo>
                  <a:lnTo>
                    <a:pt x="20404" y="18211"/>
                  </a:lnTo>
                  <a:lnTo>
                    <a:pt x="21501" y="17947"/>
                  </a:lnTo>
                  <a:lnTo>
                    <a:pt x="21589" y="17904"/>
                  </a:lnTo>
                  <a:lnTo>
                    <a:pt x="22467" y="17245"/>
                  </a:lnTo>
                  <a:lnTo>
                    <a:pt x="22511" y="17245"/>
                  </a:lnTo>
                  <a:lnTo>
                    <a:pt x="23564" y="16017"/>
                  </a:lnTo>
                  <a:lnTo>
                    <a:pt x="25363" y="13296"/>
                  </a:lnTo>
                  <a:lnTo>
                    <a:pt x="27074" y="10444"/>
                  </a:lnTo>
                  <a:lnTo>
                    <a:pt x="28347" y="7811"/>
                  </a:lnTo>
                  <a:lnTo>
                    <a:pt x="29576" y="5354"/>
                  </a:lnTo>
                  <a:lnTo>
                    <a:pt x="30585" y="5222"/>
                  </a:lnTo>
                  <a:lnTo>
                    <a:pt x="33393" y="5310"/>
                  </a:lnTo>
                  <a:lnTo>
                    <a:pt x="36816" y="5134"/>
                  </a:lnTo>
                  <a:lnTo>
                    <a:pt x="41204" y="4739"/>
                  </a:lnTo>
                  <a:lnTo>
                    <a:pt x="44934" y="4432"/>
                  </a:lnTo>
                  <a:lnTo>
                    <a:pt x="48971" y="4037"/>
                  </a:lnTo>
                  <a:lnTo>
                    <a:pt x="49015" y="4037"/>
                  </a:lnTo>
                  <a:lnTo>
                    <a:pt x="51604" y="3423"/>
                  </a:lnTo>
                  <a:lnTo>
                    <a:pt x="57703" y="1799"/>
                  </a:lnTo>
                  <a:lnTo>
                    <a:pt x="57747" y="1756"/>
                  </a:lnTo>
                  <a:lnTo>
                    <a:pt x="60424" y="483"/>
                  </a:lnTo>
                  <a:lnTo>
                    <a:pt x="61652" y="351"/>
                  </a:lnTo>
                  <a:lnTo>
                    <a:pt x="61872" y="571"/>
                  </a:lnTo>
                  <a:lnTo>
                    <a:pt x="62223" y="1799"/>
                  </a:lnTo>
                  <a:lnTo>
                    <a:pt x="62354" y="4037"/>
                  </a:lnTo>
                  <a:lnTo>
                    <a:pt x="62354" y="4125"/>
                  </a:lnTo>
                  <a:lnTo>
                    <a:pt x="62398" y="4169"/>
                  </a:lnTo>
                  <a:lnTo>
                    <a:pt x="62486" y="4213"/>
                  </a:lnTo>
                  <a:lnTo>
                    <a:pt x="62618" y="4213"/>
                  </a:lnTo>
                  <a:lnTo>
                    <a:pt x="62661" y="4169"/>
                  </a:lnTo>
                  <a:lnTo>
                    <a:pt x="62705" y="4081"/>
                  </a:lnTo>
                  <a:lnTo>
                    <a:pt x="62705" y="4037"/>
                  </a:lnTo>
                  <a:lnTo>
                    <a:pt x="62574" y="1799"/>
                  </a:lnTo>
                  <a:lnTo>
                    <a:pt x="62530" y="1756"/>
                  </a:lnTo>
                  <a:lnTo>
                    <a:pt x="62223" y="439"/>
                  </a:lnTo>
                  <a:lnTo>
                    <a:pt x="62179" y="351"/>
                  </a:lnTo>
                  <a:lnTo>
                    <a:pt x="61828" y="44"/>
                  </a:lnTo>
                  <a:lnTo>
                    <a:pt x="6178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" name="Google Shape;3690;p129"/>
            <p:cNvSpPr/>
            <p:nvPr/>
          </p:nvSpPr>
          <p:spPr>
            <a:xfrm>
              <a:off x="3272450" y="748500"/>
              <a:ext cx="287450" cy="706500"/>
            </a:xfrm>
            <a:custGeom>
              <a:avLst/>
              <a:gdLst/>
              <a:ahLst/>
              <a:cxnLst/>
              <a:rect l="l" t="t" r="r" b="b"/>
              <a:pathLst>
                <a:path w="11498" h="28260" extrusionOk="0">
                  <a:moveTo>
                    <a:pt x="11278" y="0"/>
                  </a:moveTo>
                  <a:lnTo>
                    <a:pt x="11234" y="44"/>
                  </a:lnTo>
                  <a:lnTo>
                    <a:pt x="11190" y="88"/>
                  </a:lnTo>
                  <a:lnTo>
                    <a:pt x="9961" y="2677"/>
                  </a:lnTo>
                  <a:lnTo>
                    <a:pt x="8513" y="5046"/>
                  </a:lnTo>
                  <a:lnTo>
                    <a:pt x="8513" y="5090"/>
                  </a:lnTo>
                  <a:lnTo>
                    <a:pt x="7109" y="8732"/>
                  </a:lnTo>
                  <a:lnTo>
                    <a:pt x="5705" y="13120"/>
                  </a:lnTo>
                  <a:lnTo>
                    <a:pt x="4476" y="16324"/>
                  </a:lnTo>
                  <a:lnTo>
                    <a:pt x="3160" y="19176"/>
                  </a:lnTo>
                  <a:lnTo>
                    <a:pt x="1317" y="24617"/>
                  </a:lnTo>
                  <a:lnTo>
                    <a:pt x="1" y="27294"/>
                  </a:lnTo>
                  <a:lnTo>
                    <a:pt x="1" y="27338"/>
                  </a:lnTo>
                  <a:lnTo>
                    <a:pt x="1" y="28083"/>
                  </a:lnTo>
                  <a:lnTo>
                    <a:pt x="1" y="28171"/>
                  </a:lnTo>
                  <a:lnTo>
                    <a:pt x="44" y="28215"/>
                  </a:lnTo>
                  <a:lnTo>
                    <a:pt x="88" y="28259"/>
                  </a:lnTo>
                  <a:lnTo>
                    <a:pt x="220" y="28259"/>
                  </a:lnTo>
                  <a:lnTo>
                    <a:pt x="308" y="28215"/>
                  </a:lnTo>
                  <a:lnTo>
                    <a:pt x="308" y="28171"/>
                  </a:lnTo>
                  <a:lnTo>
                    <a:pt x="352" y="28083"/>
                  </a:lnTo>
                  <a:lnTo>
                    <a:pt x="352" y="27381"/>
                  </a:lnTo>
                  <a:lnTo>
                    <a:pt x="1668" y="24792"/>
                  </a:lnTo>
                  <a:lnTo>
                    <a:pt x="1668" y="24749"/>
                  </a:lnTo>
                  <a:lnTo>
                    <a:pt x="3511" y="19307"/>
                  </a:lnTo>
                  <a:lnTo>
                    <a:pt x="4784" y="16455"/>
                  </a:lnTo>
                  <a:lnTo>
                    <a:pt x="6012" y="13252"/>
                  </a:lnTo>
                  <a:lnTo>
                    <a:pt x="7416" y="8864"/>
                  </a:lnTo>
                  <a:lnTo>
                    <a:pt x="8821" y="5222"/>
                  </a:lnTo>
                  <a:lnTo>
                    <a:pt x="10269" y="2808"/>
                  </a:lnTo>
                  <a:lnTo>
                    <a:pt x="11497" y="263"/>
                  </a:lnTo>
                  <a:lnTo>
                    <a:pt x="11497" y="176"/>
                  </a:lnTo>
                  <a:lnTo>
                    <a:pt x="11497" y="132"/>
                  </a:lnTo>
                  <a:lnTo>
                    <a:pt x="11453" y="44"/>
                  </a:lnTo>
                  <a:lnTo>
                    <a:pt x="1140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" name="Google Shape;3691;p129"/>
            <p:cNvSpPr/>
            <p:nvPr/>
          </p:nvSpPr>
          <p:spPr>
            <a:xfrm>
              <a:off x="4211500" y="2486150"/>
              <a:ext cx="884200" cy="333525"/>
            </a:xfrm>
            <a:custGeom>
              <a:avLst/>
              <a:gdLst/>
              <a:ahLst/>
              <a:cxnLst/>
              <a:rect l="l" t="t" r="r" b="b"/>
              <a:pathLst>
                <a:path w="35368" h="13341" extrusionOk="0">
                  <a:moveTo>
                    <a:pt x="34929" y="1"/>
                  </a:moveTo>
                  <a:lnTo>
                    <a:pt x="31287" y="1098"/>
                  </a:lnTo>
                  <a:lnTo>
                    <a:pt x="27645" y="1931"/>
                  </a:lnTo>
                  <a:lnTo>
                    <a:pt x="24310" y="2326"/>
                  </a:lnTo>
                  <a:lnTo>
                    <a:pt x="20668" y="2765"/>
                  </a:lnTo>
                  <a:lnTo>
                    <a:pt x="17728" y="3072"/>
                  </a:lnTo>
                  <a:lnTo>
                    <a:pt x="12726" y="3379"/>
                  </a:lnTo>
                  <a:lnTo>
                    <a:pt x="8864" y="3292"/>
                  </a:lnTo>
                  <a:lnTo>
                    <a:pt x="6802" y="3423"/>
                  </a:lnTo>
                  <a:lnTo>
                    <a:pt x="6758" y="3467"/>
                  </a:lnTo>
                  <a:lnTo>
                    <a:pt x="5924" y="3818"/>
                  </a:lnTo>
                  <a:lnTo>
                    <a:pt x="5880" y="3862"/>
                  </a:lnTo>
                  <a:lnTo>
                    <a:pt x="5222" y="4564"/>
                  </a:lnTo>
                  <a:lnTo>
                    <a:pt x="5178" y="4608"/>
                  </a:lnTo>
                  <a:lnTo>
                    <a:pt x="4213" y="6319"/>
                  </a:lnTo>
                  <a:lnTo>
                    <a:pt x="1317" y="11322"/>
                  </a:lnTo>
                  <a:lnTo>
                    <a:pt x="44" y="13077"/>
                  </a:lnTo>
                  <a:lnTo>
                    <a:pt x="0" y="13121"/>
                  </a:lnTo>
                  <a:lnTo>
                    <a:pt x="0" y="13208"/>
                  </a:lnTo>
                  <a:lnTo>
                    <a:pt x="44" y="13252"/>
                  </a:lnTo>
                  <a:lnTo>
                    <a:pt x="88" y="13340"/>
                  </a:lnTo>
                  <a:lnTo>
                    <a:pt x="264" y="13340"/>
                  </a:lnTo>
                  <a:lnTo>
                    <a:pt x="307" y="13296"/>
                  </a:lnTo>
                  <a:lnTo>
                    <a:pt x="1624" y="11497"/>
                  </a:lnTo>
                  <a:lnTo>
                    <a:pt x="4520" y="6495"/>
                  </a:lnTo>
                  <a:lnTo>
                    <a:pt x="5485" y="4783"/>
                  </a:lnTo>
                  <a:lnTo>
                    <a:pt x="6100" y="4125"/>
                  </a:lnTo>
                  <a:lnTo>
                    <a:pt x="6890" y="3774"/>
                  </a:lnTo>
                  <a:lnTo>
                    <a:pt x="8864" y="3643"/>
                  </a:lnTo>
                  <a:lnTo>
                    <a:pt x="12770" y="3730"/>
                  </a:lnTo>
                  <a:lnTo>
                    <a:pt x="17728" y="3423"/>
                  </a:lnTo>
                  <a:lnTo>
                    <a:pt x="20712" y="3116"/>
                  </a:lnTo>
                  <a:lnTo>
                    <a:pt x="24354" y="2677"/>
                  </a:lnTo>
                  <a:lnTo>
                    <a:pt x="27689" y="2282"/>
                  </a:lnTo>
                  <a:lnTo>
                    <a:pt x="27733" y="2282"/>
                  </a:lnTo>
                  <a:lnTo>
                    <a:pt x="31419" y="1405"/>
                  </a:lnTo>
                  <a:lnTo>
                    <a:pt x="34885" y="352"/>
                  </a:lnTo>
                  <a:lnTo>
                    <a:pt x="35017" y="746"/>
                  </a:lnTo>
                  <a:lnTo>
                    <a:pt x="34534" y="2370"/>
                  </a:lnTo>
                  <a:lnTo>
                    <a:pt x="34534" y="2458"/>
                  </a:lnTo>
                  <a:lnTo>
                    <a:pt x="34534" y="2502"/>
                  </a:lnTo>
                  <a:lnTo>
                    <a:pt x="34578" y="2546"/>
                  </a:lnTo>
                  <a:lnTo>
                    <a:pt x="34666" y="2589"/>
                  </a:lnTo>
                  <a:lnTo>
                    <a:pt x="34798" y="2589"/>
                  </a:lnTo>
                  <a:lnTo>
                    <a:pt x="34841" y="2546"/>
                  </a:lnTo>
                  <a:lnTo>
                    <a:pt x="34885" y="2458"/>
                  </a:lnTo>
                  <a:lnTo>
                    <a:pt x="35368" y="790"/>
                  </a:lnTo>
                  <a:lnTo>
                    <a:pt x="35368" y="703"/>
                  </a:lnTo>
                  <a:lnTo>
                    <a:pt x="35149" y="88"/>
                  </a:lnTo>
                  <a:lnTo>
                    <a:pt x="3506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" name="Google Shape;3692;p129"/>
            <p:cNvSpPr/>
            <p:nvPr/>
          </p:nvSpPr>
          <p:spPr>
            <a:xfrm>
              <a:off x="3623500" y="2804275"/>
              <a:ext cx="496975" cy="77925"/>
            </a:xfrm>
            <a:custGeom>
              <a:avLst/>
              <a:gdLst/>
              <a:ahLst/>
              <a:cxnLst/>
              <a:rect l="l" t="t" r="r" b="b"/>
              <a:pathLst>
                <a:path w="19879" h="3117" extrusionOk="0">
                  <a:moveTo>
                    <a:pt x="88" y="1"/>
                  </a:moveTo>
                  <a:lnTo>
                    <a:pt x="44" y="45"/>
                  </a:lnTo>
                  <a:lnTo>
                    <a:pt x="0" y="89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44" y="308"/>
                  </a:lnTo>
                  <a:lnTo>
                    <a:pt x="88" y="352"/>
                  </a:lnTo>
                  <a:lnTo>
                    <a:pt x="1756" y="922"/>
                  </a:lnTo>
                  <a:lnTo>
                    <a:pt x="1799" y="922"/>
                  </a:lnTo>
                  <a:lnTo>
                    <a:pt x="7504" y="1756"/>
                  </a:lnTo>
                  <a:lnTo>
                    <a:pt x="10795" y="2458"/>
                  </a:lnTo>
                  <a:lnTo>
                    <a:pt x="13867" y="2985"/>
                  </a:lnTo>
                  <a:lnTo>
                    <a:pt x="16982" y="3116"/>
                  </a:lnTo>
                  <a:lnTo>
                    <a:pt x="19703" y="2941"/>
                  </a:lnTo>
                  <a:lnTo>
                    <a:pt x="19747" y="2941"/>
                  </a:lnTo>
                  <a:lnTo>
                    <a:pt x="19834" y="2897"/>
                  </a:lnTo>
                  <a:lnTo>
                    <a:pt x="19834" y="2809"/>
                  </a:lnTo>
                  <a:lnTo>
                    <a:pt x="19878" y="2765"/>
                  </a:lnTo>
                  <a:lnTo>
                    <a:pt x="19834" y="2678"/>
                  </a:lnTo>
                  <a:lnTo>
                    <a:pt x="19790" y="2634"/>
                  </a:lnTo>
                  <a:lnTo>
                    <a:pt x="19659" y="2590"/>
                  </a:lnTo>
                  <a:lnTo>
                    <a:pt x="16982" y="2765"/>
                  </a:lnTo>
                  <a:lnTo>
                    <a:pt x="13910" y="2634"/>
                  </a:lnTo>
                  <a:lnTo>
                    <a:pt x="10883" y="2107"/>
                  </a:lnTo>
                  <a:lnTo>
                    <a:pt x="7592" y="1405"/>
                  </a:lnTo>
                  <a:lnTo>
                    <a:pt x="1887" y="61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" name="Google Shape;3693;p129"/>
            <p:cNvSpPr/>
            <p:nvPr/>
          </p:nvSpPr>
          <p:spPr>
            <a:xfrm>
              <a:off x="3251600" y="756175"/>
              <a:ext cx="275375" cy="692225"/>
            </a:xfrm>
            <a:custGeom>
              <a:avLst/>
              <a:gdLst/>
              <a:ahLst/>
              <a:cxnLst/>
              <a:rect l="l" t="t" r="r" b="b"/>
              <a:pathLst>
                <a:path w="11015" h="27689" extrusionOk="0">
                  <a:moveTo>
                    <a:pt x="10795" y="0"/>
                  </a:moveTo>
                  <a:lnTo>
                    <a:pt x="10752" y="44"/>
                  </a:lnTo>
                  <a:lnTo>
                    <a:pt x="10708" y="88"/>
                  </a:lnTo>
                  <a:lnTo>
                    <a:pt x="10313" y="834"/>
                  </a:lnTo>
                  <a:lnTo>
                    <a:pt x="8470" y="4213"/>
                  </a:lnTo>
                  <a:lnTo>
                    <a:pt x="7153" y="7592"/>
                  </a:lnTo>
                  <a:lnTo>
                    <a:pt x="5837" y="11716"/>
                  </a:lnTo>
                  <a:lnTo>
                    <a:pt x="4652" y="14744"/>
                  </a:lnTo>
                  <a:lnTo>
                    <a:pt x="3336" y="17333"/>
                  </a:lnTo>
                  <a:lnTo>
                    <a:pt x="3336" y="17377"/>
                  </a:lnTo>
                  <a:lnTo>
                    <a:pt x="2370" y="20185"/>
                  </a:lnTo>
                  <a:lnTo>
                    <a:pt x="1010" y="24485"/>
                  </a:lnTo>
                  <a:lnTo>
                    <a:pt x="176" y="26460"/>
                  </a:lnTo>
                  <a:lnTo>
                    <a:pt x="176" y="26504"/>
                  </a:lnTo>
                  <a:lnTo>
                    <a:pt x="1" y="27469"/>
                  </a:lnTo>
                  <a:lnTo>
                    <a:pt x="1" y="27557"/>
                  </a:lnTo>
                  <a:lnTo>
                    <a:pt x="45" y="27601"/>
                  </a:lnTo>
                  <a:lnTo>
                    <a:pt x="89" y="27645"/>
                  </a:lnTo>
                  <a:lnTo>
                    <a:pt x="176" y="27689"/>
                  </a:lnTo>
                  <a:lnTo>
                    <a:pt x="308" y="27645"/>
                  </a:lnTo>
                  <a:lnTo>
                    <a:pt x="352" y="27557"/>
                  </a:lnTo>
                  <a:lnTo>
                    <a:pt x="484" y="26592"/>
                  </a:lnTo>
                  <a:lnTo>
                    <a:pt x="1361" y="24617"/>
                  </a:lnTo>
                  <a:lnTo>
                    <a:pt x="1361" y="24573"/>
                  </a:lnTo>
                  <a:lnTo>
                    <a:pt x="2678" y="20317"/>
                  </a:lnTo>
                  <a:lnTo>
                    <a:pt x="3643" y="17465"/>
                  </a:lnTo>
                  <a:lnTo>
                    <a:pt x="4959" y="14876"/>
                  </a:lnTo>
                  <a:lnTo>
                    <a:pt x="6144" y="11804"/>
                  </a:lnTo>
                  <a:lnTo>
                    <a:pt x="7461" y="7679"/>
                  </a:lnTo>
                  <a:lnTo>
                    <a:pt x="8777" y="4344"/>
                  </a:lnTo>
                  <a:lnTo>
                    <a:pt x="10620" y="1009"/>
                  </a:lnTo>
                  <a:lnTo>
                    <a:pt x="11015" y="264"/>
                  </a:lnTo>
                  <a:lnTo>
                    <a:pt x="11015" y="176"/>
                  </a:lnTo>
                  <a:lnTo>
                    <a:pt x="11015" y="132"/>
                  </a:lnTo>
                  <a:lnTo>
                    <a:pt x="11015" y="44"/>
                  </a:lnTo>
                  <a:lnTo>
                    <a:pt x="1092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" name="Google Shape;3694;p129"/>
            <p:cNvSpPr/>
            <p:nvPr/>
          </p:nvSpPr>
          <p:spPr>
            <a:xfrm>
              <a:off x="3658600" y="1953000"/>
              <a:ext cx="737225" cy="323650"/>
            </a:xfrm>
            <a:custGeom>
              <a:avLst/>
              <a:gdLst/>
              <a:ahLst/>
              <a:cxnLst/>
              <a:rect l="l" t="t" r="r" b="b"/>
              <a:pathLst>
                <a:path w="29489" h="12946" extrusionOk="0">
                  <a:moveTo>
                    <a:pt x="11760" y="1"/>
                  </a:moveTo>
                  <a:lnTo>
                    <a:pt x="11629" y="45"/>
                  </a:lnTo>
                  <a:lnTo>
                    <a:pt x="11278" y="220"/>
                  </a:lnTo>
                  <a:lnTo>
                    <a:pt x="11234" y="264"/>
                  </a:lnTo>
                  <a:lnTo>
                    <a:pt x="11190" y="308"/>
                  </a:lnTo>
                  <a:lnTo>
                    <a:pt x="11058" y="703"/>
                  </a:lnTo>
                  <a:lnTo>
                    <a:pt x="11058" y="834"/>
                  </a:lnTo>
                  <a:lnTo>
                    <a:pt x="12287" y="3994"/>
                  </a:lnTo>
                  <a:lnTo>
                    <a:pt x="12550" y="6539"/>
                  </a:lnTo>
                  <a:lnTo>
                    <a:pt x="12112" y="8733"/>
                  </a:lnTo>
                  <a:lnTo>
                    <a:pt x="11102" y="11190"/>
                  </a:lnTo>
                  <a:lnTo>
                    <a:pt x="10620" y="11804"/>
                  </a:lnTo>
                  <a:lnTo>
                    <a:pt x="10225" y="12068"/>
                  </a:lnTo>
                  <a:lnTo>
                    <a:pt x="6670" y="12507"/>
                  </a:lnTo>
                  <a:lnTo>
                    <a:pt x="2721" y="12594"/>
                  </a:lnTo>
                  <a:lnTo>
                    <a:pt x="2195" y="12243"/>
                  </a:lnTo>
                  <a:lnTo>
                    <a:pt x="2151" y="12199"/>
                  </a:lnTo>
                  <a:lnTo>
                    <a:pt x="1756" y="12024"/>
                  </a:lnTo>
                  <a:lnTo>
                    <a:pt x="834" y="9610"/>
                  </a:lnTo>
                  <a:lnTo>
                    <a:pt x="790" y="9523"/>
                  </a:lnTo>
                  <a:lnTo>
                    <a:pt x="308" y="9128"/>
                  </a:lnTo>
                  <a:lnTo>
                    <a:pt x="220" y="9084"/>
                  </a:lnTo>
                  <a:lnTo>
                    <a:pt x="88" y="9084"/>
                  </a:lnTo>
                  <a:lnTo>
                    <a:pt x="44" y="9128"/>
                  </a:lnTo>
                  <a:lnTo>
                    <a:pt x="0" y="9172"/>
                  </a:lnTo>
                  <a:lnTo>
                    <a:pt x="0" y="9259"/>
                  </a:lnTo>
                  <a:lnTo>
                    <a:pt x="0" y="9303"/>
                  </a:lnTo>
                  <a:lnTo>
                    <a:pt x="44" y="9391"/>
                  </a:lnTo>
                  <a:lnTo>
                    <a:pt x="527" y="9786"/>
                  </a:lnTo>
                  <a:lnTo>
                    <a:pt x="1492" y="12199"/>
                  </a:lnTo>
                  <a:lnTo>
                    <a:pt x="1580" y="12331"/>
                  </a:lnTo>
                  <a:lnTo>
                    <a:pt x="1975" y="12507"/>
                  </a:lnTo>
                  <a:lnTo>
                    <a:pt x="2589" y="12945"/>
                  </a:lnTo>
                  <a:lnTo>
                    <a:pt x="2677" y="12945"/>
                  </a:lnTo>
                  <a:lnTo>
                    <a:pt x="6714" y="12858"/>
                  </a:lnTo>
                  <a:lnTo>
                    <a:pt x="10312" y="12419"/>
                  </a:lnTo>
                  <a:lnTo>
                    <a:pt x="10400" y="12419"/>
                  </a:lnTo>
                  <a:lnTo>
                    <a:pt x="10839" y="12068"/>
                  </a:lnTo>
                  <a:lnTo>
                    <a:pt x="10883" y="12024"/>
                  </a:lnTo>
                  <a:lnTo>
                    <a:pt x="11366" y="11366"/>
                  </a:lnTo>
                  <a:lnTo>
                    <a:pt x="11409" y="11322"/>
                  </a:lnTo>
                  <a:lnTo>
                    <a:pt x="12419" y="8865"/>
                  </a:lnTo>
                  <a:lnTo>
                    <a:pt x="12463" y="8821"/>
                  </a:lnTo>
                  <a:lnTo>
                    <a:pt x="12857" y="6583"/>
                  </a:lnTo>
                  <a:lnTo>
                    <a:pt x="12901" y="6539"/>
                  </a:lnTo>
                  <a:lnTo>
                    <a:pt x="12638" y="3906"/>
                  </a:lnTo>
                  <a:lnTo>
                    <a:pt x="12594" y="3862"/>
                  </a:lnTo>
                  <a:lnTo>
                    <a:pt x="11409" y="747"/>
                  </a:lnTo>
                  <a:lnTo>
                    <a:pt x="11497" y="483"/>
                  </a:lnTo>
                  <a:lnTo>
                    <a:pt x="11717" y="352"/>
                  </a:lnTo>
                  <a:lnTo>
                    <a:pt x="15052" y="1185"/>
                  </a:lnTo>
                  <a:lnTo>
                    <a:pt x="17553" y="2677"/>
                  </a:lnTo>
                  <a:lnTo>
                    <a:pt x="22116" y="5003"/>
                  </a:lnTo>
                  <a:lnTo>
                    <a:pt x="22204" y="5003"/>
                  </a:lnTo>
                  <a:lnTo>
                    <a:pt x="23477" y="4915"/>
                  </a:lnTo>
                  <a:lnTo>
                    <a:pt x="29357" y="3555"/>
                  </a:lnTo>
                  <a:lnTo>
                    <a:pt x="29444" y="3555"/>
                  </a:lnTo>
                  <a:lnTo>
                    <a:pt x="29488" y="3511"/>
                  </a:lnTo>
                  <a:lnTo>
                    <a:pt x="29488" y="3423"/>
                  </a:lnTo>
                  <a:lnTo>
                    <a:pt x="29488" y="3379"/>
                  </a:lnTo>
                  <a:lnTo>
                    <a:pt x="29444" y="3292"/>
                  </a:lnTo>
                  <a:lnTo>
                    <a:pt x="29400" y="3248"/>
                  </a:lnTo>
                  <a:lnTo>
                    <a:pt x="29357" y="3204"/>
                  </a:lnTo>
                  <a:lnTo>
                    <a:pt x="29269" y="3248"/>
                  </a:lnTo>
                  <a:lnTo>
                    <a:pt x="23433" y="4564"/>
                  </a:lnTo>
                  <a:lnTo>
                    <a:pt x="22204" y="4652"/>
                  </a:lnTo>
                  <a:lnTo>
                    <a:pt x="17684" y="2370"/>
                  </a:lnTo>
                  <a:lnTo>
                    <a:pt x="15183" y="878"/>
                  </a:lnTo>
                  <a:lnTo>
                    <a:pt x="15139" y="878"/>
                  </a:lnTo>
                  <a:lnTo>
                    <a:pt x="1176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" name="Google Shape;3695;p129"/>
            <p:cNvSpPr/>
            <p:nvPr/>
          </p:nvSpPr>
          <p:spPr>
            <a:xfrm>
              <a:off x="3550000" y="21395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" name="Google Shape;3696;p129"/>
            <p:cNvSpPr/>
            <p:nvPr/>
          </p:nvSpPr>
          <p:spPr>
            <a:xfrm>
              <a:off x="3550000" y="21395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" name="Google Shape;3697;p129"/>
            <p:cNvSpPr/>
            <p:nvPr/>
          </p:nvSpPr>
          <p:spPr>
            <a:xfrm>
              <a:off x="3643250" y="872450"/>
              <a:ext cx="522200" cy="829375"/>
            </a:xfrm>
            <a:custGeom>
              <a:avLst/>
              <a:gdLst/>
              <a:ahLst/>
              <a:cxnLst/>
              <a:rect l="l" t="t" r="r" b="b"/>
              <a:pathLst>
                <a:path w="20888" h="33175" extrusionOk="0">
                  <a:moveTo>
                    <a:pt x="20668" y="1"/>
                  </a:moveTo>
                  <a:lnTo>
                    <a:pt x="20624" y="44"/>
                  </a:lnTo>
                  <a:lnTo>
                    <a:pt x="20580" y="88"/>
                  </a:lnTo>
                  <a:lnTo>
                    <a:pt x="16850" y="5178"/>
                  </a:lnTo>
                  <a:lnTo>
                    <a:pt x="14525" y="7943"/>
                  </a:lnTo>
                  <a:lnTo>
                    <a:pt x="11672" y="11146"/>
                  </a:lnTo>
                  <a:lnTo>
                    <a:pt x="9522" y="13823"/>
                  </a:lnTo>
                  <a:lnTo>
                    <a:pt x="9522" y="13867"/>
                  </a:lnTo>
                  <a:lnTo>
                    <a:pt x="8732" y="15227"/>
                  </a:lnTo>
                  <a:lnTo>
                    <a:pt x="8689" y="15315"/>
                  </a:lnTo>
                  <a:lnTo>
                    <a:pt x="8513" y="16851"/>
                  </a:lnTo>
                  <a:lnTo>
                    <a:pt x="8601" y="18869"/>
                  </a:lnTo>
                  <a:lnTo>
                    <a:pt x="8425" y="19220"/>
                  </a:lnTo>
                  <a:lnTo>
                    <a:pt x="5134" y="21677"/>
                  </a:lnTo>
                  <a:lnTo>
                    <a:pt x="5090" y="21765"/>
                  </a:lnTo>
                  <a:lnTo>
                    <a:pt x="4037" y="24617"/>
                  </a:lnTo>
                  <a:lnTo>
                    <a:pt x="3160" y="27865"/>
                  </a:lnTo>
                  <a:lnTo>
                    <a:pt x="2326" y="30892"/>
                  </a:lnTo>
                  <a:lnTo>
                    <a:pt x="1536" y="32253"/>
                  </a:lnTo>
                  <a:lnTo>
                    <a:pt x="483" y="32779"/>
                  </a:lnTo>
                  <a:lnTo>
                    <a:pt x="220" y="32691"/>
                  </a:lnTo>
                  <a:lnTo>
                    <a:pt x="88" y="32691"/>
                  </a:lnTo>
                  <a:lnTo>
                    <a:pt x="44" y="32735"/>
                  </a:lnTo>
                  <a:lnTo>
                    <a:pt x="0" y="32779"/>
                  </a:lnTo>
                  <a:lnTo>
                    <a:pt x="0" y="32867"/>
                  </a:lnTo>
                  <a:lnTo>
                    <a:pt x="0" y="32911"/>
                  </a:lnTo>
                  <a:lnTo>
                    <a:pt x="44" y="32955"/>
                  </a:lnTo>
                  <a:lnTo>
                    <a:pt x="88" y="32999"/>
                  </a:lnTo>
                  <a:lnTo>
                    <a:pt x="439" y="33130"/>
                  </a:lnTo>
                  <a:lnTo>
                    <a:pt x="483" y="33174"/>
                  </a:lnTo>
                  <a:lnTo>
                    <a:pt x="571" y="33130"/>
                  </a:lnTo>
                  <a:lnTo>
                    <a:pt x="1755" y="32516"/>
                  </a:lnTo>
                  <a:lnTo>
                    <a:pt x="1799" y="32472"/>
                  </a:lnTo>
                  <a:lnTo>
                    <a:pt x="2677" y="31068"/>
                  </a:lnTo>
                  <a:lnTo>
                    <a:pt x="2677" y="31024"/>
                  </a:lnTo>
                  <a:lnTo>
                    <a:pt x="3511" y="27952"/>
                  </a:lnTo>
                  <a:lnTo>
                    <a:pt x="4388" y="24705"/>
                  </a:lnTo>
                  <a:lnTo>
                    <a:pt x="5397" y="21941"/>
                  </a:lnTo>
                  <a:lnTo>
                    <a:pt x="8645" y="19483"/>
                  </a:lnTo>
                  <a:lnTo>
                    <a:pt x="8689" y="19396"/>
                  </a:lnTo>
                  <a:lnTo>
                    <a:pt x="8908" y="18957"/>
                  </a:lnTo>
                  <a:lnTo>
                    <a:pt x="8952" y="18869"/>
                  </a:lnTo>
                  <a:lnTo>
                    <a:pt x="8864" y="16851"/>
                  </a:lnTo>
                  <a:lnTo>
                    <a:pt x="9040" y="15359"/>
                  </a:lnTo>
                  <a:lnTo>
                    <a:pt x="9786" y="14042"/>
                  </a:lnTo>
                  <a:lnTo>
                    <a:pt x="11936" y="11366"/>
                  </a:lnTo>
                  <a:lnTo>
                    <a:pt x="14788" y="8162"/>
                  </a:lnTo>
                  <a:lnTo>
                    <a:pt x="17114" y="5398"/>
                  </a:lnTo>
                  <a:lnTo>
                    <a:pt x="20843" y="308"/>
                  </a:lnTo>
                  <a:lnTo>
                    <a:pt x="20887" y="220"/>
                  </a:lnTo>
                  <a:lnTo>
                    <a:pt x="20887" y="176"/>
                  </a:lnTo>
                  <a:lnTo>
                    <a:pt x="20887" y="88"/>
                  </a:lnTo>
                  <a:lnTo>
                    <a:pt x="20800" y="44"/>
                  </a:lnTo>
                  <a:lnTo>
                    <a:pt x="2075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" name="Google Shape;3698;p129"/>
            <p:cNvSpPr/>
            <p:nvPr/>
          </p:nvSpPr>
          <p:spPr>
            <a:xfrm>
              <a:off x="3612525" y="2141700"/>
              <a:ext cx="1811200" cy="630800"/>
            </a:xfrm>
            <a:custGeom>
              <a:avLst/>
              <a:gdLst/>
              <a:ahLst/>
              <a:cxnLst/>
              <a:rect l="l" t="t" r="r" b="b"/>
              <a:pathLst>
                <a:path w="72448" h="25232" extrusionOk="0">
                  <a:moveTo>
                    <a:pt x="69288" y="0"/>
                  </a:moveTo>
                  <a:lnTo>
                    <a:pt x="66655" y="483"/>
                  </a:lnTo>
                  <a:lnTo>
                    <a:pt x="66611" y="483"/>
                  </a:lnTo>
                  <a:lnTo>
                    <a:pt x="63627" y="1448"/>
                  </a:lnTo>
                  <a:lnTo>
                    <a:pt x="59546" y="2940"/>
                  </a:lnTo>
                  <a:lnTo>
                    <a:pt x="57967" y="3598"/>
                  </a:lnTo>
                  <a:lnTo>
                    <a:pt x="54149" y="3642"/>
                  </a:lnTo>
                  <a:lnTo>
                    <a:pt x="52394" y="3686"/>
                  </a:lnTo>
                  <a:lnTo>
                    <a:pt x="52306" y="3730"/>
                  </a:lnTo>
                  <a:lnTo>
                    <a:pt x="46865" y="6407"/>
                  </a:lnTo>
                  <a:lnTo>
                    <a:pt x="45154" y="7328"/>
                  </a:lnTo>
                  <a:lnTo>
                    <a:pt x="39142" y="8425"/>
                  </a:lnTo>
                  <a:lnTo>
                    <a:pt x="35324" y="8996"/>
                  </a:lnTo>
                  <a:lnTo>
                    <a:pt x="32033" y="9566"/>
                  </a:lnTo>
                  <a:lnTo>
                    <a:pt x="28128" y="10356"/>
                  </a:lnTo>
                  <a:lnTo>
                    <a:pt x="27206" y="10751"/>
                  </a:lnTo>
                  <a:lnTo>
                    <a:pt x="27119" y="10795"/>
                  </a:lnTo>
                  <a:lnTo>
                    <a:pt x="26855" y="11190"/>
                  </a:lnTo>
                  <a:lnTo>
                    <a:pt x="26812" y="11233"/>
                  </a:lnTo>
                  <a:lnTo>
                    <a:pt x="25363" y="16718"/>
                  </a:lnTo>
                  <a:lnTo>
                    <a:pt x="24091" y="19527"/>
                  </a:lnTo>
                  <a:lnTo>
                    <a:pt x="22423" y="22379"/>
                  </a:lnTo>
                  <a:lnTo>
                    <a:pt x="21063" y="24573"/>
                  </a:lnTo>
                  <a:lnTo>
                    <a:pt x="20668" y="24836"/>
                  </a:lnTo>
                  <a:lnTo>
                    <a:pt x="14964" y="23915"/>
                  </a:lnTo>
                  <a:lnTo>
                    <a:pt x="10269" y="22818"/>
                  </a:lnTo>
                  <a:lnTo>
                    <a:pt x="6802" y="22204"/>
                  </a:lnTo>
                  <a:lnTo>
                    <a:pt x="6758" y="22204"/>
                  </a:lnTo>
                  <a:lnTo>
                    <a:pt x="3467" y="21984"/>
                  </a:lnTo>
                  <a:lnTo>
                    <a:pt x="264" y="20843"/>
                  </a:lnTo>
                  <a:lnTo>
                    <a:pt x="132" y="20843"/>
                  </a:lnTo>
                  <a:lnTo>
                    <a:pt x="44" y="20887"/>
                  </a:lnTo>
                  <a:lnTo>
                    <a:pt x="44" y="20975"/>
                  </a:lnTo>
                  <a:lnTo>
                    <a:pt x="1" y="21019"/>
                  </a:lnTo>
                  <a:lnTo>
                    <a:pt x="44" y="21107"/>
                  </a:lnTo>
                  <a:lnTo>
                    <a:pt x="88" y="21150"/>
                  </a:lnTo>
                  <a:lnTo>
                    <a:pt x="132" y="21194"/>
                  </a:lnTo>
                  <a:lnTo>
                    <a:pt x="3379" y="22291"/>
                  </a:lnTo>
                  <a:lnTo>
                    <a:pt x="3423" y="22335"/>
                  </a:lnTo>
                  <a:lnTo>
                    <a:pt x="6758" y="22555"/>
                  </a:lnTo>
                  <a:lnTo>
                    <a:pt x="10181" y="23169"/>
                  </a:lnTo>
                  <a:lnTo>
                    <a:pt x="14876" y="24266"/>
                  </a:lnTo>
                  <a:lnTo>
                    <a:pt x="20668" y="25231"/>
                  </a:lnTo>
                  <a:lnTo>
                    <a:pt x="20712" y="25231"/>
                  </a:lnTo>
                  <a:lnTo>
                    <a:pt x="20800" y="25187"/>
                  </a:lnTo>
                  <a:lnTo>
                    <a:pt x="21283" y="24836"/>
                  </a:lnTo>
                  <a:lnTo>
                    <a:pt x="21326" y="24792"/>
                  </a:lnTo>
                  <a:lnTo>
                    <a:pt x="22731" y="22555"/>
                  </a:lnTo>
                  <a:lnTo>
                    <a:pt x="24398" y="19702"/>
                  </a:lnTo>
                  <a:lnTo>
                    <a:pt x="25715" y="16850"/>
                  </a:lnTo>
                  <a:lnTo>
                    <a:pt x="25715" y="16806"/>
                  </a:lnTo>
                  <a:lnTo>
                    <a:pt x="27119" y="11365"/>
                  </a:lnTo>
                  <a:lnTo>
                    <a:pt x="27382" y="11058"/>
                  </a:lnTo>
                  <a:lnTo>
                    <a:pt x="28216" y="10707"/>
                  </a:lnTo>
                  <a:lnTo>
                    <a:pt x="32121" y="9917"/>
                  </a:lnTo>
                  <a:lnTo>
                    <a:pt x="35368" y="9347"/>
                  </a:lnTo>
                  <a:lnTo>
                    <a:pt x="39186" y="8776"/>
                  </a:lnTo>
                  <a:lnTo>
                    <a:pt x="45241" y="7679"/>
                  </a:lnTo>
                  <a:lnTo>
                    <a:pt x="45285" y="7635"/>
                  </a:lnTo>
                  <a:lnTo>
                    <a:pt x="47040" y="6714"/>
                  </a:lnTo>
                  <a:lnTo>
                    <a:pt x="52438" y="4037"/>
                  </a:lnTo>
                  <a:lnTo>
                    <a:pt x="54149" y="3993"/>
                  </a:lnTo>
                  <a:lnTo>
                    <a:pt x="58011" y="3949"/>
                  </a:lnTo>
                  <a:lnTo>
                    <a:pt x="58098" y="3949"/>
                  </a:lnTo>
                  <a:lnTo>
                    <a:pt x="59678" y="3247"/>
                  </a:lnTo>
                  <a:lnTo>
                    <a:pt x="63715" y="1799"/>
                  </a:lnTo>
                  <a:lnTo>
                    <a:pt x="66699" y="790"/>
                  </a:lnTo>
                  <a:lnTo>
                    <a:pt x="69332" y="351"/>
                  </a:lnTo>
                  <a:lnTo>
                    <a:pt x="70868" y="658"/>
                  </a:lnTo>
                  <a:lnTo>
                    <a:pt x="71614" y="1404"/>
                  </a:lnTo>
                  <a:lnTo>
                    <a:pt x="72096" y="3159"/>
                  </a:lnTo>
                  <a:lnTo>
                    <a:pt x="72008" y="5792"/>
                  </a:lnTo>
                  <a:lnTo>
                    <a:pt x="71394" y="12550"/>
                  </a:lnTo>
                  <a:lnTo>
                    <a:pt x="71438" y="12638"/>
                  </a:lnTo>
                  <a:lnTo>
                    <a:pt x="71438" y="12682"/>
                  </a:lnTo>
                  <a:lnTo>
                    <a:pt x="71526" y="12725"/>
                  </a:lnTo>
                  <a:lnTo>
                    <a:pt x="71657" y="12725"/>
                  </a:lnTo>
                  <a:lnTo>
                    <a:pt x="71701" y="12682"/>
                  </a:lnTo>
                  <a:lnTo>
                    <a:pt x="71745" y="12638"/>
                  </a:lnTo>
                  <a:lnTo>
                    <a:pt x="71745" y="12594"/>
                  </a:lnTo>
                  <a:lnTo>
                    <a:pt x="72360" y="5836"/>
                  </a:lnTo>
                  <a:lnTo>
                    <a:pt x="72447" y="3116"/>
                  </a:lnTo>
                  <a:lnTo>
                    <a:pt x="72403" y="3072"/>
                  </a:lnTo>
                  <a:lnTo>
                    <a:pt x="71965" y="1273"/>
                  </a:lnTo>
                  <a:lnTo>
                    <a:pt x="71921" y="1185"/>
                  </a:lnTo>
                  <a:lnTo>
                    <a:pt x="71087" y="395"/>
                  </a:lnTo>
                  <a:lnTo>
                    <a:pt x="70999" y="351"/>
                  </a:lnTo>
                  <a:lnTo>
                    <a:pt x="6937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" name="Google Shape;3699;p129"/>
            <p:cNvSpPr/>
            <p:nvPr/>
          </p:nvSpPr>
          <p:spPr>
            <a:xfrm>
              <a:off x="3387650" y="738625"/>
              <a:ext cx="299500" cy="660425"/>
            </a:xfrm>
            <a:custGeom>
              <a:avLst/>
              <a:gdLst/>
              <a:ahLst/>
              <a:cxnLst/>
              <a:rect l="l" t="t" r="r" b="b"/>
              <a:pathLst>
                <a:path w="11980" h="26417" extrusionOk="0">
                  <a:moveTo>
                    <a:pt x="11716" y="0"/>
                  </a:moveTo>
                  <a:lnTo>
                    <a:pt x="11672" y="44"/>
                  </a:lnTo>
                  <a:lnTo>
                    <a:pt x="11628" y="88"/>
                  </a:lnTo>
                  <a:lnTo>
                    <a:pt x="9522" y="4300"/>
                  </a:lnTo>
                  <a:lnTo>
                    <a:pt x="7591" y="7679"/>
                  </a:lnTo>
                  <a:lnTo>
                    <a:pt x="7547" y="7679"/>
                  </a:lnTo>
                  <a:lnTo>
                    <a:pt x="6714" y="9610"/>
                  </a:lnTo>
                  <a:lnTo>
                    <a:pt x="6187" y="11014"/>
                  </a:lnTo>
                  <a:lnTo>
                    <a:pt x="5704" y="12374"/>
                  </a:lnTo>
                  <a:lnTo>
                    <a:pt x="4871" y="15051"/>
                  </a:lnTo>
                  <a:lnTo>
                    <a:pt x="4037" y="17552"/>
                  </a:lnTo>
                  <a:lnTo>
                    <a:pt x="3598" y="18825"/>
                  </a:lnTo>
                  <a:lnTo>
                    <a:pt x="3159" y="20053"/>
                  </a:lnTo>
                  <a:lnTo>
                    <a:pt x="2677" y="21282"/>
                  </a:lnTo>
                  <a:lnTo>
                    <a:pt x="2106" y="22555"/>
                  </a:lnTo>
                  <a:lnTo>
                    <a:pt x="1492" y="23783"/>
                  </a:lnTo>
                  <a:lnTo>
                    <a:pt x="834" y="25056"/>
                  </a:lnTo>
                  <a:lnTo>
                    <a:pt x="0" y="26153"/>
                  </a:lnTo>
                  <a:lnTo>
                    <a:pt x="0" y="26197"/>
                  </a:lnTo>
                  <a:lnTo>
                    <a:pt x="0" y="26284"/>
                  </a:lnTo>
                  <a:lnTo>
                    <a:pt x="0" y="26328"/>
                  </a:lnTo>
                  <a:lnTo>
                    <a:pt x="44" y="26372"/>
                  </a:lnTo>
                  <a:lnTo>
                    <a:pt x="176" y="26416"/>
                  </a:lnTo>
                  <a:lnTo>
                    <a:pt x="219" y="26416"/>
                  </a:lnTo>
                  <a:lnTo>
                    <a:pt x="307" y="26328"/>
                  </a:lnTo>
                  <a:lnTo>
                    <a:pt x="1141" y="25231"/>
                  </a:lnTo>
                  <a:lnTo>
                    <a:pt x="1799" y="23959"/>
                  </a:lnTo>
                  <a:lnTo>
                    <a:pt x="2413" y="22686"/>
                  </a:lnTo>
                  <a:lnTo>
                    <a:pt x="2984" y="21458"/>
                  </a:lnTo>
                  <a:lnTo>
                    <a:pt x="3467" y="20185"/>
                  </a:lnTo>
                  <a:lnTo>
                    <a:pt x="3949" y="18956"/>
                  </a:lnTo>
                  <a:lnTo>
                    <a:pt x="4388" y="17684"/>
                  </a:lnTo>
                  <a:lnTo>
                    <a:pt x="5178" y="15139"/>
                  </a:lnTo>
                  <a:lnTo>
                    <a:pt x="6056" y="12506"/>
                  </a:lnTo>
                  <a:lnTo>
                    <a:pt x="6538" y="11146"/>
                  </a:lnTo>
                  <a:lnTo>
                    <a:pt x="7021" y="9742"/>
                  </a:lnTo>
                  <a:lnTo>
                    <a:pt x="7898" y="7855"/>
                  </a:lnTo>
                  <a:lnTo>
                    <a:pt x="9829" y="4476"/>
                  </a:lnTo>
                  <a:lnTo>
                    <a:pt x="11936" y="263"/>
                  </a:lnTo>
                  <a:lnTo>
                    <a:pt x="11979" y="176"/>
                  </a:lnTo>
                  <a:lnTo>
                    <a:pt x="11979" y="132"/>
                  </a:lnTo>
                  <a:lnTo>
                    <a:pt x="11936" y="44"/>
                  </a:lnTo>
                  <a:lnTo>
                    <a:pt x="1189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" name="Google Shape;3700;p129"/>
            <p:cNvSpPr/>
            <p:nvPr/>
          </p:nvSpPr>
          <p:spPr>
            <a:xfrm>
              <a:off x="4327775" y="2656175"/>
              <a:ext cx="230400" cy="66950"/>
            </a:xfrm>
            <a:custGeom>
              <a:avLst/>
              <a:gdLst/>
              <a:ahLst/>
              <a:cxnLst/>
              <a:rect l="l" t="t" r="r" b="b"/>
              <a:pathLst>
                <a:path w="9216" h="2678" extrusionOk="0">
                  <a:moveTo>
                    <a:pt x="3292" y="1"/>
                  </a:moveTo>
                  <a:lnTo>
                    <a:pt x="1624" y="220"/>
                  </a:lnTo>
                  <a:lnTo>
                    <a:pt x="1536" y="220"/>
                  </a:lnTo>
                  <a:lnTo>
                    <a:pt x="1054" y="528"/>
                  </a:lnTo>
                  <a:lnTo>
                    <a:pt x="1010" y="615"/>
                  </a:lnTo>
                  <a:lnTo>
                    <a:pt x="1" y="2414"/>
                  </a:lnTo>
                  <a:lnTo>
                    <a:pt x="1" y="2458"/>
                  </a:lnTo>
                  <a:lnTo>
                    <a:pt x="1" y="2546"/>
                  </a:lnTo>
                  <a:lnTo>
                    <a:pt x="44" y="2590"/>
                  </a:lnTo>
                  <a:lnTo>
                    <a:pt x="88" y="2634"/>
                  </a:lnTo>
                  <a:lnTo>
                    <a:pt x="176" y="2678"/>
                  </a:lnTo>
                  <a:lnTo>
                    <a:pt x="264" y="2634"/>
                  </a:lnTo>
                  <a:lnTo>
                    <a:pt x="308" y="2590"/>
                  </a:lnTo>
                  <a:lnTo>
                    <a:pt x="1273" y="791"/>
                  </a:lnTo>
                  <a:lnTo>
                    <a:pt x="1712" y="571"/>
                  </a:lnTo>
                  <a:lnTo>
                    <a:pt x="3336" y="352"/>
                  </a:lnTo>
                  <a:lnTo>
                    <a:pt x="6583" y="396"/>
                  </a:lnTo>
                  <a:lnTo>
                    <a:pt x="8996" y="747"/>
                  </a:lnTo>
                  <a:lnTo>
                    <a:pt x="9084" y="703"/>
                  </a:lnTo>
                  <a:lnTo>
                    <a:pt x="9128" y="703"/>
                  </a:lnTo>
                  <a:lnTo>
                    <a:pt x="9172" y="659"/>
                  </a:lnTo>
                  <a:lnTo>
                    <a:pt x="9216" y="571"/>
                  </a:lnTo>
                  <a:lnTo>
                    <a:pt x="9216" y="528"/>
                  </a:lnTo>
                  <a:lnTo>
                    <a:pt x="9172" y="440"/>
                  </a:lnTo>
                  <a:lnTo>
                    <a:pt x="9128" y="396"/>
                  </a:lnTo>
                  <a:lnTo>
                    <a:pt x="9040" y="396"/>
                  </a:lnTo>
                  <a:lnTo>
                    <a:pt x="6627" y="45"/>
                  </a:lnTo>
                  <a:lnTo>
                    <a:pt x="329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" name="Google Shape;3701;p129"/>
            <p:cNvSpPr/>
            <p:nvPr/>
          </p:nvSpPr>
          <p:spPr>
            <a:xfrm>
              <a:off x="3893350" y="2910700"/>
              <a:ext cx="171175" cy="15375"/>
            </a:xfrm>
            <a:custGeom>
              <a:avLst/>
              <a:gdLst/>
              <a:ahLst/>
              <a:cxnLst/>
              <a:rect l="l" t="t" r="r" b="b"/>
              <a:pathLst>
                <a:path w="6847" h="615" extrusionOk="0">
                  <a:moveTo>
                    <a:pt x="133" y="0"/>
                  </a:moveTo>
                  <a:lnTo>
                    <a:pt x="45" y="44"/>
                  </a:lnTo>
                  <a:lnTo>
                    <a:pt x="1" y="88"/>
                  </a:lnTo>
                  <a:lnTo>
                    <a:pt x="1" y="176"/>
                  </a:lnTo>
                  <a:lnTo>
                    <a:pt x="1" y="220"/>
                  </a:lnTo>
                  <a:lnTo>
                    <a:pt x="45" y="307"/>
                  </a:lnTo>
                  <a:lnTo>
                    <a:pt x="89" y="307"/>
                  </a:lnTo>
                  <a:lnTo>
                    <a:pt x="133" y="351"/>
                  </a:lnTo>
                  <a:lnTo>
                    <a:pt x="2985" y="615"/>
                  </a:lnTo>
                  <a:lnTo>
                    <a:pt x="6671" y="571"/>
                  </a:lnTo>
                  <a:lnTo>
                    <a:pt x="6759" y="571"/>
                  </a:lnTo>
                  <a:lnTo>
                    <a:pt x="6802" y="527"/>
                  </a:lnTo>
                  <a:lnTo>
                    <a:pt x="6846" y="483"/>
                  </a:lnTo>
                  <a:lnTo>
                    <a:pt x="6846" y="395"/>
                  </a:lnTo>
                  <a:lnTo>
                    <a:pt x="6846" y="351"/>
                  </a:lnTo>
                  <a:lnTo>
                    <a:pt x="6802" y="307"/>
                  </a:lnTo>
                  <a:lnTo>
                    <a:pt x="6759" y="263"/>
                  </a:lnTo>
                  <a:lnTo>
                    <a:pt x="6671" y="220"/>
                  </a:lnTo>
                  <a:lnTo>
                    <a:pt x="2985" y="263"/>
                  </a:lnTo>
                  <a:lnTo>
                    <a:pt x="17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" name="Google Shape;3702;p129"/>
            <p:cNvSpPr/>
            <p:nvPr/>
          </p:nvSpPr>
          <p:spPr>
            <a:xfrm>
              <a:off x="3224175" y="777000"/>
              <a:ext cx="230400" cy="580350"/>
            </a:xfrm>
            <a:custGeom>
              <a:avLst/>
              <a:gdLst/>
              <a:ahLst/>
              <a:cxnLst/>
              <a:rect l="l" t="t" r="r" b="b"/>
              <a:pathLst>
                <a:path w="9216" h="23214" extrusionOk="0">
                  <a:moveTo>
                    <a:pt x="9040" y="1"/>
                  </a:moveTo>
                  <a:lnTo>
                    <a:pt x="8952" y="45"/>
                  </a:lnTo>
                  <a:lnTo>
                    <a:pt x="8909" y="45"/>
                  </a:lnTo>
                  <a:lnTo>
                    <a:pt x="8865" y="133"/>
                  </a:lnTo>
                  <a:lnTo>
                    <a:pt x="7768" y="2239"/>
                  </a:lnTo>
                  <a:lnTo>
                    <a:pt x="6627" y="5091"/>
                  </a:lnTo>
                  <a:lnTo>
                    <a:pt x="5486" y="8689"/>
                  </a:lnTo>
                  <a:lnTo>
                    <a:pt x="4082" y="12112"/>
                  </a:lnTo>
                  <a:lnTo>
                    <a:pt x="2019" y="16412"/>
                  </a:lnTo>
                  <a:lnTo>
                    <a:pt x="1975" y="16456"/>
                  </a:lnTo>
                  <a:lnTo>
                    <a:pt x="966" y="19659"/>
                  </a:lnTo>
                  <a:lnTo>
                    <a:pt x="1" y="22994"/>
                  </a:lnTo>
                  <a:lnTo>
                    <a:pt x="1" y="23082"/>
                  </a:lnTo>
                  <a:lnTo>
                    <a:pt x="45" y="23126"/>
                  </a:lnTo>
                  <a:lnTo>
                    <a:pt x="89" y="23170"/>
                  </a:lnTo>
                  <a:lnTo>
                    <a:pt x="132" y="23214"/>
                  </a:lnTo>
                  <a:lnTo>
                    <a:pt x="308" y="23214"/>
                  </a:lnTo>
                  <a:lnTo>
                    <a:pt x="352" y="23082"/>
                  </a:lnTo>
                  <a:lnTo>
                    <a:pt x="1273" y="19747"/>
                  </a:lnTo>
                  <a:lnTo>
                    <a:pt x="2326" y="16544"/>
                  </a:lnTo>
                  <a:lnTo>
                    <a:pt x="4389" y="12244"/>
                  </a:lnTo>
                  <a:lnTo>
                    <a:pt x="5793" y="8777"/>
                  </a:lnTo>
                  <a:lnTo>
                    <a:pt x="6978" y="5179"/>
                  </a:lnTo>
                  <a:lnTo>
                    <a:pt x="8075" y="2414"/>
                  </a:lnTo>
                  <a:lnTo>
                    <a:pt x="9172" y="264"/>
                  </a:lnTo>
                  <a:lnTo>
                    <a:pt x="9216" y="220"/>
                  </a:lnTo>
                  <a:lnTo>
                    <a:pt x="9172" y="133"/>
                  </a:lnTo>
                  <a:lnTo>
                    <a:pt x="9172" y="89"/>
                  </a:lnTo>
                  <a:lnTo>
                    <a:pt x="9084" y="45"/>
                  </a:lnTo>
                  <a:lnTo>
                    <a:pt x="904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" name="Google Shape;3703;p129"/>
            <p:cNvSpPr/>
            <p:nvPr/>
          </p:nvSpPr>
          <p:spPr>
            <a:xfrm>
              <a:off x="4358500" y="2701175"/>
              <a:ext cx="82300" cy="30725"/>
            </a:xfrm>
            <a:custGeom>
              <a:avLst/>
              <a:gdLst/>
              <a:ahLst/>
              <a:cxnLst/>
              <a:rect l="l" t="t" r="r" b="b"/>
              <a:pathLst>
                <a:path w="3292" h="1229" extrusionOk="0">
                  <a:moveTo>
                    <a:pt x="3116" y="0"/>
                  </a:moveTo>
                  <a:lnTo>
                    <a:pt x="1624" y="88"/>
                  </a:lnTo>
                  <a:lnTo>
                    <a:pt x="1580" y="88"/>
                  </a:lnTo>
                  <a:lnTo>
                    <a:pt x="88" y="922"/>
                  </a:lnTo>
                  <a:lnTo>
                    <a:pt x="44" y="965"/>
                  </a:lnTo>
                  <a:lnTo>
                    <a:pt x="0" y="1009"/>
                  </a:lnTo>
                  <a:lnTo>
                    <a:pt x="0" y="1053"/>
                  </a:lnTo>
                  <a:lnTo>
                    <a:pt x="0" y="1141"/>
                  </a:lnTo>
                  <a:lnTo>
                    <a:pt x="88" y="1185"/>
                  </a:lnTo>
                  <a:lnTo>
                    <a:pt x="176" y="1229"/>
                  </a:lnTo>
                  <a:lnTo>
                    <a:pt x="264" y="1229"/>
                  </a:lnTo>
                  <a:lnTo>
                    <a:pt x="1712" y="439"/>
                  </a:lnTo>
                  <a:lnTo>
                    <a:pt x="3116" y="351"/>
                  </a:lnTo>
                  <a:lnTo>
                    <a:pt x="3204" y="351"/>
                  </a:lnTo>
                  <a:lnTo>
                    <a:pt x="3247" y="307"/>
                  </a:lnTo>
                  <a:lnTo>
                    <a:pt x="3291" y="219"/>
                  </a:lnTo>
                  <a:lnTo>
                    <a:pt x="3291" y="176"/>
                  </a:lnTo>
                  <a:lnTo>
                    <a:pt x="3291" y="88"/>
                  </a:lnTo>
                  <a:lnTo>
                    <a:pt x="3247" y="44"/>
                  </a:lnTo>
                  <a:lnTo>
                    <a:pt x="316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" name="Google Shape;3704;p129"/>
            <p:cNvSpPr/>
            <p:nvPr/>
          </p:nvSpPr>
          <p:spPr>
            <a:xfrm>
              <a:off x="3816575" y="2913975"/>
              <a:ext cx="229300" cy="34050"/>
            </a:xfrm>
            <a:custGeom>
              <a:avLst/>
              <a:gdLst/>
              <a:ahLst/>
              <a:cxnLst/>
              <a:rect l="l" t="t" r="r" b="b"/>
              <a:pathLst>
                <a:path w="9172" h="1362" extrusionOk="0">
                  <a:moveTo>
                    <a:pt x="88" y="1"/>
                  </a:moveTo>
                  <a:lnTo>
                    <a:pt x="44" y="45"/>
                  </a:lnTo>
                  <a:lnTo>
                    <a:pt x="0" y="89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44" y="308"/>
                  </a:lnTo>
                  <a:lnTo>
                    <a:pt x="88" y="308"/>
                  </a:lnTo>
                  <a:lnTo>
                    <a:pt x="2150" y="1010"/>
                  </a:lnTo>
                  <a:lnTo>
                    <a:pt x="2194" y="1010"/>
                  </a:lnTo>
                  <a:lnTo>
                    <a:pt x="3993" y="1273"/>
                  </a:lnTo>
                  <a:lnTo>
                    <a:pt x="4037" y="1273"/>
                  </a:lnTo>
                  <a:lnTo>
                    <a:pt x="7504" y="1361"/>
                  </a:lnTo>
                  <a:lnTo>
                    <a:pt x="9040" y="1317"/>
                  </a:lnTo>
                  <a:lnTo>
                    <a:pt x="9084" y="1317"/>
                  </a:lnTo>
                  <a:lnTo>
                    <a:pt x="9127" y="1273"/>
                  </a:lnTo>
                  <a:lnTo>
                    <a:pt x="9171" y="1229"/>
                  </a:lnTo>
                  <a:lnTo>
                    <a:pt x="9171" y="1142"/>
                  </a:lnTo>
                  <a:lnTo>
                    <a:pt x="9171" y="1054"/>
                  </a:lnTo>
                  <a:lnTo>
                    <a:pt x="9127" y="1010"/>
                  </a:lnTo>
                  <a:lnTo>
                    <a:pt x="9084" y="966"/>
                  </a:lnTo>
                  <a:lnTo>
                    <a:pt x="8996" y="966"/>
                  </a:lnTo>
                  <a:lnTo>
                    <a:pt x="7504" y="1010"/>
                  </a:lnTo>
                  <a:lnTo>
                    <a:pt x="4037" y="922"/>
                  </a:lnTo>
                  <a:lnTo>
                    <a:pt x="2238" y="659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" name="Google Shape;3705;p129"/>
            <p:cNvSpPr/>
            <p:nvPr/>
          </p:nvSpPr>
          <p:spPr>
            <a:xfrm>
              <a:off x="3192375" y="766050"/>
              <a:ext cx="239175" cy="620925"/>
            </a:xfrm>
            <a:custGeom>
              <a:avLst/>
              <a:gdLst/>
              <a:ahLst/>
              <a:cxnLst/>
              <a:rect l="l" t="t" r="r" b="b"/>
              <a:pathLst>
                <a:path w="9567" h="24837" extrusionOk="0">
                  <a:moveTo>
                    <a:pt x="9303" y="0"/>
                  </a:moveTo>
                  <a:lnTo>
                    <a:pt x="9259" y="44"/>
                  </a:lnTo>
                  <a:lnTo>
                    <a:pt x="9215" y="88"/>
                  </a:lnTo>
                  <a:lnTo>
                    <a:pt x="8162" y="2106"/>
                  </a:lnTo>
                  <a:lnTo>
                    <a:pt x="8118" y="2150"/>
                  </a:lnTo>
                  <a:lnTo>
                    <a:pt x="7065" y="4695"/>
                  </a:lnTo>
                  <a:lnTo>
                    <a:pt x="6012" y="8030"/>
                  </a:lnTo>
                  <a:lnTo>
                    <a:pt x="4871" y="10882"/>
                  </a:lnTo>
                  <a:lnTo>
                    <a:pt x="3379" y="13866"/>
                  </a:lnTo>
                  <a:lnTo>
                    <a:pt x="2150" y="16587"/>
                  </a:lnTo>
                  <a:lnTo>
                    <a:pt x="966" y="20273"/>
                  </a:lnTo>
                  <a:lnTo>
                    <a:pt x="0" y="24617"/>
                  </a:lnTo>
                  <a:lnTo>
                    <a:pt x="0" y="24705"/>
                  </a:lnTo>
                  <a:lnTo>
                    <a:pt x="0" y="24749"/>
                  </a:lnTo>
                  <a:lnTo>
                    <a:pt x="88" y="24793"/>
                  </a:lnTo>
                  <a:lnTo>
                    <a:pt x="132" y="24836"/>
                  </a:lnTo>
                  <a:lnTo>
                    <a:pt x="176" y="24836"/>
                  </a:lnTo>
                  <a:lnTo>
                    <a:pt x="264" y="24793"/>
                  </a:lnTo>
                  <a:lnTo>
                    <a:pt x="351" y="24705"/>
                  </a:lnTo>
                  <a:lnTo>
                    <a:pt x="1317" y="20361"/>
                  </a:lnTo>
                  <a:lnTo>
                    <a:pt x="2501" y="16719"/>
                  </a:lnTo>
                  <a:lnTo>
                    <a:pt x="3686" y="14042"/>
                  </a:lnTo>
                  <a:lnTo>
                    <a:pt x="5222" y="11058"/>
                  </a:lnTo>
                  <a:lnTo>
                    <a:pt x="6319" y="8162"/>
                  </a:lnTo>
                  <a:lnTo>
                    <a:pt x="7416" y="4827"/>
                  </a:lnTo>
                  <a:lnTo>
                    <a:pt x="8469" y="2282"/>
                  </a:lnTo>
                  <a:lnTo>
                    <a:pt x="9522" y="263"/>
                  </a:lnTo>
                  <a:lnTo>
                    <a:pt x="9566" y="220"/>
                  </a:lnTo>
                  <a:lnTo>
                    <a:pt x="9522" y="132"/>
                  </a:lnTo>
                  <a:lnTo>
                    <a:pt x="9522" y="88"/>
                  </a:lnTo>
                  <a:lnTo>
                    <a:pt x="9435" y="44"/>
                  </a:lnTo>
                  <a:lnTo>
                    <a:pt x="939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" name="Google Shape;3706;p129"/>
            <p:cNvSpPr/>
            <p:nvPr/>
          </p:nvSpPr>
          <p:spPr>
            <a:xfrm>
              <a:off x="3859350" y="2946900"/>
              <a:ext cx="105350" cy="24150"/>
            </a:xfrm>
            <a:custGeom>
              <a:avLst/>
              <a:gdLst/>
              <a:ahLst/>
              <a:cxnLst/>
              <a:rect l="l" t="t" r="r" b="b"/>
              <a:pathLst>
                <a:path w="4214" h="966" extrusionOk="0">
                  <a:moveTo>
                    <a:pt x="132" y="0"/>
                  </a:moveTo>
                  <a:lnTo>
                    <a:pt x="88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88" y="307"/>
                  </a:lnTo>
                  <a:lnTo>
                    <a:pt x="132" y="351"/>
                  </a:lnTo>
                  <a:lnTo>
                    <a:pt x="1931" y="790"/>
                  </a:lnTo>
                  <a:lnTo>
                    <a:pt x="1975" y="790"/>
                  </a:lnTo>
                  <a:lnTo>
                    <a:pt x="4038" y="966"/>
                  </a:lnTo>
                  <a:lnTo>
                    <a:pt x="4169" y="922"/>
                  </a:lnTo>
                  <a:lnTo>
                    <a:pt x="4213" y="790"/>
                  </a:lnTo>
                  <a:lnTo>
                    <a:pt x="4213" y="746"/>
                  </a:lnTo>
                  <a:lnTo>
                    <a:pt x="4169" y="658"/>
                  </a:lnTo>
                  <a:lnTo>
                    <a:pt x="4125" y="615"/>
                  </a:lnTo>
                  <a:lnTo>
                    <a:pt x="4082" y="615"/>
                  </a:lnTo>
                  <a:lnTo>
                    <a:pt x="2019" y="439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" name="Google Shape;3707;p129"/>
            <p:cNvSpPr/>
            <p:nvPr/>
          </p:nvSpPr>
          <p:spPr>
            <a:xfrm>
              <a:off x="3161650" y="766050"/>
              <a:ext cx="238075" cy="613250"/>
            </a:xfrm>
            <a:custGeom>
              <a:avLst/>
              <a:gdLst/>
              <a:ahLst/>
              <a:cxnLst/>
              <a:rect l="l" t="t" r="r" b="b"/>
              <a:pathLst>
                <a:path w="9523" h="24530" extrusionOk="0">
                  <a:moveTo>
                    <a:pt x="9347" y="0"/>
                  </a:moveTo>
                  <a:lnTo>
                    <a:pt x="9303" y="44"/>
                  </a:lnTo>
                  <a:lnTo>
                    <a:pt x="9259" y="44"/>
                  </a:lnTo>
                  <a:lnTo>
                    <a:pt x="9216" y="88"/>
                  </a:lnTo>
                  <a:lnTo>
                    <a:pt x="8426" y="1536"/>
                  </a:lnTo>
                  <a:lnTo>
                    <a:pt x="8426" y="1580"/>
                  </a:lnTo>
                  <a:lnTo>
                    <a:pt x="7548" y="3906"/>
                  </a:lnTo>
                  <a:lnTo>
                    <a:pt x="6539" y="6933"/>
                  </a:lnTo>
                  <a:lnTo>
                    <a:pt x="5310" y="9917"/>
                  </a:lnTo>
                  <a:lnTo>
                    <a:pt x="3643" y="13252"/>
                  </a:lnTo>
                  <a:lnTo>
                    <a:pt x="2239" y="16280"/>
                  </a:lnTo>
                  <a:lnTo>
                    <a:pt x="2239" y="16324"/>
                  </a:lnTo>
                  <a:lnTo>
                    <a:pt x="922" y="20405"/>
                  </a:lnTo>
                  <a:lnTo>
                    <a:pt x="1" y="23388"/>
                  </a:lnTo>
                  <a:lnTo>
                    <a:pt x="1" y="23520"/>
                  </a:lnTo>
                  <a:lnTo>
                    <a:pt x="352" y="24442"/>
                  </a:lnTo>
                  <a:lnTo>
                    <a:pt x="439" y="24529"/>
                  </a:lnTo>
                  <a:lnTo>
                    <a:pt x="571" y="24529"/>
                  </a:lnTo>
                  <a:lnTo>
                    <a:pt x="659" y="24485"/>
                  </a:lnTo>
                  <a:lnTo>
                    <a:pt x="659" y="24442"/>
                  </a:lnTo>
                  <a:lnTo>
                    <a:pt x="703" y="24354"/>
                  </a:lnTo>
                  <a:lnTo>
                    <a:pt x="703" y="24310"/>
                  </a:lnTo>
                  <a:lnTo>
                    <a:pt x="352" y="23432"/>
                  </a:lnTo>
                  <a:lnTo>
                    <a:pt x="1273" y="20536"/>
                  </a:lnTo>
                  <a:lnTo>
                    <a:pt x="2546" y="16411"/>
                  </a:lnTo>
                  <a:lnTo>
                    <a:pt x="3950" y="13384"/>
                  </a:lnTo>
                  <a:lnTo>
                    <a:pt x="5617" y="10093"/>
                  </a:lnTo>
                  <a:lnTo>
                    <a:pt x="6846" y="7021"/>
                  </a:lnTo>
                  <a:lnTo>
                    <a:pt x="7855" y="4037"/>
                  </a:lnTo>
                  <a:lnTo>
                    <a:pt x="8733" y="1712"/>
                  </a:lnTo>
                  <a:lnTo>
                    <a:pt x="9523" y="263"/>
                  </a:lnTo>
                  <a:lnTo>
                    <a:pt x="9523" y="220"/>
                  </a:lnTo>
                  <a:lnTo>
                    <a:pt x="9523" y="132"/>
                  </a:lnTo>
                  <a:lnTo>
                    <a:pt x="9479" y="88"/>
                  </a:lnTo>
                  <a:lnTo>
                    <a:pt x="9435" y="44"/>
                  </a:lnTo>
                  <a:lnTo>
                    <a:pt x="934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" name="Google Shape;3708;p129"/>
            <p:cNvSpPr/>
            <p:nvPr/>
          </p:nvSpPr>
          <p:spPr>
            <a:xfrm>
              <a:off x="4527425" y="1110500"/>
              <a:ext cx="63650" cy="151425"/>
            </a:xfrm>
            <a:custGeom>
              <a:avLst/>
              <a:gdLst/>
              <a:ahLst/>
              <a:cxnLst/>
              <a:rect l="l" t="t" r="r" b="b"/>
              <a:pathLst>
                <a:path w="2546" h="6057" extrusionOk="0">
                  <a:moveTo>
                    <a:pt x="396" y="396"/>
                  </a:moveTo>
                  <a:lnTo>
                    <a:pt x="571" y="483"/>
                  </a:lnTo>
                  <a:lnTo>
                    <a:pt x="1712" y="1756"/>
                  </a:lnTo>
                  <a:lnTo>
                    <a:pt x="2195" y="3292"/>
                  </a:lnTo>
                  <a:lnTo>
                    <a:pt x="1888" y="5266"/>
                  </a:lnTo>
                  <a:lnTo>
                    <a:pt x="1756" y="5705"/>
                  </a:lnTo>
                  <a:lnTo>
                    <a:pt x="835" y="4081"/>
                  </a:lnTo>
                  <a:lnTo>
                    <a:pt x="352" y="659"/>
                  </a:lnTo>
                  <a:lnTo>
                    <a:pt x="396" y="396"/>
                  </a:lnTo>
                  <a:close/>
                  <a:moveTo>
                    <a:pt x="264" y="1"/>
                  </a:moveTo>
                  <a:lnTo>
                    <a:pt x="176" y="44"/>
                  </a:lnTo>
                  <a:lnTo>
                    <a:pt x="133" y="88"/>
                  </a:lnTo>
                  <a:lnTo>
                    <a:pt x="89" y="132"/>
                  </a:lnTo>
                  <a:lnTo>
                    <a:pt x="1" y="615"/>
                  </a:lnTo>
                  <a:lnTo>
                    <a:pt x="1" y="659"/>
                  </a:lnTo>
                  <a:lnTo>
                    <a:pt x="484" y="4169"/>
                  </a:lnTo>
                  <a:lnTo>
                    <a:pt x="527" y="4213"/>
                  </a:lnTo>
                  <a:lnTo>
                    <a:pt x="1493" y="5924"/>
                  </a:lnTo>
                  <a:lnTo>
                    <a:pt x="1537" y="6012"/>
                  </a:lnTo>
                  <a:lnTo>
                    <a:pt x="1624" y="6012"/>
                  </a:lnTo>
                  <a:lnTo>
                    <a:pt x="1888" y="6056"/>
                  </a:lnTo>
                  <a:lnTo>
                    <a:pt x="1975" y="6012"/>
                  </a:lnTo>
                  <a:lnTo>
                    <a:pt x="2063" y="5924"/>
                  </a:lnTo>
                  <a:lnTo>
                    <a:pt x="2239" y="5354"/>
                  </a:lnTo>
                  <a:lnTo>
                    <a:pt x="2546" y="3292"/>
                  </a:lnTo>
                  <a:lnTo>
                    <a:pt x="2546" y="3204"/>
                  </a:lnTo>
                  <a:lnTo>
                    <a:pt x="2019" y="1624"/>
                  </a:lnTo>
                  <a:lnTo>
                    <a:pt x="1975" y="1536"/>
                  </a:lnTo>
                  <a:lnTo>
                    <a:pt x="791" y="220"/>
                  </a:lnTo>
                  <a:lnTo>
                    <a:pt x="703" y="132"/>
                  </a:lnTo>
                  <a:lnTo>
                    <a:pt x="30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" name="Google Shape;3709;p129"/>
            <p:cNvSpPr/>
            <p:nvPr/>
          </p:nvSpPr>
          <p:spPr>
            <a:xfrm>
              <a:off x="4484650" y="1084175"/>
              <a:ext cx="129475" cy="362025"/>
            </a:xfrm>
            <a:custGeom>
              <a:avLst/>
              <a:gdLst/>
              <a:ahLst/>
              <a:cxnLst/>
              <a:rect l="l" t="t" r="r" b="b"/>
              <a:pathLst>
                <a:path w="5179" h="14481" extrusionOk="0">
                  <a:moveTo>
                    <a:pt x="1536" y="0"/>
                  </a:moveTo>
                  <a:lnTo>
                    <a:pt x="1449" y="44"/>
                  </a:lnTo>
                  <a:lnTo>
                    <a:pt x="1405" y="88"/>
                  </a:lnTo>
                  <a:lnTo>
                    <a:pt x="132" y="2282"/>
                  </a:lnTo>
                  <a:lnTo>
                    <a:pt x="88" y="2414"/>
                  </a:lnTo>
                  <a:lnTo>
                    <a:pt x="834" y="7636"/>
                  </a:lnTo>
                  <a:lnTo>
                    <a:pt x="615" y="9566"/>
                  </a:lnTo>
                  <a:lnTo>
                    <a:pt x="1" y="13472"/>
                  </a:lnTo>
                  <a:lnTo>
                    <a:pt x="1" y="13559"/>
                  </a:lnTo>
                  <a:lnTo>
                    <a:pt x="264" y="14305"/>
                  </a:lnTo>
                  <a:lnTo>
                    <a:pt x="308" y="14393"/>
                  </a:lnTo>
                  <a:lnTo>
                    <a:pt x="395" y="14437"/>
                  </a:lnTo>
                  <a:lnTo>
                    <a:pt x="790" y="14481"/>
                  </a:lnTo>
                  <a:lnTo>
                    <a:pt x="878" y="14481"/>
                  </a:lnTo>
                  <a:lnTo>
                    <a:pt x="966" y="14437"/>
                  </a:lnTo>
                  <a:lnTo>
                    <a:pt x="1361" y="13911"/>
                  </a:lnTo>
                  <a:lnTo>
                    <a:pt x="1405" y="13867"/>
                  </a:lnTo>
                  <a:lnTo>
                    <a:pt x="3204" y="9786"/>
                  </a:lnTo>
                  <a:lnTo>
                    <a:pt x="4345" y="8513"/>
                  </a:lnTo>
                  <a:lnTo>
                    <a:pt x="4389" y="8469"/>
                  </a:lnTo>
                  <a:lnTo>
                    <a:pt x="4959" y="5924"/>
                  </a:lnTo>
                  <a:lnTo>
                    <a:pt x="5178" y="4169"/>
                  </a:lnTo>
                  <a:lnTo>
                    <a:pt x="5178" y="4081"/>
                  </a:lnTo>
                  <a:lnTo>
                    <a:pt x="4169" y="1931"/>
                  </a:lnTo>
                  <a:lnTo>
                    <a:pt x="4125" y="1887"/>
                  </a:lnTo>
                  <a:lnTo>
                    <a:pt x="4081" y="1843"/>
                  </a:lnTo>
                  <a:lnTo>
                    <a:pt x="3906" y="1843"/>
                  </a:lnTo>
                  <a:lnTo>
                    <a:pt x="3862" y="1887"/>
                  </a:lnTo>
                  <a:lnTo>
                    <a:pt x="3818" y="1975"/>
                  </a:lnTo>
                  <a:lnTo>
                    <a:pt x="3818" y="2019"/>
                  </a:lnTo>
                  <a:lnTo>
                    <a:pt x="3862" y="2107"/>
                  </a:lnTo>
                  <a:lnTo>
                    <a:pt x="4827" y="4213"/>
                  </a:lnTo>
                  <a:lnTo>
                    <a:pt x="4608" y="5880"/>
                  </a:lnTo>
                  <a:lnTo>
                    <a:pt x="4038" y="8338"/>
                  </a:lnTo>
                  <a:lnTo>
                    <a:pt x="2941" y="9566"/>
                  </a:lnTo>
                  <a:lnTo>
                    <a:pt x="2897" y="9610"/>
                  </a:lnTo>
                  <a:lnTo>
                    <a:pt x="1098" y="13735"/>
                  </a:lnTo>
                  <a:lnTo>
                    <a:pt x="747" y="14130"/>
                  </a:lnTo>
                  <a:lnTo>
                    <a:pt x="571" y="14086"/>
                  </a:lnTo>
                  <a:lnTo>
                    <a:pt x="352" y="13516"/>
                  </a:lnTo>
                  <a:lnTo>
                    <a:pt x="966" y="9610"/>
                  </a:lnTo>
                  <a:lnTo>
                    <a:pt x="1185" y="7636"/>
                  </a:lnTo>
                  <a:lnTo>
                    <a:pt x="1185" y="7592"/>
                  </a:lnTo>
                  <a:lnTo>
                    <a:pt x="439" y="2414"/>
                  </a:lnTo>
                  <a:lnTo>
                    <a:pt x="1712" y="264"/>
                  </a:lnTo>
                  <a:lnTo>
                    <a:pt x="1756" y="220"/>
                  </a:lnTo>
                  <a:lnTo>
                    <a:pt x="1712" y="132"/>
                  </a:lnTo>
                  <a:lnTo>
                    <a:pt x="1712" y="88"/>
                  </a:lnTo>
                  <a:lnTo>
                    <a:pt x="1668" y="44"/>
                  </a:lnTo>
                  <a:lnTo>
                    <a:pt x="158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" name="Google Shape;3710;p129"/>
            <p:cNvSpPr/>
            <p:nvPr/>
          </p:nvSpPr>
          <p:spPr>
            <a:xfrm>
              <a:off x="4367275" y="1051275"/>
              <a:ext cx="268800" cy="559500"/>
            </a:xfrm>
            <a:custGeom>
              <a:avLst/>
              <a:gdLst/>
              <a:ahLst/>
              <a:cxnLst/>
              <a:rect l="l" t="t" r="r" b="b"/>
              <a:pathLst>
                <a:path w="10752" h="22380" extrusionOk="0">
                  <a:moveTo>
                    <a:pt x="4301" y="0"/>
                  </a:moveTo>
                  <a:lnTo>
                    <a:pt x="4257" y="44"/>
                  </a:lnTo>
                  <a:lnTo>
                    <a:pt x="4213" y="132"/>
                  </a:lnTo>
                  <a:lnTo>
                    <a:pt x="3599" y="2019"/>
                  </a:lnTo>
                  <a:lnTo>
                    <a:pt x="3599" y="2062"/>
                  </a:lnTo>
                  <a:lnTo>
                    <a:pt x="3335" y="7811"/>
                  </a:lnTo>
                  <a:lnTo>
                    <a:pt x="3028" y="11277"/>
                  </a:lnTo>
                  <a:lnTo>
                    <a:pt x="2589" y="14173"/>
                  </a:lnTo>
                  <a:lnTo>
                    <a:pt x="2019" y="15446"/>
                  </a:lnTo>
                  <a:lnTo>
                    <a:pt x="307" y="17947"/>
                  </a:lnTo>
                  <a:lnTo>
                    <a:pt x="264" y="17991"/>
                  </a:lnTo>
                  <a:lnTo>
                    <a:pt x="0" y="19132"/>
                  </a:lnTo>
                  <a:lnTo>
                    <a:pt x="0" y="19264"/>
                  </a:lnTo>
                  <a:lnTo>
                    <a:pt x="176" y="19658"/>
                  </a:lnTo>
                  <a:lnTo>
                    <a:pt x="220" y="19702"/>
                  </a:lnTo>
                  <a:lnTo>
                    <a:pt x="2721" y="22335"/>
                  </a:lnTo>
                  <a:lnTo>
                    <a:pt x="2765" y="22379"/>
                  </a:lnTo>
                  <a:lnTo>
                    <a:pt x="2853" y="22379"/>
                  </a:lnTo>
                  <a:lnTo>
                    <a:pt x="3642" y="22291"/>
                  </a:lnTo>
                  <a:lnTo>
                    <a:pt x="5968" y="21677"/>
                  </a:lnTo>
                  <a:lnTo>
                    <a:pt x="7065" y="21896"/>
                  </a:lnTo>
                  <a:lnTo>
                    <a:pt x="7197" y="21896"/>
                  </a:lnTo>
                  <a:lnTo>
                    <a:pt x="7241" y="21809"/>
                  </a:lnTo>
                  <a:lnTo>
                    <a:pt x="7284" y="21721"/>
                  </a:lnTo>
                  <a:lnTo>
                    <a:pt x="7241" y="21150"/>
                  </a:lnTo>
                  <a:lnTo>
                    <a:pt x="7241" y="21106"/>
                  </a:lnTo>
                  <a:lnTo>
                    <a:pt x="6933" y="20361"/>
                  </a:lnTo>
                  <a:lnTo>
                    <a:pt x="6714" y="17859"/>
                  </a:lnTo>
                  <a:lnTo>
                    <a:pt x="7592" y="16016"/>
                  </a:lnTo>
                  <a:lnTo>
                    <a:pt x="8645" y="13252"/>
                  </a:lnTo>
                  <a:lnTo>
                    <a:pt x="9303" y="12287"/>
                  </a:lnTo>
                  <a:lnTo>
                    <a:pt x="9347" y="12243"/>
                  </a:lnTo>
                  <a:lnTo>
                    <a:pt x="10663" y="7811"/>
                  </a:lnTo>
                  <a:lnTo>
                    <a:pt x="10663" y="7767"/>
                  </a:lnTo>
                  <a:lnTo>
                    <a:pt x="10751" y="5134"/>
                  </a:lnTo>
                  <a:lnTo>
                    <a:pt x="10707" y="5046"/>
                  </a:lnTo>
                  <a:lnTo>
                    <a:pt x="8645" y="1580"/>
                  </a:lnTo>
                  <a:lnTo>
                    <a:pt x="8601" y="1536"/>
                  </a:lnTo>
                  <a:lnTo>
                    <a:pt x="8557" y="1492"/>
                  </a:lnTo>
                  <a:lnTo>
                    <a:pt x="8425" y="1492"/>
                  </a:lnTo>
                  <a:lnTo>
                    <a:pt x="8338" y="1536"/>
                  </a:lnTo>
                  <a:lnTo>
                    <a:pt x="8338" y="1624"/>
                  </a:lnTo>
                  <a:lnTo>
                    <a:pt x="8338" y="1668"/>
                  </a:lnTo>
                  <a:lnTo>
                    <a:pt x="8338" y="1755"/>
                  </a:lnTo>
                  <a:lnTo>
                    <a:pt x="10400" y="5178"/>
                  </a:lnTo>
                  <a:lnTo>
                    <a:pt x="10312" y="7767"/>
                  </a:lnTo>
                  <a:lnTo>
                    <a:pt x="8996" y="12111"/>
                  </a:lnTo>
                  <a:lnTo>
                    <a:pt x="8338" y="13076"/>
                  </a:lnTo>
                  <a:lnTo>
                    <a:pt x="8338" y="13120"/>
                  </a:lnTo>
                  <a:lnTo>
                    <a:pt x="7241" y="15841"/>
                  </a:lnTo>
                  <a:lnTo>
                    <a:pt x="6363" y="17772"/>
                  </a:lnTo>
                  <a:lnTo>
                    <a:pt x="6363" y="17859"/>
                  </a:lnTo>
                  <a:lnTo>
                    <a:pt x="6582" y="20448"/>
                  </a:lnTo>
                  <a:lnTo>
                    <a:pt x="6582" y="20492"/>
                  </a:lnTo>
                  <a:lnTo>
                    <a:pt x="6890" y="21238"/>
                  </a:lnTo>
                  <a:lnTo>
                    <a:pt x="6933" y="21545"/>
                  </a:lnTo>
                  <a:lnTo>
                    <a:pt x="6012" y="21326"/>
                  </a:lnTo>
                  <a:lnTo>
                    <a:pt x="5924" y="21326"/>
                  </a:lnTo>
                  <a:lnTo>
                    <a:pt x="3555" y="21940"/>
                  </a:lnTo>
                  <a:lnTo>
                    <a:pt x="2896" y="22028"/>
                  </a:lnTo>
                  <a:lnTo>
                    <a:pt x="483" y="19483"/>
                  </a:lnTo>
                  <a:lnTo>
                    <a:pt x="351" y="19176"/>
                  </a:lnTo>
                  <a:lnTo>
                    <a:pt x="615" y="18123"/>
                  </a:lnTo>
                  <a:lnTo>
                    <a:pt x="2326" y="15621"/>
                  </a:lnTo>
                  <a:lnTo>
                    <a:pt x="2940" y="14305"/>
                  </a:lnTo>
                  <a:lnTo>
                    <a:pt x="2940" y="14261"/>
                  </a:lnTo>
                  <a:lnTo>
                    <a:pt x="3379" y="11277"/>
                  </a:lnTo>
                  <a:lnTo>
                    <a:pt x="3686" y="7811"/>
                  </a:lnTo>
                  <a:lnTo>
                    <a:pt x="3950" y="2106"/>
                  </a:lnTo>
                  <a:lnTo>
                    <a:pt x="4564" y="219"/>
                  </a:lnTo>
                  <a:lnTo>
                    <a:pt x="4564" y="176"/>
                  </a:lnTo>
                  <a:lnTo>
                    <a:pt x="4564" y="88"/>
                  </a:lnTo>
                  <a:lnTo>
                    <a:pt x="4520" y="44"/>
                  </a:lnTo>
                  <a:lnTo>
                    <a:pt x="447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" name="Google Shape;3711;p129"/>
            <p:cNvSpPr/>
            <p:nvPr/>
          </p:nvSpPr>
          <p:spPr>
            <a:xfrm>
              <a:off x="4316800" y="908650"/>
              <a:ext cx="344500" cy="822775"/>
            </a:xfrm>
            <a:custGeom>
              <a:avLst/>
              <a:gdLst/>
              <a:ahLst/>
              <a:cxnLst/>
              <a:rect l="l" t="t" r="r" b="b"/>
              <a:pathLst>
                <a:path w="13780" h="32911" extrusionOk="0">
                  <a:moveTo>
                    <a:pt x="3423" y="1"/>
                  </a:moveTo>
                  <a:lnTo>
                    <a:pt x="3380" y="44"/>
                  </a:lnTo>
                  <a:lnTo>
                    <a:pt x="3336" y="132"/>
                  </a:lnTo>
                  <a:lnTo>
                    <a:pt x="3072" y="747"/>
                  </a:lnTo>
                  <a:lnTo>
                    <a:pt x="3072" y="878"/>
                  </a:lnTo>
                  <a:lnTo>
                    <a:pt x="3292" y="1405"/>
                  </a:lnTo>
                  <a:lnTo>
                    <a:pt x="4301" y="3687"/>
                  </a:lnTo>
                  <a:lnTo>
                    <a:pt x="4257" y="5573"/>
                  </a:lnTo>
                  <a:lnTo>
                    <a:pt x="4257" y="5617"/>
                  </a:lnTo>
                  <a:lnTo>
                    <a:pt x="4521" y="8382"/>
                  </a:lnTo>
                  <a:lnTo>
                    <a:pt x="4345" y="11278"/>
                  </a:lnTo>
                  <a:lnTo>
                    <a:pt x="3862" y="13955"/>
                  </a:lnTo>
                  <a:lnTo>
                    <a:pt x="3380" y="18123"/>
                  </a:lnTo>
                  <a:lnTo>
                    <a:pt x="3029" y="19571"/>
                  </a:lnTo>
                  <a:lnTo>
                    <a:pt x="1712" y="21458"/>
                  </a:lnTo>
                  <a:lnTo>
                    <a:pt x="1712" y="21502"/>
                  </a:lnTo>
                  <a:lnTo>
                    <a:pt x="264" y="24574"/>
                  </a:lnTo>
                  <a:lnTo>
                    <a:pt x="264" y="24617"/>
                  </a:lnTo>
                  <a:lnTo>
                    <a:pt x="1" y="25583"/>
                  </a:lnTo>
                  <a:lnTo>
                    <a:pt x="1" y="25627"/>
                  </a:lnTo>
                  <a:lnTo>
                    <a:pt x="45" y="25714"/>
                  </a:lnTo>
                  <a:lnTo>
                    <a:pt x="527" y="26285"/>
                  </a:lnTo>
                  <a:lnTo>
                    <a:pt x="571" y="26329"/>
                  </a:lnTo>
                  <a:lnTo>
                    <a:pt x="2634" y="27996"/>
                  </a:lnTo>
                  <a:lnTo>
                    <a:pt x="3994" y="29751"/>
                  </a:lnTo>
                  <a:lnTo>
                    <a:pt x="5135" y="31902"/>
                  </a:lnTo>
                  <a:lnTo>
                    <a:pt x="5179" y="31989"/>
                  </a:lnTo>
                  <a:lnTo>
                    <a:pt x="6495" y="32867"/>
                  </a:lnTo>
                  <a:lnTo>
                    <a:pt x="6583" y="32911"/>
                  </a:lnTo>
                  <a:lnTo>
                    <a:pt x="8031" y="32735"/>
                  </a:lnTo>
                  <a:lnTo>
                    <a:pt x="8119" y="32691"/>
                  </a:lnTo>
                  <a:lnTo>
                    <a:pt x="9040" y="32077"/>
                  </a:lnTo>
                  <a:lnTo>
                    <a:pt x="11190" y="30322"/>
                  </a:lnTo>
                  <a:lnTo>
                    <a:pt x="11234" y="30278"/>
                  </a:lnTo>
                  <a:lnTo>
                    <a:pt x="11849" y="29269"/>
                  </a:lnTo>
                  <a:lnTo>
                    <a:pt x="11892" y="29181"/>
                  </a:lnTo>
                  <a:lnTo>
                    <a:pt x="11892" y="28216"/>
                  </a:lnTo>
                  <a:lnTo>
                    <a:pt x="11892" y="28172"/>
                  </a:lnTo>
                  <a:lnTo>
                    <a:pt x="11673" y="26636"/>
                  </a:lnTo>
                  <a:lnTo>
                    <a:pt x="11629" y="26548"/>
                  </a:lnTo>
                  <a:lnTo>
                    <a:pt x="10488" y="25188"/>
                  </a:lnTo>
                  <a:lnTo>
                    <a:pt x="10357" y="24223"/>
                  </a:lnTo>
                  <a:lnTo>
                    <a:pt x="10620" y="23082"/>
                  </a:lnTo>
                  <a:lnTo>
                    <a:pt x="11015" y="21897"/>
                  </a:lnTo>
                  <a:lnTo>
                    <a:pt x="11454" y="20756"/>
                  </a:lnTo>
                  <a:lnTo>
                    <a:pt x="11892" y="19615"/>
                  </a:lnTo>
                  <a:lnTo>
                    <a:pt x="12287" y="18518"/>
                  </a:lnTo>
                  <a:lnTo>
                    <a:pt x="12726" y="17421"/>
                  </a:lnTo>
                  <a:lnTo>
                    <a:pt x="13077" y="16324"/>
                  </a:lnTo>
                  <a:lnTo>
                    <a:pt x="13384" y="15183"/>
                  </a:lnTo>
                  <a:lnTo>
                    <a:pt x="13648" y="14042"/>
                  </a:lnTo>
                  <a:lnTo>
                    <a:pt x="13692" y="13428"/>
                  </a:lnTo>
                  <a:lnTo>
                    <a:pt x="13779" y="12858"/>
                  </a:lnTo>
                  <a:lnTo>
                    <a:pt x="13779" y="12243"/>
                  </a:lnTo>
                  <a:lnTo>
                    <a:pt x="13779" y="11629"/>
                  </a:lnTo>
                  <a:lnTo>
                    <a:pt x="13735" y="11015"/>
                  </a:lnTo>
                  <a:lnTo>
                    <a:pt x="13648" y="10400"/>
                  </a:lnTo>
                  <a:lnTo>
                    <a:pt x="13604" y="10356"/>
                  </a:lnTo>
                  <a:lnTo>
                    <a:pt x="13560" y="10312"/>
                  </a:lnTo>
                  <a:lnTo>
                    <a:pt x="13516" y="10269"/>
                  </a:lnTo>
                  <a:lnTo>
                    <a:pt x="13428" y="10269"/>
                  </a:lnTo>
                  <a:lnTo>
                    <a:pt x="13384" y="10312"/>
                  </a:lnTo>
                  <a:lnTo>
                    <a:pt x="13340" y="10356"/>
                  </a:lnTo>
                  <a:lnTo>
                    <a:pt x="13297" y="10400"/>
                  </a:lnTo>
                  <a:lnTo>
                    <a:pt x="13297" y="10488"/>
                  </a:lnTo>
                  <a:lnTo>
                    <a:pt x="13384" y="11058"/>
                  </a:lnTo>
                  <a:lnTo>
                    <a:pt x="13428" y="11673"/>
                  </a:lnTo>
                  <a:lnTo>
                    <a:pt x="13428" y="12243"/>
                  </a:lnTo>
                  <a:lnTo>
                    <a:pt x="13428" y="12858"/>
                  </a:lnTo>
                  <a:lnTo>
                    <a:pt x="13340" y="13428"/>
                  </a:lnTo>
                  <a:lnTo>
                    <a:pt x="13297" y="13998"/>
                  </a:lnTo>
                  <a:lnTo>
                    <a:pt x="13033" y="15095"/>
                  </a:lnTo>
                  <a:lnTo>
                    <a:pt x="12726" y="16236"/>
                  </a:lnTo>
                  <a:lnTo>
                    <a:pt x="12375" y="17333"/>
                  </a:lnTo>
                  <a:lnTo>
                    <a:pt x="11541" y="19483"/>
                  </a:lnTo>
                  <a:lnTo>
                    <a:pt x="11103" y="20624"/>
                  </a:lnTo>
                  <a:lnTo>
                    <a:pt x="10664" y="21809"/>
                  </a:lnTo>
                  <a:lnTo>
                    <a:pt x="10269" y="22994"/>
                  </a:lnTo>
                  <a:lnTo>
                    <a:pt x="10006" y="24179"/>
                  </a:lnTo>
                  <a:lnTo>
                    <a:pt x="10006" y="24266"/>
                  </a:lnTo>
                  <a:lnTo>
                    <a:pt x="10137" y="25320"/>
                  </a:lnTo>
                  <a:lnTo>
                    <a:pt x="10181" y="25407"/>
                  </a:lnTo>
                  <a:lnTo>
                    <a:pt x="11322" y="26724"/>
                  </a:lnTo>
                  <a:lnTo>
                    <a:pt x="11541" y="28216"/>
                  </a:lnTo>
                  <a:lnTo>
                    <a:pt x="11541" y="29137"/>
                  </a:lnTo>
                  <a:lnTo>
                    <a:pt x="10971" y="30059"/>
                  </a:lnTo>
                  <a:lnTo>
                    <a:pt x="8821" y="31814"/>
                  </a:lnTo>
                  <a:lnTo>
                    <a:pt x="7943" y="32384"/>
                  </a:lnTo>
                  <a:lnTo>
                    <a:pt x="6627" y="32560"/>
                  </a:lnTo>
                  <a:lnTo>
                    <a:pt x="5398" y="31726"/>
                  </a:lnTo>
                  <a:lnTo>
                    <a:pt x="4301" y="29576"/>
                  </a:lnTo>
                  <a:lnTo>
                    <a:pt x="4301" y="29532"/>
                  </a:lnTo>
                  <a:lnTo>
                    <a:pt x="2897" y="27777"/>
                  </a:lnTo>
                  <a:lnTo>
                    <a:pt x="2897" y="27733"/>
                  </a:lnTo>
                  <a:lnTo>
                    <a:pt x="791" y="26066"/>
                  </a:lnTo>
                  <a:lnTo>
                    <a:pt x="396" y="25583"/>
                  </a:lnTo>
                  <a:lnTo>
                    <a:pt x="615" y="24705"/>
                  </a:lnTo>
                  <a:lnTo>
                    <a:pt x="2019" y="21634"/>
                  </a:lnTo>
                  <a:lnTo>
                    <a:pt x="3336" y="19747"/>
                  </a:lnTo>
                  <a:lnTo>
                    <a:pt x="3336" y="19659"/>
                  </a:lnTo>
                  <a:lnTo>
                    <a:pt x="3731" y="18211"/>
                  </a:lnTo>
                  <a:lnTo>
                    <a:pt x="3731" y="18167"/>
                  </a:lnTo>
                  <a:lnTo>
                    <a:pt x="4213" y="14042"/>
                  </a:lnTo>
                  <a:lnTo>
                    <a:pt x="4696" y="11322"/>
                  </a:lnTo>
                  <a:lnTo>
                    <a:pt x="4872" y="8382"/>
                  </a:lnTo>
                  <a:lnTo>
                    <a:pt x="4608" y="5573"/>
                  </a:lnTo>
                  <a:lnTo>
                    <a:pt x="4652" y="3687"/>
                  </a:lnTo>
                  <a:lnTo>
                    <a:pt x="4652" y="3599"/>
                  </a:lnTo>
                  <a:lnTo>
                    <a:pt x="3643" y="1273"/>
                  </a:lnTo>
                  <a:lnTo>
                    <a:pt x="3423" y="790"/>
                  </a:lnTo>
                  <a:lnTo>
                    <a:pt x="3643" y="220"/>
                  </a:lnTo>
                  <a:lnTo>
                    <a:pt x="3687" y="176"/>
                  </a:lnTo>
                  <a:lnTo>
                    <a:pt x="3643" y="88"/>
                  </a:lnTo>
                  <a:lnTo>
                    <a:pt x="3599" y="44"/>
                  </a:lnTo>
                  <a:lnTo>
                    <a:pt x="355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" name="Google Shape;3712;p129"/>
            <p:cNvSpPr/>
            <p:nvPr/>
          </p:nvSpPr>
          <p:spPr>
            <a:xfrm>
              <a:off x="4111675" y="1612925"/>
              <a:ext cx="55975" cy="64750"/>
            </a:xfrm>
            <a:custGeom>
              <a:avLst/>
              <a:gdLst/>
              <a:ahLst/>
              <a:cxnLst/>
              <a:rect l="l" t="t" r="r" b="b"/>
              <a:pathLst>
                <a:path w="2239" h="2590" extrusionOk="0">
                  <a:moveTo>
                    <a:pt x="1273" y="352"/>
                  </a:moveTo>
                  <a:lnTo>
                    <a:pt x="1843" y="483"/>
                  </a:lnTo>
                  <a:lnTo>
                    <a:pt x="1317" y="1800"/>
                  </a:lnTo>
                  <a:lnTo>
                    <a:pt x="1009" y="2151"/>
                  </a:lnTo>
                  <a:lnTo>
                    <a:pt x="966" y="2063"/>
                  </a:lnTo>
                  <a:lnTo>
                    <a:pt x="351" y="659"/>
                  </a:lnTo>
                  <a:lnTo>
                    <a:pt x="395" y="571"/>
                  </a:lnTo>
                  <a:lnTo>
                    <a:pt x="1273" y="352"/>
                  </a:lnTo>
                  <a:close/>
                  <a:moveTo>
                    <a:pt x="1229" y="1"/>
                  </a:moveTo>
                  <a:lnTo>
                    <a:pt x="263" y="220"/>
                  </a:lnTo>
                  <a:lnTo>
                    <a:pt x="176" y="264"/>
                  </a:lnTo>
                  <a:lnTo>
                    <a:pt x="132" y="308"/>
                  </a:lnTo>
                  <a:lnTo>
                    <a:pt x="0" y="571"/>
                  </a:lnTo>
                  <a:lnTo>
                    <a:pt x="0" y="615"/>
                  </a:lnTo>
                  <a:lnTo>
                    <a:pt x="0" y="703"/>
                  </a:lnTo>
                  <a:lnTo>
                    <a:pt x="658" y="2195"/>
                  </a:lnTo>
                  <a:lnTo>
                    <a:pt x="658" y="2239"/>
                  </a:lnTo>
                  <a:lnTo>
                    <a:pt x="834" y="2502"/>
                  </a:lnTo>
                  <a:lnTo>
                    <a:pt x="878" y="2590"/>
                  </a:lnTo>
                  <a:lnTo>
                    <a:pt x="1053" y="2590"/>
                  </a:lnTo>
                  <a:lnTo>
                    <a:pt x="1097" y="2546"/>
                  </a:lnTo>
                  <a:lnTo>
                    <a:pt x="1624" y="2019"/>
                  </a:lnTo>
                  <a:lnTo>
                    <a:pt x="1624" y="1975"/>
                  </a:lnTo>
                  <a:lnTo>
                    <a:pt x="2238" y="396"/>
                  </a:lnTo>
                  <a:lnTo>
                    <a:pt x="2238" y="352"/>
                  </a:lnTo>
                  <a:lnTo>
                    <a:pt x="2238" y="264"/>
                  </a:lnTo>
                  <a:lnTo>
                    <a:pt x="2194" y="220"/>
                  </a:lnTo>
                  <a:lnTo>
                    <a:pt x="2106" y="176"/>
                  </a:lnTo>
                  <a:lnTo>
                    <a:pt x="131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" name="Google Shape;3713;p129"/>
            <p:cNvSpPr/>
            <p:nvPr/>
          </p:nvSpPr>
          <p:spPr>
            <a:xfrm>
              <a:off x="2076700" y="1162050"/>
              <a:ext cx="490400" cy="941275"/>
            </a:xfrm>
            <a:custGeom>
              <a:avLst/>
              <a:gdLst/>
              <a:ahLst/>
              <a:cxnLst/>
              <a:rect l="l" t="t" r="r" b="b"/>
              <a:pathLst>
                <a:path w="19616" h="37651" extrusionOk="0">
                  <a:moveTo>
                    <a:pt x="19440" y="1"/>
                  </a:moveTo>
                  <a:lnTo>
                    <a:pt x="19352" y="45"/>
                  </a:lnTo>
                  <a:lnTo>
                    <a:pt x="19308" y="89"/>
                  </a:lnTo>
                  <a:lnTo>
                    <a:pt x="19264" y="133"/>
                  </a:lnTo>
                  <a:lnTo>
                    <a:pt x="18782" y="1844"/>
                  </a:lnTo>
                  <a:lnTo>
                    <a:pt x="16939" y="5267"/>
                  </a:lnTo>
                  <a:lnTo>
                    <a:pt x="14569" y="10181"/>
                  </a:lnTo>
                  <a:lnTo>
                    <a:pt x="14043" y="11980"/>
                  </a:lnTo>
                  <a:lnTo>
                    <a:pt x="14043" y="12024"/>
                  </a:lnTo>
                  <a:lnTo>
                    <a:pt x="13735" y="16983"/>
                  </a:lnTo>
                  <a:lnTo>
                    <a:pt x="12726" y="19089"/>
                  </a:lnTo>
                  <a:lnTo>
                    <a:pt x="10137" y="23389"/>
                  </a:lnTo>
                  <a:lnTo>
                    <a:pt x="6846" y="28743"/>
                  </a:lnTo>
                  <a:lnTo>
                    <a:pt x="6802" y="28786"/>
                  </a:lnTo>
                  <a:lnTo>
                    <a:pt x="5354" y="34228"/>
                  </a:lnTo>
                  <a:lnTo>
                    <a:pt x="4652" y="35544"/>
                  </a:lnTo>
                  <a:lnTo>
                    <a:pt x="3862" y="35807"/>
                  </a:lnTo>
                  <a:lnTo>
                    <a:pt x="1405" y="35939"/>
                  </a:lnTo>
                  <a:lnTo>
                    <a:pt x="1361" y="35939"/>
                  </a:lnTo>
                  <a:lnTo>
                    <a:pt x="659" y="36158"/>
                  </a:lnTo>
                  <a:lnTo>
                    <a:pt x="571" y="36202"/>
                  </a:lnTo>
                  <a:lnTo>
                    <a:pt x="527" y="36246"/>
                  </a:lnTo>
                  <a:lnTo>
                    <a:pt x="45" y="37431"/>
                  </a:lnTo>
                  <a:lnTo>
                    <a:pt x="1" y="37475"/>
                  </a:lnTo>
                  <a:lnTo>
                    <a:pt x="45" y="37563"/>
                  </a:lnTo>
                  <a:lnTo>
                    <a:pt x="45" y="37606"/>
                  </a:lnTo>
                  <a:lnTo>
                    <a:pt x="132" y="37650"/>
                  </a:lnTo>
                  <a:lnTo>
                    <a:pt x="264" y="37650"/>
                  </a:lnTo>
                  <a:lnTo>
                    <a:pt x="352" y="37563"/>
                  </a:lnTo>
                  <a:lnTo>
                    <a:pt x="834" y="36466"/>
                  </a:lnTo>
                  <a:lnTo>
                    <a:pt x="1449" y="36290"/>
                  </a:lnTo>
                  <a:lnTo>
                    <a:pt x="3906" y="36158"/>
                  </a:lnTo>
                  <a:lnTo>
                    <a:pt x="3950" y="36158"/>
                  </a:lnTo>
                  <a:lnTo>
                    <a:pt x="4828" y="35851"/>
                  </a:lnTo>
                  <a:lnTo>
                    <a:pt x="4915" y="35763"/>
                  </a:lnTo>
                  <a:lnTo>
                    <a:pt x="5661" y="34359"/>
                  </a:lnTo>
                  <a:lnTo>
                    <a:pt x="7153" y="28918"/>
                  </a:lnTo>
                  <a:lnTo>
                    <a:pt x="10444" y="23565"/>
                  </a:lnTo>
                  <a:lnTo>
                    <a:pt x="13033" y="19264"/>
                  </a:lnTo>
                  <a:lnTo>
                    <a:pt x="14086" y="17114"/>
                  </a:lnTo>
                  <a:lnTo>
                    <a:pt x="14086" y="17027"/>
                  </a:lnTo>
                  <a:lnTo>
                    <a:pt x="14394" y="12068"/>
                  </a:lnTo>
                  <a:lnTo>
                    <a:pt x="14876" y="10313"/>
                  </a:lnTo>
                  <a:lnTo>
                    <a:pt x="17246" y="5398"/>
                  </a:lnTo>
                  <a:lnTo>
                    <a:pt x="19133" y="1976"/>
                  </a:lnTo>
                  <a:lnTo>
                    <a:pt x="19133" y="1932"/>
                  </a:lnTo>
                  <a:lnTo>
                    <a:pt x="19615" y="220"/>
                  </a:lnTo>
                  <a:lnTo>
                    <a:pt x="19615" y="176"/>
                  </a:lnTo>
                  <a:lnTo>
                    <a:pt x="19615" y="89"/>
                  </a:lnTo>
                  <a:lnTo>
                    <a:pt x="19571" y="45"/>
                  </a:lnTo>
                  <a:lnTo>
                    <a:pt x="1948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" name="Google Shape;3714;p129"/>
            <p:cNvSpPr/>
            <p:nvPr/>
          </p:nvSpPr>
          <p:spPr>
            <a:xfrm>
              <a:off x="1913250" y="1401200"/>
              <a:ext cx="382875" cy="744900"/>
            </a:xfrm>
            <a:custGeom>
              <a:avLst/>
              <a:gdLst/>
              <a:ahLst/>
              <a:cxnLst/>
              <a:rect l="l" t="t" r="r" b="b"/>
              <a:pathLst>
                <a:path w="15315" h="29796" extrusionOk="0">
                  <a:moveTo>
                    <a:pt x="15008" y="1"/>
                  </a:moveTo>
                  <a:lnTo>
                    <a:pt x="14964" y="89"/>
                  </a:lnTo>
                  <a:lnTo>
                    <a:pt x="14964" y="133"/>
                  </a:lnTo>
                  <a:lnTo>
                    <a:pt x="14613" y="3029"/>
                  </a:lnTo>
                  <a:lnTo>
                    <a:pt x="13867" y="6320"/>
                  </a:lnTo>
                  <a:lnTo>
                    <a:pt x="12945" y="8075"/>
                  </a:lnTo>
                  <a:lnTo>
                    <a:pt x="11058" y="11146"/>
                  </a:lnTo>
                  <a:lnTo>
                    <a:pt x="9215" y="14350"/>
                  </a:lnTo>
                  <a:lnTo>
                    <a:pt x="9215" y="14394"/>
                  </a:lnTo>
                  <a:lnTo>
                    <a:pt x="8250" y="17377"/>
                  </a:lnTo>
                  <a:lnTo>
                    <a:pt x="7416" y="18869"/>
                  </a:lnTo>
                  <a:lnTo>
                    <a:pt x="5573" y="21678"/>
                  </a:lnTo>
                  <a:lnTo>
                    <a:pt x="4696" y="22599"/>
                  </a:lnTo>
                  <a:lnTo>
                    <a:pt x="2853" y="23477"/>
                  </a:lnTo>
                  <a:lnTo>
                    <a:pt x="2809" y="23521"/>
                  </a:lnTo>
                  <a:lnTo>
                    <a:pt x="1800" y="24837"/>
                  </a:lnTo>
                  <a:lnTo>
                    <a:pt x="1756" y="24881"/>
                  </a:lnTo>
                  <a:lnTo>
                    <a:pt x="703" y="27382"/>
                  </a:lnTo>
                  <a:lnTo>
                    <a:pt x="1" y="29576"/>
                  </a:lnTo>
                  <a:lnTo>
                    <a:pt x="1" y="29664"/>
                  </a:lnTo>
                  <a:lnTo>
                    <a:pt x="1" y="29708"/>
                  </a:lnTo>
                  <a:lnTo>
                    <a:pt x="44" y="29752"/>
                  </a:lnTo>
                  <a:lnTo>
                    <a:pt x="132" y="29796"/>
                  </a:lnTo>
                  <a:lnTo>
                    <a:pt x="264" y="29796"/>
                  </a:lnTo>
                  <a:lnTo>
                    <a:pt x="352" y="29708"/>
                  </a:lnTo>
                  <a:lnTo>
                    <a:pt x="1010" y="27514"/>
                  </a:lnTo>
                  <a:lnTo>
                    <a:pt x="2063" y="25057"/>
                  </a:lnTo>
                  <a:lnTo>
                    <a:pt x="3072" y="23784"/>
                  </a:lnTo>
                  <a:lnTo>
                    <a:pt x="4871" y="22906"/>
                  </a:lnTo>
                  <a:lnTo>
                    <a:pt x="4915" y="22863"/>
                  </a:lnTo>
                  <a:lnTo>
                    <a:pt x="5837" y="21897"/>
                  </a:lnTo>
                  <a:lnTo>
                    <a:pt x="7724" y="19045"/>
                  </a:lnTo>
                  <a:lnTo>
                    <a:pt x="8557" y="17509"/>
                  </a:lnTo>
                  <a:lnTo>
                    <a:pt x="9523" y="14525"/>
                  </a:lnTo>
                  <a:lnTo>
                    <a:pt x="11322" y="11322"/>
                  </a:lnTo>
                  <a:lnTo>
                    <a:pt x="13209" y="8250"/>
                  </a:lnTo>
                  <a:lnTo>
                    <a:pt x="14218" y="6495"/>
                  </a:lnTo>
                  <a:lnTo>
                    <a:pt x="14218" y="6451"/>
                  </a:lnTo>
                  <a:lnTo>
                    <a:pt x="14964" y="3116"/>
                  </a:lnTo>
                  <a:lnTo>
                    <a:pt x="14964" y="3072"/>
                  </a:lnTo>
                  <a:lnTo>
                    <a:pt x="15315" y="176"/>
                  </a:lnTo>
                  <a:lnTo>
                    <a:pt x="15271" y="89"/>
                  </a:lnTo>
                  <a:lnTo>
                    <a:pt x="15271" y="45"/>
                  </a:lnTo>
                  <a:lnTo>
                    <a:pt x="1522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" name="Google Shape;3715;p129"/>
            <p:cNvSpPr/>
            <p:nvPr/>
          </p:nvSpPr>
          <p:spPr>
            <a:xfrm>
              <a:off x="1927525" y="1297000"/>
              <a:ext cx="446500" cy="875425"/>
            </a:xfrm>
            <a:custGeom>
              <a:avLst/>
              <a:gdLst/>
              <a:ahLst/>
              <a:cxnLst/>
              <a:rect l="l" t="t" r="r" b="b"/>
              <a:pathLst>
                <a:path w="17860" h="35017" extrusionOk="0">
                  <a:moveTo>
                    <a:pt x="17596" y="0"/>
                  </a:moveTo>
                  <a:lnTo>
                    <a:pt x="17552" y="44"/>
                  </a:lnTo>
                  <a:lnTo>
                    <a:pt x="17508" y="132"/>
                  </a:lnTo>
                  <a:lnTo>
                    <a:pt x="15753" y="3862"/>
                  </a:lnTo>
                  <a:lnTo>
                    <a:pt x="15753" y="3906"/>
                  </a:lnTo>
                  <a:lnTo>
                    <a:pt x="15490" y="5485"/>
                  </a:lnTo>
                  <a:lnTo>
                    <a:pt x="15183" y="7855"/>
                  </a:lnTo>
                  <a:lnTo>
                    <a:pt x="14744" y="10268"/>
                  </a:lnTo>
                  <a:lnTo>
                    <a:pt x="13822" y="12199"/>
                  </a:lnTo>
                  <a:lnTo>
                    <a:pt x="11716" y="15709"/>
                  </a:lnTo>
                  <a:lnTo>
                    <a:pt x="9741" y="18913"/>
                  </a:lnTo>
                  <a:lnTo>
                    <a:pt x="8996" y="21107"/>
                  </a:lnTo>
                  <a:lnTo>
                    <a:pt x="7986" y="24485"/>
                  </a:lnTo>
                  <a:lnTo>
                    <a:pt x="6538" y="26899"/>
                  </a:lnTo>
                  <a:lnTo>
                    <a:pt x="5748" y="27469"/>
                  </a:lnTo>
                  <a:lnTo>
                    <a:pt x="3423" y="28215"/>
                  </a:lnTo>
                  <a:lnTo>
                    <a:pt x="3379" y="28259"/>
                  </a:lnTo>
                  <a:lnTo>
                    <a:pt x="2764" y="28742"/>
                  </a:lnTo>
                  <a:lnTo>
                    <a:pt x="2721" y="28786"/>
                  </a:lnTo>
                  <a:lnTo>
                    <a:pt x="1887" y="30146"/>
                  </a:lnTo>
                  <a:lnTo>
                    <a:pt x="1843" y="30146"/>
                  </a:lnTo>
                  <a:lnTo>
                    <a:pt x="834" y="32998"/>
                  </a:lnTo>
                  <a:lnTo>
                    <a:pt x="0" y="34797"/>
                  </a:lnTo>
                  <a:lnTo>
                    <a:pt x="0" y="34841"/>
                  </a:lnTo>
                  <a:lnTo>
                    <a:pt x="0" y="34929"/>
                  </a:lnTo>
                  <a:lnTo>
                    <a:pt x="44" y="34973"/>
                  </a:lnTo>
                  <a:lnTo>
                    <a:pt x="88" y="35017"/>
                  </a:lnTo>
                  <a:lnTo>
                    <a:pt x="263" y="35017"/>
                  </a:lnTo>
                  <a:lnTo>
                    <a:pt x="307" y="34929"/>
                  </a:lnTo>
                  <a:lnTo>
                    <a:pt x="1141" y="33130"/>
                  </a:lnTo>
                  <a:lnTo>
                    <a:pt x="2194" y="30278"/>
                  </a:lnTo>
                  <a:lnTo>
                    <a:pt x="2984" y="29005"/>
                  </a:lnTo>
                  <a:lnTo>
                    <a:pt x="3554" y="28566"/>
                  </a:lnTo>
                  <a:lnTo>
                    <a:pt x="5880" y="27776"/>
                  </a:lnTo>
                  <a:lnTo>
                    <a:pt x="5924" y="27733"/>
                  </a:lnTo>
                  <a:lnTo>
                    <a:pt x="6758" y="27162"/>
                  </a:lnTo>
                  <a:lnTo>
                    <a:pt x="6801" y="27118"/>
                  </a:lnTo>
                  <a:lnTo>
                    <a:pt x="8293" y="24661"/>
                  </a:lnTo>
                  <a:lnTo>
                    <a:pt x="8337" y="24617"/>
                  </a:lnTo>
                  <a:lnTo>
                    <a:pt x="9347" y="21238"/>
                  </a:lnTo>
                  <a:lnTo>
                    <a:pt x="10049" y="19044"/>
                  </a:lnTo>
                  <a:lnTo>
                    <a:pt x="11979" y="15885"/>
                  </a:lnTo>
                  <a:lnTo>
                    <a:pt x="14130" y="12374"/>
                  </a:lnTo>
                  <a:lnTo>
                    <a:pt x="15095" y="10400"/>
                  </a:lnTo>
                  <a:lnTo>
                    <a:pt x="15095" y="10356"/>
                  </a:lnTo>
                  <a:lnTo>
                    <a:pt x="15534" y="7943"/>
                  </a:lnTo>
                  <a:lnTo>
                    <a:pt x="15797" y="5529"/>
                  </a:lnTo>
                  <a:lnTo>
                    <a:pt x="16104" y="3993"/>
                  </a:lnTo>
                  <a:lnTo>
                    <a:pt x="17816" y="264"/>
                  </a:lnTo>
                  <a:lnTo>
                    <a:pt x="17859" y="176"/>
                  </a:lnTo>
                  <a:lnTo>
                    <a:pt x="17859" y="132"/>
                  </a:lnTo>
                  <a:lnTo>
                    <a:pt x="17816" y="88"/>
                  </a:lnTo>
                  <a:lnTo>
                    <a:pt x="17772" y="44"/>
                  </a:lnTo>
                  <a:lnTo>
                    <a:pt x="1768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" name="Google Shape;3716;p129"/>
            <p:cNvSpPr/>
            <p:nvPr/>
          </p:nvSpPr>
          <p:spPr>
            <a:xfrm>
              <a:off x="1977975" y="1250925"/>
              <a:ext cx="449800" cy="917125"/>
            </a:xfrm>
            <a:custGeom>
              <a:avLst/>
              <a:gdLst/>
              <a:ahLst/>
              <a:cxnLst/>
              <a:rect l="l" t="t" r="r" b="b"/>
              <a:pathLst>
                <a:path w="17992" h="36685" extrusionOk="0">
                  <a:moveTo>
                    <a:pt x="17772" y="0"/>
                  </a:moveTo>
                  <a:lnTo>
                    <a:pt x="17684" y="44"/>
                  </a:lnTo>
                  <a:lnTo>
                    <a:pt x="17640" y="88"/>
                  </a:lnTo>
                  <a:lnTo>
                    <a:pt x="16412" y="2896"/>
                  </a:lnTo>
                  <a:lnTo>
                    <a:pt x="14964" y="5924"/>
                  </a:lnTo>
                  <a:lnTo>
                    <a:pt x="14920" y="5968"/>
                  </a:lnTo>
                  <a:lnTo>
                    <a:pt x="14569" y="7943"/>
                  </a:lnTo>
                  <a:lnTo>
                    <a:pt x="14393" y="10400"/>
                  </a:lnTo>
                  <a:lnTo>
                    <a:pt x="13911" y="12638"/>
                  </a:lnTo>
                  <a:lnTo>
                    <a:pt x="12726" y="14920"/>
                  </a:lnTo>
                  <a:lnTo>
                    <a:pt x="8821" y="21238"/>
                  </a:lnTo>
                  <a:lnTo>
                    <a:pt x="8075" y="22994"/>
                  </a:lnTo>
                  <a:lnTo>
                    <a:pt x="8075" y="23037"/>
                  </a:lnTo>
                  <a:lnTo>
                    <a:pt x="7285" y="26241"/>
                  </a:lnTo>
                  <a:lnTo>
                    <a:pt x="6407" y="29137"/>
                  </a:lnTo>
                  <a:lnTo>
                    <a:pt x="5837" y="29839"/>
                  </a:lnTo>
                  <a:lnTo>
                    <a:pt x="2458" y="30629"/>
                  </a:lnTo>
                  <a:lnTo>
                    <a:pt x="2414" y="30629"/>
                  </a:lnTo>
                  <a:lnTo>
                    <a:pt x="1756" y="31111"/>
                  </a:lnTo>
                  <a:lnTo>
                    <a:pt x="1712" y="31155"/>
                  </a:lnTo>
                  <a:lnTo>
                    <a:pt x="966" y="32252"/>
                  </a:lnTo>
                  <a:lnTo>
                    <a:pt x="966" y="32296"/>
                  </a:lnTo>
                  <a:lnTo>
                    <a:pt x="1" y="35368"/>
                  </a:lnTo>
                  <a:lnTo>
                    <a:pt x="1" y="35456"/>
                  </a:lnTo>
                  <a:lnTo>
                    <a:pt x="44" y="36553"/>
                  </a:lnTo>
                  <a:lnTo>
                    <a:pt x="132" y="36640"/>
                  </a:lnTo>
                  <a:lnTo>
                    <a:pt x="220" y="36684"/>
                  </a:lnTo>
                  <a:lnTo>
                    <a:pt x="308" y="36684"/>
                  </a:lnTo>
                  <a:lnTo>
                    <a:pt x="352" y="36640"/>
                  </a:lnTo>
                  <a:lnTo>
                    <a:pt x="395" y="36596"/>
                  </a:lnTo>
                  <a:lnTo>
                    <a:pt x="395" y="36509"/>
                  </a:lnTo>
                  <a:lnTo>
                    <a:pt x="352" y="35456"/>
                  </a:lnTo>
                  <a:lnTo>
                    <a:pt x="1273" y="32428"/>
                  </a:lnTo>
                  <a:lnTo>
                    <a:pt x="1975" y="31375"/>
                  </a:lnTo>
                  <a:lnTo>
                    <a:pt x="2589" y="30936"/>
                  </a:lnTo>
                  <a:lnTo>
                    <a:pt x="5968" y="30190"/>
                  </a:lnTo>
                  <a:lnTo>
                    <a:pt x="6056" y="30102"/>
                  </a:lnTo>
                  <a:lnTo>
                    <a:pt x="6714" y="29356"/>
                  </a:lnTo>
                  <a:lnTo>
                    <a:pt x="6758" y="29312"/>
                  </a:lnTo>
                  <a:lnTo>
                    <a:pt x="7636" y="26328"/>
                  </a:lnTo>
                  <a:lnTo>
                    <a:pt x="8426" y="23125"/>
                  </a:lnTo>
                  <a:lnTo>
                    <a:pt x="9128" y="21414"/>
                  </a:lnTo>
                  <a:lnTo>
                    <a:pt x="13033" y="15095"/>
                  </a:lnTo>
                  <a:lnTo>
                    <a:pt x="14262" y="12769"/>
                  </a:lnTo>
                  <a:lnTo>
                    <a:pt x="14262" y="12726"/>
                  </a:lnTo>
                  <a:lnTo>
                    <a:pt x="14700" y="10444"/>
                  </a:lnTo>
                  <a:lnTo>
                    <a:pt x="14744" y="10444"/>
                  </a:lnTo>
                  <a:lnTo>
                    <a:pt x="14920" y="7986"/>
                  </a:lnTo>
                  <a:lnTo>
                    <a:pt x="15271" y="6056"/>
                  </a:lnTo>
                  <a:lnTo>
                    <a:pt x="16719" y="3028"/>
                  </a:lnTo>
                  <a:lnTo>
                    <a:pt x="17992" y="264"/>
                  </a:lnTo>
                  <a:lnTo>
                    <a:pt x="17992" y="176"/>
                  </a:lnTo>
                  <a:lnTo>
                    <a:pt x="17992" y="132"/>
                  </a:lnTo>
                  <a:lnTo>
                    <a:pt x="17948" y="44"/>
                  </a:lnTo>
                  <a:lnTo>
                    <a:pt x="1790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" name="Google Shape;3717;p129"/>
            <p:cNvSpPr/>
            <p:nvPr/>
          </p:nvSpPr>
          <p:spPr>
            <a:xfrm>
              <a:off x="2010875" y="1153275"/>
              <a:ext cx="468450" cy="980750"/>
            </a:xfrm>
            <a:custGeom>
              <a:avLst/>
              <a:gdLst/>
              <a:ahLst/>
              <a:cxnLst/>
              <a:rect l="l" t="t" r="r" b="b"/>
              <a:pathLst>
                <a:path w="18738" h="39230" extrusionOk="0">
                  <a:moveTo>
                    <a:pt x="18475" y="1"/>
                  </a:moveTo>
                  <a:lnTo>
                    <a:pt x="18431" y="45"/>
                  </a:lnTo>
                  <a:lnTo>
                    <a:pt x="18387" y="89"/>
                  </a:lnTo>
                  <a:lnTo>
                    <a:pt x="18387" y="176"/>
                  </a:lnTo>
                  <a:lnTo>
                    <a:pt x="18036" y="3424"/>
                  </a:lnTo>
                  <a:lnTo>
                    <a:pt x="16588" y="6407"/>
                  </a:lnTo>
                  <a:lnTo>
                    <a:pt x="14833" y="10050"/>
                  </a:lnTo>
                  <a:lnTo>
                    <a:pt x="14438" y="11410"/>
                  </a:lnTo>
                  <a:lnTo>
                    <a:pt x="14438" y="11454"/>
                  </a:lnTo>
                  <a:lnTo>
                    <a:pt x="14218" y="14920"/>
                  </a:lnTo>
                  <a:lnTo>
                    <a:pt x="13736" y="17070"/>
                  </a:lnTo>
                  <a:lnTo>
                    <a:pt x="12331" y="19703"/>
                  </a:lnTo>
                  <a:lnTo>
                    <a:pt x="10269" y="23038"/>
                  </a:lnTo>
                  <a:lnTo>
                    <a:pt x="8250" y="26329"/>
                  </a:lnTo>
                  <a:lnTo>
                    <a:pt x="7548" y="28128"/>
                  </a:lnTo>
                  <a:lnTo>
                    <a:pt x="7505" y="28128"/>
                  </a:lnTo>
                  <a:lnTo>
                    <a:pt x="6715" y="31683"/>
                  </a:lnTo>
                  <a:lnTo>
                    <a:pt x="5925" y="34579"/>
                  </a:lnTo>
                  <a:lnTo>
                    <a:pt x="3204" y="34886"/>
                  </a:lnTo>
                  <a:lnTo>
                    <a:pt x="3160" y="34930"/>
                  </a:lnTo>
                  <a:lnTo>
                    <a:pt x="1493" y="35500"/>
                  </a:lnTo>
                  <a:lnTo>
                    <a:pt x="1405" y="35544"/>
                  </a:lnTo>
                  <a:lnTo>
                    <a:pt x="791" y="36422"/>
                  </a:lnTo>
                  <a:lnTo>
                    <a:pt x="747" y="36422"/>
                  </a:lnTo>
                  <a:lnTo>
                    <a:pt x="45" y="38265"/>
                  </a:lnTo>
                  <a:lnTo>
                    <a:pt x="45" y="38352"/>
                  </a:lnTo>
                  <a:lnTo>
                    <a:pt x="1" y="39054"/>
                  </a:lnTo>
                  <a:lnTo>
                    <a:pt x="1" y="39142"/>
                  </a:lnTo>
                  <a:lnTo>
                    <a:pt x="45" y="39186"/>
                  </a:lnTo>
                  <a:lnTo>
                    <a:pt x="89" y="39230"/>
                  </a:lnTo>
                  <a:lnTo>
                    <a:pt x="176" y="39230"/>
                  </a:lnTo>
                  <a:lnTo>
                    <a:pt x="308" y="39186"/>
                  </a:lnTo>
                  <a:lnTo>
                    <a:pt x="352" y="39098"/>
                  </a:lnTo>
                  <a:lnTo>
                    <a:pt x="396" y="38396"/>
                  </a:lnTo>
                  <a:lnTo>
                    <a:pt x="1054" y="36597"/>
                  </a:lnTo>
                  <a:lnTo>
                    <a:pt x="1668" y="35807"/>
                  </a:lnTo>
                  <a:lnTo>
                    <a:pt x="3248" y="35237"/>
                  </a:lnTo>
                  <a:lnTo>
                    <a:pt x="6100" y="34886"/>
                  </a:lnTo>
                  <a:lnTo>
                    <a:pt x="6188" y="34842"/>
                  </a:lnTo>
                  <a:lnTo>
                    <a:pt x="6232" y="34754"/>
                  </a:lnTo>
                  <a:lnTo>
                    <a:pt x="7066" y="31770"/>
                  </a:lnTo>
                  <a:lnTo>
                    <a:pt x="7856" y="28216"/>
                  </a:lnTo>
                  <a:lnTo>
                    <a:pt x="8558" y="26461"/>
                  </a:lnTo>
                  <a:lnTo>
                    <a:pt x="10532" y="23214"/>
                  </a:lnTo>
                  <a:lnTo>
                    <a:pt x="12639" y="19879"/>
                  </a:lnTo>
                  <a:lnTo>
                    <a:pt x="14043" y="17202"/>
                  </a:lnTo>
                  <a:lnTo>
                    <a:pt x="14087" y="17158"/>
                  </a:lnTo>
                  <a:lnTo>
                    <a:pt x="14569" y="15008"/>
                  </a:lnTo>
                  <a:lnTo>
                    <a:pt x="14569" y="14964"/>
                  </a:lnTo>
                  <a:lnTo>
                    <a:pt x="14789" y="11498"/>
                  </a:lnTo>
                  <a:lnTo>
                    <a:pt x="15140" y="10181"/>
                  </a:lnTo>
                  <a:lnTo>
                    <a:pt x="16895" y="6583"/>
                  </a:lnTo>
                  <a:lnTo>
                    <a:pt x="18343" y="3555"/>
                  </a:lnTo>
                  <a:lnTo>
                    <a:pt x="18387" y="3511"/>
                  </a:lnTo>
                  <a:lnTo>
                    <a:pt x="18738" y="220"/>
                  </a:lnTo>
                  <a:lnTo>
                    <a:pt x="18738" y="133"/>
                  </a:lnTo>
                  <a:lnTo>
                    <a:pt x="18694" y="89"/>
                  </a:lnTo>
                  <a:lnTo>
                    <a:pt x="18650" y="45"/>
                  </a:lnTo>
                  <a:lnTo>
                    <a:pt x="1856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" name="Google Shape;3718;p129"/>
            <p:cNvSpPr/>
            <p:nvPr/>
          </p:nvSpPr>
          <p:spPr>
            <a:xfrm>
              <a:off x="1860600" y="1609650"/>
              <a:ext cx="307175" cy="510125"/>
            </a:xfrm>
            <a:custGeom>
              <a:avLst/>
              <a:gdLst/>
              <a:ahLst/>
              <a:cxnLst/>
              <a:rect l="l" t="t" r="r" b="b"/>
              <a:pathLst>
                <a:path w="12287" h="20405" extrusionOk="0">
                  <a:moveTo>
                    <a:pt x="12067" y="0"/>
                  </a:moveTo>
                  <a:lnTo>
                    <a:pt x="12024" y="44"/>
                  </a:lnTo>
                  <a:lnTo>
                    <a:pt x="11980" y="88"/>
                  </a:lnTo>
                  <a:lnTo>
                    <a:pt x="8469" y="5529"/>
                  </a:lnTo>
                  <a:lnTo>
                    <a:pt x="6363" y="8425"/>
                  </a:lnTo>
                  <a:lnTo>
                    <a:pt x="4608" y="11365"/>
                  </a:lnTo>
                  <a:lnTo>
                    <a:pt x="2721" y="13998"/>
                  </a:lnTo>
                  <a:lnTo>
                    <a:pt x="2721" y="14042"/>
                  </a:lnTo>
                  <a:lnTo>
                    <a:pt x="1273" y="16806"/>
                  </a:lnTo>
                  <a:lnTo>
                    <a:pt x="1273" y="16850"/>
                  </a:lnTo>
                  <a:lnTo>
                    <a:pt x="0" y="20141"/>
                  </a:lnTo>
                  <a:lnTo>
                    <a:pt x="0" y="20229"/>
                  </a:lnTo>
                  <a:lnTo>
                    <a:pt x="0" y="20273"/>
                  </a:lnTo>
                  <a:lnTo>
                    <a:pt x="44" y="20361"/>
                  </a:lnTo>
                  <a:lnTo>
                    <a:pt x="88" y="20404"/>
                  </a:lnTo>
                  <a:lnTo>
                    <a:pt x="176" y="20404"/>
                  </a:lnTo>
                  <a:lnTo>
                    <a:pt x="264" y="20361"/>
                  </a:lnTo>
                  <a:lnTo>
                    <a:pt x="307" y="20273"/>
                  </a:lnTo>
                  <a:lnTo>
                    <a:pt x="1580" y="16982"/>
                  </a:lnTo>
                  <a:lnTo>
                    <a:pt x="3028" y="14173"/>
                  </a:lnTo>
                  <a:lnTo>
                    <a:pt x="4915" y="11541"/>
                  </a:lnTo>
                  <a:lnTo>
                    <a:pt x="6670" y="8645"/>
                  </a:lnTo>
                  <a:lnTo>
                    <a:pt x="8776" y="5705"/>
                  </a:lnTo>
                  <a:lnTo>
                    <a:pt x="12243" y="263"/>
                  </a:lnTo>
                  <a:lnTo>
                    <a:pt x="12287" y="176"/>
                  </a:lnTo>
                  <a:lnTo>
                    <a:pt x="12287" y="132"/>
                  </a:lnTo>
                  <a:lnTo>
                    <a:pt x="12243" y="88"/>
                  </a:lnTo>
                  <a:lnTo>
                    <a:pt x="1219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" name="Google Shape;3719;p129"/>
            <p:cNvSpPr/>
            <p:nvPr/>
          </p:nvSpPr>
          <p:spPr>
            <a:xfrm>
              <a:off x="3805600" y="1948625"/>
              <a:ext cx="105350" cy="186500"/>
            </a:xfrm>
            <a:custGeom>
              <a:avLst/>
              <a:gdLst/>
              <a:ahLst/>
              <a:cxnLst/>
              <a:rect l="l" t="t" r="r" b="b"/>
              <a:pathLst>
                <a:path w="4214" h="7460" extrusionOk="0">
                  <a:moveTo>
                    <a:pt x="1317" y="483"/>
                  </a:moveTo>
                  <a:lnTo>
                    <a:pt x="3599" y="4037"/>
                  </a:lnTo>
                  <a:lnTo>
                    <a:pt x="3818" y="4695"/>
                  </a:lnTo>
                  <a:lnTo>
                    <a:pt x="3511" y="6758"/>
                  </a:lnTo>
                  <a:lnTo>
                    <a:pt x="2809" y="7109"/>
                  </a:lnTo>
                  <a:lnTo>
                    <a:pt x="2238" y="6802"/>
                  </a:lnTo>
                  <a:lnTo>
                    <a:pt x="1273" y="5705"/>
                  </a:lnTo>
                  <a:lnTo>
                    <a:pt x="395" y="3993"/>
                  </a:lnTo>
                  <a:lnTo>
                    <a:pt x="352" y="2238"/>
                  </a:lnTo>
                  <a:lnTo>
                    <a:pt x="1185" y="702"/>
                  </a:lnTo>
                  <a:lnTo>
                    <a:pt x="1317" y="483"/>
                  </a:lnTo>
                  <a:close/>
                  <a:moveTo>
                    <a:pt x="1273" y="0"/>
                  </a:moveTo>
                  <a:lnTo>
                    <a:pt x="1185" y="88"/>
                  </a:lnTo>
                  <a:lnTo>
                    <a:pt x="878" y="483"/>
                  </a:lnTo>
                  <a:lnTo>
                    <a:pt x="878" y="527"/>
                  </a:lnTo>
                  <a:lnTo>
                    <a:pt x="0" y="2150"/>
                  </a:lnTo>
                  <a:lnTo>
                    <a:pt x="0" y="2238"/>
                  </a:lnTo>
                  <a:lnTo>
                    <a:pt x="88" y="4081"/>
                  </a:lnTo>
                  <a:lnTo>
                    <a:pt x="88" y="4125"/>
                  </a:lnTo>
                  <a:lnTo>
                    <a:pt x="1010" y="5880"/>
                  </a:lnTo>
                  <a:lnTo>
                    <a:pt x="1010" y="5924"/>
                  </a:lnTo>
                  <a:lnTo>
                    <a:pt x="1975" y="7065"/>
                  </a:lnTo>
                  <a:lnTo>
                    <a:pt x="2019" y="7109"/>
                  </a:lnTo>
                  <a:lnTo>
                    <a:pt x="2765" y="7460"/>
                  </a:lnTo>
                  <a:lnTo>
                    <a:pt x="2897" y="7460"/>
                  </a:lnTo>
                  <a:lnTo>
                    <a:pt x="3730" y="7065"/>
                  </a:lnTo>
                  <a:lnTo>
                    <a:pt x="3818" y="6977"/>
                  </a:lnTo>
                  <a:lnTo>
                    <a:pt x="3862" y="6933"/>
                  </a:lnTo>
                  <a:lnTo>
                    <a:pt x="4213" y="4739"/>
                  </a:lnTo>
                  <a:lnTo>
                    <a:pt x="4169" y="4651"/>
                  </a:lnTo>
                  <a:lnTo>
                    <a:pt x="3906" y="3906"/>
                  </a:lnTo>
                  <a:lnTo>
                    <a:pt x="3906" y="3862"/>
                  </a:lnTo>
                  <a:lnTo>
                    <a:pt x="1492" y="88"/>
                  </a:lnTo>
                  <a:lnTo>
                    <a:pt x="1405" y="44"/>
                  </a:lnTo>
                  <a:lnTo>
                    <a:pt x="131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" name="Google Shape;3720;p129"/>
            <p:cNvSpPr/>
            <p:nvPr/>
          </p:nvSpPr>
          <p:spPr>
            <a:xfrm>
              <a:off x="3788050" y="1933250"/>
              <a:ext cx="133850" cy="229300"/>
            </a:xfrm>
            <a:custGeom>
              <a:avLst/>
              <a:gdLst/>
              <a:ahLst/>
              <a:cxnLst/>
              <a:rect l="l" t="t" r="r" b="b"/>
              <a:pathLst>
                <a:path w="5354" h="9172" extrusionOk="0">
                  <a:moveTo>
                    <a:pt x="2194" y="352"/>
                  </a:moveTo>
                  <a:lnTo>
                    <a:pt x="2633" y="484"/>
                  </a:lnTo>
                  <a:lnTo>
                    <a:pt x="4520" y="3994"/>
                  </a:lnTo>
                  <a:lnTo>
                    <a:pt x="5003" y="5003"/>
                  </a:lnTo>
                  <a:lnTo>
                    <a:pt x="4871" y="7153"/>
                  </a:lnTo>
                  <a:lnTo>
                    <a:pt x="4608" y="8163"/>
                  </a:lnTo>
                  <a:lnTo>
                    <a:pt x="4257" y="8557"/>
                  </a:lnTo>
                  <a:lnTo>
                    <a:pt x="3467" y="8821"/>
                  </a:lnTo>
                  <a:lnTo>
                    <a:pt x="2897" y="8426"/>
                  </a:lnTo>
                  <a:lnTo>
                    <a:pt x="1317" y="6451"/>
                  </a:lnTo>
                  <a:lnTo>
                    <a:pt x="483" y="4696"/>
                  </a:lnTo>
                  <a:lnTo>
                    <a:pt x="351" y="3862"/>
                  </a:lnTo>
                  <a:lnTo>
                    <a:pt x="395" y="2765"/>
                  </a:lnTo>
                  <a:lnTo>
                    <a:pt x="790" y="1800"/>
                  </a:lnTo>
                  <a:lnTo>
                    <a:pt x="1624" y="659"/>
                  </a:lnTo>
                  <a:lnTo>
                    <a:pt x="2194" y="352"/>
                  </a:lnTo>
                  <a:close/>
                  <a:moveTo>
                    <a:pt x="2063" y="1"/>
                  </a:moveTo>
                  <a:lnTo>
                    <a:pt x="1448" y="352"/>
                  </a:lnTo>
                  <a:lnTo>
                    <a:pt x="1361" y="440"/>
                  </a:lnTo>
                  <a:lnTo>
                    <a:pt x="483" y="1624"/>
                  </a:lnTo>
                  <a:lnTo>
                    <a:pt x="483" y="1668"/>
                  </a:lnTo>
                  <a:lnTo>
                    <a:pt x="88" y="2678"/>
                  </a:lnTo>
                  <a:lnTo>
                    <a:pt x="44" y="2721"/>
                  </a:lnTo>
                  <a:lnTo>
                    <a:pt x="0" y="3862"/>
                  </a:lnTo>
                  <a:lnTo>
                    <a:pt x="0" y="3906"/>
                  </a:lnTo>
                  <a:lnTo>
                    <a:pt x="176" y="4784"/>
                  </a:lnTo>
                  <a:lnTo>
                    <a:pt x="176" y="4828"/>
                  </a:lnTo>
                  <a:lnTo>
                    <a:pt x="1010" y="6583"/>
                  </a:lnTo>
                  <a:lnTo>
                    <a:pt x="1054" y="6627"/>
                  </a:lnTo>
                  <a:lnTo>
                    <a:pt x="2633" y="8689"/>
                  </a:lnTo>
                  <a:lnTo>
                    <a:pt x="2677" y="8733"/>
                  </a:lnTo>
                  <a:lnTo>
                    <a:pt x="3335" y="9128"/>
                  </a:lnTo>
                  <a:lnTo>
                    <a:pt x="3467" y="9172"/>
                  </a:lnTo>
                  <a:lnTo>
                    <a:pt x="3511" y="9172"/>
                  </a:lnTo>
                  <a:lnTo>
                    <a:pt x="4432" y="8865"/>
                  </a:lnTo>
                  <a:lnTo>
                    <a:pt x="4520" y="8821"/>
                  </a:lnTo>
                  <a:lnTo>
                    <a:pt x="4915" y="8338"/>
                  </a:lnTo>
                  <a:lnTo>
                    <a:pt x="4959" y="8250"/>
                  </a:lnTo>
                  <a:lnTo>
                    <a:pt x="5222" y="7241"/>
                  </a:lnTo>
                  <a:lnTo>
                    <a:pt x="5222" y="7197"/>
                  </a:lnTo>
                  <a:lnTo>
                    <a:pt x="5354" y="5003"/>
                  </a:lnTo>
                  <a:lnTo>
                    <a:pt x="5354" y="4915"/>
                  </a:lnTo>
                  <a:lnTo>
                    <a:pt x="4871" y="3862"/>
                  </a:lnTo>
                  <a:lnTo>
                    <a:pt x="2897" y="264"/>
                  </a:lnTo>
                  <a:lnTo>
                    <a:pt x="2853" y="176"/>
                  </a:lnTo>
                  <a:lnTo>
                    <a:pt x="2809" y="176"/>
                  </a:lnTo>
                  <a:lnTo>
                    <a:pt x="219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" name="Google Shape;3721;p129"/>
            <p:cNvSpPr/>
            <p:nvPr/>
          </p:nvSpPr>
          <p:spPr>
            <a:xfrm>
              <a:off x="3671775" y="2997350"/>
              <a:ext cx="187600" cy="399350"/>
            </a:xfrm>
            <a:custGeom>
              <a:avLst/>
              <a:gdLst/>
              <a:ahLst/>
              <a:cxnLst/>
              <a:rect l="l" t="t" r="r" b="b"/>
              <a:pathLst>
                <a:path w="7504" h="15974" extrusionOk="0">
                  <a:moveTo>
                    <a:pt x="1843" y="1"/>
                  </a:moveTo>
                  <a:lnTo>
                    <a:pt x="1755" y="45"/>
                  </a:lnTo>
                  <a:lnTo>
                    <a:pt x="790" y="615"/>
                  </a:lnTo>
                  <a:lnTo>
                    <a:pt x="746" y="703"/>
                  </a:lnTo>
                  <a:lnTo>
                    <a:pt x="176" y="1712"/>
                  </a:lnTo>
                  <a:lnTo>
                    <a:pt x="176" y="1756"/>
                  </a:lnTo>
                  <a:lnTo>
                    <a:pt x="0" y="2941"/>
                  </a:lnTo>
                  <a:lnTo>
                    <a:pt x="0" y="2985"/>
                  </a:lnTo>
                  <a:lnTo>
                    <a:pt x="351" y="5530"/>
                  </a:lnTo>
                  <a:lnTo>
                    <a:pt x="395" y="5617"/>
                  </a:lnTo>
                  <a:lnTo>
                    <a:pt x="1185" y="6890"/>
                  </a:lnTo>
                  <a:lnTo>
                    <a:pt x="1229" y="6890"/>
                  </a:lnTo>
                  <a:lnTo>
                    <a:pt x="4783" y="10751"/>
                  </a:lnTo>
                  <a:lnTo>
                    <a:pt x="4432" y="11848"/>
                  </a:lnTo>
                  <a:lnTo>
                    <a:pt x="4169" y="12726"/>
                  </a:lnTo>
                  <a:lnTo>
                    <a:pt x="3467" y="13516"/>
                  </a:lnTo>
                  <a:lnTo>
                    <a:pt x="2150" y="14920"/>
                  </a:lnTo>
                  <a:lnTo>
                    <a:pt x="1009" y="15622"/>
                  </a:lnTo>
                  <a:lnTo>
                    <a:pt x="922" y="15666"/>
                  </a:lnTo>
                  <a:lnTo>
                    <a:pt x="922" y="15754"/>
                  </a:lnTo>
                  <a:lnTo>
                    <a:pt x="922" y="15798"/>
                  </a:lnTo>
                  <a:lnTo>
                    <a:pt x="922" y="15885"/>
                  </a:lnTo>
                  <a:lnTo>
                    <a:pt x="1009" y="15929"/>
                  </a:lnTo>
                  <a:lnTo>
                    <a:pt x="1097" y="15973"/>
                  </a:lnTo>
                  <a:lnTo>
                    <a:pt x="1185" y="15929"/>
                  </a:lnTo>
                  <a:lnTo>
                    <a:pt x="2370" y="15227"/>
                  </a:lnTo>
                  <a:lnTo>
                    <a:pt x="2413" y="15183"/>
                  </a:lnTo>
                  <a:lnTo>
                    <a:pt x="3598" y="13911"/>
                  </a:lnTo>
                  <a:lnTo>
                    <a:pt x="4213" y="13209"/>
                  </a:lnTo>
                  <a:lnTo>
                    <a:pt x="4432" y="12902"/>
                  </a:lnTo>
                  <a:lnTo>
                    <a:pt x="4476" y="12770"/>
                  </a:lnTo>
                  <a:lnTo>
                    <a:pt x="4739" y="11980"/>
                  </a:lnTo>
                  <a:lnTo>
                    <a:pt x="5178" y="10795"/>
                  </a:lnTo>
                  <a:lnTo>
                    <a:pt x="5178" y="10664"/>
                  </a:lnTo>
                  <a:lnTo>
                    <a:pt x="5134" y="10576"/>
                  </a:lnTo>
                  <a:lnTo>
                    <a:pt x="1492" y="6671"/>
                  </a:lnTo>
                  <a:lnTo>
                    <a:pt x="702" y="5442"/>
                  </a:lnTo>
                  <a:lnTo>
                    <a:pt x="351" y="2941"/>
                  </a:lnTo>
                  <a:lnTo>
                    <a:pt x="527" y="1844"/>
                  </a:lnTo>
                  <a:lnTo>
                    <a:pt x="1009" y="878"/>
                  </a:lnTo>
                  <a:lnTo>
                    <a:pt x="1887" y="352"/>
                  </a:lnTo>
                  <a:lnTo>
                    <a:pt x="2150" y="352"/>
                  </a:lnTo>
                  <a:lnTo>
                    <a:pt x="3642" y="1449"/>
                  </a:lnTo>
                  <a:lnTo>
                    <a:pt x="5485" y="3380"/>
                  </a:lnTo>
                  <a:lnTo>
                    <a:pt x="7021" y="5837"/>
                  </a:lnTo>
                  <a:lnTo>
                    <a:pt x="7153" y="9040"/>
                  </a:lnTo>
                  <a:lnTo>
                    <a:pt x="7196" y="9128"/>
                  </a:lnTo>
                  <a:lnTo>
                    <a:pt x="7240" y="9172"/>
                  </a:lnTo>
                  <a:lnTo>
                    <a:pt x="7284" y="9216"/>
                  </a:lnTo>
                  <a:lnTo>
                    <a:pt x="7416" y="9216"/>
                  </a:lnTo>
                  <a:lnTo>
                    <a:pt x="7460" y="9172"/>
                  </a:lnTo>
                  <a:lnTo>
                    <a:pt x="7504" y="9084"/>
                  </a:lnTo>
                  <a:lnTo>
                    <a:pt x="7504" y="9040"/>
                  </a:lnTo>
                  <a:lnTo>
                    <a:pt x="7372" y="5749"/>
                  </a:lnTo>
                  <a:lnTo>
                    <a:pt x="7328" y="5661"/>
                  </a:lnTo>
                  <a:lnTo>
                    <a:pt x="5748" y="3160"/>
                  </a:lnTo>
                  <a:lnTo>
                    <a:pt x="5748" y="3116"/>
                  </a:lnTo>
                  <a:lnTo>
                    <a:pt x="3905" y="1186"/>
                  </a:lnTo>
                  <a:lnTo>
                    <a:pt x="3862" y="1186"/>
                  </a:lnTo>
                  <a:lnTo>
                    <a:pt x="2326" y="45"/>
                  </a:lnTo>
                  <a:lnTo>
                    <a:pt x="2238" y="45"/>
                  </a:lnTo>
                  <a:lnTo>
                    <a:pt x="184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" name="Google Shape;3722;p129"/>
            <p:cNvSpPr/>
            <p:nvPr/>
          </p:nvSpPr>
          <p:spPr>
            <a:xfrm>
              <a:off x="3577425" y="2967725"/>
              <a:ext cx="311575" cy="471750"/>
            </a:xfrm>
            <a:custGeom>
              <a:avLst/>
              <a:gdLst/>
              <a:ahLst/>
              <a:cxnLst/>
              <a:rect l="l" t="t" r="r" b="b"/>
              <a:pathLst>
                <a:path w="12463" h="18870" extrusionOk="0">
                  <a:moveTo>
                    <a:pt x="5529" y="1"/>
                  </a:moveTo>
                  <a:lnTo>
                    <a:pt x="4257" y="791"/>
                  </a:lnTo>
                  <a:lnTo>
                    <a:pt x="4213" y="835"/>
                  </a:lnTo>
                  <a:lnTo>
                    <a:pt x="3730" y="1449"/>
                  </a:lnTo>
                  <a:lnTo>
                    <a:pt x="3730" y="1493"/>
                  </a:lnTo>
                  <a:lnTo>
                    <a:pt x="3204" y="3248"/>
                  </a:lnTo>
                  <a:lnTo>
                    <a:pt x="3160" y="3292"/>
                  </a:lnTo>
                  <a:lnTo>
                    <a:pt x="3204" y="4696"/>
                  </a:lnTo>
                  <a:lnTo>
                    <a:pt x="3247" y="4740"/>
                  </a:lnTo>
                  <a:lnTo>
                    <a:pt x="4037" y="7592"/>
                  </a:lnTo>
                  <a:lnTo>
                    <a:pt x="4081" y="7636"/>
                  </a:lnTo>
                  <a:lnTo>
                    <a:pt x="6056" y="10225"/>
                  </a:lnTo>
                  <a:lnTo>
                    <a:pt x="6582" y="11498"/>
                  </a:lnTo>
                  <a:lnTo>
                    <a:pt x="6539" y="12156"/>
                  </a:lnTo>
                  <a:lnTo>
                    <a:pt x="5661" y="14306"/>
                  </a:lnTo>
                  <a:lnTo>
                    <a:pt x="44" y="18518"/>
                  </a:lnTo>
                  <a:lnTo>
                    <a:pt x="0" y="18606"/>
                  </a:lnTo>
                  <a:lnTo>
                    <a:pt x="0" y="18650"/>
                  </a:lnTo>
                  <a:lnTo>
                    <a:pt x="0" y="18738"/>
                  </a:lnTo>
                  <a:lnTo>
                    <a:pt x="0" y="18782"/>
                  </a:lnTo>
                  <a:lnTo>
                    <a:pt x="88" y="18826"/>
                  </a:lnTo>
                  <a:lnTo>
                    <a:pt x="176" y="18870"/>
                  </a:lnTo>
                  <a:lnTo>
                    <a:pt x="264" y="18826"/>
                  </a:lnTo>
                  <a:lnTo>
                    <a:pt x="5924" y="14569"/>
                  </a:lnTo>
                  <a:lnTo>
                    <a:pt x="5968" y="14481"/>
                  </a:lnTo>
                  <a:lnTo>
                    <a:pt x="6890" y="12244"/>
                  </a:lnTo>
                  <a:lnTo>
                    <a:pt x="6890" y="12200"/>
                  </a:lnTo>
                  <a:lnTo>
                    <a:pt x="6933" y="11498"/>
                  </a:lnTo>
                  <a:lnTo>
                    <a:pt x="6890" y="11410"/>
                  </a:lnTo>
                  <a:lnTo>
                    <a:pt x="6407" y="10093"/>
                  </a:lnTo>
                  <a:lnTo>
                    <a:pt x="6363" y="10050"/>
                  </a:lnTo>
                  <a:lnTo>
                    <a:pt x="4388" y="7461"/>
                  </a:lnTo>
                  <a:lnTo>
                    <a:pt x="3555" y="4696"/>
                  </a:lnTo>
                  <a:lnTo>
                    <a:pt x="3511" y="3336"/>
                  </a:lnTo>
                  <a:lnTo>
                    <a:pt x="4037" y="1625"/>
                  </a:lnTo>
                  <a:lnTo>
                    <a:pt x="4476" y="1098"/>
                  </a:lnTo>
                  <a:lnTo>
                    <a:pt x="5617" y="352"/>
                  </a:lnTo>
                  <a:lnTo>
                    <a:pt x="9391" y="2678"/>
                  </a:lnTo>
                  <a:lnTo>
                    <a:pt x="11848" y="5925"/>
                  </a:lnTo>
                  <a:lnTo>
                    <a:pt x="12111" y="7724"/>
                  </a:lnTo>
                  <a:lnTo>
                    <a:pt x="12024" y="10620"/>
                  </a:lnTo>
                  <a:lnTo>
                    <a:pt x="12024" y="10708"/>
                  </a:lnTo>
                  <a:lnTo>
                    <a:pt x="12067" y="10752"/>
                  </a:lnTo>
                  <a:lnTo>
                    <a:pt x="12111" y="10796"/>
                  </a:lnTo>
                  <a:lnTo>
                    <a:pt x="12199" y="10796"/>
                  </a:lnTo>
                  <a:lnTo>
                    <a:pt x="12331" y="10752"/>
                  </a:lnTo>
                  <a:lnTo>
                    <a:pt x="12331" y="10708"/>
                  </a:lnTo>
                  <a:lnTo>
                    <a:pt x="12375" y="10620"/>
                  </a:lnTo>
                  <a:lnTo>
                    <a:pt x="12462" y="7724"/>
                  </a:lnTo>
                  <a:lnTo>
                    <a:pt x="12199" y="5837"/>
                  </a:lnTo>
                  <a:lnTo>
                    <a:pt x="12155" y="5749"/>
                  </a:lnTo>
                  <a:lnTo>
                    <a:pt x="9654" y="2458"/>
                  </a:lnTo>
                  <a:lnTo>
                    <a:pt x="9610" y="2414"/>
                  </a:lnTo>
                  <a:lnTo>
                    <a:pt x="570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" name="Google Shape;3723;p129"/>
            <p:cNvSpPr/>
            <p:nvPr/>
          </p:nvSpPr>
          <p:spPr>
            <a:xfrm>
              <a:off x="3642150" y="2927150"/>
              <a:ext cx="329125" cy="352150"/>
            </a:xfrm>
            <a:custGeom>
              <a:avLst/>
              <a:gdLst/>
              <a:ahLst/>
              <a:cxnLst/>
              <a:rect l="l" t="t" r="r" b="b"/>
              <a:pathLst>
                <a:path w="13165" h="14086" extrusionOk="0">
                  <a:moveTo>
                    <a:pt x="5836" y="0"/>
                  </a:moveTo>
                  <a:lnTo>
                    <a:pt x="4257" y="176"/>
                  </a:lnTo>
                  <a:lnTo>
                    <a:pt x="3555" y="351"/>
                  </a:lnTo>
                  <a:lnTo>
                    <a:pt x="2940" y="527"/>
                  </a:lnTo>
                  <a:lnTo>
                    <a:pt x="2414" y="702"/>
                  </a:lnTo>
                  <a:lnTo>
                    <a:pt x="1931" y="922"/>
                  </a:lnTo>
                  <a:lnTo>
                    <a:pt x="1536" y="1185"/>
                  </a:lnTo>
                  <a:lnTo>
                    <a:pt x="1185" y="1492"/>
                  </a:lnTo>
                  <a:lnTo>
                    <a:pt x="878" y="1799"/>
                  </a:lnTo>
                  <a:lnTo>
                    <a:pt x="615" y="2151"/>
                  </a:lnTo>
                  <a:lnTo>
                    <a:pt x="439" y="2545"/>
                  </a:lnTo>
                  <a:lnTo>
                    <a:pt x="264" y="2984"/>
                  </a:lnTo>
                  <a:lnTo>
                    <a:pt x="132" y="3423"/>
                  </a:lnTo>
                  <a:lnTo>
                    <a:pt x="88" y="3950"/>
                  </a:lnTo>
                  <a:lnTo>
                    <a:pt x="0" y="4520"/>
                  </a:lnTo>
                  <a:lnTo>
                    <a:pt x="0" y="5091"/>
                  </a:lnTo>
                  <a:lnTo>
                    <a:pt x="0" y="6451"/>
                  </a:lnTo>
                  <a:lnTo>
                    <a:pt x="0" y="6495"/>
                  </a:lnTo>
                  <a:lnTo>
                    <a:pt x="702" y="8996"/>
                  </a:lnTo>
                  <a:lnTo>
                    <a:pt x="746" y="9084"/>
                  </a:lnTo>
                  <a:lnTo>
                    <a:pt x="2896" y="12155"/>
                  </a:lnTo>
                  <a:lnTo>
                    <a:pt x="2984" y="12989"/>
                  </a:lnTo>
                  <a:lnTo>
                    <a:pt x="2677" y="13603"/>
                  </a:lnTo>
                  <a:lnTo>
                    <a:pt x="2370" y="13779"/>
                  </a:lnTo>
                  <a:lnTo>
                    <a:pt x="2326" y="13823"/>
                  </a:lnTo>
                  <a:lnTo>
                    <a:pt x="2282" y="13867"/>
                  </a:lnTo>
                  <a:lnTo>
                    <a:pt x="2282" y="13954"/>
                  </a:lnTo>
                  <a:lnTo>
                    <a:pt x="2282" y="13998"/>
                  </a:lnTo>
                  <a:lnTo>
                    <a:pt x="2326" y="14086"/>
                  </a:lnTo>
                  <a:lnTo>
                    <a:pt x="2501" y="14086"/>
                  </a:lnTo>
                  <a:lnTo>
                    <a:pt x="2896" y="13910"/>
                  </a:lnTo>
                  <a:lnTo>
                    <a:pt x="2940" y="13823"/>
                  </a:lnTo>
                  <a:lnTo>
                    <a:pt x="3335" y="13077"/>
                  </a:lnTo>
                  <a:lnTo>
                    <a:pt x="3335" y="12989"/>
                  </a:lnTo>
                  <a:lnTo>
                    <a:pt x="3247" y="12067"/>
                  </a:lnTo>
                  <a:lnTo>
                    <a:pt x="3204" y="11980"/>
                  </a:lnTo>
                  <a:lnTo>
                    <a:pt x="1053" y="8908"/>
                  </a:lnTo>
                  <a:lnTo>
                    <a:pt x="351" y="6407"/>
                  </a:lnTo>
                  <a:lnTo>
                    <a:pt x="351" y="5178"/>
                  </a:lnTo>
                  <a:lnTo>
                    <a:pt x="351" y="4608"/>
                  </a:lnTo>
                  <a:lnTo>
                    <a:pt x="395" y="4081"/>
                  </a:lnTo>
                  <a:lnTo>
                    <a:pt x="439" y="3599"/>
                  </a:lnTo>
                  <a:lnTo>
                    <a:pt x="571" y="3160"/>
                  </a:lnTo>
                  <a:lnTo>
                    <a:pt x="702" y="2765"/>
                  </a:lnTo>
                  <a:lnTo>
                    <a:pt x="878" y="2414"/>
                  </a:lnTo>
                  <a:lnTo>
                    <a:pt x="1097" y="2063"/>
                  </a:lnTo>
                  <a:lnTo>
                    <a:pt x="1361" y="1756"/>
                  </a:lnTo>
                  <a:lnTo>
                    <a:pt x="1712" y="1492"/>
                  </a:lnTo>
                  <a:lnTo>
                    <a:pt x="2063" y="1273"/>
                  </a:lnTo>
                  <a:lnTo>
                    <a:pt x="2545" y="1054"/>
                  </a:lnTo>
                  <a:lnTo>
                    <a:pt x="3028" y="834"/>
                  </a:lnTo>
                  <a:lnTo>
                    <a:pt x="3642" y="702"/>
                  </a:lnTo>
                  <a:lnTo>
                    <a:pt x="4301" y="527"/>
                  </a:lnTo>
                  <a:lnTo>
                    <a:pt x="5836" y="351"/>
                  </a:lnTo>
                  <a:lnTo>
                    <a:pt x="6890" y="659"/>
                  </a:lnTo>
                  <a:lnTo>
                    <a:pt x="7855" y="1580"/>
                  </a:lnTo>
                  <a:lnTo>
                    <a:pt x="7899" y="1580"/>
                  </a:lnTo>
                  <a:lnTo>
                    <a:pt x="11102" y="3335"/>
                  </a:lnTo>
                  <a:lnTo>
                    <a:pt x="12901" y="4388"/>
                  </a:lnTo>
                  <a:lnTo>
                    <a:pt x="12989" y="4432"/>
                  </a:lnTo>
                  <a:lnTo>
                    <a:pt x="13033" y="4388"/>
                  </a:lnTo>
                  <a:lnTo>
                    <a:pt x="13077" y="4388"/>
                  </a:lnTo>
                  <a:lnTo>
                    <a:pt x="13164" y="4345"/>
                  </a:lnTo>
                  <a:lnTo>
                    <a:pt x="13164" y="4257"/>
                  </a:lnTo>
                  <a:lnTo>
                    <a:pt x="13164" y="4213"/>
                  </a:lnTo>
                  <a:lnTo>
                    <a:pt x="13121" y="4125"/>
                  </a:lnTo>
                  <a:lnTo>
                    <a:pt x="13077" y="4081"/>
                  </a:lnTo>
                  <a:lnTo>
                    <a:pt x="11278" y="3028"/>
                  </a:lnTo>
                  <a:lnTo>
                    <a:pt x="8074" y="1317"/>
                  </a:lnTo>
                  <a:lnTo>
                    <a:pt x="7109" y="395"/>
                  </a:lnTo>
                  <a:lnTo>
                    <a:pt x="7065" y="351"/>
                  </a:lnTo>
                  <a:lnTo>
                    <a:pt x="592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" name="Google Shape;3724;p129"/>
            <p:cNvSpPr/>
            <p:nvPr/>
          </p:nvSpPr>
          <p:spPr>
            <a:xfrm>
              <a:off x="3625700" y="2886550"/>
              <a:ext cx="275375" cy="360950"/>
            </a:xfrm>
            <a:custGeom>
              <a:avLst/>
              <a:gdLst/>
              <a:ahLst/>
              <a:cxnLst/>
              <a:rect l="l" t="t" r="r" b="b"/>
              <a:pathLst>
                <a:path w="11015" h="14438" extrusionOk="0">
                  <a:moveTo>
                    <a:pt x="7767" y="1"/>
                  </a:moveTo>
                  <a:lnTo>
                    <a:pt x="4783" y="835"/>
                  </a:lnTo>
                  <a:lnTo>
                    <a:pt x="1360" y="1975"/>
                  </a:lnTo>
                  <a:lnTo>
                    <a:pt x="1273" y="2019"/>
                  </a:lnTo>
                  <a:lnTo>
                    <a:pt x="878" y="2458"/>
                  </a:lnTo>
                  <a:lnTo>
                    <a:pt x="878" y="2502"/>
                  </a:lnTo>
                  <a:lnTo>
                    <a:pt x="527" y="3248"/>
                  </a:lnTo>
                  <a:lnTo>
                    <a:pt x="527" y="3292"/>
                  </a:lnTo>
                  <a:lnTo>
                    <a:pt x="44" y="5925"/>
                  </a:lnTo>
                  <a:lnTo>
                    <a:pt x="0" y="5969"/>
                  </a:lnTo>
                  <a:lnTo>
                    <a:pt x="44" y="8250"/>
                  </a:lnTo>
                  <a:lnTo>
                    <a:pt x="88" y="8294"/>
                  </a:lnTo>
                  <a:lnTo>
                    <a:pt x="878" y="10795"/>
                  </a:lnTo>
                  <a:lnTo>
                    <a:pt x="878" y="10839"/>
                  </a:lnTo>
                  <a:lnTo>
                    <a:pt x="2721" y="13648"/>
                  </a:lnTo>
                  <a:lnTo>
                    <a:pt x="2721" y="13911"/>
                  </a:lnTo>
                  <a:lnTo>
                    <a:pt x="2457" y="14130"/>
                  </a:lnTo>
                  <a:lnTo>
                    <a:pt x="2414" y="14174"/>
                  </a:lnTo>
                  <a:lnTo>
                    <a:pt x="2370" y="14262"/>
                  </a:lnTo>
                  <a:lnTo>
                    <a:pt x="2414" y="14306"/>
                  </a:lnTo>
                  <a:lnTo>
                    <a:pt x="2414" y="14394"/>
                  </a:lnTo>
                  <a:lnTo>
                    <a:pt x="2501" y="14437"/>
                  </a:lnTo>
                  <a:lnTo>
                    <a:pt x="2545" y="14437"/>
                  </a:lnTo>
                  <a:lnTo>
                    <a:pt x="2677" y="14394"/>
                  </a:lnTo>
                  <a:lnTo>
                    <a:pt x="2984" y="14130"/>
                  </a:lnTo>
                  <a:lnTo>
                    <a:pt x="3028" y="14086"/>
                  </a:lnTo>
                  <a:lnTo>
                    <a:pt x="3028" y="14043"/>
                  </a:lnTo>
                  <a:lnTo>
                    <a:pt x="3072" y="13604"/>
                  </a:lnTo>
                  <a:lnTo>
                    <a:pt x="3072" y="13516"/>
                  </a:lnTo>
                  <a:lnTo>
                    <a:pt x="1185" y="10664"/>
                  </a:lnTo>
                  <a:lnTo>
                    <a:pt x="395" y="8206"/>
                  </a:lnTo>
                  <a:lnTo>
                    <a:pt x="351" y="5969"/>
                  </a:lnTo>
                  <a:lnTo>
                    <a:pt x="834" y="3380"/>
                  </a:lnTo>
                  <a:lnTo>
                    <a:pt x="1185" y="2678"/>
                  </a:lnTo>
                  <a:lnTo>
                    <a:pt x="1492" y="2326"/>
                  </a:lnTo>
                  <a:lnTo>
                    <a:pt x="4915" y="1142"/>
                  </a:lnTo>
                  <a:lnTo>
                    <a:pt x="7811" y="352"/>
                  </a:lnTo>
                  <a:lnTo>
                    <a:pt x="10751" y="1317"/>
                  </a:lnTo>
                  <a:lnTo>
                    <a:pt x="10839" y="1361"/>
                  </a:lnTo>
                  <a:lnTo>
                    <a:pt x="10882" y="1317"/>
                  </a:lnTo>
                  <a:lnTo>
                    <a:pt x="10970" y="1273"/>
                  </a:lnTo>
                  <a:lnTo>
                    <a:pt x="10970" y="1229"/>
                  </a:lnTo>
                  <a:lnTo>
                    <a:pt x="11014" y="1142"/>
                  </a:lnTo>
                  <a:lnTo>
                    <a:pt x="10970" y="1098"/>
                  </a:lnTo>
                  <a:lnTo>
                    <a:pt x="10926" y="1054"/>
                  </a:lnTo>
                  <a:lnTo>
                    <a:pt x="10882" y="1010"/>
                  </a:lnTo>
                  <a:lnTo>
                    <a:pt x="785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" name="Google Shape;3725;p129"/>
            <p:cNvSpPr/>
            <p:nvPr/>
          </p:nvSpPr>
          <p:spPr>
            <a:xfrm>
              <a:off x="3703575" y="3053300"/>
              <a:ext cx="118500" cy="174450"/>
            </a:xfrm>
            <a:custGeom>
              <a:avLst/>
              <a:gdLst/>
              <a:ahLst/>
              <a:cxnLst/>
              <a:rect l="l" t="t" r="r" b="b"/>
              <a:pathLst>
                <a:path w="4740" h="6978" extrusionOk="0">
                  <a:moveTo>
                    <a:pt x="966" y="352"/>
                  </a:moveTo>
                  <a:lnTo>
                    <a:pt x="1624" y="527"/>
                  </a:lnTo>
                  <a:lnTo>
                    <a:pt x="2765" y="1405"/>
                  </a:lnTo>
                  <a:lnTo>
                    <a:pt x="3950" y="2897"/>
                  </a:lnTo>
                  <a:lnTo>
                    <a:pt x="4389" y="4564"/>
                  </a:lnTo>
                  <a:lnTo>
                    <a:pt x="3906" y="6276"/>
                  </a:lnTo>
                  <a:lnTo>
                    <a:pt x="3818" y="6495"/>
                  </a:lnTo>
                  <a:lnTo>
                    <a:pt x="878" y="3511"/>
                  </a:lnTo>
                  <a:lnTo>
                    <a:pt x="483" y="2897"/>
                  </a:lnTo>
                  <a:lnTo>
                    <a:pt x="352" y="834"/>
                  </a:lnTo>
                  <a:lnTo>
                    <a:pt x="966" y="352"/>
                  </a:lnTo>
                  <a:close/>
                  <a:moveTo>
                    <a:pt x="878" y="1"/>
                  </a:moveTo>
                  <a:lnTo>
                    <a:pt x="790" y="45"/>
                  </a:lnTo>
                  <a:lnTo>
                    <a:pt x="88" y="615"/>
                  </a:lnTo>
                  <a:lnTo>
                    <a:pt x="1" y="659"/>
                  </a:lnTo>
                  <a:lnTo>
                    <a:pt x="1" y="747"/>
                  </a:lnTo>
                  <a:lnTo>
                    <a:pt x="132" y="2985"/>
                  </a:lnTo>
                  <a:lnTo>
                    <a:pt x="132" y="3072"/>
                  </a:lnTo>
                  <a:lnTo>
                    <a:pt x="571" y="3730"/>
                  </a:lnTo>
                  <a:lnTo>
                    <a:pt x="615" y="3774"/>
                  </a:lnTo>
                  <a:lnTo>
                    <a:pt x="3774" y="6934"/>
                  </a:lnTo>
                  <a:lnTo>
                    <a:pt x="3818" y="6978"/>
                  </a:lnTo>
                  <a:lnTo>
                    <a:pt x="3994" y="6978"/>
                  </a:lnTo>
                  <a:lnTo>
                    <a:pt x="4038" y="6890"/>
                  </a:lnTo>
                  <a:lnTo>
                    <a:pt x="4257" y="6407"/>
                  </a:lnTo>
                  <a:lnTo>
                    <a:pt x="4257" y="6363"/>
                  </a:lnTo>
                  <a:lnTo>
                    <a:pt x="4740" y="4608"/>
                  </a:lnTo>
                  <a:lnTo>
                    <a:pt x="4740" y="4520"/>
                  </a:lnTo>
                  <a:lnTo>
                    <a:pt x="4301" y="2765"/>
                  </a:lnTo>
                  <a:lnTo>
                    <a:pt x="4257" y="2677"/>
                  </a:lnTo>
                  <a:lnTo>
                    <a:pt x="3028" y="1185"/>
                  </a:lnTo>
                  <a:lnTo>
                    <a:pt x="2984" y="1142"/>
                  </a:lnTo>
                  <a:lnTo>
                    <a:pt x="1800" y="220"/>
                  </a:lnTo>
                  <a:lnTo>
                    <a:pt x="1756" y="176"/>
                  </a:lnTo>
                  <a:lnTo>
                    <a:pt x="96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" name="Google Shape;3726;p129"/>
            <p:cNvSpPr/>
            <p:nvPr/>
          </p:nvSpPr>
          <p:spPr>
            <a:xfrm>
              <a:off x="3689325" y="3025875"/>
              <a:ext cx="149200" cy="218325"/>
            </a:xfrm>
            <a:custGeom>
              <a:avLst/>
              <a:gdLst/>
              <a:ahLst/>
              <a:cxnLst/>
              <a:rect l="l" t="t" r="r" b="b"/>
              <a:pathLst>
                <a:path w="5968" h="8733" extrusionOk="0">
                  <a:moveTo>
                    <a:pt x="1360" y="396"/>
                  </a:moveTo>
                  <a:lnTo>
                    <a:pt x="1975" y="615"/>
                  </a:lnTo>
                  <a:lnTo>
                    <a:pt x="3949" y="2239"/>
                  </a:lnTo>
                  <a:lnTo>
                    <a:pt x="5134" y="3774"/>
                  </a:lnTo>
                  <a:lnTo>
                    <a:pt x="5441" y="4564"/>
                  </a:lnTo>
                  <a:lnTo>
                    <a:pt x="5617" y="5617"/>
                  </a:lnTo>
                  <a:lnTo>
                    <a:pt x="5441" y="6670"/>
                  </a:lnTo>
                  <a:lnTo>
                    <a:pt x="4871" y="7943"/>
                  </a:lnTo>
                  <a:lnTo>
                    <a:pt x="4388" y="8382"/>
                  </a:lnTo>
                  <a:lnTo>
                    <a:pt x="3949" y="8338"/>
                  </a:lnTo>
                  <a:lnTo>
                    <a:pt x="1317" y="5310"/>
                  </a:lnTo>
                  <a:lnTo>
                    <a:pt x="658" y="4389"/>
                  </a:lnTo>
                  <a:lnTo>
                    <a:pt x="351" y="2282"/>
                  </a:lnTo>
                  <a:lnTo>
                    <a:pt x="395" y="1273"/>
                  </a:lnTo>
                  <a:lnTo>
                    <a:pt x="614" y="790"/>
                  </a:lnTo>
                  <a:lnTo>
                    <a:pt x="1360" y="396"/>
                  </a:lnTo>
                  <a:close/>
                  <a:moveTo>
                    <a:pt x="1317" y="1"/>
                  </a:moveTo>
                  <a:lnTo>
                    <a:pt x="1273" y="45"/>
                  </a:lnTo>
                  <a:lnTo>
                    <a:pt x="395" y="527"/>
                  </a:lnTo>
                  <a:lnTo>
                    <a:pt x="351" y="615"/>
                  </a:lnTo>
                  <a:lnTo>
                    <a:pt x="44" y="1142"/>
                  </a:lnTo>
                  <a:lnTo>
                    <a:pt x="44" y="1229"/>
                  </a:lnTo>
                  <a:lnTo>
                    <a:pt x="0" y="2282"/>
                  </a:lnTo>
                  <a:lnTo>
                    <a:pt x="0" y="2326"/>
                  </a:lnTo>
                  <a:lnTo>
                    <a:pt x="307" y="4520"/>
                  </a:lnTo>
                  <a:lnTo>
                    <a:pt x="351" y="4564"/>
                  </a:lnTo>
                  <a:lnTo>
                    <a:pt x="1053" y="5530"/>
                  </a:lnTo>
                  <a:lnTo>
                    <a:pt x="3730" y="8645"/>
                  </a:lnTo>
                  <a:lnTo>
                    <a:pt x="3774" y="8689"/>
                  </a:lnTo>
                  <a:lnTo>
                    <a:pt x="3818" y="8689"/>
                  </a:lnTo>
                  <a:lnTo>
                    <a:pt x="4432" y="8733"/>
                  </a:lnTo>
                  <a:lnTo>
                    <a:pt x="4476" y="8733"/>
                  </a:lnTo>
                  <a:lnTo>
                    <a:pt x="4564" y="8689"/>
                  </a:lnTo>
                  <a:lnTo>
                    <a:pt x="5134" y="8206"/>
                  </a:lnTo>
                  <a:lnTo>
                    <a:pt x="5178" y="8118"/>
                  </a:lnTo>
                  <a:lnTo>
                    <a:pt x="5792" y="6758"/>
                  </a:lnTo>
                  <a:lnTo>
                    <a:pt x="5792" y="6714"/>
                  </a:lnTo>
                  <a:lnTo>
                    <a:pt x="5968" y="5661"/>
                  </a:lnTo>
                  <a:lnTo>
                    <a:pt x="5968" y="5617"/>
                  </a:lnTo>
                  <a:lnTo>
                    <a:pt x="5792" y="4476"/>
                  </a:lnTo>
                  <a:lnTo>
                    <a:pt x="5792" y="4433"/>
                  </a:lnTo>
                  <a:lnTo>
                    <a:pt x="5441" y="3599"/>
                  </a:lnTo>
                  <a:lnTo>
                    <a:pt x="5397" y="3555"/>
                  </a:lnTo>
                  <a:lnTo>
                    <a:pt x="4213" y="2019"/>
                  </a:lnTo>
                  <a:lnTo>
                    <a:pt x="4213" y="1975"/>
                  </a:lnTo>
                  <a:lnTo>
                    <a:pt x="2194" y="352"/>
                  </a:lnTo>
                  <a:lnTo>
                    <a:pt x="2150" y="308"/>
                  </a:lnTo>
                  <a:lnTo>
                    <a:pt x="1404" y="45"/>
                  </a:lnTo>
                  <a:lnTo>
                    <a:pt x="131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" name="Google Shape;3727;p129"/>
            <p:cNvSpPr/>
            <p:nvPr/>
          </p:nvSpPr>
          <p:spPr>
            <a:xfrm>
              <a:off x="3745275" y="2955675"/>
              <a:ext cx="168950" cy="217225"/>
            </a:xfrm>
            <a:custGeom>
              <a:avLst/>
              <a:gdLst/>
              <a:ahLst/>
              <a:cxnLst/>
              <a:rect l="l" t="t" r="r" b="b"/>
              <a:pathLst>
                <a:path w="6758" h="8689" extrusionOk="0">
                  <a:moveTo>
                    <a:pt x="88" y="0"/>
                  </a:moveTo>
                  <a:lnTo>
                    <a:pt x="44" y="44"/>
                  </a:lnTo>
                  <a:lnTo>
                    <a:pt x="0" y="88"/>
                  </a:lnTo>
                  <a:lnTo>
                    <a:pt x="0" y="176"/>
                  </a:lnTo>
                  <a:lnTo>
                    <a:pt x="0" y="264"/>
                  </a:lnTo>
                  <a:lnTo>
                    <a:pt x="44" y="307"/>
                  </a:lnTo>
                  <a:lnTo>
                    <a:pt x="132" y="307"/>
                  </a:lnTo>
                  <a:lnTo>
                    <a:pt x="1360" y="878"/>
                  </a:lnTo>
                  <a:lnTo>
                    <a:pt x="3379" y="1799"/>
                  </a:lnTo>
                  <a:lnTo>
                    <a:pt x="6407" y="5266"/>
                  </a:lnTo>
                  <a:lnTo>
                    <a:pt x="6187" y="8469"/>
                  </a:lnTo>
                  <a:lnTo>
                    <a:pt x="6187" y="8557"/>
                  </a:lnTo>
                  <a:lnTo>
                    <a:pt x="6231" y="8601"/>
                  </a:lnTo>
                  <a:lnTo>
                    <a:pt x="6275" y="8645"/>
                  </a:lnTo>
                  <a:lnTo>
                    <a:pt x="6319" y="8689"/>
                  </a:lnTo>
                  <a:lnTo>
                    <a:pt x="6363" y="8689"/>
                  </a:lnTo>
                  <a:lnTo>
                    <a:pt x="6450" y="8645"/>
                  </a:lnTo>
                  <a:lnTo>
                    <a:pt x="6538" y="8513"/>
                  </a:lnTo>
                  <a:lnTo>
                    <a:pt x="6758" y="5222"/>
                  </a:lnTo>
                  <a:lnTo>
                    <a:pt x="6758" y="5134"/>
                  </a:lnTo>
                  <a:lnTo>
                    <a:pt x="6714" y="5090"/>
                  </a:lnTo>
                  <a:lnTo>
                    <a:pt x="3598" y="1536"/>
                  </a:lnTo>
                  <a:lnTo>
                    <a:pt x="3554" y="1492"/>
                  </a:lnTo>
                  <a:lnTo>
                    <a:pt x="1887" y="702"/>
                  </a:lnTo>
                  <a:lnTo>
                    <a:pt x="834" y="220"/>
                  </a:lnTo>
                  <a:lnTo>
                    <a:pt x="21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" name="Google Shape;3728;p129"/>
            <p:cNvSpPr/>
            <p:nvPr/>
          </p:nvSpPr>
          <p:spPr>
            <a:xfrm>
              <a:off x="3838500" y="2980900"/>
              <a:ext cx="96575" cy="170050"/>
            </a:xfrm>
            <a:custGeom>
              <a:avLst/>
              <a:gdLst/>
              <a:ahLst/>
              <a:cxnLst/>
              <a:rect l="l" t="t" r="r" b="b"/>
              <a:pathLst>
                <a:path w="3863" h="6802" extrusionOk="0">
                  <a:moveTo>
                    <a:pt x="133" y="1"/>
                  </a:moveTo>
                  <a:lnTo>
                    <a:pt x="89" y="44"/>
                  </a:lnTo>
                  <a:lnTo>
                    <a:pt x="1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45" y="308"/>
                  </a:lnTo>
                  <a:lnTo>
                    <a:pt x="2239" y="2063"/>
                  </a:lnTo>
                  <a:lnTo>
                    <a:pt x="3511" y="4301"/>
                  </a:lnTo>
                  <a:lnTo>
                    <a:pt x="3248" y="6583"/>
                  </a:lnTo>
                  <a:lnTo>
                    <a:pt x="3248" y="6670"/>
                  </a:lnTo>
                  <a:lnTo>
                    <a:pt x="3292" y="6714"/>
                  </a:lnTo>
                  <a:lnTo>
                    <a:pt x="3336" y="6758"/>
                  </a:lnTo>
                  <a:lnTo>
                    <a:pt x="3380" y="6802"/>
                  </a:lnTo>
                  <a:lnTo>
                    <a:pt x="3424" y="6802"/>
                  </a:lnTo>
                  <a:lnTo>
                    <a:pt x="3511" y="6758"/>
                  </a:lnTo>
                  <a:lnTo>
                    <a:pt x="3599" y="6626"/>
                  </a:lnTo>
                  <a:lnTo>
                    <a:pt x="3862" y="4301"/>
                  </a:lnTo>
                  <a:lnTo>
                    <a:pt x="3862" y="4213"/>
                  </a:lnTo>
                  <a:lnTo>
                    <a:pt x="2546" y="1844"/>
                  </a:lnTo>
                  <a:lnTo>
                    <a:pt x="2502" y="1800"/>
                  </a:lnTo>
                  <a:lnTo>
                    <a:pt x="264" y="44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" name="Google Shape;3729;p129"/>
            <p:cNvSpPr/>
            <p:nvPr/>
          </p:nvSpPr>
          <p:spPr>
            <a:xfrm>
              <a:off x="6159800" y="3992350"/>
              <a:ext cx="10975" cy="43900"/>
            </a:xfrm>
            <a:custGeom>
              <a:avLst/>
              <a:gdLst/>
              <a:ahLst/>
              <a:cxnLst/>
              <a:rect l="l" t="t" r="r" b="b"/>
              <a:pathLst>
                <a:path w="439" h="1756" extrusionOk="0">
                  <a:moveTo>
                    <a:pt x="307" y="0"/>
                  </a:moveTo>
                  <a:lnTo>
                    <a:pt x="220" y="44"/>
                  </a:lnTo>
                  <a:lnTo>
                    <a:pt x="176" y="44"/>
                  </a:lnTo>
                  <a:lnTo>
                    <a:pt x="132" y="132"/>
                  </a:lnTo>
                  <a:lnTo>
                    <a:pt x="88" y="176"/>
                  </a:lnTo>
                  <a:lnTo>
                    <a:pt x="0" y="1580"/>
                  </a:lnTo>
                  <a:lnTo>
                    <a:pt x="0" y="1668"/>
                  </a:lnTo>
                  <a:lnTo>
                    <a:pt x="44" y="1712"/>
                  </a:lnTo>
                  <a:lnTo>
                    <a:pt x="88" y="1755"/>
                  </a:lnTo>
                  <a:lnTo>
                    <a:pt x="176" y="1755"/>
                  </a:lnTo>
                  <a:lnTo>
                    <a:pt x="307" y="1712"/>
                  </a:lnTo>
                  <a:lnTo>
                    <a:pt x="351" y="1624"/>
                  </a:lnTo>
                  <a:lnTo>
                    <a:pt x="439" y="220"/>
                  </a:lnTo>
                  <a:lnTo>
                    <a:pt x="439" y="132"/>
                  </a:lnTo>
                  <a:lnTo>
                    <a:pt x="395" y="88"/>
                  </a:lnTo>
                  <a:lnTo>
                    <a:pt x="351" y="44"/>
                  </a:lnTo>
                  <a:lnTo>
                    <a:pt x="30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0" name="Google Shape;3730;p129"/>
            <p:cNvSpPr/>
            <p:nvPr/>
          </p:nvSpPr>
          <p:spPr>
            <a:xfrm>
              <a:off x="6108225" y="4190900"/>
              <a:ext cx="28550" cy="37325"/>
            </a:xfrm>
            <a:custGeom>
              <a:avLst/>
              <a:gdLst/>
              <a:ahLst/>
              <a:cxnLst/>
              <a:rect l="l" t="t" r="r" b="b"/>
              <a:pathLst>
                <a:path w="1142" h="1493" extrusionOk="0">
                  <a:moveTo>
                    <a:pt x="878" y="1"/>
                  </a:moveTo>
                  <a:lnTo>
                    <a:pt x="834" y="88"/>
                  </a:lnTo>
                  <a:lnTo>
                    <a:pt x="1" y="1229"/>
                  </a:lnTo>
                  <a:lnTo>
                    <a:pt x="1" y="1273"/>
                  </a:lnTo>
                  <a:lnTo>
                    <a:pt x="1" y="1361"/>
                  </a:lnTo>
                  <a:lnTo>
                    <a:pt x="1" y="1405"/>
                  </a:lnTo>
                  <a:lnTo>
                    <a:pt x="45" y="1449"/>
                  </a:lnTo>
                  <a:lnTo>
                    <a:pt x="176" y="1492"/>
                  </a:lnTo>
                  <a:lnTo>
                    <a:pt x="264" y="1492"/>
                  </a:lnTo>
                  <a:lnTo>
                    <a:pt x="308" y="1405"/>
                  </a:lnTo>
                  <a:lnTo>
                    <a:pt x="1098" y="264"/>
                  </a:lnTo>
                  <a:lnTo>
                    <a:pt x="1142" y="220"/>
                  </a:lnTo>
                  <a:lnTo>
                    <a:pt x="1142" y="132"/>
                  </a:lnTo>
                  <a:lnTo>
                    <a:pt x="1098" y="88"/>
                  </a:lnTo>
                  <a:lnTo>
                    <a:pt x="1054" y="44"/>
                  </a:lnTo>
                  <a:lnTo>
                    <a:pt x="101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1" name="Google Shape;3731;p129"/>
            <p:cNvSpPr/>
            <p:nvPr/>
          </p:nvSpPr>
          <p:spPr>
            <a:xfrm>
              <a:off x="6367125" y="4108625"/>
              <a:ext cx="36225" cy="30750"/>
            </a:xfrm>
            <a:custGeom>
              <a:avLst/>
              <a:gdLst/>
              <a:ahLst/>
              <a:cxnLst/>
              <a:rect l="l" t="t" r="r" b="b"/>
              <a:pathLst>
                <a:path w="1449" h="1230" extrusionOk="0">
                  <a:moveTo>
                    <a:pt x="88" y="1"/>
                  </a:moveTo>
                  <a:lnTo>
                    <a:pt x="44" y="44"/>
                  </a:lnTo>
                  <a:lnTo>
                    <a:pt x="1" y="132"/>
                  </a:lnTo>
                  <a:lnTo>
                    <a:pt x="1" y="176"/>
                  </a:lnTo>
                  <a:lnTo>
                    <a:pt x="44" y="264"/>
                  </a:lnTo>
                  <a:lnTo>
                    <a:pt x="88" y="308"/>
                  </a:lnTo>
                  <a:lnTo>
                    <a:pt x="1185" y="1185"/>
                  </a:lnTo>
                  <a:lnTo>
                    <a:pt x="1273" y="1229"/>
                  </a:lnTo>
                  <a:lnTo>
                    <a:pt x="1361" y="1185"/>
                  </a:lnTo>
                  <a:lnTo>
                    <a:pt x="1405" y="1141"/>
                  </a:lnTo>
                  <a:lnTo>
                    <a:pt x="1449" y="1098"/>
                  </a:lnTo>
                  <a:lnTo>
                    <a:pt x="1449" y="1010"/>
                  </a:lnTo>
                  <a:lnTo>
                    <a:pt x="1449" y="966"/>
                  </a:lnTo>
                  <a:lnTo>
                    <a:pt x="1405" y="922"/>
                  </a:lnTo>
                  <a:lnTo>
                    <a:pt x="308" y="44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2" name="Google Shape;3732;p129"/>
            <p:cNvSpPr/>
            <p:nvPr/>
          </p:nvSpPr>
          <p:spPr>
            <a:xfrm>
              <a:off x="5861400" y="5099225"/>
              <a:ext cx="47200" cy="13175"/>
            </a:xfrm>
            <a:custGeom>
              <a:avLst/>
              <a:gdLst/>
              <a:ahLst/>
              <a:cxnLst/>
              <a:rect l="l" t="t" r="r" b="b"/>
              <a:pathLst>
                <a:path w="1888" h="527" extrusionOk="0">
                  <a:moveTo>
                    <a:pt x="1668" y="0"/>
                  </a:moveTo>
                  <a:lnTo>
                    <a:pt x="132" y="176"/>
                  </a:lnTo>
                  <a:lnTo>
                    <a:pt x="88" y="220"/>
                  </a:lnTo>
                  <a:lnTo>
                    <a:pt x="1" y="264"/>
                  </a:lnTo>
                  <a:lnTo>
                    <a:pt x="1" y="308"/>
                  </a:lnTo>
                  <a:lnTo>
                    <a:pt x="1" y="395"/>
                  </a:lnTo>
                  <a:lnTo>
                    <a:pt x="44" y="483"/>
                  </a:lnTo>
                  <a:lnTo>
                    <a:pt x="176" y="527"/>
                  </a:lnTo>
                  <a:lnTo>
                    <a:pt x="1712" y="351"/>
                  </a:lnTo>
                  <a:lnTo>
                    <a:pt x="1800" y="308"/>
                  </a:lnTo>
                  <a:lnTo>
                    <a:pt x="1844" y="264"/>
                  </a:lnTo>
                  <a:lnTo>
                    <a:pt x="1887" y="220"/>
                  </a:lnTo>
                  <a:lnTo>
                    <a:pt x="1887" y="132"/>
                  </a:lnTo>
                  <a:lnTo>
                    <a:pt x="1844" y="88"/>
                  </a:lnTo>
                  <a:lnTo>
                    <a:pt x="180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3" name="Google Shape;3733;p129"/>
            <p:cNvSpPr/>
            <p:nvPr/>
          </p:nvSpPr>
          <p:spPr>
            <a:xfrm>
              <a:off x="5808750" y="4503550"/>
              <a:ext cx="879825" cy="324725"/>
            </a:xfrm>
            <a:custGeom>
              <a:avLst/>
              <a:gdLst/>
              <a:ahLst/>
              <a:cxnLst/>
              <a:rect l="l" t="t" r="r" b="b"/>
              <a:pathLst>
                <a:path w="35193" h="12989" extrusionOk="0">
                  <a:moveTo>
                    <a:pt x="22336" y="0"/>
                  </a:moveTo>
                  <a:lnTo>
                    <a:pt x="21809" y="176"/>
                  </a:lnTo>
                  <a:lnTo>
                    <a:pt x="21765" y="220"/>
                  </a:lnTo>
                  <a:lnTo>
                    <a:pt x="20536" y="1273"/>
                  </a:lnTo>
                  <a:lnTo>
                    <a:pt x="19703" y="1931"/>
                  </a:lnTo>
                  <a:lnTo>
                    <a:pt x="19044" y="2458"/>
                  </a:lnTo>
                  <a:lnTo>
                    <a:pt x="17947" y="3423"/>
                  </a:lnTo>
                  <a:lnTo>
                    <a:pt x="17377" y="3906"/>
                  </a:lnTo>
                  <a:lnTo>
                    <a:pt x="16850" y="4301"/>
                  </a:lnTo>
                  <a:lnTo>
                    <a:pt x="16324" y="4652"/>
                  </a:lnTo>
                  <a:lnTo>
                    <a:pt x="15753" y="4959"/>
                  </a:lnTo>
                  <a:lnTo>
                    <a:pt x="15051" y="5222"/>
                  </a:lnTo>
                  <a:lnTo>
                    <a:pt x="14174" y="5485"/>
                  </a:lnTo>
                  <a:lnTo>
                    <a:pt x="13077" y="5705"/>
                  </a:lnTo>
                  <a:lnTo>
                    <a:pt x="11673" y="5968"/>
                  </a:lnTo>
                  <a:lnTo>
                    <a:pt x="11629" y="5968"/>
                  </a:lnTo>
                  <a:lnTo>
                    <a:pt x="10268" y="6626"/>
                  </a:lnTo>
                  <a:lnTo>
                    <a:pt x="10224" y="6626"/>
                  </a:lnTo>
                  <a:lnTo>
                    <a:pt x="9610" y="7241"/>
                  </a:lnTo>
                  <a:lnTo>
                    <a:pt x="9566" y="7285"/>
                  </a:lnTo>
                  <a:lnTo>
                    <a:pt x="8162" y="10093"/>
                  </a:lnTo>
                  <a:lnTo>
                    <a:pt x="7021" y="11541"/>
                  </a:lnTo>
                  <a:lnTo>
                    <a:pt x="5705" y="12506"/>
                  </a:lnTo>
                  <a:lnTo>
                    <a:pt x="5090" y="12638"/>
                  </a:lnTo>
                  <a:lnTo>
                    <a:pt x="3906" y="12506"/>
                  </a:lnTo>
                  <a:lnTo>
                    <a:pt x="1536" y="11804"/>
                  </a:lnTo>
                  <a:lnTo>
                    <a:pt x="264" y="11365"/>
                  </a:lnTo>
                  <a:lnTo>
                    <a:pt x="88" y="11365"/>
                  </a:lnTo>
                  <a:lnTo>
                    <a:pt x="44" y="11409"/>
                  </a:lnTo>
                  <a:lnTo>
                    <a:pt x="0" y="11453"/>
                  </a:lnTo>
                  <a:lnTo>
                    <a:pt x="0" y="11541"/>
                  </a:lnTo>
                  <a:lnTo>
                    <a:pt x="44" y="11585"/>
                  </a:lnTo>
                  <a:lnTo>
                    <a:pt x="44" y="11629"/>
                  </a:lnTo>
                  <a:lnTo>
                    <a:pt x="132" y="11673"/>
                  </a:lnTo>
                  <a:lnTo>
                    <a:pt x="1448" y="12155"/>
                  </a:lnTo>
                  <a:lnTo>
                    <a:pt x="3818" y="12857"/>
                  </a:lnTo>
                  <a:lnTo>
                    <a:pt x="3862" y="12857"/>
                  </a:lnTo>
                  <a:lnTo>
                    <a:pt x="5090" y="12989"/>
                  </a:lnTo>
                  <a:lnTo>
                    <a:pt x="5134" y="12989"/>
                  </a:lnTo>
                  <a:lnTo>
                    <a:pt x="5836" y="12813"/>
                  </a:lnTo>
                  <a:lnTo>
                    <a:pt x="5880" y="12770"/>
                  </a:lnTo>
                  <a:lnTo>
                    <a:pt x="7241" y="11804"/>
                  </a:lnTo>
                  <a:lnTo>
                    <a:pt x="7284" y="11760"/>
                  </a:lnTo>
                  <a:lnTo>
                    <a:pt x="8425" y="10268"/>
                  </a:lnTo>
                  <a:lnTo>
                    <a:pt x="8469" y="10268"/>
                  </a:lnTo>
                  <a:lnTo>
                    <a:pt x="9873" y="7460"/>
                  </a:lnTo>
                  <a:lnTo>
                    <a:pt x="10444" y="6934"/>
                  </a:lnTo>
                  <a:lnTo>
                    <a:pt x="11760" y="6319"/>
                  </a:lnTo>
                  <a:lnTo>
                    <a:pt x="13164" y="6056"/>
                  </a:lnTo>
                  <a:lnTo>
                    <a:pt x="14305" y="5793"/>
                  </a:lnTo>
                  <a:lnTo>
                    <a:pt x="15227" y="5529"/>
                  </a:lnTo>
                  <a:lnTo>
                    <a:pt x="15929" y="5266"/>
                  </a:lnTo>
                  <a:lnTo>
                    <a:pt x="16543" y="4959"/>
                  </a:lnTo>
                  <a:lnTo>
                    <a:pt x="17070" y="4608"/>
                  </a:lnTo>
                  <a:lnTo>
                    <a:pt x="17596" y="4169"/>
                  </a:lnTo>
                  <a:lnTo>
                    <a:pt x="18167" y="3686"/>
                  </a:lnTo>
                  <a:lnTo>
                    <a:pt x="19264" y="2765"/>
                  </a:lnTo>
                  <a:lnTo>
                    <a:pt x="19922" y="2194"/>
                  </a:lnTo>
                  <a:lnTo>
                    <a:pt x="20756" y="1580"/>
                  </a:lnTo>
                  <a:lnTo>
                    <a:pt x="21941" y="483"/>
                  </a:lnTo>
                  <a:lnTo>
                    <a:pt x="22423" y="351"/>
                  </a:lnTo>
                  <a:lnTo>
                    <a:pt x="25144" y="351"/>
                  </a:lnTo>
                  <a:lnTo>
                    <a:pt x="26460" y="395"/>
                  </a:lnTo>
                  <a:lnTo>
                    <a:pt x="27733" y="483"/>
                  </a:lnTo>
                  <a:lnTo>
                    <a:pt x="28347" y="615"/>
                  </a:lnTo>
                  <a:lnTo>
                    <a:pt x="28961" y="703"/>
                  </a:lnTo>
                  <a:lnTo>
                    <a:pt x="29576" y="878"/>
                  </a:lnTo>
                  <a:lnTo>
                    <a:pt x="30190" y="1054"/>
                  </a:lnTo>
                  <a:lnTo>
                    <a:pt x="30804" y="1273"/>
                  </a:lnTo>
                  <a:lnTo>
                    <a:pt x="31419" y="1536"/>
                  </a:lnTo>
                  <a:lnTo>
                    <a:pt x="32033" y="1843"/>
                  </a:lnTo>
                  <a:lnTo>
                    <a:pt x="32647" y="2194"/>
                  </a:lnTo>
                  <a:lnTo>
                    <a:pt x="34271" y="3291"/>
                  </a:lnTo>
                  <a:lnTo>
                    <a:pt x="34885" y="3950"/>
                  </a:lnTo>
                  <a:lnTo>
                    <a:pt x="34929" y="3994"/>
                  </a:lnTo>
                  <a:lnTo>
                    <a:pt x="35061" y="3994"/>
                  </a:lnTo>
                  <a:lnTo>
                    <a:pt x="35149" y="3950"/>
                  </a:lnTo>
                  <a:lnTo>
                    <a:pt x="35149" y="3906"/>
                  </a:lnTo>
                  <a:lnTo>
                    <a:pt x="35193" y="3818"/>
                  </a:lnTo>
                  <a:lnTo>
                    <a:pt x="35193" y="3774"/>
                  </a:lnTo>
                  <a:lnTo>
                    <a:pt x="35149" y="3686"/>
                  </a:lnTo>
                  <a:lnTo>
                    <a:pt x="34490" y="3028"/>
                  </a:lnTo>
                  <a:lnTo>
                    <a:pt x="34490" y="2984"/>
                  </a:lnTo>
                  <a:lnTo>
                    <a:pt x="32823" y="1931"/>
                  </a:lnTo>
                  <a:lnTo>
                    <a:pt x="32209" y="1536"/>
                  </a:lnTo>
                  <a:lnTo>
                    <a:pt x="31594" y="1229"/>
                  </a:lnTo>
                  <a:lnTo>
                    <a:pt x="30980" y="966"/>
                  </a:lnTo>
                  <a:lnTo>
                    <a:pt x="30322" y="746"/>
                  </a:lnTo>
                  <a:lnTo>
                    <a:pt x="29707" y="527"/>
                  </a:lnTo>
                  <a:lnTo>
                    <a:pt x="29093" y="395"/>
                  </a:lnTo>
                  <a:lnTo>
                    <a:pt x="28435" y="264"/>
                  </a:lnTo>
                  <a:lnTo>
                    <a:pt x="27821" y="132"/>
                  </a:lnTo>
                  <a:lnTo>
                    <a:pt x="26504" y="44"/>
                  </a:lnTo>
                  <a:lnTo>
                    <a:pt x="2518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4" name="Google Shape;3734;p129"/>
            <p:cNvSpPr/>
            <p:nvPr/>
          </p:nvSpPr>
          <p:spPr>
            <a:xfrm>
              <a:off x="5804350" y="4473925"/>
              <a:ext cx="934675" cy="337900"/>
            </a:xfrm>
            <a:custGeom>
              <a:avLst/>
              <a:gdLst/>
              <a:ahLst/>
              <a:cxnLst/>
              <a:rect l="l" t="t" r="r" b="b"/>
              <a:pathLst>
                <a:path w="37387" h="13516" extrusionOk="0">
                  <a:moveTo>
                    <a:pt x="29708" y="1"/>
                  </a:moveTo>
                  <a:lnTo>
                    <a:pt x="25539" y="45"/>
                  </a:lnTo>
                  <a:lnTo>
                    <a:pt x="22204" y="176"/>
                  </a:lnTo>
                  <a:lnTo>
                    <a:pt x="22160" y="220"/>
                  </a:lnTo>
                  <a:lnTo>
                    <a:pt x="21371" y="571"/>
                  </a:lnTo>
                  <a:lnTo>
                    <a:pt x="21283" y="615"/>
                  </a:lnTo>
                  <a:lnTo>
                    <a:pt x="20010" y="2063"/>
                  </a:lnTo>
                  <a:lnTo>
                    <a:pt x="18211" y="3599"/>
                  </a:lnTo>
                  <a:lnTo>
                    <a:pt x="16368" y="5091"/>
                  </a:lnTo>
                  <a:lnTo>
                    <a:pt x="15183" y="5617"/>
                  </a:lnTo>
                  <a:lnTo>
                    <a:pt x="14569" y="5793"/>
                  </a:lnTo>
                  <a:lnTo>
                    <a:pt x="13999" y="5968"/>
                  </a:lnTo>
                  <a:lnTo>
                    <a:pt x="12858" y="6144"/>
                  </a:lnTo>
                  <a:lnTo>
                    <a:pt x="12243" y="6232"/>
                  </a:lnTo>
                  <a:lnTo>
                    <a:pt x="11629" y="6363"/>
                  </a:lnTo>
                  <a:lnTo>
                    <a:pt x="11059" y="6539"/>
                  </a:lnTo>
                  <a:lnTo>
                    <a:pt x="10488" y="6758"/>
                  </a:lnTo>
                  <a:lnTo>
                    <a:pt x="10225" y="6934"/>
                  </a:lnTo>
                  <a:lnTo>
                    <a:pt x="9962" y="7109"/>
                  </a:lnTo>
                  <a:lnTo>
                    <a:pt x="9698" y="7285"/>
                  </a:lnTo>
                  <a:lnTo>
                    <a:pt x="9479" y="7548"/>
                  </a:lnTo>
                  <a:lnTo>
                    <a:pt x="9260" y="7811"/>
                  </a:lnTo>
                  <a:lnTo>
                    <a:pt x="9040" y="8119"/>
                  </a:lnTo>
                  <a:lnTo>
                    <a:pt x="8821" y="8470"/>
                  </a:lnTo>
                  <a:lnTo>
                    <a:pt x="8601" y="8864"/>
                  </a:lnTo>
                  <a:lnTo>
                    <a:pt x="6802" y="12550"/>
                  </a:lnTo>
                  <a:lnTo>
                    <a:pt x="6012" y="12814"/>
                  </a:lnTo>
                  <a:lnTo>
                    <a:pt x="4608" y="13165"/>
                  </a:lnTo>
                  <a:lnTo>
                    <a:pt x="3906" y="12989"/>
                  </a:lnTo>
                  <a:lnTo>
                    <a:pt x="1712" y="12199"/>
                  </a:lnTo>
                  <a:lnTo>
                    <a:pt x="220" y="11629"/>
                  </a:lnTo>
                  <a:lnTo>
                    <a:pt x="89" y="11629"/>
                  </a:lnTo>
                  <a:lnTo>
                    <a:pt x="45" y="11673"/>
                  </a:lnTo>
                  <a:lnTo>
                    <a:pt x="1" y="11717"/>
                  </a:lnTo>
                  <a:lnTo>
                    <a:pt x="1" y="11804"/>
                  </a:lnTo>
                  <a:lnTo>
                    <a:pt x="1" y="11848"/>
                  </a:lnTo>
                  <a:lnTo>
                    <a:pt x="45" y="11892"/>
                  </a:lnTo>
                  <a:lnTo>
                    <a:pt x="89" y="11936"/>
                  </a:lnTo>
                  <a:lnTo>
                    <a:pt x="1581" y="12507"/>
                  </a:lnTo>
                  <a:lnTo>
                    <a:pt x="3818" y="13340"/>
                  </a:lnTo>
                  <a:lnTo>
                    <a:pt x="4564" y="13516"/>
                  </a:lnTo>
                  <a:lnTo>
                    <a:pt x="4652" y="13516"/>
                  </a:lnTo>
                  <a:lnTo>
                    <a:pt x="6100" y="13165"/>
                  </a:lnTo>
                  <a:lnTo>
                    <a:pt x="6978" y="12814"/>
                  </a:lnTo>
                  <a:lnTo>
                    <a:pt x="7066" y="12726"/>
                  </a:lnTo>
                  <a:lnTo>
                    <a:pt x="8909" y="8996"/>
                  </a:lnTo>
                  <a:lnTo>
                    <a:pt x="9084" y="8645"/>
                  </a:lnTo>
                  <a:lnTo>
                    <a:pt x="9303" y="8338"/>
                  </a:lnTo>
                  <a:lnTo>
                    <a:pt x="9523" y="8031"/>
                  </a:lnTo>
                  <a:lnTo>
                    <a:pt x="9742" y="7811"/>
                  </a:lnTo>
                  <a:lnTo>
                    <a:pt x="9962" y="7592"/>
                  </a:lnTo>
                  <a:lnTo>
                    <a:pt x="10181" y="7373"/>
                  </a:lnTo>
                  <a:lnTo>
                    <a:pt x="10664" y="7065"/>
                  </a:lnTo>
                  <a:lnTo>
                    <a:pt x="11190" y="6846"/>
                  </a:lnTo>
                  <a:lnTo>
                    <a:pt x="11717" y="6714"/>
                  </a:lnTo>
                  <a:lnTo>
                    <a:pt x="12287" y="6583"/>
                  </a:lnTo>
                  <a:lnTo>
                    <a:pt x="12902" y="6495"/>
                  </a:lnTo>
                  <a:lnTo>
                    <a:pt x="14086" y="6276"/>
                  </a:lnTo>
                  <a:lnTo>
                    <a:pt x="14701" y="6144"/>
                  </a:lnTo>
                  <a:lnTo>
                    <a:pt x="15315" y="5925"/>
                  </a:lnTo>
                  <a:lnTo>
                    <a:pt x="16500" y="5398"/>
                  </a:lnTo>
                  <a:lnTo>
                    <a:pt x="16544" y="5398"/>
                  </a:lnTo>
                  <a:lnTo>
                    <a:pt x="18431" y="3862"/>
                  </a:lnTo>
                  <a:lnTo>
                    <a:pt x="20230" y="2326"/>
                  </a:lnTo>
                  <a:lnTo>
                    <a:pt x="20274" y="2326"/>
                  </a:lnTo>
                  <a:lnTo>
                    <a:pt x="21546" y="878"/>
                  </a:lnTo>
                  <a:lnTo>
                    <a:pt x="22248" y="527"/>
                  </a:lnTo>
                  <a:lnTo>
                    <a:pt x="25539" y="396"/>
                  </a:lnTo>
                  <a:lnTo>
                    <a:pt x="29664" y="352"/>
                  </a:lnTo>
                  <a:lnTo>
                    <a:pt x="33043" y="2326"/>
                  </a:lnTo>
                  <a:lnTo>
                    <a:pt x="34974" y="3643"/>
                  </a:lnTo>
                  <a:lnTo>
                    <a:pt x="36773" y="5222"/>
                  </a:lnTo>
                  <a:lnTo>
                    <a:pt x="36817" y="5266"/>
                  </a:lnTo>
                  <a:lnTo>
                    <a:pt x="37124" y="5442"/>
                  </a:lnTo>
                  <a:lnTo>
                    <a:pt x="37299" y="5442"/>
                  </a:lnTo>
                  <a:lnTo>
                    <a:pt x="37343" y="5398"/>
                  </a:lnTo>
                  <a:lnTo>
                    <a:pt x="37387" y="5310"/>
                  </a:lnTo>
                  <a:lnTo>
                    <a:pt x="37387" y="5266"/>
                  </a:lnTo>
                  <a:lnTo>
                    <a:pt x="37343" y="5179"/>
                  </a:lnTo>
                  <a:lnTo>
                    <a:pt x="37299" y="5135"/>
                  </a:lnTo>
                  <a:lnTo>
                    <a:pt x="36992" y="4959"/>
                  </a:lnTo>
                  <a:lnTo>
                    <a:pt x="35193" y="3379"/>
                  </a:lnTo>
                  <a:lnTo>
                    <a:pt x="35149" y="3379"/>
                  </a:lnTo>
                  <a:lnTo>
                    <a:pt x="33218" y="2019"/>
                  </a:lnTo>
                  <a:lnTo>
                    <a:pt x="29796" y="45"/>
                  </a:lnTo>
                  <a:lnTo>
                    <a:pt x="2970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5" name="Google Shape;3735;p129"/>
            <p:cNvSpPr/>
            <p:nvPr/>
          </p:nvSpPr>
          <p:spPr>
            <a:xfrm>
              <a:off x="5821900" y="4427850"/>
              <a:ext cx="1314250" cy="359850"/>
            </a:xfrm>
            <a:custGeom>
              <a:avLst/>
              <a:gdLst/>
              <a:ahLst/>
              <a:cxnLst/>
              <a:rect l="l" t="t" r="r" b="b"/>
              <a:pathLst>
                <a:path w="52570" h="14394" extrusionOk="0">
                  <a:moveTo>
                    <a:pt x="26680" y="1"/>
                  </a:moveTo>
                  <a:lnTo>
                    <a:pt x="24091" y="220"/>
                  </a:lnTo>
                  <a:lnTo>
                    <a:pt x="22863" y="439"/>
                  </a:lnTo>
                  <a:lnTo>
                    <a:pt x="22819" y="483"/>
                  </a:lnTo>
                  <a:lnTo>
                    <a:pt x="22292" y="747"/>
                  </a:lnTo>
                  <a:lnTo>
                    <a:pt x="21020" y="878"/>
                  </a:lnTo>
                  <a:lnTo>
                    <a:pt x="20888" y="922"/>
                  </a:lnTo>
                  <a:lnTo>
                    <a:pt x="19659" y="2107"/>
                  </a:lnTo>
                  <a:lnTo>
                    <a:pt x="19615" y="2107"/>
                  </a:lnTo>
                  <a:lnTo>
                    <a:pt x="19045" y="3072"/>
                  </a:lnTo>
                  <a:lnTo>
                    <a:pt x="18167" y="3906"/>
                  </a:lnTo>
                  <a:lnTo>
                    <a:pt x="16281" y="5617"/>
                  </a:lnTo>
                  <a:lnTo>
                    <a:pt x="15096" y="6451"/>
                  </a:lnTo>
                  <a:lnTo>
                    <a:pt x="14350" y="6758"/>
                  </a:lnTo>
                  <a:lnTo>
                    <a:pt x="11322" y="7285"/>
                  </a:lnTo>
                  <a:lnTo>
                    <a:pt x="9567" y="7855"/>
                  </a:lnTo>
                  <a:lnTo>
                    <a:pt x="9523" y="7855"/>
                  </a:lnTo>
                  <a:lnTo>
                    <a:pt x="8645" y="8382"/>
                  </a:lnTo>
                  <a:lnTo>
                    <a:pt x="8601" y="8426"/>
                  </a:lnTo>
                  <a:lnTo>
                    <a:pt x="7856" y="9172"/>
                  </a:lnTo>
                  <a:lnTo>
                    <a:pt x="7812" y="9216"/>
                  </a:lnTo>
                  <a:lnTo>
                    <a:pt x="7197" y="10269"/>
                  </a:lnTo>
                  <a:lnTo>
                    <a:pt x="5705" y="13604"/>
                  </a:lnTo>
                  <a:lnTo>
                    <a:pt x="5091" y="13867"/>
                  </a:lnTo>
                  <a:lnTo>
                    <a:pt x="3862" y="14042"/>
                  </a:lnTo>
                  <a:lnTo>
                    <a:pt x="2941" y="13867"/>
                  </a:lnTo>
                  <a:lnTo>
                    <a:pt x="264" y="12902"/>
                  </a:lnTo>
                  <a:lnTo>
                    <a:pt x="133" y="12902"/>
                  </a:lnTo>
                  <a:lnTo>
                    <a:pt x="89" y="12945"/>
                  </a:lnTo>
                  <a:lnTo>
                    <a:pt x="45" y="12989"/>
                  </a:lnTo>
                  <a:lnTo>
                    <a:pt x="1" y="13077"/>
                  </a:lnTo>
                  <a:lnTo>
                    <a:pt x="45" y="13121"/>
                  </a:lnTo>
                  <a:lnTo>
                    <a:pt x="89" y="13165"/>
                  </a:lnTo>
                  <a:lnTo>
                    <a:pt x="133" y="13209"/>
                  </a:lnTo>
                  <a:lnTo>
                    <a:pt x="2853" y="14218"/>
                  </a:lnTo>
                  <a:lnTo>
                    <a:pt x="2897" y="14218"/>
                  </a:lnTo>
                  <a:lnTo>
                    <a:pt x="3819" y="14393"/>
                  </a:lnTo>
                  <a:lnTo>
                    <a:pt x="3862" y="14393"/>
                  </a:lnTo>
                  <a:lnTo>
                    <a:pt x="5179" y="14174"/>
                  </a:lnTo>
                  <a:lnTo>
                    <a:pt x="5881" y="13911"/>
                  </a:lnTo>
                  <a:lnTo>
                    <a:pt x="6013" y="13823"/>
                  </a:lnTo>
                  <a:lnTo>
                    <a:pt x="7504" y="10444"/>
                  </a:lnTo>
                  <a:lnTo>
                    <a:pt x="8119" y="9435"/>
                  </a:lnTo>
                  <a:lnTo>
                    <a:pt x="8821" y="8689"/>
                  </a:lnTo>
                  <a:lnTo>
                    <a:pt x="9698" y="8162"/>
                  </a:lnTo>
                  <a:lnTo>
                    <a:pt x="11410" y="7636"/>
                  </a:lnTo>
                  <a:lnTo>
                    <a:pt x="14438" y="7109"/>
                  </a:lnTo>
                  <a:lnTo>
                    <a:pt x="14481" y="7109"/>
                  </a:lnTo>
                  <a:lnTo>
                    <a:pt x="15227" y="6758"/>
                  </a:lnTo>
                  <a:lnTo>
                    <a:pt x="15271" y="6758"/>
                  </a:lnTo>
                  <a:lnTo>
                    <a:pt x="16500" y="5881"/>
                  </a:lnTo>
                  <a:lnTo>
                    <a:pt x="18431" y="4169"/>
                  </a:lnTo>
                  <a:lnTo>
                    <a:pt x="19264" y="3336"/>
                  </a:lnTo>
                  <a:lnTo>
                    <a:pt x="19308" y="3292"/>
                  </a:lnTo>
                  <a:lnTo>
                    <a:pt x="19923" y="2326"/>
                  </a:lnTo>
                  <a:lnTo>
                    <a:pt x="21107" y="1185"/>
                  </a:lnTo>
                  <a:lnTo>
                    <a:pt x="22336" y="1098"/>
                  </a:lnTo>
                  <a:lnTo>
                    <a:pt x="22424" y="1054"/>
                  </a:lnTo>
                  <a:lnTo>
                    <a:pt x="22950" y="791"/>
                  </a:lnTo>
                  <a:lnTo>
                    <a:pt x="24135" y="571"/>
                  </a:lnTo>
                  <a:lnTo>
                    <a:pt x="26680" y="352"/>
                  </a:lnTo>
                  <a:lnTo>
                    <a:pt x="28128" y="527"/>
                  </a:lnTo>
                  <a:lnTo>
                    <a:pt x="28874" y="747"/>
                  </a:lnTo>
                  <a:lnTo>
                    <a:pt x="31024" y="2019"/>
                  </a:lnTo>
                  <a:lnTo>
                    <a:pt x="33043" y="3336"/>
                  </a:lnTo>
                  <a:lnTo>
                    <a:pt x="34710" y="4476"/>
                  </a:lnTo>
                  <a:lnTo>
                    <a:pt x="35720" y="5661"/>
                  </a:lnTo>
                  <a:lnTo>
                    <a:pt x="35764" y="5705"/>
                  </a:lnTo>
                  <a:lnTo>
                    <a:pt x="37080" y="6846"/>
                  </a:lnTo>
                  <a:lnTo>
                    <a:pt x="37124" y="6890"/>
                  </a:lnTo>
                  <a:lnTo>
                    <a:pt x="39493" y="8119"/>
                  </a:lnTo>
                  <a:lnTo>
                    <a:pt x="42741" y="9216"/>
                  </a:lnTo>
                  <a:lnTo>
                    <a:pt x="44408" y="9698"/>
                  </a:lnTo>
                  <a:lnTo>
                    <a:pt x="44452" y="9698"/>
                  </a:lnTo>
                  <a:lnTo>
                    <a:pt x="48621" y="10137"/>
                  </a:lnTo>
                  <a:lnTo>
                    <a:pt x="49674" y="10181"/>
                  </a:lnTo>
                  <a:lnTo>
                    <a:pt x="51868" y="9962"/>
                  </a:lnTo>
                  <a:lnTo>
                    <a:pt x="51912" y="9962"/>
                  </a:lnTo>
                  <a:lnTo>
                    <a:pt x="52438" y="9786"/>
                  </a:lnTo>
                  <a:lnTo>
                    <a:pt x="52526" y="9742"/>
                  </a:lnTo>
                  <a:lnTo>
                    <a:pt x="52570" y="9698"/>
                  </a:lnTo>
                  <a:lnTo>
                    <a:pt x="52570" y="9610"/>
                  </a:lnTo>
                  <a:lnTo>
                    <a:pt x="52570" y="9567"/>
                  </a:lnTo>
                  <a:lnTo>
                    <a:pt x="52526" y="9523"/>
                  </a:lnTo>
                  <a:lnTo>
                    <a:pt x="52482" y="9479"/>
                  </a:lnTo>
                  <a:lnTo>
                    <a:pt x="52394" y="9435"/>
                  </a:lnTo>
                  <a:lnTo>
                    <a:pt x="52350" y="9435"/>
                  </a:lnTo>
                  <a:lnTo>
                    <a:pt x="51824" y="9610"/>
                  </a:lnTo>
                  <a:lnTo>
                    <a:pt x="49674" y="9830"/>
                  </a:lnTo>
                  <a:lnTo>
                    <a:pt x="48621" y="9786"/>
                  </a:lnTo>
                  <a:lnTo>
                    <a:pt x="44496" y="9391"/>
                  </a:lnTo>
                  <a:lnTo>
                    <a:pt x="42872" y="8865"/>
                  </a:lnTo>
                  <a:lnTo>
                    <a:pt x="39625" y="7811"/>
                  </a:lnTo>
                  <a:lnTo>
                    <a:pt x="37299" y="6583"/>
                  </a:lnTo>
                  <a:lnTo>
                    <a:pt x="35983" y="5442"/>
                  </a:lnTo>
                  <a:lnTo>
                    <a:pt x="34930" y="4257"/>
                  </a:lnTo>
                  <a:lnTo>
                    <a:pt x="34930" y="4213"/>
                  </a:lnTo>
                  <a:lnTo>
                    <a:pt x="33218" y="3072"/>
                  </a:lnTo>
                  <a:lnTo>
                    <a:pt x="31200" y="1756"/>
                  </a:lnTo>
                  <a:lnTo>
                    <a:pt x="29050" y="439"/>
                  </a:lnTo>
                  <a:lnTo>
                    <a:pt x="29006" y="439"/>
                  </a:lnTo>
                  <a:lnTo>
                    <a:pt x="28216" y="220"/>
                  </a:lnTo>
                  <a:lnTo>
                    <a:pt x="28172" y="176"/>
                  </a:lnTo>
                  <a:lnTo>
                    <a:pt x="2672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6" name="Google Shape;3736;p129"/>
            <p:cNvSpPr/>
            <p:nvPr/>
          </p:nvSpPr>
          <p:spPr>
            <a:xfrm>
              <a:off x="5828500" y="4381775"/>
              <a:ext cx="1328500" cy="379600"/>
            </a:xfrm>
            <a:custGeom>
              <a:avLst/>
              <a:gdLst/>
              <a:ahLst/>
              <a:cxnLst/>
              <a:rect l="l" t="t" r="r" b="b"/>
              <a:pathLst>
                <a:path w="53140" h="15184" extrusionOk="0">
                  <a:moveTo>
                    <a:pt x="25319" y="1"/>
                  </a:moveTo>
                  <a:lnTo>
                    <a:pt x="24749" y="45"/>
                  </a:lnTo>
                  <a:lnTo>
                    <a:pt x="22643" y="527"/>
                  </a:lnTo>
                  <a:lnTo>
                    <a:pt x="22599" y="527"/>
                  </a:lnTo>
                  <a:lnTo>
                    <a:pt x="20054" y="1449"/>
                  </a:lnTo>
                  <a:lnTo>
                    <a:pt x="19966" y="1493"/>
                  </a:lnTo>
                  <a:lnTo>
                    <a:pt x="18649" y="3292"/>
                  </a:lnTo>
                  <a:lnTo>
                    <a:pt x="18649" y="3336"/>
                  </a:lnTo>
                  <a:lnTo>
                    <a:pt x="17991" y="4520"/>
                  </a:lnTo>
                  <a:lnTo>
                    <a:pt x="17289" y="5310"/>
                  </a:lnTo>
                  <a:lnTo>
                    <a:pt x="15490" y="6978"/>
                  </a:lnTo>
                  <a:lnTo>
                    <a:pt x="14437" y="7724"/>
                  </a:lnTo>
                  <a:lnTo>
                    <a:pt x="13779" y="7899"/>
                  </a:lnTo>
                  <a:lnTo>
                    <a:pt x="9917" y="8601"/>
                  </a:lnTo>
                  <a:lnTo>
                    <a:pt x="9873" y="8601"/>
                  </a:lnTo>
                  <a:lnTo>
                    <a:pt x="8908" y="8996"/>
                  </a:lnTo>
                  <a:lnTo>
                    <a:pt x="8864" y="8996"/>
                  </a:lnTo>
                  <a:lnTo>
                    <a:pt x="7855" y="9611"/>
                  </a:lnTo>
                  <a:lnTo>
                    <a:pt x="7811" y="9611"/>
                  </a:lnTo>
                  <a:lnTo>
                    <a:pt x="6933" y="10488"/>
                  </a:lnTo>
                  <a:lnTo>
                    <a:pt x="6889" y="10532"/>
                  </a:lnTo>
                  <a:lnTo>
                    <a:pt x="6187" y="11717"/>
                  </a:lnTo>
                  <a:lnTo>
                    <a:pt x="6187" y="11761"/>
                  </a:lnTo>
                  <a:lnTo>
                    <a:pt x="5090" y="14701"/>
                  </a:lnTo>
                  <a:lnTo>
                    <a:pt x="2457" y="14832"/>
                  </a:lnTo>
                  <a:lnTo>
                    <a:pt x="220" y="13999"/>
                  </a:lnTo>
                  <a:lnTo>
                    <a:pt x="88" y="13999"/>
                  </a:lnTo>
                  <a:lnTo>
                    <a:pt x="44" y="14042"/>
                  </a:lnTo>
                  <a:lnTo>
                    <a:pt x="0" y="14086"/>
                  </a:lnTo>
                  <a:lnTo>
                    <a:pt x="0" y="14174"/>
                  </a:lnTo>
                  <a:lnTo>
                    <a:pt x="0" y="14218"/>
                  </a:lnTo>
                  <a:lnTo>
                    <a:pt x="44" y="14306"/>
                  </a:lnTo>
                  <a:lnTo>
                    <a:pt x="132" y="14306"/>
                  </a:lnTo>
                  <a:lnTo>
                    <a:pt x="2370" y="15183"/>
                  </a:lnTo>
                  <a:lnTo>
                    <a:pt x="2457" y="15183"/>
                  </a:lnTo>
                  <a:lnTo>
                    <a:pt x="5222" y="15052"/>
                  </a:lnTo>
                  <a:lnTo>
                    <a:pt x="5310" y="15008"/>
                  </a:lnTo>
                  <a:lnTo>
                    <a:pt x="5397" y="14920"/>
                  </a:lnTo>
                  <a:lnTo>
                    <a:pt x="6494" y="11892"/>
                  </a:lnTo>
                  <a:lnTo>
                    <a:pt x="7197" y="10708"/>
                  </a:lnTo>
                  <a:lnTo>
                    <a:pt x="8074" y="9918"/>
                  </a:lnTo>
                  <a:lnTo>
                    <a:pt x="9040" y="9303"/>
                  </a:lnTo>
                  <a:lnTo>
                    <a:pt x="10005" y="8952"/>
                  </a:lnTo>
                  <a:lnTo>
                    <a:pt x="13866" y="8250"/>
                  </a:lnTo>
                  <a:lnTo>
                    <a:pt x="14569" y="8031"/>
                  </a:lnTo>
                  <a:lnTo>
                    <a:pt x="14612" y="8031"/>
                  </a:lnTo>
                  <a:lnTo>
                    <a:pt x="15709" y="7285"/>
                  </a:lnTo>
                  <a:lnTo>
                    <a:pt x="15709" y="7241"/>
                  </a:lnTo>
                  <a:lnTo>
                    <a:pt x="17552" y="5574"/>
                  </a:lnTo>
                  <a:lnTo>
                    <a:pt x="18254" y="4740"/>
                  </a:lnTo>
                  <a:lnTo>
                    <a:pt x="18298" y="4696"/>
                  </a:lnTo>
                  <a:lnTo>
                    <a:pt x="18957" y="3511"/>
                  </a:lnTo>
                  <a:lnTo>
                    <a:pt x="20229" y="1756"/>
                  </a:lnTo>
                  <a:lnTo>
                    <a:pt x="22730" y="878"/>
                  </a:lnTo>
                  <a:lnTo>
                    <a:pt x="24793" y="396"/>
                  </a:lnTo>
                  <a:lnTo>
                    <a:pt x="25319" y="352"/>
                  </a:lnTo>
                  <a:lnTo>
                    <a:pt x="27996" y="1054"/>
                  </a:lnTo>
                  <a:lnTo>
                    <a:pt x="31506" y="2985"/>
                  </a:lnTo>
                  <a:lnTo>
                    <a:pt x="33788" y="4345"/>
                  </a:lnTo>
                  <a:lnTo>
                    <a:pt x="33788" y="4389"/>
                  </a:lnTo>
                  <a:lnTo>
                    <a:pt x="35543" y="5135"/>
                  </a:lnTo>
                  <a:lnTo>
                    <a:pt x="36991" y="6627"/>
                  </a:lnTo>
                  <a:lnTo>
                    <a:pt x="39142" y="8162"/>
                  </a:lnTo>
                  <a:lnTo>
                    <a:pt x="40107" y="9216"/>
                  </a:lnTo>
                  <a:lnTo>
                    <a:pt x="40151" y="9259"/>
                  </a:lnTo>
                  <a:lnTo>
                    <a:pt x="42696" y="10181"/>
                  </a:lnTo>
                  <a:lnTo>
                    <a:pt x="44671" y="10751"/>
                  </a:lnTo>
                  <a:lnTo>
                    <a:pt x="44714" y="10795"/>
                  </a:lnTo>
                  <a:lnTo>
                    <a:pt x="48751" y="11190"/>
                  </a:lnTo>
                  <a:lnTo>
                    <a:pt x="48795" y="11190"/>
                  </a:lnTo>
                  <a:lnTo>
                    <a:pt x="51340" y="11102"/>
                  </a:lnTo>
                  <a:lnTo>
                    <a:pt x="52086" y="11190"/>
                  </a:lnTo>
                  <a:lnTo>
                    <a:pt x="52174" y="11190"/>
                  </a:lnTo>
                  <a:lnTo>
                    <a:pt x="53008" y="10927"/>
                  </a:lnTo>
                  <a:lnTo>
                    <a:pt x="53096" y="10883"/>
                  </a:lnTo>
                  <a:lnTo>
                    <a:pt x="53140" y="10839"/>
                  </a:lnTo>
                  <a:lnTo>
                    <a:pt x="53140" y="10795"/>
                  </a:lnTo>
                  <a:lnTo>
                    <a:pt x="53140" y="10708"/>
                  </a:lnTo>
                  <a:lnTo>
                    <a:pt x="53096" y="10664"/>
                  </a:lnTo>
                  <a:lnTo>
                    <a:pt x="53052" y="10620"/>
                  </a:lnTo>
                  <a:lnTo>
                    <a:pt x="53008" y="10576"/>
                  </a:lnTo>
                  <a:lnTo>
                    <a:pt x="52920" y="10576"/>
                  </a:lnTo>
                  <a:lnTo>
                    <a:pt x="52130" y="10839"/>
                  </a:lnTo>
                  <a:lnTo>
                    <a:pt x="51384" y="10751"/>
                  </a:lnTo>
                  <a:lnTo>
                    <a:pt x="51340" y="10751"/>
                  </a:lnTo>
                  <a:lnTo>
                    <a:pt x="48795" y="10839"/>
                  </a:lnTo>
                  <a:lnTo>
                    <a:pt x="44758" y="10444"/>
                  </a:lnTo>
                  <a:lnTo>
                    <a:pt x="42828" y="9874"/>
                  </a:lnTo>
                  <a:lnTo>
                    <a:pt x="40326" y="8952"/>
                  </a:lnTo>
                  <a:lnTo>
                    <a:pt x="39361" y="7899"/>
                  </a:lnTo>
                  <a:lnTo>
                    <a:pt x="39361" y="7855"/>
                  </a:lnTo>
                  <a:lnTo>
                    <a:pt x="37211" y="6363"/>
                  </a:lnTo>
                  <a:lnTo>
                    <a:pt x="35763" y="4871"/>
                  </a:lnTo>
                  <a:lnTo>
                    <a:pt x="35719" y="4828"/>
                  </a:lnTo>
                  <a:lnTo>
                    <a:pt x="33964" y="4038"/>
                  </a:lnTo>
                  <a:lnTo>
                    <a:pt x="31682" y="2677"/>
                  </a:lnTo>
                  <a:lnTo>
                    <a:pt x="28128" y="747"/>
                  </a:lnTo>
                  <a:lnTo>
                    <a:pt x="28128" y="703"/>
                  </a:lnTo>
                  <a:lnTo>
                    <a:pt x="2536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7" name="Google Shape;3737;p129"/>
            <p:cNvSpPr/>
            <p:nvPr/>
          </p:nvSpPr>
          <p:spPr>
            <a:xfrm>
              <a:off x="5680400" y="4855700"/>
              <a:ext cx="42800" cy="15375"/>
            </a:xfrm>
            <a:custGeom>
              <a:avLst/>
              <a:gdLst/>
              <a:ahLst/>
              <a:cxnLst/>
              <a:rect l="l" t="t" r="r" b="b"/>
              <a:pathLst>
                <a:path w="1712" h="615" extrusionOk="0">
                  <a:moveTo>
                    <a:pt x="88" y="0"/>
                  </a:moveTo>
                  <a:lnTo>
                    <a:pt x="0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0" y="263"/>
                  </a:lnTo>
                  <a:lnTo>
                    <a:pt x="44" y="307"/>
                  </a:lnTo>
                  <a:lnTo>
                    <a:pt x="132" y="307"/>
                  </a:lnTo>
                  <a:lnTo>
                    <a:pt x="1492" y="614"/>
                  </a:lnTo>
                  <a:lnTo>
                    <a:pt x="1536" y="614"/>
                  </a:lnTo>
                  <a:lnTo>
                    <a:pt x="1668" y="570"/>
                  </a:lnTo>
                  <a:lnTo>
                    <a:pt x="1712" y="483"/>
                  </a:lnTo>
                  <a:lnTo>
                    <a:pt x="1712" y="395"/>
                  </a:lnTo>
                  <a:lnTo>
                    <a:pt x="1668" y="351"/>
                  </a:lnTo>
                  <a:lnTo>
                    <a:pt x="1624" y="307"/>
                  </a:lnTo>
                  <a:lnTo>
                    <a:pt x="1580" y="263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8" name="Google Shape;3738;p129"/>
            <p:cNvSpPr/>
            <p:nvPr/>
          </p:nvSpPr>
          <p:spPr>
            <a:xfrm>
              <a:off x="5660650" y="4828275"/>
              <a:ext cx="138250" cy="42800"/>
            </a:xfrm>
            <a:custGeom>
              <a:avLst/>
              <a:gdLst/>
              <a:ahLst/>
              <a:cxnLst/>
              <a:rect l="l" t="t" r="r" b="b"/>
              <a:pathLst>
                <a:path w="5530" h="1712" extrusionOk="0">
                  <a:moveTo>
                    <a:pt x="659" y="0"/>
                  </a:moveTo>
                  <a:lnTo>
                    <a:pt x="132" y="132"/>
                  </a:lnTo>
                  <a:lnTo>
                    <a:pt x="44" y="176"/>
                  </a:lnTo>
                  <a:lnTo>
                    <a:pt x="0" y="219"/>
                  </a:lnTo>
                  <a:lnTo>
                    <a:pt x="0" y="307"/>
                  </a:lnTo>
                  <a:lnTo>
                    <a:pt x="0" y="351"/>
                  </a:lnTo>
                  <a:lnTo>
                    <a:pt x="0" y="439"/>
                  </a:lnTo>
                  <a:lnTo>
                    <a:pt x="88" y="483"/>
                  </a:lnTo>
                  <a:lnTo>
                    <a:pt x="220" y="483"/>
                  </a:lnTo>
                  <a:lnTo>
                    <a:pt x="703" y="351"/>
                  </a:lnTo>
                  <a:lnTo>
                    <a:pt x="3028" y="1141"/>
                  </a:lnTo>
                  <a:lnTo>
                    <a:pt x="5310" y="1711"/>
                  </a:lnTo>
                  <a:lnTo>
                    <a:pt x="5486" y="1711"/>
                  </a:lnTo>
                  <a:lnTo>
                    <a:pt x="5529" y="1580"/>
                  </a:lnTo>
                  <a:lnTo>
                    <a:pt x="5529" y="1536"/>
                  </a:lnTo>
                  <a:lnTo>
                    <a:pt x="5529" y="1448"/>
                  </a:lnTo>
                  <a:lnTo>
                    <a:pt x="5442" y="1404"/>
                  </a:lnTo>
                  <a:lnTo>
                    <a:pt x="5398" y="1360"/>
                  </a:lnTo>
                  <a:lnTo>
                    <a:pt x="3116" y="790"/>
                  </a:lnTo>
                  <a:lnTo>
                    <a:pt x="74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9" name="Google Shape;3739;p129"/>
            <p:cNvSpPr/>
            <p:nvPr/>
          </p:nvSpPr>
          <p:spPr>
            <a:xfrm>
              <a:off x="5656250" y="4808525"/>
              <a:ext cx="208475" cy="60350"/>
            </a:xfrm>
            <a:custGeom>
              <a:avLst/>
              <a:gdLst/>
              <a:ahLst/>
              <a:cxnLst/>
              <a:rect l="l" t="t" r="r" b="b"/>
              <a:pathLst>
                <a:path w="8339" h="2414" extrusionOk="0">
                  <a:moveTo>
                    <a:pt x="1317" y="0"/>
                  </a:moveTo>
                  <a:lnTo>
                    <a:pt x="528" y="132"/>
                  </a:lnTo>
                  <a:lnTo>
                    <a:pt x="484" y="132"/>
                  </a:lnTo>
                  <a:lnTo>
                    <a:pt x="133" y="263"/>
                  </a:lnTo>
                  <a:lnTo>
                    <a:pt x="89" y="307"/>
                  </a:lnTo>
                  <a:lnTo>
                    <a:pt x="45" y="395"/>
                  </a:lnTo>
                  <a:lnTo>
                    <a:pt x="1" y="439"/>
                  </a:lnTo>
                  <a:lnTo>
                    <a:pt x="45" y="527"/>
                  </a:lnTo>
                  <a:lnTo>
                    <a:pt x="45" y="571"/>
                  </a:lnTo>
                  <a:lnTo>
                    <a:pt x="133" y="614"/>
                  </a:lnTo>
                  <a:lnTo>
                    <a:pt x="264" y="614"/>
                  </a:lnTo>
                  <a:lnTo>
                    <a:pt x="571" y="483"/>
                  </a:lnTo>
                  <a:lnTo>
                    <a:pt x="1361" y="351"/>
                  </a:lnTo>
                  <a:lnTo>
                    <a:pt x="3511" y="878"/>
                  </a:lnTo>
                  <a:lnTo>
                    <a:pt x="5837" y="1843"/>
                  </a:lnTo>
                  <a:lnTo>
                    <a:pt x="7724" y="2326"/>
                  </a:lnTo>
                  <a:lnTo>
                    <a:pt x="8163" y="2414"/>
                  </a:lnTo>
                  <a:lnTo>
                    <a:pt x="8207" y="2414"/>
                  </a:lnTo>
                  <a:lnTo>
                    <a:pt x="8294" y="2370"/>
                  </a:lnTo>
                  <a:lnTo>
                    <a:pt x="8338" y="2238"/>
                  </a:lnTo>
                  <a:lnTo>
                    <a:pt x="8338" y="2194"/>
                  </a:lnTo>
                  <a:lnTo>
                    <a:pt x="8338" y="2106"/>
                  </a:lnTo>
                  <a:lnTo>
                    <a:pt x="8294" y="2063"/>
                  </a:lnTo>
                  <a:lnTo>
                    <a:pt x="8207" y="2063"/>
                  </a:lnTo>
                  <a:lnTo>
                    <a:pt x="7812" y="1975"/>
                  </a:lnTo>
                  <a:lnTo>
                    <a:pt x="5969" y="1492"/>
                  </a:lnTo>
                  <a:lnTo>
                    <a:pt x="3643" y="571"/>
                  </a:lnTo>
                  <a:lnTo>
                    <a:pt x="3599" y="527"/>
                  </a:lnTo>
                  <a:lnTo>
                    <a:pt x="140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0" name="Google Shape;3740;p129"/>
            <p:cNvSpPr/>
            <p:nvPr/>
          </p:nvSpPr>
          <p:spPr>
            <a:xfrm>
              <a:off x="5636525" y="4793150"/>
              <a:ext cx="269875" cy="65850"/>
            </a:xfrm>
            <a:custGeom>
              <a:avLst/>
              <a:gdLst/>
              <a:ahLst/>
              <a:cxnLst/>
              <a:rect l="l" t="t" r="r" b="b"/>
              <a:pathLst>
                <a:path w="10795" h="2634" extrusionOk="0">
                  <a:moveTo>
                    <a:pt x="3072" y="1"/>
                  </a:moveTo>
                  <a:lnTo>
                    <a:pt x="1536" y="264"/>
                  </a:lnTo>
                  <a:lnTo>
                    <a:pt x="176" y="440"/>
                  </a:lnTo>
                  <a:lnTo>
                    <a:pt x="88" y="484"/>
                  </a:lnTo>
                  <a:lnTo>
                    <a:pt x="44" y="527"/>
                  </a:lnTo>
                  <a:lnTo>
                    <a:pt x="44" y="571"/>
                  </a:lnTo>
                  <a:lnTo>
                    <a:pt x="0" y="659"/>
                  </a:lnTo>
                  <a:lnTo>
                    <a:pt x="44" y="703"/>
                  </a:lnTo>
                  <a:lnTo>
                    <a:pt x="88" y="791"/>
                  </a:lnTo>
                  <a:lnTo>
                    <a:pt x="219" y="791"/>
                  </a:lnTo>
                  <a:lnTo>
                    <a:pt x="1580" y="615"/>
                  </a:lnTo>
                  <a:lnTo>
                    <a:pt x="3116" y="352"/>
                  </a:lnTo>
                  <a:lnTo>
                    <a:pt x="5617" y="1229"/>
                  </a:lnTo>
                  <a:lnTo>
                    <a:pt x="7899" y="1844"/>
                  </a:lnTo>
                  <a:lnTo>
                    <a:pt x="9698" y="2502"/>
                  </a:lnTo>
                  <a:lnTo>
                    <a:pt x="9742" y="2502"/>
                  </a:lnTo>
                  <a:lnTo>
                    <a:pt x="10575" y="2634"/>
                  </a:lnTo>
                  <a:lnTo>
                    <a:pt x="10619" y="2634"/>
                  </a:lnTo>
                  <a:lnTo>
                    <a:pt x="10751" y="2590"/>
                  </a:lnTo>
                  <a:lnTo>
                    <a:pt x="10795" y="2502"/>
                  </a:lnTo>
                  <a:lnTo>
                    <a:pt x="10795" y="2414"/>
                  </a:lnTo>
                  <a:lnTo>
                    <a:pt x="10751" y="2370"/>
                  </a:lnTo>
                  <a:lnTo>
                    <a:pt x="10707" y="2326"/>
                  </a:lnTo>
                  <a:lnTo>
                    <a:pt x="10663" y="2283"/>
                  </a:lnTo>
                  <a:lnTo>
                    <a:pt x="9829" y="2151"/>
                  </a:lnTo>
                  <a:lnTo>
                    <a:pt x="7986" y="1537"/>
                  </a:lnTo>
                  <a:lnTo>
                    <a:pt x="5748" y="878"/>
                  </a:lnTo>
                  <a:lnTo>
                    <a:pt x="315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1" name="Google Shape;3741;p129"/>
            <p:cNvSpPr/>
            <p:nvPr/>
          </p:nvSpPr>
          <p:spPr>
            <a:xfrm>
              <a:off x="5527900" y="5054250"/>
              <a:ext cx="528800" cy="40600"/>
            </a:xfrm>
            <a:custGeom>
              <a:avLst/>
              <a:gdLst/>
              <a:ahLst/>
              <a:cxnLst/>
              <a:rect l="l" t="t" r="r" b="b"/>
              <a:pathLst>
                <a:path w="21152" h="1624" extrusionOk="0">
                  <a:moveTo>
                    <a:pt x="20976" y="0"/>
                  </a:moveTo>
                  <a:lnTo>
                    <a:pt x="16807" y="132"/>
                  </a:lnTo>
                  <a:lnTo>
                    <a:pt x="16719" y="132"/>
                  </a:lnTo>
                  <a:lnTo>
                    <a:pt x="15579" y="702"/>
                  </a:lnTo>
                  <a:lnTo>
                    <a:pt x="11147" y="527"/>
                  </a:lnTo>
                  <a:lnTo>
                    <a:pt x="8733" y="527"/>
                  </a:lnTo>
                  <a:lnTo>
                    <a:pt x="6188" y="790"/>
                  </a:lnTo>
                  <a:lnTo>
                    <a:pt x="3116" y="1097"/>
                  </a:lnTo>
                  <a:lnTo>
                    <a:pt x="879" y="966"/>
                  </a:lnTo>
                  <a:lnTo>
                    <a:pt x="791" y="966"/>
                  </a:lnTo>
                  <a:lnTo>
                    <a:pt x="133" y="1273"/>
                  </a:lnTo>
                  <a:lnTo>
                    <a:pt x="45" y="1317"/>
                  </a:lnTo>
                  <a:lnTo>
                    <a:pt x="1" y="1361"/>
                  </a:lnTo>
                  <a:lnTo>
                    <a:pt x="1" y="1448"/>
                  </a:lnTo>
                  <a:lnTo>
                    <a:pt x="45" y="1492"/>
                  </a:lnTo>
                  <a:lnTo>
                    <a:pt x="89" y="1580"/>
                  </a:lnTo>
                  <a:lnTo>
                    <a:pt x="176" y="1624"/>
                  </a:lnTo>
                  <a:lnTo>
                    <a:pt x="264" y="1580"/>
                  </a:lnTo>
                  <a:lnTo>
                    <a:pt x="879" y="1317"/>
                  </a:lnTo>
                  <a:lnTo>
                    <a:pt x="3116" y="1448"/>
                  </a:lnTo>
                  <a:lnTo>
                    <a:pt x="3160" y="1448"/>
                  </a:lnTo>
                  <a:lnTo>
                    <a:pt x="6232" y="1141"/>
                  </a:lnTo>
                  <a:lnTo>
                    <a:pt x="8777" y="878"/>
                  </a:lnTo>
                  <a:lnTo>
                    <a:pt x="11147" y="878"/>
                  </a:lnTo>
                  <a:lnTo>
                    <a:pt x="15622" y="1053"/>
                  </a:lnTo>
                  <a:lnTo>
                    <a:pt x="15666" y="1010"/>
                  </a:lnTo>
                  <a:lnTo>
                    <a:pt x="16851" y="483"/>
                  </a:lnTo>
                  <a:lnTo>
                    <a:pt x="20976" y="351"/>
                  </a:lnTo>
                  <a:lnTo>
                    <a:pt x="21064" y="351"/>
                  </a:lnTo>
                  <a:lnTo>
                    <a:pt x="21107" y="308"/>
                  </a:lnTo>
                  <a:lnTo>
                    <a:pt x="21151" y="220"/>
                  </a:lnTo>
                  <a:lnTo>
                    <a:pt x="21151" y="176"/>
                  </a:lnTo>
                  <a:lnTo>
                    <a:pt x="21151" y="88"/>
                  </a:lnTo>
                  <a:lnTo>
                    <a:pt x="21107" y="44"/>
                  </a:lnTo>
                  <a:lnTo>
                    <a:pt x="2097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2" name="Google Shape;3742;p129"/>
            <p:cNvSpPr/>
            <p:nvPr/>
          </p:nvSpPr>
          <p:spPr>
            <a:xfrm>
              <a:off x="5946975" y="5033400"/>
              <a:ext cx="121775" cy="18675"/>
            </a:xfrm>
            <a:custGeom>
              <a:avLst/>
              <a:gdLst/>
              <a:ahLst/>
              <a:cxnLst/>
              <a:rect l="l" t="t" r="r" b="b"/>
              <a:pathLst>
                <a:path w="4871" h="747" extrusionOk="0">
                  <a:moveTo>
                    <a:pt x="4695" y="1"/>
                  </a:moveTo>
                  <a:lnTo>
                    <a:pt x="1010" y="88"/>
                  </a:lnTo>
                  <a:lnTo>
                    <a:pt x="966" y="88"/>
                  </a:lnTo>
                  <a:lnTo>
                    <a:pt x="132" y="396"/>
                  </a:lnTo>
                  <a:lnTo>
                    <a:pt x="44" y="439"/>
                  </a:lnTo>
                  <a:lnTo>
                    <a:pt x="0" y="483"/>
                  </a:lnTo>
                  <a:lnTo>
                    <a:pt x="0" y="571"/>
                  </a:lnTo>
                  <a:lnTo>
                    <a:pt x="0" y="615"/>
                  </a:lnTo>
                  <a:lnTo>
                    <a:pt x="88" y="703"/>
                  </a:lnTo>
                  <a:lnTo>
                    <a:pt x="176" y="747"/>
                  </a:lnTo>
                  <a:lnTo>
                    <a:pt x="220" y="747"/>
                  </a:lnTo>
                  <a:lnTo>
                    <a:pt x="1053" y="439"/>
                  </a:lnTo>
                  <a:lnTo>
                    <a:pt x="4739" y="352"/>
                  </a:lnTo>
                  <a:lnTo>
                    <a:pt x="4783" y="352"/>
                  </a:lnTo>
                  <a:lnTo>
                    <a:pt x="4827" y="308"/>
                  </a:lnTo>
                  <a:lnTo>
                    <a:pt x="4871" y="264"/>
                  </a:lnTo>
                  <a:lnTo>
                    <a:pt x="4871" y="176"/>
                  </a:lnTo>
                  <a:lnTo>
                    <a:pt x="4871" y="88"/>
                  </a:lnTo>
                  <a:lnTo>
                    <a:pt x="4827" y="45"/>
                  </a:lnTo>
                  <a:lnTo>
                    <a:pt x="478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3" name="Google Shape;3743;p129"/>
            <p:cNvSpPr/>
            <p:nvPr/>
          </p:nvSpPr>
          <p:spPr>
            <a:xfrm>
              <a:off x="5962325" y="5012550"/>
              <a:ext cx="120700" cy="18675"/>
            </a:xfrm>
            <a:custGeom>
              <a:avLst/>
              <a:gdLst/>
              <a:ahLst/>
              <a:cxnLst/>
              <a:rect l="l" t="t" r="r" b="b"/>
              <a:pathLst>
                <a:path w="4828" h="747" extrusionOk="0">
                  <a:moveTo>
                    <a:pt x="4652" y="1"/>
                  </a:moveTo>
                  <a:lnTo>
                    <a:pt x="966" y="89"/>
                  </a:lnTo>
                  <a:lnTo>
                    <a:pt x="922" y="133"/>
                  </a:lnTo>
                  <a:lnTo>
                    <a:pt x="132" y="440"/>
                  </a:lnTo>
                  <a:lnTo>
                    <a:pt x="88" y="440"/>
                  </a:lnTo>
                  <a:lnTo>
                    <a:pt x="44" y="527"/>
                  </a:lnTo>
                  <a:lnTo>
                    <a:pt x="1" y="571"/>
                  </a:lnTo>
                  <a:lnTo>
                    <a:pt x="44" y="659"/>
                  </a:lnTo>
                  <a:lnTo>
                    <a:pt x="88" y="747"/>
                  </a:lnTo>
                  <a:lnTo>
                    <a:pt x="264" y="747"/>
                  </a:lnTo>
                  <a:lnTo>
                    <a:pt x="1010" y="440"/>
                  </a:lnTo>
                  <a:lnTo>
                    <a:pt x="4652" y="352"/>
                  </a:lnTo>
                  <a:lnTo>
                    <a:pt x="4696" y="352"/>
                  </a:lnTo>
                  <a:lnTo>
                    <a:pt x="4784" y="308"/>
                  </a:lnTo>
                  <a:lnTo>
                    <a:pt x="4784" y="220"/>
                  </a:lnTo>
                  <a:lnTo>
                    <a:pt x="4827" y="176"/>
                  </a:lnTo>
                  <a:lnTo>
                    <a:pt x="4784" y="89"/>
                  </a:lnTo>
                  <a:lnTo>
                    <a:pt x="4740" y="45"/>
                  </a:lnTo>
                  <a:lnTo>
                    <a:pt x="465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4" name="Google Shape;3744;p129"/>
            <p:cNvSpPr/>
            <p:nvPr/>
          </p:nvSpPr>
          <p:spPr>
            <a:xfrm>
              <a:off x="5977675" y="4991725"/>
              <a:ext cx="117425" cy="17575"/>
            </a:xfrm>
            <a:custGeom>
              <a:avLst/>
              <a:gdLst/>
              <a:ahLst/>
              <a:cxnLst/>
              <a:rect l="l" t="t" r="r" b="b"/>
              <a:pathLst>
                <a:path w="4697" h="703" extrusionOk="0">
                  <a:moveTo>
                    <a:pt x="4521" y="0"/>
                  </a:moveTo>
                  <a:lnTo>
                    <a:pt x="966" y="132"/>
                  </a:lnTo>
                  <a:lnTo>
                    <a:pt x="922" y="132"/>
                  </a:lnTo>
                  <a:lnTo>
                    <a:pt x="176" y="351"/>
                  </a:lnTo>
                  <a:lnTo>
                    <a:pt x="133" y="351"/>
                  </a:lnTo>
                  <a:lnTo>
                    <a:pt x="89" y="395"/>
                  </a:lnTo>
                  <a:lnTo>
                    <a:pt x="45" y="439"/>
                  </a:lnTo>
                  <a:lnTo>
                    <a:pt x="1" y="527"/>
                  </a:lnTo>
                  <a:lnTo>
                    <a:pt x="1" y="571"/>
                  </a:lnTo>
                  <a:lnTo>
                    <a:pt x="89" y="658"/>
                  </a:lnTo>
                  <a:lnTo>
                    <a:pt x="176" y="702"/>
                  </a:lnTo>
                  <a:lnTo>
                    <a:pt x="220" y="702"/>
                  </a:lnTo>
                  <a:lnTo>
                    <a:pt x="1010" y="483"/>
                  </a:lnTo>
                  <a:lnTo>
                    <a:pt x="4521" y="351"/>
                  </a:lnTo>
                  <a:lnTo>
                    <a:pt x="4608" y="351"/>
                  </a:lnTo>
                  <a:lnTo>
                    <a:pt x="4652" y="307"/>
                  </a:lnTo>
                  <a:lnTo>
                    <a:pt x="4696" y="263"/>
                  </a:lnTo>
                  <a:lnTo>
                    <a:pt x="4696" y="176"/>
                  </a:lnTo>
                  <a:lnTo>
                    <a:pt x="4652" y="88"/>
                  </a:lnTo>
                  <a:lnTo>
                    <a:pt x="4652" y="44"/>
                  </a:lnTo>
                  <a:lnTo>
                    <a:pt x="456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5" name="Google Shape;3745;p129"/>
            <p:cNvSpPr/>
            <p:nvPr/>
          </p:nvSpPr>
          <p:spPr>
            <a:xfrm>
              <a:off x="6019375" y="4955525"/>
              <a:ext cx="16475" cy="9900"/>
            </a:xfrm>
            <a:custGeom>
              <a:avLst/>
              <a:gdLst/>
              <a:ahLst/>
              <a:cxnLst/>
              <a:rect l="l" t="t" r="r" b="b"/>
              <a:pathLst>
                <a:path w="659" h="396" extrusionOk="0">
                  <a:moveTo>
                    <a:pt x="439" y="0"/>
                  </a:moveTo>
                  <a:lnTo>
                    <a:pt x="132" y="44"/>
                  </a:lnTo>
                  <a:lnTo>
                    <a:pt x="44" y="88"/>
                  </a:lnTo>
                  <a:lnTo>
                    <a:pt x="0" y="132"/>
                  </a:lnTo>
                  <a:lnTo>
                    <a:pt x="0" y="220"/>
                  </a:lnTo>
                  <a:lnTo>
                    <a:pt x="0" y="263"/>
                  </a:lnTo>
                  <a:lnTo>
                    <a:pt x="44" y="395"/>
                  </a:lnTo>
                  <a:lnTo>
                    <a:pt x="220" y="395"/>
                  </a:lnTo>
                  <a:lnTo>
                    <a:pt x="527" y="307"/>
                  </a:lnTo>
                  <a:lnTo>
                    <a:pt x="571" y="307"/>
                  </a:lnTo>
                  <a:lnTo>
                    <a:pt x="615" y="263"/>
                  </a:lnTo>
                  <a:lnTo>
                    <a:pt x="659" y="176"/>
                  </a:lnTo>
                  <a:lnTo>
                    <a:pt x="659" y="132"/>
                  </a:lnTo>
                  <a:lnTo>
                    <a:pt x="615" y="44"/>
                  </a:lnTo>
                  <a:lnTo>
                    <a:pt x="57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6" name="Google Shape;3746;p129"/>
            <p:cNvSpPr/>
            <p:nvPr/>
          </p:nvSpPr>
          <p:spPr>
            <a:xfrm>
              <a:off x="6024850" y="4934675"/>
              <a:ext cx="25275" cy="13175"/>
            </a:xfrm>
            <a:custGeom>
              <a:avLst/>
              <a:gdLst/>
              <a:ahLst/>
              <a:cxnLst/>
              <a:rect l="l" t="t" r="r" b="b"/>
              <a:pathLst>
                <a:path w="1011" h="527" extrusionOk="0">
                  <a:moveTo>
                    <a:pt x="835" y="0"/>
                  </a:moveTo>
                  <a:lnTo>
                    <a:pt x="132" y="176"/>
                  </a:lnTo>
                  <a:lnTo>
                    <a:pt x="89" y="220"/>
                  </a:lnTo>
                  <a:lnTo>
                    <a:pt x="45" y="264"/>
                  </a:lnTo>
                  <a:lnTo>
                    <a:pt x="1" y="351"/>
                  </a:lnTo>
                  <a:lnTo>
                    <a:pt x="1" y="395"/>
                  </a:lnTo>
                  <a:lnTo>
                    <a:pt x="89" y="483"/>
                  </a:lnTo>
                  <a:lnTo>
                    <a:pt x="176" y="527"/>
                  </a:lnTo>
                  <a:lnTo>
                    <a:pt x="220" y="527"/>
                  </a:lnTo>
                  <a:lnTo>
                    <a:pt x="922" y="351"/>
                  </a:lnTo>
                  <a:lnTo>
                    <a:pt x="966" y="308"/>
                  </a:lnTo>
                  <a:lnTo>
                    <a:pt x="1010" y="264"/>
                  </a:lnTo>
                  <a:lnTo>
                    <a:pt x="1010" y="220"/>
                  </a:lnTo>
                  <a:lnTo>
                    <a:pt x="1010" y="132"/>
                  </a:lnTo>
                  <a:lnTo>
                    <a:pt x="1010" y="88"/>
                  </a:lnTo>
                  <a:lnTo>
                    <a:pt x="966" y="44"/>
                  </a:lnTo>
                  <a:lnTo>
                    <a:pt x="87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7" name="Google Shape;3747;p129"/>
            <p:cNvSpPr/>
            <p:nvPr/>
          </p:nvSpPr>
          <p:spPr>
            <a:xfrm>
              <a:off x="6041325" y="4908350"/>
              <a:ext cx="165650" cy="19775"/>
            </a:xfrm>
            <a:custGeom>
              <a:avLst/>
              <a:gdLst/>
              <a:ahLst/>
              <a:cxnLst/>
              <a:rect l="l" t="t" r="r" b="b"/>
              <a:pathLst>
                <a:path w="6626" h="791" extrusionOk="0">
                  <a:moveTo>
                    <a:pt x="6450" y="0"/>
                  </a:moveTo>
                  <a:lnTo>
                    <a:pt x="790" y="264"/>
                  </a:lnTo>
                  <a:lnTo>
                    <a:pt x="746" y="264"/>
                  </a:lnTo>
                  <a:lnTo>
                    <a:pt x="132" y="439"/>
                  </a:lnTo>
                  <a:lnTo>
                    <a:pt x="88" y="483"/>
                  </a:lnTo>
                  <a:lnTo>
                    <a:pt x="44" y="527"/>
                  </a:lnTo>
                  <a:lnTo>
                    <a:pt x="0" y="571"/>
                  </a:lnTo>
                  <a:lnTo>
                    <a:pt x="0" y="658"/>
                  </a:lnTo>
                  <a:lnTo>
                    <a:pt x="88" y="746"/>
                  </a:lnTo>
                  <a:lnTo>
                    <a:pt x="176" y="790"/>
                  </a:lnTo>
                  <a:lnTo>
                    <a:pt x="219" y="790"/>
                  </a:lnTo>
                  <a:lnTo>
                    <a:pt x="834" y="615"/>
                  </a:lnTo>
                  <a:lnTo>
                    <a:pt x="6450" y="351"/>
                  </a:lnTo>
                  <a:lnTo>
                    <a:pt x="6538" y="307"/>
                  </a:lnTo>
                  <a:lnTo>
                    <a:pt x="6582" y="307"/>
                  </a:lnTo>
                  <a:lnTo>
                    <a:pt x="6626" y="220"/>
                  </a:lnTo>
                  <a:lnTo>
                    <a:pt x="6626" y="176"/>
                  </a:lnTo>
                  <a:lnTo>
                    <a:pt x="6626" y="88"/>
                  </a:lnTo>
                  <a:lnTo>
                    <a:pt x="6582" y="44"/>
                  </a:lnTo>
                  <a:lnTo>
                    <a:pt x="649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8" name="Google Shape;3748;p129"/>
            <p:cNvSpPr/>
            <p:nvPr/>
          </p:nvSpPr>
          <p:spPr>
            <a:xfrm>
              <a:off x="6046800" y="4887500"/>
              <a:ext cx="165675" cy="23075"/>
            </a:xfrm>
            <a:custGeom>
              <a:avLst/>
              <a:gdLst/>
              <a:ahLst/>
              <a:cxnLst/>
              <a:rect l="l" t="t" r="r" b="b"/>
              <a:pathLst>
                <a:path w="6627" h="923" extrusionOk="0">
                  <a:moveTo>
                    <a:pt x="6407" y="1"/>
                  </a:moveTo>
                  <a:lnTo>
                    <a:pt x="2545" y="88"/>
                  </a:lnTo>
                  <a:lnTo>
                    <a:pt x="1141" y="308"/>
                  </a:lnTo>
                  <a:lnTo>
                    <a:pt x="1097" y="308"/>
                  </a:lnTo>
                  <a:lnTo>
                    <a:pt x="132" y="571"/>
                  </a:lnTo>
                  <a:lnTo>
                    <a:pt x="88" y="615"/>
                  </a:lnTo>
                  <a:lnTo>
                    <a:pt x="44" y="659"/>
                  </a:lnTo>
                  <a:lnTo>
                    <a:pt x="0" y="703"/>
                  </a:lnTo>
                  <a:lnTo>
                    <a:pt x="44" y="790"/>
                  </a:lnTo>
                  <a:lnTo>
                    <a:pt x="88" y="878"/>
                  </a:lnTo>
                  <a:lnTo>
                    <a:pt x="176" y="922"/>
                  </a:lnTo>
                  <a:lnTo>
                    <a:pt x="264" y="922"/>
                  </a:lnTo>
                  <a:lnTo>
                    <a:pt x="1185" y="615"/>
                  </a:lnTo>
                  <a:lnTo>
                    <a:pt x="2589" y="439"/>
                  </a:lnTo>
                  <a:lnTo>
                    <a:pt x="6451" y="352"/>
                  </a:lnTo>
                  <a:lnTo>
                    <a:pt x="6495" y="308"/>
                  </a:lnTo>
                  <a:lnTo>
                    <a:pt x="6539" y="264"/>
                  </a:lnTo>
                  <a:lnTo>
                    <a:pt x="6582" y="220"/>
                  </a:lnTo>
                  <a:lnTo>
                    <a:pt x="6626" y="132"/>
                  </a:lnTo>
                  <a:lnTo>
                    <a:pt x="6582" y="88"/>
                  </a:lnTo>
                  <a:lnTo>
                    <a:pt x="6539" y="44"/>
                  </a:lnTo>
                  <a:lnTo>
                    <a:pt x="640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9" name="Google Shape;3749;p129"/>
            <p:cNvSpPr/>
            <p:nvPr/>
          </p:nvSpPr>
          <p:spPr>
            <a:xfrm>
              <a:off x="6097250" y="4844725"/>
              <a:ext cx="125100" cy="18675"/>
            </a:xfrm>
            <a:custGeom>
              <a:avLst/>
              <a:gdLst/>
              <a:ahLst/>
              <a:cxnLst/>
              <a:rect l="l" t="t" r="r" b="b"/>
              <a:pathLst>
                <a:path w="5004" h="747" extrusionOk="0">
                  <a:moveTo>
                    <a:pt x="4828" y="0"/>
                  </a:moveTo>
                  <a:lnTo>
                    <a:pt x="1756" y="132"/>
                  </a:lnTo>
                  <a:lnTo>
                    <a:pt x="308" y="351"/>
                  </a:lnTo>
                  <a:lnTo>
                    <a:pt x="264" y="351"/>
                  </a:lnTo>
                  <a:lnTo>
                    <a:pt x="89" y="439"/>
                  </a:lnTo>
                  <a:lnTo>
                    <a:pt x="45" y="439"/>
                  </a:lnTo>
                  <a:lnTo>
                    <a:pt x="1" y="527"/>
                  </a:lnTo>
                  <a:lnTo>
                    <a:pt x="1" y="571"/>
                  </a:lnTo>
                  <a:lnTo>
                    <a:pt x="1" y="658"/>
                  </a:lnTo>
                  <a:lnTo>
                    <a:pt x="89" y="746"/>
                  </a:lnTo>
                  <a:lnTo>
                    <a:pt x="220" y="746"/>
                  </a:lnTo>
                  <a:lnTo>
                    <a:pt x="352" y="702"/>
                  </a:lnTo>
                  <a:lnTo>
                    <a:pt x="1800" y="483"/>
                  </a:lnTo>
                  <a:lnTo>
                    <a:pt x="4828" y="351"/>
                  </a:lnTo>
                  <a:lnTo>
                    <a:pt x="4916" y="351"/>
                  </a:lnTo>
                  <a:lnTo>
                    <a:pt x="4959" y="307"/>
                  </a:lnTo>
                  <a:lnTo>
                    <a:pt x="5003" y="263"/>
                  </a:lnTo>
                  <a:lnTo>
                    <a:pt x="5003" y="176"/>
                  </a:lnTo>
                  <a:lnTo>
                    <a:pt x="5003" y="132"/>
                  </a:lnTo>
                  <a:lnTo>
                    <a:pt x="4959" y="44"/>
                  </a:lnTo>
                  <a:lnTo>
                    <a:pt x="4872" y="44"/>
                  </a:lnTo>
                  <a:lnTo>
                    <a:pt x="482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0" name="Google Shape;3750;p129"/>
            <p:cNvSpPr/>
            <p:nvPr/>
          </p:nvSpPr>
          <p:spPr>
            <a:xfrm>
              <a:off x="6107125" y="4824975"/>
              <a:ext cx="120700" cy="20875"/>
            </a:xfrm>
            <a:custGeom>
              <a:avLst/>
              <a:gdLst/>
              <a:ahLst/>
              <a:cxnLst/>
              <a:rect l="l" t="t" r="r" b="b"/>
              <a:pathLst>
                <a:path w="4828" h="835" extrusionOk="0">
                  <a:moveTo>
                    <a:pt x="4652" y="0"/>
                  </a:moveTo>
                  <a:lnTo>
                    <a:pt x="2019" y="132"/>
                  </a:lnTo>
                  <a:lnTo>
                    <a:pt x="484" y="351"/>
                  </a:lnTo>
                  <a:lnTo>
                    <a:pt x="440" y="351"/>
                  </a:lnTo>
                  <a:lnTo>
                    <a:pt x="89" y="483"/>
                  </a:lnTo>
                  <a:lnTo>
                    <a:pt x="45" y="527"/>
                  </a:lnTo>
                  <a:lnTo>
                    <a:pt x="1" y="571"/>
                  </a:lnTo>
                  <a:lnTo>
                    <a:pt x="1" y="659"/>
                  </a:lnTo>
                  <a:lnTo>
                    <a:pt x="1" y="702"/>
                  </a:lnTo>
                  <a:lnTo>
                    <a:pt x="89" y="790"/>
                  </a:lnTo>
                  <a:lnTo>
                    <a:pt x="176" y="834"/>
                  </a:lnTo>
                  <a:lnTo>
                    <a:pt x="220" y="790"/>
                  </a:lnTo>
                  <a:lnTo>
                    <a:pt x="571" y="659"/>
                  </a:lnTo>
                  <a:lnTo>
                    <a:pt x="2063" y="483"/>
                  </a:lnTo>
                  <a:lnTo>
                    <a:pt x="4652" y="351"/>
                  </a:lnTo>
                  <a:lnTo>
                    <a:pt x="4696" y="351"/>
                  </a:lnTo>
                  <a:lnTo>
                    <a:pt x="4784" y="308"/>
                  </a:lnTo>
                  <a:lnTo>
                    <a:pt x="4784" y="220"/>
                  </a:lnTo>
                  <a:lnTo>
                    <a:pt x="4828" y="176"/>
                  </a:lnTo>
                  <a:lnTo>
                    <a:pt x="4784" y="88"/>
                  </a:lnTo>
                  <a:lnTo>
                    <a:pt x="4740" y="44"/>
                  </a:lnTo>
                  <a:lnTo>
                    <a:pt x="469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1" name="Google Shape;3751;p129"/>
            <p:cNvSpPr/>
            <p:nvPr/>
          </p:nvSpPr>
          <p:spPr>
            <a:xfrm>
              <a:off x="6100550" y="4800825"/>
              <a:ext cx="161275" cy="30750"/>
            </a:xfrm>
            <a:custGeom>
              <a:avLst/>
              <a:gdLst/>
              <a:ahLst/>
              <a:cxnLst/>
              <a:rect l="l" t="t" r="r" b="b"/>
              <a:pathLst>
                <a:path w="6451" h="1230" extrusionOk="0">
                  <a:moveTo>
                    <a:pt x="6275" y="1"/>
                  </a:moveTo>
                  <a:lnTo>
                    <a:pt x="2897" y="264"/>
                  </a:lnTo>
                  <a:lnTo>
                    <a:pt x="1361" y="484"/>
                  </a:lnTo>
                  <a:lnTo>
                    <a:pt x="1317" y="484"/>
                  </a:lnTo>
                  <a:lnTo>
                    <a:pt x="132" y="922"/>
                  </a:lnTo>
                  <a:lnTo>
                    <a:pt x="44" y="922"/>
                  </a:lnTo>
                  <a:lnTo>
                    <a:pt x="1" y="1010"/>
                  </a:lnTo>
                  <a:lnTo>
                    <a:pt x="1" y="1054"/>
                  </a:lnTo>
                  <a:lnTo>
                    <a:pt x="1" y="1142"/>
                  </a:lnTo>
                  <a:lnTo>
                    <a:pt x="88" y="1230"/>
                  </a:lnTo>
                  <a:lnTo>
                    <a:pt x="220" y="1230"/>
                  </a:lnTo>
                  <a:lnTo>
                    <a:pt x="1405" y="835"/>
                  </a:lnTo>
                  <a:lnTo>
                    <a:pt x="2897" y="615"/>
                  </a:lnTo>
                  <a:lnTo>
                    <a:pt x="6275" y="352"/>
                  </a:lnTo>
                  <a:lnTo>
                    <a:pt x="6363" y="352"/>
                  </a:lnTo>
                  <a:lnTo>
                    <a:pt x="6407" y="308"/>
                  </a:lnTo>
                  <a:lnTo>
                    <a:pt x="6451" y="264"/>
                  </a:lnTo>
                  <a:lnTo>
                    <a:pt x="6451" y="177"/>
                  </a:lnTo>
                  <a:lnTo>
                    <a:pt x="6451" y="89"/>
                  </a:lnTo>
                  <a:lnTo>
                    <a:pt x="6407" y="45"/>
                  </a:lnTo>
                  <a:lnTo>
                    <a:pt x="627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2" name="Google Shape;3752;p129"/>
            <p:cNvSpPr/>
            <p:nvPr/>
          </p:nvSpPr>
          <p:spPr>
            <a:xfrm>
              <a:off x="6098350" y="4774500"/>
              <a:ext cx="190900" cy="29650"/>
            </a:xfrm>
            <a:custGeom>
              <a:avLst/>
              <a:gdLst/>
              <a:ahLst/>
              <a:cxnLst/>
              <a:rect l="l" t="t" r="r" b="b"/>
              <a:pathLst>
                <a:path w="7636" h="1186" extrusionOk="0">
                  <a:moveTo>
                    <a:pt x="7417" y="1"/>
                  </a:moveTo>
                  <a:lnTo>
                    <a:pt x="5003" y="352"/>
                  </a:lnTo>
                  <a:lnTo>
                    <a:pt x="2370" y="484"/>
                  </a:lnTo>
                  <a:lnTo>
                    <a:pt x="352" y="747"/>
                  </a:lnTo>
                  <a:lnTo>
                    <a:pt x="264" y="747"/>
                  </a:lnTo>
                  <a:lnTo>
                    <a:pt x="89" y="835"/>
                  </a:lnTo>
                  <a:lnTo>
                    <a:pt x="45" y="878"/>
                  </a:lnTo>
                  <a:lnTo>
                    <a:pt x="1" y="966"/>
                  </a:lnTo>
                  <a:lnTo>
                    <a:pt x="1" y="1010"/>
                  </a:lnTo>
                  <a:lnTo>
                    <a:pt x="45" y="1098"/>
                  </a:lnTo>
                  <a:lnTo>
                    <a:pt x="89" y="1142"/>
                  </a:lnTo>
                  <a:lnTo>
                    <a:pt x="176" y="1186"/>
                  </a:lnTo>
                  <a:lnTo>
                    <a:pt x="264" y="1142"/>
                  </a:lnTo>
                  <a:lnTo>
                    <a:pt x="396" y="1098"/>
                  </a:lnTo>
                  <a:lnTo>
                    <a:pt x="2414" y="835"/>
                  </a:lnTo>
                  <a:lnTo>
                    <a:pt x="5047" y="703"/>
                  </a:lnTo>
                  <a:lnTo>
                    <a:pt x="7460" y="352"/>
                  </a:lnTo>
                  <a:lnTo>
                    <a:pt x="7548" y="352"/>
                  </a:lnTo>
                  <a:lnTo>
                    <a:pt x="7592" y="308"/>
                  </a:lnTo>
                  <a:lnTo>
                    <a:pt x="7636" y="220"/>
                  </a:lnTo>
                  <a:lnTo>
                    <a:pt x="7636" y="176"/>
                  </a:lnTo>
                  <a:lnTo>
                    <a:pt x="7592" y="89"/>
                  </a:lnTo>
                  <a:lnTo>
                    <a:pt x="7548" y="45"/>
                  </a:lnTo>
                  <a:lnTo>
                    <a:pt x="750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3" name="Google Shape;3753;p129"/>
            <p:cNvSpPr/>
            <p:nvPr/>
          </p:nvSpPr>
          <p:spPr>
            <a:xfrm>
              <a:off x="6109325" y="4682350"/>
              <a:ext cx="523300" cy="91075"/>
            </a:xfrm>
            <a:custGeom>
              <a:avLst/>
              <a:gdLst/>
              <a:ahLst/>
              <a:cxnLst/>
              <a:rect l="l" t="t" r="r" b="b"/>
              <a:pathLst>
                <a:path w="20932" h="3643" extrusionOk="0">
                  <a:moveTo>
                    <a:pt x="20361" y="1"/>
                  </a:moveTo>
                  <a:lnTo>
                    <a:pt x="16412" y="352"/>
                  </a:lnTo>
                  <a:lnTo>
                    <a:pt x="10488" y="835"/>
                  </a:lnTo>
                  <a:lnTo>
                    <a:pt x="6100" y="1230"/>
                  </a:lnTo>
                  <a:lnTo>
                    <a:pt x="6056" y="1273"/>
                  </a:lnTo>
                  <a:lnTo>
                    <a:pt x="2765" y="2239"/>
                  </a:lnTo>
                  <a:lnTo>
                    <a:pt x="966" y="2590"/>
                  </a:lnTo>
                  <a:lnTo>
                    <a:pt x="878" y="2634"/>
                  </a:lnTo>
                  <a:lnTo>
                    <a:pt x="88" y="3292"/>
                  </a:lnTo>
                  <a:lnTo>
                    <a:pt x="44" y="3380"/>
                  </a:lnTo>
                  <a:lnTo>
                    <a:pt x="1" y="3424"/>
                  </a:lnTo>
                  <a:lnTo>
                    <a:pt x="1" y="3511"/>
                  </a:lnTo>
                  <a:lnTo>
                    <a:pt x="44" y="3555"/>
                  </a:lnTo>
                  <a:lnTo>
                    <a:pt x="88" y="3599"/>
                  </a:lnTo>
                  <a:lnTo>
                    <a:pt x="176" y="3643"/>
                  </a:lnTo>
                  <a:lnTo>
                    <a:pt x="308" y="3599"/>
                  </a:lnTo>
                  <a:lnTo>
                    <a:pt x="1098" y="2941"/>
                  </a:lnTo>
                  <a:lnTo>
                    <a:pt x="2853" y="2590"/>
                  </a:lnTo>
                  <a:lnTo>
                    <a:pt x="6144" y="1581"/>
                  </a:lnTo>
                  <a:lnTo>
                    <a:pt x="10488" y="1186"/>
                  </a:lnTo>
                  <a:lnTo>
                    <a:pt x="13647" y="922"/>
                  </a:lnTo>
                  <a:lnTo>
                    <a:pt x="16456" y="703"/>
                  </a:lnTo>
                  <a:lnTo>
                    <a:pt x="20361" y="352"/>
                  </a:lnTo>
                  <a:lnTo>
                    <a:pt x="20712" y="396"/>
                  </a:lnTo>
                  <a:lnTo>
                    <a:pt x="20844" y="396"/>
                  </a:lnTo>
                  <a:lnTo>
                    <a:pt x="20888" y="352"/>
                  </a:lnTo>
                  <a:lnTo>
                    <a:pt x="20932" y="264"/>
                  </a:lnTo>
                  <a:lnTo>
                    <a:pt x="20932" y="220"/>
                  </a:lnTo>
                  <a:lnTo>
                    <a:pt x="20888" y="133"/>
                  </a:lnTo>
                  <a:lnTo>
                    <a:pt x="20844" y="89"/>
                  </a:lnTo>
                  <a:lnTo>
                    <a:pt x="20800" y="89"/>
                  </a:lnTo>
                  <a:lnTo>
                    <a:pt x="2040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4" name="Google Shape;3754;p129"/>
            <p:cNvSpPr/>
            <p:nvPr/>
          </p:nvSpPr>
          <p:spPr>
            <a:xfrm>
              <a:off x="6085200" y="4649450"/>
              <a:ext cx="537550" cy="125075"/>
            </a:xfrm>
            <a:custGeom>
              <a:avLst/>
              <a:gdLst/>
              <a:ahLst/>
              <a:cxnLst/>
              <a:rect l="l" t="t" r="r" b="b"/>
              <a:pathLst>
                <a:path w="21502" h="5003" extrusionOk="0">
                  <a:moveTo>
                    <a:pt x="18255" y="1"/>
                  </a:moveTo>
                  <a:lnTo>
                    <a:pt x="13779" y="395"/>
                  </a:lnTo>
                  <a:lnTo>
                    <a:pt x="9478" y="834"/>
                  </a:lnTo>
                  <a:lnTo>
                    <a:pt x="6846" y="1229"/>
                  </a:lnTo>
                  <a:lnTo>
                    <a:pt x="6802" y="1229"/>
                  </a:lnTo>
                  <a:lnTo>
                    <a:pt x="5003" y="2238"/>
                  </a:lnTo>
                  <a:lnTo>
                    <a:pt x="3598" y="2765"/>
                  </a:lnTo>
                  <a:lnTo>
                    <a:pt x="1361" y="3292"/>
                  </a:lnTo>
                  <a:lnTo>
                    <a:pt x="1273" y="3335"/>
                  </a:lnTo>
                  <a:lnTo>
                    <a:pt x="439" y="4476"/>
                  </a:lnTo>
                  <a:lnTo>
                    <a:pt x="88" y="4696"/>
                  </a:lnTo>
                  <a:lnTo>
                    <a:pt x="44" y="4740"/>
                  </a:lnTo>
                  <a:lnTo>
                    <a:pt x="0" y="4783"/>
                  </a:lnTo>
                  <a:lnTo>
                    <a:pt x="0" y="4871"/>
                  </a:lnTo>
                  <a:lnTo>
                    <a:pt x="44" y="4915"/>
                  </a:lnTo>
                  <a:lnTo>
                    <a:pt x="88" y="5003"/>
                  </a:lnTo>
                  <a:lnTo>
                    <a:pt x="264" y="5003"/>
                  </a:lnTo>
                  <a:lnTo>
                    <a:pt x="658" y="4740"/>
                  </a:lnTo>
                  <a:lnTo>
                    <a:pt x="702" y="4696"/>
                  </a:lnTo>
                  <a:lnTo>
                    <a:pt x="1536" y="3599"/>
                  </a:lnTo>
                  <a:lnTo>
                    <a:pt x="3686" y="3116"/>
                  </a:lnTo>
                  <a:lnTo>
                    <a:pt x="3730" y="3116"/>
                  </a:lnTo>
                  <a:lnTo>
                    <a:pt x="5134" y="2546"/>
                  </a:lnTo>
                  <a:lnTo>
                    <a:pt x="5178" y="2546"/>
                  </a:lnTo>
                  <a:lnTo>
                    <a:pt x="6933" y="1536"/>
                  </a:lnTo>
                  <a:lnTo>
                    <a:pt x="9522" y="1185"/>
                  </a:lnTo>
                  <a:lnTo>
                    <a:pt x="13779" y="746"/>
                  </a:lnTo>
                  <a:lnTo>
                    <a:pt x="18255" y="352"/>
                  </a:lnTo>
                  <a:lnTo>
                    <a:pt x="19922" y="352"/>
                  </a:lnTo>
                  <a:lnTo>
                    <a:pt x="20624" y="527"/>
                  </a:lnTo>
                  <a:lnTo>
                    <a:pt x="21107" y="790"/>
                  </a:lnTo>
                  <a:lnTo>
                    <a:pt x="21151" y="834"/>
                  </a:lnTo>
                  <a:lnTo>
                    <a:pt x="21370" y="834"/>
                  </a:lnTo>
                  <a:lnTo>
                    <a:pt x="21458" y="790"/>
                  </a:lnTo>
                  <a:lnTo>
                    <a:pt x="21458" y="746"/>
                  </a:lnTo>
                  <a:lnTo>
                    <a:pt x="21502" y="659"/>
                  </a:lnTo>
                  <a:lnTo>
                    <a:pt x="21502" y="615"/>
                  </a:lnTo>
                  <a:lnTo>
                    <a:pt x="21458" y="571"/>
                  </a:lnTo>
                  <a:lnTo>
                    <a:pt x="21414" y="527"/>
                  </a:lnTo>
                  <a:lnTo>
                    <a:pt x="21326" y="483"/>
                  </a:lnTo>
                  <a:lnTo>
                    <a:pt x="21238" y="483"/>
                  </a:lnTo>
                  <a:lnTo>
                    <a:pt x="20800" y="220"/>
                  </a:lnTo>
                  <a:lnTo>
                    <a:pt x="20712" y="176"/>
                  </a:lnTo>
                  <a:lnTo>
                    <a:pt x="19966" y="44"/>
                  </a:lnTo>
                  <a:lnTo>
                    <a:pt x="1996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5" name="Google Shape;3755;p129"/>
            <p:cNvSpPr/>
            <p:nvPr/>
          </p:nvSpPr>
          <p:spPr>
            <a:xfrm>
              <a:off x="6057775" y="4612150"/>
              <a:ext cx="585825" cy="165675"/>
            </a:xfrm>
            <a:custGeom>
              <a:avLst/>
              <a:gdLst/>
              <a:ahLst/>
              <a:cxnLst/>
              <a:rect l="l" t="t" r="r" b="b"/>
              <a:pathLst>
                <a:path w="23433" h="6627" extrusionOk="0">
                  <a:moveTo>
                    <a:pt x="17509" y="1"/>
                  </a:moveTo>
                  <a:lnTo>
                    <a:pt x="16148" y="44"/>
                  </a:lnTo>
                  <a:lnTo>
                    <a:pt x="14832" y="132"/>
                  </a:lnTo>
                  <a:lnTo>
                    <a:pt x="13603" y="264"/>
                  </a:lnTo>
                  <a:lnTo>
                    <a:pt x="11848" y="396"/>
                  </a:lnTo>
                  <a:lnTo>
                    <a:pt x="11804" y="396"/>
                  </a:lnTo>
                  <a:lnTo>
                    <a:pt x="9786" y="747"/>
                  </a:lnTo>
                  <a:lnTo>
                    <a:pt x="9742" y="790"/>
                  </a:lnTo>
                  <a:lnTo>
                    <a:pt x="8469" y="1405"/>
                  </a:lnTo>
                  <a:lnTo>
                    <a:pt x="7284" y="2238"/>
                  </a:lnTo>
                  <a:lnTo>
                    <a:pt x="5441" y="3204"/>
                  </a:lnTo>
                  <a:lnTo>
                    <a:pt x="2282" y="3950"/>
                  </a:lnTo>
                  <a:lnTo>
                    <a:pt x="2194" y="3950"/>
                  </a:lnTo>
                  <a:lnTo>
                    <a:pt x="1580" y="4476"/>
                  </a:lnTo>
                  <a:lnTo>
                    <a:pt x="1536" y="4520"/>
                  </a:lnTo>
                  <a:lnTo>
                    <a:pt x="746" y="5793"/>
                  </a:lnTo>
                  <a:lnTo>
                    <a:pt x="88" y="6319"/>
                  </a:lnTo>
                  <a:lnTo>
                    <a:pt x="44" y="6363"/>
                  </a:lnTo>
                  <a:lnTo>
                    <a:pt x="0" y="6451"/>
                  </a:lnTo>
                  <a:lnTo>
                    <a:pt x="44" y="6495"/>
                  </a:lnTo>
                  <a:lnTo>
                    <a:pt x="44" y="6583"/>
                  </a:lnTo>
                  <a:lnTo>
                    <a:pt x="132" y="6627"/>
                  </a:lnTo>
                  <a:lnTo>
                    <a:pt x="176" y="6627"/>
                  </a:lnTo>
                  <a:lnTo>
                    <a:pt x="307" y="6583"/>
                  </a:lnTo>
                  <a:lnTo>
                    <a:pt x="1009" y="6056"/>
                  </a:lnTo>
                  <a:lnTo>
                    <a:pt x="1053" y="6012"/>
                  </a:lnTo>
                  <a:lnTo>
                    <a:pt x="1799" y="4740"/>
                  </a:lnTo>
                  <a:lnTo>
                    <a:pt x="2414" y="4257"/>
                  </a:lnTo>
                  <a:lnTo>
                    <a:pt x="5573" y="3555"/>
                  </a:lnTo>
                  <a:lnTo>
                    <a:pt x="5617" y="3555"/>
                  </a:lnTo>
                  <a:lnTo>
                    <a:pt x="7460" y="2546"/>
                  </a:lnTo>
                  <a:lnTo>
                    <a:pt x="8645" y="1712"/>
                  </a:lnTo>
                  <a:lnTo>
                    <a:pt x="9873" y="1098"/>
                  </a:lnTo>
                  <a:lnTo>
                    <a:pt x="11892" y="747"/>
                  </a:lnTo>
                  <a:lnTo>
                    <a:pt x="13603" y="615"/>
                  </a:lnTo>
                  <a:lnTo>
                    <a:pt x="14788" y="483"/>
                  </a:lnTo>
                  <a:lnTo>
                    <a:pt x="16060" y="396"/>
                  </a:lnTo>
                  <a:lnTo>
                    <a:pt x="17421" y="352"/>
                  </a:lnTo>
                  <a:lnTo>
                    <a:pt x="18737" y="352"/>
                  </a:lnTo>
                  <a:lnTo>
                    <a:pt x="19395" y="396"/>
                  </a:lnTo>
                  <a:lnTo>
                    <a:pt x="20054" y="483"/>
                  </a:lnTo>
                  <a:lnTo>
                    <a:pt x="20624" y="571"/>
                  </a:lnTo>
                  <a:lnTo>
                    <a:pt x="21195" y="703"/>
                  </a:lnTo>
                  <a:lnTo>
                    <a:pt x="21677" y="878"/>
                  </a:lnTo>
                  <a:lnTo>
                    <a:pt x="22160" y="1054"/>
                  </a:lnTo>
                  <a:lnTo>
                    <a:pt x="22555" y="1317"/>
                  </a:lnTo>
                  <a:lnTo>
                    <a:pt x="22862" y="1624"/>
                  </a:lnTo>
                  <a:lnTo>
                    <a:pt x="22950" y="1668"/>
                  </a:lnTo>
                  <a:lnTo>
                    <a:pt x="23213" y="1756"/>
                  </a:lnTo>
                  <a:lnTo>
                    <a:pt x="23345" y="1756"/>
                  </a:lnTo>
                  <a:lnTo>
                    <a:pt x="23389" y="1712"/>
                  </a:lnTo>
                  <a:lnTo>
                    <a:pt x="23432" y="1624"/>
                  </a:lnTo>
                  <a:lnTo>
                    <a:pt x="23432" y="1580"/>
                  </a:lnTo>
                  <a:lnTo>
                    <a:pt x="23432" y="1493"/>
                  </a:lnTo>
                  <a:lnTo>
                    <a:pt x="23389" y="1449"/>
                  </a:lnTo>
                  <a:lnTo>
                    <a:pt x="23301" y="1405"/>
                  </a:lnTo>
                  <a:lnTo>
                    <a:pt x="23081" y="1361"/>
                  </a:lnTo>
                  <a:lnTo>
                    <a:pt x="22730" y="1054"/>
                  </a:lnTo>
                  <a:lnTo>
                    <a:pt x="22335" y="790"/>
                  </a:lnTo>
                  <a:lnTo>
                    <a:pt x="21853" y="571"/>
                  </a:lnTo>
                  <a:lnTo>
                    <a:pt x="21326" y="396"/>
                  </a:lnTo>
                  <a:lnTo>
                    <a:pt x="20800" y="220"/>
                  </a:lnTo>
                  <a:lnTo>
                    <a:pt x="20185" y="132"/>
                  </a:lnTo>
                  <a:lnTo>
                    <a:pt x="19527" y="44"/>
                  </a:lnTo>
                  <a:lnTo>
                    <a:pt x="1886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6" name="Google Shape;3756;p129"/>
            <p:cNvSpPr/>
            <p:nvPr/>
          </p:nvSpPr>
          <p:spPr>
            <a:xfrm>
              <a:off x="6038025" y="4574850"/>
              <a:ext cx="634100" cy="202975"/>
            </a:xfrm>
            <a:custGeom>
              <a:avLst/>
              <a:gdLst/>
              <a:ahLst/>
              <a:cxnLst/>
              <a:rect l="l" t="t" r="r" b="b"/>
              <a:pathLst>
                <a:path w="25364" h="8119" extrusionOk="0">
                  <a:moveTo>
                    <a:pt x="14613" y="1"/>
                  </a:moveTo>
                  <a:lnTo>
                    <a:pt x="12155" y="220"/>
                  </a:lnTo>
                  <a:lnTo>
                    <a:pt x="12111" y="220"/>
                  </a:lnTo>
                  <a:lnTo>
                    <a:pt x="11014" y="571"/>
                  </a:lnTo>
                  <a:lnTo>
                    <a:pt x="10970" y="615"/>
                  </a:lnTo>
                  <a:lnTo>
                    <a:pt x="10181" y="1229"/>
                  </a:lnTo>
                  <a:lnTo>
                    <a:pt x="8162" y="2853"/>
                  </a:lnTo>
                  <a:lnTo>
                    <a:pt x="6319" y="3818"/>
                  </a:lnTo>
                  <a:lnTo>
                    <a:pt x="5573" y="4082"/>
                  </a:lnTo>
                  <a:lnTo>
                    <a:pt x="4915" y="4301"/>
                  </a:lnTo>
                  <a:lnTo>
                    <a:pt x="4345" y="4389"/>
                  </a:lnTo>
                  <a:lnTo>
                    <a:pt x="3862" y="4476"/>
                  </a:lnTo>
                  <a:lnTo>
                    <a:pt x="3379" y="4520"/>
                  </a:lnTo>
                  <a:lnTo>
                    <a:pt x="2940" y="4652"/>
                  </a:lnTo>
                  <a:lnTo>
                    <a:pt x="2545" y="4784"/>
                  </a:lnTo>
                  <a:lnTo>
                    <a:pt x="2151" y="5003"/>
                  </a:lnTo>
                  <a:lnTo>
                    <a:pt x="1756" y="5398"/>
                  </a:lnTo>
                  <a:lnTo>
                    <a:pt x="1317" y="5881"/>
                  </a:lnTo>
                  <a:lnTo>
                    <a:pt x="922" y="6583"/>
                  </a:lnTo>
                  <a:lnTo>
                    <a:pt x="439" y="7504"/>
                  </a:lnTo>
                  <a:lnTo>
                    <a:pt x="88" y="7811"/>
                  </a:lnTo>
                  <a:lnTo>
                    <a:pt x="44" y="7855"/>
                  </a:lnTo>
                  <a:lnTo>
                    <a:pt x="0" y="7943"/>
                  </a:lnTo>
                  <a:lnTo>
                    <a:pt x="0" y="7987"/>
                  </a:lnTo>
                  <a:lnTo>
                    <a:pt x="44" y="8075"/>
                  </a:lnTo>
                  <a:lnTo>
                    <a:pt x="132" y="8119"/>
                  </a:lnTo>
                  <a:lnTo>
                    <a:pt x="176" y="8119"/>
                  </a:lnTo>
                  <a:lnTo>
                    <a:pt x="308" y="8075"/>
                  </a:lnTo>
                  <a:lnTo>
                    <a:pt x="702" y="7724"/>
                  </a:lnTo>
                  <a:lnTo>
                    <a:pt x="746" y="7680"/>
                  </a:lnTo>
                  <a:lnTo>
                    <a:pt x="1185" y="6802"/>
                  </a:lnTo>
                  <a:lnTo>
                    <a:pt x="1580" y="6144"/>
                  </a:lnTo>
                  <a:lnTo>
                    <a:pt x="1931" y="5661"/>
                  </a:lnTo>
                  <a:lnTo>
                    <a:pt x="2282" y="5354"/>
                  </a:lnTo>
                  <a:lnTo>
                    <a:pt x="2677" y="5135"/>
                  </a:lnTo>
                  <a:lnTo>
                    <a:pt x="3028" y="4959"/>
                  </a:lnTo>
                  <a:lnTo>
                    <a:pt x="3467" y="4871"/>
                  </a:lnTo>
                  <a:lnTo>
                    <a:pt x="3906" y="4827"/>
                  </a:lnTo>
                  <a:lnTo>
                    <a:pt x="4432" y="4740"/>
                  </a:lnTo>
                  <a:lnTo>
                    <a:pt x="5003" y="4608"/>
                  </a:lnTo>
                  <a:lnTo>
                    <a:pt x="5705" y="4433"/>
                  </a:lnTo>
                  <a:lnTo>
                    <a:pt x="6451" y="4125"/>
                  </a:lnTo>
                  <a:lnTo>
                    <a:pt x="8338" y="3160"/>
                  </a:lnTo>
                  <a:lnTo>
                    <a:pt x="8382" y="3116"/>
                  </a:lnTo>
                  <a:lnTo>
                    <a:pt x="10400" y="1493"/>
                  </a:lnTo>
                  <a:lnTo>
                    <a:pt x="11146" y="878"/>
                  </a:lnTo>
                  <a:lnTo>
                    <a:pt x="12199" y="571"/>
                  </a:lnTo>
                  <a:lnTo>
                    <a:pt x="14656" y="352"/>
                  </a:lnTo>
                  <a:lnTo>
                    <a:pt x="17947" y="396"/>
                  </a:lnTo>
                  <a:lnTo>
                    <a:pt x="21063" y="747"/>
                  </a:lnTo>
                  <a:lnTo>
                    <a:pt x="22204" y="1054"/>
                  </a:lnTo>
                  <a:lnTo>
                    <a:pt x="23652" y="1844"/>
                  </a:lnTo>
                  <a:lnTo>
                    <a:pt x="24705" y="2721"/>
                  </a:lnTo>
                  <a:lnTo>
                    <a:pt x="24749" y="2721"/>
                  </a:lnTo>
                  <a:lnTo>
                    <a:pt x="25144" y="2853"/>
                  </a:lnTo>
                  <a:lnTo>
                    <a:pt x="25188" y="2853"/>
                  </a:lnTo>
                  <a:lnTo>
                    <a:pt x="25276" y="2809"/>
                  </a:lnTo>
                  <a:lnTo>
                    <a:pt x="25319" y="2765"/>
                  </a:lnTo>
                  <a:lnTo>
                    <a:pt x="25363" y="2721"/>
                  </a:lnTo>
                  <a:lnTo>
                    <a:pt x="25363" y="2633"/>
                  </a:lnTo>
                  <a:lnTo>
                    <a:pt x="25319" y="2590"/>
                  </a:lnTo>
                  <a:lnTo>
                    <a:pt x="25276" y="2546"/>
                  </a:lnTo>
                  <a:lnTo>
                    <a:pt x="25232" y="2502"/>
                  </a:lnTo>
                  <a:lnTo>
                    <a:pt x="24881" y="2414"/>
                  </a:lnTo>
                  <a:lnTo>
                    <a:pt x="23871" y="1580"/>
                  </a:lnTo>
                  <a:lnTo>
                    <a:pt x="23827" y="1536"/>
                  </a:lnTo>
                  <a:lnTo>
                    <a:pt x="22379" y="747"/>
                  </a:lnTo>
                  <a:lnTo>
                    <a:pt x="22336" y="747"/>
                  </a:lnTo>
                  <a:lnTo>
                    <a:pt x="21151" y="396"/>
                  </a:lnTo>
                  <a:lnTo>
                    <a:pt x="17991" y="45"/>
                  </a:lnTo>
                  <a:lnTo>
                    <a:pt x="1461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7" name="Google Shape;3757;p129"/>
            <p:cNvSpPr/>
            <p:nvPr/>
          </p:nvSpPr>
          <p:spPr>
            <a:xfrm>
              <a:off x="5408325" y="4697725"/>
              <a:ext cx="1298900" cy="349975"/>
            </a:xfrm>
            <a:custGeom>
              <a:avLst/>
              <a:gdLst/>
              <a:ahLst/>
              <a:cxnLst/>
              <a:rect l="l" t="t" r="r" b="b"/>
              <a:pathLst>
                <a:path w="51956" h="13999" extrusionOk="0">
                  <a:moveTo>
                    <a:pt x="48621" y="0"/>
                  </a:moveTo>
                  <a:lnTo>
                    <a:pt x="45330" y="527"/>
                  </a:lnTo>
                  <a:lnTo>
                    <a:pt x="42916" y="922"/>
                  </a:lnTo>
                  <a:lnTo>
                    <a:pt x="40371" y="1273"/>
                  </a:lnTo>
                  <a:lnTo>
                    <a:pt x="35983" y="1755"/>
                  </a:lnTo>
                  <a:lnTo>
                    <a:pt x="31946" y="2414"/>
                  </a:lnTo>
                  <a:lnTo>
                    <a:pt x="29401" y="2721"/>
                  </a:lnTo>
                  <a:lnTo>
                    <a:pt x="29357" y="2721"/>
                  </a:lnTo>
                  <a:lnTo>
                    <a:pt x="27163" y="3774"/>
                  </a:lnTo>
                  <a:lnTo>
                    <a:pt x="27119" y="3774"/>
                  </a:lnTo>
                  <a:lnTo>
                    <a:pt x="25408" y="5003"/>
                  </a:lnTo>
                  <a:lnTo>
                    <a:pt x="21283" y="7943"/>
                  </a:lnTo>
                  <a:lnTo>
                    <a:pt x="20713" y="8074"/>
                  </a:lnTo>
                  <a:lnTo>
                    <a:pt x="17685" y="7986"/>
                  </a:lnTo>
                  <a:lnTo>
                    <a:pt x="15359" y="7811"/>
                  </a:lnTo>
                  <a:lnTo>
                    <a:pt x="11717" y="7372"/>
                  </a:lnTo>
                  <a:lnTo>
                    <a:pt x="9567" y="6977"/>
                  </a:lnTo>
                  <a:lnTo>
                    <a:pt x="9523" y="6977"/>
                  </a:lnTo>
                  <a:lnTo>
                    <a:pt x="8777" y="7197"/>
                  </a:lnTo>
                  <a:lnTo>
                    <a:pt x="6013" y="8162"/>
                  </a:lnTo>
                  <a:lnTo>
                    <a:pt x="6013" y="8206"/>
                  </a:lnTo>
                  <a:lnTo>
                    <a:pt x="5091" y="8732"/>
                  </a:lnTo>
                  <a:lnTo>
                    <a:pt x="5047" y="8776"/>
                  </a:lnTo>
                  <a:lnTo>
                    <a:pt x="3511" y="10488"/>
                  </a:lnTo>
                  <a:lnTo>
                    <a:pt x="1537" y="11760"/>
                  </a:lnTo>
                  <a:lnTo>
                    <a:pt x="1493" y="11804"/>
                  </a:lnTo>
                  <a:lnTo>
                    <a:pt x="45" y="13735"/>
                  </a:lnTo>
                  <a:lnTo>
                    <a:pt x="1" y="13779"/>
                  </a:lnTo>
                  <a:lnTo>
                    <a:pt x="1" y="13823"/>
                  </a:lnTo>
                  <a:lnTo>
                    <a:pt x="45" y="13910"/>
                  </a:lnTo>
                  <a:lnTo>
                    <a:pt x="89" y="13954"/>
                  </a:lnTo>
                  <a:lnTo>
                    <a:pt x="176" y="13998"/>
                  </a:lnTo>
                  <a:lnTo>
                    <a:pt x="264" y="13998"/>
                  </a:lnTo>
                  <a:lnTo>
                    <a:pt x="308" y="13910"/>
                  </a:lnTo>
                  <a:lnTo>
                    <a:pt x="1756" y="12023"/>
                  </a:lnTo>
                  <a:lnTo>
                    <a:pt x="3731" y="10751"/>
                  </a:lnTo>
                  <a:lnTo>
                    <a:pt x="5310" y="9040"/>
                  </a:lnTo>
                  <a:lnTo>
                    <a:pt x="6144" y="8513"/>
                  </a:lnTo>
                  <a:lnTo>
                    <a:pt x="8865" y="7504"/>
                  </a:lnTo>
                  <a:lnTo>
                    <a:pt x="9567" y="7328"/>
                  </a:lnTo>
                  <a:lnTo>
                    <a:pt x="11673" y="7723"/>
                  </a:lnTo>
                  <a:lnTo>
                    <a:pt x="15315" y="8162"/>
                  </a:lnTo>
                  <a:lnTo>
                    <a:pt x="17641" y="8338"/>
                  </a:lnTo>
                  <a:lnTo>
                    <a:pt x="20713" y="8425"/>
                  </a:lnTo>
                  <a:lnTo>
                    <a:pt x="20800" y="8425"/>
                  </a:lnTo>
                  <a:lnTo>
                    <a:pt x="21415" y="8250"/>
                  </a:lnTo>
                  <a:lnTo>
                    <a:pt x="21459" y="8250"/>
                  </a:lnTo>
                  <a:lnTo>
                    <a:pt x="25627" y="5310"/>
                  </a:lnTo>
                  <a:lnTo>
                    <a:pt x="27295" y="4081"/>
                  </a:lnTo>
                  <a:lnTo>
                    <a:pt x="29489" y="3072"/>
                  </a:lnTo>
                  <a:lnTo>
                    <a:pt x="31990" y="2765"/>
                  </a:lnTo>
                  <a:lnTo>
                    <a:pt x="36027" y="2107"/>
                  </a:lnTo>
                  <a:lnTo>
                    <a:pt x="40415" y="1624"/>
                  </a:lnTo>
                  <a:lnTo>
                    <a:pt x="43004" y="1273"/>
                  </a:lnTo>
                  <a:lnTo>
                    <a:pt x="45417" y="878"/>
                  </a:lnTo>
                  <a:lnTo>
                    <a:pt x="48664" y="351"/>
                  </a:lnTo>
                  <a:lnTo>
                    <a:pt x="51736" y="1053"/>
                  </a:lnTo>
                  <a:lnTo>
                    <a:pt x="51868" y="1053"/>
                  </a:lnTo>
                  <a:lnTo>
                    <a:pt x="51912" y="1009"/>
                  </a:lnTo>
                  <a:lnTo>
                    <a:pt x="51955" y="922"/>
                  </a:lnTo>
                  <a:lnTo>
                    <a:pt x="51955" y="878"/>
                  </a:lnTo>
                  <a:lnTo>
                    <a:pt x="51912" y="790"/>
                  </a:lnTo>
                  <a:lnTo>
                    <a:pt x="51868" y="746"/>
                  </a:lnTo>
                  <a:lnTo>
                    <a:pt x="51824" y="702"/>
                  </a:lnTo>
                  <a:lnTo>
                    <a:pt x="48708" y="44"/>
                  </a:lnTo>
                  <a:lnTo>
                    <a:pt x="4862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8" name="Google Shape;3758;p129"/>
            <p:cNvSpPr/>
            <p:nvPr/>
          </p:nvSpPr>
          <p:spPr>
            <a:xfrm>
              <a:off x="5018900" y="3079625"/>
              <a:ext cx="854600" cy="1977925"/>
            </a:xfrm>
            <a:custGeom>
              <a:avLst/>
              <a:gdLst/>
              <a:ahLst/>
              <a:cxnLst/>
              <a:rect l="l" t="t" r="r" b="b"/>
              <a:pathLst>
                <a:path w="34184" h="79117" extrusionOk="0">
                  <a:moveTo>
                    <a:pt x="34052" y="1"/>
                  </a:moveTo>
                  <a:lnTo>
                    <a:pt x="33964" y="45"/>
                  </a:lnTo>
                  <a:lnTo>
                    <a:pt x="33920" y="45"/>
                  </a:lnTo>
                  <a:lnTo>
                    <a:pt x="31507" y="2063"/>
                  </a:lnTo>
                  <a:lnTo>
                    <a:pt x="28567" y="4433"/>
                  </a:lnTo>
                  <a:lnTo>
                    <a:pt x="23784" y="8250"/>
                  </a:lnTo>
                  <a:lnTo>
                    <a:pt x="20712" y="10357"/>
                  </a:lnTo>
                  <a:lnTo>
                    <a:pt x="17816" y="11497"/>
                  </a:lnTo>
                  <a:lnTo>
                    <a:pt x="14174" y="12770"/>
                  </a:lnTo>
                  <a:lnTo>
                    <a:pt x="14130" y="12770"/>
                  </a:lnTo>
                  <a:lnTo>
                    <a:pt x="12155" y="13735"/>
                  </a:lnTo>
                  <a:lnTo>
                    <a:pt x="10093" y="14306"/>
                  </a:lnTo>
                  <a:lnTo>
                    <a:pt x="6275" y="16456"/>
                  </a:lnTo>
                  <a:lnTo>
                    <a:pt x="6231" y="16500"/>
                  </a:lnTo>
                  <a:lnTo>
                    <a:pt x="5661" y="17070"/>
                  </a:lnTo>
                  <a:lnTo>
                    <a:pt x="5661" y="17158"/>
                  </a:lnTo>
                  <a:lnTo>
                    <a:pt x="5090" y="18650"/>
                  </a:lnTo>
                  <a:lnTo>
                    <a:pt x="4432" y="21678"/>
                  </a:lnTo>
                  <a:lnTo>
                    <a:pt x="4432" y="21722"/>
                  </a:lnTo>
                  <a:lnTo>
                    <a:pt x="4432" y="23696"/>
                  </a:lnTo>
                  <a:lnTo>
                    <a:pt x="4432" y="23740"/>
                  </a:lnTo>
                  <a:lnTo>
                    <a:pt x="4783" y="25846"/>
                  </a:lnTo>
                  <a:lnTo>
                    <a:pt x="5134" y="27382"/>
                  </a:lnTo>
                  <a:lnTo>
                    <a:pt x="5442" y="28742"/>
                  </a:lnTo>
                  <a:lnTo>
                    <a:pt x="5661" y="30015"/>
                  </a:lnTo>
                  <a:lnTo>
                    <a:pt x="5793" y="31244"/>
                  </a:lnTo>
                  <a:lnTo>
                    <a:pt x="5880" y="32516"/>
                  </a:lnTo>
                  <a:lnTo>
                    <a:pt x="5836" y="33789"/>
                  </a:lnTo>
                  <a:lnTo>
                    <a:pt x="5749" y="35149"/>
                  </a:lnTo>
                  <a:lnTo>
                    <a:pt x="5573" y="36685"/>
                  </a:lnTo>
                  <a:lnTo>
                    <a:pt x="5310" y="39230"/>
                  </a:lnTo>
                  <a:lnTo>
                    <a:pt x="5003" y="41731"/>
                  </a:lnTo>
                  <a:lnTo>
                    <a:pt x="4520" y="45066"/>
                  </a:lnTo>
                  <a:lnTo>
                    <a:pt x="3686" y="48489"/>
                  </a:lnTo>
                  <a:lnTo>
                    <a:pt x="3291" y="51429"/>
                  </a:lnTo>
                  <a:lnTo>
                    <a:pt x="3116" y="53886"/>
                  </a:lnTo>
                  <a:lnTo>
                    <a:pt x="2853" y="55553"/>
                  </a:lnTo>
                  <a:lnTo>
                    <a:pt x="2107" y="57967"/>
                  </a:lnTo>
                  <a:lnTo>
                    <a:pt x="1185" y="60468"/>
                  </a:lnTo>
                  <a:lnTo>
                    <a:pt x="44" y="64593"/>
                  </a:lnTo>
                  <a:lnTo>
                    <a:pt x="44" y="64636"/>
                  </a:lnTo>
                  <a:lnTo>
                    <a:pt x="0" y="66611"/>
                  </a:lnTo>
                  <a:lnTo>
                    <a:pt x="88" y="69332"/>
                  </a:lnTo>
                  <a:lnTo>
                    <a:pt x="132" y="69419"/>
                  </a:lnTo>
                  <a:lnTo>
                    <a:pt x="1975" y="71701"/>
                  </a:lnTo>
                  <a:lnTo>
                    <a:pt x="5134" y="75168"/>
                  </a:lnTo>
                  <a:lnTo>
                    <a:pt x="7153" y="77274"/>
                  </a:lnTo>
                  <a:lnTo>
                    <a:pt x="8864" y="79029"/>
                  </a:lnTo>
                  <a:lnTo>
                    <a:pt x="8908" y="79073"/>
                  </a:lnTo>
                  <a:lnTo>
                    <a:pt x="8996" y="79117"/>
                  </a:lnTo>
                  <a:lnTo>
                    <a:pt x="9040" y="79073"/>
                  </a:lnTo>
                  <a:lnTo>
                    <a:pt x="9127" y="79029"/>
                  </a:lnTo>
                  <a:lnTo>
                    <a:pt x="9171" y="78985"/>
                  </a:lnTo>
                  <a:lnTo>
                    <a:pt x="9171" y="78941"/>
                  </a:lnTo>
                  <a:lnTo>
                    <a:pt x="9171" y="78854"/>
                  </a:lnTo>
                  <a:lnTo>
                    <a:pt x="9127" y="78810"/>
                  </a:lnTo>
                  <a:lnTo>
                    <a:pt x="5398" y="74948"/>
                  </a:lnTo>
                  <a:lnTo>
                    <a:pt x="2238" y="71482"/>
                  </a:lnTo>
                  <a:lnTo>
                    <a:pt x="439" y="69244"/>
                  </a:lnTo>
                  <a:lnTo>
                    <a:pt x="351" y="66611"/>
                  </a:lnTo>
                  <a:lnTo>
                    <a:pt x="395" y="64680"/>
                  </a:lnTo>
                  <a:lnTo>
                    <a:pt x="1492" y="60599"/>
                  </a:lnTo>
                  <a:lnTo>
                    <a:pt x="2458" y="58098"/>
                  </a:lnTo>
                  <a:lnTo>
                    <a:pt x="3204" y="55641"/>
                  </a:lnTo>
                  <a:lnTo>
                    <a:pt x="3467" y="53886"/>
                  </a:lnTo>
                  <a:lnTo>
                    <a:pt x="3642" y="51429"/>
                  </a:lnTo>
                  <a:lnTo>
                    <a:pt x="4037" y="48532"/>
                  </a:lnTo>
                  <a:lnTo>
                    <a:pt x="4827" y="45110"/>
                  </a:lnTo>
                  <a:lnTo>
                    <a:pt x="5354" y="41775"/>
                  </a:lnTo>
                  <a:lnTo>
                    <a:pt x="5661" y="39274"/>
                  </a:lnTo>
                  <a:lnTo>
                    <a:pt x="5924" y="36729"/>
                  </a:lnTo>
                  <a:lnTo>
                    <a:pt x="6100" y="35193"/>
                  </a:lnTo>
                  <a:lnTo>
                    <a:pt x="6188" y="33789"/>
                  </a:lnTo>
                  <a:lnTo>
                    <a:pt x="6231" y="32472"/>
                  </a:lnTo>
                  <a:lnTo>
                    <a:pt x="6144" y="31244"/>
                  </a:lnTo>
                  <a:lnTo>
                    <a:pt x="6012" y="30015"/>
                  </a:lnTo>
                  <a:lnTo>
                    <a:pt x="5793" y="28699"/>
                  </a:lnTo>
                  <a:lnTo>
                    <a:pt x="5485" y="27294"/>
                  </a:lnTo>
                  <a:lnTo>
                    <a:pt x="5090" y="25759"/>
                  </a:lnTo>
                  <a:lnTo>
                    <a:pt x="4783" y="23696"/>
                  </a:lnTo>
                  <a:lnTo>
                    <a:pt x="4783" y="21765"/>
                  </a:lnTo>
                  <a:lnTo>
                    <a:pt x="5442" y="18738"/>
                  </a:lnTo>
                  <a:lnTo>
                    <a:pt x="5968" y="17290"/>
                  </a:lnTo>
                  <a:lnTo>
                    <a:pt x="6451" y="16719"/>
                  </a:lnTo>
                  <a:lnTo>
                    <a:pt x="10225" y="14613"/>
                  </a:lnTo>
                  <a:lnTo>
                    <a:pt x="12287" y="14042"/>
                  </a:lnTo>
                  <a:lnTo>
                    <a:pt x="12331" y="14042"/>
                  </a:lnTo>
                  <a:lnTo>
                    <a:pt x="14305" y="13121"/>
                  </a:lnTo>
                  <a:lnTo>
                    <a:pt x="17947" y="11805"/>
                  </a:lnTo>
                  <a:lnTo>
                    <a:pt x="20844" y="10664"/>
                  </a:lnTo>
                  <a:lnTo>
                    <a:pt x="20887" y="10664"/>
                  </a:lnTo>
                  <a:lnTo>
                    <a:pt x="24003" y="8514"/>
                  </a:lnTo>
                  <a:lnTo>
                    <a:pt x="28786" y="4696"/>
                  </a:lnTo>
                  <a:lnTo>
                    <a:pt x="31726" y="2326"/>
                  </a:lnTo>
                  <a:lnTo>
                    <a:pt x="34139" y="352"/>
                  </a:lnTo>
                  <a:lnTo>
                    <a:pt x="34183" y="264"/>
                  </a:lnTo>
                  <a:lnTo>
                    <a:pt x="34183" y="220"/>
                  </a:lnTo>
                  <a:lnTo>
                    <a:pt x="34183" y="132"/>
                  </a:lnTo>
                  <a:lnTo>
                    <a:pt x="34139" y="89"/>
                  </a:lnTo>
                  <a:lnTo>
                    <a:pt x="34096" y="45"/>
                  </a:lnTo>
                  <a:lnTo>
                    <a:pt x="3405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9" name="Google Shape;3759;p129"/>
            <p:cNvSpPr/>
            <p:nvPr/>
          </p:nvSpPr>
          <p:spPr>
            <a:xfrm>
              <a:off x="5485125" y="4868850"/>
              <a:ext cx="646175" cy="158000"/>
            </a:xfrm>
            <a:custGeom>
              <a:avLst/>
              <a:gdLst/>
              <a:ahLst/>
              <a:cxnLst/>
              <a:rect l="l" t="t" r="r" b="b"/>
              <a:pathLst>
                <a:path w="25847" h="6320" extrusionOk="0">
                  <a:moveTo>
                    <a:pt x="25627" y="1"/>
                  </a:moveTo>
                  <a:lnTo>
                    <a:pt x="24179" y="176"/>
                  </a:lnTo>
                  <a:lnTo>
                    <a:pt x="24135" y="176"/>
                  </a:lnTo>
                  <a:lnTo>
                    <a:pt x="22775" y="659"/>
                  </a:lnTo>
                  <a:lnTo>
                    <a:pt x="22731" y="703"/>
                  </a:lnTo>
                  <a:lnTo>
                    <a:pt x="21239" y="1449"/>
                  </a:lnTo>
                  <a:lnTo>
                    <a:pt x="18035" y="3511"/>
                  </a:lnTo>
                  <a:lnTo>
                    <a:pt x="17465" y="3687"/>
                  </a:lnTo>
                  <a:lnTo>
                    <a:pt x="14393" y="3555"/>
                  </a:lnTo>
                  <a:lnTo>
                    <a:pt x="11936" y="3423"/>
                  </a:lnTo>
                  <a:lnTo>
                    <a:pt x="7811" y="3204"/>
                  </a:lnTo>
                  <a:lnTo>
                    <a:pt x="4827" y="3204"/>
                  </a:lnTo>
                  <a:lnTo>
                    <a:pt x="4740" y="3248"/>
                  </a:lnTo>
                  <a:lnTo>
                    <a:pt x="3292" y="4169"/>
                  </a:lnTo>
                  <a:lnTo>
                    <a:pt x="88" y="5968"/>
                  </a:lnTo>
                  <a:lnTo>
                    <a:pt x="1" y="6012"/>
                  </a:lnTo>
                  <a:lnTo>
                    <a:pt x="1" y="6056"/>
                  </a:lnTo>
                  <a:lnTo>
                    <a:pt x="1" y="6144"/>
                  </a:lnTo>
                  <a:lnTo>
                    <a:pt x="1" y="6188"/>
                  </a:lnTo>
                  <a:lnTo>
                    <a:pt x="88" y="6275"/>
                  </a:lnTo>
                  <a:lnTo>
                    <a:pt x="176" y="6319"/>
                  </a:lnTo>
                  <a:lnTo>
                    <a:pt x="264" y="6275"/>
                  </a:lnTo>
                  <a:lnTo>
                    <a:pt x="3467" y="4432"/>
                  </a:lnTo>
                  <a:lnTo>
                    <a:pt x="4871" y="3555"/>
                  </a:lnTo>
                  <a:lnTo>
                    <a:pt x="7767" y="3555"/>
                  </a:lnTo>
                  <a:lnTo>
                    <a:pt x="11892" y="3774"/>
                  </a:lnTo>
                  <a:lnTo>
                    <a:pt x="14350" y="3906"/>
                  </a:lnTo>
                  <a:lnTo>
                    <a:pt x="17465" y="4038"/>
                  </a:lnTo>
                  <a:lnTo>
                    <a:pt x="17509" y="4038"/>
                  </a:lnTo>
                  <a:lnTo>
                    <a:pt x="18167" y="3862"/>
                  </a:lnTo>
                  <a:lnTo>
                    <a:pt x="18211" y="3818"/>
                  </a:lnTo>
                  <a:lnTo>
                    <a:pt x="21414" y="1756"/>
                  </a:lnTo>
                  <a:lnTo>
                    <a:pt x="22862" y="1010"/>
                  </a:lnTo>
                  <a:lnTo>
                    <a:pt x="24267" y="527"/>
                  </a:lnTo>
                  <a:lnTo>
                    <a:pt x="25671" y="352"/>
                  </a:lnTo>
                  <a:lnTo>
                    <a:pt x="25758" y="352"/>
                  </a:lnTo>
                  <a:lnTo>
                    <a:pt x="25802" y="308"/>
                  </a:lnTo>
                  <a:lnTo>
                    <a:pt x="25846" y="220"/>
                  </a:lnTo>
                  <a:lnTo>
                    <a:pt x="25846" y="176"/>
                  </a:lnTo>
                  <a:lnTo>
                    <a:pt x="25802" y="88"/>
                  </a:lnTo>
                  <a:lnTo>
                    <a:pt x="25758" y="44"/>
                  </a:lnTo>
                  <a:lnTo>
                    <a:pt x="2571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0" name="Google Shape;3760;p129"/>
            <p:cNvSpPr/>
            <p:nvPr/>
          </p:nvSpPr>
          <p:spPr>
            <a:xfrm>
              <a:off x="4868600" y="2894225"/>
              <a:ext cx="799750" cy="2106300"/>
            </a:xfrm>
            <a:custGeom>
              <a:avLst/>
              <a:gdLst/>
              <a:ahLst/>
              <a:cxnLst/>
              <a:rect l="l" t="t" r="r" b="b"/>
              <a:pathLst>
                <a:path w="31990" h="84252" extrusionOk="0">
                  <a:moveTo>
                    <a:pt x="31770" y="1"/>
                  </a:moveTo>
                  <a:lnTo>
                    <a:pt x="31682" y="45"/>
                  </a:lnTo>
                  <a:lnTo>
                    <a:pt x="30147" y="1186"/>
                  </a:lnTo>
                  <a:lnTo>
                    <a:pt x="27689" y="2897"/>
                  </a:lnTo>
                  <a:lnTo>
                    <a:pt x="27645" y="2941"/>
                  </a:lnTo>
                  <a:lnTo>
                    <a:pt x="25978" y="7197"/>
                  </a:lnTo>
                  <a:lnTo>
                    <a:pt x="25495" y="8514"/>
                  </a:lnTo>
                  <a:lnTo>
                    <a:pt x="25144" y="9172"/>
                  </a:lnTo>
                  <a:lnTo>
                    <a:pt x="21897" y="11498"/>
                  </a:lnTo>
                  <a:lnTo>
                    <a:pt x="17641" y="15096"/>
                  </a:lnTo>
                  <a:lnTo>
                    <a:pt x="15447" y="15973"/>
                  </a:lnTo>
                  <a:lnTo>
                    <a:pt x="15447" y="16017"/>
                  </a:lnTo>
                  <a:lnTo>
                    <a:pt x="11805" y="18475"/>
                  </a:lnTo>
                  <a:lnTo>
                    <a:pt x="9918" y="19528"/>
                  </a:lnTo>
                  <a:lnTo>
                    <a:pt x="7417" y="20361"/>
                  </a:lnTo>
                  <a:lnTo>
                    <a:pt x="7417" y="20405"/>
                  </a:lnTo>
                  <a:lnTo>
                    <a:pt x="5223" y="21810"/>
                  </a:lnTo>
                  <a:lnTo>
                    <a:pt x="3906" y="22775"/>
                  </a:lnTo>
                  <a:lnTo>
                    <a:pt x="1888" y="23828"/>
                  </a:lnTo>
                  <a:lnTo>
                    <a:pt x="1844" y="23916"/>
                  </a:lnTo>
                  <a:lnTo>
                    <a:pt x="1493" y="24618"/>
                  </a:lnTo>
                  <a:lnTo>
                    <a:pt x="1449" y="24706"/>
                  </a:lnTo>
                  <a:lnTo>
                    <a:pt x="1405" y="25276"/>
                  </a:lnTo>
                  <a:lnTo>
                    <a:pt x="1449" y="25364"/>
                  </a:lnTo>
                  <a:lnTo>
                    <a:pt x="1844" y="26066"/>
                  </a:lnTo>
                  <a:lnTo>
                    <a:pt x="4125" y="34798"/>
                  </a:lnTo>
                  <a:lnTo>
                    <a:pt x="4564" y="37782"/>
                  </a:lnTo>
                  <a:lnTo>
                    <a:pt x="4652" y="41249"/>
                  </a:lnTo>
                  <a:lnTo>
                    <a:pt x="4520" y="44715"/>
                  </a:lnTo>
                  <a:lnTo>
                    <a:pt x="4345" y="47436"/>
                  </a:lnTo>
                  <a:lnTo>
                    <a:pt x="4125" y="51209"/>
                  </a:lnTo>
                  <a:lnTo>
                    <a:pt x="3555" y="55861"/>
                  </a:lnTo>
                  <a:lnTo>
                    <a:pt x="2765" y="61916"/>
                  </a:lnTo>
                  <a:lnTo>
                    <a:pt x="2195" y="64812"/>
                  </a:lnTo>
                  <a:lnTo>
                    <a:pt x="1449" y="67270"/>
                  </a:lnTo>
                  <a:lnTo>
                    <a:pt x="966" y="69376"/>
                  </a:lnTo>
                  <a:lnTo>
                    <a:pt x="220" y="71833"/>
                  </a:lnTo>
                  <a:lnTo>
                    <a:pt x="45" y="74247"/>
                  </a:lnTo>
                  <a:lnTo>
                    <a:pt x="1" y="76748"/>
                  </a:lnTo>
                  <a:lnTo>
                    <a:pt x="1" y="76792"/>
                  </a:lnTo>
                  <a:lnTo>
                    <a:pt x="176" y="78020"/>
                  </a:lnTo>
                  <a:lnTo>
                    <a:pt x="176" y="78064"/>
                  </a:lnTo>
                  <a:lnTo>
                    <a:pt x="966" y="80653"/>
                  </a:lnTo>
                  <a:lnTo>
                    <a:pt x="1537" y="82189"/>
                  </a:lnTo>
                  <a:lnTo>
                    <a:pt x="1580" y="82233"/>
                  </a:lnTo>
                  <a:lnTo>
                    <a:pt x="2063" y="82935"/>
                  </a:lnTo>
                  <a:lnTo>
                    <a:pt x="2107" y="82979"/>
                  </a:lnTo>
                  <a:lnTo>
                    <a:pt x="3950" y="84207"/>
                  </a:lnTo>
                  <a:lnTo>
                    <a:pt x="4082" y="84251"/>
                  </a:lnTo>
                  <a:lnTo>
                    <a:pt x="4125" y="84251"/>
                  </a:lnTo>
                  <a:lnTo>
                    <a:pt x="4213" y="84163"/>
                  </a:lnTo>
                  <a:lnTo>
                    <a:pt x="4213" y="84120"/>
                  </a:lnTo>
                  <a:lnTo>
                    <a:pt x="4213" y="84032"/>
                  </a:lnTo>
                  <a:lnTo>
                    <a:pt x="4213" y="83988"/>
                  </a:lnTo>
                  <a:lnTo>
                    <a:pt x="4169" y="83944"/>
                  </a:lnTo>
                  <a:lnTo>
                    <a:pt x="2326" y="82715"/>
                  </a:lnTo>
                  <a:lnTo>
                    <a:pt x="1844" y="82057"/>
                  </a:lnTo>
                  <a:lnTo>
                    <a:pt x="1273" y="80565"/>
                  </a:lnTo>
                  <a:lnTo>
                    <a:pt x="527" y="77976"/>
                  </a:lnTo>
                  <a:lnTo>
                    <a:pt x="352" y="76748"/>
                  </a:lnTo>
                  <a:lnTo>
                    <a:pt x="396" y="74290"/>
                  </a:lnTo>
                  <a:lnTo>
                    <a:pt x="571" y="71921"/>
                  </a:lnTo>
                  <a:lnTo>
                    <a:pt x="1273" y="69464"/>
                  </a:lnTo>
                  <a:lnTo>
                    <a:pt x="1756" y="67357"/>
                  </a:lnTo>
                  <a:lnTo>
                    <a:pt x="2546" y="64900"/>
                  </a:lnTo>
                  <a:lnTo>
                    <a:pt x="2546" y="64856"/>
                  </a:lnTo>
                  <a:lnTo>
                    <a:pt x="3116" y="61960"/>
                  </a:lnTo>
                  <a:lnTo>
                    <a:pt x="3906" y="55905"/>
                  </a:lnTo>
                  <a:lnTo>
                    <a:pt x="4477" y="51253"/>
                  </a:lnTo>
                  <a:lnTo>
                    <a:pt x="4696" y="47480"/>
                  </a:lnTo>
                  <a:lnTo>
                    <a:pt x="4871" y="44759"/>
                  </a:lnTo>
                  <a:lnTo>
                    <a:pt x="5003" y="41249"/>
                  </a:lnTo>
                  <a:lnTo>
                    <a:pt x="4915" y="37782"/>
                  </a:lnTo>
                  <a:lnTo>
                    <a:pt x="4477" y="34710"/>
                  </a:lnTo>
                  <a:lnTo>
                    <a:pt x="2195" y="25978"/>
                  </a:lnTo>
                  <a:lnTo>
                    <a:pt x="2151" y="25934"/>
                  </a:lnTo>
                  <a:lnTo>
                    <a:pt x="1756" y="25232"/>
                  </a:lnTo>
                  <a:lnTo>
                    <a:pt x="1800" y="24749"/>
                  </a:lnTo>
                  <a:lnTo>
                    <a:pt x="2107" y="24135"/>
                  </a:lnTo>
                  <a:lnTo>
                    <a:pt x="4082" y="23082"/>
                  </a:lnTo>
                  <a:lnTo>
                    <a:pt x="5398" y="22117"/>
                  </a:lnTo>
                  <a:lnTo>
                    <a:pt x="7548" y="20713"/>
                  </a:lnTo>
                  <a:lnTo>
                    <a:pt x="10049" y="19835"/>
                  </a:lnTo>
                  <a:lnTo>
                    <a:pt x="10093" y="19835"/>
                  </a:lnTo>
                  <a:lnTo>
                    <a:pt x="12024" y="18782"/>
                  </a:lnTo>
                  <a:lnTo>
                    <a:pt x="15622" y="16324"/>
                  </a:lnTo>
                  <a:lnTo>
                    <a:pt x="17816" y="15447"/>
                  </a:lnTo>
                  <a:lnTo>
                    <a:pt x="17860" y="15403"/>
                  </a:lnTo>
                  <a:lnTo>
                    <a:pt x="22117" y="11761"/>
                  </a:lnTo>
                  <a:lnTo>
                    <a:pt x="25364" y="9435"/>
                  </a:lnTo>
                  <a:lnTo>
                    <a:pt x="25408" y="9391"/>
                  </a:lnTo>
                  <a:lnTo>
                    <a:pt x="25802" y="8689"/>
                  </a:lnTo>
                  <a:lnTo>
                    <a:pt x="25846" y="8645"/>
                  </a:lnTo>
                  <a:lnTo>
                    <a:pt x="26285" y="7329"/>
                  </a:lnTo>
                  <a:lnTo>
                    <a:pt x="27953" y="3160"/>
                  </a:lnTo>
                  <a:lnTo>
                    <a:pt x="30322" y="1493"/>
                  </a:lnTo>
                  <a:lnTo>
                    <a:pt x="31902" y="352"/>
                  </a:lnTo>
                  <a:lnTo>
                    <a:pt x="31946" y="264"/>
                  </a:lnTo>
                  <a:lnTo>
                    <a:pt x="31990" y="220"/>
                  </a:lnTo>
                  <a:lnTo>
                    <a:pt x="31990" y="133"/>
                  </a:lnTo>
                  <a:lnTo>
                    <a:pt x="31946" y="89"/>
                  </a:lnTo>
                  <a:lnTo>
                    <a:pt x="31902" y="45"/>
                  </a:lnTo>
                  <a:lnTo>
                    <a:pt x="3181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1" name="Google Shape;3761;p129"/>
            <p:cNvSpPr/>
            <p:nvPr/>
          </p:nvSpPr>
          <p:spPr>
            <a:xfrm>
              <a:off x="5491700" y="4970875"/>
              <a:ext cx="615450" cy="109725"/>
            </a:xfrm>
            <a:custGeom>
              <a:avLst/>
              <a:gdLst/>
              <a:ahLst/>
              <a:cxnLst/>
              <a:rect l="l" t="t" r="r" b="b"/>
              <a:pathLst>
                <a:path w="24618" h="4389" extrusionOk="0">
                  <a:moveTo>
                    <a:pt x="24442" y="0"/>
                  </a:moveTo>
                  <a:lnTo>
                    <a:pt x="20976" y="176"/>
                  </a:lnTo>
                  <a:lnTo>
                    <a:pt x="20932" y="176"/>
                  </a:lnTo>
                  <a:lnTo>
                    <a:pt x="20098" y="395"/>
                  </a:lnTo>
                  <a:lnTo>
                    <a:pt x="20098" y="439"/>
                  </a:lnTo>
                  <a:lnTo>
                    <a:pt x="17202" y="2063"/>
                  </a:lnTo>
                  <a:lnTo>
                    <a:pt x="15535" y="2019"/>
                  </a:lnTo>
                  <a:lnTo>
                    <a:pt x="12858" y="1843"/>
                  </a:lnTo>
                  <a:lnTo>
                    <a:pt x="9698" y="1712"/>
                  </a:lnTo>
                  <a:lnTo>
                    <a:pt x="7197" y="1624"/>
                  </a:lnTo>
                  <a:lnTo>
                    <a:pt x="4170" y="1580"/>
                  </a:lnTo>
                  <a:lnTo>
                    <a:pt x="4082" y="1580"/>
                  </a:lnTo>
                  <a:lnTo>
                    <a:pt x="1186" y="3160"/>
                  </a:lnTo>
                  <a:lnTo>
                    <a:pt x="1142" y="3160"/>
                  </a:lnTo>
                  <a:lnTo>
                    <a:pt x="89" y="4081"/>
                  </a:lnTo>
                  <a:lnTo>
                    <a:pt x="45" y="4125"/>
                  </a:lnTo>
                  <a:lnTo>
                    <a:pt x="1" y="4213"/>
                  </a:lnTo>
                  <a:lnTo>
                    <a:pt x="1" y="4257"/>
                  </a:lnTo>
                  <a:lnTo>
                    <a:pt x="45" y="4345"/>
                  </a:lnTo>
                  <a:lnTo>
                    <a:pt x="132" y="4388"/>
                  </a:lnTo>
                  <a:lnTo>
                    <a:pt x="176" y="4388"/>
                  </a:lnTo>
                  <a:lnTo>
                    <a:pt x="308" y="4345"/>
                  </a:lnTo>
                  <a:lnTo>
                    <a:pt x="1361" y="3467"/>
                  </a:lnTo>
                  <a:lnTo>
                    <a:pt x="4213" y="1931"/>
                  </a:lnTo>
                  <a:lnTo>
                    <a:pt x="7197" y="1975"/>
                  </a:lnTo>
                  <a:lnTo>
                    <a:pt x="9698" y="2063"/>
                  </a:lnTo>
                  <a:lnTo>
                    <a:pt x="12858" y="2194"/>
                  </a:lnTo>
                  <a:lnTo>
                    <a:pt x="15535" y="2370"/>
                  </a:lnTo>
                  <a:lnTo>
                    <a:pt x="17202" y="2414"/>
                  </a:lnTo>
                  <a:lnTo>
                    <a:pt x="17334" y="2370"/>
                  </a:lnTo>
                  <a:lnTo>
                    <a:pt x="20230" y="746"/>
                  </a:lnTo>
                  <a:lnTo>
                    <a:pt x="21020" y="527"/>
                  </a:lnTo>
                  <a:lnTo>
                    <a:pt x="24442" y="351"/>
                  </a:lnTo>
                  <a:lnTo>
                    <a:pt x="24530" y="351"/>
                  </a:lnTo>
                  <a:lnTo>
                    <a:pt x="24574" y="308"/>
                  </a:lnTo>
                  <a:lnTo>
                    <a:pt x="24618" y="264"/>
                  </a:lnTo>
                  <a:lnTo>
                    <a:pt x="24618" y="176"/>
                  </a:lnTo>
                  <a:lnTo>
                    <a:pt x="24618" y="132"/>
                  </a:lnTo>
                  <a:lnTo>
                    <a:pt x="24574" y="44"/>
                  </a:lnTo>
                  <a:lnTo>
                    <a:pt x="24486" y="44"/>
                  </a:lnTo>
                  <a:lnTo>
                    <a:pt x="2444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2" name="Google Shape;3762;p129"/>
            <p:cNvSpPr/>
            <p:nvPr/>
          </p:nvSpPr>
          <p:spPr>
            <a:xfrm>
              <a:off x="4734775" y="3421900"/>
              <a:ext cx="152500" cy="1580800"/>
            </a:xfrm>
            <a:custGeom>
              <a:avLst/>
              <a:gdLst/>
              <a:ahLst/>
              <a:cxnLst/>
              <a:rect l="l" t="t" r="r" b="b"/>
              <a:pathLst>
                <a:path w="6100" h="63232" extrusionOk="0">
                  <a:moveTo>
                    <a:pt x="5924" y="0"/>
                  </a:moveTo>
                  <a:lnTo>
                    <a:pt x="5880" y="44"/>
                  </a:lnTo>
                  <a:lnTo>
                    <a:pt x="5793" y="88"/>
                  </a:lnTo>
                  <a:lnTo>
                    <a:pt x="5749" y="132"/>
                  </a:lnTo>
                  <a:lnTo>
                    <a:pt x="4564" y="3028"/>
                  </a:lnTo>
                  <a:lnTo>
                    <a:pt x="3686" y="5485"/>
                  </a:lnTo>
                  <a:lnTo>
                    <a:pt x="2765" y="8031"/>
                  </a:lnTo>
                  <a:lnTo>
                    <a:pt x="2765" y="8118"/>
                  </a:lnTo>
                  <a:lnTo>
                    <a:pt x="2853" y="9917"/>
                  </a:lnTo>
                  <a:lnTo>
                    <a:pt x="3204" y="12331"/>
                  </a:lnTo>
                  <a:lnTo>
                    <a:pt x="3247" y="12375"/>
                  </a:lnTo>
                  <a:lnTo>
                    <a:pt x="3818" y="14613"/>
                  </a:lnTo>
                  <a:lnTo>
                    <a:pt x="3598" y="16280"/>
                  </a:lnTo>
                  <a:lnTo>
                    <a:pt x="3423" y="19001"/>
                  </a:lnTo>
                  <a:lnTo>
                    <a:pt x="3335" y="21414"/>
                  </a:lnTo>
                  <a:lnTo>
                    <a:pt x="2853" y="24178"/>
                  </a:lnTo>
                  <a:lnTo>
                    <a:pt x="2501" y="26329"/>
                  </a:lnTo>
                  <a:lnTo>
                    <a:pt x="2458" y="31331"/>
                  </a:lnTo>
                  <a:lnTo>
                    <a:pt x="2633" y="34490"/>
                  </a:lnTo>
                  <a:lnTo>
                    <a:pt x="2765" y="36202"/>
                  </a:lnTo>
                  <a:lnTo>
                    <a:pt x="2458" y="39932"/>
                  </a:lnTo>
                  <a:lnTo>
                    <a:pt x="2107" y="41336"/>
                  </a:lnTo>
                  <a:lnTo>
                    <a:pt x="834" y="44714"/>
                  </a:lnTo>
                  <a:lnTo>
                    <a:pt x="834" y="44758"/>
                  </a:lnTo>
                  <a:lnTo>
                    <a:pt x="571" y="45943"/>
                  </a:lnTo>
                  <a:lnTo>
                    <a:pt x="571" y="45987"/>
                  </a:lnTo>
                  <a:lnTo>
                    <a:pt x="615" y="48181"/>
                  </a:lnTo>
                  <a:lnTo>
                    <a:pt x="615" y="51560"/>
                  </a:lnTo>
                  <a:lnTo>
                    <a:pt x="176" y="53183"/>
                  </a:lnTo>
                  <a:lnTo>
                    <a:pt x="0" y="54544"/>
                  </a:lnTo>
                  <a:lnTo>
                    <a:pt x="0" y="54588"/>
                  </a:lnTo>
                  <a:lnTo>
                    <a:pt x="483" y="58668"/>
                  </a:lnTo>
                  <a:lnTo>
                    <a:pt x="834" y="61170"/>
                  </a:lnTo>
                  <a:lnTo>
                    <a:pt x="922" y="63056"/>
                  </a:lnTo>
                  <a:lnTo>
                    <a:pt x="922" y="63100"/>
                  </a:lnTo>
                  <a:lnTo>
                    <a:pt x="966" y="63188"/>
                  </a:lnTo>
                  <a:lnTo>
                    <a:pt x="1097" y="63232"/>
                  </a:lnTo>
                  <a:lnTo>
                    <a:pt x="1185" y="63188"/>
                  </a:lnTo>
                  <a:lnTo>
                    <a:pt x="1229" y="63188"/>
                  </a:lnTo>
                  <a:lnTo>
                    <a:pt x="1273" y="63100"/>
                  </a:lnTo>
                  <a:lnTo>
                    <a:pt x="1273" y="63056"/>
                  </a:lnTo>
                  <a:lnTo>
                    <a:pt x="1185" y="61170"/>
                  </a:lnTo>
                  <a:lnTo>
                    <a:pt x="1185" y="61126"/>
                  </a:lnTo>
                  <a:lnTo>
                    <a:pt x="834" y="58625"/>
                  </a:lnTo>
                  <a:lnTo>
                    <a:pt x="351" y="54544"/>
                  </a:lnTo>
                  <a:lnTo>
                    <a:pt x="527" y="53271"/>
                  </a:lnTo>
                  <a:lnTo>
                    <a:pt x="966" y="51648"/>
                  </a:lnTo>
                  <a:lnTo>
                    <a:pt x="966" y="51604"/>
                  </a:lnTo>
                  <a:lnTo>
                    <a:pt x="966" y="48137"/>
                  </a:lnTo>
                  <a:lnTo>
                    <a:pt x="922" y="45987"/>
                  </a:lnTo>
                  <a:lnTo>
                    <a:pt x="1185" y="44846"/>
                  </a:lnTo>
                  <a:lnTo>
                    <a:pt x="2414" y="41423"/>
                  </a:lnTo>
                  <a:lnTo>
                    <a:pt x="2458" y="41423"/>
                  </a:lnTo>
                  <a:lnTo>
                    <a:pt x="2765" y="40019"/>
                  </a:lnTo>
                  <a:lnTo>
                    <a:pt x="2765" y="39975"/>
                  </a:lnTo>
                  <a:lnTo>
                    <a:pt x="3116" y="36202"/>
                  </a:lnTo>
                  <a:lnTo>
                    <a:pt x="2984" y="34446"/>
                  </a:lnTo>
                  <a:lnTo>
                    <a:pt x="2809" y="31331"/>
                  </a:lnTo>
                  <a:lnTo>
                    <a:pt x="2853" y="26329"/>
                  </a:lnTo>
                  <a:lnTo>
                    <a:pt x="3204" y="24222"/>
                  </a:lnTo>
                  <a:lnTo>
                    <a:pt x="3686" y="21458"/>
                  </a:lnTo>
                  <a:lnTo>
                    <a:pt x="3774" y="19001"/>
                  </a:lnTo>
                  <a:lnTo>
                    <a:pt x="3950" y="16280"/>
                  </a:lnTo>
                  <a:lnTo>
                    <a:pt x="4169" y="14613"/>
                  </a:lnTo>
                  <a:lnTo>
                    <a:pt x="4169" y="14569"/>
                  </a:lnTo>
                  <a:lnTo>
                    <a:pt x="3555" y="12287"/>
                  </a:lnTo>
                  <a:lnTo>
                    <a:pt x="3204" y="9874"/>
                  </a:lnTo>
                  <a:lnTo>
                    <a:pt x="3116" y="8118"/>
                  </a:lnTo>
                  <a:lnTo>
                    <a:pt x="3993" y="5617"/>
                  </a:lnTo>
                  <a:lnTo>
                    <a:pt x="4915" y="3160"/>
                  </a:lnTo>
                  <a:lnTo>
                    <a:pt x="6100" y="264"/>
                  </a:lnTo>
                  <a:lnTo>
                    <a:pt x="6100" y="176"/>
                  </a:lnTo>
                  <a:lnTo>
                    <a:pt x="6100" y="132"/>
                  </a:lnTo>
                  <a:lnTo>
                    <a:pt x="6056" y="88"/>
                  </a:lnTo>
                  <a:lnTo>
                    <a:pt x="6012" y="44"/>
                  </a:lnTo>
                  <a:lnTo>
                    <a:pt x="592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3" name="Google Shape;3763;p129"/>
            <p:cNvSpPr/>
            <p:nvPr/>
          </p:nvSpPr>
          <p:spPr>
            <a:xfrm>
              <a:off x="5672725" y="5078375"/>
              <a:ext cx="263300" cy="31850"/>
            </a:xfrm>
            <a:custGeom>
              <a:avLst/>
              <a:gdLst/>
              <a:ahLst/>
              <a:cxnLst/>
              <a:rect l="l" t="t" r="r" b="b"/>
              <a:pathLst>
                <a:path w="10532" h="1274" extrusionOk="0">
                  <a:moveTo>
                    <a:pt x="10356" y="1"/>
                  </a:moveTo>
                  <a:lnTo>
                    <a:pt x="10312" y="45"/>
                  </a:lnTo>
                  <a:lnTo>
                    <a:pt x="9873" y="220"/>
                  </a:lnTo>
                  <a:lnTo>
                    <a:pt x="6100" y="176"/>
                  </a:lnTo>
                  <a:lnTo>
                    <a:pt x="6056" y="176"/>
                  </a:lnTo>
                  <a:lnTo>
                    <a:pt x="4739" y="308"/>
                  </a:lnTo>
                  <a:lnTo>
                    <a:pt x="176" y="922"/>
                  </a:lnTo>
                  <a:lnTo>
                    <a:pt x="88" y="922"/>
                  </a:lnTo>
                  <a:lnTo>
                    <a:pt x="44" y="966"/>
                  </a:lnTo>
                  <a:lnTo>
                    <a:pt x="0" y="1054"/>
                  </a:lnTo>
                  <a:lnTo>
                    <a:pt x="0" y="1098"/>
                  </a:lnTo>
                  <a:lnTo>
                    <a:pt x="88" y="1229"/>
                  </a:lnTo>
                  <a:lnTo>
                    <a:pt x="176" y="1273"/>
                  </a:lnTo>
                  <a:lnTo>
                    <a:pt x="220" y="1273"/>
                  </a:lnTo>
                  <a:lnTo>
                    <a:pt x="4783" y="659"/>
                  </a:lnTo>
                  <a:lnTo>
                    <a:pt x="6100" y="527"/>
                  </a:lnTo>
                  <a:lnTo>
                    <a:pt x="9917" y="571"/>
                  </a:lnTo>
                  <a:lnTo>
                    <a:pt x="9961" y="527"/>
                  </a:lnTo>
                  <a:lnTo>
                    <a:pt x="10444" y="352"/>
                  </a:lnTo>
                  <a:lnTo>
                    <a:pt x="10488" y="308"/>
                  </a:lnTo>
                  <a:lnTo>
                    <a:pt x="10531" y="264"/>
                  </a:lnTo>
                  <a:lnTo>
                    <a:pt x="10531" y="220"/>
                  </a:lnTo>
                  <a:lnTo>
                    <a:pt x="10531" y="132"/>
                  </a:lnTo>
                  <a:lnTo>
                    <a:pt x="10488" y="88"/>
                  </a:lnTo>
                  <a:lnTo>
                    <a:pt x="10444" y="45"/>
                  </a:lnTo>
                  <a:lnTo>
                    <a:pt x="1035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4" name="Google Shape;3764;p129"/>
            <p:cNvSpPr/>
            <p:nvPr/>
          </p:nvSpPr>
          <p:spPr>
            <a:xfrm>
              <a:off x="4600925" y="3731250"/>
              <a:ext cx="119600" cy="1265975"/>
            </a:xfrm>
            <a:custGeom>
              <a:avLst/>
              <a:gdLst/>
              <a:ahLst/>
              <a:cxnLst/>
              <a:rect l="l" t="t" r="r" b="b"/>
              <a:pathLst>
                <a:path w="4784" h="50639" extrusionOk="0">
                  <a:moveTo>
                    <a:pt x="4521" y="1"/>
                  </a:moveTo>
                  <a:lnTo>
                    <a:pt x="4477" y="88"/>
                  </a:lnTo>
                  <a:lnTo>
                    <a:pt x="4433" y="132"/>
                  </a:lnTo>
                  <a:lnTo>
                    <a:pt x="3950" y="3379"/>
                  </a:lnTo>
                  <a:lnTo>
                    <a:pt x="3555" y="5222"/>
                  </a:lnTo>
                  <a:lnTo>
                    <a:pt x="3555" y="5266"/>
                  </a:lnTo>
                  <a:lnTo>
                    <a:pt x="3424" y="7460"/>
                  </a:lnTo>
                  <a:lnTo>
                    <a:pt x="3380" y="11234"/>
                  </a:lnTo>
                  <a:lnTo>
                    <a:pt x="3467" y="13779"/>
                  </a:lnTo>
                  <a:lnTo>
                    <a:pt x="3555" y="16105"/>
                  </a:lnTo>
                  <a:lnTo>
                    <a:pt x="3818" y="18299"/>
                  </a:lnTo>
                  <a:lnTo>
                    <a:pt x="3775" y="19484"/>
                  </a:lnTo>
                  <a:lnTo>
                    <a:pt x="3511" y="20581"/>
                  </a:lnTo>
                  <a:lnTo>
                    <a:pt x="2590" y="24310"/>
                  </a:lnTo>
                  <a:lnTo>
                    <a:pt x="2590" y="24354"/>
                  </a:lnTo>
                  <a:lnTo>
                    <a:pt x="2414" y="27206"/>
                  </a:lnTo>
                  <a:lnTo>
                    <a:pt x="2151" y="28523"/>
                  </a:lnTo>
                  <a:lnTo>
                    <a:pt x="659" y="31638"/>
                  </a:lnTo>
                  <a:lnTo>
                    <a:pt x="659" y="31682"/>
                  </a:lnTo>
                  <a:lnTo>
                    <a:pt x="308" y="32999"/>
                  </a:lnTo>
                  <a:lnTo>
                    <a:pt x="1" y="35280"/>
                  </a:lnTo>
                  <a:lnTo>
                    <a:pt x="1" y="35324"/>
                  </a:lnTo>
                  <a:lnTo>
                    <a:pt x="264" y="39054"/>
                  </a:lnTo>
                  <a:lnTo>
                    <a:pt x="176" y="41599"/>
                  </a:lnTo>
                  <a:lnTo>
                    <a:pt x="176" y="41643"/>
                  </a:lnTo>
                  <a:lnTo>
                    <a:pt x="527" y="43837"/>
                  </a:lnTo>
                  <a:lnTo>
                    <a:pt x="922" y="45899"/>
                  </a:lnTo>
                  <a:lnTo>
                    <a:pt x="922" y="45943"/>
                  </a:lnTo>
                  <a:lnTo>
                    <a:pt x="2458" y="48796"/>
                  </a:lnTo>
                  <a:lnTo>
                    <a:pt x="3380" y="50551"/>
                  </a:lnTo>
                  <a:lnTo>
                    <a:pt x="3467" y="50595"/>
                  </a:lnTo>
                  <a:lnTo>
                    <a:pt x="3555" y="50639"/>
                  </a:lnTo>
                  <a:lnTo>
                    <a:pt x="3599" y="50595"/>
                  </a:lnTo>
                  <a:lnTo>
                    <a:pt x="3687" y="50551"/>
                  </a:lnTo>
                  <a:lnTo>
                    <a:pt x="3687" y="50507"/>
                  </a:lnTo>
                  <a:lnTo>
                    <a:pt x="3731" y="50419"/>
                  </a:lnTo>
                  <a:lnTo>
                    <a:pt x="3687" y="50375"/>
                  </a:lnTo>
                  <a:lnTo>
                    <a:pt x="2809" y="48620"/>
                  </a:lnTo>
                  <a:lnTo>
                    <a:pt x="1273" y="45812"/>
                  </a:lnTo>
                  <a:lnTo>
                    <a:pt x="878" y="43793"/>
                  </a:lnTo>
                  <a:lnTo>
                    <a:pt x="527" y="41599"/>
                  </a:lnTo>
                  <a:lnTo>
                    <a:pt x="615" y="39054"/>
                  </a:lnTo>
                  <a:lnTo>
                    <a:pt x="615" y="39010"/>
                  </a:lnTo>
                  <a:lnTo>
                    <a:pt x="352" y="35324"/>
                  </a:lnTo>
                  <a:lnTo>
                    <a:pt x="615" y="33086"/>
                  </a:lnTo>
                  <a:lnTo>
                    <a:pt x="1010" y="31770"/>
                  </a:lnTo>
                  <a:lnTo>
                    <a:pt x="2502" y="28655"/>
                  </a:lnTo>
                  <a:lnTo>
                    <a:pt x="2502" y="28611"/>
                  </a:lnTo>
                  <a:lnTo>
                    <a:pt x="2765" y="27250"/>
                  </a:lnTo>
                  <a:lnTo>
                    <a:pt x="2941" y="24398"/>
                  </a:lnTo>
                  <a:lnTo>
                    <a:pt x="3862" y="20668"/>
                  </a:lnTo>
                  <a:lnTo>
                    <a:pt x="4126" y="19527"/>
                  </a:lnTo>
                  <a:lnTo>
                    <a:pt x="4170" y="18299"/>
                  </a:lnTo>
                  <a:lnTo>
                    <a:pt x="3906" y="16105"/>
                  </a:lnTo>
                  <a:lnTo>
                    <a:pt x="3818" y="13779"/>
                  </a:lnTo>
                  <a:lnTo>
                    <a:pt x="3731" y="11234"/>
                  </a:lnTo>
                  <a:lnTo>
                    <a:pt x="3775" y="7504"/>
                  </a:lnTo>
                  <a:lnTo>
                    <a:pt x="3862" y="5310"/>
                  </a:lnTo>
                  <a:lnTo>
                    <a:pt x="4301" y="3467"/>
                  </a:lnTo>
                  <a:lnTo>
                    <a:pt x="4784" y="176"/>
                  </a:lnTo>
                  <a:lnTo>
                    <a:pt x="4784" y="132"/>
                  </a:lnTo>
                  <a:lnTo>
                    <a:pt x="4784" y="45"/>
                  </a:lnTo>
                  <a:lnTo>
                    <a:pt x="469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5" name="Google Shape;3765;p129"/>
            <p:cNvSpPr/>
            <p:nvPr/>
          </p:nvSpPr>
          <p:spPr>
            <a:xfrm>
              <a:off x="4181875" y="2871200"/>
              <a:ext cx="454200" cy="2112850"/>
            </a:xfrm>
            <a:custGeom>
              <a:avLst/>
              <a:gdLst/>
              <a:ahLst/>
              <a:cxnLst/>
              <a:rect l="l" t="t" r="r" b="b"/>
              <a:pathLst>
                <a:path w="18168" h="84514" extrusionOk="0">
                  <a:moveTo>
                    <a:pt x="17992" y="1"/>
                  </a:moveTo>
                  <a:lnTo>
                    <a:pt x="17904" y="44"/>
                  </a:lnTo>
                  <a:lnTo>
                    <a:pt x="14569" y="2370"/>
                  </a:lnTo>
                  <a:lnTo>
                    <a:pt x="13077" y="3204"/>
                  </a:lnTo>
                  <a:lnTo>
                    <a:pt x="10181" y="4389"/>
                  </a:lnTo>
                  <a:lnTo>
                    <a:pt x="8118" y="5135"/>
                  </a:lnTo>
                  <a:lnTo>
                    <a:pt x="6363" y="5486"/>
                  </a:lnTo>
                  <a:lnTo>
                    <a:pt x="6319" y="5529"/>
                  </a:lnTo>
                  <a:lnTo>
                    <a:pt x="5222" y="6275"/>
                  </a:lnTo>
                  <a:lnTo>
                    <a:pt x="4520" y="6758"/>
                  </a:lnTo>
                  <a:lnTo>
                    <a:pt x="4476" y="6758"/>
                  </a:lnTo>
                  <a:lnTo>
                    <a:pt x="1887" y="8952"/>
                  </a:lnTo>
                  <a:lnTo>
                    <a:pt x="1887" y="8996"/>
                  </a:lnTo>
                  <a:lnTo>
                    <a:pt x="308" y="10883"/>
                  </a:lnTo>
                  <a:lnTo>
                    <a:pt x="264" y="10927"/>
                  </a:lnTo>
                  <a:lnTo>
                    <a:pt x="1" y="11409"/>
                  </a:lnTo>
                  <a:lnTo>
                    <a:pt x="1" y="11497"/>
                  </a:lnTo>
                  <a:lnTo>
                    <a:pt x="1" y="11585"/>
                  </a:lnTo>
                  <a:lnTo>
                    <a:pt x="1975" y="15578"/>
                  </a:lnTo>
                  <a:lnTo>
                    <a:pt x="2809" y="18650"/>
                  </a:lnTo>
                  <a:lnTo>
                    <a:pt x="3467" y="22204"/>
                  </a:lnTo>
                  <a:lnTo>
                    <a:pt x="4081" y="25495"/>
                  </a:lnTo>
                  <a:lnTo>
                    <a:pt x="4081" y="25539"/>
                  </a:lnTo>
                  <a:lnTo>
                    <a:pt x="4783" y="27865"/>
                  </a:lnTo>
                  <a:lnTo>
                    <a:pt x="5573" y="30541"/>
                  </a:lnTo>
                  <a:lnTo>
                    <a:pt x="6144" y="33569"/>
                  </a:lnTo>
                  <a:lnTo>
                    <a:pt x="6407" y="35368"/>
                  </a:lnTo>
                  <a:lnTo>
                    <a:pt x="6275" y="39800"/>
                  </a:lnTo>
                  <a:lnTo>
                    <a:pt x="6319" y="41775"/>
                  </a:lnTo>
                  <a:lnTo>
                    <a:pt x="6363" y="41862"/>
                  </a:lnTo>
                  <a:lnTo>
                    <a:pt x="8031" y="44407"/>
                  </a:lnTo>
                  <a:lnTo>
                    <a:pt x="9786" y="46996"/>
                  </a:lnTo>
                  <a:lnTo>
                    <a:pt x="11497" y="49366"/>
                  </a:lnTo>
                  <a:lnTo>
                    <a:pt x="12594" y="51384"/>
                  </a:lnTo>
                  <a:lnTo>
                    <a:pt x="13779" y="53183"/>
                  </a:lnTo>
                  <a:lnTo>
                    <a:pt x="15227" y="55202"/>
                  </a:lnTo>
                  <a:lnTo>
                    <a:pt x="16587" y="57045"/>
                  </a:lnTo>
                  <a:lnTo>
                    <a:pt x="17597" y="58581"/>
                  </a:lnTo>
                  <a:lnTo>
                    <a:pt x="17684" y="59020"/>
                  </a:lnTo>
                  <a:lnTo>
                    <a:pt x="16763" y="60994"/>
                  </a:lnTo>
                  <a:lnTo>
                    <a:pt x="15797" y="62969"/>
                  </a:lnTo>
                  <a:lnTo>
                    <a:pt x="15139" y="65031"/>
                  </a:lnTo>
                  <a:lnTo>
                    <a:pt x="15139" y="65075"/>
                  </a:lnTo>
                  <a:lnTo>
                    <a:pt x="14920" y="67313"/>
                  </a:lnTo>
                  <a:lnTo>
                    <a:pt x="14920" y="67357"/>
                  </a:lnTo>
                  <a:lnTo>
                    <a:pt x="15052" y="68103"/>
                  </a:lnTo>
                  <a:lnTo>
                    <a:pt x="15052" y="68191"/>
                  </a:lnTo>
                  <a:lnTo>
                    <a:pt x="15534" y="69200"/>
                  </a:lnTo>
                  <a:lnTo>
                    <a:pt x="15885" y="71438"/>
                  </a:lnTo>
                  <a:lnTo>
                    <a:pt x="16149" y="73895"/>
                  </a:lnTo>
                  <a:lnTo>
                    <a:pt x="16192" y="75606"/>
                  </a:lnTo>
                  <a:lnTo>
                    <a:pt x="15973" y="77581"/>
                  </a:lnTo>
                  <a:lnTo>
                    <a:pt x="16017" y="79775"/>
                  </a:lnTo>
                  <a:lnTo>
                    <a:pt x="16017" y="79819"/>
                  </a:lnTo>
                  <a:lnTo>
                    <a:pt x="16280" y="81004"/>
                  </a:lnTo>
                  <a:lnTo>
                    <a:pt x="16280" y="81047"/>
                  </a:lnTo>
                  <a:lnTo>
                    <a:pt x="17816" y="84426"/>
                  </a:lnTo>
                  <a:lnTo>
                    <a:pt x="17904" y="84470"/>
                  </a:lnTo>
                  <a:lnTo>
                    <a:pt x="17992" y="84514"/>
                  </a:lnTo>
                  <a:lnTo>
                    <a:pt x="18079" y="84470"/>
                  </a:lnTo>
                  <a:lnTo>
                    <a:pt x="18123" y="84470"/>
                  </a:lnTo>
                  <a:lnTo>
                    <a:pt x="18167" y="84382"/>
                  </a:lnTo>
                  <a:lnTo>
                    <a:pt x="18167" y="84338"/>
                  </a:lnTo>
                  <a:lnTo>
                    <a:pt x="18167" y="84251"/>
                  </a:lnTo>
                  <a:lnTo>
                    <a:pt x="16587" y="80916"/>
                  </a:lnTo>
                  <a:lnTo>
                    <a:pt x="16368" y="79731"/>
                  </a:lnTo>
                  <a:lnTo>
                    <a:pt x="16324" y="77581"/>
                  </a:lnTo>
                  <a:lnTo>
                    <a:pt x="16543" y="75650"/>
                  </a:lnTo>
                  <a:lnTo>
                    <a:pt x="16543" y="75606"/>
                  </a:lnTo>
                  <a:lnTo>
                    <a:pt x="16500" y="73895"/>
                  </a:lnTo>
                  <a:lnTo>
                    <a:pt x="16236" y="71394"/>
                  </a:lnTo>
                  <a:lnTo>
                    <a:pt x="15885" y="69112"/>
                  </a:lnTo>
                  <a:lnTo>
                    <a:pt x="15885" y="69068"/>
                  </a:lnTo>
                  <a:lnTo>
                    <a:pt x="15403" y="68059"/>
                  </a:lnTo>
                  <a:lnTo>
                    <a:pt x="15271" y="67313"/>
                  </a:lnTo>
                  <a:lnTo>
                    <a:pt x="15490" y="65119"/>
                  </a:lnTo>
                  <a:lnTo>
                    <a:pt x="16105" y="63100"/>
                  </a:lnTo>
                  <a:lnTo>
                    <a:pt x="17070" y="61126"/>
                  </a:lnTo>
                  <a:lnTo>
                    <a:pt x="17992" y="59107"/>
                  </a:lnTo>
                  <a:lnTo>
                    <a:pt x="18035" y="59020"/>
                  </a:lnTo>
                  <a:lnTo>
                    <a:pt x="17948" y="58493"/>
                  </a:lnTo>
                  <a:lnTo>
                    <a:pt x="17904" y="58405"/>
                  </a:lnTo>
                  <a:lnTo>
                    <a:pt x="16895" y="56826"/>
                  </a:lnTo>
                  <a:lnTo>
                    <a:pt x="15534" y="54983"/>
                  </a:lnTo>
                  <a:lnTo>
                    <a:pt x="14086" y="53008"/>
                  </a:lnTo>
                  <a:lnTo>
                    <a:pt x="12901" y="51209"/>
                  </a:lnTo>
                  <a:lnTo>
                    <a:pt x="11804" y="49190"/>
                  </a:lnTo>
                  <a:lnTo>
                    <a:pt x="11760" y="49146"/>
                  </a:lnTo>
                  <a:lnTo>
                    <a:pt x="10093" y="46821"/>
                  </a:lnTo>
                  <a:lnTo>
                    <a:pt x="8338" y="44232"/>
                  </a:lnTo>
                  <a:lnTo>
                    <a:pt x="6670" y="41687"/>
                  </a:lnTo>
                  <a:lnTo>
                    <a:pt x="6626" y="39800"/>
                  </a:lnTo>
                  <a:lnTo>
                    <a:pt x="6758" y="35368"/>
                  </a:lnTo>
                  <a:lnTo>
                    <a:pt x="6758" y="35324"/>
                  </a:lnTo>
                  <a:lnTo>
                    <a:pt x="6495" y="33481"/>
                  </a:lnTo>
                  <a:lnTo>
                    <a:pt x="5880" y="30453"/>
                  </a:lnTo>
                  <a:lnTo>
                    <a:pt x="5135" y="27777"/>
                  </a:lnTo>
                  <a:lnTo>
                    <a:pt x="4432" y="25451"/>
                  </a:lnTo>
                  <a:lnTo>
                    <a:pt x="3774" y="22160"/>
                  </a:lnTo>
                  <a:lnTo>
                    <a:pt x="3160" y="18562"/>
                  </a:lnTo>
                  <a:lnTo>
                    <a:pt x="2326" y="15446"/>
                  </a:lnTo>
                  <a:lnTo>
                    <a:pt x="2326" y="15403"/>
                  </a:lnTo>
                  <a:lnTo>
                    <a:pt x="352" y="11497"/>
                  </a:lnTo>
                  <a:lnTo>
                    <a:pt x="571" y="11102"/>
                  </a:lnTo>
                  <a:lnTo>
                    <a:pt x="2151" y="9215"/>
                  </a:lnTo>
                  <a:lnTo>
                    <a:pt x="4696" y="7021"/>
                  </a:lnTo>
                  <a:lnTo>
                    <a:pt x="5442" y="6583"/>
                  </a:lnTo>
                  <a:lnTo>
                    <a:pt x="6495" y="5837"/>
                  </a:lnTo>
                  <a:lnTo>
                    <a:pt x="8206" y="5486"/>
                  </a:lnTo>
                  <a:lnTo>
                    <a:pt x="10312" y="4696"/>
                  </a:lnTo>
                  <a:lnTo>
                    <a:pt x="13209" y="3555"/>
                  </a:lnTo>
                  <a:lnTo>
                    <a:pt x="13252" y="3555"/>
                  </a:lnTo>
                  <a:lnTo>
                    <a:pt x="14744" y="2677"/>
                  </a:lnTo>
                  <a:lnTo>
                    <a:pt x="18123" y="308"/>
                  </a:lnTo>
                  <a:lnTo>
                    <a:pt x="18167" y="264"/>
                  </a:lnTo>
                  <a:lnTo>
                    <a:pt x="18167" y="220"/>
                  </a:lnTo>
                  <a:lnTo>
                    <a:pt x="18167" y="132"/>
                  </a:lnTo>
                  <a:lnTo>
                    <a:pt x="18167" y="88"/>
                  </a:lnTo>
                  <a:lnTo>
                    <a:pt x="18123" y="44"/>
                  </a:lnTo>
                  <a:lnTo>
                    <a:pt x="1803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6" name="Google Shape;3766;p129"/>
            <p:cNvSpPr/>
            <p:nvPr/>
          </p:nvSpPr>
          <p:spPr>
            <a:xfrm>
              <a:off x="4065600" y="2698975"/>
              <a:ext cx="527675" cy="2220375"/>
            </a:xfrm>
            <a:custGeom>
              <a:avLst/>
              <a:gdLst/>
              <a:ahLst/>
              <a:cxnLst/>
              <a:rect l="l" t="t" r="r" b="b"/>
              <a:pathLst>
                <a:path w="21107" h="88815" extrusionOk="0">
                  <a:moveTo>
                    <a:pt x="20887" y="0"/>
                  </a:moveTo>
                  <a:lnTo>
                    <a:pt x="20843" y="44"/>
                  </a:lnTo>
                  <a:lnTo>
                    <a:pt x="17509" y="1887"/>
                  </a:lnTo>
                  <a:lnTo>
                    <a:pt x="15314" y="3204"/>
                  </a:lnTo>
                  <a:lnTo>
                    <a:pt x="13779" y="4125"/>
                  </a:lnTo>
                  <a:lnTo>
                    <a:pt x="12243" y="5090"/>
                  </a:lnTo>
                  <a:lnTo>
                    <a:pt x="10707" y="6056"/>
                  </a:lnTo>
                  <a:lnTo>
                    <a:pt x="9215" y="7109"/>
                  </a:lnTo>
                  <a:lnTo>
                    <a:pt x="8469" y="7635"/>
                  </a:lnTo>
                  <a:lnTo>
                    <a:pt x="7811" y="8206"/>
                  </a:lnTo>
                  <a:lnTo>
                    <a:pt x="7109" y="8776"/>
                  </a:lnTo>
                  <a:lnTo>
                    <a:pt x="6494" y="9347"/>
                  </a:lnTo>
                  <a:lnTo>
                    <a:pt x="5880" y="9961"/>
                  </a:lnTo>
                  <a:lnTo>
                    <a:pt x="5310" y="10575"/>
                  </a:lnTo>
                  <a:lnTo>
                    <a:pt x="4783" y="11234"/>
                  </a:lnTo>
                  <a:lnTo>
                    <a:pt x="4344" y="11892"/>
                  </a:lnTo>
                  <a:lnTo>
                    <a:pt x="3291" y="13164"/>
                  </a:lnTo>
                  <a:lnTo>
                    <a:pt x="3291" y="13208"/>
                  </a:lnTo>
                  <a:lnTo>
                    <a:pt x="1185" y="17903"/>
                  </a:lnTo>
                  <a:lnTo>
                    <a:pt x="220" y="20712"/>
                  </a:lnTo>
                  <a:lnTo>
                    <a:pt x="176" y="20756"/>
                  </a:lnTo>
                  <a:lnTo>
                    <a:pt x="0" y="22204"/>
                  </a:lnTo>
                  <a:lnTo>
                    <a:pt x="0" y="22248"/>
                  </a:lnTo>
                  <a:lnTo>
                    <a:pt x="176" y="25539"/>
                  </a:lnTo>
                  <a:lnTo>
                    <a:pt x="834" y="29576"/>
                  </a:lnTo>
                  <a:lnTo>
                    <a:pt x="1492" y="31989"/>
                  </a:lnTo>
                  <a:lnTo>
                    <a:pt x="2414" y="34578"/>
                  </a:lnTo>
                  <a:lnTo>
                    <a:pt x="3467" y="37123"/>
                  </a:lnTo>
                  <a:lnTo>
                    <a:pt x="4388" y="39361"/>
                  </a:lnTo>
                  <a:lnTo>
                    <a:pt x="4959" y="41028"/>
                  </a:lnTo>
                  <a:lnTo>
                    <a:pt x="5485" y="43003"/>
                  </a:lnTo>
                  <a:lnTo>
                    <a:pt x="5661" y="44276"/>
                  </a:lnTo>
                  <a:lnTo>
                    <a:pt x="5573" y="46733"/>
                  </a:lnTo>
                  <a:lnTo>
                    <a:pt x="5573" y="46777"/>
                  </a:lnTo>
                  <a:lnTo>
                    <a:pt x="5880" y="48971"/>
                  </a:lnTo>
                  <a:lnTo>
                    <a:pt x="6363" y="51647"/>
                  </a:lnTo>
                  <a:lnTo>
                    <a:pt x="6275" y="56343"/>
                  </a:lnTo>
                  <a:lnTo>
                    <a:pt x="6187" y="58624"/>
                  </a:lnTo>
                  <a:lnTo>
                    <a:pt x="6187" y="61345"/>
                  </a:lnTo>
                  <a:lnTo>
                    <a:pt x="6275" y="65733"/>
                  </a:lnTo>
                  <a:lnTo>
                    <a:pt x="6275" y="65821"/>
                  </a:lnTo>
                  <a:lnTo>
                    <a:pt x="6538" y="66347"/>
                  </a:lnTo>
                  <a:lnTo>
                    <a:pt x="6582" y="66391"/>
                  </a:lnTo>
                  <a:lnTo>
                    <a:pt x="8996" y="68717"/>
                  </a:lnTo>
                  <a:lnTo>
                    <a:pt x="10839" y="70384"/>
                  </a:lnTo>
                  <a:lnTo>
                    <a:pt x="12901" y="71964"/>
                  </a:lnTo>
                  <a:lnTo>
                    <a:pt x="14744" y="73368"/>
                  </a:lnTo>
                  <a:lnTo>
                    <a:pt x="14744" y="73412"/>
                  </a:lnTo>
                  <a:lnTo>
                    <a:pt x="16411" y="74377"/>
                  </a:lnTo>
                  <a:lnTo>
                    <a:pt x="17947" y="75167"/>
                  </a:lnTo>
                  <a:lnTo>
                    <a:pt x="18825" y="76528"/>
                  </a:lnTo>
                  <a:lnTo>
                    <a:pt x="19439" y="78020"/>
                  </a:lnTo>
                  <a:lnTo>
                    <a:pt x="19746" y="80170"/>
                  </a:lnTo>
                  <a:lnTo>
                    <a:pt x="20054" y="82802"/>
                  </a:lnTo>
                  <a:lnTo>
                    <a:pt x="19922" y="84996"/>
                  </a:lnTo>
                  <a:lnTo>
                    <a:pt x="19703" y="87190"/>
                  </a:lnTo>
                  <a:lnTo>
                    <a:pt x="19615" y="88639"/>
                  </a:lnTo>
                  <a:lnTo>
                    <a:pt x="19659" y="88726"/>
                  </a:lnTo>
                  <a:lnTo>
                    <a:pt x="19659" y="88770"/>
                  </a:lnTo>
                  <a:lnTo>
                    <a:pt x="19746" y="88814"/>
                  </a:lnTo>
                  <a:lnTo>
                    <a:pt x="19790" y="88814"/>
                  </a:lnTo>
                  <a:lnTo>
                    <a:pt x="19922" y="88770"/>
                  </a:lnTo>
                  <a:lnTo>
                    <a:pt x="19966" y="88726"/>
                  </a:lnTo>
                  <a:lnTo>
                    <a:pt x="19966" y="88682"/>
                  </a:lnTo>
                  <a:lnTo>
                    <a:pt x="20054" y="87190"/>
                  </a:lnTo>
                  <a:lnTo>
                    <a:pt x="20273" y="85040"/>
                  </a:lnTo>
                  <a:lnTo>
                    <a:pt x="20405" y="82802"/>
                  </a:lnTo>
                  <a:lnTo>
                    <a:pt x="20405" y="82759"/>
                  </a:lnTo>
                  <a:lnTo>
                    <a:pt x="20097" y="80126"/>
                  </a:lnTo>
                  <a:lnTo>
                    <a:pt x="19790" y="77932"/>
                  </a:lnTo>
                  <a:lnTo>
                    <a:pt x="19790" y="77888"/>
                  </a:lnTo>
                  <a:lnTo>
                    <a:pt x="19132" y="76396"/>
                  </a:lnTo>
                  <a:lnTo>
                    <a:pt x="19132" y="76352"/>
                  </a:lnTo>
                  <a:lnTo>
                    <a:pt x="18211" y="74948"/>
                  </a:lnTo>
                  <a:lnTo>
                    <a:pt x="18167" y="74860"/>
                  </a:lnTo>
                  <a:lnTo>
                    <a:pt x="16587" y="74070"/>
                  </a:lnTo>
                  <a:lnTo>
                    <a:pt x="14963" y="73105"/>
                  </a:lnTo>
                  <a:lnTo>
                    <a:pt x="13120" y="71701"/>
                  </a:lnTo>
                  <a:lnTo>
                    <a:pt x="11102" y="70121"/>
                  </a:lnTo>
                  <a:lnTo>
                    <a:pt x="9215" y="68454"/>
                  </a:lnTo>
                  <a:lnTo>
                    <a:pt x="6846" y="66172"/>
                  </a:lnTo>
                  <a:lnTo>
                    <a:pt x="6626" y="65689"/>
                  </a:lnTo>
                  <a:lnTo>
                    <a:pt x="6538" y="61345"/>
                  </a:lnTo>
                  <a:lnTo>
                    <a:pt x="6538" y="58624"/>
                  </a:lnTo>
                  <a:lnTo>
                    <a:pt x="6626" y="56387"/>
                  </a:lnTo>
                  <a:lnTo>
                    <a:pt x="6714" y="51647"/>
                  </a:lnTo>
                  <a:lnTo>
                    <a:pt x="6714" y="51604"/>
                  </a:lnTo>
                  <a:lnTo>
                    <a:pt x="6231" y="48883"/>
                  </a:lnTo>
                  <a:lnTo>
                    <a:pt x="5924" y="46733"/>
                  </a:lnTo>
                  <a:lnTo>
                    <a:pt x="6012" y="44276"/>
                  </a:lnTo>
                  <a:lnTo>
                    <a:pt x="6012" y="44232"/>
                  </a:lnTo>
                  <a:lnTo>
                    <a:pt x="5836" y="42959"/>
                  </a:lnTo>
                  <a:lnTo>
                    <a:pt x="5836" y="42915"/>
                  </a:lnTo>
                  <a:lnTo>
                    <a:pt x="5310" y="40941"/>
                  </a:lnTo>
                  <a:lnTo>
                    <a:pt x="4695" y="39229"/>
                  </a:lnTo>
                  <a:lnTo>
                    <a:pt x="3818" y="36991"/>
                  </a:lnTo>
                  <a:lnTo>
                    <a:pt x="2765" y="34446"/>
                  </a:lnTo>
                  <a:lnTo>
                    <a:pt x="1843" y="31857"/>
                  </a:lnTo>
                  <a:lnTo>
                    <a:pt x="1185" y="29488"/>
                  </a:lnTo>
                  <a:lnTo>
                    <a:pt x="483" y="25495"/>
                  </a:lnTo>
                  <a:lnTo>
                    <a:pt x="351" y="22248"/>
                  </a:lnTo>
                  <a:lnTo>
                    <a:pt x="527" y="20800"/>
                  </a:lnTo>
                  <a:lnTo>
                    <a:pt x="1492" y="18035"/>
                  </a:lnTo>
                  <a:lnTo>
                    <a:pt x="3598" y="13340"/>
                  </a:lnTo>
                  <a:lnTo>
                    <a:pt x="4608" y="12067"/>
                  </a:lnTo>
                  <a:lnTo>
                    <a:pt x="5090" y="11453"/>
                  </a:lnTo>
                  <a:lnTo>
                    <a:pt x="5573" y="10795"/>
                  </a:lnTo>
                  <a:lnTo>
                    <a:pt x="6143" y="10181"/>
                  </a:lnTo>
                  <a:lnTo>
                    <a:pt x="6758" y="9610"/>
                  </a:lnTo>
                  <a:lnTo>
                    <a:pt x="7372" y="8996"/>
                  </a:lnTo>
                  <a:lnTo>
                    <a:pt x="8030" y="8469"/>
                  </a:lnTo>
                  <a:lnTo>
                    <a:pt x="9434" y="7372"/>
                  </a:lnTo>
                  <a:lnTo>
                    <a:pt x="10926" y="6319"/>
                  </a:lnTo>
                  <a:lnTo>
                    <a:pt x="12418" y="5354"/>
                  </a:lnTo>
                  <a:lnTo>
                    <a:pt x="13954" y="4432"/>
                  </a:lnTo>
                  <a:lnTo>
                    <a:pt x="15490" y="3511"/>
                  </a:lnTo>
                  <a:lnTo>
                    <a:pt x="17684" y="2194"/>
                  </a:lnTo>
                  <a:lnTo>
                    <a:pt x="21019" y="351"/>
                  </a:lnTo>
                  <a:lnTo>
                    <a:pt x="21063" y="307"/>
                  </a:lnTo>
                  <a:lnTo>
                    <a:pt x="21107" y="220"/>
                  </a:lnTo>
                  <a:lnTo>
                    <a:pt x="21107" y="176"/>
                  </a:lnTo>
                  <a:lnTo>
                    <a:pt x="21063" y="88"/>
                  </a:lnTo>
                  <a:lnTo>
                    <a:pt x="21019" y="44"/>
                  </a:lnTo>
                  <a:lnTo>
                    <a:pt x="2097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7" name="Google Shape;3767;p129"/>
            <p:cNvSpPr/>
            <p:nvPr/>
          </p:nvSpPr>
          <p:spPr>
            <a:xfrm>
              <a:off x="3837425" y="3370350"/>
              <a:ext cx="377375" cy="1344950"/>
            </a:xfrm>
            <a:custGeom>
              <a:avLst/>
              <a:gdLst/>
              <a:ahLst/>
              <a:cxnLst/>
              <a:rect l="l" t="t" r="r" b="b"/>
              <a:pathLst>
                <a:path w="15095" h="53798" extrusionOk="0">
                  <a:moveTo>
                    <a:pt x="88" y="0"/>
                  </a:move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0" y="263"/>
                  </a:lnTo>
                  <a:lnTo>
                    <a:pt x="2326" y="5222"/>
                  </a:lnTo>
                  <a:lnTo>
                    <a:pt x="2326" y="5266"/>
                  </a:lnTo>
                  <a:lnTo>
                    <a:pt x="4871" y="9522"/>
                  </a:lnTo>
                  <a:lnTo>
                    <a:pt x="6670" y="12989"/>
                  </a:lnTo>
                  <a:lnTo>
                    <a:pt x="8206" y="16192"/>
                  </a:lnTo>
                  <a:lnTo>
                    <a:pt x="8996" y="17947"/>
                  </a:lnTo>
                  <a:lnTo>
                    <a:pt x="9259" y="18693"/>
                  </a:lnTo>
                  <a:lnTo>
                    <a:pt x="9347" y="21326"/>
                  </a:lnTo>
                  <a:lnTo>
                    <a:pt x="9390" y="25670"/>
                  </a:lnTo>
                  <a:lnTo>
                    <a:pt x="9390" y="28917"/>
                  </a:lnTo>
                  <a:lnTo>
                    <a:pt x="9478" y="36157"/>
                  </a:lnTo>
                  <a:lnTo>
                    <a:pt x="9829" y="42476"/>
                  </a:lnTo>
                  <a:lnTo>
                    <a:pt x="9961" y="43485"/>
                  </a:lnTo>
                  <a:lnTo>
                    <a:pt x="9961" y="43529"/>
                  </a:lnTo>
                  <a:lnTo>
                    <a:pt x="10751" y="45548"/>
                  </a:lnTo>
                  <a:lnTo>
                    <a:pt x="11936" y="48005"/>
                  </a:lnTo>
                  <a:lnTo>
                    <a:pt x="12901" y="49980"/>
                  </a:lnTo>
                  <a:lnTo>
                    <a:pt x="13603" y="51603"/>
                  </a:lnTo>
                  <a:lnTo>
                    <a:pt x="14744" y="53710"/>
                  </a:lnTo>
                  <a:lnTo>
                    <a:pt x="14832" y="53797"/>
                  </a:lnTo>
                  <a:lnTo>
                    <a:pt x="15007" y="53797"/>
                  </a:lnTo>
                  <a:lnTo>
                    <a:pt x="15051" y="53753"/>
                  </a:lnTo>
                  <a:lnTo>
                    <a:pt x="15095" y="53710"/>
                  </a:lnTo>
                  <a:lnTo>
                    <a:pt x="15095" y="53622"/>
                  </a:lnTo>
                  <a:lnTo>
                    <a:pt x="15051" y="53578"/>
                  </a:lnTo>
                  <a:lnTo>
                    <a:pt x="13910" y="51472"/>
                  </a:lnTo>
                  <a:lnTo>
                    <a:pt x="13208" y="49848"/>
                  </a:lnTo>
                  <a:lnTo>
                    <a:pt x="12243" y="47873"/>
                  </a:lnTo>
                  <a:lnTo>
                    <a:pt x="11058" y="45372"/>
                  </a:lnTo>
                  <a:lnTo>
                    <a:pt x="10312" y="43398"/>
                  </a:lnTo>
                  <a:lnTo>
                    <a:pt x="10180" y="42432"/>
                  </a:lnTo>
                  <a:lnTo>
                    <a:pt x="9829" y="36114"/>
                  </a:lnTo>
                  <a:lnTo>
                    <a:pt x="9741" y="28917"/>
                  </a:lnTo>
                  <a:lnTo>
                    <a:pt x="9741" y="25670"/>
                  </a:lnTo>
                  <a:lnTo>
                    <a:pt x="9698" y="21326"/>
                  </a:lnTo>
                  <a:lnTo>
                    <a:pt x="9610" y="18649"/>
                  </a:lnTo>
                  <a:lnTo>
                    <a:pt x="9566" y="18605"/>
                  </a:lnTo>
                  <a:lnTo>
                    <a:pt x="9303" y="17815"/>
                  </a:lnTo>
                  <a:lnTo>
                    <a:pt x="8513" y="16016"/>
                  </a:lnTo>
                  <a:lnTo>
                    <a:pt x="6977" y="12857"/>
                  </a:lnTo>
                  <a:lnTo>
                    <a:pt x="5178" y="9347"/>
                  </a:lnTo>
                  <a:lnTo>
                    <a:pt x="2633" y="5090"/>
                  </a:lnTo>
                  <a:lnTo>
                    <a:pt x="307" y="88"/>
                  </a:lnTo>
                  <a:lnTo>
                    <a:pt x="263" y="44"/>
                  </a:lnTo>
                  <a:lnTo>
                    <a:pt x="21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8" name="Google Shape;3768;p129"/>
            <p:cNvSpPr/>
            <p:nvPr/>
          </p:nvSpPr>
          <p:spPr>
            <a:xfrm>
              <a:off x="3607050" y="3450425"/>
              <a:ext cx="547425" cy="1221000"/>
            </a:xfrm>
            <a:custGeom>
              <a:avLst/>
              <a:gdLst/>
              <a:ahLst/>
              <a:cxnLst/>
              <a:rect l="l" t="t" r="r" b="b"/>
              <a:pathLst>
                <a:path w="21897" h="48840" extrusionOk="0">
                  <a:moveTo>
                    <a:pt x="8425" y="0"/>
                  </a:moveTo>
                  <a:lnTo>
                    <a:pt x="132" y="2150"/>
                  </a:lnTo>
                  <a:lnTo>
                    <a:pt x="88" y="2194"/>
                  </a:lnTo>
                  <a:lnTo>
                    <a:pt x="44" y="2238"/>
                  </a:lnTo>
                  <a:lnTo>
                    <a:pt x="0" y="2326"/>
                  </a:lnTo>
                  <a:lnTo>
                    <a:pt x="0" y="2370"/>
                  </a:lnTo>
                  <a:lnTo>
                    <a:pt x="44" y="2458"/>
                  </a:lnTo>
                  <a:lnTo>
                    <a:pt x="88" y="2501"/>
                  </a:lnTo>
                  <a:lnTo>
                    <a:pt x="220" y="2501"/>
                  </a:lnTo>
                  <a:lnTo>
                    <a:pt x="8381" y="351"/>
                  </a:lnTo>
                  <a:lnTo>
                    <a:pt x="9742" y="3862"/>
                  </a:lnTo>
                  <a:lnTo>
                    <a:pt x="9785" y="3950"/>
                  </a:lnTo>
                  <a:lnTo>
                    <a:pt x="12638" y="6846"/>
                  </a:lnTo>
                  <a:lnTo>
                    <a:pt x="14437" y="10093"/>
                  </a:lnTo>
                  <a:lnTo>
                    <a:pt x="16148" y="13559"/>
                  </a:lnTo>
                  <a:lnTo>
                    <a:pt x="17114" y="15446"/>
                  </a:lnTo>
                  <a:lnTo>
                    <a:pt x="17333" y="16631"/>
                  </a:lnTo>
                  <a:lnTo>
                    <a:pt x="17377" y="18825"/>
                  </a:lnTo>
                  <a:lnTo>
                    <a:pt x="17421" y="21019"/>
                  </a:lnTo>
                  <a:lnTo>
                    <a:pt x="17465" y="25363"/>
                  </a:lnTo>
                  <a:lnTo>
                    <a:pt x="17465" y="28303"/>
                  </a:lnTo>
                  <a:lnTo>
                    <a:pt x="17508" y="31243"/>
                  </a:lnTo>
                  <a:lnTo>
                    <a:pt x="17596" y="34183"/>
                  </a:lnTo>
                  <a:lnTo>
                    <a:pt x="17728" y="37123"/>
                  </a:lnTo>
                  <a:lnTo>
                    <a:pt x="17947" y="40546"/>
                  </a:lnTo>
                  <a:lnTo>
                    <a:pt x="17947" y="40590"/>
                  </a:lnTo>
                  <a:lnTo>
                    <a:pt x="20975" y="47303"/>
                  </a:lnTo>
                  <a:lnTo>
                    <a:pt x="21545" y="48707"/>
                  </a:lnTo>
                  <a:lnTo>
                    <a:pt x="21633" y="48795"/>
                  </a:lnTo>
                  <a:lnTo>
                    <a:pt x="21721" y="48839"/>
                  </a:lnTo>
                  <a:lnTo>
                    <a:pt x="21765" y="48839"/>
                  </a:lnTo>
                  <a:lnTo>
                    <a:pt x="21853" y="48795"/>
                  </a:lnTo>
                  <a:lnTo>
                    <a:pt x="21853" y="48751"/>
                  </a:lnTo>
                  <a:lnTo>
                    <a:pt x="21896" y="48664"/>
                  </a:lnTo>
                  <a:lnTo>
                    <a:pt x="21853" y="48576"/>
                  </a:lnTo>
                  <a:lnTo>
                    <a:pt x="21326" y="47172"/>
                  </a:lnTo>
                  <a:lnTo>
                    <a:pt x="18298" y="40458"/>
                  </a:lnTo>
                  <a:lnTo>
                    <a:pt x="18079" y="37123"/>
                  </a:lnTo>
                  <a:lnTo>
                    <a:pt x="17947" y="34183"/>
                  </a:lnTo>
                  <a:lnTo>
                    <a:pt x="17859" y="31243"/>
                  </a:lnTo>
                  <a:lnTo>
                    <a:pt x="17816" y="28303"/>
                  </a:lnTo>
                  <a:lnTo>
                    <a:pt x="17816" y="25363"/>
                  </a:lnTo>
                  <a:lnTo>
                    <a:pt x="17772" y="21019"/>
                  </a:lnTo>
                  <a:lnTo>
                    <a:pt x="17728" y="18781"/>
                  </a:lnTo>
                  <a:lnTo>
                    <a:pt x="17684" y="16587"/>
                  </a:lnTo>
                  <a:lnTo>
                    <a:pt x="17465" y="15358"/>
                  </a:lnTo>
                  <a:lnTo>
                    <a:pt x="17465" y="15315"/>
                  </a:lnTo>
                  <a:lnTo>
                    <a:pt x="16455" y="13428"/>
                  </a:lnTo>
                  <a:lnTo>
                    <a:pt x="14744" y="9917"/>
                  </a:lnTo>
                  <a:lnTo>
                    <a:pt x="12945" y="6670"/>
                  </a:lnTo>
                  <a:lnTo>
                    <a:pt x="12901" y="6626"/>
                  </a:lnTo>
                  <a:lnTo>
                    <a:pt x="10049" y="3730"/>
                  </a:lnTo>
                  <a:lnTo>
                    <a:pt x="8645" y="88"/>
                  </a:lnTo>
                  <a:lnTo>
                    <a:pt x="855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9" name="Google Shape;3769;p129"/>
            <p:cNvSpPr/>
            <p:nvPr/>
          </p:nvSpPr>
          <p:spPr>
            <a:xfrm>
              <a:off x="3672850" y="3530500"/>
              <a:ext cx="435550" cy="1108000"/>
            </a:xfrm>
            <a:custGeom>
              <a:avLst/>
              <a:gdLst/>
              <a:ahLst/>
              <a:cxnLst/>
              <a:rect l="l" t="t" r="r" b="b"/>
              <a:pathLst>
                <a:path w="17422" h="44320" extrusionOk="0">
                  <a:moveTo>
                    <a:pt x="2019" y="1"/>
                  </a:moveTo>
                  <a:lnTo>
                    <a:pt x="133" y="483"/>
                  </a:lnTo>
                  <a:lnTo>
                    <a:pt x="45" y="483"/>
                  </a:lnTo>
                  <a:lnTo>
                    <a:pt x="1" y="571"/>
                  </a:lnTo>
                  <a:lnTo>
                    <a:pt x="1" y="615"/>
                  </a:lnTo>
                  <a:lnTo>
                    <a:pt x="1" y="703"/>
                  </a:lnTo>
                  <a:lnTo>
                    <a:pt x="45" y="747"/>
                  </a:lnTo>
                  <a:lnTo>
                    <a:pt x="89" y="790"/>
                  </a:lnTo>
                  <a:lnTo>
                    <a:pt x="133" y="834"/>
                  </a:lnTo>
                  <a:lnTo>
                    <a:pt x="220" y="834"/>
                  </a:lnTo>
                  <a:lnTo>
                    <a:pt x="2019" y="352"/>
                  </a:lnTo>
                  <a:lnTo>
                    <a:pt x="3248" y="1624"/>
                  </a:lnTo>
                  <a:lnTo>
                    <a:pt x="4433" y="2721"/>
                  </a:lnTo>
                  <a:lnTo>
                    <a:pt x="5881" y="4081"/>
                  </a:lnTo>
                  <a:lnTo>
                    <a:pt x="9918" y="8557"/>
                  </a:lnTo>
                  <a:lnTo>
                    <a:pt x="13341" y="14393"/>
                  </a:lnTo>
                  <a:lnTo>
                    <a:pt x="13560" y="18737"/>
                  </a:lnTo>
                  <a:lnTo>
                    <a:pt x="13648" y="22116"/>
                  </a:lnTo>
                  <a:lnTo>
                    <a:pt x="13648" y="24968"/>
                  </a:lnTo>
                  <a:lnTo>
                    <a:pt x="13736" y="29357"/>
                  </a:lnTo>
                  <a:lnTo>
                    <a:pt x="14130" y="36772"/>
                  </a:lnTo>
                  <a:lnTo>
                    <a:pt x="14306" y="37825"/>
                  </a:lnTo>
                  <a:lnTo>
                    <a:pt x="14306" y="37869"/>
                  </a:lnTo>
                  <a:lnTo>
                    <a:pt x="15579" y="40941"/>
                  </a:lnTo>
                  <a:lnTo>
                    <a:pt x="17070" y="44232"/>
                  </a:lnTo>
                  <a:lnTo>
                    <a:pt x="17158" y="44276"/>
                  </a:lnTo>
                  <a:lnTo>
                    <a:pt x="17246" y="44320"/>
                  </a:lnTo>
                  <a:lnTo>
                    <a:pt x="17334" y="44320"/>
                  </a:lnTo>
                  <a:lnTo>
                    <a:pt x="17378" y="44276"/>
                  </a:lnTo>
                  <a:lnTo>
                    <a:pt x="17422" y="44188"/>
                  </a:lnTo>
                  <a:lnTo>
                    <a:pt x="17422" y="44144"/>
                  </a:lnTo>
                  <a:lnTo>
                    <a:pt x="17422" y="44056"/>
                  </a:lnTo>
                  <a:lnTo>
                    <a:pt x="15886" y="40809"/>
                  </a:lnTo>
                  <a:lnTo>
                    <a:pt x="14657" y="37782"/>
                  </a:lnTo>
                  <a:lnTo>
                    <a:pt x="14482" y="36728"/>
                  </a:lnTo>
                  <a:lnTo>
                    <a:pt x="14087" y="29313"/>
                  </a:lnTo>
                  <a:lnTo>
                    <a:pt x="13999" y="24968"/>
                  </a:lnTo>
                  <a:lnTo>
                    <a:pt x="13999" y="22072"/>
                  </a:lnTo>
                  <a:lnTo>
                    <a:pt x="13911" y="18737"/>
                  </a:lnTo>
                  <a:lnTo>
                    <a:pt x="13692" y="14349"/>
                  </a:lnTo>
                  <a:lnTo>
                    <a:pt x="13692" y="14262"/>
                  </a:lnTo>
                  <a:lnTo>
                    <a:pt x="10225" y="8382"/>
                  </a:lnTo>
                  <a:lnTo>
                    <a:pt x="10181" y="8338"/>
                  </a:lnTo>
                  <a:lnTo>
                    <a:pt x="6144" y="3862"/>
                  </a:lnTo>
                  <a:lnTo>
                    <a:pt x="4477" y="2282"/>
                  </a:lnTo>
                  <a:lnTo>
                    <a:pt x="3248" y="1098"/>
                  </a:lnTo>
                  <a:lnTo>
                    <a:pt x="2195" y="44"/>
                  </a:lnTo>
                  <a:lnTo>
                    <a:pt x="215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0" name="Google Shape;3770;p129"/>
            <p:cNvSpPr/>
            <p:nvPr/>
          </p:nvSpPr>
          <p:spPr>
            <a:xfrm>
              <a:off x="6276075" y="3554625"/>
              <a:ext cx="204075" cy="110825"/>
            </a:xfrm>
            <a:custGeom>
              <a:avLst/>
              <a:gdLst/>
              <a:ahLst/>
              <a:cxnLst/>
              <a:rect l="l" t="t" r="r" b="b"/>
              <a:pathLst>
                <a:path w="8163" h="4433" extrusionOk="0">
                  <a:moveTo>
                    <a:pt x="4740" y="1"/>
                  </a:moveTo>
                  <a:lnTo>
                    <a:pt x="2589" y="1010"/>
                  </a:lnTo>
                  <a:lnTo>
                    <a:pt x="922" y="1712"/>
                  </a:lnTo>
                  <a:lnTo>
                    <a:pt x="878" y="1756"/>
                  </a:lnTo>
                  <a:lnTo>
                    <a:pt x="220" y="2327"/>
                  </a:lnTo>
                  <a:lnTo>
                    <a:pt x="132" y="2414"/>
                  </a:lnTo>
                  <a:lnTo>
                    <a:pt x="0" y="2809"/>
                  </a:lnTo>
                  <a:lnTo>
                    <a:pt x="0" y="2941"/>
                  </a:lnTo>
                  <a:lnTo>
                    <a:pt x="176" y="3467"/>
                  </a:lnTo>
                  <a:lnTo>
                    <a:pt x="220" y="3555"/>
                  </a:lnTo>
                  <a:lnTo>
                    <a:pt x="703" y="3994"/>
                  </a:lnTo>
                  <a:lnTo>
                    <a:pt x="746" y="4038"/>
                  </a:lnTo>
                  <a:lnTo>
                    <a:pt x="1361" y="4345"/>
                  </a:lnTo>
                  <a:lnTo>
                    <a:pt x="1448" y="4345"/>
                  </a:lnTo>
                  <a:lnTo>
                    <a:pt x="3028" y="4433"/>
                  </a:lnTo>
                  <a:lnTo>
                    <a:pt x="3072" y="4433"/>
                  </a:lnTo>
                  <a:lnTo>
                    <a:pt x="5178" y="4038"/>
                  </a:lnTo>
                  <a:lnTo>
                    <a:pt x="8031" y="3160"/>
                  </a:lnTo>
                  <a:lnTo>
                    <a:pt x="8118" y="3160"/>
                  </a:lnTo>
                  <a:lnTo>
                    <a:pt x="8162" y="3073"/>
                  </a:lnTo>
                  <a:lnTo>
                    <a:pt x="8162" y="3029"/>
                  </a:lnTo>
                  <a:lnTo>
                    <a:pt x="8162" y="2941"/>
                  </a:lnTo>
                  <a:lnTo>
                    <a:pt x="8118" y="2897"/>
                  </a:lnTo>
                  <a:lnTo>
                    <a:pt x="8074" y="2853"/>
                  </a:lnTo>
                  <a:lnTo>
                    <a:pt x="7943" y="2853"/>
                  </a:lnTo>
                  <a:lnTo>
                    <a:pt x="5091" y="3687"/>
                  </a:lnTo>
                  <a:lnTo>
                    <a:pt x="3028" y="4082"/>
                  </a:lnTo>
                  <a:lnTo>
                    <a:pt x="1492" y="3994"/>
                  </a:lnTo>
                  <a:lnTo>
                    <a:pt x="922" y="3731"/>
                  </a:lnTo>
                  <a:lnTo>
                    <a:pt x="527" y="3336"/>
                  </a:lnTo>
                  <a:lnTo>
                    <a:pt x="351" y="2897"/>
                  </a:lnTo>
                  <a:lnTo>
                    <a:pt x="483" y="2546"/>
                  </a:lnTo>
                  <a:lnTo>
                    <a:pt x="1097" y="2019"/>
                  </a:lnTo>
                  <a:lnTo>
                    <a:pt x="2721" y="1361"/>
                  </a:lnTo>
                  <a:lnTo>
                    <a:pt x="4915" y="308"/>
                  </a:lnTo>
                  <a:lnTo>
                    <a:pt x="4959" y="264"/>
                  </a:lnTo>
                  <a:lnTo>
                    <a:pt x="5003" y="220"/>
                  </a:lnTo>
                  <a:lnTo>
                    <a:pt x="5003" y="176"/>
                  </a:lnTo>
                  <a:lnTo>
                    <a:pt x="5003" y="89"/>
                  </a:lnTo>
                  <a:lnTo>
                    <a:pt x="4959" y="45"/>
                  </a:lnTo>
                  <a:lnTo>
                    <a:pt x="487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1" name="Google Shape;3771;p129"/>
            <p:cNvSpPr/>
            <p:nvPr/>
          </p:nvSpPr>
          <p:spPr>
            <a:xfrm>
              <a:off x="6730225" y="3940775"/>
              <a:ext cx="561700" cy="625325"/>
            </a:xfrm>
            <a:custGeom>
              <a:avLst/>
              <a:gdLst/>
              <a:ahLst/>
              <a:cxnLst/>
              <a:rect l="l" t="t" r="r" b="b"/>
              <a:pathLst>
                <a:path w="22468" h="25013" extrusionOk="0">
                  <a:moveTo>
                    <a:pt x="3775" y="1"/>
                  </a:moveTo>
                  <a:lnTo>
                    <a:pt x="3731" y="45"/>
                  </a:lnTo>
                  <a:lnTo>
                    <a:pt x="3687" y="89"/>
                  </a:lnTo>
                  <a:lnTo>
                    <a:pt x="2151" y="3643"/>
                  </a:lnTo>
                  <a:lnTo>
                    <a:pt x="1361" y="5486"/>
                  </a:lnTo>
                  <a:lnTo>
                    <a:pt x="1361" y="5530"/>
                  </a:lnTo>
                  <a:lnTo>
                    <a:pt x="703" y="8733"/>
                  </a:lnTo>
                  <a:lnTo>
                    <a:pt x="133" y="11629"/>
                  </a:lnTo>
                  <a:lnTo>
                    <a:pt x="1" y="12375"/>
                  </a:lnTo>
                  <a:lnTo>
                    <a:pt x="1" y="12463"/>
                  </a:lnTo>
                  <a:lnTo>
                    <a:pt x="89" y="12551"/>
                  </a:lnTo>
                  <a:lnTo>
                    <a:pt x="3336" y="14788"/>
                  </a:lnTo>
                  <a:lnTo>
                    <a:pt x="3862" y="15534"/>
                  </a:lnTo>
                  <a:lnTo>
                    <a:pt x="4916" y="17860"/>
                  </a:lnTo>
                  <a:lnTo>
                    <a:pt x="4916" y="17904"/>
                  </a:lnTo>
                  <a:lnTo>
                    <a:pt x="6013" y="19791"/>
                  </a:lnTo>
                  <a:lnTo>
                    <a:pt x="7241" y="21371"/>
                  </a:lnTo>
                  <a:lnTo>
                    <a:pt x="7285" y="21414"/>
                  </a:lnTo>
                  <a:lnTo>
                    <a:pt x="8645" y="22117"/>
                  </a:lnTo>
                  <a:lnTo>
                    <a:pt x="9523" y="22424"/>
                  </a:lnTo>
                  <a:lnTo>
                    <a:pt x="9567" y="22424"/>
                  </a:lnTo>
                  <a:lnTo>
                    <a:pt x="12244" y="22862"/>
                  </a:lnTo>
                  <a:lnTo>
                    <a:pt x="14525" y="23082"/>
                  </a:lnTo>
                  <a:lnTo>
                    <a:pt x="18080" y="24267"/>
                  </a:lnTo>
                  <a:lnTo>
                    <a:pt x="20274" y="24925"/>
                  </a:lnTo>
                  <a:lnTo>
                    <a:pt x="20318" y="24925"/>
                  </a:lnTo>
                  <a:lnTo>
                    <a:pt x="21327" y="25013"/>
                  </a:lnTo>
                  <a:lnTo>
                    <a:pt x="21415" y="25013"/>
                  </a:lnTo>
                  <a:lnTo>
                    <a:pt x="22336" y="24793"/>
                  </a:lnTo>
                  <a:lnTo>
                    <a:pt x="22424" y="24749"/>
                  </a:lnTo>
                  <a:lnTo>
                    <a:pt x="22468" y="24705"/>
                  </a:lnTo>
                  <a:lnTo>
                    <a:pt x="22468" y="24618"/>
                  </a:lnTo>
                  <a:lnTo>
                    <a:pt x="22468" y="24574"/>
                  </a:lnTo>
                  <a:lnTo>
                    <a:pt x="22468" y="24486"/>
                  </a:lnTo>
                  <a:lnTo>
                    <a:pt x="22424" y="24442"/>
                  </a:lnTo>
                  <a:lnTo>
                    <a:pt x="22292" y="24442"/>
                  </a:lnTo>
                  <a:lnTo>
                    <a:pt x="21327" y="24662"/>
                  </a:lnTo>
                  <a:lnTo>
                    <a:pt x="20362" y="24574"/>
                  </a:lnTo>
                  <a:lnTo>
                    <a:pt x="18211" y="23916"/>
                  </a:lnTo>
                  <a:lnTo>
                    <a:pt x="14657" y="22731"/>
                  </a:lnTo>
                  <a:lnTo>
                    <a:pt x="14613" y="22731"/>
                  </a:lnTo>
                  <a:lnTo>
                    <a:pt x="12288" y="22511"/>
                  </a:lnTo>
                  <a:lnTo>
                    <a:pt x="9611" y="22073"/>
                  </a:lnTo>
                  <a:lnTo>
                    <a:pt x="8777" y="21765"/>
                  </a:lnTo>
                  <a:lnTo>
                    <a:pt x="7461" y="21107"/>
                  </a:lnTo>
                  <a:lnTo>
                    <a:pt x="6320" y="19615"/>
                  </a:lnTo>
                  <a:lnTo>
                    <a:pt x="5223" y="17728"/>
                  </a:lnTo>
                  <a:lnTo>
                    <a:pt x="4170" y="15403"/>
                  </a:lnTo>
                  <a:lnTo>
                    <a:pt x="4170" y="15359"/>
                  </a:lnTo>
                  <a:lnTo>
                    <a:pt x="3643" y="14569"/>
                  </a:lnTo>
                  <a:lnTo>
                    <a:pt x="3599" y="14525"/>
                  </a:lnTo>
                  <a:lnTo>
                    <a:pt x="352" y="12331"/>
                  </a:lnTo>
                  <a:lnTo>
                    <a:pt x="484" y="11717"/>
                  </a:lnTo>
                  <a:lnTo>
                    <a:pt x="1054" y="8821"/>
                  </a:lnTo>
                  <a:lnTo>
                    <a:pt x="1712" y="5618"/>
                  </a:lnTo>
                  <a:lnTo>
                    <a:pt x="2458" y="3775"/>
                  </a:lnTo>
                  <a:lnTo>
                    <a:pt x="3994" y="264"/>
                  </a:lnTo>
                  <a:lnTo>
                    <a:pt x="3994" y="176"/>
                  </a:lnTo>
                  <a:lnTo>
                    <a:pt x="3994" y="132"/>
                  </a:lnTo>
                  <a:lnTo>
                    <a:pt x="3950" y="45"/>
                  </a:lnTo>
                  <a:lnTo>
                    <a:pt x="390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2" name="Google Shape;3772;p129"/>
            <p:cNvSpPr/>
            <p:nvPr/>
          </p:nvSpPr>
          <p:spPr>
            <a:xfrm>
              <a:off x="6209150" y="3492100"/>
              <a:ext cx="307200" cy="221625"/>
            </a:xfrm>
            <a:custGeom>
              <a:avLst/>
              <a:gdLst/>
              <a:ahLst/>
              <a:cxnLst/>
              <a:rect l="l" t="t" r="r" b="b"/>
              <a:pathLst>
                <a:path w="12288" h="8865" extrusionOk="0">
                  <a:moveTo>
                    <a:pt x="4608" y="1"/>
                  </a:moveTo>
                  <a:lnTo>
                    <a:pt x="4564" y="89"/>
                  </a:lnTo>
                  <a:lnTo>
                    <a:pt x="3116" y="2239"/>
                  </a:lnTo>
                  <a:lnTo>
                    <a:pt x="2107" y="3116"/>
                  </a:lnTo>
                  <a:lnTo>
                    <a:pt x="747" y="4740"/>
                  </a:lnTo>
                  <a:lnTo>
                    <a:pt x="747" y="4784"/>
                  </a:lnTo>
                  <a:lnTo>
                    <a:pt x="1" y="6188"/>
                  </a:lnTo>
                  <a:lnTo>
                    <a:pt x="1" y="6276"/>
                  </a:lnTo>
                  <a:lnTo>
                    <a:pt x="1" y="6363"/>
                  </a:lnTo>
                  <a:lnTo>
                    <a:pt x="308" y="6890"/>
                  </a:lnTo>
                  <a:lnTo>
                    <a:pt x="352" y="6978"/>
                  </a:lnTo>
                  <a:lnTo>
                    <a:pt x="2634" y="8426"/>
                  </a:lnTo>
                  <a:lnTo>
                    <a:pt x="2721" y="8426"/>
                  </a:lnTo>
                  <a:lnTo>
                    <a:pt x="5837" y="8865"/>
                  </a:lnTo>
                  <a:lnTo>
                    <a:pt x="5881" y="8865"/>
                  </a:lnTo>
                  <a:lnTo>
                    <a:pt x="8294" y="8294"/>
                  </a:lnTo>
                  <a:lnTo>
                    <a:pt x="10883" y="7241"/>
                  </a:lnTo>
                  <a:lnTo>
                    <a:pt x="12156" y="7022"/>
                  </a:lnTo>
                  <a:lnTo>
                    <a:pt x="12200" y="6978"/>
                  </a:lnTo>
                  <a:lnTo>
                    <a:pt x="12287" y="6934"/>
                  </a:lnTo>
                  <a:lnTo>
                    <a:pt x="12287" y="6846"/>
                  </a:lnTo>
                  <a:lnTo>
                    <a:pt x="12287" y="6802"/>
                  </a:lnTo>
                  <a:lnTo>
                    <a:pt x="12287" y="6714"/>
                  </a:lnTo>
                  <a:lnTo>
                    <a:pt x="12200" y="6671"/>
                  </a:lnTo>
                  <a:lnTo>
                    <a:pt x="12068" y="6671"/>
                  </a:lnTo>
                  <a:lnTo>
                    <a:pt x="10795" y="6934"/>
                  </a:lnTo>
                  <a:lnTo>
                    <a:pt x="10751" y="6934"/>
                  </a:lnTo>
                  <a:lnTo>
                    <a:pt x="8206" y="7943"/>
                  </a:lnTo>
                  <a:lnTo>
                    <a:pt x="5837" y="8514"/>
                  </a:lnTo>
                  <a:lnTo>
                    <a:pt x="2765" y="8119"/>
                  </a:lnTo>
                  <a:lnTo>
                    <a:pt x="615" y="6671"/>
                  </a:lnTo>
                  <a:lnTo>
                    <a:pt x="352" y="6276"/>
                  </a:lnTo>
                  <a:lnTo>
                    <a:pt x="1054" y="4959"/>
                  </a:lnTo>
                  <a:lnTo>
                    <a:pt x="2370" y="3380"/>
                  </a:lnTo>
                  <a:lnTo>
                    <a:pt x="3380" y="2502"/>
                  </a:lnTo>
                  <a:lnTo>
                    <a:pt x="3423" y="2458"/>
                  </a:lnTo>
                  <a:lnTo>
                    <a:pt x="4871" y="264"/>
                  </a:lnTo>
                  <a:lnTo>
                    <a:pt x="4871" y="220"/>
                  </a:lnTo>
                  <a:lnTo>
                    <a:pt x="4871" y="132"/>
                  </a:lnTo>
                  <a:lnTo>
                    <a:pt x="4871" y="89"/>
                  </a:lnTo>
                  <a:lnTo>
                    <a:pt x="482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3" name="Google Shape;3773;p129"/>
            <p:cNvSpPr/>
            <p:nvPr/>
          </p:nvSpPr>
          <p:spPr>
            <a:xfrm>
              <a:off x="6661125" y="3867275"/>
              <a:ext cx="603375" cy="716375"/>
            </a:xfrm>
            <a:custGeom>
              <a:avLst/>
              <a:gdLst/>
              <a:ahLst/>
              <a:cxnLst/>
              <a:rect l="l" t="t" r="r" b="b"/>
              <a:pathLst>
                <a:path w="24135" h="28655" extrusionOk="0">
                  <a:moveTo>
                    <a:pt x="3204" y="1"/>
                  </a:moveTo>
                  <a:lnTo>
                    <a:pt x="3160" y="89"/>
                  </a:lnTo>
                  <a:lnTo>
                    <a:pt x="3116" y="132"/>
                  </a:lnTo>
                  <a:lnTo>
                    <a:pt x="2941" y="1361"/>
                  </a:lnTo>
                  <a:lnTo>
                    <a:pt x="1756" y="4477"/>
                  </a:lnTo>
                  <a:lnTo>
                    <a:pt x="1141" y="6495"/>
                  </a:lnTo>
                  <a:lnTo>
                    <a:pt x="1098" y="6539"/>
                  </a:lnTo>
                  <a:lnTo>
                    <a:pt x="878" y="8821"/>
                  </a:lnTo>
                  <a:lnTo>
                    <a:pt x="44" y="13165"/>
                  </a:lnTo>
                  <a:lnTo>
                    <a:pt x="1" y="15491"/>
                  </a:lnTo>
                  <a:lnTo>
                    <a:pt x="44" y="16895"/>
                  </a:lnTo>
                  <a:lnTo>
                    <a:pt x="44" y="16983"/>
                  </a:lnTo>
                  <a:lnTo>
                    <a:pt x="439" y="17641"/>
                  </a:lnTo>
                  <a:lnTo>
                    <a:pt x="483" y="17685"/>
                  </a:lnTo>
                  <a:lnTo>
                    <a:pt x="1317" y="18211"/>
                  </a:lnTo>
                  <a:lnTo>
                    <a:pt x="1361" y="18255"/>
                  </a:lnTo>
                  <a:lnTo>
                    <a:pt x="4081" y="19220"/>
                  </a:lnTo>
                  <a:lnTo>
                    <a:pt x="5529" y="20010"/>
                  </a:lnTo>
                  <a:lnTo>
                    <a:pt x="7065" y="22204"/>
                  </a:lnTo>
                  <a:lnTo>
                    <a:pt x="8601" y="24442"/>
                  </a:lnTo>
                  <a:lnTo>
                    <a:pt x="9479" y="25451"/>
                  </a:lnTo>
                  <a:lnTo>
                    <a:pt x="9523" y="25495"/>
                  </a:lnTo>
                  <a:lnTo>
                    <a:pt x="11585" y="26417"/>
                  </a:lnTo>
                  <a:lnTo>
                    <a:pt x="11629" y="26417"/>
                  </a:lnTo>
                  <a:lnTo>
                    <a:pt x="13779" y="26812"/>
                  </a:lnTo>
                  <a:lnTo>
                    <a:pt x="16412" y="27119"/>
                  </a:lnTo>
                  <a:lnTo>
                    <a:pt x="17816" y="27251"/>
                  </a:lnTo>
                  <a:lnTo>
                    <a:pt x="20449" y="28128"/>
                  </a:lnTo>
                  <a:lnTo>
                    <a:pt x="22248" y="28655"/>
                  </a:lnTo>
                  <a:lnTo>
                    <a:pt x="23389" y="28655"/>
                  </a:lnTo>
                  <a:lnTo>
                    <a:pt x="24003" y="28479"/>
                  </a:lnTo>
                  <a:lnTo>
                    <a:pt x="24047" y="28435"/>
                  </a:lnTo>
                  <a:lnTo>
                    <a:pt x="24091" y="28391"/>
                  </a:lnTo>
                  <a:lnTo>
                    <a:pt x="24135" y="28304"/>
                  </a:lnTo>
                  <a:lnTo>
                    <a:pt x="24091" y="28260"/>
                  </a:lnTo>
                  <a:lnTo>
                    <a:pt x="24091" y="28172"/>
                  </a:lnTo>
                  <a:lnTo>
                    <a:pt x="24047" y="28128"/>
                  </a:lnTo>
                  <a:lnTo>
                    <a:pt x="23872" y="28128"/>
                  </a:lnTo>
                  <a:lnTo>
                    <a:pt x="23301" y="28304"/>
                  </a:lnTo>
                  <a:lnTo>
                    <a:pt x="22336" y="28304"/>
                  </a:lnTo>
                  <a:lnTo>
                    <a:pt x="20537" y="27777"/>
                  </a:lnTo>
                  <a:lnTo>
                    <a:pt x="17904" y="26899"/>
                  </a:lnTo>
                  <a:lnTo>
                    <a:pt x="17860" y="26899"/>
                  </a:lnTo>
                  <a:lnTo>
                    <a:pt x="16456" y="26768"/>
                  </a:lnTo>
                  <a:lnTo>
                    <a:pt x="13823" y="26461"/>
                  </a:lnTo>
                  <a:lnTo>
                    <a:pt x="11717" y="26066"/>
                  </a:lnTo>
                  <a:lnTo>
                    <a:pt x="9698" y="25188"/>
                  </a:lnTo>
                  <a:lnTo>
                    <a:pt x="8864" y="24223"/>
                  </a:lnTo>
                  <a:lnTo>
                    <a:pt x="7372" y="22029"/>
                  </a:lnTo>
                  <a:lnTo>
                    <a:pt x="5793" y="19791"/>
                  </a:lnTo>
                  <a:lnTo>
                    <a:pt x="5705" y="19703"/>
                  </a:lnTo>
                  <a:lnTo>
                    <a:pt x="4257" y="18913"/>
                  </a:lnTo>
                  <a:lnTo>
                    <a:pt x="4213" y="18913"/>
                  </a:lnTo>
                  <a:lnTo>
                    <a:pt x="1492" y="17904"/>
                  </a:lnTo>
                  <a:lnTo>
                    <a:pt x="703" y="17421"/>
                  </a:lnTo>
                  <a:lnTo>
                    <a:pt x="395" y="16851"/>
                  </a:lnTo>
                  <a:lnTo>
                    <a:pt x="352" y="15491"/>
                  </a:lnTo>
                  <a:lnTo>
                    <a:pt x="395" y="13209"/>
                  </a:lnTo>
                  <a:lnTo>
                    <a:pt x="1229" y="8865"/>
                  </a:lnTo>
                  <a:lnTo>
                    <a:pt x="1449" y="6583"/>
                  </a:lnTo>
                  <a:lnTo>
                    <a:pt x="2107" y="4608"/>
                  </a:lnTo>
                  <a:lnTo>
                    <a:pt x="3292" y="1449"/>
                  </a:lnTo>
                  <a:lnTo>
                    <a:pt x="3292" y="1405"/>
                  </a:lnTo>
                  <a:lnTo>
                    <a:pt x="3467" y="176"/>
                  </a:lnTo>
                  <a:lnTo>
                    <a:pt x="3467" y="132"/>
                  </a:lnTo>
                  <a:lnTo>
                    <a:pt x="3467" y="45"/>
                  </a:lnTo>
                  <a:lnTo>
                    <a:pt x="337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4" name="Google Shape;3774;p129"/>
            <p:cNvSpPr/>
            <p:nvPr/>
          </p:nvSpPr>
          <p:spPr>
            <a:xfrm>
              <a:off x="6088475" y="3432875"/>
              <a:ext cx="1147500" cy="1171625"/>
            </a:xfrm>
            <a:custGeom>
              <a:avLst/>
              <a:gdLst/>
              <a:ahLst/>
              <a:cxnLst/>
              <a:rect l="l" t="t" r="r" b="b"/>
              <a:pathLst>
                <a:path w="45900" h="46865" extrusionOk="0">
                  <a:moveTo>
                    <a:pt x="6846" y="0"/>
                  </a:moveTo>
                  <a:lnTo>
                    <a:pt x="6802" y="44"/>
                  </a:lnTo>
                  <a:lnTo>
                    <a:pt x="6758" y="88"/>
                  </a:lnTo>
                  <a:lnTo>
                    <a:pt x="5223" y="2677"/>
                  </a:lnTo>
                  <a:lnTo>
                    <a:pt x="4038" y="4827"/>
                  </a:lnTo>
                  <a:lnTo>
                    <a:pt x="1405" y="8513"/>
                  </a:lnTo>
                  <a:lnTo>
                    <a:pt x="176" y="10356"/>
                  </a:lnTo>
                  <a:lnTo>
                    <a:pt x="45" y="10532"/>
                  </a:lnTo>
                  <a:lnTo>
                    <a:pt x="1" y="10575"/>
                  </a:lnTo>
                  <a:lnTo>
                    <a:pt x="1" y="10663"/>
                  </a:lnTo>
                  <a:lnTo>
                    <a:pt x="1" y="10751"/>
                  </a:lnTo>
                  <a:lnTo>
                    <a:pt x="89" y="10795"/>
                  </a:lnTo>
                  <a:lnTo>
                    <a:pt x="2765" y="11804"/>
                  </a:lnTo>
                  <a:lnTo>
                    <a:pt x="5223" y="12857"/>
                  </a:lnTo>
                  <a:lnTo>
                    <a:pt x="5223" y="12901"/>
                  </a:lnTo>
                  <a:lnTo>
                    <a:pt x="7855" y="13603"/>
                  </a:lnTo>
                  <a:lnTo>
                    <a:pt x="7899" y="13603"/>
                  </a:lnTo>
                  <a:lnTo>
                    <a:pt x="10620" y="13910"/>
                  </a:lnTo>
                  <a:lnTo>
                    <a:pt x="10664" y="13910"/>
                  </a:lnTo>
                  <a:lnTo>
                    <a:pt x="11936" y="13823"/>
                  </a:lnTo>
                  <a:lnTo>
                    <a:pt x="11980" y="13823"/>
                  </a:lnTo>
                  <a:lnTo>
                    <a:pt x="15096" y="12945"/>
                  </a:lnTo>
                  <a:lnTo>
                    <a:pt x="15140" y="12945"/>
                  </a:lnTo>
                  <a:lnTo>
                    <a:pt x="17290" y="11892"/>
                  </a:lnTo>
                  <a:lnTo>
                    <a:pt x="18431" y="11585"/>
                  </a:lnTo>
                  <a:lnTo>
                    <a:pt x="19264" y="11672"/>
                  </a:lnTo>
                  <a:lnTo>
                    <a:pt x="21502" y="15095"/>
                  </a:lnTo>
                  <a:lnTo>
                    <a:pt x="22029" y="16499"/>
                  </a:lnTo>
                  <a:lnTo>
                    <a:pt x="22117" y="17684"/>
                  </a:lnTo>
                  <a:lnTo>
                    <a:pt x="21546" y="19746"/>
                  </a:lnTo>
                  <a:lnTo>
                    <a:pt x="21020" y="21897"/>
                  </a:lnTo>
                  <a:lnTo>
                    <a:pt x="21020" y="21940"/>
                  </a:lnTo>
                  <a:lnTo>
                    <a:pt x="20712" y="24310"/>
                  </a:lnTo>
                  <a:lnTo>
                    <a:pt x="20537" y="26943"/>
                  </a:lnTo>
                  <a:lnTo>
                    <a:pt x="20054" y="29093"/>
                  </a:lnTo>
                  <a:lnTo>
                    <a:pt x="20054" y="29137"/>
                  </a:lnTo>
                  <a:lnTo>
                    <a:pt x="19967" y="31024"/>
                  </a:lnTo>
                  <a:lnTo>
                    <a:pt x="19001" y="35148"/>
                  </a:lnTo>
                  <a:lnTo>
                    <a:pt x="18957" y="35631"/>
                  </a:lnTo>
                  <a:lnTo>
                    <a:pt x="18957" y="35763"/>
                  </a:lnTo>
                  <a:lnTo>
                    <a:pt x="19045" y="35807"/>
                  </a:lnTo>
                  <a:lnTo>
                    <a:pt x="19835" y="36289"/>
                  </a:lnTo>
                  <a:lnTo>
                    <a:pt x="19879" y="36289"/>
                  </a:lnTo>
                  <a:lnTo>
                    <a:pt x="23872" y="37650"/>
                  </a:lnTo>
                  <a:lnTo>
                    <a:pt x="26636" y="38659"/>
                  </a:lnTo>
                  <a:lnTo>
                    <a:pt x="28216" y="39317"/>
                  </a:lnTo>
                  <a:lnTo>
                    <a:pt x="28830" y="39975"/>
                  </a:lnTo>
                  <a:lnTo>
                    <a:pt x="30410" y="42301"/>
                  </a:lnTo>
                  <a:lnTo>
                    <a:pt x="31507" y="43749"/>
                  </a:lnTo>
                  <a:lnTo>
                    <a:pt x="31551" y="43793"/>
                  </a:lnTo>
                  <a:lnTo>
                    <a:pt x="32209" y="44188"/>
                  </a:lnTo>
                  <a:lnTo>
                    <a:pt x="32209" y="44232"/>
                  </a:lnTo>
                  <a:lnTo>
                    <a:pt x="34359" y="45021"/>
                  </a:lnTo>
                  <a:lnTo>
                    <a:pt x="34403" y="45021"/>
                  </a:lnTo>
                  <a:lnTo>
                    <a:pt x="38221" y="45548"/>
                  </a:lnTo>
                  <a:lnTo>
                    <a:pt x="40766" y="45724"/>
                  </a:lnTo>
                  <a:lnTo>
                    <a:pt x="43969" y="46689"/>
                  </a:lnTo>
                  <a:lnTo>
                    <a:pt x="44759" y="46864"/>
                  </a:lnTo>
                  <a:lnTo>
                    <a:pt x="44847" y="46864"/>
                  </a:lnTo>
                  <a:lnTo>
                    <a:pt x="45768" y="46601"/>
                  </a:lnTo>
                  <a:lnTo>
                    <a:pt x="45812" y="46557"/>
                  </a:lnTo>
                  <a:lnTo>
                    <a:pt x="45856" y="46513"/>
                  </a:lnTo>
                  <a:lnTo>
                    <a:pt x="45900" y="46426"/>
                  </a:lnTo>
                  <a:lnTo>
                    <a:pt x="45856" y="46382"/>
                  </a:lnTo>
                  <a:lnTo>
                    <a:pt x="45856" y="46294"/>
                  </a:lnTo>
                  <a:lnTo>
                    <a:pt x="45812" y="46250"/>
                  </a:lnTo>
                  <a:lnTo>
                    <a:pt x="45681" y="46250"/>
                  </a:lnTo>
                  <a:lnTo>
                    <a:pt x="44759" y="46513"/>
                  </a:lnTo>
                  <a:lnTo>
                    <a:pt x="44057" y="46338"/>
                  </a:lnTo>
                  <a:lnTo>
                    <a:pt x="40854" y="45372"/>
                  </a:lnTo>
                  <a:lnTo>
                    <a:pt x="40810" y="45372"/>
                  </a:lnTo>
                  <a:lnTo>
                    <a:pt x="38265" y="45197"/>
                  </a:lnTo>
                  <a:lnTo>
                    <a:pt x="34491" y="44670"/>
                  </a:lnTo>
                  <a:lnTo>
                    <a:pt x="32385" y="43881"/>
                  </a:lnTo>
                  <a:lnTo>
                    <a:pt x="31770" y="43486"/>
                  </a:lnTo>
                  <a:lnTo>
                    <a:pt x="30717" y="42081"/>
                  </a:lnTo>
                  <a:lnTo>
                    <a:pt x="29094" y="39756"/>
                  </a:lnTo>
                  <a:lnTo>
                    <a:pt x="29094" y="39712"/>
                  </a:lnTo>
                  <a:lnTo>
                    <a:pt x="28435" y="39010"/>
                  </a:lnTo>
                  <a:lnTo>
                    <a:pt x="28392" y="38966"/>
                  </a:lnTo>
                  <a:lnTo>
                    <a:pt x="26768" y="38352"/>
                  </a:lnTo>
                  <a:lnTo>
                    <a:pt x="24004" y="37299"/>
                  </a:lnTo>
                  <a:lnTo>
                    <a:pt x="20010" y="35982"/>
                  </a:lnTo>
                  <a:lnTo>
                    <a:pt x="19308" y="35587"/>
                  </a:lnTo>
                  <a:lnTo>
                    <a:pt x="19352" y="35192"/>
                  </a:lnTo>
                  <a:lnTo>
                    <a:pt x="20274" y="31111"/>
                  </a:lnTo>
                  <a:lnTo>
                    <a:pt x="20318" y="31068"/>
                  </a:lnTo>
                  <a:lnTo>
                    <a:pt x="20405" y="29137"/>
                  </a:lnTo>
                  <a:lnTo>
                    <a:pt x="20888" y="26987"/>
                  </a:lnTo>
                  <a:lnTo>
                    <a:pt x="20888" y="26943"/>
                  </a:lnTo>
                  <a:lnTo>
                    <a:pt x="21064" y="24354"/>
                  </a:lnTo>
                  <a:lnTo>
                    <a:pt x="21327" y="21984"/>
                  </a:lnTo>
                  <a:lnTo>
                    <a:pt x="21897" y="19834"/>
                  </a:lnTo>
                  <a:lnTo>
                    <a:pt x="22468" y="17728"/>
                  </a:lnTo>
                  <a:lnTo>
                    <a:pt x="22468" y="17684"/>
                  </a:lnTo>
                  <a:lnTo>
                    <a:pt x="22380" y="16455"/>
                  </a:lnTo>
                  <a:lnTo>
                    <a:pt x="22336" y="16411"/>
                  </a:lnTo>
                  <a:lnTo>
                    <a:pt x="21809" y="14963"/>
                  </a:lnTo>
                  <a:lnTo>
                    <a:pt x="21809" y="14920"/>
                  </a:lnTo>
                  <a:lnTo>
                    <a:pt x="19528" y="11453"/>
                  </a:lnTo>
                  <a:lnTo>
                    <a:pt x="19484" y="11365"/>
                  </a:lnTo>
                  <a:lnTo>
                    <a:pt x="19396" y="11365"/>
                  </a:lnTo>
                  <a:lnTo>
                    <a:pt x="18431" y="11234"/>
                  </a:lnTo>
                  <a:lnTo>
                    <a:pt x="18387" y="11234"/>
                  </a:lnTo>
                  <a:lnTo>
                    <a:pt x="17202" y="11541"/>
                  </a:lnTo>
                  <a:lnTo>
                    <a:pt x="17158" y="11541"/>
                  </a:lnTo>
                  <a:lnTo>
                    <a:pt x="15008" y="12594"/>
                  </a:lnTo>
                  <a:lnTo>
                    <a:pt x="11892" y="13471"/>
                  </a:lnTo>
                  <a:lnTo>
                    <a:pt x="10664" y="13559"/>
                  </a:lnTo>
                  <a:lnTo>
                    <a:pt x="7943" y="13252"/>
                  </a:lnTo>
                  <a:lnTo>
                    <a:pt x="5354" y="12550"/>
                  </a:lnTo>
                  <a:lnTo>
                    <a:pt x="2897" y="11497"/>
                  </a:lnTo>
                  <a:lnTo>
                    <a:pt x="484" y="10575"/>
                  </a:lnTo>
                  <a:lnTo>
                    <a:pt x="1712" y="8732"/>
                  </a:lnTo>
                  <a:lnTo>
                    <a:pt x="4345" y="5003"/>
                  </a:lnTo>
                  <a:lnTo>
                    <a:pt x="5530" y="2852"/>
                  </a:lnTo>
                  <a:lnTo>
                    <a:pt x="7066" y="264"/>
                  </a:lnTo>
                  <a:lnTo>
                    <a:pt x="7066" y="176"/>
                  </a:lnTo>
                  <a:lnTo>
                    <a:pt x="7066" y="132"/>
                  </a:lnTo>
                  <a:lnTo>
                    <a:pt x="7066" y="44"/>
                  </a:lnTo>
                  <a:lnTo>
                    <a:pt x="697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5" name="Google Shape;3775;p129"/>
            <p:cNvSpPr/>
            <p:nvPr/>
          </p:nvSpPr>
          <p:spPr>
            <a:xfrm>
              <a:off x="5247075" y="3384600"/>
              <a:ext cx="1963675" cy="1351550"/>
            </a:xfrm>
            <a:custGeom>
              <a:avLst/>
              <a:gdLst/>
              <a:ahLst/>
              <a:cxnLst/>
              <a:rect l="l" t="t" r="r" b="b"/>
              <a:pathLst>
                <a:path w="78547" h="54062" extrusionOk="0">
                  <a:moveTo>
                    <a:pt x="38396" y="1"/>
                  </a:moveTo>
                  <a:lnTo>
                    <a:pt x="38308" y="44"/>
                  </a:lnTo>
                  <a:lnTo>
                    <a:pt x="36246" y="1361"/>
                  </a:lnTo>
                  <a:lnTo>
                    <a:pt x="36246" y="1405"/>
                  </a:lnTo>
                  <a:lnTo>
                    <a:pt x="35675" y="1887"/>
                  </a:lnTo>
                  <a:lnTo>
                    <a:pt x="35631" y="1931"/>
                  </a:lnTo>
                  <a:lnTo>
                    <a:pt x="34447" y="4564"/>
                  </a:lnTo>
                  <a:lnTo>
                    <a:pt x="33262" y="7460"/>
                  </a:lnTo>
                  <a:lnTo>
                    <a:pt x="32823" y="8557"/>
                  </a:lnTo>
                  <a:lnTo>
                    <a:pt x="31638" y="8996"/>
                  </a:lnTo>
                  <a:lnTo>
                    <a:pt x="31594" y="8996"/>
                  </a:lnTo>
                  <a:lnTo>
                    <a:pt x="30059" y="9917"/>
                  </a:lnTo>
                  <a:lnTo>
                    <a:pt x="30015" y="9961"/>
                  </a:lnTo>
                  <a:lnTo>
                    <a:pt x="28962" y="10795"/>
                  </a:lnTo>
                  <a:lnTo>
                    <a:pt x="28962" y="10839"/>
                  </a:lnTo>
                  <a:lnTo>
                    <a:pt x="28260" y="11804"/>
                  </a:lnTo>
                  <a:lnTo>
                    <a:pt x="28260" y="11848"/>
                  </a:lnTo>
                  <a:lnTo>
                    <a:pt x="27250" y="13867"/>
                  </a:lnTo>
                  <a:lnTo>
                    <a:pt x="27250" y="13954"/>
                  </a:lnTo>
                  <a:lnTo>
                    <a:pt x="27338" y="16280"/>
                  </a:lnTo>
                  <a:lnTo>
                    <a:pt x="27338" y="18123"/>
                  </a:lnTo>
                  <a:lnTo>
                    <a:pt x="27031" y="18913"/>
                  </a:lnTo>
                  <a:lnTo>
                    <a:pt x="26768" y="19132"/>
                  </a:lnTo>
                  <a:lnTo>
                    <a:pt x="26460" y="19220"/>
                  </a:lnTo>
                  <a:lnTo>
                    <a:pt x="24749" y="18562"/>
                  </a:lnTo>
                  <a:lnTo>
                    <a:pt x="22467" y="18123"/>
                  </a:lnTo>
                  <a:lnTo>
                    <a:pt x="20273" y="17991"/>
                  </a:lnTo>
                  <a:lnTo>
                    <a:pt x="20229" y="17991"/>
                  </a:lnTo>
                  <a:lnTo>
                    <a:pt x="19483" y="18123"/>
                  </a:lnTo>
                  <a:lnTo>
                    <a:pt x="19396" y="18167"/>
                  </a:lnTo>
                  <a:lnTo>
                    <a:pt x="18650" y="18694"/>
                  </a:lnTo>
                  <a:lnTo>
                    <a:pt x="18035" y="18474"/>
                  </a:lnTo>
                  <a:lnTo>
                    <a:pt x="17948" y="18474"/>
                  </a:lnTo>
                  <a:lnTo>
                    <a:pt x="17246" y="18562"/>
                  </a:lnTo>
                  <a:lnTo>
                    <a:pt x="17202" y="18606"/>
                  </a:lnTo>
                  <a:lnTo>
                    <a:pt x="16368" y="19088"/>
                  </a:lnTo>
                  <a:lnTo>
                    <a:pt x="16324" y="19132"/>
                  </a:lnTo>
                  <a:lnTo>
                    <a:pt x="15622" y="19834"/>
                  </a:lnTo>
                  <a:lnTo>
                    <a:pt x="15578" y="19878"/>
                  </a:lnTo>
                  <a:lnTo>
                    <a:pt x="13647" y="23828"/>
                  </a:lnTo>
                  <a:lnTo>
                    <a:pt x="12287" y="26241"/>
                  </a:lnTo>
                  <a:lnTo>
                    <a:pt x="11541" y="27426"/>
                  </a:lnTo>
                  <a:lnTo>
                    <a:pt x="11541" y="27470"/>
                  </a:lnTo>
                  <a:lnTo>
                    <a:pt x="11190" y="28523"/>
                  </a:lnTo>
                  <a:lnTo>
                    <a:pt x="11190" y="28567"/>
                  </a:lnTo>
                  <a:lnTo>
                    <a:pt x="10620" y="31550"/>
                  </a:lnTo>
                  <a:lnTo>
                    <a:pt x="10620" y="31594"/>
                  </a:lnTo>
                  <a:lnTo>
                    <a:pt x="10620" y="32735"/>
                  </a:lnTo>
                  <a:lnTo>
                    <a:pt x="10532" y="33393"/>
                  </a:lnTo>
                  <a:lnTo>
                    <a:pt x="9566" y="35105"/>
                  </a:lnTo>
                  <a:lnTo>
                    <a:pt x="7943" y="37299"/>
                  </a:lnTo>
                  <a:lnTo>
                    <a:pt x="6978" y="39142"/>
                  </a:lnTo>
                  <a:lnTo>
                    <a:pt x="6144" y="41072"/>
                  </a:lnTo>
                  <a:lnTo>
                    <a:pt x="5924" y="42213"/>
                  </a:lnTo>
                  <a:lnTo>
                    <a:pt x="5793" y="42301"/>
                  </a:lnTo>
                  <a:lnTo>
                    <a:pt x="5617" y="42257"/>
                  </a:lnTo>
                  <a:lnTo>
                    <a:pt x="5486" y="42213"/>
                  </a:lnTo>
                  <a:lnTo>
                    <a:pt x="4125" y="42652"/>
                  </a:lnTo>
                  <a:lnTo>
                    <a:pt x="2282" y="43486"/>
                  </a:lnTo>
                  <a:lnTo>
                    <a:pt x="2238" y="43530"/>
                  </a:lnTo>
                  <a:lnTo>
                    <a:pt x="1317" y="44451"/>
                  </a:lnTo>
                  <a:lnTo>
                    <a:pt x="1273" y="44495"/>
                  </a:lnTo>
                  <a:lnTo>
                    <a:pt x="439" y="45899"/>
                  </a:lnTo>
                  <a:lnTo>
                    <a:pt x="439" y="45943"/>
                  </a:lnTo>
                  <a:lnTo>
                    <a:pt x="176" y="46909"/>
                  </a:lnTo>
                  <a:lnTo>
                    <a:pt x="176" y="46952"/>
                  </a:lnTo>
                  <a:lnTo>
                    <a:pt x="0" y="48488"/>
                  </a:lnTo>
                  <a:lnTo>
                    <a:pt x="44" y="48576"/>
                  </a:lnTo>
                  <a:lnTo>
                    <a:pt x="790" y="49892"/>
                  </a:lnTo>
                  <a:lnTo>
                    <a:pt x="1887" y="51253"/>
                  </a:lnTo>
                  <a:lnTo>
                    <a:pt x="1887" y="51297"/>
                  </a:lnTo>
                  <a:lnTo>
                    <a:pt x="2238" y="51604"/>
                  </a:lnTo>
                  <a:lnTo>
                    <a:pt x="2370" y="51648"/>
                  </a:lnTo>
                  <a:lnTo>
                    <a:pt x="5442" y="51735"/>
                  </a:lnTo>
                  <a:lnTo>
                    <a:pt x="8733" y="51867"/>
                  </a:lnTo>
                  <a:lnTo>
                    <a:pt x="11804" y="52613"/>
                  </a:lnTo>
                  <a:lnTo>
                    <a:pt x="14920" y="54017"/>
                  </a:lnTo>
                  <a:lnTo>
                    <a:pt x="15008" y="54017"/>
                  </a:lnTo>
                  <a:lnTo>
                    <a:pt x="15490" y="54061"/>
                  </a:lnTo>
                  <a:lnTo>
                    <a:pt x="15578" y="54061"/>
                  </a:lnTo>
                  <a:lnTo>
                    <a:pt x="18035" y="53271"/>
                  </a:lnTo>
                  <a:lnTo>
                    <a:pt x="19659" y="52789"/>
                  </a:lnTo>
                  <a:lnTo>
                    <a:pt x="21239" y="52262"/>
                  </a:lnTo>
                  <a:lnTo>
                    <a:pt x="22818" y="51692"/>
                  </a:lnTo>
                  <a:lnTo>
                    <a:pt x="24354" y="51077"/>
                  </a:lnTo>
                  <a:lnTo>
                    <a:pt x="25100" y="50726"/>
                  </a:lnTo>
                  <a:lnTo>
                    <a:pt x="25846" y="50331"/>
                  </a:lnTo>
                  <a:lnTo>
                    <a:pt x="26548" y="49980"/>
                  </a:lnTo>
                  <a:lnTo>
                    <a:pt x="27294" y="49541"/>
                  </a:lnTo>
                  <a:lnTo>
                    <a:pt x="27952" y="49103"/>
                  </a:lnTo>
                  <a:lnTo>
                    <a:pt x="28654" y="48620"/>
                  </a:lnTo>
                  <a:lnTo>
                    <a:pt x="29313" y="48137"/>
                  </a:lnTo>
                  <a:lnTo>
                    <a:pt x="29927" y="47567"/>
                  </a:lnTo>
                  <a:lnTo>
                    <a:pt x="30805" y="47172"/>
                  </a:lnTo>
                  <a:lnTo>
                    <a:pt x="31814" y="46996"/>
                  </a:lnTo>
                  <a:lnTo>
                    <a:pt x="34271" y="46909"/>
                  </a:lnTo>
                  <a:lnTo>
                    <a:pt x="36509" y="46821"/>
                  </a:lnTo>
                  <a:lnTo>
                    <a:pt x="36553" y="46821"/>
                  </a:lnTo>
                  <a:lnTo>
                    <a:pt x="37167" y="46645"/>
                  </a:lnTo>
                  <a:lnTo>
                    <a:pt x="37211" y="46601"/>
                  </a:lnTo>
                  <a:lnTo>
                    <a:pt x="37869" y="46206"/>
                  </a:lnTo>
                  <a:lnTo>
                    <a:pt x="37913" y="46206"/>
                  </a:lnTo>
                  <a:lnTo>
                    <a:pt x="39625" y="44539"/>
                  </a:lnTo>
                  <a:lnTo>
                    <a:pt x="39976" y="43925"/>
                  </a:lnTo>
                  <a:lnTo>
                    <a:pt x="40020" y="43881"/>
                  </a:lnTo>
                  <a:lnTo>
                    <a:pt x="40634" y="41292"/>
                  </a:lnTo>
                  <a:lnTo>
                    <a:pt x="40941" y="40897"/>
                  </a:lnTo>
                  <a:lnTo>
                    <a:pt x="42740" y="39668"/>
                  </a:lnTo>
                  <a:lnTo>
                    <a:pt x="42828" y="39624"/>
                  </a:lnTo>
                  <a:lnTo>
                    <a:pt x="42828" y="39493"/>
                  </a:lnTo>
                  <a:lnTo>
                    <a:pt x="42784" y="39405"/>
                  </a:lnTo>
                  <a:lnTo>
                    <a:pt x="42740" y="39361"/>
                  </a:lnTo>
                  <a:lnTo>
                    <a:pt x="42082" y="39142"/>
                  </a:lnTo>
                  <a:lnTo>
                    <a:pt x="41994" y="39142"/>
                  </a:lnTo>
                  <a:lnTo>
                    <a:pt x="40063" y="39230"/>
                  </a:lnTo>
                  <a:lnTo>
                    <a:pt x="38089" y="39581"/>
                  </a:lnTo>
                  <a:lnTo>
                    <a:pt x="36114" y="39493"/>
                  </a:lnTo>
                  <a:lnTo>
                    <a:pt x="35149" y="39361"/>
                  </a:lnTo>
                  <a:lnTo>
                    <a:pt x="32955" y="38220"/>
                  </a:lnTo>
                  <a:lnTo>
                    <a:pt x="32297" y="37781"/>
                  </a:lnTo>
                  <a:lnTo>
                    <a:pt x="31858" y="35544"/>
                  </a:lnTo>
                  <a:lnTo>
                    <a:pt x="31463" y="32823"/>
                  </a:lnTo>
                  <a:lnTo>
                    <a:pt x="31463" y="32779"/>
                  </a:lnTo>
                  <a:lnTo>
                    <a:pt x="31156" y="31638"/>
                  </a:lnTo>
                  <a:lnTo>
                    <a:pt x="31156" y="31550"/>
                  </a:lnTo>
                  <a:lnTo>
                    <a:pt x="28962" y="28479"/>
                  </a:lnTo>
                  <a:lnTo>
                    <a:pt x="26724" y="25451"/>
                  </a:lnTo>
                  <a:lnTo>
                    <a:pt x="25978" y="24486"/>
                  </a:lnTo>
                  <a:lnTo>
                    <a:pt x="27601" y="21326"/>
                  </a:lnTo>
                  <a:lnTo>
                    <a:pt x="28523" y="19659"/>
                  </a:lnTo>
                  <a:lnTo>
                    <a:pt x="28874" y="19308"/>
                  </a:lnTo>
                  <a:lnTo>
                    <a:pt x="30103" y="18737"/>
                  </a:lnTo>
                  <a:lnTo>
                    <a:pt x="31287" y="18606"/>
                  </a:lnTo>
                  <a:lnTo>
                    <a:pt x="32867" y="18781"/>
                  </a:lnTo>
                  <a:lnTo>
                    <a:pt x="37299" y="19747"/>
                  </a:lnTo>
                  <a:lnTo>
                    <a:pt x="38747" y="20054"/>
                  </a:lnTo>
                  <a:lnTo>
                    <a:pt x="38835" y="20054"/>
                  </a:lnTo>
                  <a:lnTo>
                    <a:pt x="39712" y="19966"/>
                  </a:lnTo>
                  <a:lnTo>
                    <a:pt x="39756" y="19966"/>
                  </a:lnTo>
                  <a:lnTo>
                    <a:pt x="42082" y="18869"/>
                  </a:lnTo>
                  <a:lnTo>
                    <a:pt x="45197" y="18781"/>
                  </a:lnTo>
                  <a:lnTo>
                    <a:pt x="48357" y="17948"/>
                  </a:lnTo>
                  <a:lnTo>
                    <a:pt x="50419" y="17245"/>
                  </a:lnTo>
                  <a:lnTo>
                    <a:pt x="50463" y="17245"/>
                  </a:lnTo>
                  <a:lnTo>
                    <a:pt x="51428" y="16543"/>
                  </a:lnTo>
                  <a:lnTo>
                    <a:pt x="52174" y="18606"/>
                  </a:lnTo>
                  <a:lnTo>
                    <a:pt x="51648" y="21853"/>
                  </a:lnTo>
                  <a:lnTo>
                    <a:pt x="51297" y="25056"/>
                  </a:lnTo>
                  <a:lnTo>
                    <a:pt x="51165" y="27689"/>
                  </a:lnTo>
                  <a:lnTo>
                    <a:pt x="50551" y="31463"/>
                  </a:lnTo>
                  <a:lnTo>
                    <a:pt x="49893" y="33569"/>
                  </a:lnTo>
                  <a:lnTo>
                    <a:pt x="49893" y="33613"/>
                  </a:lnTo>
                  <a:lnTo>
                    <a:pt x="49717" y="36114"/>
                  </a:lnTo>
                  <a:lnTo>
                    <a:pt x="49717" y="37430"/>
                  </a:lnTo>
                  <a:lnTo>
                    <a:pt x="49761" y="37518"/>
                  </a:lnTo>
                  <a:lnTo>
                    <a:pt x="49980" y="37825"/>
                  </a:lnTo>
                  <a:lnTo>
                    <a:pt x="50112" y="37913"/>
                  </a:lnTo>
                  <a:lnTo>
                    <a:pt x="51034" y="38045"/>
                  </a:lnTo>
                  <a:lnTo>
                    <a:pt x="52833" y="39142"/>
                  </a:lnTo>
                  <a:lnTo>
                    <a:pt x="55992" y="40765"/>
                  </a:lnTo>
                  <a:lnTo>
                    <a:pt x="56036" y="40765"/>
                  </a:lnTo>
                  <a:lnTo>
                    <a:pt x="59415" y="41775"/>
                  </a:lnTo>
                  <a:lnTo>
                    <a:pt x="61214" y="42433"/>
                  </a:lnTo>
                  <a:lnTo>
                    <a:pt x="62662" y="44188"/>
                  </a:lnTo>
                  <a:lnTo>
                    <a:pt x="63934" y="45987"/>
                  </a:lnTo>
                  <a:lnTo>
                    <a:pt x="64593" y="46821"/>
                  </a:lnTo>
                  <a:lnTo>
                    <a:pt x="64680" y="46865"/>
                  </a:lnTo>
                  <a:lnTo>
                    <a:pt x="65865" y="47435"/>
                  </a:lnTo>
                  <a:lnTo>
                    <a:pt x="67971" y="48181"/>
                  </a:lnTo>
                  <a:lnTo>
                    <a:pt x="68015" y="48225"/>
                  </a:lnTo>
                  <a:lnTo>
                    <a:pt x="72052" y="48708"/>
                  </a:lnTo>
                  <a:lnTo>
                    <a:pt x="73983" y="48752"/>
                  </a:lnTo>
                  <a:lnTo>
                    <a:pt x="74905" y="48839"/>
                  </a:lnTo>
                  <a:lnTo>
                    <a:pt x="76879" y="49454"/>
                  </a:lnTo>
                  <a:lnTo>
                    <a:pt x="76923" y="49454"/>
                  </a:lnTo>
                  <a:lnTo>
                    <a:pt x="77537" y="49541"/>
                  </a:lnTo>
                  <a:lnTo>
                    <a:pt x="77625" y="49541"/>
                  </a:lnTo>
                  <a:lnTo>
                    <a:pt x="78415" y="49278"/>
                  </a:lnTo>
                  <a:lnTo>
                    <a:pt x="78503" y="49234"/>
                  </a:lnTo>
                  <a:lnTo>
                    <a:pt x="78547" y="49190"/>
                  </a:lnTo>
                  <a:lnTo>
                    <a:pt x="78547" y="49146"/>
                  </a:lnTo>
                  <a:lnTo>
                    <a:pt x="78547" y="49059"/>
                  </a:lnTo>
                  <a:lnTo>
                    <a:pt x="78503" y="49015"/>
                  </a:lnTo>
                  <a:lnTo>
                    <a:pt x="78459" y="48971"/>
                  </a:lnTo>
                  <a:lnTo>
                    <a:pt x="78371" y="48927"/>
                  </a:lnTo>
                  <a:lnTo>
                    <a:pt x="78327" y="48927"/>
                  </a:lnTo>
                  <a:lnTo>
                    <a:pt x="77537" y="49190"/>
                  </a:lnTo>
                  <a:lnTo>
                    <a:pt x="76967" y="49103"/>
                  </a:lnTo>
                  <a:lnTo>
                    <a:pt x="74992" y="48532"/>
                  </a:lnTo>
                  <a:lnTo>
                    <a:pt x="74948" y="48532"/>
                  </a:lnTo>
                  <a:lnTo>
                    <a:pt x="74027" y="48400"/>
                  </a:lnTo>
                  <a:lnTo>
                    <a:pt x="72052" y="48357"/>
                  </a:lnTo>
                  <a:lnTo>
                    <a:pt x="68103" y="47874"/>
                  </a:lnTo>
                  <a:lnTo>
                    <a:pt x="65997" y="47128"/>
                  </a:lnTo>
                  <a:lnTo>
                    <a:pt x="64856" y="46601"/>
                  </a:lnTo>
                  <a:lnTo>
                    <a:pt x="64198" y="45768"/>
                  </a:lnTo>
                  <a:lnTo>
                    <a:pt x="62925" y="43969"/>
                  </a:lnTo>
                  <a:lnTo>
                    <a:pt x="61477" y="42169"/>
                  </a:lnTo>
                  <a:lnTo>
                    <a:pt x="61389" y="42126"/>
                  </a:lnTo>
                  <a:lnTo>
                    <a:pt x="59546" y="41424"/>
                  </a:lnTo>
                  <a:lnTo>
                    <a:pt x="56168" y="40414"/>
                  </a:lnTo>
                  <a:lnTo>
                    <a:pt x="52964" y="38835"/>
                  </a:lnTo>
                  <a:lnTo>
                    <a:pt x="51165" y="37694"/>
                  </a:lnTo>
                  <a:lnTo>
                    <a:pt x="51121" y="37694"/>
                  </a:lnTo>
                  <a:lnTo>
                    <a:pt x="50244" y="37562"/>
                  </a:lnTo>
                  <a:lnTo>
                    <a:pt x="50068" y="37343"/>
                  </a:lnTo>
                  <a:lnTo>
                    <a:pt x="50068" y="36114"/>
                  </a:lnTo>
                  <a:lnTo>
                    <a:pt x="50244" y="33657"/>
                  </a:lnTo>
                  <a:lnTo>
                    <a:pt x="50902" y="31550"/>
                  </a:lnTo>
                  <a:lnTo>
                    <a:pt x="50902" y="31507"/>
                  </a:lnTo>
                  <a:lnTo>
                    <a:pt x="51516" y="27733"/>
                  </a:lnTo>
                  <a:lnTo>
                    <a:pt x="51648" y="25100"/>
                  </a:lnTo>
                  <a:lnTo>
                    <a:pt x="51999" y="21941"/>
                  </a:lnTo>
                  <a:lnTo>
                    <a:pt x="52525" y="18650"/>
                  </a:lnTo>
                  <a:lnTo>
                    <a:pt x="52525" y="18562"/>
                  </a:lnTo>
                  <a:lnTo>
                    <a:pt x="51648" y="16192"/>
                  </a:lnTo>
                  <a:lnTo>
                    <a:pt x="51604" y="16105"/>
                  </a:lnTo>
                  <a:lnTo>
                    <a:pt x="51560" y="16061"/>
                  </a:lnTo>
                  <a:lnTo>
                    <a:pt x="51472" y="16061"/>
                  </a:lnTo>
                  <a:lnTo>
                    <a:pt x="51385" y="16105"/>
                  </a:lnTo>
                  <a:lnTo>
                    <a:pt x="50244" y="16938"/>
                  </a:lnTo>
                  <a:lnTo>
                    <a:pt x="48269" y="17597"/>
                  </a:lnTo>
                  <a:lnTo>
                    <a:pt x="45154" y="18430"/>
                  </a:lnTo>
                  <a:lnTo>
                    <a:pt x="42038" y="18518"/>
                  </a:lnTo>
                  <a:lnTo>
                    <a:pt x="41950" y="18562"/>
                  </a:lnTo>
                  <a:lnTo>
                    <a:pt x="39668" y="19615"/>
                  </a:lnTo>
                  <a:lnTo>
                    <a:pt x="38791" y="19703"/>
                  </a:lnTo>
                  <a:lnTo>
                    <a:pt x="37343" y="19396"/>
                  </a:lnTo>
                  <a:lnTo>
                    <a:pt x="32955" y="18430"/>
                  </a:lnTo>
                  <a:lnTo>
                    <a:pt x="31287" y="18255"/>
                  </a:lnTo>
                  <a:lnTo>
                    <a:pt x="31243" y="18255"/>
                  </a:lnTo>
                  <a:lnTo>
                    <a:pt x="30015" y="18430"/>
                  </a:lnTo>
                  <a:lnTo>
                    <a:pt x="29971" y="18430"/>
                  </a:lnTo>
                  <a:lnTo>
                    <a:pt x="28698" y="19001"/>
                  </a:lnTo>
                  <a:lnTo>
                    <a:pt x="28654" y="19045"/>
                  </a:lnTo>
                  <a:lnTo>
                    <a:pt x="28260" y="19439"/>
                  </a:lnTo>
                  <a:lnTo>
                    <a:pt x="28260" y="19483"/>
                  </a:lnTo>
                  <a:lnTo>
                    <a:pt x="27294" y="21151"/>
                  </a:lnTo>
                  <a:lnTo>
                    <a:pt x="25627" y="24442"/>
                  </a:lnTo>
                  <a:lnTo>
                    <a:pt x="25583" y="24530"/>
                  </a:lnTo>
                  <a:lnTo>
                    <a:pt x="25627" y="24617"/>
                  </a:lnTo>
                  <a:lnTo>
                    <a:pt x="28698" y="28654"/>
                  </a:lnTo>
                  <a:lnTo>
                    <a:pt x="30849" y="31726"/>
                  </a:lnTo>
                  <a:lnTo>
                    <a:pt x="31156" y="32867"/>
                  </a:lnTo>
                  <a:lnTo>
                    <a:pt x="31507" y="35587"/>
                  </a:lnTo>
                  <a:lnTo>
                    <a:pt x="31946" y="37913"/>
                  </a:lnTo>
                  <a:lnTo>
                    <a:pt x="32033" y="38001"/>
                  </a:lnTo>
                  <a:lnTo>
                    <a:pt x="32779" y="38527"/>
                  </a:lnTo>
                  <a:lnTo>
                    <a:pt x="34973" y="39712"/>
                  </a:lnTo>
                  <a:lnTo>
                    <a:pt x="35061" y="39712"/>
                  </a:lnTo>
                  <a:lnTo>
                    <a:pt x="36070" y="39844"/>
                  </a:lnTo>
                  <a:lnTo>
                    <a:pt x="36114" y="39844"/>
                  </a:lnTo>
                  <a:lnTo>
                    <a:pt x="38089" y="39932"/>
                  </a:lnTo>
                  <a:lnTo>
                    <a:pt x="38133" y="39932"/>
                  </a:lnTo>
                  <a:lnTo>
                    <a:pt x="40107" y="39581"/>
                  </a:lnTo>
                  <a:lnTo>
                    <a:pt x="41994" y="39493"/>
                  </a:lnTo>
                  <a:lnTo>
                    <a:pt x="42257" y="39581"/>
                  </a:lnTo>
                  <a:lnTo>
                    <a:pt x="40722" y="40590"/>
                  </a:lnTo>
                  <a:lnTo>
                    <a:pt x="40678" y="40634"/>
                  </a:lnTo>
                  <a:lnTo>
                    <a:pt x="40327" y="41116"/>
                  </a:lnTo>
                  <a:lnTo>
                    <a:pt x="40327" y="41160"/>
                  </a:lnTo>
                  <a:lnTo>
                    <a:pt x="39668" y="43749"/>
                  </a:lnTo>
                  <a:lnTo>
                    <a:pt x="39361" y="44320"/>
                  </a:lnTo>
                  <a:lnTo>
                    <a:pt x="37694" y="45943"/>
                  </a:lnTo>
                  <a:lnTo>
                    <a:pt x="37080" y="46294"/>
                  </a:lnTo>
                  <a:lnTo>
                    <a:pt x="36465" y="46470"/>
                  </a:lnTo>
                  <a:lnTo>
                    <a:pt x="34271" y="46558"/>
                  </a:lnTo>
                  <a:lnTo>
                    <a:pt x="31814" y="46645"/>
                  </a:lnTo>
                  <a:lnTo>
                    <a:pt x="31770" y="46645"/>
                  </a:lnTo>
                  <a:lnTo>
                    <a:pt x="30717" y="46821"/>
                  </a:lnTo>
                  <a:lnTo>
                    <a:pt x="30673" y="46821"/>
                  </a:lnTo>
                  <a:lnTo>
                    <a:pt x="29751" y="47260"/>
                  </a:lnTo>
                  <a:lnTo>
                    <a:pt x="29708" y="47303"/>
                  </a:lnTo>
                  <a:lnTo>
                    <a:pt x="29093" y="47830"/>
                  </a:lnTo>
                  <a:lnTo>
                    <a:pt x="28435" y="48357"/>
                  </a:lnTo>
                  <a:lnTo>
                    <a:pt x="27777" y="48795"/>
                  </a:lnTo>
                  <a:lnTo>
                    <a:pt x="27119" y="49234"/>
                  </a:lnTo>
                  <a:lnTo>
                    <a:pt x="26417" y="49673"/>
                  </a:lnTo>
                  <a:lnTo>
                    <a:pt x="25671" y="50024"/>
                  </a:lnTo>
                  <a:lnTo>
                    <a:pt x="24179" y="50726"/>
                  </a:lnTo>
                  <a:lnTo>
                    <a:pt x="22643" y="51340"/>
                  </a:lnTo>
                  <a:lnTo>
                    <a:pt x="21107" y="51911"/>
                  </a:lnTo>
                  <a:lnTo>
                    <a:pt x="19527" y="52437"/>
                  </a:lnTo>
                  <a:lnTo>
                    <a:pt x="17948" y="52920"/>
                  </a:lnTo>
                  <a:lnTo>
                    <a:pt x="15490" y="53710"/>
                  </a:lnTo>
                  <a:lnTo>
                    <a:pt x="15052" y="53666"/>
                  </a:lnTo>
                  <a:lnTo>
                    <a:pt x="11936" y="52306"/>
                  </a:lnTo>
                  <a:lnTo>
                    <a:pt x="11892" y="52306"/>
                  </a:lnTo>
                  <a:lnTo>
                    <a:pt x="8820" y="51516"/>
                  </a:lnTo>
                  <a:lnTo>
                    <a:pt x="8777" y="51516"/>
                  </a:lnTo>
                  <a:lnTo>
                    <a:pt x="5486" y="51384"/>
                  </a:lnTo>
                  <a:lnTo>
                    <a:pt x="2414" y="51297"/>
                  </a:lnTo>
                  <a:lnTo>
                    <a:pt x="2151" y="51033"/>
                  </a:lnTo>
                  <a:lnTo>
                    <a:pt x="1054" y="49717"/>
                  </a:lnTo>
                  <a:lnTo>
                    <a:pt x="352" y="48488"/>
                  </a:lnTo>
                  <a:lnTo>
                    <a:pt x="483" y="46996"/>
                  </a:lnTo>
                  <a:lnTo>
                    <a:pt x="790" y="46075"/>
                  </a:lnTo>
                  <a:lnTo>
                    <a:pt x="1580" y="44715"/>
                  </a:lnTo>
                  <a:lnTo>
                    <a:pt x="2458" y="43793"/>
                  </a:lnTo>
                  <a:lnTo>
                    <a:pt x="4257" y="43003"/>
                  </a:lnTo>
                  <a:lnTo>
                    <a:pt x="5529" y="42608"/>
                  </a:lnTo>
                  <a:lnTo>
                    <a:pt x="5749" y="42696"/>
                  </a:lnTo>
                  <a:lnTo>
                    <a:pt x="5837" y="42696"/>
                  </a:lnTo>
                  <a:lnTo>
                    <a:pt x="5924" y="42652"/>
                  </a:lnTo>
                  <a:lnTo>
                    <a:pt x="6188" y="42433"/>
                  </a:lnTo>
                  <a:lnTo>
                    <a:pt x="6275" y="42345"/>
                  </a:lnTo>
                  <a:lnTo>
                    <a:pt x="6451" y="41160"/>
                  </a:lnTo>
                  <a:lnTo>
                    <a:pt x="7285" y="39317"/>
                  </a:lnTo>
                  <a:lnTo>
                    <a:pt x="8250" y="37474"/>
                  </a:lnTo>
                  <a:lnTo>
                    <a:pt x="9830" y="35324"/>
                  </a:lnTo>
                  <a:lnTo>
                    <a:pt x="9830" y="35280"/>
                  </a:lnTo>
                  <a:lnTo>
                    <a:pt x="10839" y="33525"/>
                  </a:lnTo>
                  <a:lnTo>
                    <a:pt x="10883" y="33481"/>
                  </a:lnTo>
                  <a:lnTo>
                    <a:pt x="10971" y="32779"/>
                  </a:lnTo>
                  <a:lnTo>
                    <a:pt x="10971" y="32735"/>
                  </a:lnTo>
                  <a:lnTo>
                    <a:pt x="10971" y="31594"/>
                  </a:lnTo>
                  <a:lnTo>
                    <a:pt x="11497" y="28654"/>
                  </a:lnTo>
                  <a:lnTo>
                    <a:pt x="11848" y="27601"/>
                  </a:lnTo>
                  <a:lnTo>
                    <a:pt x="12594" y="26460"/>
                  </a:lnTo>
                  <a:lnTo>
                    <a:pt x="13955" y="24003"/>
                  </a:lnTo>
                  <a:lnTo>
                    <a:pt x="15885" y="20054"/>
                  </a:lnTo>
                  <a:lnTo>
                    <a:pt x="16543" y="19396"/>
                  </a:lnTo>
                  <a:lnTo>
                    <a:pt x="17333" y="18913"/>
                  </a:lnTo>
                  <a:lnTo>
                    <a:pt x="17948" y="18825"/>
                  </a:lnTo>
                  <a:lnTo>
                    <a:pt x="18606" y="19045"/>
                  </a:lnTo>
                  <a:lnTo>
                    <a:pt x="18781" y="19045"/>
                  </a:lnTo>
                  <a:lnTo>
                    <a:pt x="19571" y="18474"/>
                  </a:lnTo>
                  <a:lnTo>
                    <a:pt x="20273" y="18342"/>
                  </a:lnTo>
                  <a:lnTo>
                    <a:pt x="22423" y="18474"/>
                  </a:lnTo>
                  <a:lnTo>
                    <a:pt x="24661" y="18869"/>
                  </a:lnTo>
                  <a:lnTo>
                    <a:pt x="26373" y="19571"/>
                  </a:lnTo>
                  <a:lnTo>
                    <a:pt x="26504" y="19571"/>
                  </a:lnTo>
                  <a:lnTo>
                    <a:pt x="26899" y="19483"/>
                  </a:lnTo>
                  <a:lnTo>
                    <a:pt x="26987" y="19439"/>
                  </a:lnTo>
                  <a:lnTo>
                    <a:pt x="27294" y="19132"/>
                  </a:lnTo>
                  <a:lnTo>
                    <a:pt x="27338" y="19045"/>
                  </a:lnTo>
                  <a:lnTo>
                    <a:pt x="27645" y="18211"/>
                  </a:lnTo>
                  <a:lnTo>
                    <a:pt x="27689" y="18167"/>
                  </a:lnTo>
                  <a:lnTo>
                    <a:pt x="27689" y="16236"/>
                  </a:lnTo>
                  <a:lnTo>
                    <a:pt x="27601" y="13998"/>
                  </a:lnTo>
                  <a:lnTo>
                    <a:pt x="28567" y="12024"/>
                  </a:lnTo>
                  <a:lnTo>
                    <a:pt x="29225" y="11058"/>
                  </a:lnTo>
                  <a:lnTo>
                    <a:pt x="30234" y="10225"/>
                  </a:lnTo>
                  <a:lnTo>
                    <a:pt x="31770" y="9303"/>
                  </a:lnTo>
                  <a:lnTo>
                    <a:pt x="33043" y="8864"/>
                  </a:lnTo>
                  <a:lnTo>
                    <a:pt x="33086" y="8820"/>
                  </a:lnTo>
                  <a:lnTo>
                    <a:pt x="33130" y="8733"/>
                  </a:lnTo>
                  <a:lnTo>
                    <a:pt x="33569" y="7592"/>
                  </a:lnTo>
                  <a:lnTo>
                    <a:pt x="34754" y="4696"/>
                  </a:lnTo>
                  <a:lnTo>
                    <a:pt x="35939" y="2107"/>
                  </a:lnTo>
                  <a:lnTo>
                    <a:pt x="36465" y="1668"/>
                  </a:lnTo>
                  <a:lnTo>
                    <a:pt x="38528" y="308"/>
                  </a:lnTo>
                  <a:lnTo>
                    <a:pt x="38571" y="264"/>
                  </a:lnTo>
                  <a:lnTo>
                    <a:pt x="38615" y="220"/>
                  </a:lnTo>
                  <a:lnTo>
                    <a:pt x="38615" y="132"/>
                  </a:lnTo>
                  <a:lnTo>
                    <a:pt x="38571" y="88"/>
                  </a:lnTo>
                  <a:lnTo>
                    <a:pt x="38528" y="44"/>
                  </a:lnTo>
                  <a:lnTo>
                    <a:pt x="3844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6" name="Google Shape;3776;p129"/>
            <p:cNvSpPr/>
            <p:nvPr/>
          </p:nvSpPr>
          <p:spPr>
            <a:xfrm>
              <a:off x="5232825" y="3337425"/>
              <a:ext cx="2084350" cy="1428325"/>
            </a:xfrm>
            <a:custGeom>
              <a:avLst/>
              <a:gdLst/>
              <a:ahLst/>
              <a:cxnLst/>
              <a:rect l="l" t="t" r="r" b="b"/>
              <a:pathLst>
                <a:path w="83374" h="57133" extrusionOk="0">
                  <a:moveTo>
                    <a:pt x="36816" y="1"/>
                  </a:moveTo>
                  <a:lnTo>
                    <a:pt x="34402" y="1361"/>
                  </a:lnTo>
                  <a:lnTo>
                    <a:pt x="33261" y="2151"/>
                  </a:lnTo>
                  <a:lnTo>
                    <a:pt x="33218" y="2151"/>
                  </a:lnTo>
                  <a:lnTo>
                    <a:pt x="32121" y="3204"/>
                  </a:lnTo>
                  <a:lnTo>
                    <a:pt x="30673" y="4959"/>
                  </a:lnTo>
                  <a:lnTo>
                    <a:pt x="28961" y="6802"/>
                  </a:lnTo>
                  <a:lnTo>
                    <a:pt x="28917" y="6890"/>
                  </a:lnTo>
                  <a:lnTo>
                    <a:pt x="27689" y="10356"/>
                  </a:lnTo>
                  <a:lnTo>
                    <a:pt x="25187" y="12989"/>
                  </a:lnTo>
                  <a:lnTo>
                    <a:pt x="24178" y="14086"/>
                  </a:lnTo>
                  <a:lnTo>
                    <a:pt x="23696" y="14437"/>
                  </a:lnTo>
                  <a:lnTo>
                    <a:pt x="21458" y="15359"/>
                  </a:lnTo>
                  <a:lnTo>
                    <a:pt x="20317" y="15798"/>
                  </a:lnTo>
                  <a:lnTo>
                    <a:pt x="20273" y="15798"/>
                  </a:lnTo>
                  <a:lnTo>
                    <a:pt x="19176" y="16368"/>
                  </a:lnTo>
                  <a:lnTo>
                    <a:pt x="17377" y="17553"/>
                  </a:lnTo>
                  <a:lnTo>
                    <a:pt x="17333" y="17597"/>
                  </a:lnTo>
                  <a:lnTo>
                    <a:pt x="16236" y="18957"/>
                  </a:lnTo>
                  <a:lnTo>
                    <a:pt x="14612" y="21458"/>
                  </a:lnTo>
                  <a:lnTo>
                    <a:pt x="13515" y="23433"/>
                  </a:lnTo>
                  <a:lnTo>
                    <a:pt x="12023" y="26153"/>
                  </a:lnTo>
                  <a:lnTo>
                    <a:pt x="10926" y="28347"/>
                  </a:lnTo>
                  <a:lnTo>
                    <a:pt x="10926" y="28391"/>
                  </a:lnTo>
                  <a:lnTo>
                    <a:pt x="10444" y="30366"/>
                  </a:lnTo>
                  <a:lnTo>
                    <a:pt x="10400" y="30410"/>
                  </a:lnTo>
                  <a:lnTo>
                    <a:pt x="10224" y="32779"/>
                  </a:lnTo>
                  <a:lnTo>
                    <a:pt x="10224" y="32823"/>
                  </a:lnTo>
                  <a:lnTo>
                    <a:pt x="10268" y="34271"/>
                  </a:lnTo>
                  <a:lnTo>
                    <a:pt x="10180" y="35105"/>
                  </a:lnTo>
                  <a:lnTo>
                    <a:pt x="9478" y="36465"/>
                  </a:lnTo>
                  <a:lnTo>
                    <a:pt x="7942" y="38484"/>
                  </a:lnTo>
                  <a:lnTo>
                    <a:pt x="7899" y="38528"/>
                  </a:lnTo>
                  <a:lnTo>
                    <a:pt x="6889" y="40283"/>
                  </a:lnTo>
                  <a:lnTo>
                    <a:pt x="6143" y="42038"/>
                  </a:lnTo>
                  <a:lnTo>
                    <a:pt x="5617" y="42872"/>
                  </a:lnTo>
                  <a:lnTo>
                    <a:pt x="2633" y="44451"/>
                  </a:lnTo>
                  <a:lnTo>
                    <a:pt x="2589" y="44495"/>
                  </a:lnTo>
                  <a:lnTo>
                    <a:pt x="965" y="46558"/>
                  </a:lnTo>
                  <a:lnTo>
                    <a:pt x="965" y="46602"/>
                  </a:lnTo>
                  <a:lnTo>
                    <a:pt x="307" y="47874"/>
                  </a:lnTo>
                  <a:lnTo>
                    <a:pt x="307" y="47918"/>
                  </a:lnTo>
                  <a:lnTo>
                    <a:pt x="0" y="50112"/>
                  </a:lnTo>
                  <a:lnTo>
                    <a:pt x="0" y="50990"/>
                  </a:lnTo>
                  <a:lnTo>
                    <a:pt x="44" y="51077"/>
                  </a:lnTo>
                  <a:lnTo>
                    <a:pt x="2326" y="53930"/>
                  </a:lnTo>
                  <a:lnTo>
                    <a:pt x="3379" y="55597"/>
                  </a:lnTo>
                  <a:lnTo>
                    <a:pt x="3423" y="55641"/>
                  </a:lnTo>
                  <a:lnTo>
                    <a:pt x="3686" y="55904"/>
                  </a:lnTo>
                  <a:lnTo>
                    <a:pt x="3774" y="55948"/>
                  </a:lnTo>
                  <a:lnTo>
                    <a:pt x="7153" y="56519"/>
                  </a:lnTo>
                  <a:lnTo>
                    <a:pt x="10400" y="56957"/>
                  </a:lnTo>
                  <a:lnTo>
                    <a:pt x="11628" y="57133"/>
                  </a:lnTo>
                  <a:lnTo>
                    <a:pt x="11672" y="57133"/>
                  </a:lnTo>
                  <a:lnTo>
                    <a:pt x="15709" y="56387"/>
                  </a:lnTo>
                  <a:lnTo>
                    <a:pt x="17421" y="56080"/>
                  </a:lnTo>
                  <a:lnTo>
                    <a:pt x="17421" y="56036"/>
                  </a:lnTo>
                  <a:lnTo>
                    <a:pt x="19483" y="55421"/>
                  </a:lnTo>
                  <a:lnTo>
                    <a:pt x="21282" y="55070"/>
                  </a:lnTo>
                  <a:lnTo>
                    <a:pt x="22818" y="55070"/>
                  </a:lnTo>
                  <a:lnTo>
                    <a:pt x="24398" y="55334"/>
                  </a:lnTo>
                  <a:lnTo>
                    <a:pt x="24442" y="55334"/>
                  </a:lnTo>
                  <a:lnTo>
                    <a:pt x="27952" y="54807"/>
                  </a:lnTo>
                  <a:lnTo>
                    <a:pt x="28084" y="54719"/>
                  </a:lnTo>
                  <a:lnTo>
                    <a:pt x="28610" y="54193"/>
                  </a:lnTo>
                  <a:lnTo>
                    <a:pt x="28654" y="54193"/>
                  </a:lnTo>
                  <a:lnTo>
                    <a:pt x="30014" y="51999"/>
                  </a:lnTo>
                  <a:lnTo>
                    <a:pt x="30541" y="51385"/>
                  </a:lnTo>
                  <a:lnTo>
                    <a:pt x="31375" y="50858"/>
                  </a:lnTo>
                  <a:lnTo>
                    <a:pt x="33525" y="49980"/>
                  </a:lnTo>
                  <a:lnTo>
                    <a:pt x="35412" y="49629"/>
                  </a:lnTo>
                  <a:lnTo>
                    <a:pt x="37386" y="49366"/>
                  </a:lnTo>
                  <a:lnTo>
                    <a:pt x="38176" y="49103"/>
                  </a:lnTo>
                  <a:lnTo>
                    <a:pt x="38220" y="49103"/>
                  </a:lnTo>
                  <a:lnTo>
                    <a:pt x="38966" y="48576"/>
                  </a:lnTo>
                  <a:lnTo>
                    <a:pt x="39010" y="48576"/>
                  </a:lnTo>
                  <a:lnTo>
                    <a:pt x="40809" y="46909"/>
                  </a:lnTo>
                  <a:lnTo>
                    <a:pt x="40809" y="46865"/>
                  </a:lnTo>
                  <a:lnTo>
                    <a:pt x="41379" y="46075"/>
                  </a:lnTo>
                  <a:lnTo>
                    <a:pt x="41379" y="46031"/>
                  </a:lnTo>
                  <a:lnTo>
                    <a:pt x="42345" y="43969"/>
                  </a:lnTo>
                  <a:lnTo>
                    <a:pt x="42959" y="43003"/>
                  </a:lnTo>
                  <a:lnTo>
                    <a:pt x="43486" y="42565"/>
                  </a:lnTo>
                  <a:lnTo>
                    <a:pt x="44890" y="42038"/>
                  </a:lnTo>
                  <a:lnTo>
                    <a:pt x="47084" y="41555"/>
                  </a:lnTo>
                  <a:lnTo>
                    <a:pt x="49234" y="41073"/>
                  </a:lnTo>
                  <a:lnTo>
                    <a:pt x="50419" y="41073"/>
                  </a:lnTo>
                  <a:lnTo>
                    <a:pt x="51955" y="41468"/>
                  </a:lnTo>
                  <a:lnTo>
                    <a:pt x="56299" y="43881"/>
                  </a:lnTo>
                  <a:lnTo>
                    <a:pt x="57484" y="44495"/>
                  </a:lnTo>
                  <a:lnTo>
                    <a:pt x="58449" y="44890"/>
                  </a:lnTo>
                  <a:lnTo>
                    <a:pt x="59239" y="45153"/>
                  </a:lnTo>
                  <a:lnTo>
                    <a:pt x="59853" y="45373"/>
                  </a:lnTo>
                  <a:lnTo>
                    <a:pt x="60292" y="45505"/>
                  </a:lnTo>
                  <a:lnTo>
                    <a:pt x="60687" y="45636"/>
                  </a:lnTo>
                  <a:lnTo>
                    <a:pt x="61082" y="45856"/>
                  </a:lnTo>
                  <a:lnTo>
                    <a:pt x="61521" y="46163"/>
                  </a:lnTo>
                  <a:lnTo>
                    <a:pt x="62003" y="46602"/>
                  </a:lnTo>
                  <a:lnTo>
                    <a:pt x="62574" y="47260"/>
                  </a:lnTo>
                  <a:lnTo>
                    <a:pt x="63232" y="48093"/>
                  </a:lnTo>
                  <a:lnTo>
                    <a:pt x="64066" y="49234"/>
                  </a:lnTo>
                  <a:lnTo>
                    <a:pt x="64636" y="49893"/>
                  </a:lnTo>
                  <a:lnTo>
                    <a:pt x="64680" y="49936"/>
                  </a:lnTo>
                  <a:lnTo>
                    <a:pt x="66874" y="50770"/>
                  </a:lnTo>
                  <a:lnTo>
                    <a:pt x="68673" y="51341"/>
                  </a:lnTo>
                  <a:lnTo>
                    <a:pt x="68717" y="51385"/>
                  </a:lnTo>
                  <a:lnTo>
                    <a:pt x="72798" y="51823"/>
                  </a:lnTo>
                  <a:lnTo>
                    <a:pt x="75080" y="51736"/>
                  </a:lnTo>
                  <a:lnTo>
                    <a:pt x="76879" y="52218"/>
                  </a:lnTo>
                  <a:lnTo>
                    <a:pt x="77010" y="52218"/>
                  </a:lnTo>
                  <a:lnTo>
                    <a:pt x="79380" y="51472"/>
                  </a:lnTo>
                  <a:lnTo>
                    <a:pt x="82276" y="50551"/>
                  </a:lnTo>
                  <a:lnTo>
                    <a:pt x="83241" y="50375"/>
                  </a:lnTo>
                  <a:lnTo>
                    <a:pt x="83285" y="50331"/>
                  </a:lnTo>
                  <a:lnTo>
                    <a:pt x="83329" y="50287"/>
                  </a:lnTo>
                  <a:lnTo>
                    <a:pt x="83373" y="50244"/>
                  </a:lnTo>
                  <a:lnTo>
                    <a:pt x="83373" y="50156"/>
                  </a:lnTo>
                  <a:lnTo>
                    <a:pt x="83329" y="50112"/>
                  </a:lnTo>
                  <a:lnTo>
                    <a:pt x="83285" y="50068"/>
                  </a:lnTo>
                  <a:lnTo>
                    <a:pt x="83241" y="50024"/>
                  </a:lnTo>
                  <a:lnTo>
                    <a:pt x="83154" y="50024"/>
                  </a:lnTo>
                  <a:lnTo>
                    <a:pt x="82232" y="50200"/>
                  </a:lnTo>
                  <a:lnTo>
                    <a:pt x="82188" y="50200"/>
                  </a:lnTo>
                  <a:lnTo>
                    <a:pt x="79292" y="51121"/>
                  </a:lnTo>
                  <a:lnTo>
                    <a:pt x="76923" y="51867"/>
                  </a:lnTo>
                  <a:lnTo>
                    <a:pt x="75167" y="51385"/>
                  </a:lnTo>
                  <a:lnTo>
                    <a:pt x="75080" y="51385"/>
                  </a:lnTo>
                  <a:lnTo>
                    <a:pt x="72798" y="51472"/>
                  </a:lnTo>
                  <a:lnTo>
                    <a:pt x="68761" y="51033"/>
                  </a:lnTo>
                  <a:lnTo>
                    <a:pt x="67006" y="50463"/>
                  </a:lnTo>
                  <a:lnTo>
                    <a:pt x="64855" y="49629"/>
                  </a:lnTo>
                  <a:lnTo>
                    <a:pt x="64329" y="49015"/>
                  </a:lnTo>
                  <a:lnTo>
                    <a:pt x="63495" y="47874"/>
                  </a:lnTo>
                  <a:lnTo>
                    <a:pt x="62793" y="46953"/>
                  </a:lnTo>
                  <a:lnTo>
                    <a:pt x="62223" y="46338"/>
                  </a:lnTo>
                  <a:lnTo>
                    <a:pt x="61696" y="45856"/>
                  </a:lnTo>
                  <a:lnTo>
                    <a:pt x="61257" y="45548"/>
                  </a:lnTo>
                  <a:lnTo>
                    <a:pt x="60862" y="45329"/>
                  </a:lnTo>
                  <a:lnTo>
                    <a:pt x="60424" y="45153"/>
                  </a:lnTo>
                  <a:lnTo>
                    <a:pt x="59941" y="45022"/>
                  </a:lnTo>
                  <a:lnTo>
                    <a:pt x="59327" y="44846"/>
                  </a:lnTo>
                  <a:lnTo>
                    <a:pt x="58581" y="44583"/>
                  </a:lnTo>
                  <a:lnTo>
                    <a:pt x="57615" y="44188"/>
                  </a:lnTo>
                  <a:lnTo>
                    <a:pt x="56474" y="43574"/>
                  </a:lnTo>
                  <a:lnTo>
                    <a:pt x="52086" y="41160"/>
                  </a:lnTo>
                  <a:lnTo>
                    <a:pt x="52042" y="41117"/>
                  </a:lnTo>
                  <a:lnTo>
                    <a:pt x="50463" y="40722"/>
                  </a:lnTo>
                  <a:lnTo>
                    <a:pt x="49190" y="40722"/>
                  </a:lnTo>
                  <a:lnTo>
                    <a:pt x="46996" y="41204"/>
                  </a:lnTo>
                  <a:lnTo>
                    <a:pt x="44802" y="41687"/>
                  </a:lnTo>
                  <a:lnTo>
                    <a:pt x="44802" y="41731"/>
                  </a:lnTo>
                  <a:lnTo>
                    <a:pt x="43354" y="42257"/>
                  </a:lnTo>
                  <a:lnTo>
                    <a:pt x="43310" y="42257"/>
                  </a:lnTo>
                  <a:lnTo>
                    <a:pt x="42696" y="42784"/>
                  </a:lnTo>
                  <a:lnTo>
                    <a:pt x="42652" y="42828"/>
                  </a:lnTo>
                  <a:lnTo>
                    <a:pt x="42038" y="43793"/>
                  </a:lnTo>
                  <a:lnTo>
                    <a:pt x="41072" y="45899"/>
                  </a:lnTo>
                  <a:lnTo>
                    <a:pt x="40546" y="46645"/>
                  </a:lnTo>
                  <a:lnTo>
                    <a:pt x="38790" y="48313"/>
                  </a:lnTo>
                  <a:lnTo>
                    <a:pt x="38044" y="48796"/>
                  </a:lnTo>
                  <a:lnTo>
                    <a:pt x="37299" y="49059"/>
                  </a:lnTo>
                  <a:lnTo>
                    <a:pt x="35368" y="49278"/>
                  </a:lnTo>
                  <a:lnTo>
                    <a:pt x="33437" y="49629"/>
                  </a:lnTo>
                  <a:lnTo>
                    <a:pt x="31243" y="50551"/>
                  </a:lnTo>
                  <a:lnTo>
                    <a:pt x="31199" y="50551"/>
                  </a:lnTo>
                  <a:lnTo>
                    <a:pt x="30321" y="51121"/>
                  </a:lnTo>
                  <a:lnTo>
                    <a:pt x="30278" y="51165"/>
                  </a:lnTo>
                  <a:lnTo>
                    <a:pt x="29751" y="51736"/>
                  </a:lnTo>
                  <a:lnTo>
                    <a:pt x="29751" y="51779"/>
                  </a:lnTo>
                  <a:lnTo>
                    <a:pt x="28347" y="53973"/>
                  </a:lnTo>
                  <a:lnTo>
                    <a:pt x="27864" y="54456"/>
                  </a:lnTo>
                  <a:lnTo>
                    <a:pt x="24398" y="54983"/>
                  </a:lnTo>
                  <a:lnTo>
                    <a:pt x="22862" y="54719"/>
                  </a:lnTo>
                  <a:lnTo>
                    <a:pt x="21238" y="54719"/>
                  </a:lnTo>
                  <a:lnTo>
                    <a:pt x="19439" y="55070"/>
                  </a:lnTo>
                  <a:lnTo>
                    <a:pt x="19395" y="55070"/>
                  </a:lnTo>
                  <a:lnTo>
                    <a:pt x="17333" y="55729"/>
                  </a:lnTo>
                  <a:lnTo>
                    <a:pt x="15622" y="56036"/>
                  </a:lnTo>
                  <a:lnTo>
                    <a:pt x="11628" y="56782"/>
                  </a:lnTo>
                  <a:lnTo>
                    <a:pt x="10487" y="56606"/>
                  </a:lnTo>
                  <a:lnTo>
                    <a:pt x="7196" y="56167"/>
                  </a:lnTo>
                  <a:lnTo>
                    <a:pt x="3905" y="55597"/>
                  </a:lnTo>
                  <a:lnTo>
                    <a:pt x="3686" y="55421"/>
                  </a:lnTo>
                  <a:lnTo>
                    <a:pt x="2589" y="53754"/>
                  </a:lnTo>
                  <a:lnTo>
                    <a:pt x="2589" y="53710"/>
                  </a:lnTo>
                  <a:lnTo>
                    <a:pt x="351" y="50902"/>
                  </a:lnTo>
                  <a:lnTo>
                    <a:pt x="351" y="50156"/>
                  </a:lnTo>
                  <a:lnTo>
                    <a:pt x="658" y="48006"/>
                  </a:lnTo>
                  <a:lnTo>
                    <a:pt x="1273" y="46777"/>
                  </a:lnTo>
                  <a:lnTo>
                    <a:pt x="2852" y="44759"/>
                  </a:lnTo>
                  <a:lnTo>
                    <a:pt x="5836" y="43135"/>
                  </a:lnTo>
                  <a:lnTo>
                    <a:pt x="5924" y="43091"/>
                  </a:lnTo>
                  <a:lnTo>
                    <a:pt x="6450" y="42214"/>
                  </a:lnTo>
                  <a:lnTo>
                    <a:pt x="6450" y="42170"/>
                  </a:lnTo>
                  <a:lnTo>
                    <a:pt x="7240" y="40414"/>
                  </a:lnTo>
                  <a:lnTo>
                    <a:pt x="8206" y="38703"/>
                  </a:lnTo>
                  <a:lnTo>
                    <a:pt x="9742" y="36641"/>
                  </a:lnTo>
                  <a:lnTo>
                    <a:pt x="9785" y="36641"/>
                  </a:lnTo>
                  <a:lnTo>
                    <a:pt x="10531" y="35280"/>
                  </a:lnTo>
                  <a:lnTo>
                    <a:pt x="10531" y="35193"/>
                  </a:lnTo>
                  <a:lnTo>
                    <a:pt x="10619" y="34315"/>
                  </a:lnTo>
                  <a:lnTo>
                    <a:pt x="10663" y="34271"/>
                  </a:lnTo>
                  <a:lnTo>
                    <a:pt x="10575" y="32823"/>
                  </a:lnTo>
                  <a:lnTo>
                    <a:pt x="10751" y="30454"/>
                  </a:lnTo>
                  <a:lnTo>
                    <a:pt x="11277" y="28479"/>
                  </a:lnTo>
                  <a:lnTo>
                    <a:pt x="12330" y="26329"/>
                  </a:lnTo>
                  <a:lnTo>
                    <a:pt x="13822" y="23608"/>
                  </a:lnTo>
                  <a:lnTo>
                    <a:pt x="14876" y="21634"/>
                  </a:lnTo>
                  <a:lnTo>
                    <a:pt x="16499" y="19176"/>
                  </a:lnTo>
                  <a:lnTo>
                    <a:pt x="17596" y="17816"/>
                  </a:lnTo>
                  <a:lnTo>
                    <a:pt x="19351" y="16675"/>
                  </a:lnTo>
                  <a:lnTo>
                    <a:pt x="20448" y="16149"/>
                  </a:lnTo>
                  <a:lnTo>
                    <a:pt x="21589" y="15710"/>
                  </a:lnTo>
                  <a:lnTo>
                    <a:pt x="23871" y="14788"/>
                  </a:lnTo>
                  <a:lnTo>
                    <a:pt x="23871" y="14744"/>
                  </a:lnTo>
                  <a:lnTo>
                    <a:pt x="24398" y="14350"/>
                  </a:lnTo>
                  <a:lnTo>
                    <a:pt x="25451" y="13209"/>
                  </a:lnTo>
                  <a:lnTo>
                    <a:pt x="27996" y="10576"/>
                  </a:lnTo>
                  <a:lnTo>
                    <a:pt x="27996" y="10532"/>
                  </a:lnTo>
                  <a:lnTo>
                    <a:pt x="29268" y="7021"/>
                  </a:lnTo>
                  <a:lnTo>
                    <a:pt x="30936" y="5179"/>
                  </a:lnTo>
                  <a:lnTo>
                    <a:pt x="32384" y="3467"/>
                  </a:lnTo>
                  <a:lnTo>
                    <a:pt x="33481" y="2414"/>
                  </a:lnTo>
                  <a:lnTo>
                    <a:pt x="34578" y="1668"/>
                  </a:lnTo>
                  <a:lnTo>
                    <a:pt x="36991" y="308"/>
                  </a:lnTo>
                  <a:lnTo>
                    <a:pt x="37035" y="264"/>
                  </a:lnTo>
                  <a:lnTo>
                    <a:pt x="37079" y="220"/>
                  </a:lnTo>
                  <a:lnTo>
                    <a:pt x="37079" y="132"/>
                  </a:lnTo>
                  <a:lnTo>
                    <a:pt x="37035" y="88"/>
                  </a:lnTo>
                  <a:lnTo>
                    <a:pt x="3699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7" name="Google Shape;3777;p129"/>
            <p:cNvSpPr/>
            <p:nvPr/>
          </p:nvSpPr>
          <p:spPr>
            <a:xfrm>
              <a:off x="5156025" y="3211275"/>
              <a:ext cx="2045950" cy="1731100"/>
            </a:xfrm>
            <a:custGeom>
              <a:avLst/>
              <a:gdLst/>
              <a:ahLst/>
              <a:cxnLst/>
              <a:rect l="l" t="t" r="r" b="b"/>
              <a:pathLst>
                <a:path w="81838" h="69244" extrusionOk="0">
                  <a:moveTo>
                    <a:pt x="34271" y="0"/>
                  </a:moveTo>
                  <a:lnTo>
                    <a:pt x="32209" y="1492"/>
                  </a:lnTo>
                  <a:lnTo>
                    <a:pt x="29488" y="3818"/>
                  </a:lnTo>
                  <a:lnTo>
                    <a:pt x="25714" y="6846"/>
                  </a:lnTo>
                  <a:lnTo>
                    <a:pt x="20493" y="11058"/>
                  </a:lnTo>
                  <a:lnTo>
                    <a:pt x="18474" y="12682"/>
                  </a:lnTo>
                  <a:lnTo>
                    <a:pt x="18430" y="12726"/>
                  </a:lnTo>
                  <a:lnTo>
                    <a:pt x="14525" y="17640"/>
                  </a:lnTo>
                  <a:lnTo>
                    <a:pt x="12331" y="20536"/>
                  </a:lnTo>
                  <a:lnTo>
                    <a:pt x="10356" y="23038"/>
                  </a:lnTo>
                  <a:lnTo>
                    <a:pt x="8645" y="25319"/>
                  </a:lnTo>
                  <a:lnTo>
                    <a:pt x="8645" y="25363"/>
                  </a:lnTo>
                  <a:lnTo>
                    <a:pt x="7680" y="27075"/>
                  </a:lnTo>
                  <a:lnTo>
                    <a:pt x="7636" y="27118"/>
                  </a:lnTo>
                  <a:lnTo>
                    <a:pt x="6934" y="31463"/>
                  </a:lnTo>
                  <a:lnTo>
                    <a:pt x="6363" y="35763"/>
                  </a:lnTo>
                  <a:lnTo>
                    <a:pt x="6012" y="38308"/>
                  </a:lnTo>
                  <a:lnTo>
                    <a:pt x="5661" y="40546"/>
                  </a:lnTo>
                  <a:lnTo>
                    <a:pt x="5047" y="43179"/>
                  </a:lnTo>
                  <a:lnTo>
                    <a:pt x="4301" y="45592"/>
                  </a:lnTo>
                  <a:lnTo>
                    <a:pt x="3379" y="47128"/>
                  </a:lnTo>
                  <a:lnTo>
                    <a:pt x="2063" y="48927"/>
                  </a:lnTo>
                  <a:lnTo>
                    <a:pt x="746" y="51209"/>
                  </a:lnTo>
                  <a:lnTo>
                    <a:pt x="746" y="51253"/>
                  </a:lnTo>
                  <a:lnTo>
                    <a:pt x="527" y="52042"/>
                  </a:lnTo>
                  <a:lnTo>
                    <a:pt x="527" y="52086"/>
                  </a:lnTo>
                  <a:lnTo>
                    <a:pt x="176" y="55685"/>
                  </a:lnTo>
                  <a:lnTo>
                    <a:pt x="0" y="57659"/>
                  </a:lnTo>
                  <a:lnTo>
                    <a:pt x="0" y="57703"/>
                  </a:lnTo>
                  <a:lnTo>
                    <a:pt x="44" y="58010"/>
                  </a:lnTo>
                  <a:lnTo>
                    <a:pt x="88" y="58054"/>
                  </a:lnTo>
                  <a:lnTo>
                    <a:pt x="132" y="58142"/>
                  </a:lnTo>
                  <a:lnTo>
                    <a:pt x="1317" y="58625"/>
                  </a:lnTo>
                  <a:lnTo>
                    <a:pt x="2063" y="59414"/>
                  </a:lnTo>
                  <a:lnTo>
                    <a:pt x="3248" y="61652"/>
                  </a:lnTo>
                  <a:lnTo>
                    <a:pt x="4432" y="63890"/>
                  </a:lnTo>
                  <a:lnTo>
                    <a:pt x="5749" y="65865"/>
                  </a:lnTo>
                  <a:lnTo>
                    <a:pt x="6670" y="67006"/>
                  </a:lnTo>
                  <a:lnTo>
                    <a:pt x="6714" y="67050"/>
                  </a:lnTo>
                  <a:lnTo>
                    <a:pt x="9347" y="68936"/>
                  </a:lnTo>
                  <a:lnTo>
                    <a:pt x="9391" y="68936"/>
                  </a:lnTo>
                  <a:lnTo>
                    <a:pt x="10137" y="69244"/>
                  </a:lnTo>
                  <a:lnTo>
                    <a:pt x="10268" y="69244"/>
                  </a:lnTo>
                  <a:lnTo>
                    <a:pt x="10883" y="69024"/>
                  </a:lnTo>
                  <a:lnTo>
                    <a:pt x="10927" y="68980"/>
                  </a:lnTo>
                  <a:lnTo>
                    <a:pt x="13340" y="66611"/>
                  </a:lnTo>
                  <a:lnTo>
                    <a:pt x="17114" y="64417"/>
                  </a:lnTo>
                  <a:lnTo>
                    <a:pt x="18562" y="63627"/>
                  </a:lnTo>
                  <a:lnTo>
                    <a:pt x="20010" y="63495"/>
                  </a:lnTo>
                  <a:lnTo>
                    <a:pt x="22028" y="63100"/>
                  </a:lnTo>
                  <a:lnTo>
                    <a:pt x="22906" y="63056"/>
                  </a:lnTo>
                  <a:lnTo>
                    <a:pt x="26899" y="64373"/>
                  </a:lnTo>
                  <a:lnTo>
                    <a:pt x="29356" y="65075"/>
                  </a:lnTo>
                  <a:lnTo>
                    <a:pt x="31156" y="65601"/>
                  </a:lnTo>
                  <a:lnTo>
                    <a:pt x="31199" y="65601"/>
                  </a:lnTo>
                  <a:lnTo>
                    <a:pt x="31287" y="65558"/>
                  </a:lnTo>
                  <a:lnTo>
                    <a:pt x="33569" y="63846"/>
                  </a:lnTo>
                  <a:lnTo>
                    <a:pt x="33613" y="63802"/>
                  </a:lnTo>
                  <a:lnTo>
                    <a:pt x="35280" y="62091"/>
                  </a:lnTo>
                  <a:lnTo>
                    <a:pt x="36641" y="59678"/>
                  </a:lnTo>
                  <a:lnTo>
                    <a:pt x="37079" y="59239"/>
                  </a:lnTo>
                  <a:lnTo>
                    <a:pt x="38176" y="58712"/>
                  </a:lnTo>
                  <a:lnTo>
                    <a:pt x="40414" y="58361"/>
                  </a:lnTo>
                  <a:lnTo>
                    <a:pt x="40458" y="58317"/>
                  </a:lnTo>
                  <a:lnTo>
                    <a:pt x="43047" y="57264"/>
                  </a:lnTo>
                  <a:lnTo>
                    <a:pt x="43091" y="57220"/>
                  </a:lnTo>
                  <a:lnTo>
                    <a:pt x="45153" y="55597"/>
                  </a:lnTo>
                  <a:lnTo>
                    <a:pt x="47216" y="53929"/>
                  </a:lnTo>
                  <a:lnTo>
                    <a:pt x="48313" y="53403"/>
                  </a:lnTo>
                  <a:lnTo>
                    <a:pt x="50068" y="53359"/>
                  </a:lnTo>
                  <a:lnTo>
                    <a:pt x="50902" y="53403"/>
                  </a:lnTo>
                  <a:lnTo>
                    <a:pt x="53096" y="53534"/>
                  </a:lnTo>
                  <a:lnTo>
                    <a:pt x="54193" y="53666"/>
                  </a:lnTo>
                  <a:lnTo>
                    <a:pt x="55246" y="53842"/>
                  </a:lnTo>
                  <a:lnTo>
                    <a:pt x="56299" y="54061"/>
                  </a:lnTo>
                  <a:lnTo>
                    <a:pt x="57352" y="54412"/>
                  </a:lnTo>
                  <a:lnTo>
                    <a:pt x="57835" y="54631"/>
                  </a:lnTo>
                  <a:lnTo>
                    <a:pt x="58362" y="54851"/>
                  </a:lnTo>
                  <a:lnTo>
                    <a:pt x="58844" y="55114"/>
                  </a:lnTo>
                  <a:lnTo>
                    <a:pt x="59327" y="55421"/>
                  </a:lnTo>
                  <a:lnTo>
                    <a:pt x="60512" y="56518"/>
                  </a:lnTo>
                  <a:lnTo>
                    <a:pt x="60556" y="56518"/>
                  </a:lnTo>
                  <a:lnTo>
                    <a:pt x="65382" y="58493"/>
                  </a:lnTo>
                  <a:lnTo>
                    <a:pt x="65426" y="58537"/>
                  </a:lnTo>
                  <a:lnTo>
                    <a:pt x="66436" y="58581"/>
                  </a:lnTo>
                  <a:lnTo>
                    <a:pt x="68454" y="59019"/>
                  </a:lnTo>
                  <a:lnTo>
                    <a:pt x="70692" y="59327"/>
                  </a:lnTo>
                  <a:lnTo>
                    <a:pt x="70736" y="59370"/>
                  </a:lnTo>
                  <a:lnTo>
                    <a:pt x="73062" y="59414"/>
                  </a:lnTo>
                  <a:lnTo>
                    <a:pt x="75431" y="59546"/>
                  </a:lnTo>
                  <a:lnTo>
                    <a:pt x="75475" y="59546"/>
                  </a:lnTo>
                  <a:lnTo>
                    <a:pt x="79161" y="59370"/>
                  </a:lnTo>
                  <a:lnTo>
                    <a:pt x="79205" y="59370"/>
                  </a:lnTo>
                  <a:lnTo>
                    <a:pt x="81706" y="58712"/>
                  </a:lnTo>
                  <a:lnTo>
                    <a:pt x="81750" y="58668"/>
                  </a:lnTo>
                  <a:lnTo>
                    <a:pt x="81794" y="58625"/>
                  </a:lnTo>
                  <a:lnTo>
                    <a:pt x="81838" y="58537"/>
                  </a:lnTo>
                  <a:lnTo>
                    <a:pt x="81838" y="58493"/>
                  </a:lnTo>
                  <a:lnTo>
                    <a:pt x="81794" y="58405"/>
                  </a:lnTo>
                  <a:lnTo>
                    <a:pt x="81750" y="58361"/>
                  </a:lnTo>
                  <a:lnTo>
                    <a:pt x="81618" y="58361"/>
                  </a:lnTo>
                  <a:lnTo>
                    <a:pt x="79117" y="59019"/>
                  </a:lnTo>
                  <a:lnTo>
                    <a:pt x="75475" y="59195"/>
                  </a:lnTo>
                  <a:lnTo>
                    <a:pt x="73105" y="59063"/>
                  </a:lnTo>
                  <a:lnTo>
                    <a:pt x="70736" y="59019"/>
                  </a:lnTo>
                  <a:lnTo>
                    <a:pt x="68498" y="58668"/>
                  </a:lnTo>
                  <a:lnTo>
                    <a:pt x="66523" y="58273"/>
                  </a:lnTo>
                  <a:lnTo>
                    <a:pt x="66479" y="58230"/>
                  </a:lnTo>
                  <a:lnTo>
                    <a:pt x="65470" y="58186"/>
                  </a:lnTo>
                  <a:lnTo>
                    <a:pt x="62530" y="56957"/>
                  </a:lnTo>
                  <a:lnTo>
                    <a:pt x="60687" y="56211"/>
                  </a:lnTo>
                  <a:lnTo>
                    <a:pt x="59546" y="55158"/>
                  </a:lnTo>
                  <a:lnTo>
                    <a:pt x="59020" y="54851"/>
                  </a:lnTo>
                  <a:lnTo>
                    <a:pt x="58537" y="54544"/>
                  </a:lnTo>
                  <a:lnTo>
                    <a:pt x="58010" y="54324"/>
                  </a:lnTo>
                  <a:lnTo>
                    <a:pt x="57484" y="54105"/>
                  </a:lnTo>
                  <a:lnTo>
                    <a:pt x="56957" y="53885"/>
                  </a:lnTo>
                  <a:lnTo>
                    <a:pt x="56431" y="53754"/>
                  </a:lnTo>
                  <a:lnTo>
                    <a:pt x="55378" y="53491"/>
                  </a:lnTo>
                  <a:lnTo>
                    <a:pt x="54281" y="53315"/>
                  </a:lnTo>
                  <a:lnTo>
                    <a:pt x="53184" y="53183"/>
                  </a:lnTo>
                  <a:lnTo>
                    <a:pt x="50902" y="53052"/>
                  </a:lnTo>
                  <a:lnTo>
                    <a:pt x="50068" y="53008"/>
                  </a:lnTo>
                  <a:lnTo>
                    <a:pt x="48269" y="53052"/>
                  </a:lnTo>
                  <a:lnTo>
                    <a:pt x="48181" y="53052"/>
                  </a:lnTo>
                  <a:lnTo>
                    <a:pt x="47040" y="53666"/>
                  </a:lnTo>
                  <a:lnTo>
                    <a:pt x="46996" y="53666"/>
                  </a:lnTo>
                  <a:lnTo>
                    <a:pt x="44934" y="55290"/>
                  </a:lnTo>
                  <a:lnTo>
                    <a:pt x="42872" y="56913"/>
                  </a:lnTo>
                  <a:lnTo>
                    <a:pt x="40371" y="58010"/>
                  </a:lnTo>
                  <a:lnTo>
                    <a:pt x="38089" y="58361"/>
                  </a:lnTo>
                  <a:lnTo>
                    <a:pt x="38045" y="58405"/>
                  </a:lnTo>
                  <a:lnTo>
                    <a:pt x="36904" y="58932"/>
                  </a:lnTo>
                  <a:lnTo>
                    <a:pt x="36860" y="58932"/>
                  </a:lnTo>
                  <a:lnTo>
                    <a:pt x="36377" y="59458"/>
                  </a:lnTo>
                  <a:lnTo>
                    <a:pt x="36333" y="59502"/>
                  </a:lnTo>
                  <a:lnTo>
                    <a:pt x="35017" y="61872"/>
                  </a:lnTo>
                  <a:lnTo>
                    <a:pt x="33350" y="63583"/>
                  </a:lnTo>
                  <a:lnTo>
                    <a:pt x="31156" y="65207"/>
                  </a:lnTo>
                  <a:lnTo>
                    <a:pt x="29444" y="64724"/>
                  </a:lnTo>
                  <a:lnTo>
                    <a:pt x="27031" y="64066"/>
                  </a:lnTo>
                  <a:lnTo>
                    <a:pt x="22994" y="62705"/>
                  </a:lnTo>
                  <a:lnTo>
                    <a:pt x="22906" y="62705"/>
                  </a:lnTo>
                  <a:lnTo>
                    <a:pt x="21985" y="62749"/>
                  </a:lnTo>
                  <a:lnTo>
                    <a:pt x="19966" y="63144"/>
                  </a:lnTo>
                  <a:lnTo>
                    <a:pt x="18474" y="63276"/>
                  </a:lnTo>
                  <a:lnTo>
                    <a:pt x="18430" y="63276"/>
                  </a:lnTo>
                  <a:lnTo>
                    <a:pt x="13165" y="66304"/>
                  </a:lnTo>
                  <a:lnTo>
                    <a:pt x="13121" y="66347"/>
                  </a:lnTo>
                  <a:lnTo>
                    <a:pt x="10707" y="68717"/>
                  </a:lnTo>
                  <a:lnTo>
                    <a:pt x="10181" y="68893"/>
                  </a:lnTo>
                  <a:lnTo>
                    <a:pt x="9566" y="68629"/>
                  </a:lnTo>
                  <a:lnTo>
                    <a:pt x="6934" y="66786"/>
                  </a:lnTo>
                  <a:lnTo>
                    <a:pt x="6012" y="65645"/>
                  </a:lnTo>
                  <a:lnTo>
                    <a:pt x="4740" y="63715"/>
                  </a:lnTo>
                  <a:lnTo>
                    <a:pt x="3555" y="61477"/>
                  </a:lnTo>
                  <a:lnTo>
                    <a:pt x="2326" y="59239"/>
                  </a:lnTo>
                  <a:lnTo>
                    <a:pt x="2326" y="59195"/>
                  </a:lnTo>
                  <a:lnTo>
                    <a:pt x="1536" y="58361"/>
                  </a:lnTo>
                  <a:lnTo>
                    <a:pt x="1492" y="58317"/>
                  </a:lnTo>
                  <a:lnTo>
                    <a:pt x="395" y="57835"/>
                  </a:lnTo>
                  <a:lnTo>
                    <a:pt x="351" y="57659"/>
                  </a:lnTo>
                  <a:lnTo>
                    <a:pt x="527" y="55685"/>
                  </a:lnTo>
                  <a:lnTo>
                    <a:pt x="878" y="52130"/>
                  </a:lnTo>
                  <a:lnTo>
                    <a:pt x="1054" y="51340"/>
                  </a:lnTo>
                  <a:lnTo>
                    <a:pt x="2370" y="49102"/>
                  </a:lnTo>
                  <a:lnTo>
                    <a:pt x="3686" y="47347"/>
                  </a:lnTo>
                  <a:lnTo>
                    <a:pt x="3686" y="47303"/>
                  </a:lnTo>
                  <a:lnTo>
                    <a:pt x="4608" y="45768"/>
                  </a:lnTo>
                  <a:lnTo>
                    <a:pt x="4608" y="45724"/>
                  </a:lnTo>
                  <a:lnTo>
                    <a:pt x="5398" y="43266"/>
                  </a:lnTo>
                  <a:lnTo>
                    <a:pt x="5968" y="40634"/>
                  </a:lnTo>
                  <a:lnTo>
                    <a:pt x="6363" y="38396"/>
                  </a:lnTo>
                  <a:lnTo>
                    <a:pt x="6670" y="35807"/>
                  </a:lnTo>
                  <a:lnTo>
                    <a:pt x="7285" y="31506"/>
                  </a:lnTo>
                  <a:lnTo>
                    <a:pt x="7987" y="27206"/>
                  </a:lnTo>
                  <a:lnTo>
                    <a:pt x="8952" y="25539"/>
                  </a:lnTo>
                  <a:lnTo>
                    <a:pt x="10663" y="23257"/>
                  </a:lnTo>
                  <a:lnTo>
                    <a:pt x="12594" y="20756"/>
                  </a:lnTo>
                  <a:lnTo>
                    <a:pt x="14788" y="17860"/>
                  </a:lnTo>
                  <a:lnTo>
                    <a:pt x="18694" y="12945"/>
                  </a:lnTo>
                  <a:lnTo>
                    <a:pt x="25934" y="7109"/>
                  </a:lnTo>
                  <a:lnTo>
                    <a:pt x="29708" y="4081"/>
                  </a:lnTo>
                  <a:lnTo>
                    <a:pt x="32384" y="1756"/>
                  </a:lnTo>
                  <a:lnTo>
                    <a:pt x="34491" y="308"/>
                  </a:lnTo>
                  <a:lnTo>
                    <a:pt x="34534" y="264"/>
                  </a:lnTo>
                  <a:lnTo>
                    <a:pt x="34534" y="176"/>
                  </a:lnTo>
                  <a:lnTo>
                    <a:pt x="34534" y="132"/>
                  </a:lnTo>
                  <a:lnTo>
                    <a:pt x="34491" y="44"/>
                  </a:lnTo>
                  <a:lnTo>
                    <a:pt x="3444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8" name="Google Shape;3778;p129"/>
            <p:cNvSpPr/>
            <p:nvPr/>
          </p:nvSpPr>
          <p:spPr>
            <a:xfrm>
              <a:off x="5473050" y="4092175"/>
              <a:ext cx="560600" cy="444300"/>
            </a:xfrm>
            <a:custGeom>
              <a:avLst/>
              <a:gdLst/>
              <a:ahLst/>
              <a:cxnLst/>
              <a:rect l="l" t="t" r="r" b="b"/>
              <a:pathLst>
                <a:path w="22424" h="17772" extrusionOk="0">
                  <a:moveTo>
                    <a:pt x="6188" y="483"/>
                  </a:moveTo>
                  <a:lnTo>
                    <a:pt x="6671" y="1361"/>
                  </a:lnTo>
                  <a:lnTo>
                    <a:pt x="6758" y="1448"/>
                  </a:lnTo>
                  <a:lnTo>
                    <a:pt x="8514" y="2107"/>
                  </a:lnTo>
                  <a:lnTo>
                    <a:pt x="12551" y="3862"/>
                  </a:lnTo>
                  <a:lnTo>
                    <a:pt x="12814" y="4213"/>
                  </a:lnTo>
                  <a:lnTo>
                    <a:pt x="13384" y="5441"/>
                  </a:lnTo>
                  <a:lnTo>
                    <a:pt x="14394" y="7197"/>
                  </a:lnTo>
                  <a:lnTo>
                    <a:pt x="14920" y="9391"/>
                  </a:lnTo>
                  <a:lnTo>
                    <a:pt x="15359" y="10707"/>
                  </a:lnTo>
                  <a:lnTo>
                    <a:pt x="15359" y="10751"/>
                  </a:lnTo>
                  <a:lnTo>
                    <a:pt x="16105" y="11936"/>
                  </a:lnTo>
                  <a:lnTo>
                    <a:pt x="16149" y="11980"/>
                  </a:lnTo>
                  <a:lnTo>
                    <a:pt x="17070" y="12682"/>
                  </a:lnTo>
                  <a:lnTo>
                    <a:pt x="17114" y="12682"/>
                  </a:lnTo>
                  <a:lnTo>
                    <a:pt x="19440" y="13384"/>
                  </a:lnTo>
                  <a:lnTo>
                    <a:pt x="19528" y="13384"/>
                  </a:lnTo>
                  <a:lnTo>
                    <a:pt x="20712" y="13252"/>
                  </a:lnTo>
                  <a:lnTo>
                    <a:pt x="21985" y="13472"/>
                  </a:lnTo>
                  <a:lnTo>
                    <a:pt x="22029" y="13515"/>
                  </a:lnTo>
                  <a:lnTo>
                    <a:pt x="21897" y="13603"/>
                  </a:lnTo>
                  <a:lnTo>
                    <a:pt x="20669" y="14130"/>
                  </a:lnTo>
                  <a:lnTo>
                    <a:pt x="16105" y="15534"/>
                  </a:lnTo>
                  <a:lnTo>
                    <a:pt x="13735" y="16368"/>
                  </a:lnTo>
                  <a:lnTo>
                    <a:pt x="11234" y="17421"/>
                  </a:lnTo>
                  <a:lnTo>
                    <a:pt x="10883" y="17377"/>
                  </a:lnTo>
                  <a:lnTo>
                    <a:pt x="8733" y="16499"/>
                  </a:lnTo>
                  <a:lnTo>
                    <a:pt x="5223" y="15051"/>
                  </a:lnTo>
                  <a:lnTo>
                    <a:pt x="5179" y="15051"/>
                  </a:lnTo>
                  <a:lnTo>
                    <a:pt x="747" y="13910"/>
                  </a:lnTo>
                  <a:lnTo>
                    <a:pt x="396" y="13515"/>
                  </a:lnTo>
                  <a:lnTo>
                    <a:pt x="352" y="12945"/>
                  </a:lnTo>
                  <a:lnTo>
                    <a:pt x="703" y="11716"/>
                  </a:lnTo>
                  <a:lnTo>
                    <a:pt x="1230" y="10839"/>
                  </a:lnTo>
                  <a:lnTo>
                    <a:pt x="2634" y="8732"/>
                  </a:lnTo>
                  <a:lnTo>
                    <a:pt x="5091" y="5003"/>
                  </a:lnTo>
                  <a:lnTo>
                    <a:pt x="5135" y="4959"/>
                  </a:lnTo>
                  <a:lnTo>
                    <a:pt x="5749" y="2896"/>
                  </a:lnTo>
                  <a:lnTo>
                    <a:pt x="5749" y="2853"/>
                  </a:lnTo>
                  <a:lnTo>
                    <a:pt x="6056" y="790"/>
                  </a:lnTo>
                  <a:lnTo>
                    <a:pt x="6188" y="483"/>
                  </a:lnTo>
                  <a:close/>
                  <a:moveTo>
                    <a:pt x="6144" y="0"/>
                  </a:moveTo>
                  <a:lnTo>
                    <a:pt x="6056" y="44"/>
                  </a:lnTo>
                  <a:lnTo>
                    <a:pt x="6013" y="132"/>
                  </a:lnTo>
                  <a:lnTo>
                    <a:pt x="5749" y="659"/>
                  </a:lnTo>
                  <a:lnTo>
                    <a:pt x="5705" y="702"/>
                  </a:lnTo>
                  <a:lnTo>
                    <a:pt x="5398" y="2809"/>
                  </a:lnTo>
                  <a:lnTo>
                    <a:pt x="4784" y="4827"/>
                  </a:lnTo>
                  <a:lnTo>
                    <a:pt x="2370" y="8557"/>
                  </a:lnTo>
                  <a:lnTo>
                    <a:pt x="922" y="10619"/>
                  </a:lnTo>
                  <a:lnTo>
                    <a:pt x="396" y="11541"/>
                  </a:lnTo>
                  <a:lnTo>
                    <a:pt x="352" y="11585"/>
                  </a:lnTo>
                  <a:lnTo>
                    <a:pt x="1" y="12857"/>
                  </a:lnTo>
                  <a:lnTo>
                    <a:pt x="1" y="12945"/>
                  </a:lnTo>
                  <a:lnTo>
                    <a:pt x="45" y="13603"/>
                  </a:lnTo>
                  <a:lnTo>
                    <a:pt x="89" y="13735"/>
                  </a:lnTo>
                  <a:lnTo>
                    <a:pt x="527" y="14174"/>
                  </a:lnTo>
                  <a:lnTo>
                    <a:pt x="615" y="14218"/>
                  </a:lnTo>
                  <a:lnTo>
                    <a:pt x="5091" y="15402"/>
                  </a:lnTo>
                  <a:lnTo>
                    <a:pt x="8601" y="16806"/>
                  </a:lnTo>
                  <a:lnTo>
                    <a:pt x="10752" y="17728"/>
                  </a:lnTo>
                  <a:lnTo>
                    <a:pt x="10795" y="17728"/>
                  </a:lnTo>
                  <a:lnTo>
                    <a:pt x="11234" y="17772"/>
                  </a:lnTo>
                  <a:lnTo>
                    <a:pt x="11322" y="17772"/>
                  </a:lnTo>
                  <a:lnTo>
                    <a:pt x="13867" y="16719"/>
                  </a:lnTo>
                  <a:lnTo>
                    <a:pt x="16193" y="15885"/>
                  </a:lnTo>
                  <a:lnTo>
                    <a:pt x="20756" y="14437"/>
                  </a:lnTo>
                  <a:lnTo>
                    <a:pt x="20800" y="14437"/>
                  </a:lnTo>
                  <a:lnTo>
                    <a:pt x="22073" y="13910"/>
                  </a:lnTo>
                  <a:lnTo>
                    <a:pt x="22117" y="13866"/>
                  </a:lnTo>
                  <a:lnTo>
                    <a:pt x="22380" y="13647"/>
                  </a:lnTo>
                  <a:lnTo>
                    <a:pt x="22424" y="13559"/>
                  </a:lnTo>
                  <a:lnTo>
                    <a:pt x="22424" y="13515"/>
                  </a:lnTo>
                  <a:lnTo>
                    <a:pt x="22424" y="13428"/>
                  </a:lnTo>
                  <a:lnTo>
                    <a:pt x="22380" y="13384"/>
                  </a:lnTo>
                  <a:lnTo>
                    <a:pt x="22204" y="13208"/>
                  </a:lnTo>
                  <a:lnTo>
                    <a:pt x="22117" y="13121"/>
                  </a:lnTo>
                  <a:lnTo>
                    <a:pt x="20756" y="12901"/>
                  </a:lnTo>
                  <a:lnTo>
                    <a:pt x="20712" y="12901"/>
                  </a:lnTo>
                  <a:lnTo>
                    <a:pt x="19528" y="13033"/>
                  </a:lnTo>
                  <a:lnTo>
                    <a:pt x="17246" y="12375"/>
                  </a:lnTo>
                  <a:lnTo>
                    <a:pt x="16368" y="11716"/>
                  </a:lnTo>
                  <a:lnTo>
                    <a:pt x="15666" y="10575"/>
                  </a:lnTo>
                  <a:lnTo>
                    <a:pt x="15271" y="9303"/>
                  </a:lnTo>
                  <a:lnTo>
                    <a:pt x="14745" y="7109"/>
                  </a:lnTo>
                  <a:lnTo>
                    <a:pt x="14701" y="7065"/>
                  </a:lnTo>
                  <a:lnTo>
                    <a:pt x="13692" y="5310"/>
                  </a:lnTo>
                  <a:lnTo>
                    <a:pt x="13121" y="4081"/>
                  </a:lnTo>
                  <a:lnTo>
                    <a:pt x="13077" y="4037"/>
                  </a:lnTo>
                  <a:lnTo>
                    <a:pt x="12814" y="3642"/>
                  </a:lnTo>
                  <a:lnTo>
                    <a:pt x="12726" y="3555"/>
                  </a:lnTo>
                  <a:lnTo>
                    <a:pt x="8645" y="1756"/>
                  </a:lnTo>
                  <a:lnTo>
                    <a:pt x="6934" y="1141"/>
                  </a:lnTo>
                  <a:lnTo>
                    <a:pt x="6495" y="307"/>
                  </a:lnTo>
                  <a:lnTo>
                    <a:pt x="6451" y="264"/>
                  </a:lnTo>
                  <a:lnTo>
                    <a:pt x="6276" y="88"/>
                  </a:lnTo>
                  <a:lnTo>
                    <a:pt x="6232" y="44"/>
                  </a:lnTo>
                  <a:lnTo>
                    <a:pt x="614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9" name="Google Shape;3779;p129"/>
            <p:cNvSpPr/>
            <p:nvPr/>
          </p:nvSpPr>
          <p:spPr>
            <a:xfrm>
              <a:off x="5446725" y="4038425"/>
              <a:ext cx="650550" cy="557300"/>
            </a:xfrm>
            <a:custGeom>
              <a:avLst/>
              <a:gdLst/>
              <a:ahLst/>
              <a:cxnLst/>
              <a:rect l="l" t="t" r="r" b="b"/>
              <a:pathLst>
                <a:path w="26022" h="22292" extrusionOk="0">
                  <a:moveTo>
                    <a:pt x="10225" y="351"/>
                  </a:moveTo>
                  <a:lnTo>
                    <a:pt x="10795" y="571"/>
                  </a:lnTo>
                  <a:lnTo>
                    <a:pt x="12946" y="2238"/>
                  </a:lnTo>
                  <a:lnTo>
                    <a:pt x="14832" y="3554"/>
                  </a:lnTo>
                  <a:lnTo>
                    <a:pt x="16017" y="4871"/>
                  </a:lnTo>
                  <a:lnTo>
                    <a:pt x="17026" y="6494"/>
                  </a:lnTo>
                  <a:lnTo>
                    <a:pt x="17948" y="8337"/>
                  </a:lnTo>
                  <a:lnTo>
                    <a:pt x="18431" y="10926"/>
                  </a:lnTo>
                  <a:lnTo>
                    <a:pt x="18957" y="13691"/>
                  </a:lnTo>
                  <a:lnTo>
                    <a:pt x="18957" y="13779"/>
                  </a:lnTo>
                  <a:lnTo>
                    <a:pt x="19308" y="14174"/>
                  </a:lnTo>
                  <a:lnTo>
                    <a:pt x="19396" y="14217"/>
                  </a:lnTo>
                  <a:lnTo>
                    <a:pt x="20800" y="14568"/>
                  </a:lnTo>
                  <a:lnTo>
                    <a:pt x="20844" y="14568"/>
                  </a:lnTo>
                  <a:lnTo>
                    <a:pt x="21941" y="14612"/>
                  </a:lnTo>
                  <a:lnTo>
                    <a:pt x="25364" y="15227"/>
                  </a:lnTo>
                  <a:lnTo>
                    <a:pt x="25583" y="15358"/>
                  </a:lnTo>
                  <a:lnTo>
                    <a:pt x="25671" y="15622"/>
                  </a:lnTo>
                  <a:lnTo>
                    <a:pt x="25583" y="16368"/>
                  </a:lnTo>
                  <a:lnTo>
                    <a:pt x="25408" y="16631"/>
                  </a:lnTo>
                  <a:lnTo>
                    <a:pt x="24969" y="16894"/>
                  </a:lnTo>
                  <a:lnTo>
                    <a:pt x="23916" y="17026"/>
                  </a:lnTo>
                  <a:lnTo>
                    <a:pt x="23872" y="17070"/>
                  </a:lnTo>
                  <a:lnTo>
                    <a:pt x="19659" y="18693"/>
                  </a:lnTo>
                  <a:lnTo>
                    <a:pt x="19615" y="18693"/>
                  </a:lnTo>
                  <a:lnTo>
                    <a:pt x="19133" y="19044"/>
                  </a:lnTo>
                  <a:lnTo>
                    <a:pt x="17772" y="19659"/>
                  </a:lnTo>
                  <a:lnTo>
                    <a:pt x="13165" y="21370"/>
                  </a:lnTo>
                  <a:lnTo>
                    <a:pt x="11805" y="21940"/>
                  </a:lnTo>
                  <a:lnTo>
                    <a:pt x="11278" y="21853"/>
                  </a:lnTo>
                  <a:lnTo>
                    <a:pt x="10093" y="21370"/>
                  </a:lnTo>
                  <a:lnTo>
                    <a:pt x="8075" y="20492"/>
                  </a:lnTo>
                  <a:lnTo>
                    <a:pt x="5661" y="19439"/>
                  </a:lnTo>
                  <a:lnTo>
                    <a:pt x="878" y="17377"/>
                  </a:lnTo>
                  <a:lnTo>
                    <a:pt x="483" y="16543"/>
                  </a:lnTo>
                  <a:lnTo>
                    <a:pt x="396" y="16236"/>
                  </a:lnTo>
                  <a:lnTo>
                    <a:pt x="352" y="15885"/>
                  </a:lnTo>
                  <a:lnTo>
                    <a:pt x="352" y="15534"/>
                  </a:lnTo>
                  <a:lnTo>
                    <a:pt x="396" y="15183"/>
                  </a:lnTo>
                  <a:lnTo>
                    <a:pt x="440" y="14832"/>
                  </a:lnTo>
                  <a:lnTo>
                    <a:pt x="571" y="14481"/>
                  </a:lnTo>
                  <a:lnTo>
                    <a:pt x="834" y="13822"/>
                  </a:lnTo>
                  <a:lnTo>
                    <a:pt x="1186" y="13120"/>
                  </a:lnTo>
                  <a:lnTo>
                    <a:pt x="1580" y="12462"/>
                  </a:lnTo>
                  <a:lnTo>
                    <a:pt x="2458" y="11190"/>
                  </a:lnTo>
                  <a:lnTo>
                    <a:pt x="3116" y="10312"/>
                  </a:lnTo>
                  <a:lnTo>
                    <a:pt x="3380" y="9873"/>
                  </a:lnTo>
                  <a:lnTo>
                    <a:pt x="3643" y="9434"/>
                  </a:lnTo>
                  <a:lnTo>
                    <a:pt x="4915" y="6889"/>
                  </a:lnTo>
                  <a:lnTo>
                    <a:pt x="4915" y="6846"/>
                  </a:lnTo>
                  <a:lnTo>
                    <a:pt x="5617" y="4388"/>
                  </a:lnTo>
                  <a:lnTo>
                    <a:pt x="6144" y="2326"/>
                  </a:lnTo>
                  <a:lnTo>
                    <a:pt x="6890" y="1492"/>
                  </a:lnTo>
                  <a:lnTo>
                    <a:pt x="8382" y="966"/>
                  </a:lnTo>
                  <a:lnTo>
                    <a:pt x="8470" y="922"/>
                  </a:lnTo>
                  <a:lnTo>
                    <a:pt x="8909" y="351"/>
                  </a:lnTo>
                  <a:close/>
                  <a:moveTo>
                    <a:pt x="8865" y="0"/>
                  </a:moveTo>
                  <a:lnTo>
                    <a:pt x="8777" y="44"/>
                  </a:lnTo>
                  <a:lnTo>
                    <a:pt x="8733" y="88"/>
                  </a:lnTo>
                  <a:lnTo>
                    <a:pt x="8206" y="658"/>
                  </a:lnTo>
                  <a:lnTo>
                    <a:pt x="6758" y="1185"/>
                  </a:lnTo>
                  <a:lnTo>
                    <a:pt x="6671" y="1229"/>
                  </a:lnTo>
                  <a:lnTo>
                    <a:pt x="5837" y="2150"/>
                  </a:lnTo>
                  <a:lnTo>
                    <a:pt x="5793" y="2194"/>
                  </a:lnTo>
                  <a:lnTo>
                    <a:pt x="5310" y="4300"/>
                  </a:lnTo>
                  <a:lnTo>
                    <a:pt x="4608" y="6758"/>
                  </a:lnTo>
                  <a:lnTo>
                    <a:pt x="3336" y="9303"/>
                  </a:lnTo>
                  <a:lnTo>
                    <a:pt x="3072" y="9698"/>
                  </a:lnTo>
                  <a:lnTo>
                    <a:pt x="2809" y="10093"/>
                  </a:lnTo>
                  <a:lnTo>
                    <a:pt x="2195" y="11014"/>
                  </a:lnTo>
                  <a:lnTo>
                    <a:pt x="1712" y="11672"/>
                  </a:lnTo>
                  <a:lnTo>
                    <a:pt x="1229" y="12331"/>
                  </a:lnTo>
                  <a:lnTo>
                    <a:pt x="834" y="13033"/>
                  </a:lnTo>
                  <a:lnTo>
                    <a:pt x="483" y="13735"/>
                  </a:lnTo>
                  <a:lnTo>
                    <a:pt x="176" y="14437"/>
                  </a:lnTo>
                  <a:lnTo>
                    <a:pt x="89" y="14832"/>
                  </a:lnTo>
                  <a:lnTo>
                    <a:pt x="45" y="15183"/>
                  </a:lnTo>
                  <a:lnTo>
                    <a:pt x="1" y="15534"/>
                  </a:lnTo>
                  <a:lnTo>
                    <a:pt x="1" y="15929"/>
                  </a:lnTo>
                  <a:lnTo>
                    <a:pt x="89" y="16280"/>
                  </a:lnTo>
                  <a:lnTo>
                    <a:pt x="176" y="16675"/>
                  </a:lnTo>
                  <a:lnTo>
                    <a:pt x="176" y="16719"/>
                  </a:lnTo>
                  <a:lnTo>
                    <a:pt x="615" y="17596"/>
                  </a:lnTo>
                  <a:lnTo>
                    <a:pt x="703" y="17684"/>
                  </a:lnTo>
                  <a:lnTo>
                    <a:pt x="5530" y="19746"/>
                  </a:lnTo>
                  <a:lnTo>
                    <a:pt x="7899" y="20843"/>
                  </a:lnTo>
                  <a:lnTo>
                    <a:pt x="9962" y="21721"/>
                  </a:lnTo>
                  <a:lnTo>
                    <a:pt x="11190" y="22160"/>
                  </a:lnTo>
                  <a:lnTo>
                    <a:pt x="11190" y="22204"/>
                  </a:lnTo>
                  <a:lnTo>
                    <a:pt x="11805" y="22291"/>
                  </a:lnTo>
                  <a:lnTo>
                    <a:pt x="11892" y="22291"/>
                  </a:lnTo>
                  <a:lnTo>
                    <a:pt x="13297" y="21721"/>
                  </a:lnTo>
                  <a:lnTo>
                    <a:pt x="17904" y="20010"/>
                  </a:lnTo>
                  <a:lnTo>
                    <a:pt x="19308" y="19351"/>
                  </a:lnTo>
                  <a:lnTo>
                    <a:pt x="19835" y="19000"/>
                  </a:lnTo>
                  <a:lnTo>
                    <a:pt x="23960" y="17377"/>
                  </a:lnTo>
                  <a:lnTo>
                    <a:pt x="25057" y="17245"/>
                  </a:lnTo>
                  <a:lnTo>
                    <a:pt x="25100" y="17201"/>
                  </a:lnTo>
                  <a:lnTo>
                    <a:pt x="25627" y="16938"/>
                  </a:lnTo>
                  <a:lnTo>
                    <a:pt x="25671" y="16850"/>
                  </a:lnTo>
                  <a:lnTo>
                    <a:pt x="25890" y="16499"/>
                  </a:lnTo>
                  <a:lnTo>
                    <a:pt x="25934" y="16411"/>
                  </a:lnTo>
                  <a:lnTo>
                    <a:pt x="26022" y="15622"/>
                  </a:lnTo>
                  <a:lnTo>
                    <a:pt x="26022" y="15490"/>
                  </a:lnTo>
                  <a:lnTo>
                    <a:pt x="25846" y="15183"/>
                  </a:lnTo>
                  <a:lnTo>
                    <a:pt x="25803" y="15139"/>
                  </a:lnTo>
                  <a:lnTo>
                    <a:pt x="25539" y="14919"/>
                  </a:lnTo>
                  <a:lnTo>
                    <a:pt x="25451" y="14876"/>
                  </a:lnTo>
                  <a:lnTo>
                    <a:pt x="21985" y="14261"/>
                  </a:lnTo>
                  <a:lnTo>
                    <a:pt x="20844" y="14217"/>
                  </a:lnTo>
                  <a:lnTo>
                    <a:pt x="19528" y="13866"/>
                  </a:lnTo>
                  <a:lnTo>
                    <a:pt x="19264" y="13603"/>
                  </a:lnTo>
                  <a:lnTo>
                    <a:pt x="18782" y="10882"/>
                  </a:lnTo>
                  <a:lnTo>
                    <a:pt x="18299" y="8250"/>
                  </a:lnTo>
                  <a:lnTo>
                    <a:pt x="18255" y="8162"/>
                  </a:lnTo>
                  <a:lnTo>
                    <a:pt x="17334" y="6319"/>
                  </a:lnTo>
                  <a:lnTo>
                    <a:pt x="16324" y="4651"/>
                  </a:lnTo>
                  <a:lnTo>
                    <a:pt x="16280" y="4651"/>
                  </a:lnTo>
                  <a:lnTo>
                    <a:pt x="15052" y="3291"/>
                  </a:lnTo>
                  <a:lnTo>
                    <a:pt x="13165" y="1975"/>
                  </a:lnTo>
                  <a:lnTo>
                    <a:pt x="11015" y="307"/>
                  </a:lnTo>
                  <a:lnTo>
                    <a:pt x="10971" y="263"/>
                  </a:lnTo>
                  <a:lnTo>
                    <a:pt x="10357" y="44"/>
                  </a:lnTo>
                  <a:lnTo>
                    <a:pt x="1026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0" name="Google Shape;3780;p129"/>
            <p:cNvSpPr/>
            <p:nvPr/>
          </p:nvSpPr>
          <p:spPr>
            <a:xfrm>
              <a:off x="5262425" y="3874975"/>
              <a:ext cx="889700" cy="781075"/>
            </a:xfrm>
            <a:custGeom>
              <a:avLst/>
              <a:gdLst/>
              <a:ahLst/>
              <a:cxnLst/>
              <a:rect l="l" t="t" r="r" b="b"/>
              <a:pathLst>
                <a:path w="35588" h="31243" extrusionOk="0">
                  <a:moveTo>
                    <a:pt x="16807" y="351"/>
                  </a:moveTo>
                  <a:lnTo>
                    <a:pt x="17070" y="658"/>
                  </a:lnTo>
                  <a:lnTo>
                    <a:pt x="17509" y="1404"/>
                  </a:lnTo>
                  <a:lnTo>
                    <a:pt x="18431" y="3467"/>
                  </a:lnTo>
                  <a:lnTo>
                    <a:pt x="18475" y="3554"/>
                  </a:lnTo>
                  <a:lnTo>
                    <a:pt x="19879" y="4344"/>
                  </a:lnTo>
                  <a:lnTo>
                    <a:pt x="21766" y="5968"/>
                  </a:lnTo>
                  <a:lnTo>
                    <a:pt x="23784" y="7811"/>
                  </a:lnTo>
                  <a:lnTo>
                    <a:pt x="25627" y="10092"/>
                  </a:lnTo>
                  <a:lnTo>
                    <a:pt x="27689" y="13427"/>
                  </a:lnTo>
                  <a:lnTo>
                    <a:pt x="28128" y="15490"/>
                  </a:lnTo>
                  <a:lnTo>
                    <a:pt x="28567" y="18298"/>
                  </a:lnTo>
                  <a:lnTo>
                    <a:pt x="28918" y="19746"/>
                  </a:lnTo>
                  <a:lnTo>
                    <a:pt x="28962" y="19834"/>
                  </a:lnTo>
                  <a:lnTo>
                    <a:pt x="29489" y="20273"/>
                  </a:lnTo>
                  <a:lnTo>
                    <a:pt x="29576" y="20317"/>
                  </a:lnTo>
                  <a:lnTo>
                    <a:pt x="30761" y="20536"/>
                  </a:lnTo>
                  <a:lnTo>
                    <a:pt x="32955" y="20931"/>
                  </a:lnTo>
                  <a:lnTo>
                    <a:pt x="35237" y="21852"/>
                  </a:lnTo>
                  <a:lnTo>
                    <a:pt x="35193" y="21940"/>
                  </a:lnTo>
                  <a:lnTo>
                    <a:pt x="34842" y="22511"/>
                  </a:lnTo>
                  <a:lnTo>
                    <a:pt x="34272" y="24046"/>
                  </a:lnTo>
                  <a:lnTo>
                    <a:pt x="33877" y="24661"/>
                  </a:lnTo>
                  <a:lnTo>
                    <a:pt x="33350" y="25012"/>
                  </a:lnTo>
                  <a:lnTo>
                    <a:pt x="31024" y="25319"/>
                  </a:lnTo>
                  <a:lnTo>
                    <a:pt x="30980" y="25319"/>
                  </a:lnTo>
                  <a:lnTo>
                    <a:pt x="28172" y="26372"/>
                  </a:lnTo>
                  <a:lnTo>
                    <a:pt x="28128" y="26372"/>
                  </a:lnTo>
                  <a:lnTo>
                    <a:pt x="26636" y="27557"/>
                  </a:lnTo>
                  <a:lnTo>
                    <a:pt x="24223" y="28654"/>
                  </a:lnTo>
                  <a:lnTo>
                    <a:pt x="21941" y="29575"/>
                  </a:lnTo>
                  <a:lnTo>
                    <a:pt x="20361" y="30234"/>
                  </a:lnTo>
                  <a:lnTo>
                    <a:pt x="19220" y="30716"/>
                  </a:lnTo>
                  <a:lnTo>
                    <a:pt x="18826" y="30848"/>
                  </a:lnTo>
                  <a:lnTo>
                    <a:pt x="18475" y="30892"/>
                  </a:lnTo>
                  <a:lnTo>
                    <a:pt x="18167" y="30848"/>
                  </a:lnTo>
                  <a:lnTo>
                    <a:pt x="17816" y="30760"/>
                  </a:lnTo>
                  <a:lnTo>
                    <a:pt x="17421" y="30628"/>
                  </a:lnTo>
                  <a:lnTo>
                    <a:pt x="16895" y="30409"/>
                  </a:lnTo>
                  <a:lnTo>
                    <a:pt x="16105" y="30058"/>
                  </a:lnTo>
                  <a:lnTo>
                    <a:pt x="15096" y="29619"/>
                  </a:lnTo>
                  <a:lnTo>
                    <a:pt x="13779" y="29137"/>
                  </a:lnTo>
                  <a:lnTo>
                    <a:pt x="12068" y="28566"/>
                  </a:lnTo>
                  <a:lnTo>
                    <a:pt x="9303" y="27952"/>
                  </a:lnTo>
                  <a:lnTo>
                    <a:pt x="9303" y="27908"/>
                  </a:lnTo>
                  <a:lnTo>
                    <a:pt x="9260" y="27952"/>
                  </a:lnTo>
                  <a:lnTo>
                    <a:pt x="7592" y="28303"/>
                  </a:lnTo>
                  <a:lnTo>
                    <a:pt x="5749" y="28171"/>
                  </a:lnTo>
                  <a:lnTo>
                    <a:pt x="5705" y="28171"/>
                  </a:lnTo>
                  <a:lnTo>
                    <a:pt x="4477" y="28347"/>
                  </a:lnTo>
                  <a:lnTo>
                    <a:pt x="4433" y="28347"/>
                  </a:lnTo>
                  <a:lnTo>
                    <a:pt x="966" y="29531"/>
                  </a:lnTo>
                  <a:lnTo>
                    <a:pt x="747" y="29400"/>
                  </a:lnTo>
                  <a:lnTo>
                    <a:pt x="352" y="28610"/>
                  </a:lnTo>
                  <a:lnTo>
                    <a:pt x="396" y="27952"/>
                  </a:lnTo>
                  <a:lnTo>
                    <a:pt x="615" y="26855"/>
                  </a:lnTo>
                  <a:lnTo>
                    <a:pt x="1405" y="25538"/>
                  </a:lnTo>
                  <a:lnTo>
                    <a:pt x="2151" y="24836"/>
                  </a:lnTo>
                  <a:lnTo>
                    <a:pt x="4038" y="24222"/>
                  </a:lnTo>
                  <a:lnTo>
                    <a:pt x="5530" y="24924"/>
                  </a:lnTo>
                  <a:lnTo>
                    <a:pt x="5661" y="24924"/>
                  </a:lnTo>
                  <a:lnTo>
                    <a:pt x="6144" y="24792"/>
                  </a:lnTo>
                  <a:lnTo>
                    <a:pt x="6188" y="24749"/>
                  </a:lnTo>
                  <a:lnTo>
                    <a:pt x="6583" y="24485"/>
                  </a:lnTo>
                  <a:lnTo>
                    <a:pt x="6627" y="24441"/>
                  </a:lnTo>
                  <a:lnTo>
                    <a:pt x="6890" y="24003"/>
                  </a:lnTo>
                  <a:lnTo>
                    <a:pt x="6890" y="23915"/>
                  </a:lnTo>
                  <a:lnTo>
                    <a:pt x="6846" y="23037"/>
                  </a:lnTo>
                  <a:lnTo>
                    <a:pt x="6715" y="22291"/>
                  </a:lnTo>
                  <a:lnTo>
                    <a:pt x="6846" y="21501"/>
                  </a:lnTo>
                  <a:lnTo>
                    <a:pt x="7855" y="19132"/>
                  </a:lnTo>
                  <a:lnTo>
                    <a:pt x="10269" y="15621"/>
                  </a:lnTo>
                  <a:lnTo>
                    <a:pt x="10269" y="15578"/>
                  </a:lnTo>
                  <a:lnTo>
                    <a:pt x="11278" y="13735"/>
                  </a:lnTo>
                  <a:lnTo>
                    <a:pt x="11278" y="13647"/>
                  </a:lnTo>
                  <a:lnTo>
                    <a:pt x="11278" y="12813"/>
                  </a:lnTo>
                  <a:lnTo>
                    <a:pt x="12156" y="8995"/>
                  </a:lnTo>
                  <a:lnTo>
                    <a:pt x="12375" y="8469"/>
                  </a:lnTo>
                  <a:lnTo>
                    <a:pt x="13253" y="7547"/>
                  </a:lnTo>
                  <a:lnTo>
                    <a:pt x="14569" y="6670"/>
                  </a:lnTo>
                  <a:lnTo>
                    <a:pt x="15447" y="6319"/>
                  </a:lnTo>
                  <a:lnTo>
                    <a:pt x="15491" y="6275"/>
                  </a:lnTo>
                  <a:lnTo>
                    <a:pt x="15535" y="6187"/>
                  </a:lnTo>
                  <a:lnTo>
                    <a:pt x="15622" y="5880"/>
                  </a:lnTo>
                  <a:lnTo>
                    <a:pt x="15622" y="5836"/>
                  </a:lnTo>
                  <a:lnTo>
                    <a:pt x="15447" y="3598"/>
                  </a:lnTo>
                  <a:lnTo>
                    <a:pt x="15535" y="1843"/>
                  </a:lnTo>
                  <a:lnTo>
                    <a:pt x="15842" y="965"/>
                  </a:lnTo>
                  <a:lnTo>
                    <a:pt x="16456" y="395"/>
                  </a:lnTo>
                  <a:lnTo>
                    <a:pt x="16807" y="351"/>
                  </a:lnTo>
                  <a:close/>
                  <a:moveTo>
                    <a:pt x="16851" y="0"/>
                  </a:moveTo>
                  <a:lnTo>
                    <a:pt x="16368" y="88"/>
                  </a:lnTo>
                  <a:lnTo>
                    <a:pt x="16281" y="132"/>
                  </a:lnTo>
                  <a:lnTo>
                    <a:pt x="15578" y="746"/>
                  </a:lnTo>
                  <a:lnTo>
                    <a:pt x="15535" y="790"/>
                  </a:lnTo>
                  <a:lnTo>
                    <a:pt x="15183" y="1755"/>
                  </a:lnTo>
                  <a:lnTo>
                    <a:pt x="15183" y="1799"/>
                  </a:lnTo>
                  <a:lnTo>
                    <a:pt x="15096" y="3554"/>
                  </a:lnTo>
                  <a:lnTo>
                    <a:pt x="15096" y="3598"/>
                  </a:lnTo>
                  <a:lnTo>
                    <a:pt x="15271" y="5836"/>
                  </a:lnTo>
                  <a:lnTo>
                    <a:pt x="15227" y="6012"/>
                  </a:lnTo>
                  <a:lnTo>
                    <a:pt x="14438" y="6363"/>
                  </a:lnTo>
                  <a:lnTo>
                    <a:pt x="14394" y="6363"/>
                  </a:lnTo>
                  <a:lnTo>
                    <a:pt x="13033" y="7240"/>
                  </a:lnTo>
                  <a:lnTo>
                    <a:pt x="12989" y="7284"/>
                  </a:lnTo>
                  <a:lnTo>
                    <a:pt x="12112" y="8250"/>
                  </a:lnTo>
                  <a:lnTo>
                    <a:pt x="12068" y="8293"/>
                  </a:lnTo>
                  <a:lnTo>
                    <a:pt x="11849" y="8864"/>
                  </a:lnTo>
                  <a:lnTo>
                    <a:pt x="11805" y="8864"/>
                  </a:lnTo>
                  <a:lnTo>
                    <a:pt x="10971" y="12769"/>
                  </a:lnTo>
                  <a:lnTo>
                    <a:pt x="10927" y="12769"/>
                  </a:lnTo>
                  <a:lnTo>
                    <a:pt x="10927" y="13603"/>
                  </a:lnTo>
                  <a:lnTo>
                    <a:pt x="9962" y="15402"/>
                  </a:lnTo>
                  <a:lnTo>
                    <a:pt x="7548" y="18956"/>
                  </a:lnTo>
                  <a:lnTo>
                    <a:pt x="6539" y="21370"/>
                  </a:lnTo>
                  <a:lnTo>
                    <a:pt x="6495" y="21414"/>
                  </a:lnTo>
                  <a:lnTo>
                    <a:pt x="6364" y="22291"/>
                  </a:lnTo>
                  <a:lnTo>
                    <a:pt x="6364" y="22335"/>
                  </a:lnTo>
                  <a:lnTo>
                    <a:pt x="6495" y="23081"/>
                  </a:lnTo>
                  <a:lnTo>
                    <a:pt x="6539" y="23871"/>
                  </a:lnTo>
                  <a:lnTo>
                    <a:pt x="6320" y="24222"/>
                  </a:lnTo>
                  <a:lnTo>
                    <a:pt x="6012" y="24441"/>
                  </a:lnTo>
                  <a:lnTo>
                    <a:pt x="5618" y="24573"/>
                  </a:lnTo>
                  <a:lnTo>
                    <a:pt x="4126" y="23871"/>
                  </a:lnTo>
                  <a:lnTo>
                    <a:pt x="3994" y="23871"/>
                  </a:lnTo>
                  <a:lnTo>
                    <a:pt x="1975" y="24485"/>
                  </a:lnTo>
                  <a:lnTo>
                    <a:pt x="1932" y="24529"/>
                  </a:lnTo>
                  <a:lnTo>
                    <a:pt x="1142" y="25319"/>
                  </a:lnTo>
                  <a:lnTo>
                    <a:pt x="1142" y="25363"/>
                  </a:lnTo>
                  <a:lnTo>
                    <a:pt x="308" y="26723"/>
                  </a:lnTo>
                  <a:lnTo>
                    <a:pt x="308" y="26767"/>
                  </a:lnTo>
                  <a:lnTo>
                    <a:pt x="45" y="27908"/>
                  </a:lnTo>
                  <a:lnTo>
                    <a:pt x="1" y="28610"/>
                  </a:lnTo>
                  <a:lnTo>
                    <a:pt x="45" y="28698"/>
                  </a:lnTo>
                  <a:lnTo>
                    <a:pt x="484" y="29619"/>
                  </a:lnTo>
                  <a:lnTo>
                    <a:pt x="527" y="29663"/>
                  </a:lnTo>
                  <a:lnTo>
                    <a:pt x="835" y="29839"/>
                  </a:lnTo>
                  <a:lnTo>
                    <a:pt x="922" y="29883"/>
                  </a:lnTo>
                  <a:lnTo>
                    <a:pt x="1010" y="29883"/>
                  </a:lnTo>
                  <a:lnTo>
                    <a:pt x="4564" y="28654"/>
                  </a:lnTo>
                  <a:lnTo>
                    <a:pt x="5705" y="28522"/>
                  </a:lnTo>
                  <a:lnTo>
                    <a:pt x="7592" y="28654"/>
                  </a:lnTo>
                  <a:lnTo>
                    <a:pt x="7636" y="28654"/>
                  </a:lnTo>
                  <a:lnTo>
                    <a:pt x="9303" y="28303"/>
                  </a:lnTo>
                  <a:lnTo>
                    <a:pt x="11980" y="28917"/>
                  </a:lnTo>
                  <a:lnTo>
                    <a:pt x="13648" y="29488"/>
                  </a:lnTo>
                  <a:lnTo>
                    <a:pt x="14964" y="29970"/>
                  </a:lnTo>
                  <a:lnTo>
                    <a:pt x="15973" y="30365"/>
                  </a:lnTo>
                  <a:lnTo>
                    <a:pt x="16763" y="30716"/>
                  </a:lnTo>
                  <a:lnTo>
                    <a:pt x="17685" y="31111"/>
                  </a:lnTo>
                  <a:lnTo>
                    <a:pt x="18080" y="31199"/>
                  </a:lnTo>
                  <a:lnTo>
                    <a:pt x="18387" y="31243"/>
                  </a:lnTo>
                  <a:lnTo>
                    <a:pt x="18782" y="31199"/>
                  </a:lnTo>
                  <a:lnTo>
                    <a:pt x="19220" y="31067"/>
                  </a:lnTo>
                  <a:lnTo>
                    <a:pt x="19791" y="30848"/>
                  </a:lnTo>
                  <a:lnTo>
                    <a:pt x="20493" y="30541"/>
                  </a:lnTo>
                  <a:lnTo>
                    <a:pt x="22073" y="29883"/>
                  </a:lnTo>
                  <a:lnTo>
                    <a:pt x="24355" y="29005"/>
                  </a:lnTo>
                  <a:lnTo>
                    <a:pt x="26812" y="27864"/>
                  </a:lnTo>
                  <a:lnTo>
                    <a:pt x="26856" y="27820"/>
                  </a:lnTo>
                  <a:lnTo>
                    <a:pt x="28348" y="26679"/>
                  </a:lnTo>
                  <a:lnTo>
                    <a:pt x="31112" y="25670"/>
                  </a:lnTo>
                  <a:lnTo>
                    <a:pt x="33438" y="25363"/>
                  </a:lnTo>
                  <a:lnTo>
                    <a:pt x="33526" y="25363"/>
                  </a:lnTo>
                  <a:lnTo>
                    <a:pt x="34096" y="24968"/>
                  </a:lnTo>
                  <a:lnTo>
                    <a:pt x="34140" y="24924"/>
                  </a:lnTo>
                  <a:lnTo>
                    <a:pt x="34579" y="24222"/>
                  </a:lnTo>
                  <a:lnTo>
                    <a:pt x="34623" y="24178"/>
                  </a:lnTo>
                  <a:lnTo>
                    <a:pt x="35149" y="22686"/>
                  </a:lnTo>
                  <a:lnTo>
                    <a:pt x="35500" y="22072"/>
                  </a:lnTo>
                  <a:lnTo>
                    <a:pt x="35500" y="22028"/>
                  </a:lnTo>
                  <a:lnTo>
                    <a:pt x="35588" y="21765"/>
                  </a:lnTo>
                  <a:lnTo>
                    <a:pt x="35588" y="21677"/>
                  </a:lnTo>
                  <a:lnTo>
                    <a:pt x="35500" y="21589"/>
                  </a:lnTo>
                  <a:lnTo>
                    <a:pt x="33087" y="20580"/>
                  </a:lnTo>
                  <a:lnTo>
                    <a:pt x="33043" y="20580"/>
                  </a:lnTo>
                  <a:lnTo>
                    <a:pt x="30849" y="20185"/>
                  </a:lnTo>
                  <a:lnTo>
                    <a:pt x="29664" y="20009"/>
                  </a:lnTo>
                  <a:lnTo>
                    <a:pt x="29225" y="19615"/>
                  </a:lnTo>
                  <a:lnTo>
                    <a:pt x="28918" y="18254"/>
                  </a:lnTo>
                  <a:lnTo>
                    <a:pt x="28479" y="15446"/>
                  </a:lnTo>
                  <a:lnTo>
                    <a:pt x="28040" y="13340"/>
                  </a:lnTo>
                  <a:lnTo>
                    <a:pt x="28040" y="13252"/>
                  </a:lnTo>
                  <a:lnTo>
                    <a:pt x="25934" y="9917"/>
                  </a:lnTo>
                  <a:lnTo>
                    <a:pt x="24091" y="7547"/>
                  </a:lnTo>
                  <a:lnTo>
                    <a:pt x="24047" y="7547"/>
                  </a:lnTo>
                  <a:lnTo>
                    <a:pt x="21985" y="5704"/>
                  </a:lnTo>
                  <a:lnTo>
                    <a:pt x="20098" y="4081"/>
                  </a:lnTo>
                  <a:lnTo>
                    <a:pt x="20054" y="4081"/>
                  </a:lnTo>
                  <a:lnTo>
                    <a:pt x="18738" y="3247"/>
                  </a:lnTo>
                  <a:lnTo>
                    <a:pt x="17816" y="1273"/>
                  </a:lnTo>
                  <a:lnTo>
                    <a:pt x="17378" y="439"/>
                  </a:lnTo>
                  <a:lnTo>
                    <a:pt x="17334" y="439"/>
                  </a:lnTo>
                  <a:lnTo>
                    <a:pt x="16983" y="44"/>
                  </a:lnTo>
                  <a:lnTo>
                    <a:pt x="1693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1" name="Google Shape;3781;p129"/>
            <p:cNvSpPr/>
            <p:nvPr/>
          </p:nvSpPr>
          <p:spPr>
            <a:xfrm>
              <a:off x="6038025" y="3987950"/>
              <a:ext cx="388375" cy="286350"/>
            </a:xfrm>
            <a:custGeom>
              <a:avLst/>
              <a:gdLst/>
              <a:ahLst/>
              <a:cxnLst/>
              <a:rect l="l" t="t" r="r" b="b"/>
              <a:pathLst>
                <a:path w="15535" h="11454" extrusionOk="0">
                  <a:moveTo>
                    <a:pt x="2545" y="352"/>
                  </a:moveTo>
                  <a:lnTo>
                    <a:pt x="5134" y="527"/>
                  </a:lnTo>
                  <a:lnTo>
                    <a:pt x="7504" y="1010"/>
                  </a:lnTo>
                  <a:lnTo>
                    <a:pt x="9786" y="1317"/>
                  </a:lnTo>
                  <a:lnTo>
                    <a:pt x="9830" y="1317"/>
                  </a:lnTo>
                  <a:lnTo>
                    <a:pt x="11760" y="1010"/>
                  </a:lnTo>
                  <a:lnTo>
                    <a:pt x="12813" y="1142"/>
                  </a:lnTo>
                  <a:lnTo>
                    <a:pt x="14130" y="1800"/>
                  </a:lnTo>
                  <a:lnTo>
                    <a:pt x="14569" y="2195"/>
                  </a:lnTo>
                  <a:lnTo>
                    <a:pt x="15139" y="3906"/>
                  </a:lnTo>
                  <a:lnTo>
                    <a:pt x="15183" y="4345"/>
                  </a:lnTo>
                  <a:lnTo>
                    <a:pt x="14481" y="5486"/>
                  </a:lnTo>
                  <a:lnTo>
                    <a:pt x="12857" y="7504"/>
                  </a:lnTo>
                  <a:lnTo>
                    <a:pt x="11936" y="8952"/>
                  </a:lnTo>
                  <a:lnTo>
                    <a:pt x="10356" y="10005"/>
                  </a:lnTo>
                  <a:lnTo>
                    <a:pt x="7855" y="11015"/>
                  </a:lnTo>
                  <a:lnTo>
                    <a:pt x="6758" y="11102"/>
                  </a:lnTo>
                  <a:lnTo>
                    <a:pt x="5924" y="11059"/>
                  </a:lnTo>
                  <a:lnTo>
                    <a:pt x="4520" y="10313"/>
                  </a:lnTo>
                  <a:lnTo>
                    <a:pt x="3072" y="9303"/>
                  </a:lnTo>
                  <a:lnTo>
                    <a:pt x="2721" y="8865"/>
                  </a:lnTo>
                  <a:lnTo>
                    <a:pt x="2326" y="6802"/>
                  </a:lnTo>
                  <a:lnTo>
                    <a:pt x="2282" y="6714"/>
                  </a:lnTo>
                  <a:lnTo>
                    <a:pt x="527" y="4082"/>
                  </a:lnTo>
                  <a:lnTo>
                    <a:pt x="351" y="3160"/>
                  </a:lnTo>
                  <a:lnTo>
                    <a:pt x="834" y="2063"/>
                  </a:lnTo>
                  <a:lnTo>
                    <a:pt x="1580" y="922"/>
                  </a:lnTo>
                  <a:lnTo>
                    <a:pt x="2019" y="527"/>
                  </a:lnTo>
                  <a:lnTo>
                    <a:pt x="2545" y="352"/>
                  </a:lnTo>
                  <a:close/>
                  <a:moveTo>
                    <a:pt x="2545" y="1"/>
                  </a:moveTo>
                  <a:lnTo>
                    <a:pt x="2458" y="45"/>
                  </a:lnTo>
                  <a:lnTo>
                    <a:pt x="1887" y="220"/>
                  </a:lnTo>
                  <a:lnTo>
                    <a:pt x="1843" y="264"/>
                  </a:lnTo>
                  <a:lnTo>
                    <a:pt x="1317" y="659"/>
                  </a:lnTo>
                  <a:lnTo>
                    <a:pt x="1273" y="703"/>
                  </a:lnTo>
                  <a:lnTo>
                    <a:pt x="527" y="1888"/>
                  </a:lnTo>
                  <a:lnTo>
                    <a:pt x="527" y="1931"/>
                  </a:lnTo>
                  <a:lnTo>
                    <a:pt x="44" y="3072"/>
                  </a:lnTo>
                  <a:lnTo>
                    <a:pt x="0" y="3204"/>
                  </a:lnTo>
                  <a:lnTo>
                    <a:pt x="176" y="4169"/>
                  </a:lnTo>
                  <a:lnTo>
                    <a:pt x="220" y="4257"/>
                  </a:lnTo>
                  <a:lnTo>
                    <a:pt x="1975" y="6890"/>
                  </a:lnTo>
                  <a:lnTo>
                    <a:pt x="2414" y="8952"/>
                  </a:lnTo>
                  <a:lnTo>
                    <a:pt x="2458" y="9040"/>
                  </a:lnTo>
                  <a:lnTo>
                    <a:pt x="2809" y="9523"/>
                  </a:lnTo>
                  <a:lnTo>
                    <a:pt x="2853" y="9567"/>
                  </a:lnTo>
                  <a:lnTo>
                    <a:pt x="4345" y="10620"/>
                  </a:lnTo>
                  <a:lnTo>
                    <a:pt x="5793" y="11366"/>
                  </a:lnTo>
                  <a:lnTo>
                    <a:pt x="5880" y="11410"/>
                  </a:lnTo>
                  <a:lnTo>
                    <a:pt x="6758" y="11453"/>
                  </a:lnTo>
                  <a:lnTo>
                    <a:pt x="7943" y="11322"/>
                  </a:lnTo>
                  <a:lnTo>
                    <a:pt x="7987" y="11322"/>
                  </a:lnTo>
                  <a:lnTo>
                    <a:pt x="10488" y="10313"/>
                  </a:lnTo>
                  <a:lnTo>
                    <a:pt x="10532" y="10313"/>
                  </a:lnTo>
                  <a:lnTo>
                    <a:pt x="12155" y="9216"/>
                  </a:lnTo>
                  <a:lnTo>
                    <a:pt x="12199" y="9172"/>
                  </a:lnTo>
                  <a:lnTo>
                    <a:pt x="13165" y="7724"/>
                  </a:lnTo>
                  <a:lnTo>
                    <a:pt x="14788" y="5705"/>
                  </a:lnTo>
                  <a:lnTo>
                    <a:pt x="15490" y="4476"/>
                  </a:lnTo>
                  <a:lnTo>
                    <a:pt x="15534" y="4389"/>
                  </a:lnTo>
                  <a:lnTo>
                    <a:pt x="15490" y="3862"/>
                  </a:lnTo>
                  <a:lnTo>
                    <a:pt x="15490" y="3818"/>
                  </a:lnTo>
                  <a:lnTo>
                    <a:pt x="14876" y="2063"/>
                  </a:lnTo>
                  <a:lnTo>
                    <a:pt x="14832" y="1975"/>
                  </a:lnTo>
                  <a:lnTo>
                    <a:pt x="14393" y="1536"/>
                  </a:lnTo>
                  <a:lnTo>
                    <a:pt x="14349" y="1493"/>
                  </a:lnTo>
                  <a:lnTo>
                    <a:pt x="12945" y="834"/>
                  </a:lnTo>
                  <a:lnTo>
                    <a:pt x="12901" y="791"/>
                  </a:lnTo>
                  <a:lnTo>
                    <a:pt x="11804" y="659"/>
                  </a:lnTo>
                  <a:lnTo>
                    <a:pt x="11760" y="659"/>
                  </a:lnTo>
                  <a:lnTo>
                    <a:pt x="9830" y="966"/>
                  </a:lnTo>
                  <a:lnTo>
                    <a:pt x="7548" y="659"/>
                  </a:lnTo>
                  <a:lnTo>
                    <a:pt x="5178" y="176"/>
                  </a:lnTo>
                  <a:lnTo>
                    <a:pt x="254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2" name="Google Shape;3782;p129"/>
            <p:cNvSpPr/>
            <p:nvPr/>
          </p:nvSpPr>
          <p:spPr>
            <a:xfrm>
              <a:off x="6096175" y="1773100"/>
              <a:ext cx="942350" cy="1522675"/>
            </a:xfrm>
            <a:custGeom>
              <a:avLst/>
              <a:gdLst/>
              <a:ahLst/>
              <a:cxnLst/>
              <a:rect l="l" t="t" r="r" b="b"/>
              <a:pathLst>
                <a:path w="37694" h="60907" extrusionOk="0">
                  <a:moveTo>
                    <a:pt x="35982" y="0"/>
                  </a:moveTo>
                  <a:lnTo>
                    <a:pt x="35938" y="44"/>
                  </a:lnTo>
                  <a:lnTo>
                    <a:pt x="35894" y="88"/>
                  </a:lnTo>
                  <a:lnTo>
                    <a:pt x="35894" y="176"/>
                  </a:lnTo>
                  <a:lnTo>
                    <a:pt x="35894" y="220"/>
                  </a:lnTo>
                  <a:lnTo>
                    <a:pt x="35938" y="307"/>
                  </a:lnTo>
                  <a:lnTo>
                    <a:pt x="36070" y="395"/>
                  </a:lnTo>
                  <a:lnTo>
                    <a:pt x="37079" y="1975"/>
                  </a:lnTo>
                  <a:lnTo>
                    <a:pt x="37298" y="2765"/>
                  </a:lnTo>
                  <a:lnTo>
                    <a:pt x="37342" y="3598"/>
                  </a:lnTo>
                  <a:lnTo>
                    <a:pt x="37035" y="5529"/>
                  </a:lnTo>
                  <a:lnTo>
                    <a:pt x="37035" y="5573"/>
                  </a:lnTo>
                  <a:lnTo>
                    <a:pt x="36904" y="8820"/>
                  </a:lnTo>
                  <a:lnTo>
                    <a:pt x="36640" y="9829"/>
                  </a:lnTo>
                  <a:lnTo>
                    <a:pt x="35850" y="11760"/>
                  </a:lnTo>
                  <a:lnTo>
                    <a:pt x="34578" y="14569"/>
                  </a:lnTo>
                  <a:lnTo>
                    <a:pt x="33393" y="17026"/>
                  </a:lnTo>
                  <a:lnTo>
                    <a:pt x="31111" y="20405"/>
                  </a:lnTo>
                  <a:lnTo>
                    <a:pt x="31111" y="20536"/>
                  </a:lnTo>
                  <a:lnTo>
                    <a:pt x="31155" y="20624"/>
                  </a:lnTo>
                  <a:lnTo>
                    <a:pt x="31506" y="21063"/>
                  </a:lnTo>
                  <a:lnTo>
                    <a:pt x="32472" y="22511"/>
                  </a:lnTo>
                  <a:lnTo>
                    <a:pt x="32867" y="24573"/>
                  </a:lnTo>
                  <a:lnTo>
                    <a:pt x="33525" y="26767"/>
                  </a:lnTo>
                  <a:lnTo>
                    <a:pt x="33613" y="28523"/>
                  </a:lnTo>
                  <a:lnTo>
                    <a:pt x="33656" y="31638"/>
                  </a:lnTo>
                  <a:lnTo>
                    <a:pt x="33656" y="35368"/>
                  </a:lnTo>
                  <a:lnTo>
                    <a:pt x="33437" y="38088"/>
                  </a:lnTo>
                  <a:lnTo>
                    <a:pt x="33130" y="38922"/>
                  </a:lnTo>
                  <a:lnTo>
                    <a:pt x="30804" y="41774"/>
                  </a:lnTo>
                  <a:lnTo>
                    <a:pt x="28391" y="43442"/>
                  </a:lnTo>
                  <a:lnTo>
                    <a:pt x="25495" y="44978"/>
                  </a:lnTo>
                  <a:lnTo>
                    <a:pt x="23301" y="46119"/>
                  </a:lnTo>
                  <a:lnTo>
                    <a:pt x="20097" y="47874"/>
                  </a:lnTo>
                  <a:lnTo>
                    <a:pt x="16894" y="49936"/>
                  </a:lnTo>
                  <a:lnTo>
                    <a:pt x="16016" y="50726"/>
                  </a:lnTo>
                  <a:lnTo>
                    <a:pt x="14042" y="51516"/>
                  </a:lnTo>
                  <a:lnTo>
                    <a:pt x="13998" y="51516"/>
                  </a:lnTo>
                  <a:lnTo>
                    <a:pt x="12682" y="52306"/>
                  </a:lnTo>
                  <a:lnTo>
                    <a:pt x="12638" y="52306"/>
                  </a:lnTo>
                  <a:lnTo>
                    <a:pt x="11146" y="53490"/>
                  </a:lnTo>
                  <a:lnTo>
                    <a:pt x="9127" y="54500"/>
                  </a:lnTo>
                  <a:lnTo>
                    <a:pt x="5222" y="56694"/>
                  </a:lnTo>
                  <a:lnTo>
                    <a:pt x="3335" y="58098"/>
                  </a:lnTo>
                  <a:lnTo>
                    <a:pt x="88" y="60599"/>
                  </a:lnTo>
                  <a:lnTo>
                    <a:pt x="44" y="60643"/>
                  </a:lnTo>
                  <a:lnTo>
                    <a:pt x="0" y="60731"/>
                  </a:lnTo>
                  <a:lnTo>
                    <a:pt x="0" y="60775"/>
                  </a:lnTo>
                  <a:lnTo>
                    <a:pt x="44" y="60862"/>
                  </a:lnTo>
                  <a:lnTo>
                    <a:pt x="88" y="60906"/>
                  </a:lnTo>
                  <a:lnTo>
                    <a:pt x="307" y="60906"/>
                  </a:lnTo>
                  <a:lnTo>
                    <a:pt x="3554" y="58405"/>
                  </a:lnTo>
                  <a:lnTo>
                    <a:pt x="5397" y="56957"/>
                  </a:lnTo>
                  <a:lnTo>
                    <a:pt x="9303" y="54807"/>
                  </a:lnTo>
                  <a:lnTo>
                    <a:pt x="11277" y="53798"/>
                  </a:lnTo>
                  <a:lnTo>
                    <a:pt x="11321" y="53754"/>
                  </a:lnTo>
                  <a:lnTo>
                    <a:pt x="12857" y="52613"/>
                  </a:lnTo>
                  <a:lnTo>
                    <a:pt x="14173" y="51823"/>
                  </a:lnTo>
                  <a:lnTo>
                    <a:pt x="16148" y="51033"/>
                  </a:lnTo>
                  <a:lnTo>
                    <a:pt x="16192" y="50989"/>
                  </a:lnTo>
                  <a:lnTo>
                    <a:pt x="17113" y="50243"/>
                  </a:lnTo>
                  <a:lnTo>
                    <a:pt x="20273" y="48181"/>
                  </a:lnTo>
                  <a:lnTo>
                    <a:pt x="23476" y="46426"/>
                  </a:lnTo>
                  <a:lnTo>
                    <a:pt x="25626" y="45285"/>
                  </a:lnTo>
                  <a:lnTo>
                    <a:pt x="28566" y="43749"/>
                  </a:lnTo>
                  <a:lnTo>
                    <a:pt x="31024" y="42038"/>
                  </a:lnTo>
                  <a:lnTo>
                    <a:pt x="31067" y="41994"/>
                  </a:lnTo>
                  <a:lnTo>
                    <a:pt x="33437" y="39098"/>
                  </a:lnTo>
                  <a:lnTo>
                    <a:pt x="33437" y="39054"/>
                  </a:lnTo>
                  <a:lnTo>
                    <a:pt x="33788" y="38176"/>
                  </a:lnTo>
                  <a:lnTo>
                    <a:pt x="33788" y="38132"/>
                  </a:lnTo>
                  <a:lnTo>
                    <a:pt x="34007" y="35368"/>
                  </a:lnTo>
                  <a:lnTo>
                    <a:pt x="34007" y="31638"/>
                  </a:lnTo>
                  <a:lnTo>
                    <a:pt x="33964" y="28523"/>
                  </a:lnTo>
                  <a:lnTo>
                    <a:pt x="33876" y="26723"/>
                  </a:lnTo>
                  <a:lnTo>
                    <a:pt x="33218" y="24486"/>
                  </a:lnTo>
                  <a:lnTo>
                    <a:pt x="32823" y="22379"/>
                  </a:lnTo>
                  <a:lnTo>
                    <a:pt x="32779" y="22335"/>
                  </a:lnTo>
                  <a:lnTo>
                    <a:pt x="31813" y="20887"/>
                  </a:lnTo>
                  <a:lnTo>
                    <a:pt x="31813" y="20843"/>
                  </a:lnTo>
                  <a:lnTo>
                    <a:pt x="31506" y="20492"/>
                  </a:lnTo>
                  <a:lnTo>
                    <a:pt x="33700" y="17201"/>
                  </a:lnTo>
                  <a:lnTo>
                    <a:pt x="34885" y="14744"/>
                  </a:lnTo>
                  <a:lnTo>
                    <a:pt x="36201" y="11892"/>
                  </a:lnTo>
                  <a:lnTo>
                    <a:pt x="36991" y="9961"/>
                  </a:lnTo>
                  <a:lnTo>
                    <a:pt x="36991" y="9917"/>
                  </a:lnTo>
                  <a:lnTo>
                    <a:pt x="37255" y="8908"/>
                  </a:lnTo>
                  <a:lnTo>
                    <a:pt x="37255" y="8864"/>
                  </a:lnTo>
                  <a:lnTo>
                    <a:pt x="37386" y="5573"/>
                  </a:lnTo>
                  <a:lnTo>
                    <a:pt x="37693" y="3642"/>
                  </a:lnTo>
                  <a:lnTo>
                    <a:pt x="37693" y="3598"/>
                  </a:lnTo>
                  <a:lnTo>
                    <a:pt x="37650" y="2721"/>
                  </a:lnTo>
                  <a:lnTo>
                    <a:pt x="37650" y="2677"/>
                  </a:lnTo>
                  <a:lnTo>
                    <a:pt x="37386" y="1843"/>
                  </a:lnTo>
                  <a:lnTo>
                    <a:pt x="37386" y="1799"/>
                  </a:lnTo>
                  <a:lnTo>
                    <a:pt x="36377" y="220"/>
                  </a:lnTo>
                  <a:lnTo>
                    <a:pt x="36333" y="176"/>
                  </a:lnTo>
                  <a:lnTo>
                    <a:pt x="36158" y="44"/>
                  </a:lnTo>
                  <a:lnTo>
                    <a:pt x="3611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3" name="Google Shape;3783;p129"/>
            <p:cNvSpPr/>
            <p:nvPr/>
          </p:nvSpPr>
          <p:spPr>
            <a:xfrm>
              <a:off x="6123600" y="1816975"/>
              <a:ext cx="957700" cy="1504025"/>
            </a:xfrm>
            <a:custGeom>
              <a:avLst/>
              <a:gdLst/>
              <a:ahLst/>
              <a:cxnLst/>
              <a:rect l="l" t="t" r="r" b="b"/>
              <a:pathLst>
                <a:path w="38308" h="60161" extrusionOk="0">
                  <a:moveTo>
                    <a:pt x="36772" y="1"/>
                  </a:moveTo>
                  <a:lnTo>
                    <a:pt x="36684" y="44"/>
                  </a:lnTo>
                  <a:lnTo>
                    <a:pt x="36684" y="132"/>
                  </a:lnTo>
                  <a:lnTo>
                    <a:pt x="36684" y="176"/>
                  </a:lnTo>
                  <a:lnTo>
                    <a:pt x="36684" y="264"/>
                  </a:lnTo>
                  <a:lnTo>
                    <a:pt x="37430" y="1624"/>
                  </a:lnTo>
                  <a:lnTo>
                    <a:pt x="37913" y="3160"/>
                  </a:lnTo>
                  <a:lnTo>
                    <a:pt x="37957" y="4740"/>
                  </a:lnTo>
                  <a:lnTo>
                    <a:pt x="37298" y="7372"/>
                  </a:lnTo>
                  <a:lnTo>
                    <a:pt x="36245" y="10620"/>
                  </a:lnTo>
                  <a:lnTo>
                    <a:pt x="36245" y="10663"/>
                  </a:lnTo>
                  <a:lnTo>
                    <a:pt x="36421" y="13077"/>
                  </a:lnTo>
                  <a:lnTo>
                    <a:pt x="36158" y="15183"/>
                  </a:lnTo>
                  <a:lnTo>
                    <a:pt x="36070" y="17509"/>
                  </a:lnTo>
                  <a:lnTo>
                    <a:pt x="35807" y="20142"/>
                  </a:lnTo>
                  <a:lnTo>
                    <a:pt x="35850" y="20229"/>
                  </a:lnTo>
                  <a:lnTo>
                    <a:pt x="36465" y="22160"/>
                  </a:lnTo>
                  <a:lnTo>
                    <a:pt x="36596" y="25802"/>
                  </a:lnTo>
                  <a:lnTo>
                    <a:pt x="36904" y="27601"/>
                  </a:lnTo>
                  <a:lnTo>
                    <a:pt x="36947" y="29488"/>
                  </a:lnTo>
                  <a:lnTo>
                    <a:pt x="36860" y="32077"/>
                  </a:lnTo>
                  <a:lnTo>
                    <a:pt x="36596" y="34578"/>
                  </a:lnTo>
                  <a:lnTo>
                    <a:pt x="36070" y="36333"/>
                  </a:lnTo>
                  <a:lnTo>
                    <a:pt x="34797" y="38308"/>
                  </a:lnTo>
                  <a:lnTo>
                    <a:pt x="33042" y="41555"/>
                  </a:lnTo>
                  <a:lnTo>
                    <a:pt x="31770" y="42828"/>
                  </a:lnTo>
                  <a:lnTo>
                    <a:pt x="30848" y="43047"/>
                  </a:lnTo>
                  <a:lnTo>
                    <a:pt x="29619" y="43091"/>
                  </a:lnTo>
                  <a:lnTo>
                    <a:pt x="29532" y="43135"/>
                  </a:lnTo>
                  <a:lnTo>
                    <a:pt x="27294" y="44364"/>
                  </a:lnTo>
                  <a:lnTo>
                    <a:pt x="22028" y="47040"/>
                  </a:lnTo>
                  <a:lnTo>
                    <a:pt x="18035" y="49103"/>
                  </a:lnTo>
                  <a:lnTo>
                    <a:pt x="15534" y="50726"/>
                  </a:lnTo>
                  <a:lnTo>
                    <a:pt x="12155" y="52086"/>
                  </a:lnTo>
                  <a:lnTo>
                    <a:pt x="12111" y="52086"/>
                  </a:lnTo>
                  <a:lnTo>
                    <a:pt x="10531" y="53008"/>
                  </a:lnTo>
                  <a:lnTo>
                    <a:pt x="8996" y="53886"/>
                  </a:lnTo>
                  <a:lnTo>
                    <a:pt x="7416" y="54719"/>
                  </a:lnTo>
                  <a:lnTo>
                    <a:pt x="5880" y="55597"/>
                  </a:lnTo>
                  <a:lnTo>
                    <a:pt x="5134" y="56080"/>
                  </a:lnTo>
                  <a:lnTo>
                    <a:pt x="4432" y="56562"/>
                  </a:lnTo>
                  <a:lnTo>
                    <a:pt x="3686" y="57089"/>
                  </a:lnTo>
                  <a:lnTo>
                    <a:pt x="2984" y="57659"/>
                  </a:lnTo>
                  <a:lnTo>
                    <a:pt x="88" y="59853"/>
                  </a:lnTo>
                  <a:lnTo>
                    <a:pt x="44" y="59897"/>
                  </a:lnTo>
                  <a:lnTo>
                    <a:pt x="0" y="59985"/>
                  </a:lnTo>
                  <a:lnTo>
                    <a:pt x="0" y="60029"/>
                  </a:lnTo>
                  <a:lnTo>
                    <a:pt x="44" y="60117"/>
                  </a:lnTo>
                  <a:lnTo>
                    <a:pt x="88" y="60160"/>
                  </a:lnTo>
                  <a:lnTo>
                    <a:pt x="176" y="60160"/>
                  </a:lnTo>
                  <a:lnTo>
                    <a:pt x="307" y="60117"/>
                  </a:lnTo>
                  <a:lnTo>
                    <a:pt x="3203" y="57923"/>
                  </a:lnTo>
                  <a:lnTo>
                    <a:pt x="3905" y="57396"/>
                  </a:lnTo>
                  <a:lnTo>
                    <a:pt x="4607" y="56869"/>
                  </a:lnTo>
                  <a:lnTo>
                    <a:pt x="5353" y="56387"/>
                  </a:lnTo>
                  <a:lnTo>
                    <a:pt x="6099" y="55904"/>
                  </a:lnTo>
                  <a:lnTo>
                    <a:pt x="7635" y="55026"/>
                  </a:lnTo>
                  <a:lnTo>
                    <a:pt x="9127" y="54193"/>
                  </a:lnTo>
                  <a:lnTo>
                    <a:pt x="10707" y="53315"/>
                  </a:lnTo>
                  <a:lnTo>
                    <a:pt x="12287" y="52394"/>
                  </a:lnTo>
                  <a:lnTo>
                    <a:pt x="15665" y="51033"/>
                  </a:lnTo>
                  <a:lnTo>
                    <a:pt x="15709" y="51033"/>
                  </a:lnTo>
                  <a:lnTo>
                    <a:pt x="18210" y="49410"/>
                  </a:lnTo>
                  <a:lnTo>
                    <a:pt x="22160" y="47347"/>
                  </a:lnTo>
                  <a:lnTo>
                    <a:pt x="27469" y="44671"/>
                  </a:lnTo>
                  <a:lnTo>
                    <a:pt x="29663" y="43442"/>
                  </a:lnTo>
                  <a:lnTo>
                    <a:pt x="30892" y="43398"/>
                  </a:lnTo>
                  <a:lnTo>
                    <a:pt x="30936" y="43398"/>
                  </a:lnTo>
                  <a:lnTo>
                    <a:pt x="31901" y="43179"/>
                  </a:lnTo>
                  <a:lnTo>
                    <a:pt x="31989" y="43135"/>
                  </a:lnTo>
                  <a:lnTo>
                    <a:pt x="33349" y="41775"/>
                  </a:lnTo>
                  <a:lnTo>
                    <a:pt x="33349" y="41731"/>
                  </a:lnTo>
                  <a:lnTo>
                    <a:pt x="35104" y="38527"/>
                  </a:lnTo>
                  <a:lnTo>
                    <a:pt x="36377" y="36509"/>
                  </a:lnTo>
                  <a:lnTo>
                    <a:pt x="36377" y="36465"/>
                  </a:lnTo>
                  <a:lnTo>
                    <a:pt x="36904" y="34666"/>
                  </a:lnTo>
                  <a:lnTo>
                    <a:pt x="36904" y="34622"/>
                  </a:lnTo>
                  <a:lnTo>
                    <a:pt x="37211" y="32121"/>
                  </a:lnTo>
                  <a:lnTo>
                    <a:pt x="37298" y="29488"/>
                  </a:lnTo>
                  <a:lnTo>
                    <a:pt x="37255" y="27601"/>
                  </a:lnTo>
                  <a:lnTo>
                    <a:pt x="37211" y="27557"/>
                  </a:lnTo>
                  <a:lnTo>
                    <a:pt x="36947" y="25758"/>
                  </a:lnTo>
                  <a:lnTo>
                    <a:pt x="36816" y="22116"/>
                  </a:lnTo>
                  <a:lnTo>
                    <a:pt x="36816" y="22072"/>
                  </a:lnTo>
                  <a:lnTo>
                    <a:pt x="36201" y="20142"/>
                  </a:lnTo>
                  <a:lnTo>
                    <a:pt x="36421" y="17509"/>
                  </a:lnTo>
                  <a:lnTo>
                    <a:pt x="36509" y="15227"/>
                  </a:lnTo>
                  <a:lnTo>
                    <a:pt x="36772" y="13077"/>
                  </a:lnTo>
                  <a:lnTo>
                    <a:pt x="36596" y="10663"/>
                  </a:lnTo>
                  <a:lnTo>
                    <a:pt x="37650" y="7460"/>
                  </a:lnTo>
                  <a:lnTo>
                    <a:pt x="38264" y="4827"/>
                  </a:lnTo>
                  <a:lnTo>
                    <a:pt x="38308" y="4783"/>
                  </a:lnTo>
                  <a:lnTo>
                    <a:pt x="38264" y="3160"/>
                  </a:lnTo>
                  <a:lnTo>
                    <a:pt x="38264" y="3072"/>
                  </a:lnTo>
                  <a:lnTo>
                    <a:pt x="37737" y="1492"/>
                  </a:lnTo>
                  <a:lnTo>
                    <a:pt x="37737" y="1449"/>
                  </a:lnTo>
                  <a:lnTo>
                    <a:pt x="36991" y="88"/>
                  </a:lnTo>
                  <a:lnTo>
                    <a:pt x="36947" y="44"/>
                  </a:lnTo>
                  <a:lnTo>
                    <a:pt x="3690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4" name="Google Shape;3784;p129"/>
            <p:cNvSpPr/>
            <p:nvPr/>
          </p:nvSpPr>
          <p:spPr>
            <a:xfrm>
              <a:off x="6392350" y="3454800"/>
              <a:ext cx="767950" cy="217250"/>
            </a:xfrm>
            <a:custGeom>
              <a:avLst/>
              <a:gdLst/>
              <a:ahLst/>
              <a:cxnLst/>
              <a:rect l="l" t="t" r="r" b="b"/>
              <a:pathLst>
                <a:path w="30718" h="8690" extrusionOk="0">
                  <a:moveTo>
                    <a:pt x="11234" y="1"/>
                  </a:moveTo>
                  <a:lnTo>
                    <a:pt x="7899" y="1010"/>
                  </a:lnTo>
                  <a:lnTo>
                    <a:pt x="3555" y="1975"/>
                  </a:lnTo>
                  <a:lnTo>
                    <a:pt x="3511" y="1975"/>
                  </a:lnTo>
                  <a:lnTo>
                    <a:pt x="89" y="3994"/>
                  </a:lnTo>
                  <a:lnTo>
                    <a:pt x="45" y="4038"/>
                  </a:lnTo>
                  <a:lnTo>
                    <a:pt x="1" y="4126"/>
                  </a:lnTo>
                  <a:lnTo>
                    <a:pt x="1" y="4169"/>
                  </a:lnTo>
                  <a:lnTo>
                    <a:pt x="45" y="4257"/>
                  </a:lnTo>
                  <a:lnTo>
                    <a:pt x="89" y="4301"/>
                  </a:lnTo>
                  <a:lnTo>
                    <a:pt x="132" y="4345"/>
                  </a:lnTo>
                  <a:lnTo>
                    <a:pt x="220" y="4345"/>
                  </a:lnTo>
                  <a:lnTo>
                    <a:pt x="264" y="4301"/>
                  </a:lnTo>
                  <a:lnTo>
                    <a:pt x="3687" y="2326"/>
                  </a:lnTo>
                  <a:lnTo>
                    <a:pt x="7987" y="1361"/>
                  </a:lnTo>
                  <a:lnTo>
                    <a:pt x="10313" y="659"/>
                  </a:lnTo>
                  <a:lnTo>
                    <a:pt x="11278" y="352"/>
                  </a:lnTo>
                  <a:lnTo>
                    <a:pt x="11497" y="352"/>
                  </a:lnTo>
                  <a:lnTo>
                    <a:pt x="13384" y="2283"/>
                  </a:lnTo>
                  <a:lnTo>
                    <a:pt x="13428" y="2326"/>
                  </a:lnTo>
                  <a:lnTo>
                    <a:pt x="15754" y="4257"/>
                  </a:lnTo>
                  <a:lnTo>
                    <a:pt x="15798" y="4257"/>
                  </a:lnTo>
                  <a:lnTo>
                    <a:pt x="18913" y="5969"/>
                  </a:lnTo>
                  <a:lnTo>
                    <a:pt x="20888" y="6802"/>
                  </a:lnTo>
                  <a:lnTo>
                    <a:pt x="23214" y="7592"/>
                  </a:lnTo>
                  <a:lnTo>
                    <a:pt x="26022" y="8601"/>
                  </a:lnTo>
                  <a:lnTo>
                    <a:pt x="26066" y="8601"/>
                  </a:lnTo>
                  <a:lnTo>
                    <a:pt x="26943" y="8689"/>
                  </a:lnTo>
                  <a:lnTo>
                    <a:pt x="26987" y="8689"/>
                  </a:lnTo>
                  <a:lnTo>
                    <a:pt x="27777" y="8558"/>
                  </a:lnTo>
                  <a:lnTo>
                    <a:pt x="27821" y="8514"/>
                  </a:lnTo>
                  <a:lnTo>
                    <a:pt x="28874" y="7899"/>
                  </a:lnTo>
                  <a:lnTo>
                    <a:pt x="28962" y="7855"/>
                  </a:lnTo>
                  <a:lnTo>
                    <a:pt x="30366" y="5881"/>
                  </a:lnTo>
                  <a:lnTo>
                    <a:pt x="30366" y="5837"/>
                  </a:lnTo>
                  <a:lnTo>
                    <a:pt x="30717" y="5003"/>
                  </a:lnTo>
                  <a:lnTo>
                    <a:pt x="30717" y="4872"/>
                  </a:lnTo>
                  <a:lnTo>
                    <a:pt x="30322" y="3380"/>
                  </a:lnTo>
                  <a:lnTo>
                    <a:pt x="30278" y="3380"/>
                  </a:lnTo>
                  <a:lnTo>
                    <a:pt x="29225" y="1010"/>
                  </a:lnTo>
                  <a:lnTo>
                    <a:pt x="29181" y="966"/>
                  </a:lnTo>
                  <a:lnTo>
                    <a:pt x="29137" y="922"/>
                  </a:lnTo>
                  <a:lnTo>
                    <a:pt x="29050" y="922"/>
                  </a:lnTo>
                  <a:lnTo>
                    <a:pt x="28962" y="966"/>
                  </a:lnTo>
                  <a:lnTo>
                    <a:pt x="28918" y="966"/>
                  </a:lnTo>
                  <a:lnTo>
                    <a:pt x="28874" y="1054"/>
                  </a:lnTo>
                  <a:lnTo>
                    <a:pt x="28874" y="1098"/>
                  </a:lnTo>
                  <a:lnTo>
                    <a:pt x="28918" y="1186"/>
                  </a:lnTo>
                  <a:lnTo>
                    <a:pt x="29971" y="3511"/>
                  </a:lnTo>
                  <a:lnTo>
                    <a:pt x="30366" y="4915"/>
                  </a:lnTo>
                  <a:lnTo>
                    <a:pt x="30059" y="5661"/>
                  </a:lnTo>
                  <a:lnTo>
                    <a:pt x="28699" y="7636"/>
                  </a:lnTo>
                  <a:lnTo>
                    <a:pt x="27689" y="8206"/>
                  </a:lnTo>
                  <a:lnTo>
                    <a:pt x="26943" y="8338"/>
                  </a:lnTo>
                  <a:lnTo>
                    <a:pt x="26154" y="8250"/>
                  </a:lnTo>
                  <a:lnTo>
                    <a:pt x="23301" y="7285"/>
                  </a:lnTo>
                  <a:lnTo>
                    <a:pt x="21020" y="6495"/>
                  </a:lnTo>
                  <a:lnTo>
                    <a:pt x="19045" y="5618"/>
                  </a:lnTo>
                  <a:lnTo>
                    <a:pt x="15973" y="3950"/>
                  </a:lnTo>
                  <a:lnTo>
                    <a:pt x="13648" y="2063"/>
                  </a:lnTo>
                  <a:lnTo>
                    <a:pt x="11673" y="89"/>
                  </a:lnTo>
                  <a:lnTo>
                    <a:pt x="11585" y="45"/>
                  </a:lnTo>
                  <a:lnTo>
                    <a:pt x="1132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5" name="Google Shape;3785;p129"/>
            <p:cNvSpPr/>
            <p:nvPr/>
          </p:nvSpPr>
          <p:spPr>
            <a:xfrm>
              <a:off x="6322150" y="3238700"/>
              <a:ext cx="868850" cy="265500"/>
            </a:xfrm>
            <a:custGeom>
              <a:avLst/>
              <a:gdLst/>
              <a:ahLst/>
              <a:cxnLst/>
              <a:rect l="l" t="t" r="r" b="b"/>
              <a:pathLst>
                <a:path w="34754" h="10620" extrusionOk="0">
                  <a:moveTo>
                    <a:pt x="34491" y="0"/>
                  </a:moveTo>
                  <a:lnTo>
                    <a:pt x="34447" y="44"/>
                  </a:lnTo>
                  <a:lnTo>
                    <a:pt x="33437" y="1492"/>
                  </a:lnTo>
                  <a:lnTo>
                    <a:pt x="32033" y="3730"/>
                  </a:lnTo>
                  <a:lnTo>
                    <a:pt x="32033" y="3774"/>
                  </a:lnTo>
                  <a:lnTo>
                    <a:pt x="31419" y="5442"/>
                  </a:lnTo>
                  <a:lnTo>
                    <a:pt x="31419" y="5485"/>
                  </a:lnTo>
                  <a:lnTo>
                    <a:pt x="31156" y="7592"/>
                  </a:lnTo>
                  <a:lnTo>
                    <a:pt x="31112" y="10005"/>
                  </a:lnTo>
                  <a:lnTo>
                    <a:pt x="30936" y="10225"/>
                  </a:lnTo>
                  <a:lnTo>
                    <a:pt x="30454" y="10268"/>
                  </a:lnTo>
                  <a:lnTo>
                    <a:pt x="29971" y="10225"/>
                  </a:lnTo>
                  <a:lnTo>
                    <a:pt x="29488" y="10137"/>
                  </a:lnTo>
                  <a:lnTo>
                    <a:pt x="29005" y="10005"/>
                  </a:lnTo>
                  <a:lnTo>
                    <a:pt x="28523" y="9830"/>
                  </a:lnTo>
                  <a:lnTo>
                    <a:pt x="28040" y="9610"/>
                  </a:lnTo>
                  <a:lnTo>
                    <a:pt x="27557" y="9347"/>
                  </a:lnTo>
                  <a:lnTo>
                    <a:pt x="27119" y="9084"/>
                  </a:lnTo>
                  <a:lnTo>
                    <a:pt x="26241" y="8513"/>
                  </a:lnTo>
                  <a:lnTo>
                    <a:pt x="25451" y="7899"/>
                  </a:lnTo>
                  <a:lnTo>
                    <a:pt x="24749" y="7328"/>
                  </a:lnTo>
                  <a:lnTo>
                    <a:pt x="24179" y="6846"/>
                  </a:lnTo>
                  <a:lnTo>
                    <a:pt x="19308" y="2633"/>
                  </a:lnTo>
                  <a:lnTo>
                    <a:pt x="19264" y="2633"/>
                  </a:lnTo>
                  <a:lnTo>
                    <a:pt x="17991" y="2019"/>
                  </a:lnTo>
                  <a:lnTo>
                    <a:pt x="17948" y="2019"/>
                  </a:lnTo>
                  <a:lnTo>
                    <a:pt x="17245" y="1887"/>
                  </a:lnTo>
                  <a:lnTo>
                    <a:pt x="17158" y="1931"/>
                  </a:lnTo>
                  <a:lnTo>
                    <a:pt x="16500" y="2370"/>
                  </a:lnTo>
                  <a:lnTo>
                    <a:pt x="16456" y="2370"/>
                  </a:lnTo>
                  <a:lnTo>
                    <a:pt x="14788" y="3994"/>
                  </a:lnTo>
                  <a:lnTo>
                    <a:pt x="13603" y="4827"/>
                  </a:lnTo>
                  <a:lnTo>
                    <a:pt x="12331" y="5178"/>
                  </a:lnTo>
                  <a:lnTo>
                    <a:pt x="10312" y="5529"/>
                  </a:lnTo>
                  <a:lnTo>
                    <a:pt x="10268" y="5529"/>
                  </a:lnTo>
                  <a:lnTo>
                    <a:pt x="8338" y="6144"/>
                  </a:lnTo>
                  <a:lnTo>
                    <a:pt x="5924" y="6714"/>
                  </a:lnTo>
                  <a:lnTo>
                    <a:pt x="5880" y="6714"/>
                  </a:lnTo>
                  <a:lnTo>
                    <a:pt x="4125" y="7416"/>
                  </a:lnTo>
                  <a:lnTo>
                    <a:pt x="4081" y="7460"/>
                  </a:lnTo>
                  <a:lnTo>
                    <a:pt x="2063" y="8645"/>
                  </a:lnTo>
                  <a:lnTo>
                    <a:pt x="2063" y="8689"/>
                  </a:lnTo>
                  <a:lnTo>
                    <a:pt x="88" y="10181"/>
                  </a:lnTo>
                  <a:lnTo>
                    <a:pt x="44" y="10225"/>
                  </a:lnTo>
                  <a:lnTo>
                    <a:pt x="0" y="10268"/>
                  </a:lnTo>
                  <a:lnTo>
                    <a:pt x="44" y="10356"/>
                  </a:lnTo>
                  <a:lnTo>
                    <a:pt x="44" y="10400"/>
                  </a:lnTo>
                  <a:lnTo>
                    <a:pt x="88" y="10444"/>
                  </a:lnTo>
                  <a:lnTo>
                    <a:pt x="176" y="10488"/>
                  </a:lnTo>
                  <a:lnTo>
                    <a:pt x="220" y="10488"/>
                  </a:lnTo>
                  <a:lnTo>
                    <a:pt x="308" y="10444"/>
                  </a:lnTo>
                  <a:lnTo>
                    <a:pt x="2238" y="8952"/>
                  </a:lnTo>
                  <a:lnTo>
                    <a:pt x="4257" y="7767"/>
                  </a:lnTo>
                  <a:lnTo>
                    <a:pt x="6012" y="7021"/>
                  </a:lnTo>
                  <a:lnTo>
                    <a:pt x="8425" y="6451"/>
                  </a:lnTo>
                  <a:lnTo>
                    <a:pt x="10356" y="5837"/>
                  </a:lnTo>
                  <a:lnTo>
                    <a:pt x="12375" y="5529"/>
                  </a:lnTo>
                  <a:lnTo>
                    <a:pt x="12419" y="5529"/>
                  </a:lnTo>
                  <a:lnTo>
                    <a:pt x="13735" y="5134"/>
                  </a:lnTo>
                  <a:lnTo>
                    <a:pt x="13779" y="5134"/>
                  </a:lnTo>
                  <a:lnTo>
                    <a:pt x="15008" y="4257"/>
                  </a:lnTo>
                  <a:lnTo>
                    <a:pt x="16719" y="2633"/>
                  </a:lnTo>
                  <a:lnTo>
                    <a:pt x="17289" y="2282"/>
                  </a:lnTo>
                  <a:lnTo>
                    <a:pt x="17860" y="2326"/>
                  </a:lnTo>
                  <a:lnTo>
                    <a:pt x="19088" y="2940"/>
                  </a:lnTo>
                  <a:lnTo>
                    <a:pt x="23959" y="7109"/>
                  </a:lnTo>
                  <a:lnTo>
                    <a:pt x="24705" y="7767"/>
                  </a:lnTo>
                  <a:lnTo>
                    <a:pt x="25495" y="8382"/>
                  </a:lnTo>
                  <a:lnTo>
                    <a:pt x="26329" y="8996"/>
                  </a:lnTo>
                  <a:lnTo>
                    <a:pt x="27162" y="9522"/>
                  </a:lnTo>
                  <a:lnTo>
                    <a:pt x="27952" y="9961"/>
                  </a:lnTo>
                  <a:lnTo>
                    <a:pt x="28391" y="10181"/>
                  </a:lnTo>
                  <a:lnTo>
                    <a:pt x="28786" y="10312"/>
                  </a:lnTo>
                  <a:lnTo>
                    <a:pt x="29225" y="10444"/>
                  </a:lnTo>
                  <a:lnTo>
                    <a:pt x="29620" y="10532"/>
                  </a:lnTo>
                  <a:lnTo>
                    <a:pt x="30015" y="10619"/>
                  </a:lnTo>
                  <a:lnTo>
                    <a:pt x="30454" y="10619"/>
                  </a:lnTo>
                  <a:lnTo>
                    <a:pt x="31024" y="10576"/>
                  </a:lnTo>
                  <a:lnTo>
                    <a:pt x="31156" y="10532"/>
                  </a:lnTo>
                  <a:lnTo>
                    <a:pt x="31419" y="10225"/>
                  </a:lnTo>
                  <a:lnTo>
                    <a:pt x="31463" y="10093"/>
                  </a:lnTo>
                  <a:lnTo>
                    <a:pt x="31507" y="7636"/>
                  </a:lnTo>
                  <a:lnTo>
                    <a:pt x="31726" y="5529"/>
                  </a:lnTo>
                  <a:lnTo>
                    <a:pt x="32340" y="3906"/>
                  </a:lnTo>
                  <a:lnTo>
                    <a:pt x="33745" y="1668"/>
                  </a:lnTo>
                  <a:lnTo>
                    <a:pt x="34710" y="264"/>
                  </a:lnTo>
                  <a:lnTo>
                    <a:pt x="34754" y="176"/>
                  </a:lnTo>
                  <a:lnTo>
                    <a:pt x="34754" y="132"/>
                  </a:lnTo>
                  <a:lnTo>
                    <a:pt x="34754" y="44"/>
                  </a:lnTo>
                  <a:lnTo>
                    <a:pt x="3466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6" name="Google Shape;3786;p129"/>
            <p:cNvSpPr/>
            <p:nvPr/>
          </p:nvSpPr>
          <p:spPr>
            <a:xfrm>
              <a:off x="6256325" y="3037950"/>
              <a:ext cx="923700" cy="403725"/>
            </a:xfrm>
            <a:custGeom>
              <a:avLst/>
              <a:gdLst/>
              <a:ahLst/>
              <a:cxnLst/>
              <a:rect l="l" t="t" r="r" b="b"/>
              <a:pathLst>
                <a:path w="36948" h="16149" extrusionOk="0">
                  <a:moveTo>
                    <a:pt x="34666" y="0"/>
                  </a:moveTo>
                  <a:lnTo>
                    <a:pt x="34622" y="88"/>
                  </a:lnTo>
                  <a:lnTo>
                    <a:pt x="34622" y="132"/>
                  </a:lnTo>
                  <a:lnTo>
                    <a:pt x="34622" y="220"/>
                  </a:lnTo>
                  <a:lnTo>
                    <a:pt x="35061" y="1931"/>
                  </a:lnTo>
                  <a:lnTo>
                    <a:pt x="35983" y="5178"/>
                  </a:lnTo>
                  <a:lnTo>
                    <a:pt x="36597" y="7811"/>
                  </a:lnTo>
                  <a:lnTo>
                    <a:pt x="35851" y="8908"/>
                  </a:lnTo>
                  <a:lnTo>
                    <a:pt x="34227" y="10927"/>
                  </a:lnTo>
                  <a:lnTo>
                    <a:pt x="33745" y="11058"/>
                  </a:lnTo>
                  <a:lnTo>
                    <a:pt x="32955" y="10795"/>
                  </a:lnTo>
                  <a:lnTo>
                    <a:pt x="29795" y="9347"/>
                  </a:lnTo>
                  <a:lnTo>
                    <a:pt x="27777" y="8381"/>
                  </a:lnTo>
                  <a:lnTo>
                    <a:pt x="23872" y="6890"/>
                  </a:lnTo>
                  <a:lnTo>
                    <a:pt x="23828" y="6890"/>
                  </a:lnTo>
                  <a:lnTo>
                    <a:pt x="22160" y="6495"/>
                  </a:lnTo>
                  <a:lnTo>
                    <a:pt x="20844" y="6451"/>
                  </a:lnTo>
                  <a:lnTo>
                    <a:pt x="20800" y="6451"/>
                  </a:lnTo>
                  <a:lnTo>
                    <a:pt x="19835" y="6670"/>
                  </a:lnTo>
                  <a:lnTo>
                    <a:pt x="19791" y="6670"/>
                  </a:lnTo>
                  <a:lnTo>
                    <a:pt x="18035" y="7548"/>
                  </a:lnTo>
                  <a:lnTo>
                    <a:pt x="15798" y="8776"/>
                  </a:lnTo>
                  <a:lnTo>
                    <a:pt x="15754" y="8776"/>
                  </a:lnTo>
                  <a:lnTo>
                    <a:pt x="13867" y="10137"/>
                  </a:lnTo>
                  <a:lnTo>
                    <a:pt x="12199" y="10356"/>
                  </a:lnTo>
                  <a:lnTo>
                    <a:pt x="9040" y="10532"/>
                  </a:lnTo>
                  <a:lnTo>
                    <a:pt x="8996" y="10532"/>
                  </a:lnTo>
                  <a:lnTo>
                    <a:pt x="7373" y="11058"/>
                  </a:lnTo>
                  <a:lnTo>
                    <a:pt x="3818" y="12638"/>
                  </a:lnTo>
                  <a:lnTo>
                    <a:pt x="3818" y="12682"/>
                  </a:lnTo>
                  <a:lnTo>
                    <a:pt x="1756" y="14042"/>
                  </a:lnTo>
                  <a:lnTo>
                    <a:pt x="44" y="15841"/>
                  </a:lnTo>
                  <a:lnTo>
                    <a:pt x="44" y="15885"/>
                  </a:lnTo>
                  <a:lnTo>
                    <a:pt x="1" y="15973"/>
                  </a:lnTo>
                  <a:lnTo>
                    <a:pt x="44" y="16017"/>
                  </a:lnTo>
                  <a:lnTo>
                    <a:pt x="88" y="16104"/>
                  </a:lnTo>
                  <a:lnTo>
                    <a:pt x="176" y="16148"/>
                  </a:lnTo>
                  <a:lnTo>
                    <a:pt x="264" y="16104"/>
                  </a:lnTo>
                  <a:lnTo>
                    <a:pt x="308" y="16061"/>
                  </a:lnTo>
                  <a:lnTo>
                    <a:pt x="1975" y="14305"/>
                  </a:lnTo>
                  <a:lnTo>
                    <a:pt x="3994" y="12945"/>
                  </a:lnTo>
                  <a:lnTo>
                    <a:pt x="7504" y="11365"/>
                  </a:lnTo>
                  <a:lnTo>
                    <a:pt x="9084" y="10883"/>
                  </a:lnTo>
                  <a:lnTo>
                    <a:pt x="12199" y="10707"/>
                  </a:lnTo>
                  <a:lnTo>
                    <a:pt x="13955" y="10488"/>
                  </a:lnTo>
                  <a:lnTo>
                    <a:pt x="14042" y="10444"/>
                  </a:lnTo>
                  <a:lnTo>
                    <a:pt x="15973" y="9084"/>
                  </a:lnTo>
                  <a:lnTo>
                    <a:pt x="18211" y="7855"/>
                  </a:lnTo>
                  <a:lnTo>
                    <a:pt x="19922" y="6977"/>
                  </a:lnTo>
                  <a:lnTo>
                    <a:pt x="20844" y="6802"/>
                  </a:lnTo>
                  <a:lnTo>
                    <a:pt x="22116" y="6846"/>
                  </a:lnTo>
                  <a:lnTo>
                    <a:pt x="23740" y="7197"/>
                  </a:lnTo>
                  <a:lnTo>
                    <a:pt x="27645" y="8733"/>
                  </a:lnTo>
                  <a:lnTo>
                    <a:pt x="29664" y="9698"/>
                  </a:lnTo>
                  <a:lnTo>
                    <a:pt x="32823" y="11146"/>
                  </a:lnTo>
                  <a:lnTo>
                    <a:pt x="32867" y="11146"/>
                  </a:lnTo>
                  <a:lnTo>
                    <a:pt x="33701" y="11409"/>
                  </a:lnTo>
                  <a:lnTo>
                    <a:pt x="33789" y="11409"/>
                  </a:lnTo>
                  <a:lnTo>
                    <a:pt x="34359" y="11234"/>
                  </a:lnTo>
                  <a:lnTo>
                    <a:pt x="34447" y="11190"/>
                  </a:lnTo>
                  <a:lnTo>
                    <a:pt x="36158" y="9084"/>
                  </a:lnTo>
                  <a:lnTo>
                    <a:pt x="36948" y="7943"/>
                  </a:lnTo>
                  <a:lnTo>
                    <a:pt x="36948" y="7899"/>
                  </a:lnTo>
                  <a:lnTo>
                    <a:pt x="36948" y="7811"/>
                  </a:lnTo>
                  <a:lnTo>
                    <a:pt x="36334" y="5090"/>
                  </a:lnTo>
                  <a:lnTo>
                    <a:pt x="35368" y="1843"/>
                  </a:lnTo>
                  <a:lnTo>
                    <a:pt x="34929" y="132"/>
                  </a:lnTo>
                  <a:lnTo>
                    <a:pt x="34929" y="44"/>
                  </a:lnTo>
                  <a:lnTo>
                    <a:pt x="3488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7" name="Google Shape;3787;p129"/>
            <p:cNvSpPr/>
            <p:nvPr/>
          </p:nvSpPr>
          <p:spPr>
            <a:xfrm>
              <a:off x="6203675" y="2736275"/>
              <a:ext cx="931375" cy="657125"/>
            </a:xfrm>
            <a:custGeom>
              <a:avLst/>
              <a:gdLst/>
              <a:ahLst/>
              <a:cxnLst/>
              <a:rect l="l" t="t" r="r" b="b"/>
              <a:pathLst>
                <a:path w="37255" h="26285" extrusionOk="0">
                  <a:moveTo>
                    <a:pt x="37035" y="0"/>
                  </a:moveTo>
                  <a:lnTo>
                    <a:pt x="36992" y="44"/>
                  </a:lnTo>
                  <a:lnTo>
                    <a:pt x="36948" y="88"/>
                  </a:lnTo>
                  <a:lnTo>
                    <a:pt x="36904" y="132"/>
                  </a:lnTo>
                  <a:lnTo>
                    <a:pt x="36465" y="2326"/>
                  </a:lnTo>
                  <a:lnTo>
                    <a:pt x="36421" y="4564"/>
                  </a:lnTo>
                  <a:lnTo>
                    <a:pt x="36290" y="9040"/>
                  </a:lnTo>
                  <a:lnTo>
                    <a:pt x="36333" y="12550"/>
                  </a:lnTo>
                  <a:lnTo>
                    <a:pt x="36333" y="12594"/>
                  </a:lnTo>
                  <a:lnTo>
                    <a:pt x="36597" y="13691"/>
                  </a:lnTo>
                  <a:lnTo>
                    <a:pt x="36158" y="14700"/>
                  </a:lnTo>
                  <a:lnTo>
                    <a:pt x="34929" y="15314"/>
                  </a:lnTo>
                  <a:lnTo>
                    <a:pt x="33393" y="15666"/>
                  </a:lnTo>
                  <a:lnTo>
                    <a:pt x="31682" y="15885"/>
                  </a:lnTo>
                  <a:lnTo>
                    <a:pt x="29971" y="15358"/>
                  </a:lnTo>
                  <a:lnTo>
                    <a:pt x="27294" y="14261"/>
                  </a:lnTo>
                  <a:lnTo>
                    <a:pt x="26153" y="13252"/>
                  </a:lnTo>
                  <a:lnTo>
                    <a:pt x="25890" y="13252"/>
                  </a:lnTo>
                  <a:lnTo>
                    <a:pt x="25276" y="13823"/>
                  </a:lnTo>
                  <a:lnTo>
                    <a:pt x="24178" y="14305"/>
                  </a:lnTo>
                  <a:lnTo>
                    <a:pt x="21502" y="15490"/>
                  </a:lnTo>
                  <a:lnTo>
                    <a:pt x="18825" y="16631"/>
                  </a:lnTo>
                  <a:lnTo>
                    <a:pt x="16850" y="17596"/>
                  </a:lnTo>
                  <a:lnTo>
                    <a:pt x="13823" y="19571"/>
                  </a:lnTo>
                  <a:lnTo>
                    <a:pt x="12199" y="19615"/>
                  </a:lnTo>
                  <a:lnTo>
                    <a:pt x="9435" y="19790"/>
                  </a:lnTo>
                  <a:lnTo>
                    <a:pt x="9391" y="19834"/>
                  </a:lnTo>
                  <a:lnTo>
                    <a:pt x="8425" y="20185"/>
                  </a:lnTo>
                  <a:lnTo>
                    <a:pt x="6495" y="21107"/>
                  </a:lnTo>
                  <a:lnTo>
                    <a:pt x="4520" y="22204"/>
                  </a:lnTo>
                  <a:lnTo>
                    <a:pt x="4476" y="22204"/>
                  </a:lnTo>
                  <a:lnTo>
                    <a:pt x="2633" y="23476"/>
                  </a:lnTo>
                  <a:lnTo>
                    <a:pt x="2633" y="23520"/>
                  </a:lnTo>
                  <a:lnTo>
                    <a:pt x="44" y="25977"/>
                  </a:lnTo>
                  <a:lnTo>
                    <a:pt x="0" y="26021"/>
                  </a:lnTo>
                  <a:lnTo>
                    <a:pt x="0" y="26109"/>
                  </a:lnTo>
                  <a:lnTo>
                    <a:pt x="0" y="26153"/>
                  </a:lnTo>
                  <a:lnTo>
                    <a:pt x="44" y="26241"/>
                  </a:lnTo>
                  <a:lnTo>
                    <a:pt x="88" y="26285"/>
                  </a:lnTo>
                  <a:lnTo>
                    <a:pt x="220" y="26285"/>
                  </a:lnTo>
                  <a:lnTo>
                    <a:pt x="264" y="26241"/>
                  </a:lnTo>
                  <a:lnTo>
                    <a:pt x="2853" y="23783"/>
                  </a:lnTo>
                  <a:lnTo>
                    <a:pt x="4696" y="22511"/>
                  </a:lnTo>
                  <a:lnTo>
                    <a:pt x="6670" y="21414"/>
                  </a:lnTo>
                  <a:lnTo>
                    <a:pt x="8557" y="20492"/>
                  </a:lnTo>
                  <a:lnTo>
                    <a:pt x="9479" y="20141"/>
                  </a:lnTo>
                  <a:lnTo>
                    <a:pt x="12243" y="19966"/>
                  </a:lnTo>
                  <a:lnTo>
                    <a:pt x="13867" y="19922"/>
                  </a:lnTo>
                  <a:lnTo>
                    <a:pt x="13954" y="19878"/>
                  </a:lnTo>
                  <a:lnTo>
                    <a:pt x="17026" y="17903"/>
                  </a:lnTo>
                  <a:lnTo>
                    <a:pt x="18957" y="16982"/>
                  </a:lnTo>
                  <a:lnTo>
                    <a:pt x="21633" y="15797"/>
                  </a:lnTo>
                  <a:lnTo>
                    <a:pt x="24354" y="14656"/>
                  </a:lnTo>
                  <a:lnTo>
                    <a:pt x="25451" y="14130"/>
                  </a:lnTo>
                  <a:lnTo>
                    <a:pt x="25495" y="14086"/>
                  </a:lnTo>
                  <a:lnTo>
                    <a:pt x="26021" y="13647"/>
                  </a:lnTo>
                  <a:lnTo>
                    <a:pt x="27118" y="14568"/>
                  </a:lnTo>
                  <a:lnTo>
                    <a:pt x="27162" y="14568"/>
                  </a:lnTo>
                  <a:lnTo>
                    <a:pt x="29839" y="15666"/>
                  </a:lnTo>
                  <a:lnTo>
                    <a:pt x="31594" y="16236"/>
                  </a:lnTo>
                  <a:lnTo>
                    <a:pt x="31682" y="16236"/>
                  </a:lnTo>
                  <a:lnTo>
                    <a:pt x="33437" y="16017"/>
                  </a:lnTo>
                  <a:lnTo>
                    <a:pt x="33481" y="16017"/>
                  </a:lnTo>
                  <a:lnTo>
                    <a:pt x="35061" y="15622"/>
                  </a:lnTo>
                  <a:lnTo>
                    <a:pt x="36377" y="14963"/>
                  </a:lnTo>
                  <a:lnTo>
                    <a:pt x="36465" y="14876"/>
                  </a:lnTo>
                  <a:lnTo>
                    <a:pt x="36904" y="13779"/>
                  </a:lnTo>
                  <a:lnTo>
                    <a:pt x="36948" y="13691"/>
                  </a:lnTo>
                  <a:lnTo>
                    <a:pt x="36684" y="12506"/>
                  </a:lnTo>
                  <a:lnTo>
                    <a:pt x="36641" y="9040"/>
                  </a:lnTo>
                  <a:lnTo>
                    <a:pt x="36772" y="4608"/>
                  </a:lnTo>
                  <a:lnTo>
                    <a:pt x="36816" y="2370"/>
                  </a:lnTo>
                  <a:lnTo>
                    <a:pt x="37255" y="220"/>
                  </a:lnTo>
                  <a:lnTo>
                    <a:pt x="37255" y="132"/>
                  </a:lnTo>
                  <a:lnTo>
                    <a:pt x="37255" y="88"/>
                  </a:lnTo>
                  <a:lnTo>
                    <a:pt x="37211" y="44"/>
                  </a:lnTo>
                  <a:lnTo>
                    <a:pt x="3712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8" name="Google Shape;3788;p129"/>
            <p:cNvSpPr/>
            <p:nvPr/>
          </p:nvSpPr>
          <p:spPr>
            <a:xfrm>
              <a:off x="6895875" y="1781875"/>
              <a:ext cx="345600" cy="2234625"/>
            </a:xfrm>
            <a:custGeom>
              <a:avLst/>
              <a:gdLst/>
              <a:ahLst/>
              <a:cxnLst/>
              <a:rect l="l" t="t" r="r" b="b"/>
              <a:pathLst>
                <a:path w="13824" h="89385" extrusionOk="0">
                  <a:moveTo>
                    <a:pt x="8426" y="0"/>
                  </a:moveTo>
                  <a:lnTo>
                    <a:pt x="8382" y="44"/>
                  </a:lnTo>
                  <a:lnTo>
                    <a:pt x="8294" y="44"/>
                  </a:lnTo>
                  <a:lnTo>
                    <a:pt x="8250" y="132"/>
                  </a:lnTo>
                  <a:lnTo>
                    <a:pt x="8250" y="176"/>
                  </a:lnTo>
                  <a:lnTo>
                    <a:pt x="8250" y="264"/>
                  </a:lnTo>
                  <a:lnTo>
                    <a:pt x="8294" y="308"/>
                  </a:lnTo>
                  <a:lnTo>
                    <a:pt x="9962" y="2414"/>
                  </a:lnTo>
                  <a:lnTo>
                    <a:pt x="9962" y="2458"/>
                  </a:lnTo>
                  <a:lnTo>
                    <a:pt x="11190" y="3511"/>
                  </a:lnTo>
                  <a:lnTo>
                    <a:pt x="11278" y="3555"/>
                  </a:lnTo>
                  <a:lnTo>
                    <a:pt x="12814" y="4037"/>
                  </a:lnTo>
                  <a:lnTo>
                    <a:pt x="13165" y="4388"/>
                  </a:lnTo>
                  <a:lnTo>
                    <a:pt x="13341" y="5003"/>
                  </a:lnTo>
                  <a:lnTo>
                    <a:pt x="13472" y="6495"/>
                  </a:lnTo>
                  <a:lnTo>
                    <a:pt x="13341" y="7504"/>
                  </a:lnTo>
                  <a:lnTo>
                    <a:pt x="12726" y="9347"/>
                  </a:lnTo>
                  <a:lnTo>
                    <a:pt x="12068" y="12067"/>
                  </a:lnTo>
                  <a:lnTo>
                    <a:pt x="11629" y="14656"/>
                  </a:lnTo>
                  <a:lnTo>
                    <a:pt x="11629" y="14700"/>
                  </a:lnTo>
                  <a:lnTo>
                    <a:pt x="11498" y="17114"/>
                  </a:lnTo>
                  <a:lnTo>
                    <a:pt x="11454" y="19703"/>
                  </a:lnTo>
                  <a:lnTo>
                    <a:pt x="11103" y="24573"/>
                  </a:lnTo>
                  <a:lnTo>
                    <a:pt x="11103" y="24617"/>
                  </a:lnTo>
                  <a:lnTo>
                    <a:pt x="11322" y="26460"/>
                  </a:lnTo>
                  <a:lnTo>
                    <a:pt x="12112" y="29620"/>
                  </a:lnTo>
                  <a:lnTo>
                    <a:pt x="12858" y="32691"/>
                  </a:lnTo>
                  <a:lnTo>
                    <a:pt x="12770" y="33525"/>
                  </a:lnTo>
                  <a:lnTo>
                    <a:pt x="11805" y="35675"/>
                  </a:lnTo>
                  <a:lnTo>
                    <a:pt x="10664" y="38527"/>
                  </a:lnTo>
                  <a:lnTo>
                    <a:pt x="10664" y="38571"/>
                  </a:lnTo>
                  <a:lnTo>
                    <a:pt x="10269" y="40546"/>
                  </a:lnTo>
                  <a:lnTo>
                    <a:pt x="10269" y="40590"/>
                  </a:lnTo>
                  <a:lnTo>
                    <a:pt x="10181" y="42740"/>
                  </a:lnTo>
                  <a:lnTo>
                    <a:pt x="10050" y="47654"/>
                  </a:lnTo>
                  <a:lnTo>
                    <a:pt x="10181" y="49761"/>
                  </a:lnTo>
                  <a:lnTo>
                    <a:pt x="10181" y="49805"/>
                  </a:lnTo>
                  <a:lnTo>
                    <a:pt x="10664" y="52174"/>
                  </a:lnTo>
                  <a:lnTo>
                    <a:pt x="12375" y="58537"/>
                  </a:lnTo>
                  <a:lnTo>
                    <a:pt x="12331" y="58932"/>
                  </a:lnTo>
                  <a:lnTo>
                    <a:pt x="11498" y="60204"/>
                  </a:lnTo>
                  <a:lnTo>
                    <a:pt x="10269" y="62135"/>
                  </a:lnTo>
                  <a:lnTo>
                    <a:pt x="10225" y="62179"/>
                  </a:lnTo>
                  <a:lnTo>
                    <a:pt x="9742" y="63671"/>
                  </a:lnTo>
                  <a:lnTo>
                    <a:pt x="9699" y="63715"/>
                  </a:lnTo>
                  <a:lnTo>
                    <a:pt x="9347" y="67664"/>
                  </a:lnTo>
                  <a:lnTo>
                    <a:pt x="9347" y="67708"/>
                  </a:lnTo>
                  <a:lnTo>
                    <a:pt x="9479" y="68278"/>
                  </a:lnTo>
                  <a:lnTo>
                    <a:pt x="10576" y="70648"/>
                  </a:lnTo>
                  <a:lnTo>
                    <a:pt x="12639" y="74948"/>
                  </a:lnTo>
                  <a:lnTo>
                    <a:pt x="12287" y="75957"/>
                  </a:lnTo>
                  <a:lnTo>
                    <a:pt x="10401" y="77186"/>
                  </a:lnTo>
                  <a:lnTo>
                    <a:pt x="8558" y="78546"/>
                  </a:lnTo>
                  <a:lnTo>
                    <a:pt x="6276" y="80477"/>
                  </a:lnTo>
                  <a:lnTo>
                    <a:pt x="5969" y="80521"/>
                  </a:lnTo>
                  <a:lnTo>
                    <a:pt x="5881" y="80565"/>
                  </a:lnTo>
                  <a:lnTo>
                    <a:pt x="3643" y="82715"/>
                  </a:lnTo>
                  <a:lnTo>
                    <a:pt x="2327" y="84163"/>
                  </a:lnTo>
                  <a:lnTo>
                    <a:pt x="2283" y="84207"/>
                  </a:lnTo>
                  <a:lnTo>
                    <a:pt x="1405" y="86313"/>
                  </a:lnTo>
                  <a:lnTo>
                    <a:pt x="45" y="89165"/>
                  </a:lnTo>
                  <a:lnTo>
                    <a:pt x="1" y="89209"/>
                  </a:lnTo>
                  <a:lnTo>
                    <a:pt x="45" y="89297"/>
                  </a:lnTo>
                  <a:lnTo>
                    <a:pt x="45" y="89341"/>
                  </a:lnTo>
                  <a:lnTo>
                    <a:pt x="133" y="89385"/>
                  </a:lnTo>
                  <a:lnTo>
                    <a:pt x="308" y="89385"/>
                  </a:lnTo>
                  <a:lnTo>
                    <a:pt x="352" y="89297"/>
                  </a:lnTo>
                  <a:lnTo>
                    <a:pt x="1712" y="86445"/>
                  </a:lnTo>
                  <a:lnTo>
                    <a:pt x="2590" y="84382"/>
                  </a:lnTo>
                  <a:lnTo>
                    <a:pt x="3906" y="82978"/>
                  </a:lnTo>
                  <a:lnTo>
                    <a:pt x="6056" y="80828"/>
                  </a:lnTo>
                  <a:lnTo>
                    <a:pt x="6364" y="80784"/>
                  </a:lnTo>
                  <a:lnTo>
                    <a:pt x="6451" y="80740"/>
                  </a:lnTo>
                  <a:lnTo>
                    <a:pt x="8777" y="78853"/>
                  </a:lnTo>
                  <a:lnTo>
                    <a:pt x="10620" y="77493"/>
                  </a:lnTo>
                  <a:lnTo>
                    <a:pt x="12551" y="76220"/>
                  </a:lnTo>
                  <a:lnTo>
                    <a:pt x="12639" y="76133"/>
                  </a:lnTo>
                  <a:lnTo>
                    <a:pt x="12990" y="74992"/>
                  </a:lnTo>
                  <a:lnTo>
                    <a:pt x="12990" y="74860"/>
                  </a:lnTo>
                  <a:lnTo>
                    <a:pt x="10883" y="70472"/>
                  </a:lnTo>
                  <a:lnTo>
                    <a:pt x="9830" y="68146"/>
                  </a:lnTo>
                  <a:lnTo>
                    <a:pt x="9699" y="67664"/>
                  </a:lnTo>
                  <a:lnTo>
                    <a:pt x="10050" y="63758"/>
                  </a:lnTo>
                  <a:lnTo>
                    <a:pt x="10576" y="62310"/>
                  </a:lnTo>
                  <a:lnTo>
                    <a:pt x="11761" y="60424"/>
                  </a:lnTo>
                  <a:lnTo>
                    <a:pt x="12639" y="59063"/>
                  </a:lnTo>
                  <a:lnTo>
                    <a:pt x="12682" y="59019"/>
                  </a:lnTo>
                  <a:lnTo>
                    <a:pt x="12726" y="58537"/>
                  </a:lnTo>
                  <a:lnTo>
                    <a:pt x="12726" y="58449"/>
                  </a:lnTo>
                  <a:lnTo>
                    <a:pt x="11761" y="54982"/>
                  </a:lnTo>
                  <a:lnTo>
                    <a:pt x="11015" y="52086"/>
                  </a:lnTo>
                  <a:lnTo>
                    <a:pt x="10532" y="49761"/>
                  </a:lnTo>
                  <a:lnTo>
                    <a:pt x="10401" y="47654"/>
                  </a:lnTo>
                  <a:lnTo>
                    <a:pt x="10532" y="42740"/>
                  </a:lnTo>
                  <a:lnTo>
                    <a:pt x="10620" y="40634"/>
                  </a:lnTo>
                  <a:lnTo>
                    <a:pt x="11015" y="38659"/>
                  </a:lnTo>
                  <a:lnTo>
                    <a:pt x="12112" y="35807"/>
                  </a:lnTo>
                  <a:lnTo>
                    <a:pt x="13077" y="33657"/>
                  </a:lnTo>
                  <a:lnTo>
                    <a:pt x="13077" y="33613"/>
                  </a:lnTo>
                  <a:lnTo>
                    <a:pt x="13209" y="32691"/>
                  </a:lnTo>
                  <a:lnTo>
                    <a:pt x="13209" y="32603"/>
                  </a:lnTo>
                  <a:lnTo>
                    <a:pt x="12463" y="29532"/>
                  </a:lnTo>
                  <a:lnTo>
                    <a:pt x="11673" y="26416"/>
                  </a:lnTo>
                  <a:lnTo>
                    <a:pt x="11454" y="24617"/>
                  </a:lnTo>
                  <a:lnTo>
                    <a:pt x="11805" y="19746"/>
                  </a:lnTo>
                  <a:lnTo>
                    <a:pt x="11849" y="17114"/>
                  </a:lnTo>
                  <a:lnTo>
                    <a:pt x="11980" y="14744"/>
                  </a:lnTo>
                  <a:lnTo>
                    <a:pt x="12419" y="12155"/>
                  </a:lnTo>
                  <a:lnTo>
                    <a:pt x="13077" y="9435"/>
                  </a:lnTo>
                  <a:lnTo>
                    <a:pt x="13648" y="7592"/>
                  </a:lnTo>
                  <a:lnTo>
                    <a:pt x="13823" y="6539"/>
                  </a:lnTo>
                  <a:lnTo>
                    <a:pt x="13823" y="6495"/>
                  </a:lnTo>
                  <a:lnTo>
                    <a:pt x="13692" y="4959"/>
                  </a:lnTo>
                  <a:lnTo>
                    <a:pt x="13692" y="4915"/>
                  </a:lnTo>
                  <a:lnTo>
                    <a:pt x="13472" y="4213"/>
                  </a:lnTo>
                  <a:lnTo>
                    <a:pt x="13428" y="4169"/>
                  </a:lnTo>
                  <a:lnTo>
                    <a:pt x="13033" y="3774"/>
                  </a:lnTo>
                  <a:lnTo>
                    <a:pt x="12946" y="3730"/>
                  </a:lnTo>
                  <a:lnTo>
                    <a:pt x="11410" y="3204"/>
                  </a:lnTo>
                  <a:lnTo>
                    <a:pt x="10225" y="2194"/>
                  </a:lnTo>
                  <a:lnTo>
                    <a:pt x="8558" y="88"/>
                  </a:lnTo>
                  <a:lnTo>
                    <a:pt x="8514" y="44"/>
                  </a:lnTo>
                  <a:lnTo>
                    <a:pt x="842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9" name="Google Shape;3789;p129"/>
            <p:cNvSpPr/>
            <p:nvPr/>
          </p:nvSpPr>
          <p:spPr>
            <a:xfrm>
              <a:off x="6471350" y="3612775"/>
              <a:ext cx="385075" cy="336800"/>
            </a:xfrm>
            <a:custGeom>
              <a:avLst/>
              <a:gdLst/>
              <a:ahLst/>
              <a:cxnLst/>
              <a:rect l="l" t="t" r="r" b="b"/>
              <a:pathLst>
                <a:path w="15403" h="13472" extrusionOk="0">
                  <a:moveTo>
                    <a:pt x="7197" y="1"/>
                  </a:moveTo>
                  <a:lnTo>
                    <a:pt x="2677" y="439"/>
                  </a:lnTo>
                  <a:lnTo>
                    <a:pt x="176" y="527"/>
                  </a:lnTo>
                  <a:lnTo>
                    <a:pt x="132" y="527"/>
                  </a:lnTo>
                  <a:lnTo>
                    <a:pt x="44" y="571"/>
                  </a:lnTo>
                  <a:lnTo>
                    <a:pt x="0" y="615"/>
                  </a:lnTo>
                  <a:lnTo>
                    <a:pt x="0" y="703"/>
                  </a:lnTo>
                  <a:lnTo>
                    <a:pt x="44" y="747"/>
                  </a:lnTo>
                  <a:lnTo>
                    <a:pt x="44" y="790"/>
                  </a:lnTo>
                  <a:lnTo>
                    <a:pt x="132" y="834"/>
                  </a:lnTo>
                  <a:lnTo>
                    <a:pt x="176" y="878"/>
                  </a:lnTo>
                  <a:lnTo>
                    <a:pt x="2721" y="790"/>
                  </a:lnTo>
                  <a:lnTo>
                    <a:pt x="7197" y="352"/>
                  </a:lnTo>
                  <a:lnTo>
                    <a:pt x="7548" y="615"/>
                  </a:lnTo>
                  <a:lnTo>
                    <a:pt x="8469" y="1449"/>
                  </a:lnTo>
                  <a:lnTo>
                    <a:pt x="10005" y="2941"/>
                  </a:lnTo>
                  <a:lnTo>
                    <a:pt x="11804" y="4740"/>
                  </a:lnTo>
                  <a:lnTo>
                    <a:pt x="14525" y="7899"/>
                  </a:lnTo>
                  <a:lnTo>
                    <a:pt x="15051" y="9128"/>
                  </a:lnTo>
                  <a:lnTo>
                    <a:pt x="14963" y="10576"/>
                  </a:lnTo>
                  <a:lnTo>
                    <a:pt x="14042" y="13252"/>
                  </a:lnTo>
                  <a:lnTo>
                    <a:pt x="13998" y="13296"/>
                  </a:lnTo>
                  <a:lnTo>
                    <a:pt x="14042" y="13384"/>
                  </a:lnTo>
                  <a:lnTo>
                    <a:pt x="14086" y="13428"/>
                  </a:lnTo>
                  <a:lnTo>
                    <a:pt x="14130" y="13472"/>
                  </a:lnTo>
                  <a:lnTo>
                    <a:pt x="14174" y="13472"/>
                  </a:lnTo>
                  <a:lnTo>
                    <a:pt x="14305" y="13428"/>
                  </a:lnTo>
                  <a:lnTo>
                    <a:pt x="14349" y="13340"/>
                  </a:lnTo>
                  <a:lnTo>
                    <a:pt x="15271" y="10664"/>
                  </a:lnTo>
                  <a:lnTo>
                    <a:pt x="15314" y="10620"/>
                  </a:lnTo>
                  <a:lnTo>
                    <a:pt x="15402" y="9084"/>
                  </a:lnTo>
                  <a:lnTo>
                    <a:pt x="15402" y="9040"/>
                  </a:lnTo>
                  <a:lnTo>
                    <a:pt x="14832" y="7724"/>
                  </a:lnTo>
                  <a:lnTo>
                    <a:pt x="14788" y="7680"/>
                  </a:lnTo>
                  <a:lnTo>
                    <a:pt x="12067" y="4520"/>
                  </a:lnTo>
                  <a:lnTo>
                    <a:pt x="10268" y="2677"/>
                  </a:lnTo>
                  <a:lnTo>
                    <a:pt x="8689" y="1185"/>
                  </a:lnTo>
                  <a:lnTo>
                    <a:pt x="7811" y="352"/>
                  </a:lnTo>
                  <a:lnTo>
                    <a:pt x="7767" y="308"/>
                  </a:lnTo>
                  <a:lnTo>
                    <a:pt x="732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0" name="Google Shape;3790;p129"/>
            <p:cNvSpPr/>
            <p:nvPr/>
          </p:nvSpPr>
          <p:spPr>
            <a:xfrm>
              <a:off x="6507550" y="3657750"/>
              <a:ext cx="242450" cy="218325"/>
            </a:xfrm>
            <a:custGeom>
              <a:avLst/>
              <a:gdLst/>
              <a:ahLst/>
              <a:cxnLst/>
              <a:rect l="l" t="t" r="r" b="b"/>
              <a:pathLst>
                <a:path w="9698" h="8733" extrusionOk="0">
                  <a:moveTo>
                    <a:pt x="1624" y="1"/>
                  </a:moveTo>
                  <a:lnTo>
                    <a:pt x="176" y="45"/>
                  </a:lnTo>
                  <a:lnTo>
                    <a:pt x="132" y="45"/>
                  </a:lnTo>
                  <a:lnTo>
                    <a:pt x="44" y="88"/>
                  </a:lnTo>
                  <a:lnTo>
                    <a:pt x="44" y="132"/>
                  </a:lnTo>
                  <a:lnTo>
                    <a:pt x="0" y="220"/>
                  </a:lnTo>
                  <a:lnTo>
                    <a:pt x="44" y="264"/>
                  </a:lnTo>
                  <a:lnTo>
                    <a:pt x="44" y="308"/>
                  </a:lnTo>
                  <a:lnTo>
                    <a:pt x="176" y="396"/>
                  </a:lnTo>
                  <a:lnTo>
                    <a:pt x="1624" y="352"/>
                  </a:lnTo>
                  <a:lnTo>
                    <a:pt x="3555" y="483"/>
                  </a:lnTo>
                  <a:lnTo>
                    <a:pt x="4301" y="747"/>
                  </a:lnTo>
                  <a:lnTo>
                    <a:pt x="5529" y="1844"/>
                  </a:lnTo>
                  <a:lnTo>
                    <a:pt x="7504" y="3994"/>
                  </a:lnTo>
                  <a:lnTo>
                    <a:pt x="8425" y="5266"/>
                  </a:lnTo>
                  <a:lnTo>
                    <a:pt x="9127" y="6627"/>
                  </a:lnTo>
                  <a:lnTo>
                    <a:pt x="9347" y="8075"/>
                  </a:lnTo>
                  <a:lnTo>
                    <a:pt x="9259" y="8513"/>
                  </a:lnTo>
                  <a:lnTo>
                    <a:pt x="9259" y="8601"/>
                  </a:lnTo>
                  <a:lnTo>
                    <a:pt x="9303" y="8645"/>
                  </a:lnTo>
                  <a:lnTo>
                    <a:pt x="9347" y="8689"/>
                  </a:lnTo>
                  <a:lnTo>
                    <a:pt x="9435" y="8733"/>
                  </a:lnTo>
                  <a:lnTo>
                    <a:pt x="9566" y="8689"/>
                  </a:lnTo>
                  <a:lnTo>
                    <a:pt x="9610" y="8557"/>
                  </a:lnTo>
                  <a:lnTo>
                    <a:pt x="9698" y="8119"/>
                  </a:lnTo>
                  <a:lnTo>
                    <a:pt x="9698" y="8075"/>
                  </a:lnTo>
                  <a:lnTo>
                    <a:pt x="9435" y="6539"/>
                  </a:lnTo>
                  <a:lnTo>
                    <a:pt x="9435" y="6495"/>
                  </a:lnTo>
                  <a:lnTo>
                    <a:pt x="8732" y="5091"/>
                  </a:lnTo>
                  <a:lnTo>
                    <a:pt x="8689" y="5047"/>
                  </a:lnTo>
                  <a:lnTo>
                    <a:pt x="7767" y="3774"/>
                  </a:lnTo>
                  <a:lnTo>
                    <a:pt x="5749" y="1580"/>
                  </a:lnTo>
                  <a:lnTo>
                    <a:pt x="4520" y="440"/>
                  </a:lnTo>
                  <a:lnTo>
                    <a:pt x="4432" y="396"/>
                  </a:lnTo>
                  <a:lnTo>
                    <a:pt x="3642" y="132"/>
                  </a:lnTo>
                  <a:lnTo>
                    <a:pt x="3598" y="132"/>
                  </a:lnTo>
                  <a:lnTo>
                    <a:pt x="162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1" name="Google Shape;3791;p129"/>
            <p:cNvSpPr/>
            <p:nvPr/>
          </p:nvSpPr>
          <p:spPr>
            <a:xfrm>
              <a:off x="6151025" y="1762125"/>
              <a:ext cx="1018050" cy="1584100"/>
            </a:xfrm>
            <a:custGeom>
              <a:avLst/>
              <a:gdLst/>
              <a:ahLst/>
              <a:cxnLst/>
              <a:rect l="l" t="t" r="r" b="b"/>
              <a:pathLst>
                <a:path w="40722" h="63364" extrusionOk="0">
                  <a:moveTo>
                    <a:pt x="34666" y="1"/>
                  </a:moveTo>
                  <a:lnTo>
                    <a:pt x="34622" y="44"/>
                  </a:lnTo>
                  <a:lnTo>
                    <a:pt x="34578" y="88"/>
                  </a:lnTo>
                  <a:lnTo>
                    <a:pt x="34534" y="176"/>
                  </a:lnTo>
                  <a:lnTo>
                    <a:pt x="34534" y="220"/>
                  </a:lnTo>
                  <a:lnTo>
                    <a:pt x="34578" y="308"/>
                  </a:lnTo>
                  <a:lnTo>
                    <a:pt x="36596" y="3116"/>
                  </a:lnTo>
                  <a:lnTo>
                    <a:pt x="37825" y="4959"/>
                  </a:lnTo>
                  <a:lnTo>
                    <a:pt x="38790" y="6758"/>
                  </a:lnTo>
                  <a:lnTo>
                    <a:pt x="39229" y="8074"/>
                  </a:lnTo>
                  <a:lnTo>
                    <a:pt x="39098" y="10268"/>
                  </a:lnTo>
                  <a:lnTo>
                    <a:pt x="39098" y="10312"/>
                  </a:lnTo>
                  <a:lnTo>
                    <a:pt x="39536" y="12594"/>
                  </a:lnTo>
                  <a:lnTo>
                    <a:pt x="39493" y="13779"/>
                  </a:lnTo>
                  <a:lnTo>
                    <a:pt x="39229" y="15929"/>
                  </a:lnTo>
                  <a:lnTo>
                    <a:pt x="39317" y="20273"/>
                  </a:lnTo>
                  <a:lnTo>
                    <a:pt x="39141" y="22555"/>
                  </a:lnTo>
                  <a:lnTo>
                    <a:pt x="38966" y="25319"/>
                  </a:lnTo>
                  <a:lnTo>
                    <a:pt x="38966" y="25363"/>
                  </a:lnTo>
                  <a:lnTo>
                    <a:pt x="39141" y="27162"/>
                  </a:lnTo>
                  <a:lnTo>
                    <a:pt x="39800" y="29971"/>
                  </a:lnTo>
                  <a:lnTo>
                    <a:pt x="40370" y="32472"/>
                  </a:lnTo>
                  <a:lnTo>
                    <a:pt x="40239" y="33964"/>
                  </a:lnTo>
                  <a:lnTo>
                    <a:pt x="39756" y="35895"/>
                  </a:lnTo>
                  <a:lnTo>
                    <a:pt x="38264" y="39844"/>
                  </a:lnTo>
                  <a:lnTo>
                    <a:pt x="37957" y="41248"/>
                  </a:lnTo>
                  <a:lnTo>
                    <a:pt x="37299" y="42740"/>
                  </a:lnTo>
                  <a:lnTo>
                    <a:pt x="35368" y="45812"/>
                  </a:lnTo>
                  <a:lnTo>
                    <a:pt x="33788" y="47172"/>
                  </a:lnTo>
                  <a:lnTo>
                    <a:pt x="31770" y="48883"/>
                  </a:lnTo>
                  <a:lnTo>
                    <a:pt x="30848" y="48883"/>
                  </a:lnTo>
                  <a:lnTo>
                    <a:pt x="28786" y="48400"/>
                  </a:lnTo>
                  <a:lnTo>
                    <a:pt x="28654" y="48444"/>
                  </a:lnTo>
                  <a:lnTo>
                    <a:pt x="26153" y="49717"/>
                  </a:lnTo>
                  <a:lnTo>
                    <a:pt x="23520" y="50946"/>
                  </a:lnTo>
                  <a:lnTo>
                    <a:pt x="20492" y="52306"/>
                  </a:lnTo>
                  <a:lnTo>
                    <a:pt x="14612" y="54895"/>
                  </a:lnTo>
                  <a:lnTo>
                    <a:pt x="10488" y="56343"/>
                  </a:lnTo>
                  <a:lnTo>
                    <a:pt x="10444" y="56343"/>
                  </a:lnTo>
                  <a:lnTo>
                    <a:pt x="7942" y="57615"/>
                  </a:lnTo>
                  <a:lnTo>
                    <a:pt x="5836" y="58888"/>
                  </a:lnTo>
                  <a:lnTo>
                    <a:pt x="2545" y="61257"/>
                  </a:lnTo>
                  <a:lnTo>
                    <a:pt x="44" y="63013"/>
                  </a:lnTo>
                  <a:lnTo>
                    <a:pt x="0" y="63100"/>
                  </a:lnTo>
                  <a:lnTo>
                    <a:pt x="0" y="63144"/>
                  </a:lnTo>
                  <a:lnTo>
                    <a:pt x="0" y="63188"/>
                  </a:lnTo>
                  <a:lnTo>
                    <a:pt x="0" y="63276"/>
                  </a:lnTo>
                  <a:lnTo>
                    <a:pt x="88" y="63320"/>
                  </a:lnTo>
                  <a:lnTo>
                    <a:pt x="176" y="63364"/>
                  </a:lnTo>
                  <a:lnTo>
                    <a:pt x="263" y="63320"/>
                  </a:lnTo>
                  <a:lnTo>
                    <a:pt x="2765" y="61565"/>
                  </a:lnTo>
                  <a:lnTo>
                    <a:pt x="6012" y="59151"/>
                  </a:lnTo>
                  <a:lnTo>
                    <a:pt x="8118" y="57923"/>
                  </a:lnTo>
                  <a:lnTo>
                    <a:pt x="10619" y="56650"/>
                  </a:lnTo>
                  <a:lnTo>
                    <a:pt x="14744" y="55202"/>
                  </a:lnTo>
                  <a:lnTo>
                    <a:pt x="20624" y="52613"/>
                  </a:lnTo>
                  <a:lnTo>
                    <a:pt x="23696" y="51253"/>
                  </a:lnTo>
                  <a:lnTo>
                    <a:pt x="26284" y="50024"/>
                  </a:lnTo>
                  <a:lnTo>
                    <a:pt x="28786" y="48752"/>
                  </a:lnTo>
                  <a:lnTo>
                    <a:pt x="30804" y="49234"/>
                  </a:lnTo>
                  <a:lnTo>
                    <a:pt x="31857" y="49234"/>
                  </a:lnTo>
                  <a:lnTo>
                    <a:pt x="31945" y="49190"/>
                  </a:lnTo>
                  <a:lnTo>
                    <a:pt x="34007" y="47435"/>
                  </a:lnTo>
                  <a:lnTo>
                    <a:pt x="35587" y="46031"/>
                  </a:lnTo>
                  <a:lnTo>
                    <a:pt x="35631" y="46031"/>
                  </a:lnTo>
                  <a:lnTo>
                    <a:pt x="37562" y="42915"/>
                  </a:lnTo>
                  <a:lnTo>
                    <a:pt x="37606" y="42915"/>
                  </a:lnTo>
                  <a:lnTo>
                    <a:pt x="38264" y="41380"/>
                  </a:lnTo>
                  <a:lnTo>
                    <a:pt x="38264" y="41336"/>
                  </a:lnTo>
                  <a:lnTo>
                    <a:pt x="38615" y="39932"/>
                  </a:lnTo>
                  <a:lnTo>
                    <a:pt x="40063" y="36026"/>
                  </a:lnTo>
                  <a:lnTo>
                    <a:pt x="40063" y="35982"/>
                  </a:lnTo>
                  <a:lnTo>
                    <a:pt x="40546" y="34052"/>
                  </a:lnTo>
                  <a:lnTo>
                    <a:pt x="40590" y="34008"/>
                  </a:lnTo>
                  <a:lnTo>
                    <a:pt x="40721" y="32472"/>
                  </a:lnTo>
                  <a:lnTo>
                    <a:pt x="40721" y="32428"/>
                  </a:lnTo>
                  <a:lnTo>
                    <a:pt x="40151" y="29927"/>
                  </a:lnTo>
                  <a:lnTo>
                    <a:pt x="39493" y="27119"/>
                  </a:lnTo>
                  <a:lnTo>
                    <a:pt x="39317" y="25319"/>
                  </a:lnTo>
                  <a:lnTo>
                    <a:pt x="39493" y="22555"/>
                  </a:lnTo>
                  <a:lnTo>
                    <a:pt x="39668" y="20273"/>
                  </a:lnTo>
                  <a:lnTo>
                    <a:pt x="39580" y="15929"/>
                  </a:lnTo>
                  <a:lnTo>
                    <a:pt x="39844" y="13823"/>
                  </a:lnTo>
                  <a:lnTo>
                    <a:pt x="39887" y="12594"/>
                  </a:lnTo>
                  <a:lnTo>
                    <a:pt x="39887" y="12550"/>
                  </a:lnTo>
                  <a:lnTo>
                    <a:pt x="39449" y="10268"/>
                  </a:lnTo>
                  <a:lnTo>
                    <a:pt x="39580" y="8031"/>
                  </a:lnTo>
                  <a:lnTo>
                    <a:pt x="39536" y="7987"/>
                  </a:lnTo>
                  <a:lnTo>
                    <a:pt x="39141" y="6626"/>
                  </a:lnTo>
                  <a:lnTo>
                    <a:pt x="39141" y="6583"/>
                  </a:lnTo>
                  <a:lnTo>
                    <a:pt x="38132" y="4783"/>
                  </a:lnTo>
                  <a:lnTo>
                    <a:pt x="36904" y="2897"/>
                  </a:lnTo>
                  <a:lnTo>
                    <a:pt x="34885" y="88"/>
                  </a:lnTo>
                  <a:lnTo>
                    <a:pt x="34797" y="44"/>
                  </a:lnTo>
                  <a:lnTo>
                    <a:pt x="3475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2" name="Google Shape;3792;p129"/>
            <p:cNvSpPr/>
            <p:nvPr/>
          </p:nvSpPr>
          <p:spPr>
            <a:xfrm>
              <a:off x="6010600" y="1752250"/>
              <a:ext cx="930300" cy="1467825"/>
            </a:xfrm>
            <a:custGeom>
              <a:avLst/>
              <a:gdLst/>
              <a:ahLst/>
              <a:cxnLst/>
              <a:rect l="l" t="t" r="r" b="b"/>
              <a:pathLst>
                <a:path w="37212" h="58713" extrusionOk="0">
                  <a:moveTo>
                    <a:pt x="35368" y="1"/>
                  </a:moveTo>
                  <a:lnTo>
                    <a:pt x="35324" y="44"/>
                  </a:lnTo>
                  <a:lnTo>
                    <a:pt x="35280" y="88"/>
                  </a:lnTo>
                  <a:lnTo>
                    <a:pt x="35236" y="132"/>
                  </a:lnTo>
                  <a:lnTo>
                    <a:pt x="35236" y="220"/>
                  </a:lnTo>
                  <a:lnTo>
                    <a:pt x="35280" y="264"/>
                  </a:lnTo>
                  <a:lnTo>
                    <a:pt x="36465" y="1931"/>
                  </a:lnTo>
                  <a:lnTo>
                    <a:pt x="36728" y="2853"/>
                  </a:lnTo>
                  <a:lnTo>
                    <a:pt x="36860" y="5968"/>
                  </a:lnTo>
                  <a:lnTo>
                    <a:pt x="36641" y="7021"/>
                  </a:lnTo>
                  <a:lnTo>
                    <a:pt x="35368" y="10400"/>
                  </a:lnTo>
                  <a:lnTo>
                    <a:pt x="33832" y="15227"/>
                  </a:lnTo>
                  <a:lnTo>
                    <a:pt x="31243" y="20186"/>
                  </a:lnTo>
                  <a:lnTo>
                    <a:pt x="30234" y="22467"/>
                  </a:lnTo>
                  <a:lnTo>
                    <a:pt x="28654" y="25276"/>
                  </a:lnTo>
                  <a:lnTo>
                    <a:pt x="26460" y="28611"/>
                  </a:lnTo>
                  <a:lnTo>
                    <a:pt x="26460" y="28654"/>
                  </a:lnTo>
                  <a:lnTo>
                    <a:pt x="26197" y="29620"/>
                  </a:lnTo>
                  <a:lnTo>
                    <a:pt x="26197" y="29664"/>
                  </a:lnTo>
                  <a:lnTo>
                    <a:pt x="26065" y="31068"/>
                  </a:lnTo>
                  <a:lnTo>
                    <a:pt x="26504" y="35105"/>
                  </a:lnTo>
                  <a:lnTo>
                    <a:pt x="26943" y="38747"/>
                  </a:lnTo>
                  <a:lnTo>
                    <a:pt x="26724" y="39230"/>
                  </a:lnTo>
                  <a:lnTo>
                    <a:pt x="26241" y="39756"/>
                  </a:lnTo>
                  <a:lnTo>
                    <a:pt x="24530" y="41029"/>
                  </a:lnTo>
                  <a:lnTo>
                    <a:pt x="22336" y="42389"/>
                  </a:lnTo>
                  <a:lnTo>
                    <a:pt x="20361" y="43705"/>
                  </a:lnTo>
                  <a:lnTo>
                    <a:pt x="17026" y="46514"/>
                  </a:lnTo>
                  <a:lnTo>
                    <a:pt x="15227" y="47655"/>
                  </a:lnTo>
                  <a:lnTo>
                    <a:pt x="15183" y="47698"/>
                  </a:lnTo>
                  <a:lnTo>
                    <a:pt x="12199" y="50638"/>
                  </a:lnTo>
                  <a:lnTo>
                    <a:pt x="10400" y="51692"/>
                  </a:lnTo>
                  <a:lnTo>
                    <a:pt x="7109" y="53140"/>
                  </a:lnTo>
                  <a:lnTo>
                    <a:pt x="7109" y="53184"/>
                  </a:lnTo>
                  <a:lnTo>
                    <a:pt x="5442" y="54368"/>
                  </a:lnTo>
                  <a:lnTo>
                    <a:pt x="3072" y="56124"/>
                  </a:lnTo>
                  <a:lnTo>
                    <a:pt x="88" y="58361"/>
                  </a:lnTo>
                  <a:lnTo>
                    <a:pt x="44" y="58449"/>
                  </a:lnTo>
                  <a:lnTo>
                    <a:pt x="0" y="58493"/>
                  </a:lnTo>
                  <a:lnTo>
                    <a:pt x="0" y="58581"/>
                  </a:lnTo>
                  <a:lnTo>
                    <a:pt x="44" y="58625"/>
                  </a:lnTo>
                  <a:lnTo>
                    <a:pt x="88" y="58669"/>
                  </a:lnTo>
                  <a:lnTo>
                    <a:pt x="176" y="58712"/>
                  </a:lnTo>
                  <a:lnTo>
                    <a:pt x="308" y="58669"/>
                  </a:lnTo>
                  <a:lnTo>
                    <a:pt x="3291" y="56431"/>
                  </a:lnTo>
                  <a:lnTo>
                    <a:pt x="5661" y="54632"/>
                  </a:lnTo>
                  <a:lnTo>
                    <a:pt x="7285" y="53491"/>
                  </a:lnTo>
                  <a:lnTo>
                    <a:pt x="10576" y="51999"/>
                  </a:lnTo>
                  <a:lnTo>
                    <a:pt x="12419" y="50946"/>
                  </a:lnTo>
                  <a:lnTo>
                    <a:pt x="12462" y="50902"/>
                  </a:lnTo>
                  <a:lnTo>
                    <a:pt x="15402" y="47962"/>
                  </a:lnTo>
                  <a:lnTo>
                    <a:pt x="17202" y="46777"/>
                  </a:lnTo>
                  <a:lnTo>
                    <a:pt x="17245" y="46777"/>
                  </a:lnTo>
                  <a:lnTo>
                    <a:pt x="20580" y="43969"/>
                  </a:lnTo>
                  <a:lnTo>
                    <a:pt x="22511" y="42652"/>
                  </a:lnTo>
                  <a:lnTo>
                    <a:pt x="24749" y="41292"/>
                  </a:lnTo>
                  <a:lnTo>
                    <a:pt x="26460" y="40019"/>
                  </a:lnTo>
                  <a:lnTo>
                    <a:pt x="26504" y="40019"/>
                  </a:lnTo>
                  <a:lnTo>
                    <a:pt x="27031" y="39449"/>
                  </a:lnTo>
                  <a:lnTo>
                    <a:pt x="27031" y="39405"/>
                  </a:lnTo>
                  <a:lnTo>
                    <a:pt x="27294" y="38835"/>
                  </a:lnTo>
                  <a:lnTo>
                    <a:pt x="27294" y="38747"/>
                  </a:lnTo>
                  <a:lnTo>
                    <a:pt x="26855" y="35061"/>
                  </a:lnTo>
                  <a:lnTo>
                    <a:pt x="26416" y="31068"/>
                  </a:lnTo>
                  <a:lnTo>
                    <a:pt x="26548" y="29708"/>
                  </a:lnTo>
                  <a:lnTo>
                    <a:pt x="26767" y="28786"/>
                  </a:lnTo>
                  <a:lnTo>
                    <a:pt x="28962" y="25451"/>
                  </a:lnTo>
                  <a:lnTo>
                    <a:pt x="30541" y="22599"/>
                  </a:lnTo>
                  <a:lnTo>
                    <a:pt x="30585" y="22599"/>
                  </a:lnTo>
                  <a:lnTo>
                    <a:pt x="31550" y="20361"/>
                  </a:lnTo>
                  <a:lnTo>
                    <a:pt x="34139" y="15403"/>
                  </a:lnTo>
                  <a:lnTo>
                    <a:pt x="34183" y="15359"/>
                  </a:lnTo>
                  <a:lnTo>
                    <a:pt x="35719" y="10488"/>
                  </a:lnTo>
                  <a:lnTo>
                    <a:pt x="36992" y="7153"/>
                  </a:lnTo>
                  <a:lnTo>
                    <a:pt x="36992" y="7109"/>
                  </a:lnTo>
                  <a:lnTo>
                    <a:pt x="37211" y="6012"/>
                  </a:lnTo>
                  <a:lnTo>
                    <a:pt x="37211" y="5968"/>
                  </a:lnTo>
                  <a:lnTo>
                    <a:pt x="37036" y="2853"/>
                  </a:lnTo>
                  <a:lnTo>
                    <a:pt x="37036" y="2809"/>
                  </a:lnTo>
                  <a:lnTo>
                    <a:pt x="36816" y="1800"/>
                  </a:lnTo>
                  <a:lnTo>
                    <a:pt x="36772" y="1756"/>
                  </a:lnTo>
                  <a:lnTo>
                    <a:pt x="35587" y="88"/>
                  </a:lnTo>
                  <a:lnTo>
                    <a:pt x="3550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3" name="Google Shape;3793;p129"/>
            <p:cNvSpPr/>
            <p:nvPr/>
          </p:nvSpPr>
          <p:spPr>
            <a:xfrm>
              <a:off x="5864700" y="1744575"/>
              <a:ext cx="948925" cy="1343850"/>
            </a:xfrm>
            <a:custGeom>
              <a:avLst/>
              <a:gdLst/>
              <a:ahLst/>
              <a:cxnLst/>
              <a:rect l="l" t="t" r="r" b="b"/>
              <a:pathLst>
                <a:path w="37957" h="53754" extrusionOk="0">
                  <a:moveTo>
                    <a:pt x="37430" y="0"/>
                  </a:moveTo>
                  <a:lnTo>
                    <a:pt x="37386" y="44"/>
                  </a:lnTo>
                  <a:lnTo>
                    <a:pt x="37343" y="132"/>
                  </a:lnTo>
                  <a:lnTo>
                    <a:pt x="37343" y="176"/>
                  </a:lnTo>
                  <a:lnTo>
                    <a:pt x="37606" y="1448"/>
                  </a:lnTo>
                  <a:lnTo>
                    <a:pt x="37518" y="2765"/>
                  </a:lnTo>
                  <a:lnTo>
                    <a:pt x="36202" y="6363"/>
                  </a:lnTo>
                  <a:lnTo>
                    <a:pt x="35719" y="8162"/>
                  </a:lnTo>
                  <a:lnTo>
                    <a:pt x="34578" y="12111"/>
                  </a:lnTo>
                  <a:lnTo>
                    <a:pt x="33613" y="14349"/>
                  </a:lnTo>
                  <a:lnTo>
                    <a:pt x="32647" y="16280"/>
                  </a:lnTo>
                  <a:lnTo>
                    <a:pt x="31594" y="18299"/>
                  </a:lnTo>
                  <a:lnTo>
                    <a:pt x="30409" y="20361"/>
                  </a:lnTo>
                  <a:lnTo>
                    <a:pt x="28654" y="23389"/>
                  </a:lnTo>
                  <a:lnTo>
                    <a:pt x="27294" y="25627"/>
                  </a:lnTo>
                  <a:lnTo>
                    <a:pt x="25846" y="27908"/>
                  </a:lnTo>
                  <a:lnTo>
                    <a:pt x="24705" y="29751"/>
                  </a:lnTo>
                  <a:lnTo>
                    <a:pt x="23038" y="31901"/>
                  </a:lnTo>
                  <a:lnTo>
                    <a:pt x="21107" y="34227"/>
                  </a:lnTo>
                  <a:lnTo>
                    <a:pt x="18211" y="36860"/>
                  </a:lnTo>
                  <a:lnTo>
                    <a:pt x="13164" y="40107"/>
                  </a:lnTo>
                  <a:lnTo>
                    <a:pt x="13121" y="40151"/>
                  </a:lnTo>
                  <a:lnTo>
                    <a:pt x="12418" y="41248"/>
                  </a:lnTo>
                  <a:lnTo>
                    <a:pt x="12375" y="41248"/>
                  </a:lnTo>
                  <a:lnTo>
                    <a:pt x="11190" y="43881"/>
                  </a:lnTo>
                  <a:lnTo>
                    <a:pt x="10093" y="46250"/>
                  </a:lnTo>
                  <a:lnTo>
                    <a:pt x="8162" y="47786"/>
                  </a:lnTo>
                  <a:lnTo>
                    <a:pt x="6275" y="49146"/>
                  </a:lnTo>
                  <a:lnTo>
                    <a:pt x="3906" y="50814"/>
                  </a:lnTo>
                  <a:lnTo>
                    <a:pt x="88" y="53447"/>
                  </a:lnTo>
                  <a:lnTo>
                    <a:pt x="44" y="53491"/>
                  </a:lnTo>
                  <a:lnTo>
                    <a:pt x="0" y="53578"/>
                  </a:lnTo>
                  <a:lnTo>
                    <a:pt x="0" y="53622"/>
                  </a:lnTo>
                  <a:lnTo>
                    <a:pt x="44" y="53710"/>
                  </a:lnTo>
                  <a:lnTo>
                    <a:pt x="88" y="53754"/>
                  </a:lnTo>
                  <a:lnTo>
                    <a:pt x="307" y="53754"/>
                  </a:lnTo>
                  <a:lnTo>
                    <a:pt x="4081" y="51121"/>
                  </a:lnTo>
                  <a:lnTo>
                    <a:pt x="6451" y="49410"/>
                  </a:lnTo>
                  <a:lnTo>
                    <a:pt x="8381" y="48049"/>
                  </a:lnTo>
                  <a:lnTo>
                    <a:pt x="10356" y="46514"/>
                  </a:lnTo>
                  <a:lnTo>
                    <a:pt x="10400" y="46426"/>
                  </a:lnTo>
                  <a:lnTo>
                    <a:pt x="11541" y="44056"/>
                  </a:lnTo>
                  <a:lnTo>
                    <a:pt x="12682" y="41423"/>
                  </a:lnTo>
                  <a:lnTo>
                    <a:pt x="13384" y="40370"/>
                  </a:lnTo>
                  <a:lnTo>
                    <a:pt x="18386" y="37167"/>
                  </a:lnTo>
                  <a:lnTo>
                    <a:pt x="18430" y="37123"/>
                  </a:lnTo>
                  <a:lnTo>
                    <a:pt x="21370" y="34490"/>
                  </a:lnTo>
                  <a:lnTo>
                    <a:pt x="23345" y="32121"/>
                  </a:lnTo>
                  <a:lnTo>
                    <a:pt x="24968" y="29971"/>
                  </a:lnTo>
                  <a:lnTo>
                    <a:pt x="25012" y="29971"/>
                  </a:lnTo>
                  <a:lnTo>
                    <a:pt x="26153" y="28084"/>
                  </a:lnTo>
                  <a:lnTo>
                    <a:pt x="27557" y="25802"/>
                  </a:lnTo>
                  <a:lnTo>
                    <a:pt x="28961" y="23564"/>
                  </a:lnTo>
                  <a:lnTo>
                    <a:pt x="30717" y="20536"/>
                  </a:lnTo>
                  <a:lnTo>
                    <a:pt x="31945" y="18474"/>
                  </a:lnTo>
                  <a:lnTo>
                    <a:pt x="32955" y="16456"/>
                  </a:lnTo>
                  <a:lnTo>
                    <a:pt x="33920" y="14481"/>
                  </a:lnTo>
                  <a:lnTo>
                    <a:pt x="34929" y="12243"/>
                  </a:lnTo>
                  <a:lnTo>
                    <a:pt x="36026" y="8250"/>
                  </a:lnTo>
                  <a:lnTo>
                    <a:pt x="36553" y="6451"/>
                  </a:lnTo>
                  <a:lnTo>
                    <a:pt x="37869" y="2853"/>
                  </a:lnTo>
                  <a:lnTo>
                    <a:pt x="37869" y="2809"/>
                  </a:lnTo>
                  <a:lnTo>
                    <a:pt x="37957" y="1448"/>
                  </a:lnTo>
                  <a:lnTo>
                    <a:pt x="37957" y="1405"/>
                  </a:lnTo>
                  <a:lnTo>
                    <a:pt x="37694" y="132"/>
                  </a:lnTo>
                  <a:lnTo>
                    <a:pt x="37694" y="44"/>
                  </a:lnTo>
                  <a:lnTo>
                    <a:pt x="3760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4" name="Google Shape;3794;p129"/>
            <p:cNvSpPr/>
            <p:nvPr/>
          </p:nvSpPr>
          <p:spPr>
            <a:xfrm>
              <a:off x="5659550" y="1808200"/>
              <a:ext cx="1010375" cy="1094850"/>
            </a:xfrm>
            <a:custGeom>
              <a:avLst/>
              <a:gdLst/>
              <a:ahLst/>
              <a:cxnLst/>
              <a:rect l="l" t="t" r="r" b="b"/>
              <a:pathLst>
                <a:path w="40415" h="43794" extrusionOk="0">
                  <a:moveTo>
                    <a:pt x="40195" y="0"/>
                  </a:moveTo>
                  <a:lnTo>
                    <a:pt x="40107" y="44"/>
                  </a:lnTo>
                  <a:lnTo>
                    <a:pt x="40064" y="88"/>
                  </a:lnTo>
                  <a:lnTo>
                    <a:pt x="39098" y="2721"/>
                  </a:lnTo>
                  <a:lnTo>
                    <a:pt x="37957" y="5486"/>
                  </a:lnTo>
                  <a:lnTo>
                    <a:pt x="36992" y="8250"/>
                  </a:lnTo>
                  <a:lnTo>
                    <a:pt x="36465" y="9215"/>
                  </a:lnTo>
                  <a:lnTo>
                    <a:pt x="34886" y="12068"/>
                  </a:lnTo>
                  <a:lnTo>
                    <a:pt x="32735" y="15841"/>
                  </a:lnTo>
                  <a:lnTo>
                    <a:pt x="30103" y="20142"/>
                  </a:lnTo>
                  <a:lnTo>
                    <a:pt x="27207" y="24222"/>
                  </a:lnTo>
                  <a:lnTo>
                    <a:pt x="25890" y="25758"/>
                  </a:lnTo>
                  <a:lnTo>
                    <a:pt x="24091" y="27470"/>
                  </a:lnTo>
                  <a:lnTo>
                    <a:pt x="22248" y="29137"/>
                  </a:lnTo>
                  <a:lnTo>
                    <a:pt x="18606" y="31594"/>
                  </a:lnTo>
                  <a:lnTo>
                    <a:pt x="15008" y="33920"/>
                  </a:lnTo>
                  <a:lnTo>
                    <a:pt x="12945" y="35412"/>
                  </a:lnTo>
                  <a:lnTo>
                    <a:pt x="9172" y="37474"/>
                  </a:lnTo>
                  <a:lnTo>
                    <a:pt x="7021" y="38922"/>
                  </a:lnTo>
                  <a:lnTo>
                    <a:pt x="5178" y="40370"/>
                  </a:lnTo>
                  <a:lnTo>
                    <a:pt x="1449" y="42652"/>
                  </a:lnTo>
                  <a:lnTo>
                    <a:pt x="88" y="43486"/>
                  </a:lnTo>
                  <a:lnTo>
                    <a:pt x="44" y="43530"/>
                  </a:lnTo>
                  <a:lnTo>
                    <a:pt x="1" y="43574"/>
                  </a:lnTo>
                  <a:lnTo>
                    <a:pt x="1" y="43661"/>
                  </a:lnTo>
                  <a:lnTo>
                    <a:pt x="1" y="43705"/>
                  </a:lnTo>
                  <a:lnTo>
                    <a:pt x="88" y="43793"/>
                  </a:lnTo>
                  <a:lnTo>
                    <a:pt x="264" y="43793"/>
                  </a:lnTo>
                  <a:lnTo>
                    <a:pt x="1624" y="42959"/>
                  </a:lnTo>
                  <a:lnTo>
                    <a:pt x="5398" y="40678"/>
                  </a:lnTo>
                  <a:lnTo>
                    <a:pt x="5398" y="40634"/>
                  </a:lnTo>
                  <a:lnTo>
                    <a:pt x="7241" y="39229"/>
                  </a:lnTo>
                  <a:lnTo>
                    <a:pt x="9347" y="37781"/>
                  </a:lnTo>
                  <a:lnTo>
                    <a:pt x="13121" y="35719"/>
                  </a:lnTo>
                  <a:lnTo>
                    <a:pt x="15183" y="34227"/>
                  </a:lnTo>
                  <a:lnTo>
                    <a:pt x="18781" y="31901"/>
                  </a:lnTo>
                  <a:lnTo>
                    <a:pt x="22467" y="29400"/>
                  </a:lnTo>
                  <a:lnTo>
                    <a:pt x="24354" y="27733"/>
                  </a:lnTo>
                  <a:lnTo>
                    <a:pt x="26153" y="26022"/>
                  </a:lnTo>
                  <a:lnTo>
                    <a:pt x="27470" y="24442"/>
                  </a:lnTo>
                  <a:lnTo>
                    <a:pt x="30410" y="20317"/>
                  </a:lnTo>
                  <a:lnTo>
                    <a:pt x="33043" y="16017"/>
                  </a:lnTo>
                  <a:lnTo>
                    <a:pt x="35193" y="12243"/>
                  </a:lnTo>
                  <a:lnTo>
                    <a:pt x="36816" y="9391"/>
                  </a:lnTo>
                  <a:lnTo>
                    <a:pt x="37299" y="8425"/>
                  </a:lnTo>
                  <a:lnTo>
                    <a:pt x="37299" y="8382"/>
                  </a:lnTo>
                  <a:lnTo>
                    <a:pt x="38264" y="5573"/>
                  </a:lnTo>
                  <a:lnTo>
                    <a:pt x="39449" y="2853"/>
                  </a:lnTo>
                  <a:lnTo>
                    <a:pt x="40415" y="220"/>
                  </a:lnTo>
                  <a:lnTo>
                    <a:pt x="40415" y="176"/>
                  </a:lnTo>
                  <a:lnTo>
                    <a:pt x="40415" y="88"/>
                  </a:lnTo>
                  <a:lnTo>
                    <a:pt x="40371" y="44"/>
                  </a:lnTo>
                  <a:lnTo>
                    <a:pt x="4032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5" name="Google Shape;3795;p129"/>
            <p:cNvSpPr/>
            <p:nvPr/>
          </p:nvSpPr>
          <p:spPr>
            <a:xfrm>
              <a:off x="5521325" y="1824650"/>
              <a:ext cx="982950" cy="954425"/>
            </a:xfrm>
            <a:custGeom>
              <a:avLst/>
              <a:gdLst/>
              <a:ahLst/>
              <a:cxnLst/>
              <a:rect l="l" t="t" r="r" b="b"/>
              <a:pathLst>
                <a:path w="39318" h="38177" extrusionOk="0">
                  <a:moveTo>
                    <a:pt x="39098" y="1"/>
                  </a:moveTo>
                  <a:lnTo>
                    <a:pt x="39054" y="45"/>
                  </a:lnTo>
                  <a:lnTo>
                    <a:pt x="39010" y="88"/>
                  </a:lnTo>
                  <a:lnTo>
                    <a:pt x="38967" y="132"/>
                  </a:lnTo>
                  <a:lnTo>
                    <a:pt x="38352" y="2107"/>
                  </a:lnTo>
                  <a:lnTo>
                    <a:pt x="37606" y="3950"/>
                  </a:lnTo>
                  <a:lnTo>
                    <a:pt x="36509" y="6100"/>
                  </a:lnTo>
                  <a:lnTo>
                    <a:pt x="35105" y="8557"/>
                  </a:lnTo>
                  <a:lnTo>
                    <a:pt x="33701" y="11015"/>
                  </a:lnTo>
                  <a:lnTo>
                    <a:pt x="32384" y="13253"/>
                  </a:lnTo>
                  <a:lnTo>
                    <a:pt x="31068" y="15139"/>
                  </a:lnTo>
                  <a:lnTo>
                    <a:pt x="29357" y="17597"/>
                  </a:lnTo>
                  <a:lnTo>
                    <a:pt x="28128" y="19045"/>
                  </a:lnTo>
                  <a:lnTo>
                    <a:pt x="26592" y="20493"/>
                  </a:lnTo>
                  <a:lnTo>
                    <a:pt x="24135" y="22818"/>
                  </a:lnTo>
                  <a:lnTo>
                    <a:pt x="22116" y="24530"/>
                  </a:lnTo>
                  <a:lnTo>
                    <a:pt x="18255" y="27119"/>
                  </a:lnTo>
                  <a:lnTo>
                    <a:pt x="16456" y="28216"/>
                  </a:lnTo>
                  <a:lnTo>
                    <a:pt x="14393" y="29532"/>
                  </a:lnTo>
                  <a:lnTo>
                    <a:pt x="12287" y="30717"/>
                  </a:lnTo>
                  <a:lnTo>
                    <a:pt x="8250" y="33043"/>
                  </a:lnTo>
                  <a:lnTo>
                    <a:pt x="88" y="37869"/>
                  </a:lnTo>
                  <a:lnTo>
                    <a:pt x="45" y="37913"/>
                  </a:lnTo>
                  <a:lnTo>
                    <a:pt x="1" y="37957"/>
                  </a:lnTo>
                  <a:lnTo>
                    <a:pt x="1" y="38045"/>
                  </a:lnTo>
                  <a:lnTo>
                    <a:pt x="1" y="38089"/>
                  </a:lnTo>
                  <a:lnTo>
                    <a:pt x="88" y="38177"/>
                  </a:lnTo>
                  <a:lnTo>
                    <a:pt x="264" y="38177"/>
                  </a:lnTo>
                  <a:lnTo>
                    <a:pt x="8426" y="33350"/>
                  </a:lnTo>
                  <a:lnTo>
                    <a:pt x="12463" y="31024"/>
                  </a:lnTo>
                  <a:lnTo>
                    <a:pt x="14613" y="29839"/>
                  </a:lnTo>
                  <a:lnTo>
                    <a:pt x="16631" y="28523"/>
                  </a:lnTo>
                  <a:lnTo>
                    <a:pt x="18430" y="27426"/>
                  </a:lnTo>
                  <a:lnTo>
                    <a:pt x="20844" y="25802"/>
                  </a:lnTo>
                  <a:lnTo>
                    <a:pt x="22292" y="24793"/>
                  </a:lnTo>
                  <a:lnTo>
                    <a:pt x="22336" y="24793"/>
                  </a:lnTo>
                  <a:lnTo>
                    <a:pt x="24354" y="23082"/>
                  </a:lnTo>
                  <a:lnTo>
                    <a:pt x="26856" y="20756"/>
                  </a:lnTo>
                  <a:lnTo>
                    <a:pt x="28391" y="19264"/>
                  </a:lnTo>
                  <a:lnTo>
                    <a:pt x="29620" y="17816"/>
                  </a:lnTo>
                  <a:lnTo>
                    <a:pt x="31375" y="15315"/>
                  </a:lnTo>
                  <a:lnTo>
                    <a:pt x="32692" y="13428"/>
                  </a:lnTo>
                  <a:lnTo>
                    <a:pt x="34008" y="11190"/>
                  </a:lnTo>
                  <a:lnTo>
                    <a:pt x="35412" y="8733"/>
                  </a:lnTo>
                  <a:lnTo>
                    <a:pt x="36816" y="6232"/>
                  </a:lnTo>
                  <a:lnTo>
                    <a:pt x="37957" y="4125"/>
                  </a:lnTo>
                  <a:lnTo>
                    <a:pt x="38703" y="2239"/>
                  </a:lnTo>
                  <a:lnTo>
                    <a:pt x="39318" y="264"/>
                  </a:lnTo>
                  <a:lnTo>
                    <a:pt x="39318" y="176"/>
                  </a:lnTo>
                  <a:lnTo>
                    <a:pt x="39274" y="132"/>
                  </a:lnTo>
                  <a:lnTo>
                    <a:pt x="39230" y="45"/>
                  </a:lnTo>
                  <a:lnTo>
                    <a:pt x="39186" y="45"/>
                  </a:lnTo>
                  <a:lnTo>
                    <a:pt x="3909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6" name="Google Shape;3796;p129"/>
            <p:cNvSpPr/>
            <p:nvPr/>
          </p:nvSpPr>
          <p:spPr>
            <a:xfrm>
              <a:off x="5398475" y="1973850"/>
              <a:ext cx="866650" cy="695525"/>
            </a:xfrm>
            <a:custGeom>
              <a:avLst/>
              <a:gdLst/>
              <a:ahLst/>
              <a:cxnLst/>
              <a:rect l="l" t="t" r="r" b="b"/>
              <a:pathLst>
                <a:path w="34666" h="27821" extrusionOk="0">
                  <a:moveTo>
                    <a:pt x="34446" y="0"/>
                  </a:moveTo>
                  <a:lnTo>
                    <a:pt x="34358" y="44"/>
                  </a:lnTo>
                  <a:lnTo>
                    <a:pt x="34315" y="88"/>
                  </a:lnTo>
                  <a:lnTo>
                    <a:pt x="32867" y="2809"/>
                  </a:lnTo>
                  <a:lnTo>
                    <a:pt x="31375" y="5134"/>
                  </a:lnTo>
                  <a:lnTo>
                    <a:pt x="29839" y="7197"/>
                  </a:lnTo>
                  <a:lnTo>
                    <a:pt x="28215" y="8996"/>
                  </a:lnTo>
                  <a:lnTo>
                    <a:pt x="26592" y="10576"/>
                  </a:lnTo>
                  <a:lnTo>
                    <a:pt x="24880" y="12111"/>
                  </a:lnTo>
                  <a:lnTo>
                    <a:pt x="23301" y="13296"/>
                  </a:lnTo>
                  <a:lnTo>
                    <a:pt x="21370" y="14920"/>
                  </a:lnTo>
                  <a:lnTo>
                    <a:pt x="20580" y="15710"/>
                  </a:lnTo>
                  <a:lnTo>
                    <a:pt x="19658" y="16456"/>
                  </a:lnTo>
                  <a:lnTo>
                    <a:pt x="18737" y="17201"/>
                  </a:lnTo>
                  <a:lnTo>
                    <a:pt x="17772" y="17904"/>
                  </a:lnTo>
                  <a:lnTo>
                    <a:pt x="16718" y="18606"/>
                  </a:lnTo>
                  <a:lnTo>
                    <a:pt x="15665" y="19308"/>
                  </a:lnTo>
                  <a:lnTo>
                    <a:pt x="14568" y="19966"/>
                  </a:lnTo>
                  <a:lnTo>
                    <a:pt x="13471" y="20580"/>
                  </a:lnTo>
                  <a:lnTo>
                    <a:pt x="11190" y="21809"/>
                  </a:lnTo>
                  <a:lnTo>
                    <a:pt x="8864" y="22994"/>
                  </a:lnTo>
                  <a:lnTo>
                    <a:pt x="6582" y="24047"/>
                  </a:lnTo>
                  <a:lnTo>
                    <a:pt x="4388" y="25012"/>
                  </a:lnTo>
                  <a:lnTo>
                    <a:pt x="2413" y="26109"/>
                  </a:lnTo>
                  <a:lnTo>
                    <a:pt x="88" y="27469"/>
                  </a:lnTo>
                  <a:lnTo>
                    <a:pt x="44" y="27513"/>
                  </a:lnTo>
                  <a:lnTo>
                    <a:pt x="0" y="27601"/>
                  </a:lnTo>
                  <a:lnTo>
                    <a:pt x="0" y="27645"/>
                  </a:lnTo>
                  <a:lnTo>
                    <a:pt x="44" y="27733"/>
                  </a:lnTo>
                  <a:lnTo>
                    <a:pt x="88" y="27777"/>
                  </a:lnTo>
                  <a:lnTo>
                    <a:pt x="176" y="27821"/>
                  </a:lnTo>
                  <a:lnTo>
                    <a:pt x="263" y="27777"/>
                  </a:lnTo>
                  <a:lnTo>
                    <a:pt x="2589" y="26416"/>
                  </a:lnTo>
                  <a:lnTo>
                    <a:pt x="4564" y="25319"/>
                  </a:lnTo>
                  <a:lnTo>
                    <a:pt x="6758" y="24354"/>
                  </a:lnTo>
                  <a:lnTo>
                    <a:pt x="9039" y="23301"/>
                  </a:lnTo>
                  <a:lnTo>
                    <a:pt x="11365" y="22116"/>
                  </a:lnTo>
                  <a:lnTo>
                    <a:pt x="13647" y="20887"/>
                  </a:lnTo>
                  <a:lnTo>
                    <a:pt x="14788" y="20273"/>
                  </a:lnTo>
                  <a:lnTo>
                    <a:pt x="15885" y="19571"/>
                  </a:lnTo>
                  <a:lnTo>
                    <a:pt x="16938" y="18913"/>
                  </a:lnTo>
                  <a:lnTo>
                    <a:pt x="17991" y="18211"/>
                  </a:lnTo>
                  <a:lnTo>
                    <a:pt x="18956" y="17465"/>
                  </a:lnTo>
                  <a:lnTo>
                    <a:pt x="19922" y="16719"/>
                  </a:lnTo>
                  <a:lnTo>
                    <a:pt x="20799" y="15973"/>
                  </a:lnTo>
                  <a:lnTo>
                    <a:pt x="21633" y="15183"/>
                  </a:lnTo>
                  <a:lnTo>
                    <a:pt x="23520" y="13559"/>
                  </a:lnTo>
                  <a:lnTo>
                    <a:pt x="25100" y="12419"/>
                  </a:lnTo>
                  <a:lnTo>
                    <a:pt x="26855" y="10839"/>
                  </a:lnTo>
                  <a:lnTo>
                    <a:pt x="28435" y="9259"/>
                  </a:lnTo>
                  <a:lnTo>
                    <a:pt x="30102" y="7460"/>
                  </a:lnTo>
                  <a:lnTo>
                    <a:pt x="30102" y="7416"/>
                  </a:lnTo>
                  <a:lnTo>
                    <a:pt x="31682" y="5354"/>
                  </a:lnTo>
                  <a:lnTo>
                    <a:pt x="33174" y="2984"/>
                  </a:lnTo>
                  <a:lnTo>
                    <a:pt x="34622" y="264"/>
                  </a:lnTo>
                  <a:lnTo>
                    <a:pt x="34666" y="176"/>
                  </a:lnTo>
                  <a:lnTo>
                    <a:pt x="34666" y="132"/>
                  </a:lnTo>
                  <a:lnTo>
                    <a:pt x="34622" y="88"/>
                  </a:lnTo>
                  <a:lnTo>
                    <a:pt x="34578" y="44"/>
                  </a:lnTo>
                  <a:lnTo>
                    <a:pt x="3449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7" name="Google Shape;3797;p129"/>
            <p:cNvSpPr/>
            <p:nvPr/>
          </p:nvSpPr>
          <p:spPr>
            <a:xfrm>
              <a:off x="5275600" y="2483950"/>
              <a:ext cx="133850" cy="74625"/>
            </a:xfrm>
            <a:custGeom>
              <a:avLst/>
              <a:gdLst/>
              <a:ahLst/>
              <a:cxnLst/>
              <a:rect l="l" t="t" r="r" b="b"/>
              <a:pathLst>
                <a:path w="5354" h="2985" extrusionOk="0">
                  <a:moveTo>
                    <a:pt x="5178" y="1"/>
                  </a:moveTo>
                  <a:lnTo>
                    <a:pt x="5091" y="45"/>
                  </a:lnTo>
                  <a:lnTo>
                    <a:pt x="88" y="2634"/>
                  </a:lnTo>
                  <a:lnTo>
                    <a:pt x="44" y="2677"/>
                  </a:lnTo>
                  <a:lnTo>
                    <a:pt x="0" y="2765"/>
                  </a:lnTo>
                  <a:lnTo>
                    <a:pt x="0" y="2809"/>
                  </a:lnTo>
                  <a:lnTo>
                    <a:pt x="0" y="2897"/>
                  </a:lnTo>
                  <a:lnTo>
                    <a:pt x="88" y="2941"/>
                  </a:lnTo>
                  <a:lnTo>
                    <a:pt x="176" y="2985"/>
                  </a:lnTo>
                  <a:lnTo>
                    <a:pt x="264" y="2985"/>
                  </a:lnTo>
                  <a:lnTo>
                    <a:pt x="5266" y="352"/>
                  </a:lnTo>
                  <a:lnTo>
                    <a:pt x="5310" y="308"/>
                  </a:lnTo>
                  <a:lnTo>
                    <a:pt x="5354" y="264"/>
                  </a:lnTo>
                  <a:lnTo>
                    <a:pt x="5354" y="176"/>
                  </a:lnTo>
                  <a:lnTo>
                    <a:pt x="5354" y="132"/>
                  </a:lnTo>
                  <a:lnTo>
                    <a:pt x="5310" y="45"/>
                  </a:lnTo>
                  <a:lnTo>
                    <a:pt x="5222" y="45"/>
                  </a:lnTo>
                  <a:lnTo>
                    <a:pt x="517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8" name="Google Shape;3798;p129"/>
            <p:cNvSpPr/>
            <p:nvPr/>
          </p:nvSpPr>
          <p:spPr>
            <a:xfrm>
              <a:off x="6505350" y="3574375"/>
              <a:ext cx="121800" cy="43900"/>
            </a:xfrm>
            <a:custGeom>
              <a:avLst/>
              <a:gdLst/>
              <a:ahLst/>
              <a:cxnLst/>
              <a:rect l="l" t="t" r="r" b="b"/>
              <a:pathLst>
                <a:path w="4872" h="1756" extrusionOk="0">
                  <a:moveTo>
                    <a:pt x="2721" y="352"/>
                  </a:moveTo>
                  <a:lnTo>
                    <a:pt x="3950" y="440"/>
                  </a:lnTo>
                  <a:lnTo>
                    <a:pt x="4432" y="1054"/>
                  </a:lnTo>
                  <a:lnTo>
                    <a:pt x="4081" y="1229"/>
                  </a:lnTo>
                  <a:lnTo>
                    <a:pt x="1931" y="1405"/>
                  </a:lnTo>
                  <a:lnTo>
                    <a:pt x="439" y="1405"/>
                  </a:lnTo>
                  <a:lnTo>
                    <a:pt x="703" y="659"/>
                  </a:lnTo>
                  <a:lnTo>
                    <a:pt x="2721" y="352"/>
                  </a:lnTo>
                  <a:close/>
                  <a:moveTo>
                    <a:pt x="2721" y="1"/>
                  </a:moveTo>
                  <a:lnTo>
                    <a:pt x="527" y="352"/>
                  </a:lnTo>
                  <a:lnTo>
                    <a:pt x="439" y="396"/>
                  </a:lnTo>
                  <a:lnTo>
                    <a:pt x="395" y="440"/>
                  </a:lnTo>
                  <a:lnTo>
                    <a:pt x="0" y="1493"/>
                  </a:lnTo>
                  <a:lnTo>
                    <a:pt x="0" y="1580"/>
                  </a:lnTo>
                  <a:lnTo>
                    <a:pt x="44" y="1668"/>
                  </a:lnTo>
                  <a:lnTo>
                    <a:pt x="88" y="1712"/>
                  </a:lnTo>
                  <a:lnTo>
                    <a:pt x="176" y="1712"/>
                  </a:lnTo>
                  <a:lnTo>
                    <a:pt x="1975" y="1756"/>
                  </a:lnTo>
                  <a:lnTo>
                    <a:pt x="4169" y="1580"/>
                  </a:lnTo>
                  <a:lnTo>
                    <a:pt x="4257" y="1580"/>
                  </a:lnTo>
                  <a:lnTo>
                    <a:pt x="4783" y="1273"/>
                  </a:lnTo>
                  <a:lnTo>
                    <a:pt x="4827" y="1229"/>
                  </a:lnTo>
                  <a:lnTo>
                    <a:pt x="4871" y="1142"/>
                  </a:lnTo>
                  <a:lnTo>
                    <a:pt x="4871" y="1054"/>
                  </a:lnTo>
                  <a:lnTo>
                    <a:pt x="4827" y="1010"/>
                  </a:lnTo>
                  <a:lnTo>
                    <a:pt x="4213" y="176"/>
                  </a:lnTo>
                  <a:lnTo>
                    <a:pt x="4125" y="132"/>
                  </a:lnTo>
                  <a:lnTo>
                    <a:pt x="4081" y="89"/>
                  </a:lnTo>
                  <a:lnTo>
                    <a:pt x="272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9" name="Google Shape;3799;p129"/>
            <p:cNvSpPr/>
            <p:nvPr/>
          </p:nvSpPr>
          <p:spPr>
            <a:xfrm>
              <a:off x="4039275" y="2169125"/>
              <a:ext cx="3006925" cy="2565925"/>
            </a:xfrm>
            <a:custGeom>
              <a:avLst/>
              <a:gdLst/>
              <a:ahLst/>
              <a:cxnLst/>
              <a:rect l="l" t="t" r="r" b="b"/>
              <a:pathLst>
                <a:path w="120277" h="102637" extrusionOk="0">
                  <a:moveTo>
                    <a:pt x="106586" y="0"/>
                  </a:moveTo>
                  <a:lnTo>
                    <a:pt x="106498" y="44"/>
                  </a:lnTo>
                  <a:lnTo>
                    <a:pt x="104172" y="2808"/>
                  </a:lnTo>
                  <a:lnTo>
                    <a:pt x="100355" y="7065"/>
                  </a:lnTo>
                  <a:lnTo>
                    <a:pt x="98512" y="7372"/>
                  </a:lnTo>
                  <a:lnTo>
                    <a:pt x="98468" y="7416"/>
                  </a:lnTo>
                  <a:lnTo>
                    <a:pt x="95967" y="9303"/>
                  </a:lnTo>
                  <a:lnTo>
                    <a:pt x="89560" y="14173"/>
                  </a:lnTo>
                  <a:lnTo>
                    <a:pt x="84997" y="16543"/>
                  </a:lnTo>
                  <a:lnTo>
                    <a:pt x="79292" y="18605"/>
                  </a:lnTo>
                  <a:lnTo>
                    <a:pt x="74334" y="20712"/>
                  </a:lnTo>
                  <a:lnTo>
                    <a:pt x="67620" y="23081"/>
                  </a:lnTo>
                  <a:lnTo>
                    <a:pt x="63364" y="24617"/>
                  </a:lnTo>
                  <a:lnTo>
                    <a:pt x="59151" y="25538"/>
                  </a:lnTo>
                  <a:lnTo>
                    <a:pt x="59107" y="25538"/>
                  </a:lnTo>
                  <a:lnTo>
                    <a:pt x="54017" y="27338"/>
                  </a:lnTo>
                  <a:lnTo>
                    <a:pt x="48664" y="28786"/>
                  </a:lnTo>
                  <a:lnTo>
                    <a:pt x="43661" y="30629"/>
                  </a:lnTo>
                  <a:lnTo>
                    <a:pt x="39010" y="31418"/>
                  </a:lnTo>
                  <a:lnTo>
                    <a:pt x="33920" y="32603"/>
                  </a:lnTo>
                  <a:lnTo>
                    <a:pt x="29795" y="32779"/>
                  </a:lnTo>
                  <a:lnTo>
                    <a:pt x="29707" y="32779"/>
                  </a:lnTo>
                  <a:lnTo>
                    <a:pt x="23169" y="35587"/>
                  </a:lnTo>
                  <a:lnTo>
                    <a:pt x="17508" y="37825"/>
                  </a:lnTo>
                  <a:lnTo>
                    <a:pt x="13603" y="37869"/>
                  </a:lnTo>
                  <a:lnTo>
                    <a:pt x="11892" y="36552"/>
                  </a:lnTo>
                  <a:lnTo>
                    <a:pt x="11848" y="36509"/>
                  </a:lnTo>
                  <a:lnTo>
                    <a:pt x="9785" y="35631"/>
                  </a:lnTo>
                  <a:lnTo>
                    <a:pt x="9654" y="35631"/>
                  </a:lnTo>
                  <a:lnTo>
                    <a:pt x="9610" y="35675"/>
                  </a:lnTo>
                  <a:lnTo>
                    <a:pt x="9566" y="35719"/>
                  </a:lnTo>
                  <a:lnTo>
                    <a:pt x="6802" y="42081"/>
                  </a:lnTo>
                  <a:lnTo>
                    <a:pt x="6802" y="42213"/>
                  </a:lnTo>
                  <a:lnTo>
                    <a:pt x="8337" y="50199"/>
                  </a:lnTo>
                  <a:lnTo>
                    <a:pt x="8864" y="55333"/>
                  </a:lnTo>
                  <a:lnTo>
                    <a:pt x="9478" y="61608"/>
                  </a:lnTo>
                  <a:lnTo>
                    <a:pt x="7284" y="64021"/>
                  </a:lnTo>
                  <a:lnTo>
                    <a:pt x="7240" y="64109"/>
                  </a:lnTo>
                  <a:lnTo>
                    <a:pt x="6758" y="67839"/>
                  </a:lnTo>
                  <a:lnTo>
                    <a:pt x="5266" y="69463"/>
                  </a:lnTo>
                  <a:lnTo>
                    <a:pt x="5222" y="69507"/>
                  </a:lnTo>
                  <a:lnTo>
                    <a:pt x="4432" y="72359"/>
                  </a:lnTo>
                  <a:lnTo>
                    <a:pt x="2984" y="76001"/>
                  </a:lnTo>
                  <a:lnTo>
                    <a:pt x="1755" y="79423"/>
                  </a:lnTo>
                  <a:lnTo>
                    <a:pt x="570" y="82539"/>
                  </a:lnTo>
                  <a:lnTo>
                    <a:pt x="570" y="82583"/>
                  </a:lnTo>
                  <a:lnTo>
                    <a:pt x="44" y="86181"/>
                  </a:lnTo>
                  <a:lnTo>
                    <a:pt x="44" y="86225"/>
                  </a:lnTo>
                  <a:lnTo>
                    <a:pt x="0" y="89340"/>
                  </a:lnTo>
                  <a:lnTo>
                    <a:pt x="132" y="92324"/>
                  </a:lnTo>
                  <a:lnTo>
                    <a:pt x="132" y="92368"/>
                  </a:lnTo>
                  <a:lnTo>
                    <a:pt x="176" y="92456"/>
                  </a:lnTo>
                  <a:lnTo>
                    <a:pt x="263" y="92500"/>
                  </a:lnTo>
                  <a:lnTo>
                    <a:pt x="307" y="92500"/>
                  </a:lnTo>
                  <a:lnTo>
                    <a:pt x="395" y="92456"/>
                  </a:lnTo>
                  <a:lnTo>
                    <a:pt x="439" y="92412"/>
                  </a:lnTo>
                  <a:lnTo>
                    <a:pt x="483" y="92368"/>
                  </a:lnTo>
                  <a:lnTo>
                    <a:pt x="483" y="92324"/>
                  </a:lnTo>
                  <a:lnTo>
                    <a:pt x="351" y="89340"/>
                  </a:lnTo>
                  <a:lnTo>
                    <a:pt x="395" y="86225"/>
                  </a:lnTo>
                  <a:lnTo>
                    <a:pt x="922" y="82627"/>
                  </a:lnTo>
                  <a:lnTo>
                    <a:pt x="2062" y="79555"/>
                  </a:lnTo>
                  <a:lnTo>
                    <a:pt x="3335" y="76132"/>
                  </a:lnTo>
                  <a:lnTo>
                    <a:pt x="4739" y="72490"/>
                  </a:lnTo>
                  <a:lnTo>
                    <a:pt x="4739" y="72447"/>
                  </a:lnTo>
                  <a:lnTo>
                    <a:pt x="5529" y="69638"/>
                  </a:lnTo>
                  <a:lnTo>
                    <a:pt x="7065" y="68015"/>
                  </a:lnTo>
                  <a:lnTo>
                    <a:pt x="7109" y="67927"/>
                  </a:lnTo>
                  <a:lnTo>
                    <a:pt x="7591" y="64241"/>
                  </a:lnTo>
                  <a:lnTo>
                    <a:pt x="9785" y="61784"/>
                  </a:lnTo>
                  <a:lnTo>
                    <a:pt x="9829" y="61740"/>
                  </a:lnTo>
                  <a:lnTo>
                    <a:pt x="9829" y="61652"/>
                  </a:lnTo>
                  <a:lnTo>
                    <a:pt x="9215" y="55289"/>
                  </a:lnTo>
                  <a:lnTo>
                    <a:pt x="8688" y="50155"/>
                  </a:lnTo>
                  <a:lnTo>
                    <a:pt x="7153" y="42169"/>
                  </a:lnTo>
                  <a:lnTo>
                    <a:pt x="9829" y="36026"/>
                  </a:lnTo>
                  <a:lnTo>
                    <a:pt x="11716" y="36816"/>
                  </a:lnTo>
                  <a:lnTo>
                    <a:pt x="13427" y="38220"/>
                  </a:lnTo>
                  <a:lnTo>
                    <a:pt x="13559" y="38220"/>
                  </a:lnTo>
                  <a:lnTo>
                    <a:pt x="17552" y="38176"/>
                  </a:lnTo>
                  <a:lnTo>
                    <a:pt x="17596" y="38176"/>
                  </a:lnTo>
                  <a:lnTo>
                    <a:pt x="23301" y="35938"/>
                  </a:lnTo>
                  <a:lnTo>
                    <a:pt x="29839" y="33130"/>
                  </a:lnTo>
                  <a:lnTo>
                    <a:pt x="33964" y="32954"/>
                  </a:lnTo>
                  <a:lnTo>
                    <a:pt x="34007" y="32954"/>
                  </a:lnTo>
                  <a:lnTo>
                    <a:pt x="39098" y="31769"/>
                  </a:lnTo>
                  <a:lnTo>
                    <a:pt x="43749" y="30980"/>
                  </a:lnTo>
                  <a:lnTo>
                    <a:pt x="43793" y="30980"/>
                  </a:lnTo>
                  <a:lnTo>
                    <a:pt x="48751" y="29137"/>
                  </a:lnTo>
                  <a:lnTo>
                    <a:pt x="54105" y="27645"/>
                  </a:lnTo>
                  <a:lnTo>
                    <a:pt x="59239" y="25889"/>
                  </a:lnTo>
                  <a:lnTo>
                    <a:pt x="63451" y="24968"/>
                  </a:lnTo>
                  <a:lnTo>
                    <a:pt x="63495" y="24968"/>
                  </a:lnTo>
                  <a:lnTo>
                    <a:pt x="67752" y="23432"/>
                  </a:lnTo>
                  <a:lnTo>
                    <a:pt x="74465" y="21063"/>
                  </a:lnTo>
                  <a:lnTo>
                    <a:pt x="79424" y="18956"/>
                  </a:lnTo>
                  <a:lnTo>
                    <a:pt x="85128" y="16850"/>
                  </a:lnTo>
                  <a:lnTo>
                    <a:pt x="89736" y="14437"/>
                  </a:lnTo>
                  <a:lnTo>
                    <a:pt x="89780" y="14437"/>
                  </a:lnTo>
                  <a:lnTo>
                    <a:pt x="96186" y="9566"/>
                  </a:lnTo>
                  <a:lnTo>
                    <a:pt x="98643" y="7723"/>
                  </a:lnTo>
                  <a:lnTo>
                    <a:pt x="100486" y="7372"/>
                  </a:lnTo>
                  <a:lnTo>
                    <a:pt x="100574" y="7328"/>
                  </a:lnTo>
                  <a:lnTo>
                    <a:pt x="104436" y="3072"/>
                  </a:lnTo>
                  <a:lnTo>
                    <a:pt x="106674" y="351"/>
                  </a:lnTo>
                  <a:lnTo>
                    <a:pt x="112334" y="1711"/>
                  </a:lnTo>
                  <a:lnTo>
                    <a:pt x="112949" y="3554"/>
                  </a:lnTo>
                  <a:lnTo>
                    <a:pt x="116547" y="18386"/>
                  </a:lnTo>
                  <a:lnTo>
                    <a:pt x="116371" y="30409"/>
                  </a:lnTo>
                  <a:lnTo>
                    <a:pt x="116371" y="30453"/>
                  </a:lnTo>
                  <a:lnTo>
                    <a:pt x="118741" y="38439"/>
                  </a:lnTo>
                  <a:lnTo>
                    <a:pt x="117600" y="42213"/>
                  </a:lnTo>
                  <a:lnTo>
                    <a:pt x="116942" y="44934"/>
                  </a:lnTo>
                  <a:lnTo>
                    <a:pt x="116942" y="44977"/>
                  </a:lnTo>
                  <a:lnTo>
                    <a:pt x="116810" y="48268"/>
                  </a:lnTo>
                  <a:lnTo>
                    <a:pt x="116810" y="48356"/>
                  </a:lnTo>
                  <a:lnTo>
                    <a:pt x="119926" y="54982"/>
                  </a:lnTo>
                  <a:lnTo>
                    <a:pt x="119662" y="55991"/>
                  </a:lnTo>
                  <a:lnTo>
                    <a:pt x="118697" y="56518"/>
                  </a:lnTo>
                  <a:lnTo>
                    <a:pt x="118653" y="56518"/>
                  </a:lnTo>
                  <a:lnTo>
                    <a:pt x="115889" y="58580"/>
                  </a:lnTo>
                  <a:lnTo>
                    <a:pt x="113519" y="60511"/>
                  </a:lnTo>
                  <a:lnTo>
                    <a:pt x="109614" y="64197"/>
                  </a:lnTo>
                  <a:lnTo>
                    <a:pt x="109570" y="64241"/>
                  </a:lnTo>
                  <a:lnTo>
                    <a:pt x="104304" y="75562"/>
                  </a:lnTo>
                  <a:lnTo>
                    <a:pt x="100750" y="78634"/>
                  </a:lnTo>
                  <a:lnTo>
                    <a:pt x="98468" y="80828"/>
                  </a:lnTo>
                  <a:lnTo>
                    <a:pt x="91184" y="82978"/>
                  </a:lnTo>
                  <a:lnTo>
                    <a:pt x="87805" y="83417"/>
                  </a:lnTo>
                  <a:lnTo>
                    <a:pt x="87761" y="83417"/>
                  </a:lnTo>
                  <a:lnTo>
                    <a:pt x="84163" y="84470"/>
                  </a:lnTo>
                  <a:lnTo>
                    <a:pt x="84075" y="84514"/>
                  </a:lnTo>
                  <a:lnTo>
                    <a:pt x="82846" y="86006"/>
                  </a:lnTo>
                  <a:lnTo>
                    <a:pt x="82846" y="86049"/>
                  </a:lnTo>
                  <a:lnTo>
                    <a:pt x="81311" y="88858"/>
                  </a:lnTo>
                  <a:lnTo>
                    <a:pt x="78853" y="91008"/>
                  </a:lnTo>
                  <a:lnTo>
                    <a:pt x="74202" y="91885"/>
                  </a:lnTo>
                  <a:lnTo>
                    <a:pt x="74158" y="91929"/>
                  </a:lnTo>
                  <a:lnTo>
                    <a:pt x="70560" y="93948"/>
                  </a:lnTo>
                  <a:lnTo>
                    <a:pt x="70516" y="93992"/>
                  </a:lnTo>
                  <a:lnTo>
                    <a:pt x="68629" y="96668"/>
                  </a:lnTo>
                  <a:lnTo>
                    <a:pt x="65207" y="97239"/>
                  </a:lnTo>
                  <a:lnTo>
                    <a:pt x="63671" y="96932"/>
                  </a:lnTo>
                  <a:lnTo>
                    <a:pt x="62003" y="96932"/>
                  </a:lnTo>
                  <a:lnTo>
                    <a:pt x="58098" y="97985"/>
                  </a:lnTo>
                  <a:lnTo>
                    <a:pt x="52481" y="99038"/>
                  </a:lnTo>
                  <a:lnTo>
                    <a:pt x="51252" y="98862"/>
                  </a:lnTo>
                  <a:lnTo>
                    <a:pt x="48005" y="98424"/>
                  </a:lnTo>
                  <a:lnTo>
                    <a:pt x="44451" y="97590"/>
                  </a:lnTo>
                  <a:lnTo>
                    <a:pt x="43398" y="95966"/>
                  </a:lnTo>
                  <a:lnTo>
                    <a:pt x="43398" y="95922"/>
                  </a:lnTo>
                  <a:lnTo>
                    <a:pt x="41160" y="93158"/>
                  </a:lnTo>
                  <a:lnTo>
                    <a:pt x="41160" y="92368"/>
                  </a:lnTo>
                  <a:lnTo>
                    <a:pt x="41160" y="90832"/>
                  </a:lnTo>
                  <a:lnTo>
                    <a:pt x="42038" y="88989"/>
                  </a:lnTo>
                  <a:lnTo>
                    <a:pt x="43617" y="86971"/>
                  </a:lnTo>
                  <a:lnTo>
                    <a:pt x="46645" y="85391"/>
                  </a:lnTo>
                  <a:lnTo>
                    <a:pt x="46689" y="85303"/>
                  </a:lnTo>
                  <a:lnTo>
                    <a:pt x="47215" y="84426"/>
                  </a:lnTo>
                  <a:lnTo>
                    <a:pt x="48005" y="82671"/>
                  </a:lnTo>
                  <a:lnTo>
                    <a:pt x="49015" y="80915"/>
                  </a:lnTo>
                  <a:lnTo>
                    <a:pt x="50550" y="78897"/>
                  </a:lnTo>
                  <a:lnTo>
                    <a:pt x="50550" y="78853"/>
                  </a:lnTo>
                  <a:lnTo>
                    <a:pt x="51296" y="77537"/>
                  </a:lnTo>
                  <a:lnTo>
                    <a:pt x="51296" y="77449"/>
                  </a:lnTo>
                  <a:lnTo>
                    <a:pt x="51428" y="76527"/>
                  </a:lnTo>
                  <a:lnTo>
                    <a:pt x="51428" y="76484"/>
                  </a:lnTo>
                  <a:lnTo>
                    <a:pt x="51340" y="75035"/>
                  </a:lnTo>
                  <a:lnTo>
                    <a:pt x="52042" y="70691"/>
                  </a:lnTo>
                  <a:lnTo>
                    <a:pt x="55684" y="63846"/>
                  </a:lnTo>
                  <a:lnTo>
                    <a:pt x="58405" y="60028"/>
                  </a:lnTo>
                  <a:lnTo>
                    <a:pt x="61213" y="58361"/>
                  </a:lnTo>
                  <a:lnTo>
                    <a:pt x="65163" y="56606"/>
                  </a:lnTo>
                  <a:lnTo>
                    <a:pt x="65207" y="56562"/>
                  </a:lnTo>
                  <a:lnTo>
                    <a:pt x="68761" y="52832"/>
                  </a:lnTo>
                  <a:lnTo>
                    <a:pt x="77844" y="45811"/>
                  </a:lnTo>
                  <a:lnTo>
                    <a:pt x="82452" y="41950"/>
                  </a:lnTo>
                  <a:lnTo>
                    <a:pt x="89121" y="38308"/>
                  </a:lnTo>
                  <a:lnTo>
                    <a:pt x="93553" y="38088"/>
                  </a:lnTo>
                  <a:lnTo>
                    <a:pt x="93597" y="38088"/>
                  </a:lnTo>
                  <a:lnTo>
                    <a:pt x="105708" y="31726"/>
                  </a:lnTo>
                  <a:lnTo>
                    <a:pt x="105796" y="31682"/>
                  </a:lnTo>
                  <a:lnTo>
                    <a:pt x="105796" y="31594"/>
                  </a:lnTo>
                  <a:lnTo>
                    <a:pt x="106454" y="27820"/>
                  </a:lnTo>
                  <a:lnTo>
                    <a:pt x="106454" y="27776"/>
                  </a:lnTo>
                  <a:lnTo>
                    <a:pt x="106235" y="24705"/>
                  </a:lnTo>
                  <a:lnTo>
                    <a:pt x="106410" y="21545"/>
                  </a:lnTo>
                  <a:lnTo>
                    <a:pt x="106366" y="21458"/>
                  </a:lnTo>
                  <a:lnTo>
                    <a:pt x="104875" y="19395"/>
                  </a:lnTo>
                  <a:lnTo>
                    <a:pt x="104787" y="19351"/>
                  </a:lnTo>
                  <a:lnTo>
                    <a:pt x="100574" y="18035"/>
                  </a:lnTo>
                  <a:lnTo>
                    <a:pt x="99126" y="17421"/>
                  </a:lnTo>
                  <a:lnTo>
                    <a:pt x="95089" y="15841"/>
                  </a:lnTo>
                  <a:lnTo>
                    <a:pt x="95001" y="15841"/>
                  </a:lnTo>
                  <a:lnTo>
                    <a:pt x="94958" y="15885"/>
                  </a:lnTo>
                  <a:lnTo>
                    <a:pt x="91447" y="18342"/>
                  </a:lnTo>
                  <a:lnTo>
                    <a:pt x="83461" y="23915"/>
                  </a:lnTo>
                  <a:lnTo>
                    <a:pt x="79687" y="25100"/>
                  </a:lnTo>
                  <a:lnTo>
                    <a:pt x="76352" y="24705"/>
                  </a:lnTo>
                  <a:lnTo>
                    <a:pt x="76264" y="24705"/>
                  </a:lnTo>
                  <a:lnTo>
                    <a:pt x="70823" y="26767"/>
                  </a:lnTo>
                  <a:lnTo>
                    <a:pt x="65119" y="28654"/>
                  </a:lnTo>
                  <a:lnTo>
                    <a:pt x="61126" y="30146"/>
                  </a:lnTo>
                  <a:lnTo>
                    <a:pt x="56518" y="31769"/>
                  </a:lnTo>
                  <a:lnTo>
                    <a:pt x="51428" y="33569"/>
                  </a:lnTo>
                  <a:lnTo>
                    <a:pt x="47435" y="35017"/>
                  </a:lnTo>
                  <a:lnTo>
                    <a:pt x="47391" y="35017"/>
                  </a:lnTo>
                  <a:lnTo>
                    <a:pt x="42784" y="37474"/>
                  </a:lnTo>
                  <a:lnTo>
                    <a:pt x="38922" y="38571"/>
                  </a:lnTo>
                  <a:lnTo>
                    <a:pt x="35236" y="39800"/>
                  </a:lnTo>
                  <a:lnTo>
                    <a:pt x="31594" y="40721"/>
                  </a:lnTo>
                  <a:lnTo>
                    <a:pt x="31550" y="40721"/>
                  </a:lnTo>
                  <a:lnTo>
                    <a:pt x="27381" y="43529"/>
                  </a:lnTo>
                  <a:lnTo>
                    <a:pt x="27338" y="43573"/>
                  </a:lnTo>
                  <a:lnTo>
                    <a:pt x="24398" y="47479"/>
                  </a:lnTo>
                  <a:lnTo>
                    <a:pt x="24354" y="47479"/>
                  </a:lnTo>
                  <a:lnTo>
                    <a:pt x="22730" y="50550"/>
                  </a:lnTo>
                  <a:lnTo>
                    <a:pt x="21589" y="53490"/>
                  </a:lnTo>
                  <a:lnTo>
                    <a:pt x="19659" y="56255"/>
                  </a:lnTo>
                  <a:lnTo>
                    <a:pt x="19615" y="56342"/>
                  </a:lnTo>
                  <a:lnTo>
                    <a:pt x="18167" y="68936"/>
                  </a:lnTo>
                  <a:lnTo>
                    <a:pt x="18167" y="68980"/>
                  </a:lnTo>
                  <a:lnTo>
                    <a:pt x="18562" y="76176"/>
                  </a:lnTo>
                  <a:lnTo>
                    <a:pt x="18210" y="77975"/>
                  </a:lnTo>
                  <a:lnTo>
                    <a:pt x="17552" y="80301"/>
                  </a:lnTo>
                  <a:lnTo>
                    <a:pt x="16367" y="82012"/>
                  </a:lnTo>
                  <a:lnTo>
                    <a:pt x="14919" y="83987"/>
                  </a:lnTo>
                  <a:lnTo>
                    <a:pt x="13427" y="84557"/>
                  </a:lnTo>
                  <a:lnTo>
                    <a:pt x="13340" y="84601"/>
                  </a:lnTo>
                  <a:lnTo>
                    <a:pt x="13296" y="84645"/>
                  </a:lnTo>
                  <a:lnTo>
                    <a:pt x="12330" y="86795"/>
                  </a:lnTo>
                  <a:lnTo>
                    <a:pt x="12330" y="86839"/>
                  </a:lnTo>
                  <a:lnTo>
                    <a:pt x="11716" y="89209"/>
                  </a:lnTo>
                  <a:lnTo>
                    <a:pt x="11716" y="89253"/>
                  </a:lnTo>
                  <a:lnTo>
                    <a:pt x="12418" y="95571"/>
                  </a:lnTo>
                  <a:lnTo>
                    <a:pt x="13559" y="102505"/>
                  </a:lnTo>
                  <a:lnTo>
                    <a:pt x="13603" y="102592"/>
                  </a:lnTo>
                  <a:lnTo>
                    <a:pt x="13735" y="102636"/>
                  </a:lnTo>
                  <a:lnTo>
                    <a:pt x="13822" y="102636"/>
                  </a:lnTo>
                  <a:lnTo>
                    <a:pt x="13866" y="102548"/>
                  </a:lnTo>
                  <a:lnTo>
                    <a:pt x="13910" y="102505"/>
                  </a:lnTo>
                  <a:lnTo>
                    <a:pt x="13910" y="102417"/>
                  </a:lnTo>
                  <a:lnTo>
                    <a:pt x="12769" y="95484"/>
                  </a:lnTo>
                  <a:lnTo>
                    <a:pt x="12067" y="89253"/>
                  </a:lnTo>
                  <a:lnTo>
                    <a:pt x="12682" y="86927"/>
                  </a:lnTo>
                  <a:lnTo>
                    <a:pt x="13603" y="84865"/>
                  </a:lnTo>
                  <a:lnTo>
                    <a:pt x="15095" y="84294"/>
                  </a:lnTo>
                  <a:lnTo>
                    <a:pt x="15183" y="84250"/>
                  </a:lnTo>
                  <a:lnTo>
                    <a:pt x="16675" y="82188"/>
                  </a:lnTo>
                  <a:lnTo>
                    <a:pt x="17859" y="80477"/>
                  </a:lnTo>
                  <a:lnTo>
                    <a:pt x="17859" y="80433"/>
                  </a:lnTo>
                  <a:lnTo>
                    <a:pt x="18562" y="78063"/>
                  </a:lnTo>
                  <a:lnTo>
                    <a:pt x="18913" y="76220"/>
                  </a:lnTo>
                  <a:lnTo>
                    <a:pt x="18913" y="76176"/>
                  </a:lnTo>
                  <a:lnTo>
                    <a:pt x="18518" y="68980"/>
                  </a:lnTo>
                  <a:lnTo>
                    <a:pt x="19966" y="56430"/>
                  </a:lnTo>
                  <a:lnTo>
                    <a:pt x="21853" y="53666"/>
                  </a:lnTo>
                  <a:lnTo>
                    <a:pt x="21896" y="53622"/>
                  </a:lnTo>
                  <a:lnTo>
                    <a:pt x="23081" y="50682"/>
                  </a:lnTo>
                  <a:lnTo>
                    <a:pt x="24661" y="47654"/>
                  </a:lnTo>
                  <a:lnTo>
                    <a:pt x="27601" y="43837"/>
                  </a:lnTo>
                  <a:lnTo>
                    <a:pt x="31726" y="41072"/>
                  </a:lnTo>
                  <a:lnTo>
                    <a:pt x="35324" y="40107"/>
                  </a:lnTo>
                  <a:lnTo>
                    <a:pt x="39054" y="38922"/>
                  </a:lnTo>
                  <a:lnTo>
                    <a:pt x="42871" y="37825"/>
                  </a:lnTo>
                  <a:lnTo>
                    <a:pt x="42915" y="37781"/>
                  </a:lnTo>
                  <a:lnTo>
                    <a:pt x="47567" y="35368"/>
                  </a:lnTo>
                  <a:lnTo>
                    <a:pt x="51560" y="33920"/>
                  </a:lnTo>
                  <a:lnTo>
                    <a:pt x="56650" y="32077"/>
                  </a:lnTo>
                  <a:lnTo>
                    <a:pt x="61213" y="30453"/>
                  </a:lnTo>
                  <a:lnTo>
                    <a:pt x="65250" y="29005"/>
                  </a:lnTo>
                  <a:lnTo>
                    <a:pt x="70911" y="27074"/>
                  </a:lnTo>
                  <a:lnTo>
                    <a:pt x="76352" y="25056"/>
                  </a:lnTo>
                  <a:lnTo>
                    <a:pt x="79687" y="25451"/>
                  </a:lnTo>
                  <a:lnTo>
                    <a:pt x="79731" y="25451"/>
                  </a:lnTo>
                  <a:lnTo>
                    <a:pt x="83592" y="24266"/>
                  </a:lnTo>
                  <a:lnTo>
                    <a:pt x="83680" y="24222"/>
                  </a:lnTo>
                  <a:lnTo>
                    <a:pt x="91623" y="18649"/>
                  </a:lnTo>
                  <a:lnTo>
                    <a:pt x="95045" y="16236"/>
                  </a:lnTo>
                  <a:lnTo>
                    <a:pt x="98995" y="17772"/>
                  </a:lnTo>
                  <a:lnTo>
                    <a:pt x="100443" y="18342"/>
                  </a:lnTo>
                  <a:lnTo>
                    <a:pt x="104655" y="19658"/>
                  </a:lnTo>
                  <a:lnTo>
                    <a:pt x="106059" y="21589"/>
                  </a:lnTo>
                  <a:lnTo>
                    <a:pt x="105884" y="24705"/>
                  </a:lnTo>
                  <a:lnTo>
                    <a:pt x="106103" y="27776"/>
                  </a:lnTo>
                  <a:lnTo>
                    <a:pt x="105489" y="31462"/>
                  </a:lnTo>
                  <a:lnTo>
                    <a:pt x="93466" y="37737"/>
                  </a:lnTo>
                  <a:lnTo>
                    <a:pt x="89078" y="37957"/>
                  </a:lnTo>
                  <a:lnTo>
                    <a:pt x="88990" y="38000"/>
                  </a:lnTo>
                  <a:lnTo>
                    <a:pt x="82276" y="41643"/>
                  </a:lnTo>
                  <a:lnTo>
                    <a:pt x="82276" y="41686"/>
                  </a:lnTo>
                  <a:lnTo>
                    <a:pt x="77625" y="45504"/>
                  </a:lnTo>
                  <a:lnTo>
                    <a:pt x="68541" y="52569"/>
                  </a:lnTo>
                  <a:lnTo>
                    <a:pt x="68498" y="52569"/>
                  </a:lnTo>
                  <a:lnTo>
                    <a:pt x="64987" y="56299"/>
                  </a:lnTo>
                  <a:lnTo>
                    <a:pt x="61082" y="58010"/>
                  </a:lnTo>
                  <a:lnTo>
                    <a:pt x="61038" y="58054"/>
                  </a:lnTo>
                  <a:lnTo>
                    <a:pt x="58186" y="59765"/>
                  </a:lnTo>
                  <a:lnTo>
                    <a:pt x="58142" y="59809"/>
                  </a:lnTo>
                  <a:lnTo>
                    <a:pt x="55377" y="63670"/>
                  </a:lnTo>
                  <a:lnTo>
                    <a:pt x="51735" y="70560"/>
                  </a:lnTo>
                  <a:lnTo>
                    <a:pt x="51691" y="70604"/>
                  </a:lnTo>
                  <a:lnTo>
                    <a:pt x="50989" y="74992"/>
                  </a:lnTo>
                  <a:lnTo>
                    <a:pt x="50989" y="75035"/>
                  </a:lnTo>
                  <a:lnTo>
                    <a:pt x="51077" y="76484"/>
                  </a:lnTo>
                  <a:lnTo>
                    <a:pt x="50945" y="77361"/>
                  </a:lnTo>
                  <a:lnTo>
                    <a:pt x="50243" y="78678"/>
                  </a:lnTo>
                  <a:lnTo>
                    <a:pt x="48707" y="80696"/>
                  </a:lnTo>
                  <a:lnTo>
                    <a:pt x="48707" y="80740"/>
                  </a:lnTo>
                  <a:lnTo>
                    <a:pt x="47698" y="82495"/>
                  </a:lnTo>
                  <a:lnTo>
                    <a:pt x="46908" y="84250"/>
                  </a:lnTo>
                  <a:lnTo>
                    <a:pt x="46426" y="85084"/>
                  </a:lnTo>
                  <a:lnTo>
                    <a:pt x="43442" y="86708"/>
                  </a:lnTo>
                  <a:lnTo>
                    <a:pt x="43354" y="86752"/>
                  </a:lnTo>
                  <a:lnTo>
                    <a:pt x="41774" y="88814"/>
                  </a:lnTo>
                  <a:lnTo>
                    <a:pt x="41730" y="88814"/>
                  </a:lnTo>
                  <a:lnTo>
                    <a:pt x="40809" y="90745"/>
                  </a:lnTo>
                  <a:lnTo>
                    <a:pt x="40809" y="90832"/>
                  </a:lnTo>
                  <a:lnTo>
                    <a:pt x="40809" y="92368"/>
                  </a:lnTo>
                  <a:lnTo>
                    <a:pt x="40809" y="93202"/>
                  </a:lnTo>
                  <a:lnTo>
                    <a:pt x="40853" y="93334"/>
                  </a:lnTo>
                  <a:lnTo>
                    <a:pt x="43091" y="96142"/>
                  </a:lnTo>
                  <a:lnTo>
                    <a:pt x="44188" y="97809"/>
                  </a:lnTo>
                  <a:lnTo>
                    <a:pt x="44275" y="97897"/>
                  </a:lnTo>
                  <a:lnTo>
                    <a:pt x="47918" y="98731"/>
                  </a:lnTo>
                  <a:lnTo>
                    <a:pt x="51209" y="99170"/>
                  </a:lnTo>
                  <a:lnTo>
                    <a:pt x="52437" y="99389"/>
                  </a:lnTo>
                  <a:lnTo>
                    <a:pt x="52481" y="99389"/>
                  </a:lnTo>
                  <a:lnTo>
                    <a:pt x="58186" y="98292"/>
                  </a:lnTo>
                  <a:lnTo>
                    <a:pt x="62091" y="97283"/>
                  </a:lnTo>
                  <a:lnTo>
                    <a:pt x="63627" y="97283"/>
                  </a:lnTo>
                  <a:lnTo>
                    <a:pt x="65163" y="97590"/>
                  </a:lnTo>
                  <a:lnTo>
                    <a:pt x="65250" y="97590"/>
                  </a:lnTo>
                  <a:lnTo>
                    <a:pt x="68761" y="97019"/>
                  </a:lnTo>
                  <a:lnTo>
                    <a:pt x="68805" y="96976"/>
                  </a:lnTo>
                  <a:lnTo>
                    <a:pt x="68892" y="96932"/>
                  </a:lnTo>
                  <a:lnTo>
                    <a:pt x="70779" y="94211"/>
                  </a:lnTo>
                  <a:lnTo>
                    <a:pt x="74334" y="92237"/>
                  </a:lnTo>
                  <a:lnTo>
                    <a:pt x="78941" y="91359"/>
                  </a:lnTo>
                  <a:lnTo>
                    <a:pt x="79029" y="91315"/>
                  </a:lnTo>
                  <a:lnTo>
                    <a:pt x="81574" y="89121"/>
                  </a:lnTo>
                  <a:lnTo>
                    <a:pt x="81618" y="89077"/>
                  </a:lnTo>
                  <a:lnTo>
                    <a:pt x="83110" y="86225"/>
                  </a:lnTo>
                  <a:lnTo>
                    <a:pt x="84295" y="84777"/>
                  </a:lnTo>
                  <a:lnTo>
                    <a:pt x="87849" y="83768"/>
                  </a:lnTo>
                  <a:lnTo>
                    <a:pt x="91228" y="83329"/>
                  </a:lnTo>
                  <a:lnTo>
                    <a:pt x="91272" y="83285"/>
                  </a:lnTo>
                  <a:lnTo>
                    <a:pt x="98600" y="81135"/>
                  </a:lnTo>
                  <a:lnTo>
                    <a:pt x="98643" y="81091"/>
                  </a:lnTo>
                  <a:lnTo>
                    <a:pt x="100969" y="78897"/>
                  </a:lnTo>
                  <a:lnTo>
                    <a:pt x="104567" y="75781"/>
                  </a:lnTo>
                  <a:lnTo>
                    <a:pt x="104611" y="75738"/>
                  </a:lnTo>
                  <a:lnTo>
                    <a:pt x="109877" y="64416"/>
                  </a:lnTo>
                  <a:lnTo>
                    <a:pt x="113738" y="60774"/>
                  </a:lnTo>
                  <a:lnTo>
                    <a:pt x="116064" y="58844"/>
                  </a:lnTo>
                  <a:lnTo>
                    <a:pt x="118872" y="56825"/>
                  </a:lnTo>
                  <a:lnTo>
                    <a:pt x="119882" y="56255"/>
                  </a:lnTo>
                  <a:lnTo>
                    <a:pt x="119926" y="56211"/>
                  </a:lnTo>
                  <a:lnTo>
                    <a:pt x="119969" y="56167"/>
                  </a:lnTo>
                  <a:lnTo>
                    <a:pt x="120277" y="54982"/>
                  </a:lnTo>
                  <a:lnTo>
                    <a:pt x="120277" y="54894"/>
                  </a:lnTo>
                  <a:lnTo>
                    <a:pt x="117161" y="48225"/>
                  </a:lnTo>
                  <a:lnTo>
                    <a:pt x="117293" y="44977"/>
                  </a:lnTo>
                  <a:lnTo>
                    <a:pt x="117907" y="42301"/>
                  </a:lnTo>
                  <a:lnTo>
                    <a:pt x="119092" y="38483"/>
                  </a:lnTo>
                  <a:lnTo>
                    <a:pt x="119136" y="38395"/>
                  </a:lnTo>
                  <a:lnTo>
                    <a:pt x="116722" y="30409"/>
                  </a:lnTo>
                  <a:lnTo>
                    <a:pt x="116898" y="18342"/>
                  </a:lnTo>
                  <a:lnTo>
                    <a:pt x="116898" y="18298"/>
                  </a:lnTo>
                  <a:lnTo>
                    <a:pt x="113300" y="3467"/>
                  </a:lnTo>
                  <a:lnTo>
                    <a:pt x="112597" y="1536"/>
                  </a:lnTo>
                  <a:lnTo>
                    <a:pt x="112554" y="1448"/>
                  </a:lnTo>
                  <a:lnTo>
                    <a:pt x="112510" y="1404"/>
                  </a:lnTo>
                  <a:lnTo>
                    <a:pt x="10667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0" name="Google Shape;3800;p129"/>
            <p:cNvSpPr/>
            <p:nvPr/>
          </p:nvSpPr>
          <p:spPr>
            <a:xfrm>
              <a:off x="4836800" y="3535975"/>
              <a:ext cx="125075" cy="1464550"/>
            </a:xfrm>
            <a:custGeom>
              <a:avLst/>
              <a:gdLst/>
              <a:ahLst/>
              <a:cxnLst/>
              <a:rect l="l" t="t" r="r" b="b"/>
              <a:pathLst>
                <a:path w="5003" h="58582" extrusionOk="0">
                  <a:moveTo>
                    <a:pt x="2106" y="1"/>
                  </a:moveTo>
                  <a:lnTo>
                    <a:pt x="2063" y="45"/>
                  </a:lnTo>
                  <a:lnTo>
                    <a:pt x="2019" y="133"/>
                  </a:lnTo>
                  <a:lnTo>
                    <a:pt x="2019" y="220"/>
                  </a:lnTo>
                  <a:lnTo>
                    <a:pt x="2019" y="308"/>
                  </a:lnTo>
                  <a:lnTo>
                    <a:pt x="2721" y="2985"/>
                  </a:lnTo>
                  <a:lnTo>
                    <a:pt x="3335" y="5837"/>
                  </a:lnTo>
                  <a:lnTo>
                    <a:pt x="4257" y="9435"/>
                  </a:lnTo>
                  <a:lnTo>
                    <a:pt x="4564" y="11717"/>
                  </a:lnTo>
                  <a:lnTo>
                    <a:pt x="4652" y="14394"/>
                  </a:lnTo>
                  <a:lnTo>
                    <a:pt x="4520" y="17070"/>
                  </a:lnTo>
                  <a:lnTo>
                    <a:pt x="4388" y="19221"/>
                  </a:lnTo>
                  <a:lnTo>
                    <a:pt x="4300" y="20537"/>
                  </a:lnTo>
                  <a:lnTo>
                    <a:pt x="3993" y="24223"/>
                  </a:lnTo>
                  <a:lnTo>
                    <a:pt x="4037" y="26505"/>
                  </a:lnTo>
                  <a:lnTo>
                    <a:pt x="3598" y="30893"/>
                  </a:lnTo>
                  <a:lnTo>
                    <a:pt x="3247" y="33613"/>
                  </a:lnTo>
                  <a:lnTo>
                    <a:pt x="2896" y="36071"/>
                  </a:lnTo>
                  <a:lnTo>
                    <a:pt x="2414" y="38572"/>
                  </a:lnTo>
                  <a:lnTo>
                    <a:pt x="1799" y="40634"/>
                  </a:lnTo>
                  <a:lnTo>
                    <a:pt x="132" y="46646"/>
                  </a:lnTo>
                  <a:lnTo>
                    <a:pt x="132" y="46690"/>
                  </a:lnTo>
                  <a:lnTo>
                    <a:pt x="0" y="49015"/>
                  </a:lnTo>
                  <a:lnTo>
                    <a:pt x="0" y="50419"/>
                  </a:lnTo>
                  <a:lnTo>
                    <a:pt x="0" y="50463"/>
                  </a:lnTo>
                  <a:lnTo>
                    <a:pt x="527" y="52789"/>
                  </a:lnTo>
                  <a:lnTo>
                    <a:pt x="1317" y="55466"/>
                  </a:lnTo>
                  <a:lnTo>
                    <a:pt x="2106" y="57528"/>
                  </a:lnTo>
                  <a:lnTo>
                    <a:pt x="2150" y="57572"/>
                  </a:lnTo>
                  <a:lnTo>
                    <a:pt x="2809" y="58493"/>
                  </a:lnTo>
                  <a:lnTo>
                    <a:pt x="2896" y="58537"/>
                  </a:lnTo>
                  <a:lnTo>
                    <a:pt x="2940" y="58581"/>
                  </a:lnTo>
                  <a:lnTo>
                    <a:pt x="3072" y="58537"/>
                  </a:lnTo>
                  <a:lnTo>
                    <a:pt x="3116" y="58493"/>
                  </a:lnTo>
                  <a:lnTo>
                    <a:pt x="3116" y="58406"/>
                  </a:lnTo>
                  <a:lnTo>
                    <a:pt x="3116" y="58362"/>
                  </a:lnTo>
                  <a:lnTo>
                    <a:pt x="3116" y="58274"/>
                  </a:lnTo>
                  <a:lnTo>
                    <a:pt x="2457" y="57353"/>
                  </a:lnTo>
                  <a:lnTo>
                    <a:pt x="1668" y="55334"/>
                  </a:lnTo>
                  <a:lnTo>
                    <a:pt x="878" y="52701"/>
                  </a:lnTo>
                  <a:lnTo>
                    <a:pt x="351" y="50419"/>
                  </a:lnTo>
                  <a:lnTo>
                    <a:pt x="351" y="49015"/>
                  </a:lnTo>
                  <a:lnTo>
                    <a:pt x="483" y="46734"/>
                  </a:lnTo>
                  <a:lnTo>
                    <a:pt x="2106" y="40722"/>
                  </a:lnTo>
                  <a:lnTo>
                    <a:pt x="2765" y="38660"/>
                  </a:lnTo>
                  <a:lnTo>
                    <a:pt x="3247" y="36114"/>
                  </a:lnTo>
                  <a:lnTo>
                    <a:pt x="3598" y="33657"/>
                  </a:lnTo>
                  <a:lnTo>
                    <a:pt x="3949" y="30937"/>
                  </a:lnTo>
                  <a:lnTo>
                    <a:pt x="4388" y="26549"/>
                  </a:lnTo>
                  <a:lnTo>
                    <a:pt x="4388" y="26505"/>
                  </a:lnTo>
                  <a:lnTo>
                    <a:pt x="4344" y="24223"/>
                  </a:lnTo>
                  <a:lnTo>
                    <a:pt x="4652" y="20581"/>
                  </a:lnTo>
                  <a:lnTo>
                    <a:pt x="4739" y="19221"/>
                  </a:lnTo>
                  <a:lnTo>
                    <a:pt x="4871" y="17070"/>
                  </a:lnTo>
                  <a:lnTo>
                    <a:pt x="5003" y="14394"/>
                  </a:lnTo>
                  <a:lnTo>
                    <a:pt x="4915" y="11717"/>
                  </a:lnTo>
                  <a:lnTo>
                    <a:pt x="4915" y="11673"/>
                  </a:lnTo>
                  <a:lnTo>
                    <a:pt x="4608" y="9391"/>
                  </a:lnTo>
                  <a:lnTo>
                    <a:pt x="4608" y="9347"/>
                  </a:lnTo>
                  <a:lnTo>
                    <a:pt x="3686" y="5749"/>
                  </a:lnTo>
                  <a:lnTo>
                    <a:pt x="3072" y="2897"/>
                  </a:lnTo>
                  <a:lnTo>
                    <a:pt x="2370" y="264"/>
                  </a:lnTo>
                  <a:lnTo>
                    <a:pt x="2370" y="177"/>
                  </a:lnTo>
                  <a:lnTo>
                    <a:pt x="2370" y="133"/>
                  </a:lnTo>
                  <a:lnTo>
                    <a:pt x="2370" y="45"/>
                  </a:lnTo>
                  <a:lnTo>
                    <a:pt x="232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1" name="Google Shape;3801;p129"/>
            <p:cNvSpPr/>
            <p:nvPr/>
          </p:nvSpPr>
          <p:spPr>
            <a:xfrm>
              <a:off x="4802775" y="3543675"/>
              <a:ext cx="129475" cy="1510600"/>
            </a:xfrm>
            <a:custGeom>
              <a:avLst/>
              <a:gdLst/>
              <a:ahLst/>
              <a:cxnLst/>
              <a:rect l="l" t="t" r="r" b="b"/>
              <a:pathLst>
                <a:path w="5179" h="60424" extrusionOk="0">
                  <a:moveTo>
                    <a:pt x="2853" y="0"/>
                  </a:moveTo>
                  <a:lnTo>
                    <a:pt x="2809" y="44"/>
                  </a:lnTo>
                  <a:lnTo>
                    <a:pt x="2765" y="88"/>
                  </a:lnTo>
                  <a:lnTo>
                    <a:pt x="2634" y="439"/>
                  </a:lnTo>
                  <a:lnTo>
                    <a:pt x="2634" y="527"/>
                  </a:lnTo>
                  <a:lnTo>
                    <a:pt x="3424" y="5046"/>
                  </a:lnTo>
                  <a:lnTo>
                    <a:pt x="4126" y="8030"/>
                  </a:lnTo>
                  <a:lnTo>
                    <a:pt x="4652" y="11058"/>
                  </a:lnTo>
                  <a:lnTo>
                    <a:pt x="4740" y="12857"/>
                  </a:lnTo>
                  <a:lnTo>
                    <a:pt x="4521" y="16324"/>
                  </a:lnTo>
                  <a:lnTo>
                    <a:pt x="4389" y="20273"/>
                  </a:lnTo>
                  <a:lnTo>
                    <a:pt x="4038" y="22730"/>
                  </a:lnTo>
                  <a:lnTo>
                    <a:pt x="3950" y="25012"/>
                  </a:lnTo>
                  <a:lnTo>
                    <a:pt x="4038" y="27338"/>
                  </a:lnTo>
                  <a:lnTo>
                    <a:pt x="3424" y="33525"/>
                  </a:lnTo>
                  <a:lnTo>
                    <a:pt x="2897" y="36903"/>
                  </a:lnTo>
                  <a:lnTo>
                    <a:pt x="2546" y="38264"/>
                  </a:lnTo>
                  <a:lnTo>
                    <a:pt x="1405" y="42520"/>
                  </a:lnTo>
                  <a:lnTo>
                    <a:pt x="1361" y="42520"/>
                  </a:lnTo>
                  <a:lnTo>
                    <a:pt x="966" y="45109"/>
                  </a:lnTo>
                  <a:lnTo>
                    <a:pt x="308" y="47259"/>
                  </a:lnTo>
                  <a:lnTo>
                    <a:pt x="45" y="48444"/>
                  </a:lnTo>
                  <a:lnTo>
                    <a:pt x="1" y="48488"/>
                  </a:lnTo>
                  <a:lnTo>
                    <a:pt x="264" y="50243"/>
                  </a:lnTo>
                  <a:lnTo>
                    <a:pt x="1054" y="53315"/>
                  </a:lnTo>
                  <a:lnTo>
                    <a:pt x="1800" y="55597"/>
                  </a:lnTo>
                  <a:lnTo>
                    <a:pt x="2765" y="58229"/>
                  </a:lnTo>
                  <a:lnTo>
                    <a:pt x="2809" y="58273"/>
                  </a:lnTo>
                  <a:lnTo>
                    <a:pt x="3687" y="59414"/>
                  </a:lnTo>
                  <a:lnTo>
                    <a:pt x="3687" y="59458"/>
                  </a:lnTo>
                  <a:lnTo>
                    <a:pt x="4916" y="60379"/>
                  </a:lnTo>
                  <a:lnTo>
                    <a:pt x="5003" y="60423"/>
                  </a:lnTo>
                  <a:lnTo>
                    <a:pt x="5091" y="60379"/>
                  </a:lnTo>
                  <a:lnTo>
                    <a:pt x="5135" y="60336"/>
                  </a:lnTo>
                  <a:lnTo>
                    <a:pt x="5179" y="60248"/>
                  </a:lnTo>
                  <a:lnTo>
                    <a:pt x="5179" y="60204"/>
                  </a:lnTo>
                  <a:lnTo>
                    <a:pt x="5179" y="60160"/>
                  </a:lnTo>
                  <a:lnTo>
                    <a:pt x="5135" y="60072"/>
                  </a:lnTo>
                  <a:lnTo>
                    <a:pt x="3950" y="59195"/>
                  </a:lnTo>
                  <a:lnTo>
                    <a:pt x="3073" y="58054"/>
                  </a:lnTo>
                  <a:lnTo>
                    <a:pt x="2107" y="55465"/>
                  </a:lnTo>
                  <a:lnTo>
                    <a:pt x="1405" y="53183"/>
                  </a:lnTo>
                  <a:lnTo>
                    <a:pt x="615" y="50155"/>
                  </a:lnTo>
                  <a:lnTo>
                    <a:pt x="352" y="48488"/>
                  </a:lnTo>
                  <a:lnTo>
                    <a:pt x="659" y="47347"/>
                  </a:lnTo>
                  <a:lnTo>
                    <a:pt x="1317" y="45197"/>
                  </a:lnTo>
                  <a:lnTo>
                    <a:pt x="1317" y="45153"/>
                  </a:lnTo>
                  <a:lnTo>
                    <a:pt x="1712" y="42564"/>
                  </a:lnTo>
                  <a:lnTo>
                    <a:pt x="2897" y="38352"/>
                  </a:lnTo>
                  <a:lnTo>
                    <a:pt x="3248" y="36991"/>
                  </a:lnTo>
                  <a:lnTo>
                    <a:pt x="3248" y="36947"/>
                  </a:lnTo>
                  <a:lnTo>
                    <a:pt x="3775" y="33569"/>
                  </a:lnTo>
                  <a:lnTo>
                    <a:pt x="4389" y="27338"/>
                  </a:lnTo>
                  <a:lnTo>
                    <a:pt x="4301" y="25012"/>
                  </a:lnTo>
                  <a:lnTo>
                    <a:pt x="4389" y="22730"/>
                  </a:lnTo>
                  <a:lnTo>
                    <a:pt x="4696" y="20317"/>
                  </a:lnTo>
                  <a:lnTo>
                    <a:pt x="4872" y="16368"/>
                  </a:lnTo>
                  <a:lnTo>
                    <a:pt x="5091" y="12857"/>
                  </a:lnTo>
                  <a:lnTo>
                    <a:pt x="5003" y="11014"/>
                  </a:lnTo>
                  <a:lnTo>
                    <a:pt x="4477" y="7942"/>
                  </a:lnTo>
                  <a:lnTo>
                    <a:pt x="3775" y="4959"/>
                  </a:lnTo>
                  <a:lnTo>
                    <a:pt x="2985" y="483"/>
                  </a:lnTo>
                  <a:lnTo>
                    <a:pt x="3073" y="220"/>
                  </a:lnTo>
                  <a:lnTo>
                    <a:pt x="3116" y="132"/>
                  </a:lnTo>
                  <a:lnTo>
                    <a:pt x="3073" y="88"/>
                  </a:lnTo>
                  <a:lnTo>
                    <a:pt x="3029" y="44"/>
                  </a:lnTo>
                  <a:lnTo>
                    <a:pt x="298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2" name="Google Shape;3802;p129"/>
            <p:cNvSpPr/>
            <p:nvPr/>
          </p:nvSpPr>
          <p:spPr>
            <a:xfrm>
              <a:off x="4766575" y="3551350"/>
              <a:ext cx="129475" cy="1474400"/>
            </a:xfrm>
            <a:custGeom>
              <a:avLst/>
              <a:gdLst/>
              <a:ahLst/>
              <a:cxnLst/>
              <a:rect l="l" t="t" r="r" b="b"/>
              <a:pathLst>
                <a:path w="5179" h="58976" extrusionOk="0">
                  <a:moveTo>
                    <a:pt x="3687" y="0"/>
                  </a:moveTo>
                  <a:lnTo>
                    <a:pt x="3643" y="44"/>
                  </a:lnTo>
                  <a:lnTo>
                    <a:pt x="3555" y="88"/>
                  </a:lnTo>
                  <a:lnTo>
                    <a:pt x="3555" y="132"/>
                  </a:lnTo>
                  <a:lnTo>
                    <a:pt x="3336" y="878"/>
                  </a:lnTo>
                  <a:lnTo>
                    <a:pt x="3336" y="966"/>
                  </a:lnTo>
                  <a:lnTo>
                    <a:pt x="3994" y="5749"/>
                  </a:lnTo>
                  <a:lnTo>
                    <a:pt x="4521" y="8513"/>
                  </a:lnTo>
                  <a:lnTo>
                    <a:pt x="4828" y="10356"/>
                  </a:lnTo>
                  <a:lnTo>
                    <a:pt x="4740" y="13472"/>
                  </a:lnTo>
                  <a:lnTo>
                    <a:pt x="4608" y="15973"/>
                  </a:lnTo>
                  <a:lnTo>
                    <a:pt x="4608" y="18123"/>
                  </a:lnTo>
                  <a:lnTo>
                    <a:pt x="4477" y="19834"/>
                  </a:lnTo>
                  <a:lnTo>
                    <a:pt x="4082" y="21984"/>
                  </a:lnTo>
                  <a:lnTo>
                    <a:pt x="4082" y="22028"/>
                  </a:lnTo>
                  <a:lnTo>
                    <a:pt x="3994" y="25495"/>
                  </a:lnTo>
                  <a:lnTo>
                    <a:pt x="4169" y="28128"/>
                  </a:lnTo>
                  <a:lnTo>
                    <a:pt x="4082" y="29971"/>
                  </a:lnTo>
                  <a:lnTo>
                    <a:pt x="3687" y="33437"/>
                  </a:lnTo>
                  <a:lnTo>
                    <a:pt x="3248" y="36158"/>
                  </a:lnTo>
                  <a:lnTo>
                    <a:pt x="2678" y="38220"/>
                  </a:lnTo>
                  <a:lnTo>
                    <a:pt x="2063" y="40370"/>
                  </a:lnTo>
                  <a:lnTo>
                    <a:pt x="1712" y="41467"/>
                  </a:lnTo>
                  <a:lnTo>
                    <a:pt x="1712" y="41511"/>
                  </a:lnTo>
                  <a:lnTo>
                    <a:pt x="1624" y="44012"/>
                  </a:lnTo>
                  <a:lnTo>
                    <a:pt x="1537" y="44934"/>
                  </a:lnTo>
                  <a:lnTo>
                    <a:pt x="791" y="47259"/>
                  </a:lnTo>
                  <a:lnTo>
                    <a:pt x="1" y="49278"/>
                  </a:lnTo>
                  <a:lnTo>
                    <a:pt x="1" y="49366"/>
                  </a:lnTo>
                  <a:lnTo>
                    <a:pt x="45" y="49453"/>
                  </a:lnTo>
                  <a:lnTo>
                    <a:pt x="352" y="49673"/>
                  </a:lnTo>
                  <a:lnTo>
                    <a:pt x="1888" y="54324"/>
                  </a:lnTo>
                  <a:lnTo>
                    <a:pt x="2809" y="57308"/>
                  </a:lnTo>
                  <a:lnTo>
                    <a:pt x="2853" y="57308"/>
                  </a:lnTo>
                  <a:lnTo>
                    <a:pt x="3511" y="58888"/>
                  </a:lnTo>
                  <a:lnTo>
                    <a:pt x="3599" y="58975"/>
                  </a:lnTo>
                  <a:lnTo>
                    <a:pt x="3775" y="58975"/>
                  </a:lnTo>
                  <a:lnTo>
                    <a:pt x="3818" y="58932"/>
                  </a:lnTo>
                  <a:lnTo>
                    <a:pt x="3862" y="58888"/>
                  </a:lnTo>
                  <a:lnTo>
                    <a:pt x="3862" y="58800"/>
                  </a:lnTo>
                  <a:lnTo>
                    <a:pt x="3862" y="58756"/>
                  </a:lnTo>
                  <a:lnTo>
                    <a:pt x="3160" y="57176"/>
                  </a:lnTo>
                  <a:lnTo>
                    <a:pt x="2195" y="54193"/>
                  </a:lnTo>
                  <a:lnTo>
                    <a:pt x="659" y="49541"/>
                  </a:lnTo>
                  <a:lnTo>
                    <a:pt x="615" y="49410"/>
                  </a:lnTo>
                  <a:lnTo>
                    <a:pt x="352" y="49278"/>
                  </a:lnTo>
                  <a:lnTo>
                    <a:pt x="1098" y="47391"/>
                  </a:lnTo>
                  <a:lnTo>
                    <a:pt x="1888" y="45022"/>
                  </a:lnTo>
                  <a:lnTo>
                    <a:pt x="1975" y="44056"/>
                  </a:lnTo>
                  <a:lnTo>
                    <a:pt x="2063" y="41555"/>
                  </a:lnTo>
                  <a:lnTo>
                    <a:pt x="2414" y="40502"/>
                  </a:lnTo>
                  <a:lnTo>
                    <a:pt x="3029" y="38308"/>
                  </a:lnTo>
                  <a:lnTo>
                    <a:pt x="3599" y="36245"/>
                  </a:lnTo>
                  <a:lnTo>
                    <a:pt x="4038" y="33481"/>
                  </a:lnTo>
                  <a:lnTo>
                    <a:pt x="4433" y="30014"/>
                  </a:lnTo>
                  <a:lnTo>
                    <a:pt x="4521" y="28128"/>
                  </a:lnTo>
                  <a:lnTo>
                    <a:pt x="4345" y="25495"/>
                  </a:lnTo>
                  <a:lnTo>
                    <a:pt x="4433" y="22028"/>
                  </a:lnTo>
                  <a:lnTo>
                    <a:pt x="4828" y="19878"/>
                  </a:lnTo>
                  <a:lnTo>
                    <a:pt x="4959" y="18167"/>
                  </a:lnTo>
                  <a:lnTo>
                    <a:pt x="4959" y="16017"/>
                  </a:lnTo>
                  <a:lnTo>
                    <a:pt x="5091" y="13472"/>
                  </a:lnTo>
                  <a:lnTo>
                    <a:pt x="5179" y="10312"/>
                  </a:lnTo>
                  <a:lnTo>
                    <a:pt x="5179" y="10268"/>
                  </a:lnTo>
                  <a:lnTo>
                    <a:pt x="4828" y="8469"/>
                  </a:lnTo>
                  <a:lnTo>
                    <a:pt x="4345" y="5661"/>
                  </a:lnTo>
                  <a:lnTo>
                    <a:pt x="3687" y="966"/>
                  </a:lnTo>
                  <a:lnTo>
                    <a:pt x="3862" y="220"/>
                  </a:lnTo>
                  <a:lnTo>
                    <a:pt x="3862" y="176"/>
                  </a:lnTo>
                  <a:lnTo>
                    <a:pt x="3862" y="88"/>
                  </a:lnTo>
                  <a:lnTo>
                    <a:pt x="3818" y="44"/>
                  </a:lnTo>
                  <a:lnTo>
                    <a:pt x="377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3" name="Google Shape;3803;p129"/>
            <p:cNvSpPr/>
            <p:nvPr/>
          </p:nvSpPr>
          <p:spPr>
            <a:xfrm>
              <a:off x="4751225" y="3587550"/>
              <a:ext cx="113025" cy="1464525"/>
            </a:xfrm>
            <a:custGeom>
              <a:avLst/>
              <a:gdLst/>
              <a:ahLst/>
              <a:cxnLst/>
              <a:rect l="l" t="t" r="r" b="b"/>
              <a:pathLst>
                <a:path w="4521" h="58581" extrusionOk="0">
                  <a:moveTo>
                    <a:pt x="3248" y="0"/>
                  </a:moveTo>
                  <a:lnTo>
                    <a:pt x="3204" y="44"/>
                  </a:lnTo>
                  <a:lnTo>
                    <a:pt x="3160" y="88"/>
                  </a:lnTo>
                  <a:lnTo>
                    <a:pt x="3072" y="351"/>
                  </a:lnTo>
                  <a:lnTo>
                    <a:pt x="3072" y="439"/>
                  </a:lnTo>
                  <a:lnTo>
                    <a:pt x="3423" y="3423"/>
                  </a:lnTo>
                  <a:lnTo>
                    <a:pt x="3950" y="6977"/>
                  </a:lnTo>
                  <a:lnTo>
                    <a:pt x="4169" y="8338"/>
                  </a:lnTo>
                  <a:lnTo>
                    <a:pt x="3994" y="12989"/>
                  </a:lnTo>
                  <a:lnTo>
                    <a:pt x="3950" y="15622"/>
                  </a:lnTo>
                  <a:lnTo>
                    <a:pt x="3643" y="17772"/>
                  </a:lnTo>
                  <a:lnTo>
                    <a:pt x="3292" y="19834"/>
                  </a:lnTo>
                  <a:lnTo>
                    <a:pt x="3248" y="23915"/>
                  </a:lnTo>
                  <a:lnTo>
                    <a:pt x="3335" y="26943"/>
                  </a:lnTo>
                  <a:lnTo>
                    <a:pt x="3467" y="28830"/>
                  </a:lnTo>
                  <a:lnTo>
                    <a:pt x="3072" y="32209"/>
                  </a:lnTo>
                  <a:lnTo>
                    <a:pt x="2765" y="34315"/>
                  </a:lnTo>
                  <a:lnTo>
                    <a:pt x="2458" y="35500"/>
                  </a:lnTo>
                  <a:lnTo>
                    <a:pt x="1273" y="39054"/>
                  </a:lnTo>
                  <a:lnTo>
                    <a:pt x="1273" y="39098"/>
                  </a:lnTo>
                  <a:lnTo>
                    <a:pt x="1098" y="40195"/>
                  </a:lnTo>
                  <a:lnTo>
                    <a:pt x="1054" y="40239"/>
                  </a:lnTo>
                  <a:lnTo>
                    <a:pt x="1273" y="43486"/>
                  </a:lnTo>
                  <a:lnTo>
                    <a:pt x="483" y="46075"/>
                  </a:lnTo>
                  <a:lnTo>
                    <a:pt x="1" y="47391"/>
                  </a:lnTo>
                  <a:lnTo>
                    <a:pt x="1" y="47435"/>
                  </a:lnTo>
                  <a:lnTo>
                    <a:pt x="1" y="48313"/>
                  </a:lnTo>
                  <a:lnTo>
                    <a:pt x="1" y="48356"/>
                  </a:lnTo>
                  <a:lnTo>
                    <a:pt x="1492" y="53096"/>
                  </a:lnTo>
                  <a:lnTo>
                    <a:pt x="2633" y="56606"/>
                  </a:lnTo>
                  <a:lnTo>
                    <a:pt x="3467" y="58449"/>
                  </a:lnTo>
                  <a:lnTo>
                    <a:pt x="3511" y="58537"/>
                  </a:lnTo>
                  <a:lnTo>
                    <a:pt x="3599" y="58581"/>
                  </a:lnTo>
                  <a:lnTo>
                    <a:pt x="3686" y="58537"/>
                  </a:lnTo>
                  <a:lnTo>
                    <a:pt x="3730" y="58493"/>
                  </a:lnTo>
                  <a:lnTo>
                    <a:pt x="3774" y="58449"/>
                  </a:lnTo>
                  <a:lnTo>
                    <a:pt x="3774" y="58405"/>
                  </a:lnTo>
                  <a:lnTo>
                    <a:pt x="3774" y="58317"/>
                  </a:lnTo>
                  <a:lnTo>
                    <a:pt x="2984" y="56474"/>
                  </a:lnTo>
                  <a:lnTo>
                    <a:pt x="1843" y="52964"/>
                  </a:lnTo>
                  <a:lnTo>
                    <a:pt x="352" y="48269"/>
                  </a:lnTo>
                  <a:lnTo>
                    <a:pt x="352" y="47479"/>
                  </a:lnTo>
                  <a:lnTo>
                    <a:pt x="790" y="46206"/>
                  </a:lnTo>
                  <a:lnTo>
                    <a:pt x="1580" y="43530"/>
                  </a:lnTo>
                  <a:lnTo>
                    <a:pt x="1624" y="43486"/>
                  </a:lnTo>
                  <a:lnTo>
                    <a:pt x="1405" y="40239"/>
                  </a:lnTo>
                  <a:lnTo>
                    <a:pt x="1624" y="39185"/>
                  </a:lnTo>
                  <a:lnTo>
                    <a:pt x="2765" y="35587"/>
                  </a:lnTo>
                  <a:lnTo>
                    <a:pt x="3116" y="34403"/>
                  </a:lnTo>
                  <a:lnTo>
                    <a:pt x="3116" y="34359"/>
                  </a:lnTo>
                  <a:lnTo>
                    <a:pt x="3423" y="32252"/>
                  </a:lnTo>
                  <a:lnTo>
                    <a:pt x="3818" y="28874"/>
                  </a:lnTo>
                  <a:lnTo>
                    <a:pt x="3818" y="28830"/>
                  </a:lnTo>
                  <a:lnTo>
                    <a:pt x="3686" y="26899"/>
                  </a:lnTo>
                  <a:lnTo>
                    <a:pt x="3599" y="23915"/>
                  </a:lnTo>
                  <a:lnTo>
                    <a:pt x="3643" y="19878"/>
                  </a:lnTo>
                  <a:lnTo>
                    <a:pt x="3994" y="17860"/>
                  </a:lnTo>
                  <a:lnTo>
                    <a:pt x="4301" y="15622"/>
                  </a:lnTo>
                  <a:lnTo>
                    <a:pt x="4345" y="12989"/>
                  </a:lnTo>
                  <a:lnTo>
                    <a:pt x="4520" y="8338"/>
                  </a:lnTo>
                  <a:lnTo>
                    <a:pt x="4520" y="8294"/>
                  </a:lnTo>
                  <a:lnTo>
                    <a:pt x="3774" y="3379"/>
                  </a:lnTo>
                  <a:lnTo>
                    <a:pt x="3423" y="439"/>
                  </a:lnTo>
                  <a:lnTo>
                    <a:pt x="3511" y="220"/>
                  </a:lnTo>
                  <a:lnTo>
                    <a:pt x="3511" y="132"/>
                  </a:lnTo>
                  <a:lnTo>
                    <a:pt x="3467" y="88"/>
                  </a:lnTo>
                  <a:lnTo>
                    <a:pt x="342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4" name="Google Shape;3804;p129"/>
            <p:cNvSpPr/>
            <p:nvPr/>
          </p:nvSpPr>
          <p:spPr>
            <a:xfrm>
              <a:off x="4716125" y="4375200"/>
              <a:ext cx="64750" cy="674675"/>
            </a:xfrm>
            <a:custGeom>
              <a:avLst/>
              <a:gdLst/>
              <a:ahLst/>
              <a:cxnLst/>
              <a:rect l="l" t="t" r="r" b="b"/>
              <a:pathLst>
                <a:path w="2590" h="26987" extrusionOk="0">
                  <a:moveTo>
                    <a:pt x="2370" y="0"/>
                  </a:moveTo>
                  <a:lnTo>
                    <a:pt x="2282" y="44"/>
                  </a:lnTo>
                  <a:lnTo>
                    <a:pt x="2238" y="88"/>
                  </a:lnTo>
                  <a:lnTo>
                    <a:pt x="2238" y="176"/>
                  </a:lnTo>
                  <a:lnTo>
                    <a:pt x="2019" y="1931"/>
                  </a:lnTo>
                  <a:lnTo>
                    <a:pt x="1624" y="3248"/>
                  </a:lnTo>
                  <a:lnTo>
                    <a:pt x="571" y="5617"/>
                  </a:lnTo>
                  <a:lnTo>
                    <a:pt x="571" y="5661"/>
                  </a:lnTo>
                  <a:lnTo>
                    <a:pt x="132" y="6890"/>
                  </a:lnTo>
                  <a:lnTo>
                    <a:pt x="132" y="6934"/>
                  </a:lnTo>
                  <a:lnTo>
                    <a:pt x="0" y="10093"/>
                  </a:lnTo>
                  <a:lnTo>
                    <a:pt x="220" y="14393"/>
                  </a:lnTo>
                  <a:lnTo>
                    <a:pt x="88" y="17640"/>
                  </a:lnTo>
                  <a:lnTo>
                    <a:pt x="220" y="20229"/>
                  </a:lnTo>
                  <a:lnTo>
                    <a:pt x="483" y="22511"/>
                  </a:lnTo>
                  <a:lnTo>
                    <a:pt x="527" y="24837"/>
                  </a:lnTo>
                  <a:lnTo>
                    <a:pt x="527" y="24881"/>
                  </a:lnTo>
                  <a:lnTo>
                    <a:pt x="702" y="25319"/>
                  </a:lnTo>
                  <a:lnTo>
                    <a:pt x="790" y="26811"/>
                  </a:lnTo>
                  <a:lnTo>
                    <a:pt x="790" y="26899"/>
                  </a:lnTo>
                  <a:lnTo>
                    <a:pt x="834" y="26943"/>
                  </a:lnTo>
                  <a:lnTo>
                    <a:pt x="878" y="26987"/>
                  </a:lnTo>
                  <a:lnTo>
                    <a:pt x="1010" y="26987"/>
                  </a:lnTo>
                  <a:lnTo>
                    <a:pt x="1053" y="26943"/>
                  </a:lnTo>
                  <a:lnTo>
                    <a:pt x="1097" y="26855"/>
                  </a:lnTo>
                  <a:lnTo>
                    <a:pt x="1141" y="26811"/>
                  </a:lnTo>
                  <a:lnTo>
                    <a:pt x="1053" y="25275"/>
                  </a:lnTo>
                  <a:lnTo>
                    <a:pt x="1053" y="25232"/>
                  </a:lnTo>
                  <a:lnTo>
                    <a:pt x="878" y="24793"/>
                  </a:lnTo>
                  <a:lnTo>
                    <a:pt x="834" y="22467"/>
                  </a:lnTo>
                  <a:lnTo>
                    <a:pt x="571" y="20185"/>
                  </a:lnTo>
                  <a:lnTo>
                    <a:pt x="439" y="17640"/>
                  </a:lnTo>
                  <a:lnTo>
                    <a:pt x="571" y="14393"/>
                  </a:lnTo>
                  <a:lnTo>
                    <a:pt x="351" y="10093"/>
                  </a:lnTo>
                  <a:lnTo>
                    <a:pt x="483" y="6977"/>
                  </a:lnTo>
                  <a:lnTo>
                    <a:pt x="878" y="5749"/>
                  </a:lnTo>
                  <a:lnTo>
                    <a:pt x="1975" y="3379"/>
                  </a:lnTo>
                  <a:lnTo>
                    <a:pt x="1975" y="3335"/>
                  </a:lnTo>
                  <a:lnTo>
                    <a:pt x="2370" y="2019"/>
                  </a:lnTo>
                  <a:lnTo>
                    <a:pt x="2589" y="220"/>
                  </a:lnTo>
                  <a:lnTo>
                    <a:pt x="2589" y="132"/>
                  </a:lnTo>
                  <a:lnTo>
                    <a:pt x="2545" y="88"/>
                  </a:lnTo>
                  <a:lnTo>
                    <a:pt x="2502" y="44"/>
                  </a:lnTo>
                  <a:lnTo>
                    <a:pt x="241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5" name="Google Shape;3805;p129"/>
            <p:cNvSpPr/>
            <p:nvPr/>
          </p:nvSpPr>
          <p:spPr>
            <a:xfrm>
              <a:off x="4683200" y="4215025"/>
              <a:ext cx="64750" cy="781100"/>
            </a:xfrm>
            <a:custGeom>
              <a:avLst/>
              <a:gdLst/>
              <a:ahLst/>
              <a:cxnLst/>
              <a:rect l="l" t="t" r="r" b="b"/>
              <a:pathLst>
                <a:path w="2590" h="31244" extrusionOk="0">
                  <a:moveTo>
                    <a:pt x="1976" y="1"/>
                  </a:moveTo>
                  <a:lnTo>
                    <a:pt x="1888" y="45"/>
                  </a:lnTo>
                  <a:lnTo>
                    <a:pt x="1888" y="89"/>
                  </a:lnTo>
                  <a:lnTo>
                    <a:pt x="1844" y="176"/>
                  </a:lnTo>
                  <a:lnTo>
                    <a:pt x="1844" y="2853"/>
                  </a:lnTo>
                  <a:lnTo>
                    <a:pt x="2063" y="6056"/>
                  </a:lnTo>
                  <a:lnTo>
                    <a:pt x="2239" y="7504"/>
                  </a:lnTo>
                  <a:lnTo>
                    <a:pt x="2151" y="8163"/>
                  </a:lnTo>
                  <a:lnTo>
                    <a:pt x="1098" y="10444"/>
                  </a:lnTo>
                  <a:lnTo>
                    <a:pt x="308" y="12419"/>
                  </a:lnTo>
                  <a:lnTo>
                    <a:pt x="308" y="12463"/>
                  </a:lnTo>
                  <a:lnTo>
                    <a:pt x="1" y="16324"/>
                  </a:lnTo>
                  <a:lnTo>
                    <a:pt x="89" y="18255"/>
                  </a:lnTo>
                  <a:lnTo>
                    <a:pt x="440" y="21985"/>
                  </a:lnTo>
                  <a:lnTo>
                    <a:pt x="440" y="24662"/>
                  </a:lnTo>
                  <a:lnTo>
                    <a:pt x="747" y="28874"/>
                  </a:lnTo>
                  <a:lnTo>
                    <a:pt x="835" y="29971"/>
                  </a:lnTo>
                  <a:lnTo>
                    <a:pt x="835" y="30015"/>
                  </a:lnTo>
                  <a:lnTo>
                    <a:pt x="1317" y="31156"/>
                  </a:lnTo>
                  <a:lnTo>
                    <a:pt x="1405" y="31200"/>
                  </a:lnTo>
                  <a:lnTo>
                    <a:pt x="1493" y="31244"/>
                  </a:lnTo>
                  <a:lnTo>
                    <a:pt x="1581" y="31244"/>
                  </a:lnTo>
                  <a:lnTo>
                    <a:pt x="1624" y="31200"/>
                  </a:lnTo>
                  <a:lnTo>
                    <a:pt x="1668" y="31156"/>
                  </a:lnTo>
                  <a:lnTo>
                    <a:pt x="1668" y="31068"/>
                  </a:lnTo>
                  <a:lnTo>
                    <a:pt x="1668" y="31024"/>
                  </a:lnTo>
                  <a:lnTo>
                    <a:pt x="1186" y="29883"/>
                  </a:lnTo>
                  <a:lnTo>
                    <a:pt x="1098" y="28874"/>
                  </a:lnTo>
                  <a:lnTo>
                    <a:pt x="791" y="24662"/>
                  </a:lnTo>
                  <a:lnTo>
                    <a:pt x="791" y="21941"/>
                  </a:lnTo>
                  <a:lnTo>
                    <a:pt x="440" y="18255"/>
                  </a:lnTo>
                  <a:lnTo>
                    <a:pt x="352" y="16324"/>
                  </a:lnTo>
                  <a:lnTo>
                    <a:pt x="615" y="12507"/>
                  </a:lnTo>
                  <a:lnTo>
                    <a:pt x="1449" y="10620"/>
                  </a:lnTo>
                  <a:lnTo>
                    <a:pt x="2502" y="8294"/>
                  </a:lnTo>
                  <a:lnTo>
                    <a:pt x="2502" y="8250"/>
                  </a:lnTo>
                  <a:lnTo>
                    <a:pt x="2590" y="7548"/>
                  </a:lnTo>
                  <a:lnTo>
                    <a:pt x="2590" y="7504"/>
                  </a:lnTo>
                  <a:lnTo>
                    <a:pt x="2414" y="6013"/>
                  </a:lnTo>
                  <a:lnTo>
                    <a:pt x="2195" y="2809"/>
                  </a:lnTo>
                  <a:lnTo>
                    <a:pt x="2195" y="176"/>
                  </a:lnTo>
                  <a:lnTo>
                    <a:pt x="2195" y="89"/>
                  </a:lnTo>
                  <a:lnTo>
                    <a:pt x="2151" y="45"/>
                  </a:lnTo>
                  <a:lnTo>
                    <a:pt x="210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6" name="Google Shape;3806;p129"/>
            <p:cNvSpPr/>
            <p:nvPr/>
          </p:nvSpPr>
          <p:spPr>
            <a:xfrm>
              <a:off x="4650300" y="4168950"/>
              <a:ext cx="75725" cy="786600"/>
            </a:xfrm>
            <a:custGeom>
              <a:avLst/>
              <a:gdLst/>
              <a:ahLst/>
              <a:cxnLst/>
              <a:rect l="l" t="t" r="r" b="b"/>
              <a:pathLst>
                <a:path w="3029" h="31464" extrusionOk="0">
                  <a:moveTo>
                    <a:pt x="2765" y="1"/>
                  </a:moveTo>
                  <a:lnTo>
                    <a:pt x="2677" y="45"/>
                  </a:lnTo>
                  <a:lnTo>
                    <a:pt x="2677" y="89"/>
                  </a:lnTo>
                  <a:lnTo>
                    <a:pt x="2633" y="176"/>
                  </a:lnTo>
                  <a:lnTo>
                    <a:pt x="2677" y="791"/>
                  </a:lnTo>
                  <a:lnTo>
                    <a:pt x="2546" y="1668"/>
                  </a:lnTo>
                  <a:lnTo>
                    <a:pt x="1317" y="5442"/>
                  </a:lnTo>
                  <a:lnTo>
                    <a:pt x="1141" y="6320"/>
                  </a:lnTo>
                  <a:lnTo>
                    <a:pt x="1141" y="6364"/>
                  </a:lnTo>
                  <a:lnTo>
                    <a:pt x="1317" y="7548"/>
                  </a:lnTo>
                  <a:lnTo>
                    <a:pt x="1054" y="11892"/>
                  </a:lnTo>
                  <a:lnTo>
                    <a:pt x="352" y="13516"/>
                  </a:lnTo>
                  <a:lnTo>
                    <a:pt x="352" y="13560"/>
                  </a:lnTo>
                  <a:lnTo>
                    <a:pt x="132" y="14745"/>
                  </a:lnTo>
                  <a:lnTo>
                    <a:pt x="0" y="16939"/>
                  </a:lnTo>
                  <a:lnTo>
                    <a:pt x="44" y="19177"/>
                  </a:lnTo>
                  <a:lnTo>
                    <a:pt x="352" y="21634"/>
                  </a:lnTo>
                  <a:lnTo>
                    <a:pt x="746" y="25495"/>
                  </a:lnTo>
                  <a:lnTo>
                    <a:pt x="790" y="28040"/>
                  </a:lnTo>
                  <a:lnTo>
                    <a:pt x="1010" y="30322"/>
                  </a:lnTo>
                  <a:lnTo>
                    <a:pt x="1054" y="30366"/>
                  </a:lnTo>
                  <a:lnTo>
                    <a:pt x="1405" y="31375"/>
                  </a:lnTo>
                  <a:lnTo>
                    <a:pt x="1492" y="31463"/>
                  </a:lnTo>
                  <a:lnTo>
                    <a:pt x="1624" y="31463"/>
                  </a:lnTo>
                  <a:lnTo>
                    <a:pt x="1712" y="31419"/>
                  </a:lnTo>
                  <a:lnTo>
                    <a:pt x="1756" y="31375"/>
                  </a:lnTo>
                  <a:lnTo>
                    <a:pt x="1756" y="31288"/>
                  </a:lnTo>
                  <a:lnTo>
                    <a:pt x="1756" y="31244"/>
                  </a:lnTo>
                  <a:lnTo>
                    <a:pt x="1361" y="30278"/>
                  </a:lnTo>
                  <a:lnTo>
                    <a:pt x="1141" y="27997"/>
                  </a:lnTo>
                  <a:lnTo>
                    <a:pt x="1098" y="25452"/>
                  </a:lnTo>
                  <a:lnTo>
                    <a:pt x="703" y="21590"/>
                  </a:lnTo>
                  <a:lnTo>
                    <a:pt x="395" y="19177"/>
                  </a:lnTo>
                  <a:lnTo>
                    <a:pt x="352" y="16983"/>
                  </a:lnTo>
                  <a:lnTo>
                    <a:pt x="483" y="14789"/>
                  </a:lnTo>
                  <a:lnTo>
                    <a:pt x="703" y="13648"/>
                  </a:lnTo>
                  <a:lnTo>
                    <a:pt x="1405" y="11980"/>
                  </a:lnTo>
                  <a:lnTo>
                    <a:pt x="1405" y="11936"/>
                  </a:lnTo>
                  <a:lnTo>
                    <a:pt x="1668" y="7548"/>
                  </a:lnTo>
                  <a:lnTo>
                    <a:pt x="1492" y="6364"/>
                  </a:lnTo>
                  <a:lnTo>
                    <a:pt x="1668" y="5530"/>
                  </a:lnTo>
                  <a:lnTo>
                    <a:pt x="2897" y="1756"/>
                  </a:lnTo>
                  <a:lnTo>
                    <a:pt x="2897" y="1712"/>
                  </a:lnTo>
                  <a:lnTo>
                    <a:pt x="3028" y="791"/>
                  </a:lnTo>
                  <a:lnTo>
                    <a:pt x="2984" y="133"/>
                  </a:lnTo>
                  <a:lnTo>
                    <a:pt x="2984" y="89"/>
                  </a:lnTo>
                  <a:lnTo>
                    <a:pt x="2940" y="45"/>
                  </a:lnTo>
                  <a:lnTo>
                    <a:pt x="289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7" name="Google Shape;3807;p129"/>
            <p:cNvSpPr/>
            <p:nvPr/>
          </p:nvSpPr>
          <p:spPr>
            <a:xfrm>
              <a:off x="4619575" y="4645050"/>
              <a:ext cx="51600" cy="285250"/>
            </a:xfrm>
            <a:custGeom>
              <a:avLst/>
              <a:gdLst/>
              <a:ahLst/>
              <a:cxnLst/>
              <a:rect l="l" t="t" r="r" b="b"/>
              <a:pathLst>
                <a:path w="2064" h="11410" extrusionOk="0">
                  <a:moveTo>
                    <a:pt x="132" y="1"/>
                  </a:moveTo>
                  <a:lnTo>
                    <a:pt x="89" y="45"/>
                  </a:lnTo>
                  <a:lnTo>
                    <a:pt x="45" y="89"/>
                  </a:lnTo>
                  <a:lnTo>
                    <a:pt x="1" y="133"/>
                  </a:lnTo>
                  <a:lnTo>
                    <a:pt x="1" y="220"/>
                  </a:lnTo>
                  <a:lnTo>
                    <a:pt x="308" y="2063"/>
                  </a:lnTo>
                  <a:lnTo>
                    <a:pt x="527" y="4257"/>
                  </a:lnTo>
                  <a:lnTo>
                    <a:pt x="1229" y="10313"/>
                  </a:lnTo>
                  <a:lnTo>
                    <a:pt x="1229" y="10357"/>
                  </a:lnTo>
                  <a:lnTo>
                    <a:pt x="1712" y="11322"/>
                  </a:lnTo>
                  <a:lnTo>
                    <a:pt x="1756" y="11366"/>
                  </a:lnTo>
                  <a:lnTo>
                    <a:pt x="1888" y="11410"/>
                  </a:lnTo>
                  <a:lnTo>
                    <a:pt x="1932" y="11410"/>
                  </a:lnTo>
                  <a:lnTo>
                    <a:pt x="2019" y="11366"/>
                  </a:lnTo>
                  <a:lnTo>
                    <a:pt x="2019" y="11278"/>
                  </a:lnTo>
                  <a:lnTo>
                    <a:pt x="2063" y="11234"/>
                  </a:lnTo>
                  <a:lnTo>
                    <a:pt x="2019" y="11147"/>
                  </a:lnTo>
                  <a:lnTo>
                    <a:pt x="1537" y="10225"/>
                  </a:lnTo>
                  <a:lnTo>
                    <a:pt x="878" y="4214"/>
                  </a:lnTo>
                  <a:lnTo>
                    <a:pt x="659" y="2019"/>
                  </a:lnTo>
                  <a:lnTo>
                    <a:pt x="352" y="177"/>
                  </a:lnTo>
                  <a:lnTo>
                    <a:pt x="308" y="89"/>
                  </a:lnTo>
                  <a:lnTo>
                    <a:pt x="264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8" name="Google Shape;3808;p129"/>
            <p:cNvSpPr/>
            <p:nvPr/>
          </p:nvSpPr>
          <p:spPr>
            <a:xfrm>
              <a:off x="4598750" y="4775600"/>
              <a:ext cx="26350" cy="111925"/>
            </a:xfrm>
            <a:custGeom>
              <a:avLst/>
              <a:gdLst/>
              <a:ahLst/>
              <a:cxnLst/>
              <a:rect l="l" t="t" r="r" b="b"/>
              <a:pathLst>
                <a:path w="1054" h="4477" extrusionOk="0">
                  <a:moveTo>
                    <a:pt x="176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0" y="132"/>
                  </a:lnTo>
                  <a:lnTo>
                    <a:pt x="0" y="220"/>
                  </a:lnTo>
                  <a:lnTo>
                    <a:pt x="0" y="264"/>
                  </a:lnTo>
                  <a:lnTo>
                    <a:pt x="88" y="2853"/>
                  </a:lnTo>
                  <a:lnTo>
                    <a:pt x="88" y="2897"/>
                  </a:lnTo>
                  <a:lnTo>
                    <a:pt x="263" y="3555"/>
                  </a:lnTo>
                  <a:lnTo>
                    <a:pt x="307" y="3599"/>
                  </a:lnTo>
                  <a:lnTo>
                    <a:pt x="702" y="4389"/>
                  </a:lnTo>
                  <a:lnTo>
                    <a:pt x="790" y="4477"/>
                  </a:lnTo>
                  <a:lnTo>
                    <a:pt x="965" y="4477"/>
                  </a:lnTo>
                  <a:lnTo>
                    <a:pt x="1009" y="4433"/>
                  </a:lnTo>
                  <a:lnTo>
                    <a:pt x="1009" y="4345"/>
                  </a:lnTo>
                  <a:lnTo>
                    <a:pt x="1053" y="4301"/>
                  </a:lnTo>
                  <a:lnTo>
                    <a:pt x="1009" y="4213"/>
                  </a:lnTo>
                  <a:lnTo>
                    <a:pt x="614" y="3467"/>
                  </a:lnTo>
                  <a:lnTo>
                    <a:pt x="439" y="2853"/>
                  </a:lnTo>
                  <a:lnTo>
                    <a:pt x="351" y="308"/>
                  </a:lnTo>
                  <a:lnTo>
                    <a:pt x="351" y="220"/>
                  </a:lnTo>
                  <a:lnTo>
                    <a:pt x="351" y="132"/>
                  </a:lnTo>
                  <a:lnTo>
                    <a:pt x="351" y="89"/>
                  </a:lnTo>
                  <a:lnTo>
                    <a:pt x="307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9" name="Google Shape;3809;p129"/>
            <p:cNvSpPr/>
            <p:nvPr/>
          </p:nvSpPr>
          <p:spPr>
            <a:xfrm>
              <a:off x="5341425" y="4865550"/>
              <a:ext cx="95450" cy="49400"/>
            </a:xfrm>
            <a:custGeom>
              <a:avLst/>
              <a:gdLst/>
              <a:ahLst/>
              <a:cxnLst/>
              <a:rect l="l" t="t" r="r" b="b"/>
              <a:pathLst>
                <a:path w="3818" h="1976" extrusionOk="0">
                  <a:moveTo>
                    <a:pt x="132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0" y="176"/>
                  </a:lnTo>
                  <a:lnTo>
                    <a:pt x="44" y="220"/>
                  </a:lnTo>
                  <a:lnTo>
                    <a:pt x="44" y="308"/>
                  </a:lnTo>
                  <a:lnTo>
                    <a:pt x="132" y="308"/>
                  </a:lnTo>
                  <a:lnTo>
                    <a:pt x="1448" y="1010"/>
                  </a:lnTo>
                  <a:lnTo>
                    <a:pt x="3028" y="1932"/>
                  </a:lnTo>
                  <a:lnTo>
                    <a:pt x="3116" y="1976"/>
                  </a:lnTo>
                  <a:lnTo>
                    <a:pt x="3247" y="1932"/>
                  </a:lnTo>
                  <a:lnTo>
                    <a:pt x="3774" y="1493"/>
                  </a:lnTo>
                  <a:lnTo>
                    <a:pt x="3818" y="1405"/>
                  </a:lnTo>
                  <a:lnTo>
                    <a:pt x="3818" y="1361"/>
                  </a:lnTo>
                  <a:lnTo>
                    <a:pt x="3818" y="1273"/>
                  </a:lnTo>
                  <a:lnTo>
                    <a:pt x="3774" y="1230"/>
                  </a:lnTo>
                  <a:lnTo>
                    <a:pt x="3730" y="1186"/>
                  </a:lnTo>
                  <a:lnTo>
                    <a:pt x="3598" y="1186"/>
                  </a:lnTo>
                  <a:lnTo>
                    <a:pt x="3555" y="1230"/>
                  </a:lnTo>
                  <a:lnTo>
                    <a:pt x="3116" y="1581"/>
                  </a:lnTo>
                  <a:lnTo>
                    <a:pt x="1624" y="703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0" name="Google Shape;3810;p129"/>
            <p:cNvSpPr/>
            <p:nvPr/>
          </p:nvSpPr>
          <p:spPr>
            <a:xfrm>
              <a:off x="5341425" y="4841425"/>
              <a:ext cx="97650" cy="45000"/>
            </a:xfrm>
            <a:custGeom>
              <a:avLst/>
              <a:gdLst/>
              <a:ahLst/>
              <a:cxnLst/>
              <a:rect l="l" t="t" r="r" b="b"/>
              <a:pathLst>
                <a:path w="3906" h="1800" extrusionOk="0">
                  <a:moveTo>
                    <a:pt x="88" y="1"/>
                  </a:move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44" y="264"/>
                  </a:lnTo>
                  <a:lnTo>
                    <a:pt x="88" y="308"/>
                  </a:lnTo>
                  <a:lnTo>
                    <a:pt x="527" y="703"/>
                  </a:lnTo>
                  <a:lnTo>
                    <a:pt x="571" y="703"/>
                  </a:lnTo>
                  <a:lnTo>
                    <a:pt x="2458" y="1536"/>
                  </a:lnTo>
                  <a:lnTo>
                    <a:pt x="3335" y="1756"/>
                  </a:lnTo>
                  <a:lnTo>
                    <a:pt x="3379" y="1800"/>
                  </a:lnTo>
                  <a:lnTo>
                    <a:pt x="3467" y="1756"/>
                  </a:lnTo>
                  <a:lnTo>
                    <a:pt x="3818" y="1536"/>
                  </a:lnTo>
                  <a:lnTo>
                    <a:pt x="3862" y="1492"/>
                  </a:lnTo>
                  <a:lnTo>
                    <a:pt x="3906" y="1449"/>
                  </a:lnTo>
                  <a:lnTo>
                    <a:pt x="3906" y="1361"/>
                  </a:lnTo>
                  <a:lnTo>
                    <a:pt x="3906" y="1317"/>
                  </a:lnTo>
                  <a:lnTo>
                    <a:pt x="3862" y="1229"/>
                  </a:lnTo>
                  <a:lnTo>
                    <a:pt x="3642" y="1229"/>
                  </a:lnTo>
                  <a:lnTo>
                    <a:pt x="3379" y="1405"/>
                  </a:lnTo>
                  <a:lnTo>
                    <a:pt x="2589" y="1185"/>
                  </a:lnTo>
                  <a:lnTo>
                    <a:pt x="746" y="395"/>
                  </a:lnTo>
                  <a:lnTo>
                    <a:pt x="307" y="44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1" name="Google Shape;3811;p129"/>
            <p:cNvSpPr/>
            <p:nvPr/>
          </p:nvSpPr>
          <p:spPr>
            <a:xfrm>
              <a:off x="5341425" y="4815100"/>
              <a:ext cx="127275" cy="43900"/>
            </a:xfrm>
            <a:custGeom>
              <a:avLst/>
              <a:gdLst/>
              <a:ahLst/>
              <a:cxnLst/>
              <a:rect l="l" t="t" r="r" b="b"/>
              <a:pathLst>
                <a:path w="5091" h="1756" extrusionOk="0">
                  <a:moveTo>
                    <a:pt x="88" y="0"/>
                  </a:moveTo>
                  <a:lnTo>
                    <a:pt x="44" y="44"/>
                  </a:lnTo>
                  <a:lnTo>
                    <a:pt x="0" y="88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44" y="308"/>
                  </a:lnTo>
                  <a:lnTo>
                    <a:pt x="571" y="790"/>
                  </a:lnTo>
                  <a:lnTo>
                    <a:pt x="571" y="834"/>
                  </a:lnTo>
                  <a:lnTo>
                    <a:pt x="1624" y="1361"/>
                  </a:lnTo>
                  <a:lnTo>
                    <a:pt x="1624" y="1405"/>
                  </a:lnTo>
                  <a:lnTo>
                    <a:pt x="2458" y="1712"/>
                  </a:lnTo>
                  <a:lnTo>
                    <a:pt x="2545" y="1756"/>
                  </a:lnTo>
                  <a:lnTo>
                    <a:pt x="3818" y="1668"/>
                  </a:lnTo>
                  <a:lnTo>
                    <a:pt x="3906" y="1624"/>
                  </a:lnTo>
                  <a:lnTo>
                    <a:pt x="5003" y="966"/>
                  </a:lnTo>
                  <a:lnTo>
                    <a:pt x="5046" y="922"/>
                  </a:lnTo>
                  <a:lnTo>
                    <a:pt x="5046" y="878"/>
                  </a:lnTo>
                  <a:lnTo>
                    <a:pt x="5090" y="790"/>
                  </a:lnTo>
                  <a:lnTo>
                    <a:pt x="5046" y="746"/>
                  </a:lnTo>
                  <a:lnTo>
                    <a:pt x="5003" y="659"/>
                  </a:lnTo>
                  <a:lnTo>
                    <a:pt x="4783" y="659"/>
                  </a:lnTo>
                  <a:lnTo>
                    <a:pt x="3774" y="1317"/>
                  </a:lnTo>
                  <a:lnTo>
                    <a:pt x="2545" y="1405"/>
                  </a:lnTo>
                  <a:lnTo>
                    <a:pt x="1755" y="1054"/>
                  </a:lnTo>
                  <a:lnTo>
                    <a:pt x="790" y="527"/>
                  </a:lnTo>
                  <a:lnTo>
                    <a:pt x="264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2" name="Google Shape;3812;p129"/>
            <p:cNvSpPr/>
            <p:nvPr/>
          </p:nvSpPr>
          <p:spPr>
            <a:xfrm>
              <a:off x="5305225" y="4740500"/>
              <a:ext cx="241350" cy="79000"/>
            </a:xfrm>
            <a:custGeom>
              <a:avLst/>
              <a:gdLst/>
              <a:ahLst/>
              <a:cxnLst/>
              <a:rect l="l" t="t" r="r" b="b"/>
              <a:pathLst>
                <a:path w="9654" h="3160" extrusionOk="0">
                  <a:moveTo>
                    <a:pt x="88" y="1"/>
                  </a:move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44" y="264"/>
                  </a:lnTo>
                  <a:lnTo>
                    <a:pt x="307" y="659"/>
                  </a:lnTo>
                  <a:lnTo>
                    <a:pt x="878" y="1668"/>
                  </a:lnTo>
                  <a:lnTo>
                    <a:pt x="878" y="1712"/>
                  </a:lnTo>
                  <a:lnTo>
                    <a:pt x="1755" y="2458"/>
                  </a:lnTo>
                  <a:lnTo>
                    <a:pt x="1799" y="2502"/>
                  </a:lnTo>
                  <a:lnTo>
                    <a:pt x="2852" y="2853"/>
                  </a:lnTo>
                  <a:lnTo>
                    <a:pt x="2896" y="2853"/>
                  </a:lnTo>
                  <a:lnTo>
                    <a:pt x="6231" y="3160"/>
                  </a:lnTo>
                  <a:lnTo>
                    <a:pt x="6275" y="3160"/>
                  </a:lnTo>
                  <a:lnTo>
                    <a:pt x="6319" y="3116"/>
                  </a:lnTo>
                  <a:lnTo>
                    <a:pt x="9566" y="1493"/>
                  </a:lnTo>
                  <a:lnTo>
                    <a:pt x="9610" y="1449"/>
                  </a:lnTo>
                  <a:lnTo>
                    <a:pt x="9654" y="1405"/>
                  </a:lnTo>
                  <a:lnTo>
                    <a:pt x="9654" y="1361"/>
                  </a:lnTo>
                  <a:lnTo>
                    <a:pt x="9654" y="1273"/>
                  </a:lnTo>
                  <a:lnTo>
                    <a:pt x="9610" y="1229"/>
                  </a:lnTo>
                  <a:lnTo>
                    <a:pt x="9566" y="1185"/>
                  </a:lnTo>
                  <a:lnTo>
                    <a:pt x="9391" y="1185"/>
                  </a:lnTo>
                  <a:lnTo>
                    <a:pt x="6231" y="2809"/>
                  </a:lnTo>
                  <a:lnTo>
                    <a:pt x="2940" y="2546"/>
                  </a:lnTo>
                  <a:lnTo>
                    <a:pt x="1931" y="2195"/>
                  </a:lnTo>
                  <a:lnTo>
                    <a:pt x="1141" y="1449"/>
                  </a:lnTo>
                  <a:lnTo>
                    <a:pt x="614" y="483"/>
                  </a:lnTo>
                  <a:lnTo>
                    <a:pt x="351" y="44"/>
                  </a:lnTo>
                  <a:lnTo>
                    <a:pt x="30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3" name="Google Shape;3813;p129"/>
            <p:cNvSpPr/>
            <p:nvPr/>
          </p:nvSpPr>
          <p:spPr>
            <a:xfrm>
              <a:off x="5384200" y="5052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4" name="Google Shape;3814;p129"/>
            <p:cNvSpPr/>
            <p:nvPr/>
          </p:nvSpPr>
          <p:spPr>
            <a:xfrm>
              <a:off x="5384200" y="5052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5" name="Google Shape;3815;p129"/>
            <p:cNvSpPr/>
            <p:nvPr/>
          </p:nvSpPr>
          <p:spPr>
            <a:xfrm>
              <a:off x="5067175" y="3133375"/>
              <a:ext cx="866650" cy="1926375"/>
            </a:xfrm>
            <a:custGeom>
              <a:avLst/>
              <a:gdLst/>
              <a:ahLst/>
              <a:cxnLst/>
              <a:rect l="l" t="t" r="r" b="b"/>
              <a:pathLst>
                <a:path w="34666" h="77055" extrusionOk="0">
                  <a:moveTo>
                    <a:pt x="34446" y="1"/>
                  </a:moveTo>
                  <a:lnTo>
                    <a:pt x="34359" y="45"/>
                  </a:lnTo>
                  <a:lnTo>
                    <a:pt x="31857" y="1976"/>
                  </a:lnTo>
                  <a:lnTo>
                    <a:pt x="28215" y="4916"/>
                  </a:lnTo>
                  <a:lnTo>
                    <a:pt x="25846" y="6802"/>
                  </a:lnTo>
                  <a:lnTo>
                    <a:pt x="23783" y="8470"/>
                  </a:lnTo>
                  <a:lnTo>
                    <a:pt x="20668" y="10927"/>
                  </a:lnTo>
                  <a:lnTo>
                    <a:pt x="15665" y="13077"/>
                  </a:lnTo>
                  <a:lnTo>
                    <a:pt x="15622" y="13121"/>
                  </a:lnTo>
                  <a:lnTo>
                    <a:pt x="13866" y="14218"/>
                  </a:lnTo>
                  <a:lnTo>
                    <a:pt x="13822" y="14218"/>
                  </a:lnTo>
                  <a:lnTo>
                    <a:pt x="12331" y="15666"/>
                  </a:lnTo>
                  <a:lnTo>
                    <a:pt x="10224" y="18387"/>
                  </a:lnTo>
                  <a:lnTo>
                    <a:pt x="9610" y="19089"/>
                  </a:lnTo>
                  <a:lnTo>
                    <a:pt x="8776" y="19615"/>
                  </a:lnTo>
                  <a:lnTo>
                    <a:pt x="8732" y="19615"/>
                  </a:lnTo>
                  <a:lnTo>
                    <a:pt x="8118" y="20274"/>
                  </a:lnTo>
                  <a:lnTo>
                    <a:pt x="8118" y="20317"/>
                  </a:lnTo>
                  <a:lnTo>
                    <a:pt x="7065" y="22204"/>
                  </a:lnTo>
                  <a:lnTo>
                    <a:pt x="7021" y="22248"/>
                  </a:lnTo>
                  <a:lnTo>
                    <a:pt x="6451" y="23916"/>
                  </a:lnTo>
                  <a:lnTo>
                    <a:pt x="6451" y="23960"/>
                  </a:lnTo>
                  <a:lnTo>
                    <a:pt x="6319" y="25583"/>
                  </a:lnTo>
                  <a:lnTo>
                    <a:pt x="6319" y="25627"/>
                  </a:lnTo>
                  <a:lnTo>
                    <a:pt x="6845" y="28391"/>
                  </a:lnTo>
                  <a:lnTo>
                    <a:pt x="6845" y="30629"/>
                  </a:lnTo>
                  <a:lnTo>
                    <a:pt x="6275" y="35632"/>
                  </a:lnTo>
                  <a:lnTo>
                    <a:pt x="5836" y="38967"/>
                  </a:lnTo>
                  <a:lnTo>
                    <a:pt x="5441" y="41863"/>
                  </a:lnTo>
                  <a:lnTo>
                    <a:pt x="5134" y="43662"/>
                  </a:lnTo>
                  <a:lnTo>
                    <a:pt x="4169" y="47699"/>
                  </a:lnTo>
                  <a:lnTo>
                    <a:pt x="3598" y="50244"/>
                  </a:lnTo>
                  <a:lnTo>
                    <a:pt x="3291" y="52087"/>
                  </a:lnTo>
                  <a:lnTo>
                    <a:pt x="2633" y="53491"/>
                  </a:lnTo>
                  <a:lnTo>
                    <a:pt x="2633" y="53535"/>
                  </a:lnTo>
                  <a:lnTo>
                    <a:pt x="2106" y="56431"/>
                  </a:lnTo>
                  <a:lnTo>
                    <a:pt x="834" y="60556"/>
                  </a:lnTo>
                  <a:lnTo>
                    <a:pt x="219" y="62838"/>
                  </a:lnTo>
                  <a:lnTo>
                    <a:pt x="0" y="63891"/>
                  </a:lnTo>
                  <a:lnTo>
                    <a:pt x="0" y="63935"/>
                  </a:lnTo>
                  <a:lnTo>
                    <a:pt x="44" y="64900"/>
                  </a:lnTo>
                  <a:lnTo>
                    <a:pt x="88" y="64988"/>
                  </a:lnTo>
                  <a:lnTo>
                    <a:pt x="2019" y="67094"/>
                  </a:lnTo>
                  <a:lnTo>
                    <a:pt x="3511" y="68674"/>
                  </a:lnTo>
                  <a:lnTo>
                    <a:pt x="5485" y="70999"/>
                  </a:lnTo>
                  <a:lnTo>
                    <a:pt x="7811" y="73413"/>
                  </a:lnTo>
                  <a:lnTo>
                    <a:pt x="9829" y="75651"/>
                  </a:lnTo>
                  <a:lnTo>
                    <a:pt x="10882" y="76967"/>
                  </a:lnTo>
                  <a:lnTo>
                    <a:pt x="10926" y="77011"/>
                  </a:lnTo>
                  <a:lnTo>
                    <a:pt x="11014" y="77055"/>
                  </a:lnTo>
                  <a:lnTo>
                    <a:pt x="11102" y="77011"/>
                  </a:lnTo>
                  <a:lnTo>
                    <a:pt x="11146" y="76967"/>
                  </a:lnTo>
                  <a:lnTo>
                    <a:pt x="11190" y="76879"/>
                  </a:lnTo>
                  <a:lnTo>
                    <a:pt x="11190" y="76835"/>
                  </a:lnTo>
                  <a:lnTo>
                    <a:pt x="11146" y="76748"/>
                  </a:lnTo>
                  <a:lnTo>
                    <a:pt x="10093" y="75387"/>
                  </a:lnTo>
                  <a:lnTo>
                    <a:pt x="8030" y="73193"/>
                  </a:lnTo>
                  <a:lnTo>
                    <a:pt x="5748" y="70780"/>
                  </a:lnTo>
                  <a:lnTo>
                    <a:pt x="3774" y="68410"/>
                  </a:lnTo>
                  <a:lnTo>
                    <a:pt x="2282" y="66831"/>
                  </a:lnTo>
                  <a:lnTo>
                    <a:pt x="395" y="64812"/>
                  </a:lnTo>
                  <a:lnTo>
                    <a:pt x="351" y="63935"/>
                  </a:lnTo>
                  <a:lnTo>
                    <a:pt x="571" y="62925"/>
                  </a:lnTo>
                  <a:lnTo>
                    <a:pt x="1141" y="60644"/>
                  </a:lnTo>
                  <a:lnTo>
                    <a:pt x="2457" y="56519"/>
                  </a:lnTo>
                  <a:lnTo>
                    <a:pt x="2457" y="56475"/>
                  </a:lnTo>
                  <a:lnTo>
                    <a:pt x="2984" y="53623"/>
                  </a:lnTo>
                  <a:lnTo>
                    <a:pt x="3598" y="52218"/>
                  </a:lnTo>
                  <a:lnTo>
                    <a:pt x="3642" y="52175"/>
                  </a:lnTo>
                  <a:lnTo>
                    <a:pt x="3949" y="50288"/>
                  </a:lnTo>
                  <a:lnTo>
                    <a:pt x="4520" y="47787"/>
                  </a:lnTo>
                  <a:lnTo>
                    <a:pt x="5441" y="43750"/>
                  </a:lnTo>
                  <a:lnTo>
                    <a:pt x="5792" y="41907"/>
                  </a:lnTo>
                  <a:lnTo>
                    <a:pt x="6187" y="39011"/>
                  </a:lnTo>
                  <a:lnTo>
                    <a:pt x="6626" y="35676"/>
                  </a:lnTo>
                  <a:lnTo>
                    <a:pt x="7196" y="30673"/>
                  </a:lnTo>
                  <a:lnTo>
                    <a:pt x="7196" y="28348"/>
                  </a:lnTo>
                  <a:lnTo>
                    <a:pt x="7196" y="28304"/>
                  </a:lnTo>
                  <a:lnTo>
                    <a:pt x="6670" y="25583"/>
                  </a:lnTo>
                  <a:lnTo>
                    <a:pt x="6802" y="24047"/>
                  </a:lnTo>
                  <a:lnTo>
                    <a:pt x="7372" y="22380"/>
                  </a:lnTo>
                  <a:lnTo>
                    <a:pt x="8425" y="20493"/>
                  </a:lnTo>
                  <a:lnTo>
                    <a:pt x="8996" y="19879"/>
                  </a:lnTo>
                  <a:lnTo>
                    <a:pt x="9829" y="19352"/>
                  </a:lnTo>
                  <a:lnTo>
                    <a:pt x="9873" y="19308"/>
                  </a:lnTo>
                  <a:lnTo>
                    <a:pt x="10488" y="18606"/>
                  </a:lnTo>
                  <a:lnTo>
                    <a:pt x="12594" y="15886"/>
                  </a:lnTo>
                  <a:lnTo>
                    <a:pt x="14042" y="14481"/>
                  </a:lnTo>
                  <a:lnTo>
                    <a:pt x="15797" y="13428"/>
                  </a:lnTo>
                  <a:lnTo>
                    <a:pt x="20799" y="11234"/>
                  </a:lnTo>
                  <a:lnTo>
                    <a:pt x="20843" y="11190"/>
                  </a:lnTo>
                  <a:lnTo>
                    <a:pt x="24003" y="8733"/>
                  </a:lnTo>
                  <a:lnTo>
                    <a:pt x="28435" y="5179"/>
                  </a:lnTo>
                  <a:lnTo>
                    <a:pt x="32077" y="2239"/>
                  </a:lnTo>
                  <a:lnTo>
                    <a:pt x="34578" y="352"/>
                  </a:lnTo>
                  <a:lnTo>
                    <a:pt x="34622" y="264"/>
                  </a:lnTo>
                  <a:lnTo>
                    <a:pt x="34666" y="220"/>
                  </a:lnTo>
                  <a:lnTo>
                    <a:pt x="34666" y="133"/>
                  </a:lnTo>
                  <a:lnTo>
                    <a:pt x="34622" y="89"/>
                  </a:lnTo>
                  <a:lnTo>
                    <a:pt x="34578" y="45"/>
                  </a:lnTo>
                  <a:lnTo>
                    <a:pt x="3449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6" name="Google Shape;3816;p129"/>
            <p:cNvSpPr/>
            <p:nvPr/>
          </p:nvSpPr>
          <p:spPr>
            <a:xfrm>
              <a:off x="5041925" y="3105950"/>
              <a:ext cx="861200" cy="1932975"/>
            </a:xfrm>
            <a:custGeom>
              <a:avLst/>
              <a:gdLst/>
              <a:ahLst/>
              <a:cxnLst/>
              <a:rect l="l" t="t" r="r" b="b"/>
              <a:pathLst>
                <a:path w="34448" h="77319" extrusionOk="0">
                  <a:moveTo>
                    <a:pt x="34228" y="1"/>
                  </a:moveTo>
                  <a:lnTo>
                    <a:pt x="34184" y="45"/>
                  </a:lnTo>
                  <a:lnTo>
                    <a:pt x="33175" y="791"/>
                  </a:lnTo>
                  <a:lnTo>
                    <a:pt x="28435" y="4696"/>
                  </a:lnTo>
                  <a:lnTo>
                    <a:pt x="26505" y="6276"/>
                  </a:lnTo>
                  <a:lnTo>
                    <a:pt x="24706" y="7680"/>
                  </a:lnTo>
                  <a:lnTo>
                    <a:pt x="22863" y="9172"/>
                  </a:lnTo>
                  <a:lnTo>
                    <a:pt x="20932" y="10576"/>
                  </a:lnTo>
                  <a:lnTo>
                    <a:pt x="19045" y="11366"/>
                  </a:lnTo>
                  <a:lnTo>
                    <a:pt x="14876" y="12858"/>
                  </a:lnTo>
                  <a:lnTo>
                    <a:pt x="9479" y="14832"/>
                  </a:lnTo>
                  <a:lnTo>
                    <a:pt x="9435" y="14832"/>
                  </a:lnTo>
                  <a:lnTo>
                    <a:pt x="8909" y="15315"/>
                  </a:lnTo>
                  <a:lnTo>
                    <a:pt x="8865" y="15315"/>
                  </a:lnTo>
                  <a:lnTo>
                    <a:pt x="7987" y="16588"/>
                  </a:lnTo>
                  <a:lnTo>
                    <a:pt x="7943" y="16588"/>
                  </a:lnTo>
                  <a:lnTo>
                    <a:pt x="6978" y="18475"/>
                  </a:lnTo>
                  <a:lnTo>
                    <a:pt x="5969" y="20844"/>
                  </a:lnTo>
                  <a:lnTo>
                    <a:pt x="5442" y="23214"/>
                  </a:lnTo>
                  <a:lnTo>
                    <a:pt x="5398" y="24662"/>
                  </a:lnTo>
                  <a:lnTo>
                    <a:pt x="6320" y="29313"/>
                  </a:lnTo>
                  <a:lnTo>
                    <a:pt x="6407" y="30805"/>
                  </a:lnTo>
                  <a:lnTo>
                    <a:pt x="6144" y="34710"/>
                  </a:lnTo>
                  <a:lnTo>
                    <a:pt x="5837" y="37475"/>
                  </a:lnTo>
                  <a:lnTo>
                    <a:pt x="5486" y="40371"/>
                  </a:lnTo>
                  <a:lnTo>
                    <a:pt x="5135" y="42828"/>
                  </a:lnTo>
                  <a:lnTo>
                    <a:pt x="4872" y="44364"/>
                  </a:lnTo>
                  <a:lnTo>
                    <a:pt x="3906" y="48533"/>
                  </a:lnTo>
                  <a:lnTo>
                    <a:pt x="3424" y="51473"/>
                  </a:lnTo>
                  <a:lnTo>
                    <a:pt x="3248" y="53491"/>
                  </a:lnTo>
                  <a:lnTo>
                    <a:pt x="2634" y="55904"/>
                  </a:lnTo>
                  <a:lnTo>
                    <a:pt x="1756" y="58449"/>
                  </a:lnTo>
                  <a:lnTo>
                    <a:pt x="922" y="60819"/>
                  </a:lnTo>
                  <a:lnTo>
                    <a:pt x="308" y="63189"/>
                  </a:lnTo>
                  <a:lnTo>
                    <a:pt x="1" y="64549"/>
                  </a:lnTo>
                  <a:lnTo>
                    <a:pt x="1" y="64593"/>
                  </a:lnTo>
                  <a:lnTo>
                    <a:pt x="45" y="66743"/>
                  </a:lnTo>
                  <a:lnTo>
                    <a:pt x="45" y="66787"/>
                  </a:lnTo>
                  <a:lnTo>
                    <a:pt x="264" y="67401"/>
                  </a:lnTo>
                  <a:lnTo>
                    <a:pt x="308" y="67445"/>
                  </a:lnTo>
                  <a:lnTo>
                    <a:pt x="3424" y="70999"/>
                  </a:lnTo>
                  <a:lnTo>
                    <a:pt x="7812" y="75694"/>
                  </a:lnTo>
                  <a:lnTo>
                    <a:pt x="9304" y="77274"/>
                  </a:lnTo>
                  <a:lnTo>
                    <a:pt x="9347" y="77274"/>
                  </a:lnTo>
                  <a:lnTo>
                    <a:pt x="9435" y="77318"/>
                  </a:lnTo>
                  <a:lnTo>
                    <a:pt x="9567" y="77274"/>
                  </a:lnTo>
                  <a:lnTo>
                    <a:pt x="9611" y="77186"/>
                  </a:lnTo>
                  <a:lnTo>
                    <a:pt x="9611" y="77143"/>
                  </a:lnTo>
                  <a:lnTo>
                    <a:pt x="9611" y="77055"/>
                  </a:lnTo>
                  <a:lnTo>
                    <a:pt x="9567" y="77011"/>
                  </a:lnTo>
                  <a:lnTo>
                    <a:pt x="3687" y="70780"/>
                  </a:lnTo>
                  <a:lnTo>
                    <a:pt x="571" y="67226"/>
                  </a:lnTo>
                  <a:lnTo>
                    <a:pt x="396" y="66699"/>
                  </a:lnTo>
                  <a:lnTo>
                    <a:pt x="352" y="64637"/>
                  </a:lnTo>
                  <a:lnTo>
                    <a:pt x="659" y="63276"/>
                  </a:lnTo>
                  <a:lnTo>
                    <a:pt x="1273" y="60907"/>
                  </a:lnTo>
                  <a:lnTo>
                    <a:pt x="2107" y="58581"/>
                  </a:lnTo>
                  <a:lnTo>
                    <a:pt x="2985" y="55992"/>
                  </a:lnTo>
                  <a:lnTo>
                    <a:pt x="3599" y="53535"/>
                  </a:lnTo>
                  <a:lnTo>
                    <a:pt x="3775" y="51516"/>
                  </a:lnTo>
                  <a:lnTo>
                    <a:pt x="4257" y="48620"/>
                  </a:lnTo>
                  <a:lnTo>
                    <a:pt x="5223" y="44452"/>
                  </a:lnTo>
                  <a:lnTo>
                    <a:pt x="5486" y="42872"/>
                  </a:lnTo>
                  <a:lnTo>
                    <a:pt x="5837" y="40415"/>
                  </a:lnTo>
                  <a:lnTo>
                    <a:pt x="6188" y="37519"/>
                  </a:lnTo>
                  <a:lnTo>
                    <a:pt x="6495" y="34710"/>
                  </a:lnTo>
                  <a:lnTo>
                    <a:pt x="6758" y="30805"/>
                  </a:lnTo>
                  <a:lnTo>
                    <a:pt x="6758" y="30761"/>
                  </a:lnTo>
                  <a:lnTo>
                    <a:pt x="6671" y="29269"/>
                  </a:lnTo>
                  <a:lnTo>
                    <a:pt x="6671" y="29225"/>
                  </a:lnTo>
                  <a:lnTo>
                    <a:pt x="5749" y="24618"/>
                  </a:lnTo>
                  <a:lnTo>
                    <a:pt x="5793" y="23257"/>
                  </a:lnTo>
                  <a:lnTo>
                    <a:pt x="6320" y="20932"/>
                  </a:lnTo>
                  <a:lnTo>
                    <a:pt x="7285" y="18650"/>
                  </a:lnTo>
                  <a:lnTo>
                    <a:pt x="8250" y="16763"/>
                  </a:lnTo>
                  <a:lnTo>
                    <a:pt x="9128" y="15535"/>
                  </a:lnTo>
                  <a:lnTo>
                    <a:pt x="9611" y="15140"/>
                  </a:lnTo>
                  <a:lnTo>
                    <a:pt x="15008" y="13165"/>
                  </a:lnTo>
                  <a:lnTo>
                    <a:pt x="19133" y="11717"/>
                  </a:lnTo>
                  <a:lnTo>
                    <a:pt x="21063" y="10883"/>
                  </a:lnTo>
                  <a:lnTo>
                    <a:pt x="21107" y="10883"/>
                  </a:lnTo>
                  <a:lnTo>
                    <a:pt x="23082" y="9435"/>
                  </a:lnTo>
                  <a:lnTo>
                    <a:pt x="24925" y="7987"/>
                  </a:lnTo>
                  <a:lnTo>
                    <a:pt x="26724" y="6539"/>
                  </a:lnTo>
                  <a:lnTo>
                    <a:pt x="28655" y="4959"/>
                  </a:lnTo>
                  <a:lnTo>
                    <a:pt x="33350" y="1098"/>
                  </a:lnTo>
                  <a:lnTo>
                    <a:pt x="34403" y="352"/>
                  </a:lnTo>
                  <a:lnTo>
                    <a:pt x="34447" y="264"/>
                  </a:lnTo>
                  <a:lnTo>
                    <a:pt x="34447" y="220"/>
                  </a:lnTo>
                  <a:lnTo>
                    <a:pt x="34447" y="133"/>
                  </a:lnTo>
                  <a:lnTo>
                    <a:pt x="34447" y="89"/>
                  </a:lnTo>
                  <a:lnTo>
                    <a:pt x="34359" y="45"/>
                  </a:lnTo>
                  <a:lnTo>
                    <a:pt x="3431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7" name="Google Shape;3817;p129"/>
            <p:cNvSpPr/>
            <p:nvPr/>
          </p:nvSpPr>
          <p:spPr>
            <a:xfrm>
              <a:off x="4993675" y="3053300"/>
              <a:ext cx="851300" cy="1980125"/>
            </a:xfrm>
            <a:custGeom>
              <a:avLst/>
              <a:gdLst/>
              <a:ahLst/>
              <a:cxnLst/>
              <a:rect l="l" t="t" r="r" b="b"/>
              <a:pathLst>
                <a:path w="34052" h="79205" extrusionOk="0">
                  <a:moveTo>
                    <a:pt x="33788" y="1"/>
                  </a:moveTo>
                  <a:lnTo>
                    <a:pt x="33744" y="45"/>
                  </a:lnTo>
                  <a:lnTo>
                    <a:pt x="31243" y="2151"/>
                  </a:lnTo>
                  <a:lnTo>
                    <a:pt x="28786" y="4169"/>
                  </a:lnTo>
                  <a:lnTo>
                    <a:pt x="26460" y="6056"/>
                  </a:lnTo>
                  <a:lnTo>
                    <a:pt x="22993" y="8645"/>
                  </a:lnTo>
                  <a:lnTo>
                    <a:pt x="21238" y="9830"/>
                  </a:lnTo>
                  <a:lnTo>
                    <a:pt x="18737" y="10883"/>
                  </a:lnTo>
                  <a:lnTo>
                    <a:pt x="15534" y="12112"/>
                  </a:lnTo>
                  <a:lnTo>
                    <a:pt x="13208" y="13472"/>
                  </a:lnTo>
                  <a:lnTo>
                    <a:pt x="10356" y="14525"/>
                  </a:lnTo>
                  <a:lnTo>
                    <a:pt x="8294" y="15798"/>
                  </a:lnTo>
                  <a:lnTo>
                    <a:pt x="6056" y="16938"/>
                  </a:lnTo>
                  <a:lnTo>
                    <a:pt x="3862" y="17465"/>
                  </a:lnTo>
                  <a:lnTo>
                    <a:pt x="2721" y="17641"/>
                  </a:lnTo>
                  <a:lnTo>
                    <a:pt x="2633" y="17684"/>
                  </a:lnTo>
                  <a:lnTo>
                    <a:pt x="2589" y="17772"/>
                  </a:lnTo>
                  <a:lnTo>
                    <a:pt x="2589" y="17860"/>
                  </a:lnTo>
                  <a:lnTo>
                    <a:pt x="2633" y="17948"/>
                  </a:lnTo>
                  <a:lnTo>
                    <a:pt x="3247" y="18518"/>
                  </a:lnTo>
                  <a:lnTo>
                    <a:pt x="3379" y="19045"/>
                  </a:lnTo>
                  <a:lnTo>
                    <a:pt x="3291" y="20098"/>
                  </a:lnTo>
                  <a:lnTo>
                    <a:pt x="3247" y="21151"/>
                  </a:lnTo>
                  <a:lnTo>
                    <a:pt x="3335" y="22204"/>
                  </a:lnTo>
                  <a:lnTo>
                    <a:pt x="3423" y="23213"/>
                  </a:lnTo>
                  <a:lnTo>
                    <a:pt x="3598" y="24223"/>
                  </a:lnTo>
                  <a:lnTo>
                    <a:pt x="3818" y="25188"/>
                  </a:lnTo>
                  <a:lnTo>
                    <a:pt x="4300" y="27119"/>
                  </a:lnTo>
                  <a:lnTo>
                    <a:pt x="4695" y="28698"/>
                  </a:lnTo>
                  <a:lnTo>
                    <a:pt x="5046" y="30278"/>
                  </a:lnTo>
                  <a:lnTo>
                    <a:pt x="5178" y="31112"/>
                  </a:lnTo>
                  <a:lnTo>
                    <a:pt x="5266" y="31946"/>
                  </a:lnTo>
                  <a:lnTo>
                    <a:pt x="5354" y="32779"/>
                  </a:lnTo>
                  <a:lnTo>
                    <a:pt x="5397" y="33613"/>
                  </a:lnTo>
                  <a:lnTo>
                    <a:pt x="5354" y="36202"/>
                  </a:lnTo>
                  <a:lnTo>
                    <a:pt x="5134" y="38615"/>
                  </a:lnTo>
                  <a:lnTo>
                    <a:pt x="4871" y="41029"/>
                  </a:lnTo>
                  <a:lnTo>
                    <a:pt x="4257" y="45724"/>
                  </a:lnTo>
                  <a:lnTo>
                    <a:pt x="3686" y="47918"/>
                  </a:lnTo>
                  <a:lnTo>
                    <a:pt x="3291" y="50726"/>
                  </a:lnTo>
                  <a:lnTo>
                    <a:pt x="3028" y="53315"/>
                  </a:lnTo>
                  <a:lnTo>
                    <a:pt x="2545" y="56343"/>
                  </a:lnTo>
                  <a:lnTo>
                    <a:pt x="2194" y="58405"/>
                  </a:lnTo>
                  <a:lnTo>
                    <a:pt x="1317" y="60731"/>
                  </a:lnTo>
                  <a:lnTo>
                    <a:pt x="88" y="65031"/>
                  </a:lnTo>
                  <a:lnTo>
                    <a:pt x="88" y="65075"/>
                  </a:lnTo>
                  <a:lnTo>
                    <a:pt x="0" y="66874"/>
                  </a:lnTo>
                  <a:lnTo>
                    <a:pt x="132" y="68937"/>
                  </a:lnTo>
                  <a:lnTo>
                    <a:pt x="44" y="70472"/>
                  </a:lnTo>
                  <a:lnTo>
                    <a:pt x="88" y="71569"/>
                  </a:lnTo>
                  <a:lnTo>
                    <a:pt x="132" y="71613"/>
                  </a:lnTo>
                  <a:lnTo>
                    <a:pt x="395" y="72184"/>
                  </a:lnTo>
                  <a:lnTo>
                    <a:pt x="395" y="72228"/>
                  </a:lnTo>
                  <a:lnTo>
                    <a:pt x="2633" y="74773"/>
                  </a:lnTo>
                  <a:lnTo>
                    <a:pt x="5485" y="77581"/>
                  </a:lnTo>
                  <a:lnTo>
                    <a:pt x="7153" y="79161"/>
                  </a:lnTo>
                  <a:lnTo>
                    <a:pt x="7284" y="79205"/>
                  </a:lnTo>
                  <a:lnTo>
                    <a:pt x="7328" y="79205"/>
                  </a:lnTo>
                  <a:lnTo>
                    <a:pt x="7416" y="79161"/>
                  </a:lnTo>
                  <a:lnTo>
                    <a:pt x="7460" y="79117"/>
                  </a:lnTo>
                  <a:lnTo>
                    <a:pt x="7460" y="79029"/>
                  </a:lnTo>
                  <a:lnTo>
                    <a:pt x="7416" y="78985"/>
                  </a:lnTo>
                  <a:lnTo>
                    <a:pt x="7416" y="78941"/>
                  </a:lnTo>
                  <a:lnTo>
                    <a:pt x="5705" y="77362"/>
                  </a:lnTo>
                  <a:lnTo>
                    <a:pt x="2852" y="74509"/>
                  </a:lnTo>
                  <a:lnTo>
                    <a:pt x="702" y="72008"/>
                  </a:lnTo>
                  <a:lnTo>
                    <a:pt x="439" y="71526"/>
                  </a:lnTo>
                  <a:lnTo>
                    <a:pt x="395" y="70472"/>
                  </a:lnTo>
                  <a:lnTo>
                    <a:pt x="483" y="68937"/>
                  </a:lnTo>
                  <a:lnTo>
                    <a:pt x="483" y="68893"/>
                  </a:lnTo>
                  <a:lnTo>
                    <a:pt x="351" y="66874"/>
                  </a:lnTo>
                  <a:lnTo>
                    <a:pt x="439" y="65119"/>
                  </a:lnTo>
                  <a:lnTo>
                    <a:pt x="1624" y="60863"/>
                  </a:lnTo>
                  <a:lnTo>
                    <a:pt x="2501" y="58537"/>
                  </a:lnTo>
                  <a:lnTo>
                    <a:pt x="2501" y="58493"/>
                  </a:lnTo>
                  <a:lnTo>
                    <a:pt x="2896" y="56387"/>
                  </a:lnTo>
                  <a:lnTo>
                    <a:pt x="3379" y="53359"/>
                  </a:lnTo>
                  <a:lnTo>
                    <a:pt x="3642" y="50770"/>
                  </a:lnTo>
                  <a:lnTo>
                    <a:pt x="4037" y="48006"/>
                  </a:lnTo>
                  <a:lnTo>
                    <a:pt x="4608" y="45768"/>
                  </a:lnTo>
                  <a:lnTo>
                    <a:pt x="5222" y="41073"/>
                  </a:lnTo>
                  <a:lnTo>
                    <a:pt x="5485" y="38659"/>
                  </a:lnTo>
                  <a:lnTo>
                    <a:pt x="5705" y="36202"/>
                  </a:lnTo>
                  <a:lnTo>
                    <a:pt x="5748" y="33657"/>
                  </a:lnTo>
                  <a:lnTo>
                    <a:pt x="5705" y="32735"/>
                  </a:lnTo>
                  <a:lnTo>
                    <a:pt x="5617" y="31902"/>
                  </a:lnTo>
                  <a:lnTo>
                    <a:pt x="5529" y="31068"/>
                  </a:lnTo>
                  <a:lnTo>
                    <a:pt x="5397" y="30234"/>
                  </a:lnTo>
                  <a:lnTo>
                    <a:pt x="5046" y="28611"/>
                  </a:lnTo>
                  <a:lnTo>
                    <a:pt x="4651" y="27031"/>
                  </a:lnTo>
                  <a:lnTo>
                    <a:pt x="4169" y="25056"/>
                  </a:lnTo>
                  <a:lnTo>
                    <a:pt x="3949" y="24091"/>
                  </a:lnTo>
                  <a:lnTo>
                    <a:pt x="3774" y="23126"/>
                  </a:lnTo>
                  <a:lnTo>
                    <a:pt x="3642" y="22160"/>
                  </a:lnTo>
                  <a:lnTo>
                    <a:pt x="3598" y="21151"/>
                  </a:lnTo>
                  <a:lnTo>
                    <a:pt x="3598" y="20098"/>
                  </a:lnTo>
                  <a:lnTo>
                    <a:pt x="3730" y="19045"/>
                  </a:lnTo>
                  <a:lnTo>
                    <a:pt x="3730" y="18957"/>
                  </a:lnTo>
                  <a:lnTo>
                    <a:pt x="3554" y="18386"/>
                  </a:lnTo>
                  <a:lnTo>
                    <a:pt x="3511" y="18299"/>
                  </a:lnTo>
                  <a:lnTo>
                    <a:pt x="3159" y="17948"/>
                  </a:lnTo>
                  <a:lnTo>
                    <a:pt x="3905" y="17816"/>
                  </a:lnTo>
                  <a:lnTo>
                    <a:pt x="6143" y="17289"/>
                  </a:lnTo>
                  <a:lnTo>
                    <a:pt x="6187" y="17246"/>
                  </a:lnTo>
                  <a:lnTo>
                    <a:pt x="8469" y="16105"/>
                  </a:lnTo>
                  <a:lnTo>
                    <a:pt x="10488" y="14832"/>
                  </a:lnTo>
                  <a:lnTo>
                    <a:pt x="13340" y="13779"/>
                  </a:lnTo>
                  <a:lnTo>
                    <a:pt x="13384" y="13779"/>
                  </a:lnTo>
                  <a:lnTo>
                    <a:pt x="15665" y="12419"/>
                  </a:lnTo>
                  <a:lnTo>
                    <a:pt x="18869" y="11190"/>
                  </a:lnTo>
                  <a:lnTo>
                    <a:pt x="21370" y="10137"/>
                  </a:lnTo>
                  <a:lnTo>
                    <a:pt x="21414" y="10137"/>
                  </a:lnTo>
                  <a:lnTo>
                    <a:pt x="23213" y="8908"/>
                  </a:lnTo>
                  <a:lnTo>
                    <a:pt x="26679" y="6319"/>
                  </a:lnTo>
                  <a:lnTo>
                    <a:pt x="29005" y="4433"/>
                  </a:lnTo>
                  <a:lnTo>
                    <a:pt x="31462" y="2458"/>
                  </a:lnTo>
                  <a:lnTo>
                    <a:pt x="33964" y="308"/>
                  </a:lnTo>
                  <a:lnTo>
                    <a:pt x="34008" y="264"/>
                  </a:lnTo>
                  <a:lnTo>
                    <a:pt x="34051" y="176"/>
                  </a:lnTo>
                  <a:lnTo>
                    <a:pt x="34008" y="132"/>
                  </a:lnTo>
                  <a:lnTo>
                    <a:pt x="34008" y="45"/>
                  </a:lnTo>
                  <a:lnTo>
                    <a:pt x="339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8" name="Google Shape;3818;p129"/>
            <p:cNvSpPr/>
            <p:nvPr/>
          </p:nvSpPr>
          <p:spPr>
            <a:xfrm>
              <a:off x="4962950" y="3026975"/>
              <a:ext cx="852400" cy="2017425"/>
            </a:xfrm>
            <a:custGeom>
              <a:avLst/>
              <a:gdLst/>
              <a:ahLst/>
              <a:cxnLst/>
              <a:rect l="l" t="t" r="r" b="b"/>
              <a:pathLst>
                <a:path w="34096" h="80697" extrusionOk="0">
                  <a:moveTo>
                    <a:pt x="33876" y="1"/>
                  </a:moveTo>
                  <a:lnTo>
                    <a:pt x="33832" y="44"/>
                  </a:lnTo>
                  <a:lnTo>
                    <a:pt x="30848" y="2589"/>
                  </a:lnTo>
                  <a:lnTo>
                    <a:pt x="28391" y="4564"/>
                  </a:lnTo>
                  <a:lnTo>
                    <a:pt x="26022" y="6407"/>
                  </a:lnTo>
                  <a:lnTo>
                    <a:pt x="23959" y="7943"/>
                  </a:lnTo>
                  <a:lnTo>
                    <a:pt x="22028" y="9259"/>
                  </a:lnTo>
                  <a:lnTo>
                    <a:pt x="19834" y="10225"/>
                  </a:lnTo>
                  <a:lnTo>
                    <a:pt x="17114" y="11409"/>
                  </a:lnTo>
                  <a:lnTo>
                    <a:pt x="17070" y="11409"/>
                  </a:lnTo>
                  <a:lnTo>
                    <a:pt x="15095" y="12726"/>
                  </a:lnTo>
                  <a:lnTo>
                    <a:pt x="13998" y="13472"/>
                  </a:lnTo>
                  <a:lnTo>
                    <a:pt x="13121" y="13691"/>
                  </a:lnTo>
                  <a:lnTo>
                    <a:pt x="13077" y="13691"/>
                  </a:lnTo>
                  <a:lnTo>
                    <a:pt x="12287" y="14086"/>
                  </a:lnTo>
                  <a:lnTo>
                    <a:pt x="9084" y="15973"/>
                  </a:lnTo>
                  <a:lnTo>
                    <a:pt x="7065" y="17026"/>
                  </a:lnTo>
                  <a:lnTo>
                    <a:pt x="4081" y="17728"/>
                  </a:lnTo>
                  <a:lnTo>
                    <a:pt x="3994" y="17728"/>
                  </a:lnTo>
                  <a:lnTo>
                    <a:pt x="2458" y="18781"/>
                  </a:lnTo>
                  <a:lnTo>
                    <a:pt x="2370" y="18825"/>
                  </a:lnTo>
                  <a:lnTo>
                    <a:pt x="2019" y="19483"/>
                  </a:lnTo>
                  <a:lnTo>
                    <a:pt x="1975" y="19571"/>
                  </a:lnTo>
                  <a:lnTo>
                    <a:pt x="2194" y="21458"/>
                  </a:lnTo>
                  <a:lnTo>
                    <a:pt x="2194" y="21502"/>
                  </a:lnTo>
                  <a:lnTo>
                    <a:pt x="3291" y="25451"/>
                  </a:lnTo>
                  <a:lnTo>
                    <a:pt x="4169" y="28523"/>
                  </a:lnTo>
                  <a:lnTo>
                    <a:pt x="4871" y="31814"/>
                  </a:lnTo>
                  <a:lnTo>
                    <a:pt x="5134" y="35061"/>
                  </a:lnTo>
                  <a:lnTo>
                    <a:pt x="5091" y="38001"/>
                  </a:lnTo>
                  <a:lnTo>
                    <a:pt x="4871" y="40634"/>
                  </a:lnTo>
                  <a:lnTo>
                    <a:pt x="4652" y="42784"/>
                  </a:lnTo>
                  <a:lnTo>
                    <a:pt x="4301" y="45636"/>
                  </a:lnTo>
                  <a:lnTo>
                    <a:pt x="3599" y="49322"/>
                  </a:lnTo>
                  <a:lnTo>
                    <a:pt x="3291" y="52174"/>
                  </a:lnTo>
                  <a:lnTo>
                    <a:pt x="2809" y="55202"/>
                  </a:lnTo>
                  <a:lnTo>
                    <a:pt x="2414" y="57835"/>
                  </a:lnTo>
                  <a:lnTo>
                    <a:pt x="2063" y="59897"/>
                  </a:lnTo>
                  <a:lnTo>
                    <a:pt x="1317" y="61828"/>
                  </a:lnTo>
                  <a:lnTo>
                    <a:pt x="1273" y="61872"/>
                  </a:lnTo>
                  <a:lnTo>
                    <a:pt x="571" y="64548"/>
                  </a:lnTo>
                  <a:lnTo>
                    <a:pt x="527" y="64548"/>
                  </a:lnTo>
                  <a:lnTo>
                    <a:pt x="264" y="66435"/>
                  </a:lnTo>
                  <a:lnTo>
                    <a:pt x="264" y="66479"/>
                  </a:lnTo>
                  <a:lnTo>
                    <a:pt x="351" y="69288"/>
                  </a:lnTo>
                  <a:lnTo>
                    <a:pt x="44" y="73193"/>
                  </a:lnTo>
                  <a:lnTo>
                    <a:pt x="0" y="73851"/>
                  </a:lnTo>
                  <a:lnTo>
                    <a:pt x="0" y="73895"/>
                  </a:lnTo>
                  <a:lnTo>
                    <a:pt x="44" y="73983"/>
                  </a:lnTo>
                  <a:lnTo>
                    <a:pt x="4564" y="78195"/>
                  </a:lnTo>
                  <a:lnTo>
                    <a:pt x="7328" y="80653"/>
                  </a:lnTo>
                  <a:lnTo>
                    <a:pt x="7416" y="80696"/>
                  </a:lnTo>
                  <a:lnTo>
                    <a:pt x="7504" y="80653"/>
                  </a:lnTo>
                  <a:lnTo>
                    <a:pt x="7548" y="80609"/>
                  </a:lnTo>
                  <a:lnTo>
                    <a:pt x="7592" y="80565"/>
                  </a:lnTo>
                  <a:lnTo>
                    <a:pt x="7592" y="80477"/>
                  </a:lnTo>
                  <a:lnTo>
                    <a:pt x="7592" y="80433"/>
                  </a:lnTo>
                  <a:lnTo>
                    <a:pt x="7548" y="80389"/>
                  </a:lnTo>
                  <a:lnTo>
                    <a:pt x="4827" y="77932"/>
                  </a:lnTo>
                  <a:lnTo>
                    <a:pt x="351" y="73763"/>
                  </a:lnTo>
                  <a:lnTo>
                    <a:pt x="703" y="69288"/>
                  </a:lnTo>
                  <a:lnTo>
                    <a:pt x="615" y="66479"/>
                  </a:lnTo>
                  <a:lnTo>
                    <a:pt x="878" y="64636"/>
                  </a:lnTo>
                  <a:lnTo>
                    <a:pt x="1624" y="61960"/>
                  </a:lnTo>
                  <a:lnTo>
                    <a:pt x="2414" y="60029"/>
                  </a:lnTo>
                  <a:lnTo>
                    <a:pt x="2414" y="59985"/>
                  </a:lnTo>
                  <a:lnTo>
                    <a:pt x="2765" y="57923"/>
                  </a:lnTo>
                  <a:lnTo>
                    <a:pt x="3160" y="55246"/>
                  </a:lnTo>
                  <a:lnTo>
                    <a:pt x="3643" y="52218"/>
                  </a:lnTo>
                  <a:lnTo>
                    <a:pt x="3950" y="49366"/>
                  </a:lnTo>
                  <a:lnTo>
                    <a:pt x="4652" y="45724"/>
                  </a:lnTo>
                  <a:lnTo>
                    <a:pt x="5003" y="42828"/>
                  </a:lnTo>
                  <a:lnTo>
                    <a:pt x="5222" y="40634"/>
                  </a:lnTo>
                  <a:lnTo>
                    <a:pt x="5442" y="38045"/>
                  </a:lnTo>
                  <a:lnTo>
                    <a:pt x="5486" y="35017"/>
                  </a:lnTo>
                  <a:lnTo>
                    <a:pt x="5222" y="31770"/>
                  </a:lnTo>
                  <a:lnTo>
                    <a:pt x="5178" y="31770"/>
                  </a:lnTo>
                  <a:lnTo>
                    <a:pt x="4520" y="28435"/>
                  </a:lnTo>
                  <a:lnTo>
                    <a:pt x="3643" y="25363"/>
                  </a:lnTo>
                  <a:lnTo>
                    <a:pt x="2546" y="21414"/>
                  </a:lnTo>
                  <a:lnTo>
                    <a:pt x="2326" y="19571"/>
                  </a:lnTo>
                  <a:lnTo>
                    <a:pt x="2677" y="19045"/>
                  </a:lnTo>
                  <a:lnTo>
                    <a:pt x="4169" y="18079"/>
                  </a:lnTo>
                  <a:lnTo>
                    <a:pt x="7197" y="17377"/>
                  </a:lnTo>
                  <a:lnTo>
                    <a:pt x="7241" y="17333"/>
                  </a:lnTo>
                  <a:lnTo>
                    <a:pt x="9259" y="16280"/>
                  </a:lnTo>
                  <a:lnTo>
                    <a:pt x="12419" y="14393"/>
                  </a:lnTo>
                  <a:lnTo>
                    <a:pt x="13208" y="14042"/>
                  </a:lnTo>
                  <a:lnTo>
                    <a:pt x="14086" y="13823"/>
                  </a:lnTo>
                  <a:lnTo>
                    <a:pt x="14174" y="13779"/>
                  </a:lnTo>
                  <a:lnTo>
                    <a:pt x="15315" y="13033"/>
                  </a:lnTo>
                  <a:lnTo>
                    <a:pt x="17245" y="11717"/>
                  </a:lnTo>
                  <a:lnTo>
                    <a:pt x="19966" y="10576"/>
                  </a:lnTo>
                  <a:lnTo>
                    <a:pt x="22160" y="9566"/>
                  </a:lnTo>
                  <a:lnTo>
                    <a:pt x="22204" y="9566"/>
                  </a:lnTo>
                  <a:lnTo>
                    <a:pt x="24179" y="8206"/>
                  </a:lnTo>
                  <a:lnTo>
                    <a:pt x="26197" y="6714"/>
                  </a:lnTo>
                  <a:lnTo>
                    <a:pt x="28611" y="4871"/>
                  </a:lnTo>
                  <a:lnTo>
                    <a:pt x="31068" y="2853"/>
                  </a:lnTo>
                  <a:lnTo>
                    <a:pt x="34052" y="308"/>
                  </a:lnTo>
                  <a:lnTo>
                    <a:pt x="34096" y="264"/>
                  </a:lnTo>
                  <a:lnTo>
                    <a:pt x="34096" y="220"/>
                  </a:lnTo>
                  <a:lnTo>
                    <a:pt x="34096" y="132"/>
                  </a:lnTo>
                  <a:lnTo>
                    <a:pt x="34052" y="88"/>
                  </a:lnTo>
                  <a:lnTo>
                    <a:pt x="34008" y="44"/>
                  </a:lnTo>
                  <a:lnTo>
                    <a:pt x="3396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9" name="Google Shape;3819;p129"/>
            <p:cNvSpPr/>
            <p:nvPr/>
          </p:nvSpPr>
          <p:spPr>
            <a:xfrm>
              <a:off x="4932225" y="2976525"/>
              <a:ext cx="827175" cy="2027275"/>
            </a:xfrm>
            <a:custGeom>
              <a:avLst/>
              <a:gdLst/>
              <a:ahLst/>
              <a:cxnLst/>
              <a:rect l="l" t="t" r="r" b="b"/>
              <a:pathLst>
                <a:path w="33087" h="81091" extrusionOk="0">
                  <a:moveTo>
                    <a:pt x="32823" y="0"/>
                  </a:moveTo>
                  <a:lnTo>
                    <a:pt x="32780" y="44"/>
                  </a:lnTo>
                  <a:lnTo>
                    <a:pt x="32736" y="132"/>
                  </a:lnTo>
                  <a:lnTo>
                    <a:pt x="31990" y="2413"/>
                  </a:lnTo>
                  <a:lnTo>
                    <a:pt x="31463" y="3072"/>
                  </a:lnTo>
                  <a:lnTo>
                    <a:pt x="29664" y="4607"/>
                  </a:lnTo>
                  <a:lnTo>
                    <a:pt x="27251" y="6494"/>
                  </a:lnTo>
                  <a:lnTo>
                    <a:pt x="24881" y="8206"/>
                  </a:lnTo>
                  <a:lnTo>
                    <a:pt x="22775" y="9698"/>
                  </a:lnTo>
                  <a:lnTo>
                    <a:pt x="18694" y="11672"/>
                  </a:lnTo>
                  <a:lnTo>
                    <a:pt x="16500" y="13252"/>
                  </a:lnTo>
                  <a:lnTo>
                    <a:pt x="15183" y="14305"/>
                  </a:lnTo>
                  <a:lnTo>
                    <a:pt x="13867" y="14700"/>
                  </a:lnTo>
                  <a:lnTo>
                    <a:pt x="13823" y="14700"/>
                  </a:lnTo>
                  <a:lnTo>
                    <a:pt x="11717" y="15841"/>
                  </a:lnTo>
                  <a:lnTo>
                    <a:pt x="11717" y="15885"/>
                  </a:lnTo>
                  <a:lnTo>
                    <a:pt x="9874" y="17157"/>
                  </a:lnTo>
                  <a:lnTo>
                    <a:pt x="8075" y="18079"/>
                  </a:lnTo>
                  <a:lnTo>
                    <a:pt x="5617" y="18693"/>
                  </a:lnTo>
                  <a:lnTo>
                    <a:pt x="5574" y="18693"/>
                  </a:lnTo>
                  <a:lnTo>
                    <a:pt x="3643" y="19746"/>
                  </a:lnTo>
                  <a:lnTo>
                    <a:pt x="2107" y="20668"/>
                  </a:lnTo>
                  <a:lnTo>
                    <a:pt x="2107" y="20712"/>
                  </a:lnTo>
                  <a:lnTo>
                    <a:pt x="1493" y="21238"/>
                  </a:lnTo>
                  <a:lnTo>
                    <a:pt x="1449" y="21326"/>
                  </a:lnTo>
                  <a:lnTo>
                    <a:pt x="1273" y="21896"/>
                  </a:lnTo>
                  <a:lnTo>
                    <a:pt x="1273" y="22028"/>
                  </a:lnTo>
                  <a:lnTo>
                    <a:pt x="3116" y="27337"/>
                  </a:lnTo>
                  <a:lnTo>
                    <a:pt x="3994" y="30453"/>
                  </a:lnTo>
                  <a:lnTo>
                    <a:pt x="4257" y="31506"/>
                  </a:lnTo>
                  <a:lnTo>
                    <a:pt x="4433" y="32515"/>
                  </a:lnTo>
                  <a:lnTo>
                    <a:pt x="4608" y="33525"/>
                  </a:lnTo>
                  <a:lnTo>
                    <a:pt x="4740" y="34534"/>
                  </a:lnTo>
                  <a:lnTo>
                    <a:pt x="4828" y="35543"/>
                  </a:lnTo>
                  <a:lnTo>
                    <a:pt x="4872" y="36552"/>
                  </a:lnTo>
                  <a:lnTo>
                    <a:pt x="4915" y="37562"/>
                  </a:lnTo>
                  <a:lnTo>
                    <a:pt x="4915" y="38571"/>
                  </a:lnTo>
                  <a:lnTo>
                    <a:pt x="4872" y="40633"/>
                  </a:lnTo>
                  <a:lnTo>
                    <a:pt x="4696" y="42652"/>
                  </a:lnTo>
                  <a:lnTo>
                    <a:pt x="4520" y="44714"/>
                  </a:lnTo>
                  <a:lnTo>
                    <a:pt x="4301" y="46776"/>
                  </a:lnTo>
                  <a:lnTo>
                    <a:pt x="4257" y="47566"/>
                  </a:lnTo>
                  <a:lnTo>
                    <a:pt x="3687" y="50857"/>
                  </a:lnTo>
                  <a:lnTo>
                    <a:pt x="3248" y="53753"/>
                  </a:lnTo>
                  <a:lnTo>
                    <a:pt x="2809" y="57044"/>
                  </a:lnTo>
                  <a:lnTo>
                    <a:pt x="2283" y="60467"/>
                  </a:lnTo>
                  <a:lnTo>
                    <a:pt x="1800" y="62573"/>
                  </a:lnTo>
                  <a:lnTo>
                    <a:pt x="1098" y="64943"/>
                  </a:lnTo>
                  <a:lnTo>
                    <a:pt x="440" y="67620"/>
                  </a:lnTo>
                  <a:lnTo>
                    <a:pt x="440" y="67663"/>
                  </a:lnTo>
                  <a:lnTo>
                    <a:pt x="396" y="69199"/>
                  </a:lnTo>
                  <a:lnTo>
                    <a:pt x="89" y="73280"/>
                  </a:lnTo>
                  <a:lnTo>
                    <a:pt x="1" y="75299"/>
                  </a:lnTo>
                  <a:lnTo>
                    <a:pt x="1" y="75343"/>
                  </a:lnTo>
                  <a:lnTo>
                    <a:pt x="396" y="76922"/>
                  </a:lnTo>
                  <a:lnTo>
                    <a:pt x="440" y="77010"/>
                  </a:lnTo>
                  <a:lnTo>
                    <a:pt x="5223" y="81047"/>
                  </a:lnTo>
                  <a:lnTo>
                    <a:pt x="5310" y="81091"/>
                  </a:lnTo>
                  <a:lnTo>
                    <a:pt x="5398" y="81091"/>
                  </a:lnTo>
                  <a:lnTo>
                    <a:pt x="5442" y="81047"/>
                  </a:lnTo>
                  <a:lnTo>
                    <a:pt x="5486" y="81003"/>
                  </a:lnTo>
                  <a:lnTo>
                    <a:pt x="5486" y="80915"/>
                  </a:lnTo>
                  <a:lnTo>
                    <a:pt x="5486" y="80871"/>
                  </a:lnTo>
                  <a:lnTo>
                    <a:pt x="5442" y="80784"/>
                  </a:lnTo>
                  <a:lnTo>
                    <a:pt x="703" y="76791"/>
                  </a:lnTo>
                  <a:lnTo>
                    <a:pt x="352" y="75255"/>
                  </a:lnTo>
                  <a:lnTo>
                    <a:pt x="440" y="73280"/>
                  </a:lnTo>
                  <a:lnTo>
                    <a:pt x="747" y="69243"/>
                  </a:lnTo>
                  <a:lnTo>
                    <a:pt x="791" y="67707"/>
                  </a:lnTo>
                  <a:lnTo>
                    <a:pt x="1405" y="65031"/>
                  </a:lnTo>
                  <a:lnTo>
                    <a:pt x="2151" y="62661"/>
                  </a:lnTo>
                  <a:lnTo>
                    <a:pt x="2634" y="60555"/>
                  </a:lnTo>
                  <a:lnTo>
                    <a:pt x="3160" y="57088"/>
                  </a:lnTo>
                  <a:lnTo>
                    <a:pt x="3599" y="53797"/>
                  </a:lnTo>
                  <a:lnTo>
                    <a:pt x="4038" y="50901"/>
                  </a:lnTo>
                  <a:lnTo>
                    <a:pt x="4564" y="47610"/>
                  </a:lnTo>
                  <a:lnTo>
                    <a:pt x="4652" y="46820"/>
                  </a:lnTo>
                  <a:lnTo>
                    <a:pt x="4872" y="44758"/>
                  </a:lnTo>
                  <a:lnTo>
                    <a:pt x="5047" y="42652"/>
                  </a:lnTo>
                  <a:lnTo>
                    <a:pt x="5223" y="40633"/>
                  </a:lnTo>
                  <a:lnTo>
                    <a:pt x="5266" y="38571"/>
                  </a:lnTo>
                  <a:lnTo>
                    <a:pt x="5266" y="37562"/>
                  </a:lnTo>
                  <a:lnTo>
                    <a:pt x="5223" y="36508"/>
                  </a:lnTo>
                  <a:lnTo>
                    <a:pt x="5179" y="35499"/>
                  </a:lnTo>
                  <a:lnTo>
                    <a:pt x="5091" y="34490"/>
                  </a:lnTo>
                  <a:lnTo>
                    <a:pt x="4959" y="33481"/>
                  </a:lnTo>
                  <a:lnTo>
                    <a:pt x="4784" y="32428"/>
                  </a:lnTo>
                  <a:lnTo>
                    <a:pt x="4564" y="31418"/>
                  </a:lnTo>
                  <a:lnTo>
                    <a:pt x="4301" y="30365"/>
                  </a:lnTo>
                  <a:lnTo>
                    <a:pt x="3423" y="27206"/>
                  </a:lnTo>
                  <a:lnTo>
                    <a:pt x="1624" y="21940"/>
                  </a:lnTo>
                  <a:lnTo>
                    <a:pt x="1756" y="21457"/>
                  </a:lnTo>
                  <a:lnTo>
                    <a:pt x="2326" y="20975"/>
                  </a:lnTo>
                  <a:lnTo>
                    <a:pt x="3818" y="20053"/>
                  </a:lnTo>
                  <a:lnTo>
                    <a:pt x="5705" y="19044"/>
                  </a:lnTo>
                  <a:lnTo>
                    <a:pt x="8206" y="18386"/>
                  </a:lnTo>
                  <a:lnTo>
                    <a:pt x="10049" y="17464"/>
                  </a:lnTo>
                  <a:lnTo>
                    <a:pt x="11892" y="16148"/>
                  </a:lnTo>
                  <a:lnTo>
                    <a:pt x="13955" y="15051"/>
                  </a:lnTo>
                  <a:lnTo>
                    <a:pt x="15315" y="14612"/>
                  </a:lnTo>
                  <a:lnTo>
                    <a:pt x="15403" y="14568"/>
                  </a:lnTo>
                  <a:lnTo>
                    <a:pt x="16719" y="13559"/>
                  </a:lnTo>
                  <a:lnTo>
                    <a:pt x="18869" y="11979"/>
                  </a:lnTo>
                  <a:lnTo>
                    <a:pt x="22906" y="10005"/>
                  </a:lnTo>
                  <a:lnTo>
                    <a:pt x="22950" y="10005"/>
                  </a:lnTo>
                  <a:lnTo>
                    <a:pt x="25100" y="8469"/>
                  </a:lnTo>
                  <a:lnTo>
                    <a:pt x="27470" y="6758"/>
                  </a:lnTo>
                  <a:lnTo>
                    <a:pt x="29883" y="4871"/>
                  </a:lnTo>
                  <a:lnTo>
                    <a:pt x="31726" y="3335"/>
                  </a:lnTo>
                  <a:lnTo>
                    <a:pt x="32297" y="2589"/>
                  </a:lnTo>
                  <a:lnTo>
                    <a:pt x="32297" y="2545"/>
                  </a:lnTo>
                  <a:lnTo>
                    <a:pt x="33043" y="219"/>
                  </a:lnTo>
                  <a:lnTo>
                    <a:pt x="33087" y="176"/>
                  </a:lnTo>
                  <a:lnTo>
                    <a:pt x="33043" y="88"/>
                  </a:lnTo>
                  <a:lnTo>
                    <a:pt x="32999" y="44"/>
                  </a:lnTo>
                  <a:lnTo>
                    <a:pt x="3295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0" name="Google Shape;3820;p129"/>
            <p:cNvSpPr/>
            <p:nvPr/>
          </p:nvSpPr>
          <p:spPr>
            <a:xfrm>
              <a:off x="4899325" y="2920575"/>
              <a:ext cx="796450" cy="2115050"/>
            </a:xfrm>
            <a:custGeom>
              <a:avLst/>
              <a:gdLst/>
              <a:ahLst/>
              <a:cxnLst/>
              <a:rect l="l" t="t" r="r" b="b"/>
              <a:pathLst>
                <a:path w="31858" h="84602" extrusionOk="0">
                  <a:moveTo>
                    <a:pt x="31638" y="0"/>
                  </a:moveTo>
                  <a:lnTo>
                    <a:pt x="31594" y="44"/>
                  </a:lnTo>
                  <a:lnTo>
                    <a:pt x="31287" y="307"/>
                  </a:lnTo>
                  <a:lnTo>
                    <a:pt x="31243" y="395"/>
                  </a:lnTo>
                  <a:lnTo>
                    <a:pt x="30322" y="3730"/>
                  </a:lnTo>
                  <a:lnTo>
                    <a:pt x="29005" y="6275"/>
                  </a:lnTo>
                  <a:lnTo>
                    <a:pt x="25890" y="8688"/>
                  </a:lnTo>
                  <a:lnTo>
                    <a:pt x="23608" y="10356"/>
                  </a:lnTo>
                  <a:lnTo>
                    <a:pt x="20361" y="12155"/>
                  </a:lnTo>
                  <a:lnTo>
                    <a:pt x="17991" y="14042"/>
                  </a:lnTo>
                  <a:lnTo>
                    <a:pt x="16456" y="15270"/>
                  </a:lnTo>
                  <a:lnTo>
                    <a:pt x="14525" y="16016"/>
                  </a:lnTo>
                  <a:lnTo>
                    <a:pt x="14481" y="16016"/>
                  </a:lnTo>
                  <a:lnTo>
                    <a:pt x="10751" y="18518"/>
                  </a:lnTo>
                  <a:lnTo>
                    <a:pt x="8952" y="19439"/>
                  </a:lnTo>
                  <a:lnTo>
                    <a:pt x="6890" y="19966"/>
                  </a:lnTo>
                  <a:lnTo>
                    <a:pt x="6846" y="20010"/>
                  </a:lnTo>
                  <a:lnTo>
                    <a:pt x="3862" y="21721"/>
                  </a:lnTo>
                  <a:lnTo>
                    <a:pt x="1229" y="23213"/>
                  </a:lnTo>
                  <a:lnTo>
                    <a:pt x="834" y="23388"/>
                  </a:lnTo>
                  <a:lnTo>
                    <a:pt x="746" y="23432"/>
                  </a:lnTo>
                  <a:lnTo>
                    <a:pt x="702" y="23520"/>
                  </a:lnTo>
                  <a:lnTo>
                    <a:pt x="702" y="23564"/>
                  </a:lnTo>
                  <a:lnTo>
                    <a:pt x="746" y="23652"/>
                  </a:lnTo>
                  <a:lnTo>
                    <a:pt x="1624" y="24793"/>
                  </a:lnTo>
                  <a:lnTo>
                    <a:pt x="3379" y="30453"/>
                  </a:lnTo>
                  <a:lnTo>
                    <a:pt x="4125" y="33261"/>
                  </a:lnTo>
                  <a:lnTo>
                    <a:pt x="4652" y="36596"/>
                  </a:lnTo>
                  <a:lnTo>
                    <a:pt x="4783" y="40326"/>
                  </a:lnTo>
                  <a:lnTo>
                    <a:pt x="4696" y="43880"/>
                  </a:lnTo>
                  <a:lnTo>
                    <a:pt x="4608" y="45109"/>
                  </a:lnTo>
                  <a:lnTo>
                    <a:pt x="4520" y="46338"/>
                  </a:lnTo>
                  <a:lnTo>
                    <a:pt x="4301" y="48839"/>
                  </a:lnTo>
                  <a:lnTo>
                    <a:pt x="3994" y="51252"/>
                  </a:lnTo>
                  <a:lnTo>
                    <a:pt x="3686" y="53666"/>
                  </a:lnTo>
                  <a:lnTo>
                    <a:pt x="3291" y="56386"/>
                  </a:lnTo>
                  <a:lnTo>
                    <a:pt x="2984" y="59151"/>
                  </a:lnTo>
                  <a:lnTo>
                    <a:pt x="2589" y="61608"/>
                  </a:lnTo>
                  <a:lnTo>
                    <a:pt x="2282" y="63276"/>
                  </a:lnTo>
                  <a:lnTo>
                    <a:pt x="1668" y="65470"/>
                  </a:lnTo>
                  <a:lnTo>
                    <a:pt x="1097" y="67576"/>
                  </a:lnTo>
                  <a:lnTo>
                    <a:pt x="702" y="69550"/>
                  </a:lnTo>
                  <a:lnTo>
                    <a:pt x="351" y="71393"/>
                  </a:lnTo>
                  <a:lnTo>
                    <a:pt x="132" y="73105"/>
                  </a:lnTo>
                  <a:lnTo>
                    <a:pt x="44" y="74684"/>
                  </a:lnTo>
                  <a:lnTo>
                    <a:pt x="0" y="75430"/>
                  </a:lnTo>
                  <a:lnTo>
                    <a:pt x="44" y="76132"/>
                  </a:lnTo>
                  <a:lnTo>
                    <a:pt x="88" y="76791"/>
                  </a:lnTo>
                  <a:lnTo>
                    <a:pt x="132" y="77449"/>
                  </a:lnTo>
                  <a:lnTo>
                    <a:pt x="790" y="79643"/>
                  </a:lnTo>
                  <a:lnTo>
                    <a:pt x="834" y="79687"/>
                  </a:lnTo>
                  <a:lnTo>
                    <a:pt x="1361" y="80652"/>
                  </a:lnTo>
                  <a:lnTo>
                    <a:pt x="1405" y="80696"/>
                  </a:lnTo>
                  <a:lnTo>
                    <a:pt x="6363" y="84558"/>
                  </a:lnTo>
                  <a:lnTo>
                    <a:pt x="6495" y="84601"/>
                  </a:lnTo>
                  <a:lnTo>
                    <a:pt x="6539" y="84558"/>
                  </a:lnTo>
                  <a:lnTo>
                    <a:pt x="6626" y="84514"/>
                  </a:lnTo>
                  <a:lnTo>
                    <a:pt x="6626" y="84470"/>
                  </a:lnTo>
                  <a:lnTo>
                    <a:pt x="6626" y="84382"/>
                  </a:lnTo>
                  <a:lnTo>
                    <a:pt x="6626" y="84338"/>
                  </a:lnTo>
                  <a:lnTo>
                    <a:pt x="6582" y="84294"/>
                  </a:lnTo>
                  <a:lnTo>
                    <a:pt x="1668" y="80433"/>
                  </a:lnTo>
                  <a:lnTo>
                    <a:pt x="1141" y="79555"/>
                  </a:lnTo>
                  <a:lnTo>
                    <a:pt x="483" y="77361"/>
                  </a:lnTo>
                  <a:lnTo>
                    <a:pt x="395" y="76747"/>
                  </a:lnTo>
                  <a:lnTo>
                    <a:pt x="395" y="76089"/>
                  </a:lnTo>
                  <a:lnTo>
                    <a:pt x="351" y="75387"/>
                  </a:lnTo>
                  <a:lnTo>
                    <a:pt x="395" y="74641"/>
                  </a:lnTo>
                  <a:lnTo>
                    <a:pt x="483" y="73105"/>
                  </a:lnTo>
                  <a:lnTo>
                    <a:pt x="702" y="71393"/>
                  </a:lnTo>
                  <a:lnTo>
                    <a:pt x="1054" y="69594"/>
                  </a:lnTo>
                  <a:lnTo>
                    <a:pt x="1448" y="67620"/>
                  </a:lnTo>
                  <a:lnTo>
                    <a:pt x="2019" y="65557"/>
                  </a:lnTo>
                  <a:lnTo>
                    <a:pt x="2633" y="63363"/>
                  </a:lnTo>
                  <a:lnTo>
                    <a:pt x="2633" y="63319"/>
                  </a:lnTo>
                  <a:lnTo>
                    <a:pt x="2940" y="61696"/>
                  </a:lnTo>
                  <a:lnTo>
                    <a:pt x="3335" y="59195"/>
                  </a:lnTo>
                  <a:lnTo>
                    <a:pt x="3642" y="56430"/>
                  </a:lnTo>
                  <a:lnTo>
                    <a:pt x="3994" y="53710"/>
                  </a:lnTo>
                  <a:lnTo>
                    <a:pt x="4345" y="51296"/>
                  </a:lnTo>
                  <a:lnTo>
                    <a:pt x="4652" y="48839"/>
                  </a:lnTo>
                  <a:lnTo>
                    <a:pt x="4871" y="46382"/>
                  </a:lnTo>
                  <a:lnTo>
                    <a:pt x="4959" y="45153"/>
                  </a:lnTo>
                  <a:lnTo>
                    <a:pt x="5047" y="43880"/>
                  </a:lnTo>
                  <a:lnTo>
                    <a:pt x="5134" y="40326"/>
                  </a:lnTo>
                  <a:lnTo>
                    <a:pt x="5003" y="36596"/>
                  </a:lnTo>
                  <a:lnTo>
                    <a:pt x="5003" y="36552"/>
                  </a:lnTo>
                  <a:lnTo>
                    <a:pt x="4476" y="33174"/>
                  </a:lnTo>
                  <a:lnTo>
                    <a:pt x="3686" y="30321"/>
                  </a:lnTo>
                  <a:lnTo>
                    <a:pt x="2589" y="26767"/>
                  </a:lnTo>
                  <a:lnTo>
                    <a:pt x="1931" y="24661"/>
                  </a:lnTo>
                  <a:lnTo>
                    <a:pt x="1931" y="24617"/>
                  </a:lnTo>
                  <a:lnTo>
                    <a:pt x="1185" y="23608"/>
                  </a:lnTo>
                  <a:lnTo>
                    <a:pt x="1361" y="23520"/>
                  </a:lnTo>
                  <a:lnTo>
                    <a:pt x="1405" y="23520"/>
                  </a:lnTo>
                  <a:lnTo>
                    <a:pt x="4037" y="22028"/>
                  </a:lnTo>
                  <a:lnTo>
                    <a:pt x="6977" y="20317"/>
                  </a:lnTo>
                  <a:lnTo>
                    <a:pt x="9040" y="19790"/>
                  </a:lnTo>
                  <a:lnTo>
                    <a:pt x="9084" y="19790"/>
                  </a:lnTo>
                  <a:lnTo>
                    <a:pt x="10927" y="18825"/>
                  </a:lnTo>
                  <a:lnTo>
                    <a:pt x="14656" y="16324"/>
                  </a:lnTo>
                  <a:lnTo>
                    <a:pt x="16631" y="15622"/>
                  </a:lnTo>
                  <a:lnTo>
                    <a:pt x="16675" y="15578"/>
                  </a:lnTo>
                  <a:lnTo>
                    <a:pt x="18211" y="14305"/>
                  </a:lnTo>
                  <a:lnTo>
                    <a:pt x="20536" y="12462"/>
                  </a:lnTo>
                  <a:lnTo>
                    <a:pt x="23784" y="10663"/>
                  </a:lnTo>
                  <a:lnTo>
                    <a:pt x="23784" y="10619"/>
                  </a:lnTo>
                  <a:lnTo>
                    <a:pt x="26109" y="8952"/>
                  </a:lnTo>
                  <a:lnTo>
                    <a:pt x="29225" y="6494"/>
                  </a:lnTo>
                  <a:lnTo>
                    <a:pt x="29269" y="6451"/>
                  </a:lnTo>
                  <a:lnTo>
                    <a:pt x="30673" y="3862"/>
                  </a:lnTo>
                  <a:lnTo>
                    <a:pt x="31550" y="527"/>
                  </a:lnTo>
                  <a:lnTo>
                    <a:pt x="31814" y="263"/>
                  </a:lnTo>
                  <a:lnTo>
                    <a:pt x="31858" y="220"/>
                  </a:lnTo>
                  <a:lnTo>
                    <a:pt x="31858" y="132"/>
                  </a:lnTo>
                  <a:lnTo>
                    <a:pt x="31858" y="88"/>
                  </a:lnTo>
                  <a:lnTo>
                    <a:pt x="31814" y="44"/>
                  </a:lnTo>
                  <a:lnTo>
                    <a:pt x="3177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1" name="Google Shape;3821;p129"/>
            <p:cNvSpPr/>
            <p:nvPr/>
          </p:nvSpPr>
          <p:spPr>
            <a:xfrm>
              <a:off x="5289850" y="2869000"/>
              <a:ext cx="349975" cy="388375"/>
            </a:xfrm>
            <a:custGeom>
              <a:avLst/>
              <a:gdLst/>
              <a:ahLst/>
              <a:cxnLst/>
              <a:rect l="l" t="t" r="r" b="b"/>
              <a:pathLst>
                <a:path w="13999" h="15535" extrusionOk="0">
                  <a:moveTo>
                    <a:pt x="13779" y="1"/>
                  </a:moveTo>
                  <a:lnTo>
                    <a:pt x="13735" y="45"/>
                  </a:lnTo>
                  <a:lnTo>
                    <a:pt x="12902" y="527"/>
                  </a:lnTo>
                  <a:lnTo>
                    <a:pt x="9128" y="3116"/>
                  </a:lnTo>
                  <a:lnTo>
                    <a:pt x="7285" y="4169"/>
                  </a:lnTo>
                  <a:lnTo>
                    <a:pt x="5486" y="5310"/>
                  </a:lnTo>
                  <a:lnTo>
                    <a:pt x="5442" y="5398"/>
                  </a:lnTo>
                  <a:lnTo>
                    <a:pt x="5442" y="5442"/>
                  </a:lnTo>
                  <a:lnTo>
                    <a:pt x="4740" y="8908"/>
                  </a:lnTo>
                  <a:lnTo>
                    <a:pt x="4433" y="10927"/>
                  </a:lnTo>
                  <a:lnTo>
                    <a:pt x="4257" y="11629"/>
                  </a:lnTo>
                  <a:lnTo>
                    <a:pt x="2019" y="13823"/>
                  </a:lnTo>
                  <a:lnTo>
                    <a:pt x="659" y="15008"/>
                  </a:lnTo>
                  <a:lnTo>
                    <a:pt x="89" y="15227"/>
                  </a:lnTo>
                  <a:lnTo>
                    <a:pt x="45" y="15271"/>
                  </a:lnTo>
                  <a:lnTo>
                    <a:pt x="1" y="15315"/>
                  </a:lnTo>
                  <a:lnTo>
                    <a:pt x="1" y="15359"/>
                  </a:lnTo>
                  <a:lnTo>
                    <a:pt x="1" y="15447"/>
                  </a:lnTo>
                  <a:lnTo>
                    <a:pt x="45" y="15534"/>
                  </a:lnTo>
                  <a:lnTo>
                    <a:pt x="220" y="15534"/>
                  </a:lnTo>
                  <a:lnTo>
                    <a:pt x="835" y="15315"/>
                  </a:lnTo>
                  <a:lnTo>
                    <a:pt x="878" y="15271"/>
                  </a:lnTo>
                  <a:lnTo>
                    <a:pt x="2283" y="14086"/>
                  </a:lnTo>
                  <a:lnTo>
                    <a:pt x="4521" y="11848"/>
                  </a:lnTo>
                  <a:lnTo>
                    <a:pt x="4564" y="11761"/>
                  </a:lnTo>
                  <a:lnTo>
                    <a:pt x="4784" y="11015"/>
                  </a:lnTo>
                  <a:lnTo>
                    <a:pt x="5091" y="8952"/>
                  </a:lnTo>
                  <a:lnTo>
                    <a:pt x="5749" y="5574"/>
                  </a:lnTo>
                  <a:lnTo>
                    <a:pt x="7461" y="4477"/>
                  </a:lnTo>
                  <a:lnTo>
                    <a:pt x="9304" y="3423"/>
                  </a:lnTo>
                  <a:lnTo>
                    <a:pt x="13077" y="791"/>
                  </a:lnTo>
                  <a:lnTo>
                    <a:pt x="13911" y="352"/>
                  </a:lnTo>
                  <a:lnTo>
                    <a:pt x="13955" y="308"/>
                  </a:lnTo>
                  <a:lnTo>
                    <a:pt x="13999" y="220"/>
                  </a:lnTo>
                  <a:lnTo>
                    <a:pt x="13999" y="176"/>
                  </a:lnTo>
                  <a:lnTo>
                    <a:pt x="13955" y="89"/>
                  </a:lnTo>
                  <a:lnTo>
                    <a:pt x="13911" y="45"/>
                  </a:lnTo>
                  <a:lnTo>
                    <a:pt x="1386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2" name="Google Shape;3822;p129"/>
            <p:cNvSpPr/>
            <p:nvPr/>
          </p:nvSpPr>
          <p:spPr>
            <a:xfrm>
              <a:off x="5206475" y="2843775"/>
              <a:ext cx="405925" cy="426750"/>
            </a:xfrm>
            <a:custGeom>
              <a:avLst/>
              <a:gdLst/>
              <a:ahLst/>
              <a:cxnLst/>
              <a:rect l="l" t="t" r="r" b="b"/>
              <a:pathLst>
                <a:path w="16237" h="17070" extrusionOk="0">
                  <a:moveTo>
                    <a:pt x="16017" y="0"/>
                  </a:moveTo>
                  <a:lnTo>
                    <a:pt x="15973" y="44"/>
                  </a:lnTo>
                  <a:lnTo>
                    <a:pt x="12858" y="2107"/>
                  </a:lnTo>
                  <a:lnTo>
                    <a:pt x="10532" y="3511"/>
                  </a:lnTo>
                  <a:lnTo>
                    <a:pt x="8514" y="4740"/>
                  </a:lnTo>
                  <a:lnTo>
                    <a:pt x="6495" y="6188"/>
                  </a:lnTo>
                  <a:lnTo>
                    <a:pt x="4389" y="7636"/>
                  </a:lnTo>
                  <a:lnTo>
                    <a:pt x="4345" y="7636"/>
                  </a:lnTo>
                  <a:lnTo>
                    <a:pt x="3862" y="8250"/>
                  </a:lnTo>
                  <a:lnTo>
                    <a:pt x="3819" y="8338"/>
                  </a:lnTo>
                  <a:lnTo>
                    <a:pt x="3467" y="11541"/>
                  </a:lnTo>
                  <a:lnTo>
                    <a:pt x="3292" y="13998"/>
                  </a:lnTo>
                  <a:lnTo>
                    <a:pt x="3204" y="14744"/>
                  </a:lnTo>
                  <a:lnTo>
                    <a:pt x="2985" y="15008"/>
                  </a:lnTo>
                  <a:lnTo>
                    <a:pt x="1273" y="15841"/>
                  </a:lnTo>
                  <a:lnTo>
                    <a:pt x="1273" y="15885"/>
                  </a:lnTo>
                  <a:lnTo>
                    <a:pt x="89" y="16763"/>
                  </a:lnTo>
                  <a:lnTo>
                    <a:pt x="45" y="16807"/>
                  </a:lnTo>
                  <a:lnTo>
                    <a:pt x="1" y="16851"/>
                  </a:lnTo>
                  <a:lnTo>
                    <a:pt x="1" y="16938"/>
                  </a:lnTo>
                  <a:lnTo>
                    <a:pt x="45" y="16982"/>
                  </a:lnTo>
                  <a:lnTo>
                    <a:pt x="89" y="17070"/>
                  </a:lnTo>
                  <a:lnTo>
                    <a:pt x="176" y="17070"/>
                  </a:lnTo>
                  <a:lnTo>
                    <a:pt x="308" y="17026"/>
                  </a:lnTo>
                  <a:lnTo>
                    <a:pt x="1449" y="16148"/>
                  </a:lnTo>
                  <a:lnTo>
                    <a:pt x="3160" y="15315"/>
                  </a:lnTo>
                  <a:lnTo>
                    <a:pt x="3248" y="15271"/>
                  </a:lnTo>
                  <a:lnTo>
                    <a:pt x="3511" y="14920"/>
                  </a:lnTo>
                  <a:lnTo>
                    <a:pt x="3511" y="14832"/>
                  </a:lnTo>
                  <a:lnTo>
                    <a:pt x="3643" y="14042"/>
                  </a:lnTo>
                  <a:lnTo>
                    <a:pt x="3643" y="13998"/>
                  </a:lnTo>
                  <a:lnTo>
                    <a:pt x="3819" y="11541"/>
                  </a:lnTo>
                  <a:lnTo>
                    <a:pt x="4126" y="8426"/>
                  </a:lnTo>
                  <a:lnTo>
                    <a:pt x="4608" y="7899"/>
                  </a:lnTo>
                  <a:lnTo>
                    <a:pt x="6715" y="6495"/>
                  </a:lnTo>
                  <a:lnTo>
                    <a:pt x="8689" y="5047"/>
                  </a:lnTo>
                  <a:lnTo>
                    <a:pt x="10708" y="3818"/>
                  </a:lnTo>
                  <a:lnTo>
                    <a:pt x="13033" y="2414"/>
                  </a:lnTo>
                  <a:lnTo>
                    <a:pt x="16149" y="352"/>
                  </a:lnTo>
                  <a:lnTo>
                    <a:pt x="16193" y="308"/>
                  </a:lnTo>
                  <a:lnTo>
                    <a:pt x="16237" y="220"/>
                  </a:lnTo>
                  <a:lnTo>
                    <a:pt x="16237" y="176"/>
                  </a:lnTo>
                  <a:lnTo>
                    <a:pt x="16193" y="88"/>
                  </a:lnTo>
                  <a:lnTo>
                    <a:pt x="16149" y="44"/>
                  </a:lnTo>
                  <a:lnTo>
                    <a:pt x="1610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3" name="Google Shape;3823;p129"/>
            <p:cNvSpPr/>
            <p:nvPr/>
          </p:nvSpPr>
          <p:spPr>
            <a:xfrm>
              <a:off x="5101175" y="2819650"/>
              <a:ext cx="483800" cy="494775"/>
            </a:xfrm>
            <a:custGeom>
              <a:avLst/>
              <a:gdLst/>
              <a:ahLst/>
              <a:cxnLst/>
              <a:rect l="l" t="t" r="r" b="b"/>
              <a:pathLst>
                <a:path w="19352" h="19791" extrusionOk="0">
                  <a:moveTo>
                    <a:pt x="19088" y="0"/>
                  </a:moveTo>
                  <a:lnTo>
                    <a:pt x="15929" y="2063"/>
                  </a:lnTo>
                  <a:lnTo>
                    <a:pt x="14130" y="3203"/>
                  </a:lnTo>
                  <a:lnTo>
                    <a:pt x="11892" y="4520"/>
                  </a:lnTo>
                  <a:lnTo>
                    <a:pt x="9874" y="5880"/>
                  </a:lnTo>
                  <a:lnTo>
                    <a:pt x="7811" y="7065"/>
                  </a:lnTo>
                  <a:lnTo>
                    <a:pt x="5880" y="8206"/>
                  </a:lnTo>
                  <a:lnTo>
                    <a:pt x="3818" y="9566"/>
                  </a:lnTo>
                  <a:lnTo>
                    <a:pt x="3774" y="9610"/>
                  </a:lnTo>
                  <a:lnTo>
                    <a:pt x="3423" y="9961"/>
                  </a:lnTo>
                  <a:lnTo>
                    <a:pt x="3379" y="10005"/>
                  </a:lnTo>
                  <a:lnTo>
                    <a:pt x="3379" y="10093"/>
                  </a:lnTo>
                  <a:lnTo>
                    <a:pt x="3379" y="14525"/>
                  </a:lnTo>
                  <a:lnTo>
                    <a:pt x="3511" y="16411"/>
                  </a:lnTo>
                  <a:lnTo>
                    <a:pt x="3291" y="17113"/>
                  </a:lnTo>
                  <a:lnTo>
                    <a:pt x="746" y="19220"/>
                  </a:lnTo>
                  <a:lnTo>
                    <a:pt x="132" y="19483"/>
                  </a:lnTo>
                  <a:lnTo>
                    <a:pt x="44" y="19527"/>
                  </a:lnTo>
                  <a:lnTo>
                    <a:pt x="44" y="19571"/>
                  </a:lnTo>
                  <a:lnTo>
                    <a:pt x="0" y="19659"/>
                  </a:lnTo>
                  <a:lnTo>
                    <a:pt x="44" y="19702"/>
                  </a:lnTo>
                  <a:lnTo>
                    <a:pt x="88" y="19790"/>
                  </a:lnTo>
                  <a:lnTo>
                    <a:pt x="264" y="19790"/>
                  </a:lnTo>
                  <a:lnTo>
                    <a:pt x="878" y="19527"/>
                  </a:lnTo>
                  <a:lnTo>
                    <a:pt x="922" y="19483"/>
                  </a:lnTo>
                  <a:lnTo>
                    <a:pt x="3555" y="17377"/>
                  </a:lnTo>
                  <a:lnTo>
                    <a:pt x="3642" y="17289"/>
                  </a:lnTo>
                  <a:lnTo>
                    <a:pt x="3862" y="16455"/>
                  </a:lnTo>
                  <a:lnTo>
                    <a:pt x="3862" y="16411"/>
                  </a:lnTo>
                  <a:lnTo>
                    <a:pt x="3730" y="14525"/>
                  </a:lnTo>
                  <a:lnTo>
                    <a:pt x="3730" y="10136"/>
                  </a:lnTo>
                  <a:lnTo>
                    <a:pt x="4037" y="9873"/>
                  </a:lnTo>
                  <a:lnTo>
                    <a:pt x="6056" y="8513"/>
                  </a:lnTo>
                  <a:lnTo>
                    <a:pt x="7987" y="7328"/>
                  </a:lnTo>
                  <a:lnTo>
                    <a:pt x="10049" y="6187"/>
                  </a:lnTo>
                  <a:lnTo>
                    <a:pt x="12068" y="4783"/>
                  </a:lnTo>
                  <a:lnTo>
                    <a:pt x="14305" y="3467"/>
                  </a:lnTo>
                  <a:lnTo>
                    <a:pt x="16105" y="2370"/>
                  </a:lnTo>
                  <a:lnTo>
                    <a:pt x="19264" y="307"/>
                  </a:lnTo>
                  <a:lnTo>
                    <a:pt x="19308" y="263"/>
                  </a:lnTo>
                  <a:lnTo>
                    <a:pt x="19352" y="176"/>
                  </a:lnTo>
                  <a:lnTo>
                    <a:pt x="19352" y="132"/>
                  </a:lnTo>
                  <a:lnTo>
                    <a:pt x="19308" y="44"/>
                  </a:lnTo>
                  <a:lnTo>
                    <a:pt x="1926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4" name="Google Shape;3824;p129"/>
            <p:cNvSpPr/>
            <p:nvPr/>
          </p:nvSpPr>
          <p:spPr>
            <a:xfrm>
              <a:off x="3975625" y="3259550"/>
              <a:ext cx="584750" cy="1657600"/>
            </a:xfrm>
            <a:custGeom>
              <a:avLst/>
              <a:gdLst/>
              <a:ahLst/>
              <a:cxnLst/>
              <a:rect l="l" t="t" r="r" b="b"/>
              <a:pathLst>
                <a:path w="23390" h="66304" extrusionOk="0">
                  <a:moveTo>
                    <a:pt x="922" y="0"/>
                  </a:moveTo>
                  <a:lnTo>
                    <a:pt x="835" y="44"/>
                  </a:lnTo>
                  <a:lnTo>
                    <a:pt x="835" y="88"/>
                  </a:lnTo>
                  <a:lnTo>
                    <a:pt x="308" y="1448"/>
                  </a:lnTo>
                  <a:lnTo>
                    <a:pt x="89" y="2194"/>
                  </a:lnTo>
                  <a:lnTo>
                    <a:pt x="1" y="2501"/>
                  </a:lnTo>
                  <a:lnTo>
                    <a:pt x="1" y="2589"/>
                  </a:lnTo>
                  <a:lnTo>
                    <a:pt x="352" y="5046"/>
                  </a:lnTo>
                  <a:lnTo>
                    <a:pt x="352" y="5090"/>
                  </a:lnTo>
                  <a:lnTo>
                    <a:pt x="1317" y="7197"/>
                  </a:lnTo>
                  <a:lnTo>
                    <a:pt x="1625" y="8601"/>
                  </a:lnTo>
                  <a:lnTo>
                    <a:pt x="1668" y="8601"/>
                  </a:lnTo>
                  <a:lnTo>
                    <a:pt x="3380" y="12769"/>
                  </a:lnTo>
                  <a:lnTo>
                    <a:pt x="4696" y="15709"/>
                  </a:lnTo>
                  <a:lnTo>
                    <a:pt x="5837" y="18298"/>
                  </a:lnTo>
                  <a:lnTo>
                    <a:pt x="6802" y="21063"/>
                  </a:lnTo>
                  <a:lnTo>
                    <a:pt x="6978" y="21984"/>
                  </a:lnTo>
                  <a:lnTo>
                    <a:pt x="7022" y="24529"/>
                  </a:lnTo>
                  <a:lnTo>
                    <a:pt x="7022" y="24573"/>
                  </a:lnTo>
                  <a:lnTo>
                    <a:pt x="7461" y="26855"/>
                  </a:lnTo>
                  <a:lnTo>
                    <a:pt x="7548" y="28522"/>
                  </a:lnTo>
                  <a:lnTo>
                    <a:pt x="7461" y="31331"/>
                  </a:lnTo>
                  <a:lnTo>
                    <a:pt x="7417" y="34358"/>
                  </a:lnTo>
                  <a:lnTo>
                    <a:pt x="7417" y="37825"/>
                  </a:lnTo>
                  <a:lnTo>
                    <a:pt x="7505" y="42740"/>
                  </a:lnTo>
                  <a:lnTo>
                    <a:pt x="7680" y="44758"/>
                  </a:lnTo>
                  <a:lnTo>
                    <a:pt x="7680" y="44802"/>
                  </a:lnTo>
                  <a:lnTo>
                    <a:pt x="8163" y="47128"/>
                  </a:lnTo>
                  <a:lnTo>
                    <a:pt x="8163" y="47171"/>
                  </a:lnTo>
                  <a:lnTo>
                    <a:pt x="8953" y="49366"/>
                  </a:lnTo>
                  <a:lnTo>
                    <a:pt x="9523" y="50331"/>
                  </a:lnTo>
                  <a:lnTo>
                    <a:pt x="9567" y="50375"/>
                  </a:lnTo>
                  <a:lnTo>
                    <a:pt x="10488" y="51252"/>
                  </a:lnTo>
                  <a:lnTo>
                    <a:pt x="10488" y="51296"/>
                  </a:lnTo>
                  <a:lnTo>
                    <a:pt x="13033" y="52876"/>
                  </a:lnTo>
                  <a:lnTo>
                    <a:pt x="15228" y="54368"/>
                  </a:lnTo>
                  <a:lnTo>
                    <a:pt x="17246" y="56079"/>
                  </a:lnTo>
                  <a:lnTo>
                    <a:pt x="18431" y="57132"/>
                  </a:lnTo>
                  <a:lnTo>
                    <a:pt x="19835" y="58098"/>
                  </a:lnTo>
                  <a:lnTo>
                    <a:pt x="22731" y="62573"/>
                  </a:lnTo>
                  <a:lnTo>
                    <a:pt x="23038" y="63363"/>
                  </a:lnTo>
                  <a:lnTo>
                    <a:pt x="22775" y="66084"/>
                  </a:lnTo>
                  <a:lnTo>
                    <a:pt x="22775" y="66172"/>
                  </a:lnTo>
                  <a:lnTo>
                    <a:pt x="22819" y="66216"/>
                  </a:lnTo>
                  <a:lnTo>
                    <a:pt x="22863" y="66259"/>
                  </a:lnTo>
                  <a:lnTo>
                    <a:pt x="22907" y="66303"/>
                  </a:lnTo>
                  <a:lnTo>
                    <a:pt x="22950" y="66303"/>
                  </a:lnTo>
                  <a:lnTo>
                    <a:pt x="23038" y="66259"/>
                  </a:lnTo>
                  <a:lnTo>
                    <a:pt x="23126" y="66128"/>
                  </a:lnTo>
                  <a:lnTo>
                    <a:pt x="23389" y="63363"/>
                  </a:lnTo>
                  <a:lnTo>
                    <a:pt x="23389" y="63276"/>
                  </a:lnTo>
                  <a:lnTo>
                    <a:pt x="23038" y="62442"/>
                  </a:lnTo>
                  <a:lnTo>
                    <a:pt x="23038" y="62398"/>
                  </a:lnTo>
                  <a:lnTo>
                    <a:pt x="20098" y="57878"/>
                  </a:lnTo>
                  <a:lnTo>
                    <a:pt x="20054" y="57791"/>
                  </a:lnTo>
                  <a:lnTo>
                    <a:pt x="18650" y="56869"/>
                  </a:lnTo>
                  <a:lnTo>
                    <a:pt x="17465" y="55816"/>
                  </a:lnTo>
                  <a:lnTo>
                    <a:pt x="15403" y="54105"/>
                  </a:lnTo>
                  <a:lnTo>
                    <a:pt x="13209" y="52613"/>
                  </a:lnTo>
                  <a:lnTo>
                    <a:pt x="10708" y="50989"/>
                  </a:lnTo>
                  <a:lnTo>
                    <a:pt x="9830" y="50111"/>
                  </a:lnTo>
                  <a:lnTo>
                    <a:pt x="9260" y="49234"/>
                  </a:lnTo>
                  <a:lnTo>
                    <a:pt x="8514" y="47040"/>
                  </a:lnTo>
                  <a:lnTo>
                    <a:pt x="8031" y="44758"/>
                  </a:lnTo>
                  <a:lnTo>
                    <a:pt x="7856" y="42696"/>
                  </a:lnTo>
                  <a:lnTo>
                    <a:pt x="7768" y="37825"/>
                  </a:lnTo>
                  <a:lnTo>
                    <a:pt x="7768" y="34402"/>
                  </a:lnTo>
                  <a:lnTo>
                    <a:pt x="7812" y="31375"/>
                  </a:lnTo>
                  <a:lnTo>
                    <a:pt x="7899" y="28522"/>
                  </a:lnTo>
                  <a:lnTo>
                    <a:pt x="7812" y="26811"/>
                  </a:lnTo>
                  <a:lnTo>
                    <a:pt x="7373" y="24485"/>
                  </a:lnTo>
                  <a:lnTo>
                    <a:pt x="7329" y="21940"/>
                  </a:lnTo>
                  <a:lnTo>
                    <a:pt x="7329" y="21896"/>
                  </a:lnTo>
                  <a:lnTo>
                    <a:pt x="7153" y="20975"/>
                  </a:lnTo>
                  <a:lnTo>
                    <a:pt x="7153" y="20931"/>
                  </a:lnTo>
                  <a:lnTo>
                    <a:pt x="6144" y="18167"/>
                  </a:lnTo>
                  <a:lnTo>
                    <a:pt x="5003" y="15534"/>
                  </a:lnTo>
                  <a:lnTo>
                    <a:pt x="3731" y="12638"/>
                  </a:lnTo>
                  <a:lnTo>
                    <a:pt x="1976" y="8469"/>
                  </a:lnTo>
                  <a:lnTo>
                    <a:pt x="1668" y="7109"/>
                  </a:lnTo>
                  <a:lnTo>
                    <a:pt x="1625" y="7065"/>
                  </a:lnTo>
                  <a:lnTo>
                    <a:pt x="703" y="4959"/>
                  </a:lnTo>
                  <a:lnTo>
                    <a:pt x="352" y="2545"/>
                  </a:lnTo>
                  <a:lnTo>
                    <a:pt x="440" y="2238"/>
                  </a:lnTo>
                  <a:lnTo>
                    <a:pt x="615" y="1668"/>
                  </a:lnTo>
                  <a:lnTo>
                    <a:pt x="1142" y="220"/>
                  </a:lnTo>
                  <a:lnTo>
                    <a:pt x="1142" y="176"/>
                  </a:lnTo>
                  <a:lnTo>
                    <a:pt x="1142" y="88"/>
                  </a:lnTo>
                  <a:lnTo>
                    <a:pt x="1098" y="44"/>
                  </a:lnTo>
                  <a:lnTo>
                    <a:pt x="105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5" name="Google Shape;3825;p129"/>
            <p:cNvSpPr/>
            <p:nvPr/>
          </p:nvSpPr>
          <p:spPr>
            <a:xfrm>
              <a:off x="3940525" y="2730775"/>
              <a:ext cx="589125" cy="2188575"/>
            </a:xfrm>
            <a:custGeom>
              <a:avLst/>
              <a:gdLst/>
              <a:ahLst/>
              <a:cxnLst/>
              <a:rect l="l" t="t" r="r" b="b"/>
              <a:pathLst>
                <a:path w="23565" h="87543" extrusionOk="0">
                  <a:moveTo>
                    <a:pt x="18869" y="1"/>
                  </a:moveTo>
                  <a:lnTo>
                    <a:pt x="18826" y="45"/>
                  </a:lnTo>
                  <a:lnTo>
                    <a:pt x="14964" y="2151"/>
                  </a:lnTo>
                  <a:lnTo>
                    <a:pt x="12507" y="3818"/>
                  </a:lnTo>
                  <a:lnTo>
                    <a:pt x="10049" y="5530"/>
                  </a:lnTo>
                  <a:lnTo>
                    <a:pt x="8909" y="6451"/>
                  </a:lnTo>
                  <a:lnTo>
                    <a:pt x="8865" y="6495"/>
                  </a:lnTo>
                  <a:lnTo>
                    <a:pt x="6276" y="9347"/>
                  </a:lnTo>
                  <a:lnTo>
                    <a:pt x="6232" y="9391"/>
                  </a:lnTo>
                  <a:lnTo>
                    <a:pt x="5442" y="10576"/>
                  </a:lnTo>
                  <a:lnTo>
                    <a:pt x="1580" y="17860"/>
                  </a:lnTo>
                  <a:lnTo>
                    <a:pt x="791" y="20098"/>
                  </a:lnTo>
                  <a:lnTo>
                    <a:pt x="264" y="21678"/>
                  </a:lnTo>
                  <a:lnTo>
                    <a:pt x="1" y="22511"/>
                  </a:lnTo>
                  <a:lnTo>
                    <a:pt x="1" y="25276"/>
                  </a:lnTo>
                  <a:lnTo>
                    <a:pt x="1" y="25320"/>
                  </a:lnTo>
                  <a:lnTo>
                    <a:pt x="1229" y="29620"/>
                  </a:lnTo>
                  <a:lnTo>
                    <a:pt x="1273" y="29620"/>
                  </a:lnTo>
                  <a:lnTo>
                    <a:pt x="2370" y="31726"/>
                  </a:lnTo>
                  <a:lnTo>
                    <a:pt x="4082" y="35544"/>
                  </a:lnTo>
                  <a:lnTo>
                    <a:pt x="5266" y="38177"/>
                  </a:lnTo>
                  <a:lnTo>
                    <a:pt x="6276" y="40546"/>
                  </a:lnTo>
                  <a:lnTo>
                    <a:pt x="6890" y="42038"/>
                  </a:lnTo>
                  <a:lnTo>
                    <a:pt x="7285" y="43223"/>
                  </a:lnTo>
                  <a:lnTo>
                    <a:pt x="7285" y="44847"/>
                  </a:lnTo>
                  <a:lnTo>
                    <a:pt x="7329" y="44890"/>
                  </a:lnTo>
                  <a:lnTo>
                    <a:pt x="7680" y="47128"/>
                  </a:lnTo>
                  <a:lnTo>
                    <a:pt x="7636" y="52043"/>
                  </a:lnTo>
                  <a:lnTo>
                    <a:pt x="7636" y="56431"/>
                  </a:lnTo>
                  <a:lnTo>
                    <a:pt x="7680" y="59854"/>
                  </a:lnTo>
                  <a:lnTo>
                    <a:pt x="7768" y="64373"/>
                  </a:lnTo>
                  <a:lnTo>
                    <a:pt x="7943" y="66787"/>
                  </a:lnTo>
                  <a:lnTo>
                    <a:pt x="8338" y="68586"/>
                  </a:lnTo>
                  <a:lnTo>
                    <a:pt x="8338" y="68630"/>
                  </a:lnTo>
                  <a:lnTo>
                    <a:pt x="9128" y="70868"/>
                  </a:lnTo>
                  <a:lnTo>
                    <a:pt x="10093" y="73149"/>
                  </a:lnTo>
                  <a:lnTo>
                    <a:pt x="10137" y="73193"/>
                  </a:lnTo>
                  <a:lnTo>
                    <a:pt x="11059" y="74466"/>
                  </a:lnTo>
                  <a:lnTo>
                    <a:pt x="11103" y="74510"/>
                  </a:lnTo>
                  <a:lnTo>
                    <a:pt x="13823" y="76660"/>
                  </a:lnTo>
                  <a:lnTo>
                    <a:pt x="16368" y="78898"/>
                  </a:lnTo>
                  <a:lnTo>
                    <a:pt x="17992" y="80346"/>
                  </a:lnTo>
                  <a:lnTo>
                    <a:pt x="18474" y="80697"/>
                  </a:lnTo>
                  <a:lnTo>
                    <a:pt x="21678" y="85260"/>
                  </a:lnTo>
                  <a:lnTo>
                    <a:pt x="23257" y="87454"/>
                  </a:lnTo>
                  <a:lnTo>
                    <a:pt x="23345" y="87498"/>
                  </a:lnTo>
                  <a:lnTo>
                    <a:pt x="23389" y="87542"/>
                  </a:lnTo>
                  <a:lnTo>
                    <a:pt x="23521" y="87498"/>
                  </a:lnTo>
                  <a:lnTo>
                    <a:pt x="23565" y="87454"/>
                  </a:lnTo>
                  <a:lnTo>
                    <a:pt x="23565" y="87367"/>
                  </a:lnTo>
                  <a:lnTo>
                    <a:pt x="23565" y="87323"/>
                  </a:lnTo>
                  <a:lnTo>
                    <a:pt x="23565" y="87235"/>
                  </a:lnTo>
                  <a:lnTo>
                    <a:pt x="21985" y="85041"/>
                  </a:lnTo>
                  <a:lnTo>
                    <a:pt x="18738" y="80477"/>
                  </a:lnTo>
                  <a:lnTo>
                    <a:pt x="18694" y="80433"/>
                  </a:lnTo>
                  <a:lnTo>
                    <a:pt x="18211" y="80082"/>
                  </a:lnTo>
                  <a:lnTo>
                    <a:pt x="16588" y="78634"/>
                  </a:lnTo>
                  <a:lnTo>
                    <a:pt x="14043" y="76353"/>
                  </a:lnTo>
                  <a:lnTo>
                    <a:pt x="11322" y="74246"/>
                  </a:lnTo>
                  <a:lnTo>
                    <a:pt x="10444" y="72974"/>
                  </a:lnTo>
                  <a:lnTo>
                    <a:pt x="9479" y="70736"/>
                  </a:lnTo>
                  <a:lnTo>
                    <a:pt x="8689" y="68498"/>
                  </a:lnTo>
                  <a:lnTo>
                    <a:pt x="8294" y="66743"/>
                  </a:lnTo>
                  <a:lnTo>
                    <a:pt x="8119" y="64373"/>
                  </a:lnTo>
                  <a:lnTo>
                    <a:pt x="8031" y="59854"/>
                  </a:lnTo>
                  <a:lnTo>
                    <a:pt x="7987" y="56431"/>
                  </a:lnTo>
                  <a:lnTo>
                    <a:pt x="7987" y="52043"/>
                  </a:lnTo>
                  <a:lnTo>
                    <a:pt x="8031" y="47084"/>
                  </a:lnTo>
                  <a:lnTo>
                    <a:pt x="7636" y="44847"/>
                  </a:lnTo>
                  <a:lnTo>
                    <a:pt x="7636" y="43223"/>
                  </a:lnTo>
                  <a:lnTo>
                    <a:pt x="7636" y="43179"/>
                  </a:lnTo>
                  <a:lnTo>
                    <a:pt x="7241" y="41907"/>
                  </a:lnTo>
                  <a:lnTo>
                    <a:pt x="6627" y="40415"/>
                  </a:lnTo>
                  <a:lnTo>
                    <a:pt x="5617" y="38001"/>
                  </a:lnTo>
                  <a:lnTo>
                    <a:pt x="4433" y="35412"/>
                  </a:lnTo>
                  <a:lnTo>
                    <a:pt x="2678" y="31595"/>
                  </a:lnTo>
                  <a:lnTo>
                    <a:pt x="1580" y="29488"/>
                  </a:lnTo>
                  <a:lnTo>
                    <a:pt x="352" y="25276"/>
                  </a:lnTo>
                  <a:lnTo>
                    <a:pt x="352" y="22555"/>
                  </a:lnTo>
                  <a:lnTo>
                    <a:pt x="1142" y="20230"/>
                  </a:lnTo>
                  <a:lnTo>
                    <a:pt x="1932" y="17992"/>
                  </a:lnTo>
                  <a:lnTo>
                    <a:pt x="5749" y="10752"/>
                  </a:lnTo>
                  <a:lnTo>
                    <a:pt x="6539" y="9567"/>
                  </a:lnTo>
                  <a:lnTo>
                    <a:pt x="9128" y="6715"/>
                  </a:lnTo>
                  <a:lnTo>
                    <a:pt x="10269" y="5837"/>
                  </a:lnTo>
                  <a:lnTo>
                    <a:pt x="12682" y="4082"/>
                  </a:lnTo>
                  <a:lnTo>
                    <a:pt x="15140" y="2458"/>
                  </a:lnTo>
                  <a:lnTo>
                    <a:pt x="19001" y="352"/>
                  </a:lnTo>
                  <a:lnTo>
                    <a:pt x="19045" y="308"/>
                  </a:lnTo>
                  <a:lnTo>
                    <a:pt x="19089" y="220"/>
                  </a:lnTo>
                  <a:lnTo>
                    <a:pt x="19089" y="176"/>
                  </a:lnTo>
                  <a:lnTo>
                    <a:pt x="19045" y="89"/>
                  </a:lnTo>
                  <a:lnTo>
                    <a:pt x="19001" y="45"/>
                  </a:lnTo>
                  <a:lnTo>
                    <a:pt x="1895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6" name="Google Shape;3826;p129"/>
            <p:cNvSpPr/>
            <p:nvPr/>
          </p:nvSpPr>
          <p:spPr>
            <a:xfrm>
              <a:off x="4021700" y="2610100"/>
              <a:ext cx="687875" cy="2200625"/>
            </a:xfrm>
            <a:custGeom>
              <a:avLst/>
              <a:gdLst/>
              <a:ahLst/>
              <a:cxnLst/>
              <a:rect l="l" t="t" r="r" b="b"/>
              <a:pathLst>
                <a:path w="27515" h="88025" extrusionOk="0">
                  <a:moveTo>
                    <a:pt x="27251" y="1"/>
                  </a:moveTo>
                  <a:lnTo>
                    <a:pt x="25144" y="1186"/>
                  </a:lnTo>
                  <a:lnTo>
                    <a:pt x="22380" y="2590"/>
                  </a:lnTo>
                  <a:lnTo>
                    <a:pt x="20142" y="3643"/>
                  </a:lnTo>
                  <a:lnTo>
                    <a:pt x="17992" y="4872"/>
                  </a:lnTo>
                  <a:lnTo>
                    <a:pt x="14262" y="6978"/>
                  </a:lnTo>
                  <a:lnTo>
                    <a:pt x="12375" y="8119"/>
                  </a:lnTo>
                  <a:lnTo>
                    <a:pt x="10181" y="9611"/>
                  </a:lnTo>
                  <a:lnTo>
                    <a:pt x="8031" y="11103"/>
                  </a:lnTo>
                  <a:lnTo>
                    <a:pt x="6759" y="12068"/>
                  </a:lnTo>
                  <a:lnTo>
                    <a:pt x="6759" y="12112"/>
                  </a:lnTo>
                  <a:lnTo>
                    <a:pt x="5354" y="13867"/>
                  </a:lnTo>
                  <a:lnTo>
                    <a:pt x="3511" y="16193"/>
                  </a:lnTo>
                  <a:lnTo>
                    <a:pt x="3511" y="16237"/>
                  </a:lnTo>
                  <a:lnTo>
                    <a:pt x="2458" y="18518"/>
                  </a:lnTo>
                  <a:lnTo>
                    <a:pt x="1273" y="21502"/>
                  </a:lnTo>
                  <a:lnTo>
                    <a:pt x="264" y="24004"/>
                  </a:lnTo>
                  <a:lnTo>
                    <a:pt x="1" y="25013"/>
                  </a:lnTo>
                  <a:lnTo>
                    <a:pt x="1" y="25101"/>
                  </a:lnTo>
                  <a:lnTo>
                    <a:pt x="484" y="28523"/>
                  </a:lnTo>
                  <a:lnTo>
                    <a:pt x="659" y="30981"/>
                  </a:lnTo>
                  <a:lnTo>
                    <a:pt x="1186" y="33833"/>
                  </a:lnTo>
                  <a:lnTo>
                    <a:pt x="1186" y="33877"/>
                  </a:lnTo>
                  <a:lnTo>
                    <a:pt x="2897" y="38440"/>
                  </a:lnTo>
                  <a:lnTo>
                    <a:pt x="4038" y="41205"/>
                  </a:lnTo>
                  <a:lnTo>
                    <a:pt x="5047" y="43618"/>
                  </a:lnTo>
                  <a:lnTo>
                    <a:pt x="6056" y="46382"/>
                  </a:lnTo>
                  <a:lnTo>
                    <a:pt x="6232" y="47523"/>
                  </a:lnTo>
                  <a:lnTo>
                    <a:pt x="6232" y="50463"/>
                  </a:lnTo>
                  <a:lnTo>
                    <a:pt x="6232" y="50507"/>
                  </a:lnTo>
                  <a:lnTo>
                    <a:pt x="6715" y="53140"/>
                  </a:lnTo>
                  <a:lnTo>
                    <a:pt x="6934" y="54764"/>
                  </a:lnTo>
                  <a:lnTo>
                    <a:pt x="6846" y="57221"/>
                  </a:lnTo>
                  <a:lnTo>
                    <a:pt x="6759" y="60424"/>
                  </a:lnTo>
                  <a:lnTo>
                    <a:pt x="6759" y="63145"/>
                  </a:lnTo>
                  <a:lnTo>
                    <a:pt x="6759" y="65339"/>
                  </a:lnTo>
                  <a:lnTo>
                    <a:pt x="6759" y="67489"/>
                  </a:lnTo>
                  <a:lnTo>
                    <a:pt x="6934" y="69902"/>
                  </a:lnTo>
                  <a:lnTo>
                    <a:pt x="6934" y="69946"/>
                  </a:lnTo>
                  <a:lnTo>
                    <a:pt x="7461" y="72491"/>
                  </a:lnTo>
                  <a:lnTo>
                    <a:pt x="7724" y="73149"/>
                  </a:lnTo>
                  <a:lnTo>
                    <a:pt x="7812" y="73237"/>
                  </a:lnTo>
                  <a:lnTo>
                    <a:pt x="9567" y="74773"/>
                  </a:lnTo>
                  <a:lnTo>
                    <a:pt x="11629" y="76353"/>
                  </a:lnTo>
                  <a:lnTo>
                    <a:pt x="13736" y="77845"/>
                  </a:lnTo>
                  <a:lnTo>
                    <a:pt x="16061" y="79205"/>
                  </a:lnTo>
                  <a:lnTo>
                    <a:pt x="18080" y="80785"/>
                  </a:lnTo>
                  <a:lnTo>
                    <a:pt x="20098" y="82496"/>
                  </a:lnTo>
                  <a:lnTo>
                    <a:pt x="21195" y="84866"/>
                  </a:lnTo>
                  <a:lnTo>
                    <a:pt x="21327" y="87849"/>
                  </a:lnTo>
                  <a:lnTo>
                    <a:pt x="21327" y="87937"/>
                  </a:lnTo>
                  <a:lnTo>
                    <a:pt x="21371" y="87981"/>
                  </a:lnTo>
                  <a:lnTo>
                    <a:pt x="21502" y="88025"/>
                  </a:lnTo>
                  <a:lnTo>
                    <a:pt x="21546" y="88025"/>
                  </a:lnTo>
                  <a:lnTo>
                    <a:pt x="21634" y="87981"/>
                  </a:lnTo>
                  <a:lnTo>
                    <a:pt x="21634" y="87937"/>
                  </a:lnTo>
                  <a:lnTo>
                    <a:pt x="21678" y="87849"/>
                  </a:lnTo>
                  <a:lnTo>
                    <a:pt x="21546" y="84822"/>
                  </a:lnTo>
                  <a:lnTo>
                    <a:pt x="21546" y="84734"/>
                  </a:lnTo>
                  <a:lnTo>
                    <a:pt x="20405" y="82320"/>
                  </a:lnTo>
                  <a:lnTo>
                    <a:pt x="20362" y="82277"/>
                  </a:lnTo>
                  <a:lnTo>
                    <a:pt x="18299" y="80521"/>
                  </a:lnTo>
                  <a:lnTo>
                    <a:pt x="16281" y="78898"/>
                  </a:lnTo>
                  <a:lnTo>
                    <a:pt x="16237" y="78898"/>
                  </a:lnTo>
                  <a:lnTo>
                    <a:pt x="13955" y="77538"/>
                  </a:lnTo>
                  <a:lnTo>
                    <a:pt x="11849" y="76089"/>
                  </a:lnTo>
                  <a:lnTo>
                    <a:pt x="9830" y="74510"/>
                  </a:lnTo>
                  <a:lnTo>
                    <a:pt x="8031" y="73018"/>
                  </a:lnTo>
                  <a:lnTo>
                    <a:pt x="7812" y="72404"/>
                  </a:lnTo>
                  <a:lnTo>
                    <a:pt x="7285" y="69858"/>
                  </a:lnTo>
                  <a:lnTo>
                    <a:pt x="7110" y="67489"/>
                  </a:lnTo>
                  <a:lnTo>
                    <a:pt x="7110" y="65339"/>
                  </a:lnTo>
                  <a:lnTo>
                    <a:pt x="7110" y="63145"/>
                  </a:lnTo>
                  <a:lnTo>
                    <a:pt x="7110" y="60424"/>
                  </a:lnTo>
                  <a:lnTo>
                    <a:pt x="7197" y="57221"/>
                  </a:lnTo>
                  <a:lnTo>
                    <a:pt x="7285" y="54764"/>
                  </a:lnTo>
                  <a:lnTo>
                    <a:pt x="7285" y="54720"/>
                  </a:lnTo>
                  <a:lnTo>
                    <a:pt x="7066" y="53052"/>
                  </a:lnTo>
                  <a:lnTo>
                    <a:pt x="6583" y="50419"/>
                  </a:lnTo>
                  <a:lnTo>
                    <a:pt x="6583" y="47480"/>
                  </a:lnTo>
                  <a:lnTo>
                    <a:pt x="6364" y="46295"/>
                  </a:lnTo>
                  <a:lnTo>
                    <a:pt x="5354" y="43486"/>
                  </a:lnTo>
                  <a:lnTo>
                    <a:pt x="4389" y="41073"/>
                  </a:lnTo>
                  <a:lnTo>
                    <a:pt x="3204" y="38309"/>
                  </a:lnTo>
                  <a:lnTo>
                    <a:pt x="1537" y="33745"/>
                  </a:lnTo>
                  <a:lnTo>
                    <a:pt x="1010" y="30937"/>
                  </a:lnTo>
                  <a:lnTo>
                    <a:pt x="835" y="28479"/>
                  </a:lnTo>
                  <a:lnTo>
                    <a:pt x="352" y="25057"/>
                  </a:lnTo>
                  <a:lnTo>
                    <a:pt x="615" y="24091"/>
                  </a:lnTo>
                  <a:lnTo>
                    <a:pt x="1581" y="21634"/>
                  </a:lnTo>
                  <a:lnTo>
                    <a:pt x="2809" y="18650"/>
                  </a:lnTo>
                  <a:lnTo>
                    <a:pt x="3819" y="16368"/>
                  </a:lnTo>
                  <a:lnTo>
                    <a:pt x="5618" y="14087"/>
                  </a:lnTo>
                  <a:lnTo>
                    <a:pt x="7022" y="12331"/>
                  </a:lnTo>
                  <a:lnTo>
                    <a:pt x="8250" y="11366"/>
                  </a:lnTo>
                  <a:lnTo>
                    <a:pt x="10357" y="9874"/>
                  </a:lnTo>
                  <a:lnTo>
                    <a:pt x="12551" y="8426"/>
                  </a:lnTo>
                  <a:lnTo>
                    <a:pt x="14438" y="7285"/>
                  </a:lnTo>
                  <a:lnTo>
                    <a:pt x="18167" y="5179"/>
                  </a:lnTo>
                  <a:lnTo>
                    <a:pt x="20318" y="3950"/>
                  </a:lnTo>
                  <a:lnTo>
                    <a:pt x="22556" y="2897"/>
                  </a:lnTo>
                  <a:lnTo>
                    <a:pt x="25320" y="1493"/>
                  </a:lnTo>
                  <a:lnTo>
                    <a:pt x="27426" y="308"/>
                  </a:lnTo>
                  <a:lnTo>
                    <a:pt x="27470" y="264"/>
                  </a:lnTo>
                  <a:lnTo>
                    <a:pt x="27514" y="220"/>
                  </a:lnTo>
                  <a:lnTo>
                    <a:pt x="27514" y="133"/>
                  </a:lnTo>
                  <a:lnTo>
                    <a:pt x="27514" y="89"/>
                  </a:lnTo>
                  <a:lnTo>
                    <a:pt x="2747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7" name="Google Shape;3827;p129"/>
            <p:cNvSpPr/>
            <p:nvPr/>
          </p:nvSpPr>
          <p:spPr>
            <a:xfrm>
              <a:off x="3872525" y="2722000"/>
              <a:ext cx="510125" cy="2108475"/>
            </a:xfrm>
            <a:custGeom>
              <a:avLst/>
              <a:gdLst/>
              <a:ahLst/>
              <a:cxnLst/>
              <a:rect l="l" t="t" r="r" b="b"/>
              <a:pathLst>
                <a:path w="20405" h="84339" extrusionOk="0">
                  <a:moveTo>
                    <a:pt x="19659" y="1"/>
                  </a:moveTo>
                  <a:lnTo>
                    <a:pt x="19615" y="45"/>
                  </a:lnTo>
                  <a:lnTo>
                    <a:pt x="17596" y="1054"/>
                  </a:lnTo>
                  <a:lnTo>
                    <a:pt x="15446" y="2370"/>
                  </a:lnTo>
                  <a:lnTo>
                    <a:pt x="12638" y="4389"/>
                  </a:lnTo>
                  <a:lnTo>
                    <a:pt x="11058" y="5486"/>
                  </a:lnTo>
                  <a:lnTo>
                    <a:pt x="7986" y="8382"/>
                  </a:lnTo>
                  <a:lnTo>
                    <a:pt x="5836" y="10357"/>
                  </a:lnTo>
                  <a:lnTo>
                    <a:pt x="5792" y="10400"/>
                  </a:lnTo>
                  <a:lnTo>
                    <a:pt x="2370" y="17728"/>
                  </a:lnTo>
                  <a:lnTo>
                    <a:pt x="702" y="21458"/>
                  </a:lnTo>
                  <a:lnTo>
                    <a:pt x="220" y="22643"/>
                  </a:lnTo>
                  <a:lnTo>
                    <a:pt x="44" y="23038"/>
                  </a:lnTo>
                  <a:lnTo>
                    <a:pt x="0" y="23213"/>
                  </a:lnTo>
                  <a:lnTo>
                    <a:pt x="44" y="23257"/>
                  </a:lnTo>
                  <a:lnTo>
                    <a:pt x="3160" y="31946"/>
                  </a:lnTo>
                  <a:lnTo>
                    <a:pt x="3160" y="31990"/>
                  </a:lnTo>
                  <a:lnTo>
                    <a:pt x="4476" y="34096"/>
                  </a:lnTo>
                  <a:lnTo>
                    <a:pt x="5924" y="37124"/>
                  </a:lnTo>
                  <a:lnTo>
                    <a:pt x="7635" y="40853"/>
                  </a:lnTo>
                  <a:lnTo>
                    <a:pt x="8689" y="43311"/>
                  </a:lnTo>
                  <a:lnTo>
                    <a:pt x="9127" y="46382"/>
                  </a:lnTo>
                  <a:lnTo>
                    <a:pt x="9171" y="49103"/>
                  </a:lnTo>
                  <a:lnTo>
                    <a:pt x="9171" y="53052"/>
                  </a:lnTo>
                  <a:lnTo>
                    <a:pt x="9215" y="55817"/>
                  </a:lnTo>
                  <a:lnTo>
                    <a:pt x="9171" y="58274"/>
                  </a:lnTo>
                  <a:lnTo>
                    <a:pt x="9259" y="62091"/>
                  </a:lnTo>
                  <a:lnTo>
                    <a:pt x="9391" y="65251"/>
                  </a:lnTo>
                  <a:lnTo>
                    <a:pt x="9522" y="67533"/>
                  </a:lnTo>
                  <a:lnTo>
                    <a:pt x="9654" y="68586"/>
                  </a:lnTo>
                  <a:lnTo>
                    <a:pt x="10400" y="70868"/>
                  </a:lnTo>
                  <a:lnTo>
                    <a:pt x="10400" y="70911"/>
                  </a:lnTo>
                  <a:lnTo>
                    <a:pt x="11672" y="73632"/>
                  </a:lnTo>
                  <a:lnTo>
                    <a:pt x="12769" y="75870"/>
                  </a:lnTo>
                  <a:lnTo>
                    <a:pt x="13340" y="77011"/>
                  </a:lnTo>
                  <a:lnTo>
                    <a:pt x="13340" y="77055"/>
                  </a:lnTo>
                  <a:lnTo>
                    <a:pt x="14393" y="78283"/>
                  </a:lnTo>
                  <a:lnTo>
                    <a:pt x="18342" y="82057"/>
                  </a:lnTo>
                  <a:lnTo>
                    <a:pt x="20097" y="84295"/>
                  </a:lnTo>
                  <a:lnTo>
                    <a:pt x="20141" y="84339"/>
                  </a:lnTo>
                  <a:lnTo>
                    <a:pt x="20229" y="84339"/>
                  </a:lnTo>
                  <a:lnTo>
                    <a:pt x="20317" y="84295"/>
                  </a:lnTo>
                  <a:lnTo>
                    <a:pt x="20361" y="84251"/>
                  </a:lnTo>
                  <a:lnTo>
                    <a:pt x="20405" y="84207"/>
                  </a:lnTo>
                  <a:lnTo>
                    <a:pt x="20405" y="84119"/>
                  </a:lnTo>
                  <a:lnTo>
                    <a:pt x="20361" y="84075"/>
                  </a:lnTo>
                  <a:lnTo>
                    <a:pt x="18606" y="81838"/>
                  </a:lnTo>
                  <a:lnTo>
                    <a:pt x="18562" y="81794"/>
                  </a:lnTo>
                  <a:lnTo>
                    <a:pt x="14656" y="78064"/>
                  </a:lnTo>
                  <a:lnTo>
                    <a:pt x="13647" y="76835"/>
                  </a:lnTo>
                  <a:lnTo>
                    <a:pt x="11980" y="73500"/>
                  </a:lnTo>
                  <a:lnTo>
                    <a:pt x="10751" y="70780"/>
                  </a:lnTo>
                  <a:lnTo>
                    <a:pt x="10005" y="68498"/>
                  </a:lnTo>
                  <a:lnTo>
                    <a:pt x="9873" y="67489"/>
                  </a:lnTo>
                  <a:lnTo>
                    <a:pt x="9742" y="65251"/>
                  </a:lnTo>
                  <a:lnTo>
                    <a:pt x="9610" y="62091"/>
                  </a:lnTo>
                  <a:lnTo>
                    <a:pt x="9522" y="58274"/>
                  </a:lnTo>
                  <a:lnTo>
                    <a:pt x="9566" y="55817"/>
                  </a:lnTo>
                  <a:lnTo>
                    <a:pt x="9522" y="53052"/>
                  </a:lnTo>
                  <a:lnTo>
                    <a:pt x="9522" y="49103"/>
                  </a:lnTo>
                  <a:lnTo>
                    <a:pt x="9478" y="46382"/>
                  </a:lnTo>
                  <a:lnTo>
                    <a:pt x="9478" y="46338"/>
                  </a:lnTo>
                  <a:lnTo>
                    <a:pt x="8996" y="43267"/>
                  </a:lnTo>
                  <a:lnTo>
                    <a:pt x="8996" y="43223"/>
                  </a:lnTo>
                  <a:lnTo>
                    <a:pt x="7943" y="40678"/>
                  </a:lnTo>
                  <a:lnTo>
                    <a:pt x="6231" y="36992"/>
                  </a:lnTo>
                  <a:lnTo>
                    <a:pt x="4783" y="33964"/>
                  </a:lnTo>
                  <a:lnTo>
                    <a:pt x="3467" y="31814"/>
                  </a:lnTo>
                  <a:lnTo>
                    <a:pt x="351" y="23170"/>
                  </a:lnTo>
                  <a:lnTo>
                    <a:pt x="571" y="22643"/>
                  </a:lnTo>
                  <a:lnTo>
                    <a:pt x="1009" y="21634"/>
                  </a:lnTo>
                  <a:lnTo>
                    <a:pt x="2458" y="18431"/>
                  </a:lnTo>
                  <a:lnTo>
                    <a:pt x="6100" y="10576"/>
                  </a:lnTo>
                  <a:lnTo>
                    <a:pt x="8250" y="8645"/>
                  </a:lnTo>
                  <a:lnTo>
                    <a:pt x="11277" y="5749"/>
                  </a:lnTo>
                  <a:lnTo>
                    <a:pt x="12857" y="4652"/>
                  </a:lnTo>
                  <a:lnTo>
                    <a:pt x="15666" y="2677"/>
                  </a:lnTo>
                  <a:lnTo>
                    <a:pt x="17772" y="1361"/>
                  </a:lnTo>
                  <a:lnTo>
                    <a:pt x="19746" y="352"/>
                  </a:lnTo>
                  <a:lnTo>
                    <a:pt x="19790" y="308"/>
                  </a:lnTo>
                  <a:lnTo>
                    <a:pt x="19834" y="220"/>
                  </a:lnTo>
                  <a:lnTo>
                    <a:pt x="19834" y="176"/>
                  </a:lnTo>
                  <a:lnTo>
                    <a:pt x="19834" y="89"/>
                  </a:lnTo>
                  <a:lnTo>
                    <a:pt x="19790" y="45"/>
                  </a:lnTo>
                  <a:lnTo>
                    <a:pt x="1974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8" name="Google Shape;3828;p129"/>
            <p:cNvSpPr/>
            <p:nvPr/>
          </p:nvSpPr>
          <p:spPr>
            <a:xfrm>
              <a:off x="5263525" y="3312200"/>
              <a:ext cx="868875" cy="1159550"/>
            </a:xfrm>
            <a:custGeom>
              <a:avLst/>
              <a:gdLst/>
              <a:ahLst/>
              <a:cxnLst/>
              <a:rect l="l" t="t" r="r" b="b"/>
              <a:pathLst>
                <a:path w="34755" h="46382" extrusionOk="0">
                  <a:moveTo>
                    <a:pt x="34579" y="0"/>
                  </a:moveTo>
                  <a:lnTo>
                    <a:pt x="34491" y="44"/>
                  </a:lnTo>
                  <a:lnTo>
                    <a:pt x="31551" y="1799"/>
                  </a:lnTo>
                  <a:lnTo>
                    <a:pt x="31507" y="1799"/>
                  </a:lnTo>
                  <a:lnTo>
                    <a:pt x="30454" y="2633"/>
                  </a:lnTo>
                  <a:lnTo>
                    <a:pt x="30454" y="2677"/>
                  </a:lnTo>
                  <a:lnTo>
                    <a:pt x="28348" y="5003"/>
                  </a:lnTo>
                  <a:lnTo>
                    <a:pt x="25846" y="7416"/>
                  </a:lnTo>
                  <a:lnTo>
                    <a:pt x="23872" y="9171"/>
                  </a:lnTo>
                  <a:lnTo>
                    <a:pt x="20976" y="10927"/>
                  </a:lnTo>
                  <a:lnTo>
                    <a:pt x="20932" y="10927"/>
                  </a:lnTo>
                  <a:lnTo>
                    <a:pt x="20142" y="11716"/>
                  </a:lnTo>
                  <a:lnTo>
                    <a:pt x="20142" y="11760"/>
                  </a:lnTo>
                  <a:lnTo>
                    <a:pt x="18255" y="14262"/>
                  </a:lnTo>
                  <a:lnTo>
                    <a:pt x="17202" y="15578"/>
                  </a:lnTo>
                  <a:lnTo>
                    <a:pt x="15754" y="16631"/>
                  </a:lnTo>
                  <a:lnTo>
                    <a:pt x="15710" y="16631"/>
                  </a:lnTo>
                  <a:lnTo>
                    <a:pt x="13516" y="19308"/>
                  </a:lnTo>
                  <a:lnTo>
                    <a:pt x="12199" y="21238"/>
                  </a:lnTo>
                  <a:lnTo>
                    <a:pt x="10971" y="23257"/>
                  </a:lnTo>
                  <a:lnTo>
                    <a:pt x="9347" y="26329"/>
                  </a:lnTo>
                  <a:lnTo>
                    <a:pt x="8426" y="28128"/>
                  </a:lnTo>
                  <a:lnTo>
                    <a:pt x="8426" y="28172"/>
                  </a:lnTo>
                  <a:lnTo>
                    <a:pt x="8075" y="29444"/>
                  </a:lnTo>
                  <a:lnTo>
                    <a:pt x="8075" y="29488"/>
                  </a:lnTo>
                  <a:lnTo>
                    <a:pt x="7855" y="32209"/>
                  </a:lnTo>
                  <a:lnTo>
                    <a:pt x="7724" y="34052"/>
                  </a:lnTo>
                  <a:lnTo>
                    <a:pt x="7724" y="34139"/>
                  </a:lnTo>
                  <a:lnTo>
                    <a:pt x="8119" y="34797"/>
                  </a:lnTo>
                  <a:lnTo>
                    <a:pt x="8119" y="35631"/>
                  </a:lnTo>
                  <a:lnTo>
                    <a:pt x="7811" y="36553"/>
                  </a:lnTo>
                  <a:lnTo>
                    <a:pt x="6100" y="38791"/>
                  </a:lnTo>
                  <a:lnTo>
                    <a:pt x="5179" y="40239"/>
                  </a:lnTo>
                  <a:lnTo>
                    <a:pt x="4257" y="42169"/>
                  </a:lnTo>
                  <a:lnTo>
                    <a:pt x="3511" y="43091"/>
                  </a:lnTo>
                  <a:lnTo>
                    <a:pt x="1712" y="44188"/>
                  </a:lnTo>
                  <a:lnTo>
                    <a:pt x="1668" y="44232"/>
                  </a:lnTo>
                  <a:lnTo>
                    <a:pt x="922" y="44890"/>
                  </a:lnTo>
                  <a:lnTo>
                    <a:pt x="878" y="44934"/>
                  </a:lnTo>
                  <a:lnTo>
                    <a:pt x="45" y="46119"/>
                  </a:lnTo>
                  <a:lnTo>
                    <a:pt x="1" y="46162"/>
                  </a:lnTo>
                  <a:lnTo>
                    <a:pt x="1" y="46250"/>
                  </a:lnTo>
                  <a:lnTo>
                    <a:pt x="45" y="46294"/>
                  </a:lnTo>
                  <a:lnTo>
                    <a:pt x="88" y="46338"/>
                  </a:lnTo>
                  <a:lnTo>
                    <a:pt x="176" y="46382"/>
                  </a:lnTo>
                  <a:lnTo>
                    <a:pt x="264" y="46382"/>
                  </a:lnTo>
                  <a:lnTo>
                    <a:pt x="308" y="46294"/>
                  </a:lnTo>
                  <a:lnTo>
                    <a:pt x="1185" y="45153"/>
                  </a:lnTo>
                  <a:lnTo>
                    <a:pt x="1888" y="44495"/>
                  </a:lnTo>
                  <a:lnTo>
                    <a:pt x="3687" y="43398"/>
                  </a:lnTo>
                  <a:lnTo>
                    <a:pt x="3731" y="43354"/>
                  </a:lnTo>
                  <a:lnTo>
                    <a:pt x="4520" y="42389"/>
                  </a:lnTo>
                  <a:lnTo>
                    <a:pt x="4564" y="42345"/>
                  </a:lnTo>
                  <a:lnTo>
                    <a:pt x="5486" y="40414"/>
                  </a:lnTo>
                  <a:lnTo>
                    <a:pt x="6407" y="38966"/>
                  </a:lnTo>
                  <a:lnTo>
                    <a:pt x="8119" y="36728"/>
                  </a:lnTo>
                  <a:lnTo>
                    <a:pt x="8162" y="36684"/>
                  </a:lnTo>
                  <a:lnTo>
                    <a:pt x="8426" y="35719"/>
                  </a:lnTo>
                  <a:lnTo>
                    <a:pt x="8470" y="35675"/>
                  </a:lnTo>
                  <a:lnTo>
                    <a:pt x="8470" y="34754"/>
                  </a:lnTo>
                  <a:lnTo>
                    <a:pt x="8426" y="34622"/>
                  </a:lnTo>
                  <a:lnTo>
                    <a:pt x="8075" y="34008"/>
                  </a:lnTo>
                  <a:lnTo>
                    <a:pt x="8206" y="32252"/>
                  </a:lnTo>
                  <a:lnTo>
                    <a:pt x="8426" y="29532"/>
                  </a:lnTo>
                  <a:lnTo>
                    <a:pt x="8733" y="28259"/>
                  </a:lnTo>
                  <a:lnTo>
                    <a:pt x="9654" y="26460"/>
                  </a:lnTo>
                  <a:lnTo>
                    <a:pt x="11278" y="23432"/>
                  </a:lnTo>
                  <a:lnTo>
                    <a:pt x="12507" y="21458"/>
                  </a:lnTo>
                  <a:lnTo>
                    <a:pt x="13779" y="19483"/>
                  </a:lnTo>
                  <a:lnTo>
                    <a:pt x="15973" y="16894"/>
                  </a:lnTo>
                  <a:lnTo>
                    <a:pt x="17421" y="15841"/>
                  </a:lnTo>
                  <a:lnTo>
                    <a:pt x="17421" y="15797"/>
                  </a:lnTo>
                  <a:lnTo>
                    <a:pt x="18518" y="14481"/>
                  </a:lnTo>
                  <a:lnTo>
                    <a:pt x="20405" y="11980"/>
                  </a:lnTo>
                  <a:lnTo>
                    <a:pt x="21151" y="11190"/>
                  </a:lnTo>
                  <a:lnTo>
                    <a:pt x="24091" y="9435"/>
                  </a:lnTo>
                  <a:lnTo>
                    <a:pt x="26110" y="7679"/>
                  </a:lnTo>
                  <a:lnTo>
                    <a:pt x="28611" y="5222"/>
                  </a:lnTo>
                  <a:lnTo>
                    <a:pt x="30717" y="2897"/>
                  </a:lnTo>
                  <a:lnTo>
                    <a:pt x="31726" y="2063"/>
                  </a:lnTo>
                  <a:lnTo>
                    <a:pt x="34666" y="351"/>
                  </a:lnTo>
                  <a:lnTo>
                    <a:pt x="34710" y="308"/>
                  </a:lnTo>
                  <a:lnTo>
                    <a:pt x="34754" y="220"/>
                  </a:lnTo>
                  <a:lnTo>
                    <a:pt x="34754" y="176"/>
                  </a:lnTo>
                  <a:lnTo>
                    <a:pt x="34754" y="88"/>
                  </a:lnTo>
                  <a:lnTo>
                    <a:pt x="34710" y="44"/>
                  </a:lnTo>
                  <a:lnTo>
                    <a:pt x="3462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9" name="Google Shape;3829;p129"/>
            <p:cNvSpPr/>
            <p:nvPr/>
          </p:nvSpPr>
          <p:spPr>
            <a:xfrm>
              <a:off x="5251475" y="3288075"/>
              <a:ext cx="853500" cy="1173800"/>
            </a:xfrm>
            <a:custGeom>
              <a:avLst/>
              <a:gdLst/>
              <a:ahLst/>
              <a:cxnLst/>
              <a:rect l="l" t="t" r="r" b="b"/>
              <a:pathLst>
                <a:path w="34140" h="46952" extrusionOk="0">
                  <a:moveTo>
                    <a:pt x="33876" y="0"/>
                  </a:moveTo>
                  <a:lnTo>
                    <a:pt x="31462" y="1448"/>
                  </a:lnTo>
                  <a:lnTo>
                    <a:pt x="30453" y="2150"/>
                  </a:lnTo>
                  <a:lnTo>
                    <a:pt x="30409" y="2194"/>
                  </a:lnTo>
                  <a:lnTo>
                    <a:pt x="28478" y="4300"/>
                  </a:lnTo>
                  <a:lnTo>
                    <a:pt x="26460" y="6275"/>
                  </a:lnTo>
                  <a:lnTo>
                    <a:pt x="24836" y="7679"/>
                  </a:lnTo>
                  <a:lnTo>
                    <a:pt x="22774" y="9127"/>
                  </a:lnTo>
                  <a:lnTo>
                    <a:pt x="20931" y="10531"/>
                  </a:lnTo>
                  <a:lnTo>
                    <a:pt x="19658" y="11365"/>
                  </a:lnTo>
                  <a:lnTo>
                    <a:pt x="19615" y="11409"/>
                  </a:lnTo>
                  <a:lnTo>
                    <a:pt x="18649" y="12462"/>
                  </a:lnTo>
                  <a:lnTo>
                    <a:pt x="18649" y="12506"/>
                  </a:lnTo>
                  <a:lnTo>
                    <a:pt x="17157" y="14481"/>
                  </a:lnTo>
                  <a:lnTo>
                    <a:pt x="16543" y="15095"/>
                  </a:lnTo>
                  <a:lnTo>
                    <a:pt x="15534" y="15797"/>
                  </a:lnTo>
                  <a:lnTo>
                    <a:pt x="15490" y="15841"/>
                  </a:lnTo>
                  <a:lnTo>
                    <a:pt x="13954" y="17728"/>
                  </a:lnTo>
                  <a:lnTo>
                    <a:pt x="12111" y="20141"/>
                  </a:lnTo>
                  <a:lnTo>
                    <a:pt x="10707" y="22203"/>
                  </a:lnTo>
                  <a:lnTo>
                    <a:pt x="8381" y="26372"/>
                  </a:lnTo>
                  <a:lnTo>
                    <a:pt x="7591" y="27864"/>
                  </a:lnTo>
                  <a:lnTo>
                    <a:pt x="7372" y="28610"/>
                  </a:lnTo>
                  <a:lnTo>
                    <a:pt x="7372" y="28654"/>
                  </a:lnTo>
                  <a:lnTo>
                    <a:pt x="6802" y="34007"/>
                  </a:lnTo>
                  <a:lnTo>
                    <a:pt x="6582" y="36596"/>
                  </a:lnTo>
                  <a:lnTo>
                    <a:pt x="6363" y="38044"/>
                  </a:lnTo>
                  <a:lnTo>
                    <a:pt x="5485" y="39668"/>
                  </a:lnTo>
                  <a:lnTo>
                    <a:pt x="4300" y="41774"/>
                  </a:lnTo>
                  <a:lnTo>
                    <a:pt x="3467" y="43003"/>
                  </a:lnTo>
                  <a:lnTo>
                    <a:pt x="2019" y="44144"/>
                  </a:lnTo>
                  <a:lnTo>
                    <a:pt x="1975" y="44144"/>
                  </a:lnTo>
                  <a:lnTo>
                    <a:pt x="44" y="46645"/>
                  </a:lnTo>
                  <a:lnTo>
                    <a:pt x="0" y="46733"/>
                  </a:lnTo>
                  <a:lnTo>
                    <a:pt x="0" y="46776"/>
                  </a:lnTo>
                  <a:lnTo>
                    <a:pt x="44" y="46864"/>
                  </a:lnTo>
                  <a:lnTo>
                    <a:pt x="88" y="46908"/>
                  </a:lnTo>
                  <a:lnTo>
                    <a:pt x="176" y="46952"/>
                  </a:lnTo>
                  <a:lnTo>
                    <a:pt x="263" y="46908"/>
                  </a:lnTo>
                  <a:lnTo>
                    <a:pt x="307" y="46864"/>
                  </a:lnTo>
                  <a:lnTo>
                    <a:pt x="2238" y="44407"/>
                  </a:lnTo>
                  <a:lnTo>
                    <a:pt x="3686" y="43266"/>
                  </a:lnTo>
                  <a:lnTo>
                    <a:pt x="3730" y="43222"/>
                  </a:lnTo>
                  <a:lnTo>
                    <a:pt x="4607" y="41950"/>
                  </a:lnTo>
                  <a:lnTo>
                    <a:pt x="5792" y="39799"/>
                  </a:lnTo>
                  <a:lnTo>
                    <a:pt x="6714" y="38176"/>
                  </a:lnTo>
                  <a:lnTo>
                    <a:pt x="6714" y="38132"/>
                  </a:lnTo>
                  <a:lnTo>
                    <a:pt x="6933" y="36640"/>
                  </a:lnTo>
                  <a:lnTo>
                    <a:pt x="7153" y="34007"/>
                  </a:lnTo>
                  <a:lnTo>
                    <a:pt x="7723" y="28698"/>
                  </a:lnTo>
                  <a:lnTo>
                    <a:pt x="7942" y="27996"/>
                  </a:lnTo>
                  <a:lnTo>
                    <a:pt x="8688" y="26548"/>
                  </a:lnTo>
                  <a:lnTo>
                    <a:pt x="11014" y="22423"/>
                  </a:lnTo>
                  <a:lnTo>
                    <a:pt x="12418" y="20361"/>
                  </a:lnTo>
                  <a:lnTo>
                    <a:pt x="14217" y="17947"/>
                  </a:lnTo>
                  <a:lnTo>
                    <a:pt x="15753" y="16060"/>
                  </a:lnTo>
                  <a:lnTo>
                    <a:pt x="16762" y="15358"/>
                  </a:lnTo>
                  <a:lnTo>
                    <a:pt x="16806" y="15358"/>
                  </a:lnTo>
                  <a:lnTo>
                    <a:pt x="17421" y="14744"/>
                  </a:lnTo>
                  <a:lnTo>
                    <a:pt x="17464" y="14700"/>
                  </a:lnTo>
                  <a:lnTo>
                    <a:pt x="18913" y="12725"/>
                  </a:lnTo>
                  <a:lnTo>
                    <a:pt x="19878" y="11672"/>
                  </a:lnTo>
                  <a:lnTo>
                    <a:pt x="21150" y="10838"/>
                  </a:lnTo>
                  <a:lnTo>
                    <a:pt x="22993" y="9390"/>
                  </a:lnTo>
                  <a:lnTo>
                    <a:pt x="25056" y="7986"/>
                  </a:lnTo>
                  <a:lnTo>
                    <a:pt x="25056" y="7942"/>
                  </a:lnTo>
                  <a:lnTo>
                    <a:pt x="26679" y="6538"/>
                  </a:lnTo>
                  <a:lnTo>
                    <a:pt x="28698" y="4564"/>
                  </a:lnTo>
                  <a:lnTo>
                    <a:pt x="30629" y="2457"/>
                  </a:lnTo>
                  <a:lnTo>
                    <a:pt x="31682" y="1755"/>
                  </a:lnTo>
                  <a:lnTo>
                    <a:pt x="34051" y="307"/>
                  </a:lnTo>
                  <a:lnTo>
                    <a:pt x="34095" y="263"/>
                  </a:lnTo>
                  <a:lnTo>
                    <a:pt x="34139" y="176"/>
                  </a:lnTo>
                  <a:lnTo>
                    <a:pt x="34139" y="132"/>
                  </a:lnTo>
                  <a:lnTo>
                    <a:pt x="34139" y="44"/>
                  </a:lnTo>
                  <a:lnTo>
                    <a:pt x="3405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0" name="Google Shape;3830;p129"/>
            <p:cNvSpPr/>
            <p:nvPr/>
          </p:nvSpPr>
          <p:spPr>
            <a:xfrm>
              <a:off x="5242675" y="3261725"/>
              <a:ext cx="833775" cy="1184800"/>
            </a:xfrm>
            <a:custGeom>
              <a:avLst/>
              <a:gdLst/>
              <a:ahLst/>
              <a:cxnLst/>
              <a:rect l="l" t="t" r="r" b="b"/>
              <a:pathLst>
                <a:path w="33351" h="47392" extrusionOk="0">
                  <a:moveTo>
                    <a:pt x="33175" y="1"/>
                  </a:moveTo>
                  <a:lnTo>
                    <a:pt x="33087" y="45"/>
                  </a:lnTo>
                  <a:lnTo>
                    <a:pt x="31244" y="1230"/>
                  </a:lnTo>
                  <a:lnTo>
                    <a:pt x="30147" y="1888"/>
                  </a:lnTo>
                  <a:lnTo>
                    <a:pt x="30103" y="1932"/>
                  </a:lnTo>
                  <a:lnTo>
                    <a:pt x="26900" y="5179"/>
                  </a:lnTo>
                  <a:lnTo>
                    <a:pt x="22775" y="8426"/>
                  </a:lnTo>
                  <a:lnTo>
                    <a:pt x="19703" y="10839"/>
                  </a:lnTo>
                  <a:lnTo>
                    <a:pt x="18255" y="11936"/>
                  </a:lnTo>
                  <a:lnTo>
                    <a:pt x="18211" y="11936"/>
                  </a:lnTo>
                  <a:lnTo>
                    <a:pt x="16632" y="13999"/>
                  </a:lnTo>
                  <a:lnTo>
                    <a:pt x="15666" y="14745"/>
                  </a:lnTo>
                  <a:lnTo>
                    <a:pt x="15622" y="14789"/>
                  </a:lnTo>
                  <a:lnTo>
                    <a:pt x="11936" y="19396"/>
                  </a:lnTo>
                  <a:lnTo>
                    <a:pt x="10664" y="21107"/>
                  </a:lnTo>
                  <a:lnTo>
                    <a:pt x="9084" y="23257"/>
                  </a:lnTo>
                  <a:lnTo>
                    <a:pt x="9084" y="23301"/>
                  </a:lnTo>
                  <a:lnTo>
                    <a:pt x="7680" y="25803"/>
                  </a:lnTo>
                  <a:lnTo>
                    <a:pt x="6671" y="27733"/>
                  </a:lnTo>
                  <a:lnTo>
                    <a:pt x="6627" y="27777"/>
                  </a:lnTo>
                  <a:lnTo>
                    <a:pt x="6056" y="32077"/>
                  </a:lnTo>
                  <a:lnTo>
                    <a:pt x="4784" y="40108"/>
                  </a:lnTo>
                  <a:lnTo>
                    <a:pt x="4345" y="41205"/>
                  </a:lnTo>
                  <a:lnTo>
                    <a:pt x="3248" y="43135"/>
                  </a:lnTo>
                  <a:lnTo>
                    <a:pt x="2195" y="44188"/>
                  </a:lnTo>
                  <a:lnTo>
                    <a:pt x="2151" y="44188"/>
                  </a:lnTo>
                  <a:lnTo>
                    <a:pt x="835" y="45987"/>
                  </a:lnTo>
                  <a:lnTo>
                    <a:pt x="1" y="47128"/>
                  </a:lnTo>
                  <a:lnTo>
                    <a:pt x="1" y="47172"/>
                  </a:lnTo>
                  <a:lnTo>
                    <a:pt x="1" y="47260"/>
                  </a:lnTo>
                  <a:lnTo>
                    <a:pt x="1" y="47304"/>
                  </a:lnTo>
                  <a:lnTo>
                    <a:pt x="45" y="47348"/>
                  </a:lnTo>
                  <a:lnTo>
                    <a:pt x="176" y="47392"/>
                  </a:lnTo>
                  <a:lnTo>
                    <a:pt x="220" y="47392"/>
                  </a:lnTo>
                  <a:lnTo>
                    <a:pt x="308" y="47304"/>
                  </a:lnTo>
                  <a:lnTo>
                    <a:pt x="1142" y="46207"/>
                  </a:lnTo>
                  <a:lnTo>
                    <a:pt x="2458" y="44408"/>
                  </a:lnTo>
                  <a:lnTo>
                    <a:pt x="3511" y="43355"/>
                  </a:lnTo>
                  <a:lnTo>
                    <a:pt x="3511" y="43311"/>
                  </a:lnTo>
                  <a:lnTo>
                    <a:pt x="4652" y="41380"/>
                  </a:lnTo>
                  <a:lnTo>
                    <a:pt x="4696" y="41336"/>
                  </a:lnTo>
                  <a:lnTo>
                    <a:pt x="5135" y="40239"/>
                  </a:lnTo>
                  <a:lnTo>
                    <a:pt x="5135" y="40195"/>
                  </a:lnTo>
                  <a:lnTo>
                    <a:pt x="6408" y="32121"/>
                  </a:lnTo>
                  <a:lnTo>
                    <a:pt x="6978" y="27865"/>
                  </a:lnTo>
                  <a:lnTo>
                    <a:pt x="7987" y="25934"/>
                  </a:lnTo>
                  <a:lnTo>
                    <a:pt x="9391" y="23477"/>
                  </a:lnTo>
                  <a:lnTo>
                    <a:pt x="10927" y="21327"/>
                  </a:lnTo>
                  <a:lnTo>
                    <a:pt x="12200" y="19615"/>
                  </a:lnTo>
                  <a:lnTo>
                    <a:pt x="15886" y="15008"/>
                  </a:lnTo>
                  <a:lnTo>
                    <a:pt x="16851" y="14262"/>
                  </a:lnTo>
                  <a:lnTo>
                    <a:pt x="16895" y="14218"/>
                  </a:lnTo>
                  <a:lnTo>
                    <a:pt x="18475" y="12200"/>
                  </a:lnTo>
                  <a:lnTo>
                    <a:pt x="19923" y="11103"/>
                  </a:lnTo>
                  <a:lnTo>
                    <a:pt x="22994" y="8689"/>
                  </a:lnTo>
                  <a:lnTo>
                    <a:pt x="27119" y="5442"/>
                  </a:lnTo>
                  <a:lnTo>
                    <a:pt x="27163" y="5442"/>
                  </a:lnTo>
                  <a:lnTo>
                    <a:pt x="30366" y="2195"/>
                  </a:lnTo>
                  <a:lnTo>
                    <a:pt x="31419" y="1537"/>
                  </a:lnTo>
                  <a:lnTo>
                    <a:pt x="33306" y="352"/>
                  </a:lnTo>
                  <a:lnTo>
                    <a:pt x="33350" y="308"/>
                  </a:lnTo>
                  <a:lnTo>
                    <a:pt x="33350" y="220"/>
                  </a:lnTo>
                  <a:lnTo>
                    <a:pt x="33350" y="176"/>
                  </a:lnTo>
                  <a:lnTo>
                    <a:pt x="33350" y="89"/>
                  </a:lnTo>
                  <a:lnTo>
                    <a:pt x="33306" y="45"/>
                  </a:lnTo>
                  <a:lnTo>
                    <a:pt x="3321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1" name="Google Shape;3831;p129"/>
            <p:cNvSpPr/>
            <p:nvPr/>
          </p:nvSpPr>
          <p:spPr>
            <a:xfrm>
              <a:off x="5230625" y="3236500"/>
              <a:ext cx="817300" cy="1199050"/>
            </a:xfrm>
            <a:custGeom>
              <a:avLst/>
              <a:gdLst/>
              <a:ahLst/>
              <a:cxnLst/>
              <a:rect l="l" t="t" r="r" b="b"/>
              <a:pathLst>
                <a:path w="32692" h="47962" extrusionOk="0">
                  <a:moveTo>
                    <a:pt x="32428" y="1"/>
                  </a:moveTo>
                  <a:lnTo>
                    <a:pt x="30146" y="1536"/>
                  </a:lnTo>
                  <a:lnTo>
                    <a:pt x="30102" y="1580"/>
                  </a:lnTo>
                  <a:lnTo>
                    <a:pt x="27513" y="4038"/>
                  </a:lnTo>
                  <a:lnTo>
                    <a:pt x="22906" y="7724"/>
                  </a:lnTo>
                  <a:lnTo>
                    <a:pt x="20624" y="9523"/>
                  </a:lnTo>
                  <a:lnTo>
                    <a:pt x="18693" y="11102"/>
                  </a:lnTo>
                  <a:lnTo>
                    <a:pt x="17070" y="12287"/>
                  </a:lnTo>
                  <a:lnTo>
                    <a:pt x="17070" y="12331"/>
                  </a:lnTo>
                  <a:lnTo>
                    <a:pt x="16280" y="13253"/>
                  </a:lnTo>
                  <a:lnTo>
                    <a:pt x="15622" y="13867"/>
                  </a:lnTo>
                  <a:lnTo>
                    <a:pt x="15578" y="13911"/>
                  </a:lnTo>
                  <a:lnTo>
                    <a:pt x="12770" y="17509"/>
                  </a:lnTo>
                  <a:lnTo>
                    <a:pt x="10927" y="19878"/>
                  </a:lnTo>
                  <a:lnTo>
                    <a:pt x="7592" y="24310"/>
                  </a:lnTo>
                  <a:lnTo>
                    <a:pt x="5880" y="27514"/>
                  </a:lnTo>
                  <a:lnTo>
                    <a:pt x="5836" y="27558"/>
                  </a:lnTo>
                  <a:lnTo>
                    <a:pt x="5178" y="32121"/>
                  </a:lnTo>
                  <a:lnTo>
                    <a:pt x="4652" y="35851"/>
                  </a:lnTo>
                  <a:lnTo>
                    <a:pt x="4125" y="39274"/>
                  </a:lnTo>
                  <a:lnTo>
                    <a:pt x="3598" y="41731"/>
                  </a:lnTo>
                  <a:lnTo>
                    <a:pt x="3116" y="43091"/>
                  </a:lnTo>
                  <a:lnTo>
                    <a:pt x="527" y="47040"/>
                  </a:lnTo>
                  <a:lnTo>
                    <a:pt x="44" y="47699"/>
                  </a:lnTo>
                  <a:lnTo>
                    <a:pt x="0" y="47786"/>
                  </a:lnTo>
                  <a:lnTo>
                    <a:pt x="0" y="47830"/>
                  </a:lnTo>
                  <a:lnTo>
                    <a:pt x="44" y="47918"/>
                  </a:lnTo>
                  <a:lnTo>
                    <a:pt x="88" y="47962"/>
                  </a:lnTo>
                  <a:lnTo>
                    <a:pt x="264" y="47962"/>
                  </a:lnTo>
                  <a:lnTo>
                    <a:pt x="351" y="47918"/>
                  </a:lnTo>
                  <a:lnTo>
                    <a:pt x="790" y="47260"/>
                  </a:lnTo>
                  <a:lnTo>
                    <a:pt x="3423" y="43267"/>
                  </a:lnTo>
                  <a:lnTo>
                    <a:pt x="3467" y="43223"/>
                  </a:lnTo>
                  <a:lnTo>
                    <a:pt x="3906" y="41862"/>
                  </a:lnTo>
                  <a:lnTo>
                    <a:pt x="3950" y="41819"/>
                  </a:lnTo>
                  <a:lnTo>
                    <a:pt x="4476" y="39317"/>
                  </a:lnTo>
                  <a:lnTo>
                    <a:pt x="4959" y="35895"/>
                  </a:lnTo>
                  <a:lnTo>
                    <a:pt x="5529" y="32165"/>
                  </a:lnTo>
                  <a:lnTo>
                    <a:pt x="6187" y="27645"/>
                  </a:lnTo>
                  <a:lnTo>
                    <a:pt x="7899" y="24486"/>
                  </a:lnTo>
                  <a:lnTo>
                    <a:pt x="11190" y="20098"/>
                  </a:lnTo>
                  <a:lnTo>
                    <a:pt x="13033" y="17728"/>
                  </a:lnTo>
                  <a:lnTo>
                    <a:pt x="15841" y="14130"/>
                  </a:lnTo>
                  <a:lnTo>
                    <a:pt x="16543" y="13516"/>
                  </a:lnTo>
                  <a:lnTo>
                    <a:pt x="16543" y="13472"/>
                  </a:lnTo>
                  <a:lnTo>
                    <a:pt x="17289" y="12594"/>
                  </a:lnTo>
                  <a:lnTo>
                    <a:pt x="18913" y="11366"/>
                  </a:lnTo>
                  <a:lnTo>
                    <a:pt x="20844" y="9786"/>
                  </a:lnTo>
                  <a:lnTo>
                    <a:pt x="23125" y="7987"/>
                  </a:lnTo>
                  <a:lnTo>
                    <a:pt x="27733" y="4301"/>
                  </a:lnTo>
                  <a:lnTo>
                    <a:pt x="30322" y="1844"/>
                  </a:lnTo>
                  <a:lnTo>
                    <a:pt x="32604" y="308"/>
                  </a:lnTo>
                  <a:lnTo>
                    <a:pt x="32647" y="264"/>
                  </a:lnTo>
                  <a:lnTo>
                    <a:pt x="32691" y="220"/>
                  </a:lnTo>
                  <a:lnTo>
                    <a:pt x="32691" y="132"/>
                  </a:lnTo>
                  <a:lnTo>
                    <a:pt x="32647" y="88"/>
                  </a:lnTo>
                  <a:lnTo>
                    <a:pt x="3260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2" name="Google Shape;3832;p129"/>
            <p:cNvSpPr/>
            <p:nvPr/>
          </p:nvSpPr>
          <p:spPr>
            <a:xfrm>
              <a:off x="5136275" y="3184950"/>
              <a:ext cx="854600" cy="1805700"/>
            </a:xfrm>
            <a:custGeom>
              <a:avLst/>
              <a:gdLst/>
              <a:ahLst/>
              <a:cxnLst/>
              <a:rect l="l" t="t" r="r" b="b"/>
              <a:pathLst>
                <a:path w="34184" h="72228" extrusionOk="0">
                  <a:moveTo>
                    <a:pt x="34052" y="0"/>
                  </a:moveTo>
                  <a:lnTo>
                    <a:pt x="33964" y="44"/>
                  </a:lnTo>
                  <a:lnTo>
                    <a:pt x="33920" y="44"/>
                  </a:lnTo>
                  <a:lnTo>
                    <a:pt x="30015" y="3072"/>
                  </a:lnTo>
                  <a:lnTo>
                    <a:pt x="25978" y="6319"/>
                  </a:lnTo>
                  <a:lnTo>
                    <a:pt x="23257" y="8513"/>
                  </a:lnTo>
                  <a:lnTo>
                    <a:pt x="20975" y="10400"/>
                  </a:lnTo>
                  <a:lnTo>
                    <a:pt x="19659" y="11453"/>
                  </a:lnTo>
                  <a:lnTo>
                    <a:pt x="16675" y="13340"/>
                  </a:lnTo>
                  <a:lnTo>
                    <a:pt x="16675" y="13384"/>
                  </a:lnTo>
                  <a:lnTo>
                    <a:pt x="15534" y="14656"/>
                  </a:lnTo>
                  <a:lnTo>
                    <a:pt x="14657" y="15885"/>
                  </a:lnTo>
                  <a:lnTo>
                    <a:pt x="13779" y="17114"/>
                  </a:lnTo>
                  <a:lnTo>
                    <a:pt x="12199" y="19615"/>
                  </a:lnTo>
                  <a:lnTo>
                    <a:pt x="10488" y="22248"/>
                  </a:lnTo>
                  <a:lnTo>
                    <a:pt x="9567" y="23564"/>
                  </a:lnTo>
                  <a:lnTo>
                    <a:pt x="8601" y="24837"/>
                  </a:lnTo>
                  <a:lnTo>
                    <a:pt x="7197" y="26811"/>
                  </a:lnTo>
                  <a:lnTo>
                    <a:pt x="7197" y="26899"/>
                  </a:lnTo>
                  <a:lnTo>
                    <a:pt x="6802" y="29005"/>
                  </a:lnTo>
                  <a:lnTo>
                    <a:pt x="6188" y="33876"/>
                  </a:lnTo>
                  <a:lnTo>
                    <a:pt x="5705" y="37386"/>
                  </a:lnTo>
                  <a:lnTo>
                    <a:pt x="5266" y="40502"/>
                  </a:lnTo>
                  <a:lnTo>
                    <a:pt x="4564" y="43793"/>
                  </a:lnTo>
                  <a:lnTo>
                    <a:pt x="3730" y="47479"/>
                  </a:lnTo>
                  <a:lnTo>
                    <a:pt x="1624" y="50814"/>
                  </a:lnTo>
                  <a:lnTo>
                    <a:pt x="878" y="52262"/>
                  </a:lnTo>
                  <a:lnTo>
                    <a:pt x="834" y="52350"/>
                  </a:lnTo>
                  <a:lnTo>
                    <a:pt x="527" y="54807"/>
                  </a:lnTo>
                  <a:lnTo>
                    <a:pt x="264" y="57527"/>
                  </a:lnTo>
                  <a:lnTo>
                    <a:pt x="1" y="59458"/>
                  </a:lnTo>
                  <a:lnTo>
                    <a:pt x="1" y="59502"/>
                  </a:lnTo>
                  <a:lnTo>
                    <a:pt x="1" y="59590"/>
                  </a:lnTo>
                  <a:lnTo>
                    <a:pt x="2414" y="62837"/>
                  </a:lnTo>
                  <a:lnTo>
                    <a:pt x="3774" y="64943"/>
                  </a:lnTo>
                  <a:lnTo>
                    <a:pt x="4608" y="66216"/>
                  </a:lnTo>
                  <a:lnTo>
                    <a:pt x="6275" y="68190"/>
                  </a:lnTo>
                  <a:lnTo>
                    <a:pt x="9391" y="71701"/>
                  </a:lnTo>
                  <a:lnTo>
                    <a:pt x="9435" y="71701"/>
                  </a:lnTo>
                  <a:lnTo>
                    <a:pt x="10093" y="72183"/>
                  </a:lnTo>
                  <a:lnTo>
                    <a:pt x="10181" y="72227"/>
                  </a:lnTo>
                  <a:lnTo>
                    <a:pt x="10707" y="72227"/>
                  </a:lnTo>
                  <a:lnTo>
                    <a:pt x="10751" y="72183"/>
                  </a:lnTo>
                  <a:lnTo>
                    <a:pt x="10839" y="72140"/>
                  </a:lnTo>
                  <a:lnTo>
                    <a:pt x="11804" y="71043"/>
                  </a:lnTo>
                  <a:lnTo>
                    <a:pt x="11848" y="70955"/>
                  </a:lnTo>
                  <a:lnTo>
                    <a:pt x="11848" y="70911"/>
                  </a:lnTo>
                  <a:lnTo>
                    <a:pt x="11804" y="70823"/>
                  </a:lnTo>
                  <a:lnTo>
                    <a:pt x="11804" y="70779"/>
                  </a:lnTo>
                  <a:lnTo>
                    <a:pt x="11717" y="70735"/>
                  </a:lnTo>
                  <a:lnTo>
                    <a:pt x="11585" y="70735"/>
                  </a:lnTo>
                  <a:lnTo>
                    <a:pt x="11541" y="70779"/>
                  </a:lnTo>
                  <a:lnTo>
                    <a:pt x="10620" y="71876"/>
                  </a:lnTo>
                  <a:lnTo>
                    <a:pt x="10269" y="71876"/>
                  </a:lnTo>
                  <a:lnTo>
                    <a:pt x="9654" y="71437"/>
                  </a:lnTo>
                  <a:lnTo>
                    <a:pt x="6539" y="67971"/>
                  </a:lnTo>
                  <a:lnTo>
                    <a:pt x="4915" y="65996"/>
                  </a:lnTo>
                  <a:lnTo>
                    <a:pt x="4038" y="64768"/>
                  </a:lnTo>
                  <a:lnTo>
                    <a:pt x="2677" y="62618"/>
                  </a:lnTo>
                  <a:lnTo>
                    <a:pt x="352" y="59414"/>
                  </a:lnTo>
                  <a:lnTo>
                    <a:pt x="615" y="57571"/>
                  </a:lnTo>
                  <a:lnTo>
                    <a:pt x="878" y="54851"/>
                  </a:lnTo>
                  <a:lnTo>
                    <a:pt x="1185" y="52393"/>
                  </a:lnTo>
                  <a:lnTo>
                    <a:pt x="1931" y="50989"/>
                  </a:lnTo>
                  <a:lnTo>
                    <a:pt x="4038" y="47654"/>
                  </a:lnTo>
                  <a:lnTo>
                    <a:pt x="4038" y="47567"/>
                  </a:lnTo>
                  <a:lnTo>
                    <a:pt x="4915" y="43837"/>
                  </a:lnTo>
                  <a:lnTo>
                    <a:pt x="5617" y="40546"/>
                  </a:lnTo>
                  <a:lnTo>
                    <a:pt x="6056" y="37430"/>
                  </a:lnTo>
                  <a:lnTo>
                    <a:pt x="6495" y="33920"/>
                  </a:lnTo>
                  <a:lnTo>
                    <a:pt x="7109" y="29093"/>
                  </a:lnTo>
                  <a:lnTo>
                    <a:pt x="7504" y="26987"/>
                  </a:lnTo>
                  <a:lnTo>
                    <a:pt x="8908" y="25056"/>
                  </a:lnTo>
                  <a:lnTo>
                    <a:pt x="9830" y="23783"/>
                  </a:lnTo>
                  <a:lnTo>
                    <a:pt x="10751" y="22467"/>
                  </a:lnTo>
                  <a:lnTo>
                    <a:pt x="12463" y="19790"/>
                  </a:lnTo>
                  <a:lnTo>
                    <a:pt x="14086" y="17289"/>
                  </a:lnTo>
                  <a:lnTo>
                    <a:pt x="14920" y="16060"/>
                  </a:lnTo>
                  <a:lnTo>
                    <a:pt x="15798" y="14876"/>
                  </a:lnTo>
                  <a:lnTo>
                    <a:pt x="16895" y="13647"/>
                  </a:lnTo>
                  <a:lnTo>
                    <a:pt x="19835" y="11760"/>
                  </a:lnTo>
                  <a:lnTo>
                    <a:pt x="19878" y="11760"/>
                  </a:lnTo>
                  <a:lnTo>
                    <a:pt x="21195" y="10663"/>
                  </a:lnTo>
                  <a:lnTo>
                    <a:pt x="23477" y="8820"/>
                  </a:lnTo>
                  <a:lnTo>
                    <a:pt x="26241" y="6626"/>
                  </a:lnTo>
                  <a:lnTo>
                    <a:pt x="30234" y="3379"/>
                  </a:lnTo>
                  <a:lnTo>
                    <a:pt x="34140" y="351"/>
                  </a:lnTo>
                  <a:lnTo>
                    <a:pt x="34183" y="264"/>
                  </a:lnTo>
                  <a:lnTo>
                    <a:pt x="34183" y="220"/>
                  </a:lnTo>
                  <a:lnTo>
                    <a:pt x="34183" y="132"/>
                  </a:lnTo>
                  <a:lnTo>
                    <a:pt x="34183" y="88"/>
                  </a:lnTo>
                  <a:lnTo>
                    <a:pt x="34096" y="44"/>
                  </a:lnTo>
                  <a:lnTo>
                    <a:pt x="3405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3" name="Google Shape;3833;p129"/>
            <p:cNvSpPr/>
            <p:nvPr/>
          </p:nvSpPr>
          <p:spPr>
            <a:xfrm>
              <a:off x="5101175" y="3159725"/>
              <a:ext cx="862275" cy="1886875"/>
            </a:xfrm>
            <a:custGeom>
              <a:avLst/>
              <a:gdLst/>
              <a:ahLst/>
              <a:cxnLst/>
              <a:rect l="l" t="t" r="r" b="b"/>
              <a:pathLst>
                <a:path w="34491" h="75475" extrusionOk="0">
                  <a:moveTo>
                    <a:pt x="34271" y="0"/>
                  </a:moveTo>
                  <a:lnTo>
                    <a:pt x="34183" y="44"/>
                  </a:lnTo>
                  <a:lnTo>
                    <a:pt x="31287" y="2238"/>
                  </a:lnTo>
                  <a:lnTo>
                    <a:pt x="22555" y="9303"/>
                  </a:lnTo>
                  <a:lnTo>
                    <a:pt x="19834" y="11409"/>
                  </a:lnTo>
                  <a:lnTo>
                    <a:pt x="17509" y="12506"/>
                  </a:lnTo>
                  <a:lnTo>
                    <a:pt x="16938" y="12813"/>
                  </a:lnTo>
                  <a:lnTo>
                    <a:pt x="16456" y="13164"/>
                  </a:lnTo>
                  <a:lnTo>
                    <a:pt x="15929" y="13515"/>
                  </a:lnTo>
                  <a:lnTo>
                    <a:pt x="15446" y="13910"/>
                  </a:lnTo>
                  <a:lnTo>
                    <a:pt x="14964" y="14393"/>
                  </a:lnTo>
                  <a:lnTo>
                    <a:pt x="14481" y="14875"/>
                  </a:lnTo>
                  <a:lnTo>
                    <a:pt x="13559" y="15885"/>
                  </a:lnTo>
                  <a:lnTo>
                    <a:pt x="12726" y="17026"/>
                  </a:lnTo>
                  <a:lnTo>
                    <a:pt x="11892" y="18210"/>
                  </a:lnTo>
                  <a:lnTo>
                    <a:pt x="11058" y="19483"/>
                  </a:lnTo>
                  <a:lnTo>
                    <a:pt x="10268" y="20712"/>
                  </a:lnTo>
                  <a:lnTo>
                    <a:pt x="9479" y="21940"/>
                  </a:lnTo>
                  <a:lnTo>
                    <a:pt x="8733" y="23125"/>
                  </a:lnTo>
                  <a:lnTo>
                    <a:pt x="7943" y="24222"/>
                  </a:lnTo>
                  <a:lnTo>
                    <a:pt x="7197" y="25187"/>
                  </a:lnTo>
                  <a:lnTo>
                    <a:pt x="7153" y="25275"/>
                  </a:lnTo>
                  <a:lnTo>
                    <a:pt x="6846" y="26240"/>
                  </a:lnTo>
                  <a:lnTo>
                    <a:pt x="6846" y="26328"/>
                  </a:lnTo>
                  <a:lnTo>
                    <a:pt x="7021" y="27513"/>
                  </a:lnTo>
                  <a:lnTo>
                    <a:pt x="6319" y="33876"/>
                  </a:lnTo>
                  <a:lnTo>
                    <a:pt x="5836" y="37605"/>
                  </a:lnTo>
                  <a:lnTo>
                    <a:pt x="5398" y="40896"/>
                  </a:lnTo>
                  <a:lnTo>
                    <a:pt x="5047" y="43003"/>
                  </a:lnTo>
                  <a:lnTo>
                    <a:pt x="3950" y="47522"/>
                  </a:lnTo>
                  <a:lnTo>
                    <a:pt x="3423" y="49716"/>
                  </a:lnTo>
                  <a:lnTo>
                    <a:pt x="1756" y="52964"/>
                  </a:lnTo>
                  <a:lnTo>
                    <a:pt x="1712" y="53007"/>
                  </a:lnTo>
                  <a:lnTo>
                    <a:pt x="1229" y="56957"/>
                  </a:lnTo>
                  <a:lnTo>
                    <a:pt x="88" y="61345"/>
                  </a:lnTo>
                  <a:lnTo>
                    <a:pt x="0" y="62398"/>
                  </a:lnTo>
                  <a:lnTo>
                    <a:pt x="44" y="62529"/>
                  </a:lnTo>
                  <a:lnTo>
                    <a:pt x="1843" y="64811"/>
                  </a:lnTo>
                  <a:lnTo>
                    <a:pt x="4739" y="68146"/>
                  </a:lnTo>
                  <a:lnTo>
                    <a:pt x="6144" y="69814"/>
                  </a:lnTo>
                  <a:lnTo>
                    <a:pt x="8250" y="72095"/>
                  </a:lnTo>
                  <a:lnTo>
                    <a:pt x="9830" y="74026"/>
                  </a:lnTo>
                  <a:lnTo>
                    <a:pt x="10927" y="75386"/>
                  </a:lnTo>
                  <a:lnTo>
                    <a:pt x="11014" y="75430"/>
                  </a:lnTo>
                  <a:lnTo>
                    <a:pt x="11058" y="75474"/>
                  </a:lnTo>
                  <a:lnTo>
                    <a:pt x="11146" y="75430"/>
                  </a:lnTo>
                  <a:lnTo>
                    <a:pt x="11365" y="75343"/>
                  </a:lnTo>
                  <a:lnTo>
                    <a:pt x="11453" y="75299"/>
                  </a:lnTo>
                  <a:lnTo>
                    <a:pt x="12462" y="73763"/>
                  </a:lnTo>
                  <a:lnTo>
                    <a:pt x="12506" y="73719"/>
                  </a:lnTo>
                  <a:lnTo>
                    <a:pt x="12506" y="73631"/>
                  </a:lnTo>
                  <a:lnTo>
                    <a:pt x="12462" y="73587"/>
                  </a:lnTo>
                  <a:lnTo>
                    <a:pt x="12419" y="73543"/>
                  </a:lnTo>
                  <a:lnTo>
                    <a:pt x="12375" y="73500"/>
                  </a:lnTo>
                  <a:lnTo>
                    <a:pt x="12287" y="73500"/>
                  </a:lnTo>
                  <a:lnTo>
                    <a:pt x="12243" y="73543"/>
                  </a:lnTo>
                  <a:lnTo>
                    <a:pt x="12199" y="73587"/>
                  </a:lnTo>
                  <a:lnTo>
                    <a:pt x="11190" y="75035"/>
                  </a:lnTo>
                  <a:lnTo>
                    <a:pt x="11146" y="75079"/>
                  </a:lnTo>
                  <a:lnTo>
                    <a:pt x="10093" y="73807"/>
                  </a:lnTo>
                  <a:lnTo>
                    <a:pt x="8513" y="71876"/>
                  </a:lnTo>
                  <a:lnTo>
                    <a:pt x="6407" y="69594"/>
                  </a:lnTo>
                  <a:lnTo>
                    <a:pt x="2151" y="64592"/>
                  </a:lnTo>
                  <a:lnTo>
                    <a:pt x="395" y="62354"/>
                  </a:lnTo>
                  <a:lnTo>
                    <a:pt x="439" y="61389"/>
                  </a:lnTo>
                  <a:lnTo>
                    <a:pt x="1580" y="57044"/>
                  </a:lnTo>
                  <a:lnTo>
                    <a:pt x="1580" y="57001"/>
                  </a:lnTo>
                  <a:lnTo>
                    <a:pt x="2063" y="53095"/>
                  </a:lnTo>
                  <a:lnTo>
                    <a:pt x="3774" y="49848"/>
                  </a:lnTo>
                  <a:lnTo>
                    <a:pt x="3774" y="49804"/>
                  </a:lnTo>
                  <a:lnTo>
                    <a:pt x="4301" y="47610"/>
                  </a:lnTo>
                  <a:lnTo>
                    <a:pt x="5398" y="43091"/>
                  </a:lnTo>
                  <a:lnTo>
                    <a:pt x="5749" y="40940"/>
                  </a:lnTo>
                  <a:lnTo>
                    <a:pt x="6188" y="37649"/>
                  </a:lnTo>
                  <a:lnTo>
                    <a:pt x="6670" y="33920"/>
                  </a:lnTo>
                  <a:lnTo>
                    <a:pt x="7372" y="27557"/>
                  </a:lnTo>
                  <a:lnTo>
                    <a:pt x="7372" y="27469"/>
                  </a:lnTo>
                  <a:lnTo>
                    <a:pt x="7197" y="26284"/>
                  </a:lnTo>
                  <a:lnTo>
                    <a:pt x="7460" y="25407"/>
                  </a:lnTo>
                  <a:lnTo>
                    <a:pt x="8250" y="24397"/>
                  </a:lnTo>
                  <a:lnTo>
                    <a:pt x="9040" y="23300"/>
                  </a:lnTo>
                  <a:lnTo>
                    <a:pt x="9786" y="22116"/>
                  </a:lnTo>
                  <a:lnTo>
                    <a:pt x="10576" y="20887"/>
                  </a:lnTo>
                  <a:lnTo>
                    <a:pt x="12155" y="18430"/>
                  </a:lnTo>
                  <a:lnTo>
                    <a:pt x="12989" y="17245"/>
                  </a:lnTo>
                  <a:lnTo>
                    <a:pt x="13823" y="16148"/>
                  </a:lnTo>
                  <a:lnTo>
                    <a:pt x="14700" y="15139"/>
                  </a:lnTo>
                  <a:lnTo>
                    <a:pt x="15183" y="14656"/>
                  </a:lnTo>
                  <a:lnTo>
                    <a:pt x="15622" y="14217"/>
                  </a:lnTo>
                  <a:lnTo>
                    <a:pt x="16105" y="13822"/>
                  </a:lnTo>
                  <a:lnTo>
                    <a:pt x="16631" y="13427"/>
                  </a:lnTo>
                  <a:lnTo>
                    <a:pt x="17114" y="13120"/>
                  </a:lnTo>
                  <a:lnTo>
                    <a:pt x="17640" y="12857"/>
                  </a:lnTo>
                  <a:lnTo>
                    <a:pt x="20010" y="11716"/>
                  </a:lnTo>
                  <a:lnTo>
                    <a:pt x="20054" y="11716"/>
                  </a:lnTo>
                  <a:lnTo>
                    <a:pt x="22774" y="9566"/>
                  </a:lnTo>
                  <a:lnTo>
                    <a:pt x="27865" y="5441"/>
                  </a:lnTo>
                  <a:lnTo>
                    <a:pt x="31507" y="2545"/>
                  </a:lnTo>
                  <a:lnTo>
                    <a:pt x="34403" y="307"/>
                  </a:lnTo>
                  <a:lnTo>
                    <a:pt x="34447" y="263"/>
                  </a:lnTo>
                  <a:lnTo>
                    <a:pt x="34490" y="219"/>
                  </a:lnTo>
                  <a:lnTo>
                    <a:pt x="34490" y="132"/>
                  </a:lnTo>
                  <a:lnTo>
                    <a:pt x="34447" y="88"/>
                  </a:lnTo>
                  <a:lnTo>
                    <a:pt x="34403" y="44"/>
                  </a:lnTo>
                  <a:lnTo>
                    <a:pt x="3431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4" name="Google Shape;3834;p129"/>
            <p:cNvSpPr/>
            <p:nvPr/>
          </p:nvSpPr>
          <p:spPr>
            <a:xfrm>
              <a:off x="5644200" y="4235875"/>
              <a:ext cx="110825" cy="70225"/>
            </a:xfrm>
            <a:custGeom>
              <a:avLst/>
              <a:gdLst/>
              <a:ahLst/>
              <a:cxnLst/>
              <a:rect l="l" t="t" r="r" b="b"/>
              <a:pathLst>
                <a:path w="4433" h="2809" extrusionOk="0">
                  <a:moveTo>
                    <a:pt x="3116" y="352"/>
                  </a:moveTo>
                  <a:lnTo>
                    <a:pt x="3555" y="571"/>
                  </a:lnTo>
                  <a:lnTo>
                    <a:pt x="4081" y="1361"/>
                  </a:lnTo>
                  <a:lnTo>
                    <a:pt x="4037" y="2107"/>
                  </a:lnTo>
                  <a:lnTo>
                    <a:pt x="3862" y="2326"/>
                  </a:lnTo>
                  <a:lnTo>
                    <a:pt x="3511" y="2458"/>
                  </a:lnTo>
                  <a:lnTo>
                    <a:pt x="2370" y="2414"/>
                  </a:lnTo>
                  <a:lnTo>
                    <a:pt x="746" y="1844"/>
                  </a:lnTo>
                  <a:lnTo>
                    <a:pt x="351" y="1493"/>
                  </a:lnTo>
                  <a:lnTo>
                    <a:pt x="351" y="1449"/>
                  </a:lnTo>
                  <a:lnTo>
                    <a:pt x="658" y="1229"/>
                  </a:lnTo>
                  <a:lnTo>
                    <a:pt x="2107" y="396"/>
                  </a:lnTo>
                  <a:lnTo>
                    <a:pt x="3116" y="352"/>
                  </a:lnTo>
                  <a:close/>
                  <a:moveTo>
                    <a:pt x="3160" y="1"/>
                  </a:moveTo>
                  <a:lnTo>
                    <a:pt x="2063" y="45"/>
                  </a:lnTo>
                  <a:lnTo>
                    <a:pt x="1975" y="88"/>
                  </a:lnTo>
                  <a:lnTo>
                    <a:pt x="483" y="922"/>
                  </a:lnTo>
                  <a:lnTo>
                    <a:pt x="439" y="922"/>
                  </a:lnTo>
                  <a:lnTo>
                    <a:pt x="88" y="1229"/>
                  </a:lnTo>
                  <a:lnTo>
                    <a:pt x="44" y="1273"/>
                  </a:lnTo>
                  <a:lnTo>
                    <a:pt x="0" y="1361"/>
                  </a:lnTo>
                  <a:lnTo>
                    <a:pt x="0" y="1536"/>
                  </a:lnTo>
                  <a:lnTo>
                    <a:pt x="88" y="1668"/>
                  </a:lnTo>
                  <a:lnTo>
                    <a:pt x="527" y="2151"/>
                  </a:lnTo>
                  <a:lnTo>
                    <a:pt x="615" y="2195"/>
                  </a:lnTo>
                  <a:lnTo>
                    <a:pt x="2282" y="2721"/>
                  </a:lnTo>
                  <a:lnTo>
                    <a:pt x="2326" y="2765"/>
                  </a:lnTo>
                  <a:lnTo>
                    <a:pt x="3555" y="2809"/>
                  </a:lnTo>
                  <a:lnTo>
                    <a:pt x="3598" y="2809"/>
                  </a:lnTo>
                  <a:lnTo>
                    <a:pt x="4037" y="2633"/>
                  </a:lnTo>
                  <a:lnTo>
                    <a:pt x="4081" y="2590"/>
                  </a:lnTo>
                  <a:lnTo>
                    <a:pt x="4344" y="2326"/>
                  </a:lnTo>
                  <a:lnTo>
                    <a:pt x="4388" y="2195"/>
                  </a:lnTo>
                  <a:lnTo>
                    <a:pt x="4432" y="1361"/>
                  </a:lnTo>
                  <a:lnTo>
                    <a:pt x="4388" y="1229"/>
                  </a:lnTo>
                  <a:lnTo>
                    <a:pt x="3818" y="352"/>
                  </a:lnTo>
                  <a:lnTo>
                    <a:pt x="3730" y="308"/>
                  </a:lnTo>
                  <a:lnTo>
                    <a:pt x="324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5" name="Google Shape;3835;p129"/>
            <p:cNvSpPr/>
            <p:nvPr/>
          </p:nvSpPr>
          <p:spPr>
            <a:xfrm>
              <a:off x="5600325" y="4217225"/>
              <a:ext cx="172250" cy="154700"/>
            </a:xfrm>
            <a:custGeom>
              <a:avLst/>
              <a:gdLst/>
              <a:ahLst/>
              <a:cxnLst/>
              <a:rect l="l" t="t" r="r" b="b"/>
              <a:pathLst>
                <a:path w="6890" h="6188" extrusionOk="0">
                  <a:moveTo>
                    <a:pt x="4915" y="352"/>
                  </a:moveTo>
                  <a:lnTo>
                    <a:pt x="5704" y="703"/>
                  </a:lnTo>
                  <a:lnTo>
                    <a:pt x="5924" y="922"/>
                  </a:lnTo>
                  <a:lnTo>
                    <a:pt x="6494" y="2590"/>
                  </a:lnTo>
                  <a:lnTo>
                    <a:pt x="6538" y="5793"/>
                  </a:lnTo>
                  <a:lnTo>
                    <a:pt x="6494" y="5837"/>
                  </a:lnTo>
                  <a:lnTo>
                    <a:pt x="6143" y="5837"/>
                  </a:lnTo>
                  <a:lnTo>
                    <a:pt x="4651" y="5486"/>
                  </a:lnTo>
                  <a:lnTo>
                    <a:pt x="2589" y="4740"/>
                  </a:lnTo>
                  <a:lnTo>
                    <a:pt x="878" y="3906"/>
                  </a:lnTo>
                  <a:lnTo>
                    <a:pt x="570" y="3599"/>
                  </a:lnTo>
                  <a:lnTo>
                    <a:pt x="351" y="2853"/>
                  </a:lnTo>
                  <a:lnTo>
                    <a:pt x="570" y="2414"/>
                  </a:lnTo>
                  <a:lnTo>
                    <a:pt x="965" y="1975"/>
                  </a:lnTo>
                  <a:lnTo>
                    <a:pt x="2677" y="1010"/>
                  </a:lnTo>
                  <a:lnTo>
                    <a:pt x="4125" y="396"/>
                  </a:lnTo>
                  <a:lnTo>
                    <a:pt x="4915" y="352"/>
                  </a:lnTo>
                  <a:close/>
                  <a:moveTo>
                    <a:pt x="4915" y="1"/>
                  </a:moveTo>
                  <a:lnTo>
                    <a:pt x="4081" y="45"/>
                  </a:lnTo>
                  <a:lnTo>
                    <a:pt x="3993" y="45"/>
                  </a:lnTo>
                  <a:lnTo>
                    <a:pt x="2501" y="703"/>
                  </a:lnTo>
                  <a:lnTo>
                    <a:pt x="746" y="1668"/>
                  </a:lnTo>
                  <a:lnTo>
                    <a:pt x="702" y="1712"/>
                  </a:lnTo>
                  <a:lnTo>
                    <a:pt x="263" y="2195"/>
                  </a:lnTo>
                  <a:lnTo>
                    <a:pt x="263" y="2239"/>
                  </a:lnTo>
                  <a:lnTo>
                    <a:pt x="0" y="2765"/>
                  </a:lnTo>
                  <a:lnTo>
                    <a:pt x="0" y="2853"/>
                  </a:lnTo>
                  <a:lnTo>
                    <a:pt x="219" y="3730"/>
                  </a:lnTo>
                  <a:lnTo>
                    <a:pt x="263" y="3818"/>
                  </a:lnTo>
                  <a:lnTo>
                    <a:pt x="658" y="4169"/>
                  </a:lnTo>
                  <a:lnTo>
                    <a:pt x="702" y="4213"/>
                  </a:lnTo>
                  <a:lnTo>
                    <a:pt x="2457" y="5047"/>
                  </a:lnTo>
                  <a:lnTo>
                    <a:pt x="4564" y="5793"/>
                  </a:lnTo>
                  <a:lnTo>
                    <a:pt x="6099" y="6188"/>
                  </a:lnTo>
                  <a:lnTo>
                    <a:pt x="6538" y="6188"/>
                  </a:lnTo>
                  <a:lnTo>
                    <a:pt x="6626" y="6144"/>
                  </a:lnTo>
                  <a:lnTo>
                    <a:pt x="6802" y="6012"/>
                  </a:lnTo>
                  <a:lnTo>
                    <a:pt x="6889" y="5968"/>
                  </a:lnTo>
                  <a:lnTo>
                    <a:pt x="6889" y="5881"/>
                  </a:lnTo>
                  <a:lnTo>
                    <a:pt x="6845" y="2546"/>
                  </a:lnTo>
                  <a:lnTo>
                    <a:pt x="6802" y="2502"/>
                  </a:lnTo>
                  <a:lnTo>
                    <a:pt x="6231" y="791"/>
                  </a:lnTo>
                  <a:lnTo>
                    <a:pt x="6231" y="747"/>
                  </a:lnTo>
                  <a:lnTo>
                    <a:pt x="5968" y="439"/>
                  </a:lnTo>
                  <a:lnTo>
                    <a:pt x="5880" y="396"/>
                  </a:lnTo>
                  <a:lnTo>
                    <a:pt x="500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6" name="Google Shape;3836;p129"/>
            <p:cNvSpPr/>
            <p:nvPr/>
          </p:nvSpPr>
          <p:spPr>
            <a:xfrm>
              <a:off x="5555325" y="4199675"/>
              <a:ext cx="240275" cy="216125"/>
            </a:xfrm>
            <a:custGeom>
              <a:avLst/>
              <a:gdLst/>
              <a:ahLst/>
              <a:cxnLst/>
              <a:rect l="l" t="t" r="r" b="b"/>
              <a:pathLst>
                <a:path w="9611" h="8645" extrusionOk="0">
                  <a:moveTo>
                    <a:pt x="6715" y="352"/>
                  </a:moveTo>
                  <a:lnTo>
                    <a:pt x="7856" y="747"/>
                  </a:lnTo>
                  <a:lnTo>
                    <a:pt x="8207" y="1010"/>
                  </a:lnTo>
                  <a:lnTo>
                    <a:pt x="8865" y="3072"/>
                  </a:lnTo>
                  <a:lnTo>
                    <a:pt x="9260" y="6495"/>
                  </a:lnTo>
                  <a:lnTo>
                    <a:pt x="8953" y="7636"/>
                  </a:lnTo>
                  <a:lnTo>
                    <a:pt x="8645" y="8294"/>
                  </a:lnTo>
                  <a:lnTo>
                    <a:pt x="7987" y="8206"/>
                  </a:lnTo>
                  <a:lnTo>
                    <a:pt x="1054" y="6495"/>
                  </a:lnTo>
                  <a:lnTo>
                    <a:pt x="484" y="6144"/>
                  </a:lnTo>
                  <a:lnTo>
                    <a:pt x="396" y="5968"/>
                  </a:lnTo>
                  <a:lnTo>
                    <a:pt x="1932" y="2677"/>
                  </a:lnTo>
                  <a:lnTo>
                    <a:pt x="2546" y="2063"/>
                  </a:lnTo>
                  <a:lnTo>
                    <a:pt x="4433" y="1010"/>
                  </a:lnTo>
                  <a:lnTo>
                    <a:pt x="5837" y="439"/>
                  </a:lnTo>
                  <a:lnTo>
                    <a:pt x="6715" y="352"/>
                  </a:lnTo>
                  <a:close/>
                  <a:moveTo>
                    <a:pt x="6715" y="1"/>
                  </a:moveTo>
                  <a:lnTo>
                    <a:pt x="5793" y="88"/>
                  </a:lnTo>
                  <a:lnTo>
                    <a:pt x="5749" y="88"/>
                  </a:lnTo>
                  <a:lnTo>
                    <a:pt x="4301" y="703"/>
                  </a:lnTo>
                  <a:lnTo>
                    <a:pt x="2370" y="1756"/>
                  </a:lnTo>
                  <a:lnTo>
                    <a:pt x="2327" y="1800"/>
                  </a:lnTo>
                  <a:lnTo>
                    <a:pt x="1668" y="2414"/>
                  </a:lnTo>
                  <a:lnTo>
                    <a:pt x="1625" y="2502"/>
                  </a:lnTo>
                  <a:lnTo>
                    <a:pt x="45" y="5881"/>
                  </a:lnTo>
                  <a:lnTo>
                    <a:pt x="1" y="5968"/>
                  </a:lnTo>
                  <a:lnTo>
                    <a:pt x="45" y="6056"/>
                  </a:lnTo>
                  <a:lnTo>
                    <a:pt x="176" y="6363"/>
                  </a:lnTo>
                  <a:lnTo>
                    <a:pt x="264" y="6451"/>
                  </a:lnTo>
                  <a:lnTo>
                    <a:pt x="922" y="6802"/>
                  </a:lnTo>
                  <a:lnTo>
                    <a:pt x="966" y="6802"/>
                  </a:lnTo>
                  <a:lnTo>
                    <a:pt x="5793" y="8031"/>
                  </a:lnTo>
                  <a:lnTo>
                    <a:pt x="7899" y="8557"/>
                  </a:lnTo>
                  <a:lnTo>
                    <a:pt x="7943" y="8557"/>
                  </a:lnTo>
                  <a:lnTo>
                    <a:pt x="8733" y="8645"/>
                  </a:lnTo>
                  <a:lnTo>
                    <a:pt x="8865" y="8601"/>
                  </a:lnTo>
                  <a:lnTo>
                    <a:pt x="8909" y="8557"/>
                  </a:lnTo>
                  <a:lnTo>
                    <a:pt x="9304" y="7767"/>
                  </a:lnTo>
                  <a:lnTo>
                    <a:pt x="9304" y="7724"/>
                  </a:lnTo>
                  <a:lnTo>
                    <a:pt x="9611" y="6583"/>
                  </a:lnTo>
                  <a:lnTo>
                    <a:pt x="9611" y="6495"/>
                  </a:lnTo>
                  <a:lnTo>
                    <a:pt x="9216" y="2984"/>
                  </a:lnTo>
                  <a:lnTo>
                    <a:pt x="9216" y="2941"/>
                  </a:lnTo>
                  <a:lnTo>
                    <a:pt x="8514" y="834"/>
                  </a:lnTo>
                  <a:lnTo>
                    <a:pt x="8470" y="747"/>
                  </a:lnTo>
                  <a:lnTo>
                    <a:pt x="8031" y="439"/>
                  </a:lnTo>
                  <a:lnTo>
                    <a:pt x="7987" y="396"/>
                  </a:lnTo>
                  <a:lnTo>
                    <a:pt x="680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7" name="Google Shape;3837;p129"/>
            <p:cNvSpPr/>
            <p:nvPr/>
          </p:nvSpPr>
          <p:spPr>
            <a:xfrm>
              <a:off x="5499400" y="4181025"/>
              <a:ext cx="342275" cy="296225"/>
            </a:xfrm>
            <a:custGeom>
              <a:avLst/>
              <a:gdLst/>
              <a:ahLst/>
              <a:cxnLst/>
              <a:rect l="l" t="t" r="r" b="b"/>
              <a:pathLst>
                <a:path w="13691" h="11849" extrusionOk="0">
                  <a:moveTo>
                    <a:pt x="8952" y="352"/>
                  </a:moveTo>
                  <a:lnTo>
                    <a:pt x="10882" y="1142"/>
                  </a:lnTo>
                  <a:lnTo>
                    <a:pt x="11848" y="4213"/>
                  </a:lnTo>
                  <a:lnTo>
                    <a:pt x="12462" y="8162"/>
                  </a:lnTo>
                  <a:lnTo>
                    <a:pt x="12462" y="8250"/>
                  </a:lnTo>
                  <a:lnTo>
                    <a:pt x="13340" y="9479"/>
                  </a:lnTo>
                  <a:lnTo>
                    <a:pt x="13340" y="9961"/>
                  </a:lnTo>
                  <a:lnTo>
                    <a:pt x="12901" y="10444"/>
                  </a:lnTo>
                  <a:lnTo>
                    <a:pt x="11497" y="11146"/>
                  </a:lnTo>
                  <a:lnTo>
                    <a:pt x="10444" y="11497"/>
                  </a:lnTo>
                  <a:lnTo>
                    <a:pt x="8381" y="10664"/>
                  </a:lnTo>
                  <a:lnTo>
                    <a:pt x="5002" y="9874"/>
                  </a:lnTo>
                  <a:lnTo>
                    <a:pt x="1536" y="9303"/>
                  </a:lnTo>
                  <a:lnTo>
                    <a:pt x="351" y="8952"/>
                  </a:lnTo>
                  <a:lnTo>
                    <a:pt x="351" y="8689"/>
                  </a:lnTo>
                  <a:lnTo>
                    <a:pt x="570" y="8162"/>
                  </a:lnTo>
                  <a:lnTo>
                    <a:pt x="1667" y="6583"/>
                  </a:lnTo>
                  <a:lnTo>
                    <a:pt x="3028" y="4433"/>
                  </a:lnTo>
                  <a:lnTo>
                    <a:pt x="3993" y="2590"/>
                  </a:lnTo>
                  <a:lnTo>
                    <a:pt x="5310" y="1712"/>
                  </a:lnTo>
                  <a:lnTo>
                    <a:pt x="8162" y="352"/>
                  </a:lnTo>
                  <a:close/>
                  <a:moveTo>
                    <a:pt x="8118" y="1"/>
                  </a:moveTo>
                  <a:lnTo>
                    <a:pt x="8074" y="44"/>
                  </a:lnTo>
                  <a:lnTo>
                    <a:pt x="5178" y="1405"/>
                  </a:lnTo>
                  <a:lnTo>
                    <a:pt x="5134" y="1405"/>
                  </a:lnTo>
                  <a:lnTo>
                    <a:pt x="3774" y="2326"/>
                  </a:lnTo>
                  <a:lnTo>
                    <a:pt x="3686" y="2370"/>
                  </a:lnTo>
                  <a:lnTo>
                    <a:pt x="2721" y="4257"/>
                  </a:lnTo>
                  <a:lnTo>
                    <a:pt x="1360" y="6407"/>
                  </a:lnTo>
                  <a:lnTo>
                    <a:pt x="263" y="7943"/>
                  </a:lnTo>
                  <a:lnTo>
                    <a:pt x="263" y="7987"/>
                  </a:lnTo>
                  <a:lnTo>
                    <a:pt x="44" y="8601"/>
                  </a:lnTo>
                  <a:lnTo>
                    <a:pt x="0" y="8645"/>
                  </a:lnTo>
                  <a:lnTo>
                    <a:pt x="0" y="9084"/>
                  </a:lnTo>
                  <a:lnTo>
                    <a:pt x="0" y="9215"/>
                  </a:lnTo>
                  <a:lnTo>
                    <a:pt x="88" y="9259"/>
                  </a:lnTo>
                  <a:lnTo>
                    <a:pt x="1448" y="9654"/>
                  </a:lnTo>
                  <a:lnTo>
                    <a:pt x="1492" y="9654"/>
                  </a:lnTo>
                  <a:lnTo>
                    <a:pt x="4959" y="10225"/>
                  </a:lnTo>
                  <a:lnTo>
                    <a:pt x="8293" y="11015"/>
                  </a:lnTo>
                  <a:lnTo>
                    <a:pt x="10400" y="11848"/>
                  </a:lnTo>
                  <a:lnTo>
                    <a:pt x="10531" y="11848"/>
                  </a:lnTo>
                  <a:lnTo>
                    <a:pt x="11584" y="11497"/>
                  </a:lnTo>
                  <a:lnTo>
                    <a:pt x="11628" y="11453"/>
                  </a:lnTo>
                  <a:lnTo>
                    <a:pt x="13120" y="10707"/>
                  </a:lnTo>
                  <a:lnTo>
                    <a:pt x="13164" y="10664"/>
                  </a:lnTo>
                  <a:lnTo>
                    <a:pt x="13647" y="10137"/>
                  </a:lnTo>
                  <a:lnTo>
                    <a:pt x="13691" y="10005"/>
                  </a:lnTo>
                  <a:lnTo>
                    <a:pt x="13691" y="9435"/>
                  </a:lnTo>
                  <a:lnTo>
                    <a:pt x="13647" y="9347"/>
                  </a:lnTo>
                  <a:lnTo>
                    <a:pt x="12813" y="8075"/>
                  </a:lnTo>
                  <a:lnTo>
                    <a:pt x="12155" y="4169"/>
                  </a:lnTo>
                  <a:lnTo>
                    <a:pt x="12155" y="4125"/>
                  </a:lnTo>
                  <a:lnTo>
                    <a:pt x="11190" y="966"/>
                  </a:lnTo>
                  <a:lnTo>
                    <a:pt x="11190" y="878"/>
                  </a:lnTo>
                  <a:lnTo>
                    <a:pt x="11102" y="834"/>
                  </a:lnTo>
                  <a:lnTo>
                    <a:pt x="9039" y="44"/>
                  </a:lnTo>
                  <a:lnTo>
                    <a:pt x="899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8" name="Google Shape;3838;p129"/>
            <p:cNvSpPr/>
            <p:nvPr/>
          </p:nvSpPr>
          <p:spPr>
            <a:xfrm>
              <a:off x="5288750" y="4500250"/>
              <a:ext cx="79025" cy="51600"/>
            </a:xfrm>
            <a:custGeom>
              <a:avLst/>
              <a:gdLst/>
              <a:ahLst/>
              <a:cxnLst/>
              <a:rect l="l" t="t" r="r" b="b"/>
              <a:pathLst>
                <a:path w="3161" h="2064" extrusionOk="0">
                  <a:moveTo>
                    <a:pt x="1932" y="352"/>
                  </a:moveTo>
                  <a:lnTo>
                    <a:pt x="2502" y="571"/>
                  </a:lnTo>
                  <a:lnTo>
                    <a:pt x="2678" y="703"/>
                  </a:lnTo>
                  <a:lnTo>
                    <a:pt x="2546" y="791"/>
                  </a:lnTo>
                  <a:lnTo>
                    <a:pt x="1493" y="1361"/>
                  </a:lnTo>
                  <a:lnTo>
                    <a:pt x="352" y="1668"/>
                  </a:lnTo>
                  <a:lnTo>
                    <a:pt x="352" y="1624"/>
                  </a:lnTo>
                  <a:lnTo>
                    <a:pt x="747" y="1054"/>
                  </a:lnTo>
                  <a:lnTo>
                    <a:pt x="1317" y="483"/>
                  </a:lnTo>
                  <a:lnTo>
                    <a:pt x="1932" y="352"/>
                  </a:lnTo>
                  <a:close/>
                  <a:moveTo>
                    <a:pt x="1932" y="1"/>
                  </a:moveTo>
                  <a:lnTo>
                    <a:pt x="1186" y="132"/>
                  </a:lnTo>
                  <a:lnTo>
                    <a:pt x="1098" y="176"/>
                  </a:lnTo>
                  <a:lnTo>
                    <a:pt x="484" y="791"/>
                  </a:lnTo>
                  <a:lnTo>
                    <a:pt x="484" y="835"/>
                  </a:lnTo>
                  <a:lnTo>
                    <a:pt x="45" y="1493"/>
                  </a:lnTo>
                  <a:lnTo>
                    <a:pt x="45" y="1537"/>
                  </a:lnTo>
                  <a:lnTo>
                    <a:pt x="1" y="1888"/>
                  </a:lnTo>
                  <a:lnTo>
                    <a:pt x="1" y="1975"/>
                  </a:lnTo>
                  <a:lnTo>
                    <a:pt x="45" y="2019"/>
                  </a:lnTo>
                  <a:lnTo>
                    <a:pt x="176" y="2063"/>
                  </a:lnTo>
                  <a:lnTo>
                    <a:pt x="220" y="2063"/>
                  </a:lnTo>
                  <a:lnTo>
                    <a:pt x="1581" y="1668"/>
                  </a:lnTo>
                  <a:lnTo>
                    <a:pt x="1625" y="1668"/>
                  </a:lnTo>
                  <a:lnTo>
                    <a:pt x="2678" y="1098"/>
                  </a:lnTo>
                  <a:lnTo>
                    <a:pt x="3073" y="922"/>
                  </a:lnTo>
                  <a:lnTo>
                    <a:pt x="3116" y="878"/>
                  </a:lnTo>
                  <a:lnTo>
                    <a:pt x="3160" y="791"/>
                  </a:lnTo>
                  <a:lnTo>
                    <a:pt x="3160" y="703"/>
                  </a:lnTo>
                  <a:lnTo>
                    <a:pt x="3116" y="615"/>
                  </a:lnTo>
                  <a:lnTo>
                    <a:pt x="2722" y="264"/>
                  </a:lnTo>
                  <a:lnTo>
                    <a:pt x="2634" y="220"/>
                  </a:lnTo>
                  <a:lnTo>
                    <a:pt x="201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9" name="Google Shape;3839;p129"/>
            <p:cNvSpPr/>
            <p:nvPr/>
          </p:nvSpPr>
          <p:spPr>
            <a:xfrm>
              <a:off x="5982075" y="1811500"/>
              <a:ext cx="928100" cy="1382250"/>
            </a:xfrm>
            <a:custGeom>
              <a:avLst/>
              <a:gdLst/>
              <a:ahLst/>
              <a:cxnLst/>
              <a:rect l="l" t="t" r="r" b="b"/>
              <a:pathLst>
                <a:path w="37124" h="55290" extrusionOk="0">
                  <a:moveTo>
                    <a:pt x="36685" y="0"/>
                  </a:moveTo>
                  <a:lnTo>
                    <a:pt x="36641" y="44"/>
                  </a:lnTo>
                  <a:lnTo>
                    <a:pt x="36597" y="132"/>
                  </a:lnTo>
                  <a:lnTo>
                    <a:pt x="36597" y="176"/>
                  </a:lnTo>
                  <a:lnTo>
                    <a:pt x="36641" y="263"/>
                  </a:lnTo>
                  <a:lnTo>
                    <a:pt x="36685" y="395"/>
                  </a:lnTo>
                  <a:lnTo>
                    <a:pt x="36772" y="1360"/>
                  </a:lnTo>
                  <a:lnTo>
                    <a:pt x="36772" y="3203"/>
                  </a:lnTo>
                  <a:lnTo>
                    <a:pt x="36070" y="4915"/>
                  </a:lnTo>
                  <a:lnTo>
                    <a:pt x="35280" y="7811"/>
                  </a:lnTo>
                  <a:lnTo>
                    <a:pt x="34666" y="9917"/>
                  </a:lnTo>
                  <a:lnTo>
                    <a:pt x="34008" y="11936"/>
                  </a:lnTo>
                  <a:lnTo>
                    <a:pt x="32648" y="14744"/>
                  </a:lnTo>
                  <a:lnTo>
                    <a:pt x="31551" y="16850"/>
                  </a:lnTo>
                  <a:lnTo>
                    <a:pt x="30629" y="18956"/>
                  </a:lnTo>
                  <a:lnTo>
                    <a:pt x="29137" y="21633"/>
                  </a:lnTo>
                  <a:lnTo>
                    <a:pt x="27733" y="23827"/>
                  </a:lnTo>
                  <a:lnTo>
                    <a:pt x="26504" y="25758"/>
                  </a:lnTo>
                  <a:lnTo>
                    <a:pt x="25144" y="28215"/>
                  </a:lnTo>
                  <a:lnTo>
                    <a:pt x="24881" y="29093"/>
                  </a:lnTo>
                  <a:lnTo>
                    <a:pt x="24881" y="29137"/>
                  </a:lnTo>
                  <a:lnTo>
                    <a:pt x="24881" y="30014"/>
                  </a:lnTo>
                  <a:lnTo>
                    <a:pt x="24881" y="30058"/>
                  </a:lnTo>
                  <a:lnTo>
                    <a:pt x="25232" y="32735"/>
                  </a:lnTo>
                  <a:lnTo>
                    <a:pt x="25583" y="36289"/>
                  </a:lnTo>
                  <a:lnTo>
                    <a:pt x="25495" y="36421"/>
                  </a:lnTo>
                  <a:lnTo>
                    <a:pt x="23345" y="37649"/>
                  </a:lnTo>
                  <a:lnTo>
                    <a:pt x="21370" y="39054"/>
                  </a:lnTo>
                  <a:lnTo>
                    <a:pt x="21326" y="39054"/>
                  </a:lnTo>
                  <a:lnTo>
                    <a:pt x="19659" y="40546"/>
                  </a:lnTo>
                  <a:lnTo>
                    <a:pt x="16500" y="43047"/>
                  </a:lnTo>
                  <a:lnTo>
                    <a:pt x="16456" y="43047"/>
                  </a:lnTo>
                  <a:lnTo>
                    <a:pt x="14964" y="44539"/>
                  </a:lnTo>
                  <a:lnTo>
                    <a:pt x="12594" y="47040"/>
                  </a:lnTo>
                  <a:lnTo>
                    <a:pt x="10400" y="48268"/>
                  </a:lnTo>
                  <a:lnTo>
                    <a:pt x="8250" y="49102"/>
                  </a:lnTo>
                  <a:lnTo>
                    <a:pt x="8206" y="49146"/>
                  </a:lnTo>
                  <a:lnTo>
                    <a:pt x="6626" y="50111"/>
                  </a:lnTo>
                  <a:lnTo>
                    <a:pt x="88" y="54982"/>
                  </a:lnTo>
                  <a:lnTo>
                    <a:pt x="44" y="55026"/>
                  </a:lnTo>
                  <a:lnTo>
                    <a:pt x="0" y="55114"/>
                  </a:lnTo>
                  <a:lnTo>
                    <a:pt x="44" y="55158"/>
                  </a:lnTo>
                  <a:lnTo>
                    <a:pt x="44" y="55245"/>
                  </a:lnTo>
                  <a:lnTo>
                    <a:pt x="132" y="55289"/>
                  </a:lnTo>
                  <a:lnTo>
                    <a:pt x="308" y="55289"/>
                  </a:lnTo>
                  <a:lnTo>
                    <a:pt x="6846" y="50419"/>
                  </a:lnTo>
                  <a:lnTo>
                    <a:pt x="8382" y="49453"/>
                  </a:lnTo>
                  <a:lnTo>
                    <a:pt x="10532" y="48620"/>
                  </a:lnTo>
                  <a:lnTo>
                    <a:pt x="10576" y="48576"/>
                  </a:lnTo>
                  <a:lnTo>
                    <a:pt x="12814" y="47347"/>
                  </a:lnTo>
                  <a:lnTo>
                    <a:pt x="12857" y="47303"/>
                  </a:lnTo>
                  <a:lnTo>
                    <a:pt x="15227" y="44802"/>
                  </a:lnTo>
                  <a:lnTo>
                    <a:pt x="16719" y="43310"/>
                  </a:lnTo>
                  <a:lnTo>
                    <a:pt x="19878" y="40853"/>
                  </a:lnTo>
                  <a:lnTo>
                    <a:pt x="21546" y="39361"/>
                  </a:lnTo>
                  <a:lnTo>
                    <a:pt x="23520" y="37957"/>
                  </a:lnTo>
                  <a:lnTo>
                    <a:pt x="25714" y="36684"/>
                  </a:lnTo>
                  <a:lnTo>
                    <a:pt x="25758" y="36640"/>
                  </a:lnTo>
                  <a:lnTo>
                    <a:pt x="25890" y="36421"/>
                  </a:lnTo>
                  <a:lnTo>
                    <a:pt x="25934" y="36289"/>
                  </a:lnTo>
                  <a:lnTo>
                    <a:pt x="25583" y="32691"/>
                  </a:lnTo>
                  <a:lnTo>
                    <a:pt x="25232" y="30014"/>
                  </a:lnTo>
                  <a:lnTo>
                    <a:pt x="25232" y="29137"/>
                  </a:lnTo>
                  <a:lnTo>
                    <a:pt x="25451" y="28347"/>
                  </a:lnTo>
                  <a:lnTo>
                    <a:pt x="26811" y="25933"/>
                  </a:lnTo>
                  <a:lnTo>
                    <a:pt x="29444" y="21809"/>
                  </a:lnTo>
                  <a:lnTo>
                    <a:pt x="30936" y="19132"/>
                  </a:lnTo>
                  <a:lnTo>
                    <a:pt x="30980" y="19088"/>
                  </a:lnTo>
                  <a:lnTo>
                    <a:pt x="31858" y="16982"/>
                  </a:lnTo>
                  <a:lnTo>
                    <a:pt x="32955" y="14876"/>
                  </a:lnTo>
                  <a:lnTo>
                    <a:pt x="34359" y="12111"/>
                  </a:lnTo>
                  <a:lnTo>
                    <a:pt x="34359" y="12067"/>
                  </a:lnTo>
                  <a:lnTo>
                    <a:pt x="35017" y="10049"/>
                  </a:lnTo>
                  <a:lnTo>
                    <a:pt x="35631" y="7942"/>
                  </a:lnTo>
                  <a:lnTo>
                    <a:pt x="36421" y="5002"/>
                  </a:lnTo>
                  <a:lnTo>
                    <a:pt x="37080" y="3291"/>
                  </a:lnTo>
                  <a:lnTo>
                    <a:pt x="37123" y="3203"/>
                  </a:lnTo>
                  <a:lnTo>
                    <a:pt x="37123" y="1360"/>
                  </a:lnTo>
                  <a:lnTo>
                    <a:pt x="37123" y="1317"/>
                  </a:lnTo>
                  <a:lnTo>
                    <a:pt x="37036" y="307"/>
                  </a:lnTo>
                  <a:lnTo>
                    <a:pt x="37036" y="263"/>
                  </a:lnTo>
                  <a:lnTo>
                    <a:pt x="36948" y="88"/>
                  </a:lnTo>
                  <a:lnTo>
                    <a:pt x="36904" y="44"/>
                  </a:lnTo>
                  <a:lnTo>
                    <a:pt x="3681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0" name="Google Shape;3840;p129"/>
            <p:cNvSpPr/>
            <p:nvPr/>
          </p:nvSpPr>
          <p:spPr>
            <a:xfrm>
              <a:off x="5954650" y="1809300"/>
              <a:ext cx="928100" cy="1359225"/>
            </a:xfrm>
            <a:custGeom>
              <a:avLst/>
              <a:gdLst/>
              <a:ahLst/>
              <a:cxnLst/>
              <a:rect l="l" t="t" r="r" b="b"/>
              <a:pathLst>
                <a:path w="37124" h="54369" extrusionOk="0">
                  <a:moveTo>
                    <a:pt x="36685" y="0"/>
                  </a:moveTo>
                  <a:lnTo>
                    <a:pt x="36641" y="44"/>
                  </a:lnTo>
                  <a:lnTo>
                    <a:pt x="36553" y="44"/>
                  </a:lnTo>
                  <a:lnTo>
                    <a:pt x="36509" y="132"/>
                  </a:lnTo>
                  <a:lnTo>
                    <a:pt x="36509" y="176"/>
                  </a:lnTo>
                  <a:lnTo>
                    <a:pt x="36509" y="264"/>
                  </a:lnTo>
                  <a:lnTo>
                    <a:pt x="36685" y="878"/>
                  </a:lnTo>
                  <a:lnTo>
                    <a:pt x="36772" y="1317"/>
                  </a:lnTo>
                  <a:lnTo>
                    <a:pt x="36685" y="2238"/>
                  </a:lnTo>
                  <a:lnTo>
                    <a:pt x="36114" y="4169"/>
                  </a:lnTo>
                  <a:lnTo>
                    <a:pt x="35588" y="6275"/>
                  </a:lnTo>
                  <a:lnTo>
                    <a:pt x="34885" y="8820"/>
                  </a:lnTo>
                  <a:lnTo>
                    <a:pt x="34139" y="11146"/>
                  </a:lnTo>
                  <a:lnTo>
                    <a:pt x="32823" y="14042"/>
                  </a:lnTo>
                  <a:lnTo>
                    <a:pt x="31814" y="15973"/>
                  </a:lnTo>
                  <a:lnTo>
                    <a:pt x="30541" y="18737"/>
                  </a:lnTo>
                  <a:lnTo>
                    <a:pt x="29093" y="21238"/>
                  </a:lnTo>
                  <a:lnTo>
                    <a:pt x="27557" y="23652"/>
                  </a:lnTo>
                  <a:lnTo>
                    <a:pt x="26285" y="25802"/>
                  </a:lnTo>
                  <a:lnTo>
                    <a:pt x="24881" y="28172"/>
                  </a:lnTo>
                  <a:lnTo>
                    <a:pt x="22599" y="31682"/>
                  </a:lnTo>
                  <a:lnTo>
                    <a:pt x="22599" y="31770"/>
                  </a:lnTo>
                  <a:lnTo>
                    <a:pt x="22467" y="32911"/>
                  </a:lnTo>
                  <a:lnTo>
                    <a:pt x="22380" y="35631"/>
                  </a:lnTo>
                  <a:lnTo>
                    <a:pt x="22160" y="36509"/>
                  </a:lnTo>
                  <a:lnTo>
                    <a:pt x="21721" y="37299"/>
                  </a:lnTo>
                  <a:lnTo>
                    <a:pt x="20142" y="38834"/>
                  </a:lnTo>
                  <a:lnTo>
                    <a:pt x="17070" y="41379"/>
                  </a:lnTo>
                  <a:lnTo>
                    <a:pt x="15490" y="43091"/>
                  </a:lnTo>
                  <a:lnTo>
                    <a:pt x="13516" y="45329"/>
                  </a:lnTo>
                  <a:lnTo>
                    <a:pt x="12331" y="46338"/>
                  </a:lnTo>
                  <a:lnTo>
                    <a:pt x="11234" y="46865"/>
                  </a:lnTo>
                  <a:lnTo>
                    <a:pt x="8777" y="47786"/>
                  </a:lnTo>
                  <a:lnTo>
                    <a:pt x="8733" y="47786"/>
                  </a:lnTo>
                  <a:lnTo>
                    <a:pt x="6934" y="48927"/>
                  </a:lnTo>
                  <a:lnTo>
                    <a:pt x="2194" y="52525"/>
                  </a:lnTo>
                  <a:lnTo>
                    <a:pt x="44" y="54061"/>
                  </a:lnTo>
                  <a:lnTo>
                    <a:pt x="0" y="54105"/>
                  </a:lnTo>
                  <a:lnTo>
                    <a:pt x="0" y="54193"/>
                  </a:lnTo>
                  <a:lnTo>
                    <a:pt x="0" y="54236"/>
                  </a:lnTo>
                  <a:lnTo>
                    <a:pt x="0" y="54324"/>
                  </a:lnTo>
                  <a:lnTo>
                    <a:pt x="88" y="54368"/>
                  </a:lnTo>
                  <a:lnTo>
                    <a:pt x="176" y="54368"/>
                  </a:lnTo>
                  <a:lnTo>
                    <a:pt x="264" y="54324"/>
                  </a:lnTo>
                  <a:lnTo>
                    <a:pt x="2370" y="52788"/>
                  </a:lnTo>
                  <a:lnTo>
                    <a:pt x="5486" y="50463"/>
                  </a:lnTo>
                  <a:lnTo>
                    <a:pt x="7153" y="49234"/>
                  </a:lnTo>
                  <a:lnTo>
                    <a:pt x="8908" y="48093"/>
                  </a:lnTo>
                  <a:lnTo>
                    <a:pt x="11365" y="47172"/>
                  </a:lnTo>
                  <a:lnTo>
                    <a:pt x="12506" y="46645"/>
                  </a:lnTo>
                  <a:lnTo>
                    <a:pt x="12550" y="46601"/>
                  </a:lnTo>
                  <a:lnTo>
                    <a:pt x="13735" y="45592"/>
                  </a:lnTo>
                  <a:lnTo>
                    <a:pt x="13779" y="45548"/>
                  </a:lnTo>
                  <a:lnTo>
                    <a:pt x="15754" y="43310"/>
                  </a:lnTo>
                  <a:lnTo>
                    <a:pt x="17333" y="41643"/>
                  </a:lnTo>
                  <a:lnTo>
                    <a:pt x="20361" y="39098"/>
                  </a:lnTo>
                  <a:lnTo>
                    <a:pt x="21985" y="37518"/>
                  </a:lnTo>
                  <a:lnTo>
                    <a:pt x="22028" y="37474"/>
                  </a:lnTo>
                  <a:lnTo>
                    <a:pt x="22511" y="36684"/>
                  </a:lnTo>
                  <a:lnTo>
                    <a:pt x="22511" y="36640"/>
                  </a:lnTo>
                  <a:lnTo>
                    <a:pt x="22731" y="35719"/>
                  </a:lnTo>
                  <a:lnTo>
                    <a:pt x="22731" y="35675"/>
                  </a:lnTo>
                  <a:lnTo>
                    <a:pt x="22818" y="32954"/>
                  </a:lnTo>
                  <a:lnTo>
                    <a:pt x="22950" y="31857"/>
                  </a:lnTo>
                  <a:lnTo>
                    <a:pt x="25188" y="28391"/>
                  </a:lnTo>
                  <a:lnTo>
                    <a:pt x="26592" y="25978"/>
                  </a:lnTo>
                  <a:lnTo>
                    <a:pt x="27821" y="23827"/>
                  </a:lnTo>
                  <a:lnTo>
                    <a:pt x="29400" y="21414"/>
                  </a:lnTo>
                  <a:lnTo>
                    <a:pt x="30848" y="18913"/>
                  </a:lnTo>
                  <a:lnTo>
                    <a:pt x="32121" y="16104"/>
                  </a:lnTo>
                  <a:lnTo>
                    <a:pt x="33130" y="14218"/>
                  </a:lnTo>
                  <a:lnTo>
                    <a:pt x="34491" y="11278"/>
                  </a:lnTo>
                  <a:lnTo>
                    <a:pt x="34491" y="11234"/>
                  </a:lnTo>
                  <a:lnTo>
                    <a:pt x="35237" y="8908"/>
                  </a:lnTo>
                  <a:lnTo>
                    <a:pt x="35895" y="6363"/>
                  </a:lnTo>
                  <a:lnTo>
                    <a:pt x="36465" y="4301"/>
                  </a:lnTo>
                  <a:lnTo>
                    <a:pt x="37036" y="2282"/>
                  </a:lnTo>
                  <a:lnTo>
                    <a:pt x="37123" y="1317"/>
                  </a:lnTo>
                  <a:lnTo>
                    <a:pt x="37123" y="1273"/>
                  </a:lnTo>
                  <a:lnTo>
                    <a:pt x="37036" y="834"/>
                  </a:lnTo>
                  <a:lnTo>
                    <a:pt x="37036" y="790"/>
                  </a:lnTo>
                  <a:lnTo>
                    <a:pt x="36860" y="132"/>
                  </a:lnTo>
                  <a:lnTo>
                    <a:pt x="36816" y="88"/>
                  </a:lnTo>
                  <a:lnTo>
                    <a:pt x="36772" y="44"/>
                  </a:lnTo>
                  <a:lnTo>
                    <a:pt x="3668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1" name="Google Shape;3841;p129"/>
            <p:cNvSpPr/>
            <p:nvPr/>
          </p:nvSpPr>
          <p:spPr>
            <a:xfrm>
              <a:off x="5925025" y="1820275"/>
              <a:ext cx="932500" cy="1321900"/>
            </a:xfrm>
            <a:custGeom>
              <a:avLst/>
              <a:gdLst/>
              <a:ahLst/>
              <a:cxnLst/>
              <a:rect l="l" t="t" r="r" b="b"/>
              <a:pathLst>
                <a:path w="37300" h="52876" extrusionOk="0">
                  <a:moveTo>
                    <a:pt x="37124" y="0"/>
                  </a:moveTo>
                  <a:lnTo>
                    <a:pt x="37080" y="44"/>
                  </a:lnTo>
                  <a:lnTo>
                    <a:pt x="36992" y="44"/>
                  </a:lnTo>
                  <a:lnTo>
                    <a:pt x="36948" y="88"/>
                  </a:lnTo>
                  <a:lnTo>
                    <a:pt x="36948" y="176"/>
                  </a:lnTo>
                  <a:lnTo>
                    <a:pt x="36860" y="746"/>
                  </a:lnTo>
                  <a:lnTo>
                    <a:pt x="35763" y="4827"/>
                  </a:lnTo>
                  <a:lnTo>
                    <a:pt x="35061" y="7504"/>
                  </a:lnTo>
                  <a:lnTo>
                    <a:pt x="34315" y="9917"/>
                  </a:lnTo>
                  <a:lnTo>
                    <a:pt x="32165" y="14568"/>
                  </a:lnTo>
                  <a:lnTo>
                    <a:pt x="31024" y="17026"/>
                  </a:lnTo>
                  <a:lnTo>
                    <a:pt x="29532" y="19659"/>
                  </a:lnTo>
                  <a:lnTo>
                    <a:pt x="27031" y="23696"/>
                  </a:lnTo>
                  <a:lnTo>
                    <a:pt x="24705" y="27645"/>
                  </a:lnTo>
                  <a:lnTo>
                    <a:pt x="23696" y="29137"/>
                  </a:lnTo>
                  <a:lnTo>
                    <a:pt x="21063" y="32647"/>
                  </a:lnTo>
                  <a:lnTo>
                    <a:pt x="21019" y="32691"/>
                  </a:lnTo>
                  <a:lnTo>
                    <a:pt x="20230" y="35061"/>
                  </a:lnTo>
                  <a:lnTo>
                    <a:pt x="18387" y="38571"/>
                  </a:lnTo>
                  <a:lnTo>
                    <a:pt x="17158" y="39931"/>
                  </a:lnTo>
                  <a:lnTo>
                    <a:pt x="14964" y="42432"/>
                  </a:lnTo>
                  <a:lnTo>
                    <a:pt x="12814" y="44670"/>
                  </a:lnTo>
                  <a:lnTo>
                    <a:pt x="9391" y="45943"/>
                  </a:lnTo>
                  <a:lnTo>
                    <a:pt x="7855" y="46864"/>
                  </a:lnTo>
                  <a:lnTo>
                    <a:pt x="7811" y="46864"/>
                  </a:lnTo>
                  <a:lnTo>
                    <a:pt x="6012" y="48225"/>
                  </a:lnTo>
                  <a:lnTo>
                    <a:pt x="45" y="52569"/>
                  </a:lnTo>
                  <a:lnTo>
                    <a:pt x="1" y="52613"/>
                  </a:lnTo>
                  <a:lnTo>
                    <a:pt x="1" y="52700"/>
                  </a:lnTo>
                  <a:lnTo>
                    <a:pt x="1" y="52744"/>
                  </a:lnTo>
                  <a:lnTo>
                    <a:pt x="1" y="52832"/>
                  </a:lnTo>
                  <a:lnTo>
                    <a:pt x="88" y="52876"/>
                  </a:lnTo>
                  <a:lnTo>
                    <a:pt x="264" y="52876"/>
                  </a:lnTo>
                  <a:lnTo>
                    <a:pt x="6232" y="48532"/>
                  </a:lnTo>
                  <a:lnTo>
                    <a:pt x="8031" y="47172"/>
                  </a:lnTo>
                  <a:lnTo>
                    <a:pt x="9523" y="46250"/>
                  </a:lnTo>
                  <a:lnTo>
                    <a:pt x="12243" y="45241"/>
                  </a:lnTo>
                  <a:lnTo>
                    <a:pt x="12989" y="44977"/>
                  </a:lnTo>
                  <a:lnTo>
                    <a:pt x="13077" y="44934"/>
                  </a:lnTo>
                  <a:lnTo>
                    <a:pt x="15227" y="42652"/>
                  </a:lnTo>
                  <a:lnTo>
                    <a:pt x="17377" y="40151"/>
                  </a:lnTo>
                  <a:lnTo>
                    <a:pt x="18650" y="38790"/>
                  </a:lnTo>
                  <a:lnTo>
                    <a:pt x="18694" y="38746"/>
                  </a:lnTo>
                  <a:lnTo>
                    <a:pt x="20581" y="35192"/>
                  </a:lnTo>
                  <a:lnTo>
                    <a:pt x="20581" y="35148"/>
                  </a:lnTo>
                  <a:lnTo>
                    <a:pt x="21327" y="32823"/>
                  </a:lnTo>
                  <a:lnTo>
                    <a:pt x="23959" y="29356"/>
                  </a:lnTo>
                  <a:lnTo>
                    <a:pt x="25013" y="27864"/>
                  </a:lnTo>
                  <a:lnTo>
                    <a:pt x="27294" y="23871"/>
                  </a:lnTo>
                  <a:lnTo>
                    <a:pt x="29839" y="19834"/>
                  </a:lnTo>
                  <a:lnTo>
                    <a:pt x="31331" y="17201"/>
                  </a:lnTo>
                  <a:lnTo>
                    <a:pt x="32472" y="14700"/>
                  </a:lnTo>
                  <a:lnTo>
                    <a:pt x="34666" y="10093"/>
                  </a:lnTo>
                  <a:lnTo>
                    <a:pt x="34666" y="10049"/>
                  </a:lnTo>
                  <a:lnTo>
                    <a:pt x="35412" y="7591"/>
                  </a:lnTo>
                  <a:lnTo>
                    <a:pt x="36114" y="4915"/>
                  </a:lnTo>
                  <a:lnTo>
                    <a:pt x="37211" y="790"/>
                  </a:lnTo>
                  <a:lnTo>
                    <a:pt x="37299" y="220"/>
                  </a:lnTo>
                  <a:lnTo>
                    <a:pt x="37255" y="132"/>
                  </a:lnTo>
                  <a:lnTo>
                    <a:pt x="37255" y="88"/>
                  </a:lnTo>
                  <a:lnTo>
                    <a:pt x="37211" y="44"/>
                  </a:lnTo>
                  <a:lnTo>
                    <a:pt x="3712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2" name="Google Shape;3842;p129"/>
            <p:cNvSpPr/>
            <p:nvPr/>
          </p:nvSpPr>
          <p:spPr>
            <a:xfrm>
              <a:off x="5894325" y="1812575"/>
              <a:ext cx="942350" cy="1302175"/>
            </a:xfrm>
            <a:custGeom>
              <a:avLst/>
              <a:gdLst/>
              <a:ahLst/>
              <a:cxnLst/>
              <a:rect l="l" t="t" r="r" b="b"/>
              <a:pathLst>
                <a:path w="37694" h="52087" extrusionOk="0">
                  <a:moveTo>
                    <a:pt x="37518" y="1"/>
                  </a:moveTo>
                  <a:lnTo>
                    <a:pt x="37430" y="45"/>
                  </a:lnTo>
                  <a:lnTo>
                    <a:pt x="37386" y="89"/>
                  </a:lnTo>
                  <a:lnTo>
                    <a:pt x="37342" y="133"/>
                  </a:lnTo>
                  <a:lnTo>
                    <a:pt x="37255" y="571"/>
                  </a:lnTo>
                  <a:lnTo>
                    <a:pt x="36377" y="3160"/>
                  </a:lnTo>
                  <a:lnTo>
                    <a:pt x="35763" y="5267"/>
                  </a:lnTo>
                  <a:lnTo>
                    <a:pt x="35148" y="7636"/>
                  </a:lnTo>
                  <a:lnTo>
                    <a:pt x="33876" y="11366"/>
                  </a:lnTo>
                  <a:lnTo>
                    <a:pt x="32559" y="13911"/>
                  </a:lnTo>
                  <a:lnTo>
                    <a:pt x="31550" y="16105"/>
                  </a:lnTo>
                  <a:lnTo>
                    <a:pt x="30629" y="17729"/>
                  </a:lnTo>
                  <a:lnTo>
                    <a:pt x="29707" y="19308"/>
                  </a:lnTo>
                  <a:lnTo>
                    <a:pt x="27820" y="22380"/>
                  </a:lnTo>
                  <a:lnTo>
                    <a:pt x="26504" y="24530"/>
                  </a:lnTo>
                  <a:lnTo>
                    <a:pt x="25231" y="26680"/>
                  </a:lnTo>
                  <a:lnTo>
                    <a:pt x="23959" y="28567"/>
                  </a:lnTo>
                  <a:lnTo>
                    <a:pt x="22686" y="30191"/>
                  </a:lnTo>
                  <a:lnTo>
                    <a:pt x="21282" y="31946"/>
                  </a:lnTo>
                  <a:lnTo>
                    <a:pt x="19790" y="33526"/>
                  </a:lnTo>
                  <a:lnTo>
                    <a:pt x="17684" y="35325"/>
                  </a:lnTo>
                  <a:lnTo>
                    <a:pt x="16762" y="36378"/>
                  </a:lnTo>
                  <a:lnTo>
                    <a:pt x="16718" y="36422"/>
                  </a:lnTo>
                  <a:lnTo>
                    <a:pt x="16148" y="37387"/>
                  </a:lnTo>
                  <a:lnTo>
                    <a:pt x="16148" y="37431"/>
                  </a:lnTo>
                  <a:lnTo>
                    <a:pt x="15358" y="39449"/>
                  </a:lnTo>
                  <a:lnTo>
                    <a:pt x="14437" y="41424"/>
                  </a:lnTo>
                  <a:lnTo>
                    <a:pt x="12901" y="43530"/>
                  </a:lnTo>
                  <a:lnTo>
                    <a:pt x="12330" y="43925"/>
                  </a:lnTo>
                  <a:lnTo>
                    <a:pt x="9917" y="44891"/>
                  </a:lnTo>
                  <a:lnTo>
                    <a:pt x="9917" y="44934"/>
                  </a:lnTo>
                  <a:lnTo>
                    <a:pt x="8337" y="45900"/>
                  </a:lnTo>
                  <a:lnTo>
                    <a:pt x="6143" y="47523"/>
                  </a:lnTo>
                  <a:lnTo>
                    <a:pt x="3642" y="49322"/>
                  </a:lnTo>
                  <a:lnTo>
                    <a:pt x="88" y="51780"/>
                  </a:lnTo>
                  <a:lnTo>
                    <a:pt x="44" y="51824"/>
                  </a:lnTo>
                  <a:lnTo>
                    <a:pt x="0" y="51911"/>
                  </a:lnTo>
                  <a:lnTo>
                    <a:pt x="0" y="51955"/>
                  </a:lnTo>
                  <a:lnTo>
                    <a:pt x="44" y="52043"/>
                  </a:lnTo>
                  <a:lnTo>
                    <a:pt x="88" y="52087"/>
                  </a:lnTo>
                  <a:lnTo>
                    <a:pt x="307" y="52087"/>
                  </a:lnTo>
                  <a:lnTo>
                    <a:pt x="3818" y="49630"/>
                  </a:lnTo>
                  <a:lnTo>
                    <a:pt x="6319" y="47787"/>
                  </a:lnTo>
                  <a:lnTo>
                    <a:pt x="8513" y="46163"/>
                  </a:lnTo>
                  <a:lnTo>
                    <a:pt x="10049" y="45242"/>
                  </a:lnTo>
                  <a:lnTo>
                    <a:pt x="12506" y="44232"/>
                  </a:lnTo>
                  <a:lnTo>
                    <a:pt x="13120" y="43794"/>
                  </a:lnTo>
                  <a:lnTo>
                    <a:pt x="13164" y="43750"/>
                  </a:lnTo>
                  <a:lnTo>
                    <a:pt x="14744" y="41643"/>
                  </a:lnTo>
                  <a:lnTo>
                    <a:pt x="14744" y="41600"/>
                  </a:lnTo>
                  <a:lnTo>
                    <a:pt x="15665" y="39581"/>
                  </a:lnTo>
                  <a:lnTo>
                    <a:pt x="16455" y="37563"/>
                  </a:lnTo>
                  <a:lnTo>
                    <a:pt x="17026" y="36597"/>
                  </a:lnTo>
                  <a:lnTo>
                    <a:pt x="17947" y="35588"/>
                  </a:lnTo>
                  <a:lnTo>
                    <a:pt x="20053" y="33789"/>
                  </a:lnTo>
                  <a:lnTo>
                    <a:pt x="20053" y="33745"/>
                  </a:lnTo>
                  <a:lnTo>
                    <a:pt x="21545" y="32165"/>
                  </a:lnTo>
                  <a:lnTo>
                    <a:pt x="22950" y="30410"/>
                  </a:lnTo>
                  <a:lnTo>
                    <a:pt x="24222" y="28786"/>
                  </a:lnTo>
                  <a:lnTo>
                    <a:pt x="25538" y="26856"/>
                  </a:lnTo>
                  <a:lnTo>
                    <a:pt x="26811" y="24706"/>
                  </a:lnTo>
                  <a:lnTo>
                    <a:pt x="28127" y="22599"/>
                  </a:lnTo>
                  <a:lnTo>
                    <a:pt x="30014" y="19484"/>
                  </a:lnTo>
                  <a:lnTo>
                    <a:pt x="30936" y="17904"/>
                  </a:lnTo>
                  <a:lnTo>
                    <a:pt x="31857" y="16281"/>
                  </a:lnTo>
                  <a:lnTo>
                    <a:pt x="32910" y="14043"/>
                  </a:lnTo>
                  <a:lnTo>
                    <a:pt x="34183" y="11498"/>
                  </a:lnTo>
                  <a:lnTo>
                    <a:pt x="34183" y="11454"/>
                  </a:lnTo>
                  <a:lnTo>
                    <a:pt x="35455" y="7768"/>
                  </a:lnTo>
                  <a:lnTo>
                    <a:pt x="36114" y="5354"/>
                  </a:lnTo>
                  <a:lnTo>
                    <a:pt x="36684" y="3248"/>
                  </a:lnTo>
                  <a:lnTo>
                    <a:pt x="37606" y="659"/>
                  </a:lnTo>
                  <a:lnTo>
                    <a:pt x="37693" y="220"/>
                  </a:lnTo>
                  <a:lnTo>
                    <a:pt x="37693" y="133"/>
                  </a:lnTo>
                  <a:lnTo>
                    <a:pt x="37693" y="89"/>
                  </a:lnTo>
                  <a:lnTo>
                    <a:pt x="37650" y="45"/>
                  </a:lnTo>
                  <a:lnTo>
                    <a:pt x="3756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3" name="Google Shape;3843;p129"/>
            <p:cNvSpPr/>
            <p:nvPr/>
          </p:nvSpPr>
          <p:spPr>
            <a:xfrm>
              <a:off x="5836175" y="1785150"/>
              <a:ext cx="956625" cy="1276950"/>
            </a:xfrm>
            <a:custGeom>
              <a:avLst/>
              <a:gdLst/>
              <a:ahLst/>
              <a:cxnLst/>
              <a:rect l="l" t="t" r="r" b="b"/>
              <a:pathLst>
                <a:path w="38265" h="51078" extrusionOk="0">
                  <a:moveTo>
                    <a:pt x="38001" y="1"/>
                  </a:moveTo>
                  <a:lnTo>
                    <a:pt x="37957" y="45"/>
                  </a:lnTo>
                  <a:lnTo>
                    <a:pt x="37913" y="133"/>
                  </a:lnTo>
                  <a:lnTo>
                    <a:pt x="37299" y="1888"/>
                  </a:lnTo>
                  <a:lnTo>
                    <a:pt x="36333" y="4126"/>
                  </a:lnTo>
                  <a:lnTo>
                    <a:pt x="35587" y="6715"/>
                  </a:lnTo>
                  <a:lnTo>
                    <a:pt x="34622" y="10050"/>
                  </a:lnTo>
                  <a:lnTo>
                    <a:pt x="32999" y="13604"/>
                  </a:lnTo>
                  <a:lnTo>
                    <a:pt x="32121" y="15359"/>
                  </a:lnTo>
                  <a:lnTo>
                    <a:pt x="29313" y="20186"/>
                  </a:lnTo>
                  <a:lnTo>
                    <a:pt x="27908" y="22468"/>
                  </a:lnTo>
                  <a:lnTo>
                    <a:pt x="26680" y="24530"/>
                  </a:lnTo>
                  <a:lnTo>
                    <a:pt x="24442" y="27909"/>
                  </a:lnTo>
                  <a:lnTo>
                    <a:pt x="22818" y="29971"/>
                  </a:lnTo>
                  <a:lnTo>
                    <a:pt x="21853" y="31112"/>
                  </a:lnTo>
                  <a:lnTo>
                    <a:pt x="20931" y="32121"/>
                  </a:lnTo>
                  <a:lnTo>
                    <a:pt x="20010" y="32955"/>
                  </a:lnTo>
                  <a:lnTo>
                    <a:pt x="19132" y="33701"/>
                  </a:lnTo>
                  <a:lnTo>
                    <a:pt x="18211" y="34403"/>
                  </a:lnTo>
                  <a:lnTo>
                    <a:pt x="17245" y="35061"/>
                  </a:lnTo>
                  <a:lnTo>
                    <a:pt x="15095" y="36378"/>
                  </a:lnTo>
                  <a:lnTo>
                    <a:pt x="13472" y="37387"/>
                  </a:lnTo>
                  <a:lnTo>
                    <a:pt x="11102" y="39054"/>
                  </a:lnTo>
                  <a:lnTo>
                    <a:pt x="11058" y="39054"/>
                  </a:lnTo>
                  <a:lnTo>
                    <a:pt x="9347" y="40590"/>
                  </a:lnTo>
                  <a:lnTo>
                    <a:pt x="9303" y="40634"/>
                  </a:lnTo>
                  <a:lnTo>
                    <a:pt x="8162" y="42653"/>
                  </a:lnTo>
                  <a:lnTo>
                    <a:pt x="5793" y="46646"/>
                  </a:lnTo>
                  <a:lnTo>
                    <a:pt x="4959" y="47348"/>
                  </a:lnTo>
                  <a:lnTo>
                    <a:pt x="2940" y="48708"/>
                  </a:lnTo>
                  <a:lnTo>
                    <a:pt x="44" y="50771"/>
                  </a:lnTo>
                  <a:lnTo>
                    <a:pt x="0" y="50814"/>
                  </a:lnTo>
                  <a:lnTo>
                    <a:pt x="0" y="50858"/>
                  </a:lnTo>
                  <a:lnTo>
                    <a:pt x="0" y="50946"/>
                  </a:lnTo>
                  <a:lnTo>
                    <a:pt x="0" y="50990"/>
                  </a:lnTo>
                  <a:lnTo>
                    <a:pt x="88" y="51034"/>
                  </a:lnTo>
                  <a:lnTo>
                    <a:pt x="176" y="51078"/>
                  </a:lnTo>
                  <a:lnTo>
                    <a:pt x="264" y="51034"/>
                  </a:lnTo>
                  <a:lnTo>
                    <a:pt x="3116" y="49015"/>
                  </a:lnTo>
                  <a:lnTo>
                    <a:pt x="5178" y="47611"/>
                  </a:lnTo>
                  <a:lnTo>
                    <a:pt x="6056" y="46909"/>
                  </a:lnTo>
                  <a:lnTo>
                    <a:pt x="6100" y="46865"/>
                  </a:lnTo>
                  <a:lnTo>
                    <a:pt x="8469" y="42828"/>
                  </a:lnTo>
                  <a:lnTo>
                    <a:pt x="9610" y="40854"/>
                  </a:lnTo>
                  <a:lnTo>
                    <a:pt x="11278" y="39318"/>
                  </a:lnTo>
                  <a:lnTo>
                    <a:pt x="13691" y="37694"/>
                  </a:lnTo>
                  <a:lnTo>
                    <a:pt x="15271" y="36685"/>
                  </a:lnTo>
                  <a:lnTo>
                    <a:pt x="17465" y="35325"/>
                  </a:lnTo>
                  <a:lnTo>
                    <a:pt x="18430" y="34666"/>
                  </a:lnTo>
                  <a:lnTo>
                    <a:pt x="19352" y="34008"/>
                  </a:lnTo>
                  <a:lnTo>
                    <a:pt x="20229" y="33218"/>
                  </a:lnTo>
                  <a:lnTo>
                    <a:pt x="21151" y="32385"/>
                  </a:lnTo>
                  <a:lnTo>
                    <a:pt x="22116" y="31375"/>
                  </a:lnTo>
                  <a:lnTo>
                    <a:pt x="23125" y="30191"/>
                  </a:lnTo>
                  <a:lnTo>
                    <a:pt x="24705" y="28128"/>
                  </a:lnTo>
                  <a:lnTo>
                    <a:pt x="26943" y="24749"/>
                  </a:lnTo>
                  <a:lnTo>
                    <a:pt x="28172" y="22643"/>
                  </a:lnTo>
                  <a:lnTo>
                    <a:pt x="29620" y="20361"/>
                  </a:lnTo>
                  <a:lnTo>
                    <a:pt x="32428" y="15535"/>
                  </a:lnTo>
                  <a:lnTo>
                    <a:pt x="33306" y="13779"/>
                  </a:lnTo>
                  <a:lnTo>
                    <a:pt x="34973" y="10225"/>
                  </a:lnTo>
                  <a:lnTo>
                    <a:pt x="34973" y="10181"/>
                  </a:lnTo>
                  <a:lnTo>
                    <a:pt x="35895" y="6802"/>
                  </a:lnTo>
                  <a:lnTo>
                    <a:pt x="36684" y="4257"/>
                  </a:lnTo>
                  <a:lnTo>
                    <a:pt x="37606" y="2019"/>
                  </a:lnTo>
                  <a:lnTo>
                    <a:pt x="38220" y="220"/>
                  </a:lnTo>
                  <a:lnTo>
                    <a:pt x="38264" y="177"/>
                  </a:lnTo>
                  <a:lnTo>
                    <a:pt x="38220" y="89"/>
                  </a:lnTo>
                  <a:lnTo>
                    <a:pt x="38176" y="45"/>
                  </a:lnTo>
                  <a:lnTo>
                    <a:pt x="3813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4" name="Google Shape;3844;p129"/>
            <p:cNvSpPr/>
            <p:nvPr/>
          </p:nvSpPr>
          <p:spPr>
            <a:xfrm>
              <a:off x="5806550" y="1750050"/>
              <a:ext cx="970875" cy="1285725"/>
            </a:xfrm>
            <a:custGeom>
              <a:avLst/>
              <a:gdLst/>
              <a:ahLst/>
              <a:cxnLst/>
              <a:rect l="l" t="t" r="r" b="b"/>
              <a:pathLst>
                <a:path w="38835" h="51429" extrusionOk="0">
                  <a:moveTo>
                    <a:pt x="38572" y="1"/>
                  </a:moveTo>
                  <a:lnTo>
                    <a:pt x="38528" y="45"/>
                  </a:lnTo>
                  <a:lnTo>
                    <a:pt x="38528" y="132"/>
                  </a:lnTo>
                  <a:lnTo>
                    <a:pt x="38221" y="1186"/>
                  </a:lnTo>
                  <a:lnTo>
                    <a:pt x="37255" y="3511"/>
                  </a:lnTo>
                  <a:lnTo>
                    <a:pt x="36158" y="6100"/>
                  </a:lnTo>
                  <a:lnTo>
                    <a:pt x="36114" y="6144"/>
                  </a:lnTo>
                  <a:lnTo>
                    <a:pt x="34710" y="11015"/>
                  </a:lnTo>
                  <a:lnTo>
                    <a:pt x="32955" y="14832"/>
                  </a:lnTo>
                  <a:lnTo>
                    <a:pt x="31112" y="18080"/>
                  </a:lnTo>
                  <a:lnTo>
                    <a:pt x="29049" y="21634"/>
                  </a:lnTo>
                  <a:lnTo>
                    <a:pt x="27996" y="23389"/>
                  </a:lnTo>
                  <a:lnTo>
                    <a:pt x="26943" y="25144"/>
                  </a:lnTo>
                  <a:lnTo>
                    <a:pt x="25802" y="26856"/>
                  </a:lnTo>
                  <a:lnTo>
                    <a:pt x="24661" y="28479"/>
                  </a:lnTo>
                  <a:lnTo>
                    <a:pt x="23477" y="30059"/>
                  </a:lnTo>
                  <a:lnTo>
                    <a:pt x="22862" y="30761"/>
                  </a:lnTo>
                  <a:lnTo>
                    <a:pt x="22204" y="31507"/>
                  </a:lnTo>
                  <a:lnTo>
                    <a:pt x="18869" y="34535"/>
                  </a:lnTo>
                  <a:lnTo>
                    <a:pt x="14920" y="37124"/>
                  </a:lnTo>
                  <a:lnTo>
                    <a:pt x="10883" y="39844"/>
                  </a:lnTo>
                  <a:lnTo>
                    <a:pt x="9084" y="41117"/>
                  </a:lnTo>
                  <a:lnTo>
                    <a:pt x="6714" y="42521"/>
                  </a:lnTo>
                  <a:lnTo>
                    <a:pt x="4169" y="43925"/>
                  </a:lnTo>
                  <a:lnTo>
                    <a:pt x="4125" y="43969"/>
                  </a:lnTo>
                  <a:lnTo>
                    <a:pt x="3774" y="44408"/>
                  </a:lnTo>
                  <a:lnTo>
                    <a:pt x="3774" y="44452"/>
                  </a:lnTo>
                  <a:lnTo>
                    <a:pt x="3248" y="45856"/>
                  </a:lnTo>
                  <a:lnTo>
                    <a:pt x="2370" y="48181"/>
                  </a:lnTo>
                  <a:lnTo>
                    <a:pt x="1317" y="49981"/>
                  </a:lnTo>
                  <a:lnTo>
                    <a:pt x="44" y="51121"/>
                  </a:lnTo>
                  <a:lnTo>
                    <a:pt x="44" y="51209"/>
                  </a:lnTo>
                  <a:lnTo>
                    <a:pt x="1" y="51253"/>
                  </a:lnTo>
                  <a:lnTo>
                    <a:pt x="1" y="51341"/>
                  </a:lnTo>
                  <a:lnTo>
                    <a:pt x="44" y="51385"/>
                  </a:lnTo>
                  <a:lnTo>
                    <a:pt x="132" y="51429"/>
                  </a:lnTo>
                  <a:lnTo>
                    <a:pt x="176" y="51429"/>
                  </a:lnTo>
                  <a:lnTo>
                    <a:pt x="308" y="51385"/>
                  </a:lnTo>
                  <a:lnTo>
                    <a:pt x="1580" y="50244"/>
                  </a:lnTo>
                  <a:lnTo>
                    <a:pt x="1624" y="50200"/>
                  </a:lnTo>
                  <a:lnTo>
                    <a:pt x="2677" y="48357"/>
                  </a:lnTo>
                  <a:lnTo>
                    <a:pt x="2721" y="48313"/>
                  </a:lnTo>
                  <a:lnTo>
                    <a:pt x="3599" y="45987"/>
                  </a:lnTo>
                  <a:lnTo>
                    <a:pt x="4081" y="44583"/>
                  </a:lnTo>
                  <a:lnTo>
                    <a:pt x="4389" y="44188"/>
                  </a:lnTo>
                  <a:lnTo>
                    <a:pt x="6890" y="42828"/>
                  </a:lnTo>
                  <a:lnTo>
                    <a:pt x="9303" y="41424"/>
                  </a:lnTo>
                  <a:lnTo>
                    <a:pt x="11102" y="40151"/>
                  </a:lnTo>
                  <a:lnTo>
                    <a:pt x="15139" y="37431"/>
                  </a:lnTo>
                  <a:lnTo>
                    <a:pt x="19089" y="34842"/>
                  </a:lnTo>
                  <a:lnTo>
                    <a:pt x="19089" y="34798"/>
                  </a:lnTo>
                  <a:lnTo>
                    <a:pt x="22467" y="31770"/>
                  </a:lnTo>
                  <a:lnTo>
                    <a:pt x="23082" y="31024"/>
                  </a:lnTo>
                  <a:lnTo>
                    <a:pt x="23740" y="30278"/>
                  </a:lnTo>
                  <a:lnTo>
                    <a:pt x="24925" y="28699"/>
                  </a:lnTo>
                  <a:lnTo>
                    <a:pt x="26109" y="27075"/>
                  </a:lnTo>
                  <a:lnTo>
                    <a:pt x="27206" y="25364"/>
                  </a:lnTo>
                  <a:lnTo>
                    <a:pt x="28304" y="23608"/>
                  </a:lnTo>
                  <a:lnTo>
                    <a:pt x="29357" y="21809"/>
                  </a:lnTo>
                  <a:lnTo>
                    <a:pt x="31419" y="18211"/>
                  </a:lnTo>
                  <a:lnTo>
                    <a:pt x="33262" y="15008"/>
                  </a:lnTo>
                  <a:lnTo>
                    <a:pt x="35061" y="11146"/>
                  </a:lnTo>
                  <a:lnTo>
                    <a:pt x="36465" y="6232"/>
                  </a:lnTo>
                  <a:lnTo>
                    <a:pt x="37606" y="3643"/>
                  </a:lnTo>
                  <a:lnTo>
                    <a:pt x="38572" y="1273"/>
                  </a:lnTo>
                  <a:lnTo>
                    <a:pt x="38835" y="220"/>
                  </a:lnTo>
                  <a:lnTo>
                    <a:pt x="38835" y="132"/>
                  </a:lnTo>
                  <a:lnTo>
                    <a:pt x="38835" y="89"/>
                  </a:lnTo>
                  <a:lnTo>
                    <a:pt x="3879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5" name="Google Shape;3845;p129"/>
            <p:cNvSpPr/>
            <p:nvPr/>
          </p:nvSpPr>
          <p:spPr>
            <a:xfrm>
              <a:off x="5750600" y="1745675"/>
              <a:ext cx="1006000" cy="1239650"/>
            </a:xfrm>
            <a:custGeom>
              <a:avLst/>
              <a:gdLst/>
              <a:ahLst/>
              <a:cxnLst/>
              <a:rect l="l" t="t" r="r" b="b"/>
              <a:pathLst>
                <a:path w="40240" h="49586" extrusionOk="0">
                  <a:moveTo>
                    <a:pt x="39976" y="0"/>
                  </a:moveTo>
                  <a:lnTo>
                    <a:pt x="39932" y="44"/>
                  </a:lnTo>
                  <a:lnTo>
                    <a:pt x="39888" y="88"/>
                  </a:lnTo>
                  <a:lnTo>
                    <a:pt x="39186" y="1756"/>
                  </a:lnTo>
                  <a:lnTo>
                    <a:pt x="36992" y="6933"/>
                  </a:lnTo>
                  <a:lnTo>
                    <a:pt x="36509" y="8601"/>
                  </a:lnTo>
                  <a:lnTo>
                    <a:pt x="35588" y="11497"/>
                  </a:lnTo>
                  <a:lnTo>
                    <a:pt x="33613" y="15315"/>
                  </a:lnTo>
                  <a:lnTo>
                    <a:pt x="32736" y="16894"/>
                  </a:lnTo>
                  <a:lnTo>
                    <a:pt x="31902" y="18386"/>
                  </a:lnTo>
                  <a:lnTo>
                    <a:pt x="30147" y="21370"/>
                  </a:lnTo>
                  <a:lnTo>
                    <a:pt x="28304" y="24310"/>
                  </a:lnTo>
                  <a:lnTo>
                    <a:pt x="26329" y="27338"/>
                  </a:lnTo>
                  <a:lnTo>
                    <a:pt x="23389" y="30892"/>
                  </a:lnTo>
                  <a:lnTo>
                    <a:pt x="20273" y="33700"/>
                  </a:lnTo>
                  <a:lnTo>
                    <a:pt x="16588" y="36114"/>
                  </a:lnTo>
                  <a:lnTo>
                    <a:pt x="14393" y="37562"/>
                  </a:lnTo>
                  <a:lnTo>
                    <a:pt x="12638" y="38747"/>
                  </a:lnTo>
                  <a:lnTo>
                    <a:pt x="10664" y="40151"/>
                  </a:lnTo>
                  <a:lnTo>
                    <a:pt x="8645" y="41336"/>
                  </a:lnTo>
                  <a:lnTo>
                    <a:pt x="6144" y="42652"/>
                  </a:lnTo>
                  <a:lnTo>
                    <a:pt x="5047" y="43398"/>
                  </a:lnTo>
                  <a:lnTo>
                    <a:pt x="1800" y="46119"/>
                  </a:lnTo>
                  <a:lnTo>
                    <a:pt x="1185" y="46864"/>
                  </a:lnTo>
                  <a:lnTo>
                    <a:pt x="1142" y="46908"/>
                  </a:lnTo>
                  <a:lnTo>
                    <a:pt x="1" y="49322"/>
                  </a:lnTo>
                  <a:lnTo>
                    <a:pt x="1" y="49410"/>
                  </a:lnTo>
                  <a:lnTo>
                    <a:pt x="1" y="49453"/>
                  </a:lnTo>
                  <a:lnTo>
                    <a:pt x="45" y="49541"/>
                  </a:lnTo>
                  <a:lnTo>
                    <a:pt x="88" y="49585"/>
                  </a:lnTo>
                  <a:lnTo>
                    <a:pt x="176" y="49585"/>
                  </a:lnTo>
                  <a:lnTo>
                    <a:pt x="264" y="49541"/>
                  </a:lnTo>
                  <a:lnTo>
                    <a:pt x="308" y="49497"/>
                  </a:lnTo>
                  <a:lnTo>
                    <a:pt x="1449" y="47040"/>
                  </a:lnTo>
                  <a:lnTo>
                    <a:pt x="2063" y="46382"/>
                  </a:lnTo>
                  <a:lnTo>
                    <a:pt x="5266" y="43661"/>
                  </a:lnTo>
                  <a:lnTo>
                    <a:pt x="6319" y="42959"/>
                  </a:lnTo>
                  <a:lnTo>
                    <a:pt x="8821" y="41643"/>
                  </a:lnTo>
                  <a:lnTo>
                    <a:pt x="10839" y="40458"/>
                  </a:lnTo>
                  <a:lnTo>
                    <a:pt x="12814" y="39010"/>
                  </a:lnTo>
                  <a:lnTo>
                    <a:pt x="14613" y="37825"/>
                  </a:lnTo>
                  <a:lnTo>
                    <a:pt x="16807" y="36421"/>
                  </a:lnTo>
                  <a:lnTo>
                    <a:pt x="20493" y="33964"/>
                  </a:lnTo>
                  <a:lnTo>
                    <a:pt x="23608" y="31155"/>
                  </a:lnTo>
                  <a:lnTo>
                    <a:pt x="23652" y="31111"/>
                  </a:lnTo>
                  <a:lnTo>
                    <a:pt x="26592" y="27557"/>
                  </a:lnTo>
                  <a:lnTo>
                    <a:pt x="26636" y="27513"/>
                  </a:lnTo>
                  <a:lnTo>
                    <a:pt x="28611" y="24486"/>
                  </a:lnTo>
                  <a:lnTo>
                    <a:pt x="30454" y="21546"/>
                  </a:lnTo>
                  <a:lnTo>
                    <a:pt x="32209" y="18562"/>
                  </a:lnTo>
                  <a:lnTo>
                    <a:pt x="33043" y="17070"/>
                  </a:lnTo>
                  <a:lnTo>
                    <a:pt x="33920" y="15490"/>
                  </a:lnTo>
                  <a:lnTo>
                    <a:pt x="35939" y="11629"/>
                  </a:lnTo>
                  <a:lnTo>
                    <a:pt x="36816" y="8732"/>
                  </a:lnTo>
                  <a:lnTo>
                    <a:pt x="37343" y="7065"/>
                  </a:lnTo>
                  <a:lnTo>
                    <a:pt x="39537" y="1931"/>
                  </a:lnTo>
                  <a:lnTo>
                    <a:pt x="40195" y="220"/>
                  </a:lnTo>
                  <a:lnTo>
                    <a:pt x="40239" y="176"/>
                  </a:lnTo>
                  <a:lnTo>
                    <a:pt x="40195" y="88"/>
                  </a:lnTo>
                  <a:lnTo>
                    <a:pt x="40195" y="44"/>
                  </a:lnTo>
                  <a:lnTo>
                    <a:pt x="4010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6" name="Google Shape;3846;p129"/>
            <p:cNvSpPr/>
            <p:nvPr/>
          </p:nvSpPr>
          <p:spPr>
            <a:xfrm>
              <a:off x="5686975" y="1781875"/>
              <a:ext cx="1024625" cy="1146400"/>
            </a:xfrm>
            <a:custGeom>
              <a:avLst/>
              <a:gdLst/>
              <a:ahLst/>
              <a:cxnLst/>
              <a:rect l="l" t="t" r="r" b="b"/>
              <a:pathLst>
                <a:path w="40985" h="45856" extrusionOk="0">
                  <a:moveTo>
                    <a:pt x="40766" y="0"/>
                  </a:moveTo>
                  <a:lnTo>
                    <a:pt x="40678" y="44"/>
                  </a:lnTo>
                  <a:lnTo>
                    <a:pt x="40634" y="88"/>
                  </a:lnTo>
                  <a:lnTo>
                    <a:pt x="39888" y="2019"/>
                  </a:lnTo>
                  <a:lnTo>
                    <a:pt x="38967" y="4257"/>
                  </a:lnTo>
                  <a:lnTo>
                    <a:pt x="37957" y="6626"/>
                  </a:lnTo>
                  <a:lnTo>
                    <a:pt x="37957" y="6670"/>
                  </a:lnTo>
                  <a:lnTo>
                    <a:pt x="37343" y="8908"/>
                  </a:lnTo>
                  <a:lnTo>
                    <a:pt x="36465" y="10751"/>
                  </a:lnTo>
                  <a:lnTo>
                    <a:pt x="32560" y="17772"/>
                  </a:lnTo>
                  <a:lnTo>
                    <a:pt x="30936" y="20449"/>
                  </a:lnTo>
                  <a:lnTo>
                    <a:pt x="29532" y="22599"/>
                  </a:lnTo>
                  <a:lnTo>
                    <a:pt x="26899" y="26329"/>
                  </a:lnTo>
                  <a:lnTo>
                    <a:pt x="25364" y="28128"/>
                  </a:lnTo>
                  <a:lnTo>
                    <a:pt x="23608" y="29795"/>
                  </a:lnTo>
                  <a:lnTo>
                    <a:pt x="21546" y="31506"/>
                  </a:lnTo>
                  <a:lnTo>
                    <a:pt x="19571" y="32867"/>
                  </a:lnTo>
                  <a:lnTo>
                    <a:pt x="17421" y="34227"/>
                  </a:lnTo>
                  <a:lnTo>
                    <a:pt x="15271" y="35675"/>
                  </a:lnTo>
                  <a:lnTo>
                    <a:pt x="13384" y="36948"/>
                  </a:lnTo>
                  <a:lnTo>
                    <a:pt x="11453" y="38220"/>
                  </a:lnTo>
                  <a:lnTo>
                    <a:pt x="9084" y="39493"/>
                  </a:lnTo>
                  <a:lnTo>
                    <a:pt x="7109" y="40677"/>
                  </a:lnTo>
                  <a:lnTo>
                    <a:pt x="7065" y="40721"/>
                  </a:lnTo>
                  <a:lnTo>
                    <a:pt x="5047" y="42476"/>
                  </a:lnTo>
                  <a:lnTo>
                    <a:pt x="3160" y="43661"/>
                  </a:lnTo>
                  <a:lnTo>
                    <a:pt x="88" y="45548"/>
                  </a:lnTo>
                  <a:lnTo>
                    <a:pt x="44" y="45592"/>
                  </a:lnTo>
                  <a:lnTo>
                    <a:pt x="44" y="45680"/>
                  </a:lnTo>
                  <a:lnTo>
                    <a:pt x="1" y="45724"/>
                  </a:lnTo>
                  <a:lnTo>
                    <a:pt x="44" y="45811"/>
                  </a:lnTo>
                  <a:lnTo>
                    <a:pt x="132" y="45855"/>
                  </a:lnTo>
                  <a:lnTo>
                    <a:pt x="308" y="45855"/>
                  </a:lnTo>
                  <a:lnTo>
                    <a:pt x="3336" y="43968"/>
                  </a:lnTo>
                  <a:lnTo>
                    <a:pt x="5266" y="42740"/>
                  </a:lnTo>
                  <a:lnTo>
                    <a:pt x="7285" y="40985"/>
                  </a:lnTo>
                  <a:lnTo>
                    <a:pt x="9259" y="39800"/>
                  </a:lnTo>
                  <a:lnTo>
                    <a:pt x="11629" y="38527"/>
                  </a:lnTo>
                  <a:lnTo>
                    <a:pt x="13604" y="37255"/>
                  </a:lnTo>
                  <a:lnTo>
                    <a:pt x="15490" y="35938"/>
                  </a:lnTo>
                  <a:lnTo>
                    <a:pt x="17641" y="34534"/>
                  </a:lnTo>
                  <a:lnTo>
                    <a:pt x="19791" y="33174"/>
                  </a:lnTo>
                  <a:lnTo>
                    <a:pt x="21765" y="31770"/>
                  </a:lnTo>
                  <a:lnTo>
                    <a:pt x="23828" y="30058"/>
                  </a:lnTo>
                  <a:lnTo>
                    <a:pt x="25583" y="28391"/>
                  </a:lnTo>
                  <a:lnTo>
                    <a:pt x="27207" y="26548"/>
                  </a:lnTo>
                  <a:lnTo>
                    <a:pt x="29795" y="22774"/>
                  </a:lnTo>
                  <a:lnTo>
                    <a:pt x="31244" y="20624"/>
                  </a:lnTo>
                  <a:lnTo>
                    <a:pt x="32867" y="17947"/>
                  </a:lnTo>
                  <a:lnTo>
                    <a:pt x="36772" y="10927"/>
                  </a:lnTo>
                  <a:lnTo>
                    <a:pt x="37650" y="9084"/>
                  </a:lnTo>
                  <a:lnTo>
                    <a:pt x="37694" y="9040"/>
                  </a:lnTo>
                  <a:lnTo>
                    <a:pt x="38308" y="6758"/>
                  </a:lnTo>
                  <a:lnTo>
                    <a:pt x="39274" y="4388"/>
                  </a:lnTo>
                  <a:lnTo>
                    <a:pt x="40195" y="2150"/>
                  </a:lnTo>
                  <a:lnTo>
                    <a:pt x="40985" y="220"/>
                  </a:lnTo>
                  <a:lnTo>
                    <a:pt x="40985" y="176"/>
                  </a:lnTo>
                  <a:lnTo>
                    <a:pt x="40985" y="88"/>
                  </a:lnTo>
                  <a:lnTo>
                    <a:pt x="40941" y="44"/>
                  </a:lnTo>
                  <a:lnTo>
                    <a:pt x="4089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7" name="Google Shape;3847;p129"/>
            <p:cNvSpPr/>
            <p:nvPr/>
          </p:nvSpPr>
          <p:spPr>
            <a:xfrm>
              <a:off x="5631025" y="1795025"/>
              <a:ext cx="1012575" cy="1082775"/>
            </a:xfrm>
            <a:custGeom>
              <a:avLst/>
              <a:gdLst/>
              <a:ahLst/>
              <a:cxnLst/>
              <a:rect l="l" t="t" r="r" b="b"/>
              <a:pathLst>
                <a:path w="40503" h="43311" extrusionOk="0">
                  <a:moveTo>
                    <a:pt x="40239" y="1"/>
                  </a:moveTo>
                  <a:lnTo>
                    <a:pt x="40195" y="45"/>
                  </a:lnTo>
                  <a:lnTo>
                    <a:pt x="40151" y="133"/>
                  </a:lnTo>
                  <a:lnTo>
                    <a:pt x="38923" y="3424"/>
                  </a:lnTo>
                  <a:lnTo>
                    <a:pt x="37167" y="8031"/>
                  </a:lnTo>
                  <a:lnTo>
                    <a:pt x="36334" y="9523"/>
                  </a:lnTo>
                  <a:lnTo>
                    <a:pt x="35281" y="11410"/>
                  </a:lnTo>
                  <a:lnTo>
                    <a:pt x="34052" y="13648"/>
                  </a:lnTo>
                  <a:lnTo>
                    <a:pt x="31990" y="17246"/>
                  </a:lnTo>
                  <a:lnTo>
                    <a:pt x="30805" y="19133"/>
                  </a:lnTo>
                  <a:lnTo>
                    <a:pt x="29401" y="21063"/>
                  </a:lnTo>
                  <a:lnTo>
                    <a:pt x="27996" y="23214"/>
                  </a:lnTo>
                  <a:lnTo>
                    <a:pt x="26505" y="24969"/>
                  </a:lnTo>
                  <a:lnTo>
                    <a:pt x="25232" y="26154"/>
                  </a:lnTo>
                  <a:lnTo>
                    <a:pt x="23477" y="27821"/>
                  </a:lnTo>
                  <a:lnTo>
                    <a:pt x="21853" y="29137"/>
                  </a:lnTo>
                  <a:lnTo>
                    <a:pt x="20054" y="30410"/>
                  </a:lnTo>
                  <a:lnTo>
                    <a:pt x="12199" y="35456"/>
                  </a:lnTo>
                  <a:lnTo>
                    <a:pt x="10137" y="36597"/>
                  </a:lnTo>
                  <a:lnTo>
                    <a:pt x="7636" y="38221"/>
                  </a:lnTo>
                  <a:lnTo>
                    <a:pt x="5661" y="39669"/>
                  </a:lnTo>
                  <a:lnTo>
                    <a:pt x="3687" y="40897"/>
                  </a:lnTo>
                  <a:lnTo>
                    <a:pt x="88" y="43004"/>
                  </a:lnTo>
                  <a:lnTo>
                    <a:pt x="45" y="43048"/>
                  </a:lnTo>
                  <a:lnTo>
                    <a:pt x="1" y="43091"/>
                  </a:lnTo>
                  <a:lnTo>
                    <a:pt x="1" y="43179"/>
                  </a:lnTo>
                  <a:lnTo>
                    <a:pt x="1" y="43223"/>
                  </a:lnTo>
                  <a:lnTo>
                    <a:pt x="88" y="43311"/>
                  </a:lnTo>
                  <a:lnTo>
                    <a:pt x="264" y="43311"/>
                  </a:lnTo>
                  <a:lnTo>
                    <a:pt x="3862" y="41205"/>
                  </a:lnTo>
                  <a:lnTo>
                    <a:pt x="5881" y="39932"/>
                  </a:lnTo>
                  <a:lnTo>
                    <a:pt x="7855" y="38484"/>
                  </a:lnTo>
                  <a:lnTo>
                    <a:pt x="10313" y="36904"/>
                  </a:lnTo>
                  <a:lnTo>
                    <a:pt x="12375" y="35763"/>
                  </a:lnTo>
                  <a:lnTo>
                    <a:pt x="20230" y="30717"/>
                  </a:lnTo>
                  <a:lnTo>
                    <a:pt x="22073" y="29401"/>
                  </a:lnTo>
                  <a:lnTo>
                    <a:pt x="23696" y="28084"/>
                  </a:lnTo>
                  <a:lnTo>
                    <a:pt x="25451" y="26417"/>
                  </a:lnTo>
                  <a:lnTo>
                    <a:pt x="26724" y="25232"/>
                  </a:lnTo>
                  <a:lnTo>
                    <a:pt x="26768" y="25188"/>
                  </a:lnTo>
                  <a:lnTo>
                    <a:pt x="28260" y="23433"/>
                  </a:lnTo>
                  <a:lnTo>
                    <a:pt x="28304" y="23389"/>
                  </a:lnTo>
                  <a:lnTo>
                    <a:pt x="29708" y="21283"/>
                  </a:lnTo>
                  <a:lnTo>
                    <a:pt x="31068" y="19352"/>
                  </a:lnTo>
                  <a:lnTo>
                    <a:pt x="32297" y="17421"/>
                  </a:lnTo>
                  <a:lnTo>
                    <a:pt x="34359" y="13823"/>
                  </a:lnTo>
                  <a:lnTo>
                    <a:pt x="35588" y="11585"/>
                  </a:lnTo>
                  <a:lnTo>
                    <a:pt x="36641" y="9698"/>
                  </a:lnTo>
                  <a:lnTo>
                    <a:pt x="37475" y="8207"/>
                  </a:lnTo>
                  <a:lnTo>
                    <a:pt x="37519" y="8163"/>
                  </a:lnTo>
                  <a:lnTo>
                    <a:pt x="39230" y="3555"/>
                  </a:lnTo>
                  <a:lnTo>
                    <a:pt x="40459" y="220"/>
                  </a:lnTo>
                  <a:lnTo>
                    <a:pt x="40502" y="176"/>
                  </a:lnTo>
                  <a:lnTo>
                    <a:pt x="40459" y="89"/>
                  </a:lnTo>
                  <a:lnTo>
                    <a:pt x="40415" y="45"/>
                  </a:lnTo>
                  <a:lnTo>
                    <a:pt x="4037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8" name="Google Shape;3848;p129"/>
            <p:cNvSpPr/>
            <p:nvPr/>
          </p:nvSpPr>
          <p:spPr>
            <a:xfrm>
              <a:off x="5603600" y="1804900"/>
              <a:ext cx="1003800" cy="1047675"/>
            </a:xfrm>
            <a:custGeom>
              <a:avLst/>
              <a:gdLst/>
              <a:ahLst/>
              <a:cxnLst/>
              <a:rect l="l" t="t" r="r" b="b"/>
              <a:pathLst>
                <a:path w="40152" h="41907" extrusionOk="0">
                  <a:moveTo>
                    <a:pt x="39932" y="1"/>
                  </a:moveTo>
                  <a:lnTo>
                    <a:pt x="39844" y="45"/>
                  </a:lnTo>
                  <a:lnTo>
                    <a:pt x="39800" y="89"/>
                  </a:lnTo>
                  <a:lnTo>
                    <a:pt x="38572" y="3511"/>
                  </a:lnTo>
                  <a:lnTo>
                    <a:pt x="37255" y="6978"/>
                  </a:lnTo>
                  <a:lnTo>
                    <a:pt x="35193" y="10620"/>
                  </a:lnTo>
                  <a:lnTo>
                    <a:pt x="33043" y="14525"/>
                  </a:lnTo>
                  <a:lnTo>
                    <a:pt x="32823" y="14876"/>
                  </a:lnTo>
                  <a:lnTo>
                    <a:pt x="30980" y="17860"/>
                  </a:lnTo>
                  <a:lnTo>
                    <a:pt x="30059" y="19264"/>
                  </a:lnTo>
                  <a:lnTo>
                    <a:pt x="29050" y="20668"/>
                  </a:lnTo>
                  <a:lnTo>
                    <a:pt x="28040" y="22029"/>
                  </a:lnTo>
                  <a:lnTo>
                    <a:pt x="26943" y="23301"/>
                  </a:lnTo>
                  <a:lnTo>
                    <a:pt x="26329" y="23959"/>
                  </a:lnTo>
                  <a:lnTo>
                    <a:pt x="25715" y="24574"/>
                  </a:lnTo>
                  <a:lnTo>
                    <a:pt x="25100" y="25144"/>
                  </a:lnTo>
                  <a:lnTo>
                    <a:pt x="24442" y="25715"/>
                  </a:lnTo>
                  <a:lnTo>
                    <a:pt x="22468" y="27426"/>
                  </a:lnTo>
                  <a:lnTo>
                    <a:pt x="20493" y="28874"/>
                  </a:lnTo>
                  <a:lnTo>
                    <a:pt x="13823" y="33262"/>
                  </a:lnTo>
                  <a:lnTo>
                    <a:pt x="12024" y="34271"/>
                  </a:lnTo>
                  <a:lnTo>
                    <a:pt x="10005" y="35456"/>
                  </a:lnTo>
                  <a:lnTo>
                    <a:pt x="6144" y="38001"/>
                  </a:lnTo>
                  <a:lnTo>
                    <a:pt x="3950" y="39361"/>
                  </a:lnTo>
                  <a:lnTo>
                    <a:pt x="88" y="41599"/>
                  </a:lnTo>
                  <a:lnTo>
                    <a:pt x="45" y="41643"/>
                  </a:lnTo>
                  <a:lnTo>
                    <a:pt x="1" y="41687"/>
                  </a:lnTo>
                  <a:lnTo>
                    <a:pt x="1" y="41775"/>
                  </a:lnTo>
                  <a:lnTo>
                    <a:pt x="1" y="41819"/>
                  </a:lnTo>
                  <a:lnTo>
                    <a:pt x="88" y="41907"/>
                  </a:lnTo>
                  <a:lnTo>
                    <a:pt x="264" y="41907"/>
                  </a:lnTo>
                  <a:lnTo>
                    <a:pt x="4125" y="39669"/>
                  </a:lnTo>
                  <a:lnTo>
                    <a:pt x="6319" y="38308"/>
                  </a:lnTo>
                  <a:lnTo>
                    <a:pt x="10181" y="35719"/>
                  </a:lnTo>
                  <a:lnTo>
                    <a:pt x="12199" y="34579"/>
                  </a:lnTo>
                  <a:lnTo>
                    <a:pt x="13999" y="33569"/>
                  </a:lnTo>
                  <a:lnTo>
                    <a:pt x="20668" y="29137"/>
                  </a:lnTo>
                  <a:lnTo>
                    <a:pt x="22687" y="27733"/>
                  </a:lnTo>
                  <a:lnTo>
                    <a:pt x="24662" y="26022"/>
                  </a:lnTo>
                  <a:lnTo>
                    <a:pt x="25320" y="25408"/>
                  </a:lnTo>
                  <a:lnTo>
                    <a:pt x="25978" y="24793"/>
                  </a:lnTo>
                  <a:lnTo>
                    <a:pt x="26592" y="24179"/>
                  </a:lnTo>
                  <a:lnTo>
                    <a:pt x="27163" y="23565"/>
                  </a:lnTo>
                  <a:lnTo>
                    <a:pt x="28304" y="22248"/>
                  </a:lnTo>
                  <a:lnTo>
                    <a:pt x="29313" y="20888"/>
                  </a:lnTo>
                  <a:lnTo>
                    <a:pt x="30322" y="19484"/>
                  </a:lnTo>
                  <a:lnTo>
                    <a:pt x="31287" y="18036"/>
                  </a:lnTo>
                  <a:lnTo>
                    <a:pt x="33130" y="15052"/>
                  </a:lnTo>
                  <a:lnTo>
                    <a:pt x="33350" y="14701"/>
                  </a:lnTo>
                  <a:lnTo>
                    <a:pt x="35500" y="10795"/>
                  </a:lnTo>
                  <a:lnTo>
                    <a:pt x="37562" y="7109"/>
                  </a:lnTo>
                  <a:lnTo>
                    <a:pt x="38923" y="3599"/>
                  </a:lnTo>
                  <a:lnTo>
                    <a:pt x="40151" y="220"/>
                  </a:lnTo>
                  <a:lnTo>
                    <a:pt x="40151" y="176"/>
                  </a:lnTo>
                  <a:lnTo>
                    <a:pt x="40151" y="89"/>
                  </a:lnTo>
                  <a:lnTo>
                    <a:pt x="40107" y="45"/>
                  </a:lnTo>
                  <a:lnTo>
                    <a:pt x="4006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9" name="Google Shape;3849;p129"/>
            <p:cNvSpPr/>
            <p:nvPr/>
          </p:nvSpPr>
          <p:spPr>
            <a:xfrm>
              <a:off x="5576175" y="1804900"/>
              <a:ext cx="998300" cy="1023550"/>
            </a:xfrm>
            <a:custGeom>
              <a:avLst/>
              <a:gdLst/>
              <a:ahLst/>
              <a:cxnLst/>
              <a:rect l="l" t="t" r="r" b="b"/>
              <a:pathLst>
                <a:path w="39932" h="40942" extrusionOk="0">
                  <a:moveTo>
                    <a:pt x="39713" y="1"/>
                  </a:moveTo>
                  <a:lnTo>
                    <a:pt x="39625" y="45"/>
                  </a:lnTo>
                  <a:lnTo>
                    <a:pt x="39625" y="89"/>
                  </a:lnTo>
                  <a:lnTo>
                    <a:pt x="38703" y="2634"/>
                  </a:lnTo>
                  <a:lnTo>
                    <a:pt x="37606" y="5705"/>
                  </a:lnTo>
                  <a:lnTo>
                    <a:pt x="35939" y="8865"/>
                  </a:lnTo>
                  <a:lnTo>
                    <a:pt x="34579" y="11234"/>
                  </a:lnTo>
                  <a:lnTo>
                    <a:pt x="32955" y="14130"/>
                  </a:lnTo>
                  <a:lnTo>
                    <a:pt x="31639" y="16324"/>
                  </a:lnTo>
                  <a:lnTo>
                    <a:pt x="28435" y="20888"/>
                  </a:lnTo>
                  <a:lnTo>
                    <a:pt x="27338" y="22160"/>
                  </a:lnTo>
                  <a:lnTo>
                    <a:pt x="25583" y="23828"/>
                  </a:lnTo>
                  <a:lnTo>
                    <a:pt x="23565" y="25715"/>
                  </a:lnTo>
                  <a:lnTo>
                    <a:pt x="21678" y="27207"/>
                  </a:lnTo>
                  <a:lnTo>
                    <a:pt x="20317" y="28172"/>
                  </a:lnTo>
                  <a:lnTo>
                    <a:pt x="18957" y="29050"/>
                  </a:lnTo>
                  <a:lnTo>
                    <a:pt x="16236" y="30805"/>
                  </a:lnTo>
                  <a:lnTo>
                    <a:pt x="13472" y="32516"/>
                  </a:lnTo>
                  <a:lnTo>
                    <a:pt x="10708" y="34184"/>
                  </a:lnTo>
                  <a:lnTo>
                    <a:pt x="7504" y="36158"/>
                  </a:lnTo>
                  <a:lnTo>
                    <a:pt x="4301" y="38133"/>
                  </a:lnTo>
                  <a:lnTo>
                    <a:pt x="2414" y="39230"/>
                  </a:lnTo>
                  <a:lnTo>
                    <a:pt x="88" y="40590"/>
                  </a:lnTo>
                  <a:lnTo>
                    <a:pt x="45" y="40634"/>
                  </a:lnTo>
                  <a:lnTo>
                    <a:pt x="1" y="40722"/>
                  </a:lnTo>
                  <a:lnTo>
                    <a:pt x="1" y="40766"/>
                  </a:lnTo>
                  <a:lnTo>
                    <a:pt x="1" y="40853"/>
                  </a:lnTo>
                  <a:lnTo>
                    <a:pt x="88" y="40897"/>
                  </a:lnTo>
                  <a:lnTo>
                    <a:pt x="176" y="40941"/>
                  </a:lnTo>
                  <a:lnTo>
                    <a:pt x="264" y="40897"/>
                  </a:lnTo>
                  <a:lnTo>
                    <a:pt x="2590" y="39537"/>
                  </a:lnTo>
                  <a:lnTo>
                    <a:pt x="4476" y="38440"/>
                  </a:lnTo>
                  <a:lnTo>
                    <a:pt x="7680" y="36422"/>
                  </a:lnTo>
                  <a:lnTo>
                    <a:pt x="10883" y="34491"/>
                  </a:lnTo>
                  <a:lnTo>
                    <a:pt x="13648" y="32823"/>
                  </a:lnTo>
                  <a:lnTo>
                    <a:pt x="16412" y="31112"/>
                  </a:lnTo>
                  <a:lnTo>
                    <a:pt x="19176" y="29357"/>
                  </a:lnTo>
                  <a:lnTo>
                    <a:pt x="20537" y="28435"/>
                  </a:lnTo>
                  <a:lnTo>
                    <a:pt x="21853" y="27514"/>
                  </a:lnTo>
                  <a:lnTo>
                    <a:pt x="23784" y="25978"/>
                  </a:lnTo>
                  <a:lnTo>
                    <a:pt x="25846" y="24047"/>
                  </a:lnTo>
                  <a:lnTo>
                    <a:pt x="27602" y="22424"/>
                  </a:lnTo>
                  <a:lnTo>
                    <a:pt x="27602" y="22380"/>
                  </a:lnTo>
                  <a:lnTo>
                    <a:pt x="28699" y="21107"/>
                  </a:lnTo>
                  <a:lnTo>
                    <a:pt x="31946" y="16500"/>
                  </a:lnTo>
                  <a:lnTo>
                    <a:pt x="33262" y="14306"/>
                  </a:lnTo>
                  <a:lnTo>
                    <a:pt x="34886" y="11410"/>
                  </a:lnTo>
                  <a:lnTo>
                    <a:pt x="36246" y="9040"/>
                  </a:lnTo>
                  <a:lnTo>
                    <a:pt x="37957" y="5881"/>
                  </a:lnTo>
                  <a:lnTo>
                    <a:pt x="37957" y="5837"/>
                  </a:lnTo>
                  <a:lnTo>
                    <a:pt x="39054" y="2765"/>
                  </a:lnTo>
                  <a:lnTo>
                    <a:pt x="39932" y="220"/>
                  </a:lnTo>
                  <a:lnTo>
                    <a:pt x="39932" y="132"/>
                  </a:lnTo>
                  <a:lnTo>
                    <a:pt x="39932" y="89"/>
                  </a:lnTo>
                  <a:lnTo>
                    <a:pt x="39888" y="45"/>
                  </a:lnTo>
                  <a:lnTo>
                    <a:pt x="3984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0" name="Google Shape;3850;p129"/>
            <p:cNvSpPr/>
            <p:nvPr/>
          </p:nvSpPr>
          <p:spPr>
            <a:xfrm>
              <a:off x="5548750" y="1803800"/>
              <a:ext cx="995025" cy="1000500"/>
            </a:xfrm>
            <a:custGeom>
              <a:avLst/>
              <a:gdLst/>
              <a:ahLst/>
              <a:cxnLst/>
              <a:rect l="l" t="t" r="r" b="b"/>
              <a:pathLst>
                <a:path w="39801" h="40020" extrusionOk="0">
                  <a:moveTo>
                    <a:pt x="39581" y="1"/>
                  </a:moveTo>
                  <a:lnTo>
                    <a:pt x="39537" y="45"/>
                  </a:lnTo>
                  <a:lnTo>
                    <a:pt x="39493" y="89"/>
                  </a:lnTo>
                  <a:lnTo>
                    <a:pt x="39449" y="133"/>
                  </a:lnTo>
                  <a:lnTo>
                    <a:pt x="38572" y="2678"/>
                  </a:lnTo>
                  <a:lnTo>
                    <a:pt x="37782" y="4959"/>
                  </a:lnTo>
                  <a:lnTo>
                    <a:pt x="36773" y="6890"/>
                  </a:lnTo>
                  <a:lnTo>
                    <a:pt x="34579" y="10839"/>
                  </a:lnTo>
                  <a:lnTo>
                    <a:pt x="33350" y="12946"/>
                  </a:lnTo>
                  <a:lnTo>
                    <a:pt x="31902" y="15403"/>
                  </a:lnTo>
                  <a:lnTo>
                    <a:pt x="30322" y="17685"/>
                  </a:lnTo>
                  <a:lnTo>
                    <a:pt x="27953" y="20844"/>
                  </a:lnTo>
                  <a:lnTo>
                    <a:pt x="26110" y="22599"/>
                  </a:lnTo>
                  <a:lnTo>
                    <a:pt x="23872" y="24706"/>
                  </a:lnTo>
                  <a:lnTo>
                    <a:pt x="21765" y="26417"/>
                  </a:lnTo>
                  <a:lnTo>
                    <a:pt x="19966" y="27646"/>
                  </a:lnTo>
                  <a:lnTo>
                    <a:pt x="17641" y="29137"/>
                  </a:lnTo>
                  <a:lnTo>
                    <a:pt x="13384" y="31770"/>
                  </a:lnTo>
                  <a:lnTo>
                    <a:pt x="11805" y="32648"/>
                  </a:lnTo>
                  <a:lnTo>
                    <a:pt x="7724" y="35149"/>
                  </a:lnTo>
                  <a:lnTo>
                    <a:pt x="3643" y="37563"/>
                  </a:lnTo>
                  <a:lnTo>
                    <a:pt x="88" y="39669"/>
                  </a:lnTo>
                  <a:lnTo>
                    <a:pt x="45" y="39757"/>
                  </a:lnTo>
                  <a:lnTo>
                    <a:pt x="1" y="39800"/>
                  </a:lnTo>
                  <a:lnTo>
                    <a:pt x="1" y="39844"/>
                  </a:lnTo>
                  <a:lnTo>
                    <a:pt x="1" y="39932"/>
                  </a:lnTo>
                  <a:lnTo>
                    <a:pt x="88" y="39976"/>
                  </a:lnTo>
                  <a:lnTo>
                    <a:pt x="176" y="40020"/>
                  </a:lnTo>
                  <a:lnTo>
                    <a:pt x="264" y="39976"/>
                  </a:lnTo>
                  <a:lnTo>
                    <a:pt x="3818" y="37870"/>
                  </a:lnTo>
                  <a:lnTo>
                    <a:pt x="7899" y="35456"/>
                  </a:lnTo>
                  <a:lnTo>
                    <a:pt x="11980" y="32955"/>
                  </a:lnTo>
                  <a:lnTo>
                    <a:pt x="13560" y="32077"/>
                  </a:lnTo>
                  <a:lnTo>
                    <a:pt x="17816" y="29445"/>
                  </a:lnTo>
                  <a:lnTo>
                    <a:pt x="20142" y="27953"/>
                  </a:lnTo>
                  <a:lnTo>
                    <a:pt x="21985" y="26680"/>
                  </a:lnTo>
                  <a:lnTo>
                    <a:pt x="24091" y="24969"/>
                  </a:lnTo>
                  <a:lnTo>
                    <a:pt x="26329" y="22819"/>
                  </a:lnTo>
                  <a:lnTo>
                    <a:pt x="28216" y="21064"/>
                  </a:lnTo>
                  <a:lnTo>
                    <a:pt x="30585" y="17904"/>
                  </a:lnTo>
                  <a:lnTo>
                    <a:pt x="32209" y="15578"/>
                  </a:lnTo>
                  <a:lnTo>
                    <a:pt x="33657" y="13121"/>
                  </a:lnTo>
                  <a:lnTo>
                    <a:pt x="34886" y="11015"/>
                  </a:lnTo>
                  <a:lnTo>
                    <a:pt x="37080" y="7066"/>
                  </a:lnTo>
                  <a:lnTo>
                    <a:pt x="38089" y="5135"/>
                  </a:lnTo>
                  <a:lnTo>
                    <a:pt x="38089" y="5091"/>
                  </a:lnTo>
                  <a:lnTo>
                    <a:pt x="38879" y="2809"/>
                  </a:lnTo>
                  <a:lnTo>
                    <a:pt x="39800" y="264"/>
                  </a:lnTo>
                  <a:lnTo>
                    <a:pt x="39800" y="176"/>
                  </a:lnTo>
                  <a:lnTo>
                    <a:pt x="39756" y="133"/>
                  </a:lnTo>
                  <a:lnTo>
                    <a:pt x="39713" y="45"/>
                  </a:lnTo>
                  <a:lnTo>
                    <a:pt x="39669" y="45"/>
                  </a:lnTo>
                  <a:lnTo>
                    <a:pt x="3958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1" name="Google Shape;3851;p129"/>
            <p:cNvSpPr/>
            <p:nvPr/>
          </p:nvSpPr>
          <p:spPr>
            <a:xfrm>
              <a:off x="5493900" y="1863050"/>
              <a:ext cx="967600" cy="891900"/>
            </a:xfrm>
            <a:custGeom>
              <a:avLst/>
              <a:gdLst/>
              <a:ahLst/>
              <a:cxnLst/>
              <a:rect l="l" t="t" r="r" b="b"/>
              <a:pathLst>
                <a:path w="38704" h="35676" extrusionOk="0">
                  <a:moveTo>
                    <a:pt x="38484" y="0"/>
                  </a:moveTo>
                  <a:lnTo>
                    <a:pt x="38396" y="44"/>
                  </a:lnTo>
                  <a:lnTo>
                    <a:pt x="38352" y="88"/>
                  </a:lnTo>
                  <a:lnTo>
                    <a:pt x="37562" y="2107"/>
                  </a:lnTo>
                  <a:lnTo>
                    <a:pt x="36334" y="4345"/>
                  </a:lnTo>
                  <a:lnTo>
                    <a:pt x="34930" y="6934"/>
                  </a:lnTo>
                  <a:lnTo>
                    <a:pt x="33789" y="8820"/>
                  </a:lnTo>
                  <a:lnTo>
                    <a:pt x="32648" y="10707"/>
                  </a:lnTo>
                  <a:lnTo>
                    <a:pt x="31244" y="12770"/>
                  </a:lnTo>
                  <a:lnTo>
                    <a:pt x="29708" y="14700"/>
                  </a:lnTo>
                  <a:lnTo>
                    <a:pt x="28172" y="16499"/>
                  </a:lnTo>
                  <a:lnTo>
                    <a:pt x="27207" y="17553"/>
                  </a:lnTo>
                  <a:lnTo>
                    <a:pt x="26241" y="18562"/>
                  </a:lnTo>
                  <a:lnTo>
                    <a:pt x="25188" y="19527"/>
                  </a:lnTo>
                  <a:lnTo>
                    <a:pt x="24135" y="20449"/>
                  </a:lnTo>
                  <a:lnTo>
                    <a:pt x="23082" y="21370"/>
                  </a:lnTo>
                  <a:lnTo>
                    <a:pt x="21941" y="22248"/>
                  </a:lnTo>
                  <a:lnTo>
                    <a:pt x="20800" y="23038"/>
                  </a:lnTo>
                  <a:lnTo>
                    <a:pt x="19659" y="23871"/>
                  </a:lnTo>
                  <a:lnTo>
                    <a:pt x="18474" y="24661"/>
                  </a:lnTo>
                  <a:lnTo>
                    <a:pt x="17290" y="25407"/>
                  </a:lnTo>
                  <a:lnTo>
                    <a:pt x="14876" y="26855"/>
                  </a:lnTo>
                  <a:lnTo>
                    <a:pt x="12463" y="28259"/>
                  </a:lnTo>
                  <a:lnTo>
                    <a:pt x="10005" y="29620"/>
                  </a:lnTo>
                  <a:lnTo>
                    <a:pt x="7680" y="30936"/>
                  </a:lnTo>
                  <a:lnTo>
                    <a:pt x="5354" y="32296"/>
                  </a:lnTo>
                  <a:lnTo>
                    <a:pt x="3028" y="33613"/>
                  </a:lnTo>
                  <a:lnTo>
                    <a:pt x="88" y="35324"/>
                  </a:lnTo>
                  <a:lnTo>
                    <a:pt x="44" y="35368"/>
                  </a:lnTo>
                  <a:lnTo>
                    <a:pt x="1" y="35456"/>
                  </a:lnTo>
                  <a:lnTo>
                    <a:pt x="1" y="35500"/>
                  </a:lnTo>
                  <a:lnTo>
                    <a:pt x="44" y="35587"/>
                  </a:lnTo>
                  <a:lnTo>
                    <a:pt x="88" y="35631"/>
                  </a:lnTo>
                  <a:lnTo>
                    <a:pt x="176" y="35675"/>
                  </a:lnTo>
                  <a:lnTo>
                    <a:pt x="264" y="35631"/>
                  </a:lnTo>
                  <a:lnTo>
                    <a:pt x="3204" y="33920"/>
                  </a:lnTo>
                  <a:lnTo>
                    <a:pt x="5530" y="32604"/>
                  </a:lnTo>
                  <a:lnTo>
                    <a:pt x="7855" y="31243"/>
                  </a:lnTo>
                  <a:lnTo>
                    <a:pt x="10181" y="29927"/>
                  </a:lnTo>
                  <a:lnTo>
                    <a:pt x="12638" y="28567"/>
                  </a:lnTo>
                  <a:lnTo>
                    <a:pt x="15096" y="27162"/>
                  </a:lnTo>
                  <a:lnTo>
                    <a:pt x="17509" y="25670"/>
                  </a:lnTo>
                  <a:lnTo>
                    <a:pt x="18694" y="24925"/>
                  </a:lnTo>
                  <a:lnTo>
                    <a:pt x="19878" y="24135"/>
                  </a:lnTo>
                  <a:lnTo>
                    <a:pt x="21019" y="23345"/>
                  </a:lnTo>
                  <a:lnTo>
                    <a:pt x="22160" y="22511"/>
                  </a:lnTo>
                  <a:lnTo>
                    <a:pt x="23301" y="21633"/>
                  </a:lnTo>
                  <a:lnTo>
                    <a:pt x="24398" y="20712"/>
                  </a:lnTo>
                  <a:lnTo>
                    <a:pt x="25451" y="19791"/>
                  </a:lnTo>
                  <a:lnTo>
                    <a:pt x="26461" y="18825"/>
                  </a:lnTo>
                  <a:lnTo>
                    <a:pt x="27470" y="17772"/>
                  </a:lnTo>
                  <a:lnTo>
                    <a:pt x="28435" y="16719"/>
                  </a:lnTo>
                  <a:lnTo>
                    <a:pt x="30015" y="14920"/>
                  </a:lnTo>
                  <a:lnTo>
                    <a:pt x="31551" y="12945"/>
                  </a:lnTo>
                  <a:lnTo>
                    <a:pt x="32955" y="10883"/>
                  </a:lnTo>
                  <a:lnTo>
                    <a:pt x="34096" y="8996"/>
                  </a:lnTo>
                  <a:lnTo>
                    <a:pt x="35237" y="7109"/>
                  </a:lnTo>
                  <a:lnTo>
                    <a:pt x="36641" y="4520"/>
                  </a:lnTo>
                  <a:lnTo>
                    <a:pt x="37870" y="2238"/>
                  </a:lnTo>
                  <a:lnTo>
                    <a:pt x="38703" y="220"/>
                  </a:lnTo>
                  <a:lnTo>
                    <a:pt x="38703" y="132"/>
                  </a:lnTo>
                  <a:lnTo>
                    <a:pt x="38703" y="88"/>
                  </a:lnTo>
                  <a:lnTo>
                    <a:pt x="38659" y="44"/>
                  </a:lnTo>
                  <a:lnTo>
                    <a:pt x="3861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2" name="Google Shape;3852;p129"/>
            <p:cNvSpPr/>
            <p:nvPr/>
          </p:nvSpPr>
          <p:spPr>
            <a:xfrm>
              <a:off x="5469775" y="1897050"/>
              <a:ext cx="943450" cy="837050"/>
            </a:xfrm>
            <a:custGeom>
              <a:avLst/>
              <a:gdLst/>
              <a:ahLst/>
              <a:cxnLst/>
              <a:rect l="l" t="t" r="r" b="b"/>
              <a:pathLst>
                <a:path w="37738" h="33482" extrusionOk="0">
                  <a:moveTo>
                    <a:pt x="37518" y="1"/>
                  </a:moveTo>
                  <a:lnTo>
                    <a:pt x="37430" y="45"/>
                  </a:lnTo>
                  <a:lnTo>
                    <a:pt x="37386" y="89"/>
                  </a:lnTo>
                  <a:lnTo>
                    <a:pt x="36114" y="2502"/>
                  </a:lnTo>
                  <a:lnTo>
                    <a:pt x="34841" y="4915"/>
                  </a:lnTo>
                  <a:lnTo>
                    <a:pt x="33569" y="7066"/>
                  </a:lnTo>
                  <a:lnTo>
                    <a:pt x="32472" y="8908"/>
                  </a:lnTo>
                  <a:lnTo>
                    <a:pt x="31155" y="10751"/>
                  </a:lnTo>
                  <a:lnTo>
                    <a:pt x="29751" y="12551"/>
                  </a:lnTo>
                  <a:lnTo>
                    <a:pt x="27601" y="14964"/>
                  </a:lnTo>
                  <a:lnTo>
                    <a:pt x="26504" y="16105"/>
                  </a:lnTo>
                  <a:lnTo>
                    <a:pt x="25363" y="17202"/>
                  </a:lnTo>
                  <a:lnTo>
                    <a:pt x="24178" y="18255"/>
                  </a:lnTo>
                  <a:lnTo>
                    <a:pt x="22950" y="19264"/>
                  </a:lnTo>
                  <a:lnTo>
                    <a:pt x="21721" y="20230"/>
                  </a:lnTo>
                  <a:lnTo>
                    <a:pt x="20449" y="21195"/>
                  </a:lnTo>
                  <a:lnTo>
                    <a:pt x="19176" y="22073"/>
                  </a:lnTo>
                  <a:lnTo>
                    <a:pt x="17860" y="22994"/>
                  </a:lnTo>
                  <a:lnTo>
                    <a:pt x="16499" y="23828"/>
                  </a:lnTo>
                  <a:lnTo>
                    <a:pt x="15139" y="24662"/>
                  </a:lnTo>
                  <a:lnTo>
                    <a:pt x="12418" y="26285"/>
                  </a:lnTo>
                  <a:lnTo>
                    <a:pt x="9654" y="27821"/>
                  </a:lnTo>
                  <a:lnTo>
                    <a:pt x="6889" y="29313"/>
                  </a:lnTo>
                  <a:lnTo>
                    <a:pt x="5222" y="30278"/>
                  </a:lnTo>
                  <a:lnTo>
                    <a:pt x="2852" y="31463"/>
                  </a:lnTo>
                  <a:lnTo>
                    <a:pt x="88" y="33130"/>
                  </a:lnTo>
                  <a:lnTo>
                    <a:pt x="44" y="33174"/>
                  </a:lnTo>
                  <a:lnTo>
                    <a:pt x="0" y="33262"/>
                  </a:lnTo>
                  <a:lnTo>
                    <a:pt x="0" y="33306"/>
                  </a:lnTo>
                  <a:lnTo>
                    <a:pt x="44" y="33394"/>
                  </a:lnTo>
                  <a:lnTo>
                    <a:pt x="88" y="33438"/>
                  </a:lnTo>
                  <a:lnTo>
                    <a:pt x="176" y="33481"/>
                  </a:lnTo>
                  <a:lnTo>
                    <a:pt x="264" y="33438"/>
                  </a:lnTo>
                  <a:lnTo>
                    <a:pt x="3028" y="31770"/>
                  </a:lnTo>
                  <a:lnTo>
                    <a:pt x="5354" y="30585"/>
                  </a:lnTo>
                  <a:lnTo>
                    <a:pt x="7065" y="29620"/>
                  </a:lnTo>
                  <a:lnTo>
                    <a:pt x="9829" y="28128"/>
                  </a:lnTo>
                  <a:lnTo>
                    <a:pt x="12594" y="26548"/>
                  </a:lnTo>
                  <a:lnTo>
                    <a:pt x="15358" y="24969"/>
                  </a:lnTo>
                  <a:lnTo>
                    <a:pt x="16719" y="24135"/>
                  </a:lnTo>
                  <a:lnTo>
                    <a:pt x="18035" y="23257"/>
                  </a:lnTo>
                  <a:lnTo>
                    <a:pt x="19352" y="22380"/>
                  </a:lnTo>
                  <a:lnTo>
                    <a:pt x="20668" y="21458"/>
                  </a:lnTo>
                  <a:lnTo>
                    <a:pt x="21941" y="20493"/>
                  </a:lnTo>
                  <a:lnTo>
                    <a:pt x="23213" y="19528"/>
                  </a:lnTo>
                  <a:lnTo>
                    <a:pt x="24398" y="18518"/>
                  </a:lnTo>
                  <a:lnTo>
                    <a:pt x="25583" y="17465"/>
                  </a:lnTo>
                  <a:lnTo>
                    <a:pt x="26767" y="16324"/>
                  </a:lnTo>
                  <a:lnTo>
                    <a:pt x="27864" y="15183"/>
                  </a:lnTo>
                  <a:lnTo>
                    <a:pt x="30015" y="12814"/>
                  </a:lnTo>
                  <a:lnTo>
                    <a:pt x="31463" y="10971"/>
                  </a:lnTo>
                  <a:lnTo>
                    <a:pt x="32779" y="9084"/>
                  </a:lnTo>
                  <a:lnTo>
                    <a:pt x="33876" y="7241"/>
                  </a:lnTo>
                  <a:lnTo>
                    <a:pt x="35149" y="5091"/>
                  </a:lnTo>
                  <a:lnTo>
                    <a:pt x="36465" y="2677"/>
                  </a:lnTo>
                  <a:lnTo>
                    <a:pt x="37694" y="264"/>
                  </a:lnTo>
                  <a:lnTo>
                    <a:pt x="37738" y="220"/>
                  </a:lnTo>
                  <a:lnTo>
                    <a:pt x="37738" y="132"/>
                  </a:lnTo>
                  <a:lnTo>
                    <a:pt x="37694" y="89"/>
                  </a:lnTo>
                  <a:lnTo>
                    <a:pt x="37650" y="45"/>
                  </a:lnTo>
                  <a:lnTo>
                    <a:pt x="3756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3" name="Google Shape;3853;p129"/>
            <p:cNvSpPr/>
            <p:nvPr/>
          </p:nvSpPr>
          <p:spPr>
            <a:xfrm>
              <a:off x="5446725" y="1902550"/>
              <a:ext cx="929200" cy="809600"/>
            </a:xfrm>
            <a:custGeom>
              <a:avLst/>
              <a:gdLst/>
              <a:ahLst/>
              <a:cxnLst/>
              <a:rect l="l" t="t" r="r" b="b"/>
              <a:pathLst>
                <a:path w="37168" h="32384" extrusionOk="0">
                  <a:moveTo>
                    <a:pt x="36860" y="0"/>
                  </a:moveTo>
                  <a:lnTo>
                    <a:pt x="36817" y="88"/>
                  </a:lnTo>
                  <a:lnTo>
                    <a:pt x="36202" y="1229"/>
                  </a:lnTo>
                  <a:lnTo>
                    <a:pt x="35237" y="3028"/>
                  </a:lnTo>
                  <a:lnTo>
                    <a:pt x="34271" y="4783"/>
                  </a:lnTo>
                  <a:lnTo>
                    <a:pt x="33306" y="6451"/>
                  </a:lnTo>
                  <a:lnTo>
                    <a:pt x="32297" y="8118"/>
                  </a:lnTo>
                  <a:lnTo>
                    <a:pt x="31156" y="9742"/>
                  </a:lnTo>
                  <a:lnTo>
                    <a:pt x="30585" y="10531"/>
                  </a:lnTo>
                  <a:lnTo>
                    <a:pt x="29971" y="11321"/>
                  </a:lnTo>
                  <a:lnTo>
                    <a:pt x="29313" y="12111"/>
                  </a:lnTo>
                  <a:lnTo>
                    <a:pt x="28655" y="12901"/>
                  </a:lnTo>
                  <a:lnTo>
                    <a:pt x="27909" y="13691"/>
                  </a:lnTo>
                  <a:lnTo>
                    <a:pt x="27163" y="14437"/>
                  </a:lnTo>
                  <a:lnTo>
                    <a:pt x="25232" y="16280"/>
                  </a:lnTo>
                  <a:lnTo>
                    <a:pt x="23257" y="17947"/>
                  </a:lnTo>
                  <a:lnTo>
                    <a:pt x="21283" y="19395"/>
                  </a:lnTo>
                  <a:lnTo>
                    <a:pt x="19089" y="21194"/>
                  </a:lnTo>
                  <a:lnTo>
                    <a:pt x="16588" y="22906"/>
                  </a:lnTo>
                  <a:lnTo>
                    <a:pt x="12112" y="25495"/>
                  </a:lnTo>
                  <a:lnTo>
                    <a:pt x="9303" y="27030"/>
                  </a:lnTo>
                  <a:lnTo>
                    <a:pt x="7241" y="28171"/>
                  </a:lnTo>
                  <a:lnTo>
                    <a:pt x="3292" y="30146"/>
                  </a:lnTo>
                  <a:lnTo>
                    <a:pt x="89" y="32033"/>
                  </a:lnTo>
                  <a:lnTo>
                    <a:pt x="45" y="32077"/>
                  </a:lnTo>
                  <a:lnTo>
                    <a:pt x="1" y="32164"/>
                  </a:lnTo>
                  <a:lnTo>
                    <a:pt x="1" y="32208"/>
                  </a:lnTo>
                  <a:lnTo>
                    <a:pt x="1" y="32296"/>
                  </a:lnTo>
                  <a:lnTo>
                    <a:pt x="89" y="32340"/>
                  </a:lnTo>
                  <a:lnTo>
                    <a:pt x="176" y="32384"/>
                  </a:lnTo>
                  <a:lnTo>
                    <a:pt x="264" y="32340"/>
                  </a:lnTo>
                  <a:lnTo>
                    <a:pt x="3467" y="30453"/>
                  </a:lnTo>
                  <a:lnTo>
                    <a:pt x="7417" y="28479"/>
                  </a:lnTo>
                  <a:lnTo>
                    <a:pt x="9479" y="27338"/>
                  </a:lnTo>
                  <a:lnTo>
                    <a:pt x="12287" y="25802"/>
                  </a:lnTo>
                  <a:lnTo>
                    <a:pt x="16763" y="23169"/>
                  </a:lnTo>
                  <a:lnTo>
                    <a:pt x="19308" y="21458"/>
                  </a:lnTo>
                  <a:lnTo>
                    <a:pt x="21502" y="19659"/>
                  </a:lnTo>
                  <a:lnTo>
                    <a:pt x="23477" y="18211"/>
                  </a:lnTo>
                  <a:lnTo>
                    <a:pt x="25451" y="16543"/>
                  </a:lnTo>
                  <a:lnTo>
                    <a:pt x="27382" y="14700"/>
                  </a:lnTo>
                  <a:lnTo>
                    <a:pt x="28172" y="13910"/>
                  </a:lnTo>
                  <a:lnTo>
                    <a:pt x="28918" y="13120"/>
                  </a:lnTo>
                  <a:lnTo>
                    <a:pt x="29576" y="12331"/>
                  </a:lnTo>
                  <a:lnTo>
                    <a:pt x="30234" y="11541"/>
                  </a:lnTo>
                  <a:lnTo>
                    <a:pt x="30849" y="10751"/>
                  </a:lnTo>
                  <a:lnTo>
                    <a:pt x="31463" y="9917"/>
                  </a:lnTo>
                  <a:lnTo>
                    <a:pt x="32560" y="8294"/>
                  </a:lnTo>
                  <a:lnTo>
                    <a:pt x="33613" y="6626"/>
                  </a:lnTo>
                  <a:lnTo>
                    <a:pt x="34579" y="4959"/>
                  </a:lnTo>
                  <a:lnTo>
                    <a:pt x="35544" y="3203"/>
                  </a:lnTo>
                  <a:lnTo>
                    <a:pt x="36509" y="1404"/>
                  </a:lnTo>
                  <a:lnTo>
                    <a:pt x="37124" y="220"/>
                  </a:lnTo>
                  <a:lnTo>
                    <a:pt x="37168" y="176"/>
                  </a:lnTo>
                  <a:lnTo>
                    <a:pt x="37168" y="88"/>
                  </a:lnTo>
                  <a:lnTo>
                    <a:pt x="37124" y="44"/>
                  </a:lnTo>
                  <a:lnTo>
                    <a:pt x="3708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4" name="Google Shape;3854;p129"/>
            <p:cNvSpPr/>
            <p:nvPr/>
          </p:nvSpPr>
          <p:spPr>
            <a:xfrm>
              <a:off x="5422600" y="1929975"/>
              <a:ext cx="900675" cy="760250"/>
            </a:xfrm>
            <a:custGeom>
              <a:avLst/>
              <a:gdLst/>
              <a:ahLst/>
              <a:cxnLst/>
              <a:rect l="l" t="t" r="r" b="b"/>
              <a:pathLst>
                <a:path w="36027" h="30410" extrusionOk="0">
                  <a:moveTo>
                    <a:pt x="35807" y="0"/>
                  </a:moveTo>
                  <a:lnTo>
                    <a:pt x="35763" y="44"/>
                  </a:lnTo>
                  <a:lnTo>
                    <a:pt x="35719" y="88"/>
                  </a:lnTo>
                  <a:lnTo>
                    <a:pt x="34315" y="2677"/>
                  </a:lnTo>
                  <a:lnTo>
                    <a:pt x="33350" y="4476"/>
                  </a:lnTo>
                  <a:lnTo>
                    <a:pt x="32340" y="6187"/>
                  </a:lnTo>
                  <a:lnTo>
                    <a:pt x="31814" y="7021"/>
                  </a:lnTo>
                  <a:lnTo>
                    <a:pt x="31243" y="7855"/>
                  </a:lnTo>
                  <a:lnTo>
                    <a:pt x="30673" y="8645"/>
                  </a:lnTo>
                  <a:lnTo>
                    <a:pt x="30059" y="9391"/>
                  </a:lnTo>
                  <a:lnTo>
                    <a:pt x="29400" y="10180"/>
                  </a:lnTo>
                  <a:lnTo>
                    <a:pt x="28786" y="10926"/>
                  </a:lnTo>
                  <a:lnTo>
                    <a:pt x="28084" y="11672"/>
                  </a:lnTo>
                  <a:lnTo>
                    <a:pt x="27382" y="12374"/>
                  </a:lnTo>
                  <a:lnTo>
                    <a:pt x="25890" y="13779"/>
                  </a:lnTo>
                  <a:lnTo>
                    <a:pt x="24310" y="15183"/>
                  </a:lnTo>
                  <a:lnTo>
                    <a:pt x="22643" y="16411"/>
                  </a:lnTo>
                  <a:lnTo>
                    <a:pt x="20975" y="17772"/>
                  </a:lnTo>
                  <a:lnTo>
                    <a:pt x="20361" y="18342"/>
                  </a:lnTo>
                  <a:lnTo>
                    <a:pt x="19703" y="18913"/>
                  </a:lnTo>
                  <a:lnTo>
                    <a:pt x="19045" y="19439"/>
                  </a:lnTo>
                  <a:lnTo>
                    <a:pt x="18342" y="19966"/>
                  </a:lnTo>
                  <a:lnTo>
                    <a:pt x="16851" y="20975"/>
                  </a:lnTo>
                  <a:lnTo>
                    <a:pt x="15271" y="21940"/>
                  </a:lnTo>
                  <a:lnTo>
                    <a:pt x="13647" y="22906"/>
                  </a:lnTo>
                  <a:lnTo>
                    <a:pt x="12024" y="23783"/>
                  </a:lnTo>
                  <a:lnTo>
                    <a:pt x="8820" y="25495"/>
                  </a:lnTo>
                  <a:lnTo>
                    <a:pt x="7241" y="26328"/>
                  </a:lnTo>
                  <a:lnTo>
                    <a:pt x="3379" y="28171"/>
                  </a:lnTo>
                  <a:lnTo>
                    <a:pt x="88" y="30058"/>
                  </a:lnTo>
                  <a:lnTo>
                    <a:pt x="44" y="30102"/>
                  </a:lnTo>
                  <a:lnTo>
                    <a:pt x="0" y="30190"/>
                  </a:lnTo>
                  <a:lnTo>
                    <a:pt x="0" y="30234"/>
                  </a:lnTo>
                  <a:lnTo>
                    <a:pt x="44" y="30321"/>
                  </a:lnTo>
                  <a:lnTo>
                    <a:pt x="88" y="30365"/>
                  </a:lnTo>
                  <a:lnTo>
                    <a:pt x="176" y="30409"/>
                  </a:lnTo>
                  <a:lnTo>
                    <a:pt x="264" y="30365"/>
                  </a:lnTo>
                  <a:lnTo>
                    <a:pt x="3555" y="28479"/>
                  </a:lnTo>
                  <a:lnTo>
                    <a:pt x="7372" y="26636"/>
                  </a:lnTo>
                  <a:lnTo>
                    <a:pt x="8952" y="25802"/>
                  </a:lnTo>
                  <a:lnTo>
                    <a:pt x="12199" y="24090"/>
                  </a:lnTo>
                  <a:lnTo>
                    <a:pt x="13867" y="23213"/>
                  </a:lnTo>
                  <a:lnTo>
                    <a:pt x="15490" y="22248"/>
                  </a:lnTo>
                  <a:lnTo>
                    <a:pt x="17026" y="21282"/>
                  </a:lnTo>
                  <a:lnTo>
                    <a:pt x="18562" y="20229"/>
                  </a:lnTo>
                  <a:lnTo>
                    <a:pt x="19264" y="19702"/>
                  </a:lnTo>
                  <a:lnTo>
                    <a:pt x="19922" y="19176"/>
                  </a:lnTo>
                  <a:lnTo>
                    <a:pt x="20580" y="18605"/>
                  </a:lnTo>
                  <a:lnTo>
                    <a:pt x="21239" y="18035"/>
                  </a:lnTo>
                  <a:lnTo>
                    <a:pt x="22862" y="16675"/>
                  </a:lnTo>
                  <a:lnTo>
                    <a:pt x="24530" y="15446"/>
                  </a:lnTo>
                  <a:lnTo>
                    <a:pt x="26153" y="14042"/>
                  </a:lnTo>
                  <a:lnTo>
                    <a:pt x="27645" y="12638"/>
                  </a:lnTo>
                  <a:lnTo>
                    <a:pt x="28347" y="11892"/>
                  </a:lnTo>
                  <a:lnTo>
                    <a:pt x="29049" y="11146"/>
                  </a:lnTo>
                  <a:lnTo>
                    <a:pt x="29708" y="10400"/>
                  </a:lnTo>
                  <a:lnTo>
                    <a:pt x="30322" y="9610"/>
                  </a:lnTo>
                  <a:lnTo>
                    <a:pt x="30936" y="8864"/>
                  </a:lnTo>
                  <a:lnTo>
                    <a:pt x="31507" y="8030"/>
                  </a:lnTo>
                  <a:lnTo>
                    <a:pt x="32077" y="7240"/>
                  </a:lnTo>
                  <a:lnTo>
                    <a:pt x="32647" y="6407"/>
                  </a:lnTo>
                  <a:lnTo>
                    <a:pt x="33174" y="5529"/>
                  </a:lnTo>
                  <a:lnTo>
                    <a:pt x="33657" y="4652"/>
                  </a:lnTo>
                  <a:lnTo>
                    <a:pt x="34666" y="2809"/>
                  </a:lnTo>
                  <a:lnTo>
                    <a:pt x="36026" y="263"/>
                  </a:lnTo>
                  <a:lnTo>
                    <a:pt x="36026" y="176"/>
                  </a:lnTo>
                  <a:lnTo>
                    <a:pt x="36026" y="132"/>
                  </a:lnTo>
                  <a:lnTo>
                    <a:pt x="35982" y="44"/>
                  </a:lnTo>
                  <a:lnTo>
                    <a:pt x="3593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5" name="Google Shape;3855;p129"/>
            <p:cNvSpPr/>
            <p:nvPr/>
          </p:nvSpPr>
          <p:spPr>
            <a:xfrm>
              <a:off x="5375425" y="2000175"/>
              <a:ext cx="840325" cy="647250"/>
            </a:xfrm>
            <a:custGeom>
              <a:avLst/>
              <a:gdLst/>
              <a:ahLst/>
              <a:cxnLst/>
              <a:rect l="l" t="t" r="r" b="b"/>
              <a:pathLst>
                <a:path w="33613" h="25890" extrusionOk="0">
                  <a:moveTo>
                    <a:pt x="33350" y="1"/>
                  </a:moveTo>
                  <a:lnTo>
                    <a:pt x="33306" y="88"/>
                  </a:lnTo>
                  <a:lnTo>
                    <a:pt x="31638" y="2897"/>
                  </a:lnTo>
                  <a:lnTo>
                    <a:pt x="30322" y="4783"/>
                  </a:lnTo>
                  <a:lnTo>
                    <a:pt x="28874" y="6495"/>
                  </a:lnTo>
                  <a:lnTo>
                    <a:pt x="26943" y="8426"/>
                  </a:lnTo>
                  <a:lnTo>
                    <a:pt x="25056" y="10049"/>
                  </a:lnTo>
                  <a:lnTo>
                    <a:pt x="22994" y="11673"/>
                  </a:lnTo>
                  <a:lnTo>
                    <a:pt x="20361" y="14042"/>
                  </a:lnTo>
                  <a:lnTo>
                    <a:pt x="18123" y="15929"/>
                  </a:lnTo>
                  <a:lnTo>
                    <a:pt x="16105" y="17289"/>
                  </a:lnTo>
                  <a:lnTo>
                    <a:pt x="14174" y="18430"/>
                  </a:lnTo>
                  <a:lnTo>
                    <a:pt x="12112" y="19571"/>
                  </a:lnTo>
                  <a:lnTo>
                    <a:pt x="7811" y="21677"/>
                  </a:lnTo>
                  <a:lnTo>
                    <a:pt x="5661" y="22555"/>
                  </a:lnTo>
                  <a:lnTo>
                    <a:pt x="3511" y="23608"/>
                  </a:lnTo>
                  <a:lnTo>
                    <a:pt x="88" y="25539"/>
                  </a:lnTo>
                  <a:lnTo>
                    <a:pt x="1" y="25583"/>
                  </a:lnTo>
                  <a:lnTo>
                    <a:pt x="1" y="25671"/>
                  </a:lnTo>
                  <a:lnTo>
                    <a:pt x="1" y="25714"/>
                  </a:lnTo>
                  <a:lnTo>
                    <a:pt x="1" y="25802"/>
                  </a:lnTo>
                  <a:lnTo>
                    <a:pt x="88" y="25846"/>
                  </a:lnTo>
                  <a:lnTo>
                    <a:pt x="176" y="25890"/>
                  </a:lnTo>
                  <a:lnTo>
                    <a:pt x="264" y="25846"/>
                  </a:lnTo>
                  <a:lnTo>
                    <a:pt x="3686" y="23915"/>
                  </a:lnTo>
                  <a:lnTo>
                    <a:pt x="5793" y="22862"/>
                  </a:lnTo>
                  <a:lnTo>
                    <a:pt x="7943" y="22028"/>
                  </a:lnTo>
                  <a:lnTo>
                    <a:pt x="12287" y="19878"/>
                  </a:lnTo>
                  <a:lnTo>
                    <a:pt x="14349" y="18737"/>
                  </a:lnTo>
                  <a:lnTo>
                    <a:pt x="16280" y="17553"/>
                  </a:lnTo>
                  <a:lnTo>
                    <a:pt x="18299" y="16236"/>
                  </a:lnTo>
                  <a:lnTo>
                    <a:pt x="18343" y="16236"/>
                  </a:lnTo>
                  <a:lnTo>
                    <a:pt x="20580" y="14306"/>
                  </a:lnTo>
                  <a:lnTo>
                    <a:pt x="23213" y="11936"/>
                  </a:lnTo>
                  <a:lnTo>
                    <a:pt x="25276" y="10312"/>
                  </a:lnTo>
                  <a:lnTo>
                    <a:pt x="27206" y="8689"/>
                  </a:lnTo>
                  <a:lnTo>
                    <a:pt x="29137" y="6714"/>
                  </a:lnTo>
                  <a:lnTo>
                    <a:pt x="30585" y="5003"/>
                  </a:lnTo>
                  <a:lnTo>
                    <a:pt x="31946" y="3072"/>
                  </a:lnTo>
                  <a:lnTo>
                    <a:pt x="33569" y="264"/>
                  </a:lnTo>
                  <a:lnTo>
                    <a:pt x="33613" y="176"/>
                  </a:lnTo>
                  <a:lnTo>
                    <a:pt x="33613" y="132"/>
                  </a:lnTo>
                  <a:lnTo>
                    <a:pt x="33569" y="44"/>
                  </a:lnTo>
                  <a:lnTo>
                    <a:pt x="3352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6" name="Google Shape;3856;p129"/>
            <p:cNvSpPr/>
            <p:nvPr/>
          </p:nvSpPr>
          <p:spPr>
            <a:xfrm>
              <a:off x="5351300" y="2536625"/>
              <a:ext cx="160175" cy="88875"/>
            </a:xfrm>
            <a:custGeom>
              <a:avLst/>
              <a:gdLst/>
              <a:ahLst/>
              <a:cxnLst/>
              <a:rect l="l" t="t" r="r" b="b"/>
              <a:pathLst>
                <a:path w="6407" h="3555" extrusionOk="0">
                  <a:moveTo>
                    <a:pt x="6231" y="0"/>
                  </a:moveTo>
                  <a:lnTo>
                    <a:pt x="6143" y="44"/>
                  </a:lnTo>
                  <a:lnTo>
                    <a:pt x="3554" y="1273"/>
                  </a:lnTo>
                  <a:lnTo>
                    <a:pt x="88" y="3247"/>
                  </a:lnTo>
                  <a:lnTo>
                    <a:pt x="44" y="3291"/>
                  </a:lnTo>
                  <a:lnTo>
                    <a:pt x="0" y="3335"/>
                  </a:lnTo>
                  <a:lnTo>
                    <a:pt x="0" y="3423"/>
                  </a:lnTo>
                  <a:lnTo>
                    <a:pt x="44" y="3467"/>
                  </a:lnTo>
                  <a:lnTo>
                    <a:pt x="88" y="3554"/>
                  </a:lnTo>
                  <a:lnTo>
                    <a:pt x="263" y="3554"/>
                  </a:lnTo>
                  <a:lnTo>
                    <a:pt x="3730" y="1580"/>
                  </a:lnTo>
                  <a:lnTo>
                    <a:pt x="6319" y="351"/>
                  </a:lnTo>
                  <a:lnTo>
                    <a:pt x="6363" y="307"/>
                  </a:lnTo>
                  <a:lnTo>
                    <a:pt x="6407" y="263"/>
                  </a:lnTo>
                  <a:lnTo>
                    <a:pt x="6407" y="176"/>
                  </a:lnTo>
                  <a:lnTo>
                    <a:pt x="6363" y="132"/>
                  </a:lnTo>
                  <a:lnTo>
                    <a:pt x="6363" y="44"/>
                  </a:lnTo>
                  <a:lnTo>
                    <a:pt x="6275" y="44"/>
                  </a:lnTo>
                  <a:lnTo>
                    <a:pt x="623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7" name="Google Shape;3857;p129"/>
            <p:cNvSpPr/>
            <p:nvPr/>
          </p:nvSpPr>
          <p:spPr>
            <a:xfrm>
              <a:off x="5904175" y="2181175"/>
              <a:ext cx="137150" cy="118500"/>
            </a:xfrm>
            <a:custGeom>
              <a:avLst/>
              <a:gdLst/>
              <a:ahLst/>
              <a:cxnLst/>
              <a:rect l="l" t="t" r="r" b="b"/>
              <a:pathLst>
                <a:path w="5486" h="4740" extrusionOk="0">
                  <a:moveTo>
                    <a:pt x="5267" y="1"/>
                  </a:moveTo>
                  <a:lnTo>
                    <a:pt x="5223" y="45"/>
                  </a:lnTo>
                  <a:lnTo>
                    <a:pt x="3555" y="1493"/>
                  </a:lnTo>
                  <a:lnTo>
                    <a:pt x="89" y="4433"/>
                  </a:lnTo>
                  <a:lnTo>
                    <a:pt x="45" y="4477"/>
                  </a:lnTo>
                  <a:lnTo>
                    <a:pt x="1" y="4564"/>
                  </a:lnTo>
                  <a:lnTo>
                    <a:pt x="1" y="4608"/>
                  </a:lnTo>
                  <a:lnTo>
                    <a:pt x="45" y="4696"/>
                  </a:lnTo>
                  <a:lnTo>
                    <a:pt x="89" y="4740"/>
                  </a:lnTo>
                  <a:lnTo>
                    <a:pt x="176" y="4740"/>
                  </a:lnTo>
                  <a:lnTo>
                    <a:pt x="308" y="4696"/>
                  </a:lnTo>
                  <a:lnTo>
                    <a:pt x="3775" y="1756"/>
                  </a:lnTo>
                  <a:lnTo>
                    <a:pt x="5442" y="308"/>
                  </a:lnTo>
                  <a:lnTo>
                    <a:pt x="5486" y="264"/>
                  </a:lnTo>
                  <a:lnTo>
                    <a:pt x="5486" y="220"/>
                  </a:lnTo>
                  <a:lnTo>
                    <a:pt x="5486" y="132"/>
                  </a:lnTo>
                  <a:lnTo>
                    <a:pt x="5442" y="89"/>
                  </a:lnTo>
                  <a:lnTo>
                    <a:pt x="5398" y="45"/>
                  </a:lnTo>
                  <a:lnTo>
                    <a:pt x="535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8" name="Google Shape;3858;p129"/>
            <p:cNvSpPr/>
            <p:nvPr/>
          </p:nvSpPr>
          <p:spPr>
            <a:xfrm>
              <a:off x="5889925" y="2072575"/>
              <a:ext cx="210650" cy="199675"/>
            </a:xfrm>
            <a:custGeom>
              <a:avLst/>
              <a:gdLst/>
              <a:ahLst/>
              <a:cxnLst/>
              <a:rect l="l" t="t" r="r" b="b"/>
              <a:pathLst>
                <a:path w="8426" h="7987" extrusionOk="0">
                  <a:moveTo>
                    <a:pt x="8162" y="1"/>
                  </a:moveTo>
                  <a:lnTo>
                    <a:pt x="8118" y="45"/>
                  </a:lnTo>
                  <a:lnTo>
                    <a:pt x="6670" y="1800"/>
                  </a:lnTo>
                  <a:lnTo>
                    <a:pt x="4871" y="3599"/>
                  </a:lnTo>
                  <a:lnTo>
                    <a:pt x="3379" y="4784"/>
                  </a:lnTo>
                  <a:lnTo>
                    <a:pt x="1712" y="6232"/>
                  </a:lnTo>
                  <a:lnTo>
                    <a:pt x="44" y="7680"/>
                  </a:lnTo>
                  <a:lnTo>
                    <a:pt x="0" y="7724"/>
                  </a:lnTo>
                  <a:lnTo>
                    <a:pt x="0" y="7811"/>
                  </a:lnTo>
                  <a:lnTo>
                    <a:pt x="0" y="7855"/>
                  </a:lnTo>
                  <a:lnTo>
                    <a:pt x="44" y="7943"/>
                  </a:lnTo>
                  <a:lnTo>
                    <a:pt x="88" y="7987"/>
                  </a:lnTo>
                  <a:lnTo>
                    <a:pt x="176" y="7987"/>
                  </a:lnTo>
                  <a:lnTo>
                    <a:pt x="308" y="7943"/>
                  </a:lnTo>
                  <a:lnTo>
                    <a:pt x="1931" y="6495"/>
                  </a:lnTo>
                  <a:lnTo>
                    <a:pt x="3599" y="5047"/>
                  </a:lnTo>
                  <a:lnTo>
                    <a:pt x="5091" y="3862"/>
                  </a:lnTo>
                  <a:lnTo>
                    <a:pt x="6934" y="2019"/>
                  </a:lnTo>
                  <a:lnTo>
                    <a:pt x="8382" y="264"/>
                  </a:lnTo>
                  <a:lnTo>
                    <a:pt x="8426" y="220"/>
                  </a:lnTo>
                  <a:lnTo>
                    <a:pt x="8426" y="132"/>
                  </a:lnTo>
                  <a:lnTo>
                    <a:pt x="8426" y="88"/>
                  </a:lnTo>
                  <a:lnTo>
                    <a:pt x="838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9" name="Google Shape;3859;p129"/>
            <p:cNvSpPr/>
            <p:nvPr/>
          </p:nvSpPr>
          <p:spPr>
            <a:xfrm>
              <a:off x="5303025" y="2516875"/>
              <a:ext cx="109725" cy="65825"/>
            </a:xfrm>
            <a:custGeom>
              <a:avLst/>
              <a:gdLst/>
              <a:ahLst/>
              <a:cxnLst/>
              <a:rect l="l" t="t" r="r" b="b"/>
              <a:pathLst>
                <a:path w="4389" h="2633" extrusionOk="0">
                  <a:moveTo>
                    <a:pt x="4213" y="0"/>
                  </a:moveTo>
                  <a:lnTo>
                    <a:pt x="4169" y="44"/>
                  </a:lnTo>
                  <a:lnTo>
                    <a:pt x="88" y="2282"/>
                  </a:lnTo>
                  <a:lnTo>
                    <a:pt x="44" y="2326"/>
                  </a:lnTo>
                  <a:lnTo>
                    <a:pt x="0" y="2414"/>
                  </a:lnTo>
                  <a:lnTo>
                    <a:pt x="0" y="2457"/>
                  </a:lnTo>
                  <a:lnTo>
                    <a:pt x="0" y="2545"/>
                  </a:lnTo>
                  <a:lnTo>
                    <a:pt x="88" y="2589"/>
                  </a:lnTo>
                  <a:lnTo>
                    <a:pt x="176" y="2633"/>
                  </a:lnTo>
                  <a:lnTo>
                    <a:pt x="264" y="2589"/>
                  </a:lnTo>
                  <a:lnTo>
                    <a:pt x="4301" y="351"/>
                  </a:lnTo>
                  <a:lnTo>
                    <a:pt x="4388" y="307"/>
                  </a:lnTo>
                  <a:lnTo>
                    <a:pt x="4388" y="263"/>
                  </a:lnTo>
                  <a:lnTo>
                    <a:pt x="4388" y="176"/>
                  </a:lnTo>
                  <a:lnTo>
                    <a:pt x="4388" y="132"/>
                  </a:lnTo>
                  <a:lnTo>
                    <a:pt x="4345" y="44"/>
                  </a:lnTo>
                  <a:lnTo>
                    <a:pt x="4301" y="44"/>
                  </a:lnTo>
                  <a:lnTo>
                    <a:pt x="421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0" name="Google Shape;3860;p129"/>
            <p:cNvSpPr/>
            <p:nvPr/>
          </p:nvSpPr>
          <p:spPr>
            <a:xfrm>
              <a:off x="6039125" y="1741275"/>
              <a:ext cx="930275" cy="1504025"/>
            </a:xfrm>
            <a:custGeom>
              <a:avLst/>
              <a:gdLst/>
              <a:ahLst/>
              <a:cxnLst/>
              <a:rect l="l" t="t" r="r" b="b"/>
              <a:pathLst>
                <a:path w="37211" h="60161" extrusionOk="0">
                  <a:moveTo>
                    <a:pt x="35149" y="1"/>
                  </a:moveTo>
                  <a:lnTo>
                    <a:pt x="35105" y="45"/>
                  </a:lnTo>
                  <a:lnTo>
                    <a:pt x="35017" y="89"/>
                  </a:lnTo>
                  <a:lnTo>
                    <a:pt x="34973" y="132"/>
                  </a:lnTo>
                  <a:lnTo>
                    <a:pt x="34973" y="176"/>
                  </a:lnTo>
                  <a:lnTo>
                    <a:pt x="34973" y="264"/>
                  </a:lnTo>
                  <a:lnTo>
                    <a:pt x="35017" y="308"/>
                  </a:lnTo>
                  <a:lnTo>
                    <a:pt x="36333" y="1756"/>
                  </a:lnTo>
                  <a:lnTo>
                    <a:pt x="36509" y="2195"/>
                  </a:lnTo>
                  <a:lnTo>
                    <a:pt x="36772" y="4433"/>
                  </a:lnTo>
                  <a:lnTo>
                    <a:pt x="36860" y="7329"/>
                  </a:lnTo>
                  <a:lnTo>
                    <a:pt x="36728" y="8557"/>
                  </a:lnTo>
                  <a:lnTo>
                    <a:pt x="35938" y="10400"/>
                  </a:lnTo>
                  <a:lnTo>
                    <a:pt x="34973" y="12770"/>
                  </a:lnTo>
                  <a:lnTo>
                    <a:pt x="33657" y="16588"/>
                  </a:lnTo>
                  <a:lnTo>
                    <a:pt x="32252" y="19133"/>
                  </a:lnTo>
                  <a:lnTo>
                    <a:pt x="30936" y="21590"/>
                  </a:lnTo>
                  <a:lnTo>
                    <a:pt x="29883" y="24091"/>
                  </a:lnTo>
                  <a:lnTo>
                    <a:pt x="27250" y="28742"/>
                  </a:lnTo>
                  <a:lnTo>
                    <a:pt x="27250" y="28830"/>
                  </a:lnTo>
                  <a:lnTo>
                    <a:pt x="27206" y="30585"/>
                  </a:lnTo>
                  <a:lnTo>
                    <a:pt x="27338" y="32253"/>
                  </a:lnTo>
                  <a:lnTo>
                    <a:pt x="28435" y="40239"/>
                  </a:lnTo>
                  <a:lnTo>
                    <a:pt x="28215" y="40590"/>
                  </a:lnTo>
                  <a:lnTo>
                    <a:pt x="27426" y="41204"/>
                  </a:lnTo>
                  <a:lnTo>
                    <a:pt x="25144" y="42565"/>
                  </a:lnTo>
                  <a:lnTo>
                    <a:pt x="22730" y="44232"/>
                  </a:lnTo>
                  <a:lnTo>
                    <a:pt x="20054" y="45856"/>
                  </a:lnTo>
                  <a:lnTo>
                    <a:pt x="20054" y="45900"/>
                  </a:lnTo>
                  <a:lnTo>
                    <a:pt x="16499" y="48708"/>
                  </a:lnTo>
                  <a:lnTo>
                    <a:pt x="14569" y="49761"/>
                  </a:lnTo>
                  <a:lnTo>
                    <a:pt x="14569" y="49805"/>
                  </a:lnTo>
                  <a:lnTo>
                    <a:pt x="12418" y="51867"/>
                  </a:lnTo>
                  <a:lnTo>
                    <a:pt x="11409" y="52569"/>
                  </a:lnTo>
                  <a:lnTo>
                    <a:pt x="8118" y="54281"/>
                  </a:lnTo>
                  <a:lnTo>
                    <a:pt x="6626" y="54939"/>
                  </a:lnTo>
                  <a:lnTo>
                    <a:pt x="6626" y="54983"/>
                  </a:lnTo>
                  <a:lnTo>
                    <a:pt x="5134" y="56036"/>
                  </a:lnTo>
                  <a:lnTo>
                    <a:pt x="3160" y="57484"/>
                  </a:lnTo>
                  <a:lnTo>
                    <a:pt x="88" y="59854"/>
                  </a:lnTo>
                  <a:lnTo>
                    <a:pt x="0" y="59897"/>
                  </a:lnTo>
                  <a:lnTo>
                    <a:pt x="0" y="59941"/>
                  </a:lnTo>
                  <a:lnTo>
                    <a:pt x="0" y="60029"/>
                  </a:lnTo>
                  <a:lnTo>
                    <a:pt x="44" y="60073"/>
                  </a:lnTo>
                  <a:lnTo>
                    <a:pt x="88" y="60117"/>
                  </a:lnTo>
                  <a:lnTo>
                    <a:pt x="176" y="60161"/>
                  </a:lnTo>
                  <a:lnTo>
                    <a:pt x="264" y="60117"/>
                  </a:lnTo>
                  <a:lnTo>
                    <a:pt x="3335" y="57791"/>
                  </a:lnTo>
                  <a:lnTo>
                    <a:pt x="5354" y="56299"/>
                  </a:lnTo>
                  <a:lnTo>
                    <a:pt x="6802" y="55246"/>
                  </a:lnTo>
                  <a:lnTo>
                    <a:pt x="8250" y="54588"/>
                  </a:lnTo>
                  <a:lnTo>
                    <a:pt x="11585" y="52877"/>
                  </a:lnTo>
                  <a:lnTo>
                    <a:pt x="11585" y="52833"/>
                  </a:lnTo>
                  <a:lnTo>
                    <a:pt x="12638" y="52174"/>
                  </a:lnTo>
                  <a:lnTo>
                    <a:pt x="12638" y="52131"/>
                  </a:lnTo>
                  <a:lnTo>
                    <a:pt x="14788" y="50068"/>
                  </a:lnTo>
                  <a:lnTo>
                    <a:pt x="16675" y="48971"/>
                  </a:lnTo>
                  <a:lnTo>
                    <a:pt x="16719" y="48971"/>
                  </a:lnTo>
                  <a:lnTo>
                    <a:pt x="20229" y="46163"/>
                  </a:lnTo>
                  <a:lnTo>
                    <a:pt x="22906" y="44539"/>
                  </a:lnTo>
                  <a:lnTo>
                    <a:pt x="25319" y="42872"/>
                  </a:lnTo>
                  <a:lnTo>
                    <a:pt x="27645" y="41512"/>
                  </a:lnTo>
                  <a:lnTo>
                    <a:pt x="27645" y="41468"/>
                  </a:lnTo>
                  <a:lnTo>
                    <a:pt x="28435" y="40853"/>
                  </a:lnTo>
                  <a:lnTo>
                    <a:pt x="28479" y="40809"/>
                  </a:lnTo>
                  <a:lnTo>
                    <a:pt x="28786" y="40415"/>
                  </a:lnTo>
                  <a:lnTo>
                    <a:pt x="28786" y="40283"/>
                  </a:lnTo>
                  <a:lnTo>
                    <a:pt x="27689" y="32209"/>
                  </a:lnTo>
                  <a:lnTo>
                    <a:pt x="27557" y="30585"/>
                  </a:lnTo>
                  <a:lnTo>
                    <a:pt x="27601" y="28874"/>
                  </a:lnTo>
                  <a:lnTo>
                    <a:pt x="30190" y="24223"/>
                  </a:lnTo>
                  <a:lnTo>
                    <a:pt x="31243" y="21722"/>
                  </a:lnTo>
                  <a:lnTo>
                    <a:pt x="32560" y="19308"/>
                  </a:lnTo>
                  <a:lnTo>
                    <a:pt x="33964" y="16763"/>
                  </a:lnTo>
                  <a:lnTo>
                    <a:pt x="33964" y="16719"/>
                  </a:lnTo>
                  <a:lnTo>
                    <a:pt x="35280" y="12902"/>
                  </a:lnTo>
                  <a:lnTo>
                    <a:pt x="36246" y="10532"/>
                  </a:lnTo>
                  <a:lnTo>
                    <a:pt x="37079" y="8645"/>
                  </a:lnTo>
                  <a:lnTo>
                    <a:pt x="37079" y="8601"/>
                  </a:lnTo>
                  <a:lnTo>
                    <a:pt x="37211" y="7373"/>
                  </a:lnTo>
                  <a:lnTo>
                    <a:pt x="37123" y="4389"/>
                  </a:lnTo>
                  <a:lnTo>
                    <a:pt x="36860" y="2107"/>
                  </a:lnTo>
                  <a:lnTo>
                    <a:pt x="36860" y="2063"/>
                  </a:lnTo>
                  <a:lnTo>
                    <a:pt x="36640" y="1580"/>
                  </a:lnTo>
                  <a:lnTo>
                    <a:pt x="36597" y="1537"/>
                  </a:lnTo>
                  <a:lnTo>
                    <a:pt x="35280" y="89"/>
                  </a:lnTo>
                  <a:lnTo>
                    <a:pt x="35236" y="45"/>
                  </a:lnTo>
                  <a:lnTo>
                    <a:pt x="3514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1" name="Google Shape;3861;p129"/>
            <p:cNvSpPr/>
            <p:nvPr/>
          </p:nvSpPr>
          <p:spPr>
            <a:xfrm>
              <a:off x="6067650" y="1763225"/>
              <a:ext cx="930275" cy="1507300"/>
            </a:xfrm>
            <a:custGeom>
              <a:avLst/>
              <a:gdLst/>
              <a:ahLst/>
              <a:cxnLst/>
              <a:rect l="l" t="t" r="r" b="b"/>
              <a:pathLst>
                <a:path w="37211" h="60292" extrusionOk="0">
                  <a:moveTo>
                    <a:pt x="35982" y="0"/>
                  </a:moveTo>
                  <a:lnTo>
                    <a:pt x="35938" y="44"/>
                  </a:lnTo>
                  <a:lnTo>
                    <a:pt x="35851" y="88"/>
                  </a:lnTo>
                  <a:lnTo>
                    <a:pt x="35807" y="132"/>
                  </a:lnTo>
                  <a:lnTo>
                    <a:pt x="35807" y="176"/>
                  </a:lnTo>
                  <a:lnTo>
                    <a:pt x="35851" y="264"/>
                  </a:lnTo>
                  <a:lnTo>
                    <a:pt x="35894" y="308"/>
                  </a:lnTo>
                  <a:lnTo>
                    <a:pt x="36772" y="1141"/>
                  </a:lnTo>
                  <a:lnTo>
                    <a:pt x="36772" y="2370"/>
                  </a:lnTo>
                  <a:lnTo>
                    <a:pt x="36860" y="5310"/>
                  </a:lnTo>
                  <a:lnTo>
                    <a:pt x="36860" y="7241"/>
                  </a:lnTo>
                  <a:lnTo>
                    <a:pt x="36860" y="7943"/>
                  </a:lnTo>
                  <a:lnTo>
                    <a:pt x="36772" y="8557"/>
                  </a:lnTo>
                  <a:lnTo>
                    <a:pt x="36597" y="9127"/>
                  </a:lnTo>
                  <a:lnTo>
                    <a:pt x="36377" y="9786"/>
                  </a:lnTo>
                  <a:lnTo>
                    <a:pt x="35587" y="11629"/>
                  </a:lnTo>
                  <a:lnTo>
                    <a:pt x="34578" y="13823"/>
                  </a:lnTo>
                  <a:lnTo>
                    <a:pt x="33481" y="16631"/>
                  </a:lnTo>
                  <a:lnTo>
                    <a:pt x="32033" y="19001"/>
                  </a:lnTo>
                  <a:lnTo>
                    <a:pt x="30717" y="21414"/>
                  </a:lnTo>
                  <a:lnTo>
                    <a:pt x="29927" y="23652"/>
                  </a:lnTo>
                  <a:lnTo>
                    <a:pt x="29927" y="23740"/>
                  </a:lnTo>
                  <a:lnTo>
                    <a:pt x="30190" y="24924"/>
                  </a:lnTo>
                  <a:lnTo>
                    <a:pt x="30409" y="29532"/>
                  </a:lnTo>
                  <a:lnTo>
                    <a:pt x="30453" y="32472"/>
                  </a:lnTo>
                  <a:lnTo>
                    <a:pt x="30453" y="35587"/>
                  </a:lnTo>
                  <a:lnTo>
                    <a:pt x="30409" y="40195"/>
                  </a:lnTo>
                  <a:lnTo>
                    <a:pt x="30234" y="40370"/>
                  </a:lnTo>
                  <a:lnTo>
                    <a:pt x="29225" y="40941"/>
                  </a:lnTo>
                  <a:lnTo>
                    <a:pt x="29181" y="40985"/>
                  </a:lnTo>
                  <a:lnTo>
                    <a:pt x="28171" y="41950"/>
                  </a:lnTo>
                  <a:lnTo>
                    <a:pt x="26153" y="43047"/>
                  </a:lnTo>
                  <a:lnTo>
                    <a:pt x="23257" y="44627"/>
                  </a:lnTo>
                  <a:lnTo>
                    <a:pt x="20843" y="46206"/>
                  </a:lnTo>
                  <a:lnTo>
                    <a:pt x="18825" y="47391"/>
                  </a:lnTo>
                  <a:lnTo>
                    <a:pt x="18825" y="47435"/>
                  </a:lnTo>
                  <a:lnTo>
                    <a:pt x="16017" y="49585"/>
                  </a:lnTo>
                  <a:lnTo>
                    <a:pt x="13910" y="50594"/>
                  </a:lnTo>
                  <a:lnTo>
                    <a:pt x="13866" y="50638"/>
                  </a:lnTo>
                  <a:lnTo>
                    <a:pt x="12023" y="52262"/>
                  </a:lnTo>
                  <a:lnTo>
                    <a:pt x="11014" y="52920"/>
                  </a:lnTo>
                  <a:lnTo>
                    <a:pt x="7328" y="54895"/>
                  </a:lnTo>
                  <a:lnTo>
                    <a:pt x="5880" y="55641"/>
                  </a:lnTo>
                  <a:lnTo>
                    <a:pt x="4213" y="56869"/>
                  </a:lnTo>
                  <a:lnTo>
                    <a:pt x="2150" y="58361"/>
                  </a:lnTo>
                  <a:lnTo>
                    <a:pt x="88" y="59985"/>
                  </a:lnTo>
                  <a:lnTo>
                    <a:pt x="44" y="60029"/>
                  </a:lnTo>
                  <a:lnTo>
                    <a:pt x="0" y="60116"/>
                  </a:lnTo>
                  <a:lnTo>
                    <a:pt x="0" y="60160"/>
                  </a:lnTo>
                  <a:lnTo>
                    <a:pt x="44" y="60248"/>
                  </a:lnTo>
                  <a:lnTo>
                    <a:pt x="132" y="60292"/>
                  </a:lnTo>
                  <a:lnTo>
                    <a:pt x="176" y="60292"/>
                  </a:lnTo>
                  <a:lnTo>
                    <a:pt x="307" y="60248"/>
                  </a:lnTo>
                  <a:lnTo>
                    <a:pt x="2370" y="58668"/>
                  </a:lnTo>
                  <a:lnTo>
                    <a:pt x="4388" y="57176"/>
                  </a:lnTo>
                  <a:lnTo>
                    <a:pt x="6056" y="55904"/>
                  </a:lnTo>
                  <a:lnTo>
                    <a:pt x="7504" y="55202"/>
                  </a:lnTo>
                  <a:lnTo>
                    <a:pt x="11190" y="53227"/>
                  </a:lnTo>
                  <a:lnTo>
                    <a:pt x="12243" y="52525"/>
                  </a:lnTo>
                  <a:lnTo>
                    <a:pt x="14086" y="50902"/>
                  </a:lnTo>
                  <a:lnTo>
                    <a:pt x="16192" y="49892"/>
                  </a:lnTo>
                  <a:lnTo>
                    <a:pt x="16192" y="49848"/>
                  </a:lnTo>
                  <a:lnTo>
                    <a:pt x="19044" y="47698"/>
                  </a:lnTo>
                  <a:lnTo>
                    <a:pt x="21019" y="46514"/>
                  </a:lnTo>
                  <a:lnTo>
                    <a:pt x="23432" y="44934"/>
                  </a:lnTo>
                  <a:lnTo>
                    <a:pt x="26328" y="43354"/>
                  </a:lnTo>
                  <a:lnTo>
                    <a:pt x="28347" y="42213"/>
                  </a:lnTo>
                  <a:lnTo>
                    <a:pt x="28391" y="42213"/>
                  </a:lnTo>
                  <a:lnTo>
                    <a:pt x="29400" y="41248"/>
                  </a:lnTo>
                  <a:lnTo>
                    <a:pt x="30453" y="40677"/>
                  </a:lnTo>
                  <a:lnTo>
                    <a:pt x="30497" y="40634"/>
                  </a:lnTo>
                  <a:lnTo>
                    <a:pt x="30717" y="40370"/>
                  </a:lnTo>
                  <a:lnTo>
                    <a:pt x="30760" y="40239"/>
                  </a:lnTo>
                  <a:lnTo>
                    <a:pt x="30804" y="35587"/>
                  </a:lnTo>
                  <a:lnTo>
                    <a:pt x="30804" y="32472"/>
                  </a:lnTo>
                  <a:lnTo>
                    <a:pt x="30760" y="29488"/>
                  </a:lnTo>
                  <a:lnTo>
                    <a:pt x="30541" y="24881"/>
                  </a:lnTo>
                  <a:lnTo>
                    <a:pt x="30541" y="24837"/>
                  </a:lnTo>
                  <a:lnTo>
                    <a:pt x="30278" y="23740"/>
                  </a:lnTo>
                  <a:lnTo>
                    <a:pt x="31024" y="21546"/>
                  </a:lnTo>
                  <a:lnTo>
                    <a:pt x="32340" y="19176"/>
                  </a:lnTo>
                  <a:lnTo>
                    <a:pt x="33788" y="16807"/>
                  </a:lnTo>
                  <a:lnTo>
                    <a:pt x="33788" y="16763"/>
                  </a:lnTo>
                  <a:lnTo>
                    <a:pt x="34929" y="13954"/>
                  </a:lnTo>
                  <a:lnTo>
                    <a:pt x="35894" y="11760"/>
                  </a:lnTo>
                  <a:lnTo>
                    <a:pt x="36684" y="9917"/>
                  </a:lnTo>
                  <a:lnTo>
                    <a:pt x="36948" y="9215"/>
                  </a:lnTo>
                  <a:lnTo>
                    <a:pt x="37123" y="8601"/>
                  </a:lnTo>
                  <a:lnTo>
                    <a:pt x="37211" y="7987"/>
                  </a:lnTo>
                  <a:lnTo>
                    <a:pt x="37211" y="7285"/>
                  </a:lnTo>
                  <a:lnTo>
                    <a:pt x="37211" y="5310"/>
                  </a:lnTo>
                  <a:lnTo>
                    <a:pt x="37123" y="2370"/>
                  </a:lnTo>
                  <a:lnTo>
                    <a:pt x="37123" y="1097"/>
                  </a:lnTo>
                  <a:lnTo>
                    <a:pt x="37123" y="1010"/>
                  </a:lnTo>
                  <a:lnTo>
                    <a:pt x="37079" y="966"/>
                  </a:lnTo>
                  <a:lnTo>
                    <a:pt x="36114" y="44"/>
                  </a:lnTo>
                  <a:lnTo>
                    <a:pt x="36070" y="44"/>
                  </a:lnTo>
                  <a:lnTo>
                    <a:pt x="3598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2" name="Google Shape;3862;p129"/>
            <p:cNvSpPr/>
            <p:nvPr/>
          </p:nvSpPr>
          <p:spPr>
            <a:xfrm>
              <a:off x="7317150" y="4387275"/>
              <a:ext cx="64725" cy="41700"/>
            </a:xfrm>
            <a:custGeom>
              <a:avLst/>
              <a:gdLst/>
              <a:ahLst/>
              <a:cxnLst/>
              <a:rect l="l" t="t" r="r" b="b"/>
              <a:pathLst>
                <a:path w="2589" h="1668" extrusionOk="0">
                  <a:moveTo>
                    <a:pt x="132" y="0"/>
                  </a:moveTo>
                  <a:lnTo>
                    <a:pt x="88" y="44"/>
                  </a:lnTo>
                  <a:lnTo>
                    <a:pt x="44" y="88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44" y="307"/>
                  </a:lnTo>
                  <a:lnTo>
                    <a:pt x="88" y="351"/>
                  </a:lnTo>
                  <a:lnTo>
                    <a:pt x="2326" y="1624"/>
                  </a:lnTo>
                  <a:lnTo>
                    <a:pt x="2413" y="1668"/>
                  </a:lnTo>
                  <a:lnTo>
                    <a:pt x="2501" y="1624"/>
                  </a:lnTo>
                  <a:lnTo>
                    <a:pt x="2589" y="1580"/>
                  </a:lnTo>
                  <a:lnTo>
                    <a:pt x="2589" y="1492"/>
                  </a:lnTo>
                  <a:lnTo>
                    <a:pt x="2589" y="1448"/>
                  </a:lnTo>
                  <a:lnTo>
                    <a:pt x="2545" y="1360"/>
                  </a:lnTo>
                  <a:lnTo>
                    <a:pt x="2501" y="1317"/>
                  </a:lnTo>
                  <a:lnTo>
                    <a:pt x="263" y="44"/>
                  </a:lnTo>
                  <a:lnTo>
                    <a:pt x="21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3" name="Google Shape;3863;p129"/>
            <p:cNvSpPr/>
            <p:nvPr/>
          </p:nvSpPr>
          <p:spPr>
            <a:xfrm>
              <a:off x="7284225" y="4357650"/>
              <a:ext cx="41725" cy="38425"/>
            </a:xfrm>
            <a:custGeom>
              <a:avLst/>
              <a:gdLst/>
              <a:ahLst/>
              <a:cxnLst/>
              <a:rect l="l" t="t" r="r" b="b"/>
              <a:pathLst>
                <a:path w="1669" h="1537" extrusionOk="0">
                  <a:moveTo>
                    <a:pt x="88" y="0"/>
                  </a:moveTo>
                  <a:lnTo>
                    <a:pt x="45" y="88"/>
                  </a:lnTo>
                  <a:lnTo>
                    <a:pt x="1" y="132"/>
                  </a:lnTo>
                  <a:lnTo>
                    <a:pt x="1" y="176"/>
                  </a:lnTo>
                  <a:lnTo>
                    <a:pt x="45" y="264"/>
                  </a:lnTo>
                  <a:lnTo>
                    <a:pt x="483" y="966"/>
                  </a:lnTo>
                  <a:lnTo>
                    <a:pt x="571" y="1010"/>
                  </a:lnTo>
                  <a:lnTo>
                    <a:pt x="1405" y="1536"/>
                  </a:lnTo>
                  <a:lnTo>
                    <a:pt x="1580" y="1536"/>
                  </a:lnTo>
                  <a:lnTo>
                    <a:pt x="1668" y="1448"/>
                  </a:lnTo>
                  <a:lnTo>
                    <a:pt x="1668" y="1405"/>
                  </a:lnTo>
                  <a:lnTo>
                    <a:pt x="1668" y="1317"/>
                  </a:lnTo>
                  <a:lnTo>
                    <a:pt x="1624" y="1273"/>
                  </a:lnTo>
                  <a:lnTo>
                    <a:pt x="1580" y="1229"/>
                  </a:lnTo>
                  <a:lnTo>
                    <a:pt x="790" y="746"/>
                  </a:lnTo>
                  <a:lnTo>
                    <a:pt x="308" y="88"/>
                  </a:lnTo>
                  <a:lnTo>
                    <a:pt x="26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4" name="Google Shape;3864;p129"/>
            <p:cNvSpPr/>
            <p:nvPr/>
          </p:nvSpPr>
          <p:spPr>
            <a:xfrm>
              <a:off x="7108700" y="4199675"/>
              <a:ext cx="231500" cy="292925"/>
            </a:xfrm>
            <a:custGeom>
              <a:avLst/>
              <a:gdLst/>
              <a:ahLst/>
              <a:cxnLst/>
              <a:rect l="l" t="t" r="r" b="b"/>
              <a:pathLst>
                <a:path w="9260" h="11717" extrusionOk="0">
                  <a:moveTo>
                    <a:pt x="89" y="1"/>
                  </a:moveTo>
                  <a:lnTo>
                    <a:pt x="45" y="44"/>
                  </a:lnTo>
                  <a:lnTo>
                    <a:pt x="1" y="88"/>
                  </a:lnTo>
                  <a:lnTo>
                    <a:pt x="1" y="176"/>
                  </a:lnTo>
                  <a:lnTo>
                    <a:pt x="1" y="220"/>
                  </a:lnTo>
                  <a:lnTo>
                    <a:pt x="1624" y="3643"/>
                  </a:lnTo>
                  <a:lnTo>
                    <a:pt x="2985" y="6407"/>
                  </a:lnTo>
                  <a:lnTo>
                    <a:pt x="3774" y="8513"/>
                  </a:lnTo>
                  <a:lnTo>
                    <a:pt x="4213" y="9347"/>
                  </a:lnTo>
                  <a:lnTo>
                    <a:pt x="4301" y="9435"/>
                  </a:lnTo>
                  <a:lnTo>
                    <a:pt x="7373" y="10883"/>
                  </a:lnTo>
                  <a:lnTo>
                    <a:pt x="8996" y="11673"/>
                  </a:lnTo>
                  <a:lnTo>
                    <a:pt x="9084" y="11717"/>
                  </a:lnTo>
                  <a:lnTo>
                    <a:pt x="9172" y="11673"/>
                  </a:lnTo>
                  <a:lnTo>
                    <a:pt x="9260" y="11629"/>
                  </a:lnTo>
                  <a:lnTo>
                    <a:pt x="9260" y="11541"/>
                  </a:lnTo>
                  <a:lnTo>
                    <a:pt x="9260" y="11497"/>
                  </a:lnTo>
                  <a:lnTo>
                    <a:pt x="9216" y="11409"/>
                  </a:lnTo>
                  <a:lnTo>
                    <a:pt x="9172" y="11366"/>
                  </a:lnTo>
                  <a:lnTo>
                    <a:pt x="7548" y="10576"/>
                  </a:lnTo>
                  <a:lnTo>
                    <a:pt x="4520" y="9128"/>
                  </a:lnTo>
                  <a:lnTo>
                    <a:pt x="4082" y="8338"/>
                  </a:lnTo>
                  <a:lnTo>
                    <a:pt x="3336" y="6275"/>
                  </a:lnTo>
                  <a:lnTo>
                    <a:pt x="3292" y="6275"/>
                  </a:lnTo>
                  <a:lnTo>
                    <a:pt x="1932" y="3511"/>
                  </a:lnTo>
                  <a:lnTo>
                    <a:pt x="308" y="88"/>
                  </a:lnTo>
                  <a:lnTo>
                    <a:pt x="264" y="44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5" name="Google Shape;3865;p129"/>
            <p:cNvSpPr/>
            <p:nvPr/>
          </p:nvSpPr>
          <p:spPr>
            <a:xfrm>
              <a:off x="6978150" y="4100950"/>
              <a:ext cx="378500" cy="413600"/>
            </a:xfrm>
            <a:custGeom>
              <a:avLst/>
              <a:gdLst/>
              <a:ahLst/>
              <a:cxnLst/>
              <a:rect l="l" t="t" r="r" b="b"/>
              <a:pathLst>
                <a:path w="15140" h="16544" extrusionOk="0">
                  <a:moveTo>
                    <a:pt x="922" y="0"/>
                  </a:moveTo>
                  <a:lnTo>
                    <a:pt x="835" y="44"/>
                  </a:lnTo>
                  <a:lnTo>
                    <a:pt x="835" y="132"/>
                  </a:lnTo>
                  <a:lnTo>
                    <a:pt x="220" y="2326"/>
                  </a:lnTo>
                  <a:lnTo>
                    <a:pt x="1" y="3204"/>
                  </a:lnTo>
                  <a:lnTo>
                    <a:pt x="1" y="3335"/>
                  </a:lnTo>
                  <a:lnTo>
                    <a:pt x="791" y="5178"/>
                  </a:lnTo>
                  <a:lnTo>
                    <a:pt x="2283" y="7987"/>
                  </a:lnTo>
                  <a:lnTo>
                    <a:pt x="4257" y="11278"/>
                  </a:lnTo>
                  <a:lnTo>
                    <a:pt x="5223" y="12550"/>
                  </a:lnTo>
                  <a:lnTo>
                    <a:pt x="5223" y="12594"/>
                  </a:lnTo>
                  <a:lnTo>
                    <a:pt x="6056" y="13428"/>
                  </a:lnTo>
                  <a:lnTo>
                    <a:pt x="6100" y="13428"/>
                  </a:lnTo>
                  <a:lnTo>
                    <a:pt x="8733" y="14788"/>
                  </a:lnTo>
                  <a:lnTo>
                    <a:pt x="8777" y="14788"/>
                  </a:lnTo>
                  <a:lnTo>
                    <a:pt x="11542" y="15666"/>
                  </a:lnTo>
                  <a:lnTo>
                    <a:pt x="13779" y="16499"/>
                  </a:lnTo>
                  <a:lnTo>
                    <a:pt x="13823" y="16543"/>
                  </a:lnTo>
                  <a:lnTo>
                    <a:pt x="13867" y="16543"/>
                  </a:lnTo>
                  <a:lnTo>
                    <a:pt x="14964" y="16455"/>
                  </a:lnTo>
                  <a:lnTo>
                    <a:pt x="15052" y="16455"/>
                  </a:lnTo>
                  <a:lnTo>
                    <a:pt x="15096" y="16412"/>
                  </a:lnTo>
                  <a:lnTo>
                    <a:pt x="15140" y="16324"/>
                  </a:lnTo>
                  <a:lnTo>
                    <a:pt x="15140" y="16280"/>
                  </a:lnTo>
                  <a:lnTo>
                    <a:pt x="15096" y="16192"/>
                  </a:lnTo>
                  <a:lnTo>
                    <a:pt x="15052" y="16148"/>
                  </a:lnTo>
                  <a:lnTo>
                    <a:pt x="15008" y="16104"/>
                  </a:lnTo>
                  <a:lnTo>
                    <a:pt x="14964" y="16104"/>
                  </a:lnTo>
                  <a:lnTo>
                    <a:pt x="13867" y="16192"/>
                  </a:lnTo>
                  <a:lnTo>
                    <a:pt x="11673" y="15315"/>
                  </a:lnTo>
                  <a:lnTo>
                    <a:pt x="8909" y="14437"/>
                  </a:lnTo>
                  <a:lnTo>
                    <a:pt x="6276" y="13121"/>
                  </a:lnTo>
                  <a:lnTo>
                    <a:pt x="5486" y="12331"/>
                  </a:lnTo>
                  <a:lnTo>
                    <a:pt x="4521" y="11102"/>
                  </a:lnTo>
                  <a:lnTo>
                    <a:pt x="2590" y="7811"/>
                  </a:lnTo>
                  <a:lnTo>
                    <a:pt x="1098" y="5047"/>
                  </a:lnTo>
                  <a:lnTo>
                    <a:pt x="352" y="3247"/>
                  </a:lnTo>
                  <a:lnTo>
                    <a:pt x="571" y="2414"/>
                  </a:lnTo>
                  <a:lnTo>
                    <a:pt x="1142" y="220"/>
                  </a:lnTo>
                  <a:lnTo>
                    <a:pt x="1186" y="132"/>
                  </a:lnTo>
                  <a:lnTo>
                    <a:pt x="1142" y="88"/>
                  </a:lnTo>
                  <a:lnTo>
                    <a:pt x="109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6" name="Google Shape;3866;p129"/>
            <p:cNvSpPr/>
            <p:nvPr/>
          </p:nvSpPr>
          <p:spPr>
            <a:xfrm>
              <a:off x="6866275" y="4041700"/>
              <a:ext cx="453075" cy="489300"/>
            </a:xfrm>
            <a:custGeom>
              <a:avLst/>
              <a:gdLst/>
              <a:ahLst/>
              <a:cxnLst/>
              <a:rect l="l" t="t" r="r" b="b"/>
              <a:pathLst>
                <a:path w="18123" h="19572" extrusionOk="0">
                  <a:moveTo>
                    <a:pt x="2765" y="1"/>
                  </a:moveTo>
                  <a:lnTo>
                    <a:pt x="2721" y="89"/>
                  </a:lnTo>
                  <a:lnTo>
                    <a:pt x="966" y="2546"/>
                  </a:lnTo>
                  <a:lnTo>
                    <a:pt x="966" y="2590"/>
                  </a:lnTo>
                  <a:lnTo>
                    <a:pt x="176" y="4740"/>
                  </a:lnTo>
                  <a:lnTo>
                    <a:pt x="0" y="5442"/>
                  </a:lnTo>
                  <a:lnTo>
                    <a:pt x="0" y="5486"/>
                  </a:lnTo>
                  <a:lnTo>
                    <a:pt x="0" y="7153"/>
                  </a:lnTo>
                  <a:lnTo>
                    <a:pt x="44" y="7285"/>
                  </a:lnTo>
                  <a:lnTo>
                    <a:pt x="263" y="7504"/>
                  </a:lnTo>
                  <a:lnTo>
                    <a:pt x="307" y="7548"/>
                  </a:lnTo>
                  <a:lnTo>
                    <a:pt x="351" y="7592"/>
                  </a:lnTo>
                  <a:lnTo>
                    <a:pt x="1931" y="7680"/>
                  </a:lnTo>
                  <a:lnTo>
                    <a:pt x="3028" y="9260"/>
                  </a:lnTo>
                  <a:lnTo>
                    <a:pt x="4476" y="11849"/>
                  </a:lnTo>
                  <a:lnTo>
                    <a:pt x="5749" y="14569"/>
                  </a:lnTo>
                  <a:lnTo>
                    <a:pt x="6407" y="15622"/>
                  </a:lnTo>
                  <a:lnTo>
                    <a:pt x="6451" y="15666"/>
                  </a:lnTo>
                  <a:lnTo>
                    <a:pt x="7153" y="16280"/>
                  </a:lnTo>
                  <a:lnTo>
                    <a:pt x="7197" y="16280"/>
                  </a:lnTo>
                  <a:lnTo>
                    <a:pt x="7855" y="16588"/>
                  </a:lnTo>
                  <a:lnTo>
                    <a:pt x="8381" y="16675"/>
                  </a:lnTo>
                  <a:lnTo>
                    <a:pt x="12331" y="18036"/>
                  </a:lnTo>
                  <a:lnTo>
                    <a:pt x="14744" y="18738"/>
                  </a:lnTo>
                  <a:lnTo>
                    <a:pt x="17465" y="19571"/>
                  </a:lnTo>
                  <a:lnTo>
                    <a:pt x="17552" y="19571"/>
                  </a:lnTo>
                  <a:lnTo>
                    <a:pt x="17991" y="19484"/>
                  </a:lnTo>
                  <a:lnTo>
                    <a:pt x="18035" y="19484"/>
                  </a:lnTo>
                  <a:lnTo>
                    <a:pt x="18123" y="19440"/>
                  </a:lnTo>
                  <a:lnTo>
                    <a:pt x="18123" y="19352"/>
                  </a:lnTo>
                  <a:lnTo>
                    <a:pt x="18123" y="19308"/>
                  </a:lnTo>
                  <a:lnTo>
                    <a:pt x="18123" y="19220"/>
                  </a:lnTo>
                  <a:lnTo>
                    <a:pt x="18035" y="19177"/>
                  </a:lnTo>
                  <a:lnTo>
                    <a:pt x="17991" y="19133"/>
                  </a:lnTo>
                  <a:lnTo>
                    <a:pt x="17903" y="19133"/>
                  </a:lnTo>
                  <a:lnTo>
                    <a:pt x="17508" y="19220"/>
                  </a:lnTo>
                  <a:lnTo>
                    <a:pt x="14876" y="18431"/>
                  </a:lnTo>
                  <a:lnTo>
                    <a:pt x="12418" y="17685"/>
                  </a:lnTo>
                  <a:lnTo>
                    <a:pt x="8469" y="16324"/>
                  </a:lnTo>
                  <a:lnTo>
                    <a:pt x="7943" y="16237"/>
                  </a:lnTo>
                  <a:lnTo>
                    <a:pt x="7328" y="15973"/>
                  </a:lnTo>
                  <a:lnTo>
                    <a:pt x="6714" y="15403"/>
                  </a:lnTo>
                  <a:lnTo>
                    <a:pt x="6056" y="14394"/>
                  </a:lnTo>
                  <a:lnTo>
                    <a:pt x="4783" y="11673"/>
                  </a:lnTo>
                  <a:lnTo>
                    <a:pt x="3335" y="9084"/>
                  </a:lnTo>
                  <a:lnTo>
                    <a:pt x="3335" y="9040"/>
                  </a:lnTo>
                  <a:lnTo>
                    <a:pt x="2150" y="7373"/>
                  </a:lnTo>
                  <a:lnTo>
                    <a:pt x="2106" y="7329"/>
                  </a:lnTo>
                  <a:lnTo>
                    <a:pt x="2019" y="7329"/>
                  </a:lnTo>
                  <a:lnTo>
                    <a:pt x="483" y="7241"/>
                  </a:lnTo>
                  <a:lnTo>
                    <a:pt x="351" y="7109"/>
                  </a:lnTo>
                  <a:lnTo>
                    <a:pt x="351" y="5486"/>
                  </a:lnTo>
                  <a:lnTo>
                    <a:pt x="527" y="4872"/>
                  </a:lnTo>
                  <a:lnTo>
                    <a:pt x="1273" y="2721"/>
                  </a:lnTo>
                  <a:lnTo>
                    <a:pt x="2984" y="264"/>
                  </a:lnTo>
                  <a:lnTo>
                    <a:pt x="3028" y="220"/>
                  </a:lnTo>
                  <a:lnTo>
                    <a:pt x="3028" y="132"/>
                  </a:lnTo>
                  <a:lnTo>
                    <a:pt x="3028" y="89"/>
                  </a:lnTo>
                  <a:lnTo>
                    <a:pt x="2940" y="45"/>
                  </a:lnTo>
                  <a:lnTo>
                    <a:pt x="289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7" name="Google Shape;3867;p129"/>
            <p:cNvSpPr/>
            <p:nvPr/>
          </p:nvSpPr>
          <p:spPr>
            <a:xfrm>
              <a:off x="6816900" y="4007700"/>
              <a:ext cx="515625" cy="541950"/>
            </a:xfrm>
            <a:custGeom>
              <a:avLst/>
              <a:gdLst/>
              <a:ahLst/>
              <a:cxnLst/>
              <a:rect l="l" t="t" r="r" b="b"/>
              <a:pathLst>
                <a:path w="20625" h="21678" extrusionOk="0">
                  <a:moveTo>
                    <a:pt x="3379" y="1"/>
                  </a:moveTo>
                  <a:lnTo>
                    <a:pt x="3292" y="44"/>
                  </a:lnTo>
                  <a:lnTo>
                    <a:pt x="3248" y="44"/>
                  </a:lnTo>
                  <a:lnTo>
                    <a:pt x="3204" y="132"/>
                  </a:lnTo>
                  <a:lnTo>
                    <a:pt x="1624" y="3248"/>
                  </a:lnTo>
                  <a:lnTo>
                    <a:pt x="922" y="4389"/>
                  </a:lnTo>
                  <a:lnTo>
                    <a:pt x="439" y="5573"/>
                  </a:lnTo>
                  <a:lnTo>
                    <a:pt x="132" y="6583"/>
                  </a:lnTo>
                  <a:lnTo>
                    <a:pt x="132" y="6626"/>
                  </a:lnTo>
                  <a:lnTo>
                    <a:pt x="1" y="7987"/>
                  </a:lnTo>
                  <a:lnTo>
                    <a:pt x="1" y="8031"/>
                  </a:lnTo>
                  <a:lnTo>
                    <a:pt x="88" y="9172"/>
                  </a:lnTo>
                  <a:lnTo>
                    <a:pt x="88" y="9259"/>
                  </a:lnTo>
                  <a:lnTo>
                    <a:pt x="352" y="9654"/>
                  </a:lnTo>
                  <a:lnTo>
                    <a:pt x="352" y="9698"/>
                  </a:lnTo>
                  <a:lnTo>
                    <a:pt x="2282" y="11585"/>
                  </a:lnTo>
                  <a:lnTo>
                    <a:pt x="2984" y="12594"/>
                  </a:lnTo>
                  <a:lnTo>
                    <a:pt x="4125" y="16807"/>
                  </a:lnTo>
                  <a:lnTo>
                    <a:pt x="4389" y="17597"/>
                  </a:lnTo>
                  <a:lnTo>
                    <a:pt x="4432" y="17640"/>
                  </a:lnTo>
                  <a:lnTo>
                    <a:pt x="4476" y="17684"/>
                  </a:lnTo>
                  <a:lnTo>
                    <a:pt x="6100" y="18474"/>
                  </a:lnTo>
                  <a:lnTo>
                    <a:pt x="6144" y="18474"/>
                  </a:lnTo>
                  <a:lnTo>
                    <a:pt x="8601" y="18957"/>
                  </a:lnTo>
                  <a:lnTo>
                    <a:pt x="10664" y="19220"/>
                  </a:lnTo>
                  <a:lnTo>
                    <a:pt x="15095" y="20668"/>
                  </a:lnTo>
                  <a:lnTo>
                    <a:pt x="17641" y="21458"/>
                  </a:lnTo>
                  <a:lnTo>
                    <a:pt x="18650" y="21677"/>
                  </a:lnTo>
                  <a:lnTo>
                    <a:pt x="18738" y="21677"/>
                  </a:lnTo>
                  <a:lnTo>
                    <a:pt x="20493" y="21195"/>
                  </a:lnTo>
                  <a:lnTo>
                    <a:pt x="20581" y="21151"/>
                  </a:lnTo>
                  <a:lnTo>
                    <a:pt x="20624" y="21107"/>
                  </a:lnTo>
                  <a:lnTo>
                    <a:pt x="20624" y="21063"/>
                  </a:lnTo>
                  <a:lnTo>
                    <a:pt x="20624" y="20975"/>
                  </a:lnTo>
                  <a:lnTo>
                    <a:pt x="20581" y="20931"/>
                  </a:lnTo>
                  <a:lnTo>
                    <a:pt x="20537" y="20888"/>
                  </a:lnTo>
                  <a:lnTo>
                    <a:pt x="20493" y="20844"/>
                  </a:lnTo>
                  <a:lnTo>
                    <a:pt x="20405" y="20844"/>
                  </a:lnTo>
                  <a:lnTo>
                    <a:pt x="18694" y="21326"/>
                  </a:lnTo>
                  <a:lnTo>
                    <a:pt x="17728" y="21107"/>
                  </a:lnTo>
                  <a:lnTo>
                    <a:pt x="15183" y="20317"/>
                  </a:lnTo>
                  <a:lnTo>
                    <a:pt x="10751" y="18869"/>
                  </a:lnTo>
                  <a:lnTo>
                    <a:pt x="10707" y="18869"/>
                  </a:lnTo>
                  <a:lnTo>
                    <a:pt x="8645" y="18606"/>
                  </a:lnTo>
                  <a:lnTo>
                    <a:pt x="6232" y="18123"/>
                  </a:lnTo>
                  <a:lnTo>
                    <a:pt x="4696" y="17421"/>
                  </a:lnTo>
                  <a:lnTo>
                    <a:pt x="4476" y="16719"/>
                  </a:lnTo>
                  <a:lnTo>
                    <a:pt x="3292" y="12463"/>
                  </a:lnTo>
                  <a:lnTo>
                    <a:pt x="3292" y="12419"/>
                  </a:lnTo>
                  <a:lnTo>
                    <a:pt x="2546" y="11366"/>
                  </a:lnTo>
                  <a:lnTo>
                    <a:pt x="2546" y="11322"/>
                  </a:lnTo>
                  <a:lnTo>
                    <a:pt x="615" y="9479"/>
                  </a:lnTo>
                  <a:lnTo>
                    <a:pt x="439" y="9128"/>
                  </a:lnTo>
                  <a:lnTo>
                    <a:pt x="352" y="8031"/>
                  </a:lnTo>
                  <a:lnTo>
                    <a:pt x="483" y="6670"/>
                  </a:lnTo>
                  <a:lnTo>
                    <a:pt x="747" y="5705"/>
                  </a:lnTo>
                  <a:lnTo>
                    <a:pt x="1229" y="4564"/>
                  </a:lnTo>
                  <a:lnTo>
                    <a:pt x="1931" y="3423"/>
                  </a:lnTo>
                  <a:lnTo>
                    <a:pt x="3511" y="264"/>
                  </a:lnTo>
                  <a:lnTo>
                    <a:pt x="3511" y="220"/>
                  </a:lnTo>
                  <a:lnTo>
                    <a:pt x="3511" y="132"/>
                  </a:lnTo>
                  <a:lnTo>
                    <a:pt x="3467" y="88"/>
                  </a:lnTo>
                  <a:lnTo>
                    <a:pt x="3423" y="44"/>
                  </a:lnTo>
                  <a:lnTo>
                    <a:pt x="337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8" name="Google Shape;3868;p129"/>
            <p:cNvSpPr/>
            <p:nvPr/>
          </p:nvSpPr>
          <p:spPr>
            <a:xfrm>
              <a:off x="7193175" y="3904575"/>
              <a:ext cx="99850" cy="461875"/>
            </a:xfrm>
            <a:custGeom>
              <a:avLst/>
              <a:gdLst/>
              <a:ahLst/>
              <a:cxnLst/>
              <a:rect l="l" t="t" r="r" b="b"/>
              <a:pathLst>
                <a:path w="3994" h="18475" extrusionOk="0">
                  <a:moveTo>
                    <a:pt x="132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44" y="176"/>
                  </a:lnTo>
                  <a:lnTo>
                    <a:pt x="1" y="659"/>
                  </a:lnTo>
                  <a:lnTo>
                    <a:pt x="132" y="1932"/>
                  </a:lnTo>
                  <a:lnTo>
                    <a:pt x="176" y="1932"/>
                  </a:lnTo>
                  <a:lnTo>
                    <a:pt x="703" y="3818"/>
                  </a:lnTo>
                  <a:lnTo>
                    <a:pt x="834" y="4871"/>
                  </a:lnTo>
                  <a:lnTo>
                    <a:pt x="220" y="7768"/>
                  </a:lnTo>
                  <a:lnTo>
                    <a:pt x="220" y="7811"/>
                  </a:lnTo>
                  <a:lnTo>
                    <a:pt x="220" y="8689"/>
                  </a:lnTo>
                  <a:lnTo>
                    <a:pt x="395" y="9698"/>
                  </a:lnTo>
                  <a:lnTo>
                    <a:pt x="395" y="9742"/>
                  </a:lnTo>
                  <a:lnTo>
                    <a:pt x="1887" y="13560"/>
                  </a:lnTo>
                  <a:lnTo>
                    <a:pt x="2590" y="16017"/>
                  </a:lnTo>
                  <a:lnTo>
                    <a:pt x="3248" y="17816"/>
                  </a:lnTo>
                  <a:lnTo>
                    <a:pt x="3248" y="17860"/>
                  </a:lnTo>
                  <a:lnTo>
                    <a:pt x="3687" y="18387"/>
                  </a:lnTo>
                  <a:lnTo>
                    <a:pt x="3730" y="18431"/>
                  </a:lnTo>
                  <a:lnTo>
                    <a:pt x="3818" y="18474"/>
                  </a:lnTo>
                  <a:lnTo>
                    <a:pt x="3950" y="18431"/>
                  </a:lnTo>
                  <a:lnTo>
                    <a:pt x="3994" y="18387"/>
                  </a:lnTo>
                  <a:lnTo>
                    <a:pt x="3994" y="18299"/>
                  </a:lnTo>
                  <a:lnTo>
                    <a:pt x="3994" y="18255"/>
                  </a:lnTo>
                  <a:lnTo>
                    <a:pt x="3950" y="18167"/>
                  </a:lnTo>
                  <a:lnTo>
                    <a:pt x="3555" y="17685"/>
                  </a:lnTo>
                  <a:lnTo>
                    <a:pt x="2897" y="15885"/>
                  </a:lnTo>
                  <a:lnTo>
                    <a:pt x="2238" y="13472"/>
                  </a:lnTo>
                  <a:lnTo>
                    <a:pt x="747" y="9611"/>
                  </a:lnTo>
                  <a:lnTo>
                    <a:pt x="571" y="8645"/>
                  </a:lnTo>
                  <a:lnTo>
                    <a:pt x="571" y="7811"/>
                  </a:lnTo>
                  <a:lnTo>
                    <a:pt x="1185" y="4915"/>
                  </a:lnTo>
                  <a:lnTo>
                    <a:pt x="1185" y="4871"/>
                  </a:lnTo>
                  <a:lnTo>
                    <a:pt x="1054" y="3731"/>
                  </a:lnTo>
                  <a:lnTo>
                    <a:pt x="483" y="1844"/>
                  </a:lnTo>
                  <a:lnTo>
                    <a:pt x="352" y="659"/>
                  </a:lnTo>
                  <a:lnTo>
                    <a:pt x="395" y="176"/>
                  </a:lnTo>
                  <a:lnTo>
                    <a:pt x="352" y="89"/>
                  </a:lnTo>
                  <a:lnTo>
                    <a:pt x="308" y="45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9" name="Google Shape;3869;p129"/>
            <p:cNvSpPr/>
            <p:nvPr/>
          </p:nvSpPr>
          <p:spPr>
            <a:xfrm>
              <a:off x="7090050" y="3878250"/>
              <a:ext cx="102050" cy="330225"/>
            </a:xfrm>
            <a:custGeom>
              <a:avLst/>
              <a:gdLst/>
              <a:ahLst/>
              <a:cxnLst/>
              <a:rect l="l" t="t" r="r" b="b"/>
              <a:pathLst>
                <a:path w="4082" h="13209" extrusionOk="0">
                  <a:moveTo>
                    <a:pt x="3818" y="1"/>
                  </a:moveTo>
                  <a:lnTo>
                    <a:pt x="3775" y="45"/>
                  </a:lnTo>
                  <a:lnTo>
                    <a:pt x="3731" y="88"/>
                  </a:lnTo>
                  <a:lnTo>
                    <a:pt x="3511" y="659"/>
                  </a:lnTo>
                  <a:lnTo>
                    <a:pt x="3511" y="703"/>
                  </a:lnTo>
                  <a:lnTo>
                    <a:pt x="3204" y="2633"/>
                  </a:lnTo>
                  <a:lnTo>
                    <a:pt x="1537" y="5661"/>
                  </a:lnTo>
                  <a:lnTo>
                    <a:pt x="1537" y="5705"/>
                  </a:lnTo>
                  <a:lnTo>
                    <a:pt x="791" y="7811"/>
                  </a:lnTo>
                  <a:lnTo>
                    <a:pt x="1" y="10400"/>
                  </a:lnTo>
                  <a:lnTo>
                    <a:pt x="1" y="10488"/>
                  </a:lnTo>
                  <a:lnTo>
                    <a:pt x="89" y="11278"/>
                  </a:lnTo>
                  <a:lnTo>
                    <a:pt x="89" y="11322"/>
                  </a:lnTo>
                  <a:lnTo>
                    <a:pt x="747" y="13077"/>
                  </a:lnTo>
                  <a:lnTo>
                    <a:pt x="791" y="13165"/>
                  </a:lnTo>
                  <a:lnTo>
                    <a:pt x="922" y="13209"/>
                  </a:lnTo>
                  <a:lnTo>
                    <a:pt x="966" y="13165"/>
                  </a:lnTo>
                  <a:lnTo>
                    <a:pt x="1010" y="13165"/>
                  </a:lnTo>
                  <a:lnTo>
                    <a:pt x="1054" y="13077"/>
                  </a:lnTo>
                  <a:lnTo>
                    <a:pt x="1098" y="13033"/>
                  </a:lnTo>
                  <a:lnTo>
                    <a:pt x="1054" y="12945"/>
                  </a:lnTo>
                  <a:lnTo>
                    <a:pt x="440" y="11234"/>
                  </a:lnTo>
                  <a:lnTo>
                    <a:pt x="352" y="10488"/>
                  </a:lnTo>
                  <a:lnTo>
                    <a:pt x="1098" y="7943"/>
                  </a:lnTo>
                  <a:lnTo>
                    <a:pt x="1888" y="5837"/>
                  </a:lnTo>
                  <a:lnTo>
                    <a:pt x="3511" y="2765"/>
                  </a:lnTo>
                  <a:lnTo>
                    <a:pt x="3555" y="2721"/>
                  </a:lnTo>
                  <a:lnTo>
                    <a:pt x="3862" y="790"/>
                  </a:lnTo>
                  <a:lnTo>
                    <a:pt x="4082" y="220"/>
                  </a:lnTo>
                  <a:lnTo>
                    <a:pt x="4082" y="176"/>
                  </a:lnTo>
                  <a:lnTo>
                    <a:pt x="4082" y="88"/>
                  </a:lnTo>
                  <a:lnTo>
                    <a:pt x="4038" y="45"/>
                  </a:lnTo>
                  <a:lnTo>
                    <a:pt x="399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0" name="Google Shape;3870;p129"/>
            <p:cNvSpPr/>
            <p:nvPr/>
          </p:nvSpPr>
          <p:spPr>
            <a:xfrm>
              <a:off x="6999000" y="3853025"/>
              <a:ext cx="183225" cy="256725"/>
            </a:xfrm>
            <a:custGeom>
              <a:avLst/>
              <a:gdLst/>
              <a:ahLst/>
              <a:cxnLst/>
              <a:rect l="l" t="t" r="r" b="b"/>
              <a:pathLst>
                <a:path w="7329" h="10269" extrusionOk="0">
                  <a:moveTo>
                    <a:pt x="7065" y="0"/>
                  </a:moveTo>
                  <a:lnTo>
                    <a:pt x="7022" y="44"/>
                  </a:lnTo>
                  <a:lnTo>
                    <a:pt x="6978" y="132"/>
                  </a:lnTo>
                  <a:lnTo>
                    <a:pt x="6934" y="308"/>
                  </a:lnTo>
                  <a:lnTo>
                    <a:pt x="5047" y="1624"/>
                  </a:lnTo>
                  <a:lnTo>
                    <a:pt x="5003" y="1668"/>
                  </a:lnTo>
                  <a:lnTo>
                    <a:pt x="4213" y="2677"/>
                  </a:lnTo>
                  <a:lnTo>
                    <a:pt x="2546" y="5003"/>
                  </a:lnTo>
                  <a:lnTo>
                    <a:pt x="747" y="7855"/>
                  </a:lnTo>
                  <a:lnTo>
                    <a:pt x="703" y="7855"/>
                  </a:lnTo>
                  <a:lnTo>
                    <a:pt x="1" y="10005"/>
                  </a:lnTo>
                  <a:lnTo>
                    <a:pt x="1" y="10093"/>
                  </a:lnTo>
                  <a:lnTo>
                    <a:pt x="1" y="10137"/>
                  </a:lnTo>
                  <a:lnTo>
                    <a:pt x="45" y="10225"/>
                  </a:lnTo>
                  <a:lnTo>
                    <a:pt x="88" y="10225"/>
                  </a:lnTo>
                  <a:lnTo>
                    <a:pt x="176" y="10268"/>
                  </a:lnTo>
                  <a:lnTo>
                    <a:pt x="264" y="10225"/>
                  </a:lnTo>
                  <a:lnTo>
                    <a:pt x="308" y="10137"/>
                  </a:lnTo>
                  <a:lnTo>
                    <a:pt x="1054" y="7987"/>
                  </a:lnTo>
                  <a:lnTo>
                    <a:pt x="2809" y="5222"/>
                  </a:lnTo>
                  <a:lnTo>
                    <a:pt x="4520" y="2897"/>
                  </a:lnTo>
                  <a:lnTo>
                    <a:pt x="5266" y="1887"/>
                  </a:lnTo>
                  <a:lnTo>
                    <a:pt x="7153" y="571"/>
                  </a:lnTo>
                  <a:lnTo>
                    <a:pt x="7241" y="483"/>
                  </a:lnTo>
                  <a:lnTo>
                    <a:pt x="7329" y="220"/>
                  </a:lnTo>
                  <a:lnTo>
                    <a:pt x="7329" y="132"/>
                  </a:lnTo>
                  <a:lnTo>
                    <a:pt x="7285" y="88"/>
                  </a:lnTo>
                  <a:lnTo>
                    <a:pt x="7241" y="44"/>
                  </a:lnTo>
                  <a:lnTo>
                    <a:pt x="719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1" name="Google Shape;3871;p129"/>
            <p:cNvSpPr/>
            <p:nvPr/>
          </p:nvSpPr>
          <p:spPr>
            <a:xfrm>
              <a:off x="6933175" y="3802550"/>
              <a:ext cx="228200" cy="247950"/>
            </a:xfrm>
            <a:custGeom>
              <a:avLst/>
              <a:gdLst/>
              <a:ahLst/>
              <a:cxnLst/>
              <a:rect l="l" t="t" r="r" b="b"/>
              <a:pathLst>
                <a:path w="9128" h="9918" extrusionOk="0">
                  <a:moveTo>
                    <a:pt x="8909" y="1"/>
                  </a:moveTo>
                  <a:lnTo>
                    <a:pt x="7548" y="791"/>
                  </a:lnTo>
                  <a:lnTo>
                    <a:pt x="5091" y="2502"/>
                  </a:lnTo>
                  <a:lnTo>
                    <a:pt x="5047" y="2546"/>
                  </a:lnTo>
                  <a:lnTo>
                    <a:pt x="2502" y="6144"/>
                  </a:lnTo>
                  <a:lnTo>
                    <a:pt x="45" y="9655"/>
                  </a:lnTo>
                  <a:lnTo>
                    <a:pt x="1" y="9698"/>
                  </a:lnTo>
                  <a:lnTo>
                    <a:pt x="1" y="9786"/>
                  </a:lnTo>
                  <a:lnTo>
                    <a:pt x="45" y="9830"/>
                  </a:lnTo>
                  <a:lnTo>
                    <a:pt x="89" y="9874"/>
                  </a:lnTo>
                  <a:lnTo>
                    <a:pt x="176" y="9918"/>
                  </a:lnTo>
                  <a:lnTo>
                    <a:pt x="264" y="9874"/>
                  </a:lnTo>
                  <a:lnTo>
                    <a:pt x="308" y="9830"/>
                  </a:lnTo>
                  <a:lnTo>
                    <a:pt x="2809" y="6320"/>
                  </a:lnTo>
                  <a:lnTo>
                    <a:pt x="5310" y="2765"/>
                  </a:lnTo>
                  <a:lnTo>
                    <a:pt x="7724" y="1054"/>
                  </a:lnTo>
                  <a:lnTo>
                    <a:pt x="9040" y="308"/>
                  </a:lnTo>
                  <a:lnTo>
                    <a:pt x="9128" y="264"/>
                  </a:lnTo>
                  <a:lnTo>
                    <a:pt x="9128" y="220"/>
                  </a:lnTo>
                  <a:lnTo>
                    <a:pt x="9128" y="133"/>
                  </a:lnTo>
                  <a:lnTo>
                    <a:pt x="9128" y="89"/>
                  </a:lnTo>
                  <a:lnTo>
                    <a:pt x="9084" y="45"/>
                  </a:lnTo>
                  <a:lnTo>
                    <a:pt x="904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2" name="Google Shape;3872;p129"/>
            <p:cNvSpPr/>
            <p:nvPr/>
          </p:nvSpPr>
          <p:spPr>
            <a:xfrm>
              <a:off x="4482450" y="2681425"/>
              <a:ext cx="948950" cy="1026825"/>
            </a:xfrm>
            <a:custGeom>
              <a:avLst/>
              <a:gdLst/>
              <a:ahLst/>
              <a:cxnLst/>
              <a:rect l="l" t="t" r="r" b="b"/>
              <a:pathLst>
                <a:path w="37958" h="41073" extrusionOk="0">
                  <a:moveTo>
                    <a:pt x="37694" y="0"/>
                  </a:moveTo>
                  <a:lnTo>
                    <a:pt x="34930" y="1668"/>
                  </a:lnTo>
                  <a:lnTo>
                    <a:pt x="30454" y="3686"/>
                  </a:lnTo>
                  <a:lnTo>
                    <a:pt x="27338" y="5046"/>
                  </a:lnTo>
                  <a:lnTo>
                    <a:pt x="24223" y="6407"/>
                  </a:lnTo>
                  <a:lnTo>
                    <a:pt x="21283" y="7811"/>
                  </a:lnTo>
                  <a:lnTo>
                    <a:pt x="19615" y="8601"/>
                  </a:lnTo>
                  <a:lnTo>
                    <a:pt x="16588" y="10356"/>
                  </a:lnTo>
                  <a:lnTo>
                    <a:pt x="15008" y="11277"/>
                  </a:lnTo>
                  <a:lnTo>
                    <a:pt x="13253" y="12638"/>
                  </a:lnTo>
                  <a:lnTo>
                    <a:pt x="8996" y="16060"/>
                  </a:lnTo>
                  <a:lnTo>
                    <a:pt x="6890" y="17860"/>
                  </a:lnTo>
                  <a:lnTo>
                    <a:pt x="5661" y="18693"/>
                  </a:lnTo>
                  <a:lnTo>
                    <a:pt x="1712" y="20141"/>
                  </a:lnTo>
                  <a:lnTo>
                    <a:pt x="922" y="20536"/>
                  </a:lnTo>
                  <a:lnTo>
                    <a:pt x="878" y="20580"/>
                  </a:lnTo>
                  <a:lnTo>
                    <a:pt x="835" y="20668"/>
                  </a:lnTo>
                  <a:lnTo>
                    <a:pt x="45" y="24442"/>
                  </a:lnTo>
                  <a:lnTo>
                    <a:pt x="45" y="24485"/>
                  </a:lnTo>
                  <a:lnTo>
                    <a:pt x="1" y="25626"/>
                  </a:lnTo>
                  <a:lnTo>
                    <a:pt x="1" y="25670"/>
                  </a:lnTo>
                  <a:lnTo>
                    <a:pt x="220" y="26153"/>
                  </a:lnTo>
                  <a:lnTo>
                    <a:pt x="220" y="26197"/>
                  </a:lnTo>
                  <a:lnTo>
                    <a:pt x="2458" y="28654"/>
                  </a:lnTo>
                  <a:lnTo>
                    <a:pt x="4740" y="31111"/>
                  </a:lnTo>
                  <a:lnTo>
                    <a:pt x="6627" y="33700"/>
                  </a:lnTo>
                  <a:lnTo>
                    <a:pt x="6627" y="33744"/>
                  </a:lnTo>
                  <a:lnTo>
                    <a:pt x="8909" y="35807"/>
                  </a:lnTo>
                  <a:lnTo>
                    <a:pt x="10357" y="37167"/>
                  </a:lnTo>
                  <a:lnTo>
                    <a:pt x="10752" y="37650"/>
                  </a:lnTo>
                  <a:lnTo>
                    <a:pt x="10181" y="39624"/>
                  </a:lnTo>
                  <a:lnTo>
                    <a:pt x="10049" y="40897"/>
                  </a:lnTo>
                  <a:lnTo>
                    <a:pt x="10049" y="40941"/>
                  </a:lnTo>
                  <a:lnTo>
                    <a:pt x="10093" y="40984"/>
                  </a:lnTo>
                  <a:lnTo>
                    <a:pt x="10137" y="41028"/>
                  </a:lnTo>
                  <a:lnTo>
                    <a:pt x="10225" y="41072"/>
                  </a:lnTo>
                  <a:lnTo>
                    <a:pt x="10357" y="41028"/>
                  </a:lnTo>
                  <a:lnTo>
                    <a:pt x="10400" y="40897"/>
                  </a:lnTo>
                  <a:lnTo>
                    <a:pt x="10532" y="39668"/>
                  </a:lnTo>
                  <a:lnTo>
                    <a:pt x="11103" y="37650"/>
                  </a:lnTo>
                  <a:lnTo>
                    <a:pt x="11103" y="37562"/>
                  </a:lnTo>
                  <a:lnTo>
                    <a:pt x="11103" y="37474"/>
                  </a:lnTo>
                  <a:lnTo>
                    <a:pt x="10620" y="36947"/>
                  </a:lnTo>
                  <a:lnTo>
                    <a:pt x="10620" y="36904"/>
                  </a:lnTo>
                  <a:lnTo>
                    <a:pt x="9128" y="35543"/>
                  </a:lnTo>
                  <a:lnTo>
                    <a:pt x="6890" y="33481"/>
                  </a:lnTo>
                  <a:lnTo>
                    <a:pt x="5003" y="30936"/>
                  </a:lnTo>
                  <a:lnTo>
                    <a:pt x="5003" y="30892"/>
                  </a:lnTo>
                  <a:lnTo>
                    <a:pt x="2721" y="28435"/>
                  </a:lnTo>
                  <a:lnTo>
                    <a:pt x="527" y="25977"/>
                  </a:lnTo>
                  <a:lnTo>
                    <a:pt x="352" y="25582"/>
                  </a:lnTo>
                  <a:lnTo>
                    <a:pt x="396" y="24485"/>
                  </a:lnTo>
                  <a:lnTo>
                    <a:pt x="1186" y="20799"/>
                  </a:lnTo>
                  <a:lnTo>
                    <a:pt x="1844" y="20448"/>
                  </a:lnTo>
                  <a:lnTo>
                    <a:pt x="5793" y="19044"/>
                  </a:lnTo>
                  <a:lnTo>
                    <a:pt x="5837" y="19000"/>
                  </a:lnTo>
                  <a:lnTo>
                    <a:pt x="7109" y="18123"/>
                  </a:lnTo>
                  <a:lnTo>
                    <a:pt x="9216" y="16324"/>
                  </a:lnTo>
                  <a:lnTo>
                    <a:pt x="13472" y="12901"/>
                  </a:lnTo>
                  <a:lnTo>
                    <a:pt x="15183" y="11585"/>
                  </a:lnTo>
                  <a:lnTo>
                    <a:pt x="16763" y="10663"/>
                  </a:lnTo>
                  <a:lnTo>
                    <a:pt x="19747" y="8908"/>
                  </a:lnTo>
                  <a:lnTo>
                    <a:pt x="21414" y="8118"/>
                  </a:lnTo>
                  <a:lnTo>
                    <a:pt x="24354" y="6714"/>
                  </a:lnTo>
                  <a:lnTo>
                    <a:pt x="27470" y="5354"/>
                  </a:lnTo>
                  <a:lnTo>
                    <a:pt x="30585" y="4037"/>
                  </a:lnTo>
                  <a:lnTo>
                    <a:pt x="35061" y="1975"/>
                  </a:lnTo>
                  <a:lnTo>
                    <a:pt x="35105" y="1975"/>
                  </a:lnTo>
                  <a:lnTo>
                    <a:pt x="37870" y="307"/>
                  </a:lnTo>
                  <a:lnTo>
                    <a:pt x="37914" y="263"/>
                  </a:lnTo>
                  <a:lnTo>
                    <a:pt x="37957" y="220"/>
                  </a:lnTo>
                  <a:lnTo>
                    <a:pt x="37957" y="132"/>
                  </a:lnTo>
                  <a:lnTo>
                    <a:pt x="37957" y="88"/>
                  </a:lnTo>
                  <a:lnTo>
                    <a:pt x="37914" y="44"/>
                  </a:lnTo>
                  <a:lnTo>
                    <a:pt x="3782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3" name="Google Shape;3873;p129"/>
            <p:cNvSpPr/>
            <p:nvPr/>
          </p:nvSpPr>
          <p:spPr>
            <a:xfrm>
              <a:off x="4547175" y="2703350"/>
              <a:ext cx="908350" cy="911650"/>
            </a:xfrm>
            <a:custGeom>
              <a:avLst/>
              <a:gdLst/>
              <a:ahLst/>
              <a:cxnLst/>
              <a:rect l="l" t="t" r="r" b="b"/>
              <a:pathLst>
                <a:path w="36334" h="36466" extrusionOk="0">
                  <a:moveTo>
                    <a:pt x="36071" y="1"/>
                  </a:moveTo>
                  <a:lnTo>
                    <a:pt x="33569" y="1493"/>
                  </a:lnTo>
                  <a:lnTo>
                    <a:pt x="31331" y="2721"/>
                  </a:lnTo>
                  <a:lnTo>
                    <a:pt x="29094" y="3687"/>
                  </a:lnTo>
                  <a:lnTo>
                    <a:pt x="26592" y="4784"/>
                  </a:lnTo>
                  <a:lnTo>
                    <a:pt x="23696" y="6012"/>
                  </a:lnTo>
                  <a:lnTo>
                    <a:pt x="20888" y="7285"/>
                  </a:lnTo>
                  <a:lnTo>
                    <a:pt x="18957" y="8250"/>
                  </a:lnTo>
                  <a:lnTo>
                    <a:pt x="14701" y="10664"/>
                  </a:lnTo>
                  <a:lnTo>
                    <a:pt x="13253" y="11497"/>
                  </a:lnTo>
                  <a:lnTo>
                    <a:pt x="10488" y="13735"/>
                  </a:lnTo>
                  <a:lnTo>
                    <a:pt x="7943" y="15842"/>
                  </a:lnTo>
                  <a:lnTo>
                    <a:pt x="4520" y="18738"/>
                  </a:lnTo>
                  <a:lnTo>
                    <a:pt x="3599" y="19264"/>
                  </a:lnTo>
                  <a:lnTo>
                    <a:pt x="1054" y="20230"/>
                  </a:lnTo>
                  <a:lnTo>
                    <a:pt x="264" y="20537"/>
                  </a:lnTo>
                  <a:lnTo>
                    <a:pt x="220" y="20581"/>
                  </a:lnTo>
                  <a:lnTo>
                    <a:pt x="176" y="20625"/>
                  </a:lnTo>
                  <a:lnTo>
                    <a:pt x="45" y="21151"/>
                  </a:lnTo>
                  <a:lnTo>
                    <a:pt x="1" y="21195"/>
                  </a:lnTo>
                  <a:lnTo>
                    <a:pt x="88" y="22073"/>
                  </a:lnTo>
                  <a:lnTo>
                    <a:pt x="88" y="22160"/>
                  </a:lnTo>
                  <a:lnTo>
                    <a:pt x="1537" y="24398"/>
                  </a:lnTo>
                  <a:lnTo>
                    <a:pt x="4213" y="27865"/>
                  </a:lnTo>
                  <a:lnTo>
                    <a:pt x="5881" y="29796"/>
                  </a:lnTo>
                  <a:lnTo>
                    <a:pt x="7504" y="31595"/>
                  </a:lnTo>
                  <a:lnTo>
                    <a:pt x="8733" y="32999"/>
                  </a:lnTo>
                  <a:lnTo>
                    <a:pt x="9391" y="33833"/>
                  </a:lnTo>
                  <a:lnTo>
                    <a:pt x="9523" y="34271"/>
                  </a:lnTo>
                  <a:lnTo>
                    <a:pt x="8996" y="35807"/>
                  </a:lnTo>
                  <a:lnTo>
                    <a:pt x="8865" y="36202"/>
                  </a:lnTo>
                  <a:lnTo>
                    <a:pt x="8865" y="36290"/>
                  </a:lnTo>
                  <a:lnTo>
                    <a:pt x="8908" y="36334"/>
                  </a:lnTo>
                  <a:lnTo>
                    <a:pt x="8952" y="36421"/>
                  </a:lnTo>
                  <a:lnTo>
                    <a:pt x="8996" y="36421"/>
                  </a:lnTo>
                  <a:lnTo>
                    <a:pt x="9040" y="36465"/>
                  </a:lnTo>
                  <a:lnTo>
                    <a:pt x="9172" y="36421"/>
                  </a:lnTo>
                  <a:lnTo>
                    <a:pt x="9216" y="36334"/>
                  </a:lnTo>
                  <a:lnTo>
                    <a:pt x="9874" y="34315"/>
                  </a:lnTo>
                  <a:lnTo>
                    <a:pt x="9874" y="34227"/>
                  </a:lnTo>
                  <a:lnTo>
                    <a:pt x="9698" y="33701"/>
                  </a:lnTo>
                  <a:lnTo>
                    <a:pt x="9698" y="33657"/>
                  </a:lnTo>
                  <a:lnTo>
                    <a:pt x="8996" y="32779"/>
                  </a:lnTo>
                  <a:lnTo>
                    <a:pt x="7768" y="31375"/>
                  </a:lnTo>
                  <a:lnTo>
                    <a:pt x="6144" y="29576"/>
                  </a:lnTo>
                  <a:lnTo>
                    <a:pt x="4477" y="27645"/>
                  </a:lnTo>
                  <a:lnTo>
                    <a:pt x="1844" y="24179"/>
                  </a:lnTo>
                  <a:lnTo>
                    <a:pt x="440" y="22029"/>
                  </a:lnTo>
                  <a:lnTo>
                    <a:pt x="352" y="21239"/>
                  </a:lnTo>
                  <a:lnTo>
                    <a:pt x="483" y="20800"/>
                  </a:lnTo>
                  <a:lnTo>
                    <a:pt x="3731" y="19571"/>
                  </a:lnTo>
                  <a:lnTo>
                    <a:pt x="3774" y="19571"/>
                  </a:lnTo>
                  <a:lnTo>
                    <a:pt x="4696" y="19045"/>
                  </a:lnTo>
                  <a:lnTo>
                    <a:pt x="4740" y="19045"/>
                  </a:lnTo>
                  <a:lnTo>
                    <a:pt x="8163" y="16105"/>
                  </a:lnTo>
                  <a:lnTo>
                    <a:pt x="10708" y="13999"/>
                  </a:lnTo>
                  <a:lnTo>
                    <a:pt x="13472" y="11805"/>
                  </a:lnTo>
                  <a:lnTo>
                    <a:pt x="14876" y="10971"/>
                  </a:lnTo>
                  <a:lnTo>
                    <a:pt x="19089" y="8557"/>
                  </a:lnTo>
                  <a:lnTo>
                    <a:pt x="21063" y="7592"/>
                  </a:lnTo>
                  <a:lnTo>
                    <a:pt x="23828" y="6363"/>
                  </a:lnTo>
                  <a:lnTo>
                    <a:pt x="26724" y="5091"/>
                  </a:lnTo>
                  <a:lnTo>
                    <a:pt x="29225" y="3994"/>
                  </a:lnTo>
                  <a:lnTo>
                    <a:pt x="31463" y="3029"/>
                  </a:lnTo>
                  <a:lnTo>
                    <a:pt x="33745" y="1800"/>
                  </a:lnTo>
                  <a:lnTo>
                    <a:pt x="36246" y="308"/>
                  </a:lnTo>
                  <a:lnTo>
                    <a:pt x="36290" y="264"/>
                  </a:lnTo>
                  <a:lnTo>
                    <a:pt x="36334" y="220"/>
                  </a:lnTo>
                  <a:lnTo>
                    <a:pt x="36334" y="132"/>
                  </a:lnTo>
                  <a:lnTo>
                    <a:pt x="36290" y="89"/>
                  </a:lnTo>
                  <a:lnTo>
                    <a:pt x="36246" y="45"/>
                  </a:lnTo>
                  <a:lnTo>
                    <a:pt x="3620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4" name="Google Shape;3874;p129"/>
            <p:cNvSpPr/>
            <p:nvPr/>
          </p:nvSpPr>
          <p:spPr>
            <a:xfrm>
              <a:off x="4648100" y="2725300"/>
              <a:ext cx="830475" cy="834850"/>
            </a:xfrm>
            <a:custGeom>
              <a:avLst/>
              <a:gdLst/>
              <a:ahLst/>
              <a:cxnLst/>
              <a:rect l="l" t="t" r="r" b="b"/>
              <a:pathLst>
                <a:path w="33219" h="33394" extrusionOk="0">
                  <a:moveTo>
                    <a:pt x="32955" y="0"/>
                  </a:moveTo>
                  <a:lnTo>
                    <a:pt x="29269" y="2194"/>
                  </a:lnTo>
                  <a:lnTo>
                    <a:pt x="26636" y="3511"/>
                  </a:lnTo>
                  <a:lnTo>
                    <a:pt x="23916" y="4652"/>
                  </a:lnTo>
                  <a:lnTo>
                    <a:pt x="21502" y="5749"/>
                  </a:lnTo>
                  <a:lnTo>
                    <a:pt x="18738" y="6977"/>
                  </a:lnTo>
                  <a:lnTo>
                    <a:pt x="16368" y="8118"/>
                  </a:lnTo>
                  <a:lnTo>
                    <a:pt x="14350" y="9171"/>
                  </a:lnTo>
                  <a:lnTo>
                    <a:pt x="12068" y="10488"/>
                  </a:lnTo>
                  <a:lnTo>
                    <a:pt x="10049" y="11716"/>
                  </a:lnTo>
                  <a:lnTo>
                    <a:pt x="7329" y="13910"/>
                  </a:lnTo>
                  <a:lnTo>
                    <a:pt x="4652" y="16192"/>
                  </a:lnTo>
                  <a:lnTo>
                    <a:pt x="1317" y="19132"/>
                  </a:lnTo>
                  <a:lnTo>
                    <a:pt x="264" y="19790"/>
                  </a:lnTo>
                  <a:lnTo>
                    <a:pt x="220" y="19834"/>
                  </a:lnTo>
                  <a:lnTo>
                    <a:pt x="1" y="20185"/>
                  </a:lnTo>
                  <a:lnTo>
                    <a:pt x="1" y="20229"/>
                  </a:lnTo>
                  <a:lnTo>
                    <a:pt x="1" y="20317"/>
                  </a:lnTo>
                  <a:lnTo>
                    <a:pt x="176" y="20975"/>
                  </a:lnTo>
                  <a:lnTo>
                    <a:pt x="220" y="21019"/>
                  </a:lnTo>
                  <a:lnTo>
                    <a:pt x="3423" y="25056"/>
                  </a:lnTo>
                  <a:lnTo>
                    <a:pt x="5881" y="28128"/>
                  </a:lnTo>
                  <a:lnTo>
                    <a:pt x="6671" y="29356"/>
                  </a:lnTo>
                  <a:lnTo>
                    <a:pt x="6934" y="30278"/>
                  </a:lnTo>
                  <a:lnTo>
                    <a:pt x="6934" y="30848"/>
                  </a:lnTo>
                  <a:lnTo>
                    <a:pt x="6144" y="33174"/>
                  </a:lnTo>
                  <a:lnTo>
                    <a:pt x="6100" y="33218"/>
                  </a:lnTo>
                  <a:lnTo>
                    <a:pt x="6144" y="33306"/>
                  </a:lnTo>
                  <a:lnTo>
                    <a:pt x="6188" y="33349"/>
                  </a:lnTo>
                  <a:lnTo>
                    <a:pt x="6232" y="33393"/>
                  </a:lnTo>
                  <a:lnTo>
                    <a:pt x="6276" y="33393"/>
                  </a:lnTo>
                  <a:lnTo>
                    <a:pt x="6407" y="33349"/>
                  </a:lnTo>
                  <a:lnTo>
                    <a:pt x="6451" y="33306"/>
                  </a:lnTo>
                  <a:lnTo>
                    <a:pt x="7285" y="30936"/>
                  </a:lnTo>
                  <a:lnTo>
                    <a:pt x="7285" y="30848"/>
                  </a:lnTo>
                  <a:lnTo>
                    <a:pt x="7285" y="30234"/>
                  </a:lnTo>
                  <a:lnTo>
                    <a:pt x="7285" y="30190"/>
                  </a:lnTo>
                  <a:lnTo>
                    <a:pt x="6978" y="29269"/>
                  </a:lnTo>
                  <a:lnTo>
                    <a:pt x="6978" y="29225"/>
                  </a:lnTo>
                  <a:lnTo>
                    <a:pt x="6144" y="27952"/>
                  </a:lnTo>
                  <a:lnTo>
                    <a:pt x="3687" y="24837"/>
                  </a:lnTo>
                  <a:lnTo>
                    <a:pt x="483" y="20844"/>
                  </a:lnTo>
                  <a:lnTo>
                    <a:pt x="352" y="20273"/>
                  </a:lnTo>
                  <a:lnTo>
                    <a:pt x="483" y="20054"/>
                  </a:lnTo>
                  <a:lnTo>
                    <a:pt x="1537" y="19396"/>
                  </a:lnTo>
                  <a:lnTo>
                    <a:pt x="1580" y="19396"/>
                  </a:lnTo>
                  <a:lnTo>
                    <a:pt x="4871" y="16456"/>
                  </a:lnTo>
                  <a:lnTo>
                    <a:pt x="7548" y="14174"/>
                  </a:lnTo>
                  <a:lnTo>
                    <a:pt x="10225" y="12024"/>
                  </a:lnTo>
                  <a:lnTo>
                    <a:pt x="12243" y="10795"/>
                  </a:lnTo>
                  <a:lnTo>
                    <a:pt x="14525" y="9479"/>
                  </a:lnTo>
                  <a:lnTo>
                    <a:pt x="16544" y="8469"/>
                  </a:lnTo>
                  <a:lnTo>
                    <a:pt x="18913" y="7328"/>
                  </a:lnTo>
                  <a:lnTo>
                    <a:pt x="21634" y="6056"/>
                  </a:lnTo>
                  <a:lnTo>
                    <a:pt x="24047" y="5003"/>
                  </a:lnTo>
                  <a:lnTo>
                    <a:pt x="26768" y="3818"/>
                  </a:lnTo>
                  <a:lnTo>
                    <a:pt x="29445" y="2502"/>
                  </a:lnTo>
                  <a:lnTo>
                    <a:pt x="33131" y="308"/>
                  </a:lnTo>
                  <a:lnTo>
                    <a:pt x="33218" y="264"/>
                  </a:lnTo>
                  <a:lnTo>
                    <a:pt x="33218" y="220"/>
                  </a:lnTo>
                  <a:lnTo>
                    <a:pt x="33218" y="132"/>
                  </a:lnTo>
                  <a:lnTo>
                    <a:pt x="33218" y="88"/>
                  </a:lnTo>
                  <a:lnTo>
                    <a:pt x="3317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5" name="Google Shape;3875;p129"/>
            <p:cNvSpPr/>
            <p:nvPr/>
          </p:nvSpPr>
          <p:spPr>
            <a:xfrm>
              <a:off x="4789625" y="2746150"/>
              <a:ext cx="713075" cy="742700"/>
            </a:xfrm>
            <a:custGeom>
              <a:avLst/>
              <a:gdLst/>
              <a:ahLst/>
              <a:cxnLst/>
              <a:rect l="l" t="t" r="r" b="b"/>
              <a:pathLst>
                <a:path w="28523" h="29708" extrusionOk="0">
                  <a:moveTo>
                    <a:pt x="28259" y="0"/>
                  </a:moveTo>
                  <a:lnTo>
                    <a:pt x="25100" y="1887"/>
                  </a:lnTo>
                  <a:lnTo>
                    <a:pt x="23213" y="2896"/>
                  </a:lnTo>
                  <a:lnTo>
                    <a:pt x="21238" y="3862"/>
                  </a:lnTo>
                  <a:lnTo>
                    <a:pt x="19308" y="4783"/>
                  </a:lnTo>
                  <a:lnTo>
                    <a:pt x="17333" y="5661"/>
                  </a:lnTo>
                  <a:lnTo>
                    <a:pt x="15051" y="6714"/>
                  </a:lnTo>
                  <a:lnTo>
                    <a:pt x="12726" y="7767"/>
                  </a:lnTo>
                  <a:lnTo>
                    <a:pt x="10400" y="8952"/>
                  </a:lnTo>
                  <a:lnTo>
                    <a:pt x="9303" y="9566"/>
                  </a:lnTo>
                  <a:lnTo>
                    <a:pt x="8162" y="10180"/>
                  </a:lnTo>
                  <a:lnTo>
                    <a:pt x="5924" y="11541"/>
                  </a:lnTo>
                  <a:lnTo>
                    <a:pt x="2194" y="14568"/>
                  </a:lnTo>
                  <a:lnTo>
                    <a:pt x="746" y="15973"/>
                  </a:lnTo>
                  <a:lnTo>
                    <a:pt x="702" y="16016"/>
                  </a:lnTo>
                  <a:lnTo>
                    <a:pt x="132" y="16719"/>
                  </a:lnTo>
                  <a:lnTo>
                    <a:pt x="88" y="16762"/>
                  </a:lnTo>
                  <a:lnTo>
                    <a:pt x="0" y="17157"/>
                  </a:lnTo>
                  <a:lnTo>
                    <a:pt x="0" y="17245"/>
                  </a:lnTo>
                  <a:lnTo>
                    <a:pt x="132" y="17684"/>
                  </a:lnTo>
                  <a:lnTo>
                    <a:pt x="132" y="17728"/>
                  </a:lnTo>
                  <a:lnTo>
                    <a:pt x="3291" y="22599"/>
                  </a:lnTo>
                  <a:lnTo>
                    <a:pt x="4037" y="24090"/>
                  </a:lnTo>
                  <a:lnTo>
                    <a:pt x="4213" y="25100"/>
                  </a:lnTo>
                  <a:lnTo>
                    <a:pt x="4081" y="25714"/>
                  </a:lnTo>
                  <a:lnTo>
                    <a:pt x="3555" y="26372"/>
                  </a:lnTo>
                  <a:lnTo>
                    <a:pt x="3511" y="26416"/>
                  </a:lnTo>
                  <a:lnTo>
                    <a:pt x="2150" y="29444"/>
                  </a:lnTo>
                  <a:lnTo>
                    <a:pt x="2107" y="29532"/>
                  </a:lnTo>
                  <a:lnTo>
                    <a:pt x="2150" y="29575"/>
                  </a:lnTo>
                  <a:lnTo>
                    <a:pt x="2150" y="29663"/>
                  </a:lnTo>
                  <a:lnTo>
                    <a:pt x="2238" y="29707"/>
                  </a:lnTo>
                  <a:lnTo>
                    <a:pt x="2282" y="29707"/>
                  </a:lnTo>
                  <a:lnTo>
                    <a:pt x="2370" y="29663"/>
                  </a:lnTo>
                  <a:lnTo>
                    <a:pt x="2458" y="29619"/>
                  </a:lnTo>
                  <a:lnTo>
                    <a:pt x="3818" y="26592"/>
                  </a:lnTo>
                  <a:lnTo>
                    <a:pt x="4388" y="25890"/>
                  </a:lnTo>
                  <a:lnTo>
                    <a:pt x="4388" y="25846"/>
                  </a:lnTo>
                  <a:lnTo>
                    <a:pt x="4564" y="25144"/>
                  </a:lnTo>
                  <a:lnTo>
                    <a:pt x="4564" y="25100"/>
                  </a:lnTo>
                  <a:lnTo>
                    <a:pt x="4388" y="24003"/>
                  </a:lnTo>
                  <a:lnTo>
                    <a:pt x="4344" y="23959"/>
                  </a:lnTo>
                  <a:lnTo>
                    <a:pt x="3599" y="22423"/>
                  </a:lnTo>
                  <a:lnTo>
                    <a:pt x="439" y="17552"/>
                  </a:lnTo>
                  <a:lnTo>
                    <a:pt x="351" y="17201"/>
                  </a:lnTo>
                  <a:lnTo>
                    <a:pt x="439" y="16894"/>
                  </a:lnTo>
                  <a:lnTo>
                    <a:pt x="966" y="16236"/>
                  </a:lnTo>
                  <a:lnTo>
                    <a:pt x="2414" y="14832"/>
                  </a:lnTo>
                  <a:lnTo>
                    <a:pt x="6100" y="11804"/>
                  </a:lnTo>
                  <a:lnTo>
                    <a:pt x="8338" y="10488"/>
                  </a:lnTo>
                  <a:lnTo>
                    <a:pt x="9479" y="9873"/>
                  </a:lnTo>
                  <a:lnTo>
                    <a:pt x="10576" y="9259"/>
                  </a:lnTo>
                  <a:lnTo>
                    <a:pt x="12857" y="8118"/>
                  </a:lnTo>
                  <a:lnTo>
                    <a:pt x="15183" y="7021"/>
                  </a:lnTo>
                  <a:lnTo>
                    <a:pt x="17465" y="5968"/>
                  </a:lnTo>
                  <a:lnTo>
                    <a:pt x="19439" y="5090"/>
                  </a:lnTo>
                  <a:lnTo>
                    <a:pt x="21414" y="4169"/>
                  </a:lnTo>
                  <a:lnTo>
                    <a:pt x="23345" y="3247"/>
                  </a:lnTo>
                  <a:lnTo>
                    <a:pt x="25276" y="2194"/>
                  </a:lnTo>
                  <a:lnTo>
                    <a:pt x="28435" y="307"/>
                  </a:lnTo>
                  <a:lnTo>
                    <a:pt x="28523" y="263"/>
                  </a:lnTo>
                  <a:lnTo>
                    <a:pt x="28523" y="220"/>
                  </a:lnTo>
                  <a:lnTo>
                    <a:pt x="28523" y="132"/>
                  </a:lnTo>
                  <a:lnTo>
                    <a:pt x="28523" y="88"/>
                  </a:lnTo>
                  <a:lnTo>
                    <a:pt x="2847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6" name="Google Shape;3876;p129"/>
            <p:cNvSpPr/>
            <p:nvPr/>
          </p:nvSpPr>
          <p:spPr>
            <a:xfrm>
              <a:off x="5014500" y="3023675"/>
              <a:ext cx="151425" cy="318175"/>
            </a:xfrm>
            <a:custGeom>
              <a:avLst/>
              <a:gdLst/>
              <a:ahLst/>
              <a:cxnLst/>
              <a:rect l="l" t="t" r="r" b="b"/>
              <a:pathLst>
                <a:path w="6057" h="12727" extrusionOk="0">
                  <a:moveTo>
                    <a:pt x="5749" y="1"/>
                  </a:moveTo>
                  <a:lnTo>
                    <a:pt x="2678" y="2195"/>
                  </a:lnTo>
                  <a:lnTo>
                    <a:pt x="1800" y="2985"/>
                  </a:lnTo>
                  <a:lnTo>
                    <a:pt x="1756" y="3072"/>
                  </a:lnTo>
                  <a:lnTo>
                    <a:pt x="1756" y="3160"/>
                  </a:lnTo>
                  <a:lnTo>
                    <a:pt x="1932" y="4433"/>
                  </a:lnTo>
                  <a:lnTo>
                    <a:pt x="1932" y="4477"/>
                  </a:lnTo>
                  <a:lnTo>
                    <a:pt x="2809" y="7768"/>
                  </a:lnTo>
                  <a:lnTo>
                    <a:pt x="3072" y="9304"/>
                  </a:lnTo>
                  <a:lnTo>
                    <a:pt x="3029" y="10225"/>
                  </a:lnTo>
                  <a:lnTo>
                    <a:pt x="2809" y="10664"/>
                  </a:lnTo>
                  <a:lnTo>
                    <a:pt x="703" y="11892"/>
                  </a:lnTo>
                  <a:lnTo>
                    <a:pt x="703" y="11936"/>
                  </a:lnTo>
                  <a:lnTo>
                    <a:pt x="89" y="12375"/>
                  </a:lnTo>
                  <a:lnTo>
                    <a:pt x="45" y="12463"/>
                  </a:lnTo>
                  <a:lnTo>
                    <a:pt x="1" y="12507"/>
                  </a:lnTo>
                  <a:lnTo>
                    <a:pt x="1" y="12595"/>
                  </a:lnTo>
                  <a:lnTo>
                    <a:pt x="45" y="12638"/>
                  </a:lnTo>
                  <a:lnTo>
                    <a:pt x="89" y="12682"/>
                  </a:lnTo>
                  <a:lnTo>
                    <a:pt x="176" y="12726"/>
                  </a:lnTo>
                  <a:lnTo>
                    <a:pt x="264" y="12682"/>
                  </a:lnTo>
                  <a:lnTo>
                    <a:pt x="922" y="12200"/>
                  </a:lnTo>
                  <a:lnTo>
                    <a:pt x="3029" y="10927"/>
                  </a:lnTo>
                  <a:lnTo>
                    <a:pt x="3116" y="10883"/>
                  </a:lnTo>
                  <a:lnTo>
                    <a:pt x="3380" y="10357"/>
                  </a:lnTo>
                  <a:lnTo>
                    <a:pt x="3380" y="10313"/>
                  </a:lnTo>
                  <a:lnTo>
                    <a:pt x="3424" y="9304"/>
                  </a:lnTo>
                  <a:lnTo>
                    <a:pt x="3424" y="9260"/>
                  </a:lnTo>
                  <a:lnTo>
                    <a:pt x="3160" y="7680"/>
                  </a:lnTo>
                  <a:lnTo>
                    <a:pt x="2283" y="4389"/>
                  </a:lnTo>
                  <a:lnTo>
                    <a:pt x="2107" y="3204"/>
                  </a:lnTo>
                  <a:lnTo>
                    <a:pt x="2897" y="2458"/>
                  </a:lnTo>
                  <a:lnTo>
                    <a:pt x="5969" y="308"/>
                  </a:lnTo>
                  <a:lnTo>
                    <a:pt x="6012" y="264"/>
                  </a:lnTo>
                  <a:lnTo>
                    <a:pt x="6056" y="176"/>
                  </a:lnTo>
                  <a:lnTo>
                    <a:pt x="6012" y="133"/>
                  </a:lnTo>
                  <a:lnTo>
                    <a:pt x="6012" y="45"/>
                  </a:lnTo>
                  <a:lnTo>
                    <a:pt x="596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7" name="Google Shape;3877;p129"/>
            <p:cNvSpPr/>
            <p:nvPr/>
          </p:nvSpPr>
          <p:spPr>
            <a:xfrm>
              <a:off x="4389200" y="3352775"/>
              <a:ext cx="295125" cy="759175"/>
            </a:xfrm>
            <a:custGeom>
              <a:avLst/>
              <a:gdLst/>
              <a:ahLst/>
              <a:cxnLst/>
              <a:rect l="l" t="t" r="r" b="b"/>
              <a:pathLst>
                <a:path w="11805" h="30367" extrusionOk="0">
                  <a:moveTo>
                    <a:pt x="133" y="1"/>
                  </a:moveTo>
                  <a:lnTo>
                    <a:pt x="89" y="45"/>
                  </a:lnTo>
                  <a:lnTo>
                    <a:pt x="45" y="89"/>
                  </a:lnTo>
                  <a:lnTo>
                    <a:pt x="1" y="176"/>
                  </a:lnTo>
                  <a:lnTo>
                    <a:pt x="1" y="220"/>
                  </a:lnTo>
                  <a:lnTo>
                    <a:pt x="396" y="1581"/>
                  </a:lnTo>
                  <a:lnTo>
                    <a:pt x="791" y="3906"/>
                  </a:lnTo>
                  <a:lnTo>
                    <a:pt x="1010" y="6539"/>
                  </a:lnTo>
                  <a:lnTo>
                    <a:pt x="1054" y="6583"/>
                  </a:lnTo>
                  <a:lnTo>
                    <a:pt x="1317" y="7417"/>
                  </a:lnTo>
                  <a:lnTo>
                    <a:pt x="1361" y="7461"/>
                  </a:lnTo>
                  <a:lnTo>
                    <a:pt x="4740" y="10752"/>
                  </a:lnTo>
                  <a:lnTo>
                    <a:pt x="7856" y="13736"/>
                  </a:lnTo>
                  <a:lnTo>
                    <a:pt x="8470" y="14481"/>
                  </a:lnTo>
                  <a:lnTo>
                    <a:pt x="9435" y="18255"/>
                  </a:lnTo>
                  <a:lnTo>
                    <a:pt x="9435" y="18299"/>
                  </a:lnTo>
                  <a:lnTo>
                    <a:pt x="10093" y="19747"/>
                  </a:lnTo>
                  <a:lnTo>
                    <a:pt x="9918" y="23301"/>
                  </a:lnTo>
                  <a:lnTo>
                    <a:pt x="9918" y="23345"/>
                  </a:lnTo>
                  <a:lnTo>
                    <a:pt x="11103" y="26154"/>
                  </a:lnTo>
                  <a:lnTo>
                    <a:pt x="11454" y="30191"/>
                  </a:lnTo>
                  <a:lnTo>
                    <a:pt x="11498" y="30322"/>
                  </a:lnTo>
                  <a:lnTo>
                    <a:pt x="11629" y="30366"/>
                  </a:lnTo>
                  <a:lnTo>
                    <a:pt x="11717" y="30322"/>
                  </a:lnTo>
                  <a:lnTo>
                    <a:pt x="11761" y="30278"/>
                  </a:lnTo>
                  <a:lnTo>
                    <a:pt x="11805" y="30235"/>
                  </a:lnTo>
                  <a:lnTo>
                    <a:pt x="11805" y="30147"/>
                  </a:lnTo>
                  <a:lnTo>
                    <a:pt x="11454" y="26110"/>
                  </a:lnTo>
                  <a:lnTo>
                    <a:pt x="11454" y="26066"/>
                  </a:lnTo>
                  <a:lnTo>
                    <a:pt x="10269" y="23258"/>
                  </a:lnTo>
                  <a:lnTo>
                    <a:pt x="10444" y="19747"/>
                  </a:lnTo>
                  <a:lnTo>
                    <a:pt x="10444" y="19659"/>
                  </a:lnTo>
                  <a:lnTo>
                    <a:pt x="9742" y="18167"/>
                  </a:lnTo>
                  <a:lnTo>
                    <a:pt x="8777" y="14350"/>
                  </a:lnTo>
                  <a:lnTo>
                    <a:pt x="8733" y="14306"/>
                  </a:lnTo>
                  <a:lnTo>
                    <a:pt x="8119" y="13516"/>
                  </a:lnTo>
                  <a:lnTo>
                    <a:pt x="5003" y="10488"/>
                  </a:lnTo>
                  <a:lnTo>
                    <a:pt x="1625" y="7241"/>
                  </a:lnTo>
                  <a:lnTo>
                    <a:pt x="1361" y="6495"/>
                  </a:lnTo>
                  <a:lnTo>
                    <a:pt x="1098" y="3862"/>
                  </a:lnTo>
                  <a:lnTo>
                    <a:pt x="747" y="1537"/>
                  </a:lnTo>
                  <a:lnTo>
                    <a:pt x="747" y="1493"/>
                  </a:lnTo>
                  <a:lnTo>
                    <a:pt x="352" y="133"/>
                  </a:lnTo>
                  <a:lnTo>
                    <a:pt x="308" y="89"/>
                  </a:lnTo>
                  <a:lnTo>
                    <a:pt x="264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8" name="Google Shape;3878;p129"/>
            <p:cNvSpPr/>
            <p:nvPr/>
          </p:nvSpPr>
          <p:spPr>
            <a:xfrm>
              <a:off x="4328875" y="3108150"/>
              <a:ext cx="357650" cy="1116775"/>
            </a:xfrm>
            <a:custGeom>
              <a:avLst/>
              <a:gdLst/>
              <a:ahLst/>
              <a:cxnLst/>
              <a:rect l="l" t="t" r="r" b="b"/>
              <a:pathLst>
                <a:path w="14306" h="44671" extrusionOk="0">
                  <a:moveTo>
                    <a:pt x="2589" y="1"/>
                  </a:moveTo>
                  <a:lnTo>
                    <a:pt x="1273" y="352"/>
                  </a:lnTo>
                  <a:lnTo>
                    <a:pt x="1141" y="439"/>
                  </a:lnTo>
                  <a:lnTo>
                    <a:pt x="132" y="2107"/>
                  </a:lnTo>
                  <a:lnTo>
                    <a:pt x="132" y="2195"/>
                  </a:lnTo>
                  <a:lnTo>
                    <a:pt x="0" y="4257"/>
                  </a:lnTo>
                  <a:lnTo>
                    <a:pt x="132" y="6802"/>
                  </a:lnTo>
                  <a:lnTo>
                    <a:pt x="132" y="6846"/>
                  </a:lnTo>
                  <a:lnTo>
                    <a:pt x="1054" y="9830"/>
                  </a:lnTo>
                  <a:lnTo>
                    <a:pt x="1800" y="12945"/>
                  </a:lnTo>
                  <a:lnTo>
                    <a:pt x="2195" y="15183"/>
                  </a:lnTo>
                  <a:lnTo>
                    <a:pt x="2458" y="17202"/>
                  </a:lnTo>
                  <a:lnTo>
                    <a:pt x="3028" y="19835"/>
                  </a:lnTo>
                  <a:lnTo>
                    <a:pt x="3423" y="21151"/>
                  </a:lnTo>
                  <a:lnTo>
                    <a:pt x="3423" y="21195"/>
                  </a:lnTo>
                  <a:lnTo>
                    <a:pt x="4257" y="22380"/>
                  </a:lnTo>
                  <a:lnTo>
                    <a:pt x="5486" y="23696"/>
                  </a:lnTo>
                  <a:lnTo>
                    <a:pt x="6188" y="25363"/>
                  </a:lnTo>
                  <a:lnTo>
                    <a:pt x="6188" y="25407"/>
                  </a:lnTo>
                  <a:lnTo>
                    <a:pt x="7680" y="27514"/>
                  </a:lnTo>
                  <a:lnTo>
                    <a:pt x="8689" y="29137"/>
                  </a:lnTo>
                  <a:lnTo>
                    <a:pt x="9084" y="30146"/>
                  </a:lnTo>
                  <a:lnTo>
                    <a:pt x="9084" y="32077"/>
                  </a:lnTo>
                  <a:lnTo>
                    <a:pt x="9084" y="32121"/>
                  </a:lnTo>
                  <a:lnTo>
                    <a:pt x="9303" y="32955"/>
                  </a:lnTo>
                  <a:lnTo>
                    <a:pt x="9303" y="32999"/>
                  </a:lnTo>
                  <a:lnTo>
                    <a:pt x="10488" y="35324"/>
                  </a:lnTo>
                  <a:lnTo>
                    <a:pt x="10532" y="35368"/>
                  </a:lnTo>
                  <a:lnTo>
                    <a:pt x="11585" y="36992"/>
                  </a:lnTo>
                  <a:lnTo>
                    <a:pt x="12550" y="39274"/>
                  </a:lnTo>
                  <a:lnTo>
                    <a:pt x="13560" y="41511"/>
                  </a:lnTo>
                  <a:lnTo>
                    <a:pt x="13955" y="43135"/>
                  </a:lnTo>
                  <a:lnTo>
                    <a:pt x="13955" y="44232"/>
                  </a:lnTo>
                  <a:lnTo>
                    <a:pt x="13955" y="44495"/>
                  </a:lnTo>
                  <a:lnTo>
                    <a:pt x="13955" y="44539"/>
                  </a:lnTo>
                  <a:lnTo>
                    <a:pt x="13998" y="44627"/>
                  </a:lnTo>
                  <a:lnTo>
                    <a:pt x="14042" y="44671"/>
                  </a:lnTo>
                  <a:lnTo>
                    <a:pt x="14130" y="44671"/>
                  </a:lnTo>
                  <a:lnTo>
                    <a:pt x="14218" y="44627"/>
                  </a:lnTo>
                  <a:lnTo>
                    <a:pt x="14306" y="44539"/>
                  </a:lnTo>
                  <a:lnTo>
                    <a:pt x="14306" y="44276"/>
                  </a:lnTo>
                  <a:lnTo>
                    <a:pt x="14306" y="43135"/>
                  </a:lnTo>
                  <a:lnTo>
                    <a:pt x="14306" y="43091"/>
                  </a:lnTo>
                  <a:lnTo>
                    <a:pt x="13911" y="41424"/>
                  </a:lnTo>
                  <a:lnTo>
                    <a:pt x="13867" y="41380"/>
                  </a:lnTo>
                  <a:lnTo>
                    <a:pt x="12857" y="39142"/>
                  </a:lnTo>
                  <a:lnTo>
                    <a:pt x="11892" y="36816"/>
                  </a:lnTo>
                  <a:lnTo>
                    <a:pt x="10795" y="35193"/>
                  </a:lnTo>
                  <a:lnTo>
                    <a:pt x="9610" y="32867"/>
                  </a:lnTo>
                  <a:lnTo>
                    <a:pt x="9435" y="32077"/>
                  </a:lnTo>
                  <a:lnTo>
                    <a:pt x="9435" y="30103"/>
                  </a:lnTo>
                  <a:lnTo>
                    <a:pt x="9435" y="30059"/>
                  </a:lnTo>
                  <a:lnTo>
                    <a:pt x="9040" y="29006"/>
                  </a:lnTo>
                  <a:lnTo>
                    <a:pt x="8996" y="29006"/>
                  </a:lnTo>
                  <a:lnTo>
                    <a:pt x="7987" y="27338"/>
                  </a:lnTo>
                  <a:lnTo>
                    <a:pt x="6495" y="25232"/>
                  </a:lnTo>
                  <a:lnTo>
                    <a:pt x="5793" y="23564"/>
                  </a:lnTo>
                  <a:lnTo>
                    <a:pt x="5749" y="23521"/>
                  </a:lnTo>
                  <a:lnTo>
                    <a:pt x="4520" y="22160"/>
                  </a:lnTo>
                  <a:lnTo>
                    <a:pt x="3730" y="21019"/>
                  </a:lnTo>
                  <a:lnTo>
                    <a:pt x="3379" y="19747"/>
                  </a:lnTo>
                  <a:lnTo>
                    <a:pt x="2809" y="17158"/>
                  </a:lnTo>
                  <a:lnTo>
                    <a:pt x="2546" y="15139"/>
                  </a:lnTo>
                  <a:lnTo>
                    <a:pt x="2107" y="12901"/>
                  </a:lnTo>
                  <a:lnTo>
                    <a:pt x="1405" y="9742"/>
                  </a:lnTo>
                  <a:lnTo>
                    <a:pt x="483" y="6758"/>
                  </a:lnTo>
                  <a:lnTo>
                    <a:pt x="352" y="4257"/>
                  </a:lnTo>
                  <a:lnTo>
                    <a:pt x="483" y="2282"/>
                  </a:lnTo>
                  <a:lnTo>
                    <a:pt x="1405" y="703"/>
                  </a:lnTo>
                  <a:lnTo>
                    <a:pt x="2677" y="352"/>
                  </a:lnTo>
                  <a:lnTo>
                    <a:pt x="2721" y="308"/>
                  </a:lnTo>
                  <a:lnTo>
                    <a:pt x="2765" y="264"/>
                  </a:lnTo>
                  <a:lnTo>
                    <a:pt x="2809" y="176"/>
                  </a:lnTo>
                  <a:lnTo>
                    <a:pt x="2809" y="132"/>
                  </a:lnTo>
                  <a:lnTo>
                    <a:pt x="2765" y="45"/>
                  </a:lnTo>
                  <a:lnTo>
                    <a:pt x="272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9" name="Google Shape;3879;p129"/>
            <p:cNvSpPr/>
            <p:nvPr/>
          </p:nvSpPr>
          <p:spPr>
            <a:xfrm>
              <a:off x="4276225" y="3001750"/>
              <a:ext cx="400425" cy="1289000"/>
            </a:xfrm>
            <a:custGeom>
              <a:avLst/>
              <a:gdLst/>
              <a:ahLst/>
              <a:cxnLst/>
              <a:rect l="l" t="t" r="r" b="b"/>
              <a:pathLst>
                <a:path w="16017" h="51560" extrusionOk="0">
                  <a:moveTo>
                    <a:pt x="11936" y="0"/>
                  </a:moveTo>
                  <a:lnTo>
                    <a:pt x="11848" y="44"/>
                  </a:lnTo>
                  <a:lnTo>
                    <a:pt x="9917" y="1010"/>
                  </a:lnTo>
                  <a:lnTo>
                    <a:pt x="7635" y="1887"/>
                  </a:lnTo>
                  <a:lnTo>
                    <a:pt x="5573" y="2545"/>
                  </a:lnTo>
                  <a:lnTo>
                    <a:pt x="2765" y="3247"/>
                  </a:lnTo>
                  <a:lnTo>
                    <a:pt x="351" y="4037"/>
                  </a:lnTo>
                  <a:lnTo>
                    <a:pt x="264" y="4081"/>
                  </a:lnTo>
                  <a:lnTo>
                    <a:pt x="220" y="4169"/>
                  </a:lnTo>
                  <a:lnTo>
                    <a:pt x="0" y="5047"/>
                  </a:lnTo>
                  <a:lnTo>
                    <a:pt x="0" y="5090"/>
                  </a:lnTo>
                  <a:lnTo>
                    <a:pt x="88" y="7460"/>
                  </a:lnTo>
                  <a:lnTo>
                    <a:pt x="220" y="9698"/>
                  </a:lnTo>
                  <a:lnTo>
                    <a:pt x="220" y="9742"/>
                  </a:lnTo>
                  <a:lnTo>
                    <a:pt x="1097" y="11848"/>
                  </a:lnTo>
                  <a:lnTo>
                    <a:pt x="1492" y="13033"/>
                  </a:lnTo>
                  <a:lnTo>
                    <a:pt x="1799" y="14174"/>
                  </a:lnTo>
                  <a:lnTo>
                    <a:pt x="2370" y="16587"/>
                  </a:lnTo>
                  <a:lnTo>
                    <a:pt x="2896" y="19000"/>
                  </a:lnTo>
                  <a:lnTo>
                    <a:pt x="3379" y="21414"/>
                  </a:lnTo>
                  <a:lnTo>
                    <a:pt x="3774" y="23476"/>
                  </a:lnTo>
                  <a:lnTo>
                    <a:pt x="4213" y="25582"/>
                  </a:lnTo>
                  <a:lnTo>
                    <a:pt x="4959" y="29619"/>
                  </a:lnTo>
                  <a:lnTo>
                    <a:pt x="5003" y="29663"/>
                  </a:lnTo>
                  <a:lnTo>
                    <a:pt x="6977" y="32954"/>
                  </a:lnTo>
                  <a:lnTo>
                    <a:pt x="7679" y="34359"/>
                  </a:lnTo>
                  <a:lnTo>
                    <a:pt x="7943" y="35894"/>
                  </a:lnTo>
                  <a:lnTo>
                    <a:pt x="7986" y="35938"/>
                  </a:lnTo>
                  <a:lnTo>
                    <a:pt x="8513" y="37255"/>
                  </a:lnTo>
                  <a:lnTo>
                    <a:pt x="8557" y="37255"/>
                  </a:lnTo>
                  <a:lnTo>
                    <a:pt x="9654" y="39229"/>
                  </a:lnTo>
                  <a:lnTo>
                    <a:pt x="11058" y="41292"/>
                  </a:lnTo>
                  <a:lnTo>
                    <a:pt x="11936" y="42696"/>
                  </a:lnTo>
                  <a:lnTo>
                    <a:pt x="12989" y="45021"/>
                  </a:lnTo>
                  <a:lnTo>
                    <a:pt x="13033" y="45065"/>
                  </a:lnTo>
                  <a:lnTo>
                    <a:pt x="15402" y="48620"/>
                  </a:lnTo>
                  <a:lnTo>
                    <a:pt x="15666" y="49278"/>
                  </a:lnTo>
                  <a:lnTo>
                    <a:pt x="15534" y="50814"/>
                  </a:lnTo>
                  <a:lnTo>
                    <a:pt x="15402" y="51340"/>
                  </a:lnTo>
                  <a:lnTo>
                    <a:pt x="15402" y="51384"/>
                  </a:lnTo>
                  <a:lnTo>
                    <a:pt x="15402" y="51472"/>
                  </a:lnTo>
                  <a:lnTo>
                    <a:pt x="15446" y="51516"/>
                  </a:lnTo>
                  <a:lnTo>
                    <a:pt x="15490" y="51560"/>
                  </a:lnTo>
                  <a:lnTo>
                    <a:pt x="15578" y="51560"/>
                  </a:lnTo>
                  <a:lnTo>
                    <a:pt x="15666" y="51516"/>
                  </a:lnTo>
                  <a:lnTo>
                    <a:pt x="15709" y="51428"/>
                  </a:lnTo>
                  <a:lnTo>
                    <a:pt x="15885" y="50901"/>
                  </a:lnTo>
                  <a:lnTo>
                    <a:pt x="15885" y="50858"/>
                  </a:lnTo>
                  <a:lnTo>
                    <a:pt x="16017" y="49278"/>
                  </a:lnTo>
                  <a:lnTo>
                    <a:pt x="16017" y="49190"/>
                  </a:lnTo>
                  <a:lnTo>
                    <a:pt x="15709" y="48488"/>
                  </a:lnTo>
                  <a:lnTo>
                    <a:pt x="15666" y="48444"/>
                  </a:lnTo>
                  <a:lnTo>
                    <a:pt x="13340" y="44890"/>
                  </a:lnTo>
                  <a:lnTo>
                    <a:pt x="12243" y="42564"/>
                  </a:lnTo>
                  <a:lnTo>
                    <a:pt x="12243" y="42520"/>
                  </a:lnTo>
                  <a:lnTo>
                    <a:pt x="11321" y="41116"/>
                  </a:lnTo>
                  <a:lnTo>
                    <a:pt x="9961" y="39054"/>
                  </a:lnTo>
                  <a:lnTo>
                    <a:pt x="8864" y="37123"/>
                  </a:lnTo>
                  <a:lnTo>
                    <a:pt x="8294" y="35807"/>
                  </a:lnTo>
                  <a:lnTo>
                    <a:pt x="8030" y="34271"/>
                  </a:lnTo>
                  <a:lnTo>
                    <a:pt x="8030" y="34227"/>
                  </a:lnTo>
                  <a:lnTo>
                    <a:pt x="7284" y="32779"/>
                  </a:lnTo>
                  <a:lnTo>
                    <a:pt x="5310" y="29532"/>
                  </a:lnTo>
                  <a:lnTo>
                    <a:pt x="4564" y="25495"/>
                  </a:lnTo>
                  <a:lnTo>
                    <a:pt x="4125" y="23432"/>
                  </a:lnTo>
                  <a:lnTo>
                    <a:pt x="3730" y="21326"/>
                  </a:lnTo>
                  <a:lnTo>
                    <a:pt x="3247" y="18913"/>
                  </a:lnTo>
                  <a:lnTo>
                    <a:pt x="2721" y="16499"/>
                  </a:lnTo>
                  <a:lnTo>
                    <a:pt x="2150" y="14086"/>
                  </a:lnTo>
                  <a:lnTo>
                    <a:pt x="1799" y="12901"/>
                  </a:lnTo>
                  <a:lnTo>
                    <a:pt x="1448" y="11760"/>
                  </a:lnTo>
                  <a:lnTo>
                    <a:pt x="571" y="9610"/>
                  </a:lnTo>
                  <a:lnTo>
                    <a:pt x="439" y="7460"/>
                  </a:lnTo>
                  <a:lnTo>
                    <a:pt x="351" y="5090"/>
                  </a:lnTo>
                  <a:lnTo>
                    <a:pt x="571" y="4344"/>
                  </a:lnTo>
                  <a:lnTo>
                    <a:pt x="2852" y="3555"/>
                  </a:lnTo>
                  <a:lnTo>
                    <a:pt x="5705" y="2896"/>
                  </a:lnTo>
                  <a:lnTo>
                    <a:pt x="7767" y="2194"/>
                  </a:lnTo>
                  <a:lnTo>
                    <a:pt x="10049" y="1317"/>
                  </a:lnTo>
                  <a:lnTo>
                    <a:pt x="12023" y="351"/>
                  </a:lnTo>
                  <a:lnTo>
                    <a:pt x="12067" y="307"/>
                  </a:lnTo>
                  <a:lnTo>
                    <a:pt x="12111" y="220"/>
                  </a:lnTo>
                  <a:lnTo>
                    <a:pt x="12111" y="176"/>
                  </a:lnTo>
                  <a:lnTo>
                    <a:pt x="12111" y="88"/>
                  </a:lnTo>
                  <a:lnTo>
                    <a:pt x="12067" y="44"/>
                  </a:lnTo>
                  <a:lnTo>
                    <a:pt x="1202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0" name="Google Shape;3880;p129"/>
            <p:cNvSpPr/>
            <p:nvPr/>
          </p:nvSpPr>
          <p:spPr>
            <a:xfrm>
              <a:off x="4227950" y="2940300"/>
              <a:ext cx="432250" cy="1407500"/>
            </a:xfrm>
            <a:custGeom>
              <a:avLst/>
              <a:gdLst/>
              <a:ahLst/>
              <a:cxnLst/>
              <a:rect l="l" t="t" r="r" b="b"/>
              <a:pathLst>
                <a:path w="17290" h="56300" extrusionOk="0">
                  <a:moveTo>
                    <a:pt x="14657" y="1"/>
                  </a:moveTo>
                  <a:lnTo>
                    <a:pt x="12112" y="1712"/>
                  </a:lnTo>
                  <a:lnTo>
                    <a:pt x="9479" y="2809"/>
                  </a:lnTo>
                  <a:lnTo>
                    <a:pt x="7548" y="3468"/>
                  </a:lnTo>
                  <a:lnTo>
                    <a:pt x="4345" y="4257"/>
                  </a:lnTo>
                  <a:lnTo>
                    <a:pt x="4301" y="4301"/>
                  </a:lnTo>
                  <a:lnTo>
                    <a:pt x="2765" y="5135"/>
                  </a:lnTo>
                  <a:lnTo>
                    <a:pt x="2721" y="5179"/>
                  </a:lnTo>
                  <a:lnTo>
                    <a:pt x="878" y="6539"/>
                  </a:lnTo>
                  <a:lnTo>
                    <a:pt x="264" y="7110"/>
                  </a:lnTo>
                  <a:lnTo>
                    <a:pt x="220" y="7197"/>
                  </a:lnTo>
                  <a:lnTo>
                    <a:pt x="0" y="7943"/>
                  </a:lnTo>
                  <a:lnTo>
                    <a:pt x="0" y="8031"/>
                  </a:lnTo>
                  <a:lnTo>
                    <a:pt x="132" y="10093"/>
                  </a:lnTo>
                  <a:lnTo>
                    <a:pt x="132" y="10137"/>
                  </a:lnTo>
                  <a:lnTo>
                    <a:pt x="1317" y="12902"/>
                  </a:lnTo>
                  <a:lnTo>
                    <a:pt x="2326" y="16149"/>
                  </a:lnTo>
                  <a:lnTo>
                    <a:pt x="3160" y="19967"/>
                  </a:lnTo>
                  <a:lnTo>
                    <a:pt x="3599" y="22512"/>
                  </a:lnTo>
                  <a:lnTo>
                    <a:pt x="4740" y="27075"/>
                  </a:lnTo>
                  <a:lnTo>
                    <a:pt x="5398" y="30278"/>
                  </a:lnTo>
                  <a:lnTo>
                    <a:pt x="5705" y="32253"/>
                  </a:lnTo>
                  <a:lnTo>
                    <a:pt x="5661" y="34666"/>
                  </a:lnTo>
                  <a:lnTo>
                    <a:pt x="5661" y="34710"/>
                  </a:lnTo>
                  <a:lnTo>
                    <a:pt x="5749" y="35676"/>
                  </a:lnTo>
                  <a:lnTo>
                    <a:pt x="5749" y="35720"/>
                  </a:lnTo>
                  <a:lnTo>
                    <a:pt x="6670" y="37870"/>
                  </a:lnTo>
                  <a:lnTo>
                    <a:pt x="7767" y="39976"/>
                  </a:lnTo>
                  <a:lnTo>
                    <a:pt x="9172" y="42082"/>
                  </a:lnTo>
                  <a:lnTo>
                    <a:pt x="10444" y="44013"/>
                  </a:lnTo>
                  <a:lnTo>
                    <a:pt x="11760" y="45900"/>
                  </a:lnTo>
                  <a:lnTo>
                    <a:pt x="12726" y="47831"/>
                  </a:lnTo>
                  <a:lnTo>
                    <a:pt x="13998" y="49849"/>
                  </a:lnTo>
                  <a:lnTo>
                    <a:pt x="15315" y="51736"/>
                  </a:lnTo>
                  <a:lnTo>
                    <a:pt x="16631" y="53535"/>
                  </a:lnTo>
                  <a:lnTo>
                    <a:pt x="16938" y="54105"/>
                  </a:lnTo>
                  <a:lnTo>
                    <a:pt x="16938" y="54544"/>
                  </a:lnTo>
                  <a:lnTo>
                    <a:pt x="16324" y="55948"/>
                  </a:lnTo>
                  <a:lnTo>
                    <a:pt x="16280" y="56080"/>
                  </a:lnTo>
                  <a:lnTo>
                    <a:pt x="16280" y="56124"/>
                  </a:lnTo>
                  <a:lnTo>
                    <a:pt x="16324" y="56212"/>
                  </a:lnTo>
                  <a:lnTo>
                    <a:pt x="16368" y="56256"/>
                  </a:lnTo>
                  <a:lnTo>
                    <a:pt x="16412" y="56299"/>
                  </a:lnTo>
                  <a:lnTo>
                    <a:pt x="16456" y="56299"/>
                  </a:lnTo>
                  <a:lnTo>
                    <a:pt x="16543" y="56256"/>
                  </a:lnTo>
                  <a:lnTo>
                    <a:pt x="16631" y="56124"/>
                  </a:lnTo>
                  <a:lnTo>
                    <a:pt x="16631" y="56080"/>
                  </a:lnTo>
                  <a:lnTo>
                    <a:pt x="17246" y="54632"/>
                  </a:lnTo>
                  <a:lnTo>
                    <a:pt x="17289" y="54588"/>
                  </a:lnTo>
                  <a:lnTo>
                    <a:pt x="17289" y="54062"/>
                  </a:lnTo>
                  <a:lnTo>
                    <a:pt x="17289" y="53974"/>
                  </a:lnTo>
                  <a:lnTo>
                    <a:pt x="16894" y="53359"/>
                  </a:lnTo>
                  <a:lnTo>
                    <a:pt x="15578" y="51516"/>
                  </a:lnTo>
                  <a:lnTo>
                    <a:pt x="14306" y="49630"/>
                  </a:lnTo>
                  <a:lnTo>
                    <a:pt x="13033" y="47655"/>
                  </a:lnTo>
                  <a:lnTo>
                    <a:pt x="12068" y="45724"/>
                  </a:lnTo>
                  <a:lnTo>
                    <a:pt x="12068" y="45680"/>
                  </a:lnTo>
                  <a:lnTo>
                    <a:pt x="10751" y="43794"/>
                  </a:lnTo>
                  <a:lnTo>
                    <a:pt x="9479" y="41863"/>
                  </a:lnTo>
                  <a:lnTo>
                    <a:pt x="8075" y="39800"/>
                  </a:lnTo>
                  <a:lnTo>
                    <a:pt x="6977" y="37738"/>
                  </a:lnTo>
                  <a:lnTo>
                    <a:pt x="6100" y="35632"/>
                  </a:lnTo>
                  <a:lnTo>
                    <a:pt x="6012" y="34666"/>
                  </a:lnTo>
                  <a:lnTo>
                    <a:pt x="6056" y="32253"/>
                  </a:lnTo>
                  <a:lnTo>
                    <a:pt x="6056" y="32209"/>
                  </a:lnTo>
                  <a:lnTo>
                    <a:pt x="5749" y="30235"/>
                  </a:lnTo>
                  <a:lnTo>
                    <a:pt x="5091" y="27031"/>
                  </a:lnTo>
                  <a:lnTo>
                    <a:pt x="3950" y="22424"/>
                  </a:lnTo>
                  <a:lnTo>
                    <a:pt x="3467" y="19923"/>
                  </a:lnTo>
                  <a:lnTo>
                    <a:pt x="2677" y="16061"/>
                  </a:lnTo>
                  <a:lnTo>
                    <a:pt x="1668" y="12770"/>
                  </a:lnTo>
                  <a:lnTo>
                    <a:pt x="483" y="10050"/>
                  </a:lnTo>
                  <a:lnTo>
                    <a:pt x="352" y="8031"/>
                  </a:lnTo>
                  <a:lnTo>
                    <a:pt x="571" y="7329"/>
                  </a:lnTo>
                  <a:lnTo>
                    <a:pt x="1098" y="6802"/>
                  </a:lnTo>
                  <a:lnTo>
                    <a:pt x="2940" y="5442"/>
                  </a:lnTo>
                  <a:lnTo>
                    <a:pt x="4432" y="4608"/>
                  </a:lnTo>
                  <a:lnTo>
                    <a:pt x="7636" y="3819"/>
                  </a:lnTo>
                  <a:lnTo>
                    <a:pt x="9610" y="3116"/>
                  </a:lnTo>
                  <a:lnTo>
                    <a:pt x="12243" y="2019"/>
                  </a:lnTo>
                  <a:lnTo>
                    <a:pt x="12287" y="2019"/>
                  </a:lnTo>
                  <a:lnTo>
                    <a:pt x="14876" y="308"/>
                  </a:lnTo>
                  <a:lnTo>
                    <a:pt x="14920" y="264"/>
                  </a:lnTo>
                  <a:lnTo>
                    <a:pt x="14920" y="220"/>
                  </a:lnTo>
                  <a:lnTo>
                    <a:pt x="14920" y="133"/>
                  </a:lnTo>
                  <a:lnTo>
                    <a:pt x="14920" y="89"/>
                  </a:lnTo>
                  <a:lnTo>
                    <a:pt x="1487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1" name="Google Shape;3881;p129"/>
            <p:cNvSpPr/>
            <p:nvPr/>
          </p:nvSpPr>
          <p:spPr>
            <a:xfrm>
              <a:off x="4167625" y="2749425"/>
              <a:ext cx="593500" cy="1676250"/>
            </a:xfrm>
            <a:custGeom>
              <a:avLst/>
              <a:gdLst/>
              <a:ahLst/>
              <a:cxnLst/>
              <a:rect l="l" t="t" r="r" b="b"/>
              <a:pathLst>
                <a:path w="23740" h="67050" extrusionOk="0">
                  <a:moveTo>
                    <a:pt x="23520" y="1"/>
                  </a:moveTo>
                  <a:lnTo>
                    <a:pt x="23476" y="45"/>
                  </a:lnTo>
                  <a:lnTo>
                    <a:pt x="19571" y="2370"/>
                  </a:lnTo>
                  <a:lnTo>
                    <a:pt x="17640" y="3731"/>
                  </a:lnTo>
                  <a:lnTo>
                    <a:pt x="15490" y="5223"/>
                  </a:lnTo>
                  <a:lnTo>
                    <a:pt x="13779" y="6363"/>
                  </a:lnTo>
                  <a:lnTo>
                    <a:pt x="11628" y="7285"/>
                  </a:lnTo>
                  <a:lnTo>
                    <a:pt x="8820" y="8338"/>
                  </a:lnTo>
                  <a:lnTo>
                    <a:pt x="7723" y="8821"/>
                  </a:lnTo>
                  <a:lnTo>
                    <a:pt x="6977" y="8908"/>
                  </a:lnTo>
                  <a:lnTo>
                    <a:pt x="6889" y="8952"/>
                  </a:lnTo>
                  <a:lnTo>
                    <a:pt x="3818" y="11585"/>
                  </a:lnTo>
                  <a:lnTo>
                    <a:pt x="2019" y="13165"/>
                  </a:lnTo>
                  <a:lnTo>
                    <a:pt x="702" y="14701"/>
                  </a:lnTo>
                  <a:lnTo>
                    <a:pt x="658" y="14745"/>
                  </a:lnTo>
                  <a:lnTo>
                    <a:pt x="88" y="15754"/>
                  </a:lnTo>
                  <a:lnTo>
                    <a:pt x="44" y="15842"/>
                  </a:lnTo>
                  <a:lnTo>
                    <a:pt x="0" y="16324"/>
                  </a:lnTo>
                  <a:lnTo>
                    <a:pt x="0" y="16412"/>
                  </a:lnTo>
                  <a:lnTo>
                    <a:pt x="1053" y="19176"/>
                  </a:lnTo>
                  <a:lnTo>
                    <a:pt x="1580" y="21283"/>
                  </a:lnTo>
                  <a:lnTo>
                    <a:pt x="2238" y="25100"/>
                  </a:lnTo>
                  <a:lnTo>
                    <a:pt x="2677" y="27558"/>
                  </a:lnTo>
                  <a:lnTo>
                    <a:pt x="3116" y="29839"/>
                  </a:lnTo>
                  <a:lnTo>
                    <a:pt x="4169" y="33218"/>
                  </a:lnTo>
                  <a:lnTo>
                    <a:pt x="5090" y="36158"/>
                  </a:lnTo>
                  <a:lnTo>
                    <a:pt x="5661" y="38923"/>
                  </a:lnTo>
                  <a:lnTo>
                    <a:pt x="5968" y="41073"/>
                  </a:lnTo>
                  <a:lnTo>
                    <a:pt x="5792" y="43837"/>
                  </a:lnTo>
                  <a:lnTo>
                    <a:pt x="5792" y="45900"/>
                  </a:lnTo>
                  <a:lnTo>
                    <a:pt x="5836" y="45943"/>
                  </a:lnTo>
                  <a:lnTo>
                    <a:pt x="6099" y="47918"/>
                  </a:lnTo>
                  <a:lnTo>
                    <a:pt x="6494" y="49761"/>
                  </a:lnTo>
                  <a:lnTo>
                    <a:pt x="6538" y="49805"/>
                  </a:lnTo>
                  <a:lnTo>
                    <a:pt x="7065" y="50946"/>
                  </a:lnTo>
                  <a:lnTo>
                    <a:pt x="8688" y="53272"/>
                  </a:lnTo>
                  <a:lnTo>
                    <a:pt x="9961" y="54939"/>
                  </a:lnTo>
                  <a:lnTo>
                    <a:pt x="12023" y="58230"/>
                  </a:lnTo>
                  <a:lnTo>
                    <a:pt x="13603" y="60292"/>
                  </a:lnTo>
                  <a:lnTo>
                    <a:pt x="15402" y="62837"/>
                  </a:lnTo>
                  <a:lnTo>
                    <a:pt x="16543" y="64812"/>
                  </a:lnTo>
                  <a:lnTo>
                    <a:pt x="16675" y="65426"/>
                  </a:lnTo>
                  <a:lnTo>
                    <a:pt x="16148" y="66831"/>
                  </a:lnTo>
                  <a:lnTo>
                    <a:pt x="16148" y="66874"/>
                  </a:lnTo>
                  <a:lnTo>
                    <a:pt x="16148" y="66962"/>
                  </a:lnTo>
                  <a:lnTo>
                    <a:pt x="16192" y="67006"/>
                  </a:lnTo>
                  <a:lnTo>
                    <a:pt x="16236" y="67050"/>
                  </a:lnTo>
                  <a:lnTo>
                    <a:pt x="16411" y="67050"/>
                  </a:lnTo>
                  <a:lnTo>
                    <a:pt x="16455" y="66962"/>
                  </a:lnTo>
                  <a:lnTo>
                    <a:pt x="17026" y="65514"/>
                  </a:lnTo>
                  <a:lnTo>
                    <a:pt x="17026" y="65382"/>
                  </a:lnTo>
                  <a:lnTo>
                    <a:pt x="16894" y="64680"/>
                  </a:lnTo>
                  <a:lnTo>
                    <a:pt x="16850" y="64637"/>
                  </a:lnTo>
                  <a:lnTo>
                    <a:pt x="15709" y="62662"/>
                  </a:lnTo>
                  <a:lnTo>
                    <a:pt x="13866" y="60073"/>
                  </a:lnTo>
                  <a:lnTo>
                    <a:pt x="12330" y="58011"/>
                  </a:lnTo>
                  <a:lnTo>
                    <a:pt x="10224" y="54720"/>
                  </a:lnTo>
                  <a:lnTo>
                    <a:pt x="8996" y="53096"/>
                  </a:lnTo>
                  <a:lnTo>
                    <a:pt x="7372" y="50770"/>
                  </a:lnTo>
                  <a:lnTo>
                    <a:pt x="6845" y="49673"/>
                  </a:lnTo>
                  <a:lnTo>
                    <a:pt x="6450" y="47874"/>
                  </a:lnTo>
                  <a:lnTo>
                    <a:pt x="6143" y="45900"/>
                  </a:lnTo>
                  <a:lnTo>
                    <a:pt x="6143" y="43881"/>
                  </a:lnTo>
                  <a:lnTo>
                    <a:pt x="6319" y="41073"/>
                  </a:lnTo>
                  <a:lnTo>
                    <a:pt x="6319" y="41029"/>
                  </a:lnTo>
                  <a:lnTo>
                    <a:pt x="6012" y="38835"/>
                  </a:lnTo>
                  <a:lnTo>
                    <a:pt x="5397" y="36070"/>
                  </a:lnTo>
                  <a:lnTo>
                    <a:pt x="4520" y="33087"/>
                  </a:lnTo>
                  <a:lnTo>
                    <a:pt x="3467" y="29752"/>
                  </a:lnTo>
                  <a:lnTo>
                    <a:pt x="3028" y="27514"/>
                  </a:lnTo>
                  <a:lnTo>
                    <a:pt x="2589" y="25056"/>
                  </a:lnTo>
                  <a:lnTo>
                    <a:pt x="1931" y="21239"/>
                  </a:lnTo>
                  <a:lnTo>
                    <a:pt x="1404" y="19089"/>
                  </a:lnTo>
                  <a:lnTo>
                    <a:pt x="351" y="16324"/>
                  </a:lnTo>
                  <a:lnTo>
                    <a:pt x="395" y="15929"/>
                  </a:lnTo>
                  <a:lnTo>
                    <a:pt x="965" y="14920"/>
                  </a:lnTo>
                  <a:lnTo>
                    <a:pt x="2282" y="13428"/>
                  </a:lnTo>
                  <a:lnTo>
                    <a:pt x="4037" y="11848"/>
                  </a:lnTo>
                  <a:lnTo>
                    <a:pt x="7109" y="9260"/>
                  </a:lnTo>
                  <a:lnTo>
                    <a:pt x="7811" y="9128"/>
                  </a:lnTo>
                  <a:lnTo>
                    <a:pt x="7855" y="9128"/>
                  </a:lnTo>
                  <a:lnTo>
                    <a:pt x="8952" y="8689"/>
                  </a:lnTo>
                  <a:lnTo>
                    <a:pt x="11760" y="7636"/>
                  </a:lnTo>
                  <a:lnTo>
                    <a:pt x="13910" y="6671"/>
                  </a:lnTo>
                  <a:lnTo>
                    <a:pt x="13954" y="6671"/>
                  </a:lnTo>
                  <a:lnTo>
                    <a:pt x="15665" y="5530"/>
                  </a:lnTo>
                  <a:lnTo>
                    <a:pt x="17816" y="4038"/>
                  </a:lnTo>
                  <a:lnTo>
                    <a:pt x="19746" y="2677"/>
                  </a:lnTo>
                  <a:lnTo>
                    <a:pt x="23652" y="352"/>
                  </a:lnTo>
                  <a:lnTo>
                    <a:pt x="23696" y="264"/>
                  </a:lnTo>
                  <a:lnTo>
                    <a:pt x="23696" y="220"/>
                  </a:lnTo>
                  <a:lnTo>
                    <a:pt x="23739" y="176"/>
                  </a:lnTo>
                  <a:lnTo>
                    <a:pt x="23696" y="89"/>
                  </a:lnTo>
                  <a:lnTo>
                    <a:pt x="23652" y="45"/>
                  </a:lnTo>
                  <a:lnTo>
                    <a:pt x="2360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2" name="Google Shape;3882;p129"/>
            <p:cNvSpPr/>
            <p:nvPr/>
          </p:nvSpPr>
          <p:spPr>
            <a:xfrm>
              <a:off x="4152250" y="2727500"/>
              <a:ext cx="578150" cy="1726700"/>
            </a:xfrm>
            <a:custGeom>
              <a:avLst/>
              <a:gdLst/>
              <a:ahLst/>
              <a:cxnLst/>
              <a:rect l="l" t="t" r="r" b="b"/>
              <a:pathLst>
                <a:path w="23126" h="69068" extrusionOk="0">
                  <a:moveTo>
                    <a:pt x="22906" y="0"/>
                  </a:moveTo>
                  <a:lnTo>
                    <a:pt x="22862" y="44"/>
                  </a:lnTo>
                  <a:lnTo>
                    <a:pt x="19177" y="2238"/>
                  </a:lnTo>
                  <a:lnTo>
                    <a:pt x="17421" y="3467"/>
                  </a:lnTo>
                  <a:lnTo>
                    <a:pt x="15271" y="4915"/>
                  </a:lnTo>
                  <a:lnTo>
                    <a:pt x="13691" y="5968"/>
                  </a:lnTo>
                  <a:lnTo>
                    <a:pt x="11015" y="7065"/>
                  </a:lnTo>
                  <a:lnTo>
                    <a:pt x="7329" y="8820"/>
                  </a:lnTo>
                  <a:lnTo>
                    <a:pt x="6056" y="9654"/>
                  </a:lnTo>
                  <a:lnTo>
                    <a:pt x="6012" y="9698"/>
                  </a:lnTo>
                  <a:lnTo>
                    <a:pt x="3643" y="12023"/>
                  </a:lnTo>
                  <a:lnTo>
                    <a:pt x="1756" y="13822"/>
                  </a:lnTo>
                  <a:lnTo>
                    <a:pt x="922" y="14832"/>
                  </a:lnTo>
                  <a:lnTo>
                    <a:pt x="922" y="14876"/>
                  </a:lnTo>
                  <a:lnTo>
                    <a:pt x="308" y="16280"/>
                  </a:lnTo>
                  <a:lnTo>
                    <a:pt x="308" y="16324"/>
                  </a:lnTo>
                  <a:lnTo>
                    <a:pt x="1" y="17772"/>
                  </a:lnTo>
                  <a:lnTo>
                    <a:pt x="1" y="17859"/>
                  </a:lnTo>
                  <a:lnTo>
                    <a:pt x="396" y="19966"/>
                  </a:lnTo>
                  <a:lnTo>
                    <a:pt x="1054" y="24047"/>
                  </a:lnTo>
                  <a:lnTo>
                    <a:pt x="1580" y="27118"/>
                  </a:lnTo>
                  <a:lnTo>
                    <a:pt x="2239" y="30146"/>
                  </a:lnTo>
                  <a:lnTo>
                    <a:pt x="2897" y="32603"/>
                  </a:lnTo>
                  <a:lnTo>
                    <a:pt x="4213" y="36201"/>
                  </a:lnTo>
                  <a:lnTo>
                    <a:pt x="4959" y="39141"/>
                  </a:lnTo>
                  <a:lnTo>
                    <a:pt x="5442" y="41774"/>
                  </a:lnTo>
                  <a:lnTo>
                    <a:pt x="5310" y="45987"/>
                  </a:lnTo>
                  <a:lnTo>
                    <a:pt x="5310" y="46031"/>
                  </a:lnTo>
                  <a:lnTo>
                    <a:pt x="5486" y="47786"/>
                  </a:lnTo>
                  <a:lnTo>
                    <a:pt x="5486" y="47830"/>
                  </a:lnTo>
                  <a:lnTo>
                    <a:pt x="6012" y="50331"/>
                  </a:lnTo>
                  <a:lnTo>
                    <a:pt x="6539" y="53315"/>
                  </a:lnTo>
                  <a:lnTo>
                    <a:pt x="6890" y="54631"/>
                  </a:lnTo>
                  <a:lnTo>
                    <a:pt x="6934" y="54719"/>
                  </a:lnTo>
                  <a:lnTo>
                    <a:pt x="8514" y="56650"/>
                  </a:lnTo>
                  <a:lnTo>
                    <a:pt x="12156" y="61740"/>
                  </a:lnTo>
                  <a:lnTo>
                    <a:pt x="14262" y="64680"/>
                  </a:lnTo>
                  <a:lnTo>
                    <a:pt x="15754" y="66962"/>
                  </a:lnTo>
                  <a:lnTo>
                    <a:pt x="16017" y="67576"/>
                  </a:lnTo>
                  <a:lnTo>
                    <a:pt x="15754" y="68892"/>
                  </a:lnTo>
                  <a:lnTo>
                    <a:pt x="15754" y="68936"/>
                  </a:lnTo>
                  <a:lnTo>
                    <a:pt x="15798" y="69024"/>
                  </a:lnTo>
                  <a:lnTo>
                    <a:pt x="15842" y="69068"/>
                  </a:lnTo>
                  <a:lnTo>
                    <a:pt x="16061" y="69068"/>
                  </a:lnTo>
                  <a:lnTo>
                    <a:pt x="16105" y="68936"/>
                  </a:lnTo>
                  <a:lnTo>
                    <a:pt x="16368" y="67576"/>
                  </a:lnTo>
                  <a:lnTo>
                    <a:pt x="16368" y="67488"/>
                  </a:lnTo>
                  <a:lnTo>
                    <a:pt x="16061" y="66830"/>
                  </a:lnTo>
                  <a:lnTo>
                    <a:pt x="16061" y="66786"/>
                  </a:lnTo>
                  <a:lnTo>
                    <a:pt x="14525" y="64460"/>
                  </a:lnTo>
                  <a:lnTo>
                    <a:pt x="8821" y="56430"/>
                  </a:lnTo>
                  <a:lnTo>
                    <a:pt x="7197" y="54500"/>
                  </a:lnTo>
                  <a:lnTo>
                    <a:pt x="6890" y="53271"/>
                  </a:lnTo>
                  <a:lnTo>
                    <a:pt x="6363" y="50287"/>
                  </a:lnTo>
                  <a:lnTo>
                    <a:pt x="5837" y="47742"/>
                  </a:lnTo>
                  <a:lnTo>
                    <a:pt x="5661" y="45987"/>
                  </a:lnTo>
                  <a:lnTo>
                    <a:pt x="5793" y="41774"/>
                  </a:lnTo>
                  <a:lnTo>
                    <a:pt x="5793" y="41730"/>
                  </a:lnTo>
                  <a:lnTo>
                    <a:pt x="5310" y="39054"/>
                  </a:lnTo>
                  <a:lnTo>
                    <a:pt x="4520" y="36070"/>
                  </a:lnTo>
                  <a:lnTo>
                    <a:pt x="3248" y="32472"/>
                  </a:lnTo>
                  <a:lnTo>
                    <a:pt x="2546" y="30102"/>
                  </a:lnTo>
                  <a:lnTo>
                    <a:pt x="1931" y="27074"/>
                  </a:lnTo>
                  <a:lnTo>
                    <a:pt x="1405" y="23959"/>
                  </a:lnTo>
                  <a:lnTo>
                    <a:pt x="747" y="19878"/>
                  </a:lnTo>
                  <a:lnTo>
                    <a:pt x="352" y="17816"/>
                  </a:lnTo>
                  <a:lnTo>
                    <a:pt x="615" y="16411"/>
                  </a:lnTo>
                  <a:lnTo>
                    <a:pt x="1229" y="15051"/>
                  </a:lnTo>
                  <a:lnTo>
                    <a:pt x="2019" y="14086"/>
                  </a:lnTo>
                  <a:lnTo>
                    <a:pt x="3906" y="12287"/>
                  </a:lnTo>
                  <a:lnTo>
                    <a:pt x="6276" y="9961"/>
                  </a:lnTo>
                  <a:lnTo>
                    <a:pt x="7504" y="9127"/>
                  </a:lnTo>
                  <a:lnTo>
                    <a:pt x="11146" y="7416"/>
                  </a:lnTo>
                  <a:lnTo>
                    <a:pt x="13823" y="6275"/>
                  </a:lnTo>
                  <a:lnTo>
                    <a:pt x="13867" y="6231"/>
                  </a:lnTo>
                  <a:lnTo>
                    <a:pt x="17597" y="3774"/>
                  </a:lnTo>
                  <a:lnTo>
                    <a:pt x="19396" y="2545"/>
                  </a:lnTo>
                  <a:lnTo>
                    <a:pt x="23038" y="351"/>
                  </a:lnTo>
                  <a:lnTo>
                    <a:pt x="23082" y="307"/>
                  </a:lnTo>
                  <a:lnTo>
                    <a:pt x="23126" y="220"/>
                  </a:lnTo>
                  <a:lnTo>
                    <a:pt x="23126" y="176"/>
                  </a:lnTo>
                  <a:lnTo>
                    <a:pt x="23082" y="88"/>
                  </a:lnTo>
                  <a:lnTo>
                    <a:pt x="23038" y="44"/>
                  </a:lnTo>
                  <a:lnTo>
                    <a:pt x="2299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3" name="Google Shape;3883;p129"/>
            <p:cNvSpPr/>
            <p:nvPr/>
          </p:nvSpPr>
          <p:spPr>
            <a:xfrm>
              <a:off x="4125925" y="2666050"/>
              <a:ext cx="649450" cy="1851775"/>
            </a:xfrm>
            <a:custGeom>
              <a:avLst/>
              <a:gdLst/>
              <a:ahLst/>
              <a:cxnLst/>
              <a:rect l="l" t="t" r="r" b="b"/>
              <a:pathLst>
                <a:path w="25978" h="74071" extrusionOk="0">
                  <a:moveTo>
                    <a:pt x="25715" y="1"/>
                  </a:moveTo>
                  <a:lnTo>
                    <a:pt x="23608" y="1142"/>
                  </a:lnTo>
                  <a:lnTo>
                    <a:pt x="19922" y="3292"/>
                  </a:lnTo>
                  <a:lnTo>
                    <a:pt x="18079" y="4477"/>
                  </a:lnTo>
                  <a:lnTo>
                    <a:pt x="15534" y="6144"/>
                  </a:lnTo>
                  <a:lnTo>
                    <a:pt x="14042" y="7109"/>
                  </a:lnTo>
                  <a:lnTo>
                    <a:pt x="11585" y="8207"/>
                  </a:lnTo>
                  <a:lnTo>
                    <a:pt x="11585" y="8250"/>
                  </a:lnTo>
                  <a:lnTo>
                    <a:pt x="10269" y="9040"/>
                  </a:lnTo>
                  <a:lnTo>
                    <a:pt x="6846" y="11146"/>
                  </a:lnTo>
                  <a:lnTo>
                    <a:pt x="6802" y="11190"/>
                  </a:lnTo>
                  <a:lnTo>
                    <a:pt x="4213" y="13823"/>
                  </a:lnTo>
                  <a:lnTo>
                    <a:pt x="2326" y="15622"/>
                  </a:lnTo>
                  <a:lnTo>
                    <a:pt x="1624" y="16500"/>
                  </a:lnTo>
                  <a:lnTo>
                    <a:pt x="1580" y="16544"/>
                  </a:lnTo>
                  <a:lnTo>
                    <a:pt x="703" y="19177"/>
                  </a:lnTo>
                  <a:lnTo>
                    <a:pt x="88" y="20976"/>
                  </a:lnTo>
                  <a:lnTo>
                    <a:pt x="88" y="21020"/>
                  </a:lnTo>
                  <a:lnTo>
                    <a:pt x="1" y="22336"/>
                  </a:lnTo>
                  <a:lnTo>
                    <a:pt x="44" y="22380"/>
                  </a:lnTo>
                  <a:lnTo>
                    <a:pt x="615" y="26417"/>
                  </a:lnTo>
                  <a:lnTo>
                    <a:pt x="878" y="28084"/>
                  </a:lnTo>
                  <a:lnTo>
                    <a:pt x="1185" y="29708"/>
                  </a:lnTo>
                  <a:lnTo>
                    <a:pt x="1536" y="31244"/>
                  </a:lnTo>
                  <a:lnTo>
                    <a:pt x="1931" y="32823"/>
                  </a:lnTo>
                  <a:lnTo>
                    <a:pt x="2370" y="34359"/>
                  </a:lnTo>
                  <a:lnTo>
                    <a:pt x="2897" y="35939"/>
                  </a:lnTo>
                  <a:lnTo>
                    <a:pt x="3467" y="37606"/>
                  </a:lnTo>
                  <a:lnTo>
                    <a:pt x="4125" y="39362"/>
                  </a:lnTo>
                  <a:lnTo>
                    <a:pt x="5003" y="42258"/>
                  </a:lnTo>
                  <a:lnTo>
                    <a:pt x="5310" y="44057"/>
                  </a:lnTo>
                  <a:lnTo>
                    <a:pt x="5398" y="45329"/>
                  </a:lnTo>
                  <a:lnTo>
                    <a:pt x="5310" y="47787"/>
                  </a:lnTo>
                  <a:lnTo>
                    <a:pt x="5354" y="49322"/>
                  </a:lnTo>
                  <a:lnTo>
                    <a:pt x="5354" y="49366"/>
                  </a:lnTo>
                  <a:lnTo>
                    <a:pt x="5924" y="52175"/>
                  </a:lnTo>
                  <a:lnTo>
                    <a:pt x="6407" y="54939"/>
                  </a:lnTo>
                  <a:lnTo>
                    <a:pt x="6451" y="57528"/>
                  </a:lnTo>
                  <a:lnTo>
                    <a:pt x="6319" y="59810"/>
                  </a:lnTo>
                  <a:lnTo>
                    <a:pt x="6319" y="59854"/>
                  </a:lnTo>
                  <a:lnTo>
                    <a:pt x="6495" y="60731"/>
                  </a:lnTo>
                  <a:lnTo>
                    <a:pt x="6495" y="60819"/>
                  </a:lnTo>
                  <a:lnTo>
                    <a:pt x="7943" y="62399"/>
                  </a:lnTo>
                  <a:lnTo>
                    <a:pt x="10225" y="65251"/>
                  </a:lnTo>
                  <a:lnTo>
                    <a:pt x="12112" y="67796"/>
                  </a:lnTo>
                  <a:lnTo>
                    <a:pt x="13077" y="68981"/>
                  </a:lnTo>
                  <a:lnTo>
                    <a:pt x="13121" y="68981"/>
                  </a:lnTo>
                  <a:lnTo>
                    <a:pt x="15841" y="71614"/>
                  </a:lnTo>
                  <a:lnTo>
                    <a:pt x="16061" y="71921"/>
                  </a:lnTo>
                  <a:lnTo>
                    <a:pt x="15973" y="73851"/>
                  </a:lnTo>
                  <a:lnTo>
                    <a:pt x="15973" y="73939"/>
                  </a:lnTo>
                  <a:lnTo>
                    <a:pt x="16017" y="73983"/>
                  </a:lnTo>
                  <a:lnTo>
                    <a:pt x="16105" y="74027"/>
                  </a:lnTo>
                  <a:lnTo>
                    <a:pt x="16149" y="74071"/>
                  </a:lnTo>
                  <a:lnTo>
                    <a:pt x="16236" y="74027"/>
                  </a:lnTo>
                  <a:lnTo>
                    <a:pt x="16280" y="73983"/>
                  </a:lnTo>
                  <a:lnTo>
                    <a:pt x="16324" y="73939"/>
                  </a:lnTo>
                  <a:lnTo>
                    <a:pt x="16324" y="73895"/>
                  </a:lnTo>
                  <a:lnTo>
                    <a:pt x="16412" y="71877"/>
                  </a:lnTo>
                  <a:lnTo>
                    <a:pt x="16368" y="71789"/>
                  </a:lnTo>
                  <a:lnTo>
                    <a:pt x="16149" y="71394"/>
                  </a:lnTo>
                  <a:lnTo>
                    <a:pt x="16105" y="71394"/>
                  </a:lnTo>
                  <a:lnTo>
                    <a:pt x="13340" y="68761"/>
                  </a:lnTo>
                  <a:lnTo>
                    <a:pt x="12375" y="67577"/>
                  </a:lnTo>
                  <a:lnTo>
                    <a:pt x="10488" y="65032"/>
                  </a:lnTo>
                  <a:lnTo>
                    <a:pt x="8206" y="62179"/>
                  </a:lnTo>
                  <a:lnTo>
                    <a:pt x="6802" y="60600"/>
                  </a:lnTo>
                  <a:lnTo>
                    <a:pt x="6670" y="59810"/>
                  </a:lnTo>
                  <a:lnTo>
                    <a:pt x="6802" y="57528"/>
                  </a:lnTo>
                  <a:lnTo>
                    <a:pt x="6758" y="54895"/>
                  </a:lnTo>
                  <a:lnTo>
                    <a:pt x="6276" y="52131"/>
                  </a:lnTo>
                  <a:lnTo>
                    <a:pt x="5705" y="49322"/>
                  </a:lnTo>
                  <a:lnTo>
                    <a:pt x="5661" y="47787"/>
                  </a:lnTo>
                  <a:lnTo>
                    <a:pt x="5749" y="45329"/>
                  </a:lnTo>
                  <a:lnTo>
                    <a:pt x="5661" y="44013"/>
                  </a:lnTo>
                  <a:lnTo>
                    <a:pt x="5310" y="42170"/>
                  </a:lnTo>
                  <a:lnTo>
                    <a:pt x="4476" y="39230"/>
                  </a:lnTo>
                  <a:lnTo>
                    <a:pt x="3818" y="37475"/>
                  </a:lnTo>
                  <a:lnTo>
                    <a:pt x="3204" y="35851"/>
                  </a:lnTo>
                  <a:lnTo>
                    <a:pt x="2721" y="34271"/>
                  </a:lnTo>
                  <a:lnTo>
                    <a:pt x="2239" y="32736"/>
                  </a:lnTo>
                  <a:lnTo>
                    <a:pt x="1844" y="31200"/>
                  </a:lnTo>
                  <a:lnTo>
                    <a:pt x="1493" y="29620"/>
                  </a:lnTo>
                  <a:lnTo>
                    <a:pt x="1229" y="28040"/>
                  </a:lnTo>
                  <a:lnTo>
                    <a:pt x="966" y="26329"/>
                  </a:lnTo>
                  <a:lnTo>
                    <a:pt x="396" y="22336"/>
                  </a:lnTo>
                  <a:lnTo>
                    <a:pt x="439" y="21063"/>
                  </a:lnTo>
                  <a:lnTo>
                    <a:pt x="1054" y="19308"/>
                  </a:lnTo>
                  <a:lnTo>
                    <a:pt x="1887" y="16675"/>
                  </a:lnTo>
                  <a:lnTo>
                    <a:pt x="2590" y="15842"/>
                  </a:lnTo>
                  <a:lnTo>
                    <a:pt x="4476" y="14043"/>
                  </a:lnTo>
                  <a:lnTo>
                    <a:pt x="7021" y="11454"/>
                  </a:lnTo>
                  <a:lnTo>
                    <a:pt x="10488" y="9347"/>
                  </a:lnTo>
                  <a:lnTo>
                    <a:pt x="11761" y="8558"/>
                  </a:lnTo>
                  <a:lnTo>
                    <a:pt x="14218" y="7417"/>
                  </a:lnTo>
                  <a:lnTo>
                    <a:pt x="15710" y="6451"/>
                  </a:lnTo>
                  <a:lnTo>
                    <a:pt x="18255" y="4784"/>
                  </a:lnTo>
                  <a:lnTo>
                    <a:pt x="20098" y="3599"/>
                  </a:lnTo>
                  <a:lnTo>
                    <a:pt x="23784" y="1449"/>
                  </a:lnTo>
                  <a:lnTo>
                    <a:pt x="25846" y="308"/>
                  </a:lnTo>
                  <a:lnTo>
                    <a:pt x="25934" y="264"/>
                  </a:lnTo>
                  <a:lnTo>
                    <a:pt x="25934" y="220"/>
                  </a:lnTo>
                  <a:lnTo>
                    <a:pt x="25978" y="133"/>
                  </a:lnTo>
                  <a:lnTo>
                    <a:pt x="25934" y="89"/>
                  </a:lnTo>
                  <a:lnTo>
                    <a:pt x="2589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4" name="Google Shape;3884;p129"/>
            <p:cNvSpPr/>
            <p:nvPr/>
          </p:nvSpPr>
          <p:spPr>
            <a:xfrm>
              <a:off x="4096300" y="2788925"/>
              <a:ext cx="434450" cy="1781575"/>
            </a:xfrm>
            <a:custGeom>
              <a:avLst/>
              <a:gdLst/>
              <a:ahLst/>
              <a:cxnLst/>
              <a:rect l="l" t="t" r="r" b="b"/>
              <a:pathLst>
                <a:path w="17378" h="71263" extrusionOk="0">
                  <a:moveTo>
                    <a:pt x="15886" y="0"/>
                  </a:moveTo>
                  <a:lnTo>
                    <a:pt x="14174" y="1054"/>
                  </a:lnTo>
                  <a:lnTo>
                    <a:pt x="10971" y="3028"/>
                  </a:lnTo>
                  <a:lnTo>
                    <a:pt x="8952" y="4301"/>
                  </a:lnTo>
                  <a:lnTo>
                    <a:pt x="6890" y="5880"/>
                  </a:lnTo>
                  <a:lnTo>
                    <a:pt x="6846" y="5880"/>
                  </a:lnTo>
                  <a:lnTo>
                    <a:pt x="5705" y="7328"/>
                  </a:lnTo>
                  <a:lnTo>
                    <a:pt x="3029" y="10049"/>
                  </a:lnTo>
                  <a:lnTo>
                    <a:pt x="2502" y="10663"/>
                  </a:lnTo>
                  <a:lnTo>
                    <a:pt x="2458" y="10751"/>
                  </a:lnTo>
                  <a:lnTo>
                    <a:pt x="1229" y="13691"/>
                  </a:lnTo>
                  <a:lnTo>
                    <a:pt x="264" y="16280"/>
                  </a:lnTo>
                  <a:lnTo>
                    <a:pt x="264" y="16324"/>
                  </a:lnTo>
                  <a:lnTo>
                    <a:pt x="1" y="17509"/>
                  </a:lnTo>
                  <a:lnTo>
                    <a:pt x="1" y="17553"/>
                  </a:lnTo>
                  <a:lnTo>
                    <a:pt x="1" y="18825"/>
                  </a:lnTo>
                  <a:lnTo>
                    <a:pt x="484" y="22687"/>
                  </a:lnTo>
                  <a:lnTo>
                    <a:pt x="966" y="25276"/>
                  </a:lnTo>
                  <a:lnTo>
                    <a:pt x="1624" y="28040"/>
                  </a:lnTo>
                  <a:lnTo>
                    <a:pt x="2546" y="30673"/>
                  </a:lnTo>
                  <a:lnTo>
                    <a:pt x="4257" y="35105"/>
                  </a:lnTo>
                  <a:lnTo>
                    <a:pt x="4828" y="36728"/>
                  </a:lnTo>
                  <a:lnTo>
                    <a:pt x="5310" y="38922"/>
                  </a:lnTo>
                  <a:lnTo>
                    <a:pt x="5530" y="40370"/>
                  </a:lnTo>
                  <a:lnTo>
                    <a:pt x="5398" y="42828"/>
                  </a:lnTo>
                  <a:lnTo>
                    <a:pt x="5442" y="44144"/>
                  </a:lnTo>
                  <a:lnTo>
                    <a:pt x="5442" y="44188"/>
                  </a:lnTo>
                  <a:lnTo>
                    <a:pt x="5925" y="46645"/>
                  </a:lnTo>
                  <a:lnTo>
                    <a:pt x="6320" y="49059"/>
                  </a:lnTo>
                  <a:lnTo>
                    <a:pt x="6407" y="51297"/>
                  </a:lnTo>
                  <a:lnTo>
                    <a:pt x="6232" y="54544"/>
                  </a:lnTo>
                  <a:lnTo>
                    <a:pt x="6144" y="56826"/>
                  </a:lnTo>
                  <a:lnTo>
                    <a:pt x="6144" y="58405"/>
                  </a:lnTo>
                  <a:lnTo>
                    <a:pt x="6144" y="58449"/>
                  </a:lnTo>
                  <a:lnTo>
                    <a:pt x="6407" y="59239"/>
                  </a:lnTo>
                  <a:lnTo>
                    <a:pt x="6451" y="59283"/>
                  </a:lnTo>
                  <a:lnTo>
                    <a:pt x="7899" y="61257"/>
                  </a:lnTo>
                  <a:lnTo>
                    <a:pt x="10006" y="63583"/>
                  </a:lnTo>
                  <a:lnTo>
                    <a:pt x="13604" y="66655"/>
                  </a:lnTo>
                  <a:lnTo>
                    <a:pt x="15491" y="68234"/>
                  </a:lnTo>
                  <a:lnTo>
                    <a:pt x="16412" y="69068"/>
                  </a:lnTo>
                  <a:lnTo>
                    <a:pt x="16632" y="69419"/>
                  </a:lnTo>
                  <a:lnTo>
                    <a:pt x="16675" y="70121"/>
                  </a:lnTo>
                  <a:lnTo>
                    <a:pt x="16675" y="70165"/>
                  </a:lnTo>
                  <a:lnTo>
                    <a:pt x="17026" y="71130"/>
                  </a:lnTo>
                  <a:lnTo>
                    <a:pt x="17114" y="71218"/>
                  </a:lnTo>
                  <a:lnTo>
                    <a:pt x="17202" y="71262"/>
                  </a:lnTo>
                  <a:lnTo>
                    <a:pt x="17246" y="71262"/>
                  </a:lnTo>
                  <a:lnTo>
                    <a:pt x="17334" y="71218"/>
                  </a:lnTo>
                  <a:lnTo>
                    <a:pt x="17378" y="71130"/>
                  </a:lnTo>
                  <a:lnTo>
                    <a:pt x="17378" y="71087"/>
                  </a:lnTo>
                  <a:lnTo>
                    <a:pt x="17378" y="70999"/>
                  </a:lnTo>
                  <a:lnTo>
                    <a:pt x="17026" y="70077"/>
                  </a:lnTo>
                  <a:lnTo>
                    <a:pt x="16983" y="69331"/>
                  </a:lnTo>
                  <a:lnTo>
                    <a:pt x="16939" y="69288"/>
                  </a:lnTo>
                  <a:lnTo>
                    <a:pt x="16719" y="68893"/>
                  </a:lnTo>
                  <a:lnTo>
                    <a:pt x="16675" y="68849"/>
                  </a:lnTo>
                  <a:lnTo>
                    <a:pt x="15754" y="67971"/>
                  </a:lnTo>
                  <a:lnTo>
                    <a:pt x="13823" y="66391"/>
                  </a:lnTo>
                  <a:lnTo>
                    <a:pt x="10269" y="63320"/>
                  </a:lnTo>
                  <a:lnTo>
                    <a:pt x="8163" y="61038"/>
                  </a:lnTo>
                  <a:lnTo>
                    <a:pt x="6715" y="59107"/>
                  </a:lnTo>
                  <a:lnTo>
                    <a:pt x="6495" y="58361"/>
                  </a:lnTo>
                  <a:lnTo>
                    <a:pt x="6495" y="56826"/>
                  </a:lnTo>
                  <a:lnTo>
                    <a:pt x="6583" y="54544"/>
                  </a:lnTo>
                  <a:lnTo>
                    <a:pt x="6758" y="51297"/>
                  </a:lnTo>
                  <a:lnTo>
                    <a:pt x="6671" y="49015"/>
                  </a:lnTo>
                  <a:lnTo>
                    <a:pt x="6276" y="46601"/>
                  </a:lnTo>
                  <a:lnTo>
                    <a:pt x="5793" y="44144"/>
                  </a:lnTo>
                  <a:lnTo>
                    <a:pt x="5749" y="42828"/>
                  </a:lnTo>
                  <a:lnTo>
                    <a:pt x="5881" y="40370"/>
                  </a:lnTo>
                  <a:lnTo>
                    <a:pt x="5881" y="40327"/>
                  </a:lnTo>
                  <a:lnTo>
                    <a:pt x="5661" y="38835"/>
                  </a:lnTo>
                  <a:lnTo>
                    <a:pt x="5135" y="36641"/>
                  </a:lnTo>
                  <a:lnTo>
                    <a:pt x="4564" y="34973"/>
                  </a:lnTo>
                  <a:lnTo>
                    <a:pt x="2853" y="30541"/>
                  </a:lnTo>
                  <a:lnTo>
                    <a:pt x="1975" y="27908"/>
                  </a:lnTo>
                  <a:lnTo>
                    <a:pt x="1317" y="25232"/>
                  </a:lnTo>
                  <a:lnTo>
                    <a:pt x="791" y="22599"/>
                  </a:lnTo>
                  <a:lnTo>
                    <a:pt x="352" y="18825"/>
                  </a:lnTo>
                  <a:lnTo>
                    <a:pt x="352" y="17596"/>
                  </a:lnTo>
                  <a:lnTo>
                    <a:pt x="615" y="16412"/>
                  </a:lnTo>
                  <a:lnTo>
                    <a:pt x="1581" y="13823"/>
                  </a:lnTo>
                  <a:lnTo>
                    <a:pt x="2765" y="10883"/>
                  </a:lnTo>
                  <a:lnTo>
                    <a:pt x="3292" y="10312"/>
                  </a:lnTo>
                  <a:lnTo>
                    <a:pt x="5969" y="7548"/>
                  </a:lnTo>
                  <a:lnTo>
                    <a:pt x="7109" y="6144"/>
                  </a:lnTo>
                  <a:lnTo>
                    <a:pt x="9172" y="4608"/>
                  </a:lnTo>
                  <a:lnTo>
                    <a:pt x="11146" y="3335"/>
                  </a:lnTo>
                  <a:lnTo>
                    <a:pt x="14350" y="1361"/>
                  </a:lnTo>
                  <a:lnTo>
                    <a:pt x="16105" y="308"/>
                  </a:lnTo>
                  <a:lnTo>
                    <a:pt x="16149" y="264"/>
                  </a:lnTo>
                  <a:lnTo>
                    <a:pt x="16149" y="220"/>
                  </a:lnTo>
                  <a:lnTo>
                    <a:pt x="16149" y="132"/>
                  </a:lnTo>
                  <a:lnTo>
                    <a:pt x="16149" y="88"/>
                  </a:lnTo>
                  <a:lnTo>
                    <a:pt x="16105" y="44"/>
                  </a:lnTo>
                  <a:lnTo>
                    <a:pt x="1601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5" name="Google Shape;3885;p129"/>
            <p:cNvSpPr/>
            <p:nvPr/>
          </p:nvSpPr>
          <p:spPr>
            <a:xfrm>
              <a:off x="5157125" y="2795500"/>
              <a:ext cx="400425" cy="235900"/>
            </a:xfrm>
            <a:custGeom>
              <a:avLst/>
              <a:gdLst/>
              <a:ahLst/>
              <a:cxnLst/>
              <a:rect l="l" t="t" r="r" b="b"/>
              <a:pathLst>
                <a:path w="16017" h="9436" extrusionOk="0">
                  <a:moveTo>
                    <a:pt x="15753" y="1"/>
                  </a:moveTo>
                  <a:lnTo>
                    <a:pt x="9566" y="3774"/>
                  </a:lnTo>
                  <a:lnTo>
                    <a:pt x="7328" y="5179"/>
                  </a:lnTo>
                  <a:lnTo>
                    <a:pt x="5485" y="6056"/>
                  </a:lnTo>
                  <a:lnTo>
                    <a:pt x="3818" y="7022"/>
                  </a:lnTo>
                  <a:lnTo>
                    <a:pt x="88" y="9128"/>
                  </a:lnTo>
                  <a:lnTo>
                    <a:pt x="0" y="9172"/>
                  </a:lnTo>
                  <a:lnTo>
                    <a:pt x="0" y="9216"/>
                  </a:lnTo>
                  <a:lnTo>
                    <a:pt x="0" y="9303"/>
                  </a:lnTo>
                  <a:lnTo>
                    <a:pt x="0" y="9347"/>
                  </a:lnTo>
                  <a:lnTo>
                    <a:pt x="88" y="9435"/>
                  </a:lnTo>
                  <a:lnTo>
                    <a:pt x="264" y="9435"/>
                  </a:lnTo>
                  <a:lnTo>
                    <a:pt x="3993" y="7329"/>
                  </a:lnTo>
                  <a:lnTo>
                    <a:pt x="5617" y="6363"/>
                  </a:lnTo>
                  <a:lnTo>
                    <a:pt x="7504" y="5486"/>
                  </a:lnTo>
                  <a:lnTo>
                    <a:pt x="9742" y="4082"/>
                  </a:lnTo>
                  <a:lnTo>
                    <a:pt x="15929" y="308"/>
                  </a:lnTo>
                  <a:lnTo>
                    <a:pt x="15973" y="264"/>
                  </a:lnTo>
                  <a:lnTo>
                    <a:pt x="16017" y="220"/>
                  </a:lnTo>
                  <a:lnTo>
                    <a:pt x="16017" y="132"/>
                  </a:lnTo>
                  <a:lnTo>
                    <a:pt x="15973" y="89"/>
                  </a:lnTo>
                  <a:lnTo>
                    <a:pt x="15929" y="45"/>
                  </a:lnTo>
                  <a:lnTo>
                    <a:pt x="1588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6" name="Google Shape;3886;p129"/>
            <p:cNvSpPr/>
            <p:nvPr/>
          </p:nvSpPr>
          <p:spPr>
            <a:xfrm>
              <a:off x="4878475" y="2770275"/>
              <a:ext cx="651650" cy="660425"/>
            </a:xfrm>
            <a:custGeom>
              <a:avLst/>
              <a:gdLst/>
              <a:ahLst/>
              <a:cxnLst/>
              <a:rect l="l" t="t" r="r" b="b"/>
              <a:pathLst>
                <a:path w="26066" h="26417" extrusionOk="0">
                  <a:moveTo>
                    <a:pt x="25846" y="1"/>
                  </a:moveTo>
                  <a:lnTo>
                    <a:pt x="25802" y="44"/>
                  </a:lnTo>
                  <a:lnTo>
                    <a:pt x="21063" y="2897"/>
                  </a:lnTo>
                  <a:lnTo>
                    <a:pt x="18211" y="4520"/>
                  </a:lnTo>
                  <a:lnTo>
                    <a:pt x="16061" y="5398"/>
                  </a:lnTo>
                  <a:lnTo>
                    <a:pt x="13823" y="6539"/>
                  </a:lnTo>
                  <a:lnTo>
                    <a:pt x="9610" y="8689"/>
                  </a:lnTo>
                  <a:lnTo>
                    <a:pt x="6319" y="10883"/>
                  </a:lnTo>
                  <a:lnTo>
                    <a:pt x="3511" y="12901"/>
                  </a:lnTo>
                  <a:lnTo>
                    <a:pt x="3467" y="12901"/>
                  </a:lnTo>
                  <a:lnTo>
                    <a:pt x="3028" y="13296"/>
                  </a:lnTo>
                  <a:lnTo>
                    <a:pt x="2985" y="13340"/>
                  </a:lnTo>
                  <a:lnTo>
                    <a:pt x="2590" y="14218"/>
                  </a:lnTo>
                  <a:lnTo>
                    <a:pt x="2590" y="14306"/>
                  </a:lnTo>
                  <a:lnTo>
                    <a:pt x="2546" y="15051"/>
                  </a:lnTo>
                  <a:lnTo>
                    <a:pt x="2546" y="15095"/>
                  </a:lnTo>
                  <a:lnTo>
                    <a:pt x="2809" y="16105"/>
                  </a:lnTo>
                  <a:lnTo>
                    <a:pt x="3818" y="18430"/>
                  </a:lnTo>
                  <a:lnTo>
                    <a:pt x="4740" y="20537"/>
                  </a:lnTo>
                  <a:lnTo>
                    <a:pt x="4828" y="21326"/>
                  </a:lnTo>
                  <a:lnTo>
                    <a:pt x="4696" y="21897"/>
                  </a:lnTo>
                  <a:lnTo>
                    <a:pt x="2721" y="23608"/>
                  </a:lnTo>
                  <a:lnTo>
                    <a:pt x="834" y="25451"/>
                  </a:lnTo>
                  <a:lnTo>
                    <a:pt x="88" y="26109"/>
                  </a:lnTo>
                  <a:lnTo>
                    <a:pt x="45" y="26197"/>
                  </a:lnTo>
                  <a:lnTo>
                    <a:pt x="1" y="26241"/>
                  </a:lnTo>
                  <a:lnTo>
                    <a:pt x="1" y="26329"/>
                  </a:lnTo>
                  <a:lnTo>
                    <a:pt x="45" y="26373"/>
                  </a:lnTo>
                  <a:lnTo>
                    <a:pt x="88" y="26416"/>
                  </a:lnTo>
                  <a:lnTo>
                    <a:pt x="176" y="26416"/>
                  </a:lnTo>
                  <a:lnTo>
                    <a:pt x="308" y="26373"/>
                  </a:lnTo>
                  <a:lnTo>
                    <a:pt x="1098" y="25714"/>
                  </a:lnTo>
                  <a:lnTo>
                    <a:pt x="2941" y="23871"/>
                  </a:lnTo>
                  <a:lnTo>
                    <a:pt x="5003" y="22116"/>
                  </a:lnTo>
                  <a:lnTo>
                    <a:pt x="5047" y="22028"/>
                  </a:lnTo>
                  <a:lnTo>
                    <a:pt x="5179" y="21370"/>
                  </a:lnTo>
                  <a:lnTo>
                    <a:pt x="5179" y="21326"/>
                  </a:lnTo>
                  <a:lnTo>
                    <a:pt x="5091" y="20493"/>
                  </a:lnTo>
                  <a:lnTo>
                    <a:pt x="5047" y="20449"/>
                  </a:lnTo>
                  <a:lnTo>
                    <a:pt x="4125" y="18299"/>
                  </a:lnTo>
                  <a:lnTo>
                    <a:pt x="3116" y="15973"/>
                  </a:lnTo>
                  <a:lnTo>
                    <a:pt x="2897" y="15051"/>
                  </a:lnTo>
                  <a:lnTo>
                    <a:pt x="2941" y="14349"/>
                  </a:lnTo>
                  <a:lnTo>
                    <a:pt x="3292" y="13560"/>
                  </a:lnTo>
                  <a:lnTo>
                    <a:pt x="3687" y="13165"/>
                  </a:lnTo>
                  <a:lnTo>
                    <a:pt x="6495" y="11146"/>
                  </a:lnTo>
                  <a:lnTo>
                    <a:pt x="9830" y="8996"/>
                  </a:lnTo>
                  <a:lnTo>
                    <a:pt x="13955" y="6846"/>
                  </a:lnTo>
                  <a:lnTo>
                    <a:pt x="16236" y="5705"/>
                  </a:lnTo>
                  <a:lnTo>
                    <a:pt x="18343" y="4827"/>
                  </a:lnTo>
                  <a:lnTo>
                    <a:pt x="18387" y="4827"/>
                  </a:lnTo>
                  <a:lnTo>
                    <a:pt x="21239" y="3204"/>
                  </a:lnTo>
                  <a:lnTo>
                    <a:pt x="25978" y="352"/>
                  </a:lnTo>
                  <a:lnTo>
                    <a:pt x="26022" y="264"/>
                  </a:lnTo>
                  <a:lnTo>
                    <a:pt x="26066" y="220"/>
                  </a:lnTo>
                  <a:lnTo>
                    <a:pt x="26066" y="176"/>
                  </a:lnTo>
                  <a:lnTo>
                    <a:pt x="26022" y="88"/>
                  </a:lnTo>
                  <a:lnTo>
                    <a:pt x="25978" y="44"/>
                  </a:lnTo>
                  <a:lnTo>
                    <a:pt x="2593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7" name="Google Shape;3887;p129"/>
            <p:cNvSpPr/>
            <p:nvPr/>
          </p:nvSpPr>
          <p:spPr>
            <a:xfrm>
              <a:off x="4429800" y="2660575"/>
              <a:ext cx="977475" cy="1079475"/>
            </a:xfrm>
            <a:custGeom>
              <a:avLst/>
              <a:gdLst/>
              <a:ahLst/>
              <a:cxnLst/>
              <a:rect l="l" t="t" r="r" b="b"/>
              <a:pathLst>
                <a:path w="39099" h="43179" extrusionOk="0">
                  <a:moveTo>
                    <a:pt x="38835" y="0"/>
                  </a:moveTo>
                  <a:lnTo>
                    <a:pt x="36553" y="1361"/>
                  </a:lnTo>
                  <a:lnTo>
                    <a:pt x="32121" y="3335"/>
                  </a:lnTo>
                  <a:lnTo>
                    <a:pt x="31156" y="3730"/>
                  </a:lnTo>
                  <a:lnTo>
                    <a:pt x="26812" y="5617"/>
                  </a:lnTo>
                  <a:lnTo>
                    <a:pt x="24617" y="6583"/>
                  </a:lnTo>
                  <a:lnTo>
                    <a:pt x="22467" y="7592"/>
                  </a:lnTo>
                  <a:lnTo>
                    <a:pt x="20361" y="8689"/>
                  </a:lnTo>
                  <a:lnTo>
                    <a:pt x="18299" y="9830"/>
                  </a:lnTo>
                  <a:lnTo>
                    <a:pt x="17289" y="10444"/>
                  </a:lnTo>
                  <a:lnTo>
                    <a:pt x="16280" y="11102"/>
                  </a:lnTo>
                  <a:lnTo>
                    <a:pt x="15315" y="11760"/>
                  </a:lnTo>
                  <a:lnTo>
                    <a:pt x="14349" y="12462"/>
                  </a:lnTo>
                  <a:lnTo>
                    <a:pt x="12155" y="14262"/>
                  </a:lnTo>
                  <a:lnTo>
                    <a:pt x="10312" y="15666"/>
                  </a:lnTo>
                  <a:lnTo>
                    <a:pt x="8162" y="17421"/>
                  </a:lnTo>
                  <a:lnTo>
                    <a:pt x="6758" y="18342"/>
                  </a:lnTo>
                  <a:lnTo>
                    <a:pt x="4564" y="19176"/>
                  </a:lnTo>
                  <a:lnTo>
                    <a:pt x="2414" y="19878"/>
                  </a:lnTo>
                  <a:lnTo>
                    <a:pt x="1273" y="20229"/>
                  </a:lnTo>
                  <a:lnTo>
                    <a:pt x="1185" y="20273"/>
                  </a:lnTo>
                  <a:lnTo>
                    <a:pt x="922" y="20536"/>
                  </a:lnTo>
                  <a:lnTo>
                    <a:pt x="878" y="20624"/>
                  </a:lnTo>
                  <a:lnTo>
                    <a:pt x="439" y="22774"/>
                  </a:lnTo>
                  <a:lnTo>
                    <a:pt x="1" y="24705"/>
                  </a:lnTo>
                  <a:lnTo>
                    <a:pt x="1" y="24749"/>
                  </a:lnTo>
                  <a:lnTo>
                    <a:pt x="176" y="27426"/>
                  </a:lnTo>
                  <a:lnTo>
                    <a:pt x="132" y="29707"/>
                  </a:lnTo>
                  <a:lnTo>
                    <a:pt x="88" y="30980"/>
                  </a:lnTo>
                  <a:lnTo>
                    <a:pt x="132" y="31068"/>
                  </a:lnTo>
                  <a:lnTo>
                    <a:pt x="176" y="31112"/>
                  </a:lnTo>
                  <a:lnTo>
                    <a:pt x="1756" y="32691"/>
                  </a:lnTo>
                  <a:lnTo>
                    <a:pt x="3906" y="34666"/>
                  </a:lnTo>
                  <a:lnTo>
                    <a:pt x="7636" y="38001"/>
                  </a:lnTo>
                  <a:lnTo>
                    <a:pt x="9435" y="39756"/>
                  </a:lnTo>
                  <a:lnTo>
                    <a:pt x="11015" y="41336"/>
                  </a:lnTo>
                  <a:lnTo>
                    <a:pt x="11409" y="41950"/>
                  </a:lnTo>
                  <a:lnTo>
                    <a:pt x="11278" y="42959"/>
                  </a:lnTo>
                  <a:lnTo>
                    <a:pt x="11322" y="43047"/>
                  </a:lnTo>
                  <a:lnTo>
                    <a:pt x="11322" y="43091"/>
                  </a:lnTo>
                  <a:lnTo>
                    <a:pt x="11366" y="43135"/>
                  </a:lnTo>
                  <a:lnTo>
                    <a:pt x="11453" y="43179"/>
                  </a:lnTo>
                  <a:lnTo>
                    <a:pt x="11585" y="43135"/>
                  </a:lnTo>
                  <a:lnTo>
                    <a:pt x="11629" y="43003"/>
                  </a:lnTo>
                  <a:lnTo>
                    <a:pt x="11760" y="41906"/>
                  </a:lnTo>
                  <a:lnTo>
                    <a:pt x="11717" y="41818"/>
                  </a:lnTo>
                  <a:lnTo>
                    <a:pt x="11278" y="41116"/>
                  </a:lnTo>
                  <a:lnTo>
                    <a:pt x="11278" y="41072"/>
                  </a:lnTo>
                  <a:lnTo>
                    <a:pt x="9698" y="39493"/>
                  </a:lnTo>
                  <a:lnTo>
                    <a:pt x="7855" y="37781"/>
                  </a:lnTo>
                  <a:lnTo>
                    <a:pt x="4169" y="34403"/>
                  </a:lnTo>
                  <a:lnTo>
                    <a:pt x="1975" y="32428"/>
                  </a:lnTo>
                  <a:lnTo>
                    <a:pt x="439" y="30936"/>
                  </a:lnTo>
                  <a:lnTo>
                    <a:pt x="483" y="29707"/>
                  </a:lnTo>
                  <a:lnTo>
                    <a:pt x="527" y="27426"/>
                  </a:lnTo>
                  <a:lnTo>
                    <a:pt x="352" y="24749"/>
                  </a:lnTo>
                  <a:lnTo>
                    <a:pt x="790" y="22862"/>
                  </a:lnTo>
                  <a:lnTo>
                    <a:pt x="1229" y="20756"/>
                  </a:lnTo>
                  <a:lnTo>
                    <a:pt x="1405" y="20580"/>
                  </a:lnTo>
                  <a:lnTo>
                    <a:pt x="2546" y="20185"/>
                  </a:lnTo>
                  <a:lnTo>
                    <a:pt x="4652" y="19527"/>
                  </a:lnTo>
                  <a:lnTo>
                    <a:pt x="6890" y="18650"/>
                  </a:lnTo>
                  <a:lnTo>
                    <a:pt x="6934" y="18650"/>
                  </a:lnTo>
                  <a:lnTo>
                    <a:pt x="8382" y="17728"/>
                  </a:lnTo>
                  <a:lnTo>
                    <a:pt x="10532" y="15929"/>
                  </a:lnTo>
                  <a:lnTo>
                    <a:pt x="12375" y="14525"/>
                  </a:lnTo>
                  <a:lnTo>
                    <a:pt x="14569" y="12726"/>
                  </a:lnTo>
                  <a:lnTo>
                    <a:pt x="15534" y="12024"/>
                  </a:lnTo>
                  <a:lnTo>
                    <a:pt x="16500" y="11365"/>
                  </a:lnTo>
                  <a:lnTo>
                    <a:pt x="17465" y="10751"/>
                  </a:lnTo>
                  <a:lnTo>
                    <a:pt x="18474" y="10137"/>
                  </a:lnTo>
                  <a:lnTo>
                    <a:pt x="20537" y="8996"/>
                  </a:lnTo>
                  <a:lnTo>
                    <a:pt x="22643" y="7899"/>
                  </a:lnTo>
                  <a:lnTo>
                    <a:pt x="24793" y="6890"/>
                  </a:lnTo>
                  <a:lnTo>
                    <a:pt x="26943" y="5924"/>
                  </a:lnTo>
                  <a:lnTo>
                    <a:pt x="31287" y="4081"/>
                  </a:lnTo>
                  <a:lnTo>
                    <a:pt x="32253" y="3686"/>
                  </a:lnTo>
                  <a:lnTo>
                    <a:pt x="36685" y="1668"/>
                  </a:lnTo>
                  <a:lnTo>
                    <a:pt x="36729" y="1668"/>
                  </a:lnTo>
                  <a:lnTo>
                    <a:pt x="39010" y="308"/>
                  </a:lnTo>
                  <a:lnTo>
                    <a:pt x="39054" y="264"/>
                  </a:lnTo>
                  <a:lnTo>
                    <a:pt x="39098" y="220"/>
                  </a:lnTo>
                  <a:lnTo>
                    <a:pt x="39098" y="132"/>
                  </a:lnTo>
                  <a:lnTo>
                    <a:pt x="39098" y="88"/>
                  </a:lnTo>
                  <a:lnTo>
                    <a:pt x="39054" y="44"/>
                  </a:lnTo>
                  <a:lnTo>
                    <a:pt x="3896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8" name="Google Shape;3888;p129"/>
            <p:cNvSpPr/>
            <p:nvPr/>
          </p:nvSpPr>
          <p:spPr>
            <a:xfrm>
              <a:off x="4382625" y="2638625"/>
              <a:ext cx="1001600" cy="722950"/>
            </a:xfrm>
            <a:custGeom>
              <a:avLst/>
              <a:gdLst/>
              <a:ahLst/>
              <a:cxnLst/>
              <a:rect l="l" t="t" r="r" b="b"/>
              <a:pathLst>
                <a:path w="40064" h="28918" extrusionOk="0">
                  <a:moveTo>
                    <a:pt x="39800" y="1"/>
                  </a:moveTo>
                  <a:lnTo>
                    <a:pt x="36948" y="1624"/>
                  </a:lnTo>
                  <a:lnTo>
                    <a:pt x="34359" y="2678"/>
                  </a:lnTo>
                  <a:lnTo>
                    <a:pt x="31331" y="3906"/>
                  </a:lnTo>
                  <a:lnTo>
                    <a:pt x="27821" y="5442"/>
                  </a:lnTo>
                  <a:lnTo>
                    <a:pt x="25188" y="6627"/>
                  </a:lnTo>
                  <a:lnTo>
                    <a:pt x="21897" y="8206"/>
                  </a:lnTo>
                  <a:lnTo>
                    <a:pt x="19440" y="9611"/>
                  </a:lnTo>
                  <a:lnTo>
                    <a:pt x="15271" y="12287"/>
                  </a:lnTo>
                  <a:lnTo>
                    <a:pt x="15227" y="12287"/>
                  </a:lnTo>
                  <a:lnTo>
                    <a:pt x="13165" y="13955"/>
                  </a:lnTo>
                  <a:lnTo>
                    <a:pt x="11453" y="15315"/>
                  </a:lnTo>
                  <a:lnTo>
                    <a:pt x="8470" y="17553"/>
                  </a:lnTo>
                  <a:lnTo>
                    <a:pt x="6714" y="18343"/>
                  </a:lnTo>
                  <a:lnTo>
                    <a:pt x="4476" y="19177"/>
                  </a:lnTo>
                  <a:lnTo>
                    <a:pt x="2019" y="19835"/>
                  </a:lnTo>
                  <a:lnTo>
                    <a:pt x="1010" y="20274"/>
                  </a:lnTo>
                  <a:lnTo>
                    <a:pt x="922" y="20317"/>
                  </a:lnTo>
                  <a:lnTo>
                    <a:pt x="878" y="20405"/>
                  </a:lnTo>
                  <a:lnTo>
                    <a:pt x="439" y="22029"/>
                  </a:lnTo>
                  <a:lnTo>
                    <a:pt x="1" y="23082"/>
                  </a:lnTo>
                  <a:lnTo>
                    <a:pt x="1" y="23170"/>
                  </a:lnTo>
                  <a:lnTo>
                    <a:pt x="1" y="25627"/>
                  </a:lnTo>
                  <a:lnTo>
                    <a:pt x="1" y="27909"/>
                  </a:lnTo>
                  <a:lnTo>
                    <a:pt x="1" y="27953"/>
                  </a:lnTo>
                  <a:lnTo>
                    <a:pt x="264" y="28786"/>
                  </a:lnTo>
                  <a:lnTo>
                    <a:pt x="352" y="28874"/>
                  </a:lnTo>
                  <a:lnTo>
                    <a:pt x="439" y="28918"/>
                  </a:lnTo>
                  <a:lnTo>
                    <a:pt x="483" y="28918"/>
                  </a:lnTo>
                  <a:lnTo>
                    <a:pt x="571" y="28874"/>
                  </a:lnTo>
                  <a:lnTo>
                    <a:pt x="615" y="28830"/>
                  </a:lnTo>
                  <a:lnTo>
                    <a:pt x="615" y="28742"/>
                  </a:lnTo>
                  <a:lnTo>
                    <a:pt x="615" y="28699"/>
                  </a:lnTo>
                  <a:lnTo>
                    <a:pt x="352" y="27865"/>
                  </a:lnTo>
                  <a:lnTo>
                    <a:pt x="352" y="25627"/>
                  </a:lnTo>
                  <a:lnTo>
                    <a:pt x="352" y="23214"/>
                  </a:lnTo>
                  <a:lnTo>
                    <a:pt x="790" y="22160"/>
                  </a:lnTo>
                  <a:lnTo>
                    <a:pt x="1185" y="20581"/>
                  </a:lnTo>
                  <a:lnTo>
                    <a:pt x="2151" y="20186"/>
                  </a:lnTo>
                  <a:lnTo>
                    <a:pt x="4564" y="19484"/>
                  </a:lnTo>
                  <a:lnTo>
                    <a:pt x="6846" y="18694"/>
                  </a:lnTo>
                  <a:lnTo>
                    <a:pt x="8645" y="17860"/>
                  </a:lnTo>
                  <a:lnTo>
                    <a:pt x="8689" y="17860"/>
                  </a:lnTo>
                  <a:lnTo>
                    <a:pt x="11673" y="15578"/>
                  </a:lnTo>
                  <a:lnTo>
                    <a:pt x="13384" y="14218"/>
                  </a:lnTo>
                  <a:lnTo>
                    <a:pt x="15447" y="12595"/>
                  </a:lnTo>
                  <a:lnTo>
                    <a:pt x="19615" y="9918"/>
                  </a:lnTo>
                  <a:lnTo>
                    <a:pt x="22029" y="8514"/>
                  </a:lnTo>
                  <a:lnTo>
                    <a:pt x="25364" y="6978"/>
                  </a:lnTo>
                  <a:lnTo>
                    <a:pt x="27996" y="5749"/>
                  </a:lnTo>
                  <a:lnTo>
                    <a:pt x="31463" y="4257"/>
                  </a:lnTo>
                  <a:lnTo>
                    <a:pt x="34491" y="2985"/>
                  </a:lnTo>
                  <a:lnTo>
                    <a:pt x="37124" y="1932"/>
                  </a:lnTo>
                  <a:lnTo>
                    <a:pt x="39976" y="308"/>
                  </a:lnTo>
                  <a:lnTo>
                    <a:pt x="40020" y="264"/>
                  </a:lnTo>
                  <a:lnTo>
                    <a:pt x="40020" y="220"/>
                  </a:lnTo>
                  <a:lnTo>
                    <a:pt x="40064" y="133"/>
                  </a:lnTo>
                  <a:lnTo>
                    <a:pt x="40020" y="89"/>
                  </a:lnTo>
                  <a:lnTo>
                    <a:pt x="39976" y="45"/>
                  </a:lnTo>
                  <a:lnTo>
                    <a:pt x="3993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9" name="Google Shape;3889;p129"/>
            <p:cNvSpPr/>
            <p:nvPr/>
          </p:nvSpPr>
          <p:spPr>
            <a:xfrm>
              <a:off x="4390300" y="2616700"/>
              <a:ext cx="969800" cy="500250"/>
            </a:xfrm>
            <a:custGeom>
              <a:avLst/>
              <a:gdLst/>
              <a:ahLst/>
              <a:cxnLst/>
              <a:rect l="l" t="t" r="r" b="b"/>
              <a:pathLst>
                <a:path w="38792" h="20010" extrusionOk="0">
                  <a:moveTo>
                    <a:pt x="38572" y="0"/>
                  </a:moveTo>
                  <a:lnTo>
                    <a:pt x="38528" y="44"/>
                  </a:lnTo>
                  <a:lnTo>
                    <a:pt x="37563" y="615"/>
                  </a:lnTo>
                  <a:lnTo>
                    <a:pt x="32911" y="2633"/>
                  </a:lnTo>
                  <a:lnTo>
                    <a:pt x="29050" y="4213"/>
                  </a:lnTo>
                  <a:lnTo>
                    <a:pt x="23433" y="6758"/>
                  </a:lnTo>
                  <a:lnTo>
                    <a:pt x="21063" y="7855"/>
                  </a:lnTo>
                  <a:lnTo>
                    <a:pt x="18782" y="9127"/>
                  </a:lnTo>
                  <a:lnTo>
                    <a:pt x="16368" y="10532"/>
                  </a:lnTo>
                  <a:lnTo>
                    <a:pt x="14657" y="11672"/>
                  </a:lnTo>
                  <a:lnTo>
                    <a:pt x="12068" y="13691"/>
                  </a:lnTo>
                  <a:lnTo>
                    <a:pt x="10400" y="14963"/>
                  </a:lnTo>
                  <a:lnTo>
                    <a:pt x="7329" y="17157"/>
                  </a:lnTo>
                  <a:lnTo>
                    <a:pt x="5310" y="18079"/>
                  </a:lnTo>
                  <a:lnTo>
                    <a:pt x="2897" y="18913"/>
                  </a:lnTo>
                  <a:lnTo>
                    <a:pt x="132" y="19659"/>
                  </a:lnTo>
                  <a:lnTo>
                    <a:pt x="89" y="19703"/>
                  </a:lnTo>
                  <a:lnTo>
                    <a:pt x="45" y="19746"/>
                  </a:lnTo>
                  <a:lnTo>
                    <a:pt x="1" y="19790"/>
                  </a:lnTo>
                  <a:lnTo>
                    <a:pt x="1" y="19878"/>
                  </a:lnTo>
                  <a:lnTo>
                    <a:pt x="89" y="19966"/>
                  </a:lnTo>
                  <a:lnTo>
                    <a:pt x="176" y="20010"/>
                  </a:lnTo>
                  <a:lnTo>
                    <a:pt x="220" y="20010"/>
                  </a:lnTo>
                  <a:lnTo>
                    <a:pt x="3029" y="19264"/>
                  </a:lnTo>
                  <a:lnTo>
                    <a:pt x="5442" y="18386"/>
                  </a:lnTo>
                  <a:lnTo>
                    <a:pt x="7504" y="17465"/>
                  </a:lnTo>
                  <a:lnTo>
                    <a:pt x="7504" y="17421"/>
                  </a:lnTo>
                  <a:lnTo>
                    <a:pt x="10620" y="15271"/>
                  </a:lnTo>
                  <a:lnTo>
                    <a:pt x="14832" y="11936"/>
                  </a:lnTo>
                  <a:lnTo>
                    <a:pt x="16544" y="10839"/>
                  </a:lnTo>
                  <a:lnTo>
                    <a:pt x="18957" y="9435"/>
                  </a:lnTo>
                  <a:lnTo>
                    <a:pt x="21239" y="8162"/>
                  </a:lnTo>
                  <a:lnTo>
                    <a:pt x="23565" y="7065"/>
                  </a:lnTo>
                  <a:lnTo>
                    <a:pt x="29181" y="4520"/>
                  </a:lnTo>
                  <a:lnTo>
                    <a:pt x="33087" y="2940"/>
                  </a:lnTo>
                  <a:lnTo>
                    <a:pt x="37738" y="922"/>
                  </a:lnTo>
                  <a:lnTo>
                    <a:pt x="38703" y="351"/>
                  </a:lnTo>
                  <a:lnTo>
                    <a:pt x="38747" y="264"/>
                  </a:lnTo>
                  <a:lnTo>
                    <a:pt x="38791" y="220"/>
                  </a:lnTo>
                  <a:lnTo>
                    <a:pt x="38791" y="176"/>
                  </a:lnTo>
                  <a:lnTo>
                    <a:pt x="38747" y="88"/>
                  </a:lnTo>
                  <a:lnTo>
                    <a:pt x="38703" y="44"/>
                  </a:lnTo>
                  <a:lnTo>
                    <a:pt x="3866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0" name="Google Shape;3890;p129"/>
            <p:cNvSpPr/>
            <p:nvPr/>
          </p:nvSpPr>
          <p:spPr>
            <a:xfrm>
              <a:off x="4570225" y="2562950"/>
              <a:ext cx="823875" cy="447600"/>
            </a:xfrm>
            <a:custGeom>
              <a:avLst/>
              <a:gdLst/>
              <a:ahLst/>
              <a:cxnLst/>
              <a:rect l="l" t="t" r="r" b="b"/>
              <a:pathLst>
                <a:path w="32955" h="17904" extrusionOk="0">
                  <a:moveTo>
                    <a:pt x="32691" y="0"/>
                  </a:moveTo>
                  <a:lnTo>
                    <a:pt x="30366" y="1317"/>
                  </a:lnTo>
                  <a:lnTo>
                    <a:pt x="27689" y="2589"/>
                  </a:lnTo>
                  <a:lnTo>
                    <a:pt x="23827" y="4125"/>
                  </a:lnTo>
                  <a:lnTo>
                    <a:pt x="21721" y="5002"/>
                  </a:lnTo>
                  <a:lnTo>
                    <a:pt x="18649" y="6319"/>
                  </a:lnTo>
                  <a:lnTo>
                    <a:pt x="16763" y="7197"/>
                  </a:lnTo>
                  <a:lnTo>
                    <a:pt x="12550" y="9215"/>
                  </a:lnTo>
                  <a:lnTo>
                    <a:pt x="10356" y="10400"/>
                  </a:lnTo>
                  <a:lnTo>
                    <a:pt x="8206" y="11716"/>
                  </a:lnTo>
                  <a:lnTo>
                    <a:pt x="6451" y="12813"/>
                  </a:lnTo>
                  <a:lnTo>
                    <a:pt x="4037" y="14656"/>
                  </a:lnTo>
                  <a:lnTo>
                    <a:pt x="88" y="17596"/>
                  </a:lnTo>
                  <a:lnTo>
                    <a:pt x="44" y="17640"/>
                  </a:lnTo>
                  <a:lnTo>
                    <a:pt x="0" y="17728"/>
                  </a:lnTo>
                  <a:lnTo>
                    <a:pt x="0" y="17772"/>
                  </a:lnTo>
                  <a:lnTo>
                    <a:pt x="44" y="17859"/>
                  </a:lnTo>
                  <a:lnTo>
                    <a:pt x="88" y="17903"/>
                  </a:lnTo>
                  <a:lnTo>
                    <a:pt x="176" y="17903"/>
                  </a:lnTo>
                  <a:lnTo>
                    <a:pt x="307" y="17859"/>
                  </a:lnTo>
                  <a:lnTo>
                    <a:pt x="4257" y="14963"/>
                  </a:lnTo>
                  <a:lnTo>
                    <a:pt x="6670" y="13120"/>
                  </a:lnTo>
                  <a:lnTo>
                    <a:pt x="8381" y="11979"/>
                  </a:lnTo>
                  <a:lnTo>
                    <a:pt x="10532" y="10707"/>
                  </a:lnTo>
                  <a:lnTo>
                    <a:pt x="12682" y="9522"/>
                  </a:lnTo>
                  <a:lnTo>
                    <a:pt x="16938" y="7504"/>
                  </a:lnTo>
                  <a:lnTo>
                    <a:pt x="18781" y="6670"/>
                  </a:lnTo>
                  <a:lnTo>
                    <a:pt x="21853" y="5310"/>
                  </a:lnTo>
                  <a:lnTo>
                    <a:pt x="27820" y="2896"/>
                  </a:lnTo>
                  <a:lnTo>
                    <a:pt x="30541" y="1624"/>
                  </a:lnTo>
                  <a:lnTo>
                    <a:pt x="32867" y="307"/>
                  </a:lnTo>
                  <a:lnTo>
                    <a:pt x="32911" y="263"/>
                  </a:lnTo>
                  <a:lnTo>
                    <a:pt x="32954" y="220"/>
                  </a:lnTo>
                  <a:lnTo>
                    <a:pt x="32954" y="132"/>
                  </a:lnTo>
                  <a:lnTo>
                    <a:pt x="32911" y="88"/>
                  </a:lnTo>
                  <a:lnTo>
                    <a:pt x="3286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1" name="Google Shape;3891;p129"/>
            <p:cNvSpPr/>
            <p:nvPr/>
          </p:nvSpPr>
          <p:spPr>
            <a:xfrm>
              <a:off x="4593250" y="2573900"/>
              <a:ext cx="718575" cy="375225"/>
            </a:xfrm>
            <a:custGeom>
              <a:avLst/>
              <a:gdLst/>
              <a:ahLst/>
              <a:cxnLst/>
              <a:rect l="l" t="t" r="r" b="b"/>
              <a:pathLst>
                <a:path w="28743" h="15009" extrusionOk="0">
                  <a:moveTo>
                    <a:pt x="28479" y="1"/>
                  </a:moveTo>
                  <a:lnTo>
                    <a:pt x="26066" y="1010"/>
                  </a:lnTo>
                  <a:lnTo>
                    <a:pt x="24267" y="1756"/>
                  </a:lnTo>
                  <a:lnTo>
                    <a:pt x="21414" y="2897"/>
                  </a:lnTo>
                  <a:lnTo>
                    <a:pt x="18562" y="4082"/>
                  </a:lnTo>
                  <a:lnTo>
                    <a:pt x="15710" y="5354"/>
                  </a:lnTo>
                  <a:lnTo>
                    <a:pt x="12902" y="6671"/>
                  </a:lnTo>
                  <a:lnTo>
                    <a:pt x="11497" y="7329"/>
                  </a:lnTo>
                  <a:lnTo>
                    <a:pt x="10093" y="8075"/>
                  </a:lnTo>
                  <a:lnTo>
                    <a:pt x="8733" y="8821"/>
                  </a:lnTo>
                  <a:lnTo>
                    <a:pt x="7417" y="9611"/>
                  </a:lnTo>
                  <a:lnTo>
                    <a:pt x="6100" y="10401"/>
                  </a:lnTo>
                  <a:lnTo>
                    <a:pt x="4784" y="11234"/>
                  </a:lnTo>
                  <a:lnTo>
                    <a:pt x="3511" y="12156"/>
                  </a:lnTo>
                  <a:lnTo>
                    <a:pt x="2282" y="13077"/>
                  </a:lnTo>
                  <a:lnTo>
                    <a:pt x="45" y="14701"/>
                  </a:lnTo>
                  <a:lnTo>
                    <a:pt x="1" y="14745"/>
                  </a:lnTo>
                  <a:lnTo>
                    <a:pt x="1" y="14789"/>
                  </a:lnTo>
                  <a:lnTo>
                    <a:pt x="1" y="14876"/>
                  </a:lnTo>
                  <a:lnTo>
                    <a:pt x="1" y="14920"/>
                  </a:lnTo>
                  <a:lnTo>
                    <a:pt x="88" y="14964"/>
                  </a:lnTo>
                  <a:lnTo>
                    <a:pt x="176" y="15008"/>
                  </a:lnTo>
                  <a:lnTo>
                    <a:pt x="264" y="14964"/>
                  </a:lnTo>
                  <a:lnTo>
                    <a:pt x="2502" y="13341"/>
                  </a:lnTo>
                  <a:lnTo>
                    <a:pt x="3731" y="12419"/>
                  </a:lnTo>
                  <a:lnTo>
                    <a:pt x="5003" y="11541"/>
                  </a:lnTo>
                  <a:lnTo>
                    <a:pt x="6276" y="10708"/>
                  </a:lnTo>
                  <a:lnTo>
                    <a:pt x="7592" y="9874"/>
                  </a:lnTo>
                  <a:lnTo>
                    <a:pt x="8952" y="9128"/>
                  </a:lnTo>
                  <a:lnTo>
                    <a:pt x="10313" y="8382"/>
                  </a:lnTo>
                  <a:lnTo>
                    <a:pt x="11673" y="7636"/>
                  </a:lnTo>
                  <a:lnTo>
                    <a:pt x="13033" y="6978"/>
                  </a:lnTo>
                  <a:lnTo>
                    <a:pt x="15885" y="5662"/>
                  </a:lnTo>
                  <a:lnTo>
                    <a:pt x="18694" y="4433"/>
                  </a:lnTo>
                  <a:lnTo>
                    <a:pt x="21546" y="3248"/>
                  </a:lnTo>
                  <a:lnTo>
                    <a:pt x="24398" y="2063"/>
                  </a:lnTo>
                  <a:lnTo>
                    <a:pt x="26197" y="1361"/>
                  </a:lnTo>
                  <a:lnTo>
                    <a:pt x="28611" y="308"/>
                  </a:lnTo>
                  <a:lnTo>
                    <a:pt x="28699" y="308"/>
                  </a:lnTo>
                  <a:lnTo>
                    <a:pt x="28699" y="220"/>
                  </a:lnTo>
                  <a:lnTo>
                    <a:pt x="28742" y="176"/>
                  </a:lnTo>
                  <a:lnTo>
                    <a:pt x="28699" y="89"/>
                  </a:lnTo>
                  <a:lnTo>
                    <a:pt x="28699" y="45"/>
                  </a:lnTo>
                  <a:lnTo>
                    <a:pt x="2861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2" name="Google Shape;3892;p129"/>
            <p:cNvSpPr/>
            <p:nvPr/>
          </p:nvSpPr>
          <p:spPr>
            <a:xfrm>
              <a:off x="4627275" y="2549775"/>
              <a:ext cx="657125" cy="330225"/>
            </a:xfrm>
            <a:custGeom>
              <a:avLst/>
              <a:gdLst/>
              <a:ahLst/>
              <a:cxnLst/>
              <a:rect l="l" t="t" r="r" b="b"/>
              <a:pathLst>
                <a:path w="26285" h="13209" extrusionOk="0">
                  <a:moveTo>
                    <a:pt x="26021" y="1"/>
                  </a:moveTo>
                  <a:lnTo>
                    <a:pt x="21765" y="1756"/>
                  </a:lnTo>
                  <a:lnTo>
                    <a:pt x="19176" y="2809"/>
                  </a:lnTo>
                  <a:lnTo>
                    <a:pt x="16631" y="3862"/>
                  </a:lnTo>
                  <a:lnTo>
                    <a:pt x="14130" y="4959"/>
                  </a:lnTo>
                  <a:lnTo>
                    <a:pt x="11672" y="6100"/>
                  </a:lnTo>
                  <a:lnTo>
                    <a:pt x="9215" y="7329"/>
                  </a:lnTo>
                  <a:lnTo>
                    <a:pt x="6845" y="8557"/>
                  </a:lnTo>
                  <a:lnTo>
                    <a:pt x="4476" y="9918"/>
                  </a:lnTo>
                  <a:lnTo>
                    <a:pt x="3291" y="10620"/>
                  </a:lnTo>
                  <a:lnTo>
                    <a:pt x="2150" y="11366"/>
                  </a:lnTo>
                  <a:lnTo>
                    <a:pt x="88" y="12901"/>
                  </a:lnTo>
                  <a:lnTo>
                    <a:pt x="44" y="12945"/>
                  </a:lnTo>
                  <a:lnTo>
                    <a:pt x="0" y="13033"/>
                  </a:lnTo>
                  <a:lnTo>
                    <a:pt x="44" y="13077"/>
                  </a:lnTo>
                  <a:lnTo>
                    <a:pt x="44" y="13121"/>
                  </a:lnTo>
                  <a:lnTo>
                    <a:pt x="132" y="13209"/>
                  </a:lnTo>
                  <a:lnTo>
                    <a:pt x="176" y="13209"/>
                  </a:lnTo>
                  <a:lnTo>
                    <a:pt x="307" y="13165"/>
                  </a:lnTo>
                  <a:lnTo>
                    <a:pt x="2370" y="11629"/>
                  </a:lnTo>
                  <a:lnTo>
                    <a:pt x="3510" y="10927"/>
                  </a:lnTo>
                  <a:lnTo>
                    <a:pt x="4651" y="10225"/>
                  </a:lnTo>
                  <a:lnTo>
                    <a:pt x="7021" y="8864"/>
                  </a:lnTo>
                  <a:lnTo>
                    <a:pt x="9390" y="7636"/>
                  </a:lnTo>
                  <a:lnTo>
                    <a:pt x="11848" y="6407"/>
                  </a:lnTo>
                  <a:lnTo>
                    <a:pt x="14305" y="5266"/>
                  </a:lnTo>
                  <a:lnTo>
                    <a:pt x="16806" y="4169"/>
                  </a:lnTo>
                  <a:lnTo>
                    <a:pt x="19307" y="3116"/>
                  </a:lnTo>
                  <a:lnTo>
                    <a:pt x="21896" y="2063"/>
                  </a:lnTo>
                  <a:lnTo>
                    <a:pt x="26153" y="352"/>
                  </a:lnTo>
                  <a:lnTo>
                    <a:pt x="26241" y="308"/>
                  </a:lnTo>
                  <a:lnTo>
                    <a:pt x="26284" y="264"/>
                  </a:lnTo>
                  <a:lnTo>
                    <a:pt x="26284" y="176"/>
                  </a:lnTo>
                  <a:lnTo>
                    <a:pt x="26284" y="88"/>
                  </a:lnTo>
                  <a:lnTo>
                    <a:pt x="26241" y="44"/>
                  </a:lnTo>
                  <a:lnTo>
                    <a:pt x="2619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3" name="Google Shape;3893;p129"/>
            <p:cNvSpPr/>
            <p:nvPr/>
          </p:nvSpPr>
          <p:spPr>
            <a:xfrm>
              <a:off x="4752325" y="2525650"/>
              <a:ext cx="504650" cy="232575"/>
            </a:xfrm>
            <a:custGeom>
              <a:avLst/>
              <a:gdLst/>
              <a:ahLst/>
              <a:cxnLst/>
              <a:rect l="l" t="t" r="r" b="b"/>
              <a:pathLst>
                <a:path w="20186" h="9303" extrusionOk="0">
                  <a:moveTo>
                    <a:pt x="19966" y="0"/>
                  </a:moveTo>
                  <a:lnTo>
                    <a:pt x="15446" y="1843"/>
                  </a:lnTo>
                  <a:lnTo>
                    <a:pt x="12813" y="2896"/>
                  </a:lnTo>
                  <a:lnTo>
                    <a:pt x="8382" y="4871"/>
                  </a:lnTo>
                  <a:lnTo>
                    <a:pt x="6363" y="5792"/>
                  </a:lnTo>
                  <a:lnTo>
                    <a:pt x="4345" y="6758"/>
                  </a:lnTo>
                  <a:lnTo>
                    <a:pt x="88" y="8996"/>
                  </a:lnTo>
                  <a:lnTo>
                    <a:pt x="44" y="9040"/>
                  </a:lnTo>
                  <a:lnTo>
                    <a:pt x="0" y="9083"/>
                  </a:lnTo>
                  <a:lnTo>
                    <a:pt x="0" y="9127"/>
                  </a:lnTo>
                  <a:lnTo>
                    <a:pt x="0" y="9215"/>
                  </a:lnTo>
                  <a:lnTo>
                    <a:pt x="88" y="9303"/>
                  </a:lnTo>
                  <a:lnTo>
                    <a:pt x="220" y="9303"/>
                  </a:lnTo>
                  <a:lnTo>
                    <a:pt x="4520" y="7065"/>
                  </a:lnTo>
                  <a:lnTo>
                    <a:pt x="6495" y="6100"/>
                  </a:lnTo>
                  <a:lnTo>
                    <a:pt x="8513" y="5178"/>
                  </a:lnTo>
                  <a:lnTo>
                    <a:pt x="12945" y="3203"/>
                  </a:lnTo>
                  <a:lnTo>
                    <a:pt x="15578" y="2150"/>
                  </a:lnTo>
                  <a:lnTo>
                    <a:pt x="20098" y="307"/>
                  </a:lnTo>
                  <a:lnTo>
                    <a:pt x="20142" y="263"/>
                  </a:lnTo>
                  <a:lnTo>
                    <a:pt x="20185" y="220"/>
                  </a:lnTo>
                  <a:lnTo>
                    <a:pt x="20185" y="176"/>
                  </a:lnTo>
                  <a:lnTo>
                    <a:pt x="20185" y="88"/>
                  </a:lnTo>
                  <a:lnTo>
                    <a:pt x="20142" y="44"/>
                  </a:lnTo>
                  <a:lnTo>
                    <a:pt x="2009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4" name="Google Shape;3894;p129"/>
            <p:cNvSpPr/>
            <p:nvPr/>
          </p:nvSpPr>
          <p:spPr>
            <a:xfrm>
              <a:off x="4721600" y="2500400"/>
              <a:ext cx="509050" cy="235900"/>
            </a:xfrm>
            <a:custGeom>
              <a:avLst/>
              <a:gdLst/>
              <a:ahLst/>
              <a:cxnLst/>
              <a:rect l="l" t="t" r="r" b="b"/>
              <a:pathLst>
                <a:path w="20362" h="9436" extrusionOk="0">
                  <a:moveTo>
                    <a:pt x="20186" y="1"/>
                  </a:moveTo>
                  <a:lnTo>
                    <a:pt x="20098" y="45"/>
                  </a:lnTo>
                  <a:lnTo>
                    <a:pt x="18036" y="922"/>
                  </a:lnTo>
                  <a:lnTo>
                    <a:pt x="16193" y="1625"/>
                  </a:lnTo>
                  <a:lnTo>
                    <a:pt x="14262" y="2414"/>
                  </a:lnTo>
                  <a:lnTo>
                    <a:pt x="12287" y="3204"/>
                  </a:lnTo>
                  <a:lnTo>
                    <a:pt x="10313" y="4082"/>
                  </a:lnTo>
                  <a:lnTo>
                    <a:pt x="8250" y="5047"/>
                  </a:lnTo>
                  <a:lnTo>
                    <a:pt x="6144" y="6013"/>
                  </a:lnTo>
                  <a:lnTo>
                    <a:pt x="3994" y="7066"/>
                  </a:lnTo>
                  <a:lnTo>
                    <a:pt x="1800" y="8163"/>
                  </a:lnTo>
                  <a:lnTo>
                    <a:pt x="88" y="9128"/>
                  </a:lnTo>
                  <a:lnTo>
                    <a:pt x="45" y="9172"/>
                  </a:lnTo>
                  <a:lnTo>
                    <a:pt x="1" y="9216"/>
                  </a:lnTo>
                  <a:lnTo>
                    <a:pt x="1" y="9304"/>
                  </a:lnTo>
                  <a:lnTo>
                    <a:pt x="1" y="9347"/>
                  </a:lnTo>
                  <a:lnTo>
                    <a:pt x="88" y="9435"/>
                  </a:lnTo>
                  <a:lnTo>
                    <a:pt x="264" y="9435"/>
                  </a:lnTo>
                  <a:lnTo>
                    <a:pt x="1975" y="8470"/>
                  </a:lnTo>
                  <a:lnTo>
                    <a:pt x="4125" y="7373"/>
                  </a:lnTo>
                  <a:lnTo>
                    <a:pt x="6276" y="6364"/>
                  </a:lnTo>
                  <a:lnTo>
                    <a:pt x="8382" y="5354"/>
                  </a:lnTo>
                  <a:lnTo>
                    <a:pt x="10444" y="4433"/>
                  </a:lnTo>
                  <a:lnTo>
                    <a:pt x="12463" y="3555"/>
                  </a:lnTo>
                  <a:lnTo>
                    <a:pt x="14394" y="2722"/>
                  </a:lnTo>
                  <a:lnTo>
                    <a:pt x="16324" y="1932"/>
                  </a:lnTo>
                  <a:lnTo>
                    <a:pt x="18167" y="1230"/>
                  </a:lnTo>
                  <a:lnTo>
                    <a:pt x="20274" y="352"/>
                  </a:lnTo>
                  <a:lnTo>
                    <a:pt x="20317" y="308"/>
                  </a:lnTo>
                  <a:lnTo>
                    <a:pt x="20361" y="264"/>
                  </a:lnTo>
                  <a:lnTo>
                    <a:pt x="20361" y="176"/>
                  </a:lnTo>
                  <a:lnTo>
                    <a:pt x="20361" y="133"/>
                  </a:lnTo>
                  <a:lnTo>
                    <a:pt x="20317" y="45"/>
                  </a:lnTo>
                  <a:lnTo>
                    <a:pt x="2027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5" name="Google Shape;3895;p129"/>
            <p:cNvSpPr/>
            <p:nvPr/>
          </p:nvSpPr>
          <p:spPr>
            <a:xfrm>
              <a:off x="4766575" y="2636450"/>
              <a:ext cx="66950" cy="38400"/>
            </a:xfrm>
            <a:custGeom>
              <a:avLst/>
              <a:gdLst/>
              <a:ahLst/>
              <a:cxnLst/>
              <a:rect l="l" t="t" r="r" b="b"/>
              <a:pathLst>
                <a:path w="2678" h="1536" extrusionOk="0">
                  <a:moveTo>
                    <a:pt x="2414" y="0"/>
                  </a:moveTo>
                  <a:lnTo>
                    <a:pt x="89" y="1185"/>
                  </a:lnTo>
                  <a:lnTo>
                    <a:pt x="1" y="1229"/>
                  </a:lnTo>
                  <a:lnTo>
                    <a:pt x="1" y="1273"/>
                  </a:lnTo>
                  <a:lnTo>
                    <a:pt x="1" y="1360"/>
                  </a:lnTo>
                  <a:lnTo>
                    <a:pt x="1" y="1404"/>
                  </a:lnTo>
                  <a:lnTo>
                    <a:pt x="45" y="1492"/>
                  </a:lnTo>
                  <a:lnTo>
                    <a:pt x="176" y="1536"/>
                  </a:lnTo>
                  <a:lnTo>
                    <a:pt x="220" y="1492"/>
                  </a:lnTo>
                  <a:lnTo>
                    <a:pt x="2590" y="307"/>
                  </a:lnTo>
                  <a:lnTo>
                    <a:pt x="2634" y="263"/>
                  </a:lnTo>
                  <a:lnTo>
                    <a:pt x="2678" y="220"/>
                  </a:lnTo>
                  <a:lnTo>
                    <a:pt x="2678" y="132"/>
                  </a:lnTo>
                  <a:lnTo>
                    <a:pt x="2678" y="88"/>
                  </a:lnTo>
                  <a:lnTo>
                    <a:pt x="2634" y="44"/>
                  </a:lnTo>
                  <a:lnTo>
                    <a:pt x="254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6" name="Google Shape;3896;p129"/>
            <p:cNvSpPr/>
            <p:nvPr/>
          </p:nvSpPr>
          <p:spPr>
            <a:xfrm>
              <a:off x="4492325" y="2749425"/>
              <a:ext cx="69150" cy="48300"/>
            </a:xfrm>
            <a:custGeom>
              <a:avLst/>
              <a:gdLst/>
              <a:ahLst/>
              <a:cxnLst/>
              <a:rect l="l" t="t" r="r" b="b"/>
              <a:pathLst>
                <a:path w="2766" h="1932" extrusionOk="0">
                  <a:moveTo>
                    <a:pt x="2546" y="1"/>
                  </a:moveTo>
                  <a:lnTo>
                    <a:pt x="2502" y="45"/>
                  </a:lnTo>
                  <a:lnTo>
                    <a:pt x="45" y="1624"/>
                  </a:lnTo>
                  <a:lnTo>
                    <a:pt x="1" y="1668"/>
                  </a:lnTo>
                  <a:lnTo>
                    <a:pt x="1" y="1712"/>
                  </a:lnTo>
                  <a:lnTo>
                    <a:pt x="1" y="1800"/>
                  </a:lnTo>
                  <a:lnTo>
                    <a:pt x="1" y="1844"/>
                  </a:lnTo>
                  <a:lnTo>
                    <a:pt x="88" y="1888"/>
                  </a:lnTo>
                  <a:lnTo>
                    <a:pt x="176" y="1932"/>
                  </a:lnTo>
                  <a:lnTo>
                    <a:pt x="264" y="1888"/>
                  </a:lnTo>
                  <a:lnTo>
                    <a:pt x="2677" y="352"/>
                  </a:lnTo>
                  <a:lnTo>
                    <a:pt x="2721" y="308"/>
                  </a:lnTo>
                  <a:lnTo>
                    <a:pt x="2765" y="220"/>
                  </a:lnTo>
                  <a:lnTo>
                    <a:pt x="2765" y="176"/>
                  </a:lnTo>
                  <a:lnTo>
                    <a:pt x="2721" y="89"/>
                  </a:lnTo>
                  <a:lnTo>
                    <a:pt x="2677" y="45"/>
                  </a:lnTo>
                  <a:lnTo>
                    <a:pt x="263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7" name="Google Shape;3897;p129"/>
            <p:cNvSpPr/>
            <p:nvPr/>
          </p:nvSpPr>
          <p:spPr>
            <a:xfrm>
              <a:off x="4584475" y="2661675"/>
              <a:ext cx="72425" cy="46100"/>
            </a:xfrm>
            <a:custGeom>
              <a:avLst/>
              <a:gdLst/>
              <a:ahLst/>
              <a:cxnLst/>
              <a:rect l="l" t="t" r="r" b="b"/>
              <a:pathLst>
                <a:path w="2897" h="1844" extrusionOk="0">
                  <a:moveTo>
                    <a:pt x="2677" y="0"/>
                  </a:moveTo>
                  <a:lnTo>
                    <a:pt x="2633" y="44"/>
                  </a:lnTo>
                  <a:lnTo>
                    <a:pt x="88" y="1536"/>
                  </a:lnTo>
                  <a:lnTo>
                    <a:pt x="45" y="1580"/>
                  </a:lnTo>
                  <a:lnTo>
                    <a:pt x="1" y="1624"/>
                  </a:lnTo>
                  <a:lnTo>
                    <a:pt x="1" y="1712"/>
                  </a:lnTo>
                  <a:lnTo>
                    <a:pt x="1" y="1756"/>
                  </a:lnTo>
                  <a:lnTo>
                    <a:pt x="88" y="1843"/>
                  </a:lnTo>
                  <a:lnTo>
                    <a:pt x="264" y="1843"/>
                  </a:lnTo>
                  <a:lnTo>
                    <a:pt x="2809" y="351"/>
                  </a:lnTo>
                  <a:lnTo>
                    <a:pt x="2853" y="308"/>
                  </a:lnTo>
                  <a:lnTo>
                    <a:pt x="2897" y="220"/>
                  </a:lnTo>
                  <a:lnTo>
                    <a:pt x="2897" y="176"/>
                  </a:lnTo>
                  <a:lnTo>
                    <a:pt x="2853" y="88"/>
                  </a:lnTo>
                  <a:lnTo>
                    <a:pt x="2809" y="44"/>
                  </a:lnTo>
                  <a:lnTo>
                    <a:pt x="276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8" name="Google Shape;3898;p129"/>
            <p:cNvSpPr/>
            <p:nvPr/>
          </p:nvSpPr>
          <p:spPr>
            <a:xfrm>
              <a:off x="5248175" y="2451050"/>
              <a:ext cx="158000" cy="83400"/>
            </a:xfrm>
            <a:custGeom>
              <a:avLst/>
              <a:gdLst/>
              <a:ahLst/>
              <a:cxnLst/>
              <a:rect l="l" t="t" r="r" b="b"/>
              <a:pathLst>
                <a:path w="6320" h="3336" extrusionOk="0">
                  <a:moveTo>
                    <a:pt x="6144" y="0"/>
                  </a:moveTo>
                  <a:lnTo>
                    <a:pt x="6056" y="44"/>
                  </a:lnTo>
                  <a:lnTo>
                    <a:pt x="3335" y="1492"/>
                  </a:lnTo>
                  <a:lnTo>
                    <a:pt x="132" y="2984"/>
                  </a:lnTo>
                  <a:lnTo>
                    <a:pt x="44" y="3028"/>
                  </a:lnTo>
                  <a:lnTo>
                    <a:pt x="44" y="3072"/>
                  </a:lnTo>
                  <a:lnTo>
                    <a:pt x="0" y="3160"/>
                  </a:lnTo>
                  <a:lnTo>
                    <a:pt x="44" y="3204"/>
                  </a:lnTo>
                  <a:lnTo>
                    <a:pt x="88" y="3291"/>
                  </a:lnTo>
                  <a:lnTo>
                    <a:pt x="176" y="3335"/>
                  </a:lnTo>
                  <a:lnTo>
                    <a:pt x="264" y="3291"/>
                  </a:lnTo>
                  <a:lnTo>
                    <a:pt x="3467" y="1799"/>
                  </a:lnTo>
                  <a:lnTo>
                    <a:pt x="6231" y="351"/>
                  </a:lnTo>
                  <a:lnTo>
                    <a:pt x="6275" y="308"/>
                  </a:lnTo>
                  <a:lnTo>
                    <a:pt x="6319" y="264"/>
                  </a:lnTo>
                  <a:lnTo>
                    <a:pt x="6319" y="176"/>
                  </a:lnTo>
                  <a:lnTo>
                    <a:pt x="6275" y="132"/>
                  </a:lnTo>
                  <a:lnTo>
                    <a:pt x="6231" y="44"/>
                  </a:lnTo>
                  <a:lnTo>
                    <a:pt x="6188" y="44"/>
                  </a:lnTo>
                  <a:lnTo>
                    <a:pt x="614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9" name="Google Shape;3899;p129"/>
            <p:cNvSpPr/>
            <p:nvPr/>
          </p:nvSpPr>
          <p:spPr>
            <a:xfrm>
              <a:off x="5221850" y="2453250"/>
              <a:ext cx="110825" cy="55950"/>
            </a:xfrm>
            <a:custGeom>
              <a:avLst/>
              <a:gdLst/>
              <a:ahLst/>
              <a:cxnLst/>
              <a:rect l="l" t="t" r="r" b="b"/>
              <a:pathLst>
                <a:path w="4433" h="2238" extrusionOk="0">
                  <a:moveTo>
                    <a:pt x="4169" y="0"/>
                  </a:moveTo>
                  <a:lnTo>
                    <a:pt x="2107" y="1009"/>
                  </a:lnTo>
                  <a:lnTo>
                    <a:pt x="88" y="1931"/>
                  </a:lnTo>
                  <a:lnTo>
                    <a:pt x="44" y="1931"/>
                  </a:lnTo>
                  <a:lnTo>
                    <a:pt x="0" y="2019"/>
                  </a:lnTo>
                  <a:lnTo>
                    <a:pt x="0" y="2062"/>
                  </a:lnTo>
                  <a:lnTo>
                    <a:pt x="0" y="2150"/>
                  </a:lnTo>
                  <a:lnTo>
                    <a:pt x="88" y="2238"/>
                  </a:lnTo>
                  <a:lnTo>
                    <a:pt x="264" y="2238"/>
                  </a:lnTo>
                  <a:lnTo>
                    <a:pt x="2238" y="1317"/>
                  </a:lnTo>
                  <a:lnTo>
                    <a:pt x="4344" y="351"/>
                  </a:lnTo>
                  <a:lnTo>
                    <a:pt x="4388" y="307"/>
                  </a:lnTo>
                  <a:lnTo>
                    <a:pt x="4432" y="220"/>
                  </a:lnTo>
                  <a:lnTo>
                    <a:pt x="4432" y="176"/>
                  </a:lnTo>
                  <a:lnTo>
                    <a:pt x="4432" y="88"/>
                  </a:lnTo>
                  <a:lnTo>
                    <a:pt x="4388" y="44"/>
                  </a:lnTo>
                  <a:lnTo>
                    <a:pt x="430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0" name="Google Shape;3900;p129"/>
            <p:cNvSpPr/>
            <p:nvPr/>
          </p:nvSpPr>
          <p:spPr>
            <a:xfrm>
              <a:off x="2583525" y="3619350"/>
              <a:ext cx="11000" cy="43925"/>
            </a:xfrm>
            <a:custGeom>
              <a:avLst/>
              <a:gdLst/>
              <a:ahLst/>
              <a:cxnLst/>
              <a:rect l="l" t="t" r="r" b="b"/>
              <a:pathLst>
                <a:path w="440" h="1757" extrusionOk="0">
                  <a:moveTo>
                    <a:pt x="220" y="1"/>
                  </a:moveTo>
                  <a:lnTo>
                    <a:pt x="176" y="45"/>
                  </a:lnTo>
                  <a:lnTo>
                    <a:pt x="132" y="89"/>
                  </a:lnTo>
                  <a:lnTo>
                    <a:pt x="88" y="176"/>
                  </a:lnTo>
                  <a:lnTo>
                    <a:pt x="1" y="1581"/>
                  </a:lnTo>
                  <a:lnTo>
                    <a:pt x="1" y="1624"/>
                  </a:lnTo>
                  <a:lnTo>
                    <a:pt x="44" y="1668"/>
                  </a:lnTo>
                  <a:lnTo>
                    <a:pt x="88" y="1712"/>
                  </a:lnTo>
                  <a:lnTo>
                    <a:pt x="176" y="1756"/>
                  </a:lnTo>
                  <a:lnTo>
                    <a:pt x="308" y="1712"/>
                  </a:lnTo>
                  <a:lnTo>
                    <a:pt x="352" y="1581"/>
                  </a:lnTo>
                  <a:lnTo>
                    <a:pt x="439" y="176"/>
                  </a:lnTo>
                  <a:lnTo>
                    <a:pt x="439" y="133"/>
                  </a:lnTo>
                  <a:lnTo>
                    <a:pt x="395" y="45"/>
                  </a:lnTo>
                  <a:lnTo>
                    <a:pt x="35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1" name="Google Shape;3901;p129"/>
            <p:cNvSpPr/>
            <p:nvPr/>
          </p:nvSpPr>
          <p:spPr>
            <a:xfrm>
              <a:off x="2531975" y="3816825"/>
              <a:ext cx="28550" cy="37325"/>
            </a:xfrm>
            <a:custGeom>
              <a:avLst/>
              <a:gdLst/>
              <a:ahLst/>
              <a:cxnLst/>
              <a:rect l="l" t="t" r="r" b="b"/>
              <a:pathLst>
                <a:path w="1142" h="1493" extrusionOk="0">
                  <a:moveTo>
                    <a:pt x="922" y="0"/>
                  </a:moveTo>
                  <a:lnTo>
                    <a:pt x="878" y="44"/>
                  </a:lnTo>
                  <a:lnTo>
                    <a:pt x="834" y="88"/>
                  </a:lnTo>
                  <a:lnTo>
                    <a:pt x="0" y="1229"/>
                  </a:lnTo>
                  <a:lnTo>
                    <a:pt x="0" y="1317"/>
                  </a:lnTo>
                  <a:lnTo>
                    <a:pt x="0" y="1361"/>
                  </a:lnTo>
                  <a:lnTo>
                    <a:pt x="0" y="1448"/>
                  </a:lnTo>
                  <a:lnTo>
                    <a:pt x="44" y="1492"/>
                  </a:lnTo>
                  <a:lnTo>
                    <a:pt x="263" y="1492"/>
                  </a:lnTo>
                  <a:lnTo>
                    <a:pt x="307" y="1448"/>
                  </a:lnTo>
                  <a:lnTo>
                    <a:pt x="1097" y="308"/>
                  </a:lnTo>
                  <a:lnTo>
                    <a:pt x="1141" y="220"/>
                  </a:lnTo>
                  <a:lnTo>
                    <a:pt x="1141" y="176"/>
                  </a:lnTo>
                  <a:lnTo>
                    <a:pt x="1097" y="88"/>
                  </a:lnTo>
                  <a:lnTo>
                    <a:pt x="1053" y="44"/>
                  </a:lnTo>
                  <a:lnTo>
                    <a:pt x="100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2" name="Google Shape;3902;p129"/>
            <p:cNvSpPr/>
            <p:nvPr/>
          </p:nvSpPr>
          <p:spPr>
            <a:xfrm>
              <a:off x="2790850" y="3734550"/>
              <a:ext cx="36250" cy="30725"/>
            </a:xfrm>
            <a:custGeom>
              <a:avLst/>
              <a:gdLst/>
              <a:ahLst/>
              <a:cxnLst/>
              <a:rect l="l" t="t" r="r" b="b"/>
              <a:pathLst>
                <a:path w="1450" h="1229" extrusionOk="0">
                  <a:moveTo>
                    <a:pt x="177" y="0"/>
                  </a:moveTo>
                  <a:lnTo>
                    <a:pt x="89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45" y="264"/>
                  </a:lnTo>
                  <a:lnTo>
                    <a:pt x="89" y="307"/>
                  </a:lnTo>
                  <a:lnTo>
                    <a:pt x="1186" y="1185"/>
                  </a:lnTo>
                  <a:lnTo>
                    <a:pt x="1274" y="1229"/>
                  </a:lnTo>
                  <a:lnTo>
                    <a:pt x="1361" y="1229"/>
                  </a:lnTo>
                  <a:lnTo>
                    <a:pt x="1405" y="1185"/>
                  </a:lnTo>
                  <a:lnTo>
                    <a:pt x="1449" y="1097"/>
                  </a:lnTo>
                  <a:lnTo>
                    <a:pt x="1449" y="1053"/>
                  </a:lnTo>
                  <a:lnTo>
                    <a:pt x="1449" y="966"/>
                  </a:lnTo>
                  <a:lnTo>
                    <a:pt x="1405" y="922"/>
                  </a:lnTo>
                  <a:lnTo>
                    <a:pt x="308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3" name="Google Shape;3903;p129"/>
            <p:cNvSpPr/>
            <p:nvPr/>
          </p:nvSpPr>
          <p:spPr>
            <a:xfrm>
              <a:off x="2285150" y="4725150"/>
              <a:ext cx="47175" cy="14275"/>
            </a:xfrm>
            <a:custGeom>
              <a:avLst/>
              <a:gdLst/>
              <a:ahLst/>
              <a:cxnLst/>
              <a:rect l="l" t="t" r="r" b="b"/>
              <a:pathLst>
                <a:path w="1887" h="571" extrusionOk="0">
                  <a:moveTo>
                    <a:pt x="1668" y="0"/>
                  </a:moveTo>
                  <a:lnTo>
                    <a:pt x="132" y="220"/>
                  </a:lnTo>
                  <a:lnTo>
                    <a:pt x="88" y="220"/>
                  </a:lnTo>
                  <a:lnTo>
                    <a:pt x="0" y="264"/>
                  </a:lnTo>
                  <a:lnTo>
                    <a:pt x="0" y="351"/>
                  </a:lnTo>
                  <a:lnTo>
                    <a:pt x="0" y="395"/>
                  </a:lnTo>
                  <a:lnTo>
                    <a:pt x="44" y="527"/>
                  </a:lnTo>
                  <a:lnTo>
                    <a:pt x="176" y="571"/>
                  </a:lnTo>
                  <a:lnTo>
                    <a:pt x="1711" y="351"/>
                  </a:lnTo>
                  <a:lnTo>
                    <a:pt x="1799" y="351"/>
                  </a:lnTo>
                  <a:lnTo>
                    <a:pt x="1843" y="307"/>
                  </a:lnTo>
                  <a:lnTo>
                    <a:pt x="1887" y="220"/>
                  </a:lnTo>
                  <a:lnTo>
                    <a:pt x="1887" y="176"/>
                  </a:lnTo>
                  <a:lnTo>
                    <a:pt x="1843" y="88"/>
                  </a:lnTo>
                  <a:lnTo>
                    <a:pt x="1799" y="44"/>
                  </a:lnTo>
                  <a:lnTo>
                    <a:pt x="175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4" name="Google Shape;3904;p129"/>
            <p:cNvSpPr/>
            <p:nvPr/>
          </p:nvSpPr>
          <p:spPr>
            <a:xfrm>
              <a:off x="2232475" y="4129475"/>
              <a:ext cx="879825" cy="325825"/>
            </a:xfrm>
            <a:custGeom>
              <a:avLst/>
              <a:gdLst/>
              <a:ahLst/>
              <a:cxnLst/>
              <a:rect l="l" t="t" r="r" b="b"/>
              <a:pathLst>
                <a:path w="35193" h="13033" extrusionOk="0">
                  <a:moveTo>
                    <a:pt x="23828" y="0"/>
                  </a:moveTo>
                  <a:lnTo>
                    <a:pt x="22424" y="44"/>
                  </a:lnTo>
                  <a:lnTo>
                    <a:pt x="22336" y="44"/>
                  </a:lnTo>
                  <a:lnTo>
                    <a:pt x="21809" y="220"/>
                  </a:lnTo>
                  <a:lnTo>
                    <a:pt x="21766" y="220"/>
                  </a:lnTo>
                  <a:lnTo>
                    <a:pt x="20537" y="1317"/>
                  </a:lnTo>
                  <a:lnTo>
                    <a:pt x="19703" y="1931"/>
                  </a:lnTo>
                  <a:lnTo>
                    <a:pt x="19045" y="2501"/>
                  </a:lnTo>
                  <a:lnTo>
                    <a:pt x="17948" y="3423"/>
                  </a:lnTo>
                  <a:lnTo>
                    <a:pt x="17377" y="3906"/>
                  </a:lnTo>
                  <a:lnTo>
                    <a:pt x="16851" y="4344"/>
                  </a:lnTo>
                  <a:lnTo>
                    <a:pt x="16324" y="4695"/>
                  </a:lnTo>
                  <a:lnTo>
                    <a:pt x="15754" y="5003"/>
                  </a:lnTo>
                  <a:lnTo>
                    <a:pt x="15052" y="5266"/>
                  </a:lnTo>
                  <a:lnTo>
                    <a:pt x="14174" y="5485"/>
                  </a:lnTo>
                  <a:lnTo>
                    <a:pt x="13077" y="5749"/>
                  </a:lnTo>
                  <a:lnTo>
                    <a:pt x="11673" y="5968"/>
                  </a:lnTo>
                  <a:lnTo>
                    <a:pt x="11629" y="6012"/>
                  </a:lnTo>
                  <a:lnTo>
                    <a:pt x="10269" y="6626"/>
                  </a:lnTo>
                  <a:lnTo>
                    <a:pt x="10225" y="6670"/>
                  </a:lnTo>
                  <a:lnTo>
                    <a:pt x="9611" y="7240"/>
                  </a:lnTo>
                  <a:lnTo>
                    <a:pt x="9567" y="7284"/>
                  </a:lnTo>
                  <a:lnTo>
                    <a:pt x="8163" y="10093"/>
                  </a:lnTo>
                  <a:lnTo>
                    <a:pt x="7022" y="11541"/>
                  </a:lnTo>
                  <a:lnTo>
                    <a:pt x="5705" y="12506"/>
                  </a:lnTo>
                  <a:lnTo>
                    <a:pt x="5091" y="12682"/>
                  </a:lnTo>
                  <a:lnTo>
                    <a:pt x="3906" y="12506"/>
                  </a:lnTo>
                  <a:lnTo>
                    <a:pt x="1537" y="11848"/>
                  </a:lnTo>
                  <a:lnTo>
                    <a:pt x="264" y="11365"/>
                  </a:lnTo>
                  <a:lnTo>
                    <a:pt x="89" y="11365"/>
                  </a:lnTo>
                  <a:lnTo>
                    <a:pt x="45" y="11409"/>
                  </a:lnTo>
                  <a:lnTo>
                    <a:pt x="1" y="11497"/>
                  </a:lnTo>
                  <a:lnTo>
                    <a:pt x="1" y="11541"/>
                  </a:lnTo>
                  <a:lnTo>
                    <a:pt x="45" y="11629"/>
                  </a:lnTo>
                  <a:lnTo>
                    <a:pt x="45" y="11672"/>
                  </a:lnTo>
                  <a:lnTo>
                    <a:pt x="132" y="11716"/>
                  </a:lnTo>
                  <a:lnTo>
                    <a:pt x="1449" y="12155"/>
                  </a:lnTo>
                  <a:lnTo>
                    <a:pt x="3818" y="12857"/>
                  </a:lnTo>
                  <a:lnTo>
                    <a:pt x="3862" y="12857"/>
                  </a:lnTo>
                  <a:lnTo>
                    <a:pt x="5091" y="13033"/>
                  </a:lnTo>
                  <a:lnTo>
                    <a:pt x="5135" y="13033"/>
                  </a:lnTo>
                  <a:lnTo>
                    <a:pt x="5837" y="12857"/>
                  </a:lnTo>
                  <a:lnTo>
                    <a:pt x="5881" y="12813"/>
                  </a:lnTo>
                  <a:lnTo>
                    <a:pt x="7241" y="11804"/>
                  </a:lnTo>
                  <a:lnTo>
                    <a:pt x="7285" y="11760"/>
                  </a:lnTo>
                  <a:lnTo>
                    <a:pt x="8426" y="10312"/>
                  </a:lnTo>
                  <a:lnTo>
                    <a:pt x="8470" y="10268"/>
                  </a:lnTo>
                  <a:lnTo>
                    <a:pt x="9874" y="7504"/>
                  </a:lnTo>
                  <a:lnTo>
                    <a:pt x="10444" y="6933"/>
                  </a:lnTo>
                  <a:lnTo>
                    <a:pt x="11761" y="6319"/>
                  </a:lnTo>
                  <a:lnTo>
                    <a:pt x="13165" y="6056"/>
                  </a:lnTo>
                  <a:lnTo>
                    <a:pt x="14306" y="5836"/>
                  </a:lnTo>
                  <a:lnTo>
                    <a:pt x="15227" y="5573"/>
                  </a:lnTo>
                  <a:lnTo>
                    <a:pt x="15929" y="5266"/>
                  </a:lnTo>
                  <a:lnTo>
                    <a:pt x="16544" y="4959"/>
                  </a:lnTo>
                  <a:lnTo>
                    <a:pt x="17070" y="4608"/>
                  </a:lnTo>
                  <a:lnTo>
                    <a:pt x="17597" y="4213"/>
                  </a:lnTo>
                  <a:lnTo>
                    <a:pt x="18167" y="3686"/>
                  </a:lnTo>
                  <a:lnTo>
                    <a:pt x="19264" y="2765"/>
                  </a:lnTo>
                  <a:lnTo>
                    <a:pt x="19923" y="2194"/>
                  </a:lnTo>
                  <a:lnTo>
                    <a:pt x="20756" y="1580"/>
                  </a:lnTo>
                  <a:lnTo>
                    <a:pt x="21941" y="527"/>
                  </a:lnTo>
                  <a:lnTo>
                    <a:pt x="22424" y="395"/>
                  </a:lnTo>
                  <a:lnTo>
                    <a:pt x="23784" y="351"/>
                  </a:lnTo>
                  <a:lnTo>
                    <a:pt x="25144" y="351"/>
                  </a:lnTo>
                  <a:lnTo>
                    <a:pt x="26461" y="395"/>
                  </a:lnTo>
                  <a:lnTo>
                    <a:pt x="27733" y="527"/>
                  </a:lnTo>
                  <a:lnTo>
                    <a:pt x="28348" y="615"/>
                  </a:lnTo>
                  <a:lnTo>
                    <a:pt x="28962" y="746"/>
                  </a:lnTo>
                  <a:lnTo>
                    <a:pt x="29576" y="878"/>
                  </a:lnTo>
                  <a:lnTo>
                    <a:pt x="30191" y="1097"/>
                  </a:lnTo>
                  <a:lnTo>
                    <a:pt x="30805" y="1317"/>
                  </a:lnTo>
                  <a:lnTo>
                    <a:pt x="31419" y="1580"/>
                  </a:lnTo>
                  <a:lnTo>
                    <a:pt x="32034" y="1887"/>
                  </a:lnTo>
                  <a:lnTo>
                    <a:pt x="32648" y="2238"/>
                  </a:lnTo>
                  <a:lnTo>
                    <a:pt x="34271" y="3291"/>
                  </a:lnTo>
                  <a:lnTo>
                    <a:pt x="34886" y="3949"/>
                  </a:lnTo>
                  <a:lnTo>
                    <a:pt x="34930" y="3993"/>
                  </a:lnTo>
                  <a:lnTo>
                    <a:pt x="35017" y="4037"/>
                  </a:lnTo>
                  <a:lnTo>
                    <a:pt x="35061" y="3993"/>
                  </a:lnTo>
                  <a:lnTo>
                    <a:pt x="35105" y="3993"/>
                  </a:lnTo>
                  <a:lnTo>
                    <a:pt x="35149" y="3906"/>
                  </a:lnTo>
                  <a:lnTo>
                    <a:pt x="35193" y="3862"/>
                  </a:lnTo>
                  <a:lnTo>
                    <a:pt x="35193" y="3774"/>
                  </a:lnTo>
                  <a:lnTo>
                    <a:pt x="35149" y="3730"/>
                  </a:lnTo>
                  <a:lnTo>
                    <a:pt x="34491" y="3028"/>
                  </a:lnTo>
                  <a:lnTo>
                    <a:pt x="32823" y="1931"/>
                  </a:lnTo>
                  <a:lnTo>
                    <a:pt x="32209" y="1580"/>
                  </a:lnTo>
                  <a:lnTo>
                    <a:pt x="31595" y="1273"/>
                  </a:lnTo>
                  <a:lnTo>
                    <a:pt x="30980" y="966"/>
                  </a:lnTo>
                  <a:lnTo>
                    <a:pt x="30322" y="746"/>
                  </a:lnTo>
                  <a:lnTo>
                    <a:pt x="29708" y="571"/>
                  </a:lnTo>
                  <a:lnTo>
                    <a:pt x="29094" y="395"/>
                  </a:lnTo>
                  <a:lnTo>
                    <a:pt x="28435" y="264"/>
                  </a:lnTo>
                  <a:lnTo>
                    <a:pt x="27821" y="176"/>
                  </a:lnTo>
                  <a:lnTo>
                    <a:pt x="26505" y="44"/>
                  </a:lnTo>
                  <a:lnTo>
                    <a:pt x="2518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5" name="Google Shape;3905;p129"/>
            <p:cNvSpPr/>
            <p:nvPr/>
          </p:nvSpPr>
          <p:spPr>
            <a:xfrm>
              <a:off x="2228100" y="4100950"/>
              <a:ext cx="934675" cy="336800"/>
            </a:xfrm>
            <a:custGeom>
              <a:avLst/>
              <a:gdLst/>
              <a:ahLst/>
              <a:cxnLst/>
              <a:rect l="l" t="t" r="r" b="b"/>
              <a:pathLst>
                <a:path w="37387" h="13472" extrusionOk="0">
                  <a:moveTo>
                    <a:pt x="29707" y="0"/>
                  </a:moveTo>
                  <a:lnTo>
                    <a:pt x="25539" y="44"/>
                  </a:lnTo>
                  <a:lnTo>
                    <a:pt x="22204" y="176"/>
                  </a:lnTo>
                  <a:lnTo>
                    <a:pt x="22160" y="176"/>
                  </a:lnTo>
                  <a:lnTo>
                    <a:pt x="21370" y="571"/>
                  </a:lnTo>
                  <a:lnTo>
                    <a:pt x="21282" y="615"/>
                  </a:lnTo>
                  <a:lnTo>
                    <a:pt x="20010" y="2063"/>
                  </a:lnTo>
                  <a:lnTo>
                    <a:pt x="18167" y="3599"/>
                  </a:lnTo>
                  <a:lnTo>
                    <a:pt x="16368" y="5090"/>
                  </a:lnTo>
                  <a:lnTo>
                    <a:pt x="15183" y="5573"/>
                  </a:lnTo>
                  <a:lnTo>
                    <a:pt x="14569" y="5793"/>
                  </a:lnTo>
                  <a:lnTo>
                    <a:pt x="13998" y="5924"/>
                  </a:lnTo>
                  <a:lnTo>
                    <a:pt x="12857" y="6144"/>
                  </a:lnTo>
                  <a:lnTo>
                    <a:pt x="12243" y="6231"/>
                  </a:lnTo>
                  <a:lnTo>
                    <a:pt x="11629" y="6363"/>
                  </a:lnTo>
                  <a:lnTo>
                    <a:pt x="11058" y="6539"/>
                  </a:lnTo>
                  <a:lnTo>
                    <a:pt x="10488" y="6758"/>
                  </a:lnTo>
                  <a:lnTo>
                    <a:pt x="10224" y="6890"/>
                  </a:lnTo>
                  <a:lnTo>
                    <a:pt x="9961" y="7065"/>
                  </a:lnTo>
                  <a:lnTo>
                    <a:pt x="9698" y="7284"/>
                  </a:lnTo>
                  <a:lnTo>
                    <a:pt x="9478" y="7504"/>
                  </a:lnTo>
                  <a:lnTo>
                    <a:pt x="9259" y="7767"/>
                  </a:lnTo>
                  <a:lnTo>
                    <a:pt x="8996" y="8118"/>
                  </a:lnTo>
                  <a:lnTo>
                    <a:pt x="8820" y="8469"/>
                  </a:lnTo>
                  <a:lnTo>
                    <a:pt x="8601" y="8820"/>
                  </a:lnTo>
                  <a:lnTo>
                    <a:pt x="6802" y="12506"/>
                  </a:lnTo>
                  <a:lnTo>
                    <a:pt x="5968" y="12813"/>
                  </a:lnTo>
                  <a:lnTo>
                    <a:pt x="4608" y="13121"/>
                  </a:lnTo>
                  <a:lnTo>
                    <a:pt x="3906" y="12989"/>
                  </a:lnTo>
                  <a:lnTo>
                    <a:pt x="1712" y="12155"/>
                  </a:lnTo>
                  <a:lnTo>
                    <a:pt x="220" y="11585"/>
                  </a:lnTo>
                  <a:lnTo>
                    <a:pt x="88" y="11585"/>
                  </a:lnTo>
                  <a:lnTo>
                    <a:pt x="44" y="11629"/>
                  </a:lnTo>
                  <a:lnTo>
                    <a:pt x="0" y="11716"/>
                  </a:lnTo>
                  <a:lnTo>
                    <a:pt x="0" y="11760"/>
                  </a:lnTo>
                  <a:lnTo>
                    <a:pt x="0" y="11848"/>
                  </a:lnTo>
                  <a:lnTo>
                    <a:pt x="44" y="11892"/>
                  </a:lnTo>
                  <a:lnTo>
                    <a:pt x="88" y="11936"/>
                  </a:lnTo>
                  <a:lnTo>
                    <a:pt x="1580" y="12506"/>
                  </a:lnTo>
                  <a:lnTo>
                    <a:pt x="3818" y="13296"/>
                  </a:lnTo>
                  <a:lnTo>
                    <a:pt x="4564" y="13472"/>
                  </a:lnTo>
                  <a:lnTo>
                    <a:pt x="4652" y="13472"/>
                  </a:lnTo>
                  <a:lnTo>
                    <a:pt x="6100" y="13121"/>
                  </a:lnTo>
                  <a:lnTo>
                    <a:pt x="6977" y="12813"/>
                  </a:lnTo>
                  <a:lnTo>
                    <a:pt x="7065" y="12726"/>
                  </a:lnTo>
                  <a:lnTo>
                    <a:pt x="8908" y="8996"/>
                  </a:lnTo>
                  <a:lnTo>
                    <a:pt x="9084" y="8645"/>
                  </a:lnTo>
                  <a:lnTo>
                    <a:pt x="9303" y="8294"/>
                  </a:lnTo>
                  <a:lnTo>
                    <a:pt x="9522" y="8030"/>
                  </a:lnTo>
                  <a:lnTo>
                    <a:pt x="9742" y="7767"/>
                  </a:lnTo>
                  <a:lnTo>
                    <a:pt x="9961" y="7548"/>
                  </a:lnTo>
                  <a:lnTo>
                    <a:pt x="10181" y="7372"/>
                  </a:lnTo>
                  <a:lnTo>
                    <a:pt x="10663" y="7065"/>
                  </a:lnTo>
                  <a:lnTo>
                    <a:pt x="11190" y="6846"/>
                  </a:lnTo>
                  <a:lnTo>
                    <a:pt x="11716" y="6670"/>
                  </a:lnTo>
                  <a:lnTo>
                    <a:pt x="12287" y="6582"/>
                  </a:lnTo>
                  <a:lnTo>
                    <a:pt x="12901" y="6495"/>
                  </a:lnTo>
                  <a:lnTo>
                    <a:pt x="14086" y="6275"/>
                  </a:lnTo>
                  <a:lnTo>
                    <a:pt x="14700" y="6144"/>
                  </a:lnTo>
                  <a:lnTo>
                    <a:pt x="15315" y="5924"/>
                  </a:lnTo>
                  <a:lnTo>
                    <a:pt x="16499" y="5398"/>
                  </a:lnTo>
                  <a:lnTo>
                    <a:pt x="16543" y="5354"/>
                  </a:lnTo>
                  <a:lnTo>
                    <a:pt x="18430" y="3862"/>
                  </a:lnTo>
                  <a:lnTo>
                    <a:pt x="20229" y="2326"/>
                  </a:lnTo>
                  <a:lnTo>
                    <a:pt x="20273" y="2326"/>
                  </a:lnTo>
                  <a:lnTo>
                    <a:pt x="21546" y="878"/>
                  </a:lnTo>
                  <a:lnTo>
                    <a:pt x="22248" y="527"/>
                  </a:lnTo>
                  <a:lnTo>
                    <a:pt x="25539" y="395"/>
                  </a:lnTo>
                  <a:lnTo>
                    <a:pt x="29664" y="351"/>
                  </a:lnTo>
                  <a:lnTo>
                    <a:pt x="33042" y="2282"/>
                  </a:lnTo>
                  <a:lnTo>
                    <a:pt x="34973" y="3642"/>
                  </a:lnTo>
                  <a:lnTo>
                    <a:pt x="36772" y="5222"/>
                  </a:lnTo>
                  <a:lnTo>
                    <a:pt x="36816" y="5222"/>
                  </a:lnTo>
                  <a:lnTo>
                    <a:pt x="37123" y="5398"/>
                  </a:lnTo>
                  <a:lnTo>
                    <a:pt x="37167" y="5442"/>
                  </a:lnTo>
                  <a:lnTo>
                    <a:pt x="37255" y="5442"/>
                  </a:lnTo>
                  <a:lnTo>
                    <a:pt x="37299" y="5398"/>
                  </a:lnTo>
                  <a:lnTo>
                    <a:pt x="37343" y="5354"/>
                  </a:lnTo>
                  <a:lnTo>
                    <a:pt x="37386" y="5310"/>
                  </a:lnTo>
                  <a:lnTo>
                    <a:pt x="37386" y="5222"/>
                  </a:lnTo>
                  <a:lnTo>
                    <a:pt x="37343" y="5178"/>
                  </a:lnTo>
                  <a:lnTo>
                    <a:pt x="37299" y="5134"/>
                  </a:lnTo>
                  <a:lnTo>
                    <a:pt x="36992" y="4959"/>
                  </a:lnTo>
                  <a:lnTo>
                    <a:pt x="35192" y="3379"/>
                  </a:lnTo>
                  <a:lnTo>
                    <a:pt x="35149" y="3335"/>
                  </a:lnTo>
                  <a:lnTo>
                    <a:pt x="33218" y="2019"/>
                  </a:lnTo>
                  <a:lnTo>
                    <a:pt x="2979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6" name="Google Shape;3906;p129"/>
            <p:cNvSpPr/>
            <p:nvPr/>
          </p:nvSpPr>
          <p:spPr>
            <a:xfrm>
              <a:off x="2245650" y="4054875"/>
              <a:ext cx="1314250" cy="359850"/>
            </a:xfrm>
            <a:custGeom>
              <a:avLst/>
              <a:gdLst/>
              <a:ahLst/>
              <a:cxnLst/>
              <a:rect l="l" t="t" r="r" b="b"/>
              <a:pathLst>
                <a:path w="52570" h="14394" extrusionOk="0">
                  <a:moveTo>
                    <a:pt x="26680" y="0"/>
                  </a:moveTo>
                  <a:lnTo>
                    <a:pt x="24091" y="176"/>
                  </a:lnTo>
                  <a:lnTo>
                    <a:pt x="24047" y="220"/>
                  </a:lnTo>
                  <a:lnTo>
                    <a:pt x="22862" y="439"/>
                  </a:lnTo>
                  <a:lnTo>
                    <a:pt x="22818" y="439"/>
                  </a:lnTo>
                  <a:lnTo>
                    <a:pt x="22292" y="746"/>
                  </a:lnTo>
                  <a:lnTo>
                    <a:pt x="21019" y="834"/>
                  </a:lnTo>
                  <a:lnTo>
                    <a:pt x="20888" y="878"/>
                  </a:lnTo>
                  <a:lnTo>
                    <a:pt x="19659" y="2063"/>
                  </a:lnTo>
                  <a:lnTo>
                    <a:pt x="19615" y="2107"/>
                  </a:lnTo>
                  <a:lnTo>
                    <a:pt x="19045" y="3072"/>
                  </a:lnTo>
                  <a:lnTo>
                    <a:pt x="18167" y="3862"/>
                  </a:lnTo>
                  <a:lnTo>
                    <a:pt x="16280" y="5573"/>
                  </a:lnTo>
                  <a:lnTo>
                    <a:pt x="15095" y="6451"/>
                  </a:lnTo>
                  <a:lnTo>
                    <a:pt x="14349" y="6758"/>
                  </a:lnTo>
                  <a:lnTo>
                    <a:pt x="11322" y="7285"/>
                  </a:lnTo>
                  <a:lnTo>
                    <a:pt x="9566" y="7811"/>
                  </a:lnTo>
                  <a:lnTo>
                    <a:pt x="9522" y="7855"/>
                  </a:lnTo>
                  <a:lnTo>
                    <a:pt x="8645" y="8338"/>
                  </a:lnTo>
                  <a:lnTo>
                    <a:pt x="8601" y="8382"/>
                  </a:lnTo>
                  <a:lnTo>
                    <a:pt x="7855" y="9171"/>
                  </a:lnTo>
                  <a:lnTo>
                    <a:pt x="7811" y="9215"/>
                  </a:lnTo>
                  <a:lnTo>
                    <a:pt x="7197" y="10268"/>
                  </a:lnTo>
                  <a:lnTo>
                    <a:pt x="5705" y="13603"/>
                  </a:lnTo>
                  <a:lnTo>
                    <a:pt x="5091" y="13823"/>
                  </a:lnTo>
                  <a:lnTo>
                    <a:pt x="3862" y="14042"/>
                  </a:lnTo>
                  <a:lnTo>
                    <a:pt x="2940" y="13867"/>
                  </a:lnTo>
                  <a:lnTo>
                    <a:pt x="264" y="12857"/>
                  </a:lnTo>
                  <a:lnTo>
                    <a:pt x="132" y="12857"/>
                  </a:lnTo>
                  <a:lnTo>
                    <a:pt x="44" y="12901"/>
                  </a:lnTo>
                  <a:lnTo>
                    <a:pt x="44" y="12989"/>
                  </a:lnTo>
                  <a:lnTo>
                    <a:pt x="0" y="13033"/>
                  </a:lnTo>
                  <a:lnTo>
                    <a:pt x="44" y="13121"/>
                  </a:lnTo>
                  <a:lnTo>
                    <a:pt x="88" y="13164"/>
                  </a:lnTo>
                  <a:lnTo>
                    <a:pt x="132" y="13208"/>
                  </a:lnTo>
                  <a:lnTo>
                    <a:pt x="2853" y="14218"/>
                  </a:lnTo>
                  <a:lnTo>
                    <a:pt x="2896" y="14218"/>
                  </a:lnTo>
                  <a:lnTo>
                    <a:pt x="3818" y="14393"/>
                  </a:lnTo>
                  <a:lnTo>
                    <a:pt x="3862" y="14393"/>
                  </a:lnTo>
                  <a:lnTo>
                    <a:pt x="5178" y="14174"/>
                  </a:lnTo>
                  <a:lnTo>
                    <a:pt x="5880" y="13867"/>
                  </a:lnTo>
                  <a:lnTo>
                    <a:pt x="6012" y="13779"/>
                  </a:lnTo>
                  <a:lnTo>
                    <a:pt x="7504" y="10400"/>
                  </a:lnTo>
                  <a:lnTo>
                    <a:pt x="8118" y="9391"/>
                  </a:lnTo>
                  <a:lnTo>
                    <a:pt x="8820" y="8645"/>
                  </a:lnTo>
                  <a:lnTo>
                    <a:pt x="9698" y="8162"/>
                  </a:lnTo>
                  <a:lnTo>
                    <a:pt x="11409" y="7636"/>
                  </a:lnTo>
                  <a:lnTo>
                    <a:pt x="14437" y="7065"/>
                  </a:lnTo>
                  <a:lnTo>
                    <a:pt x="14481" y="7065"/>
                  </a:lnTo>
                  <a:lnTo>
                    <a:pt x="15227" y="6758"/>
                  </a:lnTo>
                  <a:lnTo>
                    <a:pt x="15271" y="6714"/>
                  </a:lnTo>
                  <a:lnTo>
                    <a:pt x="16499" y="5880"/>
                  </a:lnTo>
                  <a:lnTo>
                    <a:pt x="18386" y="4125"/>
                  </a:lnTo>
                  <a:lnTo>
                    <a:pt x="19264" y="3291"/>
                  </a:lnTo>
                  <a:lnTo>
                    <a:pt x="19308" y="3291"/>
                  </a:lnTo>
                  <a:lnTo>
                    <a:pt x="19922" y="2326"/>
                  </a:lnTo>
                  <a:lnTo>
                    <a:pt x="21107" y="1185"/>
                  </a:lnTo>
                  <a:lnTo>
                    <a:pt x="22336" y="1054"/>
                  </a:lnTo>
                  <a:lnTo>
                    <a:pt x="22423" y="1054"/>
                  </a:lnTo>
                  <a:lnTo>
                    <a:pt x="22950" y="790"/>
                  </a:lnTo>
                  <a:lnTo>
                    <a:pt x="24135" y="527"/>
                  </a:lnTo>
                  <a:lnTo>
                    <a:pt x="26680" y="351"/>
                  </a:lnTo>
                  <a:lnTo>
                    <a:pt x="28128" y="527"/>
                  </a:lnTo>
                  <a:lnTo>
                    <a:pt x="28874" y="746"/>
                  </a:lnTo>
                  <a:lnTo>
                    <a:pt x="31024" y="2019"/>
                  </a:lnTo>
                  <a:lnTo>
                    <a:pt x="33042" y="3335"/>
                  </a:lnTo>
                  <a:lnTo>
                    <a:pt x="34710" y="4476"/>
                  </a:lnTo>
                  <a:lnTo>
                    <a:pt x="35719" y="5661"/>
                  </a:lnTo>
                  <a:lnTo>
                    <a:pt x="35763" y="5661"/>
                  </a:lnTo>
                  <a:lnTo>
                    <a:pt x="37079" y="6846"/>
                  </a:lnTo>
                  <a:lnTo>
                    <a:pt x="37123" y="6890"/>
                  </a:lnTo>
                  <a:lnTo>
                    <a:pt x="39493" y="8118"/>
                  </a:lnTo>
                  <a:lnTo>
                    <a:pt x="42740" y="9215"/>
                  </a:lnTo>
                  <a:lnTo>
                    <a:pt x="44407" y="9698"/>
                  </a:lnTo>
                  <a:lnTo>
                    <a:pt x="44451" y="9698"/>
                  </a:lnTo>
                  <a:lnTo>
                    <a:pt x="48620" y="10093"/>
                  </a:lnTo>
                  <a:lnTo>
                    <a:pt x="49673" y="10137"/>
                  </a:lnTo>
                  <a:lnTo>
                    <a:pt x="51867" y="9961"/>
                  </a:lnTo>
                  <a:lnTo>
                    <a:pt x="51911" y="9961"/>
                  </a:lnTo>
                  <a:lnTo>
                    <a:pt x="52438" y="9786"/>
                  </a:lnTo>
                  <a:lnTo>
                    <a:pt x="52525" y="9742"/>
                  </a:lnTo>
                  <a:lnTo>
                    <a:pt x="52569" y="9654"/>
                  </a:lnTo>
                  <a:lnTo>
                    <a:pt x="52569" y="9610"/>
                  </a:lnTo>
                  <a:lnTo>
                    <a:pt x="52569" y="9522"/>
                  </a:lnTo>
                  <a:lnTo>
                    <a:pt x="52525" y="9479"/>
                  </a:lnTo>
                  <a:lnTo>
                    <a:pt x="52481" y="9435"/>
                  </a:lnTo>
                  <a:lnTo>
                    <a:pt x="52350" y="9435"/>
                  </a:lnTo>
                  <a:lnTo>
                    <a:pt x="51823" y="9610"/>
                  </a:lnTo>
                  <a:lnTo>
                    <a:pt x="49673" y="9786"/>
                  </a:lnTo>
                  <a:lnTo>
                    <a:pt x="48620" y="9742"/>
                  </a:lnTo>
                  <a:lnTo>
                    <a:pt x="44495" y="9347"/>
                  </a:lnTo>
                  <a:lnTo>
                    <a:pt x="42872" y="8864"/>
                  </a:lnTo>
                  <a:lnTo>
                    <a:pt x="39624" y="7811"/>
                  </a:lnTo>
                  <a:lnTo>
                    <a:pt x="37299" y="6582"/>
                  </a:lnTo>
                  <a:lnTo>
                    <a:pt x="35982" y="5398"/>
                  </a:lnTo>
                  <a:lnTo>
                    <a:pt x="34929" y="4213"/>
                  </a:lnTo>
                  <a:lnTo>
                    <a:pt x="34885" y="4169"/>
                  </a:lnTo>
                  <a:lnTo>
                    <a:pt x="33218" y="3028"/>
                  </a:lnTo>
                  <a:lnTo>
                    <a:pt x="31199" y="1712"/>
                  </a:lnTo>
                  <a:lnTo>
                    <a:pt x="29049" y="439"/>
                  </a:lnTo>
                  <a:lnTo>
                    <a:pt x="29005" y="395"/>
                  </a:lnTo>
                  <a:lnTo>
                    <a:pt x="28216" y="176"/>
                  </a:lnTo>
                  <a:lnTo>
                    <a:pt x="28172" y="176"/>
                  </a:lnTo>
                  <a:lnTo>
                    <a:pt x="2672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7" name="Google Shape;3907;p129"/>
            <p:cNvSpPr/>
            <p:nvPr/>
          </p:nvSpPr>
          <p:spPr>
            <a:xfrm>
              <a:off x="2252225" y="4008800"/>
              <a:ext cx="1328500" cy="378500"/>
            </a:xfrm>
            <a:custGeom>
              <a:avLst/>
              <a:gdLst/>
              <a:ahLst/>
              <a:cxnLst/>
              <a:rect l="l" t="t" r="r" b="b"/>
              <a:pathLst>
                <a:path w="53140" h="15140" extrusionOk="0">
                  <a:moveTo>
                    <a:pt x="24749" y="0"/>
                  </a:moveTo>
                  <a:lnTo>
                    <a:pt x="22643" y="483"/>
                  </a:lnTo>
                  <a:lnTo>
                    <a:pt x="22599" y="527"/>
                  </a:lnTo>
                  <a:lnTo>
                    <a:pt x="20054" y="1448"/>
                  </a:lnTo>
                  <a:lnTo>
                    <a:pt x="19966" y="1492"/>
                  </a:lnTo>
                  <a:lnTo>
                    <a:pt x="18650" y="3291"/>
                  </a:lnTo>
                  <a:lnTo>
                    <a:pt x="17992" y="4520"/>
                  </a:lnTo>
                  <a:lnTo>
                    <a:pt x="17290" y="5310"/>
                  </a:lnTo>
                  <a:lnTo>
                    <a:pt x="15490" y="6977"/>
                  </a:lnTo>
                  <a:lnTo>
                    <a:pt x="14437" y="7679"/>
                  </a:lnTo>
                  <a:lnTo>
                    <a:pt x="13779" y="7899"/>
                  </a:lnTo>
                  <a:lnTo>
                    <a:pt x="9918" y="8601"/>
                  </a:lnTo>
                  <a:lnTo>
                    <a:pt x="9874" y="8601"/>
                  </a:lnTo>
                  <a:lnTo>
                    <a:pt x="8908" y="8996"/>
                  </a:lnTo>
                  <a:lnTo>
                    <a:pt x="8865" y="8996"/>
                  </a:lnTo>
                  <a:lnTo>
                    <a:pt x="7855" y="9566"/>
                  </a:lnTo>
                  <a:lnTo>
                    <a:pt x="7811" y="9610"/>
                  </a:lnTo>
                  <a:lnTo>
                    <a:pt x="6934" y="10444"/>
                  </a:lnTo>
                  <a:lnTo>
                    <a:pt x="6890" y="10488"/>
                  </a:lnTo>
                  <a:lnTo>
                    <a:pt x="6188" y="11716"/>
                  </a:lnTo>
                  <a:lnTo>
                    <a:pt x="5091" y="14700"/>
                  </a:lnTo>
                  <a:lnTo>
                    <a:pt x="2458" y="14788"/>
                  </a:lnTo>
                  <a:lnTo>
                    <a:pt x="220" y="13954"/>
                  </a:lnTo>
                  <a:lnTo>
                    <a:pt x="176" y="13954"/>
                  </a:lnTo>
                  <a:lnTo>
                    <a:pt x="88" y="13998"/>
                  </a:lnTo>
                  <a:lnTo>
                    <a:pt x="45" y="13998"/>
                  </a:lnTo>
                  <a:lnTo>
                    <a:pt x="1" y="14086"/>
                  </a:lnTo>
                  <a:lnTo>
                    <a:pt x="1" y="14130"/>
                  </a:lnTo>
                  <a:lnTo>
                    <a:pt x="1" y="14218"/>
                  </a:lnTo>
                  <a:lnTo>
                    <a:pt x="45" y="14262"/>
                  </a:lnTo>
                  <a:lnTo>
                    <a:pt x="132" y="14305"/>
                  </a:lnTo>
                  <a:lnTo>
                    <a:pt x="2370" y="15139"/>
                  </a:lnTo>
                  <a:lnTo>
                    <a:pt x="2458" y="15139"/>
                  </a:lnTo>
                  <a:lnTo>
                    <a:pt x="5222" y="15051"/>
                  </a:lnTo>
                  <a:lnTo>
                    <a:pt x="5310" y="15007"/>
                  </a:lnTo>
                  <a:lnTo>
                    <a:pt x="5398" y="14920"/>
                  </a:lnTo>
                  <a:lnTo>
                    <a:pt x="6495" y="11848"/>
                  </a:lnTo>
                  <a:lnTo>
                    <a:pt x="7197" y="10707"/>
                  </a:lnTo>
                  <a:lnTo>
                    <a:pt x="8075" y="9873"/>
                  </a:lnTo>
                  <a:lnTo>
                    <a:pt x="9040" y="9303"/>
                  </a:lnTo>
                  <a:lnTo>
                    <a:pt x="10005" y="8952"/>
                  </a:lnTo>
                  <a:lnTo>
                    <a:pt x="13867" y="8250"/>
                  </a:lnTo>
                  <a:lnTo>
                    <a:pt x="14569" y="8031"/>
                  </a:lnTo>
                  <a:lnTo>
                    <a:pt x="14613" y="7987"/>
                  </a:lnTo>
                  <a:lnTo>
                    <a:pt x="15666" y="7241"/>
                  </a:lnTo>
                  <a:lnTo>
                    <a:pt x="15710" y="7241"/>
                  </a:lnTo>
                  <a:lnTo>
                    <a:pt x="17553" y="5573"/>
                  </a:lnTo>
                  <a:lnTo>
                    <a:pt x="17553" y="5529"/>
                  </a:lnTo>
                  <a:lnTo>
                    <a:pt x="18255" y="4739"/>
                  </a:lnTo>
                  <a:lnTo>
                    <a:pt x="18299" y="4696"/>
                  </a:lnTo>
                  <a:lnTo>
                    <a:pt x="18957" y="3467"/>
                  </a:lnTo>
                  <a:lnTo>
                    <a:pt x="20230" y="1756"/>
                  </a:lnTo>
                  <a:lnTo>
                    <a:pt x="22731" y="834"/>
                  </a:lnTo>
                  <a:lnTo>
                    <a:pt x="24793" y="351"/>
                  </a:lnTo>
                  <a:lnTo>
                    <a:pt x="25320" y="351"/>
                  </a:lnTo>
                  <a:lnTo>
                    <a:pt x="27996" y="1054"/>
                  </a:lnTo>
                  <a:lnTo>
                    <a:pt x="31507" y="2940"/>
                  </a:lnTo>
                  <a:lnTo>
                    <a:pt x="33789" y="4345"/>
                  </a:lnTo>
                  <a:lnTo>
                    <a:pt x="35544" y="5134"/>
                  </a:lnTo>
                  <a:lnTo>
                    <a:pt x="36992" y="6582"/>
                  </a:lnTo>
                  <a:lnTo>
                    <a:pt x="39142" y="8118"/>
                  </a:lnTo>
                  <a:lnTo>
                    <a:pt x="40107" y="9171"/>
                  </a:lnTo>
                  <a:lnTo>
                    <a:pt x="40151" y="9259"/>
                  </a:lnTo>
                  <a:lnTo>
                    <a:pt x="42696" y="10181"/>
                  </a:lnTo>
                  <a:lnTo>
                    <a:pt x="44671" y="10751"/>
                  </a:lnTo>
                  <a:lnTo>
                    <a:pt x="44715" y="10751"/>
                  </a:lnTo>
                  <a:lnTo>
                    <a:pt x="48752" y="11146"/>
                  </a:lnTo>
                  <a:lnTo>
                    <a:pt x="48796" y="11190"/>
                  </a:lnTo>
                  <a:lnTo>
                    <a:pt x="51341" y="11058"/>
                  </a:lnTo>
                  <a:lnTo>
                    <a:pt x="52087" y="11190"/>
                  </a:lnTo>
                  <a:lnTo>
                    <a:pt x="52175" y="11190"/>
                  </a:lnTo>
                  <a:lnTo>
                    <a:pt x="53008" y="10927"/>
                  </a:lnTo>
                  <a:lnTo>
                    <a:pt x="53096" y="10883"/>
                  </a:lnTo>
                  <a:lnTo>
                    <a:pt x="53140" y="10839"/>
                  </a:lnTo>
                  <a:lnTo>
                    <a:pt x="53140" y="10751"/>
                  </a:lnTo>
                  <a:lnTo>
                    <a:pt x="53140" y="10707"/>
                  </a:lnTo>
                  <a:lnTo>
                    <a:pt x="53096" y="10619"/>
                  </a:lnTo>
                  <a:lnTo>
                    <a:pt x="53052" y="10576"/>
                  </a:lnTo>
                  <a:lnTo>
                    <a:pt x="52921" y="10576"/>
                  </a:lnTo>
                  <a:lnTo>
                    <a:pt x="52087" y="10839"/>
                  </a:lnTo>
                  <a:lnTo>
                    <a:pt x="51385" y="10707"/>
                  </a:lnTo>
                  <a:lnTo>
                    <a:pt x="51341" y="10707"/>
                  </a:lnTo>
                  <a:lnTo>
                    <a:pt x="48796" y="10839"/>
                  </a:lnTo>
                  <a:lnTo>
                    <a:pt x="44759" y="10400"/>
                  </a:lnTo>
                  <a:lnTo>
                    <a:pt x="42828" y="9830"/>
                  </a:lnTo>
                  <a:lnTo>
                    <a:pt x="40327" y="8908"/>
                  </a:lnTo>
                  <a:lnTo>
                    <a:pt x="39361" y="7855"/>
                  </a:lnTo>
                  <a:lnTo>
                    <a:pt x="37211" y="6319"/>
                  </a:lnTo>
                  <a:lnTo>
                    <a:pt x="35763" y="4871"/>
                  </a:lnTo>
                  <a:lnTo>
                    <a:pt x="35719" y="4827"/>
                  </a:lnTo>
                  <a:lnTo>
                    <a:pt x="33964" y="4037"/>
                  </a:lnTo>
                  <a:lnTo>
                    <a:pt x="31682" y="2633"/>
                  </a:lnTo>
                  <a:lnTo>
                    <a:pt x="28128" y="702"/>
                  </a:lnTo>
                  <a:lnTo>
                    <a:pt x="2536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8" name="Google Shape;3908;p129"/>
            <p:cNvSpPr/>
            <p:nvPr/>
          </p:nvSpPr>
          <p:spPr>
            <a:xfrm>
              <a:off x="2104125" y="4481600"/>
              <a:ext cx="42825" cy="15400"/>
            </a:xfrm>
            <a:custGeom>
              <a:avLst/>
              <a:gdLst/>
              <a:ahLst/>
              <a:cxnLst/>
              <a:rect l="l" t="t" r="r" b="b"/>
              <a:pathLst>
                <a:path w="1713" h="616" extrusionOk="0">
                  <a:moveTo>
                    <a:pt x="132" y="1"/>
                  </a:moveTo>
                  <a:lnTo>
                    <a:pt x="45" y="45"/>
                  </a:lnTo>
                  <a:lnTo>
                    <a:pt x="1" y="89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45" y="308"/>
                  </a:lnTo>
                  <a:lnTo>
                    <a:pt x="132" y="352"/>
                  </a:lnTo>
                  <a:lnTo>
                    <a:pt x="1493" y="615"/>
                  </a:lnTo>
                  <a:lnTo>
                    <a:pt x="1537" y="615"/>
                  </a:lnTo>
                  <a:lnTo>
                    <a:pt x="1668" y="571"/>
                  </a:lnTo>
                  <a:lnTo>
                    <a:pt x="1712" y="484"/>
                  </a:lnTo>
                  <a:lnTo>
                    <a:pt x="1712" y="440"/>
                  </a:lnTo>
                  <a:lnTo>
                    <a:pt x="1668" y="352"/>
                  </a:lnTo>
                  <a:lnTo>
                    <a:pt x="1624" y="308"/>
                  </a:lnTo>
                  <a:lnTo>
                    <a:pt x="1580" y="264"/>
                  </a:lnTo>
                  <a:lnTo>
                    <a:pt x="17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9" name="Google Shape;3909;p129"/>
            <p:cNvSpPr/>
            <p:nvPr/>
          </p:nvSpPr>
          <p:spPr>
            <a:xfrm>
              <a:off x="2084375" y="4455275"/>
              <a:ext cx="138250" cy="42825"/>
            </a:xfrm>
            <a:custGeom>
              <a:avLst/>
              <a:gdLst/>
              <a:ahLst/>
              <a:cxnLst/>
              <a:rect l="l" t="t" r="r" b="b"/>
              <a:pathLst>
                <a:path w="5530" h="1713" extrusionOk="0">
                  <a:moveTo>
                    <a:pt x="659" y="1"/>
                  </a:moveTo>
                  <a:lnTo>
                    <a:pt x="133" y="132"/>
                  </a:lnTo>
                  <a:lnTo>
                    <a:pt x="45" y="176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1" y="352"/>
                  </a:lnTo>
                  <a:lnTo>
                    <a:pt x="1" y="396"/>
                  </a:lnTo>
                  <a:lnTo>
                    <a:pt x="89" y="439"/>
                  </a:lnTo>
                  <a:lnTo>
                    <a:pt x="133" y="483"/>
                  </a:lnTo>
                  <a:lnTo>
                    <a:pt x="220" y="483"/>
                  </a:lnTo>
                  <a:lnTo>
                    <a:pt x="703" y="352"/>
                  </a:lnTo>
                  <a:lnTo>
                    <a:pt x="3029" y="1142"/>
                  </a:lnTo>
                  <a:lnTo>
                    <a:pt x="5310" y="1712"/>
                  </a:lnTo>
                  <a:lnTo>
                    <a:pt x="5354" y="1712"/>
                  </a:lnTo>
                  <a:lnTo>
                    <a:pt x="5442" y="1668"/>
                  </a:lnTo>
                  <a:lnTo>
                    <a:pt x="5530" y="1580"/>
                  </a:lnTo>
                  <a:lnTo>
                    <a:pt x="5530" y="1493"/>
                  </a:lnTo>
                  <a:lnTo>
                    <a:pt x="5486" y="1449"/>
                  </a:lnTo>
                  <a:lnTo>
                    <a:pt x="5442" y="1405"/>
                  </a:lnTo>
                  <a:lnTo>
                    <a:pt x="5398" y="1361"/>
                  </a:lnTo>
                  <a:lnTo>
                    <a:pt x="3116" y="791"/>
                  </a:lnTo>
                  <a:lnTo>
                    <a:pt x="74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0" name="Google Shape;3910;p129"/>
            <p:cNvSpPr/>
            <p:nvPr/>
          </p:nvSpPr>
          <p:spPr>
            <a:xfrm>
              <a:off x="2080000" y="4434425"/>
              <a:ext cx="208450" cy="60375"/>
            </a:xfrm>
            <a:custGeom>
              <a:avLst/>
              <a:gdLst/>
              <a:ahLst/>
              <a:cxnLst/>
              <a:rect l="l" t="t" r="r" b="b"/>
              <a:pathLst>
                <a:path w="8338" h="2415" extrusionOk="0">
                  <a:moveTo>
                    <a:pt x="1317" y="1"/>
                  </a:moveTo>
                  <a:lnTo>
                    <a:pt x="527" y="176"/>
                  </a:lnTo>
                  <a:lnTo>
                    <a:pt x="483" y="176"/>
                  </a:lnTo>
                  <a:lnTo>
                    <a:pt x="132" y="308"/>
                  </a:lnTo>
                  <a:lnTo>
                    <a:pt x="44" y="352"/>
                  </a:lnTo>
                  <a:lnTo>
                    <a:pt x="44" y="396"/>
                  </a:lnTo>
                  <a:lnTo>
                    <a:pt x="0" y="484"/>
                  </a:lnTo>
                  <a:lnTo>
                    <a:pt x="44" y="528"/>
                  </a:lnTo>
                  <a:lnTo>
                    <a:pt x="44" y="571"/>
                  </a:lnTo>
                  <a:lnTo>
                    <a:pt x="132" y="615"/>
                  </a:lnTo>
                  <a:lnTo>
                    <a:pt x="176" y="659"/>
                  </a:lnTo>
                  <a:lnTo>
                    <a:pt x="264" y="615"/>
                  </a:lnTo>
                  <a:lnTo>
                    <a:pt x="571" y="484"/>
                  </a:lnTo>
                  <a:lnTo>
                    <a:pt x="1361" y="352"/>
                  </a:lnTo>
                  <a:lnTo>
                    <a:pt x="3511" y="922"/>
                  </a:lnTo>
                  <a:lnTo>
                    <a:pt x="5837" y="1844"/>
                  </a:lnTo>
                  <a:lnTo>
                    <a:pt x="7723" y="2371"/>
                  </a:lnTo>
                  <a:lnTo>
                    <a:pt x="8162" y="2414"/>
                  </a:lnTo>
                  <a:lnTo>
                    <a:pt x="8206" y="2414"/>
                  </a:lnTo>
                  <a:lnTo>
                    <a:pt x="8294" y="2371"/>
                  </a:lnTo>
                  <a:lnTo>
                    <a:pt x="8338" y="2283"/>
                  </a:lnTo>
                  <a:lnTo>
                    <a:pt x="8338" y="2195"/>
                  </a:lnTo>
                  <a:lnTo>
                    <a:pt x="8338" y="2151"/>
                  </a:lnTo>
                  <a:lnTo>
                    <a:pt x="8294" y="2107"/>
                  </a:lnTo>
                  <a:lnTo>
                    <a:pt x="8206" y="2063"/>
                  </a:lnTo>
                  <a:lnTo>
                    <a:pt x="7811" y="2019"/>
                  </a:lnTo>
                  <a:lnTo>
                    <a:pt x="5968" y="1537"/>
                  </a:lnTo>
                  <a:lnTo>
                    <a:pt x="3642" y="571"/>
                  </a:lnTo>
                  <a:lnTo>
                    <a:pt x="3599" y="571"/>
                  </a:lnTo>
                  <a:lnTo>
                    <a:pt x="1405" y="45"/>
                  </a:lnTo>
                  <a:lnTo>
                    <a:pt x="131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1" name="Google Shape;3911;p129"/>
            <p:cNvSpPr/>
            <p:nvPr/>
          </p:nvSpPr>
          <p:spPr>
            <a:xfrm>
              <a:off x="2060250" y="4419075"/>
              <a:ext cx="269900" cy="66950"/>
            </a:xfrm>
            <a:custGeom>
              <a:avLst/>
              <a:gdLst/>
              <a:ahLst/>
              <a:cxnLst/>
              <a:rect l="l" t="t" r="r" b="b"/>
              <a:pathLst>
                <a:path w="10796" h="2678" extrusionOk="0">
                  <a:moveTo>
                    <a:pt x="3072" y="1"/>
                  </a:moveTo>
                  <a:lnTo>
                    <a:pt x="1536" y="264"/>
                  </a:lnTo>
                  <a:lnTo>
                    <a:pt x="176" y="483"/>
                  </a:lnTo>
                  <a:lnTo>
                    <a:pt x="88" y="483"/>
                  </a:lnTo>
                  <a:lnTo>
                    <a:pt x="44" y="571"/>
                  </a:lnTo>
                  <a:lnTo>
                    <a:pt x="1" y="615"/>
                  </a:lnTo>
                  <a:lnTo>
                    <a:pt x="1" y="659"/>
                  </a:lnTo>
                  <a:lnTo>
                    <a:pt x="44" y="747"/>
                  </a:lnTo>
                  <a:lnTo>
                    <a:pt x="88" y="790"/>
                  </a:lnTo>
                  <a:lnTo>
                    <a:pt x="132" y="834"/>
                  </a:lnTo>
                  <a:lnTo>
                    <a:pt x="220" y="834"/>
                  </a:lnTo>
                  <a:lnTo>
                    <a:pt x="1580" y="615"/>
                  </a:lnTo>
                  <a:lnTo>
                    <a:pt x="3116" y="396"/>
                  </a:lnTo>
                  <a:lnTo>
                    <a:pt x="5617" y="1229"/>
                  </a:lnTo>
                  <a:lnTo>
                    <a:pt x="7899" y="1887"/>
                  </a:lnTo>
                  <a:lnTo>
                    <a:pt x="9698" y="2546"/>
                  </a:lnTo>
                  <a:lnTo>
                    <a:pt x="9742" y="2546"/>
                  </a:lnTo>
                  <a:lnTo>
                    <a:pt x="10576" y="2677"/>
                  </a:lnTo>
                  <a:lnTo>
                    <a:pt x="10620" y="2677"/>
                  </a:lnTo>
                  <a:lnTo>
                    <a:pt x="10751" y="2633"/>
                  </a:lnTo>
                  <a:lnTo>
                    <a:pt x="10795" y="2502"/>
                  </a:lnTo>
                  <a:lnTo>
                    <a:pt x="10795" y="2458"/>
                  </a:lnTo>
                  <a:lnTo>
                    <a:pt x="10751" y="2370"/>
                  </a:lnTo>
                  <a:lnTo>
                    <a:pt x="10707" y="2326"/>
                  </a:lnTo>
                  <a:lnTo>
                    <a:pt x="10664" y="2326"/>
                  </a:lnTo>
                  <a:lnTo>
                    <a:pt x="9830" y="2195"/>
                  </a:lnTo>
                  <a:lnTo>
                    <a:pt x="7987" y="1536"/>
                  </a:lnTo>
                  <a:lnTo>
                    <a:pt x="5749" y="878"/>
                  </a:lnTo>
                  <a:lnTo>
                    <a:pt x="3160" y="45"/>
                  </a:lnTo>
                  <a:lnTo>
                    <a:pt x="307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2" name="Google Shape;3912;p129"/>
            <p:cNvSpPr/>
            <p:nvPr/>
          </p:nvSpPr>
          <p:spPr>
            <a:xfrm>
              <a:off x="1951650" y="4680175"/>
              <a:ext cx="528775" cy="40600"/>
            </a:xfrm>
            <a:custGeom>
              <a:avLst/>
              <a:gdLst/>
              <a:ahLst/>
              <a:cxnLst/>
              <a:rect l="l" t="t" r="r" b="b"/>
              <a:pathLst>
                <a:path w="21151" h="1624" extrusionOk="0">
                  <a:moveTo>
                    <a:pt x="20975" y="0"/>
                  </a:moveTo>
                  <a:lnTo>
                    <a:pt x="16807" y="132"/>
                  </a:lnTo>
                  <a:lnTo>
                    <a:pt x="16719" y="176"/>
                  </a:lnTo>
                  <a:lnTo>
                    <a:pt x="15578" y="702"/>
                  </a:lnTo>
                  <a:lnTo>
                    <a:pt x="11146" y="527"/>
                  </a:lnTo>
                  <a:lnTo>
                    <a:pt x="8733" y="527"/>
                  </a:lnTo>
                  <a:lnTo>
                    <a:pt x="6188" y="790"/>
                  </a:lnTo>
                  <a:lnTo>
                    <a:pt x="3116" y="1097"/>
                  </a:lnTo>
                  <a:lnTo>
                    <a:pt x="878" y="966"/>
                  </a:lnTo>
                  <a:lnTo>
                    <a:pt x="790" y="1009"/>
                  </a:lnTo>
                  <a:lnTo>
                    <a:pt x="132" y="1273"/>
                  </a:lnTo>
                  <a:lnTo>
                    <a:pt x="44" y="1317"/>
                  </a:lnTo>
                  <a:lnTo>
                    <a:pt x="0" y="1404"/>
                  </a:lnTo>
                  <a:lnTo>
                    <a:pt x="0" y="1448"/>
                  </a:lnTo>
                  <a:lnTo>
                    <a:pt x="0" y="1536"/>
                  </a:lnTo>
                  <a:lnTo>
                    <a:pt x="88" y="1580"/>
                  </a:lnTo>
                  <a:lnTo>
                    <a:pt x="176" y="1624"/>
                  </a:lnTo>
                  <a:lnTo>
                    <a:pt x="264" y="1624"/>
                  </a:lnTo>
                  <a:lnTo>
                    <a:pt x="878" y="1317"/>
                  </a:lnTo>
                  <a:lnTo>
                    <a:pt x="3116" y="1448"/>
                  </a:lnTo>
                  <a:lnTo>
                    <a:pt x="3160" y="1448"/>
                  </a:lnTo>
                  <a:lnTo>
                    <a:pt x="6231" y="1141"/>
                  </a:lnTo>
                  <a:lnTo>
                    <a:pt x="8733" y="878"/>
                  </a:lnTo>
                  <a:lnTo>
                    <a:pt x="11146" y="878"/>
                  </a:lnTo>
                  <a:lnTo>
                    <a:pt x="15578" y="1053"/>
                  </a:lnTo>
                  <a:lnTo>
                    <a:pt x="15666" y="1053"/>
                  </a:lnTo>
                  <a:lnTo>
                    <a:pt x="16851" y="483"/>
                  </a:lnTo>
                  <a:lnTo>
                    <a:pt x="20975" y="351"/>
                  </a:lnTo>
                  <a:lnTo>
                    <a:pt x="21063" y="351"/>
                  </a:lnTo>
                  <a:lnTo>
                    <a:pt x="21107" y="307"/>
                  </a:lnTo>
                  <a:lnTo>
                    <a:pt x="21151" y="263"/>
                  </a:lnTo>
                  <a:lnTo>
                    <a:pt x="21151" y="176"/>
                  </a:lnTo>
                  <a:lnTo>
                    <a:pt x="21151" y="132"/>
                  </a:lnTo>
                  <a:lnTo>
                    <a:pt x="21107" y="44"/>
                  </a:lnTo>
                  <a:lnTo>
                    <a:pt x="21063" y="44"/>
                  </a:lnTo>
                  <a:lnTo>
                    <a:pt x="2097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3" name="Google Shape;3913;p129"/>
            <p:cNvSpPr/>
            <p:nvPr/>
          </p:nvSpPr>
          <p:spPr>
            <a:xfrm>
              <a:off x="2370700" y="4660425"/>
              <a:ext cx="121800" cy="17575"/>
            </a:xfrm>
            <a:custGeom>
              <a:avLst/>
              <a:gdLst/>
              <a:ahLst/>
              <a:cxnLst/>
              <a:rect l="l" t="t" r="r" b="b"/>
              <a:pathLst>
                <a:path w="4872" h="703" extrusionOk="0">
                  <a:moveTo>
                    <a:pt x="4696" y="0"/>
                  </a:moveTo>
                  <a:lnTo>
                    <a:pt x="1010" y="44"/>
                  </a:lnTo>
                  <a:lnTo>
                    <a:pt x="966" y="88"/>
                  </a:lnTo>
                  <a:lnTo>
                    <a:pt x="132" y="395"/>
                  </a:lnTo>
                  <a:lnTo>
                    <a:pt x="45" y="395"/>
                  </a:lnTo>
                  <a:lnTo>
                    <a:pt x="1" y="483"/>
                  </a:lnTo>
                  <a:lnTo>
                    <a:pt x="1" y="527"/>
                  </a:lnTo>
                  <a:lnTo>
                    <a:pt x="1" y="615"/>
                  </a:lnTo>
                  <a:lnTo>
                    <a:pt x="89" y="702"/>
                  </a:lnTo>
                  <a:lnTo>
                    <a:pt x="220" y="702"/>
                  </a:lnTo>
                  <a:lnTo>
                    <a:pt x="1054" y="395"/>
                  </a:lnTo>
                  <a:lnTo>
                    <a:pt x="4740" y="351"/>
                  </a:lnTo>
                  <a:lnTo>
                    <a:pt x="4784" y="307"/>
                  </a:lnTo>
                  <a:lnTo>
                    <a:pt x="4828" y="264"/>
                  </a:lnTo>
                  <a:lnTo>
                    <a:pt x="4871" y="220"/>
                  </a:lnTo>
                  <a:lnTo>
                    <a:pt x="4871" y="132"/>
                  </a:lnTo>
                  <a:lnTo>
                    <a:pt x="4871" y="88"/>
                  </a:lnTo>
                  <a:lnTo>
                    <a:pt x="4828" y="44"/>
                  </a:lnTo>
                  <a:lnTo>
                    <a:pt x="478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4" name="Google Shape;3914;p129"/>
            <p:cNvSpPr/>
            <p:nvPr/>
          </p:nvSpPr>
          <p:spPr>
            <a:xfrm>
              <a:off x="2386075" y="4638475"/>
              <a:ext cx="120675" cy="19775"/>
            </a:xfrm>
            <a:custGeom>
              <a:avLst/>
              <a:gdLst/>
              <a:ahLst/>
              <a:cxnLst/>
              <a:rect l="l" t="t" r="r" b="b"/>
              <a:pathLst>
                <a:path w="4827" h="791" extrusionOk="0">
                  <a:moveTo>
                    <a:pt x="4651" y="1"/>
                  </a:moveTo>
                  <a:lnTo>
                    <a:pt x="965" y="132"/>
                  </a:lnTo>
                  <a:lnTo>
                    <a:pt x="922" y="132"/>
                  </a:lnTo>
                  <a:lnTo>
                    <a:pt x="132" y="440"/>
                  </a:lnTo>
                  <a:lnTo>
                    <a:pt x="88" y="483"/>
                  </a:lnTo>
                  <a:lnTo>
                    <a:pt x="44" y="527"/>
                  </a:lnTo>
                  <a:lnTo>
                    <a:pt x="0" y="615"/>
                  </a:lnTo>
                  <a:lnTo>
                    <a:pt x="44" y="659"/>
                  </a:lnTo>
                  <a:lnTo>
                    <a:pt x="88" y="747"/>
                  </a:lnTo>
                  <a:lnTo>
                    <a:pt x="176" y="791"/>
                  </a:lnTo>
                  <a:lnTo>
                    <a:pt x="263" y="791"/>
                  </a:lnTo>
                  <a:lnTo>
                    <a:pt x="1009" y="483"/>
                  </a:lnTo>
                  <a:lnTo>
                    <a:pt x="4651" y="352"/>
                  </a:lnTo>
                  <a:lnTo>
                    <a:pt x="4695" y="352"/>
                  </a:lnTo>
                  <a:lnTo>
                    <a:pt x="4783" y="308"/>
                  </a:lnTo>
                  <a:lnTo>
                    <a:pt x="4783" y="264"/>
                  </a:lnTo>
                  <a:lnTo>
                    <a:pt x="4827" y="176"/>
                  </a:lnTo>
                  <a:lnTo>
                    <a:pt x="4783" y="132"/>
                  </a:lnTo>
                  <a:lnTo>
                    <a:pt x="4739" y="88"/>
                  </a:lnTo>
                  <a:lnTo>
                    <a:pt x="4695" y="45"/>
                  </a:lnTo>
                  <a:lnTo>
                    <a:pt x="465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5" name="Google Shape;3915;p129"/>
            <p:cNvSpPr/>
            <p:nvPr/>
          </p:nvSpPr>
          <p:spPr>
            <a:xfrm>
              <a:off x="2401425" y="4618725"/>
              <a:ext cx="117400" cy="17575"/>
            </a:xfrm>
            <a:custGeom>
              <a:avLst/>
              <a:gdLst/>
              <a:ahLst/>
              <a:cxnLst/>
              <a:rect l="l" t="t" r="r" b="b"/>
              <a:pathLst>
                <a:path w="4696" h="703" extrusionOk="0">
                  <a:moveTo>
                    <a:pt x="4520" y="1"/>
                  </a:moveTo>
                  <a:lnTo>
                    <a:pt x="966" y="133"/>
                  </a:lnTo>
                  <a:lnTo>
                    <a:pt x="922" y="133"/>
                  </a:lnTo>
                  <a:lnTo>
                    <a:pt x="176" y="352"/>
                  </a:lnTo>
                  <a:lnTo>
                    <a:pt x="132" y="352"/>
                  </a:lnTo>
                  <a:lnTo>
                    <a:pt x="88" y="396"/>
                  </a:lnTo>
                  <a:lnTo>
                    <a:pt x="44" y="440"/>
                  </a:lnTo>
                  <a:lnTo>
                    <a:pt x="0" y="484"/>
                  </a:lnTo>
                  <a:lnTo>
                    <a:pt x="0" y="571"/>
                  </a:lnTo>
                  <a:lnTo>
                    <a:pt x="88" y="659"/>
                  </a:lnTo>
                  <a:lnTo>
                    <a:pt x="176" y="703"/>
                  </a:lnTo>
                  <a:lnTo>
                    <a:pt x="220" y="703"/>
                  </a:lnTo>
                  <a:lnTo>
                    <a:pt x="1010" y="484"/>
                  </a:lnTo>
                  <a:lnTo>
                    <a:pt x="4520" y="352"/>
                  </a:lnTo>
                  <a:lnTo>
                    <a:pt x="4608" y="308"/>
                  </a:lnTo>
                  <a:lnTo>
                    <a:pt x="4652" y="264"/>
                  </a:lnTo>
                  <a:lnTo>
                    <a:pt x="4696" y="220"/>
                  </a:lnTo>
                  <a:lnTo>
                    <a:pt x="4696" y="133"/>
                  </a:lnTo>
                  <a:lnTo>
                    <a:pt x="4652" y="89"/>
                  </a:lnTo>
                  <a:lnTo>
                    <a:pt x="4652" y="45"/>
                  </a:lnTo>
                  <a:lnTo>
                    <a:pt x="456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6" name="Google Shape;3916;p129"/>
            <p:cNvSpPr/>
            <p:nvPr/>
          </p:nvSpPr>
          <p:spPr>
            <a:xfrm>
              <a:off x="2443100" y="4581425"/>
              <a:ext cx="16500" cy="11000"/>
            </a:xfrm>
            <a:custGeom>
              <a:avLst/>
              <a:gdLst/>
              <a:ahLst/>
              <a:cxnLst/>
              <a:rect l="l" t="t" r="r" b="b"/>
              <a:pathLst>
                <a:path w="660" h="440" extrusionOk="0">
                  <a:moveTo>
                    <a:pt x="440" y="1"/>
                  </a:moveTo>
                  <a:lnTo>
                    <a:pt x="133" y="89"/>
                  </a:lnTo>
                  <a:lnTo>
                    <a:pt x="45" y="133"/>
                  </a:lnTo>
                  <a:lnTo>
                    <a:pt x="1" y="176"/>
                  </a:lnTo>
                  <a:lnTo>
                    <a:pt x="1" y="220"/>
                  </a:lnTo>
                  <a:lnTo>
                    <a:pt x="1" y="308"/>
                  </a:lnTo>
                  <a:lnTo>
                    <a:pt x="45" y="396"/>
                  </a:lnTo>
                  <a:lnTo>
                    <a:pt x="176" y="440"/>
                  </a:lnTo>
                  <a:lnTo>
                    <a:pt x="220" y="440"/>
                  </a:lnTo>
                  <a:lnTo>
                    <a:pt x="527" y="352"/>
                  </a:lnTo>
                  <a:lnTo>
                    <a:pt x="571" y="308"/>
                  </a:lnTo>
                  <a:lnTo>
                    <a:pt x="615" y="264"/>
                  </a:lnTo>
                  <a:lnTo>
                    <a:pt x="659" y="220"/>
                  </a:lnTo>
                  <a:lnTo>
                    <a:pt x="659" y="133"/>
                  </a:lnTo>
                  <a:lnTo>
                    <a:pt x="615" y="89"/>
                  </a:lnTo>
                  <a:lnTo>
                    <a:pt x="571" y="45"/>
                  </a:lnTo>
                  <a:lnTo>
                    <a:pt x="52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7" name="Google Shape;3917;p129"/>
            <p:cNvSpPr/>
            <p:nvPr/>
          </p:nvSpPr>
          <p:spPr>
            <a:xfrm>
              <a:off x="2448600" y="4561700"/>
              <a:ext cx="25250" cy="13175"/>
            </a:xfrm>
            <a:custGeom>
              <a:avLst/>
              <a:gdLst/>
              <a:ahLst/>
              <a:cxnLst/>
              <a:rect l="l" t="t" r="r" b="b"/>
              <a:pathLst>
                <a:path w="1010" h="527" extrusionOk="0">
                  <a:moveTo>
                    <a:pt x="834" y="0"/>
                  </a:moveTo>
                  <a:lnTo>
                    <a:pt x="132" y="176"/>
                  </a:lnTo>
                  <a:lnTo>
                    <a:pt x="88" y="176"/>
                  </a:lnTo>
                  <a:lnTo>
                    <a:pt x="44" y="263"/>
                  </a:lnTo>
                  <a:lnTo>
                    <a:pt x="0" y="307"/>
                  </a:lnTo>
                  <a:lnTo>
                    <a:pt x="0" y="395"/>
                  </a:lnTo>
                  <a:lnTo>
                    <a:pt x="88" y="483"/>
                  </a:lnTo>
                  <a:lnTo>
                    <a:pt x="176" y="527"/>
                  </a:lnTo>
                  <a:lnTo>
                    <a:pt x="220" y="527"/>
                  </a:lnTo>
                  <a:lnTo>
                    <a:pt x="922" y="351"/>
                  </a:lnTo>
                  <a:lnTo>
                    <a:pt x="966" y="307"/>
                  </a:lnTo>
                  <a:lnTo>
                    <a:pt x="1010" y="263"/>
                  </a:lnTo>
                  <a:lnTo>
                    <a:pt x="1010" y="176"/>
                  </a:lnTo>
                  <a:lnTo>
                    <a:pt x="1010" y="132"/>
                  </a:lnTo>
                  <a:lnTo>
                    <a:pt x="1010" y="44"/>
                  </a:lnTo>
                  <a:lnTo>
                    <a:pt x="96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8" name="Google Shape;3918;p129"/>
            <p:cNvSpPr/>
            <p:nvPr/>
          </p:nvSpPr>
          <p:spPr>
            <a:xfrm>
              <a:off x="2465050" y="4534275"/>
              <a:ext cx="165675" cy="19750"/>
            </a:xfrm>
            <a:custGeom>
              <a:avLst/>
              <a:gdLst/>
              <a:ahLst/>
              <a:cxnLst/>
              <a:rect l="l" t="t" r="r" b="b"/>
              <a:pathLst>
                <a:path w="6627" h="790" extrusionOk="0">
                  <a:moveTo>
                    <a:pt x="6451" y="0"/>
                  </a:moveTo>
                  <a:lnTo>
                    <a:pt x="790" y="263"/>
                  </a:lnTo>
                  <a:lnTo>
                    <a:pt x="746" y="307"/>
                  </a:lnTo>
                  <a:lnTo>
                    <a:pt x="132" y="483"/>
                  </a:lnTo>
                  <a:lnTo>
                    <a:pt x="88" y="483"/>
                  </a:lnTo>
                  <a:lnTo>
                    <a:pt x="44" y="571"/>
                  </a:lnTo>
                  <a:lnTo>
                    <a:pt x="0" y="614"/>
                  </a:lnTo>
                  <a:lnTo>
                    <a:pt x="0" y="702"/>
                  </a:lnTo>
                  <a:lnTo>
                    <a:pt x="88" y="790"/>
                  </a:lnTo>
                  <a:lnTo>
                    <a:pt x="220" y="790"/>
                  </a:lnTo>
                  <a:lnTo>
                    <a:pt x="834" y="614"/>
                  </a:lnTo>
                  <a:lnTo>
                    <a:pt x="6451" y="351"/>
                  </a:lnTo>
                  <a:lnTo>
                    <a:pt x="6539" y="351"/>
                  </a:lnTo>
                  <a:lnTo>
                    <a:pt x="6583" y="307"/>
                  </a:lnTo>
                  <a:lnTo>
                    <a:pt x="6626" y="263"/>
                  </a:lnTo>
                  <a:lnTo>
                    <a:pt x="6626" y="176"/>
                  </a:lnTo>
                  <a:lnTo>
                    <a:pt x="6626" y="132"/>
                  </a:lnTo>
                  <a:lnTo>
                    <a:pt x="6583" y="44"/>
                  </a:lnTo>
                  <a:lnTo>
                    <a:pt x="6495" y="44"/>
                  </a:lnTo>
                  <a:lnTo>
                    <a:pt x="645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9" name="Google Shape;3919;p129"/>
            <p:cNvSpPr/>
            <p:nvPr/>
          </p:nvSpPr>
          <p:spPr>
            <a:xfrm>
              <a:off x="2470525" y="4513425"/>
              <a:ext cx="164575" cy="23050"/>
            </a:xfrm>
            <a:custGeom>
              <a:avLst/>
              <a:gdLst/>
              <a:ahLst/>
              <a:cxnLst/>
              <a:rect l="l" t="t" r="r" b="b"/>
              <a:pathLst>
                <a:path w="6583" h="922" extrusionOk="0">
                  <a:moveTo>
                    <a:pt x="6407" y="0"/>
                  </a:moveTo>
                  <a:lnTo>
                    <a:pt x="2546" y="88"/>
                  </a:lnTo>
                  <a:lnTo>
                    <a:pt x="1142" y="308"/>
                  </a:lnTo>
                  <a:lnTo>
                    <a:pt x="1098" y="308"/>
                  </a:lnTo>
                  <a:lnTo>
                    <a:pt x="133" y="571"/>
                  </a:lnTo>
                  <a:lnTo>
                    <a:pt x="89" y="615"/>
                  </a:lnTo>
                  <a:lnTo>
                    <a:pt x="45" y="659"/>
                  </a:lnTo>
                  <a:lnTo>
                    <a:pt x="1" y="746"/>
                  </a:lnTo>
                  <a:lnTo>
                    <a:pt x="45" y="790"/>
                  </a:lnTo>
                  <a:lnTo>
                    <a:pt x="89" y="878"/>
                  </a:lnTo>
                  <a:lnTo>
                    <a:pt x="176" y="922"/>
                  </a:lnTo>
                  <a:lnTo>
                    <a:pt x="220" y="922"/>
                  </a:lnTo>
                  <a:lnTo>
                    <a:pt x="1186" y="659"/>
                  </a:lnTo>
                  <a:lnTo>
                    <a:pt x="2590" y="439"/>
                  </a:lnTo>
                  <a:lnTo>
                    <a:pt x="6451" y="351"/>
                  </a:lnTo>
                  <a:lnTo>
                    <a:pt x="6495" y="351"/>
                  </a:lnTo>
                  <a:lnTo>
                    <a:pt x="6539" y="308"/>
                  </a:lnTo>
                  <a:lnTo>
                    <a:pt x="6583" y="264"/>
                  </a:lnTo>
                  <a:lnTo>
                    <a:pt x="6583" y="176"/>
                  </a:lnTo>
                  <a:lnTo>
                    <a:pt x="6583" y="88"/>
                  </a:lnTo>
                  <a:lnTo>
                    <a:pt x="6539" y="44"/>
                  </a:lnTo>
                  <a:lnTo>
                    <a:pt x="649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0" name="Google Shape;3920;p129"/>
            <p:cNvSpPr/>
            <p:nvPr/>
          </p:nvSpPr>
          <p:spPr>
            <a:xfrm>
              <a:off x="2521000" y="4471725"/>
              <a:ext cx="125075" cy="18675"/>
            </a:xfrm>
            <a:custGeom>
              <a:avLst/>
              <a:gdLst/>
              <a:ahLst/>
              <a:cxnLst/>
              <a:rect l="l" t="t" r="r" b="b"/>
              <a:pathLst>
                <a:path w="5003" h="747" extrusionOk="0">
                  <a:moveTo>
                    <a:pt x="4827" y="1"/>
                  </a:moveTo>
                  <a:lnTo>
                    <a:pt x="1756" y="133"/>
                  </a:lnTo>
                  <a:lnTo>
                    <a:pt x="308" y="308"/>
                  </a:lnTo>
                  <a:lnTo>
                    <a:pt x="264" y="352"/>
                  </a:lnTo>
                  <a:lnTo>
                    <a:pt x="88" y="396"/>
                  </a:lnTo>
                  <a:lnTo>
                    <a:pt x="44" y="440"/>
                  </a:lnTo>
                  <a:lnTo>
                    <a:pt x="0" y="484"/>
                  </a:lnTo>
                  <a:lnTo>
                    <a:pt x="0" y="571"/>
                  </a:lnTo>
                  <a:lnTo>
                    <a:pt x="0" y="615"/>
                  </a:lnTo>
                  <a:lnTo>
                    <a:pt x="88" y="703"/>
                  </a:lnTo>
                  <a:lnTo>
                    <a:pt x="176" y="747"/>
                  </a:lnTo>
                  <a:lnTo>
                    <a:pt x="220" y="747"/>
                  </a:lnTo>
                  <a:lnTo>
                    <a:pt x="351" y="659"/>
                  </a:lnTo>
                  <a:lnTo>
                    <a:pt x="1799" y="484"/>
                  </a:lnTo>
                  <a:lnTo>
                    <a:pt x="4827" y="352"/>
                  </a:lnTo>
                  <a:lnTo>
                    <a:pt x="4915" y="308"/>
                  </a:lnTo>
                  <a:lnTo>
                    <a:pt x="4959" y="308"/>
                  </a:lnTo>
                  <a:lnTo>
                    <a:pt x="5003" y="220"/>
                  </a:lnTo>
                  <a:lnTo>
                    <a:pt x="5003" y="176"/>
                  </a:lnTo>
                  <a:lnTo>
                    <a:pt x="5003" y="89"/>
                  </a:lnTo>
                  <a:lnTo>
                    <a:pt x="4959" y="45"/>
                  </a:lnTo>
                  <a:lnTo>
                    <a:pt x="487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1" name="Google Shape;3921;p129"/>
            <p:cNvSpPr/>
            <p:nvPr/>
          </p:nvSpPr>
          <p:spPr>
            <a:xfrm>
              <a:off x="2530875" y="4452000"/>
              <a:ext cx="120700" cy="19750"/>
            </a:xfrm>
            <a:custGeom>
              <a:avLst/>
              <a:gdLst/>
              <a:ahLst/>
              <a:cxnLst/>
              <a:rect l="l" t="t" r="r" b="b"/>
              <a:pathLst>
                <a:path w="4828" h="790" extrusionOk="0">
                  <a:moveTo>
                    <a:pt x="4608" y="0"/>
                  </a:moveTo>
                  <a:lnTo>
                    <a:pt x="2019" y="88"/>
                  </a:lnTo>
                  <a:lnTo>
                    <a:pt x="483" y="307"/>
                  </a:lnTo>
                  <a:lnTo>
                    <a:pt x="439" y="307"/>
                  </a:lnTo>
                  <a:lnTo>
                    <a:pt x="88" y="439"/>
                  </a:lnTo>
                  <a:lnTo>
                    <a:pt x="44" y="483"/>
                  </a:lnTo>
                  <a:lnTo>
                    <a:pt x="0" y="570"/>
                  </a:lnTo>
                  <a:lnTo>
                    <a:pt x="0" y="614"/>
                  </a:lnTo>
                  <a:lnTo>
                    <a:pt x="0" y="702"/>
                  </a:lnTo>
                  <a:lnTo>
                    <a:pt x="44" y="790"/>
                  </a:lnTo>
                  <a:lnTo>
                    <a:pt x="220" y="790"/>
                  </a:lnTo>
                  <a:lnTo>
                    <a:pt x="571" y="658"/>
                  </a:lnTo>
                  <a:lnTo>
                    <a:pt x="2063" y="439"/>
                  </a:lnTo>
                  <a:lnTo>
                    <a:pt x="4652" y="351"/>
                  </a:lnTo>
                  <a:lnTo>
                    <a:pt x="4696" y="307"/>
                  </a:lnTo>
                  <a:lnTo>
                    <a:pt x="4783" y="263"/>
                  </a:lnTo>
                  <a:lnTo>
                    <a:pt x="4783" y="219"/>
                  </a:lnTo>
                  <a:lnTo>
                    <a:pt x="4827" y="132"/>
                  </a:lnTo>
                  <a:lnTo>
                    <a:pt x="4783" y="88"/>
                  </a:lnTo>
                  <a:lnTo>
                    <a:pt x="4739" y="44"/>
                  </a:lnTo>
                  <a:lnTo>
                    <a:pt x="469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2" name="Google Shape;3922;p129"/>
            <p:cNvSpPr/>
            <p:nvPr/>
          </p:nvSpPr>
          <p:spPr>
            <a:xfrm>
              <a:off x="2524300" y="4427850"/>
              <a:ext cx="161275" cy="30750"/>
            </a:xfrm>
            <a:custGeom>
              <a:avLst/>
              <a:gdLst/>
              <a:ahLst/>
              <a:cxnLst/>
              <a:rect l="l" t="t" r="r" b="b"/>
              <a:pathLst>
                <a:path w="6451" h="1230" extrusionOk="0">
                  <a:moveTo>
                    <a:pt x="6275" y="1"/>
                  </a:moveTo>
                  <a:lnTo>
                    <a:pt x="2896" y="220"/>
                  </a:lnTo>
                  <a:lnTo>
                    <a:pt x="1360" y="483"/>
                  </a:lnTo>
                  <a:lnTo>
                    <a:pt x="1316" y="483"/>
                  </a:lnTo>
                  <a:lnTo>
                    <a:pt x="132" y="878"/>
                  </a:lnTo>
                  <a:lnTo>
                    <a:pt x="44" y="922"/>
                  </a:lnTo>
                  <a:lnTo>
                    <a:pt x="0" y="966"/>
                  </a:lnTo>
                  <a:lnTo>
                    <a:pt x="0" y="1054"/>
                  </a:lnTo>
                  <a:lnTo>
                    <a:pt x="0" y="1098"/>
                  </a:lnTo>
                  <a:lnTo>
                    <a:pt x="88" y="1185"/>
                  </a:lnTo>
                  <a:lnTo>
                    <a:pt x="176" y="1229"/>
                  </a:lnTo>
                  <a:lnTo>
                    <a:pt x="219" y="1229"/>
                  </a:lnTo>
                  <a:lnTo>
                    <a:pt x="1404" y="834"/>
                  </a:lnTo>
                  <a:lnTo>
                    <a:pt x="2896" y="571"/>
                  </a:lnTo>
                  <a:lnTo>
                    <a:pt x="6275" y="352"/>
                  </a:lnTo>
                  <a:lnTo>
                    <a:pt x="6363" y="308"/>
                  </a:lnTo>
                  <a:lnTo>
                    <a:pt x="6407" y="264"/>
                  </a:lnTo>
                  <a:lnTo>
                    <a:pt x="6450" y="220"/>
                  </a:lnTo>
                  <a:lnTo>
                    <a:pt x="6450" y="132"/>
                  </a:lnTo>
                  <a:lnTo>
                    <a:pt x="6450" y="88"/>
                  </a:lnTo>
                  <a:lnTo>
                    <a:pt x="6407" y="45"/>
                  </a:lnTo>
                  <a:lnTo>
                    <a:pt x="627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3" name="Google Shape;3923;p129"/>
            <p:cNvSpPr/>
            <p:nvPr/>
          </p:nvSpPr>
          <p:spPr>
            <a:xfrm>
              <a:off x="2522100" y="4401525"/>
              <a:ext cx="190900" cy="28550"/>
            </a:xfrm>
            <a:custGeom>
              <a:avLst/>
              <a:gdLst/>
              <a:ahLst/>
              <a:cxnLst/>
              <a:rect l="l" t="t" r="r" b="b"/>
              <a:pathLst>
                <a:path w="7636" h="1142" extrusionOk="0">
                  <a:moveTo>
                    <a:pt x="7416" y="1"/>
                  </a:moveTo>
                  <a:lnTo>
                    <a:pt x="5003" y="308"/>
                  </a:lnTo>
                  <a:lnTo>
                    <a:pt x="2370" y="483"/>
                  </a:lnTo>
                  <a:lnTo>
                    <a:pt x="351" y="703"/>
                  </a:lnTo>
                  <a:lnTo>
                    <a:pt x="264" y="747"/>
                  </a:lnTo>
                  <a:lnTo>
                    <a:pt x="88" y="834"/>
                  </a:lnTo>
                  <a:lnTo>
                    <a:pt x="44" y="878"/>
                  </a:lnTo>
                  <a:lnTo>
                    <a:pt x="0" y="922"/>
                  </a:lnTo>
                  <a:lnTo>
                    <a:pt x="0" y="1010"/>
                  </a:lnTo>
                  <a:lnTo>
                    <a:pt x="44" y="1054"/>
                  </a:lnTo>
                  <a:lnTo>
                    <a:pt x="88" y="1141"/>
                  </a:lnTo>
                  <a:lnTo>
                    <a:pt x="264" y="1141"/>
                  </a:lnTo>
                  <a:lnTo>
                    <a:pt x="395" y="1054"/>
                  </a:lnTo>
                  <a:lnTo>
                    <a:pt x="2414" y="834"/>
                  </a:lnTo>
                  <a:lnTo>
                    <a:pt x="5047" y="659"/>
                  </a:lnTo>
                  <a:lnTo>
                    <a:pt x="7460" y="352"/>
                  </a:lnTo>
                  <a:lnTo>
                    <a:pt x="7548" y="308"/>
                  </a:lnTo>
                  <a:lnTo>
                    <a:pt x="7592" y="264"/>
                  </a:lnTo>
                  <a:lnTo>
                    <a:pt x="7635" y="220"/>
                  </a:lnTo>
                  <a:lnTo>
                    <a:pt x="7635" y="132"/>
                  </a:lnTo>
                  <a:lnTo>
                    <a:pt x="7592" y="88"/>
                  </a:lnTo>
                  <a:lnTo>
                    <a:pt x="7548" y="44"/>
                  </a:lnTo>
                  <a:lnTo>
                    <a:pt x="750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4" name="Google Shape;3924;p129"/>
            <p:cNvSpPr/>
            <p:nvPr/>
          </p:nvSpPr>
          <p:spPr>
            <a:xfrm>
              <a:off x="2533075" y="4308275"/>
              <a:ext cx="523300" cy="91075"/>
            </a:xfrm>
            <a:custGeom>
              <a:avLst/>
              <a:gdLst/>
              <a:ahLst/>
              <a:cxnLst/>
              <a:rect l="l" t="t" r="r" b="b"/>
              <a:pathLst>
                <a:path w="20932" h="3643" extrusionOk="0">
                  <a:moveTo>
                    <a:pt x="20361" y="1"/>
                  </a:moveTo>
                  <a:lnTo>
                    <a:pt x="16411" y="352"/>
                  </a:lnTo>
                  <a:lnTo>
                    <a:pt x="10444" y="834"/>
                  </a:lnTo>
                  <a:lnTo>
                    <a:pt x="6099" y="1273"/>
                  </a:lnTo>
                  <a:lnTo>
                    <a:pt x="6056" y="1273"/>
                  </a:lnTo>
                  <a:lnTo>
                    <a:pt x="2765" y="2283"/>
                  </a:lnTo>
                  <a:lnTo>
                    <a:pt x="965" y="2634"/>
                  </a:lnTo>
                  <a:lnTo>
                    <a:pt x="878" y="2677"/>
                  </a:lnTo>
                  <a:lnTo>
                    <a:pt x="88" y="3336"/>
                  </a:lnTo>
                  <a:lnTo>
                    <a:pt x="44" y="3380"/>
                  </a:lnTo>
                  <a:lnTo>
                    <a:pt x="0" y="3467"/>
                  </a:lnTo>
                  <a:lnTo>
                    <a:pt x="0" y="3511"/>
                  </a:lnTo>
                  <a:lnTo>
                    <a:pt x="44" y="3599"/>
                  </a:lnTo>
                  <a:lnTo>
                    <a:pt x="88" y="3643"/>
                  </a:lnTo>
                  <a:lnTo>
                    <a:pt x="176" y="3643"/>
                  </a:lnTo>
                  <a:lnTo>
                    <a:pt x="307" y="3599"/>
                  </a:lnTo>
                  <a:lnTo>
                    <a:pt x="1097" y="2985"/>
                  </a:lnTo>
                  <a:lnTo>
                    <a:pt x="2852" y="2590"/>
                  </a:lnTo>
                  <a:lnTo>
                    <a:pt x="6143" y="1624"/>
                  </a:lnTo>
                  <a:lnTo>
                    <a:pt x="10488" y="1186"/>
                  </a:lnTo>
                  <a:lnTo>
                    <a:pt x="13647" y="966"/>
                  </a:lnTo>
                  <a:lnTo>
                    <a:pt x="16455" y="703"/>
                  </a:lnTo>
                  <a:lnTo>
                    <a:pt x="20361" y="352"/>
                  </a:lnTo>
                  <a:lnTo>
                    <a:pt x="20712" y="440"/>
                  </a:lnTo>
                  <a:lnTo>
                    <a:pt x="20799" y="440"/>
                  </a:lnTo>
                  <a:lnTo>
                    <a:pt x="20843" y="396"/>
                  </a:lnTo>
                  <a:lnTo>
                    <a:pt x="20887" y="352"/>
                  </a:lnTo>
                  <a:lnTo>
                    <a:pt x="20931" y="308"/>
                  </a:lnTo>
                  <a:lnTo>
                    <a:pt x="20931" y="220"/>
                  </a:lnTo>
                  <a:lnTo>
                    <a:pt x="20887" y="176"/>
                  </a:lnTo>
                  <a:lnTo>
                    <a:pt x="20843" y="132"/>
                  </a:lnTo>
                  <a:lnTo>
                    <a:pt x="20799" y="88"/>
                  </a:lnTo>
                  <a:lnTo>
                    <a:pt x="2040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5" name="Google Shape;3925;p129"/>
            <p:cNvSpPr/>
            <p:nvPr/>
          </p:nvSpPr>
          <p:spPr>
            <a:xfrm>
              <a:off x="2508925" y="4276475"/>
              <a:ext cx="537575" cy="125075"/>
            </a:xfrm>
            <a:custGeom>
              <a:avLst/>
              <a:gdLst/>
              <a:ahLst/>
              <a:cxnLst/>
              <a:rect l="l" t="t" r="r" b="b"/>
              <a:pathLst>
                <a:path w="21503" h="5003" extrusionOk="0">
                  <a:moveTo>
                    <a:pt x="18255" y="0"/>
                  </a:moveTo>
                  <a:lnTo>
                    <a:pt x="13779" y="395"/>
                  </a:lnTo>
                  <a:lnTo>
                    <a:pt x="9479" y="834"/>
                  </a:lnTo>
                  <a:lnTo>
                    <a:pt x="6846" y="1185"/>
                  </a:lnTo>
                  <a:lnTo>
                    <a:pt x="6802" y="1229"/>
                  </a:lnTo>
                  <a:lnTo>
                    <a:pt x="5003" y="2238"/>
                  </a:lnTo>
                  <a:lnTo>
                    <a:pt x="3599" y="2765"/>
                  </a:lnTo>
                  <a:lnTo>
                    <a:pt x="1361" y="3247"/>
                  </a:lnTo>
                  <a:lnTo>
                    <a:pt x="1273" y="3335"/>
                  </a:lnTo>
                  <a:lnTo>
                    <a:pt x="440" y="4432"/>
                  </a:lnTo>
                  <a:lnTo>
                    <a:pt x="88" y="4652"/>
                  </a:lnTo>
                  <a:lnTo>
                    <a:pt x="45" y="4739"/>
                  </a:lnTo>
                  <a:lnTo>
                    <a:pt x="1" y="4783"/>
                  </a:lnTo>
                  <a:lnTo>
                    <a:pt x="1" y="4871"/>
                  </a:lnTo>
                  <a:lnTo>
                    <a:pt x="45" y="4915"/>
                  </a:lnTo>
                  <a:lnTo>
                    <a:pt x="88" y="4959"/>
                  </a:lnTo>
                  <a:lnTo>
                    <a:pt x="176" y="5003"/>
                  </a:lnTo>
                  <a:lnTo>
                    <a:pt x="264" y="4959"/>
                  </a:lnTo>
                  <a:lnTo>
                    <a:pt x="659" y="4739"/>
                  </a:lnTo>
                  <a:lnTo>
                    <a:pt x="703" y="4695"/>
                  </a:lnTo>
                  <a:lnTo>
                    <a:pt x="1537" y="3598"/>
                  </a:lnTo>
                  <a:lnTo>
                    <a:pt x="3687" y="3072"/>
                  </a:lnTo>
                  <a:lnTo>
                    <a:pt x="3731" y="3072"/>
                  </a:lnTo>
                  <a:lnTo>
                    <a:pt x="5135" y="2545"/>
                  </a:lnTo>
                  <a:lnTo>
                    <a:pt x="5179" y="2545"/>
                  </a:lnTo>
                  <a:lnTo>
                    <a:pt x="6934" y="1536"/>
                  </a:lnTo>
                  <a:lnTo>
                    <a:pt x="9523" y="1185"/>
                  </a:lnTo>
                  <a:lnTo>
                    <a:pt x="13779" y="746"/>
                  </a:lnTo>
                  <a:lnTo>
                    <a:pt x="18255" y="351"/>
                  </a:lnTo>
                  <a:lnTo>
                    <a:pt x="19922" y="351"/>
                  </a:lnTo>
                  <a:lnTo>
                    <a:pt x="20625" y="527"/>
                  </a:lnTo>
                  <a:lnTo>
                    <a:pt x="21063" y="790"/>
                  </a:lnTo>
                  <a:lnTo>
                    <a:pt x="21151" y="790"/>
                  </a:lnTo>
                  <a:lnTo>
                    <a:pt x="21327" y="834"/>
                  </a:lnTo>
                  <a:lnTo>
                    <a:pt x="21371" y="790"/>
                  </a:lnTo>
                  <a:lnTo>
                    <a:pt x="21458" y="790"/>
                  </a:lnTo>
                  <a:lnTo>
                    <a:pt x="21458" y="746"/>
                  </a:lnTo>
                  <a:lnTo>
                    <a:pt x="21502" y="658"/>
                  </a:lnTo>
                  <a:lnTo>
                    <a:pt x="21502" y="571"/>
                  </a:lnTo>
                  <a:lnTo>
                    <a:pt x="21458" y="527"/>
                  </a:lnTo>
                  <a:lnTo>
                    <a:pt x="21414" y="483"/>
                  </a:lnTo>
                  <a:lnTo>
                    <a:pt x="21239" y="483"/>
                  </a:lnTo>
                  <a:lnTo>
                    <a:pt x="20800" y="176"/>
                  </a:lnTo>
                  <a:lnTo>
                    <a:pt x="20712" y="176"/>
                  </a:lnTo>
                  <a:lnTo>
                    <a:pt x="1996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6" name="Google Shape;3926;p129"/>
            <p:cNvSpPr/>
            <p:nvPr/>
          </p:nvSpPr>
          <p:spPr>
            <a:xfrm>
              <a:off x="2481500" y="4238075"/>
              <a:ext cx="585825" cy="166775"/>
            </a:xfrm>
            <a:custGeom>
              <a:avLst/>
              <a:gdLst/>
              <a:ahLst/>
              <a:cxnLst/>
              <a:rect l="l" t="t" r="r" b="b"/>
              <a:pathLst>
                <a:path w="23433" h="6671" extrusionOk="0">
                  <a:moveTo>
                    <a:pt x="17509" y="0"/>
                  </a:moveTo>
                  <a:lnTo>
                    <a:pt x="16149" y="88"/>
                  </a:lnTo>
                  <a:lnTo>
                    <a:pt x="14832" y="176"/>
                  </a:lnTo>
                  <a:lnTo>
                    <a:pt x="13604" y="264"/>
                  </a:lnTo>
                  <a:lnTo>
                    <a:pt x="11848" y="395"/>
                  </a:lnTo>
                  <a:lnTo>
                    <a:pt x="11805" y="395"/>
                  </a:lnTo>
                  <a:lnTo>
                    <a:pt x="9786" y="790"/>
                  </a:lnTo>
                  <a:lnTo>
                    <a:pt x="9742" y="790"/>
                  </a:lnTo>
                  <a:lnTo>
                    <a:pt x="8470" y="1448"/>
                  </a:lnTo>
                  <a:lnTo>
                    <a:pt x="7285" y="2282"/>
                  </a:lnTo>
                  <a:lnTo>
                    <a:pt x="5442" y="3248"/>
                  </a:lnTo>
                  <a:lnTo>
                    <a:pt x="2282" y="3950"/>
                  </a:lnTo>
                  <a:lnTo>
                    <a:pt x="2195" y="3994"/>
                  </a:lnTo>
                  <a:lnTo>
                    <a:pt x="1580" y="4476"/>
                  </a:lnTo>
                  <a:lnTo>
                    <a:pt x="1537" y="4564"/>
                  </a:lnTo>
                  <a:lnTo>
                    <a:pt x="747" y="5836"/>
                  </a:lnTo>
                  <a:lnTo>
                    <a:pt x="88" y="6363"/>
                  </a:lnTo>
                  <a:lnTo>
                    <a:pt x="45" y="6407"/>
                  </a:lnTo>
                  <a:lnTo>
                    <a:pt x="1" y="6451"/>
                  </a:lnTo>
                  <a:lnTo>
                    <a:pt x="45" y="6539"/>
                  </a:lnTo>
                  <a:lnTo>
                    <a:pt x="45" y="6582"/>
                  </a:lnTo>
                  <a:lnTo>
                    <a:pt x="132" y="6626"/>
                  </a:lnTo>
                  <a:lnTo>
                    <a:pt x="176" y="6670"/>
                  </a:lnTo>
                  <a:lnTo>
                    <a:pt x="308" y="6626"/>
                  </a:lnTo>
                  <a:lnTo>
                    <a:pt x="1010" y="6100"/>
                  </a:lnTo>
                  <a:lnTo>
                    <a:pt x="1054" y="6012"/>
                  </a:lnTo>
                  <a:lnTo>
                    <a:pt x="1800" y="4739"/>
                  </a:lnTo>
                  <a:lnTo>
                    <a:pt x="2414" y="4301"/>
                  </a:lnTo>
                  <a:lnTo>
                    <a:pt x="5574" y="3599"/>
                  </a:lnTo>
                  <a:lnTo>
                    <a:pt x="5617" y="3555"/>
                  </a:lnTo>
                  <a:lnTo>
                    <a:pt x="7460" y="2589"/>
                  </a:lnTo>
                  <a:lnTo>
                    <a:pt x="8645" y="1756"/>
                  </a:lnTo>
                  <a:lnTo>
                    <a:pt x="9874" y="1141"/>
                  </a:lnTo>
                  <a:lnTo>
                    <a:pt x="11892" y="746"/>
                  </a:lnTo>
                  <a:lnTo>
                    <a:pt x="13604" y="615"/>
                  </a:lnTo>
                  <a:lnTo>
                    <a:pt x="14832" y="527"/>
                  </a:lnTo>
                  <a:lnTo>
                    <a:pt x="16149" y="439"/>
                  </a:lnTo>
                  <a:lnTo>
                    <a:pt x="17509" y="351"/>
                  </a:lnTo>
                  <a:lnTo>
                    <a:pt x="18825" y="395"/>
                  </a:lnTo>
                  <a:lnTo>
                    <a:pt x="19484" y="439"/>
                  </a:lnTo>
                  <a:lnTo>
                    <a:pt x="20098" y="483"/>
                  </a:lnTo>
                  <a:lnTo>
                    <a:pt x="20668" y="571"/>
                  </a:lnTo>
                  <a:lnTo>
                    <a:pt x="21195" y="702"/>
                  </a:lnTo>
                  <a:lnTo>
                    <a:pt x="21722" y="878"/>
                  </a:lnTo>
                  <a:lnTo>
                    <a:pt x="22160" y="1097"/>
                  </a:lnTo>
                  <a:lnTo>
                    <a:pt x="22555" y="1361"/>
                  </a:lnTo>
                  <a:lnTo>
                    <a:pt x="22862" y="1624"/>
                  </a:lnTo>
                  <a:lnTo>
                    <a:pt x="22950" y="1712"/>
                  </a:lnTo>
                  <a:lnTo>
                    <a:pt x="23213" y="1756"/>
                  </a:lnTo>
                  <a:lnTo>
                    <a:pt x="23345" y="1756"/>
                  </a:lnTo>
                  <a:lnTo>
                    <a:pt x="23389" y="1712"/>
                  </a:lnTo>
                  <a:lnTo>
                    <a:pt x="23433" y="1668"/>
                  </a:lnTo>
                  <a:lnTo>
                    <a:pt x="23433" y="1580"/>
                  </a:lnTo>
                  <a:lnTo>
                    <a:pt x="23433" y="1536"/>
                  </a:lnTo>
                  <a:lnTo>
                    <a:pt x="23389" y="1448"/>
                  </a:lnTo>
                  <a:lnTo>
                    <a:pt x="23301" y="1448"/>
                  </a:lnTo>
                  <a:lnTo>
                    <a:pt x="23082" y="1361"/>
                  </a:lnTo>
                  <a:lnTo>
                    <a:pt x="22731" y="1054"/>
                  </a:lnTo>
                  <a:lnTo>
                    <a:pt x="22336" y="790"/>
                  </a:lnTo>
                  <a:lnTo>
                    <a:pt x="21853" y="571"/>
                  </a:lnTo>
                  <a:lnTo>
                    <a:pt x="21327" y="395"/>
                  </a:lnTo>
                  <a:lnTo>
                    <a:pt x="20800" y="264"/>
                  </a:lnTo>
                  <a:lnTo>
                    <a:pt x="20186" y="176"/>
                  </a:lnTo>
                  <a:lnTo>
                    <a:pt x="19528" y="88"/>
                  </a:lnTo>
                  <a:lnTo>
                    <a:pt x="18869" y="44"/>
                  </a:lnTo>
                  <a:lnTo>
                    <a:pt x="1750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7" name="Google Shape;3927;p129"/>
            <p:cNvSpPr/>
            <p:nvPr/>
          </p:nvSpPr>
          <p:spPr>
            <a:xfrm>
              <a:off x="2461750" y="4201875"/>
              <a:ext cx="634100" cy="202975"/>
            </a:xfrm>
            <a:custGeom>
              <a:avLst/>
              <a:gdLst/>
              <a:ahLst/>
              <a:cxnLst/>
              <a:rect l="l" t="t" r="r" b="b"/>
              <a:pathLst>
                <a:path w="25364" h="8119" extrusionOk="0">
                  <a:moveTo>
                    <a:pt x="14613" y="0"/>
                  </a:moveTo>
                  <a:lnTo>
                    <a:pt x="12156" y="220"/>
                  </a:lnTo>
                  <a:lnTo>
                    <a:pt x="12112" y="220"/>
                  </a:lnTo>
                  <a:lnTo>
                    <a:pt x="11015" y="527"/>
                  </a:lnTo>
                  <a:lnTo>
                    <a:pt x="10971" y="571"/>
                  </a:lnTo>
                  <a:lnTo>
                    <a:pt x="10181" y="1185"/>
                  </a:lnTo>
                  <a:lnTo>
                    <a:pt x="8163" y="2809"/>
                  </a:lnTo>
                  <a:lnTo>
                    <a:pt x="6320" y="3818"/>
                  </a:lnTo>
                  <a:lnTo>
                    <a:pt x="5574" y="4081"/>
                  </a:lnTo>
                  <a:lnTo>
                    <a:pt x="4915" y="4257"/>
                  </a:lnTo>
                  <a:lnTo>
                    <a:pt x="4345" y="4388"/>
                  </a:lnTo>
                  <a:lnTo>
                    <a:pt x="3862" y="4432"/>
                  </a:lnTo>
                  <a:lnTo>
                    <a:pt x="3380" y="4520"/>
                  </a:lnTo>
                  <a:lnTo>
                    <a:pt x="2941" y="4608"/>
                  </a:lnTo>
                  <a:lnTo>
                    <a:pt x="2546" y="4783"/>
                  </a:lnTo>
                  <a:lnTo>
                    <a:pt x="2151" y="5003"/>
                  </a:lnTo>
                  <a:lnTo>
                    <a:pt x="1756" y="5354"/>
                  </a:lnTo>
                  <a:lnTo>
                    <a:pt x="1317" y="5880"/>
                  </a:lnTo>
                  <a:lnTo>
                    <a:pt x="922" y="6582"/>
                  </a:lnTo>
                  <a:lnTo>
                    <a:pt x="440" y="7460"/>
                  </a:lnTo>
                  <a:lnTo>
                    <a:pt x="89" y="7811"/>
                  </a:lnTo>
                  <a:lnTo>
                    <a:pt x="45" y="7855"/>
                  </a:lnTo>
                  <a:lnTo>
                    <a:pt x="1" y="7899"/>
                  </a:lnTo>
                  <a:lnTo>
                    <a:pt x="1" y="7987"/>
                  </a:lnTo>
                  <a:lnTo>
                    <a:pt x="45" y="8030"/>
                  </a:lnTo>
                  <a:lnTo>
                    <a:pt x="89" y="8074"/>
                  </a:lnTo>
                  <a:lnTo>
                    <a:pt x="176" y="8118"/>
                  </a:lnTo>
                  <a:lnTo>
                    <a:pt x="308" y="8074"/>
                  </a:lnTo>
                  <a:lnTo>
                    <a:pt x="703" y="7723"/>
                  </a:lnTo>
                  <a:lnTo>
                    <a:pt x="747" y="7636"/>
                  </a:lnTo>
                  <a:lnTo>
                    <a:pt x="1186" y="6802"/>
                  </a:lnTo>
                  <a:lnTo>
                    <a:pt x="1581" y="6144"/>
                  </a:lnTo>
                  <a:lnTo>
                    <a:pt x="1932" y="5661"/>
                  </a:lnTo>
                  <a:lnTo>
                    <a:pt x="2283" y="5310"/>
                  </a:lnTo>
                  <a:lnTo>
                    <a:pt x="2678" y="5090"/>
                  </a:lnTo>
                  <a:lnTo>
                    <a:pt x="3029" y="4959"/>
                  </a:lnTo>
                  <a:lnTo>
                    <a:pt x="3467" y="4871"/>
                  </a:lnTo>
                  <a:lnTo>
                    <a:pt x="3906" y="4783"/>
                  </a:lnTo>
                  <a:lnTo>
                    <a:pt x="4433" y="4696"/>
                  </a:lnTo>
                  <a:lnTo>
                    <a:pt x="5003" y="4608"/>
                  </a:lnTo>
                  <a:lnTo>
                    <a:pt x="5705" y="4432"/>
                  </a:lnTo>
                  <a:lnTo>
                    <a:pt x="6451" y="4125"/>
                  </a:lnTo>
                  <a:lnTo>
                    <a:pt x="8338" y="3116"/>
                  </a:lnTo>
                  <a:lnTo>
                    <a:pt x="8382" y="3116"/>
                  </a:lnTo>
                  <a:lnTo>
                    <a:pt x="10401" y="1448"/>
                  </a:lnTo>
                  <a:lnTo>
                    <a:pt x="11146" y="878"/>
                  </a:lnTo>
                  <a:lnTo>
                    <a:pt x="12200" y="571"/>
                  </a:lnTo>
                  <a:lnTo>
                    <a:pt x="14657" y="351"/>
                  </a:lnTo>
                  <a:lnTo>
                    <a:pt x="17948" y="351"/>
                  </a:lnTo>
                  <a:lnTo>
                    <a:pt x="21063" y="702"/>
                  </a:lnTo>
                  <a:lnTo>
                    <a:pt x="22204" y="1053"/>
                  </a:lnTo>
                  <a:lnTo>
                    <a:pt x="23652" y="1843"/>
                  </a:lnTo>
                  <a:lnTo>
                    <a:pt x="24706" y="2677"/>
                  </a:lnTo>
                  <a:lnTo>
                    <a:pt x="24749" y="2721"/>
                  </a:lnTo>
                  <a:lnTo>
                    <a:pt x="25144" y="2809"/>
                  </a:lnTo>
                  <a:lnTo>
                    <a:pt x="25276" y="2809"/>
                  </a:lnTo>
                  <a:lnTo>
                    <a:pt x="25320" y="2765"/>
                  </a:lnTo>
                  <a:lnTo>
                    <a:pt x="25364" y="2677"/>
                  </a:lnTo>
                  <a:lnTo>
                    <a:pt x="25364" y="2633"/>
                  </a:lnTo>
                  <a:lnTo>
                    <a:pt x="25320" y="2545"/>
                  </a:lnTo>
                  <a:lnTo>
                    <a:pt x="25276" y="2502"/>
                  </a:lnTo>
                  <a:lnTo>
                    <a:pt x="25232" y="2458"/>
                  </a:lnTo>
                  <a:lnTo>
                    <a:pt x="24881" y="2370"/>
                  </a:lnTo>
                  <a:lnTo>
                    <a:pt x="23872" y="1536"/>
                  </a:lnTo>
                  <a:lnTo>
                    <a:pt x="23828" y="1536"/>
                  </a:lnTo>
                  <a:lnTo>
                    <a:pt x="22380" y="746"/>
                  </a:lnTo>
                  <a:lnTo>
                    <a:pt x="22336" y="702"/>
                  </a:lnTo>
                  <a:lnTo>
                    <a:pt x="21151" y="351"/>
                  </a:lnTo>
                  <a:lnTo>
                    <a:pt x="1799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8" name="Google Shape;3928;p129"/>
            <p:cNvSpPr/>
            <p:nvPr/>
          </p:nvSpPr>
          <p:spPr>
            <a:xfrm>
              <a:off x="1832075" y="4324725"/>
              <a:ext cx="1298875" cy="348875"/>
            </a:xfrm>
            <a:custGeom>
              <a:avLst/>
              <a:gdLst/>
              <a:ahLst/>
              <a:cxnLst/>
              <a:rect l="l" t="t" r="r" b="b"/>
              <a:pathLst>
                <a:path w="51955" h="13955" extrusionOk="0">
                  <a:moveTo>
                    <a:pt x="48620" y="1"/>
                  </a:moveTo>
                  <a:lnTo>
                    <a:pt x="45329" y="528"/>
                  </a:lnTo>
                  <a:lnTo>
                    <a:pt x="42916" y="879"/>
                  </a:lnTo>
                  <a:lnTo>
                    <a:pt x="40370" y="1273"/>
                  </a:lnTo>
                  <a:lnTo>
                    <a:pt x="35982" y="1756"/>
                  </a:lnTo>
                  <a:lnTo>
                    <a:pt x="31945" y="2414"/>
                  </a:lnTo>
                  <a:lnTo>
                    <a:pt x="29400" y="2678"/>
                  </a:lnTo>
                  <a:lnTo>
                    <a:pt x="29356" y="2722"/>
                  </a:lnTo>
                  <a:lnTo>
                    <a:pt x="27162" y="3775"/>
                  </a:lnTo>
                  <a:lnTo>
                    <a:pt x="27119" y="3775"/>
                  </a:lnTo>
                  <a:lnTo>
                    <a:pt x="25407" y="5003"/>
                  </a:lnTo>
                  <a:lnTo>
                    <a:pt x="21282" y="7899"/>
                  </a:lnTo>
                  <a:lnTo>
                    <a:pt x="20712" y="8075"/>
                  </a:lnTo>
                  <a:lnTo>
                    <a:pt x="17684" y="7987"/>
                  </a:lnTo>
                  <a:lnTo>
                    <a:pt x="15359" y="7768"/>
                  </a:lnTo>
                  <a:lnTo>
                    <a:pt x="11717" y="7329"/>
                  </a:lnTo>
                  <a:lnTo>
                    <a:pt x="9566" y="6978"/>
                  </a:lnTo>
                  <a:lnTo>
                    <a:pt x="9522" y="6978"/>
                  </a:lnTo>
                  <a:lnTo>
                    <a:pt x="8777" y="7153"/>
                  </a:lnTo>
                  <a:lnTo>
                    <a:pt x="6012" y="8163"/>
                  </a:lnTo>
                  <a:lnTo>
                    <a:pt x="5091" y="8733"/>
                  </a:lnTo>
                  <a:lnTo>
                    <a:pt x="5047" y="8733"/>
                  </a:lnTo>
                  <a:lnTo>
                    <a:pt x="3511" y="10444"/>
                  </a:lnTo>
                  <a:lnTo>
                    <a:pt x="1536" y="11717"/>
                  </a:lnTo>
                  <a:lnTo>
                    <a:pt x="1492" y="11761"/>
                  </a:lnTo>
                  <a:lnTo>
                    <a:pt x="44" y="13692"/>
                  </a:lnTo>
                  <a:lnTo>
                    <a:pt x="0" y="13735"/>
                  </a:lnTo>
                  <a:lnTo>
                    <a:pt x="0" y="13823"/>
                  </a:lnTo>
                  <a:lnTo>
                    <a:pt x="44" y="13867"/>
                  </a:lnTo>
                  <a:lnTo>
                    <a:pt x="88" y="13955"/>
                  </a:lnTo>
                  <a:lnTo>
                    <a:pt x="264" y="13955"/>
                  </a:lnTo>
                  <a:lnTo>
                    <a:pt x="308" y="13911"/>
                  </a:lnTo>
                  <a:lnTo>
                    <a:pt x="1756" y="12024"/>
                  </a:lnTo>
                  <a:lnTo>
                    <a:pt x="3730" y="10752"/>
                  </a:lnTo>
                  <a:lnTo>
                    <a:pt x="3730" y="10708"/>
                  </a:lnTo>
                  <a:lnTo>
                    <a:pt x="5310" y="8996"/>
                  </a:lnTo>
                  <a:lnTo>
                    <a:pt x="6144" y="8470"/>
                  </a:lnTo>
                  <a:lnTo>
                    <a:pt x="8864" y="7504"/>
                  </a:lnTo>
                  <a:lnTo>
                    <a:pt x="9566" y="7329"/>
                  </a:lnTo>
                  <a:lnTo>
                    <a:pt x="11673" y="7680"/>
                  </a:lnTo>
                  <a:lnTo>
                    <a:pt x="15315" y="8119"/>
                  </a:lnTo>
                  <a:lnTo>
                    <a:pt x="17640" y="8338"/>
                  </a:lnTo>
                  <a:lnTo>
                    <a:pt x="20712" y="8426"/>
                  </a:lnTo>
                  <a:lnTo>
                    <a:pt x="20756" y="8382"/>
                  </a:lnTo>
                  <a:lnTo>
                    <a:pt x="21414" y="8250"/>
                  </a:lnTo>
                  <a:lnTo>
                    <a:pt x="21458" y="8207"/>
                  </a:lnTo>
                  <a:lnTo>
                    <a:pt x="25627" y="5267"/>
                  </a:lnTo>
                  <a:lnTo>
                    <a:pt x="27294" y="4082"/>
                  </a:lnTo>
                  <a:lnTo>
                    <a:pt x="29488" y="3029"/>
                  </a:lnTo>
                  <a:lnTo>
                    <a:pt x="31989" y="2765"/>
                  </a:lnTo>
                  <a:lnTo>
                    <a:pt x="36026" y="2107"/>
                  </a:lnTo>
                  <a:lnTo>
                    <a:pt x="40414" y="1625"/>
                  </a:lnTo>
                  <a:lnTo>
                    <a:pt x="43003" y="1230"/>
                  </a:lnTo>
                  <a:lnTo>
                    <a:pt x="45417" y="879"/>
                  </a:lnTo>
                  <a:lnTo>
                    <a:pt x="48664" y="352"/>
                  </a:lnTo>
                  <a:lnTo>
                    <a:pt x="51736" y="1054"/>
                  </a:lnTo>
                  <a:lnTo>
                    <a:pt x="51823" y="1054"/>
                  </a:lnTo>
                  <a:lnTo>
                    <a:pt x="51867" y="1010"/>
                  </a:lnTo>
                  <a:lnTo>
                    <a:pt x="51911" y="966"/>
                  </a:lnTo>
                  <a:lnTo>
                    <a:pt x="51955" y="922"/>
                  </a:lnTo>
                  <a:lnTo>
                    <a:pt x="51955" y="835"/>
                  </a:lnTo>
                  <a:lnTo>
                    <a:pt x="51911" y="791"/>
                  </a:lnTo>
                  <a:lnTo>
                    <a:pt x="51867" y="747"/>
                  </a:lnTo>
                  <a:lnTo>
                    <a:pt x="51823" y="703"/>
                  </a:lnTo>
                  <a:lnTo>
                    <a:pt x="4870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9" name="Google Shape;3929;p129"/>
            <p:cNvSpPr/>
            <p:nvPr/>
          </p:nvSpPr>
          <p:spPr>
            <a:xfrm>
              <a:off x="1442625" y="2706650"/>
              <a:ext cx="854600" cy="1976825"/>
            </a:xfrm>
            <a:custGeom>
              <a:avLst/>
              <a:gdLst/>
              <a:ahLst/>
              <a:cxnLst/>
              <a:rect l="l" t="t" r="r" b="b"/>
              <a:pathLst>
                <a:path w="34184" h="79073" extrusionOk="0">
                  <a:moveTo>
                    <a:pt x="33964" y="0"/>
                  </a:moveTo>
                  <a:lnTo>
                    <a:pt x="33920" y="44"/>
                  </a:lnTo>
                  <a:lnTo>
                    <a:pt x="31507" y="2019"/>
                  </a:lnTo>
                  <a:lnTo>
                    <a:pt x="28567" y="4432"/>
                  </a:lnTo>
                  <a:lnTo>
                    <a:pt x="23784" y="8250"/>
                  </a:lnTo>
                  <a:lnTo>
                    <a:pt x="20712" y="10356"/>
                  </a:lnTo>
                  <a:lnTo>
                    <a:pt x="17816" y="11453"/>
                  </a:lnTo>
                  <a:lnTo>
                    <a:pt x="14174" y="12770"/>
                  </a:lnTo>
                  <a:lnTo>
                    <a:pt x="14130" y="12770"/>
                  </a:lnTo>
                  <a:lnTo>
                    <a:pt x="12156" y="13691"/>
                  </a:lnTo>
                  <a:lnTo>
                    <a:pt x="10093" y="14262"/>
                  </a:lnTo>
                  <a:lnTo>
                    <a:pt x="10093" y="14305"/>
                  </a:lnTo>
                  <a:lnTo>
                    <a:pt x="6276" y="16412"/>
                  </a:lnTo>
                  <a:lnTo>
                    <a:pt x="6232" y="16456"/>
                  </a:lnTo>
                  <a:lnTo>
                    <a:pt x="5661" y="17070"/>
                  </a:lnTo>
                  <a:lnTo>
                    <a:pt x="5661" y="17114"/>
                  </a:lnTo>
                  <a:lnTo>
                    <a:pt x="5091" y="18606"/>
                  </a:lnTo>
                  <a:lnTo>
                    <a:pt x="5091" y="18650"/>
                  </a:lnTo>
                  <a:lnTo>
                    <a:pt x="4433" y="21677"/>
                  </a:lnTo>
                  <a:lnTo>
                    <a:pt x="4433" y="21721"/>
                  </a:lnTo>
                  <a:lnTo>
                    <a:pt x="4433" y="23652"/>
                  </a:lnTo>
                  <a:lnTo>
                    <a:pt x="4433" y="23696"/>
                  </a:lnTo>
                  <a:lnTo>
                    <a:pt x="4784" y="25802"/>
                  </a:lnTo>
                  <a:lnTo>
                    <a:pt x="4784" y="25846"/>
                  </a:lnTo>
                  <a:lnTo>
                    <a:pt x="5135" y="27338"/>
                  </a:lnTo>
                  <a:lnTo>
                    <a:pt x="5442" y="28742"/>
                  </a:lnTo>
                  <a:lnTo>
                    <a:pt x="5661" y="30015"/>
                  </a:lnTo>
                  <a:lnTo>
                    <a:pt x="5793" y="31243"/>
                  </a:lnTo>
                  <a:lnTo>
                    <a:pt x="5881" y="32472"/>
                  </a:lnTo>
                  <a:lnTo>
                    <a:pt x="5837" y="33744"/>
                  </a:lnTo>
                  <a:lnTo>
                    <a:pt x="5749" y="35149"/>
                  </a:lnTo>
                  <a:lnTo>
                    <a:pt x="5574" y="36641"/>
                  </a:lnTo>
                  <a:lnTo>
                    <a:pt x="5310" y="39229"/>
                  </a:lnTo>
                  <a:lnTo>
                    <a:pt x="5003" y="41731"/>
                  </a:lnTo>
                  <a:lnTo>
                    <a:pt x="4521" y="45022"/>
                  </a:lnTo>
                  <a:lnTo>
                    <a:pt x="3687" y="48488"/>
                  </a:lnTo>
                  <a:lnTo>
                    <a:pt x="3292" y="51384"/>
                  </a:lnTo>
                  <a:lnTo>
                    <a:pt x="3116" y="53842"/>
                  </a:lnTo>
                  <a:lnTo>
                    <a:pt x="2853" y="55553"/>
                  </a:lnTo>
                  <a:lnTo>
                    <a:pt x="2107" y="57966"/>
                  </a:lnTo>
                  <a:lnTo>
                    <a:pt x="1186" y="60468"/>
                  </a:lnTo>
                  <a:lnTo>
                    <a:pt x="45" y="64592"/>
                  </a:lnTo>
                  <a:lnTo>
                    <a:pt x="1" y="64636"/>
                  </a:lnTo>
                  <a:lnTo>
                    <a:pt x="1" y="66611"/>
                  </a:lnTo>
                  <a:lnTo>
                    <a:pt x="89" y="69287"/>
                  </a:lnTo>
                  <a:lnTo>
                    <a:pt x="132" y="69419"/>
                  </a:lnTo>
                  <a:lnTo>
                    <a:pt x="1975" y="71701"/>
                  </a:lnTo>
                  <a:lnTo>
                    <a:pt x="5135" y="75167"/>
                  </a:lnTo>
                  <a:lnTo>
                    <a:pt x="7153" y="77230"/>
                  </a:lnTo>
                  <a:lnTo>
                    <a:pt x="8865" y="79029"/>
                  </a:lnTo>
                  <a:lnTo>
                    <a:pt x="8909" y="79073"/>
                  </a:lnTo>
                  <a:lnTo>
                    <a:pt x="8996" y="79073"/>
                  </a:lnTo>
                  <a:lnTo>
                    <a:pt x="9128" y="79029"/>
                  </a:lnTo>
                  <a:lnTo>
                    <a:pt x="9172" y="78985"/>
                  </a:lnTo>
                  <a:lnTo>
                    <a:pt x="9172" y="78897"/>
                  </a:lnTo>
                  <a:lnTo>
                    <a:pt x="9172" y="78853"/>
                  </a:lnTo>
                  <a:lnTo>
                    <a:pt x="9128" y="78766"/>
                  </a:lnTo>
                  <a:lnTo>
                    <a:pt x="7417" y="77010"/>
                  </a:lnTo>
                  <a:lnTo>
                    <a:pt x="5398" y="74904"/>
                  </a:lnTo>
                  <a:lnTo>
                    <a:pt x="2239" y="71482"/>
                  </a:lnTo>
                  <a:lnTo>
                    <a:pt x="440" y="69244"/>
                  </a:lnTo>
                  <a:lnTo>
                    <a:pt x="352" y="66611"/>
                  </a:lnTo>
                  <a:lnTo>
                    <a:pt x="352" y="64680"/>
                  </a:lnTo>
                  <a:lnTo>
                    <a:pt x="1493" y="60555"/>
                  </a:lnTo>
                  <a:lnTo>
                    <a:pt x="2458" y="58054"/>
                  </a:lnTo>
                  <a:lnTo>
                    <a:pt x="3204" y="55641"/>
                  </a:lnTo>
                  <a:lnTo>
                    <a:pt x="3204" y="55597"/>
                  </a:lnTo>
                  <a:lnTo>
                    <a:pt x="3424" y="53885"/>
                  </a:lnTo>
                  <a:lnTo>
                    <a:pt x="3643" y="51428"/>
                  </a:lnTo>
                  <a:lnTo>
                    <a:pt x="4038" y="48532"/>
                  </a:lnTo>
                  <a:lnTo>
                    <a:pt x="4828" y="45109"/>
                  </a:lnTo>
                  <a:lnTo>
                    <a:pt x="5354" y="41775"/>
                  </a:lnTo>
                  <a:lnTo>
                    <a:pt x="5661" y="39273"/>
                  </a:lnTo>
                  <a:lnTo>
                    <a:pt x="5925" y="36684"/>
                  </a:lnTo>
                  <a:lnTo>
                    <a:pt x="6100" y="35149"/>
                  </a:lnTo>
                  <a:lnTo>
                    <a:pt x="6188" y="33788"/>
                  </a:lnTo>
                  <a:lnTo>
                    <a:pt x="6232" y="32472"/>
                  </a:lnTo>
                  <a:lnTo>
                    <a:pt x="6144" y="31243"/>
                  </a:lnTo>
                  <a:lnTo>
                    <a:pt x="6012" y="29971"/>
                  </a:lnTo>
                  <a:lnTo>
                    <a:pt x="5793" y="28654"/>
                  </a:lnTo>
                  <a:lnTo>
                    <a:pt x="5486" y="27294"/>
                  </a:lnTo>
                  <a:lnTo>
                    <a:pt x="5091" y="25758"/>
                  </a:lnTo>
                  <a:lnTo>
                    <a:pt x="4784" y="23652"/>
                  </a:lnTo>
                  <a:lnTo>
                    <a:pt x="4784" y="21721"/>
                  </a:lnTo>
                  <a:lnTo>
                    <a:pt x="5442" y="18737"/>
                  </a:lnTo>
                  <a:lnTo>
                    <a:pt x="5969" y="17289"/>
                  </a:lnTo>
                  <a:lnTo>
                    <a:pt x="6451" y="16719"/>
                  </a:lnTo>
                  <a:lnTo>
                    <a:pt x="10225" y="14613"/>
                  </a:lnTo>
                  <a:lnTo>
                    <a:pt x="12287" y="14042"/>
                  </a:lnTo>
                  <a:lnTo>
                    <a:pt x="12331" y="14042"/>
                  </a:lnTo>
                  <a:lnTo>
                    <a:pt x="14306" y="13077"/>
                  </a:lnTo>
                  <a:lnTo>
                    <a:pt x="17948" y="11804"/>
                  </a:lnTo>
                  <a:lnTo>
                    <a:pt x="20844" y="10663"/>
                  </a:lnTo>
                  <a:lnTo>
                    <a:pt x="20888" y="10663"/>
                  </a:lnTo>
                  <a:lnTo>
                    <a:pt x="24003" y="8513"/>
                  </a:lnTo>
                  <a:lnTo>
                    <a:pt x="28786" y="4696"/>
                  </a:lnTo>
                  <a:lnTo>
                    <a:pt x="31726" y="2326"/>
                  </a:lnTo>
                  <a:lnTo>
                    <a:pt x="34140" y="308"/>
                  </a:lnTo>
                  <a:lnTo>
                    <a:pt x="34184" y="264"/>
                  </a:lnTo>
                  <a:lnTo>
                    <a:pt x="34184" y="176"/>
                  </a:lnTo>
                  <a:lnTo>
                    <a:pt x="34184" y="132"/>
                  </a:lnTo>
                  <a:lnTo>
                    <a:pt x="34140" y="44"/>
                  </a:lnTo>
                  <a:lnTo>
                    <a:pt x="3409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0" name="Google Shape;3930;p129"/>
            <p:cNvSpPr/>
            <p:nvPr/>
          </p:nvSpPr>
          <p:spPr>
            <a:xfrm>
              <a:off x="1908875" y="4495875"/>
              <a:ext cx="646150" cy="156900"/>
            </a:xfrm>
            <a:custGeom>
              <a:avLst/>
              <a:gdLst/>
              <a:ahLst/>
              <a:cxnLst/>
              <a:rect l="l" t="t" r="r" b="b"/>
              <a:pathLst>
                <a:path w="25846" h="6276" extrusionOk="0">
                  <a:moveTo>
                    <a:pt x="25626" y="0"/>
                  </a:moveTo>
                  <a:lnTo>
                    <a:pt x="24178" y="176"/>
                  </a:lnTo>
                  <a:lnTo>
                    <a:pt x="24134" y="176"/>
                  </a:lnTo>
                  <a:lnTo>
                    <a:pt x="22774" y="658"/>
                  </a:lnTo>
                  <a:lnTo>
                    <a:pt x="22730" y="658"/>
                  </a:lnTo>
                  <a:lnTo>
                    <a:pt x="21238" y="1448"/>
                  </a:lnTo>
                  <a:lnTo>
                    <a:pt x="18035" y="3511"/>
                  </a:lnTo>
                  <a:lnTo>
                    <a:pt x="17464" y="3686"/>
                  </a:lnTo>
                  <a:lnTo>
                    <a:pt x="14393" y="3511"/>
                  </a:lnTo>
                  <a:lnTo>
                    <a:pt x="11936" y="3379"/>
                  </a:lnTo>
                  <a:lnTo>
                    <a:pt x="7811" y="3160"/>
                  </a:lnTo>
                  <a:lnTo>
                    <a:pt x="4827" y="3204"/>
                  </a:lnTo>
                  <a:lnTo>
                    <a:pt x="4739" y="3204"/>
                  </a:lnTo>
                  <a:lnTo>
                    <a:pt x="3291" y="4125"/>
                  </a:lnTo>
                  <a:lnTo>
                    <a:pt x="88" y="5968"/>
                  </a:lnTo>
                  <a:lnTo>
                    <a:pt x="0" y="6012"/>
                  </a:lnTo>
                  <a:lnTo>
                    <a:pt x="0" y="6056"/>
                  </a:lnTo>
                  <a:lnTo>
                    <a:pt x="0" y="6100"/>
                  </a:lnTo>
                  <a:lnTo>
                    <a:pt x="0" y="6187"/>
                  </a:lnTo>
                  <a:lnTo>
                    <a:pt x="88" y="6231"/>
                  </a:lnTo>
                  <a:lnTo>
                    <a:pt x="176" y="6275"/>
                  </a:lnTo>
                  <a:lnTo>
                    <a:pt x="263" y="6275"/>
                  </a:lnTo>
                  <a:lnTo>
                    <a:pt x="3467" y="4432"/>
                  </a:lnTo>
                  <a:lnTo>
                    <a:pt x="4871" y="3555"/>
                  </a:lnTo>
                  <a:lnTo>
                    <a:pt x="7767" y="3511"/>
                  </a:lnTo>
                  <a:lnTo>
                    <a:pt x="11892" y="3730"/>
                  </a:lnTo>
                  <a:lnTo>
                    <a:pt x="14349" y="3862"/>
                  </a:lnTo>
                  <a:lnTo>
                    <a:pt x="17464" y="4037"/>
                  </a:lnTo>
                  <a:lnTo>
                    <a:pt x="17508" y="4037"/>
                  </a:lnTo>
                  <a:lnTo>
                    <a:pt x="18167" y="3818"/>
                  </a:lnTo>
                  <a:lnTo>
                    <a:pt x="18210" y="3818"/>
                  </a:lnTo>
                  <a:lnTo>
                    <a:pt x="21414" y="1755"/>
                  </a:lnTo>
                  <a:lnTo>
                    <a:pt x="22862" y="966"/>
                  </a:lnTo>
                  <a:lnTo>
                    <a:pt x="24266" y="527"/>
                  </a:lnTo>
                  <a:lnTo>
                    <a:pt x="25670" y="351"/>
                  </a:lnTo>
                  <a:lnTo>
                    <a:pt x="25758" y="307"/>
                  </a:lnTo>
                  <a:lnTo>
                    <a:pt x="25802" y="264"/>
                  </a:lnTo>
                  <a:lnTo>
                    <a:pt x="25846" y="220"/>
                  </a:lnTo>
                  <a:lnTo>
                    <a:pt x="25846" y="132"/>
                  </a:lnTo>
                  <a:lnTo>
                    <a:pt x="25802" y="88"/>
                  </a:lnTo>
                  <a:lnTo>
                    <a:pt x="2575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1" name="Google Shape;3931;p129"/>
            <p:cNvSpPr/>
            <p:nvPr/>
          </p:nvSpPr>
          <p:spPr>
            <a:xfrm>
              <a:off x="1292350" y="2521250"/>
              <a:ext cx="799750" cy="2106275"/>
            </a:xfrm>
            <a:custGeom>
              <a:avLst/>
              <a:gdLst/>
              <a:ahLst/>
              <a:cxnLst/>
              <a:rect l="l" t="t" r="r" b="b"/>
              <a:pathLst>
                <a:path w="31990" h="84251" extrusionOk="0">
                  <a:moveTo>
                    <a:pt x="31770" y="1"/>
                  </a:moveTo>
                  <a:lnTo>
                    <a:pt x="31682" y="45"/>
                  </a:lnTo>
                  <a:lnTo>
                    <a:pt x="30146" y="1185"/>
                  </a:lnTo>
                  <a:lnTo>
                    <a:pt x="27689" y="2853"/>
                  </a:lnTo>
                  <a:lnTo>
                    <a:pt x="27645" y="2941"/>
                  </a:lnTo>
                  <a:lnTo>
                    <a:pt x="25977" y="7197"/>
                  </a:lnTo>
                  <a:lnTo>
                    <a:pt x="25495" y="8513"/>
                  </a:lnTo>
                  <a:lnTo>
                    <a:pt x="25100" y="9128"/>
                  </a:lnTo>
                  <a:lnTo>
                    <a:pt x="21897" y="11453"/>
                  </a:lnTo>
                  <a:lnTo>
                    <a:pt x="17640" y="15096"/>
                  </a:lnTo>
                  <a:lnTo>
                    <a:pt x="15446" y="15973"/>
                  </a:lnTo>
                  <a:lnTo>
                    <a:pt x="11804" y="18430"/>
                  </a:lnTo>
                  <a:lnTo>
                    <a:pt x="9917" y="19527"/>
                  </a:lnTo>
                  <a:lnTo>
                    <a:pt x="7416" y="20361"/>
                  </a:lnTo>
                  <a:lnTo>
                    <a:pt x="5222" y="21809"/>
                  </a:lnTo>
                  <a:lnTo>
                    <a:pt x="3906" y="22775"/>
                  </a:lnTo>
                  <a:lnTo>
                    <a:pt x="1887" y="23828"/>
                  </a:lnTo>
                  <a:lnTo>
                    <a:pt x="1843" y="23872"/>
                  </a:lnTo>
                  <a:lnTo>
                    <a:pt x="1492" y="24618"/>
                  </a:lnTo>
                  <a:lnTo>
                    <a:pt x="1448" y="24661"/>
                  </a:lnTo>
                  <a:lnTo>
                    <a:pt x="1404" y="25276"/>
                  </a:lnTo>
                  <a:lnTo>
                    <a:pt x="1448" y="25364"/>
                  </a:lnTo>
                  <a:lnTo>
                    <a:pt x="1843" y="26066"/>
                  </a:lnTo>
                  <a:lnTo>
                    <a:pt x="4125" y="34754"/>
                  </a:lnTo>
                  <a:lnTo>
                    <a:pt x="4564" y="37782"/>
                  </a:lnTo>
                  <a:lnTo>
                    <a:pt x="4652" y="41248"/>
                  </a:lnTo>
                  <a:lnTo>
                    <a:pt x="4520" y="44715"/>
                  </a:lnTo>
                  <a:lnTo>
                    <a:pt x="4344" y="47435"/>
                  </a:lnTo>
                  <a:lnTo>
                    <a:pt x="4125" y="51165"/>
                  </a:lnTo>
                  <a:lnTo>
                    <a:pt x="3555" y="55860"/>
                  </a:lnTo>
                  <a:lnTo>
                    <a:pt x="2765" y="61872"/>
                  </a:lnTo>
                  <a:lnTo>
                    <a:pt x="2194" y="64768"/>
                  </a:lnTo>
                  <a:lnTo>
                    <a:pt x="1448" y="67225"/>
                  </a:lnTo>
                  <a:lnTo>
                    <a:pt x="922" y="69375"/>
                  </a:lnTo>
                  <a:lnTo>
                    <a:pt x="220" y="71789"/>
                  </a:lnTo>
                  <a:lnTo>
                    <a:pt x="220" y="71833"/>
                  </a:lnTo>
                  <a:lnTo>
                    <a:pt x="44" y="74246"/>
                  </a:lnTo>
                  <a:lnTo>
                    <a:pt x="0" y="76747"/>
                  </a:lnTo>
                  <a:lnTo>
                    <a:pt x="0" y="76791"/>
                  </a:lnTo>
                  <a:lnTo>
                    <a:pt x="176" y="78020"/>
                  </a:lnTo>
                  <a:lnTo>
                    <a:pt x="966" y="80653"/>
                  </a:lnTo>
                  <a:lnTo>
                    <a:pt x="1536" y="82189"/>
                  </a:lnTo>
                  <a:lnTo>
                    <a:pt x="1580" y="82232"/>
                  </a:lnTo>
                  <a:lnTo>
                    <a:pt x="2063" y="82934"/>
                  </a:lnTo>
                  <a:lnTo>
                    <a:pt x="2106" y="82978"/>
                  </a:lnTo>
                  <a:lnTo>
                    <a:pt x="3949" y="84207"/>
                  </a:lnTo>
                  <a:lnTo>
                    <a:pt x="4037" y="84251"/>
                  </a:lnTo>
                  <a:lnTo>
                    <a:pt x="4125" y="84207"/>
                  </a:lnTo>
                  <a:lnTo>
                    <a:pt x="4213" y="84163"/>
                  </a:lnTo>
                  <a:lnTo>
                    <a:pt x="4213" y="84075"/>
                  </a:lnTo>
                  <a:lnTo>
                    <a:pt x="4213" y="84032"/>
                  </a:lnTo>
                  <a:lnTo>
                    <a:pt x="4213" y="83944"/>
                  </a:lnTo>
                  <a:lnTo>
                    <a:pt x="4169" y="83900"/>
                  </a:lnTo>
                  <a:lnTo>
                    <a:pt x="2326" y="82671"/>
                  </a:lnTo>
                  <a:lnTo>
                    <a:pt x="1843" y="82057"/>
                  </a:lnTo>
                  <a:lnTo>
                    <a:pt x="1273" y="80521"/>
                  </a:lnTo>
                  <a:lnTo>
                    <a:pt x="527" y="77932"/>
                  </a:lnTo>
                  <a:lnTo>
                    <a:pt x="351" y="76747"/>
                  </a:lnTo>
                  <a:lnTo>
                    <a:pt x="395" y="74246"/>
                  </a:lnTo>
                  <a:lnTo>
                    <a:pt x="571" y="71877"/>
                  </a:lnTo>
                  <a:lnTo>
                    <a:pt x="1273" y="69463"/>
                  </a:lnTo>
                  <a:lnTo>
                    <a:pt x="1755" y="67357"/>
                  </a:lnTo>
                  <a:lnTo>
                    <a:pt x="2545" y="64856"/>
                  </a:lnTo>
                  <a:lnTo>
                    <a:pt x="3116" y="61960"/>
                  </a:lnTo>
                  <a:lnTo>
                    <a:pt x="3906" y="55904"/>
                  </a:lnTo>
                  <a:lnTo>
                    <a:pt x="4476" y="51209"/>
                  </a:lnTo>
                  <a:lnTo>
                    <a:pt x="4695" y="47435"/>
                  </a:lnTo>
                  <a:lnTo>
                    <a:pt x="4871" y="44715"/>
                  </a:lnTo>
                  <a:lnTo>
                    <a:pt x="5003" y="41248"/>
                  </a:lnTo>
                  <a:lnTo>
                    <a:pt x="4915" y="37782"/>
                  </a:lnTo>
                  <a:lnTo>
                    <a:pt x="4915" y="37738"/>
                  </a:lnTo>
                  <a:lnTo>
                    <a:pt x="4476" y="34710"/>
                  </a:lnTo>
                  <a:lnTo>
                    <a:pt x="2194" y="25934"/>
                  </a:lnTo>
                  <a:lnTo>
                    <a:pt x="2150" y="25890"/>
                  </a:lnTo>
                  <a:lnTo>
                    <a:pt x="1755" y="25232"/>
                  </a:lnTo>
                  <a:lnTo>
                    <a:pt x="1799" y="24749"/>
                  </a:lnTo>
                  <a:lnTo>
                    <a:pt x="2106" y="24091"/>
                  </a:lnTo>
                  <a:lnTo>
                    <a:pt x="4081" y="23082"/>
                  </a:lnTo>
                  <a:lnTo>
                    <a:pt x="5397" y="22072"/>
                  </a:lnTo>
                  <a:lnTo>
                    <a:pt x="7548" y="20668"/>
                  </a:lnTo>
                  <a:lnTo>
                    <a:pt x="10049" y="19835"/>
                  </a:lnTo>
                  <a:lnTo>
                    <a:pt x="10093" y="19835"/>
                  </a:lnTo>
                  <a:lnTo>
                    <a:pt x="12023" y="18738"/>
                  </a:lnTo>
                  <a:lnTo>
                    <a:pt x="15622" y="16280"/>
                  </a:lnTo>
                  <a:lnTo>
                    <a:pt x="17816" y="15403"/>
                  </a:lnTo>
                  <a:lnTo>
                    <a:pt x="17860" y="15359"/>
                  </a:lnTo>
                  <a:lnTo>
                    <a:pt x="22116" y="11717"/>
                  </a:lnTo>
                  <a:lnTo>
                    <a:pt x="25363" y="9391"/>
                  </a:lnTo>
                  <a:lnTo>
                    <a:pt x="25407" y="9347"/>
                  </a:lnTo>
                  <a:lnTo>
                    <a:pt x="25802" y="8689"/>
                  </a:lnTo>
                  <a:lnTo>
                    <a:pt x="25802" y="8645"/>
                  </a:lnTo>
                  <a:lnTo>
                    <a:pt x="26285" y="7329"/>
                  </a:lnTo>
                  <a:lnTo>
                    <a:pt x="27952" y="3116"/>
                  </a:lnTo>
                  <a:lnTo>
                    <a:pt x="30322" y="1449"/>
                  </a:lnTo>
                  <a:lnTo>
                    <a:pt x="31901" y="308"/>
                  </a:lnTo>
                  <a:lnTo>
                    <a:pt x="31945" y="264"/>
                  </a:lnTo>
                  <a:lnTo>
                    <a:pt x="31989" y="176"/>
                  </a:lnTo>
                  <a:lnTo>
                    <a:pt x="31989" y="132"/>
                  </a:lnTo>
                  <a:lnTo>
                    <a:pt x="31945" y="88"/>
                  </a:lnTo>
                  <a:lnTo>
                    <a:pt x="3190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2" name="Google Shape;3932;p129"/>
            <p:cNvSpPr/>
            <p:nvPr/>
          </p:nvSpPr>
          <p:spPr>
            <a:xfrm>
              <a:off x="1915450" y="4597900"/>
              <a:ext cx="615450" cy="109725"/>
            </a:xfrm>
            <a:custGeom>
              <a:avLst/>
              <a:gdLst/>
              <a:ahLst/>
              <a:cxnLst/>
              <a:rect l="l" t="t" r="r" b="b"/>
              <a:pathLst>
                <a:path w="24618" h="4389" extrusionOk="0">
                  <a:moveTo>
                    <a:pt x="24442" y="0"/>
                  </a:moveTo>
                  <a:lnTo>
                    <a:pt x="20975" y="132"/>
                  </a:lnTo>
                  <a:lnTo>
                    <a:pt x="20931" y="132"/>
                  </a:lnTo>
                  <a:lnTo>
                    <a:pt x="20098" y="395"/>
                  </a:lnTo>
                  <a:lnTo>
                    <a:pt x="17201" y="2019"/>
                  </a:lnTo>
                  <a:lnTo>
                    <a:pt x="15534" y="1975"/>
                  </a:lnTo>
                  <a:lnTo>
                    <a:pt x="12857" y="1799"/>
                  </a:lnTo>
                  <a:lnTo>
                    <a:pt x="9698" y="1668"/>
                  </a:lnTo>
                  <a:lnTo>
                    <a:pt x="7197" y="1580"/>
                  </a:lnTo>
                  <a:lnTo>
                    <a:pt x="4169" y="1536"/>
                  </a:lnTo>
                  <a:lnTo>
                    <a:pt x="4081" y="1580"/>
                  </a:lnTo>
                  <a:lnTo>
                    <a:pt x="1185" y="3116"/>
                  </a:lnTo>
                  <a:lnTo>
                    <a:pt x="1141" y="3160"/>
                  </a:lnTo>
                  <a:lnTo>
                    <a:pt x="88" y="4081"/>
                  </a:lnTo>
                  <a:lnTo>
                    <a:pt x="44" y="4125"/>
                  </a:lnTo>
                  <a:lnTo>
                    <a:pt x="0" y="4169"/>
                  </a:lnTo>
                  <a:lnTo>
                    <a:pt x="0" y="4257"/>
                  </a:lnTo>
                  <a:lnTo>
                    <a:pt x="44" y="4300"/>
                  </a:lnTo>
                  <a:lnTo>
                    <a:pt x="132" y="4344"/>
                  </a:lnTo>
                  <a:lnTo>
                    <a:pt x="176" y="4388"/>
                  </a:lnTo>
                  <a:lnTo>
                    <a:pt x="307" y="4344"/>
                  </a:lnTo>
                  <a:lnTo>
                    <a:pt x="1361" y="3423"/>
                  </a:lnTo>
                  <a:lnTo>
                    <a:pt x="4213" y="1887"/>
                  </a:lnTo>
                  <a:lnTo>
                    <a:pt x="7197" y="1931"/>
                  </a:lnTo>
                  <a:lnTo>
                    <a:pt x="9698" y="2019"/>
                  </a:lnTo>
                  <a:lnTo>
                    <a:pt x="12813" y="2150"/>
                  </a:lnTo>
                  <a:lnTo>
                    <a:pt x="15534" y="2326"/>
                  </a:lnTo>
                  <a:lnTo>
                    <a:pt x="17201" y="2370"/>
                  </a:lnTo>
                  <a:lnTo>
                    <a:pt x="17333" y="2370"/>
                  </a:lnTo>
                  <a:lnTo>
                    <a:pt x="20229" y="702"/>
                  </a:lnTo>
                  <a:lnTo>
                    <a:pt x="21019" y="483"/>
                  </a:lnTo>
                  <a:lnTo>
                    <a:pt x="24442" y="351"/>
                  </a:lnTo>
                  <a:lnTo>
                    <a:pt x="24530" y="307"/>
                  </a:lnTo>
                  <a:lnTo>
                    <a:pt x="24573" y="307"/>
                  </a:lnTo>
                  <a:lnTo>
                    <a:pt x="24617" y="220"/>
                  </a:lnTo>
                  <a:lnTo>
                    <a:pt x="24617" y="176"/>
                  </a:lnTo>
                  <a:lnTo>
                    <a:pt x="24617" y="88"/>
                  </a:lnTo>
                  <a:lnTo>
                    <a:pt x="24573" y="44"/>
                  </a:lnTo>
                  <a:lnTo>
                    <a:pt x="2448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3" name="Google Shape;3933;p129"/>
            <p:cNvSpPr/>
            <p:nvPr/>
          </p:nvSpPr>
          <p:spPr>
            <a:xfrm>
              <a:off x="1158500" y="3048925"/>
              <a:ext cx="152525" cy="1579700"/>
            </a:xfrm>
            <a:custGeom>
              <a:avLst/>
              <a:gdLst/>
              <a:ahLst/>
              <a:cxnLst/>
              <a:rect l="l" t="t" r="r" b="b"/>
              <a:pathLst>
                <a:path w="6101" h="63188" extrusionOk="0">
                  <a:moveTo>
                    <a:pt x="5881" y="0"/>
                  </a:moveTo>
                  <a:lnTo>
                    <a:pt x="5793" y="44"/>
                  </a:lnTo>
                  <a:lnTo>
                    <a:pt x="5749" y="88"/>
                  </a:lnTo>
                  <a:lnTo>
                    <a:pt x="4564" y="3028"/>
                  </a:lnTo>
                  <a:lnTo>
                    <a:pt x="3687" y="5441"/>
                  </a:lnTo>
                  <a:lnTo>
                    <a:pt x="2765" y="8030"/>
                  </a:lnTo>
                  <a:lnTo>
                    <a:pt x="2765" y="8074"/>
                  </a:lnTo>
                  <a:lnTo>
                    <a:pt x="2853" y="9873"/>
                  </a:lnTo>
                  <a:lnTo>
                    <a:pt x="3204" y="12330"/>
                  </a:lnTo>
                  <a:lnTo>
                    <a:pt x="3248" y="12330"/>
                  </a:lnTo>
                  <a:lnTo>
                    <a:pt x="3818" y="14568"/>
                  </a:lnTo>
                  <a:lnTo>
                    <a:pt x="3599" y="16236"/>
                  </a:lnTo>
                  <a:lnTo>
                    <a:pt x="3423" y="18956"/>
                  </a:lnTo>
                  <a:lnTo>
                    <a:pt x="3336" y="21414"/>
                  </a:lnTo>
                  <a:lnTo>
                    <a:pt x="2853" y="24134"/>
                  </a:lnTo>
                  <a:lnTo>
                    <a:pt x="2502" y="26284"/>
                  </a:lnTo>
                  <a:lnTo>
                    <a:pt x="2502" y="26328"/>
                  </a:lnTo>
                  <a:lnTo>
                    <a:pt x="2458" y="31331"/>
                  </a:lnTo>
                  <a:lnTo>
                    <a:pt x="2634" y="34446"/>
                  </a:lnTo>
                  <a:lnTo>
                    <a:pt x="2765" y="36158"/>
                  </a:lnTo>
                  <a:lnTo>
                    <a:pt x="2414" y="39931"/>
                  </a:lnTo>
                  <a:lnTo>
                    <a:pt x="2107" y="41292"/>
                  </a:lnTo>
                  <a:lnTo>
                    <a:pt x="834" y="44714"/>
                  </a:lnTo>
                  <a:lnTo>
                    <a:pt x="571" y="45899"/>
                  </a:lnTo>
                  <a:lnTo>
                    <a:pt x="571" y="45943"/>
                  </a:lnTo>
                  <a:lnTo>
                    <a:pt x="615" y="48137"/>
                  </a:lnTo>
                  <a:lnTo>
                    <a:pt x="615" y="51560"/>
                  </a:lnTo>
                  <a:lnTo>
                    <a:pt x="176" y="53183"/>
                  </a:lnTo>
                  <a:lnTo>
                    <a:pt x="1" y="54499"/>
                  </a:lnTo>
                  <a:lnTo>
                    <a:pt x="1" y="54543"/>
                  </a:lnTo>
                  <a:lnTo>
                    <a:pt x="483" y="58624"/>
                  </a:lnTo>
                  <a:lnTo>
                    <a:pt x="834" y="61169"/>
                  </a:lnTo>
                  <a:lnTo>
                    <a:pt x="922" y="63012"/>
                  </a:lnTo>
                  <a:lnTo>
                    <a:pt x="922" y="63100"/>
                  </a:lnTo>
                  <a:lnTo>
                    <a:pt x="966" y="63144"/>
                  </a:lnTo>
                  <a:lnTo>
                    <a:pt x="1098" y="63188"/>
                  </a:lnTo>
                  <a:lnTo>
                    <a:pt x="1186" y="63188"/>
                  </a:lnTo>
                  <a:lnTo>
                    <a:pt x="1229" y="63144"/>
                  </a:lnTo>
                  <a:lnTo>
                    <a:pt x="1273" y="63100"/>
                  </a:lnTo>
                  <a:lnTo>
                    <a:pt x="1273" y="63012"/>
                  </a:lnTo>
                  <a:lnTo>
                    <a:pt x="1186" y="61125"/>
                  </a:lnTo>
                  <a:lnTo>
                    <a:pt x="834" y="58580"/>
                  </a:lnTo>
                  <a:lnTo>
                    <a:pt x="352" y="54543"/>
                  </a:lnTo>
                  <a:lnTo>
                    <a:pt x="527" y="53227"/>
                  </a:lnTo>
                  <a:lnTo>
                    <a:pt x="966" y="51603"/>
                  </a:lnTo>
                  <a:lnTo>
                    <a:pt x="966" y="51560"/>
                  </a:lnTo>
                  <a:lnTo>
                    <a:pt x="966" y="48137"/>
                  </a:lnTo>
                  <a:lnTo>
                    <a:pt x="922" y="45987"/>
                  </a:lnTo>
                  <a:lnTo>
                    <a:pt x="1186" y="44802"/>
                  </a:lnTo>
                  <a:lnTo>
                    <a:pt x="2414" y="41423"/>
                  </a:lnTo>
                  <a:lnTo>
                    <a:pt x="2458" y="41379"/>
                  </a:lnTo>
                  <a:lnTo>
                    <a:pt x="2765" y="39975"/>
                  </a:lnTo>
                  <a:lnTo>
                    <a:pt x="3116" y="36201"/>
                  </a:lnTo>
                  <a:lnTo>
                    <a:pt x="3116" y="36158"/>
                  </a:lnTo>
                  <a:lnTo>
                    <a:pt x="2985" y="34446"/>
                  </a:lnTo>
                  <a:lnTo>
                    <a:pt x="2809" y="31287"/>
                  </a:lnTo>
                  <a:lnTo>
                    <a:pt x="2853" y="26328"/>
                  </a:lnTo>
                  <a:lnTo>
                    <a:pt x="3204" y="24222"/>
                  </a:lnTo>
                  <a:lnTo>
                    <a:pt x="3687" y="21458"/>
                  </a:lnTo>
                  <a:lnTo>
                    <a:pt x="3687" y="21414"/>
                  </a:lnTo>
                  <a:lnTo>
                    <a:pt x="3774" y="19000"/>
                  </a:lnTo>
                  <a:lnTo>
                    <a:pt x="3950" y="16280"/>
                  </a:lnTo>
                  <a:lnTo>
                    <a:pt x="4169" y="14612"/>
                  </a:lnTo>
                  <a:lnTo>
                    <a:pt x="4169" y="14525"/>
                  </a:lnTo>
                  <a:lnTo>
                    <a:pt x="3555" y="12287"/>
                  </a:lnTo>
                  <a:lnTo>
                    <a:pt x="3204" y="9829"/>
                  </a:lnTo>
                  <a:lnTo>
                    <a:pt x="3116" y="8074"/>
                  </a:lnTo>
                  <a:lnTo>
                    <a:pt x="3994" y="5573"/>
                  </a:lnTo>
                  <a:lnTo>
                    <a:pt x="4915" y="3160"/>
                  </a:lnTo>
                  <a:lnTo>
                    <a:pt x="6100" y="220"/>
                  </a:lnTo>
                  <a:lnTo>
                    <a:pt x="6100" y="176"/>
                  </a:lnTo>
                  <a:lnTo>
                    <a:pt x="6100" y="88"/>
                  </a:lnTo>
                  <a:lnTo>
                    <a:pt x="6056" y="44"/>
                  </a:lnTo>
                  <a:lnTo>
                    <a:pt x="601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4" name="Google Shape;3934;p129"/>
            <p:cNvSpPr/>
            <p:nvPr/>
          </p:nvSpPr>
          <p:spPr>
            <a:xfrm>
              <a:off x="2096450" y="4705400"/>
              <a:ext cx="263300" cy="30750"/>
            </a:xfrm>
            <a:custGeom>
              <a:avLst/>
              <a:gdLst/>
              <a:ahLst/>
              <a:cxnLst/>
              <a:rect l="l" t="t" r="r" b="b"/>
              <a:pathLst>
                <a:path w="10532" h="1230" extrusionOk="0">
                  <a:moveTo>
                    <a:pt x="10313" y="0"/>
                  </a:moveTo>
                  <a:lnTo>
                    <a:pt x="9874" y="176"/>
                  </a:lnTo>
                  <a:lnTo>
                    <a:pt x="6100" y="132"/>
                  </a:lnTo>
                  <a:lnTo>
                    <a:pt x="6056" y="176"/>
                  </a:lnTo>
                  <a:lnTo>
                    <a:pt x="4740" y="308"/>
                  </a:lnTo>
                  <a:lnTo>
                    <a:pt x="176" y="878"/>
                  </a:lnTo>
                  <a:lnTo>
                    <a:pt x="88" y="922"/>
                  </a:lnTo>
                  <a:lnTo>
                    <a:pt x="44" y="966"/>
                  </a:lnTo>
                  <a:lnTo>
                    <a:pt x="1" y="1010"/>
                  </a:lnTo>
                  <a:lnTo>
                    <a:pt x="1" y="1097"/>
                  </a:lnTo>
                  <a:lnTo>
                    <a:pt x="88" y="1185"/>
                  </a:lnTo>
                  <a:lnTo>
                    <a:pt x="176" y="1229"/>
                  </a:lnTo>
                  <a:lnTo>
                    <a:pt x="220" y="1229"/>
                  </a:lnTo>
                  <a:lnTo>
                    <a:pt x="4784" y="659"/>
                  </a:lnTo>
                  <a:lnTo>
                    <a:pt x="6100" y="483"/>
                  </a:lnTo>
                  <a:lnTo>
                    <a:pt x="9918" y="527"/>
                  </a:lnTo>
                  <a:lnTo>
                    <a:pt x="9961" y="527"/>
                  </a:lnTo>
                  <a:lnTo>
                    <a:pt x="10444" y="351"/>
                  </a:lnTo>
                  <a:lnTo>
                    <a:pt x="10488" y="308"/>
                  </a:lnTo>
                  <a:lnTo>
                    <a:pt x="10532" y="264"/>
                  </a:lnTo>
                  <a:lnTo>
                    <a:pt x="10532" y="176"/>
                  </a:lnTo>
                  <a:lnTo>
                    <a:pt x="10532" y="88"/>
                  </a:lnTo>
                  <a:lnTo>
                    <a:pt x="10488" y="44"/>
                  </a:lnTo>
                  <a:lnTo>
                    <a:pt x="1044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5" name="Google Shape;3935;p129"/>
            <p:cNvSpPr/>
            <p:nvPr/>
          </p:nvSpPr>
          <p:spPr>
            <a:xfrm>
              <a:off x="1024675" y="3357175"/>
              <a:ext cx="119600" cy="1265975"/>
            </a:xfrm>
            <a:custGeom>
              <a:avLst/>
              <a:gdLst/>
              <a:ahLst/>
              <a:cxnLst/>
              <a:rect l="l" t="t" r="r" b="b"/>
              <a:pathLst>
                <a:path w="4784" h="50639" extrusionOk="0">
                  <a:moveTo>
                    <a:pt x="4564" y="0"/>
                  </a:moveTo>
                  <a:lnTo>
                    <a:pt x="4520" y="44"/>
                  </a:lnTo>
                  <a:lnTo>
                    <a:pt x="4476" y="88"/>
                  </a:lnTo>
                  <a:lnTo>
                    <a:pt x="4432" y="176"/>
                  </a:lnTo>
                  <a:lnTo>
                    <a:pt x="3950" y="3423"/>
                  </a:lnTo>
                  <a:lnTo>
                    <a:pt x="3555" y="5266"/>
                  </a:lnTo>
                  <a:lnTo>
                    <a:pt x="3511" y="5310"/>
                  </a:lnTo>
                  <a:lnTo>
                    <a:pt x="3423" y="7504"/>
                  </a:lnTo>
                  <a:lnTo>
                    <a:pt x="3379" y="11278"/>
                  </a:lnTo>
                  <a:lnTo>
                    <a:pt x="3467" y="13823"/>
                  </a:lnTo>
                  <a:lnTo>
                    <a:pt x="3555" y="16148"/>
                  </a:lnTo>
                  <a:lnTo>
                    <a:pt x="3818" y="18342"/>
                  </a:lnTo>
                  <a:lnTo>
                    <a:pt x="3774" y="19483"/>
                  </a:lnTo>
                  <a:lnTo>
                    <a:pt x="3511" y="20624"/>
                  </a:lnTo>
                  <a:lnTo>
                    <a:pt x="2589" y="24310"/>
                  </a:lnTo>
                  <a:lnTo>
                    <a:pt x="2589" y="24354"/>
                  </a:lnTo>
                  <a:lnTo>
                    <a:pt x="2414" y="27206"/>
                  </a:lnTo>
                  <a:lnTo>
                    <a:pt x="2150" y="28523"/>
                  </a:lnTo>
                  <a:lnTo>
                    <a:pt x="659" y="31638"/>
                  </a:lnTo>
                  <a:lnTo>
                    <a:pt x="659" y="31682"/>
                  </a:lnTo>
                  <a:lnTo>
                    <a:pt x="308" y="32998"/>
                  </a:lnTo>
                  <a:lnTo>
                    <a:pt x="264" y="33042"/>
                  </a:lnTo>
                  <a:lnTo>
                    <a:pt x="0" y="35324"/>
                  </a:lnTo>
                  <a:lnTo>
                    <a:pt x="264" y="39054"/>
                  </a:lnTo>
                  <a:lnTo>
                    <a:pt x="176" y="41643"/>
                  </a:lnTo>
                  <a:lnTo>
                    <a:pt x="176" y="41687"/>
                  </a:lnTo>
                  <a:lnTo>
                    <a:pt x="527" y="43837"/>
                  </a:lnTo>
                  <a:lnTo>
                    <a:pt x="922" y="45943"/>
                  </a:lnTo>
                  <a:lnTo>
                    <a:pt x="922" y="45987"/>
                  </a:lnTo>
                  <a:lnTo>
                    <a:pt x="2458" y="48839"/>
                  </a:lnTo>
                  <a:lnTo>
                    <a:pt x="3379" y="50551"/>
                  </a:lnTo>
                  <a:lnTo>
                    <a:pt x="3423" y="50638"/>
                  </a:lnTo>
                  <a:lnTo>
                    <a:pt x="3599" y="50638"/>
                  </a:lnTo>
                  <a:lnTo>
                    <a:pt x="3686" y="50595"/>
                  </a:lnTo>
                  <a:lnTo>
                    <a:pt x="3686" y="50507"/>
                  </a:lnTo>
                  <a:lnTo>
                    <a:pt x="3730" y="50463"/>
                  </a:lnTo>
                  <a:lnTo>
                    <a:pt x="3686" y="50375"/>
                  </a:lnTo>
                  <a:lnTo>
                    <a:pt x="2809" y="48664"/>
                  </a:lnTo>
                  <a:lnTo>
                    <a:pt x="1273" y="45855"/>
                  </a:lnTo>
                  <a:lnTo>
                    <a:pt x="878" y="43793"/>
                  </a:lnTo>
                  <a:lnTo>
                    <a:pt x="527" y="41643"/>
                  </a:lnTo>
                  <a:lnTo>
                    <a:pt x="615" y="39054"/>
                  </a:lnTo>
                  <a:lnTo>
                    <a:pt x="351" y="35324"/>
                  </a:lnTo>
                  <a:lnTo>
                    <a:pt x="615" y="33086"/>
                  </a:lnTo>
                  <a:lnTo>
                    <a:pt x="966" y="31814"/>
                  </a:lnTo>
                  <a:lnTo>
                    <a:pt x="2502" y="28654"/>
                  </a:lnTo>
                  <a:lnTo>
                    <a:pt x="2502" y="28610"/>
                  </a:lnTo>
                  <a:lnTo>
                    <a:pt x="2765" y="27294"/>
                  </a:lnTo>
                  <a:lnTo>
                    <a:pt x="2765" y="27250"/>
                  </a:lnTo>
                  <a:lnTo>
                    <a:pt x="2940" y="24398"/>
                  </a:lnTo>
                  <a:lnTo>
                    <a:pt x="3862" y="20668"/>
                  </a:lnTo>
                  <a:lnTo>
                    <a:pt x="4125" y="19571"/>
                  </a:lnTo>
                  <a:lnTo>
                    <a:pt x="4125" y="19527"/>
                  </a:lnTo>
                  <a:lnTo>
                    <a:pt x="4169" y="18342"/>
                  </a:lnTo>
                  <a:lnTo>
                    <a:pt x="4169" y="18299"/>
                  </a:lnTo>
                  <a:lnTo>
                    <a:pt x="3906" y="16105"/>
                  </a:lnTo>
                  <a:lnTo>
                    <a:pt x="3818" y="13779"/>
                  </a:lnTo>
                  <a:lnTo>
                    <a:pt x="3730" y="11278"/>
                  </a:lnTo>
                  <a:lnTo>
                    <a:pt x="3774" y="7504"/>
                  </a:lnTo>
                  <a:lnTo>
                    <a:pt x="3862" y="5310"/>
                  </a:lnTo>
                  <a:lnTo>
                    <a:pt x="4301" y="3467"/>
                  </a:lnTo>
                  <a:lnTo>
                    <a:pt x="4783" y="220"/>
                  </a:lnTo>
                  <a:lnTo>
                    <a:pt x="4783" y="132"/>
                  </a:lnTo>
                  <a:lnTo>
                    <a:pt x="4783" y="88"/>
                  </a:lnTo>
                  <a:lnTo>
                    <a:pt x="4696" y="44"/>
                  </a:lnTo>
                  <a:lnTo>
                    <a:pt x="465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6" name="Google Shape;3936;p129"/>
            <p:cNvSpPr/>
            <p:nvPr/>
          </p:nvSpPr>
          <p:spPr>
            <a:xfrm>
              <a:off x="605600" y="2498225"/>
              <a:ext cx="454200" cy="2111750"/>
            </a:xfrm>
            <a:custGeom>
              <a:avLst/>
              <a:gdLst/>
              <a:ahLst/>
              <a:cxnLst/>
              <a:rect l="l" t="t" r="r" b="b"/>
              <a:pathLst>
                <a:path w="18168" h="84470" extrusionOk="0">
                  <a:moveTo>
                    <a:pt x="17904" y="0"/>
                  </a:moveTo>
                  <a:lnTo>
                    <a:pt x="14569" y="2370"/>
                  </a:lnTo>
                  <a:lnTo>
                    <a:pt x="13077" y="3203"/>
                  </a:lnTo>
                  <a:lnTo>
                    <a:pt x="10181" y="4344"/>
                  </a:lnTo>
                  <a:lnTo>
                    <a:pt x="8119" y="5134"/>
                  </a:lnTo>
                  <a:lnTo>
                    <a:pt x="6364" y="5485"/>
                  </a:lnTo>
                  <a:lnTo>
                    <a:pt x="6320" y="5485"/>
                  </a:lnTo>
                  <a:lnTo>
                    <a:pt x="5223" y="6275"/>
                  </a:lnTo>
                  <a:lnTo>
                    <a:pt x="4521" y="6714"/>
                  </a:lnTo>
                  <a:lnTo>
                    <a:pt x="4477" y="6758"/>
                  </a:lnTo>
                  <a:lnTo>
                    <a:pt x="1888" y="8952"/>
                  </a:lnTo>
                  <a:lnTo>
                    <a:pt x="308" y="10883"/>
                  </a:lnTo>
                  <a:lnTo>
                    <a:pt x="264" y="10926"/>
                  </a:lnTo>
                  <a:lnTo>
                    <a:pt x="1" y="11409"/>
                  </a:lnTo>
                  <a:lnTo>
                    <a:pt x="1" y="11497"/>
                  </a:lnTo>
                  <a:lnTo>
                    <a:pt x="1" y="11585"/>
                  </a:lnTo>
                  <a:lnTo>
                    <a:pt x="1976" y="15534"/>
                  </a:lnTo>
                  <a:lnTo>
                    <a:pt x="2809" y="18649"/>
                  </a:lnTo>
                  <a:lnTo>
                    <a:pt x="3468" y="22204"/>
                  </a:lnTo>
                  <a:lnTo>
                    <a:pt x="4082" y="25495"/>
                  </a:lnTo>
                  <a:lnTo>
                    <a:pt x="4784" y="27864"/>
                  </a:lnTo>
                  <a:lnTo>
                    <a:pt x="5574" y="30541"/>
                  </a:lnTo>
                  <a:lnTo>
                    <a:pt x="6144" y="33525"/>
                  </a:lnTo>
                  <a:lnTo>
                    <a:pt x="6408" y="35324"/>
                  </a:lnTo>
                  <a:lnTo>
                    <a:pt x="6276" y="39800"/>
                  </a:lnTo>
                  <a:lnTo>
                    <a:pt x="6320" y="41730"/>
                  </a:lnTo>
                  <a:lnTo>
                    <a:pt x="6364" y="41818"/>
                  </a:lnTo>
                  <a:lnTo>
                    <a:pt x="8031" y="44407"/>
                  </a:lnTo>
                  <a:lnTo>
                    <a:pt x="9786" y="46996"/>
                  </a:lnTo>
                  <a:lnTo>
                    <a:pt x="11498" y="49322"/>
                  </a:lnTo>
                  <a:lnTo>
                    <a:pt x="12595" y="51384"/>
                  </a:lnTo>
                  <a:lnTo>
                    <a:pt x="13779" y="53183"/>
                  </a:lnTo>
                  <a:lnTo>
                    <a:pt x="15228" y="55202"/>
                  </a:lnTo>
                  <a:lnTo>
                    <a:pt x="16588" y="57045"/>
                  </a:lnTo>
                  <a:lnTo>
                    <a:pt x="17597" y="58580"/>
                  </a:lnTo>
                  <a:lnTo>
                    <a:pt x="17685" y="58975"/>
                  </a:lnTo>
                  <a:lnTo>
                    <a:pt x="16763" y="60950"/>
                  </a:lnTo>
                  <a:lnTo>
                    <a:pt x="15798" y="62925"/>
                  </a:lnTo>
                  <a:lnTo>
                    <a:pt x="15798" y="62968"/>
                  </a:lnTo>
                  <a:lnTo>
                    <a:pt x="15140" y="64987"/>
                  </a:lnTo>
                  <a:lnTo>
                    <a:pt x="15140" y="65031"/>
                  </a:lnTo>
                  <a:lnTo>
                    <a:pt x="14920" y="67313"/>
                  </a:lnTo>
                  <a:lnTo>
                    <a:pt x="14920" y="67356"/>
                  </a:lnTo>
                  <a:lnTo>
                    <a:pt x="15052" y="68102"/>
                  </a:lnTo>
                  <a:lnTo>
                    <a:pt x="15052" y="68146"/>
                  </a:lnTo>
                  <a:lnTo>
                    <a:pt x="15535" y="69199"/>
                  </a:lnTo>
                  <a:lnTo>
                    <a:pt x="15886" y="71437"/>
                  </a:lnTo>
                  <a:lnTo>
                    <a:pt x="16149" y="73895"/>
                  </a:lnTo>
                  <a:lnTo>
                    <a:pt x="16193" y="75606"/>
                  </a:lnTo>
                  <a:lnTo>
                    <a:pt x="15973" y="77537"/>
                  </a:lnTo>
                  <a:lnTo>
                    <a:pt x="15973" y="77581"/>
                  </a:lnTo>
                  <a:lnTo>
                    <a:pt x="16017" y="79731"/>
                  </a:lnTo>
                  <a:lnTo>
                    <a:pt x="16017" y="79775"/>
                  </a:lnTo>
                  <a:lnTo>
                    <a:pt x="16281" y="81003"/>
                  </a:lnTo>
                  <a:lnTo>
                    <a:pt x="16281" y="81047"/>
                  </a:lnTo>
                  <a:lnTo>
                    <a:pt x="17816" y="84382"/>
                  </a:lnTo>
                  <a:lnTo>
                    <a:pt x="17904" y="84470"/>
                  </a:lnTo>
                  <a:lnTo>
                    <a:pt x="18080" y="84470"/>
                  </a:lnTo>
                  <a:lnTo>
                    <a:pt x="18124" y="84426"/>
                  </a:lnTo>
                  <a:lnTo>
                    <a:pt x="18168" y="84382"/>
                  </a:lnTo>
                  <a:lnTo>
                    <a:pt x="18168" y="84294"/>
                  </a:lnTo>
                  <a:lnTo>
                    <a:pt x="18168" y="84250"/>
                  </a:lnTo>
                  <a:lnTo>
                    <a:pt x="16588" y="80916"/>
                  </a:lnTo>
                  <a:lnTo>
                    <a:pt x="16368" y="79731"/>
                  </a:lnTo>
                  <a:lnTo>
                    <a:pt x="16325" y="77581"/>
                  </a:lnTo>
                  <a:lnTo>
                    <a:pt x="16544" y="75650"/>
                  </a:lnTo>
                  <a:lnTo>
                    <a:pt x="16544" y="75606"/>
                  </a:lnTo>
                  <a:lnTo>
                    <a:pt x="16500" y="73851"/>
                  </a:lnTo>
                  <a:lnTo>
                    <a:pt x="16237" y="71393"/>
                  </a:lnTo>
                  <a:lnTo>
                    <a:pt x="15886" y="69112"/>
                  </a:lnTo>
                  <a:lnTo>
                    <a:pt x="15842" y="69068"/>
                  </a:lnTo>
                  <a:lnTo>
                    <a:pt x="15403" y="68015"/>
                  </a:lnTo>
                  <a:lnTo>
                    <a:pt x="15271" y="67313"/>
                  </a:lnTo>
                  <a:lnTo>
                    <a:pt x="15491" y="65075"/>
                  </a:lnTo>
                  <a:lnTo>
                    <a:pt x="16105" y="63056"/>
                  </a:lnTo>
                  <a:lnTo>
                    <a:pt x="17071" y="61125"/>
                  </a:lnTo>
                  <a:lnTo>
                    <a:pt x="17992" y="59107"/>
                  </a:lnTo>
                  <a:lnTo>
                    <a:pt x="18036" y="58975"/>
                  </a:lnTo>
                  <a:lnTo>
                    <a:pt x="17948" y="58493"/>
                  </a:lnTo>
                  <a:lnTo>
                    <a:pt x="17904" y="58405"/>
                  </a:lnTo>
                  <a:lnTo>
                    <a:pt x="16895" y="56825"/>
                  </a:lnTo>
                  <a:lnTo>
                    <a:pt x="15535" y="54982"/>
                  </a:lnTo>
                  <a:lnTo>
                    <a:pt x="14087" y="52964"/>
                  </a:lnTo>
                  <a:lnTo>
                    <a:pt x="12902" y="51209"/>
                  </a:lnTo>
                  <a:lnTo>
                    <a:pt x="11805" y="49146"/>
                  </a:lnTo>
                  <a:lnTo>
                    <a:pt x="11761" y="49146"/>
                  </a:lnTo>
                  <a:lnTo>
                    <a:pt x="10094" y="46777"/>
                  </a:lnTo>
                  <a:lnTo>
                    <a:pt x="8294" y="44188"/>
                  </a:lnTo>
                  <a:lnTo>
                    <a:pt x="6671" y="41687"/>
                  </a:lnTo>
                  <a:lnTo>
                    <a:pt x="6627" y="39800"/>
                  </a:lnTo>
                  <a:lnTo>
                    <a:pt x="6759" y="35324"/>
                  </a:lnTo>
                  <a:lnTo>
                    <a:pt x="6759" y="35280"/>
                  </a:lnTo>
                  <a:lnTo>
                    <a:pt x="6495" y="33481"/>
                  </a:lnTo>
                  <a:lnTo>
                    <a:pt x="5881" y="30453"/>
                  </a:lnTo>
                  <a:lnTo>
                    <a:pt x="5135" y="27776"/>
                  </a:lnTo>
                  <a:lnTo>
                    <a:pt x="4433" y="25407"/>
                  </a:lnTo>
                  <a:lnTo>
                    <a:pt x="3775" y="22116"/>
                  </a:lnTo>
                  <a:lnTo>
                    <a:pt x="3160" y="18562"/>
                  </a:lnTo>
                  <a:lnTo>
                    <a:pt x="2327" y="15446"/>
                  </a:lnTo>
                  <a:lnTo>
                    <a:pt x="2327" y="15402"/>
                  </a:lnTo>
                  <a:lnTo>
                    <a:pt x="352" y="11497"/>
                  </a:lnTo>
                  <a:lnTo>
                    <a:pt x="571" y="11102"/>
                  </a:lnTo>
                  <a:lnTo>
                    <a:pt x="2151" y="9215"/>
                  </a:lnTo>
                  <a:lnTo>
                    <a:pt x="4696" y="7021"/>
                  </a:lnTo>
                  <a:lnTo>
                    <a:pt x="5442" y="6582"/>
                  </a:lnTo>
                  <a:lnTo>
                    <a:pt x="6495" y="5792"/>
                  </a:lnTo>
                  <a:lnTo>
                    <a:pt x="8207" y="5441"/>
                  </a:lnTo>
                  <a:lnTo>
                    <a:pt x="10313" y="4695"/>
                  </a:lnTo>
                  <a:lnTo>
                    <a:pt x="13209" y="3511"/>
                  </a:lnTo>
                  <a:lnTo>
                    <a:pt x="13253" y="3511"/>
                  </a:lnTo>
                  <a:lnTo>
                    <a:pt x="14745" y="2677"/>
                  </a:lnTo>
                  <a:lnTo>
                    <a:pt x="18124" y="307"/>
                  </a:lnTo>
                  <a:lnTo>
                    <a:pt x="18168" y="263"/>
                  </a:lnTo>
                  <a:lnTo>
                    <a:pt x="18168" y="176"/>
                  </a:lnTo>
                  <a:lnTo>
                    <a:pt x="18168" y="132"/>
                  </a:lnTo>
                  <a:lnTo>
                    <a:pt x="18168" y="44"/>
                  </a:lnTo>
                  <a:lnTo>
                    <a:pt x="1812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7" name="Google Shape;3937;p129"/>
            <p:cNvSpPr/>
            <p:nvPr/>
          </p:nvSpPr>
          <p:spPr>
            <a:xfrm>
              <a:off x="489325" y="2325975"/>
              <a:ext cx="527700" cy="2220375"/>
            </a:xfrm>
            <a:custGeom>
              <a:avLst/>
              <a:gdLst/>
              <a:ahLst/>
              <a:cxnLst/>
              <a:rect l="l" t="t" r="r" b="b"/>
              <a:pathLst>
                <a:path w="21108" h="88815" extrusionOk="0">
                  <a:moveTo>
                    <a:pt x="20844" y="1"/>
                  </a:moveTo>
                  <a:lnTo>
                    <a:pt x="17509" y="1844"/>
                  </a:lnTo>
                  <a:lnTo>
                    <a:pt x="15315" y="3204"/>
                  </a:lnTo>
                  <a:lnTo>
                    <a:pt x="13779" y="4082"/>
                  </a:lnTo>
                  <a:lnTo>
                    <a:pt x="12243" y="5047"/>
                  </a:lnTo>
                  <a:lnTo>
                    <a:pt x="10707" y="6056"/>
                  </a:lnTo>
                  <a:lnTo>
                    <a:pt x="9216" y="7066"/>
                  </a:lnTo>
                  <a:lnTo>
                    <a:pt x="8470" y="7636"/>
                  </a:lnTo>
                  <a:lnTo>
                    <a:pt x="7811" y="8163"/>
                  </a:lnTo>
                  <a:lnTo>
                    <a:pt x="7109" y="8733"/>
                  </a:lnTo>
                  <a:lnTo>
                    <a:pt x="6495" y="9347"/>
                  </a:lnTo>
                  <a:lnTo>
                    <a:pt x="5881" y="9918"/>
                  </a:lnTo>
                  <a:lnTo>
                    <a:pt x="5310" y="10576"/>
                  </a:lnTo>
                  <a:lnTo>
                    <a:pt x="4784" y="11190"/>
                  </a:lnTo>
                  <a:lnTo>
                    <a:pt x="4301" y="11849"/>
                  </a:lnTo>
                  <a:lnTo>
                    <a:pt x="3292" y="13121"/>
                  </a:lnTo>
                  <a:lnTo>
                    <a:pt x="3292" y="13165"/>
                  </a:lnTo>
                  <a:lnTo>
                    <a:pt x="1185" y="17860"/>
                  </a:lnTo>
                  <a:lnTo>
                    <a:pt x="220" y="20712"/>
                  </a:lnTo>
                  <a:lnTo>
                    <a:pt x="176" y="20712"/>
                  </a:lnTo>
                  <a:lnTo>
                    <a:pt x="1" y="22204"/>
                  </a:lnTo>
                  <a:lnTo>
                    <a:pt x="1" y="22248"/>
                  </a:lnTo>
                  <a:lnTo>
                    <a:pt x="132" y="25495"/>
                  </a:lnTo>
                  <a:lnTo>
                    <a:pt x="176" y="25539"/>
                  </a:lnTo>
                  <a:lnTo>
                    <a:pt x="834" y="29532"/>
                  </a:lnTo>
                  <a:lnTo>
                    <a:pt x="834" y="29576"/>
                  </a:lnTo>
                  <a:lnTo>
                    <a:pt x="1493" y="31946"/>
                  </a:lnTo>
                  <a:lnTo>
                    <a:pt x="2414" y="34579"/>
                  </a:lnTo>
                  <a:lnTo>
                    <a:pt x="3467" y="37124"/>
                  </a:lnTo>
                  <a:lnTo>
                    <a:pt x="4389" y="39362"/>
                  </a:lnTo>
                  <a:lnTo>
                    <a:pt x="4959" y="41029"/>
                  </a:lnTo>
                  <a:lnTo>
                    <a:pt x="5486" y="42960"/>
                  </a:lnTo>
                  <a:lnTo>
                    <a:pt x="5661" y="44232"/>
                  </a:lnTo>
                  <a:lnTo>
                    <a:pt x="5573" y="46734"/>
                  </a:lnTo>
                  <a:lnTo>
                    <a:pt x="5881" y="48928"/>
                  </a:lnTo>
                  <a:lnTo>
                    <a:pt x="6363" y="51648"/>
                  </a:lnTo>
                  <a:lnTo>
                    <a:pt x="6276" y="56343"/>
                  </a:lnTo>
                  <a:lnTo>
                    <a:pt x="6188" y="58625"/>
                  </a:lnTo>
                  <a:lnTo>
                    <a:pt x="6188" y="61346"/>
                  </a:lnTo>
                  <a:lnTo>
                    <a:pt x="6276" y="65690"/>
                  </a:lnTo>
                  <a:lnTo>
                    <a:pt x="6276" y="65778"/>
                  </a:lnTo>
                  <a:lnTo>
                    <a:pt x="6539" y="66304"/>
                  </a:lnTo>
                  <a:lnTo>
                    <a:pt x="6583" y="66348"/>
                  </a:lnTo>
                  <a:lnTo>
                    <a:pt x="8996" y="68674"/>
                  </a:lnTo>
                  <a:lnTo>
                    <a:pt x="10839" y="70385"/>
                  </a:lnTo>
                  <a:lnTo>
                    <a:pt x="12902" y="71965"/>
                  </a:lnTo>
                  <a:lnTo>
                    <a:pt x="14745" y="73369"/>
                  </a:lnTo>
                  <a:lnTo>
                    <a:pt x="16412" y="74378"/>
                  </a:lnTo>
                  <a:lnTo>
                    <a:pt x="17948" y="75168"/>
                  </a:lnTo>
                  <a:lnTo>
                    <a:pt x="18825" y="76528"/>
                  </a:lnTo>
                  <a:lnTo>
                    <a:pt x="19440" y="77976"/>
                  </a:lnTo>
                  <a:lnTo>
                    <a:pt x="19747" y="80126"/>
                  </a:lnTo>
                  <a:lnTo>
                    <a:pt x="20054" y="82759"/>
                  </a:lnTo>
                  <a:lnTo>
                    <a:pt x="19922" y="84953"/>
                  </a:lnTo>
                  <a:lnTo>
                    <a:pt x="19703" y="87147"/>
                  </a:lnTo>
                  <a:lnTo>
                    <a:pt x="19615" y="88639"/>
                  </a:lnTo>
                  <a:lnTo>
                    <a:pt x="19659" y="88683"/>
                  </a:lnTo>
                  <a:lnTo>
                    <a:pt x="19659" y="88771"/>
                  </a:lnTo>
                  <a:lnTo>
                    <a:pt x="19747" y="88815"/>
                  </a:lnTo>
                  <a:lnTo>
                    <a:pt x="19791" y="88815"/>
                  </a:lnTo>
                  <a:lnTo>
                    <a:pt x="19922" y="88771"/>
                  </a:lnTo>
                  <a:lnTo>
                    <a:pt x="19966" y="88727"/>
                  </a:lnTo>
                  <a:lnTo>
                    <a:pt x="19966" y="88639"/>
                  </a:lnTo>
                  <a:lnTo>
                    <a:pt x="20054" y="87191"/>
                  </a:lnTo>
                  <a:lnTo>
                    <a:pt x="20273" y="84997"/>
                  </a:lnTo>
                  <a:lnTo>
                    <a:pt x="20405" y="82759"/>
                  </a:lnTo>
                  <a:lnTo>
                    <a:pt x="20405" y="82715"/>
                  </a:lnTo>
                  <a:lnTo>
                    <a:pt x="20098" y="80083"/>
                  </a:lnTo>
                  <a:lnTo>
                    <a:pt x="19791" y="77889"/>
                  </a:lnTo>
                  <a:lnTo>
                    <a:pt x="19791" y="77845"/>
                  </a:lnTo>
                  <a:lnTo>
                    <a:pt x="19133" y="76397"/>
                  </a:lnTo>
                  <a:lnTo>
                    <a:pt x="19133" y="76353"/>
                  </a:lnTo>
                  <a:lnTo>
                    <a:pt x="18211" y="74905"/>
                  </a:lnTo>
                  <a:lnTo>
                    <a:pt x="18167" y="74861"/>
                  </a:lnTo>
                  <a:lnTo>
                    <a:pt x="16587" y="74071"/>
                  </a:lnTo>
                  <a:lnTo>
                    <a:pt x="14964" y="73062"/>
                  </a:lnTo>
                  <a:lnTo>
                    <a:pt x="13121" y="71658"/>
                  </a:lnTo>
                  <a:lnTo>
                    <a:pt x="11102" y="70078"/>
                  </a:lnTo>
                  <a:lnTo>
                    <a:pt x="9216" y="68410"/>
                  </a:lnTo>
                  <a:lnTo>
                    <a:pt x="6846" y="66129"/>
                  </a:lnTo>
                  <a:lnTo>
                    <a:pt x="6627" y="65646"/>
                  </a:lnTo>
                  <a:lnTo>
                    <a:pt x="6539" y="61346"/>
                  </a:lnTo>
                  <a:lnTo>
                    <a:pt x="6539" y="58625"/>
                  </a:lnTo>
                  <a:lnTo>
                    <a:pt x="6627" y="56343"/>
                  </a:lnTo>
                  <a:lnTo>
                    <a:pt x="6714" y="51648"/>
                  </a:lnTo>
                  <a:lnTo>
                    <a:pt x="6714" y="51604"/>
                  </a:lnTo>
                  <a:lnTo>
                    <a:pt x="6232" y="48884"/>
                  </a:lnTo>
                  <a:lnTo>
                    <a:pt x="5925" y="46690"/>
                  </a:lnTo>
                  <a:lnTo>
                    <a:pt x="6012" y="44232"/>
                  </a:lnTo>
                  <a:lnTo>
                    <a:pt x="6012" y="44188"/>
                  </a:lnTo>
                  <a:lnTo>
                    <a:pt x="5837" y="42916"/>
                  </a:lnTo>
                  <a:lnTo>
                    <a:pt x="5310" y="40897"/>
                  </a:lnTo>
                  <a:lnTo>
                    <a:pt x="4696" y="39230"/>
                  </a:lnTo>
                  <a:lnTo>
                    <a:pt x="3818" y="36992"/>
                  </a:lnTo>
                  <a:lnTo>
                    <a:pt x="2765" y="34447"/>
                  </a:lnTo>
                  <a:lnTo>
                    <a:pt x="1800" y="31858"/>
                  </a:lnTo>
                  <a:lnTo>
                    <a:pt x="1142" y="29489"/>
                  </a:lnTo>
                  <a:lnTo>
                    <a:pt x="483" y="25495"/>
                  </a:lnTo>
                  <a:lnTo>
                    <a:pt x="352" y="22248"/>
                  </a:lnTo>
                  <a:lnTo>
                    <a:pt x="527" y="20800"/>
                  </a:lnTo>
                  <a:lnTo>
                    <a:pt x="1493" y="17992"/>
                  </a:lnTo>
                  <a:lnTo>
                    <a:pt x="3599" y="13341"/>
                  </a:lnTo>
                  <a:lnTo>
                    <a:pt x="4608" y="12068"/>
                  </a:lnTo>
                  <a:lnTo>
                    <a:pt x="5091" y="11410"/>
                  </a:lnTo>
                  <a:lnTo>
                    <a:pt x="5573" y="10796"/>
                  </a:lnTo>
                  <a:lnTo>
                    <a:pt x="6144" y="10181"/>
                  </a:lnTo>
                  <a:lnTo>
                    <a:pt x="6758" y="9567"/>
                  </a:lnTo>
                  <a:lnTo>
                    <a:pt x="7373" y="8996"/>
                  </a:lnTo>
                  <a:lnTo>
                    <a:pt x="8031" y="8426"/>
                  </a:lnTo>
                  <a:lnTo>
                    <a:pt x="9435" y="7329"/>
                  </a:lnTo>
                  <a:lnTo>
                    <a:pt x="10927" y="6320"/>
                  </a:lnTo>
                  <a:lnTo>
                    <a:pt x="12419" y="5354"/>
                  </a:lnTo>
                  <a:lnTo>
                    <a:pt x="13955" y="4389"/>
                  </a:lnTo>
                  <a:lnTo>
                    <a:pt x="15490" y="3468"/>
                  </a:lnTo>
                  <a:lnTo>
                    <a:pt x="17684" y="2151"/>
                  </a:lnTo>
                  <a:lnTo>
                    <a:pt x="21019" y="308"/>
                  </a:lnTo>
                  <a:lnTo>
                    <a:pt x="21063" y="264"/>
                  </a:lnTo>
                  <a:lnTo>
                    <a:pt x="21107" y="220"/>
                  </a:lnTo>
                  <a:lnTo>
                    <a:pt x="21107" y="133"/>
                  </a:lnTo>
                  <a:lnTo>
                    <a:pt x="21063" y="89"/>
                  </a:lnTo>
                  <a:lnTo>
                    <a:pt x="21019" y="45"/>
                  </a:lnTo>
                  <a:lnTo>
                    <a:pt x="2097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8" name="Google Shape;3938;p129"/>
            <p:cNvSpPr/>
            <p:nvPr/>
          </p:nvSpPr>
          <p:spPr>
            <a:xfrm>
              <a:off x="261150" y="2997350"/>
              <a:ext cx="377400" cy="1344975"/>
            </a:xfrm>
            <a:custGeom>
              <a:avLst/>
              <a:gdLst/>
              <a:ahLst/>
              <a:cxnLst/>
              <a:rect l="l" t="t" r="r" b="b"/>
              <a:pathLst>
                <a:path w="15096" h="53799" extrusionOk="0">
                  <a:moveTo>
                    <a:pt x="88" y="1"/>
                  </a:moveTo>
                  <a:lnTo>
                    <a:pt x="44" y="45"/>
                  </a:lnTo>
                  <a:lnTo>
                    <a:pt x="0" y="89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2326" y="5223"/>
                  </a:lnTo>
                  <a:lnTo>
                    <a:pt x="4871" y="9479"/>
                  </a:lnTo>
                  <a:lnTo>
                    <a:pt x="6670" y="12989"/>
                  </a:lnTo>
                  <a:lnTo>
                    <a:pt x="8206" y="16149"/>
                  </a:lnTo>
                  <a:lnTo>
                    <a:pt x="8996" y="17904"/>
                  </a:lnTo>
                  <a:lnTo>
                    <a:pt x="9259" y="18694"/>
                  </a:lnTo>
                  <a:lnTo>
                    <a:pt x="9347" y="21283"/>
                  </a:lnTo>
                  <a:lnTo>
                    <a:pt x="9391" y="25671"/>
                  </a:lnTo>
                  <a:lnTo>
                    <a:pt x="9391" y="28918"/>
                  </a:lnTo>
                  <a:lnTo>
                    <a:pt x="9479" y="36114"/>
                  </a:lnTo>
                  <a:lnTo>
                    <a:pt x="9830" y="42433"/>
                  </a:lnTo>
                  <a:lnTo>
                    <a:pt x="9961" y="43442"/>
                  </a:lnTo>
                  <a:lnTo>
                    <a:pt x="9961" y="43486"/>
                  </a:lnTo>
                  <a:lnTo>
                    <a:pt x="10751" y="45505"/>
                  </a:lnTo>
                  <a:lnTo>
                    <a:pt x="11936" y="48006"/>
                  </a:lnTo>
                  <a:lnTo>
                    <a:pt x="12901" y="49980"/>
                  </a:lnTo>
                  <a:lnTo>
                    <a:pt x="13603" y="51604"/>
                  </a:lnTo>
                  <a:lnTo>
                    <a:pt x="14744" y="53710"/>
                  </a:lnTo>
                  <a:lnTo>
                    <a:pt x="14832" y="53754"/>
                  </a:lnTo>
                  <a:lnTo>
                    <a:pt x="14920" y="53798"/>
                  </a:lnTo>
                  <a:lnTo>
                    <a:pt x="15008" y="53754"/>
                  </a:lnTo>
                  <a:lnTo>
                    <a:pt x="15052" y="53710"/>
                  </a:lnTo>
                  <a:lnTo>
                    <a:pt x="15095" y="53666"/>
                  </a:lnTo>
                  <a:lnTo>
                    <a:pt x="15095" y="53623"/>
                  </a:lnTo>
                  <a:lnTo>
                    <a:pt x="15052" y="53535"/>
                  </a:lnTo>
                  <a:lnTo>
                    <a:pt x="13911" y="51428"/>
                  </a:lnTo>
                  <a:lnTo>
                    <a:pt x="13209" y="49849"/>
                  </a:lnTo>
                  <a:lnTo>
                    <a:pt x="12243" y="47830"/>
                  </a:lnTo>
                  <a:lnTo>
                    <a:pt x="11058" y="45373"/>
                  </a:lnTo>
                  <a:lnTo>
                    <a:pt x="10312" y="43398"/>
                  </a:lnTo>
                  <a:lnTo>
                    <a:pt x="10181" y="42433"/>
                  </a:lnTo>
                  <a:lnTo>
                    <a:pt x="9830" y="36114"/>
                  </a:lnTo>
                  <a:lnTo>
                    <a:pt x="9742" y="28918"/>
                  </a:lnTo>
                  <a:lnTo>
                    <a:pt x="9742" y="25671"/>
                  </a:lnTo>
                  <a:lnTo>
                    <a:pt x="9698" y="21283"/>
                  </a:lnTo>
                  <a:lnTo>
                    <a:pt x="9610" y="18650"/>
                  </a:lnTo>
                  <a:lnTo>
                    <a:pt x="9566" y="18606"/>
                  </a:lnTo>
                  <a:lnTo>
                    <a:pt x="9303" y="17816"/>
                  </a:lnTo>
                  <a:lnTo>
                    <a:pt x="8513" y="16017"/>
                  </a:lnTo>
                  <a:lnTo>
                    <a:pt x="6977" y="12814"/>
                  </a:lnTo>
                  <a:lnTo>
                    <a:pt x="5178" y="9347"/>
                  </a:lnTo>
                  <a:lnTo>
                    <a:pt x="2633" y="5047"/>
                  </a:lnTo>
                  <a:lnTo>
                    <a:pt x="308" y="89"/>
                  </a:lnTo>
                  <a:lnTo>
                    <a:pt x="264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9" name="Google Shape;3939;p129"/>
            <p:cNvSpPr/>
            <p:nvPr/>
          </p:nvSpPr>
          <p:spPr>
            <a:xfrm>
              <a:off x="238125" y="3076350"/>
              <a:ext cx="340075" cy="1220975"/>
            </a:xfrm>
            <a:custGeom>
              <a:avLst/>
              <a:gdLst/>
              <a:ahLst/>
              <a:cxnLst/>
              <a:rect l="l" t="t" r="r" b="b"/>
              <a:pathLst>
                <a:path w="13603" h="48839" extrusionOk="0">
                  <a:moveTo>
                    <a:pt x="132" y="0"/>
                  </a:moveTo>
                  <a:lnTo>
                    <a:pt x="44" y="44"/>
                  </a:lnTo>
                  <a:lnTo>
                    <a:pt x="44" y="88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1448" y="3905"/>
                  </a:lnTo>
                  <a:lnTo>
                    <a:pt x="1492" y="3949"/>
                  </a:lnTo>
                  <a:lnTo>
                    <a:pt x="4344" y="6889"/>
                  </a:lnTo>
                  <a:lnTo>
                    <a:pt x="6143" y="10136"/>
                  </a:lnTo>
                  <a:lnTo>
                    <a:pt x="7855" y="13603"/>
                  </a:lnTo>
                  <a:lnTo>
                    <a:pt x="8820" y="15490"/>
                  </a:lnTo>
                  <a:lnTo>
                    <a:pt x="9039" y="16631"/>
                  </a:lnTo>
                  <a:lnTo>
                    <a:pt x="9083" y="18825"/>
                  </a:lnTo>
                  <a:lnTo>
                    <a:pt x="9127" y="21019"/>
                  </a:lnTo>
                  <a:lnTo>
                    <a:pt x="9171" y="25407"/>
                  </a:lnTo>
                  <a:lnTo>
                    <a:pt x="9171" y="28303"/>
                  </a:lnTo>
                  <a:lnTo>
                    <a:pt x="9215" y="31243"/>
                  </a:lnTo>
                  <a:lnTo>
                    <a:pt x="9303" y="34227"/>
                  </a:lnTo>
                  <a:lnTo>
                    <a:pt x="9434" y="37167"/>
                  </a:lnTo>
                  <a:lnTo>
                    <a:pt x="9654" y="40546"/>
                  </a:lnTo>
                  <a:lnTo>
                    <a:pt x="9654" y="40633"/>
                  </a:lnTo>
                  <a:lnTo>
                    <a:pt x="12681" y="47347"/>
                  </a:lnTo>
                  <a:lnTo>
                    <a:pt x="13252" y="48751"/>
                  </a:lnTo>
                  <a:lnTo>
                    <a:pt x="13340" y="48839"/>
                  </a:lnTo>
                  <a:lnTo>
                    <a:pt x="13471" y="48839"/>
                  </a:lnTo>
                  <a:lnTo>
                    <a:pt x="13559" y="48795"/>
                  </a:lnTo>
                  <a:lnTo>
                    <a:pt x="13559" y="48751"/>
                  </a:lnTo>
                  <a:lnTo>
                    <a:pt x="13603" y="48707"/>
                  </a:lnTo>
                  <a:lnTo>
                    <a:pt x="13559" y="48620"/>
                  </a:lnTo>
                  <a:lnTo>
                    <a:pt x="13033" y="47215"/>
                  </a:lnTo>
                  <a:lnTo>
                    <a:pt x="10005" y="40502"/>
                  </a:lnTo>
                  <a:lnTo>
                    <a:pt x="9785" y="37167"/>
                  </a:lnTo>
                  <a:lnTo>
                    <a:pt x="9654" y="34183"/>
                  </a:lnTo>
                  <a:lnTo>
                    <a:pt x="9566" y="31243"/>
                  </a:lnTo>
                  <a:lnTo>
                    <a:pt x="9522" y="28303"/>
                  </a:lnTo>
                  <a:lnTo>
                    <a:pt x="9522" y="25407"/>
                  </a:lnTo>
                  <a:lnTo>
                    <a:pt x="9478" y="21019"/>
                  </a:lnTo>
                  <a:lnTo>
                    <a:pt x="9434" y="18825"/>
                  </a:lnTo>
                  <a:lnTo>
                    <a:pt x="9390" y="16631"/>
                  </a:lnTo>
                  <a:lnTo>
                    <a:pt x="9390" y="16587"/>
                  </a:lnTo>
                  <a:lnTo>
                    <a:pt x="9171" y="15402"/>
                  </a:lnTo>
                  <a:lnTo>
                    <a:pt x="9171" y="15314"/>
                  </a:lnTo>
                  <a:lnTo>
                    <a:pt x="8162" y="13428"/>
                  </a:lnTo>
                  <a:lnTo>
                    <a:pt x="6450" y="9961"/>
                  </a:lnTo>
                  <a:lnTo>
                    <a:pt x="4651" y="6714"/>
                  </a:lnTo>
                  <a:lnTo>
                    <a:pt x="4607" y="6670"/>
                  </a:lnTo>
                  <a:lnTo>
                    <a:pt x="1755" y="3730"/>
                  </a:lnTo>
                  <a:lnTo>
                    <a:pt x="351" y="132"/>
                  </a:lnTo>
                  <a:lnTo>
                    <a:pt x="307" y="44"/>
                  </a:lnTo>
                  <a:lnTo>
                    <a:pt x="26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0" name="Google Shape;3940;p129"/>
            <p:cNvSpPr/>
            <p:nvPr/>
          </p:nvSpPr>
          <p:spPr>
            <a:xfrm>
              <a:off x="343425" y="3363750"/>
              <a:ext cx="188700" cy="900675"/>
            </a:xfrm>
            <a:custGeom>
              <a:avLst/>
              <a:gdLst/>
              <a:ahLst/>
              <a:cxnLst/>
              <a:rect l="l" t="t" r="r" b="b"/>
              <a:pathLst>
                <a:path w="7548" h="36027" extrusionOk="0">
                  <a:moveTo>
                    <a:pt x="176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44" y="132"/>
                  </a:lnTo>
                  <a:lnTo>
                    <a:pt x="1" y="220"/>
                  </a:lnTo>
                  <a:lnTo>
                    <a:pt x="44" y="264"/>
                  </a:lnTo>
                  <a:lnTo>
                    <a:pt x="3467" y="6144"/>
                  </a:lnTo>
                  <a:lnTo>
                    <a:pt x="3686" y="10488"/>
                  </a:lnTo>
                  <a:lnTo>
                    <a:pt x="3774" y="13823"/>
                  </a:lnTo>
                  <a:lnTo>
                    <a:pt x="3774" y="16675"/>
                  </a:lnTo>
                  <a:lnTo>
                    <a:pt x="3862" y="21063"/>
                  </a:lnTo>
                  <a:lnTo>
                    <a:pt x="4257" y="28479"/>
                  </a:lnTo>
                  <a:lnTo>
                    <a:pt x="4432" y="29576"/>
                  </a:lnTo>
                  <a:lnTo>
                    <a:pt x="4432" y="29620"/>
                  </a:lnTo>
                  <a:lnTo>
                    <a:pt x="5705" y="32648"/>
                  </a:lnTo>
                  <a:lnTo>
                    <a:pt x="7197" y="35939"/>
                  </a:lnTo>
                  <a:lnTo>
                    <a:pt x="7285" y="36027"/>
                  </a:lnTo>
                  <a:lnTo>
                    <a:pt x="7460" y="36027"/>
                  </a:lnTo>
                  <a:lnTo>
                    <a:pt x="7504" y="35983"/>
                  </a:lnTo>
                  <a:lnTo>
                    <a:pt x="7548" y="35939"/>
                  </a:lnTo>
                  <a:lnTo>
                    <a:pt x="7548" y="35851"/>
                  </a:lnTo>
                  <a:lnTo>
                    <a:pt x="7548" y="35807"/>
                  </a:lnTo>
                  <a:lnTo>
                    <a:pt x="6012" y="32516"/>
                  </a:lnTo>
                  <a:lnTo>
                    <a:pt x="4784" y="29488"/>
                  </a:lnTo>
                  <a:lnTo>
                    <a:pt x="4608" y="28435"/>
                  </a:lnTo>
                  <a:lnTo>
                    <a:pt x="4213" y="21063"/>
                  </a:lnTo>
                  <a:lnTo>
                    <a:pt x="4125" y="16675"/>
                  </a:lnTo>
                  <a:lnTo>
                    <a:pt x="4125" y="13823"/>
                  </a:lnTo>
                  <a:lnTo>
                    <a:pt x="4038" y="10444"/>
                  </a:lnTo>
                  <a:lnTo>
                    <a:pt x="3818" y="6100"/>
                  </a:lnTo>
                  <a:lnTo>
                    <a:pt x="3818" y="6012"/>
                  </a:lnTo>
                  <a:lnTo>
                    <a:pt x="352" y="89"/>
                  </a:lnTo>
                  <a:lnTo>
                    <a:pt x="308" y="45"/>
                  </a:lnTo>
                  <a:lnTo>
                    <a:pt x="220" y="45"/>
                  </a:lnTo>
                  <a:lnTo>
                    <a:pt x="17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1" name="Google Shape;3941;p129"/>
            <p:cNvSpPr/>
            <p:nvPr/>
          </p:nvSpPr>
          <p:spPr>
            <a:xfrm>
              <a:off x="2699800" y="3180550"/>
              <a:ext cx="204075" cy="111925"/>
            </a:xfrm>
            <a:custGeom>
              <a:avLst/>
              <a:gdLst/>
              <a:ahLst/>
              <a:cxnLst/>
              <a:rect l="l" t="t" r="r" b="b"/>
              <a:pathLst>
                <a:path w="8163" h="4477" extrusionOk="0">
                  <a:moveTo>
                    <a:pt x="4828" y="1"/>
                  </a:moveTo>
                  <a:lnTo>
                    <a:pt x="4740" y="45"/>
                  </a:lnTo>
                  <a:lnTo>
                    <a:pt x="2590" y="1054"/>
                  </a:lnTo>
                  <a:lnTo>
                    <a:pt x="922" y="1712"/>
                  </a:lnTo>
                  <a:lnTo>
                    <a:pt x="879" y="1756"/>
                  </a:lnTo>
                  <a:lnTo>
                    <a:pt x="220" y="2326"/>
                  </a:lnTo>
                  <a:lnTo>
                    <a:pt x="133" y="2414"/>
                  </a:lnTo>
                  <a:lnTo>
                    <a:pt x="1" y="2853"/>
                  </a:lnTo>
                  <a:lnTo>
                    <a:pt x="1" y="2941"/>
                  </a:lnTo>
                  <a:lnTo>
                    <a:pt x="176" y="3511"/>
                  </a:lnTo>
                  <a:lnTo>
                    <a:pt x="220" y="3555"/>
                  </a:lnTo>
                  <a:lnTo>
                    <a:pt x="703" y="4038"/>
                  </a:lnTo>
                  <a:lnTo>
                    <a:pt x="747" y="4038"/>
                  </a:lnTo>
                  <a:lnTo>
                    <a:pt x="1361" y="4345"/>
                  </a:lnTo>
                  <a:lnTo>
                    <a:pt x="1449" y="4389"/>
                  </a:lnTo>
                  <a:lnTo>
                    <a:pt x="3029" y="4477"/>
                  </a:lnTo>
                  <a:lnTo>
                    <a:pt x="3073" y="4477"/>
                  </a:lnTo>
                  <a:lnTo>
                    <a:pt x="5179" y="4038"/>
                  </a:lnTo>
                  <a:lnTo>
                    <a:pt x="8031" y="3204"/>
                  </a:lnTo>
                  <a:lnTo>
                    <a:pt x="8119" y="3160"/>
                  </a:lnTo>
                  <a:lnTo>
                    <a:pt x="8163" y="3116"/>
                  </a:lnTo>
                  <a:lnTo>
                    <a:pt x="8163" y="3029"/>
                  </a:lnTo>
                  <a:lnTo>
                    <a:pt x="8163" y="2985"/>
                  </a:lnTo>
                  <a:lnTo>
                    <a:pt x="8119" y="2897"/>
                  </a:lnTo>
                  <a:lnTo>
                    <a:pt x="8075" y="2897"/>
                  </a:lnTo>
                  <a:lnTo>
                    <a:pt x="8031" y="2853"/>
                  </a:lnTo>
                  <a:lnTo>
                    <a:pt x="7943" y="2853"/>
                  </a:lnTo>
                  <a:lnTo>
                    <a:pt x="5091" y="3687"/>
                  </a:lnTo>
                  <a:lnTo>
                    <a:pt x="3029" y="4126"/>
                  </a:lnTo>
                  <a:lnTo>
                    <a:pt x="1493" y="4038"/>
                  </a:lnTo>
                  <a:lnTo>
                    <a:pt x="922" y="3774"/>
                  </a:lnTo>
                  <a:lnTo>
                    <a:pt x="527" y="3336"/>
                  </a:lnTo>
                  <a:lnTo>
                    <a:pt x="352" y="2897"/>
                  </a:lnTo>
                  <a:lnTo>
                    <a:pt x="484" y="2590"/>
                  </a:lnTo>
                  <a:lnTo>
                    <a:pt x="1098" y="2063"/>
                  </a:lnTo>
                  <a:lnTo>
                    <a:pt x="2722" y="1361"/>
                  </a:lnTo>
                  <a:lnTo>
                    <a:pt x="4916" y="352"/>
                  </a:lnTo>
                  <a:lnTo>
                    <a:pt x="4959" y="308"/>
                  </a:lnTo>
                  <a:lnTo>
                    <a:pt x="5003" y="264"/>
                  </a:lnTo>
                  <a:lnTo>
                    <a:pt x="5003" y="176"/>
                  </a:lnTo>
                  <a:lnTo>
                    <a:pt x="5003" y="132"/>
                  </a:lnTo>
                  <a:lnTo>
                    <a:pt x="4959" y="45"/>
                  </a:lnTo>
                  <a:lnTo>
                    <a:pt x="4872" y="45"/>
                  </a:lnTo>
                  <a:lnTo>
                    <a:pt x="482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2" name="Google Shape;3942;p129"/>
            <p:cNvSpPr/>
            <p:nvPr/>
          </p:nvSpPr>
          <p:spPr>
            <a:xfrm>
              <a:off x="3153975" y="3567800"/>
              <a:ext cx="561700" cy="625325"/>
            </a:xfrm>
            <a:custGeom>
              <a:avLst/>
              <a:gdLst/>
              <a:ahLst/>
              <a:cxnLst/>
              <a:rect l="l" t="t" r="r" b="b"/>
              <a:pathLst>
                <a:path w="22468" h="25013" extrusionOk="0">
                  <a:moveTo>
                    <a:pt x="3774" y="1"/>
                  </a:moveTo>
                  <a:lnTo>
                    <a:pt x="3730" y="44"/>
                  </a:lnTo>
                  <a:lnTo>
                    <a:pt x="3686" y="88"/>
                  </a:lnTo>
                  <a:lnTo>
                    <a:pt x="2151" y="3599"/>
                  </a:lnTo>
                  <a:lnTo>
                    <a:pt x="1361" y="5442"/>
                  </a:lnTo>
                  <a:lnTo>
                    <a:pt x="1361" y="5486"/>
                  </a:lnTo>
                  <a:lnTo>
                    <a:pt x="703" y="8733"/>
                  </a:lnTo>
                  <a:lnTo>
                    <a:pt x="132" y="11629"/>
                  </a:lnTo>
                  <a:lnTo>
                    <a:pt x="0" y="12331"/>
                  </a:lnTo>
                  <a:lnTo>
                    <a:pt x="0" y="12463"/>
                  </a:lnTo>
                  <a:lnTo>
                    <a:pt x="88" y="12506"/>
                  </a:lnTo>
                  <a:lnTo>
                    <a:pt x="3335" y="14788"/>
                  </a:lnTo>
                  <a:lnTo>
                    <a:pt x="3862" y="15534"/>
                  </a:lnTo>
                  <a:lnTo>
                    <a:pt x="4915" y="17860"/>
                  </a:lnTo>
                  <a:lnTo>
                    <a:pt x="6012" y="19747"/>
                  </a:lnTo>
                  <a:lnTo>
                    <a:pt x="6012" y="19791"/>
                  </a:lnTo>
                  <a:lnTo>
                    <a:pt x="7241" y="21326"/>
                  </a:lnTo>
                  <a:lnTo>
                    <a:pt x="7285" y="21370"/>
                  </a:lnTo>
                  <a:lnTo>
                    <a:pt x="8645" y="22072"/>
                  </a:lnTo>
                  <a:lnTo>
                    <a:pt x="9523" y="22379"/>
                  </a:lnTo>
                  <a:lnTo>
                    <a:pt x="9566" y="22423"/>
                  </a:lnTo>
                  <a:lnTo>
                    <a:pt x="12243" y="22818"/>
                  </a:lnTo>
                  <a:lnTo>
                    <a:pt x="14525" y="23038"/>
                  </a:lnTo>
                  <a:lnTo>
                    <a:pt x="18079" y="24266"/>
                  </a:lnTo>
                  <a:lnTo>
                    <a:pt x="20273" y="24881"/>
                  </a:lnTo>
                  <a:lnTo>
                    <a:pt x="20317" y="24881"/>
                  </a:lnTo>
                  <a:lnTo>
                    <a:pt x="21326" y="25012"/>
                  </a:lnTo>
                  <a:lnTo>
                    <a:pt x="21414" y="25012"/>
                  </a:lnTo>
                  <a:lnTo>
                    <a:pt x="22336" y="24749"/>
                  </a:lnTo>
                  <a:lnTo>
                    <a:pt x="22423" y="24705"/>
                  </a:lnTo>
                  <a:lnTo>
                    <a:pt x="22467" y="24661"/>
                  </a:lnTo>
                  <a:lnTo>
                    <a:pt x="22467" y="24617"/>
                  </a:lnTo>
                  <a:lnTo>
                    <a:pt x="22467" y="24530"/>
                  </a:lnTo>
                  <a:lnTo>
                    <a:pt x="22467" y="24486"/>
                  </a:lnTo>
                  <a:lnTo>
                    <a:pt x="22423" y="24442"/>
                  </a:lnTo>
                  <a:lnTo>
                    <a:pt x="22336" y="24398"/>
                  </a:lnTo>
                  <a:lnTo>
                    <a:pt x="22248" y="24398"/>
                  </a:lnTo>
                  <a:lnTo>
                    <a:pt x="21326" y="24661"/>
                  </a:lnTo>
                  <a:lnTo>
                    <a:pt x="20361" y="24530"/>
                  </a:lnTo>
                  <a:lnTo>
                    <a:pt x="18211" y="23915"/>
                  </a:lnTo>
                  <a:lnTo>
                    <a:pt x="14613" y="22731"/>
                  </a:lnTo>
                  <a:lnTo>
                    <a:pt x="12287" y="22467"/>
                  </a:lnTo>
                  <a:lnTo>
                    <a:pt x="9610" y="22072"/>
                  </a:lnTo>
                  <a:lnTo>
                    <a:pt x="8777" y="21765"/>
                  </a:lnTo>
                  <a:lnTo>
                    <a:pt x="7460" y="21107"/>
                  </a:lnTo>
                  <a:lnTo>
                    <a:pt x="6319" y="19571"/>
                  </a:lnTo>
                  <a:lnTo>
                    <a:pt x="5222" y="17684"/>
                  </a:lnTo>
                  <a:lnTo>
                    <a:pt x="4169" y="15359"/>
                  </a:lnTo>
                  <a:lnTo>
                    <a:pt x="4169" y="15315"/>
                  </a:lnTo>
                  <a:lnTo>
                    <a:pt x="3643" y="14569"/>
                  </a:lnTo>
                  <a:lnTo>
                    <a:pt x="3599" y="14525"/>
                  </a:lnTo>
                  <a:lnTo>
                    <a:pt x="351" y="12287"/>
                  </a:lnTo>
                  <a:lnTo>
                    <a:pt x="483" y="11673"/>
                  </a:lnTo>
                  <a:lnTo>
                    <a:pt x="1054" y="8820"/>
                  </a:lnTo>
                  <a:lnTo>
                    <a:pt x="1712" y="5573"/>
                  </a:lnTo>
                  <a:lnTo>
                    <a:pt x="2458" y="3730"/>
                  </a:lnTo>
                  <a:lnTo>
                    <a:pt x="3994" y="220"/>
                  </a:lnTo>
                  <a:lnTo>
                    <a:pt x="3994" y="176"/>
                  </a:lnTo>
                  <a:lnTo>
                    <a:pt x="3994" y="88"/>
                  </a:lnTo>
                  <a:lnTo>
                    <a:pt x="3950" y="44"/>
                  </a:lnTo>
                  <a:lnTo>
                    <a:pt x="390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3" name="Google Shape;3943;p129"/>
            <p:cNvSpPr/>
            <p:nvPr/>
          </p:nvSpPr>
          <p:spPr>
            <a:xfrm>
              <a:off x="2632900" y="3118025"/>
              <a:ext cx="307175" cy="222725"/>
            </a:xfrm>
            <a:custGeom>
              <a:avLst/>
              <a:gdLst/>
              <a:ahLst/>
              <a:cxnLst/>
              <a:rect l="l" t="t" r="r" b="b"/>
              <a:pathLst>
                <a:path w="12287" h="8909" extrusionOk="0">
                  <a:moveTo>
                    <a:pt x="4695" y="1"/>
                  </a:moveTo>
                  <a:lnTo>
                    <a:pt x="4608" y="44"/>
                  </a:lnTo>
                  <a:lnTo>
                    <a:pt x="4564" y="88"/>
                  </a:lnTo>
                  <a:lnTo>
                    <a:pt x="3116" y="2238"/>
                  </a:lnTo>
                  <a:lnTo>
                    <a:pt x="2106" y="3116"/>
                  </a:lnTo>
                  <a:lnTo>
                    <a:pt x="2106" y="3160"/>
                  </a:lnTo>
                  <a:lnTo>
                    <a:pt x="746" y="4784"/>
                  </a:lnTo>
                  <a:lnTo>
                    <a:pt x="746" y="4827"/>
                  </a:lnTo>
                  <a:lnTo>
                    <a:pt x="0" y="6232"/>
                  </a:lnTo>
                  <a:lnTo>
                    <a:pt x="0" y="6319"/>
                  </a:lnTo>
                  <a:lnTo>
                    <a:pt x="0" y="6407"/>
                  </a:lnTo>
                  <a:lnTo>
                    <a:pt x="307" y="6934"/>
                  </a:lnTo>
                  <a:lnTo>
                    <a:pt x="351" y="6978"/>
                  </a:lnTo>
                  <a:lnTo>
                    <a:pt x="2633" y="8426"/>
                  </a:lnTo>
                  <a:lnTo>
                    <a:pt x="2677" y="8469"/>
                  </a:lnTo>
                  <a:lnTo>
                    <a:pt x="5836" y="8908"/>
                  </a:lnTo>
                  <a:lnTo>
                    <a:pt x="5880" y="8908"/>
                  </a:lnTo>
                  <a:lnTo>
                    <a:pt x="8294" y="8294"/>
                  </a:lnTo>
                  <a:lnTo>
                    <a:pt x="10839" y="7285"/>
                  </a:lnTo>
                  <a:lnTo>
                    <a:pt x="12155" y="7021"/>
                  </a:lnTo>
                  <a:lnTo>
                    <a:pt x="12199" y="6978"/>
                  </a:lnTo>
                  <a:lnTo>
                    <a:pt x="12287" y="6934"/>
                  </a:lnTo>
                  <a:lnTo>
                    <a:pt x="12287" y="6890"/>
                  </a:lnTo>
                  <a:lnTo>
                    <a:pt x="12287" y="6802"/>
                  </a:lnTo>
                  <a:lnTo>
                    <a:pt x="12287" y="6758"/>
                  </a:lnTo>
                  <a:lnTo>
                    <a:pt x="12199" y="6714"/>
                  </a:lnTo>
                  <a:lnTo>
                    <a:pt x="12155" y="6670"/>
                  </a:lnTo>
                  <a:lnTo>
                    <a:pt x="12067" y="6670"/>
                  </a:lnTo>
                  <a:lnTo>
                    <a:pt x="10795" y="6934"/>
                  </a:lnTo>
                  <a:lnTo>
                    <a:pt x="10751" y="6934"/>
                  </a:lnTo>
                  <a:lnTo>
                    <a:pt x="8206" y="7987"/>
                  </a:lnTo>
                  <a:lnTo>
                    <a:pt x="5836" y="8557"/>
                  </a:lnTo>
                  <a:lnTo>
                    <a:pt x="2765" y="8118"/>
                  </a:lnTo>
                  <a:lnTo>
                    <a:pt x="615" y="6714"/>
                  </a:lnTo>
                  <a:lnTo>
                    <a:pt x="351" y="6319"/>
                  </a:lnTo>
                  <a:lnTo>
                    <a:pt x="1053" y="5003"/>
                  </a:lnTo>
                  <a:lnTo>
                    <a:pt x="2370" y="3379"/>
                  </a:lnTo>
                  <a:lnTo>
                    <a:pt x="3379" y="2502"/>
                  </a:lnTo>
                  <a:lnTo>
                    <a:pt x="3423" y="2458"/>
                  </a:lnTo>
                  <a:lnTo>
                    <a:pt x="4871" y="308"/>
                  </a:lnTo>
                  <a:lnTo>
                    <a:pt x="4871" y="220"/>
                  </a:lnTo>
                  <a:lnTo>
                    <a:pt x="4871" y="176"/>
                  </a:lnTo>
                  <a:lnTo>
                    <a:pt x="4871" y="88"/>
                  </a:lnTo>
                  <a:lnTo>
                    <a:pt x="4827" y="44"/>
                  </a:lnTo>
                  <a:lnTo>
                    <a:pt x="473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4" name="Google Shape;3944;p129"/>
            <p:cNvSpPr/>
            <p:nvPr/>
          </p:nvSpPr>
          <p:spPr>
            <a:xfrm>
              <a:off x="3084850" y="3493200"/>
              <a:ext cx="603400" cy="716375"/>
            </a:xfrm>
            <a:custGeom>
              <a:avLst/>
              <a:gdLst/>
              <a:ahLst/>
              <a:cxnLst/>
              <a:rect l="l" t="t" r="r" b="b"/>
              <a:pathLst>
                <a:path w="24136" h="28655" extrusionOk="0">
                  <a:moveTo>
                    <a:pt x="3248" y="1"/>
                  </a:moveTo>
                  <a:lnTo>
                    <a:pt x="3204" y="45"/>
                  </a:lnTo>
                  <a:lnTo>
                    <a:pt x="3160" y="88"/>
                  </a:lnTo>
                  <a:lnTo>
                    <a:pt x="3116" y="176"/>
                  </a:lnTo>
                  <a:lnTo>
                    <a:pt x="2941" y="1361"/>
                  </a:lnTo>
                  <a:lnTo>
                    <a:pt x="1756" y="4520"/>
                  </a:lnTo>
                  <a:lnTo>
                    <a:pt x="1142" y="6539"/>
                  </a:lnTo>
                  <a:lnTo>
                    <a:pt x="1098" y="6539"/>
                  </a:lnTo>
                  <a:lnTo>
                    <a:pt x="879" y="8864"/>
                  </a:lnTo>
                  <a:lnTo>
                    <a:pt x="45" y="13165"/>
                  </a:lnTo>
                  <a:lnTo>
                    <a:pt x="45" y="13209"/>
                  </a:lnTo>
                  <a:lnTo>
                    <a:pt x="1" y="15534"/>
                  </a:lnTo>
                  <a:lnTo>
                    <a:pt x="45" y="16895"/>
                  </a:lnTo>
                  <a:lnTo>
                    <a:pt x="45" y="16982"/>
                  </a:lnTo>
                  <a:lnTo>
                    <a:pt x="440" y="17641"/>
                  </a:lnTo>
                  <a:lnTo>
                    <a:pt x="484" y="17728"/>
                  </a:lnTo>
                  <a:lnTo>
                    <a:pt x="1317" y="18255"/>
                  </a:lnTo>
                  <a:lnTo>
                    <a:pt x="1361" y="18255"/>
                  </a:lnTo>
                  <a:lnTo>
                    <a:pt x="4082" y="19264"/>
                  </a:lnTo>
                  <a:lnTo>
                    <a:pt x="5530" y="20010"/>
                  </a:lnTo>
                  <a:lnTo>
                    <a:pt x="7066" y="22248"/>
                  </a:lnTo>
                  <a:lnTo>
                    <a:pt x="8602" y="24442"/>
                  </a:lnTo>
                  <a:lnTo>
                    <a:pt x="9479" y="25495"/>
                  </a:lnTo>
                  <a:lnTo>
                    <a:pt x="9523" y="25539"/>
                  </a:lnTo>
                  <a:lnTo>
                    <a:pt x="11585" y="26417"/>
                  </a:lnTo>
                  <a:lnTo>
                    <a:pt x="11629" y="26417"/>
                  </a:lnTo>
                  <a:lnTo>
                    <a:pt x="13779" y="26812"/>
                  </a:lnTo>
                  <a:lnTo>
                    <a:pt x="16412" y="27163"/>
                  </a:lnTo>
                  <a:lnTo>
                    <a:pt x="17816" y="27250"/>
                  </a:lnTo>
                  <a:lnTo>
                    <a:pt x="20449" y="28128"/>
                  </a:lnTo>
                  <a:lnTo>
                    <a:pt x="22248" y="28655"/>
                  </a:lnTo>
                  <a:lnTo>
                    <a:pt x="23389" y="28655"/>
                  </a:lnTo>
                  <a:lnTo>
                    <a:pt x="24004" y="28479"/>
                  </a:lnTo>
                  <a:lnTo>
                    <a:pt x="24048" y="28435"/>
                  </a:lnTo>
                  <a:lnTo>
                    <a:pt x="24091" y="28391"/>
                  </a:lnTo>
                  <a:lnTo>
                    <a:pt x="24135" y="28347"/>
                  </a:lnTo>
                  <a:lnTo>
                    <a:pt x="24091" y="28260"/>
                  </a:lnTo>
                  <a:lnTo>
                    <a:pt x="24091" y="28216"/>
                  </a:lnTo>
                  <a:lnTo>
                    <a:pt x="24004" y="28172"/>
                  </a:lnTo>
                  <a:lnTo>
                    <a:pt x="23960" y="28128"/>
                  </a:lnTo>
                  <a:lnTo>
                    <a:pt x="23872" y="28128"/>
                  </a:lnTo>
                  <a:lnTo>
                    <a:pt x="23302" y="28303"/>
                  </a:lnTo>
                  <a:lnTo>
                    <a:pt x="22336" y="28303"/>
                  </a:lnTo>
                  <a:lnTo>
                    <a:pt x="20537" y="27821"/>
                  </a:lnTo>
                  <a:lnTo>
                    <a:pt x="17904" y="26943"/>
                  </a:lnTo>
                  <a:lnTo>
                    <a:pt x="17860" y="26899"/>
                  </a:lnTo>
                  <a:lnTo>
                    <a:pt x="16456" y="26812"/>
                  </a:lnTo>
                  <a:lnTo>
                    <a:pt x="13823" y="26504"/>
                  </a:lnTo>
                  <a:lnTo>
                    <a:pt x="11673" y="26109"/>
                  </a:lnTo>
                  <a:lnTo>
                    <a:pt x="9699" y="25232"/>
                  </a:lnTo>
                  <a:lnTo>
                    <a:pt x="8865" y="24223"/>
                  </a:lnTo>
                  <a:lnTo>
                    <a:pt x="7373" y="22029"/>
                  </a:lnTo>
                  <a:lnTo>
                    <a:pt x="5793" y="19791"/>
                  </a:lnTo>
                  <a:lnTo>
                    <a:pt x="5705" y="19747"/>
                  </a:lnTo>
                  <a:lnTo>
                    <a:pt x="4214" y="18957"/>
                  </a:lnTo>
                  <a:lnTo>
                    <a:pt x="4214" y="18913"/>
                  </a:lnTo>
                  <a:lnTo>
                    <a:pt x="1493" y="17948"/>
                  </a:lnTo>
                  <a:lnTo>
                    <a:pt x="703" y="17421"/>
                  </a:lnTo>
                  <a:lnTo>
                    <a:pt x="396" y="16851"/>
                  </a:lnTo>
                  <a:lnTo>
                    <a:pt x="352" y="15490"/>
                  </a:lnTo>
                  <a:lnTo>
                    <a:pt x="396" y="13209"/>
                  </a:lnTo>
                  <a:lnTo>
                    <a:pt x="1230" y="8908"/>
                  </a:lnTo>
                  <a:lnTo>
                    <a:pt x="1449" y="6627"/>
                  </a:lnTo>
                  <a:lnTo>
                    <a:pt x="2107" y="4652"/>
                  </a:lnTo>
                  <a:lnTo>
                    <a:pt x="3292" y="1493"/>
                  </a:lnTo>
                  <a:lnTo>
                    <a:pt x="3292" y="1449"/>
                  </a:lnTo>
                  <a:lnTo>
                    <a:pt x="3468" y="220"/>
                  </a:lnTo>
                  <a:lnTo>
                    <a:pt x="3468" y="132"/>
                  </a:lnTo>
                  <a:lnTo>
                    <a:pt x="3468" y="88"/>
                  </a:lnTo>
                  <a:lnTo>
                    <a:pt x="3380" y="45"/>
                  </a:lnTo>
                  <a:lnTo>
                    <a:pt x="333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5" name="Google Shape;3945;p129"/>
            <p:cNvSpPr/>
            <p:nvPr/>
          </p:nvSpPr>
          <p:spPr>
            <a:xfrm>
              <a:off x="2512225" y="3058800"/>
              <a:ext cx="1147500" cy="1171625"/>
            </a:xfrm>
            <a:custGeom>
              <a:avLst/>
              <a:gdLst/>
              <a:ahLst/>
              <a:cxnLst/>
              <a:rect l="l" t="t" r="r" b="b"/>
              <a:pathLst>
                <a:path w="45900" h="46865" extrusionOk="0">
                  <a:moveTo>
                    <a:pt x="6846" y="0"/>
                  </a:moveTo>
                  <a:lnTo>
                    <a:pt x="6802" y="44"/>
                  </a:lnTo>
                  <a:lnTo>
                    <a:pt x="6758" y="88"/>
                  </a:lnTo>
                  <a:lnTo>
                    <a:pt x="5222" y="2721"/>
                  </a:lnTo>
                  <a:lnTo>
                    <a:pt x="4037" y="4827"/>
                  </a:lnTo>
                  <a:lnTo>
                    <a:pt x="1405" y="8557"/>
                  </a:lnTo>
                  <a:lnTo>
                    <a:pt x="176" y="10400"/>
                  </a:lnTo>
                  <a:lnTo>
                    <a:pt x="44" y="10531"/>
                  </a:lnTo>
                  <a:lnTo>
                    <a:pt x="0" y="10619"/>
                  </a:lnTo>
                  <a:lnTo>
                    <a:pt x="0" y="10707"/>
                  </a:lnTo>
                  <a:lnTo>
                    <a:pt x="0" y="10795"/>
                  </a:lnTo>
                  <a:lnTo>
                    <a:pt x="88" y="10838"/>
                  </a:lnTo>
                  <a:lnTo>
                    <a:pt x="2765" y="11848"/>
                  </a:lnTo>
                  <a:lnTo>
                    <a:pt x="5222" y="12901"/>
                  </a:lnTo>
                  <a:lnTo>
                    <a:pt x="7855" y="13603"/>
                  </a:lnTo>
                  <a:lnTo>
                    <a:pt x="7899" y="13603"/>
                  </a:lnTo>
                  <a:lnTo>
                    <a:pt x="10619" y="13954"/>
                  </a:lnTo>
                  <a:lnTo>
                    <a:pt x="10663" y="13954"/>
                  </a:lnTo>
                  <a:lnTo>
                    <a:pt x="11936" y="13866"/>
                  </a:lnTo>
                  <a:lnTo>
                    <a:pt x="11980" y="13822"/>
                  </a:lnTo>
                  <a:lnTo>
                    <a:pt x="15095" y="12989"/>
                  </a:lnTo>
                  <a:lnTo>
                    <a:pt x="15139" y="12945"/>
                  </a:lnTo>
                  <a:lnTo>
                    <a:pt x="17289" y="11892"/>
                  </a:lnTo>
                  <a:lnTo>
                    <a:pt x="18430" y="11628"/>
                  </a:lnTo>
                  <a:lnTo>
                    <a:pt x="19264" y="11716"/>
                  </a:lnTo>
                  <a:lnTo>
                    <a:pt x="21502" y="15139"/>
                  </a:lnTo>
                  <a:lnTo>
                    <a:pt x="22028" y="16543"/>
                  </a:lnTo>
                  <a:lnTo>
                    <a:pt x="22116" y="17684"/>
                  </a:lnTo>
                  <a:lnTo>
                    <a:pt x="21546" y="19790"/>
                  </a:lnTo>
                  <a:lnTo>
                    <a:pt x="21019" y="21940"/>
                  </a:lnTo>
                  <a:lnTo>
                    <a:pt x="20712" y="24310"/>
                  </a:lnTo>
                  <a:lnTo>
                    <a:pt x="20536" y="26943"/>
                  </a:lnTo>
                  <a:lnTo>
                    <a:pt x="20054" y="29093"/>
                  </a:lnTo>
                  <a:lnTo>
                    <a:pt x="20054" y="29137"/>
                  </a:lnTo>
                  <a:lnTo>
                    <a:pt x="19966" y="31067"/>
                  </a:lnTo>
                  <a:lnTo>
                    <a:pt x="19001" y="35148"/>
                  </a:lnTo>
                  <a:lnTo>
                    <a:pt x="18957" y="35675"/>
                  </a:lnTo>
                  <a:lnTo>
                    <a:pt x="18957" y="35763"/>
                  </a:lnTo>
                  <a:lnTo>
                    <a:pt x="19044" y="35850"/>
                  </a:lnTo>
                  <a:lnTo>
                    <a:pt x="19834" y="36333"/>
                  </a:lnTo>
                  <a:lnTo>
                    <a:pt x="19878" y="36333"/>
                  </a:lnTo>
                  <a:lnTo>
                    <a:pt x="23871" y="37649"/>
                  </a:lnTo>
                  <a:lnTo>
                    <a:pt x="26636" y="38702"/>
                  </a:lnTo>
                  <a:lnTo>
                    <a:pt x="28216" y="39317"/>
                  </a:lnTo>
                  <a:lnTo>
                    <a:pt x="28830" y="39975"/>
                  </a:lnTo>
                  <a:lnTo>
                    <a:pt x="30410" y="42301"/>
                  </a:lnTo>
                  <a:lnTo>
                    <a:pt x="31507" y="43749"/>
                  </a:lnTo>
                  <a:lnTo>
                    <a:pt x="31550" y="43793"/>
                  </a:lnTo>
                  <a:lnTo>
                    <a:pt x="32209" y="44231"/>
                  </a:lnTo>
                  <a:lnTo>
                    <a:pt x="34359" y="45065"/>
                  </a:lnTo>
                  <a:lnTo>
                    <a:pt x="34403" y="45065"/>
                  </a:lnTo>
                  <a:lnTo>
                    <a:pt x="38220" y="45592"/>
                  </a:lnTo>
                  <a:lnTo>
                    <a:pt x="40765" y="45767"/>
                  </a:lnTo>
                  <a:lnTo>
                    <a:pt x="43969" y="46733"/>
                  </a:lnTo>
                  <a:lnTo>
                    <a:pt x="44758" y="46864"/>
                  </a:lnTo>
                  <a:lnTo>
                    <a:pt x="44846" y="46864"/>
                  </a:lnTo>
                  <a:lnTo>
                    <a:pt x="45768" y="46601"/>
                  </a:lnTo>
                  <a:lnTo>
                    <a:pt x="45812" y="46601"/>
                  </a:lnTo>
                  <a:lnTo>
                    <a:pt x="45855" y="46513"/>
                  </a:lnTo>
                  <a:lnTo>
                    <a:pt x="45899" y="46469"/>
                  </a:lnTo>
                  <a:lnTo>
                    <a:pt x="45855" y="46382"/>
                  </a:lnTo>
                  <a:lnTo>
                    <a:pt x="45855" y="46338"/>
                  </a:lnTo>
                  <a:lnTo>
                    <a:pt x="45812" y="46294"/>
                  </a:lnTo>
                  <a:lnTo>
                    <a:pt x="45724" y="46250"/>
                  </a:lnTo>
                  <a:lnTo>
                    <a:pt x="45680" y="46294"/>
                  </a:lnTo>
                  <a:lnTo>
                    <a:pt x="44758" y="46513"/>
                  </a:lnTo>
                  <a:lnTo>
                    <a:pt x="44056" y="46382"/>
                  </a:lnTo>
                  <a:lnTo>
                    <a:pt x="40853" y="45416"/>
                  </a:lnTo>
                  <a:lnTo>
                    <a:pt x="40809" y="45416"/>
                  </a:lnTo>
                  <a:lnTo>
                    <a:pt x="38264" y="45241"/>
                  </a:lnTo>
                  <a:lnTo>
                    <a:pt x="34490" y="44714"/>
                  </a:lnTo>
                  <a:lnTo>
                    <a:pt x="32384" y="43924"/>
                  </a:lnTo>
                  <a:lnTo>
                    <a:pt x="31770" y="43529"/>
                  </a:lnTo>
                  <a:lnTo>
                    <a:pt x="30717" y="42081"/>
                  </a:lnTo>
                  <a:lnTo>
                    <a:pt x="29093" y="39756"/>
                  </a:lnTo>
                  <a:lnTo>
                    <a:pt x="28435" y="39054"/>
                  </a:lnTo>
                  <a:lnTo>
                    <a:pt x="28347" y="39010"/>
                  </a:lnTo>
                  <a:lnTo>
                    <a:pt x="26767" y="38351"/>
                  </a:lnTo>
                  <a:lnTo>
                    <a:pt x="24003" y="37342"/>
                  </a:lnTo>
                  <a:lnTo>
                    <a:pt x="20010" y="35982"/>
                  </a:lnTo>
                  <a:lnTo>
                    <a:pt x="19308" y="35587"/>
                  </a:lnTo>
                  <a:lnTo>
                    <a:pt x="19352" y="35236"/>
                  </a:lnTo>
                  <a:lnTo>
                    <a:pt x="20273" y="31111"/>
                  </a:lnTo>
                  <a:lnTo>
                    <a:pt x="20317" y="31111"/>
                  </a:lnTo>
                  <a:lnTo>
                    <a:pt x="20405" y="29180"/>
                  </a:lnTo>
                  <a:lnTo>
                    <a:pt x="20887" y="26986"/>
                  </a:lnTo>
                  <a:lnTo>
                    <a:pt x="21063" y="24354"/>
                  </a:lnTo>
                  <a:lnTo>
                    <a:pt x="21326" y="21984"/>
                  </a:lnTo>
                  <a:lnTo>
                    <a:pt x="21897" y="19878"/>
                  </a:lnTo>
                  <a:lnTo>
                    <a:pt x="22467" y="17772"/>
                  </a:lnTo>
                  <a:lnTo>
                    <a:pt x="22467" y="17684"/>
                  </a:lnTo>
                  <a:lnTo>
                    <a:pt x="22379" y="16455"/>
                  </a:lnTo>
                  <a:lnTo>
                    <a:pt x="22336" y="16411"/>
                  </a:lnTo>
                  <a:lnTo>
                    <a:pt x="21809" y="15007"/>
                  </a:lnTo>
                  <a:lnTo>
                    <a:pt x="21809" y="14963"/>
                  </a:lnTo>
                  <a:lnTo>
                    <a:pt x="19527" y="11453"/>
                  </a:lnTo>
                  <a:lnTo>
                    <a:pt x="19483" y="11409"/>
                  </a:lnTo>
                  <a:lnTo>
                    <a:pt x="19396" y="11365"/>
                  </a:lnTo>
                  <a:lnTo>
                    <a:pt x="18430" y="11277"/>
                  </a:lnTo>
                  <a:lnTo>
                    <a:pt x="18386" y="11277"/>
                  </a:lnTo>
                  <a:lnTo>
                    <a:pt x="17202" y="11584"/>
                  </a:lnTo>
                  <a:lnTo>
                    <a:pt x="17158" y="11584"/>
                  </a:lnTo>
                  <a:lnTo>
                    <a:pt x="15007" y="12638"/>
                  </a:lnTo>
                  <a:lnTo>
                    <a:pt x="11892" y="13515"/>
                  </a:lnTo>
                  <a:lnTo>
                    <a:pt x="10663" y="13603"/>
                  </a:lnTo>
                  <a:lnTo>
                    <a:pt x="7943" y="13252"/>
                  </a:lnTo>
                  <a:lnTo>
                    <a:pt x="5354" y="12594"/>
                  </a:lnTo>
                  <a:lnTo>
                    <a:pt x="2896" y="11497"/>
                  </a:lnTo>
                  <a:lnTo>
                    <a:pt x="483" y="10575"/>
                  </a:lnTo>
                  <a:lnTo>
                    <a:pt x="1668" y="8732"/>
                  </a:lnTo>
                  <a:lnTo>
                    <a:pt x="4345" y="5046"/>
                  </a:lnTo>
                  <a:lnTo>
                    <a:pt x="4345" y="5002"/>
                  </a:lnTo>
                  <a:lnTo>
                    <a:pt x="5529" y="2896"/>
                  </a:lnTo>
                  <a:lnTo>
                    <a:pt x="7065" y="263"/>
                  </a:lnTo>
                  <a:lnTo>
                    <a:pt x="7065" y="219"/>
                  </a:lnTo>
                  <a:lnTo>
                    <a:pt x="7065" y="132"/>
                  </a:lnTo>
                  <a:lnTo>
                    <a:pt x="7021" y="88"/>
                  </a:lnTo>
                  <a:lnTo>
                    <a:pt x="6977" y="44"/>
                  </a:lnTo>
                  <a:lnTo>
                    <a:pt x="693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6" name="Google Shape;3946;p129"/>
            <p:cNvSpPr/>
            <p:nvPr/>
          </p:nvSpPr>
          <p:spPr>
            <a:xfrm>
              <a:off x="1670800" y="3011625"/>
              <a:ext cx="1963700" cy="1351525"/>
            </a:xfrm>
            <a:custGeom>
              <a:avLst/>
              <a:gdLst/>
              <a:ahLst/>
              <a:cxnLst/>
              <a:rect l="l" t="t" r="r" b="b"/>
              <a:pathLst>
                <a:path w="78548" h="54061" extrusionOk="0">
                  <a:moveTo>
                    <a:pt x="38309" y="0"/>
                  </a:moveTo>
                  <a:lnTo>
                    <a:pt x="36246" y="1360"/>
                  </a:lnTo>
                  <a:lnTo>
                    <a:pt x="35676" y="1843"/>
                  </a:lnTo>
                  <a:lnTo>
                    <a:pt x="35632" y="1931"/>
                  </a:lnTo>
                  <a:lnTo>
                    <a:pt x="34447" y="4520"/>
                  </a:lnTo>
                  <a:lnTo>
                    <a:pt x="33262" y="7460"/>
                  </a:lnTo>
                  <a:lnTo>
                    <a:pt x="32824" y="8513"/>
                  </a:lnTo>
                  <a:lnTo>
                    <a:pt x="31639" y="8952"/>
                  </a:lnTo>
                  <a:lnTo>
                    <a:pt x="31595" y="8996"/>
                  </a:lnTo>
                  <a:lnTo>
                    <a:pt x="30059" y="9917"/>
                  </a:lnTo>
                  <a:lnTo>
                    <a:pt x="30015" y="9917"/>
                  </a:lnTo>
                  <a:lnTo>
                    <a:pt x="28962" y="10751"/>
                  </a:lnTo>
                  <a:lnTo>
                    <a:pt x="28962" y="10795"/>
                  </a:lnTo>
                  <a:lnTo>
                    <a:pt x="28260" y="11804"/>
                  </a:lnTo>
                  <a:lnTo>
                    <a:pt x="27251" y="13822"/>
                  </a:lnTo>
                  <a:lnTo>
                    <a:pt x="27251" y="13910"/>
                  </a:lnTo>
                  <a:lnTo>
                    <a:pt x="27339" y="16236"/>
                  </a:lnTo>
                  <a:lnTo>
                    <a:pt x="27339" y="18079"/>
                  </a:lnTo>
                  <a:lnTo>
                    <a:pt x="27031" y="18869"/>
                  </a:lnTo>
                  <a:lnTo>
                    <a:pt x="26768" y="19132"/>
                  </a:lnTo>
                  <a:lnTo>
                    <a:pt x="26461" y="19220"/>
                  </a:lnTo>
                  <a:lnTo>
                    <a:pt x="24750" y="18518"/>
                  </a:lnTo>
                  <a:lnTo>
                    <a:pt x="22468" y="18123"/>
                  </a:lnTo>
                  <a:lnTo>
                    <a:pt x="20274" y="17947"/>
                  </a:lnTo>
                  <a:lnTo>
                    <a:pt x="20230" y="17991"/>
                  </a:lnTo>
                  <a:lnTo>
                    <a:pt x="19484" y="18123"/>
                  </a:lnTo>
                  <a:lnTo>
                    <a:pt x="19396" y="18123"/>
                  </a:lnTo>
                  <a:lnTo>
                    <a:pt x="18650" y="18649"/>
                  </a:lnTo>
                  <a:lnTo>
                    <a:pt x="18036" y="18430"/>
                  </a:lnTo>
                  <a:lnTo>
                    <a:pt x="17948" y="18430"/>
                  </a:lnTo>
                  <a:lnTo>
                    <a:pt x="17246" y="18562"/>
                  </a:lnTo>
                  <a:lnTo>
                    <a:pt x="17202" y="18605"/>
                  </a:lnTo>
                  <a:lnTo>
                    <a:pt x="16368" y="19088"/>
                  </a:lnTo>
                  <a:lnTo>
                    <a:pt x="16325" y="19132"/>
                  </a:lnTo>
                  <a:lnTo>
                    <a:pt x="15622" y="19790"/>
                  </a:lnTo>
                  <a:lnTo>
                    <a:pt x="15579" y="19834"/>
                  </a:lnTo>
                  <a:lnTo>
                    <a:pt x="13648" y="23827"/>
                  </a:lnTo>
                  <a:lnTo>
                    <a:pt x="12288" y="26241"/>
                  </a:lnTo>
                  <a:lnTo>
                    <a:pt x="11542" y="27425"/>
                  </a:lnTo>
                  <a:lnTo>
                    <a:pt x="11542" y="27469"/>
                  </a:lnTo>
                  <a:lnTo>
                    <a:pt x="11191" y="28522"/>
                  </a:lnTo>
                  <a:lnTo>
                    <a:pt x="11147" y="28522"/>
                  </a:lnTo>
                  <a:lnTo>
                    <a:pt x="10620" y="31550"/>
                  </a:lnTo>
                  <a:lnTo>
                    <a:pt x="10620" y="32691"/>
                  </a:lnTo>
                  <a:lnTo>
                    <a:pt x="10532" y="33349"/>
                  </a:lnTo>
                  <a:lnTo>
                    <a:pt x="9567" y="35104"/>
                  </a:lnTo>
                  <a:lnTo>
                    <a:pt x="7943" y="37255"/>
                  </a:lnTo>
                  <a:lnTo>
                    <a:pt x="7943" y="37298"/>
                  </a:lnTo>
                  <a:lnTo>
                    <a:pt x="6978" y="39141"/>
                  </a:lnTo>
                  <a:lnTo>
                    <a:pt x="6144" y="41028"/>
                  </a:lnTo>
                  <a:lnTo>
                    <a:pt x="6144" y="41072"/>
                  </a:lnTo>
                  <a:lnTo>
                    <a:pt x="5925" y="42169"/>
                  </a:lnTo>
                  <a:lnTo>
                    <a:pt x="5793" y="42301"/>
                  </a:lnTo>
                  <a:lnTo>
                    <a:pt x="5618" y="42213"/>
                  </a:lnTo>
                  <a:lnTo>
                    <a:pt x="5486" y="42213"/>
                  </a:lnTo>
                  <a:lnTo>
                    <a:pt x="4126" y="42652"/>
                  </a:lnTo>
                  <a:lnTo>
                    <a:pt x="4082" y="42652"/>
                  </a:lnTo>
                  <a:lnTo>
                    <a:pt x="2283" y="43442"/>
                  </a:lnTo>
                  <a:lnTo>
                    <a:pt x="2239" y="43486"/>
                  </a:lnTo>
                  <a:lnTo>
                    <a:pt x="1317" y="44451"/>
                  </a:lnTo>
                  <a:lnTo>
                    <a:pt x="1274" y="44495"/>
                  </a:lnTo>
                  <a:lnTo>
                    <a:pt x="440" y="45855"/>
                  </a:lnTo>
                  <a:lnTo>
                    <a:pt x="440" y="45899"/>
                  </a:lnTo>
                  <a:lnTo>
                    <a:pt x="176" y="46908"/>
                  </a:lnTo>
                  <a:lnTo>
                    <a:pt x="133" y="46952"/>
                  </a:lnTo>
                  <a:lnTo>
                    <a:pt x="1" y="48488"/>
                  </a:lnTo>
                  <a:lnTo>
                    <a:pt x="45" y="48576"/>
                  </a:lnTo>
                  <a:lnTo>
                    <a:pt x="791" y="49848"/>
                  </a:lnTo>
                  <a:lnTo>
                    <a:pt x="791" y="49892"/>
                  </a:lnTo>
                  <a:lnTo>
                    <a:pt x="1888" y="51252"/>
                  </a:lnTo>
                  <a:lnTo>
                    <a:pt x="2239" y="51603"/>
                  </a:lnTo>
                  <a:lnTo>
                    <a:pt x="2327" y="51647"/>
                  </a:lnTo>
                  <a:lnTo>
                    <a:pt x="5442" y="51691"/>
                  </a:lnTo>
                  <a:lnTo>
                    <a:pt x="8733" y="51867"/>
                  </a:lnTo>
                  <a:lnTo>
                    <a:pt x="11805" y="52613"/>
                  </a:lnTo>
                  <a:lnTo>
                    <a:pt x="14920" y="54017"/>
                  </a:lnTo>
                  <a:lnTo>
                    <a:pt x="14964" y="54017"/>
                  </a:lnTo>
                  <a:lnTo>
                    <a:pt x="15491" y="54061"/>
                  </a:lnTo>
                  <a:lnTo>
                    <a:pt x="15579" y="54061"/>
                  </a:lnTo>
                  <a:lnTo>
                    <a:pt x="18036" y="53271"/>
                  </a:lnTo>
                  <a:lnTo>
                    <a:pt x="19659" y="52744"/>
                  </a:lnTo>
                  <a:lnTo>
                    <a:pt x="21239" y="52218"/>
                  </a:lnTo>
                  <a:lnTo>
                    <a:pt x="22819" y="51647"/>
                  </a:lnTo>
                  <a:lnTo>
                    <a:pt x="24355" y="51033"/>
                  </a:lnTo>
                  <a:lnTo>
                    <a:pt x="25101" y="50682"/>
                  </a:lnTo>
                  <a:lnTo>
                    <a:pt x="25847" y="50331"/>
                  </a:lnTo>
                  <a:lnTo>
                    <a:pt x="26549" y="49936"/>
                  </a:lnTo>
                  <a:lnTo>
                    <a:pt x="27295" y="49541"/>
                  </a:lnTo>
                  <a:lnTo>
                    <a:pt x="27953" y="49102"/>
                  </a:lnTo>
                  <a:lnTo>
                    <a:pt x="28655" y="48620"/>
                  </a:lnTo>
                  <a:lnTo>
                    <a:pt x="29313" y="48093"/>
                  </a:lnTo>
                  <a:lnTo>
                    <a:pt x="29927" y="47566"/>
                  </a:lnTo>
                  <a:lnTo>
                    <a:pt x="30805" y="47128"/>
                  </a:lnTo>
                  <a:lnTo>
                    <a:pt x="31814" y="46952"/>
                  </a:lnTo>
                  <a:lnTo>
                    <a:pt x="34272" y="46864"/>
                  </a:lnTo>
                  <a:lnTo>
                    <a:pt x="36466" y="46820"/>
                  </a:lnTo>
                  <a:lnTo>
                    <a:pt x="36510" y="46777"/>
                  </a:lnTo>
                  <a:lnTo>
                    <a:pt x="37168" y="46601"/>
                  </a:lnTo>
                  <a:lnTo>
                    <a:pt x="37212" y="46601"/>
                  </a:lnTo>
                  <a:lnTo>
                    <a:pt x="37870" y="46206"/>
                  </a:lnTo>
                  <a:lnTo>
                    <a:pt x="37914" y="46162"/>
                  </a:lnTo>
                  <a:lnTo>
                    <a:pt x="39625" y="44539"/>
                  </a:lnTo>
                  <a:lnTo>
                    <a:pt x="39625" y="44495"/>
                  </a:lnTo>
                  <a:lnTo>
                    <a:pt x="39976" y="43881"/>
                  </a:lnTo>
                  <a:lnTo>
                    <a:pt x="40020" y="43837"/>
                  </a:lnTo>
                  <a:lnTo>
                    <a:pt x="40634" y="41248"/>
                  </a:lnTo>
                  <a:lnTo>
                    <a:pt x="40942" y="40853"/>
                  </a:lnTo>
                  <a:lnTo>
                    <a:pt x="42741" y="39668"/>
                  </a:lnTo>
                  <a:lnTo>
                    <a:pt x="42828" y="39580"/>
                  </a:lnTo>
                  <a:lnTo>
                    <a:pt x="42828" y="39492"/>
                  </a:lnTo>
                  <a:lnTo>
                    <a:pt x="42784" y="39405"/>
                  </a:lnTo>
                  <a:lnTo>
                    <a:pt x="42741" y="39361"/>
                  </a:lnTo>
                  <a:lnTo>
                    <a:pt x="42082" y="39141"/>
                  </a:lnTo>
                  <a:lnTo>
                    <a:pt x="41995" y="39098"/>
                  </a:lnTo>
                  <a:lnTo>
                    <a:pt x="40064" y="39229"/>
                  </a:lnTo>
                  <a:lnTo>
                    <a:pt x="38089" y="39580"/>
                  </a:lnTo>
                  <a:lnTo>
                    <a:pt x="36115" y="39492"/>
                  </a:lnTo>
                  <a:lnTo>
                    <a:pt x="35149" y="39361"/>
                  </a:lnTo>
                  <a:lnTo>
                    <a:pt x="32955" y="38220"/>
                  </a:lnTo>
                  <a:lnTo>
                    <a:pt x="32297" y="37737"/>
                  </a:lnTo>
                  <a:lnTo>
                    <a:pt x="31858" y="35543"/>
                  </a:lnTo>
                  <a:lnTo>
                    <a:pt x="31463" y="32779"/>
                  </a:lnTo>
                  <a:lnTo>
                    <a:pt x="31156" y="31594"/>
                  </a:lnTo>
                  <a:lnTo>
                    <a:pt x="31156" y="31550"/>
                  </a:lnTo>
                  <a:lnTo>
                    <a:pt x="28962" y="28435"/>
                  </a:lnTo>
                  <a:lnTo>
                    <a:pt x="26724" y="25451"/>
                  </a:lnTo>
                  <a:lnTo>
                    <a:pt x="25978" y="24485"/>
                  </a:lnTo>
                  <a:lnTo>
                    <a:pt x="27602" y="21282"/>
                  </a:lnTo>
                  <a:lnTo>
                    <a:pt x="28523" y="19659"/>
                  </a:lnTo>
                  <a:lnTo>
                    <a:pt x="28874" y="19308"/>
                  </a:lnTo>
                  <a:lnTo>
                    <a:pt x="30103" y="18737"/>
                  </a:lnTo>
                  <a:lnTo>
                    <a:pt x="31288" y="18562"/>
                  </a:lnTo>
                  <a:lnTo>
                    <a:pt x="32867" y="18781"/>
                  </a:lnTo>
                  <a:lnTo>
                    <a:pt x="37299" y="19746"/>
                  </a:lnTo>
                  <a:lnTo>
                    <a:pt x="38747" y="20010"/>
                  </a:lnTo>
                  <a:lnTo>
                    <a:pt x="38835" y="20053"/>
                  </a:lnTo>
                  <a:lnTo>
                    <a:pt x="39713" y="19966"/>
                  </a:lnTo>
                  <a:lnTo>
                    <a:pt x="39757" y="19922"/>
                  </a:lnTo>
                  <a:lnTo>
                    <a:pt x="42082" y="18869"/>
                  </a:lnTo>
                  <a:lnTo>
                    <a:pt x="45154" y="18781"/>
                  </a:lnTo>
                  <a:lnTo>
                    <a:pt x="45198" y="18781"/>
                  </a:lnTo>
                  <a:lnTo>
                    <a:pt x="48357" y="17947"/>
                  </a:lnTo>
                  <a:lnTo>
                    <a:pt x="50420" y="17245"/>
                  </a:lnTo>
                  <a:lnTo>
                    <a:pt x="50464" y="17201"/>
                  </a:lnTo>
                  <a:lnTo>
                    <a:pt x="51429" y="16499"/>
                  </a:lnTo>
                  <a:lnTo>
                    <a:pt x="52175" y="18605"/>
                  </a:lnTo>
                  <a:lnTo>
                    <a:pt x="51648" y="21853"/>
                  </a:lnTo>
                  <a:lnTo>
                    <a:pt x="51297" y="25056"/>
                  </a:lnTo>
                  <a:lnTo>
                    <a:pt x="51166" y="27689"/>
                  </a:lnTo>
                  <a:lnTo>
                    <a:pt x="50551" y="31419"/>
                  </a:lnTo>
                  <a:lnTo>
                    <a:pt x="49893" y="33569"/>
                  </a:lnTo>
                  <a:lnTo>
                    <a:pt x="49893" y="33613"/>
                  </a:lnTo>
                  <a:lnTo>
                    <a:pt x="49718" y="36114"/>
                  </a:lnTo>
                  <a:lnTo>
                    <a:pt x="49718" y="37386"/>
                  </a:lnTo>
                  <a:lnTo>
                    <a:pt x="49761" y="37518"/>
                  </a:lnTo>
                  <a:lnTo>
                    <a:pt x="49981" y="37825"/>
                  </a:lnTo>
                  <a:lnTo>
                    <a:pt x="50113" y="37869"/>
                  </a:lnTo>
                  <a:lnTo>
                    <a:pt x="51034" y="38001"/>
                  </a:lnTo>
                  <a:lnTo>
                    <a:pt x="52789" y="39098"/>
                  </a:lnTo>
                  <a:lnTo>
                    <a:pt x="55993" y="40721"/>
                  </a:lnTo>
                  <a:lnTo>
                    <a:pt x="56036" y="40765"/>
                  </a:lnTo>
                  <a:lnTo>
                    <a:pt x="59415" y="41774"/>
                  </a:lnTo>
                  <a:lnTo>
                    <a:pt x="61214" y="42389"/>
                  </a:lnTo>
                  <a:lnTo>
                    <a:pt x="62662" y="44144"/>
                  </a:lnTo>
                  <a:lnTo>
                    <a:pt x="63935" y="45943"/>
                  </a:lnTo>
                  <a:lnTo>
                    <a:pt x="64593" y="46820"/>
                  </a:lnTo>
                  <a:lnTo>
                    <a:pt x="64681" y="46864"/>
                  </a:lnTo>
                  <a:lnTo>
                    <a:pt x="65866" y="47435"/>
                  </a:lnTo>
                  <a:lnTo>
                    <a:pt x="67972" y="48181"/>
                  </a:lnTo>
                  <a:lnTo>
                    <a:pt x="68016" y="48181"/>
                  </a:lnTo>
                  <a:lnTo>
                    <a:pt x="72053" y="48663"/>
                  </a:lnTo>
                  <a:lnTo>
                    <a:pt x="73984" y="48707"/>
                  </a:lnTo>
                  <a:lnTo>
                    <a:pt x="74905" y="48839"/>
                  </a:lnTo>
                  <a:lnTo>
                    <a:pt x="76880" y="49453"/>
                  </a:lnTo>
                  <a:lnTo>
                    <a:pt x="77538" y="49541"/>
                  </a:lnTo>
                  <a:lnTo>
                    <a:pt x="77626" y="49497"/>
                  </a:lnTo>
                  <a:lnTo>
                    <a:pt x="78415" y="49278"/>
                  </a:lnTo>
                  <a:lnTo>
                    <a:pt x="78503" y="49234"/>
                  </a:lnTo>
                  <a:lnTo>
                    <a:pt x="78547" y="49190"/>
                  </a:lnTo>
                  <a:lnTo>
                    <a:pt x="78547" y="49102"/>
                  </a:lnTo>
                  <a:lnTo>
                    <a:pt x="78547" y="49058"/>
                  </a:lnTo>
                  <a:lnTo>
                    <a:pt x="78503" y="48971"/>
                  </a:lnTo>
                  <a:lnTo>
                    <a:pt x="78459" y="48927"/>
                  </a:lnTo>
                  <a:lnTo>
                    <a:pt x="78328" y="48927"/>
                  </a:lnTo>
                  <a:lnTo>
                    <a:pt x="77538" y="49146"/>
                  </a:lnTo>
                  <a:lnTo>
                    <a:pt x="76967" y="49102"/>
                  </a:lnTo>
                  <a:lnTo>
                    <a:pt x="74993" y="48488"/>
                  </a:lnTo>
                  <a:lnTo>
                    <a:pt x="74949" y="48488"/>
                  </a:lnTo>
                  <a:lnTo>
                    <a:pt x="74027" y="48356"/>
                  </a:lnTo>
                  <a:lnTo>
                    <a:pt x="72053" y="48312"/>
                  </a:lnTo>
                  <a:lnTo>
                    <a:pt x="68104" y="47830"/>
                  </a:lnTo>
                  <a:lnTo>
                    <a:pt x="65997" y="47128"/>
                  </a:lnTo>
                  <a:lnTo>
                    <a:pt x="64856" y="46557"/>
                  </a:lnTo>
                  <a:lnTo>
                    <a:pt x="64198" y="45723"/>
                  </a:lnTo>
                  <a:lnTo>
                    <a:pt x="62926" y="43924"/>
                  </a:lnTo>
                  <a:lnTo>
                    <a:pt x="61478" y="42125"/>
                  </a:lnTo>
                  <a:lnTo>
                    <a:pt x="61390" y="42081"/>
                  </a:lnTo>
                  <a:lnTo>
                    <a:pt x="59547" y="41423"/>
                  </a:lnTo>
                  <a:lnTo>
                    <a:pt x="56168" y="40414"/>
                  </a:lnTo>
                  <a:lnTo>
                    <a:pt x="52965" y="38790"/>
                  </a:lnTo>
                  <a:lnTo>
                    <a:pt x="51166" y="37693"/>
                  </a:lnTo>
                  <a:lnTo>
                    <a:pt x="51122" y="37650"/>
                  </a:lnTo>
                  <a:lnTo>
                    <a:pt x="50200" y="37518"/>
                  </a:lnTo>
                  <a:lnTo>
                    <a:pt x="50069" y="37342"/>
                  </a:lnTo>
                  <a:lnTo>
                    <a:pt x="50069" y="36114"/>
                  </a:lnTo>
                  <a:lnTo>
                    <a:pt x="50244" y="33656"/>
                  </a:lnTo>
                  <a:lnTo>
                    <a:pt x="50902" y="31550"/>
                  </a:lnTo>
                  <a:lnTo>
                    <a:pt x="50902" y="31506"/>
                  </a:lnTo>
                  <a:lnTo>
                    <a:pt x="51473" y="27733"/>
                  </a:lnTo>
                  <a:lnTo>
                    <a:pt x="51648" y="25056"/>
                  </a:lnTo>
                  <a:lnTo>
                    <a:pt x="51999" y="21896"/>
                  </a:lnTo>
                  <a:lnTo>
                    <a:pt x="52526" y="18605"/>
                  </a:lnTo>
                  <a:lnTo>
                    <a:pt x="52526" y="18518"/>
                  </a:lnTo>
                  <a:lnTo>
                    <a:pt x="51648" y="16148"/>
                  </a:lnTo>
                  <a:lnTo>
                    <a:pt x="51604" y="16104"/>
                  </a:lnTo>
                  <a:lnTo>
                    <a:pt x="51561" y="16060"/>
                  </a:lnTo>
                  <a:lnTo>
                    <a:pt x="51385" y="16060"/>
                  </a:lnTo>
                  <a:lnTo>
                    <a:pt x="50244" y="16938"/>
                  </a:lnTo>
                  <a:lnTo>
                    <a:pt x="48270" y="17596"/>
                  </a:lnTo>
                  <a:lnTo>
                    <a:pt x="45154" y="18430"/>
                  </a:lnTo>
                  <a:lnTo>
                    <a:pt x="42039" y="18518"/>
                  </a:lnTo>
                  <a:lnTo>
                    <a:pt x="41951" y="18518"/>
                  </a:lnTo>
                  <a:lnTo>
                    <a:pt x="39669" y="19615"/>
                  </a:lnTo>
                  <a:lnTo>
                    <a:pt x="38791" y="19659"/>
                  </a:lnTo>
                  <a:lnTo>
                    <a:pt x="37343" y="19395"/>
                  </a:lnTo>
                  <a:lnTo>
                    <a:pt x="32955" y="18430"/>
                  </a:lnTo>
                  <a:lnTo>
                    <a:pt x="31288" y="18211"/>
                  </a:lnTo>
                  <a:lnTo>
                    <a:pt x="31244" y="18211"/>
                  </a:lnTo>
                  <a:lnTo>
                    <a:pt x="30015" y="18386"/>
                  </a:lnTo>
                  <a:lnTo>
                    <a:pt x="29971" y="18386"/>
                  </a:lnTo>
                  <a:lnTo>
                    <a:pt x="28699" y="19000"/>
                  </a:lnTo>
                  <a:lnTo>
                    <a:pt x="28655" y="19044"/>
                  </a:lnTo>
                  <a:lnTo>
                    <a:pt x="28260" y="19439"/>
                  </a:lnTo>
                  <a:lnTo>
                    <a:pt x="27295" y="21151"/>
                  </a:lnTo>
                  <a:lnTo>
                    <a:pt x="25627" y="24398"/>
                  </a:lnTo>
                  <a:lnTo>
                    <a:pt x="25583" y="24529"/>
                  </a:lnTo>
                  <a:lnTo>
                    <a:pt x="25627" y="24617"/>
                  </a:lnTo>
                  <a:lnTo>
                    <a:pt x="28699" y="28654"/>
                  </a:lnTo>
                  <a:lnTo>
                    <a:pt x="30849" y="31726"/>
                  </a:lnTo>
                  <a:lnTo>
                    <a:pt x="31112" y="32867"/>
                  </a:lnTo>
                  <a:lnTo>
                    <a:pt x="31507" y="35587"/>
                  </a:lnTo>
                  <a:lnTo>
                    <a:pt x="31946" y="37869"/>
                  </a:lnTo>
                  <a:lnTo>
                    <a:pt x="32034" y="38001"/>
                  </a:lnTo>
                  <a:lnTo>
                    <a:pt x="32780" y="38527"/>
                  </a:lnTo>
                  <a:lnTo>
                    <a:pt x="34974" y="39668"/>
                  </a:lnTo>
                  <a:lnTo>
                    <a:pt x="35062" y="39712"/>
                  </a:lnTo>
                  <a:lnTo>
                    <a:pt x="36071" y="39844"/>
                  </a:lnTo>
                  <a:lnTo>
                    <a:pt x="36115" y="39844"/>
                  </a:lnTo>
                  <a:lnTo>
                    <a:pt x="38089" y="39931"/>
                  </a:lnTo>
                  <a:lnTo>
                    <a:pt x="38133" y="39887"/>
                  </a:lnTo>
                  <a:lnTo>
                    <a:pt x="40108" y="39580"/>
                  </a:lnTo>
                  <a:lnTo>
                    <a:pt x="41995" y="39449"/>
                  </a:lnTo>
                  <a:lnTo>
                    <a:pt x="42258" y="39580"/>
                  </a:lnTo>
                  <a:lnTo>
                    <a:pt x="40722" y="40589"/>
                  </a:lnTo>
                  <a:lnTo>
                    <a:pt x="40678" y="40633"/>
                  </a:lnTo>
                  <a:lnTo>
                    <a:pt x="40327" y="41072"/>
                  </a:lnTo>
                  <a:lnTo>
                    <a:pt x="40327" y="41160"/>
                  </a:lnTo>
                  <a:lnTo>
                    <a:pt x="39669" y="43749"/>
                  </a:lnTo>
                  <a:lnTo>
                    <a:pt x="39362" y="44319"/>
                  </a:lnTo>
                  <a:lnTo>
                    <a:pt x="37694" y="45899"/>
                  </a:lnTo>
                  <a:lnTo>
                    <a:pt x="37080" y="46294"/>
                  </a:lnTo>
                  <a:lnTo>
                    <a:pt x="36466" y="46469"/>
                  </a:lnTo>
                  <a:lnTo>
                    <a:pt x="34272" y="46513"/>
                  </a:lnTo>
                  <a:lnTo>
                    <a:pt x="31814" y="46601"/>
                  </a:lnTo>
                  <a:lnTo>
                    <a:pt x="31770" y="46601"/>
                  </a:lnTo>
                  <a:lnTo>
                    <a:pt x="30717" y="46777"/>
                  </a:lnTo>
                  <a:lnTo>
                    <a:pt x="30673" y="46820"/>
                  </a:lnTo>
                  <a:lnTo>
                    <a:pt x="29752" y="47259"/>
                  </a:lnTo>
                  <a:lnTo>
                    <a:pt x="29708" y="47303"/>
                  </a:lnTo>
                  <a:lnTo>
                    <a:pt x="29094" y="47830"/>
                  </a:lnTo>
                  <a:lnTo>
                    <a:pt x="28436" y="48312"/>
                  </a:lnTo>
                  <a:lnTo>
                    <a:pt x="27777" y="48795"/>
                  </a:lnTo>
                  <a:lnTo>
                    <a:pt x="27075" y="49234"/>
                  </a:lnTo>
                  <a:lnTo>
                    <a:pt x="26373" y="49629"/>
                  </a:lnTo>
                  <a:lnTo>
                    <a:pt x="25671" y="50024"/>
                  </a:lnTo>
                  <a:lnTo>
                    <a:pt x="24179" y="50726"/>
                  </a:lnTo>
                  <a:lnTo>
                    <a:pt x="22643" y="51340"/>
                  </a:lnTo>
                  <a:lnTo>
                    <a:pt x="21108" y="51911"/>
                  </a:lnTo>
                  <a:lnTo>
                    <a:pt x="19528" y="52437"/>
                  </a:lnTo>
                  <a:lnTo>
                    <a:pt x="17948" y="52920"/>
                  </a:lnTo>
                  <a:lnTo>
                    <a:pt x="15491" y="53710"/>
                  </a:lnTo>
                  <a:lnTo>
                    <a:pt x="15052" y="53666"/>
                  </a:lnTo>
                  <a:lnTo>
                    <a:pt x="11936" y="52262"/>
                  </a:lnTo>
                  <a:lnTo>
                    <a:pt x="11893" y="52262"/>
                  </a:lnTo>
                  <a:lnTo>
                    <a:pt x="8821" y="51516"/>
                  </a:lnTo>
                  <a:lnTo>
                    <a:pt x="8777" y="51516"/>
                  </a:lnTo>
                  <a:lnTo>
                    <a:pt x="5486" y="51340"/>
                  </a:lnTo>
                  <a:lnTo>
                    <a:pt x="2414" y="51296"/>
                  </a:lnTo>
                  <a:lnTo>
                    <a:pt x="2151" y="51033"/>
                  </a:lnTo>
                  <a:lnTo>
                    <a:pt x="1054" y="49673"/>
                  </a:lnTo>
                  <a:lnTo>
                    <a:pt x="352" y="48444"/>
                  </a:lnTo>
                  <a:lnTo>
                    <a:pt x="484" y="46996"/>
                  </a:lnTo>
                  <a:lnTo>
                    <a:pt x="791" y="46031"/>
                  </a:lnTo>
                  <a:lnTo>
                    <a:pt x="1581" y="44670"/>
                  </a:lnTo>
                  <a:lnTo>
                    <a:pt x="2458" y="43749"/>
                  </a:lnTo>
                  <a:lnTo>
                    <a:pt x="4257" y="42959"/>
                  </a:lnTo>
                  <a:lnTo>
                    <a:pt x="5530" y="42564"/>
                  </a:lnTo>
                  <a:lnTo>
                    <a:pt x="5749" y="42652"/>
                  </a:lnTo>
                  <a:lnTo>
                    <a:pt x="5837" y="42696"/>
                  </a:lnTo>
                  <a:lnTo>
                    <a:pt x="5925" y="42652"/>
                  </a:lnTo>
                  <a:lnTo>
                    <a:pt x="6188" y="42432"/>
                  </a:lnTo>
                  <a:lnTo>
                    <a:pt x="6276" y="42301"/>
                  </a:lnTo>
                  <a:lnTo>
                    <a:pt x="6451" y="41160"/>
                  </a:lnTo>
                  <a:lnTo>
                    <a:pt x="7285" y="39273"/>
                  </a:lnTo>
                  <a:lnTo>
                    <a:pt x="8251" y="37474"/>
                  </a:lnTo>
                  <a:lnTo>
                    <a:pt x="9830" y="35280"/>
                  </a:lnTo>
                  <a:lnTo>
                    <a:pt x="10839" y="33525"/>
                  </a:lnTo>
                  <a:lnTo>
                    <a:pt x="10883" y="33437"/>
                  </a:lnTo>
                  <a:lnTo>
                    <a:pt x="10971" y="32735"/>
                  </a:lnTo>
                  <a:lnTo>
                    <a:pt x="10971" y="31594"/>
                  </a:lnTo>
                  <a:lnTo>
                    <a:pt x="11498" y="28610"/>
                  </a:lnTo>
                  <a:lnTo>
                    <a:pt x="11849" y="27601"/>
                  </a:lnTo>
                  <a:lnTo>
                    <a:pt x="12595" y="26416"/>
                  </a:lnTo>
                  <a:lnTo>
                    <a:pt x="13955" y="24003"/>
                  </a:lnTo>
                  <a:lnTo>
                    <a:pt x="15886" y="20053"/>
                  </a:lnTo>
                  <a:lnTo>
                    <a:pt x="16544" y="19395"/>
                  </a:lnTo>
                  <a:lnTo>
                    <a:pt x="17334" y="18913"/>
                  </a:lnTo>
                  <a:lnTo>
                    <a:pt x="17948" y="18781"/>
                  </a:lnTo>
                  <a:lnTo>
                    <a:pt x="18606" y="19044"/>
                  </a:lnTo>
                  <a:lnTo>
                    <a:pt x="18694" y="19044"/>
                  </a:lnTo>
                  <a:lnTo>
                    <a:pt x="18782" y="19000"/>
                  </a:lnTo>
                  <a:lnTo>
                    <a:pt x="19572" y="18430"/>
                  </a:lnTo>
                  <a:lnTo>
                    <a:pt x="20274" y="18342"/>
                  </a:lnTo>
                  <a:lnTo>
                    <a:pt x="22424" y="18474"/>
                  </a:lnTo>
                  <a:lnTo>
                    <a:pt x="24662" y="18869"/>
                  </a:lnTo>
                  <a:lnTo>
                    <a:pt x="26373" y="19571"/>
                  </a:lnTo>
                  <a:lnTo>
                    <a:pt x="26505" y="19571"/>
                  </a:lnTo>
                  <a:lnTo>
                    <a:pt x="26900" y="19439"/>
                  </a:lnTo>
                  <a:lnTo>
                    <a:pt x="26987" y="19395"/>
                  </a:lnTo>
                  <a:lnTo>
                    <a:pt x="27295" y="19132"/>
                  </a:lnTo>
                  <a:lnTo>
                    <a:pt x="27339" y="19044"/>
                  </a:lnTo>
                  <a:lnTo>
                    <a:pt x="27646" y="18211"/>
                  </a:lnTo>
                  <a:lnTo>
                    <a:pt x="27690" y="18123"/>
                  </a:lnTo>
                  <a:lnTo>
                    <a:pt x="27690" y="16236"/>
                  </a:lnTo>
                  <a:lnTo>
                    <a:pt x="27602" y="13954"/>
                  </a:lnTo>
                  <a:lnTo>
                    <a:pt x="28567" y="11980"/>
                  </a:lnTo>
                  <a:lnTo>
                    <a:pt x="29225" y="11014"/>
                  </a:lnTo>
                  <a:lnTo>
                    <a:pt x="30235" y="10224"/>
                  </a:lnTo>
                  <a:lnTo>
                    <a:pt x="31770" y="9303"/>
                  </a:lnTo>
                  <a:lnTo>
                    <a:pt x="33043" y="8820"/>
                  </a:lnTo>
                  <a:lnTo>
                    <a:pt x="33087" y="8776"/>
                  </a:lnTo>
                  <a:lnTo>
                    <a:pt x="33131" y="8732"/>
                  </a:lnTo>
                  <a:lnTo>
                    <a:pt x="33570" y="7548"/>
                  </a:lnTo>
                  <a:lnTo>
                    <a:pt x="34754" y="4652"/>
                  </a:lnTo>
                  <a:lnTo>
                    <a:pt x="35939" y="2106"/>
                  </a:lnTo>
                  <a:lnTo>
                    <a:pt x="36466" y="1668"/>
                  </a:lnTo>
                  <a:lnTo>
                    <a:pt x="38528" y="307"/>
                  </a:lnTo>
                  <a:lnTo>
                    <a:pt x="38572" y="263"/>
                  </a:lnTo>
                  <a:lnTo>
                    <a:pt x="38616" y="176"/>
                  </a:lnTo>
                  <a:lnTo>
                    <a:pt x="38616" y="132"/>
                  </a:lnTo>
                  <a:lnTo>
                    <a:pt x="38572" y="44"/>
                  </a:lnTo>
                  <a:lnTo>
                    <a:pt x="3852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7" name="Google Shape;3947;p129"/>
            <p:cNvSpPr/>
            <p:nvPr/>
          </p:nvSpPr>
          <p:spPr>
            <a:xfrm>
              <a:off x="1656550" y="2963350"/>
              <a:ext cx="2084350" cy="1429425"/>
            </a:xfrm>
            <a:custGeom>
              <a:avLst/>
              <a:gdLst/>
              <a:ahLst/>
              <a:cxnLst/>
              <a:rect l="l" t="t" r="r" b="b"/>
              <a:pathLst>
                <a:path w="83374" h="57177" extrusionOk="0">
                  <a:moveTo>
                    <a:pt x="36860" y="0"/>
                  </a:moveTo>
                  <a:lnTo>
                    <a:pt x="36816" y="44"/>
                  </a:lnTo>
                  <a:lnTo>
                    <a:pt x="34403" y="1405"/>
                  </a:lnTo>
                  <a:lnTo>
                    <a:pt x="33262" y="2194"/>
                  </a:lnTo>
                  <a:lnTo>
                    <a:pt x="33218" y="2194"/>
                  </a:lnTo>
                  <a:lnTo>
                    <a:pt x="32121" y="3204"/>
                  </a:lnTo>
                  <a:lnTo>
                    <a:pt x="32121" y="3248"/>
                  </a:lnTo>
                  <a:lnTo>
                    <a:pt x="30673" y="4959"/>
                  </a:lnTo>
                  <a:lnTo>
                    <a:pt x="28962" y="6846"/>
                  </a:lnTo>
                  <a:lnTo>
                    <a:pt x="28918" y="6890"/>
                  </a:lnTo>
                  <a:lnTo>
                    <a:pt x="27689" y="10400"/>
                  </a:lnTo>
                  <a:lnTo>
                    <a:pt x="25188" y="12989"/>
                  </a:lnTo>
                  <a:lnTo>
                    <a:pt x="24179" y="14086"/>
                  </a:lnTo>
                  <a:lnTo>
                    <a:pt x="23696" y="14481"/>
                  </a:lnTo>
                  <a:lnTo>
                    <a:pt x="21458" y="15402"/>
                  </a:lnTo>
                  <a:lnTo>
                    <a:pt x="20317" y="15841"/>
                  </a:lnTo>
                  <a:lnTo>
                    <a:pt x="20273" y="15841"/>
                  </a:lnTo>
                  <a:lnTo>
                    <a:pt x="19176" y="16368"/>
                  </a:lnTo>
                  <a:lnTo>
                    <a:pt x="17377" y="17553"/>
                  </a:lnTo>
                  <a:lnTo>
                    <a:pt x="17333" y="17596"/>
                  </a:lnTo>
                  <a:lnTo>
                    <a:pt x="16236" y="18957"/>
                  </a:lnTo>
                  <a:lnTo>
                    <a:pt x="16236" y="19001"/>
                  </a:lnTo>
                  <a:lnTo>
                    <a:pt x="14613" y="21458"/>
                  </a:lnTo>
                  <a:lnTo>
                    <a:pt x="13516" y="23476"/>
                  </a:lnTo>
                  <a:lnTo>
                    <a:pt x="12024" y="26197"/>
                  </a:lnTo>
                  <a:lnTo>
                    <a:pt x="10927" y="28347"/>
                  </a:lnTo>
                  <a:lnTo>
                    <a:pt x="10927" y="28391"/>
                  </a:lnTo>
                  <a:lnTo>
                    <a:pt x="10444" y="30410"/>
                  </a:lnTo>
                  <a:lnTo>
                    <a:pt x="10400" y="30453"/>
                  </a:lnTo>
                  <a:lnTo>
                    <a:pt x="10225" y="32823"/>
                  </a:lnTo>
                  <a:lnTo>
                    <a:pt x="10269" y="34315"/>
                  </a:lnTo>
                  <a:lnTo>
                    <a:pt x="10181" y="35149"/>
                  </a:lnTo>
                  <a:lnTo>
                    <a:pt x="9479" y="36465"/>
                  </a:lnTo>
                  <a:lnTo>
                    <a:pt x="7943" y="38527"/>
                  </a:lnTo>
                  <a:lnTo>
                    <a:pt x="7899" y="38527"/>
                  </a:lnTo>
                  <a:lnTo>
                    <a:pt x="6890" y="40283"/>
                  </a:lnTo>
                  <a:lnTo>
                    <a:pt x="6144" y="42082"/>
                  </a:lnTo>
                  <a:lnTo>
                    <a:pt x="5617" y="42872"/>
                  </a:lnTo>
                  <a:lnTo>
                    <a:pt x="2633" y="44495"/>
                  </a:lnTo>
                  <a:lnTo>
                    <a:pt x="2589" y="44539"/>
                  </a:lnTo>
                  <a:lnTo>
                    <a:pt x="966" y="46601"/>
                  </a:lnTo>
                  <a:lnTo>
                    <a:pt x="308" y="47918"/>
                  </a:lnTo>
                  <a:lnTo>
                    <a:pt x="308" y="47962"/>
                  </a:lnTo>
                  <a:lnTo>
                    <a:pt x="1" y="50112"/>
                  </a:lnTo>
                  <a:lnTo>
                    <a:pt x="1" y="50156"/>
                  </a:lnTo>
                  <a:lnTo>
                    <a:pt x="1" y="50989"/>
                  </a:lnTo>
                  <a:lnTo>
                    <a:pt x="44" y="51121"/>
                  </a:lnTo>
                  <a:lnTo>
                    <a:pt x="2326" y="53973"/>
                  </a:lnTo>
                  <a:lnTo>
                    <a:pt x="3379" y="55641"/>
                  </a:lnTo>
                  <a:lnTo>
                    <a:pt x="3423" y="55641"/>
                  </a:lnTo>
                  <a:lnTo>
                    <a:pt x="3686" y="55948"/>
                  </a:lnTo>
                  <a:lnTo>
                    <a:pt x="3774" y="55992"/>
                  </a:lnTo>
                  <a:lnTo>
                    <a:pt x="7153" y="56562"/>
                  </a:lnTo>
                  <a:lnTo>
                    <a:pt x="10400" y="57001"/>
                  </a:lnTo>
                  <a:lnTo>
                    <a:pt x="11629" y="57177"/>
                  </a:lnTo>
                  <a:lnTo>
                    <a:pt x="11673" y="57177"/>
                  </a:lnTo>
                  <a:lnTo>
                    <a:pt x="15710" y="56431"/>
                  </a:lnTo>
                  <a:lnTo>
                    <a:pt x="17421" y="56080"/>
                  </a:lnTo>
                  <a:lnTo>
                    <a:pt x="19483" y="55421"/>
                  </a:lnTo>
                  <a:lnTo>
                    <a:pt x="21283" y="55070"/>
                  </a:lnTo>
                  <a:lnTo>
                    <a:pt x="22818" y="55070"/>
                  </a:lnTo>
                  <a:lnTo>
                    <a:pt x="24398" y="55377"/>
                  </a:lnTo>
                  <a:lnTo>
                    <a:pt x="24442" y="55377"/>
                  </a:lnTo>
                  <a:lnTo>
                    <a:pt x="27952" y="54807"/>
                  </a:lnTo>
                  <a:lnTo>
                    <a:pt x="28084" y="54763"/>
                  </a:lnTo>
                  <a:lnTo>
                    <a:pt x="28611" y="54237"/>
                  </a:lnTo>
                  <a:lnTo>
                    <a:pt x="28655" y="54193"/>
                  </a:lnTo>
                  <a:lnTo>
                    <a:pt x="30015" y="51999"/>
                  </a:lnTo>
                  <a:lnTo>
                    <a:pt x="30541" y="51428"/>
                  </a:lnTo>
                  <a:lnTo>
                    <a:pt x="31375" y="50902"/>
                  </a:lnTo>
                  <a:lnTo>
                    <a:pt x="33525" y="50024"/>
                  </a:lnTo>
                  <a:lnTo>
                    <a:pt x="35412" y="49629"/>
                  </a:lnTo>
                  <a:lnTo>
                    <a:pt x="37387" y="49410"/>
                  </a:lnTo>
                  <a:lnTo>
                    <a:pt x="38177" y="49146"/>
                  </a:lnTo>
                  <a:lnTo>
                    <a:pt x="38220" y="49103"/>
                  </a:lnTo>
                  <a:lnTo>
                    <a:pt x="38966" y="48620"/>
                  </a:lnTo>
                  <a:lnTo>
                    <a:pt x="39010" y="48576"/>
                  </a:lnTo>
                  <a:lnTo>
                    <a:pt x="40809" y="46909"/>
                  </a:lnTo>
                  <a:lnTo>
                    <a:pt x="40809" y="46865"/>
                  </a:lnTo>
                  <a:lnTo>
                    <a:pt x="41380" y="46075"/>
                  </a:lnTo>
                  <a:lnTo>
                    <a:pt x="42345" y="44012"/>
                  </a:lnTo>
                  <a:lnTo>
                    <a:pt x="42960" y="43047"/>
                  </a:lnTo>
                  <a:lnTo>
                    <a:pt x="43486" y="42608"/>
                  </a:lnTo>
                  <a:lnTo>
                    <a:pt x="44890" y="42082"/>
                  </a:lnTo>
                  <a:lnTo>
                    <a:pt x="47084" y="41555"/>
                  </a:lnTo>
                  <a:lnTo>
                    <a:pt x="49234" y="41072"/>
                  </a:lnTo>
                  <a:lnTo>
                    <a:pt x="50419" y="41116"/>
                  </a:lnTo>
                  <a:lnTo>
                    <a:pt x="51955" y="41511"/>
                  </a:lnTo>
                  <a:lnTo>
                    <a:pt x="56299" y="43925"/>
                  </a:lnTo>
                  <a:lnTo>
                    <a:pt x="57484" y="44539"/>
                  </a:lnTo>
                  <a:lnTo>
                    <a:pt x="58449" y="44934"/>
                  </a:lnTo>
                  <a:lnTo>
                    <a:pt x="59239" y="45197"/>
                  </a:lnTo>
                  <a:lnTo>
                    <a:pt x="59854" y="45373"/>
                  </a:lnTo>
                  <a:lnTo>
                    <a:pt x="60292" y="45504"/>
                  </a:lnTo>
                  <a:lnTo>
                    <a:pt x="60687" y="45636"/>
                  </a:lnTo>
                  <a:lnTo>
                    <a:pt x="61082" y="45855"/>
                  </a:lnTo>
                  <a:lnTo>
                    <a:pt x="61521" y="46163"/>
                  </a:lnTo>
                  <a:lnTo>
                    <a:pt x="62004" y="46645"/>
                  </a:lnTo>
                  <a:lnTo>
                    <a:pt x="62574" y="47260"/>
                  </a:lnTo>
                  <a:lnTo>
                    <a:pt x="63232" y="48137"/>
                  </a:lnTo>
                  <a:lnTo>
                    <a:pt x="64066" y="49234"/>
                  </a:lnTo>
                  <a:lnTo>
                    <a:pt x="64637" y="49936"/>
                  </a:lnTo>
                  <a:lnTo>
                    <a:pt x="64680" y="49980"/>
                  </a:lnTo>
                  <a:lnTo>
                    <a:pt x="66874" y="50814"/>
                  </a:lnTo>
                  <a:lnTo>
                    <a:pt x="68674" y="51384"/>
                  </a:lnTo>
                  <a:lnTo>
                    <a:pt x="68717" y="51384"/>
                  </a:lnTo>
                  <a:lnTo>
                    <a:pt x="72798" y="51823"/>
                  </a:lnTo>
                  <a:lnTo>
                    <a:pt x="75080" y="51779"/>
                  </a:lnTo>
                  <a:lnTo>
                    <a:pt x="76879" y="52218"/>
                  </a:lnTo>
                  <a:lnTo>
                    <a:pt x="77011" y="52218"/>
                  </a:lnTo>
                  <a:lnTo>
                    <a:pt x="79380" y="51516"/>
                  </a:lnTo>
                  <a:lnTo>
                    <a:pt x="82277" y="50551"/>
                  </a:lnTo>
                  <a:lnTo>
                    <a:pt x="83198" y="50419"/>
                  </a:lnTo>
                  <a:lnTo>
                    <a:pt x="83286" y="50375"/>
                  </a:lnTo>
                  <a:lnTo>
                    <a:pt x="83330" y="50331"/>
                  </a:lnTo>
                  <a:lnTo>
                    <a:pt x="83374" y="50287"/>
                  </a:lnTo>
                  <a:lnTo>
                    <a:pt x="83374" y="50200"/>
                  </a:lnTo>
                  <a:lnTo>
                    <a:pt x="83330" y="50112"/>
                  </a:lnTo>
                  <a:lnTo>
                    <a:pt x="83286" y="50068"/>
                  </a:lnTo>
                  <a:lnTo>
                    <a:pt x="83154" y="50068"/>
                  </a:lnTo>
                  <a:lnTo>
                    <a:pt x="82189" y="50243"/>
                  </a:lnTo>
                  <a:lnTo>
                    <a:pt x="79293" y="51165"/>
                  </a:lnTo>
                  <a:lnTo>
                    <a:pt x="76923" y="51867"/>
                  </a:lnTo>
                  <a:lnTo>
                    <a:pt x="75124" y="51428"/>
                  </a:lnTo>
                  <a:lnTo>
                    <a:pt x="75080" y="51428"/>
                  </a:lnTo>
                  <a:lnTo>
                    <a:pt x="72798" y="51472"/>
                  </a:lnTo>
                  <a:lnTo>
                    <a:pt x="68761" y="51033"/>
                  </a:lnTo>
                  <a:lnTo>
                    <a:pt x="67006" y="50463"/>
                  </a:lnTo>
                  <a:lnTo>
                    <a:pt x="64856" y="49673"/>
                  </a:lnTo>
                  <a:lnTo>
                    <a:pt x="64329" y="49015"/>
                  </a:lnTo>
                  <a:lnTo>
                    <a:pt x="63496" y="47874"/>
                  </a:lnTo>
                  <a:lnTo>
                    <a:pt x="62794" y="46996"/>
                  </a:lnTo>
                  <a:lnTo>
                    <a:pt x="62223" y="46338"/>
                  </a:lnTo>
                  <a:lnTo>
                    <a:pt x="61697" y="45855"/>
                  </a:lnTo>
                  <a:lnTo>
                    <a:pt x="61258" y="45548"/>
                  </a:lnTo>
                  <a:lnTo>
                    <a:pt x="60863" y="45329"/>
                  </a:lnTo>
                  <a:lnTo>
                    <a:pt x="60424" y="45197"/>
                  </a:lnTo>
                  <a:lnTo>
                    <a:pt x="59941" y="45022"/>
                  </a:lnTo>
                  <a:lnTo>
                    <a:pt x="59327" y="44846"/>
                  </a:lnTo>
                  <a:lnTo>
                    <a:pt x="58581" y="44583"/>
                  </a:lnTo>
                  <a:lnTo>
                    <a:pt x="57616" y="44188"/>
                  </a:lnTo>
                  <a:lnTo>
                    <a:pt x="56475" y="43617"/>
                  </a:lnTo>
                  <a:lnTo>
                    <a:pt x="52087" y="41160"/>
                  </a:lnTo>
                  <a:lnTo>
                    <a:pt x="52043" y="41160"/>
                  </a:lnTo>
                  <a:lnTo>
                    <a:pt x="50463" y="40765"/>
                  </a:lnTo>
                  <a:lnTo>
                    <a:pt x="50419" y="40765"/>
                  </a:lnTo>
                  <a:lnTo>
                    <a:pt x="49234" y="40721"/>
                  </a:lnTo>
                  <a:lnTo>
                    <a:pt x="49191" y="40721"/>
                  </a:lnTo>
                  <a:lnTo>
                    <a:pt x="46997" y="41204"/>
                  </a:lnTo>
                  <a:lnTo>
                    <a:pt x="44803" y="41731"/>
                  </a:lnTo>
                  <a:lnTo>
                    <a:pt x="43354" y="42257"/>
                  </a:lnTo>
                  <a:lnTo>
                    <a:pt x="43311" y="42301"/>
                  </a:lnTo>
                  <a:lnTo>
                    <a:pt x="42696" y="42784"/>
                  </a:lnTo>
                  <a:lnTo>
                    <a:pt x="42652" y="42828"/>
                  </a:lnTo>
                  <a:lnTo>
                    <a:pt x="42038" y="43793"/>
                  </a:lnTo>
                  <a:lnTo>
                    <a:pt x="42038" y="43837"/>
                  </a:lnTo>
                  <a:lnTo>
                    <a:pt x="41073" y="45899"/>
                  </a:lnTo>
                  <a:lnTo>
                    <a:pt x="40546" y="46689"/>
                  </a:lnTo>
                  <a:lnTo>
                    <a:pt x="38791" y="48313"/>
                  </a:lnTo>
                  <a:lnTo>
                    <a:pt x="38045" y="48795"/>
                  </a:lnTo>
                  <a:lnTo>
                    <a:pt x="37299" y="49059"/>
                  </a:lnTo>
                  <a:lnTo>
                    <a:pt x="35368" y="49278"/>
                  </a:lnTo>
                  <a:lnTo>
                    <a:pt x="33437" y="49673"/>
                  </a:lnTo>
                  <a:lnTo>
                    <a:pt x="31243" y="50551"/>
                  </a:lnTo>
                  <a:lnTo>
                    <a:pt x="31200" y="50594"/>
                  </a:lnTo>
                  <a:lnTo>
                    <a:pt x="30322" y="51165"/>
                  </a:lnTo>
                  <a:lnTo>
                    <a:pt x="30278" y="51165"/>
                  </a:lnTo>
                  <a:lnTo>
                    <a:pt x="29752" y="51779"/>
                  </a:lnTo>
                  <a:lnTo>
                    <a:pt x="29708" y="51779"/>
                  </a:lnTo>
                  <a:lnTo>
                    <a:pt x="28347" y="54017"/>
                  </a:lnTo>
                  <a:lnTo>
                    <a:pt x="27865" y="54456"/>
                  </a:lnTo>
                  <a:lnTo>
                    <a:pt x="24398" y="55026"/>
                  </a:lnTo>
                  <a:lnTo>
                    <a:pt x="22862" y="54719"/>
                  </a:lnTo>
                  <a:lnTo>
                    <a:pt x="21283" y="54719"/>
                  </a:lnTo>
                  <a:lnTo>
                    <a:pt x="21239" y="54763"/>
                  </a:lnTo>
                  <a:lnTo>
                    <a:pt x="19440" y="55070"/>
                  </a:lnTo>
                  <a:lnTo>
                    <a:pt x="19396" y="55070"/>
                  </a:lnTo>
                  <a:lnTo>
                    <a:pt x="17333" y="55728"/>
                  </a:lnTo>
                  <a:lnTo>
                    <a:pt x="15622" y="56080"/>
                  </a:lnTo>
                  <a:lnTo>
                    <a:pt x="11629" y="56825"/>
                  </a:lnTo>
                  <a:lnTo>
                    <a:pt x="10488" y="56650"/>
                  </a:lnTo>
                  <a:lnTo>
                    <a:pt x="7197" y="56211"/>
                  </a:lnTo>
                  <a:lnTo>
                    <a:pt x="3906" y="55641"/>
                  </a:lnTo>
                  <a:lnTo>
                    <a:pt x="3686" y="55421"/>
                  </a:lnTo>
                  <a:lnTo>
                    <a:pt x="2589" y="53754"/>
                  </a:lnTo>
                  <a:lnTo>
                    <a:pt x="352" y="50946"/>
                  </a:lnTo>
                  <a:lnTo>
                    <a:pt x="352" y="50156"/>
                  </a:lnTo>
                  <a:lnTo>
                    <a:pt x="659" y="48049"/>
                  </a:lnTo>
                  <a:lnTo>
                    <a:pt x="1273" y="46777"/>
                  </a:lnTo>
                  <a:lnTo>
                    <a:pt x="2853" y="44802"/>
                  </a:lnTo>
                  <a:lnTo>
                    <a:pt x="5837" y="43179"/>
                  </a:lnTo>
                  <a:lnTo>
                    <a:pt x="5924" y="43135"/>
                  </a:lnTo>
                  <a:lnTo>
                    <a:pt x="6451" y="42213"/>
                  </a:lnTo>
                  <a:lnTo>
                    <a:pt x="7197" y="40458"/>
                  </a:lnTo>
                  <a:lnTo>
                    <a:pt x="8206" y="38703"/>
                  </a:lnTo>
                  <a:lnTo>
                    <a:pt x="9742" y="36684"/>
                  </a:lnTo>
                  <a:lnTo>
                    <a:pt x="9786" y="36641"/>
                  </a:lnTo>
                  <a:lnTo>
                    <a:pt x="10532" y="35280"/>
                  </a:lnTo>
                  <a:lnTo>
                    <a:pt x="10532" y="35236"/>
                  </a:lnTo>
                  <a:lnTo>
                    <a:pt x="10620" y="34315"/>
                  </a:lnTo>
                  <a:lnTo>
                    <a:pt x="10620" y="34271"/>
                  </a:lnTo>
                  <a:lnTo>
                    <a:pt x="10576" y="32823"/>
                  </a:lnTo>
                  <a:lnTo>
                    <a:pt x="10751" y="30497"/>
                  </a:lnTo>
                  <a:lnTo>
                    <a:pt x="11278" y="28479"/>
                  </a:lnTo>
                  <a:lnTo>
                    <a:pt x="12331" y="26373"/>
                  </a:lnTo>
                  <a:lnTo>
                    <a:pt x="13823" y="23608"/>
                  </a:lnTo>
                  <a:lnTo>
                    <a:pt x="14876" y="21633"/>
                  </a:lnTo>
                  <a:lnTo>
                    <a:pt x="16500" y="19176"/>
                  </a:lnTo>
                  <a:lnTo>
                    <a:pt x="17597" y="17860"/>
                  </a:lnTo>
                  <a:lnTo>
                    <a:pt x="19352" y="16675"/>
                  </a:lnTo>
                  <a:lnTo>
                    <a:pt x="20449" y="16148"/>
                  </a:lnTo>
                  <a:lnTo>
                    <a:pt x="21590" y="15710"/>
                  </a:lnTo>
                  <a:lnTo>
                    <a:pt x="23872" y="14788"/>
                  </a:lnTo>
                  <a:lnTo>
                    <a:pt x="24398" y="14393"/>
                  </a:lnTo>
                  <a:lnTo>
                    <a:pt x="24398" y="14349"/>
                  </a:lnTo>
                  <a:lnTo>
                    <a:pt x="25451" y="13252"/>
                  </a:lnTo>
                  <a:lnTo>
                    <a:pt x="27996" y="10619"/>
                  </a:lnTo>
                  <a:lnTo>
                    <a:pt x="27996" y="10532"/>
                  </a:lnTo>
                  <a:lnTo>
                    <a:pt x="29269" y="7065"/>
                  </a:lnTo>
                  <a:lnTo>
                    <a:pt x="30936" y="5178"/>
                  </a:lnTo>
                  <a:lnTo>
                    <a:pt x="32384" y="3467"/>
                  </a:lnTo>
                  <a:lnTo>
                    <a:pt x="33481" y="2458"/>
                  </a:lnTo>
                  <a:lnTo>
                    <a:pt x="34578" y="1712"/>
                  </a:lnTo>
                  <a:lnTo>
                    <a:pt x="36992" y="351"/>
                  </a:lnTo>
                  <a:lnTo>
                    <a:pt x="37036" y="308"/>
                  </a:lnTo>
                  <a:lnTo>
                    <a:pt x="37080" y="220"/>
                  </a:lnTo>
                  <a:lnTo>
                    <a:pt x="37080" y="176"/>
                  </a:lnTo>
                  <a:lnTo>
                    <a:pt x="37036" y="88"/>
                  </a:lnTo>
                  <a:lnTo>
                    <a:pt x="36992" y="44"/>
                  </a:lnTo>
                  <a:lnTo>
                    <a:pt x="3694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8" name="Google Shape;3948;p129"/>
            <p:cNvSpPr/>
            <p:nvPr/>
          </p:nvSpPr>
          <p:spPr>
            <a:xfrm>
              <a:off x="1579750" y="2837200"/>
              <a:ext cx="2045975" cy="1732200"/>
            </a:xfrm>
            <a:custGeom>
              <a:avLst/>
              <a:gdLst/>
              <a:ahLst/>
              <a:cxnLst/>
              <a:rect l="l" t="t" r="r" b="b"/>
              <a:pathLst>
                <a:path w="81839" h="69288" extrusionOk="0">
                  <a:moveTo>
                    <a:pt x="34315" y="0"/>
                  </a:moveTo>
                  <a:lnTo>
                    <a:pt x="34272" y="44"/>
                  </a:lnTo>
                  <a:lnTo>
                    <a:pt x="32165" y="1536"/>
                  </a:lnTo>
                  <a:lnTo>
                    <a:pt x="29489" y="3862"/>
                  </a:lnTo>
                  <a:lnTo>
                    <a:pt x="25715" y="6889"/>
                  </a:lnTo>
                  <a:lnTo>
                    <a:pt x="20493" y="11102"/>
                  </a:lnTo>
                  <a:lnTo>
                    <a:pt x="18475" y="12726"/>
                  </a:lnTo>
                  <a:lnTo>
                    <a:pt x="18431" y="12726"/>
                  </a:lnTo>
                  <a:lnTo>
                    <a:pt x="14525" y="17640"/>
                  </a:lnTo>
                  <a:lnTo>
                    <a:pt x="12331" y="20536"/>
                  </a:lnTo>
                  <a:lnTo>
                    <a:pt x="10357" y="23037"/>
                  </a:lnTo>
                  <a:lnTo>
                    <a:pt x="8645" y="25363"/>
                  </a:lnTo>
                  <a:lnTo>
                    <a:pt x="7680" y="27074"/>
                  </a:lnTo>
                  <a:lnTo>
                    <a:pt x="7636" y="27162"/>
                  </a:lnTo>
                  <a:lnTo>
                    <a:pt x="6934" y="31462"/>
                  </a:lnTo>
                  <a:lnTo>
                    <a:pt x="6320" y="35763"/>
                  </a:lnTo>
                  <a:lnTo>
                    <a:pt x="6013" y="38352"/>
                  </a:lnTo>
                  <a:lnTo>
                    <a:pt x="5661" y="40590"/>
                  </a:lnTo>
                  <a:lnTo>
                    <a:pt x="5047" y="43222"/>
                  </a:lnTo>
                  <a:lnTo>
                    <a:pt x="4301" y="45636"/>
                  </a:lnTo>
                  <a:lnTo>
                    <a:pt x="3380" y="47128"/>
                  </a:lnTo>
                  <a:lnTo>
                    <a:pt x="2063" y="48927"/>
                  </a:lnTo>
                  <a:lnTo>
                    <a:pt x="2063" y="48971"/>
                  </a:lnTo>
                  <a:lnTo>
                    <a:pt x="747" y="51209"/>
                  </a:lnTo>
                  <a:lnTo>
                    <a:pt x="747" y="51252"/>
                  </a:lnTo>
                  <a:lnTo>
                    <a:pt x="527" y="52042"/>
                  </a:lnTo>
                  <a:lnTo>
                    <a:pt x="527" y="52086"/>
                  </a:lnTo>
                  <a:lnTo>
                    <a:pt x="176" y="55684"/>
                  </a:lnTo>
                  <a:lnTo>
                    <a:pt x="1" y="57659"/>
                  </a:lnTo>
                  <a:lnTo>
                    <a:pt x="1" y="57703"/>
                  </a:lnTo>
                  <a:lnTo>
                    <a:pt x="45" y="58010"/>
                  </a:lnTo>
                  <a:lnTo>
                    <a:pt x="89" y="58098"/>
                  </a:lnTo>
                  <a:lnTo>
                    <a:pt x="133" y="58142"/>
                  </a:lnTo>
                  <a:lnTo>
                    <a:pt x="1317" y="58624"/>
                  </a:lnTo>
                  <a:lnTo>
                    <a:pt x="2063" y="59458"/>
                  </a:lnTo>
                  <a:lnTo>
                    <a:pt x="3248" y="61696"/>
                  </a:lnTo>
                  <a:lnTo>
                    <a:pt x="4433" y="63890"/>
                  </a:lnTo>
                  <a:lnTo>
                    <a:pt x="5749" y="65865"/>
                  </a:lnTo>
                  <a:lnTo>
                    <a:pt x="6671" y="67049"/>
                  </a:lnTo>
                  <a:lnTo>
                    <a:pt x="6715" y="67093"/>
                  </a:lnTo>
                  <a:lnTo>
                    <a:pt x="9347" y="68980"/>
                  </a:lnTo>
                  <a:lnTo>
                    <a:pt x="9391" y="68980"/>
                  </a:lnTo>
                  <a:lnTo>
                    <a:pt x="10137" y="69243"/>
                  </a:lnTo>
                  <a:lnTo>
                    <a:pt x="10181" y="69287"/>
                  </a:lnTo>
                  <a:lnTo>
                    <a:pt x="10269" y="69243"/>
                  </a:lnTo>
                  <a:lnTo>
                    <a:pt x="10883" y="69068"/>
                  </a:lnTo>
                  <a:lnTo>
                    <a:pt x="10927" y="69024"/>
                  </a:lnTo>
                  <a:lnTo>
                    <a:pt x="13341" y="66611"/>
                  </a:lnTo>
                  <a:lnTo>
                    <a:pt x="17114" y="64460"/>
                  </a:lnTo>
                  <a:lnTo>
                    <a:pt x="18562" y="63627"/>
                  </a:lnTo>
                  <a:lnTo>
                    <a:pt x="20010" y="63539"/>
                  </a:lnTo>
                  <a:lnTo>
                    <a:pt x="22029" y="63100"/>
                  </a:lnTo>
                  <a:lnTo>
                    <a:pt x="22907" y="63056"/>
                  </a:lnTo>
                  <a:lnTo>
                    <a:pt x="26900" y="64417"/>
                  </a:lnTo>
                  <a:lnTo>
                    <a:pt x="29357" y="65075"/>
                  </a:lnTo>
                  <a:lnTo>
                    <a:pt x="31156" y="65601"/>
                  </a:lnTo>
                  <a:lnTo>
                    <a:pt x="31288" y="65601"/>
                  </a:lnTo>
                  <a:lnTo>
                    <a:pt x="33569" y="63846"/>
                  </a:lnTo>
                  <a:lnTo>
                    <a:pt x="33613" y="63846"/>
                  </a:lnTo>
                  <a:lnTo>
                    <a:pt x="35281" y="62135"/>
                  </a:lnTo>
                  <a:lnTo>
                    <a:pt x="35281" y="62091"/>
                  </a:lnTo>
                  <a:lnTo>
                    <a:pt x="36641" y="59721"/>
                  </a:lnTo>
                  <a:lnTo>
                    <a:pt x="37080" y="59239"/>
                  </a:lnTo>
                  <a:lnTo>
                    <a:pt x="38177" y="58756"/>
                  </a:lnTo>
                  <a:lnTo>
                    <a:pt x="40415" y="58361"/>
                  </a:lnTo>
                  <a:lnTo>
                    <a:pt x="40459" y="58361"/>
                  </a:lnTo>
                  <a:lnTo>
                    <a:pt x="43048" y="57264"/>
                  </a:lnTo>
                  <a:lnTo>
                    <a:pt x="43092" y="57264"/>
                  </a:lnTo>
                  <a:lnTo>
                    <a:pt x="45154" y="55597"/>
                  </a:lnTo>
                  <a:lnTo>
                    <a:pt x="47216" y="53973"/>
                  </a:lnTo>
                  <a:lnTo>
                    <a:pt x="48313" y="53403"/>
                  </a:lnTo>
                  <a:lnTo>
                    <a:pt x="50069" y="53359"/>
                  </a:lnTo>
                  <a:lnTo>
                    <a:pt x="50902" y="53403"/>
                  </a:lnTo>
                  <a:lnTo>
                    <a:pt x="53096" y="53578"/>
                  </a:lnTo>
                  <a:lnTo>
                    <a:pt x="54193" y="53666"/>
                  </a:lnTo>
                  <a:lnTo>
                    <a:pt x="55246" y="53841"/>
                  </a:lnTo>
                  <a:lnTo>
                    <a:pt x="56300" y="54105"/>
                  </a:lnTo>
                  <a:lnTo>
                    <a:pt x="57353" y="54456"/>
                  </a:lnTo>
                  <a:lnTo>
                    <a:pt x="57835" y="54631"/>
                  </a:lnTo>
                  <a:lnTo>
                    <a:pt x="58362" y="54895"/>
                  </a:lnTo>
                  <a:lnTo>
                    <a:pt x="58845" y="55158"/>
                  </a:lnTo>
                  <a:lnTo>
                    <a:pt x="59327" y="55465"/>
                  </a:lnTo>
                  <a:lnTo>
                    <a:pt x="60512" y="56518"/>
                  </a:lnTo>
                  <a:lnTo>
                    <a:pt x="60556" y="56562"/>
                  </a:lnTo>
                  <a:lnTo>
                    <a:pt x="65383" y="58537"/>
                  </a:lnTo>
                  <a:lnTo>
                    <a:pt x="65427" y="58537"/>
                  </a:lnTo>
                  <a:lnTo>
                    <a:pt x="66436" y="58624"/>
                  </a:lnTo>
                  <a:lnTo>
                    <a:pt x="68455" y="59019"/>
                  </a:lnTo>
                  <a:lnTo>
                    <a:pt x="70692" y="59370"/>
                  </a:lnTo>
                  <a:lnTo>
                    <a:pt x="70736" y="59370"/>
                  </a:lnTo>
                  <a:lnTo>
                    <a:pt x="73062" y="59414"/>
                  </a:lnTo>
                  <a:lnTo>
                    <a:pt x="75432" y="59590"/>
                  </a:lnTo>
                  <a:lnTo>
                    <a:pt x="75475" y="59590"/>
                  </a:lnTo>
                  <a:lnTo>
                    <a:pt x="79161" y="59414"/>
                  </a:lnTo>
                  <a:lnTo>
                    <a:pt x="79205" y="59370"/>
                  </a:lnTo>
                  <a:lnTo>
                    <a:pt x="81706" y="58712"/>
                  </a:lnTo>
                  <a:lnTo>
                    <a:pt x="81750" y="58712"/>
                  </a:lnTo>
                  <a:lnTo>
                    <a:pt x="81794" y="58624"/>
                  </a:lnTo>
                  <a:lnTo>
                    <a:pt x="81838" y="58580"/>
                  </a:lnTo>
                  <a:lnTo>
                    <a:pt x="81838" y="58493"/>
                  </a:lnTo>
                  <a:lnTo>
                    <a:pt x="81794" y="58449"/>
                  </a:lnTo>
                  <a:lnTo>
                    <a:pt x="81750" y="58405"/>
                  </a:lnTo>
                  <a:lnTo>
                    <a:pt x="81706" y="58361"/>
                  </a:lnTo>
                  <a:lnTo>
                    <a:pt x="81619" y="58361"/>
                  </a:lnTo>
                  <a:lnTo>
                    <a:pt x="79117" y="59063"/>
                  </a:lnTo>
                  <a:lnTo>
                    <a:pt x="75432" y="59239"/>
                  </a:lnTo>
                  <a:lnTo>
                    <a:pt x="73106" y="59063"/>
                  </a:lnTo>
                  <a:lnTo>
                    <a:pt x="70736" y="59019"/>
                  </a:lnTo>
                  <a:lnTo>
                    <a:pt x="68498" y="58668"/>
                  </a:lnTo>
                  <a:lnTo>
                    <a:pt x="66524" y="58273"/>
                  </a:lnTo>
                  <a:lnTo>
                    <a:pt x="66480" y="58273"/>
                  </a:lnTo>
                  <a:lnTo>
                    <a:pt x="65471" y="58186"/>
                  </a:lnTo>
                  <a:lnTo>
                    <a:pt x="62531" y="57001"/>
                  </a:lnTo>
                  <a:lnTo>
                    <a:pt x="60688" y="56255"/>
                  </a:lnTo>
                  <a:lnTo>
                    <a:pt x="59547" y="55202"/>
                  </a:lnTo>
                  <a:lnTo>
                    <a:pt x="59547" y="55158"/>
                  </a:lnTo>
                  <a:lnTo>
                    <a:pt x="59020" y="54851"/>
                  </a:lnTo>
                  <a:lnTo>
                    <a:pt x="58538" y="54587"/>
                  </a:lnTo>
                  <a:lnTo>
                    <a:pt x="58011" y="54324"/>
                  </a:lnTo>
                  <a:lnTo>
                    <a:pt x="57484" y="54105"/>
                  </a:lnTo>
                  <a:lnTo>
                    <a:pt x="56958" y="53929"/>
                  </a:lnTo>
                  <a:lnTo>
                    <a:pt x="56431" y="53754"/>
                  </a:lnTo>
                  <a:lnTo>
                    <a:pt x="55378" y="53534"/>
                  </a:lnTo>
                  <a:lnTo>
                    <a:pt x="54281" y="53315"/>
                  </a:lnTo>
                  <a:lnTo>
                    <a:pt x="53184" y="53227"/>
                  </a:lnTo>
                  <a:lnTo>
                    <a:pt x="50902" y="53052"/>
                  </a:lnTo>
                  <a:lnTo>
                    <a:pt x="50069" y="53008"/>
                  </a:lnTo>
                  <a:lnTo>
                    <a:pt x="48269" y="53052"/>
                  </a:lnTo>
                  <a:lnTo>
                    <a:pt x="48182" y="53095"/>
                  </a:lnTo>
                  <a:lnTo>
                    <a:pt x="47041" y="53666"/>
                  </a:lnTo>
                  <a:lnTo>
                    <a:pt x="46997" y="53666"/>
                  </a:lnTo>
                  <a:lnTo>
                    <a:pt x="44935" y="55333"/>
                  </a:lnTo>
                  <a:lnTo>
                    <a:pt x="42872" y="56957"/>
                  </a:lnTo>
                  <a:lnTo>
                    <a:pt x="40371" y="58010"/>
                  </a:lnTo>
                  <a:lnTo>
                    <a:pt x="38089" y="58405"/>
                  </a:lnTo>
                  <a:lnTo>
                    <a:pt x="38045" y="58405"/>
                  </a:lnTo>
                  <a:lnTo>
                    <a:pt x="36904" y="58931"/>
                  </a:lnTo>
                  <a:lnTo>
                    <a:pt x="36861" y="58975"/>
                  </a:lnTo>
                  <a:lnTo>
                    <a:pt x="36378" y="59502"/>
                  </a:lnTo>
                  <a:lnTo>
                    <a:pt x="36334" y="59546"/>
                  </a:lnTo>
                  <a:lnTo>
                    <a:pt x="35018" y="61915"/>
                  </a:lnTo>
                  <a:lnTo>
                    <a:pt x="33350" y="63583"/>
                  </a:lnTo>
                  <a:lnTo>
                    <a:pt x="31156" y="65250"/>
                  </a:lnTo>
                  <a:lnTo>
                    <a:pt x="29445" y="64768"/>
                  </a:lnTo>
                  <a:lnTo>
                    <a:pt x="27031" y="64065"/>
                  </a:lnTo>
                  <a:lnTo>
                    <a:pt x="22994" y="62705"/>
                  </a:lnTo>
                  <a:lnTo>
                    <a:pt x="22907" y="62705"/>
                  </a:lnTo>
                  <a:lnTo>
                    <a:pt x="21985" y="62749"/>
                  </a:lnTo>
                  <a:lnTo>
                    <a:pt x="19967" y="63188"/>
                  </a:lnTo>
                  <a:lnTo>
                    <a:pt x="18475" y="63276"/>
                  </a:lnTo>
                  <a:lnTo>
                    <a:pt x="18387" y="63320"/>
                  </a:lnTo>
                  <a:lnTo>
                    <a:pt x="13165" y="66303"/>
                  </a:lnTo>
                  <a:lnTo>
                    <a:pt x="13121" y="66347"/>
                  </a:lnTo>
                  <a:lnTo>
                    <a:pt x="10708" y="68717"/>
                  </a:lnTo>
                  <a:lnTo>
                    <a:pt x="10181" y="68892"/>
                  </a:lnTo>
                  <a:lnTo>
                    <a:pt x="9567" y="68673"/>
                  </a:lnTo>
                  <a:lnTo>
                    <a:pt x="6934" y="66786"/>
                  </a:lnTo>
                  <a:lnTo>
                    <a:pt x="6013" y="65689"/>
                  </a:lnTo>
                  <a:lnTo>
                    <a:pt x="4740" y="63714"/>
                  </a:lnTo>
                  <a:lnTo>
                    <a:pt x="3555" y="61520"/>
                  </a:lnTo>
                  <a:lnTo>
                    <a:pt x="2327" y="59239"/>
                  </a:lnTo>
                  <a:lnTo>
                    <a:pt x="1537" y="58361"/>
                  </a:lnTo>
                  <a:lnTo>
                    <a:pt x="1493" y="58317"/>
                  </a:lnTo>
                  <a:lnTo>
                    <a:pt x="396" y="57878"/>
                  </a:lnTo>
                  <a:lnTo>
                    <a:pt x="352" y="57659"/>
                  </a:lnTo>
                  <a:lnTo>
                    <a:pt x="527" y="55728"/>
                  </a:lnTo>
                  <a:lnTo>
                    <a:pt x="878" y="52130"/>
                  </a:lnTo>
                  <a:lnTo>
                    <a:pt x="1054" y="51384"/>
                  </a:lnTo>
                  <a:lnTo>
                    <a:pt x="2370" y="49146"/>
                  </a:lnTo>
                  <a:lnTo>
                    <a:pt x="3687" y="47347"/>
                  </a:lnTo>
                  <a:lnTo>
                    <a:pt x="4608" y="45811"/>
                  </a:lnTo>
                  <a:lnTo>
                    <a:pt x="4608" y="45767"/>
                  </a:lnTo>
                  <a:lnTo>
                    <a:pt x="5398" y="43310"/>
                  </a:lnTo>
                  <a:lnTo>
                    <a:pt x="5969" y="40633"/>
                  </a:lnTo>
                  <a:lnTo>
                    <a:pt x="6364" y="38396"/>
                  </a:lnTo>
                  <a:lnTo>
                    <a:pt x="6671" y="35807"/>
                  </a:lnTo>
                  <a:lnTo>
                    <a:pt x="7285" y="31506"/>
                  </a:lnTo>
                  <a:lnTo>
                    <a:pt x="7987" y="27250"/>
                  </a:lnTo>
                  <a:lnTo>
                    <a:pt x="8953" y="25539"/>
                  </a:lnTo>
                  <a:lnTo>
                    <a:pt x="10664" y="23257"/>
                  </a:lnTo>
                  <a:lnTo>
                    <a:pt x="12595" y="20756"/>
                  </a:lnTo>
                  <a:lnTo>
                    <a:pt x="14789" y="17860"/>
                  </a:lnTo>
                  <a:lnTo>
                    <a:pt x="18694" y="12989"/>
                  </a:lnTo>
                  <a:lnTo>
                    <a:pt x="25934" y="7153"/>
                  </a:lnTo>
                  <a:lnTo>
                    <a:pt x="29708" y="4125"/>
                  </a:lnTo>
                  <a:lnTo>
                    <a:pt x="32385" y="1799"/>
                  </a:lnTo>
                  <a:lnTo>
                    <a:pt x="34447" y="307"/>
                  </a:lnTo>
                  <a:lnTo>
                    <a:pt x="34535" y="263"/>
                  </a:lnTo>
                  <a:lnTo>
                    <a:pt x="34535" y="220"/>
                  </a:lnTo>
                  <a:lnTo>
                    <a:pt x="34535" y="132"/>
                  </a:lnTo>
                  <a:lnTo>
                    <a:pt x="34491" y="88"/>
                  </a:lnTo>
                  <a:lnTo>
                    <a:pt x="34447" y="44"/>
                  </a:lnTo>
                  <a:lnTo>
                    <a:pt x="3440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9" name="Google Shape;3949;p129"/>
            <p:cNvSpPr/>
            <p:nvPr/>
          </p:nvSpPr>
          <p:spPr>
            <a:xfrm>
              <a:off x="1896800" y="3719200"/>
              <a:ext cx="560600" cy="444300"/>
            </a:xfrm>
            <a:custGeom>
              <a:avLst/>
              <a:gdLst/>
              <a:ahLst/>
              <a:cxnLst/>
              <a:rect l="l" t="t" r="r" b="b"/>
              <a:pathLst>
                <a:path w="22424" h="17772" extrusionOk="0">
                  <a:moveTo>
                    <a:pt x="6188" y="483"/>
                  </a:moveTo>
                  <a:lnTo>
                    <a:pt x="6670" y="1316"/>
                  </a:lnTo>
                  <a:lnTo>
                    <a:pt x="6758" y="1404"/>
                  </a:lnTo>
                  <a:lnTo>
                    <a:pt x="8513" y="2062"/>
                  </a:lnTo>
                  <a:lnTo>
                    <a:pt x="12550" y="3861"/>
                  </a:lnTo>
                  <a:lnTo>
                    <a:pt x="12813" y="4213"/>
                  </a:lnTo>
                  <a:lnTo>
                    <a:pt x="13384" y="5441"/>
                  </a:lnTo>
                  <a:lnTo>
                    <a:pt x="14393" y="7196"/>
                  </a:lnTo>
                  <a:lnTo>
                    <a:pt x="14920" y="9347"/>
                  </a:lnTo>
                  <a:lnTo>
                    <a:pt x="15359" y="10707"/>
                  </a:lnTo>
                  <a:lnTo>
                    <a:pt x="15359" y="10751"/>
                  </a:lnTo>
                  <a:lnTo>
                    <a:pt x="16105" y="11892"/>
                  </a:lnTo>
                  <a:lnTo>
                    <a:pt x="16148" y="11935"/>
                  </a:lnTo>
                  <a:lnTo>
                    <a:pt x="17070" y="12638"/>
                  </a:lnTo>
                  <a:lnTo>
                    <a:pt x="17114" y="12681"/>
                  </a:lnTo>
                  <a:lnTo>
                    <a:pt x="19439" y="13383"/>
                  </a:lnTo>
                  <a:lnTo>
                    <a:pt x="19527" y="13383"/>
                  </a:lnTo>
                  <a:lnTo>
                    <a:pt x="20712" y="13208"/>
                  </a:lnTo>
                  <a:lnTo>
                    <a:pt x="21985" y="13471"/>
                  </a:lnTo>
                  <a:lnTo>
                    <a:pt x="22028" y="13471"/>
                  </a:lnTo>
                  <a:lnTo>
                    <a:pt x="21897" y="13559"/>
                  </a:lnTo>
                  <a:lnTo>
                    <a:pt x="20668" y="14086"/>
                  </a:lnTo>
                  <a:lnTo>
                    <a:pt x="16105" y="15490"/>
                  </a:lnTo>
                  <a:lnTo>
                    <a:pt x="13735" y="16367"/>
                  </a:lnTo>
                  <a:lnTo>
                    <a:pt x="11234" y="17420"/>
                  </a:lnTo>
                  <a:lnTo>
                    <a:pt x="10883" y="17333"/>
                  </a:lnTo>
                  <a:lnTo>
                    <a:pt x="8733" y="16455"/>
                  </a:lnTo>
                  <a:lnTo>
                    <a:pt x="5222" y="15051"/>
                  </a:lnTo>
                  <a:lnTo>
                    <a:pt x="5178" y="15051"/>
                  </a:lnTo>
                  <a:lnTo>
                    <a:pt x="746" y="13866"/>
                  </a:lnTo>
                  <a:lnTo>
                    <a:pt x="395" y="13515"/>
                  </a:lnTo>
                  <a:lnTo>
                    <a:pt x="351" y="12901"/>
                  </a:lnTo>
                  <a:lnTo>
                    <a:pt x="702" y="11672"/>
                  </a:lnTo>
                  <a:lnTo>
                    <a:pt x="1229" y="10795"/>
                  </a:lnTo>
                  <a:lnTo>
                    <a:pt x="2633" y="8732"/>
                  </a:lnTo>
                  <a:lnTo>
                    <a:pt x="5091" y="4958"/>
                  </a:lnTo>
                  <a:lnTo>
                    <a:pt x="5134" y="4915"/>
                  </a:lnTo>
                  <a:lnTo>
                    <a:pt x="5749" y="2852"/>
                  </a:lnTo>
                  <a:lnTo>
                    <a:pt x="6056" y="746"/>
                  </a:lnTo>
                  <a:lnTo>
                    <a:pt x="6188" y="483"/>
                  </a:lnTo>
                  <a:close/>
                  <a:moveTo>
                    <a:pt x="6144" y="0"/>
                  </a:moveTo>
                  <a:lnTo>
                    <a:pt x="6056" y="44"/>
                  </a:lnTo>
                  <a:lnTo>
                    <a:pt x="6012" y="88"/>
                  </a:lnTo>
                  <a:lnTo>
                    <a:pt x="5749" y="614"/>
                  </a:lnTo>
                  <a:lnTo>
                    <a:pt x="5705" y="658"/>
                  </a:lnTo>
                  <a:lnTo>
                    <a:pt x="5398" y="2764"/>
                  </a:lnTo>
                  <a:lnTo>
                    <a:pt x="4783" y="4827"/>
                  </a:lnTo>
                  <a:lnTo>
                    <a:pt x="2370" y="8513"/>
                  </a:lnTo>
                  <a:lnTo>
                    <a:pt x="922" y="10619"/>
                  </a:lnTo>
                  <a:lnTo>
                    <a:pt x="395" y="11541"/>
                  </a:lnTo>
                  <a:lnTo>
                    <a:pt x="351" y="11584"/>
                  </a:lnTo>
                  <a:lnTo>
                    <a:pt x="0" y="12857"/>
                  </a:lnTo>
                  <a:lnTo>
                    <a:pt x="0" y="12901"/>
                  </a:lnTo>
                  <a:lnTo>
                    <a:pt x="44" y="13603"/>
                  </a:lnTo>
                  <a:lnTo>
                    <a:pt x="88" y="13691"/>
                  </a:lnTo>
                  <a:lnTo>
                    <a:pt x="527" y="14173"/>
                  </a:lnTo>
                  <a:lnTo>
                    <a:pt x="615" y="14217"/>
                  </a:lnTo>
                  <a:lnTo>
                    <a:pt x="5091" y="15358"/>
                  </a:lnTo>
                  <a:lnTo>
                    <a:pt x="8601" y="16806"/>
                  </a:lnTo>
                  <a:lnTo>
                    <a:pt x="10751" y="17684"/>
                  </a:lnTo>
                  <a:lnTo>
                    <a:pt x="10795" y="17684"/>
                  </a:lnTo>
                  <a:lnTo>
                    <a:pt x="11234" y="17772"/>
                  </a:lnTo>
                  <a:lnTo>
                    <a:pt x="11322" y="17728"/>
                  </a:lnTo>
                  <a:lnTo>
                    <a:pt x="13867" y="16675"/>
                  </a:lnTo>
                  <a:lnTo>
                    <a:pt x="16192" y="15841"/>
                  </a:lnTo>
                  <a:lnTo>
                    <a:pt x="20756" y="14437"/>
                  </a:lnTo>
                  <a:lnTo>
                    <a:pt x="20800" y="14437"/>
                  </a:lnTo>
                  <a:lnTo>
                    <a:pt x="22072" y="13866"/>
                  </a:lnTo>
                  <a:lnTo>
                    <a:pt x="22116" y="13866"/>
                  </a:lnTo>
                  <a:lnTo>
                    <a:pt x="22379" y="13603"/>
                  </a:lnTo>
                  <a:lnTo>
                    <a:pt x="22423" y="13559"/>
                  </a:lnTo>
                  <a:lnTo>
                    <a:pt x="22423" y="13471"/>
                  </a:lnTo>
                  <a:lnTo>
                    <a:pt x="22423" y="13427"/>
                  </a:lnTo>
                  <a:lnTo>
                    <a:pt x="22379" y="13340"/>
                  </a:lnTo>
                  <a:lnTo>
                    <a:pt x="22204" y="13164"/>
                  </a:lnTo>
                  <a:lnTo>
                    <a:pt x="22116" y="13120"/>
                  </a:lnTo>
                  <a:lnTo>
                    <a:pt x="20756" y="12857"/>
                  </a:lnTo>
                  <a:lnTo>
                    <a:pt x="20712" y="12857"/>
                  </a:lnTo>
                  <a:lnTo>
                    <a:pt x="19527" y="13032"/>
                  </a:lnTo>
                  <a:lnTo>
                    <a:pt x="17245" y="12374"/>
                  </a:lnTo>
                  <a:lnTo>
                    <a:pt x="16368" y="11672"/>
                  </a:lnTo>
                  <a:lnTo>
                    <a:pt x="15666" y="10575"/>
                  </a:lnTo>
                  <a:lnTo>
                    <a:pt x="15271" y="9259"/>
                  </a:lnTo>
                  <a:lnTo>
                    <a:pt x="14744" y="7065"/>
                  </a:lnTo>
                  <a:lnTo>
                    <a:pt x="14700" y="7021"/>
                  </a:lnTo>
                  <a:lnTo>
                    <a:pt x="13691" y="5266"/>
                  </a:lnTo>
                  <a:lnTo>
                    <a:pt x="13121" y="4037"/>
                  </a:lnTo>
                  <a:lnTo>
                    <a:pt x="13077" y="3993"/>
                  </a:lnTo>
                  <a:lnTo>
                    <a:pt x="12813" y="3598"/>
                  </a:lnTo>
                  <a:lnTo>
                    <a:pt x="12726" y="3554"/>
                  </a:lnTo>
                  <a:lnTo>
                    <a:pt x="8645" y="1755"/>
                  </a:lnTo>
                  <a:lnTo>
                    <a:pt x="6933" y="1097"/>
                  </a:lnTo>
                  <a:lnTo>
                    <a:pt x="6495" y="263"/>
                  </a:lnTo>
                  <a:lnTo>
                    <a:pt x="6451" y="219"/>
                  </a:lnTo>
                  <a:lnTo>
                    <a:pt x="6275" y="44"/>
                  </a:lnTo>
                  <a:lnTo>
                    <a:pt x="623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0" name="Google Shape;3950;p129"/>
            <p:cNvSpPr/>
            <p:nvPr/>
          </p:nvSpPr>
          <p:spPr>
            <a:xfrm>
              <a:off x="1870475" y="3665425"/>
              <a:ext cx="650550" cy="557325"/>
            </a:xfrm>
            <a:custGeom>
              <a:avLst/>
              <a:gdLst/>
              <a:ahLst/>
              <a:cxnLst/>
              <a:rect l="l" t="t" r="r" b="b"/>
              <a:pathLst>
                <a:path w="26022" h="22293" extrusionOk="0">
                  <a:moveTo>
                    <a:pt x="10224" y="352"/>
                  </a:moveTo>
                  <a:lnTo>
                    <a:pt x="10795" y="571"/>
                  </a:lnTo>
                  <a:lnTo>
                    <a:pt x="12945" y="2239"/>
                  </a:lnTo>
                  <a:lnTo>
                    <a:pt x="14832" y="3511"/>
                  </a:lnTo>
                  <a:lnTo>
                    <a:pt x="16017" y="4828"/>
                  </a:lnTo>
                  <a:lnTo>
                    <a:pt x="17026" y="6495"/>
                  </a:lnTo>
                  <a:lnTo>
                    <a:pt x="17947" y="8294"/>
                  </a:lnTo>
                  <a:lnTo>
                    <a:pt x="18430" y="10927"/>
                  </a:lnTo>
                  <a:lnTo>
                    <a:pt x="18957" y="13692"/>
                  </a:lnTo>
                  <a:lnTo>
                    <a:pt x="18957" y="13735"/>
                  </a:lnTo>
                  <a:lnTo>
                    <a:pt x="19308" y="14130"/>
                  </a:lnTo>
                  <a:lnTo>
                    <a:pt x="19395" y="14174"/>
                  </a:lnTo>
                  <a:lnTo>
                    <a:pt x="20800" y="14525"/>
                  </a:lnTo>
                  <a:lnTo>
                    <a:pt x="20843" y="14525"/>
                  </a:lnTo>
                  <a:lnTo>
                    <a:pt x="21940" y="14569"/>
                  </a:lnTo>
                  <a:lnTo>
                    <a:pt x="25363" y="15227"/>
                  </a:lnTo>
                  <a:lnTo>
                    <a:pt x="25583" y="15359"/>
                  </a:lnTo>
                  <a:lnTo>
                    <a:pt x="25670" y="15578"/>
                  </a:lnTo>
                  <a:lnTo>
                    <a:pt x="25583" y="16324"/>
                  </a:lnTo>
                  <a:lnTo>
                    <a:pt x="25407" y="16632"/>
                  </a:lnTo>
                  <a:lnTo>
                    <a:pt x="24968" y="16851"/>
                  </a:lnTo>
                  <a:lnTo>
                    <a:pt x="23915" y="17026"/>
                  </a:lnTo>
                  <a:lnTo>
                    <a:pt x="23871" y="17026"/>
                  </a:lnTo>
                  <a:lnTo>
                    <a:pt x="19659" y="18650"/>
                  </a:lnTo>
                  <a:lnTo>
                    <a:pt x="19615" y="18694"/>
                  </a:lnTo>
                  <a:lnTo>
                    <a:pt x="19132" y="19001"/>
                  </a:lnTo>
                  <a:lnTo>
                    <a:pt x="17772" y="19659"/>
                  </a:lnTo>
                  <a:lnTo>
                    <a:pt x="13164" y="21371"/>
                  </a:lnTo>
                  <a:lnTo>
                    <a:pt x="11804" y="21941"/>
                  </a:lnTo>
                  <a:lnTo>
                    <a:pt x="11278" y="21809"/>
                  </a:lnTo>
                  <a:lnTo>
                    <a:pt x="10093" y="21371"/>
                  </a:lnTo>
                  <a:lnTo>
                    <a:pt x="8074" y="20493"/>
                  </a:lnTo>
                  <a:lnTo>
                    <a:pt x="5661" y="19396"/>
                  </a:lnTo>
                  <a:lnTo>
                    <a:pt x="878" y="17377"/>
                  </a:lnTo>
                  <a:lnTo>
                    <a:pt x="483" y="16544"/>
                  </a:lnTo>
                  <a:lnTo>
                    <a:pt x="395" y="16193"/>
                  </a:lnTo>
                  <a:lnTo>
                    <a:pt x="351" y="15842"/>
                  </a:lnTo>
                  <a:lnTo>
                    <a:pt x="351" y="15491"/>
                  </a:lnTo>
                  <a:lnTo>
                    <a:pt x="395" y="15140"/>
                  </a:lnTo>
                  <a:lnTo>
                    <a:pt x="439" y="14789"/>
                  </a:lnTo>
                  <a:lnTo>
                    <a:pt x="571" y="14481"/>
                  </a:lnTo>
                  <a:lnTo>
                    <a:pt x="834" y="13779"/>
                  </a:lnTo>
                  <a:lnTo>
                    <a:pt x="1141" y="13121"/>
                  </a:lnTo>
                  <a:lnTo>
                    <a:pt x="1580" y="12463"/>
                  </a:lnTo>
                  <a:lnTo>
                    <a:pt x="2458" y="11190"/>
                  </a:lnTo>
                  <a:lnTo>
                    <a:pt x="3116" y="10269"/>
                  </a:lnTo>
                  <a:lnTo>
                    <a:pt x="3379" y="9830"/>
                  </a:lnTo>
                  <a:lnTo>
                    <a:pt x="3642" y="9435"/>
                  </a:lnTo>
                  <a:lnTo>
                    <a:pt x="4915" y="6890"/>
                  </a:lnTo>
                  <a:lnTo>
                    <a:pt x="4915" y="6846"/>
                  </a:lnTo>
                  <a:lnTo>
                    <a:pt x="5617" y="4345"/>
                  </a:lnTo>
                  <a:lnTo>
                    <a:pt x="6144" y="2327"/>
                  </a:lnTo>
                  <a:lnTo>
                    <a:pt x="6889" y="1493"/>
                  </a:lnTo>
                  <a:lnTo>
                    <a:pt x="8381" y="966"/>
                  </a:lnTo>
                  <a:lnTo>
                    <a:pt x="8469" y="878"/>
                  </a:lnTo>
                  <a:lnTo>
                    <a:pt x="8908" y="352"/>
                  </a:lnTo>
                  <a:close/>
                  <a:moveTo>
                    <a:pt x="8776" y="1"/>
                  </a:moveTo>
                  <a:lnTo>
                    <a:pt x="8732" y="45"/>
                  </a:lnTo>
                  <a:lnTo>
                    <a:pt x="8206" y="615"/>
                  </a:lnTo>
                  <a:lnTo>
                    <a:pt x="6758" y="1186"/>
                  </a:lnTo>
                  <a:lnTo>
                    <a:pt x="6670" y="1230"/>
                  </a:lnTo>
                  <a:lnTo>
                    <a:pt x="5836" y="2107"/>
                  </a:lnTo>
                  <a:lnTo>
                    <a:pt x="5792" y="2195"/>
                  </a:lnTo>
                  <a:lnTo>
                    <a:pt x="5310" y="4257"/>
                  </a:lnTo>
                  <a:lnTo>
                    <a:pt x="4608" y="6715"/>
                  </a:lnTo>
                  <a:lnTo>
                    <a:pt x="3335" y="9260"/>
                  </a:lnTo>
                  <a:lnTo>
                    <a:pt x="3072" y="9655"/>
                  </a:lnTo>
                  <a:lnTo>
                    <a:pt x="2809" y="10093"/>
                  </a:lnTo>
                  <a:lnTo>
                    <a:pt x="2194" y="10971"/>
                  </a:lnTo>
                  <a:lnTo>
                    <a:pt x="1712" y="11629"/>
                  </a:lnTo>
                  <a:lnTo>
                    <a:pt x="1229" y="12287"/>
                  </a:lnTo>
                  <a:lnTo>
                    <a:pt x="834" y="12989"/>
                  </a:lnTo>
                  <a:lnTo>
                    <a:pt x="483" y="13692"/>
                  </a:lnTo>
                  <a:lnTo>
                    <a:pt x="176" y="14437"/>
                  </a:lnTo>
                  <a:lnTo>
                    <a:pt x="88" y="14789"/>
                  </a:lnTo>
                  <a:lnTo>
                    <a:pt x="44" y="15140"/>
                  </a:lnTo>
                  <a:lnTo>
                    <a:pt x="0" y="15534"/>
                  </a:lnTo>
                  <a:lnTo>
                    <a:pt x="0" y="15886"/>
                  </a:lnTo>
                  <a:lnTo>
                    <a:pt x="88" y="16280"/>
                  </a:lnTo>
                  <a:lnTo>
                    <a:pt x="176" y="16675"/>
                  </a:lnTo>
                  <a:lnTo>
                    <a:pt x="615" y="17597"/>
                  </a:lnTo>
                  <a:lnTo>
                    <a:pt x="702" y="17685"/>
                  </a:lnTo>
                  <a:lnTo>
                    <a:pt x="5529" y="19747"/>
                  </a:lnTo>
                  <a:lnTo>
                    <a:pt x="7899" y="20800"/>
                  </a:lnTo>
                  <a:lnTo>
                    <a:pt x="9961" y="21678"/>
                  </a:lnTo>
                  <a:lnTo>
                    <a:pt x="11190" y="22160"/>
                  </a:lnTo>
                  <a:lnTo>
                    <a:pt x="11804" y="22292"/>
                  </a:lnTo>
                  <a:lnTo>
                    <a:pt x="11892" y="22248"/>
                  </a:lnTo>
                  <a:lnTo>
                    <a:pt x="13296" y="21678"/>
                  </a:lnTo>
                  <a:lnTo>
                    <a:pt x="17903" y="19966"/>
                  </a:lnTo>
                  <a:lnTo>
                    <a:pt x="19308" y="19352"/>
                  </a:lnTo>
                  <a:lnTo>
                    <a:pt x="19308" y="19308"/>
                  </a:lnTo>
                  <a:lnTo>
                    <a:pt x="19834" y="19001"/>
                  </a:lnTo>
                  <a:lnTo>
                    <a:pt x="23959" y="17377"/>
                  </a:lnTo>
                  <a:lnTo>
                    <a:pt x="25056" y="17202"/>
                  </a:lnTo>
                  <a:lnTo>
                    <a:pt x="25100" y="17202"/>
                  </a:lnTo>
                  <a:lnTo>
                    <a:pt x="25626" y="16895"/>
                  </a:lnTo>
                  <a:lnTo>
                    <a:pt x="25670" y="16851"/>
                  </a:lnTo>
                  <a:lnTo>
                    <a:pt x="25890" y="16500"/>
                  </a:lnTo>
                  <a:lnTo>
                    <a:pt x="25934" y="16412"/>
                  </a:lnTo>
                  <a:lnTo>
                    <a:pt x="26021" y="15578"/>
                  </a:lnTo>
                  <a:lnTo>
                    <a:pt x="26021" y="15491"/>
                  </a:lnTo>
                  <a:lnTo>
                    <a:pt x="25846" y="15183"/>
                  </a:lnTo>
                  <a:lnTo>
                    <a:pt x="25802" y="15096"/>
                  </a:lnTo>
                  <a:lnTo>
                    <a:pt x="25539" y="14920"/>
                  </a:lnTo>
                  <a:lnTo>
                    <a:pt x="25451" y="14876"/>
                  </a:lnTo>
                  <a:lnTo>
                    <a:pt x="21984" y="14218"/>
                  </a:lnTo>
                  <a:lnTo>
                    <a:pt x="20843" y="14174"/>
                  </a:lnTo>
                  <a:lnTo>
                    <a:pt x="19527" y="13867"/>
                  </a:lnTo>
                  <a:lnTo>
                    <a:pt x="19264" y="13560"/>
                  </a:lnTo>
                  <a:lnTo>
                    <a:pt x="18781" y="10839"/>
                  </a:lnTo>
                  <a:lnTo>
                    <a:pt x="18298" y="8206"/>
                  </a:lnTo>
                  <a:lnTo>
                    <a:pt x="18255" y="8163"/>
                  </a:lnTo>
                  <a:lnTo>
                    <a:pt x="17333" y="6320"/>
                  </a:lnTo>
                  <a:lnTo>
                    <a:pt x="16324" y="4652"/>
                  </a:lnTo>
                  <a:lnTo>
                    <a:pt x="16280" y="4608"/>
                  </a:lnTo>
                  <a:lnTo>
                    <a:pt x="15051" y="3292"/>
                  </a:lnTo>
                  <a:lnTo>
                    <a:pt x="15051" y="3248"/>
                  </a:lnTo>
                  <a:lnTo>
                    <a:pt x="13164" y="1932"/>
                  </a:lnTo>
                  <a:lnTo>
                    <a:pt x="11014" y="264"/>
                  </a:lnTo>
                  <a:lnTo>
                    <a:pt x="10970" y="264"/>
                  </a:lnTo>
                  <a:lnTo>
                    <a:pt x="1035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1" name="Google Shape;3951;p129"/>
            <p:cNvSpPr/>
            <p:nvPr/>
          </p:nvSpPr>
          <p:spPr>
            <a:xfrm>
              <a:off x="1686175" y="3501975"/>
              <a:ext cx="889700" cy="781100"/>
            </a:xfrm>
            <a:custGeom>
              <a:avLst/>
              <a:gdLst/>
              <a:ahLst/>
              <a:cxnLst/>
              <a:rect l="l" t="t" r="r" b="b"/>
              <a:pathLst>
                <a:path w="35588" h="31244" extrusionOk="0">
                  <a:moveTo>
                    <a:pt x="16807" y="352"/>
                  </a:moveTo>
                  <a:lnTo>
                    <a:pt x="17070" y="615"/>
                  </a:lnTo>
                  <a:lnTo>
                    <a:pt x="17509" y="1405"/>
                  </a:lnTo>
                  <a:lnTo>
                    <a:pt x="18430" y="3423"/>
                  </a:lnTo>
                  <a:lnTo>
                    <a:pt x="18474" y="3511"/>
                  </a:lnTo>
                  <a:lnTo>
                    <a:pt x="19878" y="4345"/>
                  </a:lnTo>
                  <a:lnTo>
                    <a:pt x="21765" y="5968"/>
                  </a:lnTo>
                  <a:lnTo>
                    <a:pt x="23784" y="7768"/>
                  </a:lnTo>
                  <a:lnTo>
                    <a:pt x="25627" y="10093"/>
                  </a:lnTo>
                  <a:lnTo>
                    <a:pt x="27689" y="13428"/>
                  </a:lnTo>
                  <a:lnTo>
                    <a:pt x="28128" y="15490"/>
                  </a:lnTo>
                  <a:lnTo>
                    <a:pt x="28567" y="18299"/>
                  </a:lnTo>
                  <a:lnTo>
                    <a:pt x="28918" y="19703"/>
                  </a:lnTo>
                  <a:lnTo>
                    <a:pt x="28961" y="19835"/>
                  </a:lnTo>
                  <a:lnTo>
                    <a:pt x="29488" y="20273"/>
                  </a:lnTo>
                  <a:lnTo>
                    <a:pt x="29576" y="20317"/>
                  </a:lnTo>
                  <a:lnTo>
                    <a:pt x="30761" y="20537"/>
                  </a:lnTo>
                  <a:lnTo>
                    <a:pt x="32955" y="20888"/>
                  </a:lnTo>
                  <a:lnTo>
                    <a:pt x="35236" y="21809"/>
                  </a:lnTo>
                  <a:lnTo>
                    <a:pt x="35192" y="21897"/>
                  </a:lnTo>
                  <a:lnTo>
                    <a:pt x="34841" y="22467"/>
                  </a:lnTo>
                  <a:lnTo>
                    <a:pt x="34841" y="22511"/>
                  </a:lnTo>
                  <a:lnTo>
                    <a:pt x="34271" y="24003"/>
                  </a:lnTo>
                  <a:lnTo>
                    <a:pt x="33876" y="24661"/>
                  </a:lnTo>
                  <a:lnTo>
                    <a:pt x="33350" y="25012"/>
                  </a:lnTo>
                  <a:lnTo>
                    <a:pt x="31024" y="25276"/>
                  </a:lnTo>
                  <a:lnTo>
                    <a:pt x="30980" y="25320"/>
                  </a:lnTo>
                  <a:lnTo>
                    <a:pt x="28172" y="26329"/>
                  </a:lnTo>
                  <a:lnTo>
                    <a:pt x="28128" y="26373"/>
                  </a:lnTo>
                  <a:lnTo>
                    <a:pt x="26636" y="27514"/>
                  </a:lnTo>
                  <a:lnTo>
                    <a:pt x="24222" y="28655"/>
                  </a:lnTo>
                  <a:lnTo>
                    <a:pt x="21941" y="29532"/>
                  </a:lnTo>
                  <a:lnTo>
                    <a:pt x="20361" y="30190"/>
                  </a:lnTo>
                  <a:lnTo>
                    <a:pt x="19220" y="30673"/>
                  </a:lnTo>
                  <a:lnTo>
                    <a:pt x="18825" y="30805"/>
                  </a:lnTo>
                  <a:lnTo>
                    <a:pt x="18474" y="30849"/>
                  </a:lnTo>
                  <a:lnTo>
                    <a:pt x="18123" y="30849"/>
                  </a:lnTo>
                  <a:lnTo>
                    <a:pt x="17816" y="30761"/>
                  </a:lnTo>
                  <a:lnTo>
                    <a:pt x="17421" y="30585"/>
                  </a:lnTo>
                  <a:lnTo>
                    <a:pt x="16894" y="30366"/>
                  </a:lnTo>
                  <a:lnTo>
                    <a:pt x="16104" y="30015"/>
                  </a:lnTo>
                  <a:lnTo>
                    <a:pt x="15095" y="29620"/>
                  </a:lnTo>
                  <a:lnTo>
                    <a:pt x="13779" y="29093"/>
                  </a:lnTo>
                  <a:lnTo>
                    <a:pt x="12067" y="28523"/>
                  </a:lnTo>
                  <a:lnTo>
                    <a:pt x="9303" y="27909"/>
                  </a:lnTo>
                  <a:lnTo>
                    <a:pt x="9259" y="27909"/>
                  </a:lnTo>
                  <a:lnTo>
                    <a:pt x="7592" y="28304"/>
                  </a:lnTo>
                  <a:lnTo>
                    <a:pt x="5749" y="28128"/>
                  </a:lnTo>
                  <a:lnTo>
                    <a:pt x="5705" y="28128"/>
                  </a:lnTo>
                  <a:lnTo>
                    <a:pt x="4476" y="28304"/>
                  </a:lnTo>
                  <a:lnTo>
                    <a:pt x="4432" y="28304"/>
                  </a:lnTo>
                  <a:lnTo>
                    <a:pt x="966" y="29488"/>
                  </a:lnTo>
                  <a:lnTo>
                    <a:pt x="746" y="29357"/>
                  </a:lnTo>
                  <a:lnTo>
                    <a:pt x="351" y="28567"/>
                  </a:lnTo>
                  <a:lnTo>
                    <a:pt x="395" y="27952"/>
                  </a:lnTo>
                  <a:lnTo>
                    <a:pt x="615" y="26855"/>
                  </a:lnTo>
                  <a:lnTo>
                    <a:pt x="1404" y="25539"/>
                  </a:lnTo>
                  <a:lnTo>
                    <a:pt x="2150" y="24793"/>
                  </a:lnTo>
                  <a:lnTo>
                    <a:pt x="4037" y="24179"/>
                  </a:lnTo>
                  <a:lnTo>
                    <a:pt x="5529" y="24925"/>
                  </a:lnTo>
                  <a:lnTo>
                    <a:pt x="5661" y="24925"/>
                  </a:lnTo>
                  <a:lnTo>
                    <a:pt x="6144" y="24749"/>
                  </a:lnTo>
                  <a:lnTo>
                    <a:pt x="6187" y="24749"/>
                  </a:lnTo>
                  <a:lnTo>
                    <a:pt x="6582" y="24486"/>
                  </a:lnTo>
                  <a:lnTo>
                    <a:pt x="6626" y="24442"/>
                  </a:lnTo>
                  <a:lnTo>
                    <a:pt x="6846" y="24003"/>
                  </a:lnTo>
                  <a:lnTo>
                    <a:pt x="6890" y="23915"/>
                  </a:lnTo>
                  <a:lnTo>
                    <a:pt x="6846" y="23038"/>
                  </a:lnTo>
                  <a:lnTo>
                    <a:pt x="6846" y="22994"/>
                  </a:lnTo>
                  <a:lnTo>
                    <a:pt x="6714" y="22292"/>
                  </a:lnTo>
                  <a:lnTo>
                    <a:pt x="6846" y="21458"/>
                  </a:lnTo>
                  <a:lnTo>
                    <a:pt x="7855" y="19089"/>
                  </a:lnTo>
                  <a:lnTo>
                    <a:pt x="10268" y="15578"/>
                  </a:lnTo>
                  <a:lnTo>
                    <a:pt x="11278" y="13691"/>
                  </a:lnTo>
                  <a:lnTo>
                    <a:pt x="11278" y="13604"/>
                  </a:lnTo>
                  <a:lnTo>
                    <a:pt x="11278" y="12770"/>
                  </a:lnTo>
                  <a:lnTo>
                    <a:pt x="12155" y="8952"/>
                  </a:lnTo>
                  <a:lnTo>
                    <a:pt x="12375" y="8470"/>
                  </a:lnTo>
                  <a:lnTo>
                    <a:pt x="13252" y="7504"/>
                  </a:lnTo>
                  <a:lnTo>
                    <a:pt x="14569" y="6671"/>
                  </a:lnTo>
                  <a:lnTo>
                    <a:pt x="15446" y="6276"/>
                  </a:lnTo>
                  <a:lnTo>
                    <a:pt x="15490" y="6232"/>
                  </a:lnTo>
                  <a:lnTo>
                    <a:pt x="15534" y="6144"/>
                  </a:lnTo>
                  <a:lnTo>
                    <a:pt x="15622" y="5837"/>
                  </a:lnTo>
                  <a:lnTo>
                    <a:pt x="15622" y="5793"/>
                  </a:lnTo>
                  <a:lnTo>
                    <a:pt x="15446" y="3555"/>
                  </a:lnTo>
                  <a:lnTo>
                    <a:pt x="15534" y="1844"/>
                  </a:lnTo>
                  <a:lnTo>
                    <a:pt x="15841" y="966"/>
                  </a:lnTo>
                  <a:lnTo>
                    <a:pt x="16455" y="396"/>
                  </a:lnTo>
                  <a:lnTo>
                    <a:pt x="16807" y="352"/>
                  </a:lnTo>
                  <a:close/>
                  <a:moveTo>
                    <a:pt x="16850" y="1"/>
                  </a:moveTo>
                  <a:lnTo>
                    <a:pt x="16368" y="45"/>
                  </a:lnTo>
                  <a:lnTo>
                    <a:pt x="16280" y="88"/>
                  </a:lnTo>
                  <a:lnTo>
                    <a:pt x="15578" y="703"/>
                  </a:lnTo>
                  <a:lnTo>
                    <a:pt x="15534" y="791"/>
                  </a:lnTo>
                  <a:lnTo>
                    <a:pt x="15183" y="1756"/>
                  </a:lnTo>
                  <a:lnTo>
                    <a:pt x="15183" y="1800"/>
                  </a:lnTo>
                  <a:lnTo>
                    <a:pt x="15095" y="3555"/>
                  </a:lnTo>
                  <a:lnTo>
                    <a:pt x="15271" y="5793"/>
                  </a:lnTo>
                  <a:lnTo>
                    <a:pt x="15227" y="6012"/>
                  </a:lnTo>
                  <a:lnTo>
                    <a:pt x="14437" y="6319"/>
                  </a:lnTo>
                  <a:lnTo>
                    <a:pt x="14393" y="6363"/>
                  </a:lnTo>
                  <a:lnTo>
                    <a:pt x="13033" y="7241"/>
                  </a:lnTo>
                  <a:lnTo>
                    <a:pt x="12989" y="7241"/>
                  </a:lnTo>
                  <a:lnTo>
                    <a:pt x="12111" y="8250"/>
                  </a:lnTo>
                  <a:lnTo>
                    <a:pt x="12067" y="8294"/>
                  </a:lnTo>
                  <a:lnTo>
                    <a:pt x="11848" y="8821"/>
                  </a:lnTo>
                  <a:lnTo>
                    <a:pt x="11804" y="8865"/>
                  </a:lnTo>
                  <a:lnTo>
                    <a:pt x="10970" y="12726"/>
                  </a:lnTo>
                  <a:lnTo>
                    <a:pt x="10927" y="12770"/>
                  </a:lnTo>
                  <a:lnTo>
                    <a:pt x="10927" y="13560"/>
                  </a:lnTo>
                  <a:lnTo>
                    <a:pt x="9961" y="15403"/>
                  </a:lnTo>
                  <a:lnTo>
                    <a:pt x="7548" y="18913"/>
                  </a:lnTo>
                  <a:lnTo>
                    <a:pt x="7548" y="18957"/>
                  </a:lnTo>
                  <a:lnTo>
                    <a:pt x="6538" y="21370"/>
                  </a:lnTo>
                  <a:lnTo>
                    <a:pt x="6495" y="21370"/>
                  </a:lnTo>
                  <a:lnTo>
                    <a:pt x="6363" y="22248"/>
                  </a:lnTo>
                  <a:lnTo>
                    <a:pt x="6363" y="22336"/>
                  </a:lnTo>
                  <a:lnTo>
                    <a:pt x="6495" y="23082"/>
                  </a:lnTo>
                  <a:lnTo>
                    <a:pt x="6538" y="23872"/>
                  </a:lnTo>
                  <a:lnTo>
                    <a:pt x="6319" y="24223"/>
                  </a:lnTo>
                  <a:lnTo>
                    <a:pt x="6012" y="24442"/>
                  </a:lnTo>
                  <a:lnTo>
                    <a:pt x="5617" y="24574"/>
                  </a:lnTo>
                  <a:lnTo>
                    <a:pt x="4125" y="23872"/>
                  </a:lnTo>
                  <a:lnTo>
                    <a:pt x="3993" y="23828"/>
                  </a:lnTo>
                  <a:lnTo>
                    <a:pt x="1975" y="24486"/>
                  </a:lnTo>
                  <a:lnTo>
                    <a:pt x="1931" y="24530"/>
                  </a:lnTo>
                  <a:lnTo>
                    <a:pt x="1141" y="25276"/>
                  </a:lnTo>
                  <a:lnTo>
                    <a:pt x="1141" y="25320"/>
                  </a:lnTo>
                  <a:lnTo>
                    <a:pt x="307" y="26680"/>
                  </a:lnTo>
                  <a:lnTo>
                    <a:pt x="307" y="26768"/>
                  </a:lnTo>
                  <a:lnTo>
                    <a:pt x="44" y="27865"/>
                  </a:lnTo>
                  <a:lnTo>
                    <a:pt x="44" y="27909"/>
                  </a:lnTo>
                  <a:lnTo>
                    <a:pt x="0" y="28611"/>
                  </a:lnTo>
                  <a:lnTo>
                    <a:pt x="44" y="28698"/>
                  </a:lnTo>
                  <a:lnTo>
                    <a:pt x="483" y="29576"/>
                  </a:lnTo>
                  <a:lnTo>
                    <a:pt x="527" y="29664"/>
                  </a:lnTo>
                  <a:lnTo>
                    <a:pt x="834" y="29839"/>
                  </a:lnTo>
                  <a:lnTo>
                    <a:pt x="1010" y="29839"/>
                  </a:lnTo>
                  <a:lnTo>
                    <a:pt x="4564" y="28655"/>
                  </a:lnTo>
                  <a:lnTo>
                    <a:pt x="5705" y="28479"/>
                  </a:lnTo>
                  <a:lnTo>
                    <a:pt x="7592" y="28655"/>
                  </a:lnTo>
                  <a:lnTo>
                    <a:pt x="7636" y="28655"/>
                  </a:lnTo>
                  <a:lnTo>
                    <a:pt x="9303" y="28260"/>
                  </a:lnTo>
                  <a:lnTo>
                    <a:pt x="11980" y="28874"/>
                  </a:lnTo>
                  <a:lnTo>
                    <a:pt x="13647" y="29444"/>
                  </a:lnTo>
                  <a:lnTo>
                    <a:pt x="14964" y="29927"/>
                  </a:lnTo>
                  <a:lnTo>
                    <a:pt x="15973" y="30366"/>
                  </a:lnTo>
                  <a:lnTo>
                    <a:pt x="16763" y="30717"/>
                  </a:lnTo>
                  <a:lnTo>
                    <a:pt x="17684" y="31068"/>
                  </a:lnTo>
                  <a:lnTo>
                    <a:pt x="18079" y="31200"/>
                  </a:lnTo>
                  <a:lnTo>
                    <a:pt x="18386" y="31243"/>
                  </a:lnTo>
                  <a:lnTo>
                    <a:pt x="18781" y="31200"/>
                  </a:lnTo>
                  <a:lnTo>
                    <a:pt x="19220" y="31068"/>
                  </a:lnTo>
                  <a:lnTo>
                    <a:pt x="19790" y="30849"/>
                  </a:lnTo>
                  <a:lnTo>
                    <a:pt x="20493" y="30541"/>
                  </a:lnTo>
                  <a:lnTo>
                    <a:pt x="22072" y="29883"/>
                  </a:lnTo>
                  <a:lnTo>
                    <a:pt x="24354" y="28962"/>
                  </a:lnTo>
                  <a:lnTo>
                    <a:pt x="26811" y="27821"/>
                  </a:lnTo>
                  <a:lnTo>
                    <a:pt x="26855" y="27821"/>
                  </a:lnTo>
                  <a:lnTo>
                    <a:pt x="28347" y="26636"/>
                  </a:lnTo>
                  <a:lnTo>
                    <a:pt x="31068" y="25627"/>
                  </a:lnTo>
                  <a:lnTo>
                    <a:pt x="33437" y="25364"/>
                  </a:lnTo>
                  <a:lnTo>
                    <a:pt x="33525" y="25320"/>
                  </a:lnTo>
                  <a:lnTo>
                    <a:pt x="34095" y="24925"/>
                  </a:lnTo>
                  <a:lnTo>
                    <a:pt x="34139" y="24881"/>
                  </a:lnTo>
                  <a:lnTo>
                    <a:pt x="34578" y="24179"/>
                  </a:lnTo>
                  <a:lnTo>
                    <a:pt x="34622" y="24135"/>
                  </a:lnTo>
                  <a:lnTo>
                    <a:pt x="35149" y="22643"/>
                  </a:lnTo>
                  <a:lnTo>
                    <a:pt x="35500" y="22072"/>
                  </a:lnTo>
                  <a:lnTo>
                    <a:pt x="35500" y="22029"/>
                  </a:lnTo>
                  <a:lnTo>
                    <a:pt x="35587" y="21765"/>
                  </a:lnTo>
                  <a:lnTo>
                    <a:pt x="35587" y="21634"/>
                  </a:lnTo>
                  <a:lnTo>
                    <a:pt x="35500" y="21546"/>
                  </a:lnTo>
                  <a:lnTo>
                    <a:pt x="33086" y="20581"/>
                  </a:lnTo>
                  <a:lnTo>
                    <a:pt x="33042" y="20581"/>
                  </a:lnTo>
                  <a:lnTo>
                    <a:pt x="30848" y="20186"/>
                  </a:lnTo>
                  <a:lnTo>
                    <a:pt x="29664" y="19966"/>
                  </a:lnTo>
                  <a:lnTo>
                    <a:pt x="29225" y="19571"/>
                  </a:lnTo>
                  <a:lnTo>
                    <a:pt x="28918" y="18211"/>
                  </a:lnTo>
                  <a:lnTo>
                    <a:pt x="28479" y="15403"/>
                  </a:lnTo>
                  <a:lnTo>
                    <a:pt x="28040" y="13296"/>
                  </a:lnTo>
                  <a:lnTo>
                    <a:pt x="28040" y="13253"/>
                  </a:lnTo>
                  <a:lnTo>
                    <a:pt x="25934" y="9918"/>
                  </a:lnTo>
                  <a:lnTo>
                    <a:pt x="25934" y="9874"/>
                  </a:lnTo>
                  <a:lnTo>
                    <a:pt x="24047" y="7548"/>
                  </a:lnTo>
                  <a:lnTo>
                    <a:pt x="21984" y="5705"/>
                  </a:lnTo>
                  <a:lnTo>
                    <a:pt x="20098" y="4082"/>
                  </a:lnTo>
                  <a:lnTo>
                    <a:pt x="20054" y="4038"/>
                  </a:lnTo>
                  <a:lnTo>
                    <a:pt x="18737" y="3248"/>
                  </a:lnTo>
                  <a:lnTo>
                    <a:pt x="17816" y="1229"/>
                  </a:lnTo>
                  <a:lnTo>
                    <a:pt x="17377" y="439"/>
                  </a:lnTo>
                  <a:lnTo>
                    <a:pt x="17333" y="396"/>
                  </a:lnTo>
                  <a:lnTo>
                    <a:pt x="16982" y="45"/>
                  </a:lnTo>
                  <a:lnTo>
                    <a:pt x="1693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2" name="Google Shape;3952;p129"/>
            <p:cNvSpPr/>
            <p:nvPr/>
          </p:nvSpPr>
          <p:spPr>
            <a:xfrm>
              <a:off x="2461750" y="3614975"/>
              <a:ext cx="388375" cy="286350"/>
            </a:xfrm>
            <a:custGeom>
              <a:avLst/>
              <a:gdLst/>
              <a:ahLst/>
              <a:cxnLst/>
              <a:rect l="l" t="t" r="r" b="b"/>
              <a:pathLst>
                <a:path w="15535" h="11454" extrusionOk="0">
                  <a:moveTo>
                    <a:pt x="2546" y="351"/>
                  </a:moveTo>
                  <a:lnTo>
                    <a:pt x="5135" y="527"/>
                  </a:lnTo>
                  <a:lnTo>
                    <a:pt x="7504" y="1010"/>
                  </a:lnTo>
                  <a:lnTo>
                    <a:pt x="9786" y="1273"/>
                  </a:lnTo>
                  <a:lnTo>
                    <a:pt x="9830" y="1273"/>
                  </a:lnTo>
                  <a:lnTo>
                    <a:pt x="11761" y="966"/>
                  </a:lnTo>
                  <a:lnTo>
                    <a:pt x="12814" y="1141"/>
                  </a:lnTo>
                  <a:lnTo>
                    <a:pt x="14130" y="1756"/>
                  </a:lnTo>
                  <a:lnTo>
                    <a:pt x="14569" y="2194"/>
                  </a:lnTo>
                  <a:lnTo>
                    <a:pt x="15140" y="3906"/>
                  </a:lnTo>
                  <a:lnTo>
                    <a:pt x="15183" y="4345"/>
                  </a:lnTo>
                  <a:lnTo>
                    <a:pt x="14481" y="5485"/>
                  </a:lnTo>
                  <a:lnTo>
                    <a:pt x="12858" y="7504"/>
                  </a:lnTo>
                  <a:lnTo>
                    <a:pt x="11936" y="8908"/>
                  </a:lnTo>
                  <a:lnTo>
                    <a:pt x="10357" y="9961"/>
                  </a:lnTo>
                  <a:lnTo>
                    <a:pt x="7855" y="10970"/>
                  </a:lnTo>
                  <a:lnTo>
                    <a:pt x="6758" y="11102"/>
                  </a:lnTo>
                  <a:lnTo>
                    <a:pt x="5925" y="11014"/>
                  </a:lnTo>
                  <a:lnTo>
                    <a:pt x="4521" y="10268"/>
                  </a:lnTo>
                  <a:lnTo>
                    <a:pt x="3072" y="9259"/>
                  </a:lnTo>
                  <a:lnTo>
                    <a:pt x="2721" y="8820"/>
                  </a:lnTo>
                  <a:lnTo>
                    <a:pt x="2327" y="6758"/>
                  </a:lnTo>
                  <a:lnTo>
                    <a:pt x="2283" y="6714"/>
                  </a:lnTo>
                  <a:lnTo>
                    <a:pt x="527" y="4081"/>
                  </a:lnTo>
                  <a:lnTo>
                    <a:pt x="352" y="3160"/>
                  </a:lnTo>
                  <a:lnTo>
                    <a:pt x="835" y="2063"/>
                  </a:lnTo>
                  <a:lnTo>
                    <a:pt x="1581" y="878"/>
                  </a:lnTo>
                  <a:lnTo>
                    <a:pt x="2019" y="527"/>
                  </a:lnTo>
                  <a:lnTo>
                    <a:pt x="2546" y="351"/>
                  </a:lnTo>
                  <a:close/>
                  <a:moveTo>
                    <a:pt x="2458" y="0"/>
                  </a:moveTo>
                  <a:lnTo>
                    <a:pt x="1888" y="220"/>
                  </a:lnTo>
                  <a:lnTo>
                    <a:pt x="1844" y="220"/>
                  </a:lnTo>
                  <a:lnTo>
                    <a:pt x="1317" y="615"/>
                  </a:lnTo>
                  <a:lnTo>
                    <a:pt x="1273" y="659"/>
                  </a:lnTo>
                  <a:lnTo>
                    <a:pt x="527" y="1887"/>
                  </a:lnTo>
                  <a:lnTo>
                    <a:pt x="1" y="3072"/>
                  </a:lnTo>
                  <a:lnTo>
                    <a:pt x="1" y="3160"/>
                  </a:lnTo>
                  <a:lnTo>
                    <a:pt x="176" y="4169"/>
                  </a:lnTo>
                  <a:lnTo>
                    <a:pt x="220" y="4213"/>
                  </a:lnTo>
                  <a:lnTo>
                    <a:pt x="1975" y="6846"/>
                  </a:lnTo>
                  <a:lnTo>
                    <a:pt x="2414" y="8952"/>
                  </a:lnTo>
                  <a:lnTo>
                    <a:pt x="2458" y="8996"/>
                  </a:lnTo>
                  <a:lnTo>
                    <a:pt x="2809" y="9479"/>
                  </a:lnTo>
                  <a:lnTo>
                    <a:pt x="2853" y="9522"/>
                  </a:lnTo>
                  <a:lnTo>
                    <a:pt x="4345" y="10576"/>
                  </a:lnTo>
                  <a:lnTo>
                    <a:pt x="5793" y="11365"/>
                  </a:lnTo>
                  <a:lnTo>
                    <a:pt x="5881" y="11365"/>
                  </a:lnTo>
                  <a:lnTo>
                    <a:pt x="6758" y="11453"/>
                  </a:lnTo>
                  <a:lnTo>
                    <a:pt x="7943" y="11321"/>
                  </a:lnTo>
                  <a:lnTo>
                    <a:pt x="7987" y="11321"/>
                  </a:lnTo>
                  <a:lnTo>
                    <a:pt x="10488" y="10312"/>
                  </a:lnTo>
                  <a:lnTo>
                    <a:pt x="10532" y="10268"/>
                  </a:lnTo>
                  <a:lnTo>
                    <a:pt x="12156" y="9215"/>
                  </a:lnTo>
                  <a:lnTo>
                    <a:pt x="12200" y="9127"/>
                  </a:lnTo>
                  <a:lnTo>
                    <a:pt x="13165" y="7679"/>
                  </a:lnTo>
                  <a:lnTo>
                    <a:pt x="14789" y="5705"/>
                  </a:lnTo>
                  <a:lnTo>
                    <a:pt x="14789" y="5661"/>
                  </a:lnTo>
                  <a:lnTo>
                    <a:pt x="15491" y="4476"/>
                  </a:lnTo>
                  <a:lnTo>
                    <a:pt x="15535" y="4388"/>
                  </a:lnTo>
                  <a:lnTo>
                    <a:pt x="15491" y="3862"/>
                  </a:lnTo>
                  <a:lnTo>
                    <a:pt x="15491" y="3818"/>
                  </a:lnTo>
                  <a:lnTo>
                    <a:pt x="14876" y="2019"/>
                  </a:lnTo>
                  <a:lnTo>
                    <a:pt x="14832" y="1975"/>
                  </a:lnTo>
                  <a:lnTo>
                    <a:pt x="14394" y="1492"/>
                  </a:lnTo>
                  <a:lnTo>
                    <a:pt x="14306" y="1448"/>
                  </a:lnTo>
                  <a:lnTo>
                    <a:pt x="12946" y="790"/>
                  </a:lnTo>
                  <a:lnTo>
                    <a:pt x="12902" y="790"/>
                  </a:lnTo>
                  <a:lnTo>
                    <a:pt x="11805" y="615"/>
                  </a:lnTo>
                  <a:lnTo>
                    <a:pt x="11761" y="615"/>
                  </a:lnTo>
                  <a:lnTo>
                    <a:pt x="9830" y="922"/>
                  </a:lnTo>
                  <a:lnTo>
                    <a:pt x="7548" y="659"/>
                  </a:lnTo>
                  <a:lnTo>
                    <a:pt x="5179" y="176"/>
                  </a:lnTo>
                  <a:lnTo>
                    <a:pt x="254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3" name="Google Shape;3953;p129"/>
            <p:cNvSpPr/>
            <p:nvPr/>
          </p:nvSpPr>
          <p:spPr>
            <a:xfrm>
              <a:off x="2519900" y="1399025"/>
              <a:ext cx="942350" cy="1523750"/>
            </a:xfrm>
            <a:custGeom>
              <a:avLst/>
              <a:gdLst/>
              <a:ahLst/>
              <a:cxnLst/>
              <a:rect l="l" t="t" r="r" b="b"/>
              <a:pathLst>
                <a:path w="37694" h="60950" extrusionOk="0">
                  <a:moveTo>
                    <a:pt x="36026" y="0"/>
                  </a:moveTo>
                  <a:lnTo>
                    <a:pt x="35983" y="44"/>
                  </a:lnTo>
                  <a:lnTo>
                    <a:pt x="35939" y="88"/>
                  </a:lnTo>
                  <a:lnTo>
                    <a:pt x="35895" y="132"/>
                  </a:lnTo>
                  <a:lnTo>
                    <a:pt x="35895" y="220"/>
                  </a:lnTo>
                  <a:lnTo>
                    <a:pt x="35895" y="263"/>
                  </a:lnTo>
                  <a:lnTo>
                    <a:pt x="35939" y="307"/>
                  </a:lnTo>
                  <a:lnTo>
                    <a:pt x="36070" y="439"/>
                  </a:lnTo>
                  <a:lnTo>
                    <a:pt x="37080" y="1975"/>
                  </a:lnTo>
                  <a:lnTo>
                    <a:pt x="37299" y="2808"/>
                  </a:lnTo>
                  <a:lnTo>
                    <a:pt x="37343" y="3598"/>
                  </a:lnTo>
                  <a:lnTo>
                    <a:pt x="37036" y="5573"/>
                  </a:lnTo>
                  <a:lnTo>
                    <a:pt x="36904" y="8864"/>
                  </a:lnTo>
                  <a:lnTo>
                    <a:pt x="36641" y="9873"/>
                  </a:lnTo>
                  <a:lnTo>
                    <a:pt x="35851" y="11804"/>
                  </a:lnTo>
                  <a:lnTo>
                    <a:pt x="34578" y="14612"/>
                  </a:lnTo>
                  <a:lnTo>
                    <a:pt x="33394" y="17070"/>
                  </a:lnTo>
                  <a:lnTo>
                    <a:pt x="31112" y="20448"/>
                  </a:lnTo>
                  <a:lnTo>
                    <a:pt x="31112" y="20536"/>
                  </a:lnTo>
                  <a:lnTo>
                    <a:pt x="31156" y="20624"/>
                  </a:lnTo>
                  <a:lnTo>
                    <a:pt x="31507" y="21107"/>
                  </a:lnTo>
                  <a:lnTo>
                    <a:pt x="32472" y="22511"/>
                  </a:lnTo>
                  <a:lnTo>
                    <a:pt x="32867" y="24573"/>
                  </a:lnTo>
                  <a:lnTo>
                    <a:pt x="33525" y="26811"/>
                  </a:lnTo>
                  <a:lnTo>
                    <a:pt x="33613" y="28522"/>
                  </a:lnTo>
                  <a:lnTo>
                    <a:pt x="33657" y="31682"/>
                  </a:lnTo>
                  <a:lnTo>
                    <a:pt x="33657" y="35368"/>
                  </a:lnTo>
                  <a:lnTo>
                    <a:pt x="33437" y="38132"/>
                  </a:lnTo>
                  <a:lnTo>
                    <a:pt x="33130" y="38922"/>
                  </a:lnTo>
                  <a:lnTo>
                    <a:pt x="30805" y="41774"/>
                  </a:lnTo>
                  <a:lnTo>
                    <a:pt x="28391" y="43486"/>
                  </a:lnTo>
                  <a:lnTo>
                    <a:pt x="25495" y="45021"/>
                  </a:lnTo>
                  <a:lnTo>
                    <a:pt x="23301" y="46162"/>
                  </a:lnTo>
                  <a:lnTo>
                    <a:pt x="20098" y="47874"/>
                  </a:lnTo>
                  <a:lnTo>
                    <a:pt x="16895" y="49980"/>
                  </a:lnTo>
                  <a:lnTo>
                    <a:pt x="16017" y="50726"/>
                  </a:lnTo>
                  <a:lnTo>
                    <a:pt x="14042" y="51559"/>
                  </a:lnTo>
                  <a:lnTo>
                    <a:pt x="13998" y="51559"/>
                  </a:lnTo>
                  <a:lnTo>
                    <a:pt x="12682" y="52349"/>
                  </a:lnTo>
                  <a:lnTo>
                    <a:pt x="12638" y="52349"/>
                  </a:lnTo>
                  <a:lnTo>
                    <a:pt x="11146" y="53490"/>
                  </a:lnTo>
                  <a:lnTo>
                    <a:pt x="9128" y="54499"/>
                  </a:lnTo>
                  <a:lnTo>
                    <a:pt x="5222" y="56693"/>
                  </a:lnTo>
                  <a:lnTo>
                    <a:pt x="3335" y="58142"/>
                  </a:lnTo>
                  <a:lnTo>
                    <a:pt x="88" y="60643"/>
                  </a:lnTo>
                  <a:lnTo>
                    <a:pt x="44" y="60687"/>
                  </a:lnTo>
                  <a:lnTo>
                    <a:pt x="1" y="60730"/>
                  </a:lnTo>
                  <a:lnTo>
                    <a:pt x="1" y="60818"/>
                  </a:lnTo>
                  <a:lnTo>
                    <a:pt x="44" y="60862"/>
                  </a:lnTo>
                  <a:lnTo>
                    <a:pt x="88" y="60950"/>
                  </a:lnTo>
                  <a:lnTo>
                    <a:pt x="176" y="60950"/>
                  </a:lnTo>
                  <a:lnTo>
                    <a:pt x="308" y="60906"/>
                  </a:lnTo>
                  <a:lnTo>
                    <a:pt x="3555" y="58405"/>
                  </a:lnTo>
                  <a:lnTo>
                    <a:pt x="5398" y="57001"/>
                  </a:lnTo>
                  <a:lnTo>
                    <a:pt x="9303" y="54807"/>
                  </a:lnTo>
                  <a:lnTo>
                    <a:pt x="11278" y="53797"/>
                  </a:lnTo>
                  <a:lnTo>
                    <a:pt x="11322" y="53797"/>
                  </a:lnTo>
                  <a:lnTo>
                    <a:pt x="12857" y="52613"/>
                  </a:lnTo>
                  <a:lnTo>
                    <a:pt x="14174" y="51867"/>
                  </a:lnTo>
                  <a:lnTo>
                    <a:pt x="16149" y="51033"/>
                  </a:lnTo>
                  <a:lnTo>
                    <a:pt x="16192" y="51033"/>
                  </a:lnTo>
                  <a:lnTo>
                    <a:pt x="17114" y="50243"/>
                  </a:lnTo>
                  <a:lnTo>
                    <a:pt x="20273" y="48181"/>
                  </a:lnTo>
                  <a:lnTo>
                    <a:pt x="23477" y="46469"/>
                  </a:lnTo>
                  <a:lnTo>
                    <a:pt x="25627" y="45328"/>
                  </a:lnTo>
                  <a:lnTo>
                    <a:pt x="28567" y="43793"/>
                  </a:lnTo>
                  <a:lnTo>
                    <a:pt x="28567" y="43749"/>
                  </a:lnTo>
                  <a:lnTo>
                    <a:pt x="31024" y="42037"/>
                  </a:lnTo>
                  <a:lnTo>
                    <a:pt x="31068" y="42037"/>
                  </a:lnTo>
                  <a:lnTo>
                    <a:pt x="33437" y="39141"/>
                  </a:lnTo>
                  <a:lnTo>
                    <a:pt x="33437" y="39054"/>
                  </a:lnTo>
                  <a:lnTo>
                    <a:pt x="33789" y="38220"/>
                  </a:lnTo>
                  <a:lnTo>
                    <a:pt x="33789" y="38176"/>
                  </a:lnTo>
                  <a:lnTo>
                    <a:pt x="34008" y="35412"/>
                  </a:lnTo>
                  <a:lnTo>
                    <a:pt x="34008" y="31682"/>
                  </a:lnTo>
                  <a:lnTo>
                    <a:pt x="33964" y="28522"/>
                  </a:lnTo>
                  <a:lnTo>
                    <a:pt x="33876" y="26767"/>
                  </a:lnTo>
                  <a:lnTo>
                    <a:pt x="33876" y="26723"/>
                  </a:lnTo>
                  <a:lnTo>
                    <a:pt x="33218" y="24529"/>
                  </a:lnTo>
                  <a:lnTo>
                    <a:pt x="32823" y="22423"/>
                  </a:lnTo>
                  <a:lnTo>
                    <a:pt x="32779" y="22335"/>
                  </a:lnTo>
                  <a:lnTo>
                    <a:pt x="31814" y="20887"/>
                  </a:lnTo>
                  <a:lnTo>
                    <a:pt x="31770" y="20887"/>
                  </a:lnTo>
                  <a:lnTo>
                    <a:pt x="31507" y="20536"/>
                  </a:lnTo>
                  <a:lnTo>
                    <a:pt x="33701" y="17245"/>
                  </a:lnTo>
                  <a:lnTo>
                    <a:pt x="33701" y="17201"/>
                  </a:lnTo>
                  <a:lnTo>
                    <a:pt x="34886" y="14744"/>
                  </a:lnTo>
                  <a:lnTo>
                    <a:pt x="36202" y="11936"/>
                  </a:lnTo>
                  <a:lnTo>
                    <a:pt x="36992" y="10005"/>
                  </a:lnTo>
                  <a:lnTo>
                    <a:pt x="36992" y="9961"/>
                  </a:lnTo>
                  <a:lnTo>
                    <a:pt x="37255" y="8908"/>
                  </a:lnTo>
                  <a:lnTo>
                    <a:pt x="37255" y="8864"/>
                  </a:lnTo>
                  <a:lnTo>
                    <a:pt x="37387" y="5617"/>
                  </a:lnTo>
                  <a:lnTo>
                    <a:pt x="37694" y="3642"/>
                  </a:lnTo>
                  <a:lnTo>
                    <a:pt x="37650" y="2765"/>
                  </a:lnTo>
                  <a:lnTo>
                    <a:pt x="37650" y="2721"/>
                  </a:lnTo>
                  <a:lnTo>
                    <a:pt x="37387" y="1843"/>
                  </a:lnTo>
                  <a:lnTo>
                    <a:pt x="36377" y="220"/>
                  </a:lnTo>
                  <a:lnTo>
                    <a:pt x="36334" y="176"/>
                  </a:lnTo>
                  <a:lnTo>
                    <a:pt x="36158" y="44"/>
                  </a:lnTo>
                  <a:lnTo>
                    <a:pt x="3611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4" name="Google Shape;3954;p129"/>
            <p:cNvSpPr/>
            <p:nvPr/>
          </p:nvSpPr>
          <p:spPr>
            <a:xfrm>
              <a:off x="2547325" y="1444000"/>
              <a:ext cx="957725" cy="1504025"/>
            </a:xfrm>
            <a:custGeom>
              <a:avLst/>
              <a:gdLst/>
              <a:ahLst/>
              <a:cxnLst/>
              <a:rect l="l" t="t" r="r" b="b"/>
              <a:pathLst>
                <a:path w="38309" h="60161" extrusionOk="0">
                  <a:moveTo>
                    <a:pt x="36772" y="0"/>
                  </a:moveTo>
                  <a:lnTo>
                    <a:pt x="36685" y="44"/>
                  </a:lnTo>
                  <a:lnTo>
                    <a:pt x="36685" y="88"/>
                  </a:lnTo>
                  <a:lnTo>
                    <a:pt x="36641" y="176"/>
                  </a:lnTo>
                  <a:lnTo>
                    <a:pt x="36685" y="220"/>
                  </a:lnTo>
                  <a:lnTo>
                    <a:pt x="37387" y="1580"/>
                  </a:lnTo>
                  <a:lnTo>
                    <a:pt x="37913" y="3160"/>
                  </a:lnTo>
                  <a:lnTo>
                    <a:pt x="37913" y="4739"/>
                  </a:lnTo>
                  <a:lnTo>
                    <a:pt x="37299" y="7328"/>
                  </a:lnTo>
                  <a:lnTo>
                    <a:pt x="36246" y="10575"/>
                  </a:lnTo>
                  <a:lnTo>
                    <a:pt x="36202" y="10663"/>
                  </a:lnTo>
                  <a:lnTo>
                    <a:pt x="36421" y="13033"/>
                  </a:lnTo>
                  <a:lnTo>
                    <a:pt x="36158" y="15183"/>
                  </a:lnTo>
                  <a:lnTo>
                    <a:pt x="36070" y="17465"/>
                  </a:lnTo>
                  <a:lnTo>
                    <a:pt x="35807" y="20141"/>
                  </a:lnTo>
                  <a:lnTo>
                    <a:pt x="35851" y="20185"/>
                  </a:lnTo>
                  <a:lnTo>
                    <a:pt x="36465" y="22116"/>
                  </a:lnTo>
                  <a:lnTo>
                    <a:pt x="36597" y="25758"/>
                  </a:lnTo>
                  <a:lnTo>
                    <a:pt x="36597" y="25802"/>
                  </a:lnTo>
                  <a:lnTo>
                    <a:pt x="36904" y="27601"/>
                  </a:lnTo>
                  <a:lnTo>
                    <a:pt x="36948" y="29488"/>
                  </a:lnTo>
                  <a:lnTo>
                    <a:pt x="36860" y="32077"/>
                  </a:lnTo>
                  <a:lnTo>
                    <a:pt x="36597" y="34578"/>
                  </a:lnTo>
                  <a:lnTo>
                    <a:pt x="36070" y="36333"/>
                  </a:lnTo>
                  <a:lnTo>
                    <a:pt x="34798" y="38308"/>
                  </a:lnTo>
                  <a:lnTo>
                    <a:pt x="33043" y="41511"/>
                  </a:lnTo>
                  <a:lnTo>
                    <a:pt x="31770" y="42827"/>
                  </a:lnTo>
                  <a:lnTo>
                    <a:pt x="30849" y="43047"/>
                  </a:lnTo>
                  <a:lnTo>
                    <a:pt x="29620" y="43091"/>
                  </a:lnTo>
                  <a:lnTo>
                    <a:pt x="29532" y="43091"/>
                  </a:lnTo>
                  <a:lnTo>
                    <a:pt x="27294" y="44319"/>
                  </a:lnTo>
                  <a:lnTo>
                    <a:pt x="22029" y="46996"/>
                  </a:lnTo>
                  <a:lnTo>
                    <a:pt x="18035" y="49058"/>
                  </a:lnTo>
                  <a:lnTo>
                    <a:pt x="15534" y="50682"/>
                  </a:lnTo>
                  <a:lnTo>
                    <a:pt x="12155" y="52086"/>
                  </a:lnTo>
                  <a:lnTo>
                    <a:pt x="12112" y="52086"/>
                  </a:lnTo>
                  <a:lnTo>
                    <a:pt x="10532" y="53008"/>
                  </a:lnTo>
                  <a:lnTo>
                    <a:pt x="8996" y="53841"/>
                  </a:lnTo>
                  <a:lnTo>
                    <a:pt x="7416" y="54675"/>
                  </a:lnTo>
                  <a:lnTo>
                    <a:pt x="5881" y="55597"/>
                  </a:lnTo>
                  <a:lnTo>
                    <a:pt x="5135" y="56079"/>
                  </a:lnTo>
                  <a:lnTo>
                    <a:pt x="4389" y="56562"/>
                  </a:lnTo>
                  <a:lnTo>
                    <a:pt x="3686" y="57089"/>
                  </a:lnTo>
                  <a:lnTo>
                    <a:pt x="2984" y="57659"/>
                  </a:lnTo>
                  <a:lnTo>
                    <a:pt x="88" y="59853"/>
                  </a:lnTo>
                  <a:lnTo>
                    <a:pt x="44" y="59897"/>
                  </a:lnTo>
                  <a:lnTo>
                    <a:pt x="1" y="59941"/>
                  </a:lnTo>
                  <a:lnTo>
                    <a:pt x="1" y="60028"/>
                  </a:lnTo>
                  <a:lnTo>
                    <a:pt x="44" y="60072"/>
                  </a:lnTo>
                  <a:lnTo>
                    <a:pt x="88" y="60116"/>
                  </a:lnTo>
                  <a:lnTo>
                    <a:pt x="176" y="60160"/>
                  </a:lnTo>
                  <a:lnTo>
                    <a:pt x="308" y="60116"/>
                  </a:lnTo>
                  <a:lnTo>
                    <a:pt x="3204" y="57922"/>
                  </a:lnTo>
                  <a:lnTo>
                    <a:pt x="3906" y="57352"/>
                  </a:lnTo>
                  <a:lnTo>
                    <a:pt x="4608" y="56825"/>
                  </a:lnTo>
                  <a:lnTo>
                    <a:pt x="5354" y="56343"/>
                  </a:lnTo>
                  <a:lnTo>
                    <a:pt x="6100" y="55860"/>
                  </a:lnTo>
                  <a:lnTo>
                    <a:pt x="7592" y="54982"/>
                  </a:lnTo>
                  <a:lnTo>
                    <a:pt x="9128" y="54149"/>
                  </a:lnTo>
                  <a:lnTo>
                    <a:pt x="10707" y="53315"/>
                  </a:lnTo>
                  <a:lnTo>
                    <a:pt x="12287" y="52393"/>
                  </a:lnTo>
                  <a:lnTo>
                    <a:pt x="15666" y="51033"/>
                  </a:lnTo>
                  <a:lnTo>
                    <a:pt x="15710" y="50989"/>
                  </a:lnTo>
                  <a:lnTo>
                    <a:pt x="18211" y="49366"/>
                  </a:lnTo>
                  <a:lnTo>
                    <a:pt x="22160" y="47303"/>
                  </a:lnTo>
                  <a:lnTo>
                    <a:pt x="27470" y="44626"/>
                  </a:lnTo>
                  <a:lnTo>
                    <a:pt x="29664" y="43442"/>
                  </a:lnTo>
                  <a:lnTo>
                    <a:pt x="30892" y="43398"/>
                  </a:lnTo>
                  <a:lnTo>
                    <a:pt x="30936" y="43398"/>
                  </a:lnTo>
                  <a:lnTo>
                    <a:pt x="31902" y="43135"/>
                  </a:lnTo>
                  <a:lnTo>
                    <a:pt x="31989" y="43091"/>
                  </a:lnTo>
                  <a:lnTo>
                    <a:pt x="33306" y="41730"/>
                  </a:lnTo>
                  <a:lnTo>
                    <a:pt x="33350" y="41687"/>
                  </a:lnTo>
                  <a:lnTo>
                    <a:pt x="35105" y="38483"/>
                  </a:lnTo>
                  <a:lnTo>
                    <a:pt x="36377" y="36509"/>
                  </a:lnTo>
                  <a:lnTo>
                    <a:pt x="36377" y="36465"/>
                  </a:lnTo>
                  <a:lnTo>
                    <a:pt x="36904" y="34666"/>
                  </a:lnTo>
                  <a:lnTo>
                    <a:pt x="36904" y="34622"/>
                  </a:lnTo>
                  <a:lnTo>
                    <a:pt x="37211" y="32077"/>
                  </a:lnTo>
                  <a:lnTo>
                    <a:pt x="37299" y="29488"/>
                  </a:lnTo>
                  <a:lnTo>
                    <a:pt x="37211" y="27557"/>
                  </a:lnTo>
                  <a:lnTo>
                    <a:pt x="36948" y="25758"/>
                  </a:lnTo>
                  <a:lnTo>
                    <a:pt x="36816" y="22116"/>
                  </a:lnTo>
                  <a:lnTo>
                    <a:pt x="36816" y="22028"/>
                  </a:lnTo>
                  <a:lnTo>
                    <a:pt x="36158" y="20141"/>
                  </a:lnTo>
                  <a:lnTo>
                    <a:pt x="36421" y="17508"/>
                  </a:lnTo>
                  <a:lnTo>
                    <a:pt x="36509" y="15183"/>
                  </a:lnTo>
                  <a:lnTo>
                    <a:pt x="36772" y="13077"/>
                  </a:lnTo>
                  <a:lnTo>
                    <a:pt x="36772" y="13033"/>
                  </a:lnTo>
                  <a:lnTo>
                    <a:pt x="36597" y="10663"/>
                  </a:lnTo>
                  <a:lnTo>
                    <a:pt x="37650" y="7416"/>
                  </a:lnTo>
                  <a:lnTo>
                    <a:pt x="38264" y="4783"/>
                  </a:lnTo>
                  <a:lnTo>
                    <a:pt x="38308" y="4739"/>
                  </a:lnTo>
                  <a:lnTo>
                    <a:pt x="38264" y="3116"/>
                  </a:lnTo>
                  <a:lnTo>
                    <a:pt x="38264" y="3072"/>
                  </a:lnTo>
                  <a:lnTo>
                    <a:pt x="37738" y="1448"/>
                  </a:lnTo>
                  <a:lnTo>
                    <a:pt x="36992" y="88"/>
                  </a:lnTo>
                  <a:lnTo>
                    <a:pt x="3694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5" name="Google Shape;3955;p129"/>
            <p:cNvSpPr/>
            <p:nvPr/>
          </p:nvSpPr>
          <p:spPr>
            <a:xfrm>
              <a:off x="2816100" y="3080725"/>
              <a:ext cx="767925" cy="218325"/>
            </a:xfrm>
            <a:custGeom>
              <a:avLst/>
              <a:gdLst/>
              <a:ahLst/>
              <a:cxnLst/>
              <a:rect l="l" t="t" r="r" b="b"/>
              <a:pathLst>
                <a:path w="30717" h="8733" extrusionOk="0">
                  <a:moveTo>
                    <a:pt x="11234" y="1"/>
                  </a:moveTo>
                  <a:lnTo>
                    <a:pt x="7899" y="1054"/>
                  </a:lnTo>
                  <a:lnTo>
                    <a:pt x="3555" y="2019"/>
                  </a:lnTo>
                  <a:lnTo>
                    <a:pt x="3511" y="2019"/>
                  </a:lnTo>
                  <a:lnTo>
                    <a:pt x="88" y="4038"/>
                  </a:lnTo>
                  <a:lnTo>
                    <a:pt x="44" y="4082"/>
                  </a:lnTo>
                  <a:lnTo>
                    <a:pt x="0" y="4125"/>
                  </a:lnTo>
                  <a:lnTo>
                    <a:pt x="0" y="4213"/>
                  </a:lnTo>
                  <a:lnTo>
                    <a:pt x="44" y="4257"/>
                  </a:lnTo>
                  <a:lnTo>
                    <a:pt x="88" y="4345"/>
                  </a:lnTo>
                  <a:lnTo>
                    <a:pt x="264" y="4345"/>
                  </a:lnTo>
                  <a:lnTo>
                    <a:pt x="3686" y="2326"/>
                  </a:lnTo>
                  <a:lnTo>
                    <a:pt x="7987" y="1361"/>
                  </a:lnTo>
                  <a:lnTo>
                    <a:pt x="10312" y="659"/>
                  </a:lnTo>
                  <a:lnTo>
                    <a:pt x="11278" y="352"/>
                  </a:lnTo>
                  <a:lnTo>
                    <a:pt x="11497" y="396"/>
                  </a:lnTo>
                  <a:lnTo>
                    <a:pt x="13384" y="2326"/>
                  </a:lnTo>
                  <a:lnTo>
                    <a:pt x="13428" y="2326"/>
                  </a:lnTo>
                  <a:lnTo>
                    <a:pt x="15753" y="4257"/>
                  </a:lnTo>
                  <a:lnTo>
                    <a:pt x="15797" y="4301"/>
                  </a:lnTo>
                  <a:lnTo>
                    <a:pt x="18913" y="5968"/>
                  </a:lnTo>
                  <a:lnTo>
                    <a:pt x="20887" y="6846"/>
                  </a:lnTo>
                  <a:lnTo>
                    <a:pt x="23213" y="7636"/>
                  </a:lnTo>
                  <a:lnTo>
                    <a:pt x="26021" y="8645"/>
                  </a:lnTo>
                  <a:lnTo>
                    <a:pt x="26065" y="8645"/>
                  </a:lnTo>
                  <a:lnTo>
                    <a:pt x="26943" y="8733"/>
                  </a:lnTo>
                  <a:lnTo>
                    <a:pt x="26987" y="8733"/>
                  </a:lnTo>
                  <a:lnTo>
                    <a:pt x="27777" y="8557"/>
                  </a:lnTo>
                  <a:lnTo>
                    <a:pt x="27821" y="8557"/>
                  </a:lnTo>
                  <a:lnTo>
                    <a:pt x="28874" y="7943"/>
                  </a:lnTo>
                  <a:lnTo>
                    <a:pt x="28961" y="7899"/>
                  </a:lnTo>
                  <a:lnTo>
                    <a:pt x="30366" y="5881"/>
                  </a:lnTo>
                  <a:lnTo>
                    <a:pt x="30366" y="5837"/>
                  </a:lnTo>
                  <a:lnTo>
                    <a:pt x="30717" y="5003"/>
                  </a:lnTo>
                  <a:lnTo>
                    <a:pt x="30717" y="4915"/>
                  </a:lnTo>
                  <a:lnTo>
                    <a:pt x="30322" y="3423"/>
                  </a:lnTo>
                  <a:lnTo>
                    <a:pt x="30278" y="3379"/>
                  </a:lnTo>
                  <a:lnTo>
                    <a:pt x="29225" y="1054"/>
                  </a:lnTo>
                  <a:lnTo>
                    <a:pt x="29181" y="1010"/>
                  </a:lnTo>
                  <a:lnTo>
                    <a:pt x="29093" y="966"/>
                  </a:lnTo>
                  <a:lnTo>
                    <a:pt x="28961" y="966"/>
                  </a:lnTo>
                  <a:lnTo>
                    <a:pt x="28918" y="1010"/>
                  </a:lnTo>
                  <a:lnTo>
                    <a:pt x="28874" y="1054"/>
                  </a:lnTo>
                  <a:lnTo>
                    <a:pt x="28874" y="1142"/>
                  </a:lnTo>
                  <a:lnTo>
                    <a:pt x="28874" y="1185"/>
                  </a:lnTo>
                  <a:lnTo>
                    <a:pt x="29971" y="3511"/>
                  </a:lnTo>
                  <a:lnTo>
                    <a:pt x="30366" y="4915"/>
                  </a:lnTo>
                  <a:lnTo>
                    <a:pt x="30058" y="5705"/>
                  </a:lnTo>
                  <a:lnTo>
                    <a:pt x="28698" y="7636"/>
                  </a:lnTo>
                  <a:lnTo>
                    <a:pt x="27689" y="8250"/>
                  </a:lnTo>
                  <a:lnTo>
                    <a:pt x="26943" y="8382"/>
                  </a:lnTo>
                  <a:lnTo>
                    <a:pt x="26153" y="8294"/>
                  </a:lnTo>
                  <a:lnTo>
                    <a:pt x="23301" y="7285"/>
                  </a:lnTo>
                  <a:lnTo>
                    <a:pt x="21019" y="6539"/>
                  </a:lnTo>
                  <a:lnTo>
                    <a:pt x="19044" y="5661"/>
                  </a:lnTo>
                  <a:lnTo>
                    <a:pt x="15973" y="3994"/>
                  </a:lnTo>
                  <a:lnTo>
                    <a:pt x="13647" y="2063"/>
                  </a:lnTo>
                  <a:lnTo>
                    <a:pt x="11672" y="88"/>
                  </a:lnTo>
                  <a:lnTo>
                    <a:pt x="11585" y="45"/>
                  </a:lnTo>
                  <a:lnTo>
                    <a:pt x="1132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6" name="Google Shape;3956;p129"/>
            <p:cNvSpPr/>
            <p:nvPr/>
          </p:nvSpPr>
          <p:spPr>
            <a:xfrm>
              <a:off x="2745875" y="2864625"/>
              <a:ext cx="868875" cy="266600"/>
            </a:xfrm>
            <a:custGeom>
              <a:avLst/>
              <a:gdLst/>
              <a:ahLst/>
              <a:cxnLst/>
              <a:rect l="l" t="t" r="r" b="b"/>
              <a:pathLst>
                <a:path w="34755" h="10664" extrusionOk="0">
                  <a:moveTo>
                    <a:pt x="34535" y="0"/>
                  </a:moveTo>
                  <a:lnTo>
                    <a:pt x="34491" y="44"/>
                  </a:lnTo>
                  <a:lnTo>
                    <a:pt x="34447" y="88"/>
                  </a:lnTo>
                  <a:lnTo>
                    <a:pt x="33438" y="1492"/>
                  </a:lnTo>
                  <a:lnTo>
                    <a:pt x="32034" y="3730"/>
                  </a:lnTo>
                  <a:lnTo>
                    <a:pt x="32034" y="3774"/>
                  </a:lnTo>
                  <a:lnTo>
                    <a:pt x="31419" y="5441"/>
                  </a:lnTo>
                  <a:lnTo>
                    <a:pt x="31419" y="5485"/>
                  </a:lnTo>
                  <a:lnTo>
                    <a:pt x="31156" y="7635"/>
                  </a:lnTo>
                  <a:lnTo>
                    <a:pt x="31112" y="10049"/>
                  </a:lnTo>
                  <a:lnTo>
                    <a:pt x="30937" y="10268"/>
                  </a:lnTo>
                  <a:lnTo>
                    <a:pt x="30454" y="10312"/>
                  </a:lnTo>
                  <a:lnTo>
                    <a:pt x="29971" y="10268"/>
                  </a:lnTo>
                  <a:lnTo>
                    <a:pt x="29489" y="10180"/>
                  </a:lnTo>
                  <a:lnTo>
                    <a:pt x="29006" y="10049"/>
                  </a:lnTo>
                  <a:lnTo>
                    <a:pt x="28523" y="9873"/>
                  </a:lnTo>
                  <a:lnTo>
                    <a:pt x="28041" y="9654"/>
                  </a:lnTo>
                  <a:lnTo>
                    <a:pt x="27558" y="9391"/>
                  </a:lnTo>
                  <a:lnTo>
                    <a:pt x="27119" y="9127"/>
                  </a:lnTo>
                  <a:lnTo>
                    <a:pt x="26241" y="8513"/>
                  </a:lnTo>
                  <a:lnTo>
                    <a:pt x="25452" y="7943"/>
                  </a:lnTo>
                  <a:lnTo>
                    <a:pt x="24750" y="7372"/>
                  </a:lnTo>
                  <a:lnTo>
                    <a:pt x="24179" y="6846"/>
                  </a:lnTo>
                  <a:lnTo>
                    <a:pt x="19308" y="2677"/>
                  </a:lnTo>
                  <a:lnTo>
                    <a:pt x="19264" y="2633"/>
                  </a:lnTo>
                  <a:lnTo>
                    <a:pt x="17992" y="2019"/>
                  </a:lnTo>
                  <a:lnTo>
                    <a:pt x="17948" y="2019"/>
                  </a:lnTo>
                  <a:lnTo>
                    <a:pt x="17246" y="1931"/>
                  </a:lnTo>
                  <a:lnTo>
                    <a:pt x="17158" y="1975"/>
                  </a:lnTo>
                  <a:lnTo>
                    <a:pt x="16500" y="2370"/>
                  </a:lnTo>
                  <a:lnTo>
                    <a:pt x="16456" y="2414"/>
                  </a:lnTo>
                  <a:lnTo>
                    <a:pt x="14789" y="3993"/>
                  </a:lnTo>
                  <a:lnTo>
                    <a:pt x="13604" y="4827"/>
                  </a:lnTo>
                  <a:lnTo>
                    <a:pt x="12331" y="5222"/>
                  </a:lnTo>
                  <a:lnTo>
                    <a:pt x="10313" y="5529"/>
                  </a:lnTo>
                  <a:lnTo>
                    <a:pt x="10269" y="5529"/>
                  </a:lnTo>
                  <a:lnTo>
                    <a:pt x="8338" y="6143"/>
                  </a:lnTo>
                  <a:lnTo>
                    <a:pt x="5925" y="6714"/>
                  </a:lnTo>
                  <a:lnTo>
                    <a:pt x="5881" y="6714"/>
                  </a:lnTo>
                  <a:lnTo>
                    <a:pt x="4126" y="7460"/>
                  </a:lnTo>
                  <a:lnTo>
                    <a:pt x="4082" y="7460"/>
                  </a:lnTo>
                  <a:lnTo>
                    <a:pt x="2063" y="8689"/>
                  </a:lnTo>
                  <a:lnTo>
                    <a:pt x="89" y="10180"/>
                  </a:lnTo>
                  <a:lnTo>
                    <a:pt x="45" y="10224"/>
                  </a:lnTo>
                  <a:lnTo>
                    <a:pt x="1" y="10312"/>
                  </a:lnTo>
                  <a:lnTo>
                    <a:pt x="45" y="10356"/>
                  </a:lnTo>
                  <a:lnTo>
                    <a:pt x="45" y="10444"/>
                  </a:lnTo>
                  <a:lnTo>
                    <a:pt x="89" y="10488"/>
                  </a:lnTo>
                  <a:lnTo>
                    <a:pt x="220" y="10488"/>
                  </a:lnTo>
                  <a:lnTo>
                    <a:pt x="308" y="10444"/>
                  </a:lnTo>
                  <a:lnTo>
                    <a:pt x="2239" y="8996"/>
                  </a:lnTo>
                  <a:lnTo>
                    <a:pt x="4257" y="7767"/>
                  </a:lnTo>
                  <a:lnTo>
                    <a:pt x="6013" y="7065"/>
                  </a:lnTo>
                  <a:lnTo>
                    <a:pt x="8426" y="6495"/>
                  </a:lnTo>
                  <a:lnTo>
                    <a:pt x="10357" y="5880"/>
                  </a:lnTo>
                  <a:lnTo>
                    <a:pt x="12375" y="5529"/>
                  </a:lnTo>
                  <a:lnTo>
                    <a:pt x="12419" y="5529"/>
                  </a:lnTo>
                  <a:lnTo>
                    <a:pt x="13735" y="5178"/>
                  </a:lnTo>
                  <a:lnTo>
                    <a:pt x="13779" y="5134"/>
                  </a:lnTo>
                  <a:lnTo>
                    <a:pt x="15008" y="4300"/>
                  </a:lnTo>
                  <a:lnTo>
                    <a:pt x="15008" y="4257"/>
                  </a:lnTo>
                  <a:lnTo>
                    <a:pt x="16719" y="2677"/>
                  </a:lnTo>
                  <a:lnTo>
                    <a:pt x="17290" y="2282"/>
                  </a:lnTo>
                  <a:lnTo>
                    <a:pt x="17860" y="2370"/>
                  </a:lnTo>
                  <a:lnTo>
                    <a:pt x="19089" y="2940"/>
                  </a:lnTo>
                  <a:lnTo>
                    <a:pt x="23960" y="7153"/>
                  </a:lnTo>
                  <a:lnTo>
                    <a:pt x="24706" y="7767"/>
                  </a:lnTo>
                  <a:lnTo>
                    <a:pt x="25495" y="8425"/>
                  </a:lnTo>
                  <a:lnTo>
                    <a:pt x="26329" y="8996"/>
                  </a:lnTo>
                  <a:lnTo>
                    <a:pt x="27163" y="9566"/>
                  </a:lnTo>
                  <a:lnTo>
                    <a:pt x="27953" y="10005"/>
                  </a:lnTo>
                  <a:lnTo>
                    <a:pt x="28392" y="10180"/>
                  </a:lnTo>
                  <a:lnTo>
                    <a:pt x="28787" y="10356"/>
                  </a:lnTo>
                  <a:lnTo>
                    <a:pt x="29225" y="10488"/>
                  </a:lnTo>
                  <a:lnTo>
                    <a:pt x="29620" y="10575"/>
                  </a:lnTo>
                  <a:lnTo>
                    <a:pt x="30015" y="10619"/>
                  </a:lnTo>
                  <a:lnTo>
                    <a:pt x="30454" y="10663"/>
                  </a:lnTo>
                  <a:lnTo>
                    <a:pt x="31024" y="10575"/>
                  </a:lnTo>
                  <a:lnTo>
                    <a:pt x="31156" y="10532"/>
                  </a:lnTo>
                  <a:lnTo>
                    <a:pt x="31419" y="10224"/>
                  </a:lnTo>
                  <a:lnTo>
                    <a:pt x="31463" y="10137"/>
                  </a:lnTo>
                  <a:lnTo>
                    <a:pt x="31507" y="7635"/>
                  </a:lnTo>
                  <a:lnTo>
                    <a:pt x="31727" y="5573"/>
                  </a:lnTo>
                  <a:lnTo>
                    <a:pt x="32341" y="3906"/>
                  </a:lnTo>
                  <a:lnTo>
                    <a:pt x="33745" y="1712"/>
                  </a:lnTo>
                  <a:lnTo>
                    <a:pt x="34710" y="264"/>
                  </a:lnTo>
                  <a:lnTo>
                    <a:pt x="34754" y="220"/>
                  </a:lnTo>
                  <a:lnTo>
                    <a:pt x="34754" y="132"/>
                  </a:lnTo>
                  <a:lnTo>
                    <a:pt x="34754" y="88"/>
                  </a:lnTo>
                  <a:lnTo>
                    <a:pt x="34667" y="44"/>
                  </a:lnTo>
                  <a:lnTo>
                    <a:pt x="3462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7" name="Google Shape;3957;p129"/>
            <p:cNvSpPr/>
            <p:nvPr/>
          </p:nvSpPr>
          <p:spPr>
            <a:xfrm>
              <a:off x="2680075" y="2663875"/>
              <a:ext cx="923700" cy="403725"/>
            </a:xfrm>
            <a:custGeom>
              <a:avLst/>
              <a:gdLst/>
              <a:ahLst/>
              <a:cxnLst/>
              <a:rect l="l" t="t" r="r" b="b"/>
              <a:pathLst>
                <a:path w="36948" h="16149" extrusionOk="0">
                  <a:moveTo>
                    <a:pt x="34753" y="0"/>
                  </a:moveTo>
                  <a:lnTo>
                    <a:pt x="34666" y="44"/>
                  </a:lnTo>
                  <a:lnTo>
                    <a:pt x="34622" y="88"/>
                  </a:lnTo>
                  <a:lnTo>
                    <a:pt x="34622" y="132"/>
                  </a:lnTo>
                  <a:lnTo>
                    <a:pt x="34622" y="220"/>
                  </a:lnTo>
                  <a:lnTo>
                    <a:pt x="35061" y="1931"/>
                  </a:lnTo>
                  <a:lnTo>
                    <a:pt x="35982" y="5222"/>
                  </a:lnTo>
                  <a:lnTo>
                    <a:pt x="36596" y="7855"/>
                  </a:lnTo>
                  <a:lnTo>
                    <a:pt x="35850" y="8908"/>
                  </a:lnTo>
                  <a:lnTo>
                    <a:pt x="34227" y="10970"/>
                  </a:lnTo>
                  <a:lnTo>
                    <a:pt x="33744" y="11058"/>
                  </a:lnTo>
                  <a:lnTo>
                    <a:pt x="32954" y="10839"/>
                  </a:lnTo>
                  <a:lnTo>
                    <a:pt x="29795" y="9391"/>
                  </a:lnTo>
                  <a:lnTo>
                    <a:pt x="27776" y="8425"/>
                  </a:lnTo>
                  <a:lnTo>
                    <a:pt x="23871" y="6889"/>
                  </a:lnTo>
                  <a:lnTo>
                    <a:pt x="23827" y="6889"/>
                  </a:lnTo>
                  <a:lnTo>
                    <a:pt x="22160" y="6538"/>
                  </a:lnTo>
                  <a:lnTo>
                    <a:pt x="20843" y="6494"/>
                  </a:lnTo>
                  <a:lnTo>
                    <a:pt x="20799" y="6494"/>
                  </a:lnTo>
                  <a:lnTo>
                    <a:pt x="19834" y="6670"/>
                  </a:lnTo>
                  <a:lnTo>
                    <a:pt x="19790" y="6670"/>
                  </a:lnTo>
                  <a:lnTo>
                    <a:pt x="18035" y="7548"/>
                  </a:lnTo>
                  <a:lnTo>
                    <a:pt x="15797" y="8820"/>
                  </a:lnTo>
                  <a:lnTo>
                    <a:pt x="15753" y="8820"/>
                  </a:lnTo>
                  <a:lnTo>
                    <a:pt x="13866" y="10180"/>
                  </a:lnTo>
                  <a:lnTo>
                    <a:pt x="12199" y="10356"/>
                  </a:lnTo>
                  <a:lnTo>
                    <a:pt x="9039" y="10531"/>
                  </a:lnTo>
                  <a:lnTo>
                    <a:pt x="8996" y="10575"/>
                  </a:lnTo>
                  <a:lnTo>
                    <a:pt x="7372" y="11058"/>
                  </a:lnTo>
                  <a:lnTo>
                    <a:pt x="3818" y="12682"/>
                  </a:lnTo>
                  <a:lnTo>
                    <a:pt x="1755" y="14042"/>
                  </a:lnTo>
                  <a:lnTo>
                    <a:pt x="1711" y="14086"/>
                  </a:lnTo>
                  <a:lnTo>
                    <a:pt x="44" y="15885"/>
                  </a:lnTo>
                  <a:lnTo>
                    <a:pt x="44" y="15929"/>
                  </a:lnTo>
                  <a:lnTo>
                    <a:pt x="0" y="15973"/>
                  </a:lnTo>
                  <a:lnTo>
                    <a:pt x="44" y="16060"/>
                  </a:lnTo>
                  <a:lnTo>
                    <a:pt x="88" y="16104"/>
                  </a:lnTo>
                  <a:lnTo>
                    <a:pt x="176" y="16148"/>
                  </a:lnTo>
                  <a:lnTo>
                    <a:pt x="263" y="16148"/>
                  </a:lnTo>
                  <a:lnTo>
                    <a:pt x="307" y="16104"/>
                  </a:lnTo>
                  <a:lnTo>
                    <a:pt x="1975" y="14349"/>
                  </a:lnTo>
                  <a:lnTo>
                    <a:pt x="3993" y="12989"/>
                  </a:lnTo>
                  <a:lnTo>
                    <a:pt x="7504" y="11409"/>
                  </a:lnTo>
                  <a:lnTo>
                    <a:pt x="9083" y="10882"/>
                  </a:lnTo>
                  <a:lnTo>
                    <a:pt x="12199" y="10707"/>
                  </a:lnTo>
                  <a:lnTo>
                    <a:pt x="13954" y="10531"/>
                  </a:lnTo>
                  <a:lnTo>
                    <a:pt x="14042" y="10488"/>
                  </a:lnTo>
                  <a:lnTo>
                    <a:pt x="15973" y="9083"/>
                  </a:lnTo>
                  <a:lnTo>
                    <a:pt x="18167" y="7855"/>
                  </a:lnTo>
                  <a:lnTo>
                    <a:pt x="19922" y="7021"/>
                  </a:lnTo>
                  <a:lnTo>
                    <a:pt x="20843" y="6845"/>
                  </a:lnTo>
                  <a:lnTo>
                    <a:pt x="22116" y="6889"/>
                  </a:lnTo>
                  <a:lnTo>
                    <a:pt x="23739" y="7240"/>
                  </a:lnTo>
                  <a:lnTo>
                    <a:pt x="27645" y="8732"/>
                  </a:lnTo>
                  <a:lnTo>
                    <a:pt x="29663" y="9698"/>
                  </a:lnTo>
                  <a:lnTo>
                    <a:pt x="32823" y="11146"/>
                  </a:lnTo>
                  <a:lnTo>
                    <a:pt x="32867" y="11190"/>
                  </a:lnTo>
                  <a:lnTo>
                    <a:pt x="33700" y="11409"/>
                  </a:lnTo>
                  <a:lnTo>
                    <a:pt x="33788" y="11409"/>
                  </a:lnTo>
                  <a:lnTo>
                    <a:pt x="34359" y="11277"/>
                  </a:lnTo>
                  <a:lnTo>
                    <a:pt x="34446" y="11233"/>
                  </a:lnTo>
                  <a:lnTo>
                    <a:pt x="36158" y="9127"/>
                  </a:lnTo>
                  <a:lnTo>
                    <a:pt x="36947" y="7986"/>
                  </a:lnTo>
                  <a:lnTo>
                    <a:pt x="36947" y="7899"/>
                  </a:lnTo>
                  <a:lnTo>
                    <a:pt x="36947" y="7855"/>
                  </a:lnTo>
                  <a:lnTo>
                    <a:pt x="36333" y="5134"/>
                  </a:lnTo>
                  <a:lnTo>
                    <a:pt x="35368" y="1843"/>
                  </a:lnTo>
                  <a:lnTo>
                    <a:pt x="34929" y="132"/>
                  </a:lnTo>
                  <a:lnTo>
                    <a:pt x="34929" y="88"/>
                  </a:lnTo>
                  <a:lnTo>
                    <a:pt x="34885" y="44"/>
                  </a:lnTo>
                  <a:lnTo>
                    <a:pt x="3479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8" name="Google Shape;3958;p129"/>
            <p:cNvSpPr/>
            <p:nvPr/>
          </p:nvSpPr>
          <p:spPr>
            <a:xfrm>
              <a:off x="2627400" y="2363275"/>
              <a:ext cx="931400" cy="657150"/>
            </a:xfrm>
            <a:custGeom>
              <a:avLst/>
              <a:gdLst/>
              <a:ahLst/>
              <a:cxnLst/>
              <a:rect l="l" t="t" r="r" b="b"/>
              <a:pathLst>
                <a:path w="37256" h="26286" extrusionOk="0">
                  <a:moveTo>
                    <a:pt x="36992" y="1"/>
                  </a:moveTo>
                  <a:lnTo>
                    <a:pt x="36948" y="45"/>
                  </a:lnTo>
                  <a:lnTo>
                    <a:pt x="36904" y="133"/>
                  </a:lnTo>
                  <a:lnTo>
                    <a:pt x="36466" y="2283"/>
                  </a:lnTo>
                  <a:lnTo>
                    <a:pt x="36466" y="2327"/>
                  </a:lnTo>
                  <a:lnTo>
                    <a:pt x="36422" y="4564"/>
                  </a:lnTo>
                  <a:lnTo>
                    <a:pt x="36290" y="9040"/>
                  </a:lnTo>
                  <a:lnTo>
                    <a:pt x="36334" y="12507"/>
                  </a:lnTo>
                  <a:lnTo>
                    <a:pt x="36334" y="12551"/>
                  </a:lnTo>
                  <a:lnTo>
                    <a:pt x="36597" y="13692"/>
                  </a:lnTo>
                  <a:lnTo>
                    <a:pt x="36158" y="14657"/>
                  </a:lnTo>
                  <a:lnTo>
                    <a:pt x="34930" y="15271"/>
                  </a:lnTo>
                  <a:lnTo>
                    <a:pt x="33394" y="15622"/>
                  </a:lnTo>
                  <a:lnTo>
                    <a:pt x="31683" y="15842"/>
                  </a:lnTo>
                  <a:lnTo>
                    <a:pt x="29971" y="15315"/>
                  </a:lnTo>
                  <a:lnTo>
                    <a:pt x="27294" y="14262"/>
                  </a:lnTo>
                  <a:lnTo>
                    <a:pt x="26110" y="13253"/>
                  </a:lnTo>
                  <a:lnTo>
                    <a:pt x="26022" y="13209"/>
                  </a:lnTo>
                  <a:lnTo>
                    <a:pt x="25890" y="13253"/>
                  </a:lnTo>
                  <a:lnTo>
                    <a:pt x="25276" y="13779"/>
                  </a:lnTo>
                  <a:lnTo>
                    <a:pt x="24179" y="14306"/>
                  </a:lnTo>
                  <a:lnTo>
                    <a:pt x="21502" y="15491"/>
                  </a:lnTo>
                  <a:lnTo>
                    <a:pt x="18826" y="16632"/>
                  </a:lnTo>
                  <a:lnTo>
                    <a:pt x="16851" y="17597"/>
                  </a:lnTo>
                  <a:lnTo>
                    <a:pt x="13823" y="19528"/>
                  </a:lnTo>
                  <a:lnTo>
                    <a:pt x="12200" y="19572"/>
                  </a:lnTo>
                  <a:lnTo>
                    <a:pt x="9435" y="19791"/>
                  </a:lnTo>
                  <a:lnTo>
                    <a:pt x="9391" y="19791"/>
                  </a:lnTo>
                  <a:lnTo>
                    <a:pt x="8426" y="20186"/>
                  </a:lnTo>
                  <a:lnTo>
                    <a:pt x="6495" y="21063"/>
                  </a:lnTo>
                  <a:lnTo>
                    <a:pt x="4520" y="22160"/>
                  </a:lnTo>
                  <a:lnTo>
                    <a:pt x="4477" y="22160"/>
                  </a:lnTo>
                  <a:lnTo>
                    <a:pt x="2634" y="23477"/>
                  </a:lnTo>
                  <a:lnTo>
                    <a:pt x="45" y="25978"/>
                  </a:lnTo>
                  <a:lnTo>
                    <a:pt x="1" y="26022"/>
                  </a:lnTo>
                  <a:lnTo>
                    <a:pt x="1" y="26066"/>
                  </a:lnTo>
                  <a:lnTo>
                    <a:pt x="1" y="26154"/>
                  </a:lnTo>
                  <a:lnTo>
                    <a:pt x="45" y="26197"/>
                  </a:lnTo>
                  <a:lnTo>
                    <a:pt x="89" y="26241"/>
                  </a:lnTo>
                  <a:lnTo>
                    <a:pt x="176" y="26285"/>
                  </a:lnTo>
                  <a:lnTo>
                    <a:pt x="220" y="26241"/>
                  </a:lnTo>
                  <a:lnTo>
                    <a:pt x="264" y="26197"/>
                  </a:lnTo>
                  <a:lnTo>
                    <a:pt x="2853" y="23740"/>
                  </a:lnTo>
                  <a:lnTo>
                    <a:pt x="4696" y="22468"/>
                  </a:lnTo>
                  <a:lnTo>
                    <a:pt x="6671" y="21371"/>
                  </a:lnTo>
                  <a:lnTo>
                    <a:pt x="8557" y="20493"/>
                  </a:lnTo>
                  <a:lnTo>
                    <a:pt x="9479" y="20142"/>
                  </a:lnTo>
                  <a:lnTo>
                    <a:pt x="12243" y="19923"/>
                  </a:lnTo>
                  <a:lnTo>
                    <a:pt x="13867" y="19879"/>
                  </a:lnTo>
                  <a:lnTo>
                    <a:pt x="13955" y="19835"/>
                  </a:lnTo>
                  <a:lnTo>
                    <a:pt x="17026" y="17904"/>
                  </a:lnTo>
                  <a:lnTo>
                    <a:pt x="18957" y="16939"/>
                  </a:lnTo>
                  <a:lnTo>
                    <a:pt x="21634" y="15798"/>
                  </a:lnTo>
                  <a:lnTo>
                    <a:pt x="24354" y="14613"/>
                  </a:lnTo>
                  <a:lnTo>
                    <a:pt x="25452" y="14087"/>
                  </a:lnTo>
                  <a:lnTo>
                    <a:pt x="25495" y="14087"/>
                  </a:lnTo>
                  <a:lnTo>
                    <a:pt x="26022" y="13604"/>
                  </a:lnTo>
                  <a:lnTo>
                    <a:pt x="27119" y="14525"/>
                  </a:lnTo>
                  <a:lnTo>
                    <a:pt x="27163" y="14569"/>
                  </a:lnTo>
                  <a:lnTo>
                    <a:pt x="29840" y="15666"/>
                  </a:lnTo>
                  <a:lnTo>
                    <a:pt x="31595" y="16193"/>
                  </a:lnTo>
                  <a:lnTo>
                    <a:pt x="31683" y="16193"/>
                  </a:lnTo>
                  <a:lnTo>
                    <a:pt x="33438" y="15973"/>
                  </a:lnTo>
                  <a:lnTo>
                    <a:pt x="33482" y="15973"/>
                  </a:lnTo>
                  <a:lnTo>
                    <a:pt x="35061" y="15622"/>
                  </a:lnTo>
                  <a:lnTo>
                    <a:pt x="35061" y="15578"/>
                  </a:lnTo>
                  <a:lnTo>
                    <a:pt x="36378" y="14964"/>
                  </a:lnTo>
                  <a:lnTo>
                    <a:pt x="36466" y="14876"/>
                  </a:lnTo>
                  <a:lnTo>
                    <a:pt x="36904" y="13779"/>
                  </a:lnTo>
                  <a:lnTo>
                    <a:pt x="36948" y="13692"/>
                  </a:lnTo>
                  <a:lnTo>
                    <a:pt x="36685" y="12507"/>
                  </a:lnTo>
                  <a:lnTo>
                    <a:pt x="36641" y="9040"/>
                  </a:lnTo>
                  <a:lnTo>
                    <a:pt x="36773" y="4564"/>
                  </a:lnTo>
                  <a:lnTo>
                    <a:pt x="36817" y="2327"/>
                  </a:lnTo>
                  <a:lnTo>
                    <a:pt x="37255" y="176"/>
                  </a:lnTo>
                  <a:lnTo>
                    <a:pt x="37255" y="133"/>
                  </a:lnTo>
                  <a:lnTo>
                    <a:pt x="37255" y="45"/>
                  </a:lnTo>
                  <a:lnTo>
                    <a:pt x="3721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9" name="Google Shape;3959;p129"/>
            <p:cNvSpPr/>
            <p:nvPr/>
          </p:nvSpPr>
          <p:spPr>
            <a:xfrm>
              <a:off x="3319625" y="1408900"/>
              <a:ext cx="345575" cy="2234625"/>
            </a:xfrm>
            <a:custGeom>
              <a:avLst/>
              <a:gdLst/>
              <a:ahLst/>
              <a:cxnLst/>
              <a:rect l="l" t="t" r="r" b="b"/>
              <a:pathLst>
                <a:path w="13823" h="89385" extrusionOk="0">
                  <a:moveTo>
                    <a:pt x="8382" y="0"/>
                  </a:moveTo>
                  <a:lnTo>
                    <a:pt x="8294" y="44"/>
                  </a:lnTo>
                  <a:lnTo>
                    <a:pt x="8250" y="88"/>
                  </a:lnTo>
                  <a:lnTo>
                    <a:pt x="8250" y="176"/>
                  </a:lnTo>
                  <a:lnTo>
                    <a:pt x="8250" y="219"/>
                  </a:lnTo>
                  <a:lnTo>
                    <a:pt x="8294" y="263"/>
                  </a:lnTo>
                  <a:lnTo>
                    <a:pt x="9961" y="2413"/>
                  </a:lnTo>
                  <a:lnTo>
                    <a:pt x="11190" y="3467"/>
                  </a:lnTo>
                  <a:lnTo>
                    <a:pt x="11278" y="3510"/>
                  </a:lnTo>
                  <a:lnTo>
                    <a:pt x="12814" y="4037"/>
                  </a:lnTo>
                  <a:lnTo>
                    <a:pt x="13165" y="4344"/>
                  </a:lnTo>
                  <a:lnTo>
                    <a:pt x="13340" y="4959"/>
                  </a:lnTo>
                  <a:lnTo>
                    <a:pt x="13472" y="6450"/>
                  </a:lnTo>
                  <a:lnTo>
                    <a:pt x="13340" y="7504"/>
                  </a:lnTo>
                  <a:lnTo>
                    <a:pt x="12726" y="9347"/>
                  </a:lnTo>
                  <a:lnTo>
                    <a:pt x="12068" y="12067"/>
                  </a:lnTo>
                  <a:lnTo>
                    <a:pt x="11629" y="14656"/>
                  </a:lnTo>
                  <a:lnTo>
                    <a:pt x="11629" y="14700"/>
                  </a:lnTo>
                  <a:lnTo>
                    <a:pt x="11497" y="17069"/>
                  </a:lnTo>
                  <a:lnTo>
                    <a:pt x="11453" y="19702"/>
                  </a:lnTo>
                  <a:lnTo>
                    <a:pt x="11102" y="24573"/>
                  </a:lnTo>
                  <a:lnTo>
                    <a:pt x="11102" y="24617"/>
                  </a:lnTo>
                  <a:lnTo>
                    <a:pt x="11322" y="26416"/>
                  </a:lnTo>
                  <a:lnTo>
                    <a:pt x="11322" y="26460"/>
                  </a:lnTo>
                  <a:lnTo>
                    <a:pt x="12111" y="29575"/>
                  </a:lnTo>
                  <a:lnTo>
                    <a:pt x="12857" y="32647"/>
                  </a:lnTo>
                  <a:lnTo>
                    <a:pt x="12770" y="33525"/>
                  </a:lnTo>
                  <a:lnTo>
                    <a:pt x="11804" y="35631"/>
                  </a:lnTo>
                  <a:lnTo>
                    <a:pt x="10663" y="38527"/>
                  </a:lnTo>
                  <a:lnTo>
                    <a:pt x="10268" y="40545"/>
                  </a:lnTo>
                  <a:lnTo>
                    <a:pt x="10268" y="40589"/>
                  </a:lnTo>
                  <a:lnTo>
                    <a:pt x="10181" y="42696"/>
                  </a:lnTo>
                  <a:lnTo>
                    <a:pt x="10049" y="47654"/>
                  </a:lnTo>
                  <a:lnTo>
                    <a:pt x="10181" y="49760"/>
                  </a:lnTo>
                  <a:lnTo>
                    <a:pt x="10663" y="52174"/>
                  </a:lnTo>
                  <a:lnTo>
                    <a:pt x="11453" y="55070"/>
                  </a:lnTo>
                  <a:lnTo>
                    <a:pt x="12375" y="58493"/>
                  </a:lnTo>
                  <a:lnTo>
                    <a:pt x="12331" y="58887"/>
                  </a:lnTo>
                  <a:lnTo>
                    <a:pt x="11497" y="60204"/>
                  </a:lnTo>
                  <a:lnTo>
                    <a:pt x="10268" y="62135"/>
                  </a:lnTo>
                  <a:lnTo>
                    <a:pt x="10225" y="62178"/>
                  </a:lnTo>
                  <a:lnTo>
                    <a:pt x="9742" y="63627"/>
                  </a:lnTo>
                  <a:lnTo>
                    <a:pt x="9698" y="63670"/>
                  </a:lnTo>
                  <a:lnTo>
                    <a:pt x="9347" y="67620"/>
                  </a:lnTo>
                  <a:lnTo>
                    <a:pt x="9347" y="67707"/>
                  </a:lnTo>
                  <a:lnTo>
                    <a:pt x="9479" y="68234"/>
                  </a:lnTo>
                  <a:lnTo>
                    <a:pt x="9479" y="68278"/>
                  </a:lnTo>
                  <a:lnTo>
                    <a:pt x="10576" y="70603"/>
                  </a:lnTo>
                  <a:lnTo>
                    <a:pt x="12638" y="74948"/>
                  </a:lnTo>
                  <a:lnTo>
                    <a:pt x="12287" y="75957"/>
                  </a:lnTo>
                  <a:lnTo>
                    <a:pt x="10400" y="77186"/>
                  </a:lnTo>
                  <a:lnTo>
                    <a:pt x="8557" y="78546"/>
                  </a:lnTo>
                  <a:lnTo>
                    <a:pt x="6275" y="80433"/>
                  </a:lnTo>
                  <a:lnTo>
                    <a:pt x="5968" y="80477"/>
                  </a:lnTo>
                  <a:lnTo>
                    <a:pt x="5880" y="80520"/>
                  </a:lnTo>
                  <a:lnTo>
                    <a:pt x="3642" y="82714"/>
                  </a:lnTo>
                  <a:lnTo>
                    <a:pt x="2326" y="84119"/>
                  </a:lnTo>
                  <a:lnTo>
                    <a:pt x="2282" y="84206"/>
                  </a:lnTo>
                  <a:lnTo>
                    <a:pt x="1405" y="86269"/>
                  </a:lnTo>
                  <a:lnTo>
                    <a:pt x="44" y="89121"/>
                  </a:lnTo>
                  <a:lnTo>
                    <a:pt x="0" y="89209"/>
                  </a:lnTo>
                  <a:lnTo>
                    <a:pt x="44" y="89253"/>
                  </a:lnTo>
                  <a:lnTo>
                    <a:pt x="44" y="89340"/>
                  </a:lnTo>
                  <a:lnTo>
                    <a:pt x="132" y="89384"/>
                  </a:lnTo>
                  <a:lnTo>
                    <a:pt x="176" y="89384"/>
                  </a:lnTo>
                  <a:lnTo>
                    <a:pt x="308" y="89340"/>
                  </a:lnTo>
                  <a:lnTo>
                    <a:pt x="351" y="89296"/>
                  </a:lnTo>
                  <a:lnTo>
                    <a:pt x="1712" y="86400"/>
                  </a:lnTo>
                  <a:lnTo>
                    <a:pt x="2589" y="84338"/>
                  </a:lnTo>
                  <a:lnTo>
                    <a:pt x="3906" y="82934"/>
                  </a:lnTo>
                  <a:lnTo>
                    <a:pt x="6056" y="80828"/>
                  </a:lnTo>
                  <a:lnTo>
                    <a:pt x="6363" y="80784"/>
                  </a:lnTo>
                  <a:lnTo>
                    <a:pt x="6451" y="80740"/>
                  </a:lnTo>
                  <a:lnTo>
                    <a:pt x="8777" y="78809"/>
                  </a:lnTo>
                  <a:lnTo>
                    <a:pt x="10619" y="77449"/>
                  </a:lnTo>
                  <a:lnTo>
                    <a:pt x="12550" y="76220"/>
                  </a:lnTo>
                  <a:lnTo>
                    <a:pt x="12638" y="76132"/>
                  </a:lnTo>
                  <a:lnTo>
                    <a:pt x="12989" y="74992"/>
                  </a:lnTo>
                  <a:lnTo>
                    <a:pt x="12989" y="74860"/>
                  </a:lnTo>
                  <a:lnTo>
                    <a:pt x="10883" y="70472"/>
                  </a:lnTo>
                  <a:lnTo>
                    <a:pt x="9786" y="68146"/>
                  </a:lnTo>
                  <a:lnTo>
                    <a:pt x="9698" y="67620"/>
                  </a:lnTo>
                  <a:lnTo>
                    <a:pt x="10049" y="63714"/>
                  </a:lnTo>
                  <a:lnTo>
                    <a:pt x="10576" y="62310"/>
                  </a:lnTo>
                  <a:lnTo>
                    <a:pt x="11760" y="60379"/>
                  </a:lnTo>
                  <a:lnTo>
                    <a:pt x="12638" y="59063"/>
                  </a:lnTo>
                  <a:lnTo>
                    <a:pt x="12682" y="58975"/>
                  </a:lnTo>
                  <a:lnTo>
                    <a:pt x="12726" y="58493"/>
                  </a:lnTo>
                  <a:lnTo>
                    <a:pt x="12726" y="58449"/>
                  </a:lnTo>
                  <a:lnTo>
                    <a:pt x="11760" y="54938"/>
                  </a:lnTo>
                  <a:lnTo>
                    <a:pt x="11014" y="52086"/>
                  </a:lnTo>
                  <a:lnTo>
                    <a:pt x="10532" y="49716"/>
                  </a:lnTo>
                  <a:lnTo>
                    <a:pt x="10400" y="47654"/>
                  </a:lnTo>
                  <a:lnTo>
                    <a:pt x="10532" y="42739"/>
                  </a:lnTo>
                  <a:lnTo>
                    <a:pt x="10619" y="40589"/>
                  </a:lnTo>
                  <a:lnTo>
                    <a:pt x="11014" y="38615"/>
                  </a:lnTo>
                  <a:lnTo>
                    <a:pt x="12111" y="35763"/>
                  </a:lnTo>
                  <a:lnTo>
                    <a:pt x="13077" y="33656"/>
                  </a:lnTo>
                  <a:lnTo>
                    <a:pt x="13077" y="33612"/>
                  </a:lnTo>
                  <a:lnTo>
                    <a:pt x="13208" y="32647"/>
                  </a:lnTo>
                  <a:lnTo>
                    <a:pt x="13208" y="32603"/>
                  </a:lnTo>
                  <a:lnTo>
                    <a:pt x="12462" y="29488"/>
                  </a:lnTo>
                  <a:lnTo>
                    <a:pt x="11673" y="26372"/>
                  </a:lnTo>
                  <a:lnTo>
                    <a:pt x="11453" y="24573"/>
                  </a:lnTo>
                  <a:lnTo>
                    <a:pt x="11804" y="19702"/>
                  </a:lnTo>
                  <a:lnTo>
                    <a:pt x="11848" y="17113"/>
                  </a:lnTo>
                  <a:lnTo>
                    <a:pt x="11980" y="14700"/>
                  </a:lnTo>
                  <a:lnTo>
                    <a:pt x="12419" y="12111"/>
                  </a:lnTo>
                  <a:lnTo>
                    <a:pt x="13077" y="9434"/>
                  </a:lnTo>
                  <a:lnTo>
                    <a:pt x="13647" y="7591"/>
                  </a:lnTo>
                  <a:lnTo>
                    <a:pt x="13647" y="7547"/>
                  </a:lnTo>
                  <a:lnTo>
                    <a:pt x="13823" y="6494"/>
                  </a:lnTo>
                  <a:lnTo>
                    <a:pt x="13823" y="6450"/>
                  </a:lnTo>
                  <a:lnTo>
                    <a:pt x="13691" y="4915"/>
                  </a:lnTo>
                  <a:lnTo>
                    <a:pt x="13691" y="4871"/>
                  </a:lnTo>
                  <a:lnTo>
                    <a:pt x="13472" y="4213"/>
                  </a:lnTo>
                  <a:lnTo>
                    <a:pt x="13428" y="4125"/>
                  </a:lnTo>
                  <a:lnTo>
                    <a:pt x="13033" y="3730"/>
                  </a:lnTo>
                  <a:lnTo>
                    <a:pt x="12945" y="3686"/>
                  </a:lnTo>
                  <a:lnTo>
                    <a:pt x="11409" y="3203"/>
                  </a:lnTo>
                  <a:lnTo>
                    <a:pt x="10225" y="2150"/>
                  </a:lnTo>
                  <a:lnTo>
                    <a:pt x="8557" y="88"/>
                  </a:lnTo>
                  <a:lnTo>
                    <a:pt x="851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0" name="Google Shape;3960;p129"/>
            <p:cNvSpPr/>
            <p:nvPr/>
          </p:nvSpPr>
          <p:spPr>
            <a:xfrm>
              <a:off x="2895075" y="3238700"/>
              <a:ext cx="385075" cy="337900"/>
            </a:xfrm>
            <a:custGeom>
              <a:avLst/>
              <a:gdLst/>
              <a:ahLst/>
              <a:cxnLst/>
              <a:rect l="l" t="t" r="r" b="b"/>
              <a:pathLst>
                <a:path w="15403" h="13516" extrusionOk="0">
                  <a:moveTo>
                    <a:pt x="7197" y="0"/>
                  </a:moveTo>
                  <a:lnTo>
                    <a:pt x="2677" y="483"/>
                  </a:lnTo>
                  <a:lnTo>
                    <a:pt x="176" y="527"/>
                  </a:lnTo>
                  <a:lnTo>
                    <a:pt x="132" y="527"/>
                  </a:lnTo>
                  <a:lnTo>
                    <a:pt x="45" y="571"/>
                  </a:lnTo>
                  <a:lnTo>
                    <a:pt x="1" y="659"/>
                  </a:lnTo>
                  <a:lnTo>
                    <a:pt x="1" y="703"/>
                  </a:lnTo>
                  <a:lnTo>
                    <a:pt x="45" y="790"/>
                  </a:lnTo>
                  <a:lnTo>
                    <a:pt x="45" y="834"/>
                  </a:lnTo>
                  <a:lnTo>
                    <a:pt x="132" y="878"/>
                  </a:lnTo>
                  <a:lnTo>
                    <a:pt x="176" y="878"/>
                  </a:lnTo>
                  <a:lnTo>
                    <a:pt x="2721" y="834"/>
                  </a:lnTo>
                  <a:lnTo>
                    <a:pt x="7197" y="351"/>
                  </a:lnTo>
                  <a:lnTo>
                    <a:pt x="7548" y="615"/>
                  </a:lnTo>
                  <a:lnTo>
                    <a:pt x="8470" y="1448"/>
                  </a:lnTo>
                  <a:lnTo>
                    <a:pt x="10005" y="2940"/>
                  </a:lnTo>
                  <a:lnTo>
                    <a:pt x="11805" y="4783"/>
                  </a:lnTo>
                  <a:lnTo>
                    <a:pt x="14525" y="7943"/>
                  </a:lnTo>
                  <a:lnTo>
                    <a:pt x="15052" y="9128"/>
                  </a:lnTo>
                  <a:lnTo>
                    <a:pt x="14964" y="10619"/>
                  </a:lnTo>
                  <a:lnTo>
                    <a:pt x="14042" y="13252"/>
                  </a:lnTo>
                  <a:lnTo>
                    <a:pt x="13999" y="13340"/>
                  </a:lnTo>
                  <a:lnTo>
                    <a:pt x="14042" y="13384"/>
                  </a:lnTo>
                  <a:lnTo>
                    <a:pt x="14086" y="13428"/>
                  </a:lnTo>
                  <a:lnTo>
                    <a:pt x="14130" y="13472"/>
                  </a:lnTo>
                  <a:lnTo>
                    <a:pt x="14174" y="13516"/>
                  </a:lnTo>
                  <a:lnTo>
                    <a:pt x="14306" y="13472"/>
                  </a:lnTo>
                  <a:lnTo>
                    <a:pt x="14350" y="13384"/>
                  </a:lnTo>
                  <a:lnTo>
                    <a:pt x="15271" y="10707"/>
                  </a:lnTo>
                  <a:lnTo>
                    <a:pt x="15315" y="10663"/>
                  </a:lnTo>
                  <a:lnTo>
                    <a:pt x="15403" y="9128"/>
                  </a:lnTo>
                  <a:lnTo>
                    <a:pt x="15359" y="9040"/>
                  </a:lnTo>
                  <a:lnTo>
                    <a:pt x="14832" y="7767"/>
                  </a:lnTo>
                  <a:lnTo>
                    <a:pt x="14788" y="7723"/>
                  </a:lnTo>
                  <a:lnTo>
                    <a:pt x="12068" y="4520"/>
                  </a:lnTo>
                  <a:lnTo>
                    <a:pt x="10269" y="2721"/>
                  </a:lnTo>
                  <a:lnTo>
                    <a:pt x="8689" y="1185"/>
                  </a:lnTo>
                  <a:lnTo>
                    <a:pt x="7767" y="351"/>
                  </a:lnTo>
                  <a:lnTo>
                    <a:pt x="7329" y="44"/>
                  </a:lnTo>
                  <a:lnTo>
                    <a:pt x="719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1" name="Google Shape;3961;p129"/>
            <p:cNvSpPr/>
            <p:nvPr/>
          </p:nvSpPr>
          <p:spPr>
            <a:xfrm>
              <a:off x="2931275" y="3283675"/>
              <a:ext cx="242475" cy="218325"/>
            </a:xfrm>
            <a:custGeom>
              <a:avLst/>
              <a:gdLst/>
              <a:ahLst/>
              <a:cxnLst/>
              <a:rect l="l" t="t" r="r" b="b"/>
              <a:pathLst>
                <a:path w="9699" h="8733" extrusionOk="0">
                  <a:moveTo>
                    <a:pt x="1624" y="1"/>
                  </a:moveTo>
                  <a:lnTo>
                    <a:pt x="176" y="44"/>
                  </a:lnTo>
                  <a:lnTo>
                    <a:pt x="132" y="88"/>
                  </a:lnTo>
                  <a:lnTo>
                    <a:pt x="45" y="88"/>
                  </a:lnTo>
                  <a:lnTo>
                    <a:pt x="45" y="176"/>
                  </a:lnTo>
                  <a:lnTo>
                    <a:pt x="1" y="220"/>
                  </a:lnTo>
                  <a:lnTo>
                    <a:pt x="45" y="308"/>
                  </a:lnTo>
                  <a:lnTo>
                    <a:pt x="88" y="352"/>
                  </a:lnTo>
                  <a:lnTo>
                    <a:pt x="176" y="395"/>
                  </a:lnTo>
                  <a:lnTo>
                    <a:pt x="1624" y="352"/>
                  </a:lnTo>
                  <a:lnTo>
                    <a:pt x="3555" y="483"/>
                  </a:lnTo>
                  <a:lnTo>
                    <a:pt x="4301" y="746"/>
                  </a:lnTo>
                  <a:lnTo>
                    <a:pt x="5530" y="1843"/>
                  </a:lnTo>
                  <a:lnTo>
                    <a:pt x="7504" y="4038"/>
                  </a:lnTo>
                  <a:lnTo>
                    <a:pt x="8426" y="5266"/>
                  </a:lnTo>
                  <a:lnTo>
                    <a:pt x="9128" y="6626"/>
                  </a:lnTo>
                  <a:lnTo>
                    <a:pt x="9347" y="8118"/>
                  </a:lnTo>
                  <a:lnTo>
                    <a:pt x="9259" y="8557"/>
                  </a:lnTo>
                  <a:lnTo>
                    <a:pt x="9259" y="8601"/>
                  </a:lnTo>
                  <a:lnTo>
                    <a:pt x="9303" y="8689"/>
                  </a:lnTo>
                  <a:lnTo>
                    <a:pt x="9347" y="8733"/>
                  </a:lnTo>
                  <a:lnTo>
                    <a:pt x="9435" y="8733"/>
                  </a:lnTo>
                  <a:lnTo>
                    <a:pt x="9567" y="8689"/>
                  </a:lnTo>
                  <a:lnTo>
                    <a:pt x="9611" y="8601"/>
                  </a:lnTo>
                  <a:lnTo>
                    <a:pt x="9698" y="8162"/>
                  </a:lnTo>
                  <a:lnTo>
                    <a:pt x="9698" y="8074"/>
                  </a:lnTo>
                  <a:lnTo>
                    <a:pt x="9435" y="6539"/>
                  </a:lnTo>
                  <a:lnTo>
                    <a:pt x="9435" y="6495"/>
                  </a:lnTo>
                  <a:lnTo>
                    <a:pt x="8733" y="5091"/>
                  </a:lnTo>
                  <a:lnTo>
                    <a:pt x="8689" y="5091"/>
                  </a:lnTo>
                  <a:lnTo>
                    <a:pt x="7768" y="3818"/>
                  </a:lnTo>
                  <a:lnTo>
                    <a:pt x="7768" y="3774"/>
                  </a:lnTo>
                  <a:lnTo>
                    <a:pt x="5749" y="1580"/>
                  </a:lnTo>
                  <a:lnTo>
                    <a:pt x="4520" y="483"/>
                  </a:lnTo>
                  <a:lnTo>
                    <a:pt x="4433" y="439"/>
                  </a:lnTo>
                  <a:lnTo>
                    <a:pt x="3643" y="176"/>
                  </a:lnTo>
                  <a:lnTo>
                    <a:pt x="3599" y="132"/>
                  </a:lnTo>
                  <a:lnTo>
                    <a:pt x="162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2" name="Google Shape;3962;p129"/>
            <p:cNvSpPr/>
            <p:nvPr/>
          </p:nvSpPr>
          <p:spPr>
            <a:xfrm>
              <a:off x="2574750" y="1389150"/>
              <a:ext cx="1018050" cy="1583000"/>
            </a:xfrm>
            <a:custGeom>
              <a:avLst/>
              <a:gdLst/>
              <a:ahLst/>
              <a:cxnLst/>
              <a:rect l="l" t="t" r="r" b="b"/>
              <a:pathLst>
                <a:path w="40722" h="63320" extrusionOk="0">
                  <a:moveTo>
                    <a:pt x="34666" y="0"/>
                  </a:moveTo>
                  <a:lnTo>
                    <a:pt x="34622" y="44"/>
                  </a:lnTo>
                  <a:lnTo>
                    <a:pt x="34578" y="88"/>
                  </a:lnTo>
                  <a:lnTo>
                    <a:pt x="34535" y="132"/>
                  </a:lnTo>
                  <a:lnTo>
                    <a:pt x="34535" y="220"/>
                  </a:lnTo>
                  <a:lnTo>
                    <a:pt x="34578" y="263"/>
                  </a:lnTo>
                  <a:lnTo>
                    <a:pt x="36597" y="3072"/>
                  </a:lnTo>
                  <a:lnTo>
                    <a:pt x="37826" y="4959"/>
                  </a:lnTo>
                  <a:lnTo>
                    <a:pt x="38791" y="6714"/>
                  </a:lnTo>
                  <a:lnTo>
                    <a:pt x="39230" y="8030"/>
                  </a:lnTo>
                  <a:lnTo>
                    <a:pt x="39098" y="10224"/>
                  </a:lnTo>
                  <a:lnTo>
                    <a:pt x="39098" y="10268"/>
                  </a:lnTo>
                  <a:lnTo>
                    <a:pt x="39537" y="12594"/>
                  </a:lnTo>
                  <a:lnTo>
                    <a:pt x="39493" y="13779"/>
                  </a:lnTo>
                  <a:lnTo>
                    <a:pt x="39230" y="15885"/>
                  </a:lnTo>
                  <a:lnTo>
                    <a:pt x="39230" y="15929"/>
                  </a:lnTo>
                  <a:lnTo>
                    <a:pt x="39317" y="20229"/>
                  </a:lnTo>
                  <a:lnTo>
                    <a:pt x="39142" y="22511"/>
                  </a:lnTo>
                  <a:lnTo>
                    <a:pt x="38966" y="25319"/>
                  </a:lnTo>
                  <a:lnTo>
                    <a:pt x="39142" y="27118"/>
                  </a:lnTo>
                  <a:lnTo>
                    <a:pt x="39142" y="27162"/>
                  </a:lnTo>
                  <a:lnTo>
                    <a:pt x="39800" y="29970"/>
                  </a:lnTo>
                  <a:lnTo>
                    <a:pt x="40371" y="32472"/>
                  </a:lnTo>
                  <a:lnTo>
                    <a:pt x="40239" y="33964"/>
                  </a:lnTo>
                  <a:lnTo>
                    <a:pt x="39712" y="35850"/>
                  </a:lnTo>
                  <a:lnTo>
                    <a:pt x="38264" y="39800"/>
                  </a:lnTo>
                  <a:lnTo>
                    <a:pt x="38264" y="39844"/>
                  </a:lnTo>
                  <a:lnTo>
                    <a:pt x="37957" y="41248"/>
                  </a:lnTo>
                  <a:lnTo>
                    <a:pt x="37299" y="42740"/>
                  </a:lnTo>
                  <a:lnTo>
                    <a:pt x="35368" y="45767"/>
                  </a:lnTo>
                  <a:lnTo>
                    <a:pt x="33789" y="47172"/>
                  </a:lnTo>
                  <a:lnTo>
                    <a:pt x="31770" y="48883"/>
                  </a:lnTo>
                  <a:lnTo>
                    <a:pt x="30849" y="48839"/>
                  </a:lnTo>
                  <a:lnTo>
                    <a:pt x="28786" y="48400"/>
                  </a:lnTo>
                  <a:lnTo>
                    <a:pt x="28655" y="48400"/>
                  </a:lnTo>
                  <a:lnTo>
                    <a:pt x="26153" y="49673"/>
                  </a:lnTo>
                  <a:lnTo>
                    <a:pt x="23520" y="50901"/>
                  </a:lnTo>
                  <a:lnTo>
                    <a:pt x="20493" y="52306"/>
                  </a:lnTo>
                  <a:lnTo>
                    <a:pt x="14613" y="54894"/>
                  </a:lnTo>
                  <a:lnTo>
                    <a:pt x="10488" y="56299"/>
                  </a:lnTo>
                  <a:lnTo>
                    <a:pt x="10444" y="56343"/>
                  </a:lnTo>
                  <a:lnTo>
                    <a:pt x="7943" y="57571"/>
                  </a:lnTo>
                  <a:lnTo>
                    <a:pt x="5837" y="58844"/>
                  </a:lnTo>
                  <a:lnTo>
                    <a:pt x="2546" y="61257"/>
                  </a:lnTo>
                  <a:lnTo>
                    <a:pt x="44" y="63012"/>
                  </a:lnTo>
                  <a:lnTo>
                    <a:pt x="1" y="63056"/>
                  </a:lnTo>
                  <a:lnTo>
                    <a:pt x="1" y="63100"/>
                  </a:lnTo>
                  <a:lnTo>
                    <a:pt x="1" y="63188"/>
                  </a:lnTo>
                  <a:lnTo>
                    <a:pt x="1" y="63232"/>
                  </a:lnTo>
                  <a:lnTo>
                    <a:pt x="88" y="63319"/>
                  </a:lnTo>
                  <a:lnTo>
                    <a:pt x="176" y="63319"/>
                  </a:lnTo>
                  <a:lnTo>
                    <a:pt x="264" y="63276"/>
                  </a:lnTo>
                  <a:lnTo>
                    <a:pt x="2765" y="61520"/>
                  </a:lnTo>
                  <a:lnTo>
                    <a:pt x="6012" y="59151"/>
                  </a:lnTo>
                  <a:lnTo>
                    <a:pt x="8118" y="57878"/>
                  </a:lnTo>
                  <a:lnTo>
                    <a:pt x="10620" y="56650"/>
                  </a:lnTo>
                  <a:lnTo>
                    <a:pt x="14744" y="55202"/>
                  </a:lnTo>
                  <a:lnTo>
                    <a:pt x="20624" y="52613"/>
                  </a:lnTo>
                  <a:lnTo>
                    <a:pt x="23696" y="51209"/>
                  </a:lnTo>
                  <a:lnTo>
                    <a:pt x="26285" y="49980"/>
                  </a:lnTo>
                  <a:lnTo>
                    <a:pt x="28786" y="48751"/>
                  </a:lnTo>
                  <a:lnTo>
                    <a:pt x="30805" y="49190"/>
                  </a:lnTo>
                  <a:lnTo>
                    <a:pt x="31858" y="49234"/>
                  </a:lnTo>
                  <a:lnTo>
                    <a:pt x="31946" y="49190"/>
                  </a:lnTo>
                  <a:lnTo>
                    <a:pt x="34008" y="47435"/>
                  </a:lnTo>
                  <a:lnTo>
                    <a:pt x="35588" y="46031"/>
                  </a:lnTo>
                  <a:lnTo>
                    <a:pt x="35632" y="45987"/>
                  </a:lnTo>
                  <a:lnTo>
                    <a:pt x="37562" y="42915"/>
                  </a:lnTo>
                  <a:lnTo>
                    <a:pt x="37606" y="42871"/>
                  </a:lnTo>
                  <a:lnTo>
                    <a:pt x="38264" y="41379"/>
                  </a:lnTo>
                  <a:lnTo>
                    <a:pt x="38264" y="41335"/>
                  </a:lnTo>
                  <a:lnTo>
                    <a:pt x="38615" y="39931"/>
                  </a:lnTo>
                  <a:lnTo>
                    <a:pt x="40063" y="35982"/>
                  </a:lnTo>
                  <a:lnTo>
                    <a:pt x="40546" y="34007"/>
                  </a:lnTo>
                  <a:lnTo>
                    <a:pt x="40590" y="34007"/>
                  </a:lnTo>
                  <a:lnTo>
                    <a:pt x="40722" y="32472"/>
                  </a:lnTo>
                  <a:lnTo>
                    <a:pt x="40722" y="32428"/>
                  </a:lnTo>
                  <a:lnTo>
                    <a:pt x="40151" y="29883"/>
                  </a:lnTo>
                  <a:lnTo>
                    <a:pt x="39493" y="27074"/>
                  </a:lnTo>
                  <a:lnTo>
                    <a:pt x="39317" y="25319"/>
                  </a:lnTo>
                  <a:lnTo>
                    <a:pt x="39493" y="22555"/>
                  </a:lnTo>
                  <a:lnTo>
                    <a:pt x="39669" y="20229"/>
                  </a:lnTo>
                  <a:lnTo>
                    <a:pt x="39581" y="15929"/>
                  </a:lnTo>
                  <a:lnTo>
                    <a:pt x="39844" y="13822"/>
                  </a:lnTo>
                  <a:lnTo>
                    <a:pt x="39888" y="12594"/>
                  </a:lnTo>
                  <a:lnTo>
                    <a:pt x="39888" y="12550"/>
                  </a:lnTo>
                  <a:lnTo>
                    <a:pt x="39449" y="10224"/>
                  </a:lnTo>
                  <a:lnTo>
                    <a:pt x="39581" y="8030"/>
                  </a:lnTo>
                  <a:lnTo>
                    <a:pt x="39537" y="7943"/>
                  </a:lnTo>
                  <a:lnTo>
                    <a:pt x="39142" y="6582"/>
                  </a:lnTo>
                  <a:lnTo>
                    <a:pt x="39098" y="6582"/>
                  </a:lnTo>
                  <a:lnTo>
                    <a:pt x="38133" y="4783"/>
                  </a:lnTo>
                  <a:lnTo>
                    <a:pt x="36904" y="2896"/>
                  </a:lnTo>
                  <a:lnTo>
                    <a:pt x="34886" y="44"/>
                  </a:lnTo>
                  <a:lnTo>
                    <a:pt x="3479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3" name="Google Shape;3963;p129"/>
            <p:cNvSpPr/>
            <p:nvPr/>
          </p:nvSpPr>
          <p:spPr>
            <a:xfrm>
              <a:off x="2434325" y="1378175"/>
              <a:ext cx="930300" cy="1467825"/>
            </a:xfrm>
            <a:custGeom>
              <a:avLst/>
              <a:gdLst/>
              <a:ahLst/>
              <a:cxnLst/>
              <a:rect l="l" t="t" r="r" b="b"/>
              <a:pathLst>
                <a:path w="37212" h="58713" extrusionOk="0">
                  <a:moveTo>
                    <a:pt x="35369" y="0"/>
                  </a:moveTo>
                  <a:lnTo>
                    <a:pt x="35325" y="44"/>
                  </a:lnTo>
                  <a:lnTo>
                    <a:pt x="35281" y="88"/>
                  </a:lnTo>
                  <a:lnTo>
                    <a:pt x="35237" y="176"/>
                  </a:lnTo>
                  <a:lnTo>
                    <a:pt x="35237" y="220"/>
                  </a:lnTo>
                  <a:lnTo>
                    <a:pt x="35281" y="308"/>
                  </a:lnTo>
                  <a:lnTo>
                    <a:pt x="36466" y="1931"/>
                  </a:lnTo>
                  <a:lnTo>
                    <a:pt x="36685" y="2896"/>
                  </a:lnTo>
                  <a:lnTo>
                    <a:pt x="36860" y="5968"/>
                  </a:lnTo>
                  <a:lnTo>
                    <a:pt x="36641" y="7065"/>
                  </a:lnTo>
                  <a:lnTo>
                    <a:pt x="35369" y="10400"/>
                  </a:lnTo>
                  <a:lnTo>
                    <a:pt x="33833" y="15271"/>
                  </a:lnTo>
                  <a:lnTo>
                    <a:pt x="32429" y="17904"/>
                  </a:lnTo>
                  <a:lnTo>
                    <a:pt x="31244" y="20229"/>
                  </a:lnTo>
                  <a:lnTo>
                    <a:pt x="30235" y="22467"/>
                  </a:lnTo>
                  <a:lnTo>
                    <a:pt x="28655" y="25275"/>
                  </a:lnTo>
                  <a:lnTo>
                    <a:pt x="26461" y="28654"/>
                  </a:lnTo>
                  <a:lnTo>
                    <a:pt x="26461" y="28698"/>
                  </a:lnTo>
                  <a:lnTo>
                    <a:pt x="26197" y="29663"/>
                  </a:lnTo>
                  <a:lnTo>
                    <a:pt x="26197" y="29707"/>
                  </a:lnTo>
                  <a:lnTo>
                    <a:pt x="26066" y="31068"/>
                  </a:lnTo>
                  <a:lnTo>
                    <a:pt x="26066" y="31112"/>
                  </a:lnTo>
                  <a:lnTo>
                    <a:pt x="26505" y="35105"/>
                  </a:lnTo>
                  <a:lnTo>
                    <a:pt x="26943" y="38747"/>
                  </a:lnTo>
                  <a:lnTo>
                    <a:pt x="26724" y="39229"/>
                  </a:lnTo>
                  <a:lnTo>
                    <a:pt x="26241" y="39756"/>
                  </a:lnTo>
                  <a:lnTo>
                    <a:pt x="24530" y="41028"/>
                  </a:lnTo>
                  <a:lnTo>
                    <a:pt x="22336" y="42389"/>
                  </a:lnTo>
                  <a:lnTo>
                    <a:pt x="20361" y="43705"/>
                  </a:lnTo>
                  <a:lnTo>
                    <a:pt x="17026" y="46514"/>
                  </a:lnTo>
                  <a:lnTo>
                    <a:pt x="15227" y="47698"/>
                  </a:lnTo>
                  <a:lnTo>
                    <a:pt x="15183" y="47698"/>
                  </a:lnTo>
                  <a:lnTo>
                    <a:pt x="12200" y="50638"/>
                  </a:lnTo>
                  <a:lnTo>
                    <a:pt x="10401" y="51691"/>
                  </a:lnTo>
                  <a:lnTo>
                    <a:pt x="7109" y="53183"/>
                  </a:lnTo>
                  <a:lnTo>
                    <a:pt x="5442" y="54368"/>
                  </a:lnTo>
                  <a:lnTo>
                    <a:pt x="3072" y="56167"/>
                  </a:lnTo>
                  <a:lnTo>
                    <a:pt x="89" y="58405"/>
                  </a:lnTo>
                  <a:lnTo>
                    <a:pt x="45" y="58449"/>
                  </a:lnTo>
                  <a:lnTo>
                    <a:pt x="1" y="58537"/>
                  </a:lnTo>
                  <a:lnTo>
                    <a:pt x="1" y="58581"/>
                  </a:lnTo>
                  <a:lnTo>
                    <a:pt x="45" y="58668"/>
                  </a:lnTo>
                  <a:lnTo>
                    <a:pt x="89" y="58712"/>
                  </a:lnTo>
                  <a:lnTo>
                    <a:pt x="176" y="58712"/>
                  </a:lnTo>
                  <a:lnTo>
                    <a:pt x="308" y="58668"/>
                  </a:lnTo>
                  <a:lnTo>
                    <a:pt x="3248" y="56430"/>
                  </a:lnTo>
                  <a:lnTo>
                    <a:pt x="5661" y="54675"/>
                  </a:lnTo>
                  <a:lnTo>
                    <a:pt x="7285" y="53491"/>
                  </a:lnTo>
                  <a:lnTo>
                    <a:pt x="10576" y="52042"/>
                  </a:lnTo>
                  <a:lnTo>
                    <a:pt x="12419" y="50945"/>
                  </a:lnTo>
                  <a:lnTo>
                    <a:pt x="12463" y="50902"/>
                  </a:lnTo>
                  <a:lnTo>
                    <a:pt x="15403" y="47962"/>
                  </a:lnTo>
                  <a:lnTo>
                    <a:pt x="17202" y="46821"/>
                  </a:lnTo>
                  <a:lnTo>
                    <a:pt x="17246" y="46821"/>
                  </a:lnTo>
                  <a:lnTo>
                    <a:pt x="20581" y="44012"/>
                  </a:lnTo>
                  <a:lnTo>
                    <a:pt x="22512" y="42696"/>
                  </a:lnTo>
                  <a:lnTo>
                    <a:pt x="24749" y="41336"/>
                  </a:lnTo>
                  <a:lnTo>
                    <a:pt x="26461" y="40063"/>
                  </a:lnTo>
                  <a:lnTo>
                    <a:pt x="26505" y="40019"/>
                  </a:lnTo>
                  <a:lnTo>
                    <a:pt x="27031" y="39449"/>
                  </a:lnTo>
                  <a:lnTo>
                    <a:pt x="27031" y="39405"/>
                  </a:lnTo>
                  <a:lnTo>
                    <a:pt x="27295" y="38878"/>
                  </a:lnTo>
                  <a:lnTo>
                    <a:pt x="27295" y="38747"/>
                  </a:lnTo>
                  <a:lnTo>
                    <a:pt x="26856" y="35061"/>
                  </a:lnTo>
                  <a:lnTo>
                    <a:pt x="26417" y="31112"/>
                  </a:lnTo>
                  <a:lnTo>
                    <a:pt x="26549" y="29751"/>
                  </a:lnTo>
                  <a:lnTo>
                    <a:pt x="26768" y="28830"/>
                  </a:lnTo>
                  <a:lnTo>
                    <a:pt x="28962" y="25451"/>
                  </a:lnTo>
                  <a:lnTo>
                    <a:pt x="30542" y="22643"/>
                  </a:lnTo>
                  <a:lnTo>
                    <a:pt x="30586" y="22643"/>
                  </a:lnTo>
                  <a:lnTo>
                    <a:pt x="31551" y="20361"/>
                  </a:lnTo>
                  <a:lnTo>
                    <a:pt x="34140" y="15402"/>
                  </a:lnTo>
                  <a:lnTo>
                    <a:pt x="34184" y="15359"/>
                  </a:lnTo>
                  <a:lnTo>
                    <a:pt x="35720" y="10532"/>
                  </a:lnTo>
                  <a:lnTo>
                    <a:pt x="36992" y="7153"/>
                  </a:lnTo>
                  <a:lnTo>
                    <a:pt x="37212" y="6012"/>
                  </a:lnTo>
                  <a:lnTo>
                    <a:pt x="37212" y="5968"/>
                  </a:lnTo>
                  <a:lnTo>
                    <a:pt x="37036" y="2853"/>
                  </a:lnTo>
                  <a:lnTo>
                    <a:pt x="37036" y="2809"/>
                  </a:lnTo>
                  <a:lnTo>
                    <a:pt x="36817" y="1843"/>
                  </a:lnTo>
                  <a:lnTo>
                    <a:pt x="36773" y="1756"/>
                  </a:lnTo>
                  <a:lnTo>
                    <a:pt x="35588" y="88"/>
                  </a:lnTo>
                  <a:lnTo>
                    <a:pt x="35500" y="44"/>
                  </a:lnTo>
                  <a:lnTo>
                    <a:pt x="3545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4" name="Google Shape;3964;p129"/>
            <p:cNvSpPr/>
            <p:nvPr/>
          </p:nvSpPr>
          <p:spPr>
            <a:xfrm>
              <a:off x="2288425" y="1370500"/>
              <a:ext cx="948950" cy="1344950"/>
            </a:xfrm>
            <a:custGeom>
              <a:avLst/>
              <a:gdLst/>
              <a:ahLst/>
              <a:cxnLst/>
              <a:rect l="l" t="t" r="r" b="b"/>
              <a:pathLst>
                <a:path w="37958" h="53798" extrusionOk="0">
                  <a:moveTo>
                    <a:pt x="37475" y="0"/>
                  </a:moveTo>
                  <a:lnTo>
                    <a:pt x="37431" y="44"/>
                  </a:lnTo>
                  <a:lnTo>
                    <a:pt x="37387" y="88"/>
                  </a:lnTo>
                  <a:lnTo>
                    <a:pt x="37343" y="132"/>
                  </a:lnTo>
                  <a:lnTo>
                    <a:pt x="37343" y="220"/>
                  </a:lnTo>
                  <a:lnTo>
                    <a:pt x="37606" y="1448"/>
                  </a:lnTo>
                  <a:lnTo>
                    <a:pt x="37519" y="2765"/>
                  </a:lnTo>
                  <a:lnTo>
                    <a:pt x="36202" y="6363"/>
                  </a:lnTo>
                  <a:lnTo>
                    <a:pt x="35676" y="8206"/>
                  </a:lnTo>
                  <a:lnTo>
                    <a:pt x="34579" y="12155"/>
                  </a:lnTo>
                  <a:lnTo>
                    <a:pt x="33613" y="14349"/>
                  </a:lnTo>
                  <a:lnTo>
                    <a:pt x="32648" y="16324"/>
                  </a:lnTo>
                  <a:lnTo>
                    <a:pt x="31595" y="18298"/>
                  </a:lnTo>
                  <a:lnTo>
                    <a:pt x="30410" y="20361"/>
                  </a:lnTo>
                  <a:lnTo>
                    <a:pt x="28655" y="23388"/>
                  </a:lnTo>
                  <a:lnTo>
                    <a:pt x="27294" y="25626"/>
                  </a:lnTo>
                  <a:lnTo>
                    <a:pt x="25846" y="27952"/>
                  </a:lnTo>
                  <a:lnTo>
                    <a:pt x="24705" y="29795"/>
                  </a:lnTo>
                  <a:lnTo>
                    <a:pt x="23038" y="31901"/>
                  </a:lnTo>
                  <a:lnTo>
                    <a:pt x="21107" y="34271"/>
                  </a:lnTo>
                  <a:lnTo>
                    <a:pt x="18211" y="36904"/>
                  </a:lnTo>
                  <a:lnTo>
                    <a:pt x="13165" y="40107"/>
                  </a:lnTo>
                  <a:lnTo>
                    <a:pt x="13121" y="40151"/>
                  </a:lnTo>
                  <a:lnTo>
                    <a:pt x="12419" y="41248"/>
                  </a:lnTo>
                  <a:lnTo>
                    <a:pt x="12375" y="41292"/>
                  </a:lnTo>
                  <a:lnTo>
                    <a:pt x="11190" y="43924"/>
                  </a:lnTo>
                  <a:lnTo>
                    <a:pt x="10093" y="46250"/>
                  </a:lnTo>
                  <a:lnTo>
                    <a:pt x="8162" y="47786"/>
                  </a:lnTo>
                  <a:lnTo>
                    <a:pt x="6276" y="49146"/>
                  </a:lnTo>
                  <a:lnTo>
                    <a:pt x="3862" y="50858"/>
                  </a:lnTo>
                  <a:lnTo>
                    <a:pt x="88" y="53490"/>
                  </a:lnTo>
                  <a:lnTo>
                    <a:pt x="45" y="53534"/>
                  </a:lnTo>
                  <a:lnTo>
                    <a:pt x="1" y="53578"/>
                  </a:lnTo>
                  <a:lnTo>
                    <a:pt x="1" y="53666"/>
                  </a:lnTo>
                  <a:lnTo>
                    <a:pt x="45" y="53710"/>
                  </a:lnTo>
                  <a:lnTo>
                    <a:pt x="88" y="53798"/>
                  </a:lnTo>
                  <a:lnTo>
                    <a:pt x="176" y="53798"/>
                  </a:lnTo>
                  <a:lnTo>
                    <a:pt x="308" y="53754"/>
                  </a:lnTo>
                  <a:lnTo>
                    <a:pt x="4082" y="51121"/>
                  </a:lnTo>
                  <a:lnTo>
                    <a:pt x="6451" y="49453"/>
                  </a:lnTo>
                  <a:lnTo>
                    <a:pt x="8382" y="48049"/>
                  </a:lnTo>
                  <a:lnTo>
                    <a:pt x="10357" y="46513"/>
                  </a:lnTo>
                  <a:lnTo>
                    <a:pt x="10400" y="46469"/>
                  </a:lnTo>
                  <a:lnTo>
                    <a:pt x="11541" y="44056"/>
                  </a:lnTo>
                  <a:lnTo>
                    <a:pt x="12682" y="41423"/>
                  </a:lnTo>
                  <a:lnTo>
                    <a:pt x="13384" y="40414"/>
                  </a:lnTo>
                  <a:lnTo>
                    <a:pt x="18387" y="37167"/>
                  </a:lnTo>
                  <a:lnTo>
                    <a:pt x="18431" y="37167"/>
                  </a:lnTo>
                  <a:lnTo>
                    <a:pt x="21371" y="34534"/>
                  </a:lnTo>
                  <a:lnTo>
                    <a:pt x="21371" y="34490"/>
                  </a:lnTo>
                  <a:lnTo>
                    <a:pt x="23345" y="32121"/>
                  </a:lnTo>
                  <a:lnTo>
                    <a:pt x="24969" y="30014"/>
                  </a:lnTo>
                  <a:lnTo>
                    <a:pt x="25013" y="29970"/>
                  </a:lnTo>
                  <a:lnTo>
                    <a:pt x="26154" y="28128"/>
                  </a:lnTo>
                  <a:lnTo>
                    <a:pt x="27558" y="25802"/>
                  </a:lnTo>
                  <a:lnTo>
                    <a:pt x="28962" y="23564"/>
                  </a:lnTo>
                  <a:lnTo>
                    <a:pt x="30717" y="20536"/>
                  </a:lnTo>
                  <a:lnTo>
                    <a:pt x="31902" y="18474"/>
                  </a:lnTo>
                  <a:lnTo>
                    <a:pt x="32955" y="16455"/>
                  </a:lnTo>
                  <a:lnTo>
                    <a:pt x="33920" y="14481"/>
                  </a:lnTo>
                  <a:lnTo>
                    <a:pt x="34930" y="12287"/>
                  </a:lnTo>
                  <a:lnTo>
                    <a:pt x="34930" y="12243"/>
                  </a:lnTo>
                  <a:lnTo>
                    <a:pt x="36027" y="8294"/>
                  </a:lnTo>
                  <a:lnTo>
                    <a:pt x="36553" y="6495"/>
                  </a:lnTo>
                  <a:lnTo>
                    <a:pt x="37870" y="2896"/>
                  </a:lnTo>
                  <a:lnTo>
                    <a:pt x="37870" y="2809"/>
                  </a:lnTo>
                  <a:lnTo>
                    <a:pt x="37957" y="1448"/>
                  </a:lnTo>
                  <a:lnTo>
                    <a:pt x="37957" y="1404"/>
                  </a:lnTo>
                  <a:lnTo>
                    <a:pt x="37694" y="132"/>
                  </a:lnTo>
                  <a:lnTo>
                    <a:pt x="37650" y="88"/>
                  </a:lnTo>
                  <a:lnTo>
                    <a:pt x="37606" y="44"/>
                  </a:lnTo>
                  <a:lnTo>
                    <a:pt x="3756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5" name="Google Shape;3965;p129"/>
            <p:cNvSpPr/>
            <p:nvPr/>
          </p:nvSpPr>
          <p:spPr>
            <a:xfrm>
              <a:off x="2083300" y="1434125"/>
              <a:ext cx="1010375" cy="1095925"/>
            </a:xfrm>
            <a:custGeom>
              <a:avLst/>
              <a:gdLst/>
              <a:ahLst/>
              <a:cxnLst/>
              <a:rect l="l" t="t" r="r" b="b"/>
              <a:pathLst>
                <a:path w="40415" h="43837" extrusionOk="0">
                  <a:moveTo>
                    <a:pt x="40238" y="0"/>
                  </a:moveTo>
                  <a:lnTo>
                    <a:pt x="40195" y="44"/>
                  </a:lnTo>
                  <a:lnTo>
                    <a:pt x="40107" y="88"/>
                  </a:lnTo>
                  <a:lnTo>
                    <a:pt x="40063" y="132"/>
                  </a:lnTo>
                  <a:lnTo>
                    <a:pt x="39098" y="2721"/>
                  </a:lnTo>
                  <a:lnTo>
                    <a:pt x="37957" y="5485"/>
                  </a:lnTo>
                  <a:lnTo>
                    <a:pt x="36991" y="8294"/>
                  </a:lnTo>
                  <a:lnTo>
                    <a:pt x="36465" y="9259"/>
                  </a:lnTo>
                  <a:lnTo>
                    <a:pt x="34885" y="12067"/>
                  </a:lnTo>
                  <a:lnTo>
                    <a:pt x="32735" y="15885"/>
                  </a:lnTo>
                  <a:lnTo>
                    <a:pt x="30102" y="20141"/>
                  </a:lnTo>
                  <a:lnTo>
                    <a:pt x="27206" y="24266"/>
                  </a:lnTo>
                  <a:lnTo>
                    <a:pt x="25890" y="25802"/>
                  </a:lnTo>
                  <a:lnTo>
                    <a:pt x="24090" y="27469"/>
                  </a:lnTo>
                  <a:lnTo>
                    <a:pt x="22247" y="29137"/>
                  </a:lnTo>
                  <a:lnTo>
                    <a:pt x="18605" y="31638"/>
                  </a:lnTo>
                  <a:lnTo>
                    <a:pt x="15007" y="33964"/>
                  </a:lnTo>
                  <a:lnTo>
                    <a:pt x="12945" y="35412"/>
                  </a:lnTo>
                  <a:lnTo>
                    <a:pt x="9171" y="37518"/>
                  </a:lnTo>
                  <a:lnTo>
                    <a:pt x="7021" y="38966"/>
                  </a:lnTo>
                  <a:lnTo>
                    <a:pt x="5178" y="40370"/>
                  </a:lnTo>
                  <a:lnTo>
                    <a:pt x="1448" y="42696"/>
                  </a:lnTo>
                  <a:lnTo>
                    <a:pt x="88" y="43486"/>
                  </a:lnTo>
                  <a:lnTo>
                    <a:pt x="0" y="43530"/>
                  </a:lnTo>
                  <a:lnTo>
                    <a:pt x="0" y="43617"/>
                  </a:lnTo>
                  <a:lnTo>
                    <a:pt x="0" y="43661"/>
                  </a:lnTo>
                  <a:lnTo>
                    <a:pt x="0" y="43749"/>
                  </a:lnTo>
                  <a:lnTo>
                    <a:pt x="88" y="43793"/>
                  </a:lnTo>
                  <a:lnTo>
                    <a:pt x="176" y="43837"/>
                  </a:lnTo>
                  <a:lnTo>
                    <a:pt x="263" y="43793"/>
                  </a:lnTo>
                  <a:lnTo>
                    <a:pt x="1624" y="43003"/>
                  </a:lnTo>
                  <a:lnTo>
                    <a:pt x="5397" y="40677"/>
                  </a:lnTo>
                  <a:lnTo>
                    <a:pt x="7240" y="39229"/>
                  </a:lnTo>
                  <a:lnTo>
                    <a:pt x="9347" y="37825"/>
                  </a:lnTo>
                  <a:lnTo>
                    <a:pt x="13120" y="35719"/>
                  </a:lnTo>
                  <a:lnTo>
                    <a:pt x="15183" y="34271"/>
                  </a:lnTo>
                  <a:lnTo>
                    <a:pt x="18781" y="31901"/>
                  </a:lnTo>
                  <a:lnTo>
                    <a:pt x="22467" y="29444"/>
                  </a:lnTo>
                  <a:lnTo>
                    <a:pt x="22467" y="29400"/>
                  </a:lnTo>
                  <a:lnTo>
                    <a:pt x="24354" y="27733"/>
                  </a:lnTo>
                  <a:lnTo>
                    <a:pt x="26153" y="26065"/>
                  </a:lnTo>
                  <a:lnTo>
                    <a:pt x="26153" y="26021"/>
                  </a:lnTo>
                  <a:lnTo>
                    <a:pt x="27469" y="24486"/>
                  </a:lnTo>
                  <a:lnTo>
                    <a:pt x="30409" y="20361"/>
                  </a:lnTo>
                  <a:lnTo>
                    <a:pt x="33042" y="16060"/>
                  </a:lnTo>
                  <a:lnTo>
                    <a:pt x="35192" y="12243"/>
                  </a:lnTo>
                  <a:lnTo>
                    <a:pt x="36772" y="9435"/>
                  </a:lnTo>
                  <a:lnTo>
                    <a:pt x="37299" y="8425"/>
                  </a:lnTo>
                  <a:lnTo>
                    <a:pt x="38264" y="5617"/>
                  </a:lnTo>
                  <a:lnTo>
                    <a:pt x="39449" y="2853"/>
                  </a:lnTo>
                  <a:lnTo>
                    <a:pt x="40414" y="264"/>
                  </a:lnTo>
                  <a:lnTo>
                    <a:pt x="40414" y="176"/>
                  </a:lnTo>
                  <a:lnTo>
                    <a:pt x="40414" y="132"/>
                  </a:lnTo>
                  <a:lnTo>
                    <a:pt x="40370" y="44"/>
                  </a:lnTo>
                  <a:lnTo>
                    <a:pt x="40326" y="44"/>
                  </a:lnTo>
                  <a:lnTo>
                    <a:pt x="4023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6" name="Google Shape;3966;p129"/>
            <p:cNvSpPr/>
            <p:nvPr/>
          </p:nvSpPr>
          <p:spPr>
            <a:xfrm>
              <a:off x="1945075" y="1451675"/>
              <a:ext cx="982950" cy="954425"/>
            </a:xfrm>
            <a:custGeom>
              <a:avLst/>
              <a:gdLst/>
              <a:ahLst/>
              <a:cxnLst/>
              <a:rect l="l" t="t" r="r" b="b"/>
              <a:pathLst>
                <a:path w="39318" h="38177" extrusionOk="0">
                  <a:moveTo>
                    <a:pt x="39054" y="0"/>
                  </a:moveTo>
                  <a:lnTo>
                    <a:pt x="39010" y="44"/>
                  </a:lnTo>
                  <a:lnTo>
                    <a:pt x="38966" y="132"/>
                  </a:lnTo>
                  <a:lnTo>
                    <a:pt x="38352" y="2107"/>
                  </a:lnTo>
                  <a:lnTo>
                    <a:pt x="37606" y="3950"/>
                  </a:lnTo>
                  <a:lnTo>
                    <a:pt x="36509" y="6056"/>
                  </a:lnTo>
                  <a:lnTo>
                    <a:pt x="35105" y="8557"/>
                  </a:lnTo>
                  <a:lnTo>
                    <a:pt x="33700" y="10970"/>
                  </a:lnTo>
                  <a:lnTo>
                    <a:pt x="32384" y="13208"/>
                  </a:lnTo>
                  <a:lnTo>
                    <a:pt x="31068" y="15095"/>
                  </a:lnTo>
                  <a:lnTo>
                    <a:pt x="29356" y="17553"/>
                  </a:lnTo>
                  <a:lnTo>
                    <a:pt x="28128" y="19001"/>
                  </a:lnTo>
                  <a:lnTo>
                    <a:pt x="26592" y="20492"/>
                  </a:lnTo>
                  <a:lnTo>
                    <a:pt x="24134" y="22774"/>
                  </a:lnTo>
                  <a:lnTo>
                    <a:pt x="22116" y="24486"/>
                  </a:lnTo>
                  <a:lnTo>
                    <a:pt x="18254" y="27075"/>
                  </a:lnTo>
                  <a:lnTo>
                    <a:pt x="16455" y="28215"/>
                  </a:lnTo>
                  <a:lnTo>
                    <a:pt x="14393" y="29488"/>
                  </a:lnTo>
                  <a:lnTo>
                    <a:pt x="12287" y="30717"/>
                  </a:lnTo>
                  <a:lnTo>
                    <a:pt x="8250" y="33042"/>
                  </a:lnTo>
                  <a:lnTo>
                    <a:pt x="88" y="37825"/>
                  </a:lnTo>
                  <a:lnTo>
                    <a:pt x="44" y="37869"/>
                  </a:lnTo>
                  <a:lnTo>
                    <a:pt x="0" y="37957"/>
                  </a:lnTo>
                  <a:lnTo>
                    <a:pt x="0" y="38001"/>
                  </a:lnTo>
                  <a:lnTo>
                    <a:pt x="0" y="38088"/>
                  </a:lnTo>
                  <a:lnTo>
                    <a:pt x="88" y="38132"/>
                  </a:lnTo>
                  <a:lnTo>
                    <a:pt x="176" y="38176"/>
                  </a:lnTo>
                  <a:lnTo>
                    <a:pt x="263" y="38132"/>
                  </a:lnTo>
                  <a:lnTo>
                    <a:pt x="8425" y="33349"/>
                  </a:lnTo>
                  <a:lnTo>
                    <a:pt x="12462" y="31024"/>
                  </a:lnTo>
                  <a:lnTo>
                    <a:pt x="14612" y="29795"/>
                  </a:lnTo>
                  <a:lnTo>
                    <a:pt x="16631" y="28523"/>
                  </a:lnTo>
                  <a:lnTo>
                    <a:pt x="18430" y="27382"/>
                  </a:lnTo>
                  <a:lnTo>
                    <a:pt x="20843" y="25802"/>
                  </a:lnTo>
                  <a:lnTo>
                    <a:pt x="22291" y="24793"/>
                  </a:lnTo>
                  <a:lnTo>
                    <a:pt x="22335" y="24749"/>
                  </a:lnTo>
                  <a:lnTo>
                    <a:pt x="24354" y="23038"/>
                  </a:lnTo>
                  <a:lnTo>
                    <a:pt x="26855" y="20756"/>
                  </a:lnTo>
                  <a:lnTo>
                    <a:pt x="28391" y="19264"/>
                  </a:lnTo>
                  <a:lnTo>
                    <a:pt x="29619" y="17772"/>
                  </a:lnTo>
                  <a:lnTo>
                    <a:pt x="31375" y="15315"/>
                  </a:lnTo>
                  <a:lnTo>
                    <a:pt x="32691" y="13428"/>
                  </a:lnTo>
                  <a:lnTo>
                    <a:pt x="34008" y="11146"/>
                  </a:lnTo>
                  <a:lnTo>
                    <a:pt x="35412" y="8733"/>
                  </a:lnTo>
                  <a:lnTo>
                    <a:pt x="36816" y="6231"/>
                  </a:lnTo>
                  <a:lnTo>
                    <a:pt x="37957" y="4081"/>
                  </a:lnTo>
                  <a:lnTo>
                    <a:pt x="38703" y="2194"/>
                  </a:lnTo>
                  <a:lnTo>
                    <a:pt x="39317" y="220"/>
                  </a:lnTo>
                  <a:lnTo>
                    <a:pt x="39317" y="176"/>
                  </a:lnTo>
                  <a:lnTo>
                    <a:pt x="39273" y="88"/>
                  </a:lnTo>
                  <a:lnTo>
                    <a:pt x="39229" y="44"/>
                  </a:lnTo>
                  <a:lnTo>
                    <a:pt x="3918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7" name="Google Shape;3967;p129"/>
            <p:cNvSpPr/>
            <p:nvPr/>
          </p:nvSpPr>
          <p:spPr>
            <a:xfrm>
              <a:off x="1822200" y="1600875"/>
              <a:ext cx="866675" cy="694425"/>
            </a:xfrm>
            <a:custGeom>
              <a:avLst/>
              <a:gdLst/>
              <a:ahLst/>
              <a:cxnLst/>
              <a:rect l="l" t="t" r="r" b="b"/>
              <a:pathLst>
                <a:path w="34667" h="27777" extrusionOk="0">
                  <a:moveTo>
                    <a:pt x="34359" y="0"/>
                  </a:moveTo>
                  <a:lnTo>
                    <a:pt x="34315" y="88"/>
                  </a:lnTo>
                  <a:lnTo>
                    <a:pt x="32867" y="2765"/>
                  </a:lnTo>
                  <a:lnTo>
                    <a:pt x="31375" y="5134"/>
                  </a:lnTo>
                  <a:lnTo>
                    <a:pt x="29839" y="7196"/>
                  </a:lnTo>
                  <a:lnTo>
                    <a:pt x="28216" y="8996"/>
                  </a:lnTo>
                  <a:lnTo>
                    <a:pt x="26592" y="10575"/>
                  </a:lnTo>
                  <a:lnTo>
                    <a:pt x="24881" y="12111"/>
                  </a:lnTo>
                  <a:lnTo>
                    <a:pt x="23301" y="13252"/>
                  </a:lnTo>
                  <a:lnTo>
                    <a:pt x="21370" y="14919"/>
                  </a:lnTo>
                  <a:lnTo>
                    <a:pt x="20537" y="15665"/>
                  </a:lnTo>
                  <a:lnTo>
                    <a:pt x="19659" y="16455"/>
                  </a:lnTo>
                  <a:lnTo>
                    <a:pt x="18737" y="17157"/>
                  </a:lnTo>
                  <a:lnTo>
                    <a:pt x="17772" y="17903"/>
                  </a:lnTo>
                  <a:lnTo>
                    <a:pt x="16719" y="18605"/>
                  </a:lnTo>
                  <a:lnTo>
                    <a:pt x="15666" y="19264"/>
                  </a:lnTo>
                  <a:lnTo>
                    <a:pt x="14569" y="19922"/>
                  </a:lnTo>
                  <a:lnTo>
                    <a:pt x="13472" y="20580"/>
                  </a:lnTo>
                  <a:lnTo>
                    <a:pt x="11190" y="21809"/>
                  </a:lnTo>
                  <a:lnTo>
                    <a:pt x="8864" y="22950"/>
                  </a:lnTo>
                  <a:lnTo>
                    <a:pt x="6583" y="24003"/>
                  </a:lnTo>
                  <a:lnTo>
                    <a:pt x="4389" y="25012"/>
                  </a:lnTo>
                  <a:lnTo>
                    <a:pt x="2414" y="26065"/>
                  </a:lnTo>
                  <a:lnTo>
                    <a:pt x="88" y="27469"/>
                  </a:lnTo>
                  <a:lnTo>
                    <a:pt x="44" y="27513"/>
                  </a:lnTo>
                  <a:lnTo>
                    <a:pt x="0" y="27557"/>
                  </a:lnTo>
                  <a:lnTo>
                    <a:pt x="0" y="27645"/>
                  </a:lnTo>
                  <a:lnTo>
                    <a:pt x="44" y="27689"/>
                  </a:lnTo>
                  <a:lnTo>
                    <a:pt x="88" y="27776"/>
                  </a:lnTo>
                  <a:lnTo>
                    <a:pt x="264" y="27776"/>
                  </a:lnTo>
                  <a:lnTo>
                    <a:pt x="2589" y="26372"/>
                  </a:lnTo>
                  <a:lnTo>
                    <a:pt x="4564" y="25319"/>
                  </a:lnTo>
                  <a:lnTo>
                    <a:pt x="6758" y="24354"/>
                  </a:lnTo>
                  <a:lnTo>
                    <a:pt x="9040" y="23257"/>
                  </a:lnTo>
                  <a:lnTo>
                    <a:pt x="11366" y="22116"/>
                  </a:lnTo>
                  <a:lnTo>
                    <a:pt x="13647" y="20887"/>
                  </a:lnTo>
                  <a:lnTo>
                    <a:pt x="14788" y="20229"/>
                  </a:lnTo>
                  <a:lnTo>
                    <a:pt x="15885" y="19571"/>
                  </a:lnTo>
                  <a:lnTo>
                    <a:pt x="16938" y="18869"/>
                  </a:lnTo>
                  <a:lnTo>
                    <a:pt x="17992" y="18167"/>
                  </a:lnTo>
                  <a:lnTo>
                    <a:pt x="18957" y="17464"/>
                  </a:lnTo>
                  <a:lnTo>
                    <a:pt x="19922" y="16718"/>
                  </a:lnTo>
                  <a:lnTo>
                    <a:pt x="20800" y="15929"/>
                  </a:lnTo>
                  <a:lnTo>
                    <a:pt x="21634" y="15183"/>
                  </a:lnTo>
                  <a:lnTo>
                    <a:pt x="23520" y="13559"/>
                  </a:lnTo>
                  <a:lnTo>
                    <a:pt x="25100" y="12374"/>
                  </a:lnTo>
                  <a:lnTo>
                    <a:pt x="26855" y="10839"/>
                  </a:lnTo>
                  <a:lnTo>
                    <a:pt x="28435" y="9215"/>
                  </a:lnTo>
                  <a:lnTo>
                    <a:pt x="30103" y="7416"/>
                  </a:lnTo>
                  <a:lnTo>
                    <a:pt x="31682" y="5310"/>
                  </a:lnTo>
                  <a:lnTo>
                    <a:pt x="33174" y="2940"/>
                  </a:lnTo>
                  <a:lnTo>
                    <a:pt x="34622" y="219"/>
                  </a:lnTo>
                  <a:lnTo>
                    <a:pt x="34666" y="176"/>
                  </a:lnTo>
                  <a:lnTo>
                    <a:pt x="34622" y="88"/>
                  </a:lnTo>
                  <a:lnTo>
                    <a:pt x="34622" y="44"/>
                  </a:lnTo>
                  <a:lnTo>
                    <a:pt x="3457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8" name="Google Shape;3968;p129"/>
            <p:cNvSpPr/>
            <p:nvPr/>
          </p:nvSpPr>
          <p:spPr>
            <a:xfrm>
              <a:off x="1699325" y="2110975"/>
              <a:ext cx="133875" cy="74625"/>
            </a:xfrm>
            <a:custGeom>
              <a:avLst/>
              <a:gdLst/>
              <a:ahLst/>
              <a:cxnLst/>
              <a:rect l="l" t="t" r="r" b="b"/>
              <a:pathLst>
                <a:path w="5355" h="2985" extrusionOk="0">
                  <a:moveTo>
                    <a:pt x="5091" y="0"/>
                  </a:moveTo>
                  <a:lnTo>
                    <a:pt x="89" y="2633"/>
                  </a:lnTo>
                  <a:lnTo>
                    <a:pt x="45" y="2677"/>
                  </a:lnTo>
                  <a:lnTo>
                    <a:pt x="1" y="2721"/>
                  </a:lnTo>
                  <a:lnTo>
                    <a:pt x="1" y="2809"/>
                  </a:lnTo>
                  <a:lnTo>
                    <a:pt x="1" y="2853"/>
                  </a:lnTo>
                  <a:lnTo>
                    <a:pt x="89" y="2940"/>
                  </a:lnTo>
                  <a:lnTo>
                    <a:pt x="176" y="2984"/>
                  </a:lnTo>
                  <a:lnTo>
                    <a:pt x="264" y="2940"/>
                  </a:lnTo>
                  <a:lnTo>
                    <a:pt x="5267" y="351"/>
                  </a:lnTo>
                  <a:lnTo>
                    <a:pt x="5310" y="308"/>
                  </a:lnTo>
                  <a:lnTo>
                    <a:pt x="5354" y="220"/>
                  </a:lnTo>
                  <a:lnTo>
                    <a:pt x="5354" y="176"/>
                  </a:lnTo>
                  <a:lnTo>
                    <a:pt x="5354" y="88"/>
                  </a:lnTo>
                  <a:lnTo>
                    <a:pt x="5310" y="44"/>
                  </a:lnTo>
                  <a:lnTo>
                    <a:pt x="522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9" name="Google Shape;3969;p129"/>
            <p:cNvSpPr/>
            <p:nvPr/>
          </p:nvSpPr>
          <p:spPr>
            <a:xfrm>
              <a:off x="2929075" y="3201400"/>
              <a:ext cx="121800" cy="42800"/>
            </a:xfrm>
            <a:custGeom>
              <a:avLst/>
              <a:gdLst/>
              <a:ahLst/>
              <a:cxnLst/>
              <a:rect l="l" t="t" r="r" b="b"/>
              <a:pathLst>
                <a:path w="4872" h="1712" extrusionOk="0">
                  <a:moveTo>
                    <a:pt x="2722" y="352"/>
                  </a:moveTo>
                  <a:lnTo>
                    <a:pt x="3950" y="439"/>
                  </a:lnTo>
                  <a:lnTo>
                    <a:pt x="4433" y="1054"/>
                  </a:lnTo>
                  <a:lnTo>
                    <a:pt x="4082" y="1229"/>
                  </a:lnTo>
                  <a:lnTo>
                    <a:pt x="1932" y="1361"/>
                  </a:lnTo>
                  <a:lnTo>
                    <a:pt x="440" y="1361"/>
                  </a:lnTo>
                  <a:lnTo>
                    <a:pt x="703" y="659"/>
                  </a:lnTo>
                  <a:lnTo>
                    <a:pt x="2722" y="352"/>
                  </a:lnTo>
                  <a:close/>
                  <a:moveTo>
                    <a:pt x="2722" y="0"/>
                  </a:moveTo>
                  <a:lnTo>
                    <a:pt x="528" y="308"/>
                  </a:lnTo>
                  <a:lnTo>
                    <a:pt x="440" y="352"/>
                  </a:lnTo>
                  <a:lnTo>
                    <a:pt x="396" y="439"/>
                  </a:lnTo>
                  <a:lnTo>
                    <a:pt x="1" y="1492"/>
                  </a:lnTo>
                  <a:lnTo>
                    <a:pt x="1" y="1536"/>
                  </a:lnTo>
                  <a:lnTo>
                    <a:pt x="45" y="1624"/>
                  </a:lnTo>
                  <a:lnTo>
                    <a:pt x="89" y="1712"/>
                  </a:lnTo>
                  <a:lnTo>
                    <a:pt x="1976" y="1712"/>
                  </a:lnTo>
                  <a:lnTo>
                    <a:pt x="4170" y="1580"/>
                  </a:lnTo>
                  <a:lnTo>
                    <a:pt x="4257" y="1536"/>
                  </a:lnTo>
                  <a:lnTo>
                    <a:pt x="4784" y="1229"/>
                  </a:lnTo>
                  <a:lnTo>
                    <a:pt x="4828" y="1185"/>
                  </a:lnTo>
                  <a:lnTo>
                    <a:pt x="4872" y="1141"/>
                  </a:lnTo>
                  <a:lnTo>
                    <a:pt x="4872" y="1054"/>
                  </a:lnTo>
                  <a:lnTo>
                    <a:pt x="4828" y="966"/>
                  </a:lnTo>
                  <a:lnTo>
                    <a:pt x="4213" y="132"/>
                  </a:lnTo>
                  <a:lnTo>
                    <a:pt x="4126" y="88"/>
                  </a:lnTo>
                  <a:lnTo>
                    <a:pt x="4082" y="88"/>
                  </a:lnTo>
                  <a:lnTo>
                    <a:pt x="272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0" name="Google Shape;3970;p129"/>
            <p:cNvSpPr/>
            <p:nvPr/>
          </p:nvSpPr>
          <p:spPr>
            <a:xfrm>
              <a:off x="463000" y="1796125"/>
              <a:ext cx="3006950" cy="2565925"/>
            </a:xfrm>
            <a:custGeom>
              <a:avLst/>
              <a:gdLst/>
              <a:ahLst/>
              <a:cxnLst/>
              <a:rect l="l" t="t" r="r" b="b"/>
              <a:pathLst>
                <a:path w="120278" h="102637" extrusionOk="0">
                  <a:moveTo>
                    <a:pt x="106586" y="1"/>
                  </a:moveTo>
                  <a:lnTo>
                    <a:pt x="106499" y="45"/>
                  </a:lnTo>
                  <a:lnTo>
                    <a:pt x="104173" y="2809"/>
                  </a:lnTo>
                  <a:lnTo>
                    <a:pt x="100355" y="7022"/>
                  </a:lnTo>
                  <a:lnTo>
                    <a:pt x="98512" y="7373"/>
                  </a:lnTo>
                  <a:lnTo>
                    <a:pt x="98425" y="7417"/>
                  </a:lnTo>
                  <a:lnTo>
                    <a:pt x="95967" y="9303"/>
                  </a:lnTo>
                  <a:lnTo>
                    <a:pt x="89561" y="14130"/>
                  </a:lnTo>
                  <a:lnTo>
                    <a:pt x="84997" y="16500"/>
                  </a:lnTo>
                  <a:lnTo>
                    <a:pt x="79293" y="18606"/>
                  </a:lnTo>
                  <a:lnTo>
                    <a:pt x="74334" y="20712"/>
                  </a:lnTo>
                  <a:lnTo>
                    <a:pt x="67620" y="23082"/>
                  </a:lnTo>
                  <a:lnTo>
                    <a:pt x="63364" y="24618"/>
                  </a:lnTo>
                  <a:lnTo>
                    <a:pt x="59151" y="25539"/>
                  </a:lnTo>
                  <a:lnTo>
                    <a:pt x="59108" y="25539"/>
                  </a:lnTo>
                  <a:lnTo>
                    <a:pt x="54017" y="27294"/>
                  </a:lnTo>
                  <a:lnTo>
                    <a:pt x="48664" y="28786"/>
                  </a:lnTo>
                  <a:lnTo>
                    <a:pt x="43662" y="30629"/>
                  </a:lnTo>
                  <a:lnTo>
                    <a:pt x="39010" y="31419"/>
                  </a:lnTo>
                  <a:lnTo>
                    <a:pt x="33920" y="32604"/>
                  </a:lnTo>
                  <a:lnTo>
                    <a:pt x="29795" y="32736"/>
                  </a:lnTo>
                  <a:lnTo>
                    <a:pt x="29708" y="32779"/>
                  </a:lnTo>
                  <a:lnTo>
                    <a:pt x="23169" y="35588"/>
                  </a:lnTo>
                  <a:lnTo>
                    <a:pt x="17509" y="37826"/>
                  </a:lnTo>
                  <a:lnTo>
                    <a:pt x="13603" y="37870"/>
                  </a:lnTo>
                  <a:lnTo>
                    <a:pt x="11892" y="36509"/>
                  </a:lnTo>
                  <a:lnTo>
                    <a:pt x="11848" y="36509"/>
                  </a:lnTo>
                  <a:lnTo>
                    <a:pt x="9786" y="35632"/>
                  </a:lnTo>
                  <a:lnTo>
                    <a:pt x="9742" y="35588"/>
                  </a:lnTo>
                  <a:lnTo>
                    <a:pt x="9654" y="35632"/>
                  </a:lnTo>
                  <a:lnTo>
                    <a:pt x="9610" y="35675"/>
                  </a:lnTo>
                  <a:lnTo>
                    <a:pt x="9566" y="35719"/>
                  </a:lnTo>
                  <a:lnTo>
                    <a:pt x="6802" y="42082"/>
                  </a:lnTo>
                  <a:lnTo>
                    <a:pt x="6802" y="42170"/>
                  </a:lnTo>
                  <a:lnTo>
                    <a:pt x="8338" y="50156"/>
                  </a:lnTo>
                  <a:lnTo>
                    <a:pt x="8864" y="55334"/>
                  </a:lnTo>
                  <a:lnTo>
                    <a:pt x="9479" y="61565"/>
                  </a:lnTo>
                  <a:lnTo>
                    <a:pt x="7285" y="64022"/>
                  </a:lnTo>
                  <a:lnTo>
                    <a:pt x="7241" y="64110"/>
                  </a:lnTo>
                  <a:lnTo>
                    <a:pt x="6758" y="67796"/>
                  </a:lnTo>
                  <a:lnTo>
                    <a:pt x="5266" y="69419"/>
                  </a:lnTo>
                  <a:lnTo>
                    <a:pt x="5222" y="69507"/>
                  </a:lnTo>
                  <a:lnTo>
                    <a:pt x="4432" y="72316"/>
                  </a:lnTo>
                  <a:lnTo>
                    <a:pt x="2984" y="76002"/>
                  </a:lnTo>
                  <a:lnTo>
                    <a:pt x="1756" y="79380"/>
                  </a:lnTo>
                  <a:lnTo>
                    <a:pt x="571" y="82540"/>
                  </a:lnTo>
                  <a:lnTo>
                    <a:pt x="44" y="86182"/>
                  </a:lnTo>
                  <a:lnTo>
                    <a:pt x="1" y="89341"/>
                  </a:lnTo>
                  <a:lnTo>
                    <a:pt x="132" y="92281"/>
                  </a:lnTo>
                  <a:lnTo>
                    <a:pt x="132" y="92369"/>
                  </a:lnTo>
                  <a:lnTo>
                    <a:pt x="176" y="92413"/>
                  </a:lnTo>
                  <a:lnTo>
                    <a:pt x="220" y="92457"/>
                  </a:lnTo>
                  <a:lnTo>
                    <a:pt x="395" y="92457"/>
                  </a:lnTo>
                  <a:lnTo>
                    <a:pt x="439" y="92413"/>
                  </a:lnTo>
                  <a:lnTo>
                    <a:pt x="483" y="92369"/>
                  </a:lnTo>
                  <a:lnTo>
                    <a:pt x="483" y="92281"/>
                  </a:lnTo>
                  <a:lnTo>
                    <a:pt x="352" y="89341"/>
                  </a:lnTo>
                  <a:lnTo>
                    <a:pt x="395" y="86226"/>
                  </a:lnTo>
                  <a:lnTo>
                    <a:pt x="922" y="82627"/>
                  </a:lnTo>
                  <a:lnTo>
                    <a:pt x="2063" y="79512"/>
                  </a:lnTo>
                  <a:lnTo>
                    <a:pt x="3335" y="76089"/>
                  </a:lnTo>
                  <a:lnTo>
                    <a:pt x="4740" y="72447"/>
                  </a:lnTo>
                  <a:lnTo>
                    <a:pt x="5529" y="69639"/>
                  </a:lnTo>
                  <a:lnTo>
                    <a:pt x="7065" y="68015"/>
                  </a:lnTo>
                  <a:lnTo>
                    <a:pt x="7109" y="67884"/>
                  </a:lnTo>
                  <a:lnTo>
                    <a:pt x="7592" y="64198"/>
                  </a:lnTo>
                  <a:lnTo>
                    <a:pt x="9786" y="61740"/>
                  </a:lnTo>
                  <a:lnTo>
                    <a:pt x="9830" y="61697"/>
                  </a:lnTo>
                  <a:lnTo>
                    <a:pt x="9830" y="61609"/>
                  </a:lnTo>
                  <a:lnTo>
                    <a:pt x="9215" y="55290"/>
                  </a:lnTo>
                  <a:lnTo>
                    <a:pt x="8689" y="50112"/>
                  </a:lnTo>
                  <a:lnTo>
                    <a:pt x="7153" y="42170"/>
                  </a:lnTo>
                  <a:lnTo>
                    <a:pt x="9830" y="36027"/>
                  </a:lnTo>
                  <a:lnTo>
                    <a:pt x="11717" y="36816"/>
                  </a:lnTo>
                  <a:lnTo>
                    <a:pt x="13428" y="38177"/>
                  </a:lnTo>
                  <a:lnTo>
                    <a:pt x="13560" y="38221"/>
                  </a:lnTo>
                  <a:lnTo>
                    <a:pt x="17553" y="38177"/>
                  </a:lnTo>
                  <a:lnTo>
                    <a:pt x="17597" y="38133"/>
                  </a:lnTo>
                  <a:lnTo>
                    <a:pt x="23301" y="35895"/>
                  </a:lnTo>
                  <a:lnTo>
                    <a:pt x="29839" y="33087"/>
                  </a:lnTo>
                  <a:lnTo>
                    <a:pt x="33964" y="32955"/>
                  </a:lnTo>
                  <a:lnTo>
                    <a:pt x="34008" y="32955"/>
                  </a:lnTo>
                  <a:lnTo>
                    <a:pt x="39098" y="31726"/>
                  </a:lnTo>
                  <a:lnTo>
                    <a:pt x="43749" y="30980"/>
                  </a:lnTo>
                  <a:lnTo>
                    <a:pt x="43793" y="30936"/>
                  </a:lnTo>
                  <a:lnTo>
                    <a:pt x="48752" y="29093"/>
                  </a:lnTo>
                  <a:lnTo>
                    <a:pt x="54105" y="27645"/>
                  </a:lnTo>
                  <a:lnTo>
                    <a:pt x="59239" y="25890"/>
                  </a:lnTo>
                  <a:lnTo>
                    <a:pt x="63452" y="24969"/>
                  </a:lnTo>
                  <a:lnTo>
                    <a:pt x="63496" y="24969"/>
                  </a:lnTo>
                  <a:lnTo>
                    <a:pt x="67752" y="23389"/>
                  </a:lnTo>
                  <a:lnTo>
                    <a:pt x="74466" y="21019"/>
                  </a:lnTo>
                  <a:lnTo>
                    <a:pt x="79424" y="18913"/>
                  </a:lnTo>
                  <a:lnTo>
                    <a:pt x="85129" y="16851"/>
                  </a:lnTo>
                  <a:lnTo>
                    <a:pt x="85129" y="16807"/>
                  </a:lnTo>
                  <a:lnTo>
                    <a:pt x="89736" y="14437"/>
                  </a:lnTo>
                  <a:lnTo>
                    <a:pt x="89780" y="14437"/>
                  </a:lnTo>
                  <a:lnTo>
                    <a:pt x="96187" y="9567"/>
                  </a:lnTo>
                  <a:lnTo>
                    <a:pt x="98644" y="7680"/>
                  </a:lnTo>
                  <a:lnTo>
                    <a:pt x="100487" y="7373"/>
                  </a:lnTo>
                  <a:lnTo>
                    <a:pt x="100575" y="7329"/>
                  </a:lnTo>
                  <a:lnTo>
                    <a:pt x="104436" y="3029"/>
                  </a:lnTo>
                  <a:lnTo>
                    <a:pt x="106674" y="352"/>
                  </a:lnTo>
                  <a:lnTo>
                    <a:pt x="112335" y="1712"/>
                  </a:lnTo>
                  <a:lnTo>
                    <a:pt x="112949" y="3555"/>
                  </a:lnTo>
                  <a:lnTo>
                    <a:pt x="116547" y="18343"/>
                  </a:lnTo>
                  <a:lnTo>
                    <a:pt x="116372" y="30410"/>
                  </a:lnTo>
                  <a:lnTo>
                    <a:pt x="116372" y="30454"/>
                  </a:lnTo>
                  <a:lnTo>
                    <a:pt x="118741" y="38396"/>
                  </a:lnTo>
                  <a:lnTo>
                    <a:pt x="117600" y="42214"/>
                  </a:lnTo>
                  <a:lnTo>
                    <a:pt x="116942" y="44890"/>
                  </a:lnTo>
                  <a:lnTo>
                    <a:pt x="116942" y="44934"/>
                  </a:lnTo>
                  <a:lnTo>
                    <a:pt x="116810" y="48225"/>
                  </a:lnTo>
                  <a:lnTo>
                    <a:pt x="116810" y="48313"/>
                  </a:lnTo>
                  <a:lnTo>
                    <a:pt x="119926" y="54939"/>
                  </a:lnTo>
                  <a:lnTo>
                    <a:pt x="119663" y="55948"/>
                  </a:lnTo>
                  <a:lnTo>
                    <a:pt x="118697" y="56475"/>
                  </a:lnTo>
                  <a:lnTo>
                    <a:pt x="118653" y="56475"/>
                  </a:lnTo>
                  <a:lnTo>
                    <a:pt x="115889" y="58537"/>
                  </a:lnTo>
                  <a:lnTo>
                    <a:pt x="113519" y="60468"/>
                  </a:lnTo>
                  <a:lnTo>
                    <a:pt x="109614" y="64154"/>
                  </a:lnTo>
                  <a:lnTo>
                    <a:pt x="109570" y="64198"/>
                  </a:lnTo>
                  <a:lnTo>
                    <a:pt x="104305" y="75519"/>
                  </a:lnTo>
                  <a:lnTo>
                    <a:pt x="100750" y="78634"/>
                  </a:lnTo>
                  <a:lnTo>
                    <a:pt x="98468" y="80784"/>
                  </a:lnTo>
                  <a:lnTo>
                    <a:pt x="91184" y="82935"/>
                  </a:lnTo>
                  <a:lnTo>
                    <a:pt x="87805" y="83417"/>
                  </a:lnTo>
                  <a:lnTo>
                    <a:pt x="87762" y="83417"/>
                  </a:lnTo>
                  <a:lnTo>
                    <a:pt x="84163" y="84470"/>
                  </a:lnTo>
                  <a:lnTo>
                    <a:pt x="84076" y="84514"/>
                  </a:lnTo>
                  <a:lnTo>
                    <a:pt x="82847" y="85962"/>
                  </a:lnTo>
                  <a:lnTo>
                    <a:pt x="82847" y="86006"/>
                  </a:lnTo>
                  <a:lnTo>
                    <a:pt x="81311" y="88858"/>
                  </a:lnTo>
                  <a:lnTo>
                    <a:pt x="78810" y="90965"/>
                  </a:lnTo>
                  <a:lnTo>
                    <a:pt x="74202" y="91886"/>
                  </a:lnTo>
                  <a:lnTo>
                    <a:pt x="74159" y="91886"/>
                  </a:lnTo>
                  <a:lnTo>
                    <a:pt x="70560" y="93905"/>
                  </a:lnTo>
                  <a:lnTo>
                    <a:pt x="70517" y="93992"/>
                  </a:lnTo>
                  <a:lnTo>
                    <a:pt x="68630" y="96669"/>
                  </a:lnTo>
                  <a:lnTo>
                    <a:pt x="65207" y="97196"/>
                  </a:lnTo>
                  <a:lnTo>
                    <a:pt x="63671" y="96932"/>
                  </a:lnTo>
                  <a:lnTo>
                    <a:pt x="62004" y="96932"/>
                  </a:lnTo>
                  <a:lnTo>
                    <a:pt x="58098" y="97942"/>
                  </a:lnTo>
                  <a:lnTo>
                    <a:pt x="52482" y="98995"/>
                  </a:lnTo>
                  <a:lnTo>
                    <a:pt x="51253" y="98819"/>
                  </a:lnTo>
                  <a:lnTo>
                    <a:pt x="48006" y="98380"/>
                  </a:lnTo>
                  <a:lnTo>
                    <a:pt x="44451" y="97547"/>
                  </a:lnTo>
                  <a:lnTo>
                    <a:pt x="43398" y="95923"/>
                  </a:lnTo>
                  <a:lnTo>
                    <a:pt x="41160" y="93115"/>
                  </a:lnTo>
                  <a:lnTo>
                    <a:pt x="41160" y="92325"/>
                  </a:lnTo>
                  <a:lnTo>
                    <a:pt x="41160" y="90833"/>
                  </a:lnTo>
                  <a:lnTo>
                    <a:pt x="42038" y="88990"/>
                  </a:lnTo>
                  <a:lnTo>
                    <a:pt x="43618" y="86972"/>
                  </a:lnTo>
                  <a:lnTo>
                    <a:pt x="46646" y="85348"/>
                  </a:lnTo>
                  <a:lnTo>
                    <a:pt x="46689" y="85304"/>
                  </a:lnTo>
                  <a:lnTo>
                    <a:pt x="47216" y="84427"/>
                  </a:lnTo>
                  <a:lnTo>
                    <a:pt x="47216" y="84383"/>
                  </a:lnTo>
                  <a:lnTo>
                    <a:pt x="48006" y="82627"/>
                  </a:lnTo>
                  <a:lnTo>
                    <a:pt x="49015" y="80916"/>
                  </a:lnTo>
                  <a:lnTo>
                    <a:pt x="50551" y="78854"/>
                  </a:lnTo>
                  <a:lnTo>
                    <a:pt x="51297" y="77493"/>
                  </a:lnTo>
                  <a:lnTo>
                    <a:pt x="51297" y="77450"/>
                  </a:lnTo>
                  <a:lnTo>
                    <a:pt x="51428" y="76528"/>
                  </a:lnTo>
                  <a:lnTo>
                    <a:pt x="51428" y="76484"/>
                  </a:lnTo>
                  <a:lnTo>
                    <a:pt x="51341" y="75036"/>
                  </a:lnTo>
                  <a:lnTo>
                    <a:pt x="52043" y="70692"/>
                  </a:lnTo>
                  <a:lnTo>
                    <a:pt x="55685" y="63847"/>
                  </a:lnTo>
                  <a:lnTo>
                    <a:pt x="58405" y="60029"/>
                  </a:lnTo>
                  <a:lnTo>
                    <a:pt x="61214" y="58318"/>
                  </a:lnTo>
                  <a:lnTo>
                    <a:pt x="65163" y="56563"/>
                  </a:lnTo>
                  <a:lnTo>
                    <a:pt x="65207" y="56519"/>
                  </a:lnTo>
                  <a:lnTo>
                    <a:pt x="68761" y="52789"/>
                  </a:lnTo>
                  <a:lnTo>
                    <a:pt x="77845" y="45768"/>
                  </a:lnTo>
                  <a:lnTo>
                    <a:pt x="82452" y="41950"/>
                  </a:lnTo>
                  <a:lnTo>
                    <a:pt x="89122" y="38308"/>
                  </a:lnTo>
                  <a:lnTo>
                    <a:pt x="93554" y="38089"/>
                  </a:lnTo>
                  <a:lnTo>
                    <a:pt x="93598" y="38045"/>
                  </a:lnTo>
                  <a:lnTo>
                    <a:pt x="105709" y="31726"/>
                  </a:lnTo>
                  <a:lnTo>
                    <a:pt x="105796" y="31682"/>
                  </a:lnTo>
                  <a:lnTo>
                    <a:pt x="105796" y="31595"/>
                  </a:lnTo>
                  <a:lnTo>
                    <a:pt x="106455" y="27821"/>
                  </a:lnTo>
                  <a:lnTo>
                    <a:pt x="106455" y="27777"/>
                  </a:lnTo>
                  <a:lnTo>
                    <a:pt x="106235" y="24705"/>
                  </a:lnTo>
                  <a:lnTo>
                    <a:pt x="106411" y="21546"/>
                  </a:lnTo>
                  <a:lnTo>
                    <a:pt x="106367" y="21414"/>
                  </a:lnTo>
                  <a:lnTo>
                    <a:pt x="104875" y="19396"/>
                  </a:lnTo>
                  <a:lnTo>
                    <a:pt x="104787" y="19308"/>
                  </a:lnTo>
                  <a:lnTo>
                    <a:pt x="100575" y="17992"/>
                  </a:lnTo>
                  <a:lnTo>
                    <a:pt x="99127" y="17421"/>
                  </a:lnTo>
                  <a:lnTo>
                    <a:pt x="95090" y="15842"/>
                  </a:lnTo>
                  <a:lnTo>
                    <a:pt x="94914" y="15842"/>
                  </a:lnTo>
                  <a:lnTo>
                    <a:pt x="91448" y="18343"/>
                  </a:lnTo>
                  <a:lnTo>
                    <a:pt x="83461" y="23916"/>
                  </a:lnTo>
                  <a:lnTo>
                    <a:pt x="79688" y="25100"/>
                  </a:lnTo>
                  <a:lnTo>
                    <a:pt x="76353" y="24662"/>
                  </a:lnTo>
                  <a:lnTo>
                    <a:pt x="76265" y="24705"/>
                  </a:lnTo>
                  <a:lnTo>
                    <a:pt x="70824" y="26724"/>
                  </a:lnTo>
                  <a:lnTo>
                    <a:pt x="65119" y="28655"/>
                  </a:lnTo>
                  <a:lnTo>
                    <a:pt x="61126" y="30103"/>
                  </a:lnTo>
                  <a:lnTo>
                    <a:pt x="56519" y="31726"/>
                  </a:lnTo>
                  <a:lnTo>
                    <a:pt x="51428" y="33569"/>
                  </a:lnTo>
                  <a:lnTo>
                    <a:pt x="47435" y="35017"/>
                  </a:lnTo>
                  <a:lnTo>
                    <a:pt x="47391" y="35017"/>
                  </a:lnTo>
                  <a:lnTo>
                    <a:pt x="42784" y="37431"/>
                  </a:lnTo>
                  <a:lnTo>
                    <a:pt x="38923" y="38572"/>
                  </a:lnTo>
                  <a:lnTo>
                    <a:pt x="35237" y="39756"/>
                  </a:lnTo>
                  <a:lnTo>
                    <a:pt x="31594" y="40678"/>
                  </a:lnTo>
                  <a:lnTo>
                    <a:pt x="31551" y="40722"/>
                  </a:lnTo>
                  <a:lnTo>
                    <a:pt x="27382" y="43530"/>
                  </a:lnTo>
                  <a:lnTo>
                    <a:pt x="27338" y="43574"/>
                  </a:lnTo>
                  <a:lnTo>
                    <a:pt x="24354" y="47435"/>
                  </a:lnTo>
                  <a:lnTo>
                    <a:pt x="24354" y="47479"/>
                  </a:lnTo>
                  <a:lnTo>
                    <a:pt x="22731" y="50507"/>
                  </a:lnTo>
                  <a:lnTo>
                    <a:pt x="21590" y="53491"/>
                  </a:lnTo>
                  <a:lnTo>
                    <a:pt x="19659" y="56255"/>
                  </a:lnTo>
                  <a:lnTo>
                    <a:pt x="19615" y="56299"/>
                  </a:lnTo>
                  <a:lnTo>
                    <a:pt x="18167" y="68937"/>
                  </a:lnTo>
                  <a:lnTo>
                    <a:pt x="18562" y="76133"/>
                  </a:lnTo>
                  <a:lnTo>
                    <a:pt x="18211" y="77976"/>
                  </a:lnTo>
                  <a:lnTo>
                    <a:pt x="17553" y="80258"/>
                  </a:lnTo>
                  <a:lnTo>
                    <a:pt x="16368" y="81969"/>
                  </a:lnTo>
                  <a:lnTo>
                    <a:pt x="14920" y="83988"/>
                  </a:lnTo>
                  <a:lnTo>
                    <a:pt x="13428" y="84514"/>
                  </a:lnTo>
                  <a:lnTo>
                    <a:pt x="13340" y="84558"/>
                  </a:lnTo>
                  <a:lnTo>
                    <a:pt x="13296" y="84646"/>
                  </a:lnTo>
                  <a:lnTo>
                    <a:pt x="12331" y="86796"/>
                  </a:lnTo>
                  <a:lnTo>
                    <a:pt x="11717" y="89209"/>
                  </a:lnTo>
                  <a:lnTo>
                    <a:pt x="11717" y="89253"/>
                  </a:lnTo>
                  <a:lnTo>
                    <a:pt x="12419" y="95528"/>
                  </a:lnTo>
                  <a:lnTo>
                    <a:pt x="13560" y="102461"/>
                  </a:lnTo>
                  <a:lnTo>
                    <a:pt x="13603" y="102593"/>
                  </a:lnTo>
                  <a:lnTo>
                    <a:pt x="13735" y="102637"/>
                  </a:lnTo>
                  <a:lnTo>
                    <a:pt x="13823" y="102593"/>
                  </a:lnTo>
                  <a:lnTo>
                    <a:pt x="13867" y="102549"/>
                  </a:lnTo>
                  <a:lnTo>
                    <a:pt x="13911" y="102505"/>
                  </a:lnTo>
                  <a:lnTo>
                    <a:pt x="13911" y="102417"/>
                  </a:lnTo>
                  <a:lnTo>
                    <a:pt x="12770" y="95484"/>
                  </a:lnTo>
                  <a:lnTo>
                    <a:pt x="12068" y="89253"/>
                  </a:lnTo>
                  <a:lnTo>
                    <a:pt x="12682" y="86928"/>
                  </a:lnTo>
                  <a:lnTo>
                    <a:pt x="13603" y="84821"/>
                  </a:lnTo>
                  <a:lnTo>
                    <a:pt x="15095" y="84295"/>
                  </a:lnTo>
                  <a:lnTo>
                    <a:pt x="15183" y="84207"/>
                  </a:lnTo>
                  <a:lnTo>
                    <a:pt x="16675" y="82189"/>
                  </a:lnTo>
                  <a:lnTo>
                    <a:pt x="17860" y="80433"/>
                  </a:lnTo>
                  <a:lnTo>
                    <a:pt x="17860" y="80390"/>
                  </a:lnTo>
                  <a:lnTo>
                    <a:pt x="18562" y="78064"/>
                  </a:lnTo>
                  <a:lnTo>
                    <a:pt x="18913" y="76221"/>
                  </a:lnTo>
                  <a:lnTo>
                    <a:pt x="18913" y="76133"/>
                  </a:lnTo>
                  <a:lnTo>
                    <a:pt x="18518" y="68937"/>
                  </a:lnTo>
                  <a:lnTo>
                    <a:pt x="19966" y="56387"/>
                  </a:lnTo>
                  <a:lnTo>
                    <a:pt x="21853" y="53666"/>
                  </a:lnTo>
                  <a:lnTo>
                    <a:pt x="21897" y="53623"/>
                  </a:lnTo>
                  <a:lnTo>
                    <a:pt x="23082" y="50683"/>
                  </a:lnTo>
                  <a:lnTo>
                    <a:pt x="24661" y="47655"/>
                  </a:lnTo>
                  <a:lnTo>
                    <a:pt x="27601" y="43793"/>
                  </a:lnTo>
                  <a:lnTo>
                    <a:pt x="31682" y="41029"/>
                  </a:lnTo>
                  <a:lnTo>
                    <a:pt x="35324" y="40107"/>
                  </a:lnTo>
                  <a:lnTo>
                    <a:pt x="39054" y="38879"/>
                  </a:lnTo>
                  <a:lnTo>
                    <a:pt x="42872" y="37782"/>
                  </a:lnTo>
                  <a:lnTo>
                    <a:pt x="42916" y="37782"/>
                  </a:lnTo>
                  <a:lnTo>
                    <a:pt x="47567" y="35324"/>
                  </a:lnTo>
                  <a:lnTo>
                    <a:pt x="51560" y="33920"/>
                  </a:lnTo>
                  <a:lnTo>
                    <a:pt x="56650" y="32077"/>
                  </a:lnTo>
                  <a:lnTo>
                    <a:pt x="61214" y="30454"/>
                  </a:lnTo>
                  <a:lnTo>
                    <a:pt x="65251" y="28962"/>
                  </a:lnTo>
                  <a:lnTo>
                    <a:pt x="70911" y="27075"/>
                  </a:lnTo>
                  <a:lnTo>
                    <a:pt x="76353" y="25013"/>
                  </a:lnTo>
                  <a:lnTo>
                    <a:pt x="79644" y="25451"/>
                  </a:lnTo>
                  <a:lnTo>
                    <a:pt x="79731" y="25451"/>
                  </a:lnTo>
                  <a:lnTo>
                    <a:pt x="83593" y="24223"/>
                  </a:lnTo>
                  <a:lnTo>
                    <a:pt x="83681" y="24223"/>
                  </a:lnTo>
                  <a:lnTo>
                    <a:pt x="91623" y="18606"/>
                  </a:lnTo>
                  <a:lnTo>
                    <a:pt x="95046" y="16193"/>
                  </a:lnTo>
                  <a:lnTo>
                    <a:pt x="98995" y="17728"/>
                  </a:lnTo>
                  <a:lnTo>
                    <a:pt x="100443" y="18343"/>
                  </a:lnTo>
                  <a:lnTo>
                    <a:pt x="104656" y="19659"/>
                  </a:lnTo>
                  <a:lnTo>
                    <a:pt x="106060" y="21590"/>
                  </a:lnTo>
                  <a:lnTo>
                    <a:pt x="105884" y="24662"/>
                  </a:lnTo>
                  <a:lnTo>
                    <a:pt x="105884" y="24705"/>
                  </a:lnTo>
                  <a:lnTo>
                    <a:pt x="106104" y="27777"/>
                  </a:lnTo>
                  <a:lnTo>
                    <a:pt x="105489" y="31463"/>
                  </a:lnTo>
                  <a:lnTo>
                    <a:pt x="93466" y="37738"/>
                  </a:lnTo>
                  <a:lnTo>
                    <a:pt x="89078" y="37957"/>
                  </a:lnTo>
                  <a:lnTo>
                    <a:pt x="88990" y="37957"/>
                  </a:lnTo>
                  <a:lnTo>
                    <a:pt x="82277" y="41643"/>
                  </a:lnTo>
                  <a:lnTo>
                    <a:pt x="82233" y="41643"/>
                  </a:lnTo>
                  <a:lnTo>
                    <a:pt x="77625" y="45505"/>
                  </a:lnTo>
                  <a:lnTo>
                    <a:pt x="68542" y="52526"/>
                  </a:lnTo>
                  <a:lnTo>
                    <a:pt x="68498" y="52569"/>
                  </a:lnTo>
                  <a:lnTo>
                    <a:pt x="64988" y="56255"/>
                  </a:lnTo>
                  <a:lnTo>
                    <a:pt x="61082" y="58011"/>
                  </a:lnTo>
                  <a:lnTo>
                    <a:pt x="61038" y="58011"/>
                  </a:lnTo>
                  <a:lnTo>
                    <a:pt x="58186" y="59766"/>
                  </a:lnTo>
                  <a:lnTo>
                    <a:pt x="58142" y="59810"/>
                  </a:lnTo>
                  <a:lnTo>
                    <a:pt x="55378" y="63627"/>
                  </a:lnTo>
                  <a:lnTo>
                    <a:pt x="55378" y="63671"/>
                  </a:lnTo>
                  <a:lnTo>
                    <a:pt x="51736" y="70516"/>
                  </a:lnTo>
                  <a:lnTo>
                    <a:pt x="51692" y="70604"/>
                  </a:lnTo>
                  <a:lnTo>
                    <a:pt x="50990" y="74992"/>
                  </a:lnTo>
                  <a:lnTo>
                    <a:pt x="50990" y="75036"/>
                  </a:lnTo>
                  <a:lnTo>
                    <a:pt x="51077" y="76484"/>
                  </a:lnTo>
                  <a:lnTo>
                    <a:pt x="50946" y="77362"/>
                  </a:lnTo>
                  <a:lnTo>
                    <a:pt x="50244" y="78678"/>
                  </a:lnTo>
                  <a:lnTo>
                    <a:pt x="48708" y="80697"/>
                  </a:lnTo>
                  <a:lnTo>
                    <a:pt x="47699" y="82452"/>
                  </a:lnTo>
                  <a:lnTo>
                    <a:pt x="47699" y="82496"/>
                  </a:lnTo>
                  <a:lnTo>
                    <a:pt x="46909" y="84251"/>
                  </a:lnTo>
                  <a:lnTo>
                    <a:pt x="46426" y="85085"/>
                  </a:lnTo>
                  <a:lnTo>
                    <a:pt x="43442" y="86664"/>
                  </a:lnTo>
                  <a:lnTo>
                    <a:pt x="43354" y="86708"/>
                  </a:lnTo>
                  <a:lnTo>
                    <a:pt x="41775" y="88771"/>
                  </a:lnTo>
                  <a:lnTo>
                    <a:pt x="41731" y="88815"/>
                  </a:lnTo>
                  <a:lnTo>
                    <a:pt x="40809" y="90701"/>
                  </a:lnTo>
                  <a:lnTo>
                    <a:pt x="40809" y="90789"/>
                  </a:lnTo>
                  <a:lnTo>
                    <a:pt x="40809" y="92325"/>
                  </a:lnTo>
                  <a:lnTo>
                    <a:pt x="40809" y="93203"/>
                  </a:lnTo>
                  <a:lnTo>
                    <a:pt x="40853" y="93290"/>
                  </a:lnTo>
                  <a:lnTo>
                    <a:pt x="43091" y="96143"/>
                  </a:lnTo>
                  <a:lnTo>
                    <a:pt x="44188" y="97810"/>
                  </a:lnTo>
                  <a:lnTo>
                    <a:pt x="44276" y="97898"/>
                  </a:lnTo>
                  <a:lnTo>
                    <a:pt x="47918" y="98732"/>
                  </a:lnTo>
                  <a:lnTo>
                    <a:pt x="51209" y="99170"/>
                  </a:lnTo>
                  <a:lnTo>
                    <a:pt x="52438" y="99346"/>
                  </a:lnTo>
                  <a:lnTo>
                    <a:pt x="52482" y="99346"/>
                  </a:lnTo>
                  <a:lnTo>
                    <a:pt x="58186" y="98293"/>
                  </a:lnTo>
                  <a:lnTo>
                    <a:pt x="62091" y="97283"/>
                  </a:lnTo>
                  <a:lnTo>
                    <a:pt x="63627" y="97283"/>
                  </a:lnTo>
                  <a:lnTo>
                    <a:pt x="65163" y="97547"/>
                  </a:lnTo>
                  <a:lnTo>
                    <a:pt x="65251" y="97547"/>
                  </a:lnTo>
                  <a:lnTo>
                    <a:pt x="68761" y="96976"/>
                  </a:lnTo>
                  <a:lnTo>
                    <a:pt x="68805" y="96976"/>
                  </a:lnTo>
                  <a:lnTo>
                    <a:pt x="68893" y="96932"/>
                  </a:lnTo>
                  <a:lnTo>
                    <a:pt x="70780" y="94212"/>
                  </a:lnTo>
                  <a:lnTo>
                    <a:pt x="74334" y="92193"/>
                  </a:lnTo>
                  <a:lnTo>
                    <a:pt x="78942" y="91316"/>
                  </a:lnTo>
                  <a:lnTo>
                    <a:pt x="79029" y="91272"/>
                  </a:lnTo>
                  <a:lnTo>
                    <a:pt x="81574" y="89122"/>
                  </a:lnTo>
                  <a:lnTo>
                    <a:pt x="81618" y="89034"/>
                  </a:lnTo>
                  <a:lnTo>
                    <a:pt x="83110" y="86182"/>
                  </a:lnTo>
                  <a:lnTo>
                    <a:pt x="84295" y="84778"/>
                  </a:lnTo>
                  <a:lnTo>
                    <a:pt x="87849" y="83724"/>
                  </a:lnTo>
                  <a:lnTo>
                    <a:pt x="91228" y="83286"/>
                  </a:lnTo>
                  <a:lnTo>
                    <a:pt x="91272" y="83286"/>
                  </a:lnTo>
                  <a:lnTo>
                    <a:pt x="98600" y="81136"/>
                  </a:lnTo>
                  <a:lnTo>
                    <a:pt x="98644" y="81092"/>
                  </a:lnTo>
                  <a:lnTo>
                    <a:pt x="100970" y="78854"/>
                  </a:lnTo>
                  <a:lnTo>
                    <a:pt x="104568" y="75782"/>
                  </a:lnTo>
                  <a:lnTo>
                    <a:pt x="104612" y="75738"/>
                  </a:lnTo>
                  <a:lnTo>
                    <a:pt x="109877" y="64373"/>
                  </a:lnTo>
                  <a:lnTo>
                    <a:pt x="113739" y="60731"/>
                  </a:lnTo>
                  <a:lnTo>
                    <a:pt x="116065" y="58800"/>
                  </a:lnTo>
                  <a:lnTo>
                    <a:pt x="118873" y="56782"/>
                  </a:lnTo>
                  <a:lnTo>
                    <a:pt x="119882" y="56255"/>
                  </a:lnTo>
                  <a:lnTo>
                    <a:pt x="119926" y="56211"/>
                  </a:lnTo>
                  <a:lnTo>
                    <a:pt x="119970" y="56124"/>
                  </a:lnTo>
                  <a:lnTo>
                    <a:pt x="120277" y="54983"/>
                  </a:lnTo>
                  <a:lnTo>
                    <a:pt x="120277" y="54851"/>
                  </a:lnTo>
                  <a:lnTo>
                    <a:pt x="117162" y="48225"/>
                  </a:lnTo>
                  <a:lnTo>
                    <a:pt x="117293" y="44978"/>
                  </a:lnTo>
                  <a:lnTo>
                    <a:pt x="117907" y="42301"/>
                  </a:lnTo>
                  <a:lnTo>
                    <a:pt x="119092" y="38484"/>
                  </a:lnTo>
                  <a:lnTo>
                    <a:pt x="119092" y="38352"/>
                  </a:lnTo>
                  <a:lnTo>
                    <a:pt x="116723" y="30366"/>
                  </a:lnTo>
                  <a:lnTo>
                    <a:pt x="116898" y="18343"/>
                  </a:lnTo>
                  <a:lnTo>
                    <a:pt x="116898" y="18299"/>
                  </a:lnTo>
                  <a:lnTo>
                    <a:pt x="113256" y="3423"/>
                  </a:lnTo>
                  <a:lnTo>
                    <a:pt x="112598" y="1493"/>
                  </a:lnTo>
                  <a:lnTo>
                    <a:pt x="112554" y="1449"/>
                  </a:lnTo>
                  <a:lnTo>
                    <a:pt x="112510" y="1405"/>
                  </a:lnTo>
                  <a:lnTo>
                    <a:pt x="10667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1" name="Google Shape;3971;p129"/>
            <p:cNvSpPr/>
            <p:nvPr/>
          </p:nvSpPr>
          <p:spPr>
            <a:xfrm>
              <a:off x="1260525" y="3161900"/>
              <a:ext cx="125100" cy="1464550"/>
            </a:xfrm>
            <a:custGeom>
              <a:avLst/>
              <a:gdLst/>
              <a:ahLst/>
              <a:cxnLst/>
              <a:rect l="l" t="t" r="r" b="b"/>
              <a:pathLst>
                <a:path w="5004" h="58582" extrusionOk="0">
                  <a:moveTo>
                    <a:pt x="2195" y="1"/>
                  </a:moveTo>
                  <a:lnTo>
                    <a:pt x="2107" y="45"/>
                  </a:lnTo>
                  <a:lnTo>
                    <a:pt x="2063" y="89"/>
                  </a:lnTo>
                  <a:lnTo>
                    <a:pt x="2019" y="132"/>
                  </a:lnTo>
                  <a:lnTo>
                    <a:pt x="2019" y="264"/>
                  </a:lnTo>
                  <a:lnTo>
                    <a:pt x="2019" y="308"/>
                  </a:lnTo>
                  <a:lnTo>
                    <a:pt x="2721" y="3029"/>
                  </a:lnTo>
                  <a:lnTo>
                    <a:pt x="3336" y="5837"/>
                  </a:lnTo>
                  <a:lnTo>
                    <a:pt x="4257" y="9479"/>
                  </a:lnTo>
                  <a:lnTo>
                    <a:pt x="4564" y="11761"/>
                  </a:lnTo>
                  <a:lnTo>
                    <a:pt x="4652" y="14437"/>
                  </a:lnTo>
                  <a:lnTo>
                    <a:pt x="4520" y="17070"/>
                  </a:lnTo>
                  <a:lnTo>
                    <a:pt x="4389" y="19220"/>
                  </a:lnTo>
                  <a:lnTo>
                    <a:pt x="4301" y="20581"/>
                  </a:lnTo>
                  <a:lnTo>
                    <a:pt x="3994" y="24223"/>
                  </a:lnTo>
                  <a:lnTo>
                    <a:pt x="3994" y="24267"/>
                  </a:lnTo>
                  <a:lnTo>
                    <a:pt x="4038" y="26548"/>
                  </a:lnTo>
                  <a:lnTo>
                    <a:pt x="3599" y="30936"/>
                  </a:lnTo>
                  <a:lnTo>
                    <a:pt x="3248" y="33657"/>
                  </a:lnTo>
                  <a:lnTo>
                    <a:pt x="2897" y="36070"/>
                  </a:lnTo>
                  <a:lnTo>
                    <a:pt x="2414" y="38615"/>
                  </a:lnTo>
                  <a:lnTo>
                    <a:pt x="1800" y="40634"/>
                  </a:lnTo>
                  <a:lnTo>
                    <a:pt x="132" y="46689"/>
                  </a:lnTo>
                  <a:lnTo>
                    <a:pt x="1" y="49015"/>
                  </a:lnTo>
                  <a:lnTo>
                    <a:pt x="1" y="50463"/>
                  </a:lnTo>
                  <a:lnTo>
                    <a:pt x="1" y="50507"/>
                  </a:lnTo>
                  <a:lnTo>
                    <a:pt x="527" y="52789"/>
                  </a:lnTo>
                  <a:lnTo>
                    <a:pt x="1317" y="55509"/>
                  </a:lnTo>
                  <a:lnTo>
                    <a:pt x="2107" y="57528"/>
                  </a:lnTo>
                  <a:lnTo>
                    <a:pt x="2151" y="57572"/>
                  </a:lnTo>
                  <a:lnTo>
                    <a:pt x="2809" y="58537"/>
                  </a:lnTo>
                  <a:lnTo>
                    <a:pt x="2897" y="58581"/>
                  </a:lnTo>
                  <a:lnTo>
                    <a:pt x="2941" y="58581"/>
                  </a:lnTo>
                  <a:lnTo>
                    <a:pt x="3072" y="58537"/>
                  </a:lnTo>
                  <a:lnTo>
                    <a:pt x="3116" y="58493"/>
                  </a:lnTo>
                  <a:lnTo>
                    <a:pt x="3116" y="58449"/>
                  </a:lnTo>
                  <a:lnTo>
                    <a:pt x="3116" y="58362"/>
                  </a:lnTo>
                  <a:lnTo>
                    <a:pt x="3116" y="58318"/>
                  </a:lnTo>
                  <a:lnTo>
                    <a:pt x="2458" y="57396"/>
                  </a:lnTo>
                  <a:lnTo>
                    <a:pt x="1668" y="55378"/>
                  </a:lnTo>
                  <a:lnTo>
                    <a:pt x="878" y="52701"/>
                  </a:lnTo>
                  <a:lnTo>
                    <a:pt x="352" y="50419"/>
                  </a:lnTo>
                  <a:lnTo>
                    <a:pt x="352" y="49015"/>
                  </a:lnTo>
                  <a:lnTo>
                    <a:pt x="483" y="46733"/>
                  </a:lnTo>
                  <a:lnTo>
                    <a:pt x="2107" y="40722"/>
                  </a:lnTo>
                  <a:lnTo>
                    <a:pt x="2765" y="38703"/>
                  </a:lnTo>
                  <a:lnTo>
                    <a:pt x="2765" y="38659"/>
                  </a:lnTo>
                  <a:lnTo>
                    <a:pt x="3248" y="36158"/>
                  </a:lnTo>
                  <a:lnTo>
                    <a:pt x="3599" y="33701"/>
                  </a:lnTo>
                  <a:lnTo>
                    <a:pt x="3950" y="30936"/>
                  </a:lnTo>
                  <a:lnTo>
                    <a:pt x="4389" y="26548"/>
                  </a:lnTo>
                  <a:lnTo>
                    <a:pt x="4345" y="24267"/>
                  </a:lnTo>
                  <a:lnTo>
                    <a:pt x="4652" y="20581"/>
                  </a:lnTo>
                  <a:lnTo>
                    <a:pt x="4740" y="19264"/>
                  </a:lnTo>
                  <a:lnTo>
                    <a:pt x="4871" y="17114"/>
                  </a:lnTo>
                  <a:lnTo>
                    <a:pt x="5003" y="14437"/>
                  </a:lnTo>
                  <a:lnTo>
                    <a:pt x="4915" y="11717"/>
                  </a:lnTo>
                  <a:lnTo>
                    <a:pt x="4608" y="9391"/>
                  </a:lnTo>
                  <a:lnTo>
                    <a:pt x="3687" y="5749"/>
                  </a:lnTo>
                  <a:lnTo>
                    <a:pt x="3072" y="2941"/>
                  </a:lnTo>
                  <a:lnTo>
                    <a:pt x="2370" y="264"/>
                  </a:lnTo>
                  <a:lnTo>
                    <a:pt x="2370" y="220"/>
                  </a:lnTo>
                  <a:lnTo>
                    <a:pt x="2370" y="132"/>
                  </a:lnTo>
                  <a:lnTo>
                    <a:pt x="2370" y="89"/>
                  </a:lnTo>
                  <a:lnTo>
                    <a:pt x="2326" y="45"/>
                  </a:lnTo>
                  <a:lnTo>
                    <a:pt x="223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2" name="Google Shape;3972;p129"/>
            <p:cNvSpPr/>
            <p:nvPr/>
          </p:nvSpPr>
          <p:spPr>
            <a:xfrm>
              <a:off x="1226525" y="3169575"/>
              <a:ext cx="129475" cy="1510625"/>
            </a:xfrm>
            <a:custGeom>
              <a:avLst/>
              <a:gdLst/>
              <a:ahLst/>
              <a:cxnLst/>
              <a:rect l="l" t="t" r="r" b="b"/>
              <a:pathLst>
                <a:path w="5179" h="60425" extrusionOk="0">
                  <a:moveTo>
                    <a:pt x="2896" y="1"/>
                  </a:moveTo>
                  <a:lnTo>
                    <a:pt x="2853" y="45"/>
                  </a:lnTo>
                  <a:lnTo>
                    <a:pt x="2809" y="45"/>
                  </a:lnTo>
                  <a:lnTo>
                    <a:pt x="2765" y="133"/>
                  </a:lnTo>
                  <a:lnTo>
                    <a:pt x="2633" y="440"/>
                  </a:lnTo>
                  <a:lnTo>
                    <a:pt x="2633" y="528"/>
                  </a:lnTo>
                  <a:lnTo>
                    <a:pt x="3423" y="5047"/>
                  </a:lnTo>
                  <a:lnTo>
                    <a:pt x="4125" y="8031"/>
                  </a:lnTo>
                  <a:lnTo>
                    <a:pt x="4652" y="11059"/>
                  </a:lnTo>
                  <a:lnTo>
                    <a:pt x="4696" y="12902"/>
                  </a:lnTo>
                  <a:lnTo>
                    <a:pt x="4520" y="16368"/>
                  </a:lnTo>
                  <a:lnTo>
                    <a:pt x="4345" y="20274"/>
                  </a:lnTo>
                  <a:lnTo>
                    <a:pt x="4037" y="22731"/>
                  </a:lnTo>
                  <a:lnTo>
                    <a:pt x="3950" y="25057"/>
                  </a:lnTo>
                  <a:lnTo>
                    <a:pt x="4037" y="27338"/>
                  </a:lnTo>
                  <a:lnTo>
                    <a:pt x="3423" y="33526"/>
                  </a:lnTo>
                  <a:lnTo>
                    <a:pt x="2896" y="36904"/>
                  </a:lnTo>
                  <a:lnTo>
                    <a:pt x="2545" y="38265"/>
                  </a:lnTo>
                  <a:lnTo>
                    <a:pt x="1405" y="42521"/>
                  </a:lnTo>
                  <a:lnTo>
                    <a:pt x="1361" y="42521"/>
                  </a:lnTo>
                  <a:lnTo>
                    <a:pt x="966" y="45110"/>
                  </a:lnTo>
                  <a:lnTo>
                    <a:pt x="308" y="47260"/>
                  </a:lnTo>
                  <a:lnTo>
                    <a:pt x="0" y="48445"/>
                  </a:lnTo>
                  <a:lnTo>
                    <a:pt x="0" y="48533"/>
                  </a:lnTo>
                  <a:lnTo>
                    <a:pt x="264" y="50244"/>
                  </a:lnTo>
                  <a:lnTo>
                    <a:pt x="264" y="50288"/>
                  </a:lnTo>
                  <a:lnTo>
                    <a:pt x="1053" y="53316"/>
                  </a:lnTo>
                  <a:lnTo>
                    <a:pt x="1799" y="55597"/>
                  </a:lnTo>
                  <a:lnTo>
                    <a:pt x="2765" y="58230"/>
                  </a:lnTo>
                  <a:lnTo>
                    <a:pt x="2809" y="58274"/>
                  </a:lnTo>
                  <a:lnTo>
                    <a:pt x="3686" y="59459"/>
                  </a:lnTo>
                  <a:lnTo>
                    <a:pt x="3686" y="59503"/>
                  </a:lnTo>
                  <a:lnTo>
                    <a:pt x="4915" y="60380"/>
                  </a:lnTo>
                  <a:lnTo>
                    <a:pt x="5003" y="60424"/>
                  </a:lnTo>
                  <a:lnTo>
                    <a:pt x="5090" y="60424"/>
                  </a:lnTo>
                  <a:lnTo>
                    <a:pt x="5134" y="60336"/>
                  </a:lnTo>
                  <a:lnTo>
                    <a:pt x="5178" y="60293"/>
                  </a:lnTo>
                  <a:lnTo>
                    <a:pt x="5178" y="60205"/>
                  </a:lnTo>
                  <a:lnTo>
                    <a:pt x="5178" y="60161"/>
                  </a:lnTo>
                  <a:lnTo>
                    <a:pt x="5134" y="60117"/>
                  </a:lnTo>
                  <a:lnTo>
                    <a:pt x="3950" y="59239"/>
                  </a:lnTo>
                  <a:lnTo>
                    <a:pt x="3072" y="58099"/>
                  </a:lnTo>
                  <a:lnTo>
                    <a:pt x="2107" y="55510"/>
                  </a:lnTo>
                  <a:lnTo>
                    <a:pt x="1405" y="53228"/>
                  </a:lnTo>
                  <a:lnTo>
                    <a:pt x="615" y="50200"/>
                  </a:lnTo>
                  <a:lnTo>
                    <a:pt x="351" y="48489"/>
                  </a:lnTo>
                  <a:lnTo>
                    <a:pt x="659" y="47392"/>
                  </a:lnTo>
                  <a:lnTo>
                    <a:pt x="1317" y="45198"/>
                  </a:lnTo>
                  <a:lnTo>
                    <a:pt x="1712" y="42609"/>
                  </a:lnTo>
                  <a:lnTo>
                    <a:pt x="2896" y="38396"/>
                  </a:lnTo>
                  <a:lnTo>
                    <a:pt x="3248" y="36992"/>
                  </a:lnTo>
                  <a:lnTo>
                    <a:pt x="3730" y="33569"/>
                  </a:lnTo>
                  <a:lnTo>
                    <a:pt x="4388" y="27382"/>
                  </a:lnTo>
                  <a:lnTo>
                    <a:pt x="4388" y="27338"/>
                  </a:lnTo>
                  <a:lnTo>
                    <a:pt x="4301" y="25057"/>
                  </a:lnTo>
                  <a:lnTo>
                    <a:pt x="4388" y="22775"/>
                  </a:lnTo>
                  <a:lnTo>
                    <a:pt x="4696" y="20318"/>
                  </a:lnTo>
                  <a:lnTo>
                    <a:pt x="4871" y="16368"/>
                  </a:lnTo>
                  <a:lnTo>
                    <a:pt x="5047" y="12902"/>
                  </a:lnTo>
                  <a:lnTo>
                    <a:pt x="5003" y="11059"/>
                  </a:lnTo>
                  <a:lnTo>
                    <a:pt x="5003" y="11015"/>
                  </a:lnTo>
                  <a:lnTo>
                    <a:pt x="4476" y="7943"/>
                  </a:lnTo>
                  <a:lnTo>
                    <a:pt x="3774" y="5003"/>
                  </a:lnTo>
                  <a:lnTo>
                    <a:pt x="2984" y="528"/>
                  </a:lnTo>
                  <a:lnTo>
                    <a:pt x="3072" y="220"/>
                  </a:lnTo>
                  <a:lnTo>
                    <a:pt x="3116" y="176"/>
                  </a:lnTo>
                  <a:lnTo>
                    <a:pt x="3072" y="89"/>
                  </a:lnTo>
                  <a:lnTo>
                    <a:pt x="3028" y="45"/>
                  </a:lnTo>
                  <a:lnTo>
                    <a:pt x="298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3" name="Google Shape;3973;p129"/>
            <p:cNvSpPr/>
            <p:nvPr/>
          </p:nvSpPr>
          <p:spPr>
            <a:xfrm>
              <a:off x="1190325" y="3178350"/>
              <a:ext cx="129475" cy="1474425"/>
            </a:xfrm>
            <a:custGeom>
              <a:avLst/>
              <a:gdLst/>
              <a:ahLst/>
              <a:cxnLst/>
              <a:rect l="l" t="t" r="r" b="b"/>
              <a:pathLst>
                <a:path w="5179" h="58977" extrusionOk="0">
                  <a:moveTo>
                    <a:pt x="3642" y="1"/>
                  </a:moveTo>
                  <a:lnTo>
                    <a:pt x="3555" y="45"/>
                  </a:lnTo>
                  <a:lnTo>
                    <a:pt x="3555" y="133"/>
                  </a:lnTo>
                  <a:lnTo>
                    <a:pt x="3335" y="879"/>
                  </a:lnTo>
                  <a:lnTo>
                    <a:pt x="3335" y="966"/>
                  </a:lnTo>
                  <a:lnTo>
                    <a:pt x="3993" y="5705"/>
                  </a:lnTo>
                  <a:lnTo>
                    <a:pt x="4520" y="8514"/>
                  </a:lnTo>
                  <a:lnTo>
                    <a:pt x="4827" y="10313"/>
                  </a:lnTo>
                  <a:lnTo>
                    <a:pt x="4739" y="13428"/>
                  </a:lnTo>
                  <a:lnTo>
                    <a:pt x="4608" y="15973"/>
                  </a:lnTo>
                  <a:lnTo>
                    <a:pt x="4608" y="18124"/>
                  </a:lnTo>
                  <a:lnTo>
                    <a:pt x="4476" y="19835"/>
                  </a:lnTo>
                  <a:lnTo>
                    <a:pt x="4081" y="21985"/>
                  </a:lnTo>
                  <a:lnTo>
                    <a:pt x="3993" y="25452"/>
                  </a:lnTo>
                  <a:lnTo>
                    <a:pt x="4125" y="28084"/>
                  </a:lnTo>
                  <a:lnTo>
                    <a:pt x="4081" y="29971"/>
                  </a:lnTo>
                  <a:lnTo>
                    <a:pt x="3686" y="33438"/>
                  </a:lnTo>
                  <a:lnTo>
                    <a:pt x="3247" y="36158"/>
                  </a:lnTo>
                  <a:lnTo>
                    <a:pt x="2677" y="38177"/>
                  </a:lnTo>
                  <a:lnTo>
                    <a:pt x="2063" y="40371"/>
                  </a:lnTo>
                  <a:lnTo>
                    <a:pt x="1712" y="41424"/>
                  </a:lnTo>
                  <a:lnTo>
                    <a:pt x="1712" y="41468"/>
                  </a:lnTo>
                  <a:lnTo>
                    <a:pt x="1624" y="44013"/>
                  </a:lnTo>
                  <a:lnTo>
                    <a:pt x="1536" y="44934"/>
                  </a:lnTo>
                  <a:lnTo>
                    <a:pt x="790" y="47260"/>
                  </a:lnTo>
                  <a:lnTo>
                    <a:pt x="0" y="49235"/>
                  </a:lnTo>
                  <a:lnTo>
                    <a:pt x="0" y="49366"/>
                  </a:lnTo>
                  <a:lnTo>
                    <a:pt x="44" y="49454"/>
                  </a:lnTo>
                  <a:lnTo>
                    <a:pt x="351" y="49674"/>
                  </a:lnTo>
                  <a:lnTo>
                    <a:pt x="1887" y="54281"/>
                  </a:lnTo>
                  <a:lnTo>
                    <a:pt x="2809" y="57265"/>
                  </a:lnTo>
                  <a:lnTo>
                    <a:pt x="2853" y="57309"/>
                  </a:lnTo>
                  <a:lnTo>
                    <a:pt x="3511" y="58845"/>
                  </a:lnTo>
                  <a:lnTo>
                    <a:pt x="3599" y="58932"/>
                  </a:lnTo>
                  <a:lnTo>
                    <a:pt x="3686" y="58976"/>
                  </a:lnTo>
                  <a:lnTo>
                    <a:pt x="3774" y="58976"/>
                  </a:lnTo>
                  <a:lnTo>
                    <a:pt x="3818" y="58932"/>
                  </a:lnTo>
                  <a:lnTo>
                    <a:pt x="3862" y="58845"/>
                  </a:lnTo>
                  <a:lnTo>
                    <a:pt x="3862" y="58801"/>
                  </a:lnTo>
                  <a:lnTo>
                    <a:pt x="3862" y="58713"/>
                  </a:lnTo>
                  <a:lnTo>
                    <a:pt x="3160" y="57177"/>
                  </a:lnTo>
                  <a:lnTo>
                    <a:pt x="2194" y="54193"/>
                  </a:lnTo>
                  <a:lnTo>
                    <a:pt x="659" y="49498"/>
                  </a:lnTo>
                  <a:lnTo>
                    <a:pt x="615" y="49410"/>
                  </a:lnTo>
                  <a:lnTo>
                    <a:pt x="351" y="49235"/>
                  </a:lnTo>
                  <a:lnTo>
                    <a:pt x="1097" y="47348"/>
                  </a:lnTo>
                  <a:lnTo>
                    <a:pt x="1887" y="45022"/>
                  </a:lnTo>
                  <a:lnTo>
                    <a:pt x="1887" y="44978"/>
                  </a:lnTo>
                  <a:lnTo>
                    <a:pt x="1975" y="44013"/>
                  </a:lnTo>
                  <a:lnTo>
                    <a:pt x="2063" y="41512"/>
                  </a:lnTo>
                  <a:lnTo>
                    <a:pt x="2414" y="40459"/>
                  </a:lnTo>
                  <a:lnTo>
                    <a:pt x="3028" y="38309"/>
                  </a:lnTo>
                  <a:lnTo>
                    <a:pt x="3599" y="36246"/>
                  </a:lnTo>
                  <a:lnTo>
                    <a:pt x="3599" y="36202"/>
                  </a:lnTo>
                  <a:lnTo>
                    <a:pt x="4037" y="33482"/>
                  </a:lnTo>
                  <a:lnTo>
                    <a:pt x="4432" y="29971"/>
                  </a:lnTo>
                  <a:lnTo>
                    <a:pt x="4476" y="28128"/>
                  </a:lnTo>
                  <a:lnTo>
                    <a:pt x="4476" y="28084"/>
                  </a:lnTo>
                  <a:lnTo>
                    <a:pt x="4344" y="25452"/>
                  </a:lnTo>
                  <a:lnTo>
                    <a:pt x="4432" y="22029"/>
                  </a:lnTo>
                  <a:lnTo>
                    <a:pt x="4783" y="19879"/>
                  </a:lnTo>
                  <a:lnTo>
                    <a:pt x="4959" y="18124"/>
                  </a:lnTo>
                  <a:lnTo>
                    <a:pt x="4959" y="15973"/>
                  </a:lnTo>
                  <a:lnTo>
                    <a:pt x="5090" y="13428"/>
                  </a:lnTo>
                  <a:lnTo>
                    <a:pt x="5178" y="10313"/>
                  </a:lnTo>
                  <a:lnTo>
                    <a:pt x="5178" y="10269"/>
                  </a:lnTo>
                  <a:lnTo>
                    <a:pt x="4827" y="8470"/>
                  </a:lnTo>
                  <a:lnTo>
                    <a:pt x="4344" y="5662"/>
                  </a:lnTo>
                  <a:lnTo>
                    <a:pt x="3686" y="922"/>
                  </a:lnTo>
                  <a:lnTo>
                    <a:pt x="3862" y="220"/>
                  </a:lnTo>
                  <a:lnTo>
                    <a:pt x="3862" y="133"/>
                  </a:lnTo>
                  <a:lnTo>
                    <a:pt x="3862" y="89"/>
                  </a:lnTo>
                  <a:lnTo>
                    <a:pt x="3818" y="45"/>
                  </a:lnTo>
                  <a:lnTo>
                    <a:pt x="377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4" name="Google Shape;3974;p129"/>
            <p:cNvSpPr/>
            <p:nvPr/>
          </p:nvSpPr>
          <p:spPr>
            <a:xfrm>
              <a:off x="1174950" y="3213475"/>
              <a:ext cx="113025" cy="1464525"/>
            </a:xfrm>
            <a:custGeom>
              <a:avLst/>
              <a:gdLst/>
              <a:ahLst/>
              <a:cxnLst/>
              <a:rect l="l" t="t" r="r" b="b"/>
              <a:pathLst>
                <a:path w="4521" h="58581" extrusionOk="0">
                  <a:moveTo>
                    <a:pt x="3292" y="0"/>
                  </a:moveTo>
                  <a:lnTo>
                    <a:pt x="3248" y="44"/>
                  </a:lnTo>
                  <a:lnTo>
                    <a:pt x="3204" y="88"/>
                  </a:lnTo>
                  <a:lnTo>
                    <a:pt x="3160" y="132"/>
                  </a:lnTo>
                  <a:lnTo>
                    <a:pt x="3073" y="395"/>
                  </a:lnTo>
                  <a:lnTo>
                    <a:pt x="3073" y="483"/>
                  </a:lnTo>
                  <a:lnTo>
                    <a:pt x="3424" y="3467"/>
                  </a:lnTo>
                  <a:lnTo>
                    <a:pt x="3950" y="6977"/>
                  </a:lnTo>
                  <a:lnTo>
                    <a:pt x="4170" y="8381"/>
                  </a:lnTo>
                  <a:lnTo>
                    <a:pt x="3994" y="13033"/>
                  </a:lnTo>
                  <a:lnTo>
                    <a:pt x="3950" y="15622"/>
                  </a:lnTo>
                  <a:lnTo>
                    <a:pt x="3643" y="17816"/>
                  </a:lnTo>
                  <a:lnTo>
                    <a:pt x="3292" y="19834"/>
                  </a:lnTo>
                  <a:lnTo>
                    <a:pt x="3292" y="19878"/>
                  </a:lnTo>
                  <a:lnTo>
                    <a:pt x="3248" y="23959"/>
                  </a:lnTo>
                  <a:lnTo>
                    <a:pt x="3336" y="26943"/>
                  </a:lnTo>
                  <a:lnTo>
                    <a:pt x="3468" y="28873"/>
                  </a:lnTo>
                  <a:lnTo>
                    <a:pt x="3073" y="32208"/>
                  </a:lnTo>
                  <a:lnTo>
                    <a:pt x="2765" y="34315"/>
                  </a:lnTo>
                  <a:lnTo>
                    <a:pt x="2458" y="35499"/>
                  </a:lnTo>
                  <a:lnTo>
                    <a:pt x="1274" y="39098"/>
                  </a:lnTo>
                  <a:lnTo>
                    <a:pt x="1098" y="40238"/>
                  </a:lnTo>
                  <a:lnTo>
                    <a:pt x="1054" y="40282"/>
                  </a:lnTo>
                  <a:lnTo>
                    <a:pt x="1274" y="43486"/>
                  </a:lnTo>
                  <a:lnTo>
                    <a:pt x="484" y="46118"/>
                  </a:lnTo>
                  <a:lnTo>
                    <a:pt x="1" y="47435"/>
                  </a:lnTo>
                  <a:lnTo>
                    <a:pt x="1" y="47479"/>
                  </a:lnTo>
                  <a:lnTo>
                    <a:pt x="1" y="48312"/>
                  </a:lnTo>
                  <a:lnTo>
                    <a:pt x="1" y="48356"/>
                  </a:lnTo>
                  <a:lnTo>
                    <a:pt x="1493" y="53095"/>
                  </a:lnTo>
                  <a:lnTo>
                    <a:pt x="2634" y="56606"/>
                  </a:lnTo>
                  <a:lnTo>
                    <a:pt x="3468" y="58493"/>
                  </a:lnTo>
                  <a:lnTo>
                    <a:pt x="3511" y="58537"/>
                  </a:lnTo>
                  <a:lnTo>
                    <a:pt x="3599" y="58580"/>
                  </a:lnTo>
                  <a:lnTo>
                    <a:pt x="3687" y="58580"/>
                  </a:lnTo>
                  <a:lnTo>
                    <a:pt x="3731" y="58537"/>
                  </a:lnTo>
                  <a:lnTo>
                    <a:pt x="3775" y="58493"/>
                  </a:lnTo>
                  <a:lnTo>
                    <a:pt x="3775" y="58405"/>
                  </a:lnTo>
                  <a:lnTo>
                    <a:pt x="3775" y="58361"/>
                  </a:lnTo>
                  <a:lnTo>
                    <a:pt x="2985" y="56474"/>
                  </a:lnTo>
                  <a:lnTo>
                    <a:pt x="1844" y="53008"/>
                  </a:lnTo>
                  <a:lnTo>
                    <a:pt x="352" y="48312"/>
                  </a:lnTo>
                  <a:lnTo>
                    <a:pt x="352" y="47523"/>
                  </a:lnTo>
                  <a:lnTo>
                    <a:pt x="791" y="46206"/>
                  </a:lnTo>
                  <a:lnTo>
                    <a:pt x="1581" y="43573"/>
                  </a:lnTo>
                  <a:lnTo>
                    <a:pt x="1625" y="43529"/>
                  </a:lnTo>
                  <a:lnTo>
                    <a:pt x="1405" y="40282"/>
                  </a:lnTo>
                  <a:lnTo>
                    <a:pt x="1625" y="39185"/>
                  </a:lnTo>
                  <a:lnTo>
                    <a:pt x="2765" y="35587"/>
                  </a:lnTo>
                  <a:lnTo>
                    <a:pt x="3116" y="34402"/>
                  </a:lnTo>
                  <a:lnTo>
                    <a:pt x="3424" y="32252"/>
                  </a:lnTo>
                  <a:lnTo>
                    <a:pt x="3819" y="28873"/>
                  </a:lnTo>
                  <a:lnTo>
                    <a:pt x="3819" y="28830"/>
                  </a:lnTo>
                  <a:lnTo>
                    <a:pt x="3687" y="26943"/>
                  </a:lnTo>
                  <a:lnTo>
                    <a:pt x="3599" y="23959"/>
                  </a:lnTo>
                  <a:lnTo>
                    <a:pt x="3643" y="19878"/>
                  </a:lnTo>
                  <a:lnTo>
                    <a:pt x="3994" y="17859"/>
                  </a:lnTo>
                  <a:lnTo>
                    <a:pt x="4301" y="15665"/>
                  </a:lnTo>
                  <a:lnTo>
                    <a:pt x="4301" y="15622"/>
                  </a:lnTo>
                  <a:lnTo>
                    <a:pt x="4345" y="13033"/>
                  </a:lnTo>
                  <a:lnTo>
                    <a:pt x="4521" y="8381"/>
                  </a:lnTo>
                  <a:lnTo>
                    <a:pt x="4521" y="8337"/>
                  </a:lnTo>
                  <a:lnTo>
                    <a:pt x="3775" y="3379"/>
                  </a:lnTo>
                  <a:lnTo>
                    <a:pt x="3424" y="439"/>
                  </a:lnTo>
                  <a:lnTo>
                    <a:pt x="3511" y="220"/>
                  </a:lnTo>
                  <a:lnTo>
                    <a:pt x="3511" y="176"/>
                  </a:lnTo>
                  <a:lnTo>
                    <a:pt x="3468" y="88"/>
                  </a:lnTo>
                  <a:lnTo>
                    <a:pt x="3424" y="44"/>
                  </a:lnTo>
                  <a:lnTo>
                    <a:pt x="338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5" name="Google Shape;3975;p129"/>
            <p:cNvSpPr/>
            <p:nvPr/>
          </p:nvSpPr>
          <p:spPr>
            <a:xfrm>
              <a:off x="1139850" y="4002225"/>
              <a:ext cx="64750" cy="674675"/>
            </a:xfrm>
            <a:custGeom>
              <a:avLst/>
              <a:gdLst/>
              <a:ahLst/>
              <a:cxnLst/>
              <a:rect l="l" t="t" r="r" b="b"/>
              <a:pathLst>
                <a:path w="2590" h="26987" extrusionOk="0">
                  <a:moveTo>
                    <a:pt x="2370" y="0"/>
                  </a:moveTo>
                  <a:lnTo>
                    <a:pt x="2283" y="44"/>
                  </a:lnTo>
                  <a:lnTo>
                    <a:pt x="2239" y="88"/>
                  </a:lnTo>
                  <a:lnTo>
                    <a:pt x="2239" y="132"/>
                  </a:lnTo>
                  <a:lnTo>
                    <a:pt x="2019" y="1931"/>
                  </a:lnTo>
                  <a:lnTo>
                    <a:pt x="1624" y="3203"/>
                  </a:lnTo>
                  <a:lnTo>
                    <a:pt x="571" y="5617"/>
                  </a:lnTo>
                  <a:lnTo>
                    <a:pt x="132" y="6889"/>
                  </a:lnTo>
                  <a:lnTo>
                    <a:pt x="132" y="6933"/>
                  </a:lnTo>
                  <a:lnTo>
                    <a:pt x="1" y="10049"/>
                  </a:lnTo>
                  <a:lnTo>
                    <a:pt x="220" y="14393"/>
                  </a:lnTo>
                  <a:lnTo>
                    <a:pt x="89" y="17640"/>
                  </a:lnTo>
                  <a:lnTo>
                    <a:pt x="220" y="20229"/>
                  </a:lnTo>
                  <a:lnTo>
                    <a:pt x="483" y="22467"/>
                  </a:lnTo>
                  <a:lnTo>
                    <a:pt x="527" y="24793"/>
                  </a:lnTo>
                  <a:lnTo>
                    <a:pt x="527" y="24880"/>
                  </a:lnTo>
                  <a:lnTo>
                    <a:pt x="703" y="25275"/>
                  </a:lnTo>
                  <a:lnTo>
                    <a:pt x="747" y="26811"/>
                  </a:lnTo>
                  <a:lnTo>
                    <a:pt x="791" y="26855"/>
                  </a:lnTo>
                  <a:lnTo>
                    <a:pt x="835" y="26899"/>
                  </a:lnTo>
                  <a:lnTo>
                    <a:pt x="878" y="26943"/>
                  </a:lnTo>
                  <a:lnTo>
                    <a:pt x="922" y="26987"/>
                  </a:lnTo>
                  <a:lnTo>
                    <a:pt x="966" y="26987"/>
                  </a:lnTo>
                  <a:lnTo>
                    <a:pt x="1010" y="26943"/>
                  </a:lnTo>
                  <a:lnTo>
                    <a:pt x="1054" y="26899"/>
                  </a:lnTo>
                  <a:lnTo>
                    <a:pt x="1098" y="26855"/>
                  </a:lnTo>
                  <a:lnTo>
                    <a:pt x="1098" y="26767"/>
                  </a:lnTo>
                  <a:lnTo>
                    <a:pt x="1054" y="25231"/>
                  </a:lnTo>
                  <a:lnTo>
                    <a:pt x="1054" y="25187"/>
                  </a:lnTo>
                  <a:lnTo>
                    <a:pt x="878" y="24749"/>
                  </a:lnTo>
                  <a:lnTo>
                    <a:pt x="835" y="22423"/>
                  </a:lnTo>
                  <a:lnTo>
                    <a:pt x="571" y="20185"/>
                  </a:lnTo>
                  <a:lnTo>
                    <a:pt x="440" y="17596"/>
                  </a:lnTo>
                  <a:lnTo>
                    <a:pt x="571" y="14393"/>
                  </a:lnTo>
                  <a:lnTo>
                    <a:pt x="352" y="10049"/>
                  </a:lnTo>
                  <a:lnTo>
                    <a:pt x="483" y="6977"/>
                  </a:lnTo>
                  <a:lnTo>
                    <a:pt x="878" y="5748"/>
                  </a:lnTo>
                  <a:lnTo>
                    <a:pt x="1975" y="3335"/>
                  </a:lnTo>
                  <a:lnTo>
                    <a:pt x="2370" y="2019"/>
                  </a:lnTo>
                  <a:lnTo>
                    <a:pt x="2370" y="1975"/>
                  </a:lnTo>
                  <a:lnTo>
                    <a:pt x="2590" y="176"/>
                  </a:lnTo>
                  <a:lnTo>
                    <a:pt x="2590" y="132"/>
                  </a:lnTo>
                  <a:lnTo>
                    <a:pt x="2546" y="44"/>
                  </a:lnTo>
                  <a:lnTo>
                    <a:pt x="250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6" name="Google Shape;3976;p129"/>
            <p:cNvSpPr/>
            <p:nvPr/>
          </p:nvSpPr>
          <p:spPr>
            <a:xfrm>
              <a:off x="1106950" y="3840950"/>
              <a:ext cx="64750" cy="782200"/>
            </a:xfrm>
            <a:custGeom>
              <a:avLst/>
              <a:gdLst/>
              <a:ahLst/>
              <a:cxnLst/>
              <a:rect l="l" t="t" r="r" b="b"/>
              <a:pathLst>
                <a:path w="2590" h="31288" extrusionOk="0">
                  <a:moveTo>
                    <a:pt x="2019" y="1"/>
                  </a:moveTo>
                  <a:lnTo>
                    <a:pt x="1975" y="45"/>
                  </a:lnTo>
                  <a:lnTo>
                    <a:pt x="1887" y="45"/>
                  </a:lnTo>
                  <a:lnTo>
                    <a:pt x="1843" y="132"/>
                  </a:lnTo>
                  <a:lnTo>
                    <a:pt x="1843" y="176"/>
                  </a:lnTo>
                  <a:lnTo>
                    <a:pt x="1843" y="2853"/>
                  </a:lnTo>
                  <a:lnTo>
                    <a:pt x="2063" y="6056"/>
                  </a:lnTo>
                  <a:lnTo>
                    <a:pt x="2238" y="7548"/>
                  </a:lnTo>
                  <a:lnTo>
                    <a:pt x="2151" y="8206"/>
                  </a:lnTo>
                  <a:lnTo>
                    <a:pt x="1097" y="10488"/>
                  </a:lnTo>
                  <a:lnTo>
                    <a:pt x="308" y="12419"/>
                  </a:lnTo>
                  <a:lnTo>
                    <a:pt x="308" y="12507"/>
                  </a:lnTo>
                  <a:lnTo>
                    <a:pt x="0" y="16324"/>
                  </a:lnTo>
                  <a:lnTo>
                    <a:pt x="0" y="16368"/>
                  </a:lnTo>
                  <a:lnTo>
                    <a:pt x="88" y="18299"/>
                  </a:lnTo>
                  <a:lnTo>
                    <a:pt x="439" y="21985"/>
                  </a:lnTo>
                  <a:lnTo>
                    <a:pt x="439" y="24705"/>
                  </a:lnTo>
                  <a:lnTo>
                    <a:pt x="746" y="28918"/>
                  </a:lnTo>
                  <a:lnTo>
                    <a:pt x="834" y="29971"/>
                  </a:lnTo>
                  <a:lnTo>
                    <a:pt x="834" y="30015"/>
                  </a:lnTo>
                  <a:lnTo>
                    <a:pt x="1317" y="31156"/>
                  </a:lnTo>
                  <a:lnTo>
                    <a:pt x="1405" y="31244"/>
                  </a:lnTo>
                  <a:lnTo>
                    <a:pt x="1492" y="31287"/>
                  </a:lnTo>
                  <a:lnTo>
                    <a:pt x="1580" y="31244"/>
                  </a:lnTo>
                  <a:lnTo>
                    <a:pt x="1624" y="31200"/>
                  </a:lnTo>
                  <a:lnTo>
                    <a:pt x="1668" y="31156"/>
                  </a:lnTo>
                  <a:lnTo>
                    <a:pt x="1668" y="31112"/>
                  </a:lnTo>
                  <a:lnTo>
                    <a:pt x="1668" y="31024"/>
                  </a:lnTo>
                  <a:lnTo>
                    <a:pt x="1185" y="29927"/>
                  </a:lnTo>
                  <a:lnTo>
                    <a:pt x="1097" y="28874"/>
                  </a:lnTo>
                  <a:lnTo>
                    <a:pt x="790" y="24661"/>
                  </a:lnTo>
                  <a:lnTo>
                    <a:pt x="790" y="21985"/>
                  </a:lnTo>
                  <a:lnTo>
                    <a:pt x="439" y="18255"/>
                  </a:lnTo>
                  <a:lnTo>
                    <a:pt x="351" y="16368"/>
                  </a:lnTo>
                  <a:lnTo>
                    <a:pt x="615" y="12550"/>
                  </a:lnTo>
                  <a:lnTo>
                    <a:pt x="1448" y="10620"/>
                  </a:lnTo>
                  <a:lnTo>
                    <a:pt x="2502" y="8338"/>
                  </a:lnTo>
                  <a:lnTo>
                    <a:pt x="2502" y="8294"/>
                  </a:lnTo>
                  <a:lnTo>
                    <a:pt x="2589" y="7592"/>
                  </a:lnTo>
                  <a:lnTo>
                    <a:pt x="2589" y="7548"/>
                  </a:lnTo>
                  <a:lnTo>
                    <a:pt x="2414" y="6056"/>
                  </a:lnTo>
                  <a:lnTo>
                    <a:pt x="2194" y="2853"/>
                  </a:lnTo>
                  <a:lnTo>
                    <a:pt x="2194" y="176"/>
                  </a:lnTo>
                  <a:lnTo>
                    <a:pt x="2194" y="132"/>
                  </a:lnTo>
                  <a:lnTo>
                    <a:pt x="2151" y="45"/>
                  </a:lnTo>
                  <a:lnTo>
                    <a:pt x="2107" y="45"/>
                  </a:lnTo>
                  <a:lnTo>
                    <a:pt x="201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7" name="Google Shape;3977;p129"/>
            <p:cNvSpPr/>
            <p:nvPr/>
          </p:nvSpPr>
          <p:spPr>
            <a:xfrm>
              <a:off x="1074025" y="3794875"/>
              <a:ext cx="75725" cy="787675"/>
            </a:xfrm>
            <a:custGeom>
              <a:avLst/>
              <a:gdLst/>
              <a:ahLst/>
              <a:cxnLst/>
              <a:rect l="l" t="t" r="r" b="b"/>
              <a:pathLst>
                <a:path w="3029" h="31507" extrusionOk="0">
                  <a:moveTo>
                    <a:pt x="2765" y="1"/>
                  </a:moveTo>
                  <a:lnTo>
                    <a:pt x="2678" y="45"/>
                  </a:lnTo>
                  <a:lnTo>
                    <a:pt x="2678" y="132"/>
                  </a:lnTo>
                  <a:lnTo>
                    <a:pt x="2634" y="176"/>
                  </a:lnTo>
                  <a:lnTo>
                    <a:pt x="2678" y="791"/>
                  </a:lnTo>
                  <a:lnTo>
                    <a:pt x="2546" y="1712"/>
                  </a:lnTo>
                  <a:lnTo>
                    <a:pt x="1317" y="5442"/>
                  </a:lnTo>
                  <a:lnTo>
                    <a:pt x="1317" y="5486"/>
                  </a:lnTo>
                  <a:lnTo>
                    <a:pt x="1142" y="6320"/>
                  </a:lnTo>
                  <a:lnTo>
                    <a:pt x="1142" y="6407"/>
                  </a:lnTo>
                  <a:lnTo>
                    <a:pt x="1317" y="7592"/>
                  </a:lnTo>
                  <a:lnTo>
                    <a:pt x="1054" y="11892"/>
                  </a:lnTo>
                  <a:lnTo>
                    <a:pt x="352" y="13516"/>
                  </a:lnTo>
                  <a:lnTo>
                    <a:pt x="352" y="13560"/>
                  </a:lnTo>
                  <a:lnTo>
                    <a:pt x="133" y="14745"/>
                  </a:lnTo>
                  <a:lnTo>
                    <a:pt x="133" y="14788"/>
                  </a:lnTo>
                  <a:lnTo>
                    <a:pt x="1" y="16982"/>
                  </a:lnTo>
                  <a:lnTo>
                    <a:pt x="45" y="19176"/>
                  </a:lnTo>
                  <a:lnTo>
                    <a:pt x="45" y="19220"/>
                  </a:lnTo>
                  <a:lnTo>
                    <a:pt x="352" y="21678"/>
                  </a:lnTo>
                  <a:lnTo>
                    <a:pt x="747" y="25495"/>
                  </a:lnTo>
                  <a:lnTo>
                    <a:pt x="791" y="28040"/>
                  </a:lnTo>
                  <a:lnTo>
                    <a:pt x="1010" y="30322"/>
                  </a:lnTo>
                  <a:lnTo>
                    <a:pt x="1054" y="30410"/>
                  </a:lnTo>
                  <a:lnTo>
                    <a:pt x="1405" y="31375"/>
                  </a:lnTo>
                  <a:lnTo>
                    <a:pt x="1493" y="31463"/>
                  </a:lnTo>
                  <a:lnTo>
                    <a:pt x="1581" y="31507"/>
                  </a:lnTo>
                  <a:lnTo>
                    <a:pt x="1625" y="31463"/>
                  </a:lnTo>
                  <a:lnTo>
                    <a:pt x="1712" y="31463"/>
                  </a:lnTo>
                  <a:lnTo>
                    <a:pt x="1756" y="31375"/>
                  </a:lnTo>
                  <a:lnTo>
                    <a:pt x="1756" y="31331"/>
                  </a:lnTo>
                  <a:lnTo>
                    <a:pt x="1756" y="31244"/>
                  </a:lnTo>
                  <a:lnTo>
                    <a:pt x="1361" y="30278"/>
                  </a:lnTo>
                  <a:lnTo>
                    <a:pt x="1142" y="28040"/>
                  </a:lnTo>
                  <a:lnTo>
                    <a:pt x="1098" y="25495"/>
                  </a:lnTo>
                  <a:lnTo>
                    <a:pt x="703" y="21634"/>
                  </a:lnTo>
                  <a:lnTo>
                    <a:pt x="396" y="19176"/>
                  </a:lnTo>
                  <a:lnTo>
                    <a:pt x="352" y="16982"/>
                  </a:lnTo>
                  <a:lnTo>
                    <a:pt x="484" y="14832"/>
                  </a:lnTo>
                  <a:lnTo>
                    <a:pt x="703" y="13648"/>
                  </a:lnTo>
                  <a:lnTo>
                    <a:pt x="1405" y="12024"/>
                  </a:lnTo>
                  <a:lnTo>
                    <a:pt x="1405" y="11936"/>
                  </a:lnTo>
                  <a:lnTo>
                    <a:pt x="1668" y="7592"/>
                  </a:lnTo>
                  <a:lnTo>
                    <a:pt x="1668" y="7548"/>
                  </a:lnTo>
                  <a:lnTo>
                    <a:pt x="1493" y="6363"/>
                  </a:lnTo>
                  <a:lnTo>
                    <a:pt x="1625" y="5530"/>
                  </a:lnTo>
                  <a:lnTo>
                    <a:pt x="2897" y="1800"/>
                  </a:lnTo>
                  <a:lnTo>
                    <a:pt x="2897" y="1756"/>
                  </a:lnTo>
                  <a:lnTo>
                    <a:pt x="3029" y="834"/>
                  </a:lnTo>
                  <a:lnTo>
                    <a:pt x="3029" y="791"/>
                  </a:lnTo>
                  <a:lnTo>
                    <a:pt x="2985" y="176"/>
                  </a:lnTo>
                  <a:lnTo>
                    <a:pt x="2985" y="89"/>
                  </a:lnTo>
                  <a:lnTo>
                    <a:pt x="2941" y="45"/>
                  </a:lnTo>
                  <a:lnTo>
                    <a:pt x="289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8" name="Google Shape;3978;p129"/>
            <p:cNvSpPr/>
            <p:nvPr/>
          </p:nvSpPr>
          <p:spPr>
            <a:xfrm>
              <a:off x="1043325" y="4272075"/>
              <a:ext cx="50475" cy="285250"/>
            </a:xfrm>
            <a:custGeom>
              <a:avLst/>
              <a:gdLst/>
              <a:ahLst/>
              <a:cxnLst/>
              <a:rect l="l" t="t" r="r" b="b"/>
              <a:pathLst>
                <a:path w="2019" h="11410" extrusionOk="0">
                  <a:moveTo>
                    <a:pt x="88" y="1"/>
                  </a:moveTo>
                  <a:lnTo>
                    <a:pt x="44" y="45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307" y="2063"/>
                  </a:lnTo>
                  <a:lnTo>
                    <a:pt x="527" y="4213"/>
                  </a:lnTo>
                  <a:lnTo>
                    <a:pt x="1229" y="10313"/>
                  </a:lnTo>
                  <a:lnTo>
                    <a:pt x="1229" y="10356"/>
                  </a:lnTo>
                  <a:lnTo>
                    <a:pt x="1712" y="11278"/>
                  </a:lnTo>
                  <a:lnTo>
                    <a:pt x="1756" y="11366"/>
                  </a:lnTo>
                  <a:lnTo>
                    <a:pt x="1887" y="11410"/>
                  </a:lnTo>
                  <a:lnTo>
                    <a:pt x="1931" y="11366"/>
                  </a:lnTo>
                  <a:lnTo>
                    <a:pt x="2019" y="11322"/>
                  </a:lnTo>
                  <a:lnTo>
                    <a:pt x="2019" y="11278"/>
                  </a:lnTo>
                  <a:lnTo>
                    <a:pt x="2019" y="11190"/>
                  </a:lnTo>
                  <a:lnTo>
                    <a:pt x="2019" y="11146"/>
                  </a:lnTo>
                  <a:lnTo>
                    <a:pt x="1536" y="10225"/>
                  </a:lnTo>
                  <a:lnTo>
                    <a:pt x="878" y="4213"/>
                  </a:lnTo>
                  <a:lnTo>
                    <a:pt x="659" y="2019"/>
                  </a:lnTo>
                  <a:lnTo>
                    <a:pt x="351" y="132"/>
                  </a:lnTo>
                  <a:lnTo>
                    <a:pt x="307" y="88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9" name="Google Shape;3979;p129"/>
            <p:cNvSpPr/>
            <p:nvPr/>
          </p:nvSpPr>
          <p:spPr>
            <a:xfrm>
              <a:off x="1022475" y="4402625"/>
              <a:ext cx="26350" cy="111925"/>
            </a:xfrm>
            <a:custGeom>
              <a:avLst/>
              <a:gdLst/>
              <a:ahLst/>
              <a:cxnLst/>
              <a:rect l="l" t="t" r="r" b="b"/>
              <a:pathLst>
                <a:path w="1054" h="4477" extrusionOk="0">
                  <a:moveTo>
                    <a:pt x="88" y="0"/>
                  </a:moveTo>
                  <a:lnTo>
                    <a:pt x="44" y="44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88" y="2853"/>
                  </a:lnTo>
                  <a:lnTo>
                    <a:pt x="88" y="2897"/>
                  </a:lnTo>
                  <a:lnTo>
                    <a:pt x="264" y="3555"/>
                  </a:lnTo>
                  <a:lnTo>
                    <a:pt x="308" y="3599"/>
                  </a:lnTo>
                  <a:lnTo>
                    <a:pt x="703" y="4388"/>
                  </a:lnTo>
                  <a:lnTo>
                    <a:pt x="790" y="4432"/>
                  </a:lnTo>
                  <a:lnTo>
                    <a:pt x="878" y="4476"/>
                  </a:lnTo>
                  <a:lnTo>
                    <a:pt x="922" y="4432"/>
                  </a:lnTo>
                  <a:lnTo>
                    <a:pt x="1010" y="4388"/>
                  </a:lnTo>
                  <a:lnTo>
                    <a:pt x="1010" y="4345"/>
                  </a:lnTo>
                  <a:lnTo>
                    <a:pt x="1054" y="4257"/>
                  </a:lnTo>
                  <a:lnTo>
                    <a:pt x="1010" y="4213"/>
                  </a:lnTo>
                  <a:lnTo>
                    <a:pt x="615" y="3423"/>
                  </a:lnTo>
                  <a:lnTo>
                    <a:pt x="439" y="2809"/>
                  </a:lnTo>
                  <a:lnTo>
                    <a:pt x="352" y="264"/>
                  </a:lnTo>
                  <a:lnTo>
                    <a:pt x="352" y="176"/>
                  </a:lnTo>
                  <a:lnTo>
                    <a:pt x="352" y="132"/>
                  </a:lnTo>
                  <a:lnTo>
                    <a:pt x="352" y="44"/>
                  </a:lnTo>
                  <a:lnTo>
                    <a:pt x="30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0" name="Google Shape;3980;p129"/>
            <p:cNvSpPr/>
            <p:nvPr/>
          </p:nvSpPr>
          <p:spPr>
            <a:xfrm>
              <a:off x="1765150" y="4491475"/>
              <a:ext cx="95475" cy="49400"/>
            </a:xfrm>
            <a:custGeom>
              <a:avLst/>
              <a:gdLst/>
              <a:ahLst/>
              <a:cxnLst/>
              <a:rect l="l" t="t" r="r" b="b"/>
              <a:pathLst>
                <a:path w="3819" h="1976" extrusionOk="0">
                  <a:moveTo>
                    <a:pt x="220" y="1"/>
                  </a:moveTo>
                  <a:lnTo>
                    <a:pt x="132" y="45"/>
                  </a:lnTo>
                  <a:lnTo>
                    <a:pt x="88" y="45"/>
                  </a:lnTo>
                  <a:lnTo>
                    <a:pt x="45" y="132"/>
                  </a:lnTo>
                  <a:lnTo>
                    <a:pt x="1" y="176"/>
                  </a:lnTo>
                  <a:lnTo>
                    <a:pt x="45" y="264"/>
                  </a:lnTo>
                  <a:lnTo>
                    <a:pt x="45" y="308"/>
                  </a:lnTo>
                  <a:lnTo>
                    <a:pt x="132" y="352"/>
                  </a:lnTo>
                  <a:lnTo>
                    <a:pt x="1449" y="1054"/>
                  </a:lnTo>
                  <a:lnTo>
                    <a:pt x="3028" y="1975"/>
                  </a:lnTo>
                  <a:lnTo>
                    <a:pt x="3116" y="1975"/>
                  </a:lnTo>
                  <a:lnTo>
                    <a:pt x="3248" y="1931"/>
                  </a:lnTo>
                  <a:lnTo>
                    <a:pt x="3774" y="1493"/>
                  </a:lnTo>
                  <a:lnTo>
                    <a:pt x="3818" y="1449"/>
                  </a:lnTo>
                  <a:lnTo>
                    <a:pt x="3818" y="1361"/>
                  </a:lnTo>
                  <a:lnTo>
                    <a:pt x="3818" y="1317"/>
                  </a:lnTo>
                  <a:lnTo>
                    <a:pt x="3774" y="1273"/>
                  </a:lnTo>
                  <a:lnTo>
                    <a:pt x="3731" y="1229"/>
                  </a:lnTo>
                  <a:lnTo>
                    <a:pt x="3687" y="1186"/>
                  </a:lnTo>
                  <a:lnTo>
                    <a:pt x="3599" y="1186"/>
                  </a:lnTo>
                  <a:lnTo>
                    <a:pt x="3555" y="1229"/>
                  </a:lnTo>
                  <a:lnTo>
                    <a:pt x="3116" y="1580"/>
                  </a:lnTo>
                  <a:lnTo>
                    <a:pt x="1624" y="747"/>
                  </a:lnTo>
                  <a:lnTo>
                    <a:pt x="264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1" name="Google Shape;3981;p129"/>
            <p:cNvSpPr/>
            <p:nvPr/>
          </p:nvSpPr>
          <p:spPr>
            <a:xfrm>
              <a:off x="1765150" y="4467350"/>
              <a:ext cx="97675" cy="45000"/>
            </a:xfrm>
            <a:custGeom>
              <a:avLst/>
              <a:gdLst/>
              <a:ahLst/>
              <a:cxnLst/>
              <a:rect l="l" t="t" r="r" b="b"/>
              <a:pathLst>
                <a:path w="3907" h="1800" extrusionOk="0">
                  <a:moveTo>
                    <a:pt x="176" y="0"/>
                  </a:moveTo>
                  <a:lnTo>
                    <a:pt x="88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45" y="264"/>
                  </a:lnTo>
                  <a:lnTo>
                    <a:pt x="88" y="351"/>
                  </a:lnTo>
                  <a:lnTo>
                    <a:pt x="527" y="702"/>
                  </a:lnTo>
                  <a:lnTo>
                    <a:pt x="571" y="746"/>
                  </a:lnTo>
                  <a:lnTo>
                    <a:pt x="2458" y="1536"/>
                  </a:lnTo>
                  <a:lnTo>
                    <a:pt x="3336" y="1799"/>
                  </a:lnTo>
                  <a:lnTo>
                    <a:pt x="3379" y="1799"/>
                  </a:lnTo>
                  <a:lnTo>
                    <a:pt x="3467" y="1756"/>
                  </a:lnTo>
                  <a:lnTo>
                    <a:pt x="3818" y="1580"/>
                  </a:lnTo>
                  <a:lnTo>
                    <a:pt x="3862" y="1536"/>
                  </a:lnTo>
                  <a:lnTo>
                    <a:pt x="3906" y="1448"/>
                  </a:lnTo>
                  <a:lnTo>
                    <a:pt x="3906" y="1405"/>
                  </a:lnTo>
                  <a:lnTo>
                    <a:pt x="3906" y="1317"/>
                  </a:lnTo>
                  <a:lnTo>
                    <a:pt x="3862" y="1273"/>
                  </a:lnTo>
                  <a:lnTo>
                    <a:pt x="3774" y="1229"/>
                  </a:lnTo>
                  <a:lnTo>
                    <a:pt x="3731" y="1229"/>
                  </a:lnTo>
                  <a:lnTo>
                    <a:pt x="3643" y="1273"/>
                  </a:lnTo>
                  <a:lnTo>
                    <a:pt x="3379" y="1448"/>
                  </a:lnTo>
                  <a:lnTo>
                    <a:pt x="2590" y="1229"/>
                  </a:lnTo>
                  <a:lnTo>
                    <a:pt x="747" y="439"/>
                  </a:lnTo>
                  <a:lnTo>
                    <a:pt x="308" y="44"/>
                  </a:lnTo>
                  <a:lnTo>
                    <a:pt x="220" y="44"/>
                  </a:lnTo>
                  <a:lnTo>
                    <a:pt x="17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2" name="Google Shape;3982;p129"/>
            <p:cNvSpPr/>
            <p:nvPr/>
          </p:nvSpPr>
          <p:spPr>
            <a:xfrm>
              <a:off x="1765150" y="4441025"/>
              <a:ext cx="127275" cy="43900"/>
            </a:xfrm>
            <a:custGeom>
              <a:avLst/>
              <a:gdLst/>
              <a:ahLst/>
              <a:cxnLst/>
              <a:rect l="l" t="t" r="r" b="b"/>
              <a:pathLst>
                <a:path w="5091" h="1756" extrusionOk="0">
                  <a:moveTo>
                    <a:pt x="176" y="0"/>
                  </a:moveTo>
                  <a:lnTo>
                    <a:pt x="88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176"/>
                  </a:lnTo>
                  <a:lnTo>
                    <a:pt x="1" y="264"/>
                  </a:lnTo>
                  <a:lnTo>
                    <a:pt x="45" y="307"/>
                  </a:lnTo>
                  <a:lnTo>
                    <a:pt x="571" y="834"/>
                  </a:lnTo>
                  <a:lnTo>
                    <a:pt x="1624" y="1404"/>
                  </a:lnTo>
                  <a:lnTo>
                    <a:pt x="2458" y="1755"/>
                  </a:lnTo>
                  <a:lnTo>
                    <a:pt x="2546" y="1755"/>
                  </a:lnTo>
                  <a:lnTo>
                    <a:pt x="3818" y="1668"/>
                  </a:lnTo>
                  <a:lnTo>
                    <a:pt x="3906" y="1668"/>
                  </a:lnTo>
                  <a:lnTo>
                    <a:pt x="5003" y="1009"/>
                  </a:lnTo>
                  <a:lnTo>
                    <a:pt x="5047" y="966"/>
                  </a:lnTo>
                  <a:lnTo>
                    <a:pt x="5047" y="878"/>
                  </a:lnTo>
                  <a:lnTo>
                    <a:pt x="5091" y="834"/>
                  </a:lnTo>
                  <a:lnTo>
                    <a:pt x="5047" y="746"/>
                  </a:lnTo>
                  <a:lnTo>
                    <a:pt x="5003" y="702"/>
                  </a:lnTo>
                  <a:lnTo>
                    <a:pt x="4915" y="658"/>
                  </a:lnTo>
                  <a:lnTo>
                    <a:pt x="4871" y="658"/>
                  </a:lnTo>
                  <a:lnTo>
                    <a:pt x="4784" y="702"/>
                  </a:lnTo>
                  <a:lnTo>
                    <a:pt x="3774" y="1317"/>
                  </a:lnTo>
                  <a:lnTo>
                    <a:pt x="2546" y="1404"/>
                  </a:lnTo>
                  <a:lnTo>
                    <a:pt x="1756" y="1097"/>
                  </a:lnTo>
                  <a:lnTo>
                    <a:pt x="791" y="527"/>
                  </a:lnTo>
                  <a:lnTo>
                    <a:pt x="264" y="44"/>
                  </a:lnTo>
                  <a:lnTo>
                    <a:pt x="220" y="44"/>
                  </a:lnTo>
                  <a:lnTo>
                    <a:pt x="17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3" name="Google Shape;3983;p129"/>
            <p:cNvSpPr/>
            <p:nvPr/>
          </p:nvSpPr>
          <p:spPr>
            <a:xfrm>
              <a:off x="1728950" y="4366425"/>
              <a:ext cx="241375" cy="79000"/>
            </a:xfrm>
            <a:custGeom>
              <a:avLst/>
              <a:gdLst/>
              <a:ahLst/>
              <a:cxnLst/>
              <a:rect l="l" t="t" r="r" b="b"/>
              <a:pathLst>
                <a:path w="9655" h="3160" extrusionOk="0">
                  <a:moveTo>
                    <a:pt x="176" y="0"/>
                  </a:moveTo>
                  <a:lnTo>
                    <a:pt x="88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45" y="264"/>
                  </a:lnTo>
                  <a:lnTo>
                    <a:pt x="308" y="702"/>
                  </a:lnTo>
                  <a:lnTo>
                    <a:pt x="878" y="1668"/>
                  </a:lnTo>
                  <a:lnTo>
                    <a:pt x="878" y="1712"/>
                  </a:lnTo>
                  <a:lnTo>
                    <a:pt x="1756" y="2502"/>
                  </a:lnTo>
                  <a:lnTo>
                    <a:pt x="1800" y="2545"/>
                  </a:lnTo>
                  <a:lnTo>
                    <a:pt x="2853" y="2896"/>
                  </a:lnTo>
                  <a:lnTo>
                    <a:pt x="2897" y="2896"/>
                  </a:lnTo>
                  <a:lnTo>
                    <a:pt x="6232" y="3160"/>
                  </a:lnTo>
                  <a:lnTo>
                    <a:pt x="6319" y="3160"/>
                  </a:lnTo>
                  <a:lnTo>
                    <a:pt x="9567" y="1536"/>
                  </a:lnTo>
                  <a:lnTo>
                    <a:pt x="9610" y="1492"/>
                  </a:lnTo>
                  <a:lnTo>
                    <a:pt x="9654" y="1448"/>
                  </a:lnTo>
                  <a:lnTo>
                    <a:pt x="9654" y="1361"/>
                  </a:lnTo>
                  <a:lnTo>
                    <a:pt x="9654" y="1317"/>
                  </a:lnTo>
                  <a:lnTo>
                    <a:pt x="9610" y="1229"/>
                  </a:lnTo>
                  <a:lnTo>
                    <a:pt x="9523" y="1229"/>
                  </a:lnTo>
                  <a:lnTo>
                    <a:pt x="9479" y="1185"/>
                  </a:lnTo>
                  <a:lnTo>
                    <a:pt x="9391" y="1229"/>
                  </a:lnTo>
                  <a:lnTo>
                    <a:pt x="6232" y="2809"/>
                  </a:lnTo>
                  <a:lnTo>
                    <a:pt x="2941" y="2545"/>
                  </a:lnTo>
                  <a:lnTo>
                    <a:pt x="1931" y="2194"/>
                  </a:lnTo>
                  <a:lnTo>
                    <a:pt x="1142" y="1492"/>
                  </a:lnTo>
                  <a:lnTo>
                    <a:pt x="571" y="527"/>
                  </a:lnTo>
                  <a:lnTo>
                    <a:pt x="352" y="88"/>
                  </a:lnTo>
                  <a:lnTo>
                    <a:pt x="308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4" name="Google Shape;3984;p129"/>
            <p:cNvSpPr/>
            <p:nvPr/>
          </p:nvSpPr>
          <p:spPr>
            <a:xfrm>
              <a:off x="1807950" y="46790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5" name="Google Shape;3985;p129"/>
            <p:cNvSpPr/>
            <p:nvPr/>
          </p:nvSpPr>
          <p:spPr>
            <a:xfrm>
              <a:off x="1807950" y="46790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6" name="Google Shape;3986;p129"/>
            <p:cNvSpPr/>
            <p:nvPr/>
          </p:nvSpPr>
          <p:spPr>
            <a:xfrm>
              <a:off x="1490900" y="2760400"/>
              <a:ext cx="866675" cy="1925275"/>
            </a:xfrm>
            <a:custGeom>
              <a:avLst/>
              <a:gdLst/>
              <a:ahLst/>
              <a:cxnLst/>
              <a:rect l="l" t="t" r="r" b="b"/>
              <a:pathLst>
                <a:path w="34667" h="77011" extrusionOk="0">
                  <a:moveTo>
                    <a:pt x="34447" y="1"/>
                  </a:moveTo>
                  <a:lnTo>
                    <a:pt x="34359" y="44"/>
                  </a:lnTo>
                  <a:lnTo>
                    <a:pt x="31858" y="1931"/>
                  </a:lnTo>
                  <a:lnTo>
                    <a:pt x="28216" y="4915"/>
                  </a:lnTo>
                  <a:lnTo>
                    <a:pt x="25846" y="6758"/>
                  </a:lnTo>
                  <a:lnTo>
                    <a:pt x="23784" y="8426"/>
                  </a:lnTo>
                  <a:lnTo>
                    <a:pt x="20668" y="10883"/>
                  </a:lnTo>
                  <a:lnTo>
                    <a:pt x="15666" y="13077"/>
                  </a:lnTo>
                  <a:lnTo>
                    <a:pt x="15622" y="13077"/>
                  </a:lnTo>
                  <a:lnTo>
                    <a:pt x="13867" y="14174"/>
                  </a:lnTo>
                  <a:lnTo>
                    <a:pt x="13823" y="14218"/>
                  </a:lnTo>
                  <a:lnTo>
                    <a:pt x="12331" y="15622"/>
                  </a:lnTo>
                  <a:lnTo>
                    <a:pt x="12331" y="15666"/>
                  </a:lnTo>
                  <a:lnTo>
                    <a:pt x="10225" y="18386"/>
                  </a:lnTo>
                  <a:lnTo>
                    <a:pt x="9610" y="19045"/>
                  </a:lnTo>
                  <a:lnTo>
                    <a:pt x="8777" y="19571"/>
                  </a:lnTo>
                  <a:lnTo>
                    <a:pt x="8733" y="19615"/>
                  </a:lnTo>
                  <a:lnTo>
                    <a:pt x="8118" y="20229"/>
                  </a:lnTo>
                  <a:lnTo>
                    <a:pt x="8118" y="20273"/>
                  </a:lnTo>
                  <a:lnTo>
                    <a:pt x="7065" y="22204"/>
                  </a:lnTo>
                  <a:lnTo>
                    <a:pt x="7021" y="22204"/>
                  </a:lnTo>
                  <a:lnTo>
                    <a:pt x="6451" y="23915"/>
                  </a:lnTo>
                  <a:lnTo>
                    <a:pt x="6451" y="23959"/>
                  </a:lnTo>
                  <a:lnTo>
                    <a:pt x="6319" y="25583"/>
                  </a:lnTo>
                  <a:lnTo>
                    <a:pt x="6319" y="25627"/>
                  </a:lnTo>
                  <a:lnTo>
                    <a:pt x="6846" y="28347"/>
                  </a:lnTo>
                  <a:lnTo>
                    <a:pt x="6846" y="30629"/>
                  </a:lnTo>
                  <a:lnTo>
                    <a:pt x="6275" y="35631"/>
                  </a:lnTo>
                  <a:lnTo>
                    <a:pt x="5837" y="38966"/>
                  </a:lnTo>
                  <a:lnTo>
                    <a:pt x="5442" y="41819"/>
                  </a:lnTo>
                  <a:lnTo>
                    <a:pt x="5135" y="43662"/>
                  </a:lnTo>
                  <a:lnTo>
                    <a:pt x="4169" y="47699"/>
                  </a:lnTo>
                  <a:lnTo>
                    <a:pt x="3599" y="50200"/>
                  </a:lnTo>
                  <a:lnTo>
                    <a:pt x="3292" y="52087"/>
                  </a:lnTo>
                  <a:lnTo>
                    <a:pt x="2633" y="53491"/>
                  </a:lnTo>
                  <a:lnTo>
                    <a:pt x="2633" y="53535"/>
                  </a:lnTo>
                  <a:lnTo>
                    <a:pt x="2107" y="56387"/>
                  </a:lnTo>
                  <a:lnTo>
                    <a:pt x="834" y="60512"/>
                  </a:lnTo>
                  <a:lnTo>
                    <a:pt x="220" y="62837"/>
                  </a:lnTo>
                  <a:lnTo>
                    <a:pt x="1" y="63846"/>
                  </a:lnTo>
                  <a:lnTo>
                    <a:pt x="1" y="63890"/>
                  </a:lnTo>
                  <a:lnTo>
                    <a:pt x="44" y="64856"/>
                  </a:lnTo>
                  <a:lnTo>
                    <a:pt x="88" y="64987"/>
                  </a:lnTo>
                  <a:lnTo>
                    <a:pt x="2019" y="67050"/>
                  </a:lnTo>
                  <a:lnTo>
                    <a:pt x="3511" y="68629"/>
                  </a:lnTo>
                  <a:lnTo>
                    <a:pt x="5486" y="70955"/>
                  </a:lnTo>
                  <a:lnTo>
                    <a:pt x="7767" y="73412"/>
                  </a:lnTo>
                  <a:lnTo>
                    <a:pt x="9830" y="75606"/>
                  </a:lnTo>
                  <a:lnTo>
                    <a:pt x="10883" y="76967"/>
                  </a:lnTo>
                  <a:lnTo>
                    <a:pt x="10927" y="77011"/>
                  </a:lnTo>
                  <a:lnTo>
                    <a:pt x="11102" y="77011"/>
                  </a:lnTo>
                  <a:lnTo>
                    <a:pt x="11146" y="76923"/>
                  </a:lnTo>
                  <a:lnTo>
                    <a:pt x="11190" y="76879"/>
                  </a:lnTo>
                  <a:lnTo>
                    <a:pt x="11190" y="76791"/>
                  </a:lnTo>
                  <a:lnTo>
                    <a:pt x="11146" y="76747"/>
                  </a:lnTo>
                  <a:lnTo>
                    <a:pt x="10093" y="75387"/>
                  </a:lnTo>
                  <a:lnTo>
                    <a:pt x="8031" y="73149"/>
                  </a:lnTo>
                  <a:lnTo>
                    <a:pt x="5749" y="70736"/>
                  </a:lnTo>
                  <a:lnTo>
                    <a:pt x="3774" y="68410"/>
                  </a:lnTo>
                  <a:lnTo>
                    <a:pt x="2282" y="66830"/>
                  </a:lnTo>
                  <a:lnTo>
                    <a:pt x="395" y="64812"/>
                  </a:lnTo>
                  <a:lnTo>
                    <a:pt x="352" y="63890"/>
                  </a:lnTo>
                  <a:lnTo>
                    <a:pt x="571" y="62925"/>
                  </a:lnTo>
                  <a:lnTo>
                    <a:pt x="1141" y="60599"/>
                  </a:lnTo>
                  <a:lnTo>
                    <a:pt x="2458" y="56475"/>
                  </a:lnTo>
                  <a:lnTo>
                    <a:pt x="2984" y="53578"/>
                  </a:lnTo>
                  <a:lnTo>
                    <a:pt x="3599" y="52174"/>
                  </a:lnTo>
                  <a:lnTo>
                    <a:pt x="3643" y="52174"/>
                  </a:lnTo>
                  <a:lnTo>
                    <a:pt x="3950" y="50287"/>
                  </a:lnTo>
                  <a:lnTo>
                    <a:pt x="4520" y="47786"/>
                  </a:lnTo>
                  <a:lnTo>
                    <a:pt x="5442" y="43749"/>
                  </a:lnTo>
                  <a:lnTo>
                    <a:pt x="5793" y="41862"/>
                  </a:lnTo>
                  <a:lnTo>
                    <a:pt x="6188" y="39010"/>
                  </a:lnTo>
                  <a:lnTo>
                    <a:pt x="6627" y="35675"/>
                  </a:lnTo>
                  <a:lnTo>
                    <a:pt x="7197" y="30673"/>
                  </a:lnTo>
                  <a:lnTo>
                    <a:pt x="7197" y="30629"/>
                  </a:lnTo>
                  <a:lnTo>
                    <a:pt x="7197" y="28347"/>
                  </a:lnTo>
                  <a:lnTo>
                    <a:pt x="7197" y="28303"/>
                  </a:lnTo>
                  <a:lnTo>
                    <a:pt x="6670" y="25583"/>
                  </a:lnTo>
                  <a:lnTo>
                    <a:pt x="6802" y="24003"/>
                  </a:lnTo>
                  <a:lnTo>
                    <a:pt x="7372" y="22336"/>
                  </a:lnTo>
                  <a:lnTo>
                    <a:pt x="8382" y="20449"/>
                  </a:lnTo>
                  <a:lnTo>
                    <a:pt x="8996" y="19878"/>
                  </a:lnTo>
                  <a:lnTo>
                    <a:pt x="9830" y="19352"/>
                  </a:lnTo>
                  <a:lnTo>
                    <a:pt x="9874" y="19308"/>
                  </a:lnTo>
                  <a:lnTo>
                    <a:pt x="10488" y="18606"/>
                  </a:lnTo>
                  <a:lnTo>
                    <a:pt x="12594" y="15885"/>
                  </a:lnTo>
                  <a:lnTo>
                    <a:pt x="14042" y="14481"/>
                  </a:lnTo>
                  <a:lnTo>
                    <a:pt x="15798" y="13384"/>
                  </a:lnTo>
                  <a:lnTo>
                    <a:pt x="20800" y="11234"/>
                  </a:lnTo>
                  <a:lnTo>
                    <a:pt x="20844" y="11190"/>
                  </a:lnTo>
                  <a:lnTo>
                    <a:pt x="24003" y="8733"/>
                  </a:lnTo>
                  <a:lnTo>
                    <a:pt x="28435" y="5178"/>
                  </a:lnTo>
                  <a:lnTo>
                    <a:pt x="32077" y="2195"/>
                  </a:lnTo>
                  <a:lnTo>
                    <a:pt x="34578" y="308"/>
                  </a:lnTo>
                  <a:lnTo>
                    <a:pt x="34622" y="264"/>
                  </a:lnTo>
                  <a:lnTo>
                    <a:pt x="34666" y="176"/>
                  </a:lnTo>
                  <a:lnTo>
                    <a:pt x="34622" y="132"/>
                  </a:lnTo>
                  <a:lnTo>
                    <a:pt x="34622" y="44"/>
                  </a:lnTo>
                  <a:lnTo>
                    <a:pt x="3457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7" name="Google Shape;3987;p129"/>
            <p:cNvSpPr/>
            <p:nvPr/>
          </p:nvSpPr>
          <p:spPr>
            <a:xfrm>
              <a:off x="1465675" y="2732975"/>
              <a:ext cx="861175" cy="1931850"/>
            </a:xfrm>
            <a:custGeom>
              <a:avLst/>
              <a:gdLst/>
              <a:ahLst/>
              <a:cxnLst/>
              <a:rect l="l" t="t" r="r" b="b"/>
              <a:pathLst>
                <a:path w="34447" h="77274" extrusionOk="0">
                  <a:moveTo>
                    <a:pt x="34227" y="1"/>
                  </a:moveTo>
                  <a:lnTo>
                    <a:pt x="34183" y="44"/>
                  </a:lnTo>
                  <a:lnTo>
                    <a:pt x="33174" y="790"/>
                  </a:lnTo>
                  <a:lnTo>
                    <a:pt x="28435" y="4652"/>
                  </a:lnTo>
                  <a:lnTo>
                    <a:pt x="26504" y="6275"/>
                  </a:lnTo>
                  <a:lnTo>
                    <a:pt x="24705" y="7680"/>
                  </a:lnTo>
                  <a:lnTo>
                    <a:pt x="22862" y="9128"/>
                  </a:lnTo>
                  <a:lnTo>
                    <a:pt x="20931" y="10532"/>
                  </a:lnTo>
                  <a:lnTo>
                    <a:pt x="19044" y="11366"/>
                  </a:lnTo>
                  <a:lnTo>
                    <a:pt x="14876" y="12814"/>
                  </a:lnTo>
                  <a:lnTo>
                    <a:pt x="9479" y="14788"/>
                  </a:lnTo>
                  <a:lnTo>
                    <a:pt x="9435" y="14832"/>
                  </a:lnTo>
                  <a:lnTo>
                    <a:pt x="8908" y="15271"/>
                  </a:lnTo>
                  <a:lnTo>
                    <a:pt x="8864" y="15315"/>
                  </a:lnTo>
                  <a:lnTo>
                    <a:pt x="7987" y="16543"/>
                  </a:lnTo>
                  <a:lnTo>
                    <a:pt x="7943" y="16587"/>
                  </a:lnTo>
                  <a:lnTo>
                    <a:pt x="6933" y="18474"/>
                  </a:lnTo>
                  <a:lnTo>
                    <a:pt x="5968" y="20800"/>
                  </a:lnTo>
                  <a:lnTo>
                    <a:pt x="5968" y="20844"/>
                  </a:lnTo>
                  <a:lnTo>
                    <a:pt x="5441" y="23169"/>
                  </a:lnTo>
                  <a:lnTo>
                    <a:pt x="5441" y="23213"/>
                  </a:lnTo>
                  <a:lnTo>
                    <a:pt x="5398" y="24617"/>
                  </a:lnTo>
                  <a:lnTo>
                    <a:pt x="5398" y="24661"/>
                  </a:lnTo>
                  <a:lnTo>
                    <a:pt x="6319" y="29269"/>
                  </a:lnTo>
                  <a:lnTo>
                    <a:pt x="6407" y="30761"/>
                  </a:lnTo>
                  <a:lnTo>
                    <a:pt x="6144" y="34666"/>
                  </a:lnTo>
                  <a:lnTo>
                    <a:pt x="5836" y="37431"/>
                  </a:lnTo>
                  <a:lnTo>
                    <a:pt x="5485" y="40327"/>
                  </a:lnTo>
                  <a:lnTo>
                    <a:pt x="5134" y="42784"/>
                  </a:lnTo>
                  <a:lnTo>
                    <a:pt x="4871" y="44364"/>
                  </a:lnTo>
                  <a:lnTo>
                    <a:pt x="3906" y="48532"/>
                  </a:lnTo>
                  <a:lnTo>
                    <a:pt x="3423" y="51472"/>
                  </a:lnTo>
                  <a:lnTo>
                    <a:pt x="3247" y="53447"/>
                  </a:lnTo>
                  <a:lnTo>
                    <a:pt x="2633" y="55860"/>
                  </a:lnTo>
                  <a:lnTo>
                    <a:pt x="1756" y="58449"/>
                  </a:lnTo>
                  <a:lnTo>
                    <a:pt x="922" y="60775"/>
                  </a:lnTo>
                  <a:lnTo>
                    <a:pt x="922" y="60819"/>
                  </a:lnTo>
                  <a:lnTo>
                    <a:pt x="307" y="63188"/>
                  </a:lnTo>
                  <a:lnTo>
                    <a:pt x="0" y="64549"/>
                  </a:lnTo>
                  <a:lnTo>
                    <a:pt x="0" y="64592"/>
                  </a:lnTo>
                  <a:lnTo>
                    <a:pt x="44" y="66743"/>
                  </a:lnTo>
                  <a:lnTo>
                    <a:pt x="44" y="66786"/>
                  </a:lnTo>
                  <a:lnTo>
                    <a:pt x="264" y="67357"/>
                  </a:lnTo>
                  <a:lnTo>
                    <a:pt x="307" y="67401"/>
                  </a:lnTo>
                  <a:lnTo>
                    <a:pt x="3423" y="70955"/>
                  </a:lnTo>
                  <a:lnTo>
                    <a:pt x="7811" y="75650"/>
                  </a:lnTo>
                  <a:lnTo>
                    <a:pt x="9303" y="77230"/>
                  </a:lnTo>
                  <a:lnTo>
                    <a:pt x="9347" y="77274"/>
                  </a:lnTo>
                  <a:lnTo>
                    <a:pt x="9435" y="77274"/>
                  </a:lnTo>
                  <a:lnTo>
                    <a:pt x="9566" y="77230"/>
                  </a:lnTo>
                  <a:lnTo>
                    <a:pt x="9610" y="77186"/>
                  </a:lnTo>
                  <a:lnTo>
                    <a:pt x="9610" y="77098"/>
                  </a:lnTo>
                  <a:lnTo>
                    <a:pt x="9610" y="77054"/>
                  </a:lnTo>
                  <a:lnTo>
                    <a:pt x="9566" y="77011"/>
                  </a:lnTo>
                  <a:lnTo>
                    <a:pt x="3686" y="70736"/>
                  </a:lnTo>
                  <a:lnTo>
                    <a:pt x="571" y="67225"/>
                  </a:lnTo>
                  <a:lnTo>
                    <a:pt x="395" y="66699"/>
                  </a:lnTo>
                  <a:lnTo>
                    <a:pt x="351" y="64592"/>
                  </a:lnTo>
                  <a:lnTo>
                    <a:pt x="659" y="63276"/>
                  </a:lnTo>
                  <a:lnTo>
                    <a:pt x="1273" y="60906"/>
                  </a:lnTo>
                  <a:lnTo>
                    <a:pt x="2107" y="58581"/>
                  </a:lnTo>
                  <a:lnTo>
                    <a:pt x="2984" y="55992"/>
                  </a:lnTo>
                  <a:lnTo>
                    <a:pt x="3599" y="53535"/>
                  </a:lnTo>
                  <a:lnTo>
                    <a:pt x="3599" y="53491"/>
                  </a:lnTo>
                  <a:lnTo>
                    <a:pt x="3774" y="51516"/>
                  </a:lnTo>
                  <a:lnTo>
                    <a:pt x="4213" y="48576"/>
                  </a:lnTo>
                  <a:lnTo>
                    <a:pt x="5222" y="44407"/>
                  </a:lnTo>
                  <a:lnTo>
                    <a:pt x="5485" y="42828"/>
                  </a:lnTo>
                  <a:lnTo>
                    <a:pt x="5836" y="40370"/>
                  </a:lnTo>
                  <a:lnTo>
                    <a:pt x="6187" y="37474"/>
                  </a:lnTo>
                  <a:lnTo>
                    <a:pt x="6495" y="34710"/>
                  </a:lnTo>
                  <a:lnTo>
                    <a:pt x="6758" y="30805"/>
                  </a:lnTo>
                  <a:lnTo>
                    <a:pt x="6758" y="30761"/>
                  </a:lnTo>
                  <a:lnTo>
                    <a:pt x="6670" y="29225"/>
                  </a:lnTo>
                  <a:lnTo>
                    <a:pt x="5749" y="24617"/>
                  </a:lnTo>
                  <a:lnTo>
                    <a:pt x="5793" y="23257"/>
                  </a:lnTo>
                  <a:lnTo>
                    <a:pt x="6319" y="20932"/>
                  </a:lnTo>
                  <a:lnTo>
                    <a:pt x="7284" y="18606"/>
                  </a:lnTo>
                  <a:lnTo>
                    <a:pt x="8250" y="16763"/>
                  </a:lnTo>
                  <a:lnTo>
                    <a:pt x="9127" y="15534"/>
                  </a:lnTo>
                  <a:lnTo>
                    <a:pt x="9610" y="15095"/>
                  </a:lnTo>
                  <a:lnTo>
                    <a:pt x="15007" y="13165"/>
                  </a:lnTo>
                  <a:lnTo>
                    <a:pt x="19132" y="11673"/>
                  </a:lnTo>
                  <a:lnTo>
                    <a:pt x="21063" y="10839"/>
                  </a:lnTo>
                  <a:lnTo>
                    <a:pt x="21107" y="10839"/>
                  </a:lnTo>
                  <a:lnTo>
                    <a:pt x="23081" y="9435"/>
                  </a:lnTo>
                  <a:lnTo>
                    <a:pt x="24924" y="7943"/>
                  </a:lnTo>
                  <a:lnTo>
                    <a:pt x="26724" y="6539"/>
                  </a:lnTo>
                  <a:lnTo>
                    <a:pt x="28654" y="4959"/>
                  </a:lnTo>
                  <a:lnTo>
                    <a:pt x="33350" y="1054"/>
                  </a:lnTo>
                  <a:lnTo>
                    <a:pt x="34403" y="308"/>
                  </a:lnTo>
                  <a:lnTo>
                    <a:pt x="34447" y="264"/>
                  </a:lnTo>
                  <a:lnTo>
                    <a:pt x="34447" y="220"/>
                  </a:lnTo>
                  <a:lnTo>
                    <a:pt x="34447" y="132"/>
                  </a:lnTo>
                  <a:lnTo>
                    <a:pt x="34447" y="88"/>
                  </a:lnTo>
                  <a:lnTo>
                    <a:pt x="3435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8" name="Google Shape;3988;p129"/>
            <p:cNvSpPr/>
            <p:nvPr/>
          </p:nvSpPr>
          <p:spPr>
            <a:xfrm>
              <a:off x="1417400" y="2679225"/>
              <a:ext cx="851300" cy="1981225"/>
            </a:xfrm>
            <a:custGeom>
              <a:avLst/>
              <a:gdLst/>
              <a:ahLst/>
              <a:cxnLst/>
              <a:rect l="l" t="t" r="r" b="b"/>
              <a:pathLst>
                <a:path w="34052" h="79249" extrusionOk="0">
                  <a:moveTo>
                    <a:pt x="33876" y="0"/>
                  </a:moveTo>
                  <a:lnTo>
                    <a:pt x="33789" y="44"/>
                  </a:lnTo>
                  <a:lnTo>
                    <a:pt x="33745" y="44"/>
                  </a:lnTo>
                  <a:lnTo>
                    <a:pt x="31244" y="2194"/>
                  </a:lnTo>
                  <a:lnTo>
                    <a:pt x="28786" y="4213"/>
                  </a:lnTo>
                  <a:lnTo>
                    <a:pt x="26461" y="6056"/>
                  </a:lnTo>
                  <a:lnTo>
                    <a:pt x="22994" y="8645"/>
                  </a:lnTo>
                  <a:lnTo>
                    <a:pt x="21239" y="9830"/>
                  </a:lnTo>
                  <a:lnTo>
                    <a:pt x="18738" y="10883"/>
                  </a:lnTo>
                  <a:lnTo>
                    <a:pt x="15534" y="12111"/>
                  </a:lnTo>
                  <a:lnTo>
                    <a:pt x="13209" y="13472"/>
                  </a:lnTo>
                  <a:lnTo>
                    <a:pt x="10356" y="14569"/>
                  </a:lnTo>
                  <a:lnTo>
                    <a:pt x="10312" y="14569"/>
                  </a:lnTo>
                  <a:lnTo>
                    <a:pt x="8294" y="15797"/>
                  </a:lnTo>
                  <a:lnTo>
                    <a:pt x="6056" y="16938"/>
                  </a:lnTo>
                  <a:lnTo>
                    <a:pt x="3862" y="17465"/>
                  </a:lnTo>
                  <a:lnTo>
                    <a:pt x="2721" y="17684"/>
                  </a:lnTo>
                  <a:lnTo>
                    <a:pt x="2633" y="17684"/>
                  </a:lnTo>
                  <a:lnTo>
                    <a:pt x="2590" y="17772"/>
                  </a:lnTo>
                  <a:lnTo>
                    <a:pt x="2590" y="17860"/>
                  </a:lnTo>
                  <a:lnTo>
                    <a:pt x="2633" y="17948"/>
                  </a:lnTo>
                  <a:lnTo>
                    <a:pt x="3248" y="18518"/>
                  </a:lnTo>
                  <a:lnTo>
                    <a:pt x="3379" y="19045"/>
                  </a:lnTo>
                  <a:lnTo>
                    <a:pt x="3248" y="20142"/>
                  </a:lnTo>
                  <a:lnTo>
                    <a:pt x="3248" y="21195"/>
                  </a:lnTo>
                  <a:lnTo>
                    <a:pt x="3292" y="22248"/>
                  </a:lnTo>
                  <a:lnTo>
                    <a:pt x="3423" y="23257"/>
                  </a:lnTo>
                  <a:lnTo>
                    <a:pt x="3599" y="24222"/>
                  </a:lnTo>
                  <a:lnTo>
                    <a:pt x="3818" y="25232"/>
                  </a:lnTo>
                  <a:lnTo>
                    <a:pt x="4301" y="27162"/>
                  </a:lnTo>
                  <a:lnTo>
                    <a:pt x="4696" y="28698"/>
                  </a:lnTo>
                  <a:lnTo>
                    <a:pt x="5047" y="30278"/>
                  </a:lnTo>
                  <a:lnTo>
                    <a:pt x="5178" y="31112"/>
                  </a:lnTo>
                  <a:lnTo>
                    <a:pt x="5266" y="31945"/>
                  </a:lnTo>
                  <a:lnTo>
                    <a:pt x="5354" y="32779"/>
                  </a:lnTo>
                  <a:lnTo>
                    <a:pt x="5354" y="33657"/>
                  </a:lnTo>
                  <a:lnTo>
                    <a:pt x="5354" y="36202"/>
                  </a:lnTo>
                  <a:lnTo>
                    <a:pt x="5135" y="38659"/>
                  </a:lnTo>
                  <a:lnTo>
                    <a:pt x="4871" y="41029"/>
                  </a:lnTo>
                  <a:lnTo>
                    <a:pt x="4257" y="45724"/>
                  </a:lnTo>
                  <a:lnTo>
                    <a:pt x="3687" y="47962"/>
                  </a:lnTo>
                  <a:lnTo>
                    <a:pt x="3292" y="50770"/>
                  </a:lnTo>
                  <a:lnTo>
                    <a:pt x="3028" y="53315"/>
                  </a:lnTo>
                  <a:lnTo>
                    <a:pt x="2546" y="56387"/>
                  </a:lnTo>
                  <a:lnTo>
                    <a:pt x="2195" y="58449"/>
                  </a:lnTo>
                  <a:lnTo>
                    <a:pt x="1317" y="60775"/>
                  </a:lnTo>
                  <a:lnTo>
                    <a:pt x="88" y="65075"/>
                  </a:lnTo>
                  <a:lnTo>
                    <a:pt x="1" y="66874"/>
                  </a:lnTo>
                  <a:lnTo>
                    <a:pt x="1" y="66918"/>
                  </a:lnTo>
                  <a:lnTo>
                    <a:pt x="132" y="68936"/>
                  </a:lnTo>
                  <a:lnTo>
                    <a:pt x="44" y="70516"/>
                  </a:lnTo>
                  <a:lnTo>
                    <a:pt x="88" y="71569"/>
                  </a:lnTo>
                  <a:lnTo>
                    <a:pt x="132" y="71657"/>
                  </a:lnTo>
                  <a:lnTo>
                    <a:pt x="395" y="72184"/>
                  </a:lnTo>
                  <a:lnTo>
                    <a:pt x="395" y="72227"/>
                  </a:lnTo>
                  <a:lnTo>
                    <a:pt x="2633" y="74773"/>
                  </a:lnTo>
                  <a:lnTo>
                    <a:pt x="5486" y="77625"/>
                  </a:lnTo>
                  <a:lnTo>
                    <a:pt x="7153" y="79204"/>
                  </a:lnTo>
                  <a:lnTo>
                    <a:pt x="7285" y="79248"/>
                  </a:lnTo>
                  <a:lnTo>
                    <a:pt x="7329" y="79248"/>
                  </a:lnTo>
                  <a:lnTo>
                    <a:pt x="7416" y="79204"/>
                  </a:lnTo>
                  <a:lnTo>
                    <a:pt x="7460" y="79117"/>
                  </a:lnTo>
                  <a:lnTo>
                    <a:pt x="7460" y="79073"/>
                  </a:lnTo>
                  <a:lnTo>
                    <a:pt x="7416" y="78985"/>
                  </a:lnTo>
                  <a:lnTo>
                    <a:pt x="7416" y="78941"/>
                  </a:lnTo>
                  <a:lnTo>
                    <a:pt x="5705" y="77361"/>
                  </a:lnTo>
                  <a:lnTo>
                    <a:pt x="2853" y="74553"/>
                  </a:lnTo>
                  <a:lnTo>
                    <a:pt x="703" y="72008"/>
                  </a:lnTo>
                  <a:lnTo>
                    <a:pt x="439" y="71525"/>
                  </a:lnTo>
                  <a:lnTo>
                    <a:pt x="395" y="70516"/>
                  </a:lnTo>
                  <a:lnTo>
                    <a:pt x="483" y="68936"/>
                  </a:lnTo>
                  <a:lnTo>
                    <a:pt x="352" y="66874"/>
                  </a:lnTo>
                  <a:lnTo>
                    <a:pt x="439" y="65119"/>
                  </a:lnTo>
                  <a:lnTo>
                    <a:pt x="1624" y="60862"/>
                  </a:lnTo>
                  <a:lnTo>
                    <a:pt x="2502" y="58537"/>
                  </a:lnTo>
                  <a:lnTo>
                    <a:pt x="2502" y="58493"/>
                  </a:lnTo>
                  <a:lnTo>
                    <a:pt x="2897" y="56431"/>
                  </a:lnTo>
                  <a:lnTo>
                    <a:pt x="3379" y="53359"/>
                  </a:lnTo>
                  <a:lnTo>
                    <a:pt x="3643" y="50814"/>
                  </a:lnTo>
                  <a:lnTo>
                    <a:pt x="4038" y="48049"/>
                  </a:lnTo>
                  <a:lnTo>
                    <a:pt x="4608" y="45812"/>
                  </a:lnTo>
                  <a:lnTo>
                    <a:pt x="5222" y="41072"/>
                  </a:lnTo>
                  <a:lnTo>
                    <a:pt x="5486" y="38703"/>
                  </a:lnTo>
                  <a:lnTo>
                    <a:pt x="5705" y="36246"/>
                  </a:lnTo>
                  <a:lnTo>
                    <a:pt x="5705" y="33657"/>
                  </a:lnTo>
                  <a:lnTo>
                    <a:pt x="5705" y="32779"/>
                  </a:lnTo>
                  <a:lnTo>
                    <a:pt x="5617" y="31901"/>
                  </a:lnTo>
                  <a:lnTo>
                    <a:pt x="5530" y="31068"/>
                  </a:lnTo>
                  <a:lnTo>
                    <a:pt x="5398" y="30234"/>
                  </a:lnTo>
                  <a:lnTo>
                    <a:pt x="5047" y="28610"/>
                  </a:lnTo>
                  <a:lnTo>
                    <a:pt x="4652" y="27075"/>
                  </a:lnTo>
                  <a:lnTo>
                    <a:pt x="4169" y="25100"/>
                  </a:lnTo>
                  <a:lnTo>
                    <a:pt x="3950" y="24135"/>
                  </a:lnTo>
                  <a:lnTo>
                    <a:pt x="3774" y="23169"/>
                  </a:lnTo>
                  <a:lnTo>
                    <a:pt x="3643" y="22160"/>
                  </a:lnTo>
                  <a:lnTo>
                    <a:pt x="3599" y="21151"/>
                  </a:lnTo>
                  <a:lnTo>
                    <a:pt x="3599" y="20142"/>
                  </a:lnTo>
                  <a:lnTo>
                    <a:pt x="3730" y="19045"/>
                  </a:lnTo>
                  <a:lnTo>
                    <a:pt x="3730" y="19001"/>
                  </a:lnTo>
                  <a:lnTo>
                    <a:pt x="3555" y="18386"/>
                  </a:lnTo>
                  <a:lnTo>
                    <a:pt x="3511" y="18299"/>
                  </a:lnTo>
                  <a:lnTo>
                    <a:pt x="3116" y="17948"/>
                  </a:lnTo>
                  <a:lnTo>
                    <a:pt x="3906" y="17816"/>
                  </a:lnTo>
                  <a:lnTo>
                    <a:pt x="6144" y="17289"/>
                  </a:lnTo>
                  <a:lnTo>
                    <a:pt x="6188" y="17289"/>
                  </a:lnTo>
                  <a:lnTo>
                    <a:pt x="8470" y="16105"/>
                  </a:lnTo>
                  <a:lnTo>
                    <a:pt x="10488" y="14876"/>
                  </a:lnTo>
                  <a:lnTo>
                    <a:pt x="13340" y="13823"/>
                  </a:lnTo>
                  <a:lnTo>
                    <a:pt x="13384" y="13779"/>
                  </a:lnTo>
                  <a:lnTo>
                    <a:pt x="15666" y="12419"/>
                  </a:lnTo>
                  <a:lnTo>
                    <a:pt x="18869" y="11234"/>
                  </a:lnTo>
                  <a:lnTo>
                    <a:pt x="21370" y="10181"/>
                  </a:lnTo>
                  <a:lnTo>
                    <a:pt x="21414" y="10137"/>
                  </a:lnTo>
                  <a:lnTo>
                    <a:pt x="23213" y="8952"/>
                  </a:lnTo>
                  <a:lnTo>
                    <a:pt x="26680" y="6363"/>
                  </a:lnTo>
                  <a:lnTo>
                    <a:pt x="29006" y="4476"/>
                  </a:lnTo>
                  <a:lnTo>
                    <a:pt x="31463" y="2458"/>
                  </a:lnTo>
                  <a:lnTo>
                    <a:pt x="33964" y="308"/>
                  </a:lnTo>
                  <a:lnTo>
                    <a:pt x="34008" y="264"/>
                  </a:lnTo>
                  <a:lnTo>
                    <a:pt x="34052" y="220"/>
                  </a:lnTo>
                  <a:lnTo>
                    <a:pt x="34008" y="132"/>
                  </a:lnTo>
                  <a:lnTo>
                    <a:pt x="34008" y="88"/>
                  </a:lnTo>
                  <a:lnTo>
                    <a:pt x="33920" y="44"/>
                  </a:lnTo>
                  <a:lnTo>
                    <a:pt x="3387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9" name="Google Shape;3989;p129"/>
            <p:cNvSpPr/>
            <p:nvPr/>
          </p:nvSpPr>
          <p:spPr>
            <a:xfrm>
              <a:off x="1386675" y="2654000"/>
              <a:ext cx="852425" cy="2016325"/>
            </a:xfrm>
            <a:custGeom>
              <a:avLst/>
              <a:gdLst/>
              <a:ahLst/>
              <a:cxnLst/>
              <a:rect l="l" t="t" r="r" b="b"/>
              <a:pathLst>
                <a:path w="34097" h="80653" extrusionOk="0">
                  <a:moveTo>
                    <a:pt x="33877" y="0"/>
                  </a:moveTo>
                  <a:lnTo>
                    <a:pt x="33833" y="44"/>
                  </a:lnTo>
                  <a:lnTo>
                    <a:pt x="30849" y="2545"/>
                  </a:lnTo>
                  <a:lnTo>
                    <a:pt x="28392" y="4564"/>
                  </a:lnTo>
                  <a:lnTo>
                    <a:pt x="26022" y="6407"/>
                  </a:lnTo>
                  <a:lnTo>
                    <a:pt x="23960" y="7899"/>
                  </a:lnTo>
                  <a:lnTo>
                    <a:pt x="22029" y="9259"/>
                  </a:lnTo>
                  <a:lnTo>
                    <a:pt x="19835" y="10224"/>
                  </a:lnTo>
                  <a:lnTo>
                    <a:pt x="17114" y="11365"/>
                  </a:lnTo>
                  <a:lnTo>
                    <a:pt x="17070" y="11365"/>
                  </a:lnTo>
                  <a:lnTo>
                    <a:pt x="15096" y="12725"/>
                  </a:lnTo>
                  <a:lnTo>
                    <a:pt x="13999" y="13428"/>
                  </a:lnTo>
                  <a:lnTo>
                    <a:pt x="13121" y="13691"/>
                  </a:lnTo>
                  <a:lnTo>
                    <a:pt x="13077" y="13691"/>
                  </a:lnTo>
                  <a:lnTo>
                    <a:pt x="12287" y="14086"/>
                  </a:lnTo>
                  <a:lnTo>
                    <a:pt x="9084" y="15929"/>
                  </a:lnTo>
                  <a:lnTo>
                    <a:pt x="7066" y="17026"/>
                  </a:lnTo>
                  <a:lnTo>
                    <a:pt x="4082" y="17684"/>
                  </a:lnTo>
                  <a:lnTo>
                    <a:pt x="3994" y="17728"/>
                  </a:lnTo>
                  <a:lnTo>
                    <a:pt x="2414" y="18737"/>
                  </a:lnTo>
                  <a:lnTo>
                    <a:pt x="2370" y="18825"/>
                  </a:lnTo>
                  <a:lnTo>
                    <a:pt x="2019" y="19439"/>
                  </a:lnTo>
                  <a:lnTo>
                    <a:pt x="1976" y="19571"/>
                  </a:lnTo>
                  <a:lnTo>
                    <a:pt x="2195" y="21414"/>
                  </a:lnTo>
                  <a:lnTo>
                    <a:pt x="2195" y="21458"/>
                  </a:lnTo>
                  <a:lnTo>
                    <a:pt x="3292" y="25451"/>
                  </a:lnTo>
                  <a:lnTo>
                    <a:pt x="4170" y="28479"/>
                  </a:lnTo>
                  <a:lnTo>
                    <a:pt x="4872" y="31813"/>
                  </a:lnTo>
                  <a:lnTo>
                    <a:pt x="5135" y="35017"/>
                  </a:lnTo>
                  <a:lnTo>
                    <a:pt x="5091" y="38001"/>
                  </a:lnTo>
                  <a:lnTo>
                    <a:pt x="4872" y="40590"/>
                  </a:lnTo>
                  <a:lnTo>
                    <a:pt x="4652" y="42784"/>
                  </a:lnTo>
                  <a:lnTo>
                    <a:pt x="4301" y="45636"/>
                  </a:lnTo>
                  <a:lnTo>
                    <a:pt x="3599" y="49278"/>
                  </a:lnTo>
                  <a:lnTo>
                    <a:pt x="3292" y="52130"/>
                  </a:lnTo>
                  <a:lnTo>
                    <a:pt x="2809" y="55202"/>
                  </a:lnTo>
                  <a:lnTo>
                    <a:pt x="2414" y="57834"/>
                  </a:lnTo>
                  <a:lnTo>
                    <a:pt x="2063" y="59897"/>
                  </a:lnTo>
                  <a:lnTo>
                    <a:pt x="1317" y="61828"/>
                  </a:lnTo>
                  <a:lnTo>
                    <a:pt x="1273" y="61828"/>
                  </a:lnTo>
                  <a:lnTo>
                    <a:pt x="571" y="64504"/>
                  </a:lnTo>
                  <a:lnTo>
                    <a:pt x="527" y="64548"/>
                  </a:lnTo>
                  <a:lnTo>
                    <a:pt x="264" y="66391"/>
                  </a:lnTo>
                  <a:lnTo>
                    <a:pt x="264" y="66435"/>
                  </a:lnTo>
                  <a:lnTo>
                    <a:pt x="352" y="69243"/>
                  </a:lnTo>
                  <a:lnTo>
                    <a:pt x="45" y="73149"/>
                  </a:lnTo>
                  <a:lnTo>
                    <a:pt x="1" y="73807"/>
                  </a:lnTo>
                  <a:lnTo>
                    <a:pt x="1" y="73895"/>
                  </a:lnTo>
                  <a:lnTo>
                    <a:pt x="45" y="73939"/>
                  </a:lnTo>
                  <a:lnTo>
                    <a:pt x="4564" y="78195"/>
                  </a:lnTo>
                  <a:lnTo>
                    <a:pt x="7285" y="80608"/>
                  </a:lnTo>
                  <a:lnTo>
                    <a:pt x="7417" y="80652"/>
                  </a:lnTo>
                  <a:lnTo>
                    <a:pt x="7504" y="80652"/>
                  </a:lnTo>
                  <a:lnTo>
                    <a:pt x="7548" y="80608"/>
                  </a:lnTo>
                  <a:lnTo>
                    <a:pt x="7592" y="80521"/>
                  </a:lnTo>
                  <a:lnTo>
                    <a:pt x="7592" y="80477"/>
                  </a:lnTo>
                  <a:lnTo>
                    <a:pt x="7592" y="80389"/>
                  </a:lnTo>
                  <a:lnTo>
                    <a:pt x="7548" y="80345"/>
                  </a:lnTo>
                  <a:lnTo>
                    <a:pt x="4828" y="77932"/>
                  </a:lnTo>
                  <a:lnTo>
                    <a:pt x="352" y="73763"/>
                  </a:lnTo>
                  <a:lnTo>
                    <a:pt x="703" y="69287"/>
                  </a:lnTo>
                  <a:lnTo>
                    <a:pt x="703" y="69243"/>
                  </a:lnTo>
                  <a:lnTo>
                    <a:pt x="615" y="66435"/>
                  </a:lnTo>
                  <a:lnTo>
                    <a:pt x="879" y="64592"/>
                  </a:lnTo>
                  <a:lnTo>
                    <a:pt x="1624" y="61959"/>
                  </a:lnTo>
                  <a:lnTo>
                    <a:pt x="2414" y="59985"/>
                  </a:lnTo>
                  <a:lnTo>
                    <a:pt x="2414" y="59941"/>
                  </a:lnTo>
                  <a:lnTo>
                    <a:pt x="2765" y="57878"/>
                  </a:lnTo>
                  <a:lnTo>
                    <a:pt x="3160" y="55246"/>
                  </a:lnTo>
                  <a:lnTo>
                    <a:pt x="3643" y="52174"/>
                  </a:lnTo>
                  <a:lnTo>
                    <a:pt x="3950" y="49366"/>
                  </a:lnTo>
                  <a:lnTo>
                    <a:pt x="4652" y="45680"/>
                  </a:lnTo>
                  <a:lnTo>
                    <a:pt x="5003" y="42827"/>
                  </a:lnTo>
                  <a:lnTo>
                    <a:pt x="5223" y="40633"/>
                  </a:lnTo>
                  <a:lnTo>
                    <a:pt x="5442" y="38001"/>
                  </a:lnTo>
                  <a:lnTo>
                    <a:pt x="5486" y="35017"/>
                  </a:lnTo>
                  <a:lnTo>
                    <a:pt x="5223" y="31770"/>
                  </a:lnTo>
                  <a:lnTo>
                    <a:pt x="5179" y="31726"/>
                  </a:lnTo>
                  <a:lnTo>
                    <a:pt x="4521" y="28391"/>
                  </a:lnTo>
                  <a:lnTo>
                    <a:pt x="3643" y="25319"/>
                  </a:lnTo>
                  <a:lnTo>
                    <a:pt x="2546" y="21370"/>
                  </a:lnTo>
                  <a:lnTo>
                    <a:pt x="2327" y="19571"/>
                  </a:lnTo>
                  <a:lnTo>
                    <a:pt x="2678" y="19044"/>
                  </a:lnTo>
                  <a:lnTo>
                    <a:pt x="4170" y="18035"/>
                  </a:lnTo>
                  <a:lnTo>
                    <a:pt x="7197" y="17333"/>
                  </a:lnTo>
                  <a:lnTo>
                    <a:pt x="7241" y="17333"/>
                  </a:lnTo>
                  <a:lnTo>
                    <a:pt x="9260" y="16236"/>
                  </a:lnTo>
                  <a:lnTo>
                    <a:pt x="12419" y="14393"/>
                  </a:lnTo>
                  <a:lnTo>
                    <a:pt x="13209" y="13998"/>
                  </a:lnTo>
                  <a:lnTo>
                    <a:pt x="14087" y="13779"/>
                  </a:lnTo>
                  <a:lnTo>
                    <a:pt x="14174" y="13779"/>
                  </a:lnTo>
                  <a:lnTo>
                    <a:pt x="15315" y="12989"/>
                  </a:lnTo>
                  <a:lnTo>
                    <a:pt x="17246" y="11672"/>
                  </a:lnTo>
                  <a:lnTo>
                    <a:pt x="19967" y="10531"/>
                  </a:lnTo>
                  <a:lnTo>
                    <a:pt x="22161" y="9566"/>
                  </a:lnTo>
                  <a:lnTo>
                    <a:pt x="22204" y="9566"/>
                  </a:lnTo>
                  <a:lnTo>
                    <a:pt x="24179" y="8206"/>
                  </a:lnTo>
                  <a:lnTo>
                    <a:pt x="26198" y="6670"/>
                  </a:lnTo>
                  <a:lnTo>
                    <a:pt x="28611" y="4827"/>
                  </a:lnTo>
                  <a:lnTo>
                    <a:pt x="31068" y="2809"/>
                  </a:lnTo>
                  <a:lnTo>
                    <a:pt x="34052" y="307"/>
                  </a:lnTo>
                  <a:lnTo>
                    <a:pt x="34096" y="263"/>
                  </a:lnTo>
                  <a:lnTo>
                    <a:pt x="34096" y="176"/>
                  </a:lnTo>
                  <a:lnTo>
                    <a:pt x="34096" y="132"/>
                  </a:lnTo>
                  <a:lnTo>
                    <a:pt x="34052" y="44"/>
                  </a:lnTo>
                  <a:lnTo>
                    <a:pt x="3400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0" name="Google Shape;3990;p129"/>
            <p:cNvSpPr/>
            <p:nvPr/>
          </p:nvSpPr>
          <p:spPr>
            <a:xfrm>
              <a:off x="1355975" y="2603525"/>
              <a:ext cx="827175" cy="2027300"/>
            </a:xfrm>
            <a:custGeom>
              <a:avLst/>
              <a:gdLst/>
              <a:ahLst/>
              <a:cxnLst/>
              <a:rect l="l" t="t" r="r" b="b"/>
              <a:pathLst>
                <a:path w="33087" h="81092" extrusionOk="0">
                  <a:moveTo>
                    <a:pt x="32823" y="1"/>
                  </a:moveTo>
                  <a:lnTo>
                    <a:pt x="32779" y="45"/>
                  </a:lnTo>
                  <a:lnTo>
                    <a:pt x="32735" y="88"/>
                  </a:lnTo>
                  <a:lnTo>
                    <a:pt x="31989" y="2414"/>
                  </a:lnTo>
                  <a:lnTo>
                    <a:pt x="31463" y="3072"/>
                  </a:lnTo>
                  <a:lnTo>
                    <a:pt x="29663" y="4608"/>
                  </a:lnTo>
                  <a:lnTo>
                    <a:pt x="27250" y="6451"/>
                  </a:lnTo>
                  <a:lnTo>
                    <a:pt x="24881" y="8162"/>
                  </a:lnTo>
                  <a:lnTo>
                    <a:pt x="22774" y="9698"/>
                  </a:lnTo>
                  <a:lnTo>
                    <a:pt x="18693" y="11673"/>
                  </a:lnTo>
                  <a:lnTo>
                    <a:pt x="16499" y="13253"/>
                  </a:lnTo>
                  <a:lnTo>
                    <a:pt x="15183" y="14262"/>
                  </a:lnTo>
                  <a:lnTo>
                    <a:pt x="13867" y="14701"/>
                  </a:lnTo>
                  <a:lnTo>
                    <a:pt x="13823" y="14701"/>
                  </a:lnTo>
                  <a:lnTo>
                    <a:pt x="11716" y="15842"/>
                  </a:lnTo>
                  <a:lnTo>
                    <a:pt x="9873" y="17114"/>
                  </a:lnTo>
                  <a:lnTo>
                    <a:pt x="8074" y="18036"/>
                  </a:lnTo>
                  <a:lnTo>
                    <a:pt x="5617" y="18694"/>
                  </a:lnTo>
                  <a:lnTo>
                    <a:pt x="5573" y="18694"/>
                  </a:lnTo>
                  <a:lnTo>
                    <a:pt x="3642" y="19703"/>
                  </a:lnTo>
                  <a:lnTo>
                    <a:pt x="2107" y="20668"/>
                  </a:lnTo>
                  <a:lnTo>
                    <a:pt x="1492" y="21239"/>
                  </a:lnTo>
                  <a:lnTo>
                    <a:pt x="1448" y="21283"/>
                  </a:lnTo>
                  <a:lnTo>
                    <a:pt x="1273" y="21897"/>
                  </a:lnTo>
                  <a:lnTo>
                    <a:pt x="1273" y="21985"/>
                  </a:lnTo>
                  <a:lnTo>
                    <a:pt x="3116" y="27294"/>
                  </a:lnTo>
                  <a:lnTo>
                    <a:pt x="3993" y="30454"/>
                  </a:lnTo>
                  <a:lnTo>
                    <a:pt x="4213" y="31463"/>
                  </a:lnTo>
                  <a:lnTo>
                    <a:pt x="4432" y="32472"/>
                  </a:lnTo>
                  <a:lnTo>
                    <a:pt x="4608" y="33481"/>
                  </a:lnTo>
                  <a:lnTo>
                    <a:pt x="4739" y="34535"/>
                  </a:lnTo>
                  <a:lnTo>
                    <a:pt x="4827" y="35544"/>
                  </a:lnTo>
                  <a:lnTo>
                    <a:pt x="4871" y="36553"/>
                  </a:lnTo>
                  <a:lnTo>
                    <a:pt x="4915" y="37562"/>
                  </a:lnTo>
                  <a:lnTo>
                    <a:pt x="4915" y="38572"/>
                  </a:lnTo>
                  <a:lnTo>
                    <a:pt x="4871" y="40590"/>
                  </a:lnTo>
                  <a:lnTo>
                    <a:pt x="4695" y="42652"/>
                  </a:lnTo>
                  <a:lnTo>
                    <a:pt x="4520" y="44671"/>
                  </a:lnTo>
                  <a:lnTo>
                    <a:pt x="4301" y="46777"/>
                  </a:lnTo>
                  <a:lnTo>
                    <a:pt x="4257" y="47523"/>
                  </a:lnTo>
                  <a:lnTo>
                    <a:pt x="3686" y="50814"/>
                  </a:lnTo>
                  <a:lnTo>
                    <a:pt x="3247" y="53754"/>
                  </a:lnTo>
                  <a:lnTo>
                    <a:pt x="2809" y="57001"/>
                  </a:lnTo>
                  <a:lnTo>
                    <a:pt x="2282" y="60468"/>
                  </a:lnTo>
                  <a:lnTo>
                    <a:pt x="1799" y="62530"/>
                  </a:lnTo>
                  <a:lnTo>
                    <a:pt x="1097" y="64944"/>
                  </a:lnTo>
                  <a:lnTo>
                    <a:pt x="439" y="67620"/>
                  </a:lnTo>
                  <a:lnTo>
                    <a:pt x="439" y="67664"/>
                  </a:lnTo>
                  <a:lnTo>
                    <a:pt x="395" y="69200"/>
                  </a:lnTo>
                  <a:lnTo>
                    <a:pt x="88" y="73237"/>
                  </a:lnTo>
                  <a:lnTo>
                    <a:pt x="0" y="75255"/>
                  </a:lnTo>
                  <a:lnTo>
                    <a:pt x="0" y="75299"/>
                  </a:lnTo>
                  <a:lnTo>
                    <a:pt x="395" y="76879"/>
                  </a:lnTo>
                  <a:lnTo>
                    <a:pt x="439" y="77011"/>
                  </a:lnTo>
                  <a:lnTo>
                    <a:pt x="5222" y="81048"/>
                  </a:lnTo>
                  <a:lnTo>
                    <a:pt x="5310" y="81092"/>
                  </a:lnTo>
                  <a:lnTo>
                    <a:pt x="5398" y="81048"/>
                  </a:lnTo>
                  <a:lnTo>
                    <a:pt x="5441" y="81004"/>
                  </a:lnTo>
                  <a:lnTo>
                    <a:pt x="5485" y="80960"/>
                  </a:lnTo>
                  <a:lnTo>
                    <a:pt x="5485" y="80916"/>
                  </a:lnTo>
                  <a:lnTo>
                    <a:pt x="5485" y="80828"/>
                  </a:lnTo>
                  <a:lnTo>
                    <a:pt x="5441" y="80784"/>
                  </a:lnTo>
                  <a:lnTo>
                    <a:pt x="702" y="76747"/>
                  </a:lnTo>
                  <a:lnTo>
                    <a:pt x="351" y="75255"/>
                  </a:lnTo>
                  <a:lnTo>
                    <a:pt x="439" y="73281"/>
                  </a:lnTo>
                  <a:lnTo>
                    <a:pt x="746" y="69200"/>
                  </a:lnTo>
                  <a:lnTo>
                    <a:pt x="790" y="67664"/>
                  </a:lnTo>
                  <a:lnTo>
                    <a:pt x="1404" y="65031"/>
                  </a:lnTo>
                  <a:lnTo>
                    <a:pt x="2150" y="62618"/>
                  </a:lnTo>
                  <a:lnTo>
                    <a:pt x="2633" y="60556"/>
                  </a:lnTo>
                  <a:lnTo>
                    <a:pt x="3160" y="57045"/>
                  </a:lnTo>
                  <a:lnTo>
                    <a:pt x="3598" y="53798"/>
                  </a:lnTo>
                  <a:lnTo>
                    <a:pt x="4037" y="50902"/>
                  </a:lnTo>
                  <a:lnTo>
                    <a:pt x="4564" y="47567"/>
                  </a:lnTo>
                  <a:lnTo>
                    <a:pt x="4652" y="46821"/>
                  </a:lnTo>
                  <a:lnTo>
                    <a:pt x="4871" y="44715"/>
                  </a:lnTo>
                  <a:lnTo>
                    <a:pt x="5047" y="42652"/>
                  </a:lnTo>
                  <a:lnTo>
                    <a:pt x="5222" y="40590"/>
                  </a:lnTo>
                  <a:lnTo>
                    <a:pt x="5266" y="38528"/>
                  </a:lnTo>
                  <a:lnTo>
                    <a:pt x="5266" y="37518"/>
                  </a:lnTo>
                  <a:lnTo>
                    <a:pt x="5222" y="36509"/>
                  </a:lnTo>
                  <a:lnTo>
                    <a:pt x="5178" y="35500"/>
                  </a:lnTo>
                  <a:lnTo>
                    <a:pt x="5090" y="34447"/>
                  </a:lnTo>
                  <a:lnTo>
                    <a:pt x="4959" y="33438"/>
                  </a:lnTo>
                  <a:lnTo>
                    <a:pt x="4783" y="32428"/>
                  </a:lnTo>
                  <a:lnTo>
                    <a:pt x="4564" y="31375"/>
                  </a:lnTo>
                  <a:lnTo>
                    <a:pt x="4301" y="30366"/>
                  </a:lnTo>
                  <a:lnTo>
                    <a:pt x="3423" y="27207"/>
                  </a:lnTo>
                  <a:lnTo>
                    <a:pt x="1624" y="21941"/>
                  </a:lnTo>
                  <a:lnTo>
                    <a:pt x="1755" y="21458"/>
                  </a:lnTo>
                  <a:lnTo>
                    <a:pt x="2326" y="20932"/>
                  </a:lnTo>
                  <a:lnTo>
                    <a:pt x="3818" y="20010"/>
                  </a:lnTo>
                  <a:lnTo>
                    <a:pt x="5705" y="19001"/>
                  </a:lnTo>
                  <a:lnTo>
                    <a:pt x="8206" y="18387"/>
                  </a:lnTo>
                  <a:lnTo>
                    <a:pt x="8206" y="18343"/>
                  </a:lnTo>
                  <a:lnTo>
                    <a:pt x="10049" y="17421"/>
                  </a:lnTo>
                  <a:lnTo>
                    <a:pt x="11892" y="16149"/>
                  </a:lnTo>
                  <a:lnTo>
                    <a:pt x="13954" y="15008"/>
                  </a:lnTo>
                  <a:lnTo>
                    <a:pt x="15315" y="14613"/>
                  </a:lnTo>
                  <a:lnTo>
                    <a:pt x="15402" y="14569"/>
                  </a:lnTo>
                  <a:lnTo>
                    <a:pt x="16719" y="13516"/>
                  </a:lnTo>
                  <a:lnTo>
                    <a:pt x="18869" y="11980"/>
                  </a:lnTo>
                  <a:lnTo>
                    <a:pt x="22906" y="10005"/>
                  </a:lnTo>
                  <a:lnTo>
                    <a:pt x="22950" y="9962"/>
                  </a:lnTo>
                  <a:lnTo>
                    <a:pt x="25100" y="8470"/>
                  </a:lnTo>
                  <a:lnTo>
                    <a:pt x="27469" y="6758"/>
                  </a:lnTo>
                  <a:lnTo>
                    <a:pt x="29883" y="4871"/>
                  </a:lnTo>
                  <a:lnTo>
                    <a:pt x="31726" y="3336"/>
                  </a:lnTo>
                  <a:lnTo>
                    <a:pt x="31726" y="3292"/>
                  </a:lnTo>
                  <a:lnTo>
                    <a:pt x="32296" y="2590"/>
                  </a:lnTo>
                  <a:lnTo>
                    <a:pt x="32296" y="2546"/>
                  </a:lnTo>
                  <a:lnTo>
                    <a:pt x="33042" y="220"/>
                  </a:lnTo>
                  <a:lnTo>
                    <a:pt x="33086" y="132"/>
                  </a:lnTo>
                  <a:lnTo>
                    <a:pt x="33042" y="88"/>
                  </a:lnTo>
                  <a:lnTo>
                    <a:pt x="3299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1" name="Google Shape;3991;p129"/>
            <p:cNvSpPr/>
            <p:nvPr/>
          </p:nvSpPr>
          <p:spPr>
            <a:xfrm>
              <a:off x="1323050" y="2546475"/>
              <a:ext cx="796475" cy="2115075"/>
            </a:xfrm>
            <a:custGeom>
              <a:avLst/>
              <a:gdLst/>
              <a:ahLst/>
              <a:cxnLst/>
              <a:rect l="l" t="t" r="r" b="b"/>
              <a:pathLst>
                <a:path w="31859" h="84603" extrusionOk="0">
                  <a:moveTo>
                    <a:pt x="31639" y="1"/>
                  </a:moveTo>
                  <a:lnTo>
                    <a:pt x="31595" y="45"/>
                  </a:lnTo>
                  <a:lnTo>
                    <a:pt x="31288" y="352"/>
                  </a:lnTo>
                  <a:lnTo>
                    <a:pt x="31244" y="440"/>
                  </a:lnTo>
                  <a:lnTo>
                    <a:pt x="30322" y="3775"/>
                  </a:lnTo>
                  <a:lnTo>
                    <a:pt x="29006" y="6276"/>
                  </a:lnTo>
                  <a:lnTo>
                    <a:pt x="25890" y="8689"/>
                  </a:lnTo>
                  <a:lnTo>
                    <a:pt x="23609" y="10357"/>
                  </a:lnTo>
                  <a:lnTo>
                    <a:pt x="20361" y="12200"/>
                  </a:lnTo>
                  <a:lnTo>
                    <a:pt x="17992" y="14043"/>
                  </a:lnTo>
                  <a:lnTo>
                    <a:pt x="16456" y="15315"/>
                  </a:lnTo>
                  <a:lnTo>
                    <a:pt x="14525" y="16061"/>
                  </a:lnTo>
                  <a:lnTo>
                    <a:pt x="14481" y="16061"/>
                  </a:lnTo>
                  <a:lnTo>
                    <a:pt x="10752" y="18518"/>
                  </a:lnTo>
                  <a:lnTo>
                    <a:pt x="8952" y="19484"/>
                  </a:lnTo>
                  <a:lnTo>
                    <a:pt x="6890" y="20010"/>
                  </a:lnTo>
                  <a:lnTo>
                    <a:pt x="6802" y="20010"/>
                  </a:lnTo>
                  <a:lnTo>
                    <a:pt x="3862" y="21722"/>
                  </a:lnTo>
                  <a:lnTo>
                    <a:pt x="1229" y="23258"/>
                  </a:lnTo>
                  <a:lnTo>
                    <a:pt x="835" y="23433"/>
                  </a:lnTo>
                  <a:lnTo>
                    <a:pt x="747" y="23477"/>
                  </a:lnTo>
                  <a:lnTo>
                    <a:pt x="703" y="23521"/>
                  </a:lnTo>
                  <a:lnTo>
                    <a:pt x="703" y="23609"/>
                  </a:lnTo>
                  <a:lnTo>
                    <a:pt x="747" y="23696"/>
                  </a:lnTo>
                  <a:lnTo>
                    <a:pt x="1624" y="24837"/>
                  </a:lnTo>
                  <a:lnTo>
                    <a:pt x="3380" y="30454"/>
                  </a:lnTo>
                  <a:lnTo>
                    <a:pt x="4126" y="33262"/>
                  </a:lnTo>
                  <a:lnTo>
                    <a:pt x="4652" y="36641"/>
                  </a:lnTo>
                  <a:lnTo>
                    <a:pt x="4784" y="40327"/>
                  </a:lnTo>
                  <a:lnTo>
                    <a:pt x="4696" y="43881"/>
                  </a:lnTo>
                  <a:lnTo>
                    <a:pt x="4608" y="45154"/>
                  </a:lnTo>
                  <a:lnTo>
                    <a:pt x="4521" y="46382"/>
                  </a:lnTo>
                  <a:lnTo>
                    <a:pt x="4301" y="48840"/>
                  </a:lnTo>
                  <a:lnTo>
                    <a:pt x="3994" y="51297"/>
                  </a:lnTo>
                  <a:lnTo>
                    <a:pt x="3687" y="53667"/>
                  </a:lnTo>
                  <a:lnTo>
                    <a:pt x="3292" y="56431"/>
                  </a:lnTo>
                  <a:lnTo>
                    <a:pt x="2985" y="59195"/>
                  </a:lnTo>
                  <a:lnTo>
                    <a:pt x="2590" y="61653"/>
                  </a:lnTo>
                  <a:lnTo>
                    <a:pt x="2283" y="63276"/>
                  </a:lnTo>
                  <a:lnTo>
                    <a:pt x="1668" y="65514"/>
                  </a:lnTo>
                  <a:lnTo>
                    <a:pt x="1098" y="67577"/>
                  </a:lnTo>
                  <a:lnTo>
                    <a:pt x="703" y="69551"/>
                  </a:lnTo>
                  <a:lnTo>
                    <a:pt x="352" y="71394"/>
                  </a:lnTo>
                  <a:lnTo>
                    <a:pt x="132" y="73106"/>
                  </a:lnTo>
                  <a:lnTo>
                    <a:pt x="45" y="74685"/>
                  </a:lnTo>
                  <a:lnTo>
                    <a:pt x="1" y="75431"/>
                  </a:lnTo>
                  <a:lnTo>
                    <a:pt x="45" y="76133"/>
                  </a:lnTo>
                  <a:lnTo>
                    <a:pt x="45" y="76835"/>
                  </a:lnTo>
                  <a:lnTo>
                    <a:pt x="132" y="77450"/>
                  </a:lnTo>
                  <a:lnTo>
                    <a:pt x="132" y="77494"/>
                  </a:lnTo>
                  <a:lnTo>
                    <a:pt x="791" y="79688"/>
                  </a:lnTo>
                  <a:lnTo>
                    <a:pt x="835" y="79731"/>
                  </a:lnTo>
                  <a:lnTo>
                    <a:pt x="1361" y="80653"/>
                  </a:lnTo>
                  <a:lnTo>
                    <a:pt x="1405" y="80741"/>
                  </a:lnTo>
                  <a:lnTo>
                    <a:pt x="6364" y="84602"/>
                  </a:lnTo>
                  <a:lnTo>
                    <a:pt x="6539" y="84602"/>
                  </a:lnTo>
                  <a:lnTo>
                    <a:pt x="6627" y="84558"/>
                  </a:lnTo>
                  <a:lnTo>
                    <a:pt x="6627" y="84471"/>
                  </a:lnTo>
                  <a:lnTo>
                    <a:pt x="6627" y="84427"/>
                  </a:lnTo>
                  <a:lnTo>
                    <a:pt x="6627" y="84339"/>
                  </a:lnTo>
                  <a:lnTo>
                    <a:pt x="6583" y="84295"/>
                  </a:lnTo>
                  <a:lnTo>
                    <a:pt x="1668" y="80477"/>
                  </a:lnTo>
                  <a:lnTo>
                    <a:pt x="1142" y="79556"/>
                  </a:lnTo>
                  <a:lnTo>
                    <a:pt x="484" y="77406"/>
                  </a:lnTo>
                  <a:lnTo>
                    <a:pt x="396" y="76748"/>
                  </a:lnTo>
                  <a:lnTo>
                    <a:pt x="396" y="76089"/>
                  </a:lnTo>
                  <a:lnTo>
                    <a:pt x="352" y="75387"/>
                  </a:lnTo>
                  <a:lnTo>
                    <a:pt x="396" y="74685"/>
                  </a:lnTo>
                  <a:lnTo>
                    <a:pt x="484" y="73106"/>
                  </a:lnTo>
                  <a:lnTo>
                    <a:pt x="703" y="71438"/>
                  </a:lnTo>
                  <a:lnTo>
                    <a:pt x="1054" y="69595"/>
                  </a:lnTo>
                  <a:lnTo>
                    <a:pt x="1449" y="67664"/>
                  </a:lnTo>
                  <a:lnTo>
                    <a:pt x="2019" y="65558"/>
                  </a:lnTo>
                  <a:lnTo>
                    <a:pt x="2634" y="63364"/>
                  </a:lnTo>
                  <a:lnTo>
                    <a:pt x="2941" y="61697"/>
                  </a:lnTo>
                  <a:lnTo>
                    <a:pt x="3336" y="59239"/>
                  </a:lnTo>
                  <a:lnTo>
                    <a:pt x="3643" y="56475"/>
                  </a:lnTo>
                  <a:lnTo>
                    <a:pt x="3994" y="53754"/>
                  </a:lnTo>
                  <a:lnTo>
                    <a:pt x="4345" y="51341"/>
                  </a:lnTo>
                  <a:lnTo>
                    <a:pt x="4652" y="48884"/>
                  </a:lnTo>
                  <a:lnTo>
                    <a:pt x="4872" y="46382"/>
                  </a:lnTo>
                  <a:lnTo>
                    <a:pt x="4959" y="45154"/>
                  </a:lnTo>
                  <a:lnTo>
                    <a:pt x="5047" y="43925"/>
                  </a:lnTo>
                  <a:lnTo>
                    <a:pt x="5135" y="40327"/>
                  </a:lnTo>
                  <a:lnTo>
                    <a:pt x="5003" y="36597"/>
                  </a:lnTo>
                  <a:lnTo>
                    <a:pt x="4433" y="33218"/>
                  </a:lnTo>
                  <a:lnTo>
                    <a:pt x="3687" y="30366"/>
                  </a:lnTo>
                  <a:lnTo>
                    <a:pt x="2590" y="26768"/>
                  </a:lnTo>
                  <a:lnTo>
                    <a:pt x="1932" y="24706"/>
                  </a:lnTo>
                  <a:lnTo>
                    <a:pt x="1932" y="24662"/>
                  </a:lnTo>
                  <a:lnTo>
                    <a:pt x="1186" y="23652"/>
                  </a:lnTo>
                  <a:lnTo>
                    <a:pt x="1361" y="23565"/>
                  </a:lnTo>
                  <a:lnTo>
                    <a:pt x="1405" y="23565"/>
                  </a:lnTo>
                  <a:lnTo>
                    <a:pt x="4038" y="22029"/>
                  </a:lnTo>
                  <a:lnTo>
                    <a:pt x="6978" y="20318"/>
                  </a:lnTo>
                  <a:lnTo>
                    <a:pt x="9040" y="19791"/>
                  </a:lnTo>
                  <a:lnTo>
                    <a:pt x="9084" y="19791"/>
                  </a:lnTo>
                  <a:lnTo>
                    <a:pt x="10927" y="18826"/>
                  </a:lnTo>
                  <a:lnTo>
                    <a:pt x="14657" y="16368"/>
                  </a:lnTo>
                  <a:lnTo>
                    <a:pt x="16632" y="15622"/>
                  </a:lnTo>
                  <a:lnTo>
                    <a:pt x="16675" y="15578"/>
                  </a:lnTo>
                  <a:lnTo>
                    <a:pt x="18211" y="14306"/>
                  </a:lnTo>
                  <a:lnTo>
                    <a:pt x="20537" y="12463"/>
                  </a:lnTo>
                  <a:lnTo>
                    <a:pt x="23784" y="10664"/>
                  </a:lnTo>
                  <a:lnTo>
                    <a:pt x="26110" y="8996"/>
                  </a:lnTo>
                  <a:lnTo>
                    <a:pt x="29225" y="6539"/>
                  </a:lnTo>
                  <a:lnTo>
                    <a:pt x="29269" y="6495"/>
                  </a:lnTo>
                  <a:lnTo>
                    <a:pt x="30673" y="3906"/>
                  </a:lnTo>
                  <a:lnTo>
                    <a:pt x="30673" y="3862"/>
                  </a:lnTo>
                  <a:lnTo>
                    <a:pt x="31551" y="571"/>
                  </a:lnTo>
                  <a:lnTo>
                    <a:pt x="31814" y="308"/>
                  </a:lnTo>
                  <a:lnTo>
                    <a:pt x="31858" y="264"/>
                  </a:lnTo>
                  <a:lnTo>
                    <a:pt x="31858" y="176"/>
                  </a:lnTo>
                  <a:lnTo>
                    <a:pt x="31858" y="133"/>
                  </a:lnTo>
                  <a:lnTo>
                    <a:pt x="31814" y="45"/>
                  </a:lnTo>
                  <a:lnTo>
                    <a:pt x="3177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2" name="Google Shape;3992;p129"/>
            <p:cNvSpPr/>
            <p:nvPr/>
          </p:nvSpPr>
          <p:spPr>
            <a:xfrm>
              <a:off x="1713600" y="2496025"/>
              <a:ext cx="349975" cy="388375"/>
            </a:xfrm>
            <a:custGeom>
              <a:avLst/>
              <a:gdLst/>
              <a:ahLst/>
              <a:cxnLst/>
              <a:rect l="l" t="t" r="r" b="b"/>
              <a:pathLst>
                <a:path w="13999" h="15535" extrusionOk="0">
                  <a:moveTo>
                    <a:pt x="13735" y="0"/>
                  </a:moveTo>
                  <a:lnTo>
                    <a:pt x="12901" y="483"/>
                  </a:lnTo>
                  <a:lnTo>
                    <a:pt x="9127" y="3116"/>
                  </a:lnTo>
                  <a:lnTo>
                    <a:pt x="7284" y="4169"/>
                  </a:lnTo>
                  <a:lnTo>
                    <a:pt x="5485" y="5310"/>
                  </a:lnTo>
                  <a:lnTo>
                    <a:pt x="5441" y="5354"/>
                  </a:lnTo>
                  <a:lnTo>
                    <a:pt x="5441" y="5442"/>
                  </a:lnTo>
                  <a:lnTo>
                    <a:pt x="4739" y="8864"/>
                  </a:lnTo>
                  <a:lnTo>
                    <a:pt x="4432" y="10927"/>
                  </a:lnTo>
                  <a:lnTo>
                    <a:pt x="4257" y="11629"/>
                  </a:lnTo>
                  <a:lnTo>
                    <a:pt x="2019" y="13823"/>
                  </a:lnTo>
                  <a:lnTo>
                    <a:pt x="659" y="14964"/>
                  </a:lnTo>
                  <a:lnTo>
                    <a:pt x="88" y="15183"/>
                  </a:lnTo>
                  <a:lnTo>
                    <a:pt x="44" y="15227"/>
                  </a:lnTo>
                  <a:lnTo>
                    <a:pt x="0" y="15271"/>
                  </a:lnTo>
                  <a:lnTo>
                    <a:pt x="0" y="15359"/>
                  </a:lnTo>
                  <a:lnTo>
                    <a:pt x="0" y="15402"/>
                  </a:lnTo>
                  <a:lnTo>
                    <a:pt x="44" y="15490"/>
                  </a:lnTo>
                  <a:lnTo>
                    <a:pt x="176" y="15534"/>
                  </a:lnTo>
                  <a:lnTo>
                    <a:pt x="220" y="15534"/>
                  </a:lnTo>
                  <a:lnTo>
                    <a:pt x="834" y="15315"/>
                  </a:lnTo>
                  <a:lnTo>
                    <a:pt x="878" y="15271"/>
                  </a:lnTo>
                  <a:lnTo>
                    <a:pt x="2282" y="14086"/>
                  </a:lnTo>
                  <a:lnTo>
                    <a:pt x="4520" y="11848"/>
                  </a:lnTo>
                  <a:lnTo>
                    <a:pt x="4564" y="11760"/>
                  </a:lnTo>
                  <a:lnTo>
                    <a:pt x="4783" y="11014"/>
                  </a:lnTo>
                  <a:lnTo>
                    <a:pt x="4783" y="10971"/>
                  </a:lnTo>
                  <a:lnTo>
                    <a:pt x="5090" y="8952"/>
                  </a:lnTo>
                  <a:lnTo>
                    <a:pt x="5749" y="5573"/>
                  </a:lnTo>
                  <a:lnTo>
                    <a:pt x="7460" y="4476"/>
                  </a:lnTo>
                  <a:lnTo>
                    <a:pt x="9303" y="3379"/>
                  </a:lnTo>
                  <a:lnTo>
                    <a:pt x="13077" y="790"/>
                  </a:lnTo>
                  <a:lnTo>
                    <a:pt x="13910" y="308"/>
                  </a:lnTo>
                  <a:lnTo>
                    <a:pt x="13954" y="264"/>
                  </a:lnTo>
                  <a:lnTo>
                    <a:pt x="13998" y="220"/>
                  </a:lnTo>
                  <a:lnTo>
                    <a:pt x="13998" y="132"/>
                  </a:lnTo>
                  <a:lnTo>
                    <a:pt x="13954" y="88"/>
                  </a:lnTo>
                  <a:lnTo>
                    <a:pt x="13910" y="44"/>
                  </a:lnTo>
                  <a:lnTo>
                    <a:pt x="1386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3" name="Google Shape;3993;p129"/>
            <p:cNvSpPr/>
            <p:nvPr/>
          </p:nvSpPr>
          <p:spPr>
            <a:xfrm>
              <a:off x="1630225" y="2470800"/>
              <a:ext cx="405925" cy="425650"/>
            </a:xfrm>
            <a:custGeom>
              <a:avLst/>
              <a:gdLst/>
              <a:ahLst/>
              <a:cxnLst/>
              <a:rect l="l" t="t" r="r" b="b"/>
              <a:pathLst>
                <a:path w="16237" h="17026" extrusionOk="0">
                  <a:moveTo>
                    <a:pt x="16017" y="0"/>
                  </a:moveTo>
                  <a:lnTo>
                    <a:pt x="15973" y="44"/>
                  </a:lnTo>
                  <a:lnTo>
                    <a:pt x="12857" y="2106"/>
                  </a:lnTo>
                  <a:lnTo>
                    <a:pt x="10532" y="3511"/>
                  </a:lnTo>
                  <a:lnTo>
                    <a:pt x="8513" y="4739"/>
                  </a:lnTo>
                  <a:lnTo>
                    <a:pt x="6495" y="6187"/>
                  </a:lnTo>
                  <a:lnTo>
                    <a:pt x="4388" y="7591"/>
                  </a:lnTo>
                  <a:lnTo>
                    <a:pt x="4345" y="7635"/>
                  </a:lnTo>
                  <a:lnTo>
                    <a:pt x="3862" y="8206"/>
                  </a:lnTo>
                  <a:lnTo>
                    <a:pt x="3818" y="8337"/>
                  </a:lnTo>
                  <a:lnTo>
                    <a:pt x="3467" y="11497"/>
                  </a:lnTo>
                  <a:lnTo>
                    <a:pt x="3291" y="13954"/>
                  </a:lnTo>
                  <a:lnTo>
                    <a:pt x="3204" y="14700"/>
                  </a:lnTo>
                  <a:lnTo>
                    <a:pt x="2984" y="15007"/>
                  </a:lnTo>
                  <a:lnTo>
                    <a:pt x="1273" y="15841"/>
                  </a:lnTo>
                  <a:lnTo>
                    <a:pt x="88" y="16719"/>
                  </a:lnTo>
                  <a:lnTo>
                    <a:pt x="44" y="16762"/>
                  </a:lnTo>
                  <a:lnTo>
                    <a:pt x="0" y="16850"/>
                  </a:lnTo>
                  <a:lnTo>
                    <a:pt x="0" y="16894"/>
                  </a:lnTo>
                  <a:lnTo>
                    <a:pt x="44" y="16982"/>
                  </a:lnTo>
                  <a:lnTo>
                    <a:pt x="88" y="17026"/>
                  </a:lnTo>
                  <a:lnTo>
                    <a:pt x="308" y="17026"/>
                  </a:lnTo>
                  <a:lnTo>
                    <a:pt x="1448" y="16148"/>
                  </a:lnTo>
                  <a:lnTo>
                    <a:pt x="3160" y="15271"/>
                  </a:lnTo>
                  <a:lnTo>
                    <a:pt x="3248" y="15227"/>
                  </a:lnTo>
                  <a:lnTo>
                    <a:pt x="3511" y="14876"/>
                  </a:lnTo>
                  <a:lnTo>
                    <a:pt x="3511" y="14832"/>
                  </a:lnTo>
                  <a:lnTo>
                    <a:pt x="3642" y="13998"/>
                  </a:lnTo>
                  <a:lnTo>
                    <a:pt x="3818" y="11541"/>
                  </a:lnTo>
                  <a:lnTo>
                    <a:pt x="4125" y="8425"/>
                  </a:lnTo>
                  <a:lnTo>
                    <a:pt x="4608" y="7899"/>
                  </a:lnTo>
                  <a:lnTo>
                    <a:pt x="6714" y="6451"/>
                  </a:lnTo>
                  <a:lnTo>
                    <a:pt x="8689" y="5046"/>
                  </a:lnTo>
                  <a:lnTo>
                    <a:pt x="10707" y="3818"/>
                  </a:lnTo>
                  <a:lnTo>
                    <a:pt x="13033" y="2414"/>
                  </a:lnTo>
                  <a:lnTo>
                    <a:pt x="16148" y="307"/>
                  </a:lnTo>
                  <a:lnTo>
                    <a:pt x="16192" y="263"/>
                  </a:lnTo>
                  <a:lnTo>
                    <a:pt x="16236" y="220"/>
                  </a:lnTo>
                  <a:lnTo>
                    <a:pt x="16236" y="132"/>
                  </a:lnTo>
                  <a:lnTo>
                    <a:pt x="16192" y="88"/>
                  </a:lnTo>
                  <a:lnTo>
                    <a:pt x="16148" y="44"/>
                  </a:lnTo>
                  <a:lnTo>
                    <a:pt x="1610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4" name="Google Shape;3994;p129"/>
            <p:cNvSpPr/>
            <p:nvPr/>
          </p:nvSpPr>
          <p:spPr>
            <a:xfrm>
              <a:off x="1524900" y="2445550"/>
              <a:ext cx="483825" cy="495875"/>
            </a:xfrm>
            <a:custGeom>
              <a:avLst/>
              <a:gdLst/>
              <a:ahLst/>
              <a:cxnLst/>
              <a:rect l="l" t="t" r="r" b="b"/>
              <a:pathLst>
                <a:path w="19353" h="19835" extrusionOk="0">
                  <a:moveTo>
                    <a:pt x="19133" y="1"/>
                  </a:moveTo>
                  <a:lnTo>
                    <a:pt x="19089" y="45"/>
                  </a:lnTo>
                  <a:lnTo>
                    <a:pt x="15929" y="2107"/>
                  </a:lnTo>
                  <a:lnTo>
                    <a:pt x="14130" y="3204"/>
                  </a:lnTo>
                  <a:lnTo>
                    <a:pt x="11892" y="4521"/>
                  </a:lnTo>
                  <a:lnTo>
                    <a:pt x="9874" y="5881"/>
                  </a:lnTo>
                  <a:lnTo>
                    <a:pt x="7812" y="7066"/>
                  </a:lnTo>
                  <a:lnTo>
                    <a:pt x="5881" y="8250"/>
                  </a:lnTo>
                  <a:lnTo>
                    <a:pt x="3818" y="9611"/>
                  </a:lnTo>
                  <a:lnTo>
                    <a:pt x="3775" y="9611"/>
                  </a:lnTo>
                  <a:lnTo>
                    <a:pt x="3424" y="9962"/>
                  </a:lnTo>
                  <a:lnTo>
                    <a:pt x="3380" y="10050"/>
                  </a:lnTo>
                  <a:lnTo>
                    <a:pt x="3380" y="10093"/>
                  </a:lnTo>
                  <a:lnTo>
                    <a:pt x="3380" y="14569"/>
                  </a:lnTo>
                  <a:lnTo>
                    <a:pt x="3511" y="16412"/>
                  </a:lnTo>
                  <a:lnTo>
                    <a:pt x="3292" y="17158"/>
                  </a:lnTo>
                  <a:lnTo>
                    <a:pt x="747" y="19221"/>
                  </a:lnTo>
                  <a:lnTo>
                    <a:pt x="133" y="19484"/>
                  </a:lnTo>
                  <a:lnTo>
                    <a:pt x="45" y="19528"/>
                  </a:lnTo>
                  <a:lnTo>
                    <a:pt x="45" y="19615"/>
                  </a:lnTo>
                  <a:lnTo>
                    <a:pt x="1" y="19659"/>
                  </a:lnTo>
                  <a:lnTo>
                    <a:pt x="45" y="19747"/>
                  </a:lnTo>
                  <a:lnTo>
                    <a:pt x="89" y="19791"/>
                  </a:lnTo>
                  <a:lnTo>
                    <a:pt x="176" y="19835"/>
                  </a:lnTo>
                  <a:lnTo>
                    <a:pt x="264" y="19835"/>
                  </a:lnTo>
                  <a:lnTo>
                    <a:pt x="878" y="19528"/>
                  </a:lnTo>
                  <a:lnTo>
                    <a:pt x="922" y="19528"/>
                  </a:lnTo>
                  <a:lnTo>
                    <a:pt x="3555" y="17378"/>
                  </a:lnTo>
                  <a:lnTo>
                    <a:pt x="3643" y="17290"/>
                  </a:lnTo>
                  <a:lnTo>
                    <a:pt x="3818" y="16500"/>
                  </a:lnTo>
                  <a:lnTo>
                    <a:pt x="3862" y="16456"/>
                  </a:lnTo>
                  <a:lnTo>
                    <a:pt x="3731" y="14525"/>
                  </a:lnTo>
                  <a:lnTo>
                    <a:pt x="3731" y="10181"/>
                  </a:lnTo>
                  <a:lnTo>
                    <a:pt x="4038" y="9874"/>
                  </a:lnTo>
                  <a:lnTo>
                    <a:pt x="6056" y="8558"/>
                  </a:lnTo>
                  <a:lnTo>
                    <a:pt x="7987" y="7373"/>
                  </a:lnTo>
                  <a:lnTo>
                    <a:pt x="10050" y="6188"/>
                  </a:lnTo>
                  <a:lnTo>
                    <a:pt x="12068" y="4828"/>
                  </a:lnTo>
                  <a:lnTo>
                    <a:pt x="14306" y="3511"/>
                  </a:lnTo>
                  <a:lnTo>
                    <a:pt x="16105" y="2370"/>
                  </a:lnTo>
                  <a:lnTo>
                    <a:pt x="19264" y="308"/>
                  </a:lnTo>
                  <a:lnTo>
                    <a:pt x="19308" y="264"/>
                  </a:lnTo>
                  <a:lnTo>
                    <a:pt x="19352" y="220"/>
                  </a:lnTo>
                  <a:lnTo>
                    <a:pt x="19352" y="133"/>
                  </a:lnTo>
                  <a:lnTo>
                    <a:pt x="19308" y="89"/>
                  </a:lnTo>
                  <a:lnTo>
                    <a:pt x="19264" y="45"/>
                  </a:lnTo>
                  <a:lnTo>
                    <a:pt x="1922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5" name="Google Shape;3995;p129"/>
            <p:cNvSpPr/>
            <p:nvPr/>
          </p:nvSpPr>
          <p:spPr>
            <a:xfrm>
              <a:off x="399375" y="2885450"/>
              <a:ext cx="584725" cy="1657625"/>
            </a:xfrm>
            <a:custGeom>
              <a:avLst/>
              <a:gdLst/>
              <a:ahLst/>
              <a:cxnLst/>
              <a:rect l="l" t="t" r="r" b="b"/>
              <a:pathLst>
                <a:path w="23389" h="66305" extrusionOk="0">
                  <a:moveTo>
                    <a:pt x="966" y="1"/>
                  </a:moveTo>
                  <a:lnTo>
                    <a:pt x="922" y="45"/>
                  </a:lnTo>
                  <a:lnTo>
                    <a:pt x="834" y="89"/>
                  </a:lnTo>
                  <a:lnTo>
                    <a:pt x="834" y="133"/>
                  </a:lnTo>
                  <a:lnTo>
                    <a:pt x="308" y="1449"/>
                  </a:lnTo>
                  <a:lnTo>
                    <a:pt x="88" y="2195"/>
                  </a:lnTo>
                  <a:lnTo>
                    <a:pt x="0" y="2502"/>
                  </a:lnTo>
                  <a:lnTo>
                    <a:pt x="0" y="2590"/>
                  </a:lnTo>
                  <a:lnTo>
                    <a:pt x="351" y="5091"/>
                  </a:lnTo>
                  <a:lnTo>
                    <a:pt x="351" y="5135"/>
                  </a:lnTo>
                  <a:lnTo>
                    <a:pt x="1317" y="7241"/>
                  </a:lnTo>
                  <a:lnTo>
                    <a:pt x="1624" y="8601"/>
                  </a:lnTo>
                  <a:lnTo>
                    <a:pt x="1668" y="8645"/>
                  </a:lnTo>
                  <a:lnTo>
                    <a:pt x="3379" y="12770"/>
                  </a:lnTo>
                  <a:lnTo>
                    <a:pt x="4696" y="15710"/>
                  </a:lnTo>
                  <a:lnTo>
                    <a:pt x="5837" y="18343"/>
                  </a:lnTo>
                  <a:lnTo>
                    <a:pt x="6802" y="21064"/>
                  </a:lnTo>
                  <a:lnTo>
                    <a:pt x="6977" y="21985"/>
                  </a:lnTo>
                  <a:lnTo>
                    <a:pt x="7021" y="24530"/>
                  </a:lnTo>
                  <a:lnTo>
                    <a:pt x="7021" y="24574"/>
                  </a:lnTo>
                  <a:lnTo>
                    <a:pt x="7460" y="26856"/>
                  </a:lnTo>
                  <a:lnTo>
                    <a:pt x="7548" y="28523"/>
                  </a:lnTo>
                  <a:lnTo>
                    <a:pt x="7460" y="31375"/>
                  </a:lnTo>
                  <a:lnTo>
                    <a:pt x="7416" y="34403"/>
                  </a:lnTo>
                  <a:lnTo>
                    <a:pt x="7416" y="37870"/>
                  </a:lnTo>
                  <a:lnTo>
                    <a:pt x="7504" y="42740"/>
                  </a:lnTo>
                  <a:lnTo>
                    <a:pt x="7680" y="44803"/>
                  </a:lnTo>
                  <a:lnTo>
                    <a:pt x="8162" y="47172"/>
                  </a:lnTo>
                  <a:lnTo>
                    <a:pt x="8952" y="49366"/>
                  </a:lnTo>
                  <a:lnTo>
                    <a:pt x="8952" y="49410"/>
                  </a:lnTo>
                  <a:lnTo>
                    <a:pt x="9523" y="50332"/>
                  </a:lnTo>
                  <a:lnTo>
                    <a:pt x="9566" y="50376"/>
                  </a:lnTo>
                  <a:lnTo>
                    <a:pt x="10488" y="51297"/>
                  </a:lnTo>
                  <a:lnTo>
                    <a:pt x="13033" y="52921"/>
                  </a:lnTo>
                  <a:lnTo>
                    <a:pt x="15183" y="54413"/>
                  </a:lnTo>
                  <a:lnTo>
                    <a:pt x="17245" y="56080"/>
                  </a:lnTo>
                  <a:lnTo>
                    <a:pt x="18430" y="57133"/>
                  </a:lnTo>
                  <a:lnTo>
                    <a:pt x="18430" y="57177"/>
                  </a:lnTo>
                  <a:lnTo>
                    <a:pt x="19834" y="58099"/>
                  </a:lnTo>
                  <a:lnTo>
                    <a:pt x="22731" y="62618"/>
                  </a:lnTo>
                  <a:lnTo>
                    <a:pt x="23038" y="63408"/>
                  </a:lnTo>
                  <a:lnTo>
                    <a:pt x="22774" y="66129"/>
                  </a:lnTo>
                  <a:lnTo>
                    <a:pt x="22774" y="66172"/>
                  </a:lnTo>
                  <a:lnTo>
                    <a:pt x="22818" y="66260"/>
                  </a:lnTo>
                  <a:lnTo>
                    <a:pt x="22862" y="66304"/>
                  </a:lnTo>
                  <a:lnTo>
                    <a:pt x="22950" y="66304"/>
                  </a:lnTo>
                  <a:lnTo>
                    <a:pt x="23038" y="66260"/>
                  </a:lnTo>
                  <a:lnTo>
                    <a:pt x="23125" y="66172"/>
                  </a:lnTo>
                  <a:lnTo>
                    <a:pt x="23389" y="63408"/>
                  </a:lnTo>
                  <a:lnTo>
                    <a:pt x="23389" y="63320"/>
                  </a:lnTo>
                  <a:lnTo>
                    <a:pt x="23038" y="62443"/>
                  </a:lnTo>
                  <a:lnTo>
                    <a:pt x="20098" y="57879"/>
                  </a:lnTo>
                  <a:lnTo>
                    <a:pt x="20054" y="57835"/>
                  </a:lnTo>
                  <a:lnTo>
                    <a:pt x="18650" y="56870"/>
                  </a:lnTo>
                  <a:lnTo>
                    <a:pt x="17465" y="55817"/>
                  </a:lnTo>
                  <a:lnTo>
                    <a:pt x="15403" y="54105"/>
                  </a:lnTo>
                  <a:lnTo>
                    <a:pt x="13208" y="52613"/>
                  </a:lnTo>
                  <a:lnTo>
                    <a:pt x="10707" y="51034"/>
                  </a:lnTo>
                  <a:lnTo>
                    <a:pt x="9830" y="50156"/>
                  </a:lnTo>
                  <a:lnTo>
                    <a:pt x="9259" y="49235"/>
                  </a:lnTo>
                  <a:lnTo>
                    <a:pt x="8513" y="47085"/>
                  </a:lnTo>
                  <a:lnTo>
                    <a:pt x="8031" y="44759"/>
                  </a:lnTo>
                  <a:lnTo>
                    <a:pt x="7855" y="42740"/>
                  </a:lnTo>
                  <a:lnTo>
                    <a:pt x="7767" y="37870"/>
                  </a:lnTo>
                  <a:lnTo>
                    <a:pt x="7767" y="34403"/>
                  </a:lnTo>
                  <a:lnTo>
                    <a:pt x="7811" y="31375"/>
                  </a:lnTo>
                  <a:lnTo>
                    <a:pt x="7899" y="28523"/>
                  </a:lnTo>
                  <a:lnTo>
                    <a:pt x="7811" y="26856"/>
                  </a:lnTo>
                  <a:lnTo>
                    <a:pt x="7811" y="26812"/>
                  </a:lnTo>
                  <a:lnTo>
                    <a:pt x="7372" y="24530"/>
                  </a:lnTo>
                  <a:lnTo>
                    <a:pt x="7328" y="21985"/>
                  </a:lnTo>
                  <a:lnTo>
                    <a:pt x="7328" y="21941"/>
                  </a:lnTo>
                  <a:lnTo>
                    <a:pt x="7153" y="20976"/>
                  </a:lnTo>
                  <a:lnTo>
                    <a:pt x="6144" y="18211"/>
                  </a:lnTo>
                  <a:lnTo>
                    <a:pt x="5003" y="15578"/>
                  </a:lnTo>
                  <a:lnTo>
                    <a:pt x="3730" y="12638"/>
                  </a:lnTo>
                  <a:lnTo>
                    <a:pt x="1975" y="8514"/>
                  </a:lnTo>
                  <a:lnTo>
                    <a:pt x="1668" y="7153"/>
                  </a:lnTo>
                  <a:lnTo>
                    <a:pt x="1624" y="7110"/>
                  </a:lnTo>
                  <a:lnTo>
                    <a:pt x="703" y="5003"/>
                  </a:lnTo>
                  <a:lnTo>
                    <a:pt x="351" y="2546"/>
                  </a:lnTo>
                  <a:lnTo>
                    <a:pt x="395" y="2239"/>
                  </a:lnTo>
                  <a:lnTo>
                    <a:pt x="615" y="1712"/>
                  </a:lnTo>
                  <a:lnTo>
                    <a:pt x="1141" y="264"/>
                  </a:lnTo>
                  <a:lnTo>
                    <a:pt x="1141" y="176"/>
                  </a:lnTo>
                  <a:lnTo>
                    <a:pt x="1141" y="133"/>
                  </a:lnTo>
                  <a:lnTo>
                    <a:pt x="1097" y="89"/>
                  </a:lnTo>
                  <a:lnTo>
                    <a:pt x="1054" y="45"/>
                  </a:lnTo>
                  <a:lnTo>
                    <a:pt x="96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6" name="Google Shape;3996;p129"/>
            <p:cNvSpPr/>
            <p:nvPr/>
          </p:nvSpPr>
          <p:spPr>
            <a:xfrm>
              <a:off x="363175" y="2357800"/>
              <a:ext cx="590225" cy="2187450"/>
            </a:xfrm>
            <a:custGeom>
              <a:avLst/>
              <a:gdLst/>
              <a:ahLst/>
              <a:cxnLst/>
              <a:rect l="l" t="t" r="r" b="b"/>
              <a:pathLst>
                <a:path w="23609" h="87498" extrusionOk="0">
                  <a:moveTo>
                    <a:pt x="18869" y="1"/>
                  </a:moveTo>
                  <a:lnTo>
                    <a:pt x="15008" y="2151"/>
                  </a:lnTo>
                  <a:lnTo>
                    <a:pt x="12550" y="3774"/>
                  </a:lnTo>
                  <a:lnTo>
                    <a:pt x="10093" y="5529"/>
                  </a:lnTo>
                  <a:lnTo>
                    <a:pt x="8952" y="6451"/>
                  </a:lnTo>
                  <a:lnTo>
                    <a:pt x="8908" y="6451"/>
                  </a:lnTo>
                  <a:lnTo>
                    <a:pt x="6319" y="9347"/>
                  </a:lnTo>
                  <a:lnTo>
                    <a:pt x="6275" y="9347"/>
                  </a:lnTo>
                  <a:lnTo>
                    <a:pt x="5485" y="10576"/>
                  </a:lnTo>
                  <a:lnTo>
                    <a:pt x="1624" y="17816"/>
                  </a:lnTo>
                  <a:lnTo>
                    <a:pt x="834" y="20098"/>
                  </a:lnTo>
                  <a:lnTo>
                    <a:pt x="308" y="21677"/>
                  </a:lnTo>
                  <a:lnTo>
                    <a:pt x="44" y="22467"/>
                  </a:lnTo>
                  <a:lnTo>
                    <a:pt x="0" y="25276"/>
                  </a:lnTo>
                  <a:lnTo>
                    <a:pt x="44" y="25319"/>
                  </a:lnTo>
                  <a:lnTo>
                    <a:pt x="1273" y="29576"/>
                  </a:lnTo>
                  <a:lnTo>
                    <a:pt x="1317" y="29620"/>
                  </a:lnTo>
                  <a:lnTo>
                    <a:pt x="2414" y="31726"/>
                  </a:lnTo>
                  <a:lnTo>
                    <a:pt x="4125" y="35500"/>
                  </a:lnTo>
                  <a:lnTo>
                    <a:pt x="5310" y="38133"/>
                  </a:lnTo>
                  <a:lnTo>
                    <a:pt x="6319" y="40502"/>
                  </a:lnTo>
                  <a:lnTo>
                    <a:pt x="6934" y="41994"/>
                  </a:lnTo>
                  <a:lnTo>
                    <a:pt x="7328" y="43223"/>
                  </a:lnTo>
                  <a:lnTo>
                    <a:pt x="7328" y="44846"/>
                  </a:lnTo>
                  <a:lnTo>
                    <a:pt x="7372" y="44846"/>
                  </a:lnTo>
                  <a:lnTo>
                    <a:pt x="7723" y="47084"/>
                  </a:lnTo>
                  <a:lnTo>
                    <a:pt x="7679" y="52043"/>
                  </a:lnTo>
                  <a:lnTo>
                    <a:pt x="7679" y="56387"/>
                  </a:lnTo>
                  <a:lnTo>
                    <a:pt x="7679" y="59809"/>
                  </a:lnTo>
                  <a:lnTo>
                    <a:pt x="7811" y="64373"/>
                  </a:lnTo>
                  <a:lnTo>
                    <a:pt x="7987" y="66742"/>
                  </a:lnTo>
                  <a:lnTo>
                    <a:pt x="7987" y="66786"/>
                  </a:lnTo>
                  <a:lnTo>
                    <a:pt x="8382" y="68585"/>
                  </a:lnTo>
                  <a:lnTo>
                    <a:pt x="9171" y="70867"/>
                  </a:lnTo>
                  <a:lnTo>
                    <a:pt x="10137" y="73105"/>
                  </a:lnTo>
                  <a:lnTo>
                    <a:pt x="10181" y="73149"/>
                  </a:lnTo>
                  <a:lnTo>
                    <a:pt x="11102" y="74422"/>
                  </a:lnTo>
                  <a:lnTo>
                    <a:pt x="11146" y="74465"/>
                  </a:lnTo>
                  <a:lnTo>
                    <a:pt x="13867" y="76616"/>
                  </a:lnTo>
                  <a:lnTo>
                    <a:pt x="16412" y="78853"/>
                  </a:lnTo>
                  <a:lnTo>
                    <a:pt x="18035" y="80345"/>
                  </a:lnTo>
                  <a:lnTo>
                    <a:pt x="18518" y="80696"/>
                  </a:lnTo>
                  <a:lnTo>
                    <a:pt x="21721" y="85216"/>
                  </a:lnTo>
                  <a:lnTo>
                    <a:pt x="23301" y="87454"/>
                  </a:lnTo>
                  <a:lnTo>
                    <a:pt x="23345" y="87498"/>
                  </a:lnTo>
                  <a:lnTo>
                    <a:pt x="23564" y="87498"/>
                  </a:lnTo>
                  <a:lnTo>
                    <a:pt x="23608" y="87410"/>
                  </a:lnTo>
                  <a:lnTo>
                    <a:pt x="23608" y="87366"/>
                  </a:lnTo>
                  <a:lnTo>
                    <a:pt x="23608" y="87278"/>
                  </a:lnTo>
                  <a:lnTo>
                    <a:pt x="23608" y="87235"/>
                  </a:lnTo>
                  <a:lnTo>
                    <a:pt x="22028" y="85041"/>
                  </a:lnTo>
                  <a:lnTo>
                    <a:pt x="18781" y="80477"/>
                  </a:lnTo>
                  <a:lnTo>
                    <a:pt x="18737" y="80433"/>
                  </a:lnTo>
                  <a:lnTo>
                    <a:pt x="18255" y="80038"/>
                  </a:lnTo>
                  <a:lnTo>
                    <a:pt x="16631" y="78590"/>
                  </a:lnTo>
                  <a:lnTo>
                    <a:pt x="14086" y="76352"/>
                  </a:lnTo>
                  <a:lnTo>
                    <a:pt x="11365" y="74202"/>
                  </a:lnTo>
                  <a:lnTo>
                    <a:pt x="10488" y="72973"/>
                  </a:lnTo>
                  <a:lnTo>
                    <a:pt x="9522" y="70736"/>
                  </a:lnTo>
                  <a:lnTo>
                    <a:pt x="8733" y="68498"/>
                  </a:lnTo>
                  <a:lnTo>
                    <a:pt x="8338" y="66699"/>
                  </a:lnTo>
                  <a:lnTo>
                    <a:pt x="8162" y="64373"/>
                  </a:lnTo>
                  <a:lnTo>
                    <a:pt x="8031" y="59809"/>
                  </a:lnTo>
                  <a:lnTo>
                    <a:pt x="8031" y="56387"/>
                  </a:lnTo>
                  <a:lnTo>
                    <a:pt x="8031" y="52043"/>
                  </a:lnTo>
                  <a:lnTo>
                    <a:pt x="8074" y="47084"/>
                  </a:lnTo>
                  <a:lnTo>
                    <a:pt x="8074" y="47040"/>
                  </a:lnTo>
                  <a:lnTo>
                    <a:pt x="7679" y="44802"/>
                  </a:lnTo>
                  <a:lnTo>
                    <a:pt x="7679" y="43179"/>
                  </a:lnTo>
                  <a:lnTo>
                    <a:pt x="7679" y="43135"/>
                  </a:lnTo>
                  <a:lnTo>
                    <a:pt x="7285" y="41906"/>
                  </a:lnTo>
                  <a:lnTo>
                    <a:pt x="6670" y="40370"/>
                  </a:lnTo>
                  <a:lnTo>
                    <a:pt x="5661" y="38001"/>
                  </a:lnTo>
                  <a:lnTo>
                    <a:pt x="4476" y="35368"/>
                  </a:lnTo>
                  <a:lnTo>
                    <a:pt x="2721" y="31550"/>
                  </a:lnTo>
                  <a:lnTo>
                    <a:pt x="1624" y="29444"/>
                  </a:lnTo>
                  <a:lnTo>
                    <a:pt x="351" y="25232"/>
                  </a:lnTo>
                  <a:lnTo>
                    <a:pt x="395" y="22511"/>
                  </a:lnTo>
                  <a:lnTo>
                    <a:pt x="1185" y="20229"/>
                  </a:lnTo>
                  <a:lnTo>
                    <a:pt x="1975" y="17991"/>
                  </a:lnTo>
                  <a:lnTo>
                    <a:pt x="5793" y="10751"/>
                  </a:lnTo>
                  <a:lnTo>
                    <a:pt x="6582" y="9566"/>
                  </a:lnTo>
                  <a:lnTo>
                    <a:pt x="9171" y="6714"/>
                  </a:lnTo>
                  <a:lnTo>
                    <a:pt x="10312" y="5793"/>
                  </a:lnTo>
                  <a:lnTo>
                    <a:pt x="12726" y="4081"/>
                  </a:lnTo>
                  <a:lnTo>
                    <a:pt x="15183" y="2414"/>
                  </a:lnTo>
                  <a:lnTo>
                    <a:pt x="19045" y="308"/>
                  </a:lnTo>
                  <a:lnTo>
                    <a:pt x="19088" y="264"/>
                  </a:lnTo>
                  <a:lnTo>
                    <a:pt x="19132" y="220"/>
                  </a:lnTo>
                  <a:lnTo>
                    <a:pt x="19132" y="132"/>
                  </a:lnTo>
                  <a:lnTo>
                    <a:pt x="19088" y="88"/>
                  </a:lnTo>
                  <a:lnTo>
                    <a:pt x="1904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7" name="Google Shape;3997;p129"/>
            <p:cNvSpPr/>
            <p:nvPr/>
          </p:nvSpPr>
          <p:spPr>
            <a:xfrm>
              <a:off x="445450" y="2236025"/>
              <a:ext cx="687850" cy="2201725"/>
            </a:xfrm>
            <a:custGeom>
              <a:avLst/>
              <a:gdLst/>
              <a:ahLst/>
              <a:cxnLst/>
              <a:rect l="l" t="t" r="r" b="b"/>
              <a:pathLst>
                <a:path w="27514" h="88069" extrusionOk="0">
                  <a:moveTo>
                    <a:pt x="27338" y="1"/>
                  </a:moveTo>
                  <a:lnTo>
                    <a:pt x="27250" y="45"/>
                  </a:lnTo>
                  <a:lnTo>
                    <a:pt x="25144" y="1229"/>
                  </a:lnTo>
                  <a:lnTo>
                    <a:pt x="22379" y="2590"/>
                  </a:lnTo>
                  <a:lnTo>
                    <a:pt x="20142" y="3643"/>
                  </a:lnTo>
                  <a:lnTo>
                    <a:pt x="17991" y="4872"/>
                  </a:lnTo>
                  <a:lnTo>
                    <a:pt x="14218" y="6978"/>
                  </a:lnTo>
                  <a:lnTo>
                    <a:pt x="12375" y="8163"/>
                  </a:lnTo>
                  <a:lnTo>
                    <a:pt x="10181" y="9611"/>
                  </a:lnTo>
                  <a:lnTo>
                    <a:pt x="8031" y="11103"/>
                  </a:lnTo>
                  <a:lnTo>
                    <a:pt x="6758" y="12112"/>
                  </a:lnTo>
                  <a:lnTo>
                    <a:pt x="5354" y="13911"/>
                  </a:lnTo>
                  <a:lnTo>
                    <a:pt x="3511" y="16193"/>
                  </a:lnTo>
                  <a:lnTo>
                    <a:pt x="3511" y="16237"/>
                  </a:lnTo>
                  <a:lnTo>
                    <a:pt x="2458" y="18562"/>
                  </a:lnTo>
                  <a:lnTo>
                    <a:pt x="1273" y="21502"/>
                  </a:lnTo>
                  <a:lnTo>
                    <a:pt x="264" y="24003"/>
                  </a:lnTo>
                  <a:lnTo>
                    <a:pt x="264" y="24047"/>
                  </a:lnTo>
                  <a:lnTo>
                    <a:pt x="0" y="25056"/>
                  </a:lnTo>
                  <a:lnTo>
                    <a:pt x="0" y="25100"/>
                  </a:lnTo>
                  <a:lnTo>
                    <a:pt x="483" y="28523"/>
                  </a:lnTo>
                  <a:lnTo>
                    <a:pt x="659" y="31024"/>
                  </a:lnTo>
                  <a:lnTo>
                    <a:pt x="1185" y="33876"/>
                  </a:lnTo>
                  <a:lnTo>
                    <a:pt x="2897" y="38484"/>
                  </a:lnTo>
                  <a:lnTo>
                    <a:pt x="4037" y="41204"/>
                  </a:lnTo>
                  <a:lnTo>
                    <a:pt x="5047" y="43618"/>
                  </a:lnTo>
                  <a:lnTo>
                    <a:pt x="6056" y="46426"/>
                  </a:lnTo>
                  <a:lnTo>
                    <a:pt x="6231" y="47523"/>
                  </a:lnTo>
                  <a:lnTo>
                    <a:pt x="6231" y="50463"/>
                  </a:lnTo>
                  <a:lnTo>
                    <a:pt x="6231" y="50507"/>
                  </a:lnTo>
                  <a:lnTo>
                    <a:pt x="6714" y="53140"/>
                  </a:lnTo>
                  <a:lnTo>
                    <a:pt x="6934" y="54763"/>
                  </a:lnTo>
                  <a:lnTo>
                    <a:pt x="6846" y="57265"/>
                  </a:lnTo>
                  <a:lnTo>
                    <a:pt x="6758" y="60424"/>
                  </a:lnTo>
                  <a:lnTo>
                    <a:pt x="6758" y="63145"/>
                  </a:lnTo>
                  <a:lnTo>
                    <a:pt x="6758" y="65339"/>
                  </a:lnTo>
                  <a:lnTo>
                    <a:pt x="6758" y="67533"/>
                  </a:lnTo>
                  <a:lnTo>
                    <a:pt x="6934" y="69946"/>
                  </a:lnTo>
                  <a:lnTo>
                    <a:pt x="7460" y="72491"/>
                  </a:lnTo>
                  <a:lnTo>
                    <a:pt x="7460" y="72535"/>
                  </a:lnTo>
                  <a:lnTo>
                    <a:pt x="7723" y="73193"/>
                  </a:lnTo>
                  <a:lnTo>
                    <a:pt x="7767" y="73281"/>
                  </a:lnTo>
                  <a:lnTo>
                    <a:pt x="9566" y="74773"/>
                  </a:lnTo>
                  <a:lnTo>
                    <a:pt x="11629" y="76396"/>
                  </a:lnTo>
                  <a:lnTo>
                    <a:pt x="13735" y="77888"/>
                  </a:lnTo>
                  <a:lnTo>
                    <a:pt x="16061" y="79205"/>
                  </a:lnTo>
                  <a:lnTo>
                    <a:pt x="18079" y="80828"/>
                  </a:lnTo>
                  <a:lnTo>
                    <a:pt x="20098" y="82540"/>
                  </a:lnTo>
                  <a:lnTo>
                    <a:pt x="21195" y="84865"/>
                  </a:lnTo>
                  <a:lnTo>
                    <a:pt x="21326" y="87893"/>
                  </a:lnTo>
                  <a:lnTo>
                    <a:pt x="21326" y="87937"/>
                  </a:lnTo>
                  <a:lnTo>
                    <a:pt x="21370" y="88025"/>
                  </a:lnTo>
                  <a:lnTo>
                    <a:pt x="21502" y="88069"/>
                  </a:lnTo>
                  <a:lnTo>
                    <a:pt x="21546" y="88025"/>
                  </a:lnTo>
                  <a:lnTo>
                    <a:pt x="21634" y="87981"/>
                  </a:lnTo>
                  <a:lnTo>
                    <a:pt x="21634" y="87937"/>
                  </a:lnTo>
                  <a:lnTo>
                    <a:pt x="21677" y="87893"/>
                  </a:lnTo>
                  <a:lnTo>
                    <a:pt x="21546" y="84821"/>
                  </a:lnTo>
                  <a:lnTo>
                    <a:pt x="21546" y="84778"/>
                  </a:lnTo>
                  <a:lnTo>
                    <a:pt x="20405" y="82364"/>
                  </a:lnTo>
                  <a:lnTo>
                    <a:pt x="20361" y="82276"/>
                  </a:lnTo>
                  <a:lnTo>
                    <a:pt x="18299" y="80521"/>
                  </a:lnTo>
                  <a:lnTo>
                    <a:pt x="16280" y="78942"/>
                  </a:lnTo>
                  <a:lnTo>
                    <a:pt x="16236" y="78898"/>
                  </a:lnTo>
                  <a:lnTo>
                    <a:pt x="13954" y="77581"/>
                  </a:lnTo>
                  <a:lnTo>
                    <a:pt x="11848" y="76089"/>
                  </a:lnTo>
                  <a:lnTo>
                    <a:pt x="9830" y="74510"/>
                  </a:lnTo>
                  <a:lnTo>
                    <a:pt x="8031" y="73018"/>
                  </a:lnTo>
                  <a:lnTo>
                    <a:pt x="7811" y="72403"/>
                  </a:lnTo>
                  <a:lnTo>
                    <a:pt x="7285" y="69902"/>
                  </a:lnTo>
                  <a:lnTo>
                    <a:pt x="7109" y="67489"/>
                  </a:lnTo>
                  <a:lnTo>
                    <a:pt x="7109" y="65339"/>
                  </a:lnTo>
                  <a:lnTo>
                    <a:pt x="7109" y="63188"/>
                  </a:lnTo>
                  <a:lnTo>
                    <a:pt x="7109" y="60424"/>
                  </a:lnTo>
                  <a:lnTo>
                    <a:pt x="7197" y="57265"/>
                  </a:lnTo>
                  <a:lnTo>
                    <a:pt x="7285" y="54763"/>
                  </a:lnTo>
                  <a:lnTo>
                    <a:pt x="7285" y="54720"/>
                  </a:lnTo>
                  <a:lnTo>
                    <a:pt x="7065" y="53096"/>
                  </a:lnTo>
                  <a:lnTo>
                    <a:pt x="6583" y="50463"/>
                  </a:lnTo>
                  <a:lnTo>
                    <a:pt x="6583" y="47523"/>
                  </a:lnTo>
                  <a:lnTo>
                    <a:pt x="6583" y="47479"/>
                  </a:lnTo>
                  <a:lnTo>
                    <a:pt x="6363" y="46338"/>
                  </a:lnTo>
                  <a:lnTo>
                    <a:pt x="6363" y="46295"/>
                  </a:lnTo>
                  <a:lnTo>
                    <a:pt x="5354" y="43530"/>
                  </a:lnTo>
                  <a:lnTo>
                    <a:pt x="4388" y="41073"/>
                  </a:lnTo>
                  <a:lnTo>
                    <a:pt x="3204" y="38352"/>
                  </a:lnTo>
                  <a:lnTo>
                    <a:pt x="1536" y="33789"/>
                  </a:lnTo>
                  <a:lnTo>
                    <a:pt x="1010" y="30980"/>
                  </a:lnTo>
                  <a:lnTo>
                    <a:pt x="834" y="28479"/>
                  </a:lnTo>
                  <a:lnTo>
                    <a:pt x="351" y="25100"/>
                  </a:lnTo>
                  <a:lnTo>
                    <a:pt x="615" y="24135"/>
                  </a:lnTo>
                  <a:lnTo>
                    <a:pt x="1580" y="21634"/>
                  </a:lnTo>
                  <a:lnTo>
                    <a:pt x="2809" y="18694"/>
                  </a:lnTo>
                  <a:lnTo>
                    <a:pt x="3818" y="16412"/>
                  </a:lnTo>
                  <a:lnTo>
                    <a:pt x="5617" y="14130"/>
                  </a:lnTo>
                  <a:lnTo>
                    <a:pt x="7021" y="12375"/>
                  </a:lnTo>
                  <a:lnTo>
                    <a:pt x="8250" y="11410"/>
                  </a:lnTo>
                  <a:lnTo>
                    <a:pt x="10356" y="9918"/>
                  </a:lnTo>
                  <a:lnTo>
                    <a:pt x="12550" y="8426"/>
                  </a:lnTo>
                  <a:lnTo>
                    <a:pt x="14437" y="7285"/>
                  </a:lnTo>
                  <a:lnTo>
                    <a:pt x="18167" y="5179"/>
                  </a:lnTo>
                  <a:lnTo>
                    <a:pt x="20317" y="3994"/>
                  </a:lnTo>
                  <a:lnTo>
                    <a:pt x="22555" y="2897"/>
                  </a:lnTo>
                  <a:lnTo>
                    <a:pt x="25319" y="1537"/>
                  </a:lnTo>
                  <a:lnTo>
                    <a:pt x="27426" y="352"/>
                  </a:lnTo>
                  <a:lnTo>
                    <a:pt x="27470" y="308"/>
                  </a:lnTo>
                  <a:lnTo>
                    <a:pt x="27514" y="220"/>
                  </a:lnTo>
                  <a:lnTo>
                    <a:pt x="27514" y="176"/>
                  </a:lnTo>
                  <a:lnTo>
                    <a:pt x="27514" y="89"/>
                  </a:lnTo>
                  <a:lnTo>
                    <a:pt x="27470" y="45"/>
                  </a:lnTo>
                  <a:lnTo>
                    <a:pt x="2738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8" name="Google Shape;3998;p129"/>
            <p:cNvSpPr/>
            <p:nvPr/>
          </p:nvSpPr>
          <p:spPr>
            <a:xfrm>
              <a:off x="296250" y="2349025"/>
              <a:ext cx="510150" cy="2108475"/>
            </a:xfrm>
            <a:custGeom>
              <a:avLst/>
              <a:gdLst/>
              <a:ahLst/>
              <a:cxnLst/>
              <a:rect l="l" t="t" r="r" b="b"/>
              <a:pathLst>
                <a:path w="20406" h="84339" extrusionOk="0">
                  <a:moveTo>
                    <a:pt x="19571" y="0"/>
                  </a:moveTo>
                  <a:lnTo>
                    <a:pt x="17597" y="1010"/>
                  </a:lnTo>
                  <a:lnTo>
                    <a:pt x="15447" y="2370"/>
                  </a:lnTo>
                  <a:lnTo>
                    <a:pt x="12638" y="4345"/>
                  </a:lnTo>
                  <a:lnTo>
                    <a:pt x="11059" y="5442"/>
                  </a:lnTo>
                  <a:lnTo>
                    <a:pt x="11059" y="5486"/>
                  </a:lnTo>
                  <a:lnTo>
                    <a:pt x="7987" y="8338"/>
                  </a:lnTo>
                  <a:lnTo>
                    <a:pt x="5837" y="10356"/>
                  </a:lnTo>
                  <a:lnTo>
                    <a:pt x="5793" y="10400"/>
                  </a:lnTo>
                  <a:lnTo>
                    <a:pt x="2370" y="17728"/>
                  </a:lnTo>
                  <a:lnTo>
                    <a:pt x="703" y="21414"/>
                  </a:lnTo>
                  <a:lnTo>
                    <a:pt x="220" y="22643"/>
                  </a:lnTo>
                  <a:lnTo>
                    <a:pt x="45" y="22994"/>
                  </a:lnTo>
                  <a:lnTo>
                    <a:pt x="1" y="23213"/>
                  </a:lnTo>
                  <a:lnTo>
                    <a:pt x="45" y="23257"/>
                  </a:lnTo>
                  <a:lnTo>
                    <a:pt x="3160" y="31901"/>
                  </a:lnTo>
                  <a:lnTo>
                    <a:pt x="3160" y="31945"/>
                  </a:lnTo>
                  <a:lnTo>
                    <a:pt x="4476" y="34095"/>
                  </a:lnTo>
                  <a:lnTo>
                    <a:pt x="5925" y="37123"/>
                  </a:lnTo>
                  <a:lnTo>
                    <a:pt x="7636" y="40809"/>
                  </a:lnTo>
                  <a:lnTo>
                    <a:pt x="8689" y="43310"/>
                  </a:lnTo>
                  <a:lnTo>
                    <a:pt x="9128" y="46382"/>
                  </a:lnTo>
                  <a:lnTo>
                    <a:pt x="9172" y="49103"/>
                  </a:lnTo>
                  <a:lnTo>
                    <a:pt x="9172" y="53008"/>
                  </a:lnTo>
                  <a:lnTo>
                    <a:pt x="9216" y="55772"/>
                  </a:lnTo>
                  <a:lnTo>
                    <a:pt x="9172" y="58230"/>
                  </a:lnTo>
                  <a:lnTo>
                    <a:pt x="9259" y="62091"/>
                  </a:lnTo>
                  <a:lnTo>
                    <a:pt x="9391" y="65251"/>
                  </a:lnTo>
                  <a:lnTo>
                    <a:pt x="9523" y="67488"/>
                  </a:lnTo>
                  <a:lnTo>
                    <a:pt x="9654" y="68542"/>
                  </a:lnTo>
                  <a:lnTo>
                    <a:pt x="9654" y="68585"/>
                  </a:lnTo>
                  <a:lnTo>
                    <a:pt x="10400" y="70867"/>
                  </a:lnTo>
                  <a:lnTo>
                    <a:pt x="11673" y="73632"/>
                  </a:lnTo>
                  <a:lnTo>
                    <a:pt x="12770" y="75870"/>
                  </a:lnTo>
                  <a:lnTo>
                    <a:pt x="13340" y="77010"/>
                  </a:lnTo>
                  <a:lnTo>
                    <a:pt x="13340" y="77054"/>
                  </a:lnTo>
                  <a:lnTo>
                    <a:pt x="14393" y="78283"/>
                  </a:lnTo>
                  <a:lnTo>
                    <a:pt x="18343" y="82013"/>
                  </a:lnTo>
                  <a:lnTo>
                    <a:pt x="20054" y="84251"/>
                  </a:lnTo>
                  <a:lnTo>
                    <a:pt x="20142" y="84295"/>
                  </a:lnTo>
                  <a:lnTo>
                    <a:pt x="20230" y="84338"/>
                  </a:lnTo>
                  <a:lnTo>
                    <a:pt x="20317" y="84295"/>
                  </a:lnTo>
                  <a:lnTo>
                    <a:pt x="20361" y="84251"/>
                  </a:lnTo>
                  <a:lnTo>
                    <a:pt x="20405" y="84163"/>
                  </a:lnTo>
                  <a:lnTo>
                    <a:pt x="20361" y="84119"/>
                  </a:lnTo>
                  <a:lnTo>
                    <a:pt x="20361" y="84031"/>
                  </a:lnTo>
                  <a:lnTo>
                    <a:pt x="18606" y="81793"/>
                  </a:lnTo>
                  <a:lnTo>
                    <a:pt x="18562" y="81793"/>
                  </a:lnTo>
                  <a:lnTo>
                    <a:pt x="14657" y="78020"/>
                  </a:lnTo>
                  <a:lnTo>
                    <a:pt x="13648" y="76835"/>
                  </a:lnTo>
                  <a:lnTo>
                    <a:pt x="11980" y="73500"/>
                  </a:lnTo>
                  <a:lnTo>
                    <a:pt x="10708" y="70736"/>
                  </a:lnTo>
                  <a:lnTo>
                    <a:pt x="10005" y="68498"/>
                  </a:lnTo>
                  <a:lnTo>
                    <a:pt x="9874" y="67445"/>
                  </a:lnTo>
                  <a:lnTo>
                    <a:pt x="9742" y="65251"/>
                  </a:lnTo>
                  <a:lnTo>
                    <a:pt x="9611" y="62091"/>
                  </a:lnTo>
                  <a:lnTo>
                    <a:pt x="9523" y="58230"/>
                  </a:lnTo>
                  <a:lnTo>
                    <a:pt x="9567" y="55772"/>
                  </a:lnTo>
                  <a:lnTo>
                    <a:pt x="9523" y="53008"/>
                  </a:lnTo>
                  <a:lnTo>
                    <a:pt x="9523" y="49103"/>
                  </a:lnTo>
                  <a:lnTo>
                    <a:pt x="9479" y="46338"/>
                  </a:lnTo>
                  <a:lnTo>
                    <a:pt x="8996" y="43223"/>
                  </a:lnTo>
                  <a:lnTo>
                    <a:pt x="8996" y="43179"/>
                  </a:lnTo>
                  <a:lnTo>
                    <a:pt x="7943" y="40678"/>
                  </a:lnTo>
                  <a:lnTo>
                    <a:pt x="6232" y="36948"/>
                  </a:lnTo>
                  <a:lnTo>
                    <a:pt x="4784" y="33920"/>
                  </a:lnTo>
                  <a:lnTo>
                    <a:pt x="3467" y="31770"/>
                  </a:lnTo>
                  <a:lnTo>
                    <a:pt x="352" y="23169"/>
                  </a:lnTo>
                  <a:lnTo>
                    <a:pt x="571" y="22643"/>
                  </a:lnTo>
                  <a:lnTo>
                    <a:pt x="1010" y="21590"/>
                  </a:lnTo>
                  <a:lnTo>
                    <a:pt x="2458" y="18430"/>
                  </a:lnTo>
                  <a:lnTo>
                    <a:pt x="6100" y="10576"/>
                  </a:lnTo>
                  <a:lnTo>
                    <a:pt x="8250" y="8601"/>
                  </a:lnTo>
                  <a:lnTo>
                    <a:pt x="11278" y="5749"/>
                  </a:lnTo>
                  <a:lnTo>
                    <a:pt x="12858" y="4652"/>
                  </a:lnTo>
                  <a:lnTo>
                    <a:pt x="15666" y="2633"/>
                  </a:lnTo>
                  <a:lnTo>
                    <a:pt x="17772" y="1317"/>
                  </a:lnTo>
                  <a:lnTo>
                    <a:pt x="19747" y="308"/>
                  </a:lnTo>
                  <a:lnTo>
                    <a:pt x="19791" y="264"/>
                  </a:lnTo>
                  <a:lnTo>
                    <a:pt x="19835" y="220"/>
                  </a:lnTo>
                  <a:lnTo>
                    <a:pt x="19835" y="132"/>
                  </a:lnTo>
                  <a:lnTo>
                    <a:pt x="19835" y="88"/>
                  </a:lnTo>
                  <a:lnTo>
                    <a:pt x="19791" y="44"/>
                  </a:lnTo>
                  <a:lnTo>
                    <a:pt x="1974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9" name="Google Shape;3999;p129"/>
            <p:cNvSpPr/>
            <p:nvPr/>
          </p:nvSpPr>
          <p:spPr>
            <a:xfrm>
              <a:off x="1687275" y="2939225"/>
              <a:ext cx="868850" cy="1159550"/>
            </a:xfrm>
            <a:custGeom>
              <a:avLst/>
              <a:gdLst/>
              <a:ahLst/>
              <a:cxnLst/>
              <a:rect l="l" t="t" r="r" b="b"/>
              <a:pathLst>
                <a:path w="34754" h="46382" extrusionOk="0">
                  <a:moveTo>
                    <a:pt x="34490" y="0"/>
                  </a:moveTo>
                  <a:lnTo>
                    <a:pt x="31550" y="1755"/>
                  </a:lnTo>
                  <a:lnTo>
                    <a:pt x="31506" y="1755"/>
                  </a:lnTo>
                  <a:lnTo>
                    <a:pt x="30453" y="2633"/>
                  </a:lnTo>
                  <a:lnTo>
                    <a:pt x="28347" y="4959"/>
                  </a:lnTo>
                  <a:lnTo>
                    <a:pt x="25846" y="7416"/>
                  </a:lnTo>
                  <a:lnTo>
                    <a:pt x="23871" y="9127"/>
                  </a:lnTo>
                  <a:lnTo>
                    <a:pt x="20975" y="10882"/>
                  </a:lnTo>
                  <a:lnTo>
                    <a:pt x="20931" y="10926"/>
                  </a:lnTo>
                  <a:lnTo>
                    <a:pt x="20141" y="11716"/>
                  </a:lnTo>
                  <a:lnTo>
                    <a:pt x="18254" y="14261"/>
                  </a:lnTo>
                  <a:lnTo>
                    <a:pt x="17201" y="15534"/>
                  </a:lnTo>
                  <a:lnTo>
                    <a:pt x="15753" y="16587"/>
                  </a:lnTo>
                  <a:lnTo>
                    <a:pt x="15709" y="16631"/>
                  </a:lnTo>
                  <a:lnTo>
                    <a:pt x="13515" y="19264"/>
                  </a:lnTo>
                  <a:lnTo>
                    <a:pt x="12199" y="21238"/>
                  </a:lnTo>
                  <a:lnTo>
                    <a:pt x="10970" y="23213"/>
                  </a:lnTo>
                  <a:lnTo>
                    <a:pt x="9347" y="26284"/>
                  </a:lnTo>
                  <a:lnTo>
                    <a:pt x="8425" y="28083"/>
                  </a:lnTo>
                  <a:lnTo>
                    <a:pt x="8425" y="28127"/>
                  </a:lnTo>
                  <a:lnTo>
                    <a:pt x="8074" y="29444"/>
                  </a:lnTo>
                  <a:lnTo>
                    <a:pt x="7855" y="32164"/>
                  </a:lnTo>
                  <a:lnTo>
                    <a:pt x="7723" y="34051"/>
                  </a:lnTo>
                  <a:lnTo>
                    <a:pt x="7723" y="34139"/>
                  </a:lnTo>
                  <a:lnTo>
                    <a:pt x="8118" y="34753"/>
                  </a:lnTo>
                  <a:lnTo>
                    <a:pt x="8118" y="35631"/>
                  </a:lnTo>
                  <a:lnTo>
                    <a:pt x="7811" y="36509"/>
                  </a:lnTo>
                  <a:lnTo>
                    <a:pt x="6100" y="38746"/>
                  </a:lnTo>
                  <a:lnTo>
                    <a:pt x="5178" y="40194"/>
                  </a:lnTo>
                  <a:lnTo>
                    <a:pt x="5178" y="40238"/>
                  </a:lnTo>
                  <a:lnTo>
                    <a:pt x="4257" y="42169"/>
                  </a:lnTo>
                  <a:lnTo>
                    <a:pt x="3467" y="43091"/>
                  </a:lnTo>
                  <a:lnTo>
                    <a:pt x="1712" y="44188"/>
                  </a:lnTo>
                  <a:lnTo>
                    <a:pt x="1668" y="44188"/>
                  </a:lnTo>
                  <a:lnTo>
                    <a:pt x="922" y="44890"/>
                  </a:lnTo>
                  <a:lnTo>
                    <a:pt x="878" y="44890"/>
                  </a:lnTo>
                  <a:lnTo>
                    <a:pt x="44" y="46074"/>
                  </a:lnTo>
                  <a:lnTo>
                    <a:pt x="0" y="46162"/>
                  </a:lnTo>
                  <a:lnTo>
                    <a:pt x="0" y="46206"/>
                  </a:lnTo>
                  <a:lnTo>
                    <a:pt x="44" y="46294"/>
                  </a:lnTo>
                  <a:lnTo>
                    <a:pt x="88" y="46338"/>
                  </a:lnTo>
                  <a:lnTo>
                    <a:pt x="176" y="46382"/>
                  </a:lnTo>
                  <a:lnTo>
                    <a:pt x="263" y="46338"/>
                  </a:lnTo>
                  <a:lnTo>
                    <a:pt x="307" y="46294"/>
                  </a:lnTo>
                  <a:lnTo>
                    <a:pt x="1185" y="45109"/>
                  </a:lnTo>
                  <a:lnTo>
                    <a:pt x="1887" y="44451"/>
                  </a:lnTo>
                  <a:lnTo>
                    <a:pt x="3686" y="43354"/>
                  </a:lnTo>
                  <a:lnTo>
                    <a:pt x="3730" y="43310"/>
                  </a:lnTo>
                  <a:lnTo>
                    <a:pt x="4520" y="42388"/>
                  </a:lnTo>
                  <a:lnTo>
                    <a:pt x="4564" y="42345"/>
                  </a:lnTo>
                  <a:lnTo>
                    <a:pt x="5485" y="40370"/>
                  </a:lnTo>
                  <a:lnTo>
                    <a:pt x="6407" y="38966"/>
                  </a:lnTo>
                  <a:lnTo>
                    <a:pt x="8118" y="36728"/>
                  </a:lnTo>
                  <a:lnTo>
                    <a:pt x="8162" y="36640"/>
                  </a:lnTo>
                  <a:lnTo>
                    <a:pt x="8425" y="35719"/>
                  </a:lnTo>
                  <a:lnTo>
                    <a:pt x="8469" y="35675"/>
                  </a:lnTo>
                  <a:lnTo>
                    <a:pt x="8469" y="34709"/>
                  </a:lnTo>
                  <a:lnTo>
                    <a:pt x="8425" y="34622"/>
                  </a:lnTo>
                  <a:lnTo>
                    <a:pt x="8074" y="34007"/>
                  </a:lnTo>
                  <a:lnTo>
                    <a:pt x="8206" y="32208"/>
                  </a:lnTo>
                  <a:lnTo>
                    <a:pt x="8425" y="29532"/>
                  </a:lnTo>
                  <a:lnTo>
                    <a:pt x="8732" y="28259"/>
                  </a:lnTo>
                  <a:lnTo>
                    <a:pt x="9654" y="26460"/>
                  </a:lnTo>
                  <a:lnTo>
                    <a:pt x="11277" y="23388"/>
                  </a:lnTo>
                  <a:lnTo>
                    <a:pt x="12506" y="21414"/>
                  </a:lnTo>
                  <a:lnTo>
                    <a:pt x="13779" y="19483"/>
                  </a:lnTo>
                  <a:lnTo>
                    <a:pt x="15973" y="16850"/>
                  </a:lnTo>
                  <a:lnTo>
                    <a:pt x="17421" y="15841"/>
                  </a:lnTo>
                  <a:lnTo>
                    <a:pt x="17421" y="15797"/>
                  </a:lnTo>
                  <a:lnTo>
                    <a:pt x="18518" y="14481"/>
                  </a:lnTo>
                  <a:lnTo>
                    <a:pt x="20405" y="11936"/>
                  </a:lnTo>
                  <a:lnTo>
                    <a:pt x="21151" y="11190"/>
                  </a:lnTo>
                  <a:lnTo>
                    <a:pt x="24091" y="9434"/>
                  </a:lnTo>
                  <a:lnTo>
                    <a:pt x="26109" y="7679"/>
                  </a:lnTo>
                  <a:lnTo>
                    <a:pt x="28610" y="5222"/>
                  </a:lnTo>
                  <a:lnTo>
                    <a:pt x="30717" y="2896"/>
                  </a:lnTo>
                  <a:lnTo>
                    <a:pt x="31726" y="2062"/>
                  </a:lnTo>
                  <a:lnTo>
                    <a:pt x="34666" y="307"/>
                  </a:lnTo>
                  <a:lnTo>
                    <a:pt x="34710" y="263"/>
                  </a:lnTo>
                  <a:lnTo>
                    <a:pt x="34754" y="219"/>
                  </a:lnTo>
                  <a:lnTo>
                    <a:pt x="34754" y="132"/>
                  </a:lnTo>
                  <a:lnTo>
                    <a:pt x="34754" y="88"/>
                  </a:lnTo>
                  <a:lnTo>
                    <a:pt x="34710" y="44"/>
                  </a:lnTo>
                  <a:lnTo>
                    <a:pt x="3462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0" name="Google Shape;4000;p129"/>
            <p:cNvSpPr/>
            <p:nvPr/>
          </p:nvSpPr>
          <p:spPr>
            <a:xfrm>
              <a:off x="1675200" y="2913975"/>
              <a:ext cx="853500" cy="1173825"/>
            </a:xfrm>
            <a:custGeom>
              <a:avLst/>
              <a:gdLst/>
              <a:ahLst/>
              <a:cxnLst/>
              <a:rect l="l" t="t" r="r" b="b"/>
              <a:pathLst>
                <a:path w="34140" h="46953" extrusionOk="0">
                  <a:moveTo>
                    <a:pt x="33964" y="1"/>
                  </a:moveTo>
                  <a:lnTo>
                    <a:pt x="33876" y="45"/>
                  </a:lnTo>
                  <a:lnTo>
                    <a:pt x="31463" y="1449"/>
                  </a:lnTo>
                  <a:lnTo>
                    <a:pt x="30410" y="2195"/>
                  </a:lnTo>
                  <a:lnTo>
                    <a:pt x="28479" y="4345"/>
                  </a:lnTo>
                  <a:lnTo>
                    <a:pt x="26460" y="6276"/>
                  </a:lnTo>
                  <a:lnTo>
                    <a:pt x="24837" y="7724"/>
                  </a:lnTo>
                  <a:lnTo>
                    <a:pt x="22774" y="9128"/>
                  </a:lnTo>
                  <a:lnTo>
                    <a:pt x="20932" y="10576"/>
                  </a:lnTo>
                  <a:lnTo>
                    <a:pt x="19659" y="11410"/>
                  </a:lnTo>
                  <a:lnTo>
                    <a:pt x="19615" y="11410"/>
                  </a:lnTo>
                  <a:lnTo>
                    <a:pt x="18650" y="12507"/>
                  </a:lnTo>
                  <a:lnTo>
                    <a:pt x="17158" y="14525"/>
                  </a:lnTo>
                  <a:lnTo>
                    <a:pt x="16543" y="15140"/>
                  </a:lnTo>
                  <a:lnTo>
                    <a:pt x="15534" y="15798"/>
                  </a:lnTo>
                  <a:lnTo>
                    <a:pt x="15490" y="15842"/>
                  </a:lnTo>
                  <a:lnTo>
                    <a:pt x="13955" y="17728"/>
                  </a:lnTo>
                  <a:lnTo>
                    <a:pt x="12112" y="20186"/>
                  </a:lnTo>
                  <a:lnTo>
                    <a:pt x="10707" y="22248"/>
                  </a:lnTo>
                  <a:lnTo>
                    <a:pt x="8382" y="26417"/>
                  </a:lnTo>
                  <a:lnTo>
                    <a:pt x="7592" y="27865"/>
                  </a:lnTo>
                  <a:lnTo>
                    <a:pt x="7592" y="27909"/>
                  </a:lnTo>
                  <a:lnTo>
                    <a:pt x="7372" y="28655"/>
                  </a:lnTo>
                  <a:lnTo>
                    <a:pt x="6802" y="34008"/>
                  </a:lnTo>
                  <a:lnTo>
                    <a:pt x="6583" y="36597"/>
                  </a:lnTo>
                  <a:lnTo>
                    <a:pt x="6363" y="38089"/>
                  </a:lnTo>
                  <a:lnTo>
                    <a:pt x="5486" y="39669"/>
                  </a:lnTo>
                  <a:lnTo>
                    <a:pt x="4301" y="41819"/>
                  </a:lnTo>
                  <a:lnTo>
                    <a:pt x="3467" y="43047"/>
                  </a:lnTo>
                  <a:lnTo>
                    <a:pt x="2019" y="44144"/>
                  </a:lnTo>
                  <a:lnTo>
                    <a:pt x="1975" y="44188"/>
                  </a:lnTo>
                  <a:lnTo>
                    <a:pt x="44" y="46690"/>
                  </a:lnTo>
                  <a:lnTo>
                    <a:pt x="0" y="46733"/>
                  </a:lnTo>
                  <a:lnTo>
                    <a:pt x="0" y="46821"/>
                  </a:lnTo>
                  <a:lnTo>
                    <a:pt x="44" y="46865"/>
                  </a:lnTo>
                  <a:lnTo>
                    <a:pt x="88" y="46909"/>
                  </a:lnTo>
                  <a:lnTo>
                    <a:pt x="176" y="46953"/>
                  </a:lnTo>
                  <a:lnTo>
                    <a:pt x="264" y="46953"/>
                  </a:lnTo>
                  <a:lnTo>
                    <a:pt x="308" y="46909"/>
                  </a:lnTo>
                  <a:lnTo>
                    <a:pt x="2238" y="44408"/>
                  </a:lnTo>
                  <a:lnTo>
                    <a:pt x="3686" y="43311"/>
                  </a:lnTo>
                  <a:lnTo>
                    <a:pt x="3730" y="43267"/>
                  </a:lnTo>
                  <a:lnTo>
                    <a:pt x="4608" y="41994"/>
                  </a:lnTo>
                  <a:lnTo>
                    <a:pt x="5793" y="39844"/>
                  </a:lnTo>
                  <a:lnTo>
                    <a:pt x="6714" y="38221"/>
                  </a:lnTo>
                  <a:lnTo>
                    <a:pt x="6714" y="38133"/>
                  </a:lnTo>
                  <a:lnTo>
                    <a:pt x="6934" y="36641"/>
                  </a:lnTo>
                  <a:lnTo>
                    <a:pt x="7153" y="34052"/>
                  </a:lnTo>
                  <a:lnTo>
                    <a:pt x="7723" y="28699"/>
                  </a:lnTo>
                  <a:lnTo>
                    <a:pt x="7943" y="28040"/>
                  </a:lnTo>
                  <a:lnTo>
                    <a:pt x="8689" y="26548"/>
                  </a:lnTo>
                  <a:lnTo>
                    <a:pt x="11015" y="22424"/>
                  </a:lnTo>
                  <a:lnTo>
                    <a:pt x="12419" y="20361"/>
                  </a:lnTo>
                  <a:lnTo>
                    <a:pt x="14218" y="17948"/>
                  </a:lnTo>
                  <a:lnTo>
                    <a:pt x="15754" y="16105"/>
                  </a:lnTo>
                  <a:lnTo>
                    <a:pt x="16763" y="15403"/>
                  </a:lnTo>
                  <a:lnTo>
                    <a:pt x="16807" y="15403"/>
                  </a:lnTo>
                  <a:lnTo>
                    <a:pt x="17421" y="14745"/>
                  </a:lnTo>
                  <a:lnTo>
                    <a:pt x="17465" y="14745"/>
                  </a:lnTo>
                  <a:lnTo>
                    <a:pt x="18913" y="12726"/>
                  </a:lnTo>
                  <a:lnTo>
                    <a:pt x="19878" y="11673"/>
                  </a:lnTo>
                  <a:lnTo>
                    <a:pt x="21151" y="10839"/>
                  </a:lnTo>
                  <a:lnTo>
                    <a:pt x="22994" y="9435"/>
                  </a:lnTo>
                  <a:lnTo>
                    <a:pt x="25056" y="7987"/>
                  </a:lnTo>
                  <a:lnTo>
                    <a:pt x="26680" y="6539"/>
                  </a:lnTo>
                  <a:lnTo>
                    <a:pt x="28698" y="4564"/>
                  </a:lnTo>
                  <a:lnTo>
                    <a:pt x="30629" y="2458"/>
                  </a:lnTo>
                  <a:lnTo>
                    <a:pt x="31682" y="1756"/>
                  </a:lnTo>
                  <a:lnTo>
                    <a:pt x="34052" y="308"/>
                  </a:lnTo>
                  <a:lnTo>
                    <a:pt x="34096" y="264"/>
                  </a:lnTo>
                  <a:lnTo>
                    <a:pt x="34140" y="220"/>
                  </a:lnTo>
                  <a:lnTo>
                    <a:pt x="34140" y="132"/>
                  </a:lnTo>
                  <a:lnTo>
                    <a:pt x="34140" y="89"/>
                  </a:lnTo>
                  <a:lnTo>
                    <a:pt x="34052" y="45"/>
                  </a:lnTo>
                  <a:lnTo>
                    <a:pt x="3400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1" name="Google Shape;4001;p129"/>
            <p:cNvSpPr/>
            <p:nvPr/>
          </p:nvSpPr>
          <p:spPr>
            <a:xfrm>
              <a:off x="1666425" y="2888750"/>
              <a:ext cx="833750" cy="1184800"/>
            </a:xfrm>
            <a:custGeom>
              <a:avLst/>
              <a:gdLst/>
              <a:ahLst/>
              <a:cxnLst/>
              <a:rect l="l" t="t" r="r" b="b"/>
              <a:pathLst>
                <a:path w="33350" h="47392" extrusionOk="0">
                  <a:moveTo>
                    <a:pt x="33086" y="1"/>
                  </a:moveTo>
                  <a:lnTo>
                    <a:pt x="31243" y="1229"/>
                  </a:lnTo>
                  <a:lnTo>
                    <a:pt x="30146" y="1887"/>
                  </a:lnTo>
                  <a:lnTo>
                    <a:pt x="30102" y="1931"/>
                  </a:lnTo>
                  <a:lnTo>
                    <a:pt x="26899" y="5178"/>
                  </a:lnTo>
                  <a:lnTo>
                    <a:pt x="22774" y="8382"/>
                  </a:lnTo>
                  <a:lnTo>
                    <a:pt x="19703" y="10795"/>
                  </a:lnTo>
                  <a:lnTo>
                    <a:pt x="18255" y="11892"/>
                  </a:lnTo>
                  <a:lnTo>
                    <a:pt x="18211" y="11936"/>
                  </a:lnTo>
                  <a:lnTo>
                    <a:pt x="16587" y="13955"/>
                  </a:lnTo>
                  <a:lnTo>
                    <a:pt x="15666" y="14744"/>
                  </a:lnTo>
                  <a:lnTo>
                    <a:pt x="15622" y="14744"/>
                  </a:lnTo>
                  <a:lnTo>
                    <a:pt x="11936" y="19396"/>
                  </a:lnTo>
                  <a:lnTo>
                    <a:pt x="10663" y="21107"/>
                  </a:lnTo>
                  <a:lnTo>
                    <a:pt x="9084" y="23257"/>
                  </a:lnTo>
                  <a:lnTo>
                    <a:pt x="7680" y="25758"/>
                  </a:lnTo>
                  <a:lnTo>
                    <a:pt x="6670" y="27689"/>
                  </a:lnTo>
                  <a:lnTo>
                    <a:pt x="6626" y="27733"/>
                  </a:lnTo>
                  <a:lnTo>
                    <a:pt x="6056" y="32033"/>
                  </a:lnTo>
                  <a:lnTo>
                    <a:pt x="4783" y="40107"/>
                  </a:lnTo>
                  <a:lnTo>
                    <a:pt x="4345" y="41204"/>
                  </a:lnTo>
                  <a:lnTo>
                    <a:pt x="3204" y="43091"/>
                  </a:lnTo>
                  <a:lnTo>
                    <a:pt x="2194" y="44144"/>
                  </a:lnTo>
                  <a:lnTo>
                    <a:pt x="2151" y="44188"/>
                  </a:lnTo>
                  <a:lnTo>
                    <a:pt x="834" y="45943"/>
                  </a:lnTo>
                  <a:lnTo>
                    <a:pt x="0" y="47084"/>
                  </a:lnTo>
                  <a:lnTo>
                    <a:pt x="0" y="47172"/>
                  </a:lnTo>
                  <a:lnTo>
                    <a:pt x="0" y="47216"/>
                  </a:lnTo>
                  <a:lnTo>
                    <a:pt x="0" y="47304"/>
                  </a:lnTo>
                  <a:lnTo>
                    <a:pt x="44" y="47347"/>
                  </a:lnTo>
                  <a:lnTo>
                    <a:pt x="176" y="47391"/>
                  </a:lnTo>
                  <a:lnTo>
                    <a:pt x="220" y="47347"/>
                  </a:lnTo>
                  <a:lnTo>
                    <a:pt x="308" y="47304"/>
                  </a:lnTo>
                  <a:lnTo>
                    <a:pt x="1097" y="46163"/>
                  </a:lnTo>
                  <a:lnTo>
                    <a:pt x="2458" y="44407"/>
                  </a:lnTo>
                  <a:lnTo>
                    <a:pt x="3511" y="43310"/>
                  </a:lnTo>
                  <a:lnTo>
                    <a:pt x="4652" y="41380"/>
                  </a:lnTo>
                  <a:lnTo>
                    <a:pt x="4696" y="41336"/>
                  </a:lnTo>
                  <a:lnTo>
                    <a:pt x="5134" y="40195"/>
                  </a:lnTo>
                  <a:lnTo>
                    <a:pt x="5134" y="40151"/>
                  </a:lnTo>
                  <a:lnTo>
                    <a:pt x="6407" y="32121"/>
                  </a:lnTo>
                  <a:lnTo>
                    <a:pt x="6977" y="27821"/>
                  </a:lnTo>
                  <a:lnTo>
                    <a:pt x="7987" y="25934"/>
                  </a:lnTo>
                  <a:lnTo>
                    <a:pt x="9391" y="23433"/>
                  </a:lnTo>
                  <a:lnTo>
                    <a:pt x="10927" y="21283"/>
                  </a:lnTo>
                  <a:lnTo>
                    <a:pt x="12199" y="19615"/>
                  </a:lnTo>
                  <a:lnTo>
                    <a:pt x="15885" y="15008"/>
                  </a:lnTo>
                  <a:lnTo>
                    <a:pt x="16851" y="14218"/>
                  </a:lnTo>
                  <a:lnTo>
                    <a:pt x="16894" y="14218"/>
                  </a:lnTo>
                  <a:lnTo>
                    <a:pt x="18474" y="12155"/>
                  </a:lnTo>
                  <a:lnTo>
                    <a:pt x="19922" y="11102"/>
                  </a:lnTo>
                  <a:lnTo>
                    <a:pt x="22994" y="8689"/>
                  </a:lnTo>
                  <a:lnTo>
                    <a:pt x="27119" y="5442"/>
                  </a:lnTo>
                  <a:lnTo>
                    <a:pt x="27162" y="5398"/>
                  </a:lnTo>
                  <a:lnTo>
                    <a:pt x="30366" y="2195"/>
                  </a:lnTo>
                  <a:lnTo>
                    <a:pt x="31419" y="1536"/>
                  </a:lnTo>
                  <a:lnTo>
                    <a:pt x="33306" y="308"/>
                  </a:lnTo>
                  <a:lnTo>
                    <a:pt x="33350" y="264"/>
                  </a:lnTo>
                  <a:lnTo>
                    <a:pt x="33350" y="220"/>
                  </a:lnTo>
                  <a:lnTo>
                    <a:pt x="33350" y="132"/>
                  </a:lnTo>
                  <a:lnTo>
                    <a:pt x="33350" y="88"/>
                  </a:lnTo>
                  <a:lnTo>
                    <a:pt x="33306" y="44"/>
                  </a:lnTo>
                  <a:lnTo>
                    <a:pt x="3321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2" name="Google Shape;4002;p129"/>
            <p:cNvSpPr/>
            <p:nvPr/>
          </p:nvSpPr>
          <p:spPr>
            <a:xfrm>
              <a:off x="1654350" y="2862425"/>
              <a:ext cx="817300" cy="1200150"/>
            </a:xfrm>
            <a:custGeom>
              <a:avLst/>
              <a:gdLst/>
              <a:ahLst/>
              <a:cxnLst/>
              <a:rect l="l" t="t" r="r" b="b"/>
              <a:pathLst>
                <a:path w="32692" h="48006" extrusionOk="0">
                  <a:moveTo>
                    <a:pt x="32472" y="0"/>
                  </a:moveTo>
                  <a:lnTo>
                    <a:pt x="32428" y="44"/>
                  </a:lnTo>
                  <a:lnTo>
                    <a:pt x="30103" y="1580"/>
                  </a:lnTo>
                  <a:lnTo>
                    <a:pt x="27514" y="4081"/>
                  </a:lnTo>
                  <a:lnTo>
                    <a:pt x="22906" y="7723"/>
                  </a:lnTo>
                  <a:lnTo>
                    <a:pt x="20625" y="9522"/>
                  </a:lnTo>
                  <a:lnTo>
                    <a:pt x="18694" y="11102"/>
                  </a:lnTo>
                  <a:lnTo>
                    <a:pt x="17070" y="12331"/>
                  </a:lnTo>
                  <a:lnTo>
                    <a:pt x="17070" y="12375"/>
                  </a:lnTo>
                  <a:lnTo>
                    <a:pt x="16280" y="13252"/>
                  </a:lnTo>
                  <a:lnTo>
                    <a:pt x="15622" y="13911"/>
                  </a:lnTo>
                  <a:lnTo>
                    <a:pt x="15578" y="13911"/>
                  </a:lnTo>
                  <a:lnTo>
                    <a:pt x="12770" y="17509"/>
                  </a:lnTo>
                  <a:lnTo>
                    <a:pt x="10927" y="19922"/>
                  </a:lnTo>
                  <a:lnTo>
                    <a:pt x="7592" y="24310"/>
                  </a:lnTo>
                  <a:lnTo>
                    <a:pt x="7592" y="24354"/>
                  </a:lnTo>
                  <a:lnTo>
                    <a:pt x="5881" y="27513"/>
                  </a:lnTo>
                  <a:lnTo>
                    <a:pt x="5837" y="27601"/>
                  </a:lnTo>
                  <a:lnTo>
                    <a:pt x="5179" y="32121"/>
                  </a:lnTo>
                  <a:lnTo>
                    <a:pt x="4608" y="35851"/>
                  </a:lnTo>
                  <a:lnTo>
                    <a:pt x="4126" y="39317"/>
                  </a:lnTo>
                  <a:lnTo>
                    <a:pt x="3599" y="41775"/>
                  </a:lnTo>
                  <a:lnTo>
                    <a:pt x="3116" y="43135"/>
                  </a:lnTo>
                  <a:lnTo>
                    <a:pt x="527" y="47084"/>
                  </a:lnTo>
                  <a:lnTo>
                    <a:pt x="45" y="47742"/>
                  </a:lnTo>
                  <a:lnTo>
                    <a:pt x="1" y="47786"/>
                  </a:lnTo>
                  <a:lnTo>
                    <a:pt x="1" y="47874"/>
                  </a:lnTo>
                  <a:lnTo>
                    <a:pt x="45" y="47918"/>
                  </a:lnTo>
                  <a:lnTo>
                    <a:pt x="89" y="47962"/>
                  </a:lnTo>
                  <a:lnTo>
                    <a:pt x="176" y="48006"/>
                  </a:lnTo>
                  <a:lnTo>
                    <a:pt x="264" y="48006"/>
                  </a:lnTo>
                  <a:lnTo>
                    <a:pt x="352" y="47918"/>
                  </a:lnTo>
                  <a:lnTo>
                    <a:pt x="791" y="47260"/>
                  </a:lnTo>
                  <a:lnTo>
                    <a:pt x="3423" y="43310"/>
                  </a:lnTo>
                  <a:lnTo>
                    <a:pt x="3467" y="43266"/>
                  </a:lnTo>
                  <a:lnTo>
                    <a:pt x="3906" y="41862"/>
                  </a:lnTo>
                  <a:lnTo>
                    <a:pt x="4477" y="39361"/>
                  </a:lnTo>
                  <a:lnTo>
                    <a:pt x="4959" y="35938"/>
                  </a:lnTo>
                  <a:lnTo>
                    <a:pt x="5530" y="32165"/>
                  </a:lnTo>
                  <a:lnTo>
                    <a:pt x="6188" y="27645"/>
                  </a:lnTo>
                  <a:lnTo>
                    <a:pt x="7899" y="24530"/>
                  </a:lnTo>
                  <a:lnTo>
                    <a:pt x="11190" y="20098"/>
                  </a:lnTo>
                  <a:lnTo>
                    <a:pt x="13033" y="17728"/>
                  </a:lnTo>
                  <a:lnTo>
                    <a:pt x="15842" y="14130"/>
                  </a:lnTo>
                  <a:lnTo>
                    <a:pt x="16544" y="13516"/>
                  </a:lnTo>
                  <a:lnTo>
                    <a:pt x="17290" y="12594"/>
                  </a:lnTo>
                  <a:lnTo>
                    <a:pt x="18913" y="11409"/>
                  </a:lnTo>
                  <a:lnTo>
                    <a:pt x="20844" y="9830"/>
                  </a:lnTo>
                  <a:lnTo>
                    <a:pt x="23082" y="7987"/>
                  </a:lnTo>
                  <a:lnTo>
                    <a:pt x="27733" y="4345"/>
                  </a:lnTo>
                  <a:lnTo>
                    <a:pt x="30322" y="1843"/>
                  </a:lnTo>
                  <a:lnTo>
                    <a:pt x="32604" y="352"/>
                  </a:lnTo>
                  <a:lnTo>
                    <a:pt x="32648" y="264"/>
                  </a:lnTo>
                  <a:lnTo>
                    <a:pt x="32692" y="220"/>
                  </a:lnTo>
                  <a:lnTo>
                    <a:pt x="32692" y="176"/>
                  </a:lnTo>
                  <a:lnTo>
                    <a:pt x="32648" y="88"/>
                  </a:lnTo>
                  <a:lnTo>
                    <a:pt x="32604" y="44"/>
                  </a:lnTo>
                  <a:lnTo>
                    <a:pt x="3256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3" name="Google Shape;4003;p129"/>
            <p:cNvSpPr/>
            <p:nvPr/>
          </p:nvSpPr>
          <p:spPr>
            <a:xfrm>
              <a:off x="1560025" y="2811950"/>
              <a:ext cx="854575" cy="1804625"/>
            </a:xfrm>
            <a:custGeom>
              <a:avLst/>
              <a:gdLst/>
              <a:ahLst/>
              <a:cxnLst/>
              <a:rect l="l" t="t" r="r" b="b"/>
              <a:pathLst>
                <a:path w="34183" h="72185" extrusionOk="0">
                  <a:moveTo>
                    <a:pt x="33964" y="1"/>
                  </a:moveTo>
                  <a:lnTo>
                    <a:pt x="33920" y="45"/>
                  </a:lnTo>
                  <a:lnTo>
                    <a:pt x="30014" y="3073"/>
                  </a:lnTo>
                  <a:lnTo>
                    <a:pt x="25977" y="6320"/>
                  </a:lnTo>
                  <a:lnTo>
                    <a:pt x="23257" y="8514"/>
                  </a:lnTo>
                  <a:lnTo>
                    <a:pt x="20975" y="10401"/>
                  </a:lnTo>
                  <a:lnTo>
                    <a:pt x="19659" y="11454"/>
                  </a:lnTo>
                  <a:lnTo>
                    <a:pt x="16675" y="13341"/>
                  </a:lnTo>
                  <a:lnTo>
                    <a:pt x="15534" y="14613"/>
                  </a:lnTo>
                  <a:lnTo>
                    <a:pt x="14656" y="15842"/>
                  </a:lnTo>
                  <a:lnTo>
                    <a:pt x="13779" y="17070"/>
                  </a:lnTo>
                  <a:lnTo>
                    <a:pt x="12199" y="19572"/>
                  </a:lnTo>
                  <a:lnTo>
                    <a:pt x="10444" y="22248"/>
                  </a:lnTo>
                  <a:lnTo>
                    <a:pt x="9566" y="23565"/>
                  </a:lnTo>
                  <a:lnTo>
                    <a:pt x="8601" y="24837"/>
                  </a:lnTo>
                  <a:lnTo>
                    <a:pt x="7196" y="26812"/>
                  </a:lnTo>
                  <a:lnTo>
                    <a:pt x="7196" y="26900"/>
                  </a:lnTo>
                  <a:lnTo>
                    <a:pt x="6802" y="29006"/>
                  </a:lnTo>
                  <a:lnTo>
                    <a:pt x="6187" y="33877"/>
                  </a:lnTo>
                  <a:lnTo>
                    <a:pt x="5705" y="37387"/>
                  </a:lnTo>
                  <a:lnTo>
                    <a:pt x="5266" y="40459"/>
                  </a:lnTo>
                  <a:lnTo>
                    <a:pt x="4564" y="43750"/>
                  </a:lnTo>
                  <a:lnTo>
                    <a:pt x="3730" y="47479"/>
                  </a:lnTo>
                  <a:lnTo>
                    <a:pt x="1624" y="50814"/>
                  </a:lnTo>
                  <a:lnTo>
                    <a:pt x="878" y="52262"/>
                  </a:lnTo>
                  <a:lnTo>
                    <a:pt x="834" y="52306"/>
                  </a:lnTo>
                  <a:lnTo>
                    <a:pt x="527" y="54807"/>
                  </a:lnTo>
                  <a:lnTo>
                    <a:pt x="263" y="57528"/>
                  </a:lnTo>
                  <a:lnTo>
                    <a:pt x="0" y="59415"/>
                  </a:lnTo>
                  <a:lnTo>
                    <a:pt x="0" y="59547"/>
                  </a:lnTo>
                  <a:lnTo>
                    <a:pt x="2413" y="62794"/>
                  </a:lnTo>
                  <a:lnTo>
                    <a:pt x="3774" y="64944"/>
                  </a:lnTo>
                  <a:lnTo>
                    <a:pt x="4607" y="66172"/>
                  </a:lnTo>
                  <a:lnTo>
                    <a:pt x="6275" y="68191"/>
                  </a:lnTo>
                  <a:lnTo>
                    <a:pt x="9390" y="71658"/>
                  </a:lnTo>
                  <a:lnTo>
                    <a:pt x="9434" y="71701"/>
                  </a:lnTo>
                  <a:lnTo>
                    <a:pt x="10093" y="72184"/>
                  </a:lnTo>
                  <a:lnTo>
                    <a:pt x="10751" y="72184"/>
                  </a:lnTo>
                  <a:lnTo>
                    <a:pt x="10839" y="72140"/>
                  </a:lnTo>
                  <a:lnTo>
                    <a:pt x="11804" y="70999"/>
                  </a:lnTo>
                  <a:lnTo>
                    <a:pt x="11848" y="70955"/>
                  </a:lnTo>
                  <a:lnTo>
                    <a:pt x="11848" y="70868"/>
                  </a:lnTo>
                  <a:lnTo>
                    <a:pt x="11804" y="70824"/>
                  </a:lnTo>
                  <a:lnTo>
                    <a:pt x="11804" y="70780"/>
                  </a:lnTo>
                  <a:lnTo>
                    <a:pt x="11716" y="70736"/>
                  </a:lnTo>
                  <a:lnTo>
                    <a:pt x="11584" y="70736"/>
                  </a:lnTo>
                  <a:lnTo>
                    <a:pt x="11541" y="70780"/>
                  </a:lnTo>
                  <a:lnTo>
                    <a:pt x="10619" y="71833"/>
                  </a:lnTo>
                  <a:lnTo>
                    <a:pt x="10224" y="71833"/>
                  </a:lnTo>
                  <a:lnTo>
                    <a:pt x="9654" y="71438"/>
                  </a:lnTo>
                  <a:lnTo>
                    <a:pt x="6538" y="67928"/>
                  </a:lnTo>
                  <a:lnTo>
                    <a:pt x="4915" y="65953"/>
                  </a:lnTo>
                  <a:lnTo>
                    <a:pt x="4037" y="64724"/>
                  </a:lnTo>
                  <a:lnTo>
                    <a:pt x="2677" y="62618"/>
                  </a:lnTo>
                  <a:lnTo>
                    <a:pt x="351" y="59415"/>
                  </a:lnTo>
                  <a:lnTo>
                    <a:pt x="614" y="57572"/>
                  </a:lnTo>
                  <a:lnTo>
                    <a:pt x="878" y="54851"/>
                  </a:lnTo>
                  <a:lnTo>
                    <a:pt x="1185" y="52394"/>
                  </a:lnTo>
                  <a:lnTo>
                    <a:pt x="1931" y="50990"/>
                  </a:lnTo>
                  <a:lnTo>
                    <a:pt x="4037" y="47611"/>
                  </a:lnTo>
                  <a:lnTo>
                    <a:pt x="4037" y="47567"/>
                  </a:lnTo>
                  <a:lnTo>
                    <a:pt x="4915" y="43837"/>
                  </a:lnTo>
                  <a:lnTo>
                    <a:pt x="5573" y="40546"/>
                  </a:lnTo>
                  <a:lnTo>
                    <a:pt x="6056" y="37431"/>
                  </a:lnTo>
                  <a:lnTo>
                    <a:pt x="6494" y="33920"/>
                  </a:lnTo>
                  <a:lnTo>
                    <a:pt x="7109" y="29050"/>
                  </a:lnTo>
                  <a:lnTo>
                    <a:pt x="7504" y="26987"/>
                  </a:lnTo>
                  <a:lnTo>
                    <a:pt x="8908" y="25057"/>
                  </a:lnTo>
                  <a:lnTo>
                    <a:pt x="9829" y="23740"/>
                  </a:lnTo>
                  <a:lnTo>
                    <a:pt x="10751" y="22424"/>
                  </a:lnTo>
                  <a:lnTo>
                    <a:pt x="12462" y="19747"/>
                  </a:lnTo>
                  <a:lnTo>
                    <a:pt x="14086" y="17290"/>
                  </a:lnTo>
                  <a:lnTo>
                    <a:pt x="14919" y="16061"/>
                  </a:lnTo>
                  <a:lnTo>
                    <a:pt x="15797" y="14833"/>
                  </a:lnTo>
                  <a:lnTo>
                    <a:pt x="16894" y="13604"/>
                  </a:lnTo>
                  <a:lnTo>
                    <a:pt x="19834" y="11717"/>
                  </a:lnTo>
                  <a:lnTo>
                    <a:pt x="19878" y="11717"/>
                  </a:lnTo>
                  <a:lnTo>
                    <a:pt x="21194" y="10664"/>
                  </a:lnTo>
                  <a:lnTo>
                    <a:pt x="23476" y="8777"/>
                  </a:lnTo>
                  <a:lnTo>
                    <a:pt x="26197" y="6583"/>
                  </a:lnTo>
                  <a:lnTo>
                    <a:pt x="30234" y="3336"/>
                  </a:lnTo>
                  <a:lnTo>
                    <a:pt x="34139" y="308"/>
                  </a:lnTo>
                  <a:lnTo>
                    <a:pt x="34183" y="264"/>
                  </a:lnTo>
                  <a:lnTo>
                    <a:pt x="34183" y="176"/>
                  </a:lnTo>
                  <a:lnTo>
                    <a:pt x="34183" y="133"/>
                  </a:lnTo>
                  <a:lnTo>
                    <a:pt x="34183" y="45"/>
                  </a:lnTo>
                  <a:lnTo>
                    <a:pt x="3409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4" name="Google Shape;4004;p129"/>
            <p:cNvSpPr/>
            <p:nvPr/>
          </p:nvSpPr>
          <p:spPr>
            <a:xfrm>
              <a:off x="1524900" y="2786725"/>
              <a:ext cx="862275" cy="1885775"/>
            </a:xfrm>
            <a:custGeom>
              <a:avLst/>
              <a:gdLst/>
              <a:ahLst/>
              <a:cxnLst/>
              <a:rect l="l" t="t" r="r" b="b"/>
              <a:pathLst>
                <a:path w="34491" h="75431" extrusionOk="0">
                  <a:moveTo>
                    <a:pt x="34272" y="1"/>
                  </a:moveTo>
                  <a:lnTo>
                    <a:pt x="34184" y="45"/>
                  </a:lnTo>
                  <a:lnTo>
                    <a:pt x="31288" y="2239"/>
                  </a:lnTo>
                  <a:lnTo>
                    <a:pt x="22555" y="9259"/>
                  </a:lnTo>
                  <a:lnTo>
                    <a:pt x="19835" y="11410"/>
                  </a:lnTo>
                  <a:lnTo>
                    <a:pt x="17509" y="12507"/>
                  </a:lnTo>
                  <a:lnTo>
                    <a:pt x="16939" y="12770"/>
                  </a:lnTo>
                  <a:lnTo>
                    <a:pt x="16456" y="13121"/>
                  </a:lnTo>
                  <a:lnTo>
                    <a:pt x="15929" y="13516"/>
                  </a:lnTo>
                  <a:lnTo>
                    <a:pt x="15447" y="13911"/>
                  </a:lnTo>
                  <a:lnTo>
                    <a:pt x="14964" y="14350"/>
                  </a:lnTo>
                  <a:lnTo>
                    <a:pt x="14481" y="14832"/>
                  </a:lnTo>
                  <a:lnTo>
                    <a:pt x="13560" y="15885"/>
                  </a:lnTo>
                  <a:lnTo>
                    <a:pt x="12726" y="17026"/>
                  </a:lnTo>
                  <a:lnTo>
                    <a:pt x="11892" y="18211"/>
                  </a:lnTo>
                  <a:lnTo>
                    <a:pt x="11059" y="19440"/>
                  </a:lnTo>
                  <a:lnTo>
                    <a:pt x="10269" y="20712"/>
                  </a:lnTo>
                  <a:lnTo>
                    <a:pt x="9479" y="21941"/>
                  </a:lnTo>
                  <a:lnTo>
                    <a:pt x="8733" y="23082"/>
                  </a:lnTo>
                  <a:lnTo>
                    <a:pt x="7943" y="24179"/>
                  </a:lnTo>
                  <a:lnTo>
                    <a:pt x="7197" y="25188"/>
                  </a:lnTo>
                  <a:lnTo>
                    <a:pt x="7153" y="25232"/>
                  </a:lnTo>
                  <a:lnTo>
                    <a:pt x="6846" y="26197"/>
                  </a:lnTo>
                  <a:lnTo>
                    <a:pt x="6846" y="26285"/>
                  </a:lnTo>
                  <a:lnTo>
                    <a:pt x="7022" y="27514"/>
                  </a:lnTo>
                  <a:lnTo>
                    <a:pt x="6320" y="33832"/>
                  </a:lnTo>
                  <a:lnTo>
                    <a:pt x="5837" y="37606"/>
                  </a:lnTo>
                  <a:lnTo>
                    <a:pt x="5398" y="40853"/>
                  </a:lnTo>
                  <a:lnTo>
                    <a:pt x="5047" y="42960"/>
                  </a:lnTo>
                  <a:lnTo>
                    <a:pt x="3950" y="47523"/>
                  </a:lnTo>
                  <a:lnTo>
                    <a:pt x="3424" y="49673"/>
                  </a:lnTo>
                  <a:lnTo>
                    <a:pt x="1712" y="52964"/>
                  </a:lnTo>
                  <a:lnTo>
                    <a:pt x="1712" y="53008"/>
                  </a:lnTo>
                  <a:lnTo>
                    <a:pt x="1230" y="56957"/>
                  </a:lnTo>
                  <a:lnTo>
                    <a:pt x="89" y="61302"/>
                  </a:lnTo>
                  <a:lnTo>
                    <a:pt x="89" y="61345"/>
                  </a:lnTo>
                  <a:lnTo>
                    <a:pt x="1" y="62355"/>
                  </a:lnTo>
                  <a:lnTo>
                    <a:pt x="45" y="62486"/>
                  </a:lnTo>
                  <a:lnTo>
                    <a:pt x="1844" y="64812"/>
                  </a:lnTo>
                  <a:lnTo>
                    <a:pt x="4740" y="68147"/>
                  </a:lnTo>
                  <a:lnTo>
                    <a:pt x="6144" y="69814"/>
                  </a:lnTo>
                  <a:lnTo>
                    <a:pt x="8250" y="72096"/>
                  </a:lnTo>
                  <a:lnTo>
                    <a:pt x="9830" y="73983"/>
                  </a:lnTo>
                  <a:lnTo>
                    <a:pt x="10927" y="75387"/>
                  </a:lnTo>
                  <a:lnTo>
                    <a:pt x="11015" y="75431"/>
                  </a:lnTo>
                  <a:lnTo>
                    <a:pt x="11147" y="75431"/>
                  </a:lnTo>
                  <a:lnTo>
                    <a:pt x="11366" y="75343"/>
                  </a:lnTo>
                  <a:lnTo>
                    <a:pt x="11454" y="75255"/>
                  </a:lnTo>
                  <a:lnTo>
                    <a:pt x="12463" y="73764"/>
                  </a:lnTo>
                  <a:lnTo>
                    <a:pt x="12507" y="73676"/>
                  </a:lnTo>
                  <a:lnTo>
                    <a:pt x="12507" y="73632"/>
                  </a:lnTo>
                  <a:lnTo>
                    <a:pt x="12463" y="73544"/>
                  </a:lnTo>
                  <a:lnTo>
                    <a:pt x="12419" y="73500"/>
                  </a:lnTo>
                  <a:lnTo>
                    <a:pt x="12244" y="73500"/>
                  </a:lnTo>
                  <a:lnTo>
                    <a:pt x="12200" y="73544"/>
                  </a:lnTo>
                  <a:lnTo>
                    <a:pt x="11190" y="75036"/>
                  </a:lnTo>
                  <a:lnTo>
                    <a:pt x="11147" y="75036"/>
                  </a:lnTo>
                  <a:lnTo>
                    <a:pt x="10093" y="73764"/>
                  </a:lnTo>
                  <a:lnTo>
                    <a:pt x="8514" y="71877"/>
                  </a:lnTo>
                  <a:lnTo>
                    <a:pt x="6407" y="69551"/>
                  </a:lnTo>
                  <a:lnTo>
                    <a:pt x="2151" y="64549"/>
                  </a:lnTo>
                  <a:lnTo>
                    <a:pt x="396" y="62311"/>
                  </a:lnTo>
                  <a:lnTo>
                    <a:pt x="440" y="61389"/>
                  </a:lnTo>
                  <a:lnTo>
                    <a:pt x="1581" y="57001"/>
                  </a:lnTo>
                  <a:lnTo>
                    <a:pt x="2063" y="53096"/>
                  </a:lnTo>
                  <a:lnTo>
                    <a:pt x="3775" y="49805"/>
                  </a:lnTo>
                  <a:lnTo>
                    <a:pt x="3775" y="49761"/>
                  </a:lnTo>
                  <a:lnTo>
                    <a:pt x="4301" y="47567"/>
                  </a:lnTo>
                  <a:lnTo>
                    <a:pt x="5398" y="43047"/>
                  </a:lnTo>
                  <a:lnTo>
                    <a:pt x="5749" y="40897"/>
                  </a:lnTo>
                  <a:lnTo>
                    <a:pt x="6188" y="37650"/>
                  </a:lnTo>
                  <a:lnTo>
                    <a:pt x="6671" y="33876"/>
                  </a:lnTo>
                  <a:lnTo>
                    <a:pt x="7373" y="27514"/>
                  </a:lnTo>
                  <a:lnTo>
                    <a:pt x="7373" y="27470"/>
                  </a:lnTo>
                  <a:lnTo>
                    <a:pt x="7197" y="26285"/>
                  </a:lnTo>
                  <a:lnTo>
                    <a:pt x="7461" y="25364"/>
                  </a:lnTo>
                  <a:lnTo>
                    <a:pt x="8250" y="24398"/>
                  </a:lnTo>
                  <a:lnTo>
                    <a:pt x="9040" y="23301"/>
                  </a:lnTo>
                  <a:lnTo>
                    <a:pt x="9786" y="22116"/>
                  </a:lnTo>
                  <a:lnTo>
                    <a:pt x="10576" y="20888"/>
                  </a:lnTo>
                  <a:lnTo>
                    <a:pt x="12156" y="18430"/>
                  </a:lnTo>
                  <a:lnTo>
                    <a:pt x="12989" y="17246"/>
                  </a:lnTo>
                  <a:lnTo>
                    <a:pt x="13823" y="16149"/>
                  </a:lnTo>
                  <a:lnTo>
                    <a:pt x="14701" y="15096"/>
                  </a:lnTo>
                  <a:lnTo>
                    <a:pt x="15184" y="14613"/>
                  </a:lnTo>
                  <a:lnTo>
                    <a:pt x="15622" y="14174"/>
                  </a:lnTo>
                  <a:lnTo>
                    <a:pt x="16105" y="13779"/>
                  </a:lnTo>
                  <a:lnTo>
                    <a:pt x="16632" y="13428"/>
                  </a:lnTo>
                  <a:lnTo>
                    <a:pt x="17114" y="13121"/>
                  </a:lnTo>
                  <a:lnTo>
                    <a:pt x="17641" y="12814"/>
                  </a:lnTo>
                  <a:lnTo>
                    <a:pt x="20010" y="11717"/>
                  </a:lnTo>
                  <a:lnTo>
                    <a:pt x="20054" y="11673"/>
                  </a:lnTo>
                  <a:lnTo>
                    <a:pt x="22775" y="9523"/>
                  </a:lnTo>
                  <a:lnTo>
                    <a:pt x="27865" y="5442"/>
                  </a:lnTo>
                  <a:lnTo>
                    <a:pt x="31507" y="2502"/>
                  </a:lnTo>
                  <a:lnTo>
                    <a:pt x="34403" y="308"/>
                  </a:lnTo>
                  <a:lnTo>
                    <a:pt x="34447" y="264"/>
                  </a:lnTo>
                  <a:lnTo>
                    <a:pt x="34491" y="176"/>
                  </a:lnTo>
                  <a:lnTo>
                    <a:pt x="34491" y="132"/>
                  </a:lnTo>
                  <a:lnTo>
                    <a:pt x="34447" y="45"/>
                  </a:lnTo>
                  <a:lnTo>
                    <a:pt x="3440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5" name="Google Shape;4005;p129"/>
            <p:cNvSpPr/>
            <p:nvPr/>
          </p:nvSpPr>
          <p:spPr>
            <a:xfrm>
              <a:off x="2067925" y="3861800"/>
              <a:ext cx="110825" cy="71325"/>
            </a:xfrm>
            <a:custGeom>
              <a:avLst/>
              <a:gdLst/>
              <a:ahLst/>
              <a:cxnLst/>
              <a:rect l="l" t="t" r="r" b="b"/>
              <a:pathLst>
                <a:path w="4433" h="2853" extrusionOk="0">
                  <a:moveTo>
                    <a:pt x="3116" y="351"/>
                  </a:moveTo>
                  <a:lnTo>
                    <a:pt x="3555" y="615"/>
                  </a:lnTo>
                  <a:lnTo>
                    <a:pt x="4082" y="1405"/>
                  </a:lnTo>
                  <a:lnTo>
                    <a:pt x="4038" y="2151"/>
                  </a:lnTo>
                  <a:lnTo>
                    <a:pt x="3862" y="2326"/>
                  </a:lnTo>
                  <a:lnTo>
                    <a:pt x="3511" y="2502"/>
                  </a:lnTo>
                  <a:lnTo>
                    <a:pt x="2370" y="2414"/>
                  </a:lnTo>
                  <a:lnTo>
                    <a:pt x="747" y="1887"/>
                  </a:lnTo>
                  <a:lnTo>
                    <a:pt x="352" y="1492"/>
                  </a:lnTo>
                  <a:lnTo>
                    <a:pt x="352" y="1448"/>
                  </a:lnTo>
                  <a:lnTo>
                    <a:pt x="659" y="1229"/>
                  </a:lnTo>
                  <a:lnTo>
                    <a:pt x="2107" y="439"/>
                  </a:lnTo>
                  <a:lnTo>
                    <a:pt x="3116" y="351"/>
                  </a:lnTo>
                  <a:close/>
                  <a:moveTo>
                    <a:pt x="3160" y="0"/>
                  </a:moveTo>
                  <a:lnTo>
                    <a:pt x="2063" y="88"/>
                  </a:lnTo>
                  <a:lnTo>
                    <a:pt x="1975" y="88"/>
                  </a:lnTo>
                  <a:lnTo>
                    <a:pt x="483" y="922"/>
                  </a:lnTo>
                  <a:lnTo>
                    <a:pt x="440" y="966"/>
                  </a:lnTo>
                  <a:lnTo>
                    <a:pt x="88" y="1229"/>
                  </a:lnTo>
                  <a:lnTo>
                    <a:pt x="45" y="1317"/>
                  </a:lnTo>
                  <a:lnTo>
                    <a:pt x="1" y="1361"/>
                  </a:lnTo>
                  <a:lnTo>
                    <a:pt x="1" y="1580"/>
                  </a:lnTo>
                  <a:lnTo>
                    <a:pt x="88" y="1712"/>
                  </a:lnTo>
                  <a:lnTo>
                    <a:pt x="527" y="2151"/>
                  </a:lnTo>
                  <a:lnTo>
                    <a:pt x="615" y="2194"/>
                  </a:lnTo>
                  <a:lnTo>
                    <a:pt x="2283" y="2765"/>
                  </a:lnTo>
                  <a:lnTo>
                    <a:pt x="2326" y="2765"/>
                  </a:lnTo>
                  <a:lnTo>
                    <a:pt x="3555" y="2853"/>
                  </a:lnTo>
                  <a:lnTo>
                    <a:pt x="3599" y="2853"/>
                  </a:lnTo>
                  <a:lnTo>
                    <a:pt x="4038" y="2633"/>
                  </a:lnTo>
                  <a:lnTo>
                    <a:pt x="4082" y="2589"/>
                  </a:lnTo>
                  <a:lnTo>
                    <a:pt x="4345" y="2326"/>
                  </a:lnTo>
                  <a:lnTo>
                    <a:pt x="4389" y="2238"/>
                  </a:lnTo>
                  <a:lnTo>
                    <a:pt x="4433" y="1361"/>
                  </a:lnTo>
                  <a:lnTo>
                    <a:pt x="4389" y="1273"/>
                  </a:lnTo>
                  <a:lnTo>
                    <a:pt x="3818" y="351"/>
                  </a:lnTo>
                  <a:lnTo>
                    <a:pt x="3731" y="308"/>
                  </a:lnTo>
                  <a:lnTo>
                    <a:pt x="3248" y="44"/>
                  </a:lnTo>
                  <a:lnTo>
                    <a:pt x="316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6" name="Google Shape;4006;p129"/>
            <p:cNvSpPr/>
            <p:nvPr/>
          </p:nvSpPr>
          <p:spPr>
            <a:xfrm>
              <a:off x="2024050" y="3843150"/>
              <a:ext cx="172250" cy="154700"/>
            </a:xfrm>
            <a:custGeom>
              <a:avLst/>
              <a:gdLst/>
              <a:ahLst/>
              <a:cxnLst/>
              <a:rect l="l" t="t" r="r" b="b"/>
              <a:pathLst>
                <a:path w="6890" h="6188" extrusionOk="0">
                  <a:moveTo>
                    <a:pt x="4915" y="395"/>
                  </a:moveTo>
                  <a:lnTo>
                    <a:pt x="5705" y="703"/>
                  </a:lnTo>
                  <a:lnTo>
                    <a:pt x="5924" y="966"/>
                  </a:lnTo>
                  <a:lnTo>
                    <a:pt x="6495" y="2589"/>
                  </a:lnTo>
                  <a:lnTo>
                    <a:pt x="6539" y="5793"/>
                  </a:lnTo>
                  <a:lnTo>
                    <a:pt x="6495" y="5837"/>
                  </a:lnTo>
                  <a:lnTo>
                    <a:pt x="6144" y="5837"/>
                  </a:lnTo>
                  <a:lnTo>
                    <a:pt x="4652" y="5486"/>
                  </a:lnTo>
                  <a:lnTo>
                    <a:pt x="2589" y="4783"/>
                  </a:lnTo>
                  <a:lnTo>
                    <a:pt x="878" y="3950"/>
                  </a:lnTo>
                  <a:lnTo>
                    <a:pt x="571" y="3599"/>
                  </a:lnTo>
                  <a:lnTo>
                    <a:pt x="352" y="2853"/>
                  </a:lnTo>
                  <a:lnTo>
                    <a:pt x="571" y="2414"/>
                  </a:lnTo>
                  <a:lnTo>
                    <a:pt x="966" y="1975"/>
                  </a:lnTo>
                  <a:lnTo>
                    <a:pt x="2677" y="1054"/>
                  </a:lnTo>
                  <a:lnTo>
                    <a:pt x="4125" y="395"/>
                  </a:lnTo>
                  <a:close/>
                  <a:moveTo>
                    <a:pt x="4915" y="0"/>
                  </a:moveTo>
                  <a:lnTo>
                    <a:pt x="4081" y="44"/>
                  </a:lnTo>
                  <a:lnTo>
                    <a:pt x="3994" y="44"/>
                  </a:lnTo>
                  <a:lnTo>
                    <a:pt x="2502" y="746"/>
                  </a:lnTo>
                  <a:lnTo>
                    <a:pt x="746" y="1712"/>
                  </a:lnTo>
                  <a:lnTo>
                    <a:pt x="703" y="1712"/>
                  </a:lnTo>
                  <a:lnTo>
                    <a:pt x="264" y="2194"/>
                  </a:lnTo>
                  <a:lnTo>
                    <a:pt x="264" y="2238"/>
                  </a:lnTo>
                  <a:lnTo>
                    <a:pt x="1" y="2765"/>
                  </a:lnTo>
                  <a:lnTo>
                    <a:pt x="1" y="2897"/>
                  </a:lnTo>
                  <a:lnTo>
                    <a:pt x="220" y="3730"/>
                  </a:lnTo>
                  <a:lnTo>
                    <a:pt x="264" y="3818"/>
                  </a:lnTo>
                  <a:lnTo>
                    <a:pt x="659" y="4213"/>
                  </a:lnTo>
                  <a:lnTo>
                    <a:pt x="703" y="4257"/>
                  </a:lnTo>
                  <a:lnTo>
                    <a:pt x="2458" y="5091"/>
                  </a:lnTo>
                  <a:lnTo>
                    <a:pt x="4564" y="5837"/>
                  </a:lnTo>
                  <a:lnTo>
                    <a:pt x="6100" y="6188"/>
                  </a:lnTo>
                  <a:lnTo>
                    <a:pt x="6626" y="6188"/>
                  </a:lnTo>
                  <a:lnTo>
                    <a:pt x="6802" y="6056"/>
                  </a:lnTo>
                  <a:lnTo>
                    <a:pt x="6890" y="6012"/>
                  </a:lnTo>
                  <a:lnTo>
                    <a:pt x="6890" y="5924"/>
                  </a:lnTo>
                  <a:lnTo>
                    <a:pt x="6846" y="2546"/>
                  </a:lnTo>
                  <a:lnTo>
                    <a:pt x="6802" y="2502"/>
                  </a:lnTo>
                  <a:lnTo>
                    <a:pt x="6232" y="834"/>
                  </a:lnTo>
                  <a:lnTo>
                    <a:pt x="6232" y="746"/>
                  </a:lnTo>
                  <a:lnTo>
                    <a:pt x="5968" y="483"/>
                  </a:lnTo>
                  <a:lnTo>
                    <a:pt x="5880" y="395"/>
                  </a:lnTo>
                  <a:lnTo>
                    <a:pt x="5003" y="44"/>
                  </a:lnTo>
                  <a:lnTo>
                    <a:pt x="491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7" name="Google Shape;4007;p129"/>
            <p:cNvSpPr/>
            <p:nvPr/>
          </p:nvSpPr>
          <p:spPr>
            <a:xfrm>
              <a:off x="1979075" y="3826700"/>
              <a:ext cx="240275" cy="215025"/>
            </a:xfrm>
            <a:custGeom>
              <a:avLst/>
              <a:gdLst/>
              <a:ahLst/>
              <a:cxnLst/>
              <a:rect l="l" t="t" r="r" b="b"/>
              <a:pathLst>
                <a:path w="9611" h="8601" extrusionOk="0">
                  <a:moveTo>
                    <a:pt x="6714" y="351"/>
                  </a:moveTo>
                  <a:lnTo>
                    <a:pt x="7855" y="702"/>
                  </a:lnTo>
                  <a:lnTo>
                    <a:pt x="8206" y="966"/>
                  </a:lnTo>
                  <a:lnTo>
                    <a:pt x="8864" y="3028"/>
                  </a:lnTo>
                  <a:lnTo>
                    <a:pt x="9259" y="6495"/>
                  </a:lnTo>
                  <a:lnTo>
                    <a:pt x="8952" y="7592"/>
                  </a:lnTo>
                  <a:lnTo>
                    <a:pt x="8645" y="8250"/>
                  </a:lnTo>
                  <a:lnTo>
                    <a:pt x="7987" y="8162"/>
                  </a:lnTo>
                  <a:lnTo>
                    <a:pt x="1054" y="6451"/>
                  </a:lnTo>
                  <a:lnTo>
                    <a:pt x="483" y="6144"/>
                  </a:lnTo>
                  <a:lnTo>
                    <a:pt x="395" y="5924"/>
                  </a:lnTo>
                  <a:lnTo>
                    <a:pt x="1931" y="2633"/>
                  </a:lnTo>
                  <a:lnTo>
                    <a:pt x="2545" y="2019"/>
                  </a:lnTo>
                  <a:lnTo>
                    <a:pt x="4432" y="1010"/>
                  </a:lnTo>
                  <a:lnTo>
                    <a:pt x="5837" y="395"/>
                  </a:lnTo>
                  <a:lnTo>
                    <a:pt x="6714" y="351"/>
                  </a:lnTo>
                  <a:close/>
                  <a:moveTo>
                    <a:pt x="6714" y="0"/>
                  </a:moveTo>
                  <a:lnTo>
                    <a:pt x="5793" y="44"/>
                  </a:lnTo>
                  <a:lnTo>
                    <a:pt x="5749" y="44"/>
                  </a:lnTo>
                  <a:lnTo>
                    <a:pt x="4301" y="658"/>
                  </a:lnTo>
                  <a:lnTo>
                    <a:pt x="2370" y="1712"/>
                  </a:lnTo>
                  <a:lnTo>
                    <a:pt x="2326" y="1755"/>
                  </a:lnTo>
                  <a:lnTo>
                    <a:pt x="1668" y="2414"/>
                  </a:lnTo>
                  <a:lnTo>
                    <a:pt x="1624" y="2458"/>
                  </a:lnTo>
                  <a:lnTo>
                    <a:pt x="44" y="5880"/>
                  </a:lnTo>
                  <a:lnTo>
                    <a:pt x="0" y="5924"/>
                  </a:lnTo>
                  <a:lnTo>
                    <a:pt x="44" y="6012"/>
                  </a:lnTo>
                  <a:lnTo>
                    <a:pt x="176" y="6319"/>
                  </a:lnTo>
                  <a:lnTo>
                    <a:pt x="264" y="6407"/>
                  </a:lnTo>
                  <a:lnTo>
                    <a:pt x="922" y="6758"/>
                  </a:lnTo>
                  <a:lnTo>
                    <a:pt x="966" y="6802"/>
                  </a:lnTo>
                  <a:lnTo>
                    <a:pt x="5793" y="7986"/>
                  </a:lnTo>
                  <a:lnTo>
                    <a:pt x="7899" y="8513"/>
                  </a:lnTo>
                  <a:lnTo>
                    <a:pt x="7943" y="8513"/>
                  </a:lnTo>
                  <a:lnTo>
                    <a:pt x="8733" y="8601"/>
                  </a:lnTo>
                  <a:lnTo>
                    <a:pt x="8864" y="8601"/>
                  </a:lnTo>
                  <a:lnTo>
                    <a:pt x="8908" y="8513"/>
                  </a:lnTo>
                  <a:lnTo>
                    <a:pt x="9303" y="7723"/>
                  </a:lnTo>
                  <a:lnTo>
                    <a:pt x="9610" y="6538"/>
                  </a:lnTo>
                  <a:lnTo>
                    <a:pt x="9610" y="6495"/>
                  </a:lnTo>
                  <a:lnTo>
                    <a:pt x="9215" y="2984"/>
                  </a:lnTo>
                  <a:lnTo>
                    <a:pt x="9215" y="2940"/>
                  </a:lnTo>
                  <a:lnTo>
                    <a:pt x="8513" y="834"/>
                  </a:lnTo>
                  <a:lnTo>
                    <a:pt x="8469" y="746"/>
                  </a:lnTo>
                  <a:lnTo>
                    <a:pt x="8031" y="395"/>
                  </a:lnTo>
                  <a:lnTo>
                    <a:pt x="7987" y="395"/>
                  </a:lnTo>
                  <a:lnTo>
                    <a:pt x="680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8" name="Google Shape;4008;p129"/>
            <p:cNvSpPr/>
            <p:nvPr/>
          </p:nvSpPr>
          <p:spPr>
            <a:xfrm>
              <a:off x="1923125" y="3808050"/>
              <a:ext cx="342300" cy="295125"/>
            </a:xfrm>
            <a:custGeom>
              <a:avLst/>
              <a:gdLst/>
              <a:ahLst/>
              <a:cxnLst/>
              <a:rect l="l" t="t" r="r" b="b"/>
              <a:pathLst>
                <a:path w="13692" h="11805" extrusionOk="0">
                  <a:moveTo>
                    <a:pt x="8952" y="351"/>
                  </a:moveTo>
                  <a:lnTo>
                    <a:pt x="10883" y="1097"/>
                  </a:lnTo>
                  <a:lnTo>
                    <a:pt x="11848" y="4213"/>
                  </a:lnTo>
                  <a:lnTo>
                    <a:pt x="12463" y="8162"/>
                  </a:lnTo>
                  <a:lnTo>
                    <a:pt x="12463" y="8206"/>
                  </a:lnTo>
                  <a:lnTo>
                    <a:pt x="13340" y="9478"/>
                  </a:lnTo>
                  <a:lnTo>
                    <a:pt x="13340" y="9917"/>
                  </a:lnTo>
                  <a:lnTo>
                    <a:pt x="12901" y="10400"/>
                  </a:lnTo>
                  <a:lnTo>
                    <a:pt x="11497" y="11146"/>
                  </a:lnTo>
                  <a:lnTo>
                    <a:pt x="10444" y="11453"/>
                  </a:lnTo>
                  <a:lnTo>
                    <a:pt x="8382" y="10663"/>
                  </a:lnTo>
                  <a:lnTo>
                    <a:pt x="8382" y="10619"/>
                  </a:lnTo>
                  <a:lnTo>
                    <a:pt x="5003" y="9829"/>
                  </a:lnTo>
                  <a:lnTo>
                    <a:pt x="1536" y="9303"/>
                  </a:lnTo>
                  <a:lnTo>
                    <a:pt x="352" y="8952"/>
                  </a:lnTo>
                  <a:lnTo>
                    <a:pt x="352" y="8689"/>
                  </a:lnTo>
                  <a:lnTo>
                    <a:pt x="571" y="8118"/>
                  </a:lnTo>
                  <a:lnTo>
                    <a:pt x="1668" y="6582"/>
                  </a:lnTo>
                  <a:lnTo>
                    <a:pt x="3028" y="4388"/>
                  </a:lnTo>
                  <a:lnTo>
                    <a:pt x="3994" y="2589"/>
                  </a:lnTo>
                  <a:lnTo>
                    <a:pt x="5310" y="1712"/>
                  </a:lnTo>
                  <a:lnTo>
                    <a:pt x="8162" y="351"/>
                  </a:lnTo>
                  <a:close/>
                  <a:moveTo>
                    <a:pt x="8075" y="0"/>
                  </a:moveTo>
                  <a:lnTo>
                    <a:pt x="5178" y="1404"/>
                  </a:lnTo>
                  <a:lnTo>
                    <a:pt x="5135" y="1404"/>
                  </a:lnTo>
                  <a:lnTo>
                    <a:pt x="3774" y="2326"/>
                  </a:lnTo>
                  <a:lnTo>
                    <a:pt x="3686" y="2370"/>
                  </a:lnTo>
                  <a:lnTo>
                    <a:pt x="2721" y="4213"/>
                  </a:lnTo>
                  <a:lnTo>
                    <a:pt x="1361" y="6407"/>
                  </a:lnTo>
                  <a:lnTo>
                    <a:pt x="264" y="7943"/>
                  </a:lnTo>
                  <a:lnTo>
                    <a:pt x="264" y="7987"/>
                  </a:lnTo>
                  <a:lnTo>
                    <a:pt x="44" y="8557"/>
                  </a:lnTo>
                  <a:lnTo>
                    <a:pt x="0" y="8601"/>
                  </a:lnTo>
                  <a:lnTo>
                    <a:pt x="0" y="9084"/>
                  </a:lnTo>
                  <a:lnTo>
                    <a:pt x="0" y="9171"/>
                  </a:lnTo>
                  <a:lnTo>
                    <a:pt x="88" y="9259"/>
                  </a:lnTo>
                  <a:lnTo>
                    <a:pt x="1449" y="9610"/>
                  </a:lnTo>
                  <a:lnTo>
                    <a:pt x="1492" y="9610"/>
                  </a:lnTo>
                  <a:lnTo>
                    <a:pt x="4959" y="10181"/>
                  </a:lnTo>
                  <a:lnTo>
                    <a:pt x="8294" y="10970"/>
                  </a:lnTo>
                  <a:lnTo>
                    <a:pt x="10400" y="11804"/>
                  </a:lnTo>
                  <a:lnTo>
                    <a:pt x="10488" y="11804"/>
                  </a:lnTo>
                  <a:lnTo>
                    <a:pt x="11585" y="11453"/>
                  </a:lnTo>
                  <a:lnTo>
                    <a:pt x="11629" y="11453"/>
                  </a:lnTo>
                  <a:lnTo>
                    <a:pt x="13121" y="10707"/>
                  </a:lnTo>
                  <a:lnTo>
                    <a:pt x="13165" y="10663"/>
                  </a:lnTo>
                  <a:lnTo>
                    <a:pt x="13647" y="10093"/>
                  </a:lnTo>
                  <a:lnTo>
                    <a:pt x="13691" y="10005"/>
                  </a:lnTo>
                  <a:lnTo>
                    <a:pt x="13691" y="9391"/>
                  </a:lnTo>
                  <a:lnTo>
                    <a:pt x="13647" y="9303"/>
                  </a:lnTo>
                  <a:lnTo>
                    <a:pt x="12770" y="8030"/>
                  </a:lnTo>
                  <a:lnTo>
                    <a:pt x="12155" y="4125"/>
                  </a:lnTo>
                  <a:lnTo>
                    <a:pt x="11190" y="922"/>
                  </a:lnTo>
                  <a:lnTo>
                    <a:pt x="11190" y="878"/>
                  </a:lnTo>
                  <a:lnTo>
                    <a:pt x="11102" y="834"/>
                  </a:lnTo>
                  <a:lnTo>
                    <a:pt x="904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9" name="Google Shape;4009;p129"/>
            <p:cNvSpPr/>
            <p:nvPr/>
          </p:nvSpPr>
          <p:spPr>
            <a:xfrm>
              <a:off x="1712500" y="4127275"/>
              <a:ext cx="79000" cy="51575"/>
            </a:xfrm>
            <a:custGeom>
              <a:avLst/>
              <a:gdLst/>
              <a:ahLst/>
              <a:cxnLst/>
              <a:rect l="l" t="t" r="r" b="b"/>
              <a:pathLst>
                <a:path w="3160" h="2063" extrusionOk="0">
                  <a:moveTo>
                    <a:pt x="1931" y="352"/>
                  </a:moveTo>
                  <a:lnTo>
                    <a:pt x="2502" y="527"/>
                  </a:lnTo>
                  <a:lnTo>
                    <a:pt x="2677" y="703"/>
                  </a:lnTo>
                  <a:lnTo>
                    <a:pt x="2546" y="790"/>
                  </a:lnTo>
                  <a:lnTo>
                    <a:pt x="1492" y="1317"/>
                  </a:lnTo>
                  <a:lnTo>
                    <a:pt x="351" y="1624"/>
                  </a:lnTo>
                  <a:lnTo>
                    <a:pt x="746" y="1010"/>
                  </a:lnTo>
                  <a:lnTo>
                    <a:pt x="1317" y="439"/>
                  </a:lnTo>
                  <a:lnTo>
                    <a:pt x="1931" y="352"/>
                  </a:lnTo>
                  <a:close/>
                  <a:moveTo>
                    <a:pt x="1931" y="0"/>
                  </a:moveTo>
                  <a:lnTo>
                    <a:pt x="1185" y="132"/>
                  </a:lnTo>
                  <a:lnTo>
                    <a:pt x="1097" y="176"/>
                  </a:lnTo>
                  <a:lnTo>
                    <a:pt x="483" y="790"/>
                  </a:lnTo>
                  <a:lnTo>
                    <a:pt x="44" y="1449"/>
                  </a:lnTo>
                  <a:lnTo>
                    <a:pt x="44" y="1536"/>
                  </a:lnTo>
                  <a:lnTo>
                    <a:pt x="0" y="1843"/>
                  </a:lnTo>
                  <a:lnTo>
                    <a:pt x="0" y="1931"/>
                  </a:lnTo>
                  <a:lnTo>
                    <a:pt x="44" y="2019"/>
                  </a:lnTo>
                  <a:lnTo>
                    <a:pt x="176" y="2063"/>
                  </a:lnTo>
                  <a:lnTo>
                    <a:pt x="220" y="2019"/>
                  </a:lnTo>
                  <a:lnTo>
                    <a:pt x="1580" y="1668"/>
                  </a:lnTo>
                  <a:lnTo>
                    <a:pt x="1624" y="1668"/>
                  </a:lnTo>
                  <a:lnTo>
                    <a:pt x="2677" y="1097"/>
                  </a:lnTo>
                  <a:lnTo>
                    <a:pt x="3072" y="878"/>
                  </a:lnTo>
                  <a:lnTo>
                    <a:pt x="3116" y="834"/>
                  </a:lnTo>
                  <a:lnTo>
                    <a:pt x="3160" y="746"/>
                  </a:lnTo>
                  <a:lnTo>
                    <a:pt x="3160" y="659"/>
                  </a:lnTo>
                  <a:lnTo>
                    <a:pt x="3116" y="615"/>
                  </a:lnTo>
                  <a:lnTo>
                    <a:pt x="2721" y="264"/>
                  </a:lnTo>
                  <a:lnTo>
                    <a:pt x="2633" y="220"/>
                  </a:lnTo>
                  <a:lnTo>
                    <a:pt x="201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0" name="Google Shape;4010;p129"/>
            <p:cNvSpPr/>
            <p:nvPr/>
          </p:nvSpPr>
          <p:spPr>
            <a:xfrm>
              <a:off x="2405800" y="1437400"/>
              <a:ext cx="928100" cy="1383375"/>
            </a:xfrm>
            <a:custGeom>
              <a:avLst/>
              <a:gdLst/>
              <a:ahLst/>
              <a:cxnLst/>
              <a:rect l="l" t="t" r="r" b="b"/>
              <a:pathLst>
                <a:path w="37124" h="55335" extrusionOk="0">
                  <a:moveTo>
                    <a:pt x="36773" y="1"/>
                  </a:moveTo>
                  <a:lnTo>
                    <a:pt x="36685" y="45"/>
                  </a:lnTo>
                  <a:lnTo>
                    <a:pt x="36641" y="89"/>
                  </a:lnTo>
                  <a:lnTo>
                    <a:pt x="36597" y="133"/>
                  </a:lnTo>
                  <a:lnTo>
                    <a:pt x="36597" y="220"/>
                  </a:lnTo>
                  <a:lnTo>
                    <a:pt x="36641" y="264"/>
                  </a:lnTo>
                  <a:lnTo>
                    <a:pt x="36685" y="396"/>
                  </a:lnTo>
                  <a:lnTo>
                    <a:pt x="36773" y="1361"/>
                  </a:lnTo>
                  <a:lnTo>
                    <a:pt x="36773" y="3204"/>
                  </a:lnTo>
                  <a:lnTo>
                    <a:pt x="36071" y="4916"/>
                  </a:lnTo>
                  <a:lnTo>
                    <a:pt x="36071" y="4959"/>
                  </a:lnTo>
                  <a:lnTo>
                    <a:pt x="35281" y="7856"/>
                  </a:lnTo>
                  <a:lnTo>
                    <a:pt x="34667" y="9962"/>
                  </a:lnTo>
                  <a:lnTo>
                    <a:pt x="34008" y="11980"/>
                  </a:lnTo>
                  <a:lnTo>
                    <a:pt x="32648" y="14745"/>
                  </a:lnTo>
                  <a:lnTo>
                    <a:pt x="31551" y="16851"/>
                  </a:lnTo>
                  <a:lnTo>
                    <a:pt x="30630" y="18957"/>
                  </a:lnTo>
                  <a:lnTo>
                    <a:pt x="29138" y="21634"/>
                  </a:lnTo>
                  <a:lnTo>
                    <a:pt x="27733" y="23872"/>
                  </a:lnTo>
                  <a:lnTo>
                    <a:pt x="26505" y="25803"/>
                  </a:lnTo>
                  <a:lnTo>
                    <a:pt x="25144" y="28216"/>
                  </a:lnTo>
                  <a:lnTo>
                    <a:pt x="25144" y="28260"/>
                  </a:lnTo>
                  <a:lnTo>
                    <a:pt x="24881" y="29094"/>
                  </a:lnTo>
                  <a:lnTo>
                    <a:pt x="24881" y="29137"/>
                  </a:lnTo>
                  <a:lnTo>
                    <a:pt x="24881" y="30059"/>
                  </a:lnTo>
                  <a:lnTo>
                    <a:pt x="25232" y="32736"/>
                  </a:lnTo>
                  <a:lnTo>
                    <a:pt x="25583" y="36290"/>
                  </a:lnTo>
                  <a:lnTo>
                    <a:pt x="25496" y="36422"/>
                  </a:lnTo>
                  <a:lnTo>
                    <a:pt x="23345" y="37694"/>
                  </a:lnTo>
                  <a:lnTo>
                    <a:pt x="21371" y="39098"/>
                  </a:lnTo>
                  <a:lnTo>
                    <a:pt x="21327" y="39098"/>
                  </a:lnTo>
                  <a:lnTo>
                    <a:pt x="19659" y="40590"/>
                  </a:lnTo>
                  <a:lnTo>
                    <a:pt x="16500" y="43048"/>
                  </a:lnTo>
                  <a:lnTo>
                    <a:pt x="16456" y="43091"/>
                  </a:lnTo>
                  <a:lnTo>
                    <a:pt x="14964" y="44583"/>
                  </a:lnTo>
                  <a:lnTo>
                    <a:pt x="12595" y="47085"/>
                  </a:lnTo>
                  <a:lnTo>
                    <a:pt x="10401" y="48313"/>
                  </a:lnTo>
                  <a:lnTo>
                    <a:pt x="8250" y="49147"/>
                  </a:lnTo>
                  <a:lnTo>
                    <a:pt x="8207" y="49147"/>
                  </a:lnTo>
                  <a:lnTo>
                    <a:pt x="6627" y="50156"/>
                  </a:lnTo>
                  <a:lnTo>
                    <a:pt x="89" y="55027"/>
                  </a:lnTo>
                  <a:lnTo>
                    <a:pt x="45" y="55071"/>
                  </a:lnTo>
                  <a:lnTo>
                    <a:pt x="1" y="55115"/>
                  </a:lnTo>
                  <a:lnTo>
                    <a:pt x="45" y="55202"/>
                  </a:lnTo>
                  <a:lnTo>
                    <a:pt x="45" y="55246"/>
                  </a:lnTo>
                  <a:lnTo>
                    <a:pt x="133" y="55334"/>
                  </a:lnTo>
                  <a:lnTo>
                    <a:pt x="176" y="55334"/>
                  </a:lnTo>
                  <a:lnTo>
                    <a:pt x="308" y="55290"/>
                  </a:lnTo>
                  <a:lnTo>
                    <a:pt x="6846" y="50463"/>
                  </a:lnTo>
                  <a:lnTo>
                    <a:pt x="8382" y="49454"/>
                  </a:lnTo>
                  <a:lnTo>
                    <a:pt x="10532" y="48620"/>
                  </a:lnTo>
                  <a:lnTo>
                    <a:pt x="10576" y="48620"/>
                  </a:lnTo>
                  <a:lnTo>
                    <a:pt x="12814" y="47348"/>
                  </a:lnTo>
                  <a:lnTo>
                    <a:pt x="12858" y="47348"/>
                  </a:lnTo>
                  <a:lnTo>
                    <a:pt x="15227" y="44803"/>
                  </a:lnTo>
                  <a:lnTo>
                    <a:pt x="16719" y="43355"/>
                  </a:lnTo>
                  <a:lnTo>
                    <a:pt x="19879" y="40854"/>
                  </a:lnTo>
                  <a:lnTo>
                    <a:pt x="21546" y="39362"/>
                  </a:lnTo>
                  <a:lnTo>
                    <a:pt x="23521" y="37957"/>
                  </a:lnTo>
                  <a:lnTo>
                    <a:pt x="25715" y="36729"/>
                  </a:lnTo>
                  <a:lnTo>
                    <a:pt x="25759" y="36641"/>
                  </a:lnTo>
                  <a:lnTo>
                    <a:pt x="25890" y="36422"/>
                  </a:lnTo>
                  <a:lnTo>
                    <a:pt x="25934" y="36334"/>
                  </a:lnTo>
                  <a:lnTo>
                    <a:pt x="25583" y="32692"/>
                  </a:lnTo>
                  <a:lnTo>
                    <a:pt x="25232" y="30015"/>
                  </a:lnTo>
                  <a:lnTo>
                    <a:pt x="25232" y="29181"/>
                  </a:lnTo>
                  <a:lnTo>
                    <a:pt x="25452" y="28391"/>
                  </a:lnTo>
                  <a:lnTo>
                    <a:pt x="26812" y="25978"/>
                  </a:lnTo>
                  <a:lnTo>
                    <a:pt x="29445" y="21809"/>
                  </a:lnTo>
                  <a:lnTo>
                    <a:pt x="30937" y="19133"/>
                  </a:lnTo>
                  <a:lnTo>
                    <a:pt x="30981" y="19133"/>
                  </a:lnTo>
                  <a:lnTo>
                    <a:pt x="31858" y="17026"/>
                  </a:lnTo>
                  <a:lnTo>
                    <a:pt x="32955" y="14920"/>
                  </a:lnTo>
                  <a:lnTo>
                    <a:pt x="34359" y="12112"/>
                  </a:lnTo>
                  <a:lnTo>
                    <a:pt x="35018" y="10050"/>
                  </a:lnTo>
                  <a:lnTo>
                    <a:pt x="35632" y="7943"/>
                  </a:lnTo>
                  <a:lnTo>
                    <a:pt x="36422" y="5047"/>
                  </a:lnTo>
                  <a:lnTo>
                    <a:pt x="37080" y="3292"/>
                  </a:lnTo>
                  <a:lnTo>
                    <a:pt x="37124" y="3248"/>
                  </a:lnTo>
                  <a:lnTo>
                    <a:pt x="37124" y="1361"/>
                  </a:lnTo>
                  <a:lnTo>
                    <a:pt x="37036" y="352"/>
                  </a:lnTo>
                  <a:lnTo>
                    <a:pt x="37036" y="264"/>
                  </a:lnTo>
                  <a:lnTo>
                    <a:pt x="36948" y="89"/>
                  </a:lnTo>
                  <a:lnTo>
                    <a:pt x="36904" y="45"/>
                  </a:lnTo>
                  <a:lnTo>
                    <a:pt x="3681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1" name="Google Shape;4011;p129"/>
            <p:cNvSpPr/>
            <p:nvPr/>
          </p:nvSpPr>
          <p:spPr>
            <a:xfrm>
              <a:off x="2378375" y="1436325"/>
              <a:ext cx="928100" cy="1359200"/>
            </a:xfrm>
            <a:custGeom>
              <a:avLst/>
              <a:gdLst/>
              <a:ahLst/>
              <a:cxnLst/>
              <a:rect l="l" t="t" r="r" b="b"/>
              <a:pathLst>
                <a:path w="37124" h="54368" extrusionOk="0">
                  <a:moveTo>
                    <a:pt x="36641" y="0"/>
                  </a:moveTo>
                  <a:lnTo>
                    <a:pt x="36553" y="44"/>
                  </a:lnTo>
                  <a:lnTo>
                    <a:pt x="36510" y="88"/>
                  </a:lnTo>
                  <a:lnTo>
                    <a:pt x="36510" y="132"/>
                  </a:lnTo>
                  <a:lnTo>
                    <a:pt x="36510" y="219"/>
                  </a:lnTo>
                  <a:lnTo>
                    <a:pt x="36685" y="878"/>
                  </a:lnTo>
                  <a:lnTo>
                    <a:pt x="36773" y="1316"/>
                  </a:lnTo>
                  <a:lnTo>
                    <a:pt x="36685" y="2194"/>
                  </a:lnTo>
                  <a:lnTo>
                    <a:pt x="36115" y="4169"/>
                  </a:lnTo>
                  <a:lnTo>
                    <a:pt x="35588" y="6275"/>
                  </a:lnTo>
                  <a:lnTo>
                    <a:pt x="34886" y="8776"/>
                  </a:lnTo>
                  <a:lnTo>
                    <a:pt x="34140" y="11102"/>
                  </a:lnTo>
                  <a:lnTo>
                    <a:pt x="32824" y="14042"/>
                  </a:lnTo>
                  <a:lnTo>
                    <a:pt x="31814" y="15929"/>
                  </a:lnTo>
                  <a:lnTo>
                    <a:pt x="30542" y="18693"/>
                  </a:lnTo>
                  <a:lnTo>
                    <a:pt x="29094" y="21194"/>
                  </a:lnTo>
                  <a:lnTo>
                    <a:pt x="27558" y="23652"/>
                  </a:lnTo>
                  <a:lnTo>
                    <a:pt x="26285" y="25758"/>
                  </a:lnTo>
                  <a:lnTo>
                    <a:pt x="24881" y="28171"/>
                  </a:lnTo>
                  <a:lnTo>
                    <a:pt x="22599" y="31682"/>
                  </a:lnTo>
                  <a:lnTo>
                    <a:pt x="22599" y="31769"/>
                  </a:lnTo>
                  <a:lnTo>
                    <a:pt x="22468" y="32866"/>
                  </a:lnTo>
                  <a:lnTo>
                    <a:pt x="22380" y="35631"/>
                  </a:lnTo>
                  <a:lnTo>
                    <a:pt x="22161" y="36508"/>
                  </a:lnTo>
                  <a:lnTo>
                    <a:pt x="21722" y="37254"/>
                  </a:lnTo>
                  <a:lnTo>
                    <a:pt x="20142" y="38790"/>
                  </a:lnTo>
                  <a:lnTo>
                    <a:pt x="17070" y="41335"/>
                  </a:lnTo>
                  <a:lnTo>
                    <a:pt x="17070" y="41379"/>
                  </a:lnTo>
                  <a:lnTo>
                    <a:pt x="15491" y="43047"/>
                  </a:lnTo>
                  <a:lnTo>
                    <a:pt x="13516" y="45285"/>
                  </a:lnTo>
                  <a:lnTo>
                    <a:pt x="12331" y="46294"/>
                  </a:lnTo>
                  <a:lnTo>
                    <a:pt x="11234" y="46820"/>
                  </a:lnTo>
                  <a:lnTo>
                    <a:pt x="8777" y="47742"/>
                  </a:lnTo>
                  <a:lnTo>
                    <a:pt x="8733" y="47786"/>
                  </a:lnTo>
                  <a:lnTo>
                    <a:pt x="6934" y="48927"/>
                  </a:lnTo>
                  <a:lnTo>
                    <a:pt x="2195" y="52481"/>
                  </a:lnTo>
                  <a:lnTo>
                    <a:pt x="45" y="54061"/>
                  </a:lnTo>
                  <a:lnTo>
                    <a:pt x="1" y="54104"/>
                  </a:lnTo>
                  <a:lnTo>
                    <a:pt x="1" y="54148"/>
                  </a:lnTo>
                  <a:lnTo>
                    <a:pt x="1" y="54236"/>
                  </a:lnTo>
                  <a:lnTo>
                    <a:pt x="1" y="54280"/>
                  </a:lnTo>
                  <a:lnTo>
                    <a:pt x="89" y="54324"/>
                  </a:lnTo>
                  <a:lnTo>
                    <a:pt x="176" y="54368"/>
                  </a:lnTo>
                  <a:lnTo>
                    <a:pt x="264" y="54324"/>
                  </a:lnTo>
                  <a:lnTo>
                    <a:pt x="2370" y="52788"/>
                  </a:lnTo>
                  <a:lnTo>
                    <a:pt x="5486" y="50462"/>
                  </a:lnTo>
                  <a:lnTo>
                    <a:pt x="7153" y="49190"/>
                  </a:lnTo>
                  <a:lnTo>
                    <a:pt x="8909" y="48093"/>
                  </a:lnTo>
                  <a:lnTo>
                    <a:pt x="11366" y="47128"/>
                  </a:lnTo>
                  <a:lnTo>
                    <a:pt x="12507" y="46601"/>
                  </a:lnTo>
                  <a:lnTo>
                    <a:pt x="12551" y="46601"/>
                  </a:lnTo>
                  <a:lnTo>
                    <a:pt x="13736" y="45548"/>
                  </a:lnTo>
                  <a:lnTo>
                    <a:pt x="13779" y="45548"/>
                  </a:lnTo>
                  <a:lnTo>
                    <a:pt x="15754" y="43310"/>
                  </a:lnTo>
                  <a:lnTo>
                    <a:pt x="17334" y="41599"/>
                  </a:lnTo>
                  <a:lnTo>
                    <a:pt x="20361" y="39054"/>
                  </a:lnTo>
                  <a:lnTo>
                    <a:pt x="21985" y="37474"/>
                  </a:lnTo>
                  <a:lnTo>
                    <a:pt x="22029" y="37474"/>
                  </a:lnTo>
                  <a:lnTo>
                    <a:pt x="22512" y="36640"/>
                  </a:lnTo>
                  <a:lnTo>
                    <a:pt x="22512" y="36596"/>
                  </a:lnTo>
                  <a:lnTo>
                    <a:pt x="22731" y="35675"/>
                  </a:lnTo>
                  <a:lnTo>
                    <a:pt x="22819" y="32910"/>
                  </a:lnTo>
                  <a:lnTo>
                    <a:pt x="22950" y="31813"/>
                  </a:lnTo>
                  <a:lnTo>
                    <a:pt x="25188" y="28347"/>
                  </a:lnTo>
                  <a:lnTo>
                    <a:pt x="26593" y="25933"/>
                  </a:lnTo>
                  <a:lnTo>
                    <a:pt x="27821" y="23827"/>
                  </a:lnTo>
                  <a:lnTo>
                    <a:pt x="29401" y="21370"/>
                  </a:lnTo>
                  <a:lnTo>
                    <a:pt x="30849" y="18869"/>
                  </a:lnTo>
                  <a:lnTo>
                    <a:pt x="32121" y="16104"/>
                  </a:lnTo>
                  <a:lnTo>
                    <a:pt x="33131" y="14173"/>
                  </a:lnTo>
                  <a:lnTo>
                    <a:pt x="34491" y="11233"/>
                  </a:lnTo>
                  <a:lnTo>
                    <a:pt x="35237" y="8864"/>
                  </a:lnTo>
                  <a:lnTo>
                    <a:pt x="35895" y="6363"/>
                  </a:lnTo>
                  <a:lnTo>
                    <a:pt x="36466" y="4256"/>
                  </a:lnTo>
                  <a:lnTo>
                    <a:pt x="36992" y="2282"/>
                  </a:lnTo>
                  <a:lnTo>
                    <a:pt x="37036" y="2238"/>
                  </a:lnTo>
                  <a:lnTo>
                    <a:pt x="37124" y="1316"/>
                  </a:lnTo>
                  <a:lnTo>
                    <a:pt x="37124" y="1273"/>
                  </a:lnTo>
                  <a:lnTo>
                    <a:pt x="37036" y="790"/>
                  </a:lnTo>
                  <a:lnTo>
                    <a:pt x="36861" y="132"/>
                  </a:lnTo>
                  <a:lnTo>
                    <a:pt x="36817" y="44"/>
                  </a:lnTo>
                  <a:lnTo>
                    <a:pt x="3677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2" name="Google Shape;4012;p129"/>
            <p:cNvSpPr/>
            <p:nvPr/>
          </p:nvSpPr>
          <p:spPr>
            <a:xfrm>
              <a:off x="2348775" y="1447275"/>
              <a:ext cx="932475" cy="1321925"/>
            </a:xfrm>
            <a:custGeom>
              <a:avLst/>
              <a:gdLst/>
              <a:ahLst/>
              <a:cxnLst/>
              <a:rect l="l" t="t" r="r" b="b"/>
              <a:pathLst>
                <a:path w="37299" h="52877" extrusionOk="0">
                  <a:moveTo>
                    <a:pt x="37079" y="1"/>
                  </a:moveTo>
                  <a:lnTo>
                    <a:pt x="36991" y="45"/>
                  </a:lnTo>
                  <a:lnTo>
                    <a:pt x="36948" y="89"/>
                  </a:lnTo>
                  <a:lnTo>
                    <a:pt x="36948" y="132"/>
                  </a:lnTo>
                  <a:lnTo>
                    <a:pt x="36860" y="703"/>
                  </a:lnTo>
                  <a:lnTo>
                    <a:pt x="35763" y="4828"/>
                  </a:lnTo>
                  <a:lnTo>
                    <a:pt x="35061" y="7504"/>
                  </a:lnTo>
                  <a:lnTo>
                    <a:pt x="34315" y="9918"/>
                  </a:lnTo>
                  <a:lnTo>
                    <a:pt x="32165" y="14525"/>
                  </a:lnTo>
                  <a:lnTo>
                    <a:pt x="31024" y="17026"/>
                  </a:lnTo>
                  <a:lnTo>
                    <a:pt x="29532" y="19615"/>
                  </a:lnTo>
                  <a:lnTo>
                    <a:pt x="26987" y="23696"/>
                  </a:lnTo>
                  <a:lnTo>
                    <a:pt x="24705" y="27645"/>
                  </a:lnTo>
                  <a:lnTo>
                    <a:pt x="23696" y="29094"/>
                  </a:lnTo>
                  <a:lnTo>
                    <a:pt x="21063" y="32648"/>
                  </a:lnTo>
                  <a:lnTo>
                    <a:pt x="21019" y="32692"/>
                  </a:lnTo>
                  <a:lnTo>
                    <a:pt x="20229" y="35017"/>
                  </a:lnTo>
                  <a:lnTo>
                    <a:pt x="18386" y="38528"/>
                  </a:lnTo>
                  <a:lnTo>
                    <a:pt x="17114" y="39888"/>
                  </a:lnTo>
                  <a:lnTo>
                    <a:pt x="14963" y="42389"/>
                  </a:lnTo>
                  <a:lnTo>
                    <a:pt x="12813" y="44627"/>
                  </a:lnTo>
                  <a:lnTo>
                    <a:pt x="9391" y="45900"/>
                  </a:lnTo>
                  <a:lnTo>
                    <a:pt x="9391" y="45944"/>
                  </a:lnTo>
                  <a:lnTo>
                    <a:pt x="7855" y="46821"/>
                  </a:lnTo>
                  <a:lnTo>
                    <a:pt x="7811" y="46865"/>
                  </a:lnTo>
                  <a:lnTo>
                    <a:pt x="6012" y="48225"/>
                  </a:lnTo>
                  <a:lnTo>
                    <a:pt x="44" y="52569"/>
                  </a:lnTo>
                  <a:lnTo>
                    <a:pt x="0" y="52613"/>
                  </a:lnTo>
                  <a:lnTo>
                    <a:pt x="0" y="52657"/>
                  </a:lnTo>
                  <a:lnTo>
                    <a:pt x="0" y="52745"/>
                  </a:lnTo>
                  <a:lnTo>
                    <a:pt x="0" y="52789"/>
                  </a:lnTo>
                  <a:lnTo>
                    <a:pt x="88" y="52833"/>
                  </a:lnTo>
                  <a:lnTo>
                    <a:pt x="176" y="52877"/>
                  </a:lnTo>
                  <a:lnTo>
                    <a:pt x="263" y="52833"/>
                  </a:lnTo>
                  <a:lnTo>
                    <a:pt x="6231" y="48489"/>
                  </a:lnTo>
                  <a:lnTo>
                    <a:pt x="8030" y="47128"/>
                  </a:lnTo>
                  <a:lnTo>
                    <a:pt x="9522" y="46251"/>
                  </a:lnTo>
                  <a:lnTo>
                    <a:pt x="12243" y="45241"/>
                  </a:lnTo>
                  <a:lnTo>
                    <a:pt x="12989" y="44934"/>
                  </a:lnTo>
                  <a:lnTo>
                    <a:pt x="13077" y="44890"/>
                  </a:lnTo>
                  <a:lnTo>
                    <a:pt x="15227" y="42653"/>
                  </a:lnTo>
                  <a:lnTo>
                    <a:pt x="17377" y="40107"/>
                  </a:lnTo>
                  <a:lnTo>
                    <a:pt x="18649" y="38747"/>
                  </a:lnTo>
                  <a:lnTo>
                    <a:pt x="18693" y="38703"/>
                  </a:lnTo>
                  <a:lnTo>
                    <a:pt x="20580" y="35193"/>
                  </a:lnTo>
                  <a:lnTo>
                    <a:pt x="20580" y="35149"/>
                  </a:lnTo>
                  <a:lnTo>
                    <a:pt x="21326" y="32823"/>
                  </a:lnTo>
                  <a:lnTo>
                    <a:pt x="23959" y="29313"/>
                  </a:lnTo>
                  <a:lnTo>
                    <a:pt x="25012" y="27821"/>
                  </a:lnTo>
                  <a:lnTo>
                    <a:pt x="27294" y="23872"/>
                  </a:lnTo>
                  <a:lnTo>
                    <a:pt x="29839" y="19791"/>
                  </a:lnTo>
                  <a:lnTo>
                    <a:pt x="31331" y="17158"/>
                  </a:lnTo>
                  <a:lnTo>
                    <a:pt x="32472" y="14701"/>
                  </a:lnTo>
                  <a:lnTo>
                    <a:pt x="34666" y="10049"/>
                  </a:lnTo>
                  <a:lnTo>
                    <a:pt x="35412" y="7592"/>
                  </a:lnTo>
                  <a:lnTo>
                    <a:pt x="36114" y="4915"/>
                  </a:lnTo>
                  <a:lnTo>
                    <a:pt x="37211" y="791"/>
                  </a:lnTo>
                  <a:lnTo>
                    <a:pt x="37211" y="747"/>
                  </a:lnTo>
                  <a:lnTo>
                    <a:pt x="37299" y="176"/>
                  </a:lnTo>
                  <a:lnTo>
                    <a:pt x="37255" y="132"/>
                  </a:lnTo>
                  <a:lnTo>
                    <a:pt x="37255" y="45"/>
                  </a:lnTo>
                  <a:lnTo>
                    <a:pt x="3721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3" name="Google Shape;4013;p129"/>
            <p:cNvSpPr/>
            <p:nvPr/>
          </p:nvSpPr>
          <p:spPr>
            <a:xfrm>
              <a:off x="2318050" y="1439600"/>
              <a:ext cx="942350" cy="1302175"/>
            </a:xfrm>
            <a:custGeom>
              <a:avLst/>
              <a:gdLst/>
              <a:ahLst/>
              <a:cxnLst/>
              <a:rect l="l" t="t" r="r" b="b"/>
              <a:pathLst>
                <a:path w="37694" h="52087" extrusionOk="0">
                  <a:moveTo>
                    <a:pt x="37431" y="1"/>
                  </a:moveTo>
                  <a:lnTo>
                    <a:pt x="37387" y="45"/>
                  </a:lnTo>
                  <a:lnTo>
                    <a:pt x="37343" y="132"/>
                  </a:lnTo>
                  <a:lnTo>
                    <a:pt x="37255" y="527"/>
                  </a:lnTo>
                  <a:lnTo>
                    <a:pt x="36377" y="3116"/>
                  </a:lnTo>
                  <a:lnTo>
                    <a:pt x="35763" y="5266"/>
                  </a:lnTo>
                  <a:lnTo>
                    <a:pt x="35149" y="7636"/>
                  </a:lnTo>
                  <a:lnTo>
                    <a:pt x="33876" y="11322"/>
                  </a:lnTo>
                  <a:lnTo>
                    <a:pt x="32560" y="13867"/>
                  </a:lnTo>
                  <a:lnTo>
                    <a:pt x="31551" y="16105"/>
                  </a:lnTo>
                  <a:lnTo>
                    <a:pt x="30629" y="17684"/>
                  </a:lnTo>
                  <a:lnTo>
                    <a:pt x="29708" y="19264"/>
                  </a:lnTo>
                  <a:lnTo>
                    <a:pt x="27821" y="22380"/>
                  </a:lnTo>
                  <a:lnTo>
                    <a:pt x="26504" y="24486"/>
                  </a:lnTo>
                  <a:lnTo>
                    <a:pt x="25232" y="26636"/>
                  </a:lnTo>
                  <a:lnTo>
                    <a:pt x="23959" y="28567"/>
                  </a:lnTo>
                  <a:lnTo>
                    <a:pt x="22687" y="30190"/>
                  </a:lnTo>
                  <a:lnTo>
                    <a:pt x="21283" y="31902"/>
                  </a:lnTo>
                  <a:lnTo>
                    <a:pt x="19791" y="33481"/>
                  </a:lnTo>
                  <a:lnTo>
                    <a:pt x="17684" y="35280"/>
                  </a:lnTo>
                  <a:lnTo>
                    <a:pt x="17684" y="35324"/>
                  </a:lnTo>
                  <a:lnTo>
                    <a:pt x="16763" y="36334"/>
                  </a:lnTo>
                  <a:lnTo>
                    <a:pt x="16719" y="36377"/>
                  </a:lnTo>
                  <a:lnTo>
                    <a:pt x="16149" y="37387"/>
                  </a:lnTo>
                  <a:lnTo>
                    <a:pt x="15359" y="39449"/>
                  </a:lnTo>
                  <a:lnTo>
                    <a:pt x="14437" y="41424"/>
                  </a:lnTo>
                  <a:lnTo>
                    <a:pt x="12901" y="43486"/>
                  </a:lnTo>
                  <a:lnTo>
                    <a:pt x="12331" y="43925"/>
                  </a:lnTo>
                  <a:lnTo>
                    <a:pt x="9917" y="44890"/>
                  </a:lnTo>
                  <a:lnTo>
                    <a:pt x="8338" y="45856"/>
                  </a:lnTo>
                  <a:lnTo>
                    <a:pt x="6144" y="47479"/>
                  </a:lnTo>
                  <a:lnTo>
                    <a:pt x="3599" y="49322"/>
                  </a:lnTo>
                  <a:lnTo>
                    <a:pt x="88" y="51779"/>
                  </a:lnTo>
                  <a:lnTo>
                    <a:pt x="44" y="51823"/>
                  </a:lnTo>
                  <a:lnTo>
                    <a:pt x="0" y="51867"/>
                  </a:lnTo>
                  <a:lnTo>
                    <a:pt x="0" y="51955"/>
                  </a:lnTo>
                  <a:lnTo>
                    <a:pt x="44" y="51999"/>
                  </a:lnTo>
                  <a:lnTo>
                    <a:pt x="88" y="52043"/>
                  </a:lnTo>
                  <a:lnTo>
                    <a:pt x="176" y="52087"/>
                  </a:lnTo>
                  <a:lnTo>
                    <a:pt x="308" y="52043"/>
                  </a:lnTo>
                  <a:lnTo>
                    <a:pt x="3818" y="49585"/>
                  </a:lnTo>
                  <a:lnTo>
                    <a:pt x="6319" y="47786"/>
                  </a:lnTo>
                  <a:lnTo>
                    <a:pt x="8513" y="46163"/>
                  </a:lnTo>
                  <a:lnTo>
                    <a:pt x="10049" y="45197"/>
                  </a:lnTo>
                  <a:lnTo>
                    <a:pt x="12506" y="44232"/>
                  </a:lnTo>
                  <a:lnTo>
                    <a:pt x="12506" y="44188"/>
                  </a:lnTo>
                  <a:lnTo>
                    <a:pt x="13121" y="43749"/>
                  </a:lnTo>
                  <a:lnTo>
                    <a:pt x="13165" y="43705"/>
                  </a:lnTo>
                  <a:lnTo>
                    <a:pt x="14744" y="41599"/>
                  </a:lnTo>
                  <a:lnTo>
                    <a:pt x="14744" y="41555"/>
                  </a:lnTo>
                  <a:lnTo>
                    <a:pt x="15666" y="39581"/>
                  </a:lnTo>
                  <a:lnTo>
                    <a:pt x="16456" y="37562"/>
                  </a:lnTo>
                  <a:lnTo>
                    <a:pt x="17026" y="36553"/>
                  </a:lnTo>
                  <a:lnTo>
                    <a:pt x="17948" y="35544"/>
                  </a:lnTo>
                  <a:lnTo>
                    <a:pt x="20054" y="33745"/>
                  </a:lnTo>
                  <a:lnTo>
                    <a:pt x="21546" y="32121"/>
                  </a:lnTo>
                  <a:lnTo>
                    <a:pt x="22950" y="30410"/>
                  </a:lnTo>
                  <a:lnTo>
                    <a:pt x="24223" y="28742"/>
                  </a:lnTo>
                  <a:lnTo>
                    <a:pt x="25539" y="26855"/>
                  </a:lnTo>
                  <a:lnTo>
                    <a:pt x="26811" y="24661"/>
                  </a:lnTo>
                  <a:lnTo>
                    <a:pt x="28128" y="22555"/>
                  </a:lnTo>
                  <a:lnTo>
                    <a:pt x="30015" y="19440"/>
                  </a:lnTo>
                  <a:lnTo>
                    <a:pt x="30936" y="17860"/>
                  </a:lnTo>
                  <a:lnTo>
                    <a:pt x="31858" y="16236"/>
                  </a:lnTo>
                  <a:lnTo>
                    <a:pt x="32911" y="14042"/>
                  </a:lnTo>
                  <a:lnTo>
                    <a:pt x="34183" y="11453"/>
                  </a:lnTo>
                  <a:lnTo>
                    <a:pt x="35456" y="7724"/>
                  </a:lnTo>
                  <a:lnTo>
                    <a:pt x="36114" y="5354"/>
                  </a:lnTo>
                  <a:lnTo>
                    <a:pt x="36685" y="3248"/>
                  </a:lnTo>
                  <a:lnTo>
                    <a:pt x="37606" y="615"/>
                  </a:lnTo>
                  <a:lnTo>
                    <a:pt x="37694" y="176"/>
                  </a:lnTo>
                  <a:lnTo>
                    <a:pt x="37694" y="132"/>
                  </a:lnTo>
                  <a:lnTo>
                    <a:pt x="37694" y="45"/>
                  </a:lnTo>
                  <a:lnTo>
                    <a:pt x="3765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4" name="Google Shape;4014;p129"/>
            <p:cNvSpPr/>
            <p:nvPr/>
          </p:nvSpPr>
          <p:spPr>
            <a:xfrm>
              <a:off x="2259900" y="1412175"/>
              <a:ext cx="956625" cy="1275850"/>
            </a:xfrm>
            <a:custGeom>
              <a:avLst/>
              <a:gdLst/>
              <a:ahLst/>
              <a:cxnLst/>
              <a:rect l="l" t="t" r="r" b="b"/>
              <a:pathLst>
                <a:path w="38265" h="51034" extrusionOk="0">
                  <a:moveTo>
                    <a:pt x="38001" y="1"/>
                  </a:moveTo>
                  <a:lnTo>
                    <a:pt x="37957" y="45"/>
                  </a:lnTo>
                  <a:lnTo>
                    <a:pt x="37914" y="88"/>
                  </a:lnTo>
                  <a:lnTo>
                    <a:pt x="37299" y="1888"/>
                  </a:lnTo>
                  <a:lnTo>
                    <a:pt x="36334" y="4082"/>
                  </a:lnTo>
                  <a:lnTo>
                    <a:pt x="36334" y="4125"/>
                  </a:lnTo>
                  <a:lnTo>
                    <a:pt x="35588" y="6714"/>
                  </a:lnTo>
                  <a:lnTo>
                    <a:pt x="34623" y="10049"/>
                  </a:lnTo>
                  <a:lnTo>
                    <a:pt x="32999" y="13604"/>
                  </a:lnTo>
                  <a:lnTo>
                    <a:pt x="32121" y="15315"/>
                  </a:lnTo>
                  <a:lnTo>
                    <a:pt x="29313" y="20142"/>
                  </a:lnTo>
                  <a:lnTo>
                    <a:pt x="27865" y="22467"/>
                  </a:lnTo>
                  <a:lnTo>
                    <a:pt x="26636" y="24530"/>
                  </a:lnTo>
                  <a:lnTo>
                    <a:pt x="24442" y="27909"/>
                  </a:lnTo>
                  <a:lnTo>
                    <a:pt x="22819" y="29927"/>
                  </a:lnTo>
                  <a:lnTo>
                    <a:pt x="21853" y="31112"/>
                  </a:lnTo>
                  <a:lnTo>
                    <a:pt x="20932" y="32077"/>
                  </a:lnTo>
                  <a:lnTo>
                    <a:pt x="20010" y="32955"/>
                  </a:lnTo>
                  <a:lnTo>
                    <a:pt x="19133" y="33701"/>
                  </a:lnTo>
                  <a:lnTo>
                    <a:pt x="18211" y="34403"/>
                  </a:lnTo>
                  <a:lnTo>
                    <a:pt x="17246" y="35017"/>
                  </a:lnTo>
                  <a:lnTo>
                    <a:pt x="15096" y="36377"/>
                  </a:lnTo>
                  <a:lnTo>
                    <a:pt x="13472" y="37343"/>
                  </a:lnTo>
                  <a:lnTo>
                    <a:pt x="11103" y="39010"/>
                  </a:lnTo>
                  <a:lnTo>
                    <a:pt x="11059" y="39010"/>
                  </a:lnTo>
                  <a:lnTo>
                    <a:pt x="9347" y="40590"/>
                  </a:lnTo>
                  <a:lnTo>
                    <a:pt x="9303" y="40634"/>
                  </a:lnTo>
                  <a:lnTo>
                    <a:pt x="8163" y="42652"/>
                  </a:lnTo>
                  <a:lnTo>
                    <a:pt x="5793" y="46645"/>
                  </a:lnTo>
                  <a:lnTo>
                    <a:pt x="4959" y="47304"/>
                  </a:lnTo>
                  <a:lnTo>
                    <a:pt x="2897" y="48708"/>
                  </a:lnTo>
                  <a:lnTo>
                    <a:pt x="45" y="50726"/>
                  </a:lnTo>
                  <a:lnTo>
                    <a:pt x="1" y="50770"/>
                  </a:lnTo>
                  <a:lnTo>
                    <a:pt x="1" y="50858"/>
                  </a:lnTo>
                  <a:lnTo>
                    <a:pt x="1" y="50902"/>
                  </a:lnTo>
                  <a:lnTo>
                    <a:pt x="1" y="50990"/>
                  </a:lnTo>
                  <a:lnTo>
                    <a:pt x="89" y="51033"/>
                  </a:lnTo>
                  <a:lnTo>
                    <a:pt x="264" y="51033"/>
                  </a:lnTo>
                  <a:lnTo>
                    <a:pt x="3116" y="48971"/>
                  </a:lnTo>
                  <a:lnTo>
                    <a:pt x="5179" y="47611"/>
                  </a:lnTo>
                  <a:lnTo>
                    <a:pt x="6056" y="46909"/>
                  </a:lnTo>
                  <a:lnTo>
                    <a:pt x="6100" y="46865"/>
                  </a:lnTo>
                  <a:lnTo>
                    <a:pt x="8470" y="42828"/>
                  </a:lnTo>
                  <a:lnTo>
                    <a:pt x="9611" y="40809"/>
                  </a:lnTo>
                  <a:lnTo>
                    <a:pt x="11278" y="39317"/>
                  </a:lnTo>
                  <a:lnTo>
                    <a:pt x="13692" y="37650"/>
                  </a:lnTo>
                  <a:lnTo>
                    <a:pt x="15271" y="36685"/>
                  </a:lnTo>
                  <a:lnTo>
                    <a:pt x="17421" y="35324"/>
                  </a:lnTo>
                  <a:lnTo>
                    <a:pt x="18431" y="34666"/>
                  </a:lnTo>
                  <a:lnTo>
                    <a:pt x="19352" y="33964"/>
                  </a:lnTo>
                  <a:lnTo>
                    <a:pt x="20230" y="33218"/>
                  </a:lnTo>
                  <a:lnTo>
                    <a:pt x="21151" y="32340"/>
                  </a:lnTo>
                  <a:lnTo>
                    <a:pt x="22117" y="31331"/>
                  </a:lnTo>
                  <a:lnTo>
                    <a:pt x="23126" y="30146"/>
                  </a:lnTo>
                  <a:lnTo>
                    <a:pt x="24706" y="28084"/>
                  </a:lnTo>
                  <a:lnTo>
                    <a:pt x="26943" y="24705"/>
                  </a:lnTo>
                  <a:lnTo>
                    <a:pt x="28172" y="22643"/>
                  </a:lnTo>
                  <a:lnTo>
                    <a:pt x="29620" y="20317"/>
                  </a:lnTo>
                  <a:lnTo>
                    <a:pt x="32429" y="15490"/>
                  </a:lnTo>
                  <a:lnTo>
                    <a:pt x="33306" y="13735"/>
                  </a:lnTo>
                  <a:lnTo>
                    <a:pt x="34974" y="10181"/>
                  </a:lnTo>
                  <a:lnTo>
                    <a:pt x="34974" y="10137"/>
                  </a:lnTo>
                  <a:lnTo>
                    <a:pt x="35895" y="6802"/>
                  </a:lnTo>
                  <a:lnTo>
                    <a:pt x="36685" y="4213"/>
                  </a:lnTo>
                  <a:lnTo>
                    <a:pt x="37606" y="2019"/>
                  </a:lnTo>
                  <a:lnTo>
                    <a:pt x="38221" y="220"/>
                  </a:lnTo>
                  <a:lnTo>
                    <a:pt x="38265" y="132"/>
                  </a:lnTo>
                  <a:lnTo>
                    <a:pt x="38221" y="88"/>
                  </a:lnTo>
                  <a:lnTo>
                    <a:pt x="38177" y="45"/>
                  </a:lnTo>
                  <a:lnTo>
                    <a:pt x="3813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5" name="Google Shape;4015;p129"/>
            <p:cNvSpPr/>
            <p:nvPr/>
          </p:nvSpPr>
          <p:spPr>
            <a:xfrm>
              <a:off x="2230300" y="1375975"/>
              <a:ext cx="970875" cy="1286825"/>
            </a:xfrm>
            <a:custGeom>
              <a:avLst/>
              <a:gdLst/>
              <a:ahLst/>
              <a:cxnLst/>
              <a:rect l="l" t="t" r="r" b="b"/>
              <a:pathLst>
                <a:path w="38835" h="51473" extrusionOk="0">
                  <a:moveTo>
                    <a:pt x="38659" y="1"/>
                  </a:moveTo>
                  <a:lnTo>
                    <a:pt x="38571" y="45"/>
                  </a:lnTo>
                  <a:lnTo>
                    <a:pt x="38527" y="88"/>
                  </a:lnTo>
                  <a:lnTo>
                    <a:pt x="38527" y="132"/>
                  </a:lnTo>
                  <a:lnTo>
                    <a:pt x="38220" y="1185"/>
                  </a:lnTo>
                  <a:lnTo>
                    <a:pt x="37255" y="3511"/>
                  </a:lnTo>
                  <a:lnTo>
                    <a:pt x="36158" y="6144"/>
                  </a:lnTo>
                  <a:lnTo>
                    <a:pt x="36114" y="6144"/>
                  </a:lnTo>
                  <a:lnTo>
                    <a:pt x="34710" y="11058"/>
                  </a:lnTo>
                  <a:lnTo>
                    <a:pt x="32954" y="14876"/>
                  </a:lnTo>
                  <a:lnTo>
                    <a:pt x="31111" y="18079"/>
                  </a:lnTo>
                  <a:lnTo>
                    <a:pt x="29049" y="21678"/>
                  </a:lnTo>
                  <a:lnTo>
                    <a:pt x="27996" y="23433"/>
                  </a:lnTo>
                  <a:lnTo>
                    <a:pt x="26943" y="25188"/>
                  </a:lnTo>
                  <a:lnTo>
                    <a:pt x="25802" y="26855"/>
                  </a:lnTo>
                  <a:lnTo>
                    <a:pt x="24661" y="28523"/>
                  </a:lnTo>
                  <a:lnTo>
                    <a:pt x="23476" y="30059"/>
                  </a:lnTo>
                  <a:lnTo>
                    <a:pt x="22862" y="30805"/>
                  </a:lnTo>
                  <a:lnTo>
                    <a:pt x="22204" y="31507"/>
                  </a:lnTo>
                  <a:lnTo>
                    <a:pt x="18869" y="34578"/>
                  </a:lnTo>
                  <a:lnTo>
                    <a:pt x="14919" y="37167"/>
                  </a:lnTo>
                  <a:lnTo>
                    <a:pt x="10882" y="39888"/>
                  </a:lnTo>
                  <a:lnTo>
                    <a:pt x="9083" y="41160"/>
                  </a:lnTo>
                  <a:lnTo>
                    <a:pt x="6714" y="42565"/>
                  </a:lnTo>
                  <a:lnTo>
                    <a:pt x="4169" y="43925"/>
                  </a:lnTo>
                  <a:lnTo>
                    <a:pt x="4125" y="43969"/>
                  </a:lnTo>
                  <a:lnTo>
                    <a:pt x="3774" y="44408"/>
                  </a:lnTo>
                  <a:lnTo>
                    <a:pt x="3774" y="44495"/>
                  </a:lnTo>
                  <a:lnTo>
                    <a:pt x="3247" y="45856"/>
                  </a:lnTo>
                  <a:lnTo>
                    <a:pt x="2370" y="48225"/>
                  </a:lnTo>
                  <a:lnTo>
                    <a:pt x="1316" y="50024"/>
                  </a:lnTo>
                  <a:lnTo>
                    <a:pt x="44" y="51165"/>
                  </a:lnTo>
                  <a:lnTo>
                    <a:pt x="44" y="51209"/>
                  </a:lnTo>
                  <a:lnTo>
                    <a:pt x="0" y="51297"/>
                  </a:lnTo>
                  <a:lnTo>
                    <a:pt x="0" y="51341"/>
                  </a:lnTo>
                  <a:lnTo>
                    <a:pt x="44" y="51428"/>
                  </a:lnTo>
                  <a:lnTo>
                    <a:pt x="132" y="51428"/>
                  </a:lnTo>
                  <a:lnTo>
                    <a:pt x="176" y="51472"/>
                  </a:lnTo>
                  <a:lnTo>
                    <a:pt x="307" y="51428"/>
                  </a:lnTo>
                  <a:lnTo>
                    <a:pt x="1580" y="50244"/>
                  </a:lnTo>
                  <a:lnTo>
                    <a:pt x="1624" y="50200"/>
                  </a:lnTo>
                  <a:lnTo>
                    <a:pt x="2677" y="48401"/>
                  </a:lnTo>
                  <a:lnTo>
                    <a:pt x="2721" y="48357"/>
                  </a:lnTo>
                  <a:lnTo>
                    <a:pt x="3598" y="45987"/>
                  </a:lnTo>
                  <a:lnTo>
                    <a:pt x="4081" y="44627"/>
                  </a:lnTo>
                  <a:lnTo>
                    <a:pt x="4388" y="44232"/>
                  </a:lnTo>
                  <a:lnTo>
                    <a:pt x="6889" y="42872"/>
                  </a:lnTo>
                  <a:lnTo>
                    <a:pt x="9303" y="41424"/>
                  </a:lnTo>
                  <a:lnTo>
                    <a:pt x="11102" y="40151"/>
                  </a:lnTo>
                  <a:lnTo>
                    <a:pt x="15139" y="37431"/>
                  </a:lnTo>
                  <a:lnTo>
                    <a:pt x="19088" y="34842"/>
                  </a:lnTo>
                  <a:lnTo>
                    <a:pt x="22467" y="31770"/>
                  </a:lnTo>
                  <a:lnTo>
                    <a:pt x="23081" y="31024"/>
                  </a:lnTo>
                  <a:lnTo>
                    <a:pt x="23739" y="30278"/>
                  </a:lnTo>
                  <a:lnTo>
                    <a:pt x="24924" y="28742"/>
                  </a:lnTo>
                  <a:lnTo>
                    <a:pt x="26109" y="27075"/>
                  </a:lnTo>
                  <a:lnTo>
                    <a:pt x="27206" y="25363"/>
                  </a:lnTo>
                  <a:lnTo>
                    <a:pt x="28303" y="23608"/>
                  </a:lnTo>
                  <a:lnTo>
                    <a:pt x="29356" y="21853"/>
                  </a:lnTo>
                  <a:lnTo>
                    <a:pt x="31419" y="18255"/>
                  </a:lnTo>
                  <a:lnTo>
                    <a:pt x="33261" y="15008"/>
                  </a:lnTo>
                  <a:lnTo>
                    <a:pt x="35061" y="11190"/>
                  </a:lnTo>
                  <a:lnTo>
                    <a:pt x="35061" y="11146"/>
                  </a:lnTo>
                  <a:lnTo>
                    <a:pt x="36465" y="6276"/>
                  </a:lnTo>
                  <a:lnTo>
                    <a:pt x="37606" y="3643"/>
                  </a:lnTo>
                  <a:lnTo>
                    <a:pt x="38571" y="1317"/>
                  </a:lnTo>
                  <a:lnTo>
                    <a:pt x="38571" y="1273"/>
                  </a:lnTo>
                  <a:lnTo>
                    <a:pt x="38834" y="220"/>
                  </a:lnTo>
                  <a:lnTo>
                    <a:pt x="38834" y="176"/>
                  </a:lnTo>
                  <a:lnTo>
                    <a:pt x="38834" y="88"/>
                  </a:lnTo>
                  <a:lnTo>
                    <a:pt x="38790" y="45"/>
                  </a:lnTo>
                  <a:lnTo>
                    <a:pt x="3870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6" name="Google Shape;4016;p129"/>
            <p:cNvSpPr/>
            <p:nvPr/>
          </p:nvSpPr>
          <p:spPr>
            <a:xfrm>
              <a:off x="2174350" y="1371600"/>
              <a:ext cx="1005975" cy="1239625"/>
            </a:xfrm>
            <a:custGeom>
              <a:avLst/>
              <a:gdLst/>
              <a:ahLst/>
              <a:cxnLst/>
              <a:rect l="l" t="t" r="r" b="b"/>
              <a:pathLst>
                <a:path w="40239" h="49585" extrusionOk="0">
                  <a:moveTo>
                    <a:pt x="40063" y="0"/>
                  </a:moveTo>
                  <a:lnTo>
                    <a:pt x="39975" y="44"/>
                  </a:lnTo>
                  <a:lnTo>
                    <a:pt x="39931" y="88"/>
                  </a:lnTo>
                  <a:lnTo>
                    <a:pt x="39888" y="132"/>
                  </a:lnTo>
                  <a:lnTo>
                    <a:pt x="39185" y="1799"/>
                  </a:lnTo>
                  <a:lnTo>
                    <a:pt x="36991" y="6933"/>
                  </a:lnTo>
                  <a:lnTo>
                    <a:pt x="36991" y="6977"/>
                  </a:lnTo>
                  <a:lnTo>
                    <a:pt x="36509" y="8645"/>
                  </a:lnTo>
                  <a:lnTo>
                    <a:pt x="35587" y="11541"/>
                  </a:lnTo>
                  <a:lnTo>
                    <a:pt x="33613" y="15358"/>
                  </a:lnTo>
                  <a:lnTo>
                    <a:pt x="32735" y="16894"/>
                  </a:lnTo>
                  <a:lnTo>
                    <a:pt x="31901" y="18430"/>
                  </a:lnTo>
                  <a:lnTo>
                    <a:pt x="30146" y="21370"/>
                  </a:lnTo>
                  <a:lnTo>
                    <a:pt x="28303" y="24310"/>
                  </a:lnTo>
                  <a:lnTo>
                    <a:pt x="26328" y="27338"/>
                  </a:lnTo>
                  <a:lnTo>
                    <a:pt x="23388" y="30936"/>
                  </a:lnTo>
                  <a:lnTo>
                    <a:pt x="20273" y="33700"/>
                  </a:lnTo>
                  <a:lnTo>
                    <a:pt x="16587" y="36157"/>
                  </a:lnTo>
                  <a:lnTo>
                    <a:pt x="14393" y="37562"/>
                  </a:lnTo>
                  <a:lnTo>
                    <a:pt x="12638" y="38746"/>
                  </a:lnTo>
                  <a:lnTo>
                    <a:pt x="10663" y="40194"/>
                  </a:lnTo>
                  <a:lnTo>
                    <a:pt x="8645" y="41379"/>
                  </a:lnTo>
                  <a:lnTo>
                    <a:pt x="6143" y="42652"/>
                  </a:lnTo>
                  <a:lnTo>
                    <a:pt x="6143" y="42696"/>
                  </a:lnTo>
                  <a:lnTo>
                    <a:pt x="5046" y="43398"/>
                  </a:lnTo>
                  <a:lnTo>
                    <a:pt x="5046" y="43442"/>
                  </a:lnTo>
                  <a:lnTo>
                    <a:pt x="1799" y="46118"/>
                  </a:lnTo>
                  <a:lnTo>
                    <a:pt x="1799" y="46162"/>
                  </a:lnTo>
                  <a:lnTo>
                    <a:pt x="1185" y="46864"/>
                  </a:lnTo>
                  <a:lnTo>
                    <a:pt x="1141" y="46908"/>
                  </a:lnTo>
                  <a:lnTo>
                    <a:pt x="0" y="49365"/>
                  </a:lnTo>
                  <a:lnTo>
                    <a:pt x="0" y="49409"/>
                  </a:lnTo>
                  <a:lnTo>
                    <a:pt x="0" y="49497"/>
                  </a:lnTo>
                  <a:lnTo>
                    <a:pt x="44" y="49541"/>
                  </a:lnTo>
                  <a:lnTo>
                    <a:pt x="88" y="49585"/>
                  </a:lnTo>
                  <a:lnTo>
                    <a:pt x="263" y="49585"/>
                  </a:lnTo>
                  <a:lnTo>
                    <a:pt x="307" y="49497"/>
                  </a:lnTo>
                  <a:lnTo>
                    <a:pt x="1448" y="47084"/>
                  </a:lnTo>
                  <a:lnTo>
                    <a:pt x="2019" y="46382"/>
                  </a:lnTo>
                  <a:lnTo>
                    <a:pt x="5266" y="43705"/>
                  </a:lnTo>
                  <a:lnTo>
                    <a:pt x="6319" y="42959"/>
                  </a:lnTo>
                  <a:lnTo>
                    <a:pt x="8820" y="41686"/>
                  </a:lnTo>
                  <a:lnTo>
                    <a:pt x="10839" y="40502"/>
                  </a:lnTo>
                  <a:lnTo>
                    <a:pt x="12813" y="39054"/>
                  </a:lnTo>
                  <a:lnTo>
                    <a:pt x="14612" y="37869"/>
                  </a:lnTo>
                  <a:lnTo>
                    <a:pt x="16806" y="36421"/>
                  </a:lnTo>
                  <a:lnTo>
                    <a:pt x="20448" y="34007"/>
                  </a:lnTo>
                  <a:lnTo>
                    <a:pt x="20492" y="33963"/>
                  </a:lnTo>
                  <a:lnTo>
                    <a:pt x="23608" y="31155"/>
                  </a:lnTo>
                  <a:lnTo>
                    <a:pt x="23652" y="31155"/>
                  </a:lnTo>
                  <a:lnTo>
                    <a:pt x="26592" y="27557"/>
                  </a:lnTo>
                  <a:lnTo>
                    <a:pt x="26636" y="27557"/>
                  </a:lnTo>
                  <a:lnTo>
                    <a:pt x="28610" y="24529"/>
                  </a:lnTo>
                  <a:lnTo>
                    <a:pt x="30453" y="21545"/>
                  </a:lnTo>
                  <a:lnTo>
                    <a:pt x="32208" y="18605"/>
                  </a:lnTo>
                  <a:lnTo>
                    <a:pt x="33042" y="17070"/>
                  </a:lnTo>
                  <a:lnTo>
                    <a:pt x="33920" y="15534"/>
                  </a:lnTo>
                  <a:lnTo>
                    <a:pt x="35894" y="11672"/>
                  </a:lnTo>
                  <a:lnTo>
                    <a:pt x="35938" y="11628"/>
                  </a:lnTo>
                  <a:lnTo>
                    <a:pt x="36816" y="8732"/>
                  </a:lnTo>
                  <a:lnTo>
                    <a:pt x="37342" y="7065"/>
                  </a:lnTo>
                  <a:lnTo>
                    <a:pt x="39536" y="1931"/>
                  </a:lnTo>
                  <a:lnTo>
                    <a:pt x="40195" y="263"/>
                  </a:lnTo>
                  <a:lnTo>
                    <a:pt x="40239" y="176"/>
                  </a:lnTo>
                  <a:lnTo>
                    <a:pt x="40195" y="132"/>
                  </a:lnTo>
                  <a:lnTo>
                    <a:pt x="40195" y="88"/>
                  </a:lnTo>
                  <a:lnTo>
                    <a:pt x="40107" y="44"/>
                  </a:lnTo>
                  <a:lnTo>
                    <a:pt x="4006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7" name="Google Shape;4017;p129"/>
            <p:cNvSpPr/>
            <p:nvPr/>
          </p:nvSpPr>
          <p:spPr>
            <a:xfrm>
              <a:off x="2110725" y="1407800"/>
              <a:ext cx="1024625" cy="1147475"/>
            </a:xfrm>
            <a:custGeom>
              <a:avLst/>
              <a:gdLst/>
              <a:ahLst/>
              <a:cxnLst/>
              <a:rect l="l" t="t" r="r" b="b"/>
              <a:pathLst>
                <a:path w="40985" h="45899" extrusionOk="0">
                  <a:moveTo>
                    <a:pt x="40809" y="0"/>
                  </a:moveTo>
                  <a:lnTo>
                    <a:pt x="40765" y="44"/>
                  </a:lnTo>
                  <a:lnTo>
                    <a:pt x="40677" y="88"/>
                  </a:lnTo>
                  <a:lnTo>
                    <a:pt x="40633" y="132"/>
                  </a:lnTo>
                  <a:lnTo>
                    <a:pt x="39887" y="2063"/>
                  </a:lnTo>
                  <a:lnTo>
                    <a:pt x="38966" y="4300"/>
                  </a:lnTo>
                  <a:lnTo>
                    <a:pt x="37957" y="6670"/>
                  </a:lnTo>
                  <a:lnTo>
                    <a:pt x="37342" y="8952"/>
                  </a:lnTo>
                  <a:lnTo>
                    <a:pt x="36465" y="10795"/>
                  </a:lnTo>
                  <a:lnTo>
                    <a:pt x="32559" y="17772"/>
                  </a:lnTo>
                  <a:lnTo>
                    <a:pt x="30936" y="20448"/>
                  </a:lnTo>
                  <a:lnTo>
                    <a:pt x="29488" y="22642"/>
                  </a:lnTo>
                  <a:lnTo>
                    <a:pt x="26899" y="26328"/>
                  </a:lnTo>
                  <a:lnTo>
                    <a:pt x="25363" y="28171"/>
                  </a:lnTo>
                  <a:lnTo>
                    <a:pt x="23608" y="29795"/>
                  </a:lnTo>
                  <a:lnTo>
                    <a:pt x="21545" y="31506"/>
                  </a:lnTo>
                  <a:lnTo>
                    <a:pt x="19571" y="32910"/>
                  </a:lnTo>
                  <a:lnTo>
                    <a:pt x="17421" y="34271"/>
                  </a:lnTo>
                  <a:lnTo>
                    <a:pt x="15270" y="35675"/>
                  </a:lnTo>
                  <a:lnTo>
                    <a:pt x="13384" y="36991"/>
                  </a:lnTo>
                  <a:lnTo>
                    <a:pt x="11453" y="38264"/>
                  </a:lnTo>
                  <a:lnTo>
                    <a:pt x="9083" y="39536"/>
                  </a:lnTo>
                  <a:lnTo>
                    <a:pt x="7109" y="40721"/>
                  </a:lnTo>
                  <a:lnTo>
                    <a:pt x="7065" y="40721"/>
                  </a:lnTo>
                  <a:lnTo>
                    <a:pt x="5046" y="42476"/>
                  </a:lnTo>
                  <a:lnTo>
                    <a:pt x="3159" y="43705"/>
                  </a:lnTo>
                  <a:lnTo>
                    <a:pt x="88" y="45592"/>
                  </a:lnTo>
                  <a:lnTo>
                    <a:pt x="44" y="45636"/>
                  </a:lnTo>
                  <a:lnTo>
                    <a:pt x="44" y="45680"/>
                  </a:lnTo>
                  <a:lnTo>
                    <a:pt x="0" y="45767"/>
                  </a:lnTo>
                  <a:lnTo>
                    <a:pt x="44" y="45811"/>
                  </a:lnTo>
                  <a:lnTo>
                    <a:pt x="132" y="45899"/>
                  </a:lnTo>
                  <a:lnTo>
                    <a:pt x="176" y="45899"/>
                  </a:lnTo>
                  <a:lnTo>
                    <a:pt x="307" y="45855"/>
                  </a:lnTo>
                  <a:lnTo>
                    <a:pt x="3335" y="43968"/>
                  </a:lnTo>
                  <a:lnTo>
                    <a:pt x="5266" y="42783"/>
                  </a:lnTo>
                  <a:lnTo>
                    <a:pt x="5266" y="42740"/>
                  </a:lnTo>
                  <a:lnTo>
                    <a:pt x="7284" y="41028"/>
                  </a:lnTo>
                  <a:lnTo>
                    <a:pt x="9259" y="39843"/>
                  </a:lnTo>
                  <a:lnTo>
                    <a:pt x="11628" y="38527"/>
                  </a:lnTo>
                  <a:lnTo>
                    <a:pt x="13603" y="37255"/>
                  </a:lnTo>
                  <a:lnTo>
                    <a:pt x="15490" y="35982"/>
                  </a:lnTo>
                  <a:lnTo>
                    <a:pt x="17640" y="34534"/>
                  </a:lnTo>
                  <a:lnTo>
                    <a:pt x="19790" y="33218"/>
                  </a:lnTo>
                  <a:lnTo>
                    <a:pt x="21765" y="31770"/>
                  </a:lnTo>
                  <a:lnTo>
                    <a:pt x="23827" y="30058"/>
                  </a:lnTo>
                  <a:lnTo>
                    <a:pt x="25582" y="28391"/>
                  </a:lnTo>
                  <a:lnTo>
                    <a:pt x="27206" y="26592"/>
                  </a:lnTo>
                  <a:lnTo>
                    <a:pt x="27206" y="26548"/>
                  </a:lnTo>
                  <a:lnTo>
                    <a:pt x="29795" y="22818"/>
                  </a:lnTo>
                  <a:lnTo>
                    <a:pt x="31243" y="20668"/>
                  </a:lnTo>
                  <a:lnTo>
                    <a:pt x="32867" y="17947"/>
                  </a:lnTo>
                  <a:lnTo>
                    <a:pt x="36772" y="10970"/>
                  </a:lnTo>
                  <a:lnTo>
                    <a:pt x="37650" y="9083"/>
                  </a:lnTo>
                  <a:lnTo>
                    <a:pt x="37693" y="9040"/>
                  </a:lnTo>
                  <a:lnTo>
                    <a:pt x="38308" y="6802"/>
                  </a:lnTo>
                  <a:lnTo>
                    <a:pt x="39273" y="4432"/>
                  </a:lnTo>
                  <a:lnTo>
                    <a:pt x="40195" y="2194"/>
                  </a:lnTo>
                  <a:lnTo>
                    <a:pt x="40984" y="263"/>
                  </a:lnTo>
                  <a:lnTo>
                    <a:pt x="40984" y="176"/>
                  </a:lnTo>
                  <a:lnTo>
                    <a:pt x="40984" y="132"/>
                  </a:lnTo>
                  <a:lnTo>
                    <a:pt x="40941" y="44"/>
                  </a:lnTo>
                  <a:lnTo>
                    <a:pt x="40897" y="44"/>
                  </a:lnTo>
                  <a:lnTo>
                    <a:pt x="4080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8" name="Google Shape;4018;p129"/>
            <p:cNvSpPr/>
            <p:nvPr/>
          </p:nvSpPr>
          <p:spPr>
            <a:xfrm>
              <a:off x="2054775" y="1420950"/>
              <a:ext cx="1012550" cy="1083875"/>
            </a:xfrm>
            <a:custGeom>
              <a:avLst/>
              <a:gdLst/>
              <a:ahLst/>
              <a:cxnLst/>
              <a:rect l="l" t="t" r="r" b="b"/>
              <a:pathLst>
                <a:path w="40502" h="43355" extrusionOk="0">
                  <a:moveTo>
                    <a:pt x="40282" y="1"/>
                  </a:moveTo>
                  <a:lnTo>
                    <a:pt x="40239" y="45"/>
                  </a:lnTo>
                  <a:lnTo>
                    <a:pt x="40195" y="88"/>
                  </a:lnTo>
                  <a:lnTo>
                    <a:pt x="40151" y="132"/>
                  </a:lnTo>
                  <a:lnTo>
                    <a:pt x="38922" y="3467"/>
                  </a:lnTo>
                  <a:lnTo>
                    <a:pt x="37167" y="8075"/>
                  </a:lnTo>
                  <a:lnTo>
                    <a:pt x="36333" y="9567"/>
                  </a:lnTo>
                  <a:lnTo>
                    <a:pt x="35280" y="11453"/>
                  </a:lnTo>
                  <a:lnTo>
                    <a:pt x="34051" y="13648"/>
                  </a:lnTo>
                  <a:lnTo>
                    <a:pt x="31989" y="17246"/>
                  </a:lnTo>
                  <a:lnTo>
                    <a:pt x="30804" y="19176"/>
                  </a:lnTo>
                  <a:lnTo>
                    <a:pt x="29400" y="21107"/>
                  </a:lnTo>
                  <a:lnTo>
                    <a:pt x="27996" y="23213"/>
                  </a:lnTo>
                  <a:lnTo>
                    <a:pt x="26504" y="25013"/>
                  </a:lnTo>
                  <a:lnTo>
                    <a:pt x="25188" y="26197"/>
                  </a:lnTo>
                  <a:lnTo>
                    <a:pt x="23476" y="27821"/>
                  </a:lnTo>
                  <a:lnTo>
                    <a:pt x="21853" y="29181"/>
                  </a:lnTo>
                  <a:lnTo>
                    <a:pt x="20054" y="30454"/>
                  </a:lnTo>
                  <a:lnTo>
                    <a:pt x="12199" y="35500"/>
                  </a:lnTo>
                  <a:lnTo>
                    <a:pt x="10137" y="36641"/>
                  </a:lnTo>
                  <a:lnTo>
                    <a:pt x="7635" y="38220"/>
                  </a:lnTo>
                  <a:lnTo>
                    <a:pt x="5661" y="39669"/>
                  </a:lnTo>
                  <a:lnTo>
                    <a:pt x="3686" y="40897"/>
                  </a:lnTo>
                  <a:lnTo>
                    <a:pt x="88" y="43003"/>
                  </a:lnTo>
                  <a:lnTo>
                    <a:pt x="44" y="43047"/>
                  </a:lnTo>
                  <a:lnTo>
                    <a:pt x="0" y="43135"/>
                  </a:lnTo>
                  <a:lnTo>
                    <a:pt x="0" y="43179"/>
                  </a:lnTo>
                  <a:lnTo>
                    <a:pt x="0" y="43267"/>
                  </a:lnTo>
                  <a:lnTo>
                    <a:pt x="88" y="43311"/>
                  </a:lnTo>
                  <a:lnTo>
                    <a:pt x="176" y="43354"/>
                  </a:lnTo>
                  <a:lnTo>
                    <a:pt x="263" y="43311"/>
                  </a:lnTo>
                  <a:lnTo>
                    <a:pt x="3862" y="41204"/>
                  </a:lnTo>
                  <a:lnTo>
                    <a:pt x="5880" y="39976"/>
                  </a:lnTo>
                  <a:lnTo>
                    <a:pt x="7855" y="38528"/>
                  </a:lnTo>
                  <a:lnTo>
                    <a:pt x="10312" y="36948"/>
                  </a:lnTo>
                  <a:lnTo>
                    <a:pt x="12374" y="35807"/>
                  </a:lnTo>
                  <a:lnTo>
                    <a:pt x="20229" y="30717"/>
                  </a:lnTo>
                  <a:lnTo>
                    <a:pt x="22028" y="29444"/>
                  </a:lnTo>
                  <a:lnTo>
                    <a:pt x="23696" y="28084"/>
                  </a:lnTo>
                  <a:lnTo>
                    <a:pt x="25451" y="26461"/>
                  </a:lnTo>
                  <a:lnTo>
                    <a:pt x="26723" y="25232"/>
                  </a:lnTo>
                  <a:lnTo>
                    <a:pt x="26767" y="25232"/>
                  </a:lnTo>
                  <a:lnTo>
                    <a:pt x="28259" y="23433"/>
                  </a:lnTo>
                  <a:lnTo>
                    <a:pt x="28303" y="23433"/>
                  </a:lnTo>
                  <a:lnTo>
                    <a:pt x="29707" y="21283"/>
                  </a:lnTo>
                  <a:lnTo>
                    <a:pt x="31068" y="19352"/>
                  </a:lnTo>
                  <a:lnTo>
                    <a:pt x="32296" y="17421"/>
                  </a:lnTo>
                  <a:lnTo>
                    <a:pt x="34359" y="13823"/>
                  </a:lnTo>
                  <a:lnTo>
                    <a:pt x="35587" y="11585"/>
                  </a:lnTo>
                  <a:lnTo>
                    <a:pt x="36640" y="9742"/>
                  </a:lnTo>
                  <a:lnTo>
                    <a:pt x="37474" y="8206"/>
                  </a:lnTo>
                  <a:lnTo>
                    <a:pt x="37518" y="8206"/>
                  </a:lnTo>
                  <a:lnTo>
                    <a:pt x="39229" y="3555"/>
                  </a:lnTo>
                  <a:lnTo>
                    <a:pt x="40458" y="264"/>
                  </a:lnTo>
                  <a:lnTo>
                    <a:pt x="40502" y="176"/>
                  </a:lnTo>
                  <a:lnTo>
                    <a:pt x="40458" y="132"/>
                  </a:lnTo>
                  <a:lnTo>
                    <a:pt x="40414" y="88"/>
                  </a:lnTo>
                  <a:lnTo>
                    <a:pt x="40370" y="45"/>
                  </a:lnTo>
                  <a:lnTo>
                    <a:pt x="4028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9" name="Google Shape;4019;p129"/>
            <p:cNvSpPr/>
            <p:nvPr/>
          </p:nvSpPr>
          <p:spPr>
            <a:xfrm>
              <a:off x="2027350" y="1430825"/>
              <a:ext cx="1003775" cy="1048775"/>
            </a:xfrm>
            <a:custGeom>
              <a:avLst/>
              <a:gdLst/>
              <a:ahLst/>
              <a:cxnLst/>
              <a:rect l="l" t="t" r="r" b="b"/>
              <a:pathLst>
                <a:path w="40151" h="41951" extrusionOk="0">
                  <a:moveTo>
                    <a:pt x="39975" y="1"/>
                  </a:moveTo>
                  <a:lnTo>
                    <a:pt x="39931" y="45"/>
                  </a:lnTo>
                  <a:lnTo>
                    <a:pt x="39844" y="88"/>
                  </a:lnTo>
                  <a:lnTo>
                    <a:pt x="39800" y="132"/>
                  </a:lnTo>
                  <a:lnTo>
                    <a:pt x="38571" y="3511"/>
                  </a:lnTo>
                  <a:lnTo>
                    <a:pt x="37255" y="6978"/>
                  </a:lnTo>
                  <a:lnTo>
                    <a:pt x="35192" y="10664"/>
                  </a:lnTo>
                  <a:lnTo>
                    <a:pt x="33042" y="14569"/>
                  </a:lnTo>
                  <a:lnTo>
                    <a:pt x="32823" y="14920"/>
                  </a:lnTo>
                  <a:lnTo>
                    <a:pt x="30980" y="17860"/>
                  </a:lnTo>
                  <a:lnTo>
                    <a:pt x="30058" y="19308"/>
                  </a:lnTo>
                  <a:lnTo>
                    <a:pt x="29049" y="20712"/>
                  </a:lnTo>
                  <a:lnTo>
                    <a:pt x="28040" y="22029"/>
                  </a:lnTo>
                  <a:lnTo>
                    <a:pt x="26943" y="23345"/>
                  </a:lnTo>
                  <a:lnTo>
                    <a:pt x="26328" y="23959"/>
                  </a:lnTo>
                  <a:lnTo>
                    <a:pt x="25714" y="24574"/>
                  </a:lnTo>
                  <a:lnTo>
                    <a:pt x="25100" y="25188"/>
                  </a:lnTo>
                  <a:lnTo>
                    <a:pt x="24442" y="25758"/>
                  </a:lnTo>
                  <a:lnTo>
                    <a:pt x="22467" y="27470"/>
                  </a:lnTo>
                  <a:lnTo>
                    <a:pt x="20492" y="28874"/>
                  </a:lnTo>
                  <a:lnTo>
                    <a:pt x="13823" y="33306"/>
                  </a:lnTo>
                  <a:lnTo>
                    <a:pt x="12023" y="34271"/>
                  </a:lnTo>
                  <a:lnTo>
                    <a:pt x="10005" y="35456"/>
                  </a:lnTo>
                  <a:lnTo>
                    <a:pt x="6143" y="38045"/>
                  </a:lnTo>
                  <a:lnTo>
                    <a:pt x="3949" y="39405"/>
                  </a:lnTo>
                  <a:lnTo>
                    <a:pt x="88" y="41599"/>
                  </a:lnTo>
                  <a:lnTo>
                    <a:pt x="44" y="41643"/>
                  </a:lnTo>
                  <a:lnTo>
                    <a:pt x="0" y="41731"/>
                  </a:lnTo>
                  <a:lnTo>
                    <a:pt x="0" y="41775"/>
                  </a:lnTo>
                  <a:lnTo>
                    <a:pt x="0" y="41862"/>
                  </a:lnTo>
                  <a:lnTo>
                    <a:pt x="88" y="41906"/>
                  </a:lnTo>
                  <a:lnTo>
                    <a:pt x="176" y="41950"/>
                  </a:lnTo>
                  <a:lnTo>
                    <a:pt x="263" y="41906"/>
                  </a:lnTo>
                  <a:lnTo>
                    <a:pt x="4125" y="39712"/>
                  </a:lnTo>
                  <a:lnTo>
                    <a:pt x="6319" y="38352"/>
                  </a:lnTo>
                  <a:lnTo>
                    <a:pt x="10180" y="35763"/>
                  </a:lnTo>
                  <a:lnTo>
                    <a:pt x="12199" y="34578"/>
                  </a:lnTo>
                  <a:lnTo>
                    <a:pt x="13998" y="33569"/>
                  </a:lnTo>
                  <a:lnTo>
                    <a:pt x="20668" y="29181"/>
                  </a:lnTo>
                  <a:lnTo>
                    <a:pt x="22686" y="27733"/>
                  </a:lnTo>
                  <a:lnTo>
                    <a:pt x="24661" y="26022"/>
                  </a:lnTo>
                  <a:lnTo>
                    <a:pt x="25319" y="25451"/>
                  </a:lnTo>
                  <a:lnTo>
                    <a:pt x="25977" y="24837"/>
                  </a:lnTo>
                  <a:lnTo>
                    <a:pt x="26592" y="24223"/>
                  </a:lnTo>
                  <a:lnTo>
                    <a:pt x="27162" y="23564"/>
                  </a:lnTo>
                  <a:lnTo>
                    <a:pt x="28303" y="22292"/>
                  </a:lnTo>
                  <a:lnTo>
                    <a:pt x="29312" y="20932"/>
                  </a:lnTo>
                  <a:lnTo>
                    <a:pt x="30322" y="19527"/>
                  </a:lnTo>
                  <a:lnTo>
                    <a:pt x="31287" y="18079"/>
                  </a:lnTo>
                  <a:lnTo>
                    <a:pt x="33130" y="15095"/>
                  </a:lnTo>
                  <a:lnTo>
                    <a:pt x="33349" y="14744"/>
                  </a:lnTo>
                  <a:lnTo>
                    <a:pt x="35499" y="10795"/>
                  </a:lnTo>
                  <a:lnTo>
                    <a:pt x="37562" y="7153"/>
                  </a:lnTo>
                  <a:lnTo>
                    <a:pt x="37562" y="7109"/>
                  </a:lnTo>
                  <a:lnTo>
                    <a:pt x="38922" y="3643"/>
                  </a:lnTo>
                  <a:lnTo>
                    <a:pt x="40151" y="264"/>
                  </a:lnTo>
                  <a:lnTo>
                    <a:pt x="40151" y="176"/>
                  </a:lnTo>
                  <a:lnTo>
                    <a:pt x="40151" y="132"/>
                  </a:lnTo>
                  <a:lnTo>
                    <a:pt x="40107" y="45"/>
                  </a:lnTo>
                  <a:lnTo>
                    <a:pt x="40063" y="45"/>
                  </a:lnTo>
                  <a:lnTo>
                    <a:pt x="3997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0" name="Google Shape;4020;p129"/>
            <p:cNvSpPr/>
            <p:nvPr/>
          </p:nvSpPr>
          <p:spPr>
            <a:xfrm>
              <a:off x="1999925" y="1430825"/>
              <a:ext cx="998300" cy="1023525"/>
            </a:xfrm>
            <a:custGeom>
              <a:avLst/>
              <a:gdLst/>
              <a:ahLst/>
              <a:cxnLst/>
              <a:rect l="l" t="t" r="r" b="b"/>
              <a:pathLst>
                <a:path w="39932" h="40941" extrusionOk="0">
                  <a:moveTo>
                    <a:pt x="39756" y="1"/>
                  </a:moveTo>
                  <a:lnTo>
                    <a:pt x="39712" y="45"/>
                  </a:lnTo>
                  <a:lnTo>
                    <a:pt x="39624" y="88"/>
                  </a:lnTo>
                  <a:lnTo>
                    <a:pt x="39624" y="132"/>
                  </a:lnTo>
                  <a:lnTo>
                    <a:pt x="38703" y="2677"/>
                  </a:lnTo>
                  <a:lnTo>
                    <a:pt x="37606" y="5749"/>
                  </a:lnTo>
                  <a:lnTo>
                    <a:pt x="35938" y="8864"/>
                  </a:lnTo>
                  <a:lnTo>
                    <a:pt x="34578" y="11234"/>
                  </a:lnTo>
                  <a:lnTo>
                    <a:pt x="32954" y="14174"/>
                  </a:lnTo>
                  <a:lnTo>
                    <a:pt x="31638" y="16324"/>
                  </a:lnTo>
                  <a:lnTo>
                    <a:pt x="28435" y="20932"/>
                  </a:lnTo>
                  <a:lnTo>
                    <a:pt x="27338" y="22204"/>
                  </a:lnTo>
                  <a:lnTo>
                    <a:pt x="25582" y="23828"/>
                  </a:lnTo>
                  <a:lnTo>
                    <a:pt x="23564" y="25715"/>
                  </a:lnTo>
                  <a:lnTo>
                    <a:pt x="21677" y="27250"/>
                  </a:lnTo>
                  <a:lnTo>
                    <a:pt x="20317" y="28172"/>
                  </a:lnTo>
                  <a:lnTo>
                    <a:pt x="18957" y="29093"/>
                  </a:lnTo>
                  <a:lnTo>
                    <a:pt x="16236" y="30849"/>
                  </a:lnTo>
                  <a:lnTo>
                    <a:pt x="13471" y="32560"/>
                  </a:lnTo>
                  <a:lnTo>
                    <a:pt x="10707" y="34227"/>
                  </a:lnTo>
                  <a:lnTo>
                    <a:pt x="7504" y="36158"/>
                  </a:lnTo>
                  <a:lnTo>
                    <a:pt x="4300" y="38177"/>
                  </a:lnTo>
                  <a:lnTo>
                    <a:pt x="2414" y="39274"/>
                  </a:lnTo>
                  <a:lnTo>
                    <a:pt x="88" y="40634"/>
                  </a:lnTo>
                  <a:lnTo>
                    <a:pt x="44" y="40678"/>
                  </a:lnTo>
                  <a:lnTo>
                    <a:pt x="0" y="40722"/>
                  </a:lnTo>
                  <a:lnTo>
                    <a:pt x="0" y="40809"/>
                  </a:lnTo>
                  <a:lnTo>
                    <a:pt x="0" y="40853"/>
                  </a:lnTo>
                  <a:lnTo>
                    <a:pt x="88" y="40941"/>
                  </a:lnTo>
                  <a:lnTo>
                    <a:pt x="263" y="40941"/>
                  </a:lnTo>
                  <a:lnTo>
                    <a:pt x="2589" y="39581"/>
                  </a:lnTo>
                  <a:lnTo>
                    <a:pt x="4476" y="38440"/>
                  </a:lnTo>
                  <a:lnTo>
                    <a:pt x="7679" y="36465"/>
                  </a:lnTo>
                  <a:lnTo>
                    <a:pt x="10883" y="34534"/>
                  </a:lnTo>
                  <a:lnTo>
                    <a:pt x="13647" y="32867"/>
                  </a:lnTo>
                  <a:lnTo>
                    <a:pt x="16411" y="31156"/>
                  </a:lnTo>
                  <a:lnTo>
                    <a:pt x="19176" y="29357"/>
                  </a:lnTo>
                  <a:lnTo>
                    <a:pt x="20536" y="28479"/>
                  </a:lnTo>
                  <a:lnTo>
                    <a:pt x="21853" y="27514"/>
                  </a:lnTo>
                  <a:lnTo>
                    <a:pt x="23783" y="25978"/>
                  </a:lnTo>
                  <a:lnTo>
                    <a:pt x="25846" y="24091"/>
                  </a:lnTo>
                  <a:lnTo>
                    <a:pt x="27601" y="22423"/>
                  </a:lnTo>
                  <a:lnTo>
                    <a:pt x="28698" y="21151"/>
                  </a:lnTo>
                  <a:lnTo>
                    <a:pt x="31945" y="16544"/>
                  </a:lnTo>
                  <a:lnTo>
                    <a:pt x="33262" y="14350"/>
                  </a:lnTo>
                  <a:lnTo>
                    <a:pt x="34885" y="11410"/>
                  </a:lnTo>
                  <a:lnTo>
                    <a:pt x="36245" y="9040"/>
                  </a:lnTo>
                  <a:lnTo>
                    <a:pt x="37957" y="5924"/>
                  </a:lnTo>
                  <a:lnTo>
                    <a:pt x="37957" y="5881"/>
                  </a:lnTo>
                  <a:lnTo>
                    <a:pt x="39054" y="2809"/>
                  </a:lnTo>
                  <a:lnTo>
                    <a:pt x="39931" y="264"/>
                  </a:lnTo>
                  <a:lnTo>
                    <a:pt x="39931" y="176"/>
                  </a:lnTo>
                  <a:lnTo>
                    <a:pt x="39931" y="88"/>
                  </a:lnTo>
                  <a:lnTo>
                    <a:pt x="39888" y="45"/>
                  </a:lnTo>
                  <a:lnTo>
                    <a:pt x="3984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1" name="Google Shape;4021;p129"/>
            <p:cNvSpPr/>
            <p:nvPr/>
          </p:nvSpPr>
          <p:spPr>
            <a:xfrm>
              <a:off x="1972500" y="1430825"/>
              <a:ext cx="995000" cy="999400"/>
            </a:xfrm>
            <a:custGeom>
              <a:avLst/>
              <a:gdLst/>
              <a:ahLst/>
              <a:cxnLst/>
              <a:rect l="l" t="t" r="r" b="b"/>
              <a:pathLst>
                <a:path w="39800" h="39976" extrusionOk="0">
                  <a:moveTo>
                    <a:pt x="39536" y="1"/>
                  </a:moveTo>
                  <a:lnTo>
                    <a:pt x="39493" y="45"/>
                  </a:lnTo>
                  <a:lnTo>
                    <a:pt x="39449" y="132"/>
                  </a:lnTo>
                  <a:lnTo>
                    <a:pt x="38571" y="2677"/>
                  </a:lnTo>
                  <a:lnTo>
                    <a:pt x="37781" y="4959"/>
                  </a:lnTo>
                  <a:lnTo>
                    <a:pt x="36772" y="6890"/>
                  </a:lnTo>
                  <a:lnTo>
                    <a:pt x="34578" y="10795"/>
                  </a:lnTo>
                  <a:lnTo>
                    <a:pt x="33349" y="12945"/>
                  </a:lnTo>
                  <a:lnTo>
                    <a:pt x="31901" y="15359"/>
                  </a:lnTo>
                  <a:lnTo>
                    <a:pt x="30322" y="17641"/>
                  </a:lnTo>
                  <a:lnTo>
                    <a:pt x="27952" y="20800"/>
                  </a:lnTo>
                  <a:lnTo>
                    <a:pt x="26109" y="22555"/>
                  </a:lnTo>
                  <a:lnTo>
                    <a:pt x="23871" y="24661"/>
                  </a:lnTo>
                  <a:lnTo>
                    <a:pt x="21765" y="26373"/>
                  </a:lnTo>
                  <a:lnTo>
                    <a:pt x="19966" y="27645"/>
                  </a:lnTo>
                  <a:lnTo>
                    <a:pt x="17640" y="29137"/>
                  </a:lnTo>
                  <a:lnTo>
                    <a:pt x="13384" y="31770"/>
                  </a:lnTo>
                  <a:lnTo>
                    <a:pt x="11804" y="32648"/>
                  </a:lnTo>
                  <a:lnTo>
                    <a:pt x="7723" y="35149"/>
                  </a:lnTo>
                  <a:lnTo>
                    <a:pt x="3642" y="37562"/>
                  </a:lnTo>
                  <a:lnTo>
                    <a:pt x="88" y="39668"/>
                  </a:lnTo>
                  <a:lnTo>
                    <a:pt x="44" y="39712"/>
                  </a:lnTo>
                  <a:lnTo>
                    <a:pt x="0" y="39756"/>
                  </a:lnTo>
                  <a:lnTo>
                    <a:pt x="0" y="39844"/>
                  </a:lnTo>
                  <a:lnTo>
                    <a:pt x="0" y="39888"/>
                  </a:lnTo>
                  <a:lnTo>
                    <a:pt x="88" y="39976"/>
                  </a:lnTo>
                  <a:lnTo>
                    <a:pt x="263" y="39976"/>
                  </a:lnTo>
                  <a:lnTo>
                    <a:pt x="3818" y="37869"/>
                  </a:lnTo>
                  <a:lnTo>
                    <a:pt x="7899" y="35456"/>
                  </a:lnTo>
                  <a:lnTo>
                    <a:pt x="11980" y="32955"/>
                  </a:lnTo>
                  <a:lnTo>
                    <a:pt x="13559" y="32077"/>
                  </a:lnTo>
                  <a:lnTo>
                    <a:pt x="17816" y="29444"/>
                  </a:lnTo>
                  <a:lnTo>
                    <a:pt x="20141" y="27909"/>
                  </a:lnTo>
                  <a:lnTo>
                    <a:pt x="21984" y="26680"/>
                  </a:lnTo>
                  <a:lnTo>
                    <a:pt x="24091" y="24925"/>
                  </a:lnTo>
                  <a:lnTo>
                    <a:pt x="26328" y="22818"/>
                  </a:lnTo>
                  <a:lnTo>
                    <a:pt x="28171" y="21063"/>
                  </a:lnTo>
                  <a:lnTo>
                    <a:pt x="28215" y="21019"/>
                  </a:lnTo>
                  <a:lnTo>
                    <a:pt x="30585" y="17860"/>
                  </a:lnTo>
                  <a:lnTo>
                    <a:pt x="32208" y="15578"/>
                  </a:lnTo>
                  <a:lnTo>
                    <a:pt x="33656" y="13121"/>
                  </a:lnTo>
                  <a:lnTo>
                    <a:pt x="34885" y="10971"/>
                  </a:lnTo>
                  <a:lnTo>
                    <a:pt x="37079" y="7065"/>
                  </a:lnTo>
                  <a:lnTo>
                    <a:pt x="38088" y="5091"/>
                  </a:lnTo>
                  <a:lnTo>
                    <a:pt x="38878" y="2765"/>
                  </a:lnTo>
                  <a:lnTo>
                    <a:pt x="39756" y="220"/>
                  </a:lnTo>
                  <a:lnTo>
                    <a:pt x="39800" y="176"/>
                  </a:lnTo>
                  <a:lnTo>
                    <a:pt x="39756" y="88"/>
                  </a:lnTo>
                  <a:lnTo>
                    <a:pt x="39712" y="45"/>
                  </a:lnTo>
                  <a:lnTo>
                    <a:pt x="3966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2" name="Google Shape;4022;p129"/>
            <p:cNvSpPr/>
            <p:nvPr/>
          </p:nvSpPr>
          <p:spPr>
            <a:xfrm>
              <a:off x="1917650" y="1488975"/>
              <a:ext cx="967575" cy="891875"/>
            </a:xfrm>
            <a:custGeom>
              <a:avLst/>
              <a:gdLst/>
              <a:ahLst/>
              <a:cxnLst/>
              <a:rect l="l" t="t" r="r" b="b"/>
              <a:pathLst>
                <a:path w="38703" h="35675" extrusionOk="0">
                  <a:moveTo>
                    <a:pt x="38483" y="0"/>
                  </a:moveTo>
                  <a:lnTo>
                    <a:pt x="38396" y="44"/>
                  </a:lnTo>
                  <a:lnTo>
                    <a:pt x="38352" y="132"/>
                  </a:lnTo>
                  <a:lnTo>
                    <a:pt x="37562" y="2107"/>
                  </a:lnTo>
                  <a:lnTo>
                    <a:pt x="36333" y="4344"/>
                  </a:lnTo>
                  <a:lnTo>
                    <a:pt x="34929" y="6977"/>
                  </a:lnTo>
                  <a:lnTo>
                    <a:pt x="33788" y="8864"/>
                  </a:lnTo>
                  <a:lnTo>
                    <a:pt x="32647" y="10751"/>
                  </a:lnTo>
                  <a:lnTo>
                    <a:pt x="31243" y="12769"/>
                  </a:lnTo>
                  <a:lnTo>
                    <a:pt x="29707" y="14700"/>
                  </a:lnTo>
                  <a:lnTo>
                    <a:pt x="28171" y="16499"/>
                  </a:lnTo>
                  <a:lnTo>
                    <a:pt x="27206" y="17552"/>
                  </a:lnTo>
                  <a:lnTo>
                    <a:pt x="26197" y="18606"/>
                  </a:lnTo>
                  <a:lnTo>
                    <a:pt x="25188" y="19571"/>
                  </a:lnTo>
                  <a:lnTo>
                    <a:pt x="24134" y="20492"/>
                  </a:lnTo>
                  <a:lnTo>
                    <a:pt x="23037" y="21370"/>
                  </a:lnTo>
                  <a:lnTo>
                    <a:pt x="21940" y="22248"/>
                  </a:lnTo>
                  <a:lnTo>
                    <a:pt x="20799" y="23081"/>
                  </a:lnTo>
                  <a:lnTo>
                    <a:pt x="19659" y="23871"/>
                  </a:lnTo>
                  <a:lnTo>
                    <a:pt x="18474" y="24661"/>
                  </a:lnTo>
                  <a:lnTo>
                    <a:pt x="17289" y="25407"/>
                  </a:lnTo>
                  <a:lnTo>
                    <a:pt x="14876" y="26899"/>
                  </a:lnTo>
                  <a:lnTo>
                    <a:pt x="12462" y="28303"/>
                  </a:lnTo>
                  <a:lnTo>
                    <a:pt x="10005" y="29663"/>
                  </a:lnTo>
                  <a:lnTo>
                    <a:pt x="7679" y="30980"/>
                  </a:lnTo>
                  <a:lnTo>
                    <a:pt x="5354" y="32296"/>
                  </a:lnTo>
                  <a:lnTo>
                    <a:pt x="3028" y="33613"/>
                  </a:lnTo>
                  <a:lnTo>
                    <a:pt x="88" y="35368"/>
                  </a:lnTo>
                  <a:lnTo>
                    <a:pt x="44" y="35412"/>
                  </a:lnTo>
                  <a:lnTo>
                    <a:pt x="0" y="35456"/>
                  </a:lnTo>
                  <a:lnTo>
                    <a:pt x="0" y="35543"/>
                  </a:lnTo>
                  <a:lnTo>
                    <a:pt x="44" y="35587"/>
                  </a:lnTo>
                  <a:lnTo>
                    <a:pt x="88" y="35675"/>
                  </a:lnTo>
                  <a:lnTo>
                    <a:pt x="263" y="35675"/>
                  </a:lnTo>
                  <a:lnTo>
                    <a:pt x="3203" y="33920"/>
                  </a:lnTo>
                  <a:lnTo>
                    <a:pt x="5529" y="32603"/>
                  </a:lnTo>
                  <a:lnTo>
                    <a:pt x="7855" y="31287"/>
                  </a:lnTo>
                  <a:lnTo>
                    <a:pt x="10180" y="29971"/>
                  </a:lnTo>
                  <a:lnTo>
                    <a:pt x="12638" y="28566"/>
                  </a:lnTo>
                  <a:lnTo>
                    <a:pt x="15095" y="27162"/>
                  </a:lnTo>
                  <a:lnTo>
                    <a:pt x="17508" y="25714"/>
                  </a:lnTo>
                  <a:lnTo>
                    <a:pt x="18693" y="24968"/>
                  </a:lnTo>
                  <a:lnTo>
                    <a:pt x="19878" y="24178"/>
                  </a:lnTo>
                  <a:lnTo>
                    <a:pt x="21019" y="23345"/>
                  </a:lnTo>
                  <a:lnTo>
                    <a:pt x="22160" y="22511"/>
                  </a:lnTo>
                  <a:lnTo>
                    <a:pt x="23301" y="21633"/>
                  </a:lnTo>
                  <a:lnTo>
                    <a:pt x="24398" y="20756"/>
                  </a:lnTo>
                  <a:lnTo>
                    <a:pt x="25451" y="19790"/>
                  </a:lnTo>
                  <a:lnTo>
                    <a:pt x="26460" y="18825"/>
                  </a:lnTo>
                  <a:lnTo>
                    <a:pt x="27469" y="17816"/>
                  </a:lnTo>
                  <a:lnTo>
                    <a:pt x="28435" y="16763"/>
                  </a:lnTo>
                  <a:lnTo>
                    <a:pt x="29970" y="14920"/>
                  </a:lnTo>
                  <a:lnTo>
                    <a:pt x="31550" y="12989"/>
                  </a:lnTo>
                  <a:lnTo>
                    <a:pt x="32954" y="10927"/>
                  </a:lnTo>
                  <a:lnTo>
                    <a:pt x="34095" y="9040"/>
                  </a:lnTo>
                  <a:lnTo>
                    <a:pt x="35236" y="7153"/>
                  </a:lnTo>
                  <a:lnTo>
                    <a:pt x="36640" y="4520"/>
                  </a:lnTo>
                  <a:lnTo>
                    <a:pt x="37869" y="2282"/>
                  </a:lnTo>
                  <a:lnTo>
                    <a:pt x="38703" y="264"/>
                  </a:lnTo>
                  <a:lnTo>
                    <a:pt x="38703" y="176"/>
                  </a:lnTo>
                  <a:lnTo>
                    <a:pt x="38703" y="88"/>
                  </a:lnTo>
                  <a:lnTo>
                    <a:pt x="38659" y="44"/>
                  </a:lnTo>
                  <a:lnTo>
                    <a:pt x="3861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3" name="Google Shape;4023;p129"/>
            <p:cNvSpPr/>
            <p:nvPr/>
          </p:nvSpPr>
          <p:spPr>
            <a:xfrm>
              <a:off x="1893500" y="1524075"/>
              <a:ext cx="943450" cy="835950"/>
            </a:xfrm>
            <a:custGeom>
              <a:avLst/>
              <a:gdLst/>
              <a:ahLst/>
              <a:cxnLst/>
              <a:rect l="l" t="t" r="r" b="b"/>
              <a:pathLst>
                <a:path w="37738" h="33438" extrusionOk="0">
                  <a:moveTo>
                    <a:pt x="37519" y="0"/>
                  </a:moveTo>
                  <a:lnTo>
                    <a:pt x="37431" y="44"/>
                  </a:lnTo>
                  <a:lnTo>
                    <a:pt x="37387" y="88"/>
                  </a:lnTo>
                  <a:lnTo>
                    <a:pt x="36114" y="2502"/>
                  </a:lnTo>
                  <a:lnTo>
                    <a:pt x="34842" y="4915"/>
                  </a:lnTo>
                  <a:lnTo>
                    <a:pt x="33569" y="7065"/>
                  </a:lnTo>
                  <a:lnTo>
                    <a:pt x="32472" y="8864"/>
                  </a:lnTo>
                  <a:lnTo>
                    <a:pt x="31156" y="10751"/>
                  </a:lnTo>
                  <a:lnTo>
                    <a:pt x="29752" y="12550"/>
                  </a:lnTo>
                  <a:lnTo>
                    <a:pt x="27602" y="14920"/>
                  </a:lnTo>
                  <a:lnTo>
                    <a:pt x="26505" y="16061"/>
                  </a:lnTo>
                  <a:lnTo>
                    <a:pt x="25364" y="17158"/>
                  </a:lnTo>
                  <a:lnTo>
                    <a:pt x="24179" y="18211"/>
                  </a:lnTo>
                  <a:lnTo>
                    <a:pt x="22950" y="19264"/>
                  </a:lnTo>
                  <a:lnTo>
                    <a:pt x="21722" y="20229"/>
                  </a:lnTo>
                  <a:lnTo>
                    <a:pt x="20449" y="21151"/>
                  </a:lnTo>
                  <a:lnTo>
                    <a:pt x="19177" y="22072"/>
                  </a:lnTo>
                  <a:lnTo>
                    <a:pt x="17860" y="22950"/>
                  </a:lnTo>
                  <a:lnTo>
                    <a:pt x="16500" y="23827"/>
                  </a:lnTo>
                  <a:lnTo>
                    <a:pt x="15140" y="24617"/>
                  </a:lnTo>
                  <a:lnTo>
                    <a:pt x="12419" y="26241"/>
                  </a:lnTo>
                  <a:lnTo>
                    <a:pt x="9654" y="27777"/>
                  </a:lnTo>
                  <a:lnTo>
                    <a:pt x="6890" y="29313"/>
                  </a:lnTo>
                  <a:lnTo>
                    <a:pt x="5223" y="30234"/>
                  </a:lnTo>
                  <a:lnTo>
                    <a:pt x="2853" y="31463"/>
                  </a:lnTo>
                  <a:lnTo>
                    <a:pt x="88" y="33130"/>
                  </a:lnTo>
                  <a:lnTo>
                    <a:pt x="45" y="33174"/>
                  </a:lnTo>
                  <a:lnTo>
                    <a:pt x="1" y="33218"/>
                  </a:lnTo>
                  <a:lnTo>
                    <a:pt x="1" y="33306"/>
                  </a:lnTo>
                  <a:lnTo>
                    <a:pt x="45" y="33350"/>
                  </a:lnTo>
                  <a:lnTo>
                    <a:pt x="88" y="33437"/>
                  </a:lnTo>
                  <a:lnTo>
                    <a:pt x="176" y="33437"/>
                  </a:lnTo>
                  <a:lnTo>
                    <a:pt x="264" y="33393"/>
                  </a:lnTo>
                  <a:lnTo>
                    <a:pt x="3028" y="31726"/>
                  </a:lnTo>
                  <a:lnTo>
                    <a:pt x="5354" y="30541"/>
                  </a:lnTo>
                  <a:lnTo>
                    <a:pt x="7065" y="29620"/>
                  </a:lnTo>
                  <a:lnTo>
                    <a:pt x="9830" y="28084"/>
                  </a:lnTo>
                  <a:lnTo>
                    <a:pt x="12594" y="26548"/>
                  </a:lnTo>
                  <a:lnTo>
                    <a:pt x="15359" y="24924"/>
                  </a:lnTo>
                  <a:lnTo>
                    <a:pt x="16719" y="24091"/>
                  </a:lnTo>
                  <a:lnTo>
                    <a:pt x="18036" y="23257"/>
                  </a:lnTo>
                  <a:lnTo>
                    <a:pt x="19352" y="22336"/>
                  </a:lnTo>
                  <a:lnTo>
                    <a:pt x="20668" y="21458"/>
                  </a:lnTo>
                  <a:lnTo>
                    <a:pt x="21941" y="20493"/>
                  </a:lnTo>
                  <a:lnTo>
                    <a:pt x="23214" y="19527"/>
                  </a:lnTo>
                  <a:lnTo>
                    <a:pt x="24398" y="18474"/>
                  </a:lnTo>
                  <a:lnTo>
                    <a:pt x="25583" y="17421"/>
                  </a:lnTo>
                  <a:lnTo>
                    <a:pt x="26768" y="16324"/>
                  </a:lnTo>
                  <a:lnTo>
                    <a:pt x="27865" y="15183"/>
                  </a:lnTo>
                  <a:lnTo>
                    <a:pt x="30015" y="12770"/>
                  </a:lnTo>
                  <a:lnTo>
                    <a:pt x="31463" y="10971"/>
                  </a:lnTo>
                  <a:lnTo>
                    <a:pt x="32779" y="9084"/>
                  </a:lnTo>
                  <a:lnTo>
                    <a:pt x="33876" y="7241"/>
                  </a:lnTo>
                  <a:lnTo>
                    <a:pt x="35105" y="5047"/>
                  </a:lnTo>
                  <a:lnTo>
                    <a:pt x="36465" y="2633"/>
                  </a:lnTo>
                  <a:lnTo>
                    <a:pt x="37694" y="264"/>
                  </a:lnTo>
                  <a:lnTo>
                    <a:pt x="37738" y="176"/>
                  </a:lnTo>
                  <a:lnTo>
                    <a:pt x="37738" y="132"/>
                  </a:lnTo>
                  <a:lnTo>
                    <a:pt x="37694" y="44"/>
                  </a:lnTo>
                  <a:lnTo>
                    <a:pt x="3765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4" name="Google Shape;4024;p129"/>
            <p:cNvSpPr/>
            <p:nvPr/>
          </p:nvSpPr>
          <p:spPr>
            <a:xfrm>
              <a:off x="1870475" y="1528450"/>
              <a:ext cx="929200" cy="809625"/>
            </a:xfrm>
            <a:custGeom>
              <a:avLst/>
              <a:gdLst/>
              <a:ahLst/>
              <a:cxnLst/>
              <a:rect l="l" t="t" r="r" b="b"/>
              <a:pathLst>
                <a:path w="37168" h="32385" extrusionOk="0">
                  <a:moveTo>
                    <a:pt x="36948" y="1"/>
                  </a:moveTo>
                  <a:lnTo>
                    <a:pt x="36860" y="45"/>
                  </a:lnTo>
                  <a:lnTo>
                    <a:pt x="36816" y="89"/>
                  </a:lnTo>
                  <a:lnTo>
                    <a:pt x="36202" y="1274"/>
                  </a:lnTo>
                  <a:lnTo>
                    <a:pt x="35236" y="3029"/>
                  </a:lnTo>
                  <a:lnTo>
                    <a:pt x="34271" y="4784"/>
                  </a:lnTo>
                  <a:lnTo>
                    <a:pt x="33306" y="6495"/>
                  </a:lnTo>
                  <a:lnTo>
                    <a:pt x="32296" y="8119"/>
                  </a:lnTo>
                  <a:lnTo>
                    <a:pt x="31155" y="9742"/>
                  </a:lnTo>
                  <a:lnTo>
                    <a:pt x="30585" y="10532"/>
                  </a:lnTo>
                  <a:lnTo>
                    <a:pt x="29971" y="11322"/>
                  </a:lnTo>
                  <a:lnTo>
                    <a:pt x="29312" y="12112"/>
                  </a:lnTo>
                  <a:lnTo>
                    <a:pt x="28654" y="12902"/>
                  </a:lnTo>
                  <a:lnTo>
                    <a:pt x="27908" y="13692"/>
                  </a:lnTo>
                  <a:lnTo>
                    <a:pt x="27162" y="14482"/>
                  </a:lnTo>
                  <a:lnTo>
                    <a:pt x="25232" y="16324"/>
                  </a:lnTo>
                  <a:lnTo>
                    <a:pt x="23257" y="17948"/>
                  </a:lnTo>
                  <a:lnTo>
                    <a:pt x="21282" y="19396"/>
                  </a:lnTo>
                  <a:lnTo>
                    <a:pt x="19088" y="21195"/>
                  </a:lnTo>
                  <a:lnTo>
                    <a:pt x="16587" y="22907"/>
                  </a:lnTo>
                  <a:lnTo>
                    <a:pt x="12111" y="25539"/>
                  </a:lnTo>
                  <a:lnTo>
                    <a:pt x="9303" y="27075"/>
                  </a:lnTo>
                  <a:lnTo>
                    <a:pt x="7241" y="28172"/>
                  </a:lnTo>
                  <a:lnTo>
                    <a:pt x="3291" y="30147"/>
                  </a:lnTo>
                  <a:lnTo>
                    <a:pt x="88" y="32078"/>
                  </a:lnTo>
                  <a:lnTo>
                    <a:pt x="44" y="32121"/>
                  </a:lnTo>
                  <a:lnTo>
                    <a:pt x="0" y="32165"/>
                  </a:lnTo>
                  <a:lnTo>
                    <a:pt x="0" y="32253"/>
                  </a:lnTo>
                  <a:lnTo>
                    <a:pt x="0" y="32297"/>
                  </a:lnTo>
                  <a:lnTo>
                    <a:pt x="88" y="32385"/>
                  </a:lnTo>
                  <a:lnTo>
                    <a:pt x="264" y="32385"/>
                  </a:lnTo>
                  <a:lnTo>
                    <a:pt x="3467" y="30454"/>
                  </a:lnTo>
                  <a:lnTo>
                    <a:pt x="7416" y="28479"/>
                  </a:lnTo>
                  <a:lnTo>
                    <a:pt x="9478" y="27382"/>
                  </a:lnTo>
                  <a:lnTo>
                    <a:pt x="12287" y="25847"/>
                  </a:lnTo>
                  <a:lnTo>
                    <a:pt x="16763" y="23214"/>
                  </a:lnTo>
                  <a:lnTo>
                    <a:pt x="19308" y="21502"/>
                  </a:lnTo>
                  <a:lnTo>
                    <a:pt x="21502" y="19703"/>
                  </a:lnTo>
                  <a:lnTo>
                    <a:pt x="23476" y="18211"/>
                  </a:lnTo>
                  <a:lnTo>
                    <a:pt x="25451" y="16588"/>
                  </a:lnTo>
                  <a:lnTo>
                    <a:pt x="27382" y="14745"/>
                  </a:lnTo>
                  <a:lnTo>
                    <a:pt x="28172" y="13955"/>
                  </a:lnTo>
                  <a:lnTo>
                    <a:pt x="28917" y="13165"/>
                  </a:lnTo>
                  <a:lnTo>
                    <a:pt x="29576" y="12375"/>
                  </a:lnTo>
                  <a:lnTo>
                    <a:pt x="30234" y="11542"/>
                  </a:lnTo>
                  <a:lnTo>
                    <a:pt x="30848" y="10752"/>
                  </a:lnTo>
                  <a:lnTo>
                    <a:pt x="31463" y="9962"/>
                  </a:lnTo>
                  <a:lnTo>
                    <a:pt x="32560" y="8338"/>
                  </a:lnTo>
                  <a:lnTo>
                    <a:pt x="33613" y="6671"/>
                  </a:lnTo>
                  <a:lnTo>
                    <a:pt x="34578" y="4959"/>
                  </a:lnTo>
                  <a:lnTo>
                    <a:pt x="35543" y="3204"/>
                  </a:lnTo>
                  <a:lnTo>
                    <a:pt x="36509" y="1405"/>
                  </a:lnTo>
                  <a:lnTo>
                    <a:pt x="37123" y="264"/>
                  </a:lnTo>
                  <a:lnTo>
                    <a:pt x="37167" y="177"/>
                  </a:lnTo>
                  <a:lnTo>
                    <a:pt x="37167" y="133"/>
                  </a:lnTo>
                  <a:lnTo>
                    <a:pt x="37123" y="89"/>
                  </a:lnTo>
                  <a:lnTo>
                    <a:pt x="37079" y="45"/>
                  </a:lnTo>
                  <a:lnTo>
                    <a:pt x="3699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5" name="Google Shape;4025;p129"/>
            <p:cNvSpPr/>
            <p:nvPr/>
          </p:nvSpPr>
          <p:spPr>
            <a:xfrm>
              <a:off x="1846325" y="1555900"/>
              <a:ext cx="900675" cy="760250"/>
            </a:xfrm>
            <a:custGeom>
              <a:avLst/>
              <a:gdLst/>
              <a:ahLst/>
              <a:cxnLst/>
              <a:rect l="l" t="t" r="r" b="b"/>
              <a:pathLst>
                <a:path w="36027" h="30410" extrusionOk="0">
                  <a:moveTo>
                    <a:pt x="35895" y="0"/>
                  </a:moveTo>
                  <a:lnTo>
                    <a:pt x="35807" y="44"/>
                  </a:lnTo>
                  <a:lnTo>
                    <a:pt x="35763" y="44"/>
                  </a:lnTo>
                  <a:lnTo>
                    <a:pt x="35720" y="132"/>
                  </a:lnTo>
                  <a:lnTo>
                    <a:pt x="34315" y="2677"/>
                  </a:lnTo>
                  <a:lnTo>
                    <a:pt x="33350" y="4520"/>
                  </a:lnTo>
                  <a:lnTo>
                    <a:pt x="32341" y="6231"/>
                  </a:lnTo>
                  <a:lnTo>
                    <a:pt x="31814" y="7065"/>
                  </a:lnTo>
                  <a:lnTo>
                    <a:pt x="31244" y="7855"/>
                  </a:lnTo>
                  <a:lnTo>
                    <a:pt x="30673" y="8644"/>
                  </a:lnTo>
                  <a:lnTo>
                    <a:pt x="30059" y="9434"/>
                  </a:lnTo>
                  <a:lnTo>
                    <a:pt x="29401" y="10180"/>
                  </a:lnTo>
                  <a:lnTo>
                    <a:pt x="28786" y="10926"/>
                  </a:lnTo>
                  <a:lnTo>
                    <a:pt x="28084" y="11672"/>
                  </a:lnTo>
                  <a:lnTo>
                    <a:pt x="27382" y="12418"/>
                  </a:lnTo>
                  <a:lnTo>
                    <a:pt x="25890" y="13822"/>
                  </a:lnTo>
                  <a:lnTo>
                    <a:pt x="24311" y="15226"/>
                  </a:lnTo>
                  <a:lnTo>
                    <a:pt x="22643" y="16455"/>
                  </a:lnTo>
                  <a:lnTo>
                    <a:pt x="20976" y="17815"/>
                  </a:lnTo>
                  <a:lnTo>
                    <a:pt x="20361" y="18386"/>
                  </a:lnTo>
                  <a:lnTo>
                    <a:pt x="19703" y="18912"/>
                  </a:lnTo>
                  <a:lnTo>
                    <a:pt x="19045" y="19483"/>
                  </a:lnTo>
                  <a:lnTo>
                    <a:pt x="18343" y="20009"/>
                  </a:lnTo>
                  <a:lnTo>
                    <a:pt x="16851" y="21019"/>
                  </a:lnTo>
                  <a:lnTo>
                    <a:pt x="15271" y="21984"/>
                  </a:lnTo>
                  <a:lnTo>
                    <a:pt x="13648" y="22906"/>
                  </a:lnTo>
                  <a:lnTo>
                    <a:pt x="12024" y="23827"/>
                  </a:lnTo>
                  <a:lnTo>
                    <a:pt x="8821" y="25494"/>
                  </a:lnTo>
                  <a:lnTo>
                    <a:pt x="7241" y="26328"/>
                  </a:lnTo>
                  <a:lnTo>
                    <a:pt x="3380" y="28215"/>
                  </a:lnTo>
                  <a:lnTo>
                    <a:pt x="89" y="30102"/>
                  </a:lnTo>
                  <a:lnTo>
                    <a:pt x="45" y="30146"/>
                  </a:lnTo>
                  <a:lnTo>
                    <a:pt x="1" y="30190"/>
                  </a:lnTo>
                  <a:lnTo>
                    <a:pt x="1" y="30277"/>
                  </a:lnTo>
                  <a:lnTo>
                    <a:pt x="45" y="30321"/>
                  </a:lnTo>
                  <a:lnTo>
                    <a:pt x="89" y="30409"/>
                  </a:lnTo>
                  <a:lnTo>
                    <a:pt x="264" y="30409"/>
                  </a:lnTo>
                  <a:lnTo>
                    <a:pt x="3555" y="28522"/>
                  </a:lnTo>
                  <a:lnTo>
                    <a:pt x="7373" y="26635"/>
                  </a:lnTo>
                  <a:lnTo>
                    <a:pt x="8952" y="25846"/>
                  </a:lnTo>
                  <a:lnTo>
                    <a:pt x="12200" y="24134"/>
                  </a:lnTo>
                  <a:lnTo>
                    <a:pt x="13867" y="23213"/>
                  </a:lnTo>
                  <a:lnTo>
                    <a:pt x="15491" y="22291"/>
                  </a:lnTo>
                  <a:lnTo>
                    <a:pt x="17027" y="21282"/>
                  </a:lnTo>
                  <a:lnTo>
                    <a:pt x="18518" y="20273"/>
                  </a:lnTo>
                  <a:lnTo>
                    <a:pt x="19264" y="19746"/>
                  </a:lnTo>
                  <a:lnTo>
                    <a:pt x="19923" y="19176"/>
                  </a:lnTo>
                  <a:lnTo>
                    <a:pt x="20581" y="18649"/>
                  </a:lnTo>
                  <a:lnTo>
                    <a:pt x="21239" y="18079"/>
                  </a:lnTo>
                  <a:lnTo>
                    <a:pt x="22863" y="16718"/>
                  </a:lnTo>
                  <a:lnTo>
                    <a:pt x="24530" y="15490"/>
                  </a:lnTo>
                  <a:lnTo>
                    <a:pt x="26154" y="14086"/>
                  </a:lnTo>
                  <a:lnTo>
                    <a:pt x="27646" y="12638"/>
                  </a:lnTo>
                  <a:lnTo>
                    <a:pt x="28348" y="11935"/>
                  </a:lnTo>
                  <a:lnTo>
                    <a:pt x="29050" y="11189"/>
                  </a:lnTo>
                  <a:lnTo>
                    <a:pt x="29708" y="10444"/>
                  </a:lnTo>
                  <a:lnTo>
                    <a:pt x="30322" y="9654"/>
                  </a:lnTo>
                  <a:lnTo>
                    <a:pt x="30937" y="8864"/>
                  </a:lnTo>
                  <a:lnTo>
                    <a:pt x="31507" y="8074"/>
                  </a:lnTo>
                  <a:lnTo>
                    <a:pt x="32078" y="7240"/>
                  </a:lnTo>
                  <a:lnTo>
                    <a:pt x="32648" y="6407"/>
                  </a:lnTo>
                  <a:lnTo>
                    <a:pt x="33175" y="5573"/>
                  </a:lnTo>
                  <a:lnTo>
                    <a:pt x="33657" y="4695"/>
                  </a:lnTo>
                  <a:lnTo>
                    <a:pt x="34666" y="2852"/>
                  </a:lnTo>
                  <a:lnTo>
                    <a:pt x="36027" y="263"/>
                  </a:lnTo>
                  <a:lnTo>
                    <a:pt x="36027" y="219"/>
                  </a:lnTo>
                  <a:lnTo>
                    <a:pt x="36027" y="132"/>
                  </a:lnTo>
                  <a:lnTo>
                    <a:pt x="35983" y="88"/>
                  </a:lnTo>
                  <a:lnTo>
                    <a:pt x="35939" y="44"/>
                  </a:lnTo>
                  <a:lnTo>
                    <a:pt x="3589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6" name="Google Shape;4026;p129"/>
            <p:cNvSpPr/>
            <p:nvPr/>
          </p:nvSpPr>
          <p:spPr>
            <a:xfrm>
              <a:off x="1799150" y="1626100"/>
              <a:ext cx="840350" cy="647250"/>
            </a:xfrm>
            <a:custGeom>
              <a:avLst/>
              <a:gdLst/>
              <a:ahLst/>
              <a:cxnLst/>
              <a:rect l="l" t="t" r="r" b="b"/>
              <a:pathLst>
                <a:path w="33614" h="25890" extrusionOk="0">
                  <a:moveTo>
                    <a:pt x="33394" y="0"/>
                  </a:moveTo>
                  <a:lnTo>
                    <a:pt x="33350" y="44"/>
                  </a:lnTo>
                  <a:lnTo>
                    <a:pt x="33306" y="88"/>
                  </a:lnTo>
                  <a:lnTo>
                    <a:pt x="31639" y="2896"/>
                  </a:lnTo>
                  <a:lnTo>
                    <a:pt x="30322" y="4783"/>
                  </a:lnTo>
                  <a:lnTo>
                    <a:pt x="28874" y="6495"/>
                  </a:lnTo>
                  <a:lnTo>
                    <a:pt x="26944" y="8425"/>
                  </a:lnTo>
                  <a:lnTo>
                    <a:pt x="25057" y="10049"/>
                  </a:lnTo>
                  <a:lnTo>
                    <a:pt x="22994" y="11673"/>
                  </a:lnTo>
                  <a:lnTo>
                    <a:pt x="20362" y="14042"/>
                  </a:lnTo>
                  <a:lnTo>
                    <a:pt x="18124" y="15973"/>
                  </a:lnTo>
                  <a:lnTo>
                    <a:pt x="16105" y="17289"/>
                  </a:lnTo>
                  <a:lnTo>
                    <a:pt x="14174" y="18430"/>
                  </a:lnTo>
                  <a:lnTo>
                    <a:pt x="12112" y="19571"/>
                  </a:lnTo>
                  <a:lnTo>
                    <a:pt x="7812" y="21721"/>
                  </a:lnTo>
                  <a:lnTo>
                    <a:pt x="5662" y="22555"/>
                  </a:lnTo>
                  <a:lnTo>
                    <a:pt x="3511" y="23608"/>
                  </a:lnTo>
                  <a:lnTo>
                    <a:pt x="89" y="25583"/>
                  </a:lnTo>
                  <a:lnTo>
                    <a:pt x="1" y="25626"/>
                  </a:lnTo>
                  <a:lnTo>
                    <a:pt x="1" y="25670"/>
                  </a:lnTo>
                  <a:lnTo>
                    <a:pt x="1" y="25758"/>
                  </a:lnTo>
                  <a:lnTo>
                    <a:pt x="1" y="25802"/>
                  </a:lnTo>
                  <a:lnTo>
                    <a:pt x="89" y="25890"/>
                  </a:lnTo>
                  <a:lnTo>
                    <a:pt x="264" y="25890"/>
                  </a:lnTo>
                  <a:lnTo>
                    <a:pt x="3687" y="23915"/>
                  </a:lnTo>
                  <a:lnTo>
                    <a:pt x="5793" y="22862"/>
                  </a:lnTo>
                  <a:lnTo>
                    <a:pt x="7943" y="22028"/>
                  </a:lnTo>
                  <a:lnTo>
                    <a:pt x="12288" y="19878"/>
                  </a:lnTo>
                  <a:lnTo>
                    <a:pt x="14350" y="18737"/>
                  </a:lnTo>
                  <a:lnTo>
                    <a:pt x="16281" y="17596"/>
                  </a:lnTo>
                  <a:lnTo>
                    <a:pt x="18299" y="16236"/>
                  </a:lnTo>
                  <a:lnTo>
                    <a:pt x="18343" y="16236"/>
                  </a:lnTo>
                  <a:lnTo>
                    <a:pt x="20581" y="14305"/>
                  </a:lnTo>
                  <a:lnTo>
                    <a:pt x="23214" y="11936"/>
                  </a:lnTo>
                  <a:lnTo>
                    <a:pt x="25276" y="10356"/>
                  </a:lnTo>
                  <a:lnTo>
                    <a:pt x="27207" y="8689"/>
                  </a:lnTo>
                  <a:lnTo>
                    <a:pt x="29138" y="6758"/>
                  </a:lnTo>
                  <a:lnTo>
                    <a:pt x="30586" y="5003"/>
                  </a:lnTo>
                  <a:lnTo>
                    <a:pt x="31946" y="3116"/>
                  </a:lnTo>
                  <a:lnTo>
                    <a:pt x="33570" y="264"/>
                  </a:lnTo>
                  <a:lnTo>
                    <a:pt x="33613" y="220"/>
                  </a:lnTo>
                  <a:lnTo>
                    <a:pt x="33613" y="132"/>
                  </a:lnTo>
                  <a:lnTo>
                    <a:pt x="33570" y="88"/>
                  </a:lnTo>
                  <a:lnTo>
                    <a:pt x="33526" y="44"/>
                  </a:lnTo>
                  <a:lnTo>
                    <a:pt x="3343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7" name="Google Shape;4027;p129"/>
            <p:cNvSpPr/>
            <p:nvPr/>
          </p:nvSpPr>
          <p:spPr>
            <a:xfrm>
              <a:off x="1775025" y="2163625"/>
              <a:ext cx="160200" cy="88875"/>
            </a:xfrm>
            <a:custGeom>
              <a:avLst/>
              <a:gdLst/>
              <a:ahLst/>
              <a:cxnLst/>
              <a:rect l="l" t="t" r="r" b="b"/>
              <a:pathLst>
                <a:path w="6408" h="3555" extrusionOk="0">
                  <a:moveTo>
                    <a:pt x="6144" y="1"/>
                  </a:moveTo>
                  <a:lnTo>
                    <a:pt x="3555" y="1229"/>
                  </a:lnTo>
                  <a:lnTo>
                    <a:pt x="88" y="3204"/>
                  </a:lnTo>
                  <a:lnTo>
                    <a:pt x="45" y="3248"/>
                  </a:lnTo>
                  <a:lnTo>
                    <a:pt x="1" y="3336"/>
                  </a:lnTo>
                  <a:lnTo>
                    <a:pt x="1" y="3379"/>
                  </a:lnTo>
                  <a:lnTo>
                    <a:pt x="45" y="3467"/>
                  </a:lnTo>
                  <a:lnTo>
                    <a:pt x="88" y="3511"/>
                  </a:lnTo>
                  <a:lnTo>
                    <a:pt x="176" y="3555"/>
                  </a:lnTo>
                  <a:lnTo>
                    <a:pt x="264" y="3511"/>
                  </a:lnTo>
                  <a:lnTo>
                    <a:pt x="3730" y="1537"/>
                  </a:lnTo>
                  <a:lnTo>
                    <a:pt x="6319" y="352"/>
                  </a:lnTo>
                  <a:lnTo>
                    <a:pt x="6363" y="308"/>
                  </a:lnTo>
                  <a:lnTo>
                    <a:pt x="6407" y="220"/>
                  </a:lnTo>
                  <a:lnTo>
                    <a:pt x="6407" y="176"/>
                  </a:lnTo>
                  <a:lnTo>
                    <a:pt x="6363" y="88"/>
                  </a:lnTo>
                  <a:lnTo>
                    <a:pt x="6319" y="45"/>
                  </a:lnTo>
                  <a:lnTo>
                    <a:pt x="627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8" name="Google Shape;4028;p129"/>
            <p:cNvSpPr/>
            <p:nvPr/>
          </p:nvSpPr>
          <p:spPr>
            <a:xfrm>
              <a:off x="2327925" y="1808200"/>
              <a:ext cx="137150" cy="118500"/>
            </a:xfrm>
            <a:custGeom>
              <a:avLst/>
              <a:gdLst/>
              <a:ahLst/>
              <a:cxnLst/>
              <a:rect l="l" t="t" r="r" b="b"/>
              <a:pathLst>
                <a:path w="5486" h="4740" extrusionOk="0">
                  <a:moveTo>
                    <a:pt x="5266" y="0"/>
                  </a:moveTo>
                  <a:lnTo>
                    <a:pt x="5222" y="44"/>
                  </a:lnTo>
                  <a:lnTo>
                    <a:pt x="3555" y="1492"/>
                  </a:lnTo>
                  <a:lnTo>
                    <a:pt x="88" y="4432"/>
                  </a:lnTo>
                  <a:lnTo>
                    <a:pt x="44" y="4476"/>
                  </a:lnTo>
                  <a:lnTo>
                    <a:pt x="0" y="4520"/>
                  </a:lnTo>
                  <a:lnTo>
                    <a:pt x="0" y="4608"/>
                  </a:lnTo>
                  <a:lnTo>
                    <a:pt x="44" y="4652"/>
                  </a:lnTo>
                  <a:lnTo>
                    <a:pt x="88" y="4696"/>
                  </a:lnTo>
                  <a:lnTo>
                    <a:pt x="176" y="4740"/>
                  </a:lnTo>
                  <a:lnTo>
                    <a:pt x="308" y="4696"/>
                  </a:lnTo>
                  <a:lnTo>
                    <a:pt x="3774" y="1756"/>
                  </a:lnTo>
                  <a:lnTo>
                    <a:pt x="5442" y="308"/>
                  </a:lnTo>
                  <a:lnTo>
                    <a:pt x="5485" y="264"/>
                  </a:lnTo>
                  <a:lnTo>
                    <a:pt x="5485" y="176"/>
                  </a:lnTo>
                  <a:lnTo>
                    <a:pt x="5485" y="132"/>
                  </a:lnTo>
                  <a:lnTo>
                    <a:pt x="5442" y="44"/>
                  </a:lnTo>
                  <a:lnTo>
                    <a:pt x="539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9" name="Google Shape;4029;p129"/>
            <p:cNvSpPr/>
            <p:nvPr/>
          </p:nvSpPr>
          <p:spPr>
            <a:xfrm>
              <a:off x="2313650" y="1698500"/>
              <a:ext cx="210675" cy="199675"/>
            </a:xfrm>
            <a:custGeom>
              <a:avLst/>
              <a:gdLst/>
              <a:ahLst/>
              <a:cxnLst/>
              <a:rect l="l" t="t" r="r" b="b"/>
              <a:pathLst>
                <a:path w="8427" h="7987" extrusionOk="0">
                  <a:moveTo>
                    <a:pt x="8251" y="0"/>
                  </a:moveTo>
                  <a:lnTo>
                    <a:pt x="8163" y="44"/>
                  </a:lnTo>
                  <a:lnTo>
                    <a:pt x="8119" y="88"/>
                  </a:lnTo>
                  <a:lnTo>
                    <a:pt x="6671" y="1800"/>
                  </a:lnTo>
                  <a:lnTo>
                    <a:pt x="4872" y="3599"/>
                  </a:lnTo>
                  <a:lnTo>
                    <a:pt x="3380" y="4827"/>
                  </a:lnTo>
                  <a:lnTo>
                    <a:pt x="1712" y="6231"/>
                  </a:lnTo>
                  <a:lnTo>
                    <a:pt x="45" y="7680"/>
                  </a:lnTo>
                  <a:lnTo>
                    <a:pt x="1" y="7767"/>
                  </a:lnTo>
                  <a:lnTo>
                    <a:pt x="1" y="7811"/>
                  </a:lnTo>
                  <a:lnTo>
                    <a:pt x="1" y="7899"/>
                  </a:lnTo>
                  <a:lnTo>
                    <a:pt x="45" y="7943"/>
                  </a:lnTo>
                  <a:lnTo>
                    <a:pt x="89" y="7987"/>
                  </a:lnTo>
                  <a:lnTo>
                    <a:pt x="176" y="7987"/>
                  </a:lnTo>
                  <a:lnTo>
                    <a:pt x="308" y="7943"/>
                  </a:lnTo>
                  <a:lnTo>
                    <a:pt x="1932" y="6495"/>
                  </a:lnTo>
                  <a:lnTo>
                    <a:pt x="3599" y="5091"/>
                  </a:lnTo>
                  <a:lnTo>
                    <a:pt x="5091" y="3862"/>
                  </a:lnTo>
                  <a:lnTo>
                    <a:pt x="6934" y="2063"/>
                  </a:lnTo>
                  <a:lnTo>
                    <a:pt x="8382" y="308"/>
                  </a:lnTo>
                  <a:lnTo>
                    <a:pt x="8426" y="220"/>
                  </a:lnTo>
                  <a:lnTo>
                    <a:pt x="8426" y="176"/>
                  </a:lnTo>
                  <a:lnTo>
                    <a:pt x="8426" y="88"/>
                  </a:lnTo>
                  <a:lnTo>
                    <a:pt x="8382" y="44"/>
                  </a:lnTo>
                  <a:lnTo>
                    <a:pt x="829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0" name="Google Shape;4030;p129"/>
            <p:cNvSpPr/>
            <p:nvPr/>
          </p:nvSpPr>
          <p:spPr>
            <a:xfrm>
              <a:off x="1726750" y="2143875"/>
              <a:ext cx="109725" cy="64750"/>
            </a:xfrm>
            <a:custGeom>
              <a:avLst/>
              <a:gdLst/>
              <a:ahLst/>
              <a:cxnLst/>
              <a:rect l="l" t="t" r="r" b="b"/>
              <a:pathLst>
                <a:path w="4389" h="2590" extrusionOk="0">
                  <a:moveTo>
                    <a:pt x="4126" y="1"/>
                  </a:moveTo>
                  <a:lnTo>
                    <a:pt x="89" y="2283"/>
                  </a:lnTo>
                  <a:lnTo>
                    <a:pt x="45" y="2327"/>
                  </a:lnTo>
                  <a:lnTo>
                    <a:pt x="1" y="2370"/>
                  </a:lnTo>
                  <a:lnTo>
                    <a:pt x="1" y="2458"/>
                  </a:lnTo>
                  <a:lnTo>
                    <a:pt x="1" y="2502"/>
                  </a:lnTo>
                  <a:lnTo>
                    <a:pt x="89" y="2590"/>
                  </a:lnTo>
                  <a:lnTo>
                    <a:pt x="264" y="2590"/>
                  </a:lnTo>
                  <a:lnTo>
                    <a:pt x="4301" y="308"/>
                  </a:lnTo>
                  <a:lnTo>
                    <a:pt x="4389" y="264"/>
                  </a:lnTo>
                  <a:lnTo>
                    <a:pt x="4389" y="220"/>
                  </a:lnTo>
                  <a:lnTo>
                    <a:pt x="4389" y="176"/>
                  </a:lnTo>
                  <a:lnTo>
                    <a:pt x="4389" y="89"/>
                  </a:lnTo>
                  <a:lnTo>
                    <a:pt x="4345" y="45"/>
                  </a:lnTo>
                  <a:lnTo>
                    <a:pt x="430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1" name="Google Shape;4031;p129"/>
            <p:cNvSpPr/>
            <p:nvPr/>
          </p:nvSpPr>
          <p:spPr>
            <a:xfrm>
              <a:off x="2462850" y="1368300"/>
              <a:ext cx="930300" cy="1502925"/>
            </a:xfrm>
            <a:custGeom>
              <a:avLst/>
              <a:gdLst/>
              <a:ahLst/>
              <a:cxnLst/>
              <a:rect l="l" t="t" r="r" b="b"/>
              <a:pathLst>
                <a:path w="37212" h="60117" extrusionOk="0">
                  <a:moveTo>
                    <a:pt x="35105" y="0"/>
                  </a:moveTo>
                  <a:lnTo>
                    <a:pt x="35017" y="44"/>
                  </a:lnTo>
                  <a:lnTo>
                    <a:pt x="34974" y="88"/>
                  </a:lnTo>
                  <a:lnTo>
                    <a:pt x="34974" y="176"/>
                  </a:lnTo>
                  <a:lnTo>
                    <a:pt x="34974" y="220"/>
                  </a:lnTo>
                  <a:lnTo>
                    <a:pt x="35017" y="308"/>
                  </a:lnTo>
                  <a:lnTo>
                    <a:pt x="36334" y="1712"/>
                  </a:lnTo>
                  <a:lnTo>
                    <a:pt x="36509" y="2151"/>
                  </a:lnTo>
                  <a:lnTo>
                    <a:pt x="36773" y="4388"/>
                  </a:lnTo>
                  <a:lnTo>
                    <a:pt x="36860" y="7328"/>
                  </a:lnTo>
                  <a:lnTo>
                    <a:pt x="36729" y="8513"/>
                  </a:lnTo>
                  <a:lnTo>
                    <a:pt x="35939" y="10400"/>
                  </a:lnTo>
                  <a:lnTo>
                    <a:pt x="34974" y="12726"/>
                  </a:lnTo>
                  <a:lnTo>
                    <a:pt x="33657" y="16587"/>
                  </a:lnTo>
                  <a:lnTo>
                    <a:pt x="32253" y="19088"/>
                  </a:lnTo>
                  <a:lnTo>
                    <a:pt x="30936" y="21590"/>
                  </a:lnTo>
                  <a:lnTo>
                    <a:pt x="29883" y="24047"/>
                  </a:lnTo>
                  <a:lnTo>
                    <a:pt x="27251" y="28742"/>
                  </a:lnTo>
                  <a:lnTo>
                    <a:pt x="27251" y="28830"/>
                  </a:lnTo>
                  <a:lnTo>
                    <a:pt x="27207" y="30541"/>
                  </a:lnTo>
                  <a:lnTo>
                    <a:pt x="27207" y="30585"/>
                  </a:lnTo>
                  <a:lnTo>
                    <a:pt x="27338" y="32209"/>
                  </a:lnTo>
                  <a:lnTo>
                    <a:pt x="28435" y="40239"/>
                  </a:lnTo>
                  <a:lnTo>
                    <a:pt x="28216" y="40546"/>
                  </a:lnTo>
                  <a:lnTo>
                    <a:pt x="27426" y="41204"/>
                  </a:lnTo>
                  <a:lnTo>
                    <a:pt x="25144" y="42564"/>
                  </a:lnTo>
                  <a:lnTo>
                    <a:pt x="22731" y="44232"/>
                  </a:lnTo>
                  <a:lnTo>
                    <a:pt x="20054" y="45855"/>
                  </a:lnTo>
                  <a:lnTo>
                    <a:pt x="16500" y="48664"/>
                  </a:lnTo>
                  <a:lnTo>
                    <a:pt x="14569" y="49761"/>
                  </a:lnTo>
                  <a:lnTo>
                    <a:pt x="14569" y="49805"/>
                  </a:lnTo>
                  <a:lnTo>
                    <a:pt x="12419" y="51867"/>
                  </a:lnTo>
                  <a:lnTo>
                    <a:pt x="11410" y="52525"/>
                  </a:lnTo>
                  <a:lnTo>
                    <a:pt x="8119" y="54280"/>
                  </a:lnTo>
                  <a:lnTo>
                    <a:pt x="6627" y="54939"/>
                  </a:lnTo>
                  <a:lnTo>
                    <a:pt x="5135" y="55992"/>
                  </a:lnTo>
                  <a:lnTo>
                    <a:pt x="3160" y="57484"/>
                  </a:lnTo>
                  <a:lnTo>
                    <a:pt x="88" y="59809"/>
                  </a:lnTo>
                  <a:lnTo>
                    <a:pt x="1" y="59853"/>
                  </a:lnTo>
                  <a:lnTo>
                    <a:pt x="1" y="59941"/>
                  </a:lnTo>
                  <a:lnTo>
                    <a:pt x="1" y="59985"/>
                  </a:lnTo>
                  <a:lnTo>
                    <a:pt x="45" y="60073"/>
                  </a:lnTo>
                  <a:lnTo>
                    <a:pt x="88" y="60117"/>
                  </a:lnTo>
                  <a:lnTo>
                    <a:pt x="176" y="60117"/>
                  </a:lnTo>
                  <a:lnTo>
                    <a:pt x="264" y="60073"/>
                  </a:lnTo>
                  <a:lnTo>
                    <a:pt x="3336" y="57747"/>
                  </a:lnTo>
                  <a:lnTo>
                    <a:pt x="5354" y="56299"/>
                  </a:lnTo>
                  <a:lnTo>
                    <a:pt x="6802" y="55246"/>
                  </a:lnTo>
                  <a:lnTo>
                    <a:pt x="8250" y="54588"/>
                  </a:lnTo>
                  <a:lnTo>
                    <a:pt x="11585" y="52832"/>
                  </a:lnTo>
                  <a:lnTo>
                    <a:pt x="12638" y="52130"/>
                  </a:lnTo>
                  <a:lnTo>
                    <a:pt x="14788" y="50068"/>
                  </a:lnTo>
                  <a:lnTo>
                    <a:pt x="16675" y="48971"/>
                  </a:lnTo>
                  <a:lnTo>
                    <a:pt x="16719" y="48971"/>
                  </a:lnTo>
                  <a:lnTo>
                    <a:pt x="20230" y="46163"/>
                  </a:lnTo>
                  <a:lnTo>
                    <a:pt x="22906" y="44539"/>
                  </a:lnTo>
                  <a:lnTo>
                    <a:pt x="25320" y="42828"/>
                  </a:lnTo>
                  <a:lnTo>
                    <a:pt x="27645" y="41467"/>
                  </a:lnTo>
                  <a:lnTo>
                    <a:pt x="28435" y="40809"/>
                  </a:lnTo>
                  <a:lnTo>
                    <a:pt x="28479" y="40809"/>
                  </a:lnTo>
                  <a:lnTo>
                    <a:pt x="28786" y="40370"/>
                  </a:lnTo>
                  <a:lnTo>
                    <a:pt x="28786" y="40239"/>
                  </a:lnTo>
                  <a:lnTo>
                    <a:pt x="27689" y="32165"/>
                  </a:lnTo>
                  <a:lnTo>
                    <a:pt x="27558" y="30541"/>
                  </a:lnTo>
                  <a:lnTo>
                    <a:pt x="27602" y="28874"/>
                  </a:lnTo>
                  <a:lnTo>
                    <a:pt x="30191" y="24222"/>
                  </a:lnTo>
                  <a:lnTo>
                    <a:pt x="31244" y="21721"/>
                  </a:lnTo>
                  <a:lnTo>
                    <a:pt x="32560" y="19264"/>
                  </a:lnTo>
                  <a:lnTo>
                    <a:pt x="33964" y="16719"/>
                  </a:lnTo>
                  <a:lnTo>
                    <a:pt x="33964" y="16675"/>
                  </a:lnTo>
                  <a:lnTo>
                    <a:pt x="35281" y="12857"/>
                  </a:lnTo>
                  <a:lnTo>
                    <a:pt x="36246" y="10532"/>
                  </a:lnTo>
                  <a:lnTo>
                    <a:pt x="37080" y="8645"/>
                  </a:lnTo>
                  <a:lnTo>
                    <a:pt x="37080" y="8601"/>
                  </a:lnTo>
                  <a:lnTo>
                    <a:pt x="37211" y="7328"/>
                  </a:lnTo>
                  <a:lnTo>
                    <a:pt x="37124" y="4388"/>
                  </a:lnTo>
                  <a:lnTo>
                    <a:pt x="36860" y="2107"/>
                  </a:lnTo>
                  <a:lnTo>
                    <a:pt x="36860" y="2063"/>
                  </a:lnTo>
                  <a:lnTo>
                    <a:pt x="36641" y="1536"/>
                  </a:lnTo>
                  <a:lnTo>
                    <a:pt x="36597" y="1492"/>
                  </a:lnTo>
                  <a:lnTo>
                    <a:pt x="35281" y="44"/>
                  </a:lnTo>
                  <a:lnTo>
                    <a:pt x="3523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2" name="Google Shape;4032;p129"/>
            <p:cNvSpPr/>
            <p:nvPr/>
          </p:nvSpPr>
          <p:spPr>
            <a:xfrm>
              <a:off x="2491375" y="1390250"/>
              <a:ext cx="930300" cy="1507300"/>
            </a:xfrm>
            <a:custGeom>
              <a:avLst/>
              <a:gdLst/>
              <a:ahLst/>
              <a:cxnLst/>
              <a:rect l="l" t="t" r="r" b="b"/>
              <a:pathLst>
                <a:path w="37212" h="60292" extrusionOk="0">
                  <a:moveTo>
                    <a:pt x="35895" y="0"/>
                  </a:moveTo>
                  <a:lnTo>
                    <a:pt x="35851" y="44"/>
                  </a:lnTo>
                  <a:lnTo>
                    <a:pt x="35807" y="88"/>
                  </a:lnTo>
                  <a:lnTo>
                    <a:pt x="35807" y="176"/>
                  </a:lnTo>
                  <a:lnTo>
                    <a:pt x="35851" y="219"/>
                  </a:lnTo>
                  <a:lnTo>
                    <a:pt x="35851" y="307"/>
                  </a:lnTo>
                  <a:lnTo>
                    <a:pt x="36772" y="1141"/>
                  </a:lnTo>
                  <a:lnTo>
                    <a:pt x="36772" y="2370"/>
                  </a:lnTo>
                  <a:lnTo>
                    <a:pt x="36860" y="5310"/>
                  </a:lnTo>
                  <a:lnTo>
                    <a:pt x="36860" y="7240"/>
                  </a:lnTo>
                  <a:lnTo>
                    <a:pt x="36860" y="7899"/>
                  </a:lnTo>
                  <a:lnTo>
                    <a:pt x="36772" y="8513"/>
                  </a:lnTo>
                  <a:lnTo>
                    <a:pt x="36597" y="9127"/>
                  </a:lnTo>
                  <a:lnTo>
                    <a:pt x="36378" y="9785"/>
                  </a:lnTo>
                  <a:lnTo>
                    <a:pt x="35588" y="11584"/>
                  </a:lnTo>
                  <a:lnTo>
                    <a:pt x="34578" y="13822"/>
                  </a:lnTo>
                  <a:lnTo>
                    <a:pt x="33481" y="16587"/>
                  </a:lnTo>
                  <a:lnTo>
                    <a:pt x="32033" y="18956"/>
                  </a:lnTo>
                  <a:lnTo>
                    <a:pt x="30717" y="21370"/>
                  </a:lnTo>
                  <a:lnTo>
                    <a:pt x="30717" y="21414"/>
                  </a:lnTo>
                  <a:lnTo>
                    <a:pt x="29927" y="23652"/>
                  </a:lnTo>
                  <a:lnTo>
                    <a:pt x="29927" y="23739"/>
                  </a:lnTo>
                  <a:lnTo>
                    <a:pt x="30190" y="24880"/>
                  </a:lnTo>
                  <a:lnTo>
                    <a:pt x="30410" y="29488"/>
                  </a:lnTo>
                  <a:lnTo>
                    <a:pt x="30454" y="32428"/>
                  </a:lnTo>
                  <a:lnTo>
                    <a:pt x="30454" y="35543"/>
                  </a:lnTo>
                  <a:lnTo>
                    <a:pt x="30410" y="40151"/>
                  </a:lnTo>
                  <a:lnTo>
                    <a:pt x="30234" y="40370"/>
                  </a:lnTo>
                  <a:lnTo>
                    <a:pt x="29225" y="40940"/>
                  </a:lnTo>
                  <a:lnTo>
                    <a:pt x="29181" y="40940"/>
                  </a:lnTo>
                  <a:lnTo>
                    <a:pt x="28172" y="41906"/>
                  </a:lnTo>
                  <a:lnTo>
                    <a:pt x="26153" y="43047"/>
                  </a:lnTo>
                  <a:lnTo>
                    <a:pt x="23257" y="44626"/>
                  </a:lnTo>
                  <a:lnTo>
                    <a:pt x="20800" y="46162"/>
                  </a:lnTo>
                  <a:lnTo>
                    <a:pt x="18825" y="47391"/>
                  </a:lnTo>
                  <a:lnTo>
                    <a:pt x="16017" y="49541"/>
                  </a:lnTo>
                  <a:lnTo>
                    <a:pt x="13911" y="50550"/>
                  </a:lnTo>
                  <a:lnTo>
                    <a:pt x="13867" y="50594"/>
                  </a:lnTo>
                  <a:lnTo>
                    <a:pt x="12024" y="52218"/>
                  </a:lnTo>
                  <a:lnTo>
                    <a:pt x="11015" y="52876"/>
                  </a:lnTo>
                  <a:lnTo>
                    <a:pt x="7329" y="54850"/>
                  </a:lnTo>
                  <a:lnTo>
                    <a:pt x="5881" y="55596"/>
                  </a:lnTo>
                  <a:lnTo>
                    <a:pt x="4213" y="56869"/>
                  </a:lnTo>
                  <a:lnTo>
                    <a:pt x="2151" y="58361"/>
                  </a:lnTo>
                  <a:lnTo>
                    <a:pt x="88" y="59984"/>
                  </a:lnTo>
                  <a:lnTo>
                    <a:pt x="44" y="60028"/>
                  </a:lnTo>
                  <a:lnTo>
                    <a:pt x="1" y="60072"/>
                  </a:lnTo>
                  <a:lnTo>
                    <a:pt x="1" y="60160"/>
                  </a:lnTo>
                  <a:lnTo>
                    <a:pt x="44" y="60204"/>
                  </a:lnTo>
                  <a:lnTo>
                    <a:pt x="132" y="60248"/>
                  </a:lnTo>
                  <a:lnTo>
                    <a:pt x="176" y="60292"/>
                  </a:lnTo>
                  <a:lnTo>
                    <a:pt x="308" y="60248"/>
                  </a:lnTo>
                  <a:lnTo>
                    <a:pt x="2370" y="58624"/>
                  </a:lnTo>
                  <a:lnTo>
                    <a:pt x="4389" y="57132"/>
                  </a:lnTo>
                  <a:lnTo>
                    <a:pt x="6056" y="55904"/>
                  </a:lnTo>
                  <a:lnTo>
                    <a:pt x="7504" y="55202"/>
                  </a:lnTo>
                  <a:lnTo>
                    <a:pt x="11190" y="53183"/>
                  </a:lnTo>
                  <a:lnTo>
                    <a:pt x="12243" y="52525"/>
                  </a:lnTo>
                  <a:lnTo>
                    <a:pt x="12243" y="52481"/>
                  </a:lnTo>
                  <a:lnTo>
                    <a:pt x="14086" y="50857"/>
                  </a:lnTo>
                  <a:lnTo>
                    <a:pt x="16193" y="49848"/>
                  </a:lnTo>
                  <a:lnTo>
                    <a:pt x="19045" y="47698"/>
                  </a:lnTo>
                  <a:lnTo>
                    <a:pt x="21019" y="46469"/>
                  </a:lnTo>
                  <a:lnTo>
                    <a:pt x="23433" y="44934"/>
                  </a:lnTo>
                  <a:lnTo>
                    <a:pt x="26329" y="43354"/>
                  </a:lnTo>
                  <a:lnTo>
                    <a:pt x="28347" y="42213"/>
                  </a:lnTo>
                  <a:lnTo>
                    <a:pt x="28391" y="42169"/>
                  </a:lnTo>
                  <a:lnTo>
                    <a:pt x="29401" y="41248"/>
                  </a:lnTo>
                  <a:lnTo>
                    <a:pt x="30454" y="40633"/>
                  </a:lnTo>
                  <a:lnTo>
                    <a:pt x="30498" y="40589"/>
                  </a:lnTo>
                  <a:lnTo>
                    <a:pt x="30717" y="40326"/>
                  </a:lnTo>
                  <a:lnTo>
                    <a:pt x="30761" y="40238"/>
                  </a:lnTo>
                  <a:lnTo>
                    <a:pt x="30805" y="35543"/>
                  </a:lnTo>
                  <a:lnTo>
                    <a:pt x="30805" y="32428"/>
                  </a:lnTo>
                  <a:lnTo>
                    <a:pt x="30761" y="29488"/>
                  </a:lnTo>
                  <a:lnTo>
                    <a:pt x="30541" y="24836"/>
                  </a:lnTo>
                  <a:lnTo>
                    <a:pt x="30278" y="23695"/>
                  </a:lnTo>
                  <a:lnTo>
                    <a:pt x="31024" y="21545"/>
                  </a:lnTo>
                  <a:lnTo>
                    <a:pt x="32341" y="19132"/>
                  </a:lnTo>
                  <a:lnTo>
                    <a:pt x="33789" y="16762"/>
                  </a:lnTo>
                  <a:lnTo>
                    <a:pt x="33789" y="16718"/>
                  </a:lnTo>
                  <a:lnTo>
                    <a:pt x="34930" y="13954"/>
                  </a:lnTo>
                  <a:lnTo>
                    <a:pt x="35895" y="11716"/>
                  </a:lnTo>
                  <a:lnTo>
                    <a:pt x="36685" y="9873"/>
                  </a:lnTo>
                  <a:lnTo>
                    <a:pt x="36948" y="9215"/>
                  </a:lnTo>
                  <a:lnTo>
                    <a:pt x="37124" y="8601"/>
                  </a:lnTo>
                  <a:lnTo>
                    <a:pt x="37211" y="7986"/>
                  </a:lnTo>
                  <a:lnTo>
                    <a:pt x="37211" y="7240"/>
                  </a:lnTo>
                  <a:lnTo>
                    <a:pt x="37211" y="5266"/>
                  </a:lnTo>
                  <a:lnTo>
                    <a:pt x="37124" y="2370"/>
                  </a:lnTo>
                  <a:lnTo>
                    <a:pt x="37124" y="1053"/>
                  </a:lnTo>
                  <a:lnTo>
                    <a:pt x="37124" y="965"/>
                  </a:lnTo>
                  <a:lnTo>
                    <a:pt x="37080" y="922"/>
                  </a:lnTo>
                  <a:lnTo>
                    <a:pt x="36114" y="44"/>
                  </a:lnTo>
                  <a:lnTo>
                    <a:pt x="3602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3" name="Google Shape;4033;p129"/>
            <p:cNvSpPr/>
            <p:nvPr/>
          </p:nvSpPr>
          <p:spPr>
            <a:xfrm>
              <a:off x="3740875" y="4014275"/>
              <a:ext cx="64750" cy="40625"/>
            </a:xfrm>
            <a:custGeom>
              <a:avLst/>
              <a:gdLst/>
              <a:ahLst/>
              <a:cxnLst/>
              <a:rect l="l" t="t" r="r" b="b"/>
              <a:pathLst>
                <a:path w="2590" h="1625" extrusionOk="0">
                  <a:moveTo>
                    <a:pt x="132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44" y="264"/>
                  </a:lnTo>
                  <a:lnTo>
                    <a:pt x="88" y="308"/>
                  </a:lnTo>
                  <a:lnTo>
                    <a:pt x="2326" y="1624"/>
                  </a:lnTo>
                  <a:lnTo>
                    <a:pt x="2502" y="1624"/>
                  </a:lnTo>
                  <a:lnTo>
                    <a:pt x="2589" y="1537"/>
                  </a:lnTo>
                  <a:lnTo>
                    <a:pt x="2589" y="1493"/>
                  </a:lnTo>
                  <a:lnTo>
                    <a:pt x="2589" y="1405"/>
                  </a:lnTo>
                  <a:lnTo>
                    <a:pt x="2546" y="1361"/>
                  </a:lnTo>
                  <a:lnTo>
                    <a:pt x="2502" y="1317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4" name="Google Shape;4034;p129"/>
            <p:cNvSpPr/>
            <p:nvPr/>
          </p:nvSpPr>
          <p:spPr>
            <a:xfrm>
              <a:off x="3707975" y="3983575"/>
              <a:ext cx="41700" cy="39500"/>
            </a:xfrm>
            <a:custGeom>
              <a:avLst/>
              <a:gdLst/>
              <a:ahLst/>
              <a:cxnLst/>
              <a:rect l="l" t="t" r="r" b="b"/>
              <a:pathLst>
                <a:path w="1668" h="1580" extrusionOk="0">
                  <a:moveTo>
                    <a:pt x="132" y="0"/>
                  </a:moveTo>
                  <a:lnTo>
                    <a:pt x="88" y="44"/>
                  </a:lnTo>
                  <a:lnTo>
                    <a:pt x="44" y="88"/>
                  </a:lnTo>
                  <a:lnTo>
                    <a:pt x="0" y="132"/>
                  </a:lnTo>
                  <a:lnTo>
                    <a:pt x="0" y="220"/>
                  </a:lnTo>
                  <a:lnTo>
                    <a:pt x="44" y="263"/>
                  </a:lnTo>
                  <a:lnTo>
                    <a:pt x="483" y="966"/>
                  </a:lnTo>
                  <a:lnTo>
                    <a:pt x="571" y="1053"/>
                  </a:lnTo>
                  <a:lnTo>
                    <a:pt x="1404" y="1536"/>
                  </a:lnTo>
                  <a:lnTo>
                    <a:pt x="1492" y="1580"/>
                  </a:lnTo>
                  <a:lnTo>
                    <a:pt x="1580" y="1536"/>
                  </a:lnTo>
                  <a:lnTo>
                    <a:pt x="1668" y="1492"/>
                  </a:lnTo>
                  <a:lnTo>
                    <a:pt x="1668" y="1404"/>
                  </a:lnTo>
                  <a:lnTo>
                    <a:pt x="1668" y="1360"/>
                  </a:lnTo>
                  <a:lnTo>
                    <a:pt x="1624" y="1273"/>
                  </a:lnTo>
                  <a:lnTo>
                    <a:pt x="1580" y="1229"/>
                  </a:lnTo>
                  <a:lnTo>
                    <a:pt x="746" y="746"/>
                  </a:lnTo>
                  <a:lnTo>
                    <a:pt x="307" y="88"/>
                  </a:lnTo>
                  <a:lnTo>
                    <a:pt x="263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5" name="Google Shape;4035;p129"/>
            <p:cNvSpPr/>
            <p:nvPr/>
          </p:nvSpPr>
          <p:spPr>
            <a:xfrm>
              <a:off x="3532450" y="3825600"/>
              <a:ext cx="231500" cy="292925"/>
            </a:xfrm>
            <a:custGeom>
              <a:avLst/>
              <a:gdLst/>
              <a:ahLst/>
              <a:cxnLst/>
              <a:rect l="l" t="t" r="r" b="b"/>
              <a:pathLst>
                <a:path w="9260" h="11717" extrusionOk="0">
                  <a:moveTo>
                    <a:pt x="176" y="0"/>
                  </a:moveTo>
                  <a:lnTo>
                    <a:pt x="88" y="44"/>
                  </a:ln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0" y="264"/>
                  </a:lnTo>
                  <a:lnTo>
                    <a:pt x="1624" y="3686"/>
                  </a:lnTo>
                  <a:lnTo>
                    <a:pt x="2984" y="6451"/>
                  </a:lnTo>
                  <a:lnTo>
                    <a:pt x="3774" y="8513"/>
                  </a:lnTo>
                  <a:lnTo>
                    <a:pt x="3774" y="8557"/>
                  </a:lnTo>
                  <a:lnTo>
                    <a:pt x="4213" y="9391"/>
                  </a:lnTo>
                  <a:lnTo>
                    <a:pt x="4301" y="9479"/>
                  </a:lnTo>
                  <a:lnTo>
                    <a:pt x="7372" y="10883"/>
                  </a:lnTo>
                  <a:lnTo>
                    <a:pt x="8996" y="11716"/>
                  </a:lnTo>
                  <a:lnTo>
                    <a:pt x="9171" y="11716"/>
                  </a:lnTo>
                  <a:lnTo>
                    <a:pt x="9259" y="11629"/>
                  </a:lnTo>
                  <a:lnTo>
                    <a:pt x="9259" y="11585"/>
                  </a:lnTo>
                  <a:lnTo>
                    <a:pt x="9259" y="11497"/>
                  </a:lnTo>
                  <a:lnTo>
                    <a:pt x="9215" y="11453"/>
                  </a:lnTo>
                  <a:lnTo>
                    <a:pt x="9171" y="11409"/>
                  </a:lnTo>
                  <a:lnTo>
                    <a:pt x="7548" y="10576"/>
                  </a:lnTo>
                  <a:lnTo>
                    <a:pt x="4520" y="9171"/>
                  </a:lnTo>
                  <a:lnTo>
                    <a:pt x="4081" y="8382"/>
                  </a:lnTo>
                  <a:lnTo>
                    <a:pt x="3335" y="6319"/>
                  </a:lnTo>
                  <a:lnTo>
                    <a:pt x="3291" y="6319"/>
                  </a:lnTo>
                  <a:lnTo>
                    <a:pt x="1931" y="3555"/>
                  </a:lnTo>
                  <a:lnTo>
                    <a:pt x="307" y="88"/>
                  </a:lnTo>
                  <a:lnTo>
                    <a:pt x="264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6" name="Google Shape;4036;p129"/>
            <p:cNvSpPr/>
            <p:nvPr/>
          </p:nvSpPr>
          <p:spPr>
            <a:xfrm>
              <a:off x="3401900" y="3726875"/>
              <a:ext cx="378500" cy="413600"/>
            </a:xfrm>
            <a:custGeom>
              <a:avLst/>
              <a:gdLst/>
              <a:ahLst/>
              <a:cxnLst/>
              <a:rect l="l" t="t" r="r" b="b"/>
              <a:pathLst>
                <a:path w="15140" h="16544" extrusionOk="0">
                  <a:moveTo>
                    <a:pt x="966" y="0"/>
                  </a:moveTo>
                  <a:lnTo>
                    <a:pt x="922" y="44"/>
                  </a:lnTo>
                  <a:lnTo>
                    <a:pt x="834" y="88"/>
                  </a:lnTo>
                  <a:lnTo>
                    <a:pt x="834" y="132"/>
                  </a:lnTo>
                  <a:lnTo>
                    <a:pt x="220" y="2370"/>
                  </a:lnTo>
                  <a:lnTo>
                    <a:pt x="0" y="3203"/>
                  </a:lnTo>
                  <a:lnTo>
                    <a:pt x="0" y="3335"/>
                  </a:lnTo>
                  <a:lnTo>
                    <a:pt x="790" y="5222"/>
                  </a:lnTo>
                  <a:lnTo>
                    <a:pt x="2282" y="8030"/>
                  </a:lnTo>
                  <a:lnTo>
                    <a:pt x="4257" y="11277"/>
                  </a:lnTo>
                  <a:lnTo>
                    <a:pt x="4257" y="11321"/>
                  </a:lnTo>
                  <a:lnTo>
                    <a:pt x="5222" y="12594"/>
                  </a:lnTo>
                  <a:lnTo>
                    <a:pt x="6056" y="13428"/>
                  </a:lnTo>
                  <a:lnTo>
                    <a:pt x="6100" y="13471"/>
                  </a:lnTo>
                  <a:lnTo>
                    <a:pt x="8733" y="14788"/>
                  </a:lnTo>
                  <a:lnTo>
                    <a:pt x="8777" y="14788"/>
                  </a:lnTo>
                  <a:lnTo>
                    <a:pt x="11541" y="15665"/>
                  </a:lnTo>
                  <a:lnTo>
                    <a:pt x="13779" y="16543"/>
                  </a:lnTo>
                  <a:lnTo>
                    <a:pt x="13867" y="16543"/>
                  </a:lnTo>
                  <a:lnTo>
                    <a:pt x="14964" y="16499"/>
                  </a:lnTo>
                  <a:lnTo>
                    <a:pt x="15051" y="16455"/>
                  </a:lnTo>
                  <a:lnTo>
                    <a:pt x="15095" y="16411"/>
                  </a:lnTo>
                  <a:lnTo>
                    <a:pt x="15139" y="16368"/>
                  </a:lnTo>
                  <a:lnTo>
                    <a:pt x="15139" y="16280"/>
                  </a:lnTo>
                  <a:lnTo>
                    <a:pt x="15095" y="16236"/>
                  </a:lnTo>
                  <a:lnTo>
                    <a:pt x="15051" y="16192"/>
                  </a:lnTo>
                  <a:lnTo>
                    <a:pt x="14964" y="16148"/>
                  </a:lnTo>
                  <a:lnTo>
                    <a:pt x="13867" y="16192"/>
                  </a:lnTo>
                  <a:lnTo>
                    <a:pt x="11673" y="15358"/>
                  </a:lnTo>
                  <a:lnTo>
                    <a:pt x="8908" y="14481"/>
                  </a:lnTo>
                  <a:lnTo>
                    <a:pt x="6275" y="13164"/>
                  </a:lnTo>
                  <a:lnTo>
                    <a:pt x="5486" y="12374"/>
                  </a:lnTo>
                  <a:lnTo>
                    <a:pt x="4520" y="11102"/>
                  </a:lnTo>
                  <a:lnTo>
                    <a:pt x="2589" y="7855"/>
                  </a:lnTo>
                  <a:lnTo>
                    <a:pt x="1097" y="5046"/>
                  </a:lnTo>
                  <a:lnTo>
                    <a:pt x="351" y="3247"/>
                  </a:lnTo>
                  <a:lnTo>
                    <a:pt x="571" y="2457"/>
                  </a:lnTo>
                  <a:lnTo>
                    <a:pt x="1141" y="220"/>
                  </a:lnTo>
                  <a:lnTo>
                    <a:pt x="1185" y="132"/>
                  </a:lnTo>
                  <a:lnTo>
                    <a:pt x="1141" y="88"/>
                  </a:lnTo>
                  <a:lnTo>
                    <a:pt x="1097" y="44"/>
                  </a:lnTo>
                  <a:lnTo>
                    <a:pt x="105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7" name="Google Shape;4037;p129"/>
            <p:cNvSpPr/>
            <p:nvPr/>
          </p:nvSpPr>
          <p:spPr>
            <a:xfrm>
              <a:off x="3290000" y="3667625"/>
              <a:ext cx="453100" cy="490400"/>
            </a:xfrm>
            <a:custGeom>
              <a:avLst/>
              <a:gdLst/>
              <a:ahLst/>
              <a:cxnLst/>
              <a:rect l="l" t="t" r="r" b="b"/>
              <a:pathLst>
                <a:path w="18124" h="19616" extrusionOk="0">
                  <a:moveTo>
                    <a:pt x="2809" y="1"/>
                  </a:moveTo>
                  <a:lnTo>
                    <a:pt x="2765" y="45"/>
                  </a:lnTo>
                  <a:lnTo>
                    <a:pt x="2721" y="88"/>
                  </a:lnTo>
                  <a:lnTo>
                    <a:pt x="966" y="2546"/>
                  </a:lnTo>
                  <a:lnTo>
                    <a:pt x="966" y="2590"/>
                  </a:lnTo>
                  <a:lnTo>
                    <a:pt x="176" y="4784"/>
                  </a:lnTo>
                  <a:lnTo>
                    <a:pt x="1" y="5442"/>
                  </a:lnTo>
                  <a:lnTo>
                    <a:pt x="1" y="5486"/>
                  </a:lnTo>
                  <a:lnTo>
                    <a:pt x="1" y="7197"/>
                  </a:lnTo>
                  <a:lnTo>
                    <a:pt x="45" y="7285"/>
                  </a:lnTo>
                  <a:lnTo>
                    <a:pt x="264" y="7548"/>
                  </a:lnTo>
                  <a:lnTo>
                    <a:pt x="308" y="7592"/>
                  </a:lnTo>
                  <a:lnTo>
                    <a:pt x="352" y="7592"/>
                  </a:lnTo>
                  <a:lnTo>
                    <a:pt x="1931" y="7680"/>
                  </a:lnTo>
                  <a:lnTo>
                    <a:pt x="3028" y="9259"/>
                  </a:lnTo>
                  <a:lnTo>
                    <a:pt x="4433" y="11848"/>
                  </a:lnTo>
                  <a:lnTo>
                    <a:pt x="5749" y="14613"/>
                  </a:lnTo>
                  <a:lnTo>
                    <a:pt x="6407" y="15666"/>
                  </a:lnTo>
                  <a:lnTo>
                    <a:pt x="6451" y="15710"/>
                  </a:lnTo>
                  <a:lnTo>
                    <a:pt x="7153" y="16280"/>
                  </a:lnTo>
                  <a:lnTo>
                    <a:pt x="7197" y="16324"/>
                  </a:lnTo>
                  <a:lnTo>
                    <a:pt x="7855" y="16587"/>
                  </a:lnTo>
                  <a:lnTo>
                    <a:pt x="8382" y="16675"/>
                  </a:lnTo>
                  <a:lnTo>
                    <a:pt x="12287" y="18035"/>
                  </a:lnTo>
                  <a:lnTo>
                    <a:pt x="14744" y="18781"/>
                  </a:lnTo>
                  <a:lnTo>
                    <a:pt x="17465" y="19615"/>
                  </a:lnTo>
                  <a:lnTo>
                    <a:pt x="17553" y="19615"/>
                  </a:lnTo>
                  <a:lnTo>
                    <a:pt x="17992" y="19527"/>
                  </a:lnTo>
                  <a:lnTo>
                    <a:pt x="18036" y="19483"/>
                  </a:lnTo>
                  <a:lnTo>
                    <a:pt x="18123" y="19440"/>
                  </a:lnTo>
                  <a:lnTo>
                    <a:pt x="18123" y="19396"/>
                  </a:lnTo>
                  <a:lnTo>
                    <a:pt x="18123" y="19308"/>
                  </a:lnTo>
                  <a:lnTo>
                    <a:pt x="18079" y="19264"/>
                  </a:lnTo>
                  <a:lnTo>
                    <a:pt x="18036" y="19220"/>
                  </a:lnTo>
                  <a:lnTo>
                    <a:pt x="17992" y="19176"/>
                  </a:lnTo>
                  <a:lnTo>
                    <a:pt x="17904" y="19176"/>
                  </a:lnTo>
                  <a:lnTo>
                    <a:pt x="17509" y="19264"/>
                  </a:lnTo>
                  <a:lnTo>
                    <a:pt x="14876" y="18430"/>
                  </a:lnTo>
                  <a:lnTo>
                    <a:pt x="12419" y="17728"/>
                  </a:lnTo>
                  <a:lnTo>
                    <a:pt x="8470" y="16324"/>
                  </a:lnTo>
                  <a:lnTo>
                    <a:pt x="7943" y="16280"/>
                  </a:lnTo>
                  <a:lnTo>
                    <a:pt x="7329" y="16017"/>
                  </a:lnTo>
                  <a:lnTo>
                    <a:pt x="6714" y="15446"/>
                  </a:lnTo>
                  <a:lnTo>
                    <a:pt x="6056" y="14437"/>
                  </a:lnTo>
                  <a:lnTo>
                    <a:pt x="4784" y="11717"/>
                  </a:lnTo>
                  <a:lnTo>
                    <a:pt x="3336" y="9084"/>
                  </a:lnTo>
                  <a:lnTo>
                    <a:pt x="2151" y="7416"/>
                  </a:lnTo>
                  <a:lnTo>
                    <a:pt x="2107" y="7373"/>
                  </a:lnTo>
                  <a:lnTo>
                    <a:pt x="2019" y="7329"/>
                  </a:lnTo>
                  <a:lnTo>
                    <a:pt x="483" y="7241"/>
                  </a:lnTo>
                  <a:lnTo>
                    <a:pt x="352" y="7109"/>
                  </a:lnTo>
                  <a:lnTo>
                    <a:pt x="352" y="5530"/>
                  </a:lnTo>
                  <a:lnTo>
                    <a:pt x="527" y="4871"/>
                  </a:lnTo>
                  <a:lnTo>
                    <a:pt x="1273" y="2765"/>
                  </a:lnTo>
                  <a:lnTo>
                    <a:pt x="2985" y="308"/>
                  </a:lnTo>
                  <a:lnTo>
                    <a:pt x="3028" y="220"/>
                  </a:lnTo>
                  <a:lnTo>
                    <a:pt x="3028" y="176"/>
                  </a:lnTo>
                  <a:lnTo>
                    <a:pt x="2985" y="88"/>
                  </a:lnTo>
                  <a:lnTo>
                    <a:pt x="2941" y="45"/>
                  </a:lnTo>
                  <a:lnTo>
                    <a:pt x="289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8" name="Google Shape;4038;p129"/>
            <p:cNvSpPr/>
            <p:nvPr/>
          </p:nvSpPr>
          <p:spPr>
            <a:xfrm>
              <a:off x="3240650" y="3634725"/>
              <a:ext cx="515600" cy="540850"/>
            </a:xfrm>
            <a:custGeom>
              <a:avLst/>
              <a:gdLst/>
              <a:ahLst/>
              <a:cxnLst/>
              <a:rect l="l" t="t" r="r" b="b"/>
              <a:pathLst>
                <a:path w="20624" h="21634" extrusionOk="0">
                  <a:moveTo>
                    <a:pt x="3291" y="0"/>
                  </a:moveTo>
                  <a:lnTo>
                    <a:pt x="3247" y="44"/>
                  </a:lnTo>
                  <a:lnTo>
                    <a:pt x="3203" y="88"/>
                  </a:lnTo>
                  <a:lnTo>
                    <a:pt x="1624" y="3203"/>
                  </a:lnTo>
                  <a:lnTo>
                    <a:pt x="922" y="4344"/>
                  </a:lnTo>
                  <a:lnTo>
                    <a:pt x="922" y="4388"/>
                  </a:lnTo>
                  <a:lnTo>
                    <a:pt x="439" y="5529"/>
                  </a:lnTo>
                  <a:lnTo>
                    <a:pt x="439" y="5573"/>
                  </a:lnTo>
                  <a:lnTo>
                    <a:pt x="132" y="6538"/>
                  </a:lnTo>
                  <a:lnTo>
                    <a:pt x="132" y="6582"/>
                  </a:lnTo>
                  <a:lnTo>
                    <a:pt x="0" y="7986"/>
                  </a:lnTo>
                  <a:lnTo>
                    <a:pt x="88" y="9171"/>
                  </a:lnTo>
                  <a:lnTo>
                    <a:pt x="88" y="9259"/>
                  </a:lnTo>
                  <a:lnTo>
                    <a:pt x="351" y="9654"/>
                  </a:lnTo>
                  <a:lnTo>
                    <a:pt x="351" y="9698"/>
                  </a:lnTo>
                  <a:lnTo>
                    <a:pt x="2282" y="11541"/>
                  </a:lnTo>
                  <a:lnTo>
                    <a:pt x="2984" y="12550"/>
                  </a:lnTo>
                  <a:lnTo>
                    <a:pt x="4125" y="16806"/>
                  </a:lnTo>
                  <a:lnTo>
                    <a:pt x="4388" y="17552"/>
                  </a:lnTo>
                  <a:lnTo>
                    <a:pt x="4432" y="17640"/>
                  </a:lnTo>
                  <a:lnTo>
                    <a:pt x="4476" y="17684"/>
                  </a:lnTo>
                  <a:lnTo>
                    <a:pt x="6099" y="18430"/>
                  </a:lnTo>
                  <a:lnTo>
                    <a:pt x="6143" y="18474"/>
                  </a:lnTo>
                  <a:lnTo>
                    <a:pt x="8601" y="18957"/>
                  </a:lnTo>
                  <a:lnTo>
                    <a:pt x="10663" y="19220"/>
                  </a:lnTo>
                  <a:lnTo>
                    <a:pt x="15095" y="20668"/>
                  </a:lnTo>
                  <a:lnTo>
                    <a:pt x="17640" y="21414"/>
                  </a:lnTo>
                  <a:lnTo>
                    <a:pt x="18649" y="21633"/>
                  </a:lnTo>
                  <a:lnTo>
                    <a:pt x="18737" y="21633"/>
                  </a:lnTo>
                  <a:lnTo>
                    <a:pt x="20492" y="21194"/>
                  </a:lnTo>
                  <a:lnTo>
                    <a:pt x="20580" y="21151"/>
                  </a:lnTo>
                  <a:lnTo>
                    <a:pt x="20624" y="21107"/>
                  </a:lnTo>
                  <a:lnTo>
                    <a:pt x="20624" y="21019"/>
                  </a:lnTo>
                  <a:lnTo>
                    <a:pt x="20624" y="20975"/>
                  </a:lnTo>
                  <a:lnTo>
                    <a:pt x="20580" y="20887"/>
                  </a:lnTo>
                  <a:lnTo>
                    <a:pt x="20536" y="20843"/>
                  </a:lnTo>
                  <a:lnTo>
                    <a:pt x="20404" y="20843"/>
                  </a:lnTo>
                  <a:lnTo>
                    <a:pt x="18693" y="21282"/>
                  </a:lnTo>
                  <a:lnTo>
                    <a:pt x="17728" y="21107"/>
                  </a:lnTo>
                  <a:lnTo>
                    <a:pt x="15183" y="20317"/>
                  </a:lnTo>
                  <a:lnTo>
                    <a:pt x="10751" y="18869"/>
                  </a:lnTo>
                  <a:lnTo>
                    <a:pt x="10707" y="18869"/>
                  </a:lnTo>
                  <a:lnTo>
                    <a:pt x="8644" y="18605"/>
                  </a:lnTo>
                  <a:lnTo>
                    <a:pt x="6231" y="18123"/>
                  </a:lnTo>
                  <a:lnTo>
                    <a:pt x="4695" y="17377"/>
                  </a:lnTo>
                  <a:lnTo>
                    <a:pt x="4476" y="16719"/>
                  </a:lnTo>
                  <a:lnTo>
                    <a:pt x="3291" y="12418"/>
                  </a:lnTo>
                  <a:lnTo>
                    <a:pt x="3291" y="12374"/>
                  </a:lnTo>
                  <a:lnTo>
                    <a:pt x="2545" y="11321"/>
                  </a:lnTo>
                  <a:lnTo>
                    <a:pt x="614" y="9434"/>
                  </a:lnTo>
                  <a:lnTo>
                    <a:pt x="439" y="9083"/>
                  </a:lnTo>
                  <a:lnTo>
                    <a:pt x="351" y="7986"/>
                  </a:lnTo>
                  <a:lnTo>
                    <a:pt x="483" y="6626"/>
                  </a:lnTo>
                  <a:lnTo>
                    <a:pt x="746" y="5661"/>
                  </a:lnTo>
                  <a:lnTo>
                    <a:pt x="1229" y="4520"/>
                  </a:lnTo>
                  <a:lnTo>
                    <a:pt x="1931" y="3379"/>
                  </a:lnTo>
                  <a:lnTo>
                    <a:pt x="3510" y="263"/>
                  </a:lnTo>
                  <a:lnTo>
                    <a:pt x="3510" y="176"/>
                  </a:lnTo>
                  <a:lnTo>
                    <a:pt x="3510" y="132"/>
                  </a:lnTo>
                  <a:lnTo>
                    <a:pt x="3467" y="44"/>
                  </a:lnTo>
                  <a:lnTo>
                    <a:pt x="342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9" name="Google Shape;4039;p129"/>
            <p:cNvSpPr/>
            <p:nvPr/>
          </p:nvSpPr>
          <p:spPr>
            <a:xfrm>
              <a:off x="3616925" y="3530500"/>
              <a:ext cx="99850" cy="461875"/>
            </a:xfrm>
            <a:custGeom>
              <a:avLst/>
              <a:gdLst/>
              <a:ahLst/>
              <a:cxnLst/>
              <a:rect l="l" t="t" r="r" b="b"/>
              <a:pathLst>
                <a:path w="3994" h="18475" extrusionOk="0">
                  <a:moveTo>
                    <a:pt x="132" y="1"/>
                  </a:moveTo>
                  <a:lnTo>
                    <a:pt x="88" y="44"/>
                  </a:lnTo>
                  <a:lnTo>
                    <a:pt x="44" y="132"/>
                  </a:lnTo>
                  <a:lnTo>
                    <a:pt x="0" y="176"/>
                  </a:lnTo>
                  <a:lnTo>
                    <a:pt x="0" y="659"/>
                  </a:lnTo>
                  <a:lnTo>
                    <a:pt x="0" y="703"/>
                  </a:lnTo>
                  <a:lnTo>
                    <a:pt x="132" y="1931"/>
                  </a:lnTo>
                  <a:lnTo>
                    <a:pt x="176" y="1975"/>
                  </a:lnTo>
                  <a:lnTo>
                    <a:pt x="702" y="3818"/>
                  </a:lnTo>
                  <a:lnTo>
                    <a:pt x="834" y="4915"/>
                  </a:lnTo>
                  <a:lnTo>
                    <a:pt x="219" y="7767"/>
                  </a:lnTo>
                  <a:lnTo>
                    <a:pt x="219" y="7811"/>
                  </a:lnTo>
                  <a:lnTo>
                    <a:pt x="219" y="8689"/>
                  </a:lnTo>
                  <a:lnTo>
                    <a:pt x="219" y="8733"/>
                  </a:lnTo>
                  <a:lnTo>
                    <a:pt x="395" y="9698"/>
                  </a:lnTo>
                  <a:lnTo>
                    <a:pt x="395" y="9742"/>
                  </a:lnTo>
                  <a:lnTo>
                    <a:pt x="1887" y="13603"/>
                  </a:lnTo>
                  <a:lnTo>
                    <a:pt x="2589" y="16017"/>
                  </a:lnTo>
                  <a:lnTo>
                    <a:pt x="3247" y="17860"/>
                  </a:lnTo>
                  <a:lnTo>
                    <a:pt x="3247" y="17904"/>
                  </a:lnTo>
                  <a:lnTo>
                    <a:pt x="3686" y="18430"/>
                  </a:lnTo>
                  <a:lnTo>
                    <a:pt x="3730" y="18474"/>
                  </a:lnTo>
                  <a:lnTo>
                    <a:pt x="3818" y="18474"/>
                  </a:lnTo>
                  <a:lnTo>
                    <a:pt x="3905" y="18430"/>
                  </a:lnTo>
                  <a:lnTo>
                    <a:pt x="3949" y="18386"/>
                  </a:lnTo>
                  <a:lnTo>
                    <a:pt x="3993" y="18343"/>
                  </a:lnTo>
                  <a:lnTo>
                    <a:pt x="3993" y="18255"/>
                  </a:lnTo>
                  <a:lnTo>
                    <a:pt x="3949" y="18211"/>
                  </a:lnTo>
                  <a:lnTo>
                    <a:pt x="3554" y="17684"/>
                  </a:lnTo>
                  <a:lnTo>
                    <a:pt x="2896" y="15929"/>
                  </a:lnTo>
                  <a:lnTo>
                    <a:pt x="2238" y="13472"/>
                  </a:lnTo>
                  <a:lnTo>
                    <a:pt x="746" y="9654"/>
                  </a:lnTo>
                  <a:lnTo>
                    <a:pt x="570" y="8689"/>
                  </a:lnTo>
                  <a:lnTo>
                    <a:pt x="570" y="7855"/>
                  </a:lnTo>
                  <a:lnTo>
                    <a:pt x="1185" y="4959"/>
                  </a:lnTo>
                  <a:lnTo>
                    <a:pt x="1185" y="4871"/>
                  </a:lnTo>
                  <a:lnTo>
                    <a:pt x="1053" y="3774"/>
                  </a:lnTo>
                  <a:lnTo>
                    <a:pt x="1053" y="3730"/>
                  </a:lnTo>
                  <a:lnTo>
                    <a:pt x="483" y="1887"/>
                  </a:lnTo>
                  <a:lnTo>
                    <a:pt x="351" y="659"/>
                  </a:lnTo>
                  <a:lnTo>
                    <a:pt x="351" y="176"/>
                  </a:lnTo>
                  <a:lnTo>
                    <a:pt x="351" y="132"/>
                  </a:lnTo>
                  <a:lnTo>
                    <a:pt x="307" y="88"/>
                  </a:lnTo>
                  <a:lnTo>
                    <a:pt x="263" y="44"/>
                  </a:lnTo>
                  <a:lnTo>
                    <a:pt x="21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0" name="Google Shape;4040;p129"/>
            <p:cNvSpPr/>
            <p:nvPr/>
          </p:nvSpPr>
          <p:spPr>
            <a:xfrm>
              <a:off x="3513800" y="3504175"/>
              <a:ext cx="102050" cy="330225"/>
            </a:xfrm>
            <a:custGeom>
              <a:avLst/>
              <a:gdLst/>
              <a:ahLst/>
              <a:cxnLst/>
              <a:rect l="l" t="t" r="r" b="b"/>
              <a:pathLst>
                <a:path w="4082" h="13209" extrusionOk="0">
                  <a:moveTo>
                    <a:pt x="3906" y="0"/>
                  </a:moveTo>
                  <a:lnTo>
                    <a:pt x="3818" y="44"/>
                  </a:lnTo>
                  <a:lnTo>
                    <a:pt x="3774" y="44"/>
                  </a:lnTo>
                  <a:lnTo>
                    <a:pt x="3730" y="132"/>
                  </a:lnTo>
                  <a:lnTo>
                    <a:pt x="3511" y="703"/>
                  </a:lnTo>
                  <a:lnTo>
                    <a:pt x="3204" y="2677"/>
                  </a:lnTo>
                  <a:lnTo>
                    <a:pt x="1536" y="5705"/>
                  </a:lnTo>
                  <a:lnTo>
                    <a:pt x="790" y="7855"/>
                  </a:lnTo>
                  <a:lnTo>
                    <a:pt x="0" y="10444"/>
                  </a:lnTo>
                  <a:lnTo>
                    <a:pt x="0" y="10488"/>
                  </a:lnTo>
                  <a:lnTo>
                    <a:pt x="88" y="11322"/>
                  </a:lnTo>
                  <a:lnTo>
                    <a:pt x="88" y="11365"/>
                  </a:lnTo>
                  <a:lnTo>
                    <a:pt x="746" y="13121"/>
                  </a:lnTo>
                  <a:lnTo>
                    <a:pt x="790" y="13165"/>
                  </a:lnTo>
                  <a:lnTo>
                    <a:pt x="922" y="13208"/>
                  </a:lnTo>
                  <a:lnTo>
                    <a:pt x="966" y="13208"/>
                  </a:lnTo>
                  <a:lnTo>
                    <a:pt x="1010" y="13165"/>
                  </a:lnTo>
                  <a:lnTo>
                    <a:pt x="1053" y="13121"/>
                  </a:lnTo>
                  <a:lnTo>
                    <a:pt x="1097" y="13033"/>
                  </a:lnTo>
                  <a:lnTo>
                    <a:pt x="1053" y="12989"/>
                  </a:lnTo>
                  <a:lnTo>
                    <a:pt x="439" y="11278"/>
                  </a:lnTo>
                  <a:lnTo>
                    <a:pt x="351" y="10488"/>
                  </a:lnTo>
                  <a:lnTo>
                    <a:pt x="1097" y="7943"/>
                  </a:lnTo>
                  <a:lnTo>
                    <a:pt x="1887" y="5837"/>
                  </a:lnTo>
                  <a:lnTo>
                    <a:pt x="3511" y="2809"/>
                  </a:lnTo>
                  <a:lnTo>
                    <a:pt x="3555" y="2765"/>
                  </a:lnTo>
                  <a:lnTo>
                    <a:pt x="3862" y="790"/>
                  </a:lnTo>
                  <a:lnTo>
                    <a:pt x="4081" y="264"/>
                  </a:lnTo>
                  <a:lnTo>
                    <a:pt x="4081" y="176"/>
                  </a:lnTo>
                  <a:lnTo>
                    <a:pt x="4081" y="132"/>
                  </a:lnTo>
                  <a:lnTo>
                    <a:pt x="4037" y="44"/>
                  </a:lnTo>
                  <a:lnTo>
                    <a:pt x="395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1" name="Google Shape;4041;p129"/>
            <p:cNvSpPr/>
            <p:nvPr/>
          </p:nvSpPr>
          <p:spPr>
            <a:xfrm>
              <a:off x="3422750" y="3478950"/>
              <a:ext cx="183225" cy="256725"/>
            </a:xfrm>
            <a:custGeom>
              <a:avLst/>
              <a:gdLst/>
              <a:ahLst/>
              <a:cxnLst/>
              <a:rect l="l" t="t" r="r" b="b"/>
              <a:pathLst>
                <a:path w="7329" h="10269" extrusionOk="0">
                  <a:moveTo>
                    <a:pt x="7109" y="0"/>
                  </a:moveTo>
                  <a:lnTo>
                    <a:pt x="7065" y="44"/>
                  </a:lnTo>
                  <a:lnTo>
                    <a:pt x="7021" y="88"/>
                  </a:lnTo>
                  <a:lnTo>
                    <a:pt x="6977" y="132"/>
                  </a:lnTo>
                  <a:lnTo>
                    <a:pt x="6933" y="351"/>
                  </a:lnTo>
                  <a:lnTo>
                    <a:pt x="5046" y="1624"/>
                  </a:lnTo>
                  <a:lnTo>
                    <a:pt x="5003" y="1668"/>
                  </a:lnTo>
                  <a:lnTo>
                    <a:pt x="4213" y="2721"/>
                  </a:lnTo>
                  <a:lnTo>
                    <a:pt x="2545" y="5046"/>
                  </a:lnTo>
                  <a:lnTo>
                    <a:pt x="746" y="7855"/>
                  </a:lnTo>
                  <a:lnTo>
                    <a:pt x="702" y="7899"/>
                  </a:lnTo>
                  <a:lnTo>
                    <a:pt x="0" y="10049"/>
                  </a:lnTo>
                  <a:lnTo>
                    <a:pt x="0" y="10093"/>
                  </a:lnTo>
                  <a:lnTo>
                    <a:pt x="0" y="10180"/>
                  </a:lnTo>
                  <a:lnTo>
                    <a:pt x="44" y="10224"/>
                  </a:lnTo>
                  <a:lnTo>
                    <a:pt x="88" y="10268"/>
                  </a:lnTo>
                  <a:lnTo>
                    <a:pt x="176" y="10268"/>
                  </a:lnTo>
                  <a:lnTo>
                    <a:pt x="263" y="10224"/>
                  </a:lnTo>
                  <a:lnTo>
                    <a:pt x="307" y="10137"/>
                  </a:lnTo>
                  <a:lnTo>
                    <a:pt x="1053" y="8030"/>
                  </a:lnTo>
                  <a:lnTo>
                    <a:pt x="2809" y="5222"/>
                  </a:lnTo>
                  <a:lnTo>
                    <a:pt x="4520" y="2896"/>
                  </a:lnTo>
                  <a:lnTo>
                    <a:pt x="5266" y="1931"/>
                  </a:lnTo>
                  <a:lnTo>
                    <a:pt x="7153" y="571"/>
                  </a:lnTo>
                  <a:lnTo>
                    <a:pt x="7240" y="483"/>
                  </a:lnTo>
                  <a:lnTo>
                    <a:pt x="7328" y="220"/>
                  </a:lnTo>
                  <a:lnTo>
                    <a:pt x="7328" y="176"/>
                  </a:lnTo>
                  <a:lnTo>
                    <a:pt x="7284" y="88"/>
                  </a:lnTo>
                  <a:lnTo>
                    <a:pt x="7240" y="44"/>
                  </a:lnTo>
                  <a:lnTo>
                    <a:pt x="719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2" name="Google Shape;4042;p129"/>
            <p:cNvSpPr/>
            <p:nvPr/>
          </p:nvSpPr>
          <p:spPr>
            <a:xfrm>
              <a:off x="3356925" y="3428475"/>
              <a:ext cx="228200" cy="247950"/>
            </a:xfrm>
            <a:custGeom>
              <a:avLst/>
              <a:gdLst/>
              <a:ahLst/>
              <a:cxnLst/>
              <a:rect l="l" t="t" r="r" b="b"/>
              <a:pathLst>
                <a:path w="9128" h="9918" extrusionOk="0">
                  <a:moveTo>
                    <a:pt x="8952" y="1"/>
                  </a:moveTo>
                  <a:lnTo>
                    <a:pt x="8908" y="45"/>
                  </a:lnTo>
                  <a:lnTo>
                    <a:pt x="7548" y="791"/>
                  </a:lnTo>
                  <a:lnTo>
                    <a:pt x="5090" y="2502"/>
                  </a:lnTo>
                  <a:lnTo>
                    <a:pt x="5047" y="2546"/>
                  </a:lnTo>
                  <a:lnTo>
                    <a:pt x="2502" y="6144"/>
                  </a:lnTo>
                  <a:lnTo>
                    <a:pt x="44" y="9654"/>
                  </a:lnTo>
                  <a:lnTo>
                    <a:pt x="0" y="9742"/>
                  </a:lnTo>
                  <a:lnTo>
                    <a:pt x="0" y="9786"/>
                  </a:lnTo>
                  <a:lnTo>
                    <a:pt x="44" y="9874"/>
                  </a:lnTo>
                  <a:lnTo>
                    <a:pt x="88" y="9918"/>
                  </a:lnTo>
                  <a:lnTo>
                    <a:pt x="264" y="9918"/>
                  </a:lnTo>
                  <a:lnTo>
                    <a:pt x="308" y="9874"/>
                  </a:lnTo>
                  <a:lnTo>
                    <a:pt x="2809" y="6363"/>
                  </a:lnTo>
                  <a:lnTo>
                    <a:pt x="5310" y="2765"/>
                  </a:lnTo>
                  <a:lnTo>
                    <a:pt x="7723" y="1098"/>
                  </a:lnTo>
                  <a:lnTo>
                    <a:pt x="9040" y="352"/>
                  </a:lnTo>
                  <a:lnTo>
                    <a:pt x="9127" y="308"/>
                  </a:lnTo>
                  <a:lnTo>
                    <a:pt x="9127" y="220"/>
                  </a:lnTo>
                  <a:lnTo>
                    <a:pt x="9127" y="176"/>
                  </a:lnTo>
                  <a:lnTo>
                    <a:pt x="9127" y="88"/>
                  </a:lnTo>
                  <a:lnTo>
                    <a:pt x="9084" y="45"/>
                  </a:lnTo>
                  <a:lnTo>
                    <a:pt x="904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3" name="Google Shape;4043;p129"/>
            <p:cNvSpPr/>
            <p:nvPr/>
          </p:nvSpPr>
          <p:spPr>
            <a:xfrm>
              <a:off x="906200" y="2307350"/>
              <a:ext cx="948925" cy="1026800"/>
            </a:xfrm>
            <a:custGeom>
              <a:avLst/>
              <a:gdLst/>
              <a:ahLst/>
              <a:cxnLst/>
              <a:rect l="l" t="t" r="r" b="b"/>
              <a:pathLst>
                <a:path w="37957" h="41072" extrusionOk="0">
                  <a:moveTo>
                    <a:pt x="37781" y="0"/>
                  </a:moveTo>
                  <a:lnTo>
                    <a:pt x="37694" y="44"/>
                  </a:lnTo>
                  <a:lnTo>
                    <a:pt x="34929" y="1711"/>
                  </a:lnTo>
                  <a:lnTo>
                    <a:pt x="30453" y="3730"/>
                  </a:lnTo>
                  <a:lnTo>
                    <a:pt x="27338" y="5046"/>
                  </a:lnTo>
                  <a:lnTo>
                    <a:pt x="24222" y="6450"/>
                  </a:lnTo>
                  <a:lnTo>
                    <a:pt x="21282" y="7811"/>
                  </a:lnTo>
                  <a:lnTo>
                    <a:pt x="19571" y="8644"/>
                  </a:lnTo>
                  <a:lnTo>
                    <a:pt x="16587" y="10356"/>
                  </a:lnTo>
                  <a:lnTo>
                    <a:pt x="15007" y="11321"/>
                  </a:lnTo>
                  <a:lnTo>
                    <a:pt x="13252" y="12638"/>
                  </a:lnTo>
                  <a:lnTo>
                    <a:pt x="8996" y="16104"/>
                  </a:lnTo>
                  <a:lnTo>
                    <a:pt x="6889" y="17859"/>
                  </a:lnTo>
                  <a:lnTo>
                    <a:pt x="5661" y="18737"/>
                  </a:lnTo>
                  <a:lnTo>
                    <a:pt x="1712" y="20141"/>
                  </a:lnTo>
                  <a:lnTo>
                    <a:pt x="1712" y="20185"/>
                  </a:lnTo>
                  <a:lnTo>
                    <a:pt x="922" y="20536"/>
                  </a:lnTo>
                  <a:lnTo>
                    <a:pt x="878" y="20624"/>
                  </a:lnTo>
                  <a:lnTo>
                    <a:pt x="834" y="20668"/>
                  </a:lnTo>
                  <a:lnTo>
                    <a:pt x="44" y="24485"/>
                  </a:lnTo>
                  <a:lnTo>
                    <a:pt x="0" y="25626"/>
                  </a:lnTo>
                  <a:lnTo>
                    <a:pt x="0" y="25714"/>
                  </a:lnTo>
                  <a:lnTo>
                    <a:pt x="220" y="26153"/>
                  </a:lnTo>
                  <a:lnTo>
                    <a:pt x="220" y="26240"/>
                  </a:lnTo>
                  <a:lnTo>
                    <a:pt x="2458" y="28698"/>
                  </a:lnTo>
                  <a:lnTo>
                    <a:pt x="4739" y="31155"/>
                  </a:lnTo>
                  <a:lnTo>
                    <a:pt x="6626" y="33744"/>
                  </a:lnTo>
                  <a:lnTo>
                    <a:pt x="8908" y="35806"/>
                  </a:lnTo>
                  <a:lnTo>
                    <a:pt x="10356" y="37211"/>
                  </a:lnTo>
                  <a:lnTo>
                    <a:pt x="10751" y="37649"/>
                  </a:lnTo>
                  <a:lnTo>
                    <a:pt x="10181" y="39624"/>
                  </a:lnTo>
                  <a:lnTo>
                    <a:pt x="10181" y="39668"/>
                  </a:lnTo>
                  <a:lnTo>
                    <a:pt x="10049" y="40896"/>
                  </a:lnTo>
                  <a:lnTo>
                    <a:pt x="10049" y="40984"/>
                  </a:lnTo>
                  <a:lnTo>
                    <a:pt x="10093" y="41028"/>
                  </a:lnTo>
                  <a:lnTo>
                    <a:pt x="10137" y="41072"/>
                  </a:lnTo>
                  <a:lnTo>
                    <a:pt x="10224" y="41072"/>
                  </a:lnTo>
                  <a:lnTo>
                    <a:pt x="10356" y="41028"/>
                  </a:lnTo>
                  <a:lnTo>
                    <a:pt x="10400" y="40940"/>
                  </a:lnTo>
                  <a:lnTo>
                    <a:pt x="10532" y="39712"/>
                  </a:lnTo>
                  <a:lnTo>
                    <a:pt x="11102" y="37649"/>
                  </a:lnTo>
                  <a:lnTo>
                    <a:pt x="11102" y="37562"/>
                  </a:lnTo>
                  <a:lnTo>
                    <a:pt x="11102" y="37518"/>
                  </a:lnTo>
                  <a:lnTo>
                    <a:pt x="10619" y="36947"/>
                  </a:lnTo>
                  <a:lnTo>
                    <a:pt x="9127" y="35543"/>
                  </a:lnTo>
                  <a:lnTo>
                    <a:pt x="6889" y="33525"/>
                  </a:lnTo>
                  <a:lnTo>
                    <a:pt x="5003" y="30936"/>
                  </a:lnTo>
                  <a:lnTo>
                    <a:pt x="2721" y="28478"/>
                  </a:lnTo>
                  <a:lnTo>
                    <a:pt x="527" y="26021"/>
                  </a:lnTo>
                  <a:lnTo>
                    <a:pt x="351" y="25626"/>
                  </a:lnTo>
                  <a:lnTo>
                    <a:pt x="395" y="24529"/>
                  </a:lnTo>
                  <a:lnTo>
                    <a:pt x="1185" y="20843"/>
                  </a:lnTo>
                  <a:lnTo>
                    <a:pt x="1843" y="20492"/>
                  </a:lnTo>
                  <a:lnTo>
                    <a:pt x="5792" y="19044"/>
                  </a:lnTo>
                  <a:lnTo>
                    <a:pt x="5836" y="19044"/>
                  </a:lnTo>
                  <a:lnTo>
                    <a:pt x="7109" y="18123"/>
                  </a:lnTo>
                  <a:lnTo>
                    <a:pt x="9215" y="16367"/>
                  </a:lnTo>
                  <a:lnTo>
                    <a:pt x="13472" y="12901"/>
                  </a:lnTo>
                  <a:lnTo>
                    <a:pt x="15183" y="11584"/>
                  </a:lnTo>
                  <a:lnTo>
                    <a:pt x="16763" y="10663"/>
                  </a:lnTo>
                  <a:lnTo>
                    <a:pt x="19746" y="8952"/>
                  </a:lnTo>
                  <a:lnTo>
                    <a:pt x="21414" y="8118"/>
                  </a:lnTo>
                  <a:lnTo>
                    <a:pt x="24354" y="6758"/>
                  </a:lnTo>
                  <a:lnTo>
                    <a:pt x="27469" y="5353"/>
                  </a:lnTo>
                  <a:lnTo>
                    <a:pt x="30585" y="4037"/>
                  </a:lnTo>
                  <a:lnTo>
                    <a:pt x="35061" y="2019"/>
                  </a:lnTo>
                  <a:lnTo>
                    <a:pt x="35105" y="2019"/>
                  </a:lnTo>
                  <a:lnTo>
                    <a:pt x="37869" y="351"/>
                  </a:lnTo>
                  <a:lnTo>
                    <a:pt x="37913" y="307"/>
                  </a:lnTo>
                  <a:lnTo>
                    <a:pt x="37957" y="219"/>
                  </a:lnTo>
                  <a:lnTo>
                    <a:pt x="37957" y="176"/>
                  </a:lnTo>
                  <a:lnTo>
                    <a:pt x="37957" y="88"/>
                  </a:lnTo>
                  <a:lnTo>
                    <a:pt x="37913" y="44"/>
                  </a:lnTo>
                  <a:lnTo>
                    <a:pt x="37825" y="44"/>
                  </a:lnTo>
                  <a:lnTo>
                    <a:pt x="3778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4" name="Google Shape;4044;p129"/>
            <p:cNvSpPr/>
            <p:nvPr/>
          </p:nvSpPr>
          <p:spPr>
            <a:xfrm>
              <a:off x="970925" y="2329275"/>
              <a:ext cx="908350" cy="911650"/>
            </a:xfrm>
            <a:custGeom>
              <a:avLst/>
              <a:gdLst/>
              <a:ahLst/>
              <a:cxnLst/>
              <a:rect l="l" t="t" r="r" b="b"/>
              <a:pathLst>
                <a:path w="36334" h="36466" extrusionOk="0">
                  <a:moveTo>
                    <a:pt x="36114" y="1"/>
                  </a:moveTo>
                  <a:lnTo>
                    <a:pt x="36070" y="45"/>
                  </a:lnTo>
                  <a:lnTo>
                    <a:pt x="33569" y="1536"/>
                  </a:lnTo>
                  <a:lnTo>
                    <a:pt x="31287" y="2765"/>
                  </a:lnTo>
                  <a:lnTo>
                    <a:pt x="29093" y="3687"/>
                  </a:lnTo>
                  <a:lnTo>
                    <a:pt x="26592" y="4784"/>
                  </a:lnTo>
                  <a:lnTo>
                    <a:pt x="23696" y="6056"/>
                  </a:lnTo>
                  <a:lnTo>
                    <a:pt x="20887" y="7329"/>
                  </a:lnTo>
                  <a:lnTo>
                    <a:pt x="18957" y="8250"/>
                  </a:lnTo>
                  <a:lnTo>
                    <a:pt x="14700" y="10664"/>
                  </a:lnTo>
                  <a:lnTo>
                    <a:pt x="13252" y="11497"/>
                  </a:lnTo>
                  <a:lnTo>
                    <a:pt x="13252" y="11541"/>
                  </a:lnTo>
                  <a:lnTo>
                    <a:pt x="10488" y="13735"/>
                  </a:lnTo>
                  <a:lnTo>
                    <a:pt x="7899" y="15841"/>
                  </a:lnTo>
                  <a:lnTo>
                    <a:pt x="4520" y="18781"/>
                  </a:lnTo>
                  <a:lnTo>
                    <a:pt x="3598" y="19264"/>
                  </a:lnTo>
                  <a:lnTo>
                    <a:pt x="1053" y="20229"/>
                  </a:lnTo>
                  <a:lnTo>
                    <a:pt x="263" y="20537"/>
                  </a:lnTo>
                  <a:lnTo>
                    <a:pt x="220" y="20580"/>
                  </a:lnTo>
                  <a:lnTo>
                    <a:pt x="176" y="20668"/>
                  </a:lnTo>
                  <a:lnTo>
                    <a:pt x="0" y="21195"/>
                  </a:lnTo>
                  <a:lnTo>
                    <a:pt x="0" y="21239"/>
                  </a:lnTo>
                  <a:lnTo>
                    <a:pt x="88" y="22116"/>
                  </a:lnTo>
                  <a:lnTo>
                    <a:pt x="88" y="22204"/>
                  </a:lnTo>
                  <a:lnTo>
                    <a:pt x="1536" y="24398"/>
                  </a:lnTo>
                  <a:lnTo>
                    <a:pt x="4213" y="27909"/>
                  </a:lnTo>
                  <a:lnTo>
                    <a:pt x="5880" y="29839"/>
                  </a:lnTo>
                  <a:lnTo>
                    <a:pt x="7504" y="31594"/>
                  </a:lnTo>
                  <a:lnTo>
                    <a:pt x="8732" y="32999"/>
                  </a:lnTo>
                  <a:lnTo>
                    <a:pt x="9391" y="33876"/>
                  </a:lnTo>
                  <a:lnTo>
                    <a:pt x="9522" y="34271"/>
                  </a:lnTo>
                  <a:lnTo>
                    <a:pt x="8996" y="35807"/>
                  </a:lnTo>
                  <a:lnTo>
                    <a:pt x="8864" y="36246"/>
                  </a:lnTo>
                  <a:lnTo>
                    <a:pt x="8864" y="36290"/>
                  </a:lnTo>
                  <a:lnTo>
                    <a:pt x="8908" y="36377"/>
                  </a:lnTo>
                  <a:lnTo>
                    <a:pt x="8952" y="36421"/>
                  </a:lnTo>
                  <a:lnTo>
                    <a:pt x="8996" y="36465"/>
                  </a:lnTo>
                  <a:lnTo>
                    <a:pt x="9040" y="36465"/>
                  </a:lnTo>
                  <a:lnTo>
                    <a:pt x="9127" y="36421"/>
                  </a:lnTo>
                  <a:lnTo>
                    <a:pt x="9215" y="36334"/>
                  </a:lnTo>
                  <a:lnTo>
                    <a:pt x="9873" y="34359"/>
                  </a:lnTo>
                  <a:lnTo>
                    <a:pt x="9873" y="34227"/>
                  </a:lnTo>
                  <a:lnTo>
                    <a:pt x="9698" y="33745"/>
                  </a:lnTo>
                  <a:lnTo>
                    <a:pt x="9698" y="33657"/>
                  </a:lnTo>
                  <a:lnTo>
                    <a:pt x="8996" y="32779"/>
                  </a:lnTo>
                  <a:lnTo>
                    <a:pt x="7767" y="31375"/>
                  </a:lnTo>
                  <a:lnTo>
                    <a:pt x="6143" y="29620"/>
                  </a:lnTo>
                  <a:lnTo>
                    <a:pt x="4476" y="27689"/>
                  </a:lnTo>
                  <a:lnTo>
                    <a:pt x="1843" y="24223"/>
                  </a:lnTo>
                  <a:lnTo>
                    <a:pt x="439" y="22029"/>
                  </a:lnTo>
                  <a:lnTo>
                    <a:pt x="351" y="21239"/>
                  </a:lnTo>
                  <a:lnTo>
                    <a:pt x="483" y="20844"/>
                  </a:lnTo>
                  <a:lnTo>
                    <a:pt x="3730" y="19615"/>
                  </a:lnTo>
                  <a:lnTo>
                    <a:pt x="3774" y="19615"/>
                  </a:lnTo>
                  <a:lnTo>
                    <a:pt x="4695" y="19045"/>
                  </a:lnTo>
                  <a:lnTo>
                    <a:pt x="8162" y="16105"/>
                  </a:lnTo>
                  <a:lnTo>
                    <a:pt x="10707" y="13998"/>
                  </a:lnTo>
                  <a:lnTo>
                    <a:pt x="13472" y="11804"/>
                  </a:lnTo>
                  <a:lnTo>
                    <a:pt x="14876" y="10971"/>
                  </a:lnTo>
                  <a:lnTo>
                    <a:pt x="19088" y="8557"/>
                  </a:lnTo>
                  <a:lnTo>
                    <a:pt x="21019" y="7636"/>
                  </a:lnTo>
                  <a:lnTo>
                    <a:pt x="23827" y="6363"/>
                  </a:lnTo>
                  <a:lnTo>
                    <a:pt x="26723" y="5135"/>
                  </a:lnTo>
                  <a:lnTo>
                    <a:pt x="29225" y="4038"/>
                  </a:lnTo>
                  <a:lnTo>
                    <a:pt x="31463" y="3072"/>
                  </a:lnTo>
                  <a:lnTo>
                    <a:pt x="33744" y="1844"/>
                  </a:lnTo>
                  <a:lnTo>
                    <a:pt x="36246" y="352"/>
                  </a:lnTo>
                  <a:lnTo>
                    <a:pt x="36289" y="308"/>
                  </a:lnTo>
                  <a:lnTo>
                    <a:pt x="36333" y="220"/>
                  </a:lnTo>
                  <a:lnTo>
                    <a:pt x="36333" y="176"/>
                  </a:lnTo>
                  <a:lnTo>
                    <a:pt x="36289" y="88"/>
                  </a:lnTo>
                  <a:lnTo>
                    <a:pt x="36246" y="45"/>
                  </a:lnTo>
                  <a:lnTo>
                    <a:pt x="3620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5" name="Google Shape;4045;p129"/>
            <p:cNvSpPr/>
            <p:nvPr/>
          </p:nvSpPr>
          <p:spPr>
            <a:xfrm>
              <a:off x="1070750" y="2351225"/>
              <a:ext cx="831550" cy="835950"/>
            </a:xfrm>
            <a:custGeom>
              <a:avLst/>
              <a:gdLst/>
              <a:ahLst/>
              <a:cxnLst/>
              <a:rect l="l" t="t" r="r" b="b"/>
              <a:pathLst>
                <a:path w="33262" h="33438" extrusionOk="0">
                  <a:moveTo>
                    <a:pt x="33086" y="0"/>
                  </a:moveTo>
                  <a:lnTo>
                    <a:pt x="32998" y="44"/>
                  </a:lnTo>
                  <a:lnTo>
                    <a:pt x="29313" y="2194"/>
                  </a:lnTo>
                  <a:lnTo>
                    <a:pt x="26680" y="3511"/>
                  </a:lnTo>
                  <a:lnTo>
                    <a:pt x="23959" y="4695"/>
                  </a:lnTo>
                  <a:lnTo>
                    <a:pt x="21546" y="5749"/>
                  </a:lnTo>
                  <a:lnTo>
                    <a:pt x="18781" y="7021"/>
                  </a:lnTo>
                  <a:lnTo>
                    <a:pt x="16412" y="8162"/>
                  </a:lnTo>
                  <a:lnTo>
                    <a:pt x="14393" y="9215"/>
                  </a:lnTo>
                  <a:lnTo>
                    <a:pt x="12111" y="10532"/>
                  </a:lnTo>
                  <a:lnTo>
                    <a:pt x="10093" y="11760"/>
                  </a:lnTo>
                  <a:lnTo>
                    <a:pt x="7372" y="13954"/>
                  </a:lnTo>
                  <a:lnTo>
                    <a:pt x="4696" y="16192"/>
                  </a:lnTo>
                  <a:lnTo>
                    <a:pt x="1361" y="19132"/>
                  </a:lnTo>
                  <a:lnTo>
                    <a:pt x="307" y="19790"/>
                  </a:lnTo>
                  <a:lnTo>
                    <a:pt x="264" y="19878"/>
                  </a:lnTo>
                  <a:lnTo>
                    <a:pt x="44" y="20185"/>
                  </a:lnTo>
                  <a:lnTo>
                    <a:pt x="0" y="20273"/>
                  </a:lnTo>
                  <a:lnTo>
                    <a:pt x="44" y="20361"/>
                  </a:lnTo>
                  <a:lnTo>
                    <a:pt x="220" y="20975"/>
                  </a:lnTo>
                  <a:lnTo>
                    <a:pt x="264" y="21063"/>
                  </a:lnTo>
                  <a:lnTo>
                    <a:pt x="3467" y="25056"/>
                  </a:lnTo>
                  <a:lnTo>
                    <a:pt x="5924" y="28171"/>
                  </a:lnTo>
                  <a:lnTo>
                    <a:pt x="6714" y="29400"/>
                  </a:lnTo>
                  <a:lnTo>
                    <a:pt x="6977" y="30278"/>
                  </a:lnTo>
                  <a:lnTo>
                    <a:pt x="6977" y="30848"/>
                  </a:lnTo>
                  <a:lnTo>
                    <a:pt x="6187" y="33174"/>
                  </a:lnTo>
                  <a:lnTo>
                    <a:pt x="6144" y="33262"/>
                  </a:lnTo>
                  <a:lnTo>
                    <a:pt x="6187" y="33305"/>
                  </a:lnTo>
                  <a:lnTo>
                    <a:pt x="6231" y="33393"/>
                  </a:lnTo>
                  <a:lnTo>
                    <a:pt x="6275" y="33437"/>
                  </a:lnTo>
                  <a:lnTo>
                    <a:pt x="6319" y="33437"/>
                  </a:lnTo>
                  <a:lnTo>
                    <a:pt x="6451" y="33393"/>
                  </a:lnTo>
                  <a:lnTo>
                    <a:pt x="6495" y="33305"/>
                  </a:lnTo>
                  <a:lnTo>
                    <a:pt x="7328" y="30936"/>
                  </a:lnTo>
                  <a:lnTo>
                    <a:pt x="7328" y="30892"/>
                  </a:lnTo>
                  <a:lnTo>
                    <a:pt x="7328" y="30278"/>
                  </a:lnTo>
                  <a:lnTo>
                    <a:pt x="7328" y="30190"/>
                  </a:lnTo>
                  <a:lnTo>
                    <a:pt x="7021" y="29268"/>
                  </a:lnTo>
                  <a:lnTo>
                    <a:pt x="7021" y="29225"/>
                  </a:lnTo>
                  <a:lnTo>
                    <a:pt x="6187" y="27952"/>
                  </a:lnTo>
                  <a:lnTo>
                    <a:pt x="3730" y="24836"/>
                  </a:lnTo>
                  <a:lnTo>
                    <a:pt x="527" y="20843"/>
                  </a:lnTo>
                  <a:lnTo>
                    <a:pt x="395" y="20317"/>
                  </a:lnTo>
                  <a:lnTo>
                    <a:pt x="527" y="20097"/>
                  </a:lnTo>
                  <a:lnTo>
                    <a:pt x="1580" y="19439"/>
                  </a:lnTo>
                  <a:lnTo>
                    <a:pt x="1580" y="19395"/>
                  </a:lnTo>
                  <a:lnTo>
                    <a:pt x="4915" y="16455"/>
                  </a:lnTo>
                  <a:lnTo>
                    <a:pt x="7592" y="14217"/>
                  </a:lnTo>
                  <a:lnTo>
                    <a:pt x="10268" y="12023"/>
                  </a:lnTo>
                  <a:lnTo>
                    <a:pt x="12287" y="10839"/>
                  </a:lnTo>
                  <a:lnTo>
                    <a:pt x="14569" y="9522"/>
                  </a:lnTo>
                  <a:lnTo>
                    <a:pt x="16587" y="8469"/>
                  </a:lnTo>
                  <a:lnTo>
                    <a:pt x="18957" y="7328"/>
                  </a:lnTo>
                  <a:lnTo>
                    <a:pt x="21677" y="6100"/>
                  </a:lnTo>
                  <a:lnTo>
                    <a:pt x="24091" y="5003"/>
                  </a:lnTo>
                  <a:lnTo>
                    <a:pt x="26811" y="3862"/>
                  </a:lnTo>
                  <a:lnTo>
                    <a:pt x="29488" y="2501"/>
                  </a:lnTo>
                  <a:lnTo>
                    <a:pt x="33174" y="351"/>
                  </a:lnTo>
                  <a:lnTo>
                    <a:pt x="33262" y="264"/>
                  </a:lnTo>
                  <a:lnTo>
                    <a:pt x="33262" y="220"/>
                  </a:lnTo>
                  <a:lnTo>
                    <a:pt x="33262" y="176"/>
                  </a:lnTo>
                  <a:lnTo>
                    <a:pt x="33262" y="88"/>
                  </a:lnTo>
                  <a:lnTo>
                    <a:pt x="33218" y="44"/>
                  </a:lnTo>
                  <a:lnTo>
                    <a:pt x="3313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6" name="Google Shape;4046;p129"/>
            <p:cNvSpPr/>
            <p:nvPr/>
          </p:nvSpPr>
          <p:spPr>
            <a:xfrm>
              <a:off x="1213350" y="2372050"/>
              <a:ext cx="713100" cy="742700"/>
            </a:xfrm>
            <a:custGeom>
              <a:avLst/>
              <a:gdLst/>
              <a:ahLst/>
              <a:cxnLst/>
              <a:rect l="l" t="t" r="r" b="b"/>
              <a:pathLst>
                <a:path w="28524" h="29708" extrusionOk="0">
                  <a:moveTo>
                    <a:pt x="28348" y="1"/>
                  </a:moveTo>
                  <a:lnTo>
                    <a:pt x="28260" y="45"/>
                  </a:lnTo>
                  <a:lnTo>
                    <a:pt x="25100" y="1932"/>
                  </a:lnTo>
                  <a:lnTo>
                    <a:pt x="23214" y="2941"/>
                  </a:lnTo>
                  <a:lnTo>
                    <a:pt x="21239" y="3906"/>
                  </a:lnTo>
                  <a:lnTo>
                    <a:pt x="19308" y="4784"/>
                  </a:lnTo>
                  <a:lnTo>
                    <a:pt x="17334" y="5662"/>
                  </a:lnTo>
                  <a:lnTo>
                    <a:pt x="15052" y="6715"/>
                  </a:lnTo>
                  <a:lnTo>
                    <a:pt x="12726" y="7812"/>
                  </a:lnTo>
                  <a:lnTo>
                    <a:pt x="10400" y="8953"/>
                  </a:lnTo>
                  <a:lnTo>
                    <a:pt x="9303" y="9567"/>
                  </a:lnTo>
                  <a:lnTo>
                    <a:pt x="8163" y="10225"/>
                  </a:lnTo>
                  <a:lnTo>
                    <a:pt x="5925" y="11541"/>
                  </a:lnTo>
                  <a:lnTo>
                    <a:pt x="5925" y="11585"/>
                  </a:lnTo>
                  <a:lnTo>
                    <a:pt x="2195" y="14569"/>
                  </a:lnTo>
                  <a:lnTo>
                    <a:pt x="703" y="16017"/>
                  </a:lnTo>
                  <a:lnTo>
                    <a:pt x="132" y="16719"/>
                  </a:lnTo>
                  <a:lnTo>
                    <a:pt x="89" y="16807"/>
                  </a:lnTo>
                  <a:lnTo>
                    <a:pt x="1" y="17158"/>
                  </a:lnTo>
                  <a:lnTo>
                    <a:pt x="1" y="17246"/>
                  </a:lnTo>
                  <a:lnTo>
                    <a:pt x="132" y="17685"/>
                  </a:lnTo>
                  <a:lnTo>
                    <a:pt x="132" y="17772"/>
                  </a:lnTo>
                  <a:lnTo>
                    <a:pt x="3292" y="22643"/>
                  </a:lnTo>
                  <a:lnTo>
                    <a:pt x="4038" y="24135"/>
                  </a:lnTo>
                  <a:lnTo>
                    <a:pt x="4213" y="25144"/>
                  </a:lnTo>
                  <a:lnTo>
                    <a:pt x="4082" y="25715"/>
                  </a:lnTo>
                  <a:lnTo>
                    <a:pt x="3511" y="26417"/>
                  </a:lnTo>
                  <a:lnTo>
                    <a:pt x="3511" y="26461"/>
                  </a:lnTo>
                  <a:lnTo>
                    <a:pt x="2151" y="29489"/>
                  </a:lnTo>
                  <a:lnTo>
                    <a:pt x="2107" y="29532"/>
                  </a:lnTo>
                  <a:lnTo>
                    <a:pt x="2151" y="29620"/>
                  </a:lnTo>
                  <a:lnTo>
                    <a:pt x="2151" y="29664"/>
                  </a:lnTo>
                  <a:lnTo>
                    <a:pt x="2239" y="29708"/>
                  </a:lnTo>
                  <a:lnTo>
                    <a:pt x="2370" y="29708"/>
                  </a:lnTo>
                  <a:lnTo>
                    <a:pt x="2458" y="29620"/>
                  </a:lnTo>
                  <a:lnTo>
                    <a:pt x="3818" y="26592"/>
                  </a:lnTo>
                  <a:lnTo>
                    <a:pt x="4389" y="25934"/>
                  </a:lnTo>
                  <a:lnTo>
                    <a:pt x="4389" y="25846"/>
                  </a:lnTo>
                  <a:lnTo>
                    <a:pt x="4564" y="25188"/>
                  </a:lnTo>
                  <a:lnTo>
                    <a:pt x="4564" y="25101"/>
                  </a:lnTo>
                  <a:lnTo>
                    <a:pt x="4389" y="24047"/>
                  </a:lnTo>
                  <a:lnTo>
                    <a:pt x="4345" y="23960"/>
                  </a:lnTo>
                  <a:lnTo>
                    <a:pt x="3599" y="22468"/>
                  </a:lnTo>
                  <a:lnTo>
                    <a:pt x="3599" y="22424"/>
                  </a:lnTo>
                  <a:lnTo>
                    <a:pt x="440" y="17597"/>
                  </a:lnTo>
                  <a:lnTo>
                    <a:pt x="352" y="17202"/>
                  </a:lnTo>
                  <a:lnTo>
                    <a:pt x="440" y="16939"/>
                  </a:lnTo>
                  <a:lnTo>
                    <a:pt x="966" y="16281"/>
                  </a:lnTo>
                  <a:lnTo>
                    <a:pt x="2414" y="14833"/>
                  </a:lnTo>
                  <a:lnTo>
                    <a:pt x="6100" y="11849"/>
                  </a:lnTo>
                  <a:lnTo>
                    <a:pt x="8338" y="10532"/>
                  </a:lnTo>
                  <a:lnTo>
                    <a:pt x="9479" y="9874"/>
                  </a:lnTo>
                  <a:lnTo>
                    <a:pt x="10576" y="9260"/>
                  </a:lnTo>
                  <a:lnTo>
                    <a:pt x="12858" y="8119"/>
                  </a:lnTo>
                  <a:lnTo>
                    <a:pt x="15183" y="7022"/>
                  </a:lnTo>
                  <a:lnTo>
                    <a:pt x="17465" y="6013"/>
                  </a:lnTo>
                  <a:lnTo>
                    <a:pt x="19440" y="5135"/>
                  </a:lnTo>
                  <a:lnTo>
                    <a:pt x="21414" y="4213"/>
                  </a:lnTo>
                  <a:lnTo>
                    <a:pt x="23345" y="3248"/>
                  </a:lnTo>
                  <a:lnTo>
                    <a:pt x="25276" y="2239"/>
                  </a:lnTo>
                  <a:lnTo>
                    <a:pt x="28435" y="352"/>
                  </a:lnTo>
                  <a:lnTo>
                    <a:pt x="28523" y="308"/>
                  </a:lnTo>
                  <a:lnTo>
                    <a:pt x="28523" y="220"/>
                  </a:lnTo>
                  <a:lnTo>
                    <a:pt x="28523" y="176"/>
                  </a:lnTo>
                  <a:lnTo>
                    <a:pt x="28523" y="89"/>
                  </a:lnTo>
                  <a:lnTo>
                    <a:pt x="28479" y="45"/>
                  </a:lnTo>
                  <a:lnTo>
                    <a:pt x="2839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7" name="Google Shape;4047;p129"/>
            <p:cNvSpPr/>
            <p:nvPr/>
          </p:nvSpPr>
          <p:spPr>
            <a:xfrm>
              <a:off x="1438250" y="2649600"/>
              <a:ext cx="150300" cy="318150"/>
            </a:xfrm>
            <a:custGeom>
              <a:avLst/>
              <a:gdLst/>
              <a:ahLst/>
              <a:cxnLst/>
              <a:rect l="l" t="t" r="r" b="b"/>
              <a:pathLst>
                <a:path w="6012" h="12726" extrusionOk="0">
                  <a:moveTo>
                    <a:pt x="5836" y="1"/>
                  </a:moveTo>
                  <a:lnTo>
                    <a:pt x="5749" y="45"/>
                  </a:lnTo>
                  <a:lnTo>
                    <a:pt x="2677" y="2239"/>
                  </a:lnTo>
                  <a:lnTo>
                    <a:pt x="1799" y="3028"/>
                  </a:lnTo>
                  <a:lnTo>
                    <a:pt x="1756" y="3072"/>
                  </a:lnTo>
                  <a:lnTo>
                    <a:pt x="1712" y="3160"/>
                  </a:lnTo>
                  <a:lnTo>
                    <a:pt x="1931" y="4476"/>
                  </a:lnTo>
                  <a:lnTo>
                    <a:pt x="2809" y="7767"/>
                  </a:lnTo>
                  <a:lnTo>
                    <a:pt x="3072" y="9303"/>
                  </a:lnTo>
                  <a:lnTo>
                    <a:pt x="3028" y="10269"/>
                  </a:lnTo>
                  <a:lnTo>
                    <a:pt x="2809" y="10664"/>
                  </a:lnTo>
                  <a:lnTo>
                    <a:pt x="702" y="11936"/>
                  </a:lnTo>
                  <a:lnTo>
                    <a:pt x="88" y="12419"/>
                  </a:lnTo>
                  <a:lnTo>
                    <a:pt x="44" y="12463"/>
                  </a:lnTo>
                  <a:lnTo>
                    <a:pt x="0" y="12550"/>
                  </a:lnTo>
                  <a:lnTo>
                    <a:pt x="0" y="12594"/>
                  </a:lnTo>
                  <a:lnTo>
                    <a:pt x="44" y="12682"/>
                  </a:lnTo>
                  <a:lnTo>
                    <a:pt x="88" y="12726"/>
                  </a:lnTo>
                  <a:lnTo>
                    <a:pt x="176" y="12726"/>
                  </a:lnTo>
                  <a:lnTo>
                    <a:pt x="264" y="12682"/>
                  </a:lnTo>
                  <a:lnTo>
                    <a:pt x="922" y="12243"/>
                  </a:lnTo>
                  <a:lnTo>
                    <a:pt x="3028" y="10971"/>
                  </a:lnTo>
                  <a:lnTo>
                    <a:pt x="3116" y="10883"/>
                  </a:lnTo>
                  <a:lnTo>
                    <a:pt x="3379" y="10400"/>
                  </a:lnTo>
                  <a:lnTo>
                    <a:pt x="3379" y="10313"/>
                  </a:lnTo>
                  <a:lnTo>
                    <a:pt x="3423" y="9303"/>
                  </a:lnTo>
                  <a:lnTo>
                    <a:pt x="3423" y="9259"/>
                  </a:lnTo>
                  <a:lnTo>
                    <a:pt x="3160" y="7724"/>
                  </a:lnTo>
                  <a:lnTo>
                    <a:pt x="2282" y="4433"/>
                  </a:lnTo>
                  <a:lnTo>
                    <a:pt x="2107" y="3204"/>
                  </a:lnTo>
                  <a:lnTo>
                    <a:pt x="2896" y="2502"/>
                  </a:lnTo>
                  <a:lnTo>
                    <a:pt x="5968" y="308"/>
                  </a:lnTo>
                  <a:lnTo>
                    <a:pt x="6012" y="264"/>
                  </a:lnTo>
                  <a:lnTo>
                    <a:pt x="6012" y="220"/>
                  </a:lnTo>
                  <a:lnTo>
                    <a:pt x="6012" y="132"/>
                  </a:lnTo>
                  <a:lnTo>
                    <a:pt x="6012" y="88"/>
                  </a:lnTo>
                  <a:lnTo>
                    <a:pt x="5968" y="45"/>
                  </a:lnTo>
                  <a:lnTo>
                    <a:pt x="588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8" name="Google Shape;4048;p129"/>
            <p:cNvSpPr/>
            <p:nvPr/>
          </p:nvSpPr>
          <p:spPr>
            <a:xfrm>
              <a:off x="812950" y="2979800"/>
              <a:ext cx="295125" cy="758050"/>
            </a:xfrm>
            <a:custGeom>
              <a:avLst/>
              <a:gdLst/>
              <a:ahLst/>
              <a:cxnLst/>
              <a:rect l="l" t="t" r="r" b="b"/>
              <a:pathLst>
                <a:path w="11805" h="30322" extrusionOk="0">
                  <a:moveTo>
                    <a:pt x="88" y="1"/>
                  </a:moveTo>
                  <a:lnTo>
                    <a:pt x="44" y="88"/>
                  </a:lnTo>
                  <a:lnTo>
                    <a:pt x="0" y="132"/>
                  </a:lnTo>
                  <a:lnTo>
                    <a:pt x="0" y="220"/>
                  </a:lnTo>
                  <a:lnTo>
                    <a:pt x="395" y="1580"/>
                  </a:lnTo>
                  <a:lnTo>
                    <a:pt x="790" y="3906"/>
                  </a:lnTo>
                  <a:lnTo>
                    <a:pt x="1010" y="6495"/>
                  </a:lnTo>
                  <a:lnTo>
                    <a:pt x="1054" y="6539"/>
                  </a:lnTo>
                  <a:lnTo>
                    <a:pt x="1317" y="7373"/>
                  </a:lnTo>
                  <a:lnTo>
                    <a:pt x="1361" y="7460"/>
                  </a:lnTo>
                  <a:lnTo>
                    <a:pt x="4739" y="10707"/>
                  </a:lnTo>
                  <a:lnTo>
                    <a:pt x="7855" y="13735"/>
                  </a:lnTo>
                  <a:lnTo>
                    <a:pt x="8469" y="14481"/>
                  </a:lnTo>
                  <a:lnTo>
                    <a:pt x="9435" y="18255"/>
                  </a:lnTo>
                  <a:lnTo>
                    <a:pt x="9435" y="18299"/>
                  </a:lnTo>
                  <a:lnTo>
                    <a:pt x="10093" y="19747"/>
                  </a:lnTo>
                  <a:lnTo>
                    <a:pt x="9917" y="23257"/>
                  </a:lnTo>
                  <a:lnTo>
                    <a:pt x="9917" y="23345"/>
                  </a:lnTo>
                  <a:lnTo>
                    <a:pt x="11102" y="26153"/>
                  </a:lnTo>
                  <a:lnTo>
                    <a:pt x="11453" y="30190"/>
                  </a:lnTo>
                  <a:lnTo>
                    <a:pt x="11497" y="30278"/>
                  </a:lnTo>
                  <a:lnTo>
                    <a:pt x="11629" y="30322"/>
                  </a:lnTo>
                  <a:lnTo>
                    <a:pt x="11716" y="30322"/>
                  </a:lnTo>
                  <a:lnTo>
                    <a:pt x="11760" y="30278"/>
                  </a:lnTo>
                  <a:lnTo>
                    <a:pt x="11804" y="30190"/>
                  </a:lnTo>
                  <a:lnTo>
                    <a:pt x="11804" y="30146"/>
                  </a:lnTo>
                  <a:lnTo>
                    <a:pt x="11453" y="26109"/>
                  </a:lnTo>
                  <a:lnTo>
                    <a:pt x="11453" y="26022"/>
                  </a:lnTo>
                  <a:lnTo>
                    <a:pt x="10268" y="23257"/>
                  </a:lnTo>
                  <a:lnTo>
                    <a:pt x="10444" y="19703"/>
                  </a:lnTo>
                  <a:lnTo>
                    <a:pt x="10444" y="19615"/>
                  </a:lnTo>
                  <a:lnTo>
                    <a:pt x="9742" y="18123"/>
                  </a:lnTo>
                  <a:lnTo>
                    <a:pt x="8777" y="14350"/>
                  </a:lnTo>
                  <a:lnTo>
                    <a:pt x="8733" y="14306"/>
                  </a:lnTo>
                  <a:lnTo>
                    <a:pt x="8118" y="13516"/>
                  </a:lnTo>
                  <a:lnTo>
                    <a:pt x="8118" y="13472"/>
                  </a:lnTo>
                  <a:lnTo>
                    <a:pt x="4959" y="10444"/>
                  </a:lnTo>
                  <a:lnTo>
                    <a:pt x="1624" y="7241"/>
                  </a:lnTo>
                  <a:lnTo>
                    <a:pt x="1361" y="6451"/>
                  </a:lnTo>
                  <a:lnTo>
                    <a:pt x="1097" y="3862"/>
                  </a:lnTo>
                  <a:lnTo>
                    <a:pt x="746" y="1493"/>
                  </a:lnTo>
                  <a:lnTo>
                    <a:pt x="351" y="132"/>
                  </a:lnTo>
                  <a:lnTo>
                    <a:pt x="308" y="45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9" name="Google Shape;4049;p129"/>
            <p:cNvSpPr/>
            <p:nvPr/>
          </p:nvSpPr>
          <p:spPr>
            <a:xfrm>
              <a:off x="752600" y="2734075"/>
              <a:ext cx="357675" cy="1117875"/>
            </a:xfrm>
            <a:custGeom>
              <a:avLst/>
              <a:gdLst/>
              <a:ahLst/>
              <a:cxnLst/>
              <a:rect l="l" t="t" r="r" b="b"/>
              <a:pathLst>
                <a:path w="14307" h="44715" extrusionOk="0">
                  <a:moveTo>
                    <a:pt x="2590" y="0"/>
                  </a:moveTo>
                  <a:lnTo>
                    <a:pt x="1274" y="395"/>
                  </a:lnTo>
                  <a:lnTo>
                    <a:pt x="1142" y="483"/>
                  </a:lnTo>
                  <a:lnTo>
                    <a:pt x="133" y="2151"/>
                  </a:lnTo>
                  <a:lnTo>
                    <a:pt x="133" y="2238"/>
                  </a:lnTo>
                  <a:lnTo>
                    <a:pt x="1" y="4257"/>
                  </a:lnTo>
                  <a:lnTo>
                    <a:pt x="1" y="4301"/>
                  </a:lnTo>
                  <a:lnTo>
                    <a:pt x="133" y="6846"/>
                  </a:lnTo>
                  <a:lnTo>
                    <a:pt x="133" y="6890"/>
                  </a:lnTo>
                  <a:lnTo>
                    <a:pt x="1054" y="9874"/>
                  </a:lnTo>
                  <a:lnTo>
                    <a:pt x="1800" y="12989"/>
                  </a:lnTo>
                  <a:lnTo>
                    <a:pt x="2195" y="15227"/>
                  </a:lnTo>
                  <a:lnTo>
                    <a:pt x="2458" y="17245"/>
                  </a:lnTo>
                  <a:lnTo>
                    <a:pt x="3029" y="19878"/>
                  </a:lnTo>
                  <a:lnTo>
                    <a:pt x="3424" y="21151"/>
                  </a:lnTo>
                  <a:lnTo>
                    <a:pt x="3424" y="21239"/>
                  </a:lnTo>
                  <a:lnTo>
                    <a:pt x="4257" y="22379"/>
                  </a:lnTo>
                  <a:lnTo>
                    <a:pt x="4257" y="22423"/>
                  </a:lnTo>
                  <a:lnTo>
                    <a:pt x="5486" y="23740"/>
                  </a:lnTo>
                  <a:lnTo>
                    <a:pt x="6144" y="25407"/>
                  </a:lnTo>
                  <a:lnTo>
                    <a:pt x="6188" y="25407"/>
                  </a:lnTo>
                  <a:lnTo>
                    <a:pt x="7680" y="27557"/>
                  </a:lnTo>
                  <a:lnTo>
                    <a:pt x="8689" y="29181"/>
                  </a:lnTo>
                  <a:lnTo>
                    <a:pt x="9084" y="30190"/>
                  </a:lnTo>
                  <a:lnTo>
                    <a:pt x="9084" y="32121"/>
                  </a:lnTo>
                  <a:lnTo>
                    <a:pt x="9084" y="32165"/>
                  </a:lnTo>
                  <a:lnTo>
                    <a:pt x="9304" y="32998"/>
                  </a:lnTo>
                  <a:lnTo>
                    <a:pt x="9304" y="33042"/>
                  </a:lnTo>
                  <a:lnTo>
                    <a:pt x="10488" y="35368"/>
                  </a:lnTo>
                  <a:lnTo>
                    <a:pt x="10532" y="35368"/>
                  </a:lnTo>
                  <a:lnTo>
                    <a:pt x="11585" y="36992"/>
                  </a:lnTo>
                  <a:lnTo>
                    <a:pt x="12551" y="39317"/>
                  </a:lnTo>
                  <a:lnTo>
                    <a:pt x="13560" y="41555"/>
                  </a:lnTo>
                  <a:lnTo>
                    <a:pt x="13955" y="43179"/>
                  </a:lnTo>
                  <a:lnTo>
                    <a:pt x="13955" y="44276"/>
                  </a:lnTo>
                  <a:lnTo>
                    <a:pt x="13955" y="44495"/>
                  </a:lnTo>
                  <a:lnTo>
                    <a:pt x="13955" y="44583"/>
                  </a:lnTo>
                  <a:lnTo>
                    <a:pt x="13955" y="44627"/>
                  </a:lnTo>
                  <a:lnTo>
                    <a:pt x="14043" y="44671"/>
                  </a:lnTo>
                  <a:lnTo>
                    <a:pt x="14087" y="44715"/>
                  </a:lnTo>
                  <a:lnTo>
                    <a:pt x="14130" y="44715"/>
                  </a:lnTo>
                  <a:lnTo>
                    <a:pt x="14218" y="44671"/>
                  </a:lnTo>
                  <a:lnTo>
                    <a:pt x="14306" y="44539"/>
                  </a:lnTo>
                  <a:lnTo>
                    <a:pt x="14306" y="44320"/>
                  </a:lnTo>
                  <a:lnTo>
                    <a:pt x="14306" y="44276"/>
                  </a:lnTo>
                  <a:lnTo>
                    <a:pt x="14306" y="43135"/>
                  </a:lnTo>
                  <a:lnTo>
                    <a:pt x="14306" y="43091"/>
                  </a:lnTo>
                  <a:lnTo>
                    <a:pt x="13911" y="41467"/>
                  </a:lnTo>
                  <a:lnTo>
                    <a:pt x="13867" y="41423"/>
                  </a:lnTo>
                  <a:lnTo>
                    <a:pt x="12858" y="39186"/>
                  </a:lnTo>
                  <a:lnTo>
                    <a:pt x="11893" y="36860"/>
                  </a:lnTo>
                  <a:lnTo>
                    <a:pt x="11893" y="36816"/>
                  </a:lnTo>
                  <a:lnTo>
                    <a:pt x="10796" y="35192"/>
                  </a:lnTo>
                  <a:lnTo>
                    <a:pt x="9611" y="32911"/>
                  </a:lnTo>
                  <a:lnTo>
                    <a:pt x="9435" y="32077"/>
                  </a:lnTo>
                  <a:lnTo>
                    <a:pt x="9435" y="30146"/>
                  </a:lnTo>
                  <a:lnTo>
                    <a:pt x="9435" y="30058"/>
                  </a:lnTo>
                  <a:lnTo>
                    <a:pt x="9040" y="29049"/>
                  </a:lnTo>
                  <a:lnTo>
                    <a:pt x="8996" y="29005"/>
                  </a:lnTo>
                  <a:lnTo>
                    <a:pt x="7987" y="27338"/>
                  </a:lnTo>
                  <a:lnTo>
                    <a:pt x="6495" y="25232"/>
                  </a:lnTo>
                  <a:lnTo>
                    <a:pt x="5793" y="23564"/>
                  </a:lnTo>
                  <a:lnTo>
                    <a:pt x="5749" y="23520"/>
                  </a:lnTo>
                  <a:lnTo>
                    <a:pt x="4521" y="22160"/>
                  </a:lnTo>
                  <a:lnTo>
                    <a:pt x="3731" y="21063"/>
                  </a:lnTo>
                  <a:lnTo>
                    <a:pt x="3380" y="19790"/>
                  </a:lnTo>
                  <a:lnTo>
                    <a:pt x="2809" y="17202"/>
                  </a:lnTo>
                  <a:lnTo>
                    <a:pt x="2546" y="15183"/>
                  </a:lnTo>
                  <a:lnTo>
                    <a:pt x="2107" y="12901"/>
                  </a:lnTo>
                  <a:lnTo>
                    <a:pt x="1405" y="9786"/>
                  </a:lnTo>
                  <a:lnTo>
                    <a:pt x="484" y="6802"/>
                  </a:lnTo>
                  <a:lnTo>
                    <a:pt x="352" y="4257"/>
                  </a:lnTo>
                  <a:lnTo>
                    <a:pt x="484" y="2282"/>
                  </a:lnTo>
                  <a:lnTo>
                    <a:pt x="1405" y="703"/>
                  </a:lnTo>
                  <a:lnTo>
                    <a:pt x="2678" y="352"/>
                  </a:lnTo>
                  <a:lnTo>
                    <a:pt x="2722" y="308"/>
                  </a:lnTo>
                  <a:lnTo>
                    <a:pt x="2765" y="264"/>
                  </a:lnTo>
                  <a:lnTo>
                    <a:pt x="2809" y="220"/>
                  </a:lnTo>
                  <a:lnTo>
                    <a:pt x="2809" y="132"/>
                  </a:lnTo>
                  <a:lnTo>
                    <a:pt x="2765" y="88"/>
                  </a:lnTo>
                  <a:lnTo>
                    <a:pt x="2722" y="44"/>
                  </a:lnTo>
                  <a:lnTo>
                    <a:pt x="263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0" name="Google Shape;4050;p129"/>
            <p:cNvSpPr/>
            <p:nvPr/>
          </p:nvSpPr>
          <p:spPr>
            <a:xfrm>
              <a:off x="699950" y="2628750"/>
              <a:ext cx="400450" cy="1287925"/>
            </a:xfrm>
            <a:custGeom>
              <a:avLst/>
              <a:gdLst/>
              <a:ahLst/>
              <a:cxnLst/>
              <a:rect l="l" t="t" r="r" b="b"/>
              <a:pathLst>
                <a:path w="16018" h="51517" extrusionOk="0">
                  <a:moveTo>
                    <a:pt x="11848" y="1"/>
                  </a:moveTo>
                  <a:lnTo>
                    <a:pt x="9918" y="1010"/>
                  </a:lnTo>
                  <a:lnTo>
                    <a:pt x="7636" y="1844"/>
                  </a:lnTo>
                  <a:lnTo>
                    <a:pt x="5574" y="2546"/>
                  </a:lnTo>
                  <a:lnTo>
                    <a:pt x="2765" y="3204"/>
                  </a:lnTo>
                  <a:lnTo>
                    <a:pt x="352" y="3994"/>
                  </a:lnTo>
                  <a:lnTo>
                    <a:pt x="264" y="4082"/>
                  </a:lnTo>
                  <a:lnTo>
                    <a:pt x="220" y="4126"/>
                  </a:lnTo>
                  <a:lnTo>
                    <a:pt x="1" y="5003"/>
                  </a:lnTo>
                  <a:lnTo>
                    <a:pt x="1" y="5047"/>
                  </a:lnTo>
                  <a:lnTo>
                    <a:pt x="88" y="7461"/>
                  </a:lnTo>
                  <a:lnTo>
                    <a:pt x="220" y="9655"/>
                  </a:lnTo>
                  <a:lnTo>
                    <a:pt x="220" y="9699"/>
                  </a:lnTo>
                  <a:lnTo>
                    <a:pt x="1098" y="11849"/>
                  </a:lnTo>
                  <a:lnTo>
                    <a:pt x="1493" y="12990"/>
                  </a:lnTo>
                  <a:lnTo>
                    <a:pt x="1800" y="14174"/>
                  </a:lnTo>
                  <a:lnTo>
                    <a:pt x="2370" y="16544"/>
                  </a:lnTo>
                  <a:lnTo>
                    <a:pt x="2897" y="18957"/>
                  </a:lnTo>
                  <a:lnTo>
                    <a:pt x="3380" y="21371"/>
                  </a:lnTo>
                  <a:lnTo>
                    <a:pt x="3774" y="23477"/>
                  </a:lnTo>
                  <a:lnTo>
                    <a:pt x="4213" y="25539"/>
                  </a:lnTo>
                  <a:lnTo>
                    <a:pt x="4959" y="29576"/>
                  </a:lnTo>
                  <a:lnTo>
                    <a:pt x="5003" y="29664"/>
                  </a:lnTo>
                  <a:lnTo>
                    <a:pt x="6978" y="32911"/>
                  </a:lnTo>
                  <a:lnTo>
                    <a:pt x="7680" y="34315"/>
                  </a:lnTo>
                  <a:lnTo>
                    <a:pt x="7943" y="35851"/>
                  </a:lnTo>
                  <a:lnTo>
                    <a:pt x="7987" y="35895"/>
                  </a:lnTo>
                  <a:lnTo>
                    <a:pt x="8514" y="37211"/>
                  </a:lnTo>
                  <a:lnTo>
                    <a:pt x="8557" y="37255"/>
                  </a:lnTo>
                  <a:lnTo>
                    <a:pt x="9654" y="39230"/>
                  </a:lnTo>
                  <a:lnTo>
                    <a:pt x="11059" y="41292"/>
                  </a:lnTo>
                  <a:lnTo>
                    <a:pt x="11936" y="42697"/>
                  </a:lnTo>
                  <a:lnTo>
                    <a:pt x="12989" y="45022"/>
                  </a:lnTo>
                  <a:lnTo>
                    <a:pt x="13033" y="45022"/>
                  </a:lnTo>
                  <a:lnTo>
                    <a:pt x="15403" y="48620"/>
                  </a:lnTo>
                  <a:lnTo>
                    <a:pt x="15666" y="49279"/>
                  </a:lnTo>
                  <a:lnTo>
                    <a:pt x="15534" y="50814"/>
                  </a:lnTo>
                  <a:lnTo>
                    <a:pt x="15403" y="51297"/>
                  </a:lnTo>
                  <a:lnTo>
                    <a:pt x="15403" y="51385"/>
                  </a:lnTo>
                  <a:lnTo>
                    <a:pt x="15403" y="51429"/>
                  </a:lnTo>
                  <a:lnTo>
                    <a:pt x="15447" y="51473"/>
                  </a:lnTo>
                  <a:lnTo>
                    <a:pt x="15491" y="51516"/>
                  </a:lnTo>
                  <a:lnTo>
                    <a:pt x="15666" y="51516"/>
                  </a:lnTo>
                  <a:lnTo>
                    <a:pt x="15710" y="51429"/>
                  </a:lnTo>
                  <a:lnTo>
                    <a:pt x="15885" y="50902"/>
                  </a:lnTo>
                  <a:lnTo>
                    <a:pt x="15885" y="50858"/>
                  </a:lnTo>
                  <a:lnTo>
                    <a:pt x="16017" y="49235"/>
                  </a:lnTo>
                  <a:lnTo>
                    <a:pt x="16017" y="49147"/>
                  </a:lnTo>
                  <a:lnTo>
                    <a:pt x="15710" y="48445"/>
                  </a:lnTo>
                  <a:lnTo>
                    <a:pt x="15666" y="48445"/>
                  </a:lnTo>
                  <a:lnTo>
                    <a:pt x="13340" y="44847"/>
                  </a:lnTo>
                  <a:lnTo>
                    <a:pt x="12243" y="42521"/>
                  </a:lnTo>
                  <a:lnTo>
                    <a:pt x="11322" y="41073"/>
                  </a:lnTo>
                  <a:lnTo>
                    <a:pt x="9962" y="39054"/>
                  </a:lnTo>
                  <a:lnTo>
                    <a:pt x="8865" y="37080"/>
                  </a:lnTo>
                  <a:lnTo>
                    <a:pt x="8294" y="35763"/>
                  </a:lnTo>
                  <a:lnTo>
                    <a:pt x="8031" y="34228"/>
                  </a:lnTo>
                  <a:lnTo>
                    <a:pt x="8031" y="34184"/>
                  </a:lnTo>
                  <a:lnTo>
                    <a:pt x="7285" y="32736"/>
                  </a:lnTo>
                  <a:lnTo>
                    <a:pt x="5310" y="29489"/>
                  </a:lnTo>
                  <a:lnTo>
                    <a:pt x="4564" y="25495"/>
                  </a:lnTo>
                  <a:lnTo>
                    <a:pt x="4125" y="23389"/>
                  </a:lnTo>
                  <a:lnTo>
                    <a:pt x="3731" y="21327"/>
                  </a:lnTo>
                  <a:lnTo>
                    <a:pt x="3248" y="18913"/>
                  </a:lnTo>
                  <a:lnTo>
                    <a:pt x="2721" y="16456"/>
                  </a:lnTo>
                  <a:lnTo>
                    <a:pt x="2151" y="14087"/>
                  </a:lnTo>
                  <a:lnTo>
                    <a:pt x="1800" y="12902"/>
                  </a:lnTo>
                  <a:lnTo>
                    <a:pt x="1449" y="11717"/>
                  </a:lnTo>
                  <a:lnTo>
                    <a:pt x="571" y="9611"/>
                  </a:lnTo>
                  <a:lnTo>
                    <a:pt x="440" y="7417"/>
                  </a:lnTo>
                  <a:lnTo>
                    <a:pt x="352" y="5091"/>
                  </a:lnTo>
                  <a:lnTo>
                    <a:pt x="571" y="4301"/>
                  </a:lnTo>
                  <a:lnTo>
                    <a:pt x="2853" y="3555"/>
                  </a:lnTo>
                  <a:lnTo>
                    <a:pt x="5705" y="2853"/>
                  </a:lnTo>
                  <a:lnTo>
                    <a:pt x="7768" y="2195"/>
                  </a:lnTo>
                  <a:lnTo>
                    <a:pt x="10049" y="1317"/>
                  </a:lnTo>
                  <a:lnTo>
                    <a:pt x="12024" y="308"/>
                  </a:lnTo>
                  <a:lnTo>
                    <a:pt x="12068" y="264"/>
                  </a:lnTo>
                  <a:lnTo>
                    <a:pt x="12112" y="220"/>
                  </a:lnTo>
                  <a:lnTo>
                    <a:pt x="12112" y="133"/>
                  </a:lnTo>
                  <a:lnTo>
                    <a:pt x="12112" y="89"/>
                  </a:lnTo>
                  <a:lnTo>
                    <a:pt x="12068" y="45"/>
                  </a:lnTo>
                  <a:lnTo>
                    <a:pt x="1198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1" name="Google Shape;4051;p129"/>
            <p:cNvSpPr/>
            <p:nvPr/>
          </p:nvSpPr>
          <p:spPr>
            <a:xfrm>
              <a:off x="651675" y="2566225"/>
              <a:ext cx="432250" cy="1407500"/>
            </a:xfrm>
            <a:custGeom>
              <a:avLst/>
              <a:gdLst/>
              <a:ahLst/>
              <a:cxnLst/>
              <a:rect l="l" t="t" r="r" b="b"/>
              <a:pathLst>
                <a:path w="17290" h="56300" extrusionOk="0">
                  <a:moveTo>
                    <a:pt x="14745" y="1"/>
                  </a:moveTo>
                  <a:lnTo>
                    <a:pt x="14657" y="45"/>
                  </a:lnTo>
                  <a:lnTo>
                    <a:pt x="12112" y="1756"/>
                  </a:lnTo>
                  <a:lnTo>
                    <a:pt x="9479" y="2809"/>
                  </a:lnTo>
                  <a:lnTo>
                    <a:pt x="7548" y="3511"/>
                  </a:lnTo>
                  <a:lnTo>
                    <a:pt x="4345" y="4301"/>
                  </a:lnTo>
                  <a:lnTo>
                    <a:pt x="4301" y="4301"/>
                  </a:lnTo>
                  <a:lnTo>
                    <a:pt x="2765" y="5179"/>
                  </a:lnTo>
                  <a:lnTo>
                    <a:pt x="2722" y="5179"/>
                  </a:lnTo>
                  <a:lnTo>
                    <a:pt x="879" y="6539"/>
                  </a:lnTo>
                  <a:lnTo>
                    <a:pt x="879" y="6583"/>
                  </a:lnTo>
                  <a:lnTo>
                    <a:pt x="264" y="7153"/>
                  </a:lnTo>
                  <a:lnTo>
                    <a:pt x="220" y="7241"/>
                  </a:lnTo>
                  <a:lnTo>
                    <a:pt x="1" y="7987"/>
                  </a:lnTo>
                  <a:lnTo>
                    <a:pt x="1" y="8031"/>
                  </a:lnTo>
                  <a:lnTo>
                    <a:pt x="133" y="10093"/>
                  </a:lnTo>
                  <a:lnTo>
                    <a:pt x="133" y="10181"/>
                  </a:lnTo>
                  <a:lnTo>
                    <a:pt x="1317" y="12902"/>
                  </a:lnTo>
                  <a:lnTo>
                    <a:pt x="2327" y="16193"/>
                  </a:lnTo>
                  <a:lnTo>
                    <a:pt x="3160" y="20010"/>
                  </a:lnTo>
                  <a:lnTo>
                    <a:pt x="3599" y="22511"/>
                  </a:lnTo>
                  <a:lnTo>
                    <a:pt x="4740" y="27119"/>
                  </a:lnTo>
                  <a:lnTo>
                    <a:pt x="5398" y="30278"/>
                  </a:lnTo>
                  <a:lnTo>
                    <a:pt x="5705" y="32297"/>
                  </a:lnTo>
                  <a:lnTo>
                    <a:pt x="5662" y="34710"/>
                  </a:lnTo>
                  <a:lnTo>
                    <a:pt x="5749" y="35719"/>
                  </a:lnTo>
                  <a:lnTo>
                    <a:pt x="5749" y="35763"/>
                  </a:lnTo>
                  <a:lnTo>
                    <a:pt x="6671" y="37913"/>
                  </a:lnTo>
                  <a:lnTo>
                    <a:pt x="7768" y="40020"/>
                  </a:lnTo>
                  <a:lnTo>
                    <a:pt x="9172" y="42082"/>
                  </a:lnTo>
                  <a:lnTo>
                    <a:pt x="10445" y="44013"/>
                  </a:lnTo>
                  <a:lnTo>
                    <a:pt x="11761" y="45900"/>
                  </a:lnTo>
                  <a:lnTo>
                    <a:pt x="12726" y="47830"/>
                  </a:lnTo>
                  <a:lnTo>
                    <a:pt x="12726" y="47874"/>
                  </a:lnTo>
                  <a:lnTo>
                    <a:pt x="13999" y="49849"/>
                  </a:lnTo>
                  <a:lnTo>
                    <a:pt x="15315" y="51736"/>
                  </a:lnTo>
                  <a:lnTo>
                    <a:pt x="16632" y="53535"/>
                  </a:lnTo>
                  <a:lnTo>
                    <a:pt x="16939" y="54105"/>
                  </a:lnTo>
                  <a:lnTo>
                    <a:pt x="16939" y="54544"/>
                  </a:lnTo>
                  <a:lnTo>
                    <a:pt x="16325" y="55948"/>
                  </a:lnTo>
                  <a:lnTo>
                    <a:pt x="16325" y="55992"/>
                  </a:lnTo>
                  <a:lnTo>
                    <a:pt x="16281" y="56080"/>
                  </a:lnTo>
                  <a:lnTo>
                    <a:pt x="16281" y="56168"/>
                  </a:lnTo>
                  <a:lnTo>
                    <a:pt x="16325" y="56211"/>
                  </a:lnTo>
                  <a:lnTo>
                    <a:pt x="16368" y="56255"/>
                  </a:lnTo>
                  <a:lnTo>
                    <a:pt x="16412" y="56299"/>
                  </a:lnTo>
                  <a:lnTo>
                    <a:pt x="16456" y="56299"/>
                  </a:lnTo>
                  <a:lnTo>
                    <a:pt x="16544" y="56255"/>
                  </a:lnTo>
                  <a:lnTo>
                    <a:pt x="16632" y="56168"/>
                  </a:lnTo>
                  <a:lnTo>
                    <a:pt x="16632" y="56080"/>
                  </a:lnTo>
                  <a:lnTo>
                    <a:pt x="17246" y="54676"/>
                  </a:lnTo>
                  <a:lnTo>
                    <a:pt x="17290" y="54588"/>
                  </a:lnTo>
                  <a:lnTo>
                    <a:pt x="17290" y="54061"/>
                  </a:lnTo>
                  <a:lnTo>
                    <a:pt x="17290" y="53974"/>
                  </a:lnTo>
                  <a:lnTo>
                    <a:pt x="16895" y="53359"/>
                  </a:lnTo>
                  <a:lnTo>
                    <a:pt x="15579" y="51560"/>
                  </a:lnTo>
                  <a:lnTo>
                    <a:pt x="14306" y="49673"/>
                  </a:lnTo>
                  <a:lnTo>
                    <a:pt x="13033" y="47699"/>
                  </a:lnTo>
                  <a:lnTo>
                    <a:pt x="12068" y="45724"/>
                  </a:lnTo>
                  <a:lnTo>
                    <a:pt x="10752" y="43837"/>
                  </a:lnTo>
                  <a:lnTo>
                    <a:pt x="9435" y="41906"/>
                  </a:lnTo>
                  <a:lnTo>
                    <a:pt x="8075" y="39844"/>
                  </a:lnTo>
                  <a:lnTo>
                    <a:pt x="6978" y="37782"/>
                  </a:lnTo>
                  <a:lnTo>
                    <a:pt x="6100" y="35632"/>
                  </a:lnTo>
                  <a:lnTo>
                    <a:pt x="6013" y="34710"/>
                  </a:lnTo>
                  <a:lnTo>
                    <a:pt x="6056" y="32253"/>
                  </a:lnTo>
                  <a:lnTo>
                    <a:pt x="5749" y="30234"/>
                  </a:lnTo>
                  <a:lnTo>
                    <a:pt x="5091" y="27031"/>
                  </a:lnTo>
                  <a:lnTo>
                    <a:pt x="3950" y="22468"/>
                  </a:lnTo>
                  <a:lnTo>
                    <a:pt x="3468" y="19922"/>
                  </a:lnTo>
                  <a:lnTo>
                    <a:pt x="2678" y="16105"/>
                  </a:lnTo>
                  <a:lnTo>
                    <a:pt x="1668" y="12770"/>
                  </a:lnTo>
                  <a:lnTo>
                    <a:pt x="484" y="10049"/>
                  </a:lnTo>
                  <a:lnTo>
                    <a:pt x="352" y="8031"/>
                  </a:lnTo>
                  <a:lnTo>
                    <a:pt x="571" y="7373"/>
                  </a:lnTo>
                  <a:lnTo>
                    <a:pt x="1098" y="6802"/>
                  </a:lnTo>
                  <a:lnTo>
                    <a:pt x="2941" y="5486"/>
                  </a:lnTo>
                  <a:lnTo>
                    <a:pt x="4433" y="4652"/>
                  </a:lnTo>
                  <a:lnTo>
                    <a:pt x="7636" y="3818"/>
                  </a:lnTo>
                  <a:lnTo>
                    <a:pt x="9611" y="3160"/>
                  </a:lnTo>
                  <a:lnTo>
                    <a:pt x="12244" y="2063"/>
                  </a:lnTo>
                  <a:lnTo>
                    <a:pt x="12288" y="2019"/>
                  </a:lnTo>
                  <a:lnTo>
                    <a:pt x="14876" y="352"/>
                  </a:lnTo>
                  <a:lnTo>
                    <a:pt x="14920" y="308"/>
                  </a:lnTo>
                  <a:lnTo>
                    <a:pt x="14920" y="220"/>
                  </a:lnTo>
                  <a:lnTo>
                    <a:pt x="14920" y="176"/>
                  </a:lnTo>
                  <a:lnTo>
                    <a:pt x="14920" y="89"/>
                  </a:lnTo>
                  <a:lnTo>
                    <a:pt x="14876" y="45"/>
                  </a:lnTo>
                  <a:lnTo>
                    <a:pt x="1478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2" name="Google Shape;4052;p129"/>
            <p:cNvSpPr/>
            <p:nvPr/>
          </p:nvSpPr>
          <p:spPr>
            <a:xfrm>
              <a:off x="591350" y="2376450"/>
              <a:ext cx="593500" cy="1676250"/>
            </a:xfrm>
            <a:custGeom>
              <a:avLst/>
              <a:gdLst/>
              <a:ahLst/>
              <a:cxnLst/>
              <a:rect l="l" t="t" r="r" b="b"/>
              <a:pathLst>
                <a:path w="23740" h="67050" extrusionOk="0">
                  <a:moveTo>
                    <a:pt x="23477" y="0"/>
                  </a:moveTo>
                  <a:lnTo>
                    <a:pt x="19571" y="2370"/>
                  </a:lnTo>
                  <a:lnTo>
                    <a:pt x="17641" y="3730"/>
                  </a:lnTo>
                  <a:lnTo>
                    <a:pt x="15490" y="5222"/>
                  </a:lnTo>
                  <a:lnTo>
                    <a:pt x="13779" y="6363"/>
                  </a:lnTo>
                  <a:lnTo>
                    <a:pt x="11629" y="7285"/>
                  </a:lnTo>
                  <a:lnTo>
                    <a:pt x="8821" y="8338"/>
                  </a:lnTo>
                  <a:lnTo>
                    <a:pt x="7724" y="8777"/>
                  </a:lnTo>
                  <a:lnTo>
                    <a:pt x="6978" y="8908"/>
                  </a:lnTo>
                  <a:lnTo>
                    <a:pt x="6890" y="8952"/>
                  </a:lnTo>
                  <a:lnTo>
                    <a:pt x="3818" y="11541"/>
                  </a:lnTo>
                  <a:lnTo>
                    <a:pt x="2019" y="13121"/>
                  </a:lnTo>
                  <a:lnTo>
                    <a:pt x="2019" y="13165"/>
                  </a:lnTo>
                  <a:lnTo>
                    <a:pt x="703" y="14657"/>
                  </a:lnTo>
                  <a:lnTo>
                    <a:pt x="659" y="14700"/>
                  </a:lnTo>
                  <a:lnTo>
                    <a:pt x="88" y="15754"/>
                  </a:lnTo>
                  <a:lnTo>
                    <a:pt x="44" y="15797"/>
                  </a:lnTo>
                  <a:lnTo>
                    <a:pt x="1" y="16324"/>
                  </a:lnTo>
                  <a:lnTo>
                    <a:pt x="1" y="16412"/>
                  </a:lnTo>
                  <a:lnTo>
                    <a:pt x="1054" y="19176"/>
                  </a:lnTo>
                  <a:lnTo>
                    <a:pt x="1580" y="21282"/>
                  </a:lnTo>
                  <a:lnTo>
                    <a:pt x="2238" y="25100"/>
                  </a:lnTo>
                  <a:lnTo>
                    <a:pt x="2677" y="27513"/>
                  </a:lnTo>
                  <a:lnTo>
                    <a:pt x="3116" y="29795"/>
                  </a:lnTo>
                  <a:lnTo>
                    <a:pt x="3116" y="29839"/>
                  </a:lnTo>
                  <a:lnTo>
                    <a:pt x="4169" y="33174"/>
                  </a:lnTo>
                  <a:lnTo>
                    <a:pt x="5091" y="36114"/>
                  </a:lnTo>
                  <a:lnTo>
                    <a:pt x="5661" y="38878"/>
                  </a:lnTo>
                  <a:lnTo>
                    <a:pt x="5968" y="41029"/>
                  </a:lnTo>
                  <a:lnTo>
                    <a:pt x="5793" y="43837"/>
                  </a:lnTo>
                  <a:lnTo>
                    <a:pt x="5793" y="45899"/>
                  </a:lnTo>
                  <a:lnTo>
                    <a:pt x="5837" y="45899"/>
                  </a:lnTo>
                  <a:lnTo>
                    <a:pt x="6100" y="47918"/>
                  </a:lnTo>
                  <a:lnTo>
                    <a:pt x="6495" y="49761"/>
                  </a:lnTo>
                  <a:lnTo>
                    <a:pt x="6539" y="49805"/>
                  </a:lnTo>
                  <a:lnTo>
                    <a:pt x="7065" y="50902"/>
                  </a:lnTo>
                  <a:lnTo>
                    <a:pt x="7065" y="50946"/>
                  </a:lnTo>
                  <a:lnTo>
                    <a:pt x="8689" y="53271"/>
                  </a:lnTo>
                  <a:lnTo>
                    <a:pt x="9918" y="54939"/>
                  </a:lnTo>
                  <a:lnTo>
                    <a:pt x="12024" y="58230"/>
                  </a:lnTo>
                  <a:lnTo>
                    <a:pt x="13603" y="60292"/>
                  </a:lnTo>
                  <a:lnTo>
                    <a:pt x="15403" y="62837"/>
                  </a:lnTo>
                  <a:lnTo>
                    <a:pt x="16543" y="64768"/>
                  </a:lnTo>
                  <a:lnTo>
                    <a:pt x="16675" y="65426"/>
                  </a:lnTo>
                  <a:lnTo>
                    <a:pt x="16149" y="66786"/>
                  </a:lnTo>
                  <a:lnTo>
                    <a:pt x="16149" y="66874"/>
                  </a:lnTo>
                  <a:lnTo>
                    <a:pt x="16149" y="66918"/>
                  </a:lnTo>
                  <a:lnTo>
                    <a:pt x="16192" y="67006"/>
                  </a:lnTo>
                  <a:lnTo>
                    <a:pt x="16236" y="67050"/>
                  </a:lnTo>
                  <a:lnTo>
                    <a:pt x="16324" y="67050"/>
                  </a:lnTo>
                  <a:lnTo>
                    <a:pt x="16412" y="67006"/>
                  </a:lnTo>
                  <a:lnTo>
                    <a:pt x="16456" y="66918"/>
                  </a:lnTo>
                  <a:lnTo>
                    <a:pt x="17026" y="65470"/>
                  </a:lnTo>
                  <a:lnTo>
                    <a:pt x="17026" y="65382"/>
                  </a:lnTo>
                  <a:lnTo>
                    <a:pt x="16851" y="64680"/>
                  </a:lnTo>
                  <a:lnTo>
                    <a:pt x="16851" y="64636"/>
                  </a:lnTo>
                  <a:lnTo>
                    <a:pt x="15710" y="62662"/>
                  </a:lnTo>
                  <a:lnTo>
                    <a:pt x="15710" y="62618"/>
                  </a:lnTo>
                  <a:lnTo>
                    <a:pt x="13867" y="60073"/>
                  </a:lnTo>
                  <a:lnTo>
                    <a:pt x="12331" y="58010"/>
                  </a:lnTo>
                  <a:lnTo>
                    <a:pt x="10225" y="54719"/>
                  </a:lnTo>
                  <a:lnTo>
                    <a:pt x="8996" y="53052"/>
                  </a:lnTo>
                  <a:lnTo>
                    <a:pt x="7372" y="50770"/>
                  </a:lnTo>
                  <a:lnTo>
                    <a:pt x="6846" y="49673"/>
                  </a:lnTo>
                  <a:lnTo>
                    <a:pt x="6451" y="47830"/>
                  </a:lnTo>
                  <a:lnTo>
                    <a:pt x="6144" y="45855"/>
                  </a:lnTo>
                  <a:lnTo>
                    <a:pt x="6144" y="43837"/>
                  </a:lnTo>
                  <a:lnTo>
                    <a:pt x="6319" y="41029"/>
                  </a:lnTo>
                  <a:lnTo>
                    <a:pt x="6012" y="38835"/>
                  </a:lnTo>
                  <a:lnTo>
                    <a:pt x="5398" y="36026"/>
                  </a:lnTo>
                  <a:lnTo>
                    <a:pt x="4520" y="33086"/>
                  </a:lnTo>
                  <a:lnTo>
                    <a:pt x="3467" y="29751"/>
                  </a:lnTo>
                  <a:lnTo>
                    <a:pt x="3028" y="27470"/>
                  </a:lnTo>
                  <a:lnTo>
                    <a:pt x="2589" y="25056"/>
                  </a:lnTo>
                  <a:lnTo>
                    <a:pt x="1931" y="21195"/>
                  </a:lnTo>
                  <a:lnTo>
                    <a:pt x="1405" y="19088"/>
                  </a:lnTo>
                  <a:lnTo>
                    <a:pt x="1405" y="19045"/>
                  </a:lnTo>
                  <a:lnTo>
                    <a:pt x="352" y="16324"/>
                  </a:lnTo>
                  <a:lnTo>
                    <a:pt x="395" y="15885"/>
                  </a:lnTo>
                  <a:lnTo>
                    <a:pt x="966" y="14876"/>
                  </a:lnTo>
                  <a:lnTo>
                    <a:pt x="2282" y="13384"/>
                  </a:lnTo>
                  <a:lnTo>
                    <a:pt x="4038" y="11804"/>
                  </a:lnTo>
                  <a:lnTo>
                    <a:pt x="7109" y="9259"/>
                  </a:lnTo>
                  <a:lnTo>
                    <a:pt x="7811" y="9128"/>
                  </a:lnTo>
                  <a:lnTo>
                    <a:pt x="7855" y="9128"/>
                  </a:lnTo>
                  <a:lnTo>
                    <a:pt x="8952" y="8645"/>
                  </a:lnTo>
                  <a:lnTo>
                    <a:pt x="11761" y="7592"/>
                  </a:lnTo>
                  <a:lnTo>
                    <a:pt x="13911" y="6670"/>
                  </a:lnTo>
                  <a:lnTo>
                    <a:pt x="13955" y="6670"/>
                  </a:lnTo>
                  <a:lnTo>
                    <a:pt x="15666" y="5529"/>
                  </a:lnTo>
                  <a:lnTo>
                    <a:pt x="17816" y="3994"/>
                  </a:lnTo>
                  <a:lnTo>
                    <a:pt x="19747" y="2677"/>
                  </a:lnTo>
                  <a:lnTo>
                    <a:pt x="23652" y="308"/>
                  </a:lnTo>
                  <a:lnTo>
                    <a:pt x="23696" y="264"/>
                  </a:lnTo>
                  <a:lnTo>
                    <a:pt x="23696" y="220"/>
                  </a:lnTo>
                  <a:lnTo>
                    <a:pt x="23740" y="132"/>
                  </a:lnTo>
                  <a:lnTo>
                    <a:pt x="23696" y="88"/>
                  </a:lnTo>
                  <a:lnTo>
                    <a:pt x="2365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3" name="Google Shape;4053;p129"/>
            <p:cNvSpPr/>
            <p:nvPr/>
          </p:nvSpPr>
          <p:spPr>
            <a:xfrm>
              <a:off x="576000" y="2354500"/>
              <a:ext cx="578150" cy="1726725"/>
            </a:xfrm>
            <a:custGeom>
              <a:avLst/>
              <a:gdLst/>
              <a:ahLst/>
              <a:cxnLst/>
              <a:rect l="l" t="t" r="r" b="b"/>
              <a:pathLst>
                <a:path w="23126" h="69069" extrusionOk="0">
                  <a:moveTo>
                    <a:pt x="22862" y="1"/>
                  </a:moveTo>
                  <a:lnTo>
                    <a:pt x="19176" y="2239"/>
                  </a:lnTo>
                  <a:lnTo>
                    <a:pt x="17421" y="3467"/>
                  </a:lnTo>
                  <a:lnTo>
                    <a:pt x="15271" y="4872"/>
                  </a:lnTo>
                  <a:lnTo>
                    <a:pt x="13691" y="5925"/>
                  </a:lnTo>
                  <a:lnTo>
                    <a:pt x="10970" y="7066"/>
                  </a:lnTo>
                  <a:lnTo>
                    <a:pt x="7328" y="8777"/>
                  </a:lnTo>
                  <a:lnTo>
                    <a:pt x="6056" y="9655"/>
                  </a:lnTo>
                  <a:lnTo>
                    <a:pt x="6012" y="9655"/>
                  </a:lnTo>
                  <a:lnTo>
                    <a:pt x="3642" y="11980"/>
                  </a:lnTo>
                  <a:lnTo>
                    <a:pt x="1755" y="13823"/>
                  </a:lnTo>
                  <a:lnTo>
                    <a:pt x="922" y="14789"/>
                  </a:lnTo>
                  <a:lnTo>
                    <a:pt x="922" y="14832"/>
                  </a:lnTo>
                  <a:lnTo>
                    <a:pt x="307" y="16280"/>
                  </a:lnTo>
                  <a:lnTo>
                    <a:pt x="0" y="17772"/>
                  </a:lnTo>
                  <a:lnTo>
                    <a:pt x="0" y="17860"/>
                  </a:lnTo>
                  <a:lnTo>
                    <a:pt x="395" y="19923"/>
                  </a:lnTo>
                  <a:lnTo>
                    <a:pt x="1053" y="24003"/>
                  </a:lnTo>
                  <a:lnTo>
                    <a:pt x="1580" y="27119"/>
                  </a:lnTo>
                  <a:lnTo>
                    <a:pt x="2238" y="30147"/>
                  </a:lnTo>
                  <a:lnTo>
                    <a:pt x="2896" y="32560"/>
                  </a:lnTo>
                  <a:lnTo>
                    <a:pt x="4213" y="36158"/>
                  </a:lnTo>
                  <a:lnTo>
                    <a:pt x="4959" y="39098"/>
                  </a:lnTo>
                  <a:lnTo>
                    <a:pt x="5441" y="41775"/>
                  </a:lnTo>
                  <a:lnTo>
                    <a:pt x="5310" y="45987"/>
                  </a:lnTo>
                  <a:lnTo>
                    <a:pt x="5485" y="47787"/>
                  </a:lnTo>
                  <a:lnTo>
                    <a:pt x="6012" y="50332"/>
                  </a:lnTo>
                  <a:lnTo>
                    <a:pt x="6538" y="53315"/>
                  </a:lnTo>
                  <a:lnTo>
                    <a:pt x="6889" y="54632"/>
                  </a:lnTo>
                  <a:lnTo>
                    <a:pt x="6933" y="54676"/>
                  </a:lnTo>
                  <a:lnTo>
                    <a:pt x="8513" y="56650"/>
                  </a:lnTo>
                  <a:lnTo>
                    <a:pt x="14261" y="64637"/>
                  </a:lnTo>
                  <a:lnTo>
                    <a:pt x="15753" y="66962"/>
                  </a:lnTo>
                  <a:lnTo>
                    <a:pt x="16017" y="67577"/>
                  </a:lnTo>
                  <a:lnTo>
                    <a:pt x="15753" y="68849"/>
                  </a:lnTo>
                  <a:lnTo>
                    <a:pt x="15753" y="68937"/>
                  </a:lnTo>
                  <a:lnTo>
                    <a:pt x="15797" y="68981"/>
                  </a:lnTo>
                  <a:lnTo>
                    <a:pt x="15841" y="69025"/>
                  </a:lnTo>
                  <a:lnTo>
                    <a:pt x="15885" y="69069"/>
                  </a:lnTo>
                  <a:lnTo>
                    <a:pt x="15929" y="69069"/>
                  </a:lnTo>
                  <a:lnTo>
                    <a:pt x="16060" y="69025"/>
                  </a:lnTo>
                  <a:lnTo>
                    <a:pt x="16104" y="68937"/>
                  </a:lnTo>
                  <a:lnTo>
                    <a:pt x="16368" y="67577"/>
                  </a:lnTo>
                  <a:lnTo>
                    <a:pt x="16368" y="67489"/>
                  </a:lnTo>
                  <a:lnTo>
                    <a:pt x="16060" y="66787"/>
                  </a:lnTo>
                  <a:lnTo>
                    <a:pt x="14525" y="64461"/>
                  </a:lnTo>
                  <a:lnTo>
                    <a:pt x="8820" y="56431"/>
                  </a:lnTo>
                  <a:lnTo>
                    <a:pt x="7197" y="54500"/>
                  </a:lnTo>
                  <a:lnTo>
                    <a:pt x="6889" y="53228"/>
                  </a:lnTo>
                  <a:lnTo>
                    <a:pt x="6363" y="50244"/>
                  </a:lnTo>
                  <a:lnTo>
                    <a:pt x="5836" y="47743"/>
                  </a:lnTo>
                  <a:lnTo>
                    <a:pt x="5661" y="45987"/>
                  </a:lnTo>
                  <a:lnTo>
                    <a:pt x="5792" y="41775"/>
                  </a:lnTo>
                  <a:lnTo>
                    <a:pt x="5792" y="41731"/>
                  </a:lnTo>
                  <a:lnTo>
                    <a:pt x="5310" y="39054"/>
                  </a:lnTo>
                  <a:lnTo>
                    <a:pt x="4520" y="36071"/>
                  </a:lnTo>
                  <a:lnTo>
                    <a:pt x="3247" y="32472"/>
                  </a:lnTo>
                  <a:lnTo>
                    <a:pt x="2545" y="30059"/>
                  </a:lnTo>
                  <a:lnTo>
                    <a:pt x="1931" y="27031"/>
                  </a:lnTo>
                  <a:lnTo>
                    <a:pt x="1404" y="23960"/>
                  </a:lnTo>
                  <a:lnTo>
                    <a:pt x="746" y="19879"/>
                  </a:lnTo>
                  <a:lnTo>
                    <a:pt x="351" y="17816"/>
                  </a:lnTo>
                  <a:lnTo>
                    <a:pt x="615" y="16368"/>
                  </a:lnTo>
                  <a:lnTo>
                    <a:pt x="1229" y="15008"/>
                  </a:lnTo>
                  <a:lnTo>
                    <a:pt x="2019" y="14043"/>
                  </a:lnTo>
                  <a:lnTo>
                    <a:pt x="3906" y="12243"/>
                  </a:lnTo>
                  <a:lnTo>
                    <a:pt x="6275" y="9918"/>
                  </a:lnTo>
                  <a:lnTo>
                    <a:pt x="7504" y="9084"/>
                  </a:lnTo>
                  <a:lnTo>
                    <a:pt x="11146" y="7373"/>
                  </a:lnTo>
                  <a:lnTo>
                    <a:pt x="13823" y="6232"/>
                  </a:lnTo>
                  <a:lnTo>
                    <a:pt x="13866" y="6232"/>
                  </a:lnTo>
                  <a:lnTo>
                    <a:pt x="17596" y="3731"/>
                  </a:lnTo>
                  <a:lnTo>
                    <a:pt x="19395" y="2546"/>
                  </a:lnTo>
                  <a:lnTo>
                    <a:pt x="23037" y="308"/>
                  </a:lnTo>
                  <a:lnTo>
                    <a:pt x="23081" y="264"/>
                  </a:lnTo>
                  <a:lnTo>
                    <a:pt x="23125" y="220"/>
                  </a:lnTo>
                  <a:lnTo>
                    <a:pt x="23125" y="133"/>
                  </a:lnTo>
                  <a:lnTo>
                    <a:pt x="23081" y="89"/>
                  </a:lnTo>
                  <a:lnTo>
                    <a:pt x="2303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4" name="Google Shape;4054;p129"/>
            <p:cNvSpPr/>
            <p:nvPr/>
          </p:nvSpPr>
          <p:spPr>
            <a:xfrm>
              <a:off x="549675" y="2291975"/>
              <a:ext cx="648350" cy="1851775"/>
            </a:xfrm>
            <a:custGeom>
              <a:avLst/>
              <a:gdLst/>
              <a:ahLst/>
              <a:cxnLst/>
              <a:rect l="l" t="t" r="r" b="b"/>
              <a:pathLst>
                <a:path w="25934" h="74071" extrusionOk="0">
                  <a:moveTo>
                    <a:pt x="25758" y="1"/>
                  </a:moveTo>
                  <a:lnTo>
                    <a:pt x="25714" y="45"/>
                  </a:lnTo>
                  <a:lnTo>
                    <a:pt x="23608" y="1185"/>
                  </a:lnTo>
                  <a:lnTo>
                    <a:pt x="19922" y="3336"/>
                  </a:lnTo>
                  <a:lnTo>
                    <a:pt x="18079" y="4476"/>
                  </a:lnTo>
                  <a:lnTo>
                    <a:pt x="15534" y="6188"/>
                  </a:lnTo>
                  <a:lnTo>
                    <a:pt x="14042" y="7153"/>
                  </a:lnTo>
                  <a:lnTo>
                    <a:pt x="11585" y="8250"/>
                  </a:lnTo>
                  <a:lnTo>
                    <a:pt x="10268" y="9084"/>
                  </a:lnTo>
                  <a:lnTo>
                    <a:pt x="6845" y="11190"/>
                  </a:lnTo>
                  <a:lnTo>
                    <a:pt x="6802" y="11190"/>
                  </a:lnTo>
                  <a:lnTo>
                    <a:pt x="4213" y="13823"/>
                  </a:lnTo>
                  <a:lnTo>
                    <a:pt x="2326" y="15622"/>
                  </a:lnTo>
                  <a:lnTo>
                    <a:pt x="2326" y="15666"/>
                  </a:lnTo>
                  <a:lnTo>
                    <a:pt x="1624" y="16500"/>
                  </a:lnTo>
                  <a:lnTo>
                    <a:pt x="1580" y="16544"/>
                  </a:lnTo>
                  <a:lnTo>
                    <a:pt x="702" y="19220"/>
                  </a:lnTo>
                  <a:lnTo>
                    <a:pt x="88" y="20975"/>
                  </a:lnTo>
                  <a:lnTo>
                    <a:pt x="88" y="21019"/>
                  </a:lnTo>
                  <a:lnTo>
                    <a:pt x="0" y="22336"/>
                  </a:lnTo>
                  <a:lnTo>
                    <a:pt x="44" y="22380"/>
                  </a:lnTo>
                  <a:lnTo>
                    <a:pt x="614" y="26417"/>
                  </a:lnTo>
                  <a:lnTo>
                    <a:pt x="878" y="28128"/>
                  </a:lnTo>
                  <a:lnTo>
                    <a:pt x="1185" y="29708"/>
                  </a:lnTo>
                  <a:lnTo>
                    <a:pt x="1492" y="31287"/>
                  </a:lnTo>
                  <a:lnTo>
                    <a:pt x="1931" y="32823"/>
                  </a:lnTo>
                  <a:lnTo>
                    <a:pt x="2370" y="34359"/>
                  </a:lnTo>
                  <a:lnTo>
                    <a:pt x="2896" y="35983"/>
                  </a:lnTo>
                  <a:lnTo>
                    <a:pt x="3467" y="37606"/>
                  </a:lnTo>
                  <a:lnTo>
                    <a:pt x="4125" y="39361"/>
                  </a:lnTo>
                  <a:lnTo>
                    <a:pt x="5002" y="42257"/>
                  </a:lnTo>
                  <a:lnTo>
                    <a:pt x="5310" y="44100"/>
                  </a:lnTo>
                  <a:lnTo>
                    <a:pt x="5397" y="45329"/>
                  </a:lnTo>
                  <a:lnTo>
                    <a:pt x="5310" y="47830"/>
                  </a:lnTo>
                  <a:lnTo>
                    <a:pt x="5353" y="49366"/>
                  </a:lnTo>
                  <a:lnTo>
                    <a:pt x="5924" y="52218"/>
                  </a:lnTo>
                  <a:lnTo>
                    <a:pt x="6407" y="54939"/>
                  </a:lnTo>
                  <a:lnTo>
                    <a:pt x="6451" y="57528"/>
                  </a:lnTo>
                  <a:lnTo>
                    <a:pt x="6319" y="59853"/>
                  </a:lnTo>
                  <a:lnTo>
                    <a:pt x="6319" y="59897"/>
                  </a:lnTo>
                  <a:lnTo>
                    <a:pt x="6451" y="60731"/>
                  </a:lnTo>
                  <a:lnTo>
                    <a:pt x="6494" y="60819"/>
                  </a:lnTo>
                  <a:lnTo>
                    <a:pt x="7942" y="62399"/>
                  </a:lnTo>
                  <a:lnTo>
                    <a:pt x="10224" y="65295"/>
                  </a:lnTo>
                  <a:lnTo>
                    <a:pt x="12111" y="67796"/>
                  </a:lnTo>
                  <a:lnTo>
                    <a:pt x="13076" y="69024"/>
                  </a:lnTo>
                  <a:lnTo>
                    <a:pt x="13120" y="69024"/>
                  </a:lnTo>
                  <a:lnTo>
                    <a:pt x="15841" y="71657"/>
                  </a:lnTo>
                  <a:lnTo>
                    <a:pt x="16060" y="71964"/>
                  </a:lnTo>
                  <a:lnTo>
                    <a:pt x="15973" y="73895"/>
                  </a:lnTo>
                  <a:lnTo>
                    <a:pt x="15973" y="73983"/>
                  </a:lnTo>
                  <a:lnTo>
                    <a:pt x="16016" y="74027"/>
                  </a:lnTo>
                  <a:lnTo>
                    <a:pt x="16060" y="74071"/>
                  </a:lnTo>
                  <a:lnTo>
                    <a:pt x="16236" y="74071"/>
                  </a:lnTo>
                  <a:lnTo>
                    <a:pt x="16280" y="74027"/>
                  </a:lnTo>
                  <a:lnTo>
                    <a:pt x="16324" y="73983"/>
                  </a:lnTo>
                  <a:lnTo>
                    <a:pt x="16324" y="73895"/>
                  </a:lnTo>
                  <a:lnTo>
                    <a:pt x="16411" y="71921"/>
                  </a:lnTo>
                  <a:lnTo>
                    <a:pt x="16368" y="71789"/>
                  </a:lnTo>
                  <a:lnTo>
                    <a:pt x="16148" y="71438"/>
                  </a:lnTo>
                  <a:lnTo>
                    <a:pt x="16104" y="71394"/>
                  </a:lnTo>
                  <a:lnTo>
                    <a:pt x="13340" y="68761"/>
                  </a:lnTo>
                  <a:lnTo>
                    <a:pt x="12374" y="67576"/>
                  </a:lnTo>
                  <a:lnTo>
                    <a:pt x="10488" y="65075"/>
                  </a:lnTo>
                  <a:lnTo>
                    <a:pt x="8206" y="62179"/>
                  </a:lnTo>
                  <a:lnTo>
                    <a:pt x="6802" y="60643"/>
                  </a:lnTo>
                  <a:lnTo>
                    <a:pt x="6670" y="59853"/>
                  </a:lnTo>
                  <a:lnTo>
                    <a:pt x="6802" y="57528"/>
                  </a:lnTo>
                  <a:lnTo>
                    <a:pt x="6758" y="54939"/>
                  </a:lnTo>
                  <a:lnTo>
                    <a:pt x="6758" y="54895"/>
                  </a:lnTo>
                  <a:lnTo>
                    <a:pt x="6275" y="52131"/>
                  </a:lnTo>
                  <a:lnTo>
                    <a:pt x="5705" y="49322"/>
                  </a:lnTo>
                  <a:lnTo>
                    <a:pt x="5661" y="47830"/>
                  </a:lnTo>
                  <a:lnTo>
                    <a:pt x="5748" y="45373"/>
                  </a:lnTo>
                  <a:lnTo>
                    <a:pt x="5748" y="45329"/>
                  </a:lnTo>
                  <a:lnTo>
                    <a:pt x="5661" y="44057"/>
                  </a:lnTo>
                  <a:lnTo>
                    <a:pt x="5661" y="44013"/>
                  </a:lnTo>
                  <a:lnTo>
                    <a:pt x="5310" y="42214"/>
                  </a:lnTo>
                  <a:lnTo>
                    <a:pt x="4476" y="39230"/>
                  </a:lnTo>
                  <a:lnTo>
                    <a:pt x="3818" y="37518"/>
                  </a:lnTo>
                  <a:lnTo>
                    <a:pt x="3203" y="35851"/>
                  </a:lnTo>
                  <a:lnTo>
                    <a:pt x="2721" y="34271"/>
                  </a:lnTo>
                  <a:lnTo>
                    <a:pt x="2238" y="32735"/>
                  </a:lnTo>
                  <a:lnTo>
                    <a:pt x="1843" y="31200"/>
                  </a:lnTo>
                  <a:lnTo>
                    <a:pt x="1492" y="29664"/>
                  </a:lnTo>
                  <a:lnTo>
                    <a:pt x="1229" y="28040"/>
                  </a:lnTo>
                  <a:lnTo>
                    <a:pt x="922" y="26373"/>
                  </a:lnTo>
                  <a:lnTo>
                    <a:pt x="351" y="22336"/>
                  </a:lnTo>
                  <a:lnTo>
                    <a:pt x="439" y="21063"/>
                  </a:lnTo>
                  <a:lnTo>
                    <a:pt x="1053" y="19308"/>
                  </a:lnTo>
                  <a:lnTo>
                    <a:pt x="1887" y="16719"/>
                  </a:lnTo>
                  <a:lnTo>
                    <a:pt x="2589" y="15885"/>
                  </a:lnTo>
                  <a:lnTo>
                    <a:pt x="4476" y="14086"/>
                  </a:lnTo>
                  <a:lnTo>
                    <a:pt x="7021" y="11453"/>
                  </a:lnTo>
                  <a:lnTo>
                    <a:pt x="10488" y="9347"/>
                  </a:lnTo>
                  <a:lnTo>
                    <a:pt x="11760" y="8557"/>
                  </a:lnTo>
                  <a:lnTo>
                    <a:pt x="14217" y="7460"/>
                  </a:lnTo>
                  <a:lnTo>
                    <a:pt x="14217" y="7416"/>
                  </a:lnTo>
                  <a:lnTo>
                    <a:pt x="15709" y="6451"/>
                  </a:lnTo>
                  <a:lnTo>
                    <a:pt x="18254" y="4784"/>
                  </a:lnTo>
                  <a:lnTo>
                    <a:pt x="20097" y="3599"/>
                  </a:lnTo>
                  <a:lnTo>
                    <a:pt x="23783" y="1493"/>
                  </a:lnTo>
                  <a:lnTo>
                    <a:pt x="25846" y="352"/>
                  </a:lnTo>
                  <a:lnTo>
                    <a:pt x="25933" y="308"/>
                  </a:lnTo>
                  <a:lnTo>
                    <a:pt x="25933" y="220"/>
                  </a:lnTo>
                  <a:lnTo>
                    <a:pt x="25933" y="176"/>
                  </a:lnTo>
                  <a:lnTo>
                    <a:pt x="25933" y="88"/>
                  </a:lnTo>
                  <a:lnTo>
                    <a:pt x="25890" y="45"/>
                  </a:lnTo>
                  <a:lnTo>
                    <a:pt x="2584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5" name="Google Shape;4055;p129"/>
            <p:cNvSpPr/>
            <p:nvPr/>
          </p:nvSpPr>
          <p:spPr>
            <a:xfrm>
              <a:off x="520050" y="2414850"/>
              <a:ext cx="434425" cy="1781550"/>
            </a:xfrm>
            <a:custGeom>
              <a:avLst/>
              <a:gdLst/>
              <a:ahLst/>
              <a:cxnLst/>
              <a:rect l="l" t="t" r="r" b="b"/>
              <a:pathLst>
                <a:path w="17377" h="71262" extrusionOk="0">
                  <a:moveTo>
                    <a:pt x="15973" y="0"/>
                  </a:moveTo>
                  <a:lnTo>
                    <a:pt x="15885" y="44"/>
                  </a:lnTo>
                  <a:lnTo>
                    <a:pt x="14174" y="1097"/>
                  </a:lnTo>
                  <a:lnTo>
                    <a:pt x="10970" y="3028"/>
                  </a:lnTo>
                  <a:lnTo>
                    <a:pt x="8952" y="4344"/>
                  </a:lnTo>
                  <a:lnTo>
                    <a:pt x="6890" y="5880"/>
                  </a:lnTo>
                  <a:lnTo>
                    <a:pt x="6846" y="5924"/>
                  </a:lnTo>
                  <a:lnTo>
                    <a:pt x="5705" y="7328"/>
                  </a:lnTo>
                  <a:lnTo>
                    <a:pt x="3028" y="10093"/>
                  </a:lnTo>
                  <a:lnTo>
                    <a:pt x="2501" y="10707"/>
                  </a:lnTo>
                  <a:lnTo>
                    <a:pt x="2458" y="10751"/>
                  </a:lnTo>
                  <a:lnTo>
                    <a:pt x="1229" y="13691"/>
                  </a:lnTo>
                  <a:lnTo>
                    <a:pt x="264" y="16324"/>
                  </a:lnTo>
                  <a:lnTo>
                    <a:pt x="0" y="17552"/>
                  </a:lnTo>
                  <a:lnTo>
                    <a:pt x="0" y="17596"/>
                  </a:lnTo>
                  <a:lnTo>
                    <a:pt x="0" y="18825"/>
                  </a:lnTo>
                  <a:lnTo>
                    <a:pt x="0" y="18869"/>
                  </a:lnTo>
                  <a:lnTo>
                    <a:pt x="483" y="22686"/>
                  </a:lnTo>
                  <a:lnTo>
                    <a:pt x="966" y="25319"/>
                  </a:lnTo>
                  <a:lnTo>
                    <a:pt x="1624" y="28040"/>
                  </a:lnTo>
                  <a:lnTo>
                    <a:pt x="2545" y="30673"/>
                  </a:lnTo>
                  <a:lnTo>
                    <a:pt x="4257" y="35105"/>
                  </a:lnTo>
                  <a:lnTo>
                    <a:pt x="4827" y="36772"/>
                  </a:lnTo>
                  <a:lnTo>
                    <a:pt x="5310" y="38922"/>
                  </a:lnTo>
                  <a:lnTo>
                    <a:pt x="5529" y="40370"/>
                  </a:lnTo>
                  <a:lnTo>
                    <a:pt x="5398" y="42827"/>
                  </a:lnTo>
                  <a:lnTo>
                    <a:pt x="5441" y="44188"/>
                  </a:lnTo>
                  <a:lnTo>
                    <a:pt x="5441" y="44232"/>
                  </a:lnTo>
                  <a:lnTo>
                    <a:pt x="5924" y="46689"/>
                  </a:lnTo>
                  <a:lnTo>
                    <a:pt x="6319" y="49058"/>
                  </a:lnTo>
                  <a:lnTo>
                    <a:pt x="6407" y="51340"/>
                  </a:lnTo>
                  <a:lnTo>
                    <a:pt x="6231" y="54544"/>
                  </a:lnTo>
                  <a:lnTo>
                    <a:pt x="6144" y="56825"/>
                  </a:lnTo>
                  <a:lnTo>
                    <a:pt x="6144" y="58405"/>
                  </a:lnTo>
                  <a:lnTo>
                    <a:pt x="6144" y="58449"/>
                  </a:lnTo>
                  <a:lnTo>
                    <a:pt x="6407" y="59283"/>
                  </a:lnTo>
                  <a:lnTo>
                    <a:pt x="6451" y="59326"/>
                  </a:lnTo>
                  <a:lnTo>
                    <a:pt x="7899" y="61257"/>
                  </a:lnTo>
                  <a:lnTo>
                    <a:pt x="10005" y="63583"/>
                  </a:lnTo>
                  <a:lnTo>
                    <a:pt x="10005" y="63627"/>
                  </a:lnTo>
                  <a:lnTo>
                    <a:pt x="13603" y="66655"/>
                  </a:lnTo>
                  <a:lnTo>
                    <a:pt x="15490" y="68234"/>
                  </a:lnTo>
                  <a:lnTo>
                    <a:pt x="16412" y="69112"/>
                  </a:lnTo>
                  <a:lnTo>
                    <a:pt x="16631" y="69463"/>
                  </a:lnTo>
                  <a:lnTo>
                    <a:pt x="16675" y="70121"/>
                  </a:lnTo>
                  <a:lnTo>
                    <a:pt x="16675" y="70165"/>
                  </a:lnTo>
                  <a:lnTo>
                    <a:pt x="17026" y="71174"/>
                  </a:lnTo>
                  <a:lnTo>
                    <a:pt x="17114" y="71262"/>
                  </a:lnTo>
                  <a:lnTo>
                    <a:pt x="17245" y="71262"/>
                  </a:lnTo>
                  <a:lnTo>
                    <a:pt x="17333" y="71218"/>
                  </a:lnTo>
                  <a:lnTo>
                    <a:pt x="17377" y="71174"/>
                  </a:lnTo>
                  <a:lnTo>
                    <a:pt x="17377" y="71130"/>
                  </a:lnTo>
                  <a:lnTo>
                    <a:pt x="17377" y="71043"/>
                  </a:lnTo>
                  <a:lnTo>
                    <a:pt x="17026" y="70077"/>
                  </a:lnTo>
                  <a:lnTo>
                    <a:pt x="16982" y="69375"/>
                  </a:lnTo>
                  <a:lnTo>
                    <a:pt x="16938" y="69287"/>
                  </a:lnTo>
                  <a:lnTo>
                    <a:pt x="16719" y="68892"/>
                  </a:lnTo>
                  <a:lnTo>
                    <a:pt x="16675" y="68849"/>
                  </a:lnTo>
                  <a:lnTo>
                    <a:pt x="15753" y="67971"/>
                  </a:lnTo>
                  <a:lnTo>
                    <a:pt x="13823" y="66391"/>
                  </a:lnTo>
                  <a:lnTo>
                    <a:pt x="10268" y="63363"/>
                  </a:lnTo>
                  <a:lnTo>
                    <a:pt x="8162" y="61038"/>
                  </a:lnTo>
                  <a:lnTo>
                    <a:pt x="6714" y="59151"/>
                  </a:lnTo>
                  <a:lnTo>
                    <a:pt x="6495" y="58405"/>
                  </a:lnTo>
                  <a:lnTo>
                    <a:pt x="6495" y="56825"/>
                  </a:lnTo>
                  <a:lnTo>
                    <a:pt x="6582" y="54587"/>
                  </a:lnTo>
                  <a:lnTo>
                    <a:pt x="6758" y="51340"/>
                  </a:lnTo>
                  <a:lnTo>
                    <a:pt x="6670" y="49058"/>
                  </a:lnTo>
                  <a:lnTo>
                    <a:pt x="6670" y="49015"/>
                  </a:lnTo>
                  <a:lnTo>
                    <a:pt x="6275" y="46601"/>
                  </a:lnTo>
                  <a:lnTo>
                    <a:pt x="5793" y="44144"/>
                  </a:lnTo>
                  <a:lnTo>
                    <a:pt x="5749" y="42827"/>
                  </a:lnTo>
                  <a:lnTo>
                    <a:pt x="5880" y="40370"/>
                  </a:lnTo>
                  <a:lnTo>
                    <a:pt x="5880" y="40326"/>
                  </a:lnTo>
                  <a:lnTo>
                    <a:pt x="5661" y="38878"/>
                  </a:lnTo>
                  <a:lnTo>
                    <a:pt x="5134" y="36684"/>
                  </a:lnTo>
                  <a:lnTo>
                    <a:pt x="5134" y="36640"/>
                  </a:lnTo>
                  <a:lnTo>
                    <a:pt x="4564" y="35017"/>
                  </a:lnTo>
                  <a:lnTo>
                    <a:pt x="2853" y="30541"/>
                  </a:lnTo>
                  <a:lnTo>
                    <a:pt x="1931" y="27952"/>
                  </a:lnTo>
                  <a:lnTo>
                    <a:pt x="1317" y="25231"/>
                  </a:lnTo>
                  <a:lnTo>
                    <a:pt x="790" y="22643"/>
                  </a:lnTo>
                  <a:lnTo>
                    <a:pt x="351" y="18825"/>
                  </a:lnTo>
                  <a:lnTo>
                    <a:pt x="351" y="17596"/>
                  </a:lnTo>
                  <a:lnTo>
                    <a:pt x="615" y="16412"/>
                  </a:lnTo>
                  <a:lnTo>
                    <a:pt x="1580" y="13823"/>
                  </a:lnTo>
                  <a:lnTo>
                    <a:pt x="2765" y="10926"/>
                  </a:lnTo>
                  <a:lnTo>
                    <a:pt x="3291" y="10312"/>
                  </a:lnTo>
                  <a:lnTo>
                    <a:pt x="5968" y="7548"/>
                  </a:lnTo>
                  <a:lnTo>
                    <a:pt x="7109" y="6144"/>
                  </a:lnTo>
                  <a:lnTo>
                    <a:pt x="9171" y="4608"/>
                  </a:lnTo>
                  <a:lnTo>
                    <a:pt x="11146" y="3335"/>
                  </a:lnTo>
                  <a:lnTo>
                    <a:pt x="14349" y="1404"/>
                  </a:lnTo>
                  <a:lnTo>
                    <a:pt x="16104" y="351"/>
                  </a:lnTo>
                  <a:lnTo>
                    <a:pt x="16148" y="307"/>
                  </a:lnTo>
                  <a:lnTo>
                    <a:pt x="16148" y="220"/>
                  </a:lnTo>
                  <a:lnTo>
                    <a:pt x="16148" y="176"/>
                  </a:lnTo>
                  <a:lnTo>
                    <a:pt x="16148" y="88"/>
                  </a:lnTo>
                  <a:lnTo>
                    <a:pt x="16104" y="44"/>
                  </a:lnTo>
                  <a:lnTo>
                    <a:pt x="16017" y="44"/>
                  </a:lnTo>
                  <a:lnTo>
                    <a:pt x="1597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6" name="Google Shape;4056;p129"/>
            <p:cNvSpPr/>
            <p:nvPr/>
          </p:nvSpPr>
          <p:spPr>
            <a:xfrm>
              <a:off x="1580850" y="2421425"/>
              <a:ext cx="400450" cy="236975"/>
            </a:xfrm>
            <a:custGeom>
              <a:avLst/>
              <a:gdLst/>
              <a:ahLst/>
              <a:cxnLst/>
              <a:rect l="l" t="t" r="r" b="b"/>
              <a:pathLst>
                <a:path w="16018" h="9479" extrusionOk="0">
                  <a:moveTo>
                    <a:pt x="15798" y="1"/>
                  </a:moveTo>
                  <a:lnTo>
                    <a:pt x="15754" y="44"/>
                  </a:lnTo>
                  <a:lnTo>
                    <a:pt x="9567" y="3818"/>
                  </a:lnTo>
                  <a:lnTo>
                    <a:pt x="7329" y="5222"/>
                  </a:lnTo>
                  <a:lnTo>
                    <a:pt x="5486" y="6100"/>
                  </a:lnTo>
                  <a:lnTo>
                    <a:pt x="3818" y="7065"/>
                  </a:lnTo>
                  <a:lnTo>
                    <a:pt x="89" y="9172"/>
                  </a:lnTo>
                  <a:lnTo>
                    <a:pt x="1" y="9215"/>
                  </a:lnTo>
                  <a:lnTo>
                    <a:pt x="1" y="9259"/>
                  </a:lnTo>
                  <a:lnTo>
                    <a:pt x="1" y="9303"/>
                  </a:lnTo>
                  <a:lnTo>
                    <a:pt x="1" y="9391"/>
                  </a:lnTo>
                  <a:lnTo>
                    <a:pt x="89" y="9435"/>
                  </a:lnTo>
                  <a:lnTo>
                    <a:pt x="176" y="9479"/>
                  </a:lnTo>
                  <a:lnTo>
                    <a:pt x="220" y="9479"/>
                  </a:lnTo>
                  <a:lnTo>
                    <a:pt x="3994" y="7372"/>
                  </a:lnTo>
                  <a:lnTo>
                    <a:pt x="5617" y="6407"/>
                  </a:lnTo>
                  <a:lnTo>
                    <a:pt x="7504" y="5529"/>
                  </a:lnTo>
                  <a:lnTo>
                    <a:pt x="9742" y="4081"/>
                  </a:lnTo>
                  <a:lnTo>
                    <a:pt x="15929" y="352"/>
                  </a:lnTo>
                  <a:lnTo>
                    <a:pt x="15973" y="308"/>
                  </a:lnTo>
                  <a:lnTo>
                    <a:pt x="16017" y="220"/>
                  </a:lnTo>
                  <a:lnTo>
                    <a:pt x="16017" y="176"/>
                  </a:lnTo>
                  <a:lnTo>
                    <a:pt x="15973" y="88"/>
                  </a:lnTo>
                  <a:lnTo>
                    <a:pt x="15929" y="44"/>
                  </a:lnTo>
                  <a:lnTo>
                    <a:pt x="15886" y="44"/>
                  </a:lnTo>
                  <a:lnTo>
                    <a:pt x="1579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7" name="Google Shape;4057;p129"/>
            <p:cNvSpPr/>
            <p:nvPr/>
          </p:nvSpPr>
          <p:spPr>
            <a:xfrm>
              <a:off x="1302225" y="2397300"/>
              <a:ext cx="651650" cy="660425"/>
            </a:xfrm>
            <a:custGeom>
              <a:avLst/>
              <a:gdLst/>
              <a:ahLst/>
              <a:cxnLst/>
              <a:rect l="l" t="t" r="r" b="b"/>
              <a:pathLst>
                <a:path w="26066" h="26417" extrusionOk="0">
                  <a:moveTo>
                    <a:pt x="25802" y="0"/>
                  </a:moveTo>
                  <a:lnTo>
                    <a:pt x="21063" y="2852"/>
                  </a:lnTo>
                  <a:lnTo>
                    <a:pt x="18211" y="4520"/>
                  </a:lnTo>
                  <a:lnTo>
                    <a:pt x="16060" y="5354"/>
                  </a:lnTo>
                  <a:lnTo>
                    <a:pt x="13822" y="6538"/>
                  </a:lnTo>
                  <a:lnTo>
                    <a:pt x="9610" y="8689"/>
                  </a:lnTo>
                  <a:lnTo>
                    <a:pt x="6319" y="10839"/>
                  </a:lnTo>
                  <a:lnTo>
                    <a:pt x="3511" y="12857"/>
                  </a:lnTo>
                  <a:lnTo>
                    <a:pt x="3467" y="12901"/>
                  </a:lnTo>
                  <a:lnTo>
                    <a:pt x="3028" y="13296"/>
                  </a:lnTo>
                  <a:lnTo>
                    <a:pt x="2984" y="13340"/>
                  </a:lnTo>
                  <a:lnTo>
                    <a:pt x="2589" y="14217"/>
                  </a:lnTo>
                  <a:lnTo>
                    <a:pt x="2589" y="14305"/>
                  </a:lnTo>
                  <a:lnTo>
                    <a:pt x="2545" y="15051"/>
                  </a:lnTo>
                  <a:lnTo>
                    <a:pt x="2545" y="15095"/>
                  </a:lnTo>
                  <a:lnTo>
                    <a:pt x="2808" y="16060"/>
                  </a:lnTo>
                  <a:lnTo>
                    <a:pt x="2808" y="16104"/>
                  </a:lnTo>
                  <a:lnTo>
                    <a:pt x="3818" y="18430"/>
                  </a:lnTo>
                  <a:lnTo>
                    <a:pt x="4739" y="20536"/>
                  </a:lnTo>
                  <a:lnTo>
                    <a:pt x="4827" y="21326"/>
                  </a:lnTo>
                  <a:lnTo>
                    <a:pt x="4695" y="21853"/>
                  </a:lnTo>
                  <a:lnTo>
                    <a:pt x="2721" y="23564"/>
                  </a:lnTo>
                  <a:lnTo>
                    <a:pt x="834" y="25451"/>
                  </a:lnTo>
                  <a:lnTo>
                    <a:pt x="88" y="26109"/>
                  </a:lnTo>
                  <a:lnTo>
                    <a:pt x="44" y="26153"/>
                  </a:lnTo>
                  <a:lnTo>
                    <a:pt x="0" y="26241"/>
                  </a:lnTo>
                  <a:lnTo>
                    <a:pt x="0" y="26285"/>
                  </a:lnTo>
                  <a:lnTo>
                    <a:pt x="44" y="26372"/>
                  </a:lnTo>
                  <a:lnTo>
                    <a:pt x="88" y="26416"/>
                  </a:lnTo>
                  <a:lnTo>
                    <a:pt x="176" y="26416"/>
                  </a:lnTo>
                  <a:lnTo>
                    <a:pt x="307" y="26372"/>
                  </a:lnTo>
                  <a:lnTo>
                    <a:pt x="1097" y="25714"/>
                  </a:lnTo>
                  <a:lnTo>
                    <a:pt x="2940" y="23827"/>
                  </a:lnTo>
                  <a:lnTo>
                    <a:pt x="4959" y="22116"/>
                  </a:lnTo>
                  <a:lnTo>
                    <a:pt x="5046" y="22028"/>
                  </a:lnTo>
                  <a:lnTo>
                    <a:pt x="5178" y="21370"/>
                  </a:lnTo>
                  <a:lnTo>
                    <a:pt x="5178" y="21282"/>
                  </a:lnTo>
                  <a:lnTo>
                    <a:pt x="5090" y="20448"/>
                  </a:lnTo>
                  <a:lnTo>
                    <a:pt x="5046" y="20405"/>
                  </a:lnTo>
                  <a:lnTo>
                    <a:pt x="4125" y="18298"/>
                  </a:lnTo>
                  <a:lnTo>
                    <a:pt x="3116" y="15973"/>
                  </a:lnTo>
                  <a:lnTo>
                    <a:pt x="2896" y="15007"/>
                  </a:lnTo>
                  <a:lnTo>
                    <a:pt x="2940" y="14349"/>
                  </a:lnTo>
                  <a:lnTo>
                    <a:pt x="3291" y="13515"/>
                  </a:lnTo>
                  <a:lnTo>
                    <a:pt x="3686" y="13164"/>
                  </a:lnTo>
                  <a:lnTo>
                    <a:pt x="6494" y="11146"/>
                  </a:lnTo>
                  <a:lnTo>
                    <a:pt x="9785" y="8996"/>
                  </a:lnTo>
                  <a:lnTo>
                    <a:pt x="13954" y="6846"/>
                  </a:lnTo>
                  <a:lnTo>
                    <a:pt x="16236" y="5705"/>
                  </a:lnTo>
                  <a:lnTo>
                    <a:pt x="18342" y="4827"/>
                  </a:lnTo>
                  <a:lnTo>
                    <a:pt x="18386" y="4827"/>
                  </a:lnTo>
                  <a:lnTo>
                    <a:pt x="21238" y="3160"/>
                  </a:lnTo>
                  <a:lnTo>
                    <a:pt x="25977" y="307"/>
                  </a:lnTo>
                  <a:lnTo>
                    <a:pt x="26021" y="263"/>
                  </a:lnTo>
                  <a:lnTo>
                    <a:pt x="26065" y="220"/>
                  </a:lnTo>
                  <a:lnTo>
                    <a:pt x="26065" y="132"/>
                  </a:lnTo>
                  <a:lnTo>
                    <a:pt x="26021" y="88"/>
                  </a:lnTo>
                  <a:lnTo>
                    <a:pt x="2597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8" name="Google Shape;4058;p129"/>
            <p:cNvSpPr/>
            <p:nvPr/>
          </p:nvSpPr>
          <p:spPr>
            <a:xfrm>
              <a:off x="853525" y="2286500"/>
              <a:ext cx="977475" cy="1079475"/>
            </a:xfrm>
            <a:custGeom>
              <a:avLst/>
              <a:gdLst/>
              <a:ahLst/>
              <a:cxnLst/>
              <a:rect l="l" t="t" r="r" b="b"/>
              <a:pathLst>
                <a:path w="39099" h="43179" extrusionOk="0">
                  <a:moveTo>
                    <a:pt x="38923" y="0"/>
                  </a:moveTo>
                  <a:lnTo>
                    <a:pt x="38835" y="44"/>
                  </a:lnTo>
                  <a:lnTo>
                    <a:pt x="36553" y="1404"/>
                  </a:lnTo>
                  <a:lnTo>
                    <a:pt x="32122" y="3379"/>
                  </a:lnTo>
                  <a:lnTo>
                    <a:pt x="31156" y="3774"/>
                  </a:lnTo>
                  <a:lnTo>
                    <a:pt x="26812" y="5617"/>
                  </a:lnTo>
                  <a:lnTo>
                    <a:pt x="24618" y="6582"/>
                  </a:lnTo>
                  <a:lnTo>
                    <a:pt x="22468" y="7635"/>
                  </a:lnTo>
                  <a:lnTo>
                    <a:pt x="20362" y="8689"/>
                  </a:lnTo>
                  <a:lnTo>
                    <a:pt x="18299" y="9873"/>
                  </a:lnTo>
                  <a:lnTo>
                    <a:pt x="17290" y="10488"/>
                  </a:lnTo>
                  <a:lnTo>
                    <a:pt x="16281" y="11102"/>
                  </a:lnTo>
                  <a:lnTo>
                    <a:pt x="15315" y="11760"/>
                  </a:lnTo>
                  <a:lnTo>
                    <a:pt x="14350" y="12462"/>
                  </a:lnTo>
                  <a:lnTo>
                    <a:pt x="12156" y="14261"/>
                  </a:lnTo>
                  <a:lnTo>
                    <a:pt x="10313" y="15709"/>
                  </a:lnTo>
                  <a:lnTo>
                    <a:pt x="8163" y="17465"/>
                  </a:lnTo>
                  <a:lnTo>
                    <a:pt x="6759" y="18342"/>
                  </a:lnTo>
                  <a:lnTo>
                    <a:pt x="4565" y="19220"/>
                  </a:lnTo>
                  <a:lnTo>
                    <a:pt x="2414" y="19878"/>
                  </a:lnTo>
                  <a:lnTo>
                    <a:pt x="1274" y="20273"/>
                  </a:lnTo>
                  <a:lnTo>
                    <a:pt x="1186" y="20317"/>
                  </a:lnTo>
                  <a:lnTo>
                    <a:pt x="922" y="20580"/>
                  </a:lnTo>
                  <a:lnTo>
                    <a:pt x="879" y="20668"/>
                  </a:lnTo>
                  <a:lnTo>
                    <a:pt x="440" y="22818"/>
                  </a:lnTo>
                  <a:lnTo>
                    <a:pt x="1" y="24749"/>
                  </a:lnTo>
                  <a:lnTo>
                    <a:pt x="1" y="24793"/>
                  </a:lnTo>
                  <a:lnTo>
                    <a:pt x="177" y="27425"/>
                  </a:lnTo>
                  <a:lnTo>
                    <a:pt x="133" y="29751"/>
                  </a:lnTo>
                  <a:lnTo>
                    <a:pt x="89" y="31024"/>
                  </a:lnTo>
                  <a:lnTo>
                    <a:pt x="133" y="31111"/>
                  </a:lnTo>
                  <a:lnTo>
                    <a:pt x="177" y="31155"/>
                  </a:lnTo>
                  <a:lnTo>
                    <a:pt x="1756" y="32691"/>
                  </a:lnTo>
                  <a:lnTo>
                    <a:pt x="3906" y="34710"/>
                  </a:lnTo>
                  <a:lnTo>
                    <a:pt x="7636" y="38045"/>
                  </a:lnTo>
                  <a:lnTo>
                    <a:pt x="9435" y="39756"/>
                  </a:lnTo>
                  <a:lnTo>
                    <a:pt x="11015" y="41336"/>
                  </a:lnTo>
                  <a:lnTo>
                    <a:pt x="11410" y="41950"/>
                  </a:lnTo>
                  <a:lnTo>
                    <a:pt x="11278" y="43003"/>
                  </a:lnTo>
                  <a:lnTo>
                    <a:pt x="11322" y="43047"/>
                  </a:lnTo>
                  <a:lnTo>
                    <a:pt x="11322" y="43135"/>
                  </a:lnTo>
                  <a:lnTo>
                    <a:pt x="11366" y="43179"/>
                  </a:lnTo>
                  <a:lnTo>
                    <a:pt x="11454" y="43179"/>
                  </a:lnTo>
                  <a:lnTo>
                    <a:pt x="11585" y="43135"/>
                  </a:lnTo>
                  <a:lnTo>
                    <a:pt x="11629" y="43047"/>
                  </a:lnTo>
                  <a:lnTo>
                    <a:pt x="11761" y="41950"/>
                  </a:lnTo>
                  <a:lnTo>
                    <a:pt x="11717" y="41818"/>
                  </a:lnTo>
                  <a:lnTo>
                    <a:pt x="11278" y="41116"/>
                  </a:lnTo>
                  <a:lnTo>
                    <a:pt x="9699" y="39536"/>
                  </a:lnTo>
                  <a:lnTo>
                    <a:pt x="7856" y="37781"/>
                  </a:lnTo>
                  <a:lnTo>
                    <a:pt x="4170" y="34446"/>
                  </a:lnTo>
                  <a:lnTo>
                    <a:pt x="1976" y="32472"/>
                  </a:lnTo>
                  <a:lnTo>
                    <a:pt x="440" y="30936"/>
                  </a:lnTo>
                  <a:lnTo>
                    <a:pt x="484" y="29751"/>
                  </a:lnTo>
                  <a:lnTo>
                    <a:pt x="528" y="27425"/>
                  </a:lnTo>
                  <a:lnTo>
                    <a:pt x="352" y="24793"/>
                  </a:lnTo>
                  <a:lnTo>
                    <a:pt x="791" y="22862"/>
                  </a:lnTo>
                  <a:lnTo>
                    <a:pt x="1230" y="20800"/>
                  </a:lnTo>
                  <a:lnTo>
                    <a:pt x="1405" y="20580"/>
                  </a:lnTo>
                  <a:lnTo>
                    <a:pt x="2546" y="20229"/>
                  </a:lnTo>
                  <a:lnTo>
                    <a:pt x="4652" y="19527"/>
                  </a:lnTo>
                  <a:lnTo>
                    <a:pt x="6890" y="18649"/>
                  </a:lnTo>
                  <a:lnTo>
                    <a:pt x="6934" y="18649"/>
                  </a:lnTo>
                  <a:lnTo>
                    <a:pt x="8382" y="17728"/>
                  </a:lnTo>
                  <a:lnTo>
                    <a:pt x="10532" y="15973"/>
                  </a:lnTo>
                  <a:lnTo>
                    <a:pt x="12375" y="14525"/>
                  </a:lnTo>
                  <a:lnTo>
                    <a:pt x="14569" y="12726"/>
                  </a:lnTo>
                  <a:lnTo>
                    <a:pt x="15535" y="12067"/>
                  </a:lnTo>
                  <a:lnTo>
                    <a:pt x="16500" y="11409"/>
                  </a:lnTo>
                  <a:lnTo>
                    <a:pt x="17465" y="10751"/>
                  </a:lnTo>
                  <a:lnTo>
                    <a:pt x="18475" y="10181"/>
                  </a:lnTo>
                  <a:lnTo>
                    <a:pt x="20537" y="8996"/>
                  </a:lnTo>
                  <a:lnTo>
                    <a:pt x="22643" y="7943"/>
                  </a:lnTo>
                  <a:lnTo>
                    <a:pt x="24793" y="6933"/>
                  </a:lnTo>
                  <a:lnTo>
                    <a:pt x="26944" y="5924"/>
                  </a:lnTo>
                  <a:lnTo>
                    <a:pt x="31288" y="4081"/>
                  </a:lnTo>
                  <a:lnTo>
                    <a:pt x="32253" y="3686"/>
                  </a:lnTo>
                  <a:lnTo>
                    <a:pt x="36685" y="1712"/>
                  </a:lnTo>
                  <a:lnTo>
                    <a:pt x="36729" y="1712"/>
                  </a:lnTo>
                  <a:lnTo>
                    <a:pt x="39011" y="351"/>
                  </a:lnTo>
                  <a:lnTo>
                    <a:pt x="39055" y="307"/>
                  </a:lnTo>
                  <a:lnTo>
                    <a:pt x="39099" y="220"/>
                  </a:lnTo>
                  <a:lnTo>
                    <a:pt x="39099" y="176"/>
                  </a:lnTo>
                  <a:lnTo>
                    <a:pt x="39099" y="88"/>
                  </a:lnTo>
                  <a:lnTo>
                    <a:pt x="39055" y="44"/>
                  </a:lnTo>
                  <a:lnTo>
                    <a:pt x="3896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9" name="Google Shape;4059;p129"/>
            <p:cNvSpPr/>
            <p:nvPr/>
          </p:nvSpPr>
          <p:spPr>
            <a:xfrm>
              <a:off x="805275" y="2264550"/>
              <a:ext cx="1002700" cy="724050"/>
            </a:xfrm>
            <a:custGeom>
              <a:avLst/>
              <a:gdLst/>
              <a:ahLst/>
              <a:cxnLst/>
              <a:rect l="l" t="t" r="r" b="b"/>
              <a:pathLst>
                <a:path w="40108" h="28962" extrusionOk="0">
                  <a:moveTo>
                    <a:pt x="39888" y="1"/>
                  </a:moveTo>
                  <a:lnTo>
                    <a:pt x="39844" y="45"/>
                  </a:lnTo>
                  <a:lnTo>
                    <a:pt x="36992" y="1624"/>
                  </a:lnTo>
                  <a:lnTo>
                    <a:pt x="34403" y="2721"/>
                  </a:lnTo>
                  <a:lnTo>
                    <a:pt x="31375" y="3950"/>
                  </a:lnTo>
                  <a:lnTo>
                    <a:pt x="27864" y="5442"/>
                  </a:lnTo>
                  <a:lnTo>
                    <a:pt x="25232" y="6670"/>
                  </a:lnTo>
                  <a:lnTo>
                    <a:pt x="21940" y="8206"/>
                  </a:lnTo>
                  <a:lnTo>
                    <a:pt x="19483" y="9610"/>
                  </a:lnTo>
                  <a:lnTo>
                    <a:pt x="15315" y="12331"/>
                  </a:lnTo>
                  <a:lnTo>
                    <a:pt x="15271" y="12331"/>
                  </a:lnTo>
                  <a:lnTo>
                    <a:pt x="13208" y="13999"/>
                  </a:lnTo>
                  <a:lnTo>
                    <a:pt x="11497" y="15359"/>
                  </a:lnTo>
                  <a:lnTo>
                    <a:pt x="8513" y="17553"/>
                  </a:lnTo>
                  <a:lnTo>
                    <a:pt x="6758" y="18387"/>
                  </a:lnTo>
                  <a:lnTo>
                    <a:pt x="4520" y="19176"/>
                  </a:lnTo>
                  <a:lnTo>
                    <a:pt x="2063" y="19878"/>
                  </a:lnTo>
                  <a:lnTo>
                    <a:pt x="1053" y="20317"/>
                  </a:lnTo>
                  <a:lnTo>
                    <a:pt x="966" y="20361"/>
                  </a:lnTo>
                  <a:lnTo>
                    <a:pt x="922" y="20405"/>
                  </a:lnTo>
                  <a:lnTo>
                    <a:pt x="483" y="22072"/>
                  </a:lnTo>
                  <a:lnTo>
                    <a:pt x="44" y="23126"/>
                  </a:lnTo>
                  <a:lnTo>
                    <a:pt x="44" y="23169"/>
                  </a:lnTo>
                  <a:lnTo>
                    <a:pt x="0" y="25627"/>
                  </a:lnTo>
                  <a:lnTo>
                    <a:pt x="44" y="27909"/>
                  </a:lnTo>
                  <a:lnTo>
                    <a:pt x="44" y="27952"/>
                  </a:lnTo>
                  <a:lnTo>
                    <a:pt x="307" y="28830"/>
                  </a:lnTo>
                  <a:lnTo>
                    <a:pt x="395" y="28918"/>
                  </a:lnTo>
                  <a:lnTo>
                    <a:pt x="483" y="28962"/>
                  </a:lnTo>
                  <a:lnTo>
                    <a:pt x="527" y="28918"/>
                  </a:lnTo>
                  <a:lnTo>
                    <a:pt x="615" y="28918"/>
                  </a:lnTo>
                  <a:lnTo>
                    <a:pt x="658" y="28830"/>
                  </a:lnTo>
                  <a:lnTo>
                    <a:pt x="658" y="28786"/>
                  </a:lnTo>
                  <a:lnTo>
                    <a:pt x="658" y="28698"/>
                  </a:lnTo>
                  <a:lnTo>
                    <a:pt x="395" y="27909"/>
                  </a:lnTo>
                  <a:lnTo>
                    <a:pt x="351" y="25627"/>
                  </a:lnTo>
                  <a:lnTo>
                    <a:pt x="395" y="23213"/>
                  </a:lnTo>
                  <a:lnTo>
                    <a:pt x="834" y="22204"/>
                  </a:lnTo>
                  <a:lnTo>
                    <a:pt x="834" y="22160"/>
                  </a:lnTo>
                  <a:lnTo>
                    <a:pt x="1229" y="20581"/>
                  </a:lnTo>
                  <a:lnTo>
                    <a:pt x="2194" y="20186"/>
                  </a:lnTo>
                  <a:lnTo>
                    <a:pt x="4608" y="19527"/>
                  </a:lnTo>
                  <a:lnTo>
                    <a:pt x="6889" y="18694"/>
                  </a:lnTo>
                  <a:lnTo>
                    <a:pt x="8689" y="17860"/>
                  </a:lnTo>
                  <a:lnTo>
                    <a:pt x="8732" y="17860"/>
                  </a:lnTo>
                  <a:lnTo>
                    <a:pt x="11716" y="15622"/>
                  </a:lnTo>
                  <a:lnTo>
                    <a:pt x="13428" y="14262"/>
                  </a:lnTo>
                  <a:lnTo>
                    <a:pt x="15490" y="12594"/>
                  </a:lnTo>
                  <a:lnTo>
                    <a:pt x="19659" y="9918"/>
                  </a:lnTo>
                  <a:lnTo>
                    <a:pt x="22072" y="8513"/>
                  </a:lnTo>
                  <a:lnTo>
                    <a:pt x="25407" y="6978"/>
                  </a:lnTo>
                  <a:lnTo>
                    <a:pt x="28040" y="5793"/>
                  </a:lnTo>
                  <a:lnTo>
                    <a:pt x="31506" y="4257"/>
                  </a:lnTo>
                  <a:lnTo>
                    <a:pt x="34534" y="3028"/>
                  </a:lnTo>
                  <a:lnTo>
                    <a:pt x="37167" y="1931"/>
                  </a:lnTo>
                  <a:lnTo>
                    <a:pt x="40019" y="352"/>
                  </a:lnTo>
                  <a:lnTo>
                    <a:pt x="40063" y="308"/>
                  </a:lnTo>
                  <a:lnTo>
                    <a:pt x="40063" y="264"/>
                  </a:lnTo>
                  <a:lnTo>
                    <a:pt x="40107" y="176"/>
                  </a:lnTo>
                  <a:lnTo>
                    <a:pt x="40063" y="88"/>
                  </a:lnTo>
                  <a:lnTo>
                    <a:pt x="40019" y="45"/>
                  </a:lnTo>
                  <a:lnTo>
                    <a:pt x="39975" y="45"/>
                  </a:lnTo>
                  <a:lnTo>
                    <a:pt x="3988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0" name="Google Shape;4060;p129"/>
            <p:cNvSpPr/>
            <p:nvPr/>
          </p:nvSpPr>
          <p:spPr>
            <a:xfrm>
              <a:off x="814050" y="2243700"/>
              <a:ext cx="969775" cy="499175"/>
            </a:xfrm>
            <a:custGeom>
              <a:avLst/>
              <a:gdLst/>
              <a:ahLst/>
              <a:cxnLst/>
              <a:rect l="l" t="t" r="r" b="b"/>
              <a:pathLst>
                <a:path w="38791" h="19967" extrusionOk="0">
                  <a:moveTo>
                    <a:pt x="38527" y="1"/>
                  </a:moveTo>
                  <a:lnTo>
                    <a:pt x="37562" y="571"/>
                  </a:lnTo>
                  <a:lnTo>
                    <a:pt x="32911" y="2590"/>
                  </a:lnTo>
                  <a:lnTo>
                    <a:pt x="29049" y="4170"/>
                  </a:lnTo>
                  <a:lnTo>
                    <a:pt x="23432" y="6715"/>
                  </a:lnTo>
                  <a:lnTo>
                    <a:pt x="21063" y="7812"/>
                  </a:lnTo>
                  <a:lnTo>
                    <a:pt x="18781" y="9084"/>
                  </a:lnTo>
                  <a:lnTo>
                    <a:pt x="16368" y="10532"/>
                  </a:lnTo>
                  <a:lnTo>
                    <a:pt x="14656" y="11629"/>
                  </a:lnTo>
                  <a:lnTo>
                    <a:pt x="12067" y="13692"/>
                  </a:lnTo>
                  <a:lnTo>
                    <a:pt x="10400" y="14964"/>
                  </a:lnTo>
                  <a:lnTo>
                    <a:pt x="7328" y="17114"/>
                  </a:lnTo>
                  <a:lnTo>
                    <a:pt x="5310" y="18036"/>
                  </a:lnTo>
                  <a:lnTo>
                    <a:pt x="2896" y="18913"/>
                  </a:lnTo>
                  <a:lnTo>
                    <a:pt x="132" y="19615"/>
                  </a:lnTo>
                  <a:lnTo>
                    <a:pt x="44" y="19659"/>
                  </a:lnTo>
                  <a:lnTo>
                    <a:pt x="0" y="19703"/>
                  </a:lnTo>
                  <a:lnTo>
                    <a:pt x="0" y="19791"/>
                  </a:lnTo>
                  <a:lnTo>
                    <a:pt x="0" y="19835"/>
                  </a:lnTo>
                  <a:lnTo>
                    <a:pt x="88" y="19923"/>
                  </a:lnTo>
                  <a:lnTo>
                    <a:pt x="176" y="19967"/>
                  </a:lnTo>
                  <a:lnTo>
                    <a:pt x="220" y="19967"/>
                  </a:lnTo>
                  <a:lnTo>
                    <a:pt x="3028" y="19221"/>
                  </a:lnTo>
                  <a:lnTo>
                    <a:pt x="5441" y="18387"/>
                  </a:lnTo>
                  <a:lnTo>
                    <a:pt x="7460" y="17421"/>
                  </a:lnTo>
                  <a:lnTo>
                    <a:pt x="7504" y="17421"/>
                  </a:lnTo>
                  <a:lnTo>
                    <a:pt x="10619" y="15227"/>
                  </a:lnTo>
                  <a:lnTo>
                    <a:pt x="14832" y="11936"/>
                  </a:lnTo>
                  <a:lnTo>
                    <a:pt x="16543" y="10796"/>
                  </a:lnTo>
                  <a:lnTo>
                    <a:pt x="18957" y="9391"/>
                  </a:lnTo>
                  <a:lnTo>
                    <a:pt x="21238" y="8163"/>
                  </a:lnTo>
                  <a:lnTo>
                    <a:pt x="23564" y="7022"/>
                  </a:lnTo>
                  <a:lnTo>
                    <a:pt x="29181" y="4521"/>
                  </a:lnTo>
                  <a:lnTo>
                    <a:pt x="33042" y="2897"/>
                  </a:lnTo>
                  <a:lnTo>
                    <a:pt x="37738" y="922"/>
                  </a:lnTo>
                  <a:lnTo>
                    <a:pt x="37738" y="879"/>
                  </a:lnTo>
                  <a:lnTo>
                    <a:pt x="38703" y="308"/>
                  </a:lnTo>
                  <a:lnTo>
                    <a:pt x="38747" y="264"/>
                  </a:lnTo>
                  <a:lnTo>
                    <a:pt x="38791" y="220"/>
                  </a:lnTo>
                  <a:lnTo>
                    <a:pt x="38791" y="133"/>
                  </a:lnTo>
                  <a:lnTo>
                    <a:pt x="38747" y="89"/>
                  </a:lnTo>
                  <a:lnTo>
                    <a:pt x="3870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1" name="Google Shape;4061;p129"/>
            <p:cNvSpPr/>
            <p:nvPr/>
          </p:nvSpPr>
          <p:spPr>
            <a:xfrm>
              <a:off x="993950" y="2188850"/>
              <a:ext cx="823875" cy="448700"/>
            </a:xfrm>
            <a:custGeom>
              <a:avLst/>
              <a:gdLst/>
              <a:ahLst/>
              <a:cxnLst/>
              <a:rect l="l" t="t" r="r" b="b"/>
              <a:pathLst>
                <a:path w="32955" h="17948" extrusionOk="0">
                  <a:moveTo>
                    <a:pt x="32736" y="1"/>
                  </a:moveTo>
                  <a:lnTo>
                    <a:pt x="32692" y="45"/>
                  </a:lnTo>
                  <a:lnTo>
                    <a:pt x="30366" y="1361"/>
                  </a:lnTo>
                  <a:lnTo>
                    <a:pt x="27689" y="2590"/>
                  </a:lnTo>
                  <a:lnTo>
                    <a:pt x="23828" y="4170"/>
                  </a:lnTo>
                  <a:lnTo>
                    <a:pt x="21722" y="5003"/>
                  </a:lnTo>
                  <a:lnTo>
                    <a:pt x="18650" y="6364"/>
                  </a:lnTo>
                  <a:lnTo>
                    <a:pt x="16763" y="7241"/>
                  </a:lnTo>
                  <a:lnTo>
                    <a:pt x="12551" y="9216"/>
                  </a:lnTo>
                  <a:lnTo>
                    <a:pt x="10356" y="10444"/>
                  </a:lnTo>
                  <a:lnTo>
                    <a:pt x="8206" y="11717"/>
                  </a:lnTo>
                  <a:lnTo>
                    <a:pt x="6451" y="12858"/>
                  </a:lnTo>
                  <a:lnTo>
                    <a:pt x="4038" y="14701"/>
                  </a:lnTo>
                  <a:lnTo>
                    <a:pt x="88" y="17641"/>
                  </a:lnTo>
                  <a:lnTo>
                    <a:pt x="45" y="17685"/>
                  </a:lnTo>
                  <a:lnTo>
                    <a:pt x="1" y="17729"/>
                  </a:lnTo>
                  <a:lnTo>
                    <a:pt x="1" y="17816"/>
                  </a:lnTo>
                  <a:lnTo>
                    <a:pt x="45" y="17860"/>
                  </a:lnTo>
                  <a:lnTo>
                    <a:pt x="88" y="17904"/>
                  </a:lnTo>
                  <a:lnTo>
                    <a:pt x="176" y="17948"/>
                  </a:lnTo>
                  <a:lnTo>
                    <a:pt x="308" y="17904"/>
                  </a:lnTo>
                  <a:lnTo>
                    <a:pt x="4257" y="14964"/>
                  </a:lnTo>
                  <a:lnTo>
                    <a:pt x="6671" y="13121"/>
                  </a:lnTo>
                  <a:lnTo>
                    <a:pt x="8382" y="12024"/>
                  </a:lnTo>
                  <a:lnTo>
                    <a:pt x="10532" y="10752"/>
                  </a:lnTo>
                  <a:lnTo>
                    <a:pt x="12682" y="9523"/>
                  </a:lnTo>
                  <a:lnTo>
                    <a:pt x="16939" y="7548"/>
                  </a:lnTo>
                  <a:lnTo>
                    <a:pt x="18782" y="6671"/>
                  </a:lnTo>
                  <a:lnTo>
                    <a:pt x="21853" y="5354"/>
                  </a:lnTo>
                  <a:lnTo>
                    <a:pt x="27821" y="2897"/>
                  </a:lnTo>
                  <a:lnTo>
                    <a:pt x="30542" y="1668"/>
                  </a:lnTo>
                  <a:lnTo>
                    <a:pt x="32867" y="352"/>
                  </a:lnTo>
                  <a:lnTo>
                    <a:pt x="32911" y="308"/>
                  </a:lnTo>
                  <a:lnTo>
                    <a:pt x="32955" y="220"/>
                  </a:lnTo>
                  <a:lnTo>
                    <a:pt x="32955" y="176"/>
                  </a:lnTo>
                  <a:lnTo>
                    <a:pt x="32911" y="89"/>
                  </a:lnTo>
                  <a:lnTo>
                    <a:pt x="32867" y="45"/>
                  </a:lnTo>
                  <a:lnTo>
                    <a:pt x="3282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2" name="Google Shape;4062;p129"/>
            <p:cNvSpPr/>
            <p:nvPr/>
          </p:nvSpPr>
          <p:spPr>
            <a:xfrm>
              <a:off x="1017000" y="2199825"/>
              <a:ext cx="718550" cy="375200"/>
            </a:xfrm>
            <a:custGeom>
              <a:avLst/>
              <a:gdLst/>
              <a:ahLst/>
              <a:cxnLst/>
              <a:rect l="l" t="t" r="r" b="b"/>
              <a:pathLst>
                <a:path w="28742" h="15008" extrusionOk="0">
                  <a:moveTo>
                    <a:pt x="28566" y="1"/>
                  </a:moveTo>
                  <a:lnTo>
                    <a:pt x="28479" y="45"/>
                  </a:lnTo>
                  <a:lnTo>
                    <a:pt x="26065" y="1054"/>
                  </a:lnTo>
                  <a:lnTo>
                    <a:pt x="24266" y="1756"/>
                  </a:lnTo>
                  <a:lnTo>
                    <a:pt x="21414" y="2941"/>
                  </a:lnTo>
                  <a:lnTo>
                    <a:pt x="18562" y="4126"/>
                  </a:lnTo>
                  <a:lnTo>
                    <a:pt x="15709" y="5354"/>
                  </a:lnTo>
                  <a:lnTo>
                    <a:pt x="12901" y="6671"/>
                  </a:lnTo>
                  <a:lnTo>
                    <a:pt x="11497" y="7373"/>
                  </a:lnTo>
                  <a:lnTo>
                    <a:pt x="10093" y="8075"/>
                  </a:lnTo>
                  <a:lnTo>
                    <a:pt x="8732" y="8821"/>
                  </a:lnTo>
                  <a:lnTo>
                    <a:pt x="7416" y="9611"/>
                  </a:lnTo>
                  <a:lnTo>
                    <a:pt x="6100" y="10444"/>
                  </a:lnTo>
                  <a:lnTo>
                    <a:pt x="4783" y="11278"/>
                  </a:lnTo>
                  <a:lnTo>
                    <a:pt x="3511" y="12156"/>
                  </a:lnTo>
                  <a:lnTo>
                    <a:pt x="2282" y="13077"/>
                  </a:lnTo>
                  <a:lnTo>
                    <a:pt x="44" y="14701"/>
                  </a:lnTo>
                  <a:lnTo>
                    <a:pt x="0" y="14745"/>
                  </a:lnTo>
                  <a:lnTo>
                    <a:pt x="0" y="14832"/>
                  </a:lnTo>
                  <a:lnTo>
                    <a:pt x="0" y="14876"/>
                  </a:lnTo>
                  <a:lnTo>
                    <a:pt x="0" y="14964"/>
                  </a:lnTo>
                  <a:lnTo>
                    <a:pt x="88" y="15008"/>
                  </a:lnTo>
                  <a:lnTo>
                    <a:pt x="263" y="15008"/>
                  </a:lnTo>
                  <a:lnTo>
                    <a:pt x="2501" y="13384"/>
                  </a:lnTo>
                  <a:lnTo>
                    <a:pt x="3730" y="12463"/>
                  </a:lnTo>
                  <a:lnTo>
                    <a:pt x="5003" y="11585"/>
                  </a:lnTo>
                  <a:lnTo>
                    <a:pt x="6275" y="10708"/>
                  </a:lnTo>
                  <a:lnTo>
                    <a:pt x="7592" y="9918"/>
                  </a:lnTo>
                  <a:lnTo>
                    <a:pt x="8952" y="9128"/>
                  </a:lnTo>
                  <a:lnTo>
                    <a:pt x="10268" y="8382"/>
                  </a:lnTo>
                  <a:lnTo>
                    <a:pt x="11672" y="7680"/>
                  </a:lnTo>
                  <a:lnTo>
                    <a:pt x="13033" y="6978"/>
                  </a:lnTo>
                  <a:lnTo>
                    <a:pt x="15885" y="5661"/>
                  </a:lnTo>
                  <a:lnTo>
                    <a:pt x="18693" y="4433"/>
                  </a:lnTo>
                  <a:lnTo>
                    <a:pt x="21546" y="3248"/>
                  </a:lnTo>
                  <a:lnTo>
                    <a:pt x="24398" y="2107"/>
                  </a:lnTo>
                  <a:lnTo>
                    <a:pt x="26197" y="1361"/>
                  </a:lnTo>
                  <a:lnTo>
                    <a:pt x="28610" y="352"/>
                  </a:lnTo>
                  <a:lnTo>
                    <a:pt x="28698" y="308"/>
                  </a:lnTo>
                  <a:lnTo>
                    <a:pt x="28698" y="264"/>
                  </a:lnTo>
                  <a:lnTo>
                    <a:pt x="28742" y="176"/>
                  </a:lnTo>
                  <a:lnTo>
                    <a:pt x="28698" y="132"/>
                  </a:lnTo>
                  <a:lnTo>
                    <a:pt x="28698" y="45"/>
                  </a:lnTo>
                  <a:lnTo>
                    <a:pt x="28610" y="45"/>
                  </a:lnTo>
                  <a:lnTo>
                    <a:pt x="2856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3" name="Google Shape;4063;p129"/>
            <p:cNvSpPr/>
            <p:nvPr/>
          </p:nvSpPr>
          <p:spPr>
            <a:xfrm>
              <a:off x="1051000" y="2176800"/>
              <a:ext cx="657125" cy="330225"/>
            </a:xfrm>
            <a:custGeom>
              <a:avLst/>
              <a:gdLst/>
              <a:ahLst/>
              <a:cxnLst/>
              <a:rect l="l" t="t" r="r" b="b"/>
              <a:pathLst>
                <a:path w="26285" h="13209" extrusionOk="0">
                  <a:moveTo>
                    <a:pt x="26022" y="0"/>
                  </a:moveTo>
                  <a:lnTo>
                    <a:pt x="21721" y="1712"/>
                  </a:lnTo>
                  <a:lnTo>
                    <a:pt x="19176" y="2765"/>
                  </a:lnTo>
                  <a:lnTo>
                    <a:pt x="16631" y="3862"/>
                  </a:lnTo>
                  <a:lnTo>
                    <a:pt x="14130" y="4959"/>
                  </a:lnTo>
                  <a:lnTo>
                    <a:pt x="11673" y="6100"/>
                  </a:lnTo>
                  <a:lnTo>
                    <a:pt x="9215" y="7284"/>
                  </a:lnTo>
                  <a:lnTo>
                    <a:pt x="6846" y="8557"/>
                  </a:lnTo>
                  <a:lnTo>
                    <a:pt x="4476" y="9917"/>
                  </a:lnTo>
                  <a:lnTo>
                    <a:pt x="3292" y="10619"/>
                  </a:lnTo>
                  <a:lnTo>
                    <a:pt x="2151" y="11321"/>
                  </a:lnTo>
                  <a:lnTo>
                    <a:pt x="88" y="12857"/>
                  </a:lnTo>
                  <a:lnTo>
                    <a:pt x="44" y="12945"/>
                  </a:lnTo>
                  <a:lnTo>
                    <a:pt x="0" y="12989"/>
                  </a:lnTo>
                  <a:lnTo>
                    <a:pt x="44" y="13077"/>
                  </a:lnTo>
                  <a:lnTo>
                    <a:pt x="44" y="13120"/>
                  </a:lnTo>
                  <a:lnTo>
                    <a:pt x="132" y="13164"/>
                  </a:lnTo>
                  <a:lnTo>
                    <a:pt x="176" y="13208"/>
                  </a:lnTo>
                  <a:lnTo>
                    <a:pt x="308" y="13164"/>
                  </a:lnTo>
                  <a:lnTo>
                    <a:pt x="2370" y="11629"/>
                  </a:lnTo>
                  <a:lnTo>
                    <a:pt x="3511" y="10883"/>
                  </a:lnTo>
                  <a:lnTo>
                    <a:pt x="4652" y="10180"/>
                  </a:lnTo>
                  <a:lnTo>
                    <a:pt x="7021" y="8864"/>
                  </a:lnTo>
                  <a:lnTo>
                    <a:pt x="9391" y="7592"/>
                  </a:lnTo>
                  <a:lnTo>
                    <a:pt x="11848" y="6407"/>
                  </a:lnTo>
                  <a:lnTo>
                    <a:pt x="14306" y="5266"/>
                  </a:lnTo>
                  <a:lnTo>
                    <a:pt x="16807" y="4169"/>
                  </a:lnTo>
                  <a:lnTo>
                    <a:pt x="19308" y="3116"/>
                  </a:lnTo>
                  <a:lnTo>
                    <a:pt x="21853" y="2063"/>
                  </a:lnTo>
                  <a:lnTo>
                    <a:pt x="26153" y="307"/>
                  </a:lnTo>
                  <a:lnTo>
                    <a:pt x="26241" y="264"/>
                  </a:lnTo>
                  <a:lnTo>
                    <a:pt x="26285" y="220"/>
                  </a:lnTo>
                  <a:lnTo>
                    <a:pt x="26285" y="176"/>
                  </a:lnTo>
                  <a:lnTo>
                    <a:pt x="26285" y="88"/>
                  </a:lnTo>
                  <a:lnTo>
                    <a:pt x="26241" y="44"/>
                  </a:lnTo>
                  <a:lnTo>
                    <a:pt x="2615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4" name="Google Shape;4064;p129"/>
            <p:cNvSpPr/>
            <p:nvPr/>
          </p:nvSpPr>
          <p:spPr>
            <a:xfrm>
              <a:off x="1176050" y="2151575"/>
              <a:ext cx="504650" cy="233675"/>
            </a:xfrm>
            <a:custGeom>
              <a:avLst/>
              <a:gdLst/>
              <a:ahLst/>
              <a:cxnLst/>
              <a:rect l="l" t="t" r="r" b="b"/>
              <a:pathLst>
                <a:path w="20186" h="9347" extrusionOk="0">
                  <a:moveTo>
                    <a:pt x="19966" y="0"/>
                  </a:moveTo>
                  <a:lnTo>
                    <a:pt x="15447" y="1843"/>
                  </a:lnTo>
                  <a:lnTo>
                    <a:pt x="12814" y="2896"/>
                  </a:lnTo>
                  <a:lnTo>
                    <a:pt x="8382" y="4915"/>
                  </a:lnTo>
                  <a:lnTo>
                    <a:pt x="6364" y="5836"/>
                  </a:lnTo>
                  <a:lnTo>
                    <a:pt x="4345" y="6758"/>
                  </a:lnTo>
                  <a:lnTo>
                    <a:pt x="89" y="8995"/>
                  </a:lnTo>
                  <a:lnTo>
                    <a:pt x="45" y="9039"/>
                  </a:lnTo>
                  <a:lnTo>
                    <a:pt x="1" y="9083"/>
                  </a:lnTo>
                  <a:lnTo>
                    <a:pt x="1" y="9171"/>
                  </a:lnTo>
                  <a:lnTo>
                    <a:pt x="1" y="9215"/>
                  </a:lnTo>
                  <a:lnTo>
                    <a:pt x="89" y="9303"/>
                  </a:lnTo>
                  <a:lnTo>
                    <a:pt x="176" y="9347"/>
                  </a:lnTo>
                  <a:lnTo>
                    <a:pt x="220" y="9303"/>
                  </a:lnTo>
                  <a:lnTo>
                    <a:pt x="4521" y="7065"/>
                  </a:lnTo>
                  <a:lnTo>
                    <a:pt x="6495" y="6143"/>
                  </a:lnTo>
                  <a:lnTo>
                    <a:pt x="8514" y="5222"/>
                  </a:lnTo>
                  <a:lnTo>
                    <a:pt x="12946" y="3247"/>
                  </a:lnTo>
                  <a:lnTo>
                    <a:pt x="15578" y="2194"/>
                  </a:lnTo>
                  <a:lnTo>
                    <a:pt x="20098" y="351"/>
                  </a:lnTo>
                  <a:lnTo>
                    <a:pt x="20142" y="307"/>
                  </a:lnTo>
                  <a:lnTo>
                    <a:pt x="20186" y="263"/>
                  </a:lnTo>
                  <a:lnTo>
                    <a:pt x="20186" y="176"/>
                  </a:lnTo>
                  <a:lnTo>
                    <a:pt x="20186" y="132"/>
                  </a:lnTo>
                  <a:lnTo>
                    <a:pt x="20142" y="44"/>
                  </a:lnTo>
                  <a:lnTo>
                    <a:pt x="2009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5" name="Google Shape;4065;p129"/>
            <p:cNvSpPr/>
            <p:nvPr/>
          </p:nvSpPr>
          <p:spPr>
            <a:xfrm>
              <a:off x="1145350" y="2127425"/>
              <a:ext cx="509025" cy="235875"/>
            </a:xfrm>
            <a:custGeom>
              <a:avLst/>
              <a:gdLst/>
              <a:ahLst/>
              <a:cxnLst/>
              <a:rect l="l" t="t" r="r" b="b"/>
              <a:pathLst>
                <a:path w="20361" h="9435" extrusionOk="0">
                  <a:moveTo>
                    <a:pt x="20097" y="1"/>
                  </a:moveTo>
                  <a:lnTo>
                    <a:pt x="18035" y="878"/>
                  </a:lnTo>
                  <a:lnTo>
                    <a:pt x="16192" y="1624"/>
                  </a:lnTo>
                  <a:lnTo>
                    <a:pt x="14261" y="2370"/>
                  </a:lnTo>
                  <a:lnTo>
                    <a:pt x="12287" y="3204"/>
                  </a:lnTo>
                  <a:lnTo>
                    <a:pt x="10312" y="4082"/>
                  </a:lnTo>
                  <a:lnTo>
                    <a:pt x="8250" y="5003"/>
                  </a:lnTo>
                  <a:lnTo>
                    <a:pt x="6143" y="6012"/>
                  </a:lnTo>
                  <a:lnTo>
                    <a:pt x="3993" y="7065"/>
                  </a:lnTo>
                  <a:lnTo>
                    <a:pt x="1799" y="8162"/>
                  </a:lnTo>
                  <a:lnTo>
                    <a:pt x="88" y="9084"/>
                  </a:lnTo>
                  <a:lnTo>
                    <a:pt x="44" y="9128"/>
                  </a:lnTo>
                  <a:lnTo>
                    <a:pt x="0" y="9216"/>
                  </a:lnTo>
                  <a:lnTo>
                    <a:pt x="0" y="9259"/>
                  </a:lnTo>
                  <a:lnTo>
                    <a:pt x="0" y="9347"/>
                  </a:lnTo>
                  <a:lnTo>
                    <a:pt x="88" y="9391"/>
                  </a:lnTo>
                  <a:lnTo>
                    <a:pt x="176" y="9435"/>
                  </a:lnTo>
                  <a:lnTo>
                    <a:pt x="263" y="9391"/>
                  </a:lnTo>
                  <a:lnTo>
                    <a:pt x="1975" y="8470"/>
                  </a:lnTo>
                  <a:lnTo>
                    <a:pt x="4125" y="7373"/>
                  </a:lnTo>
                  <a:lnTo>
                    <a:pt x="6275" y="6319"/>
                  </a:lnTo>
                  <a:lnTo>
                    <a:pt x="8381" y="5354"/>
                  </a:lnTo>
                  <a:lnTo>
                    <a:pt x="10444" y="4389"/>
                  </a:lnTo>
                  <a:lnTo>
                    <a:pt x="12462" y="3511"/>
                  </a:lnTo>
                  <a:lnTo>
                    <a:pt x="14393" y="2677"/>
                  </a:lnTo>
                  <a:lnTo>
                    <a:pt x="16324" y="1931"/>
                  </a:lnTo>
                  <a:lnTo>
                    <a:pt x="18167" y="1229"/>
                  </a:lnTo>
                  <a:lnTo>
                    <a:pt x="20273" y="308"/>
                  </a:lnTo>
                  <a:lnTo>
                    <a:pt x="20317" y="264"/>
                  </a:lnTo>
                  <a:lnTo>
                    <a:pt x="20361" y="220"/>
                  </a:lnTo>
                  <a:lnTo>
                    <a:pt x="20361" y="176"/>
                  </a:lnTo>
                  <a:lnTo>
                    <a:pt x="20361" y="88"/>
                  </a:lnTo>
                  <a:lnTo>
                    <a:pt x="20317" y="45"/>
                  </a:lnTo>
                  <a:lnTo>
                    <a:pt x="2022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6" name="Google Shape;4066;p129"/>
            <p:cNvSpPr/>
            <p:nvPr/>
          </p:nvSpPr>
          <p:spPr>
            <a:xfrm>
              <a:off x="1190325" y="2262350"/>
              <a:ext cx="66950" cy="38425"/>
            </a:xfrm>
            <a:custGeom>
              <a:avLst/>
              <a:gdLst/>
              <a:ahLst/>
              <a:cxnLst/>
              <a:rect l="l" t="t" r="r" b="b"/>
              <a:pathLst>
                <a:path w="2678" h="1537" extrusionOk="0">
                  <a:moveTo>
                    <a:pt x="2414" y="1"/>
                  </a:moveTo>
                  <a:lnTo>
                    <a:pt x="88" y="1186"/>
                  </a:lnTo>
                  <a:lnTo>
                    <a:pt x="0" y="1230"/>
                  </a:lnTo>
                  <a:lnTo>
                    <a:pt x="0" y="1317"/>
                  </a:lnTo>
                  <a:lnTo>
                    <a:pt x="0" y="1361"/>
                  </a:lnTo>
                  <a:lnTo>
                    <a:pt x="0" y="1449"/>
                  </a:lnTo>
                  <a:lnTo>
                    <a:pt x="44" y="1493"/>
                  </a:lnTo>
                  <a:lnTo>
                    <a:pt x="176" y="1537"/>
                  </a:lnTo>
                  <a:lnTo>
                    <a:pt x="220" y="1537"/>
                  </a:lnTo>
                  <a:lnTo>
                    <a:pt x="2589" y="352"/>
                  </a:lnTo>
                  <a:lnTo>
                    <a:pt x="2633" y="308"/>
                  </a:lnTo>
                  <a:lnTo>
                    <a:pt x="2677" y="220"/>
                  </a:lnTo>
                  <a:lnTo>
                    <a:pt x="2677" y="176"/>
                  </a:lnTo>
                  <a:lnTo>
                    <a:pt x="2677" y="89"/>
                  </a:lnTo>
                  <a:lnTo>
                    <a:pt x="2633" y="45"/>
                  </a:lnTo>
                  <a:lnTo>
                    <a:pt x="254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7" name="Google Shape;4067;p129"/>
            <p:cNvSpPr/>
            <p:nvPr/>
          </p:nvSpPr>
          <p:spPr>
            <a:xfrm>
              <a:off x="916075" y="2376450"/>
              <a:ext cx="69125" cy="47200"/>
            </a:xfrm>
            <a:custGeom>
              <a:avLst/>
              <a:gdLst/>
              <a:ahLst/>
              <a:cxnLst/>
              <a:rect l="l" t="t" r="r" b="b"/>
              <a:pathLst>
                <a:path w="2765" h="1888" extrusionOk="0">
                  <a:moveTo>
                    <a:pt x="2501" y="0"/>
                  </a:moveTo>
                  <a:lnTo>
                    <a:pt x="44" y="1580"/>
                  </a:lnTo>
                  <a:lnTo>
                    <a:pt x="0" y="1624"/>
                  </a:lnTo>
                  <a:lnTo>
                    <a:pt x="0" y="1712"/>
                  </a:lnTo>
                  <a:lnTo>
                    <a:pt x="0" y="1756"/>
                  </a:lnTo>
                  <a:lnTo>
                    <a:pt x="0" y="1843"/>
                  </a:lnTo>
                  <a:lnTo>
                    <a:pt x="88" y="1887"/>
                  </a:lnTo>
                  <a:lnTo>
                    <a:pt x="263" y="1887"/>
                  </a:lnTo>
                  <a:lnTo>
                    <a:pt x="2677" y="308"/>
                  </a:lnTo>
                  <a:lnTo>
                    <a:pt x="2721" y="264"/>
                  </a:lnTo>
                  <a:lnTo>
                    <a:pt x="2765" y="220"/>
                  </a:lnTo>
                  <a:lnTo>
                    <a:pt x="2765" y="132"/>
                  </a:lnTo>
                  <a:lnTo>
                    <a:pt x="2721" y="88"/>
                  </a:lnTo>
                  <a:lnTo>
                    <a:pt x="267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8" name="Google Shape;4068;p129"/>
            <p:cNvSpPr/>
            <p:nvPr/>
          </p:nvSpPr>
          <p:spPr>
            <a:xfrm>
              <a:off x="1008225" y="2288700"/>
              <a:ext cx="72425" cy="46100"/>
            </a:xfrm>
            <a:custGeom>
              <a:avLst/>
              <a:gdLst/>
              <a:ahLst/>
              <a:cxnLst/>
              <a:rect l="l" t="t" r="r" b="b"/>
              <a:pathLst>
                <a:path w="2897" h="1844" extrusionOk="0">
                  <a:moveTo>
                    <a:pt x="2633" y="0"/>
                  </a:moveTo>
                  <a:lnTo>
                    <a:pt x="88" y="1492"/>
                  </a:lnTo>
                  <a:lnTo>
                    <a:pt x="44" y="1536"/>
                  </a:lnTo>
                  <a:lnTo>
                    <a:pt x="0" y="1624"/>
                  </a:lnTo>
                  <a:lnTo>
                    <a:pt x="0" y="1668"/>
                  </a:lnTo>
                  <a:lnTo>
                    <a:pt x="0" y="1755"/>
                  </a:lnTo>
                  <a:lnTo>
                    <a:pt x="88" y="1799"/>
                  </a:lnTo>
                  <a:lnTo>
                    <a:pt x="176" y="1843"/>
                  </a:lnTo>
                  <a:lnTo>
                    <a:pt x="263" y="1799"/>
                  </a:lnTo>
                  <a:lnTo>
                    <a:pt x="2808" y="307"/>
                  </a:lnTo>
                  <a:lnTo>
                    <a:pt x="2852" y="263"/>
                  </a:lnTo>
                  <a:lnTo>
                    <a:pt x="2896" y="219"/>
                  </a:lnTo>
                  <a:lnTo>
                    <a:pt x="2896" y="132"/>
                  </a:lnTo>
                  <a:lnTo>
                    <a:pt x="2852" y="88"/>
                  </a:lnTo>
                  <a:lnTo>
                    <a:pt x="2808" y="44"/>
                  </a:lnTo>
                  <a:lnTo>
                    <a:pt x="276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9" name="Google Shape;4069;p129"/>
            <p:cNvSpPr/>
            <p:nvPr/>
          </p:nvSpPr>
          <p:spPr>
            <a:xfrm>
              <a:off x="1671900" y="2078075"/>
              <a:ext cx="158000" cy="82300"/>
            </a:xfrm>
            <a:custGeom>
              <a:avLst/>
              <a:gdLst/>
              <a:ahLst/>
              <a:cxnLst/>
              <a:rect l="l" t="t" r="r" b="b"/>
              <a:pathLst>
                <a:path w="6320" h="3292" extrusionOk="0">
                  <a:moveTo>
                    <a:pt x="6056" y="0"/>
                  </a:moveTo>
                  <a:lnTo>
                    <a:pt x="3336" y="1448"/>
                  </a:lnTo>
                  <a:lnTo>
                    <a:pt x="132" y="2940"/>
                  </a:lnTo>
                  <a:lnTo>
                    <a:pt x="45" y="2984"/>
                  </a:lnTo>
                  <a:lnTo>
                    <a:pt x="45" y="3072"/>
                  </a:lnTo>
                  <a:lnTo>
                    <a:pt x="1" y="3116"/>
                  </a:lnTo>
                  <a:lnTo>
                    <a:pt x="45" y="3203"/>
                  </a:lnTo>
                  <a:lnTo>
                    <a:pt x="89" y="3247"/>
                  </a:lnTo>
                  <a:lnTo>
                    <a:pt x="176" y="3291"/>
                  </a:lnTo>
                  <a:lnTo>
                    <a:pt x="264" y="3291"/>
                  </a:lnTo>
                  <a:lnTo>
                    <a:pt x="3467" y="1799"/>
                  </a:lnTo>
                  <a:lnTo>
                    <a:pt x="6232" y="351"/>
                  </a:lnTo>
                  <a:lnTo>
                    <a:pt x="6276" y="263"/>
                  </a:lnTo>
                  <a:lnTo>
                    <a:pt x="6320" y="219"/>
                  </a:lnTo>
                  <a:lnTo>
                    <a:pt x="6320" y="176"/>
                  </a:lnTo>
                  <a:lnTo>
                    <a:pt x="6276" y="88"/>
                  </a:lnTo>
                  <a:lnTo>
                    <a:pt x="6232" y="44"/>
                  </a:lnTo>
                  <a:lnTo>
                    <a:pt x="618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0" name="Google Shape;4070;p129"/>
            <p:cNvSpPr/>
            <p:nvPr/>
          </p:nvSpPr>
          <p:spPr>
            <a:xfrm>
              <a:off x="1645575" y="2080250"/>
              <a:ext cx="110825" cy="55975"/>
            </a:xfrm>
            <a:custGeom>
              <a:avLst/>
              <a:gdLst/>
              <a:ahLst/>
              <a:cxnLst/>
              <a:rect l="l" t="t" r="r" b="b"/>
              <a:pathLst>
                <a:path w="4433" h="2239" extrusionOk="0">
                  <a:moveTo>
                    <a:pt x="4169" y="1"/>
                  </a:moveTo>
                  <a:lnTo>
                    <a:pt x="2107" y="1010"/>
                  </a:lnTo>
                  <a:lnTo>
                    <a:pt x="88" y="1888"/>
                  </a:lnTo>
                  <a:lnTo>
                    <a:pt x="45" y="1932"/>
                  </a:lnTo>
                  <a:lnTo>
                    <a:pt x="1" y="1975"/>
                  </a:lnTo>
                  <a:lnTo>
                    <a:pt x="1" y="2063"/>
                  </a:lnTo>
                  <a:lnTo>
                    <a:pt x="1" y="2107"/>
                  </a:lnTo>
                  <a:lnTo>
                    <a:pt x="88" y="2195"/>
                  </a:lnTo>
                  <a:lnTo>
                    <a:pt x="176" y="2239"/>
                  </a:lnTo>
                  <a:lnTo>
                    <a:pt x="264" y="2195"/>
                  </a:lnTo>
                  <a:lnTo>
                    <a:pt x="2239" y="1317"/>
                  </a:lnTo>
                  <a:lnTo>
                    <a:pt x="4345" y="308"/>
                  </a:lnTo>
                  <a:lnTo>
                    <a:pt x="4389" y="264"/>
                  </a:lnTo>
                  <a:lnTo>
                    <a:pt x="4433" y="220"/>
                  </a:lnTo>
                  <a:lnTo>
                    <a:pt x="4433" y="132"/>
                  </a:lnTo>
                  <a:lnTo>
                    <a:pt x="4433" y="89"/>
                  </a:lnTo>
                  <a:lnTo>
                    <a:pt x="4389" y="45"/>
                  </a:lnTo>
                  <a:lnTo>
                    <a:pt x="430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071" name="Google Shape;4071;p129"/>
          <p:cNvGrpSpPr/>
          <p:nvPr/>
        </p:nvGrpSpPr>
        <p:grpSpPr>
          <a:xfrm>
            <a:off x="-4743450" y="1969175"/>
            <a:ext cx="7143750" cy="4509800"/>
            <a:chOff x="238125" y="602600"/>
            <a:chExt cx="7143750" cy="4509800"/>
          </a:xfrm>
        </p:grpSpPr>
        <p:sp>
          <p:nvSpPr>
            <p:cNvPr id="4072" name="Google Shape;4072;p129"/>
            <p:cNvSpPr/>
            <p:nvPr/>
          </p:nvSpPr>
          <p:spPr>
            <a:xfrm>
              <a:off x="2514425" y="1130250"/>
              <a:ext cx="218325" cy="579250"/>
            </a:xfrm>
            <a:custGeom>
              <a:avLst/>
              <a:gdLst/>
              <a:ahLst/>
              <a:cxnLst/>
              <a:rect l="l" t="t" r="r" b="b"/>
              <a:pathLst>
                <a:path w="8733" h="23170" extrusionOk="0">
                  <a:moveTo>
                    <a:pt x="8513" y="0"/>
                  </a:moveTo>
                  <a:lnTo>
                    <a:pt x="8469" y="44"/>
                  </a:lnTo>
                  <a:lnTo>
                    <a:pt x="8425" y="88"/>
                  </a:lnTo>
                  <a:lnTo>
                    <a:pt x="7416" y="1273"/>
                  </a:lnTo>
                  <a:lnTo>
                    <a:pt x="7372" y="1317"/>
                  </a:lnTo>
                  <a:lnTo>
                    <a:pt x="6231" y="3555"/>
                  </a:lnTo>
                  <a:lnTo>
                    <a:pt x="4081" y="7416"/>
                  </a:lnTo>
                  <a:lnTo>
                    <a:pt x="2633" y="10225"/>
                  </a:lnTo>
                  <a:lnTo>
                    <a:pt x="1492" y="12989"/>
                  </a:lnTo>
                  <a:lnTo>
                    <a:pt x="1492" y="13033"/>
                  </a:lnTo>
                  <a:lnTo>
                    <a:pt x="1009" y="15315"/>
                  </a:lnTo>
                  <a:lnTo>
                    <a:pt x="965" y="15359"/>
                  </a:lnTo>
                  <a:lnTo>
                    <a:pt x="1097" y="20010"/>
                  </a:lnTo>
                  <a:lnTo>
                    <a:pt x="614" y="21195"/>
                  </a:lnTo>
                  <a:lnTo>
                    <a:pt x="0" y="22906"/>
                  </a:lnTo>
                  <a:lnTo>
                    <a:pt x="0" y="22994"/>
                  </a:lnTo>
                  <a:lnTo>
                    <a:pt x="0" y="23038"/>
                  </a:lnTo>
                  <a:lnTo>
                    <a:pt x="44" y="23125"/>
                  </a:lnTo>
                  <a:lnTo>
                    <a:pt x="132" y="23125"/>
                  </a:lnTo>
                  <a:lnTo>
                    <a:pt x="176" y="23169"/>
                  </a:lnTo>
                  <a:lnTo>
                    <a:pt x="263" y="23125"/>
                  </a:lnTo>
                  <a:lnTo>
                    <a:pt x="351" y="23038"/>
                  </a:lnTo>
                  <a:lnTo>
                    <a:pt x="965" y="21282"/>
                  </a:lnTo>
                  <a:lnTo>
                    <a:pt x="1448" y="20142"/>
                  </a:lnTo>
                  <a:lnTo>
                    <a:pt x="1448" y="20054"/>
                  </a:lnTo>
                  <a:lnTo>
                    <a:pt x="1317" y="15359"/>
                  </a:lnTo>
                  <a:lnTo>
                    <a:pt x="1799" y="13121"/>
                  </a:lnTo>
                  <a:lnTo>
                    <a:pt x="2940" y="10356"/>
                  </a:lnTo>
                  <a:lnTo>
                    <a:pt x="4388" y="7592"/>
                  </a:lnTo>
                  <a:lnTo>
                    <a:pt x="6538" y="3730"/>
                  </a:lnTo>
                  <a:lnTo>
                    <a:pt x="7679" y="1492"/>
                  </a:lnTo>
                  <a:lnTo>
                    <a:pt x="8688" y="308"/>
                  </a:lnTo>
                  <a:lnTo>
                    <a:pt x="8732" y="220"/>
                  </a:lnTo>
                  <a:lnTo>
                    <a:pt x="8732" y="176"/>
                  </a:lnTo>
                  <a:lnTo>
                    <a:pt x="8688" y="88"/>
                  </a:lnTo>
                  <a:lnTo>
                    <a:pt x="8645" y="44"/>
                  </a:lnTo>
                  <a:lnTo>
                    <a:pt x="860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3" name="Google Shape;4073;p129"/>
            <p:cNvSpPr/>
            <p:nvPr/>
          </p:nvSpPr>
          <p:spPr>
            <a:xfrm>
              <a:off x="1900100" y="1539425"/>
              <a:ext cx="342275" cy="551825"/>
            </a:xfrm>
            <a:custGeom>
              <a:avLst/>
              <a:gdLst/>
              <a:ahLst/>
              <a:cxnLst/>
              <a:rect l="l" t="t" r="r" b="b"/>
              <a:pathLst>
                <a:path w="13691" h="22073" extrusionOk="0">
                  <a:moveTo>
                    <a:pt x="13427" y="1"/>
                  </a:moveTo>
                  <a:lnTo>
                    <a:pt x="13384" y="45"/>
                  </a:lnTo>
                  <a:lnTo>
                    <a:pt x="13340" y="89"/>
                  </a:lnTo>
                  <a:lnTo>
                    <a:pt x="12725" y="1405"/>
                  </a:lnTo>
                  <a:lnTo>
                    <a:pt x="8952" y="7504"/>
                  </a:lnTo>
                  <a:lnTo>
                    <a:pt x="8952" y="7548"/>
                  </a:lnTo>
                  <a:lnTo>
                    <a:pt x="8162" y="9698"/>
                  </a:lnTo>
                  <a:lnTo>
                    <a:pt x="6494" y="12112"/>
                  </a:lnTo>
                  <a:lnTo>
                    <a:pt x="3642" y="16412"/>
                  </a:lnTo>
                  <a:lnTo>
                    <a:pt x="2282" y="17334"/>
                  </a:lnTo>
                  <a:lnTo>
                    <a:pt x="2238" y="17377"/>
                  </a:lnTo>
                  <a:lnTo>
                    <a:pt x="1273" y="18913"/>
                  </a:lnTo>
                  <a:lnTo>
                    <a:pt x="1229" y="18913"/>
                  </a:lnTo>
                  <a:lnTo>
                    <a:pt x="0" y="21809"/>
                  </a:lnTo>
                  <a:lnTo>
                    <a:pt x="0" y="21897"/>
                  </a:lnTo>
                  <a:lnTo>
                    <a:pt x="0" y="21985"/>
                  </a:lnTo>
                  <a:lnTo>
                    <a:pt x="44" y="22029"/>
                  </a:lnTo>
                  <a:lnTo>
                    <a:pt x="88" y="22073"/>
                  </a:lnTo>
                  <a:lnTo>
                    <a:pt x="176" y="22073"/>
                  </a:lnTo>
                  <a:lnTo>
                    <a:pt x="263" y="22029"/>
                  </a:lnTo>
                  <a:lnTo>
                    <a:pt x="307" y="21985"/>
                  </a:lnTo>
                  <a:lnTo>
                    <a:pt x="1580" y="19089"/>
                  </a:lnTo>
                  <a:lnTo>
                    <a:pt x="2545" y="17597"/>
                  </a:lnTo>
                  <a:lnTo>
                    <a:pt x="3861" y="16675"/>
                  </a:lnTo>
                  <a:lnTo>
                    <a:pt x="3905" y="16631"/>
                  </a:lnTo>
                  <a:lnTo>
                    <a:pt x="6801" y="12287"/>
                  </a:lnTo>
                  <a:lnTo>
                    <a:pt x="8425" y="9874"/>
                  </a:lnTo>
                  <a:lnTo>
                    <a:pt x="8469" y="9830"/>
                  </a:lnTo>
                  <a:lnTo>
                    <a:pt x="9259" y="7680"/>
                  </a:lnTo>
                  <a:lnTo>
                    <a:pt x="13033" y="1580"/>
                  </a:lnTo>
                  <a:lnTo>
                    <a:pt x="13033" y="1537"/>
                  </a:lnTo>
                  <a:lnTo>
                    <a:pt x="13647" y="264"/>
                  </a:lnTo>
                  <a:lnTo>
                    <a:pt x="13691" y="176"/>
                  </a:lnTo>
                  <a:lnTo>
                    <a:pt x="13647" y="132"/>
                  </a:lnTo>
                  <a:lnTo>
                    <a:pt x="13647" y="89"/>
                  </a:lnTo>
                  <a:lnTo>
                    <a:pt x="13559" y="45"/>
                  </a:lnTo>
                  <a:lnTo>
                    <a:pt x="1351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4" name="Google Shape;4074;p129"/>
            <p:cNvSpPr/>
            <p:nvPr/>
          </p:nvSpPr>
          <p:spPr>
            <a:xfrm>
              <a:off x="2455175" y="1144500"/>
              <a:ext cx="289650" cy="673600"/>
            </a:xfrm>
            <a:custGeom>
              <a:avLst/>
              <a:gdLst/>
              <a:ahLst/>
              <a:cxnLst/>
              <a:rect l="l" t="t" r="r" b="b"/>
              <a:pathLst>
                <a:path w="11586" h="26944" extrusionOk="0">
                  <a:moveTo>
                    <a:pt x="11366" y="1"/>
                  </a:moveTo>
                  <a:lnTo>
                    <a:pt x="11278" y="45"/>
                  </a:lnTo>
                  <a:lnTo>
                    <a:pt x="11234" y="133"/>
                  </a:lnTo>
                  <a:lnTo>
                    <a:pt x="10093" y="2502"/>
                  </a:lnTo>
                  <a:lnTo>
                    <a:pt x="7197" y="7768"/>
                  </a:lnTo>
                  <a:lnTo>
                    <a:pt x="5881" y="10401"/>
                  </a:lnTo>
                  <a:lnTo>
                    <a:pt x="4827" y="13033"/>
                  </a:lnTo>
                  <a:lnTo>
                    <a:pt x="4432" y="15315"/>
                  </a:lnTo>
                  <a:lnTo>
                    <a:pt x="4432" y="15359"/>
                  </a:lnTo>
                  <a:lnTo>
                    <a:pt x="4652" y="20054"/>
                  </a:lnTo>
                  <a:lnTo>
                    <a:pt x="4301" y="20932"/>
                  </a:lnTo>
                  <a:lnTo>
                    <a:pt x="2195" y="24354"/>
                  </a:lnTo>
                  <a:lnTo>
                    <a:pt x="44" y="26680"/>
                  </a:lnTo>
                  <a:lnTo>
                    <a:pt x="1" y="26724"/>
                  </a:lnTo>
                  <a:lnTo>
                    <a:pt x="1" y="26812"/>
                  </a:lnTo>
                  <a:lnTo>
                    <a:pt x="44" y="26856"/>
                  </a:lnTo>
                  <a:lnTo>
                    <a:pt x="88" y="26900"/>
                  </a:lnTo>
                  <a:lnTo>
                    <a:pt x="176" y="26943"/>
                  </a:lnTo>
                  <a:lnTo>
                    <a:pt x="264" y="26943"/>
                  </a:lnTo>
                  <a:lnTo>
                    <a:pt x="308" y="26900"/>
                  </a:lnTo>
                  <a:lnTo>
                    <a:pt x="2458" y="24574"/>
                  </a:lnTo>
                  <a:lnTo>
                    <a:pt x="2502" y="24574"/>
                  </a:lnTo>
                  <a:lnTo>
                    <a:pt x="4608" y="21107"/>
                  </a:lnTo>
                  <a:lnTo>
                    <a:pt x="4608" y="21063"/>
                  </a:lnTo>
                  <a:lnTo>
                    <a:pt x="5003" y="20142"/>
                  </a:lnTo>
                  <a:lnTo>
                    <a:pt x="5003" y="20098"/>
                  </a:lnTo>
                  <a:lnTo>
                    <a:pt x="4784" y="15359"/>
                  </a:lnTo>
                  <a:lnTo>
                    <a:pt x="5178" y="13121"/>
                  </a:lnTo>
                  <a:lnTo>
                    <a:pt x="6188" y="10532"/>
                  </a:lnTo>
                  <a:lnTo>
                    <a:pt x="7504" y="7943"/>
                  </a:lnTo>
                  <a:lnTo>
                    <a:pt x="10444" y="2634"/>
                  </a:lnTo>
                  <a:lnTo>
                    <a:pt x="11585" y="264"/>
                  </a:lnTo>
                  <a:lnTo>
                    <a:pt x="11585" y="176"/>
                  </a:lnTo>
                  <a:lnTo>
                    <a:pt x="11585" y="133"/>
                  </a:lnTo>
                  <a:lnTo>
                    <a:pt x="11541" y="89"/>
                  </a:lnTo>
                  <a:lnTo>
                    <a:pt x="11497" y="45"/>
                  </a:lnTo>
                  <a:lnTo>
                    <a:pt x="1140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5" name="Google Shape;4075;p129"/>
            <p:cNvSpPr/>
            <p:nvPr/>
          </p:nvSpPr>
          <p:spPr>
            <a:xfrm>
              <a:off x="2189700" y="21241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6" name="Google Shape;4076;p129"/>
            <p:cNvSpPr/>
            <p:nvPr/>
          </p:nvSpPr>
          <p:spPr>
            <a:xfrm>
              <a:off x="2189700" y="21241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7" name="Google Shape;4077;p129"/>
            <p:cNvSpPr/>
            <p:nvPr/>
          </p:nvSpPr>
          <p:spPr>
            <a:xfrm>
              <a:off x="2390450" y="1169750"/>
              <a:ext cx="283050" cy="636275"/>
            </a:xfrm>
            <a:custGeom>
              <a:avLst/>
              <a:gdLst/>
              <a:ahLst/>
              <a:cxnLst/>
              <a:rect l="l" t="t" r="r" b="b"/>
              <a:pathLst>
                <a:path w="11322" h="25451" extrusionOk="0">
                  <a:moveTo>
                    <a:pt x="11058" y="0"/>
                  </a:moveTo>
                  <a:lnTo>
                    <a:pt x="11015" y="88"/>
                  </a:lnTo>
                  <a:lnTo>
                    <a:pt x="9698" y="2370"/>
                  </a:lnTo>
                  <a:lnTo>
                    <a:pt x="8338" y="4871"/>
                  </a:lnTo>
                  <a:lnTo>
                    <a:pt x="6714" y="7899"/>
                  </a:lnTo>
                  <a:lnTo>
                    <a:pt x="5442" y="10839"/>
                  </a:lnTo>
                  <a:lnTo>
                    <a:pt x="4871" y="13164"/>
                  </a:lnTo>
                  <a:lnTo>
                    <a:pt x="4827" y="13208"/>
                  </a:lnTo>
                  <a:lnTo>
                    <a:pt x="4871" y="17903"/>
                  </a:lnTo>
                  <a:lnTo>
                    <a:pt x="4389" y="19088"/>
                  </a:lnTo>
                  <a:lnTo>
                    <a:pt x="3467" y="20712"/>
                  </a:lnTo>
                  <a:lnTo>
                    <a:pt x="1800" y="23388"/>
                  </a:lnTo>
                  <a:lnTo>
                    <a:pt x="44" y="25144"/>
                  </a:lnTo>
                  <a:lnTo>
                    <a:pt x="1" y="25187"/>
                  </a:lnTo>
                  <a:lnTo>
                    <a:pt x="1" y="25275"/>
                  </a:lnTo>
                  <a:lnTo>
                    <a:pt x="1" y="25319"/>
                  </a:lnTo>
                  <a:lnTo>
                    <a:pt x="44" y="25363"/>
                  </a:lnTo>
                  <a:lnTo>
                    <a:pt x="132" y="25407"/>
                  </a:lnTo>
                  <a:lnTo>
                    <a:pt x="176" y="25451"/>
                  </a:lnTo>
                  <a:lnTo>
                    <a:pt x="264" y="25407"/>
                  </a:lnTo>
                  <a:lnTo>
                    <a:pt x="308" y="25363"/>
                  </a:lnTo>
                  <a:lnTo>
                    <a:pt x="2063" y="23608"/>
                  </a:lnTo>
                  <a:lnTo>
                    <a:pt x="3774" y="20887"/>
                  </a:lnTo>
                  <a:lnTo>
                    <a:pt x="4696" y="19220"/>
                  </a:lnTo>
                  <a:lnTo>
                    <a:pt x="5222" y="17991"/>
                  </a:lnTo>
                  <a:lnTo>
                    <a:pt x="5222" y="17947"/>
                  </a:lnTo>
                  <a:lnTo>
                    <a:pt x="5179" y="13208"/>
                  </a:lnTo>
                  <a:lnTo>
                    <a:pt x="5793" y="10970"/>
                  </a:lnTo>
                  <a:lnTo>
                    <a:pt x="7021" y="8030"/>
                  </a:lnTo>
                  <a:lnTo>
                    <a:pt x="8645" y="5046"/>
                  </a:lnTo>
                  <a:lnTo>
                    <a:pt x="10005" y="2545"/>
                  </a:lnTo>
                  <a:lnTo>
                    <a:pt x="11322" y="263"/>
                  </a:lnTo>
                  <a:lnTo>
                    <a:pt x="11322" y="176"/>
                  </a:lnTo>
                  <a:lnTo>
                    <a:pt x="11322" y="88"/>
                  </a:lnTo>
                  <a:lnTo>
                    <a:pt x="11278" y="44"/>
                  </a:lnTo>
                  <a:lnTo>
                    <a:pt x="1123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8" name="Google Shape;4078;p129"/>
            <p:cNvSpPr/>
            <p:nvPr/>
          </p:nvSpPr>
          <p:spPr>
            <a:xfrm>
              <a:off x="2312575" y="1160975"/>
              <a:ext cx="334600" cy="736100"/>
            </a:xfrm>
            <a:custGeom>
              <a:avLst/>
              <a:gdLst/>
              <a:ahLst/>
              <a:cxnLst/>
              <a:rect l="l" t="t" r="r" b="b"/>
              <a:pathLst>
                <a:path w="13384" h="29444" extrusionOk="0">
                  <a:moveTo>
                    <a:pt x="13164" y="0"/>
                  </a:moveTo>
                  <a:lnTo>
                    <a:pt x="13120" y="44"/>
                  </a:lnTo>
                  <a:lnTo>
                    <a:pt x="13076" y="88"/>
                  </a:lnTo>
                  <a:lnTo>
                    <a:pt x="11979" y="2019"/>
                  </a:lnTo>
                  <a:lnTo>
                    <a:pt x="10531" y="4564"/>
                  </a:lnTo>
                  <a:lnTo>
                    <a:pt x="8908" y="7679"/>
                  </a:lnTo>
                  <a:lnTo>
                    <a:pt x="7548" y="10663"/>
                  </a:lnTo>
                  <a:lnTo>
                    <a:pt x="6889" y="12945"/>
                  </a:lnTo>
                  <a:lnTo>
                    <a:pt x="6889" y="12989"/>
                  </a:lnTo>
                  <a:lnTo>
                    <a:pt x="6802" y="17684"/>
                  </a:lnTo>
                  <a:lnTo>
                    <a:pt x="6363" y="18913"/>
                  </a:lnTo>
                  <a:lnTo>
                    <a:pt x="5441" y="20404"/>
                  </a:lnTo>
                  <a:lnTo>
                    <a:pt x="3949" y="22906"/>
                  </a:lnTo>
                  <a:lnTo>
                    <a:pt x="0" y="29181"/>
                  </a:lnTo>
                  <a:lnTo>
                    <a:pt x="0" y="29224"/>
                  </a:lnTo>
                  <a:lnTo>
                    <a:pt x="0" y="29312"/>
                  </a:lnTo>
                  <a:lnTo>
                    <a:pt x="44" y="29356"/>
                  </a:lnTo>
                  <a:lnTo>
                    <a:pt x="88" y="29400"/>
                  </a:lnTo>
                  <a:lnTo>
                    <a:pt x="176" y="29444"/>
                  </a:lnTo>
                  <a:lnTo>
                    <a:pt x="263" y="29444"/>
                  </a:lnTo>
                  <a:lnTo>
                    <a:pt x="307" y="29356"/>
                  </a:lnTo>
                  <a:lnTo>
                    <a:pt x="4256" y="23125"/>
                  </a:lnTo>
                  <a:lnTo>
                    <a:pt x="5748" y="20624"/>
                  </a:lnTo>
                  <a:lnTo>
                    <a:pt x="6670" y="19088"/>
                  </a:lnTo>
                  <a:lnTo>
                    <a:pt x="6670" y="19044"/>
                  </a:lnTo>
                  <a:lnTo>
                    <a:pt x="7109" y="17772"/>
                  </a:lnTo>
                  <a:lnTo>
                    <a:pt x="7153" y="17684"/>
                  </a:lnTo>
                  <a:lnTo>
                    <a:pt x="7240" y="13033"/>
                  </a:lnTo>
                  <a:lnTo>
                    <a:pt x="7855" y="10795"/>
                  </a:lnTo>
                  <a:lnTo>
                    <a:pt x="9215" y="7811"/>
                  </a:lnTo>
                  <a:lnTo>
                    <a:pt x="10839" y="4695"/>
                  </a:lnTo>
                  <a:lnTo>
                    <a:pt x="12287" y="2194"/>
                  </a:lnTo>
                  <a:lnTo>
                    <a:pt x="13384" y="263"/>
                  </a:lnTo>
                  <a:lnTo>
                    <a:pt x="13384" y="176"/>
                  </a:lnTo>
                  <a:lnTo>
                    <a:pt x="13384" y="132"/>
                  </a:lnTo>
                  <a:lnTo>
                    <a:pt x="13340" y="44"/>
                  </a:lnTo>
                  <a:lnTo>
                    <a:pt x="1329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9" name="Google Shape;4079;p129"/>
            <p:cNvSpPr/>
            <p:nvPr/>
          </p:nvSpPr>
          <p:spPr>
            <a:xfrm>
              <a:off x="3607050" y="1646950"/>
              <a:ext cx="2156750" cy="843625"/>
            </a:xfrm>
            <a:custGeom>
              <a:avLst/>
              <a:gdLst/>
              <a:ahLst/>
              <a:cxnLst/>
              <a:rect l="l" t="t" r="r" b="b"/>
              <a:pathLst>
                <a:path w="86270" h="33745" extrusionOk="0">
                  <a:moveTo>
                    <a:pt x="77318" y="0"/>
                  </a:moveTo>
                  <a:lnTo>
                    <a:pt x="74027" y="658"/>
                  </a:lnTo>
                  <a:lnTo>
                    <a:pt x="70077" y="1053"/>
                  </a:lnTo>
                  <a:lnTo>
                    <a:pt x="67444" y="1492"/>
                  </a:lnTo>
                  <a:lnTo>
                    <a:pt x="67401" y="1492"/>
                  </a:lnTo>
                  <a:lnTo>
                    <a:pt x="66084" y="1931"/>
                  </a:lnTo>
                  <a:lnTo>
                    <a:pt x="66040" y="1975"/>
                  </a:lnTo>
                  <a:lnTo>
                    <a:pt x="65031" y="3116"/>
                  </a:lnTo>
                  <a:lnTo>
                    <a:pt x="63188" y="4695"/>
                  </a:lnTo>
                  <a:lnTo>
                    <a:pt x="57396" y="7416"/>
                  </a:lnTo>
                  <a:lnTo>
                    <a:pt x="53754" y="8776"/>
                  </a:lnTo>
                  <a:lnTo>
                    <a:pt x="48751" y="10312"/>
                  </a:lnTo>
                  <a:lnTo>
                    <a:pt x="48707" y="10312"/>
                  </a:lnTo>
                  <a:lnTo>
                    <a:pt x="46206" y="11453"/>
                  </a:lnTo>
                  <a:lnTo>
                    <a:pt x="39800" y="14832"/>
                  </a:lnTo>
                  <a:lnTo>
                    <a:pt x="36421" y="17113"/>
                  </a:lnTo>
                  <a:lnTo>
                    <a:pt x="32077" y="19878"/>
                  </a:lnTo>
                  <a:lnTo>
                    <a:pt x="28391" y="22028"/>
                  </a:lnTo>
                  <a:lnTo>
                    <a:pt x="26855" y="22686"/>
                  </a:lnTo>
                  <a:lnTo>
                    <a:pt x="22291" y="21501"/>
                  </a:lnTo>
                  <a:lnTo>
                    <a:pt x="20624" y="20975"/>
                  </a:lnTo>
                  <a:lnTo>
                    <a:pt x="20054" y="20975"/>
                  </a:lnTo>
                  <a:lnTo>
                    <a:pt x="19966" y="21019"/>
                  </a:lnTo>
                  <a:lnTo>
                    <a:pt x="19922" y="21107"/>
                  </a:lnTo>
                  <a:lnTo>
                    <a:pt x="18913" y="26241"/>
                  </a:lnTo>
                  <a:lnTo>
                    <a:pt x="18562" y="28917"/>
                  </a:lnTo>
                  <a:lnTo>
                    <a:pt x="17157" y="33174"/>
                  </a:lnTo>
                  <a:lnTo>
                    <a:pt x="16938" y="33393"/>
                  </a:lnTo>
                  <a:lnTo>
                    <a:pt x="16455" y="33393"/>
                  </a:lnTo>
                  <a:lnTo>
                    <a:pt x="11541" y="32164"/>
                  </a:lnTo>
                  <a:lnTo>
                    <a:pt x="10005" y="31769"/>
                  </a:lnTo>
                  <a:lnTo>
                    <a:pt x="9961" y="31769"/>
                  </a:lnTo>
                  <a:lnTo>
                    <a:pt x="7109" y="31857"/>
                  </a:lnTo>
                  <a:lnTo>
                    <a:pt x="3949" y="31857"/>
                  </a:lnTo>
                  <a:lnTo>
                    <a:pt x="176" y="31374"/>
                  </a:lnTo>
                  <a:lnTo>
                    <a:pt x="88" y="31374"/>
                  </a:lnTo>
                  <a:lnTo>
                    <a:pt x="44" y="31418"/>
                  </a:lnTo>
                  <a:lnTo>
                    <a:pt x="0" y="31462"/>
                  </a:lnTo>
                  <a:lnTo>
                    <a:pt x="0" y="31506"/>
                  </a:lnTo>
                  <a:lnTo>
                    <a:pt x="0" y="31594"/>
                  </a:lnTo>
                  <a:lnTo>
                    <a:pt x="0" y="31638"/>
                  </a:lnTo>
                  <a:lnTo>
                    <a:pt x="44" y="31682"/>
                  </a:lnTo>
                  <a:lnTo>
                    <a:pt x="132" y="31726"/>
                  </a:lnTo>
                  <a:lnTo>
                    <a:pt x="3905" y="32208"/>
                  </a:lnTo>
                  <a:lnTo>
                    <a:pt x="7109" y="32208"/>
                  </a:lnTo>
                  <a:lnTo>
                    <a:pt x="9961" y="32120"/>
                  </a:lnTo>
                  <a:lnTo>
                    <a:pt x="11453" y="32515"/>
                  </a:lnTo>
                  <a:lnTo>
                    <a:pt x="16368" y="33744"/>
                  </a:lnTo>
                  <a:lnTo>
                    <a:pt x="17026" y="33744"/>
                  </a:lnTo>
                  <a:lnTo>
                    <a:pt x="17114" y="33700"/>
                  </a:lnTo>
                  <a:lnTo>
                    <a:pt x="17421" y="33437"/>
                  </a:lnTo>
                  <a:lnTo>
                    <a:pt x="17465" y="33349"/>
                  </a:lnTo>
                  <a:lnTo>
                    <a:pt x="18913" y="29005"/>
                  </a:lnTo>
                  <a:lnTo>
                    <a:pt x="18913" y="28961"/>
                  </a:lnTo>
                  <a:lnTo>
                    <a:pt x="19264" y="26284"/>
                  </a:lnTo>
                  <a:lnTo>
                    <a:pt x="20229" y="21326"/>
                  </a:lnTo>
                  <a:lnTo>
                    <a:pt x="20536" y="21326"/>
                  </a:lnTo>
                  <a:lnTo>
                    <a:pt x="22204" y="21852"/>
                  </a:lnTo>
                  <a:lnTo>
                    <a:pt x="26855" y="23037"/>
                  </a:lnTo>
                  <a:lnTo>
                    <a:pt x="26943" y="23037"/>
                  </a:lnTo>
                  <a:lnTo>
                    <a:pt x="28522" y="22335"/>
                  </a:lnTo>
                  <a:lnTo>
                    <a:pt x="28566" y="22335"/>
                  </a:lnTo>
                  <a:lnTo>
                    <a:pt x="32252" y="20185"/>
                  </a:lnTo>
                  <a:lnTo>
                    <a:pt x="36596" y="17421"/>
                  </a:lnTo>
                  <a:lnTo>
                    <a:pt x="39975" y="15139"/>
                  </a:lnTo>
                  <a:lnTo>
                    <a:pt x="46382" y="11760"/>
                  </a:lnTo>
                  <a:lnTo>
                    <a:pt x="48839" y="10663"/>
                  </a:lnTo>
                  <a:lnTo>
                    <a:pt x="53842" y="9083"/>
                  </a:lnTo>
                  <a:lnTo>
                    <a:pt x="57527" y="7723"/>
                  </a:lnTo>
                  <a:lnTo>
                    <a:pt x="63364" y="5002"/>
                  </a:lnTo>
                  <a:lnTo>
                    <a:pt x="63407" y="5002"/>
                  </a:lnTo>
                  <a:lnTo>
                    <a:pt x="65294" y="3379"/>
                  </a:lnTo>
                  <a:lnTo>
                    <a:pt x="65294" y="3335"/>
                  </a:lnTo>
                  <a:lnTo>
                    <a:pt x="66260" y="2282"/>
                  </a:lnTo>
                  <a:lnTo>
                    <a:pt x="67532" y="1843"/>
                  </a:lnTo>
                  <a:lnTo>
                    <a:pt x="70121" y="1404"/>
                  </a:lnTo>
                  <a:lnTo>
                    <a:pt x="74070" y="1009"/>
                  </a:lnTo>
                  <a:lnTo>
                    <a:pt x="77405" y="351"/>
                  </a:lnTo>
                  <a:lnTo>
                    <a:pt x="81047" y="395"/>
                  </a:lnTo>
                  <a:lnTo>
                    <a:pt x="82715" y="746"/>
                  </a:lnTo>
                  <a:lnTo>
                    <a:pt x="83680" y="1624"/>
                  </a:lnTo>
                  <a:lnTo>
                    <a:pt x="84251" y="3159"/>
                  </a:lnTo>
                  <a:lnTo>
                    <a:pt x="84821" y="5880"/>
                  </a:lnTo>
                  <a:lnTo>
                    <a:pt x="85699" y="9829"/>
                  </a:lnTo>
                  <a:lnTo>
                    <a:pt x="85918" y="10839"/>
                  </a:lnTo>
                  <a:lnTo>
                    <a:pt x="85962" y="10926"/>
                  </a:lnTo>
                  <a:lnTo>
                    <a:pt x="86006" y="10970"/>
                  </a:lnTo>
                  <a:lnTo>
                    <a:pt x="86181" y="10970"/>
                  </a:lnTo>
                  <a:lnTo>
                    <a:pt x="86225" y="10926"/>
                  </a:lnTo>
                  <a:lnTo>
                    <a:pt x="86269" y="10839"/>
                  </a:lnTo>
                  <a:lnTo>
                    <a:pt x="86269" y="10795"/>
                  </a:lnTo>
                  <a:lnTo>
                    <a:pt x="86050" y="9742"/>
                  </a:lnTo>
                  <a:lnTo>
                    <a:pt x="85172" y="5792"/>
                  </a:lnTo>
                  <a:lnTo>
                    <a:pt x="84558" y="3072"/>
                  </a:lnTo>
                  <a:lnTo>
                    <a:pt x="83987" y="1448"/>
                  </a:lnTo>
                  <a:lnTo>
                    <a:pt x="83944" y="1360"/>
                  </a:lnTo>
                  <a:lnTo>
                    <a:pt x="82934" y="483"/>
                  </a:lnTo>
                  <a:lnTo>
                    <a:pt x="82847" y="439"/>
                  </a:lnTo>
                  <a:lnTo>
                    <a:pt x="81135" y="44"/>
                  </a:lnTo>
                  <a:lnTo>
                    <a:pt x="81091" y="44"/>
                  </a:lnTo>
                  <a:lnTo>
                    <a:pt x="7736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0" name="Google Shape;4080;p129"/>
            <p:cNvSpPr/>
            <p:nvPr/>
          </p:nvSpPr>
          <p:spPr>
            <a:xfrm>
              <a:off x="3588400" y="602600"/>
              <a:ext cx="724050" cy="816175"/>
            </a:xfrm>
            <a:custGeom>
              <a:avLst/>
              <a:gdLst/>
              <a:ahLst/>
              <a:cxnLst/>
              <a:rect l="l" t="t" r="r" b="b"/>
              <a:pathLst>
                <a:path w="28962" h="32647" extrusionOk="0">
                  <a:moveTo>
                    <a:pt x="28698" y="0"/>
                  </a:moveTo>
                  <a:lnTo>
                    <a:pt x="26943" y="570"/>
                  </a:lnTo>
                  <a:lnTo>
                    <a:pt x="25363" y="614"/>
                  </a:lnTo>
                  <a:lnTo>
                    <a:pt x="24091" y="483"/>
                  </a:lnTo>
                  <a:lnTo>
                    <a:pt x="23959" y="527"/>
                  </a:lnTo>
                  <a:lnTo>
                    <a:pt x="22774" y="1273"/>
                  </a:lnTo>
                  <a:lnTo>
                    <a:pt x="19659" y="3686"/>
                  </a:lnTo>
                  <a:lnTo>
                    <a:pt x="16543" y="6187"/>
                  </a:lnTo>
                  <a:lnTo>
                    <a:pt x="15139" y="7504"/>
                  </a:lnTo>
                  <a:lnTo>
                    <a:pt x="13735" y="8732"/>
                  </a:lnTo>
                  <a:lnTo>
                    <a:pt x="12945" y="9741"/>
                  </a:lnTo>
                  <a:lnTo>
                    <a:pt x="11014" y="12901"/>
                  </a:lnTo>
                  <a:lnTo>
                    <a:pt x="10400" y="13910"/>
                  </a:lnTo>
                  <a:lnTo>
                    <a:pt x="9347" y="15446"/>
                  </a:lnTo>
                  <a:lnTo>
                    <a:pt x="7284" y="18254"/>
                  </a:lnTo>
                  <a:lnTo>
                    <a:pt x="6012" y="20404"/>
                  </a:lnTo>
                  <a:lnTo>
                    <a:pt x="4300" y="23520"/>
                  </a:lnTo>
                  <a:lnTo>
                    <a:pt x="2501" y="27030"/>
                  </a:lnTo>
                  <a:lnTo>
                    <a:pt x="0" y="32384"/>
                  </a:lnTo>
                  <a:lnTo>
                    <a:pt x="0" y="32471"/>
                  </a:lnTo>
                  <a:lnTo>
                    <a:pt x="0" y="32515"/>
                  </a:lnTo>
                  <a:lnTo>
                    <a:pt x="44" y="32559"/>
                  </a:lnTo>
                  <a:lnTo>
                    <a:pt x="88" y="32603"/>
                  </a:lnTo>
                  <a:lnTo>
                    <a:pt x="176" y="32647"/>
                  </a:lnTo>
                  <a:lnTo>
                    <a:pt x="263" y="32603"/>
                  </a:lnTo>
                  <a:lnTo>
                    <a:pt x="307" y="32515"/>
                  </a:lnTo>
                  <a:lnTo>
                    <a:pt x="2808" y="27206"/>
                  </a:lnTo>
                  <a:lnTo>
                    <a:pt x="4608" y="23695"/>
                  </a:lnTo>
                  <a:lnTo>
                    <a:pt x="6319" y="20580"/>
                  </a:lnTo>
                  <a:lnTo>
                    <a:pt x="7548" y="18430"/>
                  </a:lnTo>
                  <a:lnTo>
                    <a:pt x="9654" y="15665"/>
                  </a:lnTo>
                  <a:lnTo>
                    <a:pt x="10707" y="14086"/>
                  </a:lnTo>
                  <a:lnTo>
                    <a:pt x="11321" y="13076"/>
                  </a:lnTo>
                  <a:lnTo>
                    <a:pt x="13208" y="9961"/>
                  </a:lnTo>
                  <a:lnTo>
                    <a:pt x="13998" y="8952"/>
                  </a:lnTo>
                  <a:lnTo>
                    <a:pt x="15358" y="7767"/>
                  </a:lnTo>
                  <a:lnTo>
                    <a:pt x="16806" y="6450"/>
                  </a:lnTo>
                  <a:lnTo>
                    <a:pt x="19878" y="3949"/>
                  </a:lnTo>
                  <a:lnTo>
                    <a:pt x="22950" y="1580"/>
                  </a:lnTo>
                  <a:lnTo>
                    <a:pt x="24091" y="878"/>
                  </a:lnTo>
                  <a:lnTo>
                    <a:pt x="25319" y="965"/>
                  </a:lnTo>
                  <a:lnTo>
                    <a:pt x="25363" y="965"/>
                  </a:lnTo>
                  <a:lnTo>
                    <a:pt x="26987" y="878"/>
                  </a:lnTo>
                  <a:lnTo>
                    <a:pt x="27031" y="878"/>
                  </a:lnTo>
                  <a:lnTo>
                    <a:pt x="28830" y="351"/>
                  </a:lnTo>
                  <a:lnTo>
                    <a:pt x="28874" y="307"/>
                  </a:lnTo>
                  <a:lnTo>
                    <a:pt x="28917" y="263"/>
                  </a:lnTo>
                  <a:lnTo>
                    <a:pt x="28961" y="219"/>
                  </a:lnTo>
                  <a:lnTo>
                    <a:pt x="28917" y="132"/>
                  </a:lnTo>
                  <a:lnTo>
                    <a:pt x="28917" y="88"/>
                  </a:lnTo>
                  <a:lnTo>
                    <a:pt x="28874" y="44"/>
                  </a:lnTo>
                  <a:lnTo>
                    <a:pt x="2878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1" name="Google Shape;4081;p129"/>
            <p:cNvSpPr/>
            <p:nvPr/>
          </p:nvSpPr>
          <p:spPr>
            <a:xfrm>
              <a:off x="3593875" y="1881700"/>
              <a:ext cx="2005375" cy="782200"/>
            </a:xfrm>
            <a:custGeom>
              <a:avLst/>
              <a:gdLst/>
              <a:ahLst/>
              <a:cxnLst/>
              <a:rect l="l" t="t" r="r" b="b"/>
              <a:pathLst>
                <a:path w="80215" h="31288" extrusionOk="0">
                  <a:moveTo>
                    <a:pt x="76528" y="0"/>
                  </a:moveTo>
                  <a:lnTo>
                    <a:pt x="74948" y="132"/>
                  </a:lnTo>
                  <a:lnTo>
                    <a:pt x="74905" y="132"/>
                  </a:lnTo>
                  <a:lnTo>
                    <a:pt x="72974" y="922"/>
                  </a:lnTo>
                  <a:lnTo>
                    <a:pt x="72930" y="966"/>
                  </a:lnTo>
                  <a:lnTo>
                    <a:pt x="71877" y="1800"/>
                  </a:lnTo>
                  <a:lnTo>
                    <a:pt x="70078" y="2677"/>
                  </a:lnTo>
                  <a:lnTo>
                    <a:pt x="64768" y="4564"/>
                  </a:lnTo>
                  <a:lnTo>
                    <a:pt x="61082" y="5924"/>
                  </a:lnTo>
                  <a:lnTo>
                    <a:pt x="57879" y="7065"/>
                  </a:lnTo>
                  <a:lnTo>
                    <a:pt x="54895" y="8031"/>
                  </a:lnTo>
                  <a:lnTo>
                    <a:pt x="51253" y="8250"/>
                  </a:lnTo>
                  <a:lnTo>
                    <a:pt x="51165" y="8294"/>
                  </a:lnTo>
                  <a:lnTo>
                    <a:pt x="48532" y="9566"/>
                  </a:lnTo>
                  <a:lnTo>
                    <a:pt x="45285" y="11234"/>
                  </a:lnTo>
                  <a:lnTo>
                    <a:pt x="42784" y="12726"/>
                  </a:lnTo>
                  <a:lnTo>
                    <a:pt x="40020" y="13867"/>
                  </a:lnTo>
                  <a:lnTo>
                    <a:pt x="33789" y="15139"/>
                  </a:lnTo>
                  <a:lnTo>
                    <a:pt x="28918" y="16017"/>
                  </a:lnTo>
                  <a:lnTo>
                    <a:pt x="28874" y="16017"/>
                  </a:lnTo>
                  <a:lnTo>
                    <a:pt x="26636" y="17070"/>
                  </a:lnTo>
                  <a:lnTo>
                    <a:pt x="24925" y="16851"/>
                  </a:lnTo>
                  <a:lnTo>
                    <a:pt x="24793" y="16851"/>
                  </a:lnTo>
                  <a:lnTo>
                    <a:pt x="24398" y="17114"/>
                  </a:lnTo>
                  <a:lnTo>
                    <a:pt x="24354" y="17158"/>
                  </a:lnTo>
                  <a:lnTo>
                    <a:pt x="24310" y="17202"/>
                  </a:lnTo>
                  <a:lnTo>
                    <a:pt x="23257" y="22028"/>
                  </a:lnTo>
                  <a:lnTo>
                    <a:pt x="22950" y="25363"/>
                  </a:lnTo>
                  <a:lnTo>
                    <a:pt x="22555" y="27206"/>
                  </a:lnTo>
                  <a:lnTo>
                    <a:pt x="21370" y="29883"/>
                  </a:lnTo>
                  <a:lnTo>
                    <a:pt x="20844" y="30717"/>
                  </a:lnTo>
                  <a:lnTo>
                    <a:pt x="20361" y="30936"/>
                  </a:lnTo>
                  <a:lnTo>
                    <a:pt x="15139" y="29795"/>
                  </a:lnTo>
                  <a:lnTo>
                    <a:pt x="11892" y="29049"/>
                  </a:lnTo>
                  <a:lnTo>
                    <a:pt x="8996" y="28435"/>
                  </a:lnTo>
                  <a:lnTo>
                    <a:pt x="7065" y="28172"/>
                  </a:lnTo>
                  <a:lnTo>
                    <a:pt x="7021" y="28172"/>
                  </a:lnTo>
                  <a:lnTo>
                    <a:pt x="5091" y="28216"/>
                  </a:lnTo>
                  <a:lnTo>
                    <a:pt x="220" y="26504"/>
                  </a:lnTo>
                  <a:lnTo>
                    <a:pt x="88" y="26504"/>
                  </a:lnTo>
                  <a:lnTo>
                    <a:pt x="44" y="26548"/>
                  </a:lnTo>
                  <a:lnTo>
                    <a:pt x="1" y="26592"/>
                  </a:lnTo>
                  <a:lnTo>
                    <a:pt x="1" y="26680"/>
                  </a:lnTo>
                  <a:lnTo>
                    <a:pt x="1" y="26724"/>
                  </a:lnTo>
                  <a:lnTo>
                    <a:pt x="44" y="26811"/>
                  </a:lnTo>
                  <a:lnTo>
                    <a:pt x="88" y="26811"/>
                  </a:lnTo>
                  <a:lnTo>
                    <a:pt x="5003" y="28567"/>
                  </a:lnTo>
                  <a:lnTo>
                    <a:pt x="5047" y="28567"/>
                  </a:lnTo>
                  <a:lnTo>
                    <a:pt x="7021" y="28523"/>
                  </a:lnTo>
                  <a:lnTo>
                    <a:pt x="8908" y="28786"/>
                  </a:lnTo>
                  <a:lnTo>
                    <a:pt x="11804" y="29356"/>
                  </a:lnTo>
                  <a:lnTo>
                    <a:pt x="15095" y="30146"/>
                  </a:lnTo>
                  <a:lnTo>
                    <a:pt x="20317" y="31287"/>
                  </a:lnTo>
                  <a:lnTo>
                    <a:pt x="20405" y="31287"/>
                  </a:lnTo>
                  <a:lnTo>
                    <a:pt x="21063" y="31024"/>
                  </a:lnTo>
                  <a:lnTo>
                    <a:pt x="21151" y="30936"/>
                  </a:lnTo>
                  <a:lnTo>
                    <a:pt x="21678" y="30058"/>
                  </a:lnTo>
                  <a:lnTo>
                    <a:pt x="21678" y="30015"/>
                  </a:lnTo>
                  <a:lnTo>
                    <a:pt x="22906" y="27338"/>
                  </a:lnTo>
                  <a:lnTo>
                    <a:pt x="22906" y="27294"/>
                  </a:lnTo>
                  <a:lnTo>
                    <a:pt x="23301" y="25451"/>
                  </a:lnTo>
                  <a:lnTo>
                    <a:pt x="23301" y="25407"/>
                  </a:lnTo>
                  <a:lnTo>
                    <a:pt x="23608" y="22072"/>
                  </a:lnTo>
                  <a:lnTo>
                    <a:pt x="24618" y="17377"/>
                  </a:lnTo>
                  <a:lnTo>
                    <a:pt x="24925" y="17202"/>
                  </a:lnTo>
                  <a:lnTo>
                    <a:pt x="26636" y="17421"/>
                  </a:lnTo>
                  <a:lnTo>
                    <a:pt x="26768" y="17377"/>
                  </a:lnTo>
                  <a:lnTo>
                    <a:pt x="29006" y="16368"/>
                  </a:lnTo>
                  <a:lnTo>
                    <a:pt x="33832" y="15446"/>
                  </a:lnTo>
                  <a:lnTo>
                    <a:pt x="40063" y="14218"/>
                  </a:lnTo>
                  <a:lnTo>
                    <a:pt x="40107" y="14218"/>
                  </a:lnTo>
                  <a:lnTo>
                    <a:pt x="42916" y="13033"/>
                  </a:lnTo>
                  <a:lnTo>
                    <a:pt x="42960" y="13033"/>
                  </a:lnTo>
                  <a:lnTo>
                    <a:pt x="45461" y="11541"/>
                  </a:lnTo>
                  <a:lnTo>
                    <a:pt x="48708" y="9874"/>
                  </a:lnTo>
                  <a:lnTo>
                    <a:pt x="51297" y="8601"/>
                  </a:lnTo>
                  <a:lnTo>
                    <a:pt x="54939" y="8338"/>
                  </a:lnTo>
                  <a:lnTo>
                    <a:pt x="54983" y="8338"/>
                  </a:lnTo>
                  <a:lnTo>
                    <a:pt x="57967" y="7372"/>
                  </a:lnTo>
                  <a:lnTo>
                    <a:pt x="61214" y="6231"/>
                  </a:lnTo>
                  <a:lnTo>
                    <a:pt x="64900" y="4915"/>
                  </a:lnTo>
                  <a:lnTo>
                    <a:pt x="70209" y="3028"/>
                  </a:lnTo>
                  <a:lnTo>
                    <a:pt x="70209" y="2984"/>
                  </a:lnTo>
                  <a:lnTo>
                    <a:pt x="72052" y="2107"/>
                  </a:lnTo>
                  <a:lnTo>
                    <a:pt x="72096" y="2107"/>
                  </a:lnTo>
                  <a:lnTo>
                    <a:pt x="73106" y="1273"/>
                  </a:lnTo>
                  <a:lnTo>
                    <a:pt x="75036" y="483"/>
                  </a:lnTo>
                  <a:lnTo>
                    <a:pt x="76440" y="352"/>
                  </a:lnTo>
                  <a:lnTo>
                    <a:pt x="76879" y="1010"/>
                  </a:lnTo>
                  <a:lnTo>
                    <a:pt x="77845" y="4345"/>
                  </a:lnTo>
                  <a:lnTo>
                    <a:pt x="79468" y="10356"/>
                  </a:lnTo>
                  <a:lnTo>
                    <a:pt x="79863" y="11848"/>
                  </a:lnTo>
                  <a:lnTo>
                    <a:pt x="79863" y="11892"/>
                  </a:lnTo>
                  <a:lnTo>
                    <a:pt x="79951" y="11936"/>
                  </a:lnTo>
                  <a:lnTo>
                    <a:pt x="79995" y="11980"/>
                  </a:lnTo>
                  <a:lnTo>
                    <a:pt x="80083" y="11936"/>
                  </a:lnTo>
                  <a:lnTo>
                    <a:pt x="80126" y="11936"/>
                  </a:lnTo>
                  <a:lnTo>
                    <a:pt x="80170" y="11892"/>
                  </a:lnTo>
                  <a:lnTo>
                    <a:pt x="80214" y="11804"/>
                  </a:lnTo>
                  <a:lnTo>
                    <a:pt x="80214" y="11760"/>
                  </a:lnTo>
                  <a:lnTo>
                    <a:pt x="78152" y="4257"/>
                  </a:lnTo>
                  <a:lnTo>
                    <a:pt x="77186" y="878"/>
                  </a:lnTo>
                  <a:lnTo>
                    <a:pt x="77186" y="834"/>
                  </a:lnTo>
                  <a:lnTo>
                    <a:pt x="76704" y="88"/>
                  </a:lnTo>
                  <a:lnTo>
                    <a:pt x="7661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2" name="Google Shape;4082;p129"/>
            <p:cNvSpPr/>
            <p:nvPr/>
          </p:nvSpPr>
          <p:spPr>
            <a:xfrm>
              <a:off x="3578525" y="772625"/>
              <a:ext cx="221625" cy="436625"/>
            </a:xfrm>
            <a:custGeom>
              <a:avLst/>
              <a:gdLst/>
              <a:ahLst/>
              <a:cxnLst/>
              <a:rect l="l" t="t" r="r" b="b"/>
              <a:pathLst>
                <a:path w="8865" h="17465" extrusionOk="0">
                  <a:moveTo>
                    <a:pt x="8601" y="0"/>
                  </a:moveTo>
                  <a:lnTo>
                    <a:pt x="8513" y="44"/>
                  </a:lnTo>
                  <a:lnTo>
                    <a:pt x="7811" y="1097"/>
                  </a:lnTo>
                  <a:lnTo>
                    <a:pt x="4959" y="6275"/>
                  </a:lnTo>
                  <a:lnTo>
                    <a:pt x="4564" y="6846"/>
                  </a:lnTo>
                  <a:lnTo>
                    <a:pt x="3686" y="8206"/>
                  </a:lnTo>
                  <a:lnTo>
                    <a:pt x="3642" y="8206"/>
                  </a:lnTo>
                  <a:lnTo>
                    <a:pt x="2896" y="9742"/>
                  </a:lnTo>
                  <a:lnTo>
                    <a:pt x="1448" y="13516"/>
                  </a:lnTo>
                  <a:lnTo>
                    <a:pt x="1229" y="14130"/>
                  </a:lnTo>
                  <a:lnTo>
                    <a:pt x="0" y="17202"/>
                  </a:lnTo>
                  <a:lnTo>
                    <a:pt x="0" y="17289"/>
                  </a:lnTo>
                  <a:lnTo>
                    <a:pt x="0" y="17333"/>
                  </a:lnTo>
                  <a:lnTo>
                    <a:pt x="44" y="17421"/>
                  </a:lnTo>
                  <a:lnTo>
                    <a:pt x="88" y="17421"/>
                  </a:lnTo>
                  <a:lnTo>
                    <a:pt x="176" y="17465"/>
                  </a:lnTo>
                  <a:lnTo>
                    <a:pt x="263" y="17421"/>
                  </a:lnTo>
                  <a:lnTo>
                    <a:pt x="307" y="17333"/>
                  </a:lnTo>
                  <a:lnTo>
                    <a:pt x="1536" y="14262"/>
                  </a:lnTo>
                  <a:lnTo>
                    <a:pt x="1755" y="13647"/>
                  </a:lnTo>
                  <a:lnTo>
                    <a:pt x="3203" y="9874"/>
                  </a:lnTo>
                  <a:lnTo>
                    <a:pt x="3949" y="8382"/>
                  </a:lnTo>
                  <a:lnTo>
                    <a:pt x="4827" y="7021"/>
                  </a:lnTo>
                  <a:lnTo>
                    <a:pt x="5266" y="6495"/>
                  </a:lnTo>
                  <a:lnTo>
                    <a:pt x="5266" y="6451"/>
                  </a:lnTo>
                  <a:lnTo>
                    <a:pt x="8118" y="1273"/>
                  </a:lnTo>
                  <a:lnTo>
                    <a:pt x="8820" y="264"/>
                  </a:lnTo>
                  <a:lnTo>
                    <a:pt x="8864" y="176"/>
                  </a:lnTo>
                  <a:lnTo>
                    <a:pt x="8864" y="132"/>
                  </a:lnTo>
                  <a:lnTo>
                    <a:pt x="8820" y="44"/>
                  </a:lnTo>
                  <a:lnTo>
                    <a:pt x="877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3" name="Google Shape;4083;p129"/>
            <p:cNvSpPr/>
            <p:nvPr/>
          </p:nvSpPr>
          <p:spPr>
            <a:xfrm>
              <a:off x="3094725" y="818700"/>
              <a:ext cx="223825" cy="558400"/>
            </a:xfrm>
            <a:custGeom>
              <a:avLst/>
              <a:gdLst/>
              <a:ahLst/>
              <a:cxnLst/>
              <a:rect l="l" t="t" r="r" b="b"/>
              <a:pathLst>
                <a:path w="8953" h="22336" extrusionOk="0">
                  <a:moveTo>
                    <a:pt x="8733" y="0"/>
                  </a:moveTo>
                  <a:lnTo>
                    <a:pt x="8689" y="44"/>
                  </a:lnTo>
                  <a:lnTo>
                    <a:pt x="8645" y="88"/>
                  </a:lnTo>
                  <a:lnTo>
                    <a:pt x="8601" y="132"/>
                  </a:lnTo>
                  <a:lnTo>
                    <a:pt x="7329" y="3774"/>
                  </a:lnTo>
                  <a:lnTo>
                    <a:pt x="6056" y="6670"/>
                  </a:lnTo>
                  <a:lnTo>
                    <a:pt x="5530" y="7548"/>
                  </a:lnTo>
                  <a:lnTo>
                    <a:pt x="5047" y="8425"/>
                  </a:lnTo>
                  <a:lnTo>
                    <a:pt x="4170" y="10225"/>
                  </a:lnTo>
                  <a:lnTo>
                    <a:pt x="3380" y="12024"/>
                  </a:lnTo>
                  <a:lnTo>
                    <a:pt x="2634" y="13910"/>
                  </a:lnTo>
                  <a:lnTo>
                    <a:pt x="1976" y="15841"/>
                  </a:lnTo>
                  <a:lnTo>
                    <a:pt x="1317" y="17860"/>
                  </a:lnTo>
                  <a:lnTo>
                    <a:pt x="659" y="19966"/>
                  </a:lnTo>
                  <a:lnTo>
                    <a:pt x="1" y="22116"/>
                  </a:lnTo>
                  <a:lnTo>
                    <a:pt x="1" y="22204"/>
                  </a:lnTo>
                  <a:lnTo>
                    <a:pt x="45" y="22248"/>
                  </a:lnTo>
                  <a:lnTo>
                    <a:pt x="89" y="22292"/>
                  </a:lnTo>
                  <a:lnTo>
                    <a:pt x="133" y="22336"/>
                  </a:lnTo>
                  <a:lnTo>
                    <a:pt x="176" y="22336"/>
                  </a:lnTo>
                  <a:lnTo>
                    <a:pt x="308" y="22292"/>
                  </a:lnTo>
                  <a:lnTo>
                    <a:pt x="352" y="22204"/>
                  </a:lnTo>
                  <a:lnTo>
                    <a:pt x="1010" y="20054"/>
                  </a:lnTo>
                  <a:lnTo>
                    <a:pt x="1624" y="17991"/>
                  </a:lnTo>
                  <a:lnTo>
                    <a:pt x="2283" y="15973"/>
                  </a:lnTo>
                  <a:lnTo>
                    <a:pt x="2985" y="14042"/>
                  </a:lnTo>
                  <a:lnTo>
                    <a:pt x="3687" y="12155"/>
                  </a:lnTo>
                  <a:lnTo>
                    <a:pt x="4521" y="10356"/>
                  </a:lnTo>
                  <a:lnTo>
                    <a:pt x="5398" y="8601"/>
                  </a:lnTo>
                  <a:lnTo>
                    <a:pt x="5837" y="7723"/>
                  </a:lnTo>
                  <a:lnTo>
                    <a:pt x="6364" y="6846"/>
                  </a:lnTo>
                  <a:lnTo>
                    <a:pt x="7680" y="3906"/>
                  </a:lnTo>
                  <a:lnTo>
                    <a:pt x="8909" y="264"/>
                  </a:lnTo>
                  <a:lnTo>
                    <a:pt x="8953" y="176"/>
                  </a:lnTo>
                  <a:lnTo>
                    <a:pt x="8909" y="132"/>
                  </a:lnTo>
                  <a:lnTo>
                    <a:pt x="8865" y="44"/>
                  </a:lnTo>
                  <a:lnTo>
                    <a:pt x="8821" y="44"/>
                  </a:lnTo>
                  <a:lnTo>
                    <a:pt x="873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4" name="Google Shape;4084;p129"/>
            <p:cNvSpPr/>
            <p:nvPr/>
          </p:nvSpPr>
          <p:spPr>
            <a:xfrm>
              <a:off x="2789775" y="804425"/>
              <a:ext cx="392750" cy="774525"/>
            </a:xfrm>
            <a:custGeom>
              <a:avLst/>
              <a:gdLst/>
              <a:ahLst/>
              <a:cxnLst/>
              <a:rect l="l" t="t" r="r" b="b"/>
              <a:pathLst>
                <a:path w="15710" h="30981" extrusionOk="0">
                  <a:moveTo>
                    <a:pt x="15446" y="1"/>
                  </a:moveTo>
                  <a:lnTo>
                    <a:pt x="15402" y="45"/>
                  </a:lnTo>
                  <a:lnTo>
                    <a:pt x="15358" y="89"/>
                  </a:lnTo>
                  <a:lnTo>
                    <a:pt x="13998" y="2985"/>
                  </a:lnTo>
                  <a:lnTo>
                    <a:pt x="12550" y="5925"/>
                  </a:lnTo>
                  <a:lnTo>
                    <a:pt x="12374" y="6232"/>
                  </a:lnTo>
                  <a:lnTo>
                    <a:pt x="11058" y="8777"/>
                  </a:lnTo>
                  <a:lnTo>
                    <a:pt x="9522" y="11893"/>
                  </a:lnTo>
                  <a:lnTo>
                    <a:pt x="8469" y="14920"/>
                  </a:lnTo>
                  <a:lnTo>
                    <a:pt x="7021" y="18211"/>
                  </a:lnTo>
                  <a:lnTo>
                    <a:pt x="4739" y="22248"/>
                  </a:lnTo>
                  <a:lnTo>
                    <a:pt x="3862" y="23126"/>
                  </a:lnTo>
                  <a:lnTo>
                    <a:pt x="3862" y="23170"/>
                  </a:lnTo>
                  <a:lnTo>
                    <a:pt x="2370" y="25890"/>
                  </a:lnTo>
                  <a:lnTo>
                    <a:pt x="44" y="30717"/>
                  </a:lnTo>
                  <a:lnTo>
                    <a:pt x="0" y="30805"/>
                  </a:lnTo>
                  <a:lnTo>
                    <a:pt x="0" y="30893"/>
                  </a:lnTo>
                  <a:lnTo>
                    <a:pt x="44" y="30937"/>
                  </a:lnTo>
                  <a:lnTo>
                    <a:pt x="88" y="30980"/>
                  </a:lnTo>
                  <a:lnTo>
                    <a:pt x="263" y="30980"/>
                  </a:lnTo>
                  <a:lnTo>
                    <a:pt x="351" y="30893"/>
                  </a:lnTo>
                  <a:lnTo>
                    <a:pt x="2677" y="26066"/>
                  </a:lnTo>
                  <a:lnTo>
                    <a:pt x="4125" y="23389"/>
                  </a:lnTo>
                  <a:lnTo>
                    <a:pt x="5002" y="22512"/>
                  </a:lnTo>
                  <a:lnTo>
                    <a:pt x="5002" y="22468"/>
                  </a:lnTo>
                  <a:lnTo>
                    <a:pt x="7328" y="18343"/>
                  </a:lnTo>
                  <a:lnTo>
                    <a:pt x="8776" y="15052"/>
                  </a:lnTo>
                  <a:lnTo>
                    <a:pt x="9829" y="12024"/>
                  </a:lnTo>
                  <a:lnTo>
                    <a:pt x="11365" y="8909"/>
                  </a:lnTo>
                  <a:lnTo>
                    <a:pt x="12682" y="6408"/>
                  </a:lnTo>
                  <a:lnTo>
                    <a:pt x="12857" y="6056"/>
                  </a:lnTo>
                  <a:lnTo>
                    <a:pt x="14349" y="3116"/>
                  </a:lnTo>
                  <a:lnTo>
                    <a:pt x="15665" y="264"/>
                  </a:lnTo>
                  <a:lnTo>
                    <a:pt x="15709" y="177"/>
                  </a:lnTo>
                  <a:lnTo>
                    <a:pt x="15665" y="89"/>
                  </a:lnTo>
                  <a:lnTo>
                    <a:pt x="15665" y="45"/>
                  </a:lnTo>
                  <a:lnTo>
                    <a:pt x="1557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5" name="Google Shape;4085;p129"/>
            <p:cNvSpPr/>
            <p:nvPr/>
          </p:nvSpPr>
          <p:spPr>
            <a:xfrm>
              <a:off x="2674575" y="1020550"/>
              <a:ext cx="230400" cy="590225"/>
            </a:xfrm>
            <a:custGeom>
              <a:avLst/>
              <a:gdLst/>
              <a:ahLst/>
              <a:cxnLst/>
              <a:rect l="l" t="t" r="r" b="b"/>
              <a:pathLst>
                <a:path w="9216" h="23609" extrusionOk="0">
                  <a:moveTo>
                    <a:pt x="8996" y="0"/>
                  </a:moveTo>
                  <a:lnTo>
                    <a:pt x="8952" y="44"/>
                  </a:lnTo>
                  <a:lnTo>
                    <a:pt x="8908" y="88"/>
                  </a:lnTo>
                  <a:lnTo>
                    <a:pt x="8865" y="132"/>
                  </a:lnTo>
                  <a:lnTo>
                    <a:pt x="7811" y="3774"/>
                  </a:lnTo>
                  <a:lnTo>
                    <a:pt x="6583" y="6231"/>
                  </a:lnTo>
                  <a:lnTo>
                    <a:pt x="3994" y="11541"/>
                  </a:lnTo>
                  <a:lnTo>
                    <a:pt x="2282" y="14744"/>
                  </a:lnTo>
                  <a:lnTo>
                    <a:pt x="527" y="18342"/>
                  </a:lnTo>
                  <a:lnTo>
                    <a:pt x="527" y="18386"/>
                  </a:lnTo>
                  <a:lnTo>
                    <a:pt x="1" y="20405"/>
                  </a:lnTo>
                  <a:lnTo>
                    <a:pt x="1" y="20449"/>
                  </a:lnTo>
                  <a:lnTo>
                    <a:pt x="176" y="23432"/>
                  </a:lnTo>
                  <a:lnTo>
                    <a:pt x="220" y="23564"/>
                  </a:lnTo>
                  <a:lnTo>
                    <a:pt x="352" y="23608"/>
                  </a:lnTo>
                  <a:lnTo>
                    <a:pt x="439" y="23564"/>
                  </a:lnTo>
                  <a:lnTo>
                    <a:pt x="483" y="23520"/>
                  </a:lnTo>
                  <a:lnTo>
                    <a:pt x="527" y="23476"/>
                  </a:lnTo>
                  <a:lnTo>
                    <a:pt x="527" y="23389"/>
                  </a:lnTo>
                  <a:lnTo>
                    <a:pt x="352" y="20449"/>
                  </a:lnTo>
                  <a:lnTo>
                    <a:pt x="834" y="18474"/>
                  </a:lnTo>
                  <a:lnTo>
                    <a:pt x="2590" y="14876"/>
                  </a:lnTo>
                  <a:lnTo>
                    <a:pt x="4301" y="11716"/>
                  </a:lnTo>
                  <a:lnTo>
                    <a:pt x="6890" y="6363"/>
                  </a:lnTo>
                  <a:lnTo>
                    <a:pt x="8162" y="3906"/>
                  </a:lnTo>
                  <a:lnTo>
                    <a:pt x="8162" y="3862"/>
                  </a:lnTo>
                  <a:lnTo>
                    <a:pt x="9216" y="264"/>
                  </a:lnTo>
                  <a:lnTo>
                    <a:pt x="9216" y="176"/>
                  </a:lnTo>
                  <a:lnTo>
                    <a:pt x="9172" y="88"/>
                  </a:lnTo>
                  <a:lnTo>
                    <a:pt x="9128" y="44"/>
                  </a:lnTo>
                  <a:lnTo>
                    <a:pt x="9084" y="44"/>
                  </a:lnTo>
                  <a:lnTo>
                    <a:pt x="899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6" name="Google Shape;4086;p129"/>
            <p:cNvSpPr/>
            <p:nvPr/>
          </p:nvSpPr>
          <p:spPr>
            <a:xfrm>
              <a:off x="2044900" y="1165350"/>
              <a:ext cx="481600" cy="961000"/>
            </a:xfrm>
            <a:custGeom>
              <a:avLst/>
              <a:gdLst/>
              <a:ahLst/>
              <a:cxnLst/>
              <a:rect l="l" t="t" r="r" b="b"/>
              <a:pathLst>
                <a:path w="19264" h="38440" extrusionOk="0">
                  <a:moveTo>
                    <a:pt x="19088" y="1"/>
                  </a:moveTo>
                  <a:lnTo>
                    <a:pt x="19001" y="44"/>
                  </a:lnTo>
                  <a:lnTo>
                    <a:pt x="18957" y="88"/>
                  </a:lnTo>
                  <a:lnTo>
                    <a:pt x="18957" y="132"/>
                  </a:lnTo>
                  <a:lnTo>
                    <a:pt x="18386" y="2326"/>
                  </a:lnTo>
                  <a:lnTo>
                    <a:pt x="16763" y="5530"/>
                  </a:lnTo>
                  <a:lnTo>
                    <a:pt x="14656" y="9786"/>
                  </a:lnTo>
                  <a:lnTo>
                    <a:pt x="14656" y="9830"/>
                  </a:lnTo>
                  <a:lnTo>
                    <a:pt x="14218" y="11366"/>
                  </a:lnTo>
                  <a:lnTo>
                    <a:pt x="14218" y="11409"/>
                  </a:lnTo>
                  <a:lnTo>
                    <a:pt x="14042" y="15095"/>
                  </a:lnTo>
                  <a:lnTo>
                    <a:pt x="13559" y="17114"/>
                  </a:lnTo>
                  <a:lnTo>
                    <a:pt x="11936" y="20098"/>
                  </a:lnTo>
                  <a:lnTo>
                    <a:pt x="9522" y="23915"/>
                  </a:lnTo>
                  <a:lnTo>
                    <a:pt x="7328" y="27557"/>
                  </a:lnTo>
                  <a:lnTo>
                    <a:pt x="7284" y="27601"/>
                  </a:lnTo>
                  <a:lnTo>
                    <a:pt x="6626" y="29927"/>
                  </a:lnTo>
                  <a:lnTo>
                    <a:pt x="5749" y="33876"/>
                  </a:lnTo>
                  <a:lnTo>
                    <a:pt x="5310" y="34754"/>
                  </a:lnTo>
                  <a:lnTo>
                    <a:pt x="4915" y="34885"/>
                  </a:lnTo>
                  <a:lnTo>
                    <a:pt x="3072" y="34973"/>
                  </a:lnTo>
                  <a:lnTo>
                    <a:pt x="3028" y="34973"/>
                  </a:lnTo>
                  <a:lnTo>
                    <a:pt x="1492" y="35280"/>
                  </a:lnTo>
                  <a:lnTo>
                    <a:pt x="1448" y="35324"/>
                  </a:lnTo>
                  <a:lnTo>
                    <a:pt x="658" y="35851"/>
                  </a:lnTo>
                  <a:lnTo>
                    <a:pt x="615" y="35939"/>
                  </a:lnTo>
                  <a:lnTo>
                    <a:pt x="132" y="37211"/>
                  </a:lnTo>
                  <a:lnTo>
                    <a:pt x="88" y="37255"/>
                  </a:lnTo>
                  <a:lnTo>
                    <a:pt x="0" y="38264"/>
                  </a:lnTo>
                  <a:lnTo>
                    <a:pt x="44" y="38352"/>
                  </a:lnTo>
                  <a:lnTo>
                    <a:pt x="44" y="38396"/>
                  </a:lnTo>
                  <a:lnTo>
                    <a:pt x="88" y="38440"/>
                  </a:lnTo>
                  <a:lnTo>
                    <a:pt x="176" y="38440"/>
                  </a:lnTo>
                  <a:lnTo>
                    <a:pt x="307" y="38396"/>
                  </a:lnTo>
                  <a:lnTo>
                    <a:pt x="351" y="38308"/>
                  </a:lnTo>
                  <a:lnTo>
                    <a:pt x="439" y="37299"/>
                  </a:lnTo>
                  <a:lnTo>
                    <a:pt x="922" y="36114"/>
                  </a:lnTo>
                  <a:lnTo>
                    <a:pt x="1624" y="35631"/>
                  </a:lnTo>
                  <a:lnTo>
                    <a:pt x="3072" y="35324"/>
                  </a:lnTo>
                  <a:lnTo>
                    <a:pt x="4959" y="35237"/>
                  </a:lnTo>
                  <a:lnTo>
                    <a:pt x="5003" y="35237"/>
                  </a:lnTo>
                  <a:lnTo>
                    <a:pt x="5485" y="35061"/>
                  </a:lnTo>
                  <a:lnTo>
                    <a:pt x="5573" y="35017"/>
                  </a:lnTo>
                  <a:lnTo>
                    <a:pt x="5617" y="34973"/>
                  </a:lnTo>
                  <a:lnTo>
                    <a:pt x="6056" y="34052"/>
                  </a:lnTo>
                  <a:lnTo>
                    <a:pt x="6056" y="34008"/>
                  </a:lnTo>
                  <a:lnTo>
                    <a:pt x="6977" y="29971"/>
                  </a:lnTo>
                  <a:lnTo>
                    <a:pt x="7635" y="27733"/>
                  </a:lnTo>
                  <a:lnTo>
                    <a:pt x="9829" y="24135"/>
                  </a:lnTo>
                  <a:lnTo>
                    <a:pt x="12243" y="20273"/>
                  </a:lnTo>
                  <a:lnTo>
                    <a:pt x="13866" y="17289"/>
                  </a:lnTo>
                  <a:lnTo>
                    <a:pt x="13910" y="17246"/>
                  </a:lnTo>
                  <a:lnTo>
                    <a:pt x="14393" y="15139"/>
                  </a:lnTo>
                  <a:lnTo>
                    <a:pt x="14393" y="15095"/>
                  </a:lnTo>
                  <a:lnTo>
                    <a:pt x="14569" y="11453"/>
                  </a:lnTo>
                  <a:lnTo>
                    <a:pt x="14963" y="9961"/>
                  </a:lnTo>
                  <a:lnTo>
                    <a:pt x="17070" y="5661"/>
                  </a:lnTo>
                  <a:lnTo>
                    <a:pt x="18693" y="2458"/>
                  </a:lnTo>
                  <a:lnTo>
                    <a:pt x="18693" y="2414"/>
                  </a:lnTo>
                  <a:lnTo>
                    <a:pt x="19264" y="220"/>
                  </a:lnTo>
                  <a:lnTo>
                    <a:pt x="19264" y="176"/>
                  </a:lnTo>
                  <a:lnTo>
                    <a:pt x="19264" y="88"/>
                  </a:lnTo>
                  <a:lnTo>
                    <a:pt x="19220" y="44"/>
                  </a:lnTo>
                  <a:lnTo>
                    <a:pt x="1913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7" name="Google Shape;4087;p129"/>
            <p:cNvSpPr/>
            <p:nvPr/>
          </p:nvSpPr>
          <p:spPr>
            <a:xfrm>
              <a:off x="3057425" y="781400"/>
              <a:ext cx="247950" cy="648350"/>
            </a:xfrm>
            <a:custGeom>
              <a:avLst/>
              <a:gdLst/>
              <a:ahLst/>
              <a:cxnLst/>
              <a:rect l="l" t="t" r="r" b="b"/>
              <a:pathLst>
                <a:path w="9918" h="25934" extrusionOk="0">
                  <a:moveTo>
                    <a:pt x="9742" y="0"/>
                  </a:moveTo>
                  <a:lnTo>
                    <a:pt x="9655" y="44"/>
                  </a:lnTo>
                  <a:lnTo>
                    <a:pt x="9611" y="88"/>
                  </a:lnTo>
                  <a:lnTo>
                    <a:pt x="9567" y="132"/>
                  </a:lnTo>
                  <a:lnTo>
                    <a:pt x="8514" y="3028"/>
                  </a:lnTo>
                  <a:lnTo>
                    <a:pt x="7110" y="6363"/>
                  </a:lnTo>
                  <a:lnTo>
                    <a:pt x="5486" y="9654"/>
                  </a:lnTo>
                  <a:lnTo>
                    <a:pt x="3073" y="14744"/>
                  </a:lnTo>
                  <a:lnTo>
                    <a:pt x="2458" y="16631"/>
                  </a:lnTo>
                  <a:lnTo>
                    <a:pt x="1537" y="19615"/>
                  </a:lnTo>
                  <a:lnTo>
                    <a:pt x="528" y="22950"/>
                  </a:lnTo>
                  <a:lnTo>
                    <a:pt x="1" y="25714"/>
                  </a:lnTo>
                  <a:lnTo>
                    <a:pt x="1" y="25802"/>
                  </a:lnTo>
                  <a:lnTo>
                    <a:pt x="45" y="25846"/>
                  </a:lnTo>
                  <a:lnTo>
                    <a:pt x="89" y="25890"/>
                  </a:lnTo>
                  <a:lnTo>
                    <a:pt x="133" y="25934"/>
                  </a:lnTo>
                  <a:lnTo>
                    <a:pt x="176" y="25934"/>
                  </a:lnTo>
                  <a:lnTo>
                    <a:pt x="264" y="25890"/>
                  </a:lnTo>
                  <a:lnTo>
                    <a:pt x="352" y="25802"/>
                  </a:lnTo>
                  <a:lnTo>
                    <a:pt x="879" y="23038"/>
                  </a:lnTo>
                  <a:lnTo>
                    <a:pt x="1888" y="19703"/>
                  </a:lnTo>
                  <a:lnTo>
                    <a:pt x="2809" y="16763"/>
                  </a:lnTo>
                  <a:lnTo>
                    <a:pt x="3424" y="14876"/>
                  </a:lnTo>
                  <a:lnTo>
                    <a:pt x="5793" y="9830"/>
                  </a:lnTo>
                  <a:lnTo>
                    <a:pt x="7461" y="6495"/>
                  </a:lnTo>
                  <a:lnTo>
                    <a:pt x="8821" y="3160"/>
                  </a:lnTo>
                  <a:lnTo>
                    <a:pt x="9918" y="264"/>
                  </a:lnTo>
                  <a:lnTo>
                    <a:pt x="9918" y="176"/>
                  </a:lnTo>
                  <a:lnTo>
                    <a:pt x="9918" y="132"/>
                  </a:lnTo>
                  <a:lnTo>
                    <a:pt x="9874" y="44"/>
                  </a:lnTo>
                  <a:lnTo>
                    <a:pt x="9786" y="44"/>
                  </a:lnTo>
                  <a:lnTo>
                    <a:pt x="974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8" name="Google Shape;4088;p129"/>
            <p:cNvSpPr/>
            <p:nvPr/>
          </p:nvSpPr>
          <p:spPr>
            <a:xfrm>
              <a:off x="3021225" y="785800"/>
              <a:ext cx="255650" cy="654925"/>
            </a:xfrm>
            <a:custGeom>
              <a:avLst/>
              <a:gdLst/>
              <a:ahLst/>
              <a:cxnLst/>
              <a:rect l="l" t="t" r="r" b="b"/>
              <a:pathLst>
                <a:path w="10226" h="26197" extrusionOk="0">
                  <a:moveTo>
                    <a:pt x="9962" y="0"/>
                  </a:moveTo>
                  <a:lnTo>
                    <a:pt x="9918" y="44"/>
                  </a:lnTo>
                  <a:lnTo>
                    <a:pt x="9874" y="132"/>
                  </a:lnTo>
                  <a:lnTo>
                    <a:pt x="8821" y="2852"/>
                  </a:lnTo>
                  <a:lnTo>
                    <a:pt x="7241" y="6407"/>
                  </a:lnTo>
                  <a:lnTo>
                    <a:pt x="5442" y="9961"/>
                  </a:lnTo>
                  <a:lnTo>
                    <a:pt x="3906" y="12989"/>
                  </a:lnTo>
                  <a:lnTo>
                    <a:pt x="3906" y="13032"/>
                  </a:lnTo>
                  <a:lnTo>
                    <a:pt x="2151" y="18210"/>
                  </a:lnTo>
                  <a:lnTo>
                    <a:pt x="484" y="23388"/>
                  </a:lnTo>
                  <a:lnTo>
                    <a:pt x="1" y="25977"/>
                  </a:lnTo>
                  <a:lnTo>
                    <a:pt x="1" y="26065"/>
                  </a:lnTo>
                  <a:lnTo>
                    <a:pt x="45" y="26109"/>
                  </a:lnTo>
                  <a:lnTo>
                    <a:pt x="89" y="26153"/>
                  </a:lnTo>
                  <a:lnTo>
                    <a:pt x="133" y="26197"/>
                  </a:lnTo>
                  <a:lnTo>
                    <a:pt x="176" y="26197"/>
                  </a:lnTo>
                  <a:lnTo>
                    <a:pt x="308" y="26153"/>
                  </a:lnTo>
                  <a:lnTo>
                    <a:pt x="352" y="26065"/>
                  </a:lnTo>
                  <a:lnTo>
                    <a:pt x="835" y="23476"/>
                  </a:lnTo>
                  <a:lnTo>
                    <a:pt x="2458" y="18342"/>
                  </a:lnTo>
                  <a:lnTo>
                    <a:pt x="4257" y="13164"/>
                  </a:lnTo>
                  <a:lnTo>
                    <a:pt x="5749" y="10136"/>
                  </a:lnTo>
                  <a:lnTo>
                    <a:pt x="7548" y="6538"/>
                  </a:lnTo>
                  <a:lnTo>
                    <a:pt x="9128" y="3028"/>
                  </a:lnTo>
                  <a:lnTo>
                    <a:pt x="10225" y="263"/>
                  </a:lnTo>
                  <a:lnTo>
                    <a:pt x="10225" y="176"/>
                  </a:lnTo>
                  <a:lnTo>
                    <a:pt x="10225" y="88"/>
                  </a:lnTo>
                  <a:lnTo>
                    <a:pt x="10181" y="44"/>
                  </a:lnTo>
                  <a:lnTo>
                    <a:pt x="1009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9" name="Google Shape;4089;p129"/>
            <p:cNvSpPr/>
            <p:nvPr/>
          </p:nvSpPr>
          <p:spPr>
            <a:xfrm>
              <a:off x="2918125" y="827475"/>
              <a:ext cx="313750" cy="633000"/>
            </a:xfrm>
            <a:custGeom>
              <a:avLst/>
              <a:gdLst/>
              <a:ahLst/>
              <a:cxnLst/>
              <a:rect l="l" t="t" r="r" b="b"/>
              <a:pathLst>
                <a:path w="12550" h="25320" extrusionOk="0">
                  <a:moveTo>
                    <a:pt x="12331" y="0"/>
                  </a:moveTo>
                  <a:lnTo>
                    <a:pt x="12243" y="44"/>
                  </a:lnTo>
                  <a:lnTo>
                    <a:pt x="12199" y="88"/>
                  </a:lnTo>
                  <a:lnTo>
                    <a:pt x="10531" y="3862"/>
                  </a:lnTo>
                  <a:lnTo>
                    <a:pt x="9259" y="6407"/>
                  </a:lnTo>
                  <a:lnTo>
                    <a:pt x="6538" y="11936"/>
                  </a:lnTo>
                  <a:lnTo>
                    <a:pt x="4037" y="19483"/>
                  </a:lnTo>
                  <a:lnTo>
                    <a:pt x="2896" y="22160"/>
                  </a:lnTo>
                  <a:lnTo>
                    <a:pt x="1711" y="23608"/>
                  </a:lnTo>
                  <a:lnTo>
                    <a:pt x="746" y="23652"/>
                  </a:lnTo>
                  <a:lnTo>
                    <a:pt x="658" y="23696"/>
                  </a:lnTo>
                  <a:lnTo>
                    <a:pt x="614" y="23784"/>
                  </a:lnTo>
                  <a:lnTo>
                    <a:pt x="44" y="25100"/>
                  </a:lnTo>
                  <a:lnTo>
                    <a:pt x="0" y="25144"/>
                  </a:lnTo>
                  <a:lnTo>
                    <a:pt x="44" y="25232"/>
                  </a:lnTo>
                  <a:lnTo>
                    <a:pt x="88" y="25276"/>
                  </a:lnTo>
                  <a:lnTo>
                    <a:pt x="132" y="25319"/>
                  </a:lnTo>
                  <a:lnTo>
                    <a:pt x="307" y="25319"/>
                  </a:lnTo>
                  <a:lnTo>
                    <a:pt x="351" y="25232"/>
                  </a:lnTo>
                  <a:lnTo>
                    <a:pt x="878" y="24003"/>
                  </a:lnTo>
                  <a:lnTo>
                    <a:pt x="1799" y="23959"/>
                  </a:lnTo>
                  <a:lnTo>
                    <a:pt x="1887" y="23915"/>
                  </a:lnTo>
                  <a:lnTo>
                    <a:pt x="1931" y="23871"/>
                  </a:lnTo>
                  <a:lnTo>
                    <a:pt x="3203" y="22379"/>
                  </a:lnTo>
                  <a:lnTo>
                    <a:pt x="3247" y="22336"/>
                  </a:lnTo>
                  <a:lnTo>
                    <a:pt x="4388" y="19615"/>
                  </a:lnTo>
                  <a:lnTo>
                    <a:pt x="6845" y="12068"/>
                  </a:lnTo>
                  <a:lnTo>
                    <a:pt x="9566" y="6539"/>
                  </a:lnTo>
                  <a:lnTo>
                    <a:pt x="10839" y="3994"/>
                  </a:lnTo>
                  <a:lnTo>
                    <a:pt x="12550" y="220"/>
                  </a:lnTo>
                  <a:lnTo>
                    <a:pt x="12550" y="176"/>
                  </a:lnTo>
                  <a:lnTo>
                    <a:pt x="12550" y="88"/>
                  </a:lnTo>
                  <a:lnTo>
                    <a:pt x="12506" y="44"/>
                  </a:lnTo>
                  <a:lnTo>
                    <a:pt x="1246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0" name="Google Shape;4090;p129"/>
            <p:cNvSpPr/>
            <p:nvPr/>
          </p:nvSpPr>
          <p:spPr>
            <a:xfrm>
              <a:off x="2828150" y="830775"/>
              <a:ext cx="373025" cy="702100"/>
            </a:xfrm>
            <a:custGeom>
              <a:avLst/>
              <a:gdLst/>
              <a:ahLst/>
              <a:cxnLst/>
              <a:rect l="l" t="t" r="r" b="b"/>
              <a:pathLst>
                <a:path w="14921" h="28084" extrusionOk="0">
                  <a:moveTo>
                    <a:pt x="14701" y="0"/>
                  </a:moveTo>
                  <a:lnTo>
                    <a:pt x="14613" y="44"/>
                  </a:lnTo>
                  <a:lnTo>
                    <a:pt x="14569" y="88"/>
                  </a:lnTo>
                  <a:lnTo>
                    <a:pt x="13297" y="2808"/>
                  </a:lnTo>
                  <a:lnTo>
                    <a:pt x="11893" y="5573"/>
                  </a:lnTo>
                  <a:lnTo>
                    <a:pt x="9962" y="9434"/>
                  </a:lnTo>
                  <a:lnTo>
                    <a:pt x="8602" y="12506"/>
                  </a:lnTo>
                  <a:lnTo>
                    <a:pt x="7592" y="15622"/>
                  </a:lnTo>
                  <a:lnTo>
                    <a:pt x="6144" y="19351"/>
                  </a:lnTo>
                  <a:lnTo>
                    <a:pt x="4389" y="22204"/>
                  </a:lnTo>
                  <a:lnTo>
                    <a:pt x="3555" y="22555"/>
                  </a:lnTo>
                  <a:lnTo>
                    <a:pt x="3511" y="22598"/>
                  </a:lnTo>
                  <a:lnTo>
                    <a:pt x="2809" y="23344"/>
                  </a:lnTo>
                  <a:lnTo>
                    <a:pt x="2765" y="23388"/>
                  </a:lnTo>
                  <a:lnTo>
                    <a:pt x="45" y="27820"/>
                  </a:lnTo>
                  <a:lnTo>
                    <a:pt x="1" y="27864"/>
                  </a:lnTo>
                  <a:lnTo>
                    <a:pt x="1" y="27952"/>
                  </a:lnTo>
                  <a:lnTo>
                    <a:pt x="45" y="27996"/>
                  </a:lnTo>
                  <a:lnTo>
                    <a:pt x="89" y="28040"/>
                  </a:lnTo>
                  <a:lnTo>
                    <a:pt x="176" y="28084"/>
                  </a:lnTo>
                  <a:lnTo>
                    <a:pt x="264" y="28084"/>
                  </a:lnTo>
                  <a:lnTo>
                    <a:pt x="352" y="27996"/>
                  </a:lnTo>
                  <a:lnTo>
                    <a:pt x="3073" y="23564"/>
                  </a:lnTo>
                  <a:lnTo>
                    <a:pt x="3731" y="22862"/>
                  </a:lnTo>
                  <a:lnTo>
                    <a:pt x="4565" y="22511"/>
                  </a:lnTo>
                  <a:lnTo>
                    <a:pt x="4652" y="22423"/>
                  </a:lnTo>
                  <a:lnTo>
                    <a:pt x="6451" y="19527"/>
                  </a:lnTo>
                  <a:lnTo>
                    <a:pt x="7943" y="15753"/>
                  </a:lnTo>
                  <a:lnTo>
                    <a:pt x="8953" y="12638"/>
                  </a:lnTo>
                  <a:lnTo>
                    <a:pt x="10269" y="9566"/>
                  </a:lnTo>
                  <a:lnTo>
                    <a:pt x="12200" y="5705"/>
                  </a:lnTo>
                  <a:lnTo>
                    <a:pt x="13648" y="2940"/>
                  </a:lnTo>
                  <a:lnTo>
                    <a:pt x="14920" y="220"/>
                  </a:lnTo>
                  <a:lnTo>
                    <a:pt x="14920" y="176"/>
                  </a:lnTo>
                  <a:lnTo>
                    <a:pt x="14920" y="88"/>
                  </a:lnTo>
                  <a:lnTo>
                    <a:pt x="14876" y="44"/>
                  </a:lnTo>
                  <a:lnTo>
                    <a:pt x="1483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1" name="Google Shape;4091;p129"/>
            <p:cNvSpPr/>
            <p:nvPr/>
          </p:nvSpPr>
          <p:spPr>
            <a:xfrm>
              <a:off x="2789775" y="802250"/>
              <a:ext cx="359825" cy="736100"/>
            </a:xfrm>
            <a:custGeom>
              <a:avLst/>
              <a:gdLst/>
              <a:ahLst/>
              <a:cxnLst/>
              <a:rect l="l" t="t" r="r" b="b"/>
              <a:pathLst>
                <a:path w="14393" h="29444" extrusionOk="0">
                  <a:moveTo>
                    <a:pt x="14174" y="0"/>
                  </a:moveTo>
                  <a:lnTo>
                    <a:pt x="14086" y="44"/>
                  </a:lnTo>
                  <a:lnTo>
                    <a:pt x="14086" y="132"/>
                  </a:lnTo>
                  <a:lnTo>
                    <a:pt x="13164" y="2150"/>
                  </a:lnTo>
                  <a:lnTo>
                    <a:pt x="11585" y="5266"/>
                  </a:lnTo>
                  <a:lnTo>
                    <a:pt x="9742" y="9040"/>
                  </a:lnTo>
                  <a:lnTo>
                    <a:pt x="7942" y="12769"/>
                  </a:lnTo>
                  <a:lnTo>
                    <a:pt x="6494" y="15841"/>
                  </a:lnTo>
                  <a:lnTo>
                    <a:pt x="4959" y="18913"/>
                  </a:lnTo>
                  <a:lnTo>
                    <a:pt x="3379" y="22028"/>
                  </a:lnTo>
                  <a:lnTo>
                    <a:pt x="1711" y="25144"/>
                  </a:lnTo>
                  <a:lnTo>
                    <a:pt x="0" y="29225"/>
                  </a:lnTo>
                  <a:lnTo>
                    <a:pt x="0" y="29268"/>
                  </a:lnTo>
                  <a:lnTo>
                    <a:pt x="0" y="29356"/>
                  </a:lnTo>
                  <a:lnTo>
                    <a:pt x="44" y="29400"/>
                  </a:lnTo>
                  <a:lnTo>
                    <a:pt x="132" y="29444"/>
                  </a:lnTo>
                  <a:lnTo>
                    <a:pt x="176" y="29444"/>
                  </a:lnTo>
                  <a:lnTo>
                    <a:pt x="263" y="29400"/>
                  </a:lnTo>
                  <a:lnTo>
                    <a:pt x="351" y="29356"/>
                  </a:lnTo>
                  <a:lnTo>
                    <a:pt x="2019" y="25319"/>
                  </a:lnTo>
                  <a:lnTo>
                    <a:pt x="3686" y="22204"/>
                  </a:lnTo>
                  <a:lnTo>
                    <a:pt x="5266" y="19088"/>
                  </a:lnTo>
                  <a:lnTo>
                    <a:pt x="6802" y="15973"/>
                  </a:lnTo>
                  <a:lnTo>
                    <a:pt x="8250" y="12901"/>
                  </a:lnTo>
                  <a:lnTo>
                    <a:pt x="10049" y="9171"/>
                  </a:lnTo>
                  <a:lnTo>
                    <a:pt x="11892" y="5441"/>
                  </a:lnTo>
                  <a:lnTo>
                    <a:pt x="13471" y="2326"/>
                  </a:lnTo>
                  <a:lnTo>
                    <a:pt x="14393" y="264"/>
                  </a:lnTo>
                  <a:lnTo>
                    <a:pt x="14393" y="176"/>
                  </a:lnTo>
                  <a:lnTo>
                    <a:pt x="14393" y="132"/>
                  </a:lnTo>
                  <a:lnTo>
                    <a:pt x="14349" y="88"/>
                  </a:lnTo>
                  <a:lnTo>
                    <a:pt x="14305" y="44"/>
                  </a:lnTo>
                  <a:lnTo>
                    <a:pt x="1421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2" name="Google Shape;4092;p129"/>
            <p:cNvSpPr/>
            <p:nvPr/>
          </p:nvSpPr>
          <p:spPr>
            <a:xfrm>
              <a:off x="2754650" y="825275"/>
              <a:ext cx="332425" cy="722950"/>
            </a:xfrm>
            <a:custGeom>
              <a:avLst/>
              <a:gdLst/>
              <a:ahLst/>
              <a:cxnLst/>
              <a:rect l="l" t="t" r="r" b="b"/>
              <a:pathLst>
                <a:path w="13297" h="28918" extrusionOk="0">
                  <a:moveTo>
                    <a:pt x="13033" y="1"/>
                  </a:moveTo>
                  <a:lnTo>
                    <a:pt x="12990" y="45"/>
                  </a:lnTo>
                  <a:lnTo>
                    <a:pt x="12946" y="88"/>
                  </a:lnTo>
                  <a:lnTo>
                    <a:pt x="11498" y="4608"/>
                  </a:lnTo>
                  <a:lnTo>
                    <a:pt x="9523" y="8601"/>
                  </a:lnTo>
                  <a:lnTo>
                    <a:pt x="7636" y="12419"/>
                  </a:lnTo>
                  <a:lnTo>
                    <a:pt x="5881" y="15973"/>
                  </a:lnTo>
                  <a:lnTo>
                    <a:pt x="4126" y="19484"/>
                  </a:lnTo>
                  <a:lnTo>
                    <a:pt x="2327" y="23038"/>
                  </a:lnTo>
                  <a:lnTo>
                    <a:pt x="352" y="26680"/>
                  </a:lnTo>
                  <a:lnTo>
                    <a:pt x="308" y="26768"/>
                  </a:lnTo>
                  <a:lnTo>
                    <a:pt x="1" y="28698"/>
                  </a:lnTo>
                  <a:lnTo>
                    <a:pt x="1" y="28786"/>
                  </a:lnTo>
                  <a:lnTo>
                    <a:pt x="1" y="28830"/>
                  </a:lnTo>
                  <a:lnTo>
                    <a:pt x="45" y="28874"/>
                  </a:lnTo>
                  <a:lnTo>
                    <a:pt x="133" y="28918"/>
                  </a:lnTo>
                  <a:lnTo>
                    <a:pt x="264" y="28874"/>
                  </a:lnTo>
                  <a:lnTo>
                    <a:pt x="308" y="28742"/>
                  </a:lnTo>
                  <a:lnTo>
                    <a:pt x="659" y="26855"/>
                  </a:lnTo>
                  <a:lnTo>
                    <a:pt x="2634" y="23170"/>
                  </a:lnTo>
                  <a:lnTo>
                    <a:pt x="4477" y="19615"/>
                  </a:lnTo>
                  <a:lnTo>
                    <a:pt x="6232" y="16105"/>
                  </a:lnTo>
                  <a:lnTo>
                    <a:pt x="7943" y="12550"/>
                  </a:lnTo>
                  <a:lnTo>
                    <a:pt x="9830" y="8733"/>
                  </a:lnTo>
                  <a:lnTo>
                    <a:pt x="11805" y="4784"/>
                  </a:lnTo>
                  <a:lnTo>
                    <a:pt x="11805" y="4740"/>
                  </a:lnTo>
                  <a:lnTo>
                    <a:pt x="13297" y="220"/>
                  </a:lnTo>
                  <a:lnTo>
                    <a:pt x="13297" y="132"/>
                  </a:lnTo>
                  <a:lnTo>
                    <a:pt x="13253" y="88"/>
                  </a:lnTo>
                  <a:lnTo>
                    <a:pt x="1325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3" name="Google Shape;4093;p129"/>
            <p:cNvSpPr/>
            <p:nvPr/>
          </p:nvSpPr>
          <p:spPr>
            <a:xfrm>
              <a:off x="2734925" y="958025"/>
              <a:ext cx="270975" cy="606675"/>
            </a:xfrm>
            <a:custGeom>
              <a:avLst/>
              <a:gdLst/>
              <a:ahLst/>
              <a:cxnLst/>
              <a:rect l="l" t="t" r="r" b="b"/>
              <a:pathLst>
                <a:path w="10839" h="24267" extrusionOk="0">
                  <a:moveTo>
                    <a:pt x="10619" y="0"/>
                  </a:moveTo>
                  <a:lnTo>
                    <a:pt x="10531" y="44"/>
                  </a:lnTo>
                  <a:lnTo>
                    <a:pt x="10531" y="88"/>
                  </a:lnTo>
                  <a:lnTo>
                    <a:pt x="9610" y="2326"/>
                  </a:lnTo>
                  <a:lnTo>
                    <a:pt x="8645" y="4520"/>
                  </a:lnTo>
                  <a:lnTo>
                    <a:pt x="7635" y="6714"/>
                  </a:lnTo>
                  <a:lnTo>
                    <a:pt x="6582" y="8864"/>
                  </a:lnTo>
                  <a:lnTo>
                    <a:pt x="4476" y="13164"/>
                  </a:lnTo>
                  <a:lnTo>
                    <a:pt x="2326" y="17333"/>
                  </a:lnTo>
                  <a:lnTo>
                    <a:pt x="351" y="21107"/>
                  </a:lnTo>
                  <a:lnTo>
                    <a:pt x="351" y="21151"/>
                  </a:lnTo>
                  <a:lnTo>
                    <a:pt x="0" y="22423"/>
                  </a:lnTo>
                  <a:lnTo>
                    <a:pt x="0" y="22467"/>
                  </a:lnTo>
                  <a:lnTo>
                    <a:pt x="88" y="24091"/>
                  </a:lnTo>
                  <a:lnTo>
                    <a:pt x="132" y="24222"/>
                  </a:lnTo>
                  <a:lnTo>
                    <a:pt x="263" y="24266"/>
                  </a:lnTo>
                  <a:lnTo>
                    <a:pt x="351" y="24266"/>
                  </a:lnTo>
                  <a:lnTo>
                    <a:pt x="395" y="24222"/>
                  </a:lnTo>
                  <a:lnTo>
                    <a:pt x="439" y="24134"/>
                  </a:lnTo>
                  <a:lnTo>
                    <a:pt x="439" y="24091"/>
                  </a:lnTo>
                  <a:lnTo>
                    <a:pt x="351" y="22511"/>
                  </a:lnTo>
                  <a:lnTo>
                    <a:pt x="658" y="21282"/>
                  </a:lnTo>
                  <a:lnTo>
                    <a:pt x="2633" y="17508"/>
                  </a:lnTo>
                  <a:lnTo>
                    <a:pt x="4783" y="13296"/>
                  </a:lnTo>
                  <a:lnTo>
                    <a:pt x="6889" y="9040"/>
                  </a:lnTo>
                  <a:lnTo>
                    <a:pt x="7942" y="6846"/>
                  </a:lnTo>
                  <a:lnTo>
                    <a:pt x="8952" y="4695"/>
                  </a:lnTo>
                  <a:lnTo>
                    <a:pt x="9917" y="2458"/>
                  </a:lnTo>
                  <a:lnTo>
                    <a:pt x="10839" y="220"/>
                  </a:lnTo>
                  <a:lnTo>
                    <a:pt x="10839" y="176"/>
                  </a:lnTo>
                  <a:lnTo>
                    <a:pt x="10839" y="88"/>
                  </a:lnTo>
                  <a:lnTo>
                    <a:pt x="10795" y="44"/>
                  </a:lnTo>
                  <a:lnTo>
                    <a:pt x="1075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4" name="Google Shape;4094;p129"/>
            <p:cNvSpPr/>
            <p:nvPr/>
          </p:nvSpPr>
          <p:spPr>
            <a:xfrm>
              <a:off x="2697625" y="973375"/>
              <a:ext cx="265500" cy="607775"/>
            </a:xfrm>
            <a:custGeom>
              <a:avLst/>
              <a:gdLst/>
              <a:ahLst/>
              <a:cxnLst/>
              <a:rect l="l" t="t" r="r" b="b"/>
              <a:pathLst>
                <a:path w="10620" h="24311" extrusionOk="0">
                  <a:moveTo>
                    <a:pt x="10444" y="1"/>
                  </a:moveTo>
                  <a:lnTo>
                    <a:pt x="10400" y="44"/>
                  </a:lnTo>
                  <a:lnTo>
                    <a:pt x="10312" y="88"/>
                  </a:lnTo>
                  <a:lnTo>
                    <a:pt x="10268" y="132"/>
                  </a:lnTo>
                  <a:lnTo>
                    <a:pt x="8206" y="5398"/>
                  </a:lnTo>
                  <a:lnTo>
                    <a:pt x="6758" y="8206"/>
                  </a:lnTo>
                  <a:lnTo>
                    <a:pt x="5266" y="11497"/>
                  </a:lnTo>
                  <a:lnTo>
                    <a:pt x="3862" y="14349"/>
                  </a:lnTo>
                  <a:lnTo>
                    <a:pt x="2019" y="17684"/>
                  </a:lnTo>
                  <a:lnTo>
                    <a:pt x="439" y="20888"/>
                  </a:lnTo>
                  <a:lnTo>
                    <a:pt x="395" y="20931"/>
                  </a:lnTo>
                  <a:lnTo>
                    <a:pt x="0" y="22599"/>
                  </a:lnTo>
                  <a:lnTo>
                    <a:pt x="0" y="22643"/>
                  </a:lnTo>
                  <a:lnTo>
                    <a:pt x="220" y="24179"/>
                  </a:lnTo>
                  <a:lnTo>
                    <a:pt x="263" y="24266"/>
                  </a:lnTo>
                  <a:lnTo>
                    <a:pt x="395" y="24310"/>
                  </a:lnTo>
                  <a:lnTo>
                    <a:pt x="483" y="24310"/>
                  </a:lnTo>
                  <a:lnTo>
                    <a:pt x="527" y="24266"/>
                  </a:lnTo>
                  <a:lnTo>
                    <a:pt x="571" y="24179"/>
                  </a:lnTo>
                  <a:lnTo>
                    <a:pt x="571" y="24135"/>
                  </a:lnTo>
                  <a:lnTo>
                    <a:pt x="351" y="22643"/>
                  </a:lnTo>
                  <a:lnTo>
                    <a:pt x="746" y="21019"/>
                  </a:lnTo>
                  <a:lnTo>
                    <a:pt x="2326" y="17816"/>
                  </a:lnTo>
                  <a:lnTo>
                    <a:pt x="4169" y="14481"/>
                  </a:lnTo>
                  <a:lnTo>
                    <a:pt x="5573" y="11673"/>
                  </a:lnTo>
                  <a:lnTo>
                    <a:pt x="7109" y="8382"/>
                  </a:lnTo>
                  <a:lnTo>
                    <a:pt x="8557" y="5573"/>
                  </a:lnTo>
                  <a:lnTo>
                    <a:pt x="8557" y="5529"/>
                  </a:lnTo>
                  <a:lnTo>
                    <a:pt x="10619" y="264"/>
                  </a:lnTo>
                  <a:lnTo>
                    <a:pt x="10619" y="176"/>
                  </a:lnTo>
                  <a:lnTo>
                    <a:pt x="10619" y="132"/>
                  </a:lnTo>
                  <a:lnTo>
                    <a:pt x="10575" y="44"/>
                  </a:lnTo>
                  <a:lnTo>
                    <a:pt x="10531" y="44"/>
                  </a:lnTo>
                  <a:lnTo>
                    <a:pt x="1044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5" name="Google Shape;4095;p129"/>
            <p:cNvSpPr/>
            <p:nvPr/>
          </p:nvSpPr>
          <p:spPr>
            <a:xfrm>
              <a:off x="2630700" y="1103925"/>
              <a:ext cx="223825" cy="530975"/>
            </a:xfrm>
            <a:custGeom>
              <a:avLst/>
              <a:gdLst/>
              <a:ahLst/>
              <a:cxnLst/>
              <a:rect l="l" t="t" r="r" b="b"/>
              <a:pathLst>
                <a:path w="8953" h="21239" extrusionOk="0">
                  <a:moveTo>
                    <a:pt x="8733" y="0"/>
                  </a:moveTo>
                  <a:lnTo>
                    <a:pt x="8689" y="44"/>
                  </a:lnTo>
                  <a:lnTo>
                    <a:pt x="8645" y="88"/>
                  </a:lnTo>
                  <a:lnTo>
                    <a:pt x="6451" y="4388"/>
                  </a:lnTo>
                  <a:lnTo>
                    <a:pt x="5003" y="7372"/>
                  </a:lnTo>
                  <a:lnTo>
                    <a:pt x="3379" y="10356"/>
                  </a:lnTo>
                  <a:lnTo>
                    <a:pt x="1405" y="14261"/>
                  </a:lnTo>
                  <a:lnTo>
                    <a:pt x="1405" y="14305"/>
                  </a:lnTo>
                  <a:lnTo>
                    <a:pt x="790" y="16455"/>
                  </a:lnTo>
                  <a:lnTo>
                    <a:pt x="0" y="21063"/>
                  </a:lnTo>
                  <a:lnTo>
                    <a:pt x="0" y="21107"/>
                  </a:lnTo>
                  <a:lnTo>
                    <a:pt x="44" y="21195"/>
                  </a:lnTo>
                  <a:lnTo>
                    <a:pt x="88" y="21238"/>
                  </a:lnTo>
                  <a:lnTo>
                    <a:pt x="176" y="21238"/>
                  </a:lnTo>
                  <a:lnTo>
                    <a:pt x="308" y="21195"/>
                  </a:lnTo>
                  <a:lnTo>
                    <a:pt x="351" y="21107"/>
                  </a:lnTo>
                  <a:lnTo>
                    <a:pt x="1141" y="16543"/>
                  </a:lnTo>
                  <a:lnTo>
                    <a:pt x="1712" y="14393"/>
                  </a:lnTo>
                  <a:lnTo>
                    <a:pt x="3686" y="10532"/>
                  </a:lnTo>
                  <a:lnTo>
                    <a:pt x="5310" y="7504"/>
                  </a:lnTo>
                  <a:lnTo>
                    <a:pt x="6802" y="4564"/>
                  </a:lnTo>
                  <a:lnTo>
                    <a:pt x="8952" y="264"/>
                  </a:lnTo>
                  <a:lnTo>
                    <a:pt x="8952" y="176"/>
                  </a:lnTo>
                  <a:lnTo>
                    <a:pt x="8952" y="132"/>
                  </a:lnTo>
                  <a:lnTo>
                    <a:pt x="8908" y="44"/>
                  </a:lnTo>
                  <a:lnTo>
                    <a:pt x="886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6" name="Google Shape;4096;p129"/>
            <p:cNvSpPr/>
            <p:nvPr/>
          </p:nvSpPr>
          <p:spPr>
            <a:xfrm>
              <a:off x="2619725" y="1124775"/>
              <a:ext cx="194200" cy="436625"/>
            </a:xfrm>
            <a:custGeom>
              <a:avLst/>
              <a:gdLst/>
              <a:ahLst/>
              <a:cxnLst/>
              <a:rect l="l" t="t" r="r" b="b"/>
              <a:pathLst>
                <a:path w="7768" h="17465" extrusionOk="0">
                  <a:moveTo>
                    <a:pt x="7548" y="0"/>
                  </a:moveTo>
                  <a:lnTo>
                    <a:pt x="7460" y="44"/>
                  </a:lnTo>
                  <a:lnTo>
                    <a:pt x="7416" y="88"/>
                  </a:lnTo>
                  <a:lnTo>
                    <a:pt x="6188" y="2501"/>
                  </a:lnTo>
                  <a:lnTo>
                    <a:pt x="4696" y="5661"/>
                  </a:lnTo>
                  <a:lnTo>
                    <a:pt x="3160" y="8469"/>
                  </a:lnTo>
                  <a:lnTo>
                    <a:pt x="966" y="12681"/>
                  </a:lnTo>
                  <a:lnTo>
                    <a:pt x="176" y="15007"/>
                  </a:lnTo>
                  <a:lnTo>
                    <a:pt x="176" y="15051"/>
                  </a:lnTo>
                  <a:lnTo>
                    <a:pt x="1" y="17245"/>
                  </a:lnTo>
                  <a:lnTo>
                    <a:pt x="1" y="17333"/>
                  </a:lnTo>
                  <a:lnTo>
                    <a:pt x="45" y="17377"/>
                  </a:lnTo>
                  <a:lnTo>
                    <a:pt x="88" y="17421"/>
                  </a:lnTo>
                  <a:lnTo>
                    <a:pt x="176" y="17464"/>
                  </a:lnTo>
                  <a:lnTo>
                    <a:pt x="308" y="17421"/>
                  </a:lnTo>
                  <a:lnTo>
                    <a:pt x="352" y="17289"/>
                  </a:lnTo>
                  <a:lnTo>
                    <a:pt x="527" y="15095"/>
                  </a:lnTo>
                  <a:lnTo>
                    <a:pt x="1273" y="12813"/>
                  </a:lnTo>
                  <a:lnTo>
                    <a:pt x="3467" y="8601"/>
                  </a:lnTo>
                  <a:lnTo>
                    <a:pt x="5003" y="5792"/>
                  </a:lnTo>
                  <a:lnTo>
                    <a:pt x="6539" y="2677"/>
                  </a:lnTo>
                  <a:lnTo>
                    <a:pt x="7767" y="263"/>
                  </a:lnTo>
                  <a:lnTo>
                    <a:pt x="7767" y="176"/>
                  </a:lnTo>
                  <a:lnTo>
                    <a:pt x="7767" y="132"/>
                  </a:lnTo>
                  <a:lnTo>
                    <a:pt x="7724" y="44"/>
                  </a:lnTo>
                  <a:lnTo>
                    <a:pt x="768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7" name="Google Shape;4097;p129"/>
            <p:cNvSpPr/>
            <p:nvPr/>
          </p:nvSpPr>
          <p:spPr>
            <a:xfrm>
              <a:off x="2592300" y="1141225"/>
              <a:ext cx="183225" cy="483800"/>
            </a:xfrm>
            <a:custGeom>
              <a:avLst/>
              <a:gdLst/>
              <a:ahLst/>
              <a:cxnLst/>
              <a:rect l="l" t="t" r="r" b="b"/>
              <a:pathLst>
                <a:path w="7329" h="19352" extrusionOk="0">
                  <a:moveTo>
                    <a:pt x="7153" y="0"/>
                  </a:moveTo>
                  <a:lnTo>
                    <a:pt x="7109" y="44"/>
                  </a:lnTo>
                  <a:lnTo>
                    <a:pt x="7022" y="44"/>
                  </a:lnTo>
                  <a:lnTo>
                    <a:pt x="7022" y="132"/>
                  </a:lnTo>
                  <a:lnTo>
                    <a:pt x="5749" y="2677"/>
                  </a:lnTo>
                  <a:lnTo>
                    <a:pt x="4476" y="5178"/>
                  </a:lnTo>
                  <a:lnTo>
                    <a:pt x="1229" y="11277"/>
                  </a:lnTo>
                  <a:lnTo>
                    <a:pt x="1229" y="11321"/>
                  </a:lnTo>
                  <a:lnTo>
                    <a:pt x="308" y="13735"/>
                  </a:lnTo>
                  <a:lnTo>
                    <a:pt x="308" y="13779"/>
                  </a:lnTo>
                  <a:lnTo>
                    <a:pt x="1" y="16017"/>
                  </a:lnTo>
                  <a:lnTo>
                    <a:pt x="1" y="16060"/>
                  </a:lnTo>
                  <a:lnTo>
                    <a:pt x="132" y="19176"/>
                  </a:lnTo>
                  <a:lnTo>
                    <a:pt x="132" y="19264"/>
                  </a:lnTo>
                  <a:lnTo>
                    <a:pt x="176" y="19308"/>
                  </a:lnTo>
                  <a:lnTo>
                    <a:pt x="308" y="19351"/>
                  </a:lnTo>
                  <a:lnTo>
                    <a:pt x="396" y="19351"/>
                  </a:lnTo>
                  <a:lnTo>
                    <a:pt x="439" y="19308"/>
                  </a:lnTo>
                  <a:lnTo>
                    <a:pt x="483" y="19264"/>
                  </a:lnTo>
                  <a:lnTo>
                    <a:pt x="483" y="19176"/>
                  </a:lnTo>
                  <a:lnTo>
                    <a:pt x="352" y="16060"/>
                  </a:lnTo>
                  <a:lnTo>
                    <a:pt x="659" y="13866"/>
                  </a:lnTo>
                  <a:lnTo>
                    <a:pt x="1536" y="11453"/>
                  </a:lnTo>
                  <a:lnTo>
                    <a:pt x="4827" y="5354"/>
                  </a:lnTo>
                  <a:lnTo>
                    <a:pt x="6100" y="2852"/>
                  </a:lnTo>
                  <a:lnTo>
                    <a:pt x="7329" y="264"/>
                  </a:lnTo>
                  <a:lnTo>
                    <a:pt x="7329" y="176"/>
                  </a:lnTo>
                  <a:lnTo>
                    <a:pt x="7329" y="132"/>
                  </a:lnTo>
                  <a:lnTo>
                    <a:pt x="7285" y="88"/>
                  </a:lnTo>
                  <a:lnTo>
                    <a:pt x="7241" y="44"/>
                  </a:lnTo>
                  <a:lnTo>
                    <a:pt x="715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8" name="Google Shape;4098;p129"/>
            <p:cNvSpPr/>
            <p:nvPr/>
          </p:nvSpPr>
          <p:spPr>
            <a:xfrm>
              <a:off x="2263200" y="1174125"/>
              <a:ext cx="342300" cy="810725"/>
            </a:xfrm>
            <a:custGeom>
              <a:avLst/>
              <a:gdLst/>
              <a:ahLst/>
              <a:cxnLst/>
              <a:rect l="l" t="t" r="r" b="b"/>
              <a:pathLst>
                <a:path w="13692" h="32429" extrusionOk="0">
                  <a:moveTo>
                    <a:pt x="13384" y="1"/>
                  </a:moveTo>
                  <a:lnTo>
                    <a:pt x="13340" y="88"/>
                  </a:lnTo>
                  <a:lnTo>
                    <a:pt x="11014" y="4389"/>
                  </a:lnTo>
                  <a:lnTo>
                    <a:pt x="9479" y="7241"/>
                  </a:lnTo>
                  <a:lnTo>
                    <a:pt x="8294" y="9918"/>
                  </a:lnTo>
                  <a:lnTo>
                    <a:pt x="7723" y="11980"/>
                  </a:lnTo>
                  <a:lnTo>
                    <a:pt x="7723" y="12024"/>
                  </a:lnTo>
                  <a:lnTo>
                    <a:pt x="7548" y="16544"/>
                  </a:lnTo>
                  <a:lnTo>
                    <a:pt x="7153" y="17816"/>
                  </a:lnTo>
                  <a:lnTo>
                    <a:pt x="5003" y="21502"/>
                  </a:lnTo>
                  <a:lnTo>
                    <a:pt x="1975" y="26329"/>
                  </a:lnTo>
                  <a:lnTo>
                    <a:pt x="0" y="31682"/>
                  </a:lnTo>
                  <a:lnTo>
                    <a:pt x="0" y="31770"/>
                  </a:lnTo>
                  <a:lnTo>
                    <a:pt x="0" y="31814"/>
                  </a:lnTo>
                  <a:lnTo>
                    <a:pt x="352" y="32340"/>
                  </a:lnTo>
                  <a:lnTo>
                    <a:pt x="395" y="32428"/>
                  </a:lnTo>
                  <a:lnTo>
                    <a:pt x="571" y="32428"/>
                  </a:lnTo>
                  <a:lnTo>
                    <a:pt x="615" y="32384"/>
                  </a:lnTo>
                  <a:lnTo>
                    <a:pt x="2897" y="30015"/>
                  </a:lnTo>
                  <a:lnTo>
                    <a:pt x="2940" y="29971"/>
                  </a:lnTo>
                  <a:lnTo>
                    <a:pt x="2940" y="29927"/>
                  </a:lnTo>
                  <a:lnTo>
                    <a:pt x="2940" y="29839"/>
                  </a:lnTo>
                  <a:lnTo>
                    <a:pt x="2897" y="29795"/>
                  </a:lnTo>
                  <a:lnTo>
                    <a:pt x="2853" y="29752"/>
                  </a:lnTo>
                  <a:lnTo>
                    <a:pt x="2721" y="29752"/>
                  </a:lnTo>
                  <a:lnTo>
                    <a:pt x="2633" y="29795"/>
                  </a:lnTo>
                  <a:lnTo>
                    <a:pt x="527" y="31989"/>
                  </a:lnTo>
                  <a:lnTo>
                    <a:pt x="352" y="31726"/>
                  </a:lnTo>
                  <a:lnTo>
                    <a:pt x="2282" y="26504"/>
                  </a:lnTo>
                  <a:lnTo>
                    <a:pt x="5310" y="21678"/>
                  </a:lnTo>
                  <a:lnTo>
                    <a:pt x="7460" y="17992"/>
                  </a:lnTo>
                  <a:lnTo>
                    <a:pt x="7504" y="17948"/>
                  </a:lnTo>
                  <a:lnTo>
                    <a:pt x="7899" y="16631"/>
                  </a:lnTo>
                  <a:lnTo>
                    <a:pt x="7899" y="16587"/>
                  </a:lnTo>
                  <a:lnTo>
                    <a:pt x="8074" y="12024"/>
                  </a:lnTo>
                  <a:lnTo>
                    <a:pt x="8645" y="10049"/>
                  </a:lnTo>
                  <a:lnTo>
                    <a:pt x="9830" y="7373"/>
                  </a:lnTo>
                  <a:lnTo>
                    <a:pt x="11322" y="4564"/>
                  </a:lnTo>
                  <a:lnTo>
                    <a:pt x="13647" y="264"/>
                  </a:lnTo>
                  <a:lnTo>
                    <a:pt x="13691" y="176"/>
                  </a:lnTo>
                  <a:lnTo>
                    <a:pt x="13691" y="88"/>
                  </a:lnTo>
                  <a:lnTo>
                    <a:pt x="13647" y="45"/>
                  </a:lnTo>
                  <a:lnTo>
                    <a:pt x="1360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9" name="Google Shape;4099;p129"/>
            <p:cNvSpPr/>
            <p:nvPr/>
          </p:nvSpPr>
          <p:spPr>
            <a:xfrm>
              <a:off x="3125450" y="769325"/>
              <a:ext cx="242475" cy="648375"/>
            </a:xfrm>
            <a:custGeom>
              <a:avLst/>
              <a:gdLst/>
              <a:ahLst/>
              <a:cxnLst/>
              <a:rect l="l" t="t" r="r" b="b"/>
              <a:pathLst>
                <a:path w="9699" h="25935" extrusionOk="0">
                  <a:moveTo>
                    <a:pt x="9479" y="1"/>
                  </a:moveTo>
                  <a:lnTo>
                    <a:pt x="9435" y="45"/>
                  </a:lnTo>
                  <a:lnTo>
                    <a:pt x="9391" y="89"/>
                  </a:lnTo>
                  <a:lnTo>
                    <a:pt x="8996" y="878"/>
                  </a:lnTo>
                  <a:lnTo>
                    <a:pt x="8952" y="878"/>
                  </a:lnTo>
                  <a:lnTo>
                    <a:pt x="8162" y="2941"/>
                  </a:lnTo>
                  <a:lnTo>
                    <a:pt x="6846" y="6846"/>
                  </a:lnTo>
                  <a:lnTo>
                    <a:pt x="5573" y="9742"/>
                  </a:lnTo>
                  <a:lnTo>
                    <a:pt x="4652" y="11410"/>
                  </a:lnTo>
                  <a:lnTo>
                    <a:pt x="3862" y="12989"/>
                  </a:lnTo>
                  <a:lnTo>
                    <a:pt x="3160" y="14525"/>
                  </a:lnTo>
                  <a:lnTo>
                    <a:pt x="2590" y="16017"/>
                  </a:lnTo>
                  <a:lnTo>
                    <a:pt x="2019" y="17553"/>
                  </a:lnTo>
                  <a:lnTo>
                    <a:pt x="1536" y="19089"/>
                  </a:lnTo>
                  <a:lnTo>
                    <a:pt x="483" y="22380"/>
                  </a:lnTo>
                  <a:lnTo>
                    <a:pt x="88" y="23696"/>
                  </a:lnTo>
                  <a:lnTo>
                    <a:pt x="88" y="23740"/>
                  </a:lnTo>
                  <a:lnTo>
                    <a:pt x="1" y="25759"/>
                  </a:lnTo>
                  <a:lnTo>
                    <a:pt x="1" y="25802"/>
                  </a:lnTo>
                  <a:lnTo>
                    <a:pt x="44" y="25846"/>
                  </a:lnTo>
                  <a:lnTo>
                    <a:pt x="88" y="25890"/>
                  </a:lnTo>
                  <a:lnTo>
                    <a:pt x="176" y="25934"/>
                  </a:lnTo>
                  <a:lnTo>
                    <a:pt x="308" y="25890"/>
                  </a:lnTo>
                  <a:lnTo>
                    <a:pt x="352" y="25759"/>
                  </a:lnTo>
                  <a:lnTo>
                    <a:pt x="439" y="23784"/>
                  </a:lnTo>
                  <a:lnTo>
                    <a:pt x="834" y="22511"/>
                  </a:lnTo>
                  <a:lnTo>
                    <a:pt x="1844" y="19220"/>
                  </a:lnTo>
                  <a:lnTo>
                    <a:pt x="2370" y="17685"/>
                  </a:lnTo>
                  <a:lnTo>
                    <a:pt x="2897" y="16149"/>
                  </a:lnTo>
                  <a:lnTo>
                    <a:pt x="3511" y="14657"/>
                  </a:lnTo>
                  <a:lnTo>
                    <a:pt x="4169" y="13121"/>
                  </a:lnTo>
                  <a:lnTo>
                    <a:pt x="4959" y="11541"/>
                  </a:lnTo>
                  <a:lnTo>
                    <a:pt x="5881" y="9874"/>
                  </a:lnTo>
                  <a:lnTo>
                    <a:pt x="7153" y="6978"/>
                  </a:lnTo>
                  <a:lnTo>
                    <a:pt x="8513" y="3029"/>
                  </a:lnTo>
                  <a:lnTo>
                    <a:pt x="9303" y="1010"/>
                  </a:lnTo>
                  <a:lnTo>
                    <a:pt x="9698" y="264"/>
                  </a:lnTo>
                  <a:lnTo>
                    <a:pt x="9698" y="176"/>
                  </a:lnTo>
                  <a:lnTo>
                    <a:pt x="9698" y="89"/>
                  </a:lnTo>
                  <a:lnTo>
                    <a:pt x="9698" y="45"/>
                  </a:lnTo>
                  <a:lnTo>
                    <a:pt x="961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0" name="Google Shape;4100;p129"/>
            <p:cNvSpPr/>
            <p:nvPr/>
          </p:nvSpPr>
          <p:spPr>
            <a:xfrm>
              <a:off x="3734300" y="758375"/>
              <a:ext cx="1192475" cy="1433800"/>
            </a:xfrm>
            <a:custGeom>
              <a:avLst/>
              <a:gdLst/>
              <a:ahLst/>
              <a:cxnLst/>
              <a:rect l="l" t="t" r="r" b="b"/>
              <a:pathLst>
                <a:path w="47699" h="57352" extrusionOk="0">
                  <a:moveTo>
                    <a:pt x="22906" y="0"/>
                  </a:moveTo>
                  <a:lnTo>
                    <a:pt x="22862" y="44"/>
                  </a:lnTo>
                  <a:lnTo>
                    <a:pt x="22818" y="88"/>
                  </a:lnTo>
                  <a:lnTo>
                    <a:pt x="21063" y="2764"/>
                  </a:lnTo>
                  <a:lnTo>
                    <a:pt x="21063" y="2808"/>
                  </a:lnTo>
                  <a:lnTo>
                    <a:pt x="19703" y="5968"/>
                  </a:lnTo>
                  <a:lnTo>
                    <a:pt x="19483" y="6582"/>
                  </a:lnTo>
                  <a:lnTo>
                    <a:pt x="19176" y="7196"/>
                  </a:lnTo>
                  <a:lnTo>
                    <a:pt x="18562" y="8337"/>
                  </a:lnTo>
                  <a:lnTo>
                    <a:pt x="17816" y="9434"/>
                  </a:lnTo>
                  <a:lnTo>
                    <a:pt x="17070" y="10487"/>
                  </a:lnTo>
                  <a:lnTo>
                    <a:pt x="16236" y="11497"/>
                  </a:lnTo>
                  <a:lnTo>
                    <a:pt x="15358" y="12506"/>
                  </a:lnTo>
                  <a:lnTo>
                    <a:pt x="13559" y="14437"/>
                  </a:lnTo>
                  <a:lnTo>
                    <a:pt x="11629" y="16543"/>
                  </a:lnTo>
                  <a:lnTo>
                    <a:pt x="10707" y="17596"/>
                  </a:lnTo>
                  <a:lnTo>
                    <a:pt x="9873" y="18693"/>
                  </a:lnTo>
                  <a:lnTo>
                    <a:pt x="7679" y="21326"/>
                  </a:lnTo>
                  <a:lnTo>
                    <a:pt x="7635" y="21414"/>
                  </a:lnTo>
                  <a:lnTo>
                    <a:pt x="7416" y="22423"/>
                  </a:lnTo>
                  <a:lnTo>
                    <a:pt x="7416" y="22467"/>
                  </a:lnTo>
                  <a:lnTo>
                    <a:pt x="7855" y="25670"/>
                  </a:lnTo>
                  <a:lnTo>
                    <a:pt x="7723" y="26591"/>
                  </a:lnTo>
                  <a:lnTo>
                    <a:pt x="6889" y="26284"/>
                  </a:lnTo>
                  <a:lnTo>
                    <a:pt x="6802" y="26240"/>
                  </a:lnTo>
                  <a:lnTo>
                    <a:pt x="6714" y="26284"/>
                  </a:lnTo>
                  <a:lnTo>
                    <a:pt x="4125" y="27645"/>
                  </a:lnTo>
                  <a:lnTo>
                    <a:pt x="4037" y="27732"/>
                  </a:lnTo>
                  <a:lnTo>
                    <a:pt x="3511" y="29268"/>
                  </a:lnTo>
                  <a:lnTo>
                    <a:pt x="3467" y="29312"/>
                  </a:lnTo>
                  <a:lnTo>
                    <a:pt x="3160" y="31243"/>
                  </a:lnTo>
                  <a:lnTo>
                    <a:pt x="3160" y="31287"/>
                  </a:lnTo>
                  <a:lnTo>
                    <a:pt x="3467" y="33788"/>
                  </a:lnTo>
                  <a:lnTo>
                    <a:pt x="3598" y="35017"/>
                  </a:lnTo>
                  <a:lnTo>
                    <a:pt x="3642" y="36157"/>
                  </a:lnTo>
                  <a:lnTo>
                    <a:pt x="3686" y="37167"/>
                  </a:lnTo>
                  <a:lnTo>
                    <a:pt x="3686" y="38088"/>
                  </a:lnTo>
                  <a:lnTo>
                    <a:pt x="3598" y="38966"/>
                  </a:lnTo>
                  <a:lnTo>
                    <a:pt x="3511" y="39712"/>
                  </a:lnTo>
                  <a:lnTo>
                    <a:pt x="3379" y="40414"/>
                  </a:lnTo>
                  <a:lnTo>
                    <a:pt x="3204" y="41028"/>
                  </a:lnTo>
                  <a:lnTo>
                    <a:pt x="3028" y="41599"/>
                  </a:lnTo>
                  <a:lnTo>
                    <a:pt x="2809" y="42081"/>
                  </a:lnTo>
                  <a:lnTo>
                    <a:pt x="2589" y="42520"/>
                  </a:lnTo>
                  <a:lnTo>
                    <a:pt x="2326" y="42871"/>
                  </a:lnTo>
                  <a:lnTo>
                    <a:pt x="2063" y="43178"/>
                  </a:lnTo>
                  <a:lnTo>
                    <a:pt x="1799" y="43442"/>
                  </a:lnTo>
                  <a:lnTo>
                    <a:pt x="1536" y="43705"/>
                  </a:lnTo>
                  <a:lnTo>
                    <a:pt x="1229" y="43880"/>
                  </a:lnTo>
                  <a:lnTo>
                    <a:pt x="1185" y="43924"/>
                  </a:lnTo>
                  <a:lnTo>
                    <a:pt x="44" y="45285"/>
                  </a:lnTo>
                  <a:lnTo>
                    <a:pt x="0" y="45372"/>
                  </a:lnTo>
                  <a:lnTo>
                    <a:pt x="0" y="45416"/>
                  </a:lnTo>
                  <a:lnTo>
                    <a:pt x="88" y="46118"/>
                  </a:lnTo>
                  <a:lnTo>
                    <a:pt x="1361" y="50638"/>
                  </a:lnTo>
                  <a:lnTo>
                    <a:pt x="2326" y="53446"/>
                  </a:lnTo>
                  <a:lnTo>
                    <a:pt x="2370" y="53446"/>
                  </a:lnTo>
                  <a:lnTo>
                    <a:pt x="3774" y="55728"/>
                  </a:lnTo>
                  <a:lnTo>
                    <a:pt x="5047" y="57176"/>
                  </a:lnTo>
                  <a:lnTo>
                    <a:pt x="5134" y="57220"/>
                  </a:lnTo>
                  <a:lnTo>
                    <a:pt x="5529" y="57352"/>
                  </a:lnTo>
                  <a:lnTo>
                    <a:pt x="5617" y="57352"/>
                  </a:lnTo>
                  <a:lnTo>
                    <a:pt x="6670" y="56957"/>
                  </a:lnTo>
                  <a:lnTo>
                    <a:pt x="6714" y="56913"/>
                  </a:lnTo>
                  <a:lnTo>
                    <a:pt x="7460" y="56035"/>
                  </a:lnTo>
                  <a:lnTo>
                    <a:pt x="7504" y="55991"/>
                  </a:lnTo>
                  <a:lnTo>
                    <a:pt x="7943" y="54850"/>
                  </a:lnTo>
                  <a:lnTo>
                    <a:pt x="7943" y="54807"/>
                  </a:lnTo>
                  <a:lnTo>
                    <a:pt x="8118" y="52261"/>
                  </a:lnTo>
                  <a:lnTo>
                    <a:pt x="8118" y="52174"/>
                  </a:lnTo>
                  <a:lnTo>
                    <a:pt x="7592" y="50726"/>
                  </a:lnTo>
                  <a:lnTo>
                    <a:pt x="4827" y="46118"/>
                  </a:lnTo>
                  <a:lnTo>
                    <a:pt x="4432" y="45241"/>
                  </a:lnTo>
                  <a:lnTo>
                    <a:pt x="4564" y="44933"/>
                  </a:lnTo>
                  <a:lnTo>
                    <a:pt x="5003" y="44626"/>
                  </a:lnTo>
                  <a:lnTo>
                    <a:pt x="8118" y="43793"/>
                  </a:lnTo>
                  <a:lnTo>
                    <a:pt x="11278" y="45460"/>
                  </a:lnTo>
                  <a:lnTo>
                    <a:pt x="12682" y="45987"/>
                  </a:lnTo>
                  <a:lnTo>
                    <a:pt x="14744" y="47347"/>
                  </a:lnTo>
                  <a:lnTo>
                    <a:pt x="14788" y="47347"/>
                  </a:lnTo>
                  <a:lnTo>
                    <a:pt x="18386" y="49102"/>
                  </a:lnTo>
                  <a:lnTo>
                    <a:pt x="20931" y="49936"/>
                  </a:lnTo>
                  <a:lnTo>
                    <a:pt x="21019" y="49936"/>
                  </a:lnTo>
                  <a:lnTo>
                    <a:pt x="25100" y="49234"/>
                  </a:lnTo>
                  <a:lnTo>
                    <a:pt x="26329" y="49321"/>
                  </a:lnTo>
                  <a:lnTo>
                    <a:pt x="26416" y="49321"/>
                  </a:lnTo>
                  <a:lnTo>
                    <a:pt x="27162" y="49102"/>
                  </a:lnTo>
                  <a:lnTo>
                    <a:pt x="27206" y="49102"/>
                  </a:lnTo>
                  <a:lnTo>
                    <a:pt x="30497" y="47127"/>
                  </a:lnTo>
                  <a:lnTo>
                    <a:pt x="32735" y="46689"/>
                  </a:lnTo>
                  <a:lnTo>
                    <a:pt x="35631" y="45855"/>
                  </a:lnTo>
                  <a:lnTo>
                    <a:pt x="35675" y="45811"/>
                  </a:lnTo>
                  <a:lnTo>
                    <a:pt x="36992" y="45065"/>
                  </a:lnTo>
                  <a:lnTo>
                    <a:pt x="39668" y="42959"/>
                  </a:lnTo>
                  <a:lnTo>
                    <a:pt x="39712" y="42915"/>
                  </a:lnTo>
                  <a:lnTo>
                    <a:pt x="41555" y="40896"/>
                  </a:lnTo>
                  <a:lnTo>
                    <a:pt x="42564" y="39448"/>
                  </a:lnTo>
                  <a:lnTo>
                    <a:pt x="42608" y="39405"/>
                  </a:lnTo>
                  <a:lnTo>
                    <a:pt x="43398" y="37474"/>
                  </a:lnTo>
                  <a:lnTo>
                    <a:pt x="43442" y="37430"/>
                  </a:lnTo>
                  <a:lnTo>
                    <a:pt x="44451" y="33349"/>
                  </a:lnTo>
                  <a:lnTo>
                    <a:pt x="45197" y="32120"/>
                  </a:lnTo>
                  <a:lnTo>
                    <a:pt x="45636" y="31067"/>
                  </a:lnTo>
                  <a:lnTo>
                    <a:pt x="46031" y="29926"/>
                  </a:lnTo>
                  <a:lnTo>
                    <a:pt x="46382" y="28654"/>
                  </a:lnTo>
                  <a:lnTo>
                    <a:pt x="46733" y="27381"/>
                  </a:lnTo>
                  <a:lnTo>
                    <a:pt x="47303" y="24968"/>
                  </a:lnTo>
                  <a:lnTo>
                    <a:pt x="47698" y="23125"/>
                  </a:lnTo>
                  <a:lnTo>
                    <a:pt x="47698" y="23037"/>
                  </a:lnTo>
                  <a:lnTo>
                    <a:pt x="47655" y="22993"/>
                  </a:lnTo>
                  <a:lnTo>
                    <a:pt x="47611" y="22906"/>
                  </a:lnTo>
                  <a:lnTo>
                    <a:pt x="47435" y="22906"/>
                  </a:lnTo>
                  <a:lnTo>
                    <a:pt x="47391" y="22993"/>
                  </a:lnTo>
                  <a:lnTo>
                    <a:pt x="47347" y="23037"/>
                  </a:lnTo>
                  <a:lnTo>
                    <a:pt x="46996" y="24880"/>
                  </a:lnTo>
                  <a:lnTo>
                    <a:pt x="46426" y="27250"/>
                  </a:lnTo>
                  <a:lnTo>
                    <a:pt x="46075" y="28522"/>
                  </a:lnTo>
                  <a:lnTo>
                    <a:pt x="45680" y="29795"/>
                  </a:lnTo>
                  <a:lnTo>
                    <a:pt x="45285" y="30936"/>
                  </a:lnTo>
                  <a:lnTo>
                    <a:pt x="44890" y="31989"/>
                  </a:lnTo>
                  <a:lnTo>
                    <a:pt x="44144" y="33217"/>
                  </a:lnTo>
                  <a:lnTo>
                    <a:pt x="44100" y="33261"/>
                  </a:lnTo>
                  <a:lnTo>
                    <a:pt x="43091" y="37342"/>
                  </a:lnTo>
                  <a:lnTo>
                    <a:pt x="42257" y="39273"/>
                  </a:lnTo>
                  <a:lnTo>
                    <a:pt x="41292" y="40677"/>
                  </a:lnTo>
                  <a:lnTo>
                    <a:pt x="39449" y="42696"/>
                  </a:lnTo>
                  <a:lnTo>
                    <a:pt x="36772" y="44802"/>
                  </a:lnTo>
                  <a:lnTo>
                    <a:pt x="35500" y="45504"/>
                  </a:lnTo>
                  <a:lnTo>
                    <a:pt x="32647" y="46382"/>
                  </a:lnTo>
                  <a:lnTo>
                    <a:pt x="30409" y="46820"/>
                  </a:lnTo>
                  <a:lnTo>
                    <a:pt x="30366" y="46820"/>
                  </a:lnTo>
                  <a:lnTo>
                    <a:pt x="27031" y="48795"/>
                  </a:lnTo>
                  <a:lnTo>
                    <a:pt x="26329" y="48970"/>
                  </a:lnTo>
                  <a:lnTo>
                    <a:pt x="25100" y="48883"/>
                  </a:lnTo>
                  <a:lnTo>
                    <a:pt x="25056" y="48883"/>
                  </a:lnTo>
                  <a:lnTo>
                    <a:pt x="20975" y="49585"/>
                  </a:lnTo>
                  <a:lnTo>
                    <a:pt x="18518" y="48795"/>
                  </a:lnTo>
                  <a:lnTo>
                    <a:pt x="14920" y="47040"/>
                  </a:lnTo>
                  <a:lnTo>
                    <a:pt x="12857" y="45679"/>
                  </a:lnTo>
                  <a:lnTo>
                    <a:pt x="11409" y="45109"/>
                  </a:lnTo>
                  <a:lnTo>
                    <a:pt x="8250" y="43442"/>
                  </a:lnTo>
                  <a:lnTo>
                    <a:pt x="8118" y="43442"/>
                  </a:lnTo>
                  <a:lnTo>
                    <a:pt x="4871" y="44275"/>
                  </a:lnTo>
                  <a:lnTo>
                    <a:pt x="4827" y="44319"/>
                  </a:lnTo>
                  <a:lnTo>
                    <a:pt x="4301" y="44670"/>
                  </a:lnTo>
                  <a:lnTo>
                    <a:pt x="4257" y="44714"/>
                  </a:lnTo>
                  <a:lnTo>
                    <a:pt x="4081" y="45197"/>
                  </a:lnTo>
                  <a:lnTo>
                    <a:pt x="4037" y="45285"/>
                  </a:lnTo>
                  <a:lnTo>
                    <a:pt x="4081" y="45328"/>
                  </a:lnTo>
                  <a:lnTo>
                    <a:pt x="4520" y="46294"/>
                  </a:lnTo>
                  <a:lnTo>
                    <a:pt x="7284" y="50901"/>
                  </a:lnTo>
                  <a:lnTo>
                    <a:pt x="7767" y="52261"/>
                  </a:lnTo>
                  <a:lnTo>
                    <a:pt x="7592" y="54763"/>
                  </a:lnTo>
                  <a:lnTo>
                    <a:pt x="7197" y="55816"/>
                  </a:lnTo>
                  <a:lnTo>
                    <a:pt x="6495" y="56650"/>
                  </a:lnTo>
                  <a:lnTo>
                    <a:pt x="5529" y="57001"/>
                  </a:lnTo>
                  <a:lnTo>
                    <a:pt x="5310" y="56913"/>
                  </a:lnTo>
                  <a:lnTo>
                    <a:pt x="4037" y="55509"/>
                  </a:lnTo>
                  <a:lnTo>
                    <a:pt x="2677" y="53271"/>
                  </a:lnTo>
                  <a:lnTo>
                    <a:pt x="1668" y="50506"/>
                  </a:lnTo>
                  <a:lnTo>
                    <a:pt x="439" y="46030"/>
                  </a:lnTo>
                  <a:lnTo>
                    <a:pt x="351" y="45460"/>
                  </a:lnTo>
                  <a:lnTo>
                    <a:pt x="1448" y="44144"/>
                  </a:lnTo>
                  <a:lnTo>
                    <a:pt x="1931" y="43793"/>
                  </a:lnTo>
                  <a:lnTo>
                    <a:pt x="2370" y="43398"/>
                  </a:lnTo>
                  <a:lnTo>
                    <a:pt x="2721" y="42915"/>
                  </a:lnTo>
                  <a:lnTo>
                    <a:pt x="3072" y="42345"/>
                  </a:lnTo>
                  <a:lnTo>
                    <a:pt x="3335" y="41774"/>
                  </a:lnTo>
                  <a:lnTo>
                    <a:pt x="3555" y="41116"/>
                  </a:lnTo>
                  <a:lnTo>
                    <a:pt x="3730" y="40458"/>
                  </a:lnTo>
                  <a:lnTo>
                    <a:pt x="3862" y="39756"/>
                  </a:lnTo>
                  <a:lnTo>
                    <a:pt x="3949" y="39010"/>
                  </a:lnTo>
                  <a:lnTo>
                    <a:pt x="3993" y="38264"/>
                  </a:lnTo>
                  <a:lnTo>
                    <a:pt x="4037" y="37518"/>
                  </a:lnTo>
                  <a:lnTo>
                    <a:pt x="4037" y="36772"/>
                  </a:lnTo>
                  <a:lnTo>
                    <a:pt x="3949" y="35236"/>
                  </a:lnTo>
                  <a:lnTo>
                    <a:pt x="3818" y="33744"/>
                  </a:lnTo>
                  <a:lnTo>
                    <a:pt x="3511" y="31287"/>
                  </a:lnTo>
                  <a:lnTo>
                    <a:pt x="3818" y="29400"/>
                  </a:lnTo>
                  <a:lnTo>
                    <a:pt x="4344" y="27908"/>
                  </a:lnTo>
                  <a:lnTo>
                    <a:pt x="6846" y="26635"/>
                  </a:lnTo>
                  <a:lnTo>
                    <a:pt x="7811" y="26986"/>
                  </a:lnTo>
                  <a:lnTo>
                    <a:pt x="7987" y="26986"/>
                  </a:lnTo>
                  <a:lnTo>
                    <a:pt x="8030" y="26943"/>
                  </a:lnTo>
                  <a:lnTo>
                    <a:pt x="8074" y="26855"/>
                  </a:lnTo>
                  <a:lnTo>
                    <a:pt x="8206" y="25714"/>
                  </a:lnTo>
                  <a:lnTo>
                    <a:pt x="8206" y="25670"/>
                  </a:lnTo>
                  <a:lnTo>
                    <a:pt x="7767" y="22423"/>
                  </a:lnTo>
                  <a:lnTo>
                    <a:pt x="7943" y="21501"/>
                  </a:lnTo>
                  <a:lnTo>
                    <a:pt x="10137" y="18912"/>
                  </a:lnTo>
                  <a:lnTo>
                    <a:pt x="11014" y="17815"/>
                  </a:lnTo>
                  <a:lnTo>
                    <a:pt x="11892" y="16762"/>
                  </a:lnTo>
                  <a:lnTo>
                    <a:pt x="13823" y="14700"/>
                  </a:lnTo>
                  <a:lnTo>
                    <a:pt x="15622" y="12725"/>
                  </a:lnTo>
                  <a:lnTo>
                    <a:pt x="16499" y="11716"/>
                  </a:lnTo>
                  <a:lnTo>
                    <a:pt x="17333" y="10707"/>
                  </a:lnTo>
                  <a:lnTo>
                    <a:pt x="18123" y="9610"/>
                  </a:lnTo>
                  <a:lnTo>
                    <a:pt x="18869" y="8513"/>
                  </a:lnTo>
                  <a:lnTo>
                    <a:pt x="19176" y="7942"/>
                  </a:lnTo>
                  <a:lnTo>
                    <a:pt x="19483" y="7328"/>
                  </a:lnTo>
                  <a:lnTo>
                    <a:pt x="19790" y="6714"/>
                  </a:lnTo>
                  <a:lnTo>
                    <a:pt x="20054" y="6099"/>
                  </a:lnTo>
                  <a:lnTo>
                    <a:pt x="21370" y="2940"/>
                  </a:lnTo>
                  <a:lnTo>
                    <a:pt x="23125" y="263"/>
                  </a:lnTo>
                  <a:lnTo>
                    <a:pt x="23125" y="219"/>
                  </a:lnTo>
                  <a:lnTo>
                    <a:pt x="23125" y="132"/>
                  </a:lnTo>
                  <a:lnTo>
                    <a:pt x="23125" y="88"/>
                  </a:lnTo>
                  <a:lnTo>
                    <a:pt x="23038" y="44"/>
                  </a:lnTo>
                  <a:lnTo>
                    <a:pt x="2299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1" name="Google Shape;4101;p129"/>
            <p:cNvSpPr/>
            <p:nvPr/>
          </p:nvSpPr>
          <p:spPr>
            <a:xfrm>
              <a:off x="3959175" y="763850"/>
              <a:ext cx="850225" cy="1129950"/>
            </a:xfrm>
            <a:custGeom>
              <a:avLst/>
              <a:gdLst/>
              <a:ahLst/>
              <a:cxnLst/>
              <a:rect l="l" t="t" r="r" b="b"/>
              <a:pathLst>
                <a:path w="34009" h="45198" extrusionOk="0">
                  <a:moveTo>
                    <a:pt x="17421" y="0"/>
                  </a:moveTo>
                  <a:lnTo>
                    <a:pt x="17377" y="44"/>
                  </a:lnTo>
                  <a:lnTo>
                    <a:pt x="17334" y="88"/>
                  </a:lnTo>
                  <a:lnTo>
                    <a:pt x="15666" y="2458"/>
                  </a:lnTo>
                  <a:lnTo>
                    <a:pt x="15666" y="2502"/>
                  </a:lnTo>
                  <a:lnTo>
                    <a:pt x="13823" y="5924"/>
                  </a:lnTo>
                  <a:lnTo>
                    <a:pt x="13779" y="5968"/>
                  </a:lnTo>
                  <a:lnTo>
                    <a:pt x="13516" y="7328"/>
                  </a:lnTo>
                  <a:lnTo>
                    <a:pt x="13516" y="7372"/>
                  </a:lnTo>
                  <a:lnTo>
                    <a:pt x="13253" y="11936"/>
                  </a:lnTo>
                  <a:lnTo>
                    <a:pt x="12946" y="12682"/>
                  </a:lnTo>
                  <a:lnTo>
                    <a:pt x="11059" y="15534"/>
                  </a:lnTo>
                  <a:lnTo>
                    <a:pt x="8952" y="18342"/>
                  </a:lnTo>
                  <a:lnTo>
                    <a:pt x="8909" y="18430"/>
                  </a:lnTo>
                  <a:lnTo>
                    <a:pt x="8865" y="18869"/>
                  </a:lnTo>
                  <a:lnTo>
                    <a:pt x="8865" y="18957"/>
                  </a:lnTo>
                  <a:lnTo>
                    <a:pt x="8952" y="19044"/>
                  </a:lnTo>
                  <a:lnTo>
                    <a:pt x="9260" y="19220"/>
                  </a:lnTo>
                  <a:lnTo>
                    <a:pt x="9391" y="19571"/>
                  </a:lnTo>
                  <a:lnTo>
                    <a:pt x="9084" y="20712"/>
                  </a:lnTo>
                  <a:lnTo>
                    <a:pt x="7548" y="23959"/>
                  </a:lnTo>
                  <a:lnTo>
                    <a:pt x="6407" y="25934"/>
                  </a:lnTo>
                  <a:lnTo>
                    <a:pt x="6012" y="26197"/>
                  </a:lnTo>
                  <a:lnTo>
                    <a:pt x="5749" y="26197"/>
                  </a:lnTo>
                  <a:lnTo>
                    <a:pt x="3511" y="24881"/>
                  </a:lnTo>
                  <a:lnTo>
                    <a:pt x="3423" y="24837"/>
                  </a:lnTo>
                  <a:lnTo>
                    <a:pt x="3336" y="24837"/>
                  </a:lnTo>
                  <a:lnTo>
                    <a:pt x="3292" y="24924"/>
                  </a:lnTo>
                  <a:lnTo>
                    <a:pt x="3248" y="24968"/>
                  </a:lnTo>
                  <a:lnTo>
                    <a:pt x="2809" y="26987"/>
                  </a:lnTo>
                  <a:lnTo>
                    <a:pt x="2239" y="28040"/>
                  </a:lnTo>
                  <a:lnTo>
                    <a:pt x="1142" y="28874"/>
                  </a:lnTo>
                  <a:lnTo>
                    <a:pt x="396" y="29576"/>
                  </a:lnTo>
                  <a:lnTo>
                    <a:pt x="352" y="29620"/>
                  </a:lnTo>
                  <a:lnTo>
                    <a:pt x="89" y="30102"/>
                  </a:lnTo>
                  <a:lnTo>
                    <a:pt x="89" y="30146"/>
                  </a:lnTo>
                  <a:lnTo>
                    <a:pt x="1" y="31594"/>
                  </a:lnTo>
                  <a:lnTo>
                    <a:pt x="1" y="31682"/>
                  </a:lnTo>
                  <a:lnTo>
                    <a:pt x="440" y="33349"/>
                  </a:lnTo>
                  <a:lnTo>
                    <a:pt x="1844" y="36597"/>
                  </a:lnTo>
                  <a:lnTo>
                    <a:pt x="2941" y="39186"/>
                  </a:lnTo>
                  <a:lnTo>
                    <a:pt x="2985" y="39273"/>
                  </a:lnTo>
                  <a:lnTo>
                    <a:pt x="4564" y="40414"/>
                  </a:lnTo>
                  <a:lnTo>
                    <a:pt x="6188" y="41950"/>
                  </a:lnTo>
                  <a:lnTo>
                    <a:pt x="6232" y="41950"/>
                  </a:lnTo>
                  <a:lnTo>
                    <a:pt x="8206" y="42871"/>
                  </a:lnTo>
                  <a:lnTo>
                    <a:pt x="11541" y="44056"/>
                  </a:lnTo>
                  <a:lnTo>
                    <a:pt x="14481" y="44846"/>
                  </a:lnTo>
                  <a:lnTo>
                    <a:pt x="14525" y="44890"/>
                  </a:lnTo>
                  <a:lnTo>
                    <a:pt x="15710" y="44758"/>
                  </a:lnTo>
                  <a:lnTo>
                    <a:pt x="18211" y="45197"/>
                  </a:lnTo>
                  <a:lnTo>
                    <a:pt x="19703" y="45197"/>
                  </a:lnTo>
                  <a:lnTo>
                    <a:pt x="21327" y="44714"/>
                  </a:lnTo>
                  <a:lnTo>
                    <a:pt x="23301" y="44495"/>
                  </a:lnTo>
                  <a:lnTo>
                    <a:pt x="23345" y="44451"/>
                  </a:lnTo>
                  <a:lnTo>
                    <a:pt x="25803" y="43881"/>
                  </a:lnTo>
                  <a:lnTo>
                    <a:pt x="25846" y="43837"/>
                  </a:lnTo>
                  <a:lnTo>
                    <a:pt x="27645" y="42871"/>
                  </a:lnTo>
                  <a:lnTo>
                    <a:pt x="29401" y="41467"/>
                  </a:lnTo>
                  <a:lnTo>
                    <a:pt x="29401" y="41423"/>
                  </a:lnTo>
                  <a:lnTo>
                    <a:pt x="31156" y="39317"/>
                  </a:lnTo>
                  <a:lnTo>
                    <a:pt x="31200" y="39317"/>
                  </a:lnTo>
                  <a:lnTo>
                    <a:pt x="31990" y="37781"/>
                  </a:lnTo>
                  <a:lnTo>
                    <a:pt x="31990" y="37737"/>
                  </a:lnTo>
                  <a:lnTo>
                    <a:pt x="32560" y="35061"/>
                  </a:lnTo>
                  <a:lnTo>
                    <a:pt x="32604" y="31550"/>
                  </a:lnTo>
                  <a:lnTo>
                    <a:pt x="33438" y="28830"/>
                  </a:lnTo>
                  <a:lnTo>
                    <a:pt x="33438" y="28742"/>
                  </a:lnTo>
                  <a:lnTo>
                    <a:pt x="32999" y="26241"/>
                  </a:lnTo>
                  <a:lnTo>
                    <a:pt x="32911" y="25714"/>
                  </a:lnTo>
                  <a:lnTo>
                    <a:pt x="33262" y="23520"/>
                  </a:lnTo>
                  <a:lnTo>
                    <a:pt x="34008" y="20580"/>
                  </a:lnTo>
                  <a:lnTo>
                    <a:pt x="34008" y="20493"/>
                  </a:lnTo>
                  <a:lnTo>
                    <a:pt x="33482" y="18211"/>
                  </a:lnTo>
                  <a:lnTo>
                    <a:pt x="33482" y="18167"/>
                  </a:lnTo>
                  <a:lnTo>
                    <a:pt x="33394" y="18123"/>
                  </a:lnTo>
                  <a:lnTo>
                    <a:pt x="33350" y="18079"/>
                  </a:lnTo>
                  <a:lnTo>
                    <a:pt x="33262" y="18079"/>
                  </a:lnTo>
                  <a:lnTo>
                    <a:pt x="33218" y="18123"/>
                  </a:lnTo>
                  <a:lnTo>
                    <a:pt x="33174" y="18167"/>
                  </a:lnTo>
                  <a:lnTo>
                    <a:pt x="33131" y="18211"/>
                  </a:lnTo>
                  <a:lnTo>
                    <a:pt x="33131" y="18299"/>
                  </a:lnTo>
                  <a:lnTo>
                    <a:pt x="33657" y="20536"/>
                  </a:lnTo>
                  <a:lnTo>
                    <a:pt x="32911" y="23476"/>
                  </a:lnTo>
                  <a:lnTo>
                    <a:pt x="32560" y="25670"/>
                  </a:lnTo>
                  <a:lnTo>
                    <a:pt x="32560" y="25758"/>
                  </a:lnTo>
                  <a:lnTo>
                    <a:pt x="32648" y="26329"/>
                  </a:lnTo>
                  <a:lnTo>
                    <a:pt x="33087" y="28742"/>
                  </a:lnTo>
                  <a:lnTo>
                    <a:pt x="32253" y="31506"/>
                  </a:lnTo>
                  <a:lnTo>
                    <a:pt x="32253" y="31550"/>
                  </a:lnTo>
                  <a:lnTo>
                    <a:pt x="32209" y="35017"/>
                  </a:lnTo>
                  <a:lnTo>
                    <a:pt x="31639" y="37606"/>
                  </a:lnTo>
                  <a:lnTo>
                    <a:pt x="30893" y="39142"/>
                  </a:lnTo>
                  <a:lnTo>
                    <a:pt x="29137" y="41204"/>
                  </a:lnTo>
                  <a:lnTo>
                    <a:pt x="27470" y="42564"/>
                  </a:lnTo>
                  <a:lnTo>
                    <a:pt x="25671" y="43530"/>
                  </a:lnTo>
                  <a:lnTo>
                    <a:pt x="23257" y="44144"/>
                  </a:lnTo>
                  <a:lnTo>
                    <a:pt x="21283" y="44363"/>
                  </a:lnTo>
                  <a:lnTo>
                    <a:pt x="21239" y="44363"/>
                  </a:lnTo>
                  <a:lnTo>
                    <a:pt x="19659" y="44846"/>
                  </a:lnTo>
                  <a:lnTo>
                    <a:pt x="18255" y="44846"/>
                  </a:lnTo>
                  <a:lnTo>
                    <a:pt x="15710" y="44407"/>
                  </a:lnTo>
                  <a:lnTo>
                    <a:pt x="15666" y="44407"/>
                  </a:lnTo>
                  <a:lnTo>
                    <a:pt x="14525" y="44539"/>
                  </a:lnTo>
                  <a:lnTo>
                    <a:pt x="11673" y="43705"/>
                  </a:lnTo>
                  <a:lnTo>
                    <a:pt x="8338" y="42520"/>
                  </a:lnTo>
                  <a:lnTo>
                    <a:pt x="6407" y="41643"/>
                  </a:lnTo>
                  <a:lnTo>
                    <a:pt x="4784" y="40151"/>
                  </a:lnTo>
                  <a:lnTo>
                    <a:pt x="3248" y="39010"/>
                  </a:lnTo>
                  <a:lnTo>
                    <a:pt x="2151" y="36465"/>
                  </a:lnTo>
                  <a:lnTo>
                    <a:pt x="747" y="33218"/>
                  </a:lnTo>
                  <a:lnTo>
                    <a:pt x="352" y="31594"/>
                  </a:lnTo>
                  <a:lnTo>
                    <a:pt x="440" y="30234"/>
                  </a:lnTo>
                  <a:lnTo>
                    <a:pt x="659" y="29795"/>
                  </a:lnTo>
                  <a:lnTo>
                    <a:pt x="1405" y="29137"/>
                  </a:lnTo>
                  <a:lnTo>
                    <a:pt x="2502" y="28303"/>
                  </a:lnTo>
                  <a:lnTo>
                    <a:pt x="2546" y="28259"/>
                  </a:lnTo>
                  <a:lnTo>
                    <a:pt x="3116" y="27118"/>
                  </a:lnTo>
                  <a:lnTo>
                    <a:pt x="3160" y="27075"/>
                  </a:lnTo>
                  <a:lnTo>
                    <a:pt x="3555" y="25275"/>
                  </a:lnTo>
                  <a:lnTo>
                    <a:pt x="5617" y="26504"/>
                  </a:lnTo>
                  <a:lnTo>
                    <a:pt x="5705" y="26548"/>
                  </a:lnTo>
                  <a:lnTo>
                    <a:pt x="6100" y="26548"/>
                  </a:lnTo>
                  <a:lnTo>
                    <a:pt x="6188" y="26504"/>
                  </a:lnTo>
                  <a:lnTo>
                    <a:pt x="6627" y="26197"/>
                  </a:lnTo>
                  <a:lnTo>
                    <a:pt x="6671" y="26109"/>
                  </a:lnTo>
                  <a:lnTo>
                    <a:pt x="7855" y="24135"/>
                  </a:lnTo>
                  <a:lnTo>
                    <a:pt x="9391" y="20844"/>
                  </a:lnTo>
                  <a:lnTo>
                    <a:pt x="9391" y="20800"/>
                  </a:lnTo>
                  <a:lnTo>
                    <a:pt x="9742" y="19615"/>
                  </a:lnTo>
                  <a:lnTo>
                    <a:pt x="9742" y="19483"/>
                  </a:lnTo>
                  <a:lnTo>
                    <a:pt x="9523" y="19001"/>
                  </a:lnTo>
                  <a:lnTo>
                    <a:pt x="9479" y="18913"/>
                  </a:lnTo>
                  <a:lnTo>
                    <a:pt x="9216" y="18781"/>
                  </a:lnTo>
                  <a:lnTo>
                    <a:pt x="9260" y="18518"/>
                  </a:lnTo>
                  <a:lnTo>
                    <a:pt x="11366" y="15710"/>
                  </a:lnTo>
                  <a:lnTo>
                    <a:pt x="13253" y="12857"/>
                  </a:lnTo>
                  <a:lnTo>
                    <a:pt x="13297" y="12857"/>
                  </a:lnTo>
                  <a:lnTo>
                    <a:pt x="13604" y="12024"/>
                  </a:lnTo>
                  <a:lnTo>
                    <a:pt x="13604" y="11980"/>
                  </a:lnTo>
                  <a:lnTo>
                    <a:pt x="13867" y="7372"/>
                  </a:lnTo>
                  <a:lnTo>
                    <a:pt x="14130" y="6056"/>
                  </a:lnTo>
                  <a:lnTo>
                    <a:pt x="15973" y="2677"/>
                  </a:lnTo>
                  <a:lnTo>
                    <a:pt x="17597" y="264"/>
                  </a:lnTo>
                  <a:lnTo>
                    <a:pt x="17641" y="220"/>
                  </a:lnTo>
                  <a:lnTo>
                    <a:pt x="17641" y="132"/>
                  </a:lnTo>
                  <a:lnTo>
                    <a:pt x="17597" y="88"/>
                  </a:lnTo>
                  <a:lnTo>
                    <a:pt x="17553" y="44"/>
                  </a:lnTo>
                  <a:lnTo>
                    <a:pt x="1750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2" name="Google Shape;4102;p129"/>
            <p:cNvSpPr/>
            <p:nvPr/>
          </p:nvSpPr>
          <p:spPr>
            <a:xfrm>
              <a:off x="4266350" y="884525"/>
              <a:ext cx="417975" cy="879825"/>
            </a:xfrm>
            <a:custGeom>
              <a:avLst/>
              <a:gdLst/>
              <a:ahLst/>
              <a:cxnLst/>
              <a:rect l="l" t="t" r="r" b="b"/>
              <a:pathLst>
                <a:path w="16719" h="35193" extrusionOk="0">
                  <a:moveTo>
                    <a:pt x="5485" y="0"/>
                  </a:moveTo>
                  <a:lnTo>
                    <a:pt x="5441" y="44"/>
                  </a:lnTo>
                  <a:lnTo>
                    <a:pt x="4520" y="1448"/>
                  </a:lnTo>
                  <a:lnTo>
                    <a:pt x="4476" y="1536"/>
                  </a:lnTo>
                  <a:lnTo>
                    <a:pt x="4476" y="2414"/>
                  </a:lnTo>
                  <a:lnTo>
                    <a:pt x="4476" y="2458"/>
                  </a:lnTo>
                  <a:lnTo>
                    <a:pt x="5398" y="4915"/>
                  </a:lnTo>
                  <a:lnTo>
                    <a:pt x="5266" y="7592"/>
                  </a:lnTo>
                  <a:lnTo>
                    <a:pt x="5398" y="10575"/>
                  </a:lnTo>
                  <a:lnTo>
                    <a:pt x="5222" y="12155"/>
                  </a:lnTo>
                  <a:lnTo>
                    <a:pt x="4344" y="15446"/>
                  </a:lnTo>
                  <a:lnTo>
                    <a:pt x="2589" y="21370"/>
                  </a:lnTo>
                  <a:lnTo>
                    <a:pt x="88" y="26811"/>
                  </a:lnTo>
                  <a:lnTo>
                    <a:pt x="44" y="26855"/>
                  </a:lnTo>
                  <a:lnTo>
                    <a:pt x="0" y="27294"/>
                  </a:lnTo>
                  <a:lnTo>
                    <a:pt x="0" y="27382"/>
                  </a:lnTo>
                  <a:lnTo>
                    <a:pt x="44" y="27469"/>
                  </a:lnTo>
                  <a:lnTo>
                    <a:pt x="922" y="28215"/>
                  </a:lnTo>
                  <a:lnTo>
                    <a:pt x="966" y="28215"/>
                  </a:lnTo>
                  <a:lnTo>
                    <a:pt x="3774" y="30102"/>
                  </a:lnTo>
                  <a:lnTo>
                    <a:pt x="5003" y="32647"/>
                  </a:lnTo>
                  <a:lnTo>
                    <a:pt x="5090" y="32691"/>
                  </a:lnTo>
                  <a:lnTo>
                    <a:pt x="8689" y="35192"/>
                  </a:lnTo>
                  <a:lnTo>
                    <a:pt x="8820" y="35192"/>
                  </a:lnTo>
                  <a:lnTo>
                    <a:pt x="11190" y="34841"/>
                  </a:lnTo>
                  <a:lnTo>
                    <a:pt x="11234" y="34797"/>
                  </a:lnTo>
                  <a:lnTo>
                    <a:pt x="12770" y="33832"/>
                  </a:lnTo>
                  <a:lnTo>
                    <a:pt x="12813" y="33788"/>
                  </a:lnTo>
                  <a:lnTo>
                    <a:pt x="14349" y="32516"/>
                  </a:lnTo>
                  <a:lnTo>
                    <a:pt x="15095" y="31462"/>
                  </a:lnTo>
                  <a:lnTo>
                    <a:pt x="15139" y="31419"/>
                  </a:lnTo>
                  <a:lnTo>
                    <a:pt x="15402" y="30541"/>
                  </a:lnTo>
                  <a:lnTo>
                    <a:pt x="15402" y="30453"/>
                  </a:lnTo>
                  <a:lnTo>
                    <a:pt x="15139" y="27031"/>
                  </a:lnTo>
                  <a:lnTo>
                    <a:pt x="15139" y="26943"/>
                  </a:lnTo>
                  <a:lnTo>
                    <a:pt x="14174" y="25144"/>
                  </a:lnTo>
                  <a:lnTo>
                    <a:pt x="14525" y="22818"/>
                  </a:lnTo>
                  <a:lnTo>
                    <a:pt x="15183" y="20317"/>
                  </a:lnTo>
                  <a:lnTo>
                    <a:pt x="16719" y="14788"/>
                  </a:lnTo>
                  <a:lnTo>
                    <a:pt x="16719" y="14700"/>
                  </a:lnTo>
                  <a:lnTo>
                    <a:pt x="16719" y="14612"/>
                  </a:lnTo>
                  <a:lnTo>
                    <a:pt x="16675" y="11892"/>
                  </a:lnTo>
                  <a:lnTo>
                    <a:pt x="16631" y="11848"/>
                  </a:lnTo>
                  <a:lnTo>
                    <a:pt x="16587" y="11804"/>
                  </a:lnTo>
                  <a:lnTo>
                    <a:pt x="16543" y="11760"/>
                  </a:lnTo>
                  <a:lnTo>
                    <a:pt x="16499" y="11716"/>
                  </a:lnTo>
                  <a:lnTo>
                    <a:pt x="16412" y="11760"/>
                  </a:lnTo>
                  <a:lnTo>
                    <a:pt x="16368" y="11804"/>
                  </a:lnTo>
                  <a:lnTo>
                    <a:pt x="16324" y="11848"/>
                  </a:lnTo>
                  <a:lnTo>
                    <a:pt x="16324" y="11936"/>
                  </a:lnTo>
                  <a:lnTo>
                    <a:pt x="16368" y="14612"/>
                  </a:lnTo>
                  <a:lnTo>
                    <a:pt x="16368" y="14656"/>
                  </a:lnTo>
                  <a:lnTo>
                    <a:pt x="16368" y="14744"/>
                  </a:lnTo>
                  <a:lnTo>
                    <a:pt x="14832" y="20229"/>
                  </a:lnTo>
                  <a:lnTo>
                    <a:pt x="14218" y="22730"/>
                  </a:lnTo>
                  <a:lnTo>
                    <a:pt x="13823" y="25144"/>
                  </a:lnTo>
                  <a:lnTo>
                    <a:pt x="13823" y="25231"/>
                  </a:lnTo>
                  <a:lnTo>
                    <a:pt x="14788" y="27074"/>
                  </a:lnTo>
                  <a:lnTo>
                    <a:pt x="15051" y="30453"/>
                  </a:lnTo>
                  <a:lnTo>
                    <a:pt x="14788" y="31287"/>
                  </a:lnTo>
                  <a:lnTo>
                    <a:pt x="14086" y="32296"/>
                  </a:lnTo>
                  <a:lnTo>
                    <a:pt x="12594" y="33525"/>
                  </a:lnTo>
                  <a:lnTo>
                    <a:pt x="11058" y="34490"/>
                  </a:lnTo>
                  <a:lnTo>
                    <a:pt x="8864" y="34841"/>
                  </a:lnTo>
                  <a:lnTo>
                    <a:pt x="5310" y="32428"/>
                  </a:lnTo>
                  <a:lnTo>
                    <a:pt x="4037" y="29927"/>
                  </a:lnTo>
                  <a:lnTo>
                    <a:pt x="3993" y="29839"/>
                  </a:lnTo>
                  <a:lnTo>
                    <a:pt x="1141" y="27952"/>
                  </a:lnTo>
                  <a:lnTo>
                    <a:pt x="351" y="27250"/>
                  </a:lnTo>
                  <a:lnTo>
                    <a:pt x="395" y="26943"/>
                  </a:lnTo>
                  <a:lnTo>
                    <a:pt x="2896" y="21502"/>
                  </a:lnTo>
                  <a:lnTo>
                    <a:pt x="2896" y="21458"/>
                  </a:lnTo>
                  <a:lnTo>
                    <a:pt x="4696" y="15534"/>
                  </a:lnTo>
                  <a:lnTo>
                    <a:pt x="5573" y="12243"/>
                  </a:lnTo>
                  <a:lnTo>
                    <a:pt x="5749" y="10619"/>
                  </a:lnTo>
                  <a:lnTo>
                    <a:pt x="5749" y="10575"/>
                  </a:lnTo>
                  <a:lnTo>
                    <a:pt x="5617" y="7592"/>
                  </a:lnTo>
                  <a:lnTo>
                    <a:pt x="5749" y="4871"/>
                  </a:lnTo>
                  <a:lnTo>
                    <a:pt x="5749" y="4827"/>
                  </a:lnTo>
                  <a:lnTo>
                    <a:pt x="4827" y="2370"/>
                  </a:lnTo>
                  <a:lnTo>
                    <a:pt x="4827" y="1624"/>
                  </a:lnTo>
                  <a:lnTo>
                    <a:pt x="5749" y="264"/>
                  </a:lnTo>
                  <a:lnTo>
                    <a:pt x="5749" y="176"/>
                  </a:lnTo>
                  <a:lnTo>
                    <a:pt x="5749" y="132"/>
                  </a:lnTo>
                  <a:lnTo>
                    <a:pt x="5705" y="44"/>
                  </a:lnTo>
                  <a:lnTo>
                    <a:pt x="566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3" name="Google Shape;4103;p129"/>
            <p:cNvSpPr/>
            <p:nvPr/>
          </p:nvSpPr>
          <p:spPr>
            <a:xfrm>
              <a:off x="3635575" y="1464825"/>
              <a:ext cx="1480975" cy="864475"/>
            </a:xfrm>
            <a:custGeom>
              <a:avLst/>
              <a:gdLst/>
              <a:ahLst/>
              <a:cxnLst/>
              <a:rect l="l" t="t" r="r" b="b"/>
              <a:pathLst>
                <a:path w="59239" h="34579" extrusionOk="0">
                  <a:moveTo>
                    <a:pt x="59019" y="1"/>
                  </a:moveTo>
                  <a:lnTo>
                    <a:pt x="58975" y="45"/>
                  </a:lnTo>
                  <a:lnTo>
                    <a:pt x="58932" y="89"/>
                  </a:lnTo>
                  <a:lnTo>
                    <a:pt x="58888" y="176"/>
                  </a:lnTo>
                  <a:lnTo>
                    <a:pt x="58844" y="1800"/>
                  </a:lnTo>
                  <a:lnTo>
                    <a:pt x="56167" y="4389"/>
                  </a:lnTo>
                  <a:lnTo>
                    <a:pt x="54763" y="5486"/>
                  </a:lnTo>
                  <a:lnTo>
                    <a:pt x="50068" y="7768"/>
                  </a:lnTo>
                  <a:lnTo>
                    <a:pt x="50024" y="7856"/>
                  </a:lnTo>
                  <a:lnTo>
                    <a:pt x="48137" y="11629"/>
                  </a:lnTo>
                  <a:lnTo>
                    <a:pt x="46557" y="13735"/>
                  </a:lnTo>
                  <a:lnTo>
                    <a:pt x="44495" y="15929"/>
                  </a:lnTo>
                  <a:lnTo>
                    <a:pt x="41730" y="18124"/>
                  </a:lnTo>
                  <a:lnTo>
                    <a:pt x="40282" y="19045"/>
                  </a:lnTo>
                  <a:lnTo>
                    <a:pt x="35412" y="20625"/>
                  </a:lnTo>
                  <a:lnTo>
                    <a:pt x="34666" y="20844"/>
                  </a:lnTo>
                  <a:lnTo>
                    <a:pt x="34622" y="20888"/>
                  </a:lnTo>
                  <a:lnTo>
                    <a:pt x="31111" y="23433"/>
                  </a:lnTo>
                  <a:lnTo>
                    <a:pt x="29356" y="24618"/>
                  </a:lnTo>
                  <a:lnTo>
                    <a:pt x="28303" y="24969"/>
                  </a:lnTo>
                  <a:lnTo>
                    <a:pt x="28259" y="24969"/>
                  </a:lnTo>
                  <a:lnTo>
                    <a:pt x="27908" y="25188"/>
                  </a:lnTo>
                  <a:lnTo>
                    <a:pt x="27820" y="25232"/>
                  </a:lnTo>
                  <a:lnTo>
                    <a:pt x="27820" y="25320"/>
                  </a:lnTo>
                  <a:lnTo>
                    <a:pt x="27820" y="25408"/>
                  </a:lnTo>
                  <a:lnTo>
                    <a:pt x="27820" y="25452"/>
                  </a:lnTo>
                  <a:lnTo>
                    <a:pt x="27996" y="25671"/>
                  </a:lnTo>
                  <a:lnTo>
                    <a:pt x="27864" y="25890"/>
                  </a:lnTo>
                  <a:lnTo>
                    <a:pt x="26723" y="26241"/>
                  </a:lnTo>
                  <a:lnTo>
                    <a:pt x="22730" y="25671"/>
                  </a:lnTo>
                  <a:lnTo>
                    <a:pt x="21458" y="25320"/>
                  </a:lnTo>
                  <a:lnTo>
                    <a:pt x="18035" y="23696"/>
                  </a:lnTo>
                  <a:lnTo>
                    <a:pt x="15973" y="22555"/>
                  </a:lnTo>
                  <a:lnTo>
                    <a:pt x="15929" y="22512"/>
                  </a:lnTo>
                  <a:lnTo>
                    <a:pt x="15095" y="22292"/>
                  </a:lnTo>
                  <a:lnTo>
                    <a:pt x="15007" y="22292"/>
                  </a:lnTo>
                  <a:lnTo>
                    <a:pt x="14349" y="22424"/>
                  </a:lnTo>
                  <a:lnTo>
                    <a:pt x="14261" y="22468"/>
                  </a:lnTo>
                  <a:lnTo>
                    <a:pt x="14217" y="22599"/>
                  </a:lnTo>
                  <a:lnTo>
                    <a:pt x="14700" y="26022"/>
                  </a:lnTo>
                  <a:lnTo>
                    <a:pt x="14217" y="28786"/>
                  </a:lnTo>
                  <a:lnTo>
                    <a:pt x="13252" y="31726"/>
                  </a:lnTo>
                  <a:lnTo>
                    <a:pt x="12769" y="33438"/>
                  </a:lnTo>
                  <a:lnTo>
                    <a:pt x="7109" y="34008"/>
                  </a:lnTo>
                  <a:lnTo>
                    <a:pt x="2326" y="34184"/>
                  </a:lnTo>
                  <a:lnTo>
                    <a:pt x="176" y="34228"/>
                  </a:lnTo>
                  <a:lnTo>
                    <a:pt x="88" y="34228"/>
                  </a:lnTo>
                  <a:lnTo>
                    <a:pt x="44" y="34271"/>
                  </a:lnTo>
                  <a:lnTo>
                    <a:pt x="0" y="34315"/>
                  </a:lnTo>
                  <a:lnTo>
                    <a:pt x="0" y="34403"/>
                  </a:lnTo>
                  <a:lnTo>
                    <a:pt x="0" y="34447"/>
                  </a:lnTo>
                  <a:lnTo>
                    <a:pt x="44" y="34535"/>
                  </a:lnTo>
                  <a:lnTo>
                    <a:pt x="88" y="34535"/>
                  </a:lnTo>
                  <a:lnTo>
                    <a:pt x="176" y="34579"/>
                  </a:lnTo>
                  <a:lnTo>
                    <a:pt x="2326" y="34535"/>
                  </a:lnTo>
                  <a:lnTo>
                    <a:pt x="7153" y="34359"/>
                  </a:lnTo>
                  <a:lnTo>
                    <a:pt x="12901" y="33789"/>
                  </a:lnTo>
                  <a:lnTo>
                    <a:pt x="12989" y="33745"/>
                  </a:lnTo>
                  <a:lnTo>
                    <a:pt x="13033" y="33657"/>
                  </a:lnTo>
                  <a:lnTo>
                    <a:pt x="13559" y="31814"/>
                  </a:lnTo>
                  <a:lnTo>
                    <a:pt x="14524" y="28874"/>
                  </a:lnTo>
                  <a:lnTo>
                    <a:pt x="14524" y="28830"/>
                  </a:lnTo>
                  <a:lnTo>
                    <a:pt x="15051" y="26066"/>
                  </a:lnTo>
                  <a:lnTo>
                    <a:pt x="15051" y="25978"/>
                  </a:lnTo>
                  <a:lnTo>
                    <a:pt x="14612" y="22731"/>
                  </a:lnTo>
                  <a:lnTo>
                    <a:pt x="15051" y="22643"/>
                  </a:lnTo>
                  <a:lnTo>
                    <a:pt x="15841" y="22863"/>
                  </a:lnTo>
                  <a:lnTo>
                    <a:pt x="17859" y="24003"/>
                  </a:lnTo>
                  <a:lnTo>
                    <a:pt x="21326" y="25671"/>
                  </a:lnTo>
                  <a:lnTo>
                    <a:pt x="21370" y="25671"/>
                  </a:lnTo>
                  <a:lnTo>
                    <a:pt x="22686" y="26022"/>
                  </a:lnTo>
                  <a:lnTo>
                    <a:pt x="26723" y="26592"/>
                  </a:lnTo>
                  <a:lnTo>
                    <a:pt x="26767" y="26549"/>
                  </a:lnTo>
                  <a:lnTo>
                    <a:pt x="27996" y="26197"/>
                  </a:lnTo>
                  <a:lnTo>
                    <a:pt x="28127" y="26154"/>
                  </a:lnTo>
                  <a:lnTo>
                    <a:pt x="28347" y="25759"/>
                  </a:lnTo>
                  <a:lnTo>
                    <a:pt x="28347" y="25671"/>
                  </a:lnTo>
                  <a:lnTo>
                    <a:pt x="28347" y="25583"/>
                  </a:lnTo>
                  <a:lnTo>
                    <a:pt x="28215" y="25408"/>
                  </a:lnTo>
                  <a:lnTo>
                    <a:pt x="28435" y="25320"/>
                  </a:lnTo>
                  <a:lnTo>
                    <a:pt x="29488" y="24969"/>
                  </a:lnTo>
                  <a:lnTo>
                    <a:pt x="29532" y="24925"/>
                  </a:lnTo>
                  <a:lnTo>
                    <a:pt x="31287" y="23696"/>
                  </a:lnTo>
                  <a:lnTo>
                    <a:pt x="34797" y="21195"/>
                  </a:lnTo>
                  <a:lnTo>
                    <a:pt x="35543" y="20976"/>
                  </a:lnTo>
                  <a:lnTo>
                    <a:pt x="40414" y="19352"/>
                  </a:lnTo>
                  <a:lnTo>
                    <a:pt x="40458" y="19352"/>
                  </a:lnTo>
                  <a:lnTo>
                    <a:pt x="41906" y="18387"/>
                  </a:lnTo>
                  <a:lnTo>
                    <a:pt x="44714" y="16193"/>
                  </a:lnTo>
                  <a:lnTo>
                    <a:pt x="44758" y="16193"/>
                  </a:lnTo>
                  <a:lnTo>
                    <a:pt x="46821" y="13999"/>
                  </a:lnTo>
                  <a:lnTo>
                    <a:pt x="46821" y="13955"/>
                  </a:lnTo>
                  <a:lnTo>
                    <a:pt x="48444" y="11849"/>
                  </a:lnTo>
                  <a:lnTo>
                    <a:pt x="48444" y="11805"/>
                  </a:lnTo>
                  <a:lnTo>
                    <a:pt x="50287" y="8031"/>
                  </a:lnTo>
                  <a:lnTo>
                    <a:pt x="54938" y="5793"/>
                  </a:lnTo>
                  <a:lnTo>
                    <a:pt x="54982" y="5793"/>
                  </a:lnTo>
                  <a:lnTo>
                    <a:pt x="56386" y="4696"/>
                  </a:lnTo>
                  <a:lnTo>
                    <a:pt x="56386" y="4652"/>
                  </a:lnTo>
                  <a:lnTo>
                    <a:pt x="59151" y="2019"/>
                  </a:lnTo>
                  <a:lnTo>
                    <a:pt x="59195" y="1888"/>
                  </a:lnTo>
                  <a:lnTo>
                    <a:pt x="59239" y="176"/>
                  </a:lnTo>
                  <a:lnTo>
                    <a:pt x="59239" y="133"/>
                  </a:lnTo>
                  <a:lnTo>
                    <a:pt x="59195" y="45"/>
                  </a:lnTo>
                  <a:lnTo>
                    <a:pt x="5915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4" name="Google Shape;4104;p129"/>
            <p:cNvSpPr/>
            <p:nvPr/>
          </p:nvSpPr>
          <p:spPr>
            <a:xfrm>
              <a:off x="3659700" y="642075"/>
              <a:ext cx="701025" cy="988425"/>
            </a:xfrm>
            <a:custGeom>
              <a:avLst/>
              <a:gdLst/>
              <a:ahLst/>
              <a:cxnLst/>
              <a:rect l="l" t="t" r="r" b="b"/>
              <a:pathLst>
                <a:path w="28041" h="39537" extrusionOk="0">
                  <a:moveTo>
                    <a:pt x="26767" y="1"/>
                  </a:moveTo>
                  <a:lnTo>
                    <a:pt x="25714" y="527"/>
                  </a:lnTo>
                  <a:lnTo>
                    <a:pt x="25627" y="571"/>
                  </a:lnTo>
                  <a:lnTo>
                    <a:pt x="24486" y="1712"/>
                  </a:lnTo>
                  <a:lnTo>
                    <a:pt x="24442" y="1712"/>
                  </a:lnTo>
                  <a:lnTo>
                    <a:pt x="23608" y="2809"/>
                  </a:lnTo>
                  <a:lnTo>
                    <a:pt x="22599" y="3555"/>
                  </a:lnTo>
                  <a:lnTo>
                    <a:pt x="20142" y="5442"/>
                  </a:lnTo>
                  <a:lnTo>
                    <a:pt x="20098" y="5442"/>
                  </a:lnTo>
                  <a:lnTo>
                    <a:pt x="18650" y="6934"/>
                  </a:lnTo>
                  <a:lnTo>
                    <a:pt x="18650" y="6978"/>
                  </a:lnTo>
                  <a:lnTo>
                    <a:pt x="18167" y="7680"/>
                  </a:lnTo>
                  <a:lnTo>
                    <a:pt x="16894" y="9567"/>
                  </a:lnTo>
                  <a:lnTo>
                    <a:pt x="14832" y="12287"/>
                  </a:lnTo>
                  <a:lnTo>
                    <a:pt x="13954" y="13516"/>
                  </a:lnTo>
                  <a:lnTo>
                    <a:pt x="13033" y="14701"/>
                  </a:lnTo>
                  <a:lnTo>
                    <a:pt x="12068" y="15841"/>
                  </a:lnTo>
                  <a:lnTo>
                    <a:pt x="11102" y="16938"/>
                  </a:lnTo>
                  <a:lnTo>
                    <a:pt x="9830" y="18387"/>
                  </a:lnTo>
                  <a:lnTo>
                    <a:pt x="8601" y="19878"/>
                  </a:lnTo>
                  <a:lnTo>
                    <a:pt x="8031" y="20624"/>
                  </a:lnTo>
                  <a:lnTo>
                    <a:pt x="7460" y="21414"/>
                  </a:lnTo>
                  <a:lnTo>
                    <a:pt x="6977" y="22248"/>
                  </a:lnTo>
                  <a:lnTo>
                    <a:pt x="6495" y="23082"/>
                  </a:lnTo>
                  <a:lnTo>
                    <a:pt x="6495" y="23126"/>
                  </a:lnTo>
                  <a:lnTo>
                    <a:pt x="6012" y="24661"/>
                  </a:lnTo>
                  <a:lnTo>
                    <a:pt x="5836" y="26548"/>
                  </a:lnTo>
                  <a:lnTo>
                    <a:pt x="5134" y="27601"/>
                  </a:lnTo>
                  <a:lnTo>
                    <a:pt x="3160" y="29313"/>
                  </a:lnTo>
                  <a:lnTo>
                    <a:pt x="3116" y="29357"/>
                  </a:lnTo>
                  <a:lnTo>
                    <a:pt x="2282" y="31068"/>
                  </a:lnTo>
                  <a:lnTo>
                    <a:pt x="2282" y="31112"/>
                  </a:lnTo>
                  <a:lnTo>
                    <a:pt x="1185" y="34183"/>
                  </a:lnTo>
                  <a:lnTo>
                    <a:pt x="1141" y="34227"/>
                  </a:lnTo>
                  <a:lnTo>
                    <a:pt x="0" y="39317"/>
                  </a:lnTo>
                  <a:lnTo>
                    <a:pt x="0" y="39405"/>
                  </a:lnTo>
                  <a:lnTo>
                    <a:pt x="0" y="39449"/>
                  </a:lnTo>
                  <a:lnTo>
                    <a:pt x="44" y="39493"/>
                  </a:lnTo>
                  <a:lnTo>
                    <a:pt x="132" y="39537"/>
                  </a:lnTo>
                  <a:lnTo>
                    <a:pt x="176" y="39537"/>
                  </a:lnTo>
                  <a:lnTo>
                    <a:pt x="264" y="39493"/>
                  </a:lnTo>
                  <a:lnTo>
                    <a:pt x="308" y="39405"/>
                  </a:lnTo>
                  <a:lnTo>
                    <a:pt x="1492" y="34315"/>
                  </a:lnTo>
                  <a:lnTo>
                    <a:pt x="2633" y="31243"/>
                  </a:lnTo>
                  <a:lnTo>
                    <a:pt x="3423" y="29532"/>
                  </a:lnTo>
                  <a:lnTo>
                    <a:pt x="5398" y="27865"/>
                  </a:lnTo>
                  <a:lnTo>
                    <a:pt x="5442" y="27821"/>
                  </a:lnTo>
                  <a:lnTo>
                    <a:pt x="6144" y="26724"/>
                  </a:lnTo>
                  <a:lnTo>
                    <a:pt x="6144" y="26636"/>
                  </a:lnTo>
                  <a:lnTo>
                    <a:pt x="6363" y="24705"/>
                  </a:lnTo>
                  <a:lnTo>
                    <a:pt x="6802" y="23257"/>
                  </a:lnTo>
                  <a:lnTo>
                    <a:pt x="7285" y="22424"/>
                  </a:lnTo>
                  <a:lnTo>
                    <a:pt x="7767" y="21634"/>
                  </a:lnTo>
                  <a:lnTo>
                    <a:pt x="8294" y="20844"/>
                  </a:lnTo>
                  <a:lnTo>
                    <a:pt x="8864" y="20098"/>
                  </a:lnTo>
                  <a:lnTo>
                    <a:pt x="10093" y="18650"/>
                  </a:lnTo>
                  <a:lnTo>
                    <a:pt x="11365" y="17158"/>
                  </a:lnTo>
                  <a:lnTo>
                    <a:pt x="12331" y="16061"/>
                  </a:lnTo>
                  <a:lnTo>
                    <a:pt x="13296" y="14920"/>
                  </a:lnTo>
                  <a:lnTo>
                    <a:pt x="14262" y="13735"/>
                  </a:lnTo>
                  <a:lnTo>
                    <a:pt x="15139" y="12507"/>
                  </a:lnTo>
                  <a:lnTo>
                    <a:pt x="17202" y="9742"/>
                  </a:lnTo>
                  <a:lnTo>
                    <a:pt x="18430" y="7899"/>
                  </a:lnTo>
                  <a:lnTo>
                    <a:pt x="18913" y="7153"/>
                  </a:lnTo>
                  <a:lnTo>
                    <a:pt x="20361" y="5705"/>
                  </a:lnTo>
                  <a:lnTo>
                    <a:pt x="22774" y="3862"/>
                  </a:lnTo>
                  <a:lnTo>
                    <a:pt x="23828" y="3072"/>
                  </a:lnTo>
                  <a:lnTo>
                    <a:pt x="23871" y="3072"/>
                  </a:lnTo>
                  <a:lnTo>
                    <a:pt x="24749" y="1975"/>
                  </a:lnTo>
                  <a:lnTo>
                    <a:pt x="25890" y="834"/>
                  </a:lnTo>
                  <a:lnTo>
                    <a:pt x="26899" y="352"/>
                  </a:lnTo>
                  <a:lnTo>
                    <a:pt x="27865" y="439"/>
                  </a:lnTo>
                  <a:lnTo>
                    <a:pt x="27908" y="439"/>
                  </a:lnTo>
                  <a:lnTo>
                    <a:pt x="27996" y="396"/>
                  </a:lnTo>
                  <a:lnTo>
                    <a:pt x="28040" y="352"/>
                  </a:lnTo>
                  <a:lnTo>
                    <a:pt x="28040" y="264"/>
                  </a:lnTo>
                  <a:lnTo>
                    <a:pt x="28040" y="220"/>
                  </a:lnTo>
                  <a:lnTo>
                    <a:pt x="27996" y="132"/>
                  </a:lnTo>
                  <a:lnTo>
                    <a:pt x="27952" y="88"/>
                  </a:lnTo>
                  <a:lnTo>
                    <a:pt x="27908" y="88"/>
                  </a:lnTo>
                  <a:lnTo>
                    <a:pt x="2685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5" name="Google Shape;4105;p129"/>
            <p:cNvSpPr/>
            <p:nvPr/>
          </p:nvSpPr>
          <p:spPr>
            <a:xfrm>
              <a:off x="3591675" y="2170200"/>
              <a:ext cx="1783775" cy="624225"/>
            </a:xfrm>
            <a:custGeom>
              <a:avLst/>
              <a:gdLst/>
              <a:ahLst/>
              <a:cxnLst/>
              <a:rect l="l" t="t" r="r" b="b"/>
              <a:pathLst>
                <a:path w="71351" h="24969" extrusionOk="0">
                  <a:moveTo>
                    <a:pt x="70297" y="1"/>
                  </a:moveTo>
                  <a:lnTo>
                    <a:pt x="68411" y="484"/>
                  </a:lnTo>
                  <a:lnTo>
                    <a:pt x="68367" y="528"/>
                  </a:lnTo>
                  <a:lnTo>
                    <a:pt x="63584" y="2853"/>
                  </a:lnTo>
                  <a:lnTo>
                    <a:pt x="61609" y="3687"/>
                  </a:lnTo>
                  <a:lnTo>
                    <a:pt x="58801" y="4345"/>
                  </a:lnTo>
                  <a:lnTo>
                    <a:pt x="55378" y="4345"/>
                  </a:lnTo>
                  <a:lnTo>
                    <a:pt x="55378" y="4389"/>
                  </a:lnTo>
                  <a:lnTo>
                    <a:pt x="53316" y="4828"/>
                  </a:lnTo>
                  <a:lnTo>
                    <a:pt x="53316" y="4872"/>
                  </a:lnTo>
                  <a:lnTo>
                    <a:pt x="49674" y="6232"/>
                  </a:lnTo>
                  <a:lnTo>
                    <a:pt x="47260" y="7241"/>
                  </a:lnTo>
                  <a:lnTo>
                    <a:pt x="40503" y="8382"/>
                  </a:lnTo>
                  <a:lnTo>
                    <a:pt x="36290" y="9040"/>
                  </a:lnTo>
                  <a:lnTo>
                    <a:pt x="32604" y="9611"/>
                  </a:lnTo>
                  <a:lnTo>
                    <a:pt x="30454" y="10050"/>
                  </a:lnTo>
                  <a:lnTo>
                    <a:pt x="28830" y="10488"/>
                  </a:lnTo>
                  <a:lnTo>
                    <a:pt x="28743" y="10532"/>
                  </a:lnTo>
                  <a:lnTo>
                    <a:pt x="28699" y="10576"/>
                  </a:lnTo>
                  <a:lnTo>
                    <a:pt x="26987" y="15798"/>
                  </a:lnTo>
                  <a:lnTo>
                    <a:pt x="25364" y="19177"/>
                  </a:lnTo>
                  <a:lnTo>
                    <a:pt x="23872" y="21678"/>
                  </a:lnTo>
                  <a:lnTo>
                    <a:pt x="22468" y="23872"/>
                  </a:lnTo>
                  <a:lnTo>
                    <a:pt x="21853" y="24486"/>
                  </a:lnTo>
                  <a:lnTo>
                    <a:pt x="21195" y="24618"/>
                  </a:lnTo>
                  <a:lnTo>
                    <a:pt x="19308" y="24530"/>
                  </a:lnTo>
                  <a:lnTo>
                    <a:pt x="15052" y="23696"/>
                  </a:lnTo>
                  <a:lnTo>
                    <a:pt x="10795" y="22731"/>
                  </a:lnTo>
                  <a:lnTo>
                    <a:pt x="7724" y="22161"/>
                  </a:lnTo>
                  <a:lnTo>
                    <a:pt x="4213" y="21897"/>
                  </a:lnTo>
                  <a:lnTo>
                    <a:pt x="264" y="20449"/>
                  </a:lnTo>
                  <a:lnTo>
                    <a:pt x="176" y="20405"/>
                  </a:lnTo>
                  <a:lnTo>
                    <a:pt x="89" y="20449"/>
                  </a:lnTo>
                  <a:lnTo>
                    <a:pt x="45" y="20493"/>
                  </a:lnTo>
                  <a:lnTo>
                    <a:pt x="1" y="20537"/>
                  </a:lnTo>
                  <a:lnTo>
                    <a:pt x="1" y="20581"/>
                  </a:lnTo>
                  <a:lnTo>
                    <a:pt x="45" y="20669"/>
                  </a:lnTo>
                  <a:lnTo>
                    <a:pt x="45" y="20712"/>
                  </a:lnTo>
                  <a:lnTo>
                    <a:pt x="132" y="20756"/>
                  </a:lnTo>
                  <a:lnTo>
                    <a:pt x="4126" y="22204"/>
                  </a:lnTo>
                  <a:lnTo>
                    <a:pt x="4169" y="22248"/>
                  </a:lnTo>
                  <a:lnTo>
                    <a:pt x="7680" y="22512"/>
                  </a:lnTo>
                  <a:lnTo>
                    <a:pt x="10752" y="23082"/>
                  </a:lnTo>
                  <a:lnTo>
                    <a:pt x="15008" y="24047"/>
                  </a:lnTo>
                  <a:lnTo>
                    <a:pt x="19264" y="24881"/>
                  </a:lnTo>
                  <a:lnTo>
                    <a:pt x="19308" y="24881"/>
                  </a:lnTo>
                  <a:lnTo>
                    <a:pt x="21195" y="24969"/>
                  </a:lnTo>
                  <a:lnTo>
                    <a:pt x="21239" y="24969"/>
                  </a:lnTo>
                  <a:lnTo>
                    <a:pt x="21985" y="24793"/>
                  </a:lnTo>
                  <a:lnTo>
                    <a:pt x="22029" y="24749"/>
                  </a:lnTo>
                  <a:lnTo>
                    <a:pt x="22731" y="24091"/>
                  </a:lnTo>
                  <a:lnTo>
                    <a:pt x="22775" y="24091"/>
                  </a:lnTo>
                  <a:lnTo>
                    <a:pt x="24135" y="21897"/>
                  </a:lnTo>
                  <a:lnTo>
                    <a:pt x="25671" y="19308"/>
                  </a:lnTo>
                  <a:lnTo>
                    <a:pt x="27294" y="15930"/>
                  </a:lnTo>
                  <a:lnTo>
                    <a:pt x="29006" y="10796"/>
                  </a:lnTo>
                  <a:lnTo>
                    <a:pt x="30542" y="10357"/>
                  </a:lnTo>
                  <a:lnTo>
                    <a:pt x="32648" y="9962"/>
                  </a:lnTo>
                  <a:lnTo>
                    <a:pt x="36334" y="9391"/>
                  </a:lnTo>
                  <a:lnTo>
                    <a:pt x="40546" y="8689"/>
                  </a:lnTo>
                  <a:lnTo>
                    <a:pt x="47348" y="7592"/>
                  </a:lnTo>
                  <a:lnTo>
                    <a:pt x="47392" y="7592"/>
                  </a:lnTo>
                  <a:lnTo>
                    <a:pt x="49805" y="6583"/>
                  </a:lnTo>
                  <a:lnTo>
                    <a:pt x="53403" y="5179"/>
                  </a:lnTo>
                  <a:lnTo>
                    <a:pt x="55422" y="4696"/>
                  </a:lnTo>
                  <a:lnTo>
                    <a:pt x="58888" y="4696"/>
                  </a:lnTo>
                  <a:lnTo>
                    <a:pt x="61697" y="3994"/>
                  </a:lnTo>
                  <a:lnTo>
                    <a:pt x="61741" y="3994"/>
                  </a:lnTo>
                  <a:lnTo>
                    <a:pt x="63715" y="3160"/>
                  </a:lnTo>
                  <a:lnTo>
                    <a:pt x="68498" y="835"/>
                  </a:lnTo>
                  <a:lnTo>
                    <a:pt x="70341" y="352"/>
                  </a:lnTo>
                  <a:lnTo>
                    <a:pt x="70780" y="440"/>
                  </a:lnTo>
                  <a:lnTo>
                    <a:pt x="70956" y="659"/>
                  </a:lnTo>
                  <a:lnTo>
                    <a:pt x="70999" y="1712"/>
                  </a:lnTo>
                  <a:lnTo>
                    <a:pt x="70868" y="5003"/>
                  </a:lnTo>
                  <a:lnTo>
                    <a:pt x="70692" y="11059"/>
                  </a:lnTo>
                  <a:lnTo>
                    <a:pt x="70692" y="11147"/>
                  </a:lnTo>
                  <a:lnTo>
                    <a:pt x="70736" y="11190"/>
                  </a:lnTo>
                  <a:lnTo>
                    <a:pt x="70780" y="11234"/>
                  </a:lnTo>
                  <a:lnTo>
                    <a:pt x="70868" y="11278"/>
                  </a:lnTo>
                  <a:lnTo>
                    <a:pt x="70912" y="11234"/>
                  </a:lnTo>
                  <a:lnTo>
                    <a:pt x="70999" y="11234"/>
                  </a:lnTo>
                  <a:lnTo>
                    <a:pt x="70999" y="11147"/>
                  </a:lnTo>
                  <a:lnTo>
                    <a:pt x="71043" y="11103"/>
                  </a:lnTo>
                  <a:lnTo>
                    <a:pt x="71219" y="5003"/>
                  </a:lnTo>
                  <a:lnTo>
                    <a:pt x="71351" y="1712"/>
                  </a:lnTo>
                  <a:lnTo>
                    <a:pt x="71351" y="1668"/>
                  </a:lnTo>
                  <a:lnTo>
                    <a:pt x="71263" y="571"/>
                  </a:lnTo>
                  <a:lnTo>
                    <a:pt x="71263" y="484"/>
                  </a:lnTo>
                  <a:lnTo>
                    <a:pt x="70999" y="177"/>
                  </a:lnTo>
                  <a:lnTo>
                    <a:pt x="70912" y="89"/>
                  </a:lnTo>
                  <a:lnTo>
                    <a:pt x="7038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6" name="Google Shape;4106;p129"/>
            <p:cNvSpPr/>
            <p:nvPr/>
          </p:nvSpPr>
          <p:spPr>
            <a:xfrm>
              <a:off x="3359125" y="762750"/>
              <a:ext cx="284150" cy="616550"/>
            </a:xfrm>
            <a:custGeom>
              <a:avLst/>
              <a:gdLst/>
              <a:ahLst/>
              <a:cxnLst/>
              <a:rect l="l" t="t" r="r" b="b"/>
              <a:pathLst>
                <a:path w="11366" h="24662" extrusionOk="0">
                  <a:moveTo>
                    <a:pt x="11146" y="1"/>
                  </a:moveTo>
                  <a:lnTo>
                    <a:pt x="11102" y="44"/>
                  </a:lnTo>
                  <a:lnTo>
                    <a:pt x="11058" y="88"/>
                  </a:lnTo>
                  <a:lnTo>
                    <a:pt x="9478" y="3292"/>
                  </a:lnTo>
                  <a:lnTo>
                    <a:pt x="9347" y="3599"/>
                  </a:lnTo>
                  <a:lnTo>
                    <a:pt x="7811" y="6144"/>
                  </a:lnTo>
                  <a:lnTo>
                    <a:pt x="7811" y="6188"/>
                  </a:lnTo>
                  <a:lnTo>
                    <a:pt x="6977" y="7987"/>
                  </a:lnTo>
                  <a:lnTo>
                    <a:pt x="6143" y="10400"/>
                  </a:lnTo>
                  <a:lnTo>
                    <a:pt x="6056" y="10620"/>
                  </a:lnTo>
                  <a:lnTo>
                    <a:pt x="4344" y="15841"/>
                  </a:lnTo>
                  <a:lnTo>
                    <a:pt x="2501" y="20888"/>
                  </a:lnTo>
                  <a:lnTo>
                    <a:pt x="1273" y="23564"/>
                  </a:lnTo>
                  <a:lnTo>
                    <a:pt x="88" y="24310"/>
                  </a:lnTo>
                  <a:lnTo>
                    <a:pt x="0" y="24398"/>
                  </a:lnTo>
                  <a:lnTo>
                    <a:pt x="0" y="24442"/>
                  </a:lnTo>
                  <a:lnTo>
                    <a:pt x="0" y="24486"/>
                  </a:lnTo>
                  <a:lnTo>
                    <a:pt x="0" y="24574"/>
                  </a:lnTo>
                  <a:lnTo>
                    <a:pt x="88" y="24617"/>
                  </a:lnTo>
                  <a:lnTo>
                    <a:pt x="176" y="24661"/>
                  </a:lnTo>
                  <a:lnTo>
                    <a:pt x="263" y="24617"/>
                  </a:lnTo>
                  <a:lnTo>
                    <a:pt x="1492" y="23828"/>
                  </a:lnTo>
                  <a:lnTo>
                    <a:pt x="1580" y="23784"/>
                  </a:lnTo>
                  <a:lnTo>
                    <a:pt x="2808" y="21019"/>
                  </a:lnTo>
                  <a:lnTo>
                    <a:pt x="4695" y="15973"/>
                  </a:lnTo>
                  <a:lnTo>
                    <a:pt x="6363" y="10751"/>
                  </a:lnTo>
                  <a:lnTo>
                    <a:pt x="6451" y="10532"/>
                  </a:lnTo>
                  <a:lnTo>
                    <a:pt x="7284" y="8118"/>
                  </a:lnTo>
                  <a:lnTo>
                    <a:pt x="8118" y="6319"/>
                  </a:lnTo>
                  <a:lnTo>
                    <a:pt x="9654" y="3774"/>
                  </a:lnTo>
                  <a:lnTo>
                    <a:pt x="9654" y="3730"/>
                  </a:lnTo>
                  <a:lnTo>
                    <a:pt x="9785" y="3423"/>
                  </a:lnTo>
                  <a:lnTo>
                    <a:pt x="11365" y="264"/>
                  </a:lnTo>
                  <a:lnTo>
                    <a:pt x="11365" y="176"/>
                  </a:lnTo>
                  <a:lnTo>
                    <a:pt x="11365" y="132"/>
                  </a:lnTo>
                  <a:lnTo>
                    <a:pt x="11321" y="44"/>
                  </a:lnTo>
                  <a:lnTo>
                    <a:pt x="1127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7" name="Google Shape;4107;p129"/>
            <p:cNvSpPr/>
            <p:nvPr/>
          </p:nvSpPr>
          <p:spPr>
            <a:xfrm>
              <a:off x="4291575" y="2578300"/>
              <a:ext cx="465150" cy="155800"/>
            </a:xfrm>
            <a:custGeom>
              <a:avLst/>
              <a:gdLst/>
              <a:ahLst/>
              <a:cxnLst/>
              <a:rect l="l" t="t" r="r" b="b"/>
              <a:pathLst>
                <a:path w="18606" h="6232" extrusionOk="0">
                  <a:moveTo>
                    <a:pt x="18255" y="0"/>
                  </a:moveTo>
                  <a:lnTo>
                    <a:pt x="14613" y="571"/>
                  </a:lnTo>
                  <a:lnTo>
                    <a:pt x="6758" y="1405"/>
                  </a:lnTo>
                  <a:lnTo>
                    <a:pt x="3555" y="1624"/>
                  </a:lnTo>
                  <a:lnTo>
                    <a:pt x="3511" y="1624"/>
                  </a:lnTo>
                  <a:lnTo>
                    <a:pt x="2633" y="1975"/>
                  </a:lnTo>
                  <a:lnTo>
                    <a:pt x="2546" y="1975"/>
                  </a:lnTo>
                  <a:lnTo>
                    <a:pt x="2063" y="2458"/>
                  </a:lnTo>
                  <a:lnTo>
                    <a:pt x="2019" y="2502"/>
                  </a:lnTo>
                  <a:lnTo>
                    <a:pt x="44" y="5968"/>
                  </a:lnTo>
                  <a:lnTo>
                    <a:pt x="1" y="6056"/>
                  </a:lnTo>
                  <a:lnTo>
                    <a:pt x="1" y="6100"/>
                  </a:lnTo>
                  <a:lnTo>
                    <a:pt x="44" y="6188"/>
                  </a:lnTo>
                  <a:lnTo>
                    <a:pt x="88" y="6231"/>
                  </a:lnTo>
                  <a:lnTo>
                    <a:pt x="264" y="6231"/>
                  </a:lnTo>
                  <a:lnTo>
                    <a:pt x="352" y="6144"/>
                  </a:lnTo>
                  <a:lnTo>
                    <a:pt x="2326" y="2677"/>
                  </a:lnTo>
                  <a:lnTo>
                    <a:pt x="2765" y="2282"/>
                  </a:lnTo>
                  <a:lnTo>
                    <a:pt x="3599" y="1975"/>
                  </a:lnTo>
                  <a:lnTo>
                    <a:pt x="6802" y="1756"/>
                  </a:lnTo>
                  <a:lnTo>
                    <a:pt x="14657" y="922"/>
                  </a:lnTo>
                  <a:lnTo>
                    <a:pt x="18167" y="352"/>
                  </a:lnTo>
                  <a:lnTo>
                    <a:pt x="18211" y="439"/>
                  </a:lnTo>
                  <a:lnTo>
                    <a:pt x="16412" y="1273"/>
                  </a:lnTo>
                  <a:lnTo>
                    <a:pt x="16368" y="1317"/>
                  </a:lnTo>
                  <a:lnTo>
                    <a:pt x="16324" y="1405"/>
                  </a:lnTo>
                  <a:lnTo>
                    <a:pt x="16324" y="1449"/>
                  </a:lnTo>
                  <a:lnTo>
                    <a:pt x="16324" y="1536"/>
                  </a:lnTo>
                  <a:lnTo>
                    <a:pt x="16368" y="1580"/>
                  </a:lnTo>
                  <a:lnTo>
                    <a:pt x="16412" y="1624"/>
                  </a:lnTo>
                  <a:lnTo>
                    <a:pt x="16544" y="1624"/>
                  </a:lnTo>
                  <a:lnTo>
                    <a:pt x="18518" y="703"/>
                  </a:lnTo>
                  <a:lnTo>
                    <a:pt x="18606" y="615"/>
                  </a:lnTo>
                  <a:lnTo>
                    <a:pt x="18606" y="483"/>
                  </a:lnTo>
                  <a:lnTo>
                    <a:pt x="18430" y="88"/>
                  </a:lnTo>
                  <a:lnTo>
                    <a:pt x="1834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8" name="Google Shape;4108;p129"/>
            <p:cNvSpPr/>
            <p:nvPr/>
          </p:nvSpPr>
          <p:spPr>
            <a:xfrm>
              <a:off x="3631175" y="2837200"/>
              <a:ext cx="446500" cy="66925"/>
            </a:xfrm>
            <a:custGeom>
              <a:avLst/>
              <a:gdLst/>
              <a:ahLst/>
              <a:cxnLst/>
              <a:rect l="l" t="t" r="r" b="b"/>
              <a:pathLst>
                <a:path w="17860" h="2677" extrusionOk="0">
                  <a:moveTo>
                    <a:pt x="88" y="0"/>
                  </a:move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44" y="263"/>
                  </a:lnTo>
                  <a:lnTo>
                    <a:pt x="88" y="307"/>
                  </a:lnTo>
                  <a:lnTo>
                    <a:pt x="132" y="351"/>
                  </a:lnTo>
                  <a:lnTo>
                    <a:pt x="2940" y="922"/>
                  </a:lnTo>
                  <a:lnTo>
                    <a:pt x="7987" y="1668"/>
                  </a:lnTo>
                  <a:lnTo>
                    <a:pt x="11102" y="2326"/>
                  </a:lnTo>
                  <a:lnTo>
                    <a:pt x="14262" y="2677"/>
                  </a:lnTo>
                  <a:lnTo>
                    <a:pt x="17728" y="2677"/>
                  </a:lnTo>
                  <a:lnTo>
                    <a:pt x="17772" y="2633"/>
                  </a:lnTo>
                  <a:lnTo>
                    <a:pt x="17816" y="2589"/>
                  </a:lnTo>
                  <a:lnTo>
                    <a:pt x="17860" y="2501"/>
                  </a:lnTo>
                  <a:lnTo>
                    <a:pt x="17816" y="2458"/>
                  </a:lnTo>
                  <a:lnTo>
                    <a:pt x="17772" y="2414"/>
                  </a:lnTo>
                  <a:lnTo>
                    <a:pt x="17728" y="2370"/>
                  </a:lnTo>
                  <a:lnTo>
                    <a:pt x="17684" y="2326"/>
                  </a:lnTo>
                  <a:lnTo>
                    <a:pt x="14306" y="2326"/>
                  </a:lnTo>
                  <a:lnTo>
                    <a:pt x="11146" y="1975"/>
                  </a:lnTo>
                  <a:lnTo>
                    <a:pt x="8074" y="1317"/>
                  </a:lnTo>
                  <a:lnTo>
                    <a:pt x="2984" y="615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9" name="Google Shape;4109;p129"/>
            <p:cNvSpPr/>
            <p:nvPr/>
          </p:nvSpPr>
          <p:spPr>
            <a:xfrm>
              <a:off x="3229675" y="767150"/>
              <a:ext cx="275375" cy="654925"/>
            </a:xfrm>
            <a:custGeom>
              <a:avLst/>
              <a:gdLst/>
              <a:ahLst/>
              <a:cxnLst/>
              <a:rect l="l" t="t" r="r" b="b"/>
              <a:pathLst>
                <a:path w="11015" h="26197" extrusionOk="0">
                  <a:moveTo>
                    <a:pt x="10795" y="0"/>
                  </a:moveTo>
                  <a:lnTo>
                    <a:pt x="10707" y="44"/>
                  </a:lnTo>
                  <a:lnTo>
                    <a:pt x="9259" y="1536"/>
                  </a:lnTo>
                  <a:lnTo>
                    <a:pt x="9259" y="1580"/>
                  </a:lnTo>
                  <a:lnTo>
                    <a:pt x="7943" y="4564"/>
                  </a:lnTo>
                  <a:lnTo>
                    <a:pt x="7197" y="6319"/>
                  </a:lnTo>
                  <a:lnTo>
                    <a:pt x="5968" y="10180"/>
                  </a:lnTo>
                  <a:lnTo>
                    <a:pt x="4695" y="13384"/>
                  </a:lnTo>
                  <a:lnTo>
                    <a:pt x="3335" y="16104"/>
                  </a:lnTo>
                  <a:lnTo>
                    <a:pt x="2501" y="18210"/>
                  </a:lnTo>
                  <a:lnTo>
                    <a:pt x="1404" y="21896"/>
                  </a:lnTo>
                  <a:lnTo>
                    <a:pt x="0" y="25977"/>
                  </a:lnTo>
                  <a:lnTo>
                    <a:pt x="0" y="26065"/>
                  </a:lnTo>
                  <a:lnTo>
                    <a:pt x="0" y="26109"/>
                  </a:lnTo>
                  <a:lnTo>
                    <a:pt x="44" y="26153"/>
                  </a:lnTo>
                  <a:lnTo>
                    <a:pt x="88" y="26197"/>
                  </a:lnTo>
                  <a:lnTo>
                    <a:pt x="263" y="26197"/>
                  </a:lnTo>
                  <a:lnTo>
                    <a:pt x="307" y="26109"/>
                  </a:lnTo>
                  <a:lnTo>
                    <a:pt x="1755" y="21984"/>
                  </a:lnTo>
                  <a:lnTo>
                    <a:pt x="2852" y="18298"/>
                  </a:lnTo>
                  <a:lnTo>
                    <a:pt x="3642" y="16236"/>
                  </a:lnTo>
                  <a:lnTo>
                    <a:pt x="5046" y="13515"/>
                  </a:lnTo>
                  <a:lnTo>
                    <a:pt x="6143" y="10663"/>
                  </a:lnTo>
                  <a:lnTo>
                    <a:pt x="6275" y="10312"/>
                  </a:lnTo>
                  <a:lnTo>
                    <a:pt x="7548" y="6450"/>
                  </a:lnTo>
                  <a:lnTo>
                    <a:pt x="7548" y="6407"/>
                  </a:lnTo>
                  <a:lnTo>
                    <a:pt x="8294" y="4651"/>
                  </a:lnTo>
                  <a:lnTo>
                    <a:pt x="9566" y="1755"/>
                  </a:lnTo>
                  <a:lnTo>
                    <a:pt x="10970" y="307"/>
                  </a:lnTo>
                  <a:lnTo>
                    <a:pt x="11014" y="219"/>
                  </a:lnTo>
                  <a:lnTo>
                    <a:pt x="11014" y="176"/>
                  </a:lnTo>
                  <a:lnTo>
                    <a:pt x="11014" y="88"/>
                  </a:lnTo>
                  <a:lnTo>
                    <a:pt x="10970" y="44"/>
                  </a:lnTo>
                  <a:lnTo>
                    <a:pt x="1092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0" name="Google Shape;4110;p129"/>
            <p:cNvSpPr/>
            <p:nvPr/>
          </p:nvSpPr>
          <p:spPr>
            <a:xfrm>
              <a:off x="4717225" y="1245425"/>
              <a:ext cx="38425" cy="278675"/>
            </a:xfrm>
            <a:custGeom>
              <a:avLst/>
              <a:gdLst/>
              <a:ahLst/>
              <a:cxnLst/>
              <a:rect l="l" t="t" r="r" b="b"/>
              <a:pathLst>
                <a:path w="1537" h="11147" extrusionOk="0">
                  <a:moveTo>
                    <a:pt x="1317" y="1"/>
                  </a:moveTo>
                  <a:lnTo>
                    <a:pt x="1273" y="45"/>
                  </a:lnTo>
                  <a:lnTo>
                    <a:pt x="1229" y="89"/>
                  </a:lnTo>
                  <a:lnTo>
                    <a:pt x="1185" y="133"/>
                  </a:lnTo>
                  <a:lnTo>
                    <a:pt x="483" y="4126"/>
                  </a:lnTo>
                  <a:lnTo>
                    <a:pt x="0" y="7066"/>
                  </a:lnTo>
                  <a:lnTo>
                    <a:pt x="0" y="7109"/>
                  </a:lnTo>
                  <a:lnTo>
                    <a:pt x="132" y="8470"/>
                  </a:lnTo>
                  <a:lnTo>
                    <a:pt x="132" y="8514"/>
                  </a:lnTo>
                  <a:lnTo>
                    <a:pt x="878" y="10839"/>
                  </a:lnTo>
                  <a:lnTo>
                    <a:pt x="878" y="10971"/>
                  </a:lnTo>
                  <a:lnTo>
                    <a:pt x="878" y="11015"/>
                  </a:lnTo>
                  <a:lnTo>
                    <a:pt x="922" y="11103"/>
                  </a:lnTo>
                  <a:lnTo>
                    <a:pt x="1009" y="11146"/>
                  </a:lnTo>
                  <a:lnTo>
                    <a:pt x="1053" y="11146"/>
                  </a:lnTo>
                  <a:lnTo>
                    <a:pt x="1185" y="11103"/>
                  </a:lnTo>
                  <a:lnTo>
                    <a:pt x="1229" y="11059"/>
                  </a:lnTo>
                  <a:lnTo>
                    <a:pt x="1229" y="10971"/>
                  </a:lnTo>
                  <a:lnTo>
                    <a:pt x="1229" y="10795"/>
                  </a:lnTo>
                  <a:lnTo>
                    <a:pt x="1229" y="10752"/>
                  </a:lnTo>
                  <a:lnTo>
                    <a:pt x="483" y="8426"/>
                  </a:lnTo>
                  <a:lnTo>
                    <a:pt x="351" y="7109"/>
                  </a:lnTo>
                  <a:lnTo>
                    <a:pt x="834" y="4170"/>
                  </a:lnTo>
                  <a:lnTo>
                    <a:pt x="1536" y="220"/>
                  </a:lnTo>
                  <a:lnTo>
                    <a:pt x="1536" y="133"/>
                  </a:lnTo>
                  <a:lnTo>
                    <a:pt x="1492" y="89"/>
                  </a:lnTo>
                  <a:lnTo>
                    <a:pt x="1448" y="45"/>
                  </a:lnTo>
                  <a:lnTo>
                    <a:pt x="140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1" name="Google Shape;4111;p129"/>
            <p:cNvSpPr/>
            <p:nvPr/>
          </p:nvSpPr>
          <p:spPr>
            <a:xfrm>
              <a:off x="4744650" y="1146700"/>
              <a:ext cx="39500" cy="377400"/>
            </a:xfrm>
            <a:custGeom>
              <a:avLst/>
              <a:gdLst/>
              <a:ahLst/>
              <a:cxnLst/>
              <a:rect l="l" t="t" r="r" b="b"/>
              <a:pathLst>
                <a:path w="1580" h="15096" extrusionOk="0">
                  <a:moveTo>
                    <a:pt x="483" y="1"/>
                  </a:moveTo>
                  <a:lnTo>
                    <a:pt x="395" y="45"/>
                  </a:lnTo>
                  <a:lnTo>
                    <a:pt x="351" y="45"/>
                  </a:lnTo>
                  <a:lnTo>
                    <a:pt x="307" y="132"/>
                  </a:lnTo>
                  <a:lnTo>
                    <a:pt x="264" y="176"/>
                  </a:lnTo>
                  <a:lnTo>
                    <a:pt x="307" y="264"/>
                  </a:lnTo>
                  <a:lnTo>
                    <a:pt x="1185" y="3204"/>
                  </a:lnTo>
                  <a:lnTo>
                    <a:pt x="1229" y="5091"/>
                  </a:lnTo>
                  <a:lnTo>
                    <a:pt x="439" y="8075"/>
                  </a:lnTo>
                  <a:lnTo>
                    <a:pt x="0" y="10707"/>
                  </a:lnTo>
                  <a:lnTo>
                    <a:pt x="0" y="10751"/>
                  </a:lnTo>
                  <a:lnTo>
                    <a:pt x="88" y="11892"/>
                  </a:lnTo>
                  <a:lnTo>
                    <a:pt x="88" y="11936"/>
                  </a:lnTo>
                  <a:lnTo>
                    <a:pt x="615" y="13647"/>
                  </a:lnTo>
                  <a:lnTo>
                    <a:pt x="439" y="14876"/>
                  </a:lnTo>
                  <a:lnTo>
                    <a:pt x="439" y="14964"/>
                  </a:lnTo>
                  <a:lnTo>
                    <a:pt x="483" y="15008"/>
                  </a:lnTo>
                  <a:lnTo>
                    <a:pt x="527" y="15052"/>
                  </a:lnTo>
                  <a:lnTo>
                    <a:pt x="615" y="15095"/>
                  </a:lnTo>
                  <a:lnTo>
                    <a:pt x="746" y="15052"/>
                  </a:lnTo>
                  <a:lnTo>
                    <a:pt x="790" y="14920"/>
                  </a:lnTo>
                  <a:lnTo>
                    <a:pt x="966" y="13647"/>
                  </a:lnTo>
                  <a:lnTo>
                    <a:pt x="966" y="13560"/>
                  </a:lnTo>
                  <a:lnTo>
                    <a:pt x="439" y="11848"/>
                  </a:lnTo>
                  <a:lnTo>
                    <a:pt x="351" y="10751"/>
                  </a:lnTo>
                  <a:lnTo>
                    <a:pt x="790" y="8162"/>
                  </a:lnTo>
                  <a:lnTo>
                    <a:pt x="1580" y="5135"/>
                  </a:lnTo>
                  <a:lnTo>
                    <a:pt x="1580" y="5091"/>
                  </a:lnTo>
                  <a:lnTo>
                    <a:pt x="1536" y="3160"/>
                  </a:lnTo>
                  <a:lnTo>
                    <a:pt x="1536" y="3116"/>
                  </a:lnTo>
                  <a:lnTo>
                    <a:pt x="615" y="132"/>
                  </a:lnTo>
                  <a:lnTo>
                    <a:pt x="571" y="88"/>
                  </a:lnTo>
                  <a:lnTo>
                    <a:pt x="527" y="45"/>
                  </a:lnTo>
                  <a:lnTo>
                    <a:pt x="48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2" name="Google Shape;4112;p129"/>
            <p:cNvSpPr/>
            <p:nvPr/>
          </p:nvSpPr>
          <p:spPr>
            <a:xfrm>
              <a:off x="4788525" y="1242150"/>
              <a:ext cx="43900" cy="303900"/>
            </a:xfrm>
            <a:custGeom>
              <a:avLst/>
              <a:gdLst/>
              <a:ahLst/>
              <a:cxnLst/>
              <a:rect l="l" t="t" r="r" b="b"/>
              <a:pathLst>
                <a:path w="1756" h="12156" extrusionOk="0">
                  <a:moveTo>
                    <a:pt x="1229" y="0"/>
                  </a:moveTo>
                  <a:lnTo>
                    <a:pt x="1141" y="44"/>
                  </a:lnTo>
                  <a:lnTo>
                    <a:pt x="1097" y="88"/>
                  </a:lnTo>
                  <a:lnTo>
                    <a:pt x="1054" y="132"/>
                  </a:lnTo>
                  <a:lnTo>
                    <a:pt x="1054" y="220"/>
                  </a:lnTo>
                  <a:lnTo>
                    <a:pt x="1405" y="2106"/>
                  </a:lnTo>
                  <a:lnTo>
                    <a:pt x="790" y="4388"/>
                  </a:lnTo>
                  <a:lnTo>
                    <a:pt x="483" y="6231"/>
                  </a:lnTo>
                  <a:lnTo>
                    <a:pt x="483" y="6275"/>
                  </a:lnTo>
                  <a:lnTo>
                    <a:pt x="878" y="8996"/>
                  </a:lnTo>
                  <a:lnTo>
                    <a:pt x="308" y="11277"/>
                  </a:lnTo>
                  <a:lnTo>
                    <a:pt x="0" y="11892"/>
                  </a:lnTo>
                  <a:lnTo>
                    <a:pt x="0" y="11980"/>
                  </a:lnTo>
                  <a:lnTo>
                    <a:pt x="0" y="12067"/>
                  </a:lnTo>
                  <a:lnTo>
                    <a:pt x="44" y="12111"/>
                  </a:lnTo>
                  <a:lnTo>
                    <a:pt x="88" y="12155"/>
                  </a:lnTo>
                  <a:lnTo>
                    <a:pt x="264" y="12155"/>
                  </a:lnTo>
                  <a:lnTo>
                    <a:pt x="351" y="12067"/>
                  </a:lnTo>
                  <a:lnTo>
                    <a:pt x="659" y="11409"/>
                  </a:lnTo>
                  <a:lnTo>
                    <a:pt x="659" y="11365"/>
                  </a:lnTo>
                  <a:lnTo>
                    <a:pt x="1229" y="9040"/>
                  </a:lnTo>
                  <a:lnTo>
                    <a:pt x="1229" y="8952"/>
                  </a:lnTo>
                  <a:lnTo>
                    <a:pt x="834" y="6231"/>
                  </a:lnTo>
                  <a:lnTo>
                    <a:pt x="1141" y="4432"/>
                  </a:lnTo>
                  <a:lnTo>
                    <a:pt x="1756" y="2150"/>
                  </a:lnTo>
                  <a:lnTo>
                    <a:pt x="1756" y="2063"/>
                  </a:lnTo>
                  <a:lnTo>
                    <a:pt x="1405" y="132"/>
                  </a:lnTo>
                  <a:lnTo>
                    <a:pt x="1405" y="88"/>
                  </a:lnTo>
                  <a:lnTo>
                    <a:pt x="1361" y="44"/>
                  </a:lnTo>
                  <a:lnTo>
                    <a:pt x="127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3" name="Google Shape;4113;p129"/>
            <p:cNvSpPr/>
            <p:nvPr/>
          </p:nvSpPr>
          <p:spPr>
            <a:xfrm>
              <a:off x="4784125" y="1313450"/>
              <a:ext cx="79025" cy="276475"/>
            </a:xfrm>
            <a:custGeom>
              <a:avLst/>
              <a:gdLst/>
              <a:ahLst/>
              <a:cxnLst/>
              <a:rect l="l" t="t" r="r" b="b"/>
              <a:pathLst>
                <a:path w="3161" h="11059" extrusionOk="0">
                  <a:moveTo>
                    <a:pt x="2897" y="0"/>
                  </a:moveTo>
                  <a:lnTo>
                    <a:pt x="2853" y="44"/>
                  </a:lnTo>
                  <a:lnTo>
                    <a:pt x="2809" y="132"/>
                  </a:lnTo>
                  <a:lnTo>
                    <a:pt x="1976" y="2809"/>
                  </a:lnTo>
                  <a:lnTo>
                    <a:pt x="1624" y="4301"/>
                  </a:lnTo>
                  <a:lnTo>
                    <a:pt x="1624" y="4345"/>
                  </a:lnTo>
                  <a:lnTo>
                    <a:pt x="1712" y="6758"/>
                  </a:lnTo>
                  <a:lnTo>
                    <a:pt x="1098" y="8513"/>
                  </a:lnTo>
                  <a:lnTo>
                    <a:pt x="45" y="10795"/>
                  </a:lnTo>
                  <a:lnTo>
                    <a:pt x="1" y="10883"/>
                  </a:lnTo>
                  <a:lnTo>
                    <a:pt x="45" y="10927"/>
                  </a:lnTo>
                  <a:lnTo>
                    <a:pt x="45" y="11014"/>
                  </a:lnTo>
                  <a:lnTo>
                    <a:pt x="133" y="11058"/>
                  </a:lnTo>
                  <a:lnTo>
                    <a:pt x="176" y="11058"/>
                  </a:lnTo>
                  <a:lnTo>
                    <a:pt x="308" y="11014"/>
                  </a:lnTo>
                  <a:lnTo>
                    <a:pt x="352" y="10971"/>
                  </a:lnTo>
                  <a:lnTo>
                    <a:pt x="1449" y="8645"/>
                  </a:lnTo>
                  <a:lnTo>
                    <a:pt x="2063" y="6846"/>
                  </a:lnTo>
                  <a:lnTo>
                    <a:pt x="2063" y="6758"/>
                  </a:lnTo>
                  <a:lnTo>
                    <a:pt x="1976" y="4388"/>
                  </a:lnTo>
                  <a:lnTo>
                    <a:pt x="2327" y="2897"/>
                  </a:lnTo>
                  <a:lnTo>
                    <a:pt x="3160" y="220"/>
                  </a:lnTo>
                  <a:lnTo>
                    <a:pt x="3160" y="132"/>
                  </a:lnTo>
                  <a:lnTo>
                    <a:pt x="3160" y="88"/>
                  </a:lnTo>
                  <a:lnTo>
                    <a:pt x="3116" y="44"/>
                  </a:lnTo>
                  <a:lnTo>
                    <a:pt x="302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4" name="Google Shape;4114;p129"/>
            <p:cNvSpPr/>
            <p:nvPr/>
          </p:nvSpPr>
          <p:spPr>
            <a:xfrm>
              <a:off x="4800600" y="1323325"/>
              <a:ext cx="74600" cy="277575"/>
            </a:xfrm>
            <a:custGeom>
              <a:avLst/>
              <a:gdLst/>
              <a:ahLst/>
              <a:cxnLst/>
              <a:rect l="l" t="t" r="r" b="b"/>
              <a:pathLst>
                <a:path w="2984" h="11103" extrusionOk="0">
                  <a:moveTo>
                    <a:pt x="2721" y="0"/>
                  </a:moveTo>
                  <a:lnTo>
                    <a:pt x="2677" y="44"/>
                  </a:lnTo>
                  <a:lnTo>
                    <a:pt x="2677" y="132"/>
                  </a:lnTo>
                  <a:lnTo>
                    <a:pt x="2238" y="1756"/>
                  </a:lnTo>
                  <a:lnTo>
                    <a:pt x="2238" y="1799"/>
                  </a:lnTo>
                  <a:lnTo>
                    <a:pt x="2282" y="4388"/>
                  </a:lnTo>
                  <a:lnTo>
                    <a:pt x="1536" y="7285"/>
                  </a:lnTo>
                  <a:lnTo>
                    <a:pt x="44" y="10839"/>
                  </a:lnTo>
                  <a:lnTo>
                    <a:pt x="0" y="10927"/>
                  </a:lnTo>
                  <a:lnTo>
                    <a:pt x="44" y="10970"/>
                  </a:lnTo>
                  <a:lnTo>
                    <a:pt x="88" y="11014"/>
                  </a:lnTo>
                  <a:lnTo>
                    <a:pt x="132" y="11058"/>
                  </a:lnTo>
                  <a:lnTo>
                    <a:pt x="176" y="11102"/>
                  </a:lnTo>
                  <a:lnTo>
                    <a:pt x="307" y="11058"/>
                  </a:lnTo>
                  <a:lnTo>
                    <a:pt x="351" y="10970"/>
                  </a:lnTo>
                  <a:lnTo>
                    <a:pt x="1843" y="7372"/>
                  </a:lnTo>
                  <a:lnTo>
                    <a:pt x="1887" y="7372"/>
                  </a:lnTo>
                  <a:lnTo>
                    <a:pt x="2633" y="4432"/>
                  </a:lnTo>
                  <a:lnTo>
                    <a:pt x="2633" y="4388"/>
                  </a:lnTo>
                  <a:lnTo>
                    <a:pt x="2589" y="1843"/>
                  </a:lnTo>
                  <a:lnTo>
                    <a:pt x="2984" y="220"/>
                  </a:lnTo>
                  <a:lnTo>
                    <a:pt x="2984" y="132"/>
                  </a:lnTo>
                  <a:lnTo>
                    <a:pt x="2984" y="88"/>
                  </a:lnTo>
                  <a:lnTo>
                    <a:pt x="294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5" name="Google Shape;4115;p129"/>
            <p:cNvSpPr/>
            <p:nvPr/>
          </p:nvSpPr>
          <p:spPr>
            <a:xfrm>
              <a:off x="4826925" y="1334300"/>
              <a:ext cx="77900" cy="245750"/>
            </a:xfrm>
            <a:custGeom>
              <a:avLst/>
              <a:gdLst/>
              <a:ahLst/>
              <a:cxnLst/>
              <a:rect l="l" t="t" r="r" b="b"/>
              <a:pathLst>
                <a:path w="3116" h="9830" extrusionOk="0">
                  <a:moveTo>
                    <a:pt x="2896" y="0"/>
                  </a:moveTo>
                  <a:lnTo>
                    <a:pt x="2809" y="44"/>
                  </a:lnTo>
                  <a:lnTo>
                    <a:pt x="2765" y="88"/>
                  </a:lnTo>
                  <a:lnTo>
                    <a:pt x="2765" y="132"/>
                  </a:lnTo>
                  <a:lnTo>
                    <a:pt x="2019" y="4037"/>
                  </a:lnTo>
                  <a:lnTo>
                    <a:pt x="1097" y="7416"/>
                  </a:lnTo>
                  <a:lnTo>
                    <a:pt x="44" y="9522"/>
                  </a:lnTo>
                  <a:lnTo>
                    <a:pt x="0" y="9610"/>
                  </a:lnTo>
                  <a:lnTo>
                    <a:pt x="0" y="9654"/>
                  </a:lnTo>
                  <a:lnTo>
                    <a:pt x="0" y="9742"/>
                  </a:lnTo>
                  <a:lnTo>
                    <a:pt x="44" y="9785"/>
                  </a:lnTo>
                  <a:lnTo>
                    <a:pt x="176" y="9829"/>
                  </a:lnTo>
                  <a:lnTo>
                    <a:pt x="264" y="9785"/>
                  </a:lnTo>
                  <a:lnTo>
                    <a:pt x="307" y="9742"/>
                  </a:lnTo>
                  <a:lnTo>
                    <a:pt x="351" y="9698"/>
                  </a:lnTo>
                  <a:lnTo>
                    <a:pt x="1404" y="7548"/>
                  </a:lnTo>
                  <a:lnTo>
                    <a:pt x="2370" y="4125"/>
                  </a:lnTo>
                  <a:lnTo>
                    <a:pt x="3116" y="220"/>
                  </a:lnTo>
                  <a:lnTo>
                    <a:pt x="3116" y="132"/>
                  </a:lnTo>
                  <a:lnTo>
                    <a:pt x="3072" y="88"/>
                  </a:lnTo>
                  <a:lnTo>
                    <a:pt x="3028" y="44"/>
                  </a:lnTo>
                  <a:lnTo>
                    <a:pt x="294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6" name="Google Shape;4116;p129"/>
            <p:cNvSpPr/>
            <p:nvPr/>
          </p:nvSpPr>
          <p:spPr>
            <a:xfrm>
              <a:off x="4873000" y="1356225"/>
              <a:ext cx="89975" cy="206275"/>
            </a:xfrm>
            <a:custGeom>
              <a:avLst/>
              <a:gdLst/>
              <a:ahLst/>
              <a:cxnLst/>
              <a:rect l="l" t="t" r="r" b="b"/>
              <a:pathLst>
                <a:path w="3599" h="8251" extrusionOk="0">
                  <a:moveTo>
                    <a:pt x="3423" y="1"/>
                  </a:moveTo>
                  <a:lnTo>
                    <a:pt x="3335" y="45"/>
                  </a:lnTo>
                  <a:lnTo>
                    <a:pt x="3291" y="89"/>
                  </a:lnTo>
                  <a:lnTo>
                    <a:pt x="2326" y="1405"/>
                  </a:lnTo>
                  <a:lnTo>
                    <a:pt x="2326" y="1449"/>
                  </a:lnTo>
                  <a:lnTo>
                    <a:pt x="1361" y="4477"/>
                  </a:lnTo>
                  <a:lnTo>
                    <a:pt x="483" y="7109"/>
                  </a:lnTo>
                  <a:lnTo>
                    <a:pt x="0" y="7987"/>
                  </a:lnTo>
                  <a:lnTo>
                    <a:pt x="0" y="8075"/>
                  </a:lnTo>
                  <a:lnTo>
                    <a:pt x="0" y="8163"/>
                  </a:lnTo>
                  <a:lnTo>
                    <a:pt x="44" y="8206"/>
                  </a:lnTo>
                  <a:lnTo>
                    <a:pt x="88" y="8250"/>
                  </a:lnTo>
                  <a:lnTo>
                    <a:pt x="264" y="8250"/>
                  </a:lnTo>
                  <a:lnTo>
                    <a:pt x="307" y="8163"/>
                  </a:lnTo>
                  <a:lnTo>
                    <a:pt x="834" y="7285"/>
                  </a:lnTo>
                  <a:lnTo>
                    <a:pt x="834" y="7241"/>
                  </a:lnTo>
                  <a:lnTo>
                    <a:pt x="1712" y="4564"/>
                  </a:lnTo>
                  <a:lnTo>
                    <a:pt x="2633" y="1580"/>
                  </a:lnTo>
                  <a:lnTo>
                    <a:pt x="3598" y="308"/>
                  </a:lnTo>
                  <a:lnTo>
                    <a:pt x="3598" y="220"/>
                  </a:lnTo>
                  <a:lnTo>
                    <a:pt x="3598" y="176"/>
                  </a:lnTo>
                  <a:lnTo>
                    <a:pt x="3598" y="89"/>
                  </a:lnTo>
                  <a:lnTo>
                    <a:pt x="3555" y="45"/>
                  </a:lnTo>
                  <a:lnTo>
                    <a:pt x="346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7" name="Google Shape;4117;p129"/>
            <p:cNvSpPr/>
            <p:nvPr/>
          </p:nvSpPr>
          <p:spPr>
            <a:xfrm>
              <a:off x="4878475" y="1401200"/>
              <a:ext cx="130575" cy="183225"/>
            </a:xfrm>
            <a:custGeom>
              <a:avLst/>
              <a:gdLst/>
              <a:ahLst/>
              <a:cxnLst/>
              <a:rect l="l" t="t" r="r" b="b"/>
              <a:pathLst>
                <a:path w="5223" h="7329" extrusionOk="0">
                  <a:moveTo>
                    <a:pt x="5003" y="1"/>
                  </a:moveTo>
                  <a:lnTo>
                    <a:pt x="4915" y="45"/>
                  </a:lnTo>
                  <a:lnTo>
                    <a:pt x="1975" y="3204"/>
                  </a:lnTo>
                  <a:lnTo>
                    <a:pt x="1931" y="3292"/>
                  </a:lnTo>
                  <a:lnTo>
                    <a:pt x="1010" y="5442"/>
                  </a:lnTo>
                  <a:lnTo>
                    <a:pt x="45" y="7066"/>
                  </a:lnTo>
                  <a:lnTo>
                    <a:pt x="1" y="7153"/>
                  </a:lnTo>
                  <a:lnTo>
                    <a:pt x="1" y="7197"/>
                  </a:lnTo>
                  <a:lnTo>
                    <a:pt x="45" y="7285"/>
                  </a:lnTo>
                  <a:lnTo>
                    <a:pt x="88" y="7329"/>
                  </a:lnTo>
                  <a:lnTo>
                    <a:pt x="264" y="7329"/>
                  </a:lnTo>
                  <a:lnTo>
                    <a:pt x="352" y="7241"/>
                  </a:lnTo>
                  <a:lnTo>
                    <a:pt x="1317" y="5618"/>
                  </a:lnTo>
                  <a:lnTo>
                    <a:pt x="2239" y="3424"/>
                  </a:lnTo>
                  <a:lnTo>
                    <a:pt x="5179" y="264"/>
                  </a:lnTo>
                  <a:lnTo>
                    <a:pt x="5222" y="220"/>
                  </a:lnTo>
                  <a:lnTo>
                    <a:pt x="5222" y="133"/>
                  </a:lnTo>
                  <a:lnTo>
                    <a:pt x="5222" y="89"/>
                  </a:lnTo>
                  <a:lnTo>
                    <a:pt x="5179" y="45"/>
                  </a:lnTo>
                  <a:lnTo>
                    <a:pt x="513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8" name="Google Shape;4118;p129"/>
            <p:cNvSpPr/>
            <p:nvPr/>
          </p:nvSpPr>
          <p:spPr>
            <a:xfrm>
              <a:off x="4888350" y="1411075"/>
              <a:ext cx="178850" cy="188725"/>
            </a:xfrm>
            <a:custGeom>
              <a:avLst/>
              <a:gdLst/>
              <a:ahLst/>
              <a:cxnLst/>
              <a:rect l="l" t="t" r="r" b="b"/>
              <a:pathLst>
                <a:path w="7154" h="7549" extrusionOk="0">
                  <a:moveTo>
                    <a:pt x="6934" y="1"/>
                  </a:moveTo>
                  <a:lnTo>
                    <a:pt x="6846" y="45"/>
                  </a:lnTo>
                  <a:lnTo>
                    <a:pt x="5003" y="1493"/>
                  </a:lnTo>
                  <a:lnTo>
                    <a:pt x="4959" y="1537"/>
                  </a:lnTo>
                  <a:lnTo>
                    <a:pt x="2809" y="4345"/>
                  </a:lnTo>
                  <a:lnTo>
                    <a:pt x="2019" y="4915"/>
                  </a:lnTo>
                  <a:lnTo>
                    <a:pt x="1975" y="4959"/>
                  </a:lnTo>
                  <a:lnTo>
                    <a:pt x="44" y="7241"/>
                  </a:lnTo>
                  <a:lnTo>
                    <a:pt x="1" y="7329"/>
                  </a:lnTo>
                  <a:lnTo>
                    <a:pt x="1" y="7373"/>
                  </a:lnTo>
                  <a:lnTo>
                    <a:pt x="1" y="7460"/>
                  </a:lnTo>
                  <a:lnTo>
                    <a:pt x="44" y="7504"/>
                  </a:lnTo>
                  <a:lnTo>
                    <a:pt x="176" y="7548"/>
                  </a:lnTo>
                  <a:lnTo>
                    <a:pt x="220" y="7548"/>
                  </a:lnTo>
                  <a:lnTo>
                    <a:pt x="308" y="7504"/>
                  </a:lnTo>
                  <a:lnTo>
                    <a:pt x="2238" y="5179"/>
                  </a:lnTo>
                  <a:lnTo>
                    <a:pt x="3028" y="4652"/>
                  </a:lnTo>
                  <a:lnTo>
                    <a:pt x="3072" y="4608"/>
                  </a:lnTo>
                  <a:lnTo>
                    <a:pt x="5222" y="1756"/>
                  </a:lnTo>
                  <a:lnTo>
                    <a:pt x="7065" y="308"/>
                  </a:lnTo>
                  <a:lnTo>
                    <a:pt x="7109" y="264"/>
                  </a:lnTo>
                  <a:lnTo>
                    <a:pt x="7153" y="176"/>
                  </a:lnTo>
                  <a:lnTo>
                    <a:pt x="7153" y="132"/>
                  </a:lnTo>
                  <a:lnTo>
                    <a:pt x="7109" y="45"/>
                  </a:lnTo>
                  <a:lnTo>
                    <a:pt x="706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9" name="Google Shape;4119;p129"/>
            <p:cNvSpPr/>
            <p:nvPr/>
          </p:nvSpPr>
          <p:spPr>
            <a:xfrm>
              <a:off x="4890550" y="1412175"/>
              <a:ext cx="208450" cy="215050"/>
            </a:xfrm>
            <a:custGeom>
              <a:avLst/>
              <a:gdLst/>
              <a:ahLst/>
              <a:cxnLst/>
              <a:rect l="l" t="t" r="r" b="b"/>
              <a:pathLst>
                <a:path w="8338" h="8602" extrusionOk="0">
                  <a:moveTo>
                    <a:pt x="8074" y="1"/>
                  </a:moveTo>
                  <a:lnTo>
                    <a:pt x="8030" y="45"/>
                  </a:lnTo>
                  <a:lnTo>
                    <a:pt x="7987" y="132"/>
                  </a:lnTo>
                  <a:lnTo>
                    <a:pt x="7021" y="3774"/>
                  </a:lnTo>
                  <a:lnTo>
                    <a:pt x="5880" y="5179"/>
                  </a:lnTo>
                  <a:lnTo>
                    <a:pt x="4652" y="5705"/>
                  </a:lnTo>
                  <a:lnTo>
                    <a:pt x="571" y="7943"/>
                  </a:lnTo>
                  <a:lnTo>
                    <a:pt x="88" y="8294"/>
                  </a:lnTo>
                  <a:lnTo>
                    <a:pt x="44" y="8338"/>
                  </a:lnTo>
                  <a:lnTo>
                    <a:pt x="0" y="8426"/>
                  </a:lnTo>
                  <a:lnTo>
                    <a:pt x="0" y="8470"/>
                  </a:lnTo>
                  <a:lnTo>
                    <a:pt x="44" y="8557"/>
                  </a:lnTo>
                  <a:lnTo>
                    <a:pt x="132" y="8601"/>
                  </a:lnTo>
                  <a:lnTo>
                    <a:pt x="307" y="8601"/>
                  </a:lnTo>
                  <a:lnTo>
                    <a:pt x="746" y="8250"/>
                  </a:lnTo>
                  <a:lnTo>
                    <a:pt x="4783" y="6056"/>
                  </a:lnTo>
                  <a:lnTo>
                    <a:pt x="6056" y="5486"/>
                  </a:lnTo>
                  <a:lnTo>
                    <a:pt x="6144" y="5442"/>
                  </a:lnTo>
                  <a:lnTo>
                    <a:pt x="7328" y="3950"/>
                  </a:lnTo>
                  <a:lnTo>
                    <a:pt x="7328" y="3906"/>
                  </a:lnTo>
                  <a:lnTo>
                    <a:pt x="8338" y="220"/>
                  </a:lnTo>
                  <a:lnTo>
                    <a:pt x="8338" y="132"/>
                  </a:lnTo>
                  <a:lnTo>
                    <a:pt x="8338" y="88"/>
                  </a:lnTo>
                  <a:lnTo>
                    <a:pt x="8294" y="45"/>
                  </a:lnTo>
                  <a:lnTo>
                    <a:pt x="820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0" name="Google Shape;4120;p129"/>
            <p:cNvSpPr/>
            <p:nvPr/>
          </p:nvSpPr>
          <p:spPr>
            <a:xfrm>
              <a:off x="4878475" y="1464825"/>
              <a:ext cx="342300" cy="254550"/>
            </a:xfrm>
            <a:custGeom>
              <a:avLst/>
              <a:gdLst/>
              <a:ahLst/>
              <a:cxnLst/>
              <a:rect l="l" t="t" r="r" b="b"/>
              <a:pathLst>
                <a:path w="13692" h="10182" extrusionOk="0">
                  <a:moveTo>
                    <a:pt x="13560" y="1"/>
                  </a:moveTo>
                  <a:lnTo>
                    <a:pt x="13472" y="45"/>
                  </a:lnTo>
                  <a:lnTo>
                    <a:pt x="11805" y="571"/>
                  </a:lnTo>
                  <a:lnTo>
                    <a:pt x="11761" y="615"/>
                  </a:lnTo>
                  <a:lnTo>
                    <a:pt x="11410" y="879"/>
                  </a:lnTo>
                  <a:lnTo>
                    <a:pt x="11366" y="966"/>
                  </a:lnTo>
                  <a:lnTo>
                    <a:pt x="10795" y="2195"/>
                  </a:lnTo>
                  <a:lnTo>
                    <a:pt x="8119" y="5223"/>
                  </a:lnTo>
                  <a:lnTo>
                    <a:pt x="6890" y="6276"/>
                  </a:lnTo>
                  <a:lnTo>
                    <a:pt x="5266" y="7285"/>
                  </a:lnTo>
                  <a:lnTo>
                    <a:pt x="1142" y="9172"/>
                  </a:lnTo>
                  <a:lnTo>
                    <a:pt x="1098" y="9172"/>
                  </a:lnTo>
                  <a:lnTo>
                    <a:pt x="88" y="9874"/>
                  </a:lnTo>
                  <a:lnTo>
                    <a:pt x="45" y="9918"/>
                  </a:lnTo>
                  <a:lnTo>
                    <a:pt x="1" y="9962"/>
                  </a:lnTo>
                  <a:lnTo>
                    <a:pt x="1" y="10050"/>
                  </a:lnTo>
                  <a:lnTo>
                    <a:pt x="45" y="10093"/>
                  </a:lnTo>
                  <a:lnTo>
                    <a:pt x="88" y="10137"/>
                  </a:lnTo>
                  <a:lnTo>
                    <a:pt x="176" y="10181"/>
                  </a:lnTo>
                  <a:lnTo>
                    <a:pt x="264" y="10137"/>
                  </a:lnTo>
                  <a:lnTo>
                    <a:pt x="1273" y="9479"/>
                  </a:lnTo>
                  <a:lnTo>
                    <a:pt x="5442" y="7592"/>
                  </a:lnTo>
                  <a:lnTo>
                    <a:pt x="5486" y="7592"/>
                  </a:lnTo>
                  <a:lnTo>
                    <a:pt x="7065" y="6583"/>
                  </a:lnTo>
                  <a:lnTo>
                    <a:pt x="7109" y="6539"/>
                  </a:lnTo>
                  <a:lnTo>
                    <a:pt x="8382" y="5486"/>
                  </a:lnTo>
                  <a:lnTo>
                    <a:pt x="8382" y="5442"/>
                  </a:lnTo>
                  <a:lnTo>
                    <a:pt x="11102" y="2414"/>
                  </a:lnTo>
                  <a:lnTo>
                    <a:pt x="11102" y="2370"/>
                  </a:lnTo>
                  <a:lnTo>
                    <a:pt x="11673" y="1142"/>
                  </a:lnTo>
                  <a:lnTo>
                    <a:pt x="11936" y="922"/>
                  </a:lnTo>
                  <a:lnTo>
                    <a:pt x="13604" y="352"/>
                  </a:lnTo>
                  <a:lnTo>
                    <a:pt x="13647" y="308"/>
                  </a:lnTo>
                  <a:lnTo>
                    <a:pt x="13691" y="264"/>
                  </a:lnTo>
                  <a:lnTo>
                    <a:pt x="13691" y="220"/>
                  </a:lnTo>
                  <a:lnTo>
                    <a:pt x="13691" y="133"/>
                  </a:lnTo>
                  <a:lnTo>
                    <a:pt x="13647" y="89"/>
                  </a:lnTo>
                  <a:lnTo>
                    <a:pt x="13604" y="45"/>
                  </a:lnTo>
                  <a:lnTo>
                    <a:pt x="1356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1" name="Google Shape;4121;p129"/>
            <p:cNvSpPr/>
            <p:nvPr/>
          </p:nvSpPr>
          <p:spPr>
            <a:xfrm>
              <a:off x="5782425" y="1462650"/>
              <a:ext cx="54875" cy="228200"/>
            </a:xfrm>
            <a:custGeom>
              <a:avLst/>
              <a:gdLst/>
              <a:ahLst/>
              <a:cxnLst/>
              <a:rect l="l" t="t" r="r" b="b"/>
              <a:pathLst>
                <a:path w="2195" h="9128" extrusionOk="0">
                  <a:moveTo>
                    <a:pt x="88" y="0"/>
                  </a:moveTo>
                  <a:lnTo>
                    <a:pt x="44" y="44"/>
                  </a:lnTo>
                  <a:lnTo>
                    <a:pt x="0" y="88"/>
                  </a:lnTo>
                  <a:lnTo>
                    <a:pt x="0" y="176"/>
                  </a:lnTo>
                  <a:lnTo>
                    <a:pt x="0" y="263"/>
                  </a:lnTo>
                  <a:lnTo>
                    <a:pt x="44" y="307"/>
                  </a:lnTo>
                  <a:lnTo>
                    <a:pt x="1448" y="1755"/>
                  </a:lnTo>
                  <a:lnTo>
                    <a:pt x="1843" y="2940"/>
                  </a:lnTo>
                  <a:lnTo>
                    <a:pt x="1229" y="5924"/>
                  </a:lnTo>
                  <a:lnTo>
                    <a:pt x="1053" y="8908"/>
                  </a:lnTo>
                  <a:lnTo>
                    <a:pt x="1053" y="8996"/>
                  </a:lnTo>
                  <a:lnTo>
                    <a:pt x="1097" y="9040"/>
                  </a:lnTo>
                  <a:lnTo>
                    <a:pt x="1141" y="9083"/>
                  </a:lnTo>
                  <a:lnTo>
                    <a:pt x="1229" y="9127"/>
                  </a:lnTo>
                  <a:lnTo>
                    <a:pt x="1360" y="9083"/>
                  </a:lnTo>
                  <a:lnTo>
                    <a:pt x="1404" y="8952"/>
                  </a:lnTo>
                  <a:lnTo>
                    <a:pt x="1580" y="5968"/>
                  </a:lnTo>
                  <a:lnTo>
                    <a:pt x="2194" y="2984"/>
                  </a:lnTo>
                  <a:lnTo>
                    <a:pt x="2194" y="2896"/>
                  </a:lnTo>
                  <a:lnTo>
                    <a:pt x="1755" y="1624"/>
                  </a:lnTo>
                  <a:lnTo>
                    <a:pt x="1712" y="1536"/>
                  </a:lnTo>
                  <a:lnTo>
                    <a:pt x="307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2" name="Google Shape;4122;p129"/>
            <p:cNvSpPr/>
            <p:nvPr/>
          </p:nvSpPr>
          <p:spPr>
            <a:xfrm>
              <a:off x="4857625" y="1459350"/>
              <a:ext cx="669225" cy="314875"/>
            </a:xfrm>
            <a:custGeom>
              <a:avLst/>
              <a:gdLst/>
              <a:ahLst/>
              <a:cxnLst/>
              <a:rect l="l" t="t" r="r" b="b"/>
              <a:pathLst>
                <a:path w="26769" h="12595" extrusionOk="0">
                  <a:moveTo>
                    <a:pt x="26549" y="1"/>
                  </a:moveTo>
                  <a:lnTo>
                    <a:pt x="22643" y="1054"/>
                  </a:lnTo>
                  <a:lnTo>
                    <a:pt x="18036" y="2238"/>
                  </a:lnTo>
                  <a:lnTo>
                    <a:pt x="16105" y="2633"/>
                  </a:lnTo>
                  <a:lnTo>
                    <a:pt x="16017" y="2677"/>
                  </a:lnTo>
                  <a:lnTo>
                    <a:pt x="14657" y="3994"/>
                  </a:lnTo>
                  <a:lnTo>
                    <a:pt x="12463" y="4345"/>
                  </a:lnTo>
                  <a:lnTo>
                    <a:pt x="12375" y="4389"/>
                  </a:lnTo>
                  <a:lnTo>
                    <a:pt x="10137" y="6934"/>
                  </a:lnTo>
                  <a:lnTo>
                    <a:pt x="8558" y="8162"/>
                  </a:lnTo>
                  <a:lnTo>
                    <a:pt x="6320" y="9391"/>
                  </a:lnTo>
                  <a:lnTo>
                    <a:pt x="1844" y="11409"/>
                  </a:lnTo>
                  <a:lnTo>
                    <a:pt x="220" y="12112"/>
                  </a:lnTo>
                  <a:lnTo>
                    <a:pt x="133" y="12155"/>
                  </a:lnTo>
                  <a:lnTo>
                    <a:pt x="1" y="12331"/>
                  </a:lnTo>
                  <a:lnTo>
                    <a:pt x="1" y="12375"/>
                  </a:lnTo>
                  <a:lnTo>
                    <a:pt x="1" y="12463"/>
                  </a:lnTo>
                  <a:lnTo>
                    <a:pt x="1" y="12506"/>
                  </a:lnTo>
                  <a:lnTo>
                    <a:pt x="45" y="12594"/>
                  </a:lnTo>
                  <a:lnTo>
                    <a:pt x="220" y="12594"/>
                  </a:lnTo>
                  <a:lnTo>
                    <a:pt x="308" y="12550"/>
                  </a:lnTo>
                  <a:lnTo>
                    <a:pt x="396" y="12419"/>
                  </a:lnTo>
                  <a:lnTo>
                    <a:pt x="1976" y="11760"/>
                  </a:lnTo>
                  <a:lnTo>
                    <a:pt x="6451" y="9742"/>
                  </a:lnTo>
                  <a:lnTo>
                    <a:pt x="8733" y="8469"/>
                  </a:lnTo>
                  <a:lnTo>
                    <a:pt x="8777" y="8426"/>
                  </a:lnTo>
                  <a:lnTo>
                    <a:pt x="10357" y="7197"/>
                  </a:lnTo>
                  <a:lnTo>
                    <a:pt x="10401" y="7197"/>
                  </a:lnTo>
                  <a:lnTo>
                    <a:pt x="12595" y="4696"/>
                  </a:lnTo>
                  <a:lnTo>
                    <a:pt x="14789" y="4301"/>
                  </a:lnTo>
                  <a:lnTo>
                    <a:pt x="14876" y="4257"/>
                  </a:lnTo>
                  <a:lnTo>
                    <a:pt x="16237" y="2984"/>
                  </a:lnTo>
                  <a:lnTo>
                    <a:pt x="18124" y="2546"/>
                  </a:lnTo>
                  <a:lnTo>
                    <a:pt x="22731" y="1405"/>
                  </a:lnTo>
                  <a:lnTo>
                    <a:pt x="26636" y="352"/>
                  </a:lnTo>
                  <a:lnTo>
                    <a:pt x="26680" y="308"/>
                  </a:lnTo>
                  <a:lnTo>
                    <a:pt x="26724" y="264"/>
                  </a:lnTo>
                  <a:lnTo>
                    <a:pt x="26768" y="176"/>
                  </a:lnTo>
                  <a:lnTo>
                    <a:pt x="26768" y="132"/>
                  </a:lnTo>
                  <a:lnTo>
                    <a:pt x="26724" y="44"/>
                  </a:lnTo>
                  <a:lnTo>
                    <a:pt x="2668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3" name="Google Shape;4123;p129"/>
            <p:cNvSpPr/>
            <p:nvPr/>
          </p:nvSpPr>
          <p:spPr>
            <a:xfrm>
              <a:off x="4825825" y="1509825"/>
              <a:ext cx="970875" cy="323625"/>
            </a:xfrm>
            <a:custGeom>
              <a:avLst/>
              <a:gdLst/>
              <a:ahLst/>
              <a:cxnLst/>
              <a:rect l="l" t="t" r="r" b="b"/>
              <a:pathLst>
                <a:path w="38835" h="12945" extrusionOk="0">
                  <a:moveTo>
                    <a:pt x="34403" y="0"/>
                  </a:moveTo>
                  <a:lnTo>
                    <a:pt x="31902" y="219"/>
                  </a:lnTo>
                  <a:lnTo>
                    <a:pt x="31858" y="219"/>
                  </a:lnTo>
                  <a:lnTo>
                    <a:pt x="27821" y="1185"/>
                  </a:lnTo>
                  <a:lnTo>
                    <a:pt x="23871" y="1931"/>
                  </a:lnTo>
                  <a:lnTo>
                    <a:pt x="21195" y="2282"/>
                  </a:lnTo>
                  <a:lnTo>
                    <a:pt x="21151" y="2282"/>
                  </a:lnTo>
                  <a:lnTo>
                    <a:pt x="19659" y="3159"/>
                  </a:lnTo>
                  <a:lnTo>
                    <a:pt x="15534" y="3861"/>
                  </a:lnTo>
                  <a:lnTo>
                    <a:pt x="15446" y="3905"/>
                  </a:lnTo>
                  <a:lnTo>
                    <a:pt x="12813" y="6407"/>
                  </a:lnTo>
                  <a:lnTo>
                    <a:pt x="11760" y="7153"/>
                  </a:lnTo>
                  <a:lnTo>
                    <a:pt x="10663" y="7855"/>
                  </a:lnTo>
                  <a:lnTo>
                    <a:pt x="9566" y="8513"/>
                  </a:lnTo>
                  <a:lnTo>
                    <a:pt x="8425" y="9083"/>
                  </a:lnTo>
                  <a:lnTo>
                    <a:pt x="7241" y="9610"/>
                  </a:lnTo>
                  <a:lnTo>
                    <a:pt x="6056" y="10136"/>
                  </a:lnTo>
                  <a:lnTo>
                    <a:pt x="3642" y="11058"/>
                  </a:lnTo>
                  <a:lnTo>
                    <a:pt x="1931" y="11760"/>
                  </a:lnTo>
                  <a:lnTo>
                    <a:pt x="176" y="12462"/>
                  </a:lnTo>
                  <a:lnTo>
                    <a:pt x="88" y="12550"/>
                  </a:lnTo>
                  <a:lnTo>
                    <a:pt x="0" y="12638"/>
                  </a:lnTo>
                  <a:lnTo>
                    <a:pt x="0" y="12725"/>
                  </a:lnTo>
                  <a:lnTo>
                    <a:pt x="0" y="12769"/>
                  </a:lnTo>
                  <a:lnTo>
                    <a:pt x="0" y="12857"/>
                  </a:lnTo>
                  <a:lnTo>
                    <a:pt x="44" y="12901"/>
                  </a:lnTo>
                  <a:lnTo>
                    <a:pt x="176" y="12945"/>
                  </a:lnTo>
                  <a:lnTo>
                    <a:pt x="220" y="12901"/>
                  </a:lnTo>
                  <a:lnTo>
                    <a:pt x="308" y="12857"/>
                  </a:lnTo>
                  <a:lnTo>
                    <a:pt x="351" y="12769"/>
                  </a:lnTo>
                  <a:lnTo>
                    <a:pt x="2063" y="12067"/>
                  </a:lnTo>
                  <a:lnTo>
                    <a:pt x="3774" y="11409"/>
                  </a:lnTo>
                  <a:lnTo>
                    <a:pt x="6188" y="10444"/>
                  </a:lnTo>
                  <a:lnTo>
                    <a:pt x="7372" y="9917"/>
                  </a:lnTo>
                  <a:lnTo>
                    <a:pt x="8557" y="9390"/>
                  </a:lnTo>
                  <a:lnTo>
                    <a:pt x="9742" y="8776"/>
                  </a:lnTo>
                  <a:lnTo>
                    <a:pt x="10883" y="8162"/>
                  </a:lnTo>
                  <a:lnTo>
                    <a:pt x="11980" y="7460"/>
                  </a:lnTo>
                  <a:lnTo>
                    <a:pt x="13033" y="6670"/>
                  </a:lnTo>
                  <a:lnTo>
                    <a:pt x="15622" y="4169"/>
                  </a:lnTo>
                  <a:lnTo>
                    <a:pt x="19747" y="3510"/>
                  </a:lnTo>
                  <a:lnTo>
                    <a:pt x="19790" y="3467"/>
                  </a:lnTo>
                  <a:lnTo>
                    <a:pt x="21282" y="2589"/>
                  </a:lnTo>
                  <a:lnTo>
                    <a:pt x="23915" y="2238"/>
                  </a:lnTo>
                  <a:lnTo>
                    <a:pt x="27908" y="1492"/>
                  </a:lnTo>
                  <a:lnTo>
                    <a:pt x="31945" y="570"/>
                  </a:lnTo>
                  <a:lnTo>
                    <a:pt x="34403" y="351"/>
                  </a:lnTo>
                  <a:lnTo>
                    <a:pt x="36816" y="746"/>
                  </a:lnTo>
                  <a:lnTo>
                    <a:pt x="38001" y="1273"/>
                  </a:lnTo>
                  <a:lnTo>
                    <a:pt x="38440" y="1843"/>
                  </a:lnTo>
                  <a:lnTo>
                    <a:pt x="38484" y="3598"/>
                  </a:lnTo>
                  <a:lnTo>
                    <a:pt x="38484" y="3686"/>
                  </a:lnTo>
                  <a:lnTo>
                    <a:pt x="38527" y="3730"/>
                  </a:lnTo>
                  <a:lnTo>
                    <a:pt x="38571" y="3774"/>
                  </a:lnTo>
                  <a:lnTo>
                    <a:pt x="38703" y="3774"/>
                  </a:lnTo>
                  <a:lnTo>
                    <a:pt x="38791" y="3730"/>
                  </a:lnTo>
                  <a:lnTo>
                    <a:pt x="38791" y="3686"/>
                  </a:lnTo>
                  <a:lnTo>
                    <a:pt x="38835" y="3598"/>
                  </a:lnTo>
                  <a:lnTo>
                    <a:pt x="38791" y="1799"/>
                  </a:lnTo>
                  <a:lnTo>
                    <a:pt x="38747" y="1711"/>
                  </a:lnTo>
                  <a:lnTo>
                    <a:pt x="38264" y="1009"/>
                  </a:lnTo>
                  <a:lnTo>
                    <a:pt x="38220" y="965"/>
                  </a:lnTo>
                  <a:lnTo>
                    <a:pt x="36948" y="439"/>
                  </a:lnTo>
                  <a:lnTo>
                    <a:pt x="36904" y="395"/>
                  </a:lnTo>
                  <a:lnTo>
                    <a:pt x="3444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4" name="Google Shape;4124;p129"/>
            <p:cNvSpPr/>
            <p:nvPr/>
          </p:nvSpPr>
          <p:spPr>
            <a:xfrm>
              <a:off x="4788525" y="1581125"/>
              <a:ext cx="993925" cy="304975"/>
            </a:xfrm>
            <a:custGeom>
              <a:avLst/>
              <a:gdLst/>
              <a:ahLst/>
              <a:cxnLst/>
              <a:rect l="l" t="t" r="r" b="b"/>
              <a:pathLst>
                <a:path w="39757" h="12199" extrusionOk="0">
                  <a:moveTo>
                    <a:pt x="35588" y="0"/>
                  </a:moveTo>
                  <a:lnTo>
                    <a:pt x="29883" y="790"/>
                  </a:lnTo>
                  <a:lnTo>
                    <a:pt x="26460" y="1009"/>
                  </a:lnTo>
                  <a:lnTo>
                    <a:pt x="26417" y="1009"/>
                  </a:lnTo>
                  <a:lnTo>
                    <a:pt x="24486" y="1712"/>
                  </a:lnTo>
                  <a:lnTo>
                    <a:pt x="19791" y="2326"/>
                  </a:lnTo>
                  <a:lnTo>
                    <a:pt x="18123" y="2677"/>
                  </a:lnTo>
                  <a:lnTo>
                    <a:pt x="18035" y="2721"/>
                  </a:lnTo>
                  <a:lnTo>
                    <a:pt x="15666" y="5046"/>
                  </a:lnTo>
                  <a:lnTo>
                    <a:pt x="15008" y="5573"/>
                  </a:lnTo>
                  <a:lnTo>
                    <a:pt x="14262" y="6056"/>
                  </a:lnTo>
                  <a:lnTo>
                    <a:pt x="13428" y="6538"/>
                  </a:lnTo>
                  <a:lnTo>
                    <a:pt x="12594" y="6977"/>
                  </a:lnTo>
                  <a:lnTo>
                    <a:pt x="11673" y="7416"/>
                  </a:lnTo>
                  <a:lnTo>
                    <a:pt x="10751" y="7855"/>
                  </a:lnTo>
                  <a:lnTo>
                    <a:pt x="8820" y="8689"/>
                  </a:lnTo>
                  <a:lnTo>
                    <a:pt x="6846" y="9478"/>
                  </a:lnTo>
                  <a:lnTo>
                    <a:pt x="4827" y="10180"/>
                  </a:lnTo>
                  <a:lnTo>
                    <a:pt x="1054" y="11497"/>
                  </a:lnTo>
                  <a:lnTo>
                    <a:pt x="176" y="11760"/>
                  </a:lnTo>
                  <a:lnTo>
                    <a:pt x="88" y="11848"/>
                  </a:lnTo>
                  <a:lnTo>
                    <a:pt x="0" y="11936"/>
                  </a:lnTo>
                  <a:lnTo>
                    <a:pt x="0" y="11980"/>
                  </a:lnTo>
                  <a:lnTo>
                    <a:pt x="0" y="12067"/>
                  </a:lnTo>
                  <a:lnTo>
                    <a:pt x="0" y="12111"/>
                  </a:lnTo>
                  <a:lnTo>
                    <a:pt x="44" y="12155"/>
                  </a:lnTo>
                  <a:lnTo>
                    <a:pt x="176" y="12199"/>
                  </a:lnTo>
                  <a:lnTo>
                    <a:pt x="220" y="12155"/>
                  </a:lnTo>
                  <a:lnTo>
                    <a:pt x="308" y="12111"/>
                  </a:lnTo>
                  <a:lnTo>
                    <a:pt x="1141" y="11804"/>
                  </a:lnTo>
                  <a:lnTo>
                    <a:pt x="4959" y="10532"/>
                  </a:lnTo>
                  <a:lnTo>
                    <a:pt x="6977" y="9786"/>
                  </a:lnTo>
                  <a:lnTo>
                    <a:pt x="8996" y="8996"/>
                  </a:lnTo>
                  <a:lnTo>
                    <a:pt x="10927" y="8162"/>
                  </a:lnTo>
                  <a:lnTo>
                    <a:pt x="11892" y="7723"/>
                  </a:lnTo>
                  <a:lnTo>
                    <a:pt x="12770" y="7284"/>
                  </a:lnTo>
                  <a:lnTo>
                    <a:pt x="13647" y="6802"/>
                  </a:lnTo>
                  <a:lnTo>
                    <a:pt x="14437" y="6319"/>
                  </a:lnTo>
                  <a:lnTo>
                    <a:pt x="15227" y="5836"/>
                  </a:lnTo>
                  <a:lnTo>
                    <a:pt x="15885" y="5354"/>
                  </a:lnTo>
                  <a:lnTo>
                    <a:pt x="15929" y="5310"/>
                  </a:lnTo>
                  <a:lnTo>
                    <a:pt x="18255" y="3028"/>
                  </a:lnTo>
                  <a:lnTo>
                    <a:pt x="19878" y="2677"/>
                  </a:lnTo>
                  <a:lnTo>
                    <a:pt x="24530" y="2063"/>
                  </a:lnTo>
                  <a:lnTo>
                    <a:pt x="24574" y="2063"/>
                  </a:lnTo>
                  <a:lnTo>
                    <a:pt x="26548" y="1361"/>
                  </a:lnTo>
                  <a:lnTo>
                    <a:pt x="29927" y="1141"/>
                  </a:lnTo>
                  <a:lnTo>
                    <a:pt x="35631" y="351"/>
                  </a:lnTo>
                  <a:lnTo>
                    <a:pt x="37387" y="439"/>
                  </a:lnTo>
                  <a:lnTo>
                    <a:pt x="38264" y="878"/>
                  </a:lnTo>
                  <a:lnTo>
                    <a:pt x="38308" y="1536"/>
                  </a:lnTo>
                  <a:lnTo>
                    <a:pt x="38396" y="4520"/>
                  </a:lnTo>
                  <a:lnTo>
                    <a:pt x="38396" y="4564"/>
                  </a:lnTo>
                  <a:lnTo>
                    <a:pt x="38703" y="6538"/>
                  </a:lnTo>
                  <a:lnTo>
                    <a:pt x="39361" y="9873"/>
                  </a:lnTo>
                  <a:lnTo>
                    <a:pt x="39449" y="10137"/>
                  </a:lnTo>
                  <a:lnTo>
                    <a:pt x="39449" y="10180"/>
                  </a:lnTo>
                  <a:lnTo>
                    <a:pt x="39493" y="10224"/>
                  </a:lnTo>
                  <a:lnTo>
                    <a:pt x="39581" y="10268"/>
                  </a:lnTo>
                  <a:lnTo>
                    <a:pt x="39625" y="10268"/>
                  </a:lnTo>
                  <a:lnTo>
                    <a:pt x="39712" y="10224"/>
                  </a:lnTo>
                  <a:lnTo>
                    <a:pt x="39756" y="10180"/>
                  </a:lnTo>
                  <a:lnTo>
                    <a:pt x="39756" y="10093"/>
                  </a:lnTo>
                  <a:lnTo>
                    <a:pt x="39756" y="10049"/>
                  </a:lnTo>
                  <a:lnTo>
                    <a:pt x="39054" y="6451"/>
                  </a:lnTo>
                  <a:lnTo>
                    <a:pt x="38747" y="4520"/>
                  </a:lnTo>
                  <a:lnTo>
                    <a:pt x="38659" y="1492"/>
                  </a:lnTo>
                  <a:lnTo>
                    <a:pt x="38571" y="746"/>
                  </a:lnTo>
                  <a:lnTo>
                    <a:pt x="38571" y="658"/>
                  </a:lnTo>
                  <a:lnTo>
                    <a:pt x="38484" y="571"/>
                  </a:lnTo>
                  <a:lnTo>
                    <a:pt x="37518" y="132"/>
                  </a:lnTo>
                  <a:lnTo>
                    <a:pt x="37474" y="88"/>
                  </a:lnTo>
                  <a:lnTo>
                    <a:pt x="3563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5" name="Google Shape;4125;p129"/>
            <p:cNvSpPr/>
            <p:nvPr/>
          </p:nvSpPr>
          <p:spPr>
            <a:xfrm>
              <a:off x="4156650" y="690350"/>
              <a:ext cx="140425" cy="190900"/>
            </a:xfrm>
            <a:custGeom>
              <a:avLst/>
              <a:gdLst/>
              <a:ahLst/>
              <a:cxnLst/>
              <a:rect l="l" t="t" r="r" b="b"/>
              <a:pathLst>
                <a:path w="5617" h="7636" extrusionOk="0">
                  <a:moveTo>
                    <a:pt x="5398" y="0"/>
                  </a:moveTo>
                  <a:lnTo>
                    <a:pt x="5354" y="44"/>
                  </a:lnTo>
                  <a:lnTo>
                    <a:pt x="5310" y="88"/>
                  </a:lnTo>
                  <a:lnTo>
                    <a:pt x="4959" y="615"/>
                  </a:lnTo>
                  <a:lnTo>
                    <a:pt x="3204" y="3642"/>
                  </a:lnTo>
                  <a:lnTo>
                    <a:pt x="44" y="7372"/>
                  </a:lnTo>
                  <a:lnTo>
                    <a:pt x="0" y="7416"/>
                  </a:lnTo>
                  <a:lnTo>
                    <a:pt x="0" y="7504"/>
                  </a:lnTo>
                  <a:lnTo>
                    <a:pt x="44" y="7548"/>
                  </a:lnTo>
                  <a:lnTo>
                    <a:pt x="44" y="7592"/>
                  </a:lnTo>
                  <a:lnTo>
                    <a:pt x="176" y="7636"/>
                  </a:lnTo>
                  <a:lnTo>
                    <a:pt x="264" y="7636"/>
                  </a:lnTo>
                  <a:lnTo>
                    <a:pt x="307" y="7592"/>
                  </a:lnTo>
                  <a:lnTo>
                    <a:pt x="3467" y="3862"/>
                  </a:lnTo>
                  <a:lnTo>
                    <a:pt x="3511" y="3818"/>
                  </a:lnTo>
                  <a:lnTo>
                    <a:pt x="5266" y="790"/>
                  </a:lnTo>
                  <a:lnTo>
                    <a:pt x="5617" y="264"/>
                  </a:lnTo>
                  <a:lnTo>
                    <a:pt x="5617" y="176"/>
                  </a:lnTo>
                  <a:lnTo>
                    <a:pt x="5617" y="132"/>
                  </a:lnTo>
                  <a:lnTo>
                    <a:pt x="5617" y="88"/>
                  </a:lnTo>
                  <a:lnTo>
                    <a:pt x="552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6" name="Google Shape;4126;p129"/>
            <p:cNvSpPr/>
            <p:nvPr/>
          </p:nvSpPr>
          <p:spPr>
            <a:xfrm>
              <a:off x="3612525" y="2067100"/>
              <a:ext cx="822775" cy="311575"/>
            </a:xfrm>
            <a:custGeom>
              <a:avLst/>
              <a:gdLst/>
              <a:ahLst/>
              <a:cxnLst/>
              <a:rect l="l" t="t" r="r" b="b"/>
              <a:pathLst>
                <a:path w="32911" h="12463" extrusionOk="0">
                  <a:moveTo>
                    <a:pt x="32648" y="0"/>
                  </a:moveTo>
                  <a:lnTo>
                    <a:pt x="32121" y="395"/>
                  </a:lnTo>
                  <a:lnTo>
                    <a:pt x="32077" y="395"/>
                  </a:lnTo>
                  <a:lnTo>
                    <a:pt x="30541" y="2019"/>
                  </a:lnTo>
                  <a:lnTo>
                    <a:pt x="28260" y="3291"/>
                  </a:lnTo>
                  <a:lnTo>
                    <a:pt x="27163" y="3642"/>
                  </a:lnTo>
                  <a:lnTo>
                    <a:pt x="22862" y="2721"/>
                  </a:lnTo>
                  <a:lnTo>
                    <a:pt x="18386" y="1053"/>
                  </a:lnTo>
                  <a:lnTo>
                    <a:pt x="18343" y="1053"/>
                  </a:lnTo>
                  <a:lnTo>
                    <a:pt x="17640" y="966"/>
                  </a:lnTo>
                  <a:lnTo>
                    <a:pt x="17553" y="966"/>
                  </a:lnTo>
                  <a:lnTo>
                    <a:pt x="17509" y="1009"/>
                  </a:lnTo>
                  <a:lnTo>
                    <a:pt x="17158" y="1317"/>
                  </a:lnTo>
                  <a:lnTo>
                    <a:pt x="17114" y="1448"/>
                  </a:lnTo>
                  <a:lnTo>
                    <a:pt x="17026" y="2809"/>
                  </a:lnTo>
                  <a:lnTo>
                    <a:pt x="16368" y="5485"/>
                  </a:lnTo>
                  <a:lnTo>
                    <a:pt x="15929" y="8557"/>
                  </a:lnTo>
                  <a:lnTo>
                    <a:pt x="15578" y="11541"/>
                  </a:lnTo>
                  <a:lnTo>
                    <a:pt x="15446" y="11936"/>
                  </a:lnTo>
                  <a:lnTo>
                    <a:pt x="13428" y="11716"/>
                  </a:lnTo>
                  <a:lnTo>
                    <a:pt x="10269" y="11760"/>
                  </a:lnTo>
                  <a:lnTo>
                    <a:pt x="5837" y="12067"/>
                  </a:lnTo>
                  <a:lnTo>
                    <a:pt x="2238" y="12111"/>
                  </a:lnTo>
                  <a:lnTo>
                    <a:pt x="176" y="11936"/>
                  </a:lnTo>
                  <a:lnTo>
                    <a:pt x="132" y="11980"/>
                  </a:lnTo>
                  <a:lnTo>
                    <a:pt x="44" y="11980"/>
                  </a:lnTo>
                  <a:lnTo>
                    <a:pt x="1" y="12067"/>
                  </a:lnTo>
                  <a:lnTo>
                    <a:pt x="1" y="12111"/>
                  </a:lnTo>
                  <a:lnTo>
                    <a:pt x="1" y="12199"/>
                  </a:lnTo>
                  <a:lnTo>
                    <a:pt x="44" y="12243"/>
                  </a:lnTo>
                  <a:lnTo>
                    <a:pt x="88" y="12287"/>
                  </a:lnTo>
                  <a:lnTo>
                    <a:pt x="176" y="12287"/>
                  </a:lnTo>
                  <a:lnTo>
                    <a:pt x="2238" y="12462"/>
                  </a:lnTo>
                  <a:lnTo>
                    <a:pt x="5837" y="12418"/>
                  </a:lnTo>
                  <a:lnTo>
                    <a:pt x="10269" y="12111"/>
                  </a:lnTo>
                  <a:lnTo>
                    <a:pt x="13428" y="12067"/>
                  </a:lnTo>
                  <a:lnTo>
                    <a:pt x="15534" y="12287"/>
                  </a:lnTo>
                  <a:lnTo>
                    <a:pt x="15622" y="12287"/>
                  </a:lnTo>
                  <a:lnTo>
                    <a:pt x="15710" y="12199"/>
                  </a:lnTo>
                  <a:lnTo>
                    <a:pt x="15929" y="11672"/>
                  </a:lnTo>
                  <a:lnTo>
                    <a:pt x="15929" y="11629"/>
                  </a:lnTo>
                  <a:lnTo>
                    <a:pt x="16280" y="8601"/>
                  </a:lnTo>
                  <a:lnTo>
                    <a:pt x="16719" y="5573"/>
                  </a:lnTo>
                  <a:lnTo>
                    <a:pt x="17377" y="2896"/>
                  </a:lnTo>
                  <a:lnTo>
                    <a:pt x="17377" y="2852"/>
                  </a:lnTo>
                  <a:lnTo>
                    <a:pt x="17465" y="1536"/>
                  </a:lnTo>
                  <a:lnTo>
                    <a:pt x="17684" y="1317"/>
                  </a:lnTo>
                  <a:lnTo>
                    <a:pt x="18299" y="1404"/>
                  </a:lnTo>
                  <a:lnTo>
                    <a:pt x="22731" y="3072"/>
                  </a:lnTo>
                  <a:lnTo>
                    <a:pt x="22775" y="3072"/>
                  </a:lnTo>
                  <a:lnTo>
                    <a:pt x="27119" y="3993"/>
                  </a:lnTo>
                  <a:lnTo>
                    <a:pt x="27206" y="3949"/>
                  </a:lnTo>
                  <a:lnTo>
                    <a:pt x="28391" y="3642"/>
                  </a:lnTo>
                  <a:lnTo>
                    <a:pt x="28435" y="3598"/>
                  </a:lnTo>
                  <a:lnTo>
                    <a:pt x="30717" y="2326"/>
                  </a:lnTo>
                  <a:lnTo>
                    <a:pt x="30761" y="2282"/>
                  </a:lnTo>
                  <a:lnTo>
                    <a:pt x="32340" y="658"/>
                  </a:lnTo>
                  <a:lnTo>
                    <a:pt x="32867" y="307"/>
                  </a:lnTo>
                  <a:lnTo>
                    <a:pt x="32911" y="264"/>
                  </a:lnTo>
                  <a:lnTo>
                    <a:pt x="32911" y="176"/>
                  </a:lnTo>
                  <a:lnTo>
                    <a:pt x="32911" y="132"/>
                  </a:lnTo>
                  <a:lnTo>
                    <a:pt x="32911" y="44"/>
                  </a:lnTo>
                  <a:lnTo>
                    <a:pt x="3286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7" name="Google Shape;4127;p129"/>
            <p:cNvSpPr/>
            <p:nvPr/>
          </p:nvSpPr>
          <p:spPr>
            <a:xfrm>
              <a:off x="3644350" y="658525"/>
              <a:ext cx="620925" cy="835950"/>
            </a:xfrm>
            <a:custGeom>
              <a:avLst/>
              <a:gdLst/>
              <a:ahLst/>
              <a:cxnLst/>
              <a:rect l="l" t="t" r="r" b="b"/>
              <a:pathLst>
                <a:path w="24837" h="33438" extrusionOk="0">
                  <a:moveTo>
                    <a:pt x="24573" y="1"/>
                  </a:moveTo>
                  <a:lnTo>
                    <a:pt x="23344" y="703"/>
                  </a:lnTo>
                  <a:lnTo>
                    <a:pt x="20887" y="2283"/>
                  </a:lnTo>
                  <a:lnTo>
                    <a:pt x="16982" y="5223"/>
                  </a:lnTo>
                  <a:lnTo>
                    <a:pt x="16938" y="5267"/>
                  </a:lnTo>
                  <a:lnTo>
                    <a:pt x="15402" y="7768"/>
                  </a:lnTo>
                  <a:lnTo>
                    <a:pt x="13735" y="10269"/>
                  </a:lnTo>
                  <a:lnTo>
                    <a:pt x="11760" y="12770"/>
                  </a:lnTo>
                  <a:lnTo>
                    <a:pt x="9961" y="14964"/>
                  </a:lnTo>
                  <a:lnTo>
                    <a:pt x="7635" y="17860"/>
                  </a:lnTo>
                  <a:lnTo>
                    <a:pt x="5485" y="21063"/>
                  </a:lnTo>
                  <a:lnTo>
                    <a:pt x="5485" y="21107"/>
                  </a:lnTo>
                  <a:lnTo>
                    <a:pt x="4827" y="22555"/>
                  </a:lnTo>
                  <a:lnTo>
                    <a:pt x="4344" y="24354"/>
                  </a:lnTo>
                  <a:lnTo>
                    <a:pt x="3598" y="25803"/>
                  </a:lnTo>
                  <a:lnTo>
                    <a:pt x="2150" y="27514"/>
                  </a:lnTo>
                  <a:lnTo>
                    <a:pt x="2106" y="27558"/>
                  </a:lnTo>
                  <a:lnTo>
                    <a:pt x="1053" y="29840"/>
                  </a:lnTo>
                  <a:lnTo>
                    <a:pt x="0" y="33218"/>
                  </a:lnTo>
                  <a:lnTo>
                    <a:pt x="0" y="33306"/>
                  </a:lnTo>
                  <a:lnTo>
                    <a:pt x="0" y="33350"/>
                  </a:lnTo>
                  <a:lnTo>
                    <a:pt x="44" y="33394"/>
                  </a:lnTo>
                  <a:lnTo>
                    <a:pt x="88" y="33438"/>
                  </a:lnTo>
                  <a:lnTo>
                    <a:pt x="176" y="33438"/>
                  </a:lnTo>
                  <a:lnTo>
                    <a:pt x="263" y="33394"/>
                  </a:lnTo>
                  <a:lnTo>
                    <a:pt x="307" y="33306"/>
                  </a:lnTo>
                  <a:lnTo>
                    <a:pt x="1360" y="29971"/>
                  </a:lnTo>
                  <a:lnTo>
                    <a:pt x="2413" y="27733"/>
                  </a:lnTo>
                  <a:lnTo>
                    <a:pt x="3905" y="26022"/>
                  </a:lnTo>
                  <a:lnTo>
                    <a:pt x="3905" y="25978"/>
                  </a:lnTo>
                  <a:lnTo>
                    <a:pt x="4651" y="24486"/>
                  </a:lnTo>
                  <a:lnTo>
                    <a:pt x="4695" y="24486"/>
                  </a:lnTo>
                  <a:lnTo>
                    <a:pt x="5178" y="22687"/>
                  </a:lnTo>
                  <a:lnTo>
                    <a:pt x="5792" y="21239"/>
                  </a:lnTo>
                  <a:lnTo>
                    <a:pt x="7899" y="18036"/>
                  </a:lnTo>
                  <a:lnTo>
                    <a:pt x="10224" y="15183"/>
                  </a:lnTo>
                  <a:lnTo>
                    <a:pt x="12023" y="12989"/>
                  </a:lnTo>
                  <a:lnTo>
                    <a:pt x="14042" y="10488"/>
                  </a:lnTo>
                  <a:lnTo>
                    <a:pt x="15709" y="7943"/>
                  </a:lnTo>
                  <a:lnTo>
                    <a:pt x="17245" y="5486"/>
                  </a:lnTo>
                  <a:lnTo>
                    <a:pt x="21107" y="2546"/>
                  </a:lnTo>
                  <a:lnTo>
                    <a:pt x="23520" y="1010"/>
                  </a:lnTo>
                  <a:lnTo>
                    <a:pt x="24749" y="308"/>
                  </a:lnTo>
                  <a:lnTo>
                    <a:pt x="24793" y="264"/>
                  </a:lnTo>
                  <a:lnTo>
                    <a:pt x="24793" y="220"/>
                  </a:lnTo>
                  <a:lnTo>
                    <a:pt x="24836" y="133"/>
                  </a:lnTo>
                  <a:lnTo>
                    <a:pt x="24793" y="89"/>
                  </a:lnTo>
                  <a:lnTo>
                    <a:pt x="24749" y="45"/>
                  </a:lnTo>
                  <a:lnTo>
                    <a:pt x="2470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8" name="Google Shape;4128;p129"/>
            <p:cNvSpPr/>
            <p:nvPr/>
          </p:nvSpPr>
          <p:spPr>
            <a:xfrm>
              <a:off x="3615825" y="2072575"/>
              <a:ext cx="833750" cy="351075"/>
            </a:xfrm>
            <a:custGeom>
              <a:avLst/>
              <a:gdLst/>
              <a:ahLst/>
              <a:cxnLst/>
              <a:rect l="l" t="t" r="r" b="b"/>
              <a:pathLst>
                <a:path w="33350" h="14043" extrusionOk="0">
                  <a:moveTo>
                    <a:pt x="33086" y="1"/>
                  </a:moveTo>
                  <a:lnTo>
                    <a:pt x="33042" y="45"/>
                  </a:lnTo>
                  <a:lnTo>
                    <a:pt x="32252" y="1098"/>
                  </a:lnTo>
                  <a:lnTo>
                    <a:pt x="31243" y="1931"/>
                  </a:lnTo>
                  <a:lnTo>
                    <a:pt x="28084" y="3730"/>
                  </a:lnTo>
                  <a:lnTo>
                    <a:pt x="26855" y="4169"/>
                  </a:lnTo>
                  <a:lnTo>
                    <a:pt x="22028" y="3028"/>
                  </a:lnTo>
                  <a:lnTo>
                    <a:pt x="19088" y="1800"/>
                  </a:lnTo>
                  <a:lnTo>
                    <a:pt x="19044" y="1800"/>
                  </a:lnTo>
                  <a:lnTo>
                    <a:pt x="18123" y="1580"/>
                  </a:lnTo>
                  <a:lnTo>
                    <a:pt x="17991" y="1580"/>
                  </a:lnTo>
                  <a:lnTo>
                    <a:pt x="17947" y="1624"/>
                  </a:lnTo>
                  <a:lnTo>
                    <a:pt x="17903" y="1712"/>
                  </a:lnTo>
                  <a:lnTo>
                    <a:pt x="17333" y="4213"/>
                  </a:lnTo>
                  <a:lnTo>
                    <a:pt x="16982" y="7285"/>
                  </a:lnTo>
                  <a:lnTo>
                    <a:pt x="16236" y="12814"/>
                  </a:lnTo>
                  <a:lnTo>
                    <a:pt x="16192" y="13472"/>
                  </a:lnTo>
                  <a:lnTo>
                    <a:pt x="16017" y="13647"/>
                  </a:lnTo>
                  <a:lnTo>
                    <a:pt x="12155" y="12594"/>
                  </a:lnTo>
                  <a:lnTo>
                    <a:pt x="12111" y="12594"/>
                  </a:lnTo>
                  <a:lnTo>
                    <a:pt x="5749" y="12858"/>
                  </a:lnTo>
                  <a:lnTo>
                    <a:pt x="2633" y="12858"/>
                  </a:lnTo>
                  <a:lnTo>
                    <a:pt x="176" y="12638"/>
                  </a:lnTo>
                  <a:lnTo>
                    <a:pt x="132" y="12638"/>
                  </a:lnTo>
                  <a:lnTo>
                    <a:pt x="44" y="12682"/>
                  </a:lnTo>
                  <a:lnTo>
                    <a:pt x="0" y="12726"/>
                  </a:lnTo>
                  <a:lnTo>
                    <a:pt x="0" y="12814"/>
                  </a:lnTo>
                  <a:lnTo>
                    <a:pt x="0" y="12858"/>
                  </a:lnTo>
                  <a:lnTo>
                    <a:pt x="44" y="12945"/>
                  </a:lnTo>
                  <a:lnTo>
                    <a:pt x="88" y="12989"/>
                  </a:lnTo>
                  <a:lnTo>
                    <a:pt x="132" y="12989"/>
                  </a:lnTo>
                  <a:lnTo>
                    <a:pt x="2633" y="13209"/>
                  </a:lnTo>
                  <a:lnTo>
                    <a:pt x="5792" y="13209"/>
                  </a:lnTo>
                  <a:lnTo>
                    <a:pt x="12111" y="12945"/>
                  </a:lnTo>
                  <a:lnTo>
                    <a:pt x="16017" y="14042"/>
                  </a:lnTo>
                  <a:lnTo>
                    <a:pt x="16060" y="14042"/>
                  </a:lnTo>
                  <a:lnTo>
                    <a:pt x="16148" y="13998"/>
                  </a:lnTo>
                  <a:lnTo>
                    <a:pt x="16192" y="13955"/>
                  </a:lnTo>
                  <a:lnTo>
                    <a:pt x="16499" y="13647"/>
                  </a:lnTo>
                  <a:lnTo>
                    <a:pt x="16543" y="13560"/>
                  </a:lnTo>
                  <a:lnTo>
                    <a:pt x="16587" y="12858"/>
                  </a:lnTo>
                  <a:lnTo>
                    <a:pt x="17333" y="7329"/>
                  </a:lnTo>
                  <a:lnTo>
                    <a:pt x="17684" y="4301"/>
                  </a:lnTo>
                  <a:lnTo>
                    <a:pt x="18211" y="1975"/>
                  </a:lnTo>
                  <a:lnTo>
                    <a:pt x="18957" y="2151"/>
                  </a:lnTo>
                  <a:lnTo>
                    <a:pt x="21897" y="3379"/>
                  </a:lnTo>
                  <a:lnTo>
                    <a:pt x="21940" y="3379"/>
                  </a:lnTo>
                  <a:lnTo>
                    <a:pt x="26811" y="4520"/>
                  </a:lnTo>
                  <a:lnTo>
                    <a:pt x="26943" y="4476"/>
                  </a:lnTo>
                  <a:lnTo>
                    <a:pt x="28215" y="4038"/>
                  </a:lnTo>
                  <a:lnTo>
                    <a:pt x="28259" y="4038"/>
                  </a:lnTo>
                  <a:lnTo>
                    <a:pt x="31419" y="2195"/>
                  </a:lnTo>
                  <a:lnTo>
                    <a:pt x="31462" y="2195"/>
                  </a:lnTo>
                  <a:lnTo>
                    <a:pt x="32516" y="1361"/>
                  </a:lnTo>
                  <a:lnTo>
                    <a:pt x="32516" y="1317"/>
                  </a:lnTo>
                  <a:lnTo>
                    <a:pt x="33305" y="264"/>
                  </a:lnTo>
                  <a:lnTo>
                    <a:pt x="33349" y="220"/>
                  </a:lnTo>
                  <a:lnTo>
                    <a:pt x="33349" y="132"/>
                  </a:lnTo>
                  <a:lnTo>
                    <a:pt x="33305" y="88"/>
                  </a:lnTo>
                  <a:lnTo>
                    <a:pt x="33262" y="45"/>
                  </a:lnTo>
                  <a:lnTo>
                    <a:pt x="3321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9" name="Google Shape;4129;p129"/>
            <p:cNvSpPr/>
            <p:nvPr/>
          </p:nvSpPr>
          <p:spPr>
            <a:xfrm>
              <a:off x="3615825" y="642075"/>
              <a:ext cx="642875" cy="845825"/>
            </a:xfrm>
            <a:custGeom>
              <a:avLst/>
              <a:gdLst/>
              <a:ahLst/>
              <a:cxnLst/>
              <a:rect l="l" t="t" r="r" b="b"/>
              <a:pathLst>
                <a:path w="25715" h="33833" extrusionOk="0">
                  <a:moveTo>
                    <a:pt x="25495" y="1"/>
                  </a:moveTo>
                  <a:lnTo>
                    <a:pt x="24134" y="483"/>
                  </a:lnTo>
                  <a:lnTo>
                    <a:pt x="24091" y="483"/>
                  </a:lnTo>
                  <a:lnTo>
                    <a:pt x="22862" y="1229"/>
                  </a:lnTo>
                  <a:lnTo>
                    <a:pt x="20273" y="3028"/>
                  </a:lnTo>
                  <a:lnTo>
                    <a:pt x="16982" y="5530"/>
                  </a:lnTo>
                  <a:lnTo>
                    <a:pt x="16938" y="5573"/>
                  </a:lnTo>
                  <a:lnTo>
                    <a:pt x="16236" y="6451"/>
                  </a:lnTo>
                  <a:lnTo>
                    <a:pt x="16236" y="6495"/>
                  </a:lnTo>
                  <a:lnTo>
                    <a:pt x="15007" y="8645"/>
                  </a:lnTo>
                  <a:lnTo>
                    <a:pt x="13559" y="10839"/>
                  </a:lnTo>
                  <a:lnTo>
                    <a:pt x="9742" y="15490"/>
                  </a:lnTo>
                  <a:lnTo>
                    <a:pt x="8162" y="17509"/>
                  </a:lnTo>
                  <a:lnTo>
                    <a:pt x="5836" y="21019"/>
                  </a:lnTo>
                  <a:lnTo>
                    <a:pt x="5792" y="21063"/>
                  </a:lnTo>
                  <a:lnTo>
                    <a:pt x="4476" y="24267"/>
                  </a:lnTo>
                  <a:lnTo>
                    <a:pt x="2414" y="27645"/>
                  </a:lnTo>
                  <a:lnTo>
                    <a:pt x="1360" y="29927"/>
                  </a:lnTo>
                  <a:lnTo>
                    <a:pt x="0" y="33569"/>
                  </a:lnTo>
                  <a:lnTo>
                    <a:pt x="0" y="33657"/>
                  </a:lnTo>
                  <a:lnTo>
                    <a:pt x="0" y="33701"/>
                  </a:lnTo>
                  <a:lnTo>
                    <a:pt x="44" y="33789"/>
                  </a:lnTo>
                  <a:lnTo>
                    <a:pt x="88" y="33832"/>
                  </a:lnTo>
                  <a:lnTo>
                    <a:pt x="176" y="33832"/>
                  </a:lnTo>
                  <a:lnTo>
                    <a:pt x="263" y="33789"/>
                  </a:lnTo>
                  <a:lnTo>
                    <a:pt x="307" y="33701"/>
                  </a:lnTo>
                  <a:lnTo>
                    <a:pt x="1668" y="30103"/>
                  </a:lnTo>
                  <a:lnTo>
                    <a:pt x="2721" y="27821"/>
                  </a:lnTo>
                  <a:lnTo>
                    <a:pt x="4783" y="24442"/>
                  </a:lnTo>
                  <a:lnTo>
                    <a:pt x="4783" y="24398"/>
                  </a:lnTo>
                  <a:lnTo>
                    <a:pt x="6143" y="21195"/>
                  </a:lnTo>
                  <a:lnTo>
                    <a:pt x="8469" y="17728"/>
                  </a:lnTo>
                  <a:lnTo>
                    <a:pt x="10005" y="15710"/>
                  </a:lnTo>
                  <a:lnTo>
                    <a:pt x="13823" y="11015"/>
                  </a:lnTo>
                  <a:lnTo>
                    <a:pt x="15314" y="8821"/>
                  </a:lnTo>
                  <a:lnTo>
                    <a:pt x="16499" y="6671"/>
                  </a:lnTo>
                  <a:lnTo>
                    <a:pt x="17201" y="5793"/>
                  </a:lnTo>
                  <a:lnTo>
                    <a:pt x="20492" y="3292"/>
                  </a:lnTo>
                  <a:lnTo>
                    <a:pt x="23037" y="1537"/>
                  </a:lnTo>
                  <a:lnTo>
                    <a:pt x="24266" y="791"/>
                  </a:lnTo>
                  <a:lnTo>
                    <a:pt x="25626" y="352"/>
                  </a:lnTo>
                  <a:lnTo>
                    <a:pt x="25670" y="308"/>
                  </a:lnTo>
                  <a:lnTo>
                    <a:pt x="25714" y="264"/>
                  </a:lnTo>
                  <a:lnTo>
                    <a:pt x="25714" y="176"/>
                  </a:lnTo>
                  <a:lnTo>
                    <a:pt x="25714" y="132"/>
                  </a:lnTo>
                  <a:lnTo>
                    <a:pt x="25670" y="45"/>
                  </a:lnTo>
                  <a:lnTo>
                    <a:pt x="2562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0" name="Google Shape;4130;p129"/>
            <p:cNvSpPr/>
            <p:nvPr/>
          </p:nvSpPr>
          <p:spPr>
            <a:xfrm>
              <a:off x="3589500" y="2073675"/>
              <a:ext cx="884200" cy="377400"/>
            </a:xfrm>
            <a:custGeom>
              <a:avLst/>
              <a:gdLst/>
              <a:ahLst/>
              <a:cxnLst/>
              <a:rect l="l" t="t" r="r" b="b"/>
              <a:pathLst>
                <a:path w="35368" h="15096" extrusionOk="0">
                  <a:moveTo>
                    <a:pt x="35192" y="1"/>
                  </a:moveTo>
                  <a:lnTo>
                    <a:pt x="35104" y="44"/>
                  </a:lnTo>
                  <a:lnTo>
                    <a:pt x="35061" y="88"/>
                  </a:lnTo>
                  <a:lnTo>
                    <a:pt x="34315" y="1141"/>
                  </a:lnTo>
                  <a:lnTo>
                    <a:pt x="31901" y="2721"/>
                  </a:lnTo>
                  <a:lnTo>
                    <a:pt x="29137" y="4301"/>
                  </a:lnTo>
                  <a:lnTo>
                    <a:pt x="27733" y="4871"/>
                  </a:lnTo>
                  <a:lnTo>
                    <a:pt x="22379" y="3511"/>
                  </a:lnTo>
                  <a:lnTo>
                    <a:pt x="19966" y="2414"/>
                  </a:lnTo>
                  <a:lnTo>
                    <a:pt x="19834" y="2414"/>
                  </a:lnTo>
                  <a:lnTo>
                    <a:pt x="19790" y="2502"/>
                  </a:lnTo>
                  <a:lnTo>
                    <a:pt x="19746" y="2546"/>
                  </a:lnTo>
                  <a:lnTo>
                    <a:pt x="19264" y="5486"/>
                  </a:lnTo>
                  <a:lnTo>
                    <a:pt x="18737" y="8996"/>
                  </a:lnTo>
                  <a:lnTo>
                    <a:pt x="18342" y="12024"/>
                  </a:lnTo>
                  <a:lnTo>
                    <a:pt x="18079" y="13340"/>
                  </a:lnTo>
                  <a:lnTo>
                    <a:pt x="17508" y="14305"/>
                  </a:lnTo>
                  <a:lnTo>
                    <a:pt x="17026" y="14613"/>
                  </a:lnTo>
                  <a:lnTo>
                    <a:pt x="16367" y="14744"/>
                  </a:lnTo>
                  <a:lnTo>
                    <a:pt x="15578" y="14613"/>
                  </a:lnTo>
                  <a:lnTo>
                    <a:pt x="11979" y="13647"/>
                  </a:lnTo>
                  <a:lnTo>
                    <a:pt x="11936" y="13647"/>
                  </a:lnTo>
                  <a:lnTo>
                    <a:pt x="8996" y="13691"/>
                  </a:lnTo>
                  <a:lnTo>
                    <a:pt x="5529" y="13867"/>
                  </a:lnTo>
                  <a:lnTo>
                    <a:pt x="2808" y="13691"/>
                  </a:lnTo>
                  <a:lnTo>
                    <a:pt x="176" y="13296"/>
                  </a:lnTo>
                  <a:lnTo>
                    <a:pt x="132" y="13296"/>
                  </a:lnTo>
                  <a:lnTo>
                    <a:pt x="44" y="13340"/>
                  </a:lnTo>
                  <a:lnTo>
                    <a:pt x="0" y="13384"/>
                  </a:lnTo>
                  <a:lnTo>
                    <a:pt x="0" y="13472"/>
                  </a:lnTo>
                  <a:lnTo>
                    <a:pt x="0" y="13516"/>
                  </a:lnTo>
                  <a:lnTo>
                    <a:pt x="44" y="13603"/>
                  </a:lnTo>
                  <a:lnTo>
                    <a:pt x="88" y="13647"/>
                  </a:lnTo>
                  <a:lnTo>
                    <a:pt x="132" y="13647"/>
                  </a:lnTo>
                  <a:lnTo>
                    <a:pt x="2764" y="14042"/>
                  </a:lnTo>
                  <a:lnTo>
                    <a:pt x="5529" y="14174"/>
                  </a:lnTo>
                  <a:lnTo>
                    <a:pt x="8996" y="14042"/>
                  </a:lnTo>
                  <a:lnTo>
                    <a:pt x="11892" y="13998"/>
                  </a:lnTo>
                  <a:lnTo>
                    <a:pt x="15490" y="14964"/>
                  </a:lnTo>
                  <a:lnTo>
                    <a:pt x="16324" y="15095"/>
                  </a:lnTo>
                  <a:lnTo>
                    <a:pt x="16411" y="15095"/>
                  </a:lnTo>
                  <a:lnTo>
                    <a:pt x="17113" y="14964"/>
                  </a:lnTo>
                  <a:lnTo>
                    <a:pt x="17201" y="14920"/>
                  </a:lnTo>
                  <a:lnTo>
                    <a:pt x="17728" y="14569"/>
                  </a:lnTo>
                  <a:lnTo>
                    <a:pt x="17816" y="14525"/>
                  </a:lnTo>
                  <a:lnTo>
                    <a:pt x="18386" y="13472"/>
                  </a:lnTo>
                  <a:lnTo>
                    <a:pt x="18430" y="13428"/>
                  </a:lnTo>
                  <a:lnTo>
                    <a:pt x="18693" y="12068"/>
                  </a:lnTo>
                  <a:lnTo>
                    <a:pt x="19088" y="9040"/>
                  </a:lnTo>
                  <a:lnTo>
                    <a:pt x="19615" y="5529"/>
                  </a:lnTo>
                  <a:lnTo>
                    <a:pt x="20053" y="2853"/>
                  </a:lnTo>
                  <a:lnTo>
                    <a:pt x="22247" y="3862"/>
                  </a:lnTo>
                  <a:lnTo>
                    <a:pt x="22291" y="3862"/>
                  </a:lnTo>
                  <a:lnTo>
                    <a:pt x="27689" y="5222"/>
                  </a:lnTo>
                  <a:lnTo>
                    <a:pt x="27820" y="5222"/>
                  </a:lnTo>
                  <a:lnTo>
                    <a:pt x="29268" y="4608"/>
                  </a:lnTo>
                  <a:lnTo>
                    <a:pt x="32121" y="3028"/>
                  </a:lnTo>
                  <a:lnTo>
                    <a:pt x="34534" y="1405"/>
                  </a:lnTo>
                  <a:lnTo>
                    <a:pt x="34578" y="1361"/>
                  </a:lnTo>
                  <a:lnTo>
                    <a:pt x="35324" y="308"/>
                  </a:lnTo>
                  <a:lnTo>
                    <a:pt x="35368" y="220"/>
                  </a:lnTo>
                  <a:lnTo>
                    <a:pt x="35368" y="176"/>
                  </a:lnTo>
                  <a:lnTo>
                    <a:pt x="35368" y="88"/>
                  </a:lnTo>
                  <a:lnTo>
                    <a:pt x="35324" y="44"/>
                  </a:lnTo>
                  <a:lnTo>
                    <a:pt x="3523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1" name="Google Shape;4131;p129"/>
            <p:cNvSpPr/>
            <p:nvPr/>
          </p:nvSpPr>
          <p:spPr>
            <a:xfrm>
              <a:off x="3598275" y="630025"/>
              <a:ext cx="656025" cy="832650"/>
            </a:xfrm>
            <a:custGeom>
              <a:avLst/>
              <a:gdLst/>
              <a:ahLst/>
              <a:cxnLst/>
              <a:rect l="l" t="t" r="r" b="b"/>
              <a:pathLst>
                <a:path w="26241" h="33306" extrusionOk="0">
                  <a:moveTo>
                    <a:pt x="26021" y="0"/>
                  </a:moveTo>
                  <a:lnTo>
                    <a:pt x="25626" y="132"/>
                  </a:lnTo>
                  <a:lnTo>
                    <a:pt x="24090" y="263"/>
                  </a:lnTo>
                  <a:lnTo>
                    <a:pt x="24003" y="263"/>
                  </a:lnTo>
                  <a:lnTo>
                    <a:pt x="20141" y="2984"/>
                  </a:lnTo>
                  <a:lnTo>
                    <a:pt x="17377" y="5310"/>
                  </a:lnTo>
                  <a:lnTo>
                    <a:pt x="14832" y="7811"/>
                  </a:lnTo>
                  <a:lnTo>
                    <a:pt x="13691" y="9303"/>
                  </a:lnTo>
                  <a:lnTo>
                    <a:pt x="13647" y="9390"/>
                  </a:lnTo>
                  <a:lnTo>
                    <a:pt x="13384" y="10619"/>
                  </a:lnTo>
                  <a:lnTo>
                    <a:pt x="11672" y="12725"/>
                  </a:lnTo>
                  <a:lnTo>
                    <a:pt x="10839" y="13735"/>
                  </a:lnTo>
                  <a:lnTo>
                    <a:pt x="9961" y="14744"/>
                  </a:lnTo>
                  <a:lnTo>
                    <a:pt x="9127" y="15841"/>
                  </a:lnTo>
                  <a:lnTo>
                    <a:pt x="8293" y="17026"/>
                  </a:lnTo>
                  <a:lnTo>
                    <a:pt x="7460" y="18210"/>
                  </a:lnTo>
                  <a:lnTo>
                    <a:pt x="6626" y="19483"/>
                  </a:lnTo>
                  <a:lnTo>
                    <a:pt x="5836" y="20755"/>
                  </a:lnTo>
                  <a:lnTo>
                    <a:pt x="5090" y="22072"/>
                  </a:lnTo>
                  <a:lnTo>
                    <a:pt x="4344" y="23388"/>
                  </a:lnTo>
                  <a:lnTo>
                    <a:pt x="3598" y="24749"/>
                  </a:lnTo>
                  <a:lnTo>
                    <a:pt x="2896" y="26153"/>
                  </a:lnTo>
                  <a:lnTo>
                    <a:pt x="2238" y="27513"/>
                  </a:lnTo>
                  <a:lnTo>
                    <a:pt x="1624" y="28917"/>
                  </a:lnTo>
                  <a:lnTo>
                    <a:pt x="1053" y="30321"/>
                  </a:lnTo>
                  <a:lnTo>
                    <a:pt x="483" y="31682"/>
                  </a:lnTo>
                  <a:lnTo>
                    <a:pt x="0" y="33086"/>
                  </a:lnTo>
                  <a:lnTo>
                    <a:pt x="0" y="33130"/>
                  </a:lnTo>
                  <a:lnTo>
                    <a:pt x="0" y="33217"/>
                  </a:lnTo>
                  <a:lnTo>
                    <a:pt x="44" y="33261"/>
                  </a:lnTo>
                  <a:lnTo>
                    <a:pt x="132" y="33305"/>
                  </a:lnTo>
                  <a:lnTo>
                    <a:pt x="176" y="33305"/>
                  </a:lnTo>
                  <a:lnTo>
                    <a:pt x="263" y="33261"/>
                  </a:lnTo>
                  <a:lnTo>
                    <a:pt x="351" y="33217"/>
                  </a:lnTo>
                  <a:lnTo>
                    <a:pt x="834" y="31813"/>
                  </a:lnTo>
                  <a:lnTo>
                    <a:pt x="1360" y="30453"/>
                  </a:lnTo>
                  <a:lnTo>
                    <a:pt x="1931" y="29049"/>
                  </a:lnTo>
                  <a:lnTo>
                    <a:pt x="2589" y="27688"/>
                  </a:lnTo>
                  <a:lnTo>
                    <a:pt x="3247" y="26284"/>
                  </a:lnTo>
                  <a:lnTo>
                    <a:pt x="3905" y="24924"/>
                  </a:lnTo>
                  <a:lnTo>
                    <a:pt x="4651" y="23564"/>
                  </a:lnTo>
                  <a:lnTo>
                    <a:pt x="5397" y="22247"/>
                  </a:lnTo>
                  <a:lnTo>
                    <a:pt x="6143" y="20931"/>
                  </a:lnTo>
                  <a:lnTo>
                    <a:pt x="6933" y="19658"/>
                  </a:lnTo>
                  <a:lnTo>
                    <a:pt x="7767" y="18430"/>
                  </a:lnTo>
                  <a:lnTo>
                    <a:pt x="8557" y="17201"/>
                  </a:lnTo>
                  <a:lnTo>
                    <a:pt x="9390" y="16060"/>
                  </a:lnTo>
                  <a:lnTo>
                    <a:pt x="10268" y="14963"/>
                  </a:lnTo>
                  <a:lnTo>
                    <a:pt x="11102" y="13954"/>
                  </a:lnTo>
                  <a:lnTo>
                    <a:pt x="11936" y="12945"/>
                  </a:lnTo>
                  <a:lnTo>
                    <a:pt x="13691" y="10795"/>
                  </a:lnTo>
                  <a:lnTo>
                    <a:pt x="13735" y="10751"/>
                  </a:lnTo>
                  <a:lnTo>
                    <a:pt x="13998" y="9478"/>
                  </a:lnTo>
                  <a:lnTo>
                    <a:pt x="15095" y="8030"/>
                  </a:lnTo>
                  <a:lnTo>
                    <a:pt x="17596" y="5573"/>
                  </a:lnTo>
                  <a:lnTo>
                    <a:pt x="20361" y="3291"/>
                  </a:lnTo>
                  <a:lnTo>
                    <a:pt x="24134" y="614"/>
                  </a:lnTo>
                  <a:lnTo>
                    <a:pt x="25670" y="483"/>
                  </a:lnTo>
                  <a:lnTo>
                    <a:pt x="26109" y="351"/>
                  </a:lnTo>
                  <a:lnTo>
                    <a:pt x="26153" y="307"/>
                  </a:lnTo>
                  <a:lnTo>
                    <a:pt x="26197" y="263"/>
                  </a:lnTo>
                  <a:lnTo>
                    <a:pt x="26241" y="176"/>
                  </a:lnTo>
                  <a:lnTo>
                    <a:pt x="26241" y="132"/>
                  </a:lnTo>
                  <a:lnTo>
                    <a:pt x="26197" y="88"/>
                  </a:lnTo>
                  <a:lnTo>
                    <a:pt x="26153" y="44"/>
                  </a:lnTo>
                  <a:lnTo>
                    <a:pt x="2606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2" name="Google Shape;4132;p129"/>
            <p:cNvSpPr/>
            <p:nvPr/>
          </p:nvSpPr>
          <p:spPr>
            <a:xfrm>
              <a:off x="3611425" y="1686425"/>
              <a:ext cx="2121650" cy="846925"/>
            </a:xfrm>
            <a:custGeom>
              <a:avLst/>
              <a:gdLst/>
              <a:ahLst/>
              <a:cxnLst/>
              <a:rect l="l" t="t" r="r" b="b"/>
              <a:pathLst>
                <a:path w="84866" h="33877" extrusionOk="0">
                  <a:moveTo>
                    <a:pt x="80478" y="1"/>
                  </a:moveTo>
                  <a:lnTo>
                    <a:pt x="76923" y="483"/>
                  </a:lnTo>
                  <a:lnTo>
                    <a:pt x="73632" y="834"/>
                  </a:lnTo>
                  <a:lnTo>
                    <a:pt x="70824" y="1098"/>
                  </a:lnTo>
                  <a:lnTo>
                    <a:pt x="68849" y="1405"/>
                  </a:lnTo>
                  <a:lnTo>
                    <a:pt x="68805" y="1405"/>
                  </a:lnTo>
                  <a:lnTo>
                    <a:pt x="67533" y="1888"/>
                  </a:lnTo>
                  <a:lnTo>
                    <a:pt x="67489" y="1931"/>
                  </a:lnTo>
                  <a:lnTo>
                    <a:pt x="65558" y="3731"/>
                  </a:lnTo>
                  <a:lnTo>
                    <a:pt x="63145" y="5266"/>
                  </a:lnTo>
                  <a:lnTo>
                    <a:pt x="59239" y="6934"/>
                  </a:lnTo>
                  <a:lnTo>
                    <a:pt x="54939" y="8514"/>
                  </a:lnTo>
                  <a:lnTo>
                    <a:pt x="51824" y="9611"/>
                  </a:lnTo>
                  <a:lnTo>
                    <a:pt x="48752" y="10269"/>
                  </a:lnTo>
                  <a:lnTo>
                    <a:pt x="48708" y="10313"/>
                  </a:lnTo>
                  <a:lnTo>
                    <a:pt x="41292" y="13999"/>
                  </a:lnTo>
                  <a:lnTo>
                    <a:pt x="41248" y="14042"/>
                  </a:lnTo>
                  <a:lnTo>
                    <a:pt x="37475" y="16456"/>
                  </a:lnTo>
                  <a:lnTo>
                    <a:pt x="35105" y="17816"/>
                  </a:lnTo>
                  <a:lnTo>
                    <a:pt x="32999" y="18387"/>
                  </a:lnTo>
                  <a:lnTo>
                    <a:pt x="32955" y="18387"/>
                  </a:lnTo>
                  <a:lnTo>
                    <a:pt x="29181" y="20537"/>
                  </a:lnTo>
                  <a:lnTo>
                    <a:pt x="26987" y="21722"/>
                  </a:lnTo>
                  <a:lnTo>
                    <a:pt x="26153" y="21853"/>
                  </a:lnTo>
                  <a:lnTo>
                    <a:pt x="23170" y="21063"/>
                  </a:lnTo>
                  <a:lnTo>
                    <a:pt x="21634" y="20756"/>
                  </a:lnTo>
                  <a:lnTo>
                    <a:pt x="21546" y="20800"/>
                  </a:lnTo>
                  <a:lnTo>
                    <a:pt x="20888" y="21107"/>
                  </a:lnTo>
                  <a:lnTo>
                    <a:pt x="20800" y="21151"/>
                  </a:lnTo>
                  <a:lnTo>
                    <a:pt x="20273" y="21941"/>
                  </a:lnTo>
                  <a:lnTo>
                    <a:pt x="20273" y="21985"/>
                  </a:lnTo>
                  <a:lnTo>
                    <a:pt x="19747" y="24047"/>
                  </a:lnTo>
                  <a:lnTo>
                    <a:pt x="19747" y="24091"/>
                  </a:lnTo>
                  <a:lnTo>
                    <a:pt x="19308" y="27382"/>
                  </a:lnTo>
                  <a:lnTo>
                    <a:pt x="18430" y="30234"/>
                  </a:lnTo>
                  <a:lnTo>
                    <a:pt x="18036" y="32955"/>
                  </a:lnTo>
                  <a:lnTo>
                    <a:pt x="17816" y="33438"/>
                  </a:lnTo>
                  <a:lnTo>
                    <a:pt x="17553" y="33525"/>
                  </a:lnTo>
                  <a:lnTo>
                    <a:pt x="14788" y="32955"/>
                  </a:lnTo>
                  <a:lnTo>
                    <a:pt x="11848" y="32121"/>
                  </a:lnTo>
                  <a:lnTo>
                    <a:pt x="9172" y="31419"/>
                  </a:lnTo>
                  <a:lnTo>
                    <a:pt x="9128" y="31419"/>
                  </a:lnTo>
                  <a:lnTo>
                    <a:pt x="6144" y="31331"/>
                  </a:lnTo>
                  <a:lnTo>
                    <a:pt x="2897" y="31068"/>
                  </a:lnTo>
                  <a:lnTo>
                    <a:pt x="220" y="30629"/>
                  </a:lnTo>
                  <a:lnTo>
                    <a:pt x="132" y="30629"/>
                  </a:lnTo>
                  <a:lnTo>
                    <a:pt x="88" y="30673"/>
                  </a:lnTo>
                  <a:lnTo>
                    <a:pt x="45" y="30717"/>
                  </a:lnTo>
                  <a:lnTo>
                    <a:pt x="1" y="30761"/>
                  </a:lnTo>
                  <a:lnTo>
                    <a:pt x="1" y="30849"/>
                  </a:lnTo>
                  <a:lnTo>
                    <a:pt x="45" y="30893"/>
                  </a:lnTo>
                  <a:lnTo>
                    <a:pt x="88" y="30980"/>
                  </a:lnTo>
                  <a:lnTo>
                    <a:pt x="132" y="30980"/>
                  </a:lnTo>
                  <a:lnTo>
                    <a:pt x="2853" y="31419"/>
                  </a:lnTo>
                  <a:lnTo>
                    <a:pt x="6144" y="31682"/>
                  </a:lnTo>
                  <a:lnTo>
                    <a:pt x="9128" y="31770"/>
                  </a:lnTo>
                  <a:lnTo>
                    <a:pt x="11761" y="32472"/>
                  </a:lnTo>
                  <a:lnTo>
                    <a:pt x="14701" y="33306"/>
                  </a:lnTo>
                  <a:lnTo>
                    <a:pt x="17553" y="33876"/>
                  </a:lnTo>
                  <a:lnTo>
                    <a:pt x="17641" y="33876"/>
                  </a:lnTo>
                  <a:lnTo>
                    <a:pt x="18036" y="33701"/>
                  </a:lnTo>
                  <a:lnTo>
                    <a:pt x="18123" y="33613"/>
                  </a:lnTo>
                  <a:lnTo>
                    <a:pt x="18387" y="33043"/>
                  </a:lnTo>
                  <a:lnTo>
                    <a:pt x="18387" y="32999"/>
                  </a:lnTo>
                  <a:lnTo>
                    <a:pt x="18781" y="30322"/>
                  </a:lnTo>
                  <a:lnTo>
                    <a:pt x="19659" y="27470"/>
                  </a:lnTo>
                  <a:lnTo>
                    <a:pt x="20098" y="24135"/>
                  </a:lnTo>
                  <a:lnTo>
                    <a:pt x="20624" y="22116"/>
                  </a:lnTo>
                  <a:lnTo>
                    <a:pt x="21063" y="21414"/>
                  </a:lnTo>
                  <a:lnTo>
                    <a:pt x="21634" y="21107"/>
                  </a:lnTo>
                  <a:lnTo>
                    <a:pt x="23082" y="21414"/>
                  </a:lnTo>
                  <a:lnTo>
                    <a:pt x="26110" y="22204"/>
                  </a:lnTo>
                  <a:lnTo>
                    <a:pt x="26197" y="22204"/>
                  </a:lnTo>
                  <a:lnTo>
                    <a:pt x="27031" y="22073"/>
                  </a:lnTo>
                  <a:lnTo>
                    <a:pt x="27119" y="22029"/>
                  </a:lnTo>
                  <a:lnTo>
                    <a:pt x="29357" y="20844"/>
                  </a:lnTo>
                  <a:lnTo>
                    <a:pt x="33130" y="18738"/>
                  </a:lnTo>
                  <a:lnTo>
                    <a:pt x="35193" y="18123"/>
                  </a:lnTo>
                  <a:lnTo>
                    <a:pt x="35237" y="18123"/>
                  </a:lnTo>
                  <a:lnTo>
                    <a:pt x="37650" y="16763"/>
                  </a:lnTo>
                  <a:lnTo>
                    <a:pt x="41424" y="14306"/>
                  </a:lnTo>
                  <a:lnTo>
                    <a:pt x="48840" y="10620"/>
                  </a:lnTo>
                  <a:lnTo>
                    <a:pt x="51911" y="9918"/>
                  </a:lnTo>
                  <a:lnTo>
                    <a:pt x="55071" y="8821"/>
                  </a:lnTo>
                  <a:lnTo>
                    <a:pt x="59371" y="7241"/>
                  </a:lnTo>
                  <a:lnTo>
                    <a:pt x="63276" y="5574"/>
                  </a:lnTo>
                  <a:lnTo>
                    <a:pt x="63320" y="5574"/>
                  </a:lnTo>
                  <a:lnTo>
                    <a:pt x="65778" y="4038"/>
                  </a:lnTo>
                  <a:lnTo>
                    <a:pt x="65778" y="3994"/>
                  </a:lnTo>
                  <a:lnTo>
                    <a:pt x="67708" y="2195"/>
                  </a:lnTo>
                  <a:lnTo>
                    <a:pt x="68893" y="1756"/>
                  </a:lnTo>
                  <a:lnTo>
                    <a:pt x="70868" y="1405"/>
                  </a:lnTo>
                  <a:lnTo>
                    <a:pt x="73676" y="1186"/>
                  </a:lnTo>
                  <a:lnTo>
                    <a:pt x="76967" y="834"/>
                  </a:lnTo>
                  <a:lnTo>
                    <a:pt x="80478" y="352"/>
                  </a:lnTo>
                  <a:lnTo>
                    <a:pt x="81882" y="571"/>
                  </a:lnTo>
                  <a:lnTo>
                    <a:pt x="82233" y="834"/>
                  </a:lnTo>
                  <a:lnTo>
                    <a:pt x="82672" y="2458"/>
                  </a:lnTo>
                  <a:lnTo>
                    <a:pt x="83461" y="6144"/>
                  </a:lnTo>
                  <a:lnTo>
                    <a:pt x="84558" y="11059"/>
                  </a:lnTo>
                  <a:lnTo>
                    <a:pt x="84558" y="11146"/>
                  </a:lnTo>
                  <a:lnTo>
                    <a:pt x="84602" y="11190"/>
                  </a:lnTo>
                  <a:lnTo>
                    <a:pt x="84822" y="11190"/>
                  </a:lnTo>
                  <a:lnTo>
                    <a:pt x="84866" y="11146"/>
                  </a:lnTo>
                  <a:lnTo>
                    <a:pt x="84866" y="11059"/>
                  </a:lnTo>
                  <a:lnTo>
                    <a:pt x="84866" y="11015"/>
                  </a:lnTo>
                  <a:lnTo>
                    <a:pt x="83812" y="6056"/>
                  </a:lnTo>
                  <a:lnTo>
                    <a:pt x="82979" y="2370"/>
                  </a:lnTo>
                  <a:lnTo>
                    <a:pt x="82540" y="703"/>
                  </a:lnTo>
                  <a:lnTo>
                    <a:pt x="82496" y="615"/>
                  </a:lnTo>
                  <a:lnTo>
                    <a:pt x="82101" y="264"/>
                  </a:lnTo>
                  <a:lnTo>
                    <a:pt x="82013" y="220"/>
                  </a:lnTo>
                  <a:lnTo>
                    <a:pt x="8052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3" name="Google Shape;4133;p129"/>
            <p:cNvSpPr/>
            <p:nvPr/>
          </p:nvSpPr>
          <p:spPr>
            <a:xfrm>
              <a:off x="3555475" y="722150"/>
              <a:ext cx="443225" cy="703225"/>
            </a:xfrm>
            <a:custGeom>
              <a:avLst/>
              <a:gdLst/>
              <a:ahLst/>
              <a:cxnLst/>
              <a:rect l="l" t="t" r="r" b="b"/>
              <a:pathLst>
                <a:path w="17729" h="28129" extrusionOk="0">
                  <a:moveTo>
                    <a:pt x="17509" y="1"/>
                  </a:moveTo>
                  <a:lnTo>
                    <a:pt x="17465" y="45"/>
                  </a:lnTo>
                  <a:lnTo>
                    <a:pt x="14174" y="3248"/>
                  </a:lnTo>
                  <a:lnTo>
                    <a:pt x="14130" y="3248"/>
                  </a:lnTo>
                  <a:lnTo>
                    <a:pt x="9742" y="10225"/>
                  </a:lnTo>
                  <a:lnTo>
                    <a:pt x="7680" y="13121"/>
                  </a:lnTo>
                  <a:lnTo>
                    <a:pt x="7636" y="13121"/>
                  </a:lnTo>
                  <a:lnTo>
                    <a:pt x="6363" y="15710"/>
                  </a:lnTo>
                  <a:lnTo>
                    <a:pt x="4608" y="18913"/>
                  </a:lnTo>
                  <a:lnTo>
                    <a:pt x="3028" y="22073"/>
                  </a:lnTo>
                  <a:lnTo>
                    <a:pt x="1361" y="24969"/>
                  </a:lnTo>
                  <a:lnTo>
                    <a:pt x="1" y="27909"/>
                  </a:lnTo>
                  <a:lnTo>
                    <a:pt x="1" y="27953"/>
                  </a:lnTo>
                  <a:lnTo>
                    <a:pt x="1" y="28040"/>
                  </a:lnTo>
                  <a:lnTo>
                    <a:pt x="45" y="28084"/>
                  </a:lnTo>
                  <a:lnTo>
                    <a:pt x="88" y="28128"/>
                  </a:lnTo>
                  <a:lnTo>
                    <a:pt x="264" y="28128"/>
                  </a:lnTo>
                  <a:lnTo>
                    <a:pt x="352" y="28040"/>
                  </a:lnTo>
                  <a:lnTo>
                    <a:pt x="1668" y="25144"/>
                  </a:lnTo>
                  <a:lnTo>
                    <a:pt x="3336" y="22204"/>
                  </a:lnTo>
                  <a:lnTo>
                    <a:pt x="4915" y="19089"/>
                  </a:lnTo>
                  <a:lnTo>
                    <a:pt x="6671" y="15886"/>
                  </a:lnTo>
                  <a:lnTo>
                    <a:pt x="7943" y="13297"/>
                  </a:lnTo>
                  <a:lnTo>
                    <a:pt x="10005" y="10401"/>
                  </a:lnTo>
                  <a:lnTo>
                    <a:pt x="14437" y="3468"/>
                  </a:lnTo>
                  <a:lnTo>
                    <a:pt x="17685" y="308"/>
                  </a:lnTo>
                  <a:lnTo>
                    <a:pt x="17728" y="264"/>
                  </a:lnTo>
                  <a:lnTo>
                    <a:pt x="17728" y="176"/>
                  </a:lnTo>
                  <a:lnTo>
                    <a:pt x="17728" y="133"/>
                  </a:lnTo>
                  <a:lnTo>
                    <a:pt x="17685" y="45"/>
                  </a:lnTo>
                  <a:lnTo>
                    <a:pt x="1764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4" name="Google Shape;4134;p129"/>
            <p:cNvSpPr/>
            <p:nvPr/>
          </p:nvSpPr>
          <p:spPr>
            <a:xfrm>
              <a:off x="3597175" y="1741275"/>
              <a:ext cx="2098600" cy="818400"/>
            </a:xfrm>
            <a:custGeom>
              <a:avLst/>
              <a:gdLst/>
              <a:ahLst/>
              <a:cxnLst/>
              <a:rect l="l" t="t" r="r" b="b"/>
              <a:pathLst>
                <a:path w="83944" h="32736" extrusionOk="0">
                  <a:moveTo>
                    <a:pt x="77976" y="1"/>
                  </a:moveTo>
                  <a:lnTo>
                    <a:pt x="74773" y="264"/>
                  </a:lnTo>
                  <a:lnTo>
                    <a:pt x="72052" y="571"/>
                  </a:lnTo>
                  <a:lnTo>
                    <a:pt x="70121" y="1054"/>
                  </a:lnTo>
                  <a:lnTo>
                    <a:pt x="70077" y="1054"/>
                  </a:lnTo>
                  <a:lnTo>
                    <a:pt x="69068" y="1537"/>
                  </a:lnTo>
                  <a:lnTo>
                    <a:pt x="69024" y="1537"/>
                  </a:lnTo>
                  <a:lnTo>
                    <a:pt x="66742" y="3599"/>
                  </a:lnTo>
                  <a:lnTo>
                    <a:pt x="63934" y="5003"/>
                  </a:lnTo>
                  <a:lnTo>
                    <a:pt x="59371" y="6671"/>
                  </a:lnTo>
                  <a:lnTo>
                    <a:pt x="54719" y="8338"/>
                  </a:lnTo>
                  <a:lnTo>
                    <a:pt x="52306" y="9172"/>
                  </a:lnTo>
                  <a:lnTo>
                    <a:pt x="49410" y="9654"/>
                  </a:lnTo>
                  <a:lnTo>
                    <a:pt x="49322" y="9654"/>
                  </a:lnTo>
                  <a:lnTo>
                    <a:pt x="43486" y="12682"/>
                  </a:lnTo>
                  <a:lnTo>
                    <a:pt x="40283" y="14569"/>
                  </a:lnTo>
                  <a:lnTo>
                    <a:pt x="37430" y="16236"/>
                  </a:lnTo>
                  <a:lnTo>
                    <a:pt x="36202" y="16675"/>
                  </a:lnTo>
                  <a:lnTo>
                    <a:pt x="33174" y="17334"/>
                  </a:lnTo>
                  <a:lnTo>
                    <a:pt x="33130" y="17377"/>
                  </a:lnTo>
                  <a:lnTo>
                    <a:pt x="30453" y="18562"/>
                  </a:lnTo>
                  <a:lnTo>
                    <a:pt x="27996" y="19922"/>
                  </a:lnTo>
                  <a:lnTo>
                    <a:pt x="26899" y="20449"/>
                  </a:lnTo>
                  <a:lnTo>
                    <a:pt x="23696" y="19615"/>
                  </a:lnTo>
                  <a:lnTo>
                    <a:pt x="22599" y="19440"/>
                  </a:lnTo>
                  <a:lnTo>
                    <a:pt x="22467" y="19440"/>
                  </a:lnTo>
                  <a:lnTo>
                    <a:pt x="22028" y="19659"/>
                  </a:lnTo>
                  <a:lnTo>
                    <a:pt x="21940" y="19703"/>
                  </a:lnTo>
                  <a:lnTo>
                    <a:pt x="21633" y="20186"/>
                  </a:lnTo>
                  <a:lnTo>
                    <a:pt x="21589" y="20273"/>
                  </a:lnTo>
                  <a:lnTo>
                    <a:pt x="20712" y="25539"/>
                  </a:lnTo>
                  <a:lnTo>
                    <a:pt x="20010" y="28040"/>
                  </a:lnTo>
                  <a:lnTo>
                    <a:pt x="20010" y="28084"/>
                  </a:lnTo>
                  <a:lnTo>
                    <a:pt x="19571" y="31419"/>
                  </a:lnTo>
                  <a:lnTo>
                    <a:pt x="19176" y="32077"/>
                  </a:lnTo>
                  <a:lnTo>
                    <a:pt x="18123" y="32384"/>
                  </a:lnTo>
                  <a:lnTo>
                    <a:pt x="16236" y="32253"/>
                  </a:lnTo>
                  <a:lnTo>
                    <a:pt x="11848" y="31200"/>
                  </a:lnTo>
                  <a:lnTo>
                    <a:pt x="9303" y="30498"/>
                  </a:lnTo>
                  <a:lnTo>
                    <a:pt x="9303" y="30454"/>
                  </a:lnTo>
                  <a:lnTo>
                    <a:pt x="6319" y="30147"/>
                  </a:lnTo>
                  <a:lnTo>
                    <a:pt x="2282" y="29576"/>
                  </a:lnTo>
                  <a:lnTo>
                    <a:pt x="220" y="29225"/>
                  </a:lnTo>
                  <a:lnTo>
                    <a:pt x="132" y="29225"/>
                  </a:lnTo>
                  <a:lnTo>
                    <a:pt x="88" y="29269"/>
                  </a:lnTo>
                  <a:lnTo>
                    <a:pt x="44" y="29313"/>
                  </a:lnTo>
                  <a:lnTo>
                    <a:pt x="0" y="29357"/>
                  </a:lnTo>
                  <a:lnTo>
                    <a:pt x="0" y="29444"/>
                  </a:lnTo>
                  <a:lnTo>
                    <a:pt x="44" y="29488"/>
                  </a:lnTo>
                  <a:lnTo>
                    <a:pt x="88" y="29532"/>
                  </a:lnTo>
                  <a:lnTo>
                    <a:pt x="132" y="29576"/>
                  </a:lnTo>
                  <a:lnTo>
                    <a:pt x="2238" y="29883"/>
                  </a:lnTo>
                  <a:lnTo>
                    <a:pt x="6275" y="30498"/>
                  </a:lnTo>
                  <a:lnTo>
                    <a:pt x="9259" y="30805"/>
                  </a:lnTo>
                  <a:lnTo>
                    <a:pt x="11760" y="31507"/>
                  </a:lnTo>
                  <a:lnTo>
                    <a:pt x="16148" y="32604"/>
                  </a:lnTo>
                  <a:lnTo>
                    <a:pt x="16192" y="32604"/>
                  </a:lnTo>
                  <a:lnTo>
                    <a:pt x="18167" y="32735"/>
                  </a:lnTo>
                  <a:lnTo>
                    <a:pt x="18211" y="32735"/>
                  </a:lnTo>
                  <a:lnTo>
                    <a:pt x="19308" y="32384"/>
                  </a:lnTo>
                  <a:lnTo>
                    <a:pt x="19395" y="32341"/>
                  </a:lnTo>
                  <a:lnTo>
                    <a:pt x="19878" y="31595"/>
                  </a:lnTo>
                  <a:lnTo>
                    <a:pt x="19922" y="31507"/>
                  </a:lnTo>
                  <a:lnTo>
                    <a:pt x="20317" y="28128"/>
                  </a:lnTo>
                  <a:lnTo>
                    <a:pt x="21063" y="25627"/>
                  </a:lnTo>
                  <a:lnTo>
                    <a:pt x="21940" y="20361"/>
                  </a:lnTo>
                  <a:lnTo>
                    <a:pt x="22204" y="19922"/>
                  </a:lnTo>
                  <a:lnTo>
                    <a:pt x="22555" y="19791"/>
                  </a:lnTo>
                  <a:lnTo>
                    <a:pt x="23608" y="19966"/>
                  </a:lnTo>
                  <a:lnTo>
                    <a:pt x="26899" y="20800"/>
                  </a:lnTo>
                  <a:lnTo>
                    <a:pt x="26987" y="20756"/>
                  </a:lnTo>
                  <a:lnTo>
                    <a:pt x="28171" y="20230"/>
                  </a:lnTo>
                  <a:lnTo>
                    <a:pt x="30629" y="18869"/>
                  </a:lnTo>
                  <a:lnTo>
                    <a:pt x="33262" y="17685"/>
                  </a:lnTo>
                  <a:lnTo>
                    <a:pt x="36289" y="17026"/>
                  </a:lnTo>
                  <a:lnTo>
                    <a:pt x="37562" y="16544"/>
                  </a:lnTo>
                  <a:lnTo>
                    <a:pt x="37606" y="16544"/>
                  </a:lnTo>
                  <a:lnTo>
                    <a:pt x="40458" y="14876"/>
                  </a:lnTo>
                  <a:lnTo>
                    <a:pt x="43661" y="12989"/>
                  </a:lnTo>
                  <a:lnTo>
                    <a:pt x="49454" y="10005"/>
                  </a:lnTo>
                  <a:lnTo>
                    <a:pt x="52350" y="9523"/>
                  </a:lnTo>
                  <a:lnTo>
                    <a:pt x="52394" y="9523"/>
                  </a:lnTo>
                  <a:lnTo>
                    <a:pt x="54851" y="8689"/>
                  </a:lnTo>
                  <a:lnTo>
                    <a:pt x="59502" y="7022"/>
                  </a:lnTo>
                  <a:lnTo>
                    <a:pt x="64066" y="5310"/>
                  </a:lnTo>
                  <a:lnTo>
                    <a:pt x="66918" y="3906"/>
                  </a:lnTo>
                  <a:lnTo>
                    <a:pt x="66962" y="3906"/>
                  </a:lnTo>
                  <a:lnTo>
                    <a:pt x="69200" y="1844"/>
                  </a:lnTo>
                  <a:lnTo>
                    <a:pt x="70209" y="1405"/>
                  </a:lnTo>
                  <a:lnTo>
                    <a:pt x="72140" y="922"/>
                  </a:lnTo>
                  <a:lnTo>
                    <a:pt x="74773" y="571"/>
                  </a:lnTo>
                  <a:lnTo>
                    <a:pt x="78020" y="352"/>
                  </a:lnTo>
                  <a:lnTo>
                    <a:pt x="79556" y="571"/>
                  </a:lnTo>
                  <a:lnTo>
                    <a:pt x="80828" y="1537"/>
                  </a:lnTo>
                  <a:lnTo>
                    <a:pt x="81837" y="3423"/>
                  </a:lnTo>
                  <a:lnTo>
                    <a:pt x="82583" y="5925"/>
                  </a:lnTo>
                  <a:lnTo>
                    <a:pt x="83505" y="10795"/>
                  </a:lnTo>
                  <a:lnTo>
                    <a:pt x="83593" y="11410"/>
                  </a:lnTo>
                  <a:lnTo>
                    <a:pt x="83636" y="11454"/>
                  </a:lnTo>
                  <a:lnTo>
                    <a:pt x="83680" y="11497"/>
                  </a:lnTo>
                  <a:lnTo>
                    <a:pt x="83768" y="11541"/>
                  </a:lnTo>
                  <a:lnTo>
                    <a:pt x="83812" y="11541"/>
                  </a:lnTo>
                  <a:lnTo>
                    <a:pt x="83900" y="11497"/>
                  </a:lnTo>
                  <a:lnTo>
                    <a:pt x="83944" y="11454"/>
                  </a:lnTo>
                  <a:lnTo>
                    <a:pt x="83944" y="11410"/>
                  </a:lnTo>
                  <a:lnTo>
                    <a:pt x="83944" y="11322"/>
                  </a:lnTo>
                  <a:lnTo>
                    <a:pt x="83856" y="10708"/>
                  </a:lnTo>
                  <a:lnTo>
                    <a:pt x="82891" y="5837"/>
                  </a:lnTo>
                  <a:lnTo>
                    <a:pt x="82145" y="3292"/>
                  </a:lnTo>
                  <a:lnTo>
                    <a:pt x="82145" y="3248"/>
                  </a:lnTo>
                  <a:lnTo>
                    <a:pt x="81135" y="1317"/>
                  </a:lnTo>
                  <a:lnTo>
                    <a:pt x="81091" y="1273"/>
                  </a:lnTo>
                  <a:lnTo>
                    <a:pt x="79731" y="264"/>
                  </a:lnTo>
                  <a:lnTo>
                    <a:pt x="79643" y="220"/>
                  </a:lnTo>
                  <a:lnTo>
                    <a:pt x="780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5" name="Google Shape;4135;p129"/>
            <p:cNvSpPr/>
            <p:nvPr/>
          </p:nvSpPr>
          <p:spPr>
            <a:xfrm>
              <a:off x="3524775" y="759450"/>
              <a:ext cx="388350" cy="654950"/>
            </a:xfrm>
            <a:custGeom>
              <a:avLst/>
              <a:gdLst/>
              <a:ahLst/>
              <a:cxnLst/>
              <a:rect l="l" t="t" r="r" b="b"/>
              <a:pathLst>
                <a:path w="15534" h="26198" extrusionOk="0">
                  <a:moveTo>
                    <a:pt x="15358" y="1"/>
                  </a:moveTo>
                  <a:lnTo>
                    <a:pt x="15270" y="45"/>
                  </a:lnTo>
                  <a:lnTo>
                    <a:pt x="15227" y="89"/>
                  </a:lnTo>
                  <a:lnTo>
                    <a:pt x="11672" y="5442"/>
                  </a:lnTo>
                  <a:lnTo>
                    <a:pt x="10005" y="8250"/>
                  </a:lnTo>
                  <a:lnTo>
                    <a:pt x="7899" y="11278"/>
                  </a:lnTo>
                  <a:lnTo>
                    <a:pt x="7855" y="11278"/>
                  </a:lnTo>
                  <a:lnTo>
                    <a:pt x="6407" y="14613"/>
                  </a:lnTo>
                  <a:lnTo>
                    <a:pt x="4871" y="17685"/>
                  </a:lnTo>
                  <a:lnTo>
                    <a:pt x="2501" y="22204"/>
                  </a:lnTo>
                  <a:lnTo>
                    <a:pt x="0" y="25934"/>
                  </a:lnTo>
                  <a:lnTo>
                    <a:pt x="0" y="26022"/>
                  </a:lnTo>
                  <a:lnTo>
                    <a:pt x="0" y="26066"/>
                  </a:lnTo>
                  <a:lnTo>
                    <a:pt x="0" y="26154"/>
                  </a:lnTo>
                  <a:lnTo>
                    <a:pt x="88" y="26197"/>
                  </a:lnTo>
                  <a:lnTo>
                    <a:pt x="263" y="26197"/>
                  </a:lnTo>
                  <a:lnTo>
                    <a:pt x="307" y="26154"/>
                  </a:lnTo>
                  <a:lnTo>
                    <a:pt x="2808" y="22380"/>
                  </a:lnTo>
                  <a:lnTo>
                    <a:pt x="5178" y="17816"/>
                  </a:lnTo>
                  <a:lnTo>
                    <a:pt x="6714" y="14789"/>
                  </a:lnTo>
                  <a:lnTo>
                    <a:pt x="8206" y="11454"/>
                  </a:lnTo>
                  <a:lnTo>
                    <a:pt x="10268" y="8426"/>
                  </a:lnTo>
                  <a:lnTo>
                    <a:pt x="11936" y="5618"/>
                  </a:lnTo>
                  <a:lnTo>
                    <a:pt x="15534" y="264"/>
                  </a:lnTo>
                  <a:lnTo>
                    <a:pt x="15534" y="220"/>
                  </a:lnTo>
                  <a:lnTo>
                    <a:pt x="15534" y="133"/>
                  </a:lnTo>
                  <a:lnTo>
                    <a:pt x="15534" y="89"/>
                  </a:lnTo>
                  <a:lnTo>
                    <a:pt x="15490" y="45"/>
                  </a:lnTo>
                  <a:lnTo>
                    <a:pt x="1540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6" name="Google Shape;4136;p129"/>
            <p:cNvSpPr/>
            <p:nvPr/>
          </p:nvSpPr>
          <p:spPr>
            <a:xfrm>
              <a:off x="3586200" y="1781875"/>
              <a:ext cx="2077775" cy="817300"/>
            </a:xfrm>
            <a:custGeom>
              <a:avLst/>
              <a:gdLst/>
              <a:ahLst/>
              <a:cxnLst/>
              <a:rect l="l" t="t" r="r" b="b"/>
              <a:pathLst>
                <a:path w="83111" h="32692" extrusionOk="0">
                  <a:moveTo>
                    <a:pt x="79907" y="0"/>
                  </a:moveTo>
                  <a:lnTo>
                    <a:pt x="74246" y="483"/>
                  </a:lnTo>
                  <a:lnTo>
                    <a:pt x="74202" y="483"/>
                  </a:lnTo>
                  <a:lnTo>
                    <a:pt x="72008" y="1053"/>
                  </a:lnTo>
                  <a:lnTo>
                    <a:pt x="71964" y="1053"/>
                  </a:lnTo>
                  <a:lnTo>
                    <a:pt x="70780" y="1580"/>
                  </a:lnTo>
                  <a:lnTo>
                    <a:pt x="70736" y="1624"/>
                  </a:lnTo>
                  <a:lnTo>
                    <a:pt x="68761" y="3335"/>
                  </a:lnTo>
                  <a:lnTo>
                    <a:pt x="66392" y="4476"/>
                  </a:lnTo>
                  <a:lnTo>
                    <a:pt x="61565" y="6231"/>
                  </a:lnTo>
                  <a:lnTo>
                    <a:pt x="58669" y="7284"/>
                  </a:lnTo>
                  <a:lnTo>
                    <a:pt x="53579" y="9040"/>
                  </a:lnTo>
                  <a:lnTo>
                    <a:pt x="50902" y="9303"/>
                  </a:lnTo>
                  <a:lnTo>
                    <a:pt x="49849" y="9654"/>
                  </a:lnTo>
                  <a:lnTo>
                    <a:pt x="46865" y="11234"/>
                  </a:lnTo>
                  <a:lnTo>
                    <a:pt x="41511" y="14174"/>
                  </a:lnTo>
                  <a:lnTo>
                    <a:pt x="38703" y="15666"/>
                  </a:lnTo>
                  <a:lnTo>
                    <a:pt x="35719" y="16499"/>
                  </a:lnTo>
                  <a:lnTo>
                    <a:pt x="33218" y="16982"/>
                  </a:lnTo>
                  <a:lnTo>
                    <a:pt x="31199" y="17509"/>
                  </a:lnTo>
                  <a:lnTo>
                    <a:pt x="31156" y="17552"/>
                  </a:lnTo>
                  <a:lnTo>
                    <a:pt x="27996" y="19176"/>
                  </a:lnTo>
                  <a:lnTo>
                    <a:pt x="27162" y="19571"/>
                  </a:lnTo>
                  <a:lnTo>
                    <a:pt x="23652" y="18649"/>
                  </a:lnTo>
                  <a:lnTo>
                    <a:pt x="23608" y="18649"/>
                  </a:lnTo>
                  <a:lnTo>
                    <a:pt x="23082" y="18737"/>
                  </a:lnTo>
                  <a:lnTo>
                    <a:pt x="22994" y="18781"/>
                  </a:lnTo>
                  <a:lnTo>
                    <a:pt x="22950" y="18825"/>
                  </a:lnTo>
                  <a:lnTo>
                    <a:pt x="22643" y="19922"/>
                  </a:lnTo>
                  <a:lnTo>
                    <a:pt x="22599" y="19922"/>
                  </a:lnTo>
                  <a:lnTo>
                    <a:pt x="22160" y="23476"/>
                  </a:lnTo>
                  <a:lnTo>
                    <a:pt x="21282" y="27952"/>
                  </a:lnTo>
                  <a:lnTo>
                    <a:pt x="21282" y="27996"/>
                  </a:lnTo>
                  <a:lnTo>
                    <a:pt x="20975" y="31199"/>
                  </a:lnTo>
                  <a:lnTo>
                    <a:pt x="20931" y="31857"/>
                  </a:lnTo>
                  <a:lnTo>
                    <a:pt x="20668" y="32340"/>
                  </a:lnTo>
                  <a:lnTo>
                    <a:pt x="18913" y="32340"/>
                  </a:lnTo>
                  <a:lnTo>
                    <a:pt x="13823" y="31155"/>
                  </a:lnTo>
                  <a:lnTo>
                    <a:pt x="8382" y="29795"/>
                  </a:lnTo>
                  <a:lnTo>
                    <a:pt x="5047" y="29181"/>
                  </a:lnTo>
                  <a:lnTo>
                    <a:pt x="1273" y="28566"/>
                  </a:lnTo>
                  <a:lnTo>
                    <a:pt x="220" y="28391"/>
                  </a:lnTo>
                  <a:lnTo>
                    <a:pt x="132" y="28391"/>
                  </a:lnTo>
                  <a:lnTo>
                    <a:pt x="88" y="28435"/>
                  </a:lnTo>
                  <a:lnTo>
                    <a:pt x="44" y="28479"/>
                  </a:lnTo>
                  <a:lnTo>
                    <a:pt x="0" y="28566"/>
                  </a:lnTo>
                  <a:lnTo>
                    <a:pt x="0" y="28610"/>
                  </a:lnTo>
                  <a:lnTo>
                    <a:pt x="44" y="28698"/>
                  </a:lnTo>
                  <a:lnTo>
                    <a:pt x="88" y="28742"/>
                  </a:lnTo>
                  <a:lnTo>
                    <a:pt x="132" y="28742"/>
                  </a:lnTo>
                  <a:lnTo>
                    <a:pt x="1229" y="28917"/>
                  </a:lnTo>
                  <a:lnTo>
                    <a:pt x="4959" y="29532"/>
                  </a:lnTo>
                  <a:lnTo>
                    <a:pt x="8294" y="30146"/>
                  </a:lnTo>
                  <a:lnTo>
                    <a:pt x="13735" y="31506"/>
                  </a:lnTo>
                  <a:lnTo>
                    <a:pt x="18825" y="32647"/>
                  </a:lnTo>
                  <a:lnTo>
                    <a:pt x="18869" y="32691"/>
                  </a:lnTo>
                  <a:lnTo>
                    <a:pt x="20756" y="32691"/>
                  </a:lnTo>
                  <a:lnTo>
                    <a:pt x="20844" y="32647"/>
                  </a:lnTo>
                  <a:lnTo>
                    <a:pt x="20931" y="32603"/>
                  </a:lnTo>
                  <a:lnTo>
                    <a:pt x="21239" y="32033"/>
                  </a:lnTo>
                  <a:lnTo>
                    <a:pt x="21239" y="31945"/>
                  </a:lnTo>
                  <a:lnTo>
                    <a:pt x="21326" y="31243"/>
                  </a:lnTo>
                  <a:lnTo>
                    <a:pt x="21633" y="28040"/>
                  </a:lnTo>
                  <a:lnTo>
                    <a:pt x="22467" y="23564"/>
                  </a:lnTo>
                  <a:lnTo>
                    <a:pt x="22950" y="20010"/>
                  </a:lnTo>
                  <a:lnTo>
                    <a:pt x="23257" y="19044"/>
                  </a:lnTo>
                  <a:lnTo>
                    <a:pt x="23608" y="19001"/>
                  </a:lnTo>
                  <a:lnTo>
                    <a:pt x="27119" y="19966"/>
                  </a:lnTo>
                  <a:lnTo>
                    <a:pt x="27250" y="19922"/>
                  </a:lnTo>
                  <a:lnTo>
                    <a:pt x="28172" y="19527"/>
                  </a:lnTo>
                  <a:lnTo>
                    <a:pt x="31287" y="17860"/>
                  </a:lnTo>
                  <a:lnTo>
                    <a:pt x="33306" y="17333"/>
                  </a:lnTo>
                  <a:lnTo>
                    <a:pt x="35807" y="16850"/>
                  </a:lnTo>
                  <a:lnTo>
                    <a:pt x="38791" y="15973"/>
                  </a:lnTo>
                  <a:lnTo>
                    <a:pt x="38835" y="15973"/>
                  </a:lnTo>
                  <a:lnTo>
                    <a:pt x="41643" y="14481"/>
                  </a:lnTo>
                  <a:lnTo>
                    <a:pt x="46996" y="11541"/>
                  </a:lnTo>
                  <a:lnTo>
                    <a:pt x="49980" y="10005"/>
                  </a:lnTo>
                  <a:lnTo>
                    <a:pt x="50990" y="9654"/>
                  </a:lnTo>
                  <a:lnTo>
                    <a:pt x="53622" y="9347"/>
                  </a:lnTo>
                  <a:lnTo>
                    <a:pt x="53666" y="9347"/>
                  </a:lnTo>
                  <a:lnTo>
                    <a:pt x="58800" y="7592"/>
                  </a:lnTo>
                  <a:lnTo>
                    <a:pt x="61696" y="6539"/>
                  </a:lnTo>
                  <a:lnTo>
                    <a:pt x="66523" y="4783"/>
                  </a:lnTo>
                  <a:lnTo>
                    <a:pt x="68937" y="3642"/>
                  </a:lnTo>
                  <a:lnTo>
                    <a:pt x="68981" y="3642"/>
                  </a:lnTo>
                  <a:lnTo>
                    <a:pt x="70911" y="1887"/>
                  </a:lnTo>
                  <a:lnTo>
                    <a:pt x="72096" y="1361"/>
                  </a:lnTo>
                  <a:lnTo>
                    <a:pt x="74290" y="834"/>
                  </a:lnTo>
                  <a:lnTo>
                    <a:pt x="79863" y="351"/>
                  </a:lnTo>
                  <a:lnTo>
                    <a:pt x="80126" y="527"/>
                  </a:lnTo>
                  <a:lnTo>
                    <a:pt x="80390" y="1010"/>
                  </a:lnTo>
                  <a:lnTo>
                    <a:pt x="80872" y="3247"/>
                  </a:lnTo>
                  <a:lnTo>
                    <a:pt x="82276" y="10137"/>
                  </a:lnTo>
                  <a:lnTo>
                    <a:pt x="82759" y="12375"/>
                  </a:lnTo>
                  <a:lnTo>
                    <a:pt x="82803" y="12462"/>
                  </a:lnTo>
                  <a:lnTo>
                    <a:pt x="82847" y="12506"/>
                  </a:lnTo>
                  <a:lnTo>
                    <a:pt x="83066" y="12506"/>
                  </a:lnTo>
                  <a:lnTo>
                    <a:pt x="83110" y="12462"/>
                  </a:lnTo>
                  <a:lnTo>
                    <a:pt x="83110" y="12375"/>
                  </a:lnTo>
                  <a:lnTo>
                    <a:pt x="83110" y="12331"/>
                  </a:lnTo>
                  <a:lnTo>
                    <a:pt x="82584" y="10049"/>
                  </a:lnTo>
                  <a:lnTo>
                    <a:pt x="81223" y="3160"/>
                  </a:lnTo>
                  <a:lnTo>
                    <a:pt x="80741" y="922"/>
                  </a:lnTo>
                  <a:lnTo>
                    <a:pt x="80697" y="878"/>
                  </a:lnTo>
                  <a:lnTo>
                    <a:pt x="80433" y="351"/>
                  </a:lnTo>
                  <a:lnTo>
                    <a:pt x="80390" y="264"/>
                  </a:lnTo>
                  <a:lnTo>
                    <a:pt x="8003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7" name="Google Shape;4137;p129"/>
            <p:cNvSpPr/>
            <p:nvPr/>
          </p:nvSpPr>
          <p:spPr>
            <a:xfrm>
              <a:off x="3491850" y="750675"/>
              <a:ext cx="392750" cy="747100"/>
            </a:xfrm>
            <a:custGeom>
              <a:avLst/>
              <a:gdLst/>
              <a:ahLst/>
              <a:cxnLst/>
              <a:rect l="l" t="t" r="r" b="b"/>
              <a:pathLst>
                <a:path w="15710" h="29884" extrusionOk="0">
                  <a:moveTo>
                    <a:pt x="15490" y="1"/>
                  </a:moveTo>
                  <a:lnTo>
                    <a:pt x="15447" y="45"/>
                  </a:lnTo>
                  <a:lnTo>
                    <a:pt x="15403" y="89"/>
                  </a:lnTo>
                  <a:lnTo>
                    <a:pt x="13165" y="3380"/>
                  </a:lnTo>
                  <a:lnTo>
                    <a:pt x="10356" y="8119"/>
                  </a:lnTo>
                  <a:lnTo>
                    <a:pt x="8996" y="10006"/>
                  </a:lnTo>
                  <a:lnTo>
                    <a:pt x="8996" y="10049"/>
                  </a:lnTo>
                  <a:lnTo>
                    <a:pt x="7636" y="12682"/>
                  </a:lnTo>
                  <a:lnTo>
                    <a:pt x="6100" y="16456"/>
                  </a:lnTo>
                  <a:lnTo>
                    <a:pt x="3072" y="22160"/>
                  </a:lnTo>
                  <a:lnTo>
                    <a:pt x="878" y="25232"/>
                  </a:lnTo>
                  <a:lnTo>
                    <a:pt x="352" y="25846"/>
                  </a:lnTo>
                  <a:lnTo>
                    <a:pt x="88" y="26197"/>
                  </a:lnTo>
                  <a:lnTo>
                    <a:pt x="1" y="26373"/>
                  </a:lnTo>
                  <a:lnTo>
                    <a:pt x="1" y="26461"/>
                  </a:lnTo>
                  <a:lnTo>
                    <a:pt x="264" y="27865"/>
                  </a:lnTo>
                  <a:lnTo>
                    <a:pt x="308" y="27953"/>
                  </a:lnTo>
                  <a:lnTo>
                    <a:pt x="2370" y="29839"/>
                  </a:lnTo>
                  <a:lnTo>
                    <a:pt x="2458" y="29883"/>
                  </a:lnTo>
                  <a:lnTo>
                    <a:pt x="2546" y="29883"/>
                  </a:lnTo>
                  <a:lnTo>
                    <a:pt x="2590" y="29839"/>
                  </a:lnTo>
                  <a:lnTo>
                    <a:pt x="2633" y="29752"/>
                  </a:lnTo>
                  <a:lnTo>
                    <a:pt x="2633" y="29708"/>
                  </a:lnTo>
                  <a:lnTo>
                    <a:pt x="2633" y="29620"/>
                  </a:lnTo>
                  <a:lnTo>
                    <a:pt x="2590" y="29576"/>
                  </a:lnTo>
                  <a:lnTo>
                    <a:pt x="615" y="27733"/>
                  </a:lnTo>
                  <a:lnTo>
                    <a:pt x="352" y="26461"/>
                  </a:lnTo>
                  <a:lnTo>
                    <a:pt x="659" y="26022"/>
                  </a:lnTo>
                  <a:lnTo>
                    <a:pt x="1142" y="25408"/>
                  </a:lnTo>
                  <a:lnTo>
                    <a:pt x="3379" y="22380"/>
                  </a:lnTo>
                  <a:lnTo>
                    <a:pt x="3379" y="22336"/>
                  </a:lnTo>
                  <a:lnTo>
                    <a:pt x="6407" y="16631"/>
                  </a:lnTo>
                  <a:lnTo>
                    <a:pt x="6451" y="16588"/>
                  </a:lnTo>
                  <a:lnTo>
                    <a:pt x="7943" y="12814"/>
                  </a:lnTo>
                  <a:lnTo>
                    <a:pt x="9303" y="10225"/>
                  </a:lnTo>
                  <a:lnTo>
                    <a:pt x="10664" y="8294"/>
                  </a:lnTo>
                  <a:lnTo>
                    <a:pt x="13472" y="3555"/>
                  </a:lnTo>
                  <a:lnTo>
                    <a:pt x="15666" y="264"/>
                  </a:lnTo>
                  <a:lnTo>
                    <a:pt x="15710" y="220"/>
                  </a:lnTo>
                  <a:lnTo>
                    <a:pt x="15710" y="132"/>
                  </a:lnTo>
                  <a:lnTo>
                    <a:pt x="15666" y="89"/>
                  </a:lnTo>
                  <a:lnTo>
                    <a:pt x="15622" y="45"/>
                  </a:lnTo>
                  <a:lnTo>
                    <a:pt x="1557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8" name="Google Shape;4138;p129"/>
            <p:cNvSpPr/>
            <p:nvPr/>
          </p:nvSpPr>
          <p:spPr>
            <a:xfrm>
              <a:off x="3630075" y="1825750"/>
              <a:ext cx="1999875" cy="810725"/>
            </a:xfrm>
            <a:custGeom>
              <a:avLst/>
              <a:gdLst/>
              <a:ahLst/>
              <a:cxnLst/>
              <a:rect l="l" t="t" r="r" b="b"/>
              <a:pathLst>
                <a:path w="79995" h="32429" extrusionOk="0">
                  <a:moveTo>
                    <a:pt x="76484" y="1"/>
                  </a:moveTo>
                  <a:lnTo>
                    <a:pt x="73676" y="264"/>
                  </a:lnTo>
                  <a:lnTo>
                    <a:pt x="73632" y="264"/>
                  </a:lnTo>
                  <a:lnTo>
                    <a:pt x="70824" y="1185"/>
                  </a:lnTo>
                  <a:lnTo>
                    <a:pt x="70780" y="1229"/>
                  </a:lnTo>
                  <a:lnTo>
                    <a:pt x="68586" y="2897"/>
                  </a:lnTo>
                  <a:lnTo>
                    <a:pt x="61565" y="5661"/>
                  </a:lnTo>
                  <a:lnTo>
                    <a:pt x="58274" y="6802"/>
                  </a:lnTo>
                  <a:lnTo>
                    <a:pt x="55422" y="7855"/>
                  </a:lnTo>
                  <a:lnTo>
                    <a:pt x="52613" y="8777"/>
                  </a:lnTo>
                  <a:lnTo>
                    <a:pt x="49235" y="9084"/>
                  </a:lnTo>
                  <a:lnTo>
                    <a:pt x="49191" y="9084"/>
                  </a:lnTo>
                  <a:lnTo>
                    <a:pt x="46075" y="10663"/>
                  </a:lnTo>
                  <a:lnTo>
                    <a:pt x="43311" y="12112"/>
                  </a:lnTo>
                  <a:lnTo>
                    <a:pt x="40546" y="13647"/>
                  </a:lnTo>
                  <a:lnTo>
                    <a:pt x="37738" y="15052"/>
                  </a:lnTo>
                  <a:lnTo>
                    <a:pt x="32604" y="16149"/>
                  </a:lnTo>
                  <a:lnTo>
                    <a:pt x="28435" y="16982"/>
                  </a:lnTo>
                  <a:lnTo>
                    <a:pt x="28391" y="17026"/>
                  </a:lnTo>
                  <a:lnTo>
                    <a:pt x="25846" y="18299"/>
                  </a:lnTo>
                  <a:lnTo>
                    <a:pt x="25188" y="18562"/>
                  </a:lnTo>
                  <a:lnTo>
                    <a:pt x="22906" y="18211"/>
                  </a:lnTo>
                  <a:lnTo>
                    <a:pt x="22775" y="18255"/>
                  </a:lnTo>
                  <a:lnTo>
                    <a:pt x="22204" y="18562"/>
                  </a:lnTo>
                  <a:lnTo>
                    <a:pt x="22160" y="18606"/>
                  </a:lnTo>
                  <a:lnTo>
                    <a:pt x="21809" y="19396"/>
                  </a:lnTo>
                  <a:lnTo>
                    <a:pt x="21809" y="19440"/>
                  </a:lnTo>
                  <a:lnTo>
                    <a:pt x="21546" y="20405"/>
                  </a:lnTo>
                  <a:lnTo>
                    <a:pt x="20624" y="25671"/>
                  </a:lnTo>
                  <a:lnTo>
                    <a:pt x="20317" y="28830"/>
                  </a:lnTo>
                  <a:lnTo>
                    <a:pt x="19352" y="31551"/>
                  </a:lnTo>
                  <a:lnTo>
                    <a:pt x="18913" y="32033"/>
                  </a:lnTo>
                  <a:lnTo>
                    <a:pt x="13911" y="30980"/>
                  </a:lnTo>
                  <a:lnTo>
                    <a:pt x="10576" y="30190"/>
                  </a:lnTo>
                  <a:lnTo>
                    <a:pt x="7504" y="29576"/>
                  </a:lnTo>
                  <a:lnTo>
                    <a:pt x="5442" y="29269"/>
                  </a:lnTo>
                  <a:lnTo>
                    <a:pt x="3687" y="29313"/>
                  </a:lnTo>
                  <a:lnTo>
                    <a:pt x="220" y="28172"/>
                  </a:lnTo>
                  <a:lnTo>
                    <a:pt x="88" y="28172"/>
                  </a:lnTo>
                  <a:lnTo>
                    <a:pt x="44" y="28216"/>
                  </a:lnTo>
                  <a:lnTo>
                    <a:pt x="1" y="28259"/>
                  </a:lnTo>
                  <a:lnTo>
                    <a:pt x="1" y="28347"/>
                  </a:lnTo>
                  <a:lnTo>
                    <a:pt x="1" y="28391"/>
                  </a:lnTo>
                  <a:lnTo>
                    <a:pt x="44" y="28479"/>
                  </a:lnTo>
                  <a:lnTo>
                    <a:pt x="88" y="28479"/>
                  </a:lnTo>
                  <a:lnTo>
                    <a:pt x="3643" y="29664"/>
                  </a:lnTo>
                  <a:lnTo>
                    <a:pt x="3687" y="29664"/>
                  </a:lnTo>
                  <a:lnTo>
                    <a:pt x="5442" y="29620"/>
                  </a:lnTo>
                  <a:lnTo>
                    <a:pt x="7460" y="29927"/>
                  </a:lnTo>
                  <a:lnTo>
                    <a:pt x="10488" y="30541"/>
                  </a:lnTo>
                  <a:lnTo>
                    <a:pt x="13823" y="31331"/>
                  </a:lnTo>
                  <a:lnTo>
                    <a:pt x="18913" y="32428"/>
                  </a:lnTo>
                  <a:lnTo>
                    <a:pt x="18957" y="32428"/>
                  </a:lnTo>
                  <a:lnTo>
                    <a:pt x="19045" y="32384"/>
                  </a:lnTo>
                  <a:lnTo>
                    <a:pt x="19089" y="32340"/>
                  </a:lnTo>
                  <a:lnTo>
                    <a:pt x="19659" y="31726"/>
                  </a:lnTo>
                  <a:lnTo>
                    <a:pt x="19703" y="31682"/>
                  </a:lnTo>
                  <a:lnTo>
                    <a:pt x="20668" y="28918"/>
                  </a:lnTo>
                  <a:lnTo>
                    <a:pt x="20668" y="28874"/>
                  </a:lnTo>
                  <a:lnTo>
                    <a:pt x="20975" y="25714"/>
                  </a:lnTo>
                  <a:lnTo>
                    <a:pt x="21897" y="20493"/>
                  </a:lnTo>
                  <a:lnTo>
                    <a:pt x="22116" y="19527"/>
                  </a:lnTo>
                  <a:lnTo>
                    <a:pt x="22467" y="18825"/>
                  </a:lnTo>
                  <a:lnTo>
                    <a:pt x="22906" y="18562"/>
                  </a:lnTo>
                  <a:lnTo>
                    <a:pt x="25188" y="18913"/>
                  </a:lnTo>
                  <a:lnTo>
                    <a:pt x="25276" y="18913"/>
                  </a:lnTo>
                  <a:lnTo>
                    <a:pt x="25978" y="18606"/>
                  </a:lnTo>
                  <a:lnTo>
                    <a:pt x="28523" y="17333"/>
                  </a:lnTo>
                  <a:lnTo>
                    <a:pt x="32692" y="16500"/>
                  </a:lnTo>
                  <a:lnTo>
                    <a:pt x="37826" y="15359"/>
                  </a:lnTo>
                  <a:lnTo>
                    <a:pt x="37869" y="15359"/>
                  </a:lnTo>
                  <a:lnTo>
                    <a:pt x="40678" y="13955"/>
                  </a:lnTo>
                  <a:lnTo>
                    <a:pt x="43442" y="12419"/>
                  </a:lnTo>
                  <a:lnTo>
                    <a:pt x="46251" y="10971"/>
                  </a:lnTo>
                  <a:lnTo>
                    <a:pt x="49322" y="9435"/>
                  </a:lnTo>
                  <a:lnTo>
                    <a:pt x="52657" y="9128"/>
                  </a:lnTo>
                  <a:lnTo>
                    <a:pt x="52701" y="9128"/>
                  </a:lnTo>
                  <a:lnTo>
                    <a:pt x="55553" y="8206"/>
                  </a:lnTo>
                  <a:lnTo>
                    <a:pt x="58362" y="7153"/>
                  </a:lnTo>
                  <a:lnTo>
                    <a:pt x="61697" y="5968"/>
                  </a:lnTo>
                  <a:lnTo>
                    <a:pt x="68761" y="3248"/>
                  </a:lnTo>
                  <a:lnTo>
                    <a:pt x="68805" y="3204"/>
                  </a:lnTo>
                  <a:lnTo>
                    <a:pt x="70999" y="1536"/>
                  </a:lnTo>
                  <a:lnTo>
                    <a:pt x="73764" y="615"/>
                  </a:lnTo>
                  <a:lnTo>
                    <a:pt x="76440" y="352"/>
                  </a:lnTo>
                  <a:lnTo>
                    <a:pt x="76660" y="527"/>
                  </a:lnTo>
                  <a:lnTo>
                    <a:pt x="77143" y="2019"/>
                  </a:lnTo>
                  <a:lnTo>
                    <a:pt x="78108" y="6144"/>
                  </a:lnTo>
                  <a:lnTo>
                    <a:pt x="79688" y="12331"/>
                  </a:lnTo>
                  <a:lnTo>
                    <a:pt x="79688" y="12375"/>
                  </a:lnTo>
                  <a:lnTo>
                    <a:pt x="79732" y="12419"/>
                  </a:lnTo>
                  <a:lnTo>
                    <a:pt x="79819" y="12463"/>
                  </a:lnTo>
                  <a:lnTo>
                    <a:pt x="79907" y="12463"/>
                  </a:lnTo>
                  <a:lnTo>
                    <a:pt x="79951" y="12419"/>
                  </a:lnTo>
                  <a:lnTo>
                    <a:pt x="79995" y="12375"/>
                  </a:lnTo>
                  <a:lnTo>
                    <a:pt x="79995" y="12287"/>
                  </a:lnTo>
                  <a:lnTo>
                    <a:pt x="79995" y="12243"/>
                  </a:lnTo>
                  <a:lnTo>
                    <a:pt x="78459" y="6056"/>
                  </a:lnTo>
                  <a:lnTo>
                    <a:pt x="77494" y="1931"/>
                  </a:lnTo>
                  <a:lnTo>
                    <a:pt x="76967" y="352"/>
                  </a:lnTo>
                  <a:lnTo>
                    <a:pt x="76923" y="264"/>
                  </a:lnTo>
                  <a:lnTo>
                    <a:pt x="76616" y="44"/>
                  </a:lnTo>
                  <a:lnTo>
                    <a:pt x="7648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9" name="Google Shape;4139;p129"/>
            <p:cNvSpPr/>
            <p:nvPr/>
          </p:nvSpPr>
          <p:spPr>
            <a:xfrm>
              <a:off x="3466625" y="829675"/>
              <a:ext cx="329125" cy="579250"/>
            </a:xfrm>
            <a:custGeom>
              <a:avLst/>
              <a:gdLst/>
              <a:ahLst/>
              <a:cxnLst/>
              <a:rect l="l" t="t" r="r" b="b"/>
              <a:pathLst>
                <a:path w="13165" h="23170" extrusionOk="0">
                  <a:moveTo>
                    <a:pt x="12901" y="0"/>
                  </a:moveTo>
                  <a:lnTo>
                    <a:pt x="12857" y="88"/>
                  </a:lnTo>
                  <a:lnTo>
                    <a:pt x="11014" y="3467"/>
                  </a:lnTo>
                  <a:lnTo>
                    <a:pt x="9786" y="5310"/>
                  </a:lnTo>
                  <a:lnTo>
                    <a:pt x="8338" y="7767"/>
                  </a:lnTo>
                  <a:lnTo>
                    <a:pt x="6977" y="11102"/>
                  </a:lnTo>
                  <a:lnTo>
                    <a:pt x="5573" y="14568"/>
                  </a:lnTo>
                  <a:lnTo>
                    <a:pt x="3467" y="18562"/>
                  </a:lnTo>
                  <a:lnTo>
                    <a:pt x="1624" y="21107"/>
                  </a:lnTo>
                  <a:lnTo>
                    <a:pt x="44" y="22862"/>
                  </a:lnTo>
                  <a:lnTo>
                    <a:pt x="44" y="22950"/>
                  </a:lnTo>
                  <a:lnTo>
                    <a:pt x="0" y="22994"/>
                  </a:lnTo>
                  <a:lnTo>
                    <a:pt x="44" y="23081"/>
                  </a:lnTo>
                  <a:lnTo>
                    <a:pt x="88" y="23125"/>
                  </a:lnTo>
                  <a:lnTo>
                    <a:pt x="176" y="23169"/>
                  </a:lnTo>
                  <a:lnTo>
                    <a:pt x="264" y="23125"/>
                  </a:lnTo>
                  <a:lnTo>
                    <a:pt x="308" y="23081"/>
                  </a:lnTo>
                  <a:lnTo>
                    <a:pt x="1887" y="21326"/>
                  </a:lnTo>
                  <a:lnTo>
                    <a:pt x="3730" y="18737"/>
                  </a:lnTo>
                  <a:lnTo>
                    <a:pt x="3774" y="18737"/>
                  </a:lnTo>
                  <a:lnTo>
                    <a:pt x="5880" y="14700"/>
                  </a:lnTo>
                  <a:lnTo>
                    <a:pt x="7328" y="11234"/>
                  </a:lnTo>
                  <a:lnTo>
                    <a:pt x="8645" y="7943"/>
                  </a:lnTo>
                  <a:lnTo>
                    <a:pt x="10093" y="5485"/>
                  </a:lnTo>
                  <a:lnTo>
                    <a:pt x="11322" y="3642"/>
                  </a:lnTo>
                  <a:lnTo>
                    <a:pt x="13165" y="220"/>
                  </a:lnTo>
                  <a:lnTo>
                    <a:pt x="13165" y="176"/>
                  </a:lnTo>
                  <a:lnTo>
                    <a:pt x="13165" y="88"/>
                  </a:lnTo>
                  <a:lnTo>
                    <a:pt x="13165" y="44"/>
                  </a:lnTo>
                  <a:lnTo>
                    <a:pt x="1307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0" name="Google Shape;4140;p129"/>
            <p:cNvSpPr/>
            <p:nvPr/>
          </p:nvSpPr>
          <p:spPr>
            <a:xfrm>
              <a:off x="3663000" y="692550"/>
              <a:ext cx="735000" cy="1528150"/>
            </a:xfrm>
            <a:custGeom>
              <a:avLst/>
              <a:gdLst/>
              <a:ahLst/>
              <a:cxnLst/>
              <a:rect l="l" t="t" r="r" b="b"/>
              <a:pathLst>
                <a:path w="29400" h="61126" extrusionOk="0">
                  <a:moveTo>
                    <a:pt x="25977" y="0"/>
                  </a:moveTo>
                  <a:lnTo>
                    <a:pt x="25933" y="44"/>
                  </a:lnTo>
                  <a:lnTo>
                    <a:pt x="25890" y="88"/>
                  </a:lnTo>
                  <a:lnTo>
                    <a:pt x="25275" y="1492"/>
                  </a:lnTo>
                  <a:lnTo>
                    <a:pt x="24880" y="2896"/>
                  </a:lnTo>
                  <a:lnTo>
                    <a:pt x="23476" y="4959"/>
                  </a:lnTo>
                  <a:lnTo>
                    <a:pt x="23476" y="5003"/>
                  </a:lnTo>
                  <a:lnTo>
                    <a:pt x="21501" y="8776"/>
                  </a:lnTo>
                  <a:lnTo>
                    <a:pt x="18737" y="12682"/>
                  </a:lnTo>
                  <a:lnTo>
                    <a:pt x="15709" y="16324"/>
                  </a:lnTo>
                  <a:lnTo>
                    <a:pt x="12067" y="20317"/>
                  </a:lnTo>
                  <a:lnTo>
                    <a:pt x="9741" y="23169"/>
                  </a:lnTo>
                  <a:lnTo>
                    <a:pt x="9741" y="23257"/>
                  </a:lnTo>
                  <a:lnTo>
                    <a:pt x="9434" y="24529"/>
                  </a:lnTo>
                  <a:lnTo>
                    <a:pt x="9434" y="24617"/>
                  </a:lnTo>
                  <a:lnTo>
                    <a:pt x="9873" y="27162"/>
                  </a:lnTo>
                  <a:lnTo>
                    <a:pt x="9741" y="27776"/>
                  </a:lnTo>
                  <a:lnTo>
                    <a:pt x="6933" y="29137"/>
                  </a:lnTo>
                  <a:lnTo>
                    <a:pt x="6889" y="29137"/>
                  </a:lnTo>
                  <a:lnTo>
                    <a:pt x="6099" y="29795"/>
                  </a:lnTo>
                  <a:lnTo>
                    <a:pt x="6012" y="29883"/>
                  </a:lnTo>
                  <a:lnTo>
                    <a:pt x="5441" y="31418"/>
                  </a:lnTo>
                  <a:lnTo>
                    <a:pt x="5441" y="31462"/>
                  </a:lnTo>
                  <a:lnTo>
                    <a:pt x="4607" y="34753"/>
                  </a:lnTo>
                  <a:lnTo>
                    <a:pt x="4344" y="36684"/>
                  </a:lnTo>
                  <a:lnTo>
                    <a:pt x="4344" y="36728"/>
                  </a:lnTo>
                  <a:lnTo>
                    <a:pt x="4520" y="39975"/>
                  </a:lnTo>
                  <a:lnTo>
                    <a:pt x="4388" y="41028"/>
                  </a:lnTo>
                  <a:lnTo>
                    <a:pt x="4081" y="41950"/>
                  </a:lnTo>
                  <a:lnTo>
                    <a:pt x="3554" y="42520"/>
                  </a:lnTo>
                  <a:lnTo>
                    <a:pt x="2808" y="42784"/>
                  </a:lnTo>
                  <a:lnTo>
                    <a:pt x="658" y="43003"/>
                  </a:lnTo>
                  <a:lnTo>
                    <a:pt x="614" y="43003"/>
                  </a:lnTo>
                  <a:lnTo>
                    <a:pt x="527" y="43047"/>
                  </a:lnTo>
                  <a:lnTo>
                    <a:pt x="527" y="43135"/>
                  </a:lnTo>
                  <a:lnTo>
                    <a:pt x="527" y="43222"/>
                  </a:lnTo>
                  <a:lnTo>
                    <a:pt x="1053" y="46996"/>
                  </a:lnTo>
                  <a:lnTo>
                    <a:pt x="702" y="49453"/>
                  </a:lnTo>
                  <a:lnTo>
                    <a:pt x="0" y="52262"/>
                  </a:lnTo>
                  <a:lnTo>
                    <a:pt x="0" y="52393"/>
                  </a:lnTo>
                  <a:lnTo>
                    <a:pt x="219" y="52964"/>
                  </a:lnTo>
                  <a:lnTo>
                    <a:pt x="219" y="53008"/>
                  </a:lnTo>
                  <a:lnTo>
                    <a:pt x="1536" y="54938"/>
                  </a:lnTo>
                  <a:lnTo>
                    <a:pt x="1580" y="54982"/>
                  </a:lnTo>
                  <a:lnTo>
                    <a:pt x="5485" y="58098"/>
                  </a:lnTo>
                  <a:lnTo>
                    <a:pt x="8030" y="61082"/>
                  </a:lnTo>
                  <a:lnTo>
                    <a:pt x="8074" y="61125"/>
                  </a:lnTo>
                  <a:lnTo>
                    <a:pt x="8206" y="61125"/>
                  </a:lnTo>
                  <a:lnTo>
                    <a:pt x="9610" y="60643"/>
                  </a:lnTo>
                  <a:lnTo>
                    <a:pt x="9654" y="60599"/>
                  </a:lnTo>
                  <a:lnTo>
                    <a:pt x="10268" y="60116"/>
                  </a:lnTo>
                  <a:lnTo>
                    <a:pt x="10268" y="60072"/>
                  </a:lnTo>
                  <a:lnTo>
                    <a:pt x="11190" y="58449"/>
                  </a:lnTo>
                  <a:lnTo>
                    <a:pt x="11190" y="58405"/>
                  </a:lnTo>
                  <a:lnTo>
                    <a:pt x="11453" y="57045"/>
                  </a:lnTo>
                  <a:lnTo>
                    <a:pt x="11453" y="57001"/>
                  </a:lnTo>
                  <a:lnTo>
                    <a:pt x="11233" y="54061"/>
                  </a:lnTo>
                  <a:lnTo>
                    <a:pt x="11233" y="53973"/>
                  </a:lnTo>
                  <a:lnTo>
                    <a:pt x="9829" y="51033"/>
                  </a:lnTo>
                  <a:lnTo>
                    <a:pt x="9610" y="49673"/>
                  </a:lnTo>
                  <a:lnTo>
                    <a:pt x="9785" y="49058"/>
                  </a:lnTo>
                  <a:lnTo>
                    <a:pt x="10049" y="48488"/>
                  </a:lnTo>
                  <a:lnTo>
                    <a:pt x="10531" y="48137"/>
                  </a:lnTo>
                  <a:lnTo>
                    <a:pt x="11058" y="48005"/>
                  </a:lnTo>
                  <a:lnTo>
                    <a:pt x="13822" y="49146"/>
                  </a:lnTo>
                  <a:lnTo>
                    <a:pt x="15314" y="49629"/>
                  </a:lnTo>
                  <a:lnTo>
                    <a:pt x="17508" y="50989"/>
                  </a:lnTo>
                  <a:lnTo>
                    <a:pt x="21107" y="52876"/>
                  </a:lnTo>
                  <a:lnTo>
                    <a:pt x="21150" y="52876"/>
                  </a:lnTo>
                  <a:lnTo>
                    <a:pt x="22862" y="53490"/>
                  </a:lnTo>
                  <a:lnTo>
                    <a:pt x="22950" y="53490"/>
                  </a:lnTo>
                  <a:lnTo>
                    <a:pt x="24047" y="53446"/>
                  </a:lnTo>
                  <a:lnTo>
                    <a:pt x="24090" y="53446"/>
                  </a:lnTo>
                  <a:lnTo>
                    <a:pt x="27689" y="52700"/>
                  </a:lnTo>
                  <a:lnTo>
                    <a:pt x="29268" y="52525"/>
                  </a:lnTo>
                  <a:lnTo>
                    <a:pt x="29312" y="52525"/>
                  </a:lnTo>
                  <a:lnTo>
                    <a:pt x="29356" y="52481"/>
                  </a:lnTo>
                  <a:lnTo>
                    <a:pt x="29400" y="52393"/>
                  </a:lnTo>
                  <a:lnTo>
                    <a:pt x="29400" y="52349"/>
                  </a:lnTo>
                  <a:lnTo>
                    <a:pt x="29400" y="52262"/>
                  </a:lnTo>
                  <a:lnTo>
                    <a:pt x="29356" y="52218"/>
                  </a:lnTo>
                  <a:lnTo>
                    <a:pt x="29268" y="52174"/>
                  </a:lnTo>
                  <a:lnTo>
                    <a:pt x="29224" y="52174"/>
                  </a:lnTo>
                  <a:lnTo>
                    <a:pt x="27645" y="52349"/>
                  </a:lnTo>
                  <a:lnTo>
                    <a:pt x="27601" y="52349"/>
                  </a:lnTo>
                  <a:lnTo>
                    <a:pt x="24047" y="53095"/>
                  </a:lnTo>
                  <a:lnTo>
                    <a:pt x="22950" y="53139"/>
                  </a:lnTo>
                  <a:lnTo>
                    <a:pt x="21282" y="52525"/>
                  </a:lnTo>
                  <a:lnTo>
                    <a:pt x="17684" y="50682"/>
                  </a:lnTo>
                  <a:lnTo>
                    <a:pt x="15490" y="49322"/>
                  </a:lnTo>
                  <a:lnTo>
                    <a:pt x="15446" y="49278"/>
                  </a:lnTo>
                  <a:lnTo>
                    <a:pt x="13910" y="48795"/>
                  </a:lnTo>
                  <a:lnTo>
                    <a:pt x="11146" y="47654"/>
                  </a:lnTo>
                  <a:lnTo>
                    <a:pt x="11014" y="47654"/>
                  </a:lnTo>
                  <a:lnTo>
                    <a:pt x="10400" y="47786"/>
                  </a:lnTo>
                  <a:lnTo>
                    <a:pt x="10356" y="47830"/>
                  </a:lnTo>
                  <a:lnTo>
                    <a:pt x="9829" y="48269"/>
                  </a:lnTo>
                  <a:lnTo>
                    <a:pt x="9785" y="48312"/>
                  </a:lnTo>
                  <a:lnTo>
                    <a:pt x="9434" y="48883"/>
                  </a:lnTo>
                  <a:lnTo>
                    <a:pt x="9434" y="48927"/>
                  </a:lnTo>
                  <a:lnTo>
                    <a:pt x="9259" y="49629"/>
                  </a:lnTo>
                  <a:lnTo>
                    <a:pt x="9259" y="49673"/>
                  </a:lnTo>
                  <a:lnTo>
                    <a:pt x="9478" y="51121"/>
                  </a:lnTo>
                  <a:lnTo>
                    <a:pt x="9478" y="51165"/>
                  </a:lnTo>
                  <a:lnTo>
                    <a:pt x="10882" y="54105"/>
                  </a:lnTo>
                  <a:lnTo>
                    <a:pt x="11102" y="57001"/>
                  </a:lnTo>
                  <a:lnTo>
                    <a:pt x="10839" y="58317"/>
                  </a:lnTo>
                  <a:lnTo>
                    <a:pt x="10005" y="59853"/>
                  </a:lnTo>
                  <a:lnTo>
                    <a:pt x="9478" y="60336"/>
                  </a:lnTo>
                  <a:lnTo>
                    <a:pt x="8206" y="60774"/>
                  </a:lnTo>
                  <a:lnTo>
                    <a:pt x="5748" y="57878"/>
                  </a:lnTo>
                  <a:lnTo>
                    <a:pt x="5704" y="57834"/>
                  </a:lnTo>
                  <a:lnTo>
                    <a:pt x="1799" y="54719"/>
                  </a:lnTo>
                  <a:lnTo>
                    <a:pt x="527" y="52832"/>
                  </a:lnTo>
                  <a:lnTo>
                    <a:pt x="351" y="52306"/>
                  </a:lnTo>
                  <a:lnTo>
                    <a:pt x="1009" y="49541"/>
                  </a:lnTo>
                  <a:lnTo>
                    <a:pt x="1404" y="47040"/>
                  </a:lnTo>
                  <a:lnTo>
                    <a:pt x="1404" y="46996"/>
                  </a:lnTo>
                  <a:lnTo>
                    <a:pt x="878" y="43354"/>
                  </a:lnTo>
                  <a:lnTo>
                    <a:pt x="2852" y="43135"/>
                  </a:lnTo>
                  <a:lnTo>
                    <a:pt x="2896" y="43135"/>
                  </a:lnTo>
                  <a:lnTo>
                    <a:pt x="3730" y="42827"/>
                  </a:lnTo>
                  <a:lnTo>
                    <a:pt x="3774" y="42784"/>
                  </a:lnTo>
                  <a:lnTo>
                    <a:pt x="4388" y="42125"/>
                  </a:lnTo>
                  <a:lnTo>
                    <a:pt x="4388" y="42081"/>
                  </a:lnTo>
                  <a:lnTo>
                    <a:pt x="4739" y="41116"/>
                  </a:lnTo>
                  <a:lnTo>
                    <a:pt x="4739" y="41072"/>
                  </a:lnTo>
                  <a:lnTo>
                    <a:pt x="4871" y="39975"/>
                  </a:lnTo>
                  <a:lnTo>
                    <a:pt x="4695" y="36728"/>
                  </a:lnTo>
                  <a:lnTo>
                    <a:pt x="4959" y="34841"/>
                  </a:lnTo>
                  <a:lnTo>
                    <a:pt x="5792" y="31550"/>
                  </a:lnTo>
                  <a:lnTo>
                    <a:pt x="6319" y="30058"/>
                  </a:lnTo>
                  <a:lnTo>
                    <a:pt x="7109" y="29444"/>
                  </a:lnTo>
                  <a:lnTo>
                    <a:pt x="10005" y="28040"/>
                  </a:lnTo>
                  <a:lnTo>
                    <a:pt x="10049" y="27996"/>
                  </a:lnTo>
                  <a:lnTo>
                    <a:pt x="10093" y="27908"/>
                  </a:lnTo>
                  <a:lnTo>
                    <a:pt x="10224" y="27162"/>
                  </a:lnTo>
                  <a:lnTo>
                    <a:pt x="10224" y="27118"/>
                  </a:lnTo>
                  <a:lnTo>
                    <a:pt x="9785" y="24573"/>
                  </a:lnTo>
                  <a:lnTo>
                    <a:pt x="10049" y="23388"/>
                  </a:lnTo>
                  <a:lnTo>
                    <a:pt x="12330" y="20536"/>
                  </a:lnTo>
                  <a:lnTo>
                    <a:pt x="15973" y="16543"/>
                  </a:lnTo>
                  <a:lnTo>
                    <a:pt x="19000" y="12901"/>
                  </a:lnTo>
                  <a:lnTo>
                    <a:pt x="21809" y="8996"/>
                  </a:lnTo>
                  <a:lnTo>
                    <a:pt x="21809" y="8952"/>
                  </a:lnTo>
                  <a:lnTo>
                    <a:pt x="23783" y="5178"/>
                  </a:lnTo>
                  <a:lnTo>
                    <a:pt x="25187" y="3072"/>
                  </a:lnTo>
                  <a:lnTo>
                    <a:pt x="25231" y="3028"/>
                  </a:lnTo>
                  <a:lnTo>
                    <a:pt x="25582" y="1624"/>
                  </a:lnTo>
                  <a:lnTo>
                    <a:pt x="26241" y="220"/>
                  </a:lnTo>
                  <a:lnTo>
                    <a:pt x="26241" y="176"/>
                  </a:lnTo>
                  <a:lnTo>
                    <a:pt x="26241" y="88"/>
                  </a:lnTo>
                  <a:lnTo>
                    <a:pt x="26197" y="44"/>
                  </a:lnTo>
                  <a:lnTo>
                    <a:pt x="2615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1" name="Google Shape;4141;p129"/>
            <p:cNvSpPr/>
            <p:nvPr/>
          </p:nvSpPr>
          <p:spPr>
            <a:xfrm>
              <a:off x="3625700" y="691450"/>
              <a:ext cx="766825" cy="1557775"/>
            </a:xfrm>
            <a:custGeom>
              <a:avLst/>
              <a:gdLst/>
              <a:ahLst/>
              <a:cxnLst/>
              <a:rect l="l" t="t" r="r" b="b"/>
              <a:pathLst>
                <a:path w="30673" h="62311" extrusionOk="0">
                  <a:moveTo>
                    <a:pt x="27030" y="0"/>
                  </a:moveTo>
                  <a:lnTo>
                    <a:pt x="26987" y="44"/>
                  </a:lnTo>
                  <a:lnTo>
                    <a:pt x="26943" y="88"/>
                  </a:lnTo>
                  <a:lnTo>
                    <a:pt x="26416" y="922"/>
                  </a:lnTo>
                  <a:lnTo>
                    <a:pt x="26416" y="966"/>
                  </a:lnTo>
                  <a:lnTo>
                    <a:pt x="25626" y="3028"/>
                  </a:lnTo>
                  <a:lnTo>
                    <a:pt x="23081" y="6846"/>
                  </a:lnTo>
                  <a:lnTo>
                    <a:pt x="21502" y="8952"/>
                  </a:lnTo>
                  <a:lnTo>
                    <a:pt x="19615" y="11629"/>
                  </a:lnTo>
                  <a:lnTo>
                    <a:pt x="17772" y="13998"/>
                  </a:lnTo>
                  <a:lnTo>
                    <a:pt x="14481" y="17684"/>
                  </a:lnTo>
                  <a:lnTo>
                    <a:pt x="10531" y="22511"/>
                  </a:lnTo>
                  <a:lnTo>
                    <a:pt x="10531" y="22555"/>
                  </a:lnTo>
                  <a:lnTo>
                    <a:pt x="10049" y="23915"/>
                  </a:lnTo>
                  <a:lnTo>
                    <a:pt x="10049" y="23959"/>
                  </a:lnTo>
                  <a:lnTo>
                    <a:pt x="10136" y="27162"/>
                  </a:lnTo>
                  <a:lnTo>
                    <a:pt x="7065" y="28961"/>
                  </a:lnTo>
                  <a:lnTo>
                    <a:pt x="6977" y="29005"/>
                  </a:lnTo>
                  <a:lnTo>
                    <a:pt x="6451" y="29971"/>
                  </a:lnTo>
                  <a:lnTo>
                    <a:pt x="6407" y="30014"/>
                  </a:lnTo>
                  <a:lnTo>
                    <a:pt x="5310" y="33393"/>
                  </a:lnTo>
                  <a:lnTo>
                    <a:pt x="4608" y="36377"/>
                  </a:lnTo>
                  <a:lnTo>
                    <a:pt x="3905" y="40239"/>
                  </a:lnTo>
                  <a:lnTo>
                    <a:pt x="3554" y="40414"/>
                  </a:lnTo>
                  <a:lnTo>
                    <a:pt x="1009" y="40941"/>
                  </a:lnTo>
                  <a:lnTo>
                    <a:pt x="878" y="41028"/>
                  </a:lnTo>
                  <a:lnTo>
                    <a:pt x="527" y="41467"/>
                  </a:lnTo>
                  <a:lnTo>
                    <a:pt x="483" y="41555"/>
                  </a:lnTo>
                  <a:lnTo>
                    <a:pt x="395" y="43003"/>
                  </a:lnTo>
                  <a:lnTo>
                    <a:pt x="395" y="43091"/>
                  </a:lnTo>
                  <a:lnTo>
                    <a:pt x="1316" y="45241"/>
                  </a:lnTo>
                  <a:lnTo>
                    <a:pt x="1360" y="46689"/>
                  </a:lnTo>
                  <a:lnTo>
                    <a:pt x="527" y="51998"/>
                  </a:lnTo>
                  <a:lnTo>
                    <a:pt x="0" y="53798"/>
                  </a:lnTo>
                  <a:lnTo>
                    <a:pt x="0" y="53841"/>
                  </a:lnTo>
                  <a:lnTo>
                    <a:pt x="219" y="56518"/>
                  </a:lnTo>
                  <a:lnTo>
                    <a:pt x="307" y="56650"/>
                  </a:lnTo>
                  <a:lnTo>
                    <a:pt x="1843" y="58054"/>
                  </a:lnTo>
                  <a:lnTo>
                    <a:pt x="4608" y="60424"/>
                  </a:lnTo>
                  <a:lnTo>
                    <a:pt x="5354" y="61521"/>
                  </a:lnTo>
                  <a:lnTo>
                    <a:pt x="5397" y="61564"/>
                  </a:lnTo>
                  <a:lnTo>
                    <a:pt x="6451" y="62179"/>
                  </a:lnTo>
                  <a:lnTo>
                    <a:pt x="6494" y="62179"/>
                  </a:lnTo>
                  <a:lnTo>
                    <a:pt x="8118" y="62310"/>
                  </a:lnTo>
                  <a:lnTo>
                    <a:pt x="9127" y="62310"/>
                  </a:lnTo>
                  <a:lnTo>
                    <a:pt x="9742" y="62223"/>
                  </a:lnTo>
                  <a:lnTo>
                    <a:pt x="10268" y="62135"/>
                  </a:lnTo>
                  <a:lnTo>
                    <a:pt x="10707" y="62003"/>
                  </a:lnTo>
                  <a:lnTo>
                    <a:pt x="11146" y="61828"/>
                  </a:lnTo>
                  <a:lnTo>
                    <a:pt x="11497" y="61608"/>
                  </a:lnTo>
                  <a:lnTo>
                    <a:pt x="11848" y="61389"/>
                  </a:lnTo>
                  <a:lnTo>
                    <a:pt x="12155" y="61082"/>
                  </a:lnTo>
                  <a:lnTo>
                    <a:pt x="12418" y="60731"/>
                  </a:lnTo>
                  <a:lnTo>
                    <a:pt x="12638" y="60336"/>
                  </a:lnTo>
                  <a:lnTo>
                    <a:pt x="12813" y="59897"/>
                  </a:lnTo>
                  <a:lnTo>
                    <a:pt x="13033" y="59458"/>
                  </a:lnTo>
                  <a:lnTo>
                    <a:pt x="13164" y="58932"/>
                  </a:lnTo>
                  <a:lnTo>
                    <a:pt x="13296" y="58361"/>
                  </a:lnTo>
                  <a:lnTo>
                    <a:pt x="13559" y="57089"/>
                  </a:lnTo>
                  <a:lnTo>
                    <a:pt x="13559" y="57045"/>
                  </a:lnTo>
                  <a:lnTo>
                    <a:pt x="13428" y="54456"/>
                  </a:lnTo>
                  <a:lnTo>
                    <a:pt x="13384" y="54368"/>
                  </a:lnTo>
                  <a:lnTo>
                    <a:pt x="11936" y="50901"/>
                  </a:lnTo>
                  <a:lnTo>
                    <a:pt x="12023" y="50068"/>
                  </a:lnTo>
                  <a:lnTo>
                    <a:pt x="12462" y="49497"/>
                  </a:lnTo>
                  <a:lnTo>
                    <a:pt x="12769" y="49453"/>
                  </a:lnTo>
                  <a:lnTo>
                    <a:pt x="15007" y="50199"/>
                  </a:lnTo>
                  <a:lnTo>
                    <a:pt x="16587" y="50682"/>
                  </a:lnTo>
                  <a:lnTo>
                    <a:pt x="18913" y="52042"/>
                  </a:lnTo>
                  <a:lnTo>
                    <a:pt x="22511" y="53973"/>
                  </a:lnTo>
                  <a:lnTo>
                    <a:pt x="22555" y="53973"/>
                  </a:lnTo>
                  <a:lnTo>
                    <a:pt x="23871" y="54456"/>
                  </a:lnTo>
                  <a:lnTo>
                    <a:pt x="23959" y="54500"/>
                  </a:lnTo>
                  <a:lnTo>
                    <a:pt x="25144" y="54412"/>
                  </a:lnTo>
                  <a:lnTo>
                    <a:pt x="29663" y="53578"/>
                  </a:lnTo>
                  <a:lnTo>
                    <a:pt x="30365" y="53534"/>
                  </a:lnTo>
                  <a:lnTo>
                    <a:pt x="30409" y="53534"/>
                  </a:lnTo>
                  <a:lnTo>
                    <a:pt x="30541" y="53490"/>
                  </a:lnTo>
                  <a:lnTo>
                    <a:pt x="30629" y="53447"/>
                  </a:lnTo>
                  <a:lnTo>
                    <a:pt x="30629" y="53403"/>
                  </a:lnTo>
                  <a:lnTo>
                    <a:pt x="30673" y="53315"/>
                  </a:lnTo>
                  <a:lnTo>
                    <a:pt x="30673" y="53271"/>
                  </a:lnTo>
                  <a:lnTo>
                    <a:pt x="30629" y="53183"/>
                  </a:lnTo>
                  <a:lnTo>
                    <a:pt x="30541" y="53139"/>
                  </a:lnTo>
                  <a:lnTo>
                    <a:pt x="30409" y="53139"/>
                  </a:lnTo>
                  <a:lnTo>
                    <a:pt x="30322" y="53183"/>
                  </a:lnTo>
                  <a:lnTo>
                    <a:pt x="29663" y="53227"/>
                  </a:lnTo>
                  <a:lnTo>
                    <a:pt x="29619" y="53227"/>
                  </a:lnTo>
                  <a:lnTo>
                    <a:pt x="25100" y="54061"/>
                  </a:lnTo>
                  <a:lnTo>
                    <a:pt x="23959" y="54149"/>
                  </a:lnTo>
                  <a:lnTo>
                    <a:pt x="22686" y="53666"/>
                  </a:lnTo>
                  <a:lnTo>
                    <a:pt x="19088" y="51735"/>
                  </a:lnTo>
                  <a:lnTo>
                    <a:pt x="16719" y="50375"/>
                  </a:lnTo>
                  <a:lnTo>
                    <a:pt x="16719" y="50331"/>
                  </a:lnTo>
                  <a:lnTo>
                    <a:pt x="15095" y="49892"/>
                  </a:lnTo>
                  <a:lnTo>
                    <a:pt x="12813" y="49102"/>
                  </a:lnTo>
                  <a:lnTo>
                    <a:pt x="12725" y="49102"/>
                  </a:lnTo>
                  <a:lnTo>
                    <a:pt x="12331" y="49190"/>
                  </a:lnTo>
                  <a:lnTo>
                    <a:pt x="12243" y="49234"/>
                  </a:lnTo>
                  <a:lnTo>
                    <a:pt x="11716" y="49892"/>
                  </a:lnTo>
                  <a:lnTo>
                    <a:pt x="11672" y="49980"/>
                  </a:lnTo>
                  <a:lnTo>
                    <a:pt x="11585" y="50901"/>
                  </a:lnTo>
                  <a:lnTo>
                    <a:pt x="11628" y="50989"/>
                  </a:lnTo>
                  <a:lnTo>
                    <a:pt x="13076" y="54500"/>
                  </a:lnTo>
                  <a:lnTo>
                    <a:pt x="13208" y="57045"/>
                  </a:lnTo>
                  <a:lnTo>
                    <a:pt x="12989" y="58273"/>
                  </a:lnTo>
                  <a:lnTo>
                    <a:pt x="12857" y="58800"/>
                  </a:lnTo>
                  <a:lnTo>
                    <a:pt x="12725" y="59327"/>
                  </a:lnTo>
                  <a:lnTo>
                    <a:pt x="12550" y="59765"/>
                  </a:lnTo>
                  <a:lnTo>
                    <a:pt x="12331" y="60160"/>
                  </a:lnTo>
                  <a:lnTo>
                    <a:pt x="12111" y="60555"/>
                  </a:lnTo>
                  <a:lnTo>
                    <a:pt x="11892" y="60862"/>
                  </a:lnTo>
                  <a:lnTo>
                    <a:pt x="11585" y="61126"/>
                  </a:lnTo>
                  <a:lnTo>
                    <a:pt x="11277" y="61389"/>
                  </a:lnTo>
                  <a:lnTo>
                    <a:pt x="10882" y="61564"/>
                  </a:lnTo>
                  <a:lnTo>
                    <a:pt x="10444" y="61740"/>
                  </a:lnTo>
                  <a:lnTo>
                    <a:pt x="9961" y="61828"/>
                  </a:lnTo>
                  <a:lnTo>
                    <a:pt x="9434" y="61915"/>
                  </a:lnTo>
                  <a:lnTo>
                    <a:pt x="8820" y="61959"/>
                  </a:lnTo>
                  <a:lnTo>
                    <a:pt x="8118" y="61959"/>
                  </a:lnTo>
                  <a:lnTo>
                    <a:pt x="6582" y="61828"/>
                  </a:lnTo>
                  <a:lnTo>
                    <a:pt x="5617" y="61301"/>
                  </a:lnTo>
                  <a:lnTo>
                    <a:pt x="4871" y="60204"/>
                  </a:lnTo>
                  <a:lnTo>
                    <a:pt x="4827" y="60160"/>
                  </a:lnTo>
                  <a:lnTo>
                    <a:pt x="2062" y="57791"/>
                  </a:lnTo>
                  <a:lnTo>
                    <a:pt x="571" y="56430"/>
                  </a:lnTo>
                  <a:lnTo>
                    <a:pt x="351" y="53841"/>
                  </a:lnTo>
                  <a:lnTo>
                    <a:pt x="878" y="52086"/>
                  </a:lnTo>
                  <a:lnTo>
                    <a:pt x="1711" y="46733"/>
                  </a:lnTo>
                  <a:lnTo>
                    <a:pt x="1668" y="45197"/>
                  </a:lnTo>
                  <a:lnTo>
                    <a:pt x="1624" y="45153"/>
                  </a:lnTo>
                  <a:lnTo>
                    <a:pt x="746" y="43003"/>
                  </a:lnTo>
                  <a:lnTo>
                    <a:pt x="834" y="41643"/>
                  </a:lnTo>
                  <a:lnTo>
                    <a:pt x="1141" y="41292"/>
                  </a:lnTo>
                  <a:lnTo>
                    <a:pt x="3642" y="40765"/>
                  </a:lnTo>
                  <a:lnTo>
                    <a:pt x="3686" y="40721"/>
                  </a:lnTo>
                  <a:lnTo>
                    <a:pt x="4125" y="40502"/>
                  </a:lnTo>
                  <a:lnTo>
                    <a:pt x="4169" y="40458"/>
                  </a:lnTo>
                  <a:lnTo>
                    <a:pt x="4213" y="40370"/>
                  </a:lnTo>
                  <a:lnTo>
                    <a:pt x="4959" y="36465"/>
                  </a:lnTo>
                  <a:lnTo>
                    <a:pt x="5661" y="33525"/>
                  </a:lnTo>
                  <a:lnTo>
                    <a:pt x="6758" y="30146"/>
                  </a:lnTo>
                  <a:lnTo>
                    <a:pt x="7284" y="29225"/>
                  </a:lnTo>
                  <a:lnTo>
                    <a:pt x="10444" y="27382"/>
                  </a:lnTo>
                  <a:lnTo>
                    <a:pt x="10488" y="27338"/>
                  </a:lnTo>
                  <a:lnTo>
                    <a:pt x="10531" y="27250"/>
                  </a:lnTo>
                  <a:lnTo>
                    <a:pt x="10400" y="24003"/>
                  </a:lnTo>
                  <a:lnTo>
                    <a:pt x="10839" y="22686"/>
                  </a:lnTo>
                  <a:lnTo>
                    <a:pt x="14744" y="17903"/>
                  </a:lnTo>
                  <a:lnTo>
                    <a:pt x="18035" y="14218"/>
                  </a:lnTo>
                  <a:lnTo>
                    <a:pt x="19922" y="11804"/>
                  </a:lnTo>
                  <a:lnTo>
                    <a:pt x="21765" y="9171"/>
                  </a:lnTo>
                  <a:lnTo>
                    <a:pt x="23388" y="7065"/>
                  </a:lnTo>
                  <a:lnTo>
                    <a:pt x="25933" y="3204"/>
                  </a:lnTo>
                  <a:lnTo>
                    <a:pt x="25933" y="3160"/>
                  </a:lnTo>
                  <a:lnTo>
                    <a:pt x="26723" y="1097"/>
                  </a:lnTo>
                  <a:lnTo>
                    <a:pt x="27250" y="264"/>
                  </a:lnTo>
                  <a:lnTo>
                    <a:pt x="27250" y="220"/>
                  </a:lnTo>
                  <a:lnTo>
                    <a:pt x="27250" y="132"/>
                  </a:lnTo>
                  <a:lnTo>
                    <a:pt x="27206" y="88"/>
                  </a:lnTo>
                  <a:lnTo>
                    <a:pt x="27162" y="44"/>
                  </a:lnTo>
                  <a:lnTo>
                    <a:pt x="2711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2" name="Google Shape;4142;p129"/>
            <p:cNvSpPr/>
            <p:nvPr/>
          </p:nvSpPr>
          <p:spPr>
            <a:xfrm>
              <a:off x="3681625" y="1993600"/>
              <a:ext cx="702125" cy="310475"/>
            </a:xfrm>
            <a:custGeom>
              <a:avLst/>
              <a:gdLst/>
              <a:ahLst/>
              <a:cxnLst/>
              <a:rect l="l" t="t" r="r" b="b"/>
              <a:pathLst>
                <a:path w="28085" h="12419" extrusionOk="0">
                  <a:moveTo>
                    <a:pt x="12288" y="0"/>
                  </a:moveTo>
                  <a:lnTo>
                    <a:pt x="12200" y="44"/>
                  </a:lnTo>
                  <a:lnTo>
                    <a:pt x="11717" y="307"/>
                  </a:lnTo>
                  <a:lnTo>
                    <a:pt x="11673" y="351"/>
                  </a:lnTo>
                  <a:lnTo>
                    <a:pt x="11629" y="395"/>
                  </a:lnTo>
                  <a:lnTo>
                    <a:pt x="11542" y="922"/>
                  </a:lnTo>
                  <a:lnTo>
                    <a:pt x="11542" y="1009"/>
                  </a:lnTo>
                  <a:lnTo>
                    <a:pt x="12200" y="4169"/>
                  </a:lnTo>
                  <a:lnTo>
                    <a:pt x="12068" y="6056"/>
                  </a:lnTo>
                  <a:lnTo>
                    <a:pt x="11191" y="9127"/>
                  </a:lnTo>
                  <a:lnTo>
                    <a:pt x="10313" y="11102"/>
                  </a:lnTo>
                  <a:lnTo>
                    <a:pt x="10050" y="11409"/>
                  </a:lnTo>
                  <a:lnTo>
                    <a:pt x="5267" y="11892"/>
                  </a:lnTo>
                  <a:lnTo>
                    <a:pt x="133" y="12067"/>
                  </a:lnTo>
                  <a:lnTo>
                    <a:pt x="89" y="12067"/>
                  </a:lnTo>
                  <a:lnTo>
                    <a:pt x="45" y="12111"/>
                  </a:lnTo>
                  <a:lnTo>
                    <a:pt x="1" y="12155"/>
                  </a:lnTo>
                  <a:lnTo>
                    <a:pt x="1" y="12243"/>
                  </a:lnTo>
                  <a:lnTo>
                    <a:pt x="1" y="12287"/>
                  </a:lnTo>
                  <a:lnTo>
                    <a:pt x="45" y="12375"/>
                  </a:lnTo>
                  <a:lnTo>
                    <a:pt x="89" y="12418"/>
                  </a:lnTo>
                  <a:lnTo>
                    <a:pt x="177" y="12418"/>
                  </a:lnTo>
                  <a:lnTo>
                    <a:pt x="5311" y="12243"/>
                  </a:lnTo>
                  <a:lnTo>
                    <a:pt x="10137" y="11716"/>
                  </a:lnTo>
                  <a:lnTo>
                    <a:pt x="10225" y="11672"/>
                  </a:lnTo>
                  <a:lnTo>
                    <a:pt x="10576" y="11365"/>
                  </a:lnTo>
                  <a:lnTo>
                    <a:pt x="10620" y="11277"/>
                  </a:lnTo>
                  <a:lnTo>
                    <a:pt x="11498" y="9259"/>
                  </a:lnTo>
                  <a:lnTo>
                    <a:pt x="12419" y="6143"/>
                  </a:lnTo>
                  <a:lnTo>
                    <a:pt x="12419" y="6100"/>
                  </a:lnTo>
                  <a:lnTo>
                    <a:pt x="12551" y="4169"/>
                  </a:lnTo>
                  <a:lnTo>
                    <a:pt x="12507" y="4125"/>
                  </a:lnTo>
                  <a:lnTo>
                    <a:pt x="11893" y="966"/>
                  </a:lnTo>
                  <a:lnTo>
                    <a:pt x="11980" y="571"/>
                  </a:lnTo>
                  <a:lnTo>
                    <a:pt x="12288" y="351"/>
                  </a:lnTo>
                  <a:lnTo>
                    <a:pt x="13516" y="483"/>
                  </a:lnTo>
                  <a:lnTo>
                    <a:pt x="14306" y="790"/>
                  </a:lnTo>
                  <a:lnTo>
                    <a:pt x="16281" y="1931"/>
                  </a:lnTo>
                  <a:lnTo>
                    <a:pt x="20054" y="3993"/>
                  </a:lnTo>
                  <a:lnTo>
                    <a:pt x="20098" y="4037"/>
                  </a:lnTo>
                  <a:lnTo>
                    <a:pt x="21371" y="4432"/>
                  </a:lnTo>
                  <a:lnTo>
                    <a:pt x="21415" y="4432"/>
                  </a:lnTo>
                  <a:lnTo>
                    <a:pt x="22205" y="4476"/>
                  </a:lnTo>
                  <a:lnTo>
                    <a:pt x="22292" y="4432"/>
                  </a:lnTo>
                  <a:lnTo>
                    <a:pt x="23082" y="4169"/>
                  </a:lnTo>
                  <a:lnTo>
                    <a:pt x="27821" y="3028"/>
                  </a:lnTo>
                  <a:lnTo>
                    <a:pt x="27865" y="2984"/>
                  </a:lnTo>
                  <a:lnTo>
                    <a:pt x="27997" y="2896"/>
                  </a:lnTo>
                  <a:lnTo>
                    <a:pt x="28041" y="2852"/>
                  </a:lnTo>
                  <a:lnTo>
                    <a:pt x="28085" y="2809"/>
                  </a:lnTo>
                  <a:lnTo>
                    <a:pt x="28085" y="2721"/>
                  </a:lnTo>
                  <a:lnTo>
                    <a:pt x="28041" y="2677"/>
                  </a:lnTo>
                  <a:lnTo>
                    <a:pt x="27997" y="2633"/>
                  </a:lnTo>
                  <a:lnTo>
                    <a:pt x="27909" y="2589"/>
                  </a:lnTo>
                  <a:lnTo>
                    <a:pt x="27865" y="2589"/>
                  </a:lnTo>
                  <a:lnTo>
                    <a:pt x="27777" y="2633"/>
                  </a:lnTo>
                  <a:lnTo>
                    <a:pt x="27690" y="2677"/>
                  </a:lnTo>
                  <a:lnTo>
                    <a:pt x="22994" y="3818"/>
                  </a:lnTo>
                  <a:lnTo>
                    <a:pt x="22951" y="3818"/>
                  </a:lnTo>
                  <a:lnTo>
                    <a:pt x="22205" y="4125"/>
                  </a:lnTo>
                  <a:lnTo>
                    <a:pt x="21459" y="4081"/>
                  </a:lnTo>
                  <a:lnTo>
                    <a:pt x="20230" y="3686"/>
                  </a:lnTo>
                  <a:lnTo>
                    <a:pt x="16456" y="1624"/>
                  </a:lnTo>
                  <a:lnTo>
                    <a:pt x="14482" y="483"/>
                  </a:lnTo>
                  <a:lnTo>
                    <a:pt x="14438" y="483"/>
                  </a:lnTo>
                  <a:lnTo>
                    <a:pt x="13604" y="132"/>
                  </a:lnTo>
                  <a:lnTo>
                    <a:pt x="13560" y="132"/>
                  </a:lnTo>
                  <a:lnTo>
                    <a:pt x="1228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3" name="Google Shape;4143;p129"/>
            <p:cNvSpPr/>
            <p:nvPr/>
          </p:nvSpPr>
          <p:spPr>
            <a:xfrm>
              <a:off x="3646525" y="689250"/>
              <a:ext cx="639600" cy="988425"/>
            </a:xfrm>
            <a:custGeom>
              <a:avLst/>
              <a:gdLst/>
              <a:ahLst/>
              <a:cxnLst/>
              <a:rect l="l" t="t" r="r" b="b"/>
              <a:pathLst>
                <a:path w="25584" h="39537" extrusionOk="0">
                  <a:moveTo>
                    <a:pt x="25320" y="1"/>
                  </a:moveTo>
                  <a:lnTo>
                    <a:pt x="25276" y="44"/>
                  </a:lnTo>
                  <a:lnTo>
                    <a:pt x="23828" y="2326"/>
                  </a:lnTo>
                  <a:lnTo>
                    <a:pt x="22687" y="3248"/>
                  </a:lnTo>
                  <a:lnTo>
                    <a:pt x="20317" y="5529"/>
                  </a:lnTo>
                  <a:lnTo>
                    <a:pt x="20274" y="5573"/>
                  </a:lnTo>
                  <a:lnTo>
                    <a:pt x="18782" y="7767"/>
                  </a:lnTo>
                  <a:lnTo>
                    <a:pt x="15359" y="12375"/>
                  </a:lnTo>
                  <a:lnTo>
                    <a:pt x="13428" y="14744"/>
                  </a:lnTo>
                  <a:lnTo>
                    <a:pt x="10927" y="17553"/>
                  </a:lnTo>
                  <a:lnTo>
                    <a:pt x="8733" y="20273"/>
                  </a:lnTo>
                  <a:lnTo>
                    <a:pt x="8689" y="20317"/>
                  </a:lnTo>
                  <a:lnTo>
                    <a:pt x="7768" y="21853"/>
                  </a:lnTo>
                  <a:lnTo>
                    <a:pt x="7768" y="21941"/>
                  </a:lnTo>
                  <a:lnTo>
                    <a:pt x="7460" y="23433"/>
                  </a:lnTo>
                  <a:lnTo>
                    <a:pt x="7460" y="23477"/>
                  </a:lnTo>
                  <a:lnTo>
                    <a:pt x="7417" y="25451"/>
                  </a:lnTo>
                  <a:lnTo>
                    <a:pt x="6758" y="26285"/>
                  </a:lnTo>
                  <a:lnTo>
                    <a:pt x="4564" y="27952"/>
                  </a:lnTo>
                  <a:lnTo>
                    <a:pt x="4477" y="28040"/>
                  </a:lnTo>
                  <a:lnTo>
                    <a:pt x="3731" y="29488"/>
                  </a:lnTo>
                  <a:lnTo>
                    <a:pt x="2809" y="32165"/>
                  </a:lnTo>
                  <a:lnTo>
                    <a:pt x="966" y="38703"/>
                  </a:lnTo>
                  <a:lnTo>
                    <a:pt x="440" y="39186"/>
                  </a:lnTo>
                  <a:lnTo>
                    <a:pt x="220" y="39142"/>
                  </a:lnTo>
                  <a:lnTo>
                    <a:pt x="89" y="39142"/>
                  </a:lnTo>
                  <a:lnTo>
                    <a:pt x="45" y="39230"/>
                  </a:lnTo>
                  <a:lnTo>
                    <a:pt x="1" y="39273"/>
                  </a:lnTo>
                  <a:lnTo>
                    <a:pt x="1" y="39361"/>
                  </a:lnTo>
                  <a:lnTo>
                    <a:pt x="45" y="39405"/>
                  </a:lnTo>
                  <a:lnTo>
                    <a:pt x="89" y="39449"/>
                  </a:lnTo>
                  <a:lnTo>
                    <a:pt x="132" y="39493"/>
                  </a:lnTo>
                  <a:lnTo>
                    <a:pt x="440" y="39537"/>
                  </a:lnTo>
                  <a:lnTo>
                    <a:pt x="483" y="39537"/>
                  </a:lnTo>
                  <a:lnTo>
                    <a:pt x="571" y="39493"/>
                  </a:lnTo>
                  <a:lnTo>
                    <a:pt x="1229" y="38966"/>
                  </a:lnTo>
                  <a:lnTo>
                    <a:pt x="1317" y="38835"/>
                  </a:lnTo>
                  <a:lnTo>
                    <a:pt x="3116" y="32253"/>
                  </a:lnTo>
                  <a:lnTo>
                    <a:pt x="4082" y="29620"/>
                  </a:lnTo>
                  <a:lnTo>
                    <a:pt x="4784" y="28216"/>
                  </a:lnTo>
                  <a:lnTo>
                    <a:pt x="7022" y="26548"/>
                  </a:lnTo>
                  <a:lnTo>
                    <a:pt x="7066" y="26548"/>
                  </a:lnTo>
                  <a:lnTo>
                    <a:pt x="7724" y="25627"/>
                  </a:lnTo>
                  <a:lnTo>
                    <a:pt x="7768" y="25495"/>
                  </a:lnTo>
                  <a:lnTo>
                    <a:pt x="7812" y="23520"/>
                  </a:lnTo>
                  <a:lnTo>
                    <a:pt x="8119" y="22028"/>
                  </a:lnTo>
                  <a:lnTo>
                    <a:pt x="8996" y="20493"/>
                  </a:lnTo>
                  <a:lnTo>
                    <a:pt x="11190" y="17772"/>
                  </a:lnTo>
                  <a:lnTo>
                    <a:pt x="13692" y="14964"/>
                  </a:lnTo>
                  <a:lnTo>
                    <a:pt x="15622" y="12594"/>
                  </a:lnTo>
                  <a:lnTo>
                    <a:pt x="19045" y="7987"/>
                  </a:lnTo>
                  <a:lnTo>
                    <a:pt x="20537" y="5749"/>
                  </a:lnTo>
                  <a:lnTo>
                    <a:pt x="22906" y="3511"/>
                  </a:lnTo>
                  <a:lnTo>
                    <a:pt x="24047" y="2589"/>
                  </a:lnTo>
                  <a:lnTo>
                    <a:pt x="24091" y="2546"/>
                  </a:lnTo>
                  <a:lnTo>
                    <a:pt x="25539" y="264"/>
                  </a:lnTo>
                  <a:lnTo>
                    <a:pt x="25583" y="176"/>
                  </a:lnTo>
                  <a:lnTo>
                    <a:pt x="25583" y="132"/>
                  </a:lnTo>
                  <a:lnTo>
                    <a:pt x="25539" y="44"/>
                  </a:lnTo>
                  <a:lnTo>
                    <a:pt x="2549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4" name="Google Shape;4144;p129"/>
            <p:cNvSpPr/>
            <p:nvPr/>
          </p:nvSpPr>
          <p:spPr>
            <a:xfrm>
              <a:off x="3650925" y="2049550"/>
              <a:ext cx="763550" cy="304975"/>
            </a:xfrm>
            <a:custGeom>
              <a:avLst/>
              <a:gdLst/>
              <a:ahLst/>
              <a:cxnLst/>
              <a:rect l="l" t="t" r="r" b="b"/>
              <a:pathLst>
                <a:path w="30542" h="12199" extrusionOk="0">
                  <a:moveTo>
                    <a:pt x="14569" y="0"/>
                  </a:moveTo>
                  <a:lnTo>
                    <a:pt x="14481" y="44"/>
                  </a:lnTo>
                  <a:lnTo>
                    <a:pt x="14437" y="88"/>
                  </a:lnTo>
                  <a:lnTo>
                    <a:pt x="14437" y="176"/>
                  </a:lnTo>
                  <a:lnTo>
                    <a:pt x="14656" y="1668"/>
                  </a:lnTo>
                  <a:lnTo>
                    <a:pt x="14700" y="3598"/>
                  </a:lnTo>
                  <a:lnTo>
                    <a:pt x="13735" y="7240"/>
                  </a:lnTo>
                  <a:lnTo>
                    <a:pt x="13121" y="10444"/>
                  </a:lnTo>
                  <a:lnTo>
                    <a:pt x="12813" y="10926"/>
                  </a:lnTo>
                  <a:lnTo>
                    <a:pt x="12287" y="11190"/>
                  </a:lnTo>
                  <a:lnTo>
                    <a:pt x="7987" y="11541"/>
                  </a:lnTo>
                  <a:lnTo>
                    <a:pt x="4213" y="11760"/>
                  </a:lnTo>
                  <a:lnTo>
                    <a:pt x="176" y="11848"/>
                  </a:lnTo>
                  <a:lnTo>
                    <a:pt x="132" y="11848"/>
                  </a:lnTo>
                  <a:lnTo>
                    <a:pt x="44" y="11892"/>
                  </a:lnTo>
                  <a:lnTo>
                    <a:pt x="44" y="11936"/>
                  </a:lnTo>
                  <a:lnTo>
                    <a:pt x="0" y="12023"/>
                  </a:lnTo>
                  <a:lnTo>
                    <a:pt x="44" y="12067"/>
                  </a:lnTo>
                  <a:lnTo>
                    <a:pt x="88" y="12155"/>
                  </a:lnTo>
                  <a:lnTo>
                    <a:pt x="132" y="12155"/>
                  </a:lnTo>
                  <a:lnTo>
                    <a:pt x="176" y="12199"/>
                  </a:lnTo>
                  <a:lnTo>
                    <a:pt x="4213" y="12111"/>
                  </a:lnTo>
                  <a:lnTo>
                    <a:pt x="8030" y="11892"/>
                  </a:lnTo>
                  <a:lnTo>
                    <a:pt x="12375" y="11541"/>
                  </a:lnTo>
                  <a:lnTo>
                    <a:pt x="12419" y="11541"/>
                  </a:lnTo>
                  <a:lnTo>
                    <a:pt x="13033" y="11234"/>
                  </a:lnTo>
                  <a:lnTo>
                    <a:pt x="13077" y="11190"/>
                  </a:lnTo>
                  <a:lnTo>
                    <a:pt x="13428" y="10619"/>
                  </a:lnTo>
                  <a:lnTo>
                    <a:pt x="13472" y="10575"/>
                  </a:lnTo>
                  <a:lnTo>
                    <a:pt x="14086" y="7328"/>
                  </a:lnTo>
                  <a:lnTo>
                    <a:pt x="15051" y="3686"/>
                  </a:lnTo>
                  <a:lnTo>
                    <a:pt x="15051" y="3642"/>
                  </a:lnTo>
                  <a:lnTo>
                    <a:pt x="15007" y="1624"/>
                  </a:lnTo>
                  <a:lnTo>
                    <a:pt x="14832" y="395"/>
                  </a:lnTo>
                  <a:lnTo>
                    <a:pt x="14832" y="395"/>
                  </a:lnTo>
                  <a:lnTo>
                    <a:pt x="14920" y="439"/>
                  </a:lnTo>
                  <a:lnTo>
                    <a:pt x="17158" y="1492"/>
                  </a:lnTo>
                  <a:lnTo>
                    <a:pt x="20887" y="3028"/>
                  </a:lnTo>
                  <a:lnTo>
                    <a:pt x="20887" y="3072"/>
                  </a:lnTo>
                  <a:lnTo>
                    <a:pt x="25802" y="3905"/>
                  </a:lnTo>
                  <a:lnTo>
                    <a:pt x="25890" y="3905"/>
                  </a:lnTo>
                  <a:lnTo>
                    <a:pt x="26855" y="3686"/>
                  </a:lnTo>
                  <a:lnTo>
                    <a:pt x="26899" y="3686"/>
                  </a:lnTo>
                  <a:lnTo>
                    <a:pt x="28347" y="2808"/>
                  </a:lnTo>
                  <a:lnTo>
                    <a:pt x="28391" y="2808"/>
                  </a:lnTo>
                  <a:lnTo>
                    <a:pt x="30190" y="1229"/>
                  </a:lnTo>
                  <a:lnTo>
                    <a:pt x="30453" y="1053"/>
                  </a:lnTo>
                  <a:lnTo>
                    <a:pt x="30497" y="1009"/>
                  </a:lnTo>
                  <a:lnTo>
                    <a:pt x="30541" y="922"/>
                  </a:lnTo>
                  <a:lnTo>
                    <a:pt x="30541" y="878"/>
                  </a:lnTo>
                  <a:lnTo>
                    <a:pt x="30541" y="790"/>
                  </a:lnTo>
                  <a:lnTo>
                    <a:pt x="30497" y="746"/>
                  </a:lnTo>
                  <a:lnTo>
                    <a:pt x="30410" y="746"/>
                  </a:lnTo>
                  <a:lnTo>
                    <a:pt x="30366" y="702"/>
                  </a:lnTo>
                  <a:lnTo>
                    <a:pt x="30278" y="746"/>
                  </a:lnTo>
                  <a:lnTo>
                    <a:pt x="30015" y="922"/>
                  </a:lnTo>
                  <a:lnTo>
                    <a:pt x="29971" y="922"/>
                  </a:lnTo>
                  <a:lnTo>
                    <a:pt x="28172" y="2545"/>
                  </a:lnTo>
                  <a:lnTo>
                    <a:pt x="26767" y="3379"/>
                  </a:lnTo>
                  <a:lnTo>
                    <a:pt x="25846" y="3554"/>
                  </a:lnTo>
                  <a:lnTo>
                    <a:pt x="20975" y="2721"/>
                  </a:lnTo>
                  <a:lnTo>
                    <a:pt x="17289" y="1141"/>
                  </a:lnTo>
                  <a:lnTo>
                    <a:pt x="15051" y="132"/>
                  </a:lnTo>
                  <a:lnTo>
                    <a:pt x="1465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5" name="Google Shape;4145;p129"/>
            <p:cNvSpPr/>
            <p:nvPr/>
          </p:nvSpPr>
          <p:spPr>
            <a:xfrm>
              <a:off x="3678350" y="670600"/>
              <a:ext cx="591300" cy="788775"/>
            </a:xfrm>
            <a:custGeom>
              <a:avLst/>
              <a:gdLst/>
              <a:ahLst/>
              <a:cxnLst/>
              <a:rect l="l" t="t" r="r" b="b"/>
              <a:pathLst>
                <a:path w="23652" h="31551" extrusionOk="0">
                  <a:moveTo>
                    <a:pt x="23433" y="1"/>
                  </a:moveTo>
                  <a:lnTo>
                    <a:pt x="23345" y="44"/>
                  </a:lnTo>
                  <a:lnTo>
                    <a:pt x="22204" y="1098"/>
                  </a:lnTo>
                  <a:lnTo>
                    <a:pt x="20449" y="2282"/>
                  </a:lnTo>
                  <a:lnTo>
                    <a:pt x="17421" y="4520"/>
                  </a:lnTo>
                  <a:lnTo>
                    <a:pt x="17377" y="4564"/>
                  </a:lnTo>
                  <a:lnTo>
                    <a:pt x="16763" y="5310"/>
                  </a:lnTo>
                  <a:lnTo>
                    <a:pt x="16719" y="5310"/>
                  </a:lnTo>
                  <a:lnTo>
                    <a:pt x="15315" y="7460"/>
                  </a:lnTo>
                  <a:lnTo>
                    <a:pt x="13691" y="9918"/>
                  </a:lnTo>
                  <a:lnTo>
                    <a:pt x="10181" y="14306"/>
                  </a:lnTo>
                  <a:lnTo>
                    <a:pt x="7592" y="17289"/>
                  </a:lnTo>
                  <a:lnTo>
                    <a:pt x="5485" y="20317"/>
                  </a:lnTo>
                  <a:lnTo>
                    <a:pt x="5442" y="20317"/>
                  </a:lnTo>
                  <a:lnTo>
                    <a:pt x="4520" y="22116"/>
                  </a:lnTo>
                  <a:lnTo>
                    <a:pt x="4520" y="22160"/>
                  </a:lnTo>
                  <a:lnTo>
                    <a:pt x="3730" y="25320"/>
                  </a:lnTo>
                  <a:lnTo>
                    <a:pt x="2896" y="26285"/>
                  </a:lnTo>
                  <a:lnTo>
                    <a:pt x="2019" y="27031"/>
                  </a:lnTo>
                  <a:lnTo>
                    <a:pt x="1975" y="27075"/>
                  </a:lnTo>
                  <a:lnTo>
                    <a:pt x="1141" y="28435"/>
                  </a:lnTo>
                  <a:lnTo>
                    <a:pt x="1097" y="28435"/>
                  </a:lnTo>
                  <a:lnTo>
                    <a:pt x="0" y="31331"/>
                  </a:lnTo>
                  <a:lnTo>
                    <a:pt x="0" y="31419"/>
                  </a:lnTo>
                  <a:lnTo>
                    <a:pt x="0" y="31463"/>
                  </a:lnTo>
                  <a:lnTo>
                    <a:pt x="44" y="31507"/>
                  </a:lnTo>
                  <a:lnTo>
                    <a:pt x="88" y="31551"/>
                  </a:lnTo>
                  <a:lnTo>
                    <a:pt x="264" y="31551"/>
                  </a:lnTo>
                  <a:lnTo>
                    <a:pt x="308" y="31463"/>
                  </a:lnTo>
                  <a:lnTo>
                    <a:pt x="1448" y="28611"/>
                  </a:lnTo>
                  <a:lnTo>
                    <a:pt x="2282" y="27294"/>
                  </a:lnTo>
                  <a:lnTo>
                    <a:pt x="3160" y="26548"/>
                  </a:lnTo>
                  <a:lnTo>
                    <a:pt x="3993" y="25495"/>
                  </a:lnTo>
                  <a:lnTo>
                    <a:pt x="4037" y="25451"/>
                  </a:lnTo>
                  <a:lnTo>
                    <a:pt x="4871" y="22248"/>
                  </a:lnTo>
                  <a:lnTo>
                    <a:pt x="5749" y="20493"/>
                  </a:lnTo>
                  <a:lnTo>
                    <a:pt x="7899" y="17509"/>
                  </a:lnTo>
                  <a:lnTo>
                    <a:pt x="10444" y="14525"/>
                  </a:lnTo>
                  <a:lnTo>
                    <a:pt x="13998" y="10137"/>
                  </a:lnTo>
                  <a:lnTo>
                    <a:pt x="15622" y="7680"/>
                  </a:lnTo>
                  <a:lnTo>
                    <a:pt x="17026" y="5530"/>
                  </a:lnTo>
                  <a:lnTo>
                    <a:pt x="17640" y="4784"/>
                  </a:lnTo>
                  <a:lnTo>
                    <a:pt x="20624" y="2546"/>
                  </a:lnTo>
                  <a:lnTo>
                    <a:pt x="22379" y="1405"/>
                  </a:lnTo>
                  <a:lnTo>
                    <a:pt x="22423" y="1361"/>
                  </a:lnTo>
                  <a:lnTo>
                    <a:pt x="23608" y="264"/>
                  </a:lnTo>
                  <a:lnTo>
                    <a:pt x="23652" y="220"/>
                  </a:lnTo>
                  <a:lnTo>
                    <a:pt x="23652" y="176"/>
                  </a:lnTo>
                  <a:lnTo>
                    <a:pt x="23652" y="88"/>
                  </a:lnTo>
                  <a:lnTo>
                    <a:pt x="23608" y="44"/>
                  </a:lnTo>
                  <a:lnTo>
                    <a:pt x="2356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6" name="Google Shape;4146;p129"/>
            <p:cNvSpPr/>
            <p:nvPr/>
          </p:nvSpPr>
          <p:spPr>
            <a:xfrm>
              <a:off x="4188450" y="866975"/>
              <a:ext cx="520025" cy="931375"/>
            </a:xfrm>
            <a:custGeom>
              <a:avLst/>
              <a:gdLst/>
              <a:ahLst/>
              <a:cxnLst/>
              <a:rect l="l" t="t" r="r" b="b"/>
              <a:pathLst>
                <a:path w="20801" h="37255" extrusionOk="0">
                  <a:moveTo>
                    <a:pt x="8338" y="0"/>
                  </a:moveTo>
                  <a:lnTo>
                    <a:pt x="8250" y="44"/>
                  </a:lnTo>
                  <a:lnTo>
                    <a:pt x="8206" y="88"/>
                  </a:lnTo>
                  <a:lnTo>
                    <a:pt x="6978" y="2238"/>
                  </a:lnTo>
                  <a:lnTo>
                    <a:pt x="6978" y="2326"/>
                  </a:lnTo>
                  <a:lnTo>
                    <a:pt x="6934" y="3511"/>
                  </a:lnTo>
                  <a:lnTo>
                    <a:pt x="6934" y="3554"/>
                  </a:lnTo>
                  <a:lnTo>
                    <a:pt x="7636" y="6100"/>
                  </a:lnTo>
                  <a:lnTo>
                    <a:pt x="7329" y="11979"/>
                  </a:lnTo>
                  <a:lnTo>
                    <a:pt x="6012" y="16631"/>
                  </a:lnTo>
                  <a:lnTo>
                    <a:pt x="5091" y="19746"/>
                  </a:lnTo>
                  <a:lnTo>
                    <a:pt x="3599" y="22862"/>
                  </a:lnTo>
                  <a:lnTo>
                    <a:pt x="1054" y="28742"/>
                  </a:lnTo>
                  <a:lnTo>
                    <a:pt x="1054" y="28830"/>
                  </a:lnTo>
                  <a:lnTo>
                    <a:pt x="1098" y="29093"/>
                  </a:lnTo>
                  <a:lnTo>
                    <a:pt x="1" y="31199"/>
                  </a:lnTo>
                  <a:lnTo>
                    <a:pt x="1" y="31331"/>
                  </a:lnTo>
                  <a:lnTo>
                    <a:pt x="220" y="32077"/>
                  </a:lnTo>
                  <a:lnTo>
                    <a:pt x="220" y="32164"/>
                  </a:lnTo>
                  <a:lnTo>
                    <a:pt x="308" y="32208"/>
                  </a:lnTo>
                  <a:lnTo>
                    <a:pt x="1449" y="32647"/>
                  </a:lnTo>
                  <a:lnTo>
                    <a:pt x="1493" y="32647"/>
                  </a:lnTo>
                  <a:lnTo>
                    <a:pt x="5661" y="33130"/>
                  </a:lnTo>
                  <a:lnTo>
                    <a:pt x="6495" y="33656"/>
                  </a:lnTo>
                  <a:lnTo>
                    <a:pt x="7548" y="35236"/>
                  </a:lnTo>
                  <a:lnTo>
                    <a:pt x="7592" y="35280"/>
                  </a:lnTo>
                  <a:lnTo>
                    <a:pt x="8382" y="35763"/>
                  </a:lnTo>
                  <a:lnTo>
                    <a:pt x="8426" y="35807"/>
                  </a:lnTo>
                  <a:lnTo>
                    <a:pt x="9830" y="36201"/>
                  </a:lnTo>
                  <a:lnTo>
                    <a:pt x="11629" y="37211"/>
                  </a:lnTo>
                  <a:lnTo>
                    <a:pt x="11717" y="37255"/>
                  </a:lnTo>
                  <a:lnTo>
                    <a:pt x="13209" y="37255"/>
                  </a:lnTo>
                  <a:lnTo>
                    <a:pt x="14876" y="36947"/>
                  </a:lnTo>
                  <a:lnTo>
                    <a:pt x="14876" y="36904"/>
                  </a:lnTo>
                  <a:lnTo>
                    <a:pt x="16017" y="36421"/>
                  </a:lnTo>
                  <a:lnTo>
                    <a:pt x="16061" y="36421"/>
                  </a:lnTo>
                  <a:lnTo>
                    <a:pt x="17992" y="34929"/>
                  </a:lnTo>
                  <a:lnTo>
                    <a:pt x="18036" y="34929"/>
                  </a:lnTo>
                  <a:lnTo>
                    <a:pt x="19484" y="33130"/>
                  </a:lnTo>
                  <a:lnTo>
                    <a:pt x="19484" y="33086"/>
                  </a:lnTo>
                  <a:lnTo>
                    <a:pt x="19966" y="31857"/>
                  </a:lnTo>
                  <a:lnTo>
                    <a:pt x="19966" y="31813"/>
                  </a:lnTo>
                  <a:lnTo>
                    <a:pt x="20010" y="30409"/>
                  </a:lnTo>
                  <a:lnTo>
                    <a:pt x="19747" y="27206"/>
                  </a:lnTo>
                  <a:lnTo>
                    <a:pt x="19703" y="27162"/>
                  </a:lnTo>
                  <a:lnTo>
                    <a:pt x="19264" y="25977"/>
                  </a:lnTo>
                  <a:lnTo>
                    <a:pt x="19308" y="25056"/>
                  </a:lnTo>
                  <a:lnTo>
                    <a:pt x="19308" y="25012"/>
                  </a:lnTo>
                  <a:lnTo>
                    <a:pt x="19045" y="23652"/>
                  </a:lnTo>
                  <a:lnTo>
                    <a:pt x="19133" y="22511"/>
                  </a:lnTo>
                  <a:lnTo>
                    <a:pt x="19879" y="19220"/>
                  </a:lnTo>
                  <a:lnTo>
                    <a:pt x="20800" y="15534"/>
                  </a:lnTo>
                  <a:lnTo>
                    <a:pt x="20800" y="15490"/>
                  </a:lnTo>
                  <a:lnTo>
                    <a:pt x="20537" y="13647"/>
                  </a:lnTo>
                  <a:lnTo>
                    <a:pt x="20493" y="13603"/>
                  </a:lnTo>
                  <a:lnTo>
                    <a:pt x="20449" y="13559"/>
                  </a:lnTo>
                  <a:lnTo>
                    <a:pt x="20405" y="13515"/>
                  </a:lnTo>
                  <a:lnTo>
                    <a:pt x="20317" y="13515"/>
                  </a:lnTo>
                  <a:lnTo>
                    <a:pt x="20274" y="13559"/>
                  </a:lnTo>
                  <a:lnTo>
                    <a:pt x="20230" y="13603"/>
                  </a:lnTo>
                  <a:lnTo>
                    <a:pt x="20186" y="13647"/>
                  </a:lnTo>
                  <a:lnTo>
                    <a:pt x="20186" y="13735"/>
                  </a:lnTo>
                  <a:lnTo>
                    <a:pt x="20449" y="15490"/>
                  </a:lnTo>
                  <a:lnTo>
                    <a:pt x="19528" y="19132"/>
                  </a:lnTo>
                  <a:lnTo>
                    <a:pt x="18782" y="22423"/>
                  </a:lnTo>
                  <a:lnTo>
                    <a:pt x="18782" y="22467"/>
                  </a:lnTo>
                  <a:lnTo>
                    <a:pt x="18694" y="23652"/>
                  </a:lnTo>
                  <a:lnTo>
                    <a:pt x="18694" y="23696"/>
                  </a:lnTo>
                  <a:lnTo>
                    <a:pt x="18957" y="25056"/>
                  </a:lnTo>
                  <a:lnTo>
                    <a:pt x="18913" y="25977"/>
                  </a:lnTo>
                  <a:lnTo>
                    <a:pt x="18913" y="26065"/>
                  </a:lnTo>
                  <a:lnTo>
                    <a:pt x="19396" y="27250"/>
                  </a:lnTo>
                  <a:lnTo>
                    <a:pt x="19659" y="30409"/>
                  </a:lnTo>
                  <a:lnTo>
                    <a:pt x="19615" y="31770"/>
                  </a:lnTo>
                  <a:lnTo>
                    <a:pt x="19177" y="32954"/>
                  </a:lnTo>
                  <a:lnTo>
                    <a:pt x="17772" y="34666"/>
                  </a:lnTo>
                  <a:lnTo>
                    <a:pt x="15842" y="36114"/>
                  </a:lnTo>
                  <a:lnTo>
                    <a:pt x="14789" y="36596"/>
                  </a:lnTo>
                  <a:lnTo>
                    <a:pt x="13165" y="36904"/>
                  </a:lnTo>
                  <a:lnTo>
                    <a:pt x="11761" y="36904"/>
                  </a:lnTo>
                  <a:lnTo>
                    <a:pt x="9962" y="35894"/>
                  </a:lnTo>
                  <a:lnTo>
                    <a:pt x="8557" y="35455"/>
                  </a:lnTo>
                  <a:lnTo>
                    <a:pt x="7812" y="35017"/>
                  </a:lnTo>
                  <a:lnTo>
                    <a:pt x="6758" y="33437"/>
                  </a:lnTo>
                  <a:lnTo>
                    <a:pt x="6715" y="33393"/>
                  </a:lnTo>
                  <a:lnTo>
                    <a:pt x="5837" y="32823"/>
                  </a:lnTo>
                  <a:lnTo>
                    <a:pt x="5749" y="32779"/>
                  </a:lnTo>
                  <a:lnTo>
                    <a:pt x="1537" y="32340"/>
                  </a:lnTo>
                  <a:lnTo>
                    <a:pt x="527" y="31901"/>
                  </a:lnTo>
                  <a:lnTo>
                    <a:pt x="352" y="31331"/>
                  </a:lnTo>
                  <a:lnTo>
                    <a:pt x="1449" y="29224"/>
                  </a:lnTo>
                  <a:lnTo>
                    <a:pt x="1449" y="29093"/>
                  </a:lnTo>
                  <a:lnTo>
                    <a:pt x="1405" y="28830"/>
                  </a:lnTo>
                  <a:lnTo>
                    <a:pt x="3906" y="22993"/>
                  </a:lnTo>
                  <a:lnTo>
                    <a:pt x="5398" y="19922"/>
                  </a:lnTo>
                  <a:lnTo>
                    <a:pt x="5398" y="19878"/>
                  </a:lnTo>
                  <a:lnTo>
                    <a:pt x="6363" y="16762"/>
                  </a:lnTo>
                  <a:lnTo>
                    <a:pt x="7680" y="12067"/>
                  </a:lnTo>
                  <a:lnTo>
                    <a:pt x="7680" y="12023"/>
                  </a:lnTo>
                  <a:lnTo>
                    <a:pt x="7987" y="6100"/>
                  </a:lnTo>
                  <a:lnTo>
                    <a:pt x="7987" y="6056"/>
                  </a:lnTo>
                  <a:lnTo>
                    <a:pt x="7285" y="3467"/>
                  </a:lnTo>
                  <a:lnTo>
                    <a:pt x="7329" y="2370"/>
                  </a:lnTo>
                  <a:lnTo>
                    <a:pt x="8514" y="263"/>
                  </a:lnTo>
                  <a:lnTo>
                    <a:pt x="8557" y="220"/>
                  </a:lnTo>
                  <a:lnTo>
                    <a:pt x="8557" y="132"/>
                  </a:lnTo>
                  <a:lnTo>
                    <a:pt x="8514" y="88"/>
                  </a:lnTo>
                  <a:lnTo>
                    <a:pt x="8470" y="44"/>
                  </a:lnTo>
                  <a:lnTo>
                    <a:pt x="838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7" name="Google Shape;4147;p129"/>
            <p:cNvSpPr/>
            <p:nvPr/>
          </p:nvSpPr>
          <p:spPr>
            <a:xfrm>
              <a:off x="4063400" y="858200"/>
              <a:ext cx="670300" cy="974150"/>
            </a:xfrm>
            <a:custGeom>
              <a:avLst/>
              <a:gdLst/>
              <a:ahLst/>
              <a:cxnLst/>
              <a:rect l="l" t="t" r="r" b="b"/>
              <a:pathLst>
                <a:path w="26812" h="38966" extrusionOk="0">
                  <a:moveTo>
                    <a:pt x="12857" y="0"/>
                  </a:moveTo>
                  <a:lnTo>
                    <a:pt x="12814" y="44"/>
                  </a:lnTo>
                  <a:lnTo>
                    <a:pt x="12770" y="88"/>
                  </a:lnTo>
                  <a:lnTo>
                    <a:pt x="11365" y="2633"/>
                  </a:lnTo>
                  <a:lnTo>
                    <a:pt x="11322" y="2721"/>
                  </a:lnTo>
                  <a:lnTo>
                    <a:pt x="11234" y="4257"/>
                  </a:lnTo>
                  <a:lnTo>
                    <a:pt x="11234" y="4300"/>
                  </a:lnTo>
                  <a:lnTo>
                    <a:pt x="11717" y="6451"/>
                  </a:lnTo>
                  <a:lnTo>
                    <a:pt x="11322" y="11585"/>
                  </a:lnTo>
                  <a:lnTo>
                    <a:pt x="10751" y="13779"/>
                  </a:lnTo>
                  <a:lnTo>
                    <a:pt x="9522" y="17640"/>
                  </a:lnTo>
                  <a:lnTo>
                    <a:pt x="7899" y="20624"/>
                  </a:lnTo>
                  <a:lnTo>
                    <a:pt x="5749" y="24529"/>
                  </a:lnTo>
                  <a:lnTo>
                    <a:pt x="4564" y="26284"/>
                  </a:lnTo>
                  <a:lnTo>
                    <a:pt x="3511" y="27294"/>
                  </a:lnTo>
                  <a:lnTo>
                    <a:pt x="483" y="28347"/>
                  </a:lnTo>
                  <a:lnTo>
                    <a:pt x="395" y="28435"/>
                  </a:lnTo>
                  <a:lnTo>
                    <a:pt x="88" y="28786"/>
                  </a:lnTo>
                  <a:lnTo>
                    <a:pt x="44" y="28873"/>
                  </a:lnTo>
                  <a:lnTo>
                    <a:pt x="0" y="29883"/>
                  </a:lnTo>
                  <a:lnTo>
                    <a:pt x="44" y="29926"/>
                  </a:lnTo>
                  <a:lnTo>
                    <a:pt x="1843" y="33700"/>
                  </a:lnTo>
                  <a:lnTo>
                    <a:pt x="1887" y="34490"/>
                  </a:lnTo>
                  <a:lnTo>
                    <a:pt x="1887" y="34578"/>
                  </a:lnTo>
                  <a:lnTo>
                    <a:pt x="2282" y="35104"/>
                  </a:lnTo>
                  <a:lnTo>
                    <a:pt x="2370" y="35192"/>
                  </a:lnTo>
                  <a:lnTo>
                    <a:pt x="3950" y="35763"/>
                  </a:lnTo>
                  <a:lnTo>
                    <a:pt x="6714" y="36509"/>
                  </a:lnTo>
                  <a:lnTo>
                    <a:pt x="6758" y="36552"/>
                  </a:lnTo>
                  <a:lnTo>
                    <a:pt x="11190" y="36816"/>
                  </a:lnTo>
                  <a:lnTo>
                    <a:pt x="12375" y="37869"/>
                  </a:lnTo>
                  <a:lnTo>
                    <a:pt x="12462" y="37913"/>
                  </a:lnTo>
                  <a:lnTo>
                    <a:pt x="16807" y="38966"/>
                  </a:lnTo>
                  <a:lnTo>
                    <a:pt x="16851" y="38966"/>
                  </a:lnTo>
                  <a:lnTo>
                    <a:pt x="18957" y="38922"/>
                  </a:lnTo>
                  <a:lnTo>
                    <a:pt x="19001" y="38922"/>
                  </a:lnTo>
                  <a:lnTo>
                    <a:pt x="20712" y="38571"/>
                  </a:lnTo>
                  <a:lnTo>
                    <a:pt x="20756" y="38571"/>
                  </a:lnTo>
                  <a:lnTo>
                    <a:pt x="22423" y="37869"/>
                  </a:lnTo>
                  <a:lnTo>
                    <a:pt x="22467" y="37825"/>
                  </a:lnTo>
                  <a:lnTo>
                    <a:pt x="24047" y="36509"/>
                  </a:lnTo>
                  <a:lnTo>
                    <a:pt x="24091" y="36465"/>
                  </a:lnTo>
                  <a:lnTo>
                    <a:pt x="25802" y="34446"/>
                  </a:lnTo>
                  <a:lnTo>
                    <a:pt x="25802" y="34402"/>
                  </a:lnTo>
                  <a:lnTo>
                    <a:pt x="26416" y="32823"/>
                  </a:lnTo>
                  <a:lnTo>
                    <a:pt x="26416" y="32779"/>
                  </a:lnTo>
                  <a:lnTo>
                    <a:pt x="26548" y="31726"/>
                  </a:lnTo>
                  <a:lnTo>
                    <a:pt x="26153" y="26460"/>
                  </a:lnTo>
                  <a:lnTo>
                    <a:pt x="25451" y="24178"/>
                  </a:lnTo>
                  <a:lnTo>
                    <a:pt x="25363" y="22818"/>
                  </a:lnTo>
                  <a:lnTo>
                    <a:pt x="25934" y="19615"/>
                  </a:lnTo>
                  <a:lnTo>
                    <a:pt x="26811" y="15929"/>
                  </a:lnTo>
                  <a:lnTo>
                    <a:pt x="26811" y="15797"/>
                  </a:lnTo>
                  <a:lnTo>
                    <a:pt x="26109" y="14525"/>
                  </a:lnTo>
                  <a:lnTo>
                    <a:pt x="26065" y="14481"/>
                  </a:lnTo>
                  <a:lnTo>
                    <a:pt x="25978" y="14437"/>
                  </a:lnTo>
                  <a:lnTo>
                    <a:pt x="25934" y="14437"/>
                  </a:lnTo>
                  <a:lnTo>
                    <a:pt x="25846" y="14481"/>
                  </a:lnTo>
                  <a:lnTo>
                    <a:pt x="25802" y="14525"/>
                  </a:lnTo>
                  <a:lnTo>
                    <a:pt x="25758" y="14568"/>
                  </a:lnTo>
                  <a:lnTo>
                    <a:pt x="25758" y="14656"/>
                  </a:lnTo>
                  <a:lnTo>
                    <a:pt x="25802" y="14700"/>
                  </a:lnTo>
                  <a:lnTo>
                    <a:pt x="26460" y="15929"/>
                  </a:lnTo>
                  <a:lnTo>
                    <a:pt x="25583" y="19527"/>
                  </a:lnTo>
                  <a:lnTo>
                    <a:pt x="25012" y="22774"/>
                  </a:lnTo>
                  <a:lnTo>
                    <a:pt x="25012" y="22818"/>
                  </a:lnTo>
                  <a:lnTo>
                    <a:pt x="25100" y="24222"/>
                  </a:lnTo>
                  <a:lnTo>
                    <a:pt x="25100" y="24266"/>
                  </a:lnTo>
                  <a:lnTo>
                    <a:pt x="25802" y="26548"/>
                  </a:lnTo>
                  <a:lnTo>
                    <a:pt x="26197" y="31726"/>
                  </a:lnTo>
                  <a:lnTo>
                    <a:pt x="26065" y="32735"/>
                  </a:lnTo>
                  <a:lnTo>
                    <a:pt x="25495" y="34271"/>
                  </a:lnTo>
                  <a:lnTo>
                    <a:pt x="23828" y="36245"/>
                  </a:lnTo>
                  <a:lnTo>
                    <a:pt x="22248" y="37562"/>
                  </a:lnTo>
                  <a:lnTo>
                    <a:pt x="20624" y="38220"/>
                  </a:lnTo>
                  <a:lnTo>
                    <a:pt x="18913" y="38571"/>
                  </a:lnTo>
                  <a:lnTo>
                    <a:pt x="16851" y="38615"/>
                  </a:lnTo>
                  <a:lnTo>
                    <a:pt x="12594" y="37606"/>
                  </a:lnTo>
                  <a:lnTo>
                    <a:pt x="11365" y="36509"/>
                  </a:lnTo>
                  <a:lnTo>
                    <a:pt x="11278" y="36465"/>
                  </a:lnTo>
                  <a:lnTo>
                    <a:pt x="6802" y="36201"/>
                  </a:lnTo>
                  <a:lnTo>
                    <a:pt x="4081" y="35412"/>
                  </a:lnTo>
                  <a:lnTo>
                    <a:pt x="2545" y="34885"/>
                  </a:lnTo>
                  <a:lnTo>
                    <a:pt x="2238" y="34446"/>
                  </a:lnTo>
                  <a:lnTo>
                    <a:pt x="2194" y="33656"/>
                  </a:lnTo>
                  <a:lnTo>
                    <a:pt x="2151" y="33569"/>
                  </a:lnTo>
                  <a:lnTo>
                    <a:pt x="351" y="29839"/>
                  </a:lnTo>
                  <a:lnTo>
                    <a:pt x="395" y="28961"/>
                  </a:lnTo>
                  <a:lnTo>
                    <a:pt x="615" y="28698"/>
                  </a:lnTo>
                  <a:lnTo>
                    <a:pt x="3642" y="27601"/>
                  </a:lnTo>
                  <a:lnTo>
                    <a:pt x="3730" y="27557"/>
                  </a:lnTo>
                  <a:lnTo>
                    <a:pt x="4827" y="26548"/>
                  </a:lnTo>
                  <a:lnTo>
                    <a:pt x="4827" y="26504"/>
                  </a:lnTo>
                  <a:lnTo>
                    <a:pt x="6056" y="24749"/>
                  </a:lnTo>
                  <a:lnTo>
                    <a:pt x="6056" y="24705"/>
                  </a:lnTo>
                  <a:lnTo>
                    <a:pt x="8206" y="20799"/>
                  </a:lnTo>
                  <a:lnTo>
                    <a:pt x="9830" y="17772"/>
                  </a:lnTo>
                  <a:lnTo>
                    <a:pt x="9830" y="17728"/>
                  </a:lnTo>
                  <a:lnTo>
                    <a:pt x="11058" y="13910"/>
                  </a:lnTo>
                  <a:lnTo>
                    <a:pt x="11673" y="11672"/>
                  </a:lnTo>
                  <a:lnTo>
                    <a:pt x="11673" y="11628"/>
                  </a:lnTo>
                  <a:lnTo>
                    <a:pt x="11936" y="8206"/>
                  </a:lnTo>
                  <a:lnTo>
                    <a:pt x="12068" y="6451"/>
                  </a:lnTo>
                  <a:lnTo>
                    <a:pt x="12068" y="6407"/>
                  </a:lnTo>
                  <a:lnTo>
                    <a:pt x="11585" y="4257"/>
                  </a:lnTo>
                  <a:lnTo>
                    <a:pt x="11673" y="2765"/>
                  </a:lnTo>
                  <a:lnTo>
                    <a:pt x="13077" y="263"/>
                  </a:lnTo>
                  <a:lnTo>
                    <a:pt x="13077" y="220"/>
                  </a:lnTo>
                  <a:lnTo>
                    <a:pt x="13077" y="132"/>
                  </a:lnTo>
                  <a:lnTo>
                    <a:pt x="13077" y="88"/>
                  </a:lnTo>
                  <a:lnTo>
                    <a:pt x="12989" y="44"/>
                  </a:lnTo>
                  <a:lnTo>
                    <a:pt x="1294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8" name="Google Shape;4148;p129"/>
            <p:cNvSpPr/>
            <p:nvPr/>
          </p:nvSpPr>
          <p:spPr>
            <a:xfrm>
              <a:off x="4019525" y="841725"/>
              <a:ext cx="410300" cy="1012575"/>
            </a:xfrm>
            <a:custGeom>
              <a:avLst/>
              <a:gdLst/>
              <a:ahLst/>
              <a:cxnLst/>
              <a:rect l="l" t="t" r="r" b="b"/>
              <a:pathLst>
                <a:path w="16412" h="40503" extrusionOk="0">
                  <a:moveTo>
                    <a:pt x="14349" y="1"/>
                  </a:moveTo>
                  <a:lnTo>
                    <a:pt x="14305" y="45"/>
                  </a:lnTo>
                  <a:lnTo>
                    <a:pt x="14261" y="89"/>
                  </a:lnTo>
                  <a:lnTo>
                    <a:pt x="12638" y="2809"/>
                  </a:lnTo>
                  <a:lnTo>
                    <a:pt x="12594" y="2897"/>
                  </a:lnTo>
                  <a:lnTo>
                    <a:pt x="12418" y="3906"/>
                  </a:lnTo>
                  <a:lnTo>
                    <a:pt x="12418" y="3950"/>
                  </a:lnTo>
                  <a:lnTo>
                    <a:pt x="12331" y="6013"/>
                  </a:lnTo>
                  <a:lnTo>
                    <a:pt x="12331" y="6056"/>
                  </a:lnTo>
                  <a:lnTo>
                    <a:pt x="12594" y="8119"/>
                  </a:lnTo>
                  <a:lnTo>
                    <a:pt x="12243" y="11234"/>
                  </a:lnTo>
                  <a:lnTo>
                    <a:pt x="11804" y="13165"/>
                  </a:lnTo>
                  <a:lnTo>
                    <a:pt x="10926" y="15578"/>
                  </a:lnTo>
                  <a:lnTo>
                    <a:pt x="9127" y="19440"/>
                  </a:lnTo>
                  <a:lnTo>
                    <a:pt x="7899" y="21415"/>
                  </a:lnTo>
                  <a:lnTo>
                    <a:pt x="4344" y="26549"/>
                  </a:lnTo>
                  <a:lnTo>
                    <a:pt x="3511" y="26724"/>
                  </a:lnTo>
                  <a:lnTo>
                    <a:pt x="3203" y="26505"/>
                  </a:lnTo>
                  <a:lnTo>
                    <a:pt x="2457" y="25539"/>
                  </a:lnTo>
                  <a:lnTo>
                    <a:pt x="2370" y="25451"/>
                  </a:lnTo>
                  <a:lnTo>
                    <a:pt x="1975" y="25276"/>
                  </a:lnTo>
                  <a:lnTo>
                    <a:pt x="1843" y="25276"/>
                  </a:lnTo>
                  <a:lnTo>
                    <a:pt x="1755" y="25364"/>
                  </a:lnTo>
                  <a:lnTo>
                    <a:pt x="44" y="28435"/>
                  </a:lnTo>
                  <a:lnTo>
                    <a:pt x="0" y="28567"/>
                  </a:lnTo>
                  <a:lnTo>
                    <a:pt x="220" y="29488"/>
                  </a:lnTo>
                  <a:lnTo>
                    <a:pt x="220" y="29532"/>
                  </a:lnTo>
                  <a:lnTo>
                    <a:pt x="1229" y="32165"/>
                  </a:lnTo>
                  <a:lnTo>
                    <a:pt x="2852" y="35588"/>
                  </a:lnTo>
                  <a:lnTo>
                    <a:pt x="3598" y="36509"/>
                  </a:lnTo>
                  <a:lnTo>
                    <a:pt x="3686" y="36553"/>
                  </a:lnTo>
                  <a:lnTo>
                    <a:pt x="4608" y="37080"/>
                  </a:lnTo>
                  <a:lnTo>
                    <a:pt x="7548" y="38133"/>
                  </a:lnTo>
                  <a:lnTo>
                    <a:pt x="11365" y="39405"/>
                  </a:lnTo>
                  <a:lnTo>
                    <a:pt x="14130" y="40151"/>
                  </a:lnTo>
                  <a:lnTo>
                    <a:pt x="14174" y="40195"/>
                  </a:lnTo>
                  <a:lnTo>
                    <a:pt x="16236" y="40459"/>
                  </a:lnTo>
                  <a:lnTo>
                    <a:pt x="16236" y="40502"/>
                  </a:lnTo>
                  <a:lnTo>
                    <a:pt x="16368" y="40459"/>
                  </a:lnTo>
                  <a:lnTo>
                    <a:pt x="16412" y="40327"/>
                  </a:lnTo>
                  <a:lnTo>
                    <a:pt x="16412" y="40283"/>
                  </a:lnTo>
                  <a:lnTo>
                    <a:pt x="16412" y="40195"/>
                  </a:lnTo>
                  <a:lnTo>
                    <a:pt x="16324" y="40151"/>
                  </a:lnTo>
                  <a:lnTo>
                    <a:pt x="16280" y="40151"/>
                  </a:lnTo>
                  <a:lnTo>
                    <a:pt x="14217" y="39844"/>
                  </a:lnTo>
                  <a:lnTo>
                    <a:pt x="11497" y="39054"/>
                  </a:lnTo>
                  <a:lnTo>
                    <a:pt x="7679" y="37826"/>
                  </a:lnTo>
                  <a:lnTo>
                    <a:pt x="4739" y="36773"/>
                  </a:lnTo>
                  <a:lnTo>
                    <a:pt x="3862" y="36290"/>
                  </a:lnTo>
                  <a:lnTo>
                    <a:pt x="3160" y="35412"/>
                  </a:lnTo>
                  <a:lnTo>
                    <a:pt x="1580" y="32034"/>
                  </a:lnTo>
                  <a:lnTo>
                    <a:pt x="571" y="29401"/>
                  </a:lnTo>
                  <a:lnTo>
                    <a:pt x="395" y="28567"/>
                  </a:lnTo>
                  <a:lnTo>
                    <a:pt x="1975" y="25671"/>
                  </a:lnTo>
                  <a:lnTo>
                    <a:pt x="2194" y="25759"/>
                  </a:lnTo>
                  <a:lnTo>
                    <a:pt x="2940" y="26724"/>
                  </a:lnTo>
                  <a:lnTo>
                    <a:pt x="2984" y="26768"/>
                  </a:lnTo>
                  <a:lnTo>
                    <a:pt x="3379" y="27075"/>
                  </a:lnTo>
                  <a:lnTo>
                    <a:pt x="3555" y="27075"/>
                  </a:lnTo>
                  <a:lnTo>
                    <a:pt x="4476" y="26856"/>
                  </a:lnTo>
                  <a:lnTo>
                    <a:pt x="4564" y="26768"/>
                  </a:lnTo>
                  <a:lnTo>
                    <a:pt x="8162" y="21634"/>
                  </a:lnTo>
                  <a:lnTo>
                    <a:pt x="9435" y="19615"/>
                  </a:lnTo>
                  <a:lnTo>
                    <a:pt x="9435" y="19572"/>
                  </a:lnTo>
                  <a:lnTo>
                    <a:pt x="11234" y="15710"/>
                  </a:lnTo>
                  <a:lnTo>
                    <a:pt x="12155" y="13253"/>
                  </a:lnTo>
                  <a:lnTo>
                    <a:pt x="12594" y="11278"/>
                  </a:lnTo>
                  <a:lnTo>
                    <a:pt x="12945" y="8163"/>
                  </a:lnTo>
                  <a:lnTo>
                    <a:pt x="12945" y="8119"/>
                  </a:lnTo>
                  <a:lnTo>
                    <a:pt x="12682" y="6013"/>
                  </a:lnTo>
                  <a:lnTo>
                    <a:pt x="12726" y="3994"/>
                  </a:lnTo>
                  <a:lnTo>
                    <a:pt x="12945" y="2985"/>
                  </a:lnTo>
                  <a:lnTo>
                    <a:pt x="14569" y="264"/>
                  </a:lnTo>
                  <a:lnTo>
                    <a:pt x="14569" y="220"/>
                  </a:lnTo>
                  <a:lnTo>
                    <a:pt x="14569" y="133"/>
                  </a:lnTo>
                  <a:lnTo>
                    <a:pt x="14525" y="89"/>
                  </a:lnTo>
                  <a:lnTo>
                    <a:pt x="14481" y="45"/>
                  </a:lnTo>
                  <a:lnTo>
                    <a:pt x="1443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9" name="Google Shape;4149;p129"/>
            <p:cNvSpPr/>
            <p:nvPr/>
          </p:nvSpPr>
          <p:spPr>
            <a:xfrm>
              <a:off x="3981125" y="801150"/>
              <a:ext cx="444300" cy="1074000"/>
            </a:xfrm>
            <a:custGeom>
              <a:avLst/>
              <a:gdLst/>
              <a:ahLst/>
              <a:cxnLst/>
              <a:rect l="l" t="t" r="r" b="b"/>
              <a:pathLst>
                <a:path w="17772" h="42960" extrusionOk="0">
                  <a:moveTo>
                    <a:pt x="16192" y="0"/>
                  </a:moveTo>
                  <a:lnTo>
                    <a:pt x="16148" y="44"/>
                  </a:lnTo>
                  <a:lnTo>
                    <a:pt x="15183" y="1536"/>
                  </a:lnTo>
                  <a:lnTo>
                    <a:pt x="14437" y="2677"/>
                  </a:lnTo>
                  <a:lnTo>
                    <a:pt x="13910" y="3599"/>
                  </a:lnTo>
                  <a:lnTo>
                    <a:pt x="13691" y="3993"/>
                  </a:lnTo>
                  <a:lnTo>
                    <a:pt x="13516" y="4388"/>
                  </a:lnTo>
                  <a:lnTo>
                    <a:pt x="13340" y="4783"/>
                  </a:lnTo>
                  <a:lnTo>
                    <a:pt x="13252" y="5222"/>
                  </a:lnTo>
                  <a:lnTo>
                    <a:pt x="13165" y="5617"/>
                  </a:lnTo>
                  <a:lnTo>
                    <a:pt x="13121" y="6100"/>
                  </a:lnTo>
                  <a:lnTo>
                    <a:pt x="13077" y="7153"/>
                  </a:lnTo>
                  <a:lnTo>
                    <a:pt x="13165" y="8513"/>
                  </a:lnTo>
                  <a:lnTo>
                    <a:pt x="13252" y="10224"/>
                  </a:lnTo>
                  <a:lnTo>
                    <a:pt x="12726" y="13121"/>
                  </a:lnTo>
                  <a:lnTo>
                    <a:pt x="11892" y="15051"/>
                  </a:lnTo>
                  <a:lnTo>
                    <a:pt x="9873" y="19264"/>
                  </a:lnTo>
                  <a:lnTo>
                    <a:pt x="7636" y="23564"/>
                  </a:lnTo>
                  <a:lnTo>
                    <a:pt x="6012" y="25714"/>
                  </a:lnTo>
                  <a:lnTo>
                    <a:pt x="5134" y="26329"/>
                  </a:lnTo>
                  <a:lnTo>
                    <a:pt x="4520" y="26021"/>
                  </a:lnTo>
                  <a:lnTo>
                    <a:pt x="3774" y="25407"/>
                  </a:lnTo>
                  <a:lnTo>
                    <a:pt x="3642" y="25363"/>
                  </a:lnTo>
                  <a:lnTo>
                    <a:pt x="3291" y="25319"/>
                  </a:lnTo>
                  <a:lnTo>
                    <a:pt x="3204" y="25319"/>
                  </a:lnTo>
                  <a:lnTo>
                    <a:pt x="3160" y="25363"/>
                  </a:lnTo>
                  <a:lnTo>
                    <a:pt x="2545" y="26241"/>
                  </a:lnTo>
                  <a:lnTo>
                    <a:pt x="2502" y="26241"/>
                  </a:lnTo>
                  <a:lnTo>
                    <a:pt x="1799" y="27689"/>
                  </a:lnTo>
                  <a:lnTo>
                    <a:pt x="264" y="28961"/>
                  </a:lnTo>
                  <a:lnTo>
                    <a:pt x="220" y="29049"/>
                  </a:lnTo>
                  <a:lnTo>
                    <a:pt x="0" y="29707"/>
                  </a:lnTo>
                  <a:lnTo>
                    <a:pt x="0" y="29795"/>
                  </a:lnTo>
                  <a:lnTo>
                    <a:pt x="351" y="30760"/>
                  </a:lnTo>
                  <a:lnTo>
                    <a:pt x="2677" y="36202"/>
                  </a:lnTo>
                  <a:lnTo>
                    <a:pt x="2677" y="36245"/>
                  </a:lnTo>
                  <a:lnTo>
                    <a:pt x="3906" y="37913"/>
                  </a:lnTo>
                  <a:lnTo>
                    <a:pt x="4915" y="39054"/>
                  </a:lnTo>
                  <a:lnTo>
                    <a:pt x="4959" y="39098"/>
                  </a:lnTo>
                  <a:lnTo>
                    <a:pt x="6144" y="39800"/>
                  </a:lnTo>
                  <a:lnTo>
                    <a:pt x="6188" y="39800"/>
                  </a:lnTo>
                  <a:lnTo>
                    <a:pt x="8996" y="40853"/>
                  </a:lnTo>
                  <a:lnTo>
                    <a:pt x="14086" y="42389"/>
                  </a:lnTo>
                  <a:lnTo>
                    <a:pt x="14788" y="42389"/>
                  </a:lnTo>
                  <a:lnTo>
                    <a:pt x="17509" y="42959"/>
                  </a:lnTo>
                  <a:lnTo>
                    <a:pt x="17640" y="42959"/>
                  </a:lnTo>
                  <a:lnTo>
                    <a:pt x="17684" y="42915"/>
                  </a:lnTo>
                  <a:lnTo>
                    <a:pt x="17728" y="42871"/>
                  </a:lnTo>
                  <a:lnTo>
                    <a:pt x="17772" y="42828"/>
                  </a:lnTo>
                  <a:lnTo>
                    <a:pt x="17772" y="42740"/>
                  </a:lnTo>
                  <a:lnTo>
                    <a:pt x="17772" y="42696"/>
                  </a:lnTo>
                  <a:lnTo>
                    <a:pt x="17728" y="42652"/>
                  </a:lnTo>
                  <a:lnTo>
                    <a:pt x="17640" y="42608"/>
                  </a:lnTo>
                  <a:lnTo>
                    <a:pt x="17553" y="42608"/>
                  </a:lnTo>
                  <a:lnTo>
                    <a:pt x="14832" y="42038"/>
                  </a:lnTo>
                  <a:lnTo>
                    <a:pt x="14174" y="42038"/>
                  </a:lnTo>
                  <a:lnTo>
                    <a:pt x="9128" y="40502"/>
                  </a:lnTo>
                  <a:lnTo>
                    <a:pt x="6319" y="39493"/>
                  </a:lnTo>
                  <a:lnTo>
                    <a:pt x="5178" y="38834"/>
                  </a:lnTo>
                  <a:lnTo>
                    <a:pt x="4213" y="37694"/>
                  </a:lnTo>
                  <a:lnTo>
                    <a:pt x="2984" y="36026"/>
                  </a:lnTo>
                  <a:lnTo>
                    <a:pt x="702" y="30629"/>
                  </a:lnTo>
                  <a:lnTo>
                    <a:pt x="351" y="29751"/>
                  </a:lnTo>
                  <a:lnTo>
                    <a:pt x="527" y="29181"/>
                  </a:lnTo>
                  <a:lnTo>
                    <a:pt x="2019" y="27952"/>
                  </a:lnTo>
                  <a:lnTo>
                    <a:pt x="2063" y="27864"/>
                  </a:lnTo>
                  <a:lnTo>
                    <a:pt x="2809" y="26416"/>
                  </a:lnTo>
                  <a:lnTo>
                    <a:pt x="3379" y="25670"/>
                  </a:lnTo>
                  <a:lnTo>
                    <a:pt x="3555" y="25670"/>
                  </a:lnTo>
                  <a:lnTo>
                    <a:pt x="4301" y="26329"/>
                  </a:lnTo>
                  <a:lnTo>
                    <a:pt x="4345" y="26372"/>
                  </a:lnTo>
                  <a:lnTo>
                    <a:pt x="5091" y="26680"/>
                  </a:lnTo>
                  <a:lnTo>
                    <a:pt x="5178" y="26680"/>
                  </a:lnTo>
                  <a:lnTo>
                    <a:pt x="5266" y="26636"/>
                  </a:lnTo>
                  <a:lnTo>
                    <a:pt x="6231" y="25977"/>
                  </a:lnTo>
                  <a:lnTo>
                    <a:pt x="6275" y="25934"/>
                  </a:lnTo>
                  <a:lnTo>
                    <a:pt x="7943" y="23740"/>
                  </a:lnTo>
                  <a:lnTo>
                    <a:pt x="10181" y="19439"/>
                  </a:lnTo>
                  <a:lnTo>
                    <a:pt x="12199" y="15183"/>
                  </a:lnTo>
                  <a:lnTo>
                    <a:pt x="13077" y="13252"/>
                  </a:lnTo>
                  <a:lnTo>
                    <a:pt x="13077" y="13208"/>
                  </a:lnTo>
                  <a:lnTo>
                    <a:pt x="13603" y="10268"/>
                  </a:lnTo>
                  <a:lnTo>
                    <a:pt x="13603" y="10224"/>
                  </a:lnTo>
                  <a:lnTo>
                    <a:pt x="13516" y="8513"/>
                  </a:lnTo>
                  <a:lnTo>
                    <a:pt x="13428" y="7197"/>
                  </a:lnTo>
                  <a:lnTo>
                    <a:pt x="13472" y="6144"/>
                  </a:lnTo>
                  <a:lnTo>
                    <a:pt x="13516" y="5705"/>
                  </a:lnTo>
                  <a:lnTo>
                    <a:pt x="13603" y="5310"/>
                  </a:lnTo>
                  <a:lnTo>
                    <a:pt x="13691" y="4915"/>
                  </a:lnTo>
                  <a:lnTo>
                    <a:pt x="13823" y="4520"/>
                  </a:lnTo>
                  <a:lnTo>
                    <a:pt x="13998" y="4125"/>
                  </a:lnTo>
                  <a:lnTo>
                    <a:pt x="14218" y="3730"/>
                  </a:lnTo>
                  <a:lnTo>
                    <a:pt x="14744" y="2853"/>
                  </a:lnTo>
                  <a:lnTo>
                    <a:pt x="15490" y="1712"/>
                  </a:lnTo>
                  <a:lnTo>
                    <a:pt x="16456" y="264"/>
                  </a:lnTo>
                  <a:lnTo>
                    <a:pt x="16499" y="176"/>
                  </a:lnTo>
                  <a:lnTo>
                    <a:pt x="16499" y="132"/>
                  </a:lnTo>
                  <a:lnTo>
                    <a:pt x="16456" y="44"/>
                  </a:lnTo>
                  <a:lnTo>
                    <a:pt x="1641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0" name="Google Shape;4150;p129"/>
            <p:cNvSpPr/>
            <p:nvPr/>
          </p:nvSpPr>
          <p:spPr>
            <a:xfrm>
              <a:off x="3930650" y="715575"/>
              <a:ext cx="492600" cy="1197950"/>
            </a:xfrm>
            <a:custGeom>
              <a:avLst/>
              <a:gdLst/>
              <a:ahLst/>
              <a:cxnLst/>
              <a:rect l="l" t="t" r="r" b="b"/>
              <a:pathLst>
                <a:path w="19704" h="47918" extrusionOk="0">
                  <a:moveTo>
                    <a:pt x="18080" y="1"/>
                  </a:moveTo>
                  <a:lnTo>
                    <a:pt x="17992" y="45"/>
                  </a:lnTo>
                  <a:lnTo>
                    <a:pt x="17948" y="88"/>
                  </a:lnTo>
                  <a:lnTo>
                    <a:pt x="17904" y="132"/>
                  </a:lnTo>
                  <a:lnTo>
                    <a:pt x="17904" y="176"/>
                  </a:lnTo>
                  <a:lnTo>
                    <a:pt x="17904" y="1668"/>
                  </a:lnTo>
                  <a:lnTo>
                    <a:pt x="17202" y="2853"/>
                  </a:lnTo>
                  <a:lnTo>
                    <a:pt x="15491" y="5530"/>
                  </a:lnTo>
                  <a:lnTo>
                    <a:pt x="14306" y="7811"/>
                  </a:lnTo>
                  <a:lnTo>
                    <a:pt x="14306" y="7855"/>
                  </a:lnTo>
                  <a:lnTo>
                    <a:pt x="13999" y="9391"/>
                  </a:lnTo>
                  <a:lnTo>
                    <a:pt x="13999" y="9435"/>
                  </a:lnTo>
                  <a:lnTo>
                    <a:pt x="13692" y="13691"/>
                  </a:lnTo>
                  <a:lnTo>
                    <a:pt x="12814" y="15008"/>
                  </a:lnTo>
                  <a:lnTo>
                    <a:pt x="10181" y="18211"/>
                  </a:lnTo>
                  <a:lnTo>
                    <a:pt x="6846" y="22072"/>
                  </a:lnTo>
                  <a:lnTo>
                    <a:pt x="4213" y="25100"/>
                  </a:lnTo>
                  <a:lnTo>
                    <a:pt x="4213" y="25144"/>
                  </a:lnTo>
                  <a:lnTo>
                    <a:pt x="3467" y="26548"/>
                  </a:lnTo>
                  <a:lnTo>
                    <a:pt x="3424" y="26636"/>
                  </a:lnTo>
                  <a:lnTo>
                    <a:pt x="3292" y="28391"/>
                  </a:lnTo>
                  <a:lnTo>
                    <a:pt x="2853" y="29357"/>
                  </a:lnTo>
                  <a:lnTo>
                    <a:pt x="1844" y="30278"/>
                  </a:lnTo>
                  <a:lnTo>
                    <a:pt x="133" y="30980"/>
                  </a:lnTo>
                  <a:lnTo>
                    <a:pt x="45" y="31068"/>
                  </a:lnTo>
                  <a:lnTo>
                    <a:pt x="1" y="31068"/>
                  </a:lnTo>
                  <a:lnTo>
                    <a:pt x="1" y="31200"/>
                  </a:lnTo>
                  <a:lnTo>
                    <a:pt x="176" y="34052"/>
                  </a:lnTo>
                  <a:lnTo>
                    <a:pt x="176" y="34096"/>
                  </a:lnTo>
                  <a:lnTo>
                    <a:pt x="922" y="36772"/>
                  </a:lnTo>
                  <a:lnTo>
                    <a:pt x="2941" y="41555"/>
                  </a:lnTo>
                  <a:lnTo>
                    <a:pt x="2985" y="41599"/>
                  </a:lnTo>
                  <a:lnTo>
                    <a:pt x="3950" y="42521"/>
                  </a:lnTo>
                  <a:lnTo>
                    <a:pt x="3994" y="42521"/>
                  </a:lnTo>
                  <a:lnTo>
                    <a:pt x="8163" y="45373"/>
                  </a:lnTo>
                  <a:lnTo>
                    <a:pt x="8163" y="45417"/>
                  </a:lnTo>
                  <a:lnTo>
                    <a:pt x="10883" y="46470"/>
                  </a:lnTo>
                  <a:lnTo>
                    <a:pt x="14920" y="47742"/>
                  </a:lnTo>
                  <a:lnTo>
                    <a:pt x="14964" y="47742"/>
                  </a:lnTo>
                  <a:lnTo>
                    <a:pt x="17641" y="47655"/>
                  </a:lnTo>
                  <a:lnTo>
                    <a:pt x="19177" y="47918"/>
                  </a:lnTo>
                  <a:lnTo>
                    <a:pt x="19221" y="47918"/>
                  </a:lnTo>
                  <a:lnTo>
                    <a:pt x="19528" y="47874"/>
                  </a:lnTo>
                  <a:lnTo>
                    <a:pt x="19615" y="47830"/>
                  </a:lnTo>
                  <a:lnTo>
                    <a:pt x="19659" y="47786"/>
                  </a:lnTo>
                  <a:lnTo>
                    <a:pt x="19703" y="47742"/>
                  </a:lnTo>
                  <a:lnTo>
                    <a:pt x="19703" y="47655"/>
                  </a:lnTo>
                  <a:lnTo>
                    <a:pt x="19659" y="47611"/>
                  </a:lnTo>
                  <a:lnTo>
                    <a:pt x="19615" y="47567"/>
                  </a:lnTo>
                  <a:lnTo>
                    <a:pt x="19572" y="47523"/>
                  </a:lnTo>
                  <a:lnTo>
                    <a:pt x="19484" y="47523"/>
                  </a:lnTo>
                  <a:lnTo>
                    <a:pt x="19221" y="47567"/>
                  </a:lnTo>
                  <a:lnTo>
                    <a:pt x="17685" y="47304"/>
                  </a:lnTo>
                  <a:lnTo>
                    <a:pt x="17641" y="47304"/>
                  </a:lnTo>
                  <a:lnTo>
                    <a:pt x="15008" y="47391"/>
                  </a:lnTo>
                  <a:lnTo>
                    <a:pt x="11015" y="46119"/>
                  </a:lnTo>
                  <a:lnTo>
                    <a:pt x="8338" y="45066"/>
                  </a:lnTo>
                  <a:lnTo>
                    <a:pt x="4213" y="42214"/>
                  </a:lnTo>
                  <a:lnTo>
                    <a:pt x="3248" y="41380"/>
                  </a:lnTo>
                  <a:lnTo>
                    <a:pt x="1273" y="36641"/>
                  </a:lnTo>
                  <a:lnTo>
                    <a:pt x="527" y="34008"/>
                  </a:lnTo>
                  <a:lnTo>
                    <a:pt x="352" y="31287"/>
                  </a:lnTo>
                  <a:lnTo>
                    <a:pt x="1975" y="30585"/>
                  </a:lnTo>
                  <a:lnTo>
                    <a:pt x="2063" y="30541"/>
                  </a:lnTo>
                  <a:lnTo>
                    <a:pt x="3116" y="29576"/>
                  </a:lnTo>
                  <a:lnTo>
                    <a:pt x="3160" y="29532"/>
                  </a:lnTo>
                  <a:lnTo>
                    <a:pt x="3643" y="28523"/>
                  </a:lnTo>
                  <a:lnTo>
                    <a:pt x="3643" y="28435"/>
                  </a:lnTo>
                  <a:lnTo>
                    <a:pt x="3775" y="26680"/>
                  </a:lnTo>
                  <a:lnTo>
                    <a:pt x="4521" y="25320"/>
                  </a:lnTo>
                  <a:lnTo>
                    <a:pt x="7110" y="22292"/>
                  </a:lnTo>
                  <a:lnTo>
                    <a:pt x="10444" y="18430"/>
                  </a:lnTo>
                  <a:lnTo>
                    <a:pt x="13121" y="15227"/>
                  </a:lnTo>
                  <a:lnTo>
                    <a:pt x="13999" y="13867"/>
                  </a:lnTo>
                  <a:lnTo>
                    <a:pt x="14043" y="13779"/>
                  </a:lnTo>
                  <a:lnTo>
                    <a:pt x="14350" y="9435"/>
                  </a:lnTo>
                  <a:lnTo>
                    <a:pt x="14657" y="7943"/>
                  </a:lnTo>
                  <a:lnTo>
                    <a:pt x="15798" y="5705"/>
                  </a:lnTo>
                  <a:lnTo>
                    <a:pt x="17509" y="3028"/>
                  </a:lnTo>
                  <a:lnTo>
                    <a:pt x="18211" y="1844"/>
                  </a:lnTo>
                  <a:lnTo>
                    <a:pt x="18255" y="1756"/>
                  </a:lnTo>
                  <a:lnTo>
                    <a:pt x="18255" y="176"/>
                  </a:lnTo>
                  <a:lnTo>
                    <a:pt x="18255" y="132"/>
                  </a:lnTo>
                  <a:lnTo>
                    <a:pt x="18211" y="88"/>
                  </a:lnTo>
                  <a:lnTo>
                    <a:pt x="18124" y="45"/>
                  </a:lnTo>
                  <a:lnTo>
                    <a:pt x="1808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1" name="Google Shape;4151;p129"/>
            <p:cNvSpPr/>
            <p:nvPr/>
          </p:nvSpPr>
          <p:spPr>
            <a:xfrm>
              <a:off x="3904325" y="661825"/>
              <a:ext cx="515625" cy="1271450"/>
            </a:xfrm>
            <a:custGeom>
              <a:avLst/>
              <a:gdLst/>
              <a:ahLst/>
              <a:cxnLst/>
              <a:rect l="l" t="t" r="r" b="b"/>
              <a:pathLst>
                <a:path w="20625" h="50858" extrusionOk="0">
                  <a:moveTo>
                    <a:pt x="18913" y="1"/>
                  </a:moveTo>
                  <a:lnTo>
                    <a:pt x="18825" y="44"/>
                  </a:lnTo>
                  <a:lnTo>
                    <a:pt x="18782" y="88"/>
                  </a:lnTo>
                  <a:lnTo>
                    <a:pt x="18782" y="132"/>
                  </a:lnTo>
                  <a:lnTo>
                    <a:pt x="18080" y="4125"/>
                  </a:lnTo>
                  <a:lnTo>
                    <a:pt x="16280" y="6978"/>
                  </a:lnTo>
                  <a:lnTo>
                    <a:pt x="14964" y="9347"/>
                  </a:lnTo>
                  <a:lnTo>
                    <a:pt x="14964" y="9391"/>
                  </a:lnTo>
                  <a:lnTo>
                    <a:pt x="14525" y="10707"/>
                  </a:lnTo>
                  <a:lnTo>
                    <a:pt x="14525" y="10751"/>
                  </a:lnTo>
                  <a:lnTo>
                    <a:pt x="13955" y="15271"/>
                  </a:lnTo>
                  <a:lnTo>
                    <a:pt x="13516" y="15885"/>
                  </a:lnTo>
                  <a:lnTo>
                    <a:pt x="12375" y="17202"/>
                  </a:lnTo>
                  <a:lnTo>
                    <a:pt x="10444" y="19352"/>
                  </a:lnTo>
                  <a:lnTo>
                    <a:pt x="8075" y="21941"/>
                  </a:lnTo>
                  <a:lnTo>
                    <a:pt x="4564" y="25802"/>
                  </a:lnTo>
                  <a:lnTo>
                    <a:pt x="4564" y="25846"/>
                  </a:lnTo>
                  <a:lnTo>
                    <a:pt x="3423" y="27514"/>
                  </a:lnTo>
                  <a:lnTo>
                    <a:pt x="3423" y="27645"/>
                  </a:lnTo>
                  <a:lnTo>
                    <a:pt x="3555" y="30366"/>
                  </a:lnTo>
                  <a:lnTo>
                    <a:pt x="3160" y="31419"/>
                  </a:lnTo>
                  <a:lnTo>
                    <a:pt x="2502" y="31989"/>
                  </a:lnTo>
                  <a:lnTo>
                    <a:pt x="132" y="32867"/>
                  </a:lnTo>
                  <a:lnTo>
                    <a:pt x="45" y="32955"/>
                  </a:lnTo>
                  <a:lnTo>
                    <a:pt x="1" y="33042"/>
                  </a:lnTo>
                  <a:lnTo>
                    <a:pt x="396" y="37562"/>
                  </a:lnTo>
                  <a:lnTo>
                    <a:pt x="1010" y="39844"/>
                  </a:lnTo>
                  <a:lnTo>
                    <a:pt x="2502" y="43793"/>
                  </a:lnTo>
                  <a:lnTo>
                    <a:pt x="2546" y="43881"/>
                  </a:lnTo>
                  <a:lnTo>
                    <a:pt x="3423" y="44846"/>
                  </a:lnTo>
                  <a:lnTo>
                    <a:pt x="3467" y="44890"/>
                  </a:lnTo>
                  <a:lnTo>
                    <a:pt x="7504" y="47655"/>
                  </a:lnTo>
                  <a:lnTo>
                    <a:pt x="9172" y="48620"/>
                  </a:lnTo>
                  <a:lnTo>
                    <a:pt x="9216" y="48620"/>
                  </a:lnTo>
                  <a:lnTo>
                    <a:pt x="11848" y="49717"/>
                  </a:lnTo>
                  <a:lnTo>
                    <a:pt x="15491" y="50858"/>
                  </a:lnTo>
                  <a:lnTo>
                    <a:pt x="15534" y="50858"/>
                  </a:lnTo>
                  <a:lnTo>
                    <a:pt x="18694" y="50682"/>
                  </a:lnTo>
                  <a:lnTo>
                    <a:pt x="20054" y="50858"/>
                  </a:lnTo>
                  <a:lnTo>
                    <a:pt x="20098" y="50858"/>
                  </a:lnTo>
                  <a:lnTo>
                    <a:pt x="20449" y="50814"/>
                  </a:lnTo>
                  <a:lnTo>
                    <a:pt x="20537" y="50770"/>
                  </a:lnTo>
                  <a:lnTo>
                    <a:pt x="20581" y="50726"/>
                  </a:lnTo>
                  <a:lnTo>
                    <a:pt x="20625" y="50682"/>
                  </a:lnTo>
                  <a:lnTo>
                    <a:pt x="20625" y="50595"/>
                  </a:lnTo>
                  <a:lnTo>
                    <a:pt x="20581" y="50507"/>
                  </a:lnTo>
                  <a:lnTo>
                    <a:pt x="20537" y="50463"/>
                  </a:lnTo>
                  <a:lnTo>
                    <a:pt x="20405" y="50463"/>
                  </a:lnTo>
                  <a:lnTo>
                    <a:pt x="20054" y="50507"/>
                  </a:lnTo>
                  <a:lnTo>
                    <a:pt x="18694" y="50331"/>
                  </a:lnTo>
                  <a:lnTo>
                    <a:pt x="15578" y="50507"/>
                  </a:lnTo>
                  <a:lnTo>
                    <a:pt x="11980" y="49410"/>
                  </a:lnTo>
                  <a:lnTo>
                    <a:pt x="9347" y="48313"/>
                  </a:lnTo>
                  <a:lnTo>
                    <a:pt x="7680" y="47347"/>
                  </a:lnTo>
                  <a:lnTo>
                    <a:pt x="3687" y="44583"/>
                  </a:lnTo>
                  <a:lnTo>
                    <a:pt x="2809" y="43661"/>
                  </a:lnTo>
                  <a:lnTo>
                    <a:pt x="1361" y="39756"/>
                  </a:lnTo>
                  <a:lnTo>
                    <a:pt x="703" y="37518"/>
                  </a:lnTo>
                  <a:lnTo>
                    <a:pt x="396" y="33130"/>
                  </a:lnTo>
                  <a:lnTo>
                    <a:pt x="2634" y="32296"/>
                  </a:lnTo>
                  <a:lnTo>
                    <a:pt x="2677" y="32296"/>
                  </a:lnTo>
                  <a:lnTo>
                    <a:pt x="3423" y="31638"/>
                  </a:lnTo>
                  <a:lnTo>
                    <a:pt x="3467" y="31550"/>
                  </a:lnTo>
                  <a:lnTo>
                    <a:pt x="3906" y="30453"/>
                  </a:lnTo>
                  <a:lnTo>
                    <a:pt x="3906" y="30410"/>
                  </a:lnTo>
                  <a:lnTo>
                    <a:pt x="3774" y="27689"/>
                  </a:lnTo>
                  <a:lnTo>
                    <a:pt x="4871" y="26065"/>
                  </a:lnTo>
                  <a:lnTo>
                    <a:pt x="8338" y="22160"/>
                  </a:lnTo>
                  <a:lnTo>
                    <a:pt x="10708" y="19615"/>
                  </a:lnTo>
                  <a:lnTo>
                    <a:pt x="12638" y="17421"/>
                  </a:lnTo>
                  <a:lnTo>
                    <a:pt x="13779" y="16105"/>
                  </a:lnTo>
                  <a:lnTo>
                    <a:pt x="14262" y="15446"/>
                  </a:lnTo>
                  <a:lnTo>
                    <a:pt x="14306" y="15359"/>
                  </a:lnTo>
                  <a:lnTo>
                    <a:pt x="14876" y="10795"/>
                  </a:lnTo>
                  <a:lnTo>
                    <a:pt x="15271" y="9479"/>
                  </a:lnTo>
                  <a:lnTo>
                    <a:pt x="16544" y="7153"/>
                  </a:lnTo>
                  <a:lnTo>
                    <a:pt x="18387" y="4301"/>
                  </a:lnTo>
                  <a:lnTo>
                    <a:pt x="18387" y="4213"/>
                  </a:lnTo>
                  <a:lnTo>
                    <a:pt x="19133" y="220"/>
                  </a:lnTo>
                  <a:lnTo>
                    <a:pt x="19089" y="132"/>
                  </a:lnTo>
                  <a:lnTo>
                    <a:pt x="19089" y="88"/>
                  </a:lnTo>
                  <a:lnTo>
                    <a:pt x="19045" y="44"/>
                  </a:lnTo>
                  <a:lnTo>
                    <a:pt x="1895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2" name="Google Shape;4152;p129"/>
            <p:cNvSpPr/>
            <p:nvPr/>
          </p:nvSpPr>
          <p:spPr>
            <a:xfrm>
              <a:off x="3881300" y="681575"/>
              <a:ext cx="525475" cy="1276950"/>
            </a:xfrm>
            <a:custGeom>
              <a:avLst/>
              <a:gdLst/>
              <a:ahLst/>
              <a:cxnLst/>
              <a:rect l="l" t="t" r="r" b="b"/>
              <a:pathLst>
                <a:path w="21019" h="51078" extrusionOk="0">
                  <a:moveTo>
                    <a:pt x="19176" y="0"/>
                  </a:moveTo>
                  <a:lnTo>
                    <a:pt x="19132" y="44"/>
                  </a:lnTo>
                  <a:lnTo>
                    <a:pt x="19088" y="88"/>
                  </a:lnTo>
                  <a:lnTo>
                    <a:pt x="19044" y="132"/>
                  </a:lnTo>
                  <a:lnTo>
                    <a:pt x="18255" y="3291"/>
                  </a:lnTo>
                  <a:lnTo>
                    <a:pt x="16455" y="6231"/>
                  </a:lnTo>
                  <a:lnTo>
                    <a:pt x="16412" y="6231"/>
                  </a:lnTo>
                  <a:lnTo>
                    <a:pt x="15007" y="9127"/>
                  </a:lnTo>
                  <a:lnTo>
                    <a:pt x="15007" y="9171"/>
                  </a:lnTo>
                  <a:lnTo>
                    <a:pt x="13998" y="13559"/>
                  </a:lnTo>
                  <a:lnTo>
                    <a:pt x="11980" y="16104"/>
                  </a:lnTo>
                  <a:lnTo>
                    <a:pt x="9829" y="18606"/>
                  </a:lnTo>
                  <a:lnTo>
                    <a:pt x="7284" y="21370"/>
                  </a:lnTo>
                  <a:lnTo>
                    <a:pt x="3160" y="26197"/>
                  </a:lnTo>
                  <a:lnTo>
                    <a:pt x="3116" y="26285"/>
                  </a:lnTo>
                  <a:lnTo>
                    <a:pt x="3116" y="26329"/>
                  </a:lnTo>
                  <a:lnTo>
                    <a:pt x="3555" y="30146"/>
                  </a:lnTo>
                  <a:lnTo>
                    <a:pt x="3247" y="30629"/>
                  </a:lnTo>
                  <a:lnTo>
                    <a:pt x="1799" y="31155"/>
                  </a:lnTo>
                  <a:lnTo>
                    <a:pt x="176" y="31506"/>
                  </a:lnTo>
                  <a:lnTo>
                    <a:pt x="88" y="31594"/>
                  </a:lnTo>
                  <a:lnTo>
                    <a:pt x="44" y="31682"/>
                  </a:lnTo>
                  <a:lnTo>
                    <a:pt x="0" y="32516"/>
                  </a:lnTo>
                  <a:lnTo>
                    <a:pt x="0" y="32560"/>
                  </a:lnTo>
                  <a:lnTo>
                    <a:pt x="527" y="38747"/>
                  </a:lnTo>
                  <a:lnTo>
                    <a:pt x="571" y="38834"/>
                  </a:lnTo>
                  <a:lnTo>
                    <a:pt x="1799" y="41862"/>
                  </a:lnTo>
                  <a:lnTo>
                    <a:pt x="2107" y="43617"/>
                  </a:lnTo>
                  <a:lnTo>
                    <a:pt x="2194" y="43749"/>
                  </a:lnTo>
                  <a:lnTo>
                    <a:pt x="4388" y="45460"/>
                  </a:lnTo>
                  <a:lnTo>
                    <a:pt x="7284" y="47084"/>
                  </a:lnTo>
                  <a:lnTo>
                    <a:pt x="8250" y="47830"/>
                  </a:lnTo>
                  <a:lnTo>
                    <a:pt x="10137" y="48927"/>
                  </a:lnTo>
                  <a:lnTo>
                    <a:pt x="12682" y="50024"/>
                  </a:lnTo>
                  <a:lnTo>
                    <a:pt x="15973" y="51033"/>
                  </a:lnTo>
                  <a:lnTo>
                    <a:pt x="16017" y="51077"/>
                  </a:lnTo>
                  <a:lnTo>
                    <a:pt x="16061" y="51077"/>
                  </a:lnTo>
                  <a:lnTo>
                    <a:pt x="19176" y="50594"/>
                  </a:lnTo>
                  <a:lnTo>
                    <a:pt x="20756" y="50814"/>
                  </a:lnTo>
                  <a:lnTo>
                    <a:pt x="20800" y="50814"/>
                  </a:lnTo>
                  <a:lnTo>
                    <a:pt x="20887" y="50858"/>
                  </a:lnTo>
                  <a:lnTo>
                    <a:pt x="20931" y="50814"/>
                  </a:lnTo>
                  <a:lnTo>
                    <a:pt x="21019" y="50770"/>
                  </a:lnTo>
                  <a:lnTo>
                    <a:pt x="21019" y="50682"/>
                  </a:lnTo>
                  <a:lnTo>
                    <a:pt x="21019" y="50638"/>
                  </a:lnTo>
                  <a:lnTo>
                    <a:pt x="21019" y="50594"/>
                  </a:lnTo>
                  <a:lnTo>
                    <a:pt x="20975" y="50507"/>
                  </a:lnTo>
                  <a:lnTo>
                    <a:pt x="20931" y="50507"/>
                  </a:lnTo>
                  <a:lnTo>
                    <a:pt x="20843" y="50463"/>
                  </a:lnTo>
                  <a:lnTo>
                    <a:pt x="19220" y="50243"/>
                  </a:lnTo>
                  <a:lnTo>
                    <a:pt x="19176" y="50243"/>
                  </a:lnTo>
                  <a:lnTo>
                    <a:pt x="16017" y="50726"/>
                  </a:lnTo>
                  <a:lnTo>
                    <a:pt x="12813" y="49673"/>
                  </a:lnTo>
                  <a:lnTo>
                    <a:pt x="10312" y="48620"/>
                  </a:lnTo>
                  <a:lnTo>
                    <a:pt x="8425" y="47523"/>
                  </a:lnTo>
                  <a:lnTo>
                    <a:pt x="7504" y="46777"/>
                  </a:lnTo>
                  <a:lnTo>
                    <a:pt x="7460" y="46777"/>
                  </a:lnTo>
                  <a:lnTo>
                    <a:pt x="4564" y="45153"/>
                  </a:lnTo>
                  <a:lnTo>
                    <a:pt x="2458" y="43486"/>
                  </a:lnTo>
                  <a:lnTo>
                    <a:pt x="2107" y="41774"/>
                  </a:lnTo>
                  <a:lnTo>
                    <a:pt x="878" y="38703"/>
                  </a:lnTo>
                  <a:lnTo>
                    <a:pt x="351" y="32516"/>
                  </a:lnTo>
                  <a:lnTo>
                    <a:pt x="395" y="31814"/>
                  </a:lnTo>
                  <a:lnTo>
                    <a:pt x="1887" y="31463"/>
                  </a:lnTo>
                  <a:lnTo>
                    <a:pt x="3423" y="30936"/>
                  </a:lnTo>
                  <a:lnTo>
                    <a:pt x="3511" y="30848"/>
                  </a:lnTo>
                  <a:lnTo>
                    <a:pt x="3862" y="30234"/>
                  </a:lnTo>
                  <a:lnTo>
                    <a:pt x="3906" y="30146"/>
                  </a:lnTo>
                  <a:lnTo>
                    <a:pt x="3467" y="26372"/>
                  </a:lnTo>
                  <a:lnTo>
                    <a:pt x="7548" y="21633"/>
                  </a:lnTo>
                  <a:lnTo>
                    <a:pt x="10093" y="18825"/>
                  </a:lnTo>
                  <a:lnTo>
                    <a:pt x="12287" y="16324"/>
                  </a:lnTo>
                  <a:lnTo>
                    <a:pt x="14305" y="13779"/>
                  </a:lnTo>
                  <a:lnTo>
                    <a:pt x="14349" y="13691"/>
                  </a:lnTo>
                  <a:lnTo>
                    <a:pt x="15358" y="9259"/>
                  </a:lnTo>
                  <a:lnTo>
                    <a:pt x="16763" y="6407"/>
                  </a:lnTo>
                  <a:lnTo>
                    <a:pt x="18562" y="3467"/>
                  </a:lnTo>
                  <a:lnTo>
                    <a:pt x="18606" y="3423"/>
                  </a:lnTo>
                  <a:lnTo>
                    <a:pt x="19395" y="220"/>
                  </a:lnTo>
                  <a:lnTo>
                    <a:pt x="19395" y="176"/>
                  </a:lnTo>
                  <a:lnTo>
                    <a:pt x="19352" y="88"/>
                  </a:lnTo>
                  <a:lnTo>
                    <a:pt x="19308" y="44"/>
                  </a:lnTo>
                  <a:lnTo>
                    <a:pt x="1926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3" name="Google Shape;4153;p129"/>
            <p:cNvSpPr/>
            <p:nvPr/>
          </p:nvSpPr>
          <p:spPr>
            <a:xfrm>
              <a:off x="3850575" y="669500"/>
              <a:ext cx="549625" cy="1310950"/>
            </a:xfrm>
            <a:custGeom>
              <a:avLst/>
              <a:gdLst/>
              <a:ahLst/>
              <a:cxnLst/>
              <a:rect l="l" t="t" r="r" b="b"/>
              <a:pathLst>
                <a:path w="21985" h="52438" extrusionOk="0">
                  <a:moveTo>
                    <a:pt x="19835" y="1"/>
                  </a:moveTo>
                  <a:lnTo>
                    <a:pt x="19791" y="45"/>
                  </a:lnTo>
                  <a:lnTo>
                    <a:pt x="19747" y="132"/>
                  </a:lnTo>
                  <a:lnTo>
                    <a:pt x="18957" y="3336"/>
                  </a:lnTo>
                  <a:lnTo>
                    <a:pt x="18430" y="4433"/>
                  </a:lnTo>
                  <a:lnTo>
                    <a:pt x="17158" y="6319"/>
                  </a:lnTo>
                  <a:lnTo>
                    <a:pt x="17114" y="6319"/>
                  </a:lnTo>
                  <a:lnTo>
                    <a:pt x="15798" y="9040"/>
                  </a:lnTo>
                  <a:lnTo>
                    <a:pt x="15095" y="11892"/>
                  </a:lnTo>
                  <a:lnTo>
                    <a:pt x="14437" y="13165"/>
                  </a:lnTo>
                  <a:lnTo>
                    <a:pt x="12243" y="16017"/>
                  </a:lnTo>
                  <a:lnTo>
                    <a:pt x="10093" y="18430"/>
                  </a:lnTo>
                  <a:lnTo>
                    <a:pt x="7767" y="21063"/>
                  </a:lnTo>
                  <a:lnTo>
                    <a:pt x="3599" y="25890"/>
                  </a:lnTo>
                  <a:lnTo>
                    <a:pt x="3555" y="26022"/>
                  </a:lnTo>
                  <a:lnTo>
                    <a:pt x="3599" y="26899"/>
                  </a:lnTo>
                  <a:lnTo>
                    <a:pt x="3862" y="29357"/>
                  </a:lnTo>
                  <a:lnTo>
                    <a:pt x="3730" y="30892"/>
                  </a:lnTo>
                  <a:lnTo>
                    <a:pt x="2063" y="31156"/>
                  </a:lnTo>
                  <a:lnTo>
                    <a:pt x="659" y="31463"/>
                  </a:lnTo>
                  <a:lnTo>
                    <a:pt x="571" y="31507"/>
                  </a:lnTo>
                  <a:lnTo>
                    <a:pt x="264" y="31814"/>
                  </a:lnTo>
                  <a:lnTo>
                    <a:pt x="176" y="31902"/>
                  </a:lnTo>
                  <a:lnTo>
                    <a:pt x="1" y="32692"/>
                  </a:lnTo>
                  <a:lnTo>
                    <a:pt x="1" y="32735"/>
                  </a:lnTo>
                  <a:lnTo>
                    <a:pt x="308" y="34973"/>
                  </a:lnTo>
                  <a:lnTo>
                    <a:pt x="834" y="40546"/>
                  </a:lnTo>
                  <a:lnTo>
                    <a:pt x="834" y="40590"/>
                  </a:lnTo>
                  <a:lnTo>
                    <a:pt x="1405" y="42082"/>
                  </a:lnTo>
                  <a:lnTo>
                    <a:pt x="1361" y="45461"/>
                  </a:lnTo>
                  <a:lnTo>
                    <a:pt x="1361" y="45548"/>
                  </a:lnTo>
                  <a:lnTo>
                    <a:pt x="1405" y="45592"/>
                  </a:lnTo>
                  <a:lnTo>
                    <a:pt x="1493" y="45636"/>
                  </a:lnTo>
                  <a:lnTo>
                    <a:pt x="1536" y="45636"/>
                  </a:lnTo>
                  <a:lnTo>
                    <a:pt x="2941" y="45548"/>
                  </a:lnTo>
                  <a:lnTo>
                    <a:pt x="4213" y="46294"/>
                  </a:lnTo>
                  <a:lnTo>
                    <a:pt x="6934" y="47918"/>
                  </a:lnTo>
                  <a:lnTo>
                    <a:pt x="6978" y="47918"/>
                  </a:lnTo>
                  <a:lnTo>
                    <a:pt x="8294" y="48532"/>
                  </a:lnTo>
                  <a:lnTo>
                    <a:pt x="10181" y="49849"/>
                  </a:lnTo>
                  <a:lnTo>
                    <a:pt x="10225" y="49893"/>
                  </a:lnTo>
                  <a:lnTo>
                    <a:pt x="12594" y="51077"/>
                  </a:lnTo>
                  <a:lnTo>
                    <a:pt x="12638" y="51077"/>
                  </a:lnTo>
                  <a:lnTo>
                    <a:pt x="16324" y="52438"/>
                  </a:lnTo>
                  <a:lnTo>
                    <a:pt x="17333" y="52438"/>
                  </a:lnTo>
                  <a:lnTo>
                    <a:pt x="20405" y="51911"/>
                  </a:lnTo>
                  <a:lnTo>
                    <a:pt x="21765" y="52087"/>
                  </a:lnTo>
                  <a:lnTo>
                    <a:pt x="21853" y="52087"/>
                  </a:lnTo>
                  <a:lnTo>
                    <a:pt x="21897" y="52043"/>
                  </a:lnTo>
                  <a:lnTo>
                    <a:pt x="21941" y="51999"/>
                  </a:lnTo>
                  <a:lnTo>
                    <a:pt x="21985" y="51955"/>
                  </a:lnTo>
                  <a:lnTo>
                    <a:pt x="21985" y="51867"/>
                  </a:lnTo>
                  <a:lnTo>
                    <a:pt x="21941" y="51823"/>
                  </a:lnTo>
                  <a:lnTo>
                    <a:pt x="21897" y="51779"/>
                  </a:lnTo>
                  <a:lnTo>
                    <a:pt x="21809" y="51736"/>
                  </a:lnTo>
                  <a:lnTo>
                    <a:pt x="20449" y="51560"/>
                  </a:lnTo>
                  <a:lnTo>
                    <a:pt x="20405" y="51560"/>
                  </a:lnTo>
                  <a:lnTo>
                    <a:pt x="17290" y="52087"/>
                  </a:lnTo>
                  <a:lnTo>
                    <a:pt x="16412" y="52087"/>
                  </a:lnTo>
                  <a:lnTo>
                    <a:pt x="12726" y="50770"/>
                  </a:lnTo>
                  <a:lnTo>
                    <a:pt x="10356" y="49585"/>
                  </a:lnTo>
                  <a:lnTo>
                    <a:pt x="8470" y="48225"/>
                  </a:lnTo>
                  <a:lnTo>
                    <a:pt x="7109" y="47611"/>
                  </a:lnTo>
                  <a:lnTo>
                    <a:pt x="4389" y="45987"/>
                  </a:lnTo>
                  <a:lnTo>
                    <a:pt x="3072" y="45197"/>
                  </a:lnTo>
                  <a:lnTo>
                    <a:pt x="2941" y="45197"/>
                  </a:lnTo>
                  <a:lnTo>
                    <a:pt x="1712" y="45285"/>
                  </a:lnTo>
                  <a:lnTo>
                    <a:pt x="1756" y="42082"/>
                  </a:lnTo>
                  <a:lnTo>
                    <a:pt x="1756" y="41994"/>
                  </a:lnTo>
                  <a:lnTo>
                    <a:pt x="1185" y="40458"/>
                  </a:lnTo>
                  <a:lnTo>
                    <a:pt x="659" y="34929"/>
                  </a:lnTo>
                  <a:lnTo>
                    <a:pt x="352" y="32735"/>
                  </a:lnTo>
                  <a:lnTo>
                    <a:pt x="527" y="32033"/>
                  </a:lnTo>
                  <a:lnTo>
                    <a:pt x="790" y="31770"/>
                  </a:lnTo>
                  <a:lnTo>
                    <a:pt x="2151" y="31463"/>
                  </a:lnTo>
                  <a:lnTo>
                    <a:pt x="3906" y="31243"/>
                  </a:lnTo>
                  <a:lnTo>
                    <a:pt x="3994" y="31200"/>
                  </a:lnTo>
                  <a:lnTo>
                    <a:pt x="4038" y="31068"/>
                  </a:lnTo>
                  <a:lnTo>
                    <a:pt x="4213" y="29401"/>
                  </a:lnTo>
                  <a:lnTo>
                    <a:pt x="4213" y="29357"/>
                  </a:lnTo>
                  <a:lnTo>
                    <a:pt x="3950" y="26855"/>
                  </a:lnTo>
                  <a:lnTo>
                    <a:pt x="3906" y="26066"/>
                  </a:lnTo>
                  <a:lnTo>
                    <a:pt x="8031" y="21283"/>
                  </a:lnTo>
                  <a:lnTo>
                    <a:pt x="10356" y="18694"/>
                  </a:lnTo>
                  <a:lnTo>
                    <a:pt x="12507" y="16236"/>
                  </a:lnTo>
                  <a:lnTo>
                    <a:pt x="14701" y="13340"/>
                  </a:lnTo>
                  <a:lnTo>
                    <a:pt x="14744" y="13340"/>
                  </a:lnTo>
                  <a:lnTo>
                    <a:pt x="15403" y="12024"/>
                  </a:lnTo>
                  <a:lnTo>
                    <a:pt x="15447" y="11980"/>
                  </a:lnTo>
                  <a:lnTo>
                    <a:pt x="16149" y="9172"/>
                  </a:lnTo>
                  <a:lnTo>
                    <a:pt x="17421" y="6495"/>
                  </a:lnTo>
                  <a:lnTo>
                    <a:pt x="18694" y="4608"/>
                  </a:lnTo>
                  <a:lnTo>
                    <a:pt x="19308" y="3511"/>
                  </a:lnTo>
                  <a:lnTo>
                    <a:pt x="19308" y="3467"/>
                  </a:lnTo>
                  <a:lnTo>
                    <a:pt x="20098" y="220"/>
                  </a:lnTo>
                  <a:lnTo>
                    <a:pt x="20098" y="132"/>
                  </a:lnTo>
                  <a:lnTo>
                    <a:pt x="20098" y="88"/>
                  </a:lnTo>
                  <a:lnTo>
                    <a:pt x="2005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4" name="Google Shape;4154;p129"/>
            <p:cNvSpPr/>
            <p:nvPr/>
          </p:nvSpPr>
          <p:spPr>
            <a:xfrm>
              <a:off x="3590575" y="1937650"/>
              <a:ext cx="1971375" cy="750375"/>
            </a:xfrm>
            <a:custGeom>
              <a:avLst/>
              <a:gdLst/>
              <a:ahLst/>
              <a:cxnLst/>
              <a:rect l="l" t="t" r="r" b="b"/>
              <a:pathLst>
                <a:path w="78855" h="30015" extrusionOk="0">
                  <a:moveTo>
                    <a:pt x="75344" y="0"/>
                  </a:moveTo>
                  <a:lnTo>
                    <a:pt x="75256" y="44"/>
                  </a:lnTo>
                  <a:lnTo>
                    <a:pt x="72228" y="1536"/>
                  </a:lnTo>
                  <a:lnTo>
                    <a:pt x="66655" y="3511"/>
                  </a:lnTo>
                  <a:lnTo>
                    <a:pt x="62531" y="4959"/>
                  </a:lnTo>
                  <a:lnTo>
                    <a:pt x="59020" y="6231"/>
                  </a:lnTo>
                  <a:lnTo>
                    <a:pt x="55905" y="7284"/>
                  </a:lnTo>
                  <a:lnTo>
                    <a:pt x="51955" y="7416"/>
                  </a:lnTo>
                  <a:lnTo>
                    <a:pt x="51868" y="7460"/>
                  </a:lnTo>
                  <a:lnTo>
                    <a:pt x="48489" y="9171"/>
                  </a:lnTo>
                  <a:lnTo>
                    <a:pt x="43662" y="11716"/>
                  </a:lnTo>
                  <a:lnTo>
                    <a:pt x="40898" y="12726"/>
                  </a:lnTo>
                  <a:lnTo>
                    <a:pt x="35895" y="13735"/>
                  </a:lnTo>
                  <a:lnTo>
                    <a:pt x="32341" y="14349"/>
                  </a:lnTo>
                  <a:lnTo>
                    <a:pt x="29050" y="14832"/>
                  </a:lnTo>
                  <a:lnTo>
                    <a:pt x="27382" y="15227"/>
                  </a:lnTo>
                  <a:lnTo>
                    <a:pt x="26636" y="15534"/>
                  </a:lnTo>
                  <a:lnTo>
                    <a:pt x="25803" y="15490"/>
                  </a:lnTo>
                  <a:lnTo>
                    <a:pt x="25759" y="15490"/>
                  </a:lnTo>
                  <a:lnTo>
                    <a:pt x="25320" y="15622"/>
                  </a:lnTo>
                  <a:lnTo>
                    <a:pt x="25232" y="15666"/>
                  </a:lnTo>
                  <a:lnTo>
                    <a:pt x="25188" y="15753"/>
                  </a:lnTo>
                  <a:lnTo>
                    <a:pt x="24398" y="20098"/>
                  </a:lnTo>
                  <a:lnTo>
                    <a:pt x="24135" y="22555"/>
                  </a:lnTo>
                  <a:lnTo>
                    <a:pt x="23696" y="24529"/>
                  </a:lnTo>
                  <a:lnTo>
                    <a:pt x="22863" y="26680"/>
                  </a:lnTo>
                  <a:lnTo>
                    <a:pt x="21766" y="28698"/>
                  </a:lnTo>
                  <a:lnTo>
                    <a:pt x="20888" y="29532"/>
                  </a:lnTo>
                  <a:lnTo>
                    <a:pt x="20318" y="29663"/>
                  </a:lnTo>
                  <a:lnTo>
                    <a:pt x="17509" y="29181"/>
                  </a:lnTo>
                  <a:lnTo>
                    <a:pt x="11805" y="27820"/>
                  </a:lnTo>
                  <a:lnTo>
                    <a:pt x="7285" y="27075"/>
                  </a:lnTo>
                  <a:lnTo>
                    <a:pt x="5223" y="27075"/>
                  </a:lnTo>
                  <a:lnTo>
                    <a:pt x="220" y="25363"/>
                  </a:lnTo>
                  <a:lnTo>
                    <a:pt x="176" y="25363"/>
                  </a:lnTo>
                  <a:lnTo>
                    <a:pt x="89" y="25407"/>
                  </a:lnTo>
                  <a:lnTo>
                    <a:pt x="45" y="25407"/>
                  </a:lnTo>
                  <a:lnTo>
                    <a:pt x="1" y="25495"/>
                  </a:lnTo>
                  <a:lnTo>
                    <a:pt x="1" y="25539"/>
                  </a:lnTo>
                  <a:lnTo>
                    <a:pt x="45" y="25626"/>
                  </a:lnTo>
                  <a:lnTo>
                    <a:pt x="89" y="25670"/>
                  </a:lnTo>
                  <a:lnTo>
                    <a:pt x="133" y="25714"/>
                  </a:lnTo>
                  <a:lnTo>
                    <a:pt x="5135" y="27426"/>
                  </a:lnTo>
                  <a:lnTo>
                    <a:pt x="7241" y="27426"/>
                  </a:lnTo>
                  <a:lnTo>
                    <a:pt x="11717" y="28172"/>
                  </a:lnTo>
                  <a:lnTo>
                    <a:pt x="17465" y="29532"/>
                  </a:lnTo>
                  <a:lnTo>
                    <a:pt x="20318" y="30014"/>
                  </a:lnTo>
                  <a:lnTo>
                    <a:pt x="20361" y="30014"/>
                  </a:lnTo>
                  <a:lnTo>
                    <a:pt x="21020" y="29883"/>
                  </a:lnTo>
                  <a:lnTo>
                    <a:pt x="21107" y="29839"/>
                  </a:lnTo>
                  <a:lnTo>
                    <a:pt x="22029" y="28961"/>
                  </a:lnTo>
                  <a:lnTo>
                    <a:pt x="22073" y="28917"/>
                  </a:lnTo>
                  <a:lnTo>
                    <a:pt x="23170" y="26855"/>
                  </a:lnTo>
                  <a:lnTo>
                    <a:pt x="23170" y="26811"/>
                  </a:lnTo>
                  <a:lnTo>
                    <a:pt x="24047" y="24661"/>
                  </a:lnTo>
                  <a:lnTo>
                    <a:pt x="24486" y="22643"/>
                  </a:lnTo>
                  <a:lnTo>
                    <a:pt x="24486" y="22599"/>
                  </a:lnTo>
                  <a:lnTo>
                    <a:pt x="24750" y="20141"/>
                  </a:lnTo>
                  <a:lnTo>
                    <a:pt x="25495" y="15929"/>
                  </a:lnTo>
                  <a:lnTo>
                    <a:pt x="25847" y="15841"/>
                  </a:lnTo>
                  <a:lnTo>
                    <a:pt x="26680" y="15885"/>
                  </a:lnTo>
                  <a:lnTo>
                    <a:pt x="26724" y="15885"/>
                  </a:lnTo>
                  <a:lnTo>
                    <a:pt x="27514" y="15578"/>
                  </a:lnTo>
                  <a:lnTo>
                    <a:pt x="29094" y="15183"/>
                  </a:lnTo>
                  <a:lnTo>
                    <a:pt x="32385" y="14700"/>
                  </a:lnTo>
                  <a:lnTo>
                    <a:pt x="35939" y="14086"/>
                  </a:lnTo>
                  <a:lnTo>
                    <a:pt x="40985" y="13077"/>
                  </a:lnTo>
                  <a:lnTo>
                    <a:pt x="41029" y="13077"/>
                  </a:lnTo>
                  <a:lnTo>
                    <a:pt x="43794" y="12067"/>
                  </a:lnTo>
                  <a:lnTo>
                    <a:pt x="43838" y="12067"/>
                  </a:lnTo>
                  <a:lnTo>
                    <a:pt x="48664" y="9479"/>
                  </a:lnTo>
                  <a:lnTo>
                    <a:pt x="51999" y="7767"/>
                  </a:lnTo>
                  <a:lnTo>
                    <a:pt x="55905" y="7636"/>
                  </a:lnTo>
                  <a:lnTo>
                    <a:pt x="55992" y="7592"/>
                  </a:lnTo>
                  <a:lnTo>
                    <a:pt x="59152" y="6539"/>
                  </a:lnTo>
                  <a:lnTo>
                    <a:pt x="62662" y="5310"/>
                  </a:lnTo>
                  <a:lnTo>
                    <a:pt x="66787" y="3862"/>
                  </a:lnTo>
                  <a:lnTo>
                    <a:pt x="72360" y="1887"/>
                  </a:lnTo>
                  <a:lnTo>
                    <a:pt x="72360" y="1843"/>
                  </a:lnTo>
                  <a:lnTo>
                    <a:pt x="75256" y="439"/>
                  </a:lnTo>
                  <a:lnTo>
                    <a:pt x="76572" y="4783"/>
                  </a:lnTo>
                  <a:lnTo>
                    <a:pt x="78196" y="10356"/>
                  </a:lnTo>
                  <a:lnTo>
                    <a:pt x="78503" y="11409"/>
                  </a:lnTo>
                  <a:lnTo>
                    <a:pt x="78547" y="11453"/>
                  </a:lnTo>
                  <a:lnTo>
                    <a:pt x="78591" y="11497"/>
                  </a:lnTo>
                  <a:lnTo>
                    <a:pt x="78766" y="11497"/>
                  </a:lnTo>
                  <a:lnTo>
                    <a:pt x="78810" y="11409"/>
                  </a:lnTo>
                  <a:lnTo>
                    <a:pt x="78854" y="11365"/>
                  </a:lnTo>
                  <a:lnTo>
                    <a:pt x="78854" y="11278"/>
                  </a:lnTo>
                  <a:lnTo>
                    <a:pt x="78503" y="10268"/>
                  </a:lnTo>
                  <a:lnTo>
                    <a:pt x="76923" y="4696"/>
                  </a:lnTo>
                  <a:lnTo>
                    <a:pt x="75519" y="132"/>
                  </a:lnTo>
                  <a:lnTo>
                    <a:pt x="75475" y="88"/>
                  </a:lnTo>
                  <a:lnTo>
                    <a:pt x="75432" y="44"/>
                  </a:lnTo>
                  <a:lnTo>
                    <a:pt x="7534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5" name="Google Shape;4155;p129"/>
            <p:cNvSpPr/>
            <p:nvPr/>
          </p:nvSpPr>
          <p:spPr>
            <a:xfrm>
              <a:off x="3469925" y="764950"/>
              <a:ext cx="299500" cy="582525"/>
            </a:xfrm>
            <a:custGeom>
              <a:avLst/>
              <a:gdLst/>
              <a:ahLst/>
              <a:cxnLst/>
              <a:rect l="l" t="t" r="r" b="b"/>
              <a:pathLst>
                <a:path w="11980" h="23301" extrusionOk="0">
                  <a:moveTo>
                    <a:pt x="11760" y="0"/>
                  </a:moveTo>
                  <a:lnTo>
                    <a:pt x="11716" y="44"/>
                  </a:lnTo>
                  <a:lnTo>
                    <a:pt x="11672" y="88"/>
                  </a:lnTo>
                  <a:lnTo>
                    <a:pt x="8381" y="6100"/>
                  </a:lnTo>
                  <a:lnTo>
                    <a:pt x="7065" y="8030"/>
                  </a:lnTo>
                  <a:lnTo>
                    <a:pt x="7065" y="8074"/>
                  </a:lnTo>
                  <a:lnTo>
                    <a:pt x="6275" y="9654"/>
                  </a:lnTo>
                  <a:lnTo>
                    <a:pt x="4651" y="13998"/>
                  </a:lnTo>
                  <a:lnTo>
                    <a:pt x="3247" y="17860"/>
                  </a:lnTo>
                  <a:lnTo>
                    <a:pt x="2019" y="20229"/>
                  </a:lnTo>
                  <a:lnTo>
                    <a:pt x="44" y="23037"/>
                  </a:lnTo>
                  <a:lnTo>
                    <a:pt x="0" y="23081"/>
                  </a:lnTo>
                  <a:lnTo>
                    <a:pt x="0" y="23169"/>
                  </a:lnTo>
                  <a:lnTo>
                    <a:pt x="44" y="23213"/>
                  </a:lnTo>
                  <a:lnTo>
                    <a:pt x="88" y="23257"/>
                  </a:lnTo>
                  <a:lnTo>
                    <a:pt x="176" y="23301"/>
                  </a:lnTo>
                  <a:lnTo>
                    <a:pt x="263" y="23301"/>
                  </a:lnTo>
                  <a:lnTo>
                    <a:pt x="307" y="23257"/>
                  </a:lnTo>
                  <a:lnTo>
                    <a:pt x="2326" y="20449"/>
                  </a:lnTo>
                  <a:lnTo>
                    <a:pt x="2326" y="20405"/>
                  </a:lnTo>
                  <a:lnTo>
                    <a:pt x="3598" y="18035"/>
                  </a:lnTo>
                  <a:lnTo>
                    <a:pt x="3598" y="17991"/>
                  </a:lnTo>
                  <a:lnTo>
                    <a:pt x="5002" y="14130"/>
                  </a:lnTo>
                  <a:lnTo>
                    <a:pt x="6582" y="9786"/>
                  </a:lnTo>
                  <a:lnTo>
                    <a:pt x="7372" y="8206"/>
                  </a:lnTo>
                  <a:lnTo>
                    <a:pt x="8645" y="6275"/>
                  </a:lnTo>
                  <a:lnTo>
                    <a:pt x="11979" y="264"/>
                  </a:lnTo>
                  <a:lnTo>
                    <a:pt x="11979" y="176"/>
                  </a:lnTo>
                  <a:lnTo>
                    <a:pt x="11979" y="132"/>
                  </a:lnTo>
                  <a:lnTo>
                    <a:pt x="11936" y="88"/>
                  </a:lnTo>
                  <a:lnTo>
                    <a:pt x="1189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6" name="Google Shape;4156;p129"/>
            <p:cNvSpPr/>
            <p:nvPr/>
          </p:nvSpPr>
          <p:spPr>
            <a:xfrm>
              <a:off x="3619100" y="2026500"/>
              <a:ext cx="1900050" cy="686750"/>
            </a:xfrm>
            <a:custGeom>
              <a:avLst/>
              <a:gdLst/>
              <a:ahLst/>
              <a:cxnLst/>
              <a:rect l="l" t="t" r="r" b="b"/>
              <a:pathLst>
                <a:path w="76002" h="27470" extrusionOk="0">
                  <a:moveTo>
                    <a:pt x="71877" y="1"/>
                  </a:moveTo>
                  <a:lnTo>
                    <a:pt x="70473" y="45"/>
                  </a:lnTo>
                  <a:lnTo>
                    <a:pt x="70429" y="88"/>
                  </a:lnTo>
                  <a:lnTo>
                    <a:pt x="64900" y="1975"/>
                  </a:lnTo>
                  <a:lnTo>
                    <a:pt x="58230" y="4345"/>
                  </a:lnTo>
                  <a:lnTo>
                    <a:pt x="55510" y="5222"/>
                  </a:lnTo>
                  <a:lnTo>
                    <a:pt x="51385" y="5266"/>
                  </a:lnTo>
                  <a:lnTo>
                    <a:pt x="51341" y="5310"/>
                  </a:lnTo>
                  <a:lnTo>
                    <a:pt x="48225" y="6802"/>
                  </a:lnTo>
                  <a:lnTo>
                    <a:pt x="45461" y="8250"/>
                  </a:lnTo>
                  <a:lnTo>
                    <a:pt x="43311" y="9391"/>
                  </a:lnTo>
                  <a:lnTo>
                    <a:pt x="40590" y="10313"/>
                  </a:lnTo>
                  <a:lnTo>
                    <a:pt x="34842" y="11322"/>
                  </a:lnTo>
                  <a:lnTo>
                    <a:pt x="29137" y="12331"/>
                  </a:lnTo>
                  <a:lnTo>
                    <a:pt x="25934" y="12682"/>
                  </a:lnTo>
                  <a:lnTo>
                    <a:pt x="25057" y="12858"/>
                  </a:lnTo>
                  <a:lnTo>
                    <a:pt x="24969" y="12901"/>
                  </a:lnTo>
                  <a:lnTo>
                    <a:pt x="24925" y="12989"/>
                  </a:lnTo>
                  <a:lnTo>
                    <a:pt x="24398" y="15973"/>
                  </a:lnTo>
                  <a:lnTo>
                    <a:pt x="24135" y="18430"/>
                  </a:lnTo>
                  <a:lnTo>
                    <a:pt x="23082" y="22072"/>
                  </a:lnTo>
                  <a:lnTo>
                    <a:pt x="21722" y="24837"/>
                  </a:lnTo>
                  <a:lnTo>
                    <a:pt x="20581" y="26373"/>
                  </a:lnTo>
                  <a:lnTo>
                    <a:pt x="19923" y="26899"/>
                  </a:lnTo>
                  <a:lnTo>
                    <a:pt x="19045" y="27119"/>
                  </a:lnTo>
                  <a:lnTo>
                    <a:pt x="15886" y="26592"/>
                  </a:lnTo>
                  <a:lnTo>
                    <a:pt x="10444" y="25320"/>
                  </a:lnTo>
                  <a:lnTo>
                    <a:pt x="6320" y="24574"/>
                  </a:lnTo>
                  <a:lnTo>
                    <a:pt x="6276" y="24574"/>
                  </a:lnTo>
                  <a:lnTo>
                    <a:pt x="3643" y="24530"/>
                  </a:lnTo>
                  <a:lnTo>
                    <a:pt x="264" y="23301"/>
                  </a:lnTo>
                  <a:lnTo>
                    <a:pt x="132" y="23301"/>
                  </a:lnTo>
                  <a:lnTo>
                    <a:pt x="45" y="23345"/>
                  </a:lnTo>
                  <a:lnTo>
                    <a:pt x="45" y="23433"/>
                  </a:lnTo>
                  <a:lnTo>
                    <a:pt x="1" y="23477"/>
                  </a:lnTo>
                  <a:lnTo>
                    <a:pt x="45" y="23564"/>
                  </a:lnTo>
                  <a:lnTo>
                    <a:pt x="89" y="23608"/>
                  </a:lnTo>
                  <a:lnTo>
                    <a:pt x="132" y="23652"/>
                  </a:lnTo>
                  <a:lnTo>
                    <a:pt x="3511" y="24881"/>
                  </a:lnTo>
                  <a:lnTo>
                    <a:pt x="3599" y="24881"/>
                  </a:lnTo>
                  <a:lnTo>
                    <a:pt x="6276" y="24925"/>
                  </a:lnTo>
                  <a:lnTo>
                    <a:pt x="10357" y="25671"/>
                  </a:lnTo>
                  <a:lnTo>
                    <a:pt x="15842" y="26943"/>
                  </a:lnTo>
                  <a:lnTo>
                    <a:pt x="19045" y="27470"/>
                  </a:lnTo>
                  <a:lnTo>
                    <a:pt x="19089" y="27470"/>
                  </a:lnTo>
                  <a:lnTo>
                    <a:pt x="20054" y="27206"/>
                  </a:lnTo>
                  <a:lnTo>
                    <a:pt x="20098" y="27206"/>
                  </a:lnTo>
                  <a:lnTo>
                    <a:pt x="20844" y="26636"/>
                  </a:lnTo>
                  <a:lnTo>
                    <a:pt x="20888" y="26592"/>
                  </a:lnTo>
                  <a:lnTo>
                    <a:pt x="22029" y="25012"/>
                  </a:lnTo>
                  <a:lnTo>
                    <a:pt x="23433" y="22204"/>
                  </a:lnTo>
                  <a:lnTo>
                    <a:pt x="23433" y="22160"/>
                  </a:lnTo>
                  <a:lnTo>
                    <a:pt x="24442" y="18518"/>
                  </a:lnTo>
                  <a:lnTo>
                    <a:pt x="24749" y="16061"/>
                  </a:lnTo>
                  <a:lnTo>
                    <a:pt x="25232" y="13165"/>
                  </a:lnTo>
                  <a:lnTo>
                    <a:pt x="26022" y="13033"/>
                  </a:lnTo>
                  <a:lnTo>
                    <a:pt x="29181" y="12682"/>
                  </a:lnTo>
                  <a:lnTo>
                    <a:pt x="34886" y="11673"/>
                  </a:lnTo>
                  <a:lnTo>
                    <a:pt x="40634" y="10664"/>
                  </a:lnTo>
                  <a:lnTo>
                    <a:pt x="40678" y="10664"/>
                  </a:lnTo>
                  <a:lnTo>
                    <a:pt x="43443" y="9742"/>
                  </a:lnTo>
                  <a:lnTo>
                    <a:pt x="43486" y="9742"/>
                  </a:lnTo>
                  <a:lnTo>
                    <a:pt x="45637" y="8557"/>
                  </a:lnTo>
                  <a:lnTo>
                    <a:pt x="48401" y="7109"/>
                  </a:lnTo>
                  <a:lnTo>
                    <a:pt x="51429" y="5617"/>
                  </a:lnTo>
                  <a:lnTo>
                    <a:pt x="55554" y="5530"/>
                  </a:lnTo>
                  <a:lnTo>
                    <a:pt x="55597" y="5530"/>
                  </a:lnTo>
                  <a:lnTo>
                    <a:pt x="58362" y="4652"/>
                  </a:lnTo>
                  <a:lnTo>
                    <a:pt x="65032" y="2282"/>
                  </a:lnTo>
                  <a:lnTo>
                    <a:pt x="70517" y="396"/>
                  </a:lnTo>
                  <a:lnTo>
                    <a:pt x="71833" y="352"/>
                  </a:lnTo>
                  <a:lnTo>
                    <a:pt x="72755" y="1098"/>
                  </a:lnTo>
                  <a:lnTo>
                    <a:pt x="73676" y="2853"/>
                  </a:lnTo>
                  <a:lnTo>
                    <a:pt x="75212" y="7022"/>
                  </a:lnTo>
                  <a:lnTo>
                    <a:pt x="75695" y="8908"/>
                  </a:lnTo>
                  <a:lnTo>
                    <a:pt x="75695" y="8952"/>
                  </a:lnTo>
                  <a:lnTo>
                    <a:pt x="75739" y="8996"/>
                  </a:lnTo>
                  <a:lnTo>
                    <a:pt x="75826" y="9040"/>
                  </a:lnTo>
                  <a:lnTo>
                    <a:pt x="75870" y="9040"/>
                  </a:lnTo>
                  <a:lnTo>
                    <a:pt x="75958" y="8996"/>
                  </a:lnTo>
                  <a:lnTo>
                    <a:pt x="76002" y="8952"/>
                  </a:lnTo>
                  <a:lnTo>
                    <a:pt x="76002" y="8908"/>
                  </a:lnTo>
                  <a:lnTo>
                    <a:pt x="76002" y="8821"/>
                  </a:lnTo>
                  <a:lnTo>
                    <a:pt x="75563" y="6934"/>
                  </a:lnTo>
                  <a:lnTo>
                    <a:pt x="75563" y="6890"/>
                  </a:lnTo>
                  <a:lnTo>
                    <a:pt x="74027" y="2721"/>
                  </a:lnTo>
                  <a:lnTo>
                    <a:pt x="73018" y="922"/>
                  </a:lnTo>
                  <a:lnTo>
                    <a:pt x="72974" y="878"/>
                  </a:lnTo>
                  <a:lnTo>
                    <a:pt x="72009" y="45"/>
                  </a:lnTo>
                  <a:lnTo>
                    <a:pt x="7187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7" name="Google Shape;4157;p129"/>
            <p:cNvSpPr/>
            <p:nvPr/>
          </p:nvSpPr>
          <p:spPr>
            <a:xfrm>
              <a:off x="3437000" y="785800"/>
              <a:ext cx="287450" cy="611050"/>
            </a:xfrm>
            <a:custGeom>
              <a:avLst/>
              <a:gdLst/>
              <a:ahLst/>
              <a:cxnLst/>
              <a:rect l="l" t="t" r="r" b="b"/>
              <a:pathLst>
                <a:path w="11498" h="24442" extrusionOk="0">
                  <a:moveTo>
                    <a:pt x="11278" y="0"/>
                  </a:moveTo>
                  <a:lnTo>
                    <a:pt x="11234" y="44"/>
                  </a:lnTo>
                  <a:lnTo>
                    <a:pt x="11190" y="88"/>
                  </a:lnTo>
                  <a:lnTo>
                    <a:pt x="9435" y="3510"/>
                  </a:lnTo>
                  <a:lnTo>
                    <a:pt x="7460" y="6758"/>
                  </a:lnTo>
                  <a:lnTo>
                    <a:pt x="6627" y="8513"/>
                  </a:lnTo>
                  <a:lnTo>
                    <a:pt x="4871" y="13340"/>
                  </a:lnTo>
                  <a:lnTo>
                    <a:pt x="3204" y="17991"/>
                  </a:lnTo>
                  <a:lnTo>
                    <a:pt x="1273" y="21019"/>
                  </a:lnTo>
                  <a:lnTo>
                    <a:pt x="1273" y="21063"/>
                  </a:lnTo>
                  <a:lnTo>
                    <a:pt x="45" y="24222"/>
                  </a:lnTo>
                  <a:lnTo>
                    <a:pt x="1" y="24310"/>
                  </a:lnTo>
                  <a:lnTo>
                    <a:pt x="45" y="24354"/>
                  </a:lnTo>
                  <a:lnTo>
                    <a:pt x="45" y="24397"/>
                  </a:lnTo>
                  <a:lnTo>
                    <a:pt x="132" y="24441"/>
                  </a:lnTo>
                  <a:lnTo>
                    <a:pt x="308" y="24441"/>
                  </a:lnTo>
                  <a:lnTo>
                    <a:pt x="352" y="24354"/>
                  </a:lnTo>
                  <a:lnTo>
                    <a:pt x="1580" y="21194"/>
                  </a:lnTo>
                  <a:lnTo>
                    <a:pt x="3511" y="18123"/>
                  </a:lnTo>
                  <a:lnTo>
                    <a:pt x="5222" y="13471"/>
                  </a:lnTo>
                  <a:lnTo>
                    <a:pt x="6934" y="8644"/>
                  </a:lnTo>
                  <a:lnTo>
                    <a:pt x="7767" y="6933"/>
                  </a:lnTo>
                  <a:lnTo>
                    <a:pt x="9742" y="3686"/>
                  </a:lnTo>
                  <a:lnTo>
                    <a:pt x="11497" y="219"/>
                  </a:lnTo>
                  <a:lnTo>
                    <a:pt x="11497" y="176"/>
                  </a:lnTo>
                  <a:lnTo>
                    <a:pt x="11497" y="88"/>
                  </a:lnTo>
                  <a:lnTo>
                    <a:pt x="11453" y="44"/>
                  </a:lnTo>
                  <a:lnTo>
                    <a:pt x="1141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8" name="Google Shape;4158;p129"/>
            <p:cNvSpPr/>
            <p:nvPr/>
          </p:nvSpPr>
          <p:spPr>
            <a:xfrm>
              <a:off x="3586200" y="2096725"/>
              <a:ext cx="1884700" cy="640675"/>
            </a:xfrm>
            <a:custGeom>
              <a:avLst/>
              <a:gdLst/>
              <a:ahLst/>
              <a:cxnLst/>
              <a:rect l="l" t="t" r="r" b="b"/>
              <a:pathLst>
                <a:path w="75388" h="25627" extrusionOk="0">
                  <a:moveTo>
                    <a:pt x="69727" y="0"/>
                  </a:moveTo>
                  <a:lnTo>
                    <a:pt x="67094" y="658"/>
                  </a:lnTo>
                  <a:lnTo>
                    <a:pt x="60248" y="3072"/>
                  </a:lnTo>
                  <a:lnTo>
                    <a:pt x="58142" y="3818"/>
                  </a:lnTo>
                  <a:lnTo>
                    <a:pt x="53271" y="3861"/>
                  </a:lnTo>
                  <a:lnTo>
                    <a:pt x="53227" y="3861"/>
                  </a:lnTo>
                  <a:lnTo>
                    <a:pt x="48752" y="6099"/>
                  </a:lnTo>
                  <a:lnTo>
                    <a:pt x="46031" y="7504"/>
                  </a:lnTo>
                  <a:lnTo>
                    <a:pt x="44495" y="8162"/>
                  </a:lnTo>
                  <a:lnTo>
                    <a:pt x="39712" y="9083"/>
                  </a:lnTo>
                  <a:lnTo>
                    <a:pt x="36290" y="9698"/>
                  </a:lnTo>
                  <a:lnTo>
                    <a:pt x="33306" y="10180"/>
                  </a:lnTo>
                  <a:lnTo>
                    <a:pt x="28347" y="11146"/>
                  </a:lnTo>
                  <a:lnTo>
                    <a:pt x="28303" y="11189"/>
                  </a:lnTo>
                  <a:lnTo>
                    <a:pt x="27557" y="11628"/>
                  </a:lnTo>
                  <a:lnTo>
                    <a:pt x="27470" y="11672"/>
                  </a:lnTo>
                  <a:lnTo>
                    <a:pt x="26987" y="12418"/>
                  </a:lnTo>
                  <a:lnTo>
                    <a:pt x="26987" y="12462"/>
                  </a:lnTo>
                  <a:lnTo>
                    <a:pt x="26592" y="14656"/>
                  </a:lnTo>
                  <a:lnTo>
                    <a:pt x="25319" y="19044"/>
                  </a:lnTo>
                  <a:lnTo>
                    <a:pt x="23740" y="22247"/>
                  </a:lnTo>
                  <a:lnTo>
                    <a:pt x="22336" y="24266"/>
                  </a:lnTo>
                  <a:lnTo>
                    <a:pt x="21326" y="24968"/>
                  </a:lnTo>
                  <a:lnTo>
                    <a:pt x="20185" y="25275"/>
                  </a:lnTo>
                  <a:lnTo>
                    <a:pt x="18737" y="25143"/>
                  </a:lnTo>
                  <a:lnTo>
                    <a:pt x="11541" y="23608"/>
                  </a:lnTo>
                  <a:lnTo>
                    <a:pt x="7723" y="22906"/>
                  </a:lnTo>
                  <a:lnTo>
                    <a:pt x="4608" y="22730"/>
                  </a:lnTo>
                  <a:lnTo>
                    <a:pt x="1405" y="21589"/>
                  </a:lnTo>
                  <a:lnTo>
                    <a:pt x="220" y="21150"/>
                  </a:lnTo>
                  <a:lnTo>
                    <a:pt x="88" y="21150"/>
                  </a:lnTo>
                  <a:lnTo>
                    <a:pt x="44" y="21194"/>
                  </a:lnTo>
                  <a:lnTo>
                    <a:pt x="0" y="21238"/>
                  </a:lnTo>
                  <a:lnTo>
                    <a:pt x="0" y="21326"/>
                  </a:lnTo>
                  <a:lnTo>
                    <a:pt x="0" y="21370"/>
                  </a:lnTo>
                  <a:lnTo>
                    <a:pt x="44" y="21457"/>
                  </a:lnTo>
                  <a:lnTo>
                    <a:pt x="88" y="21457"/>
                  </a:lnTo>
                  <a:lnTo>
                    <a:pt x="1317" y="21940"/>
                  </a:lnTo>
                  <a:lnTo>
                    <a:pt x="4520" y="23081"/>
                  </a:lnTo>
                  <a:lnTo>
                    <a:pt x="4608" y="23081"/>
                  </a:lnTo>
                  <a:lnTo>
                    <a:pt x="7679" y="23257"/>
                  </a:lnTo>
                  <a:lnTo>
                    <a:pt x="11453" y="23915"/>
                  </a:lnTo>
                  <a:lnTo>
                    <a:pt x="18693" y="25494"/>
                  </a:lnTo>
                  <a:lnTo>
                    <a:pt x="20185" y="25626"/>
                  </a:lnTo>
                  <a:lnTo>
                    <a:pt x="20273" y="25626"/>
                  </a:lnTo>
                  <a:lnTo>
                    <a:pt x="21458" y="25319"/>
                  </a:lnTo>
                  <a:lnTo>
                    <a:pt x="21546" y="25275"/>
                  </a:lnTo>
                  <a:lnTo>
                    <a:pt x="22555" y="24529"/>
                  </a:lnTo>
                  <a:lnTo>
                    <a:pt x="22599" y="24485"/>
                  </a:lnTo>
                  <a:lnTo>
                    <a:pt x="24047" y="22423"/>
                  </a:lnTo>
                  <a:lnTo>
                    <a:pt x="24047" y="22379"/>
                  </a:lnTo>
                  <a:lnTo>
                    <a:pt x="25627" y="19176"/>
                  </a:lnTo>
                  <a:lnTo>
                    <a:pt x="25670" y="19176"/>
                  </a:lnTo>
                  <a:lnTo>
                    <a:pt x="26899" y="14744"/>
                  </a:lnTo>
                  <a:lnTo>
                    <a:pt x="27338" y="12550"/>
                  </a:lnTo>
                  <a:lnTo>
                    <a:pt x="27777" y="11892"/>
                  </a:lnTo>
                  <a:lnTo>
                    <a:pt x="28435" y="11497"/>
                  </a:lnTo>
                  <a:lnTo>
                    <a:pt x="33393" y="10487"/>
                  </a:lnTo>
                  <a:lnTo>
                    <a:pt x="36333" y="10049"/>
                  </a:lnTo>
                  <a:lnTo>
                    <a:pt x="39756" y="9434"/>
                  </a:lnTo>
                  <a:lnTo>
                    <a:pt x="44583" y="8513"/>
                  </a:lnTo>
                  <a:lnTo>
                    <a:pt x="44627" y="8513"/>
                  </a:lnTo>
                  <a:lnTo>
                    <a:pt x="46207" y="7811"/>
                  </a:lnTo>
                  <a:lnTo>
                    <a:pt x="48927" y="6407"/>
                  </a:lnTo>
                  <a:lnTo>
                    <a:pt x="53315" y="4213"/>
                  </a:lnTo>
                  <a:lnTo>
                    <a:pt x="58142" y="4169"/>
                  </a:lnTo>
                  <a:lnTo>
                    <a:pt x="58230" y="4169"/>
                  </a:lnTo>
                  <a:lnTo>
                    <a:pt x="60336" y="3379"/>
                  </a:lnTo>
                  <a:lnTo>
                    <a:pt x="67181" y="1009"/>
                  </a:lnTo>
                  <a:lnTo>
                    <a:pt x="69770" y="351"/>
                  </a:lnTo>
                  <a:lnTo>
                    <a:pt x="71921" y="395"/>
                  </a:lnTo>
                  <a:lnTo>
                    <a:pt x="73369" y="1273"/>
                  </a:lnTo>
                  <a:lnTo>
                    <a:pt x="74246" y="2721"/>
                  </a:lnTo>
                  <a:lnTo>
                    <a:pt x="74992" y="5178"/>
                  </a:lnTo>
                  <a:lnTo>
                    <a:pt x="75036" y="7196"/>
                  </a:lnTo>
                  <a:lnTo>
                    <a:pt x="74992" y="10838"/>
                  </a:lnTo>
                  <a:lnTo>
                    <a:pt x="73544" y="13471"/>
                  </a:lnTo>
                  <a:lnTo>
                    <a:pt x="73544" y="13515"/>
                  </a:lnTo>
                  <a:lnTo>
                    <a:pt x="72667" y="15621"/>
                  </a:lnTo>
                  <a:lnTo>
                    <a:pt x="72667" y="15665"/>
                  </a:lnTo>
                  <a:lnTo>
                    <a:pt x="72667" y="15753"/>
                  </a:lnTo>
                  <a:lnTo>
                    <a:pt x="72710" y="15797"/>
                  </a:lnTo>
                  <a:lnTo>
                    <a:pt x="72754" y="15841"/>
                  </a:lnTo>
                  <a:lnTo>
                    <a:pt x="72886" y="15841"/>
                  </a:lnTo>
                  <a:lnTo>
                    <a:pt x="72930" y="15797"/>
                  </a:lnTo>
                  <a:lnTo>
                    <a:pt x="72974" y="15753"/>
                  </a:lnTo>
                  <a:lnTo>
                    <a:pt x="73851" y="13647"/>
                  </a:lnTo>
                  <a:lnTo>
                    <a:pt x="75343" y="10970"/>
                  </a:lnTo>
                  <a:lnTo>
                    <a:pt x="75343" y="10882"/>
                  </a:lnTo>
                  <a:lnTo>
                    <a:pt x="75387" y="7196"/>
                  </a:lnTo>
                  <a:lnTo>
                    <a:pt x="75343" y="5134"/>
                  </a:lnTo>
                  <a:lnTo>
                    <a:pt x="75343" y="5090"/>
                  </a:lnTo>
                  <a:lnTo>
                    <a:pt x="74597" y="2589"/>
                  </a:lnTo>
                  <a:lnTo>
                    <a:pt x="74553" y="2545"/>
                  </a:lnTo>
                  <a:lnTo>
                    <a:pt x="73632" y="1053"/>
                  </a:lnTo>
                  <a:lnTo>
                    <a:pt x="73588" y="1009"/>
                  </a:lnTo>
                  <a:lnTo>
                    <a:pt x="72052" y="44"/>
                  </a:lnTo>
                  <a:lnTo>
                    <a:pt x="71964" y="44"/>
                  </a:lnTo>
                  <a:lnTo>
                    <a:pt x="6977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9" name="Google Shape;4159;p129"/>
            <p:cNvSpPr/>
            <p:nvPr/>
          </p:nvSpPr>
          <p:spPr>
            <a:xfrm>
              <a:off x="3416150" y="761650"/>
              <a:ext cx="289650" cy="645075"/>
            </a:xfrm>
            <a:custGeom>
              <a:avLst/>
              <a:gdLst/>
              <a:ahLst/>
              <a:cxnLst/>
              <a:rect l="l" t="t" r="r" b="b"/>
              <a:pathLst>
                <a:path w="11586" h="25803" extrusionOk="0">
                  <a:moveTo>
                    <a:pt x="11322" y="1"/>
                  </a:moveTo>
                  <a:lnTo>
                    <a:pt x="11278" y="45"/>
                  </a:lnTo>
                  <a:lnTo>
                    <a:pt x="11234" y="88"/>
                  </a:lnTo>
                  <a:lnTo>
                    <a:pt x="9347" y="3950"/>
                  </a:lnTo>
                  <a:lnTo>
                    <a:pt x="7329" y="7241"/>
                  </a:lnTo>
                  <a:lnTo>
                    <a:pt x="6495" y="9128"/>
                  </a:lnTo>
                  <a:lnTo>
                    <a:pt x="5574" y="11717"/>
                  </a:lnTo>
                  <a:lnTo>
                    <a:pt x="3906" y="16807"/>
                  </a:lnTo>
                  <a:lnTo>
                    <a:pt x="2853" y="19484"/>
                  </a:lnTo>
                  <a:lnTo>
                    <a:pt x="2107" y="20668"/>
                  </a:lnTo>
                  <a:lnTo>
                    <a:pt x="2107" y="20712"/>
                  </a:lnTo>
                  <a:lnTo>
                    <a:pt x="45" y="25583"/>
                  </a:lnTo>
                  <a:lnTo>
                    <a:pt x="1" y="25627"/>
                  </a:lnTo>
                  <a:lnTo>
                    <a:pt x="1" y="25715"/>
                  </a:lnTo>
                  <a:lnTo>
                    <a:pt x="45" y="25758"/>
                  </a:lnTo>
                  <a:lnTo>
                    <a:pt x="133" y="25802"/>
                  </a:lnTo>
                  <a:lnTo>
                    <a:pt x="264" y="25802"/>
                  </a:lnTo>
                  <a:lnTo>
                    <a:pt x="352" y="25715"/>
                  </a:lnTo>
                  <a:lnTo>
                    <a:pt x="2414" y="20844"/>
                  </a:lnTo>
                  <a:lnTo>
                    <a:pt x="3160" y="19659"/>
                  </a:lnTo>
                  <a:lnTo>
                    <a:pt x="3160" y="19615"/>
                  </a:lnTo>
                  <a:lnTo>
                    <a:pt x="4213" y="16895"/>
                  </a:lnTo>
                  <a:lnTo>
                    <a:pt x="5881" y="11804"/>
                  </a:lnTo>
                  <a:lnTo>
                    <a:pt x="6846" y="9259"/>
                  </a:lnTo>
                  <a:lnTo>
                    <a:pt x="7636" y="7416"/>
                  </a:lnTo>
                  <a:lnTo>
                    <a:pt x="9655" y="4125"/>
                  </a:lnTo>
                  <a:lnTo>
                    <a:pt x="11541" y="264"/>
                  </a:lnTo>
                  <a:lnTo>
                    <a:pt x="11585" y="176"/>
                  </a:lnTo>
                  <a:lnTo>
                    <a:pt x="11541" y="132"/>
                  </a:lnTo>
                  <a:lnTo>
                    <a:pt x="11541" y="45"/>
                  </a:lnTo>
                  <a:lnTo>
                    <a:pt x="1145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0" name="Google Shape;4160;p129"/>
            <p:cNvSpPr/>
            <p:nvPr/>
          </p:nvSpPr>
          <p:spPr>
            <a:xfrm>
              <a:off x="3602650" y="2266750"/>
              <a:ext cx="1732200" cy="549625"/>
            </a:xfrm>
            <a:custGeom>
              <a:avLst/>
              <a:gdLst/>
              <a:ahLst/>
              <a:cxnLst/>
              <a:rect l="l" t="t" r="r" b="b"/>
              <a:pathLst>
                <a:path w="69288" h="21985" extrusionOk="0">
                  <a:moveTo>
                    <a:pt x="67094" y="0"/>
                  </a:moveTo>
                  <a:lnTo>
                    <a:pt x="63935" y="1054"/>
                  </a:lnTo>
                  <a:lnTo>
                    <a:pt x="58055" y="2502"/>
                  </a:lnTo>
                  <a:lnTo>
                    <a:pt x="54544" y="2633"/>
                  </a:lnTo>
                  <a:lnTo>
                    <a:pt x="54500" y="2633"/>
                  </a:lnTo>
                  <a:lnTo>
                    <a:pt x="51165" y="3862"/>
                  </a:lnTo>
                  <a:lnTo>
                    <a:pt x="47874" y="5091"/>
                  </a:lnTo>
                  <a:lnTo>
                    <a:pt x="45198" y="5661"/>
                  </a:lnTo>
                  <a:lnTo>
                    <a:pt x="39932" y="6144"/>
                  </a:lnTo>
                  <a:lnTo>
                    <a:pt x="36378" y="6495"/>
                  </a:lnTo>
                  <a:lnTo>
                    <a:pt x="29927" y="7241"/>
                  </a:lnTo>
                  <a:lnTo>
                    <a:pt x="28918" y="7416"/>
                  </a:lnTo>
                  <a:lnTo>
                    <a:pt x="28830" y="7460"/>
                  </a:lnTo>
                  <a:lnTo>
                    <a:pt x="28742" y="7548"/>
                  </a:lnTo>
                  <a:lnTo>
                    <a:pt x="27338" y="12068"/>
                  </a:lnTo>
                  <a:lnTo>
                    <a:pt x="25846" y="15227"/>
                  </a:lnTo>
                  <a:lnTo>
                    <a:pt x="22775" y="20273"/>
                  </a:lnTo>
                  <a:lnTo>
                    <a:pt x="21897" y="21502"/>
                  </a:lnTo>
                  <a:lnTo>
                    <a:pt x="19132" y="21633"/>
                  </a:lnTo>
                  <a:lnTo>
                    <a:pt x="16456" y="21282"/>
                  </a:lnTo>
                  <a:lnTo>
                    <a:pt x="12068" y="20361"/>
                  </a:lnTo>
                  <a:lnTo>
                    <a:pt x="8557" y="19615"/>
                  </a:lnTo>
                  <a:lnTo>
                    <a:pt x="8513" y="19615"/>
                  </a:lnTo>
                  <a:lnTo>
                    <a:pt x="5968" y="19439"/>
                  </a:lnTo>
                  <a:lnTo>
                    <a:pt x="3204" y="18957"/>
                  </a:lnTo>
                  <a:lnTo>
                    <a:pt x="220" y="18035"/>
                  </a:lnTo>
                  <a:lnTo>
                    <a:pt x="132" y="18035"/>
                  </a:lnTo>
                  <a:lnTo>
                    <a:pt x="88" y="18079"/>
                  </a:lnTo>
                  <a:lnTo>
                    <a:pt x="44" y="18123"/>
                  </a:lnTo>
                  <a:lnTo>
                    <a:pt x="1" y="18167"/>
                  </a:lnTo>
                  <a:lnTo>
                    <a:pt x="1" y="18255"/>
                  </a:lnTo>
                  <a:lnTo>
                    <a:pt x="1" y="18299"/>
                  </a:lnTo>
                  <a:lnTo>
                    <a:pt x="44" y="18342"/>
                  </a:lnTo>
                  <a:lnTo>
                    <a:pt x="88" y="18386"/>
                  </a:lnTo>
                  <a:lnTo>
                    <a:pt x="3116" y="19308"/>
                  </a:lnTo>
                  <a:lnTo>
                    <a:pt x="5924" y="19790"/>
                  </a:lnTo>
                  <a:lnTo>
                    <a:pt x="5968" y="19790"/>
                  </a:lnTo>
                  <a:lnTo>
                    <a:pt x="8470" y="19966"/>
                  </a:lnTo>
                  <a:lnTo>
                    <a:pt x="11980" y="20712"/>
                  </a:lnTo>
                  <a:lnTo>
                    <a:pt x="16368" y="21633"/>
                  </a:lnTo>
                  <a:lnTo>
                    <a:pt x="19089" y="21984"/>
                  </a:lnTo>
                  <a:lnTo>
                    <a:pt x="19132" y="21984"/>
                  </a:lnTo>
                  <a:lnTo>
                    <a:pt x="21985" y="21853"/>
                  </a:lnTo>
                  <a:lnTo>
                    <a:pt x="22072" y="21809"/>
                  </a:lnTo>
                  <a:lnTo>
                    <a:pt x="22116" y="21765"/>
                  </a:lnTo>
                  <a:lnTo>
                    <a:pt x="23082" y="20493"/>
                  </a:lnTo>
                  <a:lnTo>
                    <a:pt x="26153" y="15402"/>
                  </a:lnTo>
                  <a:lnTo>
                    <a:pt x="27645" y="12243"/>
                  </a:lnTo>
                  <a:lnTo>
                    <a:pt x="27689" y="12199"/>
                  </a:lnTo>
                  <a:lnTo>
                    <a:pt x="29049" y="7723"/>
                  </a:lnTo>
                  <a:lnTo>
                    <a:pt x="29971" y="7592"/>
                  </a:lnTo>
                  <a:lnTo>
                    <a:pt x="36421" y="6846"/>
                  </a:lnTo>
                  <a:lnTo>
                    <a:pt x="39976" y="6495"/>
                  </a:lnTo>
                  <a:lnTo>
                    <a:pt x="45241" y="6012"/>
                  </a:lnTo>
                  <a:lnTo>
                    <a:pt x="45285" y="6012"/>
                  </a:lnTo>
                  <a:lnTo>
                    <a:pt x="47962" y="5398"/>
                  </a:lnTo>
                  <a:lnTo>
                    <a:pt x="48006" y="5398"/>
                  </a:lnTo>
                  <a:lnTo>
                    <a:pt x="51253" y="4213"/>
                  </a:lnTo>
                  <a:lnTo>
                    <a:pt x="54588" y="2984"/>
                  </a:lnTo>
                  <a:lnTo>
                    <a:pt x="58098" y="2853"/>
                  </a:lnTo>
                  <a:lnTo>
                    <a:pt x="64022" y="1405"/>
                  </a:lnTo>
                  <a:lnTo>
                    <a:pt x="67182" y="351"/>
                  </a:lnTo>
                  <a:lnTo>
                    <a:pt x="67752" y="439"/>
                  </a:lnTo>
                  <a:lnTo>
                    <a:pt x="68059" y="1097"/>
                  </a:lnTo>
                  <a:lnTo>
                    <a:pt x="68191" y="4081"/>
                  </a:lnTo>
                  <a:lnTo>
                    <a:pt x="68191" y="4125"/>
                  </a:lnTo>
                  <a:lnTo>
                    <a:pt x="68937" y="7636"/>
                  </a:lnTo>
                  <a:lnTo>
                    <a:pt x="68937" y="7723"/>
                  </a:lnTo>
                  <a:lnTo>
                    <a:pt x="68981" y="7767"/>
                  </a:lnTo>
                  <a:lnTo>
                    <a:pt x="69200" y="7767"/>
                  </a:lnTo>
                  <a:lnTo>
                    <a:pt x="69244" y="7723"/>
                  </a:lnTo>
                  <a:lnTo>
                    <a:pt x="69288" y="7636"/>
                  </a:lnTo>
                  <a:lnTo>
                    <a:pt x="69288" y="7592"/>
                  </a:lnTo>
                  <a:lnTo>
                    <a:pt x="68542" y="4081"/>
                  </a:lnTo>
                  <a:lnTo>
                    <a:pt x="68410" y="1054"/>
                  </a:lnTo>
                  <a:lnTo>
                    <a:pt x="68410" y="966"/>
                  </a:lnTo>
                  <a:lnTo>
                    <a:pt x="68059" y="176"/>
                  </a:lnTo>
                  <a:lnTo>
                    <a:pt x="67972" y="132"/>
                  </a:lnTo>
                  <a:lnTo>
                    <a:pt x="67928" y="88"/>
                  </a:lnTo>
                  <a:lnTo>
                    <a:pt x="6718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1" name="Google Shape;4161;p129"/>
            <p:cNvSpPr/>
            <p:nvPr/>
          </p:nvSpPr>
          <p:spPr>
            <a:xfrm>
              <a:off x="3338275" y="741900"/>
              <a:ext cx="284150" cy="635200"/>
            </a:xfrm>
            <a:custGeom>
              <a:avLst/>
              <a:gdLst/>
              <a:ahLst/>
              <a:cxnLst/>
              <a:rect l="l" t="t" r="r" b="b"/>
              <a:pathLst>
                <a:path w="11366" h="25408" extrusionOk="0">
                  <a:moveTo>
                    <a:pt x="11234" y="1"/>
                  </a:moveTo>
                  <a:lnTo>
                    <a:pt x="11146" y="45"/>
                  </a:lnTo>
                  <a:lnTo>
                    <a:pt x="11102" y="45"/>
                  </a:lnTo>
                  <a:lnTo>
                    <a:pt x="11058" y="132"/>
                  </a:lnTo>
                  <a:lnTo>
                    <a:pt x="9259" y="3950"/>
                  </a:lnTo>
                  <a:lnTo>
                    <a:pt x="7723" y="6451"/>
                  </a:lnTo>
                  <a:lnTo>
                    <a:pt x="6056" y="10620"/>
                  </a:lnTo>
                  <a:lnTo>
                    <a:pt x="4476" y="15578"/>
                  </a:lnTo>
                  <a:lnTo>
                    <a:pt x="2896" y="19659"/>
                  </a:lnTo>
                  <a:lnTo>
                    <a:pt x="1799" y="22775"/>
                  </a:lnTo>
                  <a:lnTo>
                    <a:pt x="44" y="25144"/>
                  </a:lnTo>
                  <a:lnTo>
                    <a:pt x="0" y="25188"/>
                  </a:lnTo>
                  <a:lnTo>
                    <a:pt x="0" y="25232"/>
                  </a:lnTo>
                  <a:lnTo>
                    <a:pt x="44" y="25320"/>
                  </a:lnTo>
                  <a:lnTo>
                    <a:pt x="88" y="25364"/>
                  </a:lnTo>
                  <a:lnTo>
                    <a:pt x="176" y="25408"/>
                  </a:lnTo>
                  <a:lnTo>
                    <a:pt x="264" y="25408"/>
                  </a:lnTo>
                  <a:lnTo>
                    <a:pt x="308" y="25320"/>
                  </a:lnTo>
                  <a:lnTo>
                    <a:pt x="2107" y="22994"/>
                  </a:lnTo>
                  <a:lnTo>
                    <a:pt x="2107" y="22950"/>
                  </a:lnTo>
                  <a:lnTo>
                    <a:pt x="3248" y="19791"/>
                  </a:lnTo>
                  <a:lnTo>
                    <a:pt x="4783" y="15666"/>
                  </a:lnTo>
                  <a:lnTo>
                    <a:pt x="6363" y="10751"/>
                  </a:lnTo>
                  <a:lnTo>
                    <a:pt x="8031" y="6627"/>
                  </a:lnTo>
                  <a:lnTo>
                    <a:pt x="9566" y="4126"/>
                  </a:lnTo>
                  <a:lnTo>
                    <a:pt x="11365" y="264"/>
                  </a:lnTo>
                  <a:lnTo>
                    <a:pt x="11365" y="220"/>
                  </a:lnTo>
                  <a:lnTo>
                    <a:pt x="11365" y="132"/>
                  </a:lnTo>
                  <a:lnTo>
                    <a:pt x="11322" y="89"/>
                  </a:lnTo>
                  <a:lnTo>
                    <a:pt x="11278" y="45"/>
                  </a:lnTo>
                  <a:lnTo>
                    <a:pt x="1123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2" name="Google Shape;4162;p129"/>
            <p:cNvSpPr/>
            <p:nvPr/>
          </p:nvSpPr>
          <p:spPr>
            <a:xfrm>
              <a:off x="3628975" y="2341350"/>
              <a:ext cx="1621425" cy="496975"/>
            </a:xfrm>
            <a:custGeom>
              <a:avLst/>
              <a:gdLst/>
              <a:ahLst/>
              <a:cxnLst/>
              <a:rect l="l" t="t" r="r" b="b"/>
              <a:pathLst>
                <a:path w="64857" h="19879" extrusionOk="0">
                  <a:moveTo>
                    <a:pt x="63935" y="0"/>
                  </a:moveTo>
                  <a:lnTo>
                    <a:pt x="58230" y="1141"/>
                  </a:lnTo>
                  <a:lnTo>
                    <a:pt x="51736" y="2809"/>
                  </a:lnTo>
                  <a:lnTo>
                    <a:pt x="48971" y="3686"/>
                  </a:lnTo>
                  <a:lnTo>
                    <a:pt x="46733" y="4344"/>
                  </a:lnTo>
                  <a:lnTo>
                    <a:pt x="43574" y="4696"/>
                  </a:lnTo>
                  <a:lnTo>
                    <a:pt x="38177" y="5222"/>
                  </a:lnTo>
                  <a:lnTo>
                    <a:pt x="34930" y="5485"/>
                  </a:lnTo>
                  <a:lnTo>
                    <a:pt x="28611" y="6012"/>
                  </a:lnTo>
                  <a:lnTo>
                    <a:pt x="28523" y="6056"/>
                  </a:lnTo>
                  <a:lnTo>
                    <a:pt x="28172" y="6275"/>
                  </a:lnTo>
                  <a:lnTo>
                    <a:pt x="28128" y="6363"/>
                  </a:lnTo>
                  <a:lnTo>
                    <a:pt x="26899" y="9698"/>
                  </a:lnTo>
                  <a:lnTo>
                    <a:pt x="25320" y="12989"/>
                  </a:lnTo>
                  <a:lnTo>
                    <a:pt x="23652" y="15753"/>
                  </a:lnTo>
                  <a:lnTo>
                    <a:pt x="21941" y="18255"/>
                  </a:lnTo>
                  <a:lnTo>
                    <a:pt x="21107" y="19176"/>
                  </a:lnTo>
                  <a:lnTo>
                    <a:pt x="20581" y="19483"/>
                  </a:lnTo>
                  <a:lnTo>
                    <a:pt x="17334" y="19527"/>
                  </a:lnTo>
                  <a:lnTo>
                    <a:pt x="14350" y="19176"/>
                  </a:lnTo>
                  <a:lnTo>
                    <a:pt x="10488" y="18386"/>
                  </a:lnTo>
                  <a:lnTo>
                    <a:pt x="7417" y="17728"/>
                  </a:lnTo>
                  <a:lnTo>
                    <a:pt x="1975" y="17026"/>
                  </a:lnTo>
                  <a:lnTo>
                    <a:pt x="264" y="16412"/>
                  </a:lnTo>
                  <a:lnTo>
                    <a:pt x="132" y="16412"/>
                  </a:lnTo>
                  <a:lnTo>
                    <a:pt x="88" y="16455"/>
                  </a:lnTo>
                  <a:lnTo>
                    <a:pt x="45" y="16499"/>
                  </a:lnTo>
                  <a:lnTo>
                    <a:pt x="1" y="16587"/>
                  </a:lnTo>
                  <a:lnTo>
                    <a:pt x="45" y="16675"/>
                  </a:lnTo>
                  <a:lnTo>
                    <a:pt x="88" y="16719"/>
                  </a:lnTo>
                  <a:lnTo>
                    <a:pt x="132" y="16763"/>
                  </a:lnTo>
                  <a:lnTo>
                    <a:pt x="1888" y="17333"/>
                  </a:lnTo>
                  <a:lnTo>
                    <a:pt x="1931" y="17377"/>
                  </a:lnTo>
                  <a:lnTo>
                    <a:pt x="7373" y="18079"/>
                  </a:lnTo>
                  <a:lnTo>
                    <a:pt x="10444" y="18737"/>
                  </a:lnTo>
                  <a:lnTo>
                    <a:pt x="14306" y="19527"/>
                  </a:lnTo>
                  <a:lnTo>
                    <a:pt x="17334" y="19878"/>
                  </a:lnTo>
                  <a:lnTo>
                    <a:pt x="20625" y="19834"/>
                  </a:lnTo>
                  <a:lnTo>
                    <a:pt x="20712" y="19834"/>
                  </a:lnTo>
                  <a:lnTo>
                    <a:pt x="21283" y="19483"/>
                  </a:lnTo>
                  <a:lnTo>
                    <a:pt x="21327" y="19439"/>
                  </a:lnTo>
                  <a:lnTo>
                    <a:pt x="22204" y="18474"/>
                  </a:lnTo>
                  <a:lnTo>
                    <a:pt x="23959" y="15973"/>
                  </a:lnTo>
                  <a:lnTo>
                    <a:pt x="25627" y="13121"/>
                  </a:lnTo>
                  <a:lnTo>
                    <a:pt x="27207" y="9830"/>
                  </a:lnTo>
                  <a:lnTo>
                    <a:pt x="28435" y="6538"/>
                  </a:lnTo>
                  <a:lnTo>
                    <a:pt x="28699" y="6363"/>
                  </a:lnTo>
                  <a:lnTo>
                    <a:pt x="34930" y="5836"/>
                  </a:lnTo>
                  <a:lnTo>
                    <a:pt x="38221" y="5573"/>
                  </a:lnTo>
                  <a:lnTo>
                    <a:pt x="43618" y="5047"/>
                  </a:lnTo>
                  <a:lnTo>
                    <a:pt x="46777" y="4696"/>
                  </a:lnTo>
                  <a:lnTo>
                    <a:pt x="46821" y="4696"/>
                  </a:lnTo>
                  <a:lnTo>
                    <a:pt x="49059" y="4037"/>
                  </a:lnTo>
                  <a:lnTo>
                    <a:pt x="51868" y="3116"/>
                  </a:lnTo>
                  <a:lnTo>
                    <a:pt x="58318" y="1492"/>
                  </a:lnTo>
                  <a:lnTo>
                    <a:pt x="63935" y="351"/>
                  </a:lnTo>
                  <a:lnTo>
                    <a:pt x="64286" y="571"/>
                  </a:lnTo>
                  <a:lnTo>
                    <a:pt x="64505" y="1141"/>
                  </a:lnTo>
                  <a:lnTo>
                    <a:pt x="64330" y="5222"/>
                  </a:lnTo>
                  <a:lnTo>
                    <a:pt x="64330" y="5310"/>
                  </a:lnTo>
                  <a:lnTo>
                    <a:pt x="64373" y="5354"/>
                  </a:lnTo>
                  <a:lnTo>
                    <a:pt x="64417" y="5398"/>
                  </a:lnTo>
                  <a:lnTo>
                    <a:pt x="64549" y="5398"/>
                  </a:lnTo>
                  <a:lnTo>
                    <a:pt x="64593" y="5354"/>
                  </a:lnTo>
                  <a:lnTo>
                    <a:pt x="64637" y="5310"/>
                  </a:lnTo>
                  <a:lnTo>
                    <a:pt x="64681" y="5222"/>
                  </a:lnTo>
                  <a:lnTo>
                    <a:pt x="64856" y="1097"/>
                  </a:lnTo>
                  <a:lnTo>
                    <a:pt x="64856" y="1010"/>
                  </a:lnTo>
                  <a:lnTo>
                    <a:pt x="64549" y="395"/>
                  </a:lnTo>
                  <a:lnTo>
                    <a:pt x="64505" y="307"/>
                  </a:lnTo>
                  <a:lnTo>
                    <a:pt x="64022" y="44"/>
                  </a:lnTo>
                  <a:lnTo>
                    <a:pt x="6393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3" name="Google Shape;4163;p129"/>
            <p:cNvSpPr/>
            <p:nvPr/>
          </p:nvSpPr>
          <p:spPr>
            <a:xfrm>
              <a:off x="3316325" y="744100"/>
              <a:ext cx="277575" cy="640675"/>
            </a:xfrm>
            <a:custGeom>
              <a:avLst/>
              <a:gdLst/>
              <a:ahLst/>
              <a:cxnLst/>
              <a:rect l="l" t="t" r="r" b="b"/>
              <a:pathLst>
                <a:path w="11103" h="25627" extrusionOk="0">
                  <a:moveTo>
                    <a:pt x="10883" y="1"/>
                  </a:moveTo>
                  <a:lnTo>
                    <a:pt x="10795" y="44"/>
                  </a:lnTo>
                  <a:lnTo>
                    <a:pt x="10751" y="88"/>
                  </a:lnTo>
                  <a:lnTo>
                    <a:pt x="10225" y="1098"/>
                  </a:lnTo>
                  <a:lnTo>
                    <a:pt x="7680" y="5793"/>
                  </a:lnTo>
                  <a:lnTo>
                    <a:pt x="6144" y="9698"/>
                  </a:lnTo>
                  <a:lnTo>
                    <a:pt x="4652" y="14437"/>
                  </a:lnTo>
                  <a:lnTo>
                    <a:pt x="2590" y="19483"/>
                  </a:lnTo>
                  <a:lnTo>
                    <a:pt x="1449" y="22950"/>
                  </a:lnTo>
                  <a:lnTo>
                    <a:pt x="45" y="25363"/>
                  </a:lnTo>
                  <a:lnTo>
                    <a:pt x="1" y="25451"/>
                  </a:lnTo>
                  <a:lnTo>
                    <a:pt x="1" y="25495"/>
                  </a:lnTo>
                  <a:lnTo>
                    <a:pt x="45" y="25583"/>
                  </a:lnTo>
                  <a:lnTo>
                    <a:pt x="89" y="25627"/>
                  </a:lnTo>
                  <a:lnTo>
                    <a:pt x="264" y="25627"/>
                  </a:lnTo>
                  <a:lnTo>
                    <a:pt x="352" y="25539"/>
                  </a:lnTo>
                  <a:lnTo>
                    <a:pt x="1756" y="23125"/>
                  </a:lnTo>
                  <a:lnTo>
                    <a:pt x="1800" y="23082"/>
                  </a:lnTo>
                  <a:lnTo>
                    <a:pt x="2941" y="19571"/>
                  </a:lnTo>
                  <a:lnTo>
                    <a:pt x="4959" y="14525"/>
                  </a:lnTo>
                  <a:lnTo>
                    <a:pt x="6451" y="9830"/>
                  </a:lnTo>
                  <a:lnTo>
                    <a:pt x="7987" y="5924"/>
                  </a:lnTo>
                  <a:lnTo>
                    <a:pt x="10532" y="1273"/>
                  </a:lnTo>
                  <a:lnTo>
                    <a:pt x="11059" y="264"/>
                  </a:lnTo>
                  <a:lnTo>
                    <a:pt x="11103" y="220"/>
                  </a:lnTo>
                  <a:lnTo>
                    <a:pt x="11103" y="132"/>
                  </a:lnTo>
                  <a:lnTo>
                    <a:pt x="11059" y="88"/>
                  </a:lnTo>
                  <a:lnTo>
                    <a:pt x="11015" y="44"/>
                  </a:lnTo>
                  <a:lnTo>
                    <a:pt x="1092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4" name="Google Shape;4164;p129"/>
            <p:cNvSpPr/>
            <p:nvPr/>
          </p:nvSpPr>
          <p:spPr>
            <a:xfrm>
              <a:off x="3616925" y="2404975"/>
              <a:ext cx="1567650" cy="455275"/>
            </a:xfrm>
            <a:custGeom>
              <a:avLst/>
              <a:gdLst/>
              <a:ahLst/>
              <a:cxnLst/>
              <a:rect l="l" t="t" r="r" b="b"/>
              <a:pathLst>
                <a:path w="62706" h="18211" extrusionOk="0">
                  <a:moveTo>
                    <a:pt x="61696" y="0"/>
                  </a:moveTo>
                  <a:lnTo>
                    <a:pt x="60336" y="132"/>
                  </a:lnTo>
                  <a:lnTo>
                    <a:pt x="60292" y="176"/>
                  </a:lnTo>
                  <a:lnTo>
                    <a:pt x="57615" y="1448"/>
                  </a:lnTo>
                  <a:lnTo>
                    <a:pt x="51516" y="3116"/>
                  </a:lnTo>
                  <a:lnTo>
                    <a:pt x="48927" y="3686"/>
                  </a:lnTo>
                  <a:lnTo>
                    <a:pt x="44934" y="4081"/>
                  </a:lnTo>
                  <a:lnTo>
                    <a:pt x="41160" y="4388"/>
                  </a:lnTo>
                  <a:lnTo>
                    <a:pt x="36772" y="4783"/>
                  </a:lnTo>
                  <a:lnTo>
                    <a:pt x="33393" y="4959"/>
                  </a:lnTo>
                  <a:lnTo>
                    <a:pt x="30585" y="4871"/>
                  </a:lnTo>
                  <a:lnTo>
                    <a:pt x="30541" y="4871"/>
                  </a:lnTo>
                  <a:lnTo>
                    <a:pt x="29444" y="5047"/>
                  </a:lnTo>
                  <a:lnTo>
                    <a:pt x="29356" y="5090"/>
                  </a:lnTo>
                  <a:lnTo>
                    <a:pt x="29312" y="5134"/>
                  </a:lnTo>
                  <a:lnTo>
                    <a:pt x="28040" y="7679"/>
                  </a:lnTo>
                  <a:lnTo>
                    <a:pt x="26767" y="10268"/>
                  </a:lnTo>
                  <a:lnTo>
                    <a:pt x="25100" y="13121"/>
                  </a:lnTo>
                  <a:lnTo>
                    <a:pt x="23257" y="15797"/>
                  </a:lnTo>
                  <a:lnTo>
                    <a:pt x="22247" y="16982"/>
                  </a:lnTo>
                  <a:lnTo>
                    <a:pt x="21414" y="17596"/>
                  </a:lnTo>
                  <a:lnTo>
                    <a:pt x="20317" y="17860"/>
                  </a:lnTo>
                  <a:lnTo>
                    <a:pt x="17157" y="17860"/>
                  </a:lnTo>
                  <a:lnTo>
                    <a:pt x="14481" y="17640"/>
                  </a:lnTo>
                  <a:lnTo>
                    <a:pt x="10531" y="16807"/>
                  </a:lnTo>
                  <a:lnTo>
                    <a:pt x="7899" y="16236"/>
                  </a:lnTo>
                  <a:lnTo>
                    <a:pt x="2282" y="15534"/>
                  </a:lnTo>
                  <a:lnTo>
                    <a:pt x="219" y="14788"/>
                  </a:lnTo>
                  <a:lnTo>
                    <a:pt x="132" y="14788"/>
                  </a:lnTo>
                  <a:lnTo>
                    <a:pt x="88" y="14832"/>
                  </a:lnTo>
                  <a:lnTo>
                    <a:pt x="44" y="14832"/>
                  </a:lnTo>
                  <a:lnTo>
                    <a:pt x="0" y="14920"/>
                  </a:lnTo>
                  <a:lnTo>
                    <a:pt x="0" y="14964"/>
                  </a:lnTo>
                  <a:lnTo>
                    <a:pt x="0" y="15051"/>
                  </a:lnTo>
                  <a:lnTo>
                    <a:pt x="44" y="15095"/>
                  </a:lnTo>
                  <a:lnTo>
                    <a:pt x="88" y="15139"/>
                  </a:lnTo>
                  <a:lnTo>
                    <a:pt x="2194" y="15885"/>
                  </a:lnTo>
                  <a:lnTo>
                    <a:pt x="2238" y="15885"/>
                  </a:lnTo>
                  <a:lnTo>
                    <a:pt x="7811" y="16587"/>
                  </a:lnTo>
                  <a:lnTo>
                    <a:pt x="10444" y="17158"/>
                  </a:lnTo>
                  <a:lnTo>
                    <a:pt x="14437" y="17991"/>
                  </a:lnTo>
                  <a:lnTo>
                    <a:pt x="17157" y="18211"/>
                  </a:lnTo>
                  <a:lnTo>
                    <a:pt x="20404" y="18211"/>
                  </a:lnTo>
                  <a:lnTo>
                    <a:pt x="21501" y="17947"/>
                  </a:lnTo>
                  <a:lnTo>
                    <a:pt x="21589" y="17904"/>
                  </a:lnTo>
                  <a:lnTo>
                    <a:pt x="22467" y="17245"/>
                  </a:lnTo>
                  <a:lnTo>
                    <a:pt x="22511" y="17245"/>
                  </a:lnTo>
                  <a:lnTo>
                    <a:pt x="23564" y="16017"/>
                  </a:lnTo>
                  <a:lnTo>
                    <a:pt x="25363" y="13296"/>
                  </a:lnTo>
                  <a:lnTo>
                    <a:pt x="27074" y="10444"/>
                  </a:lnTo>
                  <a:lnTo>
                    <a:pt x="28347" y="7811"/>
                  </a:lnTo>
                  <a:lnTo>
                    <a:pt x="29576" y="5354"/>
                  </a:lnTo>
                  <a:lnTo>
                    <a:pt x="30585" y="5222"/>
                  </a:lnTo>
                  <a:lnTo>
                    <a:pt x="33393" y="5310"/>
                  </a:lnTo>
                  <a:lnTo>
                    <a:pt x="36816" y="5134"/>
                  </a:lnTo>
                  <a:lnTo>
                    <a:pt x="41204" y="4739"/>
                  </a:lnTo>
                  <a:lnTo>
                    <a:pt x="44934" y="4432"/>
                  </a:lnTo>
                  <a:lnTo>
                    <a:pt x="48971" y="4037"/>
                  </a:lnTo>
                  <a:lnTo>
                    <a:pt x="49015" y="4037"/>
                  </a:lnTo>
                  <a:lnTo>
                    <a:pt x="51604" y="3423"/>
                  </a:lnTo>
                  <a:lnTo>
                    <a:pt x="57703" y="1799"/>
                  </a:lnTo>
                  <a:lnTo>
                    <a:pt x="57747" y="1756"/>
                  </a:lnTo>
                  <a:lnTo>
                    <a:pt x="60424" y="483"/>
                  </a:lnTo>
                  <a:lnTo>
                    <a:pt x="61652" y="351"/>
                  </a:lnTo>
                  <a:lnTo>
                    <a:pt x="61872" y="571"/>
                  </a:lnTo>
                  <a:lnTo>
                    <a:pt x="62223" y="1799"/>
                  </a:lnTo>
                  <a:lnTo>
                    <a:pt x="62354" y="4037"/>
                  </a:lnTo>
                  <a:lnTo>
                    <a:pt x="62354" y="4125"/>
                  </a:lnTo>
                  <a:lnTo>
                    <a:pt x="62398" y="4169"/>
                  </a:lnTo>
                  <a:lnTo>
                    <a:pt x="62486" y="4213"/>
                  </a:lnTo>
                  <a:lnTo>
                    <a:pt x="62618" y="4213"/>
                  </a:lnTo>
                  <a:lnTo>
                    <a:pt x="62661" y="4169"/>
                  </a:lnTo>
                  <a:lnTo>
                    <a:pt x="62705" y="4081"/>
                  </a:lnTo>
                  <a:lnTo>
                    <a:pt x="62705" y="4037"/>
                  </a:lnTo>
                  <a:lnTo>
                    <a:pt x="62574" y="1799"/>
                  </a:lnTo>
                  <a:lnTo>
                    <a:pt x="62530" y="1756"/>
                  </a:lnTo>
                  <a:lnTo>
                    <a:pt x="62223" y="439"/>
                  </a:lnTo>
                  <a:lnTo>
                    <a:pt x="62179" y="351"/>
                  </a:lnTo>
                  <a:lnTo>
                    <a:pt x="61828" y="44"/>
                  </a:lnTo>
                  <a:lnTo>
                    <a:pt x="6178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5" name="Google Shape;4165;p129"/>
            <p:cNvSpPr/>
            <p:nvPr/>
          </p:nvSpPr>
          <p:spPr>
            <a:xfrm>
              <a:off x="3272450" y="748500"/>
              <a:ext cx="287450" cy="706500"/>
            </a:xfrm>
            <a:custGeom>
              <a:avLst/>
              <a:gdLst/>
              <a:ahLst/>
              <a:cxnLst/>
              <a:rect l="l" t="t" r="r" b="b"/>
              <a:pathLst>
                <a:path w="11498" h="28260" extrusionOk="0">
                  <a:moveTo>
                    <a:pt x="11278" y="0"/>
                  </a:moveTo>
                  <a:lnTo>
                    <a:pt x="11234" y="44"/>
                  </a:lnTo>
                  <a:lnTo>
                    <a:pt x="11190" y="88"/>
                  </a:lnTo>
                  <a:lnTo>
                    <a:pt x="9961" y="2677"/>
                  </a:lnTo>
                  <a:lnTo>
                    <a:pt x="8513" y="5046"/>
                  </a:lnTo>
                  <a:lnTo>
                    <a:pt x="8513" y="5090"/>
                  </a:lnTo>
                  <a:lnTo>
                    <a:pt x="7109" y="8732"/>
                  </a:lnTo>
                  <a:lnTo>
                    <a:pt x="5705" y="13120"/>
                  </a:lnTo>
                  <a:lnTo>
                    <a:pt x="4476" y="16324"/>
                  </a:lnTo>
                  <a:lnTo>
                    <a:pt x="3160" y="19176"/>
                  </a:lnTo>
                  <a:lnTo>
                    <a:pt x="1317" y="24617"/>
                  </a:lnTo>
                  <a:lnTo>
                    <a:pt x="1" y="27294"/>
                  </a:lnTo>
                  <a:lnTo>
                    <a:pt x="1" y="27338"/>
                  </a:lnTo>
                  <a:lnTo>
                    <a:pt x="1" y="28083"/>
                  </a:lnTo>
                  <a:lnTo>
                    <a:pt x="1" y="28171"/>
                  </a:lnTo>
                  <a:lnTo>
                    <a:pt x="44" y="28215"/>
                  </a:lnTo>
                  <a:lnTo>
                    <a:pt x="88" y="28259"/>
                  </a:lnTo>
                  <a:lnTo>
                    <a:pt x="220" y="28259"/>
                  </a:lnTo>
                  <a:lnTo>
                    <a:pt x="308" y="28215"/>
                  </a:lnTo>
                  <a:lnTo>
                    <a:pt x="308" y="28171"/>
                  </a:lnTo>
                  <a:lnTo>
                    <a:pt x="352" y="28083"/>
                  </a:lnTo>
                  <a:lnTo>
                    <a:pt x="352" y="27381"/>
                  </a:lnTo>
                  <a:lnTo>
                    <a:pt x="1668" y="24792"/>
                  </a:lnTo>
                  <a:lnTo>
                    <a:pt x="1668" y="24749"/>
                  </a:lnTo>
                  <a:lnTo>
                    <a:pt x="3511" y="19307"/>
                  </a:lnTo>
                  <a:lnTo>
                    <a:pt x="4784" y="16455"/>
                  </a:lnTo>
                  <a:lnTo>
                    <a:pt x="6012" y="13252"/>
                  </a:lnTo>
                  <a:lnTo>
                    <a:pt x="7416" y="8864"/>
                  </a:lnTo>
                  <a:lnTo>
                    <a:pt x="8821" y="5222"/>
                  </a:lnTo>
                  <a:lnTo>
                    <a:pt x="10269" y="2808"/>
                  </a:lnTo>
                  <a:lnTo>
                    <a:pt x="11497" y="263"/>
                  </a:lnTo>
                  <a:lnTo>
                    <a:pt x="11497" y="176"/>
                  </a:lnTo>
                  <a:lnTo>
                    <a:pt x="11497" y="132"/>
                  </a:lnTo>
                  <a:lnTo>
                    <a:pt x="11453" y="44"/>
                  </a:lnTo>
                  <a:lnTo>
                    <a:pt x="1140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6" name="Google Shape;4166;p129"/>
            <p:cNvSpPr/>
            <p:nvPr/>
          </p:nvSpPr>
          <p:spPr>
            <a:xfrm>
              <a:off x="4211500" y="2486150"/>
              <a:ext cx="884200" cy="333525"/>
            </a:xfrm>
            <a:custGeom>
              <a:avLst/>
              <a:gdLst/>
              <a:ahLst/>
              <a:cxnLst/>
              <a:rect l="l" t="t" r="r" b="b"/>
              <a:pathLst>
                <a:path w="35368" h="13341" extrusionOk="0">
                  <a:moveTo>
                    <a:pt x="34929" y="1"/>
                  </a:moveTo>
                  <a:lnTo>
                    <a:pt x="31287" y="1098"/>
                  </a:lnTo>
                  <a:lnTo>
                    <a:pt x="27645" y="1931"/>
                  </a:lnTo>
                  <a:lnTo>
                    <a:pt x="24310" y="2326"/>
                  </a:lnTo>
                  <a:lnTo>
                    <a:pt x="20668" y="2765"/>
                  </a:lnTo>
                  <a:lnTo>
                    <a:pt x="17728" y="3072"/>
                  </a:lnTo>
                  <a:lnTo>
                    <a:pt x="12726" y="3379"/>
                  </a:lnTo>
                  <a:lnTo>
                    <a:pt x="8864" y="3292"/>
                  </a:lnTo>
                  <a:lnTo>
                    <a:pt x="6802" y="3423"/>
                  </a:lnTo>
                  <a:lnTo>
                    <a:pt x="6758" y="3467"/>
                  </a:lnTo>
                  <a:lnTo>
                    <a:pt x="5924" y="3818"/>
                  </a:lnTo>
                  <a:lnTo>
                    <a:pt x="5880" y="3862"/>
                  </a:lnTo>
                  <a:lnTo>
                    <a:pt x="5222" y="4564"/>
                  </a:lnTo>
                  <a:lnTo>
                    <a:pt x="5178" y="4608"/>
                  </a:lnTo>
                  <a:lnTo>
                    <a:pt x="4213" y="6319"/>
                  </a:lnTo>
                  <a:lnTo>
                    <a:pt x="1317" y="11322"/>
                  </a:lnTo>
                  <a:lnTo>
                    <a:pt x="44" y="13077"/>
                  </a:lnTo>
                  <a:lnTo>
                    <a:pt x="0" y="13121"/>
                  </a:lnTo>
                  <a:lnTo>
                    <a:pt x="0" y="13208"/>
                  </a:lnTo>
                  <a:lnTo>
                    <a:pt x="44" y="13252"/>
                  </a:lnTo>
                  <a:lnTo>
                    <a:pt x="88" y="13340"/>
                  </a:lnTo>
                  <a:lnTo>
                    <a:pt x="264" y="13340"/>
                  </a:lnTo>
                  <a:lnTo>
                    <a:pt x="307" y="13296"/>
                  </a:lnTo>
                  <a:lnTo>
                    <a:pt x="1624" y="11497"/>
                  </a:lnTo>
                  <a:lnTo>
                    <a:pt x="4520" y="6495"/>
                  </a:lnTo>
                  <a:lnTo>
                    <a:pt x="5485" y="4783"/>
                  </a:lnTo>
                  <a:lnTo>
                    <a:pt x="6100" y="4125"/>
                  </a:lnTo>
                  <a:lnTo>
                    <a:pt x="6890" y="3774"/>
                  </a:lnTo>
                  <a:lnTo>
                    <a:pt x="8864" y="3643"/>
                  </a:lnTo>
                  <a:lnTo>
                    <a:pt x="12770" y="3730"/>
                  </a:lnTo>
                  <a:lnTo>
                    <a:pt x="17728" y="3423"/>
                  </a:lnTo>
                  <a:lnTo>
                    <a:pt x="20712" y="3116"/>
                  </a:lnTo>
                  <a:lnTo>
                    <a:pt x="24354" y="2677"/>
                  </a:lnTo>
                  <a:lnTo>
                    <a:pt x="27689" y="2282"/>
                  </a:lnTo>
                  <a:lnTo>
                    <a:pt x="27733" y="2282"/>
                  </a:lnTo>
                  <a:lnTo>
                    <a:pt x="31419" y="1405"/>
                  </a:lnTo>
                  <a:lnTo>
                    <a:pt x="34885" y="352"/>
                  </a:lnTo>
                  <a:lnTo>
                    <a:pt x="35017" y="746"/>
                  </a:lnTo>
                  <a:lnTo>
                    <a:pt x="34534" y="2370"/>
                  </a:lnTo>
                  <a:lnTo>
                    <a:pt x="34534" y="2458"/>
                  </a:lnTo>
                  <a:lnTo>
                    <a:pt x="34534" y="2502"/>
                  </a:lnTo>
                  <a:lnTo>
                    <a:pt x="34578" y="2546"/>
                  </a:lnTo>
                  <a:lnTo>
                    <a:pt x="34666" y="2589"/>
                  </a:lnTo>
                  <a:lnTo>
                    <a:pt x="34798" y="2589"/>
                  </a:lnTo>
                  <a:lnTo>
                    <a:pt x="34841" y="2546"/>
                  </a:lnTo>
                  <a:lnTo>
                    <a:pt x="34885" y="2458"/>
                  </a:lnTo>
                  <a:lnTo>
                    <a:pt x="35368" y="790"/>
                  </a:lnTo>
                  <a:lnTo>
                    <a:pt x="35368" y="703"/>
                  </a:lnTo>
                  <a:lnTo>
                    <a:pt x="35149" y="88"/>
                  </a:lnTo>
                  <a:lnTo>
                    <a:pt x="3506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7" name="Google Shape;4167;p129"/>
            <p:cNvSpPr/>
            <p:nvPr/>
          </p:nvSpPr>
          <p:spPr>
            <a:xfrm>
              <a:off x="3623500" y="2804275"/>
              <a:ext cx="496975" cy="77925"/>
            </a:xfrm>
            <a:custGeom>
              <a:avLst/>
              <a:gdLst/>
              <a:ahLst/>
              <a:cxnLst/>
              <a:rect l="l" t="t" r="r" b="b"/>
              <a:pathLst>
                <a:path w="19879" h="3117" extrusionOk="0">
                  <a:moveTo>
                    <a:pt x="88" y="1"/>
                  </a:moveTo>
                  <a:lnTo>
                    <a:pt x="44" y="45"/>
                  </a:lnTo>
                  <a:lnTo>
                    <a:pt x="0" y="89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44" y="308"/>
                  </a:lnTo>
                  <a:lnTo>
                    <a:pt x="88" y="352"/>
                  </a:lnTo>
                  <a:lnTo>
                    <a:pt x="1756" y="922"/>
                  </a:lnTo>
                  <a:lnTo>
                    <a:pt x="1799" y="922"/>
                  </a:lnTo>
                  <a:lnTo>
                    <a:pt x="7504" y="1756"/>
                  </a:lnTo>
                  <a:lnTo>
                    <a:pt x="10795" y="2458"/>
                  </a:lnTo>
                  <a:lnTo>
                    <a:pt x="13867" y="2985"/>
                  </a:lnTo>
                  <a:lnTo>
                    <a:pt x="16982" y="3116"/>
                  </a:lnTo>
                  <a:lnTo>
                    <a:pt x="19703" y="2941"/>
                  </a:lnTo>
                  <a:lnTo>
                    <a:pt x="19747" y="2941"/>
                  </a:lnTo>
                  <a:lnTo>
                    <a:pt x="19834" y="2897"/>
                  </a:lnTo>
                  <a:lnTo>
                    <a:pt x="19834" y="2809"/>
                  </a:lnTo>
                  <a:lnTo>
                    <a:pt x="19878" y="2765"/>
                  </a:lnTo>
                  <a:lnTo>
                    <a:pt x="19834" y="2678"/>
                  </a:lnTo>
                  <a:lnTo>
                    <a:pt x="19790" y="2634"/>
                  </a:lnTo>
                  <a:lnTo>
                    <a:pt x="19659" y="2590"/>
                  </a:lnTo>
                  <a:lnTo>
                    <a:pt x="16982" y="2765"/>
                  </a:lnTo>
                  <a:lnTo>
                    <a:pt x="13910" y="2634"/>
                  </a:lnTo>
                  <a:lnTo>
                    <a:pt x="10883" y="2107"/>
                  </a:lnTo>
                  <a:lnTo>
                    <a:pt x="7592" y="1405"/>
                  </a:lnTo>
                  <a:lnTo>
                    <a:pt x="1887" y="61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8" name="Google Shape;4168;p129"/>
            <p:cNvSpPr/>
            <p:nvPr/>
          </p:nvSpPr>
          <p:spPr>
            <a:xfrm>
              <a:off x="3251600" y="756175"/>
              <a:ext cx="275375" cy="692225"/>
            </a:xfrm>
            <a:custGeom>
              <a:avLst/>
              <a:gdLst/>
              <a:ahLst/>
              <a:cxnLst/>
              <a:rect l="l" t="t" r="r" b="b"/>
              <a:pathLst>
                <a:path w="11015" h="27689" extrusionOk="0">
                  <a:moveTo>
                    <a:pt x="10795" y="0"/>
                  </a:moveTo>
                  <a:lnTo>
                    <a:pt x="10752" y="44"/>
                  </a:lnTo>
                  <a:lnTo>
                    <a:pt x="10708" y="88"/>
                  </a:lnTo>
                  <a:lnTo>
                    <a:pt x="10313" y="834"/>
                  </a:lnTo>
                  <a:lnTo>
                    <a:pt x="8470" y="4213"/>
                  </a:lnTo>
                  <a:lnTo>
                    <a:pt x="7153" y="7592"/>
                  </a:lnTo>
                  <a:lnTo>
                    <a:pt x="5837" y="11716"/>
                  </a:lnTo>
                  <a:lnTo>
                    <a:pt x="4652" y="14744"/>
                  </a:lnTo>
                  <a:lnTo>
                    <a:pt x="3336" y="17333"/>
                  </a:lnTo>
                  <a:lnTo>
                    <a:pt x="3336" y="17377"/>
                  </a:lnTo>
                  <a:lnTo>
                    <a:pt x="2370" y="20185"/>
                  </a:lnTo>
                  <a:lnTo>
                    <a:pt x="1010" y="24485"/>
                  </a:lnTo>
                  <a:lnTo>
                    <a:pt x="176" y="26460"/>
                  </a:lnTo>
                  <a:lnTo>
                    <a:pt x="176" y="26504"/>
                  </a:lnTo>
                  <a:lnTo>
                    <a:pt x="1" y="27469"/>
                  </a:lnTo>
                  <a:lnTo>
                    <a:pt x="1" y="27557"/>
                  </a:lnTo>
                  <a:lnTo>
                    <a:pt x="45" y="27601"/>
                  </a:lnTo>
                  <a:lnTo>
                    <a:pt x="89" y="27645"/>
                  </a:lnTo>
                  <a:lnTo>
                    <a:pt x="176" y="27689"/>
                  </a:lnTo>
                  <a:lnTo>
                    <a:pt x="308" y="27645"/>
                  </a:lnTo>
                  <a:lnTo>
                    <a:pt x="352" y="27557"/>
                  </a:lnTo>
                  <a:lnTo>
                    <a:pt x="484" y="26592"/>
                  </a:lnTo>
                  <a:lnTo>
                    <a:pt x="1361" y="24617"/>
                  </a:lnTo>
                  <a:lnTo>
                    <a:pt x="1361" y="24573"/>
                  </a:lnTo>
                  <a:lnTo>
                    <a:pt x="2678" y="20317"/>
                  </a:lnTo>
                  <a:lnTo>
                    <a:pt x="3643" y="17465"/>
                  </a:lnTo>
                  <a:lnTo>
                    <a:pt x="4959" y="14876"/>
                  </a:lnTo>
                  <a:lnTo>
                    <a:pt x="6144" y="11804"/>
                  </a:lnTo>
                  <a:lnTo>
                    <a:pt x="7461" y="7679"/>
                  </a:lnTo>
                  <a:lnTo>
                    <a:pt x="8777" y="4344"/>
                  </a:lnTo>
                  <a:lnTo>
                    <a:pt x="10620" y="1009"/>
                  </a:lnTo>
                  <a:lnTo>
                    <a:pt x="11015" y="264"/>
                  </a:lnTo>
                  <a:lnTo>
                    <a:pt x="11015" y="176"/>
                  </a:lnTo>
                  <a:lnTo>
                    <a:pt x="11015" y="132"/>
                  </a:lnTo>
                  <a:lnTo>
                    <a:pt x="11015" y="44"/>
                  </a:lnTo>
                  <a:lnTo>
                    <a:pt x="1092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9" name="Google Shape;4169;p129"/>
            <p:cNvSpPr/>
            <p:nvPr/>
          </p:nvSpPr>
          <p:spPr>
            <a:xfrm>
              <a:off x="3658600" y="1953000"/>
              <a:ext cx="737225" cy="323650"/>
            </a:xfrm>
            <a:custGeom>
              <a:avLst/>
              <a:gdLst/>
              <a:ahLst/>
              <a:cxnLst/>
              <a:rect l="l" t="t" r="r" b="b"/>
              <a:pathLst>
                <a:path w="29489" h="12946" extrusionOk="0">
                  <a:moveTo>
                    <a:pt x="11760" y="1"/>
                  </a:moveTo>
                  <a:lnTo>
                    <a:pt x="11629" y="45"/>
                  </a:lnTo>
                  <a:lnTo>
                    <a:pt x="11278" y="220"/>
                  </a:lnTo>
                  <a:lnTo>
                    <a:pt x="11234" y="264"/>
                  </a:lnTo>
                  <a:lnTo>
                    <a:pt x="11190" y="308"/>
                  </a:lnTo>
                  <a:lnTo>
                    <a:pt x="11058" y="703"/>
                  </a:lnTo>
                  <a:lnTo>
                    <a:pt x="11058" y="834"/>
                  </a:lnTo>
                  <a:lnTo>
                    <a:pt x="12287" y="3994"/>
                  </a:lnTo>
                  <a:lnTo>
                    <a:pt x="12550" y="6539"/>
                  </a:lnTo>
                  <a:lnTo>
                    <a:pt x="12112" y="8733"/>
                  </a:lnTo>
                  <a:lnTo>
                    <a:pt x="11102" y="11190"/>
                  </a:lnTo>
                  <a:lnTo>
                    <a:pt x="10620" y="11804"/>
                  </a:lnTo>
                  <a:lnTo>
                    <a:pt x="10225" y="12068"/>
                  </a:lnTo>
                  <a:lnTo>
                    <a:pt x="6670" y="12507"/>
                  </a:lnTo>
                  <a:lnTo>
                    <a:pt x="2721" y="12594"/>
                  </a:lnTo>
                  <a:lnTo>
                    <a:pt x="2195" y="12243"/>
                  </a:lnTo>
                  <a:lnTo>
                    <a:pt x="2151" y="12199"/>
                  </a:lnTo>
                  <a:lnTo>
                    <a:pt x="1756" y="12024"/>
                  </a:lnTo>
                  <a:lnTo>
                    <a:pt x="834" y="9610"/>
                  </a:lnTo>
                  <a:lnTo>
                    <a:pt x="790" y="9523"/>
                  </a:lnTo>
                  <a:lnTo>
                    <a:pt x="308" y="9128"/>
                  </a:lnTo>
                  <a:lnTo>
                    <a:pt x="220" y="9084"/>
                  </a:lnTo>
                  <a:lnTo>
                    <a:pt x="88" y="9084"/>
                  </a:lnTo>
                  <a:lnTo>
                    <a:pt x="44" y="9128"/>
                  </a:lnTo>
                  <a:lnTo>
                    <a:pt x="0" y="9172"/>
                  </a:lnTo>
                  <a:lnTo>
                    <a:pt x="0" y="9259"/>
                  </a:lnTo>
                  <a:lnTo>
                    <a:pt x="0" y="9303"/>
                  </a:lnTo>
                  <a:lnTo>
                    <a:pt x="44" y="9391"/>
                  </a:lnTo>
                  <a:lnTo>
                    <a:pt x="527" y="9786"/>
                  </a:lnTo>
                  <a:lnTo>
                    <a:pt x="1492" y="12199"/>
                  </a:lnTo>
                  <a:lnTo>
                    <a:pt x="1580" y="12331"/>
                  </a:lnTo>
                  <a:lnTo>
                    <a:pt x="1975" y="12507"/>
                  </a:lnTo>
                  <a:lnTo>
                    <a:pt x="2589" y="12945"/>
                  </a:lnTo>
                  <a:lnTo>
                    <a:pt x="2677" y="12945"/>
                  </a:lnTo>
                  <a:lnTo>
                    <a:pt x="6714" y="12858"/>
                  </a:lnTo>
                  <a:lnTo>
                    <a:pt x="10312" y="12419"/>
                  </a:lnTo>
                  <a:lnTo>
                    <a:pt x="10400" y="12419"/>
                  </a:lnTo>
                  <a:lnTo>
                    <a:pt x="10839" y="12068"/>
                  </a:lnTo>
                  <a:lnTo>
                    <a:pt x="10883" y="12024"/>
                  </a:lnTo>
                  <a:lnTo>
                    <a:pt x="11366" y="11366"/>
                  </a:lnTo>
                  <a:lnTo>
                    <a:pt x="11409" y="11322"/>
                  </a:lnTo>
                  <a:lnTo>
                    <a:pt x="12419" y="8865"/>
                  </a:lnTo>
                  <a:lnTo>
                    <a:pt x="12463" y="8821"/>
                  </a:lnTo>
                  <a:lnTo>
                    <a:pt x="12857" y="6583"/>
                  </a:lnTo>
                  <a:lnTo>
                    <a:pt x="12901" y="6539"/>
                  </a:lnTo>
                  <a:lnTo>
                    <a:pt x="12638" y="3906"/>
                  </a:lnTo>
                  <a:lnTo>
                    <a:pt x="12594" y="3862"/>
                  </a:lnTo>
                  <a:lnTo>
                    <a:pt x="11409" y="747"/>
                  </a:lnTo>
                  <a:lnTo>
                    <a:pt x="11497" y="483"/>
                  </a:lnTo>
                  <a:lnTo>
                    <a:pt x="11717" y="352"/>
                  </a:lnTo>
                  <a:lnTo>
                    <a:pt x="15052" y="1185"/>
                  </a:lnTo>
                  <a:lnTo>
                    <a:pt x="17553" y="2677"/>
                  </a:lnTo>
                  <a:lnTo>
                    <a:pt x="22116" y="5003"/>
                  </a:lnTo>
                  <a:lnTo>
                    <a:pt x="22204" y="5003"/>
                  </a:lnTo>
                  <a:lnTo>
                    <a:pt x="23477" y="4915"/>
                  </a:lnTo>
                  <a:lnTo>
                    <a:pt x="29357" y="3555"/>
                  </a:lnTo>
                  <a:lnTo>
                    <a:pt x="29444" y="3555"/>
                  </a:lnTo>
                  <a:lnTo>
                    <a:pt x="29488" y="3511"/>
                  </a:lnTo>
                  <a:lnTo>
                    <a:pt x="29488" y="3423"/>
                  </a:lnTo>
                  <a:lnTo>
                    <a:pt x="29488" y="3379"/>
                  </a:lnTo>
                  <a:lnTo>
                    <a:pt x="29444" y="3292"/>
                  </a:lnTo>
                  <a:lnTo>
                    <a:pt x="29400" y="3248"/>
                  </a:lnTo>
                  <a:lnTo>
                    <a:pt x="29357" y="3204"/>
                  </a:lnTo>
                  <a:lnTo>
                    <a:pt x="29269" y="3248"/>
                  </a:lnTo>
                  <a:lnTo>
                    <a:pt x="23433" y="4564"/>
                  </a:lnTo>
                  <a:lnTo>
                    <a:pt x="22204" y="4652"/>
                  </a:lnTo>
                  <a:lnTo>
                    <a:pt x="17684" y="2370"/>
                  </a:lnTo>
                  <a:lnTo>
                    <a:pt x="15183" y="878"/>
                  </a:lnTo>
                  <a:lnTo>
                    <a:pt x="15139" y="878"/>
                  </a:lnTo>
                  <a:lnTo>
                    <a:pt x="1176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0" name="Google Shape;4170;p129"/>
            <p:cNvSpPr/>
            <p:nvPr/>
          </p:nvSpPr>
          <p:spPr>
            <a:xfrm>
              <a:off x="3550000" y="21395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1" name="Google Shape;4171;p129"/>
            <p:cNvSpPr/>
            <p:nvPr/>
          </p:nvSpPr>
          <p:spPr>
            <a:xfrm>
              <a:off x="3550000" y="21395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2" name="Google Shape;4172;p129"/>
            <p:cNvSpPr/>
            <p:nvPr/>
          </p:nvSpPr>
          <p:spPr>
            <a:xfrm>
              <a:off x="3643250" y="872450"/>
              <a:ext cx="522200" cy="829375"/>
            </a:xfrm>
            <a:custGeom>
              <a:avLst/>
              <a:gdLst/>
              <a:ahLst/>
              <a:cxnLst/>
              <a:rect l="l" t="t" r="r" b="b"/>
              <a:pathLst>
                <a:path w="20888" h="33175" extrusionOk="0">
                  <a:moveTo>
                    <a:pt x="20668" y="1"/>
                  </a:moveTo>
                  <a:lnTo>
                    <a:pt x="20624" y="44"/>
                  </a:lnTo>
                  <a:lnTo>
                    <a:pt x="20580" y="88"/>
                  </a:lnTo>
                  <a:lnTo>
                    <a:pt x="16850" y="5178"/>
                  </a:lnTo>
                  <a:lnTo>
                    <a:pt x="14525" y="7943"/>
                  </a:lnTo>
                  <a:lnTo>
                    <a:pt x="11672" y="11146"/>
                  </a:lnTo>
                  <a:lnTo>
                    <a:pt x="9522" y="13823"/>
                  </a:lnTo>
                  <a:lnTo>
                    <a:pt x="9522" y="13867"/>
                  </a:lnTo>
                  <a:lnTo>
                    <a:pt x="8732" y="15227"/>
                  </a:lnTo>
                  <a:lnTo>
                    <a:pt x="8689" y="15315"/>
                  </a:lnTo>
                  <a:lnTo>
                    <a:pt x="8513" y="16851"/>
                  </a:lnTo>
                  <a:lnTo>
                    <a:pt x="8601" y="18869"/>
                  </a:lnTo>
                  <a:lnTo>
                    <a:pt x="8425" y="19220"/>
                  </a:lnTo>
                  <a:lnTo>
                    <a:pt x="5134" y="21677"/>
                  </a:lnTo>
                  <a:lnTo>
                    <a:pt x="5090" y="21765"/>
                  </a:lnTo>
                  <a:lnTo>
                    <a:pt x="4037" y="24617"/>
                  </a:lnTo>
                  <a:lnTo>
                    <a:pt x="3160" y="27865"/>
                  </a:lnTo>
                  <a:lnTo>
                    <a:pt x="2326" y="30892"/>
                  </a:lnTo>
                  <a:lnTo>
                    <a:pt x="1536" y="32253"/>
                  </a:lnTo>
                  <a:lnTo>
                    <a:pt x="483" y="32779"/>
                  </a:lnTo>
                  <a:lnTo>
                    <a:pt x="220" y="32691"/>
                  </a:lnTo>
                  <a:lnTo>
                    <a:pt x="88" y="32691"/>
                  </a:lnTo>
                  <a:lnTo>
                    <a:pt x="44" y="32735"/>
                  </a:lnTo>
                  <a:lnTo>
                    <a:pt x="0" y="32779"/>
                  </a:lnTo>
                  <a:lnTo>
                    <a:pt x="0" y="32867"/>
                  </a:lnTo>
                  <a:lnTo>
                    <a:pt x="0" y="32911"/>
                  </a:lnTo>
                  <a:lnTo>
                    <a:pt x="44" y="32955"/>
                  </a:lnTo>
                  <a:lnTo>
                    <a:pt x="88" y="32999"/>
                  </a:lnTo>
                  <a:lnTo>
                    <a:pt x="439" y="33130"/>
                  </a:lnTo>
                  <a:lnTo>
                    <a:pt x="483" y="33174"/>
                  </a:lnTo>
                  <a:lnTo>
                    <a:pt x="571" y="33130"/>
                  </a:lnTo>
                  <a:lnTo>
                    <a:pt x="1755" y="32516"/>
                  </a:lnTo>
                  <a:lnTo>
                    <a:pt x="1799" y="32472"/>
                  </a:lnTo>
                  <a:lnTo>
                    <a:pt x="2677" y="31068"/>
                  </a:lnTo>
                  <a:lnTo>
                    <a:pt x="2677" y="31024"/>
                  </a:lnTo>
                  <a:lnTo>
                    <a:pt x="3511" y="27952"/>
                  </a:lnTo>
                  <a:lnTo>
                    <a:pt x="4388" y="24705"/>
                  </a:lnTo>
                  <a:lnTo>
                    <a:pt x="5397" y="21941"/>
                  </a:lnTo>
                  <a:lnTo>
                    <a:pt x="8645" y="19483"/>
                  </a:lnTo>
                  <a:lnTo>
                    <a:pt x="8689" y="19396"/>
                  </a:lnTo>
                  <a:lnTo>
                    <a:pt x="8908" y="18957"/>
                  </a:lnTo>
                  <a:lnTo>
                    <a:pt x="8952" y="18869"/>
                  </a:lnTo>
                  <a:lnTo>
                    <a:pt x="8864" y="16851"/>
                  </a:lnTo>
                  <a:lnTo>
                    <a:pt x="9040" y="15359"/>
                  </a:lnTo>
                  <a:lnTo>
                    <a:pt x="9786" y="14042"/>
                  </a:lnTo>
                  <a:lnTo>
                    <a:pt x="11936" y="11366"/>
                  </a:lnTo>
                  <a:lnTo>
                    <a:pt x="14788" y="8162"/>
                  </a:lnTo>
                  <a:lnTo>
                    <a:pt x="17114" y="5398"/>
                  </a:lnTo>
                  <a:lnTo>
                    <a:pt x="20843" y="308"/>
                  </a:lnTo>
                  <a:lnTo>
                    <a:pt x="20887" y="220"/>
                  </a:lnTo>
                  <a:lnTo>
                    <a:pt x="20887" y="176"/>
                  </a:lnTo>
                  <a:lnTo>
                    <a:pt x="20887" y="88"/>
                  </a:lnTo>
                  <a:lnTo>
                    <a:pt x="20800" y="44"/>
                  </a:lnTo>
                  <a:lnTo>
                    <a:pt x="2075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3" name="Google Shape;4173;p129"/>
            <p:cNvSpPr/>
            <p:nvPr/>
          </p:nvSpPr>
          <p:spPr>
            <a:xfrm>
              <a:off x="3612525" y="2141700"/>
              <a:ext cx="1811200" cy="630800"/>
            </a:xfrm>
            <a:custGeom>
              <a:avLst/>
              <a:gdLst/>
              <a:ahLst/>
              <a:cxnLst/>
              <a:rect l="l" t="t" r="r" b="b"/>
              <a:pathLst>
                <a:path w="72448" h="25232" extrusionOk="0">
                  <a:moveTo>
                    <a:pt x="69288" y="0"/>
                  </a:moveTo>
                  <a:lnTo>
                    <a:pt x="66655" y="483"/>
                  </a:lnTo>
                  <a:lnTo>
                    <a:pt x="66611" y="483"/>
                  </a:lnTo>
                  <a:lnTo>
                    <a:pt x="63627" y="1448"/>
                  </a:lnTo>
                  <a:lnTo>
                    <a:pt x="59546" y="2940"/>
                  </a:lnTo>
                  <a:lnTo>
                    <a:pt x="57967" y="3598"/>
                  </a:lnTo>
                  <a:lnTo>
                    <a:pt x="54149" y="3642"/>
                  </a:lnTo>
                  <a:lnTo>
                    <a:pt x="52394" y="3686"/>
                  </a:lnTo>
                  <a:lnTo>
                    <a:pt x="52306" y="3730"/>
                  </a:lnTo>
                  <a:lnTo>
                    <a:pt x="46865" y="6407"/>
                  </a:lnTo>
                  <a:lnTo>
                    <a:pt x="45154" y="7328"/>
                  </a:lnTo>
                  <a:lnTo>
                    <a:pt x="39142" y="8425"/>
                  </a:lnTo>
                  <a:lnTo>
                    <a:pt x="35324" y="8996"/>
                  </a:lnTo>
                  <a:lnTo>
                    <a:pt x="32033" y="9566"/>
                  </a:lnTo>
                  <a:lnTo>
                    <a:pt x="28128" y="10356"/>
                  </a:lnTo>
                  <a:lnTo>
                    <a:pt x="27206" y="10751"/>
                  </a:lnTo>
                  <a:lnTo>
                    <a:pt x="27119" y="10795"/>
                  </a:lnTo>
                  <a:lnTo>
                    <a:pt x="26855" y="11190"/>
                  </a:lnTo>
                  <a:lnTo>
                    <a:pt x="26812" y="11233"/>
                  </a:lnTo>
                  <a:lnTo>
                    <a:pt x="25363" y="16718"/>
                  </a:lnTo>
                  <a:lnTo>
                    <a:pt x="24091" y="19527"/>
                  </a:lnTo>
                  <a:lnTo>
                    <a:pt x="22423" y="22379"/>
                  </a:lnTo>
                  <a:lnTo>
                    <a:pt x="21063" y="24573"/>
                  </a:lnTo>
                  <a:lnTo>
                    <a:pt x="20668" y="24836"/>
                  </a:lnTo>
                  <a:lnTo>
                    <a:pt x="14964" y="23915"/>
                  </a:lnTo>
                  <a:lnTo>
                    <a:pt x="10269" y="22818"/>
                  </a:lnTo>
                  <a:lnTo>
                    <a:pt x="6802" y="22204"/>
                  </a:lnTo>
                  <a:lnTo>
                    <a:pt x="6758" y="22204"/>
                  </a:lnTo>
                  <a:lnTo>
                    <a:pt x="3467" y="21984"/>
                  </a:lnTo>
                  <a:lnTo>
                    <a:pt x="264" y="20843"/>
                  </a:lnTo>
                  <a:lnTo>
                    <a:pt x="132" y="20843"/>
                  </a:lnTo>
                  <a:lnTo>
                    <a:pt x="44" y="20887"/>
                  </a:lnTo>
                  <a:lnTo>
                    <a:pt x="44" y="20975"/>
                  </a:lnTo>
                  <a:lnTo>
                    <a:pt x="1" y="21019"/>
                  </a:lnTo>
                  <a:lnTo>
                    <a:pt x="44" y="21107"/>
                  </a:lnTo>
                  <a:lnTo>
                    <a:pt x="88" y="21150"/>
                  </a:lnTo>
                  <a:lnTo>
                    <a:pt x="132" y="21194"/>
                  </a:lnTo>
                  <a:lnTo>
                    <a:pt x="3379" y="22291"/>
                  </a:lnTo>
                  <a:lnTo>
                    <a:pt x="3423" y="22335"/>
                  </a:lnTo>
                  <a:lnTo>
                    <a:pt x="6758" y="22555"/>
                  </a:lnTo>
                  <a:lnTo>
                    <a:pt x="10181" y="23169"/>
                  </a:lnTo>
                  <a:lnTo>
                    <a:pt x="14876" y="24266"/>
                  </a:lnTo>
                  <a:lnTo>
                    <a:pt x="20668" y="25231"/>
                  </a:lnTo>
                  <a:lnTo>
                    <a:pt x="20712" y="25231"/>
                  </a:lnTo>
                  <a:lnTo>
                    <a:pt x="20800" y="25187"/>
                  </a:lnTo>
                  <a:lnTo>
                    <a:pt x="21283" y="24836"/>
                  </a:lnTo>
                  <a:lnTo>
                    <a:pt x="21326" y="24792"/>
                  </a:lnTo>
                  <a:lnTo>
                    <a:pt x="22731" y="22555"/>
                  </a:lnTo>
                  <a:lnTo>
                    <a:pt x="24398" y="19702"/>
                  </a:lnTo>
                  <a:lnTo>
                    <a:pt x="25715" y="16850"/>
                  </a:lnTo>
                  <a:lnTo>
                    <a:pt x="25715" y="16806"/>
                  </a:lnTo>
                  <a:lnTo>
                    <a:pt x="27119" y="11365"/>
                  </a:lnTo>
                  <a:lnTo>
                    <a:pt x="27382" y="11058"/>
                  </a:lnTo>
                  <a:lnTo>
                    <a:pt x="28216" y="10707"/>
                  </a:lnTo>
                  <a:lnTo>
                    <a:pt x="32121" y="9917"/>
                  </a:lnTo>
                  <a:lnTo>
                    <a:pt x="35368" y="9347"/>
                  </a:lnTo>
                  <a:lnTo>
                    <a:pt x="39186" y="8776"/>
                  </a:lnTo>
                  <a:lnTo>
                    <a:pt x="45241" y="7679"/>
                  </a:lnTo>
                  <a:lnTo>
                    <a:pt x="45285" y="7635"/>
                  </a:lnTo>
                  <a:lnTo>
                    <a:pt x="47040" y="6714"/>
                  </a:lnTo>
                  <a:lnTo>
                    <a:pt x="52438" y="4037"/>
                  </a:lnTo>
                  <a:lnTo>
                    <a:pt x="54149" y="3993"/>
                  </a:lnTo>
                  <a:lnTo>
                    <a:pt x="58011" y="3949"/>
                  </a:lnTo>
                  <a:lnTo>
                    <a:pt x="58098" y="3949"/>
                  </a:lnTo>
                  <a:lnTo>
                    <a:pt x="59678" y="3247"/>
                  </a:lnTo>
                  <a:lnTo>
                    <a:pt x="63715" y="1799"/>
                  </a:lnTo>
                  <a:lnTo>
                    <a:pt x="66699" y="790"/>
                  </a:lnTo>
                  <a:lnTo>
                    <a:pt x="69332" y="351"/>
                  </a:lnTo>
                  <a:lnTo>
                    <a:pt x="70868" y="658"/>
                  </a:lnTo>
                  <a:lnTo>
                    <a:pt x="71614" y="1404"/>
                  </a:lnTo>
                  <a:lnTo>
                    <a:pt x="72096" y="3159"/>
                  </a:lnTo>
                  <a:lnTo>
                    <a:pt x="72008" y="5792"/>
                  </a:lnTo>
                  <a:lnTo>
                    <a:pt x="71394" y="12550"/>
                  </a:lnTo>
                  <a:lnTo>
                    <a:pt x="71438" y="12638"/>
                  </a:lnTo>
                  <a:lnTo>
                    <a:pt x="71438" y="12682"/>
                  </a:lnTo>
                  <a:lnTo>
                    <a:pt x="71526" y="12725"/>
                  </a:lnTo>
                  <a:lnTo>
                    <a:pt x="71657" y="12725"/>
                  </a:lnTo>
                  <a:lnTo>
                    <a:pt x="71701" y="12682"/>
                  </a:lnTo>
                  <a:lnTo>
                    <a:pt x="71745" y="12638"/>
                  </a:lnTo>
                  <a:lnTo>
                    <a:pt x="71745" y="12594"/>
                  </a:lnTo>
                  <a:lnTo>
                    <a:pt x="72360" y="5836"/>
                  </a:lnTo>
                  <a:lnTo>
                    <a:pt x="72447" y="3116"/>
                  </a:lnTo>
                  <a:lnTo>
                    <a:pt x="72403" y="3072"/>
                  </a:lnTo>
                  <a:lnTo>
                    <a:pt x="71965" y="1273"/>
                  </a:lnTo>
                  <a:lnTo>
                    <a:pt x="71921" y="1185"/>
                  </a:lnTo>
                  <a:lnTo>
                    <a:pt x="71087" y="395"/>
                  </a:lnTo>
                  <a:lnTo>
                    <a:pt x="70999" y="351"/>
                  </a:lnTo>
                  <a:lnTo>
                    <a:pt x="6937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4" name="Google Shape;4174;p129"/>
            <p:cNvSpPr/>
            <p:nvPr/>
          </p:nvSpPr>
          <p:spPr>
            <a:xfrm>
              <a:off x="3387650" y="738625"/>
              <a:ext cx="299500" cy="660425"/>
            </a:xfrm>
            <a:custGeom>
              <a:avLst/>
              <a:gdLst/>
              <a:ahLst/>
              <a:cxnLst/>
              <a:rect l="l" t="t" r="r" b="b"/>
              <a:pathLst>
                <a:path w="11980" h="26417" extrusionOk="0">
                  <a:moveTo>
                    <a:pt x="11716" y="0"/>
                  </a:moveTo>
                  <a:lnTo>
                    <a:pt x="11672" y="44"/>
                  </a:lnTo>
                  <a:lnTo>
                    <a:pt x="11628" y="88"/>
                  </a:lnTo>
                  <a:lnTo>
                    <a:pt x="9522" y="4300"/>
                  </a:lnTo>
                  <a:lnTo>
                    <a:pt x="7591" y="7679"/>
                  </a:lnTo>
                  <a:lnTo>
                    <a:pt x="7547" y="7679"/>
                  </a:lnTo>
                  <a:lnTo>
                    <a:pt x="6714" y="9610"/>
                  </a:lnTo>
                  <a:lnTo>
                    <a:pt x="6187" y="11014"/>
                  </a:lnTo>
                  <a:lnTo>
                    <a:pt x="5704" y="12374"/>
                  </a:lnTo>
                  <a:lnTo>
                    <a:pt x="4871" y="15051"/>
                  </a:lnTo>
                  <a:lnTo>
                    <a:pt x="4037" y="17552"/>
                  </a:lnTo>
                  <a:lnTo>
                    <a:pt x="3598" y="18825"/>
                  </a:lnTo>
                  <a:lnTo>
                    <a:pt x="3159" y="20053"/>
                  </a:lnTo>
                  <a:lnTo>
                    <a:pt x="2677" y="21282"/>
                  </a:lnTo>
                  <a:lnTo>
                    <a:pt x="2106" y="22555"/>
                  </a:lnTo>
                  <a:lnTo>
                    <a:pt x="1492" y="23783"/>
                  </a:lnTo>
                  <a:lnTo>
                    <a:pt x="834" y="25056"/>
                  </a:lnTo>
                  <a:lnTo>
                    <a:pt x="0" y="26153"/>
                  </a:lnTo>
                  <a:lnTo>
                    <a:pt x="0" y="26197"/>
                  </a:lnTo>
                  <a:lnTo>
                    <a:pt x="0" y="26284"/>
                  </a:lnTo>
                  <a:lnTo>
                    <a:pt x="0" y="26328"/>
                  </a:lnTo>
                  <a:lnTo>
                    <a:pt x="44" y="26372"/>
                  </a:lnTo>
                  <a:lnTo>
                    <a:pt x="176" y="26416"/>
                  </a:lnTo>
                  <a:lnTo>
                    <a:pt x="219" y="26416"/>
                  </a:lnTo>
                  <a:lnTo>
                    <a:pt x="307" y="26328"/>
                  </a:lnTo>
                  <a:lnTo>
                    <a:pt x="1141" y="25231"/>
                  </a:lnTo>
                  <a:lnTo>
                    <a:pt x="1799" y="23959"/>
                  </a:lnTo>
                  <a:lnTo>
                    <a:pt x="2413" y="22686"/>
                  </a:lnTo>
                  <a:lnTo>
                    <a:pt x="2984" y="21458"/>
                  </a:lnTo>
                  <a:lnTo>
                    <a:pt x="3467" y="20185"/>
                  </a:lnTo>
                  <a:lnTo>
                    <a:pt x="3949" y="18956"/>
                  </a:lnTo>
                  <a:lnTo>
                    <a:pt x="4388" y="17684"/>
                  </a:lnTo>
                  <a:lnTo>
                    <a:pt x="5178" y="15139"/>
                  </a:lnTo>
                  <a:lnTo>
                    <a:pt x="6056" y="12506"/>
                  </a:lnTo>
                  <a:lnTo>
                    <a:pt x="6538" y="11146"/>
                  </a:lnTo>
                  <a:lnTo>
                    <a:pt x="7021" y="9742"/>
                  </a:lnTo>
                  <a:lnTo>
                    <a:pt x="7898" y="7855"/>
                  </a:lnTo>
                  <a:lnTo>
                    <a:pt x="9829" y="4476"/>
                  </a:lnTo>
                  <a:lnTo>
                    <a:pt x="11936" y="263"/>
                  </a:lnTo>
                  <a:lnTo>
                    <a:pt x="11979" y="176"/>
                  </a:lnTo>
                  <a:lnTo>
                    <a:pt x="11979" y="132"/>
                  </a:lnTo>
                  <a:lnTo>
                    <a:pt x="11936" y="44"/>
                  </a:lnTo>
                  <a:lnTo>
                    <a:pt x="1189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5" name="Google Shape;4175;p129"/>
            <p:cNvSpPr/>
            <p:nvPr/>
          </p:nvSpPr>
          <p:spPr>
            <a:xfrm>
              <a:off x="4327775" y="2656175"/>
              <a:ext cx="230400" cy="66950"/>
            </a:xfrm>
            <a:custGeom>
              <a:avLst/>
              <a:gdLst/>
              <a:ahLst/>
              <a:cxnLst/>
              <a:rect l="l" t="t" r="r" b="b"/>
              <a:pathLst>
                <a:path w="9216" h="2678" extrusionOk="0">
                  <a:moveTo>
                    <a:pt x="3292" y="1"/>
                  </a:moveTo>
                  <a:lnTo>
                    <a:pt x="1624" y="220"/>
                  </a:lnTo>
                  <a:lnTo>
                    <a:pt x="1536" y="220"/>
                  </a:lnTo>
                  <a:lnTo>
                    <a:pt x="1054" y="528"/>
                  </a:lnTo>
                  <a:lnTo>
                    <a:pt x="1010" y="615"/>
                  </a:lnTo>
                  <a:lnTo>
                    <a:pt x="1" y="2414"/>
                  </a:lnTo>
                  <a:lnTo>
                    <a:pt x="1" y="2458"/>
                  </a:lnTo>
                  <a:lnTo>
                    <a:pt x="1" y="2546"/>
                  </a:lnTo>
                  <a:lnTo>
                    <a:pt x="44" y="2590"/>
                  </a:lnTo>
                  <a:lnTo>
                    <a:pt x="88" y="2634"/>
                  </a:lnTo>
                  <a:lnTo>
                    <a:pt x="176" y="2678"/>
                  </a:lnTo>
                  <a:lnTo>
                    <a:pt x="264" y="2634"/>
                  </a:lnTo>
                  <a:lnTo>
                    <a:pt x="308" y="2590"/>
                  </a:lnTo>
                  <a:lnTo>
                    <a:pt x="1273" y="791"/>
                  </a:lnTo>
                  <a:lnTo>
                    <a:pt x="1712" y="571"/>
                  </a:lnTo>
                  <a:lnTo>
                    <a:pt x="3336" y="352"/>
                  </a:lnTo>
                  <a:lnTo>
                    <a:pt x="6583" y="396"/>
                  </a:lnTo>
                  <a:lnTo>
                    <a:pt x="8996" y="747"/>
                  </a:lnTo>
                  <a:lnTo>
                    <a:pt x="9084" y="703"/>
                  </a:lnTo>
                  <a:lnTo>
                    <a:pt x="9128" y="703"/>
                  </a:lnTo>
                  <a:lnTo>
                    <a:pt x="9172" y="659"/>
                  </a:lnTo>
                  <a:lnTo>
                    <a:pt x="9216" y="571"/>
                  </a:lnTo>
                  <a:lnTo>
                    <a:pt x="9216" y="528"/>
                  </a:lnTo>
                  <a:lnTo>
                    <a:pt x="9172" y="440"/>
                  </a:lnTo>
                  <a:lnTo>
                    <a:pt x="9128" y="396"/>
                  </a:lnTo>
                  <a:lnTo>
                    <a:pt x="9040" y="396"/>
                  </a:lnTo>
                  <a:lnTo>
                    <a:pt x="6627" y="45"/>
                  </a:lnTo>
                  <a:lnTo>
                    <a:pt x="329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6" name="Google Shape;4176;p129"/>
            <p:cNvSpPr/>
            <p:nvPr/>
          </p:nvSpPr>
          <p:spPr>
            <a:xfrm>
              <a:off x="3893350" y="2910700"/>
              <a:ext cx="171175" cy="15375"/>
            </a:xfrm>
            <a:custGeom>
              <a:avLst/>
              <a:gdLst/>
              <a:ahLst/>
              <a:cxnLst/>
              <a:rect l="l" t="t" r="r" b="b"/>
              <a:pathLst>
                <a:path w="6847" h="615" extrusionOk="0">
                  <a:moveTo>
                    <a:pt x="133" y="0"/>
                  </a:moveTo>
                  <a:lnTo>
                    <a:pt x="45" y="44"/>
                  </a:lnTo>
                  <a:lnTo>
                    <a:pt x="1" y="88"/>
                  </a:lnTo>
                  <a:lnTo>
                    <a:pt x="1" y="176"/>
                  </a:lnTo>
                  <a:lnTo>
                    <a:pt x="1" y="220"/>
                  </a:lnTo>
                  <a:lnTo>
                    <a:pt x="45" y="307"/>
                  </a:lnTo>
                  <a:lnTo>
                    <a:pt x="89" y="307"/>
                  </a:lnTo>
                  <a:lnTo>
                    <a:pt x="133" y="351"/>
                  </a:lnTo>
                  <a:lnTo>
                    <a:pt x="2985" y="615"/>
                  </a:lnTo>
                  <a:lnTo>
                    <a:pt x="6671" y="571"/>
                  </a:lnTo>
                  <a:lnTo>
                    <a:pt x="6759" y="571"/>
                  </a:lnTo>
                  <a:lnTo>
                    <a:pt x="6802" y="527"/>
                  </a:lnTo>
                  <a:lnTo>
                    <a:pt x="6846" y="483"/>
                  </a:lnTo>
                  <a:lnTo>
                    <a:pt x="6846" y="395"/>
                  </a:lnTo>
                  <a:lnTo>
                    <a:pt x="6846" y="351"/>
                  </a:lnTo>
                  <a:lnTo>
                    <a:pt x="6802" y="307"/>
                  </a:lnTo>
                  <a:lnTo>
                    <a:pt x="6759" y="263"/>
                  </a:lnTo>
                  <a:lnTo>
                    <a:pt x="6671" y="220"/>
                  </a:lnTo>
                  <a:lnTo>
                    <a:pt x="2985" y="263"/>
                  </a:lnTo>
                  <a:lnTo>
                    <a:pt x="17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7" name="Google Shape;4177;p129"/>
            <p:cNvSpPr/>
            <p:nvPr/>
          </p:nvSpPr>
          <p:spPr>
            <a:xfrm>
              <a:off x="3224175" y="777000"/>
              <a:ext cx="230400" cy="580350"/>
            </a:xfrm>
            <a:custGeom>
              <a:avLst/>
              <a:gdLst/>
              <a:ahLst/>
              <a:cxnLst/>
              <a:rect l="l" t="t" r="r" b="b"/>
              <a:pathLst>
                <a:path w="9216" h="23214" extrusionOk="0">
                  <a:moveTo>
                    <a:pt x="9040" y="1"/>
                  </a:moveTo>
                  <a:lnTo>
                    <a:pt x="8952" y="45"/>
                  </a:lnTo>
                  <a:lnTo>
                    <a:pt x="8909" y="45"/>
                  </a:lnTo>
                  <a:lnTo>
                    <a:pt x="8865" y="133"/>
                  </a:lnTo>
                  <a:lnTo>
                    <a:pt x="7768" y="2239"/>
                  </a:lnTo>
                  <a:lnTo>
                    <a:pt x="6627" y="5091"/>
                  </a:lnTo>
                  <a:lnTo>
                    <a:pt x="5486" y="8689"/>
                  </a:lnTo>
                  <a:lnTo>
                    <a:pt x="4082" y="12112"/>
                  </a:lnTo>
                  <a:lnTo>
                    <a:pt x="2019" y="16412"/>
                  </a:lnTo>
                  <a:lnTo>
                    <a:pt x="1975" y="16456"/>
                  </a:lnTo>
                  <a:lnTo>
                    <a:pt x="966" y="19659"/>
                  </a:lnTo>
                  <a:lnTo>
                    <a:pt x="1" y="22994"/>
                  </a:lnTo>
                  <a:lnTo>
                    <a:pt x="1" y="23082"/>
                  </a:lnTo>
                  <a:lnTo>
                    <a:pt x="45" y="23126"/>
                  </a:lnTo>
                  <a:lnTo>
                    <a:pt x="89" y="23170"/>
                  </a:lnTo>
                  <a:lnTo>
                    <a:pt x="132" y="23214"/>
                  </a:lnTo>
                  <a:lnTo>
                    <a:pt x="308" y="23214"/>
                  </a:lnTo>
                  <a:lnTo>
                    <a:pt x="352" y="23082"/>
                  </a:lnTo>
                  <a:lnTo>
                    <a:pt x="1273" y="19747"/>
                  </a:lnTo>
                  <a:lnTo>
                    <a:pt x="2326" y="16544"/>
                  </a:lnTo>
                  <a:lnTo>
                    <a:pt x="4389" y="12244"/>
                  </a:lnTo>
                  <a:lnTo>
                    <a:pt x="5793" y="8777"/>
                  </a:lnTo>
                  <a:lnTo>
                    <a:pt x="6978" y="5179"/>
                  </a:lnTo>
                  <a:lnTo>
                    <a:pt x="8075" y="2414"/>
                  </a:lnTo>
                  <a:lnTo>
                    <a:pt x="9172" y="264"/>
                  </a:lnTo>
                  <a:lnTo>
                    <a:pt x="9216" y="220"/>
                  </a:lnTo>
                  <a:lnTo>
                    <a:pt x="9172" y="133"/>
                  </a:lnTo>
                  <a:lnTo>
                    <a:pt x="9172" y="89"/>
                  </a:lnTo>
                  <a:lnTo>
                    <a:pt x="9084" y="45"/>
                  </a:lnTo>
                  <a:lnTo>
                    <a:pt x="904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8" name="Google Shape;4178;p129"/>
            <p:cNvSpPr/>
            <p:nvPr/>
          </p:nvSpPr>
          <p:spPr>
            <a:xfrm>
              <a:off x="4358500" y="2701175"/>
              <a:ext cx="82300" cy="30725"/>
            </a:xfrm>
            <a:custGeom>
              <a:avLst/>
              <a:gdLst/>
              <a:ahLst/>
              <a:cxnLst/>
              <a:rect l="l" t="t" r="r" b="b"/>
              <a:pathLst>
                <a:path w="3292" h="1229" extrusionOk="0">
                  <a:moveTo>
                    <a:pt x="3116" y="0"/>
                  </a:moveTo>
                  <a:lnTo>
                    <a:pt x="1624" y="88"/>
                  </a:lnTo>
                  <a:lnTo>
                    <a:pt x="1580" y="88"/>
                  </a:lnTo>
                  <a:lnTo>
                    <a:pt x="88" y="922"/>
                  </a:lnTo>
                  <a:lnTo>
                    <a:pt x="44" y="965"/>
                  </a:lnTo>
                  <a:lnTo>
                    <a:pt x="0" y="1009"/>
                  </a:lnTo>
                  <a:lnTo>
                    <a:pt x="0" y="1053"/>
                  </a:lnTo>
                  <a:lnTo>
                    <a:pt x="0" y="1141"/>
                  </a:lnTo>
                  <a:lnTo>
                    <a:pt x="88" y="1185"/>
                  </a:lnTo>
                  <a:lnTo>
                    <a:pt x="176" y="1229"/>
                  </a:lnTo>
                  <a:lnTo>
                    <a:pt x="264" y="1229"/>
                  </a:lnTo>
                  <a:lnTo>
                    <a:pt x="1712" y="439"/>
                  </a:lnTo>
                  <a:lnTo>
                    <a:pt x="3116" y="351"/>
                  </a:lnTo>
                  <a:lnTo>
                    <a:pt x="3204" y="351"/>
                  </a:lnTo>
                  <a:lnTo>
                    <a:pt x="3247" y="307"/>
                  </a:lnTo>
                  <a:lnTo>
                    <a:pt x="3291" y="219"/>
                  </a:lnTo>
                  <a:lnTo>
                    <a:pt x="3291" y="176"/>
                  </a:lnTo>
                  <a:lnTo>
                    <a:pt x="3291" y="88"/>
                  </a:lnTo>
                  <a:lnTo>
                    <a:pt x="3247" y="44"/>
                  </a:lnTo>
                  <a:lnTo>
                    <a:pt x="316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9" name="Google Shape;4179;p129"/>
            <p:cNvSpPr/>
            <p:nvPr/>
          </p:nvSpPr>
          <p:spPr>
            <a:xfrm>
              <a:off x="3816575" y="2913975"/>
              <a:ext cx="229300" cy="34050"/>
            </a:xfrm>
            <a:custGeom>
              <a:avLst/>
              <a:gdLst/>
              <a:ahLst/>
              <a:cxnLst/>
              <a:rect l="l" t="t" r="r" b="b"/>
              <a:pathLst>
                <a:path w="9172" h="1362" extrusionOk="0">
                  <a:moveTo>
                    <a:pt x="88" y="1"/>
                  </a:moveTo>
                  <a:lnTo>
                    <a:pt x="44" y="45"/>
                  </a:lnTo>
                  <a:lnTo>
                    <a:pt x="0" y="89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44" y="308"/>
                  </a:lnTo>
                  <a:lnTo>
                    <a:pt x="88" y="308"/>
                  </a:lnTo>
                  <a:lnTo>
                    <a:pt x="2150" y="1010"/>
                  </a:lnTo>
                  <a:lnTo>
                    <a:pt x="2194" y="1010"/>
                  </a:lnTo>
                  <a:lnTo>
                    <a:pt x="3993" y="1273"/>
                  </a:lnTo>
                  <a:lnTo>
                    <a:pt x="4037" y="1273"/>
                  </a:lnTo>
                  <a:lnTo>
                    <a:pt x="7504" y="1361"/>
                  </a:lnTo>
                  <a:lnTo>
                    <a:pt x="9040" y="1317"/>
                  </a:lnTo>
                  <a:lnTo>
                    <a:pt x="9084" y="1317"/>
                  </a:lnTo>
                  <a:lnTo>
                    <a:pt x="9127" y="1273"/>
                  </a:lnTo>
                  <a:lnTo>
                    <a:pt x="9171" y="1229"/>
                  </a:lnTo>
                  <a:lnTo>
                    <a:pt x="9171" y="1142"/>
                  </a:lnTo>
                  <a:lnTo>
                    <a:pt x="9171" y="1054"/>
                  </a:lnTo>
                  <a:lnTo>
                    <a:pt x="9127" y="1010"/>
                  </a:lnTo>
                  <a:lnTo>
                    <a:pt x="9084" y="966"/>
                  </a:lnTo>
                  <a:lnTo>
                    <a:pt x="8996" y="966"/>
                  </a:lnTo>
                  <a:lnTo>
                    <a:pt x="7504" y="1010"/>
                  </a:lnTo>
                  <a:lnTo>
                    <a:pt x="4037" y="922"/>
                  </a:lnTo>
                  <a:lnTo>
                    <a:pt x="2238" y="659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0" name="Google Shape;4180;p129"/>
            <p:cNvSpPr/>
            <p:nvPr/>
          </p:nvSpPr>
          <p:spPr>
            <a:xfrm>
              <a:off x="3192375" y="766050"/>
              <a:ext cx="239175" cy="620925"/>
            </a:xfrm>
            <a:custGeom>
              <a:avLst/>
              <a:gdLst/>
              <a:ahLst/>
              <a:cxnLst/>
              <a:rect l="l" t="t" r="r" b="b"/>
              <a:pathLst>
                <a:path w="9567" h="24837" extrusionOk="0">
                  <a:moveTo>
                    <a:pt x="9303" y="0"/>
                  </a:moveTo>
                  <a:lnTo>
                    <a:pt x="9259" y="44"/>
                  </a:lnTo>
                  <a:lnTo>
                    <a:pt x="9215" y="88"/>
                  </a:lnTo>
                  <a:lnTo>
                    <a:pt x="8162" y="2106"/>
                  </a:lnTo>
                  <a:lnTo>
                    <a:pt x="8118" y="2150"/>
                  </a:lnTo>
                  <a:lnTo>
                    <a:pt x="7065" y="4695"/>
                  </a:lnTo>
                  <a:lnTo>
                    <a:pt x="6012" y="8030"/>
                  </a:lnTo>
                  <a:lnTo>
                    <a:pt x="4871" y="10882"/>
                  </a:lnTo>
                  <a:lnTo>
                    <a:pt x="3379" y="13866"/>
                  </a:lnTo>
                  <a:lnTo>
                    <a:pt x="2150" y="16587"/>
                  </a:lnTo>
                  <a:lnTo>
                    <a:pt x="966" y="20273"/>
                  </a:lnTo>
                  <a:lnTo>
                    <a:pt x="0" y="24617"/>
                  </a:lnTo>
                  <a:lnTo>
                    <a:pt x="0" y="24705"/>
                  </a:lnTo>
                  <a:lnTo>
                    <a:pt x="0" y="24749"/>
                  </a:lnTo>
                  <a:lnTo>
                    <a:pt x="88" y="24793"/>
                  </a:lnTo>
                  <a:lnTo>
                    <a:pt x="132" y="24836"/>
                  </a:lnTo>
                  <a:lnTo>
                    <a:pt x="176" y="24836"/>
                  </a:lnTo>
                  <a:lnTo>
                    <a:pt x="264" y="24793"/>
                  </a:lnTo>
                  <a:lnTo>
                    <a:pt x="351" y="24705"/>
                  </a:lnTo>
                  <a:lnTo>
                    <a:pt x="1317" y="20361"/>
                  </a:lnTo>
                  <a:lnTo>
                    <a:pt x="2501" y="16719"/>
                  </a:lnTo>
                  <a:lnTo>
                    <a:pt x="3686" y="14042"/>
                  </a:lnTo>
                  <a:lnTo>
                    <a:pt x="5222" y="11058"/>
                  </a:lnTo>
                  <a:lnTo>
                    <a:pt x="6319" y="8162"/>
                  </a:lnTo>
                  <a:lnTo>
                    <a:pt x="7416" y="4827"/>
                  </a:lnTo>
                  <a:lnTo>
                    <a:pt x="8469" y="2282"/>
                  </a:lnTo>
                  <a:lnTo>
                    <a:pt x="9522" y="263"/>
                  </a:lnTo>
                  <a:lnTo>
                    <a:pt x="9566" y="220"/>
                  </a:lnTo>
                  <a:lnTo>
                    <a:pt x="9522" y="132"/>
                  </a:lnTo>
                  <a:lnTo>
                    <a:pt x="9522" y="88"/>
                  </a:lnTo>
                  <a:lnTo>
                    <a:pt x="9435" y="44"/>
                  </a:lnTo>
                  <a:lnTo>
                    <a:pt x="939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1" name="Google Shape;4181;p129"/>
            <p:cNvSpPr/>
            <p:nvPr/>
          </p:nvSpPr>
          <p:spPr>
            <a:xfrm>
              <a:off x="3859350" y="2946900"/>
              <a:ext cx="105350" cy="24150"/>
            </a:xfrm>
            <a:custGeom>
              <a:avLst/>
              <a:gdLst/>
              <a:ahLst/>
              <a:cxnLst/>
              <a:rect l="l" t="t" r="r" b="b"/>
              <a:pathLst>
                <a:path w="4214" h="966" extrusionOk="0">
                  <a:moveTo>
                    <a:pt x="132" y="0"/>
                  </a:moveTo>
                  <a:lnTo>
                    <a:pt x="88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88" y="307"/>
                  </a:lnTo>
                  <a:lnTo>
                    <a:pt x="132" y="351"/>
                  </a:lnTo>
                  <a:lnTo>
                    <a:pt x="1931" y="790"/>
                  </a:lnTo>
                  <a:lnTo>
                    <a:pt x="1975" y="790"/>
                  </a:lnTo>
                  <a:lnTo>
                    <a:pt x="4038" y="966"/>
                  </a:lnTo>
                  <a:lnTo>
                    <a:pt x="4169" y="922"/>
                  </a:lnTo>
                  <a:lnTo>
                    <a:pt x="4213" y="790"/>
                  </a:lnTo>
                  <a:lnTo>
                    <a:pt x="4213" y="746"/>
                  </a:lnTo>
                  <a:lnTo>
                    <a:pt x="4169" y="658"/>
                  </a:lnTo>
                  <a:lnTo>
                    <a:pt x="4125" y="615"/>
                  </a:lnTo>
                  <a:lnTo>
                    <a:pt x="4082" y="615"/>
                  </a:lnTo>
                  <a:lnTo>
                    <a:pt x="2019" y="439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2" name="Google Shape;4182;p129"/>
            <p:cNvSpPr/>
            <p:nvPr/>
          </p:nvSpPr>
          <p:spPr>
            <a:xfrm>
              <a:off x="3161650" y="766050"/>
              <a:ext cx="238075" cy="613250"/>
            </a:xfrm>
            <a:custGeom>
              <a:avLst/>
              <a:gdLst/>
              <a:ahLst/>
              <a:cxnLst/>
              <a:rect l="l" t="t" r="r" b="b"/>
              <a:pathLst>
                <a:path w="9523" h="24530" extrusionOk="0">
                  <a:moveTo>
                    <a:pt x="9347" y="0"/>
                  </a:moveTo>
                  <a:lnTo>
                    <a:pt x="9303" y="44"/>
                  </a:lnTo>
                  <a:lnTo>
                    <a:pt x="9259" y="44"/>
                  </a:lnTo>
                  <a:lnTo>
                    <a:pt x="9216" y="88"/>
                  </a:lnTo>
                  <a:lnTo>
                    <a:pt x="8426" y="1536"/>
                  </a:lnTo>
                  <a:lnTo>
                    <a:pt x="8426" y="1580"/>
                  </a:lnTo>
                  <a:lnTo>
                    <a:pt x="7548" y="3906"/>
                  </a:lnTo>
                  <a:lnTo>
                    <a:pt x="6539" y="6933"/>
                  </a:lnTo>
                  <a:lnTo>
                    <a:pt x="5310" y="9917"/>
                  </a:lnTo>
                  <a:lnTo>
                    <a:pt x="3643" y="13252"/>
                  </a:lnTo>
                  <a:lnTo>
                    <a:pt x="2239" y="16280"/>
                  </a:lnTo>
                  <a:lnTo>
                    <a:pt x="2239" y="16324"/>
                  </a:lnTo>
                  <a:lnTo>
                    <a:pt x="922" y="20405"/>
                  </a:lnTo>
                  <a:lnTo>
                    <a:pt x="1" y="23388"/>
                  </a:lnTo>
                  <a:lnTo>
                    <a:pt x="1" y="23520"/>
                  </a:lnTo>
                  <a:lnTo>
                    <a:pt x="352" y="24442"/>
                  </a:lnTo>
                  <a:lnTo>
                    <a:pt x="439" y="24529"/>
                  </a:lnTo>
                  <a:lnTo>
                    <a:pt x="571" y="24529"/>
                  </a:lnTo>
                  <a:lnTo>
                    <a:pt x="659" y="24485"/>
                  </a:lnTo>
                  <a:lnTo>
                    <a:pt x="659" y="24442"/>
                  </a:lnTo>
                  <a:lnTo>
                    <a:pt x="703" y="24354"/>
                  </a:lnTo>
                  <a:lnTo>
                    <a:pt x="703" y="24310"/>
                  </a:lnTo>
                  <a:lnTo>
                    <a:pt x="352" y="23432"/>
                  </a:lnTo>
                  <a:lnTo>
                    <a:pt x="1273" y="20536"/>
                  </a:lnTo>
                  <a:lnTo>
                    <a:pt x="2546" y="16411"/>
                  </a:lnTo>
                  <a:lnTo>
                    <a:pt x="3950" y="13384"/>
                  </a:lnTo>
                  <a:lnTo>
                    <a:pt x="5617" y="10093"/>
                  </a:lnTo>
                  <a:lnTo>
                    <a:pt x="6846" y="7021"/>
                  </a:lnTo>
                  <a:lnTo>
                    <a:pt x="7855" y="4037"/>
                  </a:lnTo>
                  <a:lnTo>
                    <a:pt x="8733" y="1712"/>
                  </a:lnTo>
                  <a:lnTo>
                    <a:pt x="9523" y="263"/>
                  </a:lnTo>
                  <a:lnTo>
                    <a:pt x="9523" y="220"/>
                  </a:lnTo>
                  <a:lnTo>
                    <a:pt x="9523" y="132"/>
                  </a:lnTo>
                  <a:lnTo>
                    <a:pt x="9479" y="88"/>
                  </a:lnTo>
                  <a:lnTo>
                    <a:pt x="9435" y="44"/>
                  </a:lnTo>
                  <a:lnTo>
                    <a:pt x="934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3" name="Google Shape;4183;p129"/>
            <p:cNvSpPr/>
            <p:nvPr/>
          </p:nvSpPr>
          <p:spPr>
            <a:xfrm>
              <a:off x="4527425" y="1110500"/>
              <a:ext cx="63650" cy="151425"/>
            </a:xfrm>
            <a:custGeom>
              <a:avLst/>
              <a:gdLst/>
              <a:ahLst/>
              <a:cxnLst/>
              <a:rect l="l" t="t" r="r" b="b"/>
              <a:pathLst>
                <a:path w="2546" h="6057" extrusionOk="0">
                  <a:moveTo>
                    <a:pt x="396" y="396"/>
                  </a:moveTo>
                  <a:lnTo>
                    <a:pt x="571" y="483"/>
                  </a:lnTo>
                  <a:lnTo>
                    <a:pt x="1712" y="1756"/>
                  </a:lnTo>
                  <a:lnTo>
                    <a:pt x="2195" y="3292"/>
                  </a:lnTo>
                  <a:lnTo>
                    <a:pt x="1888" y="5266"/>
                  </a:lnTo>
                  <a:lnTo>
                    <a:pt x="1756" y="5705"/>
                  </a:lnTo>
                  <a:lnTo>
                    <a:pt x="835" y="4081"/>
                  </a:lnTo>
                  <a:lnTo>
                    <a:pt x="352" y="659"/>
                  </a:lnTo>
                  <a:lnTo>
                    <a:pt x="396" y="396"/>
                  </a:lnTo>
                  <a:close/>
                  <a:moveTo>
                    <a:pt x="264" y="1"/>
                  </a:moveTo>
                  <a:lnTo>
                    <a:pt x="176" y="44"/>
                  </a:lnTo>
                  <a:lnTo>
                    <a:pt x="133" y="88"/>
                  </a:lnTo>
                  <a:lnTo>
                    <a:pt x="89" y="132"/>
                  </a:lnTo>
                  <a:lnTo>
                    <a:pt x="1" y="615"/>
                  </a:lnTo>
                  <a:lnTo>
                    <a:pt x="1" y="659"/>
                  </a:lnTo>
                  <a:lnTo>
                    <a:pt x="484" y="4169"/>
                  </a:lnTo>
                  <a:lnTo>
                    <a:pt x="527" y="4213"/>
                  </a:lnTo>
                  <a:lnTo>
                    <a:pt x="1493" y="5924"/>
                  </a:lnTo>
                  <a:lnTo>
                    <a:pt x="1537" y="6012"/>
                  </a:lnTo>
                  <a:lnTo>
                    <a:pt x="1624" y="6012"/>
                  </a:lnTo>
                  <a:lnTo>
                    <a:pt x="1888" y="6056"/>
                  </a:lnTo>
                  <a:lnTo>
                    <a:pt x="1975" y="6012"/>
                  </a:lnTo>
                  <a:lnTo>
                    <a:pt x="2063" y="5924"/>
                  </a:lnTo>
                  <a:lnTo>
                    <a:pt x="2239" y="5354"/>
                  </a:lnTo>
                  <a:lnTo>
                    <a:pt x="2546" y="3292"/>
                  </a:lnTo>
                  <a:lnTo>
                    <a:pt x="2546" y="3204"/>
                  </a:lnTo>
                  <a:lnTo>
                    <a:pt x="2019" y="1624"/>
                  </a:lnTo>
                  <a:lnTo>
                    <a:pt x="1975" y="1536"/>
                  </a:lnTo>
                  <a:lnTo>
                    <a:pt x="791" y="220"/>
                  </a:lnTo>
                  <a:lnTo>
                    <a:pt x="703" y="132"/>
                  </a:lnTo>
                  <a:lnTo>
                    <a:pt x="30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4" name="Google Shape;4184;p129"/>
            <p:cNvSpPr/>
            <p:nvPr/>
          </p:nvSpPr>
          <p:spPr>
            <a:xfrm>
              <a:off x="4484650" y="1084175"/>
              <a:ext cx="129475" cy="362025"/>
            </a:xfrm>
            <a:custGeom>
              <a:avLst/>
              <a:gdLst/>
              <a:ahLst/>
              <a:cxnLst/>
              <a:rect l="l" t="t" r="r" b="b"/>
              <a:pathLst>
                <a:path w="5179" h="14481" extrusionOk="0">
                  <a:moveTo>
                    <a:pt x="1536" y="0"/>
                  </a:moveTo>
                  <a:lnTo>
                    <a:pt x="1449" y="44"/>
                  </a:lnTo>
                  <a:lnTo>
                    <a:pt x="1405" y="88"/>
                  </a:lnTo>
                  <a:lnTo>
                    <a:pt x="132" y="2282"/>
                  </a:lnTo>
                  <a:lnTo>
                    <a:pt x="88" y="2414"/>
                  </a:lnTo>
                  <a:lnTo>
                    <a:pt x="834" y="7636"/>
                  </a:lnTo>
                  <a:lnTo>
                    <a:pt x="615" y="9566"/>
                  </a:lnTo>
                  <a:lnTo>
                    <a:pt x="1" y="13472"/>
                  </a:lnTo>
                  <a:lnTo>
                    <a:pt x="1" y="13559"/>
                  </a:lnTo>
                  <a:lnTo>
                    <a:pt x="264" y="14305"/>
                  </a:lnTo>
                  <a:lnTo>
                    <a:pt x="308" y="14393"/>
                  </a:lnTo>
                  <a:lnTo>
                    <a:pt x="395" y="14437"/>
                  </a:lnTo>
                  <a:lnTo>
                    <a:pt x="790" y="14481"/>
                  </a:lnTo>
                  <a:lnTo>
                    <a:pt x="878" y="14481"/>
                  </a:lnTo>
                  <a:lnTo>
                    <a:pt x="966" y="14437"/>
                  </a:lnTo>
                  <a:lnTo>
                    <a:pt x="1361" y="13911"/>
                  </a:lnTo>
                  <a:lnTo>
                    <a:pt x="1405" y="13867"/>
                  </a:lnTo>
                  <a:lnTo>
                    <a:pt x="3204" y="9786"/>
                  </a:lnTo>
                  <a:lnTo>
                    <a:pt x="4345" y="8513"/>
                  </a:lnTo>
                  <a:lnTo>
                    <a:pt x="4389" y="8469"/>
                  </a:lnTo>
                  <a:lnTo>
                    <a:pt x="4959" y="5924"/>
                  </a:lnTo>
                  <a:lnTo>
                    <a:pt x="5178" y="4169"/>
                  </a:lnTo>
                  <a:lnTo>
                    <a:pt x="5178" y="4081"/>
                  </a:lnTo>
                  <a:lnTo>
                    <a:pt x="4169" y="1931"/>
                  </a:lnTo>
                  <a:lnTo>
                    <a:pt x="4125" y="1887"/>
                  </a:lnTo>
                  <a:lnTo>
                    <a:pt x="4081" y="1843"/>
                  </a:lnTo>
                  <a:lnTo>
                    <a:pt x="3906" y="1843"/>
                  </a:lnTo>
                  <a:lnTo>
                    <a:pt x="3862" y="1887"/>
                  </a:lnTo>
                  <a:lnTo>
                    <a:pt x="3818" y="1975"/>
                  </a:lnTo>
                  <a:lnTo>
                    <a:pt x="3818" y="2019"/>
                  </a:lnTo>
                  <a:lnTo>
                    <a:pt x="3862" y="2107"/>
                  </a:lnTo>
                  <a:lnTo>
                    <a:pt x="4827" y="4213"/>
                  </a:lnTo>
                  <a:lnTo>
                    <a:pt x="4608" y="5880"/>
                  </a:lnTo>
                  <a:lnTo>
                    <a:pt x="4038" y="8338"/>
                  </a:lnTo>
                  <a:lnTo>
                    <a:pt x="2941" y="9566"/>
                  </a:lnTo>
                  <a:lnTo>
                    <a:pt x="2897" y="9610"/>
                  </a:lnTo>
                  <a:lnTo>
                    <a:pt x="1098" y="13735"/>
                  </a:lnTo>
                  <a:lnTo>
                    <a:pt x="747" y="14130"/>
                  </a:lnTo>
                  <a:lnTo>
                    <a:pt x="571" y="14086"/>
                  </a:lnTo>
                  <a:lnTo>
                    <a:pt x="352" y="13516"/>
                  </a:lnTo>
                  <a:lnTo>
                    <a:pt x="966" y="9610"/>
                  </a:lnTo>
                  <a:lnTo>
                    <a:pt x="1185" y="7636"/>
                  </a:lnTo>
                  <a:lnTo>
                    <a:pt x="1185" y="7592"/>
                  </a:lnTo>
                  <a:lnTo>
                    <a:pt x="439" y="2414"/>
                  </a:lnTo>
                  <a:lnTo>
                    <a:pt x="1712" y="264"/>
                  </a:lnTo>
                  <a:lnTo>
                    <a:pt x="1756" y="220"/>
                  </a:lnTo>
                  <a:lnTo>
                    <a:pt x="1712" y="132"/>
                  </a:lnTo>
                  <a:lnTo>
                    <a:pt x="1712" y="88"/>
                  </a:lnTo>
                  <a:lnTo>
                    <a:pt x="1668" y="44"/>
                  </a:lnTo>
                  <a:lnTo>
                    <a:pt x="158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5" name="Google Shape;4185;p129"/>
            <p:cNvSpPr/>
            <p:nvPr/>
          </p:nvSpPr>
          <p:spPr>
            <a:xfrm>
              <a:off x="4367275" y="1051275"/>
              <a:ext cx="268800" cy="559500"/>
            </a:xfrm>
            <a:custGeom>
              <a:avLst/>
              <a:gdLst/>
              <a:ahLst/>
              <a:cxnLst/>
              <a:rect l="l" t="t" r="r" b="b"/>
              <a:pathLst>
                <a:path w="10752" h="22380" extrusionOk="0">
                  <a:moveTo>
                    <a:pt x="4301" y="0"/>
                  </a:moveTo>
                  <a:lnTo>
                    <a:pt x="4257" y="44"/>
                  </a:lnTo>
                  <a:lnTo>
                    <a:pt x="4213" y="132"/>
                  </a:lnTo>
                  <a:lnTo>
                    <a:pt x="3599" y="2019"/>
                  </a:lnTo>
                  <a:lnTo>
                    <a:pt x="3599" y="2062"/>
                  </a:lnTo>
                  <a:lnTo>
                    <a:pt x="3335" y="7811"/>
                  </a:lnTo>
                  <a:lnTo>
                    <a:pt x="3028" y="11277"/>
                  </a:lnTo>
                  <a:lnTo>
                    <a:pt x="2589" y="14173"/>
                  </a:lnTo>
                  <a:lnTo>
                    <a:pt x="2019" y="15446"/>
                  </a:lnTo>
                  <a:lnTo>
                    <a:pt x="307" y="17947"/>
                  </a:lnTo>
                  <a:lnTo>
                    <a:pt x="264" y="17991"/>
                  </a:lnTo>
                  <a:lnTo>
                    <a:pt x="0" y="19132"/>
                  </a:lnTo>
                  <a:lnTo>
                    <a:pt x="0" y="19264"/>
                  </a:lnTo>
                  <a:lnTo>
                    <a:pt x="176" y="19658"/>
                  </a:lnTo>
                  <a:lnTo>
                    <a:pt x="220" y="19702"/>
                  </a:lnTo>
                  <a:lnTo>
                    <a:pt x="2721" y="22335"/>
                  </a:lnTo>
                  <a:lnTo>
                    <a:pt x="2765" y="22379"/>
                  </a:lnTo>
                  <a:lnTo>
                    <a:pt x="2853" y="22379"/>
                  </a:lnTo>
                  <a:lnTo>
                    <a:pt x="3642" y="22291"/>
                  </a:lnTo>
                  <a:lnTo>
                    <a:pt x="5968" y="21677"/>
                  </a:lnTo>
                  <a:lnTo>
                    <a:pt x="7065" y="21896"/>
                  </a:lnTo>
                  <a:lnTo>
                    <a:pt x="7197" y="21896"/>
                  </a:lnTo>
                  <a:lnTo>
                    <a:pt x="7241" y="21809"/>
                  </a:lnTo>
                  <a:lnTo>
                    <a:pt x="7284" y="21721"/>
                  </a:lnTo>
                  <a:lnTo>
                    <a:pt x="7241" y="21150"/>
                  </a:lnTo>
                  <a:lnTo>
                    <a:pt x="7241" y="21106"/>
                  </a:lnTo>
                  <a:lnTo>
                    <a:pt x="6933" y="20361"/>
                  </a:lnTo>
                  <a:lnTo>
                    <a:pt x="6714" y="17859"/>
                  </a:lnTo>
                  <a:lnTo>
                    <a:pt x="7592" y="16016"/>
                  </a:lnTo>
                  <a:lnTo>
                    <a:pt x="8645" y="13252"/>
                  </a:lnTo>
                  <a:lnTo>
                    <a:pt x="9303" y="12287"/>
                  </a:lnTo>
                  <a:lnTo>
                    <a:pt x="9347" y="12243"/>
                  </a:lnTo>
                  <a:lnTo>
                    <a:pt x="10663" y="7811"/>
                  </a:lnTo>
                  <a:lnTo>
                    <a:pt x="10663" y="7767"/>
                  </a:lnTo>
                  <a:lnTo>
                    <a:pt x="10751" y="5134"/>
                  </a:lnTo>
                  <a:lnTo>
                    <a:pt x="10707" y="5046"/>
                  </a:lnTo>
                  <a:lnTo>
                    <a:pt x="8645" y="1580"/>
                  </a:lnTo>
                  <a:lnTo>
                    <a:pt x="8601" y="1536"/>
                  </a:lnTo>
                  <a:lnTo>
                    <a:pt x="8557" y="1492"/>
                  </a:lnTo>
                  <a:lnTo>
                    <a:pt x="8425" y="1492"/>
                  </a:lnTo>
                  <a:lnTo>
                    <a:pt x="8338" y="1536"/>
                  </a:lnTo>
                  <a:lnTo>
                    <a:pt x="8338" y="1624"/>
                  </a:lnTo>
                  <a:lnTo>
                    <a:pt x="8338" y="1668"/>
                  </a:lnTo>
                  <a:lnTo>
                    <a:pt x="8338" y="1755"/>
                  </a:lnTo>
                  <a:lnTo>
                    <a:pt x="10400" y="5178"/>
                  </a:lnTo>
                  <a:lnTo>
                    <a:pt x="10312" y="7767"/>
                  </a:lnTo>
                  <a:lnTo>
                    <a:pt x="8996" y="12111"/>
                  </a:lnTo>
                  <a:lnTo>
                    <a:pt x="8338" y="13076"/>
                  </a:lnTo>
                  <a:lnTo>
                    <a:pt x="8338" y="13120"/>
                  </a:lnTo>
                  <a:lnTo>
                    <a:pt x="7241" y="15841"/>
                  </a:lnTo>
                  <a:lnTo>
                    <a:pt x="6363" y="17772"/>
                  </a:lnTo>
                  <a:lnTo>
                    <a:pt x="6363" y="17859"/>
                  </a:lnTo>
                  <a:lnTo>
                    <a:pt x="6582" y="20448"/>
                  </a:lnTo>
                  <a:lnTo>
                    <a:pt x="6582" y="20492"/>
                  </a:lnTo>
                  <a:lnTo>
                    <a:pt x="6890" y="21238"/>
                  </a:lnTo>
                  <a:lnTo>
                    <a:pt x="6933" y="21545"/>
                  </a:lnTo>
                  <a:lnTo>
                    <a:pt x="6012" y="21326"/>
                  </a:lnTo>
                  <a:lnTo>
                    <a:pt x="5924" y="21326"/>
                  </a:lnTo>
                  <a:lnTo>
                    <a:pt x="3555" y="21940"/>
                  </a:lnTo>
                  <a:lnTo>
                    <a:pt x="2896" y="22028"/>
                  </a:lnTo>
                  <a:lnTo>
                    <a:pt x="483" y="19483"/>
                  </a:lnTo>
                  <a:lnTo>
                    <a:pt x="351" y="19176"/>
                  </a:lnTo>
                  <a:lnTo>
                    <a:pt x="615" y="18123"/>
                  </a:lnTo>
                  <a:lnTo>
                    <a:pt x="2326" y="15621"/>
                  </a:lnTo>
                  <a:lnTo>
                    <a:pt x="2940" y="14305"/>
                  </a:lnTo>
                  <a:lnTo>
                    <a:pt x="2940" y="14261"/>
                  </a:lnTo>
                  <a:lnTo>
                    <a:pt x="3379" y="11277"/>
                  </a:lnTo>
                  <a:lnTo>
                    <a:pt x="3686" y="7811"/>
                  </a:lnTo>
                  <a:lnTo>
                    <a:pt x="3950" y="2106"/>
                  </a:lnTo>
                  <a:lnTo>
                    <a:pt x="4564" y="219"/>
                  </a:lnTo>
                  <a:lnTo>
                    <a:pt x="4564" y="176"/>
                  </a:lnTo>
                  <a:lnTo>
                    <a:pt x="4564" y="88"/>
                  </a:lnTo>
                  <a:lnTo>
                    <a:pt x="4520" y="44"/>
                  </a:lnTo>
                  <a:lnTo>
                    <a:pt x="447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6" name="Google Shape;4186;p129"/>
            <p:cNvSpPr/>
            <p:nvPr/>
          </p:nvSpPr>
          <p:spPr>
            <a:xfrm>
              <a:off x="4316800" y="908650"/>
              <a:ext cx="344500" cy="822775"/>
            </a:xfrm>
            <a:custGeom>
              <a:avLst/>
              <a:gdLst/>
              <a:ahLst/>
              <a:cxnLst/>
              <a:rect l="l" t="t" r="r" b="b"/>
              <a:pathLst>
                <a:path w="13780" h="32911" extrusionOk="0">
                  <a:moveTo>
                    <a:pt x="3423" y="1"/>
                  </a:moveTo>
                  <a:lnTo>
                    <a:pt x="3380" y="44"/>
                  </a:lnTo>
                  <a:lnTo>
                    <a:pt x="3336" y="132"/>
                  </a:lnTo>
                  <a:lnTo>
                    <a:pt x="3072" y="747"/>
                  </a:lnTo>
                  <a:lnTo>
                    <a:pt x="3072" y="878"/>
                  </a:lnTo>
                  <a:lnTo>
                    <a:pt x="3292" y="1405"/>
                  </a:lnTo>
                  <a:lnTo>
                    <a:pt x="4301" y="3687"/>
                  </a:lnTo>
                  <a:lnTo>
                    <a:pt x="4257" y="5573"/>
                  </a:lnTo>
                  <a:lnTo>
                    <a:pt x="4257" y="5617"/>
                  </a:lnTo>
                  <a:lnTo>
                    <a:pt x="4521" y="8382"/>
                  </a:lnTo>
                  <a:lnTo>
                    <a:pt x="4345" y="11278"/>
                  </a:lnTo>
                  <a:lnTo>
                    <a:pt x="3862" y="13955"/>
                  </a:lnTo>
                  <a:lnTo>
                    <a:pt x="3380" y="18123"/>
                  </a:lnTo>
                  <a:lnTo>
                    <a:pt x="3029" y="19571"/>
                  </a:lnTo>
                  <a:lnTo>
                    <a:pt x="1712" y="21458"/>
                  </a:lnTo>
                  <a:lnTo>
                    <a:pt x="1712" y="21502"/>
                  </a:lnTo>
                  <a:lnTo>
                    <a:pt x="264" y="24574"/>
                  </a:lnTo>
                  <a:lnTo>
                    <a:pt x="264" y="24617"/>
                  </a:lnTo>
                  <a:lnTo>
                    <a:pt x="1" y="25583"/>
                  </a:lnTo>
                  <a:lnTo>
                    <a:pt x="1" y="25627"/>
                  </a:lnTo>
                  <a:lnTo>
                    <a:pt x="45" y="25714"/>
                  </a:lnTo>
                  <a:lnTo>
                    <a:pt x="527" y="26285"/>
                  </a:lnTo>
                  <a:lnTo>
                    <a:pt x="571" y="26329"/>
                  </a:lnTo>
                  <a:lnTo>
                    <a:pt x="2634" y="27996"/>
                  </a:lnTo>
                  <a:lnTo>
                    <a:pt x="3994" y="29751"/>
                  </a:lnTo>
                  <a:lnTo>
                    <a:pt x="5135" y="31902"/>
                  </a:lnTo>
                  <a:lnTo>
                    <a:pt x="5179" y="31989"/>
                  </a:lnTo>
                  <a:lnTo>
                    <a:pt x="6495" y="32867"/>
                  </a:lnTo>
                  <a:lnTo>
                    <a:pt x="6583" y="32911"/>
                  </a:lnTo>
                  <a:lnTo>
                    <a:pt x="8031" y="32735"/>
                  </a:lnTo>
                  <a:lnTo>
                    <a:pt x="8119" y="32691"/>
                  </a:lnTo>
                  <a:lnTo>
                    <a:pt x="9040" y="32077"/>
                  </a:lnTo>
                  <a:lnTo>
                    <a:pt x="11190" y="30322"/>
                  </a:lnTo>
                  <a:lnTo>
                    <a:pt x="11234" y="30278"/>
                  </a:lnTo>
                  <a:lnTo>
                    <a:pt x="11849" y="29269"/>
                  </a:lnTo>
                  <a:lnTo>
                    <a:pt x="11892" y="29181"/>
                  </a:lnTo>
                  <a:lnTo>
                    <a:pt x="11892" y="28216"/>
                  </a:lnTo>
                  <a:lnTo>
                    <a:pt x="11892" y="28172"/>
                  </a:lnTo>
                  <a:lnTo>
                    <a:pt x="11673" y="26636"/>
                  </a:lnTo>
                  <a:lnTo>
                    <a:pt x="11629" y="26548"/>
                  </a:lnTo>
                  <a:lnTo>
                    <a:pt x="10488" y="25188"/>
                  </a:lnTo>
                  <a:lnTo>
                    <a:pt x="10357" y="24223"/>
                  </a:lnTo>
                  <a:lnTo>
                    <a:pt x="10620" y="23082"/>
                  </a:lnTo>
                  <a:lnTo>
                    <a:pt x="11015" y="21897"/>
                  </a:lnTo>
                  <a:lnTo>
                    <a:pt x="11454" y="20756"/>
                  </a:lnTo>
                  <a:lnTo>
                    <a:pt x="11892" y="19615"/>
                  </a:lnTo>
                  <a:lnTo>
                    <a:pt x="12287" y="18518"/>
                  </a:lnTo>
                  <a:lnTo>
                    <a:pt x="12726" y="17421"/>
                  </a:lnTo>
                  <a:lnTo>
                    <a:pt x="13077" y="16324"/>
                  </a:lnTo>
                  <a:lnTo>
                    <a:pt x="13384" y="15183"/>
                  </a:lnTo>
                  <a:lnTo>
                    <a:pt x="13648" y="14042"/>
                  </a:lnTo>
                  <a:lnTo>
                    <a:pt x="13692" y="13428"/>
                  </a:lnTo>
                  <a:lnTo>
                    <a:pt x="13779" y="12858"/>
                  </a:lnTo>
                  <a:lnTo>
                    <a:pt x="13779" y="12243"/>
                  </a:lnTo>
                  <a:lnTo>
                    <a:pt x="13779" y="11629"/>
                  </a:lnTo>
                  <a:lnTo>
                    <a:pt x="13735" y="11015"/>
                  </a:lnTo>
                  <a:lnTo>
                    <a:pt x="13648" y="10400"/>
                  </a:lnTo>
                  <a:lnTo>
                    <a:pt x="13604" y="10356"/>
                  </a:lnTo>
                  <a:lnTo>
                    <a:pt x="13560" y="10312"/>
                  </a:lnTo>
                  <a:lnTo>
                    <a:pt x="13516" y="10269"/>
                  </a:lnTo>
                  <a:lnTo>
                    <a:pt x="13428" y="10269"/>
                  </a:lnTo>
                  <a:lnTo>
                    <a:pt x="13384" y="10312"/>
                  </a:lnTo>
                  <a:lnTo>
                    <a:pt x="13340" y="10356"/>
                  </a:lnTo>
                  <a:lnTo>
                    <a:pt x="13297" y="10400"/>
                  </a:lnTo>
                  <a:lnTo>
                    <a:pt x="13297" y="10488"/>
                  </a:lnTo>
                  <a:lnTo>
                    <a:pt x="13384" y="11058"/>
                  </a:lnTo>
                  <a:lnTo>
                    <a:pt x="13428" y="11673"/>
                  </a:lnTo>
                  <a:lnTo>
                    <a:pt x="13428" y="12243"/>
                  </a:lnTo>
                  <a:lnTo>
                    <a:pt x="13428" y="12858"/>
                  </a:lnTo>
                  <a:lnTo>
                    <a:pt x="13340" y="13428"/>
                  </a:lnTo>
                  <a:lnTo>
                    <a:pt x="13297" y="13998"/>
                  </a:lnTo>
                  <a:lnTo>
                    <a:pt x="13033" y="15095"/>
                  </a:lnTo>
                  <a:lnTo>
                    <a:pt x="12726" y="16236"/>
                  </a:lnTo>
                  <a:lnTo>
                    <a:pt x="12375" y="17333"/>
                  </a:lnTo>
                  <a:lnTo>
                    <a:pt x="11541" y="19483"/>
                  </a:lnTo>
                  <a:lnTo>
                    <a:pt x="11103" y="20624"/>
                  </a:lnTo>
                  <a:lnTo>
                    <a:pt x="10664" y="21809"/>
                  </a:lnTo>
                  <a:lnTo>
                    <a:pt x="10269" y="22994"/>
                  </a:lnTo>
                  <a:lnTo>
                    <a:pt x="10006" y="24179"/>
                  </a:lnTo>
                  <a:lnTo>
                    <a:pt x="10006" y="24266"/>
                  </a:lnTo>
                  <a:lnTo>
                    <a:pt x="10137" y="25320"/>
                  </a:lnTo>
                  <a:lnTo>
                    <a:pt x="10181" y="25407"/>
                  </a:lnTo>
                  <a:lnTo>
                    <a:pt x="11322" y="26724"/>
                  </a:lnTo>
                  <a:lnTo>
                    <a:pt x="11541" y="28216"/>
                  </a:lnTo>
                  <a:lnTo>
                    <a:pt x="11541" y="29137"/>
                  </a:lnTo>
                  <a:lnTo>
                    <a:pt x="10971" y="30059"/>
                  </a:lnTo>
                  <a:lnTo>
                    <a:pt x="8821" y="31814"/>
                  </a:lnTo>
                  <a:lnTo>
                    <a:pt x="7943" y="32384"/>
                  </a:lnTo>
                  <a:lnTo>
                    <a:pt x="6627" y="32560"/>
                  </a:lnTo>
                  <a:lnTo>
                    <a:pt x="5398" y="31726"/>
                  </a:lnTo>
                  <a:lnTo>
                    <a:pt x="4301" y="29576"/>
                  </a:lnTo>
                  <a:lnTo>
                    <a:pt x="4301" y="29532"/>
                  </a:lnTo>
                  <a:lnTo>
                    <a:pt x="2897" y="27777"/>
                  </a:lnTo>
                  <a:lnTo>
                    <a:pt x="2897" y="27733"/>
                  </a:lnTo>
                  <a:lnTo>
                    <a:pt x="791" y="26066"/>
                  </a:lnTo>
                  <a:lnTo>
                    <a:pt x="396" y="25583"/>
                  </a:lnTo>
                  <a:lnTo>
                    <a:pt x="615" y="24705"/>
                  </a:lnTo>
                  <a:lnTo>
                    <a:pt x="2019" y="21634"/>
                  </a:lnTo>
                  <a:lnTo>
                    <a:pt x="3336" y="19747"/>
                  </a:lnTo>
                  <a:lnTo>
                    <a:pt x="3336" y="19659"/>
                  </a:lnTo>
                  <a:lnTo>
                    <a:pt x="3731" y="18211"/>
                  </a:lnTo>
                  <a:lnTo>
                    <a:pt x="3731" y="18167"/>
                  </a:lnTo>
                  <a:lnTo>
                    <a:pt x="4213" y="14042"/>
                  </a:lnTo>
                  <a:lnTo>
                    <a:pt x="4696" y="11322"/>
                  </a:lnTo>
                  <a:lnTo>
                    <a:pt x="4872" y="8382"/>
                  </a:lnTo>
                  <a:lnTo>
                    <a:pt x="4608" y="5573"/>
                  </a:lnTo>
                  <a:lnTo>
                    <a:pt x="4652" y="3687"/>
                  </a:lnTo>
                  <a:lnTo>
                    <a:pt x="4652" y="3599"/>
                  </a:lnTo>
                  <a:lnTo>
                    <a:pt x="3643" y="1273"/>
                  </a:lnTo>
                  <a:lnTo>
                    <a:pt x="3423" y="790"/>
                  </a:lnTo>
                  <a:lnTo>
                    <a:pt x="3643" y="220"/>
                  </a:lnTo>
                  <a:lnTo>
                    <a:pt x="3687" y="176"/>
                  </a:lnTo>
                  <a:lnTo>
                    <a:pt x="3643" y="88"/>
                  </a:lnTo>
                  <a:lnTo>
                    <a:pt x="3599" y="44"/>
                  </a:lnTo>
                  <a:lnTo>
                    <a:pt x="355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7" name="Google Shape;4187;p129"/>
            <p:cNvSpPr/>
            <p:nvPr/>
          </p:nvSpPr>
          <p:spPr>
            <a:xfrm>
              <a:off x="4111675" y="1612925"/>
              <a:ext cx="55975" cy="64750"/>
            </a:xfrm>
            <a:custGeom>
              <a:avLst/>
              <a:gdLst/>
              <a:ahLst/>
              <a:cxnLst/>
              <a:rect l="l" t="t" r="r" b="b"/>
              <a:pathLst>
                <a:path w="2239" h="2590" extrusionOk="0">
                  <a:moveTo>
                    <a:pt x="1273" y="352"/>
                  </a:moveTo>
                  <a:lnTo>
                    <a:pt x="1843" y="483"/>
                  </a:lnTo>
                  <a:lnTo>
                    <a:pt x="1317" y="1800"/>
                  </a:lnTo>
                  <a:lnTo>
                    <a:pt x="1009" y="2151"/>
                  </a:lnTo>
                  <a:lnTo>
                    <a:pt x="966" y="2063"/>
                  </a:lnTo>
                  <a:lnTo>
                    <a:pt x="351" y="659"/>
                  </a:lnTo>
                  <a:lnTo>
                    <a:pt x="395" y="571"/>
                  </a:lnTo>
                  <a:lnTo>
                    <a:pt x="1273" y="352"/>
                  </a:lnTo>
                  <a:close/>
                  <a:moveTo>
                    <a:pt x="1229" y="1"/>
                  </a:moveTo>
                  <a:lnTo>
                    <a:pt x="263" y="220"/>
                  </a:lnTo>
                  <a:lnTo>
                    <a:pt x="176" y="264"/>
                  </a:lnTo>
                  <a:lnTo>
                    <a:pt x="132" y="308"/>
                  </a:lnTo>
                  <a:lnTo>
                    <a:pt x="0" y="571"/>
                  </a:lnTo>
                  <a:lnTo>
                    <a:pt x="0" y="615"/>
                  </a:lnTo>
                  <a:lnTo>
                    <a:pt x="0" y="703"/>
                  </a:lnTo>
                  <a:lnTo>
                    <a:pt x="658" y="2195"/>
                  </a:lnTo>
                  <a:lnTo>
                    <a:pt x="658" y="2239"/>
                  </a:lnTo>
                  <a:lnTo>
                    <a:pt x="834" y="2502"/>
                  </a:lnTo>
                  <a:lnTo>
                    <a:pt x="878" y="2590"/>
                  </a:lnTo>
                  <a:lnTo>
                    <a:pt x="1053" y="2590"/>
                  </a:lnTo>
                  <a:lnTo>
                    <a:pt x="1097" y="2546"/>
                  </a:lnTo>
                  <a:lnTo>
                    <a:pt x="1624" y="2019"/>
                  </a:lnTo>
                  <a:lnTo>
                    <a:pt x="1624" y="1975"/>
                  </a:lnTo>
                  <a:lnTo>
                    <a:pt x="2238" y="396"/>
                  </a:lnTo>
                  <a:lnTo>
                    <a:pt x="2238" y="352"/>
                  </a:lnTo>
                  <a:lnTo>
                    <a:pt x="2238" y="264"/>
                  </a:lnTo>
                  <a:lnTo>
                    <a:pt x="2194" y="220"/>
                  </a:lnTo>
                  <a:lnTo>
                    <a:pt x="2106" y="176"/>
                  </a:lnTo>
                  <a:lnTo>
                    <a:pt x="131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8" name="Google Shape;4188;p129"/>
            <p:cNvSpPr/>
            <p:nvPr/>
          </p:nvSpPr>
          <p:spPr>
            <a:xfrm>
              <a:off x="2076700" y="1162050"/>
              <a:ext cx="490400" cy="941275"/>
            </a:xfrm>
            <a:custGeom>
              <a:avLst/>
              <a:gdLst/>
              <a:ahLst/>
              <a:cxnLst/>
              <a:rect l="l" t="t" r="r" b="b"/>
              <a:pathLst>
                <a:path w="19616" h="37651" extrusionOk="0">
                  <a:moveTo>
                    <a:pt x="19440" y="1"/>
                  </a:moveTo>
                  <a:lnTo>
                    <a:pt x="19352" y="45"/>
                  </a:lnTo>
                  <a:lnTo>
                    <a:pt x="19308" y="89"/>
                  </a:lnTo>
                  <a:lnTo>
                    <a:pt x="19264" y="133"/>
                  </a:lnTo>
                  <a:lnTo>
                    <a:pt x="18782" y="1844"/>
                  </a:lnTo>
                  <a:lnTo>
                    <a:pt x="16939" y="5267"/>
                  </a:lnTo>
                  <a:lnTo>
                    <a:pt x="14569" y="10181"/>
                  </a:lnTo>
                  <a:lnTo>
                    <a:pt x="14043" y="11980"/>
                  </a:lnTo>
                  <a:lnTo>
                    <a:pt x="14043" y="12024"/>
                  </a:lnTo>
                  <a:lnTo>
                    <a:pt x="13735" y="16983"/>
                  </a:lnTo>
                  <a:lnTo>
                    <a:pt x="12726" y="19089"/>
                  </a:lnTo>
                  <a:lnTo>
                    <a:pt x="10137" y="23389"/>
                  </a:lnTo>
                  <a:lnTo>
                    <a:pt x="6846" y="28743"/>
                  </a:lnTo>
                  <a:lnTo>
                    <a:pt x="6802" y="28786"/>
                  </a:lnTo>
                  <a:lnTo>
                    <a:pt x="5354" y="34228"/>
                  </a:lnTo>
                  <a:lnTo>
                    <a:pt x="4652" y="35544"/>
                  </a:lnTo>
                  <a:lnTo>
                    <a:pt x="3862" y="35807"/>
                  </a:lnTo>
                  <a:lnTo>
                    <a:pt x="1405" y="35939"/>
                  </a:lnTo>
                  <a:lnTo>
                    <a:pt x="1361" y="35939"/>
                  </a:lnTo>
                  <a:lnTo>
                    <a:pt x="659" y="36158"/>
                  </a:lnTo>
                  <a:lnTo>
                    <a:pt x="571" y="36202"/>
                  </a:lnTo>
                  <a:lnTo>
                    <a:pt x="527" y="36246"/>
                  </a:lnTo>
                  <a:lnTo>
                    <a:pt x="45" y="37431"/>
                  </a:lnTo>
                  <a:lnTo>
                    <a:pt x="1" y="37475"/>
                  </a:lnTo>
                  <a:lnTo>
                    <a:pt x="45" y="37563"/>
                  </a:lnTo>
                  <a:lnTo>
                    <a:pt x="45" y="37606"/>
                  </a:lnTo>
                  <a:lnTo>
                    <a:pt x="132" y="37650"/>
                  </a:lnTo>
                  <a:lnTo>
                    <a:pt x="264" y="37650"/>
                  </a:lnTo>
                  <a:lnTo>
                    <a:pt x="352" y="37563"/>
                  </a:lnTo>
                  <a:lnTo>
                    <a:pt x="834" y="36466"/>
                  </a:lnTo>
                  <a:lnTo>
                    <a:pt x="1449" y="36290"/>
                  </a:lnTo>
                  <a:lnTo>
                    <a:pt x="3906" y="36158"/>
                  </a:lnTo>
                  <a:lnTo>
                    <a:pt x="3950" y="36158"/>
                  </a:lnTo>
                  <a:lnTo>
                    <a:pt x="4828" y="35851"/>
                  </a:lnTo>
                  <a:lnTo>
                    <a:pt x="4915" y="35763"/>
                  </a:lnTo>
                  <a:lnTo>
                    <a:pt x="5661" y="34359"/>
                  </a:lnTo>
                  <a:lnTo>
                    <a:pt x="7153" y="28918"/>
                  </a:lnTo>
                  <a:lnTo>
                    <a:pt x="10444" y="23565"/>
                  </a:lnTo>
                  <a:lnTo>
                    <a:pt x="13033" y="19264"/>
                  </a:lnTo>
                  <a:lnTo>
                    <a:pt x="14086" y="17114"/>
                  </a:lnTo>
                  <a:lnTo>
                    <a:pt x="14086" y="17027"/>
                  </a:lnTo>
                  <a:lnTo>
                    <a:pt x="14394" y="12068"/>
                  </a:lnTo>
                  <a:lnTo>
                    <a:pt x="14876" y="10313"/>
                  </a:lnTo>
                  <a:lnTo>
                    <a:pt x="17246" y="5398"/>
                  </a:lnTo>
                  <a:lnTo>
                    <a:pt x="19133" y="1976"/>
                  </a:lnTo>
                  <a:lnTo>
                    <a:pt x="19133" y="1932"/>
                  </a:lnTo>
                  <a:lnTo>
                    <a:pt x="19615" y="220"/>
                  </a:lnTo>
                  <a:lnTo>
                    <a:pt x="19615" y="176"/>
                  </a:lnTo>
                  <a:lnTo>
                    <a:pt x="19615" y="89"/>
                  </a:lnTo>
                  <a:lnTo>
                    <a:pt x="19571" y="45"/>
                  </a:lnTo>
                  <a:lnTo>
                    <a:pt x="1948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9" name="Google Shape;4189;p129"/>
            <p:cNvSpPr/>
            <p:nvPr/>
          </p:nvSpPr>
          <p:spPr>
            <a:xfrm>
              <a:off x="1913250" y="1401200"/>
              <a:ext cx="382875" cy="744900"/>
            </a:xfrm>
            <a:custGeom>
              <a:avLst/>
              <a:gdLst/>
              <a:ahLst/>
              <a:cxnLst/>
              <a:rect l="l" t="t" r="r" b="b"/>
              <a:pathLst>
                <a:path w="15315" h="29796" extrusionOk="0">
                  <a:moveTo>
                    <a:pt x="15008" y="1"/>
                  </a:moveTo>
                  <a:lnTo>
                    <a:pt x="14964" y="89"/>
                  </a:lnTo>
                  <a:lnTo>
                    <a:pt x="14964" y="133"/>
                  </a:lnTo>
                  <a:lnTo>
                    <a:pt x="14613" y="3029"/>
                  </a:lnTo>
                  <a:lnTo>
                    <a:pt x="13867" y="6320"/>
                  </a:lnTo>
                  <a:lnTo>
                    <a:pt x="12945" y="8075"/>
                  </a:lnTo>
                  <a:lnTo>
                    <a:pt x="11058" y="11146"/>
                  </a:lnTo>
                  <a:lnTo>
                    <a:pt x="9215" y="14350"/>
                  </a:lnTo>
                  <a:lnTo>
                    <a:pt x="9215" y="14394"/>
                  </a:lnTo>
                  <a:lnTo>
                    <a:pt x="8250" y="17377"/>
                  </a:lnTo>
                  <a:lnTo>
                    <a:pt x="7416" y="18869"/>
                  </a:lnTo>
                  <a:lnTo>
                    <a:pt x="5573" y="21678"/>
                  </a:lnTo>
                  <a:lnTo>
                    <a:pt x="4696" y="22599"/>
                  </a:lnTo>
                  <a:lnTo>
                    <a:pt x="2853" y="23477"/>
                  </a:lnTo>
                  <a:lnTo>
                    <a:pt x="2809" y="23521"/>
                  </a:lnTo>
                  <a:lnTo>
                    <a:pt x="1800" y="24837"/>
                  </a:lnTo>
                  <a:lnTo>
                    <a:pt x="1756" y="24881"/>
                  </a:lnTo>
                  <a:lnTo>
                    <a:pt x="703" y="27382"/>
                  </a:lnTo>
                  <a:lnTo>
                    <a:pt x="1" y="29576"/>
                  </a:lnTo>
                  <a:lnTo>
                    <a:pt x="1" y="29664"/>
                  </a:lnTo>
                  <a:lnTo>
                    <a:pt x="1" y="29708"/>
                  </a:lnTo>
                  <a:lnTo>
                    <a:pt x="44" y="29752"/>
                  </a:lnTo>
                  <a:lnTo>
                    <a:pt x="132" y="29796"/>
                  </a:lnTo>
                  <a:lnTo>
                    <a:pt x="264" y="29796"/>
                  </a:lnTo>
                  <a:lnTo>
                    <a:pt x="352" y="29708"/>
                  </a:lnTo>
                  <a:lnTo>
                    <a:pt x="1010" y="27514"/>
                  </a:lnTo>
                  <a:lnTo>
                    <a:pt x="2063" y="25057"/>
                  </a:lnTo>
                  <a:lnTo>
                    <a:pt x="3072" y="23784"/>
                  </a:lnTo>
                  <a:lnTo>
                    <a:pt x="4871" y="22906"/>
                  </a:lnTo>
                  <a:lnTo>
                    <a:pt x="4915" y="22863"/>
                  </a:lnTo>
                  <a:lnTo>
                    <a:pt x="5837" y="21897"/>
                  </a:lnTo>
                  <a:lnTo>
                    <a:pt x="7724" y="19045"/>
                  </a:lnTo>
                  <a:lnTo>
                    <a:pt x="8557" y="17509"/>
                  </a:lnTo>
                  <a:lnTo>
                    <a:pt x="9523" y="14525"/>
                  </a:lnTo>
                  <a:lnTo>
                    <a:pt x="11322" y="11322"/>
                  </a:lnTo>
                  <a:lnTo>
                    <a:pt x="13209" y="8250"/>
                  </a:lnTo>
                  <a:lnTo>
                    <a:pt x="14218" y="6495"/>
                  </a:lnTo>
                  <a:lnTo>
                    <a:pt x="14218" y="6451"/>
                  </a:lnTo>
                  <a:lnTo>
                    <a:pt x="14964" y="3116"/>
                  </a:lnTo>
                  <a:lnTo>
                    <a:pt x="14964" y="3072"/>
                  </a:lnTo>
                  <a:lnTo>
                    <a:pt x="15315" y="176"/>
                  </a:lnTo>
                  <a:lnTo>
                    <a:pt x="15271" y="89"/>
                  </a:lnTo>
                  <a:lnTo>
                    <a:pt x="15271" y="45"/>
                  </a:lnTo>
                  <a:lnTo>
                    <a:pt x="1522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0" name="Google Shape;4190;p129"/>
            <p:cNvSpPr/>
            <p:nvPr/>
          </p:nvSpPr>
          <p:spPr>
            <a:xfrm>
              <a:off x="1927525" y="1297000"/>
              <a:ext cx="446500" cy="875425"/>
            </a:xfrm>
            <a:custGeom>
              <a:avLst/>
              <a:gdLst/>
              <a:ahLst/>
              <a:cxnLst/>
              <a:rect l="l" t="t" r="r" b="b"/>
              <a:pathLst>
                <a:path w="17860" h="35017" extrusionOk="0">
                  <a:moveTo>
                    <a:pt x="17596" y="0"/>
                  </a:moveTo>
                  <a:lnTo>
                    <a:pt x="17552" y="44"/>
                  </a:lnTo>
                  <a:lnTo>
                    <a:pt x="17508" y="132"/>
                  </a:lnTo>
                  <a:lnTo>
                    <a:pt x="15753" y="3862"/>
                  </a:lnTo>
                  <a:lnTo>
                    <a:pt x="15753" y="3906"/>
                  </a:lnTo>
                  <a:lnTo>
                    <a:pt x="15490" y="5485"/>
                  </a:lnTo>
                  <a:lnTo>
                    <a:pt x="15183" y="7855"/>
                  </a:lnTo>
                  <a:lnTo>
                    <a:pt x="14744" y="10268"/>
                  </a:lnTo>
                  <a:lnTo>
                    <a:pt x="13822" y="12199"/>
                  </a:lnTo>
                  <a:lnTo>
                    <a:pt x="11716" y="15709"/>
                  </a:lnTo>
                  <a:lnTo>
                    <a:pt x="9741" y="18913"/>
                  </a:lnTo>
                  <a:lnTo>
                    <a:pt x="8996" y="21107"/>
                  </a:lnTo>
                  <a:lnTo>
                    <a:pt x="7986" y="24485"/>
                  </a:lnTo>
                  <a:lnTo>
                    <a:pt x="6538" y="26899"/>
                  </a:lnTo>
                  <a:lnTo>
                    <a:pt x="5748" y="27469"/>
                  </a:lnTo>
                  <a:lnTo>
                    <a:pt x="3423" y="28215"/>
                  </a:lnTo>
                  <a:lnTo>
                    <a:pt x="3379" y="28259"/>
                  </a:lnTo>
                  <a:lnTo>
                    <a:pt x="2764" y="28742"/>
                  </a:lnTo>
                  <a:lnTo>
                    <a:pt x="2721" y="28786"/>
                  </a:lnTo>
                  <a:lnTo>
                    <a:pt x="1887" y="30146"/>
                  </a:lnTo>
                  <a:lnTo>
                    <a:pt x="1843" y="30146"/>
                  </a:lnTo>
                  <a:lnTo>
                    <a:pt x="834" y="32998"/>
                  </a:lnTo>
                  <a:lnTo>
                    <a:pt x="0" y="34797"/>
                  </a:lnTo>
                  <a:lnTo>
                    <a:pt x="0" y="34841"/>
                  </a:lnTo>
                  <a:lnTo>
                    <a:pt x="0" y="34929"/>
                  </a:lnTo>
                  <a:lnTo>
                    <a:pt x="44" y="34973"/>
                  </a:lnTo>
                  <a:lnTo>
                    <a:pt x="88" y="35017"/>
                  </a:lnTo>
                  <a:lnTo>
                    <a:pt x="263" y="35017"/>
                  </a:lnTo>
                  <a:lnTo>
                    <a:pt x="307" y="34929"/>
                  </a:lnTo>
                  <a:lnTo>
                    <a:pt x="1141" y="33130"/>
                  </a:lnTo>
                  <a:lnTo>
                    <a:pt x="2194" y="30278"/>
                  </a:lnTo>
                  <a:lnTo>
                    <a:pt x="2984" y="29005"/>
                  </a:lnTo>
                  <a:lnTo>
                    <a:pt x="3554" y="28566"/>
                  </a:lnTo>
                  <a:lnTo>
                    <a:pt x="5880" y="27776"/>
                  </a:lnTo>
                  <a:lnTo>
                    <a:pt x="5924" y="27733"/>
                  </a:lnTo>
                  <a:lnTo>
                    <a:pt x="6758" y="27162"/>
                  </a:lnTo>
                  <a:lnTo>
                    <a:pt x="6801" y="27118"/>
                  </a:lnTo>
                  <a:lnTo>
                    <a:pt x="8293" y="24661"/>
                  </a:lnTo>
                  <a:lnTo>
                    <a:pt x="8337" y="24617"/>
                  </a:lnTo>
                  <a:lnTo>
                    <a:pt x="9347" y="21238"/>
                  </a:lnTo>
                  <a:lnTo>
                    <a:pt x="10049" y="19044"/>
                  </a:lnTo>
                  <a:lnTo>
                    <a:pt x="11979" y="15885"/>
                  </a:lnTo>
                  <a:lnTo>
                    <a:pt x="14130" y="12374"/>
                  </a:lnTo>
                  <a:lnTo>
                    <a:pt x="15095" y="10400"/>
                  </a:lnTo>
                  <a:lnTo>
                    <a:pt x="15095" y="10356"/>
                  </a:lnTo>
                  <a:lnTo>
                    <a:pt x="15534" y="7943"/>
                  </a:lnTo>
                  <a:lnTo>
                    <a:pt x="15797" y="5529"/>
                  </a:lnTo>
                  <a:lnTo>
                    <a:pt x="16104" y="3993"/>
                  </a:lnTo>
                  <a:lnTo>
                    <a:pt x="17816" y="264"/>
                  </a:lnTo>
                  <a:lnTo>
                    <a:pt x="17859" y="176"/>
                  </a:lnTo>
                  <a:lnTo>
                    <a:pt x="17859" y="132"/>
                  </a:lnTo>
                  <a:lnTo>
                    <a:pt x="17816" y="88"/>
                  </a:lnTo>
                  <a:lnTo>
                    <a:pt x="17772" y="44"/>
                  </a:lnTo>
                  <a:lnTo>
                    <a:pt x="1768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1" name="Google Shape;4191;p129"/>
            <p:cNvSpPr/>
            <p:nvPr/>
          </p:nvSpPr>
          <p:spPr>
            <a:xfrm>
              <a:off x="1977975" y="1250925"/>
              <a:ext cx="449800" cy="917125"/>
            </a:xfrm>
            <a:custGeom>
              <a:avLst/>
              <a:gdLst/>
              <a:ahLst/>
              <a:cxnLst/>
              <a:rect l="l" t="t" r="r" b="b"/>
              <a:pathLst>
                <a:path w="17992" h="36685" extrusionOk="0">
                  <a:moveTo>
                    <a:pt x="17772" y="0"/>
                  </a:moveTo>
                  <a:lnTo>
                    <a:pt x="17684" y="44"/>
                  </a:lnTo>
                  <a:lnTo>
                    <a:pt x="17640" y="88"/>
                  </a:lnTo>
                  <a:lnTo>
                    <a:pt x="16412" y="2896"/>
                  </a:lnTo>
                  <a:lnTo>
                    <a:pt x="14964" y="5924"/>
                  </a:lnTo>
                  <a:lnTo>
                    <a:pt x="14920" y="5968"/>
                  </a:lnTo>
                  <a:lnTo>
                    <a:pt x="14569" y="7943"/>
                  </a:lnTo>
                  <a:lnTo>
                    <a:pt x="14393" y="10400"/>
                  </a:lnTo>
                  <a:lnTo>
                    <a:pt x="13911" y="12638"/>
                  </a:lnTo>
                  <a:lnTo>
                    <a:pt x="12726" y="14920"/>
                  </a:lnTo>
                  <a:lnTo>
                    <a:pt x="8821" y="21238"/>
                  </a:lnTo>
                  <a:lnTo>
                    <a:pt x="8075" y="22994"/>
                  </a:lnTo>
                  <a:lnTo>
                    <a:pt x="8075" y="23037"/>
                  </a:lnTo>
                  <a:lnTo>
                    <a:pt x="7285" y="26241"/>
                  </a:lnTo>
                  <a:lnTo>
                    <a:pt x="6407" y="29137"/>
                  </a:lnTo>
                  <a:lnTo>
                    <a:pt x="5837" y="29839"/>
                  </a:lnTo>
                  <a:lnTo>
                    <a:pt x="2458" y="30629"/>
                  </a:lnTo>
                  <a:lnTo>
                    <a:pt x="2414" y="30629"/>
                  </a:lnTo>
                  <a:lnTo>
                    <a:pt x="1756" y="31111"/>
                  </a:lnTo>
                  <a:lnTo>
                    <a:pt x="1712" y="31155"/>
                  </a:lnTo>
                  <a:lnTo>
                    <a:pt x="966" y="32252"/>
                  </a:lnTo>
                  <a:lnTo>
                    <a:pt x="966" y="32296"/>
                  </a:lnTo>
                  <a:lnTo>
                    <a:pt x="1" y="35368"/>
                  </a:lnTo>
                  <a:lnTo>
                    <a:pt x="1" y="35456"/>
                  </a:lnTo>
                  <a:lnTo>
                    <a:pt x="44" y="36553"/>
                  </a:lnTo>
                  <a:lnTo>
                    <a:pt x="132" y="36640"/>
                  </a:lnTo>
                  <a:lnTo>
                    <a:pt x="220" y="36684"/>
                  </a:lnTo>
                  <a:lnTo>
                    <a:pt x="308" y="36684"/>
                  </a:lnTo>
                  <a:lnTo>
                    <a:pt x="352" y="36640"/>
                  </a:lnTo>
                  <a:lnTo>
                    <a:pt x="395" y="36596"/>
                  </a:lnTo>
                  <a:lnTo>
                    <a:pt x="395" y="36509"/>
                  </a:lnTo>
                  <a:lnTo>
                    <a:pt x="352" y="35456"/>
                  </a:lnTo>
                  <a:lnTo>
                    <a:pt x="1273" y="32428"/>
                  </a:lnTo>
                  <a:lnTo>
                    <a:pt x="1975" y="31375"/>
                  </a:lnTo>
                  <a:lnTo>
                    <a:pt x="2589" y="30936"/>
                  </a:lnTo>
                  <a:lnTo>
                    <a:pt x="5968" y="30190"/>
                  </a:lnTo>
                  <a:lnTo>
                    <a:pt x="6056" y="30102"/>
                  </a:lnTo>
                  <a:lnTo>
                    <a:pt x="6714" y="29356"/>
                  </a:lnTo>
                  <a:lnTo>
                    <a:pt x="6758" y="29312"/>
                  </a:lnTo>
                  <a:lnTo>
                    <a:pt x="7636" y="26328"/>
                  </a:lnTo>
                  <a:lnTo>
                    <a:pt x="8426" y="23125"/>
                  </a:lnTo>
                  <a:lnTo>
                    <a:pt x="9128" y="21414"/>
                  </a:lnTo>
                  <a:lnTo>
                    <a:pt x="13033" y="15095"/>
                  </a:lnTo>
                  <a:lnTo>
                    <a:pt x="14262" y="12769"/>
                  </a:lnTo>
                  <a:lnTo>
                    <a:pt x="14262" y="12726"/>
                  </a:lnTo>
                  <a:lnTo>
                    <a:pt x="14700" y="10444"/>
                  </a:lnTo>
                  <a:lnTo>
                    <a:pt x="14744" y="10444"/>
                  </a:lnTo>
                  <a:lnTo>
                    <a:pt x="14920" y="7986"/>
                  </a:lnTo>
                  <a:lnTo>
                    <a:pt x="15271" y="6056"/>
                  </a:lnTo>
                  <a:lnTo>
                    <a:pt x="16719" y="3028"/>
                  </a:lnTo>
                  <a:lnTo>
                    <a:pt x="17992" y="264"/>
                  </a:lnTo>
                  <a:lnTo>
                    <a:pt x="17992" y="176"/>
                  </a:lnTo>
                  <a:lnTo>
                    <a:pt x="17992" y="132"/>
                  </a:lnTo>
                  <a:lnTo>
                    <a:pt x="17948" y="44"/>
                  </a:lnTo>
                  <a:lnTo>
                    <a:pt x="1790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2" name="Google Shape;4192;p129"/>
            <p:cNvSpPr/>
            <p:nvPr/>
          </p:nvSpPr>
          <p:spPr>
            <a:xfrm>
              <a:off x="2010875" y="1153275"/>
              <a:ext cx="468450" cy="980750"/>
            </a:xfrm>
            <a:custGeom>
              <a:avLst/>
              <a:gdLst/>
              <a:ahLst/>
              <a:cxnLst/>
              <a:rect l="l" t="t" r="r" b="b"/>
              <a:pathLst>
                <a:path w="18738" h="39230" extrusionOk="0">
                  <a:moveTo>
                    <a:pt x="18475" y="1"/>
                  </a:moveTo>
                  <a:lnTo>
                    <a:pt x="18431" y="45"/>
                  </a:lnTo>
                  <a:lnTo>
                    <a:pt x="18387" y="89"/>
                  </a:lnTo>
                  <a:lnTo>
                    <a:pt x="18387" y="176"/>
                  </a:lnTo>
                  <a:lnTo>
                    <a:pt x="18036" y="3424"/>
                  </a:lnTo>
                  <a:lnTo>
                    <a:pt x="16588" y="6407"/>
                  </a:lnTo>
                  <a:lnTo>
                    <a:pt x="14833" y="10050"/>
                  </a:lnTo>
                  <a:lnTo>
                    <a:pt x="14438" y="11410"/>
                  </a:lnTo>
                  <a:lnTo>
                    <a:pt x="14438" y="11454"/>
                  </a:lnTo>
                  <a:lnTo>
                    <a:pt x="14218" y="14920"/>
                  </a:lnTo>
                  <a:lnTo>
                    <a:pt x="13736" y="17070"/>
                  </a:lnTo>
                  <a:lnTo>
                    <a:pt x="12331" y="19703"/>
                  </a:lnTo>
                  <a:lnTo>
                    <a:pt x="10269" y="23038"/>
                  </a:lnTo>
                  <a:lnTo>
                    <a:pt x="8250" y="26329"/>
                  </a:lnTo>
                  <a:lnTo>
                    <a:pt x="7548" y="28128"/>
                  </a:lnTo>
                  <a:lnTo>
                    <a:pt x="7505" y="28128"/>
                  </a:lnTo>
                  <a:lnTo>
                    <a:pt x="6715" y="31683"/>
                  </a:lnTo>
                  <a:lnTo>
                    <a:pt x="5925" y="34579"/>
                  </a:lnTo>
                  <a:lnTo>
                    <a:pt x="3204" y="34886"/>
                  </a:lnTo>
                  <a:lnTo>
                    <a:pt x="3160" y="34930"/>
                  </a:lnTo>
                  <a:lnTo>
                    <a:pt x="1493" y="35500"/>
                  </a:lnTo>
                  <a:lnTo>
                    <a:pt x="1405" y="35544"/>
                  </a:lnTo>
                  <a:lnTo>
                    <a:pt x="791" y="36422"/>
                  </a:lnTo>
                  <a:lnTo>
                    <a:pt x="747" y="36422"/>
                  </a:lnTo>
                  <a:lnTo>
                    <a:pt x="45" y="38265"/>
                  </a:lnTo>
                  <a:lnTo>
                    <a:pt x="45" y="38352"/>
                  </a:lnTo>
                  <a:lnTo>
                    <a:pt x="1" y="39054"/>
                  </a:lnTo>
                  <a:lnTo>
                    <a:pt x="1" y="39142"/>
                  </a:lnTo>
                  <a:lnTo>
                    <a:pt x="45" y="39186"/>
                  </a:lnTo>
                  <a:lnTo>
                    <a:pt x="89" y="39230"/>
                  </a:lnTo>
                  <a:lnTo>
                    <a:pt x="176" y="39230"/>
                  </a:lnTo>
                  <a:lnTo>
                    <a:pt x="308" y="39186"/>
                  </a:lnTo>
                  <a:lnTo>
                    <a:pt x="352" y="39098"/>
                  </a:lnTo>
                  <a:lnTo>
                    <a:pt x="396" y="38396"/>
                  </a:lnTo>
                  <a:lnTo>
                    <a:pt x="1054" y="36597"/>
                  </a:lnTo>
                  <a:lnTo>
                    <a:pt x="1668" y="35807"/>
                  </a:lnTo>
                  <a:lnTo>
                    <a:pt x="3248" y="35237"/>
                  </a:lnTo>
                  <a:lnTo>
                    <a:pt x="6100" y="34886"/>
                  </a:lnTo>
                  <a:lnTo>
                    <a:pt x="6188" y="34842"/>
                  </a:lnTo>
                  <a:lnTo>
                    <a:pt x="6232" y="34754"/>
                  </a:lnTo>
                  <a:lnTo>
                    <a:pt x="7066" y="31770"/>
                  </a:lnTo>
                  <a:lnTo>
                    <a:pt x="7856" y="28216"/>
                  </a:lnTo>
                  <a:lnTo>
                    <a:pt x="8558" y="26461"/>
                  </a:lnTo>
                  <a:lnTo>
                    <a:pt x="10532" y="23214"/>
                  </a:lnTo>
                  <a:lnTo>
                    <a:pt x="12639" y="19879"/>
                  </a:lnTo>
                  <a:lnTo>
                    <a:pt x="14043" y="17202"/>
                  </a:lnTo>
                  <a:lnTo>
                    <a:pt x="14087" y="17158"/>
                  </a:lnTo>
                  <a:lnTo>
                    <a:pt x="14569" y="15008"/>
                  </a:lnTo>
                  <a:lnTo>
                    <a:pt x="14569" y="14964"/>
                  </a:lnTo>
                  <a:lnTo>
                    <a:pt x="14789" y="11498"/>
                  </a:lnTo>
                  <a:lnTo>
                    <a:pt x="15140" y="10181"/>
                  </a:lnTo>
                  <a:lnTo>
                    <a:pt x="16895" y="6583"/>
                  </a:lnTo>
                  <a:lnTo>
                    <a:pt x="18343" y="3555"/>
                  </a:lnTo>
                  <a:lnTo>
                    <a:pt x="18387" y="3511"/>
                  </a:lnTo>
                  <a:lnTo>
                    <a:pt x="18738" y="220"/>
                  </a:lnTo>
                  <a:lnTo>
                    <a:pt x="18738" y="133"/>
                  </a:lnTo>
                  <a:lnTo>
                    <a:pt x="18694" y="89"/>
                  </a:lnTo>
                  <a:lnTo>
                    <a:pt x="18650" y="45"/>
                  </a:lnTo>
                  <a:lnTo>
                    <a:pt x="1856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3" name="Google Shape;4193;p129"/>
            <p:cNvSpPr/>
            <p:nvPr/>
          </p:nvSpPr>
          <p:spPr>
            <a:xfrm>
              <a:off x="1860600" y="1609650"/>
              <a:ext cx="307175" cy="510125"/>
            </a:xfrm>
            <a:custGeom>
              <a:avLst/>
              <a:gdLst/>
              <a:ahLst/>
              <a:cxnLst/>
              <a:rect l="l" t="t" r="r" b="b"/>
              <a:pathLst>
                <a:path w="12287" h="20405" extrusionOk="0">
                  <a:moveTo>
                    <a:pt x="12067" y="0"/>
                  </a:moveTo>
                  <a:lnTo>
                    <a:pt x="12024" y="44"/>
                  </a:lnTo>
                  <a:lnTo>
                    <a:pt x="11980" y="88"/>
                  </a:lnTo>
                  <a:lnTo>
                    <a:pt x="8469" y="5529"/>
                  </a:lnTo>
                  <a:lnTo>
                    <a:pt x="6363" y="8425"/>
                  </a:lnTo>
                  <a:lnTo>
                    <a:pt x="4608" y="11365"/>
                  </a:lnTo>
                  <a:lnTo>
                    <a:pt x="2721" y="13998"/>
                  </a:lnTo>
                  <a:lnTo>
                    <a:pt x="2721" y="14042"/>
                  </a:lnTo>
                  <a:lnTo>
                    <a:pt x="1273" y="16806"/>
                  </a:lnTo>
                  <a:lnTo>
                    <a:pt x="1273" y="16850"/>
                  </a:lnTo>
                  <a:lnTo>
                    <a:pt x="0" y="20141"/>
                  </a:lnTo>
                  <a:lnTo>
                    <a:pt x="0" y="20229"/>
                  </a:lnTo>
                  <a:lnTo>
                    <a:pt x="0" y="20273"/>
                  </a:lnTo>
                  <a:lnTo>
                    <a:pt x="44" y="20361"/>
                  </a:lnTo>
                  <a:lnTo>
                    <a:pt x="88" y="20404"/>
                  </a:lnTo>
                  <a:lnTo>
                    <a:pt x="176" y="20404"/>
                  </a:lnTo>
                  <a:lnTo>
                    <a:pt x="264" y="20361"/>
                  </a:lnTo>
                  <a:lnTo>
                    <a:pt x="307" y="20273"/>
                  </a:lnTo>
                  <a:lnTo>
                    <a:pt x="1580" y="16982"/>
                  </a:lnTo>
                  <a:lnTo>
                    <a:pt x="3028" y="14173"/>
                  </a:lnTo>
                  <a:lnTo>
                    <a:pt x="4915" y="11541"/>
                  </a:lnTo>
                  <a:lnTo>
                    <a:pt x="6670" y="8645"/>
                  </a:lnTo>
                  <a:lnTo>
                    <a:pt x="8776" y="5705"/>
                  </a:lnTo>
                  <a:lnTo>
                    <a:pt x="12243" y="263"/>
                  </a:lnTo>
                  <a:lnTo>
                    <a:pt x="12287" y="176"/>
                  </a:lnTo>
                  <a:lnTo>
                    <a:pt x="12287" y="132"/>
                  </a:lnTo>
                  <a:lnTo>
                    <a:pt x="12243" y="88"/>
                  </a:lnTo>
                  <a:lnTo>
                    <a:pt x="1219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4" name="Google Shape;4194;p129"/>
            <p:cNvSpPr/>
            <p:nvPr/>
          </p:nvSpPr>
          <p:spPr>
            <a:xfrm>
              <a:off x="3805600" y="1948625"/>
              <a:ext cx="105350" cy="186500"/>
            </a:xfrm>
            <a:custGeom>
              <a:avLst/>
              <a:gdLst/>
              <a:ahLst/>
              <a:cxnLst/>
              <a:rect l="l" t="t" r="r" b="b"/>
              <a:pathLst>
                <a:path w="4214" h="7460" extrusionOk="0">
                  <a:moveTo>
                    <a:pt x="1317" y="483"/>
                  </a:moveTo>
                  <a:lnTo>
                    <a:pt x="3599" y="4037"/>
                  </a:lnTo>
                  <a:lnTo>
                    <a:pt x="3818" y="4695"/>
                  </a:lnTo>
                  <a:lnTo>
                    <a:pt x="3511" y="6758"/>
                  </a:lnTo>
                  <a:lnTo>
                    <a:pt x="2809" y="7109"/>
                  </a:lnTo>
                  <a:lnTo>
                    <a:pt x="2238" y="6802"/>
                  </a:lnTo>
                  <a:lnTo>
                    <a:pt x="1273" y="5705"/>
                  </a:lnTo>
                  <a:lnTo>
                    <a:pt x="395" y="3993"/>
                  </a:lnTo>
                  <a:lnTo>
                    <a:pt x="352" y="2238"/>
                  </a:lnTo>
                  <a:lnTo>
                    <a:pt x="1185" y="702"/>
                  </a:lnTo>
                  <a:lnTo>
                    <a:pt x="1317" y="483"/>
                  </a:lnTo>
                  <a:close/>
                  <a:moveTo>
                    <a:pt x="1273" y="0"/>
                  </a:moveTo>
                  <a:lnTo>
                    <a:pt x="1185" y="88"/>
                  </a:lnTo>
                  <a:lnTo>
                    <a:pt x="878" y="483"/>
                  </a:lnTo>
                  <a:lnTo>
                    <a:pt x="878" y="527"/>
                  </a:lnTo>
                  <a:lnTo>
                    <a:pt x="0" y="2150"/>
                  </a:lnTo>
                  <a:lnTo>
                    <a:pt x="0" y="2238"/>
                  </a:lnTo>
                  <a:lnTo>
                    <a:pt x="88" y="4081"/>
                  </a:lnTo>
                  <a:lnTo>
                    <a:pt x="88" y="4125"/>
                  </a:lnTo>
                  <a:lnTo>
                    <a:pt x="1010" y="5880"/>
                  </a:lnTo>
                  <a:lnTo>
                    <a:pt x="1010" y="5924"/>
                  </a:lnTo>
                  <a:lnTo>
                    <a:pt x="1975" y="7065"/>
                  </a:lnTo>
                  <a:lnTo>
                    <a:pt x="2019" y="7109"/>
                  </a:lnTo>
                  <a:lnTo>
                    <a:pt x="2765" y="7460"/>
                  </a:lnTo>
                  <a:lnTo>
                    <a:pt x="2897" y="7460"/>
                  </a:lnTo>
                  <a:lnTo>
                    <a:pt x="3730" y="7065"/>
                  </a:lnTo>
                  <a:lnTo>
                    <a:pt x="3818" y="6977"/>
                  </a:lnTo>
                  <a:lnTo>
                    <a:pt x="3862" y="6933"/>
                  </a:lnTo>
                  <a:lnTo>
                    <a:pt x="4213" y="4739"/>
                  </a:lnTo>
                  <a:lnTo>
                    <a:pt x="4169" y="4651"/>
                  </a:lnTo>
                  <a:lnTo>
                    <a:pt x="3906" y="3906"/>
                  </a:lnTo>
                  <a:lnTo>
                    <a:pt x="3906" y="3862"/>
                  </a:lnTo>
                  <a:lnTo>
                    <a:pt x="1492" y="88"/>
                  </a:lnTo>
                  <a:lnTo>
                    <a:pt x="1405" y="44"/>
                  </a:lnTo>
                  <a:lnTo>
                    <a:pt x="131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5" name="Google Shape;4195;p129"/>
            <p:cNvSpPr/>
            <p:nvPr/>
          </p:nvSpPr>
          <p:spPr>
            <a:xfrm>
              <a:off x="3788050" y="1933250"/>
              <a:ext cx="133850" cy="229300"/>
            </a:xfrm>
            <a:custGeom>
              <a:avLst/>
              <a:gdLst/>
              <a:ahLst/>
              <a:cxnLst/>
              <a:rect l="l" t="t" r="r" b="b"/>
              <a:pathLst>
                <a:path w="5354" h="9172" extrusionOk="0">
                  <a:moveTo>
                    <a:pt x="2194" y="352"/>
                  </a:moveTo>
                  <a:lnTo>
                    <a:pt x="2633" y="484"/>
                  </a:lnTo>
                  <a:lnTo>
                    <a:pt x="4520" y="3994"/>
                  </a:lnTo>
                  <a:lnTo>
                    <a:pt x="5003" y="5003"/>
                  </a:lnTo>
                  <a:lnTo>
                    <a:pt x="4871" y="7153"/>
                  </a:lnTo>
                  <a:lnTo>
                    <a:pt x="4608" y="8163"/>
                  </a:lnTo>
                  <a:lnTo>
                    <a:pt x="4257" y="8557"/>
                  </a:lnTo>
                  <a:lnTo>
                    <a:pt x="3467" y="8821"/>
                  </a:lnTo>
                  <a:lnTo>
                    <a:pt x="2897" y="8426"/>
                  </a:lnTo>
                  <a:lnTo>
                    <a:pt x="1317" y="6451"/>
                  </a:lnTo>
                  <a:lnTo>
                    <a:pt x="483" y="4696"/>
                  </a:lnTo>
                  <a:lnTo>
                    <a:pt x="351" y="3862"/>
                  </a:lnTo>
                  <a:lnTo>
                    <a:pt x="395" y="2765"/>
                  </a:lnTo>
                  <a:lnTo>
                    <a:pt x="790" y="1800"/>
                  </a:lnTo>
                  <a:lnTo>
                    <a:pt x="1624" y="659"/>
                  </a:lnTo>
                  <a:lnTo>
                    <a:pt x="2194" y="352"/>
                  </a:lnTo>
                  <a:close/>
                  <a:moveTo>
                    <a:pt x="2063" y="1"/>
                  </a:moveTo>
                  <a:lnTo>
                    <a:pt x="1448" y="352"/>
                  </a:lnTo>
                  <a:lnTo>
                    <a:pt x="1361" y="440"/>
                  </a:lnTo>
                  <a:lnTo>
                    <a:pt x="483" y="1624"/>
                  </a:lnTo>
                  <a:lnTo>
                    <a:pt x="483" y="1668"/>
                  </a:lnTo>
                  <a:lnTo>
                    <a:pt x="88" y="2678"/>
                  </a:lnTo>
                  <a:lnTo>
                    <a:pt x="44" y="2721"/>
                  </a:lnTo>
                  <a:lnTo>
                    <a:pt x="0" y="3862"/>
                  </a:lnTo>
                  <a:lnTo>
                    <a:pt x="0" y="3906"/>
                  </a:lnTo>
                  <a:lnTo>
                    <a:pt x="176" y="4784"/>
                  </a:lnTo>
                  <a:lnTo>
                    <a:pt x="176" y="4828"/>
                  </a:lnTo>
                  <a:lnTo>
                    <a:pt x="1010" y="6583"/>
                  </a:lnTo>
                  <a:lnTo>
                    <a:pt x="1054" y="6627"/>
                  </a:lnTo>
                  <a:lnTo>
                    <a:pt x="2633" y="8689"/>
                  </a:lnTo>
                  <a:lnTo>
                    <a:pt x="2677" y="8733"/>
                  </a:lnTo>
                  <a:lnTo>
                    <a:pt x="3335" y="9128"/>
                  </a:lnTo>
                  <a:lnTo>
                    <a:pt x="3467" y="9172"/>
                  </a:lnTo>
                  <a:lnTo>
                    <a:pt x="3511" y="9172"/>
                  </a:lnTo>
                  <a:lnTo>
                    <a:pt x="4432" y="8865"/>
                  </a:lnTo>
                  <a:lnTo>
                    <a:pt x="4520" y="8821"/>
                  </a:lnTo>
                  <a:lnTo>
                    <a:pt x="4915" y="8338"/>
                  </a:lnTo>
                  <a:lnTo>
                    <a:pt x="4959" y="8250"/>
                  </a:lnTo>
                  <a:lnTo>
                    <a:pt x="5222" y="7241"/>
                  </a:lnTo>
                  <a:lnTo>
                    <a:pt x="5222" y="7197"/>
                  </a:lnTo>
                  <a:lnTo>
                    <a:pt x="5354" y="5003"/>
                  </a:lnTo>
                  <a:lnTo>
                    <a:pt x="5354" y="4915"/>
                  </a:lnTo>
                  <a:lnTo>
                    <a:pt x="4871" y="3862"/>
                  </a:lnTo>
                  <a:lnTo>
                    <a:pt x="2897" y="264"/>
                  </a:lnTo>
                  <a:lnTo>
                    <a:pt x="2853" y="176"/>
                  </a:lnTo>
                  <a:lnTo>
                    <a:pt x="2809" y="176"/>
                  </a:lnTo>
                  <a:lnTo>
                    <a:pt x="219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6" name="Google Shape;4196;p129"/>
            <p:cNvSpPr/>
            <p:nvPr/>
          </p:nvSpPr>
          <p:spPr>
            <a:xfrm>
              <a:off x="3671775" y="2997350"/>
              <a:ext cx="187600" cy="399350"/>
            </a:xfrm>
            <a:custGeom>
              <a:avLst/>
              <a:gdLst/>
              <a:ahLst/>
              <a:cxnLst/>
              <a:rect l="l" t="t" r="r" b="b"/>
              <a:pathLst>
                <a:path w="7504" h="15974" extrusionOk="0">
                  <a:moveTo>
                    <a:pt x="1843" y="1"/>
                  </a:moveTo>
                  <a:lnTo>
                    <a:pt x="1755" y="45"/>
                  </a:lnTo>
                  <a:lnTo>
                    <a:pt x="790" y="615"/>
                  </a:lnTo>
                  <a:lnTo>
                    <a:pt x="746" y="703"/>
                  </a:lnTo>
                  <a:lnTo>
                    <a:pt x="176" y="1712"/>
                  </a:lnTo>
                  <a:lnTo>
                    <a:pt x="176" y="1756"/>
                  </a:lnTo>
                  <a:lnTo>
                    <a:pt x="0" y="2941"/>
                  </a:lnTo>
                  <a:lnTo>
                    <a:pt x="0" y="2985"/>
                  </a:lnTo>
                  <a:lnTo>
                    <a:pt x="351" y="5530"/>
                  </a:lnTo>
                  <a:lnTo>
                    <a:pt x="395" y="5617"/>
                  </a:lnTo>
                  <a:lnTo>
                    <a:pt x="1185" y="6890"/>
                  </a:lnTo>
                  <a:lnTo>
                    <a:pt x="1229" y="6890"/>
                  </a:lnTo>
                  <a:lnTo>
                    <a:pt x="4783" y="10751"/>
                  </a:lnTo>
                  <a:lnTo>
                    <a:pt x="4432" y="11848"/>
                  </a:lnTo>
                  <a:lnTo>
                    <a:pt x="4169" y="12726"/>
                  </a:lnTo>
                  <a:lnTo>
                    <a:pt x="3467" y="13516"/>
                  </a:lnTo>
                  <a:lnTo>
                    <a:pt x="2150" y="14920"/>
                  </a:lnTo>
                  <a:lnTo>
                    <a:pt x="1009" y="15622"/>
                  </a:lnTo>
                  <a:lnTo>
                    <a:pt x="922" y="15666"/>
                  </a:lnTo>
                  <a:lnTo>
                    <a:pt x="922" y="15754"/>
                  </a:lnTo>
                  <a:lnTo>
                    <a:pt x="922" y="15798"/>
                  </a:lnTo>
                  <a:lnTo>
                    <a:pt x="922" y="15885"/>
                  </a:lnTo>
                  <a:lnTo>
                    <a:pt x="1009" y="15929"/>
                  </a:lnTo>
                  <a:lnTo>
                    <a:pt x="1097" y="15973"/>
                  </a:lnTo>
                  <a:lnTo>
                    <a:pt x="1185" y="15929"/>
                  </a:lnTo>
                  <a:lnTo>
                    <a:pt x="2370" y="15227"/>
                  </a:lnTo>
                  <a:lnTo>
                    <a:pt x="2413" y="15183"/>
                  </a:lnTo>
                  <a:lnTo>
                    <a:pt x="3598" y="13911"/>
                  </a:lnTo>
                  <a:lnTo>
                    <a:pt x="4213" y="13209"/>
                  </a:lnTo>
                  <a:lnTo>
                    <a:pt x="4432" y="12902"/>
                  </a:lnTo>
                  <a:lnTo>
                    <a:pt x="4476" y="12770"/>
                  </a:lnTo>
                  <a:lnTo>
                    <a:pt x="4739" y="11980"/>
                  </a:lnTo>
                  <a:lnTo>
                    <a:pt x="5178" y="10795"/>
                  </a:lnTo>
                  <a:lnTo>
                    <a:pt x="5178" y="10664"/>
                  </a:lnTo>
                  <a:lnTo>
                    <a:pt x="5134" y="10576"/>
                  </a:lnTo>
                  <a:lnTo>
                    <a:pt x="1492" y="6671"/>
                  </a:lnTo>
                  <a:lnTo>
                    <a:pt x="702" y="5442"/>
                  </a:lnTo>
                  <a:lnTo>
                    <a:pt x="351" y="2941"/>
                  </a:lnTo>
                  <a:lnTo>
                    <a:pt x="527" y="1844"/>
                  </a:lnTo>
                  <a:lnTo>
                    <a:pt x="1009" y="878"/>
                  </a:lnTo>
                  <a:lnTo>
                    <a:pt x="1887" y="352"/>
                  </a:lnTo>
                  <a:lnTo>
                    <a:pt x="2150" y="352"/>
                  </a:lnTo>
                  <a:lnTo>
                    <a:pt x="3642" y="1449"/>
                  </a:lnTo>
                  <a:lnTo>
                    <a:pt x="5485" y="3380"/>
                  </a:lnTo>
                  <a:lnTo>
                    <a:pt x="7021" y="5837"/>
                  </a:lnTo>
                  <a:lnTo>
                    <a:pt x="7153" y="9040"/>
                  </a:lnTo>
                  <a:lnTo>
                    <a:pt x="7196" y="9128"/>
                  </a:lnTo>
                  <a:lnTo>
                    <a:pt x="7240" y="9172"/>
                  </a:lnTo>
                  <a:lnTo>
                    <a:pt x="7284" y="9216"/>
                  </a:lnTo>
                  <a:lnTo>
                    <a:pt x="7416" y="9216"/>
                  </a:lnTo>
                  <a:lnTo>
                    <a:pt x="7460" y="9172"/>
                  </a:lnTo>
                  <a:lnTo>
                    <a:pt x="7504" y="9084"/>
                  </a:lnTo>
                  <a:lnTo>
                    <a:pt x="7504" y="9040"/>
                  </a:lnTo>
                  <a:lnTo>
                    <a:pt x="7372" y="5749"/>
                  </a:lnTo>
                  <a:lnTo>
                    <a:pt x="7328" y="5661"/>
                  </a:lnTo>
                  <a:lnTo>
                    <a:pt x="5748" y="3160"/>
                  </a:lnTo>
                  <a:lnTo>
                    <a:pt x="5748" y="3116"/>
                  </a:lnTo>
                  <a:lnTo>
                    <a:pt x="3905" y="1186"/>
                  </a:lnTo>
                  <a:lnTo>
                    <a:pt x="3862" y="1186"/>
                  </a:lnTo>
                  <a:lnTo>
                    <a:pt x="2326" y="45"/>
                  </a:lnTo>
                  <a:lnTo>
                    <a:pt x="2238" y="45"/>
                  </a:lnTo>
                  <a:lnTo>
                    <a:pt x="184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7" name="Google Shape;4197;p129"/>
            <p:cNvSpPr/>
            <p:nvPr/>
          </p:nvSpPr>
          <p:spPr>
            <a:xfrm>
              <a:off x="3577425" y="2967725"/>
              <a:ext cx="311575" cy="471750"/>
            </a:xfrm>
            <a:custGeom>
              <a:avLst/>
              <a:gdLst/>
              <a:ahLst/>
              <a:cxnLst/>
              <a:rect l="l" t="t" r="r" b="b"/>
              <a:pathLst>
                <a:path w="12463" h="18870" extrusionOk="0">
                  <a:moveTo>
                    <a:pt x="5529" y="1"/>
                  </a:moveTo>
                  <a:lnTo>
                    <a:pt x="4257" y="791"/>
                  </a:lnTo>
                  <a:lnTo>
                    <a:pt x="4213" y="835"/>
                  </a:lnTo>
                  <a:lnTo>
                    <a:pt x="3730" y="1449"/>
                  </a:lnTo>
                  <a:lnTo>
                    <a:pt x="3730" y="1493"/>
                  </a:lnTo>
                  <a:lnTo>
                    <a:pt x="3204" y="3248"/>
                  </a:lnTo>
                  <a:lnTo>
                    <a:pt x="3160" y="3292"/>
                  </a:lnTo>
                  <a:lnTo>
                    <a:pt x="3204" y="4696"/>
                  </a:lnTo>
                  <a:lnTo>
                    <a:pt x="3247" y="4740"/>
                  </a:lnTo>
                  <a:lnTo>
                    <a:pt x="4037" y="7592"/>
                  </a:lnTo>
                  <a:lnTo>
                    <a:pt x="4081" y="7636"/>
                  </a:lnTo>
                  <a:lnTo>
                    <a:pt x="6056" y="10225"/>
                  </a:lnTo>
                  <a:lnTo>
                    <a:pt x="6582" y="11498"/>
                  </a:lnTo>
                  <a:lnTo>
                    <a:pt x="6539" y="12156"/>
                  </a:lnTo>
                  <a:lnTo>
                    <a:pt x="5661" y="14306"/>
                  </a:lnTo>
                  <a:lnTo>
                    <a:pt x="44" y="18518"/>
                  </a:lnTo>
                  <a:lnTo>
                    <a:pt x="0" y="18606"/>
                  </a:lnTo>
                  <a:lnTo>
                    <a:pt x="0" y="18650"/>
                  </a:lnTo>
                  <a:lnTo>
                    <a:pt x="0" y="18738"/>
                  </a:lnTo>
                  <a:lnTo>
                    <a:pt x="0" y="18782"/>
                  </a:lnTo>
                  <a:lnTo>
                    <a:pt x="88" y="18826"/>
                  </a:lnTo>
                  <a:lnTo>
                    <a:pt x="176" y="18870"/>
                  </a:lnTo>
                  <a:lnTo>
                    <a:pt x="264" y="18826"/>
                  </a:lnTo>
                  <a:lnTo>
                    <a:pt x="5924" y="14569"/>
                  </a:lnTo>
                  <a:lnTo>
                    <a:pt x="5968" y="14481"/>
                  </a:lnTo>
                  <a:lnTo>
                    <a:pt x="6890" y="12244"/>
                  </a:lnTo>
                  <a:lnTo>
                    <a:pt x="6890" y="12200"/>
                  </a:lnTo>
                  <a:lnTo>
                    <a:pt x="6933" y="11498"/>
                  </a:lnTo>
                  <a:lnTo>
                    <a:pt x="6890" y="11410"/>
                  </a:lnTo>
                  <a:lnTo>
                    <a:pt x="6407" y="10093"/>
                  </a:lnTo>
                  <a:lnTo>
                    <a:pt x="6363" y="10050"/>
                  </a:lnTo>
                  <a:lnTo>
                    <a:pt x="4388" y="7461"/>
                  </a:lnTo>
                  <a:lnTo>
                    <a:pt x="3555" y="4696"/>
                  </a:lnTo>
                  <a:lnTo>
                    <a:pt x="3511" y="3336"/>
                  </a:lnTo>
                  <a:lnTo>
                    <a:pt x="4037" y="1625"/>
                  </a:lnTo>
                  <a:lnTo>
                    <a:pt x="4476" y="1098"/>
                  </a:lnTo>
                  <a:lnTo>
                    <a:pt x="5617" y="352"/>
                  </a:lnTo>
                  <a:lnTo>
                    <a:pt x="9391" y="2678"/>
                  </a:lnTo>
                  <a:lnTo>
                    <a:pt x="11848" y="5925"/>
                  </a:lnTo>
                  <a:lnTo>
                    <a:pt x="12111" y="7724"/>
                  </a:lnTo>
                  <a:lnTo>
                    <a:pt x="12024" y="10620"/>
                  </a:lnTo>
                  <a:lnTo>
                    <a:pt x="12024" y="10708"/>
                  </a:lnTo>
                  <a:lnTo>
                    <a:pt x="12067" y="10752"/>
                  </a:lnTo>
                  <a:lnTo>
                    <a:pt x="12111" y="10796"/>
                  </a:lnTo>
                  <a:lnTo>
                    <a:pt x="12199" y="10796"/>
                  </a:lnTo>
                  <a:lnTo>
                    <a:pt x="12331" y="10752"/>
                  </a:lnTo>
                  <a:lnTo>
                    <a:pt x="12331" y="10708"/>
                  </a:lnTo>
                  <a:lnTo>
                    <a:pt x="12375" y="10620"/>
                  </a:lnTo>
                  <a:lnTo>
                    <a:pt x="12462" y="7724"/>
                  </a:lnTo>
                  <a:lnTo>
                    <a:pt x="12199" y="5837"/>
                  </a:lnTo>
                  <a:lnTo>
                    <a:pt x="12155" y="5749"/>
                  </a:lnTo>
                  <a:lnTo>
                    <a:pt x="9654" y="2458"/>
                  </a:lnTo>
                  <a:lnTo>
                    <a:pt x="9610" y="2414"/>
                  </a:lnTo>
                  <a:lnTo>
                    <a:pt x="570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8" name="Google Shape;4198;p129"/>
            <p:cNvSpPr/>
            <p:nvPr/>
          </p:nvSpPr>
          <p:spPr>
            <a:xfrm>
              <a:off x="3642150" y="2927150"/>
              <a:ext cx="329125" cy="352150"/>
            </a:xfrm>
            <a:custGeom>
              <a:avLst/>
              <a:gdLst/>
              <a:ahLst/>
              <a:cxnLst/>
              <a:rect l="l" t="t" r="r" b="b"/>
              <a:pathLst>
                <a:path w="13165" h="14086" extrusionOk="0">
                  <a:moveTo>
                    <a:pt x="5836" y="0"/>
                  </a:moveTo>
                  <a:lnTo>
                    <a:pt x="4257" y="176"/>
                  </a:lnTo>
                  <a:lnTo>
                    <a:pt x="3555" y="351"/>
                  </a:lnTo>
                  <a:lnTo>
                    <a:pt x="2940" y="527"/>
                  </a:lnTo>
                  <a:lnTo>
                    <a:pt x="2414" y="702"/>
                  </a:lnTo>
                  <a:lnTo>
                    <a:pt x="1931" y="922"/>
                  </a:lnTo>
                  <a:lnTo>
                    <a:pt x="1536" y="1185"/>
                  </a:lnTo>
                  <a:lnTo>
                    <a:pt x="1185" y="1492"/>
                  </a:lnTo>
                  <a:lnTo>
                    <a:pt x="878" y="1799"/>
                  </a:lnTo>
                  <a:lnTo>
                    <a:pt x="615" y="2151"/>
                  </a:lnTo>
                  <a:lnTo>
                    <a:pt x="439" y="2545"/>
                  </a:lnTo>
                  <a:lnTo>
                    <a:pt x="264" y="2984"/>
                  </a:lnTo>
                  <a:lnTo>
                    <a:pt x="132" y="3423"/>
                  </a:lnTo>
                  <a:lnTo>
                    <a:pt x="88" y="3950"/>
                  </a:lnTo>
                  <a:lnTo>
                    <a:pt x="0" y="4520"/>
                  </a:lnTo>
                  <a:lnTo>
                    <a:pt x="0" y="5091"/>
                  </a:lnTo>
                  <a:lnTo>
                    <a:pt x="0" y="6451"/>
                  </a:lnTo>
                  <a:lnTo>
                    <a:pt x="0" y="6495"/>
                  </a:lnTo>
                  <a:lnTo>
                    <a:pt x="702" y="8996"/>
                  </a:lnTo>
                  <a:lnTo>
                    <a:pt x="746" y="9084"/>
                  </a:lnTo>
                  <a:lnTo>
                    <a:pt x="2896" y="12155"/>
                  </a:lnTo>
                  <a:lnTo>
                    <a:pt x="2984" y="12989"/>
                  </a:lnTo>
                  <a:lnTo>
                    <a:pt x="2677" y="13603"/>
                  </a:lnTo>
                  <a:lnTo>
                    <a:pt x="2370" y="13779"/>
                  </a:lnTo>
                  <a:lnTo>
                    <a:pt x="2326" y="13823"/>
                  </a:lnTo>
                  <a:lnTo>
                    <a:pt x="2282" y="13867"/>
                  </a:lnTo>
                  <a:lnTo>
                    <a:pt x="2282" y="13954"/>
                  </a:lnTo>
                  <a:lnTo>
                    <a:pt x="2282" y="13998"/>
                  </a:lnTo>
                  <a:lnTo>
                    <a:pt x="2326" y="14086"/>
                  </a:lnTo>
                  <a:lnTo>
                    <a:pt x="2501" y="14086"/>
                  </a:lnTo>
                  <a:lnTo>
                    <a:pt x="2896" y="13910"/>
                  </a:lnTo>
                  <a:lnTo>
                    <a:pt x="2940" y="13823"/>
                  </a:lnTo>
                  <a:lnTo>
                    <a:pt x="3335" y="13077"/>
                  </a:lnTo>
                  <a:lnTo>
                    <a:pt x="3335" y="12989"/>
                  </a:lnTo>
                  <a:lnTo>
                    <a:pt x="3247" y="12067"/>
                  </a:lnTo>
                  <a:lnTo>
                    <a:pt x="3204" y="11980"/>
                  </a:lnTo>
                  <a:lnTo>
                    <a:pt x="1053" y="8908"/>
                  </a:lnTo>
                  <a:lnTo>
                    <a:pt x="351" y="6407"/>
                  </a:lnTo>
                  <a:lnTo>
                    <a:pt x="351" y="5178"/>
                  </a:lnTo>
                  <a:lnTo>
                    <a:pt x="351" y="4608"/>
                  </a:lnTo>
                  <a:lnTo>
                    <a:pt x="395" y="4081"/>
                  </a:lnTo>
                  <a:lnTo>
                    <a:pt x="439" y="3599"/>
                  </a:lnTo>
                  <a:lnTo>
                    <a:pt x="571" y="3160"/>
                  </a:lnTo>
                  <a:lnTo>
                    <a:pt x="702" y="2765"/>
                  </a:lnTo>
                  <a:lnTo>
                    <a:pt x="878" y="2414"/>
                  </a:lnTo>
                  <a:lnTo>
                    <a:pt x="1097" y="2063"/>
                  </a:lnTo>
                  <a:lnTo>
                    <a:pt x="1361" y="1756"/>
                  </a:lnTo>
                  <a:lnTo>
                    <a:pt x="1712" y="1492"/>
                  </a:lnTo>
                  <a:lnTo>
                    <a:pt x="2063" y="1273"/>
                  </a:lnTo>
                  <a:lnTo>
                    <a:pt x="2545" y="1054"/>
                  </a:lnTo>
                  <a:lnTo>
                    <a:pt x="3028" y="834"/>
                  </a:lnTo>
                  <a:lnTo>
                    <a:pt x="3642" y="702"/>
                  </a:lnTo>
                  <a:lnTo>
                    <a:pt x="4301" y="527"/>
                  </a:lnTo>
                  <a:lnTo>
                    <a:pt x="5836" y="351"/>
                  </a:lnTo>
                  <a:lnTo>
                    <a:pt x="6890" y="659"/>
                  </a:lnTo>
                  <a:lnTo>
                    <a:pt x="7855" y="1580"/>
                  </a:lnTo>
                  <a:lnTo>
                    <a:pt x="7899" y="1580"/>
                  </a:lnTo>
                  <a:lnTo>
                    <a:pt x="11102" y="3335"/>
                  </a:lnTo>
                  <a:lnTo>
                    <a:pt x="12901" y="4388"/>
                  </a:lnTo>
                  <a:lnTo>
                    <a:pt x="12989" y="4432"/>
                  </a:lnTo>
                  <a:lnTo>
                    <a:pt x="13033" y="4388"/>
                  </a:lnTo>
                  <a:lnTo>
                    <a:pt x="13077" y="4388"/>
                  </a:lnTo>
                  <a:lnTo>
                    <a:pt x="13164" y="4345"/>
                  </a:lnTo>
                  <a:lnTo>
                    <a:pt x="13164" y="4257"/>
                  </a:lnTo>
                  <a:lnTo>
                    <a:pt x="13164" y="4213"/>
                  </a:lnTo>
                  <a:lnTo>
                    <a:pt x="13121" y="4125"/>
                  </a:lnTo>
                  <a:lnTo>
                    <a:pt x="13077" y="4081"/>
                  </a:lnTo>
                  <a:lnTo>
                    <a:pt x="11278" y="3028"/>
                  </a:lnTo>
                  <a:lnTo>
                    <a:pt x="8074" y="1317"/>
                  </a:lnTo>
                  <a:lnTo>
                    <a:pt x="7109" y="395"/>
                  </a:lnTo>
                  <a:lnTo>
                    <a:pt x="7065" y="351"/>
                  </a:lnTo>
                  <a:lnTo>
                    <a:pt x="592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9" name="Google Shape;4199;p129"/>
            <p:cNvSpPr/>
            <p:nvPr/>
          </p:nvSpPr>
          <p:spPr>
            <a:xfrm>
              <a:off x="3625700" y="2886550"/>
              <a:ext cx="275375" cy="360950"/>
            </a:xfrm>
            <a:custGeom>
              <a:avLst/>
              <a:gdLst/>
              <a:ahLst/>
              <a:cxnLst/>
              <a:rect l="l" t="t" r="r" b="b"/>
              <a:pathLst>
                <a:path w="11015" h="14438" extrusionOk="0">
                  <a:moveTo>
                    <a:pt x="7767" y="1"/>
                  </a:moveTo>
                  <a:lnTo>
                    <a:pt x="4783" y="835"/>
                  </a:lnTo>
                  <a:lnTo>
                    <a:pt x="1360" y="1975"/>
                  </a:lnTo>
                  <a:lnTo>
                    <a:pt x="1273" y="2019"/>
                  </a:lnTo>
                  <a:lnTo>
                    <a:pt x="878" y="2458"/>
                  </a:lnTo>
                  <a:lnTo>
                    <a:pt x="878" y="2502"/>
                  </a:lnTo>
                  <a:lnTo>
                    <a:pt x="527" y="3248"/>
                  </a:lnTo>
                  <a:lnTo>
                    <a:pt x="527" y="3292"/>
                  </a:lnTo>
                  <a:lnTo>
                    <a:pt x="44" y="5925"/>
                  </a:lnTo>
                  <a:lnTo>
                    <a:pt x="0" y="5969"/>
                  </a:lnTo>
                  <a:lnTo>
                    <a:pt x="44" y="8250"/>
                  </a:lnTo>
                  <a:lnTo>
                    <a:pt x="88" y="8294"/>
                  </a:lnTo>
                  <a:lnTo>
                    <a:pt x="878" y="10795"/>
                  </a:lnTo>
                  <a:lnTo>
                    <a:pt x="878" y="10839"/>
                  </a:lnTo>
                  <a:lnTo>
                    <a:pt x="2721" y="13648"/>
                  </a:lnTo>
                  <a:lnTo>
                    <a:pt x="2721" y="13911"/>
                  </a:lnTo>
                  <a:lnTo>
                    <a:pt x="2457" y="14130"/>
                  </a:lnTo>
                  <a:lnTo>
                    <a:pt x="2414" y="14174"/>
                  </a:lnTo>
                  <a:lnTo>
                    <a:pt x="2370" y="14262"/>
                  </a:lnTo>
                  <a:lnTo>
                    <a:pt x="2414" y="14306"/>
                  </a:lnTo>
                  <a:lnTo>
                    <a:pt x="2414" y="14394"/>
                  </a:lnTo>
                  <a:lnTo>
                    <a:pt x="2501" y="14437"/>
                  </a:lnTo>
                  <a:lnTo>
                    <a:pt x="2545" y="14437"/>
                  </a:lnTo>
                  <a:lnTo>
                    <a:pt x="2677" y="14394"/>
                  </a:lnTo>
                  <a:lnTo>
                    <a:pt x="2984" y="14130"/>
                  </a:lnTo>
                  <a:lnTo>
                    <a:pt x="3028" y="14086"/>
                  </a:lnTo>
                  <a:lnTo>
                    <a:pt x="3028" y="14043"/>
                  </a:lnTo>
                  <a:lnTo>
                    <a:pt x="3072" y="13604"/>
                  </a:lnTo>
                  <a:lnTo>
                    <a:pt x="3072" y="13516"/>
                  </a:lnTo>
                  <a:lnTo>
                    <a:pt x="1185" y="10664"/>
                  </a:lnTo>
                  <a:lnTo>
                    <a:pt x="395" y="8206"/>
                  </a:lnTo>
                  <a:lnTo>
                    <a:pt x="351" y="5969"/>
                  </a:lnTo>
                  <a:lnTo>
                    <a:pt x="834" y="3380"/>
                  </a:lnTo>
                  <a:lnTo>
                    <a:pt x="1185" y="2678"/>
                  </a:lnTo>
                  <a:lnTo>
                    <a:pt x="1492" y="2326"/>
                  </a:lnTo>
                  <a:lnTo>
                    <a:pt x="4915" y="1142"/>
                  </a:lnTo>
                  <a:lnTo>
                    <a:pt x="7811" y="352"/>
                  </a:lnTo>
                  <a:lnTo>
                    <a:pt x="10751" y="1317"/>
                  </a:lnTo>
                  <a:lnTo>
                    <a:pt x="10839" y="1361"/>
                  </a:lnTo>
                  <a:lnTo>
                    <a:pt x="10882" y="1317"/>
                  </a:lnTo>
                  <a:lnTo>
                    <a:pt x="10970" y="1273"/>
                  </a:lnTo>
                  <a:lnTo>
                    <a:pt x="10970" y="1229"/>
                  </a:lnTo>
                  <a:lnTo>
                    <a:pt x="11014" y="1142"/>
                  </a:lnTo>
                  <a:lnTo>
                    <a:pt x="10970" y="1098"/>
                  </a:lnTo>
                  <a:lnTo>
                    <a:pt x="10926" y="1054"/>
                  </a:lnTo>
                  <a:lnTo>
                    <a:pt x="10882" y="1010"/>
                  </a:lnTo>
                  <a:lnTo>
                    <a:pt x="785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0" name="Google Shape;4200;p129"/>
            <p:cNvSpPr/>
            <p:nvPr/>
          </p:nvSpPr>
          <p:spPr>
            <a:xfrm>
              <a:off x="3703575" y="3053300"/>
              <a:ext cx="118500" cy="174450"/>
            </a:xfrm>
            <a:custGeom>
              <a:avLst/>
              <a:gdLst/>
              <a:ahLst/>
              <a:cxnLst/>
              <a:rect l="l" t="t" r="r" b="b"/>
              <a:pathLst>
                <a:path w="4740" h="6978" extrusionOk="0">
                  <a:moveTo>
                    <a:pt x="966" y="352"/>
                  </a:moveTo>
                  <a:lnTo>
                    <a:pt x="1624" y="527"/>
                  </a:lnTo>
                  <a:lnTo>
                    <a:pt x="2765" y="1405"/>
                  </a:lnTo>
                  <a:lnTo>
                    <a:pt x="3950" y="2897"/>
                  </a:lnTo>
                  <a:lnTo>
                    <a:pt x="4389" y="4564"/>
                  </a:lnTo>
                  <a:lnTo>
                    <a:pt x="3906" y="6276"/>
                  </a:lnTo>
                  <a:lnTo>
                    <a:pt x="3818" y="6495"/>
                  </a:lnTo>
                  <a:lnTo>
                    <a:pt x="878" y="3511"/>
                  </a:lnTo>
                  <a:lnTo>
                    <a:pt x="483" y="2897"/>
                  </a:lnTo>
                  <a:lnTo>
                    <a:pt x="352" y="834"/>
                  </a:lnTo>
                  <a:lnTo>
                    <a:pt x="966" y="352"/>
                  </a:lnTo>
                  <a:close/>
                  <a:moveTo>
                    <a:pt x="878" y="1"/>
                  </a:moveTo>
                  <a:lnTo>
                    <a:pt x="790" y="45"/>
                  </a:lnTo>
                  <a:lnTo>
                    <a:pt x="88" y="615"/>
                  </a:lnTo>
                  <a:lnTo>
                    <a:pt x="1" y="659"/>
                  </a:lnTo>
                  <a:lnTo>
                    <a:pt x="1" y="747"/>
                  </a:lnTo>
                  <a:lnTo>
                    <a:pt x="132" y="2985"/>
                  </a:lnTo>
                  <a:lnTo>
                    <a:pt x="132" y="3072"/>
                  </a:lnTo>
                  <a:lnTo>
                    <a:pt x="571" y="3730"/>
                  </a:lnTo>
                  <a:lnTo>
                    <a:pt x="615" y="3774"/>
                  </a:lnTo>
                  <a:lnTo>
                    <a:pt x="3774" y="6934"/>
                  </a:lnTo>
                  <a:lnTo>
                    <a:pt x="3818" y="6978"/>
                  </a:lnTo>
                  <a:lnTo>
                    <a:pt x="3994" y="6978"/>
                  </a:lnTo>
                  <a:lnTo>
                    <a:pt x="4038" y="6890"/>
                  </a:lnTo>
                  <a:lnTo>
                    <a:pt x="4257" y="6407"/>
                  </a:lnTo>
                  <a:lnTo>
                    <a:pt x="4257" y="6363"/>
                  </a:lnTo>
                  <a:lnTo>
                    <a:pt x="4740" y="4608"/>
                  </a:lnTo>
                  <a:lnTo>
                    <a:pt x="4740" y="4520"/>
                  </a:lnTo>
                  <a:lnTo>
                    <a:pt x="4301" y="2765"/>
                  </a:lnTo>
                  <a:lnTo>
                    <a:pt x="4257" y="2677"/>
                  </a:lnTo>
                  <a:lnTo>
                    <a:pt x="3028" y="1185"/>
                  </a:lnTo>
                  <a:lnTo>
                    <a:pt x="2984" y="1142"/>
                  </a:lnTo>
                  <a:lnTo>
                    <a:pt x="1800" y="220"/>
                  </a:lnTo>
                  <a:lnTo>
                    <a:pt x="1756" y="176"/>
                  </a:lnTo>
                  <a:lnTo>
                    <a:pt x="96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1" name="Google Shape;4201;p129"/>
            <p:cNvSpPr/>
            <p:nvPr/>
          </p:nvSpPr>
          <p:spPr>
            <a:xfrm>
              <a:off x="3689325" y="3025875"/>
              <a:ext cx="149200" cy="218325"/>
            </a:xfrm>
            <a:custGeom>
              <a:avLst/>
              <a:gdLst/>
              <a:ahLst/>
              <a:cxnLst/>
              <a:rect l="l" t="t" r="r" b="b"/>
              <a:pathLst>
                <a:path w="5968" h="8733" extrusionOk="0">
                  <a:moveTo>
                    <a:pt x="1360" y="396"/>
                  </a:moveTo>
                  <a:lnTo>
                    <a:pt x="1975" y="615"/>
                  </a:lnTo>
                  <a:lnTo>
                    <a:pt x="3949" y="2239"/>
                  </a:lnTo>
                  <a:lnTo>
                    <a:pt x="5134" y="3774"/>
                  </a:lnTo>
                  <a:lnTo>
                    <a:pt x="5441" y="4564"/>
                  </a:lnTo>
                  <a:lnTo>
                    <a:pt x="5617" y="5617"/>
                  </a:lnTo>
                  <a:lnTo>
                    <a:pt x="5441" y="6670"/>
                  </a:lnTo>
                  <a:lnTo>
                    <a:pt x="4871" y="7943"/>
                  </a:lnTo>
                  <a:lnTo>
                    <a:pt x="4388" y="8382"/>
                  </a:lnTo>
                  <a:lnTo>
                    <a:pt x="3949" y="8338"/>
                  </a:lnTo>
                  <a:lnTo>
                    <a:pt x="1317" y="5310"/>
                  </a:lnTo>
                  <a:lnTo>
                    <a:pt x="658" y="4389"/>
                  </a:lnTo>
                  <a:lnTo>
                    <a:pt x="351" y="2282"/>
                  </a:lnTo>
                  <a:lnTo>
                    <a:pt x="395" y="1273"/>
                  </a:lnTo>
                  <a:lnTo>
                    <a:pt x="614" y="790"/>
                  </a:lnTo>
                  <a:lnTo>
                    <a:pt x="1360" y="396"/>
                  </a:lnTo>
                  <a:close/>
                  <a:moveTo>
                    <a:pt x="1317" y="1"/>
                  </a:moveTo>
                  <a:lnTo>
                    <a:pt x="1273" y="45"/>
                  </a:lnTo>
                  <a:lnTo>
                    <a:pt x="395" y="527"/>
                  </a:lnTo>
                  <a:lnTo>
                    <a:pt x="351" y="615"/>
                  </a:lnTo>
                  <a:lnTo>
                    <a:pt x="44" y="1142"/>
                  </a:lnTo>
                  <a:lnTo>
                    <a:pt x="44" y="1229"/>
                  </a:lnTo>
                  <a:lnTo>
                    <a:pt x="0" y="2282"/>
                  </a:lnTo>
                  <a:lnTo>
                    <a:pt x="0" y="2326"/>
                  </a:lnTo>
                  <a:lnTo>
                    <a:pt x="307" y="4520"/>
                  </a:lnTo>
                  <a:lnTo>
                    <a:pt x="351" y="4564"/>
                  </a:lnTo>
                  <a:lnTo>
                    <a:pt x="1053" y="5530"/>
                  </a:lnTo>
                  <a:lnTo>
                    <a:pt x="3730" y="8645"/>
                  </a:lnTo>
                  <a:lnTo>
                    <a:pt x="3774" y="8689"/>
                  </a:lnTo>
                  <a:lnTo>
                    <a:pt x="3818" y="8689"/>
                  </a:lnTo>
                  <a:lnTo>
                    <a:pt x="4432" y="8733"/>
                  </a:lnTo>
                  <a:lnTo>
                    <a:pt x="4476" y="8733"/>
                  </a:lnTo>
                  <a:lnTo>
                    <a:pt x="4564" y="8689"/>
                  </a:lnTo>
                  <a:lnTo>
                    <a:pt x="5134" y="8206"/>
                  </a:lnTo>
                  <a:lnTo>
                    <a:pt x="5178" y="8118"/>
                  </a:lnTo>
                  <a:lnTo>
                    <a:pt x="5792" y="6758"/>
                  </a:lnTo>
                  <a:lnTo>
                    <a:pt x="5792" y="6714"/>
                  </a:lnTo>
                  <a:lnTo>
                    <a:pt x="5968" y="5661"/>
                  </a:lnTo>
                  <a:lnTo>
                    <a:pt x="5968" y="5617"/>
                  </a:lnTo>
                  <a:lnTo>
                    <a:pt x="5792" y="4476"/>
                  </a:lnTo>
                  <a:lnTo>
                    <a:pt x="5792" y="4433"/>
                  </a:lnTo>
                  <a:lnTo>
                    <a:pt x="5441" y="3599"/>
                  </a:lnTo>
                  <a:lnTo>
                    <a:pt x="5397" y="3555"/>
                  </a:lnTo>
                  <a:lnTo>
                    <a:pt x="4213" y="2019"/>
                  </a:lnTo>
                  <a:lnTo>
                    <a:pt x="4213" y="1975"/>
                  </a:lnTo>
                  <a:lnTo>
                    <a:pt x="2194" y="352"/>
                  </a:lnTo>
                  <a:lnTo>
                    <a:pt x="2150" y="308"/>
                  </a:lnTo>
                  <a:lnTo>
                    <a:pt x="1404" y="45"/>
                  </a:lnTo>
                  <a:lnTo>
                    <a:pt x="131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2" name="Google Shape;4202;p129"/>
            <p:cNvSpPr/>
            <p:nvPr/>
          </p:nvSpPr>
          <p:spPr>
            <a:xfrm>
              <a:off x="3745275" y="2955675"/>
              <a:ext cx="168950" cy="217225"/>
            </a:xfrm>
            <a:custGeom>
              <a:avLst/>
              <a:gdLst/>
              <a:ahLst/>
              <a:cxnLst/>
              <a:rect l="l" t="t" r="r" b="b"/>
              <a:pathLst>
                <a:path w="6758" h="8689" extrusionOk="0">
                  <a:moveTo>
                    <a:pt x="88" y="0"/>
                  </a:moveTo>
                  <a:lnTo>
                    <a:pt x="44" y="44"/>
                  </a:lnTo>
                  <a:lnTo>
                    <a:pt x="0" y="88"/>
                  </a:lnTo>
                  <a:lnTo>
                    <a:pt x="0" y="176"/>
                  </a:lnTo>
                  <a:lnTo>
                    <a:pt x="0" y="264"/>
                  </a:lnTo>
                  <a:lnTo>
                    <a:pt x="44" y="307"/>
                  </a:lnTo>
                  <a:lnTo>
                    <a:pt x="132" y="307"/>
                  </a:lnTo>
                  <a:lnTo>
                    <a:pt x="1360" y="878"/>
                  </a:lnTo>
                  <a:lnTo>
                    <a:pt x="3379" y="1799"/>
                  </a:lnTo>
                  <a:lnTo>
                    <a:pt x="6407" y="5266"/>
                  </a:lnTo>
                  <a:lnTo>
                    <a:pt x="6187" y="8469"/>
                  </a:lnTo>
                  <a:lnTo>
                    <a:pt x="6187" y="8557"/>
                  </a:lnTo>
                  <a:lnTo>
                    <a:pt x="6231" y="8601"/>
                  </a:lnTo>
                  <a:lnTo>
                    <a:pt x="6275" y="8645"/>
                  </a:lnTo>
                  <a:lnTo>
                    <a:pt x="6319" y="8689"/>
                  </a:lnTo>
                  <a:lnTo>
                    <a:pt x="6363" y="8689"/>
                  </a:lnTo>
                  <a:lnTo>
                    <a:pt x="6450" y="8645"/>
                  </a:lnTo>
                  <a:lnTo>
                    <a:pt x="6538" y="8513"/>
                  </a:lnTo>
                  <a:lnTo>
                    <a:pt x="6758" y="5222"/>
                  </a:lnTo>
                  <a:lnTo>
                    <a:pt x="6758" y="5134"/>
                  </a:lnTo>
                  <a:lnTo>
                    <a:pt x="6714" y="5090"/>
                  </a:lnTo>
                  <a:lnTo>
                    <a:pt x="3598" y="1536"/>
                  </a:lnTo>
                  <a:lnTo>
                    <a:pt x="3554" y="1492"/>
                  </a:lnTo>
                  <a:lnTo>
                    <a:pt x="1887" y="702"/>
                  </a:lnTo>
                  <a:lnTo>
                    <a:pt x="834" y="220"/>
                  </a:lnTo>
                  <a:lnTo>
                    <a:pt x="21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3" name="Google Shape;4203;p129"/>
            <p:cNvSpPr/>
            <p:nvPr/>
          </p:nvSpPr>
          <p:spPr>
            <a:xfrm>
              <a:off x="3838500" y="2980900"/>
              <a:ext cx="96575" cy="170050"/>
            </a:xfrm>
            <a:custGeom>
              <a:avLst/>
              <a:gdLst/>
              <a:ahLst/>
              <a:cxnLst/>
              <a:rect l="l" t="t" r="r" b="b"/>
              <a:pathLst>
                <a:path w="3863" h="6802" extrusionOk="0">
                  <a:moveTo>
                    <a:pt x="133" y="1"/>
                  </a:moveTo>
                  <a:lnTo>
                    <a:pt x="89" y="44"/>
                  </a:lnTo>
                  <a:lnTo>
                    <a:pt x="1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45" y="308"/>
                  </a:lnTo>
                  <a:lnTo>
                    <a:pt x="2239" y="2063"/>
                  </a:lnTo>
                  <a:lnTo>
                    <a:pt x="3511" y="4301"/>
                  </a:lnTo>
                  <a:lnTo>
                    <a:pt x="3248" y="6583"/>
                  </a:lnTo>
                  <a:lnTo>
                    <a:pt x="3248" y="6670"/>
                  </a:lnTo>
                  <a:lnTo>
                    <a:pt x="3292" y="6714"/>
                  </a:lnTo>
                  <a:lnTo>
                    <a:pt x="3336" y="6758"/>
                  </a:lnTo>
                  <a:lnTo>
                    <a:pt x="3380" y="6802"/>
                  </a:lnTo>
                  <a:lnTo>
                    <a:pt x="3424" y="6802"/>
                  </a:lnTo>
                  <a:lnTo>
                    <a:pt x="3511" y="6758"/>
                  </a:lnTo>
                  <a:lnTo>
                    <a:pt x="3599" y="6626"/>
                  </a:lnTo>
                  <a:lnTo>
                    <a:pt x="3862" y="4301"/>
                  </a:lnTo>
                  <a:lnTo>
                    <a:pt x="3862" y="4213"/>
                  </a:lnTo>
                  <a:lnTo>
                    <a:pt x="2546" y="1844"/>
                  </a:lnTo>
                  <a:lnTo>
                    <a:pt x="2502" y="1800"/>
                  </a:lnTo>
                  <a:lnTo>
                    <a:pt x="264" y="44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4" name="Google Shape;4204;p129"/>
            <p:cNvSpPr/>
            <p:nvPr/>
          </p:nvSpPr>
          <p:spPr>
            <a:xfrm>
              <a:off x="6159800" y="3992350"/>
              <a:ext cx="10975" cy="43900"/>
            </a:xfrm>
            <a:custGeom>
              <a:avLst/>
              <a:gdLst/>
              <a:ahLst/>
              <a:cxnLst/>
              <a:rect l="l" t="t" r="r" b="b"/>
              <a:pathLst>
                <a:path w="439" h="1756" extrusionOk="0">
                  <a:moveTo>
                    <a:pt x="307" y="0"/>
                  </a:moveTo>
                  <a:lnTo>
                    <a:pt x="220" y="44"/>
                  </a:lnTo>
                  <a:lnTo>
                    <a:pt x="176" y="44"/>
                  </a:lnTo>
                  <a:lnTo>
                    <a:pt x="132" y="132"/>
                  </a:lnTo>
                  <a:lnTo>
                    <a:pt x="88" y="176"/>
                  </a:lnTo>
                  <a:lnTo>
                    <a:pt x="0" y="1580"/>
                  </a:lnTo>
                  <a:lnTo>
                    <a:pt x="0" y="1668"/>
                  </a:lnTo>
                  <a:lnTo>
                    <a:pt x="44" y="1712"/>
                  </a:lnTo>
                  <a:lnTo>
                    <a:pt x="88" y="1755"/>
                  </a:lnTo>
                  <a:lnTo>
                    <a:pt x="176" y="1755"/>
                  </a:lnTo>
                  <a:lnTo>
                    <a:pt x="307" y="1712"/>
                  </a:lnTo>
                  <a:lnTo>
                    <a:pt x="351" y="1624"/>
                  </a:lnTo>
                  <a:lnTo>
                    <a:pt x="439" y="220"/>
                  </a:lnTo>
                  <a:lnTo>
                    <a:pt x="439" y="132"/>
                  </a:lnTo>
                  <a:lnTo>
                    <a:pt x="395" y="88"/>
                  </a:lnTo>
                  <a:lnTo>
                    <a:pt x="351" y="44"/>
                  </a:lnTo>
                  <a:lnTo>
                    <a:pt x="30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5" name="Google Shape;4205;p129"/>
            <p:cNvSpPr/>
            <p:nvPr/>
          </p:nvSpPr>
          <p:spPr>
            <a:xfrm>
              <a:off x="6108225" y="4190900"/>
              <a:ext cx="28550" cy="37325"/>
            </a:xfrm>
            <a:custGeom>
              <a:avLst/>
              <a:gdLst/>
              <a:ahLst/>
              <a:cxnLst/>
              <a:rect l="l" t="t" r="r" b="b"/>
              <a:pathLst>
                <a:path w="1142" h="1493" extrusionOk="0">
                  <a:moveTo>
                    <a:pt x="878" y="1"/>
                  </a:moveTo>
                  <a:lnTo>
                    <a:pt x="834" y="88"/>
                  </a:lnTo>
                  <a:lnTo>
                    <a:pt x="1" y="1229"/>
                  </a:lnTo>
                  <a:lnTo>
                    <a:pt x="1" y="1273"/>
                  </a:lnTo>
                  <a:lnTo>
                    <a:pt x="1" y="1361"/>
                  </a:lnTo>
                  <a:lnTo>
                    <a:pt x="1" y="1405"/>
                  </a:lnTo>
                  <a:lnTo>
                    <a:pt x="45" y="1449"/>
                  </a:lnTo>
                  <a:lnTo>
                    <a:pt x="176" y="1492"/>
                  </a:lnTo>
                  <a:lnTo>
                    <a:pt x="264" y="1492"/>
                  </a:lnTo>
                  <a:lnTo>
                    <a:pt x="308" y="1405"/>
                  </a:lnTo>
                  <a:lnTo>
                    <a:pt x="1098" y="264"/>
                  </a:lnTo>
                  <a:lnTo>
                    <a:pt x="1142" y="220"/>
                  </a:lnTo>
                  <a:lnTo>
                    <a:pt x="1142" y="132"/>
                  </a:lnTo>
                  <a:lnTo>
                    <a:pt x="1098" y="88"/>
                  </a:lnTo>
                  <a:lnTo>
                    <a:pt x="1054" y="44"/>
                  </a:lnTo>
                  <a:lnTo>
                    <a:pt x="101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6" name="Google Shape;4206;p129"/>
            <p:cNvSpPr/>
            <p:nvPr/>
          </p:nvSpPr>
          <p:spPr>
            <a:xfrm>
              <a:off x="6367125" y="4108625"/>
              <a:ext cx="36225" cy="30750"/>
            </a:xfrm>
            <a:custGeom>
              <a:avLst/>
              <a:gdLst/>
              <a:ahLst/>
              <a:cxnLst/>
              <a:rect l="l" t="t" r="r" b="b"/>
              <a:pathLst>
                <a:path w="1449" h="1230" extrusionOk="0">
                  <a:moveTo>
                    <a:pt x="88" y="1"/>
                  </a:moveTo>
                  <a:lnTo>
                    <a:pt x="44" y="44"/>
                  </a:lnTo>
                  <a:lnTo>
                    <a:pt x="1" y="132"/>
                  </a:lnTo>
                  <a:lnTo>
                    <a:pt x="1" y="176"/>
                  </a:lnTo>
                  <a:lnTo>
                    <a:pt x="44" y="264"/>
                  </a:lnTo>
                  <a:lnTo>
                    <a:pt x="88" y="308"/>
                  </a:lnTo>
                  <a:lnTo>
                    <a:pt x="1185" y="1185"/>
                  </a:lnTo>
                  <a:lnTo>
                    <a:pt x="1273" y="1229"/>
                  </a:lnTo>
                  <a:lnTo>
                    <a:pt x="1361" y="1185"/>
                  </a:lnTo>
                  <a:lnTo>
                    <a:pt x="1405" y="1141"/>
                  </a:lnTo>
                  <a:lnTo>
                    <a:pt x="1449" y="1098"/>
                  </a:lnTo>
                  <a:lnTo>
                    <a:pt x="1449" y="1010"/>
                  </a:lnTo>
                  <a:lnTo>
                    <a:pt x="1449" y="966"/>
                  </a:lnTo>
                  <a:lnTo>
                    <a:pt x="1405" y="922"/>
                  </a:lnTo>
                  <a:lnTo>
                    <a:pt x="308" y="44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7" name="Google Shape;4207;p129"/>
            <p:cNvSpPr/>
            <p:nvPr/>
          </p:nvSpPr>
          <p:spPr>
            <a:xfrm>
              <a:off x="5861400" y="5099225"/>
              <a:ext cx="47200" cy="13175"/>
            </a:xfrm>
            <a:custGeom>
              <a:avLst/>
              <a:gdLst/>
              <a:ahLst/>
              <a:cxnLst/>
              <a:rect l="l" t="t" r="r" b="b"/>
              <a:pathLst>
                <a:path w="1888" h="527" extrusionOk="0">
                  <a:moveTo>
                    <a:pt x="1668" y="0"/>
                  </a:moveTo>
                  <a:lnTo>
                    <a:pt x="132" y="176"/>
                  </a:lnTo>
                  <a:lnTo>
                    <a:pt x="88" y="220"/>
                  </a:lnTo>
                  <a:lnTo>
                    <a:pt x="1" y="264"/>
                  </a:lnTo>
                  <a:lnTo>
                    <a:pt x="1" y="308"/>
                  </a:lnTo>
                  <a:lnTo>
                    <a:pt x="1" y="395"/>
                  </a:lnTo>
                  <a:lnTo>
                    <a:pt x="44" y="483"/>
                  </a:lnTo>
                  <a:lnTo>
                    <a:pt x="176" y="527"/>
                  </a:lnTo>
                  <a:lnTo>
                    <a:pt x="1712" y="351"/>
                  </a:lnTo>
                  <a:lnTo>
                    <a:pt x="1800" y="308"/>
                  </a:lnTo>
                  <a:lnTo>
                    <a:pt x="1844" y="264"/>
                  </a:lnTo>
                  <a:lnTo>
                    <a:pt x="1887" y="220"/>
                  </a:lnTo>
                  <a:lnTo>
                    <a:pt x="1887" y="132"/>
                  </a:lnTo>
                  <a:lnTo>
                    <a:pt x="1844" y="88"/>
                  </a:lnTo>
                  <a:lnTo>
                    <a:pt x="180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8" name="Google Shape;4208;p129"/>
            <p:cNvSpPr/>
            <p:nvPr/>
          </p:nvSpPr>
          <p:spPr>
            <a:xfrm>
              <a:off x="5808750" y="4503550"/>
              <a:ext cx="879825" cy="324725"/>
            </a:xfrm>
            <a:custGeom>
              <a:avLst/>
              <a:gdLst/>
              <a:ahLst/>
              <a:cxnLst/>
              <a:rect l="l" t="t" r="r" b="b"/>
              <a:pathLst>
                <a:path w="35193" h="12989" extrusionOk="0">
                  <a:moveTo>
                    <a:pt x="22336" y="0"/>
                  </a:moveTo>
                  <a:lnTo>
                    <a:pt x="21809" y="176"/>
                  </a:lnTo>
                  <a:lnTo>
                    <a:pt x="21765" y="220"/>
                  </a:lnTo>
                  <a:lnTo>
                    <a:pt x="20536" y="1273"/>
                  </a:lnTo>
                  <a:lnTo>
                    <a:pt x="19703" y="1931"/>
                  </a:lnTo>
                  <a:lnTo>
                    <a:pt x="19044" y="2458"/>
                  </a:lnTo>
                  <a:lnTo>
                    <a:pt x="17947" y="3423"/>
                  </a:lnTo>
                  <a:lnTo>
                    <a:pt x="17377" y="3906"/>
                  </a:lnTo>
                  <a:lnTo>
                    <a:pt x="16850" y="4301"/>
                  </a:lnTo>
                  <a:lnTo>
                    <a:pt x="16324" y="4652"/>
                  </a:lnTo>
                  <a:lnTo>
                    <a:pt x="15753" y="4959"/>
                  </a:lnTo>
                  <a:lnTo>
                    <a:pt x="15051" y="5222"/>
                  </a:lnTo>
                  <a:lnTo>
                    <a:pt x="14174" y="5485"/>
                  </a:lnTo>
                  <a:lnTo>
                    <a:pt x="13077" y="5705"/>
                  </a:lnTo>
                  <a:lnTo>
                    <a:pt x="11673" y="5968"/>
                  </a:lnTo>
                  <a:lnTo>
                    <a:pt x="11629" y="5968"/>
                  </a:lnTo>
                  <a:lnTo>
                    <a:pt x="10268" y="6626"/>
                  </a:lnTo>
                  <a:lnTo>
                    <a:pt x="10224" y="6626"/>
                  </a:lnTo>
                  <a:lnTo>
                    <a:pt x="9610" y="7241"/>
                  </a:lnTo>
                  <a:lnTo>
                    <a:pt x="9566" y="7285"/>
                  </a:lnTo>
                  <a:lnTo>
                    <a:pt x="8162" y="10093"/>
                  </a:lnTo>
                  <a:lnTo>
                    <a:pt x="7021" y="11541"/>
                  </a:lnTo>
                  <a:lnTo>
                    <a:pt x="5705" y="12506"/>
                  </a:lnTo>
                  <a:lnTo>
                    <a:pt x="5090" y="12638"/>
                  </a:lnTo>
                  <a:lnTo>
                    <a:pt x="3906" y="12506"/>
                  </a:lnTo>
                  <a:lnTo>
                    <a:pt x="1536" y="11804"/>
                  </a:lnTo>
                  <a:lnTo>
                    <a:pt x="264" y="11365"/>
                  </a:lnTo>
                  <a:lnTo>
                    <a:pt x="88" y="11365"/>
                  </a:lnTo>
                  <a:lnTo>
                    <a:pt x="44" y="11409"/>
                  </a:lnTo>
                  <a:lnTo>
                    <a:pt x="0" y="11453"/>
                  </a:lnTo>
                  <a:lnTo>
                    <a:pt x="0" y="11541"/>
                  </a:lnTo>
                  <a:lnTo>
                    <a:pt x="44" y="11585"/>
                  </a:lnTo>
                  <a:lnTo>
                    <a:pt x="44" y="11629"/>
                  </a:lnTo>
                  <a:lnTo>
                    <a:pt x="132" y="11673"/>
                  </a:lnTo>
                  <a:lnTo>
                    <a:pt x="1448" y="12155"/>
                  </a:lnTo>
                  <a:lnTo>
                    <a:pt x="3818" y="12857"/>
                  </a:lnTo>
                  <a:lnTo>
                    <a:pt x="3862" y="12857"/>
                  </a:lnTo>
                  <a:lnTo>
                    <a:pt x="5090" y="12989"/>
                  </a:lnTo>
                  <a:lnTo>
                    <a:pt x="5134" y="12989"/>
                  </a:lnTo>
                  <a:lnTo>
                    <a:pt x="5836" y="12813"/>
                  </a:lnTo>
                  <a:lnTo>
                    <a:pt x="5880" y="12770"/>
                  </a:lnTo>
                  <a:lnTo>
                    <a:pt x="7241" y="11804"/>
                  </a:lnTo>
                  <a:lnTo>
                    <a:pt x="7284" y="11760"/>
                  </a:lnTo>
                  <a:lnTo>
                    <a:pt x="8425" y="10268"/>
                  </a:lnTo>
                  <a:lnTo>
                    <a:pt x="8469" y="10268"/>
                  </a:lnTo>
                  <a:lnTo>
                    <a:pt x="9873" y="7460"/>
                  </a:lnTo>
                  <a:lnTo>
                    <a:pt x="10444" y="6934"/>
                  </a:lnTo>
                  <a:lnTo>
                    <a:pt x="11760" y="6319"/>
                  </a:lnTo>
                  <a:lnTo>
                    <a:pt x="13164" y="6056"/>
                  </a:lnTo>
                  <a:lnTo>
                    <a:pt x="14305" y="5793"/>
                  </a:lnTo>
                  <a:lnTo>
                    <a:pt x="15227" y="5529"/>
                  </a:lnTo>
                  <a:lnTo>
                    <a:pt x="15929" y="5266"/>
                  </a:lnTo>
                  <a:lnTo>
                    <a:pt x="16543" y="4959"/>
                  </a:lnTo>
                  <a:lnTo>
                    <a:pt x="17070" y="4608"/>
                  </a:lnTo>
                  <a:lnTo>
                    <a:pt x="17596" y="4169"/>
                  </a:lnTo>
                  <a:lnTo>
                    <a:pt x="18167" y="3686"/>
                  </a:lnTo>
                  <a:lnTo>
                    <a:pt x="19264" y="2765"/>
                  </a:lnTo>
                  <a:lnTo>
                    <a:pt x="19922" y="2194"/>
                  </a:lnTo>
                  <a:lnTo>
                    <a:pt x="20756" y="1580"/>
                  </a:lnTo>
                  <a:lnTo>
                    <a:pt x="21941" y="483"/>
                  </a:lnTo>
                  <a:lnTo>
                    <a:pt x="22423" y="351"/>
                  </a:lnTo>
                  <a:lnTo>
                    <a:pt x="25144" y="351"/>
                  </a:lnTo>
                  <a:lnTo>
                    <a:pt x="26460" y="395"/>
                  </a:lnTo>
                  <a:lnTo>
                    <a:pt x="27733" y="483"/>
                  </a:lnTo>
                  <a:lnTo>
                    <a:pt x="28347" y="615"/>
                  </a:lnTo>
                  <a:lnTo>
                    <a:pt x="28961" y="703"/>
                  </a:lnTo>
                  <a:lnTo>
                    <a:pt x="29576" y="878"/>
                  </a:lnTo>
                  <a:lnTo>
                    <a:pt x="30190" y="1054"/>
                  </a:lnTo>
                  <a:lnTo>
                    <a:pt x="30804" y="1273"/>
                  </a:lnTo>
                  <a:lnTo>
                    <a:pt x="31419" y="1536"/>
                  </a:lnTo>
                  <a:lnTo>
                    <a:pt x="32033" y="1843"/>
                  </a:lnTo>
                  <a:lnTo>
                    <a:pt x="32647" y="2194"/>
                  </a:lnTo>
                  <a:lnTo>
                    <a:pt x="34271" y="3291"/>
                  </a:lnTo>
                  <a:lnTo>
                    <a:pt x="34885" y="3950"/>
                  </a:lnTo>
                  <a:lnTo>
                    <a:pt x="34929" y="3994"/>
                  </a:lnTo>
                  <a:lnTo>
                    <a:pt x="35061" y="3994"/>
                  </a:lnTo>
                  <a:lnTo>
                    <a:pt x="35149" y="3950"/>
                  </a:lnTo>
                  <a:lnTo>
                    <a:pt x="35149" y="3906"/>
                  </a:lnTo>
                  <a:lnTo>
                    <a:pt x="35193" y="3818"/>
                  </a:lnTo>
                  <a:lnTo>
                    <a:pt x="35193" y="3774"/>
                  </a:lnTo>
                  <a:lnTo>
                    <a:pt x="35149" y="3686"/>
                  </a:lnTo>
                  <a:lnTo>
                    <a:pt x="34490" y="3028"/>
                  </a:lnTo>
                  <a:lnTo>
                    <a:pt x="34490" y="2984"/>
                  </a:lnTo>
                  <a:lnTo>
                    <a:pt x="32823" y="1931"/>
                  </a:lnTo>
                  <a:lnTo>
                    <a:pt x="32209" y="1536"/>
                  </a:lnTo>
                  <a:lnTo>
                    <a:pt x="31594" y="1229"/>
                  </a:lnTo>
                  <a:lnTo>
                    <a:pt x="30980" y="966"/>
                  </a:lnTo>
                  <a:lnTo>
                    <a:pt x="30322" y="746"/>
                  </a:lnTo>
                  <a:lnTo>
                    <a:pt x="29707" y="527"/>
                  </a:lnTo>
                  <a:lnTo>
                    <a:pt x="29093" y="395"/>
                  </a:lnTo>
                  <a:lnTo>
                    <a:pt x="28435" y="264"/>
                  </a:lnTo>
                  <a:lnTo>
                    <a:pt x="27821" y="132"/>
                  </a:lnTo>
                  <a:lnTo>
                    <a:pt x="26504" y="44"/>
                  </a:lnTo>
                  <a:lnTo>
                    <a:pt x="2518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9" name="Google Shape;4209;p129"/>
            <p:cNvSpPr/>
            <p:nvPr/>
          </p:nvSpPr>
          <p:spPr>
            <a:xfrm>
              <a:off x="5804350" y="4473925"/>
              <a:ext cx="934675" cy="337900"/>
            </a:xfrm>
            <a:custGeom>
              <a:avLst/>
              <a:gdLst/>
              <a:ahLst/>
              <a:cxnLst/>
              <a:rect l="l" t="t" r="r" b="b"/>
              <a:pathLst>
                <a:path w="37387" h="13516" extrusionOk="0">
                  <a:moveTo>
                    <a:pt x="29708" y="1"/>
                  </a:moveTo>
                  <a:lnTo>
                    <a:pt x="25539" y="45"/>
                  </a:lnTo>
                  <a:lnTo>
                    <a:pt x="22204" y="176"/>
                  </a:lnTo>
                  <a:lnTo>
                    <a:pt x="22160" y="220"/>
                  </a:lnTo>
                  <a:lnTo>
                    <a:pt x="21371" y="571"/>
                  </a:lnTo>
                  <a:lnTo>
                    <a:pt x="21283" y="615"/>
                  </a:lnTo>
                  <a:lnTo>
                    <a:pt x="20010" y="2063"/>
                  </a:lnTo>
                  <a:lnTo>
                    <a:pt x="18211" y="3599"/>
                  </a:lnTo>
                  <a:lnTo>
                    <a:pt x="16368" y="5091"/>
                  </a:lnTo>
                  <a:lnTo>
                    <a:pt x="15183" y="5617"/>
                  </a:lnTo>
                  <a:lnTo>
                    <a:pt x="14569" y="5793"/>
                  </a:lnTo>
                  <a:lnTo>
                    <a:pt x="13999" y="5968"/>
                  </a:lnTo>
                  <a:lnTo>
                    <a:pt x="12858" y="6144"/>
                  </a:lnTo>
                  <a:lnTo>
                    <a:pt x="12243" y="6232"/>
                  </a:lnTo>
                  <a:lnTo>
                    <a:pt x="11629" y="6363"/>
                  </a:lnTo>
                  <a:lnTo>
                    <a:pt x="11059" y="6539"/>
                  </a:lnTo>
                  <a:lnTo>
                    <a:pt x="10488" y="6758"/>
                  </a:lnTo>
                  <a:lnTo>
                    <a:pt x="10225" y="6934"/>
                  </a:lnTo>
                  <a:lnTo>
                    <a:pt x="9962" y="7109"/>
                  </a:lnTo>
                  <a:lnTo>
                    <a:pt x="9698" y="7285"/>
                  </a:lnTo>
                  <a:lnTo>
                    <a:pt x="9479" y="7548"/>
                  </a:lnTo>
                  <a:lnTo>
                    <a:pt x="9260" y="7811"/>
                  </a:lnTo>
                  <a:lnTo>
                    <a:pt x="9040" y="8119"/>
                  </a:lnTo>
                  <a:lnTo>
                    <a:pt x="8821" y="8470"/>
                  </a:lnTo>
                  <a:lnTo>
                    <a:pt x="8601" y="8864"/>
                  </a:lnTo>
                  <a:lnTo>
                    <a:pt x="6802" y="12550"/>
                  </a:lnTo>
                  <a:lnTo>
                    <a:pt x="6012" y="12814"/>
                  </a:lnTo>
                  <a:lnTo>
                    <a:pt x="4608" y="13165"/>
                  </a:lnTo>
                  <a:lnTo>
                    <a:pt x="3906" y="12989"/>
                  </a:lnTo>
                  <a:lnTo>
                    <a:pt x="1712" y="12199"/>
                  </a:lnTo>
                  <a:lnTo>
                    <a:pt x="220" y="11629"/>
                  </a:lnTo>
                  <a:lnTo>
                    <a:pt x="89" y="11629"/>
                  </a:lnTo>
                  <a:lnTo>
                    <a:pt x="45" y="11673"/>
                  </a:lnTo>
                  <a:lnTo>
                    <a:pt x="1" y="11717"/>
                  </a:lnTo>
                  <a:lnTo>
                    <a:pt x="1" y="11804"/>
                  </a:lnTo>
                  <a:lnTo>
                    <a:pt x="1" y="11848"/>
                  </a:lnTo>
                  <a:lnTo>
                    <a:pt x="45" y="11892"/>
                  </a:lnTo>
                  <a:lnTo>
                    <a:pt x="89" y="11936"/>
                  </a:lnTo>
                  <a:lnTo>
                    <a:pt x="1581" y="12507"/>
                  </a:lnTo>
                  <a:lnTo>
                    <a:pt x="3818" y="13340"/>
                  </a:lnTo>
                  <a:lnTo>
                    <a:pt x="4564" y="13516"/>
                  </a:lnTo>
                  <a:lnTo>
                    <a:pt x="4652" y="13516"/>
                  </a:lnTo>
                  <a:lnTo>
                    <a:pt x="6100" y="13165"/>
                  </a:lnTo>
                  <a:lnTo>
                    <a:pt x="6978" y="12814"/>
                  </a:lnTo>
                  <a:lnTo>
                    <a:pt x="7066" y="12726"/>
                  </a:lnTo>
                  <a:lnTo>
                    <a:pt x="8909" y="8996"/>
                  </a:lnTo>
                  <a:lnTo>
                    <a:pt x="9084" y="8645"/>
                  </a:lnTo>
                  <a:lnTo>
                    <a:pt x="9303" y="8338"/>
                  </a:lnTo>
                  <a:lnTo>
                    <a:pt x="9523" y="8031"/>
                  </a:lnTo>
                  <a:lnTo>
                    <a:pt x="9742" y="7811"/>
                  </a:lnTo>
                  <a:lnTo>
                    <a:pt x="9962" y="7592"/>
                  </a:lnTo>
                  <a:lnTo>
                    <a:pt x="10181" y="7373"/>
                  </a:lnTo>
                  <a:lnTo>
                    <a:pt x="10664" y="7065"/>
                  </a:lnTo>
                  <a:lnTo>
                    <a:pt x="11190" y="6846"/>
                  </a:lnTo>
                  <a:lnTo>
                    <a:pt x="11717" y="6714"/>
                  </a:lnTo>
                  <a:lnTo>
                    <a:pt x="12287" y="6583"/>
                  </a:lnTo>
                  <a:lnTo>
                    <a:pt x="12902" y="6495"/>
                  </a:lnTo>
                  <a:lnTo>
                    <a:pt x="14086" y="6276"/>
                  </a:lnTo>
                  <a:lnTo>
                    <a:pt x="14701" y="6144"/>
                  </a:lnTo>
                  <a:lnTo>
                    <a:pt x="15315" y="5925"/>
                  </a:lnTo>
                  <a:lnTo>
                    <a:pt x="16500" y="5398"/>
                  </a:lnTo>
                  <a:lnTo>
                    <a:pt x="16544" y="5398"/>
                  </a:lnTo>
                  <a:lnTo>
                    <a:pt x="18431" y="3862"/>
                  </a:lnTo>
                  <a:lnTo>
                    <a:pt x="20230" y="2326"/>
                  </a:lnTo>
                  <a:lnTo>
                    <a:pt x="20274" y="2326"/>
                  </a:lnTo>
                  <a:lnTo>
                    <a:pt x="21546" y="878"/>
                  </a:lnTo>
                  <a:lnTo>
                    <a:pt x="22248" y="527"/>
                  </a:lnTo>
                  <a:lnTo>
                    <a:pt x="25539" y="396"/>
                  </a:lnTo>
                  <a:lnTo>
                    <a:pt x="29664" y="352"/>
                  </a:lnTo>
                  <a:lnTo>
                    <a:pt x="33043" y="2326"/>
                  </a:lnTo>
                  <a:lnTo>
                    <a:pt x="34974" y="3643"/>
                  </a:lnTo>
                  <a:lnTo>
                    <a:pt x="36773" y="5222"/>
                  </a:lnTo>
                  <a:lnTo>
                    <a:pt x="36817" y="5266"/>
                  </a:lnTo>
                  <a:lnTo>
                    <a:pt x="37124" y="5442"/>
                  </a:lnTo>
                  <a:lnTo>
                    <a:pt x="37299" y="5442"/>
                  </a:lnTo>
                  <a:lnTo>
                    <a:pt x="37343" y="5398"/>
                  </a:lnTo>
                  <a:lnTo>
                    <a:pt x="37387" y="5310"/>
                  </a:lnTo>
                  <a:lnTo>
                    <a:pt x="37387" y="5266"/>
                  </a:lnTo>
                  <a:lnTo>
                    <a:pt x="37343" y="5179"/>
                  </a:lnTo>
                  <a:lnTo>
                    <a:pt x="37299" y="5135"/>
                  </a:lnTo>
                  <a:lnTo>
                    <a:pt x="36992" y="4959"/>
                  </a:lnTo>
                  <a:lnTo>
                    <a:pt x="35193" y="3379"/>
                  </a:lnTo>
                  <a:lnTo>
                    <a:pt x="35149" y="3379"/>
                  </a:lnTo>
                  <a:lnTo>
                    <a:pt x="33218" y="2019"/>
                  </a:lnTo>
                  <a:lnTo>
                    <a:pt x="29796" y="45"/>
                  </a:lnTo>
                  <a:lnTo>
                    <a:pt x="2970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0" name="Google Shape;4210;p129"/>
            <p:cNvSpPr/>
            <p:nvPr/>
          </p:nvSpPr>
          <p:spPr>
            <a:xfrm>
              <a:off x="5821900" y="4427850"/>
              <a:ext cx="1314250" cy="359850"/>
            </a:xfrm>
            <a:custGeom>
              <a:avLst/>
              <a:gdLst/>
              <a:ahLst/>
              <a:cxnLst/>
              <a:rect l="l" t="t" r="r" b="b"/>
              <a:pathLst>
                <a:path w="52570" h="14394" extrusionOk="0">
                  <a:moveTo>
                    <a:pt x="26680" y="1"/>
                  </a:moveTo>
                  <a:lnTo>
                    <a:pt x="24091" y="220"/>
                  </a:lnTo>
                  <a:lnTo>
                    <a:pt x="22863" y="439"/>
                  </a:lnTo>
                  <a:lnTo>
                    <a:pt x="22819" y="483"/>
                  </a:lnTo>
                  <a:lnTo>
                    <a:pt x="22292" y="747"/>
                  </a:lnTo>
                  <a:lnTo>
                    <a:pt x="21020" y="878"/>
                  </a:lnTo>
                  <a:lnTo>
                    <a:pt x="20888" y="922"/>
                  </a:lnTo>
                  <a:lnTo>
                    <a:pt x="19659" y="2107"/>
                  </a:lnTo>
                  <a:lnTo>
                    <a:pt x="19615" y="2107"/>
                  </a:lnTo>
                  <a:lnTo>
                    <a:pt x="19045" y="3072"/>
                  </a:lnTo>
                  <a:lnTo>
                    <a:pt x="18167" y="3906"/>
                  </a:lnTo>
                  <a:lnTo>
                    <a:pt x="16281" y="5617"/>
                  </a:lnTo>
                  <a:lnTo>
                    <a:pt x="15096" y="6451"/>
                  </a:lnTo>
                  <a:lnTo>
                    <a:pt x="14350" y="6758"/>
                  </a:lnTo>
                  <a:lnTo>
                    <a:pt x="11322" y="7285"/>
                  </a:lnTo>
                  <a:lnTo>
                    <a:pt x="9567" y="7855"/>
                  </a:lnTo>
                  <a:lnTo>
                    <a:pt x="9523" y="7855"/>
                  </a:lnTo>
                  <a:lnTo>
                    <a:pt x="8645" y="8382"/>
                  </a:lnTo>
                  <a:lnTo>
                    <a:pt x="8601" y="8426"/>
                  </a:lnTo>
                  <a:lnTo>
                    <a:pt x="7856" y="9172"/>
                  </a:lnTo>
                  <a:lnTo>
                    <a:pt x="7812" y="9216"/>
                  </a:lnTo>
                  <a:lnTo>
                    <a:pt x="7197" y="10269"/>
                  </a:lnTo>
                  <a:lnTo>
                    <a:pt x="5705" y="13604"/>
                  </a:lnTo>
                  <a:lnTo>
                    <a:pt x="5091" y="13867"/>
                  </a:lnTo>
                  <a:lnTo>
                    <a:pt x="3862" y="14042"/>
                  </a:lnTo>
                  <a:lnTo>
                    <a:pt x="2941" y="13867"/>
                  </a:lnTo>
                  <a:lnTo>
                    <a:pt x="264" y="12902"/>
                  </a:lnTo>
                  <a:lnTo>
                    <a:pt x="133" y="12902"/>
                  </a:lnTo>
                  <a:lnTo>
                    <a:pt x="89" y="12945"/>
                  </a:lnTo>
                  <a:lnTo>
                    <a:pt x="45" y="12989"/>
                  </a:lnTo>
                  <a:lnTo>
                    <a:pt x="1" y="13077"/>
                  </a:lnTo>
                  <a:lnTo>
                    <a:pt x="45" y="13121"/>
                  </a:lnTo>
                  <a:lnTo>
                    <a:pt x="89" y="13165"/>
                  </a:lnTo>
                  <a:lnTo>
                    <a:pt x="133" y="13209"/>
                  </a:lnTo>
                  <a:lnTo>
                    <a:pt x="2853" y="14218"/>
                  </a:lnTo>
                  <a:lnTo>
                    <a:pt x="2897" y="14218"/>
                  </a:lnTo>
                  <a:lnTo>
                    <a:pt x="3819" y="14393"/>
                  </a:lnTo>
                  <a:lnTo>
                    <a:pt x="3862" y="14393"/>
                  </a:lnTo>
                  <a:lnTo>
                    <a:pt x="5179" y="14174"/>
                  </a:lnTo>
                  <a:lnTo>
                    <a:pt x="5881" y="13911"/>
                  </a:lnTo>
                  <a:lnTo>
                    <a:pt x="6013" y="13823"/>
                  </a:lnTo>
                  <a:lnTo>
                    <a:pt x="7504" y="10444"/>
                  </a:lnTo>
                  <a:lnTo>
                    <a:pt x="8119" y="9435"/>
                  </a:lnTo>
                  <a:lnTo>
                    <a:pt x="8821" y="8689"/>
                  </a:lnTo>
                  <a:lnTo>
                    <a:pt x="9698" y="8162"/>
                  </a:lnTo>
                  <a:lnTo>
                    <a:pt x="11410" y="7636"/>
                  </a:lnTo>
                  <a:lnTo>
                    <a:pt x="14438" y="7109"/>
                  </a:lnTo>
                  <a:lnTo>
                    <a:pt x="14481" y="7109"/>
                  </a:lnTo>
                  <a:lnTo>
                    <a:pt x="15227" y="6758"/>
                  </a:lnTo>
                  <a:lnTo>
                    <a:pt x="15271" y="6758"/>
                  </a:lnTo>
                  <a:lnTo>
                    <a:pt x="16500" y="5881"/>
                  </a:lnTo>
                  <a:lnTo>
                    <a:pt x="18431" y="4169"/>
                  </a:lnTo>
                  <a:lnTo>
                    <a:pt x="19264" y="3336"/>
                  </a:lnTo>
                  <a:lnTo>
                    <a:pt x="19308" y="3292"/>
                  </a:lnTo>
                  <a:lnTo>
                    <a:pt x="19923" y="2326"/>
                  </a:lnTo>
                  <a:lnTo>
                    <a:pt x="21107" y="1185"/>
                  </a:lnTo>
                  <a:lnTo>
                    <a:pt x="22336" y="1098"/>
                  </a:lnTo>
                  <a:lnTo>
                    <a:pt x="22424" y="1054"/>
                  </a:lnTo>
                  <a:lnTo>
                    <a:pt x="22950" y="791"/>
                  </a:lnTo>
                  <a:lnTo>
                    <a:pt x="24135" y="571"/>
                  </a:lnTo>
                  <a:lnTo>
                    <a:pt x="26680" y="352"/>
                  </a:lnTo>
                  <a:lnTo>
                    <a:pt x="28128" y="527"/>
                  </a:lnTo>
                  <a:lnTo>
                    <a:pt x="28874" y="747"/>
                  </a:lnTo>
                  <a:lnTo>
                    <a:pt x="31024" y="2019"/>
                  </a:lnTo>
                  <a:lnTo>
                    <a:pt x="33043" y="3336"/>
                  </a:lnTo>
                  <a:lnTo>
                    <a:pt x="34710" y="4476"/>
                  </a:lnTo>
                  <a:lnTo>
                    <a:pt x="35720" y="5661"/>
                  </a:lnTo>
                  <a:lnTo>
                    <a:pt x="35764" y="5705"/>
                  </a:lnTo>
                  <a:lnTo>
                    <a:pt x="37080" y="6846"/>
                  </a:lnTo>
                  <a:lnTo>
                    <a:pt x="37124" y="6890"/>
                  </a:lnTo>
                  <a:lnTo>
                    <a:pt x="39493" y="8119"/>
                  </a:lnTo>
                  <a:lnTo>
                    <a:pt x="42741" y="9216"/>
                  </a:lnTo>
                  <a:lnTo>
                    <a:pt x="44408" y="9698"/>
                  </a:lnTo>
                  <a:lnTo>
                    <a:pt x="44452" y="9698"/>
                  </a:lnTo>
                  <a:lnTo>
                    <a:pt x="48621" y="10137"/>
                  </a:lnTo>
                  <a:lnTo>
                    <a:pt x="49674" y="10181"/>
                  </a:lnTo>
                  <a:lnTo>
                    <a:pt x="51868" y="9962"/>
                  </a:lnTo>
                  <a:lnTo>
                    <a:pt x="51912" y="9962"/>
                  </a:lnTo>
                  <a:lnTo>
                    <a:pt x="52438" y="9786"/>
                  </a:lnTo>
                  <a:lnTo>
                    <a:pt x="52526" y="9742"/>
                  </a:lnTo>
                  <a:lnTo>
                    <a:pt x="52570" y="9698"/>
                  </a:lnTo>
                  <a:lnTo>
                    <a:pt x="52570" y="9610"/>
                  </a:lnTo>
                  <a:lnTo>
                    <a:pt x="52570" y="9567"/>
                  </a:lnTo>
                  <a:lnTo>
                    <a:pt x="52526" y="9523"/>
                  </a:lnTo>
                  <a:lnTo>
                    <a:pt x="52482" y="9479"/>
                  </a:lnTo>
                  <a:lnTo>
                    <a:pt x="52394" y="9435"/>
                  </a:lnTo>
                  <a:lnTo>
                    <a:pt x="52350" y="9435"/>
                  </a:lnTo>
                  <a:lnTo>
                    <a:pt x="51824" y="9610"/>
                  </a:lnTo>
                  <a:lnTo>
                    <a:pt x="49674" y="9830"/>
                  </a:lnTo>
                  <a:lnTo>
                    <a:pt x="48621" y="9786"/>
                  </a:lnTo>
                  <a:lnTo>
                    <a:pt x="44496" y="9391"/>
                  </a:lnTo>
                  <a:lnTo>
                    <a:pt x="42872" y="8865"/>
                  </a:lnTo>
                  <a:lnTo>
                    <a:pt x="39625" y="7811"/>
                  </a:lnTo>
                  <a:lnTo>
                    <a:pt x="37299" y="6583"/>
                  </a:lnTo>
                  <a:lnTo>
                    <a:pt x="35983" y="5442"/>
                  </a:lnTo>
                  <a:lnTo>
                    <a:pt x="34930" y="4257"/>
                  </a:lnTo>
                  <a:lnTo>
                    <a:pt x="34930" y="4213"/>
                  </a:lnTo>
                  <a:lnTo>
                    <a:pt x="33218" y="3072"/>
                  </a:lnTo>
                  <a:lnTo>
                    <a:pt x="31200" y="1756"/>
                  </a:lnTo>
                  <a:lnTo>
                    <a:pt x="29050" y="439"/>
                  </a:lnTo>
                  <a:lnTo>
                    <a:pt x="29006" y="439"/>
                  </a:lnTo>
                  <a:lnTo>
                    <a:pt x="28216" y="220"/>
                  </a:lnTo>
                  <a:lnTo>
                    <a:pt x="28172" y="176"/>
                  </a:lnTo>
                  <a:lnTo>
                    <a:pt x="2672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1" name="Google Shape;4211;p129"/>
            <p:cNvSpPr/>
            <p:nvPr/>
          </p:nvSpPr>
          <p:spPr>
            <a:xfrm>
              <a:off x="5828500" y="4381775"/>
              <a:ext cx="1328500" cy="379600"/>
            </a:xfrm>
            <a:custGeom>
              <a:avLst/>
              <a:gdLst/>
              <a:ahLst/>
              <a:cxnLst/>
              <a:rect l="l" t="t" r="r" b="b"/>
              <a:pathLst>
                <a:path w="53140" h="15184" extrusionOk="0">
                  <a:moveTo>
                    <a:pt x="25319" y="1"/>
                  </a:moveTo>
                  <a:lnTo>
                    <a:pt x="24749" y="45"/>
                  </a:lnTo>
                  <a:lnTo>
                    <a:pt x="22643" y="527"/>
                  </a:lnTo>
                  <a:lnTo>
                    <a:pt x="22599" y="527"/>
                  </a:lnTo>
                  <a:lnTo>
                    <a:pt x="20054" y="1449"/>
                  </a:lnTo>
                  <a:lnTo>
                    <a:pt x="19966" y="1493"/>
                  </a:lnTo>
                  <a:lnTo>
                    <a:pt x="18649" y="3292"/>
                  </a:lnTo>
                  <a:lnTo>
                    <a:pt x="18649" y="3336"/>
                  </a:lnTo>
                  <a:lnTo>
                    <a:pt x="17991" y="4520"/>
                  </a:lnTo>
                  <a:lnTo>
                    <a:pt x="17289" y="5310"/>
                  </a:lnTo>
                  <a:lnTo>
                    <a:pt x="15490" y="6978"/>
                  </a:lnTo>
                  <a:lnTo>
                    <a:pt x="14437" y="7724"/>
                  </a:lnTo>
                  <a:lnTo>
                    <a:pt x="13779" y="7899"/>
                  </a:lnTo>
                  <a:lnTo>
                    <a:pt x="9917" y="8601"/>
                  </a:lnTo>
                  <a:lnTo>
                    <a:pt x="9873" y="8601"/>
                  </a:lnTo>
                  <a:lnTo>
                    <a:pt x="8908" y="8996"/>
                  </a:lnTo>
                  <a:lnTo>
                    <a:pt x="8864" y="8996"/>
                  </a:lnTo>
                  <a:lnTo>
                    <a:pt x="7855" y="9611"/>
                  </a:lnTo>
                  <a:lnTo>
                    <a:pt x="7811" y="9611"/>
                  </a:lnTo>
                  <a:lnTo>
                    <a:pt x="6933" y="10488"/>
                  </a:lnTo>
                  <a:lnTo>
                    <a:pt x="6889" y="10532"/>
                  </a:lnTo>
                  <a:lnTo>
                    <a:pt x="6187" y="11717"/>
                  </a:lnTo>
                  <a:lnTo>
                    <a:pt x="6187" y="11761"/>
                  </a:lnTo>
                  <a:lnTo>
                    <a:pt x="5090" y="14701"/>
                  </a:lnTo>
                  <a:lnTo>
                    <a:pt x="2457" y="14832"/>
                  </a:lnTo>
                  <a:lnTo>
                    <a:pt x="220" y="13999"/>
                  </a:lnTo>
                  <a:lnTo>
                    <a:pt x="88" y="13999"/>
                  </a:lnTo>
                  <a:lnTo>
                    <a:pt x="44" y="14042"/>
                  </a:lnTo>
                  <a:lnTo>
                    <a:pt x="0" y="14086"/>
                  </a:lnTo>
                  <a:lnTo>
                    <a:pt x="0" y="14174"/>
                  </a:lnTo>
                  <a:lnTo>
                    <a:pt x="0" y="14218"/>
                  </a:lnTo>
                  <a:lnTo>
                    <a:pt x="44" y="14306"/>
                  </a:lnTo>
                  <a:lnTo>
                    <a:pt x="132" y="14306"/>
                  </a:lnTo>
                  <a:lnTo>
                    <a:pt x="2370" y="15183"/>
                  </a:lnTo>
                  <a:lnTo>
                    <a:pt x="2457" y="15183"/>
                  </a:lnTo>
                  <a:lnTo>
                    <a:pt x="5222" y="15052"/>
                  </a:lnTo>
                  <a:lnTo>
                    <a:pt x="5310" y="15008"/>
                  </a:lnTo>
                  <a:lnTo>
                    <a:pt x="5397" y="14920"/>
                  </a:lnTo>
                  <a:lnTo>
                    <a:pt x="6494" y="11892"/>
                  </a:lnTo>
                  <a:lnTo>
                    <a:pt x="7197" y="10708"/>
                  </a:lnTo>
                  <a:lnTo>
                    <a:pt x="8074" y="9918"/>
                  </a:lnTo>
                  <a:lnTo>
                    <a:pt x="9040" y="9303"/>
                  </a:lnTo>
                  <a:lnTo>
                    <a:pt x="10005" y="8952"/>
                  </a:lnTo>
                  <a:lnTo>
                    <a:pt x="13866" y="8250"/>
                  </a:lnTo>
                  <a:lnTo>
                    <a:pt x="14569" y="8031"/>
                  </a:lnTo>
                  <a:lnTo>
                    <a:pt x="14612" y="8031"/>
                  </a:lnTo>
                  <a:lnTo>
                    <a:pt x="15709" y="7285"/>
                  </a:lnTo>
                  <a:lnTo>
                    <a:pt x="15709" y="7241"/>
                  </a:lnTo>
                  <a:lnTo>
                    <a:pt x="17552" y="5574"/>
                  </a:lnTo>
                  <a:lnTo>
                    <a:pt x="18254" y="4740"/>
                  </a:lnTo>
                  <a:lnTo>
                    <a:pt x="18298" y="4696"/>
                  </a:lnTo>
                  <a:lnTo>
                    <a:pt x="18957" y="3511"/>
                  </a:lnTo>
                  <a:lnTo>
                    <a:pt x="20229" y="1756"/>
                  </a:lnTo>
                  <a:lnTo>
                    <a:pt x="22730" y="878"/>
                  </a:lnTo>
                  <a:lnTo>
                    <a:pt x="24793" y="396"/>
                  </a:lnTo>
                  <a:lnTo>
                    <a:pt x="25319" y="352"/>
                  </a:lnTo>
                  <a:lnTo>
                    <a:pt x="27996" y="1054"/>
                  </a:lnTo>
                  <a:lnTo>
                    <a:pt x="31506" y="2985"/>
                  </a:lnTo>
                  <a:lnTo>
                    <a:pt x="33788" y="4345"/>
                  </a:lnTo>
                  <a:lnTo>
                    <a:pt x="33788" y="4389"/>
                  </a:lnTo>
                  <a:lnTo>
                    <a:pt x="35543" y="5135"/>
                  </a:lnTo>
                  <a:lnTo>
                    <a:pt x="36991" y="6627"/>
                  </a:lnTo>
                  <a:lnTo>
                    <a:pt x="39142" y="8162"/>
                  </a:lnTo>
                  <a:lnTo>
                    <a:pt x="40107" y="9216"/>
                  </a:lnTo>
                  <a:lnTo>
                    <a:pt x="40151" y="9259"/>
                  </a:lnTo>
                  <a:lnTo>
                    <a:pt x="42696" y="10181"/>
                  </a:lnTo>
                  <a:lnTo>
                    <a:pt x="44671" y="10751"/>
                  </a:lnTo>
                  <a:lnTo>
                    <a:pt x="44714" y="10795"/>
                  </a:lnTo>
                  <a:lnTo>
                    <a:pt x="48751" y="11190"/>
                  </a:lnTo>
                  <a:lnTo>
                    <a:pt x="48795" y="11190"/>
                  </a:lnTo>
                  <a:lnTo>
                    <a:pt x="51340" y="11102"/>
                  </a:lnTo>
                  <a:lnTo>
                    <a:pt x="52086" y="11190"/>
                  </a:lnTo>
                  <a:lnTo>
                    <a:pt x="52174" y="11190"/>
                  </a:lnTo>
                  <a:lnTo>
                    <a:pt x="53008" y="10927"/>
                  </a:lnTo>
                  <a:lnTo>
                    <a:pt x="53096" y="10883"/>
                  </a:lnTo>
                  <a:lnTo>
                    <a:pt x="53140" y="10839"/>
                  </a:lnTo>
                  <a:lnTo>
                    <a:pt x="53140" y="10795"/>
                  </a:lnTo>
                  <a:lnTo>
                    <a:pt x="53140" y="10708"/>
                  </a:lnTo>
                  <a:lnTo>
                    <a:pt x="53096" y="10664"/>
                  </a:lnTo>
                  <a:lnTo>
                    <a:pt x="53052" y="10620"/>
                  </a:lnTo>
                  <a:lnTo>
                    <a:pt x="53008" y="10576"/>
                  </a:lnTo>
                  <a:lnTo>
                    <a:pt x="52920" y="10576"/>
                  </a:lnTo>
                  <a:lnTo>
                    <a:pt x="52130" y="10839"/>
                  </a:lnTo>
                  <a:lnTo>
                    <a:pt x="51384" y="10751"/>
                  </a:lnTo>
                  <a:lnTo>
                    <a:pt x="51340" y="10751"/>
                  </a:lnTo>
                  <a:lnTo>
                    <a:pt x="48795" y="10839"/>
                  </a:lnTo>
                  <a:lnTo>
                    <a:pt x="44758" y="10444"/>
                  </a:lnTo>
                  <a:lnTo>
                    <a:pt x="42828" y="9874"/>
                  </a:lnTo>
                  <a:lnTo>
                    <a:pt x="40326" y="8952"/>
                  </a:lnTo>
                  <a:lnTo>
                    <a:pt x="39361" y="7899"/>
                  </a:lnTo>
                  <a:lnTo>
                    <a:pt x="39361" y="7855"/>
                  </a:lnTo>
                  <a:lnTo>
                    <a:pt x="37211" y="6363"/>
                  </a:lnTo>
                  <a:lnTo>
                    <a:pt x="35763" y="4871"/>
                  </a:lnTo>
                  <a:lnTo>
                    <a:pt x="35719" y="4828"/>
                  </a:lnTo>
                  <a:lnTo>
                    <a:pt x="33964" y="4038"/>
                  </a:lnTo>
                  <a:lnTo>
                    <a:pt x="31682" y="2677"/>
                  </a:lnTo>
                  <a:lnTo>
                    <a:pt x="28128" y="747"/>
                  </a:lnTo>
                  <a:lnTo>
                    <a:pt x="28128" y="703"/>
                  </a:lnTo>
                  <a:lnTo>
                    <a:pt x="2536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2" name="Google Shape;4212;p129"/>
            <p:cNvSpPr/>
            <p:nvPr/>
          </p:nvSpPr>
          <p:spPr>
            <a:xfrm>
              <a:off x="5680400" y="4855700"/>
              <a:ext cx="42800" cy="15375"/>
            </a:xfrm>
            <a:custGeom>
              <a:avLst/>
              <a:gdLst/>
              <a:ahLst/>
              <a:cxnLst/>
              <a:rect l="l" t="t" r="r" b="b"/>
              <a:pathLst>
                <a:path w="1712" h="615" extrusionOk="0">
                  <a:moveTo>
                    <a:pt x="88" y="0"/>
                  </a:moveTo>
                  <a:lnTo>
                    <a:pt x="0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0" y="263"/>
                  </a:lnTo>
                  <a:lnTo>
                    <a:pt x="44" y="307"/>
                  </a:lnTo>
                  <a:lnTo>
                    <a:pt x="132" y="307"/>
                  </a:lnTo>
                  <a:lnTo>
                    <a:pt x="1492" y="614"/>
                  </a:lnTo>
                  <a:lnTo>
                    <a:pt x="1536" y="614"/>
                  </a:lnTo>
                  <a:lnTo>
                    <a:pt x="1668" y="570"/>
                  </a:lnTo>
                  <a:lnTo>
                    <a:pt x="1712" y="483"/>
                  </a:lnTo>
                  <a:lnTo>
                    <a:pt x="1712" y="395"/>
                  </a:lnTo>
                  <a:lnTo>
                    <a:pt x="1668" y="351"/>
                  </a:lnTo>
                  <a:lnTo>
                    <a:pt x="1624" y="307"/>
                  </a:lnTo>
                  <a:lnTo>
                    <a:pt x="1580" y="263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3" name="Google Shape;4213;p129"/>
            <p:cNvSpPr/>
            <p:nvPr/>
          </p:nvSpPr>
          <p:spPr>
            <a:xfrm>
              <a:off x="5660650" y="4828275"/>
              <a:ext cx="138250" cy="42800"/>
            </a:xfrm>
            <a:custGeom>
              <a:avLst/>
              <a:gdLst/>
              <a:ahLst/>
              <a:cxnLst/>
              <a:rect l="l" t="t" r="r" b="b"/>
              <a:pathLst>
                <a:path w="5530" h="1712" extrusionOk="0">
                  <a:moveTo>
                    <a:pt x="659" y="0"/>
                  </a:moveTo>
                  <a:lnTo>
                    <a:pt x="132" y="132"/>
                  </a:lnTo>
                  <a:lnTo>
                    <a:pt x="44" y="176"/>
                  </a:lnTo>
                  <a:lnTo>
                    <a:pt x="0" y="219"/>
                  </a:lnTo>
                  <a:lnTo>
                    <a:pt x="0" y="307"/>
                  </a:lnTo>
                  <a:lnTo>
                    <a:pt x="0" y="351"/>
                  </a:lnTo>
                  <a:lnTo>
                    <a:pt x="0" y="439"/>
                  </a:lnTo>
                  <a:lnTo>
                    <a:pt x="88" y="483"/>
                  </a:lnTo>
                  <a:lnTo>
                    <a:pt x="220" y="483"/>
                  </a:lnTo>
                  <a:lnTo>
                    <a:pt x="703" y="351"/>
                  </a:lnTo>
                  <a:lnTo>
                    <a:pt x="3028" y="1141"/>
                  </a:lnTo>
                  <a:lnTo>
                    <a:pt x="5310" y="1711"/>
                  </a:lnTo>
                  <a:lnTo>
                    <a:pt x="5486" y="1711"/>
                  </a:lnTo>
                  <a:lnTo>
                    <a:pt x="5529" y="1580"/>
                  </a:lnTo>
                  <a:lnTo>
                    <a:pt x="5529" y="1536"/>
                  </a:lnTo>
                  <a:lnTo>
                    <a:pt x="5529" y="1448"/>
                  </a:lnTo>
                  <a:lnTo>
                    <a:pt x="5442" y="1404"/>
                  </a:lnTo>
                  <a:lnTo>
                    <a:pt x="5398" y="1360"/>
                  </a:lnTo>
                  <a:lnTo>
                    <a:pt x="3116" y="790"/>
                  </a:lnTo>
                  <a:lnTo>
                    <a:pt x="74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4" name="Google Shape;4214;p129"/>
            <p:cNvSpPr/>
            <p:nvPr/>
          </p:nvSpPr>
          <p:spPr>
            <a:xfrm>
              <a:off x="5656250" y="4808525"/>
              <a:ext cx="208475" cy="60350"/>
            </a:xfrm>
            <a:custGeom>
              <a:avLst/>
              <a:gdLst/>
              <a:ahLst/>
              <a:cxnLst/>
              <a:rect l="l" t="t" r="r" b="b"/>
              <a:pathLst>
                <a:path w="8339" h="2414" extrusionOk="0">
                  <a:moveTo>
                    <a:pt x="1317" y="0"/>
                  </a:moveTo>
                  <a:lnTo>
                    <a:pt x="528" y="132"/>
                  </a:lnTo>
                  <a:lnTo>
                    <a:pt x="484" y="132"/>
                  </a:lnTo>
                  <a:lnTo>
                    <a:pt x="133" y="263"/>
                  </a:lnTo>
                  <a:lnTo>
                    <a:pt x="89" y="307"/>
                  </a:lnTo>
                  <a:lnTo>
                    <a:pt x="45" y="395"/>
                  </a:lnTo>
                  <a:lnTo>
                    <a:pt x="1" y="439"/>
                  </a:lnTo>
                  <a:lnTo>
                    <a:pt x="45" y="527"/>
                  </a:lnTo>
                  <a:lnTo>
                    <a:pt x="45" y="571"/>
                  </a:lnTo>
                  <a:lnTo>
                    <a:pt x="133" y="614"/>
                  </a:lnTo>
                  <a:lnTo>
                    <a:pt x="264" y="614"/>
                  </a:lnTo>
                  <a:lnTo>
                    <a:pt x="571" y="483"/>
                  </a:lnTo>
                  <a:lnTo>
                    <a:pt x="1361" y="351"/>
                  </a:lnTo>
                  <a:lnTo>
                    <a:pt x="3511" y="878"/>
                  </a:lnTo>
                  <a:lnTo>
                    <a:pt x="5837" y="1843"/>
                  </a:lnTo>
                  <a:lnTo>
                    <a:pt x="7724" y="2326"/>
                  </a:lnTo>
                  <a:lnTo>
                    <a:pt x="8163" y="2414"/>
                  </a:lnTo>
                  <a:lnTo>
                    <a:pt x="8207" y="2414"/>
                  </a:lnTo>
                  <a:lnTo>
                    <a:pt x="8294" y="2370"/>
                  </a:lnTo>
                  <a:lnTo>
                    <a:pt x="8338" y="2238"/>
                  </a:lnTo>
                  <a:lnTo>
                    <a:pt x="8338" y="2194"/>
                  </a:lnTo>
                  <a:lnTo>
                    <a:pt x="8338" y="2106"/>
                  </a:lnTo>
                  <a:lnTo>
                    <a:pt x="8294" y="2063"/>
                  </a:lnTo>
                  <a:lnTo>
                    <a:pt x="8207" y="2063"/>
                  </a:lnTo>
                  <a:lnTo>
                    <a:pt x="7812" y="1975"/>
                  </a:lnTo>
                  <a:lnTo>
                    <a:pt x="5969" y="1492"/>
                  </a:lnTo>
                  <a:lnTo>
                    <a:pt x="3643" y="571"/>
                  </a:lnTo>
                  <a:lnTo>
                    <a:pt x="3599" y="527"/>
                  </a:lnTo>
                  <a:lnTo>
                    <a:pt x="140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5" name="Google Shape;4215;p129"/>
            <p:cNvSpPr/>
            <p:nvPr/>
          </p:nvSpPr>
          <p:spPr>
            <a:xfrm>
              <a:off x="5636525" y="4793150"/>
              <a:ext cx="269875" cy="65850"/>
            </a:xfrm>
            <a:custGeom>
              <a:avLst/>
              <a:gdLst/>
              <a:ahLst/>
              <a:cxnLst/>
              <a:rect l="l" t="t" r="r" b="b"/>
              <a:pathLst>
                <a:path w="10795" h="2634" extrusionOk="0">
                  <a:moveTo>
                    <a:pt x="3072" y="1"/>
                  </a:moveTo>
                  <a:lnTo>
                    <a:pt x="1536" y="264"/>
                  </a:lnTo>
                  <a:lnTo>
                    <a:pt x="176" y="440"/>
                  </a:lnTo>
                  <a:lnTo>
                    <a:pt x="88" y="484"/>
                  </a:lnTo>
                  <a:lnTo>
                    <a:pt x="44" y="527"/>
                  </a:lnTo>
                  <a:lnTo>
                    <a:pt x="44" y="571"/>
                  </a:lnTo>
                  <a:lnTo>
                    <a:pt x="0" y="659"/>
                  </a:lnTo>
                  <a:lnTo>
                    <a:pt x="44" y="703"/>
                  </a:lnTo>
                  <a:lnTo>
                    <a:pt x="88" y="791"/>
                  </a:lnTo>
                  <a:lnTo>
                    <a:pt x="219" y="791"/>
                  </a:lnTo>
                  <a:lnTo>
                    <a:pt x="1580" y="615"/>
                  </a:lnTo>
                  <a:lnTo>
                    <a:pt x="3116" y="352"/>
                  </a:lnTo>
                  <a:lnTo>
                    <a:pt x="5617" y="1229"/>
                  </a:lnTo>
                  <a:lnTo>
                    <a:pt x="7899" y="1844"/>
                  </a:lnTo>
                  <a:lnTo>
                    <a:pt x="9698" y="2502"/>
                  </a:lnTo>
                  <a:lnTo>
                    <a:pt x="9742" y="2502"/>
                  </a:lnTo>
                  <a:lnTo>
                    <a:pt x="10575" y="2634"/>
                  </a:lnTo>
                  <a:lnTo>
                    <a:pt x="10619" y="2634"/>
                  </a:lnTo>
                  <a:lnTo>
                    <a:pt x="10751" y="2590"/>
                  </a:lnTo>
                  <a:lnTo>
                    <a:pt x="10795" y="2502"/>
                  </a:lnTo>
                  <a:lnTo>
                    <a:pt x="10795" y="2414"/>
                  </a:lnTo>
                  <a:lnTo>
                    <a:pt x="10751" y="2370"/>
                  </a:lnTo>
                  <a:lnTo>
                    <a:pt x="10707" y="2326"/>
                  </a:lnTo>
                  <a:lnTo>
                    <a:pt x="10663" y="2283"/>
                  </a:lnTo>
                  <a:lnTo>
                    <a:pt x="9829" y="2151"/>
                  </a:lnTo>
                  <a:lnTo>
                    <a:pt x="7986" y="1537"/>
                  </a:lnTo>
                  <a:lnTo>
                    <a:pt x="5748" y="878"/>
                  </a:lnTo>
                  <a:lnTo>
                    <a:pt x="315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6" name="Google Shape;4216;p129"/>
            <p:cNvSpPr/>
            <p:nvPr/>
          </p:nvSpPr>
          <p:spPr>
            <a:xfrm>
              <a:off x="5527900" y="5054250"/>
              <a:ext cx="528800" cy="40600"/>
            </a:xfrm>
            <a:custGeom>
              <a:avLst/>
              <a:gdLst/>
              <a:ahLst/>
              <a:cxnLst/>
              <a:rect l="l" t="t" r="r" b="b"/>
              <a:pathLst>
                <a:path w="21152" h="1624" extrusionOk="0">
                  <a:moveTo>
                    <a:pt x="20976" y="0"/>
                  </a:moveTo>
                  <a:lnTo>
                    <a:pt x="16807" y="132"/>
                  </a:lnTo>
                  <a:lnTo>
                    <a:pt x="16719" y="132"/>
                  </a:lnTo>
                  <a:lnTo>
                    <a:pt x="15579" y="702"/>
                  </a:lnTo>
                  <a:lnTo>
                    <a:pt x="11147" y="527"/>
                  </a:lnTo>
                  <a:lnTo>
                    <a:pt x="8733" y="527"/>
                  </a:lnTo>
                  <a:lnTo>
                    <a:pt x="6188" y="790"/>
                  </a:lnTo>
                  <a:lnTo>
                    <a:pt x="3116" y="1097"/>
                  </a:lnTo>
                  <a:lnTo>
                    <a:pt x="879" y="966"/>
                  </a:lnTo>
                  <a:lnTo>
                    <a:pt x="791" y="966"/>
                  </a:lnTo>
                  <a:lnTo>
                    <a:pt x="133" y="1273"/>
                  </a:lnTo>
                  <a:lnTo>
                    <a:pt x="45" y="1317"/>
                  </a:lnTo>
                  <a:lnTo>
                    <a:pt x="1" y="1361"/>
                  </a:lnTo>
                  <a:lnTo>
                    <a:pt x="1" y="1448"/>
                  </a:lnTo>
                  <a:lnTo>
                    <a:pt x="45" y="1492"/>
                  </a:lnTo>
                  <a:lnTo>
                    <a:pt x="89" y="1580"/>
                  </a:lnTo>
                  <a:lnTo>
                    <a:pt x="176" y="1624"/>
                  </a:lnTo>
                  <a:lnTo>
                    <a:pt x="264" y="1580"/>
                  </a:lnTo>
                  <a:lnTo>
                    <a:pt x="879" y="1317"/>
                  </a:lnTo>
                  <a:lnTo>
                    <a:pt x="3116" y="1448"/>
                  </a:lnTo>
                  <a:lnTo>
                    <a:pt x="3160" y="1448"/>
                  </a:lnTo>
                  <a:lnTo>
                    <a:pt x="6232" y="1141"/>
                  </a:lnTo>
                  <a:lnTo>
                    <a:pt x="8777" y="878"/>
                  </a:lnTo>
                  <a:lnTo>
                    <a:pt x="11147" y="878"/>
                  </a:lnTo>
                  <a:lnTo>
                    <a:pt x="15622" y="1053"/>
                  </a:lnTo>
                  <a:lnTo>
                    <a:pt x="15666" y="1010"/>
                  </a:lnTo>
                  <a:lnTo>
                    <a:pt x="16851" y="483"/>
                  </a:lnTo>
                  <a:lnTo>
                    <a:pt x="20976" y="351"/>
                  </a:lnTo>
                  <a:lnTo>
                    <a:pt x="21064" y="351"/>
                  </a:lnTo>
                  <a:lnTo>
                    <a:pt x="21107" y="308"/>
                  </a:lnTo>
                  <a:lnTo>
                    <a:pt x="21151" y="220"/>
                  </a:lnTo>
                  <a:lnTo>
                    <a:pt x="21151" y="176"/>
                  </a:lnTo>
                  <a:lnTo>
                    <a:pt x="21151" y="88"/>
                  </a:lnTo>
                  <a:lnTo>
                    <a:pt x="21107" y="44"/>
                  </a:lnTo>
                  <a:lnTo>
                    <a:pt x="2097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7" name="Google Shape;4217;p129"/>
            <p:cNvSpPr/>
            <p:nvPr/>
          </p:nvSpPr>
          <p:spPr>
            <a:xfrm>
              <a:off x="5946975" y="5033400"/>
              <a:ext cx="121775" cy="18675"/>
            </a:xfrm>
            <a:custGeom>
              <a:avLst/>
              <a:gdLst/>
              <a:ahLst/>
              <a:cxnLst/>
              <a:rect l="l" t="t" r="r" b="b"/>
              <a:pathLst>
                <a:path w="4871" h="747" extrusionOk="0">
                  <a:moveTo>
                    <a:pt x="4695" y="1"/>
                  </a:moveTo>
                  <a:lnTo>
                    <a:pt x="1010" y="88"/>
                  </a:lnTo>
                  <a:lnTo>
                    <a:pt x="966" y="88"/>
                  </a:lnTo>
                  <a:lnTo>
                    <a:pt x="132" y="396"/>
                  </a:lnTo>
                  <a:lnTo>
                    <a:pt x="44" y="439"/>
                  </a:lnTo>
                  <a:lnTo>
                    <a:pt x="0" y="483"/>
                  </a:lnTo>
                  <a:lnTo>
                    <a:pt x="0" y="571"/>
                  </a:lnTo>
                  <a:lnTo>
                    <a:pt x="0" y="615"/>
                  </a:lnTo>
                  <a:lnTo>
                    <a:pt x="88" y="703"/>
                  </a:lnTo>
                  <a:lnTo>
                    <a:pt x="176" y="747"/>
                  </a:lnTo>
                  <a:lnTo>
                    <a:pt x="220" y="747"/>
                  </a:lnTo>
                  <a:lnTo>
                    <a:pt x="1053" y="439"/>
                  </a:lnTo>
                  <a:lnTo>
                    <a:pt x="4739" y="352"/>
                  </a:lnTo>
                  <a:lnTo>
                    <a:pt x="4783" y="352"/>
                  </a:lnTo>
                  <a:lnTo>
                    <a:pt x="4827" y="308"/>
                  </a:lnTo>
                  <a:lnTo>
                    <a:pt x="4871" y="264"/>
                  </a:lnTo>
                  <a:lnTo>
                    <a:pt x="4871" y="176"/>
                  </a:lnTo>
                  <a:lnTo>
                    <a:pt x="4871" y="88"/>
                  </a:lnTo>
                  <a:lnTo>
                    <a:pt x="4827" y="45"/>
                  </a:lnTo>
                  <a:lnTo>
                    <a:pt x="478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8" name="Google Shape;4218;p129"/>
            <p:cNvSpPr/>
            <p:nvPr/>
          </p:nvSpPr>
          <p:spPr>
            <a:xfrm>
              <a:off x="5962325" y="5012550"/>
              <a:ext cx="120700" cy="18675"/>
            </a:xfrm>
            <a:custGeom>
              <a:avLst/>
              <a:gdLst/>
              <a:ahLst/>
              <a:cxnLst/>
              <a:rect l="l" t="t" r="r" b="b"/>
              <a:pathLst>
                <a:path w="4828" h="747" extrusionOk="0">
                  <a:moveTo>
                    <a:pt x="4652" y="1"/>
                  </a:moveTo>
                  <a:lnTo>
                    <a:pt x="966" y="89"/>
                  </a:lnTo>
                  <a:lnTo>
                    <a:pt x="922" y="133"/>
                  </a:lnTo>
                  <a:lnTo>
                    <a:pt x="132" y="440"/>
                  </a:lnTo>
                  <a:lnTo>
                    <a:pt x="88" y="440"/>
                  </a:lnTo>
                  <a:lnTo>
                    <a:pt x="44" y="527"/>
                  </a:lnTo>
                  <a:lnTo>
                    <a:pt x="1" y="571"/>
                  </a:lnTo>
                  <a:lnTo>
                    <a:pt x="44" y="659"/>
                  </a:lnTo>
                  <a:lnTo>
                    <a:pt x="88" y="747"/>
                  </a:lnTo>
                  <a:lnTo>
                    <a:pt x="264" y="747"/>
                  </a:lnTo>
                  <a:lnTo>
                    <a:pt x="1010" y="440"/>
                  </a:lnTo>
                  <a:lnTo>
                    <a:pt x="4652" y="352"/>
                  </a:lnTo>
                  <a:lnTo>
                    <a:pt x="4696" y="352"/>
                  </a:lnTo>
                  <a:lnTo>
                    <a:pt x="4784" y="308"/>
                  </a:lnTo>
                  <a:lnTo>
                    <a:pt x="4784" y="220"/>
                  </a:lnTo>
                  <a:lnTo>
                    <a:pt x="4827" y="176"/>
                  </a:lnTo>
                  <a:lnTo>
                    <a:pt x="4784" y="89"/>
                  </a:lnTo>
                  <a:lnTo>
                    <a:pt x="4740" y="45"/>
                  </a:lnTo>
                  <a:lnTo>
                    <a:pt x="465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9" name="Google Shape;4219;p129"/>
            <p:cNvSpPr/>
            <p:nvPr/>
          </p:nvSpPr>
          <p:spPr>
            <a:xfrm>
              <a:off x="5977675" y="4991725"/>
              <a:ext cx="117425" cy="17575"/>
            </a:xfrm>
            <a:custGeom>
              <a:avLst/>
              <a:gdLst/>
              <a:ahLst/>
              <a:cxnLst/>
              <a:rect l="l" t="t" r="r" b="b"/>
              <a:pathLst>
                <a:path w="4697" h="703" extrusionOk="0">
                  <a:moveTo>
                    <a:pt x="4521" y="0"/>
                  </a:moveTo>
                  <a:lnTo>
                    <a:pt x="966" y="132"/>
                  </a:lnTo>
                  <a:lnTo>
                    <a:pt x="922" y="132"/>
                  </a:lnTo>
                  <a:lnTo>
                    <a:pt x="176" y="351"/>
                  </a:lnTo>
                  <a:lnTo>
                    <a:pt x="133" y="351"/>
                  </a:lnTo>
                  <a:lnTo>
                    <a:pt x="89" y="395"/>
                  </a:lnTo>
                  <a:lnTo>
                    <a:pt x="45" y="439"/>
                  </a:lnTo>
                  <a:lnTo>
                    <a:pt x="1" y="527"/>
                  </a:lnTo>
                  <a:lnTo>
                    <a:pt x="1" y="571"/>
                  </a:lnTo>
                  <a:lnTo>
                    <a:pt x="89" y="658"/>
                  </a:lnTo>
                  <a:lnTo>
                    <a:pt x="176" y="702"/>
                  </a:lnTo>
                  <a:lnTo>
                    <a:pt x="220" y="702"/>
                  </a:lnTo>
                  <a:lnTo>
                    <a:pt x="1010" y="483"/>
                  </a:lnTo>
                  <a:lnTo>
                    <a:pt x="4521" y="351"/>
                  </a:lnTo>
                  <a:lnTo>
                    <a:pt x="4608" y="351"/>
                  </a:lnTo>
                  <a:lnTo>
                    <a:pt x="4652" y="307"/>
                  </a:lnTo>
                  <a:lnTo>
                    <a:pt x="4696" y="263"/>
                  </a:lnTo>
                  <a:lnTo>
                    <a:pt x="4696" y="176"/>
                  </a:lnTo>
                  <a:lnTo>
                    <a:pt x="4652" y="88"/>
                  </a:lnTo>
                  <a:lnTo>
                    <a:pt x="4652" y="44"/>
                  </a:lnTo>
                  <a:lnTo>
                    <a:pt x="456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0" name="Google Shape;4220;p129"/>
            <p:cNvSpPr/>
            <p:nvPr/>
          </p:nvSpPr>
          <p:spPr>
            <a:xfrm>
              <a:off x="6019375" y="4955525"/>
              <a:ext cx="16475" cy="9900"/>
            </a:xfrm>
            <a:custGeom>
              <a:avLst/>
              <a:gdLst/>
              <a:ahLst/>
              <a:cxnLst/>
              <a:rect l="l" t="t" r="r" b="b"/>
              <a:pathLst>
                <a:path w="659" h="396" extrusionOk="0">
                  <a:moveTo>
                    <a:pt x="439" y="0"/>
                  </a:moveTo>
                  <a:lnTo>
                    <a:pt x="132" y="44"/>
                  </a:lnTo>
                  <a:lnTo>
                    <a:pt x="44" y="88"/>
                  </a:lnTo>
                  <a:lnTo>
                    <a:pt x="0" y="132"/>
                  </a:lnTo>
                  <a:lnTo>
                    <a:pt x="0" y="220"/>
                  </a:lnTo>
                  <a:lnTo>
                    <a:pt x="0" y="263"/>
                  </a:lnTo>
                  <a:lnTo>
                    <a:pt x="44" y="395"/>
                  </a:lnTo>
                  <a:lnTo>
                    <a:pt x="220" y="395"/>
                  </a:lnTo>
                  <a:lnTo>
                    <a:pt x="527" y="307"/>
                  </a:lnTo>
                  <a:lnTo>
                    <a:pt x="571" y="307"/>
                  </a:lnTo>
                  <a:lnTo>
                    <a:pt x="615" y="263"/>
                  </a:lnTo>
                  <a:lnTo>
                    <a:pt x="659" y="176"/>
                  </a:lnTo>
                  <a:lnTo>
                    <a:pt x="659" y="132"/>
                  </a:lnTo>
                  <a:lnTo>
                    <a:pt x="615" y="44"/>
                  </a:lnTo>
                  <a:lnTo>
                    <a:pt x="57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1" name="Google Shape;4221;p129"/>
            <p:cNvSpPr/>
            <p:nvPr/>
          </p:nvSpPr>
          <p:spPr>
            <a:xfrm>
              <a:off x="6024850" y="4934675"/>
              <a:ext cx="25275" cy="13175"/>
            </a:xfrm>
            <a:custGeom>
              <a:avLst/>
              <a:gdLst/>
              <a:ahLst/>
              <a:cxnLst/>
              <a:rect l="l" t="t" r="r" b="b"/>
              <a:pathLst>
                <a:path w="1011" h="527" extrusionOk="0">
                  <a:moveTo>
                    <a:pt x="835" y="0"/>
                  </a:moveTo>
                  <a:lnTo>
                    <a:pt x="132" y="176"/>
                  </a:lnTo>
                  <a:lnTo>
                    <a:pt x="89" y="220"/>
                  </a:lnTo>
                  <a:lnTo>
                    <a:pt x="45" y="264"/>
                  </a:lnTo>
                  <a:lnTo>
                    <a:pt x="1" y="351"/>
                  </a:lnTo>
                  <a:lnTo>
                    <a:pt x="1" y="395"/>
                  </a:lnTo>
                  <a:lnTo>
                    <a:pt x="89" y="483"/>
                  </a:lnTo>
                  <a:lnTo>
                    <a:pt x="176" y="527"/>
                  </a:lnTo>
                  <a:lnTo>
                    <a:pt x="220" y="527"/>
                  </a:lnTo>
                  <a:lnTo>
                    <a:pt x="922" y="351"/>
                  </a:lnTo>
                  <a:lnTo>
                    <a:pt x="966" y="308"/>
                  </a:lnTo>
                  <a:lnTo>
                    <a:pt x="1010" y="264"/>
                  </a:lnTo>
                  <a:lnTo>
                    <a:pt x="1010" y="220"/>
                  </a:lnTo>
                  <a:lnTo>
                    <a:pt x="1010" y="132"/>
                  </a:lnTo>
                  <a:lnTo>
                    <a:pt x="1010" y="88"/>
                  </a:lnTo>
                  <a:lnTo>
                    <a:pt x="966" y="44"/>
                  </a:lnTo>
                  <a:lnTo>
                    <a:pt x="87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2" name="Google Shape;4222;p129"/>
            <p:cNvSpPr/>
            <p:nvPr/>
          </p:nvSpPr>
          <p:spPr>
            <a:xfrm>
              <a:off x="6041325" y="4908350"/>
              <a:ext cx="165650" cy="19775"/>
            </a:xfrm>
            <a:custGeom>
              <a:avLst/>
              <a:gdLst/>
              <a:ahLst/>
              <a:cxnLst/>
              <a:rect l="l" t="t" r="r" b="b"/>
              <a:pathLst>
                <a:path w="6626" h="791" extrusionOk="0">
                  <a:moveTo>
                    <a:pt x="6450" y="0"/>
                  </a:moveTo>
                  <a:lnTo>
                    <a:pt x="790" y="264"/>
                  </a:lnTo>
                  <a:lnTo>
                    <a:pt x="746" y="264"/>
                  </a:lnTo>
                  <a:lnTo>
                    <a:pt x="132" y="439"/>
                  </a:lnTo>
                  <a:lnTo>
                    <a:pt x="88" y="483"/>
                  </a:lnTo>
                  <a:lnTo>
                    <a:pt x="44" y="527"/>
                  </a:lnTo>
                  <a:lnTo>
                    <a:pt x="0" y="571"/>
                  </a:lnTo>
                  <a:lnTo>
                    <a:pt x="0" y="658"/>
                  </a:lnTo>
                  <a:lnTo>
                    <a:pt x="88" y="746"/>
                  </a:lnTo>
                  <a:lnTo>
                    <a:pt x="176" y="790"/>
                  </a:lnTo>
                  <a:lnTo>
                    <a:pt x="219" y="790"/>
                  </a:lnTo>
                  <a:lnTo>
                    <a:pt x="834" y="615"/>
                  </a:lnTo>
                  <a:lnTo>
                    <a:pt x="6450" y="351"/>
                  </a:lnTo>
                  <a:lnTo>
                    <a:pt x="6538" y="307"/>
                  </a:lnTo>
                  <a:lnTo>
                    <a:pt x="6582" y="307"/>
                  </a:lnTo>
                  <a:lnTo>
                    <a:pt x="6626" y="220"/>
                  </a:lnTo>
                  <a:lnTo>
                    <a:pt x="6626" y="176"/>
                  </a:lnTo>
                  <a:lnTo>
                    <a:pt x="6626" y="88"/>
                  </a:lnTo>
                  <a:lnTo>
                    <a:pt x="6582" y="44"/>
                  </a:lnTo>
                  <a:lnTo>
                    <a:pt x="649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3" name="Google Shape;4223;p129"/>
            <p:cNvSpPr/>
            <p:nvPr/>
          </p:nvSpPr>
          <p:spPr>
            <a:xfrm>
              <a:off x="6046800" y="4887500"/>
              <a:ext cx="165675" cy="23075"/>
            </a:xfrm>
            <a:custGeom>
              <a:avLst/>
              <a:gdLst/>
              <a:ahLst/>
              <a:cxnLst/>
              <a:rect l="l" t="t" r="r" b="b"/>
              <a:pathLst>
                <a:path w="6627" h="923" extrusionOk="0">
                  <a:moveTo>
                    <a:pt x="6407" y="1"/>
                  </a:moveTo>
                  <a:lnTo>
                    <a:pt x="2545" y="88"/>
                  </a:lnTo>
                  <a:lnTo>
                    <a:pt x="1141" y="308"/>
                  </a:lnTo>
                  <a:lnTo>
                    <a:pt x="1097" y="308"/>
                  </a:lnTo>
                  <a:lnTo>
                    <a:pt x="132" y="571"/>
                  </a:lnTo>
                  <a:lnTo>
                    <a:pt x="88" y="615"/>
                  </a:lnTo>
                  <a:lnTo>
                    <a:pt x="44" y="659"/>
                  </a:lnTo>
                  <a:lnTo>
                    <a:pt x="0" y="703"/>
                  </a:lnTo>
                  <a:lnTo>
                    <a:pt x="44" y="790"/>
                  </a:lnTo>
                  <a:lnTo>
                    <a:pt x="88" y="878"/>
                  </a:lnTo>
                  <a:lnTo>
                    <a:pt x="176" y="922"/>
                  </a:lnTo>
                  <a:lnTo>
                    <a:pt x="264" y="922"/>
                  </a:lnTo>
                  <a:lnTo>
                    <a:pt x="1185" y="615"/>
                  </a:lnTo>
                  <a:lnTo>
                    <a:pt x="2589" y="439"/>
                  </a:lnTo>
                  <a:lnTo>
                    <a:pt x="6451" y="352"/>
                  </a:lnTo>
                  <a:lnTo>
                    <a:pt x="6495" y="308"/>
                  </a:lnTo>
                  <a:lnTo>
                    <a:pt x="6539" y="264"/>
                  </a:lnTo>
                  <a:lnTo>
                    <a:pt x="6582" y="220"/>
                  </a:lnTo>
                  <a:lnTo>
                    <a:pt x="6626" y="132"/>
                  </a:lnTo>
                  <a:lnTo>
                    <a:pt x="6582" y="88"/>
                  </a:lnTo>
                  <a:lnTo>
                    <a:pt x="6539" y="44"/>
                  </a:lnTo>
                  <a:lnTo>
                    <a:pt x="640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4" name="Google Shape;4224;p129"/>
            <p:cNvSpPr/>
            <p:nvPr/>
          </p:nvSpPr>
          <p:spPr>
            <a:xfrm>
              <a:off x="6097250" y="4844725"/>
              <a:ext cx="125100" cy="18675"/>
            </a:xfrm>
            <a:custGeom>
              <a:avLst/>
              <a:gdLst/>
              <a:ahLst/>
              <a:cxnLst/>
              <a:rect l="l" t="t" r="r" b="b"/>
              <a:pathLst>
                <a:path w="5004" h="747" extrusionOk="0">
                  <a:moveTo>
                    <a:pt x="4828" y="0"/>
                  </a:moveTo>
                  <a:lnTo>
                    <a:pt x="1756" y="132"/>
                  </a:lnTo>
                  <a:lnTo>
                    <a:pt x="308" y="351"/>
                  </a:lnTo>
                  <a:lnTo>
                    <a:pt x="264" y="351"/>
                  </a:lnTo>
                  <a:lnTo>
                    <a:pt x="89" y="439"/>
                  </a:lnTo>
                  <a:lnTo>
                    <a:pt x="45" y="439"/>
                  </a:lnTo>
                  <a:lnTo>
                    <a:pt x="1" y="527"/>
                  </a:lnTo>
                  <a:lnTo>
                    <a:pt x="1" y="571"/>
                  </a:lnTo>
                  <a:lnTo>
                    <a:pt x="1" y="658"/>
                  </a:lnTo>
                  <a:lnTo>
                    <a:pt x="89" y="746"/>
                  </a:lnTo>
                  <a:lnTo>
                    <a:pt x="220" y="746"/>
                  </a:lnTo>
                  <a:lnTo>
                    <a:pt x="352" y="702"/>
                  </a:lnTo>
                  <a:lnTo>
                    <a:pt x="1800" y="483"/>
                  </a:lnTo>
                  <a:lnTo>
                    <a:pt x="4828" y="351"/>
                  </a:lnTo>
                  <a:lnTo>
                    <a:pt x="4916" y="351"/>
                  </a:lnTo>
                  <a:lnTo>
                    <a:pt x="4959" y="307"/>
                  </a:lnTo>
                  <a:lnTo>
                    <a:pt x="5003" y="263"/>
                  </a:lnTo>
                  <a:lnTo>
                    <a:pt x="5003" y="176"/>
                  </a:lnTo>
                  <a:lnTo>
                    <a:pt x="5003" y="132"/>
                  </a:lnTo>
                  <a:lnTo>
                    <a:pt x="4959" y="44"/>
                  </a:lnTo>
                  <a:lnTo>
                    <a:pt x="4872" y="44"/>
                  </a:lnTo>
                  <a:lnTo>
                    <a:pt x="482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5" name="Google Shape;4225;p129"/>
            <p:cNvSpPr/>
            <p:nvPr/>
          </p:nvSpPr>
          <p:spPr>
            <a:xfrm>
              <a:off x="6107125" y="4824975"/>
              <a:ext cx="120700" cy="20875"/>
            </a:xfrm>
            <a:custGeom>
              <a:avLst/>
              <a:gdLst/>
              <a:ahLst/>
              <a:cxnLst/>
              <a:rect l="l" t="t" r="r" b="b"/>
              <a:pathLst>
                <a:path w="4828" h="835" extrusionOk="0">
                  <a:moveTo>
                    <a:pt x="4652" y="0"/>
                  </a:moveTo>
                  <a:lnTo>
                    <a:pt x="2019" y="132"/>
                  </a:lnTo>
                  <a:lnTo>
                    <a:pt x="484" y="351"/>
                  </a:lnTo>
                  <a:lnTo>
                    <a:pt x="440" y="351"/>
                  </a:lnTo>
                  <a:lnTo>
                    <a:pt x="89" y="483"/>
                  </a:lnTo>
                  <a:lnTo>
                    <a:pt x="45" y="527"/>
                  </a:lnTo>
                  <a:lnTo>
                    <a:pt x="1" y="571"/>
                  </a:lnTo>
                  <a:lnTo>
                    <a:pt x="1" y="659"/>
                  </a:lnTo>
                  <a:lnTo>
                    <a:pt x="1" y="702"/>
                  </a:lnTo>
                  <a:lnTo>
                    <a:pt x="89" y="790"/>
                  </a:lnTo>
                  <a:lnTo>
                    <a:pt x="176" y="834"/>
                  </a:lnTo>
                  <a:lnTo>
                    <a:pt x="220" y="790"/>
                  </a:lnTo>
                  <a:lnTo>
                    <a:pt x="571" y="659"/>
                  </a:lnTo>
                  <a:lnTo>
                    <a:pt x="2063" y="483"/>
                  </a:lnTo>
                  <a:lnTo>
                    <a:pt x="4652" y="351"/>
                  </a:lnTo>
                  <a:lnTo>
                    <a:pt x="4696" y="351"/>
                  </a:lnTo>
                  <a:lnTo>
                    <a:pt x="4784" y="308"/>
                  </a:lnTo>
                  <a:lnTo>
                    <a:pt x="4784" y="220"/>
                  </a:lnTo>
                  <a:lnTo>
                    <a:pt x="4828" y="176"/>
                  </a:lnTo>
                  <a:lnTo>
                    <a:pt x="4784" y="88"/>
                  </a:lnTo>
                  <a:lnTo>
                    <a:pt x="4740" y="44"/>
                  </a:lnTo>
                  <a:lnTo>
                    <a:pt x="469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6" name="Google Shape;4226;p129"/>
            <p:cNvSpPr/>
            <p:nvPr/>
          </p:nvSpPr>
          <p:spPr>
            <a:xfrm>
              <a:off x="6100550" y="4800825"/>
              <a:ext cx="161275" cy="30750"/>
            </a:xfrm>
            <a:custGeom>
              <a:avLst/>
              <a:gdLst/>
              <a:ahLst/>
              <a:cxnLst/>
              <a:rect l="l" t="t" r="r" b="b"/>
              <a:pathLst>
                <a:path w="6451" h="1230" extrusionOk="0">
                  <a:moveTo>
                    <a:pt x="6275" y="1"/>
                  </a:moveTo>
                  <a:lnTo>
                    <a:pt x="2897" y="264"/>
                  </a:lnTo>
                  <a:lnTo>
                    <a:pt x="1361" y="484"/>
                  </a:lnTo>
                  <a:lnTo>
                    <a:pt x="1317" y="484"/>
                  </a:lnTo>
                  <a:lnTo>
                    <a:pt x="132" y="922"/>
                  </a:lnTo>
                  <a:lnTo>
                    <a:pt x="44" y="922"/>
                  </a:lnTo>
                  <a:lnTo>
                    <a:pt x="1" y="1010"/>
                  </a:lnTo>
                  <a:lnTo>
                    <a:pt x="1" y="1054"/>
                  </a:lnTo>
                  <a:lnTo>
                    <a:pt x="1" y="1142"/>
                  </a:lnTo>
                  <a:lnTo>
                    <a:pt x="88" y="1230"/>
                  </a:lnTo>
                  <a:lnTo>
                    <a:pt x="220" y="1230"/>
                  </a:lnTo>
                  <a:lnTo>
                    <a:pt x="1405" y="835"/>
                  </a:lnTo>
                  <a:lnTo>
                    <a:pt x="2897" y="615"/>
                  </a:lnTo>
                  <a:lnTo>
                    <a:pt x="6275" y="352"/>
                  </a:lnTo>
                  <a:lnTo>
                    <a:pt x="6363" y="352"/>
                  </a:lnTo>
                  <a:lnTo>
                    <a:pt x="6407" y="308"/>
                  </a:lnTo>
                  <a:lnTo>
                    <a:pt x="6451" y="264"/>
                  </a:lnTo>
                  <a:lnTo>
                    <a:pt x="6451" y="177"/>
                  </a:lnTo>
                  <a:lnTo>
                    <a:pt x="6451" y="89"/>
                  </a:lnTo>
                  <a:lnTo>
                    <a:pt x="6407" y="45"/>
                  </a:lnTo>
                  <a:lnTo>
                    <a:pt x="627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7" name="Google Shape;4227;p129"/>
            <p:cNvSpPr/>
            <p:nvPr/>
          </p:nvSpPr>
          <p:spPr>
            <a:xfrm>
              <a:off x="6098350" y="4774500"/>
              <a:ext cx="190900" cy="29650"/>
            </a:xfrm>
            <a:custGeom>
              <a:avLst/>
              <a:gdLst/>
              <a:ahLst/>
              <a:cxnLst/>
              <a:rect l="l" t="t" r="r" b="b"/>
              <a:pathLst>
                <a:path w="7636" h="1186" extrusionOk="0">
                  <a:moveTo>
                    <a:pt x="7417" y="1"/>
                  </a:moveTo>
                  <a:lnTo>
                    <a:pt x="5003" y="352"/>
                  </a:lnTo>
                  <a:lnTo>
                    <a:pt x="2370" y="484"/>
                  </a:lnTo>
                  <a:lnTo>
                    <a:pt x="352" y="747"/>
                  </a:lnTo>
                  <a:lnTo>
                    <a:pt x="264" y="747"/>
                  </a:lnTo>
                  <a:lnTo>
                    <a:pt x="89" y="835"/>
                  </a:lnTo>
                  <a:lnTo>
                    <a:pt x="45" y="878"/>
                  </a:lnTo>
                  <a:lnTo>
                    <a:pt x="1" y="966"/>
                  </a:lnTo>
                  <a:lnTo>
                    <a:pt x="1" y="1010"/>
                  </a:lnTo>
                  <a:lnTo>
                    <a:pt x="45" y="1098"/>
                  </a:lnTo>
                  <a:lnTo>
                    <a:pt x="89" y="1142"/>
                  </a:lnTo>
                  <a:lnTo>
                    <a:pt x="176" y="1186"/>
                  </a:lnTo>
                  <a:lnTo>
                    <a:pt x="264" y="1142"/>
                  </a:lnTo>
                  <a:lnTo>
                    <a:pt x="396" y="1098"/>
                  </a:lnTo>
                  <a:lnTo>
                    <a:pt x="2414" y="835"/>
                  </a:lnTo>
                  <a:lnTo>
                    <a:pt x="5047" y="703"/>
                  </a:lnTo>
                  <a:lnTo>
                    <a:pt x="7460" y="352"/>
                  </a:lnTo>
                  <a:lnTo>
                    <a:pt x="7548" y="352"/>
                  </a:lnTo>
                  <a:lnTo>
                    <a:pt x="7592" y="308"/>
                  </a:lnTo>
                  <a:lnTo>
                    <a:pt x="7636" y="220"/>
                  </a:lnTo>
                  <a:lnTo>
                    <a:pt x="7636" y="176"/>
                  </a:lnTo>
                  <a:lnTo>
                    <a:pt x="7592" y="89"/>
                  </a:lnTo>
                  <a:lnTo>
                    <a:pt x="7548" y="45"/>
                  </a:lnTo>
                  <a:lnTo>
                    <a:pt x="750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8" name="Google Shape;4228;p129"/>
            <p:cNvSpPr/>
            <p:nvPr/>
          </p:nvSpPr>
          <p:spPr>
            <a:xfrm>
              <a:off x="6109325" y="4682350"/>
              <a:ext cx="523300" cy="91075"/>
            </a:xfrm>
            <a:custGeom>
              <a:avLst/>
              <a:gdLst/>
              <a:ahLst/>
              <a:cxnLst/>
              <a:rect l="l" t="t" r="r" b="b"/>
              <a:pathLst>
                <a:path w="20932" h="3643" extrusionOk="0">
                  <a:moveTo>
                    <a:pt x="20361" y="1"/>
                  </a:moveTo>
                  <a:lnTo>
                    <a:pt x="16412" y="352"/>
                  </a:lnTo>
                  <a:lnTo>
                    <a:pt x="10488" y="835"/>
                  </a:lnTo>
                  <a:lnTo>
                    <a:pt x="6100" y="1230"/>
                  </a:lnTo>
                  <a:lnTo>
                    <a:pt x="6056" y="1273"/>
                  </a:lnTo>
                  <a:lnTo>
                    <a:pt x="2765" y="2239"/>
                  </a:lnTo>
                  <a:lnTo>
                    <a:pt x="966" y="2590"/>
                  </a:lnTo>
                  <a:lnTo>
                    <a:pt x="878" y="2634"/>
                  </a:lnTo>
                  <a:lnTo>
                    <a:pt x="88" y="3292"/>
                  </a:lnTo>
                  <a:lnTo>
                    <a:pt x="44" y="3380"/>
                  </a:lnTo>
                  <a:lnTo>
                    <a:pt x="1" y="3424"/>
                  </a:lnTo>
                  <a:lnTo>
                    <a:pt x="1" y="3511"/>
                  </a:lnTo>
                  <a:lnTo>
                    <a:pt x="44" y="3555"/>
                  </a:lnTo>
                  <a:lnTo>
                    <a:pt x="88" y="3599"/>
                  </a:lnTo>
                  <a:lnTo>
                    <a:pt x="176" y="3643"/>
                  </a:lnTo>
                  <a:lnTo>
                    <a:pt x="308" y="3599"/>
                  </a:lnTo>
                  <a:lnTo>
                    <a:pt x="1098" y="2941"/>
                  </a:lnTo>
                  <a:lnTo>
                    <a:pt x="2853" y="2590"/>
                  </a:lnTo>
                  <a:lnTo>
                    <a:pt x="6144" y="1581"/>
                  </a:lnTo>
                  <a:lnTo>
                    <a:pt x="10488" y="1186"/>
                  </a:lnTo>
                  <a:lnTo>
                    <a:pt x="13647" y="922"/>
                  </a:lnTo>
                  <a:lnTo>
                    <a:pt x="16456" y="703"/>
                  </a:lnTo>
                  <a:lnTo>
                    <a:pt x="20361" y="352"/>
                  </a:lnTo>
                  <a:lnTo>
                    <a:pt x="20712" y="396"/>
                  </a:lnTo>
                  <a:lnTo>
                    <a:pt x="20844" y="396"/>
                  </a:lnTo>
                  <a:lnTo>
                    <a:pt x="20888" y="352"/>
                  </a:lnTo>
                  <a:lnTo>
                    <a:pt x="20932" y="264"/>
                  </a:lnTo>
                  <a:lnTo>
                    <a:pt x="20932" y="220"/>
                  </a:lnTo>
                  <a:lnTo>
                    <a:pt x="20888" y="133"/>
                  </a:lnTo>
                  <a:lnTo>
                    <a:pt x="20844" y="89"/>
                  </a:lnTo>
                  <a:lnTo>
                    <a:pt x="20800" y="89"/>
                  </a:lnTo>
                  <a:lnTo>
                    <a:pt x="2040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9" name="Google Shape;4229;p129"/>
            <p:cNvSpPr/>
            <p:nvPr/>
          </p:nvSpPr>
          <p:spPr>
            <a:xfrm>
              <a:off x="6085200" y="4649450"/>
              <a:ext cx="537550" cy="125075"/>
            </a:xfrm>
            <a:custGeom>
              <a:avLst/>
              <a:gdLst/>
              <a:ahLst/>
              <a:cxnLst/>
              <a:rect l="l" t="t" r="r" b="b"/>
              <a:pathLst>
                <a:path w="21502" h="5003" extrusionOk="0">
                  <a:moveTo>
                    <a:pt x="18255" y="1"/>
                  </a:moveTo>
                  <a:lnTo>
                    <a:pt x="13779" y="395"/>
                  </a:lnTo>
                  <a:lnTo>
                    <a:pt x="9478" y="834"/>
                  </a:lnTo>
                  <a:lnTo>
                    <a:pt x="6846" y="1229"/>
                  </a:lnTo>
                  <a:lnTo>
                    <a:pt x="6802" y="1229"/>
                  </a:lnTo>
                  <a:lnTo>
                    <a:pt x="5003" y="2238"/>
                  </a:lnTo>
                  <a:lnTo>
                    <a:pt x="3598" y="2765"/>
                  </a:lnTo>
                  <a:lnTo>
                    <a:pt x="1361" y="3292"/>
                  </a:lnTo>
                  <a:lnTo>
                    <a:pt x="1273" y="3335"/>
                  </a:lnTo>
                  <a:lnTo>
                    <a:pt x="439" y="4476"/>
                  </a:lnTo>
                  <a:lnTo>
                    <a:pt x="88" y="4696"/>
                  </a:lnTo>
                  <a:lnTo>
                    <a:pt x="44" y="4740"/>
                  </a:lnTo>
                  <a:lnTo>
                    <a:pt x="0" y="4783"/>
                  </a:lnTo>
                  <a:lnTo>
                    <a:pt x="0" y="4871"/>
                  </a:lnTo>
                  <a:lnTo>
                    <a:pt x="44" y="4915"/>
                  </a:lnTo>
                  <a:lnTo>
                    <a:pt x="88" y="5003"/>
                  </a:lnTo>
                  <a:lnTo>
                    <a:pt x="264" y="5003"/>
                  </a:lnTo>
                  <a:lnTo>
                    <a:pt x="658" y="4740"/>
                  </a:lnTo>
                  <a:lnTo>
                    <a:pt x="702" y="4696"/>
                  </a:lnTo>
                  <a:lnTo>
                    <a:pt x="1536" y="3599"/>
                  </a:lnTo>
                  <a:lnTo>
                    <a:pt x="3686" y="3116"/>
                  </a:lnTo>
                  <a:lnTo>
                    <a:pt x="3730" y="3116"/>
                  </a:lnTo>
                  <a:lnTo>
                    <a:pt x="5134" y="2546"/>
                  </a:lnTo>
                  <a:lnTo>
                    <a:pt x="5178" y="2546"/>
                  </a:lnTo>
                  <a:lnTo>
                    <a:pt x="6933" y="1536"/>
                  </a:lnTo>
                  <a:lnTo>
                    <a:pt x="9522" y="1185"/>
                  </a:lnTo>
                  <a:lnTo>
                    <a:pt x="13779" y="746"/>
                  </a:lnTo>
                  <a:lnTo>
                    <a:pt x="18255" y="352"/>
                  </a:lnTo>
                  <a:lnTo>
                    <a:pt x="19922" y="352"/>
                  </a:lnTo>
                  <a:lnTo>
                    <a:pt x="20624" y="527"/>
                  </a:lnTo>
                  <a:lnTo>
                    <a:pt x="21107" y="790"/>
                  </a:lnTo>
                  <a:lnTo>
                    <a:pt x="21151" y="834"/>
                  </a:lnTo>
                  <a:lnTo>
                    <a:pt x="21370" y="834"/>
                  </a:lnTo>
                  <a:lnTo>
                    <a:pt x="21458" y="790"/>
                  </a:lnTo>
                  <a:lnTo>
                    <a:pt x="21458" y="746"/>
                  </a:lnTo>
                  <a:lnTo>
                    <a:pt x="21502" y="659"/>
                  </a:lnTo>
                  <a:lnTo>
                    <a:pt x="21502" y="615"/>
                  </a:lnTo>
                  <a:lnTo>
                    <a:pt x="21458" y="571"/>
                  </a:lnTo>
                  <a:lnTo>
                    <a:pt x="21414" y="527"/>
                  </a:lnTo>
                  <a:lnTo>
                    <a:pt x="21326" y="483"/>
                  </a:lnTo>
                  <a:lnTo>
                    <a:pt x="21238" y="483"/>
                  </a:lnTo>
                  <a:lnTo>
                    <a:pt x="20800" y="220"/>
                  </a:lnTo>
                  <a:lnTo>
                    <a:pt x="20712" y="176"/>
                  </a:lnTo>
                  <a:lnTo>
                    <a:pt x="19966" y="44"/>
                  </a:lnTo>
                  <a:lnTo>
                    <a:pt x="1996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0" name="Google Shape;4230;p129"/>
            <p:cNvSpPr/>
            <p:nvPr/>
          </p:nvSpPr>
          <p:spPr>
            <a:xfrm>
              <a:off x="6057775" y="4612150"/>
              <a:ext cx="585825" cy="165675"/>
            </a:xfrm>
            <a:custGeom>
              <a:avLst/>
              <a:gdLst/>
              <a:ahLst/>
              <a:cxnLst/>
              <a:rect l="l" t="t" r="r" b="b"/>
              <a:pathLst>
                <a:path w="23433" h="6627" extrusionOk="0">
                  <a:moveTo>
                    <a:pt x="17509" y="1"/>
                  </a:moveTo>
                  <a:lnTo>
                    <a:pt x="16148" y="44"/>
                  </a:lnTo>
                  <a:lnTo>
                    <a:pt x="14832" y="132"/>
                  </a:lnTo>
                  <a:lnTo>
                    <a:pt x="13603" y="264"/>
                  </a:lnTo>
                  <a:lnTo>
                    <a:pt x="11848" y="396"/>
                  </a:lnTo>
                  <a:lnTo>
                    <a:pt x="11804" y="396"/>
                  </a:lnTo>
                  <a:lnTo>
                    <a:pt x="9786" y="747"/>
                  </a:lnTo>
                  <a:lnTo>
                    <a:pt x="9742" y="790"/>
                  </a:lnTo>
                  <a:lnTo>
                    <a:pt x="8469" y="1405"/>
                  </a:lnTo>
                  <a:lnTo>
                    <a:pt x="7284" y="2238"/>
                  </a:lnTo>
                  <a:lnTo>
                    <a:pt x="5441" y="3204"/>
                  </a:lnTo>
                  <a:lnTo>
                    <a:pt x="2282" y="3950"/>
                  </a:lnTo>
                  <a:lnTo>
                    <a:pt x="2194" y="3950"/>
                  </a:lnTo>
                  <a:lnTo>
                    <a:pt x="1580" y="4476"/>
                  </a:lnTo>
                  <a:lnTo>
                    <a:pt x="1536" y="4520"/>
                  </a:lnTo>
                  <a:lnTo>
                    <a:pt x="746" y="5793"/>
                  </a:lnTo>
                  <a:lnTo>
                    <a:pt x="88" y="6319"/>
                  </a:lnTo>
                  <a:lnTo>
                    <a:pt x="44" y="6363"/>
                  </a:lnTo>
                  <a:lnTo>
                    <a:pt x="0" y="6451"/>
                  </a:lnTo>
                  <a:lnTo>
                    <a:pt x="44" y="6495"/>
                  </a:lnTo>
                  <a:lnTo>
                    <a:pt x="44" y="6583"/>
                  </a:lnTo>
                  <a:lnTo>
                    <a:pt x="132" y="6627"/>
                  </a:lnTo>
                  <a:lnTo>
                    <a:pt x="176" y="6627"/>
                  </a:lnTo>
                  <a:lnTo>
                    <a:pt x="307" y="6583"/>
                  </a:lnTo>
                  <a:lnTo>
                    <a:pt x="1009" y="6056"/>
                  </a:lnTo>
                  <a:lnTo>
                    <a:pt x="1053" y="6012"/>
                  </a:lnTo>
                  <a:lnTo>
                    <a:pt x="1799" y="4740"/>
                  </a:lnTo>
                  <a:lnTo>
                    <a:pt x="2414" y="4257"/>
                  </a:lnTo>
                  <a:lnTo>
                    <a:pt x="5573" y="3555"/>
                  </a:lnTo>
                  <a:lnTo>
                    <a:pt x="5617" y="3555"/>
                  </a:lnTo>
                  <a:lnTo>
                    <a:pt x="7460" y="2546"/>
                  </a:lnTo>
                  <a:lnTo>
                    <a:pt x="8645" y="1712"/>
                  </a:lnTo>
                  <a:lnTo>
                    <a:pt x="9873" y="1098"/>
                  </a:lnTo>
                  <a:lnTo>
                    <a:pt x="11892" y="747"/>
                  </a:lnTo>
                  <a:lnTo>
                    <a:pt x="13603" y="615"/>
                  </a:lnTo>
                  <a:lnTo>
                    <a:pt x="14788" y="483"/>
                  </a:lnTo>
                  <a:lnTo>
                    <a:pt x="16060" y="396"/>
                  </a:lnTo>
                  <a:lnTo>
                    <a:pt x="17421" y="352"/>
                  </a:lnTo>
                  <a:lnTo>
                    <a:pt x="18737" y="352"/>
                  </a:lnTo>
                  <a:lnTo>
                    <a:pt x="19395" y="396"/>
                  </a:lnTo>
                  <a:lnTo>
                    <a:pt x="20054" y="483"/>
                  </a:lnTo>
                  <a:lnTo>
                    <a:pt x="20624" y="571"/>
                  </a:lnTo>
                  <a:lnTo>
                    <a:pt x="21195" y="703"/>
                  </a:lnTo>
                  <a:lnTo>
                    <a:pt x="21677" y="878"/>
                  </a:lnTo>
                  <a:lnTo>
                    <a:pt x="22160" y="1054"/>
                  </a:lnTo>
                  <a:lnTo>
                    <a:pt x="22555" y="1317"/>
                  </a:lnTo>
                  <a:lnTo>
                    <a:pt x="22862" y="1624"/>
                  </a:lnTo>
                  <a:lnTo>
                    <a:pt x="22950" y="1668"/>
                  </a:lnTo>
                  <a:lnTo>
                    <a:pt x="23213" y="1756"/>
                  </a:lnTo>
                  <a:lnTo>
                    <a:pt x="23345" y="1756"/>
                  </a:lnTo>
                  <a:lnTo>
                    <a:pt x="23389" y="1712"/>
                  </a:lnTo>
                  <a:lnTo>
                    <a:pt x="23432" y="1624"/>
                  </a:lnTo>
                  <a:lnTo>
                    <a:pt x="23432" y="1580"/>
                  </a:lnTo>
                  <a:lnTo>
                    <a:pt x="23432" y="1493"/>
                  </a:lnTo>
                  <a:lnTo>
                    <a:pt x="23389" y="1449"/>
                  </a:lnTo>
                  <a:lnTo>
                    <a:pt x="23301" y="1405"/>
                  </a:lnTo>
                  <a:lnTo>
                    <a:pt x="23081" y="1361"/>
                  </a:lnTo>
                  <a:lnTo>
                    <a:pt x="22730" y="1054"/>
                  </a:lnTo>
                  <a:lnTo>
                    <a:pt x="22335" y="790"/>
                  </a:lnTo>
                  <a:lnTo>
                    <a:pt x="21853" y="571"/>
                  </a:lnTo>
                  <a:lnTo>
                    <a:pt x="21326" y="396"/>
                  </a:lnTo>
                  <a:lnTo>
                    <a:pt x="20800" y="220"/>
                  </a:lnTo>
                  <a:lnTo>
                    <a:pt x="20185" y="132"/>
                  </a:lnTo>
                  <a:lnTo>
                    <a:pt x="19527" y="44"/>
                  </a:lnTo>
                  <a:lnTo>
                    <a:pt x="1886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1" name="Google Shape;4231;p129"/>
            <p:cNvSpPr/>
            <p:nvPr/>
          </p:nvSpPr>
          <p:spPr>
            <a:xfrm>
              <a:off x="6038025" y="4574850"/>
              <a:ext cx="634100" cy="202975"/>
            </a:xfrm>
            <a:custGeom>
              <a:avLst/>
              <a:gdLst/>
              <a:ahLst/>
              <a:cxnLst/>
              <a:rect l="l" t="t" r="r" b="b"/>
              <a:pathLst>
                <a:path w="25364" h="8119" extrusionOk="0">
                  <a:moveTo>
                    <a:pt x="14613" y="1"/>
                  </a:moveTo>
                  <a:lnTo>
                    <a:pt x="12155" y="220"/>
                  </a:lnTo>
                  <a:lnTo>
                    <a:pt x="12111" y="220"/>
                  </a:lnTo>
                  <a:lnTo>
                    <a:pt x="11014" y="571"/>
                  </a:lnTo>
                  <a:lnTo>
                    <a:pt x="10970" y="615"/>
                  </a:lnTo>
                  <a:lnTo>
                    <a:pt x="10181" y="1229"/>
                  </a:lnTo>
                  <a:lnTo>
                    <a:pt x="8162" y="2853"/>
                  </a:lnTo>
                  <a:lnTo>
                    <a:pt x="6319" y="3818"/>
                  </a:lnTo>
                  <a:lnTo>
                    <a:pt x="5573" y="4082"/>
                  </a:lnTo>
                  <a:lnTo>
                    <a:pt x="4915" y="4301"/>
                  </a:lnTo>
                  <a:lnTo>
                    <a:pt x="4345" y="4389"/>
                  </a:lnTo>
                  <a:lnTo>
                    <a:pt x="3862" y="4476"/>
                  </a:lnTo>
                  <a:lnTo>
                    <a:pt x="3379" y="4520"/>
                  </a:lnTo>
                  <a:lnTo>
                    <a:pt x="2940" y="4652"/>
                  </a:lnTo>
                  <a:lnTo>
                    <a:pt x="2545" y="4784"/>
                  </a:lnTo>
                  <a:lnTo>
                    <a:pt x="2151" y="5003"/>
                  </a:lnTo>
                  <a:lnTo>
                    <a:pt x="1756" y="5398"/>
                  </a:lnTo>
                  <a:lnTo>
                    <a:pt x="1317" y="5881"/>
                  </a:lnTo>
                  <a:lnTo>
                    <a:pt x="922" y="6583"/>
                  </a:lnTo>
                  <a:lnTo>
                    <a:pt x="439" y="7504"/>
                  </a:lnTo>
                  <a:lnTo>
                    <a:pt x="88" y="7811"/>
                  </a:lnTo>
                  <a:lnTo>
                    <a:pt x="44" y="7855"/>
                  </a:lnTo>
                  <a:lnTo>
                    <a:pt x="0" y="7943"/>
                  </a:lnTo>
                  <a:lnTo>
                    <a:pt x="0" y="7987"/>
                  </a:lnTo>
                  <a:lnTo>
                    <a:pt x="44" y="8075"/>
                  </a:lnTo>
                  <a:lnTo>
                    <a:pt x="132" y="8119"/>
                  </a:lnTo>
                  <a:lnTo>
                    <a:pt x="176" y="8119"/>
                  </a:lnTo>
                  <a:lnTo>
                    <a:pt x="308" y="8075"/>
                  </a:lnTo>
                  <a:lnTo>
                    <a:pt x="702" y="7724"/>
                  </a:lnTo>
                  <a:lnTo>
                    <a:pt x="746" y="7680"/>
                  </a:lnTo>
                  <a:lnTo>
                    <a:pt x="1185" y="6802"/>
                  </a:lnTo>
                  <a:lnTo>
                    <a:pt x="1580" y="6144"/>
                  </a:lnTo>
                  <a:lnTo>
                    <a:pt x="1931" y="5661"/>
                  </a:lnTo>
                  <a:lnTo>
                    <a:pt x="2282" y="5354"/>
                  </a:lnTo>
                  <a:lnTo>
                    <a:pt x="2677" y="5135"/>
                  </a:lnTo>
                  <a:lnTo>
                    <a:pt x="3028" y="4959"/>
                  </a:lnTo>
                  <a:lnTo>
                    <a:pt x="3467" y="4871"/>
                  </a:lnTo>
                  <a:lnTo>
                    <a:pt x="3906" y="4827"/>
                  </a:lnTo>
                  <a:lnTo>
                    <a:pt x="4432" y="4740"/>
                  </a:lnTo>
                  <a:lnTo>
                    <a:pt x="5003" y="4608"/>
                  </a:lnTo>
                  <a:lnTo>
                    <a:pt x="5705" y="4433"/>
                  </a:lnTo>
                  <a:lnTo>
                    <a:pt x="6451" y="4125"/>
                  </a:lnTo>
                  <a:lnTo>
                    <a:pt x="8338" y="3160"/>
                  </a:lnTo>
                  <a:lnTo>
                    <a:pt x="8382" y="3116"/>
                  </a:lnTo>
                  <a:lnTo>
                    <a:pt x="10400" y="1493"/>
                  </a:lnTo>
                  <a:lnTo>
                    <a:pt x="11146" y="878"/>
                  </a:lnTo>
                  <a:lnTo>
                    <a:pt x="12199" y="571"/>
                  </a:lnTo>
                  <a:lnTo>
                    <a:pt x="14656" y="352"/>
                  </a:lnTo>
                  <a:lnTo>
                    <a:pt x="17947" y="396"/>
                  </a:lnTo>
                  <a:lnTo>
                    <a:pt x="21063" y="747"/>
                  </a:lnTo>
                  <a:lnTo>
                    <a:pt x="22204" y="1054"/>
                  </a:lnTo>
                  <a:lnTo>
                    <a:pt x="23652" y="1844"/>
                  </a:lnTo>
                  <a:lnTo>
                    <a:pt x="24705" y="2721"/>
                  </a:lnTo>
                  <a:lnTo>
                    <a:pt x="24749" y="2721"/>
                  </a:lnTo>
                  <a:lnTo>
                    <a:pt x="25144" y="2853"/>
                  </a:lnTo>
                  <a:lnTo>
                    <a:pt x="25188" y="2853"/>
                  </a:lnTo>
                  <a:lnTo>
                    <a:pt x="25276" y="2809"/>
                  </a:lnTo>
                  <a:lnTo>
                    <a:pt x="25319" y="2765"/>
                  </a:lnTo>
                  <a:lnTo>
                    <a:pt x="25363" y="2721"/>
                  </a:lnTo>
                  <a:lnTo>
                    <a:pt x="25363" y="2633"/>
                  </a:lnTo>
                  <a:lnTo>
                    <a:pt x="25319" y="2590"/>
                  </a:lnTo>
                  <a:lnTo>
                    <a:pt x="25276" y="2546"/>
                  </a:lnTo>
                  <a:lnTo>
                    <a:pt x="25232" y="2502"/>
                  </a:lnTo>
                  <a:lnTo>
                    <a:pt x="24881" y="2414"/>
                  </a:lnTo>
                  <a:lnTo>
                    <a:pt x="23871" y="1580"/>
                  </a:lnTo>
                  <a:lnTo>
                    <a:pt x="23827" y="1536"/>
                  </a:lnTo>
                  <a:lnTo>
                    <a:pt x="22379" y="747"/>
                  </a:lnTo>
                  <a:lnTo>
                    <a:pt x="22336" y="747"/>
                  </a:lnTo>
                  <a:lnTo>
                    <a:pt x="21151" y="396"/>
                  </a:lnTo>
                  <a:lnTo>
                    <a:pt x="17991" y="45"/>
                  </a:lnTo>
                  <a:lnTo>
                    <a:pt x="1461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2" name="Google Shape;4232;p129"/>
            <p:cNvSpPr/>
            <p:nvPr/>
          </p:nvSpPr>
          <p:spPr>
            <a:xfrm>
              <a:off x="5408325" y="4697725"/>
              <a:ext cx="1298900" cy="349975"/>
            </a:xfrm>
            <a:custGeom>
              <a:avLst/>
              <a:gdLst/>
              <a:ahLst/>
              <a:cxnLst/>
              <a:rect l="l" t="t" r="r" b="b"/>
              <a:pathLst>
                <a:path w="51956" h="13999" extrusionOk="0">
                  <a:moveTo>
                    <a:pt x="48621" y="0"/>
                  </a:moveTo>
                  <a:lnTo>
                    <a:pt x="45330" y="527"/>
                  </a:lnTo>
                  <a:lnTo>
                    <a:pt x="42916" y="922"/>
                  </a:lnTo>
                  <a:lnTo>
                    <a:pt x="40371" y="1273"/>
                  </a:lnTo>
                  <a:lnTo>
                    <a:pt x="35983" y="1755"/>
                  </a:lnTo>
                  <a:lnTo>
                    <a:pt x="31946" y="2414"/>
                  </a:lnTo>
                  <a:lnTo>
                    <a:pt x="29401" y="2721"/>
                  </a:lnTo>
                  <a:lnTo>
                    <a:pt x="29357" y="2721"/>
                  </a:lnTo>
                  <a:lnTo>
                    <a:pt x="27163" y="3774"/>
                  </a:lnTo>
                  <a:lnTo>
                    <a:pt x="27119" y="3774"/>
                  </a:lnTo>
                  <a:lnTo>
                    <a:pt x="25408" y="5003"/>
                  </a:lnTo>
                  <a:lnTo>
                    <a:pt x="21283" y="7943"/>
                  </a:lnTo>
                  <a:lnTo>
                    <a:pt x="20713" y="8074"/>
                  </a:lnTo>
                  <a:lnTo>
                    <a:pt x="17685" y="7986"/>
                  </a:lnTo>
                  <a:lnTo>
                    <a:pt x="15359" y="7811"/>
                  </a:lnTo>
                  <a:lnTo>
                    <a:pt x="11717" y="7372"/>
                  </a:lnTo>
                  <a:lnTo>
                    <a:pt x="9567" y="6977"/>
                  </a:lnTo>
                  <a:lnTo>
                    <a:pt x="9523" y="6977"/>
                  </a:lnTo>
                  <a:lnTo>
                    <a:pt x="8777" y="7197"/>
                  </a:lnTo>
                  <a:lnTo>
                    <a:pt x="6013" y="8162"/>
                  </a:lnTo>
                  <a:lnTo>
                    <a:pt x="6013" y="8206"/>
                  </a:lnTo>
                  <a:lnTo>
                    <a:pt x="5091" y="8732"/>
                  </a:lnTo>
                  <a:lnTo>
                    <a:pt x="5047" y="8776"/>
                  </a:lnTo>
                  <a:lnTo>
                    <a:pt x="3511" y="10488"/>
                  </a:lnTo>
                  <a:lnTo>
                    <a:pt x="1537" y="11760"/>
                  </a:lnTo>
                  <a:lnTo>
                    <a:pt x="1493" y="11804"/>
                  </a:lnTo>
                  <a:lnTo>
                    <a:pt x="45" y="13735"/>
                  </a:lnTo>
                  <a:lnTo>
                    <a:pt x="1" y="13779"/>
                  </a:lnTo>
                  <a:lnTo>
                    <a:pt x="1" y="13823"/>
                  </a:lnTo>
                  <a:lnTo>
                    <a:pt x="45" y="13910"/>
                  </a:lnTo>
                  <a:lnTo>
                    <a:pt x="89" y="13954"/>
                  </a:lnTo>
                  <a:lnTo>
                    <a:pt x="176" y="13998"/>
                  </a:lnTo>
                  <a:lnTo>
                    <a:pt x="264" y="13998"/>
                  </a:lnTo>
                  <a:lnTo>
                    <a:pt x="308" y="13910"/>
                  </a:lnTo>
                  <a:lnTo>
                    <a:pt x="1756" y="12023"/>
                  </a:lnTo>
                  <a:lnTo>
                    <a:pt x="3731" y="10751"/>
                  </a:lnTo>
                  <a:lnTo>
                    <a:pt x="5310" y="9040"/>
                  </a:lnTo>
                  <a:lnTo>
                    <a:pt x="6144" y="8513"/>
                  </a:lnTo>
                  <a:lnTo>
                    <a:pt x="8865" y="7504"/>
                  </a:lnTo>
                  <a:lnTo>
                    <a:pt x="9567" y="7328"/>
                  </a:lnTo>
                  <a:lnTo>
                    <a:pt x="11673" y="7723"/>
                  </a:lnTo>
                  <a:lnTo>
                    <a:pt x="15315" y="8162"/>
                  </a:lnTo>
                  <a:lnTo>
                    <a:pt x="17641" y="8338"/>
                  </a:lnTo>
                  <a:lnTo>
                    <a:pt x="20713" y="8425"/>
                  </a:lnTo>
                  <a:lnTo>
                    <a:pt x="20800" y="8425"/>
                  </a:lnTo>
                  <a:lnTo>
                    <a:pt x="21415" y="8250"/>
                  </a:lnTo>
                  <a:lnTo>
                    <a:pt x="21459" y="8250"/>
                  </a:lnTo>
                  <a:lnTo>
                    <a:pt x="25627" y="5310"/>
                  </a:lnTo>
                  <a:lnTo>
                    <a:pt x="27295" y="4081"/>
                  </a:lnTo>
                  <a:lnTo>
                    <a:pt x="29489" y="3072"/>
                  </a:lnTo>
                  <a:lnTo>
                    <a:pt x="31990" y="2765"/>
                  </a:lnTo>
                  <a:lnTo>
                    <a:pt x="36027" y="2107"/>
                  </a:lnTo>
                  <a:lnTo>
                    <a:pt x="40415" y="1624"/>
                  </a:lnTo>
                  <a:lnTo>
                    <a:pt x="43004" y="1273"/>
                  </a:lnTo>
                  <a:lnTo>
                    <a:pt x="45417" y="878"/>
                  </a:lnTo>
                  <a:lnTo>
                    <a:pt x="48664" y="351"/>
                  </a:lnTo>
                  <a:lnTo>
                    <a:pt x="51736" y="1053"/>
                  </a:lnTo>
                  <a:lnTo>
                    <a:pt x="51868" y="1053"/>
                  </a:lnTo>
                  <a:lnTo>
                    <a:pt x="51912" y="1009"/>
                  </a:lnTo>
                  <a:lnTo>
                    <a:pt x="51955" y="922"/>
                  </a:lnTo>
                  <a:lnTo>
                    <a:pt x="51955" y="878"/>
                  </a:lnTo>
                  <a:lnTo>
                    <a:pt x="51912" y="790"/>
                  </a:lnTo>
                  <a:lnTo>
                    <a:pt x="51868" y="746"/>
                  </a:lnTo>
                  <a:lnTo>
                    <a:pt x="51824" y="702"/>
                  </a:lnTo>
                  <a:lnTo>
                    <a:pt x="48708" y="44"/>
                  </a:lnTo>
                  <a:lnTo>
                    <a:pt x="4862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3" name="Google Shape;4233;p129"/>
            <p:cNvSpPr/>
            <p:nvPr/>
          </p:nvSpPr>
          <p:spPr>
            <a:xfrm>
              <a:off x="5018900" y="3079625"/>
              <a:ext cx="854600" cy="1977925"/>
            </a:xfrm>
            <a:custGeom>
              <a:avLst/>
              <a:gdLst/>
              <a:ahLst/>
              <a:cxnLst/>
              <a:rect l="l" t="t" r="r" b="b"/>
              <a:pathLst>
                <a:path w="34184" h="79117" extrusionOk="0">
                  <a:moveTo>
                    <a:pt x="34052" y="1"/>
                  </a:moveTo>
                  <a:lnTo>
                    <a:pt x="33964" y="45"/>
                  </a:lnTo>
                  <a:lnTo>
                    <a:pt x="33920" y="45"/>
                  </a:lnTo>
                  <a:lnTo>
                    <a:pt x="31507" y="2063"/>
                  </a:lnTo>
                  <a:lnTo>
                    <a:pt x="28567" y="4433"/>
                  </a:lnTo>
                  <a:lnTo>
                    <a:pt x="23784" y="8250"/>
                  </a:lnTo>
                  <a:lnTo>
                    <a:pt x="20712" y="10357"/>
                  </a:lnTo>
                  <a:lnTo>
                    <a:pt x="17816" y="11497"/>
                  </a:lnTo>
                  <a:lnTo>
                    <a:pt x="14174" y="12770"/>
                  </a:lnTo>
                  <a:lnTo>
                    <a:pt x="14130" y="12770"/>
                  </a:lnTo>
                  <a:lnTo>
                    <a:pt x="12155" y="13735"/>
                  </a:lnTo>
                  <a:lnTo>
                    <a:pt x="10093" y="14306"/>
                  </a:lnTo>
                  <a:lnTo>
                    <a:pt x="6275" y="16456"/>
                  </a:lnTo>
                  <a:lnTo>
                    <a:pt x="6231" y="16500"/>
                  </a:lnTo>
                  <a:lnTo>
                    <a:pt x="5661" y="17070"/>
                  </a:lnTo>
                  <a:lnTo>
                    <a:pt x="5661" y="17158"/>
                  </a:lnTo>
                  <a:lnTo>
                    <a:pt x="5090" y="18650"/>
                  </a:lnTo>
                  <a:lnTo>
                    <a:pt x="4432" y="21678"/>
                  </a:lnTo>
                  <a:lnTo>
                    <a:pt x="4432" y="21722"/>
                  </a:lnTo>
                  <a:lnTo>
                    <a:pt x="4432" y="23696"/>
                  </a:lnTo>
                  <a:lnTo>
                    <a:pt x="4432" y="23740"/>
                  </a:lnTo>
                  <a:lnTo>
                    <a:pt x="4783" y="25846"/>
                  </a:lnTo>
                  <a:lnTo>
                    <a:pt x="5134" y="27382"/>
                  </a:lnTo>
                  <a:lnTo>
                    <a:pt x="5442" y="28742"/>
                  </a:lnTo>
                  <a:lnTo>
                    <a:pt x="5661" y="30015"/>
                  </a:lnTo>
                  <a:lnTo>
                    <a:pt x="5793" y="31244"/>
                  </a:lnTo>
                  <a:lnTo>
                    <a:pt x="5880" y="32516"/>
                  </a:lnTo>
                  <a:lnTo>
                    <a:pt x="5836" y="33789"/>
                  </a:lnTo>
                  <a:lnTo>
                    <a:pt x="5749" y="35149"/>
                  </a:lnTo>
                  <a:lnTo>
                    <a:pt x="5573" y="36685"/>
                  </a:lnTo>
                  <a:lnTo>
                    <a:pt x="5310" y="39230"/>
                  </a:lnTo>
                  <a:lnTo>
                    <a:pt x="5003" y="41731"/>
                  </a:lnTo>
                  <a:lnTo>
                    <a:pt x="4520" y="45066"/>
                  </a:lnTo>
                  <a:lnTo>
                    <a:pt x="3686" y="48489"/>
                  </a:lnTo>
                  <a:lnTo>
                    <a:pt x="3291" y="51429"/>
                  </a:lnTo>
                  <a:lnTo>
                    <a:pt x="3116" y="53886"/>
                  </a:lnTo>
                  <a:lnTo>
                    <a:pt x="2853" y="55553"/>
                  </a:lnTo>
                  <a:lnTo>
                    <a:pt x="2107" y="57967"/>
                  </a:lnTo>
                  <a:lnTo>
                    <a:pt x="1185" y="60468"/>
                  </a:lnTo>
                  <a:lnTo>
                    <a:pt x="44" y="64593"/>
                  </a:lnTo>
                  <a:lnTo>
                    <a:pt x="44" y="64636"/>
                  </a:lnTo>
                  <a:lnTo>
                    <a:pt x="0" y="66611"/>
                  </a:lnTo>
                  <a:lnTo>
                    <a:pt x="88" y="69332"/>
                  </a:lnTo>
                  <a:lnTo>
                    <a:pt x="132" y="69419"/>
                  </a:lnTo>
                  <a:lnTo>
                    <a:pt x="1975" y="71701"/>
                  </a:lnTo>
                  <a:lnTo>
                    <a:pt x="5134" y="75168"/>
                  </a:lnTo>
                  <a:lnTo>
                    <a:pt x="7153" y="77274"/>
                  </a:lnTo>
                  <a:lnTo>
                    <a:pt x="8864" y="79029"/>
                  </a:lnTo>
                  <a:lnTo>
                    <a:pt x="8908" y="79073"/>
                  </a:lnTo>
                  <a:lnTo>
                    <a:pt x="8996" y="79117"/>
                  </a:lnTo>
                  <a:lnTo>
                    <a:pt x="9040" y="79073"/>
                  </a:lnTo>
                  <a:lnTo>
                    <a:pt x="9127" y="79029"/>
                  </a:lnTo>
                  <a:lnTo>
                    <a:pt x="9171" y="78985"/>
                  </a:lnTo>
                  <a:lnTo>
                    <a:pt x="9171" y="78941"/>
                  </a:lnTo>
                  <a:lnTo>
                    <a:pt x="9171" y="78854"/>
                  </a:lnTo>
                  <a:lnTo>
                    <a:pt x="9127" y="78810"/>
                  </a:lnTo>
                  <a:lnTo>
                    <a:pt x="5398" y="74948"/>
                  </a:lnTo>
                  <a:lnTo>
                    <a:pt x="2238" y="71482"/>
                  </a:lnTo>
                  <a:lnTo>
                    <a:pt x="439" y="69244"/>
                  </a:lnTo>
                  <a:lnTo>
                    <a:pt x="351" y="66611"/>
                  </a:lnTo>
                  <a:lnTo>
                    <a:pt x="395" y="64680"/>
                  </a:lnTo>
                  <a:lnTo>
                    <a:pt x="1492" y="60599"/>
                  </a:lnTo>
                  <a:lnTo>
                    <a:pt x="2458" y="58098"/>
                  </a:lnTo>
                  <a:lnTo>
                    <a:pt x="3204" y="55641"/>
                  </a:lnTo>
                  <a:lnTo>
                    <a:pt x="3467" y="53886"/>
                  </a:lnTo>
                  <a:lnTo>
                    <a:pt x="3642" y="51429"/>
                  </a:lnTo>
                  <a:lnTo>
                    <a:pt x="4037" y="48532"/>
                  </a:lnTo>
                  <a:lnTo>
                    <a:pt x="4827" y="45110"/>
                  </a:lnTo>
                  <a:lnTo>
                    <a:pt x="5354" y="41775"/>
                  </a:lnTo>
                  <a:lnTo>
                    <a:pt x="5661" y="39274"/>
                  </a:lnTo>
                  <a:lnTo>
                    <a:pt x="5924" y="36729"/>
                  </a:lnTo>
                  <a:lnTo>
                    <a:pt x="6100" y="35193"/>
                  </a:lnTo>
                  <a:lnTo>
                    <a:pt x="6188" y="33789"/>
                  </a:lnTo>
                  <a:lnTo>
                    <a:pt x="6231" y="32472"/>
                  </a:lnTo>
                  <a:lnTo>
                    <a:pt x="6144" y="31244"/>
                  </a:lnTo>
                  <a:lnTo>
                    <a:pt x="6012" y="30015"/>
                  </a:lnTo>
                  <a:lnTo>
                    <a:pt x="5793" y="28699"/>
                  </a:lnTo>
                  <a:lnTo>
                    <a:pt x="5485" y="27294"/>
                  </a:lnTo>
                  <a:lnTo>
                    <a:pt x="5090" y="25759"/>
                  </a:lnTo>
                  <a:lnTo>
                    <a:pt x="4783" y="23696"/>
                  </a:lnTo>
                  <a:lnTo>
                    <a:pt x="4783" y="21765"/>
                  </a:lnTo>
                  <a:lnTo>
                    <a:pt x="5442" y="18738"/>
                  </a:lnTo>
                  <a:lnTo>
                    <a:pt x="5968" y="17290"/>
                  </a:lnTo>
                  <a:lnTo>
                    <a:pt x="6451" y="16719"/>
                  </a:lnTo>
                  <a:lnTo>
                    <a:pt x="10225" y="14613"/>
                  </a:lnTo>
                  <a:lnTo>
                    <a:pt x="12287" y="14042"/>
                  </a:lnTo>
                  <a:lnTo>
                    <a:pt x="12331" y="14042"/>
                  </a:lnTo>
                  <a:lnTo>
                    <a:pt x="14305" y="13121"/>
                  </a:lnTo>
                  <a:lnTo>
                    <a:pt x="17947" y="11805"/>
                  </a:lnTo>
                  <a:lnTo>
                    <a:pt x="20844" y="10664"/>
                  </a:lnTo>
                  <a:lnTo>
                    <a:pt x="20887" y="10664"/>
                  </a:lnTo>
                  <a:lnTo>
                    <a:pt x="24003" y="8514"/>
                  </a:lnTo>
                  <a:lnTo>
                    <a:pt x="28786" y="4696"/>
                  </a:lnTo>
                  <a:lnTo>
                    <a:pt x="31726" y="2326"/>
                  </a:lnTo>
                  <a:lnTo>
                    <a:pt x="34139" y="352"/>
                  </a:lnTo>
                  <a:lnTo>
                    <a:pt x="34183" y="264"/>
                  </a:lnTo>
                  <a:lnTo>
                    <a:pt x="34183" y="220"/>
                  </a:lnTo>
                  <a:lnTo>
                    <a:pt x="34183" y="132"/>
                  </a:lnTo>
                  <a:lnTo>
                    <a:pt x="34139" y="89"/>
                  </a:lnTo>
                  <a:lnTo>
                    <a:pt x="34096" y="45"/>
                  </a:lnTo>
                  <a:lnTo>
                    <a:pt x="3405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4" name="Google Shape;4234;p129"/>
            <p:cNvSpPr/>
            <p:nvPr/>
          </p:nvSpPr>
          <p:spPr>
            <a:xfrm>
              <a:off x="5485125" y="4868850"/>
              <a:ext cx="646175" cy="158000"/>
            </a:xfrm>
            <a:custGeom>
              <a:avLst/>
              <a:gdLst/>
              <a:ahLst/>
              <a:cxnLst/>
              <a:rect l="l" t="t" r="r" b="b"/>
              <a:pathLst>
                <a:path w="25847" h="6320" extrusionOk="0">
                  <a:moveTo>
                    <a:pt x="25627" y="1"/>
                  </a:moveTo>
                  <a:lnTo>
                    <a:pt x="24179" y="176"/>
                  </a:lnTo>
                  <a:lnTo>
                    <a:pt x="24135" y="176"/>
                  </a:lnTo>
                  <a:lnTo>
                    <a:pt x="22775" y="659"/>
                  </a:lnTo>
                  <a:lnTo>
                    <a:pt x="22731" y="703"/>
                  </a:lnTo>
                  <a:lnTo>
                    <a:pt x="21239" y="1449"/>
                  </a:lnTo>
                  <a:lnTo>
                    <a:pt x="18035" y="3511"/>
                  </a:lnTo>
                  <a:lnTo>
                    <a:pt x="17465" y="3687"/>
                  </a:lnTo>
                  <a:lnTo>
                    <a:pt x="14393" y="3555"/>
                  </a:lnTo>
                  <a:lnTo>
                    <a:pt x="11936" y="3423"/>
                  </a:lnTo>
                  <a:lnTo>
                    <a:pt x="7811" y="3204"/>
                  </a:lnTo>
                  <a:lnTo>
                    <a:pt x="4827" y="3204"/>
                  </a:lnTo>
                  <a:lnTo>
                    <a:pt x="4740" y="3248"/>
                  </a:lnTo>
                  <a:lnTo>
                    <a:pt x="3292" y="4169"/>
                  </a:lnTo>
                  <a:lnTo>
                    <a:pt x="88" y="5968"/>
                  </a:lnTo>
                  <a:lnTo>
                    <a:pt x="1" y="6012"/>
                  </a:lnTo>
                  <a:lnTo>
                    <a:pt x="1" y="6056"/>
                  </a:lnTo>
                  <a:lnTo>
                    <a:pt x="1" y="6144"/>
                  </a:lnTo>
                  <a:lnTo>
                    <a:pt x="1" y="6188"/>
                  </a:lnTo>
                  <a:lnTo>
                    <a:pt x="88" y="6275"/>
                  </a:lnTo>
                  <a:lnTo>
                    <a:pt x="176" y="6319"/>
                  </a:lnTo>
                  <a:lnTo>
                    <a:pt x="264" y="6275"/>
                  </a:lnTo>
                  <a:lnTo>
                    <a:pt x="3467" y="4432"/>
                  </a:lnTo>
                  <a:lnTo>
                    <a:pt x="4871" y="3555"/>
                  </a:lnTo>
                  <a:lnTo>
                    <a:pt x="7767" y="3555"/>
                  </a:lnTo>
                  <a:lnTo>
                    <a:pt x="11892" y="3774"/>
                  </a:lnTo>
                  <a:lnTo>
                    <a:pt x="14350" y="3906"/>
                  </a:lnTo>
                  <a:lnTo>
                    <a:pt x="17465" y="4038"/>
                  </a:lnTo>
                  <a:lnTo>
                    <a:pt x="17509" y="4038"/>
                  </a:lnTo>
                  <a:lnTo>
                    <a:pt x="18167" y="3862"/>
                  </a:lnTo>
                  <a:lnTo>
                    <a:pt x="18211" y="3818"/>
                  </a:lnTo>
                  <a:lnTo>
                    <a:pt x="21414" y="1756"/>
                  </a:lnTo>
                  <a:lnTo>
                    <a:pt x="22862" y="1010"/>
                  </a:lnTo>
                  <a:lnTo>
                    <a:pt x="24267" y="527"/>
                  </a:lnTo>
                  <a:lnTo>
                    <a:pt x="25671" y="352"/>
                  </a:lnTo>
                  <a:lnTo>
                    <a:pt x="25758" y="352"/>
                  </a:lnTo>
                  <a:lnTo>
                    <a:pt x="25802" y="308"/>
                  </a:lnTo>
                  <a:lnTo>
                    <a:pt x="25846" y="220"/>
                  </a:lnTo>
                  <a:lnTo>
                    <a:pt x="25846" y="176"/>
                  </a:lnTo>
                  <a:lnTo>
                    <a:pt x="25802" y="88"/>
                  </a:lnTo>
                  <a:lnTo>
                    <a:pt x="25758" y="44"/>
                  </a:lnTo>
                  <a:lnTo>
                    <a:pt x="2571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5" name="Google Shape;4235;p129"/>
            <p:cNvSpPr/>
            <p:nvPr/>
          </p:nvSpPr>
          <p:spPr>
            <a:xfrm>
              <a:off x="4868600" y="2894225"/>
              <a:ext cx="799750" cy="2106300"/>
            </a:xfrm>
            <a:custGeom>
              <a:avLst/>
              <a:gdLst/>
              <a:ahLst/>
              <a:cxnLst/>
              <a:rect l="l" t="t" r="r" b="b"/>
              <a:pathLst>
                <a:path w="31990" h="84252" extrusionOk="0">
                  <a:moveTo>
                    <a:pt x="31770" y="1"/>
                  </a:moveTo>
                  <a:lnTo>
                    <a:pt x="31682" y="45"/>
                  </a:lnTo>
                  <a:lnTo>
                    <a:pt x="30147" y="1186"/>
                  </a:lnTo>
                  <a:lnTo>
                    <a:pt x="27689" y="2897"/>
                  </a:lnTo>
                  <a:lnTo>
                    <a:pt x="27645" y="2941"/>
                  </a:lnTo>
                  <a:lnTo>
                    <a:pt x="25978" y="7197"/>
                  </a:lnTo>
                  <a:lnTo>
                    <a:pt x="25495" y="8514"/>
                  </a:lnTo>
                  <a:lnTo>
                    <a:pt x="25144" y="9172"/>
                  </a:lnTo>
                  <a:lnTo>
                    <a:pt x="21897" y="11498"/>
                  </a:lnTo>
                  <a:lnTo>
                    <a:pt x="17641" y="15096"/>
                  </a:lnTo>
                  <a:lnTo>
                    <a:pt x="15447" y="15973"/>
                  </a:lnTo>
                  <a:lnTo>
                    <a:pt x="15447" y="16017"/>
                  </a:lnTo>
                  <a:lnTo>
                    <a:pt x="11805" y="18475"/>
                  </a:lnTo>
                  <a:lnTo>
                    <a:pt x="9918" y="19528"/>
                  </a:lnTo>
                  <a:lnTo>
                    <a:pt x="7417" y="20361"/>
                  </a:lnTo>
                  <a:lnTo>
                    <a:pt x="7417" y="20405"/>
                  </a:lnTo>
                  <a:lnTo>
                    <a:pt x="5223" y="21810"/>
                  </a:lnTo>
                  <a:lnTo>
                    <a:pt x="3906" y="22775"/>
                  </a:lnTo>
                  <a:lnTo>
                    <a:pt x="1888" y="23828"/>
                  </a:lnTo>
                  <a:lnTo>
                    <a:pt x="1844" y="23916"/>
                  </a:lnTo>
                  <a:lnTo>
                    <a:pt x="1493" y="24618"/>
                  </a:lnTo>
                  <a:lnTo>
                    <a:pt x="1449" y="24706"/>
                  </a:lnTo>
                  <a:lnTo>
                    <a:pt x="1405" y="25276"/>
                  </a:lnTo>
                  <a:lnTo>
                    <a:pt x="1449" y="25364"/>
                  </a:lnTo>
                  <a:lnTo>
                    <a:pt x="1844" y="26066"/>
                  </a:lnTo>
                  <a:lnTo>
                    <a:pt x="4125" y="34798"/>
                  </a:lnTo>
                  <a:lnTo>
                    <a:pt x="4564" y="37782"/>
                  </a:lnTo>
                  <a:lnTo>
                    <a:pt x="4652" y="41249"/>
                  </a:lnTo>
                  <a:lnTo>
                    <a:pt x="4520" y="44715"/>
                  </a:lnTo>
                  <a:lnTo>
                    <a:pt x="4345" y="47436"/>
                  </a:lnTo>
                  <a:lnTo>
                    <a:pt x="4125" y="51209"/>
                  </a:lnTo>
                  <a:lnTo>
                    <a:pt x="3555" y="55861"/>
                  </a:lnTo>
                  <a:lnTo>
                    <a:pt x="2765" y="61916"/>
                  </a:lnTo>
                  <a:lnTo>
                    <a:pt x="2195" y="64812"/>
                  </a:lnTo>
                  <a:lnTo>
                    <a:pt x="1449" y="67270"/>
                  </a:lnTo>
                  <a:lnTo>
                    <a:pt x="966" y="69376"/>
                  </a:lnTo>
                  <a:lnTo>
                    <a:pt x="220" y="71833"/>
                  </a:lnTo>
                  <a:lnTo>
                    <a:pt x="45" y="74247"/>
                  </a:lnTo>
                  <a:lnTo>
                    <a:pt x="1" y="76748"/>
                  </a:lnTo>
                  <a:lnTo>
                    <a:pt x="1" y="76792"/>
                  </a:lnTo>
                  <a:lnTo>
                    <a:pt x="176" y="78020"/>
                  </a:lnTo>
                  <a:lnTo>
                    <a:pt x="176" y="78064"/>
                  </a:lnTo>
                  <a:lnTo>
                    <a:pt x="966" y="80653"/>
                  </a:lnTo>
                  <a:lnTo>
                    <a:pt x="1537" y="82189"/>
                  </a:lnTo>
                  <a:lnTo>
                    <a:pt x="1580" y="82233"/>
                  </a:lnTo>
                  <a:lnTo>
                    <a:pt x="2063" y="82935"/>
                  </a:lnTo>
                  <a:lnTo>
                    <a:pt x="2107" y="82979"/>
                  </a:lnTo>
                  <a:lnTo>
                    <a:pt x="3950" y="84207"/>
                  </a:lnTo>
                  <a:lnTo>
                    <a:pt x="4082" y="84251"/>
                  </a:lnTo>
                  <a:lnTo>
                    <a:pt x="4125" y="84251"/>
                  </a:lnTo>
                  <a:lnTo>
                    <a:pt x="4213" y="84163"/>
                  </a:lnTo>
                  <a:lnTo>
                    <a:pt x="4213" y="84120"/>
                  </a:lnTo>
                  <a:lnTo>
                    <a:pt x="4213" y="84032"/>
                  </a:lnTo>
                  <a:lnTo>
                    <a:pt x="4213" y="83988"/>
                  </a:lnTo>
                  <a:lnTo>
                    <a:pt x="4169" y="83944"/>
                  </a:lnTo>
                  <a:lnTo>
                    <a:pt x="2326" y="82715"/>
                  </a:lnTo>
                  <a:lnTo>
                    <a:pt x="1844" y="82057"/>
                  </a:lnTo>
                  <a:lnTo>
                    <a:pt x="1273" y="80565"/>
                  </a:lnTo>
                  <a:lnTo>
                    <a:pt x="527" y="77976"/>
                  </a:lnTo>
                  <a:lnTo>
                    <a:pt x="352" y="76748"/>
                  </a:lnTo>
                  <a:lnTo>
                    <a:pt x="396" y="74290"/>
                  </a:lnTo>
                  <a:lnTo>
                    <a:pt x="571" y="71921"/>
                  </a:lnTo>
                  <a:lnTo>
                    <a:pt x="1273" y="69464"/>
                  </a:lnTo>
                  <a:lnTo>
                    <a:pt x="1756" y="67357"/>
                  </a:lnTo>
                  <a:lnTo>
                    <a:pt x="2546" y="64900"/>
                  </a:lnTo>
                  <a:lnTo>
                    <a:pt x="2546" y="64856"/>
                  </a:lnTo>
                  <a:lnTo>
                    <a:pt x="3116" y="61960"/>
                  </a:lnTo>
                  <a:lnTo>
                    <a:pt x="3906" y="55905"/>
                  </a:lnTo>
                  <a:lnTo>
                    <a:pt x="4477" y="51253"/>
                  </a:lnTo>
                  <a:lnTo>
                    <a:pt x="4696" y="47480"/>
                  </a:lnTo>
                  <a:lnTo>
                    <a:pt x="4871" y="44759"/>
                  </a:lnTo>
                  <a:lnTo>
                    <a:pt x="5003" y="41249"/>
                  </a:lnTo>
                  <a:lnTo>
                    <a:pt x="4915" y="37782"/>
                  </a:lnTo>
                  <a:lnTo>
                    <a:pt x="4477" y="34710"/>
                  </a:lnTo>
                  <a:lnTo>
                    <a:pt x="2195" y="25978"/>
                  </a:lnTo>
                  <a:lnTo>
                    <a:pt x="2151" y="25934"/>
                  </a:lnTo>
                  <a:lnTo>
                    <a:pt x="1756" y="25232"/>
                  </a:lnTo>
                  <a:lnTo>
                    <a:pt x="1800" y="24749"/>
                  </a:lnTo>
                  <a:lnTo>
                    <a:pt x="2107" y="24135"/>
                  </a:lnTo>
                  <a:lnTo>
                    <a:pt x="4082" y="23082"/>
                  </a:lnTo>
                  <a:lnTo>
                    <a:pt x="5398" y="22117"/>
                  </a:lnTo>
                  <a:lnTo>
                    <a:pt x="7548" y="20713"/>
                  </a:lnTo>
                  <a:lnTo>
                    <a:pt x="10049" y="19835"/>
                  </a:lnTo>
                  <a:lnTo>
                    <a:pt x="10093" y="19835"/>
                  </a:lnTo>
                  <a:lnTo>
                    <a:pt x="12024" y="18782"/>
                  </a:lnTo>
                  <a:lnTo>
                    <a:pt x="15622" y="16324"/>
                  </a:lnTo>
                  <a:lnTo>
                    <a:pt x="17816" y="15447"/>
                  </a:lnTo>
                  <a:lnTo>
                    <a:pt x="17860" y="15403"/>
                  </a:lnTo>
                  <a:lnTo>
                    <a:pt x="22117" y="11761"/>
                  </a:lnTo>
                  <a:lnTo>
                    <a:pt x="25364" y="9435"/>
                  </a:lnTo>
                  <a:lnTo>
                    <a:pt x="25408" y="9391"/>
                  </a:lnTo>
                  <a:lnTo>
                    <a:pt x="25802" y="8689"/>
                  </a:lnTo>
                  <a:lnTo>
                    <a:pt x="25846" y="8645"/>
                  </a:lnTo>
                  <a:lnTo>
                    <a:pt x="26285" y="7329"/>
                  </a:lnTo>
                  <a:lnTo>
                    <a:pt x="27953" y="3160"/>
                  </a:lnTo>
                  <a:lnTo>
                    <a:pt x="30322" y="1493"/>
                  </a:lnTo>
                  <a:lnTo>
                    <a:pt x="31902" y="352"/>
                  </a:lnTo>
                  <a:lnTo>
                    <a:pt x="31946" y="264"/>
                  </a:lnTo>
                  <a:lnTo>
                    <a:pt x="31990" y="220"/>
                  </a:lnTo>
                  <a:lnTo>
                    <a:pt x="31990" y="133"/>
                  </a:lnTo>
                  <a:lnTo>
                    <a:pt x="31946" y="89"/>
                  </a:lnTo>
                  <a:lnTo>
                    <a:pt x="31902" y="45"/>
                  </a:lnTo>
                  <a:lnTo>
                    <a:pt x="3181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6" name="Google Shape;4236;p129"/>
            <p:cNvSpPr/>
            <p:nvPr/>
          </p:nvSpPr>
          <p:spPr>
            <a:xfrm>
              <a:off x="5491700" y="4970875"/>
              <a:ext cx="615450" cy="109725"/>
            </a:xfrm>
            <a:custGeom>
              <a:avLst/>
              <a:gdLst/>
              <a:ahLst/>
              <a:cxnLst/>
              <a:rect l="l" t="t" r="r" b="b"/>
              <a:pathLst>
                <a:path w="24618" h="4389" extrusionOk="0">
                  <a:moveTo>
                    <a:pt x="24442" y="0"/>
                  </a:moveTo>
                  <a:lnTo>
                    <a:pt x="20976" y="176"/>
                  </a:lnTo>
                  <a:lnTo>
                    <a:pt x="20932" y="176"/>
                  </a:lnTo>
                  <a:lnTo>
                    <a:pt x="20098" y="395"/>
                  </a:lnTo>
                  <a:lnTo>
                    <a:pt x="20098" y="439"/>
                  </a:lnTo>
                  <a:lnTo>
                    <a:pt x="17202" y="2063"/>
                  </a:lnTo>
                  <a:lnTo>
                    <a:pt x="15535" y="2019"/>
                  </a:lnTo>
                  <a:lnTo>
                    <a:pt x="12858" y="1843"/>
                  </a:lnTo>
                  <a:lnTo>
                    <a:pt x="9698" y="1712"/>
                  </a:lnTo>
                  <a:lnTo>
                    <a:pt x="7197" y="1624"/>
                  </a:lnTo>
                  <a:lnTo>
                    <a:pt x="4170" y="1580"/>
                  </a:lnTo>
                  <a:lnTo>
                    <a:pt x="4082" y="1580"/>
                  </a:lnTo>
                  <a:lnTo>
                    <a:pt x="1186" y="3160"/>
                  </a:lnTo>
                  <a:lnTo>
                    <a:pt x="1142" y="3160"/>
                  </a:lnTo>
                  <a:lnTo>
                    <a:pt x="89" y="4081"/>
                  </a:lnTo>
                  <a:lnTo>
                    <a:pt x="45" y="4125"/>
                  </a:lnTo>
                  <a:lnTo>
                    <a:pt x="1" y="4213"/>
                  </a:lnTo>
                  <a:lnTo>
                    <a:pt x="1" y="4257"/>
                  </a:lnTo>
                  <a:lnTo>
                    <a:pt x="45" y="4345"/>
                  </a:lnTo>
                  <a:lnTo>
                    <a:pt x="132" y="4388"/>
                  </a:lnTo>
                  <a:lnTo>
                    <a:pt x="176" y="4388"/>
                  </a:lnTo>
                  <a:lnTo>
                    <a:pt x="308" y="4345"/>
                  </a:lnTo>
                  <a:lnTo>
                    <a:pt x="1361" y="3467"/>
                  </a:lnTo>
                  <a:lnTo>
                    <a:pt x="4213" y="1931"/>
                  </a:lnTo>
                  <a:lnTo>
                    <a:pt x="7197" y="1975"/>
                  </a:lnTo>
                  <a:lnTo>
                    <a:pt x="9698" y="2063"/>
                  </a:lnTo>
                  <a:lnTo>
                    <a:pt x="12858" y="2194"/>
                  </a:lnTo>
                  <a:lnTo>
                    <a:pt x="15535" y="2370"/>
                  </a:lnTo>
                  <a:lnTo>
                    <a:pt x="17202" y="2414"/>
                  </a:lnTo>
                  <a:lnTo>
                    <a:pt x="17334" y="2370"/>
                  </a:lnTo>
                  <a:lnTo>
                    <a:pt x="20230" y="746"/>
                  </a:lnTo>
                  <a:lnTo>
                    <a:pt x="21020" y="527"/>
                  </a:lnTo>
                  <a:lnTo>
                    <a:pt x="24442" y="351"/>
                  </a:lnTo>
                  <a:lnTo>
                    <a:pt x="24530" y="351"/>
                  </a:lnTo>
                  <a:lnTo>
                    <a:pt x="24574" y="308"/>
                  </a:lnTo>
                  <a:lnTo>
                    <a:pt x="24618" y="264"/>
                  </a:lnTo>
                  <a:lnTo>
                    <a:pt x="24618" y="176"/>
                  </a:lnTo>
                  <a:lnTo>
                    <a:pt x="24618" y="132"/>
                  </a:lnTo>
                  <a:lnTo>
                    <a:pt x="24574" y="44"/>
                  </a:lnTo>
                  <a:lnTo>
                    <a:pt x="24486" y="44"/>
                  </a:lnTo>
                  <a:lnTo>
                    <a:pt x="2444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7" name="Google Shape;4237;p129"/>
            <p:cNvSpPr/>
            <p:nvPr/>
          </p:nvSpPr>
          <p:spPr>
            <a:xfrm>
              <a:off x="4734775" y="3421900"/>
              <a:ext cx="152500" cy="1580800"/>
            </a:xfrm>
            <a:custGeom>
              <a:avLst/>
              <a:gdLst/>
              <a:ahLst/>
              <a:cxnLst/>
              <a:rect l="l" t="t" r="r" b="b"/>
              <a:pathLst>
                <a:path w="6100" h="63232" extrusionOk="0">
                  <a:moveTo>
                    <a:pt x="5924" y="0"/>
                  </a:moveTo>
                  <a:lnTo>
                    <a:pt x="5880" y="44"/>
                  </a:lnTo>
                  <a:lnTo>
                    <a:pt x="5793" y="88"/>
                  </a:lnTo>
                  <a:lnTo>
                    <a:pt x="5749" y="132"/>
                  </a:lnTo>
                  <a:lnTo>
                    <a:pt x="4564" y="3028"/>
                  </a:lnTo>
                  <a:lnTo>
                    <a:pt x="3686" y="5485"/>
                  </a:lnTo>
                  <a:lnTo>
                    <a:pt x="2765" y="8031"/>
                  </a:lnTo>
                  <a:lnTo>
                    <a:pt x="2765" y="8118"/>
                  </a:lnTo>
                  <a:lnTo>
                    <a:pt x="2853" y="9917"/>
                  </a:lnTo>
                  <a:lnTo>
                    <a:pt x="3204" y="12331"/>
                  </a:lnTo>
                  <a:lnTo>
                    <a:pt x="3247" y="12375"/>
                  </a:lnTo>
                  <a:lnTo>
                    <a:pt x="3818" y="14613"/>
                  </a:lnTo>
                  <a:lnTo>
                    <a:pt x="3598" y="16280"/>
                  </a:lnTo>
                  <a:lnTo>
                    <a:pt x="3423" y="19001"/>
                  </a:lnTo>
                  <a:lnTo>
                    <a:pt x="3335" y="21414"/>
                  </a:lnTo>
                  <a:lnTo>
                    <a:pt x="2853" y="24178"/>
                  </a:lnTo>
                  <a:lnTo>
                    <a:pt x="2501" y="26329"/>
                  </a:lnTo>
                  <a:lnTo>
                    <a:pt x="2458" y="31331"/>
                  </a:lnTo>
                  <a:lnTo>
                    <a:pt x="2633" y="34490"/>
                  </a:lnTo>
                  <a:lnTo>
                    <a:pt x="2765" y="36202"/>
                  </a:lnTo>
                  <a:lnTo>
                    <a:pt x="2458" y="39932"/>
                  </a:lnTo>
                  <a:lnTo>
                    <a:pt x="2107" y="41336"/>
                  </a:lnTo>
                  <a:lnTo>
                    <a:pt x="834" y="44714"/>
                  </a:lnTo>
                  <a:lnTo>
                    <a:pt x="834" y="44758"/>
                  </a:lnTo>
                  <a:lnTo>
                    <a:pt x="571" y="45943"/>
                  </a:lnTo>
                  <a:lnTo>
                    <a:pt x="571" y="45987"/>
                  </a:lnTo>
                  <a:lnTo>
                    <a:pt x="615" y="48181"/>
                  </a:lnTo>
                  <a:lnTo>
                    <a:pt x="615" y="51560"/>
                  </a:lnTo>
                  <a:lnTo>
                    <a:pt x="176" y="53183"/>
                  </a:lnTo>
                  <a:lnTo>
                    <a:pt x="0" y="54544"/>
                  </a:lnTo>
                  <a:lnTo>
                    <a:pt x="0" y="54588"/>
                  </a:lnTo>
                  <a:lnTo>
                    <a:pt x="483" y="58668"/>
                  </a:lnTo>
                  <a:lnTo>
                    <a:pt x="834" y="61170"/>
                  </a:lnTo>
                  <a:lnTo>
                    <a:pt x="922" y="63056"/>
                  </a:lnTo>
                  <a:lnTo>
                    <a:pt x="922" y="63100"/>
                  </a:lnTo>
                  <a:lnTo>
                    <a:pt x="966" y="63188"/>
                  </a:lnTo>
                  <a:lnTo>
                    <a:pt x="1097" y="63232"/>
                  </a:lnTo>
                  <a:lnTo>
                    <a:pt x="1185" y="63188"/>
                  </a:lnTo>
                  <a:lnTo>
                    <a:pt x="1229" y="63188"/>
                  </a:lnTo>
                  <a:lnTo>
                    <a:pt x="1273" y="63100"/>
                  </a:lnTo>
                  <a:lnTo>
                    <a:pt x="1273" y="63056"/>
                  </a:lnTo>
                  <a:lnTo>
                    <a:pt x="1185" y="61170"/>
                  </a:lnTo>
                  <a:lnTo>
                    <a:pt x="1185" y="61126"/>
                  </a:lnTo>
                  <a:lnTo>
                    <a:pt x="834" y="58625"/>
                  </a:lnTo>
                  <a:lnTo>
                    <a:pt x="351" y="54544"/>
                  </a:lnTo>
                  <a:lnTo>
                    <a:pt x="527" y="53271"/>
                  </a:lnTo>
                  <a:lnTo>
                    <a:pt x="966" y="51648"/>
                  </a:lnTo>
                  <a:lnTo>
                    <a:pt x="966" y="51604"/>
                  </a:lnTo>
                  <a:lnTo>
                    <a:pt x="966" y="48137"/>
                  </a:lnTo>
                  <a:lnTo>
                    <a:pt x="922" y="45987"/>
                  </a:lnTo>
                  <a:lnTo>
                    <a:pt x="1185" y="44846"/>
                  </a:lnTo>
                  <a:lnTo>
                    <a:pt x="2414" y="41423"/>
                  </a:lnTo>
                  <a:lnTo>
                    <a:pt x="2458" y="41423"/>
                  </a:lnTo>
                  <a:lnTo>
                    <a:pt x="2765" y="40019"/>
                  </a:lnTo>
                  <a:lnTo>
                    <a:pt x="2765" y="39975"/>
                  </a:lnTo>
                  <a:lnTo>
                    <a:pt x="3116" y="36202"/>
                  </a:lnTo>
                  <a:lnTo>
                    <a:pt x="2984" y="34446"/>
                  </a:lnTo>
                  <a:lnTo>
                    <a:pt x="2809" y="31331"/>
                  </a:lnTo>
                  <a:lnTo>
                    <a:pt x="2853" y="26329"/>
                  </a:lnTo>
                  <a:lnTo>
                    <a:pt x="3204" y="24222"/>
                  </a:lnTo>
                  <a:lnTo>
                    <a:pt x="3686" y="21458"/>
                  </a:lnTo>
                  <a:lnTo>
                    <a:pt x="3774" y="19001"/>
                  </a:lnTo>
                  <a:lnTo>
                    <a:pt x="3950" y="16280"/>
                  </a:lnTo>
                  <a:lnTo>
                    <a:pt x="4169" y="14613"/>
                  </a:lnTo>
                  <a:lnTo>
                    <a:pt x="4169" y="14569"/>
                  </a:lnTo>
                  <a:lnTo>
                    <a:pt x="3555" y="12287"/>
                  </a:lnTo>
                  <a:lnTo>
                    <a:pt x="3204" y="9874"/>
                  </a:lnTo>
                  <a:lnTo>
                    <a:pt x="3116" y="8118"/>
                  </a:lnTo>
                  <a:lnTo>
                    <a:pt x="3993" y="5617"/>
                  </a:lnTo>
                  <a:lnTo>
                    <a:pt x="4915" y="3160"/>
                  </a:lnTo>
                  <a:lnTo>
                    <a:pt x="6100" y="264"/>
                  </a:lnTo>
                  <a:lnTo>
                    <a:pt x="6100" y="176"/>
                  </a:lnTo>
                  <a:lnTo>
                    <a:pt x="6100" y="132"/>
                  </a:lnTo>
                  <a:lnTo>
                    <a:pt x="6056" y="88"/>
                  </a:lnTo>
                  <a:lnTo>
                    <a:pt x="6012" y="44"/>
                  </a:lnTo>
                  <a:lnTo>
                    <a:pt x="592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8" name="Google Shape;4238;p129"/>
            <p:cNvSpPr/>
            <p:nvPr/>
          </p:nvSpPr>
          <p:spPr>
            <a:xfrm>
              <a:off x="5672725" y="5078375"/>
              <a:ext cx="263300" cy="31850"/>
            </a:xfrm>
            <a:custGeom>
              <a:avLst/>
              <a:gdLst/>
              <a:ahLst/>
              <a:cxnLst/>
              <a:rect l="l" t="t" r="r" b="b"/>
              <a:pathLst>
                <a:path w="10532" h="1274" extrusionOk="0">
                  <a:moveTo>
                    <a:pt x="10356" y="1"/>
                  </a:moveTo>
                  <a:lnTo>
                    <a:pt x="10312" y="45"/>
                  </a:lnTo>
                  <a:lnTo>
                    <a:pt x="9873" y="220"/>
                  </a:lnTo>
                  <a:lnTo>
                    <a:pt x="6100" y="176"/>
                  </a:lnTo>
                  <a:lnTo>
                    <a:pt x="6056" y="176"/>
                  </a:lnTo>
                  <a:lnTo>
                    <a:pt x="4739" y="308"/>
                  </a:lnTo>
                  <a:lnTo>
                    <a:pt x="176" y="922"/>
                  </a:lnTo>
                  <a:lnTo>
                    <a:pt x="88" y="922"/>
                  </a:lnTo>
                  <a:lnTo>
                    <a:pt x="44" y="966"/>
                  </a:lnTo>
                  <a:lnTo>
                    <a:pt x="0" y="1054"/>
                  </a:lnTo>
                  <a:lnTo>
                    <a:pt x="0" y="1098"/>
                  </a:lnTo>
                  <a:lnTo>
                    <a:pt x="88" y="1229"/>
                  </a:lnTo>
                  <a:lnTo>
                    <a:pt x="176" y="1273"/>
                  </a:lnTo>
                  <a:lnTo>
                    <a:pt x="220" y="1273"/>
                  </a:lnTo>
                  <a:lnTo>
                    <a:pt x="4783" y="659"/>
                  </a:lnTo>
                  <a:lnTo>
                    <a:pt x="6100" y="527"/>
                  </a:lnTo>
                  <a:lnTo>
                    <a:pt x="9917" y="571"/>
                  </a:lnTo>
                  <a:lnTo>
                    <a:pt x="9961" y="527"/>
                  </a:lnTo>
                  <a:lnTo>
                    <a:pt x="10444" y="352"/>
                  </a:lnTo>
                  <a:lnTo>
                    <a:pt x="10488" y="308"/>
                  </a:lnTo>
                  <a:lnTo>
                    <a:pt x="10531" y="264"/>
                  </a:lnTo>
                  <a:lnTo>
                    <a:pt x="10531" y="220"/>
                  </a:lnTo>
                  <a:lnTo>
                    <a:pt x="10531" y="132"/>
                  </a:lnTo>
                  <a:lnTo>
                    <a:pt x="10488" y="88"/>
                  </a:lnTo>
                  <a:lnTo>
                    <a:pt x="10444" y="45"/>
                  </a:lnTo>
                  <a:lnTo>
                    <a:pt x="1035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9" name="Google Shape;4239;p129"/>
            <p:cNvSpPr/>
            <p:nvPr/>
          </p:nvSpPr>
          <p:spPr>
            <a:xfrm>
              <a:off x="4600925" y="3731250"/>
              <a:ext cx="119600" cy="1265975"/>
            </a:xfrm>
            <a:custGeom>
              <a:avLst/>
              <a:gdLst/>
              <a:ahLst/>
              <a:cxnLst/>
              <a:rect l="l" t="t" r="r" b="b"/>
              <a:pathLst>
                <a:path w="4784" h="50639" extrusionOk="0">
                  <a:moveTo>
                    <a:pt x="4521" y="1"/>
                  </a:moveTo>
                  <a:lnTo>
                    <a:pt x="4477" y="88"/>
                  </a:lnTo>
                  <a:lnTo>
                    <a:pt x="4433" y="132"/>
                  </a:lnTo>
                  <a:lnTo>
                    <a:pt x="3950" y="3379"/>
                  </a:lnTo>
                  <a:lnTo>
                    <a:pt x="3555" y="5222"/>
                  </a:lnTo>
                  <a:lnTo>
                    <a:pt x="3555" y="5266"/>
                  </a:lnTo>
                  <a:lnTo>
                    <a:pt x="3424" y="7460"/>
                  </a:lnTo>
                  <a:lnTo>
                    <a:pt x="3380" y="11234"/>
                  </a:lnTo>
                  <a:lnTo>
                    <a:pt x="3467" y="13779"/>
                  </a:lnTo>
                  <a:lnTo>
                    <a:pt x="3555" y="16105"/>
                  </a:lnTo>
                  <a:lnTo>
                    <a:pt x="3818" y="18299"/>
                  </a:lnTo>
                  <a:lnTo>
                    <a:pt x="3775" y="19484"/>
                  </a:lnTo>
                  <a:lnTo>
                    <a:pt x="3511" y="20581"/>
                  </a:lnTo>
                  <a:lnTo>
                    <a:pt x="2590" y="24310"/>
                  </a:lnTo>
                  <a:lnTo>
                    <a:pt x="2590" y="24354"/>
                  </a:lnTo>
                  <a:lnTo>
                    <a:pt x="2414" y="27206"/>
                  </a:lnTo>
                  <a:lnTo>
                    <a:pt x="2151" y="28523"/>
                  </a:lnTo>
                  <a:lnTo>
                    <a:pt x="659" y="31638"/>
                  </a:lnTo>
                  <a:lnTo>
                    <a:pt x="659" y="31682"/>
                  </a:lnTo>
                  <a:lnTo>
                    <a:pt x="308" y="32999"/>
                  </a:lnTo>
                  <a:lnTo>
                    <a:pt x="1" y="35280"/>
                  </a:lnTo>
                  <a:lnTo>
                    <a:pt x="1" y="35324"/>
                  </a:lnTo>
                  <a:lnTo>
                    <a:pt x="264" y="39054"/>
                  </a:lnTo>
                  <a:lnTo>
                    <a:pt x="176" y="41599"/>
                  </a:lnTo>
                  <a:lnTo>
                    <a:pt x="176" y="41643"/>
                  </a:lnTo>
                  <a:lnTo>
                    <a:pt x="527" y="43837"/>
                  </a:lnTo>
                  <a:lnTo>
                    <a:pt x="922" y="45899"/>
                  </a:lnTo>
                  <a:lnTo>
                    <a:pt x="922" y="45943"/>
                  </a:lnTo>
                  <a:lnTo>
                    <a:pt x="2458" y="48796"/>
                  </a:lnTo>
                  <a:lnTo>
                    <a:pt x="3380" y="50551"/>
                  </a:lnTo>
                  <a:lnTo>
                    <a:pt x="3467" y="50595"/>
                  </a:lnTo>
                  <a:lnTo>
                    <a:pt x="3555" y="50639"/>
                  </a:lnTo>
                  <a:lnTo>
                    <a:pt x="3599" y="50595"/>
                  </a:lnTo>
                  <a:lnTo>
                    <a:pt x="3687" y="50551"/>
                  </a:lnTo>
                  <a:lnTo>
                    <a:pt x="3687" y="50507"/>
                  </a:lnTo>
                  <a:lnTo>
                    <a:pt x="3731" y="50419"/>
                  </a:lnTo>
                  <a:lnTo>
                    <a:pt x="3687" y="50375"/>
                  </a:lnTo>
                  <a:lnTo>
                    <a:pt x="2809" y="48620"/>
                  </a:lnTo>
                  <a:lnTo>
                    <a:pt x="1273" y="45812"/>
                  </a:lnTo>
                  <a:lnTo>
                    <a:pt x="878" y="43793"/>
                  </a:lnTo>
                  <a:lnTo>
                    <a:pt x="527" y="41599"/>
                  </a:lnTo>
                  <a:lnTo>
                    <a:pt x="615" y="39054"/>
                  </a:lnTo>
                  <a:lnTo>
                    <a:pt x="615" y="39010"/>
                  </a:lnTo>
                  <a:lnTo>
                    <a:pt x="352" y="35324"/>
                  </a:lnTo>
                  <a:lnTo>
                    <a:pt x="615" y="33086"/>
                  </a:lnTo>
                  <a:lnTo>
                    <a:pt x="1010" y="31770"/>
                  </a:lnTo>
                  <a:lnTo>
                    <a:pt x="2502" y="28655"/>
                  </a:lnTo>
                  <a:lnTo>
                    <a:pt x="2502" y="28611"/>
                  </a:lnTo>
                  <a:lnTo>
                    <a:pt x="2765" y="27250"/>
                  </a:lnTo>
                  <a:lnTo>
                    <a:pt x="2941" y="24398"/>
                  </a:lnTo>
                  <a:lnTo>
                    <a:pt x="3862" y="20668"/>
                  </a:lnTo>
                  <a:lnTo>
                    <a:pt x="4126" y="19527"/>
                  </a:lnTo>
                  <a:lnTo>
                    <a:pt x="4170" y="18299"/>
                  </a:lnTo>
                  <a:lnTo>
                    <a:pt x="3906" y="16105"/>
                  </a:lnTo>
                  <a:lnTo>
                    <a:pt x="3818" y="13779"/>
                  </a:lnTo>
                  <a:lnTo>
                    <a:pt x="3731" y="11234"/>
                  </a:lnTo>
                  <a:lnTo>
                    <a:pt x="3775" y="7504"/>
                  </a:lnTo>
                  <a:lnTo>
                    <a:pt x="3862" y="5310"/>
                  </a:lnTo>
                  <a:lnTo>
                    <a:pt x="4301" y="3467"/>
                  </a:lnTo>
                  <a:lnTo>
                    <a:pt x="4784" y="176"/>
                  </a:lnTo>
                  <a:lnTo>
                    <a:pt x="4784" y="132"/>
                  </a:lnTo>
                  <a:lnTo>
                    <a:pt x="4784" y="45"/>
                  </a:lnTo>
                  <a:lnTo>
                    <a:pt x="469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0" name="Google Shape;4240;p129"/>
            <p:cNvSpPr/>
            <p:nvPr/>
          </p:nvSpPr>
          <p:spPr>
            <a:xfrm>
              <a:off x="4181875" y="2871200"/>
              <a:ext cx="454200" cy="2112850"/>
            </a:xfrm>
            <a:custGeom>
              <a:avLst/>
              <a:gdLst/>
              <a:ahLst/>
              <a:cxnLst/>
              <a:rect l="l" t="t" r="r" b="b"/>
              <a:pathLst>
                <a:path w="18168" h="84514" extrusionOk="0">
                  <a:moveTo>
                    <a:pt x="17992" y="1"/>
                  </a:moveTo>
                  <a:lnTo>
                    <a:pt x="17904" y="44"/>
                  </a:lnTo>
                  <a:lnTo>
                    <a:pt x="14569" y="2370"/>
                  </a:lnTo>
                  <a:lnTo>
                    <a:pt x="13077" y="3204"/>
                  </a:lnTo>
                  <a:lnTo>
                    <a:pt x="10181" y="4389"/>
                  </a:lnTo>
                  <a:lnTo>
                    <a:pt x="8118" y="5135"/>
                  </a:lnTo>
                  <a:lnTo>
                    <a:pt x="6363" y="5486"/>
                  </a:lnTo>
                  <a:lnTo>
                    <a:pt x="6319" y="5529"/>
                  </a:lnTo>
                  <a:lnTo>
                    <a:pt x="5222" y="6275"/>
                  </a:lnTo>
                  <a:lnTo>
                    <a:pt x="4520" y="6758"/>
                  </a:lnTo>
                  <a:lnTo>
                    <a:pt x="4476" y="6758"/>
                  </a:lnTo>
                  <a:lnTo>
                    <a:pt x="1887" y="8952"/>
                  </a:lnTo>
                  <a:lnTo>
                    <a:pt x="1887" y="8996"/>
                  </a:lnTo>
                  <a:lnTo>
                    <a:pt x="308" y="10883"/>
                  </a:lnTo>
                  <a:lnTo>
                    <a:pt x="264" y="10927"/>
                  </a:lnTo>
                  <a:lnTo>
                    <a:pt x="1" y="11409"/>
                  </a:lnTo>
                  <a:lnTo>
                    <a:pt x="1" y="11497"/>
                  </a:lnTo>
                  <a:lnTo>
                    <a:pt x="1" y="11585"/>
                  </a:lnTo>
                  <a:lnTo>
                    <a:pt x="1975" y="15578"/>
                  </a:lnTo>
                  <a:lnTo>
                    <a:pt x="2809" y="18650"/>
                  </a:lnTo>
                  <a:lnTo>
                    <a:pt x="3467" y="22204"/>
                  </a:lnTo>
                  <a:lnTo>
                    <a:pt x="4081" y="25495"/>
                  </a:lnTo>
                  <a:lnTo>
                    <a:pt x="4081" y="25539"/>
                  </a:lnTo>
                  <a:lnTo>
                    <a:pt x="4783" y="27865"/>
                  </a:lnTo>
                  <a:lnTo>
                    <a:pt x="5573" y="30541"/>
                  </a:lnTo>
                  <a:lnTo>
                    <a:pt x="6144" y="33569"/>
                  </a:lnTo>
                  <a:lnTo>
                    <a:pt x="6407" y="35368"/>
                  </a:lnTo>
                  <a:lnTo>
                    <a:pt x="6275" y="39800"/>
                  </a:lnTo>
                  <a:lnTo>
                    <a:pt x="6319" y="41775"/>
                  </a:lnTo>
                  <a:lnTo>
                    <a:pt x="6363" y="41862"/>
                  </a:lnTo>
                  <a:lnTo>
                    <a:pt x="8031" y="44407"/>
                  </a:lnTo>
                  <a:lnTo>
                    <a:pt x="9786" y="46996"/>
                  </a:lnTo>
                  <a:lnTo>
                    <a:pt x="11497" y="49366"/>
                  </a:lnTo>
                  <a:lnTo>
                    <a:pt x="12594" y="51384"/>
                  </a:lnTo>
                  <a:lnTo>
                    <a:pt x="13779" y="53183"/>
                  </a:lnTo>
                  <a:lnTo>
                    <a:pt x="15227" y="55202"/>
                  </a:lnTo>
                  <a:lnTo>
                    <a:pt x="16587" y="57045"/>
                  </a:lnTo>
                  <a:lnTo>
                    <a:pt x="17597" y="58581"/>
                  </a:lnTo>
                  <a:lnTo>
                    <a:pt x="17684" y="59020"/>
                  </a:lnTo>
                  <a:lnTo>
                    <a:pt x="16763" y="60994"/>
                  </a:lnTo>
                  <a:lnTo>
                    <a:pt x="15797" y="62969"/>
                  </a:lnTo>
                  <a:lnTo>
                    <a:pt x="15139" y="65031"/>
                  </a:lnTo>
                  <a:lnTo>
                    <a:pt x="15139" y="65075"/>
                  </a:lnTo>
                  <a:lnTo>
                    <a:pt x="14920" y="67313"/>
                  </a:lnTo>
                  <a:lnTo>
                    <a:pt x="14920" y="67357"/>
                  </a:lnTo>
                  <a:lnTo>
                    <a:pt x="15052" y="68103"/>
                  </a:lnTo>
                  <a:lnTo>
                    <a:pt x="15052" y="68191"/>
                  </a:lnTo>
                  <a:lnTo>
                    <a:pt x="15534" y="69200"/>
                  </a:lnTo>
                  <a:lnTo>
                    <a:pt x="15885" y="71438"/>
                  </a:lnTo>
                  <a:lnTo>
                    <a:pt x="16149" y="73895"/>
                  </a:lnTo>
                  <a:lnTo>
                    <a:pt x="16192" y="75606"/>
                  </a:lnTo>
                  <a:lnTo>
                    <a:pt x="15973" y="77581"/>
                  </a:lnTo>
                  <a:lnTo>
                    <a:pt x="16017" y="79775"/>
                  </a:lnTo>
                  <a:lnTo>
                    <a:pt x="16017" y="79819"/>
                  </a:lnTo>
                  <a:lnTo>
                    <a:pt x="16280" y="81004"/>
                  </a:lnTo>
                  <a:lnTo>
                    <a:pt x="16280" y="81047"/>
                  </a:lnTo>
                  <a:lnTo>
                    <a:pt x="17816" y="84426"/>
                  </a:lnTo>
                  <a:lnTo>
                    <a:pt x="17904" y="84470"/>
                  </a:lnTo>
                  <a:lnTo>
                    <a:pt x="17992" y="84514"/>
                  </a:lnTo>
                  <a:lnTo>
                    <a:pt x="18079" y="84470"/>
                  </a:lnTo>
                  <a:lnTo>
                    <a:pt x="18123" y="84470"/>
                  </a:lnTo>
                  <a:lnTo>
                    <a:pt x="18167" y="84382"/>
                  </a:lnTo>
                  <a:lnTo>
                    <a:pt x="18167" y="84338"/>
                  </a:lnTo>
                  <a:lnTo>
                    <a:pt x="18167" y="84251"/>
                  </a:lnTo>
                  <a:lnTo>
                    <a:pt x="16587" y="80916"/>
                  </a:lnTo>
                  <a:lnTo>
                    <a:pt x="16368" y="79731"/>
                  </a:lnTo>
                  <a:lnTo>
                    <a:pt x="16324" y="77581"/>
                  </a:lnTo>
                  <a:lnTo>
                    <a:pt x="16543" y="75650"/>
                  </a:lnTo>
                  <a:lnTo>
                    <a:pt x="16543" y="75606"/>
                  </a:lnTo>
                  <a:lnTo>
                    <a:pt x="16500" y="73895"/>
                  </a:lnTo>
                  <a:lnTo>
                    <a:pt x="16236" y="71394"/>
                  </a:lnTo>
                  <a:lnTo>
                    <a:pt x="15885" y="69112"/>
                  </a:lnTo>
                  <a:lnTo>
                    <a:pt x="15885" y="69068"/>
                  </a:lnTo>
                  <a:lnTo>
                    <a:pt x="15403" y="68059"/>
                  </a:lnTo>
                  <a:lnTo>
                    <a:pt x="15271" y="67313"/>
                  </a:lnTo>
                  <a:lnTo>
                    <a:pt x="15490" y="65119"/>
                  </a:lnTo>
                  <a:lnTo>
                    <a:pt x="16105" y="63100"/>
                  </a:lnTo>
                  <a:lnTo>
                    <a:pt x="17070" y="61126"/>
                  </a:lnTo>
                  <a:lnTo>
                    <a:pt x="17992" y="59107"/>
                  </a:lnTo>
                  <a:lnTo>
                    <a:pt x="18035" y="59020"/>
                  </a:lnTo>
                  <a:lnTo>
                    <a:pt x="17948" y="58493"/>
                  </a:lnTo>
                  <a:lnTo>
                    <a:pt x="17904" y="58405"/>
                  </a:lnTo>
                  <a:lnTo>
                    <a:pt x="16895" y="56826"/>
                  </a:lnTo>
                  <a:lnTo>
                    <a:pt x="15534" y="54983"/>
                  </a:lnTo>
                  <a:lnTo>
                    <a:pt x="14086" y="53008"/>
                  </a:lnTo>
                  <a:lnTo>
                    <a:pt x="12901" y="51209"/>
                  </a:lnTo>
                  <a:lnTo>
                    <a:pt x="11804" y="49190"/>
                  </a:lnTo>
                  <a:lnTo>
                    <a:pt x="11760" y="49146"/>
                  </a:lnTo>
                  <a:lnTo>
                    <a:pt x="10093" y="46821"/>
                  </a:lnTo>
                  <a:lnTo>
                    <a:pt x="8338" y="44232"/>
                  </a:lnTo>
                  <a:lnTo>
                    <a:pt x="6670" y="41687"/>
                  </a:lnTo>
                  <a:lnTo>
                    <a:pt x="6626" y="39800"/>
                  </a:lnTo>
                  <a:lnTo>
                    <a:pt x="6758" y="35368"/>
                  </a:lnTo>
                  <a:lnTo>
                    <a:pt x="6758" y="35324"/>
                  </a:lnTo>
                  <a:lnTo>
                    <a:pt x="6495" y="33481"/>
                  </a:lnTo>
                  <a:lnTo>
                    <a:pt x="5880" y="30453"/>
                  </a:lnTo>
                  <a:lnTo>
                    <a:pt x="5135" y="27777"/>
                  </a:lnTo>
                  <a:lnTo>
                    <a:pt x="4432" y="25451"/>
                  </a:lnTo>
                  <a:lnTo>
                    <a:pt x="3774" y="22160"/>
                  </a:lnTo>
                  <a:lnTo>
                    <a:pt x="3160" y="18562"/>
                  </a:lnTo>
                  <a:lnTo>
                    <a:pt x="2326" y="15446"/>
                  </a:lnTo>
                  <a:lnTo>
                    <a:pt x="2326" y="15403"/>
                  </a:lnTo>
                  <a:lnTo>
                    <a:pt x="352" y="11497"/>
                  </a:lnTo>
                  <a:lnTo>
                    <a:pt x="571" y="11102"/>
                  </a:lnTo>
                  <a:lnTo>
                    <a:pt x="2151" y="9215"/>
                  </a:lnTo>
                  <a:lnTo>
                    <a:pt x="4696" y="7021"/>
                  </a:lnTo>
                  <a:lnTo>
                    <a:pt x="5442" y="6583"/>
                  </a:lnTo>
                  <a:lnTo>
                    <a:pt x="6495" y="5837"/>
                  </a:lnTo>
                  <a:lnTo>
                    <a:pt x="8206" y="5486"/>
                  </a:lnTo>
                  <a:lnTo>
                    <a:pt x="10312" y="4696"/>
                  </a:lnTo>
                  <a:lnTo>
                    <a:pt x="13209" y="3555"/>
                  </a:lnTo>
                  <a:lnTo>
                    <a:pt x="13252" y="3555"/>
                  </a:lnTo>
                  <a:lnTo>
                    <a:pt x="14744" y="2677"/>
                  </a:lnTo>
                  <a:lnTo>
                    <a:pt x="18123" y="308"/>
                  </a:lnTo>
                  <a:lnTo>
                    <a:pt x="18167" y="264"/>
                  </a:lnTo>
                  <a:lnTo>
                    <a:pt x="18167" y="220"/>
                  </a:lnTo>
                  <a:lnTo>
                    <a:pt x="18167" y="132"/>
                  </a:lnTo>
                  <a:lnTo>
                    <a:pt x="18167" y="88"/>
                  </a:lnTo>
                  <a:lnTo>
                    <a:pt x="18123" y="44"/>
                  </a:lnTo>
                  <a:lnTo>
                    <a:pt x="1803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1" name="Google Shape;4241;p129"/>
            <p:cNvSpPr/>
            <p:nvPr/>
          </p:nvSpPr>
          <p:spPr>
            <a:xfrm>
              <a:off x="4065600" y="2698975"/>
              <a:ext cx="527675" cy="2220375"/>
            </a:xfrm>
            <a:custGeom>
              <a:avLst/>
              <a:gdLst/>
              <a:ahLst/>
              <a:cxnLst/>
              <a:rect l="l" t="t" r="r" b="b"/>
              <a:pathLst>
                <a:path w="21107" h="88815" extrusionOk="0">
                  <a:moveTo>
                    <a:pt x="20887" y="0"/>
                  </a:moveTo>
                  <a:lnTo>
                    <a:pt x="20843" y="44"/>
                  </a:lnTo>
                  <a:lnTo>
                    <a:pt x="17509" y="1887"/>
                  </a:lnTo>
                  <a:lnTo>
                    <a:pt x="15314" y="3204"/>
                  </a:lnTo>
                  <a:lnTo>
                    <a:pt x="13779" y="4125"/>
                  </a:lnTo>
                  <a:lnTo>
                    <a:pt x="12243" y="5090"/>
                  </a:lnTo>
                  <a:lnTo>
                    <a:pt x="10707" y="6056"/>
                  </a:lnTo>
                  <a:lnTo>
                    <a:pt x="9215" y="7109"/>
                  </a:lnTo>
                  <a:lnTo>
                    <a:pt x="8469" y="7635"/>
                  </a:lnTo>
                  <a:lnTo>
                    <a:pt x="7811" y="8206"/>
                  </a:lnTo>
                  <a:lnTo>
                    <a:pt x="7109" y="8776"/>
                  </a:lnTo>
                  <a:lnTo>
                    <a:pt x="6494" y="9347"/>
                  </a:lnTo>
                  <a:lnTo>
                    <a:pt x="5880" y="9961"/>
                  </a:lnTo>
                  <a:lnTo>
                    <a:pt x="5310" y="10575"/>
                  </a:lnTo>
                  <a:lnTo>
                    <a:pt x="4783" y="11234"/>
                  </a:lnTo>
                  <a:lnTo>
                    <a:pt x="4344" y="11892"/>
                  </a:lnTo>
                  <a:lnTo>
                    <a:pt x="3291" y="13164"/>
                  </a:lnTo>
                  <a:lnTo>
                    <a:pt x="3291" y="13208"/>
                  </a:lnTo>
                  <a:lnTo>
                    <a:pt x="1185" y="17903"/>
                  </a:lnTo>
                  <a:lnTo>
                    <a:pt x="220" y="20712"/>
                  </a:lnTo>
                  <a:lnTo>
                    <a:pt x="176" y="20756"/>
                  </a:lnTo>
                  <a:lnTo>
                    <a:pt x="0" y="22204"/>
                  </a:lnTo>
                  <a:lnTo>
                    <a:pt x="0" y="22248"/>
                  </a:lnTo>
                  <a:lnTo>
                    <a:pt x="176" y="25539"/>
                  </a:lnTo>
                  <a:lnTo>
                    <a:pt x="834" y="29576"/>
                  </a:lnTo>
                  <a:lnTo>
                    <a:pt x="1492" y="31989"/>
                  </a:lnTo>
                  <a:lnTo>
                    <a:pt x="2414" y="34578"/>
                  </a:lnTo>
                  <a:lnTo>
                    <a:pt x="3467" y="37123"/>
                  </a:lnTo>
                  <a:lnTo>
                    <a:pt x="4388" y="39361"/>
                  </a:lnTo>
                  <a:lnTo>
                    <a:pt x="4959" y="41028"/>
                  </a:lnTo>
                  <a:lnTo>
                    <a:pt x="5485" y="43003"/>
                  </a:lnTo>
                  <a:lnTo>
                    <a:pt x="5661" y="44276"/>
                  </a:lnTo>
                  <a:lnTo>
                    <a:pt x="5573" y="46733"/>
                  </a:lnTo>
                  <a:lnTo>
                    <a:pt x="5573" y="46777"/>
                  </a:lnTo>
                  <a:lnTo>
                    <a:pt x="5880" y="48971"/>
                  </a:lnTo>
                  <a:lnTo>
                    <a:pt x="6363" y="51647"/>
                  </a:lnTo>
                  <a:lnTo>
                    <a:pt x="6275" y="56343"/>
                  </a:lnTo>
                  <a:lnTo>
                    <a:pt x="6187" y="58624"/>
                  </a:lnTo>
                  <a:lnTo>
                    <a:pt x="6187" y="61345"/>
                  </a:lnTo>
                  <a:lnTo>
                    <a:pt x="6275" y="65733"/>
                  </a:lnTo>
                  <a:lnTo>
                    <a:pt x="6275" y="65821"/>
                  </a:lnTo>
                  <a:lnTo>
                    <a:pt x="6538" y="66347"/>
                  </a:lnTo>
                  <a:lnTo>
                    <a:pt x="6582" y="66391"/>
                  </a:lnTo>
                  <a:lnTo>
                    <a:pt x="8996" y="68717"/>
                  </a:lnTo>
                  <a:lnTo>
                    <a:pt x="10839" y="70384"/>
                  </a:lnTo>
                  <a:lnTo>
                    <a:pt x="12901" y="71964"/>
                  </a:lnTo>
                  <a:lnTo>
                    <a:pt x="14744" y="73368"/>
                  </a:lnTo>
                  <a:lnTo>
                    <a:pt x="14744" y="73412"/>
                  </a:lnTo>
                  <a:lnTo>
                    <a:pt x="16411" y="74377"/>
                  </a:lnTo>
                  <a:lnTo>
                    <a:pt x="17947" y="75167"/>
                  </a:lnTo>
                  <a:lnTo>
                    <a:pt x="18825" y="76528"/>
                  </a:lnTo>
                  <a:lnTo>
                    <a:pt x="19439" y="78020"/>
                  </a:lnTo>
                  <a:lnTo>
                    <a:pt x="19746" y="80170"/>
                  </a:lnTo>
                  <a:lnTo>
                    <a:pt x="20054" y="82802"/>
                  </a:lnTo>
                  <a:lnTo>
                    <a:pt x="19922" y="84996"/>
                  </a:lnTo>
                  <a:lnTo>
                    <a:pt x="19703" y="87190"/>
                  </a:lnTo>
                  <a:lnTo>
                    <a:pt x="19615" y="88639"/>
                  </a:lnTo>
                  <a:lnTo>
                    <a:pt x="19659" y="88726"/>
                  </a:lnTo>
                  <a:lnTo>
                    <a:pt x="19659" y="88770"/>
                  </a:lnTo>
                  <a:lnTo>
                    <a:pt x="19746" y="88814"/>
                  </a:lnTo>
                  <a:lnTo>
                    <a:pt x="19790" y="88814"/>
                  </a:lnTo>
                  <a:lnTo>
                    <a:pt x="19922" y="88770"/>
                  </a:lnTo>
                  <a:lnTo>
                    <a:pt x="19966" y="88726"/>
                  </a:lnTo>
                  <a:lnTo>
                    <a:pt x="19966" y="88682"/>
                  </a:lnTo>
                  <a:lnTo>
                    <a:pt x="20054" y="87190"/>
                  </a:lnTo>
                  <a:lnTo>
                    <a:pt x="20273" y="85040"/>
                  </a:lnTo>
                  <a:lnTo>
                    <a:pt x="20405" y="82802"/>
                  </a:lnTo>
                  <a:lnTo>
                    <a:pt x="20405" y="82759"/>
                  </a:lnTo>
                  <a:lnTo>
                    <a:pt x="20097" y="80126"/>
                  </a:lnTo>
                  <a:lnTo>
                    <a:pt x="19790" y="77932"/>
                  </a:lnTo>
                  <a:lnTo>
                    <a:pt x="19790" y="77888"/>
                  </a:lnTo>
                  <a:lnTo>
                    <a:pt x="19132" y="76396"/>
                  </a:lnTo>
                  <a:lnTo>
                    <a:pt x="19132" y="76352"/>
                  </a:lnTo>
                  <a:lnTo>
                    <a:pt x="18211" y="74948"/>
                  </a:lnTo>
                  <a:lnTo>
                    <a:pt x="18167" y="74860"/>
                  </a:lnTo>
                  <a:lnTo>
                    <a:pt x="16587" y="74070"/>
                  </a:lnTo>
                  <a:lnTo>
                    <a:pt x="14963" y="73105"/>
                  </a:lnTo>
                  <a:lnTo>
                    <a:pt x="13120" y="71701"/>
                  </a:lnTo>
                  <a:lnTo>
                    <a:pt x="11102" y="70121"/>
                  </a:lnTo>
                  <a:lnTo>
                    <a:pt x="9215" y="68454"/>
                  </a:lnTo>
                  <a:lnTo>
                    <a:pt x="6846" y="66172"/>
                  </a:lnTo>
                  <a:lnTo>
                    <a:pt x="6626" y="65689"/>
                  </a:lnTo>
                  <a:lnTo>
                    <a:pt x="6538" y="61345"/>
                  </a:lnTo>
                  <a:lnTo>
                    <a:pt x="6538" y="58624"/>
                  </a:lnTo>
                  <a:lnTo>
                    <a:pt x="6626" y="56387"/>
                  </a:lnTo>
                  <a:lnTo>
                    <a:pt x="6714" y="51647"/>
                  </a:lnTo>
                  <a:lnTo>
                    <a:pt x="6714" y="51604"/>
                  </a:lnTo>
                  <a:lnTo>
                    <a:pt x="6231" y="48883"/>
                  </a:lnTo>
                  <a:lnTo>
                    <a:pt x="5924" y="46733"/>
                  </a:lnTo>
                  <a:lnTo>
                    <a:pt x="6012" y="44276"/>
                  </a:lnTo>
                  <a:lnTo>
                    <a:pt x="6012" y="44232"/>
                  </a:lnTo>
                  <a:lnTo>
                    <a:pt x="5836" y="42959"/>
                  </a:lnTo>
                  <a:lnTo>
                    <a:pt x="5836" y="42915"/>
                  </a:lnTo>
                  <a:lnTo>
                    <a:pt x="5310" y="40941"/>
                  </a:lnTo>
                  <a:lnTo>
                    <a:pt x="4695" y="39229"/>
                  </a:lnTo>
                  <a:lnTo>
                    <a:pt x="3818" y="36991"/>
                  </a:lnTo>
                  <a:lnTo>
                    <a:pt x="2765" y="34446"/>
                  </a:lnTo>
                  <a:lnTo>
                    <a:pt x="1843" y="31857"/>
                  </a:lnTo>
                  <a:lnTo>
                    <a:pt x="1185" y="29488"/>
                  </a:lnTo>
                  <a:lnTo>
                    <a:pt x="483" y="25495"/>
                  </a:lnTo>
                  <a:lnTo>
                    <a:pt x="351" y="22248"/>
                  </a:lnTo>
                  <a:lnTo>
                    <a:pt x="527" y="20800"/>
                  </a:lnTo>
                  <a:lnTo>
                    <a:pt x="1492" y="18035"/>
                  </a:lnTo>
                  <a:lnTo>
                    <a:pt x="3598" y="13340"/>
                  </a:lnTo>
                  <a:lnTo>
                    <a:pt x="4608" y="12067"/>
                  </a:lnTo>
                  <a:lnTo>
                    <a:pt x="5090" y="11453"/>
                  </a:lnTo>
                  <a:lnTo>
                    <a:pt x="5573" y="10795"/>
                  </a:lnTo>
                  <a:lnTo>
                    <a:pt x="6143" y="10181"/>
                  </a:lnTo>
                  <a:lnTo>
                    <a:pt x="6758" y="9610"/>
                  </a:lnTo>
                  <a:lnTo>
                    <a:pt x="7372" y="8996"/>
                  </a:lnTo>
                  <a:lnTo>
                    <a:pt x="8030" y="8469"/>
                  </a:lnTo>
                  <a:lnTo>
                    <a:pt x="9434" y="7372"/>
                  </a:lnTo>
                  <a:lnTo>
                    <a:pt x="10926" y="6319"/>
                  </a:lnTo>
                  <a:lnTo>
                    <a:pt x="12418" y="5354"/>
                  </a:lnTo>
                  <a:lnTo>
                    <a:pt x="13954" y="4432"/>
                  </a:lnTo>
                  <a:lnTo>
                    <a:pt x="15490" y="3511"/>
                  </a:lnTo>
                  <a:lnTo>
                    <a:pt x="17684" y="2194"/>
                  </a:lnTo>
                  <a:lnTo>
                    <a:pt x="21019" y="351"/>
                  </a:lnTo>
                  <a:lnTo>
                    <a:pt x="21063" y="307"/>
                  </a:lnTo>
                  <a:lnTo>
                    <a:pt x="21107" y="220"/>
                  </a:lnTo>
                  <a:lnTo>
                    <a:pt x="21107" y="176"/>
                  </a:lnTo>
                  <a:lnTo>
                    <a:pt x="21063" y="88"/>
                  </a:lnTo>
                  <a:lnTo>
                    <a:pt x="21019" y="44"/>
                  </a:lnTo>
                  <a:lnTo>
                    <a:pt x="2097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2" name="Google Shape;4242;p129"/>
            <p:cNvSpPr/>
            <p:nvPr/>
          </p:nvSpPr>
          <p:spPr>
            <a:xfrm>
              <a:off x="3837425" y="3370350"/>
              <a:ext cx="377375" cy="1344950"/>
            </a:xfrm>
            <a:custGeom>
              <a:avLst/>
              <a:gdLst/>
              <a:ahLst/>
              <a:cxnLst/>
              <a:rect l="l" t="t" r="r" b="b"/>
              <a:pathLst>
                <a:path w="15095" h="53798" extrusionOk="0">
                  <a:moveTo>
                    <a:pt x="88" y="0"/>
                  </a:move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0" y="263"/>
                  </a:lnTo>
                  <a:lnTo>
                    <a:pt x="2326" y="5222"/>
                  </a:lnTo>
                  <a:lnTo>
                    <a:pt x="2326" y="5266"/>
                  </a:lnTo>
                  <a:lnTo>
                    <a:pt x="4871" y="9522"/>
                  </a:lnTo>
                  <a:lnTo>
                    <a:pt x="6670" y="12989"/>
                  </a:lnTo>
                  <a:lnTo>
                    <a:pt x="8206" y="16192"/>
                  </a:lnTo>
                  <a:lnTo>
                    <a:pt x="8996" y="17947"/>
                  </a:lnTo>
                  <a:lnTo>
                    <a:pt x="9259" y="18693"/>
                  </a:lnTo>
                  <a:lnTo>
                    <a:pt x="9347" y="21326"/>
                  </a:lnTo>
                  <a:lnTo>
                    <a:pt x="9390" y="25670"/>
                  </a:lnTo>
                  <a:lnTo>
                    <a:pt x="9390" y="28917"/>
                  </a:lnTo>
                  <a:lnTo>
                    <a:pt x="9478" y="36157"/>
                  </a:lnTo>
                  <a:lnTo>
                    <a:pt x="9829" y="42476"/>
                  </a:lnTo>
                  <a:lnTo>
                    <a:pt x="9961" y="43485"/>
                  </a:lnTo>
                  <a:lnTo>
                    <a:pt x="9961" y="43529"/>
                  </a:lnTo>
                  <a:lnTo>
                    <a:pt x="10751" y="45548"/>
                  </a:lnTo>
                  <a:lnTo>
                    <a:pt x="11936" y="48005"/>
                  </a:lnTo>
                  <a:lnTo>
                    <a:pt x="12901" y="49980"/>
                  </a:lnTo>
                  <a:lnTo>
                    <a:pt x="13603" y="51603"/>
                  </a:lnTo>
                  <a:lnTo>
                    <a:pt x="14744" y="53710"/>
                  </a:lnTo>
                  <a:lnTo>
                    <a:pt x="14832" y="53797"/>
                  </a:lnTo>
                  <a:lnTo>
                    <a:pt x="15007" y="53797"/>
                  </a:lnTo>
                  <a:lnTo>
                    <a:pt x="15051" y="53753"/>
                  </a:lnTo>
                  <a:lnTo>
                    <a:pt x="15095" y="53710"/>
                  </a:lnTo>
                  <a:lnTo>
                    <a:pt x="15095" y="53622"/>
                  </a:lnTo>
                  <a:lnTo>
                    <a:pt x="15051" y="53578"/>
                  </a:lnTo>
                  <a:lnTo>
                    <a:pt x="13910" y="51472"/>
                  </a:lnTo>
                  <a:lnTo>
                    <a:pt x="13208" y="49848"/>
                  </a:lnTo>
                  <a:lnTo>
                    <a:pt x="12243" y="47873"/>
                  </a:lnTo>
                  <a:lnTo>
                    <a:pt x="11058" y="45372"/>
                  </a:lnTo>
                  <a:lnTo>
                    <a:pt x="10312" y="43398"/>
                  </a:lnTo>
                  <a:lnTo>
                    <a:pt x="10180" y="42432"/>
                  </a:lnTo>
                  <a:lnTo>
                    <a:pt x="9829" y="36114"/>
                  </a:lnTo>
                  <a:lnTo>
                    <a:pt x="9741" y="28917"/>
                  </a:lnTo>
                  <a:lnTo>
                    <a:pt x="9741" y="25670"/>
                  </a:lnTo>
                  <a:lnTo>
                    <a:pt x="9698" y="21326"/>
                  </a:lnTo>
                  <a:lnTo>
                    <a:pt x="9610" y="18649"/>
                  </a:lnTo>
                  <a:lnTo>
                    <a:pt x="9566" y="18605"/>
                  </a:lnTo>
                  <a:lnTo>
                    <a:pt x="9303" y="17815"/>
                  </a:lnTo>
                  <a:lnTo>
                    <a:pt x="8513" y="16016"/>
                  </a:lnTo>
                  <a:lnTo>
                    <a:pt x="6977" y="12857"/>
                  </a:lnTo>
                  <a:lnTo>
                    <a:pt x="5178" y="9347"/>
                  </a:lnTo>
                  <a:lnTo>
                    <a:pt x="2633" y="5090"/>
                  </a:lnTo>
                  <a:lnTo>
                    <a:pt x="307" y="88"/>
                  </a:lnTo>
                  <a:lnTo>
                    <a:pt x="263" y="44"/>
                  </a:lnTo>
                  <a:lnTo>
                    <a:pt x="21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3" name="Google Shape;4243;p129"/>
            <p:cNvSpPr/>
            <p:nvPr/>
          </p:nvSpPr>
          <p:spPr>
            <a:xfrm>
              <a:off x="3607050" y="3450425"/>
              <a:ext cx="547425" cy="1221000"/>
            </a:xfrm>
            <a:custGeom>
              <a:avLst/>
              <a:gdLst/>
              <a:ahLst/>
              <a:cxnLst/>
              <a:rect l="l" t="t" r="r" b="b"/>
              <a:pathLst>
                <a:path w="21897" h="48840" extrusionOk="0">
                  <a:moveTo>
                    <a:pt x="8425" y="0"/>
                  </a:moveTo>
                  <a:lnTo>
                    <a:pt x="132" y="2150"/>
                  </a:lnTo>
                  <a:lnTo>
                    <a:pt x="88" y="2194"/>
                  </a:lnTo>
                  <a:lnTo>
                    <a:pt x="44" y="2238"/>
                  </a:lnTo>
                  <a:lnTo>
                    <a:pt x="0" y="2326"/>
                  </a:lnTo>
                  <a:lnTo>
                    <a:pt x="0" y="2370"/>
                  </a:lnTo>
                  <a:lnTo>
                    <a:pt x="44" y="2458"/>
                  </a:lnTo>
                  <a:lnTo>
                    <a:pt x="88" y="2501"/>
                  </a:lnTo>
                  <a:lnTo>
                    <a:pt x="220" y="2501"/>
                  </a:lnTo>
                  <a:lnTo>
                    <a:pt x="8381" y="351"/>
                  </a:lnTo>
                  <a:lnTo>
                    <a:pt x="9742" y="3862"/>
                  </a:lnTo>
                  <a:lnTo>
                    <a:pt x="9785" y="3950"/>
                  </a:lnTo>
                  <a:lnTo>
                    <a:pt x="12638" y="6846"/>
                  </a:lnTo>
                  <a:lnTo>
                    <a:pt x="14437" y="10093"/>
                  </a:lnTo>
                  <a:lnTo>
                    <a:pt x="16148" y="13559"/>
                  </a:lnTo>
                  <a:lnTo>
                    <a:pt x="17114" y="15446"/>
                  </a:lnTo>
                  <a:lnTo>
                    <a:pt x="17333" y="16631"/>
                  </a:lnTo>
                  <a:lnTo>
                    <a:pt x="17377" y="18825"/>
                  </a:lnTo>
                  <a:lnTo>
                    <a:pt x="17421" y="21019"/>
                  </a:lnTo>
                  <a:lnTo>
                    <a:pt x="17465" y="25363"/>
                  </a:lnTo>
                  <a:lnTo>
                    <a:pt x="17465" y="28303"/>
                  </a:lnTo>
                  <a:lnTo>
                    <a:pt x="17508" y="31243"/>
                  </a:lnTo>
                  <a:lnTo>
                    <a:pt x="17596" y="34183"/>
                  </a:lnTo>
                  <a:lnTo>
                    <a:pt x="17728" y="37123"/>
                  </a:lnTo>
                  <a:lnTo>
                    <a:pt x="17947" y="40546"/>
                  </a:lnTo>
                  <a:lnTo>
                    <a:pt x="17947" y="40590"/>
                  </a:lnTo>
                  <a:lnTo>
                    <a:pt x="20975" y="47303"/>
                  </a:lnTo>
                  <a:lnTo>
                    <a:pt x="21545" y="48707"/>
                  </a:lnTo>
                  <a:lnTo>
                    <a:pt x="21633" y="48795"/>
                  </a:lnTo>
                  <a:lnTo>
                    <a:pt x="21721" y="48839"/>
                  </a:lnTo>
                  <a:lnTo>
                    <a:pt x="21765" y="48839"/>
                  </a:lnTo>
                  <a:lnTo>
                    <a:pt x="21853" y="48795"/>
                  </a:lnTo>
                  <a:lnTo>
                    <a:pt x="21853" y="48751"/>
                  </a:lnTo>
                  <a:lnTo>
                    <a:pt x="21896" y="48664"/>
                  </a:lnTo>
                  <a:lnTo>
                    <a:pt x="21853" y="48576"/>
                  </a:lnTo>
                  <a:lnTo>
                    <a:pt x="21326" y="47172"/>
                  </a:lnTo>
                  <a:lnTo>
                    <a:pt x="18298" y="40458"/>
                  </a:lnTo>
                  <a:lnTo>
                    <a:pt x="18079" y="37123"/>
                  </a:lnTo>
                  <a:lnTo>
                    <a:pt x="17947" y="34183"/>
                  </a:lnTo>
                  <a:lnTo>
                    <a:pt x="17859" y="31243"/>
                  </a:lnTo>
                  <a:lnTo>
                    <a:pt x="17816" y="28303"/>
                  </a:lnTo>
                  <a:lnTo>
                    <a:pt x="17816" y="25363"/>
                  </a:lnTo>
                  <a:lnTo>
                    <a:pt x="17772" y="21019"/>
                  </a:lnTo>
                  <a:lnTo>
                    <a:pt x="17728" y="18781"/>
                  </a:lnTo>
                  <a:lnTo>
                    <a:pt x="17684" y="16587"/>
                  </a:lnTo>
                  <a:lnTo>
                    <a:pt x="17465" y="15358"/>
                  </a:lnTo>
                  <a:lnTo>
                    <a:pt x="17465" y="15315"/>
                  </a:lnTo>
                  <a:lnTo>
                    <a:pt x="16455" y="13428"/>
                  </a:lnTo>
                  <a:lnTo>
                    <a:pt x="14744" y="9917"/>
                  </a:lnTo>
                  <a:lnTo>
                    <a:pt x="12945" y="6670"/>
                  </a:lnTo>
                  <a:lnTo>
                    <a:pt x="12901" y="6626"/>
                  </a:lnTo>
                  <a:lnTo>
                    <a:pt x="10049" y="3730"/>
                  </a:lnTo>
                  <a:lnTo>
                    <a:pt x="8645" y="88"/>
                  </a:lnTo>
                  <a:lnTo>
                    <a:pt x="855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4" name="Google Shape;4244;p129"/>
            <p:cNvSpPr/>
            <p:nvPr/>
          </p:nvSpPr>
          <p:spPr>
            <a:xfrm>
              <a:off x="3672850" y="3530500"/>
              <a:ext cx="435550" cy="1108000"/>
            </a:xfrm>
            <a:custGeom>
              <a:avLst/>
              <a:gdLst/>
              <a:ahLst/>
              <a:cxnLst/>
              <a:rect l="l" t="t" r="r" b="b"/>
              <a:pathLst>
                <a:path w="17422" h="44320" extrusionOk="0">
                  <a:moveTo>
                    <a:pt x="2019" y="1"/>
                  </a:moveTo>
                  <a:lnTo>
                    <a:pt x="133" y="483"/>
                  </a:lnTo>
                  <a:lnTo>
                    <a:pt x="45" y="483"/>
                  </a:lnTo>
                  <a:lnTo>
                    <a:pt x="1" y="571"/>
                  </a:lnTo>
                  <a:lnTo>
                    <a:pt x="1" y="615"/>
                  </a:lnTo>
                  <a:lnTo>
                    <a:pt x="1" y="703"/>
                  </a:lnTo>
                  <a:lnTo>
                    <a:pt x="45" y="747"/>
                  </a:lnTo>
                  <a:lnTo>
                    <a:pt x="89" y="790"/>
                  </a:lnTo>
                  <a:lnTo>
                    <a:pt x="133" y="834"/>
                  </a:lnTo>
                  <a:lnTo>
                    <a:pt x="220" y="834"/>
                  </a:lnTo>
                  <a:lnTo>
                    <a:pt x="2019" y="352"/>
                  </a:lnTo>
                  <a:lnTo>
                    <a:pt x="3248" y="1624"/>
                  </a:lnTo>
                  <a:lnTo>
                    <a:pt x="4433" y="2721"/>
                  </a:lnTo>
                  <a:lnTo>
                    <a:pt x="5881" y="4081"/>
                  </a:lnTo>
                  <a:lnTo>
                    <a:pt x="9918" y="8557"/>
                  </a:lnTo>
                  <a:lnTo>
                    <a:pt x="13341" y="14393"/>
                  </a:lnTo>
                  <a:lnTo>
                    <a:pt x="13560" y="18737"/>
                  </a:lnTo>
                  <a:lnTo>
                    <a:pt x="13648" y="22116"/>
                  </a:lnTo>
                  <a:lnTo>
                    <a:pt x="13648" y="24968"/>
                  </a:lnTo>
                  <a:lnTo>
                    <a:pt x="13736" y="29357"/>
                  </a:lnTo>
                  <a:lnTo>
                    <a:pt x="14130" y="36772"/>
                  </a:lnTo>
                  <a:lnTo>
                    <a:pt x="14306" y="37825"/>
                  </a:lnTo>
                  <a:lnTo>
                    <a:pt x="14306" y="37869"/>
                  </a:lnTo>
                  <a:lnTo>
                    <a:pt x="15579" y="40941"/>
                  </a:lnTo>
                  <a:lnTo>
                    <a:pt x="17070" y="44232"/>
                  </a:lnTo>
                  <a:lnTo>
                    <a:pt x="17158" y="44276"/>
                  </a:lnTo>
                  <a:lnTo>
                    <a:pt x="17246" y="44320"/>
                  </a:lnTo>
                  <a:lnTo>
                    <a:pt x="17334" y="44320"/>
                  </a:lnTo>
                  <a:lnTo>
                    <a:pt x="17378" y="44276"/>
                  </a:lnTo>
                  <a:lnTo>
                    <a:pt x="17422" y="44188"/>
                  </a:lnTo>
                  <a:lnTo>
                    <a:pt x="17422" y="44144"/>
                  </a:lnTo>
                  <a:lnTo>
                    <a:pt x="17422" y="44056"/>
                  </a:lnTo>
                  <a:lnTo>
                    <a:pt x="15886" y="40809"/>
                  </a:lnTo>
                  <a:lnTo>
                    <a:pt x="14657" y="37782"/>
                  </a:lnTo>
                  <a:lnTo>
                    <a:pt x="14482" y="36728"/>
                  </a:lnTo>
                  <a:lnTo>
                    <a:pt x="14087" y="29313"/>
                  </a:lnTo>
                  <a:lnTo>
                    <a:pt x="13999" y="24968"/>
                  </a:lnTo>
                  <a:lnTo>
                    <a:pt x="13999" y="22072"/>
                  </a:lnTo>
                  <a:lnTo>
                    <a:pt x="13911" y="18737"/>
                  </a:lnTo>
                  <a:lnTo>
                    <a:pt x="13692" y="14349"/>
                  </a:lnTo>
                  <a:lnTo>
                    <a:pt x="13692" y="14262"/>
                  </a:lnTo>
                  <a:lnTo>
                    <a:pt x="10225" y="8382"/>
                  </a:lnTo>
                  <a:lnTo>
                    <a:pt x="10181" y="8338"/>
                  </a:lnTo>
                  <a:lnTo>
                    <a:pt x="6144" y="3862"/>
                  </a:lnTo>
                  <a:lnTo>
                    <a:pt x="4477" y="2282"/>
                  </a:lnTo>
                  <a:lnTo>
                    <a:pt x="3248" y="1098"/>
                  </a:lnTo>
                  <a:lnTo>
                    <a:pt x="2195" y="44"/>
                  </a:lnTo>
                  <a:lnTo>
                    <a:pt x="215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5" name="Google Shape;4245;p129"/>
            <p:cNvSpPr/>
            <p:nvPr/>
          </p:nvSpPr>
          <p:spPr>
            <a:xfrm>
              <a:off x="6276075" y="3554625"/>
              <a:ext cx="204075" cy="110825"/>
            </a:xfrm>
            <a:custGeom>
              <a:avLst/>
              <a:gdLst/>
              <a:ahLst/>
              <a:cxnLst/>
              <a:rect l="l" t="t" r="r" b="b"/>
              <a:pathLst>
                <a:path w="8163" h="4433" extrusionOk="0">
                  <a:moveTo>
                    <a:pt x="4740" y="1"/>
                  </a:moveTo>
                  <a:lnTo>
                    <a:pt x="2589" y="1010"/>
                  </a:lnTo>
                  <a:lnTo>
                    <a:pt x="922" y="1712"/>
                  </a:lnTo>
                  <a:lnTo>
                    <a:pt x="878" y="1756"/>
                  </a:lnTo>
                  <a:lnTo>
                    <a:pt x="220" y="2327"/>
                  </a:lnTo>
                  <a:lnTo>
                    <a:pt x="132" y="2414"/>
                  </a:lnTo>
                  <a:lnTo>
                    <a:pt x="0" y="2809"/>
                  </a:lnTo>
                  <a:lnTo>
                    <a:pt x="0" y="2941"/>
                  </a:lnTo>
                  <a:lnTo>
                    <a:pt x="176" y="3467"/>
                  </a:lnTo>
                  <a:lnTo>
                    <a:pt x="220" y="3555"/>
                  </a:lnTo>
                  <a:lnTo>
                    <a:pt x="703" y="3994"/>
                  </a:lnTo>
                  <a:lnTo>
                    <a:pt x="746" y="4038"/>
                  </a:lnTo>
                  <a:lnTo>
                    <a:pt x="1361" y="4345"/>
                  </a:lnTo>
                  <a:lnTo>
                    <a:pt x="1448" y="4345"/>
                  </a:lnTo>
                  <a:lnTo>
                    <a:pt x="3028" y="4433"/>
                  </a:lnTo>
                  <a:lnTo>
                    <a:pt x="3072" y="4433"/>
                  </a:lnTo>
                  <a:lnTo>
                    <a:pt x="5178" y="4038"/>
                  </a:lnTo>
                  <a:lnTo>
                    <a:pt x="8031" y="3160"/>
                  </a:lnTo>
                  <a:lnTo>
                    <a:pt x="8118" y="3160"/>
                  </a:lnTo>
                  <a:lnTo>
                    <a:pt x="8162" y="3073"/>
                  </a:lnTo>
                  <a:lnTo>
                    <a:pt x="8162" y="3029"/>
                  </a:lnTo>
                  <a:lnTo>
                    <a:pt x="8162" y="2941"/>
                  </a:lnTo>
                  <a:lnTo>
                    <a:pt x="8118" y="2897"/>
                  </a:lnTo>
                  <a:lnTo>
                    <a:pt x="8074" y="2853"/>
                  </a:lnTo>
                  <a:lnTo>
                    <a:pt x="7943" y="2853"/>
                  </a:lnTo>
                  <a:lnTo>
                    <a:pt x="5091" y="3687"/>
                  </a:lnTo>
                  <a:lnTo>
                    <a:pt x="3028" y="4082"/>
                  </a:lnTo>
                  <a:lnTo>
                    <a:pt x="1492" y="3994"/>
                  </a:lnTo>
                  <a:lnTo>
                    <a:pt x="922" y="3731"/>
                  </a:lnTo>
                  <a:lnTo>
                    <a:pt x="527" y="3336"/>
                  </a:lnTo>
                  <a:lnTo>
                    <a:pt x="351" y="2897"/>
                  </a:lnTo>
                  <a:lnTo>
                    <a:pt x="483" y="2546"/>
                  </a:lnTo>
                  <a:lnTo>
                    <a:pt x="1097" y="2019"/>
                  </a:lnTo>
                  <a:lnTo>
                    <a:pt x="2721" y="1361"/>
                  </a:lnTo>
                  <a:lnTo>
                    <a:pt x="4915" y="308"/>
                  </a:lnTo>
                  <a:lnTo>
                    <a:pt x="4959" y="264"/>
                  </a:lnTo>
                  <a:lnTo>
                    <a:pt x="5003" y="220"/>
                  </a:lnTo>
                  <a:lnTo>
                    <a:pt x="5003" y="176"/>
                  </a:lnTo>
                  <a:lnTo>
                    <a:pt x="5003" y="89"/>
                  </a:lnTo>
                  <a:lnTo>
                    <a:pt x="4959" y="45"/>
                  </a:lnTo>
                  <a:lnTo>
                    <a:pt x="487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6" name="Google Shape;4246;p129"/>
            <p:cNvSpPr/>
            <p:nvPr/>
          </p:nvSpPr>
          <p:spPr>
            <a:xfrm>
              <a:off x="6730225" y="3940775"/>
              <a:ext cx="561700" cy="625325"/>
            </a:xfrm>
            <a:custGeom>
              <a:avLst/>
              <a:gdLst/>
              <a:ahLst/>
              <a:cxnLst/>
              <a:rect l="l" t="t" r="r" b="b"/>
              <a:pathLst>
                <a:path w="22468" h="25013" extrusionOk="0">
                  <a:moveTo>
                    <a:pt x="3775" y="1"/>
                  </a:moveTo>
                  <a:lnTo>
                    <a:pt x="3731" y="45"/>
                  </a:lnTo>
                  <a:lnTo>
                    <a:pt x="3687" y="89"/>
                  </a:lnTo>
                  <a:lnTo>
                    <a:pt x="2151" y="3643"/>
                  </a:lnTo>
                  <a:lnTo>
                    <a:pt x="1361" y="5486"/>
                  </a:lnTo>
                  <a:lnTo>
                    <a:pt x="1361" y="5530"/>
                  </a:lnTo>
                  <a:lnTo>
                    <a:pt x="703" y="8733"/>
                  </a:lnTo>
                  <a:lnTo>
                    <a:pt x="133" y="11629"/>
                  </a:lnTo>
                  <a:lnTo>
                    <a:pt x="1" y="12375"/>
                  </a:lnTo>
                  <a:lnTo>
                    <a:pt x="1" y="12463"/>
                  </a:lnTo>
                  <a:lnTo>
                    <a:pt x="89" y="12551"/>
                  </a:lnTo>
                  <a:lnTo>
                    <a:pt x="3336" y="14788"/>
                  </a:lnTo>
                  <a:lnTo>
                    <a:pt x="3862" y="15534"/>
                  </a:lnTo>
                  <a:lnTo>
                    <a:pt x="4916" y="17860"/>
                  </a:lnTo>
                  <a:lnTo>
                    <a:pt x="4916" y="17904"/>
                  </a:lnTo>
                  <a:lnTo>
                    <a:pt x="6013" y="19791"/>
                  </a:lnTo>
                  <a:lnTo>
                    <a:pt x="7241" y="21371"/>
                  </a:lnTo>
                  <a:lnTo>
                    <a:pt x="7285" y="21414"/>
                  </a:lnTo>
                  <a:lnTo>
                    <a:pt x="8645" y="22117"/>
                  </a:lnTo>
                  <a:lnTo>
                    <a:pt x="9523" y="22424"/>
                  </a:lnTo>
                  <a:lnTo>
                    <a:pt x="9567" y="22424"/>
                  </a:lnTo>
                  <a:lnTo>
                    <a:pt x="12244" y="22862"/>
                  </a:lnTo>
                  <a:lnTo>
                    <a:pt x="14525" y="23082"/>
                  </a:lnTo>
                  <a:lnTo>
                    <a:pt x="18080" y="24267"/>
                  </a:lnTo>
                  <a:lnTo>
                    <a:pt x="20274" y="24925"/>
                  </a:lnTo>
                  <a:lnTo>
                    <a:pt x="20318" y="24925"/>
                  </a:lnTo>
                  <a:lnTo>
                    <a:pt x="21327" y="25013"/>
                  </a:lnTo>
                  <a:lnTo>
                    <a:pt x="21415" y="25013"/>
                  </a:lnTo>
                  <a:lnTo>
                    <a:pt x="22336" y="24793"/>
                  </a:lnTo>
                  <a:lnTo>
                    <a:pt x="22424" y="24749"/>
                  </a:lnTo>
                  <a:lnTo>
                    <a:pt x="22468" y="24705"/>
                  </a:lnTo>
                  <a:lnTo>
                    <a:pt x="22468" y="24618"/>
                  </a:lnTo>
                  <a:lnTo>
                    <a:pt x="22468" y="24574"/>
                  </a:lnTo>
                  <a:lnTo>
                    <a:pt x="22468" y="24486"/>
                  </a:lnTo>
                  <a:lnTo>
                    <a:pt x="22424" y="24442"/>
                  </a:lnTo>
                  <a:lnTo>
                    <a:pt x="22292" y="24442"/>
                  </a:lnTo>
                  <a:lnTo>
                    <a:pt x="21327" y="24662"/>
                  </a:lnTo>
                  <a:lnTo>
                    <a:pt x="20362" y="24574"/>
                  </a:lnTo>
                  <a:lnTo>
                    <a:pt x="18211" y="23916"/>
                  </a:lnTo>
                  <a:lnTo>
                    <a:pt x="14657" y="22731"/>
                  </a:lnTo>
                  <a:lnTo>
                    <a:pt x="14613" y="22731"/>
                  </a:lnTo>
                  <a:lnTo>
                    <a:pt x="12288" y="22511"/>
                  </a:lnTo>
                  <a:lnTo>
                    <a:pt x="9611" y="22073"/>
                  </a:lnTo>
                  <a:lnTo>
                    <a:pt x="8777" y="21765"/>
                  </a:lnTo>
                  <a:lnTo>
                    <a:pt x="7461" y="21107"/>
                  </a:lnTo>
                  <a:lnTo>
                    <a:pt x="6320" y="19615"/>
                  </a:lnTo>
                  <a:lnTo>
                    <a:pt x="5223" y="17728"/>
                  </a:lnTo>
                  <a:lnTo>
                    <a:pt x="4170" y="15403"/>
                  </a:lnTo>
                  <a:lnTo>
                    <a:pt x="4170" y="15359"/>
                  </a:lnTo>
                  <a:lnTo>
                    <a:pt x="3643" y="14569"/>
                  </a:lnTo>
                  <a:lnTo>
                    <a:pt x="3599" y="14525"/>
                  </a:lnTo>
                  <a:lnTo>
                    <a:pt x="352" y="12331"/>
                  </a:lnTo>
                  <a:lnTo>
                    <a:pt x="484" y="11717"/>
                  </a:lnTo>
                  <a:lnTo>
                    <a:pt x="1054" y="8821"/>
                  </a:lnTo>
                  <a:lnTo>
                    <a:pt x="1712" y="5618"/>
                  </a:lnTo>
                  <a:lnTo>
                    <a:pt x="2458" y="3775"/>
                  </a:lnTo>
                  <a:lnTo>
                    <a:pt x="3994" y="264"/>
                  </a:lnTo>
                  <a:lnTo>
                    <a:pt x="3994" y="176"/>
                  </a:lnTo>
                  <a:lnTo>
                    <a:pt x="3994" y="132"/>
                  </a:lnTo>
                  <a:lnTo>
                    <a:pt x="3950" y="45"/>
                  </a:lnTo>
                  <a:lnTo>
                    <a:pt x="390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7" name="Google Shape;4247;p129"/>
            <p:cNvSpPr/>
            <p:nvPr/>
          </p:nvSpPr>
          <p:spPr>
            <a:xfrm>
              <a:off x="6209150" y="3492100"/>
              <a:ext cx="307200" cy="221625"/>
            </a:xfrm>
            <a:custGeom>
              <a:avLst/>
              <a:gdLst/>
              <a:ahLst/>
              <a:cxnLst/>
              <a:rect l="l" t="t" r="r" b="b"/>
              <a:pathLst>
                <a:path w="12288" h="8865" extrusionOk="0">
                  <a:moveTo>
                    <a:pt x="4608" y="1"/>
                  </a:moveTo>
                  <a:lnTo>
                    <a:pt x="4564" y="89"/>
                  </a:lnTo>
                  <a:lnTo>
                    <a:pt x="3116" y="2239"/>
                  </a:lnTo>
                  <a:lnTo>
                    <a:pt x="2107" y="3116"/>
                  </a:lnTo>
                  <a:lnTo>
                    <a:pt x="747" y="4740"/>
                  </a:lnTo>
                  <a:lnTo>
                    <a:pt x="747" y="4784"/>
                  </a:lnTo>
                  <a:lnTo>
                    <a:pt x="1" y="6188"/>
                  </a:lnTo>
                  <a:lnTo>
                    <a:pt x="1" y="6276"/>
                  </a:lnTo>
                  <a:lnTo>
                    <a:pt x="1" y="6363"/>
                  </a:lnTo>
                  <a:lnTo>
                    <a:pt x="308" y="6890"/>
                  </a:lnTo>
                  <a:lnTo>
                    <a:pt x="352" y="6978"/>
                  </a:lnTo>
                  <a:lnTo>
                    <a:pt x="2634" y="8426"/>
                  </a:lnTo>
                  <a:lnTo>
                    <a:pt x="2721" y="8426"/>
                  </a:lnTo>
                  <a:lnTo>
                    <a:pt x="5837" y="8865"/>
                  </a:lnTo>
                  <a:lnTo>
                    <a:pt x="5881" y="8865"/>
                  </a:lnTo>
                  <a:lnTo>
                    <a:pt x="8294" y="8294"/>
                  </a:lnTo>
                  <a:lnTo>
                    <a:pt x="10883" y="7241"/>
                  </a:lnTo>
                  <a:lnTo>
                    <a:pt x="12156" y="7022"/>
                  </a:lnTo>
                  <a:lnTo>
                    <a:pt x="12200" y="6978"/>
                  </a:lnTo>
                  <a:lnTo>
                    <a:pt x="12287" y="6934"/>
                  </a:lnTo>
                  <a:lnTo>
                    <a:pt x="12287" y="6846"/>
                  </a:lnTo>
                  <a:lnTo>
                    <a:pt x="12287" y="6802"/>
                  </a:lnTo>
                  <a:lnTo>
                    <a:pt x="12287" y="6714"/>
                  </a:lnTo>
                  <a:lnTo>
                    <a:pt x="12200" y="6671"/>
                  </a:lnTo>
                  <a:lnTo>
                    <a:pt x="12068" y="6671"/>
                  </a:lnTo>
                  <a:lnTo>
                    <a:pt x="10795" y="6934"/>
                  </a:lnTo>
                  <a:lnTo>
                    <a:pt x="10751" y="6934"/>
                  </a:lnTo>
                  <a:lnTo>
                    <a:pt x="8206" y="7943"/>
                  </a:lnTo>
                  <a:lnTo>
                    <a:pt x="5837" y="8514"/>
                  </a:lnTo>
                  <a:lnTo>
                    <a:pt x="2765" y="8119"/>
                  </a:lnTo>
                  <a:lnTo>
                    <a:pt x="615" y="6671"/>
                  </a:lnTo>
                  <a:lnTo>
                    <a:pt x="352" y="6276"/>
                  </a:lnTo>
                  <a:lnTo>
                    <a:pt x="1054" y="4959"/>
                  </a:lnTo>
                  <a:lnTo>
                    <a:pt x="2370" y="3380"/>
                  </a:lnTo>
                  <a:lnTo>
                    <a:pt x="3380" y="2502"/>
                  </a:lnTo>
                  <a:lnTo>
                    <a:pt x="3423" y="2458"/>
                  </a:lnTo>
                  <a:lnTo>
                    <a:pt x="4871" y="264"/>
                  </a:lnTo>
                  <a:lnTo>
                    <a:pt x="4871" y="220"/>
                  </a:lnTo>
                  <a:lnTo>
                    <a:pt x="4871" y="132"/>
                  </a:lnTo>
                  <a:lnTo>
                    <a:pt x="4871" y="89"/>
                  </a:lnTo>
                  <a:lnTo>
                    <a:pt x="482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8" name="Google Shape;4248;p129"/>
            <p:cNvSpPr/>
            <p:nvPr/>
          </p:nvSpPr>
          <p:spPr>
            <a:xfrm>
              <a:off x="6661125" y="3867275"/>
              <a:ext cx="603375" cy="716375"/>
            </a:xfrm>
            <a:custGeom>
              <a:avLst/>
              <a:gdLst/>
              <a:ahLst/>
              <a:cxnLst/>
              <a:rect l="l" t="t" r="r" b="b"/>
              <a:pathLst>
                <a:path w="24135" h="28655" extrusionOk="0">
                  <a:moveTo>
                    <a:pt x="3204" y="1"/>
                  </a:moveTo>
                  <a:lnTo>
                    <a:pt x="3160" y="89"/>
                  </a:lnTo>
                  <a:lnTo>
                    <a:pt x="3116" y="132"/>
                  </a:lnTo>
                  <a:lnTo>
                    <a:pt x="2941" y="1361"/>
                  </a:lnTo>
                  <a:lnTo>
                    <a:pt x="1756" y="4477"/>
                  </a:lnTo>
                  <a:lnTo>
                    <a:pt x="1141" y="6495"/>
                  </a:lnTo>
                  <a:lnTo>
                    <a:pt x="1098" y="6539"/>
                  </a:lnTo>
                  <a:lnTo>
                    <a:pt x="878" y="8821"/>
                  </a:lnTo>
                  <a:lnTo>
                    <a:pt x="44" y="13165"/>
                  </a:lnTo>
                  <a:lnTo>
                    <a:pt x="1" y="15491"/>
                  </a:lnTo>
                  <a:lnTo>
                    <a:pt x="44" y="16895"/>
                  </a:lnTo>
                  <a:lnTo>
                    <a:pt x="44" y="16983"/>
                  </a:lnTo>
                  <a:lnTo>
                    <a:pt x="439" y="17641"/>
                  </a:lnTo>
                  <a:lnTo>
                    <a:pt x="483" y="17685"/>
                  </a:lnTo>
                  <a:lnTo>
                    <a:pt x="1317" y="18211"/>
                  </a:lnTo>
                  <a:lnTo>
                    <a:pt x="1361" y="18255"/>
                  </a:lnTo>
                  <a:lnTo>
                    <a:pt x="4081" y="19220"/>
                  </a:lnTo>
                  <a:lnTo>
                    <a:pt x="5529" y="20010"/>
                  </a:lnTo>
                  <a:lnTo>
                    <a:pt x="7065" y="22204"/>
                  </a:lnTo>
                  <a:lnTo>
                    <a:pt x="8601" y="24442"/>
                  </a:lnTo>
                  <a:lnTo>
                    <a:pt x="9479" y="25451"/>
                  </a:lnTo>
                  <a:lnTo>
                    <a:pt x="9523" y="25495"/>
                  </a:lnTo>
                  <a:lnTo>
                    <a:pt x="11585" y="26417"/>
                  </a:lnTo>
                  <a:lnTo>
                    <a:pt x="11629" y="26417"/>
                  </a:lnTo>
                  <a:lnTo>
                    <a:pt x="13779" y="26812"/>
                  </a:lnTo>
                  <a:lnTo>
                    <a:pt x="16412" y="27119"/>
                  </a:lnTo>
                  <a:lnTo>
                    <a:pt x="17816" y="27251"/>
                  </a:lnTo>
                  <a:lnTo>
                    <a:pt x="20449" y="28128"/>
                  </a:lnTo>
                  <a:lnTo>
                    <a:pt x="22248" y="28655"/>
                  </a:lnTo>
                  <a:lnTo>
                    <a:pt x="23389" y="28655"/>
                  </a:lnTo>
                  <a:lnTo>
                    <a:pt x="24003" y="28479"/>
                  </a:lnTo>
                  <a:lnTo>
                    <a:pt x="24047" y="28435"/>
                  </a:lnTo>
                  <a:lnTo>
                    <a:pt x="24091" y="28391"/>
                  </a:lnTo>
                  <a:lnTo>
                    <a:pt x="24135" y="28304"/>
                  </a:lnTo>
                  <a:lnTo>
                    <a:pt x="24091" y="28260"/>
                  </a:lnTo>
                  <a:lnTo>
                    <a:pt x="24091" y="28172"/>
                  </a:lnTo>
                  <a:lnTo>
                    <a:pt x="24047" y="28128"/>
                  </a:lnTo>
                  <a:lnTo>
                    <a:pt x="23872" y="28128"/>
                  </a:lnTo>
                  <a:lnTo>
                    <a:pt x="23301" y="28304"/>
                  </a:lnTo>
                  <a:lnTo>
                    <a:pt x="22336" y="28304"/>
                  </a:lnTo>
                  <a:lnTo>
                    <a:pt x="20537" y="27777"/>
                  </a:lnTo>
                  <a:lnTo>
                    <a:pt x="17904" y="26899"/>
                  </a:lnTo>
                  <a:lnTo>
                    <a:pt x="17860" y="26899"/>
                  </a:lnTo>
                  <a:lnTo>
                    <a:pt x="16456" y="26768"/>
                  </a:lnTo>
                  <a:lnTo>
                    <a:pt x="13823" y="26461"/>
                  </a:lnTo>
                  <a:lnTo>
                    <a:pt x="11717" y="26066"/>
                  </a:lnTo>
                  <a:lnTo>
                    <a:pt x="9698" y="25188"/>
                  </a:lnTo>
                  <a:lnTo>
                    <a:pt x="8864" y="24223"/>
                  </a:lnTo>
                  <a:lnTo>
                    <a:pt x="7372" y="22029"/>
                  </a:lnTo>
                  <a:lnTo>
                    <a:pt x="5793" y="19791"/>
                  </a:lnTo>
                  <a:lnTo>
                    <a:pt x="5705" y="19703"/>
                  </a:lnTo>
                  <a:lnTo>
                    <a:pt x="4257" y="18913"/>
                  </a:lnTo>
                  <a:lnTo>
                    <a:pt x="4213" y="18913"/>
                  </a:lnTo>
                  <a:lnTo>
                    <a:pt x="1492" y="17904"/>
                  </a:lnTo>
                  <a:lnTo>
                    <a:pt x="703" y="17421"/>
                  </a:lnTo>
                  <a:lnTo>
                    <a:pt x="395" y="16851"/>
                  </a:lnTo>
                  <a:lnTo>
                    <a:pt x="352" y="15491"/>
                  </a:lnTo>
                  <a:lnTo>
                    <a:pt x="395" y="13209"/>
                  </a:lnTo>
                  <a:lnTo>
                    <a:pt x="1229" y="8865"/>
                  </a:lnTo>
                  <a:lnTo>
                    <a:pt x="1449" y="6583"/>
                  </a:lnTo>
                  <a:lnTo>
                    <a:pt x="2107" y="4608"/>
                  </a:lnTo>
                  <a:lnTo>
                    <a:pt x="3292" y="1449"/>
                  </a:lnTo>
                  <a:lnTo>
                    <a:pt x="3292" y="1405"/>
                  </a:lnTo>
                  <a:lnTo>
                    <a:pt x="3467" y="176"/>
                  </a:lnTo>
                  <a:lnTo>
                    <a:pt x="3467" y="132"/>
                  </a:lnTo>
                  <a:lnTo>
                    <a:pt x="3467" y="45"/>
                  </a:lnTo>
                  <a:lnTo>
                    <a:pt x="337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9" name="Google Shape;4249;p129"/>
            <p:cNvSpPr/>
            <p:nvPr/>
          </p:nvSpPr>
          <p:spPr>
            <a:xfrm>
              <a:off x="6088475" y="3432875"/>
              <a:ext cx="1147500" cy="1171625"/>
            </a:xfrm>
            <a:custGeom>
              <a:avLst/>
              <a:gdLst/>
              <a:ahLst/>
              <a:cxnLst/>
              <a:rect l="l" t="t" r="r" b="b"/>
              <a:pathLst>
                <a:path w="45900" h="46865" extrusionOk="0">
                  <a:moveTo>
                    <a:pt x="6846" y="0"/>
                  </a:moveTo>
                  <a:lnTo>
                    <a:pt x="6802" y="44"/>
                  </a:lnTo>
                  <a:lnTo>
                    <a:pt x="6758" y="88"/>
                  </a:lnTo>
                  <a:lnTo>
                    <a:pt x="5223" y="2677"/>
                  </a:lnTo>
                  <a:lnTo>
                    <a:pt x="4038" y="4827"/>
                  </a:lnTo>
                  <a:lnTo>
                    <a:pt x="1405" y="8513"/>
                  </a:lnTo>
                  <a:lnTo>
                    <a:pt x="176" y="10356"/>
                  </a:lnTo>
                  <a:lnTo>
                    <a:pt x="45" y="10532"/>
                  </a:lnTo>
                  <a:lnTo>
                    <a:pt x="1" y="10575"/>
                  </a:lnTo>
                  <a:lnTo>
                    <a:pt x="1" y="10663"/>
                  </a:lnTo>
                  <a:lnTo>
                    <a:pt x="1" y="10751"/>
                  </a:lnTo>
                  <a:lnTo>
                    <a:pt x="89" y="10795"/>
                  </a:lnTo>
                  <a:lnTo>
                    <a:pt x="2765" y="11804"/>
                  </a:lnTo>
                  <a:lnTo>
                    <a:pt x="5223" y="12857"/>
                  </a:lnTo>
                  <a:lnTo>
                    <a:pt x="5223" y="12901"/>
                  </a:lnTo>
                  <a:lnTo>
                    <a:pt x="7855" y="13603"/>
                  </a:lnTo>
                  <a:lnTo>
                    <a:pt x="7899" y="13603"/>
                  </a:lnTo>
                  <a:lnTo>
                    <a:pt x="10620" y="13910"/>
                  </a:lnTo>
                  <a:lnTo>
                    <a:pt x="10664" y="13910"/>
                  </a:lnTo>
                  <a:lnTo>
                    <a:pt x="11936" y="13823"/>
                  </a:lnTo>
                  <a:lnTo>
                    <a:pt x="11980" y="13823"/>
                  </a:lnTo>
                  <a:lnTo>
                    <a:pt x="15096" y="12945"/>
                  </a:lnTo>
                  <a:lnTo>
                    <a:pt x="15140" y="12945"/>
                  </a:lnTo>
                  <a:lnTo>
                    <a:pt x="17290" y="11892"/>
                  </a:lnTo>
                  <a:lnTo>
                    <a:pt x="18431" y="11585"/>
                  </a:lnTo>
                  <a:lnTo>
                    <a:pt x="19264" y="11672"/>
                  </a:lnTo>
                  <a:lnTo>
                    <a:pt x="21502" y="15095"/>
                  </a:lnTo>
                  <a:lnTo>
                    <a:pt x="22029" y="16499"/>
                  </a:lnTo>
                  <a:lnTo>
                    <a:pt x="22117" y="17684"/>
                  </a:lnTo>
                  <a:lnTo>
                    <a:pt x="21546" y="19746"/>
                  </a:lnTo>
                  <a:lnTo>
                    <a:pt x="21020" y="21897"/>
                  </a:lnTo>
                  <a:lnTo>
                    <a:pt x="21020" y="21940"/>
                  </a:lnTo>
                  <a:lnTo>
                    <a:pt x="20712" y="24310"/>
                  </a:lnTo>
                  <a:lnTo>
                    <a:pt x="20537" y="26943"/>
                  </a:lnTo>
                  <a:lnTo>
                    <a:pt x="20054" y="29093"/>
                  </a:lnTo>
                  <a:lnTo>
                    <a:pt x="20054" y="29137"/>
                  </a:lnTo>
                  <a:lnTo>
                    <a:pt x="19967" y="31024"/>
                  </a:lnTo>
                  <a:lnTo>
                    <a:pt x="19001" y="35148"/>
                  </a:lnTo>
                  <a:lnTo>
                    <a:pt x="18957" y="35631"/>
                  </a:lnTo>
                  <a:lnTo>
                    <a:pt x="18957" y="35763"/>
                  </a:lnTo>
                  <a:lnTo>
                    <a:pt x="19045" y="35807"/>
                  </a:lnTo>
                  <a:lnTo>
                    <a:pt x="19835" y="36289"/>
                  </a:lnTo>
                  <a:lnTo>
                    <a:pt x="19879" y="36289"/>
                  </a:lnTo>
                  <a:lnTo>
                    <a:pt x="23872" y="37650"/>
                  </a:lnTo>
                  <a:lnTo>
                    <a:pt x="26636" y="38659"/>
                  </a:lnTo>
                  <a:lnTo>
                    <a:pt x="28216" y="39317"/>
                  </a:lnTo>
                  <a:lnTo>
                    <a:pt x="28830" y="39975"/>
                  </a:lnTo>
                  <a:lnTo>
                    <a:pt x="30410" y="42301"/>
                  </a:lnTo>
                  <a:lnTo>
                    <a:pt x="31507" y="43749"/>
                  </a:lnTo>
                  <a:lnTo>
                    <a:pt x="31551" y="43793"/>
                  </a:lnTo>
                  <a:lnTo>
                    <a:pt x="32209" y="44188"/>
                  </a:lnTo>
                  <a:lnTo>
                    <a:pt x="32209" y="44232"/>
                  </a:lnTo>
                  <a:lnTo>
                    <a:pt x="34359" y="45021"/>
                  </a:lnTo>
                  <a:lnTo>
                    <a:pt x="34403" y="45021"/>
                  </a:lnTo>
                  <a:lnTo>
                    <a:pt x="38221" y="45548"/>
                  </a:lnTo>
                  <a:lnTo>
                    <a:pt x="40766" y="45724"/>
                  </a:lnTo>
                  <a:lnTo>
                    <a:pt x="43969" y="46689"/>
                  </a:lnTo>
                  <a:lnTo>
                    <a:pt x="44759" y="46864"/>
                  </a:lnTo>
                  <a:lnTo>
                    <a:pt x="44847" y="46864"/>
                  </a:lnTo>
                  <a:lnTo>
                    <a:pt x="45768" y="46601"/>
                  </a:lnTo>
                  <a:lnTo>
                    <a:pt x="45812" y="46557"/>
                  </a:lnTo>
                  <a:lnTo>
                    <a:pt x="45856" y="46513"/>
                  </a:lnTo>
                  <a:lnTo>
                    <a:pt x="45900" y="46426"/>
                  </a:lnTo>
                  <a:lnTo>
                    <a:pt x="45856" y="46382"/>
                  </a:lnTo>
                  <a:lnTo>
                    <a:pt x="45856" y="46294"/>
                  </a:lnTo>
                  <a:lnTo>
                    <a:pt x="45812" y="46250"/>
                  </a:lnTo>
                  <a:lnTo>
                    <a:pt x="45681" y="46250"/>
                  </a:lnTo>
                  <a:lnTo>
                    <a:pt x="44759" y="46513"/>
                  </a:lnTo>
                  <a:lnTo>
                    <a:pt x="44057" y="46338"/>
                  </a:lnTo>
                  <a:lnTo>
                    <a:pt x="40854" y="45372"/>
                  </a:lnTo>
                  <a:lnTo>
                    <a:pt x="40810" y="45372"/>
                  </a:lnTo>
                  <a:lnTo>
                    <a:pt x="38265" y="45197"/>
                  </a:lnTo>
                  <a:lnTo>
                    <a:pt x="34491" y="44670"/>
                  </a:lnTo>
                  <a:lnTo>
                    <a:pt x="32385" y="43881"/>
                  </a:lnTo>
                  <a:lnTo>
                    <a:pt x="31770" y="43486"/>
                  </a:lnTo>
                  <a:lnTo>
                    <a:pt x="30717" y="42081"/>
                  </a:lnTo>
                  <a:lnTo>
                    <a:pt x="29094" y="39756"/>
                  </a:lnTo>
                  <a:lnTo>
                    <a:pt x="29094" y="39712"/>
                  </a:lnTo>
                  <a:lnTo>
                    <a:pt x="28435" y="39010"/>
                  </a:lnTo>
                  <a:lnTo>
                    <a:pt x="28392" y="38966"/>
                  </a:lnTo>
                  <a:lnTo>
                    <a:pt x="26768" y="38352"/>
                  </a:lnTo>
                  <a:lnTo>
                    <a:pt x="24004" y="37299"/>
                  </a:lnTo>
                  <a:lnTo>
                    <a:pt x="20010" y="35982"/>
                  </a:lnTo>
                  <a:lnTo>
                    <a:pt x="19308" y="35587"/>
                  </a:lnTo>
                  <a:lnTo>
                    <a:pt x="19352" y="35192"/>
                  </a:lnTo>
                  <a:lnTo>
                    <a:pt x="20274" y="31111"/>
                  </a:lnTo>
                  <a:lnTo>
                    <a:pt x="20318" y="31068"/>
                  </a:lnTo>
                  <a:lnTo>
                    <a:pt x="20405" y="29137"/>
                  </a:lnTo>
                  <a:lnTo>
                    <a:pt x="20888" y="26987"/>
                  </a:lnTo>
                  <a:lnTo>
                    <a:pt x="20888" y="26943"/>
                  </a:lnTo>
                  <a:lnTo>
                    <a:pt x="21064" y="24354"/>
                  </a:lnTo>
                  <a:lnTo>
                    <a:pt x="21327" y="21984"/>
                  </a:lnTo>
                  <a:lnTo>
                    <a:pt x="21897" y="19834"/>
                  </a:lnTo>
                  <a:lnTo>
                    <a:pt x="22468" y="17728"/>
                  </a:lnTo>
                  <a:lnTo>
                    <a:pt x="22468" y="17684"/>
                  </a:lnTo>
                  <a:lnTo>
                    <a:pt x="22380" y="16455"/>
                  </a:lnTo>
                  <a:lnTo>
                    <a:pt x="22336" y="16411"/>
                  </a:lnTo>
                  <a:lnTo>
                    <a:pt x="21809" y="14963"/>
                  </a:lnTo>
                  <a:lnTo>
                    <a:pt x="21809" y="14920"/>
                  </a:lnTo>
                  <a:lnTo>
                    <a:pt x="19528" y="11453"/>
                  </a:lnTo>
                  <a:lnTo>
                    <a:pt x="19484" y="11365"/>
                  </a:lnTo>
                  <a:lnTo>
                    <a:pt x="19396" y="11365"/>
                  </a:lnTo>
                  <a:lnTo>
                    <a:pt x="18431" y="11234"/>
                  </a:lnTo>
                  <a:lnTo>
                    <a:pt x="18387" y="11234"/>
                  </a:lnTo>
                  <a:lnTo>
                    <a:pt x="17202" y="11541"/>
                  </a:lnTo>
                  <a:lnTo>
                    <a:pt x="17158" y="11541"/>
                  </a:lnTo>
                  <a:lnTo>
                    <a:pt x="15008" y="12594"/>
                  </a:lnTo>
                  <a:lnTo>
                    <a:pt x="11892" y="13471"/>
                  </a:lnTo>
                  <a:lnTo>
                    <a:pt x="10664" y="13559"/>
                  </a:lnTo>
                  <a:lnTo>
                    <a:pt x="7943" y="13252"/>
                  </a:lnTo>
                  <a:lnTo>
                    <a:pt x="5354" y="12550"/>
                  </a:lnTo>
                  <a:lnTo>
                    <a:pt x="2897" y="11497"/>
                  </a:lnTo>
                  <a:lnTo>
                    <a:pt x="484" y="10575"/>
                  </a:lnTo>
                  <a:lnTo>
                    <a:pt x="1712" y="8732"/>
                  </a:lnTo>
                  <a:lnTo>
                    <a:pt x="4345" y="5003"/>
                  </a:lnTo>
                  <a:lnTo>
                    <a:pt x="5530" y="2852"/>
                  </a:lnTo>
                  <a:lnTo>
                    <a:pt x="7066" y="264"/>
                  </a:lnTo>
                  <a:lnTo>
                    <a:pt x="7066" y="176"/>
                  </a:lnTo>
                  <a:lnTo>
                    <a:pt x="7066" y="132"/>
                  </a:lnTo>
                  <a:lnTo>
                    <a:pt x="7066" y="44"/>
                  </a:lnTo>
                  <a:lnTo>
                    <a:pt x="697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0" name="Google Shape;4250;p129"/>
            <p:cNvSpPr/>
            <p:nvPr/>
          </p:nvSpPr>
          <p:spPr>
            <a:xfrm>
              <a:off x="5247075" y="3384600"/>
              <a:ext cx="1963675" cy="1351550"/>
            </a:xfrm>
            <a:custGeom>
              <a:avLst/>
              <a:gdLst/>
              <a:ahLst/>
              <a:cxnLst/>
              <a:rect l="l" t="t" r="r" b="b"/>
              <a:pathLst>
                <a:path w="78547" h="54062" extrusionOk="0">
                  <a:moveTo>
                    <a:pt x="38396" y="1"/>
                  </a:moveTo>
                  <a:lnTo>
                    <a:pt x="38308" y="44"/>
                  </a:lnTo>
                  <a:lnTo>
                    <a:pt x="36246" y="1361"/>
                  </a:lnTo>
                  <a:lnTo>
                    <a:pt x="36246" y="1405"/>
                  </a:lnTo>
                  <a:lnTo>
                    <a:pt x="35675" y="1887"/>
                  </a:lnTo>
                  <a:lnTo>
                    <a:pt x="35631" y="1931"/>
                  </a:lnTo>
                  <a:lnTo>
                    <a:pt x="34447" y="4564"/>
                  </a:lnTo>
                  <a:lnTo>
                    <a:pt x="33262" y="7460"/>
                  </a:lnTo>
                  <a:lnTo>
                    <a:pt x="32823" y="8557"/>
                  </a:lnTo>
                  <a:lnTo>
                    <a:pt x="31638" y="8996"/>
                  </a:lnTo>
                  <a:lnTo>
                    <a:pt x="31594" y="8996"/>
                  </a:lnTo>
                  <a:lnTo>
                    <a:pt x="30059" y="9917"/>
                  </a:lnTo>
                  <a:lnTo>
                    <a:pt x="30015" y="9961"/>
                  </a:lnTo>
                  <a:lnTo>
                    <a:pt x="28962" y="10795"/>
                  </a:lnTo>
                  <a:lnTo>
                    <a:pt x="28962" y="10839"/>
                  </a:lnTo>
                  <a:lnTo>
                    <a:pt x="28260" y="11804"/>
                  </a:lnTo>
                  <a:lnTo>
                    <a:pt x="28260" y="11848"/>
                  </a:lnTo>
                  <a:lnTo>
                    <a:pt x="27250" y="13867"/>
                  </a:lnTo>
                  <a:lnTo>
                    <a:pt x="27250" y="13954"/>
                  </a:lnTo>
                  <a:lnTo>
                    <a:pt x="27338" y="16280"/>
                  </a:lnTo>
                  <a:lnTo>
                    <a:pt x="27338" y="18123"/>
                  </a:lnTo>
                  <a:lnTo>
                    <a:pt x="27031" y="18913"/>
                  </a:lnTo>
                  <a:lnTo>
                    <a:pt x="26768" y="19132"/>
                  </a:lnTo>
                  <a:lnTo>
                    <a:pt x="26460" y="19220"/>
                  </a:lnTo>
                  <a:lnTo>
                    <a:pt x="24749" y="18562"/>
                  </a:lnTo>
                  <a:lnTo>
                    <a:pt x="22467" y="18123"/>
                  </a:lnTo>
                  <a:lnTo>
                    <a:pt x="20273" y="17991"/>
                  </a:lnTo>
                  <a:lnTo>
                    <a:pt x="20229" y="17991"/>
                  </a:lnTo>
                  <a:lnTo>
                    <a:pt x="19483" y="18123"/>
                  </a:lnTo>
                  <a:lnTo>
                    <a:pt x="19396" y="18167"/>
                  </a:lnTo>
                  <a:lnTo>
                    <a:pt x="18650" y="18694"/>
                  </a:lnTo>
                  <a:lnTo>
                    <a:pt x="18035" y="18474"/>
                  </a:lnTo>
                  <a:lnTo>
                    <a:pt x="17948" y="18474"/>
                  </a:lnTo>
                  <a:lnTo>
                    <a:pt x="17246" y="18562"/>
                  </a:lnTo>
                  <a:lnTo>
                    <a:pt x="17202" y="18606"/>
                  </a:lnTo>
                  <a:lnTo>
                    <a:pt x="16368" y="19088"/>
                  </a:lnTo>
                  <a:lnTo>
                    <a:pt x="16324" y="19132"/>
                  </a:lnTo>
                  <a:lnTo>
                    <a:pt x="15622" y="19834"/>
                  </a:lnTo>
                  <a:lnTo>
                    <a:pt x="15578" y="19878"/>
                  </a:lnTo>
                  <a:lnTo>
                    <a:pt x="13647" y="23828"/>
                  </a:lnTo>
                  <a:lnTo>
                    <a:pt x="12287" y="26241"/>
                  </a:lnTo>
                  <a:lnTo>
                    <a:pt x="11541" y="27426"/>
                  </a:lnTo>
                  <a:lnTo>
                    <a:pt x="11541" y="27470"/>
                  </a:lnTo>
                  <a:lnTo>
                    <a:pt x="11190" y="28523"/>
                  </a:lnTo>
                  <a:lnTo>
                    <a:pt x="11190" y="28567"/>
                  </a:lnTo>
                  <a:lnTo>
                    <a:pt x="10620" y="31550"/>
                  </a:lnTo>
                  <a:lnTo>
                    <a:pt x="10620" y="31594"/>
                  </a:lnTo>
                  <a:lnTo>
                    <a:pt x="10620" y="32735"/>
                  </a:lnTo>
                  <a:lnTo>
                    <a:pt x="10532" y="33393"/>
                  </a:lnTo>
                  <a:lnTo>
                    <a:pt x="9566" y="35105"/>
                  </a:lnTo>
                  <a:lnTo>
                    <a:pt x="7943" y="37299"/>
                  </a:lnTo>
                  <a:lnTo>
                    <a:pt x="6978" y="39142"/>
                  </a:lnTo>
                  <a:lnTo>
                    <a:pt x="6144" y="41072"/>
                  </a:lnTo>
                  <a:lnTo>
                    <a:pt x="5924" y="42213"/>
                  </a:lnTo>
                  <a:lnTo>
                    <a:pt x="5793" y="42301"/>
                  </a:lnTo>
                  <a:lnTo>
                    <a:pt x="5617" y="42257"/>
                  </a:lnTo>
                  <a:lnTo>
                    <a:pt x="5486" y="42213"/>
                  </a:lnTo>
                  <a:lnTo>
                    <a:pt x="4125" y="42652"/>
                  </a:lnTo>
                  <a:lnTo>
                    <a:pt x="2282" y="43486"/>
                  </a:lnTo>
                  <a:lnTo>
                    <a:pt x="2238" y="43530"/>
                  </a:lnTo>
                  <a:lnTo>
                    <a:pt x="1317" y="44451"/>
                  </a:lnTo>
                  <a:lnTo>
                    <a:pt x="1273" y="44495"/>
                  </a:lnTo>
                  <a:lnTo>
                    <a:pt x="439" y="45899"/>
                  </a:lnTo>
                  <a:lnTo>
                    <a:pt x="439" y="45943"/>
                  </a:lnTo>
                  <a:lnTo>
                    <a:pt x="176" y="46909"/>
                  </a:lnTo>
                  <a:lnTo>
                    <a:pt x="176" y="46952"/>
                  </a:lnTo>
                  <a:lnTo>
                    <a:pt x="0" y="48488"/>
                  </a:lnTo>
                  <a:lnTo>
                    <a:pt x="44" y="48576"/>
                  </a:lnTo>
                  <a:lnTo>
                    <a:pt x="790" y="49892"/>
                  </a:lnTo>
                  <a:lnTo>
                    <a:pt x="1887" y="51253"/>
                  </a:lnTo>
                  <a:lnTo>
                    <a:pt x="1887" y="51297"/>
                  </a:lnTo>
                  <a:lnTo>
                    <a:pt x="2238" y="51604"/>
                  </a:lnTo>
                  <a:lnTo>
                    <a:pt x="2370" y="51648"/>
                  </a:lnTo>
                  <a:lnTo>
                    <a:pt x="5442" y="51735"/>
                  </a:lnTo>
                  <a:lnTo>
                    <a:pt x="8733" y="51867"/>
                  </a:lnTo>
                  <a:lnTo>
                    <a:pt x="11804" y="52613"/>
                  </a:lnTo>
                  <a:lnTo>
                    <a:pt x="14920" y="54017"/>
                  </a:lnTo>
                  <a:lnTo>
                    <a:pt x="15008" y="54017"/>
                  </a:lnTo>
                  <a:lnTo>
                    <a:pt x="15490" y="54061"/>
                  </a:lnTo>
                  <a:lnTo>
                    <a:pt x="15578" y="54061"/>
                  </a:lnTo>
                  <a:lnTo>
                    <a:pt x="18035" y="53271"/>
                  </a:lnTo>
                  <a:lnTo>
                    <a:pt x="19659" y="52789"/>
                  </a:lnTo>
                  <a:lnTo>
                    <a:pt x="21239" y="52262"/>
                  </a:lnTo>
                  <a:lnTo>
                    <a:pt x="22818" y="51692"/>
                  </a:lnTo>
                  <a:lnTo>
                    <a:pt x="24354" y="51077"/>
                  </a:lnTo>
                  <a:lnTo>
                    <a:pt x="25100" y="50726"/>
                  </a:lnTo>
                  <a:lnTo>
                    <a:pt x="25846" y="50331"/>
                  </a:lnTo>
                  <a:lnTo>
                    <a:pt x="26548" y="49980"/>
                  </a:lnTo>
                  <a:lnTo>
                    <a:pt x="27294" y="49541"/>
                  </a:lnTo>
                  <a:lnTo>
                    <a:pt x="27952" y="49103"/>
                  </a:lnTo>
                  <a:lnTo>
                    <a:pt x="28654" y="48620"/>
                  </a:lnTo>
                  <a:lnTo>
                    <a:pt x="29313" y="48137"/>
                  </a:lnTo>
                  <a:lnTo>
                    <a:pt x="29927" y="47567"/>
                  </a:lnTo>
                  <a:lnTo>
                    <a:pt x="30805" y="47172"/>
                  </a:lnTo>
                  <a:lnTo>
                    <a:pt x="31814" y="46996"/>
                  </a:lnTo>
                  <a:lnTo>
                    <a:pt x="34271" y="46909"/>
                  </a:lnTo>
                  <a:lnTo>
                    <a:pt x="36509" y="46821"/>
                  </a:lnTo>
                  <a:lnTo>
                    <a:pt x="36553" y="46821"/>
                  </a:lnTo>
                  <a:lnTo>
                    <a:pt x="37167" y="46645"/>
                  </a:lnTo>
                  <a:lnTo>
                    <a:pt x="37211" y="46601"/>
                  </a:lnTo>
                  <a:lnTo>
                    <a:pt x="37869" y="46206"/>
                  </a:lnTo>
                  <a:lnTo>
                    <a:pt x="37913" y="46206"/>
                  </a:lnTo>
                  <a:lnTo>
                    <a:pt x="39625" y="44539"/>
                  </a:lnTo>
                  <a:lnTo>
                    <a:pt x="39976" y="43925"/>
                  </a:lnTo>
                  <a:lnTo>
                    <a:pt x="40020" y="43881"/>
                  </a:lnTo>
                  <a:lnTo>
                    <a:pt x="40634" y="41292"/>
                  </a:lnTo>
                  <a:lnTo>
                    <a:pt x="40941" y="40897"/>
                  </a:lnTo>
                  <a:lnTo>
                    <a:pt x="42740" y="39668"/>
                  </a:lnTo>
                  <a:lnTo>
                    <a:pt x="42828" y="39624"/>
                  </a:lnTo>
                  <a:lnTo>
                    <a:pt x="42828" y="39493"/>
                  </a:lnTo>
                  <a:lnTo>
                    <a:pt x="42784" y="39405"/>
                  </a:lnTo>
                  <a:lnTo>
                    <a:pt x="42740" y="39361"/>
                  </a:lnTo>
                  <a:lnTo>
                    <a:pt x="42082" y="39142"/>
                  </a:lnTo>
                  <a:lnTo>
                    <a:pt x="41994" y="39142"/>
                  </a:lnTo>
                  <a:lnTo>
                    <a:pt x="40063" y="39230"/>
                  </a:lnTo>
                  <a:lnTo>
                    <a:pt x="38089" y="39581"/>
                  </a:lnTo>
                  <a:lnTo>
                    <a:pt x="36114" y="39493"/>
                  </a:lnTo>
                  <a:lnTo>
                    <a:pt x="35149" y="39361"/>
                  </a:lnTo>
                  <a:lnTo>
                    <a:pt x="32955" y="38220"/>
                  </a:lnTo>
                  <a:lnTo>
                    <a:pt x="32297" y="37781"/>
                  </a:lnTo>
                  <a:lnTo>
                    <a:pt x="31858" y="35544"/>
                  </a:lnTo>
                  <a:lnTo>
                    <a:pt x="31463" y="32823"/>
                  </a:lnTo>
                  <a:lnTo>
                    <a:pt x="31463" y="32779"/>
                  </a:lnTo>
                  <a:lnTo>
                    <a:pt x="31156" y="31638"/>
                  </a:lnTo>
                  <a:lnTo>
                    <a:pt x="31156" y="31550"/>
                  </a:lnTo>
                  <a:lnTo>
                    <a:pt x="28962" y="28479"/>
                  </a:lnTo>
                  <a:lnTo>
                    <a:pt x="26724" y="25451"/>
                  </a:lnTo>
                  <a:lnTo>
                    <a:pt x="25978" y="24486"/>
                  </a:lnTo>
                  <a:lnTo>
                    <a:pt x="27601" y="21326"/>
                  </a:lnTo>
                  <a:lnTo>
                    <a:pt x="28523" y="19659"/>
                  </a:lnTo>
                  <a:lnTo>
                    <a:pt x="28874" y="19308"/>
                  </a:lnTo>
                  <a:lnTo>
                    <a:pt x="30103" y="18737"/>
                  </a:lnTo>
                  <a:lnTo>
                    <a:pt x="31287" y="18606"/>
                  </a:lnTo>
                  <a:lnTo>
                    <a:pt x="32867" y="18781"/>
                  </a:lnTo>
                  <a:lnTo>
                    <a:pt x="37299" y="19747"/>
                  </a:lnTo>
                  <a:lnTo>
                    <a:pt x="38747" y="20054"/>
                  </a:lnTo>
                  <a:lnTo>
                    <a:pt x="38835" y="20054"/>
                  </a:lnTo>
                  <a:lnTo>
                    <a:pt x="39712" y="19966"/>
                  </a:lnTo>
                  <a:lnTo>
                    <a:pt x="39756" y="19966"/>
                  </a:lnTo>
                  <a:lnTo>
                    <a:pt x="42082" y="18869"/>
                  </a:lnTo>
                  <a:lnTo>
                    <a:pt x="45197" y="18781"/>
                  </a:lnTo>
                  <a:lnTo>
                    <a:pt x="48357" y="17948"/>
                  </a:lnTo>
                  <a:lnTo>
                    <a:pt x="50419" y="17245"/>
                  </a:lnTo>
                  <a:lnTo>
                    <a:pt x="50463" y="17245"/>
                  </a:lnTo>
                  <a:lnTo>
                    <a:pt x="51428" y="16543"/>
                  </a:lnTo>
                  <a:lnTo>
                    <a:pt x="52174" y="18606"/>
                  </a:lnTo>
                  <a:lnTo>
                    <a:pt x="51648" y="21853"/>
                  </a:lnTo>
                  <a:lnTo>
                    <a:pt x="51297" y="25056"/>
                  </a:lnTo>
                  <a:lnTo>
                    <a:pt x="51165" y="27689"/>
                  </a:lnTo>
                  <a:lnTo>
                    <a:pt x="50551" y="31463"/>
                  </a:lnTo>
                  <a:lnTo>
                    <a:pt x="49893" y="33569"/>
                  </a:lnTo>
                  <a:lnTo>
                    <a:pt x="49893" y="33613"/>
                  </a:lnTo>
                  <a:lnTo>
                    <a:pt x="49717" y="36114"/>
                  </a:lnTo>
                  <a:lnTo>
                    <a:pt x="49717" y="37430"/>
                  </a:lnTo>
                  <a:lnTo>
                    <a:pt x="49761" y="37518"/>
                  </a:lnTo>
                  <a:lnTo>
                    <a:pt x="49980" y="37825"/>
                  </a:lnTo>
                  <a:lnTo>
                    <a:pt x="50112" y="37913"/>
                  </a:lnTo>
                  <a:lnTo>
                    <a:pt x="51034" y="38045"/>
                  </a:lnTo>
                  <a:lnTo>
                    <a:pt x="52833" y="39142"/>
                  </a:lnTo>
                  <a:lnTo>
                    <a:pt x="55992" y="40765"/>
                  </a:lnTo>
                  <a:lnTo>
                    <a:pt x="56036" y="40765"/>
                  </a:lnTo>
                  <a:lnTo>
                    <a:pt x="59415" y="41775"/>
                  </a:lnTo>
                  <a:lnTo>
                    <a:pt x="61214" y="42433"/>
                  </a:lnTo>
                  <a:lnTo>
                    <a:pt x="62662" y="44188"/>
                  </a:lnTo>
                  <a:lnTo>
                    <a:pt x="63934" y="45987"/>
                  </a:lnTo>
                  <a:lnTo>
                    <a:pt x="64593" y="46821"/>
                  </a:lnTo>
                  <a:lnTo>
                    <a:pt x="64680" y="46865"/>
                  </a:lnTo>
                  <a:lnTo>
                    <a:pt x="65865" y="47435"/>
                  </a:lnTo>
                  <a:lnTo>
                    <a:pt x="67971" y="48181"/>
                  </a:lnTo>
                  <a:lnTo>
                    <a:pt x="68015" y="48225"/>
                  </a:lnTo>
                  <a:lnTo>
                    <a:pt x="72052" y="48708"/>
                  </a:lnTo>
                  <a:lnTo>
                    <a:pt x="73983" y="48752"/>
                  </a:lnTo>
                  <a:lnTo>
                    <a:pt x="74905" y="48839"/>
                  </a:lnTo>
                  <a:lnTo>
                    <a:pt x="76879" y="49454"/>
                  </a:lnTo>
                  <a:lnTo>
                    <a:pt x="76923" y="49454"/>
                  </a:lnTo>
                  <a:lnTo>
                    <a:pt x="77537" y="49541"/>
                  </a:lnTo>
                  <a:lnTo>
                    <a:pt x="77625" y="49541"/>
                  </a:lnTo>
                  <a:lnTo>
                    <a:pt x="78415" y="49278"/>
                  </a:lnTo>
                  <a:lnTo>
                    <a:pt x="78503" y="49234"/>
                  </a:lnTo>
                  <a:lnTo>
                    <a:pt x="78547" y="49190"/>
                  </a:lnTo>
                  <a:lnTo>
                    <a:pt x="78547" y="49146"/>
                  </a:lnTo>
                  <a:lnTo>
                    <a:pt x="78547" y="49059"/>
                  </a:lnTo>
                  <a:lnTo>
                    <a:pt x="78503" y="49015"/>
                  </a:lnTo>
                  <a:lnTo>
                    <a:pt x="78459" y="48971"/>
                  </a:lnTo>
                  <a:lnTo>
                    <a:pt x="78371" y="48927"/>
                  </a:lnTo>
                  <a:lnTo>
                    <a:pt x="78327" y="48927"/>
                  </a:lnTo>
                  <a:lnTo>
                    <a:pt x="77537" y="49190"/>
                  </a:lnTo>
                  <a:lnTo>
                    <a:pt x="76967" y="49103"/>
                  </a:lnTo>
                  <a:lnTo>
                    <a:pt x="74992" y="48532"/>
                  </a:lnTo>
                  <a:lnTo>
                    <a:pt x="74948" y="48532"/>
                  </a:lnTo>
                  <a:lnTo>
                    <a:pt x="74027" y="48400"/>
                  </a:lnTo>
                  <a:lnTo>
                    <a:pt x="72052" y="48357"/>
                  </a:lnTo>
                  <a:lnTo>
                    <a:pt x="68103" y="47874"/>
                  </a:lnTo>
                  <a:lnTo>
                    <a:pt x="65997" y="47128"/>
                  </a:lnTo>
                  <a:lnTo>
                    <a:pt x="64856" y="46601"/>
                  </a:lnTo>
                  <a:lnTo>
                    <a:pt x="64198" y="45768"/>
                  </a:lnTo>
                  <a:lnTo>
                    <a:pt x="62925" y="43969"/>
                  </a:lnTo>
                  <a:lnTo>
                    <a:pt x="61477" y="42169"/>
                  </a:lnTo>
                  <a:lnTo>
                    <a:pt x="61389" y="42126"/>
                  </a:lnTo>
                  <a:lnTo>
                    <a:pt x="59546" y="41424"/>
                  </a:lnTo>
                  <a:lnTo>
                    <a:pt x="56168" y="40414"/>
                  </a:lnTo>
                  <a:lnTo>
                    <a:pt x="52964" y="38835"/>
                  </a:lnTo>
                  <a:lnTo>
                    <a:pt x="51165" y="37694"/>
                  </a:lnTo>
                  <a:lnTo>
                    <a:pt x="51121" y="37694"/>
                  </a:lnTo>
                  <a:lnTo>
                    <a:pt x="50244" y="37562"/>
                  </a:lnTo>
                  <a:lnTo>
                    <a:pt x="50068" y="37343"/>
                  </a:lnTo>
                  <a:lnTo>
                    <a:pt x="50068" y="36114"/>
                  </a:lnTo>
                  <a:lnTo>
                    <a:pt x="50244" y="33657"/>
                  </a:lnTo>
                  <a:lnTo>
                    <a:pt x="50902" y="31550"/>
                  </a:lnTo>
                  <a:lnTo>
                    <a:pt x="50902" y="31507"/>
                  </a:lnTo>
                  <a:lnTo>
                    <a:pt x="51516" y="27733"/>
                  </a:lnTo>
                  <a:lnTo>
                    <a:pt x="51648" y="25100"/>
                  </a:lnTo>
                  <a:lnTo>
                    <a:pt x="51999" y="21941"/>
                  </a:lnTo>
                  <a:lnTo>
                    <a:pt x="52525" y="18650"/>
                  </a:lnTo>
                  <a:lnTo>
                    <a:pt x="52525" y="18562"/>
                  </a:lnTo>
                  <a:lnTo>
                    <a:pt x="51648" y="16192"/>
                  </a:lnTo>
                  <a:lnTo>
                    <a:pt x="51604" y="16105"/>
                  </a:lnTo>
                  <a:lnTo>
                    <a:pt x="51560" y="16061"/>
                  </a:lnTo>
                  <a:lnTo>
                    <a:pt x="51472" y="16061"/>
                  </a:lnTo>
                  <a:lnTo>
                    <a:pt x="51385" y="16105"/>
                  </a:lnTo>
                  <a:lnTo>
                    <a:pt x="50244" y="16938"/>
                  </a:lnTo>
                  <a:lnTo>
                    <a:pt x="48269" y="17597"/>
                  </a:lnTo>
                  <a:lnTo>
                    <a:pt x="45154" y="18430"/>
                  </a:lnTo>
                  <a:lnTo>
                    <a:pt x="42038" y="18518"/>
                  </a:lnTo>
                  <a:lnTo>
                    <a:pt x="41950" y="18562"/>
                  </a:lnTo>
                  <a:lnTo>
                    <a:pt x="39668" y="19615"/>
                  </a:lnTo>
                  <a:lnTo>
                    <a:pt x="38791" y="19703"/>
                  </a:lnTo>
                  <a:lnTo>
                    <a:pt x="37343" y="19396"/>
                  </a:lnTo>
                  <a:lnTo>
                    <a:pt x="32955" y="18430"/>
                  </a:lnTo>
                  <a:lnTo>
                    <a:pt x="31287" y="18255"/>
                  </a:lnTo>
                  <a:lnTo>
                    <a:pt x="31243" y="18255"/>
                  </a:lnTo>
                  <a:lnTo>
                    <a:pt x="30015" y="18430"/>
                  </a:lnTo>
                  <a:lnTo>
                    <a:pt x="29971" y="18430"/>
                  </a:lnTo>
                  <a:lnTo>
                    <a:pt x="28698" y="19001"/>
                  </a:lnTo>
                  <a:lnTo>
                    <a:pt x="28654" y="19045"/>
                  </a:lnTo>
                  <a:lnTo>
                    <a:pt x="28260" y="19439"/>
                  </a:lnTo>
                  <a:lnTo>
                    <a:pt x="28260" y="19483"/>
                  </a:lnTo>
                  <a:lnTo>
                    <a:pt x="27294" y="21151"/>
                  </a:lnTo>
                  <a:lnTo>
                    <a:pt x="25627" y="24442"/>
                  </a:lnTo>
                  <a:lnTo>
                    <a:pt x="25583" y="24530"/>
                  </a:lnTo>
                  <a:lnTo>
                    <a:pt x="25627" y="24617"/>
                  </a:lnTo>
                  <a:lnTo>
                    <a:pt x="28698" y="28654"/>
                  </a:lnTo>
                  <a:lnTo>
                    <a:pt x="30849" y="31726"/>
                  </a:lnTo>
                  <a:lnTo>
                    <a:pt x="31156" y="32867"/>
                  </a:lnTo>
                  <a:lnTo>
                    <a:pt x="31507" y="35587"/>
                  </a:lnTo>
                  <a:lnTo>
                    <a:pt x="31946" y="37913"/>
                  </a:lnTo>
                  <a:lnTo>
                    <a:pt x="32033" y="38001"/>
                  </a:lnTo>
                  <a:lnTo>
                    <a:pt x="32779" y="38527"/>
                  </a:lnTo>
                  <a:lnTo>
                    <a:pt x="34973" y="39712"/>
                  </a:lnTo>
                  <a:lnTo>
                    <a:pt x="35061" y="39712"/>
                  </a:lnTo>
                  <a:lnTo>
                    <a:pt x="36070" y="39844"/>
                  </a:lnTo>
                  <a:lnTo>
                    <a:pt x="36114" y="39844"/>
                  </a:lnTo>
                  <a:lnTo>
                    <a:pt x="38089" y="39932"/>
                  </a:lnTo>
                  <a:lnTo>
                    <a:pt x="38133" y="39932"/>
                  </a:lnTo>
                  <a:lnTo>
                    <a:pt x="40107" y="39581"/>
                  </a:lnTo>
                  <a:lnTo>
                    <a:pt x="41994" y="39493"/>
                  </a:lnTo>
                  <a:lnTo>
                    <a:pt x="42257" y="39581"/>
                  </a:lnTo>
                  <a:lnTo>
                    <a:pt x="40722" y="40590"/>
                  </a:lnTo>
                  <a:lnTo>
                    <a:pt x="40678" y="40634"/>
                  </a:lnTo>
                  <a:lnTo>
                    <a:pt x="40327" y="41116"/>
                  </a:lnTo>
                  <a:lnTo>
                    <a:pt x="40327" y="41160"/>
                  </a:lnTo>
                  <a:lnTo>
                    <a:pt x="39668" y="43749"/>
                  </a:lnTo>
                  <a:lnTo>
                    <a:pt x="39361" y="44320"/>
                  </a:lnTo>
                  <a:lnTo>
                    <a:pt x="37694" y="45943"/>
                  </a:lnTo>
                  <a:lnTo>
                    <a:pt x="37080" y="46294"/>
                  </a:lnTo>
                  <a:lnTo>
                    <a:pt x="36465" y="46470"/>
                  </a:lnTo>
                  <a:lnTo>
                    <a:pt x="34271" y="46558"/>
                  </a:lnTo>
                  <a:lnTo>
                    <a:pt x="31814" y="46645"/>
                  </a:lnTo>
                  <a:lnTo>
                    <a:pt x="31770" y="46645"/>
                  </a:lnTo>
                  <a:lnTo>
                    <a:pt x="30717" y="46821"/>
                  </a:lnTo>
                  <a:lnTo>
                    <a:pt x="30673" y="46821"/>
                  </a:lnTo>
                  <a:lnTo>
                    <a:pt x="29751" y="47260"/>
                  </a:lnTo>
                  <a:lnTo>
                    <a:pt x="29708" y="47303"/>
                  </a:lnTo>
                  <a:lnTo>
                    <a:pt x="29093" y="47830"/>
                  </a:lnTo>
                  <a:lnTo>
                    <a:pt x="28435" y="48357"/>
                  </a:lnTo>
                  <a:lnTo>
                    <a:pt x="27777" y="48795"/>
                  </a:lnTo>
                  <a:lnTo>
                    <a:pt x="27119" y="49234"/>
                  </a:lnTo>
                  <a:lnTo>
                    <a:pt x="26417" y="49673"/>
                  </a:lnTo>
                  <a:lnTo>
                    <a:pt x="25671" y="50024"/>
                  </a:lnTo>
                  <a:lnTo>
                    <a:pt x="24179" y="50726"/>
                  </a:lnTo>
                  <a:lnTo>
                    <a:pt x="22643" y="51340"/>
                  </a:lnTo>
                  <a:lnTo>
                    <a:pt x="21107" y="51911"/>
                  </a:lnTo>
                  <a:lnTo>
                    <a:pt x="19527" y="52437"/>
                  </a:lnTo>
                  <a:lnTo>
                    <a:pt x="17948" y="52920"/>
                  </a:lnTo>
                  <a:lnTo>
                    <a:pt x="15490" y="53710"/>
                  </a:lnTo>
                  <a:lnTo>
                    <a:pt x="15052" y="53666"/>
                  </a:lnTo>
                  <a:lnTo>
                    <a:pt x="11936" y="52306"/>
                  </a:lnTo>
                  <a:lnTo>
                    <a:pt x="11892" y="52306"/>
                  </a:lnTo>
                  <a:lnTo>
                    <a:pt x="8820" y="51516"/>
                  </a:lnTo>
                  <a:lnTo>
                    <a:pt x="8777" y="51516"/>
                  </a:lnTo>
                  <a:lnTo>
                    <a:pt x="5486" y="51384"/>
                  </a:lnTo>
                  <a:lnTo>
                    <a:pt x="2414" y="51297"/>
                  </a:lnTo>
                  <a:lnTo>
                    <a:pt x="2151" y="51033"/>
                  </a:lnTo>
                  <a:lnTo>
                    <a:pt x="1054" y="49717"/>
                  </a:lnTo>
                  <a:lnTo>
                    <a:pt x="352" y="48488"/>
                  </a:lnTo>
                  <a:lnTo>
                    <a:pt x="483" y="46996"/>
                  </a:lnTo>
                  <a:lnTo>
                    <a:pt x="790" y="46075"/>
                  </a:lnTo>
                  <a:lnTo>
                    <a:pt x="1580" y="44715"/>
                  </a:lnTo>
                  <a:lnTo>
                    <a:pt x="2458" y="43793"/>
                  </a:lnTo>
                  <a:lnTo>
                    <a:pt x="4257" y="43003"/>
                  </a:lnTo>
                  <a:lnTo>
                    <a:pt x="5529" y="42608"/>
                  </a:lnTo>
                  <a:lnTo>
                    <a:pt x="5749" y="42696"/>
                  </a:lnTo>
                  <a:lnTo>
                    <a:pt x="5837" y="42696"/>
                  </a:lnTo>
                  <a:lnTo>
                    <a:pt x="5924" y="42652"/>
                  </a:lnTo>
                  <a:lnTo>
                    <a:pt x="6188" y="42433"/>
                  </a:lnTo>
                  <a:lnTo>
                    <a:pt x="6275" y="42345"/>
                  </a:lnTo>
                  <a:lnTo>
                    <a:pt x="6451" y="41160"/>
                  </a:lnTo>
                  <a:lnTo>
                    <a:pt x="7285" y="39317"/>
                  </a:lnTo>
                  <a:lnTo>
                    <a:pt x="8250" y="37474"/>
                  </a:lnTo>
                  <a:lnTo>
                    <a:pt x="9830" y="35324"/>
                  </a:lnTo>
                  <a:lnTo>
                    <a:pt x="9830" y="35280"/>
                  </a:lnTo>
                  <a:lnTo>
                    <a:pt x="10839" y="33525"/>
                  </a:lnTo>
                  <a:lnTo>
                    <a:pt x="10883" y="33481"/>
                  </a:lnTo>
                  <a:lnTo>
                    <a:pt x="10971" y="32779"/>
                  </a:lnTo>
                  <a:lnTo>
                    <a:pt x="10971" y="32735"/>
                  </a:lnTo>
                  <a:lnTo>
                    <a:pt x="10971" y="31594"/>
                  </a:lnTo>
                  <a:lnTo>
                    <a:pt x="11497" y="28654"/>
                  </a:lnTo>
                  <a:lnTo>
                    <a:pt x="11848" y="27601"/>
                  </a:lnTo>
                  <a:lnTo>
                    <a:pt x="12594" y="26460"/>
                  </a:lnTo>
                  <a:lnTo>
                    <a:pt x="13955" y="24003"/>
                  </a:lnTo>
                  <a:lnTo>
                    <a:pt x="15885" y="20054"/>
                  </a:lnTo>
                  <a:lnTo>
                    <a:pt x="16543" y="19396"/>
                  </a:lnTo>
                  <a:lnTo>
                    <a:pt x="17333" y="18913"/>
                  </a:lnTo>
                  <a:lnTo>
                    <a:pt x="17948" y="18825"/>
                  </a:lnTo>
                  <a:lnTo>
                    <a:pt x="18606" y="19045"/>
                  </a:lnTo>
                  <a:lnTo>
                    <a:pt x="18781" y="19045"/>
                  </a:lnTo>
                  <a:lnTo>
                    <a:pt x="19571" y="18474"/>
                  </a:lnTo>
                  <a:lnTo>
                    <a:pt x="20273" y="18342"/>
                  </a:lnTo>
                  <a:lnTo>
                    <a:pt x="22423" y="18474"/>
                  </a:lnTo>
                  <a:lnTo>
                    <a:pt x="24661" y="18869"/>
                  </a:lnTo>
                  <a:lnTo>
                    <a:pt x="26373" y="19571"/>
                  </a:lnTo>
                  <a:lnTo>
                    <a:pt x="26504" y="19571"/>
                  </a:lnTo>
                  <a:lnTo>
                    <a:pt x="26899" y="19483"/>
                  </a:lnTo>
                  <a:lnTo>
                    <a:pt x="26987" y="19439"/>
                  </a:lnTo>
                  <a:lnTo>
                    <a:pt x="27294" y="19132"/>
                  </a:lnTo>
                  <a:lnTo>
                    <a:pt x="27338" y="19045"/>
                  </a:lnTo>
                  <a:lnTo>
                    <a:pt x="27645" y="18211"/>
                  </a:lnTo>
                  <a:lnTo>
                    <a:pt x="27689" y="18167"/>
                  </a:lnTo>
                  <a:lnTo>
                    <a:pt x="27689" y="16236"/>
                  </a:lnTo>
                  <a:lnTo>
                    <a:pt x="27601" y="13998"/>
                  </a:lnTo>
                  <a:lnTo>
                    <a:pt x="28567" y="12024"/>
                  </a:lnTo>
                  <a:lnTo>
                    <a:pt x="29225" y="11058"/>
                  </a:lnTo>
                  <a:lnTo>
                    <a:pt x="30234" y="10225"/>
                  </a:lnTo>
                  <a:lnTo>
                    <a:pt x="31770" y="9303"/>
                  </a:lnTo>
                  <a:lnTo>
                    <a:pt x="33043" y="8864"/>
                  </a:lnTo>
                  <a:lnTo>
                    <a:pt x="33086" y="8820"/>
                  </a:lnTo>
                  <a:lnTo>
                    <a:pt x="33130" y="8733"/>
                  </a:lnTo>
                  <a:lnTo>
                    <a:pt x="33569" y="7592"/>
                  </a:lnTo>
                  <a:lnTo>
                    <a:pt x="34754" y="4696"/>
                  </a:lnTo>
                  <a:lnTo>
                    <a:pt x="35939" y="2107"/>
                  </a:lnTo>
                  <a:lnTo>
                    <a:pt x="36465" y="1668"/>
                  </a:lnTo>
                  <a:lnTo>
                    <a:pt x="38528" y="308"/>
                  </a:lnTo>
                  <a:lnTo>
                    <a:pt x="38571" y="264"/>
                  </a:lnTo>
                  <a:lnTo>
                    <a:pt x="38615" y="220"/>
                  </a:lnTo>
                  <a:lnTo>
                    <a:pt x="38615" y="132"/>
                  </a:lnTo>
                  <a:lnTo>
                    <a:pt x="38571" y="88"/>
                  </a:lnTo>
                  <a:lnTo>
                    <a:pt x="38528" y="44"/>
                  </a:lnTo>
                  <a:lnTo>
                    <a:pt x="3844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1" name="Google Shape;4251;p129"/>
            <p:cNvSpPr/>
            <p:nvPr/>
          </p:nvSpPr>
          <p:spPr>
            <a:xfrm>
              <a:off x="5232825" y="3337425"/>
              <a:ext cx="2084350" cy="1428325"/>
            </a:xfrm>
            <a:custGeom>
              <a:avLst/>
              <a:gdLst/>
              <a:ahLst/>
              <a:cxnLst/>
              <a:rect l="l" t="t" r="r" b="b"/>
              <a:pathLst>
                <a:path w="83374" h="57133" extrusionOk="0">
                  <a:moveTo>
                    <a:pt x="36816" y="1"/>
                  </a:moveTo>
                  <a:lnTo>
                    <a:pt x="34402" y="1361"/>
                  </a:lnTo>
                  <a:lnTo>
                    <a:pt x="33261" y="2151"/>
                  </a:lnTo>
                  <a:lnTo>
                    <a:pt x="33218" y="2151"/>
                  </a:lnTo>
                  <a:lnTo>
                    <a:pt x="32121" y="3204"/>
                  </a:lnTo>
                  <a:lnTo>
                    <a:pt x="30673" y="4959"/>
                  </a:lnTo>
                  <a:lnTo>
                    <a:pt x="28961" y="6802"/>
                  </a:lnTo>
                  <a:lnTo>
                    <a:pt x="28917" y="6890"/>
                  </a:lnTo>
                  <a:lnTo>
                    <a:pt x="27689" y="10356"/>
                  </a:lnTo>
                  <a:lnTo>
                    <a:pt x="25187" y="12989"/>
                  </a:lnTo>
                  <a:lnTo>
                    <a:pt x="24178" y="14086"/>
                  </a:lnTo>
                  <a:lnTo>
                    <a:pt x="23696" y="14437"/>
                  </a:lnTo>
                  <a:lnTo>
                    <a:pt x="21458" y="15359"/>
                  </a:lnTo>
                  <a:lnTo>
                    <a:pt x="20317" y="15798"/>
                  </a:lnTo>
                  <a:lnTo>
                    <a:pt x="20273" y="15798"/>
                  </a:lnTo>
                  <a:lnTo>
                    <a:pt x="19176" y="16368"/>
                  </a:lnTo>
                  <a:lnTo>
                    <a:pt x="17377" y="17553"/>
                  </a:lnTo>
                  <a:lnTo>
                    <a:pt x="17333" y="17597"/>
                  </a:lnTo>
                  <a:lnTo>
                    <a:pt x="16236" y="18957"/>
                  </a:lnTo>
                  <a:lnTo>
                    <a:pt x="14612" y="21458"/>
                  </a:lnTo>
                  <a:lnTo>
                    <a:pt x="13515" y="23433"/>
                  </a:lnTo>
                  <a:lnTo>
                    <a:pt x="12023" y="26153"/>
                  </a:lnTo>
                  <a:lnTo>
                    <a:pt x="10926" y="28347"/>
                  </a:lnTo>
                  <a:lnTo>
                    <a:pt x="10926" y="28391"/>
                  </a:lnTo>
                  <a:lnTo>
                    <a:pt x="10444" y="30366"/>
                  </a:lnTo>
                  <a:lnTo>
                    <a:pt x="10400" y="30410"/>
                  </a:lnTo>
                  <a:lnTo>
                    <a:pt x="10224" y="32779"/>
                  </a:lnTo>
                  <a:lnTo>
                    <a:pt x="10224" y="32823"/>
                  </a:lnTo>
                  <a:lnTo>
                    <a:pt x="10268" y="34271"/>
                  </a:lnTo>
                  <a:lnTo>
                    <a:pt x="10180" y="35105"/>
                  </a:lnTo>
                  <a:lnTo>
                    <a:pt x="9478" y="36465"/>
                  </a:lnTo>
                  <a:lnTo>
                    <a:pt x="7942" y="38484"/>
                  </a:lnTo>
                  <a:lnTo>
                    <a:pt x="7899" y="38528"/>
                  </a:lnTo>
                  <a:lnTo>
                    <a:pt x="6889" y="40283"/>
                  </a:lnTo>
                  <a:lnTo>
                    <a:pt x="6143" y="42038"/>
                  </a:lnTo>
                  <a:lnTo>
                    <a:pt x="5617" y="42872"/>
                  </a:lnTo>
                  <a:lnTo>
                    <a:pt x="2633" y="44451"/>
                  </a:lnTo>
                  <a:lnTo>
                    <a:pt x="2589" y="44495"/>
                  </a:lnTo>
                  <a:lnTo>
                    <a:pt x="965" y="46558"/>
                  </a:lnTo>
                  <a:lnTo>
                    <a:pt x="965" y="46602"/>
                  </a:lnTo>
                  <a:lnTo>
                    <a:pt x="307" y="47874"/>
                  </a:lnTo>
                  <a:lnTo>
                    <a:pt x="307" y="47918"/>
                  </a:lnTo>
                  <a:lnTo>
                    <a:pt x="0" y="50112"/>
                  </a:lnTo>
                  <a:lnTo>
                    <a:pt x="0" y="50990"/>
                  </a:lnTo>
                  <a:lnTo>
                    <a:pt x="44" y="51077"/>
                  </a:lnTo>
                  <a:lnTo>
                    <a:pt x="2326" y="53930"/>
                  </a:lnTo>
                  <a:lnTo>
                    <a:pt x="3379" y="55597"/>
                  </a:lnTo>
                  <a:lnTo>
                    <a:pt x="3423" y="55641"/>
                  </a:lnTo>
                  <a:lnTo>
                    <a:pt x="3686" y="55904"/>
                  </a:lnTo>
                  <a:lnTo>
                    <a:pt x="3774" y="55948"/>
                  </a:lnTo>
                  <a:lnTo>
                    <a:pt x="7153" y="56519"/>
                  </a:lnTo>
                  <a:lnTo>
                    <a:pt x="10400" y="56957"/>
                  </a:lnTo>
                  <a:lnTo>
                    <a:pt x="11628" y="57133"/>
                  </a:lnTo>
                  <a:lnTo>
                    <a:pt x="11672" y="57133"/>
                  </a:lnTo>
                  <a:lnTo>
                    <a:pt x="15709" y="56387"/>
                  </a:lnTo>
                  <a:lnTo>
                    <a:pt x="17421" y="56080"/>
                  </a:lnTo>
                  <a:lnTo>
                    <a:pt x="17421" y="56036"/>
                  </a:lnTo>
                  <a:lnTo>
                    <a:pt x="19483" y="55421"/>
                  </a:lnTo>
                  <a:lnTo>
                    <a:pt x="21282" y="55070"/>
                  </a:lnTo>
                  <a:lnTo>
                    <a:pt x="22818" y="55070"/>
                  </a:lnTo>
                  <a:lnTo>
                    <a:pt x="24398" y="55334"/>
                  </a:lnTo>
                  <a:lnTo>
                    <a:pt x="24442" y="55334"/>
                  </a:lnTo>
                  <a:lnTo>
                    <a:pt x="27952" y="54807"/>
                  </a:lnTo>
                  <a:lnTo>
                    <a:pt x="28084" y="54719"/>
                  </a:lnTo>
                  <a:lnTo>
                    <a:pt x="28610" y="54193"/>
                  </a:lnTo>
                  <a:lnTo>
                    <a:pt x="28654" y="54193"/>
                  </a:lnTo>
                  <a:lnTo>
                    <a:pt x="30014" y="51999"/>
                  </a:lnTo>
                  <a:lnTo>
                    <a:pt x="30541" y="51385"/>
                  </a:lnTo>
                  <a:lnTo>
                    <a:pt x="31375" y="50858"/>
                  </a:lnTo>
                  <a:lnTo>
                    <a:pt x="33525" y="49980"/>
                  </a:lnTo>
                  <a:lnTo>
                    <a:pt x="35412" y="49629"/>
                  </a:lnTo>
                  <a:lnTo>
                    <a:pt x="37386" y="49366"/>
                  </a:lnTo>
                  <a:lnTo>
                    <a:pt x="38176" y="49103"/>
                  </a:lnTo>
                  <a:lnTo>
                    <a:pt x="38220" y="49103"/>
                  </a:lnTo>
                  <a:lnTo>
                    <a:pt x="38966" y="48576"/>
                  </a:lnTo>
                  <a:lnTo>
                    <a:pt x="39010" y="48576"/>
                  </a:lnTo>
                  <a:lnTo>
                    <a:pt x="40809" y="46909"/>
                  </a:lnTo>
                  <a:lnTo>
                    <a:pt x="40809" y="46865"/>
                  </a:lnTo>
                  <a:lnTo>
                    <a:pt x="41379" y="46075"/>
                  </a:lnTo>
                  <a:lnTo>
                    <a:pt x="41379" y="46031"/>
                  </a:lnTo>
                  <a:lnTo>
                    <a:pt x="42345" y="43969"/>
                  </a:lnTo>
                  <a:lnTo>
                    <a:pt x="42959" y="43003"/>
                  </a:lnTo>
                  <a:lnTo>
                    <a:pt x="43486" y="42565"/>
                  </a:lnTo>
                  <a:lnTo>
                    <a:pt x="44890" y="42038"/>
                  </a:lnTo>
                  <a:lnTo>
                    <a:pt x="47084" y="41555"/>
                  </a:lnTo>
                  <a:lnTo>
                    <a:pt x="49234" y="41073"/>
                  </a:lnTo>
                  <a:lnTo>
                    <a:pt x="50419" y="41073"/>
                  </a:lnTo>
                  <a:lnTo>
                    <a:pt x="51955" y="41468"/>
                  </a:lnTo>
                  <a:lnTo>
                    <a:pt x="56299" y="43881"/>
                  </a:lnTo>
                  <a:lnTo>
                    <a:pt x="57484" y="44495"/>
                  </a:lnTo>
                  <a:lnTo>
                    <a:pt x="58449" y="44890"/>
                  </a:lnTo>
                  <a:lnTo>
                    <a:pt x="59239" y="45153"/>
                  </a:lnTo>
                  <a:lnTo>
                    <a:pt x="59853" y="45373"/>
                  </a:lnTo>
                  <a:lnTo>
                    <a:pt x="60292" y="45505"/>
                  </a:lnTo>
                  <a:lnTo>
                    <a:pt x="60687" y="45636"/>
                  </a:lnTo>
                  <a:lnTo>
                    <a:pt x="61082" y="45856"/>
                  </a:lnTo>
                  <a:lnTo>
                    <a:pt x="61521" y="46163"/>
                  </a:lnTo>
                  <a:lnTo>
                    <a:pt x="62003" y="46602"/>
                  </a:lnTo>
                  <a:lnTo>
                    <a:pt x="62574" y="47260"/>
                  </a:lnTo>
                  <a:lnTo>
                    <a:pt x="63232" y="48093"/>
                  </a:lnTo>
                  <a:lnTo>
                    <a:pt x="64066" y="49234"/>
                  </a:lnTo>
                  <a:lnTo>
                    <a:pt x="64636" y="49893"/>
                  </a:lnTo>
                  <a:lnTo>
                    <a:pt x="64680" y="49936"/>
                  </a:lnTo>
                  <a:lnTo>
                    <a:pt x="66874" y="50770"/>
                  </a:lnTo>
                  <a:lnTo>
                    <a:pt x="68673" y="51341"/>
                  </a:lnTo>
                  <a:lnTo>
                    <a:pt x="68717" y="51385"/>
                  </a:lnTo>
                  <a:lnTo>
                    <a:pt x="72798" y="51823"/>
                  </a:lnTo>
                  <a:lnTo>
                    <a:pt x="75080" y="51736"/>
                  </a:lnTo>
                  <a:lnTo>
                    <a:pt x="76879" y="52218"/>
                  </a:lnTo>
                  <a:lnTo>
                    <a:pt x="77010" y="52218"/>
                  </a:lnTo>
                  <a:lnTo>
                    <a:pt x="79380" y="51472"/>
                  </a:lnTo>
                  <a:lnTo>
                    <a:pt x="82276" y="50551"/>
                  </a:lnTo>
                  <a:lnTo>
                    <a:pt x="83241" y="50375"/>
                  </a:lnTo>
                  <a:lnTo>
                    <a:pt x="83285" y="50331"/>
                  </a:lnTo>
                  <a:lnTo>
                    <a:pt x="83329" y="50287"/>
                  </a:lnTo>
                  <a:lnTo>
                    <a:pt x="83373" y="50244"/>
                  </a:lnTo>
                  <a:lnTo>
                    <a:pt x="83373" y="50156"/>
                  </a:lnTo>
                  <a:lnTo>
                    <a:pt x="83329" y="50112"/>
                  </a:lnTo>
                  <a:lnTo>
                    <a:pt x="83285" y="50068"/>
                  </a:lnTo>
                  <a:lnTo>
                    <a:pt x="83241" y="50024"/>
                  </a:lnTo>
                  <a:lnTo>
                    <a:pt x="83154" y="50024"/>
                  </a:lnTo>
                  <a:lnTo>
                    <a:pt x="82232" y="50200"/>
                  </a:lnTo>
                  <a:lnTo>
                    <a:pt x="82188" y="50200"/>
                  </a:lnTo>
                  <a:lnTo>
                    <a:pt x="79292" y="51121"/>
                  </a:lnTo>
                  <a:lnTo>
                    <a:pt x="76923" y="51867"/>
                  </a:lnTo>
                  <a:lnTo>
                    <a:pt x="75167" y="51385"/>
                  </a:lnTo>
                  <a:lnTo>
                    <a:pt x="75080" y="51385"/>
                  </a:lnTo>
                  <a:lnTo>
                    <a:pt x="72798" y="51472"/>
                  </a:lnTo>
                  <a:lnTo>
                    <a:pt x="68761" y="51033"/>
                  </a:lnTo>
                  <a:lnTo>
                    <a:pt x="67006" y="50463"/>
                  </a:lnTo>
                  <a:lnTo>
                    <a:pt x="64855" y="49629"/>
                  </a:lnTo>
                  <a:lnTo>
                    <a:pt x="64329" y="49015"/>
                  </a:lnTo>
                  <a:lnTo>
                    <a:pt x="63495" y="47874"/>
                  </a:lnTo>
                  <a:lnTo>
                    <a:pt x="62793" y="46953"/>
                  </a:lnTo>
                  <a:lnTo>
                    <a:pt x="62223" y="46338"/>
                  </a:lnTo>
                  <a:lnTo>
                    <a:pt x="61696" y="45856"/>
                  </a:lnTo>
                  <a:lnTo>
                    <a:pt x="61257" y="45548"/>
                  </a:lnTo>
                  <a:lnTo>
                    <a:pt x="60862" y="45329"/>
                  </a:lnTo>
                  <a:lnTo>
                    <a:pt x="60424" y="45153"/>
                  </a:lnTo>
                  <a:lnTo>
                    <a:pt x="59941" y="45022"/>
                  </a:lnTo>
                  <a:lnTo>
                    <a:pt x="59327" y="44846"/>
                  </a:lnTo>
                  <a:lnTo>
                    <a:pt x="58581" y="44583"/>
                  </a:lnTo>
                  <a:lnTo>
                    <a:pt x="57615" y="44188"/>
                  </a:lnTo>
                  <a:lnTo>
                    <a:pt x="56474" y="43574"/>
                  </a:lnTo>
                  <a:lnTo>
                    <a:pt x="52086" y="41160"/>
                  </a:lnTo>
                  <a:lnTo>
                    <a:pt x="52042" y="41117"/>
                  </a:lnTo>
                  <a:lnTo>
                    <a:pt x="50463" y="40722"/>
                  </a:lnTo>
                  <a:lnTo>
                    <a:pt x="49190" y="40722"/>
                  </a:lnTo>
                  <a:lnTo>
                    <a:pt x="46996" y="41204"/>
                  </a:lnTo>
                  <a:lnTo>
                    <a:pt x="44802" y="41687"/>
                  </a:lnTo>
                  <a:lnTo>
                    <a:pt x="44802" y="41731"/>
                  </a:lnTo>
                  <a:lnTo>
                    <a:pt x="43354" y="42257"/>
                  </a:lnTo>
                  <a:lnTo>
                    <a:pt x="43310" y="42257"/>
                  </a:lnTo>
                  <a:lnTo>
                    <a:pt x="42696" y="42784"/>
                  </a:lnTo>
                  <a:lnTo>
                    <a:pt x="42652" y="42828"/>
                  </a:lnTo>
                  <a:lnTo>
                    <a:pt x="42038" y="43793"/>
                  </a:lnTo>
                  <a:lnTo>
                    <a:pt x="41072" y="45899"/>
                  </a:lnTo>
                  <a:lnTo>
                    <a:pt x="40546" y="46645"/>
                  </a:lnTo>
                  <a:lnTo>
                    <a:pt x="38790" y="48313"/>
                  </a:lnTo>
                  <a:lnTo>
                    <a:pt x="38044" y="48796"/>
                  </a:lnTo>
                  <a:lnTo>
                    <a:pt x="37299" y="49059"/>
                  </a:lnTo>
                  <a:lnTo>
                    <a:pt x="35368" y="49278"/>
                  </a:lnTo>
                  <a:lnTo>
                    <a:pt x="33437" y="49629"/>
                  </a:lnTo>
                  <a:lnTo>
                    <a:pt x="31243" y="50551"/>
                  </a:lnTo>
                  <a:lnTo>
                    <a:pt x="31199" y="50551"/>
                  </a:lnTo>
                  <a:lnTo>
                    <a:pt x="30321" y="51121"/>
                  </a:lnTo>
                  <a:lnTo>
                    <a:pt x="30278" y="51165"/>
                  </a:lnTo>
                  <a:lnTo>
                    <a:pt x="29751" y="51736"/>
                  </a:lnTo>
                  <a:lnTo>
                    <a:pt x="29751" y="51779"/>
                  </a:lnTo>
                  <a:lnTo>
                    <a:pt x="28347" y="53973"/>
                  </a:lnTo>
                  <a:lnTo>
                    <a:pt x="27864" y="54456"/>
                  </a:lnTo>
                  <a:lnTo>
                    <a:pt x="24398" y="54983"/>
                  </a:lnTo>
                  <a:lnTo>
                    <a:pt x="22862" y="54719"/>
                  </a:lnTo>
                  <a:lnTo>
                    <a:pt x="21238" y="54719"/>
                  </a:lnTo>
                  <a:lnTo>
                    <a:pt x="19439" y="55070"/>
                  </a:lnTo>
                  <a:lnTo>
                    <a:pt x="19395" y="55070"/>
                  </a:lnTo>
                  <a:lnTo>
                    <a:pt x="17333" y="55729"/>
                  </a:lnTo>
                  <a:lnTo>
                    <a:pt x="15622" y="56036"/>
                  </a:lnTo>
                  <a:lnTo>
                    <a:pt x="11628" y="56782"/>
                  </a:lnTo>
                  <a:lnTo>
                    <a:pt x="10487" y="56606"/>
                  </a:lnTo>
                  <a:lnTo>
                    <a:pt x="7196" y="56167"/>
                  </a:lnTo>
                  <a:lnTo>
                    <a:pt x="3905" y="55597"/>
                  </a:lnTo>
                  <a:lnTo>
                    <a:pt x="3686" y="55421"/>
                  </a:lnTo>
                  <a:lnTo>
                    <a:pt x="2589" y="53754"/>
                  </a:lnTo>
                  <a:lnTo>
                    <a:pt x="2589" y="53710"/>
                  </a:lnTo>
                  <a:lnTo>
                    <a:pt x="351" y="50902"/>
                  </a:lnTo>
                  <a:lnTo>
                    <a:pt x="351" y="50156"/>
                  </a:lnTo>
                  <a:lnTo>
                    <a:pt x="658" y="48006"/>
                  </a:lnTo>
                  <a:lnTo>
                    <a:pt x="1273" y="46777"/>
                  </a:lnTo>
                  <a:lnTo>
                    <a:pt x="2852" y="44759"/>
                  </a:lnTo>
                  <a:lnTo>
                    <a:pt x="5836" y="43135"/>
                  </a:lnTo>
                  <a:lnTo>
                    <a:pt x="5924" y="43091"/>
                  </a:lnTo>
                  <a:lnTo>
                    <a:pt x="6450" y="42214"/>
                  </a:lnTo>
                  <a:lnTo>
                    <a:pt x="6450" y="42170"/>
                  </a:lnTo>
                  <a:lnTo>
                    <a:pt x="7240" y="40414"/>
                  </a:lnTo>
                  <a:lnTo>
                    <a:pt x="8206" y="38703"/>
                  </a:lnTo>
                  <a:lnTo>
                    <a:pt x="9742" y="36641"/>
                  </a:lnTo>
                  <a:lnTo>
                    <a:pt x="9785" y="36641"/>
                  </a:lnTo>
                  <a:lnTo>
                    <a:pt x="10531" y="35280"/>
                  </a:lnTo>
                  <a:lnTo>
                    <a:pt x="10531" y="35193"/>
                  </a:lnTo>
                  <a:lnTo>
                    <a:pt x="10619" y="34315"/>
                  </a:lnTo>
                  <a:lnTo>
                    <a:pt x="10663" y="34271"/>
                  </a:lnTo>
                  <a:lnTo>
                    <a:pt x="10575" y="32823"/>
                  </a:lnTo>
                  <a:lnTo>
                    <a:pt x="10751" y="30454"/>
                  </a:lnTo>
                  <a:lnTo>
                    <a:pt x="11277" y="28479"/>
                  </a:lnTo>
                  <a:lnTo>
                    <a:pt x="12330" y="26329"/>
                  </a:lnTo>
                  <a:lnTo>
                    <a:pt x="13822" y="23608"/>
                  </a:lnTo>
                  <a:lnTo>
                    <a:pt x="14876" y="21634"/>
                  </a:lnTo>
                  <a:lnTo>
                    <a:pt x="16499" y="19176"/>
                  </a:lnTo>
                  <a:lnTo>
                    <a:pt x="17596" y="17816"/>
                  </a:lnTo>
                  <a:lnTo>
                    <a:pt x="19351" y="16675"/>
                  </a:lnTo>
                  <a:lnTo>
                    <a:pt x="20448" y="16149"/>
                  </a:lnTo>
                  <a:lnTo>
                    <a:pt x="21589" y="15710"/>
                  </a:lnTo>
                  <a:lnTo>
                    <a:pt x="23871" y="14788"/>
                  </a:lnTo>
                  <a:lnTo>
                    <a:pt x="23871" y="14744"/>
                  </a:lnTo>
                  <a:lnTo>
                    <a:pt x="24398" y="14350"/>
                  </a:lnTo>
                  <a:lnTo>
                    <a:pt x="25451" y="13209"/>
                  </a:lnTo>
                  <a:lnTo>
                    <a:pt x="27996" y="10576"/>
                  </a:lnTo>
                  <a:lnTo>
                    <a:pt x="27996" y="10532"/>
                  </a:lnTo>
                  <a:lnTo>
                    <a:pt x="29268" y="7021"/>
                  </a:lnTo>
                  <a:lnTo>
                    <a:pt x="30936" y="5179"/>
                  </a:lnTo>
                  <a:lnTo>
                    <a:pt x="32384" y="3467"/>
                  </a:lnTo>
                  <a:lnTo>
                    <a:pt x="33481" y="2414"/>
                  </a:lnTo>
                  <a:lnTo>
                    <a:pt x="34578" y="1668"/>
                  </a:lnTo>
                  <a:lnTo>
                    <a:pt x="36991" y="308"/>
                  </a:lnTo>
                  <a:lnTo>
                    <a:pt x="37035" y="264"/>
                  </a:lnTo>
                  <a:lnTo>
                    <a:pt x="37079" y="220"/>
                  </a:lnTo>
                  <a:lnTo>
                    <a:pt x="37079" y="132"/>
                  </a:lnTo>
                  <a:lnTo>
                    <a:pt x="37035" y="88"/>
                  </a:lnTo>
                  <a:lnTo>
                    <a:pt x="3699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2" name="Google Shape;4252;p129"/>
            <p:cNvSpPr/>
            <p:nvPr/>
          </p:nvSpPr>
          <p:spPr>
            <a:xfrm>
              <a:off x="5156025" y="3211275"/>
              <a:ext cx="2045950" cy="1731100"/>
            </a:xfrm>
            <a:custGeom>
              <a:avLst/>
              <a:gdLst/>
              <a:ahLst/>
              <a:cxnLst/>
              <a:rect l="l" t="t" r="r" b="b"/>
              <a:pathLst>
                <a:path w="81838" h="69244" extrusionOk="0">
                  <a:moveTo>
                    <a:pt x="34271" y="0"/>
                  </a:moveTo>
                  <a:lnTo>
                    <a:pt x="32209" y="1492"/>
                  </a:lnTo>
                  <a:lnTo>
                    <a:pt x="29488" y="3818"/>
                  </a:lnTo>
                  <a:lnTo>
                    <a:pt x="25714" y="6846"/>
                  </a:lnTo>
                  <a:lnTo>
                    <a:pt x="20493" y="11058"/>
                  </a:lnTo>
                  <a:lnTo>
                    <a:pt x="18474" y="12682"/>
                  </a:lnTo>
                  <a:lnTo>
                    <a:pt x="18430" y="12726"/>
                  </a:lnTo>
                  <a:lnTo>
                    <a:pt x="14525" y="17640"/>
                  </a:lnTo>
                  <a:lnTo>
                    <a:pt x="12331" y="20536"/>
                  </a:lnTo>
                  <a:lnTo>
                    <a:pt x="10356" y="23038"/>
                  </a:lnTo>
                  <a:lnTo>
                    <a:pt x="8645" y="25319"/>
                  </a:lnTo>
                  <a:lnTo>
                    <a:pt x="8645" y="25363"/>
                  </a:lnTo>
                  <a:lnTo>
                    <a:pt x="7680" y="27075"/>
                  </a:lnTo>
                  <a:lnTo>
                    <a:pt x="7636" y="27118"/>
                  </a:lnTo>
                  <a:lnTo>
                    <a:pt x="6934" y="31463"/>
                  </a:lnTo>
                  <a:lnTo>
                    <a:pt x="6363" y="35763"/>
                  </a:lnTo>
                  <a:lnTo>
                    <a:pt x="6012" y="38308"/>
                  </a:lnTo>
                  <a:lnTo>
                    <a:pt x="5661" y="40546"/>
                  </a:lnTo>
                  <a:lnTo>
                    <a:pt x="5047" y="43179"/>
                  </a:lnTo>
                  <a:lnTo>
                    <a:pt x="4301" y="45592"/>
                  </a:lnTo>
                  <a:lnTo>
                    <a:pt x="3379" y="47128"/>
                  </a:lnTo>
                  <a:lnTo>
                    <a:pt x="2063" y="48927"/>
                  </a:lnTo>
                  <a:lnTo>
                    <a:pt x="746" y="51209"/>
                  </a:lnTo>
                  <a:lnTo>
                    <a:pt x="746" y="51253"/>
                  </a:lnTo>
                  <a:lnTo>
                    <a:pt x="527" y="52042"/>
                  </a:lnTo>
                  <a:lnTo>
                    <a:pt x="527" y="52086"/>
                  </a:lnTo>
                  <a:lnTo>
                    <a:pt x="176" y="55685"/>
                  </a:lnTo>
                  <a:lnTo>
                    <a:pt x="0" y="57659"/>
                  </a:lnTo>
                  <a:lnTo>
                    <a:pt x="0" y="57703"/>
                  </a:lnTo>
                  <a:lnTo>
                    <a:pt x="44" y="58010"/>
                  </a:lnTo>
                  <a:lnTo>
                    <a:pt x="88" y="58054"/>
                  </a:lnTo>
                  <a:lnTo>
                    <a:pt x="132" y="58142"/>
                  </a:lnTo>
                  <a:lnTo>
                    <a:pt x="1317" y="58625"/>
                  </a:lnTo>
                  <a:lnTo>
                    <a:pt x="2063" y="59414"/>
                  </a:lnTo>
                  <a:lnTo>
                    <a:pt x="3248" y="61652"/>
                  </a:lnTo>
                  <a:lnTo>
                    <a:pt x="4432" y="63890"/>
                  </a:lnTo>
                  <a:lnTo>
                    <a:pt x="5749" y="65865"/>
                  </a:lnTo>
                  <a:lnTo>
                    <a:pt x="6670" y="67006"/>
                  </a:lnTo>
                  <a:lnTo>
                    <a:pt x="6714" y="67050"/>
                  </a:lnTo>
                  <a:lnTo>
                    <a:pt x="9347" y="68936"/>
                  </a:lnTo>
                  <a:lnTo>
                    <a:pt x="9391" y="68936"/>
                  </a:lnTo>
                  <a:lnTo>
                    <a:pt x="10137" y="69244"/>
                  </a:lnTo>
                  <a:lnTo>
                    <a:pt x="10268" y="69244"/>
                  </a:lnTo>
                  <a:lnTo>
                    <a:pt x="10883" y="69024"/>
                  </a:lnTo>
                  <a:lnTo>
                    <a:pt x="10927" y="68980"/>
                  </a:lnTo>
                  <a:lnTo>
                    <a:pt x="13340" y="66611"/>
                  </a:lnTo>
                  <a:lnTo>
                    <a:pt x="17114" y="64417"/>
                  </a:lnTo>
                  <a:lnTo>
                    <a:pt x="18562" y="63627"/>
                  </a:lnTo>
                  <a:lnTo>
                    <a:pt x="20010" y="63495"/>
                  </a:lnTo>
                  <a:lnTo>
                    <a:pt x="22028" y="63100"/>
                  </a:lnTo>
                  <a:lnTo>
                    <a:pt x="22906" y="63056"/>
                  </a:lnTo>
                  <a:lnTo>
                    <a:pt x="26899" y="64373"/>
                  </a:lnTo>
                  <a:lnTo>
                    <a:pt x="29356" y="65075"/>
                  </a:lnTo>
                  <a:lnTo>
                    <a:pt x="31156" y="65601"/>
                  </a:lnTo>
                  <a:lnTo>
                    <a:pt x="31199" y="65601"/>
                  </a:lnTo>
                  <a:lnTo>
                    <a:pt x="31287" y="65558"/>
                  </a:lnTo>
                  <a:lnTo>
                    <a:pt x="33569" y="63846"/>
                  </a:lnTo>
                  <a:lnTo>
                    <a:pt x="33613" y="63802"/>
                  </a:lnTo>
                  <a:lnTo>
                    <a:pt x="35280" y="62091"/>
                  </a:lnTo>
                  <a:lnTo>
                    <a:pt x="36641" y="59678"/>
                  </a:lnTo>
                  <a:lnTo>
                    <a:pt x="37079" y="59239"/>
                  </a:lnTo>
                  <a:lnTo>
                    <a:pt x="38176" y="58712"/>
                  </a:lnTo>
                  <a:lnTo>
                    <a:pt x="40414" y="58361"/>
                  </a:lnTo>
                  <a:lnTo>
                    <a:pt x="40458" y="58317"/>
                  </a:lnTo>
                  <a:lnTo>
                    <a:pt x="43047" y="57264"/>
                  </a:lnTo>
                  <a:lnTo>
                    <a:pt x="43091" y="57220"/>
                  </a:lnTo>
                  <a:lnTo>
                    <a:pt x="45153" y="55597"/>
                  </a:lnTo>
                  <a:lnTo>
                    <a:pt x="47216" y="53929"/>
                  </a:lnTo>
                  <a:lnTo>
                    <a:pt x="48313" y="53403"/>
                  </a:lnTo>
                  <a:lnTo>
                    <a:pt x="50068" y="53359"/>
                  </a:lnTo>
                  <a:lnTo>
                    <a:pt x="50902" y="53403"/>
                  </a:lnTo>
                  <a:lnTo>
                    <a:pt x="53096" y="53534"/>
                  </a:lnTo>
                  <a:lnTo>
                    <a:pt x="54193" y="53666"/>
                  </a:lnTo>
                  <a:lnTo>
                    <a:pt x="55246" y="53842"/>
                  </a:lnTo>
                  <a:lnTo>
                    <a:pt x="56299" y="54061"/>
                  </a:lnTo>
                  <a:lnTo>
                    <a:pt x="57352" y="54412"/>
                  </a:lnTo>
                  <a:lnTo>
                    <a:pt x="57835" y="54631"/>
                  </a:lnTo>
                  <a:lnTo>
                    <a:pt x="58362" y="54851"/>
                  </a:lnTo>
                  <a:lnTo>
                    <a:pt x="58844" y="55114"/>
                  </a:lnTo>
                  <a:lnTo>
                    <a:pt x="59327" y="55421"/>
                  </a:lnTo>
                  <a:lnTo>
                    <a:pt x="60512" y="56518"/>
                  </a:lnTo>
                  <a:lnTo>
                    <a:pt x="60556" y="56518"/>
                  </a:lnTo>
                  <a:lnTo>
                    <a:pt x="65382" y="58493"/>
                  </a:lnTo>
                  <a:lnTo>
                    <a:pt x="65426" y="58537"/>
                  </a:lnTo>
                  <a:lnTo>
                    <a:pt x="66436" y="58581"/>
                  </a:lnTo>
                  <a:lnTo>
                    <a:pt x="68454" y="59019"/>
                  </a:lnTo>
                  <a:lnTo>
                    <a:pt x="70692" y="59327"/>
                  </a:lnTo>
                  <a:lnTo>
                    <a:pt x="70736" y="59370"/>
                  </a:lnTo>
                  <a:lnTo>
                    <a:pt x="73062" y="59414"/>
                  </a:lnTo>
                  <a:lnTo>
                    <a:pt x="75431" y="59546"/>
                  </a:lnTo>
                  <a:lnTo>
                    <a:pt x="75475" y="59546"/>
                  </a:lnTo>
                  <a:lnTo>
                    <a:pt x="79161" y="59370"/>
                  </a:lnTo>
                  <a:lnTo>
                    <a:pt x="79205" y="59370"/>
                  </a:lnTo>
                  <a:lnTo>
                    <a:pt x="81706" y="58712"/>
                  </a:lnTo>
                  <a:lnTo>
                    <a:pt x="81750" y="58668"/>
                  </a:lnTo>
                  <a:lnTo>
                    <a:pt x="81794" y="58625"/>
                  </a:lnTo>
                  <a:lnTo>
                    <a:pt x="81838" y="58537"/>
                  </a:lnTo>
                  <a:lnTo>
                    <a:pt x="81838" y="58493"/>
                  </a:lnTo>
                  <a:lnTo>
                    <a:pt x="81794" y="58405"/>
                  </a:lnTo>
                  <a:lnTo>
                    <a:pt x="81750" y="58361"/>
                  </a:lnTo>
                  <a:lnTo>
                    <a:pt x="81618" y="58361"/>
                  </a:lnTo>
                  <a:lnTo>
                    <a:pt x="79117" y="59019"/>
                  </a:lnTo>
                  <a:lnTo>
                    <a:pt x="75475" y="59195"/>
                  </a:lnTo>
                  <a:lnTo>
                    <a:pt x="73105" y="59063"/>
                  </a:lnTo>
                  <a:lnTo>
                    <a:pt x="70736" y="59019"/>
                  </a:lnTo>
                  <a:lnTo>
                    <a:pt x="68498" y="58668"/>
                  </a:lnTo>
                  <a:lnTo>
                    <a:pt x="66523" y="58273"/>
                  </a:lnTo>
                  <a:lnTo>
                    <a:pt x="66479" y="58230"/>
                  </a:lnTo>
                  <a:lnTo>
                    <a:pt x="65470" y="58186"/>
                  </a:lnTo>
                  <a:lnTo>
                    <a:pt x="62530" y="56957"/>
                  </a:lnTo>
                  <a:lnTo>
                    <a:pt x="60687" y="56211"/>
                  </a:lnTo>
                  <a:lnTo>
                    <a:pt x="59546" y="55158"/>
                  </a:lnTo>
                  <a:lnTo>
                    <a:pt x="59020" y="54851"/>
                  </a:lnTo>
                  <a:lnTo>
                    <a:pt x="58537" y="54544"/>
                  </a:lnTo>
                  <a:lnTo>
                    <a:pt x="58010" y="54324"/>
                  </a:lnTo>
                  <a:lnTo>
                    <a:pt x="57484" y="54105"/>
                  </a:lnTo>
                  <a:lnTo>
                    <a:pt x="56957" y="53885"/>
                  </a:lnTo>
                  <a:lnTo>
                    <a:pt x="56431" y="53754"/>
                  </a:lnTo>
                  <a:lnTo>
                    <a:pt x="55378" y="53491"/>
                  </a:lnTo>
                  <a:lnTo>
                    <a:pt x="54281" y="53315"/>
                  </a:lnTo>
                  <a:lnTo>
                    <a:pt x="53184" y="53183"/>
                  </a:lnTo>
                  <a:lnTo>
                    <a:pt x="50902" y="53052"/>
                  </a:lnTo>
                  <a:lnTo>
                    <a:pt x="50068" y="53008"/>
                  </a:lnTo>
                  <a:lnTo>
                    <a:pt x="48269" y="53052"/>
                  </a:lnTo>
                  <a:lnTo>
                    <a:pt x="48181" y="53052"/>
                  </a:lnTo>
                  <a:lnTo>
                    <a:pt x="47040" y="53666"/>
                  </a:lnTo>
                  <a:lnTo>
                    <a:pt x="46996" y="53666"/>
                  </a:lnTo>
                  <a:lnTo>
                    <a:pt x="44934" y="55290"/>
                  </a:lnTo>
                  <a:lnTo>
                    <a:pt x="42872" y="56913"/>
                  </a:lnTo>
                  <a:lnTo>
                    <a:pt x="40371" y="58010"/>
                  </a:lnTo>
                  <a:lnTo>
                    <a:pt x="38089" y="58361"/>
                  </a:lnTo>
                  <a:lnTo>
                    <a:pt x="38045" y="58405"/>
                  </a:lnTo>
                  <a:lnTo>
                    <a:pt x="36904" y="58932"/>
                  </a:lnTo>
                  <a:lnTo>
                    <a:pt x="36860" y="58932"/>
                  </a:lnTo>
                  <a:lnTo>
                    <a:pt x="36377" y="59458"/>
                  </a:lnTo>
                  <a:lnTo>
                    <a:pt x="36333" y="59502"/>
                  </a:lnTo>
                  <a:lnTo>
                    <a:pt x="35017" y="61872"/>
                  </a:lnTo>
                  <a:lnTo>
                    <a:pt x="33350" y="63583"/>
                  </a:lnTo>
                  <a:lnTo>
                    <a:pt x="31156" y="65207"/>
                  </a:lnTo>
                  <a:lnTo>
                    <a:pt x="29444" y="64724"/>
                  </a:lnTo>
                  <a:lnTo>
                    <a:pt x="27031" y="64066"/>
                  </a:lnTo>
                  <a:lnTo>
                    <a:pt x="22994" y="62705"/>
                  </a:lnTo>
                  <a:lnTo>
                    <a:pt x="22906" y="62705"/>
                  </a:lnTo>
                  <a:lnTo>
                    <a:pt x="21985" y="62749"/>
                  </a:lnTo>
                  <a:lnTo>
                    <a:pt x="19966" y="63144"/>
                  </a:lnTo>
                  <a:lnTo>
                    <a:pt x="18474" y="63276"/>
                  </a:lnTo>
                  <a:lnTo>
                    <a:pt x="18430" y="63276"/>
                  </a:lnTo>
                  <a:lnTo>
                    <a:pt x="13165" y="66304"/>
                  </a:lnTo>
                  <a:lnTo>
                    <a:pt x="13121" y="66347"/>
                  </a:lnTo>
                  <a:lnTo>
                    <a:pt x="10707" y="68717"/>
                  </a:lnTo>
                  <a:lnTo>
                    <a:pt x="10181" y="68893"/>
                  </a:lnTo>
                  <a:lnTo>
                    <a:pt x="9566" y="68629"/>
                  </a:lnTo>
                  <a:lnTo>
                    <a:pt x="6934" y="66786"/>
                  </a:lnTo>
                  <a:lnTo>
                    <a:pt x="6012" y="65645"/>
                  </a:lnTo>
                  <a:lnTo>
                    <a:pt x="4740" y="63715"/>
                  </a:lnTo>
                  <a:lnTo>
                    <a:pt x="3555" y="61477"/>
                  </a:lnTo>
                  <a:lnTo>
                    <a:pt x="2326" y="59239"/>
                  </a:lnTo>
                  <a:lnTo>
                    <a:pt x="2326" y="59195"/>
                  </a:lnTo>
                  <a:lnTo>
                    <a:pt x="1536" y="58361"/>
                  </a:lnTo>
                  <a:lnTo>
                    <a:pt x="1492" y="58317"/>
                  </a:lnTo>
                  <a:lnTo>
                    <a:pt x="395" y="57835"/>
                  </a:lnTo>
                  <a:lnTo>
                    <a:pt x="351" y="57659"/>
                  </a:lnTo>
                  <a:lnTo>
                    <a:pt x="527" y="55685"/>
                  </a:lnTo>
                  <a:lnTo>
                    <a:pt x="878" y="52130"/>
                  </a:lnTo>
                  <a:lnTo>
                    <a:pt x="1054" y="51340"/>
                  </a:lnTo>
                  <a:lnTo>
                    <a:pt x="2370" y="49102"/>
                  </a:lnTo>
                  <a:lnTo>
                    <a:pt x="3686" y="47347"/>
                  </a:lnTo>
                  <a:lnTo>
                    <a:pt x="3686" y="47303"/>
                  </a:lnTo>
                  <a:lnTo>
                    <a:pt x="4608" y="45768"/>
                  </a:lnTo>
                  <a:lnTo>
                    <a:pt x="4608" y="45724"/>
                  </a:lnTo>
                  <a:lnTo>
                    <a:pt x="5398" y="43266"/>
                  </a:lnTo>
                  <a:lnTo>
                    <a:pt x="5968" y="40634"/>
                  </a:lnTo>
                  <a:lnTo>
                    <a:pt x="6363" y="38396"/>
                  </a:lnTo>
                  <a:lnTo>
                    <a:pt x="6670" y="35807"/>
                  </a:lnTo>
                  <a:lnTo>
                    <a:pt x="7285" y="31506"/>
                  </a:lnTo>
                  <a:lnTo>
                    <a:pt x="7987" y="27206"/>
                  </a:lnTo>
                  <a:lnTo>
                    <a:pt x="8952" y="25539"/>
                  </a:lnTo>
                  <a:lnTo>
                    <a:pt x="10663" y="23257"/>
                  </a:lnTo>
                  <a:lnTo>
                    <a:pt x="12594" y="20756"/>
                  </a:lnTo>
                  <a:lnTo>
                    <a:pt x="14788" y="17860"/>
                  </a:lnTo>
                  <a:lnTo>
                    <a:pt x="18694" y="12945"/>
                  </a:lnTo>
                  <a:lnTo>
                    <a:pt x="25934" y="7109"/>
                  </a:lnTo>
                  <a:lnTo>
                    <a:pt x="29708" y="4081"/>
                  </a:lnTo>
                  <a:lnTo>
                    <a:pt x="32384" y="1756"/>
                  </a:lnTo>
                  <a:lnTo>
                    <a:pt x="34491" y="308"/>
                  </a:lnTo>
                  <a:lnTo>
                    <a:pt x="34534" y="264"/>
                  </a:lnTo>
                  <a:lnTo>
                    <a:pt x="34534" y="176"/>
                  </a:lnTo>
                  <a:lnTo>
                    <a:pt x="34534" y="132"/>
                  </a:lnTo>
                  <a:lnTo>
                    <a:pt x="34491" y="44"/>
                  </a:lnTo>
                  <a:lnTo>
                    <a:pt x="3444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3" name="Google Shape;4253;p129"/>
            <p:cNvSpPr/>
            <p:nvPr/>
          </p:nvSpPr>
          <p:spPr>
            <a:xfrm>
              <a:off x="5473050" y="4092175"/>
              <a:ext cx="560600" cy="444300"/>
            </a:xfrm>
            <a:custGeom>
              <a:avLst/>
              <a:gdLst/>
              <a:ahLst/>
              <a:cxnLst/>
              <a:rect l="l" t="t" r="r" b="b"/>
              <a:pathLst>
                <a:path w="22424" h="17772" extrusionOk="0">
                  <a:moveTo>
                    <a:pt x="6188" y="483"/>
                  </a:moveTo>
                  <a:lnTo>
                    <a:pt x="6671" y="1361"/>
                  </a:lnTo>
                  <a:lnTo>
                    <a:pt x="6758" y="1448"/>
                  </a:lnTo>
                  <a:lnTo>
                    <a:pt x="8514" y="2107"/>
                  </a:lnTo>
                  <a:lnTo>
                    <a:pt x="12551" y="3862"/>
                  </a:lnTo>
                  <a:lnTo>
                    <a:pt x="12814" y="4213"/>
                  </a:lnTo>
                  <a:lnTo>
                    <a:pt x="13384" y="5441"/>
                  </a:lnTo>
                  <a:lnTo>
                    <a:pt x="14394" y="7197"/>
                  </a:lnTo>
                  <a:lnTo>
                    <a:pt x="14920" y="9391"/>
                  </a:lnTo>
                  <a:lnTo>
                    <a:pt x="15359" y="10707"/>
                  </a:lnTo>
                  <a:lnTo>
                    <a:pt x="15359" y="10751"/>
                  </a:lnTo>
                  <a:lnTo>
                    <a:pt x="16105" y="11936"/>
                  </a:lnTo>
                  <a:lnTo>
                    <a:pt x="16149" y="11980"/>
                  </a:lnTo>
                  <a:lnTo>
                    <a:pt x="17070" y="12682"/>
                  </a:lnTo>
                  <a:lnTo>
                    <a:pt x="17114" y="12682"/>
                  </a:lnTo>
                  <a:lnTo>
                    <a:pt x="19440" y="13384"/>
                  </a:lnTo>
                  <a:lnTo>
                    <a:pt x="19528" y="13384"/>
                  </a:lnTo>
                  <a:lnTo>
                    <a:pt x="20712" y="13252"/>
                  </a:lnTo>
                  <a:lnTo>
                    <a:pt x="21985" y="13472"/>
                  </a:lnTo>
                  <a:lnTo>
                    <a:pt x="22029" y="13515"/>
                  </a:lnTo>
                  <a:lnTo>
                    <a:pt x="21897" y="13603"/>
                  </a:lnTo>
                  <a:lnTo>
                    <a:pt x="20669" y="14130"/>
                  </a:lnTo>
                  <a:lnTo>
                    <a:pt x="16105" y="15534"/>
                  </a:lnTo>
                  <a:lnTo>
                    <a:pt x="13735" y="16368"/>
                  </a:lnTo>
                  <a:lnTo>
                    <a:pt x="11234" y="17421"/>
                  </a:lnTo>
                  <a:lnTo>
                    <a:pt x="10883" y="17377"/>
                  </a:lnTo>
                  <a:lnTo>
                    <a:pt x="8733" y="16499"/>
                  </a:lnTo>
                  <a:lnTo>
                    <a:pt x="5223" y="15051"/>
                  </a:lnTo>
                  <a:lnTo>
                    <a:pt x="5179" y="15051"/>
                  </a:lnTo>
                  <a:lnTo>
                    <a:pt x="747" y="13910"/>
                  </a:lnTo>
                  <a:lnTo>
                    <a:pt x="396" y="13515"/>
                  </a:lnTo>
                  <a:lnTo>
                    <a:pt x="352" y="12945"/>
                  </a:lnTo>
                  <a:lnTo>
                    <a:pt x="703" y="11716"/>
                  </a:lnTo>
                  <a:lnTo>
                    <a:pt x="1230" y="10839"/>
                  </a:lnTo>
                  <a:lnTo>
                    <a:pt x="2634" y="8732"/>
                  </a:lnTo>
                  <a:lnTo>
                    <a:pt x="5091" y="5003"/>
                  </a:lnTo>
                  <a:lnTo>
                    <a:pt x="5135" y="4959"/>
                  </a:lnTo>
                  <a:lnTo>
                    <a:pt x="5749" y="2896"/>
                  </a:lnTo>
                  <a:lnTo>
                    <a:pt x="5749" y="2853"/>
                  </a:lnTo>
                  <a:lnTo>
                    <a:pt x="6056" y="790"/>
                  </a:lnTo>
                  <a:lnTo>
                    <a:pt x="6188" y="483"/>
                  </a:lnTo>
                  <a:close/>
                  <a:moveTo>
                    <a:pt x="6144" y="0"/>
                  </a:moveTo>
                  <a:lnTo>
                    <a:pt x="6056" y="44"/>
                  </a:lnTo>
                  <a:lnTo>
                    <a:pt x="6013" y="132"/>
                  </a:lnTo>
                  <a:lnTo>
                    <a:pt x="5749" y="659"/>
                  </a:lnTo>
                  <a:lnTo>
                    <a:pt x="5705" y="702"/>
                  </a:lnTo>
                  <a:lnTo>
                    <a:pt x="5398" y="2809"/>
                  </a:lnTo>
                  <a:lnTo>
                    <a:pt x="4784" y="4827"/>
                  </a:lnTo>
                  <a:lnTo>
                    <a:pt x="2370" y="8557"/>
                  </a:lnTo>
                  <a:lnTo>
                    <a:pt x="922" y="10619"/>
                  </a:lnTo>
                  <a:lnTo>
                    <a:pt x="396" y="11541"/>
                  </a:lnTo>
                  <a:lnTo>
                    <a:pt x="352" y="11585"/>
                  </a:lnTo>
                  <a:lnTo>
                    <a:pt x="1" y="12857"/>
                  </a:lnTo>
                  <a:lnTo>
                    <a:pt x="1" y="12945"/>
                  </a:lnTo>
                  <a:lnTo>
                    <a:pt x="45" y="13603"/>
                  </a:lnTo>
                  <a:lnTo>
                    <a:pt x="89" y="13735"/>
                  </a:lnTo>
                  <a:lnTo>
                    <a:pt x="527" y="14174"/>
                  </a:lnTo>
                  <a:lnTo>
                    <a:pt x="615" y="14218"/>
                  </a:lnTo>
                  <a:lnTo>
                    <a:pt x="5091" y="15402"/>
                  </a:lnTo>
                  <a:lnTo>
                    <a:pt x="8601" y="16806"/>
                  </a:lnTo>
                  <a:lnTo>
                    <a:pt x="10752" y="17728"/>
                  </a:lnTo>
                  <a:lnTo>
                    <a:pt x="10795" y="17728"/>
                  </a:lnTo>
                  <a:lnTo>
                    <a:pt x="11234" y="17772"/>
                  </a:lnTo>
                  <a:lnTo>
                    <a:pt x="11322" y="17772"/>
                  </a:lnTo>
                  <a:lnTo>
                    <a:pt x="13867" y="16719"/>
                  </a:lnTo>
                  <a:lnTo>
                    <a:pt x="16193" y="15885"/>
                  </a:lnTo>
                  <a:lnTo>
                    <a:pt x="20756" y="14437"/>
                  </a:lnTo>
                  <a:lnTo>
                    <a:pt x="20800" y="14437"/>
                  </a:lnTo>
                  <a:lnTo>
                    <a:pt x="22073" y="13910"/>
                  </a:lnTo>
                  <a:lnTo>
                    <a:pt x="22117" y="13866"/>
                  </a:lnTo>
                  <a:lnTo>
                    <a:pt x="22380" y="13647"/>
                  </a:lnTo>
                  <a:lnTo>
                    <a:pt x="22424" y="13559"/>
                  </a:lnTo>
                  <a:lnTo>
                    <a:pt x="22424" y="13515"/>
                  </a:lnTo>
                  <a:lnTo>
                    <a:pt x="22424" y="13428"/>
                  </a:lnTo>
                  <a:lnTo>
                    <a:pt x="22380" y="13384"/>
                  </a:lnTo>
                  <a:lnTo>
                    <a:pt x="22204" y="13208"/>
                  </a:lnTo>
                  <a:lnTo>
                    <a:pt x="22117" y="13121"/>
                  </a:lnTo>
                  <a:lnTo>
                    <a:pt x="20756" y="12901"/>
                  </a:lnTo>
                  <a:lnTo>
                    <a:pt x="20712" y="12901"/>
                  </a:lnTo>
                  <a:lnTo>
                    <a:pt x="19528" y="13033"/>
                  </a:lnTo>
                  <a:lnTo>
                    <a:pt x="17246" y="12375"/>
                  </a:lnTo>
                  <a:lnTo>
                    <a:pt x="16368" y="11716"/>
                  </a:lnTo>
                  <a:lnTo>
                    <a:pt x="15666" y="10575"/>
                  </a:lnTo>
                  <a:lnTo>
                    <a:pt x="15271" y="9303"/>
                  </a:lnTo>
                  <a:lnTo>
                    <a:pt x="14745" y="7109"/>
                  </a:lnTo>
                  <a:lnTo>
                    <a:pt x="14701" y="7065"/>
                  </a:lnTo>
                  <a:lnTo>
                    <a:pt x="13692" y="5310"/>
                  </a:lnTo>
                  <a:lnTo>
                    <a:pt x="13121" y="4081"/>
                  </a:lnTo>
                  <a:lnTo>
                    <a:pt x="13077" y="4037"/>
                  </a:lnTo>
                  <a:lnTo>
                    <a:pt x="12814" y="3642"/>
                  </a:lnTo>
                  <a:lnTo>
                    <a:pt x="12726" y="3555"/>
                  </a:lnTo>
                  <a:lnTo>
                    <a:pt x="8645" y="1756"/>
                  </a:lnTo>
                  <a:lnTo>
                    <a:pt x="6934" y="1141"/>
                  </a:lnTo>
                  <a:lnTo>
                    <a:pt x="6495" y="307"/>
                  </a:lnTo>
                  <a:lnTo>
                    <a:pt x="6451" y="264"/>
                  </a:lnTo>
                  <a:lnTo>
                    <a:pt x="6276" y="88"/>
                  </a:lnTo>
                  <a:lnTo>
                    <a:pt x="6232" y="44"/>
                  </a:lnTo>
                  <a:lnTo>
                    <a:pt x="614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4" name="Google Shape;4254;p129"/>
            <p:cNvSpPr/>
            <p:nvPr/>
          </p:nvSpPr>
          <p:spPr>
            <a:xfrm>
              <a:off x="5446725" y="4038425"/>
              <a:ext cx="650550" cy="557300"/>
            </a:xfrm>
            <a:custGeom>
              <a:avLst/>
              <a:gdLst/>
              <a:ahLst/>
              <a:cxnLst/>
              <a:rect l="l" t="t" r="r" b="b"/>
              <a:pathLst>
                <a:path w="26022" h="22292" extrusionOk="0">
                  <a:moveTo>
                    <a:pt x="10225" y="351"/>
                  </a:moveTo>
                  <a:lnTo>
                    <a:pt x="10795" y="571"/>
                  </a:lnTo>
                  <a:lnTo>
                    <a:pt x="12946" y="2238"/>
                  </a:lnTo>
                  <a:lnTo>
                    <a:pt x="14832" y="3554"/>
                  </a:lnTo>
                  <a:lnTo>
                    <a:pt x="16017" y="4871"/>
                  </a:lnTo>
                  <a:lnTo>
                    <a:pt x="17026" y="6494"/>
                  </a:lnTo>
                  <a:lnTo>
                    <a:pt x="17948" y="8337"/>
                  </a:lnTo>
                  <a:lnTo>
                    <a:pt x="18431" y="10926"/>
                  </a:lnTo>
                  <a:lnTo>
                    <a:pt x="18957" y="13691"/>
                  </a:lnTo>
                  <a:lnTo>
                    <a:pt x="18957" y="13779"/>
                  </a:lnTo>
                  <a:lnTo>
                    <a:pt x="19308" y="14174"/>
                  </a:lnTo>
                  <a:lnTo>
                    <a:pt x="19396" y="14217"/>
                  </a:lnTo>
                  <a:lnTo>
                    <a:pt x="20800" y="14568"/>
                  </a:lnTo>
                  <a:lnTo>
                    <a:pt x="20844" y="14568"/>
                  </a:lnTo>
                  <a:lnTo>
                    <a:pt x="21941" y="14612"/>
                  </a:lnTo>
                  <a:lnTo>
                    <a:pt x="25364" y="15227"/>
                  </a:lnTo>
                  <a:lnTo>
                    <a:pt x="25583" y="15358"/>
                  </a:lnTo>
                  <a:lnTo>
                    <a:pt x="25671" y="15622"/>
                  </a:lnTo>
                  <a:lnTo>
                    <a:pt x="25583" y="16368"/>
                  </a:lnTo>
                  <a:lnTo>
                    <a:pt x="25408" y="16631"/>
                  </a:lnTo>
                  <a:lnTo>
                    <a:pt x="24969" y="16894"/>
                  </a:lnTo>
                  <a:lnTo>
                    <a:pt x="23916" y="17026"/>
                  </a:lnTo>
                  <a:lnTo>
                    <a:pt x="23872" y="17070"/>
                  </a:lnTo>
                  <a:lnTo>
                    <a:pt x="19659" y="18693"/>
                  </a:lnTo>
                  <a:lnTo>
                    <a:pt x="19615" y="18693"/>
                  </a:lnTo>
                  <a:lnTo>
                    <a:pt x="19133" y="19044"/>
                  </a:lnTo>
                  <a:lnTo>
                    <a:pt x="17772" y="19659"/>
                  </a:lnTo>
                  <a:lnTo>
                    <a:pt x="13165" y="21370"/>
                  </a:lnTo>
                  <a:lnTo>
                    <a:pt x="11805" y="21940"/>
                  </a:lnTo>
                  <a:lnTo>
                    <a:pt x="11278" y="21853"/>
                  </a:lnTo>
                  <a:lnTo>
                    <a:pt x="10093" y="21370"/>
                  </a:lnTo>
                  <a:lnTo>
                    <a:pt x="8075" y="20492"/>
                  </a:lnTo>
                  <a:lnTo>
                    <a:pt x="5661" y="19439"/>
                  </a:lnTo>
                  <a:lnTo>
                    <a:pt x="878" y="17377"/>
                  </a:lnTo>
                  <a:lnTo>
                    <a:pt x="483" y="16543"/>
                  </a:lnTo>
                  <a:lnTo>
                    <a:pt x="396" y="16236"/>
                  </a:lnTo>
                  <a:lnTo>
                    <a:pt x="352" y="15885"/>
                  </a:lnTo>
                  <a:lnTo>
                    <a:pt x="352" y="15534"/>
                  </a:lnTo>
                  <a:lnTo>
                    <a:pt x="396" y="15183"/>
                  </a:lnTo>
                  <a:lnTo>
                    <a:pt x="440" y="14832"/>
                  </a:lnTo>
                  <a:lnTo>
                    <a:pt x="571" y="14481"/>
                  </a:lnTo>
                  <a:lnTo>
                    <a:pt x="834" y="13822"/>
                  </a:lnTo>
                  <a:lnTo>
                    <a:pt x="1186" y="13120"/>
                  </a:lnTo>
                  <a:lnTo>
                    <a:pt x="1580" y="12462"/>
                  </a:lnTo>
                  <a:lnTo>
                    <a:pt x="2458" y="11190"/>
                  </a:lnTo>
                  <a:lnTo>
                    <a:pt x="3116" y="10312"/>
                  </a:lnTo>
                  <a:lnTo>
                    <a:pt x="3380" y="9873"/>
                  </a:lnTo>
                  <a:lnTo>
                    <a:pt x="3643" y="9434"/>
                  </a:lnTo>
                  <a:lnTo>
                    <a:pt x="4915" y="6889"/>
                  </a:lnTo>
                  <a:lnTo>
                    <a:pt x="4915" y="6846"/>
                  </a:lnTo>
                  <a:lnTo>
                    <a:pt x="5617" y="4388"/>
                  </a:lnTo>
                  <a:lnTo>
                    <a:pt x="6144" y="2326"/>
                  </a:lnTo>
                  <a:lnTo>
                    <a:pt x="6890" y="1492"/>
                  </a:lnTo>
                  <a:lnTo>
                    <a:pt x="8382" y="966"/>
                  </a:lnTo>
                  <a:lnTo>
                    <a:pt x="8470" y="922"/>
                  </a:lnTo>
                  <a:lnTo>
                    <a:pt x="8909" y="351"/>
                  </a:lnTo>
                  <a:close/>
                  <a:moveTo>
                    <a:pt x="8865" y="0"/>
                  </a:moveTo>
                  <a:lnTo>
                    <a:pt x="8777" y="44"/>
                  </a:lnTo>
                  <a:lnTo>
                    <a:pt x="8733" y="88"/>
                  </a:lnTo>
                  <a:lnTo>
                    <a:pt x="8206" y="658"/>
                  </a:lnTo>
                  <a:lnTo>
                    <a:pt x="6758" y="1185"/>
                  </a:lnTo>
                  <a:lnTo>
                    <a:pt x="6671" y="1229"/>
                  </a:lnTo>
                  <a:lnTo>
                    <a:pt x="5837" y="2150"/>
                  </a:lnTo>
                  <a:lnTo>
                    <a:pt x="5793" y="2194"/>
                  </a:lnTo>
                  <a:lnTo>
                    <a:pt x="5310" y="4300"/>
                  </a:lnTo>
                  <a:lnTo>
                    <a:pt x="4608" y="6758"/>
                  </a:lnTo>
                  <a:lnTo>
                    <a:pt x="3336" y="9303"/>
                  </a:lnTo>
                  <a:lnTo>
                    <a:pt x="3072" y="9698"/>
                  </a:lnTo>
                  <a:lnTo>
                    <a:pt x="2809" y="10093"/>
                  </a:lnTo>
                  <a:lnTo>
                    <a:pt x="2195" y="11014"/>
                  </a:lnTo>
                  <a:lnTo>
                    <a:pt x="1712" y="11672"/>
                  </a:lnTo>
                  <a:lnTo>
                    <a:pt x="1229" y="12331"/>
                  </a:lnTo>
                  <a:lnTo>
                    <a:pt x="834" y="13033"/>
                  </a:lnTo>
                  <a:lnTo>
                    <a:pt x="483" y="13735"/>
                  </a:lnTo>
                  <a:lnTo>
                    <a:pt x="176" y="14437"/>
                  </a:lnTo>
                  <a:lnTo>
                    <a:pt x="89" y="14832"/>
                  </a:lnTo>
                  <a:lnTo>
                    <a:pt x="45" y="15183"/>
                  </a:lnTo>
                  <a:lnTo>
                    <a:pt x="1" y="15534"/>
                  </a:lnTo>
                  <a:lnTo>
                    <a:pt x="1" y="15929"/>
                  </a:lnTo>
                  <a:lnTo>
                    <a:pt x="89" y="16280"/>
                  </a:lnTo>
                  <a:lnTo>
                    <a:pt x="176" y="16675"/>
                  </a:lnTo>
                  <a:lnTo>
                    <a:pt x="176" y="16719"/>
                  </a:lnTo>
                  <a:lnTo>
                    <a:pt x="615" y="17596"/>
                  </a:lnTo>
                  <a:lnTo>
                    <a:pt x="703" y="17684"/>
                  </a:lnTo>
                  <a:lnTo>
                    <a:pt x="5530" y="19746"/>
                  </a:lnTo>
                  <a:lnTo>
                    <a:pt x="7899" y="20843"/>
                  </a:lnTo>
                  <a:lnTo>
                    <a:pt x="9962" y="21721"/>
                  </a:lnTo>
                  <a:lnTo>
                    <a:pt x="11190" y="22160"/>
                  </a:lnTo>
                  <a:lnTo>
                    <a:pt x="11190" y="22204"/>
                  </a:lnTo>
                  <a:lnTo>
                    <a:pt x="11805" y="22291"/>
                  </a:lnTo>
                  <a:lnTo>
                    <a:pt x="11892" y="22291"/>
                  </a:lnTo>
                  <a:lnTo>
                    <a:pt x="13297" y="21721"/>
                  </a:lnTo>
                  <a:lnTo>
                    <a:pt x="17904" y="20010"/>
                  </a:lnTo>
                  <a:lnTo>
                    <a:pt x="19308" y="19351"/>
                  </a:lnTo>
                  <a:lnTo>
                    <a:pt x="19835" y="19000"/>
                  </a:lnTo>
                  <a:lnTo>
                    <a:pt x="23960" y="17377"/>
                  </a:lnTo>
                  <a:lnTo>
                    <a:pt x="25057" y="17245"/>
                  </a:lnTo>
                  <a:lnTo>
                    <a:pt x="25100" y="17201"/>
                  </a:lnTo>
                  <a:lnTo>
                    <a:pt x="25627" y="16938"/>
                  </a:lnTo>
                  <a:lnTo>
                    <a:pt x="25671" y="16850"/>
                  </a:lnTo>
                  <a:lnTo>
                    <a:pt x="25890" y="16499"/>
                  </a:lnTo>
                  <a:lnTo>
                    <a:pt x="25934" y="16411"/>
                  </a:lnTo>
                  <a:lnTo>
                    <a:pt x="26022" y="15622"/>
                  </a:lnTo>
                  <a:lnTo>
                    <a:pt x="26022" y="15490"/>
                  </a:lnTo>
                  <a:lnTo>
                    <a:pt x="25846" y="15183"/>
                  </a:lnTo>
                  <a:lnTo>
                    <a:pt x="25803" y="15139"/>
                  </a:lnTo>
                  <a:lnTo>
                    <a:pt x="25539" y="14919"/>
                  </a:lnTo>
                  <a:lnTo>
                    <a:pt x="25451" y="14876"/>
                  </a:lnTo>
                  <a:lnTo>
                    <a:pt x="21985" y="14261"/>
                  </a:lnTo>
                  <a:lnTo>
                    <a:pt x="20844" y="14217"/>
                  </a:lnTo>
                  <a:lnTo>
                    <a:pt x="19528" y="13866"/>
                  </a:lnTo>
                  <a:lnTo>
                    <a:pt x="19264" y="13603"/>
                  </a:lnTo>
                  <a:lnTo>
                    <a:pt x="18782" y="10882"/>
                  </a:lnTo>
                  <a:lnTo>
                    <a:pt x="18299" y="8250"/>
                  </a:lnTo>
                  <a:lnTo>
                    <a:pt x="18255" y="8162"/>
                  </a:lnTo>
                  <a:lnTo>
                    <a:pt x="17334" y="6319"/>
                  </a:lnTo>
                  <a:lnTo>
                    <a:pt x="16324" y="4651"/>
                  </a:lnTo>
                  <a:lnTo>
                    <a:pt x="16280" y="4651"/>
                  </a:lnTo>
                  <a:lnTo>
                    <a:pt x="15052" y="3291"/>
                  </a:lnTo>
                  <a:lnTo>
                    <a:pt x="13165" y="1975"/>
                  </a:lnTo>
                  <a:lnTo>
                    <a:pt x="11015" y="307"/>
                  </a:lnTo>
                  <a:lnTo>
                    <a:pt x="10971" y="263"/>
                  </a:lnTo>
                  <a:lnTo>
                    <a:pt x="10357" y="44"/>
                  </a:lnTo>
                  <a:lnTo>
                    <a:pt x="1026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5" name="Google Shape;4255;p129"/>
            <p:cNvSpPr/>
            <p:nvPr/>
          </p:nvSpPr>
          <p:spPr>
            <a:xfrm>
              <a:off x="5262425" y="3874975"/>
              <a:ext cx="889700" cy="781075"/>
            </a:xfrm>
            <a:custGeom>
              <a:avLst/>
              <a:gdLst/>
              <a:ahLst/>
              <a:cxnLst/>
              <a:rect l="l" t="t" r="r" b="b"/>
              <a:pathLst>
                <a:path w="35588" h="31243" extrusionOk="0">
                  <a:moveTo>
                    <a:pt x="16807" y="351"/>
                  </a:moveTo>
                  <a:lnTo>
                    <a:pt x="17070" y="658"/>
                  </a:lnTo>
                  <a:lnTo>
                    <a:pt x="17509" y="1404"/>
                  </a:lnTo>
                  <a:lnTo>
                    <a:pt x="18431" y="3467"/>
                  </a:lnTo>
                  <a:lnTo>
                    <a:pt x="18475" y="3554"/>
                  </a:lnTo>
                  <a:lnTo>
                    <a:pt x="19879" y="4344"/>
                  </a:lnTo>
                  <a:lnTo>
                    <a:pt x="21766" y="5968"/>
                  </a:lnTo>
                  <a:lnTo>
                    <a:pt x="23784" y="7811"/>
                  </a:lnTo>
                  <a:lnTo>
                    <a:pt x="25627" y="10092"/>
                  </a:lnTo>
                  <a:lnTo>
                    <a:pt x="27689" y="13427"/>
                  </a:lnTo>
                  <a:lnTo>
                    <a:pt x="28128" y="15490"/>
                  </a:lnTo>
                  <a:lnTo>
                    <a:pt x="28567" y="18298"/>
                  </a:lnTo>
                  <a:lnTo>
                    <a:pt x="28918" y="19746"/>
                  </a:lnTo>
                  <a:lnTo>
                    <a:pt x="28962" y="19834"/>
                  </a:lnTo>
                  <a:lnTo>
                    <a:pt x="29489" y="20273"/>
                  </a:lnTo>
                  <a:lnTo>
                    <a:pt x="29576" y="20317"/>
                  </a:lnTo>
                  <a:lnTo>
                    <a:pt x="30761" y="20536"/>
                  </a:lnTo>
                  <a:lnTo>
                    <a:pt x="32955" y="20931"/>
                  </a:lnTo>
                  <a:lnTo>
                    <a:pt x="35237" y="21852"/>
                  </a:lnTo>
                  <a:lnTo>
                    <a:pt x="35193" y="21940"/>
                  </a:lnTo>
                  <a:lnTo>
                    <a:pt x="34842" y="22511"/>
                  </a:lnTo>
                  <a:lnTo>
                    <a:pt x="34272" y="24046"/>
                  </a:lnTo>
                  <a:lnTo>
                    <a:pt x="33877" y="24661"/>
                  </a:lnTo>
                  <a:lnTo>
                    <a:pt x="33350" y="25012"/>
                  </a:lnTo>
                  <a:lnTo>
                    <a:pt x="31024" y="25319"/>
                  </a:lnTo>
                  <a:lnTo>
                    <a:pt x="30980" y="25319"/>
                  </a:lnTo>
                  <a:lnTo>
                    <a:pt x="28172" y="26372"/>
                  </a:lnTo>
                  <a:lnTo>
                    <a:pt x="28128" y="26372"/>
                  </a:lnTo>
                  <a:lnTo>
                    <a:pt x="26636" y="27557"/>
                  </a:lnTo>
                  <a:lnTo>
                    <a:pt x="24223" y="28654"/>
                  </a:lnTo>
                  <a:lnTo>
                    <a:pt x="21941" y="29575"/>
                  </a:lnTo>
                  <a:lnTo>
                    <a:pt x="20361" y="30234"/>
                  </a:lnTo>
                  <a:lnTo>
                    <a:pt x="19220" y="30716"/>
                  </a:lnTo>
                  <a:lnTo>
                    <a:pt x="18826" y="30848"/>
                  </a:lnTo>
                  <a:lnTo>
                    <a:pt x="18475" y="30892"/>
                  </a:lnTo>
                  <a:lnTo>
                    <a:pt x="18167" y="30848"/>
                  </a:lnTo>
                  <a:lnTo>
                    <a:pt x="17816" y="30760"/>
                  </a:lnTo>
                  <a:lnTo>
                    <a:pt x="17421" y="30628"/>
                  </a:lnTo>
                  <a:lnTo>
                    <a:pt x="16895" y="30409"/>
                  </a:lnTo>
                  <a:lnTo>
                    <a:pt x="16105" y="30058"/>
                  </a:lnTo>
                  <a:lnTo>
                    <a:pt x="15096" y="29619"/>
                  </a:lnTo>
                  <a:lnTo>
                    <a:pt x="13779" y="29137"/>
                  </a:lnTo>
                  <a:lnTo>
                    <a:pt x="12068" y="28566"/>
                  </a:lnTo>
                  <a:lnTo>
                    <a:pt x="9303" y="27952"/>
                  </a:lnTo>
                  <a:lnTo>
                    <a:pt x="9303" y="27908"/>
                  </a:lnTo>
                  <a:lnTo>
                    <a:pt x="9260" y="27952"/>
                  </a:lnTo>
                  <a:lnTo>
                    <a:pt x="7592" y="28303"/>
                  </a:lnTo>
                  <a:lnTo>
                    <a:pt x="5749" y="28171"/>
                  </a:lnTo>
                  <a:lnTo>
                    <a:pt x="5705" y="28171"/>
                  </a:lnTo>
                  <a:lnTo>
                    <a:pt x="4477" y="28347"/>
                  </a:lnTo>
                  <a:lnTo>
                    <a:pt x="4433" y="28347"/>
                  </a:lnTo>
                  <a:lnTo>
                    <a:pt x="966" y="29531"/>
                  </a:lnTo>
                  <a:lnTo>
                    <a:pt x="747" y="29400"/>
                  </a:lnTo>
                  <a:lnTo>
                    <a:pt x="352" y="28610"/>
                  </a:lnTo>
                  <a:lnTo>
                    <a:pt x="396" y="27952"/>
                  </a:lnTo>
                  <a:lnTo>
                    <a:pt x="615" y="26855"/>
                  </a:lnTo>
                  <a:lnTo>
                    <a:pt x="1405" y="25538"/>
                  </a:lnTo>
                  <a:lnTo>
                    <a:pt x="2151" y="24836"/>
                  </a:lnTo>
                  <a:lnTo>
                    <a:pt x="4038" y="24222"/>
                  </a:lnTo>
                  <a:lnTo>
                    <a:pt x="5530" y="24924"/>
                  </a:lnTo>
                  <a:lnTo>
                    <a:pt x="5661" y="24924"/>
                  </a:lnTo>
                  <a:lnTo>
                    <a:pt x="6144" y="24792"/>
                  </a:lnTo>
                  <a:lnTo>
                    <a:pt x="6188" y="24749"/>
                  </a:lnTo>
                  <a:lnTo>
                    <a:pt x="6583" y="24485"/>
                  </a:lnTo>
                  <a:lnTo>
                    <a:pt x="6627" y="24441"/>
                  </a:lnTo>
                  <a:lnTo>
                    <a:pt x="6890" y="24003"/>
                  </a:lnTo>
                  <a:lnTo>
                    <a:pt x="6890" y="23915"/>
                  </a:lnTo>
                  <a:lnTo>
                    <a:pt x="6846" y="23037"/>
                  </a:lnTo>
                  <a:lnTo>
                    <a:pt x="6715" y="22291"/>
                  </a:lnTo>
                  <a:lnTo>
                    <a:pt x="6846" y="21501"/>
                  </a:lnTo>
                  <a:lnTo>
                    <a:pt x="7855" y="19132"/>
                  </a:lnTo>
                  <a:lnTo>
                    <a:pt x="10269" y="15621"/>
                  </a:lnTo>
                  <a:lnTo>
                    <a:pt x="10269" y="15578"/>
                  </a:lnTo>
                  <a:lnTo>
                    <a:pt x="11278" y="13735"/>
                  </a:lnTo>
                  <a:lnTo>
                    <a:pt x="11278" y="13647"/>
                  </a:lnTo>
                  <a:lnTo>
                    <a:pt x="11278" y="12813"/>
                  </a:lnTo>
                  <a:lnTo>
                    <a:pt x="12156" y="8995"/>
                  </a:lnTo>
                  <a:lnTo>
                    <a:pt x="12375" y="8469"/>
                  </a:lnTo>
                  <a:lnTo>
                    <a:pt x="13253" y="7547"/>
                  </a:lnTo>
                  <a:lnTo>
                    <a:pt x="14569" y="6670"/>
                  </a:lnTo>
                  <a:lnTo>
                    <a:pt x="15447" y="6319"/>
                  </a:lnTo>
                  <a:lnTo>
                    <a:pt x="15491" y="6275"/>
                  </a:lnTo>
                  <a:lnTo>
                    <a:pt x="15535" y="6187"/>
                  </a:lnTo>
                  <a:lnTo>
                    <a:pt x="15622" y="5880"/>
                  </a:lnTo>
                  <a:lnTo>
                    <a:pt x="15622" y="5836"/>
                  </a:lnTo>
                  <a:lnTo>
                    <a:pt x="15447" y="3598"/>
                  </a:lnTo>
                  <a:lnTo>
                    <a:pt x="15535" y="1843"/>
                  </a:lnTo>
                  <a:lnTo>
                    <a:pt x="15842" y="965"/>
                  </a:lnTo>
                  <a:lnTo>
                    <a:pt x="16456" y="395"/>
                  </a:lnTo>
                  <a:lnTo>
                    <a:pt x="16807" y="351"/>
                  </a:lnTo>
                  <a:close/>
                  <a:moveTo>
                    <a:pt x="16851" y="0"/>
                  </a:moveTo>
                  <a:lnTo>
                    <a:pt x="16368" y="88"/>
                  </a:lnTo>
                  <a:lnTo>
                    <a:pt x="16281" y="132"/>
                  </a:lnTo>
                  <a:lnTo>
                    <a:pt x="15578" y="746"/>
                  </a:lnTo>
                  <a:lnTo>
                    <a:pt x="15535" y="790"/>
                  </a:lnTo>
                  <a:lnTo>
                    <a:pt x="15183" y="1755"/>
                  </a:lnTo>
                  <a:lnTo>
                    <a:pt x="15183" y="1799"/>
                  </a:lnTo>
                  <a:lnTo>
                    <a:pt x="15096" y="3554"/>
                  </a:lnTo>
                  <a:lnTo>
                    <a:pt x="15096" y="3598"/>
                  </a:lnTo>
                  <a:lnTo>
                    <a:pt x="15271" y="5836"/>
                  </a:lnTo>
                  <a:lnTo>
                    <a:pt x="15227" y="6012"/>
                  </a:lnTo>
                  <a:lnTo>
                    <a:pt x="14438" y="6363"/>
                  </a:lnTo>
                  <a:lnTo>
                    <a:pt x="14394" y="6363"/>
                  </a:lnTo>
                  <a:lnTo>
                    <a:pt x="13033" y="7240"/>
                  </a:lnTo>
                  <a:lnTo>
                    <a:pt x="12989" y="7284"/>
                  </a:lnTo>
                  <a:lnTo>
                    <a:pt x="12112" y="8250"/>
                  </a:lnTo>
                  <a:lnTo>
                    <a:pt x="12068" y="8293"/>
                  </a:lnTo>
                  <a:lnTo>
                    <a:pt x="11849" y="8864"/>
                  </a:lnTo>
                  <a:lnTo>
                    <a:pt x="11805" y="8864"/>
                  </a:lnTo>
                  <a:lnTo>
                    <a:pt x="10971" y="12769"/>
                  </a:lnTo>
                  <a:lnTo>
                    <a:pt x="10927" y="12769"/>
                  </a:lnTo>
                  <a:lnTo>
                    <a:pt x="10927" y="13603"/>
                  </a:lnTo>
                  <a:lnTo>
                    <a:pt x="9962" y="15402"/>
                  </a:lnTo>
                  <a:lnTo>
                    <a:pt x="7548" y="18956"/>
                  </a:lnTo>
                  <a:lnTo>
                    <a:pt x="6539" y="21370"/>
                  </a:lnTo>
                  <a:lnTo>
                    <a:pt x="6495" y="21414"/>
                  </a:lnTo>
                  <a:lnTo>
                    <a:pt x="6364" y="22291"/>
                  </a:lnTo>
                  <a:lnTo>
                    <a:pt x="6364" y="22335"/>
                  </a:lnTo>
                  <a:lnTo>
                    <a:pt x="6495" y="23081"/>
                  </a:lnTo>
                  <a:lnTo>
                    <a:pt x="6539" y="23871"/>
                  </a:lnTo>
                  <a:lnTo>
                    <a:pt x="6320" y="24222"/>
                  </a:lnTo>
                  <a:lnTo>
                    <a:pt x="6012" y="24441"/>
                  </a:lnTo>
                  <a:lnTo>
                    <a:pt x="5618" y="24573"/>
                  </a:lnTo>
                  <a:lnTo>
                    <a:pt x="4126" y="23871"/>
                  </a:lnTo>
                  <a:lnTo>
                    <a:pt x="3994" y="23871"/>
                  </a:lnTo>
                  <a:lnTo>
                    <a:pt x="1975" y="24485"/>
                  </a:lnTo>
                  <a:lnTo>
                    <a:pt x="1932" y="24529"/>
                  </a:lnTo>
                  <a:lnTo>
                    <a:pt x="1142" y="25319"/>
                  </a:lnTo>
                  <a:lnTo>
                    <a:pt x="1142" y="25363"/>
                  </a:lnTo>
                  <a:lnTo>
                    <a:pt x="308" y="26723"/>
                  </a:lnTo>
                  <a:lnTo>
                    <a:pt x="308" y="26767"/>
                  </a:lnTo>
                  <a:lnTo>
                    <a:pt x="45" y="27908"/>
                  </a:lnTo>
                  <a:lnTo>
                    <a:pt x="1" y="28610"/>
                  </a:lnTo>
                  <a:lnTo>
                    <a:pt x="45" y="28698"/>
                  </a:lnTo>
                  <a:lnTo>
                    <a:pt x="484" y="29619"/>
                  </a:lnTo>
                  <a:lnTo>
                    <a:pt x="527" y="29663"/>
                  </a:lnTo>
                  <a:lnTo>
                    <a:pt x="835" y="29839"/>
                  </a:lnTo>
                  <a:lnTo>
                    <a:pt x="922" y="29883"/>
                  </a:lnTo>
                  <a:lnTo>
                    <a:pt x="1010" y="29883"/>
                  </a:lnTo>
                  <a:lnTo>
                    <a:pt x="4564" y="28654"/>
                  </a:lnTo>
                  <a:lnTo>
                    <a:pt x="5705" y="28522"/>
                  </a:lnTo>
                  <a:lnTo>
                    <a:pt x="7592" y="28654"/>
                  </a:lnTo>
                  <a:lnTo>
                    <a:pt x="7636" y="28654"/>
                  </a:lnTo>
                  <a:lnTo>
                    <a:pt x="9303" y="28303"/>
                  </a:lnTo>
                  <a:lnTo>
                    <a:pt x="11980" y="28917"/>
                  </a:lnTo>
                  <a:lnTo>
                    <a:pt x="13648" y="29488"/>
                  </a:lnTo>
                  <a:lnTo>
                    <a:pt x="14964" y="29970"/>
                  </a:lnTo>
                  <a:lnTo>
                    <a:pt x="15973" y="30365"/>
                  </a:lnTo>
                  <a:lnTo>
                    <a:pt x="16763" y="30716"/>
                  </a:lnTo>
                  <a:lnTo>
                    <a:pt x="17685" y="31111"/>
                  </a:lnTo>
                  <a:lnTo>
                    <a:pt x="18080" y="31199"/>
                  </a:lnTo>
                  <a:lnTo>
                    <a:pt x="18387" y="31243"/>
                  </a:lnTo>
                  <a:lnTo>
                    <a:pt x="18782" y="31199"/>
                  </a:lnTo>
                  <a:lnTo>
                    <a:pt x="19220" y="31067"/>
                  </a:lnTo>
                  <a:lnTo>
                    <a:pt x="19791" y="30848"/>
                  </a:lnTo>
                  <a:lnTo>
                    <a:pt x="20493" y="30541"/>
                  </a:lnTo>
                  <a:lnTo>
                    <a:pt x="22073" y="29883"/>
                  </a:lnTo>
                  <a:lnTo>
                    <a:pt x="24355" y="29005"/>
                  </a:lnTo>
                  <a:lnTo>
                    <a:pt x="26812" y="27864"/>
                  </a:lnTo>
                  <a:lnTo>
                    <a:pt x="26856" y="27820"/>
                  </a:lnTo>
                  <a:lnTo>
                    <a:pt x="28348" y="26679"/>
                  </a:lnTo>
                  <a:lnTo>
                    <a:pt x="31112" y="25670"/>
                  </a:lnTo>
                  <a:lnTo>
                    <a:pt x="33438" y="25363"/>
                  </a:lnTo>
                  <a:lnTo>
                    <a:pt x="33526" y="25363"/>
                  </a:lnTo>
                  <a:lnTo>
                    <a:pt x="34096" y="24968"/>
                  </a:lnTo>
                  <a:lnTo>
                    <a:pt x="34140" y="24924"/>
                  </a:lnTo>
                  <a:lnTo>
                    <a:pt x="34579" y="24222"/>
                  </a:lnTo>
                  <a:lnTo>
                    <a:pt x="34623" y="24178"/>
                  </a:lnTo>
                  <a:lnTo>
                    <a:pt x="35149" y="22686"/>
                  </a:lnTo>
                  <a:lnTo>
                    <a:pt x="35500" y="22072"/>
                  </a:lnTo>
                  <a:lnTo>
                    <a:pt x="35500" y="22028"/>
                  </a:lnTo>
                  <a:lnTo>
                    <a:pt x="35588" y="21765"/>
                  </a:lnTo>
                  <a:lnTo>
                    <a:pt x="35588" y="21677"/>
                  </a:lnTo>
                  <a:lnTo>
                    <a:pt x="35500" y="21589"/>
                  </a:lnTo>
                  <a:lnTo>
                    <a:pt x="33087" y="20580"/>
                  </a:lnTo>
                  <a:lnTo>
                    <a:pt x="33043" y="20580"/>
                  </a:lnTo>
                  <a:lnTo>
                    <a:pt x="30849" y="20185"/>
                  </a:lnTo>
                  <a:lnTo>
                    <a:pt x="29664" y="20009"/>
                  </a:lnTo>
                  <a:lnTo>
                    <a:pt x="29225" y="19615"/>
                  </a:lnTo>
                  <a:lnTo>
                    <a:pt x="28918" y="18254"/>
                  </a:lnTo>
                  <a:lnTo>
                    <a:pt x="28479" y="15446"/>
                  </a:lnTo>
                  <a:lnTo>
                    <a:pt x="28040" y="13340"/>
                  </a:lnTo>
                  <a:lnTo>
                    <a:pt x="28040" y="13252"/>
                  </a:lnTo>
                  <a:lnTo>
                    <a:pt x="25934" y="9917"/>
                  </a:lnTo>
                  <a:lnTo>
                    <a:pt x="24091" y="7547"/>
                  </a:lnTo>
                  <a:lnTo>
                    <a:pt x="24047" y="7547"/>
                  </a:lnTo>
                  <a:lnTo>
                    <a:pt x="21985" y="5704"/>
                  </a:lnTo>
                  <a:lnTo>
                    <a:pt x="20098" y="4081"/>
                  </a:lnTo>
                  <a:lnTo>
                    <a:pt x="20054" y="4081"/>
                  </a:lnTo>
                  <a:lnTo>
                    <a:pt x="18738" y="3247"/>
                  </a:lnTo>
                  <a:lnTo>
                    <a:pt x="17816" y="1273"/>
                  </a:lnTo>
                  <a:lnTo>
                    <a:pt x="17378" y="439"/>
                  </a:lnTo>
                  <a:lnTo>
                    <a:pt x="17334" y="439"/>
                  </a:lnTo>
                  <a:lnTo>
                    <a:pt x="16983" y="44"/>
                  </a:lnTo>
                  <a:lnTo>
                    <a:pt x="1693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6" name="Google Shape;4256;p129"/>
            <p:cNvSpPr/>
            <p:nvPr/>
          </p:nvSpPr>
          <p:spPr>
            <a:xfrm>
              <a:off x="6038025" y="3987950"/>
              <a:ext cx="388375" cy="286350"/>
            </a:xfrm>
            <a:custGeom>
              <a:avLst/>
              <a:gdLst/>
              <a:ahLst/>
              <a:cxnLst/>
              <a:rect l="l" t="t" r="r" b="b"/>
              <a:pathLst>
                <a:path w="15535" h="11454" extrusionOk="0">
                  <a:moveTo>
                    <a:pt x="2545" y="352"/>
                  </a:moveTo>
                  <a:lnTo>
                    <a:pt x="5134" y="527"/>
                  </a:lnTo>
                  <a:lnTo>
                    <a:pt x="7504" y="1010"/>
                  </a:lnTo>
                  <a:lnTo>
                    <a:pt x="9786" y="1317"/>
                  </a:lnTo>
                  <a:lnTo>
                    <a:pt x="9830" y="1317"/>
                  </a:lnTo>
                  <a:lnTo>
                    <a:pt x="11760" y="1010"/>
                  </a:lnTo>
                  <a:lnTo>
                    <a:pt x="12813" y="1142"/>
                  </a:lnTo>
                  <a:lnTo>
                    <a:pt x="14130" y="1800"/>
                  </a:lnTo>
                  <a:lnTo>
                    <a:pt x="14569" y="2195"/>
                  </a:lnTo>
                  <a:lnTo>
                    <a:pt x="15139" y="3906"/>
                  </a:lnTo>
                  <a:lnTo>
                    <a:pt x="15183" y="4345"/>
                  </a:lnTo>
                  <a:lnTo>
                    <a:pt x="14481" y="5486"/>
                  </a:lnTo>
                  <a:lnTo>
                    <a:pt x="12857" y="7504"/>
                  </a:lnTo>
                  <a:lnTo>
                    <a:pt x="11936" y="8952"/>
                  </a:lnTo>
                  <a:lnTo>
                    <a:pt x="10356" y="10005"/>
                  </a:lnTo>
                  <a:lnTo>
                    <a:pt x="7855" y="11015"/>
                  </a:lnTo>
                  <a:lnTo>
                    <a:pt x="6758" y="11102"/>
                  </a:lnTo>
                  <a:lnTo>
                    <a:pt x="5924" y="11059"/>
                  </a:lnTo>
                  <a:lnTo>
                    <a:pt x="4520" y="10313"/>
                  </a:lnTo>
                  <a:lnTo>
                    <a:pt x="3072" y="9303"/>
                  </a:lnTo>
                  <a:lnTo>
                    <a:pt x="2721" y="8865"/>
                  </a:lnTo>
                  <a:lnTo>
                    <a:pt x="2326" y="6802"/>
                  </a:lnTo>
                  <a:lnTo>
                    <a:pt x="2282" y="6714"/>
                  </a:lnTo>
                  <a:lnTo>
                    <a:pt x="527" y="4082"/>
                  </a:lnTo>
                  <a:lnTo>
                    <a:pt x="351" y="3160"/>
                  </a:lnTo>
                  <a:lnTo>
                    <a:pt x="834" y="2063"/>
                  </a:lnTo>
                  <a:lnTo>
                    <a:pt x="1580" y="922"/>
                  </a:lnTo>
                  <a:lnTo>
                    <a:pt x="2019" y="527"/>
                  </a:lnTo>
                  <a:lnTo>
                    <a:pt x="2545" y="352"/>
                  </a:lnTo>
                  <a:close/>
                  <a:moveTo>
                    <a:pt x="2545" y="1"/>
                  </a:moveTo>
                  <a:lnTo>
                    <a:pt x="2458" y="45"/>
                  </a:lnTo>
                  <a:lnTo>
                    <a:pt x="1887" y="220"/>
                  </a:lnTo>
                  <a:lnTo>
                    <a:pt x="1843" y="264"/>
                  </a:lnTo>
                  <a:lnTo>
                    <a:pt x="1317" y="659"/>
                  </a:lnTo>
                  <a:lnTo>
                    <a:pt x="1273" y="703"/>
                  </a:lnTo>
                  <a:lnTo>
                    <a:pt x="527" y="1888"/>
                  </a:lnTo>
                  <a:lnTo>
                    <a:pt x="527" y="1931"/>
                  </a:lnTo>
                  <a:lnTo>
                    <a:pt x="44" y="3072"/>
                  </a:lnTo>
                  <a:lnTo>
                    <a:pt x="0" y="3204"/>
                  </a:lnTo>
                  <a:lnTo>
                    <a:pt x="176" y="4169"/>
                  </a:lnTo>
                  <a:lnTo>
                    <a:pt x="220" y="4257"/>
                  </a:lnTo>
                  <a:lnTo>
                    <a:pt x="1975" y="6890"/>
                  </a:lnTo>
                  <a:lnTo>
                    <a:pt x="2414" y="8952"/>
                  </a:lnTo>
                  <a:lnTo>
                    <a:pt x="2458" y="9040"/>
                  </a:lnTo>
                  <a:lnTo>
                    <a:pt x="2809" y="9523"/>
                  </a:lnTo>
                  <a:lnTo>
                    <a:pt x="2853" y="9567"/>
                  </a:lnTo>
                  <a:lnTo>
                    <a:pt x="4345" y="10620"/>
                  </a:lnTo>
                  <a:lnTo>
                    <a:pt x="5793" y="11366"/>
                  </a:lnTo>
                  <a:lnTo>
                    <a:pt x="5880" y="11410"/>
                  </a:lnTo>
                  <a:lnTo>
                    <a:pt x="6758" y="11453"/>
                  </a:lnTo>
                  <a:lnTo>
                    <a:pt x="7943" y="11322"/>
                  </a:lnTo>
                  <a:lnTo>
                    <a:pt x="7987" y="11322"/>
                  </a:lnTo>
                  <a:lnTo>
                    <a:pt x="10488" y="10313"/>
                  </a:lnTo>
                  <a:lnTo>
                    <a:pt x="10532" y="10313"/>
                  </a:lnTo>
                  <a:lnTo>
                    <a:pt x="12155" y="9216"/>
                  </a:lnTo>
                  <a:lnTo>
                    <a:pt x="12199" y="9172"/>
                  </a:lnTo>
                  <a:lnTo>
                    <a:pt x="13165" y="7724"/>
                  </a:lnTo>
                  <a:lnTo>
                    <a:pt x="14788" y="5705"/>
                  </a:lnTo>
                  <a:lnTo>
                    <a:pt x="15490" y="4476"/>
                  </a:lnTo>
                  <a:lnTo>
                    <a:pt x="15534" y="4389"/>
                  </a:lnTo>
                  <a:lnTo>
                    <a:pt x="15490" y="3862"/>
                  </a:lnTo>
                  <a:lnTo>
                    <a:pt x="15490" y="3818"/>
                  </a:lnTo>
                  <a:lnTo>
                    <a:pt x="14876" y="2063"/>
                  </a:lnTo>
                  <a:lnTo>
                    <a:pt x="14832" y="1975"/>
                  </a:lnTo>
                  <a:lnTo>
                    <a:pt x="14393" y="1536"/>
                  </a:lnTo>
                  <a:lnTo>
                    <a:pt x="14349" y="1493"/>
                  </a:lnTo>
                  <a:lnTo>
                    <a:pt x="12945" y="834"/>
                  </a:lnTo>
                  <a:lnTo>
                    <a:pt x="12901" y="791"/>
                  </a:lnTo>
                  <a:lnTo>
                    <a:pt x="11804" y="659"/>
                  </a:lnTo>
                  <a:lnTo>
                    <a:pt x="11760" y="659"/>
                  </a:lnTo>
                  <a:lnTo>
                    <a:pt x="9830" y="966"/>
                  </a:lnTo>
                  <a:lnTo>
                    <a:pt x="7548" y="659"/>
                  </a:lnTo>
                  <a:lnTo>
                    <a:pt x="5178" y="176"/>
                  </a:lnTo>
                  <a:lnTo>
                    <a:pt x="254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7" name="Google Shape;4257;p129"/>
            <p:cNvSpPr/>
            <p:nvPr/>
          </p:nvSpPr>
          <p:spPr>
            <a:xfrm>
              <a:off x="6096175" y="1773100"/>
              <a:ext cx="942350" cy="1522675"/>
            </a:xfrm>
            <a:custGeom>
              <a:avLst/>
              <a:gdLst/>
              <a:ahLst/>
              <a:cxnLst/>
              <a:rect l="l" t="t" r="r" b="b"/>
              <a:pathLst>
                <a:path w="37694" h="60907" extrusionOk="0">
                  <a:moveTo>
                    <a:pt x="35982" y="0"/>
                  </a:moveTo>
                  <a:lnTo>
                    <a:pt x="35938" y="44"/>
                  </a:lnTo>
                  <a:lnTo>
                    <a:pt x="35894" y="88"/>
                  </a:lnTo>
                  <a:lnTo>
                    <a:pt x="35894" y="176"/>
                  </a:lnTo>
                  <a:lnTo>
                    <a:pt x="35894" y="220"/>
                  </a:lnTo>
                  <a:lnTo>
                    <a:pt x="35938" y="307"/>
                  </a:lnTo>
                  <a:lnTo>
                    <a:pt x="36070" y="395"/>
                  </a:lnTo>
                  <a:lnTo>
                    <a:pt x="37079" y="1975"/>
                  </a:lnTo>
                  <a:lnTo>
                    <a:pt x="37298" y="2765"/>
                  </a:lnTo>
                  <a:lnTo>
                    <a:pt x="37342" y="3598"/>
                  </a:lnTo>
                  <a:lnTo>
                    <a:pt x="37035" y="5529"/>
                  </a:lnTo>
                  <a:lnTo>
                    <a:pt x="37035" y="5573"/>
                  </a:lnTo>
                  <a:lnTo>
                    <a:pt x="36904" y="8820"/>
                  </a:lnTo>
                  <a:lnTo>
                    <a:pt x="36640" y="9829"/>
                  </a:lnTo>
                  <a:lnTo>
                    <a:pt x="35850" y="11760"/>
                  </a:lnTo>
                  <a:lnTo>
                    <a:pt x="34578" y="14569"/>
                  </a:lnTo>
                  <a:lnTo>
                    <a:pt x="33393" y="17026"/>
                  </a:lnTo>
                  <a:lnTo>
                    <a:pt x="31111" y="20405"/>
                  </a:lnTo>
                  <a:lnTo>
                    <a:pt x="31111" y="20536"/>
                  </a:lnTo>
                  <a:lnTo>
                    <a:pt x="31155" y="20624"/>
                  </a:lnTo>
                  <a:lnTo>
                    <a:pt x="31506" y="21063"/>
                  </a:lnTo>
                  <a:lnTo>
                    <a:pt x="32472" y="22511"/>
                  </a:lnTo>
                  <a:lnTo>
                    <a:pt x="32867" y="24573"/>
                  </a:lnTo>
                  <a:lnTo>
                    <a:pt x="33525" y="26767"/>
                  </a:lnTo>
                  <a:lnTo>
                    <a:pt x="33613" y="28523"/>
                  </a:lnTo>
                  <a:lnTo>
                    <a:pt x="33656" y="31638"/>
                  </a:lnTo>
                  <a:lnTo>
                    <a:pt x="33656" y="35368"/>
                  </a:lnTo>
                  <a:lnTo>
                    <a:pt x="33437" y="38088"/>
                  </a:lnTo>
                  <a:lnTo>
                    <a:pt x="33130" y="38922"/>
                  </a:lnTo>
                  <a:lnTo>
                    <a:pt x="30804" y="41774"/>
                  </a:lnTo>
                  <a:lnTo>
                    <a:pt x="28391" y="43442"/>
                  </a:lnTo>
                  <a:lnTo>
                    <a:pt x="25495" y="44978"/>
                  </a:lnTo>
                  <a:lnTo>
                    <a:pt x="23301" y="46119"/>
                  </a:lnTo>
                  <a:lnTo>
                    <a:pt x="20097" y="47874"/>
                  </a:lnTo>
                  <a:lnTo>
                    <a:pt x="16894" y="49936"/>
                  </a:lnTo>
                  <a:lnTo>
                    <a:pt x="16016" y="50726"/>
                  </a:lnTo>
                  <a:lnTo>
                    <a:pt x="14042" y="51516"/>
                  </a:lnTo>
                  <a:lnTo>
                    <a:pt x="13998" y="51516"/>
                  </a:lnTo>
                  <a:lnTo>
                    <a:pt x="12682" y="52306"/>
                  </a:lnTo>
                  <a:lnTo>
                    <a:pt x="12638" y="52306"/>
                  </a:lnTo>
                  <a:lnTo>
                    <a:pt x="11146" y="53490"/>
                  </a:lnTo>
                  <a:lnTo>
                    <a:pt x="9127" y="54500"/>
                  </a:lnTo>
                  <a:lnTo>
                    <a:pt x="5222" y="56694"/>
                  </a:lnTo>
                  <a:lnTo>
                    <a:pt x="3335" y="58098"/>
                  </a:lnTo>
                  <a:lnTo>
                    <a:pt x="88" y="60599"/>
                  </a:lnTo>
                  <a:lnTo>
                    <a:pt x="44" y="60643"/>
                  </a:lnTo>
                  <a:lnTo>
                    <a:pt x="0" y="60731"/>
                  </a:lnTo>
                  <a:lnTo>
                    <a:pt x="0" y="60775"/>
                  </a:lnTo>
                  <a:lnTo>
                    <a:pt x="44" y="60862"/>
                  </a:lnTo>
                  <a:lnTo>
                    <a:pt x="88" y="60906"/>
                  </a:lnTo>
                  <a:lnTo>
                    <a:pt x="307" y="60906"/>
                  </a:lnTo>
                  <a:lnTo>
                    <a:pt x="3554" y="58405"/>
                  </a:lnTo>
                  <a:lnTo>
                    <a:pt x="5397" y="56957"/>
                  </a:lnTo>
                  <a:lnTo>
                    <a:pt x="9303" y="54807"/>
                  </a:lnTo>
                  <a:lnTo>
                    <a:pt x="11277" y="53798"/>
                  </a:lnTo>
                  <a:lnTo>
                    <a:pt x="11321" y="53754"/>
                  </a:lnTo>
                  <a:lnTo>
                    <a:pt x="12857" y="52613"/>
                  </a:lnTo>
                  <a:lnTo>
                    <a:pt x="14173" y="51823"/>
                  </a:lnTo>
                  <a:lnTo>
                    <a:pt x="16148" y="51033"/>
                  </a:lnTo>
                  <a:lnTo>
                    <a:pt x="16192" y="50989"/>
                  </a:lnTo>
                  <a:lnTo>
                    <a:pt x="17113" y="50243"/>
                  </a:lnTo>
                  <a:lnTo>
                    <a:pt x="20273" y="48181"/>
                  </a:lnTo>
                  <a:lnTo>
                    <a:pt x="23476" y="46426"/>
                  </a:lnTo>
                  <a:lnTo>
                    <a:pt x="25626" y="45285"/>
                  </a:lnTo>
                  <a:lnTo>
                    <a:pt x="28566" y="43749"/>
                  </a:lnTo>
                  <a:lnTo>
                    <a:pt x="31024" y="42038"/>
                  </a:lnTo>
                  <a:lnTo>
                    <a:pt x="31067" y="41994"/>
                  </a:lnTo>
                  <a:lnTo>
                    <a:pt x="33437" y="39098"/>
                  </a:lnTo>
                  <a:lnTo>
                    <a:pt x="33437" y="39054"/>
                  </a:lnTo>
                  <a:lnTo>
                    <a:pt x="33788" y="38176"/>
                  </a:lnTo>
                  <a:lnTo>
                    <a:pt x="33788" y="38132"/>
                  </a:lnTo>
                  <a:lnTo>
                    <a:pt x="34007" y="35368"/>
                  </a:lnTo>
                  <a:lnTo>
                    <a:pt x="34007" y="31638"/>
                  </a:lnTo>
                  <a:lnTo>
                    <a:pt x="33964" y="28523"/>
                  </a:lnTo>
                  <a:lnTo>
                    <a:pt x="33876" y="26723"/>
                  </a:lnTo>
                  <a:lnTo>
                    <a:pt x="33218" y="24486"/>
                  </a:lnTo>
                  <a:lnTo>
                    <a:pt x="32823" y="22379"/>
                  </a:lnTo>
                  <a:lnTo>
                    <a:pt x="32779" y="22335"/>
                  </a:lnTo>
                  <a:lnTo>
                    <a:pt x="31813" y="20887"/>
                  </a:lnTo>
                  <a:lnTo>
                    <a:pt x="31813" y="20843"/>
                  </a:lnTo>
                  <a:lnTo>
                    <a:pt x="31506" y="20492"/>
                  </a:lnTo>
                  <a:lnTo>
                    <a:pt x="33700" y="17201"/>
                  </a:lnTo>
                  <a:lnTo>
                    <a:pt x="34885" y="14744"/>
                  </a:lnTo>
                  <a:lnTo>
                    <a:pt x="36201" y="11892"/>
                  </a:lnTo>
                  <a:lnTo>
                    <a:pt x="36991" y="9961"/>
                  </a:lnTo>
                  <a:lnTo>
                    <a:pt x="36991" y="9917"/>
                  </a:lnTo>
                  <a:lnTo>
                    <a:pt x="37255" y="8908"/>
                  </a:lnTo>
                  <a:lnTo>
                    <a:pt x="37255" y="8864"/>
                  </a:lnTo>
                  <a:lnTo>
                    <a:pt x="37386" y="5573"/>
                  </a:lnTo>
                  <a:lnTo>
                    <a:pt x="37693" y="3642"/>
                  </a:lnTo>
                  <a:lnTo>
                    <a:pt x="37693" y="3598"/>
                  </a:lnTo>
                  <a:lnTo>
                    <a:pt x="37650" y="2721"/>
                  </a:lnTo>
                  <a:lnTo>
                    <a:pt x="37650" y="2677"/>
                  </a:lnTo>
                  <a:lnTo>
                    <a:pt x="37386" y="1843"/>
                  </a:lnTo>
                  <a:lnTo>
                    <a:pt x="37386" y="1799"/>
                  </a:lnTo>
                  <a:lnTo>
                    <a:pt x="36377" y="220"/>
                  </a:lnTo>
                  <a:lnTo>
                    <a:pt x="36333" y="176"/>
                  </a:lnTo>
                  <a:lnTo>
                    <a:pt x="36158" y="44"/>
                  </a:lnTo>
                  <a:lnTo>
                    <a:pt x="3611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8" name="Google Shape;4258;p129"/>
            <p:cNvSpPr/>
            <p:nvPr/>
          </p:nvSpPr>
          <p:spPr>
            <a:xfrm>
              <a:off x="6123600" y="1816975"/>
              <a:ext cx="957700" cy="1504025"/>
            </a:xfrm>
            <a:custGeom>
              <a:avLst/>
              <a:gdLst/>
              <a:ahLst/>
              <a:cxnLst/>
              <a:rect l="l" t="t" r="r" b="b"/>
              <a:pathLst>
                <a:path w="38308" h="60161" extrusionOk="0">
                  <a:moveTo>
                    <a:pt x="36772" y="1"/>
                  </a:moveTo>
                  <a:lnTo>
                    <a:pt x="36684" y="44"/>
                  </a:lnTo>
                  <a:lnTo>
                    <a:pt x="36684" y="132"/>
                  </a:lnTo>
                  <a:lnTo>
                    <a:pt x="36684" y="176"/>
                  </a:lnTo>
                  <a:lnTo>
                    <a:pt x="36684" y="264"/>
                  </a:lnTo>
                  <a:lnTo>
                    <a:pt x="37430" y="1624"/>
                  </a:lnTo>
                  <a:lnTo>
                    <a:pt x="37913" y="3160"/>
                  </a:lnTo>
                  <a:lnTo>
                    <a:pt x="37957" y="4740"/>
                  </a:lnTo>
                  <a:lnTo>
                    <a:pt x="37298" y="7372"/>
                  </a:lnTo>
                  <a:lnTo>
                    <a:pt x="36245" y="10620"/>
                  </a:lnTo>
                  <a:lnTo>
                    <a:pt x="36245" y="10663"/>
                  </a:lnTo>
                  <a:lnTo>
                    <a:pt x="36421" y="13077"/>
                  </a:lnTo>
                  <a:lnTo>
                    <a:pt x="36158" y="15183"/>
                  </a:lnTo>
                  <a:lnTo>
                    <a:pt x="36070" y="17509"/>
                  </a:lnTo>
                  <a:lnTo>
                    <a:pt x="35807" y="20142"/>
                  </a:lnTo>
                  <a:lnTo>
                    <a:pt x="35850" y="20229"/>
                  </a:lnTo>
                  <a:lnTo>
                    <a:pt x="36465" y="22160"/>
                  </a:lnTo>
                  <a:lnTo>
                    <a:pt x="36596" y="25802"/>
                  </a:lnTo>
                  <a:lnTo>
                    <a:pt x="36904" y="27601"/>
                  </a:lnTo>
                  <a:lnTo>
                    <a:pt x="36947" y="29488"/>
                  </a:lnTo>
                  <a:lnTo>
                    <a:pt x="36860" y="32077"/>
                  </a:lnTo>
                  <a:lnTo>
                    <a:pt x="36596" y="34578"/>
                  </a:lnTo>
                  <a:lnTo>
                    <a:pt x="36070" y="36333"/>
                  </a:lnTo>
                  <a:lnTo>
                    <a:pt x="34797" y="38308"/>
                  </a:lnTo>
                  <a:lnTo>
                    <a:pt x="33042" y="41555"/>
                  </a:lnTo>
                  <a:lnTo>
                    <a:pt x="31770" y="42828"/>
                  </a:lnTo>
                  <a:lnTo>
                    <a:pt x="30848" y="43047"/>
                  </a:lnTo>
                  <a:lnTo>
                    <a:pt x="29619" y="43091"/>
                  </a:lnTo>
                  <a:lnTo>
                    <a:pt x="29532" y="43135"/>
                  </a:lnTo>
                  <a:lnTo>
                    <a:pt x="27294" y="44364"/>
                  </a:lnTo>
                  <a:lnTo>
                    <a:pt x="22028" y="47040"/>
                  </a:lnTo>
                  <a:lnTo>
                    <a:pt x="18035" y="49103"/>
                  </a:lnTo>
                  <a:lnTo>
                    <a:pt x="15534" y="50726"/>
                  </a:lnTo>
                  <a:lnTo>
                    <a:pt x="12155" y="52086"/>
                  </a:lnTo>
                  <a:lnTo>
                    <a:pt x="12111" y="52086"/>
                  </a:lnTo>
                  <a:lnTo>
                    <a:pt x="10531" y="53008"/>
                  </a:lnTo>
                  <a:lnTo>
                    <a:pt x="8996" y="53886"/>
                  </a:lnTo>
                  <a:lnTo>
                    <a:pt x="7416" y="54719"/>
                  </a:lnTo>
                  <a:lnTo>
                    <a:pt x="5880" y="55597"/>
                  </a:lnTo>
                  <a:lnTo>
                    <a:pt x="5134" y="56080"/>
                  </a:lnTo>
                  <a:lnTo>
                    <a:pt x="4432" y="56562"/>
                  </a:lnTo>
                  <a:lnTo>
                    <a:pt x="3686" y="57089"/>
                  </a:lnTo>
                  <a:lnTo>
                    <a:pt x="2984" y="57659"/>
                  </a:lnTo>
                  <a:lnTo>
                    <a:pt x="88" y="59853"/>
                  </a:lnTo>
                  <a:lnTo>
                    <a:pt x="44" y="59897"/>
                  </a:lnTo>
                  <a:lnTo>
                    <a:pt x="0" y="59985"/>
                  </a:lnTo>
                  <a:lnTo>
                    <a:pt x="0" y="60029"/>
                  </a:lnTo>
                  <a:lnTo>
                    <a:pt x="44" y="60117"/>
                  </a:lnTo>
                  <a:lnTo>
                    <a:pt x="88" y="60160"/>
                  </a:lnTo>
                  <a:lnTo>
                    <a:pt x="176" y="60160"/>
                  </a:lnTo>
                  <a:lnTo>
                    <a:pt x="307" y="60117"/>
                  </a:lnTo>
                  <a:lnTo>
                    <a:pt x="3203" y="57923"/>
                  </a:lnTo>
                  <a:lnTo>
                    <a:pt x="3905" y="57396"/>
                  </a:lnTo>
                  <a:lnTo>
                    <a:pt x="4607" y="56869"/>
                  </a:lnTo>
                  <a:lnTo>
                    <a:pt x="5353" y="56387"/>
                  </a:lnTo>
                  <a:lnTo>
                    <a:pt x="6099" y="55904"/>
                  </a:lnTo>
                  <a:lnTo>
                    <a:pt x="7635" y="55026"/>
                  </a:lnTo>
                  <a:lnTo>
                    <a:pt x="9127" y="54193"/>
                  </a:lnTo>
                  <a:lnTo>
                    <a:pt x="10707" y="53315"/>
                  </a:lnTo>
                  <a:lnTo>
                    <a:pt x="12287" y="52394"/>
                  </a:lnTo>
                  <a:lnTo>
                    <a:pt x="15665" y="51033"/>
                  </a:lnTo>
                  <a:lnTo>
                    <a:pt x="15709" y="51033"/>
                  </a:lnTo>
                  <a:lnTo>
                    <a:pt x="18210" y="49410"/>
                  </a:lnTo>
                  <a:lnTo>
                    <a:pt x="22160" y="47347"/>
                  </a:lnTo>
                  <a:lnTo>
                    <a:pt x="27469" y="44671"/>
                  </a:lnTo>
                  <a:lnTo>
                    <a:pt x="29663" y="43442"/>
                  </a:lnTo>
                  <a:lnTo>
                    <a:pt x="30892" y="43398"/>
                  </a:lnTo>
                  <a:lnTo>
                    <a:pt x="30936" y="43398"/>
                  </a:lnTo>
                  <a:lnTo>
                    <a:pt x="31901" y="43179"/>
                  </a:lnTo>
                  <a:lnTo>
                    <a:pt x="31989" y="43135"/>
                  </a:lnTo>
                  <a:lnTo>
                    <a:pt x="33349" y="41775"/>
                  </a:lnTo>
                  <a:lnTo>
                    <a:pt x="33349" y="41731"/>
                  </a:lnTo>
                  <a:lnTo>
                    <a:pt x="35104" y="38527"/>
                  </a:lnTo>
                  <a:lnTo>
                    <a:pt x="36377" y="36509"/>
                  </a:lnTo>
                  <a:lnTo>
                    <a:pt x="36377" y="36465"/>
                  </a:lnTo>
                  <a:lnTo>
                    <a:pt x="36904" y="34666"/>
                  </a:lnTo>
                  <a:lnTo>
                    <a:pt x="36904" y="34622"/>
                  </a:lnTo>
                  <a:lnTo>
                    <a:pt x="37211" y="32121"/>
                  </a:lnTo>
                  <a:lnTo>
                    <a:pt x="37298" y="29488"/>
                  </a:lnTo>
                  <a:lnTo>
                    <a:pt x="37255" y="27601"/>
                  </a:lnTo>
                  <a:lnTo>
                    <a:pt x="37211" y="27557"/>
                  </a:lnTo>
                  <a:lnTo>
                    <a:pt x="36947" y="25758"/>
                  </a:lnTo>
                  <a:lnTo>
                    <a:pt x="36816" y="22116"/>
                  </a:lnTo>
                  <a:lnTo>
                    <a:pt x="36816" y="22072"/>
                  </a:lnTo>
                  <a:lnTo>
                    <a:pt x="36201" y="20142"/>
                  </a:lnTo>
                  <a:lnTo>
                    <a:pt x="36421" y="17509"/>
                  </a:lnTo>
                  <a:lnTo>
                    <a:pt x="36509" y="15227"/>
                  </a:lnTo>
                  <a:lnTo>
                    <a:pt x="36772" y="13077"/>
                  </a:lnTo>
                  <a:lnTo>
                    <a:pt x="36596" y="10663"/>
                  </a:lnTo>
                  <a:lnTo>
                    <a:pt x="37650" y="7460"/>
                  </a:lnTo>
                  <a:lnTo>
                    <a:pt x="38264" y="4827"/>
                  </a:lnTo>
                  <a:lnTo>
                    <a:pt x="38308" y="4783"/>
                  </a:lnTo>
                  <a:lnTo>
                    <a:pt x="38264" y="3160"/>
                  </a:lnTo>
                  <a:lnTo>
                    <a:pt x="38264" y="3072"/>
                  </a:lnTo>
                  <a:lnTo>
                    <a:pt x="37737" y="1492"/>
                  </a:lnTo>
                  <a:lnTo>
                    <a:pt x="37737" y="1449"/>
                  </a:lnTo>
                  <a:lnTo>
                    <a:pt x="36991" y="88"/>
                  </a:lnTo>
                  <a:lnTo>
                    <a:pt x="36947" y="44"/>
                  </a:lnTo>
                  <a:lnTo>
                    <a:pt x="3690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9" name="Google Shape;4259;p129"/>
            <p:cNvSpPr/>
            <p:nvPr/>
          </p:nvSpPr>
          <p:spPr>
            <a:xfrm>
              <a:off x="6392350" y="3454800"/>
              <a:ext cx="767950" cy="217250"/>
            </a:xfrm>
            <a:custGeom>
              <a:avLst/>
              <a:gdLst/>
              <a:ahLst/>
              <a:cxnLst/>
              <a:rect l="l" t="t" r="r" b="b"/>
              <a:pathLst>
                <a:path w="30718" h="8690" extrusionOk="0">
                  <a:moveTo>
                    <a:pt x="11234" y="1"/>
                  </a:moveTo>
                  <a:lnTo>
                    <a:pt x="7899" y="1010"/>
                  </a:lnTo>
                  <a:lnTo>
                    <a:pt x="3555" y="1975"/>
                  </a:lnTo>
                  <a:lnTo>
                    <a:pt x="3511" y="1975"/>
                  </a:lnTo>
                  <a:lnTo>
                    <a:pt x="89" y="3994"/>
                  </a:lnTo>
                  <a:lnTo>
                    <a:pt x="45" y="4038"/>
                  </a:lnTo>
                  <a:lnTo>
                    <a:pt x="1" y="4126"/>
                  </a:lnTo>
                  <a:lnTo>
                    <a:pt x="1" y="4169"/>
                  </a:lnTo>
                  <a:lnTo>
                    <a:pt x="45" y="4257"/>
                  </a:lnTo>
                  <a:lnTo>
                    <a:pt x="89" y="4301"/>
                  </a:lnTo>
                  <a:lnTo>
                    <a:pt x="132" y="4345"/>
                  </a:lnTo>
                  <a:lnTo>
                    <a:pt x="220" y="4345"/>
                  </a:lnTo>
                  <a:lnTo>
                    <a:pt x="264" y="4301"/>
                  </a:lnTo>
                  <a:lnTo>
                    <a:pt x="3687" y="2326"/>
                  </a:lnTo>
                  <a:lnTo>
                    <a:pt x="7987" y="1361"/>
                  </a:lnTo>
                  <a:lnTo>
                    <a:pt x="10313" y="659"/>
                  </a:lnTo>
                  <a:lnTo>
                    <a:pt x="11278" y="352"/>
                  </a:lnTo>
                  <a:lnTo>
                    <a:pt x="11497" y="352"/>
                  </a:lnTo>
                  <a:lnTo>
                    <a:pt x="13384" y="2283"/>
                  </a:lnTo>
                  <a:lnTo>
                    <a:pt x="13428" y="2326"/>
                  </a:lnTo>
                  <a:lnTo>
                    <a:pt x="15754" y="4257"/>
                  </a:lnTo>
                  <a:lnTo>
                    <a:pt x="15798" y="4257"/>
                  </a:lnTo>
                  <a:lnTo>
                    <a:pt x="18913" y="5969"/>
                  </a:lnTo>
                  <a:lnTo>
                    <a:pt x="20888" y="6802"/>
                  </a:lnTo>
                  <a:lnTo>
                    <a:pt x="23214" y="7592"/>
                  </a:lnTo>
                  <a:lnTo>
                    <a:pt x="26022" y="8601"/>
                  </a:lnTo>
                  <a:lnTo>
                    <a:pt x="26066" y="8601"/>
                  </a:lnTo>
                  <a:lnTo>
                    <a:pt x="26943" y="8689"/>
                  </a:lnTo>
                  <a:lnTo>
                    <a:pt x="26987" y="8689"/>
                  </a:lnTo>
                  <a:lnTo>
                    <a:pt x="27777" y="8558"/>
                  </a:lnTo>
                  <a:lnTo>
                    <a:pt x="27821" y="8514"/>
                  </a:lnTo>
                  <a:lnTo>
                    <a:pt x="28874" y="7899"/>
                  </a:lnTo>
                  <a:lnTo>
                    <a:pt x="28962" y="7855"/>
                  </a:lnTo>
                  <a:lnTo>
                    <a:pt x="30366" y="5881"/>
                  </a:lnTo>
                  <a:lnTo>
                    <a:pt x="30366" y="5837"/>
                  </a:lnTo>
                  <a:lnTo>
                    <a:pt x="30717" y="5003"/>
                  </a:lnTo>
                  <a:lnTo>
                    <a:pt x="30717" y="4872"/>
                  </a:lnTo>
                  <a:lnTo>
                    <a:pt x="30322" y="3380"/>
                  </a:lnTo>
                  <a:lnTo>
                    <a:pt x="30278" y="3380"/>
                  </a:lnTo>
                  <a:lnTo>
                    <a:pt x="29225" y="1010"/>
                  </a:lnTo>
                  <a:lnTo>
                    <a:pt x="29181" y="966"/>
                  </a:lnTo>
                  <a:lnTo>
                    <a:pt x="29137" y="922"/>
                  </a:lnTo>
                  <a:lnTo>
                    <a:pt x="29050" y="922"/>
                  </a:lnTo>
                  <a:lnTo>
                    <a:pt x="28962" y="966"/>
                  </a:lnTo>
                  <a:lnTo>
                    <a:pt x="28918" y="966"/>
                  </a:lnTo>
                  <a:lnTo>
                    <a:pt x="28874" y="1054"/>
                  </a:lnTo>
                  <a:lnTo>
                    <a:pt x="28874" y="1098"/>
                  </a:lnTo>
                  <a:lnTo>
                    <a:pt x="28918" y="1186"/>
                  </a:lnTo>
                  <a:lnTo>
                    <a:pt x="29971" y="3511"/>
                  </a:lnTo>
                  <a:lnTo>
                    <a:pt x="30366" y="4915"/>
                  </a:lnTo>
                  <a:lnTo>
                    <a:pt x="30059" y="5661"/>
                  </a:lnTo>
                  <a:lnTo>
                    <a:pt x="28699" y="7636"/>
                  </a:lnTo>
                  <a:lnTo>
                    <a:pt x="27689" y="8206"/>
                  </a:lnTo>
                  <a:lnTo>
                    <a:pt x="26943" y="8338"/>
                  </a:lnTo>
                  <a:lnTo>
                    <a:pt x="26154" y="8250"/>
                  </a:lnTo>
                  <a:lnTo>
                    <a:pt x="23301" y="7285"/>
                  </a:lnTo>
                  <a:lnTo>
                    <a:pt x="21020" y="6495"/>
                  </a:lnTo>
                  <a:lnTo>
                    <a:pt x="19045" y="5618"/>
                  </a:lnTo>
                  <a:lnTo>
                    <a:pt x="15973" y="3950"/>
                  </a:lnTo>
                  <a:lnTo>
                    <a:pt x="13648" y="2063"/>
                  </a:lnTo>
                  <a:lnTo>
                    <a:pt x="11673" y="89"/>
                  </a:lnTo>
                  <a:lnTo>
                    <a:pt x="11585" y="45"/>
                  </a:lnTo>
                  <a:lnTo>
                    <a:pt x="1132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0" name="Google Shape;4260;p129"/>
            <p:cNvSpPr/>
            <p:nvPr/>
          </p:nvSpPr>
          <p:spPr>
            <a:xfrm>
              <a:off x="6322150" y="3238700"/>
              <a:ext cx="868850" cy="265500"/>
            </a:xfrm>
            <a:custGeom>
              <a:avLst/>
              <a:gdLst/>
              <a:ahLst/>
              <a:cxnLst/>
              <a:rect l="l" t="t" r="r" b="b"/>
              <a:pathLst>
                <a:path w="34754" h="10620" extrusionOk="0">
                  <a:moveTo>
                    <a:pt x="34491" y="0"/>
                  </a:moveTo>
                  <a:lnTo>
                    <a:pt x="34447" y="44"/>
                  </a:lnTo>
                  <a:lnTo>
                    <a:pt x="33437" y="1492"/>
                  </a:lnTo>
                  <a:lnTo>
                    <a:pt x="32033" y="3730"/>
                  </a:lnTo>
                  <a:lnTo>
                    <a:pt x="32033" y="3774"/>
                  </a:lnTo>
                  <a:lnTo>
                    <a:pt x="31419" y="5442"/>
                  </a:lnTo>
                  <a:lnTo>
                    <a:pt x="31419" y="5485"/>
                  </a:lnTo>
                  <a:lnTo>
                    <a:pt x="31156" y="7592"/>
                  </a:lnTo>
                  <a:lnTo>
                    <a:pt x="31112" y="10005"/>
                  </a:lnTo>
                  <a:lnTo>
                    <a:pt x="30936" y="10225"/>
                  </a:lnTo>
                  <a:lnTo>
                    <a:pt x="30454" y="10268"/>
                  </a:lnTo>
                  <a:lnTo>
                    <a:pt x="29971" y="10225"/>
                  </a:lnTo>
                  <a:lnTo>
                    <a:pt x="29488" y="10137"/>
                  </a:lnTo>
                  <a:lnTo>
                    <a:pt x="29005" y="10005"/>
                  </a:lnTo>
                  <a:lnTo>
                    <a:pt x="28523" y="9830"/>
                  </a:lnTo>
                  <a:lnTo>
                    <a:pt x="28040" y="9610"/>
                  </a:lnTo>
                  <a:lnTo>
                    <a:pt x="27557" y="9347"/>
                  </a:lnTo>
                  <a:lnTo>
                    <a:pt x="27119" y="9084"/>
                  </a:lnTo>
                  <a:lnTo>
                    <a:pt x="26241" y="8513"/>
                  </a:lnTo>
                  <a:lnTo>
                    <a:pt x="25451" y="7899"/>
                  </a:lnTo>
                  <a:lnTo>
                    <a:pt x="24749" y="7328"/>
                  </a:lnTo>
                  <a:lnTo>
                    <a:pt x="24179" y="6846"/>
                  </a:lnTo>
                  <a:lnTo>
                    <a:pt x="19308" y="2633"/>
                  </a:lnTo>
                  <a:lnTo>
                    <a:pt x="19264" y="2633"/>
                  </a:lnTo>
                  <a:lnTo>
                    <a:pt x="17991" y="2019"/>
                  </a:lnTo>
                  <a:lnTo>
                    <a:pt x="17948" y="2019"/>
                  </a:lnTo>
                  <a:lnTo>
                    <a:pt x="17245" y="1887"/>
                  </a:lnTo>
                  <a:lnTo>
                    <a:pt x="17158" y="1931"/>
                  </a:lnTo>
                  <a:lnTo>
                    <a:pt x="16500" y="2370"/>
                  </a:lnTo>
                  <a:lnTo>
                    <a:pt x="16456" y="2370"/>
                  </a:lnTo>
                  <a:lnTo>
                    <a:pt x="14788" y="3994"/>
                  </a:lnTo>
                  <a:lnTo>
                    <a:pt x="13603" y="4827"/>
                  </a:lnTo>
                  <a:lnTo>
                    <a:pt x="12331" y="5178"/>
                  </a:lnTo>
                  <a:lnTo>
                    <a:pt x="10312" y="5529"/>
                  </a:lnTo>
                  <a:lnTo>
                    <a:pt x="10268" y="5529"/>
                  </a:lnTo>
                  <a:lnTo>
                    <a:pt x="8338" y="6144"/>
                  </a:lnTo>
                  <a:lnTo>
                    <a:pt x="5924" y="6714"/>
                  </a:lnTo>
                  <a:lnTo>
                    <a:pt x="5880" y="6714"/>
                  </a:lnTo>
                  <a:lnTo>
                    <a:pt x="4125" y="7416"/>
                  </a:lnTo>
                  <a:lnTo>
                    <a:pt x="4081" y="7460"/>
                  </a:lnTo>
                  <a:lnTo>
                    <a:pt x="2063" y="8645"/>
                  </a:lnTo>
                  <a:lnTo>
                    <a:pt x="2063" y="8689"/>
                  </a:lnTo>
                  <a:lnTo>
                    <a:pt x="88" y="10181"/>
                  </a:lnTo>
                  <a:lnTo>
                    <a:pt x="44" y="10225"/>
                  </a:lnTo>
                  <a:lnTo>
                    <a:pt x="0" y="10268"/>
                  </a:lnTo>
                  <a:lnTo>
                    <a:pt x="44" y="10356"/>
                  </a:lnTo>
                  <a:lnTo>
                    <a:pt x="44" y="10400"/>
                  </a:lnTo>
                  <a:lnTo>
                    <a:pt x="88" y="10444"/>
                  </a:lnTo>
                  <a:lnTo>
                    <a:pt x="176" y="10488"/>
                  </a:lnTo>
                  <a:lnTo>
                    <a:pt x="220" y="10488"/>
                  </a:lnTo>
                  <a:lnTo>
                    <a:pt x="308" y="10444"/>
                  </a:lnTo>
                  <a:lnTo>
                    <a:pt x="2238" y="8952"/>
                  </a:lnTo>
                  <a:lnTo>
                    <a:pt x="4257" y="7767"/>
                  </a:lnTo>
                  <a:lnTo>
                    <a:pt x="6012" y="7021"/>
                  </a:lnTo>
                  <a:lnTo>
                    <a:pt x="8425" y="6451"/>
                  </a:lnTo>
                  <a:lnTo>
                    <a:pt x="10356" y="5837"/>
                  </a:lnTo>
                  <a:lnTo>
                    <a:pt x="12375" y="5529"/>
                  </a:lnTo>
                  <a:lnTo>
                    <a:pt x="12419" y="5529"/>
                  </a:lnTo>
                  <a:lnTo>
                    <a:pt x="13735" y="5134"/>
                  </a:lnTo>
                  <a:lnTo>
                    <a:pt x="13779" y="5134"/>
                  </a:lnTo>
                  <a:lnTo>
                    <a:pt x="15008" y="4257"/>
                  </a:lnTo>
                  <a:lnTo>
                    <a:pt x="16719" y="2633"/>
                  </a:lnTo>
                  <a:lnTo>
                    <a:pt x="17289" y="2282"/>
                  </a:lnTo>
                  <a:lnTo>
                    <a:pt x="17860" y="2326"/>
                  </a:lnTo>
                  <a:lnTo>
                    <a:pt x="19088" y="2940"/>
                  </a:lnTo>
                  <a:lnTo>
                    <a:pt x="23959" y="7109"/>
                  </a:lnTo>
                  <a:lnTo>
                    <a:pt x="24705" y="7767"/>
                  </a:lnTo>
                  <a:lnTo>
                    <a:pt x="25495" y="8382"/>
                  </a:lnTo>
                  <a:lnTo>
                    <a:pt x="26329" y="8996"/>
                  </a:lnTo>
                  <a:lnTo>
                    <a:pt x="27162" y="9522"/>
                  </a:lnTo>
                  <a:lnTo>
                    <a:pt x="27952" y="9961"/>
                  </a:lnTo>
                  <a:lnTo>
                    <a:pt x="28391" y="10181"/>
                  </a:lnTo>
                  <a:lnTo>
                    <a:pt x="28786" y="10312"/>
                  </a:lnTo>
                  <a:lnTo>
                    <a:pt x="29225" y="10444"/>
                  </a:lnTo>
                  <a:lnTo>
                    <a:pt x="29620" y="10532"/>
                  </a:lnTo>
                  <a:lnTo>
                    <a:pt x="30015" y="10619"/>
                  </a:lnTo>
                  <a:lnTo>
                    <a:pt x="30454" y="10619"/>
                  </a:lnTo>
                  <a:lnTo>
                    <a:pt x="31024" y="10576"/>
                  </a:lnTo>
                  <a:lnTo>
                    <a:pt x="31156" y="10532"/>
                  </a:lnTo>
                  <a:lnTo>
                    <a:pt x="31419" y="10225"/>
                  </a:lnTo>
                  <a:lnTo>
                    <a:pt x="31463" y="10093"/>
                  </a:lnTo>
                  <a:lnTo>
                    <a:pt x="31507" y="7636"/>
                  </a:lnTo>
                  <a:lnTo>
                    <a:pt x="31726" y="5529"/>
                  </a:lnTo>
                  <a:lnTo>
                    <a:pt x="32340" y="3906"/>
                  </a:lnTo>
                  <a:lnTo>
                    <a:pt x="33745" y="1668"/>
                  </a:lnTo>
                  <a:lnTo>
                    <a:pt x="34710" y="264"/>
                  </a:lnTo>
                  <a:lnTo>
                    <a:pt x="34754" y="176"/>
                  </a:lnTo>
                  <a:lnTo>
                    <a:pt x="34754" y="132"/>
                  </a:lnTo>
                  <a:lnTo>
                    <a:pt x="34754" y="44"/>
                  </a:lnTo>
                  <a:lnTo>
                    <a:pt x="3466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1" name="Google Shape;4261;p129"/>
            <p:cNvSpPr/>
            <p:nvPr/>
          </p:nvSpPr>
          <p:spPr>
            <a:xfrm>
              <a:off x="6256325" y="3037950"/>
              <a:ext cx="923700" cy="403725"/>
            </a:xfrm>
            <a:custGeom>
              <a:avLst/>
              <a:gdLst/>
              <a:ahLst/>
              <a:cxnLst/>
              <a:rect l="l" t="t" r="r" b="b"/>
              <a:pathLst>
                <a:path w="36948" h="16149" extrusionOk="0">
                  <a:moveTo>
                    <a:pt x="34666" y="0"/>
                  </a:moveTo>
                  <a:lnTo>
                    <a:pt x="34622" y="88"/>
                  </a:lnTo>
                  <a:lnTo>
                    <a:pt x="34622" y="132"/>
                  </a:lnTo>
                  <a:lnTo>
                    <a:pt x="34622" y="220"/>
                  </a:lnTo>
                  <a:lnTo>
                    <a:pt x="35061" y="1931"/>
                  </a:lnTo>
                  <a:lnTo>
                    <a:pt x="35983" y="5178"/>
                  </a:lnTo>
                  <a:lnTo>
                    <a:pt x="36597" y="7811"/>
                  </a:lnTo>
                  <a:lnTo>
                    <a:pt x="35851" y="8908"/>
                  </a:lnTo>
                  <a:lnTo>
                    <a:pt x="34227" y="10927"/>
                  </a:lnTo>
                  <a:lnTo>
                    <a:pt x="33745" y="11058"/>
                  </a:lnTo>
                  <a:lnTo>
                    <a:pt x="32955" y="10795"/>
                  </a:lnTo>
                  <a:lnTo>
                    <a:pt x="29795" y="9347"/>
                  </a:lnTo>
                  <a:lnTo>
                    <a:pt x="27777" y="8381"/>
                  </a:lnTo>
                  <a:lnTo>
                    <a:pt x="23872" y="6890"/>
                  </a:lnTo>
                  <a:lnTo>
                    <a:pt x="23828" y="6890"/>
                  </a:lnTo>
                  <a:lnTo>
                    <a:pt x="22160" y="6495"/>
                  </a:lnTo>
                  <a:lnTo>
                    <a:pt x="20844" y="6451"/>
                  </a:lnTo>
                  <a:lnTo>
                    <a:pt x="20800" y="6451"/>
                  </a:lnTo>
                  <a:lnTo>
                    <a:pt x="19835" y="6670"/>
                  </a:lnTo>
                  <a:lnTo>
                    <a:pt x="19791" y="6670"/>
                  </a:lnTo>
                  <a:lnTo>
                    <a:pt x="18035" y="7548"/>
                  </a:lnTo>
                  <a:lnTo>
                    <a:pt x="15798" y="8776"/>
                  </a:lnTo>
                  <a:lnTo>
                    <a:pt x="15754" y="8776"/>
                  </a:lnTo>
                  <a:lnTo>
                    <a:pt x="13867" y="10137"/>
                  </a:lnTo>
                  <a:lnTo>
                    <a:pt x="12199" y="10356"/>
                  </a:lnTo>
                  <a:lnTo>
                    <a:pt x="9040" y="10532"/>
                  </a:lnTo>
                  <a:lnTo>
                    <a:pt x="8996" y="10532"/>
                  </a:lnTo>
                  <a:lnTo>
                    <a:pt x="7373" y="11058"/>
                  </a:lnTo>
                  <a:lnTo>
                    <a:pt x="3818" y="12638"/>
                  </a:lnTo>
                  <a:lnTo>
                    <a:pt x="3818" y="12682"/>
                  </a:lnTo>
                  <a:lnTo>
                    <a:pt x="1756" y="14042"/>
                  </a:lnTo>
                  <a:lnTo>
                    <a:pt x="44" y="15841"/>
                  </a:lnTo>
                  <a:lnTo>
                    <a:pt x="44" y="15885"/>
                  </a:lnTo>
                  <a:lnTo>
                    <a:pt x="1" y="15973"/>
                  </a:lnTo>
                  <a:lnTo>
                    <a:pt x="44" y="16017"/>
                  </a:lnTo>
                  <a:lnTo>
                    <a:pt x="88" y="16104"/>
                  </a:lnTo>
                  <a:lnTo>
                    <a:pt x="176" y="16148"/>
                  </a:lnTo>
                  <a:lnTo>
                    <a:pt x="264" y="16104"/>
                  </a:lnTo>
                  <a:lnTo>
                    <a:pt x="308" y="16061"/>
                  </a:lnTo>
                  <a:lnTo>
                    <a:pt x="1975" y="14305"/>
                  </a:lnTo>
                  <a:lnTo>
                    <a:pt x="3994" y="12945"/>
                  </a:lnTo>
                  <a:lnTo>
                    <a:pt x="7504" y="11365"/>
                  </a:lnTo>
                  <a:lnTo>
                    <a:pt x="9084" y="10883"/>
                  </a:lnTo>
                  <a:lnTo>
                    <a:pt x="12199" y="10707"/>
                  </a:lnTo>
                  <a:lnTo>
                    <a:pt x="13955" y="10488"/>
                  </a:lnTo>
                  <a:lnTo>
                    <a:pt x="14042" y="10444"/>
                  </a:lnTo>
                  <a:lnTo>
                    <a:pt x="15973" y="9084"/>
                  </a:lnTo>
                  <a:lnTo>
                    <a:pt x="18211" y="7855"/>
                  </a:lnTo>
                  <a:lnTo>
                    <a:pt x="19922" y="6977"/>
                  </a:lnTo>
                  <a:lnTo>
                    <a:pt x="20844" y="6802"/>
                  </a:lnTo>
                  <a:lnTo>
                    <a:pt x="22116" y="6846"/>
                  </a:lnTo>
                  <a:lnTo>
                    <a:pt x="23740" y="7197"/>
                  </a:lnTo>
                  <a:lnTo>
                    <a:pt x="27645" y="8733"/>
                  </a:lnTo>
                  <a:lnTo>
                    <a:pt x="29664" y="9698"/>
                  </a:lnTo>
                  <a:lnTo>
                    <a:pt x="32823" y="11146"/>
                  </a:lnTo>
                  <a:lnTo>
                    <a:pt x="32867" y="11146"/>
                  </a:lnTo>
                  <a:lnTo>
                    <a:pt x="33701" y="11409"/>
                  </a:lnTo>
                  <a:lnTo>
                    <a:pt x="33789" y="11409"/>
                  </a:lnTo>
                  <a:lnTo>
                    <a:pt x="34359" y="11234"/>
                  </a:lnTo>
                  <a:lnTo>
                    <a:pt x="34447" y="11190"/>
                  </a:lnTo>
                  <a:lnTo>
                    <a:pt x="36158" y="9084"/>
                  </a:lnTo>
                  <a:lnTo>
                    <a:pt x="36948" y="7943"/>
                  </a:lnTo>
                  <a:lnTo>
                    <a:pt x="36948" y="7899"/>
                  </a:lnTo>
                  <a:lnTo>
                    <a:pt x="36948" y="7811"/>
                  </a:lnTo>
                  <a:lnTo>
                    <a:pt x="36334" y="5090"/>
                  </a:lnTo>
                  <a:lnTo>
                    <a:pt x="35368" y="1843"/>
                  </a:lnTo>
                  <a:lnTo>
                    <a:pt x="34929" y="132"/>
                  </a:lnTo>
                  <a:lnTo>
                    <a:pt x="34929" y="44"/>
                  </a:lnTo>
                  <a:lnTo>
                    <a:pt x="3488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2" name="Google Shape;4262;p129"/>
            <p:cNvSpPr/>
            <p:nvPr/>
          </p:nvSpPr>
          <p:spPr>
            <a:xfrm>
              <a:off x="6203675" y="2736275"/>
              <a:ext cx="931375" cy="657125"/>
            </a:xfrm>
            <a:custGeom>
              <a:avLst/>
              <a:gdLst/>
              <a:ahLst/>
              <a:cxnLst/>
              <a:rect l="l" t="t" r="r" b="b"/>
              <a:pathLst>
                <a:path w="37255" h="26285" extrusionOk="0">
                  <a:moveTo>
                    <a:pt x="37035" y="0"/>
                  </a:moveTo>
                  <a:lnTo>
                    <a:pt x="36992" y="44"/>
                  </a:lnTo>
                  <a:lnTo>
                    <a:pt x="36948" y="88"/>
                  </a:lnTo>
                  <a:lnTo>
                    <a:pt x="36904" y="132"/>
                  </a:lnTo>
                  <a:lnTo>
                    <a:pt x="36465" y="2326"/>
                  </a:lnTo>
                  <a:lnTo>
                    <a:pt x="36421" y="4564"/>
                  </a:lnTo>
                  <a:lnTo>
                    <a:pt x="36290" y="9040"/>
                  </a:lnTo>
                  <a:lnTo>
                    <a:pt x="36333" y="12550"/>
                  </a:lnTo>
                  <a:lnTo>
                    <a:pt x="36333" y="12594"/>
                  </a:lnTo>
                  <a:lnTo>
                    <a:pt x="36597" y="13691"/>
                  </a:lnTo>
                  <a:lnTo>
                    <a:pt x="36158" y="14700"/>
                  </a:lnTo>
                  <a:lnTo>
                    <a:pt x="34929" y="15314"/>
                  </a:lnTo>
                  <a:lnTo>
                    <a:pt x="33393" y="15666"/>
                  </a:lnTo>
                  <a:lnTo>
                    <a:pt x="31682" y="15885"/>
                  </a:lnTo>
                  <a:lnTo>
                    <a:pt x="29971" y="15358"/>
                  </a:lnTo>
                  <a:lnTo>
                    <a:pt x="27294" y="14261"/>
                  </a:lnTo>
                  <a:lnTo>
                    <a:pt x="26153" y="13252"/>
                  </a:lnTo>
                  <a:lnTo>
                    <a:pt x="25890" y="13252"/>
                  </a:lnTo>
                  <a:lnTo>
                    <a:pt x="25276" y="13823"/>
                  </a:lnTo>
                  <a:lnTo>
                    <a:pt x="24178" y="14305"/>
                  </a:lnTo>
                  <a:lnTo>
                    <a:pt x="21502" y="15490"/>
                  </a:lnTo>
                  <a:lnTo>
                    <a:pt x="18825" y="16631"/>
                  </a:lnTo>
                  <a:lnTo>
                    <a:pt x="16850" y="17596"/>
                  </a:lnTo>
                  <a:lnTo>
                    <a:pt x="13823" y="19571"/>
                  </a:lnTo>
                  <a:lnTo>
                    <a:pt x="12199" y="19615"/>
                  </a:lnTo>
                  <a:lnTo>
                    <a:pt x="9435" y="19790"/>
                  </a:lnTo>
                  <a:lnTo>
                    <a:pt x="9391" y="19834"/>
                  </a:lnTo>
                  <a:lnTo>
                    <a:pt x="8425" y="20185"/>
                  </a:lnTo>
                  <a:lnTo>
                    <a:pt x="6495" y="21107"/>
                  </a:lnTo>
                  <a:lnTo>
                    <a:pt x="4520" y="22204"/>
                  </a:lnTo>
                  <a:lnTo>
                    <a:pt x="4476" y="22204"/>
                  </a:lnTo>
                  <a:lnTo>
                    <a:pt x="2633" y="23476"/>
                  </a:lnTo>
                  <a:lnTo>
                    <a:pt x="2633" y="23520"/>
                  </a:lnTo>
                  <a:lnTo>
                    <a:pt x="44" y="25977"/>
                  </a:lnTo>
                  <a:lnTo>
                    <a:pt x="0" y="26021"/>
                  </a:lnTo>
                  <a:lnTo>
                    <a:pt x="0" y="26109"/>
                  </a:lnTo>
                  <a:lnTo>
                    <a:pt x="0" y="26153"/>
                  </a:lnTo>
                  <a:lnTo>
                    <a:pt x="44" y="26241"/>
                  </a:lnTo>
                  <a:lnTo>
                    <a:pt x="88" y="26285"/>
                  </a:lnTo>
                  <a:lnTo>
                    <a:pt x="220" y="26285"/>
                  </a:lnTo>
                  <a:lnTo>
                    <a:pt x="264" y="26241"/>
                  </a:lnTo>
                  <a:lnTo>
                    <a:pt x="2853" y="23783"/>
                  </a:lnTo>
                  <a:lnTo>
                    <a:pt x="4696" y="22511"/>
                  </a:lnTo>
                  <a:lnTo>
                    <a:pt x="6670" y="21414"/>
                  </a:lnTo>
                  <a:lnTo>
                    <a:pt x="8557" y="20492"/>
                  </a:lnTo>
                  <a:lnTo>
                    <a:pt x="9479" y="20141"/>
                  </a:lnTo>
                  <a:lnTo>
                    <a:pt x="12243" y="19966"/>
                  </a:lnTo>
                  <a:lnTo>
                    <a:pt x="13867" y="19922"/>
                  </a:lnTo>
                  <a:lnTo>
                    <a:pt x="13954" y="19878"/>
                  </a:lnTo>
                  <a:lnTo>
                    <a:pt x="17026" y="17903"/>
                  </a:lnTo>
                  <a:lnTo>
                    <a:pt x="18957" y="16982"/>
                  </a:lnTo>
                  <a:lnTo>
                    <a:pt x="21633" y="15797"/>
                  </a:lnTo>
                  <a:lnTo>
                    <a:pt x="24354" y="14656"/>
                  </a:lnTo>
                  <a:lnTo>
                    <a:pt x="25451" y="14130"/>
                  </a:lnTo>
                  <a:lnTo>
                    <a:pt x="25495" y="14086"/>
                  </a:lnTo>
                  <a:lnTo>
                    <a:pt x="26021" y="13647"/>
                  </a:lnTo>
                  <a:lnTo>
                    <a:pt x="27118" y="14568"/>
                  </a:lnTo>
                  <a:lnTo>
                    <a:pt x="27162" y="14568"/>
                  </a:lnTo>
                  <a:lnTo>
                    <a:pt x="29839" y="15666"/>
                  </a:lnTo>
                  <a:lnTo>
                    <a:pt x="31594" y="16236"/>
                  </a:lnTo>
                  <a:lnTo>
                    <a:pt x="31682" y="16236"/>
                  </a:lnTo>
                  <a:lnTo>
                    <a:pt x="33437" y="16017"/>
                  </a:lnTo>
                  <a:lnTo>
                    <a:pt x="33481" y="16017"/>
                  </a:lnTo>
                  <a:lnTo>
                    <a:pt x="35061" y="15622"/>
                  </a:lnTo>
                  <a:lnTo>
                    <a:pt x="36377" y="14963"/>
                  </a:lnTo>
                  <a:lnTo>
                    <a:pt x="36465" y="14876"/>
                  </a:lnTo>
                  <a:lnTo>
                    <a:pt x="36904" y="13779"/>
                  </a:lnTo>
                  <a:lnTo>
                    <a:pt x="36948" y="13691"/>
                  </a:lnTo>
                  <a:lnTo>
                    <a:pt x="36684" y="12506"/>
                  </a:lnTo>
                  <a:lnTo>
                    <a:pt x="36641" y="9040"/>
                  </a:lnTo>
                  <a:lnTo>
                    <a:pt x="36772" y="4608"/>
                  </a:lnTo>
                  <a:lnTo>
                    <a:pt x="36816" y="2370"/>
                  </a:lnTo>
                  <a:lnTo>
                    <a:pt x="37255" y="220"/>
                  </a:lnTo>
                  <a:lnTo>
                    <a:pt x="37255" y="132"/>
                  </a:lnTo>
                  <a:lnTo>
                    <a:pt x="37255" y="88"/>
                  </a:lnTo>
                  <a:lnTo>
                    <a:pt x="37211" y="44"/>
                  </a:lnTo>
                  <a:lnTo>
                    <a:pt x="3712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3" name="Google Shape;4263;p129"/>
            <p:cNvSpPr/>
            <p:nvPr/>
          </p:nvSpPr>
          <p:spPr>
            <a:xfrm>
              <a:off x="6895875" y="1781875"/>
              <a:ext cx="345600" cy="2234625"/>
            </a:xfrm>
            <a:custGeom>
              <a:avLst/>
              <a:gdLst/>
              <a:ahLst/>
              <a:cxnLst/>
              <a:rect l="l" t="t" r="r" b="b"/>
              <a:pathLst>
                <a:path w="13824" h="89385" extrusionOk="0">
                  <a:moveTo>
                    <a:pt x="8426" y="0"/>
                  </a:moveTo>
                  <a:lnTo>
                    <a:pt x="8382" y="44"/>
                  </a:lnTo>
                  <a:lnTo>
                    <a:pt x="8294" y="44"/>
                  </a:lnTo>
                  <a:lnTo>
                    <a:pt x="8250" y="132"/>
                  </a:lnTo>
                  <a:lnTo>
                    <a:pt x="8250" y="176"/>
                  </a:lnTo>
                  <a:lnTo>
                    <a:pt x="8250" y="264"/>
                  </a:lnTo>
                  <a:lnTo>
                    <a:pt x="8294" y="308"/>
                  </a:lnTo>
                  <a:lnTo>
                    <a:pt x="9962" y="2414"/>
                  </a:lnTo>
                  <a:lnTo>
                    <a:pt x="9962" y="2458"/>
                  </a:lnTo>
                  <a:lnTo>
                    <a:pt x="11190" y="3511"/>
                  </a:lnTo>
                  <a:lnTo>
                    <a:pt x="11278" y="3555"/>
                  </a:lnTo>
                  <a:lnTo>
                    <a:pt x="12814" y="4037"/>
                  </a:lnTo>
                  <a:lnTo>
                    <a:pt x="13165" y="4388"/>
                  </a:lnTo>
                  <a:lnTo>
                    <a:pt x="13341" y="5003"/>
                  </a:lnTo>
                  <a:lnTo>
                    <a:pt x="13472" y="6495"/>
                  </a:lnTo>
                  <a:lnTo>
                    <a:pt x="13341" y="7504"/>
                  </a:lnTo>
                  <a:lnTo>
                    <a:pt x="12726" y="9347"/>
                  </a:lnTo>
                  <a:lnTo>
                    <a:pt x="12068" y="12067"/>
                  </a:lnTo>
                  <a:lnTo>
                    <a:pt x="11629" y="14656"/>
                  </a:lnTo>
                  <a:lnTo>
                    <a:pt x="11629" y="14700"/>
                  </a:lnTo>
                  <a:lnTo>
                    <a:pt x="11498" y="17114"/>
                  </a:lnTo>
                  <a:lnTo>
                    <a:pt x="11454" y="19703"/>
                  </a:lnTo>
                  <a:lnTo>
                    <a:pt x="11103" y="24573"/>
                  </a:lnTo>
                  <a:lnTo>
                    <a:pt x="11103" y="24617"/>
                  </a:lnTo>
                  <a:lnTo>
                    <a:pt x="11322" y="26460"/>
                  </a:lnTo>
                  <a:lnTo>
                    <a:pt x="12112" y="29620"/>
                  </a:lnTo>
                  <a:lnTo>
                    <a:pt x="12858" y="32691"/>
                  </a:lnTo>
                  <a:lnTo>
                    <a:pt x="12770" y="33525"/>
                  </a:lnTo>
                  <a:lnTo>
                    <a:pt x="11805" y="35675"/>
                  </a:lnTo>
                  <a:lnTo>
                    <a:pt x="10664" y="38527"/>
                  </a:lnTo>
                  <a:lnTo>
                    <a:pt x="10664" y="38571"/>
                  </a:lnTo>
                  <a:lnTo>
                    <a:pt x="10269" y="40546"/>
                  </a:lnTo>
                  <a:lnTo>
                    <a:pt x="10269" y="40590"/>
                  </a:lnTo>
                  <a:lnTo>
                    <a:pt x="10181" y="42740"/>
                  </a:lnTo>
                  <a:lnTo>
                    <a:pt x="10050" y="47654"/>
                  </a:lnTo>
                  <a:lnTo>
                    <a:pt x="10181" y="49761"/>
                  </a:lnTo>
                  <a:lnTo>
                    <a:pt x="10181" y="49805"/>
                  </a:lnTo>
                  <a:lnTo>
                    <a:pt x="10664" y="52174"/>
                  </a:lnTo>
                  <a:lnTo>
                    <a:pt x="12375" y="58537"/>
                  </a:lnTo>
                  <a:lnTo>
                    <a:pt x="12331" y="58932"/>
                  </a:lnTo>
                  <a:lnTo>
                    <a:pt x="11498" y="60204"/>
                  </a:lnTo>
                  <a:lnTo>
                    <a:pt x="10269" y="62135"/>
                  </a:lnTo>
                  <a:lnTo>
                    <a:pt x="10225" y="62179"/>
                  </a:lnTo>
                  <a:lnTo>
                    <a:pt x="9742" y="63671"/>
                  </a:lnTo>
                  <a:lnTo>
                    <a:pt x="9699" y="63715"/>
                  </a:lnTo>
                  <a:lnTo>
                    <a:pt x="9347" y="67664"/>
                  </a:lnTo>
                  <a:lnTo>
                    <a:pt x="9347" y="67708"/>
                  </a:lnTo>
                  <a:lnTo>
                    <a:pt x="9479" y="68278"/>
                  </a:lnTo>
                  <a:lnTo>
                    <a:pt x="10576" y="70648"/>
                  </a:lnTo>
                  <a:lnTo>
                    <a:pt x="12639" y="74948"/>
                  </a:lnTo>
                  <a:lnTo>
                    <a:pt x="12287" y="75957"/>
                  </a:lnTo>
                  <a:lnTo>
                    <a:pt x="10401" y="77186"/>
                  </a:lnTo>
                  <a:lnTo>
                    <a:pt x="8558" y="78546"/>
                  </a:lnTo>
                  <a:lnTo>
                    <a:pt x="6276" y="80477"/>
                  </a:lnTo>
                  <a:lnTo>
                    <a:pt x="5969" y="80521"/>
                  </a:lnTo>
                  <a:lnTo>
                    <a:pt x="5881" y="80565"/>
                  </a:lnTo>
                  <a:lnTo>
                    <a:pt x="3643" y="82715"/>
                  </a:lnTo>
                  <a:lnTo>
                    <a:pt x="2327" y="84163"/>
                  </a:lnTo>
                  <a:lnTo>
                    <a:pt x="2283" y="84207"/>
                  </a:lnTo>
                  <a:lnTo>
                    <a:pt x="1405" y="86313"/>
                  </a:lnTo>
                  <a:lnTo>
                    <a:pt x="45" y="89165"/>
                  </a:lnTo>
                  <a:lnTo>
                    <a:pt x="1" y="89209"/>
                  </a:lnTo>
                  <a:lnTo>
                    <a:pt x="45" y="89297"/>
                  </a:lnTo>
                  <a:lnTo>
                    <a:pt x="45" y="89341"/>
                  </a:lnTo>
                  <a:lnTo>
                    <a:pt x="133" y="89385"/>
                  </a:lnTo>
                  <a:lnTo>
                    <a:pt x="308" y="89385"/>
                  </a:lnTo>
                  <a:lnTo>
                    <a:pt x="352" y="89297"/>
                  </a:lnTo>
                  <a:lnTo>
                    <a:pt x="1712" y="86445"/>
                  </a:lnTo>
                  <a:lnTo>
                    <a:pt x="2590" y="84382"/>
                  </a:lnTo>
                  <a:lnTo>
                    <a:pt x="3906" y="82978"/>
                  </a:lnTo>
                  <a:lnTo>
                    <a:pt x="6056" y="80828"/>
                  </a:lnTo>
                  <a:lnTo>
                    <a:pt x="6364" y="80784"/>
                  </a:lnTo>
                  <a:lnTo>
                    <a:pt x="6451" y="80740"/>
                  </a:lnTo>
                  <a:lnTo>
                    <a:pt x="8777" y="78853"/>
                  </a:lnTo>
                  <a:lnTo>
                    <a:pt x="10620" y="77493"/>
                  </a:lnTo>
                  <a:lnTo>
                    <a:pt x="12551" y="76220"/>
                  </a:lnTo>
                  <a:lnTo>
                    <a:pt x="12639" y="76133"/>
                  </a:lnTo>
                  <a:lnTo>
                    <a:pt x="12990" y="74992"/>
                  </a:lnTo>
                  <a:lnTo>
                    <a:pt x="12990" y="74860"/>
                  </a:lnTo>
                  <a:lnTo>
                    <a:pt x="10883" y="70472"/>
                  </a:lnTo>
                  <a:lnTo>
                    <a:pt x="9830" y="68146"/>
                  </a:lnTo>
                  <a:lnTo>
                    <a:pt x="9699" y="67664"/>
                  </a:lnTo>
                  <a:lnTo>
                    <a:pt x="10050" y="63758"/>
                  </a:lnTo>
                  <a:lnTo>
                    <a:pt x="10576" y="62310"/>
                  </a:lnTo>
                  <a:lnTo>
                    <a:pt x="11761" y="60424"/>
                  </a:lnTo>
                  <a:lnTo>
                    <a:pt x="12639" y="59063"/>
                  </a:lnTo>
                  <a:lnTo>
                    <a:pt x="12682" y="59019"/>
                  </a:lnTo>
                  <a:lnTo>
                    <a:pt x="12726" y="58537"/>
                  </a:lnTo>
                  <a:lnTo>
                    <a:pt x="12726" y="58449"/>
                  </a:lnTo>
                  <a:lnTo>
                    <a:pt x="11761" y="54982"/>
                  </a:lnTo>
                  <a:lnTo>
                    <a:pt x="11015" y="52086"/>
                  </a:lnTo>
                  <a:lnTo>
                    <a:pt x="10532" y="49761"/>
                  </a:lnTo>
                  <a:lnTo>
                    <a:pt x="10401" y="47654"/>
                  </a:lnTo>
                  <a:lnTo>
                    <a:pt x="10532" y="42740"/>
                  </a:lnTo>
                  <a:lnTo>
                    <a:pt x="10620" y="40634"/>
                  </a:lnTo>
                  <a:lnTo>
                    <a:pt x="11015" y="38659"/>
                  </a:lnTo>
                  <a:lnTo>
                    <a:pt x="12112" y="35807"/>
                  </a:lnTo>
                  <a:lnTo>
                    <a:pt x="13077" y="33657"/>
                  </a:lnTo>
                  <a:lnTo>
                    <a:pt x="13077" y="33613"/>
                  </a:lnTo>
                  <a:lnTo>
                    <a:pt x="13209" y="32691"/>
                  </a:lnTo>
                  <a:lnTo>
                    <a:pt x="13209" y="32603"/>
                  </a:lnTo>
                  <a:lnTo>
                    <a:pt x="12463" y="29532"/>
                  </a:lnTo>
                  <a:lnTo>
                    <a:pt x="11673" y="26416"/>
                  </a:lnTo>
                  <a:lnTo>
                    <a:pt x="11454" y="24617"/>
                  </a:lnTo>
                  <a:lnTo>
                    <a:pt x="11805" y="19746"/>
                  </a:lnTo>
                  <a:lnTo>
                    <a:pt x="11849" y="17114"/>
                  </a:lnTo>
                  <a:lnTo>
                    <a:pt x="11980" y="14744"/>
                  </a:lnTo>
                  <a:lnTo>
                    <a:pt x="12419" y="12155"/>
                  </a:lnTo>
                  <a:lnTo>
                    <a:pt x="13077" y="9435"/>
                  </a:lnTo>
                  <a:lnTo>
                    <a:pt x="13648" y="7592"/>
                  </a:lnTo>
                  <a:lnTo>
                    <a:pt x="13823" y="6539"/>
                  </a:lnTo>
                  <a:lnTo>
                    <a:pt x="13823" y="6495"/>
                  </a:lnTo>
                  <a:lnTo>
                    <a:pt x="13692" y="4959"/>
                  </a:lnTo>
                  <a:lnTo>
                    <a:pt x="13692" y="4915"/>
                  </a:lnTo>
                  <a:lnTo>
                    <a:pt x="13472" y="4213"/>
                  </a:lnTo>
                  <a:lnTo>
                    <a:pt x="13428" y="4169"/>
                  </a:lnTo>
                  <a:lnTo>
                    <a:pt x="13033" y="3774"/>
                  </a:lnTo>
                  <a:lnTo>
                    <a:pt x="12946" y="3730"/>
                  </a:lnTo>
                  <a:lnTo>
                    <a:pt x="11410" y="3204"/>
                  </a:lnTo>
                  <a:lnTo>
                    <a:pt x="10225" y="2194"/>
                  </a:lnTo>
                  <a:lnTo>
                    <a:pt x="8558" y="88"/>
                  </a:lnTo>
                  <a:lnTo>
                    <a:pt x="8514" y="44"/>
                  </a:lnTo>
                  <a:lnTo>
                    <a:pt x="842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4" name="Google Shape;4264;p129"/>
            <p:cNvSpPr/>
            <p:nvPr/>
          </p:nvSpPr>
          <p:spPr>
            <a:xfrm>
              <a:off x="6471350" y="3612775"/>
              <a:ext cx="385075" cy="336800"/>
            </a:xfrm>
            <a:custGeom>
              <a:avLst/>
              <a:gdLst/>
              <a:ahLst/>
              <a:cxnLst/>
              <a:rect l="l" t="t" r="r" b="b"/>
              <a:pathLst>
                <a:path w="15403" h="13472" extrusionOk="0">
                  <a:moveTo>
                    <a:pt x="7197" y="1"/>
                  </a:moveTo>
                  <a:lnTo>
                    <a:pt x="2677" y="439"/>
                  </a:lnTo>
                  <a:lnTo>
                    <a:pt x="176" y="527"/>
                  </a:lnTo>
                  <a:lnTo>
                    <a:pt x="132" y="527"/>
                  </a:lnTo>
                  <a:lnTo>
                    <a:pt x="44" y="571"/>
                  </a:lnTo>
                  <a:lnTo>
                    <a:pt x="0" y="615"/>
                  </a:lnTo>
                  <a:lnTo>
                    <a:pt x="0" y="703"/>
                  </a:lnTo>
                  <a:lnTo>
                    <a:pt x="44" y="747"/>
                  </a:lnTo>
                  <a:lnTo>
                    <a:pt x="44" y="790"/>
                  </a:lnTo>
                  <a:lnTo>
                    <a:pt x="132" y="834"/>
                  </a:lnTo>
                  <a:lnTo>
                    <a:pt x="176" y="878"/>
                  </a:lnTo>
                  <a:lnTo>
                    <a:pt x="2721" y="790"/>
                  </a:lnTo>
                  <a:lnTo>
                    <a:pt x="7197" y="352"/>
                  </a:lnTo>
                  <a:lnTo>
                    <a:pt x="7548" y="615"/>
                  </a:lnTo>
                  <a:lnTo>
                    <a:pt x="8469" y="1449"/>
                  </a:lnTo>
                  <a:lnTo>
                    <a:pt x="10005" y="2941"/>
                  </a:lnTo>
                  <a:lnTo>
                    <a:pt x="11804" y="4740"/>
                  </a:lnTo>
                  <a:lnTo>
                    <a:pt x="14525" y="7899"/>
                  </a:lnTo>
                  <a:lnTo>
                    <a:pt x="15051" y="9128"/>
                  </a:lnTo>
                  <a:lnTo>
                    <a:pt x="14963" y="10576"/>
                  </a:lnTo>
                  <a:lnTo>
                    <a:pt x="14042" y="13252"/>
                  </a:lnTo>
                  <a:lnTo>
                    <a:pt x="13998" y="13296"/>
                  </a:lnTo>
                  <a:lnTo>
                    <a:pt x="14042" y="13384"/>
                  </a:lnTo>
                  <a:lnTo>
                    <a:pt x="14086" y="13428"/>
                  </a:lnTo>
                  <a:lnTo>
                    <a:pt x="14130" y="13472"/>
                  </a:lnTo>
                  <a:lnTo>
                    <a:pt x="14174" y="13472"/>
                  </a:lnTo>
                  <a:lnTo>
                    <a:pt x="14305" y="13428"/>
                  </a:lnTo>
                  <a:lnTo>
                    <a:pt x="14349" y="13340"/>
                  </a:lnTo>
                  <a:lnTo>
                    <a:pt x="15271" y="10664"/>
                  </a:lnTo>
                  <a:lnTo>
                    <a:pt x="15314" y="10620"/>
                  </a:lnTo>
                  <a:lnTo>
                    <a:pt x="15402" y="9084"/>
                  </a:lnTo>
                  <a:lnTo>
                    <a:pt x="15402" y="9040"/>
                  </a:lnTo>
                  <a:lnTo>
                    <a:pt x="14832" y="7724"/>
                  </a:lnTo>
                  <a:lnTo>
                    <a:pt x="14788" y="7680"/>
                  </a:lnTo>
                  <a:lnTo>
                    <a:pt x="12067" y="4520"/>
                  </a:lnTo>
                  <a:lnTo>
                    <a:pt x="10268" y="2677"/>
                  </a:lnTo>
                  <a:lnTo>
                    <a:pt x="8689" y="1185"/>
                  </a:lnTo>
                  <a:lnTo>
                    <a:pt x="7811" y="352"/>
                  </a:lnTo>
                  <a:lnTo>
                    <a:pt x="7767" y="308"/>
                  </a:lnTo>
                  <a:lnTo>
                    <a:pt x="732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5" name="Google Shape;4265;p129"/>
            <p:cNvSpPr/>
            <p:nvPr/>
          </p:nvSpPr>
          <p:spPr>
            <a:xfrm>
              <a:off x="6507550" y="3657750"/>
              <a:ext cx="242450" cy="218325"/>
            </a:xfrm>
            <a:custGeom>
              <a:avLst/>
              <a:gdLst/>
              <a:ahLst/>
              <a:cxnLst/>
              <a:rect l="l" t="t" r="r" b="b"/>
              <a:pathLst>
                <a:path w="9698" h="8733" extrusionOk="0">
                  <a:moveTo>
                    <a:pt x="1624" y="1"/>
                  </a:moveTo>
                  <a:lnTo>
                    <a:pt x="176" y="45"/>
                  </a:lnTo>
                  <a:lnTo>
                    <a:pt x="132" y="45"/>
                  </a:lnTo>
                  <a:lnTo>
                    <a:pt x="44" y="88"/>
                  </a:lnTo>
                  <a:lnTo>
                    <a:pt x="44" y="132"/>
                  </a:lnTo>
                  <a:lnTo>
                    <a:pt x="0" y="220"/>
                  </a:lnTo>
                  <a:lnTo>
                    <a:pt x="44" y="264"/>
                  </a:lnTo>
                  <a:lnTo>
                    <a:pt x="44" y="308"/>
                  </a:lnTo>
                  <a:lnTo>
                    <a:pt x="176" y="396"/>
                  </a:lnTo>
                  <a:lnTo>
                    <a:pt x="1624" y="352"/>
                  </a:lnTo>
                  <a:lnTo>
                    <a:pt x="3555" y="483"/>
                  </a:lnTo>
                  <a:lnTo>
                    <a:pt x="4301" y="747"/>
                  </a:lnTo>
                  <a:lnTo>
                    <a:pt x="5529" y="1844"/>
                  </a:lnTo>
                  <a:lnTo>
                    <a:pt x="7504" y="3994"/>
                  </a:lnTo>
                  <a:lnTo>
                    <a:pt x="8425" y="5266"/>
                  </a:lnTo>
                  <a:lnTo>
                    <a:pt x="9127" y="6627"/>
                  </a:lnTo>
                  <a:lnTo>
                    <a:pt x="9347" y="8075"/>
                  </a:lnTo>
                  <a:lnTo>
                    <a:pt x="9259" y="8513"/>
                  </a:lnTo>
                  <a:lnTo>
                    <a:pt x="9259" y="8601"/>
                  </a:lnTo>
                  <a:lnTo>
                    <a:pt x="9303" y="8645"/>
                  </a:lnTo>
                  <a:lnTo>
                    <a:pt x="9347" y="8689"/>
                  </a:lnTo>
                  <a:lnTo>
                    <a:pt x="9435" y="8733"/>
                  </a:lnTo>
                  <a:lnTo>
                    <a:pt x="9566" y="8689"/>
                  </a:lnTo>
                  <a:lnTo>
                    <a:pt x="9610" y="8557"/>
                  </a:lnTo>
                  <a:lnTo>
                    <a:pt x="9698" y="8119"/>
                  </a:lnTo>
                  <a:lnTo>
                    <a:pt x="9698" y="8075"/>
                  </a:lnTo>
                  <a:lnTo>
                    <a:pt x="9435" y="6539"/>
                  </a:lnTo>
                  <a:lnTo>
                    <a:pt x="9435" y="6495"/>
                  </a:lnTo>
                  <a:lnTo>
                    <a:pt x="8732" y="5091"/>
                  </a:lnTo>
                  <a:lnTo>
                    <a:pt x="8689" y="5047"/>
                  </a:lnTo>
                  <a:lnTo>
                    <a:pt x="7767" y="3774"/>
                  </a:lnTo>
                  <a:lnTo>
                    <a:pt x="5749" y="1580"/>
                  </a:lnTo>
                  <a:lnTo>
                    <a:pt x="4520" y="440"/>
                  </a:lnTo>
                  <a:lnTo>
                    <a:pt x="4432" y="396"/>
                  </a:lnTo>
                  <a:lnTo>
                    <a:pt x="3642" y="132"/>
                  </a:lnTo>
                  <a:lnTo>
                    <a:pt x="3598" y="132"/>
                  </a:lnTo>
                  <a:lnTo>
                    <a:pt x="162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6" name="Google Shape;4266;p129"/>
            <p:cNvSpPr/>
            <p:nvPr/>
          </p:nvSpPr>
          <p:spPr>
            <a:xfrm>
              <a:off x="6151025" y="1762125"/>
              <a:ext cx="1018050" cy="1584100"/>
            </a:xfrm>
            <a:custGeom>
              <a:avLst/>
              <a:gdLst/>
              <a:ahLst/>
              <a:cxnLst/>
              <a:rect l="l" t="t" r="r" b="b"/>
              <a:pathLst>
                <a:path w="40722" h="63364" extrusionOk="0">
                  <a:moveTo>
                    <a:pt x="34666" y="1"/>
                  </a:moveTo>
                  <a:lnTo>
                    <a:pt x="34622" y="44"/>
                  </a:lnTo>
                  <a:lnTo>
                    <a:pt x="34578" y="88"/>
                  </a:lnTo>
                  <a:lnTo>
                    <a:pt x="34534" y="176"/>
                  </a:lnTo>
                  <a:lnTo>
                    <a:pt x="34534" y="220"/>
                  </a:lnTo>
                  <a:lnTo>
                    <a:pt x="34578" y="308"/>
                  </a:lnTo>
                  <a:lnTo>
                    <a:pt x="36596" y="3116"/>
                  </a:lnTo>
                  <a:lnTo>
                    <a:pt x="37825" y="4959"/>
                  </a:lnTo>
                  <a:lnTo>
                    <a:pt x="38790" y="6758"/>
                  </a:lnTo>
                  <a:lnTo>
                    <a:pt x="39229" y="8074"/>
                  </a:lnTo>
                  <a:lnTo>
                    <a:pt x="39098" y="10268"/>
                  </a:lnTo>
                  <a:lnTo>
                    <a:pt x="39098" y="10312"/>
                  </a:lnTo>
                  <a:lnTo>
                    <a:pt x="39536" y="12594"/>
                  </a:lnTo>
                  <a:lnTo>
                    <a:pt x="39493" y="13779"/>
                  </a:lnTo>
                  <a:lnTo>
                    <a:pt x="39229" y="15929"/>
                  </a:lnTo>
                  <a:lnTo>
                    <a:pt x="39317" y="20273"/>
                  </a:lnTo>
                  <a:lnTo>
                    <a:pt x="39141" y="22555"/>
                  </a:lnTo>
                  <a:lnTo>
                    <a:pt x="38966" y="25319"/>
                  </a:lnTo>
                  <a:lnTo>
                    <a:pt x="38966" y="25363"/>
                  </a:lnTo>
                  <a:lnTo>
                    <a:pt x="39141" y="27162"/>
                  </a:lnTo>
                  <a:lnTo>
                    <a:pt x="39800" y="29971"/>
                  </a:lnTo>
                  <a:lnTo>
                    <a:pt x="40370" y="32472"/>
                  </a:lnTo>
                  <a:lnTo>
                    <a:pt x="40239" y="33964"/>
                  </a:lnTo>
                  <a:lnTo>
                    <a:pt x="39756" y="35895"/>
                  </a:lnTo>
                  <a:lnTo>
                    <a:pt x="38264" y="39844"/>
                  </a:lnTo>
                  <a:lnTo>
                    <a:pt x="37957" y="41248"/>
                  </a:lnTo>
                  <a:lnTo>
                    <a:pt x="37299" y="42740"/>
                  </a:lnTo>
                  <a:lnTo>
                    <a:pt x="35368" y="45812"/>
                  </a:lnTo>
                  <a:lnTo>
                    <a:pt x="33788" y="47172"/>
                  </a:lnTo>
                  <a:lnTo>
                    <a:pt x="31770" y="48883"/>
                  </a:lnTo>
                  <a:lnTo>
                    <a:pt x="30848" y="48883"/>
                  </a:lnTo>
                  <a:lnTo>
                    <a:pt x="28786" y="48400"/>
                  </a:lnTo>
                  <a:lnTo>
                    <a:pt x="28654" y="48444"/>
                  </a:lnTo>
                  <a:lnTo>
                    <a:pt x="26153" y="49717"/>
                  </a:lnTo>
                  <a:lnTo>
                    <a:pt x="23520" y="50946"/>
                  </a:lnTo>
                  <a:lnTo>
                    <a:pt x="20492" y="52306"/>
                  </a:lnTo>
                  <a:lnTo>
                    <a:pt x="14612" y="54895"/>
                  </a:lnTo>
                  <a:lnTo>
                    <a:pt x="10488" y="56343"/>
                  </a:lnTo>
                  <a:lnTo>
                    <a:pt x="10444" y="56343"/>
                  </a:lnTo>
                  <a:lnTo>
                    <a:pt x="7942" y="57615"/>
                  </a:lnTo>
                  <a:lnTo>
                    <a:pt x="5836" y="58888"/>
                  </a:lnTo>
                  <a:lnTo>
                    <a:pt x="2545" y="61257"/>
                  </a:lnTo>
                  <a:lnTo>
                    <a:pt x="44" y="63013"/>
                  </a:lnTo>
                  <a:lnTo>
                    <a:pt x="0" y="63100"/>
                  </a:lnTo>
                  <a:lnTo>
                    <a:pt x="0" y="63144"/>
                  </a:lnTo>
                  <a:lnTo>
                    <a:pt x="0" y="63188"/>
                  </a:lnTo>
                  <a:lnTo>
                    <a:pt x="0" y="63276"/>
                  </a:lnTo>
                  <a:lnTo>
                    <a:pt x="88" y="63320"/>
                  </a:lnTo>
                  <a:lnTo>
                    <a:pt x="176" y="63364"/>
                  </a:lnTo>
                  <a:lnTo>
                    <a:pt x="263" y="63320"/>
                  </a:lnTo>
                  <a:lnTo>
                    <a:pt x="2765" y="61565"/>
                  </a:lnTo>
                  <a:lnTo>
                    <a:pt x="6012" y="59151"/>
                  </a:lnTo>
                  <a:lnTo>
                    <a:pt x="8118" y="57923"/>
                  </a:lnTo>
                  <a:lnTo>
                    <a:pt x="10619" y="56650"/>
                  </a:lnTo>
                  <a:lnTo>
                    <a:pt x="14744" y="55202"/>
                  </a:lnTo>
                  <a:lnTo>
                    <a:pt x="20624" y="52613"/>
                  </a:lnTo>
                  <a:lnTo>
                    <a:pt x="23696" y="51253"/>
                  </a:lnTo>
                  <a:lnTo>
                    <a:pt x="26284" y="50024"/>
                  </a:lnTo>
                  <a:lnTo>
                    <a:pt x="28786" y="48752"/>
                  </a:lnTo>
                  <a:lnTo>
                    <a:pt x="30804" y="49234"/>
                  </a:lnTo>
                  <a:lnTo>
                    <a:pt x="31857" y="49234"/>
                  </a:lnTo>
                  <a:lnTo>
                    <a:pt x="31945" y="49190"/>
                  </a:lnTo>
                  <a:lnTo>
                    <a:pt x="34007" y="47435"/>
                  </a:lnTo>
                  <a:lnTo>
                    <a:pt x="35587" y="46031"/>
                  </a:lnTo>
                  <a:lnTo>
                    <a:pt x="35631" y="46031"/>
                  </a:lnTo>
                  <a:lnTo>
                    <a:pt x="37562" y="42915"/>
                  </a:lnTo>
                  <a:lnTo>
                    <a:pt x="37606" y="42915"/>
                  </a:lnTo>
                  <a:lnTo>
                    <a:pt x="38264" y="41380"/>
                  </a:lnTo>
                  <a:lnTo>
                    <a:pt x="38264" y="41336"/>
                  </a:lnTo>
                  <a:lnTo>
                    <a:pt x="38615" y="39932"/>
                  </a:lnTo>
                  <a:lnTo>
                    <a:pt x="40063" y="36026"/>
                  </a:lnTo>
                  <a:lnTo>
                    <a:pt x="40063" y="35982"/>
                  </a:lnTo>
                  <a:lnTo>
                    <a:pt x="40546" y="34052"/>
                  </a:lnTo>
                  <a:lnTo>
                    <a:pt x="40590" y="34008"/>
                  </a:lnTo>
                  <a:lnTo>
                    <a:pt x="40721" y="32472"/>
                  </a:lnTo>
                  <a:lnTo>
                    <a:pt x="40721" y="32428"/>
                  </a:lnTo>
                  <a:lnTo>
                    <a:pt x="40151" y="29927"/>
                  </a:lnTo>
                  <a:lnTo>
                    <a:pt x="39493" y="27119"/>
                  </a:lnTo>
                  <a:lnTo>
                    <a:pt x="39317" y="25319"/>
                  </a:lnTo>
                  <a:lnTo>
                    <a:pt x="39493" y="22555"/>
                  </a:lnTo>
                  <a:lnTo>
                    <a:pt x="39668" y="20273"/>
                  </a:lnTo>
                  <a:lnTo>
                    <a:pt x="39580" y="15929"/>
                  </a:lnTo>
                  <a:lnTo>
                    <a:pt x="39844" y="13823"/>
                  </a:lnTo>
                  <a:lnTo>
                    <a:pt x="39887" y="12594"/>
                  </a:lnTo>
                  <a:lnTo>
                    <a:pt x="39887" y="12550"/>
                  </a:lnTo>
                  <a:lnTo>
                    <a:pt x="39449" y="10268"/>
                  </a:lnTo>
                  <a:lnTo>
                    <a:pt x="39580" y="8031"/>
                  </a:lnTo>
                  <a:lnTo>
                    <a:pt x="39536" y="7987"/>
                  </a:lnTo>
                  <a:lnTo>
                    <a:pt x="39141" y="6626"/>
                  </a:lnTo>
                  <a:lnTo>
                    <a:pt x="39141" y="6583"/>
                  </a:lnTo>
                  <a:lnTo>
                    <a:pt x="38132" y="4783"/>
                  </a:lnTo>
                  <a:lnTo>
                    <a:pt x="36904" y="2897"/>
                  </a:lnTo>
                  <a:lnTo>
                    <a:pt x="34885" y="88"/>
                  </a:lnTo>
                  <a:lnTo>
                    <a:pt x="34797" y="44"/>
                  </a:lnTo>
                  <a:lnTo>
                    <a:pt x="3475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7" name="Google Shape;4267;p129"/>
            <p:cNvSpPr/>
            <p:nvPr/>
          </p:nvSpPr>
          <p:spPr>
            <a:xfrm>
              <a:off x="6010600" y="1752250"/>
              <a:ext cx="930300" cy="1467825"/>
            </a:xfrm>
            <a:custGeom>
              <a:avLst/>
              <a:gdLst/>
              <a:ahLst/>
              <a:cxnLst/>
              <a:rect l="l" t="t" r="r" b="b"/>
              <a:pathLst>
                <a:path w="37212" h="58713" extrusionOk="0">
                  <a:moveTo>
                    <a:pt x="35368" y="1"/>
                  </a:moveTo>
                  <a:lnTo>
                    <a:pt x="35324" y="44"/>
                  </a:lnTo>
                  <a:lnTo>
                    <a:pt x="35280" y="88"/>
                  </a:lnTo>
                  <a:lnTo>
                    <a:pt x="35236" y="132"/>
                  </a:lnTo>
                  <a:lnTo>
                    <a:pt x="35236" y="220"/>
                  </a:lnTo>
                  <a:lnTo>
                    <a:pt x="35280" y="264"/>
                  </a:lnTo>
                  <a:lnTo>
                    <a:pt x="36465" y="1931"/>
                  </a:lnTo>
                  <a:lnTo>
                    <a:pt x="36728" y="2853"/>
                  </a:lnTo>
                  <a:lnTo>
                    <a:pt x="36860" y="5968"/>
                  </a:lnTo>
                  <a:lnTo>
                    <a:pt x="36641" y="7021"/>
                  </a:lnTo>
                  <a:lnTo>
                    <a:pt x="35368" y="10400"/>
                  </a:lnTo>
                  <a:lnTo>
                    <a:pt x="33832" y="15227"/>
                  </a:lnTo>
                  <a:lnTo>
                    <a:pt x="31243" y="20186"/>
                  </a:lnTo>
                  <a:lnTo>
                    <a:pt x="30234" y="22467"/>
                  </a:lnTo>
                  <a:lnTo>
                    <a:pt x="28654" y="25276"/>
                  </a:lnTo>
                  <a:lnTo>
                    <a:pt x="26460" y="28611"/>
                  </a:lnTo>
                  <a:lnTo>
                    <a:pt x="26460" y="28654"/>
                  </a:lnTo>
                  <a:lnTo>
                    <a:pt x="26197" y="29620"/>
                  </a:lnTo>
                  <a:lnTo>
                    <a:pt x="26197" y="29664"/>
                  </a:lnTo>
                  <a:lnTo>
                    <a:pt x="26065" y="31068"/>
                  </a:lnTo>
                  <a:lnTo>
                    <a:pt x="26504" y="35105"/>
                  </a:lnTo>
                  <a:lnTo>
                    <a:pt x="26943" y="38747"/>
                  </a:lnTo>
                  <a:lnTo>
                    <a:pt x="26724" y="39230"/>
                  </a:lnTo>
                  <a:lnTo>
                    <a:pt x="26241" y="39756"/>
                  </a:lnTo>
                  <a:lnTo>
                    <a:pt x="24530" y="41029"/>
                  </a:lnTo>
                  <a:lnTo>
                    <a:pt x="22336" y="42389"/>
                  </a:lnTo>
                  <a:lnTo>
                    <a:pt x="20361" y="43705"/>
                  </a:lnTo>
                  <a:lnTo>
                    <a:pt x="17026" y="46514"/>
                  </a:lnTo>
                  <a:lnTo>
                    <a:pt x="15227" y="47655"/>
                  </a:lnTo>
                  <a:lnTo>
                    <a:pt x="15183" y="47698"/>
                  </a:lnTo>
                  <a:lnTo>
                    <a:pt x="12199" y="50638"/>
                  </a:lnTo>
                  <a:lnTo>
                    <a:pt x="10400" y="51692"/>
                  </a:lnTo>
                  <a:lnTo>
                    <a:pt x="7109" y="53140"/>
                  </a:lnTo>
                  <a:lnTo>
                    <a:pt x="7109" y="53184"/>
                  </a:lnTo>
                  <a:lnTo>
                    <a:pt x="5442" y="54368"/>
                  </a:lnTo>
                  <a:lnTo>
                    <a:pt x="3072" y="56124"/>
                  </a:lnTo>
                  <a:lnTo>
                    <a:pt x="88" y="58361"/>
                  </a:lnTo>
                  <a:lnTo>
                    <a:pt x="44" y="58449"/>
                  </a:lnTo>
                  <a:lnTo>
                    <a:pt x="0" y="58493"/>
                  </a:lnTo>
                  <a:lnTo>
                    <a:pt x="0" y="58581"/>
                  </a:lnTo>
                  <a:lnTo>
                    <a:pt x="44" y="58625"/>
                  </a:lnTo>
                  <a:lnTo>
                    <a:pt x="88" y="58669"/>
                  </a:lnTo>
                  <a:lnTo>
                    <a:pt x="176" y="58712"/>
                  </a:lnTo>
                  <a:lnTo>
                    <a:pt x="308" y="58669"/>
                  </a:lnTo>
                  <a:lnTo>
                    <a:pt x="3291" y="56431"/>
                  </a:lnTo>
                  <a:lnTo>
                    <a:pt x="5661" y="54632"/>
                  </a:lnTo>
                  <a:lnTo>
                    <a:pt x="7285" y="53491"/>
                  </a:lnTo>
                  <a:lnTo>
                    <a:pt x="10576" y="51999"/>
                  </a:lnTo>
                  <a:lnTo>
                    <a:pt x="12419" y="50946"/>
                  </a:lnTo>
                  <a:lnTo>
                    <a:pt x="12462" y="50902"/>
                  </a:lnTo>
                  <a:lnTo>
                    <a:pt x="15402" y="47962"/>
                  </a:lnTo>
                  <a:lnTo>
                    <a:pt x="17202" y="46777"/>
                  </a:lnTo>
                  <a:lnTo>
                    <a:pt x="17245" y="46777"/>
                  </a:lnTo>
                  <a:lnTo>
                    <a:pt x="20580" y="43969"/>
                  </a:lnTo>
                  <a:lnTo>
                    <a:pt x="22511" y="42652"/>
                  </a:lnTo>
                  <a:lnTo>
                    <a:pt x="24749" y="41292"/>
                  </a:lnTo>
                  <a:lnTo>
                    <a:pt x="26460" y="40019"/>
                  </a:lnTo>
                  <a:lnTo>
                    <a:pt x="26504" y="40019"/>
                  </a:lnTo>
                  <a:lnTo>
                    <a:pt x="27031" y="39449"/>
                  </a:lnTo>
                  <a:lnTo>
                    <a:pt x="27031" y="39405"/>
                  </a:lnTo>
                  <a:lnTo>
                    <a:pt x="27294" y="38835"/>
                  </a:lnTo>
                  <a:lnTo>
                    <a:pt x="27294" y="38747"/>
                  </a:lnTo>
                  <a:lnTo>
                    <a:pt x="26855" y="35061"/>
                  </a:lnTo>
                  <a:lnTo>
                    <a:pt x="26416" y="31068"/>
                  </a:lnTo>
                  <a:lnTo>
                    <a:pt x="26548" y="29708"/>
                  </a:lnTo>
                  <a:lnTo>
                    <a:pt x="26767" y="28786"/>
                  </a:lnTo>
                  <a:lnTo>
                    <a:pt x="28962" y="25451"/>
                  </a:lnTo>
                  <a:lnTo>
                    <a:pt x="30541" y="22599"/>
                  </a:lnTo>
                  <a:lnTo>
                    <a:pt x="30585" y="22599"/>
                  </a:lnTo>
                  <a:lnTo>
                    <a:pt x="31550" y="20361"/>
                  </a:lnTo>
                  <a:lnTo>
                    <a:pt x="34139" y="15403"/>
                  </a:lnTo>
                  <a:lnTo>
                    <a:pt x="34183" y="15359"/>
                  </a:lnTo>
                  <a:lnTo>
                    <a:pt x="35719" y="10488"/>
                  </a:lnTo>
                  <a:lnTo>
                    <a:pt x="36992" y="7153"/>
                  </a:lnTo>
                  <a:lnTo>
                    <a:pt x="36992" y="7109"/>
                  </a:lnTo>
                  <a:lnTo>
                    <a:pt x="37211" y="6012"/>
                  </a:lnTo>
                  <a:lnTo>
                    <a:pt x="37211" y="5968"/>
                  </a:lnTo>
                  <a:lnTo>
                    <a:pt x="37036" y="2853"/>
                  </a:lnTo>
                  <a:lnTo>
                    <a:pt x="37036" y="2809"/>
                  </a:lnTo>
                  <a:lnTo>
                    <a:pt x="36816" y="1800"/>
                  </a:lnTo>
                  <a:lnTo>
                    <a:pt x="36772" y="1756"/>
                  </a:lnTo>
                  <a:lnTo>
                    <a:pt x="35587" y="88"/>
                  </a:lnTo>
                  <a:lnTo>
                    <a:pt x="3550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8" name="Google Shape;4268;p129"/>
            <p:cNvSpPr/>
            <p:nvPr/>
          </p:nvSpPr>
          <p:spPr>
            <a:xfrm>
              <a:off x="5864700" y="1744575"/>
              <a:ext cx="948925" cy="1343850"/>
            </a:xfrm>
            <a:custGeom>
              <a:avLst/>
              <a:gdLst/>
              <a:ahLst/>
              <a:cxnLst/>
              <a:rect l="l" t="t" r="r" b="b"/>
              <a:pathLst>
                <a:path w="37957" h="53754" extrusionOk="0">
                  <a:moveTo>
                    <a:pt x="37430" y="0"/>
                  </a:moveTo>
                  <a:lnTo>
                    <a:pt x="37386" y="44"/>
                  </a:lnTo>
                  <a:lnTo>
                    <a:pt x="37343" y="132"/>
                  </a:lnTo>
                  <a:lnTo>
                    <a:pt x="37343" y="176"/>
                  </a:lnTo>
                  <a:lnTo>
                    <a:pt x="37606" y="1448"/>
                  </a:lnTo>
                  <a:lnTo>
                    <a:pt x="37518" y="2765"/>
                  </a:lnTo>
                  <a:lnTo>
                    <a:pt x="36202" y="6363"/>
                  </a:lnTo>
                  <a:lnTo>
                    <a:pt x="35719" y="8162"/>
                  </a:lnTo>
                  <a:lnTo>
                    <a:pt x="34578" y="12111"/>
                  </a:lnTo>
                  <a:lnTo>
                    <a:pt x="33613" y="14349"/>
                  </a:lnTo>
                  <a:lnTo>
                    <a:pt x="32647" y="16280"/>
                  </a:lnTo>
                  <a:lnTo>
                    <a:pt x="31594" y="18299"/>
                  </a:lnTo>
                  <a:lnTo>
                    <a:pt x="30409" y="20361"/>
                  </a:lnTo>
                  <a:lnTo>
                    <a:pt x="28654" y="23389"/>
                  </a:lnTo>
                  <a:lnTo>
                    <a:pt x="27294" y="25627"/>
                  </a:lnTo>
                  <a:lnTo>
                    <a:pt x="25846" y="27908"/>
                  </a:lnTo>
                  <a:lnTo>
                    <a:pt x="24705" y="29751"/>
                  </a:lnTo>
                  <a:lnTo>
                    <a:pt x="23038" y="31901"/>
                  </a:lnTo>
                  <a:lnTo>
                    <a:pt x="21107" y="34227"/>
                  </a:lnTo>
                  <a:lnTo>
                    <a:pt x="18211" y="36860"/>
                  </a:lnTo>
                  <a:lnTo>
                    <a:pt x="13164" y="40107"/>
                  </a:lnTo>
                  <a:lnTo>
                    <a:pt x="13121" y="40151"/>
                  </a:lnTo>
                  <a:lnTo>
                    <a:pt x="12418" y="41248"/>
                  </a:lnTo>
                  <a:lnTo>
                    <a:pt x="12375" y="41248"/>
                  </a:lnTo>
                  <a:lnTo>
                    <a:pt x="11190" y="43881"/>
                  </a:lnTo>
                  <a:lnTo>
                    <a:pt x="10093" y="46250"/>
                  </a:lnTo>
                  <a:lnTo>
                    <a:pt x="8162" y="47786"/>
                  </a:lnTo>
                  <a:lnTo>
                    <a:pt x="6275" y="49146"/>
                  </a:lnTo>
                  <a:lnTo>
                    <a:pt x="3906" y="50814"/>
                  </a:lnTo>
                  <a:lnTo>
                    <a:pt x="88" y="53447"/>
                  </a:lnTo>
                  <a:lnTo>
                    <a:pt x="44" y="53491"/>
                  </a:lnTo>
                  <a:lnTo>
                    <a:pt x="0" y="53578"/>
                  </a:lnTo>
                  <a:lnTo>
                    <a:pt x="0" y="53622"/>
                  </a:lnTo>
                  <a:lnTo>
                    <a:pt x="44" y="53710"/>
                  </a:lnTo>
                  <a:lnTo>
                    <a:pt x="88" y="53754"/>
                  </a:lnTo>
                  <a:lnTo>
                    <a:pt x="307" y="53754"/>
                  </a:lnTo>
                  <a:lnTo>
                    <a:pt x="4081" y="51121"/>
                  </a:lnTo>
                  <a:lnTo>
                    <a:pt x="6451" y="49410"/>
                  </a:lnTo>
                  <a:lnTo>
                    <a:pt x="8381" y="48049"/>
                  </a:lnTo>
                  <a:lnTo>
                    <a:pt x="10356" y="46514"/>
                  </a:lnTo>
                  <a:lnTo>
                    <a:pt x="10400" y="46426"/>
                  </a:lnTo>
                  <a:lnTo>
                    <a:pt x="11541" y="44056"/>
                  </a:lnTo>
                  <a:lnTo>
                    <a:pt x="12682" y="41423"/>
                  </a:lnTo>
                  <a:lnTo>
                    <a:pt x="13384" y="40370"/>
                  </a:lnTo>
                  <a:lnTo>
                    <a:pt x="18386" y="37167"/>
                  </a:lnTo>
                  <a:lnTo>
                    <a:pt x="18430" y="37123"/>
                  </a:lnTo>
                  <a:lnTo>
                    <a:pt x="21370" y="34490"/>
                  </a:lnTo>
                  <a:lnTo>
                    <a:pt x="23345" y="32121"/>
                  </a:lnTo>
                  <a:lnTo>
                    <a:pt x="24968" y="29971"/>
                  </a:lnTo>
                  <a:lnTo>
                    <a:pt x="25012" y="29971"/>
                  </a:lnTo>
                  <a:lnTo>
                    <a:pt x="26153" y="28084"/>
                  </a:lnTo>
                  <a:lnTo>
                    <a:pt x="27557" y="25802"/>
                  </a:lnTo>
                  <a:lnTo>
                    <a:pt x="28961" y="23564"/>
                  </a:lnTo>
                  <a:lnTo>
                    <a:pt x="30717" y="20536"/>
                  </a:lnTo>
                  <a:lnTo>
                    <a:pt x="31945" y="18474"/>
                  </a:lnTo>
                  <a:lnTo>
                    <a:pt x="32955" y="16456"/>
                  </a:lnTo>
                  <a:lnTo>
                    <a:pt x="33920" y="14481"/>
                  </a:lnTo>
                  <a:lnTo>
                    <a:pt x="34929" y="12243"/>
                  </a:lnTo>
                  <a:lnTo>
                    <a:pt x="36026" y="8250"/>
                  </a:lnTo>
                  <a:lnTo>
                    <a:pt x="36553" y="6451"/>
                  </a:lnTo>
                  <a:lnTo>
                    <a:pt x="37869" y="2853"/>
                  </a:lnTo>
                  <a:lnTo>
                    <a:pt x="37869" y="2809"/>
                  </a:lnTo>
                  <a:lnTo>
                    <a:pt x="37957" y="1448"/>
                  </a:lnTo>
                  <a:lnTo>
                    <a:pt x="37957" y="1405"/>
                  </a:lnTo>
                  <a:lnTo>
                    <a:pt x="37694" y="132"/>
                  </a:lnTo>
                  <a:lnTo>
                    <a:pt x="37694" y="44"/>
                  </a:lnTo>
                  <a:lnTo>
                    <a:pt x="3760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9" name="Google Shape;4269;p129"/>
            <p:cNvSpPr/>
            <p:nvPr/>
          </p:nvSpPr>
          <p:spPr>
            <a:xfrm>
              <a:off x="5659550" y="1808200"/>
              <a:ext cx="1010375" cy="1094850"/>
            </a:xfrm>
            <a:custGeom>
              <a:avLst/>
              <a:gdLst/>
              <a:ahLst/>
              <a:cxnLst/>
              <a:rect l="l" t="t" r="r" b="b"/>
              <a:pathLst>
                <a:path w="40415" h="43794" extrusionOk="0">
                  <a:moveTo>
                    <a:pt x="40195" y="0"/>
                  </a:moveTo>
                  <a:lnTo>
                    <a:pt x="40107" y="44"/>
                  </a:lnTo>
                  <a:lnTo>
                    <a:pt x="40064" y="88"/>
                  </a:lnTo>
                  <a:lnTo>
                    <a:pt x="39098" y="2721"/>
                  </a:lnTo>
                  <a:lnTo>
                    <a:pt x="37957" y="5486"/>
                  </a:lnTo>
                  <a:lnTo>
                    <a:pt x="36992" y="8250"/>
                  </a:lnTo>
                  <a:lnTo>
                    <a:pt x="36465" y="9215"/>
                  </a:lnTo>
                  <a:lnTo>
                    <a:pt x="34886" y="12068"/>
                  </a:lnTo>
                  <a:lnTo>
                    <a:pt x="32735" y="15841"/>
                  </a:lnTo>
                  <a:lnTo>
                    <a:pt x="30103" y="20142"/>
                  </a:lnTo>
                  <a:lnTo>
                    <a:pt x="27207" y="24222"/>
                  </a:lnTo>
                  <a:lnTo>
                    <a:pt x="25890" y="25758"/>
                  </a:lnTo>
                  <a:lnTo>
                    <a:pt x="24091" y="27470"/>
                  </a:lnTo>
                  <a:lnTo>
                    <a:pt x="22248" y="29137"/>
                  </a:lnTo>
                  <a:lnTo>
                    <a:pt x="18606" y="31594"/>
                  </a:lnTo>
                  <a:lnTo>
                    <a:pt x="15008" y="33920"/>
                  </a:lnTo>
                  <a:lnTo>
                    <a:pt x="12945" y="35412"/>
                  </a:lnTo>
                  <a:lnTo>
                    <a:pt x="9172" y="37474"/>
                  </a:lnTo>
                  <a:lnTo>
                    <a:pt x="7021" y="38922"/>
                  </a:lnTo>
                  <a:lnTo>
                    <a:pt x="5178" y="40370"/>
                  </a:lnTo>
                  <a:lnTo>
                    <a:pt x="1449" y="42652"/>
                  </a:lnTo>
                  <a:lnTo>
                    <a:pt x="88" y="43486"/>
                  </a:lnTo>
                  <a:lnTo>
                    <a:pt x="44" y="43530"/>
                  </a:lnTo>
                  <a:lnTo>
                    <a:pt x="1" y="43574"/>
                  </a:lnTo>
                  <a:lnTo>
                    <a:pt x="1" y="43661"/>
                  </a:lnTo>
                  <a:lnTo>
                    <a:pt x="1" y="43705"/>
                  </a:lnTo>
                  <a:lnTo>
                    <a:pt x="88" y="43793"/>
                  </a:lnTo>
                  <a:lnTo>
                    <a:pt x="264" y="43793"/>
                  </a:lnTo>
                  <a:lnTo>
                    <a:pt x="1624" y="42959"/>
                  </a:lnTo>
                  <a:lnTo>
                    <a:pt x="5398" y="40678"/>
                  </a:lnTo>
                  <a:lnTo>
                    <a:pt x="5398" y="40634"/>
                  </a:lnTo>
                  <a:lnTo>
                    <a:pt x="7241" y="39229"/>
                  </a:lnTo>
                  <a:lnTo>
                    <a:pt x="9347" y="37781"/>
                  </a:lnTo>
                  <a:lnTo>
                    <a:pt x="13121" y="35719"/>
                  </a:lnTo>
                  <a:lnTo>
                    <a:pt x="15183" y="34227"/>
                  </a:lnTo>
                  <a:lnTo>
                    <a:pt x="18781" y="31901"/>
                  </a:lnTo>
                  <a:lnTo>
                    <a:pt x="22467" y="29400"/>
                  </a:lnTo>
                  <a:lnTo>
                    <a:pt x="24354" y="27733"/>
                  </a:lnTo>
                  <a:lnTo>
                    <a:pt x="26153" y="26022"/>
                  </a:lnTo>
                  <a:lnTo>
                    <a:pt x="27470" y="24442"/>
                  </a:lnTo>
                  <a:lnTo>
                    <a:pt x="30410" y="20317"/>
                  </a:lnTo>
                  <a:lnTo>
                    <a:pt x="33043" y="16017"/>
                  </a:lnTo>
                  <a:lnTo>
                    <a:pt x="35193" y="12243"/>
                  </a:lnTo>
                  <a:lnTo>
                    <a:pt x="36816" y="9391"/>
                  </a:lnTo>
                  <a:lnTo>
                    <a:pt x="37299" y="8425"/>
                  </a:lnTo>
                  <a:lnTo>
                    <a:pt x="37299" y="8382"/>
                  </a:lnTo>
                  <a:lnTo>
                    <a:pt x="38264" y="5573"/>
                  </a:lnTo>
                  <a:lnTo>
                    <a:pt x="39449" y="2853"/>
                  </a:lnTo>
                  <a:lnTo>
                    <a:pt x="40415" y="220"/>
                  </a:lnTo>
                  <a:lnTo>
                    <a:pt x="40415" y="176"/>
                  </a:lnTo>
                  <a:lnTo>
                    <a:pt x="40415" y="88"/>
                  </a:lnTo>
                  <a:lnTo>
                    <a:pt x="40371" y="44"/>
                  </a:lnTo>
                  <a:lnTo>
                    <a:pt x="4032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0" name="Google Shape;4270;p129"/>
            <p:cNvSpPr/>
            <p:nvPr/>
          </p:nvSpPr>
          <p:spPr>
            <a:xfrm>
              <a:off x="5521325" y="1824650"/>
              <a:ext cx="982950" cy="954425"/>
            </a:xfrm>
            <a:custGeom>
              <a:avLst/>
              <a:gdLst/>
              <a:ahLst/>
              <a:cxnLst/>
              <a:rect l="l" t="t" r="r" b="b"/>
              <a:pathLst>
                <a:path w="39318" h="38177" extrusionOk="0">
                  <a:moveTo>
                    <a:pt x="39098" y="1"/>
                  </a:moveTo>
                  <a:lnTo>
                    <a:pt x="39054" y="45"/>
                  </a:lnTo>
                  <a:lnTo>
                    <a:pt x="39010" y="88"/>
                  </a:lnTo>
                  <a:lnTo>
                    <a:pt x="38967" y="132"/>
                  </a:lnTo>
                  <a:lnTo>
                    <a:pt x="38352" y="2107"/>
                  </a:lnTo>
                  <a:lnTo>
                    <a:pt x="37606" y="3950"/>
                  </a:lnTo>
                  <a:lnTo>
                    <a:pt x="36509" y="6100"/>
                  </a:lnTo>
                  <a:lnTo>
                    <a:pt x="35105" y="8557"/>
                  </a:lnTo>
                  <a:lnTo>
                    <a:pt x="33701" y="11015"/>
                  </a:lnTo>
                  <a:lnTo>
                    <a:pt x="32384" y="13253"/>
                  </a:lnTo>
                  <a:lnTo>
                    <a:pt x="31068" y="15139"/>
                  </a:lnTo>
                  <a:lnTo>
                    <a:pt x="29357" y="17597"/>
                  </a:lnTo>
                  <a:lnTo>
                    <a:pt x="28128" y="19045"/>
                  </a:lnTo>
                  <a:lnTo>
                    <a:pt x="26592" y="20493"/>
                  </a:lnTo>
                  <a:lnTo>
                    <a:pt x="24135" y="22818"/>
                  </a:lnTo>
                  <a:lnTo>
                    <a:pt x="22116" y="24530"/>
                  </a:lnTo>
                  <a:lnTo>
                    <a:pt x="18255" y="27119"/>
                  </a:lnTo>
                  <a:lnTo>
                    <a:pt x="16456" y="28216"/>
                  </a:lnTo>
                  <a:lnTo>
                    <a:pt x="14393" y="29532"/>
                  </a:lnTo>
                  <a:lnTo>
                    <a:pt x="12287" y="30717"/>
                  </a:lnTo>
                  <a:lnTo>
                    <a:pt x="8250" y="33043"/>
                  </a:lnTo>
                  <a:lnTo>
                    <a:pt x="88" y="37869"/>
                  </a:lnTo>
                  <a:lnTo>
                    <a:pt x="45" y="37913"/>
                  </a:lnTo>
                  <a:lnTo>
                    <a:pt x="1" y="37957"/>
                  </a:lnTo>
                  <a:lnTo>
                    <a:pt x="1" y="38045"/>
                  </a:lnTo>
                  <a:lnTo>
                    <a:pt x="1" y="38089"/>
                  </a:lnTo>
                  <a:lnTo>
                    <a:pt x="88" y="38177"/>
                  </a:lnTo>
                  <a:lnTo>
                    <a:pt x="264" y="38177"/>
                  </a:lnTo>
                  <a:lnTo>
                    <a:pt x="8426" y="33350"/>
                  </a:lnTo>
                  <a:lnTo>
                    <a:pt x="12463" y="31024"/>
                  </a:lnTo>
                  <a:lnTo>
                    <a:pt x="14613" y="29839"/>
                  </a:lnTo>
                  <a:lnTo>
                    <a:pt x="16631" y="28523"/>
                  </a:lnTo>
                  <a:lnTo>
                    <a:pt x="18430" y="27426"/>
                  </a:lnTo>
                  <a:lnTo>
                    <a:pt x="20844" y="25802"/>
                  </a:lnTo>
                  <a:lnTo>
                    <a:pt x="22292" y="24793"/>
                  </a:lnTo>
                  <a:lnTo>
                    <a:pt x="22336" y="24793"/>
                  </a:lnTo>
                  <a:lnTo>
                    <a:pt x="24354" y="23082"/>
                  </a:lnTo>
                  <a:lnTo>
                    <a:pt x="26856" y="20756"/>
                  </a:lnTo>
                  <a:lnTo>
                    <a:pt x="28391" y="19264"/>
                  </a:lnTo>
                  <a:lnTo>
                    <a:pt x="29620" y="17816"/>
                  </a:lnTo>
                  <a:lnTo>
                    <a:pt x="31375" y="15315"/>
                  </a:lnTo>
                  <a:lnTo>
                    <a:pt x="32692" y="13428"/>
                  </a:lnTo>
                  <a:lnTo>
                    <a:pt x="34008" y="11190"/>
                  </a:lnTo>
                  <a:lnTo>
                    <a:pt x="35412" y="8733"/>
                  </a:lnTo>
                  <a:lnTo>
                    <a:pt x="36816" y="6232"/>
                  </a:lnTo>
                  <a:lnTo>
                    <a:pt x="37957" y="4125"/>
                  </a:lnTo>
                  <a:lnTo>
                    <a:pt x="38703" y="2239"/>
                  </a:lnTo>
                  <a:lnTo>
                    <a:pt x="39318" y="264"/>
                  </a:lnTo>
                  <a:lnTo>
                    <a:pt x="39318" y="176"/>
                  </a:lnTo>
                  <a:lnTo>
                    <a:pt x="39274" y="132"/>
                  </a:lnTo>
                  <a:lnTo>
                    <a:pt x="39230" y="45"/>
                  </a:lnTo>
                  <a:lnTo>
                    <a:pt x="39186" y="45"/>
                  </a:lnTo>
                  <a:lnTo>
                    <a:pt x="3909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1" name="Google Shape;4271;p129"/>
            <p:cNvSpPr/>
            <p:nvPr/>
          </p:nvSpPr>
          <p:spPr>
            <a:xfrm>
              <a:off x="5398475" y="1973850"/>
              <a:ext cx="866650" cy="695525"/>
            </a:xfrm>
            <a:custGeom>
              <a:avLst/>
              <a:gdLst/>
              <a:ahLst/>
              <a:cxnLst/>
              <a:rect l="l" t="t" r="r" b="b"/>
              <a:pathLst>
                <a:path w="34666" h="27821" extrusionOk="0">
                  <a:moveTo>
                    <a:pt x="34446" y="0"/>
                  </a:moveTo>
                  <a:lnTo>
                    <a:pt x="34358" y="44"/>
                  </a:lnTo>
                  <a:lnTo>
                    <a:pt x="34315" y="88"/>
                  </a:lnTo>
                  <a:lnTo>
                    <a:pt x="32867" y="2809"/>
                  </a:lnTo>
                  <a:lnTo>
                    <a:pt x="31375" y="5134"/>
                  </a:lnTo>
                  <a:lnTo>
                    <a:pt x="29839" y="7197"/>
                  </a:lnTo>
                  <a:lnTo>
                    <a:pt x="28215" y="8996"/>
                  </a:lnTo>
                  <a:lnTo>
                    <a:pt x="26592" y="10576"/>
                  </a:lnTo>
                  <a:lnTo>
                    <a:pt x="24880" y="12111"/>
                  </a:lnTo>
                  <a:lnTo>
                    <a:pt x="23301" y="13296"/>
                  </a:lnTo>
                  <a:lnTo>
                    <a:pt x="21370" y="14920"/>
                  </a:lnTo>
                  <a:lnTo>
                    <a:pt x="20580" y="15710"/>
                  </a:lnTo>
                  <a:lnTo>
                    <a:pt x="19658" y="16456"/>
                  </a:lnTo>
                  <a:lnTo>
                    <a:pt x="18737" y="17201"/>
                  </a:lnTo>
                  <a:lnTo>
                    <a:pt x="17772" y="17904"/>
                  </a:lnTo>
                  <a:lnTo>
                    <a:pt x="16718" y="18606"/>
                  </a:lnTo>
                  <a:lnTo>
                    <a:pt x="15665" y="19308"/>
                  </a:lnTo>
                  <a:lnTo>
                    <a:pt x="14568" y="19966"/>
                  </a:lnTo>
                  <a:lnTo>
                    <a:pt x="13471" y="20580"/>
                  </a:lnTo>
                  <a:lnTo>
                    <a:pt x="11190" y="21809"/>
                  </a:lnTo>
                  <a:lnTo>
                    <a:pt x="8864" y="22994"/>
                  </a:lnTo>
                  <a:lnTo>
                    <a:pt x="6582" y="24047"/>
                  </a:lnTo>
                  <a:lnTo>
                    <a:pt x="4388" y="25012"/>
                  </a:lnTo>
                  <a:lnTo>
                    <a:pt x="2413" y="26109"/>
                  </a:lnTo>
                  <a:lnTo>
                    <a:pt x="88" y="27469"/>
                  </a:lnTo>
                  <a:lnTo>
                    <a:pt x="44" y="27513"/>
                  </a:lnTo>
                  <a:lnTo>
                    <a:pt x="0" y="27601"/>
                  </a:lnTo>
                  <a:lnTo>
                    <a:pt x="0" y="27645"/>
                  </a:lnTo>
                  <a:lnTo>
                    <a:pt x="44" y="27733"/>
                  </a:lnTo>
                  <a:lnTo>
                    <a:pt x="88" y="27777"/>
                  </a:lnTo>
                  <a:lnTo>
                    <a:pt x="176" y="27821"/>
                  </a:lnTo>
                  <a:lnTo>
                    <a:pt x="263" y="27777"/>
                  </a:lnTo>
                  <a:lnTo>
                    <a:pt x="2589" y="26416"/>
                  </a:lnTo>
                  <a:lnTo>
                    <a:pt x="4564" y="25319"/>
                  </a:lnTo>
                  <a:lnTo>
                    <a:pt x="6758" y="24354"/>
                  </a:lnTo>
                  <a:lnTo>
                    <a:pt x="9039" y="23301"/>
                  </a:lnTo>
                  <a:lnTo>
                    <a:pt x="11365" y="22116"/>
                  </a:lnTo>
                  <a:lnTo>
                    <a:pt x="13647" y="20887"/>
                  </a:lnTo>
                  <a:lnTo>
                    <a:pt x="14788" y="20273"/>
                  </a:lnTo>
                  <a:lnTo>
                    <a:pt x="15885" y="19571"/>
                  </a:lnTo>
                  <a:lnTo>
                    <a:pt x="16938" y="18913"/>
                  </a:lnTo>
                  <a:lnTo>
                    <a:pt x="17991" y="18211"/>
                  </a:lnTo>
                  <a:lnTo>
                    <a:pt x="18956" y="17465"/>
                  </a:lnTo>
                  <a:lnTo>
                    <a:pt x="19922" y="16719"/>
                  </a:lnTo>
                  <a:lnTo>
                    <a:pt x="20799" y="15973"/>
                  </a:lnTo>
                  <a:lnTo>
                    <a:pt x="21633" y="15183"/>
                  </a:lnTo>
                  <a:lnTo>
                    <a:pt x="23520" y="13559"/>
                  </a:lnTo>
                  <a:lnTo>
                    <a:pt x="25100" y="12419"/>
                  </a:lnTo>
                  <a:lnTo>
                    <a:pt x="26855" y="10839"/>
                  </a:lnTo>
                  <a:lnTo>
                    <a:pt x="28435" y="9259"/>
                  </a:lnTo>
                  <a:lnTo>
                    <a:pt x="30102" y="7460"/>
                  </a:lnTo>
                  <a:lnTo>
                    <a:pt x="30102" y="7416"/>
                  </a:lnTo>
                  <a:lnTo>
                    <a:pt x="31682" y="5354"/>
                  </a:lnTo>
                  <a:lnTo>
                    <a:pt x="33174" y="2984"/>
                  </a:lnTo>
                  <a:lnTo>
                    <a:pt x="34622" y="264"/>
                  </a:lnTo>
                  <a:lnTo>
                    <a:pt x="34666" y="176"/>
                  </a:lnTo>
                  <a:lnTo>
                    <a:pt x="34666" y="132"/>
                  </a:lnTo>
                  <a:lnTo>
                    <a:pt x="34622" y="88"/>
                  </a:lnTo>
                  <a:lnTo>
                    <a:pt x="34578" y="44"/>
                  </a:lnTo>
                  <a:lnTo>
                    <a:pt x="3449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2" name="Google Shape;4272;p129"/>
            <p:cNvSpPr/>
            <p:nvPr/>
          </p:nvSpPr>
          <p:spPr>
            <a:xfrm>
              <a:off x="5275600" y="2483950"/>
              <a:ext cx="133850" cy="74625"/>
            </a:xfrm>
            <a:custGeom>
              <a:avLst/>
              <a:gdLst/>
              <a:ahLst/>
              <a:cxnLst/>
              <a:rect l="l" t="t" r="r" b="b"/>
              <a:pathLst>
                <a:path w="5354" h="2985" extrusionOk="0">
                  <a:moveTo>
                    <a:pt x="5178" y="1"/>
                  </a:moveTo>
                  <a:lnTo>
                    <a:pt x="5091" y="45"/>
                  </a:lnTo>
                  <a:lnTo>
                    <a:pt x="88" y="2634"/>
                  </a:lnTo>
                  <a:lnTo>
                    <a:pt x="44" y="2677"/>
                  </a:lnTo>
                  <a:lnTo>
                    <a:pt x="0" y="2765"/>
                  </a:lnTo>
                  <a:lnTo>
                    <a:pt x="0" y="2809"/>
                  </a:lnTo>
                  <a:lnTo>
                    <a:pt x="0" y="2897"/>
                  </a:lnTo>
                  <a:lnTo>
                    <a:pt x="88" y="2941"/>
                  </a:lnTo>
                  <a:lnTo>
                    <a:pt x="176" y="2985"/>
                  </a:lnTo>
                  <a:lnTo>
                    <a:pt x="264" y="2985"/>
                  </a:lnTo>
                  <a:lnTo>
                    <a:pt x="5266" y="352"/>
                  </a:lnTo>
                  <a:lnTo>
                    <a:pt x="5310" y="308"/>
                  </a:lnTo>
                  <a:lnTo>
                    <a:pt x="5354" y="264"/>
                  </a:lnTo>
                  <a:lnTo>
                    <a:pt x="5354" y="176"/>
                  </a:lnTo>
                  <a:lnTo>
                    <a:pt x="5354" y="132"/>
                  </a:lnTo>
                  <a:lnTo>
                    <a:pt x="5310" y="45"/>
                  </a:lnTo>
                  <a:lnTo>
                    <a:pt x="5222" y="45"/>
                  </a:lnTo>
                  <a:lnTo>
                    <a:pt x="517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3" name="Google Shape;4273;p129"/>
            <p:cNvSpPr/>
            <p:nvPr/>
          </p:nvSpPr>
          <p:spPr>
            <a:xfrm>
              <a:off x="6505350" y="3574375"/>
              <a:ext cx="121800" cy="43900"/>
            </a:xfrm>
            <a:custGeom>
              <a:avLst/>
              <a:gdLst/>
              <a:ahLst/>
              <a:cxnLst/>
              <a:rect l="l" t="t" r="r" b="b"/>
              <a:pathLst>
                <a:path w="4872" h="1756" extrusionOk="0">
                  <a:moveTo>
                    <a:pt x="2721" y="352"/>
                  </a:moveTo>
                  <a:lnTo>
                    <a:pt x="3950" y="440"/>
                  </a:lnTo>
                  <a:lnTo>
                    <a:pt x="4432" y="1054"/>
                  </a:lnTo>
                  <a:lnTo>
                    <a:pt x="4081" y="1229"/>
                  </a:lnTo>
                  <a:lnTo>
                    <a:pt x="1931" y="1405"/>
                  </a:lnTo>
                  <a:lnTo>
                    <a:pt x="439" y="1405"/>
                  </a:lnTo>
                  <a:lnTo>
                    <a:pt x="703" y="659"/>
                  </a:lnTo>
                  <a:lnTo>
                    <a:pt x="2721" y="352"/>
                  </a:lnTo>
                  <a:close/>
                  <a:moveTo>
                    <a:pt x="2721" y="1"/>
                  </a:moveTo>
                  <a:lnTo>
                    <a:pt x="527" y="352"/>
                  </a:lnTo>
                  <a:lnTo>
                    <a:pt x="439" y="396"/>
                  </a:lnTo>
                  <a:lnTo>
                    <a:pt x="395" y="440"/>
                  </a:lnTo>
                  <a:lnTo>
                    <a:pt x="0" y="1493"/>
                  </a:lnTo>
                  <a:lnTo>
                    <a:pt x="0" y="1580"/>
                  </a:lnTo>
                  <a:lnTo>
                    <a:pt x="44" y="1668"/>
                  </a:lnTo>
                  <a:lnTo>
                    <a:pt x="88" y="1712"/>
                  </a:lnTo>
                  <a:lnTo>
                    <a:pt x="176" y="1712"/>
                  </a:lnTo>
                  <a:lnTo>
                    <a:pt x="1975" y="1756"/>
                  </a:lnTo>
                  <a:lnTo>
                    <a:pt x="4169" y="1580"/>
                  </a:lnTo>
                  <a:lnTo>
                    <a:pt x="4257" y="1580"/>
                  </a:lnTo>
                  <a:lnTo>
                    <a:pt x="4783" y="1273"/>
                  </a:lnTo>
                  <a:lnTo>
                    <a:pt x="4827" y="1229"/>
                  </a:lnTo>
                  <a:lnTo>
                    <a:pt x="4871" y="1142"/>
                  </a:lnTo>
                  <a:lnTo>
                    <a:pt x="4871" y="1054"/>
                  </a:lnTo>
                  <a:lnTo>
                    <a:pt x="4827" y="1010"/>
                  </a:lnTo>
                  <a:lnTo>
                    <a:pt x="4213" y="176"/>
                  </a:lnTo>
                  <a:lnTo>
                    <a:pt x="4125" y="132"/>
                  </a:lnTo>
                  <a:lnTo>
                    <a:pt x="4081" y="89"/>
                  </a:lnTo>
                  <a:lnTo>
                    <a:pt x="272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4" name="Google Shape;4274;p129"/>
            <p:cNvSpPr/>
            <p:nvPr/>
          </p:nvSpPr>
          <p:spPr>
            <a:xfrm>
              <a:off x="4039275" y="2169125"/>
              <a:ext cx="3006925" cy="2565925"/>
            </a:xfrm>
            <a:custGeom>
              <a:avLst/>
              <a:gdLst/>
              <a:ahLst/>
              <a:cxnLst/>
              <a:rect l="l" t="t" r="r" b="b"/>
              <a:pathLst>
                <a:path w="120277" h="102637" extrusionOk="0">
                  <a:moveTo>
                    <a:pt x="106586" y="0"/>
                  </a:moveTo>
                  <a:lnTo>
                    <a:pt x="106498" y="44"/>
                  </a:lnTo>
                  <a:lnTo>
                    <a:pt x="104172" y="2808"/>
                  </a:lnTo>
                  <a:lnTo>
                    <a:pt x="100355" y="7065"/>
                  </a:lnTo>
                  <a:lnTo>
                    <a:pt x="98512" y="7372"/>
                  </a:lnTo>
                  <a:lnTo>
                    <a:pt x="98468" y="7416"/>
                  </a:lnTo>
                  <a:lnTo>
                    <a:pt x="95967" y="9303"/>
                  </a:lnTo>
                  <a:lnTo>
                    <a:pt x="89560" y="14173"/>
                  </a:lnTo>
                  <a:lnTo>
                    <a:pt x="84997" y="16543"/>
                  </a:lnTo>
                  <a:lnTo>
                    <a:pt x="79292" y="18605"/>
                  </a:lnTo>
                  <a:lnTo>
                    <a:pt x="74334" y="20712"/>
                  </a:lnTo>
                  <a:lnTo>
                    <a:pt x="67620" y="23081"/>
                  </a:lnTo>
                  <a:lnTo>
                    <a:pt x="63364" y="24617"/>
                  </a:lnTo>
                  <a:lnTo>
                    <a:pt x="59151" y="25538"/>
                  </a:lnTo>
                  <a:lnTo>
                    <a:pt x="59107" y="25538"/>
                  </a:lnTo>
                  <a:lnTo>
                    <a:pt x="54017" y="27338"/>
                  </a:lnTo>
                  <a:lnTo>
                    <a:pt x="48664" y="28786"/>
                  </a:lnTo>
                  <a:lnTo>
                    <a:pt x="43661" y="30629"/>
                  </a:lnTo>
                  <a:lnTo>
                    <a:pt x="39010" y="31418"/>
                  </a:lnTo>
                  <a:lnTo>
                    <a:pt x="33920" y="32603"/>
                  </a:lnTo>
                  <a:lnTo>
                    <a:pt x="29795" y="32779"/>
                  </a:lnTo>
                  <a:lnTo>
                    <a:pt x="29707" y="32779"/>
                  </a:lnTo>
                  <a:lnTo>
                    <a:pt x="23169" y="35587"/>
                  </a:lnTo>
                  <a:lnTo>
                    <a:pt x="17508" y="37825"/>
                  </a:lnTo>
                  <a:lnTo>
                    <a:pt x="13603" y="37869"/>
                  </a:lnTo>
                  <a:lnTo>
                    <a:pt x="11892" y="36552"/>
                  </a:lnTo>
                  <a:lnTo>
                    <a:pt x="11848" y="36509"/>
                  </a:lnTo>
                  <a:lnTo>
                    <a:pt x="9785" y="35631"/>
                  </a:lnTo>
                  <a:lnTo>
                    <a:pt x="9654" y="35631"/>
                  </a:lnTo>
                  <a:lnTo>
                    <a:pt x="9610" y="35675"/>
                  </a:lnTo>
                  <a:lnTo>
                    <a:pt x="9566" y="35719"/>
                  </a:lnTo>
                  <a:lnTo>
                    <a:pt x="6802" y="42081"/>
                  </a:lnTo>
                  <a:lnTo>
                    <a:pt x="6802" y="42213"/>
                  </a:lnTo>
                  <a:lnTo>
                    <a:pt x="8337" y="50199"/>
                  </a:lnTo>
                  <a:lnTo>
                    <a:pt x="8864" y="55333"/>
                  </a:lnTo>
                  <a:lnTo>
                    <a:pt x="9478" y="61608"/>
                  </a:lnTo>
                  <a:lnTo>
                    <a:pt x="7284" y="64021"/>
                  </a:lnTo>
                  <a:lnTo>
                    <a:pt x="7240" y="64109"/>
                  </a:lnTo>
                  <a:lnTo>
                    <a:pt x="6758" y="67839"/>
                  </a:lnTo>
                  <a:lnTo>
                    <a:pt x="5266" y="69463"/>
                  </a:lnTo>
                  <a:lnTo>
                    <a:pt x="5222" y="69507"/>
                  </a:lnTo>
                  <a:lnTo>
                    <a:pt x="4432" y="72359"/>
                  </a:lnTo>
                  <a:lnTo>
                    <a:pt x="2984" y="76001"/>
                  </a:lnTo>
                  <a:lnTo>
                    <a:pt x="1755" y="79423"/>
                  </a:lnTo>
                  <a:lnTo>
                    <a:pt x="570" y="82539"/>
                  </a:lnTo>
                  <a:lnTo>
                    <a:pt x="570" y="82583"/>
                  </a:lnTo>
                  <a:lnTo>
                    <a:pt x="44" y="86181"/>
                  </a:lnTo>
                  <a:lnTo>
                    <a:pt x="44" y="86225"/>
                  </a:lnTo>
                  <a:lnTo>
                    <a:pt x="0" y="89340"/>
                  </a:lnTo>
                  <a:lnTo>
                    <a:pt x="132" y="92324"/>
                  </a:lnTo>
                  <a:lnTo>
                    <a:pt x="132" y="92368"/>
                  </a:lnTo>
                  <a:lnTo>
                    <a:pt x="176" y="92456"/>
                  </a:lnTo>
                  <a:lnTo>
                    <a:pt x="263" y="92500"/>
                  </a:lnTo>
                  <a:lnTo>
                    <a:pt x="307" y="92500"/>
                  </a:lnTo>
                  <a:lnTo>
                    <a:pt x="395" y="92456"/>
                  </a:lnTo>
                  <a:lnTo>
                    <a:pt x="439" y="92412"/>
                  </a:lnTo>
                  <a:lnTo>
                    <a:pt x="483" y="92368"/>
                  </a:lnTo>
                  <a:lnTo>
                    <a:pt x="483" y="92324"/>
                  </a:lnTo>
                  <a:lnTo>
                    <a:pt x="351" y="89340"/>
                  </a:lnTo>
                  <a:lnTo>
                    <a:pt x="395" y="86225"/>
                  </a:lnTo>
                  <a:lnTo>
                    <a:pt x="922" y="82627"/>
                  </a:lnTo>
                  <a:lnTo>
                    <a:pt x="2062" y="79555"/>
                  </a:lnTo>
                  <a:lnTo>
                    <a:pt x="3335" y="76132"/>
                  </a:lnTo>
                  <a:lnTo>
                    <a:pt x="4739" y="72490"/>
                  </a:lnTo>
                  <a:lnTo>
                    <a:pt x="4739" y="72447"/>
                  </a:lnTo>
                  <a:lnTo>
                    <a:pt x="5529" y="69638"/>
                  </a:lnTo>
                  <a:lnTo>
                    <a:pt x="7065" y="68015"/>
                  </a:lnTo>
                  <a:lnTo>
                    <a:pt x="7109" y="67927"/>
                  </a:lnTo>
                  <a:lnTo>
                    <a:pt x="7591" y="64241"/>
                  </a:lnTo>
                  <a:lnTo>
                    <a:pt x="9785" y="61784"/>
                  </a:lnTo>
                  <a:lnTo>
                    <a:pt x="9829" y="61740"/>
                  </a:lnTo>
                  <a:lnTo>
                    <a:pt x="9829" y="61652"/>
                  </a:lnTo>
                  <a:lnTo>
                    <a:pt x="9215" y="55289"/>
                  </a:lnTo>
                  <a:lnTo>
                    <a:pt x="8688" y="50155"/>
                  </a:lnTo>
                  <a:lnTo>
                    <a:pt x="7153" y="42169"/>
                  </a:lnTo>
                  <a:lnTo>
                    <a:pt x="9829" y="36026"/>
                  </a:lnTo>
                  <a:lnTo>
                    <a:pt x="11716" y="36816"/>
                  </a:lnTo>
                  <a:lnTo>
                    <a:pt x="13427" y="38220"/>
                  </a:lnTo>
                  <a:lnTo>
                    <a:pt x="13559" y="38220"/>
                  </a:lnTo>
                  <a:lnTo>
                    <a:pt x="17552" y="38176"/>
                  </a:lnTo>
                  <a:lnTo>
                    <a:pt x="17596" y="38176"/>
                  </a:lnTo>
                  <a:lnTo>
                    <a:pt x="23301" y="35938"/>
                  </a:lnTo>
                  <a:lnTo>
                    <a:pt x="29839" y="33130"/>
                  </a:lnTo>
                  <a:lnTo>
                    <a:pt x="33964" y="32954"/>
                  </a:lnTo>
                  <a:lnTo>
                    <a:pt x="34007" y="32954"/>
                  </a:lnTo>
                  <a:lnTo>
                    <a:pt x="39098" y="31769"/>
                  </a:lnTo>
                  <a:lnTo>
                    <a:pt x="43749" y="30980"/>
                  </a:lnTo>
                  <a:lnTo>
                    <a:pt x="43793" y="30980"/>
                  </a:lnTo>
                  <a:lnTo>
                    <a:pt x="48751" y="29137"/>
                  </a:lnTo>
                  <a:lnTo>
                    <a:pt x="54105" y="27645"/>
                  </a:lnTo>
                  <a:lnTo>
                    <a:pt x="59239" y="25889"/>
                  </a:lnTo>
                  <a:lnTo>
                    <a:pt x="63451" y="24968"/>
                  </a:lnTo>
                  <a:lnTo>
                    <a:pt x="63495" y="24968"/>
                  </a:lnTo>
                  <a:lnTo>
                    <a:pt x="67752" y="23432"/>
                  </a:lnTo>
                  <a:lnTo>
                    <a:pt x="74465" y="21063"/>
                  </a:lnTo>
                  <a:lnTo>
                    <a:pt x="79424" y="18956"/>
                  </a:lnTo>
                  <a:lnTo>
                    <a:pt x="85128" y="16850"/>
                  </a:lnTo>
                  <a:lnTo>
                    <a:pt x="89736" y="14437"/>
                  </a:lnTo>
                  <a:lnTo>
                    <a:pt x="89780" y="14437"/>
                  </a:lnTo>
                  <a:lnTo>
                    <a:pt x="96186" y="9566"/>
                  </a:lnTo>
                  <a:lnTo>
                    <a:pt x="98643" y="7723"/>
                  </a:lnTo>
                  <a:lnTo>
                    <a:pt x="100486" y="7372"/>
                  </a:lnTo>
                  <a:lnTo>
                    <a:pt x="100574" y="7328"/>
                  </a:lnTo>
                  <a:lnTo>
                    <a:pt x="104436" y="3072"/>
                  </a:lnTo>
                  <a:lnTo>
                    <a:pt x="106674" y="351"/>
                  </a:lnTo>
                  <a:lnTo>
                    <a:pt x="112334" y="1711"/>
                  </a:lnTo>
                  <a:lnTo>
                    <a:pt x="112949" y="3554"/>
                  </a:lnTo>
                  <a:lnTo>
                    <a:pt x="116547" y="18386"/>
                  </a:lnTo>
                  <a:lnTo>
                    <a:pt x="116371" y="30409"/>
                  </a:lnTo>
                  <a:lnTo>
                    <a:pt x="116371" y="30453"/>
                  </a:lnTo>
                  <a:lnTo>
                    <a:pt x="118741" y="38439"/>
                  </a:lnTo>
                  <a:lnTo>
                    <a:pt x="117600" y="42213"/>
                  </a:lnTo>
                  <a:lnTo>
                    <a:pt x="116942" y="44934"/>
                  </a:lnTo>
                  <a:lnTo>
                    <a:pt x="116942" y="44977"/>
                  </a:lnTo>
                  <a:lnTo>
                    <a:pt x="116810" y="48268"/>
                  </a:lnTo>
                  <a:lnTo>
                    <a:pt x="116810" y="48356"/>
                  </a:lnTo>
                  <a:lnTo>
                    <a:pt x="119926" y="54982"/>
                  </a:lnTo>
                  <a:lnTo>
                    <a:pt x="119662" y="55991"/>
                  </a:lnTo>
                  <a:lnTo>
                    <a:pt x="118697" y="56518"/>
                  </a:lnTo>
                  <a:lnTo>
                    <a:pt x="118653" y="56518"/>
                  </a:lnTo>
                  <a:lnTo>
                    <a:pt x="115889" y="58580"/>
                  </a:lnTo>
                  <a:lnTo>
                    <a:pt x="113519" y="60511"/>
                  </a:lnTo>
                  <a:lnTo>
                    <a:pt x="109614" y="64197"/>
                  </a:lnTo>
                  <a:lnTo>
                    <a:pt x="109570" y="64241"/>
                  </a:lnTo>
                  <a:lnTo>
                    <a:pt x="104304" y="75562"/>
                  </a:lnTo>
                  <a:lnTo>
                    <a:pt x="100750" y="78634"/>
                  </a:lnTo>
                  <a:lnTo>
                    <a:pt x="98468" y="80828"/>
                  </a:lnTo>
                  <a:lnTo>
                    <a:pt x="91184" y="82978"/>
                  </a:lnTo>
                  <a:lnTo>
                    <a:pt x="87805" y="83417"/>
                  </a:lnTo>
                  <a:lnTo>
                    <a:pt x="87761" y="83417"/>
                  </a:lnTo>
                  <a:lnTo>
                    <a:pt x="84163" y="84470"/>
                  </a:lnTo>
                  <a:lnTo>
                    <a:pt x="84075" y="84514"/>
                  </a:lnTo>
                  <a:lnTo>
                    <a:pt x="82846" y="86006"/>
                  </a:lnTo>
                  <a:lnTo>
                    <a:pt x="82846" y="86049"/>
                  </a:lnTo>
                  <a:lnTo>
                    <a:pt x="81311" y="88858"/>
                  </a:lnTo>
                  <a:lnTo>
                    <a:pt x="78853" y="91008"/>
                  </a:lnTo>
                  <a:lnTo>
                    <a:pt x="74202" y="91885"/>
                  </a:lnTo>
                  <a:lnTo>
                    <a:pt x="74158" y="91929"/>
                  </a:lnTo>
                  <a:lnTo>
                    <a:pt x="70560" y="93948"/>
                  </a:lnTo>
                  <a:lnTo>
                    <a:pt x="70516" y="93992"/>
                  </a:lnTo>
                  <a:lnTo>
                    <a:pt x="68629" y="96668"/>
                  </a:lnTo>
                  <a:lnTo>
                    <a:pt x="65207" y="97239"/>
                  </a:lnTo>
                  <a:lnTo>
                    <a:pt x="63671" y="96932"/>
                  </a:lnTo>
                  <a:lnTo>
                    <a:pt x="62003" y="96932"/>
                  </a:lnTo>
                  <a:lnTo>
                    <a:pt x="58098" y="97985"/>
                  </a:lnTo>
                  <a:lnTo>
                    <a:pt x="52481" y="99038"/>
                  </a:lnTo>
                  <a:lnTo>
                    <a:pt x="51252" y="98862"/>
                  </a:lnTo>
                  <a:lnTo>
                    <a:pt x="48005" y="98424"/>
                  </a:lnTo>
                  <a:lnTo>
                    <a:pt x="44451" y="97590"/>
                  </a:lnTo>
                  <a:lnTo>
                    <a:pt x="43398" y="95966"/>
                  </a:lnTo>
                  <a:lnTo>
                    <a:pt x="43398" y="95922"/>
                  </a:lnTo>
                  <a:lnTo>
                    <a:pt x="41160" y="93158"/>
                  </a:lnTo>
                  <a:lnTo>
                    <a:pt x="41160" y="92368"/>
                  </a:lnTo>
                  <a:lnTo>
                    <a:pt x="41160" y="90832"/>
                  </a:lnTo>
                  <a:lnTo>
                    <a:pt x="42038" y="88989"/>
                  </a:lnTo>
                  <a:lnTo>
                    <a:pt x="43617" y="86971"/>
                  </a:lnTo>
                  <a:lnTo>
                    <a:pt x="46645" y="85391"/>
                  </a:lnTo>
                  <a:lnTo>
                    <a:pt x="46689" y="85303"/>
                  </a:lnTo>
                  <a:lnTo>
                    <a:pt x="47215" y="84426"/>
                  </a:lnTo>
                  <a:lnTo>
                    <a:pt x="48005" y="82671"/>
                  </a:lnTo>
                  <a:lnTo>
                    <a:pt x="49015" y="80915"/>
                  </a:lnTo>
                  <a:lnTo>
                    <a:pt x="50550" y="78897"/>
                  </a:lnTo>
                  <a:lnTo>
                    <a:pt x="50550" y="78853"/>
                  </a:lnTo>
                  <a:lnTo>
                    <a:pt x="51296" y="77537"/>
                  </a:lnTo>
                  <a:lnTo>
                    <a:pt x="51296" y="77449"/>
                  </a:lnTo>
                  <a:lnTo>
                    <a:pt x="51428" y="76527"/>
                  </a:lnTo>
                  <a:lnTo>
                    <a:pt x="51428" y="76484"/>
                  </a:lnTo>
                  <a:lnTo>
                    <a:pt x="51340" y="75035"/>
                  </a:lnTo>
                  <a:lnTo>
                    <a:pt x="52042" y="70691"/>
                  </a:lnTo>
                  <a:lnTo>
                    <a:pt x="55684" y="63846"/>
                  </a:lnTo>
                  <a:lnTo>
                    <a:pt x="58405" y="60028"/>
                  </a:lnTo>
                  <a:lnTo>
                    <a:pt x="61213" y="58361"/>
                  </a:lnTo>
                  <a:lnTo>
                    <a:pt x="65163" y="56606"/>
                  </a:lnTo>
                  <a:lnTo>
                    <a:pt x="65207" y="56562"/>
                  </a:lnTo>
                  <a:lnTo>
                    <a:pt x="68761" y="52832"/>
                  </a:lnTo>
                  <a:lnTo>
                    <a:pt x="77844" y="45811"/>
                  </a:lnTo>
                  <a:lnTo>
                    <a:pt x="82452" y="41950"/>
                  </a:lnTo>
                  <a:lnTo>
                    <a:pt x="89121" y="38308"/>
                  </a:lnTo>
                  <a:lnTo>
                    <a:pt x="93553" y="38088"/>
                  </a:lnTo>
                  <a:lnTo>
                    <a:pt x="93597" y="38088"/>
                  </a:lnTo>
                  <a:lnTo>
                    <a:pt x="105708" y="31726"/>
                  </a:lnTo>
                  <a:lnTo>
                    <a:pt x="105796" y="31682"/>
                  </a:lnTo>
                  <a:lnTo>
                    <a:pt x="105796" y="31594"/>
                  </a:lnTo>
                  <a:lnTo>
                    <a:pt x="106454" y="27820"/>
                  </a:lnTo>
                  <a:lnTo>
                    <a:pt x="106454" y="27776"/>
                  </a:lnTo>
                  <a:lnTo>
                    <a:pt x="106235" y="24705"/>
                  </a:lnTo>
                  <a:lnTo>
                    <a:pt x="106410" y="21545"/>
                  </a:lnTo>
                  <a:lnTo>
                    <a:pt x="106366" y="21458"/>
                  </a:lnTo>
                  <a:lnTo>
                    <a:pt x="104875" y="19395"/>
                  </a:lnTo>
                  <a:lnTo>
                    <a:pt x="104787" y="19351"/>
                  </a:lnTo>
                  <a:lnTo>
                    <a:pt x="100574" y="18035"/>
                  </a:lnTo>
                  <a:lnTo>
                    <a:pt x="99126" y="17421"/>
                  </a:lnTo>
                  <a:lnTo>
                    <a:pt x="95089" y="15841"/>
                  </a:lnTo>
                  <a:lnTo>
                    <a:pt x="95001" y="15841"/>
                  </a:lnTo>
                  <a:lnTo>
                    <a:pt x="94958" y="15885"/>
                  </a:lnTo>
                  <a:lnTo>
                    <a:pt x="91447" y="18342"/>
                  </a:lnTo>
                  <a:lnTo>
                    <a:pt x="83461" y="23915"/>
                  </a:lnTo>
                  <a:lnTo>
                    <a:pt x="79687" y="25100"/>
                  </a:lnTo>
                  <a:lnTo>
                    <a:pt x="76352" y="24705"/>
                  </a:lnTo>
                  <a:lnTo>
                    <a:pt x="76264" y="24705"/>
                  </a:lnTo>
                  <a:lnTo>
                    <a:pt x="70823" y="26767"/>
                  </a:lnTo>
                  <a:lnTo>
                    <a:pt x="65119" y="28654"/>
                  </a:lnTo>
                  <a:lnTo>
                    <a:pt x="61126" y="30146"/>
                  </a:lnTo>
                  <a:lnTo>
                    <a:pt x="56518" y="31769"/>
                  </a:lnTo>
                  <a:lnTo>
                    <a:pt x="51428" y="33569"/>
                  </a:lnTo>
                  <a:lnTo>
                    <a:pt x="47435" y="35017"/>
                  </a:lnTo>
                  <a:lnTo>
                    <a:pt x="47391" y="35017"/>
                  </a:lnTo>
                  <a:lnTo>
                    <a:pt x="42784" y="37474"/>
                  </a:lnTo>
                  <a:lnTo>
                    <a:pt x="38922" y="38571"/>
                  </a:lnTo>
                  <a:lnTo>
                    <a:pt x="35236" y="39800"/>
                  </a:lnTo>
                  <a:lnTo>
                    <a:pt x="31594" y="40721"/>
                  </a:lnTo>
                  <a:lnTo>
                    <a:pt x="31550" y="40721"/>
                  </a:lnTo>
                  <a:lnTo>
                    <a:pt x="27381" y="43529"/>
                  </a:lnTo>
                  <a:lnTo>
                    <a:pt x="27338" y="43573"/>
                  </a:lnTo>
                  <a:lnTo>
                    <a:pt x="24398" y="47479"/>
                  </a:lnTo>
                  <a:lnTo>
                    <a:pt x="24354" y="47479"/>
                  </a:lnTo>
                  <a:lnTo>
                    <a:pt x="22730" y="50550"/>
                  </a:lnTo>
                  <a:lnTo>
                    <a:pt x="21589" y="53490"/>
                  </a:lnTo>
                  <a:lnTo>
                    <a:pt x="19659" y="56255"/>
                  </a:lnTo>
                  <a:lnTo>
                    <a:pt x="19615" y="56342"/>
                  </a:lnTo>
                  <a:lnTo>
                    <a:pt x="18167" y="68936"/>
                  </a:lnTo>
                  <a:lnTo>
                    <a:pt x="18167" y="68980"/>
                  </a:lnTo>
                  <a:lnTo>
                    <a:pt x="18562" y="76176"/>
                  </a:lnTo>
                  <a:lnTo>
                    <a:pt x="18210" y="77975"/>
                  </a:lnTo>
                  <a:lnTo>
                    <a:pt x="17552" y="80301"/>
                  </a:lnTo>
                  <a:lnTo>
                    <a:pt x="16367" y="82012"/>
                  </a:lnTo>
                  <a:lnTo>
                    <a:pt x="14919" y="83987"/>
                  </a:lnTo>
                  <a:lnTo>
                    <a:pt x="13427" y="84557"/>
                  </a:lnTo>
                  <a:lnTo>
                    <a:pt x="13340" y="84601"/>
                  </a:lnTo>
                  <a:lnTo>
                    <a:pt x="13296" y="84645"/>
                  </a:lnTo>
                  <a:lnTo>
                    <a:pt x="12330" y="86795"/>
                  </a:lnTo>
                  <a:lnTo>
                    <a:pt x="12330" y="86839"/>
                  </a:lnTo>
                  <a:lnTo>
                    <a:pt x="11716" y="89209"/>
                  </a:lnTo>
                  <a:lnTo>
                    <a:pt x="11716" y="89253"/>
                  </a:lnTo>
                  <a:lnTo>
                    <a:pt x="12418" y="95571"/>
                  </a:lnTo>
                  <a:lnTo>
                    <a:pt x="13559" y="102505"/>
                  </a:lnTo>
                  <a:lnTo>
                    <a:pt x="13603" y="102592"/>
                  </a:lnTo>
                  <a:lnTo>
                    <a:pt x="13735" y="102636"/>
                  </a:lnTo>
                  <a:lnTo>
                    <a:pt x="13822" y="102636"/>
                  </a:lnTo>
                  <a:lnTo>
                    <a:pt x="13866" y="102548"/>
                  </a:lnTo>
                  <a:lnTo>
                    <a:pt x="13910" y="102505"/>
                  </a:lnTo>
                  <a:lnTo>
                    <a:pt x="13910" y="102417"/>
                  </a:lnTo>
                  <a:lnTo>
                    <a:pt x="12769" y="95484"/>
                  </a:lnTo>
                  <a:lnTo>
                    <a:pt x="12067" y="89253"/>
                  </a:lnTo>
                  <a:lnTo>
                    <a:pt x="12682" y="86927"/>
                  </a:lnTo>
                  <a:lnTo>
                    <a:pt x="13603" y="84865"/>
                  </a:lnTo>
                  <a:lnTo>
                    <a:pt x="15095" y="84294"/>
                  </a:lnTo>
                  <a:lnTo>
                    <a:pt x="15183" y="84250"/>
                  </a:lnTo>
                  <a:lnTo>
                    <a:pt x="16675" y="82188"/>
                  </a:lnTo>
                  <a:lnTo>
                    <a:pt x="17859" y="80477"/>
                  </a:lnTo>
                  <a:lnTo>
                    <a:pt x="17859" y="80433"/>
                  </a:lnTo>
                  <a:lnTo>
                    <a:pt x="18562" y="78063"/>
                  </a:lnTo>
                  <a:lnTo>
                    <a:pt x="18913" y="76220"/>
                  </a:lnTo>
                  <a:lnTo>
                    <a:pt x="18913" y="76176"/>
                  </a:lnTo>
                  <a:lnTo>
                    <a:pt x="18518" y="68980"/>
                  </a:lnTo>
                  <a:lnTo>
                    <a:pt x="19966" y="56430"/>
                  </a:lnTo>
                  <a:lnTo>
                    <a:pt x="21853" y="53666"/>
                  </a:lnTo>
                  <a:lnTo>
                    <a:pt x="21896" y="53622"/>
                  </a:lnTo>
                  <a:lnTo>
                    <a:pt x="23081" y="50682"/>
                  </a:lnTo>
                  <a:lnTo>
                    <a:pt x="24661" y="47654"/>
                  </a:lnTo>
                  <a:lnTo>
                    <a:pt x="27601" y="43837"/>
                  </a:lnTo>
                  <a:lnTo>
                    <a:pt x="31726" y="41072"/>
                  </a:lnTo>
                  <a:lnTo>
                    <a:pt x="35324" y="40107"/>
                  </a:lnTo>
                  <a:lnTo>
                    <a:pt x="39054" y="38922"/>
                  </a:lnTo>
                  <a:lnTo>
                    <a:pt x="42871" y="37825"/>
                  </a:lnTo>
                  <a:lnTo>
                    <a:pt x="42915" y="37781"/>
                  </a:lnTo>
                  <a:lnTo>
                    <a:pt x="47567" y="35368"/>
                  </a:lnTo>
                  <a:lnTo>
                    <a:pt x="51560" y="33920"/>
                  </a:lnTo>
                  <a:lnTo>
                    <a:pt x="56650" y="32077"/>
                  </a:lnTo>
                  <a:lnTo>
                    <a:pt x="61213" y="30453"/>
                  </a:lnTo>
                  <a:lnTo>
                    <a:pt x="65250" y="29005"/>
                  </a:lnTo>
                  <a:lnTo>
                    <a:pt x="70911" y="27074"/>
                  </a:lnTo>
                  <a:lnTo>
                    <a:pt x="76352" y="25056"/>
                  </a:lnTo>
                  <a:lnTo>
                    <a:pt x="79687" y="25451"/>
                  </a:lnTo>
                  <a:lnTo>
                    <a:pt x="79731" y="25451"/>
                  </a:lnTo>
                  <a:lnTo>
                    <a:pt x="83592" y="24266"/>
                  </a:lnTo>
                  <a:lnTo>
                    <a:pt x="83680" y="24222"/>
                  </a:lnTo>
                  <a:lnTo>
                    <a:pt x="91623" y="18649"/>
                  </a:lnTo>
                  <a:lnTo>
                    <a:pt x="95045" y="16236"/>
                  </a:lnTo>
                  <a:lnTo>
                    <a:pt x="98995" y="17772"/>
                  </a:lnTo>
                  <a:lnTo>
                    <a:pt x="100443" y="18342"/>
                  </a:lnTo>
                  <a:lnTo>
                    <a:pt x="104655" y="19658"/>
                  </a:lnTo>
                  <a:lnTo>
                    <a:pt x="106059" y="21589"/>
                  </a:lnTo>
                  <a:lnTo>
                    <a:pt x="105884" y="24705"/>
                  </a:lnTo>
                  <a:lnTo>
                    <a:pt x="106103" y="27776"/>
                  </a:lnTo>
                  <a:lnTo>
                    <a:pt x="105489" y="31462"/>
                  </a:lnTo>
                  <a:lnTo>
                    <a:pt x="93466" y="37737"/>
                  </a:lnTo>
                  <a:lnTo>
                    <a:pt x="89078" y="37957"/>
                  </a:lnTo>
                  <a:lnTo>
                    <a:pt x="88990" y="38000"/>
                  </a:lnTo>
                  <a:lnTo>
                    <a:pt x="82276" y="41643"/>
                  </a:lnTo>
                  <a:lnTo>
                    <a:pt x="82276" y="41686"/>
                  </a:lnTo>
                  <a:lnTo>
                    <a:pt x="77625" y="45504"/>
                  </a:lnTo>
                  <a:lnTo>
                    <a:pt x="68541" y="52569"/>
                  </a:lnTo>
                  <a:lnTo>
                    <a:pt x="68498" y="52569"/>
                  </a:lnTo>
                  <a:lnTo>
                    <a:pt x="64987" y="56299"/>
                  </a:lnTo>
                  <a:lnTo>
                    <a:pt x="61082" y="58010"/>
                  </a:lnTo>
                  <a:lnTo>
                    <a:pt x="61038" y="58054"/>
                  </a:lnTo>
                  <a:lnTo>
                    <a:pt x="58186" y="59765"/>
                  </a:lnTo>
                  <a:lnTo>
                    <a:pt x="58142" y="59809"/>
                  </a:lnTo>
                  <a:lnTo>
                    <a:pt x="55377" y="63670"/>
                  </a:lnTo>
                  <a:lnTo>
                    <a:pt x="51735" y="70560"/>
                  </a:lnTo>
                  <a:lnTo>
                    <a:pt x="51691" y="70604"/>
                  </a:lnTo>
                  <a:lnTo>
                    <a:pt x="50989" y="74992"/>
                  </a:lnTo>
                  <a:lnTo>
                    <a:pt x="50989" y="75035"/>
                  </a:lnTo>
                  <a:lnTo>
                    <a:pt x="51077" y="76484"/>
                  </a:lnTo>
                  <a:lnTo>
                    <a:pt x="50945" y="77361"/>
                  </a:lnTo>
                  <a:lnTo>
                    <a:pt x="50243" y="78678"/>
                  </a:lnTo>
                  <a:lnTo>
                    <a:pt x="48707" y="80696"/>
                  </a:lnTo>
                  <a:lnTo>
                    <a:pt x="48707" y="80740"/>
                  </a:lnTo>
                  <a:lnTo>
                    <a:pt x="47698" y="82495"/>
                  </a:lnTo>
                  <a:lnTo>
                    <a:pt x="46908" y="84250"/>
                  </a:lnTo>
                  <a:lnTo>
                    <a:pt x="46426" y="85084"/>
                  </a:lnTo>
                  <a:lnTo>
                    <a:pt x="43442" y="86708"/>
                  </a:lnTo>
                  <a:lnTo>
                    <a:pt x="43354" y="86752"/>
                  </a:lnTo>
                  <a:lnTo>
                    <a:pt x="41774" y="88814"/>
                  </a:lnTo>
                  <a:lnTo>
                    <a:pt x="41730" y="88814"/>
                  </a:lnTo>
                  <a:lnTo>
                    <a:pt x="40809" y="90745"/>
                  </a:lnTo>
                  <a:lnTo>
                    <a:pt x="40809" y="90832"/>
                  </a:lnTo>
                  <a:lnTo>
                    <a:pt x="40809" y="92368"/>
                  </a:lnTo>
                  <a:lnTo>
                    <a:pt x="40809" y="93202"/>
                  </a:lnTo>
                  <a:lnTo>
                    <a:pt x="40853" y="93334"/>
                  </a:lnTo>
                  <a:lnTo>
                    <a:pt x="43091" y="96142"/>
                  </a:lnTo>
                  <a:lnTo>
                    <a:pt x="44188" y="97809"/>
                  </a:lnTo>
                  <a:lnTo>
                    <a:pt x="44275" y="97897"/>
                  </a:lnTo>
                  <a:lnTo>
                    <a:pt x="47918" y="98731"/>
                  </a:lnTo>
                  <a:lnTo>
                    <a:pt x="51209" y="99170"/>
                  </a:lnTo>
                  <a:lnTo>
                    <a:pt x="52437" y="99389"/>
                  </a:lnTo>
                  <a:lnTo>
                    <a:pt x="52481" y="99389"/>
                  </a:lnTo>
                  <a:lnTo>
                    <a:pt x="58186" y="98292"/>
                  </a:lnTo>
                  <a:lnTo>
                    <a:pt x="62091" y="97283"/>
                  </a:lnTo>
                  <a:lnTo>
                    <a:pt x="63627" y="97283"/>
                  </a:lnTo>
                  <a:lnTo>
                    <a:pt x="65163" y="97590"/>
                  </a:lnTo>
                  <a:lnTo>
                    <a:pt x="65250" y="97590"/>
                  </a:lnTo>
                  <a:lnTo>
                    <a:pt x="68761" y="97019"/>
                  </a:lnTo>
                  <a:lnTo>
                    <a:pt x="68805" y="96976"/>
                  </a:lnTo>
                  <a:lnTo>
                    <a:pt x="68892" y="96932"/>
                  </a:lnTo>
                  <a:lnTo>
                    <a:pt x="70779" y="94211"/>
                  </a:lnTo>
                  <a:lnTo>
                    <a:pt x="74334" y="92237"/>
                  </a:lnTo>
                  <a:lnTo>
                    <a:pt x="78941" y="91359"/>
                  </a:lnTo>
                  <a:lnTo>
                    <a:pt x="79029" y="91315"/>
                  </a:lnTo>
                  <a:lnTo>
                    <a:pt x="81574" y="89121"/>
                  </a:lnTo>
                  <a:lnTo>
                    <a:pt x="81618" y="89077"/>
                  </a:lnTo>
                  <a:lnTo>
                    <a:pt x="83110" y="86225"/>
                  </a:lnTo>
                  <a:lnTo>
                    <a:pt x="84295" y="84777"/>
                  </a:lnTo>
                  <a:lnTo>
                    <a:pt x="87849" y="83768"/>
                  </a:lnTo>
                  <a:lnTo>
                    <a:pt x="91228" y="83329"/>
                  </a:lnTo>
                  <a:lnTo>
                    <a:pt x="91272" y="83285"/>
                  </a:lnTo>
                  <a:lnTo>
                    <a:pt x="98600" y="81135"/>
                  </a:lnTo>
                  <a:lnTo>
                    <a:pt x="98643" y="81091"/>
                  </a:lnTo>
                  <a:lnTo>
                    <a:pt x="100969" y="78897"/>
                  </a:lnTo>
                  <a:lnTo>
                    <a:pt x="104567" y="75781"/>
                  </a:lnTo>
                  <a:lnTo>
                    <a:pt x="104611" y="75738"/>
                  </a:lnTo>
                  <a:lnTo>
                    <a:pt x="109877" y="64416"/>
                  </a:lnTo>
                  <a:lnTo>
                    <a:pt x="113738" y="60774"/>
                  </a:lnTo>
                  <a:lnTo>
                    <a:pt x="116064" y="58844"/>
                  </a:lnTo>
                  <a:lnTo>
                    <a:pt x="118872" y="56825"/>
                  </a:lnTo>
                  <a:lnTo>
                    <a:pt x="119882" y="56255"/>
                  </a:lnTo>
                  <a:lnTo>
                    <a:pt x="119926" y="56211"/>
                  </a:lnTo>
                  <a:lnTo>
                    <a:pt x="119969" y="56167"/>
                  </a:lnTo>
                  <a:lnTo>
                    <a:pt x="120277" y="54982"/>
                  </a:lnTo>
                  <a:lnTo>
                    <a:pt x="120277" y="54894"/>
                  </a:lnTo>
                  <a:lnTo>
                    <a:pt x="117161" y="48225"/>
                  </a:lnTo>
                  <a:lnTo>
                    <a:pt x="117293" y="44977"/>
                  </a:lnTo>
                  <a:lnTo>
                    <a:pt x="117907" y="42301"/>
                  </a:lnTo>
                  <a:lnTo>
                    <a:pt x="119092" y="38483"/>
                  </a:lnTo>
                  <a:lnTo>
                    <a:pt x="119136" y="38395"/>
                  </a:lnTo>
                  <a:lnTo>
                    <a:pt x="116722" y="30409"/>
                  </a:lnTo>
                  <a:lnTo>
                    <a:pt x="116898" y="18342"/>
                  </a:lnTo>
                  <a:lnTo>
                    <a:pt x="116898" y="18298"/>
                  </a:lnTo>
                  <a:lnTo>
                    <a:pt x="113300" y="3467"/>
                  </a:lnTo>
                  <a:lnTo>
                    <a:pt x="112597" y="1536"/>
                  </a:lnTo>
                  <a:lnTo>
                    <a:pt x="112554" y="1448"/>
                  </a:lnTo>
                  <a:lnTo>
                    <a:pt x="112510" y="1404"/>
                  </a:lnTo>
                  <a:lnTo>
                    <a:pt x="10667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5" name="Google Shape;4275;p129"/>
            <p:cNvSpPr/>
            <p:nvPr/>
          </p:nvSpPr>
          <p:spPr>
            <a:xfrm>
              <a:off x="4836800" y="3535975"/>
              <a:ext cx="125075" cy="1464550"/>
            </a:xfrm>
            <a:custGeom>
              <a:avLst/>
              <a:gdLst/>
              <a:ahLst/>
              <a:cxnLst/>
              <a:rect l="l" t="t" r="r" b="b"/>
              <a:pathLst>
                <a:path w="5003" h="58582" extrusionOk="0">
                  <a:moveTo>
                    <a:pt x="2106" y="1"/>
                  </a:moveTo>
                  <a:lnTo>
                    <a:pt x="2063" y="45"/>
                  </a:lnTo>
                  <a:lnTo>
                    <a:pt x="2019" y="133"/>
                  </a:lnTo>
                  <a:lnTo>
                    <a:pt x="2019" y="220"/>
                  </a:lnTo>
                  <a:lnTo>
                    <a:pt x="2019" y="308"/>
                  </a:lnTo>
                  <a:lnTo>
                    <a:pt x="2721" y="2985"/>
                  </a:lnTo>
                  <a:lnTo>
                    <a:pt x="3335" y="5837"/>
                  </a:lnTo>
                  <a:lnTo>
                    <a:pt x="4257" y="9435"/>
                  </a:lnTo>
                  <a:lnTo>
                    <a:pt x="4564" y="11717"/>
                  </a:lnTo>
                  <a:lnTo>
                    <a:pt x="4652" y="14394"/>
                  </a:lnTo>
                  <a:lnTo>
                    <a:pt x="4520" y="17070"/>
                  </a:lnTo>
                  <a:lnTo>
                    <a:pt x="4388" y="19221"/>
                  </a:lnTo>
                  <a:lnTo>
                    <a:pt x="4300" y="20537"/>
                  </a:lnTo>
                  <a:lnTo>
                    <a:pt x="3993" y="24223"/>
                  </a:lnTo>
                  <a:lnTo>
                    <a:pt x="4037" y="26505"/>
                  </a:lnTo>
                  <a:lnTo>
                    <a:pt x="3598" y="30893"/>
                  </a:lnTo>
                  <a:lnTo>
                    <a:pt x="3247" y="33613"/>
                  </a:lnTo>
                  <a:lnTo>
                    <a:pt x="2896" y="36071"/>
                  </a:lnTo>
                  <a:lnTo>
                    <a:pt x="2414" y="38572"/>
                  </a:lnTo>
                  <a:lnTo>
                    <a:pt x="1799" y="40634"/>
                  </a:lnTo>
                  <a:lnTo>
                    <a:pt x="132" y="46646"/>
                  </a:lnTo>
                  <a:lnTo>
                    <a:pt x="132" y="46690"/>
                  </a:lnTo>
                  <a:lnTo>
                    <a:pt x="0" y="49015"/>
                  </a:lnTo>
                  <a:lnTo>
                    <a:pt x="0" y="50419"/>
                  </a:lnTo>
                  <a:lnTo>
                    <a:pt x="0" y="50463"/>
                  </a:lnTo>
                  <a:lnTo>
                    <a:pt x="527" y="52789"/>
                  </a:lnTo>
                  <a:lnTo>
                    <a:pt x="1317" y="55466"/>
                  </a:lnTo>
                  <a:lnTo>
                    <a:pt x="2106" y="57528"/>
                  </a:lnTo>
                  <a:lnTo>
                    <a:pt x="2150" y="57572"/>
                  </a:lnTo>
                  <a:lnTo>
                    <a:pt x="2809" y="58493"/>
                  </a:lnTo>
                  <a:lnTo>
                    <a:pt x="2896" y="58537"/>
                  </a:lnTo>
                  <a:lnTo>
                    <a:pt x="2940" y="58581"/>
                  </a:lnTo>
                  <a:lnTo>
                    <a:pt x="3072" y="58537"/>
                  </a:lnTo>
                  <a:lnTo>
                    <a:pt x="3116" y="58493"/>
                  </a:lnTo>
                  <a:lnTo>
                    <a:pt x="3116" y="58406"/>
                  </a:lnTo>
                  <a:lnTo>
                    <a:pt x="3116" y="58362"/>
                  </a:lnTo>
                  <a:lnTo>
                    <a:pt x="3116" y="58274"/>
                  </a:lnTo>
                  <a:lnTo>
                    <a:pt x="2457" y="57353"/>
                  </a:lnTo>
                  <a:lnTo>
                    <a:pt x="1668" y="55334"/>
                  </a:lnTo>
                  <a:lnTo>
                    <a:pt x="878" y="52701"/>
                  </a:lnTo>
                  <a:lnTo>
                    <a:pt x="351" y="50419"/>
                  </a:lnTo>
                  <a:lnTo>
                    <a:pt x="351" y="49015"/>
                  </a:lnTo>
                  <a:lnTo>
                    <a:pt x="483" y="46734"/>
                  </a:lnTo>
                  <a:lnTo>
                    <a:pt x="2106" y="40722"/>
                  </a:lnTo>
                  <a:lnTo>
                    <a:pt x="2765" y="38660"/>
                  </a:lnTo>
                  <a:lnTo>
                    <a:pt x="3247" y="36114"/>
                  </a:lnTo>
                  <a:lnTo>
                    <a:pt x="3598" y="33657"/>
                  </a:lnTo>
                  <a:lnTo>
                    <a:pt x="3949" y="30937"/>
                  </a:lnTo>
                  <a:lnTo>
                    <a:pt x="4388" y="26549"/>
                  </a:lnTo>
                  <a:lnTo>
                    <a:pt x="4388" y="26505"/>
                  </a:lnTo>
                  <a:lnTo>
                    <a:pt x="4344" y="24223"/>
                  </a:lnTo>
                  <a:lnTo>
                    <a:pt x="4652" y="20581"/>
                  </a:lnTo>
                  <a:lnTo>
                    <a:pt x="4739" y="19221"/>
                  </a:lnTo>
                  <a:lnTo>
                    <a:pt x="4871" y="17070"/>
                  </a:lnTo>
                  <a:lnTo>
                    <a:pt x="5003" y="14394"/>
                  </a:lnTo>
                  <a:lnTo>
                    <a:pt x="4915" y="11717"/>
                  </a:lnTo>
                  <a:lnTo>
                    <a:pt x="4915" y="11673"/>
                  </a:lnTo>
                  <a:lnTo>
                    <a:pt x="4608" y="9391"/>
                  </a:lnTo>
                  <a:lnTo>
                    <a:pt x="4608" y="9347"/>
                  </a:lnTo>
                  <a:lnTo>
                    <a:pt x="3686" y="5749"/>
                  </a:lnTo>
                  <a:lnTo>
                    <a:pt x="3072" y="2897"/>
                  </a:lnTo>
                  <a:lnTo>
                    <a:pt x="2370" y="264"/>
                  </a:lnTo>
                  <a:lnTo>
                    <a:pt x="2370" y="177"/>
                  </a:lnTo>
                  <a:lnTo>
                    <a:pt x="2370" y="133"/>
                  </a:lnTo>
                  <a:lnTo>
                    <a:pt x="2370" y="45"/>
                  </a:lnTo>
                  <a:lnTo>
                    <a:pt x="232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6" name="Google Shape;4276;p129"/>
            <p:cNvSpPr/>
            <p:nvPr/>
          </p:nvSpPr>
          <p:spPr>
            <a:xfrm>
              <a:off x="4802775" y="3543675"/>
              <a:ext cx="129475" cy="1510600"/>
            </a:xfrm>
            <a:custGeom>
              <a:avLst/>
              <a:gdLst/>
              <a:ahLst/>
              <a:cxnLst/>
              <a:rect l="l" t="t" r="r" b="b"/>
              <a:pathLst>
                <a:path w="5179" h="60424" extrusionOk="0">
                  <a:moveTo>
                    <a:pt x="2853" y="0"/>
                  </a:moveTo>
                  <a:lnTo>
                    <a:pt x="2809" y="44"/>
                  </a:lnTo>
                  <a:lnTo>
                    <a:pt x="2765" y="88"/>
                  </a:lnTo>
                  <a:lnTo>
                    <a:pt x="2634" y="439"/>
                  </a:lnTo>
                  <a:lnTo>
                    <a:pt x="2634" y="527"/>
                  </a:lnTo>
                  <a:lnTo>
                    <a:pt x="3424" y="5046"/>
                  </a:lnTo>
                  <a:lnTo>
                    <a:pt x="4126" y="8030"/>
                  </a:lnTo>
                  <a:lnTo>
                    <a:pt x="4652" y="11058"/>
                  </a:lnTo>
                  <a:lnTo>
                    <a:pt x="4740" y="12857"/>
                  </a:lnTo>
                  <a:lnTo>
                    <a:pt x="4521" y="16324"/>
                  </a:lnTo>
                  <a:lnTo>
                    <a:pt x="4389" y="20273"/>
                  </a:lnTo>
                  <a:lnTo>
                    <a:pt x="4038" y="22730"/>
                  </a:lnTo>
                  <a:lnTo>
                    <a:pt x="3950" y="25012"/>
                  </a:lnTo>
                  <a:lnTo>
                    <a:pt x="4038" y="27338"/>
                  </a:lnTo>
                  <a:lnTo>
                    <a:pt x="3424" y="33525"/>
                  </a:lnTo>
                  <a:lnTo>
                    <a:pt x="2897" y="36903"/>
                  </a:lnTo>
                  <a:lnTo>
                    <a:pt x="2546" y="38264"/>
                  </a:lnTo>
                  <a:lnTo>
                    <a:pt x="1405" y="42520"/>
                  </a:lnTo>
                  <a:lnTo>
                    <a:pt x="1361" y="42520"/>
                  </a:lnTo>
                  <a:lnTo>
                    <a:pt x="966" y="45109"/>
                  </a:lnTo>
                  <a:lnTo>
                    <a:pt x="308" y="47259"/>
                  </a:lnTo>
                  <a:lnTo>
                    <a:pt x="45" y="48444"/>
                  </a:lnTo>
                  <a:lnTo>
                    <a:pt x="1" y="48488"/>
                  </a:lnTo>
                  <a:lnTo>
                    <a:pt x="264" y="50243"/>
                  </a:lnTo>
                  <a:lnTo>
                    <a:pt x="1054" y="53315"/>
                  </a:lnTo>
                  <a:lnTo>
                    <a:pt x="1800" y="55597"/>
                  </a:lnTo>
                  <a:lnTo>
                    <a:pt x="2765" y="58229"/>
                  </a:lnTo>
                  <a:lnTo>
                    <a:pt x="2809" y="58273"/>
                  </a:lnTo>
                  <a:lnTo>
                    <a:pt x="3687" y="59414"/>
                  </a:lnTo>
                  <a:lnTo>
                    <a:pt x="3687" y="59458"/>
                  </a:lnTo>
                  <a:lnTo>
                    <a:pt x="4916" y="60379"/>
                  </a:lnTo>
                  <a:lnTo>
                    <a:pt x="5003" y="60423"/>
                  </a:lnTo>
                  <a:lnTo>
                    <a:pt x="5091" y="60379"/>
                  </a:lnTo>
                  <a:lnTo>
                    <a:pt x="5135" y="60336"/>
                  </a:lnTo>
                  <a:lnTo>
                    <a:pt x="5179" y="60248"/>
                  </a:lnTo>
                  <a:lnTo>
                    <a:pt x="5179" y="60204"/>
                  </a:lnTo>
                  <a:lnTo>
                    <a:pt x="5179" y="60160"/>
                  </a:lnTo>
                  <a:lnTo>
                    <a:pt x="5135" y="60072"/>
                  </a:lnTo>
                  <a:lnTo>
                    <a:pt x="3950" y="59195"/>
                  </a:lnTo>
                  <a:lnTo>
                    <a:pt x="3073" y="58054"/>
                  </a:lnTo>
                  <a:lnTo>
                    <a:pt x="2107" y="55465"/>
                  </a:lnTo>
                  <a:lnTo>
                    <a:pt x="1405" y="53183"/>
                  </a:lnTo>
                  <a:lnTo>
                    <a:pt x="615" y="50155"/>
                  </a:lnTo>
                  <a:lnTo>
                    <a:pt x="352" y="48488"/>
                  </a:lnTo>
                  <a:lnTo>
                    <a:pt x="659" y="47347"/>
                  </a:lnTo>
                  <a:lnTo>
                    <a:pt x="1317" y="45197"/>
                  </a:lnTo>
                  <a:lnTo>
                    <a:pt x="1317" y="45153"/>
                  </a:lnTo>
                  <a:lnTo>
                    <a:pt x="1712" y="42564"/>
                  </a:lnTo>
                  <a:lnTo>
                    <a:pt x="2897" y="38352"/>
                  </a:lnTo>
                  <a:lnTo>
                    <a:pt x="3248" y="36991"/>
                  </a:lnTo>
                  <a:lnTo>
                    <a:pt x="3248" y="36947"/>
                  </a:lnTo>
                  <a:lnTo>
                    <a:pt x="3775" y="33569"/>
                  </a:lnTo>
                  <a:lnTo>
                    <a:pt x="4389" y="27338"/>
                  </a:lnTo>
                  <a:lnTo>
                    <a:pt x="4301" y="25012"/>
                  </a:lnTo>
                  <a:lnTo>
                    <a:pt x="4389" y="22730"/>
                  </a:lnTo>
                  <a:lnTo>
                    <a:pt x="4696" y="20317"/>
                  </a:lnTo>
                  <a:lnTo>
                    <a:pt x="4872" y="16368"/>
                  </a:lnTo>
                  <a:lnTo>
                    <a:pt x="5091" y="12857"/>
                  </a:lnTo>
                  <a:lnTo>
                    <a:pt x="5003" y="11014"/>
                  </a:lnTo>
                  <a:lnTo>
                    <a:pt x="4477" y="7942"/>
                  </a:lnTo>
                  <a:lnTo>
                    <a:pt x="3775" y="4959"/>
                  </a:lnTo>
                  <a:lnTo>
                    <a:pt x="2985" y="483"/>
                  </a:lnTo>
                  <a:lnTo>
                    <a:pt x="3073" y="220"/>
                  </a:lnTo>
                  <a:lnTo>
                    <a:pt x="3116" y="132"/>
                  </a:lnTo>
                  <a:lnTo>
                    <a:pt x="3073" y="88"/>
                  </a:lnTo>
                  <a:lnTo>
                    <a:pt x="3029" y="44"/>
                  </a:lnTo>
                  <a:lnTo>
                    <a:pt x="298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7" name="Google Shape;4277;p129"/>
            <p:cNvSpPr/>
            <p:nvPr/>
          </p:nvSpPr>
          <p:spPr>
            <a:xfrm>
              <a:off x="4766575" y="3551350"/>
              <a:ext cx="129475" cy="1474400"/>
            </a:xfrm>
            <a:custGeom>
              <a:avLst/>
              <a:gdLst/>
              <a:ahLst/>
              <a:cxnLst/>
              <a:rect l="l" t="t" r="r" b="b"/>
              <a:pathLst>
                <a:path w="5179" h="58976" extrusionOk="0">
                  <a:moveTo>
                    <a:pt x="3687" y="0"/>
                  </a:moveTo>
                  <a:lnTo>
                    <a:pt x="3643" y="44"/>
                  </a:lnTo>
                  <a:lnTo>
                    <a:pt x="3555" y="88"/>
                  </a:lnTo>
                  <a:lnTo>
                    <a:pt x="3555" y="132"/>
                  </a:lnTo>
                  <a:lnTo>
                    <a:pt x="3336" y="878"/>
                  </a:lnTo>
                  <a:lnTo>
                    <a:pt x="3336" y="966"/>
                  </a:lnTo>
                  <a:lnTo>
                    <a:pt x="3994" y="5749"/>
                  </a:lnTo>
                  <a:lnTo>
                    <a:pt x="4521" y="8513"/>
                  </a:lnTo>
                  <a:lnTo>
                    <a:pt x="4828" y="10356"/>
                  </a:lnTo>
                  <a:lnTo>
                    <a:pt x="4740" y="13472"/>
                  </a:lnTo>
                  <a:lnTo>
                    <a:pt x="4608" y="15973"/>
                  </a:lnTo>
                  <a:lnTo>
                    <a:pt x="4608" y="18123"/>
                  </a:lnTo>
                  <a:lnTo>
                    <a:pt x="4477" y="19834"/>
                  </a:lnTo>
                  <a:lnTo>
                    <a:pt x="4082" y="21984"/>
                  </a:lnTo>
                  <a:lnTo>
                    <a:pt x="4082" y="22028"/>
                  </a:lnTo>
                  <a:lnTo>
                    <a:pt x="3994" y="25495"/>
                  </a:lnTo>
                  <a:lnTo>
                    <a:pt x="4169" y="28128"/>
                  </a:lnTo>
                  <a:lnTo>
                    <a:pt x="4082" y="29971"/>
                  </a:lnTo>
                  <a:lnTo>
                    <a:pt x="3687" y="33437"/>
                  </a:lnTo>
                  <a:lnTo>
                    <a:pt x="3248" y="36158"/>
                  </a:lnTo>
                  <a:lnTo>
                    <a:pt x="2678" y="38220"/>
                  </a:lnTo>
                  <a:lnTo>
                    <a:pt x="2063" y="40370"/>
                  </a:lnTo>
                  <a:lnTo>
                    <a:pt x="1712" y="41467"/>
                  </a:lnTo>
                  <a:lnTo>
                    <a:pt x="1712" y="41511"/>
                  </a:lnTo>
                  <a:lnTo>
                    <a:pt x="1624" y="44012"/>
                  </a:lnTo>
                  <a:lnTo>
                    <a:pt x="1537" y="44934"/>
                  </a:lnTo>
                  <a:lnTo>
                    <a:pt x="791" y="47259"/>
                  </a:lnTo>
                  <a:lnTo>
                    <a:pt x="1" y="49278"/>
                  </a:lnTo>
                  <a:lnTo>
                    <a:pt x="1" y="49366"/>
                  </a:lnTo>
                  <a:lnTo>
                    <a:pt x="45" y="49453"/>
                  </a:lnTo>
                  <a:lnTo>
                    <a:pt x="352" y="49673"/>
                  </a:lnTo>
                  <a:lnTo>
                    <a:pt x="1888" y="54324"/>
                  </a:lnTo>
                  <a:lnTo>
                    <a:pt x="2809" y="57308"/>
                  </a:lnTo>
                  <a:lnTo>
                    <a:pt x="2853" y="57308"/>
                  </a:lnTo>
                  <a:lnTo>
                    <a:pt x="3511" y="58888"/>
                  </a:lnTo>
                  <a:lnTo>
                    <a:pt x="3599" y="58975"/>
                  </a:lnTo>
                  <a:lnTo>
                    <a:pt x="3775" y="58975"/>
                  </a:lnTo>
                  <a:lnTo>
                    <a:pt x="3818" y="58932"/>
                  </a:lnTo>
                  <a:lnTo>
                    <a:pt x="3862" y="58888"/>
                  </a:lnTo>
                  <a:lnTo>
                    <a:pt x="3862" y="58800"/>
                  </a:lnTo>
                  <a:lnTo>
                    <a:pt x="3862" y="58756"/>
                  </a:lnTo>
                  <a:lnTo>
                    <a:pt x="3160" y="57176"/>
                  </a:lnTo>
                  <a:lnTo>
                    <a:pt x="2195" y="54193"/>
                  </a:lnTo>
                  <a:lnTo>
                    <a:pt x="659" y="49541"/>
                  </a:lnTo>
                  <a:lnTo>
                    <a:pt x="615" y="49410"/>
                  </a:lnTo>
                  <a:lnTo>
                    <a:pt x="352" y="49278"/>
                  </a:lnTo>
                  <a:lnTo>
                    <a:pt x="1098" y="47391"/>
                  </a:lnTo>
                  <a:lnTo>
                    <a:pt x="1888" y="45022"/>
                  </a:lnTo>
                  <a:lnTo>
                    <a:pt x="1975" y="44056"/>
                  </a:lnTo>
                  <a:lnTo>
                    <a:pt x="2063" y="41555"/>
                  </a:lnTo>
                  <a:lnTo>
                    <a:pt x="2414" y="40502"/>
                  </a:lnTo>
                  <a:lnTo>
                    <a:pt x="3029" y="38308"/>
                  </a:lnTo>
                  <a:lnTo>
                    <a:pt x="3599" y="36245"/>
                  </a:lnTo>
                  <a:lnTo>
                    <a:pt x="4038" y="33481"/>
                  </a:lnTo>
                  <a:lnTo>
                    <a:pt x="4433" y="30014"/>
                  </a:lnTo>
                  <a:lnTo>
                    <a:pt x="4521" y="28128"/>
                  </a:lnTo>
                  <a:lnTo>
                    <a:pt x="4345" y="25495"/>
                  </a:lnTo>
                  <a:lnTo>
                    <a:pt x="4433" y="22028"/>
                  </a:lnTo>
                  <a:lnTo>
                    <a:pt x="4828" y="19878"/>
                  </a:lnTo>
                  <a:lnTo>
                    <a:pt x="4959" y="18167"/>
                  </a:lnTo>
                  <a:lnTo>
                    <a:pt x="4959" y="16017"/>
                  </a:lnTo>
                  <a:lnTo>
                    <a:pt x="5091" y="13472"/>
                  </a:lnTo>
                  <a:lnTo>
                    <a:pt x="5179" y="10312"/>
                  </a:lnTo>
                  <a:lnTo>
                    <a:pt x="5179" y="10268"/>
                  </a:lnTo>
                  <a:lnTo>
                    <a:pt x="4828" y="8469"/>
                  </a:lnTo>
                  <a:lnTo>
                    <a:pt x="4345" y="5661"/>
                  </a:lnTo>
                  <a:lnTo>
                    <a:pt x="3687" y="966"/>
                  </a:lnTo>
                  <a:lnTo>
                    <a:pt x="3862" y="220"/>
                  </a:lnTo>
                  <a:lnTo>
                    <a:pt x="3862" y="176"/>
                  </a:lnTo>
                  <a:lnTo>
                    <a:pt x="3862" y="88"/>
                  </a:lnTo>
                  <a:lnTo>
                    <a:pt x="3818" y="44"/>
                  </a:lnTo>
                  <a:lnTo>
                    <a:pt x="377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8" name="Google Shape;4278;p129"/>
            <p:cNvSpPr/>
            <p:nvPr/>
          </p:nvSpPr>
          <p:spPr>
            <a:xfrm>
              <a:off x="4751225" y="3587550"/>
              <a:ext cx="113025" cy="1464525"/>
            </a:xfrm>
            <a:custGeom>
              <a:avLst/>
              <a:gdLst/>
              <a:ahLst/>
              <a:cxnLst/>
              <a:rect l="l" t="t" r="r" b="b"/>
              <a:pathLst>
                <a:path w="4521" h="58581" extrusionOk="0">
                  <a:moveTo>
                    <a:pt x="3248" y="0"/>
                  </a:moveTo>
                  <a:lnTo>
                    <a:pt x="3204" y="44"/>
                  </a:lnTo>
                  <a:lnTo>
                    <a:pt x="3160" y="88"/>
                  </a:lnTo>
                  <a:lnTo>
                    <a:pt x="3072" y="351"/>
                  </a:lnTo>
                  <a:lnTo>
                    <a:pt x="3072" y="439"/>
                  </a:lnTo>
                  <a:lnTo>
                    <a:pt x="3423" y="3423"/>
                  </a:lnTo>
                  <a:lnTo>
                    <a:pt x="3950" y="6977"/>
                  </a:lnTo>
                  <a:lnTo>
                    <a:pt x="4169" y="8338"/>
                  </a:lnTo>
                  <a:lnTo>
                    <a:pt x="3994" y="12989"/>
                  </a:lnTo>
                  <a:lnTo>
                    <a:pt x="3950" y="15622"/>
                  </a:lnTo>
                  <a:lnTo>
                    <a:pt x="3643" y="17772"/>
                  </a:lnTo>
                  <a:lnTo>
                    <a:pt x="3292" y="19834"/>
                  </a:lnTo>
                  <a:lnTo>
                    <a:pt x="3248" y="23915"/>
                  </a:lnTo>
                  <a:lnTo>
                    <a:pt x="3335" y="26943"/>
                  </a:lnTo>
                  <a:lnTo>
                    <a:pt x="3467" y="28830"/>
                  </a:lnTo>
                  <a:lnTo>
                    <a:pt x="3072" y="32209"/>
                  </a:lnTo>
                  <a:lnTo>
                    <a:pt x="2765" y="34315"/>
                  </a:lnTo>
                  <a:lnTo>
                    <a:pt x="2458" y="35500"/>
                  </a:lnTo>
                  <a:lnTo>
                    <a:pt x="1273" y="39054"/>
                  </a:lnTo>
                  <a:lnTo>
                    <a:pt x="1273" y="39098"/>
                  </a:lnTo>
                  <a:lnTo>
                    <a:pt x="1098" y="40195"/>
                  </a:lnTo>
                  <a:lnTo>
                    <a:pt x="1054" y="40239"/>
                  </a:lnTo>
                  <a:lnTo>
                    <a:pt x="1273" y="43486"/>
                  </a:lnTo>
                  <a:lnTo>
                    <a:pt x="483" y="46075"/>
                  </a:lnTo>
                  <a:lnTo>
                    <a:pt x="1" y="47391"/>
                  </a:lnTo>
                  <a:lnTo>
                    <a:pt x="1" y="47435"/>
                  </a:lnTo>
                  <a:lnTo>
                    <a:pt x="1" y="48313"/>
                  </a:lnTo>
                  <a:lnTo>
                    <a:pt x="1" y="48356"/>
                  </a:lnTo>
                  <a:lnTo>
                    <a:pt x="1492" y="53096"/>
                  </a:lnTo>
                  <a:lnTo>
                    <a:pt x="2633" y="56606"/>
                  </a:lnTo>
                  <a:lnTo>
                    <a:pt x="3467" y="58449"/>
                  </a:lnTo>
                  <a:lnTo>
                    <a:pt x="3511" y="58537"/>
                  </a:lnTo>
                  <a:lnTo>
                    <a:pt x="3599" y="58581"/>
                  </a:lnTo>
                  <a:lnTo>
                    <a:pt x="3686" y="58537"/>
                  </a:lnTo>
                  <a:lnTo>
                    <a:pt x="3730" y="58493"/>
                  </a:lnTo>
                  <a:lnTo>
                    <a:pt x="3774" y="58449"/>
                  </a:lnTo>
                  <a:lnTo>
                    <a:pt x="3774" y="58405"/>
                  </a:lnTo>
                  <a:lnTo>
                    <a:pt x="3774" y="58317"/>
                  </a:lnTo>
                  <a:lnTo>
                    <a:pt x="2984" y="56474"/>
                  </a:lnTo>
                  <a:lnTo>
                    <a:pt x="1843" y="52964"/>
                  </a:lnTo>
                  <a:lnTo>
                    <a:pt x="352" y="48269"/>
                  </a:lnTo>
                  <a:lnTo>
                    <a:pt x="352" y="47479"/>
                  </a:lnTo>
                  <a:lnTo>
                    <a:pt x="790" y="46206"/>
                  </a:lnTo>
                  <a:lnTo>
                    <a:pt x="1580" y="43530"/>
                  </a:lnTo>
                  <a:lnTo>
                    <a:pt x="1624" y="43486"/>
                  </a:lnTo>
                  <a:lnTo>
                    <a:pt x="1405" y="40239"/>
                  </a:lnTo>
                  <a:lnTo>
                    <a:pt x="1624" y="39185"/>
                  </a:lnTo>
                  <a:lnTo>
                    <a:pt x="2765" y="35587"/>
                  </a:lnTo>
                  <a:lnTo>
                    <a:pt x="3116" y="34403"/>
                  </a:lnTo>
                  <a:lnTo>
                    <a:pt x="3116" y="34359"/>
                  </a:lnTo>
                  <a:lnTo>
                    <a:pt x="3423" y="32252"/>
                  </a:lnTo>
                  <a:lnTo>
                    <a:pt x="3818" y="28874"/>
                  </a:lnTo>
                  <a:lnTo>
                    <a:pt x="3818" y="28830"/>
                  </a:lnTo>
                  <a:lnTo>
                    <a:pt x="3686" y="26899"/>
                  </a:lnTo>
                  <a:lnTo>
                    <a:pt x="3599" y="23915"/>
                  </a:lnTo>
                  <a:lnTo>
                    <a:pt x="3643" y="19878"/>
                  </a:lnTo>
                  <a:lnTo>
                    <a:pt x="3994" y="17860"/>
                  </a:lnTo>
                  <a:lnTo>
                    <a:pt x="4301" y="15622"/>
                  </a:lnTo>
                  <a:lnTo>
                    <a:pt x="4345" y="12989"/>
                  </a:lnTo>
                  <a:lnTo>
                    <a:pt x="4520" y="8338"/>
                  </a:lnTo>
                  <a:lnTo>
                    <a:pt x="4520" y="8294"/>
                  </a:lnTo>
                  <a:lnTo>
                    <a:pt x="3774" y="3379"/>
                  </a:lnTo>
                  <a:lnTo>
                    <a:pt x="3423" y="439"/>
                  </a:lnTo>
                  <a:lnTo>
                    <a:pt x="3511" y="220"/>
                  </a:lnTo>
                  <a:lnTo>
                    <a:pt x="3511" y="132"/>
                  </a:lnTo>
                  <a:lnTo>
                    <a:pt x="3467" y="88"/>
                  </a:lnTo>
                  <a:lnTo>
                    <a:pt x="342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9" name="Google Shape;4279;p129"/>
            <p:cNvSpPr/>
            <p:nvPr/>
          </p:nvSpPr>
          <p:spPr>
            <a:xfrm>
              <a:off x="4716125" y="4375200"/>
              <a:ext cx="64750" cy="674675"/>
            </a:xfrm>
            <a:custGeom>
              <a:avLst/>
              <a:gdLst/>
              <a:ahLst/>
              <a:cxnLst/>
              <a:rect l="l" t="t" r="r" b="b"/>
              <a:pathLst>
                <a:path w="2590" h="26987" extrusionOk="0">
                  <a:moveTo>
                    <a:pt x="2370" y="0"/>
                  </a:moveTo>
                  <a:lnTo>
                    <a:pt x="2282" y="44"/>
                  </a:lnTo>
                  <a:lnTo>
                    <a:pt x="2238" y="88"/>
                  </a:lnTo>
                  <a:lnTo>
                    <a:pt x="2238" y="176"/>
                  </a:lnTo>
                  <a:lnTo>
                    <a:pt x="2019" y="1931"/>
                  </a:lnTo>
                  <a:lnTo>
                    <a:pt x="1624" y="3248"/>
                  </a:lnTo>
                  <a:lnTo>
                    <a:pt x="571" y="5617"/>
                  </a:lnTo>
                  <a:lnTo>
                    <a:pt x="571" y="5661"/>
                  </a:lnTo>
                  <a:lnTo>
                    <a:pt x="132" y="6890"/>
                  </a:lnTo>
                  <a:lnTo>
                    <a:pt x="132" y="6934"/>
                  </a:lnTo>
                  <a:lnTo>
                    <a:pt x="0" y="10093"/>
                  </a:lnTo>
                  <a:lnTo>
                    <a:pt x="220" y="14393"/>
                  </a:lnTo>
                  <a:lnTo>
                    <a:pt x="88" y="17640"/>
                  </a:lnTo>
                  <a:lnTo>
                    <a:pt x="220" y="20229"/>
                  </a:lnTo>
                  <a:lnTo>
                    <a:pt x="483" y="22511"/>
                  </a:lnTo>
                  <a:lnTo>
                    <a:pt x="527" y="24837"/>
                  </a:lnTo>
                  <a:lnTo>
                    <a:pt x="527" y="24881"/>
                  </a:lnTo>
                  <a:lnTo>
                    <a:pt x="702" y="25319"/>
                  </a:lnTo>
                  <a:lnTo>
                    <a:pt x="790" y="26811"/>
                  </a:lnTo>
                  <a:lnTo>
                    <a:pt x="790" y="26899"/>
                  </a:lnTo>
                  <a:lnTo>
                    <a:pt x="834" y="26943"/>
                  </a:lnTo>
                  <a:lnTo>
                    <a:pt x="878" y="26987"/>
                  </a:lnTo>
                  <a:lnTo>
                    <a:pt x="1010" y="26987"/>
                  </a:lnTo>
                  <a:lnTo>
                    <a:pt x="1053" y="26943"/>
                  </a:lnTo>
                  <a:lnTo>
                    <a:pt x="1097" y="26855"/>
                  </a:lnTo>
                  <a:lnTo>
                    <a:pt x="1141" y="26811"/>
                  </a:lnTo>
                  <a:lnTo>
                    <a:pt x="1053" y="25275"/>
                  </a:lnTo>
                  <a:lnTo>
                    <a:pt x="1053" y="25232"/>
                  </a:lnTo>
                  <a:lnTo>
                    <a:pt x="878" y="24793"/>
                  </a:lnTo>
                  <a:lnTo>
                    <a:pt x="834" y="22467"/>
                  </a:lnTo>
                  <a:lnTo>
                    <a:pt x="571" y="20185"/>
                  </a:lnTo>
                  <a:lnTo>
                    <a:pt x="439" y="17640"/>
                  </a:lnTo>
                  <a:lnTo>
                    <a:pt x="571" y="14393"/>
                  </a:lnTo>
                  <a:lnTo>
                    <a:pt x="351" y="10093"/>
                  </a:lnTo>
                  <a:lnTo>
                    <a:pt x="483" y="6977"/>
                  </a:lnTo>
                  <a:lnTo>
                    <a:pt x="878" y="5749"/>
                  </a:lnTo>
                  <a:lnTo>
                    <a:pt x="1975" y="3379"/>
                  </a:lnTo>
                  <a:lnTo>
                    <a:pt x="1975" y="3335"/>
                  </a:lnTo>
                  <a:lnTo>
                    <a:pt x="2370" y="2019"/>
                  </a:lnTo>
                  <a:lnTo>
                    <a:pt x="2589" y="220"/>
                  </a:lnTo>
                  <a:lnTo>
                    <a:pt x="2589" y="132"/>
                  </a:lnTo>
                  <a:lnTo>
                    <a:pt x="2545" y="88"/>
                  </a:lnTo>
                  <a:lnTo>
                    <a:pt x="2502" y="44"/>
                  </a:lnTo>
                  <a:lnTo>
                    <a:pt x="241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0" name="Google Shape;4280;p129"/>
            <p:cNvSpPr/>
            <p:nvPr/>
          </p:nvSpPr>
          <p:spPr>
            <a:xfrm>
              <a:off x="4683200" y="4215025"/>
              <a:ext cx="64750" cy="781100"/>
            </a:xfrm>
            <a:custGeom>
              <a:avLst/>
              <a:gdLst/>
              <a:ahLst/>
              <a:cxnLst/>
              <a:rect l="l" t="t" r="r" b="b"/>
              <a:pathLst>
                <a:path w="2590" h="31244" extrusionOk="0">
                  <a:moveTo>
                    <a:pt x="1976" y="1"/>
                  </a:moveTo>
                  <a:lnTo>
                    <a:pt x="1888" y="45"/>
                  </a:lnTo>
                  <a:lnTo>
                    <a:pt x="1888" y="89"/>
                  </a:lnTo>
                  <a:lnTo>
                    <a:pt x="1844" y="176"/>
                  </a:lnTo>
                  <a:lnTo>
                    <a:pt x="1844" y="2853"/>
                  </a:lnTo>
                  <a:lnTo>
                    <a:pt x="2063" y="6056"/>
                  </a:lnTo>
                  <a:lnTo>
                    <a:pt x="2239" y="7504"/>
                  </a:lnTo>
                  <a:lnTo>
                    <a:pt x="2151" y="8163"/>
                  </a:lnTo>
                  <a:lnTo>
                    <a:pt x="1098" y="10444"/>
                  </a:lnTo>
                  <a:lnTo>
                    <a:pt x="308" y="12419"/>
                  </a:lnTo>
                  <a:lnTo>
                    <a:pt x="308" y="12463"/>
                  </a:lnTo>
                  <a:lnTo>
                    <a:pt x="1" y="16324"/>
                  </a:lnTo>
                  <a:lnTo>
                    <a:pt x="89" y="18255"/>
                  </a:lnTo>
                  <a:lnTo>
                    <a:pt x="440" y="21985"/>
                  </a:lnTo>
                  <a:lnTo>
                    <a:pt x="440" y="24662"/>
                  </a:lnTo>
                  <a:lnTo>
                    <a:pt x="747" y="28874"/>
                  </a:lnTo>
                  <a:lnTo>
                    <a:pt x="835" y="29971"/>
                  </a:lnTo>
                  <a:lnTo>
                    <a:pt x="835" y="30015"/>
                  </a:lnTo>
                  <a:lnTo>
                    <a:pt x="1317" y="31156"/>
                  </a:lnTo>
                  <a:lnTo>
                    <a:pt x="1405" y="31200"/>
                  </a:lnTo>
                  <a:lnTo>
                    <a:pt x="1493" y="31244"/>
                  </a:lnTo>
                  <a:lnTo>
                    <a:pt x="1581" y="31244"/>
                  </a:lnTo>
                  <a:lnTo>
                    <a:pt x="1624" y="31200"/>
                  </a:lnTo>
                  <a:lnTo>
                    <a:pt x="1668" y="31156"/>
                  </a:lnTo>
                  <a:lnTo>
                    <a:pt x="1668" y="31068"/>
                  </a:lnTo>
                  <a:lnTo>
                    <a:pt x="1668" y="31024"/>
                  </a:lnTo>
                  <a:lnTo>
                    <a:pt x="1186" y="29883"/>
                  </a:lnTo>
                  <a:lnTo>
                    <a:pt x="1098" y="28874"/>
                  </a:lnTo>
                  <a:lnTo>
                    <a:pt x="791" y="24662"/>
                  </a:lnTo>
                  <a:lnTo>
                    <a:pt x="791" y="21941"/>
                  </a:lnTo>
                  <a:lnTo>
                    <a:pt x="440" y="18255"/>
                  </a:lnTo>
                  <a:lnTo>
                    <a:pt x="352" y="16324"/>
                  </a:lnTo>
                  <a:lnTo>
                    <a:pt x="615" y="12507"/>
                  </a:lnTo>
                  <a:lnTo>
                    <a:pt x="1449" y="10620"/>
                  </a:lnTo>
                  <a:lnTo>
                    <a:pt x="2502" y="8294"/>
                  </a:lnTo>
                  <a:lnTo>
                    <a:pt x="2502" y="8250"/>
                  </a:lnTo>
                  <a:lnTo>
                    <a:pt x="2590" y="7548"/>
                  </a:lnTo>
                  <a:lnTo>
                    <a:pt x="2590" y="7504"/>
                  </a:lnTo>
                  <a:lnTo>
                    <a:pt x="2414" y="6013"/>
                  </a:lnTo>
                  <a:lnTo>
                    <a:pt x="2195" y="2809"/>
                  </a:lnTo>
                  <a:lnTo>
                    <a:pt x="2195" y="176"/>
                  </a:lnTo>
                  <a:lnTo>
                    <a:pt x="2195" y="89"/>
                  </a:lnTo>
                  <a:lnTo>
                    <a:pt x="2151" y="45"/>
                  </a:lnTo>
                  <a:lnTo>
                    <a:pt x="210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1" name="Google Shape;4281;p129"/>
            <p:cNvSpPr/>
            <p:nvPr/>
          </p:nvSpPr>
          <p:spPr>
            <a:xfrm>
              <a:off x="4650300" y="4168950"/>
              <a:ext cx="75725" cy="786600"/>
            </a:xfrm>
            <a:custGeom>
              <a:avLst/>
              <a:gdLst/>
              <a:ahLst/>
              <a:cxnLst/>
              <a:rect l="l" t="t" r="r" b="b"/>
              <a:pathLst>
                <a:path w="3029" h="31464" extrusionOk="0">
                  <a:moveTo>
                    <a:pt x="2765" y="1"/>
                  </a:moveTo>
                  <a:lnTo>
                    <a:pt x="2677" y="45"/>
                  </a:lnTo>
                  <a:lnTo>
                    <a:pt x="2677" y="89"/>
                  </a:lnTo>
                  <a:lnTo>
                    <a:pt x="2633" y="176"/>
                  </a:lnTo>
                  <a:lnTo>
                    <a:pt x="2677" y="791"/>
                  </a:lnTo>
                  <a:lnTo>
                    <a:pt x="2546" y="1668"/>
                  </a:lnTo>
                  <a:lnTo>
                    <a:pt x="1317" y="5442"/>
                  </a:lnTo>
                  <a:lnTo>
                    <a:pt x="1141" y="6320"/>
                  </a:lnTo>
                  <a:lnTo>
                    <a:pt x="1141" y="6364"/>
                  </a:lnTo>
                  <a:lnTo>
                    <a:pt x="1317" y="7548"/>
                  </a:lnTo>
                  <a:lnTo>
                    <a:pt x="1054" y="11892"/>
                  </a:lnTo>
                  <a:lnTo>
                    <a:pt x="352" y="13516"/>
                  </a:lnTo>
                  <a:lnTo>
                    <a:pt x="352" y="13560"/>
                  </a:lnTo>
                  <a:lnTo>
                    <a:pt x="132" y="14745"/>
                  </a:lnTo>
                  <a:lnTo>
                    <a:pt x="0" y="16939"/>
                  </a:lnTo>
                  <a:lnTo>
                    <a:pt x="44" y="19177"/>
                  </a:lnTo>
                  <a:lnTo>
                    <a:pt x="352" y="21634"/>
                  </a:lnTo>
                  <a:lnTo>
                    <a:pt x="746" y="25495"/>
                  </a:lnTo>
                  <a:lnTo>
                    <a:pt x="790" y="28040"/>
                  </a:lnTo>
                  <a:lnTo>
                    <a:pt x="1010" y="30322"/>
                  </a:lnTo>
                  <a:lnTo>
                    <a:pt x="1054" y="30366"/>
                  </a:lnTo>
                  <a:lnTo>
                    <a:pt x="1405" y="31375"/>
                  </a:lnTo>
                  <a:lnTo>
                    <a:pt x="1492" y="31463"/>
                  </a:lnTo>
                  <a:lnTo>
                    <a:pt x="1624" y="31463"/>
                  </a:lnTo>
                  <a:lnTo>
                    <a:pt x="1712" y="31419"/>
                  </a:lnTo>
                  <a:lnTo>
                    <a:pt x="1756" y="31375"/>
                  </a:lnTo>
                  <a:lnTo>
                    <a:pt x="1756" y="31288"/>
                  </a:lnTo>
                  <a:lnTo>
                    <a:pt x="1756" y="31244"/>
                  </a:lnTo>
                  <a:lnTo>
                    <a:pt x="1361" y="30278"/>
                  </a:lnTo>
                  <a:lnTo>
                    <a:pt x="1141" y="27997"/>
                  </a:lnTo>
                  <a:lnTo>
                    <a:pt x="1098" y="25452"/>
                  </a:lnTo>
                  <a:lnTo>
                    <a:pt x="703" y="21590"/>
                  </a:lnTo>
                  <a:lnTo>
                    <a:pt x="395" y="19177"/>
                  </a:lnTo>
                  <a:lnTo>
                    <a:pt x="352" y="16983"/>
                  </a:lnTo>
                  <a:lnTo>
                    <a:pt x="483" y="14789"/>
                  </a:lnTo>
                  <a:lnTo>
                    <a:pt x="703" y="13648"/>
                  </a:lnTo>
                  <a:lnTo>
                    <a:pt x="1405" y="11980"/>
                  </a:lnTo>
                  <a:lnTo>
                    <a:pt x="1405" y="11936"/>
                  </a:lnTo>
                  <a:lnTo>
                    <a:pt x="1668" y="7548"/>
                  </a:lnTo>
                  <a:lnTo>
                    <a:pt x="1492" y="6364"/>
                  </a:lnTo>
                  <a:lnTo>
                    <a:pt x="1668" y="5530"/>
                  </a:lnTo>
                  <a:lnTo>
                    <a:pt x="2897" y="1756"/>
                  </a:lnTo>
                  <a:lnTo>
                    <a:pt x="2897" y="1712"/>
                  </a:lnTo>
                  <a:lnTo>
                    <a:pt x="3028" y="791"/>
                  </a:lnTo>
                  <a:lnTo>
                    <a:pt x="2984" y="133"/>
                  </a:lnTo>
                  <a:lnTo>
                    <a:pt x="2984" y="89"/>
                  </a:lnTo>
                  <a:lnTo>
                    <a:pt x="2940" y="45"/>
                  </a:lnTo>
                  <a:lnTo>
                    <a:pt x="289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2" name="Google Shape;4282;p129"/>
            <p:cNvSpPr/>
            <p:nvPr/>
          </p:nvSpPr>
          <p:spPr>
            <a:xfrm>
              <a:off x="4619575" y="4645050"/>
              <a:ext cx="51600" cy="285250"/>
            </a:xfrm>
            <a:custGeom>
              <a:avLst/>
              <a:gdLst/>
              <a:ahLst/>
              <a:cxnLst/>
              <a:rect l="l" t="t" r="r" b="b"/>
              <a:pathLst>
                <a:path w="2064" h="11410" extrusionOk="0">
                  <a:moveTo>
                    <a:pt x="132" y="1"/>
                  </a:moveTo>
                  <a:lnTo>
                    <a:pt x="89" y="45"/>
                  </a:lnTo>
                  <a:lnTo>
                    <a:pt x="45" y="89"/>
                  </a:lnTo>
                  <a:lnTo>
                    <a:pt x="1" y="133"/>
                  </a:lnTo>
                  <a:lnTo>
                    <a:pt x="1" y="220"/>
                  </a:lnTo>
                  <a:lnTo>
                    <a:pt x="308" y="2063"/>
                  </a:lnTo>
                  <a:lnTo>
                    <a:pt x="527" y="4257"/>
                  </a:lnTo>
                  <a:lnTo>
                    <a:pt x="1229" y="10313"/>
                  </a:lnTo>
                  <a:lnTo>
                    <a:pt x="1229" y="10357"/>
                  </a:lnTo>
                  <a:lnTo>
                    <a:pt x="1712" y="11322"/>
                  </a:lnTo>
                  <a:lnTo>
                    <a:pt x="1756" y="11366"/>
                  </a:lnTo>
                  <a:lnTo>
                    <a:pt x="1888" y="11410"/>
                  </a:lnTo>
                  <a:lnTo>
                    <a:pt x="1932" y="11410"/>
                  </a:lnTo>
                  <a:lnTo>
                    <a:pt x="2019" y="11366"/>
                  </a:lnTo>
                  <a:lnTo>
                    <a:pt x="2019" y="11278"/>
                  </a:lnTo>
                  <a:lnTo>
                    <a:pt x="2063" y="11234"/>
                  </a:lnTo>
                  <a:lnTo>
                    <a:pt x="2019" y="11147"/>
                  </a:lnTo>
                  <a:lnTo>
                    <a:pt x="1537" y="10225"/>
                  </a:lnTo>
                  <a:lnTo>
                    <a:pt x="878" y="4214"/>
                  </a:lnTo>
                  <a:lnTo>
                    <a:pt x="659" y="2019"/>
                  </a:lnTo>
                  <a:lnTo>
                    <a:pt x="352" y="177"/>
                  </a:lnTo>
                  <a:lnTo>
                    <a:pt x="308" y="89"/>
                  </a:lnTo>
                  <a:lnTo>
                    <a:pt x="264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3" name="Google Shape;4283;p129"/>
            <p:cNvSpPr/>
            <p:nvPr/>
          </p:nvSpPr>
          <p:spPr>
            <a:xfrm>
              <a:off x="4598750" y="4775600"/>
              <a:ext cx="26350" cy="111925"/>
            </a:xfrm>
            <a:custGeom>
              <a:avLst/>
              <a:gdLst/>
              <a:ahLst/>
              <a:cxnLst/>
              <a:rect l="l" t="t" r="r" b="b"/>
              <a:pathLst>
                <a:path w="1054" h="4477" extrusionOk="0">
                  <a:moveTo>
                    <a:pt x="176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0" y="132"/>
                  </a:lnTo>
                  <a:lnTo>
                    <a:pt x="0" y="220"/>
                  </a:lnTo>
                  <a:lnTo>
                    <a:pt x="0" y="264"/>
                  </a:lnTo>
                  <a:lnTo>
                    <a:pt x="88" y="2853"/>
                  </a:lnTo>
                  <a:lnTo>
                    <a:pt x="88" y="2897"/>
                  </a:lnTo>
                  <a:lnTo>
                    <a:pt x="263" y="3555"/>
                  </a:lnTo>
                  <a:lnTo>
                    <a:pt x="307" y="3599"/>
                  </a:lnTo>
                  <a:lnTo>
                    <a:pt x="702" y="4389"/>
                  </a:lnTo>
                  <a:lnTo>
                    <a:pt x="790" y="4477"/>
                  </a:lnTo>
                  <a:lnTo>
                    <a:pt x="965" y="4477"/>
                  </a:lnTo>
                  <a:lnTo>
                    <a:pt x="1009" y="4433"/>
                  </a:lnTo>
                  <a:lnTo>
                    <a:pt x="1009" y="4345"/>
                  </a:lnTo>
                  <a:lnTo>
                    <a:pt x="1053" y="4301"/>
                  </a:lnTo>
                  <a:lnTo>
                    <a:pt x="1009" y="4213"/>
                  </a:lnTo>
                  <a:lnTo>
                    <a:pt x="614" y="3467"/>
                  </a:lnTo>
                  <a:lnTo>
                    <a:pt x="439" y="2853"/>
                  </a:lnTo>
                  <a:lnTo>
                    <a:pt x="351" y="308"/>
                  </a:lnTo>
                  <a:lnTo>
                    <a:pt x="351" y="220"/>
                  </a:lnTo>
                  <a:lnTo>
                    <a:pt x="351" y="132"/>
                  </a:lnTo>
                  <a:lnTo>
                    <a:pt x="351" y="89"/>
                  </a:lnTo>
                  <a:lnTo>
                    <a:pt x="307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4" name="Google Shape;4284;p129"/>
            <p:cNvSpPr/>
            <p:nvPr/>
          </p:nvSpPr>
          <p:spPr>
            <a:xfrm>
              <a:off x="5341425" y="4865550"/>
              <a:ext cx="95450" cy="49400"/>
            </a:xfrm>
            <a:custGeom>
              <a:avLst/>
              <a:gdLst/>
              <a:ahLst/>
              <a:cxnLst/>
              <a:rect l="l" t="t" r="r" b="b"/>
              <a:pathLst>
                <a:path w="3818" h="1976" extrusionOk="0">
                  <a:moveTo>
                    <a:pt x="132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0" y="176"/>
                  </a:lnTo>
                  <a:lnTo>
                    <a:pt x="44" y="220"/>
                  </a:lnTo>
                  <a:lnTo>
                    <a:pt x="44" y="308"/>
                  </a:lnTo>
                  <a:lnTo>
                    <a:pt x="132" y="308"/>
                  </a:lnTo>
                  <a:lnTo>
                    <a:pt x="1448" y="1010"/>
                  </a:lnTo>
                  <a:lnTo>
                    <a:pt x="3028" y="1932"/>
                  </a:lnTo>
                  <a:lnTo>
                    <a:pt x="3116" y="1976"/>
                  </a:lnTo>
                  <a:lnTo>
                    <a:pt x="3247" y="1932"/>
                  </a:lnTo>
                  <a:lnTo>
                    <a:pt x="3774" y="1493"/>
                  </a:lnTo>
                  <a:lnTo>
                    <a:pt x="3818" y="1405"/>
                  </a:lnTo>
                  <a:lnTo>
                    <a:pt x="3818" y="1361"/>
                  </a:lnTo>
                  <a:lnTo>
                    <a:pt x="3818" y="1273"/>
                  </a:lnTo>
                  <a:lnTo>
                    <a:pt x="3774" y="1230"/>
                  </a:lnTo>
                  <a:lnTo>
                    <a:pt x="3730" y="1186"/>
                  </a:lnTo>
                  <a:lnTo>
                    <a:pt x="3598" y="1186"/>
                  </a:lnTo>
                  <a:lnTo>
                    <a:pt x="3555" y="1230"/>
                  </a:lnTo>
                  <a:lnTo>
                    <a:pt x="3116" y="1581"/>
                  </a:lnTo>
                  <a:lnTo>
                    <a:pt x="1624" y="703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5" name="Google Shape;4285;p129"/>
            <p:cNvSpPr/>
            <p:nvPr/>
          </p:nvSpPr>
          <p:spPr>
            <a:xfrm>
              <a:off x="5341425" y="4841425"/>
              <a:ext cx="97650" cy="45000"/>
            </a:xfrm>
            <a:custGeom>
              <a:avLst/>
              <a:gdLst/>
              <a:ahLst/>
              <a:cxnLst/>
              <a:rect l="l" t="t" r="r" b="b"/>
              <a:pathLst>
                <a:path w="3906" h="1800" extrusionOk="0">
                  <a:moveTo>
                    <a:pt x="88" y="1"/>
                  </a:move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44" y="264"/>
                  </a:lnTo>
                  <a:lnTo>
                    <a:pt x="88" y="308"/>
                  </a:lnTo>
                  <a:lnTo>
                    <a:pt x="527" y="703"/>
                  </a:lnTo>
                  <a:lnTo>
                    <a:pt x="571" y="703"/>
                  </a:lnTo>
                  <a:lnTo>
                    <a:pt x="2458" y="1536"/>
                  </a:lnTo>
                  <a:lnTo>
                    <a:pt x="3335" y="1756"/>
                  </a:lnTo>
                  <a:lnTo>
                    <a:pt x="3379" y="1800"/>
                  </a:lnTo>
                  <a:lnTo>
                    <a:pt x="3467" y="1756"/>
                  </a:lnTo>
                  <a:lnTo>
                    <a:pt x="3818" y="1536"/>
                  </a:lnTo>
                  <a:lnTo>
                    <a:pt x="3862" y="1492"/>
                  </a:lnTo>
                  <a:lnTo>
                    <a:pt x="3906" y="1449"/>
                  </a:lnTo>
                  <a:lnTo>
                    <a:pt x="3906" y="1361"/>
                  </a:lnTo>
                  <a:lnTo>
                    <a:pt x="3906" y="1317"/>
                  </a:lnTo>
                  <a:lnTo>
                    <a:pt x="3862" y="1229"/>
                  </a:lnTo>
                  <a:lnTo>
                    <a:pt x="3642" y="1229"/>
                  </a:lnTo>
                  <a:lnTo>
                    <a:pt x="3379" y="1405"/>
                  </a:lnTo>
                  <a:lnTo>
                    <a:pt x="2589" y="1185"/>
                  </a:lnTo>
                  <a:lnTo>
                    <a:pt x="746" y="395"/>
                  </a:lnTo>
                  <a:lnTo>
                    <a:pt x="307" y="44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6" name="Google Shape;4286;p129"/>
            <p:cNvSpPr/>
            <p:nvPr/>
          </p:nvSpPr>
          <p:spPr>
            <a:xfrm>
              <a:off x="5341425" y="4815100"/>
              <a:ext cx="127275" cy="43900"/>
            </a:xfrm>
            <a:custGeom>
              <a:avLst/>
              <a:gdLst/>
              <a:ahLst/>
              <a:cxnLst/>
              <a:rect l="l" t="t" r="r" b="b"/>
              <a:pathLst>
                <a:path w="5091" h="1756" extrusionOk="0">
                  <a:moveTo>
                    <a:pt x="88" y="0"/>
                  </a:moveTo>
                  <a:lnTo>
                    <a:pt x="44" y="44"/>
                  </a:lnTo>
                  <a:lnTo>
                    <a:pt x="0" y="88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44" y="308"/>
                  </a:lnTo>
                  <a:lnTo>
                    <a:pt x="571" y="790"/>
                  </a:lnTo>
                  <a:lnTo>
                    <a:pt x="571" y="834"/>
                  </a:lnTo>
                  <a:lnTo>
                    <a:pt x="1624" y="1361"/>
                  </a:lnTo>
                  <a:lnTo>
                    <a:pt x="1624" y="1405"/>
                  </a:lnTo>
                  <a:lnTo>
                    <a:pt x="2458" y="1712"/>
                  </a:lnTo>
                  <a:lnTo>
                    <a:pt x="2545" y="1756"/>
                  </a:lnTo>
                  <a:lnTo>
                    <a:pt x="3818" y="1668"/>
                  </a:lnTo>
                  <a:lnTo>
                    <a:pt x="3906" y="1624"/>
                  </a:lnTo>
                  <a:lnTo>
                    <a:pt x="5003" y="966"/>
                  </a:lnTo>
                  <a:lnTo>
                    <a:pt x="5046" y="922"/>
                  </a:lnTo>
                  <a:lnTo>
                    <a:pt x="5046" y="878"/>
                  </a:lnTo>
                  <a:lnTo>
                    <a:pt x="5090" y="790"/>
                  </a:lnTo>
                  <a:lnTo>
                    <a:pt x="5046" y="746"/>
                  </a:lnTo>
                  <a:lnTo>
                    <a:pt x="5003" y="659"/>
                  </a:lnTo>
                  <a:lnTo>
                    <a:pt x="4783" y="659"/>
                  </a:lnTo>
                  <a:lnTo>
                    <a:pt x="3774" y="1317"/>
                  </a:lnTo>
                  <a:lnTo>
                    <a:pt x="2545" y="1405"/>
                  </a:lnTo>
                  <a:lnTo>
                    <a:pt x="1755" y="1054"/>
                  </a:lnTo>
                  <a:lnTo>
                    <a:pt x="790" y="527"/>
                  </a:lnTo>
                  <a:lnTo>
                    <a:pt x="264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7" name="Google Shape;4287;p129"/>
            <p:cNvSpPr/>
            <p:nvPr/>
          </p:nvSpPr>
          <p:spPr>
            <a:xfrm>
              <a:off x="5305225" y="4740500"/>
              <a:ext cx="241350" cy="79000"/>
            </a:xfrm>
            <a:custGeom>
              <a:avLst/>
              <a:gdLst/>
              <a:ahLst/>
              <a:cxnLst/>
              <a:rect l="l" t="t" r="r" b="b"/>
              <a:pathLst>
                <a:path w="9654" h="3160" extrusionOk="0">
                  <a:moveTo>
                    <a:pt x="88" y="1"/>
                  </a:move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44" y="264"/>
                  </a:lnTo>
                  <a:lnTo>
                    <a:pt x="307" y="659"/>
                  </a:lnTo>
                  <a:lnTo>
                    <a:pt x="878" y="1668"/>
                  </a:lnTo>
                  <a:lnTo>
                    <a:pt x="878" y="1712"/>
                  </a:lnTo>
                  <a:lnTo>
                    <a:pt x="1755" y="2458"/>
                  </a:lnTo>
                  <a:lnTo>
                    <a:pt x="1799" y="2502"/>
                  </a:lnTo>
                  <a:lnTo>
                    <a:pt x="2852" y="2853"/>
                  </a:lnTo>
                  <a:lnTo>
                    <a:pt x="2896" y="2853"/>
                  </a:lnTo>
                  <a:lnTo>
                    <a:pt x="6231" y="3160"/>
                  </a:lnTo>
                  <a:lnTo>
                    <a:pt x="6275" y="3160"/>
                  </a:lnTo>
                  <a:lnTo>
                    <a:pt x="6319" y="3116"/>
                  </a:lnTo>
                  <a:lnTo>
                    <a:pt x="9566" y="1493"/>
                  </a:lnTo>
                  <a:lnTo>
                    <a:pt x="9610" y="1449"/>
                  </a:lnTo>
                  <a:lnTo>
                    <a:pt x="9654" y="1405"/>
                  </a:lnTo>
                  <a:lnTo>
                    <a:pt x="9654" y="1361"/>
                  </a:lnTo>
                  <a:lnTo>
                    <a:pt x="9654" y="1273"/>
                  </a:lnTo>
                  <a:lnTo>
                    <a:pt x="9610" y="1229"/>
                  </a:lnTo>
                  <a:lnTo>
                    <a:pt x="9566" y="1185"/>
                  </a:lnTo>
                  <a:lnTo>
                    <a:pt x="9391" y="1185"/>
                  </a:lnTo>
                  <a:lnTo>
                    <a:pt x="6231" y="2809"/>
                  </a:lnTo>
                  <a:lnTo>
                    <a:pt x="2940" y="2546"/>
                  </a:lnTo>
                  <a:lnTo>
                    <a:pt x="1931" y="2195"/>
                  </a:lnTo>
                  <a:lnTo>
                    <a:pt x="1141" y="1449"/>
                  </a:lnTo>
                  <a:lnTo>
                    <a:pt x="614" y="483"/>
                  </a:lnTo>
                  <a:lnTo>
                    <a:pt x="351" y="44"/>
                  </a:lnTo>
                  <a:lnTo>
                    <a:pt x="30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8" name="Google Shape;4288;p129"/>
            <p:cNvSpPr/>
            <p:nvPr/>
          </p:nvSpPr>
          <p:spPr>
            <a:xfrm>
              <a:off x="5384200" y="5052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9" name="Google Shape;4289;p129"/>
            <p:cNvSpPr/>
            <p:nvPr/>
          </p:nvSpPr>
          <p:spPr>
            <a:xfrm>
              <a:off x="5384200" y="5052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0" name="Google Shape;4290;p129"/>
            <p:cNvSpPr/>
            <p:nvPr/>
          </p:nvSpPr>
          <p:spPr>
            <a:xfrm>
              <a:off x="5067175" y="3133375"/>
              <a:ext cx="866650" cy="1926375"/>
            </a:xfrm>
            <a:custGeom>
              <a:avLst/>
              <a:gdLst/>
              <a:ahLst/>
              <a:cxnLst/>
              <a:rect l="l" t="t" r="r" b="b"/>
              <a:pathLst>
                <a:path w="34666" h="77055" extrusionOk="0">
                  <a:moveTo>
                    <a:pt x="34446" y="1"/>
                  </a:moveTo>
                  <a:lnTo>
                    <a:pt x="34359" y="45"/>
                  </a:lnTo>
                  <a:lnTo>
                    <a:pt x="31857" y="1976"/>
                  </a:lnTo>
                  <a:lnTo>
                    <a:pt x="28215" y="4916"/>
                  </a:lnTo>
                  <a:lnTo>
                    <a:pt x="25846" y="6802"/>
                  </a:lnTo>
                  <a:lnTo>
                    <a:pt x="23783" y="8470"/>
                  </a:lnTo>
                  <a:lnTo>
                    <a:pt x="20668" y="10927"/>
                  </a:lnTo>
                  <a:lnTo>
                    <a:pt x="15665" y="13077"/>
                  </a:lnTo>
                  <a:lnTo>
                    <a:pt x="15622" y="13121"/>
                  </a:lnTo>
                  <a:lnTo>
                    <a:pt x="13866" y="14218"/>
                  </a:lnTo>
                  <a:lnTo>
                    <a:pt x="13822" y="14218"/>
                  </a:lnTo>
                  <a:lnTo>
                    <a:pt x="12331" y="15666"/>
                  </a:lnTo>
                  <a:lnTo>
                    <a:pt x="10224" y="18387"/>
                  </a:lnTo>
                  <a:lnTo>
                    <a:pt x="9610" y="19089"/>
                  </a:lnTo>
                  <a:lnTo>
                    <a:pt x="8776" y="19615"/>
                  </a:lnTo>
                  <a:lnTo>
                    <a:pt x="8732" y="19615"/>
                  </a:lnTo>
                  <a:lnTo>
                    <a:pt x="8118" y="20274"/>
                  </a:lnTo>
                  <a:lnTo>
                    <a:pt x="8118" y="20317"/>
                  </a:lnTo>
                  <a:lnTo>
                    <a:pt x="7065" y="22204"/>
                  </a:lnTo>
                  <a:lnTo>
                    <a:pt x="7021" y="22248"/>
                  </a:lnTo>
                  <a:lnTo>
                    <a:pt x="6451" y="23916"/>
                  </a:lnTo>
                  <a:lnTo>
                    <a:pt x="6451" y="23960"/>
                  </a:lnTo>
                  <a:lnTo>
                    <a:pt x="6319" y="25583"/>
                  </a:lnTo>
                  <a:lnTo>
                    <a:pt x="6319" y="25627"/>
                  </a:lnTo>
                  <a:lnTo>
                    <a:pt x="6845" y="28391"/>
                  </a:lnTo>
                  <a:lnTo>
                    <a:pt x="6845" y="30629"/>
                  </a:lnTo>
                  <a:lnTo>
                    <a:pt x="6275" y="35632"/>
                  </a:lnTo>
                  <a:lnTo>
                    <a:pt x="5836" y="38967"/>
                  </a:lnTo>
                  <a:lnTo>
                    <a:pt x="5441" y="41863"/>
                  </a:lnTo>
                  <a:lnTo>
                    <a:pt x="5134" y="43662"/>
                  </a:lnTo>
                  <a:lnTo>
                    <a:pt x="4169" y="47699"/>
                  </a:lnTo>
                  <a:lnTo>
                    <a:pt x="3598" y="50244"/>
                  </a:lnTo>
                  <a:lnTo>
                    <a:pt x="3291" y="52087"/>
                  </a:lnTo>
                  <a:lnTo>
                    <a:pt x="2633" y="53491"/>
                  </a:lnTo>
                  <a:lnTo>
                    <a:pt x="2633" y="53535"/>
                  </a:lnTo>
                  <a:lnTo>
                    <a:pt x="2106" y="56431"/>
                  </a:lnTo>
                  <a:lnTo>
                    <a:pt x="834" y="60556"/>
                  </a:lnTo>
                  <a:lnTo>
                    <a:pt x="219" y="62838"/>
                  </a:lnTo>
                  <a:lnTo>
                    <a:pt x="0" y="63891"/>
                  </a:lnTo>
                  <a:lnTo>
                    <a:pt x="0" y="63935"/>
                  </a:lnTo>
                  <a:lnTo>
                    <a:pt x="44" y="64900"/>
                  </a:lnTo>
                  <a:lnTo>
                    <a:pt x="88" y="64988"/>
                  </a:lnTo>
                  <a:lnTo>
                    <a:pt x="2019" y="67094"/>
                  </a:lnTo>
                  <a:lnTo>
                    <a:pt x="3511" y="68674"/>
                  </a:lnTo>
                  <a:lnTo>
                    <a:pt x="5485" y="70999"/>
                  </a:lnTo>
                  <a:lnTo>
                    <a:pt x="7811" y="73413"/>
                  </a:lnTo>
                  <a:lnTo>
                    <a:pt x="9829" y="75651"/>
                  </a:lnTo>
                  <a:lnTo>
                    <a:pt x="10882" y="76967"/>
                  </a:lnTo>
                  <a:lnTo>
                    <a:pt x="10926" y="77011"/>
                  </a:lnTo>
                  <a:lnTo>
                    <a:pt x="11014" y="77055"/>
                  </a:lnTo>
                  <a:lnTo>
                    <a:pt x="11102" y="77011"/>
                  </a:lnTo>
                  <a:lnTo>
                    <a:pt x="11146" y="76967"/>
                  </a:lnTo>
                  <a:lnTo>
                    <a:pt x="11190" y="76879"/>
                  </a:lnTo>
                  <a:lnTo>
                    <a:pt x="11190" y="76835"/>
                  </a:lnTo>
                  <a:lnTo>
                    <a:pt x="11146" y="76748"/>
                  </a:lnTo>
                  <a:lnTo>
                    <a:pt x="10093" y="75387"/>
                  </a:lnTo>
                  <a:lnTo>
                    <a:pt x="8030" y="73193"/>
                  </a:lnTo>
                  <a:lnTo>
                    <a:pt x="5748" y="70780"/>
                  </a:lnTo>
                  <a:lnTo>
                    <a:pt x="3774" y="68410"/>
                  </a:lnTo>
                  <a:lnTo>
                    <a:pt x="2282" y="66831"/>
                  </a:lnTo>
                  <a:lnTo>
                    <a:pt x="395" y="64812"/>
                  </a:lnTo>
                  <a:lnTo>
                    <a:pt x="351" y="63935"/>
                  </a:lnTo>
                  <a:lnTo>
                    <a:pt x="571" y="62925"/>
                  </a:lnTo>
                  <a:lnTo>
                    <a:pt x="1141" y="60644"/>
                  </a:lnTo>
                  <a:lnTo>
                    <a:pt x="2457" y="56519"/>
                  </a:lnTo>
                  <a:lnTo>
                    <a:pt x="2457" y="56475"/>
                  </a:lnTo>
                  <a:lnTo>
                    <a:pt x="2984" y="53623"/>
                  </a:lnTo>
                  <a:lnTo>
                    <a:pt x="3598" y="52218"/>
                  </a:lnTo>
                  <a:lnTo>
                    <a:pt x="3642" y="52175"/>
                  </a:lnTo>
                  <a:lnTo>
                    <a:pt x="3949" y="50288"/>
                  </a:lnTo>
                  <a:lnTo>
                    <a:pt x="4520" y="47787"/>
                  </a:lnTo>
                  <a:lnTo>
                    <a:pt x="5441" y="43750"/>
                  </a:lnTo>
                  <a:lnTo>
                    <a:pt x="5792" y="41907"/>
                  </a:lnTo>
                  <a:lnTo>
                    <a:pt x="6187" y="39011"/>
                  </a:lnTo>
                  <a:lnTo>
                    <a:pt x="6626" y="35676"/>
                  </a:lnTo>
                  <a:lnTo>
                    <a:pt x="7196" y="30673"/>
                  </a:lnTo>
                  <a:lnTo>
                    <a:pt x="7196" y="28348"/>
                  </a:lnTo>
                  <a:lnTo>
                    <a:pt x="7196" y="28304"/>
                  </a:lnTo>
                  <a:lnTo>
                    <a:pt x="6670" y="25583"/>
                  </a:lnTo>
                  <a:lnTo>
                    <a:pt x="6802" y="24047"/>
                  </a:lnTo>
                  <a:lnTo>
                    <a:pt x="7372" y="22380"/>
                  </a:lnTo>
                  <a:lnTo>
                    <a:pt x="8425" y="20493"/>
                  </a:lnTo>
                  <a:lnTo>
                    <a:pt x="8996" y="19879"/>
                  </a:lnTo>
                  <a:lnTo>
                    <a:pt x="9829" y="19352"/>
                  </a:lnTo>
                  <a:lnTo>
                    <a:pt x="9873" y="19308"/>
                  </a:lnTo>
                  <a:lnTo>
                    <a:pt x="10488" y="18606"/>
                  </a:lnTo>
                  <a:lnTo>
                    <a:pt x="12594" y="15886"/>
                  </a:lnTo>
                  <a:lnTo>
                    <a:pt x="14042" y="14481"/>
                  </a:lnTo>
                  <a:lnTo>
                    <a:pt x="15797" y="13428"/>
                  </a:lnTo>
                  <a:lnTo>
                    <a:pt x="20799" y="11234"/>
                  </a:lnTo>
                  <a:lnTo>
                    <a:pt x="20843" y="11190"/>
                  </a:lnTo>
                  <a:lnTo>
                    <a:pt x="24003" y="8733"/>
                  </a:lnTo>
                  <a:lnTo>
                    <a:pt x="28435" y="5179"/>
                  </a:lnTo>
                  <a:lnTo>
                    <a:pt x="32077" y="2239"/>
                  </a:lnTo>
                  <a:lnTo>
                    <a:pt x="34578" y="352"/>
                  </a:lnTo>
                  <a:lnTo>
                    <a:pt x="34622" y="264"/>
                  </a:lnTo>
                  <a:lnTo>
                    <a:pt x="34666" y="220"/>
                  </a:lnTo>
                  <a:lnTo>
                    <a:pt x="34666" y="133"/>
                  </a:lnTo>
                  <a:lnTo>
                    <a:pt x="34622" y="89"/>
                  </a:lnTo>
                  <a:lnTo>
                    <a:pt x="34578" y="45"/>
                  </a:lnTo>
                  <a:lnTo>
                    <a:pt x="3449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1" name="Google Shape;4291;p129"/>
            <p:cNvSpPr/>
            <p:nvPr/>
          </p:nvSpPr>
          <p:spPr>
            <a:xfrm>
              <a:off x="5041925" y="3105950"/>
              <a:ext cx="861200" cy="1932975"/>
            </a:xfrm>
            <a:custGeom>
              <a:avLst/>
              <a:gdLst/>
              <a:ahLst/>
              <a:cxnLst/>
              <a:rect l="l" t="t" r="r" b="b"/>
              <a:pathLst>
                <a:path w="34448" h="77319" extrusionOk="0">
                  <a:moveTo>
                    <a:pt x="34228" y="1"/>
                  </a:moveTo>
                  <a:lnTo>
                    <a:pt x="34184" y="45"/>
                  </a:lnTo>
                  <a:lnTo>
                    <a:pt x="33175" y="791"/>
                  </a:lnTo>
                  <a:lnTo>
                    <a:pt x="28435" y="4696"/>
                  </a:lnTo>
                  <a:lnTo>
                    <a:pt x="26505" y="6276"/>
                  </a:lnTo>
                  <a:lnTo>
                    <a:pt x="24706" y="7680"/>
                  </a:lnTo>
                  <a:lnTo>
                    <a:pt x="22863" y="9172"/>
                  </a:lnTo>
                  <a:lnTo>
                    <a:pt x="20932" y="10576"/>
                  </a:lnTo>
                  <a:lnTo>
                    <a:pt x="19045" y="11366"/>
                  </a:lnTo>
                  <a:lnTo>
                    <a:pt x="14876" y="12858"/>
                  </a:lnTo>
                  <a:lnTo>
                    <a:pt x="9479" y="14832"/>
                  </a:lnTo>
                  <a:lnTo>
                    <a:pt x="9435" y="14832"/>
                  </a:lnTo>
                  <a:lnTo>
                    <a:pt x="8909" y="15315"/>
                  </a:lnTo>
                  <a:lnTo>
                    <a:pt x="8865" y="15315"/>
                  </a:lnTo>
                  <a:lnTo>
                    <a:pt x="7987" y="16588"/>
                  </a:lnTo>
                  <a:lnTo>
                    <a:pt x="7943" y="16588"/>
                  </a:lnTo>
                  <a:lnTo>
                    <a:pt x="6978" y="18475"/>
                  </a:lnTo>
                  <a:lnTo>
                    <a:pt x="5969" y="20844"/>
                  </a:lnTo>
                  <a:lnTo>
                    <a:pt x="5442" y="23214"/>
                  </a:lnTo>
                  <a:lnTo>
                    <a:pt x="5398" y="24662"/>
                  </a:lnTo>
                  <a:lnTo>
                    <a:pt x="6320" y="29313"/>
                  </a:lnTo>
                  <a:lnTo>
                    <a:pt x="6407" y="30805"/>
                  </a:lnTo>
                  <a:lnTo>
                    <a:pt x="6144" y="34710"/>
                  </a:lnTo>
                  <a:lnTo>
                    <a:pt x="5837" y="37475"/>
                  </a:lnTo>
                  <a:lnTo>
                    <a:pt x="5486" y="40371"/>
                  </a:lnTo>
                  <a:lnTo>
                    <a:pt x="5135" y="42828"/>
                  </a:lnTo>
                  <a:lnTo>
                    <a:pt x="4872" y="44364"/>
                  </a:lnTo>
                  <a:lnTo>
                    <a:pt x="3906" y="48533"/>
                  </a:lnTo>
                  <a:lnTo>
                    <a:pt x="3424" y="51473"/>
                  </a:lnTo>
                  <a:lnTo>
                    <a:pt x="3248" y="53491"/>
                  </a:lnTo>
                  <a:lnTo>
                    <a:pt x="2634" y="55904"/>
                  </a:lnTo>
                  <a:lnTo>
                    <a:pt x="1756" y="58449"/>
                  </a:lnTo>
                  <a:lnTo>
                    <a:pt x="922" y="60819"/>
                  </a:lnTo>
                  <a:lnTo>
                    <a:pt x="308" y="63189"/>
                  </a:lnTo>
                  <a:lnTo>
                    <a:pt x="1" y="64549"/>
                  </a:lnTo>
                  <a:lnTo>
                    <a:pt x="1" y="64593"/>
                  </a:lnTo>
                  <a:lnTo>
                    <a:pt x="45" y="66743"/>
                  </a:lnTo>
                  <a:lnTo>
                    <a:pt x="45" y="66787"/>
                  </a:lnTo>
                  <a:lnTo>
                    <a:pt x="264" y="67401"/>
                  </a:lnTo>
                  <a:lnTo>
                    <a:pt x="308" y="67445"/>
                  </a:lnTo>
                  <a:lnTo>
                    <a:pt x="3424" y="70999"/>
                  </a:lnTo>
                  <a:lnTo>
                    <a:pt x="7812" y="75694"/>
                  </a:lnTo>
                  <a:lnTo>
                    <a:pt x="9304" y="77274"/>
                  </a:lnTo>
                  <a:lnTo>
                    <a:pt x="9347" y="77274"/>
                  </a:lnTo>
                  <a:lnTo>
                    <a:pt x="9435" y="77318"/>
                  </a:lnTo>
                  <a:lnTo>
                    <a:pt x="9567" y="77274"/>
                  </a:lnTo>
                  <a:lnTo>
                    <a:pt x="9611" y="77186"/>
                  </a:lnTo>
                  <a:lnTo>
                    <a:pt x="9611" y="77143"/>
                  </a:lnTo>
                  <a:lnTo>
                    <a:pt x="9611" y="77055"/>
                  </a:lnTo>
                  <a:lnTo>
                    <a:pt x="9567" y="77011"/>
                  </a:lnTo>
                  <a:lnTo>
                    <a:pt x="3687" y="70780"/>
                  </a:lnTo>
                  <a:lnTo>
                    <a:pt x="571" y="67226"/>
                  </a:lnTo>
                  <a:lnTo>
                    <a:pt x="396" y="66699"/>
                  </a:lnTo>
                  <a:lnTo>
                    <a:pt x="352" y="64637"/>
                  </a:lnTo>
                  <a:lnTo>
                    <a:pt x="659" y="63276"/>
                  </a:lnTo>
                  <a:lnTo>
                    <a:pt x="1273" y="60907"/>
                  </a:lnTo>
                  <a:lnTo>
                    <a:pt x="2107" y="58581"/>
                  </a:lnTo>
                  <a:lnTo>
                    <a:pt x="2985" y="55992"/>
                  </a:lnTo>
                  <a:lnTo>
                    <a:pt x="3599" y="53535"/>
                  </a:lnTo>
                  <a:lnTo>
                    <a:pt x="3775" y="51516"/>
                  </a:lnTo>
                  <a:lnTo>
                    <a:pt x="4257" y="48620"/>
                  </a:lnTo>
                  <a:lnTo>
                    <a:pt x="5223" y="44452"/>
                  </a:lnTo>
                  <a:lnTo>
                    <a:pt x="5486" y="42872"/>
                  </a:lnTo>
                  <a:lnTo>
                    <a:pt x="5837" y="40415"/>
                  </a:lnTo>
                  <a:lnTo>
                    <a:pt x="6188" y="37519"/>
                  </a:lnTo>
                  <a:lnTo>
                    <a:pt x="6495" y="34710"/>
                  </a:lnTo>
                  <a:lnTo>
                    <a:pt x="6758" y="30805"/>
                  </a:lnTo>
                  <a:lnTo>
                    <a:pt x="6758" y="30761"/>
                  </a:lnTo>
                  <a:lnTo>
                    <a:pt x="6671" y="29269"/>
                  </a:lnTo>
                  <a:lnTo>
                    <a:pt x="6671" y="29225"/>
                  </a:lnTo>
                  <a:lnTo>
                    <a:pt x="5749" y="24618"/>
                  </a:lnTo>
                  <a:lnTo>
                    <a:pt x="5793" y="23257"/>
                  </a:lnTo>
                  <a:lnTo>
                    <a:pt x="6320" y="20932"/>
                  </a:lnTo>
                  <a:lnTo>
                    <a:pt x="7285" y="18650"/>
                  </a:lnTo>
                  <a:lnTo>
                    <a:pt x="8250" y="16763"/>
                  </a:lnTo>
                  <a:lnTo>
                    <a:pt x="9128" y="15535"/>
                  </a:lnTo>
                  <a:lnTo>
                    <a:pt x="9611" y="15140"/>
                  </a:lnTo>
                  <a:lnTo>
                    <a:pt x="15008" y="13165"/>
                  </a:lnTo>
                  <a:lnTo>
                    <a:pt x="19133" y="11717"/>
                  </a:lnTo>
                  <a:lnTo>
                    <a:pt x="21063" y="10883"/>
                  </a:lnTo>
                  <a:lnTo>
                    <a:pt x="21107" y="10883"/>
                  </a:lnTo>
                  <a:lnTo>
                    <a:pt x="23082" y="9435"/>
                  </a:lnTo>
                  <a:lnTo>
                    <a:pt x="24925" y="7987"/>
                  </a:lnTo>
                  <a:lnTo>
                    <a:pt x="26724" y="6539"/>
                  </a:lnTo>
                  <a:lnTo>
                    <a:pt x="28655" y="4959"/>
                  </a:lnTo>
                  <a:lnTo>
                    <a:pt x="33350" y="1098"/>
                  </a:lnTo>
                  <a:lnTo>
                    <a:pt x="34403" y="352"/>
                  </a:lnTo>
                  <a:lnTo>
                    <a:pt x="34447" y="264"/>
                  </a:lnTo>
                  <a:lnTo>
                    <a:pt x="34447" y="220"/>
                  </a:lnTo>
                  <a:lnTo>
                    <a:pt x="34447" y="133"/>
                  </a:lnTo>
                  <a:lnTo>
                    <a:pt x="34447" y="89"/>
                  </a:lnTo>
                  <a:lnTo>
                    <a:pt x="34359" y="45"/>
                  </a:lnTo>
                  <a:lnTo>
                    <a:pt x="3431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2" name="Google Shape;4292;p129"/>
            <p:cNvSpPr/>
            <p:nvPr/>
          </p:nvSpPr>
          <p:spPr>
            <a:xfrm>
              <a:off x="4993675" y="3053300"/>
              <a:ext cx="851300" cy="1980125"/>
            </a:xfrm>
            <a:custGeom>
              <a:avLst/>
              <a:gdLst/>
              <a:ahLst/>
              <a:cxnLst/>
              <a:rect l="l" t="t" r="r" b="b"/>
              <a:pathLst>
                <a:path w="34052" h="79205" extrusionOk="0">
                  <a:moveTo>
                    <a:pt x="33788" y="1"/>
                  </a:moveTo>
                  <a:lnTo>
                    <a:pt x="33744" y="45"/>
                  </a:lnTo>
                  <a:lnTo>
                    <a:pt x="31243" y="2151"/>
                  </a:lnTo>
                  <a:lnTo>
                    <a:pt x="28786" y="4169"/>
                  </a:lnTo>
                  <a:lnTo>
                    <a:pt x="26460" y="6056"/>
                  </a:lnTo>
                  <a:lnTo>
                    <a:pt x="22993" y="8645"/>
                  </a:lnTo>
                  <a:lnTo>
                    <a:pt x="21238" y="9830"/>
                  </a:lnTo>
                  <a:lnTo>
                    <a:pt x="18737" y="10883"/>
                  </a:lnTo>
                  <a:lnTo>
                    <a:pt x="15534" y="12112"/>
                  </a:lnTo>
                  <a:lnTo>
                    <a:pt x="13208" y="13472"/>
                  </a:lnTo>
                  <a:lnTo>
                    <a:pt x="10356" y="14525"/>
                  </a:lnTo>
                  <a:lnTo>
                    <a:pt x="8294" y="15798"/>
                  </a:lnTo>
                  <a:lnTo>
                    <a:pt x="6056" y="16938"/>
                  </a:lnTo>
                  <a:lnTo>
                    <a:pt x="3862" y="17465"/>
                  </a:lnTo>
                  <a:lnTo>
                    <a:pt x="2721" y="17641"/>
                  </a:lnTo>
                  <a:lnTo>
                    <a:pt x="2633" y="17684"/>
                  </a:lnTo>
                  <a:lnTo>
                    <a:pt x="2589" y="17772"/>
                  </a:lnTo>
                  <a:lnTo>
                    <a:pt x="2589" y="17860"/>
                  </a:lnTo>
                  <a:lnTo>
                    <a:pt x="2633" y="17948"/>
                  </a:lnTo>
                  <a:lnTo>
                    <a:pt x="3247" y="18518"/>
                  </a:lnTo>
                  <a:lnTo>
                    <a:pt x="3379" y="19045"/>
                  </a:lnTo>
                  <a:lnTo>
                    <a:pt x="3291" y="20098"/>
                  </a:lnTo>
                  <a:lnTo>
                    <a:pt x="3247" y="21151"/>
                  </a:lnTo>
                  <a:lnTo>
                    <a:pt x="3335" y="22204"/>
                  </a:lnTo>
                  <a:lnTo>
                    <a:pt x="3423" y="23213"/>
                  </a:lnTo>
                  <a:lnTo>
                    <a:pt x="3598" y="24223"/>
                  </a:lnTo>
                  <a:lnTo>
                    <a:pt x="3818" y="25188"/>
                  </a:lnTo>
                  <a:lnTo>
                    <a:pt x="4300" y="27119"/>
                  </a:lnTo>
                  <a:lnTo>
                    <a:pt x="4695" y="28698"/>
                  </a:lnTo>
                  <a:lnTo>
                    <a:pt x="5046" y="30278"/>
                  </a:lnTo>
                  <a:lnTo>
                    <a:pt x="5178" y="31112"/>
                  </a:lnTo>
                  <a:lnTo>
                    <a:pt x="5266" y="31946"/>
                  </a:lnTo>
                  <a:lnTo>
                    <a:pt x="5354" y="32779"/>
                  </a:lnTo>
                  <a:lnTo>
                    <a:pt x="5397" y="33613"/>
                  </a:lnTo>
                  <a:lnTo>
                    <a:pt x="5354" y="36202"/>
                  </a:lnTo>
                  <a:lnTo>
                    <a:pt x="5134" y="38615"/>
                  </a:lnTo>
                  <a:lnTo>
                    <a:pt x="4871" y="41029"/>
                  </a:lnTo>
                  <a:lnTo>
                    <a:pt x="4257" y="45724"/>
                  </a:lnTo>
                  <a:lnTo>
                    <a:pt x="3686" y="47918"/>
                  </a:lnTo>
                  <a:lnTo>
                    <a:pt x="3291" y="50726"/>
                  </a:lnTo>
                  <a:lnTo>
                    <a:pt x="3028" y="53315"/>
                  </a:lnTo>
                  <a:lnTo>
                    <a:pt x="2545" y="56343"/>
                  </a:lnTo>
                  <a:lnTo>
                    <a:pt x="2194" y="58405"/>
                  </a:lnTo>
                  <a:lnTo>
                    <a:pt x="1317" y="60731"/>
                  </a:lnTo>
                  <a:lnTo>
                    <a:pt x="88" y="65031"/>
                  </a:lnTo>
                  <a:lnTo>
                    <a:pt x="88" y="65075"/>
                  </a:lnTo>
                  <a:lnTo>
                    <a:pt x="0" y="66874"/>
                  </a:lnTo>
                  <a:lnTo>
                    <a:pt x="132" y="68937"/>
                  </a:lnTo>
                  <a:lnTo>
                    <a:pt x="44" y="70472"/>
                  </a:lnTo>
                  <a:lnTo>
                    <a:pt x="88" y="71569"/>
                  </a:lnTo>
                  <a:lnTo>
                    <a:pt x="132" y="71613"/>
                  </a:lnTo>
                  <a:lnTo>
                    <a:pt x="395" y="72184"/>
                  </a:lnTo>
                  <a:lnTo>
                    <a:pt x="395" y="72228"/>
                  </a:lnTo>
                  <a:lnTo>
                    <a:pt x="2633" y="74773"/>
                  </a:lnTo>
                  <a:lnTo>
                    <a:pt x="5485" y="77581"/>
                  </a:lnTo>
                  <a:lnTo>
                    <a:pt x="7153" y="79161"/>
                  </a:lnTo>
                  <a:lnTo>
                    <a:pt x="7284" y="79205"/>
                  </a:lnTo>
                  <a:lnTo>
                    <a:pt x="7328" y="79205"/>
                  </a:lnTo>
                  <a:lnTo>
                    <a:pt x="7416" y="79161"/>
                  </a:lnTo>
                  <a:lnTo>
                    <a:pt x="7460" y="79117"/>
                  </a:lnTo>
                  <a:lnTo>
                    <a:pt x="7460" y="79029"/>
                  </a:lnTo>
                  <a:lnTo>
                    <a:pt x="7416" y="78985"/>
                  </a:lnTo>
                  <a:lnTo>
                    <a:pt x="7416" y="78941"/>
                  </a:lnTo>
                  <a:lnTo>
                    <a:pt x="5705" y="77362"/>
                  </a:lnTo>
                  <a:lnTo>
                    <a:pt x="2852" y="74509"/>
                  </a:lnTo>
                  <a:lnTo>
                    <a:pt x="702" y="72008"/>
                  </a:lnTo>
                  <a:lnTo>
                    <a:pt x="439" y="71526"/>
                  </a:lnTo>
                  <a:lnTo>
                    <a:pt x="395" y="70472"/>
                  </a:lnTo>
                  <a:lnTo>
                    <a:pt x="483" y="68937"/>
                  </a:lnTo>
                  <a:lnTo>
                    <a:pt x="483" y="68893"/>
                  </a:lnTo>
                  <a:lnTo>
                    <a:pt x="351" y="66874"/>
                  </a:lnTo>
                  <a:lnTo>
                    <a:pt x="439" y="65119"/>
                  </a:lnTo>
                  <a:lnTo>
                    <a:pt x="1624" y="60863"/>
                  </a:lnTo>
                  <a:lnTo>
                    <a:pt x="2501" y="58537"/>
                  </a:lnTo>
                  <a:lnTo>
                    <a:pt x="2501" y="58493"/>
                  </a:lnTo>
                  <a:lnTo>
                    <a:pt x="2896" y="56387"/>
                  </a:lnTo>
                  <a:lnTo>
                    <a:pt x="3379" y="53359"/>
                  </a:lnTo>
                  <a:lnTo>
                    <a:pt x="3642" y="50770"/>
                  </a:lnTo>
                  <a:lnTo>
                    <a:pt x="4037" y="48006"/>
                  </a:lnTo>
                  <a:lnTo>
                    <a:pt x="4608" y="45768"/>
                  </a:lnTo>
                  <a:lnTo>
                    <a:pt x="5222" y="41073"/>
                  </a:lnTo>
                  <a:lnTo>
                    <a:pt x="5485" y="38659"/>
                  </a:lnTo>
                  <a:lnTo>
                    <a:pt x="5705" y="36202"/>
                  </a:lnTo>
                  <a:lnTo>
                    <a:pt x="5748" y="33657"/>
                  </a:lnTo>
                  <a:lnTo>
                    <a:pt x="5705" y="32735"/>
                  </a:lnTo>
                  <a:lnTo>
                    <a:pt x="5617" y="31902"/>
                  </a:lnTo>
                  <a:lnTo>
                    <a:pt x="5529" y="31068"/>
                  </a:lnTo>
                  <a:lnTo>
                    <a:pt x="5397" y="30234"/>
                  </a:lnTo>
                  <a:lnTo>
                    <a:pt x="5046" y="28611"/>
                  </a:lnTo>
                  <a:lnTo>
                    <a:pt x="4651" y="27031"/>
                  </a:lnTo>
                  <a:lnTo>
                    <a:pt x="4169" y="25056"/>
                  </a:lnTo>
                  <a:lnTo>
                    <a:pt x="3949" y="24091"/>
                  </a:lnTo>
                  <a:lnTo>
                    <a:pt x="3774" y="23126"/>
                  </a:lnTo>
                  <a:lnTo>
                    <a:pt x="3642" y="22160"/>
                  </a:lnTo>
                  <a:lnTo>
                    <a:pt x="3598" y="21151"/>
                  </a:lnTo>
                  <a:lnTo>
                    <a:pt x="3598" y="20098"/>
                  </a:lnTo>
                  <a:lnTo>
                    <a:pt x="3730" y="19045"/>
                  </a:lnTo>
                  <a:lnTo>
                    <a:pt x="3730" y="18957"/>
                  </a:lnTo>
                  <a:lnTo>
                    <a:pt x="3554" y="18386"/>
                  </a:lnTo>
                  <a:lnTo>
                    <a:pt x="3511" y="18299"/>
                  </a:lnTo>
                  <a:lnTo>
                    <a:pt x="3159" y="17948"/>
                  </a:lnTo>
                  <a:lnTo>
                    <a:pt x="3905" y="17816"/>
                  </a:lnTo>
                  <a:lnTo>
                    <a:pt x="6143" y="17289"/>
                  </a:lnTo>
                  <a:lnTo>
                    <a:pt x="6187" y="17246"/>
                  </a:lnTo>
                  <a:lnTo>
                    <a:pt x="8469" y="16105"/>
                  </a:lnTo>
                  <a:lnTo>
                    <a:pt x="10488" y="14832"/>
                  </a:lnTo>
                  <a:lnTo>
                    <a:pt x="13340" y="13779"/>
                  </a:lnTo>
                  <a:lnTo>
                    <a:pt x="13384" y="13779"/>
                  </a:lnTo>
                  <a:lnTo>
                    <a:pt x="15665" y="12419"/>
                  </a:lnTo>
                  <a:lnTo>
                    <a:pt x="18869" y="11190"/>
                  </a:lnTo>
                  <a:lnTo>
                    <a:pt x="21370" y="10137"/>
                  </a:lnTo>
                  <a:lnTo>
                    <a:pt x="21414" y="10137"/>
                  </a:lnTo>
                  <a:lnTo>
                    <a:pt x="23213" y="8908"/>
                  </a:lnTo>
                  <a:lnTo>
                    <a:pt x="26679" y="6319"/>
                  </a:lnTo>
                  <a:lnTo>
                    <a:pt x="29005" y="4433"/>
                  </a:lnTo>
                  <a:lnTo>
                    <a:pt x="31462" y="2458"/>
                  </a:lnTo>
                  <a:lnTo>
                    <a:pt x="33964" y="308"/>
                  </a:lnTo>
                  <a:lnTo>
                    <a:pt x="34008" y="264"/>
                  </a:lnTo>
                  <a:lnTo>
                    <a:pt x="34051" y="176"/>
                  </a:lnTo>
                  <a:lnTo>
                    <a:pt x="34008" y="132"/>
                  </a:lnTo>
                  <a:lnTo>
                    <a:pt x="34008" y="45"/>
                  </a:lnTo>
                  <a:lnTo>
                    <a:pt x="339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3" name="Google Shape;4293;p129"/>
            <p:cNvSpPr/>
            <p:nvPr/>
          </p:nvSpPr>
          <p:spPr>
            <a:xfrm>
              <a:off x="4962950" y="3026975"/>
              <a:ext cx="852400" cy="2017425"/>
            </a:xfrm>
            <a:custGeom>
              <a:avLst/>
              <a:gdLst/>
              <a:ahLst/>
              <a:cxnLst/>
              <a:rect l="l" t="t" r="r" b="b"/>
              <a:pathLst>
                <a:path w="34096" h="80697" extrusionOk="0">
                  <a:moveTo>
                    <a:pt x="33876" y="1"/>
                  </a:moveTo>
                  <a:lnTo>
                    <a:pt x="33832" y="44"/>
                  </a:lnTo>
                  <a:lnTo>
                    <a:pt x="30848" y="2589"/>
                  </a:lnTo>
                  <a:lnTo>
                    <a:pt x="28391" y="4564"/>
                  </a:lnTo>
                  <a:lnTo>
                    <a:pt x="26022" y="6407"/>
                  </a:lnTo>
                  <a:lnTo>
                    <a:pt x="23959" y="7943"/>
                  </a:lnTo>
                  <a:lnTo>
                    <a:pt x="22028" y="9259"/>
                  </a:lnTo>
                  <a:lnTo>
                    <a:pt x="19834" y="10225"/>
                  </a:lnTo>
                  <a:lnTo>
                    <a:pt x="17114" y="11409"/>
                  </a:lnTo>
                  <a:lnTo>
                    <a:pt x="17070" y="11409"/>
                  </a:lnTo>
                  <a:lnTo>
                    <a:pt x="15095" y="12726"/>
                  </a:lnTo>
                  <a:lnTo>
                    <a:pt x="13998" y="13472"/>
                  </a:lnTo>
                  <a:lnTo>
                    <a:pt x="13121" y="13691"/>
                  </a:lnTo>
                  <a:lnTo>
                    <a:pt x="13077" y="13691"/>
                  </a:lnTo>
                  <a:lnTo>
                    <a:pt x="12287" y="14086"/>
                  </a:lnTo>
                  <a:lnTo>
                    <a:pt x="9084" y="15973"/>
                  </a:lnTo>
                  <a:lnTo>
                    <a:pt x="7065" y="17026"/>
                  </a:lnTo>
                  <a:lnTo>
                    <a:pt x="4081" y="17728"/>
                  </a:lnTo>
                  <a:lnTo>
                    <a:pt x="3994" y="17728"/>
                  </a:lnTo>
                  <a:lnTo>
                    <a:pt x="2458" y="18781"/>
                  </a:lnTo>
                  <a:lnTo>
                    <a:pt x="2370" y="18825"/>
                  </a:lnTo>
                  <a:lnTo>
                    <a:pt x="2019" y="19483"/>
                  </a:lnTo>
                  <a:lnTo>
                    <a:pt x="1975" y="19571"/>
                  </a:lnTo>
                  <a:lnTo>
                    <a:pt x="2194" y="21458"/>
                  </a:lnTo>
                  <a:lnTo>
                    <a:pt x="2194" y="21502"/>
                  </a:lnTo>
                  <a:lnTo>
                    <a:pt x="3291" y="25451"/>
                  </a:lnTo>
                  <a:lnTo>
                    <a:pt x="4169" y="28523"/>
                  </a:lnTo>
                  <a:lnTo>
                    <a:pt x="4871" y="31814"/>
                  </a:lnTo>
                  <a:lnTo>
                    <a:pt x="5134" y="35061"/>
                  </a:lnTo>
                  <a:lnTo>
                    <a:pt x="5091" y="38001"/>
                  </a:lnTo>
                  <a:lnTo>
                    <a:pt x="4871" y="40634"/>
                  </a:lnTo>
                  <a:lnTo>
                    <a:pt x="4652" y="42784"/>
                  </a:lnTo>
                  <a:lnTo>
                    <a:pt x="4301" y="45636"/>
                  </a:lnTo>
                  <a:lnTo>
                    <a:pt x="3599" y="49322"/>
                  </a:lnTo>
                  <a:lnTo>
                    <a:pt x="3291" y="52174"/>
                  </a:lnTo>
                  <a:lnTo>
                    <a:pt x="2809" y="55202"/>
                  </a:lnTo>
                  <a:lnTo>
                    <a:pt x="2414" y="57835"/>
                  </a:lnTo>
                  <a:lnTo>
                    <a:pt x="2063" y="59897"/>
                  </a:lnTo>
                  <a:lnTo>
                    <a:pt x="1317" y="61828"/>
                  </a:lnTo>
                  <a:lnTo>
                    <a:pt x="1273" y="61872"/>
                  </a:lnTo>
                  <a:lnTo>
                    <a:pt x="571" y="64548"/>
                  </a:lnTo>
                  <a:lnTo>
                    <a:pt x="527" y="64548"/>
                  </a:lnTo>
                  <a:lnTo>
                    <a:pt x="264" y="66435"/>
                  </a:lnTo>
                  <a:lnTo>
                    <a:pt x="264" y="66479"/>
                  </a:lnTo>
                  <a:lnTo>
                    <a:pt x="351" y="69288"/>
                  </a:lnTo>
                  <a:lnTo>
                    <a:pt x="44" y="73193"/>
                  </a:lnTo>
                  <a:lnTo>
                    <a:pt x="0" y="73851"/>
                  </a:lnTo>
                  <a:lnTo>
                    <a:pt x="0" y="73895"/>
                  </a:lnTo>
                  <a:lnTo>
                    <a:pt x="44" y="73983"/>
                  </a:lnTo>
                  <a:lnTo>
                    <a:pt x="4564" y="78195"/>
                  </a:lnTo>
                  <a:lnTo>
                    <a:pt x="7328" y="80653"/>
                  </a:lnTo>
                  <a:lnTo>
                    <a:pt x="7416" y="80696"/>
                  </a:lnTo>
                  <a:lnTo>
                    <a:pt x="7504" y="80653"/>
                  </a:lnTo>
                  <a:lnTo>
                    <a:pt x="7548" y="80609"/>
                  </a:lnTo>
                  <a:lnTo>
                    <a:pt x="7592" y="80565"/>
                  </a:lnTo>
                  <a:lnTo>
                    <a:pt x="7592" y="80477"/>
                  </a:lnTo>
                  <a:lnTo>
                    <a:pt x="7592" y="80433"/>
                  </a:lnTo>
                  <a:lnTo>
                    <a:pt x="7548" y="80389"/>
                  </a:lnTo>
                  <a:lnTo>
                    <a:pt x="4827" y="77932"/>
                  </a:lnTo>
                  <a:lnTo>
                    <a:pt x="351" y="73763"/>
                  </a:lnTo>
                  <a:lnTo>
                    <a:pt x="703" y="69288"/>
                  </a:lnTo>
                  <a:lnTo>
                    <a:pt x="615" y="66479"/>
                  </a:lnTo>
                  <a:lnTo>
                    <a:pt x="878" y="64636"/>
                  </a:lnTo>
                  <a:lnTo>
                    <a:pt x="1624" y="61960"/>
                  </a:lnTo>
                  <a:lnTo>
                    <a:pt x="2414" y="60029"/>
                  </a:lnTo>
                  <a:lnTo>
                    <a:pt x="2414" y="59985"/>
                  </a:lnTo>
                  <a:lnTo>
                    <a:pt x="2765" y="57923"/>
                  </a:lnTo>
                  <a:lnTo>
                    <a:pt x="3160" y="55246"/>
                  </a:lnTo>
                  <a:lnTo>
                    <a:pt x="3643" y="52218"/>
                  </a:lnTo>
                  <a:lnTo>
                    <a:pt x="3950" y="49366"/>
                  </a:lnTo>
                  <a:lnTo>
                    <a:pt x="4652" y="45724"/>
                  </a:lnTo>
                  <a:lnTo>
                    <a:pt x="5003" y="42828"/>
                  </a:lnTo>
                  <a:lnTo>
                    <a:pt x="5222" y="40634"/>
                  </a:lnTo>
                  <a:lnTo>
                    <a:pt x="5442" y="38045"/>
                  </a:lnTo>
                  <a:lnTo>
                    <a:pt x="5486" y="35017"/>
                  </a:lnTo>
                  <a:lnTo>
                    <a:pt x="5222" y="31770"/>
                  </a:lnTo>
                  <a:lnTo>
                    <a:pt x="5178" y="31770"/>
                  </a:lnTo>
                  <a:lnTo>
                    <a:pt x="4520" y="28435"/>
                  </a:lnTo>
                  <a:lnTo>
                    <a:pt x="3643" y="25363"/>
                  </a:lnTo>
                  <a:lnTo>
                    <a:pt x="2546" y="21414"/>
                  </a:lnTo>
                  <a:lnTo>
                    <a:pt x="2326" y="19571"/>
                  </a:lnTo>
                  <a:lnTo>
                    <a:pt x="2677" y="19045"/>
                  </a:lnTo>
                  <a:lnTo>
                    <a:pt x="4169" y="18079"/>
                  </a:lnTo>
                  <a:lnTo>
                    <a:pt x="7197" y="17377"/>
                  </a:lnTo>
                  <a:lnTo>
                    <a:pt x="7241" y="17333"/>
                  </a:lnTo>
                  <a:lnTo>
                    <a:pt x="9259" y="16280"/>
                  </a:lnTo>
                  <a:lnTo>
                    <a:pt x="12419" y="14393"/>
                  </a:lnTo>
                  <a:lnTo>
                    <a:pt x="13208" y="14042"/>
                  </a:lnTo>
                  <a:lnTo>
                    <a:pt x="14086" y="13823"/>
                  </a:lnTo>
                  <a:lnTo>
                    <a:pt x="14174" y="13779"/>
                  </a:lnTo>
                  <a:lnTo>
                    <a:pt x="15315" y="13033"/>
                  </a:lnTo>
                  <a:lnTo>
                    <a:pt x="17245" y="11717"/>
                  </a:lnTo>
                  <a:lnTo>
                    <a:pt x="19966" y="10576"/>
                  </a:lnTo>
                  <a:lnTo>
                    <a:pt x="22160" y="9566"/>
                  </a:lnTo>
                  <a:lnTo>
                    <a:pt x="22204" y="9566"/>
                  </a:lnTo>
                  <a:lnTo>
                    <a:pt x="24179" y="8206"/>
                  </a:lnTo>
                  <a:lnTo>
                    <a:pt x="26197" y="6714"/>
                  </a:lnTo>
                  <a:lnTo>
                    <a:pt x="28611" y="4871"/>
                  </a:lnTo>
                  <a:lnTo>
                    <a:pt x="31068" y="2853"/>
                  </a:lnTo>
                  <a:lnTo>
                    <a:pt x="34052" y="308"/>
                  </a:lnTo>
                  <a:lnTo>
                    <a:pt x="34096" y="264"/>
                  </a:lnTo>
                  <a:lnTo>
                    <a:pt x="34096" y="220"/>
                  </a:lnTo>
                  <a:lnTo>
                    <a:pt x="34096" y="132"/>
                  </a:lnTo>
                  <a:lnTo>
                    <a:pt x="34052" y="88"/>
                  </a:lnTo>
                  <a:lnTo>
                    <a:pt x="34008" y="44"/>
                  </a:lnTo>
                  <a:lnTo>
                    <a:pt x="3396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4" name="Google Shape;4294;p129"/>
            <p:cNvSpPr/>
            <p:nvPr/>
          </p:nvSpPr>
          <p:spPr>
            <a:xfrm>
              <a:off x="4932225" y="2976525"/>
              <a:ext cx="827175" cy="2027275"/>
            </a:xfrm>
            <a:custGeom>
              <a:avLst/>
              <a:gdLst/>
              <a:ahLst/>
              <a:cxnLst/>
              <a:rect l="l" t="t" r="r" b="b"/>
              <a:pathLst>
                <a:path w="33087" h="81091" extrusionOk="0">
                  <a:moveTo>
                    <a:pt x="32823" y="0"/>
                  </a:moveTo>
                  <a:lnTo>
                    <a:pt x="32780" y="44"/>
                  </a:lnTo>
                  <a:lnTo>
                    <a:pt x="32736" y="132"/>
                  </a:lnTo>
                  <a:lnTo>
                    <a:pt x="31990" y="2413"/>
                  </a:lnTo>
                  <a:lnTo>
                    <a:pt x="31463" y="3072"/>
                  </a:lnTo>
                  <a:lnTo>
                    <a:pt x="29664" y="4607"/>
                  </a:lnTo>
                  <a:lnTo>
                    <a:pt x="27251" y="6494"/>
                  </a:lnTo>
                  <a:lnTo>
                    <a:pt x="24881" y="8206"/>
                  </a:lnTo>
                  <a:lnTo>
                    <a:pt x="22775" y="9698"/>
                  </a:lnTo>
                  <a:lnTo>
                    <a:pt x="18694" y="11672"/>
                  </a:lnTo>
                  <a:lnTo>
                    <a:pt x="16500" y="13252"/>
                  </a:lnTo>
                  <a:lnTo>
                    <a:pt x="15183" y="14305"/>
                  </a:lnTo>
                  <a:lnTo>
                    <a:pt x="13867" y="14700"/>
                  </a:lnTo>
                  <a:lnTo>
                    <a:pt x="13823" y="14700"/>
                  </a:lnTo>
                  <a:lnTo>
                    <a:pt x="11717" y="15841"/>
                  </a:lnTo>
                  <a:lnTo>
                    <a:pt x="11717" y="15885"/>
                  </a:lnTo>
                  <a:lnTo>
                    <a:pt x="9874" y="17157"/>
                  </a:lnTo>
                  <a:lnTo>
                    <a:pt x="8075" y="18079"/>
                  </a:lnTo>
                  <a:lnTo>
                    <a:pt x="5617" y="18693"/>
                  </a:lnTo>
                  <a:lnTo>
                    <a:pt x="5574" y="18693"/>
                  </a:lnTo>
                  <a:lnTo>
                    <a:pt x="3643" y="19746"/>
                  </a:lnTo>
                  <a:lnTo>
                    <a:pt x="2107" y="20668"/>
                  </a:lnTo>
                  <a:lnTo>
                    <a:pt x="2107" y="20712"/>
                  </a:lnTo>
                  <a:lnTo>
                    <a:pt x="1493" y="21238"/>
                  </a:lnTo>
                  <a:lnTo>
                    <a:pt x="1449" y="21326"/>
                  </a:lnTo>
                  <a:lnTo>
                    <a:pt x="1273" y="21896"/>
                  </a:lnTo>
                  <a:lnTo>
                    <a:pt x="1273" y="22028"/>
                  </a:lnTo>
                  <a:lnTo>
                    <a:pt x="3116" y="27337"/>
                  </a:lnTo>
                  <a:lnTo>
                    <a:pt x="3994" y="30453"/>
                  </a:lnTo>
                  <a:lnTo>
                    <a:pt x="4257" y="31506"/>
                  </a:lnTo>
                  <a:lnTo>
                    <a:pt x="4433" y="32515"/>
                  </a:lnTo>
                  <a:lnTo>
                    <a:pt x="4608" y="33525"/>
                  </a:lnTo>
                  <a:lnTo>
                    <a:pt x="4740" y="34534"/>
                  </a:lnTo>
                  <a:lnTo>
                    <a:pt x="4828" y="35543"/>
                  </a:lnTo>
                  <a:lnTo>
                    <a:pt x="4872" y="36552"/>
                  </a:lnTo>
                  <a:lnTo>
                    <a:pt x="4915" y="37562"/>
                  </a:lnTo>
                  <a:lnTo>
                    <a:pt x="4915" y="38571"/>
                  </a:lnTo>
                  <a:lnTo>
                    <a:pt x="4872" y="40633"/>
                  </a:lnTo>
                  <a:lnTo>
                    <a:pt x="4696" y="42652"/>
                  </a:lnTo>
                  <a:lnTo>
                    <a:pt x="4520" y="44714"/>
                  </a:lnTo>
                  <a:lnTo>
                    <a:pt x="4301" y="46776"/>
                  </a:lnTo>
                  <a:lnTo>
                    <a:pt x="4257" y="47566"/>
                  </a:lnTo>
                  <a:lnTo>
                    <a:pt x="3687" y="50857"/>
                  </a:lnTo>
                  <a:lnTo>
                    <a:pt x="3248" y="53753"/>
                  </a:lnTo>
                  <a:lnTo>
                    <a:pt x="2809" y="57044"/>
                  </a:lnTo>
                  <a:lnTo>
                    <a:pt x="2283" y="60467"/>
                  </a:lnTo>
                  <a:lnTo>
                    <a:pt x="1800" y="62573"/>
                  </a:lnTo>
                  <a:lnTo>
                    <a:pt x="1098" y="64943"/>
                  </a:lnTo>
                  <a:lnTo>
                    <a:pt x="440" y="67620"/>
                  </a:lnTo>
                  <a:lnTo>
                    <a:pt x="440" y="67663"/>
                  </a:lnTo>
                  <a:lnTo>
                    <a:pt x="396" y="69199"/>
                  </a:lnTo>
                  <a:lnTo>
                    <a:pt x="89" y="73280"/>
                  </a:lnTo>
                  <a:lnTo>
                    <a:pt x="1" y="75299"/>
                  </a:lnTo>
                  <a:lnTo>
                    <a:pt x="1" y="75343"/>
                  </a:lnTo>
                  <a:lnTo>
                    <a:pt x="396" y="76922"/>
                  </a:lnTo>
                  <a:lnTo>
                    <a:pt x="440" y="77010"/>
                  </a:lnTo>
                  <a:lnTo>
                    <a:pt x="5223" y="81047"/>
                  </a:lnTo>
                  <a:lnTo>
                    <a:pt x="5310" y="81091"/>
                  </a:lnTo>
                  <a:lnTo>
                    <a:pt x="5398" y="81091"/>
                  </a:lnTo>
                  <a:lnTo>
                    <a:pt x="5442" y="81047"/>
                  </a:lnTo>
                  <a:lnTo>
                    <a:pt x="5486" y="81003"/>
                  </a:lnTo>
                  <a:lnTo>
                    <a:pt x="5486" y="80915"/>
                  </a:lnTo>
                  <a:lnTo>
                    <a:pt x="5486" y="80871"/>
                  </a:lnTo>
                  <a:lnTo>
                    <a:pt x="5442" y="80784"/>
                  </a:lnTo>
                  <a:lnTo>
                    <a:pt x="703" y="76791"/>
                  </a:lnTo>
                  <a:lnTo>
                    <a:pt x="352" y="75255"/>
                  </a:lnTo>
                  <a:lnTo>
                    <a:pt x="440" y="73280"/>
                  </a:lnTo>
                  <a:lnTo>
                    <a:pt x="747" y="69243"/>
                  </a:lnTo>
                  <a:lnTo>
                    <a:pt x="791" y="67707"/>
                  </a:lnTo>
                  <a:lnTo>
                    <a:pt x="1405" y="65031"/>
                  </a:lnTo>
                  <a:lnTo>
                    <a:pt x="2151" y="62661"/>
                  </a:lnTo>
                  <a:lnTo>
                    <a:pt x="2634" y="60555"/>
                  </a:lnTo>
                  <a:lnTo>
                    <a:pt x="3160" y="57088"/>
                  </a:lnTo>
                  <a:lnTo>
                    <a:pt x="3599" y="53797"/>
                  </a:lnTo>
                  <a:lnTo>
                    <a:pt x="4038" y="50901"/>
                  </a:lnTo>
                  <a:lnTo>
                    <a:pt x="4564" y="47610"/>
                  </a:lnTo>
                  <a:lnTo>
                    <a:pt x="4652" y="46820"/>
                  </a:lnTo>
                  <a:lnTo>
                    <a:pt x="4872" y="44758"/>
                  </a:lnTo>
                  <a:lnTo>
                    <a:pt x="5047" y="42652"/>
                  </a:lnTo>
                  <a:lnTo>
                    <a:pt x="5223" y="40633"/>
                  </a:lnTo>
                  <a:lnTo>
                    <a:pt x="5266" y="38571"/>
                  </a:lnTo>
                  <a:lnTo>
                    <a:pt x="5266" y="37562"/>
                  </a:lnTo>
                  <a:lnTo>
                    <a:pt x="5223" y="36508"/>
                  </a:lnTo>
                  <a:lnTo>
                    <a:pt x="5179" y="35499"/>
                  </a:lnTo>
                  <a:lnTo>
                    <a:pt x="5091" y="34490"/>
                  </a:lnTo>
                  <a:lnTo>
                    <a:pt x="4959" y="33481"/>
                  </a:lnTo>
                  <a:lnTo>
                    <a:pt x="4784" y="32428"/>
                  </a:lnTo>
                  <a:lnTo>
                    <a:pt x="4564" y="31418"/>
                  </a:lnTo>
                  <a:lnTo>
                    <a:pt x="4301" y="30365"/>
                  </a:lnTo>
                  <a:lnTo>
                    <a:pt x="3423" y="27206"/>
                  </a:lnTo>
                  <a:lnTo>
                    <a:pt x="1624" y="21940"/>
                  </a:lnTo>
                  <a:lnTo>
                    <a:pt x="1756" y="21457"/>
                  </a:lnTo>
                  <a:lnTo>
                    <a:pt x="2326" y="20975"/>
                  </a:lnTo>
                  <a:lnTo>
                    <a:pt x="3818" y="20053"/>
                  </a:lnTo>
                  <a:lnTo>
                    <a:pt x="5705" y="19044"/>
                  </a:lnTo>
                  <a:lnTo>
                    <a:pt x="8206" y="18386"/>
                  </a:lnTo>
                  <a:lnTo>
                    <a:pt x="10049" y="17464"/>
                  </a:lnTo>
                  <a:lnTo>
                    <a:pt x="11892" y="16148"/>
                  </a:lnTo>
                  <a:lnTo>
                    <a:pt x="13955" y="15051"/>
                  </a:lnTo>
                  <a:lnTo>
                    <a:pt x="15315" y="14612"/>
                  </a:lnTo>
                  <a:lnTo>
                    <a:pt x="15403" y="14568"/>
                  </a:lnTo>
                  <a:lnTo>
                    <a:pt x="16719" y="13559"/>
                  </a:lnTo>
                  <a:lnTo>
                    <a:pt x="18869" y="11979"/>
                  </a:lnTo>
                  <a:lnTo>
                    <a:pt x="22906" y="10005"/>
                  </a:lnTo>
                  <a:lnTo>
                    <a:pt x="22950" y="10005"/>
                  </a:lnTo>
                  <a:lnTo>
                    <a:pt x="25100" y="8469"/>
                  </a:lnTo>
                  <a:lnTo>
                    <a:pt x="27470" y="6758"/>
                  </a:lnTo>
                  <a:lnTo>
                    <a:pt x="29883" y="4871"/>
                  </a:lnTo>
                  <a:lnTo>
                    <a:pt x="31726" y="3335"/>
                  </a:lnTo>
                  <a:lnTo>
                    <a:pt x="32297" y="2589"/>
                  </a:lnTo>
                  <a:lnTo>
                    <a:pt x="32297" y="2545"/>
                  </a:lnTo>
                  <a:lnTo>
                    <a:pt x="33043" y="219"/>
                  </a:lnTo>
                  <a:lnTo>
                    <a:pt x="33087" y="176"/>
                  </a:lnTo>
                  <a:lnTo>
                    <a:pt x="33043" y="88"/>
                  </a:lnTo>
                  <a:lnTo>
                    <a:pt x="32999" y="44"/>
                  </a:lnTo>
                  <a:lnTo>
                    <a:pt x="3295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5" name="Google Shape;4295;p129"/>
            <p:cNvSpPr/>
            <p:nvPr/>
          </p:nvSpPr>
          <p:spPr>
            <a:xfrm>
              <a:off x="4899325" y="2920575"/>
              <a:ext cx="796450" cy="2115050"/>
            </a:xfrm>
            <a:custGeom>
              <a:avLst/>
              <a:gdLst/>
              <a:ahLst/>
              <a:cxnLst/>
              <a:rect l="l" t="t" r="r" b="b"/>
              <a:pathLst>
                <a:path w="31858" h="84602" extrusionOk="0">
                  <a:moveTo>
                    <a:pt x="31638" y="0"/>
                  </a:moveTo>
                  <a:lnTo>
                    <a:pt x="31594" y="44"/>
                  </a:lnTo>
                  <a:lnTo>
                    <a:pt x="31287" y="307"/>
                  </a:lnTo>
                  <a:lnTo>
                    <a:pt x="31243" y="395"/>
                  </a:lnTo>
                  <a:lnTo>
                    <a:pt x="30322" y="3730"/>
                  </a:lnTo>
                  <a:lnTo>
                    <a:pt x="29005" y="6275"/>
                  </a:lnTo>
                  <a:lnTo>
                    <a:pt x="25890" y="8688"/>
                  </a:lnTo>
                  <a:lnTo>
                    <a:pt x="23608" y="10356"/>
                  </a:lnTo>
                  <a:lnTo>
                    <a:pt x="20361" y="12155"/>
                  </a:lnTo>
                  <a:lnTo>
                    <a:pt x="17991" y="14042"/>
                  </a:lnTo>
                  <a:lnTo>
                    <a:pt x="16456" y="15270"/>
                  </a:lnTo>
                  <a:lnTo>
                    <a:pt x="14525" y="16016"/>
                  </a:lnTo>
                  <a:lnTo>
                    <a:pt x="14481" y="16016"/>
                  </a:lnTo>
                  <a:lnTo>
                    <a:pt x="10751" y="18518"/>
                  </a:lnTo>
                  <a:lnTo>
                    <a:pt x="8952" y="19439"/>
                  </a:lnTo>
                  <a:lnTo>
                    <a:pt x="6890" y="19966"/>
                  </a:lnTo>
                  <a:lnTo>
                    <a:pt x="6846" y="20010"/>
                  </a:lnTo>
                  <a:lnTo>
                    <a:pt x="3862" y="21721"/>
                  </a:lnTo>
                  <a:lnTo>
                    <a:pt x="1229" y="23213"/>
                  </a:lnTo>
                  <a:lnTo>
                    <a:pt x="834" y="23388"/>
                  </a:lnTo>
                  <a:lnTo>
                    <a:pt x="746" y="23432"/>
                  </a:lnTo>
                  <a:lnTo>
                    <a:pt x="702" y="23520"/>
                  </a:lnTo>
                  <a:lnTo>
                    <a:pt x="702" y="23564"/>
                  </a:lnTo>
                  <a:lnTo>
                    <a:pt x="746" y="23652"/>
                  </a:lnTo>
                  <a:lnTo>
                    <a:pt x="1624" y="24793"/>
                  </a:lnTo>
                  <a:lnTo>
                    <a:pt x="3379" y="30453"/>
                  </a:lnTo>
                  <a:lnTo>
                    <a:pt x="4125" y="33261"/>
                  </a:lnTo>
                  <a:lnTo>
                    <a:pt x="4652" y="36596"/>
                  </a:lnTo>
                  <a:lnTo>
                    <a:pt x="4783" y="40326"/>
                  </a:lnTo>
                  <a:lnTo>
                    <a:pt x="4696" y="43880"/>
                  </a:lnTo>
                  <a:lnTo>
                    <a:pt x="4608" y="45109"/>
                  </a:lnTo>
                  <a:lnTo>
                    <a:pt x="4520" y="46338"/>
                  </a:lnTo>
                  <a:lnTo>
                    <a:pt x="4301" y="48839"/>
                  </a:lnTo>
                  <a:lnTo>
                    <a:pt x="3994" y="51252"/>
                  </a:lnTo>
                  <a:lnTo>
                    <a:pt x="3686" y="53666"/>
                  </a:lnTo>
                  <a:lnTo>
                    <a:pt x="3291" y="56386"/>
                  </a:lnTo>
                  <a:lnTo>
                    <a:pt x="2984" y="59151"/>
                  </a:lnTo>
                  <a:lnTo>
                    <a:pt x="2589" y="61608"/>
                  </a:lnTo>
                  <a:lnTo>
                    <a:pt x="2282" y="63276"/>
                  </a:lnTo>
                  <a:lnTo>
                    <a:pt x="1668" y="65470"/>
                  </a:lnTo>
                  <a:lnTo>
                    <a:pt x="1097" y="67576"/>
                  </a:lnTo>
                  <a:lnTo>
                    <a:pt x="702" y="69550"/>
                  </a:lnTo>
                  <a:lnTo>
                    <a:pt x="351" y="71393"/>
                  </a:lnTo>
                  <a:lnTo>
                    <a:pt x="132" y="73105"/>
                  </a:lnTo>
                  <a:lnTo>
                    <a:pt x="44" y="74684"/>
                  </a:lnTo>
                  <a:lnTo>
                    <a:pt x="0" y="75430"/>
                  </a:lnTo>
                  <a:lnTo>
                    <a:pt x="44" y="76132"/>
                  </a:lnTo>
                  <a:lnTo>
                    <a:pt x="88" y="76791"/>
                  </a:lnTo>
                  <a:lnTo>
                    <a:pt x="132" y="77449"/>
                  </a:lnTo>
                  <a:lnTo>
                    <a:pt x="790" y="79643"/>
                  </a:lnTo>
                  <a:lnTo>
                    <a:pt x="834" y="79687"/>
                  </a:lnTo>
                  <a:lnTo>
                    <a:pt x="1361" y="80652"/>
                  </a:lnTo>
                  <a:lnTo>
                    <a:pt x="1405" y="80696"/>
                  </a:lnTo>
                  <a:lnTo>
                    <a:pt x="6363" y="84558"/>
                  </a:lnTo>
                  <a:lnTo>
                    <a:pt x="6495" y="84601"/>
                  </a:lnTo>
                  <a:lnTo>
                    <a:pt x="6539" y="84558"/>
                  </a:lnTo>
                  <a:lnTo>
                    <a:pt x="6626" y="84514"/>
                  </a:lnTo>
                  <a:lnTo>
                    <a:pt x="6626" y="84470"/>
                  </a:lnTo>
                  <a:lnTo>
                    <a:pt x="6626" y="84382"/>
                  </a:lnTo>
                  <a:lnTo>
                    <a:pt x="6626" y="84338"/>
                  </a:lnTo>
                  <a:lnTo>
                    <a:pt x="6582" y="84294"/>
                  </a:lnTo>
                  <a:lnTo>
                    <a:pt x="1668" y="80433"/>
                  </a:lnTo>
                  <a:lnTo>
                    <a:pt x="1141" y="79555"/>
                  </a:lnTo>
                  <a:lnTo>
                    <a:pt x="483" y="77361"/>
                  </a:lnTo>
                  <a:lnTo>
                    <a:pt x="395" y="76747"/>
                  </a:lnTo>
                  <a:lnTo>
                    <a:pt x="395" y="76089"/>
                  </a:lnTo>
                  <a:lnTo>
                    <a:pt x="351" y="75387"/>
                  </a:lnTo>
                  <a:lnTo>
                    <a:pt x="395" y="74641"/>
                  </a:lnTo>
                  <a:lnTo>
                    <a:pt x="483" y="73105"/>
                  </a:lnTo>
                  <a:lnTo>
                    <a:pt x="702" y="71393"/>
                  </a:lnTo>
                  <a:lnTo>
                    <a:pt x="1054" y="69594"/>
                  </a:lnTo>
                  <a:lnTo>
                    <a:pt x="1448" y="67620"/>
                  </a:lnTo>
                  <a:lnTo>
                    <a:pt x="2019" y="65557"/>
                  </a:lnTo>
                  <a:lnTo>
                    <a:pt x="2633" y="63363"/>
                  </a:lnTo>
                  <a:lnTo>
                    <a:pt x="2633" y="63319"/>
                  </a:lnTo>
                  <a:lnTo>
                    <a:pt x="2940" y="61696"/>
                  </a:lnTo>
                  <a:lnTo>
                    <a:pt x="3335" y="59195"/>
                  </a:lnTo>
                  <a:lnTo>
                    <a:pt x="3642" y="56430"/>
                  </a:lnTo>
                  <a:lnTo>
                    <a:pt x="3994" y="53710"/>
                  </a:lnTo>
                  <a:lnTo>
                    <a:pt x="4345" y="51296"/>
                  </a:lnTo>
                  <a:lnTo>
                    <a:pt x="4652" y="48839"/>
                  </a:lnTo>
                  <a:lnTo>
                    <a:pt x="4871" y="46382"/>
                  </a:lnTo>
                  <a:lnTo>
                    <a:pt x="4959" y="45153"/>
                  </a:lnTo>
                  <a:lnTo>
                    <a:pt x="5047" y="43880"/>
                  </a:lnTo>
                  <a:lnTo>
                    <a:pt x="5134" y="40326"/>
                  </a:lnTo>
                  <a:lnTo>
                    <a:pt x="5003" y="36596"/>
                  </a:lnTo>
                  <a:lnTo>
                    <a:pt x="5003" y="36552"/>
                  </a:lnTo>
                  <a:lnTo>
                    <a:pt x="4476" y="33174"/>
                  </a:lnTo>
                  <a:lnTo>
                    <a:pt x="3686" y="30321"/>
                  </a:lnTo>
                  <a:lnTo>
                    <a:pt x="2589" y="26767"/>
                  </a:lnTo>
                  <a:lnTo>
                    <a:pt x="1931" y="24661"/>
                  </a:lnTo>
                  <a:lnTo>
                    <a:pt x="1931" y="24617"/>
                  </a:lnTo>
                  <a:lnTo>
                    <a:pt x="1185" y="23608"/>
                  </a:lnTo>
                  <a:lnTo>
                    <a:pt x="1361" y="23520"/>
                  </a:lnTo>
                  <a:lnTo>
                    <a:pt x="1405" y="23520"/>
                  </a:lnTo>
                  <a:lnTo>
                    <a:pt x="4037" y="22028"/>
                  </a:lnTo>
                  <a:lnTo>
                    <a:pt x="6977" y="20317"/>
                  </a:lnTo>
                  <a:lnTo>
                    <a:pt x="9040" y="19790"/>
                  </a:lnTo>
                  <a:lnTo>
                    <a:pt x="9084" y="19790"/>
                  </a:lnTo>
                  <a:lnTo>
                    <a:pt x="10927" y="18825"/>
                  </a:lnTo>
                  <a:lnTo>
                    <a:pt x="14656" y="16324"/>
                  </a:lnTo>
                  <a:lnTo>
                    <a:pt x="16631" y="15622"/>
                  </a:lnTo>
                  <a:lnTo>
                    <a:pt x="16675" y="15578"/>
                  </a:lnTo>
                  <a:lnTo>
                    <a:pt x="18211" y="14305"/>
                  </a:lnTo>
                  <a:lnTo>
                    <a:pt x="20536" y="12462"/>
                  </a:lnTo>
                  <a:lnTo>
                    <a:pt x="23784" y="10663"/>
                  </a:lnTo>
                  <a:lnTo>
                    <a:pt x="23784" y="10619"/>
                  </a:lnTo>
                  <a:lnTo>
                    <a:pt x="26109" y="8952"/>
                  </a:lnTo>
                  <a:lnTo>
                    <a:pt x="29225" y="6494"/>
                  </a:lnTo>
                  <a:lnTo>
                    <a:pt x="29269" y="6451"/>
                  </a:lnTo>
                  <a:lnTo>
                    <a:pt x="30673" y="3862"/>
                  </a:lnTo>
                  <a:lnTo>
                    <a:pt x="31550" y="527"/>
                  </a:lnTo>
                  <a:lnTo>
                    <a:pt x="31814" y="263"/>
                  </a:lnTo>
                  <a:lnTo>
                    <a:pt x="31858" y="220"/>
                  </a:lnTo>
                  <a:lnTo>
                    <a:pt x="31858" y="132"/>
                  </a:lnTo>
                  <a:lnTo>
                    <a:pt x="31858" y="88"/>
                  </a:lnTo>
                  <a:lnTo>
                    <a:pt x="31814" y="44"/>
                  </a:lnTo>
                  <a:lnTo>
                    <a:pt x="3177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6" name="Google Shape;4296;p129"/>
            <p:cNvSpPr/>
            <p:nvPr/>
          </p:nvSpPr>
          <p:spPr>
            <a:xfrm>
              <a:off x="5289850" y="2869000"/>
              <a:ext cx="349975" cy="388375"/>
            </a:xfrm>
            <a:custGeom>
              <a:avLst/>
              <a:gdLst/>
              <a:ahLst/>
              <a:cxnLst/>
              <a:rect l="l" t="t" r="r" b="b"/>
              <a:pathLst>
                <a:path w="13999" h="15535" extrusionOk="0">
                  <a:moveTo>
                    <a:pt x="13779" y="1"/>
                  </a:moveTo>
                  <a:lnTo>
                    <a:pt x="13735" y="45"/>
                  </a:lnTo>
                  <a:lnTo>
                    <a:pt x="12902" y="527"/>
                  </a:lnTo>
                  <a:lnTo>
                    <a:pt x="9128" y="3116"/>
                  </a:lnTo>
                  <a:lnTo>
                    <a:pt x="7285" y="4169"/>
                  </a:lnTo>
                  <a:lnTo>
                    <a:pt x="5486" y="5310"/>
                  </a:lnTo>
                  <a:lnTo>
                    <a:pt x="5442" y="5398"/>
                  </a:lnTo>
                  <a:lnTo>
                    <a:pt x="5442" y="5442"/>
                  </a:lnTo>
                  <a:lnTo>
                    <a:pt x="4740" y="8908"/>
                  </a:lnTo>
                  <a:lnTo>
                    <a:pt x="4433" y="10927"/>
                  </a:lnTo>
                  <a:lnTo>
                    <a:pt x="4257" y="11629"/>
                  </a:lnTo>
                  <a:lnTo>
                    <a:pt x="2019" y="13823"/>
                  </a:lnTo>
                  <a:lnTo>
                    <a:pt x="659" y="15008"/>
                  </a:lnTo>
                  <a:lnTo>
                    <a:pt x="89" y="15227"/>
                  </a:lnTo>
                  <a:lnTo>
                    <a:pt x="45" y="15271"/>
                  </a:lnTo>
                  <a:lnTo>
                    <a:pt x="1" y="15315"/>
                  </a:lnTo>
                  <a:lnTo>
                    <a:pt x="1" y="15359"/>
                  </a:lnTo>
                  <a:lnTo>
                    <a:pt x="1" y="15447"/>
                  </a:lnTo>
                  <a:lnTo>
                    <a:pt x="45" y="15534"/>
                  </a:lnTo>
                  <a:lnTo>
                    <a:pt x="220" y="15534"/>
                  </a:lnTo>
                  <a:lnTo>
                    <a:pt x="835" y="15315"/>
                  </a:lnTo>
                  <a:lnTo>
                    <a:pt x="878" y="15271"/>
                  </a:lnTo>
                  <a:lnTo>
                    <a:pt x="2283" y="14086"/>
                  </a:lnTo>
                  <a:lnTo>
                    <a:pt x="4521" y="11848"/>
                  </a:lnTo>
                  <a:lnTo>
                    <a:pt x="4564" y="11761"/>
                  </a:lnTo>
                  <a:lnTo>
                    <a:pt x="4784" y="11015"/>
                  </a:lnTo>
                  <a:lnTo>
                    <a:pt x="5091" y="8952"/>
                  </a:lnTo>
                  <a:lnTo>
                    <a:pt x="5749" y="5574"/>
                  </a:lnTo>
                  <a:lnTo>
                    <a:pt x="7461" y="4477"/>
                  </a:lnTo>
                  <a:lnTo>
                    <a:pt x="9304" y="3423"/>
                  </a:lnTo>
                  <a:lnTo>
                    <a:pt x="13077" y="791"/>
                  </a:lnTo>
                  <a:lnTo>
                    <a:pt x="13911" y="352"/>
                  </a:lnTo>
                  <a:lnTo>
                    <a:pt x="13955" y="308"/>
                  </a:lnTo>
                  <a:lnTo>
                    <a:pt x="13999" y="220"/>
                  </a:lnTo>
                  <a:lnTo>
                    <a:pt x="13999" y="176"/>
                  </a:lnTo>
                  <a:lnTo>
                    <a:pt x="13955" y="89"/>
                  </a:lnTo>
                  <a:lnTo>
                    <a:pt x="13911" y="45"/>
                  </a:lnTo>
                  <a:lnTo>
                    <a:pt x="1386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7" name="Google Shape;4297;p129"/>
            <p:cNvSpPr/>
            <p:nvPr/>
          </p:nvSpPr>
          <p:spPr>
            <a:xfrm>
              <a:off x="5206475" y="2843775"/>
              <a:ext cx="405925" cy="426750"/>
            </a:xfrm>
            <a:custGeom>
              <a:avLst/>
              <a:gdLst/>
              <a:ahLst/>
              <a:cxnLst/>
              <a:rect l="l" t="t" r="r" b="b"/>
              <a:pathLst>
                <a:path w="16237" h="17070" extrusionOk="0">
                  <a:moveTo>
                    <a:pt x="16017" y="0"/>
                  </a:moveTo>
                  <a:lnTo>
                    <a:pt x="15973" y="44"/>
                  </a:lnTo>
                  <a:lnTo>
                    <a:pt x="12858" y="2107"/>
                  </a:lnTo>
                  <a:lnTo>
                    <a:pt x="10532" y="3511"/>
                  </a:lnTo>
                  <a:lnTo>
                    <a:pt x="8514" y="4740"/>
                  </a:lnTo>
                  <a:lnTo>
                    <a:pt x="6495" y="6188"/>
                  </a:lnTo>
                  <a:lnTo>
                    <a:pt x="4389" y="7636"/>
                  </a:lnTo>
                  <a:lnTo>
                    <a:pt x="4345" y="7636"/>
                  </a:lnTo>
                  <a:lnTo>
                    <a:pt x="3862" y="8250"/>
                  </a:lnTo>
                  <a:lnTo>
                    <a:pt x="3819" y="8338"/>
                  </a:lnTo>
                  <a:lnTo>
                    <a:pt x="3467" y="11541"/>
                  </a:lnTo>
                  <a:lnTo>
                    <a:pt x="3292" y="13998"/>
                  </a:lnTo>
                  <a:lnTo>
                    <a:pt x="3204" y="14744"/>
                  </a:lnTo>
                  <a:lnTo>
                    <a:pt x="2985" y="15008"/>
                  </a:lnTo>
                  <a:lnTo>
                    <a:pt x="1273" y="15841"/>
                  </a:lnTo>
                  <a:lnTo>
                    <a:pt x="1273" y="15885"/>
                  </a:lnTo>
                  <a:lnTo>
                    <a:pt x="89" y="16763"/>
                  </a:lnTo>
                  <a:lnTo>
                    <a:pt x="45" y="16807"/>
                  </a:lnTo>
                  <a:lnTo>
                    <a:pt x="1" y="16851"/>
                  </a:lnTo>
                  <a:lnTo>
                    <a:pt x="1" y="16938"/>
                  </a:lnTo>
                  <a:lnTo>
                    <a:pt x="45" y="16982"/>
                  </a:lnTo>
                  <a:lnTo>
                    <a:pt x="89" y="17070"/>
                  </a:lnTo>
                  <a:lnTo>
                    <a:pt x="176" y="17070"/>
                  </a:lnTo>
                  <a:lnTo>
                    <a:pt x="308" y="17026"/>
                  </a:lnTo>
                  <a:lnTo>
                    <a:pt x="1449" y="16148"/>
                  </a:lnTo>
                  <a:lnTo>
                    <a:pt x="3160" y="15315"/>
                  </a:lnTo>
                  <a:lnTo>
                    <a:pt x="3248" y="15271"/>
                  </a:lnTo>
                  <a:lnTo>
                    <a:pt x="3511" y="14920"/>
                  </a:lnTo>
                  <a:lnTo>
                    <a:pt x="3511" y="14832"/>
                  </a:lnTo>
                  <a:lnTo>
                    <a:pt x="3643" y="14042"/>
                  </a:lnTo>
                  <a:lnTo>
                    <a:pt x="3643" y="13998"/>
                  </a:lnTo>
                  <a:lnTo>
                    <a:pt x="3819" y="11541"/>
                  </a:lnTo>
                  <a:lnTo>
                    <a:pt x="4126" y="8426"/>
                  </a:lnTo>
                  <a:lnTo>
                    <a:pt x="4608" y="7899"/>
                  </a:lnTo>
                  <a:lnTo>
                    <a:pt x="6715" y="6495"/>
                  </a:lnTo>
                  <a:lnTo>
                    <a:pt x="8689" y="5047"/>
                  </a:lnTo>
                  <a:lnTo>
                    <a:pt x="10708" y="3818"/>
                  </a:lnTo>
                  <a:lnTo>
                    <a:pt x="13033" y="2414"/>
                  </a:lnTo>
                  <a:lnTo>
                    <a:pt x="16149" y="352"/>
                  </a:lnTo>
                  <a:lnTo>
                    <a:pt x="16193" y="308"/>
                  </a:lnTo>
                  <a:lnTo>
                    <a:pt x="16237" y="220"/>
                  </a:lnTo>
                  <a:lnTo>
                    <a:pt x="16237" y="176"/>
                  </a:lnTo>
                  <a:lnTo>
                    <a:pt x="16193" y="88"/>
                  </a:lnTo>
                  <a:lnTo>
                    <a:pt x="16149" y="44"/>
                  </a:lnTo>
                  <a:lnTo>
                    <a:pt x="1610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8" name="Google Shape;4298;p129"/>
            <p:cNvSpPr/>
            <p:nvPr/>
          </p:nvSpPr>
          <p:spPr>
            <a:xfrm>
              <a:off x="5101175" y="2819650"/>
              <a:ext cx="483800" cy="494775"/>
            </a:xfrm>
            <a:custGeom>
              <a:avLst/>
              <a:gdLst/>
              <a:ahLst/>
              <a:cxnLst/>
              <a:rect l="l" t="t" r="r" b="b"/>
              <a:pathLst>
                <a:path w="19352" h="19791" extrusionOk="0">
                  <a:moveTo>
                    <a:pt x="19088" y="0"/>
                  </a:moveTo>
                  <a:lnTo>
                    <a:pt x="15929" y="2063"/>
                  </a:lnTo>
                  <a:lnTo>
                    <a:pt x="14130" y="3203"/>
                  </a:lnTo>
                  <a:lnTo>
                    <a:pt x="11892" y="4520"/>
                  </a:lnTo>
                  <a:lnTo>
                    <a:pt x="9874" y="5880"/>
                  </a:lnTo>
                  <a:lnTo>
                    <a:pt x="7811" y="7065"/>
                  </a:lnTo>
                  <a:lnTo>
                    <a:pt x="5880" y="8206"/>
                  </a:lnTo>
                  <a:lnTo>
                    <a:pt x="3818" y="9566"/>
                  </a:lnTo>
                  <a:lnTo>
                    <a:pt x="3774" y="9610"/>
                  </a:lnTo>
                  <a:lnTo>
                    <a:pt x="3423" y="9961"/>
                  </a:lnTo>
                  <a:lnTo>
                    <a:pt x="3379" y="10005"/>
                  </a:lnTo>
                  <a:lnTo>
                    <a:pt x="3379" y="10093"/>
                  </a:lnTo>
                  <a:lnTo>
                    <a:pt x="3379" y="14525"/>
                  </a:lnTo>
                  <a:lnTo>
                    <a:pt x="3511" y="16411"/>
                  </a:lnTo>
                  <a:lnTo>
                    <a:pt x="3291" y="17113"/>
                  </a:lnTo>
                  <a:lnTo>
                    <a:pt x="746" y="19220"/>
                  </a:lnTo>
                  <a:lnTo>
                    <a:pt x="132" y="19483"/>
                  </a:lnTo>
                  <a:lnTo>
                    <a:pt x="44" y="19527"/>
                  </a:lnTo>
                  <a:lnTo>
                    <a:pt x="44" y="19571"/>
                  </a:lnTo>
                  <a:lnTo>
                    <a:pt x="0" y="19659"/>
                  </a:lnTo>
                  <a:lnTo>
                    <a:pt x="44" y="19702"/>
                  </a:lnTo>
                  <a:lnTo>
                    <a:pt x="88" y="19790"/>
                  </a:lnTo>
                  <a:lnTo>
                    <a:pt x="264" y="19790"/>
                  </a:lnTo>
                  <a:lnTo>
                    <a:pt x="878" y="19527"/>
                  </a:lnTo>
                  <a:lnTo>
                    <a:pt x="922" y="19483"/>
                  </a:lnTo>
                  <a:lnTo>
                    <a:pt x="3555" y="17377"/>
                  </a:lnTo>
                  <a:lnTo>
                    <a:pt x="3642" y="17289"/>
                  </a:lnTo>
                  <a:lnTo>
                    <a:pt x="3862" y="16455"/>
                  </a:lnTo>
                  <a:lnTo>
                    <a:pt x="3862" y="16411"/>
                  </a:lnTo>
                  <a:lnTo>
                    <a:pt x="3730" y="14525"/>
                  </a:lnTo>
                  <a:lnTo>
                    <a:pt x="3730" y="10136"/>
                  </a:lnTo>
                  <a:lnTo>
                    <a:pt x="4037" y="9873"/>
                  </a:lnTo>
                  <a:lnTo>
                    <a:pt x="6056" y="8513"/>
                  </a:lnTo>
                  <a:lnTo>
                    <a:pt x="7987" y="7328"/>
                  </a:lnTo>
                  <a:lnTo>
                    <a:pt x="10049" y="6187"/>
                  </a:lnTo>
                  <a:lnTo>
                    <a:pt x="12068" y="4783"/>
                  </a:lnTo>
                  <a:lnTo>
                    <a:pt x="14305" y="3467"/>
                  </a:lnTo>
                  <a:lnTo>
                    <a:pt x="16105" y="2370"/>
                  </a:lnTo>
                  <a:lnTo>
                    <a:pt x="19264" y="307"/>
                  </a:lnTo>
                  <a:lnTo>
                    <a:pt x="19308" y="263"/>
                  </a:lnTo>
                  <a:lnTo>
                    <a:pt x="19352" y="176"/>
                  </a:lnTo>
                  <a:lnTo>
                    <a:pt x="19352" y="132"/>
                  </a:lnTo>
                  <a:lnTo>
                    <a:pt x="19308" y="44"/>
                  </a:lnTo>
                  <a:lnTo>
                    <a:pt x="1926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9" name="Google Shape;4299;p129"/>
            <p:cNvSpPr/>
            <p:nvPr/>
          </p:nvSpPr>
          <p:spPr>
            <a:xfrm>
              <a:off x="3975625" y="3259550"/>
              <a:ext cx="584750" cy="1657600"/>
            </a:xfrm>
            <a:custGeom>
              <a:avLst/>
              <a:gdLst/>
              <a:ahLst/>
              <a:cxnLst/>
              <a:rect l="l" t="t" r="r" b="b"/>
              <a:pathLst>
                <a:path w="23390" h="66304" extrusionOk="0">
                  <a:moveTo>
                    <a:pt x="922" y="0"/>
                  </a:moveTo>
                  <a:lnTo>
                    <a:pt x="835" y="44"/>
                  </a:lnTo>
                  <a:lnTo>
                    <a:pt x="835" y="88"/>
                  </a:lnTo>
                  <a:lnTo>
                    <a:pt x="308" y="1448"/>
                  </a:lnTo>
                  <a:lnTo>
                    <a:pt x="89" y="2194"/>
                  </a:lnTo>
                  <a:lnTo>
                    <a:pt x="1" y="2501"/>
                  </a:lnTo>
                  <a:lnTo>
                    <a:pt x="1" y="2589"/>
                  </a:lnTo>
                  <a:lnTo>
                    <a:pt x="352" y="5046"/>
                  </a:lnTo>
                  <a:lnTo>
                    <a:pt x="352" y="5090"/>
                  </a:lnTo>
                  <a:lnTo>
                    <a:pt x="1317" y="7197"/>
                  </a:lnTo>
                  <a:lnTo>
                    <a:pt x="1625" y="8601"/>
                  </a:lnTo>
                  <a:lnTo>
                    <a:pt x="1668" y="8601"/>
                  </a:lnTo>
                  <a:lnTo>
                    <a:pt x="3380" y="12769"/>
                  </a:lnTo>
                  <a:lnTo>
                    <a:pt x="4696" y="15709"/>
                  </a:lnTo>
                  <a:lnTo>
                    <a:pt x="5837" y="18298"/>
                  </a:lnTo>
                  <a:lnTo>
                    <a:pt x="6802" y="21063"/>
                  </a:lnTo>
                  <a:lnTo>
                    <a:pt x="6978" y="21984"/>
                  </a:lnTo>
                  <a:lnTo>
                    <a:pt x="7022" y="24529"/>
                  </a:lnTo>
                  <a:lnTo>
                    <a:pt x="7022" y="24573"/>
                  </a:lnTo>
                  <a:lnTo>
                    <a:pt x="7461" y="26855"/>
                  </a:lnTo>
                  <a:lnTo>
                    <a:pt x="7548" y="28522"/>
                  </a:lnTo>
                  <a:lnTo>
                    <a:pt x="7461" y="31331"/>
                  </a:lnTo>
                  <a:lnTo>
                    <a:pt x="7417" y="34358"/>
                  </a:lnTo>
                  <a:lnTo>
                    <a:pt x="7417" y="37825"/>
                  </a:lnTo>
                  <a:lnTo>
                    <a:pt x="7505" y="42740"/>
                  </a:lnTo>
                  <a:lnTo>
                    <a:pt x="7680" y="44758"/>
                  </a:lnTo>
                  <a:lnTo>
                    <a:pt x="7680" y="44802"/>
                  </a:lnTo>
                  <a:lnTo>
                    <a:pt x="8163" y="47128"/>
                  </a:lnTo>
                  <a:lnTo>
                    <a:pt x="8163" y="47171"/>
                  </a:lnTo>
                  <a:lnTo>
                    <a:pt x="8953" y="49366"/>
                  </a:lnTo>
                  <a:lnTo>
                    <a:pt x="9523" y="50331"/>
                  </a:lnTo>
                  <a:lnTo>
                    <a:pt x="9567" y="50375"/>
                  </a:lnTo>
                  <a:lnTo>
                    <a:pt x="10488" y="51252"/>
                  </a:lnTo>
                  <a:lnTo>
                    <a:pt x="10488" y="51296"/>
                  </a:lnTo>
                  <a:lnTo>
                    <a:pt x="13033" y="52876"/>
                  </a:lnTo>
                  <a:lnTo>
                    <a:pt x="15228" y="54368"/>
                  </a:lnTo>
                  <a:lnTo>
                    <a:pt x="17246" y="56079"/>
                  </a:lnTo>
                  <a:lnTo>
                    <a:pt x="18431" y="57132"/>
                  </a:lnTo>
                  <a:lnTo>
                    <a:pt x="19835" y="58098"/>
                  </a:lnTo>
                  <a:lnTo>
                    <a:pt x="22731" y="62573"/>
                  </a:lnTo>
                  <a:lnTo>
                    <a:pt x="23038" y="63363"/>
                  </a:lnTo>
                  <a:lnTo>
                    <a:pt x="22775" y="66084"/>
                  </a:lnTo>
                  <a:lnTo>
                    <a:pt x="22775" y="66172"/>
                  </a:lnTo>
                  <a:lnTo>
                    <a:pt x="22819" y="66216"/>
                  </a:lnTo>
                  <a:lnTo>
                    <a:pt x="22863" y="66259"/>
                  </a:lnTo>
                  <a:lnTo>
                    <a:pt x="22907" y="66303"/>
                  </a:lnTo>
                  <a:lnTo>
                    <a:pt x="22950" y="66303"/>
                  </a:lnTo>
                  <a:lnTo>
                    <a:pt x="23038" y="66259"/>
                  </a:lnTo>
                  <a:lnTo>
                    <a:pt x="23126" y="66128"/>
                  </a:lnTo>
                  <a:lnTo>
                    <a:pt x="23389" y="63363"/>
                  </a:lnTo>
                  <a:lnTo>
                    <a:pt x="23389" y="63276"/>
                  </a:lnTo>
                  <a:lnTo>
                    <a:pt x="23038" y="62442"/>
                  </a:lnTo>
                  <a:lnTo>
                    <a:pt x="23038" y="62398"/>
                  </a:lnTo>
                  <a:lnTo>
                    <a:pt x="20098" y="57878"/>
                  </a:lnTo>
                  <a:lnTo>
                    <a:pt x="20054" y="57791"/>
                  </a:lnTo>
                  <a:lnTo>
                    <a:pt x="18650" y="56869"/>
                  </a:lnTo>
                  <a:lnTo>
                    <a:pt x="17465" y="55816"/>
                  </a:lnTo>
                  <a:lnTo>
                    <a:pt x="15403" y="54105"/>
                  </a:lnTo>
                  <a:lnTo>
                    <a:pt x="13209" y="52613"/>
                  </a:lnTo>
                  <a:lnTo>
                    <a:pt x="10708" y="50989"/>
                  </a:lnTo>
                  <a:lnTo>
                    <a:pt x="9830" y="50111"/>
                  </a:lnTo>
                  <a:lnTo>
                    <a:pt x="9260" y="49234"/>
                  </a:lnTo>
                  <a:lnTo>
                    <a:pt x="8514" y="47040"/>
                  </a:lnTo>
                  <a:lnTo>
                    <a:pt x="8031" y="44758"/>
                  </a:lnTo>
                  <a:lnTo>
                    <a:pt x="7856" y="42696"/>
                  </a:lnTo>
                  <a:lnTo>
                    <a:pt x="7768" y="37825"/>
                  </a:lnTo>
                  <a:lnTo>
                    <a:pt x="7768" y="34402"/>
                  </a:lnTo>
                  <a:lnTo>
                    <a:pt x="7812" y="31375"/>
                  </a:lnTo>
                  <a:lnTo>
                    <a:pt x="7899" y="28522"/>
                  </a:lnTo>
                  <a:lnTo>
                    <a:pt x="7812" y="26811"/>
                  </a:lnTo>
                  <a:lnTo>
                    <a:pt x="7373" y="24485"/>
                  </a:lnTo>
                  <a:lnTo>
                    <a:pt x="7329" y="21940"/>
                  </a:lnTo>
                  <a:lnTo>
                    <a:pt x="7329" y="21896"/>
                  </a:lnTo>
                  <a:lnTo>
                    <a:pt x="7153" y="20975"/>
                  </a:lnTo>
                  <a:lnTo>
                    <a:pt x="7153" y="20931"/>
                  </a:lnTo>
                  <a:lnTo>
                    <a:pt x="6144" y="18167"/>
                  </a:lnTo>
                  <a:lnTo>
                    <a:pt x="5003" y="15534"/>
                  </a:lnTo>
                  <a:lnTo>
                    <a:pt x="3731" y="12638"/>
                  </a:lnTo>
                  <a:lnTo>
                    <a:pt x="1976" y="8469"/>
                  </a:lnTo>
                  <a:lnTo>
                    <a:pt x="1668" y="7109"/>
                  </a:lnTo>
                  <a:lnTo>
                    <a:pt x="1625" y="7065"/>
                  </a:lnTo>
                  <a:lnTo>
                    <a:pt x="703" y="4959"/>
                  </a:lnTo>
                  <a:lnTo>
                    <a:pt x="352" y="2545"/>
                  </a:lnTo>
                  <a:lnTo>
                    <a:pt x="440" y="2238"/>
                  </a:lnTo>
                  <a:lnTo>
                    <a:pt x="615" y="1668"/>
                  </a:lnTo>
                  <a:lnTo>
                    <a:pt x="1142" y="220"/>
                  </a:lnTo>
                  <a:lnTo>
                    <a:pt x="1142" y="176"/>
                  </a:lnTo>
                  <a:lnTo>
                    <a:pt x="1142" y="88"/>
                  </a:lnTo>
                  <a:lnTo>
                    <a:pt x="1098" y="44"/>
                  </a:lnTo>
                  <a:lnTo>
                    <a:pt x="105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0" name="Google Shape;4300;p129"/>
            <p:cNvSpPr/>
            <p:nvPr/>
          </p:nvSpPr>
          <p:spPr>
            <a:xfrm>
              <a:off x="3940525" y="2730775"/>
              <a:ext cx="589125" cy="2188575"/>
            </a:xfrm>
            <a:custGeom>
              <a:avLst/>
              <a:gdLst/>
              <a:ahLst/>
              <a:cxnLst/>
              <a:rect l="l" t="t" r="r" b="b"/>
              <a:pathLst>
                <a:path w="23565" h="87543" extrusionOk="0">
                  <a:moveTo>
                    <a:pt x="18869" y="1"/>
                  </a:moveTo>
                  <a:lnTo>
                    <a:pt x="18826" y="45"/>
                  </a:lnTo>
                  <a:lnTo>
                    <a:pt x="14964" y="2151"/>
                  </a:lnTo>
                  <a:lnTo>
                    <a:pt x="12507" y="3818"/>
                  </a:lnTo>
                  <a:lnTo>
                    <a:pt x="10049" y="5530"/>
                  </a:lnTo>
                  <a:lnTo>
                    <a:pt x="8909" y="6451"/>
                  </a:lnTo>
                  <a:lnTo>
                    <a:pt x="8865" y="6495"/>
                  </a:lnTo>
                  <a:lnTo>
                    <a:pt x="6276" y="9347"/>
                  </a:lnTo>
                  <a:lnTo>
                    <a:pt x="6232" y="9391"/>
                  </a:lnTo>
                  <a:lnTo>
                    <a:pt x="5442" y="10576"/>
                  </a:lnTo>
                  <a:lnTo>
                    <a:pt x="1580" y="17860"/>
                  </a:lnTo>
                  <a:lnTo>
                    <a:pt x="791" y="20098"/>
                  </a:lnTo>
                  <a:lnTo>
                    <a:pt x="264" y="21678"/>
                  </a:lnTo>
                  <a:lnTo>
                    <a:pt x="1" y="22511"/>
                  </a:lnTo>
                  <a:lnTo>
                    <a:pt x="1" y="25276"/>
                  </a:lnTo>
                  <a:lnTo>
                    <a:pt x="1" y="25320"/>
                  </a:lnTo>
                  <a:lnTo>
                    <a:pt x="1229" y="29620"/>
                  </a:lnTo>
                  <a:lnTo>
                    <a:pt x="1273" y="29620"/>
                  </a:lnTo>
                  <a:lnTo>
                    <a:pt x="2370" y="31726"/>
                  </a:lnTo>
                  <a:lnTo>
                    <a:pt x="4082" y="35544"/>
                  </a:lnTo>
                  <a:lnTo>
                    <a:pt x="5266" y="38177"/>
                  </a:lnTo>
                  <a:lnTo>
                    <a:pt x="6276" y="40546"/>
                  </a:lnTo>
                  <a:lnTo>
                    <a:pt x="6890" y="42038"/>
                  </a:lnTo>
                  <a:lnTo>
                    <a:pt x="7285" y="43223"/>
                  </a:lnTo>
                  <a:lnTo>
                    <a:pt x="7285" y="44847"/>
                  </a:lnTo>
                  <a:lnTo>
                    <a:pt x="7329" y="44890"/>
                  </a:lnTo>
                  <a:lnTo>
                    <a:pt x="7680" y="47128"/>
                  </a:lnTo>
                  <a:lnTo>
                    <a:pt x="7636" y="52043"/>
                  </a:lnTo>
                  <a:lnTo>
                    <a:pt x="7636" y="56431"/>
                  </a:lnTo>
                  <a:lnTo>
                    <a:pt x="7680" y="59854"/>
                  </a:lnTo>
                  <a:lnTo>
                    <a:pt x="7768" y="64373"/>
                  </a:lnTo>
                  <a:lnTo>
                    <a:pt x="7943" y="66787"/>
                  </a:lnTo>
                  <a:lnTo>
                    <a:pt x="8338" y="68586"/>
                  </a:lnTo>
                  <a:lnTo>
                    <a:pt x="8338" y="68630"/>
                  </a:lnTo>
                  <a:lnTo>
                    <a:pt x="9128" y="70868"/>
                  </a:lnTo>
                  <a:lnTo>
                    <a:pt x="10093" y="73149"/>
                  </a:lnTo>
                  <a:lnTo>
                    <a:pt x="10137" y="73193"/>
                  </a:lnTo>
                  <a:lnTo>
                    <a:pt x="11059" y="74466"/>
                  </a:lnTo>
                  <a:lnTo>
                    <a:pt x="11103" y="74510"/>
                  </a:lnTo>
                  <a:lnTo>
                    <a:pt x="13823" y="76660"/>
                  </a:lnTo>
                  <a:lnTo>
                    <a:pt x="16368" y="78898"/>
                  </a:lnTo>
                  <a:lnTo>
                    <a:pt x="17992" y="80346"/>
                  </a:lnTo>
                  <a:lnTo>
                    <a:pt x="18474" y="80697"/>
                  </a:lnTo>
                  <a:lnTo>
                    <a:pt x="21678" y="85260"/>
                  </a:lnTo>
                  <a:lnTo>
                    <a:pt x="23257" y="87454"/>
                  </a:lnTo>
                  <a:lnTo>
                    <a:pt x="23345" y="87498"/>
                  </a:lnTo>
                  <a:lnTo>
                    <a:pt x="23389" y="87542"/>
                  </a:lnTo>
                  <a:lnTo>
                    <a:pt x="23521" y="87498"/>
                  </a:lnTo>
                  <a:lnTo>
                    <a:pt x="23565" y="87454"/>
                  </a:lnTo>
                  <a:lnTo>
                    <a:pt x="23565" y="87367"/>
                  </a:lnTo>
                  <a:lnTo>
                    <a:pt x="23565" y="87323"/>
                  </a:lnTo>
                  <a:lnTo>
                    <a:pt x="23565" y="87235"/>
                  </a:lnTo>
                  <a:lnTo>
                    <a:pt x="21985" y="85041"/>
                  </a:lnTo>
                  <a:lnTo>
                    <a:pt x="18738" y="80477"/>
                  </a:lnTo>
                  <a:lnTo>
                    <a:pt x="18694" y="80433"/>
                  </a:lnTo>
                  <a:lnTo>
                    <a:pt x="18211" y="80082"/>
                  </a:lnTo>
                  <a:lnTo>
                    <a:pt x="16588" y="78634"/>
                  </a:lnTo>
                  <a:lnTo>
                    <a:pt x="14043" y="76353"/>
                  </a:lnTo>
                  <a:lnTo>
                    <a:pt x="11322" y="74246"/>
                  </a:lnTo>
                  <a:lnTo>
                    <a:pt x="10444" y="72974"/>
                  </a:lnTo>
                  <a:lnTo>
                    <a:pt x="9479" y="70736"/>
                  </a:lnTo>
                  <a:lnTo>
                    <a:pt x="8689" y="68498"/>
                  </a:lnTo>
                  <a:lnTo>
                    <a:pt x="8294" y="66743"/>
                  </a:lnTo>
                  <a:lnTo>
                    <a:pt x="8119" y="64373"/>
                  </a:lnTo>
                  <a:lnTo>
                    <a:pt x="8031" y="59854"/>
                  </a:lnTo>
                  <a:lnTo>
                    <a:pt x="7987" y="56431"/>
                  </a:lnTo>
                  <a:lnTo>
                    <a:pt x="7987" y="52043"/>
                  </a:lnTo>
                  <a:lnTo>
                    <a:pt x="8031" y="47084"/>
                  </a:lnTo>
                  <a:lnTo>
                    <a:pt x="7636" y="44847"/>
                  </a:lnTo>
                  <a:lnTo>
                    <a:pt x="7636" y="43223"/>
                  </a:lnTo>
                  <a:lnTo>
                    <a:pt x="7636" y="43179"/>
                  </a:lnTo>
                  <a:lnTo>
                    <a:pt x="7241" y="41907"/>
                  </a:lnTo>
                  <a:lnTo>
                    <a:pt x="6627" y="40415"/>
                  </a:lnTo>
                  <a:lnTo>
                    <a:pt x="5617" y="38001"/>
                  </a:lnTo>
                  <a:lnTo>
                    <a:pt x="4433" y="35412"/>
                  </a:lnTo>
                  <a:lnTo>
                    <a:pt x="2678" y="31595"/>
                  </a:lnTo>
                  <a:lnTo>
                    <a:pt x="1580" y="29488"/>
                  </a:lnTo>
                  <a:lnTo>
                    <a:pt x="352" y="25276"/>
                  </a:lnTo>
                  <a:lnTo>
                    <a:pt x="352" y="22555"/>
                  </a:lnTo>
                  <a:lnTo>
                    <a:pt x="1142" y="20230"/>
                  </a:lnTo>
                  <a:lnTo>
                    <a:pt x="1932" y="17992"/>
                  </a:lnTo>
                  <a:lnTo>
                    <a:pt x="5749" y="10752"/>
                  </a:lnTo>
                  <a:lnTo>
                    <a:pt x="6539" y="9567"/>
                  </a:lnTo>
                  <a:lnTo>
                    <a:pt x="9128" y="6715"/>
                  </a:lnTo>
                  <a:lnTo>
                    <a:pt x="10269" y="5837"/>
                  </a:lnTo>
                  <a:lnTo>
                    <a:pt x="12682" y="4082"/>
                  </a:lnTo>
                  <a:lnTo>
                    <a:pt x="15140" y="2458"/>
                  </a:lnTo>
                  <a:lnTo>
                    <a:pt x="19001" y="352"/>
                  </a:lnTo>
                  <a:lnTo>
                    <a:pt x="19045" y="308"/>
                  </a:lnTo>
                  <a:lnTo>
                    <a:pt x="19089" y="220"/>
                  </a:lnTo>
                  <a:lnTo>
                    <a:pt x="19089" y="176"/>
                  </a:lnTo>
                  <a:lnTo>
                    <a:pt x="19045" y="89"/>
                  </a:lnTo>
                  <a:lnTo>
                    <a:pt x="19001" y="45"/>
                  </a:lnTo>
                  <a:lnTo>
                    <a:pt x="1895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1" name="Google Shape;4301;p129"/>
            <p:cNvSpPr/>
            <p:nvPr/>
          </p:nvSpPr>
          <p:spPr>
            <a:xfrm>
              <a:off x="4021700" y="2610100"/>
              <a:ext cx="687875" cy="2200625"/>
            </a:xfrm>
            <a:custGeom>
              <a:avLst/>
              <a:gdLst/>
              <a:ahLst/>
              <a:cxnLst/>
              <a:rect l="l" t="t" r="r" b="b"/>
              <a:pathLst>
                <a:path w="27515" h="88025" extrusionOk="0">
                  <a:moveTo>
                    <a:pt x="27251" y="1"/>
                  </a:moveTo>
                  <a:lnTo>
                    <a:pt x="25144" y="1186"/>
                  </a:lnTo>
                  <a:lnTo>
                    <a:pt x="22380" y="2590"/>
                  </a:lnTo>
                  <a:lnTo>
                    <a:pt x="20142" y="3643"/>
                  </a:lnTo>
                  <a:lnTo>
                    <a:pt x="17992" y="4872"/>
                  </a:lnTo>
                  <a:lnTo>
                    <a:pt x="14262" y="6978"/>
                  </a:lnTo>
                  <a:lnTo>
                    <a:pt x="12375" y="8119"/>
                  </a:lnTo>
                  <a:lnTo>
                    <a:pt x="10181" y="9611"/>
                  </a:lnTo>
                  <a:lnTo>
                    <a:pt x="8031" y="11103"/>
                  </a:lnTo>
                  <a:lnTo>
                    <a:pt x="6759" y="12068"/>
                  </a:lnTo>
                  <a:lnTo>
                    <a:pt x="6759" y="12112"/>
                  </a:lnTo>
                  <a:lnTo>
                    <a:pt x="5354" y="13867"/>
                  </a:lnTo>
                  <a:lnTo>
                    <a:pt x="3511" y="16193"/>
                  </a:lnTo>
                  <a:lnTo>
                    <a:pt x="3511" y="16237"/>
                  </a:lnTo>
                  <a:lnTo>
                    <a:pt x="2458" y="18518"/>
                  </a:lnTo>
                  <a:lnTo>
                    <a:pt x="1273" y="21502"/>
                  </a:lnTo>
                  <a:lnTo>
                    <a:pt x="264" y="24004"/>
                  </a:lnTo>
                  <a:lnTo>
                    <a:pt x="1" y="25013"/>
                  </a:lnTo>
                  <a:lnTo>
                    <a:pt x="1" y="25101"/>
                  </a:lnTo>
                  <a:lnTo>
                    <a:pt x="484" y="28523"/>
                  </a:lnTo>
                  <a:lnTo>
                    <a:pt x="659" y="30981"/>
                  </a:lnTo>
                  <a:lnTo>
                    <a:pt x="1186" y="33833"/>
                  </a:lnTo>
                  <a:lnTo>
                    <a:pt x="1186" y="33877"/>
                  </a:lnTo>
                  <a:lnTo>
                    <a:pt x="2897" y="38440"/>
                  </a:lnTo>
                  <a:lnTo>
                    <a:pt x="4038" y="41205"/>
                  </a:lnTo>
                  <a:lnTo>
                    <a:pt x="5047" y="43618"/>
                  </a:lnTo>
                  <a:lnTo>
                    <a:pt x="6056" y="46382"/>
                  </a:lnTo>
                  <a:lnTo>
                    <a:pt x="6232" y="47523"/>
                  </a:lnTo>
                  <a:lnTo>
                    <a:pt x="6232" y="50463"/>
                  </a:lnTo>
                  <a:lnTo>
                    <a:pt x="6232" y="50507"/>
                  </a:lnTo>
                  <a:lnTo>
                    <a:pt x="6715" y="53140"/>
                  </a:lnTo>
                  <a:lnTo>
                    <a:pt x="6934" y="54764"/>
                  </a:lnTo>
                  <a:lnTo>
                    <a:pt x="6846" y="57221"/>
                  </a:lnTo>
                  <a:lnTo>
                    <a:pt x="6759" y="60424"/>
                  </a:lnTo>
                  <a:lnTo>
                    <a:pt x="6759" y="63145"/>
                  </a:lnTo>
                  <a:lnTo>
                    <a:pt x="6759" y="65339"/>
                  </a:lnTo>
                  <a:lnTo>
                    <a:pt x="6759" y="67489"/>
                  </a:lnTo>
                  <a:lnTo>
                    <a:pt x="6934" y="69902"/>
                  </a:lnTo>
                  <a:lnTo>
                    <a:pt x="6934" y="69946"/>
                  </a:lnTo>
                  <a:lnTo>
                    <a:pt x="7461" y="72491"/>
                  </a:lnTo>
                  <a:lnTo>
                    <a:pt x="7724" y="73149"/>
                  </a:lnTo>
                  <a:lnTo>
                    <a:pt x="7812" y="73237"/>
                  </a:lnTo>
                  <a:lnTo>
                    <a:pt x="9567" y="74773"/>
                  </a:lnTo>
                  <a:lnTo>
                    <a:pt x="11629" y="76353"/>
                  </a:lnTo>
                  <a:lnTo>
                    <a:pt x="13736" y="77845"/>
                  </a:lnTo>
                  <a:lnTo>
                    <a:pt x="16061" y="79205"/>
                  </a:lnTo>
                  <a:lnTo>
                    <a:pt x="18080" y="80785"/>
                  </a:lnTo>
                  <a:lnTo>
                    <a:pt x="20098" y="82496"/>
                  </a:lnTo>
                  <a:lnTo>
                    <a:pt x="21195" y="84866"/>
                  </a:lnTo>
                  <a:lnTo>
                    <a:pt x="21327" y="87849"/>
                  </a:lnTo>
                  <a:lnTo>
                    <a:pt x="21327" y="87937"/>
                  </a:lnTo>
                  <a:lnTo>
                    <a:pt x="21371" y="87981"/>
                  </a:lnTo>
                  <a:lnTo>
                    <a:pt x="21502" y="88025"/>
                  </a:lnTo>
                  <a:lnTo>
                    <a:pt x="21546" y="88025"/>
                  </a:lnTo>
                  <a:lnTo>
                    <a:pt x="21634" y="87981"/>
                  </a:lnTo>
                  <a:lnTo>
                    <a:pt x="21634" y="87937"/>
                  </a:lnTo>
                  <a:lnTo>
                    <a:pt x="21678" y="87849"/>
                  </a:lnTo>
                  <a:lnTo>
                    <a:pt x="21546" y="84822"/>
                  </a:lnTo>
                  <a:lnTo>
                    <a:pt x="21546" y="84734"/>
                  </a:lnTo>
                  <a:lnTo>
                    <a:pt x="20405" y="82320"/>
                  </a:lnTo>
                  <a:lnTo>
                    <a:pt x="20362" y="82277"/>
                  </a:lnTo>
                  <a:lnTo>
                    <a:pt x="18299" y="80521"/>
                  </a:lnTo>
                  <a:lnTo>
                    <a:pt x="16281" y="78898"/>
                  </a:lnTo>
                  <a:lnTo>
                    <a:pt x="16237" y="78898"/>
                  </a:lnTo>
                  <a:lnTo>
                    <a:pt x="13955" y="77538"/>
                  </a:lnTo>
                  <a:lnTo>
                    <a:pt x="11849" y="76089"/>
                  </a:lnTo>
                  <a:lnTo>
                    <a:pt x="9830" y="74510"/>
                  </a:lnTo>
                  <a:lnTo>
                    <a:pt x="8031" y="73018"/>
                  </a:lnTo>
                  <a:lnTo>
                    <a:pt x="7812" y="72404"/>
                  </a:lnTo>
                  <a:lnTo>
                    <a:pt x="7285" y="69858"/>
                  </a:lnTo>
                  <a:lnTo>
                    <a:pt x="7110" y="67489"/>
                  </a:lnTo>
                  <a:lnTo>
                    <a:pt x="7110" y="65339"/>
                  </a:lnTo>
                  <a:lnTo>
                    <a:pt x="7110" y="63145"/>
                  </a:lnTo>
                  <a:lnTo>
                    <a:pt x="7110" y="60424"/>
                  </a:lnTo>
                  <a:lnTo>
                    <a:pt x="7197" y="57221"/>
                  </a:lnTo>
                  <a:lnTo>
                    <a:pt x="7285" y="54764"/>
                  </a:lnTo>
                  <a:lnTo>
                    <a:pt x="7285" y="54720"/>
                  </a:lnTo>
                  <a:lnTo>
                    <a:pt x="7066" y="53052"/>
                  </a:lnTo>
                  <a:lnTo>
                    <a:pt x="6583" y="50419"/>
                  </a:lnTo>
                  <a:lnTo>
                    <a:pt x="6583" y="47480"/>
                  </a:lnTo>
                  <a:lnTo>
                    <a:pt x="6364" y="46295"/>
                  </a:lnTo>
                  <a:lnTo>
                    <a:pt x="5354" y="43486"/>
                  </a:lnTo>
                  <a:lnTo>
                    <a:pt x="4389" y="41073"/>
                  </a:lnTo>
                  <a:lnTo>
                    <a:pt x="3204" y="38309"/>
                  </a:lnTo>
                  <a:lnTo>
                    <a:pt x="1537" y="33745"/>
                  </a:lnTo>
                  <a:lnTo>
                    <a:pt x="1010" y="30937"/>
                  </a:lnTo>
                  <a:lnTo>
                    <a:pt x="835" y="28479"/>
                  </a:lnTo>
                  <a:lnTo>
                    <a:pt x="352" y="25057"/>
                  </a:lnTo>
                  <a:lnTo>
                    <a:pt x="615" y="24091"/>
                  </a:lnTo>
                  <a:lnTo>
                    <a:pt x="1581" y="21634"/>
                  </a:lnTo>
                  <a:lnTo>
                    <a:pt x="2809" y="18650"/>
                  </a:lnTo>
                  <a:lnTo>
                    <a:pt x="3819" y="16368"/>
                  </a:lnTo>
                  <a:lnTo>
                    <a:pt x="5618" y="14087"/>
                  </a:lnTo>
                  <a:lnTo>
                    <a:pt x="7022" y="12331"/>
                  </a:lnTo>
                  <a:lnTo>
                    <a:pt x="8250" y="11366"/>
                  </a:lnTo>
                  <a:lnTo>
                    <a:pt x="10357" y="9874"/>
                  </a:lnTo>
                  <a:lnTo>
                    <a:pt x="12551" y="8426"/>
                  </a:lnTo>
                  <a:lnTo>
                    <a:pt x="14438" y="7285"/>
                  </a:lnTo>
                  <a:lnTo>
                    <a:pt x="18167" y="5179"/>
                  </a:lnTo>
                  <a:lnTo>
                    <a:pt x="20318" y="3950"/>
                  </a:lnTo>
                  <a:lnTo>
                    <a:pt x="22556" y="2897"/>
                  </a:lnTo>
                  <a:lnTo>
                    <a:pt x="25320" y="1493"/>
                  </a:lnTo>
                  <a:lnTo>
                    <a:pt x="27426" y="308"/>
                  </a:lnTo>
                  <a:lnTo>
                    <a:pt x="27470" y="264"/>
                  </a:lnTo>
                  <a:lnTo>
                    <a:pt x="27514" y="220"/>
                  </a:lnTo>
                  <a:lnTo>
                    <a:pt x="27514" y="133"/>
                  </a:lnTo>
                  <a:lnTo>
                    <a:pt x="27514" y="89"/>
                  </a:lnTo>
                  <a:lnTo>
                    <a:pt x="2747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2" name="Google Shape;4302;p129"/>
            <p:cNvSpPr/>
            <p:nvPr/>
          </p:nvSpPr>
          <p:spPr>
            <a:xfrm>
              <a:off x="3872525" y="2722000"/>
              <a:ext cx="510125" cy="2108475"/>
            </a:xfrm>
            <a:custGeom>
              <a:avLst/>
              <a:gdLst/>
              <a:ahLst/>
              <a:cxnLst/>
              <a:rect l="l" t="t" r="r" b="b"/>
              <a:pathLst>
                <a:path w="20405" h="84339" extrusionOk="0">
                  <a:moveTo>
                    <a:pt x="19659" y="1"/>
                  </a:moveTo>
                  <a:lnTo>
                    <a:pt x="19615" y="45"/>
                  </a:lnTo>
                  <a:lnTo>
                    <a:pt x="17596" y="1054"/>
                  </a:lnTo>
                  <a:lnTo>
                    <a:pt x="15446" y="2370"/>
                  </a:lnTo>
                  <a:lnTo>
                    <a:pt x="12638" y="4389"/>
                  </a:lnTo>
                  <a:lnTo>
                    <a:pt x="11058" y="5486"/>
                  </a:lnTo>
                  <a:lnTo>
                    <a:pt x="7986" y="8382"/>
                  </a:lnTo>
                  <a:lnTo>
                    <a:pt x="5836" y="10357"/>
                  </a:lnTo>
                  <a:lnTo>
                    <a:pt x="5792" y="10400"/>
                  </a:lnTo>
                  <a:lnTo>
                    <a:pt x="2370" y="17728"/>
                  </a:lnTo>
                  <a:lnTo>
                    <a:pt x="702" y="21458"/>
                  </a:lnTo>
                  <a:lnTo>
                    <a:pt x="220" y="22643"/>
                  </a:lnTo>
                  <a:lnTo>
                    <a:pt x="44" y="23038"/>
                  </a:lnTo>
                  <a:lnTo>
                    <a:pt x="0" y="23213"/>
                  </a:lnTo>
                  <a:lnTo>
                    <a:pt x="44" y="23257"/>
                  </a:lnTo>
                  <a:lnTo>
                    <a:pt x="3160" y="31946"/>
                  </a:lnTo>
                  <a:lnTo>
                    <a:pt x="3160" y="31990"/>
                  </a:lnTo>
                  <a:lnTo>
                    <a:pt x="4476" y="34096"/>
                  </a:lnTo>
                  <a:lnTo>
                    <a:pt x="5924" y="37124"/>
                  </a:lnTo>
                  <a:lnTo>
                    <a:pt x="7635" y="40853"/>
                  </a:lnTo>
                  <a:lnTo>
                    <a:pt x="8689" y="43311"/>
                  </a:lnTo>
                  <a:lnTo>
                    <a:pt x="9127" y="46382"/>
                  </a:lnTo>
                  <a:lnTo>
                    <a:pt x="9171" y="49103"/>
                  </a:lnTo>
                  <a:lnTo>
                    <a:pt x="9171" y="53052"/>
                  </a:lnTo>
                  <a:lnTo>
                    <a:pt x="9215" y="55817"/>
                  </a:lnTo>
                  <a:lnTo>
                    <a:pt x="9171" y="58274"/>
                  </a:lnTo>
                  <a:lnTo>
                    <a:pt x="9259" y="62091"/>
                  </a:lnTo>
                  <a:lnTo>
                    <a:pt x="9391" y="65251"/>
                  </a:lnTo>
                  <a:lnTo>
                    <a:pt x="9522" y="67533"/>
                  </a:lnTo>
                  <a:lnTo>
                    <a:pt x="9654" y="68586"/>
                  </a:lnTo>
                  <a:lnTo>
                    <a:pt x="10400" y="70868"/>
                  </a:lnTo>
                  <a:lnTo>
                    <a:pt x="10400" y="70911"/>
                  </a:lnTo>
                  <a:lnTo>
                    <a:pt x="11672" y="73632"/>
                  </a:lnTo>
                  <a:lnTo>
                    <a:pt x="12769" y="75870"/>
                  </a:lnTo>
                  <a:lnTo>
                    <a:pt x="13340" y="77011"/>
                  </a:lnTo>
                  <a:lnTo>
                    <a:pt x="13340" y="77055"/>
                  </a:lnTo>
                  <a:lnTo>
                    <a:pt x="14393" y="78283"/>
                  </a:lnTo>
                  <a:lnTo>
                    <a:pt x="18342" y="82057"/>
                  </a:lnTo>
                  <a:lnTo>
                    <a:pt x="20097" y="84295"/>
                  </a:lnTo>
                  <a:lnTo>
                    <a:pt x="20141" y="84339"/>
                  </a:lnTo>
                  <a:lnTo>
                    <a:pt x="20229" y="84339"/>
                  </a:lnTo>
                  <a:lnTo>
                    <a:pt x="20317" y="84295"/>
                  </a:lnTo>
                  <a:lnTo>
                    <a:pt x="20361" y="84251"/>
                  </a:lnTo>
                  <a:lnTo>
                    <a:pt x="20405" y="84207"/>
                  </a:lnTo>
                  <a:lnTo>
                    <a:pt x="20405" y="84119"/>
                  </a:lnTo>
                  <a:lnTo>
                    <a:pt x="20361" y="84075"/>
                  </a:lnTo>
                  <a:lnTo>
                    <a:pt x="18606" y="81838"/>
                  </a:lnTo>
                  <a:lnTo>
                    <a:pt x="18562" y="81794"/>
                  </a:lnTo>
                  <a:lnTo>
                    <a:pt x="14656" y="78064"/>
                  </a:lnTo>
                  <a:lnTo>
                    <a:pt x="13647" y="76835"/>
                  </a:lnTo>
                  <a:lnTo>
                    <a:pt x="11980" y="73500"/>
                  </a:lnTo>
                  <a:lnTo>
                    <a:pt x="10751" y="70780"/>
                  </a:lnTo>
                  <a:lnTo>
                    <a:pt x="10005" y="68498"/>
                  </a:lnTo>
                  <a:lnTo>
                    <a:pt x="9873" y="67489"/>
                  </a:lnTo>
                  <a:lnTo>
                    <a:pt x="9742" y="65251"/>
                  </a:lnTo>
                  <a:lnTo>
                    <a:pt x="9610" y="62091"/>
                  </a:lnTo>
                  <a:lnTo>
                    <a:pt x="9522" y="58274"/>
                  </a:lnTo>
                  <a:lnTo>
                    <a:pt x="9566" y="55817"/>
                  </a:lnTo>
                  <a:lnTo>
                    <a:pt x="9522" y="53052"/>
                  </a:lnTo>
                  <a:lnTo>
                    <a:pt x="9522" y="49103"/>
                  </a:lnTo>
                  <a:lnTo>
                    <a:pt x="9478" y="46382"/>
                  </a:lnTo>
                  <a:lnTo>
                    <a:pt x="9478" y="46338"/>
                  </a:lnTo>
                  <a:lnTo>
                    <a:pt x="8996" y="43267"/>
                  </a:lnTo>
                  <a:lnTo>
                    <a:pt x="8996" y="43223"/>
                  </a:lnTo>
                  <a:lnTo>
                    <a:pt x="7943" y="40678"/>
                  </a:lnTo>
                  <a:lnTo>
                    <a:pt x="6231" y="36992"/>
                  </a:lnTo>
                  <a:lnTo>
                    <a:pt x="4783" y="33964"/>
                  </a:lnTo>
                  <a:lnTo>
                    <a:pt x="3467" y="31814"/>
                  </a:lnTo>
                  <a:lnTo>
                    <a:pt x="351" y="23170"/>
                  </a:lnTo>
                  <a:lnTo>
                    <a:pt x="571" y="22643"/>
                  </a:lnTo>
                  <a:lnTo>
                    <a:pt x="1009" y="21634"/>
                  </a:lnTo>
                  <a:lnTo>
                    <a:pt x="2458" y="18431"/>
                  </a:lnTo>
                  <a:lnTo>
                    <a:pt x="6100" y="10576"/>
                  </a:lnTo>
                  <a:lnTo>
                    <a:pt x="8250" y="8645"/>
                  </a:lnTo>
                  <a:lnTo>
                    <a:pt x="11277" y="5749"/>
                  </a:lnTo>
                  <a:lnTo>
                    <a:pt x="12857" y="4652"/>
                  </a:lnTo>
                  <a:lnTo>
                    <a:pt x="15666" y="2677"/>
                  </a:lnTo>
                  <a:lnTo>
                    <a:pt x="17772" y="1361"/>
                  </a:lnTo>
                  <a:lnTo>
                    <a:pt x="19746" y="352"/>
                  </a:lnTo>
                  <a:lnTo>
                    <a:pt x="19790" y="308"/>
                  </a:lnTo>
                  <a:lnTo>
                    <a:pt x="19834" y="220"/>
                  </a:lnTo>
                  <a:lnTo>
                    <a:pt x="19834" y="176"/>
                  </a:lnTo>
                  <a:lnTo>
                    <a:pt x="19834" y="89"/>
                  </a:lnTo>
                  <a:lnTo>
                    <a:pt x="19790" y="45"/>
                  </a:lnTo>
                  <a:lnTo>
                    <a:pt x="1974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3" name="Google Shape;4303;p129"/>
            <p:cNvSpPr/>
            <p:nvPr/>
          </p:nvSpPr>
          <p:spPr>
            <a:xfrm>
              <a:off x="5263525" y="3312200"/>
              <a:ext cx="868875" cy="1159550"/>
            </a:xfrm>
            <a:custGeom>
              <a:avLst/>
              <a:gdLst/>
              <a:ahLst/>
              <a:cxnLst/>
              <a:rect l="l" t="t" r="r" b="b"/>
              <a:pathLst>
                <a:path w="34755" h="46382" extrusionOk="0">
                  <a:moveTo>
                    <a:pt x="34579" y="0"/>
                  </a:moveTo>
                  <a:lnTo>
                    <a:pt x="34491" y="44"/>
                  </a:lnTo>
                  <a:lnTo>
                    <a:pt x="31551" y="1799"/>
                  </a:lnTo>
                  <a:lnTo>
                    <a:pt x="31507" y="1799"/>
                  </a:lnTo>
                  <a:lnTo>
                    <a:pt x="30454" y="2633"/>
                  </a:lnTo>
                  <a:lnTo>
                    <a:pt x="30454" y="2677"/>
                  </a:lnTo>
                  <a:lnTo>
                    <a:pt x="28348" y="5003"/>
                  </a:lnTo>
                  <a:lnTo>
                    <a:pt x="25846" y="7416"/>
                  </a:lnTo>
                  <a:lnTo>
                    <a:pt x="23872" y="9171"/>
                  </a:lnTo>
                  <a:lnTo>
                    <a:pt x="20976" y="10927"/>
                  </a:lnTo>
                  <a:lnTo>
                    <a:pt x="20932" y="10927"/>
                  </a:lnTo>
                  <a:lnTo>
                    <a:pt x="20142" y="11716"/>
                  </a:lnTo>
                  <a:lnTo>
                    <a:pt x="20142" y="11760"/>
                  </a:lnTo>
                  <a:lnTo>
                    <a:pt x="18255" y="14262"/>
                  </a:lnTo>
                  <a:lnTo>
                    <a:pt x="17202" y="15578"/>
                  </a:lnTo>
                  <a:lnTo>
                    <a:pt x="15754" y="16631"/>
                  </a:lnTo>
                  <a:lnTo>
                    <a:pt x="15710" y="16631"/>
                  </a:lnTo>
                  <a:lnTo>
                    <a:pt x="13516" y="19308"/>
                  </a:lnTo>
                  <a:lnTo>
                    <a:pt x="12199" y="21238"/>
                  </a:lnTo>
                  <a:lnTo>
                    <a:pt x="10971" y="23257"/>
                  </a:lnTo>
                  <a:lnTo>
                    <a:pt x="9347" y="26329"/>
                  </a:lnTo>
                  <a:lnTo>
                    <a:pt x="8426" y="28128"/>
                  </a:lnTo>
                  <a:lnTo>
                    <a:pt x="8426" y="28172"/>
                  </a:lnTo>
                  <a:lnTo>
                    <a:pt x="8075" y="29444"/>
                  </a:lnTo>
                  <a:lnTo>
                    <a:pt x="8075" y="29488"/>
                  </a:lnTo>
                  <a:lnTo>
                    <a:pt x="7855" y="32209"/>
                  </a:lnTo>
                  <a:lnTo>
                    <a:pt x="7724" y="34052"/>
                  </a:lnTo>
                  <a:lnTo>
                    <a:pt x="7724" y="34139"/>
                  </a:lnTo>
                  <a:lnTo>
                    <a:pt x="8119" y="34797"/>
                  </a:lnTo>
                  <a:lnTo>
                    <a:pt x="8119" y="35631"/>
                  </a:lnTo>
                  <a:lnTo>
                    <a:pt x="7811" y="36553"/>
                  </a:lnTo>
                  <a:lnTo>
                    <a:pt x="6100" y="38791"/>
                  </a:lnTo>
                  <a:lnTo>
                    <a:pt x="5179" y="40239"/>
                  </a:lnTo>
                  <a:lnTo>
                    <a:pt x="4257" y="42169"/>
                  </a:lnTo>
                  <a:lnTo>
                    <a:pt x="3511" y="43091"/>
                  </a:lnTo>
                  <a:lnTo>
                    <a:pt x="1712" y="44188"/>
                  </a:lnTo>
                  <a:lnTo>
                    <a:pt x="1668" y="44232"/>
                  </a:lnTo>
                  <a:lnTo>
                    <a:pt x="922" y="44890"/>
                  </a:lnTo>
                  <a:lnTo>
                    <a:pt x="878" y="44934"/>
                  </a:lnTo>
                  <a:lnTo>
                    <a:pt x="45" y="46119"/>
                  </a:lnTo>
                  <a:lnTo>
                    <a:pt x="1" y="46162"/>
                  </a:lnTo>
                  <a:lnTo>
                    <a:pt x="1" y="46250"/>
                  </a:lnTo>
                  <a:lnTo>
                    <a:pt x="45" y="46294"/>
                  </a:lnTo>
                  <a:lnTo>
                    <a:pt x="88" y="46338"/>
                  </a:lnTo>
                  <a:lnTo>
                    <a:pt x="176" y="46382"/>
                  </a:lnTo>
                  <a:lnTo>
                    <a:pt x="264" y="46382"/>
                  </a:lnTo>
                  <a:lnTo>
                    <a:pt x="308" y="46294"/>
                  </a:lnTo>
                  <a:lnTo>
                    <a:pt x="1185" y="45153"/>
                  </a:lnTo>
                  <a:lnTo>
                    <a:pt x="1888" y="44495"/>
                  </a:lnTo>
                  <a:lnTo>
                    <a:pt x="3687" y="43398"/>
                  </a:lnTo>
                  <a:lnTo>
                    <a:pt x="3731" y="43354"/>
                  </a:lnTo>
                  <a:lnTo>
                    <a:pt x="4520" y="42389"/>
                  </a:lnTo>
                  <a:lnTo>
                    <a:pt x="4564" y="42345"/>
                  </a:lnTo>
                  <a:lnTo>
                    <a:pt x="5486" y="40414"/>
                  </a:lnTo>
                  <a:lnTo>
                    <a:pt x="6407" y="38966"/>
                  </a:lnTo>
                  <a:lnTo>
                    <a:pt x="8119" y="36728"/>
                  </a:lnTo>
                  <a:lnTo>
                    <a:pt x="8162" y="36684"/>
                  </a:lnTo>
                  <a:lnTo>
                    <a:pt x="8426" y="35719"/>
                  </a:lnTo>
                  <a:lnTo>
                    <a:pt x="8470" y="35675"/>
                  </a:lnTo>
                  <a:lnTo>
                    <a:pt x="8470" y="34754"/>
                  </a:lnTo>
                  <a:lnTo>
                    <a:pt x="8426" y="34622"/>
                  </a:lnTo>
                  <a:lnTo>
                    <a:pt x="8075" y="34008"/>
                  </a:lnTo>
                  <a:lnTo>
                    <a:pt x="8206" y="32252"/>
                  </a:lnTo>
                  <a:lnTo>
                    <a:pt x="8426" y="29532"/>
                  </a:lnTo>
                  <a:lnTo>
                    <a:pt x="8733" y="28259"/>
                  </a:lnTo>
                  <a:lnTo>
                    <a:pt x="9654" y="26460"/>
                  </a:lnTo>
                  <a:lnTo>
                    <a:pt x="11278" y="23432"/>
                  </a:lnTo>
                  <a:lnTo>
                    <a:pt x="12507" y="21458"/>
                  </a:lnTo>
                  <a:lnTo>
                    <a:pt x="13779" y="19483"/>
                  </a:lnTo>
                  <a:lnTo>
                    <a:pt x="15973" y="16894"/>
                  </a:lnTo>
                  <a:lnTo>
                    <a:pt x="17421" y="15841"/>
                  </a:lnTo>
                  <a:lnTo>
                    <a:pt x="17421" y="15797"/>
                  </a:lnTo>
                  <a:lnTo>
                    <a:pt x="18518" y="14481"/>
                  </a:lnTo>
                  <a:lnTo>
                    <a:pt x="20405" y="11980"/>
                  </a:lnTo>
                  <a:lnTo>
                    <a:pt x="21151" y="11190"/>
                  </a:lnTo>
                  <a:lnTo>
                    <a:pt x="24091" y="9435"/>
                  </a:lnTo>
                  <a:lnTo>
                    <a:pt x="26110" y="7679"/>
                  </a:lnTo>
                  <a:lnTo>
                    <a:pt x="28611" y="5222"/>
                  </a:lnTo>
                  <a:lnTo>
                    <a:pt x="30717" y="2897"/>
                  </a:lnTo>
                  <a:lnTo>
                    <a:pt x="31726" y="2063"/>
                  </a:lnTo>
                  <a:lnTo>
                    <a:pt x="34666" y="351"/>
                  </a:lnTo>
                  <a:lnTo>
                    <a:pt x="34710" y="308"/>
                  </a:lnTo>
                  <a:lnTo>
                    <a:pt x="34754" y="220"/>
                  </a:lnTo>
                  <a:lnTo>
                    <a:pt x="34754" y="176"/>
                  </a:lnTo>
                  <a:lnTo>
                    <a:pt x="34754" y="88"/>
                  </a:lnTo>
                  <a:lnTo>
                    <a:pt x="34710" y="44"/>
                  </a:lnTo>
                  <a:lnTo>
                    <a:pt x="3462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4" name="Google Shape;4304;p129"/>
            <p:cNvSpPr/>
            <p:nvPr/>
          </p:nvSpPr>
          <p:spPr>
            <a:xfrm>
              <a:off x="5251475" y="3288075"/>
              <a:ext cx="853500" cy="1173800"/>
            </a:xfrm>
            <a:custGeom>
              <a:avLst/>
              <a:gdLst/>
              <a:ahLst/>
              <a:cxnLst/>
              <a:rect l="l" t="t" r="r" b="b"/>
              <a:pathLst>
                <a:path w="34140" h="46952" extrusionOk="0">
                  <a:moveTo>
                    <a:pt x="33876" y="0"/>
                  </a:moveTo>
                  <a:lnTo>
                    <a:pt x="31462" y="1448"/>
                  </a:lnTo>
                  <a:lnTo>
                    <a:pt x="30453" y="2150"/>
                  </a:lnTo>
                  <a:lnTo>
                    <a:pt x="30409" y="2194"/>
                  </a:lnTo>
                  <a:lnTo>
                    <a:pt x="28478" y="4300"/>
                  </a:lnTo>
                  <a:lnTo>
                    <a:pt x="26460" y="6275"/>
                  </a:lnTo>
                  <a:lnTo>
                    <a:pt x="24836" y="7679"/>
                  </a:lnTo>
                  <a:lnTo>
                    <a:pt x="22774" y="9127"/>
                  </a:lnTo>
                  <a:lnTo>
                    <a:pt x="20931" y="10531"/>
                  </a:lnTo>
                  <a:lnTo>
                    <a:pt x="19658" y="11365"/>
                  </a:lnTo>
                  <a:lnTo>
                    <a:pt x="19615" y="11409"/>
                  </a:lnTo>
                  <a:lnTo>
                    <a:pt x="18649" y="12462"/>
                  </a:lnTo>
                  <a:lnTo>
                    <a:pt x="18649" y="12506"/>
                  </a:lnTo>
                  <a:lnTo>
                    <a:pt x="17157" y="14481"/>
                  </a:lnTo>
                  <a:lnTo>
                    <a:pt x="16543" y="15095"/>
                  </a:lnTo>
                  <a:lnTo>
                    <a:pt x="15534" y="15797"/>
                  </a:lnTo>
                  <a:lnTo>
                    <a:pt x="15490" y="15841"/>
                  </a:lnTo>
                  <a:lnTo>
                    <a:pt x="13954" y="17728"/>
                  </a:lnTo>
                  <a:lnTo>
                    <a:pt x="12111" y="20141"/>
                  </a:lnTo>
                  <a:lnTo>
                    <a:pt x="10707" y="22203"/>
                  </a:lnTo>
                  <a:lnTo>
                    <a:pt x="8381" y="26372"/>
                  </a:lnTo>
                  <a:lnTo>
                    <a:pt x="7591" y="27864"/>
                  </a:lnTo>
                  <a:lnTo>
                    <a:pt x="7372" y="28610"/>
                  </a:lnTo>
                  <a:lnTo>
                    <a:pt x="7372" y="28654"/>
                  </a:lnTo>
                  <a:lnTo>
                    <a:pt x="6802" y="34007"/>
                  </a:lnTo>
                  <a:lnTo>
                    <a:pt x="6582" y="36596"/>
                  </a:lnTo>
                  <a:lnTo>
                    <a:pt x="6363" y="38044"/>
                  </a:lnTo>
                  <a:lnTo>
                    <a:pt x="5485" y="39668"/>
                  </a:lnTo>
                  <a:lnTo>
                    <a:pt x="4300" y="41774"/>
                  </a:lnTo>
                  <a:lnTo>
                    <a:pt x="3467" y="43003"/>
                  </a:lnTo>
                  <a:lnTo>
                    <a:pt x="2019" y="44144"/>
                  </a:lnTo>
                  <a:lnTo>
                    <a:pt x="1975" y="44144"/>
                  </a:lnTo>
                  <a:lnTo>
                    <a:pt x="44" y="46645"/>
                  </a:lnTo>
                  <a:lnTo>
                    <a:pt x="0" y="46733"/>
                  </a:lnTo>
                  <a:lnTo>
                    <a:pt x="0" y="46776"/>
                  </a:lnTo>
                  <a:lnTo>
                    <a:pt x="44" y="46864"/>
                  </a:lnTo>
                  <a:lnTo>
                    <a:pt x="88" y="46908"/>
                  </a:lnTo>
                  <a:lnTo>
                    <a:pt x="176" y="46952"/>
                  </a:lnTo>
                  <a:lnTo>
                    <a:pt x="263" y="46908"/>
                  </a:lnTo>
                  <a:lnTo>
                    <a:pt x="307" y="46864"/>
                  </a:lnTo>
                  <a:lnTo>
                    <a:pt x="2238" y="44407"/>
                  </a:lnTo>
                  <a:lnTo>
                    <a:pt x="3686" y="43266"/>
                  </a:lnTo>
                  <a:lnTo>
                    <a:pt x="3730" y="43222"/>
                  </a:lnTo>
                  <a:lnTo>
                    <a:pt x="4607" y="41950"/>
                  </a:lnTo>
                  <a:lnTo>
                    <a:pt x="5792" y="39799"/>
                  </a:lnTo>
                  <a:lnTo>
                    <a:pt x="6714" y="38176"/>
                  </a:lnTo>
                  <a:lnTo>
                    <a:pt x="6714" y="38132"/>
                  </a:lnTo>
                  <a:lnTo>
                    <a:pt x="6933" y="36640"/>
                  </a:lnTo>
                  <a:lnTo>
                    <a:pt x="7153" y="34007"/>
                  </a:lnTo>
                  <a:lnTo>
                    <a:pt x="7723" y="28698"/>
                  </a:lnTo>
                  <a:lnTo>
                    <a:pt x="7942" y="27996"/>
                  </a:lnTo>
                  <a:lnTo>
                    <a:pt x="8688" y="26548"/>
                  </a:lnTo>
                  <a:lnTo>
                    <a:pt x="11014" y="22423"/>
                  </a:lnTo>
                  <a:lnTo>
                    <a:pt x="12418" y="20361"/>
                  </a:lnTo>
                  <a:lnTo>
                    <a:pt x="14217" y="17947"/>
                  </a:lnTo>
                  <a:lnTo>
                    <a:pt x="15753" y="16060"/>
                  </a:lnTo>
                  <a:lnTo>
                    <a:pt x="16762" y="15358"/>
                  </a:lnTo>
                  <a:lnTo>
                    <a:pt x="16806" y="15358"/>
                  </a:lnTo>
                  <a:lnTo>
                    <a:pt x="17421" y="14744"/>
                  </a:lnTo>
                  <a:lnTo>
                    <a:pt x="17464" y="14700"/>
                  </a:lnTo>
                  <a:lnTo>
                    <a:pt x="18913" y="12725"/>
                  </a:lnTo>
                  <a:lnTo>
                    <a:pt x="19878" y="11672"/>
                  </a:lnTo>
                  <a:lnTo>
                    <a:pt x="21150" y="10838"/>
                  </a:lnTo>
                  <a:lnTo>
                    <a:pt x="22993" y="9390"/>
                  </a:lnTo>
                  <a:lnTo>
                    <a:pt x="25056" y="7986"/>
                  </a:lnTo>
                  <a:lnTo>
                    <a:pt x="25056" y="7942"/>
                  </a:lnTo>
                  <a:lnTo>
                    <a:pt x="26679" y="6538"/>
                  </a:lnTo>
                  <a:lnTo>
                    <a:pt x="28698" y="4564"/>
                  </a:lnTo>
                  <a:lnTo>
                    <a:pt x="30629" y="2457"/>
                  </a:lnTo>
                  <a:lnTo>
                    <a:pt x="31682" y="1755"/>
                  </a:lnTo>
                  <a:lnTo>
                    <a:pt x="34051" y="307"/>
                  </a:lnTo>
                  <a:lnTo>
                    <a:pt x="34095" y="263"/>
                  </a:lnTo>
                  <a:lnTo>
                    <a:pt x="34139" y="176"/>
                  </a:lnTo>
                  <a:lnTo>
                    <a:pt x="34139" y="132"/>
                  </a:lnTo>
                  <a:lnTo>
                    <a:pt x="34139" y="44"/>
                  </a:lnTo>
                  <a:lnTo>
                    <a:pt x="3405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5" name="Google Shape;4305;p129"/>
            <p:cNvSpPr/>
            <p:nvPr/>
          </p:nvSpPr>
          <p:spPr>
            <a:xfrm>
              <a:off x="5242675" y="3261725"/>
              <a:ext cx="833775" cy="1184800"/>
            </a:xfrm>
            <a:custGeom>
              <a:avLst/>
              <a:gdLst/>
              <a:ahLst/>
              <a:cxnLst/>
              <a:rect l="l" t="t" r="r" b="b"/>
              <a:pathLst>
                <a:path w="33351" h="47392" extrusionOk="0">
                  <a:moveTo>
                    <a:pt x="33175" y="1"/>
                  </a:moveTo>
                  <a:lnTo>
                    <a:pt x="33087" y="45"/>
                  </a:lnTo>
                  <a:lnTo>
                    <a:pt x="31244" y="1230"/>
                  </a:lnTo>
                  <a:lnTo>
                    <a:pt x="30147" y="1888"/>
                  </a:lnTo>
                  <a:lnTo>
                    <a:pt x="30103" y="1932"/>
                  </a:lnTo>
                  <a:lnTo>
                    <a:pt x="26900" y="5179"/>
                  </a:lnTo>
                  <a:lnTo>
                    <a:pt x="22775" y="8426"/>
                  </a:lnTo>
                  <a:lnTo>
                    <a:pt x="19703" y="10839"/>
                  </a:lnTo>
                  <a:lnTo>
                    <a:pt x="18255" y="11936"/>
                  </a:lnTo>
                  <a:lnTo>
                    <a:pt x="18211" y="11936"/>
                  </a:lnTo>
                  <a:lnTo>
                    <a:pt x="16632" y="13999"/>
                  </a:lnTo>
                  <a:lnTo>
                    <a:pt x="15666" y="14745"/>
                  </a:lnTo>
                  <a:lnTo>
                    <a:pt x="15622" y="14789"/>
                  </a:lnTo>
                  <a:lnTo>
                    <a:pt x="11936" y="19396"/>
                  </a:lnTo>
                  <a:lnTo>
                    <a:pt x="10664" y="21107"/>
                  </a:lnTo>
                  <a:lnTo>
                    <a:pt x="9084" y="23257"/>
                  </a:lnTo>
                  <a:lnTo>
                    <a:pt x="9084" y="23301"/>
                  </a:lnTo>
                  <a:lnTo>
                    <a:pt x="7680" y="25803"/>
                  </a:lnTo>
                  <a:lnTo>
                    <a:pt x="6671" y="27733"/>
                  </a:lnTo>
                  <a:lnTo>
                    <a:pt x="6627" y="27777"/>
                  </a:lnTo>
                  <a:lnTo>
                    <a:pt x="6056" y="32077"/>
                  </a:lnTo>
                  <a:lnTo>
                    <a:pt x="4784" y="40108"/>
                  </a:lnTo>
                  <a:lnTo>
                    <a:pt x="4345" y="41205"/>
                  </a:lnTo>
                  <a:lnTo>
                    <a:pt x="3248" y="43135"/>
                  </a:lnTo>
                  <a:lnTo>
                    <a:pt x="2195" y="44188"/>
                  </a:lnTo>
                  <a:lnTo>
                    <a:pt x="2151" y="44188"/>
                  </a:lnTo>
                  <a:lnTo>
                    <a:pt x="835" y="45987"/>
                  </a:lnTo>
                  <a:lnTo>
                    <a:pt x="1" y="47128"/>
                  </a:lnTo>
                  <a:lnTo>
                    <a:pt x="1" y="47172"/>
                  </a:lnTo>
                  <a:lnTo>
                    <a:pt x="1" y="47260"/>
                  </a:lnTo>
                  <a:lnTo>
                    <a:pt x="1" y="47304"/>
                  </a:lnTo>
                  <a:lnTo>
                    <a:pt x="45" y="47348"/>
                  </a:lnTo>
                  <a:lnTo>
                    <a:pt x="176" y="47392"/>
                  </a:lnTo>
                  <a:lnTo>
                    <a:pt x="220" y="47392"/>
                  </a:lnTo>
                  <a:lnTo>
                    <a:pt x="308" y="47304"/>
                  </a:lnTo>
                  <a:lnTo>
                    <a:pt x="1142" y="46207"/>
                  </a:lnTo>
                  <a:lnTo>
                    <a:pt x="2458" y="44408"/>
                  </a:lnTo>
                  <a:lnTo>
                    <a:pt x="3511" y="43355"/>
                  </a:lnTo>
                  <a:lnTo>
                    <a:pt x="3511" y="43311"/>
                  </a:lnTo>
                  <a:lnTo>
                    <a:pt x="4652" y="41380"/>
                  </a:lnTo>
                  <a:lnTo>
                    <a:pt x="4696" y="41336"/>
                  </a:lnTo>
                  <a:lnTo>
                    <a:pt x="5135" y="40239"/>
                  </a:lnTo>
                  <a:lnTo>
                    <a:pt x="5135" y="40195"/>
                  </a:lnTo>
                  <a:lnTo>
                    <a:pt x="6408" y="32121"/>
                  </a:lnTo>
                  <a:lnTo>
                    <a:pt x="6978" y="27865"/>
                  </a:lnTo>
                  <a:lnTo>
                    <a:pt x="7987" y="25934"/>
                  </a:lnTo>
                  <a:lnTo>
                    <a:pt x="9391" y="23477"/>
                  </a:lnTo>
                  <a:lnTo>
                    <a:pt x="10927" y="21327"/>
                  </a:lnTo>
                  <a:lnTo>
                    <a:pt x="12200" y="19615"/>
                  </a:lnTo>
                  <a:lnTo>
                    <a:pt x="15886" y="15008"/>
                  </a:lnTo>
                  <a:lnTo>
                    <a:pt x="16851" y="14262"/>
                  </a:lnTo>
                  <a:lnTo>
                    <a:pt x="16895" y="14218"/>
                  </a:lnTo>
                  <a:lnTo>
                    <a:pt x="18475" y="12200"/>
                  </a:lnTo>
                  <a:lnTo>
                    <a:pt x="19923" y="11103"/>
                  </a:lnTo>
                  <a:lnTo>
                    <a:pt x="22994" y="8689"/>
                  </a:lnTo>
                  <a:lnTo>
                    <a:pt x="27119" y="5442"/>
                  </a:lnTo>
                  <a:lnTo>
                    <a:pt x="27163" y="5442"/>
                  </a:lnTo>
                  <a:lnTo>
                    <a:pt x="30366" y="2195"/>
                  </a:lnTo>
                  <a:lnTo>
                    <a:pt x="31419" y="1537"/>
                  </a:lnTo>
                  <a:lnTo>
                    <a:pt x="33306" y="352"/>
                  </a:lnTo>
                  <a:lnTo>
                    <a:pt x="33350" y="308"/>
                  </a:lnTo>
                  <a:lnTo>
                    <a:pt x="33350" y="220"/>
                  </a:lnTo>
                  <a:lnTo>
                    <a:pt x="33350" y="176"/>
                  </a:lnTo>
                  <a:lnTo>
                    <a:pt x="33350" y="89"/>
                  </a:lnTo>
                  <a:lnTo>
                    <a:pt x="33306" y="45"/>
                  </a:lnTo>
                  <a:lnTo>
                    <a:pt x="3321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6" name="Google Shape;4306;p129"/>
            <p:cNvSpPr/>
            <p:nvPr/>
          </p:nvSpPr>
          <p:spPr>
            <a:xfrm>
              <a:off x="5230625" y="3236500"/>
              <a:ext cx="817300" cy="1199050"/>
            </a:xfrm>
            <a:custGeom>
              <a:avLst/>
              <a:gdLst/>
              <a:ahLst/>
              <a:cxnLst/>
              <a:rect l="l" t="t" r="r" b="b"/>
              <a:pathLst>
                <a:path w="32692" h="47962" extrusionOk="0">
                  <a:moveTo>
                    <a:pt x="32428" y="1"/>
                  </a:moveTo>
                  <a:lnTo>
                    <a:pt x="30146" y="1536"/>
                  </a:lnTo>
                  <a:lnTo>
                    <a:pt x="30102" y="1580"/>
                  </a:lnTo>
                  <a:lnTo>
                    <a:pt x="27513" y="4038"/>
                  </a:lnTo>
                  <a:lnTo>
                    <a:pt x="22906" y="7724"/>
                  </a:lnTo>
                  <a:lnTo>
                    <a:pt x="20624" y="9523"/>
                  </a:lnTo>
                  <a:lnTo>
                    <a:pt x="18693" y="11102"/>
                  </a:lnTo>
                  <a:lnTo>
                    <a:pt x="17070" y="12287"/>
                  </a:lnTo>
                  <a:lnTo>
                    <a:pt x="17070" y="12331"/>
                  </a:lnTo>
                  <a:lnTo>
                    <a:pt x="16280" y="13253"/>
                  </a:lnTo>
                  <a:lnTo>
                    <a:pt x="15622" y="13867"/>
                  </a:lnTo>
                  <a:lnTo>
                    <a:pt x="15578" y="13911"/>
                  </a:lnTo>
                  <a:lnTo>
                    <a:pt x="12770" y="17509"/>
                  </a:lnTo>
                  <a:lnTo>
                    <a:pt x="10927" y="19878"/>
                  </a:lnTo>
                  <a:lnTo>
                    <a:pt x="7592" y="24310"/>
                  </a:lnTo>
                  <a:lnTo>
                    <a:pt x="5880" y="27514"/>
                  </a:lnTo>
                  <a:lnTo>
                    <a:pt x="5836" y="27558"/>
                  </a:lnTo>
                  <a:lnTo>
                    <a:pt x="5178" y="32121"/>
                  </a:lnTo>
                  <a:lnTo>
                    <a:pt x="4652" y="35851"/>
                  </a:lnTo>
                  <a:lnTo>
                    <a:pt x="4125" y="39274"/>
                  </a:lnTo>
                  <a:lnTo>
                    <a:pt x="3598" y="41731"/>
                  </a:lnTo>
                  <a:lnTo>
                    <a:pt x="3116" y="43091"/>
                  </a:lnTo>
                  <a:lnTo>
                    <a:pt x="527" y="47040"/>
                  </a:lnTo>
                  <a:lnTo>
                    <a:pt x="44" y="47699"/>
                  </a:lnTo>
                  <a:lnTo>
                    <a:pt x="0" y="47786"/>
                  </a:lnTo>
                  <a:lnTo>
                    <a:pt x="0" y="47830"/>
                  </a:lnTo>
                  <a:lnTo>
                    <a:pt x="44" y="47918"/>
                  </a:lnTo>
                  <a:lnTo>
                    <a:pt x="88" y="47962"/>
                  </a:lnTo>
                  <a:lnTo>
                    <a:pt x="264" y="47962"/>
                  </a:lnTo>
                  <a:lnTo>
                    <a:pt x="351" y="47918"/>
                  </a:lnTo>
                  <a:lnTo>
                    <a:pt x="790" y="47260"/>
                  </a:lnTo>
                  <a:lnTo>
                    <a:pt x="3423" y="43267"/>
                  </a:lnTo>
                  <a:lnTo>
                    <a:pt x="3467" y="43223"/>
                  </a:lnTo>
                  <a:lnTo>
                    <a:pt x="3906" y="41862"/>
                  </a:lnTo>
                  <a:lnTo>
                    <a:pt x="3950" y="41819"/>
                  </a:lnTo>
                  <a:lnTo>
                    <a:pt x="4476" y="39317"/>
                  </a:lnTo>
                  <a:lnTo>
                    <a:pt x="4959" y="35895"/>
                  </a:lnTo>
                  <a:lnTo>
                    <a:pt x="5529" y="32165"/>
                  </a:lnTo>
                  <a:lnTo>
                    <a:pt x="6187" y="27645"/>
                  </a:lnTo>
                  <a:lnTo>
                    <a:pt x="7899" y="24486"/>
                  </a:lnTo>
                  <a:lnTo>
                    <a:pt x="11190" y="20098"/>
                  </a:lnTo>
                  <a:lnTo>
                    <a:pt x="13033" y="17728"/>
                  </a:lnTo>
                  <a:lnTo>
                    <a:pt x="15841" y="14130"/>
                  </a:lnTo>
                  <a:lnTo>
                    <a:pt x="16543" y="13516"/>
                  </a:lnTo>
                  <a:lnTo>
                    <a:pt x="16543" y="13472"/>
                  </a:lnTo>
                  <a:lnTo>
                    <a:pt x="17289" y="12594"/>
                  </a:lnTo>
                  <a:lnTo>
                    <a:pt x="18913" y="11366"/>
                  </a:lnTo>
                  <a:lnTo>
                    <a:pt x="20844" y="9786"/>
                  </a:lnTo>
                  <a:lnTo>
                    <a:pt x="23125" y="7987"/>
                  </a:lnTo>
                  <a:lnTo>
                    <a:pt x="27733" y="4301"/>
                  </a:lnTo>
                  <a:lnTo>
                    <a:pt x="30322" y="1844"/>
                  </a:lnTo>
                  <a:lnTo>
                    <a:pt x="32604" y="308"/>
                  </a:lnTo>
                  <a:lnTo>
                    <a:pt x="32647" y="264"/>
                  </a:lnTo>
                  <a:lnTo>
                    <a:pt x="32691" y="220"/>
                  </a:lnTo>
                  <a:lnTo>
                    <a:pt x="32691" y="132"/>
                  </a:lnTo>
                  <a:lnTo>
                    <a:pt x="32647" y="88"/>
                  </a:lnTo>
                  <a:lnTo>
                    <a:pt x="3260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7" name="Google Shape;4307;p129"/>
            <p:cNvSpPr/>
            <p:nvPr/>
          </p:nvSpPr>
          <p:spPr>
            <a:xfrm>
              <a:off x="5136275" y="3184950"/>
              <a:ext cx="854600" cy="1805700"/>
            </a:xfrm>
            <a:custGeom>
              <a:avLst/>
              <a:gdLst/>
              <a:ahLst/>
              <a:cxnLst/>
              <a:rect l="l" t="t" r="r" b="b"/>
              <a:pathLst>
                <a:path w="34184" h="72228" extrusionOk="0">
                  <a:moveTo>
                    <a:pt x="34052" y="0"/>
                  </a:moveTo>
                  <a:lnTo>
                    <a:pt x="33964" y="44"/>
                  </a:lnTo>
                  <a:lnTo>
                    <a:pt x="33920" y="44"/>
                  </a:lnTo>
                  <a:lnTo>
                    <a:pt x="30015" y="3072"/>
                  </a:lnTo>
                  <a:lnTo>
                    <a:pt x="25978" y="6319"/>
                  </a:lnTo>
                  <a:lnTo>
                    <a:pt x="23257" y="8513"/>
                  </a:lnTo>
                  <a:lnTo>
                    <a:pt x="20975" y="10400"/>
                  </a:lnTo>
                  <a:lnTo>
                    <a:pt x="19659" y="11453"/>
                  </a:lnTo>
                  <a:lnTo>
                    <a:pt x="16675" y="13340"/>
                  </a:lnTo>
                  <a:lnTo>
                    <a:pt x="16675" y="13384"/>
                  </a:lnTo>
                  <a:lnTo>
                    <a:pt x="15534" y="14656"/>
                  </a:lnTo>
                  <a:lnTo>
                    <a:pt x="14657" y="15885"/>
                  </a:lnTo>
                  <a:lnTo>
                    <a:pt x="13779" y="17114"/>
                  </a:lnTo>
                  <a:lnTo>
                    <a:pt x="12199" y="19615"/>
                  </a:lnTo>
                  <a:lnTo>
                    <a:pt x="10488" y="22248"/>
                  </a:lnTo>
                  <a:lnTo>
                    <a:pt x="9567" y="23564"/>
                  </a:lnTo>
                  <a:lnTo>
                    <a:pt x="8601" y="24837"/>
                  </a:lnTo>
                  <a:lnTo>
                    <a:pt x="7197" y="26811"/>
                  </a:lnTo>
                  <a:lnTo>
                    <a:pt x="7197" y="26899"/>
                  </a:lnTo>
                  <a:lnTo>
                    <a:pt x="6802" y="29005"/>
                  </a:lnTo>
                  <a:lnTo>
                    <a:pt x="6188" y="33876"/>
                  </a:lnTo>
                  <a:lnTo>
                    <a:pt x="5705" y="37386"/>
                  </a:lnTo>
                  <a:lnTo>
                    <a:pt x="5266" y="40502"/>
                  </a:lnTo>
                  <a:lnTo>
                    <a:pt x="4564" y="43793"/>
                  </a:lnTo>
                  <a:lnTo>
                    <a:pt x="3730" y="47479"/>
                  </a:lnTo>
                  <a:lnTo>
                    <a:pt x="1624" y="50814"/>
                  </a:lnTo>
                  <a:lnTo>
                    <a:pt x="878" y="52262"/>
                  </a:lnTo>
                  <a:lnTo>
                    <a:pt x="834" y="52350"/>
                  </a:lnTo>
                  <a:lnTo>
                    <a:pt x="527" y="54807"/>
                  </a:lnTo>
                  <a:lnTo>
                    <a:pt x="264" y="57527"/>
                  </a:lnTo>
                  <a:lnTo>
                    <a:pt x="1" y="59458"/>
                  </a:lnTo>
                  <a:lnTo>
                    <a:pt x="1" y="59502"/>
                  </a:lnTo>
                  <a:lnTo>
                    <a:pt x="1" y="59590"/>
                  </a:lnTo>
                  <a:lnTo>
                    <a:pt x="2414" y="62837"/>
                  </a:lnTo>
                  <a:lnTo>
                    <a:pt x="3774" y="64943"/>
                  </a:lnTo>
                  <a:lnTo>
                    <a:pt x="4608" y="66216"/>
                  </a:lnTo>
                  <a:lnTo>
                    <a:pt x="6275" y="68190"/>
                  </a:lnTo>
                  <a:lnTo>
                    <a:pt x="9391" y="71701"/>
                  </a:lnTo>
                  <a:lnTo>
                    <a:pt x="9435" y="71701"/>
                  </a:lnTo>
                  <a:lnTo>
                    <a:pt x="10093" y="72183"/>
                  </a:lnTo>
                  <a:lnTo>
                    <a:pt x="10181" y="72227"/>
                  </a:lnTo>
                  <a:lnTo>
                    <a:pt x="10707" y="72227"/>
                  </a:lnTo>
                  <a:lnTo>
                    <a:pt x="10751" y="72183"/>
                  </a:lnTo>
                  <a:lnTo>
                    <a:pt x="10839" y="72140"/>
                  </a:lnTo>
                  <a:lnTo>
                    <a:pt x="11804" y="71043"/>
                  </a:lnTo>
                  <a:lnTo>
                    <a:pt x="11848" y="70955"/>
                  </a:lnTo>
                  <a:lnTo>
                    <a:pt x="11848" y="70911"/>
                  </a:lnTo>
                  <a:lnTo>
                    <a:pt x="11804" y="70823"/>
                  </a:lnTo>
                  <a:lnTo>
                    <a:pt x="11804" y="70779"/>
                  </a:lnTo>
                  <a:lnTo>
                    <a:pt x="11717" y="70735"/>
                  </a:lnTo>
                  <a:lnTo>
                    <a:pt x="11585" y="70735"/>
                  </a:lnTo>
                  <a:lnTo>
                    <a:pt x="11541" y="70779"/>
                  </a:lnTo>
                  <a:lnTo>
                    <a:pt x="10620" y="71876"/>
                  </a:lnTo>
                  <a:lnTo>
                    <a:pt x="10269" y="71876"/>
                  </a:lnTo>
                  <a:lnTo>
                    <a:pt x="9654" y="71437"/>
                  </a:lnTo>
                  <a:lnTo>
                    <a:pt x="6539" y="67971"/>
                  </a:lnTo>
                  <a:lnTo>
                    <a:pt x="4915" y="65996"/>
                  </a:lnTo>
                  <a:lnTo>
                    <a:pt x="4038" y="64768"/>
                  </a:lnTo>
                  <a:lnTo>
                    <a:pt x="2677" y="62618"/>
                  </a:lnTo>
                  <a:lnTo>
                    <a:pt x="352" y="59414"/>
                  </a:lnTo>
                  <a:lnTo>
                    <a:pt x="615" y="57571"/>
                  </a:lnTo>
                  <a:lnTo>
                    <a:pt x="878" y="54851"/>
                  </a:lnTo>
                  <a:lnTo>
                    <a:pt x="1185" y="52393"/>
                  </a:lnTo>
                  <a:lnTo>
                    <a:pt x="1931" y="50989"/>
                  </a:lnTo>
                  <a:lnTo>
                    <a:pt x="4038" y="47654"/>
                  </a:lnTo>
                  <a:lnTo>
                    <a:pt x="4038" y="47567"/>
                  </a:lnTo>
                  <a:lnTo>
                    <a:pt x="4915" y="43837"/>
                  </a:lnTo>
                  <a:lnTo>
                    <a:pt x="5617" y="40546"/>
                  </a:lnTo>
                  <a:lnTo>
                    <a:pt x="6056" y="37430"/>
                  </a:lnTo>
                  <a:lnTo>
                    <a:pt x="6495" y="33920"/>
                  </a:lnTo>
                  <a:lnTo>
                    <a:pt x="7109" y="29093"/>
                  </a:lnTo>
                  <a:lnTo>
                    <a:pt x="7504" y="26987"/>
                  </a:lnTo>
                  <a:lnTo>
                    <a:pt x="8908" y="25056"/>
                  </a:lnTo>
                  <a:lnTo>
                    <a:pt x="9830" y="23783"/>
                  </a:lnTo>
                  <a:lnTo>
                    <a:pt x="10751" y="22467"/>
                  </a:lnTo>
                  <a:lnTo>
                    <a:pt x="12463" y="19790"/>
                  </a:lnTo>
                  <a:lnTo>
                    <a:pt x="14086" y="17289"/>
                  </a:lnTo>
                  <a:lnTo>
                    <a:pt x="14920" y="16060"/>
                  </a:lnTo>
                  <a:lnTo>
                    <a:pt x="15798" y="14876"/>
                  </a:lnTo>
                  <a:lnTo>
                    <a:pt x="16895" y="13647"/>
                  </a:lnTo>
                  <a:lnTo>
                    <a:pt x="19835" y="11760"/>
                  </a:lnTo>
                  <a:lnTo>
                    <a:pt x="19878" y="11760"/>
                  </a:lnTo>
                  <a:lnTo>
                    <a:pt x="21195" y="10663"/>
                  </a:lnTo>
                  <a:lnTo>
                    <a:pt x="23477" y="8820"/>
                  </a:lnTo>
                  <a:lnTo>
                    <a:pt x="26241" y="6626"/>
                  </a:lnTo>
                  <a:lnTo>
                    <a:pt x="30234" y="3379"/>
                  </a:lnTo>
                  <a:lnTo>
                    <a:pt x="34140" y="351"/>
                  </a:lnTo>
                  <a:lnTo>
                    <a:pt x="34183" y="264"/>
                  </a:lnTo>
                  <a:lnTo>
                    <a:pt x="34183" y="220"/>
                  </a:lnTo>
                  <a:lnTo>
                    <a:pt x="34183" y="132"/>
                  </a:lnTo>
                  <a:lnTo>
                    <a:pt x="34183" y="88"/>
                  </a:lnTo>
                  <a:lnTo>
                    <a:pt x="34096" y="44"/>
                  </a:lnTo>
                  <a:lnTo>
                    <a:pt x="3405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8" name="Google Shape;4308;p129"/>
            <p:cNvSpPr/>
            <p:nvPr/>
          </p:nvSpPr>
          <p:spPr>
            <a:xfrm>
              <a:off x="5101175" y="3159725"/>
              <a:ext cx="862275" cy="1886875"/>
            </a:xfrm>
            <a:custGeom>
              <a:avLst/>
              <a:gdLst/>
              <a:ahLst/>
              <a:cxnLst/>
              <a:rect l="l" t="t" r="r" b="b"/>
              <a:pathLst>
                <a:path w="34491" h="75475" extrusionOk="0">
                  <a:moveTo>
                    <a:pt x="34271" y="0"/>
                  </a:moveTo>
                  <a:lnTo>
                    <a:pt x="34183" y="44"/>
                  </a:lnTo>
                  <a:lnTo>
                    <a:pt x="31287" y="2238"/>
                  </a:lnTo>
                  <a:lnTo>
                    <a:pt x="22555" y="9303"/>
                  </a:lnTo>
                  <a:lnTo>
                    <a:pt x="19834" y="11409"/>
                  </a:lnTo>
                  <a:lnTo>
                    <a:pt x="17509" y="12506"/>
                  </a:lnTo>
                  <a:lnTo>
                    <a:pt x="16938" y="12813"/>
                  </a:lnTo>
                  <a:lnTo>
                    <a:pt x="16456" y="13164"/>
                  </a:lnTo>
                  <a:lnTo>
                    <a:pt x="15929" y="13515"/>
                  </a:lnTo>
                  <a:lnTo>
                    <a:pt x="15446" y="13910"/>
                  </a:lnTo>
                  <a:lnTo>
                    <a:pt x="14964" y="14393"/>
                  </a:lnTo>
                  <a:lnTo>
                    <a:pt x="14481" y="14875"/>
                  </a:lnTo>
                  <a:lnTo>
                    <a:pt x="13559" y="15885"/>
                  </a:lnTo>
                  <a:lnTo>
                    <a:pt x="12726" y="17026"/>
                  </a:lnTo>
                  <a:lnTo>
                    <a:pt x="11892" y="18210"/>
                  </a:lnTo>
                  <a:lnTo>
                    <a:pt x="11058" y="19483"/>
                  </a:lnTo>
                  <a:lnTo>
                    <a:pt x="10268" y="20712"/>
                  </a:lnTo>
                  <a:lnTo>
                    <a:pt x="9479" y="21940"/>
                  </a:lnTo>
                  <a:lnTo>
                    <a:pt x="8733" y="23125"/>
                  </a:lnTo>
                  <a:lnTo>
                    <a:pt x="7943" y="24222"/>
                  </a:lnTo>
                  <a:lnTo>
                    <a:pt x="7197" y="25187"/>
                  </a:lnTo>
                  <a:lnTo>
                    <a:pt x="7153" y="25275"/>
                  </a:lnTo>
                  <a:lnTo>
                    <a:pt x="6846" y="26240"/>
                  </a:lnTo>
                  <a:lnTo>
                    <a:pt x="6846" y="26328"/>
                  </a:lnTo>
                  <a:lnTo>
                    <a:pt x="7021" y="27513"/>
                  </a:lnTo>
                  <a:lnTo>
                    <a:pt x="6319" y="33876"/>
                  </a:lnTo>
                  <a:lnTo>
                    <a:pt x="5836" y="37605"/>
                  </a:lnTo>
                  <a:lnTo>
                    <a:pt x="5398" y="40896"/>
                  </a:lnTo>
                  <a:lnTo>
                    <a:pt x="5047" y="43003"/>
                  </a:lnTo>
                  <a:lnTo>
                    <a:pt x="3950" y="47522"/>
                  </a:lnTo>
                  <a:lnTo>
                    <a:pt x="3423" y="49716"/>
                  </a:lnTo>
                  <a:lnTo>
                    <a:pt x="1756" y="52964"/>
                  </a:lnTo>
                  <a:lnTo>
                    <a:pt x="1712" y="53007"/>
                  </a:lnTo>
                  <a:lnTo>
                    <a:pt x="1229" y="56957"/>
                  </a:lnTo>
                  <a:lnTo>
                    <a:pt x="88" y="61345"/>
                  </a:lnTo>
                  <a:lnTo>
                    <a:pt x="0" y="62398"/>
                  </a:lnTo>
                  <a:lnTo>
                    <a:pt x="44" y="62529"/>
                  </a:lnTo>
                  <a:lnTo>
                    <a:pt x="1843" y="64811"/>
                  </a:lnTo>
                  <a:lnTo>
                    <a:pt x="4739" y="68146"/>
                  </a:lnTo>
                  <a:lnTo>
                    <a:pt x="6144" y="69814"/>
                  </a:lnTo>
                  <a:lnTo>
                    <a:pt x="8250" y="72095"/>
                  </a:lnTo>
                  <a:lnTo>
                    <a:pt x="9830" y="74026"/>
                  </a:lnTo>
                  <a:lnTo>
                    <a:pt x="10927" y="75386"/>
                  </a:lnTo>
                  <a:lnTo>
                    <a:pt x="11014" y="75430"/>
                  </a:lnTo>
                  <a:lnTo>
                    <a:pt x="11058" y="75474"/>
                  </a:lnTo>
                  <a:lnTo>
                    <a:pt x="11146" y="75430"/>
                  </a:lnTo>
                  <a:lnTo>
                    <a:pt x="11365" y="75343"/>
                  </a:lnTo>
                  <a:lnTo>
                    <a:pt x="11453" y="75299"/>
                  </a:lnTo>
                  <a:lnTo>
                    <a:pt x="12462" y="73763"/>
                  </a:lnTo>
                  <a:lnTo>
                    <a:pt x="12506" y="73719"/>
                  </a:lnTo>
                  <a:lnTo>
                    <a:pt x="12506" y="73631"/>
                  </a:lnTo>
                  <a:lnTo>
                    <a:pt x="12462" y="73587"/>
                  </a:lnTo>
                  <a:lnTo>
                    <a:pt x="12419" y="73543"/>
                  </a:lnTo>
                  <a:lnTo>
                    <a:pt x="12375" y="73500"/>
                  </a:lnTo>
                  <a:lnTo>
                    <a:pt x="12287" y="73500"/>
                  </a:lnTo>
                  <a:lnTo>
                    <a:pt x="12243" y="73543"/>
                  </a:lnTo>
                  <a:lnTo>
                    <a:pt x="12199" y="73587"/>
                  </a:lnTo>
                  <a:lnTo>
                    <a:pt x="11190" y="75035"/>
                  </a:lnTo>
                  <a:lnTo>
                    <a:pt x="11146" y="75079"/>
                  </a:lnTo>
                  <a:lnTo>
                    <a:pt x="10093" y="73807"/>
                  </a:lnTo>
                  <a:lnTo>
                    <a:pt x="8513" y="71876"/>
                  </a:lnTo>
                  <a:lnTo>
                    <a:pt x="6407" y="69594"/>
                  </a:lnTo>
                  <a:lnTo>
                    <a:pt x="2151" y="64592"/>
                  </a:lnTo>
                  <a:lnTo>
                    <a:pt x="395" y="62354"/>
                  </a:lnTo>
                  <a:lnTo>
                    <a:pt x="439" y="61389"/>
                  </a:lnTo>
                  <a:lnTo>
                    <a:pt x="1580" y="57044"/>
                  </a:lnTo>
                  <a:lnTo>
                    <a:pt x="1580" y="57001"/>
                  </a:lnTo>
                  <a:lnTo>
                    <a:pt x="2063" y="53095"/>
                  </a:lnTo>
                  <a:lnTo>
                    <a:pt x="3774" y="49848"/>
                  </a:lnTo>
                  <a:lnTo>
                    <a:pt x="3774" y="49804"/>
                  </a:lnTo>
                  <a:lnTo>
                    <a:pt x="4301" y="47610"/>
                  </a:lnTo>
                  <a:lnTo>
                    <a:pt x="5398" y="43091"/>
                  </a:lnTo>
                  <a:lnTo>
                    <a:pt x="5749" y="40940"/>
                  </a:lnTo>
                  <a:lnTo>
                    <a:pt x="6188" y="37649"/>
                  </a:lnTo>
                  <a:lnTo>
                    <a:pt x="6670" y="33920"/>
                  </a:lnTo>
                  <a:lnTo>
                    <a:pt x="7372" y="27557"/>
                  </a:lnTo>
                  <a:lnTo>
                    <a:pt x="7372" y="27469"/>
                  </a:lnTo>
                  <a:lnTo>
                    <a:pt x="7197" y="26284"/>
                  </a:lnTo>
                  <a:lnTo>
                    <a:pt x="7460" y="25407"/>
                  </a:lnTo>
                  <a:lnTo>
                    <a:pt x="8250" y="24397"/>
                  </a:lnTo>
                  <a:lnTo>
                    <a:pt x="9040" y="23300"/>
                  </a:lnTo>
                  <a:lnTo>
                    <a:pt x="9786" y="22116"/>
                  </a:lnTo>
                  <a:lnTo>
                    <a:pt x="10576" y="20887"/>
                  </a:lnTo>
                  <a:lnTo>
                    <a:pt x="12155" y="18430"/>
                  </a:lnTo>
                  <a:lnTo>
                    <a:pt x="12989" y="17245"/>
                  </a:lnTo>
                  <a:lnTo>
                    <a:pt x="13823" y="16148"/>
                  </a:lnTo>
                  <a:lnTo>
                    <a:pt x="14700" y="15139"/>
                  </a:lnTo>
                  <a:lnTo>
                    <a:pt x="15183" y="14656"/>
                  </a:lnTo>
                  <a:lnTo>
                    <a:pt x="15622" y="14217"/>
                  </a:lnTo>
                  <a:lnTo>
                    <a:pt x="16105" y="13822"/>
                  </a:lnTo>
                  <a:lnTo>
                    <a:pt x="16631" y="13427"/>
                  </a:lnTo>
                  <a:lnTo>
                    <a:pt x="17114" y="13120"/>
                  </a:lnTo>
                  <a:lnTo>
                    <a:pt x="17640" y="12857"/>
                  </a:lnTo>
                  <a:lnTo>
                    <a:pt x="20010" y="11716"/>
                  </a:lnTo>
                  <a:lnTo>
                    <a:pt x="20054" y="11716"/>
                  </a:lnTo>
                  <a:lnTo>
                    <a:pt x="22774" y="9566"/>
                  </a:lnTo>
                  <a:lnTo>
                    <a:pt x="27865" y="5441"/>
                  </a:lnTo>
                  <a:lnTo>
                    <a:pt x="31507" y="2545"/>
                  </a:lnTo>
                  <a:lnTo>
                    <a:pt x="34403" y="307"/>
                  </a:lnTo>
                  <a:lnTo>
                    <a:pt x="34447" y="263"/>
                  </a:lnTo>
                  <a:lnTo>
                    <a:pt x="34490" y="219"/>
                  </a:lnTo>
                  <a:lnTo>
                    <a:pt x="34490" y="132"/>
                  </a:lnTo>
                  <a:lnTo>
                    <a:pt x="34447" y="88"/>
                  </a:lnTo>
                  <a:lnTo>
                    <a:pt x="34403" y="44"/>
                  </a:lnTo>
                  <a:lnTo>
                    <a:pt x="3431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9" name="Google Shape;4309;p129"/>
            <p:cNvSpPr/>
            <p:nvPr/>
          </p:nvSpPr>
          <p:spPr>
            <a:xfrm>
              <a:off x="5644200" y="4235875"/>
              <a:ext cx="110825" cy="70225"/>
            </a:xfrm>
            <a:custGeom>
              <a:avLst/>
              <a:gdLst/>
              <a:ahLst/>
              <a:cxnLst/>
              <a:rect l="l" t="t" r="r" b="b"/>
              <a:pathLst>
                <a:path w="4433" h="2809" extrusionOk="0">
                  <a:moveTo>
                    <a:pt x="3116" y="352"/>
                  </a:moveTo>
                  <a:lnTo>
                    <a:pt x="3555" y="571"/>
                  </a:lnTo>
                  <a:lnTo>
                    <a:pt x="4081" y="1361"/>
                  </a:lnTo>
                  <a:lnTo>
                    <a:pt x="4037" y="2107"/>
                  </a:lnTo>
                  <a:lnTo>
                    <a:pt x="3862" y="2326"/>
                  </a:lnTo>
                  <a:lnTo>
                    <a:pt x="3511" y="2458"/>
                  </a:lnTo>
                  <a:lnTo>
                    <a:pt x="2370" y="2414"/>
                  </a:lnTo>
                  <a:lnTo>
                    <a:pt x="746" y="1844"/>
                  </a:lnTo>
                  <a:lnTo>
                    <a:pt x="351" y="1493"/>
                  </a:lnTo>
                  <a:lnTo>
                    <a:pt x="351" y="1449"/>
                  </a:lnTo>
                  <a:lnTo>
                    <a:pt x="658" y="1229"/>
                  </a:lnTo>
                  <a:lnTo>
                    <a:pt x="2107" y="396"/>
                  </a:lnTo>
                  <a:lnTo>
                    <a:pt x="3116" y="352"/>
                  </a:lnTo>
                  <a:close/>
                  <a:moveTo>
                    <a:pt x="3160" y="1"/>
                  </a:moveTo>
                  <a:lnTo>
                    <a:pt x="2063" y="45"/>
                  </a:lnTo>
                  <a:lnTo>
                    <a:pt x="1975" y="88"/>
                  </a:lnTo>
                  <a:lnTo>
                    <a:pt x="483" y="922"/>
                  </a:lnTo>
                  <a:lnTo>
                    <a:pt x="439" y="922"/>
                  </a:lnTo>
                  <a:lnTo>
                    <a:pt x="88" y="1229"/>
                  </a:lnTo>
                  <a:lnTo>
                    <a:pt x="44" y="1273"/>
                  </a:lnTo>
                  <a:lnTo>
                    <a:pt x="0" y="1361"/>
                  </a:lnTo>
                  <a:lnTo>
                    <a:pt x="0" y="1536"/>
                  </a:lnTo>
                  <a:lnTo>
                    <a:pt x="88" y="1668"/>
                  </a:lnTo>
                  <a:lnTo>
                    <a:pt x="527" y="2151"/>
                  </a:lnTo>
                  <a:lnTo>
                    <a:pt x="615" y="2195"/>
                  </a:lnTo>
                  <a:lnTo>
                    <a:pt x="2282" y="2721"/>
                  </a:lnTo>
                  <a:lnTo>
                    <a:pt x="2326" y="2765"/>
                  </a:lnTo>
                  <a:lnTo>
                    <a:pt x="3555" y="2809"/>
                  </a:lnTo>
                  <a:lnTo>
                    <a:pt x="3598" y="2809"/>
                  </a:lnTo>
                  <a:lnTo>
                    <a:pt x="4037" y="2633"/>
                  </a:lnTo>
                  <a:lnTo>
                    <a:pt x="4081" y="2590"/>
                  </a:lnTo>
                  <a:lnTo>
                    <a:pt x="4344" y="2326"/>
                  </a:lnTo>
                  <a:lnTo>
                    <a:pt x="4388" y="2195"/>
                  </a:lnTo>
                  <a:lnTo>
                    <a:pt x="4432" y="1361"/>
                  </a:lnTo>
                  <a:lnTo>
                    <a:pt x="4388" y="1229"/>
                  </a:lnTo>
                  <a:lnTo>
                    <a:pt x="3818" y="352"/>
                  </a:lnTo>
                  <a:lnTo>
                    <a:pt x="3730" y="308"/>
                  </a:lnTo>
                  <a:lnTo>
                    <a:pt x="324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0" name="Google Shape;4310;p129"/>
            <p:cNvSpPr/>
            <p:nvPr/>
          </p:nvSpPr>
          <p:spPr>
            <a:xfrm>
              <a:off x="5600325" y="4217225"/>
              <a:ext cx="172250" cy="154700"/>
            </a:xfrm>
            <a:custGeom>
              <a:avLst/>
              <a:gdLst/>
              <a:ahLst/>
              <a:cxnLst/>
              <a:rect l="l" t="t" r="r" b="b"/>
              <a:pathLst>
                <a:path w="6890" h="6188" extrusionOk="0">
                  <a:moveTo>
                    <a:pt x="4915" y="352"/>
                  </a:moveTo>
                  <a:lnTo>
                    <a:pt x="5704" y="703"/>
                  </a:lnTo>
                  <a:lnTo>
                    <a:pt x="5924" y="922"/>
                  </a:lnTo>
                  <a:lnTo>
                    <a:pt x="6494" y="2590"/>
                  </a:lnTo>
                  <a:lnTo>
                    <a:pt x="6538" y="5793"/>
                  </a:lnTo>
                  <a:lnTo>
                    <a:pt x="6494" y="5837"/>
                  </a:lnTo>
                  <a:lnTo>
                    <a:pt x="6143" y="5837"/>
                  </a:lnTo>
                  <a:lnTo>
                    <a:pt x="4651" y="5486"/>
                  </a:lnTo>
                  <a:lnTo>
                    <a:pt x="2589" y="4740"/>
                  </a:lnTo>
                  <a:lnTo>
                    <a:pt x="878" y="3906"/>
                  </a:lnTo>
                  <a:lnTo>
                    <a:pt x="570" y="3599"/>
                  </a:lnTo>
                  <a:lnTo>
                    <a:pt x="351" y="2853"/>
                  </a:lnTo>
                  <a:lnTo>
                    <a:pt x="570" y="2414"/>
                  </a:lnTo>
                  <a:lnTo>
                    <a:pt x="965" y="1975"/>
                  </a:lnTo>
                  <a:lnTo>
                    <a:pt x="2677" y="1010"/>
                  </a:lnTo>
                  <a:lnTo>
                    <a:pt x="4125" y="396"/>
                  </a:lnTo>
                  <a:lnTo>
                    <a:pt x="4915" y="352"/>
                  </a:lnTo>
                  <a:close/>
                  <a:moveTo>
                    <a:pt x="4915" y="1"/>
                  </a:moveTo>
                  <a:lnTo>
                    <a:pt x="4081" y="45"/>
                  </a:lnTo>
                  <a:lnTo>
                    <a:pt x="3993" y="45"/>
                  </a:lnTo>
                  <a:lnTo>
                    <a:pt x="2501" y="703"/>
                  </a:lnTo>
                  <a:lnTo>
                    <a:pt x="746" y="1668"/>
                  </a:lnTo>
                  <a:lnTo>
                    <a:pt x="702" y="1712"/>
                  </a:lnTo>
                  <a:lnTo>
                    <a:pt x="263" y="2195"/>
                  </a:lnTo>
                  <a:lnTo>
                    <a:pt x="263" y="2239"/>
                  </a:lnTo>
                  <a:lnTo>
                    <a:pt x="0" y="2765"/>
                  </a:lnTo>
                  <a:lnTo>
                    <a:pt x="0" y="2853"/>
                  </a:lnTo>
                  <a:lnTo>
                    <a:pt x="219" y="3730"/>
                  </a:lnTo>
                  <a:lnTo>
                    <a:pt x="263" y="3818"/>
                  </a:lnTo>
                  <a:lnTo>
                    <a:pt x="658" y="4169"/>
                  </a:lnTo>
                  <a:lnTo>
                    <a:pt x="702" y="4213"/>
                  </a:lnTo>
                  <a:lnTo>
                    <a:pt x="2457" y="5047"/>
                  </a:lnTo>
                  <a:lnTo>
                    <a:pt x="4564" y="5793"/>
                  </a:lnTo>
                  <a:lnTo>
                    <a:pt x="6099" y="6188"/>
                  </a:lnTo>
                  <a:lnTo>
                    <a:pt x="6538" y="6188"/>
                  </a:lnTo>
                  <a:lnTo>
                    <a:pt x="6626" y="6144"/>
                  </a:lnTo>
                  <a:lnTo>
                    <a:pt x="6802" y="6012"/>
                  </a:lnTo>
                  <a:lnTo>
                    <a:pt x="6889" y="5968"/>
                  </a:lnTo>
                  <a:lnTo>
                    <a:pt x="6889" y="5881"/>
                  </a:lnTo>
                  <a:lnTo>
                    <a:pt x="6845" y="2546"/>
                  </a:lnTo>
                  <a:lnTo>
                    <a:pt x="6802" y="2502"/>
                  </a:lnTo>
                  <a:lnTo>
                    <a:pt x="6231" y="791"/>
                  </a:lnTo>
                  <a:lnTo>
                    <a:pt x="6231" y="747"/>
                  </a:lnTo>
                  <a:lnTo>
                    <a:pt x="5968" y="439"/>
                  </a:lnTo>
                  <a:lnTo>
                    <a:pt x="5880" y="396"/>
                  </a:lnTo>
                  <a:lnTo>
                    <a:pt x="500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1" name="Google Shape;4311;p129"/>
            <p:cNvSpPr/>
            <p:nvPr/>
          </p:nvSpPr>
          <p:spPr>
            <a:xfrm>
              <a:off x="5555325" y="4199675"/>
              <a:ext cx="240275" cy="216125"/>
            </a:xfrm>
            <a:custGeom>
              <a:avLst/>
              <a:gdLst/>
              <a:ahLst/>
              <a:cxnLst/>
              <a:rect l="l" t="t" r="r" b="b"/>
              <a:pathLst>
                <a:path w="9611" h="8645" extrusionOk="0">
                  <a:moveTo>
                    <a:pt x="6715" y="352"/>
                  </a:moveTo>
                  <a:lnTo>
                    <a:pt x="7856" y="747"/>
                  </a:lnTo>
                  <a:lnTo>
                    <a:pt x="8207" y="1010"/>
                  </a:lnTo>
                  <a:lnTo>
                    <a:pt x="8865" y="3072"/>
                  </a:lnTo>
                  <a:lnTo>
                    <a:pt x="9260" y="6495"/>
                  </a:lnTo>
                  <a:lnTo>
                    <a:pt x="8953" y="7636"/>
                  </a:lnTo>
                  <a:lnTo>
                    <a:pt x="8645" y="8294"/>
                  </a:lnTo>
                  <a:lnTo>
                    <a:pt x="7987" y="8206"/>
                  </a:lnTo>
                  <a:lnTo>
                    <a:pt x="1054" y="6495"/>
                  </a:lnTo>
                  <a:lnTo>
                    <a:pt x="484" y="6144"/>
                  </a:lnTo>
                  <a:lnTo>
                    <a:pt x="396" y="5968"/>
                  </a:lnTo>
                  <a:lnTo>
                    <a:pt x="1932" y="2677"/>
                  </a:lnTo>
                  <a:lnTo>
                    <a:pt x="2546" y="2063"/>
                  </a:lnTo>
                  <a:lnTo>
                    <a:pt x="4433" y="1010"/>
                  </a:lnTo>
                  <a:lnTo>
                    <a:pt x="5837" y="439"/>
                  </a:lnTo>
                  <a:lnTo>
                    <a:pt x="6715" y="352"/>
                  </a:lnTo>
                  <a:close/>
                  <a:moveTo>
                    <a:pt x="6715" y="1"/>
                  </a:moveTo>
                  <a:lnTo>
                    <a:pt x="5793" y="88"/>
                  </a:lnTo>
                  <a:lnTo>
                    <a:pt x="5749" y="88"/>
                  </a:lnTo>
                  <a:lnTo>
                    <a:pt x="4301" y="703"/>
                  </a:lnTo>
                  <a:lnTo>
                    <a:pt x="2370" y="1756"/>
                  </a:lnTo>
                  <a:lnTo>
                    <a:pt x="2327" y="1800"/>
                  </a:lnTo>
                  <a:lnTo>
                    <a:pt x="1668" y="2414"/>
                  </a:lnTo>
                  <a:lnTo>
                    <a:pt x="1625" y="2502"/>
                  </a:lnTo>
                  <a:lnTo>
                    <a:pt x="45" y="5881"/>
                  </a:lnTo>
                  <a:lnTo>
                    <a:pt x="1" y="5968"/>
                  </a:lnTo>
                  <a:lnTo>
                    <a:pt x="45" y="6056"/>
                  </a:lnTo>
                  <a:lnTo>
                    <a:pt x="176" y="6363"/>
                  </a:lnTo>
                  <a:lnTo>
                    <a:pt x="264" y="6451"/>
                  </a:lnTo>
                  <a:lnTo>
                    <a:pt x="922" y="6802"/>
                  </a:lnTo>
                  <a:lnTo>
                    <a:pt x="966" y="6802"/>
                  </a:lnTo>
                  <a:lnTo>
                    <a:pt x="5793" y="8031"/>
                  </a:lnTo>
                  <a:lnTo>
                    <a:pt x="7899" y="8557"/>
                  </a:lnTo>
                  <a:lnTo>
                    <a:pt x="7943" y="8557"/>
                  </a:lnTo>
                  <a:lnTo>
                    <a:pt x="8733" y="8645"/>
                  </a:lnTo>
                  <a:lnTo>
                    <a:pt x="8865" y="8601"/>
                  </a:lnTo>
                  <a:lnTo>
                    <a:pt x="8909" y="8557"/>
                  </a:lnTo>
                  <a:lnTo>
                    <a:pt x="9304" y="7767"/>
                  </a:lnTo>
                  <a:lnTo>
                    <a:pt x="9304" y="7724"/>
                  </a:lnTo>
                  <a:lnTo>
                    <a:pt x="9611" y="6583"/>
                  </a:lnTo>
                  <a:lnTo>
                    <a:pt x="9611" y="6495"/>
                  </a:lnTo>
                  <a:lnTo>
                    <a:pt x="9216" y="2984"/>
                  </a:lnTo>
                  <a:lnTo>
                    <a:pt x="9216" y="2941"/>
                  </a:lnTo>
                  <a:lnTo>
                    <a:pt x="8514" y="834"/>
                  </a:lnTo>
                  <a:lnTo>
                    <a:pt x="8470" y="747"/>
                  </a:lnTo>
                  <a:lnTo>
                    <a:pt x="8031" y="439"/>
                  </a:lnTo>
                  <a:lnTo>
                    <a:pt x="7987" y="396"/>
                  </a:lnTo>
                  <a:lnTo>
                    <a:pt x="680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2" name="Google Shape;4312;p129"/>
            <p:cNvSpPr/>
            <p:nvPr/>
          </p:nvSpPr>
          <p:spPr>
            <a:xfrm>
              <a:off x="5499400" y="4181025"/>
              <a:ext cx="342275" cy="296225"/>
            </a:xfrm>
            <a:custGeom>
              <a:avLst/>
              <a:gdLst/>
              <a:ahLst/>
              <a:cxnLst/>
              <a:rect l="l" t="t" r="r" b="b"/>
              <a:pathLst>
                <a:path w="13691" h="11849" extrusionOk="0">
                  <a:moveTo>
                    <a:pt x="8952" y="352"/>
                  </a:moveTo>
                  <a:lnTo>
                    <a:pt x="10882" y="1142"/>
                  </a:lnTo>
                  <a:lnTo>
                    <a:pt x="11848" y="4213"/>
                  </a:lnTo>
                  <a:lnTo>
                    <a:pt x="12462" y="8162"/>
                  </a:lnTo>
                  <a:lnTo>
                    <a:pt x="12462" y="8250"/>
                  </a:lnTo>
                  <a:lnTo>
                    <a:pt x="13340" y="9479"/>
                  </a:lnTo>
                  <a:lnTo>
                    <a:pt x="13340" y="9961"/>
                  </a:lnTo>
                  <a:lnTo>
                    <a:pt x="12901" y="10444"/>
                  </a:lnTo>
                  <a:lnTo>
                    <a:pt x="11497" y="11146"/>
                  </a:lnTo>
                  <a:lnTo>
                    <a:pt x="10444" y="11497"/>
                  </a:lnTo>
                  <a:lnTo>
                    <a:pt x="8381" y="10664"/>
                  </a:lnTo>
                  <a:lnTo>
                    <a:pt x="5002" y="9874"/>
                  </a:lnTo>
                  <a:lnTo>
                    <a:pt x="1536" y="9303"/>
                  </a:lnTo>
                  <a:lnTo>
                    <a:pt x="351" y="8952"/>
                  </a:lnTo>
                  <a:lnTo>
                    <a:pt x="351" y="8689"/>
                  </a:lnTo>
                  <a:lnTo>
                    <a:pt x="570" y="8162"/>
                  </a:lnTo>
                  <a:lnTo>
                    <a:pt x="1667" y="6583"/>
                  </a:lnTo>
                  <a:lnTo>
                    <a:pt x="3028" y="4433"/>
                  </a:lnTo>
                  <a:lnTo>
                    <a:pt x="3993" y="2590"/>
                  </a:lnTo>
                  <a:lnTo>
                    <a:pt x="5310" y="1712"/>
                  </a:lnTo>
                  <a:lnTo>
                    <a:pt x="8162" y="352"/>
                  </a:lnTo>
                  <a:close/>
                  <a:moveTo>
                    <a:pt x="8118" y="1"/>
                  </a:moveTo>
                  <a:lnTo>
                    <a:pt x="8074" y="44"/>
                  </a:lnTo>
                  <a:lnTo>
                    <a:pt x="5178" y="1405"/>
                  </a:lnTo>
                  <a:lnTo>
                    <a:pt x="5134" y="1405"/>
                  </a:lnTo>
                  <a:lnTo>
                    <a:pt x="3774" y="2326"/>
                  </a:lnTo>
                  <a:lnTo>
                    <a:pt x="3686" y="2370"/>
                  </a:lnTo>
                  <a:lnTo>
                    <a:pt x="2721" y="4257"/>
                  </a:lnTo>
                  <a:lnTo>
                    <a:pt x="1360" y="6407"/>
                  </a:lnTo>
                  <a:lnTo>
                    <a:pt x="263" y="7943"/>
                  </a:lnTo>
                  <a:lnTo>
                    <a:pt x="263" y="7987"/>
                  </a:lnTo>
                  <a:lnTo>
                    <a:pt x="44" y="8601"/>
                  </a:lnTo>
                  <a:lnTo>
                    <a:pt x="0" y="8645"/>
                  </a:lnTo>
                  <a:lnTo>
                    <a:pt x="0" y="9084"/>
                  </a:lnTo>
                  <a:lnTo>
                    <a:pt x="0" y="9215"/>
                  </a:lnTo>
                  <a:lnTo>
                    <a:pt x="88" y="9259"/>
                  </a:lnTo>
                  <a:lnTo>
                    <a:pt x="1448" y="9654"/>
                  </a:lnTo>
                  <a:lnTo>
                    <a:pt x="1492" y="9654"/>
                  </a:lnTo>
                  <a:lnTo>
                    <a:pt x="4959" y="10225"/>
                  </a:lnTo>
                  <a:lnTo>
                    <a:pt x="8293" y="11015"/>
                  </a:lnTo>
                  <a:lnTo>
                    <a:pt x="10400" y="11848"/>
                  </a:lnTo>
                  <a:lnTo>
                    <a:pt x="10531" y="11848"/>
                  </a:lnTo>
                  <a:lnTo>
                    <a:pt x="11584" y="11497"/>
                  </a:lnTo>
                  <a:lnTo>
                    <a:pt x="11628" y="11453"/>
                  </a:lnTo>
                  <a:lnTo>
                    <a:pt x="13120" y="10707"/>
                  </a:lnTo>
                  <a:lnTo>
                    <a:pt x="13164" y="10664"/>
                  </a:lnTo>
                  <a:lnTo>
                    <a:pt x="13647" y="10137"/>
                  </a:lnTo>
                  <a:lnTo>
                    <a:pt x="13691" y="10005"/>
                  </a:lnTo>
                  <a:lnTo>
                    <a:pt x="13691" y="9435"/>
                  </a:lnTo>
                  <a:lnTo>
                    <a:pt x="13647" y="9347"/>
                  </a:lnTo>
                  <a:lnTo>
                    <a:pt x="12813" y="8075"/>
                  </a:lnTo>
                  <a:lnTo>
                    <a:pt x="12155" y="4169"/>
                  </a:lnTo>
                  <a:lnTo>
                    <a:pt x="12155" y="4125"/>
                  </a:lnTo>
                  <a:lnTo>
                    <a:pt x="11190" y="966"/>
                  </a:lnTo>
                  <a:lnTo>
                    <a:pt x="11190" y="878"/>
                  </a:lnTo>
                  <a:lnTo>
                    <a:pt x="11102" y="834"/>
                  </a:lnTo>
                  <a:lnTo>
                    <a:pt x="9039" y="44"/>
                  </a:lnTo>
                  <a:lnTo>
                    <a:pt x="899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3" name="Google Shape;4313;p129"/>
            <p:cNvSpPr/>
            <p:nvPr/>
          </p:nvSpPr>
          <p:spPr>
            <a:xfrm>
              <a:off x="5288750" y="4500250"/>
              <a:ext cx="79025" cy="51600"/>
            </a:xfrm>
            <a:custGeom>
              <a:avLst/>
              <a:gdLst/>
              <a:ahLst/>
              <a:cxnLst/>
              <a:rect l="l" t="t" r="r" b="b"/>
              <a:pathLst>
                <a:path w="3161" h="2064" extrusionOk="0">
                  <a:moveTo>
                    <a:pt x="1932" y="352"/>
                  </a:moveTo>
                  <a:lnTo>
                    <a:pt x="2502" y="571"/>
                  </a:lnTo>
                  <a:lnTo>
                    <a:pt x="2678" y="703"/>
                  </a:lnTo>
                  <a:lnTo>
                    <a:pt x="2546" y="791"/>
                  </a:lnTo>
                  <a:lnTo>
                    <a:pt x="1493" y="1361"/>
                  </a:lnTo>
                  <a:lnTo>
                    <a:pt x="352" y="1668"/>
                  </a:lnTo>
                  <a:lnTo>
                    <a:pt x="352" y="1624"/>
                  </a:lnTo>
                  <a:lnTo>
                    <a:pt x="747" y="1054"/>
                  </a:lnTo>
                  <a:lnTo>
                    <a:pt x="1317" y="483"/>
                  </a:lnTo>
                  <a:lnTo>
                    <a:pt x="1932" y="352"/>
                  </a:lnTo>
                  <a:close/>
                  <a:moveTo>
                    <a:pt x="1932" y="1"/>
                  </a:moveTo>
                  <a:lnTo>
                    <a:pt x="1186" y="132"/>
                  </a:lnTo>
                  <a:lnTo>
                    <a:pt x="1098" y="176"/>
                  </a:lnTo>
                  <a:lnTo>
                    <a:pt x="484" y="791"/>
                  </a:lnTo>
                  <a:lnTo>
                    <a:pt x="484" y="835"/>
                  </a:lnTo>
                  <a:lnTo>
                    <a:pt x="45" y="1493"/>
                  </a:lnTo>
                  <a:lnTo>
                    <a:pt x="45" y="1537"/>
                  </a:lnTo>
                  <a:lnTo>
                    <a:pt x="1" y="1888"/>
                  </a:lnTo>
                  <a:lnTo>
                    <a:pt x="1" y="1975"/>
                  </a:lnTo>
                  <a:lnTo>
                    <a:pt x="45" y="2019"/>
                  </a:lnTo>
                  <a:lnTo>
                    <a:pt x="176" y="2063"/>
                  </a:lnTo>
                  <a:lnTo>
                    <a:pt x="220" y="2063"/>
                  </a:lnTo>
                  <a:lnTo>
                    <a:pt x="1581" y="1668"/>
                  </a:lnTo>
                  <a:lnTo>
                    <a:pt x="1625" y="1668"/>
                  </a:lnTo>
                  <a:lnTo>
                    <a:pt x="2678" y="1098"/>
                  </a:lnTo>
                  <a:lnTo>
                    <a:pt x="3073" y="922"/>
                  </a:lnTo>
                  <a:lnTo>
                    <a:pt x="3116" y="878"/>
                  </a:lnTo>
                  <a:lnTo>
                    <a:pt x="3160" y="791"/>
                  </a:lnTo>
                  <a:lnTo>
                    <a:pt x="3160" y="703"/>
                  </a:lnTo>
                  <a:lnTo>
                    <a:pt x="3116" y="615"/>
                  </a:lnTo>
                  <a:lnTo>
                    <a:pt x="2722" y="264"/>
                  </a:lnTo>
                  <a:lnTo>
                    <a:pt x="2634" y="220"/>
                  </a:lnTo>
                  <a:lnTo>
                    <a:pt x="201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4" name="Google Shape;4314;p129"/>
            <p:cNvSpPr/>
            <p:nvPr/>
          </p:nvSpPr>
          <p:spPr>
            <a:xfrm>
              <a:off x="5982075" y="1811500"/>
              <a:ext cx="928100" cy="1382250"/>
            </a:xfrm>
            <a:custGeom>
              <a:avLst/>
              <a:gdLst/>
              <a:ahLst/>
              <a:cxnLst/>
              <a:rect l="l" t="t" r="r" b="b"/>
              <a:pathLst>
                <a:path w="37124" h="55290" extrusionOk="0">
                  <a:moveTo>
                    <a:pt x="36685" y="0"/>
                  </a:moveTo>
                  <a:lnTo>
                    <a:pt x="36641" y="44"/>
                  </a:lnTo>
                  <a:lnTo>
                    <a:pt x="36597" y="132"/>
                  </a:lnTo>
                  <a:lnTo>
                    <a:pt x="36597" y="176"/>
                  </a:lnTo>
                  <a:lnTo>
                    <a:pt x="36641" y="263"/>
                  </a:lnTo>
                  <a:lnTo>
                    <a:pt x="36685" y="395"/>
                  </a:lnTo>
                  <a:lnTo>
                    <a:pt x="36772" y="1360"/>
                  </a:lnTo>
                  <a:lnTo>
                    <a:pt x="36772" y="3203"/>
                  </a:lnTo>
                  <a:lnTo>
                    <a:pt x="36070" y="4915"/>
                  </a:lnTo>
                  <a:lnTo>
                    <a:pt x="35280" y="7811"/>
                  </a:lnTo>
                  <a:lnTo>
                    <a:pt x="34666" y="9917"/>
                  </a:lnTo>
                  <a:lnTo>
                    <a:pt x="34008" y="11936"/>
                  </a:lnTo>
                  <a:lnTo>
                    <a:pt x="32648" y="14744"/>
                  </a:lnTo>
                  <a:lnTo>
                    <a:pt x="31551" y="16850"/>
                  </a:lnTo>
                  <a:lnTo>
                    <a:pt x="30629" y="18956"/>
                  </a:lnTo>
                  <a:lnTo>
                    <a:pt x="29137" y="21633"/>
                  </a:lnTo>
                  <a:lnTo>
                    <a:pt x="27733" y="23827"/>
                  </a:lnTo>
                  <a:lnTo>
                    <a:pt x="26504" y="25758"/>
                  </a:lnTo>
                  <a:lnTo>
                    <a:pt x="25144" y="28215"/>
                  </a:lnTo>
                  <a:lnTo>
                    <a:pt x="24881" y="29093"/>
                  </a:lnTo>
                  <a:lnTo>
                    <a:pt x="24881" y="29137"/>
                  </a:lnTo>
                  <a:lnTo>
                    <a:pt x="24881" y="30014"/>
                  </a:lnTo>
                  <a:lnTo>
                    <a:pt x="24881" y="30058"/>
                  </a:lnTo>
                  <a:lnTo>
                    <a:pt x="25232" y="32735"/>
                  </a:lnTo>
                  <a:lnTo>
                    <a:pt x="25583" y="36289"/>
                  </a:lnTo>
                  <a:lnTo>
                    <a:pt x="25495" y="36421"/>
                  </a:lnTo>
                  <a:lnTo>
                    <a:pt x="23345" y="37649"/>
                  </a:lnTo>
                  <a:lnTo>
                    <a:pt x="21370" y="39054"/>
                  </a:lnTo>
                  <a:lnTo>
                    <a:pt x="21326" y="39054"/>
                  </a:lnTo>
                  <a:lnTo>
                    <a:pt x="19659" y="40546"/>
                  </a:lnTo>
                  <a:lnTo>
                    <a:pt x="16500" y="43047"/>
                  </a:lnTo>
                  <a:lnTo>
                    <a:pt x="16456" y="43047"/>
                  </a:lnTo>
                  <a:lnTo>
                    <a:pt x="14964" y="44539"/>
                  </a:lnTo>
                  <a:lnTo>
                    <a:pt x="12594" y="47040"/>
                  </a:lnTo>
                  <a:lnTo>
                    <a:pt x="10400" y="48268"/>
                  </a:lnTo>
                  <a:lnTo>
                    <a:pt x="8250" y="49102"/>
                  </a:lnTo>
                  <a:lnTo>
                    <a:pt x="8206" y="49146"/>
                  </a:lnTo>
                  <a:lnTo>
                    <a:pt x="6626" y="50111"/>
                  </a:lnTo>
                  <a:lnTo>
                    <a:pt x="88" y="54982"/>
                  </a:lnTo>
                  <a:lnTo>
                    <a:pt x="44" y="55026"/>
                  </a:lnTo>
                  <a:lnTo>
                    <a:pt x="0" y="55114"/>
                  </a:lnTo>
                  <a:lnTo>
                    <a:pt x="44" y="55158"/>
                  </a:lnTo>
                  <a:lnTo>
                    <a:pt x="44" y="55245"/>
                  </a:lnTo>
                  <a:lnTo>
                    <a:pt x="132" y="55289"/>
                  </a:lnTo>
                  <a:lnTo>
                    <a:pt x="308" y="55289"/>
                  </a:lnTo>
                  <a:lnTo>
                    <a:pt x="6846" y="50419"/>
                  </a:lnTo>
                  <a:lnTo>
                    <a:pt x="8382" y="49453"/>
                  </a:lnTo>
                  <a:lnTo>
                    <a:pt x="10532" y="48620"/>
                  </a:lnTo>
                  <a:lnTo>
                    <a:pt x="10576" y="48576"/>
                  </a:lnTo>
                  <a:lnTo>
                    <a:pt x="12814" y="47347"/>
                  </a:lnTo>
                  <a:lnTo>
                    <a:pt x="12857" y="47303"/>
                  </a:lnTo>
                  <a:lnTo>
                    <a:pt x="15227" y="44802"/>
                  </a:lnTo>
                  <a:lnTo>
                    <a:pt x="16719" y="43310"/>
                  </a:lnTo>
                  <a:lnTo>
                    <a:pt x="19878" y="40853"/>
                  </a:lnTo>
                  <a:lnTo>
                    <a:pt x="21546" y="39361"/>
                  </a:lnTo>
                  <a:lnTo>
                    <a:pt x="23520" y="37957"/>
                  </a:lnTo>
                  <a:lnTo>
                    <a:pt x="25714" y="36684"/>
                  </a:lnTo>
                  <a:lnTo>
                    <a:pt x="25758" y="36640"/>
                  </a:lnTo>
                  <a:lnTo>
                    <a:pt x="25890" y="36421"/>
                  </a:lnTo>
                  <a:lnTo>
                    <a:pt x="25934" y="36289"/>
                  </a:lnTo>
                  <a:lnTo>
                    <a:pt x="25583" y="32691"/>
                  </a:lnTo>
                  <a:lnTo>
                    <a:pt x="25232" y="30014"/>
                  </a:lnTo>
                  <a:lnTo>
                    <a:pt x="25232" y="29137"/>
                  </a:lnTo>
                  <a:lnTo>
                    <a:pt x="25451" y="28347"/>
                  </a:lnTo>
                  <a:lnTo>
                    <a:pt x="26811" y="25933"/>
                  </a:lnTo>
                  <a:lnTo>
                    <a:pt x="29444" y="21809"/>
                  </a:lnTo>
                  <a:lnTo>
                    <a:pt x="30936" y="19132"/>
                  </a:lnTo>
                  <a:lnTo>
                    <a:pt x="30980" y="19088"/>
                  </a:lnTo>
                  <a:lnTo>
                    <a:pt x="31858" y="16982"/>
                  </a:lnTo>
                  <a:lnTo>
                    <a:pt x="32955" y="14876"/>
                  </a:lnTo>
                  <a:lnTo>
                    <a:pt x="34359" y="12111"/>
                  </a:lnTo>
                  <a:lnTo>
                    <a:pt x="34359" y="12067"/>
                  </a:lnTo>
                  <a:lnTo>
                    <a:pt x="35017" y="10049"/>
                  </a:lnTo>
                  <a:lnTo>
                    <a:pt x="35631" y="7942"/>
                  </a:lnTo>
                  <a:lnTo>
                    <a:pt x="36421" y="5002"/>
                  </a:lnTo>
                  <a:lnTo>
                    <a:pt x="37080" y="3291"/>
                  </a:lnTo>
                  <a:lnTo>
                    <a:pt x="37123" y="3203"/>
                  </a:lnTo>
                  <a:lnTo>
                    <a:pt x="37123" y="1360"/>
                  </a:lnTo>
                  <a:lnTo>
                    <a:pt x="37123" y="1317"/>
                  </a:lnTo>
                  <a:lnTo>
                    <a:pt x="37036" y="307"/>
                  </a:lnTo>
                  <a:lnTo>
                    <a:pt x="37036" y="263"/>
                  </a:lnTo>
                  <a:lnTo>
                    <a:pt x="36948" y="88"/>
                  </a:lnTo>
                  <a:lnTo>
                    <a:pt x="36904" y="44"/>
                  </a:lnTo>
                  <a:lnTo>
                    <a:pt x="3681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5" name="Google Shape;4315;p129"/>
            <p:cNvSpPr/>
            <p:nvPr/>
          </p:nvSpPr>
          <p:spPr>
            <a:xfrm>
              <a:off x="5954650" y="1809300"/>
              <a:ext cx="928100" cy="1359225"/>
            </a:xfrm>
            <a:custGeom>
              <a:avLst/>
              <a:gdLst/>
              <a:ahLst/>
              <a:cxnLst/>
              <a:rect l="l" t="t" r="r" b="b"/>
              <a:pathLst>
                <a:path w="37124" h="54369" extrusionOk="0">
                  <a:moveTo>
                    <a:pt x="36685" y="0"/>
                  </a:moveTo>
                  <a:lnTo>
                    <a:pt x="36641" y="44"/>
                  </a:lnTo>
                  <a:lnTo>
                    <a:pt x="36553" y="44"/>
                  </a:lnTo>
                  <a:lnTo>
                    <a:pt x="36509" y="132"/>
                  </a:lnTo>
                  <a:lnTo>
                    <a:pt x="36509" y="176"/>
                  </a:lnTo>
                  <a:lnTo>
                    <a:pt x="36509" y="264"/>
                  </a:lnTo>
                  <a:lnTo>
                    <a:pt x="36685" y="878"/>
                  </a:lnTo>
                  <a:lnTo>
                    <a:pt x="36772" y="1317"/>
                  </a:lnTo>
                  <a:lnTo>
                    <a:pt x="36685" y="2238"/>
                  </a:lnTo>
                  <a:lnTo>
                    <a:pt x="36114" y="4169"/>
                  </a:lnTo>
                  <a:lnTo>
                    <a:pt x="35588" y="6275"/>
                  </a:lnTo>
                  <a:lnTo>
                    <a:pt x="34885" y="8820"/>
                  </a:lnTo>
                  <a:lnTo>
                    <a:pt x="34139" y="11146"/>
                  </a:lnTo>
                  <a:lnTo>
                    <a:pt x="32823" y="14042"/>
                  </a:lnTo>
                  <a:lnTo>
                    <a:pt x="31814" y="15973"/>
                  </a:lnTo>
                  <a:lnTo>
                    <a:pt x="30541" y="18737"/>
                  </a:lnTo>
                  <a:lnTo>
                    <a:pt x="29093" y="21238"/>
                  </a:lnTo>
                  <a:lnTo>
                    <a:pt x="27557" y="23652"/>
                  </a:lnTo>
                  <a:lnTo>
                    <a:pt x="26285" y="25802"/>
                  </a:lnTo>
                  <a:lnTo>
                    <a:pt x="24881" y="28172"/>
                  </a:lnTo>
                  <a:lnTo>
                    <a:pt x="22599" y="31682"/>
                  </a:lnTo>
                  <a:lnTo>
                    <a:pt x="22599" y="31770"/>
                  </a:lnTo>
                  <a:lnTo>
                    <a:pt x="22467" y="32911"/>
                  </a:lnTo>
                  <a:lnTo>
                    <a:pt x="22380" y="35631"/>
                  </a:lnTo>
                  <a:lnTo>
                    <a:pt x="22160" y="36509"/>
                  </a:lnTo>
                  <a:lnTo>
                    <a:pt x="21721" y="37299"/>
                  </a:lnTo>
                  <a:lnTo>
                    <a:pt x="20142" y="38834"/>
                  </a:lnTo>
                  <a:lnTo>
                    <a:pt x="17070" y="41379"/>
                  </a:lnTo>
                  <a:lnTo>
                    <a:pt x="15490" y="43091"/>
                  </a:lnTo>
                  <a:lnTo>
                    <a:pt x="13516" y="45329"/>
                  </a:lnTo>
                  <a:lnTo>
                    <a:pt x="12331" y="46338"/>
                  </a:lnTo>
                  <a:lnTo>
                    <a:pt x="11234" y="46865"/>
                  </a:lnTo>
                  <a:lnTo>
                    <a:pt x="8777" y="47786"/>
                  </a:lnTo>
                  <a:lnTo>
                    <a:pt x="8733" y="47786"/>
                  </a:lnTo>
                  <a:lnTo>
                    <a:pt x="6934" y="48927"/>
                  </a:lnTo>
                  <a:lnTo>
                    <a:pt x="2194" y="52525"/>
                  </a:lnTo>
                  <a:lnTo>
                    <a:pt x="44" y="54061"/>
                  </a:lnTo>
                  <a:lnTo>
                    <a:pt x="0" y="54105"/>
                  </a:lnTo>
                  <a:lnTo>
                    <a:pt x="0" y="54193"/>
                  </a:lnTo>
                  <a:lnTo>
                    <a:pt x="0" y="54236"/>
                  </a:lnTo>
                  <a:lnTo>
                    <a:pt x="0" y="54324"/>
                  </a:lnTo>
                  <a:lnTo>
                    <a:pt x="88" y="54368"/>
                  </a:lnTo>
                  <a:lnTo>
                    <a:pt x="176" y="54368"/>
                  </a:lnTo>
                  <a:lnTo>
                    <a:pt x="264" y="54324"/>
                  </a:lnTo>
                  <a:lnTo>
                    <a:pt x="2370" y="52788"/>
                  </a:lnTo>
                  <a:lnTo>
                    <a:pt x="5486" y="50463"/>
                  </a:lnTo>
                  <a:lnTo>
                    <a:pt x="7153" y="49234"/>
                  </a:lnTo>
                  <a:lnTo>
                    <a:pt x="8908" y="48093"/>
                  </a:lnTo>
                  <a:lnTo>
                    <a:pt x="11365" y="47172"/>
                  </a:lnTo>
                  <a:lnTo>
                    <a:pt x="12506" y="46645"/>
                  </a:lnTo>
                  <a:lnTo>
                    <a:pt x="12550" y="46601"/>
                  </a:lnTo>
                  <a:lnTo>
                    <a:pt x="13735" y="45592"/>
                  </a:lnTo>
                  <a:lnTo>
                    <a:pt x="13779" y="45548"/>
                  </a:lnTo>
                  <a:lnTo>
                    <a:pt x="15754" y="43310"/>
                  </a:lnTo>
                  <a:lnTo>
                    <a:pt x="17333" y="41643"/>
                  </a:lnTo>
                  <a:lnTo>
                    <a:pt x="20361" y="39098"/>
                  </a:lnTo>
                  <a:lnTo>
                    <a:pt x="21985" y="37518"/>
                  </a:lnTo>
                  <a:lnTo>
                    <a:pt x="22028" y="37474"/>
                  </a:lnTo>
                  <a:lnTo>
                    <a:pt x="22511" y="36684"/>
                  </a:lnTo>
                  <a:lnTo>
                    <a:pt x="22511" y="36640"/>
                  </a:lnTo>
                  <a:lnTo>
                    <a:pt x="22731" y="35719"/>
                  </a:lnTo>
                  <a:lnTo>
                    <a:pt x="22731" y="35675"/>
                  </a:lnTo>
                  <a:lnTo>
                    <a:pt x="22818" y="32954"/>
                  </a:lnTo>
                  <a:lnTo>
                    <a:pt x="22950" y="31857"/>
                  </a:lnTo>
                  <a:lnTo>
                    <a:pt x="25188" y="28391"/>
                  </a:lnTo>
                  <a:lnTo>
                    <a:pt x="26592" y="25978"/>
                  </a:lnTo>
                  <a:lnTo>
                    <a:pt x="27821" y="23827"/>
                  </a:lnTo>
                  <a:lnTo>
                    <a:pt x="29400" y="21414"/>
                  </a:lnTo>
                  <a:lnTo>
                    <a:pt x="30848" y="18913"/>
                  </a:lnTo>
                  <a:lnTo>
                    <a:pt x="32121" y="16104"/>
                  </a:lnTo>
                  <a:lnTo>
                    <a:pt x="33130" y="14218"/>
                  </a:lnTo>
                  <a:lnTo>
                    <a:pt x="34491" y="11278"/>
                  </a:lnTo>
                  <a:lnTo>
                    <a:pt x="34491" y="11234"/>
                  </a:lnTo>
                  <a:lnTo>
                    <a:pt x="35237" y="8908"/>
                  </a:lnTo>
                  <a:lnTo>
                    <a:pt x="35895" y="6363"/>
                  </a:lnTo>
                  <a:lnTo>
                    <a:pt x="36465" y="4301"/>
                  </a:lnTo>
                  <a:lnTo>
                    <a:pt x="37036" y="2282"/>
                  </a:lnTo>
                  <a:lnTo>
                    <a:pt x="37123" y="1317"/>
                  </a:lnTo>
                  <a:lnTo>
                    <a:pt x="37123" y="1273"/>
                  </a:lnTo>
                  <a:lnTo>
                    <a:pt x="37036" y="834"/>
                  </a:lnTo>
                  <a:lnTo>
                    <a:pt x="37036" y="790"/>
                  </a:lnTo>
                  <a:lnTo>
                    <a:pt x="36860" y="132"/>
                  </a:lnTo>
                  <a:lnTo>
                    <a:pt x="36816" y="88"/>
                  </a:lnTo>
                  <a:lnTo>
                    <a:pt x="36772" y="44"/>
                  </a:lnTo>
                  <a:lnTo>
                    <a:pt x="3668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6" name="Google Shape;4316;p129"/>
            <p:cNvSpPr/>
            <p:nvPr/>
          </p:nvSpPr>
          <p:spPr>
            <a:xfrm>
              <a:off x="5925025" y="1820275"/>
              <a:ext cx="932500" cy="1321900"/>
            </a:xfrm>
            <a:custGeom>
              <a:avLst/>
              <a:gdLst/>
              <a:ahLst/>
              <a:cxnLst/>
              <a:rect l="l" t="t" r="r" b="b"/>
              <a:pathLst>
                <a:path w="37300" h="52876" extrusionOk="0">
                  <a:moveTo>
                    <a:pt x="37124" y="0"/>
                  </a:moveTo>
                  <a:lnTo>
                    <a:pt x="37080" y="44"/>
                  </a:lnTo>
                  <a:lnTo>
                    <a:pt x="36992" y="44"/>
                  </a:lnTo>
                  <a:lnTo>
                    <a:pt x="36948" y="88"/>
                  </a:lnTo>
                  <a:lnTo>
                    <a:pt x="36948" y="176"/>
                  </a:lnTo>
                  <a:lnTo>
                    <a:pt x="36860" y="746"/>
                  </a:lnTo>
                  <a:lnTo>
                    <a:pt x="35763" y="4827"/>
                  </a:lnTo>
                  <a:lnTo>
                    <a:pt x="35061" y="7504"/>
                  </a:lnTo>
                  <a:lnTo>
                    <a:pt x="34315" y="9917"/>
                  </a:lnTo>
                  <a:lnTo>
                    <a:pt x="32165" y="14568"/>
                  </a:lnTo>
                  <a:lnTo>
                    <a:pt x="31024" y="17026"/>
                  </a:lnTo>
                  <a:lnTo>
                    <a:pt x="29532" y="19659"/>
                  </a:lnTo>
                  <a:lnTo>
                    <a:pt x="27031" y="23696"/>
                  </a:lnTo>
                  <a:lnTo>
                    <a:pt x="24705" y="27645"/>
                  </a:lnTo>
                  <a:lnTo>
                    <a:pt x="23696" y="29137"/>
                  </a:lnTo>
                  <a:lnTo>
                    <a:pt x="21063" y="32647"/>
                  </a:lnTo>
                  <a:lnTo>
                    <a:pt x="21019" y="32691"/>
                  </a:lnTo>
                  <a:lnTo>
                    <a:pt x="20230" y="35061"/>
                  </a:lnTo>
                  <a:lnTo>
                    <a:pt x="18387" y="38571"/>
                  </a:lnTo>
                  <a:lnTo>
                    <a:pt x="17158" y="39931"/>
                  </a:lnTo>
                  <a:lnTo>
                    <a:pt x="14964" y="42432"/>
                  </a:lnTo>
                  <a:lnTo>
                    <a:pt x="12814" y="44670"/>
                  </a:lnTo>
                  <a:lnTo>
                    <a:pt x="9391" y="45943"/>
                  </a:lnTo>
                  <a:lnTo>
                    <a:pt x="7855" y="46864"/>
                  </a:lnTo>
                  <a:lnTo>
                    <a:pt x="7811" y="46864"/>
                  </a:lnTo>
                  <a:lnTo>
                    <a:pt x="6012" y="48225"/>
                  </a:lnTo>
                  <a:lnTo>
                    <a:pt x="45" y="52569"/>
                  </a:lnTo>
                  <a:lnTo>
                    <a:pt x="1" y="52613"/>
                  </a:lnTo>
                  <a:lnTo>
                    <a:pt x="1" y="52700"/>
                  </a:lnTo>
                  <a:lnTo>
                    <a:pt x="1" y="52744"/>
                  </a:lnTo>
                  <a:lnTo>
                    <a:pt x="1" y="52832"/>
                  </a:lnTo>
                  <a:lnTo>
                    <a:pt x="88" y="52876"/>
                  </a:lnTo>
                  <a:lnTo>
                    <a:pt x="264" y="52876"/>
                  </a:lnTo>
                  <a:lnTo>
                    <a:pt x="6232" y="48532"/>
                  </a:lnTo>
                  <a:lnTo>
                    <a:pt x="8031" y="47172"/>
                  </a:lnTo>
                  <a:lnTo>
                    <a:pt x="9523" y="46250"/>
                  </a:lnTo>
                  <a:lnTo>
                    <a:pt x="12243" y="45241"/>
                  </a:lnTo>
                  <a:lnTo>
                    <a:pt x="12989" y="44977"/>
                  </a:lnTo>
                  <a:lnTo>
                    <a:pt x="13077" y="44934"/>
                  </a:lnTo>
                  <a:lnTo>
                    <a:pt x="15227" y="42652"/>
                  </a:lnTo>
                  <a:lnTo>
                    <a:pt x="17377" y="40151"/>
                  </a:lnTo>
                  <a:lnTo>
                    <a:pt x="18650" y="38790"/>
                  </a:lnTo>
                  <a:lnTo>
                    <a:pt x="18694" y="38746"/>
                  </a:lnTo>
                  <a:lnTo>
                    <a:pt x="20581" y="35192"/>
                  </a:lnTo>
                  <a:lnTo>
                    <a:pt x="20581" y="35148"/>
                  </a:lnTo>
                  <a:lnTo>
                    <a:pt x="21327" y="32823"/>
                  </a:lnTo>
                  <a:lnTo>
                    <a:pt x="23959" y="29356"/>
                  </a:lnTo>
                  <a:lnTo>
                    <a:pt x="25013" y="27864"/>
                  </a:lnTo>
                  <a:lnTo>
                    <a:pt x="27294" y="23871"/>
                  </a:lnTo>
                  <a:lnTo>
                    <a:pt x="29839" y="19834"/>
                  </a:lnTo>
                  <a:lnTo>
                    <a:pt x="31331" y="17201"/>
                  </a:lnTo>
                  <a:lnTo>
                    <a:pt x="32472" y="14700"/>
                  </a:lnTo>
                  <a:lnTo>
                    <a:pt x="34666" y="10093"/>
                  </a:lnTo>
                  <a:lnTo>
                    <a:pt x="34666" y="10049"/>
                  </a:lnTo>
                  <a:lnTo>
                    <a:pt x="35412" y="7591"/>
                  </a:lnTo>
                  <a:lnTo>
                    <a:pt x="36114" y="4915"/>
                  </a:lnTo>
                  <a:lnTo>
                    <a:pt x="37211" y="790"/>
                  </a:lnTo>
                  <a:lnTo>
                    <a:pt x="37299" y="220"/>
                  </a:lnTo>
                  <a:lnTo>
                    <a:pt x="37255" y="132"/>
                  </a:lnTo>
                  <a:lnTo>
                    <a:pt x="37255" y="88"/>
                  </a:lnTo>
                  <a:lnTo>
                    <a:pt x="37211" y="44"/>
                  </a:lnTo>
                  <a:lnTo>
                    <a:pt x="3712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7" name="Google Shape;4317;p129"/>
            <p:cNvSpPr/>
            <p:nvPr/>
          </p:nvSpPr>
          <p:spPr>
            <a:xfrm>
              <a:off x="5894325" y="1812575"/>
              <a:ext cx="942350" cy="1302175"/>
            </a:xfrm>
            <a:custGeom>
              <a:avLst/>
              <a:gdLst/>
              <a:ahLst/>
              <a:cxnLst/>
              <a:rect l="l" t="t" r="r" b="b"/>
              <a:pathLst>
                <a:path w="37694" h="52087" extrusionOk="0">
                  <a:moveTo>
                    <a:pt x="37518" y="1"/>
                  </a:moveTo>
                  <a:lnTo>
                    <a:pt x="37430" y="45"/>
                  </a:lnTo>
                  <a:lnTo>
                    <a:pt x="37386" y="89"/>
                  </a:lnTo>
                  <a:lnTo>
                    <a:pt x="37342" y="133"/>
                  </a:lnTo>
                  <a:lnTo>
                    <a:pt x="37255" y="571"/>
                  </a:lnTo>
                  <a:lnTo>
                    <a:pt x="36377" y="3160"/>
                  </a:lnTo>
                  <a:lnTo>
                    <a:pt x="35763" y="5267"/>
                  </a:lnTo>
                  <a:lnTo>
                    <a:pt x="35148" y="7636"/>
                  </a:lnTo>
                  <a:lnTo>
                    <a:pt x="33876" y="11366"/>
                  </a:lnTo>
                  <a:lnTo>
                    <a:pt x="32559" y="13911"/>
                  </a:lnTo>
                  <a:lnTo>
                    <a:pt x="31550" y="16105"/>
                  </a:lnTo>
                  <a:lnTo>
                    <a:pt x="30629" y="17729"/>
                  </a:lnTo>
                  <a:lnTo>
                    <a:pt x="29707" y="19308"/>
                  </a:lnTo>
                  <a:lnTo>
                    <a:pt x="27820" y="22380"/>
                  </a:lnTo>
                  <a:lnTo>
                    <a:pt x="26504" y="24530"/>
                  </a:lnTo>
                  <a:lnTo>
                    <a:pt x="25231" y="26680"/>
                  </a:lnTo>
                  <a:lnTo>
                    <a:pt x="23959" y="28567"/>
                  </a:lnTo>
                  <a:lnTo>
                    <a:pt x="22686" y="30191"/>
                  </a:lnTo>
                  <a:lnTo>
                    <a:pt x="21282" y="31946"/>
                  </a:lnTo>
                  <a:lnTo>
                    <a:pt x="19790" y="33526"/>
                  </a:lnTo>
                  <a:lnTo>
                    <a:pt x="17684" y="35325"/>
                  </a:lnTo>
                  <a:lnTo>
                    <a:pt x="16762" y="36378"/>
                  </a:lnTo>
                  <a:lnTo>
                    <a:pt x="16718" y="36422"/>
                  </a:lnTo>
                  <a:lnTo>
                    <a:pt x="16148" y="37387"/>
                  </a:lnTo>
                  <a:lnTo>
                    <a:pt x="16148" y="37431"/>
                  </a:lnTo>
                  <a:lnTo>
                    <a:pt x="15358" y="39449"/>
                  </a:lnTo>
                  <a:lnTo>
                    <a:pt x="14437" y="41424"/>
                  </a:lnTo>
                  <a:lnTo>
                    <a:pt x="12901" y="43530"/>
                  </a:lnTo>
                  <a:lnTo>
                    <a:pt x="12330" y="43925"/>
                  </a:lnTo>
                  <a:lnTo>
                    <a:pt x="9917" y="44891"/>
                  </a:lnTo>
                  <a:lnTo>
                    <a:pt x="9917" y="44934"/>
                  </a:lnTo>
                  <a:lnTo>
                    <a:pt x="8337" y="45900"/>
                  </a:lnTo>
                  <a:lnTo>
                    <a:pt x="6143" y="47523"/>
                  </a:lnTo>
                  <a:lnTo>
                    <a:pt x="3642" y="49322"/>
                  </a:lnTo>
                  <a:lnTo>
                    <a:pt x="88" y="51780"/>
                  </a:lnTo>
                  <a:lnTo>
                    <a:pt x="44" y="51824"/>
                  </a:lnTo>
                  <a:lnTo>
                    <a:pt x="0" y="51911"/>
                  </a:lnTo>
                  <a:lnTo>
                    <a:pt x="0" y="51955"/>
                  </a:lnTo>
                  <a:lnTo>
                    <a:pt x="44" y="52043"/>
                  </a:lnTo>
                  <a:lnTo>
                    <a:pt x="88" y="52087"/>
                  </a:lnTo>
                  <a:lnTo>
                    <a:pt x="307" y="52087"/>
                  </a:lnTo>
                  <a:lnTo>
                    <a:pt x="3818" y="49630"/>
                  </a:lnTo>
                  <a:lnTo>
                    <a:pt x="6319" y="47787"/>
                  </a:lnTo>
                  <a:lnTo>
                    <a:pt x="8513" y="46163"/>
                  </a:lnTo>
                  <a:lnTo>
                    <a:pt x="10049" y="45242"/>
                  </a:lnTo>
                  <a:lnTo>
                    <a:pt x="12506" y="44232"/>
                  </a:lnTo>
                  <a:lnTo>
                    <a:pt x="13120" y="43794"/>
                  </a:lnTo>
                  <a:lnTo>
                    <a:pt x="13164" y="43750"/>
                  </a:lnTo>
                  <a:lnTo>
                    <a:pt x="14744" y="41643"/>
                  </a:lnTo>
                  <a:lnTo>
                    <a:pt x="14744" y="41600"/>
                  </a:lnTo>
                  <a:lnTo>
                    <a:pt x="15665" y="39581"/>
                  </a:lnTo>
                  <a:lnTo>
                    <a:pt x="16455" y="37563"/>
                  </a:lnTo>
                  <a:lnTo>
                    <a:pt x="17026" y="36597"/>
                  </a:lnTo>
                  <a:lnTo>
                    <a:pt x="17947" y="35588"/>
                  </a:lnTo>
                  <a:lnTo>
                    <a:pt x="20053" y="33789"/>
                  </a:lnTo>
                  <a:lnTo>
                    <a:pt x="20053" y="33745"/>
                  </a:lnTo>
                  <a:lnTo>
                    <a:pt x="21545" y="32165"/>
                  </a:lnTo>
                  <a:lnTo>
                    <a:pt x="22950" y="30410"/>
                  </a:lnTo>
                  <a:lnTo>
                    <a:pt x="24222" y="28786"/>
                  </a:lnTo>
                  <a:lnTo>
                    <a:pt x="25538" y="26856"/>
                  </a:lnTo>
                  <a:lnTo>
                    <a:pt x="26811" y="24706"/>
                  </a:lnTo>
                  <a:lnTo>
                    <a:pt x="28127" y="22599"/>
                  </a:lnTo>
                  <a:lnTo>
                    <a:pt x="30014" y="19484"/>
                  </a:lnTo>
                  <a:lnTo>
                    <a:pt x="30936" y="17904"/>
                  </a:lnTo>
                  <a:lnTo>
                    <a:pt x="31857" y="16281"/>
                  </a:lnTo>
                  <a:lnTo>
                    <a:pt x="32910" y="14043"/>
                  </a:lnTo>
                  <a:lnTo>
                    <a:pt x="34183" y="11498"/>
                  </a:lnTo>
                  <a:lnTo>
                    <a:pt x="34183" y="11454"/>
                  </a:lnTo>
                  <a:lnTo>
                    <a:pt x="35455" y="7768"/>
                  </a:lnTo>
                  <a:lnTo>
                    <a:pt x="36114" y="5354"/>
                  </a:lnTo>
                  <a:lnTo>
                    <a:pt x="36684" y="3248"/>
                  </a:lnTo>
                  <a:lnTo>
                    <a:pt x="37606" y="659"/>
                  </a:lnTo>
                  <a:lnTo>
                    <a:pt x="37693" y="220"/>
                  </a:lnTo>
                  <a:lnTo>
                    <a:pt x="37693" y="133"/>
                  </a:lnTo>
                  <a:lnTo>
                    <a:pt x="37693" y="89"/>
                  </a:lnTo>
                  <a:lnTo>
                    <a:pt x="37650" y="45"/>
                  </a:lnTo>
                  <a:lnTo>
                    <a:pt x="3756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8" name="Google Shape;4318;p129"/>
            <p:cNvSpPr/>
            <p:nvPr/>
          </p:nvSpPr>
          <p:spPr>
            <a:xfrm>
              <a:off x="5836175" y="1785150"/>
              <a:ext cx="956625" cy="1276950"/>
            </a:xfrm>
            <a:custGeom>
              <a:avLst/>
              <a:gdLst/>
              <a:ahLst/>
              <a:cxnLst/>
              <a:rect l="l" t="t" r="r" b="b"/>
              <a:pathLst>
                <a:path w="38265" h="51078" extrusionOk="0">
                  <a:moveTo>
                    <a:pt x="38001" y="1"/>
                  </a:moveTo>
                  <a:lnTo>
                    <a:pt x="37957" y="45"/>
                  </a:lnTo>
                  <a:lnTo>
                    <a:pt x="37913" y="133"/>
                  </a:lnTo>
                  <a:lnTo>
                    <a:pt x="37299" y="1888"/>
                  </a:lnTo>
                  <a:lnTo>
                    <a:pt x="36333" y="4126"/>
                  </a:lnTo>
                  <a:lnTo>
                    <a:pt x="35587" y="6715"/>
                  </a:lnTo>
                  <a:lnTo>
                    <a:pt x="34622" y="10050"/>
                  </a:lnTo>
                  <a:lnTo>
                    <a:pt x="32999" y="13604"/>
                  </a:lnTo>
                  <a:lnTo>
                    <a:pt x="32121" y="15359"/>
                  </a:lnTo>
                  <a:lnTo>
                    <a:pt x="29313" y="20186"/>
                  </a:lnTo>
                  <a:lnTo>
                    <a:pt x="27908" y="22468"/>
                  </a:lnTo>
                  <a:lnTo>
                    <a:pt x="26680" y="24530"/>
                  </a:lnTo>
                  <a:lnTo>
                    <a:pt x="24442" y="27909"/>
                  </a:lnTo>
                  <a:lnTo>
                    <a:pt x="22818" y="29971"/>
                  </a:lnTo>
                  <a:lnTo>
                    <a:pt x="21853" y="31112"/>
                  </a:lnTo>
                  <a:lnTo>
                    <a:pt x="20931" y="32121"/>
                  </a:lnTo>
                  <a:lnTo>
                    <a:pt x="20010" y="32955"/>
                  </a:lnTo>
                  <a:lnTo>
                    <a:pt x="19132" y="33701"/>
                  </a:lnTo>
                  <a:lnTo>
                    <a:pt x="18211" y="34403"/>
                  </a:lnTo>
                  <a:lnTo>
                    <a:pt x="17245" y="35061"/>
                  </a:lnTo>
                  <a:lnTo>
                    <a:pt x="15095" y="36378"/>
                  </a:lnTo>
                  <a:lnTo>
                    <a:pt x="13472" y="37387"/>
                  </a:lnTo>
                  <a:lnTo>
                    <a:pt x="11102" y="39054"/>
                  </a:lnTo>
                  <a:lnTo>
                    <a:pt x="11058" y="39054"/>
                  </a:lnTo>
                  <a:lnTo>
                    <a:pt x="9347" y="40590"/>
                  </a:lnTo>
                  <a:lnTo>
                    <a:pt x="9303" y="40634"/>
                  </a:lnTo>
                  <a:lnTo>
                    <a:pt x="8162" y="42653"/>
                  </a:lnTo>
                  <a:lnTo>
                    <a:pt x="5793" y="46646"/>
                  </a:lnTo>
                  <a:lnTo>
                    <a:pt x="4959" y="47348"/>
                  </a:lnTo>
                  <a:lnTo>
                    <a:pt x="2940" y="48708"/>
                  </a:lnTo>
                  <a:lnTo>
                    <a:pt x="44" y="50771"/>
                  </a:lnTo>
                  <a:lnTo>
                    <a:pt x="0" y="50814"/>
                  </a:lnTo>
                  <a:lnTo>
                    <a:pt x="0" y="50858"/>
                  </a:lnTo>
                  <a:lnTo>
                    <a:pt x="0" y="50946"/>
                  </a:lnTo>
                  <a:lnTo>
                    <a:pt x="0" y="50990"/>
                  </a:lnTo>
                  <a:lnTo>
                    <a:pt x="88" y="51034"/>
                  </a:lnTo>
                  <a:lnTo>
                    <a:pt x="176" y="51078"/>
                  </a:lnTo>
                  <a:lnTo>
                    <a:pt x="264" y="51034"/>
                  </a:lnTo>
                  <a:lnTo>
                    <a:pt x="3116" y="49015"/>
                  </a:lnTo>
                  <a:lnTo>
                    <a:pt x="5178" y="47611"/>
                  </a:lnTo>
                  <a:lnTo>
                    <a:pt x="6056" y="46909"/>
                  </a:lnTo>
                  <a:lnTo>
                    <a:pt x="6100" y="46865"/>
                  </a:lnTo>
                  <a:lnTo>
                    <a:pt x="8469" y="42828"/>
                  </a:lnTo>
                  <a:lnTo>
                    <a:pt x="9610" y="40854"/>
                  </a:lnTo>
                  <a:lnTo>
                    <a:pt x="11278" y="39318"/>
                  </a:lnTo>
                  <a:lnTo>
                    <a:pt x="13691" y="37694"/>
                  </a:lnTo>
                  <a:lnTo>
                    <a:pt x="15271" y="36685"/>
                  </a:lnTo>
                  <a:lnTo>
                    <a:pt x="17465" y="35325"/>
                  </a:lnTo>
                  <a:lnTo>
                    <a:pt x="18430" y="34666"/>
                  </a:lnTo>
                  <a:lnTo>
                    <a:pt x="19352" y="34008"/>
                  </a:lnTo>
                  <a:lnTo>
                    <a:pt x="20229" y="33218"/>
                  </a:lnTo>
                  <a:lnTo>
                    <a:pt x="21151" y="32385"/>
                  </a:lnTo>
                  <a:lnTo>
                    <a:pt x="22116" y="31375"/>
                  </a:lnTo>
                  <a:lnTo>
                    <a:pt x="23125" y="30191"/>
                  </a:lnTo>
                  <a:lnTo>
                    <a:pt x="24705" y="28128"/>
                  </a:lnTo>
                  <a:lnTo>
                    <a:pt x="26943" y="24749"/>
                  </a:lnTo>
                  <a:lnTo>
                    <a:pt x="28172" y="22643"/>
                  </a:lnTo>
                  <a:lnTo>
                    <a:pt x="29620" y="20361"/>
                  </a:lnTo>
                  <a:lnTo>
                    <a:pt x="32428" y="15535"/>
                  </a:lnTo>
                  <a:lnTo>
                    <a:pt x="33306" y="13779"/>
                  </a:lnTo>
                  <a:lnTo>
                    <a:pt x="34973" y="10225"/>
                  </a:lnTo>
                  <a:lnTo>
                    <a:pt x="34973" y="10181"/>
                  </a:lnTo>
                  <a:lnTo>
                    <a:pt x="35895" y="6802"/>
                  </a:lnTo>
                  <a:lnTo>
                    <a:pt x="36684" y="4257"/>
                  </a:lnTo>
                  <a:lnTo>
                    <a:pt x="37606" y="2019"/>
                  </a:lnTo>
                  <a:lnTo>
                    <a:pt x="38220" y="220"/>
                  </a:lnTo>
                  <a:lnTo>
                    <a:pt x="38264" y="177"/>
                  </a:lnTo>
                  <a:lnTo>
                    <a:pt x="38220" y="89"/>
                  </a:lnTo>
                  <a:lnTo>
                    <a:pt x="38176" y="45"/>
                  </a:lnTo>
                  <a:lnTo>
                    <a:pt x="3813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9" name="Google Shape;4319;p129"/>
            <p:cNvSpPr/>
            <p:nvPr/>
          </p:nvSpPr>
          <p:spPr>
            <a:xfrm>
              <a:off x="5806550" y="1750050"/>
              <a:ext cx="970875" cy="1285725"/>
            </a:xfrm>
            <a:custGeom>
              <a:avLst/>
              <a:gdLst/>
              <a:ahLst/>
              <a:cxnLst/>
              <a:rect l="l" t="t" r="r" b="b"/>
              <a:pathLst>
                <a:path w="38835" h="51429" extrusionOk="0">
                  <a:moveTo>
                    <a:pt x="38572" y="1"/>
                  </a:moveTo>
                  <a:lnTo>
                    <a:pt x="38528" y="45"/>
                  </a:lnTo>
                  <a:lnTo>
                    <a:pt x="38528" y="132"/>
                  </a:lnTo>
                  <a:lnTo>
                    <a:pt x="38221" y="1186"/>
                  </a:lnTo>
                  <a:lnTo>
                    <a:pt x="37255" y="3511"/>
                  </a:lnTo>
                  <a:lnTo>
                    <a:pt x="36158" y="6100"/>
                  </a:lnTo>
                  <a:lnTo>
                    <a:pt x="36114" y="6144"/>
                  </a:lnTo>
                  <a:lnTo>
                    <a:pt x="34710" y="11015"/>
                  </a:lnTo>
                  <a:lnTo>
                    <a:pt x="32955" y="14832"/>
                  </a:lnTo>
                  <a:lnTo>
                    <a:pt x="31112" y="18080"/>
                  </a:lnTo>
                  <a:lnTo>
                    <a:pt x="29049" y="21634"/>
                  </a:lnTo>
                  <a:lnTo>
                    <a:pt x="27996" y="23389"/>
                  </a:lnTo>
                  <a:lnTo>
                    <a:pt x="26943" y="25144"/>
                  </a:lnTo>
                  <a:lnTo>
                    <a:pt x="25802" y="26856"/>
                  </a:lnTo>
                  <a:lnTo>
                    <a:pt x="24661" y="28479"/>
                  </a:lnTo>
                  <a:lnTo>
                    <a:pt x="23477" y="30059"/>
                  </a:lnTo>
                  <a:lnTo>
                    <a:pt x="22862" y="30761"/>
                  </a:lnTo>
                  <a:lnTo>
                    <a:pt x="22204" y="31507"/>
                  </a:lnTo>
                  <a:lnTo>
                    <a:pt x="18869" y="34535"/>
                  </a:lnTo>
                  <a:lnTo>
                    <a:pt x="14920" y="37124"/>
                  </a:lnTo>
                  <a:lnTo>
                    <a:pt x="10883" y="39844"/>
                  </a:lnTo>
                  <a:lnTo>
                    <a:pt x="9084" y="41117"/>
                  </a:lnTo>
                  <a:lnTo>
                    <a:pt x="6714" y="42521"/>
                  </a:lnTo>
                  <a:lnTo>
                    <a:pt x="4169" y="43925"/>
                  </a:lnTo>
                  <a:lnTo>
                    <a:pt x="4125" y="43969"/>
                  </a:lnTo>
                  <a:lnTo>
                    <a:pt x="3774" y="44408"/>
                  </a:lnTo>
                  <a:lnTo>
                    <a:pt x="3774" y="44452"/>
                  </a:lnTo>
                  <a:lnTo>
                    <a:pt x="3248" y="45856"/>
                  </a:lnTo>
                  <a:lnTo>
                    <a:pt x="2370" y="48181"/>
                  </a:lnTo>
                  <a:lnTo>
                    <a:pt x="1317" y="49981"/>
                  </a:lnTo>
                  <a:lnTo>
                    <a:pt x="44" y="51121"/>
                  </a:lnTo>
                  <a:lnTo>
                    <a:pt x="44" y="51209"/>
                  </a:lnTo>
                  <a:lnTo>
                    <a:pt x="1" y="51253"/>
                  </a:lnTo>
                  <a:lnTo>
                    <a:pt x="1" y="51341"/>
                  </a:lnTo>
                  <a:lnTo>
                    <a:pt x="44" y="51385"/>
                  </a:lnTo>
                  <a:lnTo>
                    <a:pt x="132" y="51429"/>
                  </a:lnTo>
                  <a:lnTo>
                    <a:pt x="176" y="51429"/>
                  </a:lnTo>
                  <a:lnTo>
                    <a:pt x="308" y="51385"/>
                  </a:lnTo>
                  <a:lnTo>
                    <a:pt x="1580" y="50244"/>
                  </a:lnTo>
                  <a:lnTo>
                    <a:pt x="1624" y="50200"/>
                  </a:lnTo>
                  <a:lnTo>
                    <a:pt x="2677" y="48357"/>
                  </a:lnTo>
                  <a:lnTo>
                    <a:pt x="2721" y="48313"/>
                  </a:lnTo>
                  <a:lnTo>
                    <a:pt x="3599" y="45987"/>
                  </a:lnTo>
                  <a:lnTo>
                    <a:pt x="4081" y="44583"/>
                  </a:lnTo>
                  <a:lnTo>
                    <a:pt x="4389" y="44188"/>
                  </a:lnTo>
                  <a:lnTo>
                    <a:pt x="6890" y="42828"/>
                  </a:lnTo>
                  <a:lnTo>
                    <a:pt x="9303" y="41424"/>
                  </a:lnTo>
                  <a:lnTo>
                    <a:pt x="11102" y="40151"/>
                  </a:lnTo>
                  <a:lnTo>
                    <a:pt x="15139" y="37431"/>
                  </a:lnTo>
                  <a:lnTo>
                    <a:pt x="19089" y="34842"/>
                  </a:lnTo>
                  <a:lnTo>
                    <a:pt x="19089" y="34798"/>
                  </a:lnTo>
                  <a:lnTo>
                    <a:pt x="22467" y="31770"/>
                  </a:lnTo>
                  <a:lnTo>
                    <a:pt x="23082" y="31024"/>
                  </a:lnTo>
                  <a:lnTo>
                    <a:pt x="23740" y="30278"/>
                  </a:lnTo>
                  <a:lnTo>
                    <a:pt x="24925" y="28699"/>
                  </a:lnTo>
                  <a:lnTo>
                    <a:pt x="26109" y="27075"/>
                  </a:lnTo>
                  <a:lnTo>
                    <a:pt x="27206" y="25364"/>
                  </a:lnTo>
                  <a:lnTo>
                    <a:pt x="28304" y="23608"/>
                  </a:lnTo>
                  <a:lnTo>
                    <a:pt x="29357" y="21809"/>
                  </a:lnTo>
                  <a:lnTo>
                    <a:pt x="31419" y="18211"/>
                  </a:lnTo>
                  <a:lnTo>
                    <a:pt x="33262" y="15008"/>
                  </a:lnTo>
                  <a:lnTo>
                    <a:pt x="35061" y="11146"/>
                  </a:lnTo>
                  <a:lnTo>
                    <a:pt x="36465" y="6232"/>
                  </a:lnTo>
                  <a:lnTo>
                    <a:pt x="37606" y="3643"/>
                  </a:lnTo>
                  <a:lnTo>
                    <a:pt x="38572" y="1273"/>
                  </a:lnTo>
                  <a:lnTo>
                    <a:pt x="38835" y="220"/>
                  </a:lnTo>
                  <a:lnTo>
                    <a:pt x="38835" y="132"/>
                  </a:lnTo>
                  <a:lnTo>
                    <a:pt x="38835" y="89"/>
                  </a:lnTo>
                  <a:lnTo>
                    <a:pt x="3879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0" name="Google Shape;4320;p129"/>
            <p:cNvSpPr/>
            <p:nvPr/>
          </p:nvSpPr>
          <p:spPr>
            <a:xfrm>
              <a:off x="5750600" y="1745675"/>
              <a:ext cx="1006000" cy="1239650"/>
            </a:xfrm>
            <a:custGeom>
              <a:avLst/>
              <a:gdLst/>
              <a:ahLst/>
              <a:cxnLst/>
              <a:rect l="l" t="t" r="r" b="b"/>
              <a:pathLst>
                <a:path w="40240" h="49586" extrusionOk="0">
                  <a:moveTo>
                    <a:pt x="39976" y="0"/>
                  </a:moveTo>
                  <a:lnTo>
                    <a:pt x="39932" y="44"/>
                  </a:lnTo>
                  <a:lnTo>
                    <a:pt x="39888" y="88"/>
                  </a:lnTo>
                  <a:lnTo>
                    <a:pt x="39186" y="1756"/>
                  </a:lnTo>
                  <a:lnTo>
                    <a:pt x="36992" y="6933"/>
                  </a:lnTo>
                  <a:lnTo>
                    <a:pt x="36509" y="8601"/>
                  </a:lnTo>
                  <a:lnTo>
                    <a:pt x="35588" y="11497"/>
                  </a:lnTo>
                  <a:lnTo>
                    <a:pt x="33613" y="15315"/>
                  </a:lnTo>
                  <a:lnTo>
                    <a:pt x="32736" y="16894"/>
                  </a:lnTo>
                  <a:lnTo>
                    <a:pt x="31902" y="18386"/>
                  </a:lnTo>
                  <a:lnTo>
                    <a:pt x="30147" y="21370"/>
                  </a:lnTo>
                  <a:lnTo>
                    <a:pt x="28304" y="24310"/>
                  </a:lnTo>
                  <a:lnTo>
                    <a:pt x="26329" y="27338"/>
                  </a:lnTo>
                  <a:lnTo>
                    <a:pt x="23389" y="30892"/>
                  </a:lnTo>
                  <a:lnTo>
                    <a:pt x="20273" y="33700"/>
                  </a:lnTo>
                  <a:lnTo>
                    <a:pt x="16588" y="36114"/>
                  </a:lnTo>
                  <a:lnTo>
                    <a:pt x="14393" y="37562"/>
                  </a:lnTo>
                  <a:lnTo>
                    <a:pt x="12638" y="38747"/>
                  </a:lnTo>
                  <a:lnTo>
                    <a:pt x="10664" y="40151"/>
                  </a:lnTo>
                  <a:lnTo>
                    <a:pt x="8645" y="41336"/>
                  </a:lnTo>
                  <a:lnTo>
                    <a:pt x="6144" y="42652"/>
                  </a:lnTo>
                  <a:lnTo>
                    <a:pt x="5047" y="43398"/>
                  </a:lnTo>
                  <a:lnTo>
                    <a:pt x="1800" y="46119"/>
                  </a:lnTo>
                  <a:lnTo>
                    <a:pt x="1185" y="46864"/>
                  </a:lnTo>
                  <a:lnTo>
                    <a:pt x="1142" y="46908"/>
                  </a:lnTo>
                  <a:lnTo>
                    <a:pt x="1" y="49322"/>
                  </a:lnTo>
                  <a:lnTo>
                    <a:pt x="1" y="49410"/>
                  </a:lnTo>
                  <a:lnTo>
                    <a:pt x="1" y="49453"/>
                  </a:lnTo>
                  <a:lnTo>
                    <a:pt x="45" y="49541"/>
                  </a:lnTo>
                  <a:lnTo>
                    <a:pt x="88" y="49585"/>
                  </a:lnTo>
                  <a:lnTo>
                    <a:pt x="176" y="49585"/>
                  </a:lnTo>
                  <a:lnTo>
                    <a:pt x="264" y="49541"/>
                  </a:lnTo>
                  <a:lnTo>
                    <a:pt x="308" y="49497"/>
                  </a:lnTo>
                  <a:lnTo>
                    <a:pt x="1449" y="47040"/>
                  </a:lnTo>
                  <a:lnTo>
                    <a:pt x="2063" y="46382"/>
                  </a:lnTo>
                  <a:lnTo>
                    <a:pt x="5266" y="43661"/>
                  </a:lnTo>
                  <a:lnTo>
                    <a:pt x="6319" y="42959"/>
                  </a:lnTo>
                  <a:lnTo>
                    <a:pt x="8821" y="41643"/>
                  </a:lnTo>
                  <a:lnTo>
                    <a:pt x="10839" y="40458"/>
                  </a:lnTo>
                  <a:lnTo>
                    <a:pt x="12814" y="39010"/>
                  </a:lnTo>
                  <a:lnTo>
                    <a:pt x="14613" y="37825"/>
                  </a:lnTo>
                  <a:lnTo>
                    <a:pt x="16807" y="36421"/>
                  </a:lnTo>
                  <a:lnTo>
                    <a:pt x="20493" y="33964"/>
                  </a:lnTo>
                  <a:lnTo>
                    <a:pt x="23608" y="31155"/>
                  </a:lnTo>
                  <a:lnTo>
                    <a:pt x="23652" y="31111"/>
                  </a:lnTo>
                  <a:lnTo>
                    <a:pt x="26592" y="27557"/>
                  </a:lnTo>
                  <a:lnTo>
                    <a:pt x="26636" y="27513"/>
                  </a:lnTo>
                  <a:lnTo>
                    <a:pt x="28611" y="24486"/>
                  </a:lnTo>
                  <a:lnTo>
                    <a:pt x="30454" y="21546"/>
                  </a:lnTo>
                  <a:lnTo>
                    <a:pt x="32209" y="18562"/>
                  </a:lnTo>
                  <a:lnTo>
                    <a:pt x="33043" y="17070"/>
                  </a:lnTo>
                  <a:lnTo>
                    <a:pt x="33920" y="15490"/>
                  </a:lnTo>
                  <a:lnTo>
                    <a:pt x="35939" y="11629"/>
                  </a:lnTo>
                  <a:lnTo>
                    <a:pt x="36816" y="8732"/>
                  </a:lnTo>
                  <a:lnTo>
                    <a:pt x="37343" y="7065"/>
                  </a:lnTo>
                  <a:lnTo>
                    <a:pt x="39537" y="1931"/>
                  </a:lnTo>
                  <a:lnTo>
                    <a:pt x="40195" y="220"/>
                  </a:lnTo>
                  <a:lnTo>
                    <a:pt x="40239" y="176"/>
                  </a:lnTo>
                  <a:lnTo>
                    <a:pt x="40195" y="88"/>
                  </a:lnTo>
                  <a:lnTo>
                    <a:pt x="40195" y="44"/>
                  </a:lnTo>
                  <a:lnTo>
                    <a:pt x="4010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1" name="Google Shape;4321;p129"/>
            <p:cNvSpPr/>
            <p:nvPr/>
          </p:nvSpPr>
          <p:spPr>
            <a:xfrm>
              <a:off x="5686975" y="1781875"/>
              <a:ext cx="1024625" cy="1146400"/>
            </a:xfrm>
            <a:custGeom>
              <a:avLst/>
              <a:gdLst/>
              <a:ahLst/>
              <a:cxnLst/>
              <a:rect l="l" t="t" r="r" b="b"/>
              <a:pathLst>
                <a:path w="40985" h="45856" extrusionOk="0">
                  <a:moveTo>
                    <a:pt x="40766" y="0"/>
                  </a:moveTo>
                  <a:lnTo>
                    <a:pt x="40678" y="44"/>
                  </a:lnTo>
                  <a:lnTo>
                    <a:pt x="40634" y="88"/>
                  </a:lnTo>
                  <a:lnTo>
                    <a:pt x="39888" y="2019"/>
                  </a:lnTo>
                  <a:lnTo>
                    <a:pt x="38967" y="4257"/>
                  </a:lnTo>
                  <a:lnTo>
                    <a:pt x="37957" y="6626"/>
                  </a:lnTo>
                  <a:lnTo>
                    <a:pt x="37957" y="6670"/>
                  </a:lnTo>
                  <a:lnTo>
                    <a:pt x="37343" y="8908"/>
                  </a:lnTo>
                  <a:lnTo>
                    <a:pt x="36465" y="10751"/>
                  </a:lnTo>
                  <a:lnTo>
                    <a:pt x="32560" y="17772"/>
                  </a:lnTo>
                  <a:lnTo>
                    <a:pt x="30936" y="20449"/>
                  </a:lnTo>
                  <a:lnTo>
                    <a:pt x="29532" y="22599"/>
                  </a:lnTo>
                  <a:lnTo>
                    <a:pt x="26899" y="26329"/>
                  </a:lnTo>
                  <a:lnTo>
                    <a:pt x="25364" y="28128"/>
                  </a:lnTo>
                  <a:lnTo>
                    <a:pt x="23608" y="29795"/>
                  </a:lnTo>
                  <a:lnTo>
                    <a:pt x="21546" y="31506"/>
                  </a:lnTo>
                  <a:lnTo>
                    <a:pt x="19571" y="32867"/>
                  </a:lnTo>
                  <a:lnTo>
                    <a:pt x="17421" y="34227"/>
                  </a:lnTo>
                  <a:lnTo>
                    <a:pt x="15271" y="35675"/>
                  </a:lnTo>
                  <a:lnTo>
                    <a:pt x="13384" y="36948"/>
                  </a:lnTo>
                  <a:lnTo>
                    <a:pt x="11453" y="38220"/>
                  </a:lnTo>
                  <a:lnTo>
                    <a:pt x="9084" y="39493"/>
                  </a:lnTo>
                  <a:lnTo>
                    <a:pt x="7109" y="40677"/>
                  </a:lnTo>
                  <a:lnTo>
                    <a:pt x="7065" y="40721"/>
                  </a:lnTo>
                  <a:lnTo>
                    <a:pt x="5047" y="42476"/>
                  </a:lnTo>
                  <a:lnTo>
                    <a:pt x="3160" y="43661"/>
                  </a:lnTo>
                  <a:lnTo>
                    <a:pt x="88" y="45548"/>
                  </a:lnTo>
                  <a:lnTo>
                    <a:pt x="44" y="45592"/>
                  </a:lnTo>
                  <a:lnTo>
                    <a:pt x="44" y="45680"/>
                  </a:lnTo>
                  <a:lnTo>
                    <a:pt x="1" y="45724"/>
                  </a:lnTo>
                  <a:lnTo>
                    <a:pt x="44" y="45811"/>
                  </a:lnTo>
                  <a:lnTo>
                    <a:pt x="132" y="45855"/>
                  </a:lnTo>
                  <a:lnTo>
                    <a:pt x="308" y="45855"/>
                  </a:lnTo>
                  <a:lnTo>
                    <a:pt x="3336" y="43968"/>
                  </a:lnTo>
                  <a:lnTo>
                    <a:pt x="5266" y="42740"/>
                  </a:lnTo>
                  <a:lnTo>
                    <a:pt x="7285" y="40985"/>
                  </a:lnTo>
                  <a:lnTo>
                    <a:pt x="9259" y="39800"/>
                  </a:lnTo>
                  <a:lnTo>
                    <a:pt x="11629" y="38527"/>
                  </a:lnTo>
                  <a:lnTo>
                    <a:pt x="13604" y="37255"/>
                  </a:lnTo>
                  <a:lnTo>
                    <a:pt x="15490" y="35938"/>
                  </a:lnTo>
                  <a:lnTo>
                    <a:pt x="17641" y="34534"/>
                  </a:lnTo>
                  <a:lnTo>
                    <a:pt x="19791" y="33174"/>
                  </a:lnTo>
                  <a:lnTo>
                    <a:pt x="21765" y="31770"/>
                  </a:lnTo>
                  <a:lnTo>
                    <a:pt x="23828" y="30058"/>
                  </a:lnTo>
                  <a:lnTo>
                    <a:pt x="25583" y="28391"/>
                  </a:lnTo>
                  <a:lnTo>
                    <a:pt x="27207" y="26548"/>
                  </a:lnTo>
                  <a:lnTo>
                    <a:pt x="29795" y="22774"/>
                  </a:lnTo>
                  <a:lnTo>
                    <a:pt x="31244" y="20624"/>
                  </a:lnTo>
                  <a:lnTo>
                    <a:pt x="32867" y="17947"/>
                  </a:lnTo>
                  <a:lnTo>
                    <a:pt x="36772" y="10927"/>
                  </a:lnTo>
                  <a:lnTo>
                    <a:pt x="37650" y="9084"/>
                  </a:lnTo>
                  <a:lnTo>
                    <a:pt x="37694" y="9040"/>
                  </a:lnTo>
                  <a:lnTo>
                    <a:pt x="38308" y="6758"/>
                  </a:lnTo>
                  <a:lnTo>
                    <a:pt x="39274" y="4388"/>
                  </a:lnTo>
                  <a:lnTo>
                    <a:pt x="40195" y="2150"/>
                  </a:lnTo>
                  <a:lnTo>
                    <a:pt x="40985" y="220"/>
                  </a:lnTo>
                  <a:lnTo>
                    <a:pt x="40985" y="176"/>
                  </a:lnTo>
                  <a:lnTo>
                    <a:pt x="40985" y="88"/>
                  </a:lnTo>
                  <a:lnTo>
                    <a:pt x="40941" y="44"/>
                  </a:lnTo>
                  <a:lnTo>
                    <a:pt x="4089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2" name="Google Shape;4322;p129"/>
            <p:cNvSpPr/>
            <p:nvPr/>
          </p:nvSpPr>
          <p:spPr>
            <a:xfrm>
              <a:off x="5631025" y="1795025"/>
              <a:ext cx="1012575" cy="1082775"/>
            </a:xfrm>
            <a:custGeom>
              <a:avLst/>
              <a:gdLst/>
              <a:ahLst/>
              <a:cxnLst/>
              <a:rect l="l" t="t" r="r" b="b"/>
              <a:pathLst>
                <a:path w="40503" h="43311" extrusionOk="0">
                  <a:moveTo>
                    <a:pt x="40239" y="1"/>
                  </a:moveTo>
                  <a:lnTo>
                    <a:pt x="40195" y="45"/>
                  </a:lnTo>
                  <a:lnTo>
                    <a:pt x="40151" y="133"/>
                  </a:lnTo>
                  <a:lnTo>
                    <a:pt x="38923" y="3424"/>
                  </a:lnTo>
                  <a:lnTo>
                    <a:pt x="37167" y="8031"/>
                  </a:lnTo>
                  <a:lnTo>
                    <a:pt x="36334" y="9523"/>
                  </a:lnTo>
                  <a:lnTo>
                    <a:pt x="35281" y="11410"/>
                  </a:lnTo>
                  <a:lnTo>
                    <a:pt x="34052" y="13648"/>
                  </a:lnTo>
                  <a:lnTo>
                    <a:pt x="31990" y="17246"/>
                  </a:lnTo>
                  <a:lnTo>
                    <a:pt x="30805" y="19133"/>
                  </a:lnTo>
                  <a:lnTo>
                    <a:pt x="29401" y="21063"/>
                  </a:lnTo>
                  <a:lnTo>
                    <a:pt x="27996" y="23214"/>
                  </a:lnTo>
                  <a:lnTo>
                    <a:pt x="26505" y="24969"/>
                  </a:lnTo>
                  <a:lnTo>
                    <a:pt x="25232" y="26154"/>
                  </a:lnTo>
                  <a:lnTo>
                    <a:pt x="23477" y="27821"/>
                  </a:lnTo>
                  <a:lnTo>
                    <a:pt x="21853" y="29137"/>
                  </a:lnTo>
                  <a:lnTo>
                    <a:pt x="20054" y="30410"/>
                  </a:lnTo>
                  <a:lnTo>
                    <a:pt x="12199" y="35456"/>
                  </a:lnTo>
                  <a:lnTo>
                    <a:pt x="10137" y="36597"/>
                  </a:lnTo>
                  <a:lnTo>
                    <a:pt x="7636" y="38221"/>
                  </a:lnTo>
                  <a:lnTo>
                    <a:pt x="5661" y="39669"/>
                  </a:lnTo>
                  <a:lnTo>
                    <a:pt x="3687" y="40897"/>
                  </a:lnTo>
                  <a:lnTo>
                    <a:pt x="88" y="43004"/>
                  </a:lnTo>
                  <a:lnTo>
                    <a:pt x="45" y="43048"/>
                  </a:lnTo>
                  <a:lnTo>
                    <a:pt x="1" y="43091"/>
                  </a:lnTo>
                  <a:lnTo>
                    <a:pt x="1" y="43179"/>
                  </a:lnTo>
                  <a:lnTo>
                    <a:pt x="1" y="43223"/>
                  </a:lnTo>
                  <a:lnTo>
                    <a:pt x="88" y="43311"/>
                  </a:lnTo>
                  <a:lnTo>
                    <a:pt x="264" y="43311"/>
                  </a:lnTo>
                  <a:lnTo>
                    <a:pt x="3862" y="41205"/>
                  </a:lnTo>
                  <a:lnTo>
                    <a:pt x="5881" y="39932"/>
                  </a:lnTo>
                  <a:lnTo>
                    <a:pt x="7855" y="38484"/>
                  </a:lnTo>
                  <a:lnTo>
                    <a:pt x="10313" y="36904"/>
                  </a:lnTo>
                  <a:lnTo>
                    <a:pt x="12375" y="35763"/>
                  </a:lnTo>
                  <a:lnTo>
                    <a:pt x="20230" y="30717"/>
                  </a:lnTo>
                  <a:lnTo>
                    <a:pt x="22073" y="29401"/>
                  </a:lnTo>
                  <a:lnTo>
                    <a:pt x="23696" y="28084"/>
                  </a:lnTo>
                  <a:lnTo>
                    <a:pt x="25451" y="26417"/>
                  </a:lnTo>
                  <a:lnTo>
                    <a:pt x="26724" y="25232"/>
                  </a:lnTo>
                  <a:lnTo>
                    <a:pt x="26768" y="25188"/>
                  </a:lnTo>
                  <a:lnTo>
                    <a:pt x="28260" y="23433"/>
                  </a:lnTo>
                  <a:lnTo>
                    <a:pt x="28304" y="23389"/>
                  </a:lnTo>
                  <a:lnTo>
                    <a:pt x="29708" y="21283"/>
                  </a:lnTo>
                  <a:lnTo>
                    <a:pt x="31068" y="19352"/>
                  </a:lnTo>
                  <a:lnTo>
                    <a:pt x="32297" y="17421"/>
                  </a:lnTo>
                  <a:lnTo>
                    <a:pt x="34359" y="13823"/>
                  </a:lnTo>
                  <a:lnTo>
                    <a:pt x="35588" y="11585"/>
                  </a:lnTo>
                  <a:lnTo>
                    <a:pt x="36641" y="9698"/>
                  </a:lnTo>
                  <a:lnTo>
                    <a:pt x="37475" y="8207"/>
                  </a:lnTo>
                  <a:lnTo>
                    <a:pt x="37519" y="8163"/>
                  </a:lnTo>
                  <a:lnTo>
                    <a:pt x="39230" y="3555"/>
                  </a:lnTo>
                  <a:lnTo>
                    <a:pt x="40459" y="220"/>
                  </a:lnTo>
                  <a:lnTo>
                    <a:pt x="40502" y="176"/>
                  </a:lnTo>
                  <a:lnTo>
                    <a:pt x="40459" y="89"/>
                  </a:lnTo>
                  <a:lnTo>
                    <a:pt x="40415" y="45"/>
                  </a:lnTo>
                  <a:lnTo>
                    <a:pt x="4037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3" name="Google Shape;4323;p129"/>
            <p:cNvSpPr/>
            <p:nvPr/>
          </p:nvSpPr>
          <p:spPr>
            <a:xfrm>
              <a:off x="5603600" y="1804900"/>
              <a:ext cx="1003800" cy="1047675"/>
            </a:xfrm>
            <a:custGeom>
              <a:avLst/>
              <a:gdLst/>
              <a:ahLst/>
              <a:cxnLst/>
              <a:rect l="l" t="t" r="r" b="b"/>
              <a:pathLst>
                <a:path w="40152" h="41907" extrusionOk="0">
                  <a:moveTo>
                    <a:pt x="39932" y="1"/>
                  </a:moveTo>
                  <a:lnTo>
                    <a:pt x="39844" y="45"/>
                  </a:lnTo>
                  <a:lnTo>
                    <a:pt x="39800" y="89"/>
                  </a:lnTo>
                  <a:lnTo>
                    <a:pt x="38572" y="3511"/>
                  </a:lnTo>
                  <a:lnTo>
                    <a:pt x="37255" y="6978"/>
                  </a:lnTo>
                  <a:lnTo>
                    <a:pt x="35193" y="10620"/>
                  </a:lnTo>
                  <a:lnTo>
                    <a:pt x="33043" y="14525"/>
                  </a:lnTo>
                  <a:lnTo>
                    <a:pt x="32823" y="14876"/>
                  </a:lnTo>
                  <a:lnTo>
                    <a:pt x="30980" y="17860"/>
                  </a:lnTo>
                  <a:lnTo>
                    <a:pt x="30059" y="19264"/>
                  </a:lnTo>
                  <a:lnTo>
                    <a:pt x="29050" y="20668"/>
                  </a:lnTo>
                  <a:lnTo>
                    <a:pt x="28040" y="22029"/>
                  </a:lnTo>
                  <a:lnTo>
                    <a:pt x="26943" y="23301"/>
                  </a:lnTo>
                  <a:lnTo>
                    <a:pt x="26329" y="23959"/>
                  </a:lnTo>
                  <a:lnTo>
                    <a:pt x="25715" y="24574"/>
                  </a:lnTo>
                  <a:lnTo>
                    <a:pt x="25100" y="25144"/>
                  </a:lnTo>
                  <a:lnTo>
                    <a:pt x="24442" y="25715"/>
                  </a:lnTo>
                  <a:lnTo>
                    <a:pt x="22468" y="27426"/>
                  </a:lnTo>
                  <a:lnTo>
                    <a:pt x="20493" y="28874"/>
                  </a:lnTo>
                  <a:lnTo>
                    <a:pt x="13823" y="33262"/>
                  </a:lnTo>
                  <a:lnTo>
                    <a:pt x="12024" y="34271"/>
                  </a:lnTo>
                  <a:lnTo>
                    <a:pt x="10005" y="35456"/>
                  </a:lnTo>
                  <a:lnTo>
                    <a:pt x="6144" y="38001"/>
                  </a:lnTo>
                  <a:lnTo>
                    <a:pt x="3950" y="39361"/>
                  </a:lnTo>
                  <a:lnTo>
                    <a:pt x="88" y="41599"/>
                  </a:lnTo>
                  <a:lnTo>
                    <a:pt x="45" y="41643"/>
                  </a:lnTo>
                  <a:lnTo>
                    <a:pt x="1" y="41687"/>
                  </a:lnTo>
                  <a:lnTo>
                    <a:pt x="1" y="41775"/>
                  </a:lnTo>
                  <a:lnTo>
                    <a:pt x="1" y="41819"/>
                  </a:lnTo>
                  <a:lnTo>
                    <a:pt x="88" y="41907"/>
                  </a:lnTo>
                  <a:lnTo>
                    <a:pt x="264" y="41907"/>
                  </a:lnTo>
                  <a:lnTo>
                    <a:pt x="4125" y="39669"/>
                  </a:lnTo>
                  <a:lnTo>
                    <a:pt x="6319" y="38308"/>
                  </a:lnTo>
                  <a:lnTo>
                    <a:pt x="10181" y="35719"/>
                  </a:lnTo>
                  <a:lnTo>
                    <a:pt x="12199" y="34579"/>
                  </a:lnTo>
                  <a:lnTo>
                    <a:pt x="13999" y="33569"/>
                  </a:lnTo>
                  <a:lnTo>
                    <a:pt x="20668" y="29137"/>
                  </a:lnTo>
                  <a:lnTo>
                    <a:pt x="22687" y="27733"/>
                  </a:lnTo>
                  <a:lnTo>
                    <a:pt x="24662" y="26022"/>
                  </a:lnTo>
                  <a:lnTo>
                    <a:pt x="25320" y="25408"/>
                  </a:lnTo>
                  <a:lnTo>
                    <a:pt x="25978" y="24793"/>
                  </a:lnTo>
                  <a:lnTo>
                    <a:pt x="26592" y="24179"/>
                  </a:lnTo>
                  <a:lnTo>
                    <a:pt x="27163" y="23565"/>
                  </a:lnTo>
                  <a:lnTo>
                    <a:pt x="28304" y="22248"/>
                  </a:lnTo>
                  <a:lnTo>
                    <a:pt x="29313" y="20888"/>
                  </a:lnTo>
                  <a:lnTo>
                    <a:pt x="30322" y="19484"/>
                  </a:lnTo>
                  <a:lnTo>
                    <a:pt x="31287" y="18036"/>
                  </a:lnTo>
                  <a:lnTo>
                    <a:pt x="33130" y="15052"/>
                  </a:lnTo>
                  <a:lnTo>
                    <a:pt x="33350" y="14701"/>
                  </a:lnTo>
                  <a:lnTo>
                    <a:pt x="35500" y="10795"/>
                  </a:lnTo>
                  <a:lnTo>
                    <a:pt x="37562" y="7109"/>
                  </a:lnTo>
                  <a:lnTo>
                    <a:pt x="38923" y="3599"/>
                  </a:lnTo>
                  <a:lnTo>
                    <a:pt x="40151" y="220"/>
                  </a:lnTo>
                  <a:lnTo>
                    <a:pt x="40151" y="176"/>
                  </a:lnTo>
                  <a:lnTo>
                    <a:pt x="40151" y="89"/>
                  </a:lnTo>
                  <a:lnTo>
                    <a:pt x="40107" y="45"/>
                  </a:lnTo>
                  <a:lnTo>
                    <a:pt x="4006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4" name="Google Shape;4324;p129"/>
            <p:cNvSpPr/>
            <p:nvPr/>
          </p:nvSpPr>
          <p:spPr>
            <a:xfrm>
              <a:off x="5576175" y="1804900"/>
              <a:ext cx="998300" cy="1023550"/>
            </a:xfrm>
            <a:custGeom>
              <a:avLst/>
              <a:gdLst/>
              <a:ahLst/>
              <a:cxnLst/>
              <a:rect l="l" t="t" r="r" b="b"/>
              <a:pathLst>
                <a:path w="39932" h="40942" extrusionOk="0">
                  <a:moveTo>
                    <a:pt x="39713" y="1"/>
                  </a:moveTo>
                  <a:lnTo>
                    <a:pt x="39625" y="45"/>
                  </a:lnTo>
                  <a:lnTo>
                    <a:pt x="39625" y="89"/>
                  </a:lnTo>
                  <a:lnTo>
                    <a:pt x="38703" y="2634"/>
                  </a:lnTo>
                  <a:lnTo>
                    <a:pt x="37606" y="5705"/>
                  </a:lnTo>
                  <a:lnTo>
                    <a:pt x="35939" y="8865"/>
                  </a:lnTo>
                  <a:lnTo>
                    <a:pt x="34579" y="11234"/>
                  </a:lnTo>
                  <a:lnTo>
                    <a:pt x="32955" y="14130"/>
                  </a:lnTo>
                  <a:lnTo>
                    <a:pt x="31639" y="16324"/>
                  </a:lnTo>
                  <a:lnTo>
                    <a:pt x="28435" y="20888"/>
                  </a:lnTo>
                  <a:lnTo>
                    <a:pt x="27338" y="22160"/>
                  </a:lnTo>
                  <a:lnTo>
                    <a:pt x="25583" y="23828"/>
                  </a:lnTo>
                  <a:lnTo>
                    <a:pt x="23565" y="25715"/>
                  </a:lnTo>
                  <a:lnTo>
                    <a:pt x="21678" y="27207"/>
                  </a:lnTo>
                  <a:lnTo>
                    <a:pt x="20317" y="28172"/>
                  </a:lnTo>
                  <a:lnTo>
                    <a:pt x="18957" y="29050"/>
                  </a:lnTo>
                  <a:lnTo>
                    <a:pt x="16236" y="30805"/>
                  </a:lnTo>
                  <a:lnTo>
                    <a:pt x="13472" y="32516"/>
                  </a:lnTo>
                  <a:lnTo>
                    <a:pt x="10708" y="34184"/>
                  </a:lnTo>
                  <a:lnTo>
                    <a:pt x="7504" y="36158"/>
                  </a:lnTo>
                  <a:lnTo>
                    <a:pt x="4301" y="38133"/>
                  </a:lnTo>
                  <a:lnTo>
                    <a:pt x="2414" y="39230"/>
                  </a:lnTo>
                  <a:lnTo>
                    <a:pt x="88" y="40590"/>
                  </a:lnTo>
                  <a:lnTo>
                    <a:pt x="45" y="40634"/>
                  </a:lnTo>
                  <a:lnTo>
                    <a:pt x="1" y="40722"/>
                  </a:lnTo>
                  <a:lnTo>
                    <a:pt x="1" y="40766"/>
                  </a:lnTo>
                  <a:lnTo>
                    <a:pt x="1" y="40853"/>
                  </a:lnTo>
                  <a:lnTo>
                    <a:pt x="88" y="40897"/>
                  </a:lnTo>
                  <a:lnTo>
                    <a:pt x="176" y="40941"/>
                  </a:lnTo>
                  <a:lnTo>
                    <a:pt x="264" y="40897"/>
                  </a:lnTo>
                  <a:lnTo>
                    <a:pt x="2590" y="39537"/>
                  </a:lnTo>
                  <a:lnTo>
                    <a:pt x="4476" y="38440"/>
                  </a:lnTo>
                  <a:lnTo>
                    <a:pt x="7680" y="36422"/>
                  </a:lnTo>
                  <a:lnTo>
                    <a:pt x="10883" y="34491"/>
                  </a:lnTo>
                  <a:lnTo>
                    <a:pt x="13648" y="32823"/>
                  </a:lnTo>
                  <a:lnTo>
                    <a:pt x="16412" y="31112"/>
                  </a:lnTo>
                  <a:lnTo>
                    <a:pt x="19176" y="29357"/>
                  </a:lnTo>
                  <a:lnTo>
                    <a:pt x="20537" y="28435"/>
                  </a:lnTo>
                  <a:lnTo>
                    <a:pt x="21853" y="27514"/>
                  </a:lnTo>
                  <a:lnTo>
                    <a:pt x="23784" y="25978"/>
                  </a:lnTo>
                  <a:lnTo>
                    <a:pt x="25846" y="24047"/>
                  </a:lnTo>
                  <a:lnTo>
                    <a:pt x="27602" y="22424"/>
                  </a:lnTo>
                  <a:lnTo>
                    <a:pt x="27602" y="22380"/>
                  </a:lnTo>
                  <a:lnTo>
                    <a:pt x="28699" y="21107"/>
                  </a:lnTo>
                  <a:lnTo>
                    <a:pt x="31946" y="16500"/>
                  </a:lnTo>
                  <a:lnTo>
                    <a:pt x="33262" y="14306"/>
                  </a:lnTo>
                  <a:lnTo>
                    <a:pt x="34886" y="11410"/>
                  </a:lnTo>
                  <a:lnTo>
                    <a:pt x="36246" y="9040"/>
                  </a:lnTo>
                  <a:lnTo>
                    <a:pt x="37957" y="5881"/>
                  </a:lnTo>
                  <a:lnTo>
                    <a:pt x="37957" y="5837"/>
                  </a:lnTo>
                  <a:lnTo>
                    <a:pt x="39054" y="2765"/>
                  </a:lnTo>
                  <a:lnTo>
                    <a:pt x="39932" y="220"/>
                  </a:lnTo>
                  <a:lnTo>
                    <a:pt x="39932" y="132"/>
                  </a:lnTo>
                  <a:lnTo>
                    <a:pt x="39932" y="89"/>
                  </a:lnTo>
                  <a:lnTo>
                    <a:pt x="39888" y="45"/>
                  </a:lnTo>
                  <a:lnTo>
                    <a:pt x="3984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5" name="Google Shape;4325;p129"/>
            <p:cNvSpPr/>
            <p:nvPr/>
          </p:nvSpPr>
          <p:spPr>
            <a:xfrm>
              <a:off x="5548750" y="1803800"/>
              <a:ext cx="995025" cy="1000500"/>
            </a:xfrm>
            <a:custGeom>
              <a:avLst/>
              <a:gdLst/>
              <a:ahLst/>
              <a:cxnLst/>
              <a:rect l="l" t="t" r="r" b="b"/>
              <a:pathLst>
                <a:path w="39801" h="40020" extrusionOk="0">
                  <a:moveTo>
                    <a:pt x="39581" y="1"/>
                  </a:moveTo>
                  <a:lnTo>
                    <a:pt x="39537" y="45"/>
                  </a:lnTo>
                  <a:lnTo>
                    <a:pt x="39493" y="89"/>
                  </a:lnTo>
                  <a:lnTo>
                    <a:pt x="39449" y="133"/>
                  </a:lnTo>
                  <a:lnTo>
                    <a:pt x="38572" y="2678"/>
                  </a:lnTo>
                  <a:lnTo>
                    <a:pt x="37782" y="4959"/>
                  </a:lnTo>
                  <a:lnTo>
                    <a:pt x="36773" y="6890"/>
                  </a:lnTo>
                  <a:lnTo>
                    <a:pt x="34579" y="10839"/>
                  </a:lnTo>
                  <a:lnTo>
                    <a:pt x="33350" y="12946"/>
                  </a:lnTo>
                  <a:lnTo>
                    <a:pt x="31902" y="15403"/>
                  </a:lnTo>
                  <a:lnTo>
                    <a:pt x="30322" y="17685"/>
                  </a:lnTo>
                  <a:lnTo>
                    <a:pt x="27953" y="20844"/>
                  </a:lnTo>
                  <a:lnTo>
                    <a:pt x="26110" y="22599"/>
                  </a:lnTo>
                  <a:lnTo>
                    <a:pt x="23872" y="24706"/>
                  </a:lnTo>
                  <a:lnTo>
                    <a:pt x="21765" y="26417"/>
                  </a:lnTo>
                  <a:lnTo>
                    <a:pt x="19966" y="27646"/>
                  </a:lnTo>
                  <a:lnTo>
                    <a:pt x="17641" y="29137"/>
                  </a:lnTo>
                  <a:lnTo>
                    <a:pt x="13384" y="31770"/>
                  </a:lnTo>
                  <a:lnTo>
                    <a:pt x="11805" y="32648"/>
                  </a:lnTo>
                  <a:lnTo>
                    <a:pt x="7724" y="35149"/>
                  </a:lnTo>
                  <a:lnTo>
                    <a:pt x="3643" y="37563"/>
                  </a:lnTo>
                  <a:lnTo>
                    <a:pt x="88" y="39669"/>
                  </a:lnTo>
                  <a:lnTo>
                    <a:pt x="45" y="39757"/>
                  </a:lnTo>
                  <a:lnTo>
                    <a:pt x="1" y="39800"/>
                  </a:lnTo>
                  <a:lnTo>
                    <a:pt x="1" y="39844"/>
                  </a:lnTo>
                  <a:lnTo>
                    <a:pt x="1" y="39932"/>
                  </a:lnTo>
                  <a:lnTo>
                    <a:pt x="88" y="39976"/>
                  </a:lnTo>
                  <a:lnTo>
                    <a:pt x="176" y="40020"/>
                  </a:lnTo>
                  <a:lnTo>
                    <a:pt x="264" y="39976"/>
                  </a:lnTo>
                  <a:lnTo>
                    <a:pt x="3818" y="37870"/>
                  </a:lnTo>
                  <a:lnTo>
                    <a:pt x="7899" y="35456"/>
                  </a:lnTo>
                  <a:lnTo>
                    <a:pt x="11980" y="32955"/>
                  </a:lnTo>
                  <a:lnTo>
                    <a:pt x="13560" y="32077"/>
                  </a:lnTo>
                  <a:lnTo>
                    <a:pt x="17816" y="29445"/>
                  </a:lnTo>
                  <a:lnTo>
                    <a:pt x="20142" y="27953"/>
                  </a:lnTo>
                  <a:lnTo>
                    <a:pt x="21985" y="26680"/>
                  </a:lnTo>
                  <a:lnTo>
                    <a:pt x="24091" y="24969"/>
                  </a:lnTo>
                  <a:lnTo>
                    <a:pt x="26329" y="22819"/>
                  </a:lnTo>
                  <a:lnTo>
                    <a:pt x="28216" y="21064"/>
                  </a:lnTo>
                  <a:lnTo>
                    <a:pt x="30585" y="17904"/>
                  </a:lnTo>
                  <a:lnTo>
                    <a:pt x="32209" y="15578"/>
                  </a:lnTo>
                  <a:lnTo>
                    <a:pt x="33657" y="13121"/>
                  </a:lnTo>
                  <a:lnTo>
                    <a:pt x="34886" y="11015"/>
                  </a:lnTo>
                  <a:lnTo>
                    <a:pt x="37080" y="7066"/>
                  </a:lnTo>
                  <a:lnTo>
                    <a:pt x="38089" y="5135"/>
                  </a:lnTo>
                  <a:lnTo>
                    <a:pt x="38089" y="5091"/>
                  </a:lnTo>
                  <a:lnTo>
                    <a:pt x="38879" y="2809"/>
                  </a:lnTo>
                  <a:lnTo>
                    <a:pt x="39800" y="264"/>
                  </a:lnTo>
                  <a:lnTo>
                    <a:pt x="39800" y="176"/>
                  </a:lnTo>
                  <a:lnTo>
                    <a:pt x="39756" y="133"/>
                  </a:lnTo>
                  <a:lnTo>
                    <a:pt x="39713" y="45"/>
                  </a:lnTo>
                  <a:lnTo>
                    <a:pt x="39669" y="45"/>
                  </a:lnTo>
                  <a:lnTo>
                    <a:pt x="3958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6" name="Google Shape;4326;p129"/>
            <p:cNvSpPr/>
            <p:nvPr/>
          </p:nvSpPr>
          <p:spPr>
            <a:xfrm>
              <a:off x="5493900" y="1863050"/>
              <a:ext cx="967600" cy="891900"/>
            </a:xfrm>
            <a:custGeom>
              <a:avLst/>
              <a:gdLst/>
              <a:ahLst/>
              <a:cxnLst/>
              <a:rect l="l" t="t" r="r" b="b"/>
              <a:pathLst>
                <a:path w="38704" h="35676" extrusionOk="0">
                  <a:moveTo>
                    <a:pt x="38484" y="0"/>
                  </a:moveTo>
                  <a:lnTo>
                    <a:pt x="38396" y="44"/>
                  </a:lnTo>
                  <a:lnTo>
                    <a:pt x="38352" y="88"/>
                  </a:lnTo>
                  <a:lnTo>
                    <a:pt x="37562" y="2107"/>
                  </a:lnTo>
                  <a:lnTo>
                    <a:pt x="36334" y="4345"/>
                  </a:lnTo>
                  <a:lnTo>
                    <a:pt x="34930" y="6934"/>
                  </a:lnTo>
                  <a:lnTo>
                    <a:pt x="33789" y="8820"/>
                  </a:lnTo>
                  <a:lnTo>
                    <a:pt x="32648" y="10707"/>
                  </a:lnTo>
                  <a:lnTo>
                    <a:pt x="31244" y="12770"/>
                  </a:lnTo>
                  <a:lnTo>
                    <a:pt x="29708" y="14700"/>
                  </a:lnTo>
                  <a:lnTo>
                    <a:pt x="28172" y="16499"/>
                  </a:lnTo>
                  <a:lnTo>
                    <a:pt x="27207" y="17553"/>
                  </a:lnTo>
                  <a:lnTo>
                    <a:pt x="26241" y="18562"/>
                  </a:lnTo>
                  <a:lnTo>
                    <a:pt x="25188" y="19527"/>
                  </a:lnTo>
                  <a:lnTo>
                    <a:pt x="24135" y="20449"/>
                  </a:lnTo>
                  <a:lnTo>
                    <a:pt x="23082" y="21370"/>
                  </a:lnTo>
                  <a:lnTo>
                    <a:pt x="21941" y="22248"/>
                  </a:lnTo>
                  <a:lnTo>
                    <a:pt x="20800" y="23038"/>
                  </a:lnTo>
                  <a:lnTo>
                    <a:pt x="19659" y="23871"/>
                  </a:lnTo>
                  <a:lnTo>
                    <a:pt x="18474" y="24661"/>
                  </a:lnTo>
                  <a:lnTo>
                    <a:pt x="17290" y="25407"/>
                  </a:lnTo>
                  <a:lnTo>
                    <a:pt x="14876" y="26855"/>
                  </a:lnTo>
                  <a:lnTo>
                    <a:pt x="12463" y="28259"/>
                  </a:lnTo>
                  <a:lnTo>
                    <a:pt x="10005" y="29620"/>
                  </a:lnTo>
                  <a:lnTo>
                    <a:pt x="7680" y="30936"/>
                  </a:lnTo>
                  <a:lnTo>
                    <a:pt x="5354" y="32296"/>
                  </a:lnTo>
                  <a:lnTo>
                    <a:pt x="3028" y="33613"/>
                  </a:lnTo>
                  <a:lnTo>
                    <a:pt x="88" y="35324"/>
                  </a:lnTo>
                  <a:lnTo>
                    <a:pt x="44" y="35368"/>
                  </a:lnTo>
                  <a:lnTo>
                    <a:pt x="1" y="35456"/>
                  </a:lnTo>
                  <a:lnTo>
                    <a:pt x="1" y="35500"/>
                  </a:lnTo>
                  <a:lnTo>
                    <a:pt x="44" y="35587"/>
                  </a:lnTo>
                  <a:lnTo>
                    <a:pt x="88" y="35631"/>
                  </a:lnTo>
                  <a:lnTo>
                    <a:pt x="176" y="35675"/>
                  </a:lnTo>
                  <a:lnTo>
                    <a:pt x="264" y="35631"/>
                  </a:lnTo>
                  <a:lnTo>
                    <a:pt x="3204" y="33920"/>
                  </a:lnTo>
                  <a:lnTo>
                    <a:pt x="5530" y="32604"/>
                  </a:lnTo>
                  <a:lnTo>
                    <a:pt x="7855" y="31243"/>
                  </a:lnTo>
                  <a:lnTo>
                    <a:pt x="10181" y="29927"/>
                  </a:lnTo>
                  <a:lnTo>
                    <a:pt x="12638" y="28567"/>
                  </a:lnTo>
                  <a:lnTo>
                    <a:pt x="15096" y="27162"/>
                  </a:lnTo>
                  <a:lnTo>
                    <a:pt x="17509" y="25670"/>
                  </a:lnTo>
                  <a:lnTo>
                    <a:pt x="18694" y="24925"/>
                  </a:lnTo>
                  <a:lnTo>
                    <a:pt x="19878" y="24135"/>
                  </a:lnTo>
                  <a:lnTo>
                    <a:pt x="21019" y="23345"/>
                  </a:lnTo>
                  <a:lnTo>
                    <a:pt x="22160" y="22511"/>
                  </a:lnTo>
                  <a:lnTo>
                    <a:pt x="23301" y="21633"/>
                  </a:lnTo>
                  <a:lnTo>
                    <a:pt x="24398" y="20712"/>
                  </a:lnTo>
                  <a:lnTo>
                    <a:pt x="25451" y="19791"/>
                  </a:lnTo>
                  <a:lnTo>
                    <a:pt x="26461" y="18825"/>
                  </a:lnTo>
                  <a:lnTo>
                    <a:pt x="27470" y="17772"/>
                  </a:lnTo>
                  <a:lnTo>
                    <a:pt x="28435" y="16719"/>
                  </a:lnTo>
                  <a:lnTo>
                    <a:pt x="30015" y="14920"/>
                  </a:lnTo>
                  <a:lnTo>
                    <a:pt x="31551" y="12945"/>
                  </a:lnTo>
                  <a:lnTo>
                    <a:pt x="32955" y="10883"/>
                  </a:lnTo>
                  <a:lnTo>
                    <a:pt x="34096" y="8996"/>
                  </a:lnTo>
                  <a:lnTo>
                    <a:pt x="35237" y="7109"/>
                  </a:lnTo>
                  <a:lnTo>
                    <a:pt x="36641" y="4520"/>
                  </a:lnTo>
                  <a:lnTo>
                    <a:pt x="37870" y="2238"/>
                  </a:lnTo>
                  <a:lnTo>
                    <a:pt x="38703" y="220"/>
                  </a:lnTo>
                  <a:lnTo>
                    <a:pt x="38703" y="132"/>
                  </a:lnTo>
                  <a:lnTo>
                    <a:pt x="38703" y="88"/>
                  </a:lnTo>
                  <a:lnTo>
                    <a:pt x="38659" y="44"/>
                  </a:lnTo>
                  <a:lnTo>
                    <a:pt x="3861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7" name="Google Shape;4327;p129"/>
            <p:cNvSpPr/>
            <p:nvPr/>
          </p:nvSpPr>
          <p:spPr>
            <a:xfrm>
              <a:off x="5469775" y="1897050"/>
              <a:ext cx="943450" cy="837050"/>
            </a:xfrm>
            <a:custGeom>
              <a:avLst/>
              <a:gdLst/>
              <a:ahLst/>
              <a:cxnLst/>
              <a:rect l="l" t="t" r="r" b="b"/>
              <a:pathLst>
                <a:path w="37738" h="33482" extrusionOk="0">
                  <a:moveTo>
                    <a:pt x="37518" y="1"/>
                  </a:moveTo>
                  <a:lnTo>
                    <a:pt x="37430" y="45"/>
                  </a:lnTo>
                  <a:lnTo>
                    <a:pt x="37386" y="89"/>
                  </a:lnTo>
                  <a:lnTo>
                    <a:pt x="36114" y="2502"/>
                  </a:lnTo>
                  <a:lnTo>
                    <a:pt x="34841" y="4915"/>
                  </a:lnTo>
                  <a:lnTo>
                    <a:pt x="33569" y="7066"/>
                  </a:lnTo>
                  <a:lnTo>
                    <a:pt x="32472" y="8908"/>
                  </a:lnTo>
                  <a:lnTo>
                    <a:pt x="31155" y="10751"/>
                  </a:lnTo>
                  <a:lnTo>
                    <a:pt x="29751" y="12551"/>
                  </a:lnTo>
                  <a:lnTo>
                    <a:pt x="27601" y="14964"/>
                  </a:lnTo>
                  <a:lnTo>
                    <a:pt x="26504" y="16105"/>
                  </a:lnTo>
                  <a:lnTo>
                    <a:pt x="25363" y="17202"/>
                  </a:lnTo>
                  <a:lnTo>
                    <a:pt x="24178" y="18255"/>
                  </a:lnTo>
                  <a:lnTo>
                    <a:pt x="22950" y="19264"/>
                  </a:lnTo>
                  <a:lnTo>
                    <a:pt x="21721" y="20230"/>
                  </a:lnTo>
                  <a:lnTo>
                    <a:pt x="20449" y="21195"/>
                  </a:lnTo>
                  <a:lnTo>
                    <a:pt x="19176" y="22073"/>
                  </a:lnTo>
                  <a:lnTo>
                    <a:pt x="17860" y="22994"/>
                  </a:lnTo>
                  <a:lnTo>
                    <a:pt x="16499" y="23828"/>
                  </a:lnTo>
                  <a:lnTo>
                    <a:pt x="15139" y="24662"/>
                  </a:lnTo>
                  <a:lnTo>
                    <a:pt x="12418" y="26285"/>
                  </a:lnTo>
                  <a:lnTo>
                    <a:pt x="9654" y="27821"/>
                  </a:lnTo>
                  <a:lnTo>
                    <a:pt x="6889" y="29313"/>
                  </a:lnTo>
                  <a:lnTo>
                    <a:pt x="5222" y="30278"/>
                  </a:lnTo>
                  <a:lnTo>
                    <a:pt x="2852" y="31463"/>
                  </a:lnTo>
                  <a:lnTo>
                    <a:pt x="88" y="33130"/>
                  </a:lnTo>
                  <a:lnTo>
                    <a:pt x="44" y="33174"/>
                  </a:lnTo>
                  <a:lnTo>
                    <a:pt x="0" y="33262"/>
                  </a:lnTo>
                  <a:lnTo>
                    <a:pt x="0" y="33306"/>
                  </a:lnTo>
                  <a:lnTo>
                    <a:pt x="44" y="33394"/>
                  </a:lnTo>
                  <a:lnTo>
                    <a:pt x="88" y="33438"/>
                  </a:lnTo>
                  <a:lnTo>
                    <a:pt x="176" y="33481"/>
                  </a:lnTo>
                  <a:lnTo>
                    <a:pt x="264" y="33438"/>
                  </a:lnTo>
                  <a:lnTo>
                    <a:pt x="3028" y="31770"/>
                  </a:lnTo>
                  <a:lnTo>
                    <a:pt x="5354" y="30585"/>
                  </a:lnTo>
                  <a:lnTo>
                    <a:pt x="7065" y="29620"/>
                  </a:lnTo>
                  <a:lnTo>
                    <a:pt x="9829" y="28128"/>
                  </a:lnTo>
                  <a:lnTo>
                    <a:pt x="12594" y="26548"/>
                  </a:lnTo>
                  <a:lnTo>
                    <a:pt x="15358" y="24969"/>
                  </a:lnTo>
                  <a:lnTo>
                    <a:pt x="16719" y="24135"/>
                  </a:lnTo>
                  <a:lnTo>
                    <a:pt x="18035" y="23257"/>
                  </a:lnTo>
                  <a:lnTo>
                    <a:pt x="19352" y="22380"/>
                  </a:lnTo>
                  <a:lnTo>
                    <a:pt x="20668" y="21458"/>
                  </a:lnTo>
                  <a:lnTo>
                    <a:pt x="21941" y="20493"/>
                  </a:lnTo>
                  <a:lnTo>
                    <a:pt x="23213" y="19528"/>
                  </a:lnTo>
                  <a:lnTo>
                    <a:pt x="24398" y="18518"/>
                  </a:lnTo>
                  <a:lnTo>
                    <a:pt x="25583" y="17465"/>
                  </a:lnTo>
                  <a:lnTo>
                    <a:pt x="26767" y="16324"/>
                  </a:lnTo>
                  <a:lnTo>
                    <a:pt x="27864" y="15183"/>
                  </a:lnTo>
                  <a:lnTo>
                    <a:pt x="30015" y="12814"/>
                  </a:lnTo>
                  <a:lnTo>
                    <a:pt x="31463" y="10971"/>
                  </a:lnTo>
                  <a:lnTo>
                    <a:pt x="32779" y="9084"/>
                  </a:lnTo>
                  <a:lnTo>
                    <a:pt x="33876" y="7241"/>
                  </a:lnTo>
                  <a:lnTo>
                    <a:pt x="35149" y="5091"/>
                  </a:lnTo>
                  <a:lnTo>
                    <a:pt x="36465" y="2677"/>
                  </a:lnTo>
                  <a:lnTo>
                    <a:pt x="37694" y="264"/>
                  </a:lnTo>
                  <a:lnTo>
                    <a:pt x="37738" y="220"/>
                  </a:lnTo>
                  <a:lnTo>
                    <a:pt x="37738" y="132"/>
                  </a:lnTo>
                  <a:lnTo>
                    <a:pt x="37694" y="89"/>
                  </a:lnTo>
                  <a:lnTo>
                    <a:pt x="37650" y="45"/>
                  </a:lnTo>
                  <a:lnTo>
                    <a:pt x="3756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8" name="Google Shape;4328;p129"/>
            <p:cNvSpPr/>
            <p:nvPr/>
          </p:nvSpPr>
          <p:spPr>
            <a:xfrm>
              <a:off x="5446725" y="1902550"/>
              <a:ext cx="929200" cy="809600"/>
            </a:xfrm>
            <a:custGeom>
              <a:avLst/>
              <a:gdLst/>
              <a:ahLst/>
              <a:cxnLst/>
              <a:rect l="l" t="t" r="r" b="b"/>
              <a:pathLst>
                <a:path w="37168" h="32384" extrusionOk="0">
                  <a:moveTo>
                    <a:pt x="36860" y="0"/>
                  </a:moveTo>
                  <a:lnTo>
                    <a:pt x="36817" y="88"/>
                  </a:lnTo>
                  <a:lnTo>
                    <a:pt x="36202" y="1229"/>
                  </a:lnTo>
                  <a:lnTo>
                    <a:pt x="35237" y="3028"/>
                  </a:lnTo>
                  <a:lnTo>
                    <a:pt x="34271" y="4783"/>
                  </a:lnTo>
                  <a:lnTo>
                    <a:pt x="33306" y="6451"/>
                  </a:lnTo>
                  <a:lnTo>
                    <a:pt x="32297" y="8118"/>
                  </a:lnTo>
                  <a:lnTo>
                    <a:pt x="31156" y="9742"/>
                  </a:lnTo>
                  <a:lnTo>
                    <a:pt x="30585" y="10531"/>
                  </a:lnTo>
                  <a:lnTo>
                    <a:pt x="29971" y="11321"/>
                  </a:lnTo>
                  <a:lnTo>
                    <a:pt x="29313" y="12111"/>
                  </a:lnTo>
                  <a:lnTo>
                    <a:pt x="28655" y="12901"/>
                  </a:lnTo>
                  <a:lnTo>
                    <a:pt x="27909" y="13691"/>
                  </a:lnTo>
                  <a:lnTo>
                    <a:pt x="27163" y="14437"/>
                  </a:lnTo>
                  <a:lnTo>
                    <a:pt x="25232" y="16280"/>
                  </a:lnTo>
                  <a:lnTo>
                    <a:pt x="23257" y="17947"/>
                  </a:lnTo>
                  <a:lnTo>
                    <a:pt x="21283" y="19395"/>
                  </a:lnTo>
                  <a:lnTo>
                    <a:pt x="19089" y="21194"/>
                  </a:lnTo>
                  <a:lnTo>
                    <a:pt x="16588" y="22906"/>
                  </a:lnTo>
                  <a:lnTo>
                    <a:pt x="12112" y="25495"/>
                  </a:lnTo>
                  <a:lnTo>
                    <a:pt x="9303" y="27030"/>
                  </a:lnTo>
                  <a:lnTo>
                    <a:pt x="7241" y="28171"/>
                  </a:lnTo>
                  <a:lnTo>
                    <a:pt x="3292" y="30146"/>
                  </a:lnTo>
                  <a:lnTo>
                    <a:pt x="89" y="32033"/>
                  </a:lnTo>
                  <a:lnTo>
                    <a:pt x="45" y="32077"/>
                  </a:lnTo>
                  <a:lnTo>
                    <a:pt x="1" y="32164"/>
                  </a:lnTo>
                  <a:lnTo>
                    <a:pt x="1" y="32208"/>
                  </a:lnTo>
                  <a:lnTo>
                    <a:pt x="1" y="32296"/>
                  </a:lnTo>
                  <a:lnTo>
                    <a:pt x="89" y="32340"/>
                  </a:lnTo>
                  <a:lnTo>
                    <a:pt x="176" y="32384"/>
                  </a:lnTo>
                  <a:lnTo>
                    <a:pt x="264" y="32340"/>
                  </a:lnTo>
                  <a:lnTo>
                    <a:pt x="3467" y="30453"/>
                  </a:lnTo>
                  <a:lnTo>
                    <a:pt x="7417" y="28479"/>
                  </a:lnTo>
                  <a:lnTo>
                    <a:pt x="9479" y="27338"/>
                  </a:lnTo>
                  <a:lnTo>
                    <a:pt x="12287" y="25802"/>
                  </a:lnTo>
                  <a:lnTo>
                    <a:pt x="16763" y="23169"/>
                  </a:lnTo>
                  <a:lnTo>
                    <a:pt x="19308" y="21458"/>
                  </a:lnTo>
                  <a:lnTo>
                    <a:pt x="21502" y="19659"/>
                  </a:lnTo>
                  <a:lnTo>
                    <a:pt x="23477" y="18211"/>
                  </a:lnTo>
                  <a:lnTo>
                    <a:pt x="25451" y="16543"/>
                  </a:lnTo>
                  <a:lnTo>
                    <a:pt x="27382" y="14700"/>
                  </a:lnTo>
                  <a:lnTo>
                    <a:pt x="28172" y="13910"/>
                  </a:lnTo>
                  <a:lnTo>
                    <a:pt x="28918" y="13120"/>
                  </a:lnTo>
                  <a:lnTo>
                    <a:pt x="29576" y="12331"/>
                  </a:lnTo>
                  <a:lnTo>
                    <a:pt x="30234" y="11541"/>
                  </a:lnTo>
                  <a:lnTo>
                    <a:pt x="30849" y="10751"/>
                  </a:lnTo>
                  <a:lnTo>
                    <a:pt x="31463" y="9917"/>
                  </a:lnTo>
                  <a:lnTo>
                    <a:pt x="32560" y="8294"/>
                  </a:lnTo>
                  <a:lnTo>
                    <a:pt x="33613" y="6626"/>
                  </a:lnTo>
                  <a:lnTo>
                    <a:pt x="34579" y="4959"/>
                  </a:lnTo>
                  <a:lnTo>
                    <a:pt x="35544" y="3203"/>
                  </a:lnTo>
                  <a:lnTo>
                    <a:pt x="36509" y="1404"/>
                  </a:lnTo>
                  <a:lnTo>
                    <a:pt x="37124" y="220"/>
                  </a:lnTo>
                  <a:lnTo>
                    <a:pt x="37168" y="176"/>
                  </a:lnTo>
                  <a:lnTo>
                    <a:pt x="37168" y="88"/>
                  </a:lnTo>
                  <a:lnTo>
                    <a:pt x="37124" y="44"/>
                  </a:lnTo>
                  <a:lnTo>
                    <a:pt x="3708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9" name="Google Shape;4329;p129"/>
            <p:cNvSpPr/>
            <p:nvPr/>
          </p:nvSpPr>
          <p:spPr>
            <a:xfrm>
              <a:off x="5422600" y="1929975"/>
              <a:ext cx="900675" cy="760250"/>
            </a:xfrm>
            <a:custGeom>
              <a:avLst/>
              <a:gdLst/>
              <a:ahLst/>
              <a:cxnLst/>
              <a:rect l="l" t="t" r="r" b="b"/>
              <a:pathLst>
                <a:path w="36027" h="30410" extrusionOk="0">
                  <a:moveTo>
                    <a:pt x="35807" y="0"/>
                  </a:moveTo>
                  <a:lnTo>
                    <a:pt x="35763" y="44"/>
                  </a:lnTo>
                  <a:lnTo>
                    <a:pt x="35719" y="88"/>
                  </a:lnTo>
                  <a:lnTo>
                    <a:pt x="34315" y="2677"/>
                  </a:lnTo>
                  <a:lnTo>
                    <a:pt x="33350" y="4476"/>
                  </a:lnTo>
                  <a:lnTo>
                    <a:pt x="32340" y="6187"/>
                  </a:lnTo>
                  <a:lnTo>
                    <a:pt x="31814" y="7021"/>
                  </a:lnTo>
                  <a:lnTo>
                    <a:pt x="31243" y="7855"/>
                  </a:lnTo>
                  <a:lnTo>
                    <a:pt x="30673" y="8645"/>
                  </a:lnTo>
                  <a:lnTo>
                    <a:pt x="30059" y="9391"/>
                  </a:lnTo>
                  <a:lnTo>
                    <a:pt x="29400" y="10180"/>
                  </a:lnTo>
                  <a:lnTo>
                    <a:pt x="28786" y="10926"/>
                  </a:lnTo>
                  <a:lnTo>
                    <a:pt x="28084" y="11672"/>
                  </a:lnTo>
                  <a:lnTo>
                    <a:pt x="27382" y="12374"/>
                  </a:lnTo>
                  <a:lnTo>
                    <a:pt x="25890" y="13779"/>
                  </a:lnTo>
                  <a:lnTo>
                    <a:pt x="24310" y="15183"/>
                  </a:lnTo>
                  <a:lnTo>
                    <a:pt x="22643" y="16411"/>
                  </a:lnTo>
                  <a:lnTo>
                    <a:pt x="20975" y="17772"/>
                  </a:lnTo>
                  <a:lnTo>
                    <a:pt x="20361" y="18342"/>
                  </a:lnTo>
                  <a:lnTo>
                    <a:pt x="19703" y="18913"/>
                  </a:lnTo>
                  <a:lnTo>
                    <a:pt x="19045" y="19439"/>
                  </a:lnTo>
                  <a:lnTo>
                    <a:pt x="18342" y="19966"/>
                  </a:lnTo>
                  <a:lnTo>
                    <a:pt x="16851" y="20975"/>
                  </a:lnTo>
                  <a:lnTo>
                    <a:pt x="15271" y="21940"/>
                  </a:lnTo>
                  <a:lnTo>
                    <a:pt x="13647" y="22906"/>
                  </a:lnTo>
                  <a:lnTo>
                    <a:pt x="12024" y="23783"/>
                  </a:lnTo>
                  <a:lnTo>
                    <a:pt x="8820" y="25495"/>
                  </a:lnTo>
                  <a:lnTo>
                    <a:pt x="7241" y="26328"/>
                  </a:lnTo>
                  <a:lnTo>
                    <a:pt x="3379" y="28171"/>
                  </a:lnTo>
                  <a:lnTo>
                    <a:pt x="88" y="30058"/>
                  </a:lnTo>
                  <a:lnTo>
                    <a:pt x="44" y="30102"/>
                  </a:lnTo>
                  <a:lnTo>
                    <a:pt x="0" y="30190"/>
                  </a:lnTo>
                  <a:lnTo>
                    <a:pt x="0" y="30234"/>
                  </a:lnTo>
                  <a:lnTo>
                    <a:pt x="44" y="30321"/>
                  </a:lnTo>
                  <a:lnTo>
                    <a:pt x="88" y="30365"/>
                  </a:lnTo>
                  <a:lnTo>
                    <a:pt x="176" y="30409"/>
                  </a:lnTo>
                  <a:lnTo>
                    <a:pt x="264" y="30365"/>
                  </a:lnTo>
                  <a:lnTo>
                    <a:pt x="3555" y="28479"/>
                  </a:lnTo>
                  <a:lnTo>
                    <a:pt x="7372" y="26636"/>
                  </a:lnTo>
                  <a:lnTo>
                    <a:pt x="8952" y="25802"/>
                  </a:lnTo>
                  <a:lnTo>
                    <a:pt x="12199" y="24090"/>
                  </a:lnTo>
                  <a:lnTo>
                    <a:pt x="13867" y="23213"/>
                  </a:lnTo>
                  <a:lnTo>
                    <a:pt x="15490" y="22248"/>
                  </a:lnTo>
                  <a:lnTo>
                    <a:pt x="17026" y="21282"/>
                  </a:lnTo>
                  <a:lnTo>
                    <a:pt x="18562" y="20229"/>
                  </a:lnTo>
                  <a:lnTo>
                    <a:pt x="19264" y="19702"/>
                  </a:lnTo>
                  <a:lnTo>
                    <a:pt x="19922" y="19176"/>
                  </a:lnTo>
                  <a:lnTo>
                    <a:pt x="20580" y="18605"/>
                  </a:lnTo>
                  <a:lnTo>
                    <a:pt x="21239" y="18035"/>
                  </a:lnTo>
                  <a:lnTo>
                    <a:pt x="22862" y="16675"/>
                  </a:lnTo>
                  <a:lnTo>
                    <a:pt x="24530" y="15446"/>
                  </a:lnTo>
                  <a:lnTo>
                    <a:pt x="26153" y="14042"/>
                  </a:lnTo>
                  <a:lnTo>
                    <a:pt x="27645" y="12638"/>
                  </a:lnTo>
                  <a:lnTo>
                    <a:pt x="28347" y="11892"/>
                  </a:lnTo>
                  <a:lnTo>
                    <a:pt x="29049" y="11146"/>
                  </a:lnTo>
                  <a:lnTo>
                    <a:pt x="29708" y="10400"/>
                  </a:lnTo>
                  <a:lnTo>
                    <a:pt x="30322" y="9610"/>
                  </a:lnTo>
                  <a:lnTo>
                    <a:pt x="30936" y="8864"/>
                  </a:lnTo>
                  <a:lnTo>
                    <a:pt x="31507" y="8030"/>
                  </a:lnTo>
                  <a:lnTo>
                    <a:pt x="32077" y="7240"/>
                  </a:lnTo>
                  <a:lnTo>
                    <a:pt x="32647" y="6407"/>
                  </a:lnTo>
                  <a:lnTo>
                    <a:pt x="33174" y="5529"/>
                  </a:lnTo>
                  <a:lnTo>
                    <a:pt x="33657" y="4652"/>
                  </a:lnTo>
                  <a:lnTo>
                    <a:pt x="34666" y="2809"/>
                  </a:lnTo>
                  <a:lnTo>
                    <a:pt x="36026" y="263"/>
                  </a:lnTo>
                  <a:lnTo>
                    <a:pt x="36026" y="176"/>
                  </a:lnTo>
                  <a:lnTo>
                    <a:pt x="36026" y="132"/>
                  </a:lnTo>
                  <a:lnTo>
                    <a:pt x="35982" y="44"/>
                  </a:lnTo>
                  <a:lnTo>
                    <a:pt x="3593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0" name="Google Shape;4330;p129"/>
            <p:cNvSpPr/>
            <p:nvPr/>
          </p:nvSpPr>
          <p:spPr>
            <a:xfrm>
              <a:off x="5375425" y="2000175"/>
              <a:ext cx="840325" cy="647250"/>
            </a:xfrm>
            <a:custGeom>
              <a:avLst/>
              <a:gdLst/>
              <a:ahLst/>
              <a:cxnLst/>
              <a:rect l="l" t="t" r="r" b="b"/>
              <a:pathLst>
                <a:path w="33613" h="25890" extrusionOk="0">
                  <a:moveTo>
                    <a:pt x="33350" y="1"/>
                  </a:moveTo>
                  <a:lnTo>
                    <a:pt x="33306" y="88"/>
                  </a:lnTo>
                  <a:lnTo>
                    <a:pt x="31638" y="2897"/>
                  </a:lnTo>
                  <a:lnTo>
                    <a:pt x="30322" y="4783"/>
                  </a:lnTo>
                  <a:lnTo>
                    <a:pt x="28874" y="6495"/>
                  </a:lnTo>
                  <a:lnTo>
                    <a:pt x="26943" y="8426"/>
                  </a:lnTo>
                  <a:lnTo>
                    <a:pt x="25056" y="10049"/>
                  </a:lnTo>
                  <a:lnTo>
                    <a:pt x="22994" y="11673"/>
                  </a:lnTo>
                  <a:lnTo>
                    <a:pt x="20361" y="14042"/>
                  </a:lnTo>
                  <a:lnTo>
                    <a:pt x="18123" y="15929"/>
                  </a:lnTo>
                  <a:lnTo>
                    <a:pt x="16105" y="17289"/>
                  </a:lnTo>
                  <a:lnTo>
                    <a:pt x="14174" y="18430"/>
                  </a:lnTo>
                  <a:lnTo>
                    <a:pt x="12112" y="19571"/>
                  </a:lnTo>
                  <a:lnTo>
                    <a:pt x="7811" y="21677"/>
                  </a:lnTo>
                  <a:lnTo>
                    <a:pt x="5661" y="22555"/>
                  </a:lnTo>
                  <a:lnTo>
                    <a:pt x="3511" y="23608"/>
                  </a:lnTo>
                  <a:lnTo>
                    <a:pt x="88" y="25539"/>
                  </a:lnTo>
                  <a:lnTo>
                    <a:pt x="1" y="25583"/>
                  </a:lnTo>
                  <a:lnTo>
                    <a:pt x="1" y="25671"/>
                  </a:lnTo>
                  <a:lnTo>
                    <a:pt x="1" y="25714"/>
                  </a:lnTo>
                  <a:lnTo>
                    <a:pt x="1" y="25802"/>
                  </a:lnTo>
                  <a:lnTo>
                    <a:pt x="88" y="25846"/>
                  </a:lnTo>
                  <a:lnTo>
                    <a:pt x="176" y="25890"/>
                  </a:lnTo>
                  <a:lnTo>
                    <a:pt x="264" y="25846"/>
                  </a:lnTo>
                  <a:lnTo>
                    <a:pt x="3686" y="23915"/>
                  </a:lnTo>
                  <a:lnTo>
                    <a:pt x="5793" y="22862"/>
                  </a:lnTo>
                  <a:lnTo>
                    <a:pt x="7943" y="22028"/>
                  </a:lnTo>
                  <a:lnTo>
                    <a:pt x="12287" y="19878"/>
                  </a:lnTo>
                  <a:lnTo>
                    <a:pt x="14349" y="18737"/>
                  </a:lnTo>
                  <a:lnTo>
                    <a:pt x="16280" y="17553"/>
                  </a:lnTo>
                  <a:lnTo>
                    <a:pt x="18299" y="16236"/>
                  </a:lnTo>
                  <a:lnTo>
                    <a:pt x="18343" y="16236"/>
                  </a:lnTo>
                  <a:lnTo>
                    <a:pt x="20580" y="14306"/>
                  </a:lnTo>
                  <a:lnTo>
                    <a:pt x="23213" y="11936"/>
                  </a:lnTo>
                  <a:lnTo>
                    <a:pt x="25276" y="10312"/>
                  </a:lnTo>
                  <a:lnTo>
                    <a:pt x="27206" y="8689"/>
                  </a:lnTo>
                  <a:lnTo>
                    <a:pt x="29137" y="6714"/>
                  </a:lnTo>
                  <a:lnTo>
                    <a:pt x="30585" y="5003"/>
                  </a:lnTo>
                  <a:lnTo>
                    <a:pt x="31946" y="3072"/>
                  </a:lnTo>
                  <a:lnTo>
                    <a:pt x="33569" y="264"/>
                  </a:lnTo>
                  <a:lnTo>
                    <a:pt x="33613" y="176"/>
                  </a:lnTo>
                  <a:lnTo>
                    <a:pt x="33613" y="132"/>
                  </a:lnTo>
                  <a:lnTo>
                    <a:pt x="33569" y="44"/>
                  </a:lnTo>
                  <a:lnTo>
                    <a:pt x="3352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1" name="Google Shape;4331;p129"/>
            <p:cNvSpPr/>
            <p:nvPr/>
          </p:nvSpPr>
          <p:spPr>
            <a:xfrm>
              <a:off x="5351300" y="2536625"/>
              <a:ext cx="160175" cy="88875"/>
            </a:xfrm>
            <a:custGeom>
              <a:avLst/>
              <a:gdLst/>
              <a:ahLst/>
              <a:cxnLst/>
              <a:rect l="l" t="t" r="r" b="b"/>
              <a:pathLst>
                <a:path w="6407" h="3555" extrusionOk="0">
                  <a:moveTo>
                    <a:pt x="6231" y="0"/>
                  </a:moveTo>
                  <a:lnTo>
                    <a:pt x="6143" y="44"/>
                  </a:lnTo>
                  <a:lnTo>
                    <a:pt x="3554" y="1273"/>
                  </a:lnTo>
                  <a:lnTo>
                    <a:pt x="88" y="3247"/>
                  </a:lnTo>
                  <a:lnTo>
                    <a:pt x="44" y="3291"/>
                  </a:lnTo>
                  <a:lnTo>
                    <a:pt x="0" y="3335"/>
                  </a:lnTo>
                  <a:lnTo>
                    <a:pt x="0" y="3423"/>
                  </a:lnTo>
                  <a:lnTo>
                    <a:pt x="44" y="3467"/>
                  </a:lnTo>
                  <a:lnTo>
                    <a:pt x="88" y="3554"/>
                  </a:lnTo>
                  <a:lnTo>
                    <a:pt x="263" y="3554"/>
                  </a:lnTo>
                  <a:lnTo>
                    <a:pt x="3730" y="1580"/>
                  </a:lnTo>
                  <a:lnTo>
                    <a:pt x="6319" y="351"/>
                  </a:lnTo>
                  <a:lnTo>
                    <a:pt x="6363" y="307"/>
                  </a:lnTo>
                  <a:lnTo>
                    <a:pt x="6407" y="263"/>
                  </a:lnTo>
                  <a:lnTo>
                    <a:pt x="6407" y="176"/>
                  </a:lnTo>
                  <a:lnTo>
                    <a:pt x="6363" y="132"/>
                  </a:lnTo>
                  <a:lnTo>
                    <a:pt x="6363" y="44"/>
                  </a:lnTo>
                  <a:lnTo>
                    <a:pt x="6275" y="44"/>
                  </a:lnTo>
                  <a:lnTo>
                    <a:pt x="623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2" name="Google Shape;4332;p129"/>
            <p:cNvSpPr/>
            <p:nvPr/>
          </p:nvSpPr>
          <p:spPr>
            <a:xfrm>
              <a:off x="5904175" y="2181175"/>
              <a:ext cx="137150" cy="118500"/>
            </a:xfrm>
            <a:custGeom>
              <a:avLst/>
              <a:gdLst/>
              <a:ahLst/>
              <a:cxnLst/>
              <a:rect l="l" t="t" r="r" b="b"/>
              <a:pathLst>
                <a:path w="5486" h="4740" extrusionOk="0">
                  <a:moveTo>
                    <a:pt x="5267" y="1"/>
                  </a:moveTo>
                  <a:lnTo>
                    <a:pt x="5223" y="45"/>
                  </a:lnTo>
                  <a:lnTo>
                    <a:pt x="3555" y="1493"/>
                  </a:lnTo>
                  <a:lnTo>
                    <a:pt x="89" y="4433"/>
                  </a:lnTo>
                  <a:lnTo>
                    <a:pt x="45" y="4477"/>
                  </a:lnTo>
                  <a:lnTo>
                    <a:pt x="1" y="4564"/>
                  </a:lnTo>
                  <a:lnTo>
                    <a:pt x="1" y="4608"/>
                  </a:lnTo>
                  <a:lnTo>
                    <a:pt x="45" y="4696"/>
                  </a:lnTo>
                  <a:lnTo>
                    <a:pt x="89" y="4740"/>
                  </a:lnTo>
                  <a:lnTo>
                    <a:pt x="176" y="4740"/>
                  </a:lnTo>
                  <a:lnTo>
                    <a:pt x="308" y="4696"/>
                  </a:lnTo>
                  <a:lnTo>
                    <a:pt x="3775" y="1756"/>
                  </a:lnTo>
                  <a:lnTo>
                    <a:pt x="5442" y="308"/>
                  </a:lnTo>
                  <a:lnTo>
                    <a:pt x="5486" y="264"/>
                  </a:lnTo>
                  <a:lnTo>
                    <a:pt x="5486" y="220"/>
                  </a:lnTo>
                  <a:lnTo>
                    <a:pt x="5486" y="132"/>
                  </a:lnTo>
                  <a:lnTo>
                    <a:pt x="5442" y="89"/>
                  </a:lnTo>
                  <a:lnTo>
                    <a:pt x="5398" y="45"/>
                  </a:lnTo>
                  <a:lnTo>
                    <a:pt x="535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3" name="Google Shape;4333;p129"/>
            <p:cNvSpPr/>
            <p:nvPr/>
          </p:nvSpPr>
          <p:spPr>
            <a:xfrm>
              <a:off x="5889925" y="2072575"/>
              <a:ext cx="210650" cy="199675"/>
            </a:xfrm>
            <a:custGeom>
              <a:avLst/>
              <a:gdLst/>
              <a:ahLst/>
              <a:cxnLst/>
              <a:rect l="l" t="t" r="r" b="b"/>
              <a:pathLst>
                <a:path w="8426" h="7987" extrusionOk="0">
                  <a:moveTo>
                    <a:pt x="8162" y="1"/>
                  </a:moveTo>
                  <a:lnTo>
                    <a:pt x="8118" y="45"/>
                  </a:lnTo>
                  <a:lnTo>
                    <a:pt x="6670" y="1800"/>
                  </a:lnTo>
                  <a:lnTo>
                    <a:pt x="4871" y="3599"/>
                  </a:lnTo>
                  <a:lnTo>
                    <a:pt x="3379" y="4784"/>
                  </a:lnTo>
                  <a:lnTo>
                    <a:pt x="1712" y="6232"/>
                  </a:lnTo>
                  <a:lnTo>
                    <a:pt x="44" y="7680"/>
                  </a:lnTo>
                  <a:lnTo>
                    <a:pt x="0" y="7724"/>
                  </a:lnTo>
                  <a:lnTo>
                    <a:pt x="0" y="7811"/>
                  </a:lnTo>
                  <a:lnTo>
                    <a:pt x="0" y="7855"/>
                  </a:lnTo>
                  <a:lnTo>
                    <a:pt x="44" y="7943"/>
                  </a:lnTo>
                  <a:lnTo>
                    <a:pt x="88" y="7987"/>
                  </a:lnTo>
                  <a:lnTo>
                    <a:pt x="176" y="7987"/>
                  </a:lnTo>
                  <a:lnTo>
                    <a:pt x="308" y="7943"/>
                  </a:lnTo>
                  <a:lnTo>
                    <a:pt x="1931" y="6495"/>
                  </a:lnTo>
                  <a:lnTo>
                    <a:pt x="3599" y="5047"/>
                  </a:lnTo>
                  <a:lnTo>
                    <a:pt x="5091" y="3862"/>
                  </a:lnTo>
                  <a:lnTo>
                    <a:pt x="6934" y="2019"/>
                  </a:lnTo>
                  <a:lnTo>
                    <a:pt x="8382" y="264"/>
                  </a:lnTo>
                  <a:lnTo>
                    <a:pt x="8426" y="220"/>
                  </a:lnTo>
                  <a:lnTo>
                    <a:pt x="8426" y="132"/>
                  </a:lnTo>
                  <a:lnTo>
                    <a:pt x="8426" y="88"/>
                  </a:lnTo>
                  <a:lnTo>
                    <a:pt x="838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4" name="Google Shape;4334;p129"/>
            <p:cNvSpPr/>
            <p:nvPr/>
          </p:nvSpPr>
          <p:spPr>
            <a:xfrm>
              <a:off x="5303025" y="2516875"/>
              <a:ext cx="109725" cy="65825"/>
            </a:xfrm>
            <a:custGeom>
              <a:avLst/>
              <a:gdLst/>
              <a:ahLst/>
              <a:cxnLst/>
              <a:rect l="l" t="t" r="r" b="b"/>
              <a:pathLst>
                <a:path w="4389" h="2633" extrusionOk="0">
                  <a:moveTo>
                    <a:pt x="4213" y="0"/>
                  </a:moveTo>
                  <a:lnTo>
                    <a:pt x="4169" y="44"/>
                  </a:lnTo>
                  <a:lnTo>
                    <a:pt x="88" y="2282"/>
                  </a:lnTo>
                  <a:lnTo>
                    <a:pt x="44" y="2326"/>
                  </a:lnTo>
                  <a:lnTo>
                    <a:pt x="0" y="2414"/>
                  </a:lnTo>
                  <a:lnTo>
                    <a:pt x="0" y="2457"/>
                  </a:lnTo>
                  <a:lnTo>
                    <a:pt x="0" y="2545"/>
                  </a:lnTo>
                  <a:lnTo>
                    <a:pt x="88" y="2589"/>
                  </a:lnTo>
                  <a:lnTo>
                    <a:pt x="176" y="2633"/>
                  </a:lnTo>
                  <a:lnTo>
                    <a:pt x="264" y="2589"/>
                  </a:lnTo>
                  <a:lnTo>
                    <a:pt x="4301" y="351"/>
                  </a:lnTo>
                  <a:lnTo>
                    <a:pt x="4388" y="307"/>
                  </a:lnTo>
                  <a:lnTo>
                    <a:pt x="4388" y="263"/>
                  </a:lnTo>
                  <a:lnTo>
                    <a:pt x="4388" y="176"/>
                  </a:lnTo>
                  <a:lnTo>
                    <a:pt x="4388" y="132"/>
                  </a:lnTo>
                  <a:lnTo>
                    <a:pt x="4345" y="44"/>
                  </a:lnTo>
                  <a:lnTo>
                    <a:pt x="4301" y="44"/>
                  </a:lnTo>
                  <a:lnTo>
                    <a:pt x="421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5" name="Google Shape;4335;p129"/>
            <p:cNvSpPr/>
            <p:nvPr/>
          </p:nvSpPr>
          <p:spPr>
            <a:xfrm>
              <a:off x="6039125" y="1741275"/>
              <a:ext cx="930275" cy="1504025"/>
            </a:xfrm>
            <a:custGeom>
              <a:avLst/>
              <a:gdLst/>
              <a:ahLst/>
              <a:cxnLst/>
              <a:rect l="l" t="t" r="r" b="b"/>
              <a:pathLst>
                <a:path w="37211" h="60161" extrusionOk="0">
                  <a:moveTo>
                    <a:pt x="35149" y="1"/>
                  </a:moveTo>
                  <a:lnTo>
                    <a:pt x="35105" y="45"/>
                  </a:lnTo>
                  <a:lnTo>
                    <a:pt x="35017" y="89"/>
                  </a:lnTo>
                  <a:lnTo>
                    <a:pt x="34973" y="132"/>
                  </a:lnTo>
                  <a:lnTo>
                    <a:pt x="34973" y="176"/>
                  </a:lnTo>
                  <a:lnTo>
                    <a:pt x="34973" y="264"/>
                  </a:lnTo>
                  <a:lnTo>
                    <a:pt x="35017" y="308"/>
                  </a:lnTo>
                  <a:lnTo>
                    <a:pt x="36333" y="1756"/>
                  </a:lnTo>
                  <a:lnTo>
                    <a:pt x="36509" y="2195"/>
                  </a:lnTo>
                  <a:lnTo>
                    <a:pt x="36772" y="4433"/>
                  </a:lnTo>
                  <a:lnTo>
                    <a:pt x="36860" y="7329"/>
                  </a:lnTo>
                  <a:lnTo>
                    <a:pt x="36728" y="8557"/>
                  </a:lnTo>
                  <a:lnTo>
                    <a:pt x="35938" y="10400"/>
                  </a:lnTo>
                  <a:lnTo>
                    <a:pt x="34973" y="12770"/>
                  </a:lnTo>
                  <a:lnTo>
                    <a:pt x="33657" y="16588"/>
                  </a:lnTo>
                  <a:lnTo>
                    <a:pt x="32252" y="19133"/>
                  </a:lnTo>
                  <a:lnTo>
                    <a:pt x="30936" y="21590"/>
                  </a:lnTo>
                  <a:lnTo>
                    <a:pt x="29883" y="24091"/>
                  </a:lnTo>
                  <a:lnTo>
                    <a:pt x="27250" y="28742"/>
                  </a:lnTo>
                  <a:lnTo>
                    <a:pt x="27250" y="28830"/>
                  </a:lnTo>
                  <a:lnTo>
                    <a:pt x="27206" y="30585"/>
                  </a:lnTo>
                  <a:lnTo>
                    <a:pt x="27338" y="32253"/>
                  </a:lnTo>
                  <a:lnTo>
                    <a:pt x="28435" y="40239"/>
                  </a:lnTo>
                  <a:lnTo>
                    <a:pt x="28215" y="40590"/>
                  </a:lnTo>
                  <a:lnTo>
                    <a:pt x="27426" y="41204"/>
                  </a:lnTo>
                  <a:lnTo>
                    <a:pt x="25144" y="42565"/>
                  </a:lnTo>
                  <a:lnTo>
                    <a:pt x="22730" y="44232"/>
                  </a:lnTo>
                  <a:lnTo>
                    <a:pt x="20054" y="45856"/>
                  </a:lnTo>
                  <a:lnTo>
                    <a:pt x="20054" y="45900"/>
                  </a:lnTo>
                  <a:lnTo>
                    <a:pt x="16499" y="48708"/>
                  </a:lnTo>
                  <a:lnTo>
                    <a:pt x="14569" y="49761"/>
                  </a:lnTo>
                  <a:lnTo>
                    <a:pt x="14569" y="49805"/>
                  </a:lnTo>
                  <a:lnTo>
                    <a:pt x="12418" y="51867"/>
                  </a:lnTo>
                  <a:lnTo>
                    <a:pt x="11409" y="52569"/>
                  </a:lnTo>
                  <a:lnTo>
                    <a:pt x="8118" y="54281"/>
                  </a:lnTo>
                  <a:lnTo>
                    <a:pt x="6626" y="54939"/>
                  </a:lnTo>
                  <a:lnTo>
                    <a:pt x="6626" y="54983"/>
                  </a:lnTo>
                  <a:lnTo>
                    <a:pt x="5134" y="56036"/>
                  </a:lnTo>
                  <a:lnTo>
                    <a:pt x="3160" y="57484"/>
                  </a:lnTo>
                  <a:lnTo>
                    <a:pt x="88" y="59854"/>
                  </a:lnTo>
                  <a:lnTo>
                    <a:pt x="0" y="59897"/>
                  </a:lnTo>
                  <a:lnTo>
                    <a:pt x="0" y="59941"/>
                  </a:lnTo>
                  <a:lnTo>
                    <a:pt x="0" y="60029"/>
                  </a:lnTo>
                  <a:lnTo>
                    <a:pt x="44" y="60073"/>
                  </a:lnTo>
                  <a:lnTo>
                    <a:pt x="88" y="60117"/>
                  </a:lnTo>
                  <a:lnTo>
                    <a:pt x="176" y="60161"/>
                  </a:lnTo>
                  <a:lnTo>
                    <a:pt x="264" y="60117"/>
                  </a:lnTo>
                  <a:lnTo>
                    <a:pt x="3335" y="57791"/>
                  </a:lnTo>
                  <a:lnTo>
                    <a:pt x="5354" y="56299"/>
                  </a:lnTo>
                  <a:lnTo>
                    <a:pt x="6802" y="55246"/>
                  </a:lnTo>
                  <a:lnTo>
                    <a:pt x="8250" y="54588"/>
                  </a:lnTo>
                  <a:lnTo>
                    <a:pt x="11585" y="52877"/>
                  </a:lnTo>
                  <a:lnTo>
                    <a:pt x="11585" y="52833"/>
                  </a:lnTo>
                  <a:lnTo>
                    <a:pt x="12638" y="52174"/>
                  </a:lnTo>
                  <a:lnTo>
                    <a:pt x="12638" y="52131"/>
                  </a:lnTo>
                  <a:lnTo>
                    <a:pt x="14788" y="50068"/>
                  </a:lnTo>
                  <a:lnTo>
                    <a:pt x="16675" y="48971"/>
                  </a:lnTo>
                  <a:lnTo>
                    <a:pt x="16719" y="48971"/>
                  </a:lnTo>
                  <a:lnTo>
                    <a:pt x="20229" y="46163"/>
                  </a:lnTo>
                  <a:lnTo>
                    <a:pt x="22906" y="44539"/>
                  </a:lnTo>
                  <a:lnTo>
                    <a:pt x="25319" y="42872"/>
                  </a:lnTo>
                  <a:lnTo>
                    <a:pt x="27645" y="41512"/>
                  </a:lnTo>
                  <a:lnTo>
                    <a:pt x="27645" y="41468"/>
                  </a:lnTo>
                  <a:lnTo>
                    <a:pt x="28435" y="40853"/>
                  </a:lnTo>
                  <a:lnTo>
                    <a:pt x="28479" y="40809"/>
                  </a:lnTo>
                  <a:lnTo>
                    <a:pt x="28786" y="40415"/>
                  </a:lnTo>
                  <a:lnTo>
                    <a:pt x="28786" y="40283"/>
                  </a:lnTo>
                  <a:lnTo>
                    <a:pt x="27689" y="32209"/>
                  </a:lnTo>
                  <a:lnTo>
                    <a:pt x="27557" y="30585"/>
                  </a:lnTo>
                  <a:lnTo>
                    <a:pt x="27601" y="28874"/>
                  </a:lnTo>
                  <a:lnTo>
                    <a:pt x="30190" y="24223"/>
                  </a:lnTo>
                  <a:lnTo>
                    <a:pt x="31243" y="21722"/>
                  </a:lnTo>
                  <a:lnTo>
                    <a:pt x="32560" y="19308"/>
                  </a:lnTo>
                  <a:lnTo>
                    <a:pt x="33964" y="16763"/>
                  </a:lnTo>
                  <a:lnTo>
                    <a:pt x="33964" y="16719"/>
                  </a:lnTo>
                  <a:lnTo>
                    <a:pt x="35280" y="12902"/>
                  </a:lnTo>
                  <a:lnTo>
                    <a:pt x="36246" y="10532"/>
                  </a:lnTo>
                  <a:lnTo>
                    <a:pt x="37079" y="8645"/>
                  </a:lnTo>
                  <a:lnTo>
                    <a:pt x="37079" y="8601"/>
                  </a:lnTo>
                  <a:lnTo>
                    <a:pt x="37211" y="7373"/>
                  </a:lnTo>
                  <a:lnTo>
                    <a:pt x="37123" y="4389"/>
                  </a:lnTo>
                  <a:lnTo>
                    <a:pt x="36860" y="2107"/>
                  </a:lnTo>
                  <a:lnTo>
                    <a:pt x="36860" y="2063"/>
                  </a:lnTo>
                  <a:lnTo>
                    <a:pt x="36640" y="1580"/>
                  </a:lnTo>
                  <a:lnTo>
                    <a:pt x="36597" y="1537"/>
                  </a:lnTo>
                  <a:lnTo>
                    <a:pt x="35280" y="89"/>
                  </a:lnTo>
                  <a:lnTo>
                    <a:pt x="35236" y="45"/>
                  </a:lnTo>
                  <a:lnTo>
                    <a:pt x="3514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6" name="Google Shape;4336;p129"/>
            <p:cNvSpPr/>
            <p:nvPr/>
          </p:nvSpPr>
          <p:spPr>
            <a:xfrm>
              <a:off x="6067650" y="1763225"/>
              <a:ext cx="930275" cy="1507300"/>
            </a:xfrm>
            <a:custGeom>
              <a:avLst/>
              <a:gdLst/>
              <a:ahLst/>
              <a:cxnLst/>
              <a:rect l="l" t="t" r="r" b="b"/>
              <a:pathLst>
                <a:path w="37211" h="60292" extrusionOk="0">
                  <a:moveTo>
                    <a:pt x="35982" y="0"/>
                  </a:moveTo>
                  <a:lnTo>
                    <a:pt x="35938" y="44"/>
                  </a:lnTo>
                  <a:lnTo>
                    <a:pt x="35851" y="88"/>
                  </a:lnTo>
                  <a:lnTo>
                    <a:pt x="35807" y="132"/>
                  </a:lnTo>
                  <a:lnTo>
                    <a:pt x="35807" y="176"/>
                  </a:lnTo>
                  <a:lnTo>
                    <a:pt x="35851" y="264"/>
                  </a:lnTo>
                  <a:lnTo>
                    <a:pt x="35894" y="308"/>
                  </a:lnTo>
                  <a:lnTo>
                    <a:pt x="36772" y="1141"/>
                  </a:lnTo>
                  <a:lnTo>
                    <a:pt x="36772" y="2370"/>
                  </a:lnTo>
                  <a:lnTo>
                    <a:pt x="36860" y="5310"/>
                  </a:lnTo>
                  <a:lnTo>
                    <a:pt x="36860" y="7241"/>
                  </a:lnTo>
                  <a:lnTo>
                    <a:pt x="36860" y="7943"/>
                  </a:lnTo>
                  <a:lnTo>
                    <a:pt x="36772" y="8557"/>
                  </a:lnTo>
                  <a:lnTo>
                    <a:pt x="36597" y="9127"/>
                  </a:lnTo>
                  <a:lnTo>
                    <a:pt x="36377" y="9786"/>
                  </a:lnTo>
                  <a:lnTo>
                    <a:pt x="35587" y="11629"/>
                  </a:lnTo>
                  <a:lnTo>
                    <a:pt x="34578" y="13823"/>
                  </a:lnTo>
                  <a:lnTo>
                    <a:pt x="33481" y="16631"/>
                  </a:lnTo>
                  <a:lnTo>
                    <a:pt x="32033" y="19001"/>
                  </a:lnTo>
                  <a:lnTo>
                    <a:pt x="30717" y="21414"/>
                  </a:lnTo>
                  <a:lnTo>
                    <a:pt x="29927" y="23652"/>
                  </a:lnTo>
                  <a:lnTo>
                    <a:pt x="29927" y="23740"/>
                  </a:lnTo>
                  <a:lnTo>
                    <a:pt x="30190" y="24924"/>
                  </a:lnTo>
                  <a:lnTo>
                    <a:pt x="30409" y="29532"/>
                  </a:lnTo>
                  <a:lnTo>
                    <a:pt x="30453" y="32472"/>
                  </a:lnTo>
                  <a:lnTo>
                    <a:pt x="30453" y="35587"/>
                  </a:lnTo>
                  <a:lnTo>
                    <a:pt x="30409" y="40195"/>
                  </a:lnTo>
                  <a:lnTo>
                    <a:pt x="30234" y="40370"/>
                  </a:lnTo>
                  <a:lnTo>
                    <a:pt x="29225" y="40941"/>
                  </a:lnTo>
                  <a:lnTo>
                    <a:pt x="29181" y="40985"/>
                  </a:lnTo>
                  <a:lnTo>
                    <a:pt x="28171" y="41950"/>
                  </a:lnTo>
                  <a:lnTo>
                    <a:pt x="26153" y="43047"/>
                  </a:lnTo>
                  <a:lnTo>
                    <a:pt x="23257" y="44627"/>
                  </a:lnTo>
                  <a:lnTo>
                    <a:pt x="20843" y="46206"/>
                  </a:lnTo>
                  <a:lnTo>
                    <a:pt x="18825" y="47391"/>
                  </a:lnTo>
                  <a:lnTo>
                    <a:pt x="18825" y="47435"/>
                  </a:lnTo>
                  <a:lnTo>
                    <a:pt x="16017" y="49585"/>
                  </a:lnTo>
                  <a:lnTo>
                    <a:pt x="13910" y="50594"/>
                  </a:lnTo>
                  <a:lnTo>
                    <a:pt x="13866" y="50638"/>
                  </a:lnTo>
                  <a:lnTo>
                    <a:pt x="12023" y="52262"/>
                  </a:lnTo>
                  <a:lnTo>
                    <a:pt x="11014" y="52920"/>
                  </a:lnTo>
                  <a:lnTo>
                    <a:pt x="7328" y="54895"/>
                  </a:lnTo>
                  <a:lnTo>
                    <a:pt x="5880" y="55641"/>
                  </a:lnTo>
                  <a:lnTo>
                    <a:pt x="4213" y="56869"/>
                  </a:lnTo>
                  <a:lnTo>
                    <a:pt x="2150" y="58361"/>
                  </a:lnTo>
                  <a:lnTo>
                    <a:pt x="88" y="59985"/>
                  </a:lnTo>
                  <a:lnTo>
                    <a:pt x="44" y="60029"/>
                  </a:lnTo>
                  <a:lnTo>
                    <a:pt x="0" y="60116"/>
                  </a:lnTo>
                  <a:lnTo>
                    <a:pt x="0" y="60160"/>
                  </a:lnTo>
                  <a:lnTo>
                    <a:pt x="44" y="60248"/>
                  </a:lnTo>
                  <a:lnTo>
                    <a:pt x="132" y="60292"/>
                  </a:lnTo>
                  <a:lnTo>
                    <a:pt x="176" y="60292"/>
                  </a:lnTo>
                  <a:lnTo>
                    <a:pt x="307" y="60248"/>
                  </a:lnTo>
                  <a:lnTo>
                    <a:pt x="2370" y="58668"/>
                  </a:lnTo>
                  <a:lnTo>
                    <a:pt x="4388" y="57176"/>
                  </a:lnTo>
                  <a:lnTo>
                    <a:pt x="6056" y="55904"/>
                  </a:lnTo>
                  <a:lnTo>
                    <a:pt x="7504" y="55202"/>
                  </a:lnTo>
                  <a:lnTo>
                    <a:pt x="11190" y="53227"/>
                  </a:lnTo>
                  <a:lnTo>
                    <a:pt x="12243" y="52525"/>
                  </a:lnTo>
                  <a:lnTo>
                    <a:pt x="14086" y="50902"/>
                  </a:lnTo>
                  <a:lnTo>
                    <a:pt x="16192" y="49892"/>
                  </a:lnTo>
                  <a:lnTo>
                    <a:pt x="16192" y="49848"/>
                  </a:lnTo>
                  <a:lnTo>
                    <a:pt x="19044" y="47698"/>
                  </a:lnTo>
                  <a:lnTo>
                    <a:pt x="21019" y="46514"/>
                  </a:lnTo>
                  <a:lnTo>
                    <a:pt x="23432" y="44934"/>
                  </a:lnTo>
                  <a:lnTo>
                    <a:pt x="26328" y="43354"/>
                  </a:lnTo>
                  <a:lnTo>
                    <a:pt x="28347" y="42213"/>
                  </a:lnTo>
                  <a:lnTo>
                    <a:pt x="28391" y="42213"/>
                  </a:lnTo>
                  <a:lnTo>
                    <a:pt x="29400" y="41248"/>
                  </a:lnTo>
                  <a:lnTo>
                    <a:pt x="30453" y="40677"/>
                  </a:lnTo>
                  <a:lnTo>
                    <a:pt x="30497" y="40634"/>
                  </a:lnTo>
                  <a:lnTo>
                    <a:pt x="30717" y="40370"/>
                  </a:lnTo>
                  <a:lnTo>
                    <a:pt x="30760" y="40239"/>
                  </a:lnTo>
                  <a:lnTo>
                    <a:pt x="30804" y="35587"/>
                  </a:lnTo>
                  <a:lnTo>
                    <a:pt x="30804" y="32472"/>
                  </a:lnTo>
                  <a:lnTo>
                    <a:pt x="30760" y="29488"/>
                  </a:lnTo>
                  <a:lnTo>
                    <a:pt x="30541" y="24881"/>
                  </a:lnTo>
                  <a:lnTo>
                    <a:pt x="30541" y="24837"/>
                  </a:lnTo>
                  <a:lnTo>
                    <a:pt x="30278" y="23740"/>
                  </a:lnTo>
                  <a:lnTo>
                    <a:pt x="31024" y="21546"/>
                  </a:lnTo>
                  <a:lnTo>
                    <a:pt x="32340" y="19176"/>
                  </a:lnTo>
                  <a:lnTo>
                    <a:pt x="33788" y="16807"/>
                  </a:lnTo>
                  <a:lnTo>
                    <a:pt x="33788" y="16763"/>
                  </a:lnTo>
                  <a:lnTo>
                    <a:pt x="34929" y="13954"/>
                  </a:lnTo>
                  <a:lnTo>
                    <a:pt x="35894" y="11760"/>
                  </a:lnTo>
                  <a:lnTo>
                    <a:pt x="36684" y="9917"/>
                  </a:lnTo>
                  <a:lnTo>
                    <a:pt x="36948" y="9215"/>
                  </a:lnTo>
                  <a:lnTo>
                    <a:pt x="37123" y="8601"/>
                  </a:lnTo>
                  <a:lnTo>
                    <a:pt x="37211" y="7987"/>
                  </a:lnTo>
                  <a:lnTo>
                    <a:pt x="37211" y="7285"/>
                  </a:lnTo>
                  <a:lnTo>
                    <a:pt x="37211" y="5310"/>
                  </a:lnTo>
                  <a:lnTo>
                    <a:pt x="37123" y="2370"/>
                  </a:lnTo>
                  <a:lnTo>
                    <a:pt x="37123" y="1097"/>
                  </a:lnTo>
                  <a:lnTo>
                    <a:pt x="37123" y="1010"/>
                  </a:lnTo>
                  <a:lnTo>
                    <a:pt x="37079" y="966"/>
                  </a:lnTo>
                  <a:lnTo>
                    <a:pt x="36114" y="44"/>
                  </a:lnTo>
                  <a:lnTo>
                    <a:pt x="36070" y="44"/>
                  </a:lnTo>
                  <a:lnTo>
                    <a:pt x="3598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7" name="Google Shape;4337;p129"/>
            <p:cNvSpPr/>
            <p:nvPr/>
          </p:nvSpPr>
          <p:spPr>
            <a:xfrm>
              <a:off x="7317150" y="4387275"/>
              <a:ext cx="64725" cy="41700"/>
            </a:xfrm>
            <a:custGeom>
              <a:avLst/>
              <a:gdLst/>
              <a:ahLst/>
              <a:cxnLst/>
              <a:rect l="l" t="t" r="r" b="b"/>
              <a:pathLst>
                <a:path w="2589" h="1668" extrusionOk="0">
                  <a:moveTo>
                    <a:pt x="132" y="0"/>
                  </a:moveTo>
                  <a:lnTo>
                    <a:pt x="88" y="44"/>
                  </a:lnTo>
                  <a:lnTo>
                    <a:pt x="44" y="88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44" y="307"/>
                  </a:lnTo>
                  <a:lnTo>
                    <a:pt x="88" y="351"/>
                  </a:lnTo>
                  <a:lnTo>
                    <a:pt x="2326" y="1624"/>
                  </a:lnTo>
                  <a:lnTo>
                    <a:pt x="2413" y="1668"/>
                  </a:lnTo>
                  <a:lnTo>
                    <a:pt x="2501" y="1624"/>
                  </a:lnTo>
                  <a:lnTo>
                    <a:pt x="2589" y="1580"/>
                  </a:lnTo>
                  <a:lnTo>
                    <a:pt x="2589" y="1492"/>
                  </a:lnTo>
                  <a:lnTo>
                    <a:pt x="2589" y="1448"/>
                  </a:lnTo>
                  <a:lnTo>
                    <a:pt x="2545" y="1360"/>
                  </a:lnTo>
                  <a:lnTo>
                    <a:pt x="2501" y="1317"/>
                  </a:lnTo>
                  <a:lnTo>
                    <a:pt x="263" y="44"/>
                  </a:lnTo>
                  <a:lnTo>
                    <a:pt x="21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8" name="Google Shape;4338;p129"/>
            <p:cNvSpPr/>
            <p:nvPr/>
          </p:nvSpPr>
          <p:spPr>
            <a:xfrm>
              <a:off x="7284225" y="4357650"/>
              <a:ext cx="41725" cy="38425"/>
            </a:xfrm>
            <a:custGeom>
              <a:avLst/>
              <a:gdLst/>
              <a:ahLst/>
              <a:cxnLst/>
              <a:rect l="l" t="t" r="r" b="b"/>
              <a:pathLst>
                <a:path w="1669" h="1537" extrusionOk="0">
                  <a:moveTo>
                    <a:pt x="88" y="0"/>
                  </a:moveTo>
                  <a:lnTo>
                    <a:pt x="45" y="88"/>
                  </a:lnTo>
                  <a:lnTo>
                    <a:pt x="1" y="132"/>
                  </a:lnTo>
                  <a:lnTo>
                    <a:pt x="1" y="176"/>
                  </a:lnTo>
                  <a:lnTo>
                    <a:pt x="45" y="264"/>
                  </a:lnTo>
                  <a:lnTo>
                    <a:pt x="483" y="966"/>
                  </a:lnTo>
                  <a:lnTo>
                    <a:pt x="571" y="1010"/>
                  </a:lnTo>
                  <a:lnTo>
                    <a:pt x="1405" y="1536"/>
                  </a:lnTo>
                  <a:lnTo>
                    <a:pt x="1580" y="1536"/>
                  </a:lnTo>
                  <a:lnTo>
                    <a:pt x="1668" y="1448"/>
                  </a:lnTo>
                  <a:lnTo>
                    <a:pt x="1668" y="1405"/>
                  </a:lnTo>
                  <a:lnTo>
                    <a:pt x="1668" y="1317"/>
                  </a:lnTo>
                  <a:lnTo>
                    <a:pt x="1624" y="1273"/>
                  </a:lnTo>
                  <a:lnTo>
                    <a:pt x="1580" y="1229"/>
                  </a:lnTo>
                  <a:lnTo>
                    <a:pt x="790" y="746"/>
                  </a:lnTo>
                  <a:lnTo>
                    <a:pt x="308" y="88"/>
                  </a:lnTo>
                  <a:lnTo>
                    <a:pt x="26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9" name="Google Shape;4339;p129"/>
            <p:cNvSpPr/>
            <p:nvPr/>
          </p:nvSpPr>
          <p:spPr>
            <a:xfrm>
              <a:off x="7108700" y="4199675"/>
              <a:ext cx="231500" cy="292925"/>
            </a:xfrm>
            <a:custGeom>
              <a:avLst/>
              <a:gdLst/>
              <a:ahLst/>
              <a:cxnLst/>
              <a:rect l="l" t="t" r="r" b="b"/>
              <a:pathLst>
                <a:path w="9260" h="11717" extrusionOk="0">
                  <a:moveTo>
                    <a:pt x="89" y="1"/>
                  </a:moveTo>
                  <a:lnTo>
                    <a:pt x="45" y="44"/>
                  </a:lnTo>
                  <a:lnTo>
                    <a:pt x="1" y="88"/>
                  </a:lnTo>
                  <a:lnTo>
                    <a:pt x="1" y="176"/>
                  </a:lnTo>
                  <a:lnTo>
                    <a:pt x="1" y="220"/>
                  </a:lnTo>
                  <a:lnTo>
                    <a:pt x="1624" y="3643"/>
                  </a:lnTo>
                  <a:lnTo>
                    <a:pt x="2985" y="6407"/>
                  </a:lnTo>
                  <a:lnTo>
                    <a:pt x="3774" y="8513"/>
                  </a:lnTo>
                  <a:lnTo>
                    <a:pt x="4213" y="9347"/>
                  </a:lnTo>
                  <a:lnTo>
                    <a:pt x="4301" y="9435"/>
                  </a:lnTo>
                  <a:lnTo>
                    <a:pt x="7373" y="10883"/>
                  </a:lnTo>
                  <a:lnTo>
                    <a:pt x="8996" y="11673"/>
                  </a:lnTo>
                  <a:lnTo>
                    <a:pt x="9084" y="11717"/>
                  </a:lnTo>
                  <a:lnTo>
                    <a:pt x="9172" y="11673"/>
                  </a:lnTo>
                  <a:lnTo>
                    <a:pt x="9260" y="11629"/>
                  </a:lnTo>
                  <a:lnTo>
                    <a:pt x="9260" y="11541"/>
                  </a:lnTo>
                  <a:lnTo>
                    <a:pt x="9260" y="11497"/>
                  </a:lnTo>
                  <a:lnTo>
                    <a:pt x="9216" y="11409"/>
                  </a:lnTo>
                  <a:lnTo>
                    <a:pt x="9172" y="11366"/>
                  </a:lnTo>
                  <a:lnTo>
                    <a:pt x="7548" y="10576"/>
                  </a:lnTo>
                  <a:lnTo>
                    <a:pt x="4520" y="9128"/>
                  </a:lnTo>
                  <a:lnTo>
                    <a:pt x="4082" y="8338"/>
                  </a:lnTo>
                  <a:lnTo>
                    <a:pt x="3336" y="6275"/>
                  </a:lnTo>
                  <a:lnTo>
                    <a:pt x="3292" y="6275"/>
                  </a:lnTo>
                  <a:lnTo>
                    <a:pt x="1932" y="3511"/>
                  </a:lnTo>
                  <a:lnTo>
                    <a:pt x="308" y="88"/>
                  </a:lnTo>
                  <a:lnTo>
                    <a:pt x="264" y="44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0" name="Google Shape;4340;p129"/>
            <p:cNvSpPr/>
            <p:nvPr/>
          </p:nvSpPr>
          <p:spPr>
            <a:xfrm>
              <a:off x="6978150" y="4100950"/>
              <a:ext cx="378500" cy="413600"/>
            </a:xfrm>
            <a:custGeom>
              <a:avLst/>
              <a:gdLst/>
              <a:ahLst/>
              <a:cxnLst/>
              <a:rect l="l" t="t" r="r" b="b"/>
              <a:pathLst>
                <a:path w="15140" h="16544" extrusionOk="0">
                  <a:moveTo>
                    <a:pt x="922" y="0"/>
                  </a:moveTo>
                  <a:lnTo>
                    <a:pt x="835" y="44"/>
                  </a:lnTo>
                  <a:lnTo>
                    <a:pt x="835" y="132"/>
                  </a:lnTo>
                  <a:lnTo>
                    <a:pt x="220" y="2326"/>
                  </a:lnTo>
                  <a:lnTo>
                    <a:pt x="1" y="3204"/>
                  </a:lnTo>
                  <a:lnTo>
                    <a:pt x="1" y="3335"/>
                  </a:lnTo>
                  <a:lnTo>
                    <a:pt x="791" y="5178"/>
                  </a:lnTo>
                  <a:lnTo>
                    <a:pt x="2283" y="7987"/>
                  </a:lnTo>
                  <a:lnTo>
                    <a:pt x="4257" y="11278"/>
                  </a:lnTo>
                  <a:lnTo>
                    <a:pt x="5223" y="12550"/>
                  </a:lnTo>
                  <a:lnTo>
                    <a:pt x="5223" y="12594"/>
                  </a:lnTo>
                  <a:lnTo>
                    <a:pt x="6056" y="13428"/>
                  </a:lnTo>
                  <a:lnTo>
                    <a:pt x="6100" y="13428"/>
                  </a:lnTo>
                  <a:lnTo>
                    <a:pt x="8733" y="14788"/>
                  </a:lnTo>
                  <a:lnTo>
                    <a:pt x="8777" y="14788"/>
                  </a:lnTo>
                  <a:lnTo>
                    <a:pt x="11542" y="15666"/>
                  </a:lnTo>
                  <a:lnTo>
                    <a:pt x="13779" y="16499"/>
                  </a:lnTo>
                  <a:lnTo>
                    <a:pt x="13823" y="16543"/>
                  </a:lnTo>
                  <a:lnTo>
                    <a:pt x="13867" y="16543"/>
                  </a:lnTo>
                  <a:lnTo>
                    <a:pt x="14964" y="16455"/>
                  </a:lnTo>
                  <a:lnTo>
                    <a:pt x="15052" y="16455"/>
                  </a:lnTo>
                  <a:lnTo>
                    <a:pt x="15096" y="16412"/>
                  </a:lnTo>
                  <a:lnTo>
                    <a:pt x="15140" y="16324"/>
                  </a:lnTo>
                  <a:lnTo>
                    <a:pt x="15140" y="16280"/>
                  </a:lnTo>
                  <a:lnTo>
                    <a:pt x="15096" y="16192"/>
                  </a:lnTo>
                  <a:lnTo>
                    <a:pt x="15052" y="16148"/>
                  </a:lnTo>
                  <a:lnTo>
                    <a:pt x="15008" y="16104"/>
                  </a:lnTo>
                  <a:lnTo>
                    <a:pt x="14964" y="16104"/>
                  </a:lnTo>
                  <a:lnTo>
                    <a:pt x="13867" y="16192"/>
                  </a:lnTo>
                  <a:lnTo>
                    <a:pt x="11673" y="15315"/>
                  </a:lnTo>
                  <a:lnTo>
                    <a:pt x="8909" y="14437"/>
                  </a:lnTo>
                  <a:lnTo>
                    <a:pt x="6276" y="13121"/>
                  </a:lnTo>
                  <a:lnTo>
                    <a:pt x="5486" y="12331"/>
                  </a:lnTo>
                  <a:lnTo>
                    <a:pt x="4521" y="11102"/>
                  </a:lnTo>
                  <a:lnTo>
                    <a:pt x="2590" y="7811"/>
                  </a:lnTo>
                  <a:lnTo>
                    <a:pt x="1098" y="5047"/>
                  </a:lnTo>
                  <a:lnTo>
                    <a:pt x="352" y="3247"/>
                  </a:lnTo>
                  <a:lnTo>
                    <a:pt x="571" y="2414"/>
                  </a:lnTo>
                  <a:lnTo>
                    <a:pt x="1142" y="220"/>
                  </a:lnTo>
                  <a:lnTo>
                    <a:pt x="1186" y="132"/>
                  </a:lnTo>
                  <a:lnTo>
                    <a:pt x="1142" y="88"/>
                  </a:lnTo>
                  <a:lnTo>
                    <a:pt x="109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1" name="Google Shape;4341;p129"/>
            <p:cNvSpPr/>
            <p:nvPr/>
          </p:nvSpPr>
          <p:spPr>
            <a:xfrm>
              <a:off x="6866275" y="4041700"/>
              <a:ext cx="453075" cy="489300"/>
            </a:xfrm>
            <a:custGeom>
              <a:avLst/>
              <a:gdLst/>
              <a:ahLst/>
              <a:cxnLst/>
              <a:rect l="l" t="t" r="r" b="b"/>
              <a:pathLst>
                <a:path w="18123" h="19572" extrusionOk="0">
                  <a:moveTo>
                    <a:pt x="2765" y="1"/>
                  </a:moveTo>
                  <a:lnTo>
                    <a:pt x="2721" y="89"/>
                  </a:lnTo>
                  <a:lnTo>
                    <a:pt x="966" y="2546"/>
                  </a:lnTo>
                  <a:lnTo>
                    <a:pt x="966" y="2590"/>
                  </a:lnTo>
                  <a:lnTo>
                    <a:pt x="176" y="4740"/>
                  </a:lnTo>
                  <a:lnTo>
                    <a:pt x="0" y="5442"/>
                  </a:lnTo>
                  <a:lnTo>
                    <a:pt x="0" y="5486"/>
                  </a:lnTo>
                  <a:lnTo>
                    <a:pt x="0" y="7153"/>
                  </a:lnTo>
                  <a:lnTo>
                    <a:pt x="44" y="7285"/>
                  </a:lnTo>
                  <a:lnTo>
                    <a:pt x="263" y="7504"/>
                  </a:lnTo>
                  <a:lnTo>
                    <a:pt x="307" y="7548"/>
                  </a:lnTo>
                  <a:lnTo>
                    <a:pt x="351" y="7592"/>
                  </a:lnTo>
                  <a:lnTo>
                    <a:pt x="1931" y="7680"/>
                  </a:lnTo>
                  <a:lnTo>
                    <a:pt x="3028" y="9260"/>
                  </a:lnTo>
                  <a:lnTo>
                    <a:pt x="4476" y="11849"/>
                  </a:lnTo>
                  <a:lnTo>
                    <a:pt x="5749" y="14569"/>
                  </a:lnTo>
                  <a:lnTo>
                    <a:pt x="6407" y="15622"/>
                  </a:lnTo>
                  <a:lnTo>
                    <a:pt x="6451" y="15666"/>
                  </a:lnTo>
                  <a:lnTo>
                    <a:pt x="7153" y="16280"/>
                  </a:lnTo>
                  <a:lnTo>
                    <a:pt x="7197" y="16280"/>
                  </a:lnTo>
                  <a:lnTo>
                    <a:pt x="7855" y="16588"/>
                  </a:lnTo>
                  <a:lnTo>
                    <a:pt x="8381" y="16675"/>
                  </a:lnTo>
                  <a:lnTo>
                    <a:pt x="12331" y="18036"/>
                  </a:lnTo>
                  <a:lnTo>
                    <a:pt x="14744" y="18738"/>
                  </a:lnTo>
                  <a:lnTo>
                    <a:pt x="17465" y="19571"/>
                  </a:lnTo>
                  <a:lnTo>
                    <a:pt x="17552" y="19571"/>
                  </a:lnTo>
                  <a:lnTo>
                    <a:pt x="17991" y="19484"/>
                  </a:lnTo>
                  <a:lnTo>
                    <a:pt x="18035" y="19484"/>
                  </a:lnTo>
                  <a:lnTo>
                    <a:pt x="18123" y="19440"/>
                  </a:lnTo>
                  <a:lnTo>
                    <a:pt x="18123" y="19352"/>
                  </a:lnTo>
                  <a:lnTo>
                    <a:pt x="18123" y="19308"/>
                  </a:lnTo>
                  <a:lnTo>
                    <a:pt x="18123" y="19220"/>
                  </a:lnTo>
                  <a:lnTo>
                    <a:pt x="18035" y="19177"/>
                  </a:lnTo>
                  <a:lnTo>
                    <a:pt x="17991" y="19133"/>
                  </a:lnTo>
                  <a:lnTo>
                    <a:pt x="17903" y="19133"/>
                  </a:lnTo>
                  <a:lnTo>
                    <a:pt x="17508" y="19220"/>
                  </a:lnTo>
                  <a:lnTo>
                    <a:pt x="14876" y="18431"/>
                  </a:lnTo>
                  <a:lnTo>
                    <a:pt x="12418" y="17685"/>
                  </a:lnTo>
                  <a:lnTo>
                    <a:pt x="8469" y="16324"/>
                  </a:lnTo>
                  <a:lnTo>
                    <a:pt x="7943" y="16237"/>
                  </a:lnTo>
                  <a:lnTo>
                    <a:pt x="7328" y="15973"/>
                  </a:lnTo>
                  <a:lnTo>
                    <a:pt x="6714" y="15403"/>
                  </a:lnTo>
                  <a:lnTo>
                    <a:pt x="6056" y="14394"/>
                  </a:lnTo>
                  <a:lnTo>
                    <a:pt x="4783" y="11673"/>
                  </a:lnTo>
                  <a:lnTo>
                    <a:pt x="3335" y="9084"/>
                  </a:lnTo>
                  <a:lnTo>
                    <a:pt x="3335" y="9040"/>
                  </a:lnTo>
                  <a:lnTo>
                    <a:pt x="2150" y="7373"/>
                  </a:lnTo>
                  <a:lnTo>
                    <a:pt x="2106" y="7329"/>
                  </a:lnTo>
                  <a:lnTo>
                    <a:pt x="2019" y="7329"/>
                  </a:lnTo>
                  <a:lnTo>
                    <a:pt x="483" y="7241"/>
                  </a:lnTo>
                  <a:lnTo>
                    <a:pt x="351" y="7109"/>
                  </a:lnTo>
                  <a:lnTo>
                    <a:pt x="351" y="5486"/>
                  </a:lnTo>
                  <a:lnTo>
                    <a:pt x="527" y="4872"/>
                  </a:lnTo>
                  <a:lnTo>
                    <a:pt x="1273" y="2721"/>
                  </a:lnTo>
                  <a:lnTo>
                    <a:pt x="2984" y="264"/>
                  </a:lnTo>
                  <a:lnTo>
                    <a:pt x="3028" y="220"/>
                  </a:lnTo>
                  <a:lnTo>
                    <a:pt x="3028" y="132"/>
                  </a:lnTo>
                  <a:lnTo>
                    <a:pt x="3028" y="89"/>
                  </a:lnTo>
                  <a:lnTo>
                    <a:pt x="2940" y="45"/>
                  </a:lnTo>
                  <a:lnTo>
                    <a:pt x="289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2" name="Google Shape;4342;p129"/>
            <p:cNvSpPr/>
            <p:nvPr/>
          </p:nvSpPr>
          <p:spPr>
            <a:xfrm>
              <a:off x="6816900" y="4007700"/>
              <a:ext cx="515625" cy="541950"/>
            </a:xfrm>
            <a:custGeom>
              <a:avLst/>
              <a:gdLst/>
              <a:ahLst/>
              <a:cxnLst/>
              <a:rect l="l" t="t" r="r" b="b"/>
              <a:pathLst>
                <a:path w="20625" h="21678" extrusionOk="0">
                  <a:moveTo>
                    <a:pt x="3379" y="1"/>
                  </a:moveTo>
                  <a:lnTo>
                    <a:pt x="3292" y="44"/>
                  </a:lnTo>
                  <a:lnTo>
                    <a:pt x="3248" y="44"/>
                  </a:lnTo>
                  <a:lnTo>
                    <a:pt x="3204" y="132"/>
                  </a:lnTo>
                  <a:lnTo>
                    <a:pt x="1624" y="3248"/>
                  </a:lnTo>
                  <a:lnTo>
                    <a:pt x="922" y="4389"/>
                  </a:lnTo>
                  <a:lnTo>
                    <a:pt x="439" y="5573"/>
                  </a:lnTo>
                  <a:lnTo>
                    <a:pt x="132" y="6583"/>
                  </a:lnTo>
                  <a:lnTo>
                    <a:pt x="132" y="6626"/>
                  </a:lnTo>
                  <a:lnTo>
                    <a:pt x="1" y="7987"/>
                  </a:lnTo>
                  <a:lnTo>
                    <a:pt x="1" y="8031"/>
                  </a:lnTo>
                  <a:lnTo>
                    <a:pt x="88" y="9172"/>
                  </a:lnTo>
                  <a:lnTo>
                    <a:pt x="88" y="9259"/>
                  </a:lnTo>
                  <a:lnTo>
                    <a:pt x="352" y="9654"/>
                  </a:lnTo>
                  <a:lnTo>
                    <a:pt x="352" y="9698"/>
                  </a:lnTo>
                  <a:lnTo>
                    <a:pt x="2282" y="11585"/>
                  </a:lnTo>
                  <a:lnTo>
                    <a:pt x="2984" y="12594"/>
                  </a:lnTo>
                  <a:lnTo>
                    <a:pt x="4125" y="16807"/>
                  </a:lnTo>
                  <a:lnTo>
                    <a:pt x="4389" y="17597"/>
                  </a:lnTo>
                  <a:lnTo>
                    <a:pt x="4432" y="17640"/>
                  </a:lnTo>
                  <a:lnTo>
                    <a:pt x="4476" y="17684"/>
                  </a:lnTo>
                  <a:lnTo>
                    <a:pt x="6100" y="18474"/>
                  </a:lnTo>
                  <a:lnTo>
                    <a:pt x="6144" y="18474"/>
                  </a:lnTo>
                  <a:lnTo>
                    <a:pt x="8601" y="18957"/>
                  </a:lnTo>
                  <a:lnTo>
                    <a:pt x="10664" y="19220"/>
                  </a:lnTo>
                  <a:lnTo>
                    <a:pt x="15095" y="20668"/>
                  </a:lnTo>
                  <a:lnTo>
                    <a:pt x="17641" y="21458"/>
                  </a:lnTo>
                  <a:lnTo>
                    <a:pt x="18650" y="21677"/>
                  </a:lnTo>
                  <a:lnTo>
                    <a:pt x="18738" y="21677"/>
                  </a:lnTo>
                  <a:lnTo>
                    <a:pt x="20493" y="21195"/>
                  </a:lnTo>
                  <a:lnTo>
                    <a:pt x="20581" y="21151"/>
                  </a:lnTo>
                  <a:lnTo>
                    <a:pt x="20624" y="21107"/>
                  </a:lnTo>
                  <a:lnTo>
                    <a:pt x="20624" y="21063"/>
                  </a:lnTo>
                  <a:lnTo>
                    <a:pt x="20624" y="20975"/>
                  </a:lnTo>
                  <a:lnTo>
                    <a:pt x="20581" y="20931"/>
                  </a:lnTo>
                  <a:lnTo>
                    <a:pt x="20537" y="20888"/>
                  </a:lnTo>
                  <a:lnTo>
                    <a:pt x="20493" y="20844"/>
                  </a:lnTo>
                  <a:lnTo>
                    <a:pt x="20405" y="20844"/>
                  </a:lnTo>
                  <a:lnTo>
                    <a:pt x="18694" y="21326"/>
                  </a:lnTo>
                  <a:lnTo>
                    <a:pt x="17728" y="21107"/>
                  </a:lnTo>
                  <a:lnTo>
                    <a:pt x="15183" y="20317"/>
                  </a:lnTo>
                  <a:lnTo>
                    <a:pt x="10751" y="18869"/>
                  </a:lnTo>
                  <a:lnTo>
                    <a:pt x="10707" y="18869"/>
                  </a:lnTo>
                  <a:lnTo>
                    <a:pt x="8645" y="18606"/>
                  </a:lnTo>
                  <a:lnTo>
                    <a:pt x="6232" y="18123"/>
                  </a:lnTo>
                  <a:lnTo>
                    <a:pt x="4696" y="17421"/>
                  </a:lnTo>
                  <a:lnTo>
                    <a:pt x="4476" y="16719"/>
                  </a:lnTo>
                  <a:lnTo>
                    <a:pt x="3292" y="12463"/>
                  </a:lnTo>
                  <a:lnTo>
                    <a:pt x="3292" y="12419"/>
                  </a:lnTo>
                  <a:lnTo>
                    <a:pt x="2546" y="11366"/>
                  </a:lnTo>
                  <a:lnTo>
                    <a:pt x="2546" y="11322"/>
                  </a:lnTo>
                  <a:lnTo>
                    <a:pt x="615" y="9479"/>
                  </a:lnTo>
                  <a:lnTo>
                    <a:pt x="439" y="9128"/>
                  </a:lnTo>
                  <a:lnTo>
                    <a:pt x="352" y="8031"/>
                  </a:lnTo>
                  <a:lnTo>
                    <a:pt x="483" y="6670"/>
                  </a:lnTo>
                  <a:lnTo>
                    <a:pt x="747" y="5705"/>
                  </a:lnTo>
                  <a:lnTo>
                    <a:pt x="1229" y="4564"/>
                  </a:lnTo>
                  <a:lnTo>
                    <a:pt x="1931" y="3423"/>
                  </a:lnTo>
                  <a:lnTo>
                    <a:pt x="3511" y="264"/>
                  </a:lnTo>
                  <a:lnTo>
                    <a:pt x="3511" y="220"/>
                  </a:lnTo>
                  <a:lnTo>
                    <a:pt x="3511" y="132"/>
                  </a:lnTo>
                  <a:lnTo>
                    <a:pt x="3467" y="88"/>
                  </a:lnTo>
                  <a:lnTo>
                    <a:pt x="3423" y="44"/>
                  </a:lnTo>
                  <a:lnTo>
                    <a:pt x="337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3" name="Google Shape;4343;p129"/>
            <p:cNvSpPr/>
            <p:nvPr/>
          </p:nvSpPr>
          <p:spPr>
            <a:xfrm>
              <a:off x="7193175" y="3904575"/>
              <a:ext cx="99850" cy="461875"/>
            </a:xfrm>
            <a:custGeom>
              <a:avLst/>
              <a:gdLst/>
              <a:ahLst/>
              <a:cxnLst/>
              <a:rect l="l" t="t" r="r" b="b"/>
              <a:pathLst>
                <a:path w="3994" h="18475" extrusionOk="0">
                  <a:moveTo>
                    <a:pt x="132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44" y="176"/>
                  </a:lnTo>
                  <a:lnTo>
                    <a:pt x="1" y="659"/>
                  </a:lnTo>
                  <a:lnTo>
                    <a:pt x="132" y="1932"/>
                  </a:lnTo>
                  <a:lnTo>
                    <a:pt x="176" y="1932"/>
                  </a:lnTo>
                  <a:lnTo>
                    <a:pt x="703" y="3818"/>
                  </a:lnTo>
                  <a:lnTo>
                    <a:pt x="834" y="4871"/>
                  </a:lnTo>
                  <a:lnTo>
                    <a:pt x="220" y="7768"/>
                  </a:lnTo>
                  <a:lnTo>
                    <a:pt x="220" y="7811"/>
                  </a:lnTo>
                  <a:lnTo>
                    <a:pt x="220" y="8689"/>
                  </a:lnTo>
                  <a:lnTo>
                    <a:pt x="395" y="9698"/>
                  </a:lnTo>
                  <a:lnTo>
                    <a:pt x="395" y="9742"/>
                  </a:lnTo>
                  <a:lnTo>
                    <a:pt x="1887" y="13560"/>
                  </a:lnTo>
                  <a:lnTo>
                    <a:pt x="2590" y="16017"/>
                  </a:lnTo>
                  <a:lnTo>
                    <a:pt x="3248" y="17816"/>
                  </a:lnTo>
                  <a:lnTo>
                    <a:pt x="3248" y="17860"/>
                  </a:lnTo>
                  <a:lnTo>
                    <a:pt x="3687" y="18387"/>
                  </a:lnTo>
                  <a:lnTo>
                    <a:pt x="3730" y="18431"/>
                  </a:lnTo>
                  <a:lnTo>
                    <a:pt x="3818" y="18474"/>
                  </a:lnTo>
                  <a:lnTo>
                    <a:pt x="3950" y="18431"/>
                  </a:lnTo>
                  <a:lnTo>
                    <a:pt x="3994" y="18387"/>
                  </a:lnTo>
                  <a:lnTo>
                    <a:pt x="3994" y="18299"/>
                  </a:lnTo>
                  <a:lnTo>
                    <a:pt x="3994" y="18255"/>
                  </a:lnTo>
                  <a:lnTo>
                    <a:pt x="3950" y="18167"/>
                  </a:lnTo>
                  <a:lnTo>
                    <a:pt x="3555" y="17685"/>
                  </a:lnTo>
                  <a:lnTo>
                    <a:pt x="2897" y="15885"/>
                  </a:lnTo>
                  <a:lnTo>
                    <a:pt x="2238" y="13472"/>
                  </a:lnTo>
                  <a:lnTo>
                    <a:pt x="747" y="9611"/>
                  </a:lnTo>
                  <a:lnTo>
                    <a:pt x="571" y="8645"/>
                  </a:lnTo>
                  <a:lnTo>
                    <a:pt x="571" y="7811"/>
                  </a:lnTo>
                  <a:lnTo>
                    <a:pt x="1185" y="4915"/>
                  </a:lnTo>
                  <a:lnTo>
                    <a:pt x="1185" y="4871"/>
                  </a:lnTo>
                  <a:lnTo>
                    <a:pt x="1054" y="3731"/>
                  </a:lnTo>
                  <a:lnTo>
                    <a:pt x="483" y="1844"/>
                  </a:lnTo>
                  <a:lnTo>
                    <a:pt x="352" y="659"/>
                  </a:lnTo>
                  <a:lnTo>
                    <a:pt x="395" y="176"/>
                  </a:lnTo>
                  <a:lnTo>
                    <a:pt x="352" y="89"/>
                  </a:lnTo>
                  <a:lnTo>
                    <a:pt x="308" y="45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4" name="Google Shape;4344;p129"/>
            <p:cNvSpPr/>
            <p:nvPr/>
          </p:nvSpPr>
          <p:spPr>
            <a:xfrm>
              <a:off x="7090050" y="3878250"/>
              <a:ext cx="102050" cy="330225"/>
            </a:xfrm>
            <a:custGeom>
              <a:avLst/>
              <a:gdLst/>
              <a:ahLst/>
              <a:cxnLst/>
              <a:rect l="l" t="t" r="r" b="b"/>
              <a:pathLst>
                <a:path w="4082" h="13209" extrusionOk="0">
                  <a:moveTo>
                    <a:pt x="3818" y="1"/>
                  </a:moveTo>
                  <a:lnTo>
                    <a:pt x="3775" y="45"/>
                  </a:lnTo>
                  <a:lnTo>
                    <a:pt x="3731" y="88"/>
                  </a:lnTo>
                  <a:lnTo>
                    <a:pt x="3511" y="659"/>
                  </a:lnTo>
                  <a:lnTo>
                    <a:pt x="3511" y="703"/>
                  </a:lnTo>
                  <a:lnTo>
                    <a:pt x="3204" y="2633"/>
                  </a:lnTo>
                  <a:lnTo>
                    <a:pt x="1537" y="5661"/>
                  </a:lnTo>
                  <a:lnTo>
                    <a:pt x="1537" y="5705"/>
                  </a:lnTo>
                  <a:lnTo>
                    <a:pt x="791" y="7811"/>
                  </a:lnTo>
                  <a:lnTo>
                    <a:pt x="1" y="10400"/>
                  </a:lnTo>
                  <a:lnTo>
                    <a:pt x="1" y="10488"/>
                  </a:lnTo>
                  <a:lnTo>
                    <a:pt x="89" y="11278"/>
                  </a:lnTo>
                  <a:lnTo>
                    <a:pt x="89" y="11322"/>
                  </a:lnTo>
                  <a:lnTo>
                    <a:pt x="747" y="13077"/>
                  </a:lnTo>
                  <a:lnTo>
                    <a:pt x="791" y="13165"/>
                  </a:lnTo>
                  <a:lnTo>
                    <a:pt x="922" y="13209"/>
                  </a:lnTo>
                  <a:lnTo>
                    <a:pt x="966" y="13165"/>
                  </a:lnTo>
                  <a:lnTo>
                    <a:pt x="1010" y="13165"/>
                  </a:lnTo>
                  <a:lnTo>
                    <a:pt x="1054" y="13077"/>
                  </a:lnTo>
                  <a:lnTo>
                    <a:pt x="1098" y="13033"/>
                  </a:lnTo>
                  <a:lnTo>
                    <a:pt x="1054" y="12945"/>
                  </a:lnTo>
                  <a:lnTo>
                    <a:pt x="440" y="11234"/>
                  </a:lnTo>
                  <a:lnTo>
                    <a:pt x="352" y="10488"/>
                  </a:lnTo>
                  <a:lnTo>
                    <a:pt x="1098" y="7943"/>
                  </a:lnTo>
                  <a:lnTo>
                    <a:pt x="1888" y="5837"/>
                  </a:lnTo>
                  <a:lnTo>
                    <a:pt x="3511" y="2765"/>
                  </a:lnTo>
                  <a:lnTo>
                    <a:pt x="3555" y="2721"/>
                  </a:lnTo>
                  <a:lnTo>
                    <a:pt x="3862" y="790"/>
                  </a:lnTo>
                  <a:lnTo>
                    <a:pt x="4082" y="220"/>
                  </a:lnTo>
                  <a:lnTo>
                    <a:pt x="4082" y="176"/>
                  </a:lnTo>
                  <a:lnTo>
                    <a:pt x="4082" y="88"/>
                  </a:lnTo>
                  <a:lnTo>
                    <a:pt x="4038" y="45"/>
                  </a:lnTo>
                  <a:lnTo>
                    <a:pt x="399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5" name="Google Shape;4345;p129"/>
            <p:cNvSpPr/>
            <p:nvPr/>
          </p:nvSpPr>
          <p:spPr>
            <a:xfrm>
              <a:off x="6999000" y="3853025"/>
              <a:ext cx="183225" cy="256725"/>
            </a:xfrm>
            <a:custGeom>
              <a:avLst/>
              <a:gdLst/>
              <a:ahLst/>
              <a:cxnLst/>
              <a:rect l="l" t="t" r="r" b="b"/>
              <a:pathLst>
                <a:path w="7329" h="10269" extrusionOk="0">
                  <a:moveTo>
                    <a:pt x="7065" y="0"/>
                  </a:moveTo>
                  <a:lnTo>
                    <a:pt x="7022" y="44"/>
                  </a:lnTo>
                  <a:lnTo>
                    <a:pt x="6978" y="132"/>
                  </a:lnTo>
                  <a:lnTo>
                    <a:pt x="6934" y="308"/>
                  </a:lnTo>
                  <a:lnTo>
                    <a:pt x="5047" y="1624"/>
                  </a:lnTo>
                  <a:lnTo>
                    <a:pt x="5003" y="1668"/>
                  </a:lnTo>
                  <a:lnTo>
                    <a:pt x="4213" y="2677"/>
                  </a:lnTo>
                  <a:lnTo>
                    <a:pt x="2546" y="5003"/>
                  </a:lnTo>
                  <a:lnTo>
                    <a:pt x="747" y="7855"/>
                  </a:lnTo>
                  <a:lnTo>
                    <a:pt x="703" y="7855"/>
                  </a:lnTo>
                  <a:lnTo>
                    <a:pt x="1" y="10005"/>
                  </a:lnTo>
                  <a:lnTo>
                    <a:pt x="1" y="10093"/>
                  </a:lnTo>
                  <a:lnTo>
                    <a:pt x="1" y="10137"/>
                  </a:lnTo>
                  <a:lnTo>
                    <a:pt x="45" y="10225"/>
                  </a:lnTo>
                  <a:lnTo>
                    <a:pt x="88" y="10225"/>
                  </a:lnTo>
                  <a:lnTo>
                    <a:pt x="176" y="10268"/>
                  </a:lnTo>
                  <a:lnTo>
                    <a:pt x="264" y="10225"/>
                  </a:lnTo>
                  <a:lnTo>
                    <a:pt x="308" y="10137"/>
                  </a:lnTo>
                  <a:lnTo>
                    <a:pt x="1054" y="7987"/>
                  </a:lnTo>
                  <a:lnTo>
                    <a:pt x="2809" y="5222"/>
                  </a:lnTo>
                  <a:lnTo>
                    <a:pt x="4520" y="2897"/>
                  </a:lnTo>
                  <a:lnTo>
                    <a:pt x="5266" y="1887"/>
                  </a:lnTo>
                  <a:lnTo>
                    <a:pt x="7153" y="571"/>
                  </a:lnTo>
                  <a:lnTo>
                    <a:pt x="7241" y="483"/>
                  </a:lnTo>
                  <a:lnTo>
                    <a:pt x="7329" y="220"/>
                  </a:lnTo>
                  <a:lnTo>
                    <a:pt x="7329" y="132"/>
                  </a:lnTo>
                  <a:lnTo>
                    <a:pt x="7285" y="88"/>
                  </a:lnTo>
                  <a:lnTo>
                    <a:pt x="7241" y="44"/>
                  </a:lnTo>
                  <a:lnTo>
                    <a:pt x="719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6" name="Google Shape;4346;p129"/>
            <p:cNvSpPr/>
            <p:nvPr/>
          </p:nvSpPr>
          <p:spPr>
            <a:xfrm>
              <a:off x="6933175" y="3802550"/>
              <a:ext cx="228200" cy="247950"/>
            </a:xfrm>
            <a:custGeom>
              <a:avLst/>
              <a:gdLst/>
              <a:ahLst/>
              <a:cxnLst/>
              <a:rect l="l" t="t" r="r" b="b"/>
              <a:pathLst>
                <a:path w="9128" h="9918" extrusionOk="0">
                  <a:moveTo>
                    <a:pt x="8909" y="1"/>
                  </a:moveTo>
                  <a:lnTo>
                    <a:pt x="7548" y="791"/>
                  </a:lnTo>
                  <a:lnTo>
                    <a:pt x="5091" y="2502"/>
                  </a:lnTo>
                  <a:lnTo>
                    <a:pt x="5047" y="2546"/>
                  </a:lnTo>
                  <a:lnTo>
                    <a:pt x="2502" y="6144"/>
                  </a:lnTo>
                  <a:lnTo>
                    <a:pt x="45" y="9655"/>
                  </a:lnTo>
                  <a:lnTo>
                    <a:pt x="1" y="9698"/>
                  </a:lnTo>
                  <a:lnTo>
                    <a:pt x="1" y="9786"/>
                  </a:lnTo>
                  <a:lnTo>
                    <a:pt x="45" y="9830"/>
                  </a:lnTo>
                  <a:lnTo>
                    <a:pt x="89" y="9874"/>
                  </a:lnTo>
                  <a:lnTo>
                    <a:pt x="176" y="9918"/>
                  </a:lnTo>
                  <a:lnTo>
                    <a:pt x="264" y="9874"/>
                  </a:lnTo>
                  <a:lnTo>
                    <a:pt x="308" y="9830"/>
                  </a:lnTo>
                  <a:lnTo>
                    <a:pt x="2809" y="6320"/>
                  </a:lnTo>
                  <a:lnTo>
                    <a:pt x="5310" y="2765"/>
                  </a:lnTo>
                  <a:lnTo>
                    <a:pt x="7724" y="1054"/>
                  </a:lnTo>
                  <a:lnTo>
                    <a:pt x="9040" y="308"/>
                  </a:lnTo>
                  <a:lnTo>
                    <a:pt x="9128" y="264"/>
                  </a:lnTo>
                  <a:lnTo>
                    <a:pt x="9128" y="220"/>
                  </a:lnTo>
                  <a:lnTo>
                    <a:pt x="9128" y="133"/>
                  </a:lnTo>
                  <a:lnTo>
                    <a:pt x="9128" y="89"/>
                  </a:lnTo>
                  <a:lnTo>
                    <a:pt x="9084" y="45"/>
                  </a:lnTo>
                  <a:lnTo>
                    <a:pt x="904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7" name="Google Shape;4347;p129"/>
            <p:cNvSpPr/>
            <p:nvPr/>
          </p:nvSpPr>
          <p:spPr>
            <a:xfrm>
              <a:off x="4482450" y="2681425"/>
              <a:ext cx="948950" cy="1026825"/>
            </a:xfrm>
            <a:custGeom>
              <a:avLst/>
              <a:gdLst/>
              <a:ahLst/>
              <a:cxnLst/>
              <a:rect l="l" t="t" r="r" b="b"/>
              <a:pathLst>
                <a:path w="37958" h="41073" extrusionOk="0">
                  <a:moveTo>
                    <a:pt x="37694" y="0"/>
                  </a:moveTo>
                  <a:lnTo>
                    <a:pt x="34930" y="1668"/>
                  </a:lnTo>
                  <a:lnTo>
                    <a:pt x="30454" y="3686"/>
                  </a:lnTo>
                  <a:lnTo>
                    <a:pt x="27338" y="5046"/>
                  </a:lnTo>
                  <a:lnTo>
                    <a:pt x="24223" y="6407"/>
                  </a:lnTo>
                  <a:lnTo>
                    <a:pt x="21283" y="7811"/>
                  </a:lnTo>
                  <a:lnTo>
                    <a:pt x="19615" y="8601"/>
                  </a:lnTo>
                  <a:lnTo>
                    <a:pt x="16588" y="10356"/>
                  </a:lnTo>
                  <a:lnTo>
                    <a:pt x="15008" y="11277"/>
                  </a:lnTo>
                  <a:lnTo>
                    <a:pt x="13253" y="12638"/>
                  </a:lnTo>
                  <a:lnTo>
                    <a:pt x="8996" y="16060"/>
                  </a:lnTo>
                  <a:lnTo>
                    <a:pt x="6890" y="17860"/>
                  </a:lnTo>
                  <a:lnTo>
                    <a:pt x="5661" y="18693"/>
                  </a:lnTo>
                  <a:lnTo>
                    <a:pt x="1712" y="20141"/>
                  </a:lnTo>
                  <a:lnTo>
                    <a:pt x="922" y="20536"/>
                  </a:lnTo>
                  <a:lnTo>
                    <a:pt x="878" y="20580"/>
                  </a:lnTo>
                  <a:lnTo>
                    <a:pt x="835" y="20668"/>
                  </a:lnTo>
                  <a:lnTo>
                    <a:pt x="45" y="24442"/>
                  </a:lnTo>
                  <a:lnTo>
                    <a:pt x="45" y="24485"/>
                  </a:lnTo>
                  <a:lnTo>
                    <a:pt x="1" y="25626"/>
                  </a:lnTo>
                  <a:lnTo>
                    <a:pt x="1" y="25670"/>
                  </a:lnTo>
                  <a:lnTo>
                    <a:pt x="220" y="26153"/>
                  </a:lnTo>
                  <a:lnTo>
                    <a:pt x="220" y="26197"/>
                  </a:lnTo>
                  <a:lnTo>
                    <a:pt x="2458" y="28654"/>
                  </a:lnTo>
                  <a:lnTo>
                    <a:pt x="4740" y="31111"/>
                  </a:lnTo>
                  <a:lnTo>
                    <a:pt x="6627" y="33700"/>
                  </a:lnTo>
                  <a:lnTo>
                    <a:pt x="6627" y="33744"/>
                  </a:lnTo>
                  <a:lnTo>
                    <a:pt x="8909" y="35807"/>
                  </a:lnTo>
                  <a:lnTo>
                    <a:pt x="10357" y="37167"/>
                  </a:lnTo>
                  <a:lnTo>
                    <a:pt x="10752" y="37650"/>
                  </a:lnTo>
                  <a:lnTo>
                    <a:pt x="10181" y="39624"/>
                  </a:lnTo>
                  <a:lnTo>
                    <a:pt x="10049" y="40897"/>
                  </a:lnTo>
                  <a:lnTo>
                    <a:pt x="10049" y="40941"/>
                  </a:lnTo>
                  <a:lnTo>
                    <a:pt x="10093" y="40984"/>
                  </a:lnTo>
                  <a:lnTo>
                    <a:pt x="10137" y="41028"/>
                  </a:lnTo>
                  <a:lnTo>
                    <a:pt x="10225" y="41072"/>
                  </a:lnTo>
                  <a:lnTo>
                    <a:pt x="10357" y="41028"/>
                  </a:lnTo>
                  <a:lnTo>
                    <a:pt x="10400" y="40897"/>
                  </a:lnTo>
                  <a:lnTo>
                    <a:pt x="10532" y="39668"/>
                  </a:lnTo>
                  <a:lnTo>
                    <a:pt x="11103" y="37650"/>
                  </a:lnTo>
                  <a:lnTo>
                    <a:pt x="11103" y="37562"/>
                  </a:lnTo>
                  <a:lnTo>
                    <a:pt x="11103" y="37474"/>
                  </a:lnTo>
                  <a:lnTo>
                    <a:pt x="10620" y="36947"/>
                  </a:lnTo>
                  <a:lnTo>
                    <a:pt x="10620" y="36904"/>
                  </a:lnTo>
                  <a:lnTo>
                    <a:pt x="9128" y="35543"/>
                  </a:lnTo>
                  <a:lnTo>
                    <a:pt x="6890" y="33481"/>
                  </a:lnTo>
                  <a:lnTo>
                    <a:pt x="5003" y="30936"/>
                  </a:lnTo>
                  <a:lnTo>
                    <a:pt x="5003" y="30892"/>
                  </a:lnTo>
                  <a:lnTo>
                    <a:pt x="2721" y="28435"/>
                  </a:lnTo>
                  <a:lnTo>
                    <a:pt x="527" y="25977"/>
                  </a:lnTo>
                  <a:lnTo>
                    <a:pt x="352" y="25582"/>
                  </a:lnTo>
                  <a:lnTo>
                    <a:pt x="396" y="24485"/>
                  </a:lnTo>
                  <a:lnTo>
                    <a:pt x="1186" y="20799"/>
                  </a:lnTo>
                  <a:lnTo>
                    <a:pt x="1844" y="20448"/>
                  </a:lnTo>
                  <a:lnTo>
                    <a:pt x="5793" y="19044"/>
                  </a:lnTo>
                  <a:lnTo>
                    <a:pt x="5837" y="19000"/>
                  </a:lnTo>
                  <a:lnTo>
                    <a:pt x="7109" y="18123"/>
                  </a:lnTo>
                  <a:lnTo>
                    <a:pt x="9216" y="16324"/>
                  </a:lnTo>
                  <a:lnTo>
                    <a:pt x="13472" y="12901"/>
                  </a:lnTo>
                  <a:lnTo>
                    <a:pt x="15183" y="11585"/>
                  </a:lnTo>
                  <a:lnTo>
                    <a:pt x="16763" y="10663"/>
                  </a:lnTo>
                  <a:lnTo>
                    <a:pt x="19747" y="8908"/>
                  </a:lnTo>
                  <a:lnTo>
                    <a:pt x="21414" y="8118"/>
                  </a:lnTo>
                  <a:lnTo>
                    <a:pt x="24354" y="6714"/>
                  </a:lnTo>
                  <a:lnTo>
                    <a:pt x="27470" y="5354"/>
                  </a:lnTo>
                  <a:lnTo>
                    <a:pt x="30585" y="4037"/>
                  </a:lnTo>
                  <a:lnTo>
                    <a:pt x="35061" y="1975"/>
                  </a:lnTo>
                  <a:lnTo>
                    <a:pt x="35105" y="1975"/>
                  </a:lnTo>
                  <a:lnTo>
                    <a:pt x="37870" y="307"/>
                  </a:lnTo>
                  <a:lnTo>
                    <a:pt x="37914" y="263"/>
                  </a:lnTo>
                  <a:lnTo>
                    <a:pt x="37957" y="220"/>
                  </a:lnTo>
                  <a:lnTo>
                    <a:pt x="37957" y="132"/>
                  </a:lnTo>
                  <a:lnTo>
                    <a:pt x="37957" y="88"/>
                  </a:lnTo>
                  <a:lnTo>
                    <a:pt x="37914" y="44"/>
                  </a:lnTo>
                  <a:lnTo>
                    <a:pt x="3782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8" name="Google Shape;4348;p129"/>
            <p:cNvSpPr/>
            <p:nvPr/>
          </p:nvSpPr>
          <p:spPr>
            <a:xfrm>
              <a:off x="4547175" y="2703350"/>
              <a:ext cx="908350" cy="911650"/>
            </a:xfrm>
            <a:custGeom>
              <a:avLst/>
              <a:gdLst/>
              <a:ahLst/>
              <a:cxnLst/>
              <a:rect l="l" t="t" r="r" b="b"/>
              <a:pathLst>
                <a:path w="36334" h="36466" extrusionOk="0">
                  <a:moveTo>
                    <a:pt x="36071" y="1"/>
                  </a:moveTo>
                  <a:lnTo>
                    <a:pt x="33569" y="1493"/>
                  </a:lnTo>
                  <a:lnTo>
                    <a:pt x="31331" y="2721"/>
                  </a:lnTo>
                  <a:lnTo>
                    <a:pt x="29094" y="3687"/>
                  </a:lnTo>
                  <a:lnTo>
                    <a:pt x="26592" y="4784"/>
                  </a:lnTo>
                  <a:lnTo>
                    <a:pt x="23696" y="6012"/>
                  </a:lnTo>
                  <a:lnTo>
                    <a:pt x="20888" y="7285"/>
                  </a:lnTo>
                  <a:lnTo>
                    <a:pt x="18957" y="8250"/>
                  </a:lnTo>
                  <a:lnTo>
                    <a:pt x="14701" y="10664"/>
                  </a:lnTo>
                  <a:lnTo>
                    <a:pt x="13253" y="11497"/>
                  </a:lnTo>
                  <a:lnTo>
                    <a:pt x="10488" y="13735"/>
                  </a:lnTo>
                  <a:lnTo>
                    <a:pt x="7943" y="15842"/>
                  </a:lnTo>
                  <a:lnTo>
                    <a:pt x="4520" y="18738"/>
                  </a:lnTo>
                  <a:lnTo>
                    <a:pt x="3599" y="19264"/>
                  </a:lnTo>
                  <a:lnTo>
                    <a:pt x="1054" y="20230"/>
                  </a:lnTo>
                  <a:lnTo>
                    <a:pt x="264" y="20537"/>
                  </a:lnTo>
                  <a:lnTo>
                    <a:pt x="220" y="20581"/>
                  </a:lnTo>
                  <a:lnTo>
                    <a:pt x="176" y="20625"/>
                  </a:lnTo>
                  <a:lnTo>
                    <a:pt x="45" y="21151"/>
                  </a:lnTo>
                  <a:lnTo>
                    <a:pt x="1" y="21195"/>
                  </a:lnTo>
                  <a:lnTo>
                    <a:pt x="88" y="22073"/>
                  </a:lnTo>
                  <a:lnTo>
                    <a:pt x="88" y="22160"/>
                  </a:lnTo>
                  <a:lnTo>
                    <a:pt x="1537" y="24398"/>
                  </a:lnTo>
                  <a:lnTo>
                    <a:pt x="4213" y="27865"/>
                  </a:lnTo>
                  <a:lnTo>
                    <a:pt x="5881" y="29796"/>
                  </a:lnTo>
                  <a:lnTo>
                    <a:pt x="7504" y="31595"/>
                  </a:lnTo>
                  <a:lnTo>
                    <a:pt x="8733" y="32999"/>
                  </a:lnTo>
                  <a:lnTo>
                    <a:pt x="9391" y="33833"/>
                  </a:lnTo>
                  <a:lnTo>
                    <a:pt x="9523" y="34271"/>
                  </a:lnTo>
                  <a:lnTo>
                    <a:pt x="8996" y="35807"/>
                  </a:lnTo>
                  <a:lnTo>
                    <a:pt x="8865" y="36202"/>
                  </a:lnTo>
                  <a:lnTo>
                    <a:pt x="8865" y="36290"/>
                  </a:lnTo>
                  <a:lnTo>
                    <a:pt x="8908" y="36334"/>
                  </a:lnTo>
                  <a:lnTo>
                    <a:pt x="8952" y="36421"/>
                  </a:lnTo>
                  <a:lnTo>
                    <a:pt x="8996" y="36421"/>
                  </a:lnTo>
                  <a:lnTo>
                    <a:pt x="9040" y="36465"/>
                  </a:lnTo>
                  <a:lnTo>
                    <a:pt x="9172" y="36421"/>
                  </a:lnTo>
                  <a:lnTo>
                    <a:pt x="9216" y="36334"/>
                  </a:lnTo>
                  <a:lnTo>
                    <a:pt x="9874" y="34315"/>
                  </a:lnTo>
                  <a:lnTo>
                    <a:pt x="9874" y="34227"/>
                  </a:lnTo>
                  <a:lnTo>
                    <a:pt x="9698" y="33701"/>
                  </a:lnTo>
                  <a:lnTo>
                    <a:pt x="9698" y="33657"/>
                  </a:lnTo>
                  <a:lnTo>
                    <a:pt x="8996" y="32779"/>
                  </a:lnTo>
                  <a:lnTo>
                    <a:pt x="7768" y="31375"/>
                  </a:lnTo>
                  <a:lnTo>
                    <a:pt x="6144" y="29576"/>
                  </a:lnTo>
                  <a:lnTo>
                    <a:pt x="4477" y="27645"/>
                  </a:lnTo>
                  <a:lnTo>
                    <a:pt x="1844" y="24179"/>
                  </a:lnTo>
                  <a:lnTo>
                    <a:pt x="440" y="22029"/>
                  </a:lnTo>
                  <a:lnTo>
                    <a:pt x="352" y="21239"/>
                  </a:lnTo>
                  <a:lnTo>
                    <a:pt x="483" y="20800"/>
                  </a:lnTo>
                  <a:lnTo>
                    <a:pt x="3731" y="19571"/>
                  </a:lnTo>
                  <a:lnTo>
                    <a:pt x="3774" y="19571"/>
                  </a:lnTo>
                  <a:lnTo>
                    <a:pt x="4696" y="19045"/>
                  </a:lnTo>
                  <a:lnTo>
                    <a:pt x="4740" y="19045"/>
                  </a:lnTo>
                  <a:lnTo>
                    <a:pt x="8163" y="16105"/>
                  </a:lnTo>
                  <a:lnTo>
                    <a:pt x="10708" y="13999"/>
                  </a:lnTo>
                  <a:lnTo>
                    <a:pt x="13472" y="11805"/>
                  </a:lnTo>
                  <a:lnTo>
                    <a:pt x="14876" y="10971"/>
                  </a:lnTo>
                  <a:lnTo>
                    <a:pt x="19089" y="8557"/>
                  </a:lnTo>
                  <a:lnTo>
                    <a:pt x="21063" y="7592"/>
                  </a:lnTo>
                  <a:lnTo>
                    <a:pt x="23828" y="6363"/>
                  </a:lnTo>
                  <a:lnTo>
                    <a:pt x="26724" y="5091"/>
                  </a:lnTo>
                  <a:lnTo>
                    <a:pt x="29225" y="3994"/>
                  </a:lnTo>
                  <a:lnTo>
                    <a:pt x="31463" y="3029"/>
                  </a:lnTo>
                  <a:lnTo>
                    <a:pt x="33745" y="1800"/>
                  </a:lnTo>
                  <a:lnTo>
                    <a:pt x="36246" y="308"/>
                  </a:lnTo>
                  <a:lnTo>
                    <a:pt x="36290" y="264"/>
                  </a:lnTo>
                  <a:lnTo>
                    <a:pt x="36334" y="220"/>
                  </a:lnTo>
                  <a:lnTo>
                    <a:pt x="36334" y="132"/>
                  </a:lnTo>
                  <a:lnTo>
                    <a:pt x="36290" y="89"/>
                  </a:lnTo>
                  <a:lnTo>
                    <a:pt x="36246" y="45"/>
                  </a:lnTo>
                  <a:lnTo>
                    <a:pt x="3620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9" name="Google Shape;4349;p129"/>
            <p:cNvSpPr/>
            <p:nvPr/>
          </p:nvSpPr>
          <p:spPr>
            <a:xfrm>
              <a:off x="4648100" y="2725300"/>
              <a:ext cx="830475" cy="834850"/>
            </a:xfrm>
            <a:custGeom>
              <a:avLst/>
              <a:gdLst/>
              <a:ahLst/>
              <a:cxnLst/>
              <a:rect l="l" t="t" r="r" b="b"/>
              <a:pathLst>
                <a:path w="33219" h="33394" extrusionOk="0">
                  <a:moveTo>
                    <a:pt x="32955" y="0"/>
                  </a:moveTo>
                  <a:lnTo>
                    <a:pt x="29269" y="2194"/>
                  </a:lnTo>
                  <a:lnTo>
                    <a:pt x="26636" y="3511"/>
                  </a:lnTo>
                  <a:lnTo>
                    <a:pt x="23916" y="4652"/>
                  </a:lnTo>
                  <a:lnTo>
                    <a:pt x="21502" y="5749"/>
                  </a:lnTo>
                  <a:lnTo>
                    <a:pt x="18738" y="6977"/>
                  </a:lnTo>
                  <a:lnTo>
                    <a:pt x="16368" y="8118"/>
                  </a:lnTo>
                  <a:lnTo>
                    <a:pt x="14350" y="9171"/>
                  </a:lnTo>
                  <a:lnTo>
                    <a:pt x="12068" y="10488"/>
                  </a:lnTo>
                  <a:lnTo>
                    <a:pt x="10049" y="11716"/>
                  </a:lnTo>
                  <a:lnTo>
                    <a:pt x="7329" y="13910"/>
                  </a:lnTo>
                  <a:lnTo>
                    <a:pt x="4652" y="16192"/>
                  </a:lnTo>
                  <a:lnTo>
                    <a:pt x="1317" y="19132"/>
                  </a:lnTo>
                  <a:lnTo>
                    <a:pt x="264" y="19790"/>
                  </a:lnTo>
                  <a:lnTo>
                    <a:pt x="220" y="19834"/>
                  </a:lnTo>
                  <a:lnTo>
                    <a:pt x="1" y="20185"/>
                  </a:lnTo>
                  <a:lnTo>
                    <a:pt x="1" y="20229"/>
                  </a:lnTo>
                  <a:lnTo>
                    <a:pt x="1" y="20317"/>
                  </a:lnTo>
                  <a:lnTo>
                    <a:pt x="176" y="20975"/>
                  </a:lnTo>
                  <a:lnTo>
                    <a:pt x="220" y="21019"/>
                  </a:lnTo>
                  <a:lnTo>
                    <a:pt x="3423" y="25056"/>
                  </a:lnTo>
                  <a:lnTo>
                    <a:pt x="5881" y="28128"/>
                  </a:lnTo>
                  <a:lnTo>
                    <a:pt x="6671" y="29356"/>
                  </a:lnTo>
                  <a:lnTo>
                    <a:pt x="6934" y="30278"/>
                  </a:lnTo>
                  <a:lnTo>
                    <a:pt x="6934" y="30848"/>
                  </a:lnTo>
                  <a:lnTo>
                    <a:pt x="6144" y="33174"/>
                  </a:lnTo>
                  <a:lnTo>
                    <a:pt x="6100" y="33218"/>
                  </a:lnTo>
                  <a:lnTo>
                    <a:pt x="6144" y="33306"/>
                  </a:lnTo>
                  <a:lnTo>
                    <a:pt x="6188" y="33349"/>
                  </a:lnTo>
                  <a:lnTo>
                    <a:pt x="6232" y="33393"/>
                  </a:lnTo>
                  <a:lnTo>
                    <a:pt x="6276" y="33393"/>
                  </a:lnTo>
                  <a:lnTo>
                    <a:pt x="6407" y="33349"/>
                  </a:lnTo>
                  <a:lnTo>
                    <a:pt x="6451" y="33306"/>
                  </a:lnTo>
                  <a:lnTo>
                    <a:pt x="7285" y="30936"/>
                  </a:lnTo>
                  <a:lnTo>
                    <a:pt x="7285" y="30848"/>
                  </a:lnTo>
                  <a:lnTo>
                    <a:pt x="7285" y="30234"/>
                  </a:lnTo>
                  <a:lnTo>
                    <a:pt x="7285" y="30190"/>
                  </a:lnTo>
                  <a:lnTo>
                    <a:pt x="6978" y="29269"/>
                  </a:lnTo>
                  <a:lnTo>
                    <a:pt x="6978" y="29225"/>
                  </a:lnTo>
                  <a:lnTo>
                    <a:pt x="6144" y="27952"/>
                  </a:lnTo>
                  <a:lnTo>
                    <a:pt x="3687" y="24837"/>
                  </a:lnTo>
                  <a:lnTo>
                    <a:pt x="483" y="20844"/>
                  </a:lnTo>
                  <a:lnTo>
                    <a:pt x="352" y="20273"/>
                  </a:lnTo>
                  <a:lnTo>
                    <a:pt x="483" y="20054"/>
                  </a:lnTo>
                  <a:lnTo>
                    <a:pt x="1537" y="19396"/>
                  </a:lnTo>
                  <a:lnTo>
                    <a:pt x="1580" y="19396"/>
                  </a:lnTo>
                  <a:lnTo>
                    <a:pt x="4871" y="16456"/>
                  </a:lnTo>
                  <a:lnTo>
                    <a:pt x="7548" y="14174"/>
                  </a:lnTo>
                  <a:lnTo>
                    <a:pt x="10225" y="12024"/>
                  </a:lnTo>
                  <a:lnTo>
                    <a:pt x="12243" y="10795"/>
                  </a:lnTo>
                  <a:lnTo>
                    <a:pt x="14525" y="9479"/>
                  </a:lnTo>
                  <a:lnTo>
                    <a:pt x="16544" y="8469"/>
                  </a:lnTo>
                  <a:lnTo>
                    <a:pt x="18913" y="7328"/>
                  </a:lnTo>
                  <a:lnTo>
                    <a:pt x="21634" y="6056"/>
                  </a:lnTo>
                  <a:lnTo>
                    <a:pt x="24047" y="5003"/>
                  </a:lnTo>
                  <a:lnTo>
                    <a:pt x="26768" y="3818"/>
                  </a:lnTo>
                  <a:lnTo>
                    <a:pt x="29445" y="2502"/>
                  </a:lnTo>
                  <a:lnTo>
                    <a:pt x="33131" y="308"/>
                  </a:lnTo>
                  <a:lnTo>
                    <a:pt x="33218" y="264"/>
                  </a:lnTo>
                  <a:lnTo>
                    <a:pt x="33218" y="220"/>
                  </a:lnTo>
                  <a:lnTo>
                    <a:pt x="33218" y="132"/>
                  </a:lnTo>
                  <a:lnTo>
                    <a:pt x="33218" y="88"/>
                  </a:lnTo>
                  <a:lnTo>
                    <a:pt x="3317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0" name="Google Shape;4350;p129"/>
            <p:cNvSpPr/>
            <p:nvPr/>
          </p:nvSpPr>
          <p:spPr>
            <a:xfrm>
              <a:off x="4789625" y="2746150"/>
              <a:ext cx="713075" cy="742700"/>
            </a:xfrm>
            <a:custGeom>
              <a:avLst/>
              <a:gdLst/>
              <a:ahLst/>
              <a:cxnLst/>
              <a:rect l="l" t="t" r="r" b="b"/>
              <a:pathLst>
                <a:path w="28523" h="29708" extrusionOk="0">
                  <a:moveTo>
                    <a:pt x="28259" y="0"/>
                  </a:moveTo>
                  <a:lnTo>
                    <a:pt x="25100" y="1887"/>
                  </a:lnTo>
                  <a:lnTo>
                    <a:pt x="23213" y="2896"/>
                  </a:lnTo>
                  <a:lnTo>
                    <a:pt x="21238" y="3862"/>
                  </a:lnTo>
                  <a:lnTo>
                    <a:pt x="19308" y="4783"/>
                  </a:lnTo>
                  <a:lnTo>
                    <a:pt x="17333" y="5661"/>
                  </a:lnTo>
                  <a:lnTo>
                    <a:pt x="15051" y="6714"/>
                  </a:lnTo>
                  <a:lnTo>
                    <a:pt x="12726" y="7767"/>
                  </a:lnTo>
                  <a:lnTo>
                    <a:pt x="10400" y="8952"/>
                  </a:lnTo>
                  <a:lnTo>
                    <a:pt x="9303" y="9566"/>
                  </a:lnTo>
                  <a:lnTo>
                    <a:pt x="8162" y="10180"/>
                  </a:lnTo>
                  <a:lnTo>
                    <a:pt x="5924" y="11541"/>
                  </a:lnTo>
                  <a:lnTo>
                    <a:pt x="2194" y="14568"/>
                  </a:lnTo>
                  <a:lnTo>
                    <a:pt x="746" y="15973"/>
                  </a:lnTo>
                  <a:lnTo>
                    <a:pt x="702" y="16016"/>
                  </a:lnTo>
                  <a:lnTo>
                    <a:pt x="132" y="16719"/>
                  </a:lnTo>
                  <a:lnTo>
                    <a:pt x="88" y="16762"/>
                  </a:lnTo>
                  <a:lnTo>
                    <a:pt x="0" y="17157"/>
                  </a:lnTo>
                  <a:lnTo>
                    <a:pt x="0" y="17245"/>
                  </a:lnTo>
                  <a:lnTo>
                    <a:pt x="132" y="17684"/>
                  </a:lnTo>
                  <a:lnTo>
                    <a:pt x="132" y="17728"/>
                  </a:lnTo>
                  <a:lnTo>
                    <a:pt x="3291" y="22599"/>
                  </a:lnTo>
                  <a:lnTo>
                    <a:pt x="4037" y="24090"/>
                  </a:lnTo>
                  <a:lnTo>
                    <a:pt x="4213" y="25100"/>
                  </a:lnTo>
                  <a:lnTo>
                    <a:pt x="4081" y="25714"/>
                  </a:lnTo>
                  <a:lnTo>
                    <a:pt x="3555" y="26372"/>
                  </a:lnTo>
                  <a:lnTo>
                    <a:pt x="3511" y="26416"/>
                  </a:lnTo>
                  <a:lnTo>
                    <a:pt x="2150" y="29444"/>
                  </a:lnTo>
                  <a:lnTo>
                    <a:pt x="2107" y="29532"/>
                  </a:lnTo>
                  <a:lnTo>
                    <a:pt x="2150" y="29575"/>
                  </a:lnTo>
                  <a:lnTo>
                    <a:pt x="2150" y="29663"/>
                  </a:lnTo>
                  <a:lnTo>
                    <a:pt x="2238" y="29707"/>
                  </a:lnTo>
                  <a:lnTo>
                    <a:pt x="2282" y="29707"/>
                  </a:lnTo>
                  <a:lnTo>
                    <a:pt x="2370" y="29663"/>
                  </a:lnTo>
                  <a:lnTo>
                    <a:pt x="2458" y="29619"/>
                  </a:lnTo>
                  <a:lnTo>
                    <a:pt x="3818" y="26592"/>
                  </a:lnTo>
                  <a:lnTo>
                    <a:pt x="4388" y="25890"/>
                  </a:lnTo>
                  <a:lnTo>
                    <a:pt x="4388" y="25846"/>
                  </a:lnTo>
                  <a:lnTo>
                    <a:pt x="4564" y="25144"/>
                  </a:lnTo>
                  <a:lnTo>
                    <a:pt x="4564" y="25100"/>
                  </a:lnTo>
                  <a:lnTo>
                    <a:pt x="4388" y="24003"/>
                  </a:lnTo>
                  <a:lnTo>
                    <a:pt x="4344" y="23959"/>
                  </a:lnTo>
                  <a:lnTo>
                    <a:pt x="3599" y="22423"/>
                  </a:lnTo>
                  <a:lnTo>
                    <a:pt x="439" y="17552"/>
                  </a:lnTo>
                  <a:lnTo>
                    <a:pt x="351" y="17201"/>
                  </a:lnTo>
                  <a:lnTo>
                    <a:pt x="439" y="16894"/>
                  </a:lnTo>
                  <a:lnTo>
                    <a:pt x="966" y="16236"/>
                  </a:lnTo>
                  <a:lnTo>
                    <a:pt x="2414" y="14832"/>
                  </a:lnTo>
                  <a:lnTo>
                    <a:pt x="6100" y="11804"/>
                  </a:lnTo>
                  <a:lnTo>
                    <a:pt x="8338" y="10488"/>
                  </a:lnTo>
                  <a:lnTo>
                    <a:pt x="9479" y="9873"/>
                  </a:lnTo>
                  <a:lnTo>
                    <a:pt x="10576" y="9259"/>
                  </a:lnTo>
                  <a:lnTo>
                    <a:pt x="12857" y="8118"/>
                  </a:lnTo>
                  <a:lnTo>
                    <a:pt x="15183" y="7021"/>
                  </a:lnTo>
                  <a:lnTo>
                    <a:pt x="17465" y="5968"/>
                  </a:lnTo>
                  <a:lnTo>
                    <a:pt x="19439" y="5090"/>
                  </a:lnTo>
                  <a:lnTo>
                    <a:pt x="21414" y="4169"/>
                  </a:lnTo>
                  <a:lnTo>
                    <a:pt x="23345" y="3247"/>
                  </a:lnTo>
                  <a:lnTo>
                    <a:pt x="25276" y="2194"/>
                  </a:lnTo>
                  <a:lnTo>
                    <a:pt x="28435" y="307"/>
                  </a:lnTo>
                  <a:lnTo>
                    <a:pt x="28523" y="263"/>
                  </a:lnTo>
                  <a:lnTo>
                    <a:pt x="28523" y="220"/>
                  </a:lnTo>
                  <a:lnTo>
                    <a:pt x="28523" y="132"/>
                  </a:lnTo>
                  <a:lnTo>
                    <a:pt x="28523" y="88"/>
                  </a:lnTo>
                  <a:lnTo>
                    <a:pt x="2847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1" name="Google Shape;4351;p129"/>
            <p:cNvSpPr/>
            <p:nvPr/>
          </p:nvSpPr>
          <p:spPr>
            <a:xfrm>
              <a:off x="5014500" y="3023675"/>
              <a:ext cx="151425" cy="318175"/>
            </a:xfrm>
            <a:custGeom>
              <a:avLst/>
              <a:gdLst/>
              <a:ahLst/>
              <a:cxnLst/>
              <a:rect l="l" t="t" r="r" b="b"/>
              <a:pathLst>
                <a:path w="6057" h="12727" extrusionOk="0">
                  <a:moveTo>
                    <a:pt x="5749" y="1"/>
                  </a:moveTo>
                  <a:lnTo>
                    <a:pt x="2678" y="2195"/>
                  </a:lnTo>
                  <a:lnTo>
                    <a:pt x="1800" y="2985"/>
                  </a:lnTo>
                  <a:lnTo>
                    <a:pt x="1756" y="3072"/>
                  </a:lnTo>
                  <a:lnTo>
                    <a:pt x="1756" y="3160"/>
                  </a:lnTo>
                  <a:lnTo>
                    <a:pt x="1932" y="4433"/>
                  </a:lnTo>
                  <a:lnTo>
                    <a:pt x="1932" y="4477"/>
                  </a:lnTo>
                  <a:lnTo>
                    <a:pt x="2809" y="7768"/>
                  </a:lnTo>
                  <a:lnTo>
                    <a:pt x="3072" y="9304"/>
                  </a:lnTo>
                  <a:lnTo>
                    <a:pt x="3029" y="10225"/>
                  </a:lnTo>
                  <a:lnTo>
                    <a:pt x="2809" y="10664"/>
                  </a:lnTo>
                  <a:lnTo>
                    <a:pt x="703" y="11892"/>
                  </a:lnTo>
                  <a:lnTo>
                    <a:pt x="703" y="11936"/>
                  </a:lnTo>
                  <a:lnTo>
                    <a:pt x="89" y="12375"/>
                  </a:lnTo>
                  <a:lnTo>
                    <a:pt x="45" y="12463"/>
                  </a:lnTo>
                  <a:lnTo>
                    <a:pt x="1" y="12507"/>
                  </a:lnTo>
                  <a:lnTo>
                    <a:pt x="1" y="12595"/>
                  </a:lnTo>
                  <a:lnTo>
                    <a:pt x="45" y="12638"/>
                  </a:lnTo>
                  <a:lnTo>
                    <a:pt x="89" y="12682"/>
                  </a:lnTo>
                  <a:lnTo>
                    <a:pt x="176" y="12726"/>
                  </a:lnTo>
                  <a:lnTo>
                    <a:pt x="264" y="12682"/>
                  </a:lnTo>
                  <a:lnTo>
                    <a:pt x="922" y="12200"/>
                  </a:lnTo>
                  <a:lnTo>
                    <a:pt x="3029" y="10927"/>
                  </a:lnTo>
                  <a:lnTo>
                    <a:pt x="3116" y="10883"/>
                  </a:lnTo>
                  <a:lnTo>
                    <a:pt x="3380" y="10357"/>
                  </a:lnTo>
                  <a:lnTo>
                    <a:pt x="3380" y="10313"/>
                  </a:lnTo>
                  <a:lnTo>
                    <a:pt x="3424" y="9304"/>
                  </a:lnTo>
                  <a:lnTo>
                    <a:pt x="3424" y="9260"/>
                  </a:lnTo>
                  <a:lnTo>
                    <a:pt x="3160" y="7680"/>
                  </a:lnTo>
                  <a:lnTo>
                    <a:pt x="2283" y="4389"/>
                  </a:lnTo>
                  <a:lnTo>
                    <a:pt x="2107" y="3204"/>
                  </a:lnTo>
                  <a:lnTo>
                    <a:pt x="2897" y="2458"/>
                  </a:lnTo>
                  <a:lnTo>
                    <a:pt x="5969" y="308"/>
                  </a:lnTo>
                  <a:lnTo>
                    <a:pt x="6012" y="264"/>
                  </a:lnTo>
                  <a:lnTo>
                    <a:pt x="6056" y="176"/>
                  </a:lnTo>
                  <a:lnTo>
                    <a:pt x="6012" y="133"/>
                  </a:lnTo>
                  <a:lnTo>
                    <a:pt x="6012" y="45"/>
                  </a:lnTo>
                  <a:lnTo>
                    <a:pt x="596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2" name="Google Shape;4352;p129"/>
            <p:cNvSpPr/>
            <p:nvPr/>
          </p:nvSpPr>
          <p:spPr>
            <a:xfrm>
              <a:off x="4389200" y="3352775"/>
              <a:ext cx="295125" cy="759175"/>
            </a:xfrm>
            <a:custGeom>
              <a:avLst/>
              <a:gdLst/>
              <a:ahLst/>
              <a:cxnLst/>
              <a:rect l="l" t="t" r="r" b="b"/>
              <a:pathLst>
                <a:path w="11805" h="30367" extrusionOk="0">
                  <a:moveTo>
                    <a:pt x="133" y="1"/>
                  </a:moveTo>
                  <a:lnTo>
                    <a:pt x="89" y="45"/>
                  </a:lnTo>
                  <a:lnTo>
                    <a:pt x="45" y="89"/>
                  </a:lnTo>
                  <a:lnTo>
                    <a:pt x="1" y="176"/>
                  </a:lnTo>
                  <a:lnTo>
                    <a:pt x="1" y="220"/>
                  </a:lnTo>
                  <a:lnTo>
                    <a:pt x="396" y="1581"/>
                  </a:lnTo>
                  <a:lnTo>
                    <a:pt x="791" y="3906"/>
                  </a:lnTo>
                  <a:lnTo>
                    <a:pt x="1010" y="6539"/>
                  </a:lnTo>
                  <a:lnTo>
                    <a:pt x="1054" y="6583"/>
                  </a:lnTo>
                  <a:lnTo>
                    <a:pt x="1317" y="7417"/>
                  </a:lnTo>
                  <a:lnTo>
                    <a:pt x="1361" y="7461"/>
                  </a:lnTo>
                  <a:lnTo>
                    <a:pt x="4740" y="10752"/>
                  </a:lnTo>
                  <a:lnTo>
                    <a:pt x="7856" y="13736"/>
                  </a:lnTo>
                  <a:lnTo>
                    <a:pt x="8470" y="14481"/>
                  </a:lnTo>
                  <a:lnTo>
                    <a:pt x="9435" y="18255"/>
                  </a:lnTo>
                  <a:lnTo>
                    <a:pt x="9435" y="18299"/>
                  </a:lnTo>
                  <a:lnTo>
                    <a:pt x="10093" y="19747"/>
                  </a:lnTo>
                  <a:lnTo>
                    <a:pt x="9918" y="23301"/>
                  </a:lnTo>
                  <a:lnTo>
                    <a:pt x="9918" y="23345"/>
                  </a:lnTo>
                  <a:lnTo>
                    <a:pt x="11103" y="26154"/>
                  </a:lnTo>
                  <a:lnTo>
                    <a:pt x="11454" y="30191"/>
                  </a:lnTo>
                  <a:lnTo>
                    <a:pt x="11498" y="30322"/>
                  </a:lnTo>
                  <a:lnTo>
                    <a:pt x="11629" y="30366"/>
                  </a:lnTo>
                  <a:lnTo>
                    <a:pt x="11717" y="30322"/>
                  </a:lnTo>
                  <a:lnTo>
                    <a:pt x="11761" y="30278"/>
                  </a:lnTo>
                  <a:lnTo>
                    <a:pt x="11805" y="30235"/>
                  </a:lnTo>
                  <a:lnTo>
                    <a:pt x="11805" y="30147"/>
                  </a:lnTo>
                  <a:lnTo>
                    <a:pt x="11454" y="26110"/>
                  </a:lnTo>
                  <a:lnTo>
                    <a:pt x="11454" y="26066"/>
                  </a:lnTo>
                  <a:lnTo>
                    <a:pt x="10269" y="23258"/>
                  </a:lnTo>
                  <a:lnTo>
                    <a:pt x="10444" y="19747"/>
                  </a:lnTo>
                  <a:lnTo>
                    <a:pt x="10444" y="19659"/>
                  </a:lnTo>
                  <a:lnTo>
                    <a:pt x="9742" y="18167"/>
                  </a:lnTo>
                  <a:lnTo>
                    <a:pt x="8777" y="14350"/>
                  </a:lnTo>
                  <a:lnTo>
                    <a:pt x="8733" y="14306"/>
                  </a:lnTo>
                  <a:lnTo>
                    <a:pt x="8119" y="13516"/>
                  </a:lnTo>
                  <a:lnTo>
                    <a:pt x="5003" y="10488"/>
                  </a:lnTo>
                  <a:lnTo>
                    <a:pt x="1625" y="7241"/>
                  </a:lnTo>
                  <a:lnTo>
                    <a:pt x="1361" y="6495"/>
                  </a:lnTo>
                  <a:lnTo>
                    <a:pt x="1098" y="3862"/>
                  </a:lnTo>
                  <a:lnTo>
                    <a:pt x="747" y="1537"/>
                  </a:lnTo>
                  <a:lnTo>
                    <a:pt x="747" y="1493"/>
                  </a:lnTo>
                  <a:lnTo>
                    <a:pt x="352" y="133"/>
                  </a:lnTo>
                  <a:lnTo>
                    <a:pt x="308" y="89"/>
                  </a:lnTo>
                  <a:lnTo>
                    <a:pt x="264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3" name="Google Shape;4353;p129"/>
            <p:cNvSpPr/>
            <p:nvPr/>
          </p:nvSpPr>
          <p:spPr>
            <a:xfrm>
              <a:off x="4328875" y="3108150"/>
              <a:ext cx="357650" cy="1116775"/>
            </a:xfrm>
            <a:custGeom>
              <a:avLst/>
              <a:gdLst/>
              <a:ahLst/>
              <a:cxnLst/>
              <a:rect l="l" t="t" r="r" b="b"/>
              <a:pathLst>
                <a:path w="14306" h="44671" extrusionOk="0">
                  <a:moveTo>
                    <a:pt x="2589" y="1"/>
                  </a:moveTo>
                  <a:lnTo>
                    <a:pt x="1273" y="352"/>
                  </a:lnTo>
                  <a:lnTo>
                    <a:pt x="1141" y="439"/>
                  </a:lnTo>
                  <a:lnTo>
                    <a:pt x="132" y="2107"/>
                  </a:lnTo>
                  <a:lnTo>
                    <a:pt x="132" y="2195"/>
                  </a:lnTo>
                  <a:lnTo>
                    <a:pt x="0" y="4257"/>
                  </a:lnTo>
                  <a:lnTo>
                    <a:pt x="132" y="6802"/>
                  </a:lnTo>
                  <a:lnTo>
                    <a:pt x="132" y="6846"/>
                  </a:lnTo>
                  <a:lnTo>
                    <a:pt x="1054" y="9830"/>
                  </a:lnTo>
                  <a:lnTo>
                    <a:pt x="1800" y="12945"/>
                  </a:lnTo>
                  <a:lnTo>
                    <a:pt x="2195" y="15183"/>
                  </a:lnTo>
                  <a:lnTo>
                    <a:pt x="2458" y="17202"/>
                  </a:lnTo>
                  <a:lnTo>
                    <a:pt x="3028" y="19835"/>
                  </a:lnTo>
                  <a:lnTo>
                    <a:pt x="3423" y="21151"/>
                  </a:lnTo>
                  <a:lnTo>
                    <a:pt x="3423" y="21195"/>
                  </a:lnTo>
                  <a:lnTo>
                    <a:pt x="4257" y="22380"/>
                  </a:lnTo>
                  <a:lnTo>
                    <a:pt x="5486" y="23696"/>
                  </a:lnTo>
                  <a:lnTo>
                    <a:pt x="6188" y="25363"/>
                  </a:lnTo>
                  <a:lnTo>
                    <a:pt x="6188" y="25407"/>
                  </a:lnTo>
                  <a:lnTo>
                    <a:pt x="7680" y="27514"/>
                  </a:lnTo>
                  <a:lnTo>
                    <a:pt x="8689" y="29137"/>
                  </a:lnTo>
                  <a:lnTo>
                    <a:pt x="9084" y="30146"/>
                  </a:lnTo>
                  <a:lnTo>
                    <a:pt x="9084" y="32077"/>
                  </a:lnTo>
                  <a:lnTo>
                    <a:pt x="9084" y="32121"/>
                  </a:lnTo>
                  <a:lnTo>
                    <a:pt x="9303" y="32955"/>
                  </a:lnTo>
                  <a:lnTo>
                    <a:pt x="9303" y="32999"/>
                  </a:lnTo>
                  <a:lnTo>
                    <a:pt x="10488" y="35324"/>
                  </a:lnTo>
                  <a:lnTo>
                    <a:pt x="10532" y="35368"/>
                  </a:lnTo>
                  <a:lnTo>
                    <a:pt x="11585" y="36992"/>
                  </a:lnTo>
                  <a:lnTo>
                    <a:pt x="12550" y="39274"/>
                  </a:lnTo>
                  <a:lnTo>
                    <a:pt x="13560" y="41511"/>
                  </a:lnTo>
                  <a:lnTo>
                    <a:pt x="13955" y="43135"/>
                  </a:lnTo>
                  <a:lnTo>
                    <a:pt x="13955" y="44232"/>
                  </a:lnTo>
                  <a:lnTo>
                    <a:pt x="13955" y="44495"/>
                  </a:lnTo>
                  <a:lnTo>
                    <a:pt x="13955" y="44539"/>
                  </a:lnTo>
                  <a:lnTo>
                    <a:pt x="13998" y="44627"/>
                  </a:lnTo>
                  <a:lnTo>
                    <a:pt x="14042" y="44671"/>
                  </a:lnTo>
                  <a:lnTo>
                    <a:pt x="14130" y="44671"/>
                  </a:lnTo>
                  <a:lnTo>
                    <a:pt x="14218" y="44627"/>
                  </a:lnTo>
                  <a:lnTo>
                    <a:pt x="14306" y="44539"/>
                  </a:lnTo>
                  <a:lnTo>
                    <a:pt x="14306" y="44276"/>
                  </a:lnTo>
                  <a:lnTo>
                    <a:pt x="14306" y="43135"/>
                  </a:lnTo>
                  <a:lnTo>
                    <a:pt x="14306" y="43091"/>
                  </a:lnTo>
                  <a:lnTo>
                    <a:pt x="13911" y="41424"/>
                  </a:lnTo>
                  <a:lnTo>
                    <a:pt x="13867" y="41380"/>
                  </a:lnTo>
                  <a:lnTo>
                    <a:pt x="12857" y="39142"/>
                  </a:lnTo>
                  <a:lnTo>
                    <a:pt x="11892" y="36816"/>
                  </a:lnTo>
                  <a:lnTo>
                    <a:pt x="10795" y="35193"/>
                  </a:lnTo>
                  <a:lnTo>
                    <a:pt x="9610" y="32867"/>
                  </a:lnTo>
                  <a:lnTo>
                    <a:pt x="9435" y="32077"/>
                  </a:lnTo>
                  <a:lnTo>
                    <a:pt x="9435" y="30103"/>
                  </a:lnTo>
                  <a:lnTo>
                    <a:pt x="9435" y="30059"/>
                  </a:lnTo>
                  <a:lnTo>
                    <a:pt x="9040" y="29006"/>
                  </a:lnTo>
                  <a:lnTo>
                    <a:pt x="8996" y="29006"/>
                  </a:lnTo>
                  <a:lnTo>
                    <a:pt x="7987" y="27338"/>
                  </a:lnTo>
                  <a:lnTo>
                    <a:pt x="6495" y="25232"/>
                  </a:lnTo>
                  <a:lnTo>
                    <a:pt x="5793" y="23564"/>
                  </a:lnTo>
                  <a:lnTo>
                    <a:pt x="5749" y="23521"/>
                  </a:lnTo>
                  <a:lnTo>
                    <a:pt x="4520" y="22160"/>
                  </a:lnTo>
                  <a:lnTo>
                    <a:pt x="3730" y="21019"/>
                  </a:lnTo>
                  <a:lnTo>
                    <a:pt x="3379" y="19747"/>
                  </a:lnTo>
                  <a:lnTo>
                    <a:pt x="2809" y="17158"/>
                  </a:lnTo>
                  <a:lnTo>
                    <a:pt x="2546" y="15139"/>
                  </a:lnTo>
                  <a:lnTo>
                    <a:pt x="2107" y="12901"/>
                  </a:lnTo>
                  <a:lnTo>
                    <a:pt x="1405" y="9742"/>
                  </a:lnTo>
                  <a:lnTo>
                    <a:pt x="483" y="6758"/>
                  </a:lnTo>
                  <a:lnTo>
                    <a:pt x="352" y="4257"/>
                  </a:lnTo>
                  <a:lnTo>
                    <a:pt x="483" y="2282"/>
                  </a:lnTo>
                  <a:lnTo>
                    <a:pt x="1405" y="703"/>
                  </a:lnTo>
                  <a:lnTo>
                    <a:pt x="2677" y="352"/>
                  </a:lnTo>
                  <a:lnTo>
                    <a:pt x="2721" y="308"/>
                  </a:lnTo>
                  <a:lnTo>
                    <a:pt x="2765" y="264"/>
                  </a:lnTo>
                  <a:lnTo>
                    <a:pt x="2809" y="176"/>
                  </a:lnTo>
                  <a:lnTo>
                    <a:pt x="2809" y="132"/>
                  </a:lnTo>
                  <a:lnTo>
                    <a:pt x="2765" y="45"/>
                  </a:lnTo>
                  <a:lnTo>
                    <a:pt x="272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4" name="Google Shape;4354;p129"/>
            <p:cNvSpPr/>
            <p:nvPr/>
          </p:nvSpPr>
          <p:spPr>
            <a:xfrm>
              <a:off x="4276225" y="3001750"/>
              <a:ext cx="400425" cy="1289000"/>
            </a:xfrm>
            <a:custGeom>
              <a:avLst/>
              <a:gdLst/>
              <a:ahLst/>
              <a:cxnLst/>
              <a:rect l="l" t="t" r="r" b="b"/>
              <a:pathLst>
                <a:path w="16017" h="51560" extrusionOk="0">
                  <a:moveTo>
                    <a:pt x="11936" y="0"/>
                  </a:moveTo>
                  <a:lnTo>
                    <a:pt x="11848" y="44"/>
                  </a:lnTo>
                  <a:lnTo>
                    <a:pt x="9917" y="1010"/>
                  </a:lnTo>
                  <a:lnTo>
                    <a:pt x="7635" y="1887"/>
                  </a:lnTo>
                  <a:lnTo>
                    <a:pt x="5573" y="2545"/>
                  </a:lnTo>
                  <a:lnTo>
                    <a:pt x="2765" y="3247"/>
                  </a:lnTo>
                  <a:lnTo>
                    <a:pt x="351" y="4037"/>
                  </a:lnTo>
                  <a:lnTo>
                    <a:pt x="264" y="4081"/>
                  </a:lnTo>
                  <a:lnTo>
                    <a:pt x="220" y="4169"/>
                  </a:lnTo>
                  <a:lnTo>
                    <a:pt x="0" y="5047"/>
                  </a:lnTo>
                  <a:lnTo>
                    <a:pt x="0" y="5090"/>
                  </a:lnTo>
                  <a:lnTo>
                    <a:pt x="88" y="7460"/>
                  </a:lnTo>
                  <a:lnTo>
                    <a:pt x="220" y="9698"/>
                  </a:lnTo>
                  <a:lnTo>
                    <a:pt x="220" y="9742"/>
                  </a:lnTo>
                  <a:lnTo>
                    <a:pt x="1097" y="11848"/>
                  </a:lnTo>
                  <a:lnTo>
                    <a:pt x="1492" y="13033"/>
                  </a:lnTo>
                  <a:lnTo>
                    <a:pt x="1799" y="14174"/>
                  </a:lnTo>
                  <a:lnTo>
                    <a:pt x="2370" y="16587"/>
                  </a:lnTo>
                  <a:lnTo>
                    <a:pt x="2896" y="19000"/>
                  </a:lnTo>
                  <a:lnTo>
                    <a:pt x="3379" y="21414"/>
                  </a:lnTo>
                  <a:lnTo>
                    <a:pt x="3774" y="23476"/>
                  </a:lnTo>
                  <a:lnTo>
                    <a:pt x="4213" y="25582"/>
                  </a:lnTo>
                  <a:lnTo>
                    <a:pt x="4959" y="29619"/>
                  </a:lnTo>
                  <a:lnTo>
                    <a:pt x="5003" y="29663"/>
                  </a:lnTo>
                  <a:lnTo>
                    <a:pt x="6977" y="32954"/>
                  </a:lnTo>
                  <a:lnTo>
                    <a:pt x="7679" y="34359"/>
                  </a:lnTo>
                  <a:lnTo>
                    <a:pt x="7943" y="35894"/>
                  </a:lnTo>
                  <a:lnTo>
                    <a:pt x="7986" y="35938"/>
                  </a:lnTo>
                  <a:lnTo>
                    <a:pt x="8513" y="37255"/>
                  </a:lnTo>
                  <a:lnTo>
                    <a:pt x="8557" y="37255"/>
                  </a:lnTo>
                  <a:lnTo>
                    <a:pt x="9654" y="39229"/>
                  </a:lnTo>
                  <a:lnTo>
                    <a:pt x="11058" y="41292"/>
                  </a:lnTo>
                  <a:lnTo>
                    <a:pt x="11936" y="42696"/>
                  </a:lnTo>
                  <a:lnTo>
                    <a:pt x="12989" y="45021"/>
                  </a:lnTo>
                  <a:lnTo>
                    <a:pt x="13033" y="45065"/>
                  </a:lnTo>
                  <a:lnTo>
                    <a:pt x="15402" y="48620"/>
                  </a:lnTo>
                  <a:lnTo>
                    <a:pt x="15666" y="49278"/>
                  </a:lnTo>
                  <a:lnTo>
                    <a:pt x="15534" y="50814"/>
                  </a:lnTo>
                  <a:lnTo>
                    <a:pt x="15402" y="51340"/>
                  </a:lnTo>
                  <a:lnTo>
                    <a:pt x="15402" y="51384"/>
                  </a:lnTo>
                  <a:lnTo>
                    <a:pt x="15402" y="51472"/>
                  </a:lnTo>
                  <a:lnTo>
                    <a:pt x="15446" y="51516"/>
                  </a:lnTo>
                  <a:lnTo>
                    <a:pt x="15490" y="51560"/>
                  </a:lnTo>
                  <a:lnTo>
                    <a:pt x="15578" y="51560"/>
                  </a:lnTo>
                  <a:lnTo>
                    <a:pt x="15666" y="51516"/>
                  </a:lnTo>
                  <a:lnTo>
                    <a:pt x="15709" y="51428"/>
                  </a:lnTo>
                  <a:lnTo>
                    <a:pt x="15885" y="50901"/>
                  </a:lnTo>
                  <a:lnTo>
                    <a:pt x="15885" y="50858"/>
                  </a:lnTo>
                  <a:lnTo>
                    <a:pt x="16017" y="49278"/>
                  </a:lnTo>
                  <a:lnTo>
                    <a:pt x="16017" y="49190"/>
                  </a:lnTo>
                  <a:lnTo>
                    <a:pt x="15709" y="48488"/>
                  </a:lnTo>
                  <a:lnTo>
                    <a:pt x="15666" y="48444"/>
                  </a:lnTo>
                  <a:lnTo>
                    <a:pt x="13340" y="44890"/>
                  </a:lnTo>
                  <a:lnTo>
                    <a:pt x="12243" y="42564"/>
                  </a:lnTo>
                  <a:lnTo>
                    <a:pt x="12243" y="42520"/>
                  </a:lnTo>
                  <a:lnTo>
                    <a:pt x="11321" y="41116"/>
                  </a:lnTo>
                  <a:lnTo>
                    <a:pt x="9961" y="39054"/>
                  </a:lnTo>
                  <a:lnTo>
                    <a:pt x="8864" y="37123"/>
                  </a:lnTo>
                  <a:lnTo>
                    <a:pt x="8294" y="35807"/>
                  </a:lnTo>
                  <a:lnTo>
                    <a:pt x="8030" y="34271"/>
                  </a:lnTo>
                  <a:lnTo>
                    <a:pt x="8030" y="34227"/>
                  </a:lnTo>
                  <a:lnTo>
                    <a:pt x="7284" y="32779"/>
                  </a:lnTo>
                  <a:lnTo>
                    <a:pt x="5310" y="29532"/>
                  </a:lnTo>
                  <a:lnTo>
                    <a:pt x="4564" y="25495"/>
                  </a:lnTo>
                  <a:lnTo>
                    <a:pt x="4125" y="23432"/>
                  </a:lnTo>
                  <a:lnTo>
                    <a:pt x="3730" y="21326"/>
                  </a:lnTo>
                  <a:lnTo>
                    <a:pt x="3247" y="18913"/>
                  </a:lnTo>
                  <a:lnTo>
                    <a:pt x="2721" y="16499"/>
                  </a:lnTo>
                  <a:lnTo>
                    <a:pt x="2150" y="14086"/>
                  </a:lnTo>
                  <a:lnTo>
                    <a:pt x="1799" y="12901"/>
                  </a:lnTo>
                  <a:lnTo>
                    <a:pt x="1448" y="11760"/>
                  </a:lnTo>
                  <a:lnTo>
                    <a:pt x="571" y="9610"/>
                  </a:lnTo>
                  <a:lnTo>
                    <a:pt x="439" y="7460"/>
                  </a:lnTo>
                  <a:lnTo>
                    <a:pt x="351" y="5090"/>
                  </a:lnTo>
                  <a:lnTo>
                    <a:pt x="571" y="4344"/>
                  </a:lnTo>
                  <a:lnTo>
                    <a:pt x="2852" y="3555"/>
                  </a:lnTo>
                  <a:lnTo>
                    <a:pt x="5705" y="2896"/>
                  </a:lnTo>
                  <a:lnTo>
                    <a:pt x="7767" y="2194"/>
                  </a:lnTo>
                  <a:lnTo>
                    <a:pt x="10049" y="1317"/>
                  </a:lnTo>
                  <a:lnTo>
                    <a:pt x="12023" y="351"/>
                  </a:lnTo>
                  <a:lnTo>
                    <a:pt x="12067" y="307"/>
                  </a:lnTo>
                  <a:lnTo>
                    <a:pt x="12111" y="220"/>
                  </a:lnTo>
                  <a:lnTo>
                    <a:pt x="12111" y="176"/>
                  </a:lnTo>
                  <a:lnTo>
                    <a:pt x="12111" y="88"/>
                  </a:lnTo>
                  <a:lnTo>
                    <a:pt x="12067" y="44"/>
                  </a:lnTo>
                  <a:lnTo>
                    <a:pt x="1202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5" name="Google Shape;4355;p129"/>
            <p:cNvSpPr/>
            <p:nvPr/>
          </p:nvSpPr>
          <p:spPr>
            <a:xfrm>
              <a:off x="4227950" y="2940300"/>
              <a:ext cx="432250" cy="1407500"/>
            </a:xfrm>
            <a:custGeom>
              <a:avLst/>
              <a:gdLst/>
              <a:ahLst/>
              <a:cxnLst/>
              <a:rect l="l" t="t" r="r" b="b"/>
              <a:pathLst>
                <a:path w="17290" h="56300" extrusionOk="0">
                  <a:moveTo>
                    <a:pt x="14657" y="1"/>
                  </a:moveTo>
                  <a:lnTo>
                    <a:pt x="12112" y="1712"/>
                  </a:lnTo>
                  <a:lnTo>
                    <a:pt x="9479" y="2809"/>
                  </a:lnTo>
                  <a:lnTo>
                    <a:pt x="7548" y="3468"/>
                  </a:lnTo>
                  <a:lnTo>
                    <a:pt x="4345" y="4257"/>
                  </a:lnTo>
                  <a:lnTo>
                    <a:pt x="4301" y="4301"/>
                  </a:lnTo>
                  <a:lnTo>
                    <a:pt x="2765" y="5135"/>
                  </a:lnTo>
                  <a:lnTo>
                    <a:pt x="2721" y="5179"/>
                  </a:lnTo>
                  <a:lnTo>
                    <a:pt x="878" y="6539"/>
                  </a:lnTo>
                  <a:lnTo>
                    <a:pt x="264" y="7110"/>
                  </a:lnTo>
                  <a:lnTo>
                    <a:pt x="220" y="7197"/>
                  </a:lnTo>
                  <a:lnTo>
                    <a:pt x="0" y="7943"/>
                  </a:lnTo>
                  <a:lnTo>
                    <a:pt x="0" y="8031"/>
                  </a:lnTo>
                  <a:lnTo>
                    <a:pt x="132" y="10093"/>
                  </a:lnTo>
                  <a:lnTo>
                    <a:pt x="132" y="10137"/>
                  </a:lnTo>
                  <a:lnTo>
                    <a:pt x="1317" y="12902"/>
                  </a:lnTo>
                  <a:lnTo>
                    <a:pt x="2326" y="16149"/>
                  </a:lnTo>
                  <a:lnTo>
                    <a:pt x="3160" y="19967"/>
                  </a:lnTo>
                  <a:lnTo>
                    <a:pt x="3599" y="22512"/>
                  </a:lnTo>
                  <a:lnTo>
                    <a:pt x="4740" y="27075"/>
                  </a:lnTo>
                  <a:lnTo>
                    <a:pt x="5398" y="30278"/>
                  </a:lnTo>
                  <a:lnTo>
                    <a:pt x="5705" y="32253"/>
                  </a:lnTo>
                  <a:lnTo>
                    <a:pt x="5661" y="34666"/>
                  </a:lnTo>
                  <a:lnTo>
                    <a:pt x="5661" y="34710"/>
                  </a:lnTo>
                  <a:lnTo>
                    <a:pt x="5749" y="35676"/>
                  </a:lnTo>
                  <a:lnTo>
                    <a:pt x="5749" y="35720"/>
                  </a:lnTo>
                  <a:lnTo>
                    <a:pt x="6670" y="37870"/>
                  </a:lnTo>
                  <a:lnTo>
                    <a:pt x="7767" y="39976"/>
                  </a:lnTo>
                  <a:lnTo>
                    <a:pt x="9172" y="42082"/>
                  </a:lnTo>
                  <a:lnTo>
                    <a:pt x="10444" y="44013"/>
                  </a:lnTo>
                  <a:lnTo>
                    <a:pt x="11760" y="45900"/>
                  </a:lnTo>
                  <a:lnTo>
                    <a:pt x="12726" y="47831"/>
                  </a:lnTo>
                  <a:lnTo>
                    <a:pt x="13998" y="49849"/>
                  </a:lnTo>
                  <a:lnTo>
                    <a:pt x="15315" y="51736"/>
                  </a:lnTo>
                  <a:lnTo>
                    <a:pt x="16631" y="53535"/>
                  </a:lnTo>
                  <a:lnTo>
                    <a:pt x="16938" y="54105"/>
                  </a:lnTo>
                  <a:lnTo>
                    <a:pt x="16938" y="54544"/>
                  </a:lnTo>
                  <a:lnTo>
                    <a:pt x="16324" y="55948"/>
                  </a:lnTo>
                  <a:lnTo>
                    <a:pt x="16280" y="56080"/>
                  </a:lnTo>
                  <a:lnTo>
                    <a:pt x="16280" y="56124"/>
                  </a:lnTo>
                  <a:lnTo>
                    <a:pt x="16324" y="56212"/>
                  </a:lnTo>
                  <a:lnTo>
                    <a:pt x="16368" y="56256"/>
                  </a:lnTo>
                  <a:lnTo>
                    <a:pt x="16412" y="56299"/>
                  </a:lnTo>
                  <a:lnTo>
                    <a:pt x="16456" y="56299"/>
                  </a:lnTo>
                  <a:lnTo>
                    <a:pt x="16543" y="56256"/>
                  </a:lnTo>
                  <a:lnTo>
                    <a:pt x="16631" y="56124"/>
                  </a:lnTo>
                  <a:lnTo>
                    <a:pt x="16631" y="56080"/>
                  </a:lnTo>
                  <a:lnTo>
                    <a:pt x="17246" y="54632"/>
                  </a:lnTo>
                  <a:lnTo>
                    <a:pt x="17289" y="54588"/>
                  </a:lnTo>
                  <a:lnTo>
                    <a:pt x="17289" y="54062"/>
                  </a:lnTo>
                  <a:lnTo>
                    <a:pt x="17289" y="53974"/>
                  </a:lnTo>
                  <a:lnTo>
                    <a:pt x="16894" y="53359"/>
                  </a:lnTo>
                  <a:lnTo>
                    <a:pt x="15578" y="51516"/>
                  </a:lnTo>
                  <a:lnTo>
                    <a:pt x="14306" y="49630"/>
                  </a:lnTo>
                  <a:lnTo>
                    <a:pt x="13033" y="47655"/>
                  </a:lnTo>
                  <a:lnTo>
                    <a:pt x="12068" y="45724"/>
                  </a:lnTo>
                  <a:lnTo>
                    <a:pt x="12068" y="45680"/>
                  </a:lnTo>
                  <a:lnTo>
                    <a:pt x="10751" y="43794"/>
                  </a:lnTo>
                  <a:lnTo>
                    <a:pt x="9479" y="41863"/>
                  </a:lnTo>
                  <a:lnTo>
                    <a:pt x="8075" y="39800"/>
                  </a:lnTo>
                  <a:lnTo>
                    <a:pt x="6977" y="37738"/>
                  </a:lnTo>
                  <a:lnTo>
                    <a:pt x="6100" y="35632"/>
                  </a:lnTo>
                  <a:lnTo>
                    <a:pt x="6012" y="34666"/>
                  </a:lnTo>
                  <a:lnTo>
                    <a:pt x="6056" y="32253"/>
                  </a:lnTo>
                  <a:lnTo>
                    <a:pt x="6056" y="32209"/>
                  </a:lnTo>
                  <a:lnTo>
                    <a:pt x="5749" y="30235"/>
                  </a:lnTo>
                  <a:lnTo>
                    <a:pt x="5091" y="27031"/>
                  </a:lnTo>
                  <a:lnTo>
                    <a:pt x="3950" y="22424"/>
                  </a:lnTo>
                  <a:lnTo>
                    <a:pt x="3467" y="19923"/>
                  </a:lnTo>
                  <a:lnTo>
                    <a:pt x="2677" y="16061"/>
                  </a:lnTo>
                  <a:lnTo>
                    <a:pt x="1668" y="12770"/>
                  </a:lnTo>
                  <a:lnTo>
                    <a:pt x="483" y="10050"/>
                  </a:lnTo>
                  <a:lnTo>
                    <a:pt x="352" y="8031"/>
                  </a:lnTo>
                  <a:lnTo>
                    <a:pt x="571" y="7329"/>
                  </a:lnTo>
                  <a:lnTo>
                    <a:pt x="1098" y="6802"/>
                  </a:lnTo>
                  <a:lnTo>
                    <a:pt x="2940" y="5442"/>
                  </a:lnTo>
                  <a:lnTo>
                    <a:pt x="4432" y="4608"/>
                  </a:lnTo>
                  <a:lnTo>
                    <a:pt x="7636" y="3819"/>
                  </a:lnTo>
                  <a:lnTo>
                    <a:pt x="9610" y="3116"/>
                  </a:lnTo>
                  <a:lnTo>
                    <a:pt x="12243" y="2019"/>
                  </a:lnTo>
                  <a:lnTo>
                    <a:pt x="12287" y="2019"/>
                  </a:lnTo>
                  <a:lnTo>
                    <a:pt x="14876" y="308"/>
                  </a:lnTo>
                  <a:lnTo>
                    <a:pt x="14920" y="264"/>
                  </a:lnTo>
                  <a:lnTo>
                    <a:pt x="14920" y="220"/>
                  </a:lnTo>
                  <a:lnTo>
                    <a:pt x="14920" y="133"/>
                  </a:lnTo>
                  <a:lnTo>
                    <a:pt x="14920" y="89"/>
                  </a:lnTo>
                  <a:lnTo>
                    <a:pt x="1487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6" name="Google Shape;4356;p129"/>
            <p:cNvSpPr/>
            <p:nvPr/>
          </p:nvSpPr>
          <p:spPr>
            <a:xfrm>
              <a:off x="4167625" y="2749425"/>
              <a:ext cx="593500" cy="1676250"/>
            </a:xfrm>
            <a:custGeom>
              <a:avLst/>
              <a:gdLst/>
              <a:ahLst/>
              <a:cxnLst/>
              <a:rect l="l" t="t" r="r" b="b"/>
              <a:pathLst>
                <a:path w="23740" h="67050" extrusionOk="0">
                  <a:moveTo>
                    <a:pt x="23520" y="1"/>
                  </a:moveTo>
                  <a:lnTo>
                    <a:pt x="23476" y="45"/>
                  </a:lnTo>
                  <a:lnTo>
                    <a:pt x="19571" y="2370"/>
                  </a:lnTo>
                  <a:lnTo>
                    <a:pt x="17640" y="3731"/>
                  </a:lnTo>
                  <a:lnTo>
                    <a:pt x="15490" y="5223"/>
                  </a:lnTo>
                  <a:lnTo>
                    <a:pt x="13779" y="6363"/>
                  </a:lnTo>
                  <a:lnTo>
                    <a:pt x="11628" y="7285"/>
                  </a:lnTo>
                  <a:lnTo>
                    <a:pt x="8820" y="8338"/>
                  </a:lnTo>
                  <a:lnTo>
                    <a:pt x="7723" y="8821"/>
                  </a:lnTo>
                  <a:lnTo>
                    <a:pt x="6977" y="8908"/>
                  </a:lnTo>
                  <a:lnTo>
                    <a:pt x="6889" y="8952"/>
                  </a:lnTo>
                  <a:lnTo>
                    <a:pt x="3818" y="11585"/>
                  </a:lnTo>
                  <a:lnTo>
                    <a:pt x="2019" y="13165"/>
                  </a:lnTo>
                  <a:lnTo>
                    <a:pt x="702" y="14701"/>
                  </a:lnTo>
                  <a:lnTo>
                    <a:pt x="658" y="14745"/>
                  </a:lnTo>
                  <a:lnTo>
                    <a:pt x="88" y="15754"/>
                  </a:lnTo>
                  <a:lnTo>
                    <a:pt x="44" y="15842"/>
                  </a:lnTo>
                  <a:lnTo>
                    <a:pt x="0" y="16324"/>
                  </a:lnTo>
                  <a:lnTo>
                    <a:pt x="0" y="16412"/>
                  </a:lnTo>
                  <a:lnTo>
                    <a:pt x="1053" y="19176"/>
                  </a:lnTo>
                  <a:lnTo>
                    <a:pt x="1580" y="21283"/>
                  </a:lnTo>
                  <a:lnTo>
                    <a:pt x="2238" y="25100"/>
                  </a:lnTo>
                  <a:lnTo>
                    <a:pt x="2677" y="27558"/>
                  </a:lnTo>
                  <a:lnTo>
                    <a:pt x="3116" y="29839"/>
                  </a:lnTo>
                  <a:lnTo>
                    <a:pt x="4169" y="33218"/>
                  </a:lnTo>
                  <a:lnTo>
                    <a:pt x="5090" y="36158"/>
                  </a:lnTo>
                  <a:lnTo>
                    <a:pt x="5661" y="38923"/>
                  </a:lnTo>
                  <a:lnTo>
                    <a:pt x="5968" y="41073"/>
                  </a:lnTo>
                  <a:lnTo>
                    <a:pt x="5792" y="43837"/>
                  </a:lnTo>
                  <a:lnTo>
                    <a:pt x="5792" y="45900"/>
                  </a:lnTo>
                  <a:lnTo>
                    <a:pt x="5836" y="45943"/>
                  </a:lnTo>
                  <a:lnTo>
                    <a:pt x="6099" y="47918"/>
                  </a:lnTo>
                  <a:lnTo>
                    <a:pt x="6494" y="49761"/>
                  </a:lnTo>
                  <a:lnTo>
                    <a:pt x="6538" y="49805"/>
                  </a:lnTo>
                  <a:lnTo>
                    <a:pt x="7065" y="50946"/>
                  </a:lnTo>
                  <a:lnTo>
                    <a:pt x="8688" y="53272"/>
                  </a:lnTo>
                  <a:lnTo>
                    <a:pt x="9961" y="54939"/>
                  </a:lnTo>
                  <a:lnTo>
                    <a:pt x="12023" y="58230"/>
                  </a:lnTo>
                  <a:lnTo>
                    <a:pt x="13603" y="60292"/>
                  </a:lnTo>
                  <a:lnTo>
                    <a:pt x="15402" y="62837"/>
                  </a:lnTo>
                  <a:lnTo>
                    <a:pt x="16543" y="64812"/>
                  </a:lnTo>
                  <a:lnTo>
                    <a:pt x="16675" y="65426"/>
                  </a:lnTo>
                  <a:lnTo>
                    <a:pt x="16148" y="66831"/>
                  </a:lnTo>
                  <a:lnTo>
                    <a:pt x="16148" y="66874"/>
                  </a:lnTo>
                  <a:lnTo>
                    <a:pt x="16148" y="66962"/>
                  </a:lnTo>
                  <a:lnTo>
                    <a:pt x="16192" y="67006"/>
                  </a:lnTo>
                  <a:lnTo>
                    <a:pt x="16236" y="67050"/>
                  </a:lnTo>
                  <a:lnTo>
                    <a:pt x="16411" y="67050"/>
                  </a:lnTo>
                  <a:lnTo>
                    <a:pt x="16455" y="66962"/>
                  </a:lnTo>
                  <a:lnTo>
                    <a:pt x="17026" y="65514"/>
                  </a:lnTo>
                  <a:lnTo>
                    <a:pt x="17026" y="65382"/>
                  </a:lnTo>
                  <a:lnTo>
                    <a:pt x="16894" y="64680"/>
                  </a:lnTo>
                  <a:lnTo>
                    <a:pt x="16850" y="64637"/>
                  </a:lnTo>
                  <a:lnTo>
                    <a:pt x="15709" y="62662"/>
                  </a:lnTo>
                  <a:lnTo>
                    <a:pt x="13866" y="60073"/>
                  </a:lnTo>
                  <a:lnTo>
                    <a:pt x="12330" y="58011"/>
                  </a:lnTo>
                  <a:lnTo>
                    <a:pt x="10224" y="54720"/>
                  </a:lnTo>
                  <a:lnTo>
                    <a:pt x="8996" y="53096"/>
                  </a:lnTo>
                  <a:lnTo>
                    <a:pt x="7372" y="50770"/>
                  </a:lnTo>
                  <a:lnTo>
                    <a:pt x="6845" y="49673"/>
                  </a:lnTo>
                  <a:lnTo>
                    <a:pt x="6450" y="47874"/>
                  </a:lnTo>
                  <a:lnTo>
                    <a:pt x="6143" y="45900"/>
                  </a:lnTo>
                  <a:lnTo>
                    <a:pt x="6143" y="43881"/>
                  </a:lnTo>
                  <a:lnTo>
                    <a:pt x="6319" y="41073"/>
                  </a:lnTo>
                  <a:lnTo>
                    <a:pt x="6319" y="41029"/>
                  </a:lnTo>
                  <a:lnTo>
                    <a:pt x="6012" y="38835"/>
                  </a:lnTo>
                  <a:lnTo>
                    <a:pt x="5397" y="36070"/>
                  </a:lnTo>
                  <a:lnTo>
                    <a:pt x="4520" y="33087"/>
                  </a:lnTo>
                  <a:lnTo>
                    <a:pt x="3467" y="29752"/>
                  </a:lnTo>
                  <a:lnTo>
                    <a:pt x="3028" y="27514"/>
                  </a:lnTo>
                  <a:lnTo>
                    <a:pt x="2589" y="25056"/>
                  </a:lnTo>
                  <a:lnTo>
                    <a:pt x="1931" y="21239"/>
                  </a:lnTo>
                  <a:lnTo>
                    <a:pt x="1404" y="19089"/>
                  </a:lnTo>
                  <a:lnTo>
                    <a:pt x="351" y="16324"/>
                  </a:lnTo>
                  <a:lnTo>
                    <a:pt x="395" y="15929"/>
                  </a:lnTo>
                  <a:lnTo>
                    <a:pt x="965" y="14920"/>
                  </a:lnTo>
                  <a:lnTo>
                    <a:pt x="2282" y="13428"/>
                  </a:lnTo>
                  <a:lnTo>
                    <a:pt x="4037" y="11848"/>
                  </a:lnTo>
                  <a:lnTo>
                    <a:pt x="7109" y="9260"/>
                  </a:lnTo>
                  <a:lnTo>
                    <a:pt x="7811" y="9128"/>
                  </a:lnTo>
                  <a:lnTo>
                    <a:pt x="7855" y="9128"/>
                  </a:lnTo>
                  <a:lnTo>
                    <a:pt x="8952" y="8689"/>
                  </a:lnTo>
                  <a:lnTo>
                    <a:pt x="11760" y="7636"/>
                  </a:lnTo>
                  <a:lnTo>
                    <a:pt x="13910" y="6671"/>
                  </a:lnTo>
                  <a:lnTo>
                    <a:pt x="13954" y="6671"/>
                  </a:lnTo>
                  <a:lnTo>
                    <a:pt x="15665" y="5530"/>
                  </a:lnTo>
                  <a:lnTo>
                    <a:pt x="17816" y="4038"/>
                  </a:lnTo>
                  <a:lnTo>
                    <a:pt x="19746" y="2677"/>
                  </a:lnTo>
                  <a:lnTo>
                    <a:pt x="23652" y="352"/>
                  </a:lnTo>
                  <a:lnTo>
                    <a:pt x="23696" y="264"/>
                  </a:lnTo>
                  <a:lnTo>
                    <a:pt x="23696" y="220"/>
                  </a:lnTo>
                  <a:lnTo>
                    <a:pt x="23739" y="176"/>
                  </a:lnTo>
                  <a:lnTo>
                    <a:pt x="23696" y="89"/>
                  </a:lnTo>
                  <a:lnTo>
                    <a:pt x="23652" y="45"/>
                  </a:lnTo>
                  <a:lnTo>
                    <a:pt x="2360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7" name="Google Shape;4357;p129"/>
            <p:cNvSpPr/>
            <p:nvPr/>
          </p:nvSpPr>
          <p:spPr>
            <a:xfrm>
              <a:off x="4152250" y="2727500"/>
              <a:ext cx="578150" cy="1726700"/>
            </a:xfrm>
            <a:custGeom>
              <a:avLst/>
              <a:gdLst/>
              <a:ahLst/>
              <a:cxnLst/>
              <a:rect l="l" t="t" r="r" b="b"/>
              <a:pathLst>
                <a:path w="23126" h="69068" extrusionOk="0">
                  <a:moveTo>
                    <a:pt x="22906" y="0"/>
                  </a:moveTo>
                  <a:lnTo>
                    <a:pt x="22862" y="44"/>
                  </a:lnTo>
                  <a:lnTo>
                    <a:pt x="19177" y="2238"/>
                  </a:lnTo>
                  <a:lnTo>
                    <a:pt x="17421" y="3467"/>
                  </a:lnTo>
                  <a:lnTo>
                    <a:pt x="15271" y="4915"/>
                  </a:lnTo>
                  <a:lnTo>
                    <a:pt x="13691" y="5968"/>
                  </a:lnTo>
                  <a:lnTo>
                    <a:pt x="11015" y="7065"/>
                  </a:lnTo>
                  <a:lnTo>
                    <a:pt x="7329" y="8820"/>
                  </a:lnTo>
                  <a:lnTo>
                    <a:pt x="6056" y="9654"/>
                  </a:lnTo>
                  <a:lnTo>
                    <a:pt x="6012" y="9698"/>
                  </a:lnTo>
                  <a:lnTo>
                    <a:pt x="3643" y="12023"/>
                  </a:lnTo>
                  <a:lnTo>
                    <a:pt x="1756" y="13822"/>
                  </a:lnTo>
                  <a:lnTo>
                    <a:pt x="922" y="14832"/>
                  </a:lnTo>
                  <a:lnTo>
                    <a:pt x="922" y="14876"/>
                  </a:lnTo>
                  <a:lnTo>
                    <a:pt x="308" y="16280"/>
                  </a:lnTo>
                  <a:lnTo>
                    <a:pt x="308" y="16324"/>
                  </a:lnTo>
                  <a:lnTo>
                    <a:pt x="1" y="17772"/>
                  </a:lnTo>
                  <a:lnTo>
                    <a:pt x="1" y="17859"/>
                  </a:lnTo>
                  <a:lnTo>
                    <a:pt x="396" y="19966"/>
                  </a:lnTo>
                  <a:lnTo>
                    <a:pt x="1054" y="24047"/>
                  </a:lnTo>
                  <a:lnTo>
                    <a:pt x="1580" y="27118"/>
                  </a:lnTo>
                  <a:lnTo>
                    <a:pt x="2239" y="30146"/>
                  </a:lnTo>
                  <a:lnTo>
                    <a:pt x="2897" y="32603"/>
                  </a:lnTo>
                  <a:lnTo>
                    <a:pt x="4213" y="36201"/>
                  </a:lnTo>
                  <a:lnTo>
                    <a:pt x="4959" y="39141"/>
                  </a:lnTo>
                  <a:lnTo>
                    <a:pt x="5442" y="41774"/>
                  </a:lnTo>
                  <a:lnTo>
                    <a:pt x="5310" y="45987"/>
                  </a:lnTo>
                  <a:lnTo>
                    <a:pt x="5310" y="46031"/>
                  </a:lnTo>
                  <a:lnTo>
                    <a:pt x="5486" y="47786"/>
                  </a:lnTo>
                  <a:lnTo>
                    <a:pt x="5486" y="47830"/>
                  </a:lnTo>
                  <a:lnTo>
                    <a:pt x="6012" y="50331"/>
                  </a:lnTo>
                  <a:lnTo>
                    <a:pt x="6539" y="53315"/>
                  </a:lnTo>
                  <a:lnTo>
                    <a:pt x="6890" y="54631"/>
                  </a:lnTo>
                  <a:lnTo>
                    <a:pt x="6934" y="54719"/>
                  </a:lnTo>
                  <a:lnTo>
                    <a:pt x="8514" y="56650"/>
                  </a:lnTo>
                  <a:lnTo>
                    <a:pt x="12156" y="61740"/>
                  </a:lnTo>
                  <a:lnTo>
                    <a:pt x="14262" y="64680"/>
                  </a:lnTo>
                  <a:lnTo>
                    <a:pt x="15754" y="66962"/>
                  </a:lnTo>
                  <a:lnTo>
                    <a:pt x="16017" y="67576"/>
                  </a:lnTo>
                  <a:lnTo>
                    <a:pt x="15754" y="68892"/>
                  </a:lnTo>
                  <a:lnTo>
                    <a:pt x="15754" y="68936"/>
                  </a:lnTo>
                  <a:lnTo>
                    <a:pt x="15798" y="69024"/>
                  </a:lnTo>
                  <a:lnTo>
                    <a:pt x="15842" y="69068"/>
                  </a:lnTo>
                  <a:lnTo>
                    <a:pt x="16061" y="69068"/>
                  </a:lnTo>
                  <a:lnTo>
                    <a:pt x="16105" y="68936"/>
                  </a:lnTo>
                  <a:lnTo>
                    <a:pt x="16368" y="67576"/>
                  </a:lnTo>
                  <a:lnTo>
                    <a:pt x="16368" y="67488"/>
                  </a:lnTo>
                  <a:lnTo>
                    <a:pt x="16061" y="66830"/>
                  </a:lnTo>
                  <a:lnTo>
                    <a:pt x="16061" y="66786"/>
                  </a:lnTo>
                  <a:lnTo>
                    <a:pt x="14525" y="64460"/>
                  </a:lnTo>
                  <a:lnTo>
                    <a:pt x="8821" y="56430"/>
                  </a:lnTo>
                  <a:lnTo>
                    <a:pt x="7197" y="54500"/>
                  </a:lnTo>
                  <a:lnTo>
                    <a:pt x="6890" y="53271"/>
                  </a:lnTo>
                  <a:lnTo>
                    <a:pt x="6363" y="50287"/>
                  </a:lnTo>
                  <a:lnTo>
                    <a:pt x="5837" y="47742"/>
                  </a:lnTo>
                  <a:lnTo>
                    <a:pt x="5661" y="45987"/>
                  </a:lnTo>
                  <a:lnTo>
                    <a:pt x="5793" y="41774"/>
                  </a:lnTo>
                  <a:lnTo>
                    <a:pt x="5793" y="41730"/>
                  </a:lnTo>
                  <a:lnTo>
                    <a:pt x="5310" y="39054"/>
                  </a:lnTo>
                  <a:lnTo>
                    <a:pt x="4520" y="36070"/>
                  </a:lnTo>
                  <a:lnTo>
                    <a:pt x="3248" y="32472"/>
                  </a:lnTo>
                  <a:lnTo>
                    <a:pt x="2546" y="30102"/>
                  </a:lnTo>
                  <a:lnTo>
                    <a:pt x="1931" y="27074"/>
                  </a:lnTo>
                  <a:lnTo>
                    <a:pt x="1405" y="23959"/>
                  </a:lnTo>
                  <a:lnTo>
                    <a:pt x="747" y="19878"/>
                  </a:lnTo>
                  <a:lnTo>
                    <a:pt x="352" y="17816"/>
                  </a:lnTo>
                  <a:lnTo>
                    <a:pt x="615" y="16411"/>
                  </a:lnTo>
                  <a:lnTo>
                    <a:pt x="1229" y="15051"/>
                  </a:lnTo>
                  <a:lnTo>
                    <a:pt x="2019" y="14086"/>
                  </a:lnTo>
                  <a:lnTo>
                    <a:pt x="3906" y="12287"/>
                  </a:lnTo>
                  <a:lnTo>
                    <a:pt x="6276" y="9961"/>
                  </a:lnTo>
                  <a:lnTo>
                    <a:pt x="7504" y="9127"/>
                  </a:lnTo>
                  <a:lnTo>
                    <a:pt x="11146" y="7416"/>
                  </a:lnTo>
                  <a:lnTo>
                    <a:pt x="13823" y="6275"/>
                  </a:lnTo>
                  <a:lnTo>
                    <a:pt x="13867" y="6231"/>
                  </a:lnTo>
                  <a:lnTo>
                    <a:pt x="17597" y="3774"/>
                  </a:lnTo>
                  <a:lnTo>
                    <a:pt x="19396" y="2545"/>
                  </a:lnTo>
                  <a:lnTo>
                    <a:pt x="23038" y="351"/>
                  </a:lnTo>
                  <a:lnTo>
                    <a:pt x="23082" y="307"/>
                  </a:lnTo>
                  <a:lnTo>
                    <a:pt x="23126" y="220"/>
                  </a:lnTo>
                  <a:lnTo>
                    <a:pt x="23126" y="176"/>
                  </a:lnTo>
                  <a:lnTo>
                    <a:pt x="23082" y="88"/>
                  </a:lnTo>
                  <a:lnTo>
                    <a:pt x="23038" y="44"/>
                  </a:lnTo>
                  <a:lnTo>
                    <a:pt x="2299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8" name="Google Shape;4358;p129"/>
            <p:cNvSpPr/>
            <p:nvPr/>
          </p:nvSpPr>
          <p:spPr>
            <a:xfrm>
              <a:off x="4125925" y="2666050"/>
              <a:ext cx="649450" cy="1851775"/>
            </a:xfrm>
            <a:custGeom>
              <a:avLst/>
              <a:gdLst/>
              <a:ahLst/>
              <a:cxnLst/>
              <a:rect l="l" t="t" r="r" b="b"/>
              <a:pathLst>
                <a:path w="25978" h="74071" extrusionOk="0">
                  <a:moveTo>
                    <a:pt x="25715" y="1"/>
                  </a:moveTo>
                  <a:lnTo>
                    <a:pt x="23608" y="1142"/>
                  </a:lnTo>
                  <a:lnTo>
                    <a:pt x="19922" y="3292"/>
                  </a:lnTo>
                  <a:lnTo>
                    <a:pt x="18079" y="4477"/>
                  </a:lnTo>
                  <a:lnTo>
                    <a:pt x="15534" y="6144"/>
                  </a:lnTo>
                  <a:lnTo>
                    <a:pt x="14042" y="7109"/>
                  </a:lnTo>
                  <a:lnTo>
                    <a:pt x="11585" y="8207"/>
                  </a:lnTo>
                  <a:lnTo>
                    <a:pt x="11585" y="8250"/>
                  </a:lnTo>
                  <a:lnTo>
                    <a:pt x="10269" y="9040"/>
                  </a:lnTo>
                  <a:lnTo>
                    <a:pt x="6846" y="11146"/>
                  </a:lnTo>
                  <a:lnTo>
                    <a:pt x="6802" y="11190"/>
                  </a:lnTo>
                  <a:lnTo>
                    <a:pt x="4213" y="13823"/>
                  </a:lnTo>
                  <a:lnTo>
                    <a:pt x="2326" y="15622"/>
                  </a:lnTo>
                  <a:lnTo>
                    <a:pt x="1624" y="16500"/>
                  </a:lnTo>
                  <a:lnTo>
                    <a:pt x="1580" y="16544"/>
                  </a:lnTo>
                  <a:lnTo>
                    <a:pt x="703" y="19177"/>
                  </a:lnTo>
                  <a:lnTo>
                    <a:pt x="88" y="20976"/>
                  </a:lnTo>
                  <a:lnTo>
                    <a:pt x="88" y="21020"/>
                  </a:lnTo>
                  <a:lnTo>
                    <a:pt x="1" y="22336"/>
                  </a:lnTo>
                  <a:lnTo>
                    <a:pt x="44" y="22380"/>
                  </a:lnTo>
                  <a:lnTo>
                    <a:pt x="615" y="26417"/>
                  </a:lnTo>
                  <a:lnTo>
                    <a:pt x="878" y="28084"/>
                  </a:lnTo>
                  <a:lnTo>
                    <a:pt x="1185" y="29708"/>
                  </a:lnTo>
                  <a:lnTo>
                    <a:pt x="1536" y="31244"/>
                  </a:lnTo>
                  <a:lnTo>
                    <a:pt x="1931" y="32823"/>
                  </a:lnTo>
                  <a:lnTo>
                    <a:pt x="2370" y="34359"/>
                  </a:lnTo>
                  <a:lnTo>
                    <a:pt x="2897" y="35939"/>
                  </a:lnTo>
                  <a:lnTo>
                    <a:pt x="3467" y="37606"/>
                  </a:lnTo>
                  <a:lnTo>
                    <a:pt x="4125" y="39362"/>
                  </a:lnTo>
                  <a:lnTo>
                    <a:pt x="5003" y="42258"/>
                  </a:lnTo>
                  <a:lnTo>
                    <a:pt x="5310" y="44057"/>
                  </a:lnTo>
                  <a:lnTo>
                    <a:pt x="5398" y="45329"/>
                  </a:lnTo>
                  <a:lnTo>
                    <a:pt x="5310" y="47787"/>
                  </a:lnTo>
                  <a:lnTo>
                    <a:pt x="5354" y="49322"/>
                  </a:lnTo>
                  <a:lnTo>
                    <a:pt x="5354" y="49366"/>
                  </a:lnTo>
                  <a:lnTo>
                    <a:pt x="5924" y="52175"/>
                  </a:lnTo>
                  <a:lnTo>
                    <a:pt x="6407" y="54939"/>
                  </a:lnTo>
                  <a:lnTo>
                    <a:pt x="6451" y="57528"/>
                  </a:lnTo>
                  <a:lnTo>
                    <a:pt x="6319" y="59810"/>
                  </a:lnTo>
                  <a:lnTo>
                    <a:pt x="6319" y="59854"/>
                  </a:lnTo>
                  <a:lnTo>
                    <a:pt x="6495" y="60731"/>
                  </a:lnTo>
                  <a:lnTo>
                    <a:pt x="6495" y="60819"/>
                  </a:lnTo>
                  <a:lnTo>
                    <a:pt x="7943" y="62399"/>
                  </a:lnTo>
                  <a:lnTo>
                    <a:pt x="10225" y="65251"/>
                  </a:lnTo>
                  <a:lnTo>
                    <a:pt x="12112" y="67796"/>
                  </a:lnTo>
                  <a:lnTo>
                    <a:pt x="13077" y="68981"/>
                  </a:lnTo>
                  <a:lnTo>
                    <a:pt x="13121" y="68981"/>
                  </a:lnTo>
                  <a:lnTo>
                    <a:pt x="15841" y="71614"/>
                  </a:lnTo>
                  <a:lnTo>
                    <a:pt x="16061" y="71921"/>
                  </a:lnTo>
                  <a:lnTo>
                    <a:pt x="15973" y="73851"/>
                  </a:lnTo>
                  <a:lnTo>
                    <a:pt x="15973" y="73939"/>
                  </a:lnTo>
                  <a:lnTo>
                    <a:pt x="16017" y="73983"/>
                  </a:lnTo>
                  <a:lnTo>
                    <a:pt x="16105" y="74027"/>
                  </a:lnTo>
                  <a:lnTo>
                    <a:pt x="16149" y="74071"/>
                  </a:lnTo>
                  <a:lnTo>
                    <a:pt x="16236" y="74027"/>
                  </a:lnTo>
                  <a:lnTo>
                    <a:pt x="16280" y="73983"/>
                  </a:lnTo>
                  <a:lnTo>
                    <a:pt x="16324" y="73939"/>
                  </a:lnTo>
                  <a:lnTo>
                    <a:pt x="16324" y="73895"/>
                  </a:lnTo>
                  <a:lnTo>
                    <a:pt x="16412" y="71877"/>
                  </a:lnTo>
                  <a:lnTo>
                    <a:pt x="16368" y="71789"/>
                  </a:lnTo>
                  <a:lnTo>
                    <a:pt x="16149" y="71394"/>
                  </a:lnTo>
                  <a:lnTo>
                    <a:pt x="16105" y="71394"/>
                  </a:lnTo>
                  <a:lnTo>
                    <a:pt x="13340" y="68761"/>
                  </a:lnTo>
                  <a:lnTo>
                    <a:pt x="12375" y="67577"/>
                  </a:lnTo>
                  <a:lnTo>
                    <a:pt x="10488" y="65032"/>
                  </a:lnTo>
                  <a:lnTo>
                    <a:pt x="8206" y="62179"/>
                  </a:lnTo>
                  <a:lnTo>
                    <a:pt x="6802" y="60600"/>
                  </a:lnTo>
                  <a:lnTo>
                    <a:pt x="6670" y="59810"/>
                  </a:lnTo>
                  <a:lnTo>
                    <a:pt x="6802" y="57528"/>
                  </a:lnTo>
                  <a:lnTo>
                    <a:pt x="6758" y="54895"/>
                  </a:lnTo>
                  <a:lnTo>
                    <a:pt x="6276" y="52131"/>
                  </a:lnTo>
                  <a:lnTo>
                    <a:pt x="5705" y="49322"/>
                  </a:lnTo>
                  <a:lnTo>
                    <a:pt x="5661" y="47787"/>
                  </a:lnTo>
                  <a:lnTo>
                    <a:pt x="5749" y="45329"/>
                  </a:lnTo>
                  <a:lnTo>
                    <a:pt x="5661" y="44013"/>
                  </a:lnTo>
                  <a:lnTo>
                    <a:pt x="5310" y="42170"/>
                  </a:lnTo>
                  <a:lnTo>
                    <a:pt x="4476" y="39230"/>
                  </a:lnTo>
                  <a:lnTo>
                    <a:pt x="3818" y="37475"/>
                  </a:lnTo>
                  <a:lnTo>
                    <a:pt x="3204" y="35851"/>
                  </a:lnTo>
                  <a:lnTo>
                    <a:pt x="2721" y="34271"/>
                  </a:lnTo>
                  <a:lnTo>
                    <a:pt x="2239" y="32736"/>
                  </a:lnTo>
                  <a:lnTo>
                    <a:pt x="1844" y="31200"/>
                  </a:lnTo>
                  <a:lnTo>
                    <a:pt x="1493" y="29620"/>
                  </a:lnTo>
                  <a:lnTo>
                    <a:pt x="1229" y="28040"/>
                  </a:lnTo>
                  <a:lnTo>
                    <a:pt x="966" y="26329"/>
                  </a:lnTo>
                  <a:lnTo>
                    <a:pt x="396" y="22336"/>
                  </a:lnTo>
                  <a:lnTo>
                    <a:pt x="439" y="21063"/>
                  </a:lnTo>
                  <a:lnTo>
                    <a:pt x="1054" y="19308"/>
                  </a:lnTo>
                  <a:lnTo>
                    <a:pt x="1887" y="16675"/>
                  </a:lnTo>
                  <a:lnTo>
                    <a:pt x="2590" y="15842"/>
                  </a:lnTo>
                  <a:lnTo>
                    <a:pt x="4476" y="14043"/>
                  </a:lnTo>
                  <a:lnTo>
                    <a:pt x="7021" y="11454"/>
                  </a:lnTo>
                  <a:lnTo>
                    <a:pt x="10488" y="9347"/>
                  </a:lnTo>
                  <a:lnTo>
                    <a:pt x="11761" y="8558"/>
                  </a:lnTo>
                  <a:lnTo>
                    <a:pt x="14218" y="7417"/>
                  </a:lnTo>
                  <a:lnTo>
                    <a:pt x="15710" y="6451"/>
                  </a:lnTo>
                  <a:lnTo>
                    <a:pt x="18255" y="4784"/>
                  </a:lnTo>
                  <a:lnTo>
                    <a:pt x="20098" y="3599"/>
                  </a:lnTo>
                  <a:lnTo>
                    <a:pt x="23784" y="1449"/>
                  </a:lnTo>
                  <a:lnTo>
                    <a:pt x="25846" y="308"/>
                  </a:lnTo>
                  <a:lnTo>
                    <a:pt x="25934" y="264"/>
                  </a:lnTo>
                  <a:lnTo>
                    <a:pt x="25934" y="220"/>
                  </a:lnTo>
                  <a:lnTo>
                    <a:pt x="25978" y="133"/>
                  </a:lnTo>
                  <a:lnTo>
                    <a:pt x="25934" y="89"/>
                  </a:lnTo>
                  <a:lnTo>
                    <a:pt x="2589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9" name="Google Shape;4359;p129"/>
            <p:cNvSpPr/>
            <p:nvPr/>
          </p:nvSpPr>
          <p:spPr>
            <a:xfrm>
              <a:off x="4096300" y="2788925"/>
              <a:ext cx="434450" cy="1781575"/>
            </a:xfrm>
            <a:custGeom>
              <a:avLst/>
              <a:gdLst/>
              <a:ahLst/>
              <a:cxnLst/>
              <a:rect l="l" t="t" r="r" b="b"/>
              <a:pathLst>
                <a:path w="17378" h="71263" extrusionOk="0">
                  <a:moveTo>
                    <a:pt x="15886" y="0"/>
                  </a:moveTo>
                  <a:lnTo>
                    <a:pt x="14174" y="1054"/>
                  </a:lnTo>
                  <a:lnTo>
                    <a:pt x="10971" y="3028"/>
                  </a:lnTo>
                  <a:lnTo>
                    <a:pt x="8952" y="4301"/>
                  </a:lnTo>
                  <a:lnTo>
                    <a:pt x="6890" y="5880"/>
                  </a:lnTo>
                  <a:lnTo>
                    <a:pt x="6846" y="5880"/>
                  </a:lnTo>
                  <a:lnTo>
                    <a:pt x="5705" y="7328"/>
                  </a:lnTo>
                  <a:lnTo>
                    <a:pt x="3029" y="10049"/>
                  </a:lnTo>
                  <a:lnTo>
                    <a:pt x="2502" y="10663"/>
                  </a:lnTo>
                  <a:lnTo>
                    <a:pt x="2458" y="10751"/>
                  </a:lnTo>
                  <a:lnTo>
                    <a:pt x="1229" y="13691"/>
                  </a:lnTo>
                  <a:lnTo>
                    <a:pt x="264" y="16280"/>
                  </a:lnTo>
                  <a:lnTo>
                    <a:pt x="264" y="16324"/>
                  </a:lnTo>
                  <a:lnTo>
                    <a:pt x="1" y="17509"/>
                  </a:lnTo>
                  <a:lnTo>
                    <a:pt x="1" y="17553"/>
                  </a:lnTo>
                  <a:lnTo>
                    <a:pt x="1" y="18825"/>
                  </a:lnTo>
                  <a:lnTo>
                    <a:pt x="484" y="22687"/>
                  </a:lnTo>
                  <a:lnTo>
                    <a:pt x="966" y="25276"/>
                  </a:lnTo>
                  <a:lnTo>
                    <a:pt x="1624" y="28040"/>
                  </a:lnTo>
                  <a:lnTo>
                    <a:pt x="2546" y="30673"/>
                  </a:lnTo>
                  <a:lnTo>
                    <a:pt x="4257" y="35105"/>
                  </a:lnTo>
                  <a:lnTo>
                    <a:pt x="4828" y="36728"/>
                  </a:lnTo>
                  <a:lnTo>
                    <a:pt x="5310" y="38922"/>
                  </a:lnTo>
                  <a:lnTo>
                    <a:pt x="5530" y="40370"/>
                  </a:lnTo>
                  <a:lnTo>
                    <a:pt x="5398" y="42828"/>
                  </a:lnTo>
                  <a:lnTo>
                    <a:pt x="5442" y="44144"/>
                  </a:lnTo>
                  <a:lnTo>
                    <a:pt x="5442" y="44188"/>
                  </a:lnTo>
                  <a:lnTo>
                    <a:pt x="5925" y="46645"/>
                  </a:lnTo>
                  <a:lnTo>
                    <a:pt x="6320" y="49059"/>
                  </a:lnTo>
                  <a:lnTo>
                    <a:pt x="6407" y="51297"/>
                  </a:lnTo>
                  <a:lnTo>
                    <a:pt x="6232" y="54544"/>
                  </a:lnTo>
                  <a:lnTo>
                    <a:pt x="6144" y="56826"/>
                  </a:lnTo>
                  <a:lnTo>
                    <a:pt x="6144" y="58405"/>
                  </a:lnTo>
                  <a:lnTo>
                    <a:pt x="6144" y="58449"/>
                  </a:lnTo>
                  <a:lnTo>
                    <a:pt x="6407" y="59239"/>
                  </a:lnTo>
                  <a:lnTo>
                    <a:pt x="6451" y="59283"/>
                  </a:lnTo>
                  <a:lnTo>
                    <a:pt x="7899" y="61257"/>
                  </a:lnTo>
                  <a:lnTo>
                    <a:pt x="10006" y="63583"/>
                  </a:lnTo>
                  <a:lnTo>
                    <a:pt x="13604" y="66655"/>
                  </a:lnTo>
                  <a:lnTo>
                    <a:pt x="15491" y="68234"/>
                  </a:lnTo>
                  <a:lnTo>
                    <a:pt x="16412" y="69068"/>
                  </a:lnTo>
                  <a:lnTo>
                    <a:pt x="16632" y="69419"/>
                  </a:lnTo>
                  <a:lnTo>
                    <a:pt x="16675" y="70121"/>
                  </a:lnTo>
                  <a:lnTo>
                    <a:pt x="16675" y="70165"/>
                  </a:lnTo>
                  <a:lnTo>
                    <a:pt x="17026" y="71130"/>
                  </a:lnTo>
                  <a:lnTo>
                    <a:pt x="17114" y="71218"/>
                  </a:lnTo>
                  <a:lnTo>
                    <a:pt x="17202" y="71262"/>
                  </a:lnTo>
                  <a:lnTo>
                    <a:pt x="17246" y="71262"/>
                  </a:lnTo>
                  <a:lnTo>
                    <a:pt x="17334" y="71218"/>
                  </a:lnTo>
                  <a:lnTo>
                    <a:pt x="17378" y="71130"/>
                  </a:lnTo>
                  <a:lnTo>
                    <a:pt x="17378" y="71087"/>
                  </a:lnTo>
                  <a:lnTo>
                    <a:pt x="17378" y="70999"/>
                  </a:lnTo>
                  <a:lnTo>
                    <a:pt x="17026" y="70077"/>
                  </a:lnTo>
                  <a:lnTo>
                    <a:pt x="16983" y="69331"/>
                  </a:lnTo>
                  <a:lnTo>
                    <a:pt x="16939" y="69288"/>
                  </a:lnTo>
                  <a:lnTo>
                    <a:pt x="16719" y="68893"/>
                  </a:lnTo>
                  <a:lnTo>
                    <a:pt x="16675" y="68849"/>
                  </a:lnTo>
                  <a:lnTo>
                    <a:pt x="15754" y="67971"/>
                  </a:lnTo>
                  <a:lnTo>
                    <a:pt x="13823" y="66391"/>
                  </a:lnTo>
                  <a:lnTo>
                    <a:pt x="10269" y="63320"/>
                  </a:lnTo>
                  <a:lnTo>
                    <a:pt x="8163" y="61038"/>
                  </a:lnTo>
                  <a:lnTo>
                    <a:pt x="6715" y="59107"/>
                  </a:lnTo>
                  <a:lnTo>
                    <a:pt x="6495" y="58361"/>
                  </a:lnTo>
                  <a:lnTo>
                    <a:pt x="6495" y="56826"/>
                  </a:lnTo>
                  <a:lnTo>
                    <a:pt x="6583" y="54544"/>
                  </a:lnTo>
                  <a:lnTo>
                    <a:pt x="6758" y="51297"/>
                  </a:lnTo>
                  <a:lnTo>
                    <a:pt x="6671" y="49015"/>
                  </a:lnTo>
                  <a:lnTo>
                    <a:pt x="6276" y="46601"/>
                  </a:lnTo>
                  <a:lnTo>
                    <a:pt x="5793" y="44144"/>
                  </a:lnTo>
                  <a:lnTo>
                    <a:pt x="5749" y="42828"/>
                  </a:lnTo>
                  <a:lnTo>
                    <a:pt x="5881" y="40370"/>
                  </a:lnTo>
                  <a:lnTo>
                    <a:pt x="5881" y="40327"/>
                  </a:lnTo>
                  <a:lnTo>
                    <a:pt x="5661" y="38835"/>
                  </a:lnTo>
                  <a:lnTo>
                    <a:pt x="5135" y="36641"/>
                  </a:lnTo>
                  <a:lnTo>
                    <a:pt x="4564" y="34973"/>
                  </a:lnTo>
                  <a:lnTo>
                    <a:pt x="2853" y="30541"/>
                  </a:lnTo>
                  <a:lnTo>
                    <a:pt x="1975" y="27908"/>
                  </a:lnTo>
                  <a:lnTo>
                    <a:pt x="1317" y="25232"/>
                  </a:lnTo>
                  <a:lnTo>
                    <a:pt x="791" y="22599"/>
                  </a:lnTo>
                  <a:lnTo>
                    <a:pt x="352" y="18825"/>
                  </a:lnTo>
                  <a:lnTo>
                    <a:pt x="352" y="17596"/>
                  </a:lnTo>
                  <a:lnTo>
                    <a:pt x="615" y="16412"/>
                  </a:lnTo>
                  <a:lnTo>
                    <a:pt x="1581" y="13823"/>
                  </a:lnTo>
                  <a:lnTo>
                    <a:pt x="2765" y="10883"/>
                  </a:lnTo>
                  <a:lnTo>
                    <a:pt x="3292" y="10312"/>
                  </a:lnTo>
                  <a:lnTo>
                    <a:pt x="5969" y="7548"/>
                  </a:lnTo>
                  <a:lnTo>
                    <a:pt x="7109" y="6144"/>
                  </a:lnTo>
                  <a:lnTo>
                    <a:pt x="9172" y="4608"/>
                  </a:lnTo>
                  <a:lnTo>
                    <a:pt x="11146" y="3335"/>
                  </a:lnTo>
                  <a:lnTo>
                    <a:pt x="14350" y="1361"/>
                  </a:lnTo>
                  <a:lnTo>
                    <a:pt x="16105" y="308"/>
                  </a:lnTo>
                  <a:lnTo>
                    <a:pt x="16149" y="264"/>
                  </a:lnTo>
                  <a:lnTo>
                    <a:pt x="16149" y="220"/>
                  </a:lnTo>
                  <a:lnTo>
                    <a:pt x="16149" y="132"/>
                  </a:lnTo>
                  <a:lnTo>
                    <a:pt x="16149" y="88"/>
                  </a:lnTo>
                  <a:lnTo>
                    <a:pt x="16105" y="44"/>
                  </a:lnTo>
                  <a:lnTo>
                    <a:pt x="1601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0" name="Google Shape;4360;p129"/>
            <p:cNvSpPr/>
            <p:nvPr/>
          </p:nvSpPr>
          <p:spPr>
            <a:xfrm>
              <a:off x="5157125" y="2795500"/>
              <a:ext cx="400425" cy="235900"/>
            </a:xfrm>
            <a:custGeom>
              <a:avLst/>
              <a:gdLst/>
              <a:ahLst/>
              <a:cxnLst/>
              <a:rect l="l" t="t" r="r" b="b"/>
              <a:pathLst>
                <a:path w="16017" h="9436" extrusionOk="0">
                  <a:moveTo>
                    <a:pt x="15753" y="1"/>
                  </a:moveTo>
                  <a:lnTo>
                    <a:pt x="9566" y="3774"/>
                  </a:lnTo>
                  <a:lnTo>
                    <a:pt x="7328" y="5179"/>
                  </a:lnTo>
                  <a:lnTo>
                    <a:pt x="5485" y="6056"/>
                  </a:lnTo>
                  <a:lnTo>
                    <a:pt x="3818" y="7022"/>
                  </a:lnTo>
                  <a:lnTo>
                    <a:pt x="88" y="9128"/>
                  </a:lnTo>
                  <a:lnTo>
                    <a:pt x="0" y="9172"/>
                  </a:lnTo>
                  <a:lnTo>
                    <a:pt x="0" y="9216"/>
                  </a:lnTo>
                  <a:lnTo>
                    <a:pt x="0" y="9303"/>
                  </a:lnTo>
                  <a:lnTo>
                    <a:pt x="0" y="9347"/>
                  </a:lnTo>
                  <a:lnTo>
                    <a:pt x="88" y="9435"/>
                  </a:lnTo>
                  <a:lnTo>
                    <a:pt x="264" y="9435"/>
                  </a:lnTo>
                  <a:lnTo>
                    <a:pt x="3993" y="7329"/>
                  </a:lnTo>
                  <a:lnTo>
                    <a:pt x="5617" y="6363"/>
                  </a:lnTo>
                  <a:lnTo>
                    <a:pt x="7504" y="5486"/>
                  </a:lnTo>
                  <a:lnTo>
                    <a:pt x="9742" y="4082"/>
                  </a:lnTo>
                  <a:lnTo>
                    <a:pt x="15929" y="308"/>
                  </a:lnTo>
                  <a:lnTo>
                    <a:pt x="15973" y="264"/>
                  </a:lnTo>
                  <a:lnTo>
                    <a:pt x="16017" y="220"/>
                  </a:lnTo>
                  <a:lnTo>
                    <a:pt x="16017" y="132"/>
                  </a:lnTo>
                  <a:lnTo>
                    <a:pt x="15973" y="89"/>
                  </a:lnTo>
                  <a:lnTo>
                    <a:pt x="15929" y="45"/>
                  </a:lnTo>
                  <a:lnTo>
                    <a:pt x="1588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1" name="Google Shape;4361;p129"/>
            <p:cNvSpPr/>
            <p:nvPr/>
          </p:nvSpPr>
          <p:spPr>
            <a:xfrm>
              <a:off x="4878475" y="2770275"/>
              <a:ext cx="651650" cy="660425"/>
            </a:xfrm>
            <a:custGeom>
              <a:avLst/>
              <a:gdLst/>
              <a:ahLst/>
              <a:cxnLst/>
              <a:rect l="l" t="t" r="r" b="b"/>
              <a:pathLst>
                <a:path w="26066" h="26417" extrusionOk="0">
                  <a:moveTo>
                    <a:pt x="25846" y="1"/>
                  </a:moveTo>
                  <a:lnTo>
                    <a:pt x="25802" y="44"/>
                  </a:lnTo>
                  <a:lnTo>
                    <a:pt x="21063" y="2897"/>
                  </a:lnTo>
                  <a:lnTo>
                    <a:pt x="18211" y="4520"/>
                  </a:lnTo>
                  <a:lnTo>
                    <a:pt x="16061" y="5398"/>
                  </a:lnTo>
                  <a:lnTo>
                    <a:pt x="13823" y="6539"/>
                  </a:lnTo>
                  <a:lnTo>
                    <a:pt x="9610" y="8689"/>
                  </a:lnTo>
                  <a:lnTo>
                    <a:pt x="6319" y="10883"/>
                  </a:lnTo>
                  <a:lnTo>
                    <a:pt x="3511" y="12901"/>
                  </a:lnTo>
                  <a:lnTo>
                    <a:pt x="3467" y="12901"/>
                  </a:lnTo>
                  <a:lnTo>
                    <a:pt x="3028" y="13296"/>
                  </a:lnTo>
                  <a:lnTo>
                    <a:pt x="2985" y="13340"/>
                  </a:lnTo>
                  <a:lnTo>
                    <a:pt x="2590" y="14218"/>
                  </a:lnTo>
                  <a:lnTo>
                    <a:pt x="2590" y="14306"/>
                  </a:lnTo>
                  <a:lnTo>
                    <a:pt x="2546" y="15051"/>
                  </a:lnTo>
                  <a:lnTo>
                    <a:pt x="2546" y="15095"/>
                  </a:lnTo>
                  <a:lnTo>
                    <a:pt x="2809" y="16105"/>
                  </a:lnTo>
                  <a:lnTo>
                    <a:pt x="3818" y="18430"/>
                  </a:lnTo>
                  <a:lnTo>
                    <a:pt x="4740" y="20537"/>
                  </a:lnTo>
                  <a:lnTo>
                    <a:pt x="4828" y="21326"/>
                  </a:lnTo>
                  <a:lnTo>
                    <a:pt x="4696" y="21897"/>
                  </a:lnTo>
                  <a:lnTo>
                    <a:pt x="2721" y="23608"/>
                  </a:lnTo>
                  <a:lnTo>
                    <a:pt x="834" y="25451"/>
                  </a:lnTo>
                  <a:lnTo>
                    <a:pt x="88" y="26109"/>
                  </a:lnTo>
                  <a:lnTo>
                    <a:pt x="45" y="26197"/>
                  </a:lnTo>
                  <a:lnTo>
                    <a:pt x="1" y="26241"/>
                  </a:lnTo>
                  <a:lnTo>
                    <a:pt x="1" y="26329"/>
                  </a:lnTo>
                  <a:lnTo>
                    <a:pt x="45" y="26373"/>
                  </a:lnTo>
                  <a:lnTo>
                    <a:pt x="88" y="26416"/>
                  </a:lnTo>
                  <a:lnTo>
                    <a:pt x="176" y="26416"/>
                  </a:lnTo>
                  <a:lnTo>
                    <a:pt x="308" y="26373"/>
                  </a:lnTo>
                  <a:lnTo>
                    <a:pt x="1098" y="25714"/>
                  </a:lnTo>
                  <a:lnTo>
                    <a:pt x="2941" y="23871"/>
                  </a:lnTo>
                  <a:lnTo>
                    <a:pt x="5003" y="22116"/>
                  </a:lnTo>
                  <a:lnTo>
                    <a:pt x="5047" y="22028"/>
                  </a:lnTo>
                  <a:lnTo>
                    <a:pt x="5179" y="21370"/>
                  </a:lnTo>
                  <a:lnTo>
                    <a:pt x="5179" y="21326"/>
                  </a:lnTo>
                  <a:lnTo>
                    <a:pt x="5091" y="20493"/>
                  </a:lnTo>
                  <a:lnTo>
                    <a:pt x="5047" y="20449"/>
                  </a:lnTo>
                  <a:lnTo>
                    <a:pt x="4125" y="18299"/>
                  </a:lnTo>
                  <a:lnTo>
                    <a:pt x="3116" y="15973"/>
                  </a:lnTo>
                  <a:lnTo>
                    <a:pt x="2897" y="15051"/>
                  </a:lnTo>
                  <a:lnTo>
                    <a:pt x="2941" y="14349"/>
                  </a:lnTo>
                  <a:lnTo>
                    <a:pt x="3292" y="13560"/>
                  </a:lnTo>
                  <a:lnTo>
                    <a:pt x="3687" y="13165"/>
                  </a:lnTo>
                  <a:lnTo>
                    <a:pt x="6495" y="11146"/>
                  </a:lnTo>
                  <a:lnTo>
                    <a:pt x="9830" y="8996"/>
                  </a:lnTo>
                  <a:lnTo>
                    <a:pt x="13955" y="6846"/>
                  </a:lnTo>
                  <a:lnTo>
                    <a:pt x="16236" y="5705"/>
                  </a:lnTo>
                  <a:lnTo>
                    <a:pt x="18343" y="4827"/>
                  </a:lnTo>
                  <a:lnTo>
                    <a:pt x="18387" y="4827"/>
                  </a:lnTo>
                  <a:lnTo>
                    <a:pt x="21239" y="3204"/>
                  </a:lnTo>
                  <a:lnTo>
                    <a:pt x="25978" y="352"/>
                  </a:lnTo>
                  <a:lnTo>
                    <a:pt x="26022" y="264"/>
                  </a:lnTo>
                  <a:lnTo>
                    <a:pt x="26066" y="220"/>
                  </a:lnTo>
                  <a:lnTo>
                    <a:pt x="26066" y="176"/>
                  </a:lnTo>
                  <a:lnTo>
                    <a:pt x="26022" y="88"/>
                  </a:lnTo>
                  <a:lnTo>
                    <a:pt x="25978" y="44"/>
                  </a:lnTo>
                  <a:lnTo>
                    <a:pt x="2593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2" name="Google Shape;4362;p129"/>
            <p:cNvSpPr/>
            <p:nvPr/>
          </p:nvSpPr>
          <p:spPr>
            <a:xfrm>
              <a:off x="4429800" y="2660575"/>
              <a:ext cx="977475" cy="1079475"/>
            </a:xfrm>
            <a:custGeom>
              <a:avLst/>
              <a:gdLst/>
              <a:ahLst/>
              <a:cxnLst/>
              <a:rect l="l" t="t" r="r" b="b"/>
              <a:pathLst>
                <a:path w="39099" h="43179" extrusionOk="0">
                  <a:moveTo>
                    <a:pt x="38835" y="0"/>
                  </a:moveTo>
                  <a:lnTo>
                    <a:pt x="36553" y="1361"/>
                  </a:lnTo>
                  <a:lnTo>
                    <a:pt x="32121" y="3335"/>
                  </a:lnTo>
                  <a:lnTo>
                    <a:pt x="31156" y="3730"/>
                  </a:lnTo>
                  <a:lnTo>
                    <a:pt x="26812" y="5617"/>
                  </a:lnTo>
                  <a:lnTo>
                    <a:pt x="24617" y="6583"/>
                  </a:lnTo>
                  <a:lnTo>
                    <a:pt x="22467" y="7592"/>
                  </a:lnTo>
                  <a:lnTo>
                    <a:pt x="20361" y="8689"/>
                  </a:lnTo>
                  <a:lnTo>
                    <a:pt x="18299" y="9830"/>
                  </a:lnTo>
                  <a:lnTo>
                    <a:pt x="17289" y="10444"/>
                  </a:lnTo>
                  <a:lnTo>
                    <a:pt x="16280" y="11102"/>
                  </a:lnTo>
                  <a:lnTo>
                    <a:pt x="15315" y="11760"/>
                  </a:lnTo>
                  <a:lnTo>
                    <a:pt x="14349" y="12462"/>
                  </a:lnTo>
                  <a:lnTo>
                    <a:pt x="12155" y="14262"/>
                  </a:lnTo>
                  <a:lnTo>
                    <a:pt x="10312" y="15666"/>
                  </a:lnTo>
                  <a:lnTo>
                    <a:pt x="8162" y="17421"/>
                  </a:lnTo>
                  <a:lnTo>
                    <a:pt x="6758" y="18342"/>
                  </a:lnTo>
                  <a:lnTo>
                    <a:pt x="4564" y="19176"/>
                  </a:lnTo>
                  <a:lnTo>
                    <a:pt x="2414" y="19878"/>
                  </a:lnTo>
                  <a:lnTo>
                    <a:pt x="1273" y="20229"/>
                  </a:lnTo>
                  <a:lnTo>
                    <a:pt x="1185" y="20273"/>
                  </a:lnTo>
                  <a:lnTo>
                    <a:pt x="922" y="20536"/>
                  </a:lnTo>
                  <a:lnTo>
                    <a:pt x="878" y="20624"/>
                  </a:lnTo>
                  <a:lnTo>
                    <a:pt x="439" y="22774"/>
                  </a:lnTo>
                  <a:lnTo>
                    <a:pt x="1" y="24705"/>
                  </a:lnTo>
                  <a:lnTo>
                    <a:pt x="1" y="24749"/>
                  </a:lnTo>
                  <a:lnTo>
                    <a:pt x="176" y="27426"/>
                  </a:lnTo>
                  <a:lnTo>
                    <a:pt x="132" y="29707"/>
                  </a:lnTo>
                  <a:lnTo>
                    <a:pt x="88" y="30980"/>
                  </a:lnTo>
                  <a:lnTo>
                    <a:pt x="132" y="31068"/>
                  </a:lnTo>
                  <a:lnTo>
                    <a:pt x="176" y="31112"/>
                  </a:lnTo>
                  <a:lnTo>
                    <a:pt x="1756" y="32691"/>
                  </a:lnTo>
                  <a:lnTo>
                    <a:pt x="3906" y="34666"/>
                  </a:lnTo>
                  <a:lnTo>
                    <a:pt x="7636" y="38001"/>
                  </a:lnTo>
                  <a:lnTo>
                    <a:pt x="9435" y="39756"/>
                  </a:lnTo>
                  <a:lnTo>
                    <a:pt x="11015" y="41336"/>
                  </a:lnTo>
                  <a:lnTo>
                    <a:pt x="11409" y="41950"/>
                  </a:lnTo>
                  <a:lnTo>
                    <a:pt x="11278" y="42959"/>
                  </a:lnTo>
                  <a:lnTo>
                    <a:pt x="11322" y="43047"/>
                  </a:lnTo>
                  <a:lnTo>
                    <a:pt x="11322" y="43091"/>
                  </a:lnTo>
                  <a:lnTo>
                    <a:pt x="11366" y="43135"/>
                  </a:lnTo>
                  <a:lnTo>
                    <a:pt x="11453" y="43179"/>
                  </a:lnTo>
                  <a:lnTo>
                    <a:pt x="11585" y="43135"/>
                  </a:lnTo>
                  <a:lnTo>
                    <a:pt x="11629" y="43003"/>
                  </a:lnTo>
                  <a:lnTo>
                    <a:pt x="11760" y="41906"/>
                  </a:lnTo>
                  <a:lnTo>
                    <a:pt x="11717" y="41818"/>
                  </a:lnTo>
                  <a:lnTo>
                    <a:pt x="11278" y="41116"/>
                  </a:lnTo>
                  <a:lnTo>
                    <a:pt x="11278" y="41072"/>
                  </a:lnTo>
                  <a:lnTo>
                    <a:pt x="9698" y="39493"/>
                  </a:lnTo>
                  <a:lnTo>
                    <a:pt x="7855" y="37781"/>
                  </a:lnTo>
                  <a:lnTo>
                    <a:pt x="4169" y="34403"/>
                  </a:lnTo>
                  <a:lnTo>
                    <a:pt x="1975" y="32428"/>
                  </a:lnTo>
                  <a:lnTo>
                    <a:pt x="439" y="30936"/>
                  </a:lnTo>
                  <a:lnTo>
                    <a:pt x="483" y="29707"/>
                  </a:lnTo>
                  <a:lnTo>
                    <a:pt x="527" y="27426"/>
                  </a:lnTo>
                  <a:lnTo>
                    <a:pt x="352" y="24749"/>
                  </a:lnTo>
                  <a:lnTo>
                    <a:pt x="790" y="22862"/>
                  </a:lnTo>
                  <a:lnTo>
                    <a:pt x="1229" y="20756"/>
                  </a:lnTo>
                  <a:lnTo>
                    <a:pt x="1405" y="20580"/>
                  </a:lnTo>
                  <a:lnTo>
                    <a:pt x="2546" y="20185"/>
                  </a:lnTo>
                  <a:lnTo>
                    <a:pt x="4652" y="19527"/>
                  </a:lnTo>
                  <a:lnTo>
                    <a:pt x="6890" y="18650"/>
                  </a:lnTo>
                  <a:lnTo>
                    <a:pt x="6934" y="18650"/>
                  </a:lnTo>
                  <a:lnTo>
                    <a:pt x="8382" y="17728"/>
                  </a:lnTo>
                  <a:lnTo>
                    <a:pt x="10532" y="15929"/>
                  </a:lnTo>
                  <a:lnTo>
                    <a:pt x="12375" y="14525"/>
                  </a:lnTo>
                  <a:lnTo>
                    <a:pt x="14569" y="12726"/>
                  </a:lnTo>
                  <a:lnTo>
                    <a:pt x="15534" y="12024"/>
                  </a:lnTo>
                  <a:lnTo>
                    <a:pt x="16500" y="11365"/>
                  </a:lnTo>
                  <a:lnTo>
                    <a:pt x="17465" y="10751"/>
                  </a:lnTo>
                  <a:lnTo>
                    <a:pt x="18474" y="10137"/>
                  </a:lnTo>
                  <a:lnTo>
                    <a:pt x="20537" y="8996"/>
                  </a:lnTo>
                  <a:lnTo>
                    <a:pt x="22643" y="7899"/>
                  </a:lnTo>
                  <a:lnTo>
                    <a:pt x="24793" y="6890"/>
                  </a:lnTo>
                  <a:lnTo>
                    <a:pt x="26943" y="5924"/>
                  </a:lnTo>
                  <a:lnTo>
                    <a:pt x="31287" y="4081"/>
                  </a:lnTo>
                  <a:lnTo>
                    <a:pt x="32253" y="3686"/>
                  </a:lnTo>
                  <a:lnTo>
                    <a:pt x="36685" y="1668"/>
                  </a:lnTo>
                  <a:lnTo>
                    <a:pt x="36729" y="1668"/>
                  </a:lnTo>
                  <a:lnTo>
                    <a:pt x="39010" y="308"/>
                  </a:lnTo>
                  <a:lnTo>
                    <a:pt x="39054" y="264"/>
                  </a:lnTo>
                  <a:lnTo>
                    <a:pt x="39098" y="220"/>
                  </a:lnTo>
                  <a:lnTo>
                    <a:pt x="39098" y="132"/>
                  </a:lnTo>
                  <a:lnTo>
                    <a:pt x="39098" y="88"/>
                  </a:lnTo>
                  <a:lnTo>
                    <a:pt x="39054" y="44"/>
                  </a:lnTo>
                  <a:lnTo>
                    <a:pt x="3896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3" name="Google Shape;4363;p129"/>
            <p:cNvSpPr/>
            <p:nvPr/>
          </p:nvSpPr>
          <p:spPr>
            <a:xfrm>
              <a:off x="4382625" y="2638625"/>
              <a:ext cx="1001600" cy="722950"/>
            </a:xfrm>
            <a:custGeom>
              <a:avLst/>
              <a:gdLst/>
              <a:ahLst/>
              <a:cxnLst/>
              <a:rect l="l" t="t" r="r" b="b"/>
              <a:pathLst>
                <a:path w="40064" h="28918" extrusionOk="0">
                  <a:moveTo>
                    <a:pt x="39800" y="1"/>
                  </a:moveTo>
                  <a:lnTo>
                    <a:pt x="36948" y="1624"/>
                  </a:lnTo>
                  <a:lnTo>
                    <a:pt x="34359" y="2678"/>
                  </a:lnTo>
                  <a:lnTo>
                    <a:pt x="31331" y="3906"/>
                  </a:lnTo>
                  <a:lnTo>
                    <a:pt x="27821" y="5442"/>
                  </a:lnTo>
                  <a:lnTo>
                    <a:pt x="25188" y="6627"/>
                  </a:lnTo>
                  <a:lnTo>
                    <a:pt x="21897" y="8206"/>
                  </a:lnTo>
                  <a:lnTo>
                    <a:pt x="19440" y="9611"/>
                  </a:lnTo>
                  <a:lnTo>
                    <a:pt x="15271" y="12287"/>
                  </a:lnTo>
                  <a:lnTo>
                    <a:pt x="15227" y="12287"/>
                  </a:lnTo>
                  <a:lnTo>
                    <a:pt x="13165" y="13955"/>
                  </a:lnTo>
                  <a:lnTo>
                    <a:pt x="11453" y="15315"/>
                  </a:lnTo>
                  <a:lnTo>
                    <a:pt x="8470" y="17553"/>
                  </a:lnTo>
                  <a:lnTo>
                    <a:pt x="6714" y="18343"/>
                  </a:lnTo>
                  <a:lnTo>
                    <a:pt x="4476" y="19177"/>
                  </a:lnTo>
                  <a:lnTo>
                    <a:pt x="2019" y="19835"/>
                  </a:lnTo>
                  <a:lnTo>
                    <a:pt x="1010" y="20274"/>
                  </a:lnTo>
                  <a:lnTo>
                    <a:pt x="922" y="20317"/>
                  </a:lnTo>
                  <a:lnTo>
                    <a:pt x="878" y="20405"/>
                  </a:lnTo>
                  <a:lnTo>
                    <a:pt x="439" y="22029"/>
                  </a:lnTo>
                  <a:lnTo>
                    <a:pt x="1" y="23082"/>
                  </a:lnTo>
                  <a:lnTo>
                    <a:pt x="1" y="23170"/>
                  </a:lnTo>
                  <a:lnTo>
                    <a:pt x="1" y="25627"/>
                  </a:lnTo>
                  <a:lnTo>
                    <a:pt x="1" y="27909"/>
                  </a:lnTo>
                  <a:lnTo>
                    <a:pt x="1" y="27953"/>
                  </a:lnTo>
                  <a:lnTo>
                    <a:pt x="264" y="28786"/>
                  </a:lnTo>
                  <a:lnTo>
                    <a:pt x="352" y="28874"/>
                  </a:lnTo>
                  <a:lnTo>
                    <a:pt x="439" y="28918"/>
                  </a:lnTo>
                  <a:lnTo>
                    <a:pt x="483" y="28918"/>
                  </a:lnTo>
                  <a:lnTo>
                    <a:pt x="571" y="28874"/>
                  </a:lnTo>
                  <a:lnTo>
                    <a:pt x="615" y="28830"/>
                  </a:lnTo>
                  <a:lnTo>
                    <a:pt x="615" y="28742"/>
                  </a:lnTo>
                  <a:lnTo>
                    <a:pt x="615" y="28699"/>
                  </a:lnTo>
                  <a:lnTo>
                    <a:pt x="352" y="27865"/>
                  </a:lnTo>
                  <a:lnTo>
                    <a:pt x="352" y="25627"/>
                  </a:lnTo>
                  <a:lnTo>
                    <a:pt x="352" y="23214"/>
                  </a:lnTo>
                  <a:lnTo>
                    <a:pt x="790" y="22160"/>
                  </a:lnTo>
                  <a:lnTo>
                    <a:pt x="1185" y="20581"/>
                  </a:lnTo>
                  <a:lnTo>
                    <a:pt x="2151" y="20186"/>
                  </a:lnTo>
                  <a:lnTo>
                    <a:pt x="4564" y="19484"/>
                  </a:lnTo>
                  <a:lnTo>
                    <a:pt x="6846" y="18694"/>
                  </a:lnTo>
                  <a:lnTo>
                    <a:pt x="8645" y="17860"/>
                  </a:lnTo>
                  <a:lnTo>
                    <a:pt x="8689" y="17860"/>
                  </a:lnTo>
                  <a:lnTo>
                    <a:pt x="11673" y="15578"/>
                  </a:lnTo>
                  <a:lnTo>
                    <a:pt x="13384" y="14218"/>
                  </a:lnTo>
                  <a:lnTo>
                    <a:pt x="15447" y="12595"/>
                  </a:lnTo>
                  <a:lnTo>
                    <a:pt x="19615" y="9918"/>
                  </a:lnTo>
                  <a:lnTo>
                    <a:pt x="22029" y="8514"/>
                  </a:lnTo>
                  <a:lnTo>
                    <a:pt x="25364" y="6978"/>
                  </a:lnTo>
                  <a:lnTo>
                    <a:pt x="27996" y="5749"/>
                  </a:lnTo>
                  <a:lnTo>
                    <a:pt x="31463" y="4257"/>
                  </a:lnTo>
                  <a:lnTo>
                    <a:pt x="34491" y="2985"/>
                  </a:lnTo>
                  <a:lnTo>
                    <a:pt x="37124" y="1932"/>
                  </a:lnTo>
                  <a:lnTo>
                    <a:pt x="39976" y="308"/>
                  </a:lnTo>
                  <a:lnTo>
                    <a:pt x="40020" y="264"/>
                  </a:lnTo>
                  <a:lnTo>
                    <a:pt x="40020" y="220"/>
                  </a:lnTo>
                  <a:lnTo>
                    <a:pt x="40064" y="133"/>
                  </a:lnTo>
                  <a:lnTo>
                    <a:pt x="40020" y="89"/>
                  </a:lnTo>
                  <a:lnTo>
                    <a:pt x="39976" y="45"/>
                  </a:lnTo>
                  <a:lnTo>
                    <a:pt x="3993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4" name="Google Shape;4364;p129"/>
            <p:cNvSpPr/>
            <p:nvPr/>
          </p:nvSpPr>
          <p:spPr>
            <a:xfrm>
              <a:off x="4390300" y="2616700"/>
              <a:ext cx="969800" cy="500250"/>
            </a:xfrm>
            <a:custGeom>
              <a:avLst/>
              <a:gdLst/>
              <a:ahLst/>
              <a:cxnLst/>
              <a:rect l="l" t="t" r="r" b="b"/>
              <a:pathLst>
                <a:path w="38792" h="20010" extrusionOk="0">
                  <a:moveTo>
                    <a:pt x="38572" y="0"/>
                  </a:moveTo>
                  <a:lnTo>
                    <a:pt x="38528" y="44"/>
                  </a:lnTo>
                  <a:lnTo>
                    <a:pt x="37563" y="615"/>
                  </a:lnTo>
                  <a:lnTo>
                    <a:pt x="32911" y="2633"/>
                  </a:lnTo>
                  <a:lnTo>
                    <a:pt x="29050" y="4213"/>
                  </a:lnTo>
                  <a:lnTo>
                    <a:pt x="23433" y="6758"/>
                  </a:lnTo>
                  <a:lnTo>
                    <a:pt x="21063" y="7855"/>
                  </a:lnTo>
                  <a:lnTo>
                    <a:pt x="18782" y="9127"/>
                  </a:lnTo>
                  <a:lnTo>
                    <a:pt x="16368" y="10532"/>
                  </a:lnTo>
                  <a:lnTo>
                    <a:pt x="14657" y="11672"/>
                  </a:lnTo>
                  <a:lnTo>
                    <a:pt x="12068" y="13691"/>
                  </a:lnTo>
                  <a:lnTo>
                    <a:pt x="10400" y="14963"/>
                  </a:lnTo>
                  <a:lnTo>
                    <a:pt x="7329" y="17157"/>
                  </a:lnTo>
                  <a:lnTo>
                    <a:pt x="5310" y="18079"/>
                  </a:lnTo>
                  <a:lnTo>
                    <a:pt x="2897" y="18913"/>
                  </a:lnTo>
                  <a:lnTo>
                    <a:pt x="132" y="19659"/>
                  </a:lnTo>
                  <a:lnTo>
                    <a:pt x="89" y="19703"/>
                  </a:lnTo>
                  <a:lnTo>
                    <a:pt x="45" y="19746"/>
                  </a:lnTo>
                  <a:lnTo>
                    <a:pt x="1" y="19790"/>
                  </a:lnTo>
                  <a:lnTo>
                    <a:pt x="1" y="19878"/>
                  </a:lnTo>
                  <a:lnTo>
                    <a:pt x="89" y="19966"/>
                  </a:lnTo>
                  <a:lnTo>
                    <a:pt x="176" y="20010"/>
                  </a:lnTo>
                  <a:lnTo>
                    <a:pt x="220" y="20010"/>
                  </a:lnTo>
                  <a:lnTo>
                    <a:pt x="3029" y="19264"/>
                  </a:lnTo>
                  <a:lnTo>
                    <a:pt x="5442" y="18386"/>
                  </a:lnTo>
                  <a:lnTo>
                    <a:pt x="7504" y="17465"/>
                  </a:lnTo>
                  <a:lnTo>
                    <a:pt x="7504" y="17421"/>
                  </a:lnTo>
                  <a:lnTo>
                    <a:pt x="10620" y="15271"/>
                  </a:lnTo>
                  <a:lnTo>
                    <a:pt x="14832" y="11936"/>
                  </a:lnTo>
                  <a:lnTo>
                    <a:pt x="16544" y="10839"/>
                  </a:lnTo>
                  <a:lnTo>
                    <a:pt x="18957" y="9435"/>
                  </a:lnTo>
                  <a:lnTo>
                    <a:pt x="21239" y="8162"/>
                  </a:lnTo>
                  <a:lnTo>
                    <a:pt x="23565" y="7065"/>
                  </a:lnTo>
                  <a:lnTo>
                    <a:pt x="29181" y="4520"/>
                  </a:lnTo>
                  <a:lnTo>
                    <a:pt x="33087" y="2940"/>
                  </a:lnTo>
                  <a:lnTo>
                    <a:pt x="37738" y="922"/>
                  </a:lnTo>
                  <a:lnTo>
                    <a:pt x="38703" y="351"/>
                  </a:lnTo>
                  <a:lnTo>
                    <a:pt x="38747" y="264"/>
                  </a:lnTo>
                  <a:lnTo>
                    <a:pt x="38791" y="220"/>
                  </a:lnTo>
                  <a:lnTo>
                    <a:pt x="38791" y="176"/>
                  </a:lnTo>
                  <a:lnTo>
                    <a:pt x="38747" y="88"/>
                  </a:lnTo>
                  <a:lnTo>
                    <a:pt x="38703" y="44"/>
                  </a:lnTo>
                  <a:lnTo>
                    <a:pt x="3866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5" name="Google Shape;4365;p129"/>
            <p:cNvSpPr/>
            <p:nvPr/>
          </p:nvSpPr>
          <p:spPr>
            <a:xfrm>
              <a:off x="4570225" y="2562950"/>
              <a:ext cx="823875" cy="447600"/>
            </a:xfrm>
            <a:custGeom>
              <a:avLst/>
              <a:gdLst/>
              <a:ahLst/>
              <a:cxnLst/>
              <a:rect l="l" t="t" r="r" b="b"/>
              <a:pathLst>
                <a:path w="32955" h="17904" extrusionOk="0">
                  <a:moveTo>
                    <a:pt x="32691" y="0"/>
                  </a:moveTo>
                  <a:lnTo>
                    <a:pt x="30366" y="1317"/>
                  </a:lnTo>
                  <a:lnTo>
                    <a:pt x="27689" y="2589"/>
                  </a:lnTo>
                  <a:lnTo>
                    <a:pt x="23827" y="4125"/>
                  </a:lnTo>
                  <a:lnTo>
                    <a:pt x="21721" y="5002"/>
                  </a:lnTo>
                  <a:lnTo>
                    <a:pt x="18649" y="6319"/>
                  </a:lnTo>
                  <a:lnTo>
                    <a:pt x="16763" y="7197"/>
                  </a:lnTo>
                  <a:lnTo>
                    <a:pt x="12550" y="9215"/>
                  </a:lnTo>
                  <a:lnTo>
                    <a:pt x="10356" y="10400"/>
                  </a:lnTo>
                  <a:lnTo>
                    <a:pt x="8206" y="11716"/>
                  </a:lnTo>
                  <a:lnTo>
                    <a:pt x="6451" y="12813"/>
                  </a:lnTo>
                  <a:lnTo>
                    <a:pt x="4037" y="14656"/>
                  </a:lnTo>
                  <a:lnTo>
                    <a:pt x="88" y="17596"/>
                  </a:lnTo>
                  <a:lnTo>
                    <a:pt x="44" y="17640"/>
                  </a:lnTo>
                  <a:lnTo>
                    <a:pt x="0" y="17728"/>
                  </a:lnTo>
                  <a:lnTo>
                    <a:pt x="0" y="17772"/>
                  </a:lnTo>
                  <a:lnTo>
                    <a:pt x="44" y="17859"/>
                  </a:lnTo>
                  <a:lnTo>
                    <a:pt x="88" y="17903"/>
                  </a:lnTo>
                  <a:lnTo>
                    <a:pt x="176" y="17903"/>
                  </a:lnTo>
                  <a:lnTo>
                    <a:pt x="307" y="17859"/>
                  </a:lnTo>
                  <a:lnTo>
                    <a:pt x="4257" y="14963"/>
                  </a:lnTo>
                  <a:lnTo>
                    <a:pt x="6670" y="13120"/>
                  </a:lnTo>
                  <a:lnTo>
                    <a:pt x="8381" y="11979"/>
                  </a:lnTo>
                  <a:lnTo>
                    <a:pt x="10532" y="10707"/>
                  </a:lnTo>
                  <a:lnTo>
                    <a:pt x="12682" y="9522"/>
                  </a:lnTo>
                  <a:lnTo>
                    <a:pt x="16938" y="7504"/>
                  </a:lnTo>
                  <a:lnTo>
                    <a:pt x="18781" y="6670"/>
                  </a:lnTo>
                  <a:lnTo>
                    <a:pt x="21853" y="5310"/>
                  </a:lnTo>
                  <a:lnTo>
                    <a:pt x="27820" y="2896"/>
                  </a:lnTo>
                  <a:lnTo>
                    <a:pt x="30541" y="1624"/>
                  </a:lnTo>
                  <a:lnTo>
                    <a:pt x="32867" y="307"/>
                  </a:lnTo>
                  <a:lnTo>
                    <a:pt x="32911" y="263"/>
                  </a:lnTo>
                  <a:lnTo>
                    <a:pt x="32954" y="220"/>
                  </a:lnTo>
                  <a:lnTo>
                    <a:pt x="32954" y="132"/>
                  </a:lnTo>
                  <a:lnTo>
                    <a:pt x="32911" y="88"/>
                  </a:lnTo>
                  <a:lnTo>
                    <a:pt x="3286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6" name="Google Shape;4366;p129"/>
            <p:cNvSpPr/>
            <p:nvPr/>
          </p:nvSpPr>
          <p:spPr>
            <a:xfrm>
              <a:off x="4593250" y="2573900"/>
              <a:ext cx="718575" cy="375225"/>
            </a:xfrm>
            <a:custGeom>
              <a:avLst/>
              <a:gdLst/>
              <a:ahLst/>
              <a:cxnLst/>
              <a:rect l="l" t="t" r="r" b="b"/>
              <a:pathLst>
                <a:path w="28743" h="15009" extrusionOk="0">
                  <a:moveTo>
                    <a:pt x="28479" y="1"/>
                  </a:moveTo>
                  <a:lnTo>
                    <a:pt x="26066" y="1010"/>
                  </a:lnTo>
                  <a:lnTo>
                    <a:pt x="24267" y="1756"/>
                  </a:lnTo>
                  <a:lnTo>
                    <a:pt x="21414" y="2897"/>
                  </a:lnTo>
                  <a:lnTo>
                    <a:pt x="18562" y="4082"/>
                  </a:lnTo>
                  <a:lnTo>
                    <a:pt x="15710" y="5354"/>
                  </a:lnTo>
                  <a:lnTo>
                    <a:pt x="12902" y="6671"/>
                  </a:lnTo>
                  <a:lnTo>
                    <a:pt x="11497" y="7329"/>
                  </a:lnTo>
                  <a:lnTo>
                    <a:pt x="10093" y="8075"/>
                  </a:lnTo>
                  <a:lnTo>
                    <a:pt x="8733" y="8821"/>
                  </a:lnTo>
                  <a:lnTo>
                    <a:pt x="7417" y="9611"/>
                  </a:lnTo>
                  <a:lnTo>
                    <a:pt x="6100" y="10401"/>
                  </a:lnTo>
                  <a:lnTo>
                    <a:pt x="4784" y="11234"/>
                  </a:lnTo>
                  <a:lnTo>
                    <a:pt x="3511" y="12156"/>
                  </a:lnTo>
                  <a:lnTo>
                    <a:pt x="2282" y="13077"/>
                  </a:lnTo>
                  <a:lnTo>
                    <a:pt x="45" y="14701"/>
                  </a:lnTo>
                  <a:lnTo>
                    <a:pt x="1" y="14745"/>
                  </a:lnTo>
                  <a:lnTo>
                    <a:pt x="1" y="14789"/>
                  </a:lnTo>
                  <a:lnTo>
                    <a:pt x="1" y="14876"/>
                  </a:lnTo>
                  <a:lnTo>
                    <a:pt x="1" y="14920"/>
                  </a:lnTo>
                  <a:lnTo>
                    <a:pt x="88" y="14964"/>
                  </a:lnTo>
                  <a:lnTo>
                    <a:pt x="176" y="15008"/>
                  </a:lnTo>
                  <a:lnTo>
                    <a:pt x="264" y="14964"/>
                  </a:lnTo>
                  <a:lnTo>
                    <a:pt x="2502" y="13341"/>
                  </a:lnTo>
                  <a:lnTo>
                    <a:pt x="3731" y="12419"/>
                  </a:lnTo>
                  <a:lnTo>
                    <a:pt x="5003" y="11541"/>
                  </a:lnTo>
                  <a:lnTo>
                    <a:pt x="6276" y="10708"/>
                  </a:lnTo>
                  <a:lnTo>
                    <a:pt x="7592" y="9874"/>
                  </a:lnTo>
                  <a:lnTo>
                    <a:pt x="8952" y="9128"/>
                  </a:lnTo>
                  <a:lnTo>
                    <a:pt x="10313" y="8382"/>
                  </a:lnTo>
                  <a:lnTo>
                    <a:pt x="11673" y="7636"/>
                  </a:lnTo>
                  <a:lnTo>
                    <a:pt x="13033" y="6978"/>
                  </a:lnTo>
                  <a:lnTo>
                    <a:pt x="15885" y="5662"/>
                  </a:lnTo>
                  <a:lnTo>
                    <a:pt x="18694" y="4433"/>
                  </a:lnTo>
                  <a:lnTo>
                    <a:pt x="21546" y="3248"/>
                  </a:lnTo>
                  <a:lnTo>
                    <a:pt x="24398" y="2063"/>
                  </a:lnTo>
                  <a:lnTo>
                    <a:pt x="26197" y="1361"/>
                  </a:lnTo>
                  <a:lnTo>
                    <a:pt x="28611" y="308"/>
                  </a:lnTo>
                  <a:lnTo>
                    <a:pt x="28699" y="308"/>
                  </a:lnTo>
                  <a:lnTo>
                    <a:pt x="28699" y="220"/>
                  </a:lnTo>
                  <a:lnTo>
                    <a:pt x="28742" y="176"/>
                  </a:lnTo>
                  <a:lnTo>
                    <a:pt x="28699" y="89"/>
                  </a:lnTo>
                  <a:lnTo>
                    <a:pt x="28699" y="45"/>
                  </a:lnTo>
                  <a:lnTo>
                    <a:pt x="2861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7" name="Google Shape;4367;p129"/>
            <p:cNvSpPr/>
            <p:nvPr/>
          </p:nvSpPr>
          <p:spPr>
            <a:xfrm>
              <a:off x="4627275" y="2549775"/>
              <a:ext cx="657125" cy="330225"/>
            </a:xfrm>
            <a:custGeom>
              <a:avLst/>
              <a:gdLst/>
              <a:ahLst/>
              <a:cxnLst/>
              <a:rect l="l" t="t" r="r" b="b"/>
              <a:pathLst>
                <a:path w="26285" h="13209" extrusionOk="0">
                  <a:moveTo>
                    <a:pt x="26021" y="1"/>
                  </a:moveTo>
                  <a:lnTo>
                    <a:pt x="21765" y="1756"/>
                  </a:lnTo>
                  <a:lnTo>
                    <a:pt x="19176" y="2809"/>
                  </a:lnTo>
                  <a:lnTo>
                    <a:pt x="16631" y="3862"/>
                  </a:lnTo>
                  <a:lnTo>
                    <a:pt x="14130" y="4959"/>
                  </a:lnTo>
                  <a:lnTo>
                    <a:pt x="11672" y="6100"/>
                  </a:lnTo>
                  <a:lnTo>
                    <a:pt x="9215" y="7329"/>
                  </a:lnTo>
                  <a:lnTo>
                    <a:pt x="6845" y="8557"/>
                  </a:lnTo>
                  <a:lnTo>
                    <a:pt x="4476" y="9918"/>
                  </a:lnTo>
                  <a:lnTo>
                    <a:pt x="3291" y="10620"/>
                  </a:lnTo>
                  <a:lnTo>
                    <a:pt x="2150" y="11366"/>
                  </a:lnTo>
                  <a:lnTo>
                    <a:pt x="88" y="12901"/>
                  </a:lnTo>
                  <a:lnTo>
                    <a:pt x="44" y="12945"/>
                  </a:lnTo>
                  <a:lnTo>
                    <a:pt x="0" y="13033"/>
                  </a:lnTo>
                  <a:lnTo>
                    <a:pt x="44" y="13077"/>
                  </a:lnTo>
                  <a:lnTo>
                    <a:pt x="44" y="13121"/>
                  </a:lnTo>
                  <a:lnTo>
                    <a:pt x="132" y="13209"/>
                  </a:lnTo>
                  <a:lnTo>
                    <a:pt x="176" y="13209"/>
                  </a:lnTo>
                  <a:lnTo>
                    <a:pt x="307" y="13165"/>
                  </a:lnTo>
                  <a:lnTo>
                    <a:pt x="2370" y="11629"/>
                  </a:lnTo>
                  <a:lnTo>
                    <a:pt x="3510" y="10927"/>
                  </a:lnTo>
                  <a:lnTo>
                    <a:pt x="4651" y="10225"/>
                  </a:lnTo>
                  <a:lnTo>
                    <a:pt x="7021" y="8864"/>
                  </a:lnTo>
                  <a:lnTo>
                    <a:pt x="9390" y="7636"/>
                  </a:lnTo>
                  <a:lnTo>
                    <a:pt x="11848" y="6407"/>
                  </a:lnTo>
                  <a:lnTo>
                    <a:pt x="14305" y="5266"/>
                  </a:lnTo>
                  <a:lnTo>
                    <a:pt x="16806" y="4169"/>
                  </a:lnTo>
                  <a:lnTo>
                    <a:pt x="19307" y="3116"/>
                  </a:lnTo>
                  <a:lnTo>
                    <a:pt x="21896" y="2063"/>
                  </a:lnTo>
                  <a:lnTo>
                    <a:pt x="26153" y="352"/>
                  </a:lnTo>
                  <a:lnTo>
                    <a:pt x="26241" y="308"/>
                  </a:lnTo>
                  <a:lnTo>
                    <a:pt x="26284" y="264"/>
                  </a:lnTo>
                  <a:lnTo>
                    <a:pt x="26284" y="176"/>
                  </a:lnTo>
                  <a:lnTo>
                    <a:pt x="26284" y="88"/>
                  </a:lnTo>
                  <a:lnTo>
                    <a:pt x="26241" y="44"/>
                  </a:lnTo>
                  <a:lnTo>
                    <a:pt x="2619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8" name="Google Shape;4368;p129"/>
            <p:cNvSpPr/>
            <p:nvPr/>
          </p:nvSpPr>
          <p:spPr>
            <a:xfrm>
              <a:off x="4752325" y="2525650"/>
              <a:ext cx="504650" cy="232575"/>
            </a:xfrm>
            <a:custGeom>
              <a:avLst/>
              <a:gdLst/>
              <a:ahLst/>
              <a:cxnLst/>
              <a:rect l="l" t="t" r="r" b="b"/>
              <a:pathLst>
                <a:path w="20186" h="9303" extrusionOk="0">
                  <a:moveTo>
                    <a:pt x="19966" y="0"/>
                  </a:moveTo>
                  <a:lnTo>
                    <a:pt x="15446" y="1843"/>
                  </a:lnTo>
                  <a:lnTo>
                    <a:pt x="12813" y="2896"/>
                  </a:lnTo>
                  <a:lnTo>
                    <a:pt x="8382" y="4871"/>
                  </a:lnTo>
                  <a:lnTo>
                    <a:pt x="6363" y="5792"/>
                  </a:lnTo>
                  <a:lnTo>
                    <a:pt x="4345" y="6758"/>
                  </a:lnTo>
                  <a:lnTo>
                    <a:pt x="88" y="8996"/>
                  </a:lnTo>
                  <a:lnTo>
                    <a:pt x="44" y="9040"/>
                  </a:lnTo>
                  <a:lnTo>
                    <a:pt x="0" y="9083"/>
                  </a:lnTo>
                  <a:lnTo>
                    <a:pt x="0" y="9127"/>
                  </a:lnTo>
                  <a:lnTo>
                    <a:pt x="0" y="9215"/>
                  </a:lnTo>
                  <a:lnTo>
                    <a:pt x="88" y="9303"/>
                  </a:lnTo>
                  <a:lnTo>
                    <a:pt x="220" y="9303"/>
                  </a:lnTo>
                  <a:lnTo>
                    <a:pt x="4520" y="7065"/>
                  </a:lnTo>
                  <a:lnTo>
                    <a:pt x="6495" y="6100"/>
                  </a:lnTo>
                  <a:lnTo>
                    <a:pt x="8513" y="5178"/>
                  </a:lnTo>
                  <a:lnTo>
                    <a:pt x="12945" y="3203"/>
                  </a:lnTo>
                  <a:lnTo>
                    <a:pt x="15578" y="2150"/>
                  </a:lnTo>
                  <a:lnTo>
                    <a:pt x="20098" y="307"/>
                  </a:lnTo>
                  <a:lnTo>
                    <a:pt x="20142" y="263"/>
                  </a:lnTo>
                  <a:lnTo>
                    <a:pt x="20185" y="220"/>
                  </a:lnTo>
                  <a:lnTo>
                    <a:pt x="20185" y="176"/>
                  </a:lnTo>
                  <a:lnTo>
                    <a:pt x="20185" y="88"/>
                  </a:lnTo>
                  <a:lnTo>
                    <a:pt x="20142" y="44"/>
                  </a:lnTo>
                  <a:lnTo>
                    <a:pt x="2009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9" name="Google Shape;4369;p129"/>
            <p:cNvSpPr/>
            <p:nvPr/>
          </p:nvSpPr>
          <p:spPr>
            <a:xfrm>
              <a:off x="4721600" y="2500400"/>
              <a:ext cx="509050" cy="235900"/>
            </a:xfrm>
            <a:custGeom>
              <a:avLst/>
              <a:gdLst/>
              <a:ahLst/>
              <a:cxnLst/>
              <a:rect l="l" t="t" r="r" b="b"/>
              <a:pathLst>
                <a:path w="20362" h="9436" extrusionOk="0">
                  <a:moveTo>
                    <a:pt x="20186" y="1"/>
                  </a:moveTo>
                  <a:lnTo>
                    <a:pt x="20098" y="45"/>
                  </a:lnTo>
                  <a:lnTo>
                    <a:pt x="18036" y="922"/>
                  </a:lnTo>
                  <a:lnTo>
                    <a:pt x="16193" y="1625"/>
                  </a:lnTo>
                  <a:lnTo>
                    <a:pt x="14262" y="2414"/>
                  </a:lnTo>
                  <a:lnTo>
                    <a:pt x="12287" y="3204"/>
                  </a:lnTo>
                  <a:lnTo>
                    <a:pt x="10313" y="4082"/>
                  </a:lnTo>
                  <a:lnTo>
                    <a:pt x="8250" y="5047"/>
                  </a:lnTo>
                  <a:lnTo>
                    <a:pt x="6144" y="6013"/>
                  </a:lnTo>
                  <a:lnTo>
                    <a:pt x="3994" y="7066"/>
                  </a:lnTo>
                  <a:lnTo>
                    <a:pt x="1800" y="8163"/>
                  </a:lnTo>
                  <a:lnTo>
                    <a:pt x="88" y="9128"/>
                  </a:lnTo>
                  <a:lnTo>
                    <a:pt x="45" y="9172"/>
                  </a:lnTo>
                  <a:lnTo>
                    <a:pt x="1" y="9216"/>
                  </a:lnTo>
                  <a:lnTo>
                    <a:pt x="1" y="9304"/>
                  </a:lnTo>
                  <a:lnTo>
                    <a:pt x="1" y="9347"/>
                  </a:lnTo>
                  <a:lnTo>
                    <a:pt x="88" y="9435"/>
                  </a:lnTo>
                  <a:lnTo>
                    <a:pt x="264" y="9435"/>
                  </a:lnTo>
                  <a:lnTo>
                    <a:pt x="1975" y="8470"/>
                  </a:lnTo>
                  <a:lnTo>
                    <a:pt x="4125" y="7373"/>
                  </a:lnTo>
                  <a:lnTo>
                    <a:pt x="6276" y="6364"/>
                  </a:lnTo>
                  <a:lnTo>
                    <a:pt x="8382" y="5354"/>
                  </a:lnTo>
                  <a:lnTo>
                    <a:pt x="10444" y="4433"/>
                  </a:lnTo>
                  <a:lnTo>
                    <a:pt x="12463" y="3555"/>
                  </a:lnTo>
                  <a:lnTo>
                    <a:pt x="14394" y="2722"/>
                  </a:lnTo>
                  <a:lnTo>
                    <a:pt x="16324" y="1932"/>
                  </a:lnTo>
                  <a:lnTo>
                    <a:pt x="18167" y="1230"/>
                  </a:lnTo>
                  <a:lnTo>
                    <a:pt x="20274" y="352"/>
                  </a:lnTo>
                  <a:lnTo>
                    <a:pt x="20317" y="308"/>
                  </a:lnTo>
                  <a:lnTo>
                    <a:pt x="20361" y="264"/>
                  </a:lnTo>
                  <a:lnTo>
                    <a:pt x="20361" y="176"/>
                  </a:lnTo>
                  <a:lnTo>
                    <a:pt x="20361" y="133"/>
                  </a:lnTo>
                  <a:lnTo>
                    <a:pt x="20317" y="45"/>
                  </a:lnTo>
                  <a:lnTo>
                    <a:pt x="2027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0" name="Google Shape;4370;p129"/>
            <p:cNvSpPr/>
            <p:nvPr/>
          </p:nvSpPr>
          <p:spPr>
            <a:xfrm>
              <a:off x="4766575" y="2636450"/>
              <a:ext cx="66950" cy="38400"/>
            </a:xfrm>
            <a:custGeom>
              <a:avLst/>
              <a:gdLst/>
              <a:ahLst/>
              <a:cxnLst/>
              <a:rect l="l" t="t" r="r" b="b"/>
              <a:pathLst>
                <a:path w="2678" h="1536" extrusionOk="0">
                  <a:moveTo>
                    <a:pt x="2414" y="0"/>
                  </a:moveTo>
                  <a:lnTo>
                    <a:pt x="89" y="1185"/>
                  </a:lnTo>
                  <a:lnTo>
                    <a:pt x="1" y="1229"/>
                  </a:lnTo>
                  <a:lnTo>
                    <a:pt x="1" y="1273"/>
                  </a:lnTo>
                  <a:lnTo>
                    <a:pt x="1" y="1360"/>
                  </a:lnTo>
                  <a:lnTo>
                    <a:pt x="1" y="1404"/>
                  </a:lnTo>
                  <a:lnTo>
                    <a:pt x="45" y="1492"/>
                  </a:lnTo>
                  <a:lnTo>
                    <a:pt x="176" y="1536"/>
                  </a:lnTo>
                  <a:lnTo>
                    <a:pt x="220" y="1492"/>
                  </a:lnTo>
                  <a:lnTo>
                    <a:pt x="2590" y="307"/>
                  </a:lnTo>
                  <a:lnTo>
                    <a:pt x="2634" y="263"/>
                  </a:lnTo>
                  <a:lnTo>
                    <a:pt x="2678" y="220"/>
                  </a:lnTo>
                  <a:lnTo>
                    <a:pt x="2678" y="132"/>
                  </a:lnTo>
                  <a:lnTo>
                    <a:pt x="2678" y="88"/>
                  </a:lnTo>
                  <a:lnTo>
                    <a:pt x="2634" y="44"/>
                  </a:lnTo>
                  <a:lnTo>
                    <a:pt x="254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1" name="Google Shape;4371;p129"/>
            <p:cNvSpPr/>
            <p:nvPr/>
          </p:nvSpPr>
          <p:spPr>
            <a:xfrm>
              <a:off x="4492325" y="2749425"/>
              <a:ext cx="69150" cy="48300"/>
            </a:xfrm>
            <a:custGeom>
              <a:avLst/>
              <a:gdLst/>
              <a:ahLst/>
              <a:cxnLst/>
              <a:rect l="l" t="t" r="r" b="b"/>
              <a:pathLst>
                <a:path w="2766" h="1932" extrusionOk="0">
                  <a:moveTo>
                    <a:pt x="2546" y="1"/>
                  </a:moveTo>
                  <a:lnTo>
                    <a:pt x="2502" y="45"/>
                  </a:lnTo>
                  <a:lnTo>
                    <a:pt x="45" y="1624"/>
                  </a:lnTo>
                  <a:lnTo>
                    <a:pt x="1" y="1668"/>
                  </a:lnTo>
                  <a:lnTo>
                    <a:pt x="1" y="1712"/>
                  </a:lnTo>
                  <a:lnTo>
                    <a:pt x="1" y="1800"/>
                  </a:lnTo>
                  <a:lnTo>
                    <a:pt x="1" y="1844"/>
                  </a:lnTo>
                  <a:lnTo>
                    <a:pt x="88" y="1888"/>
                  </a:lnTo>
                  <a:lnTo>
                    <a:pt x="176" y="1932"/>
                  </a:lnTo>
                  <a:lnTo>
                    <a:pt x="264" y="1888"/>
                  </a:lnTo>
                  <a:lnTo>
                    <a:pt x="2677" y="352"/>
                  </a:lnTo>
                  <a:lnTo>
                    <a:pt x="2721" y="308"/>
                  </a:lnTo>
                  <a:lnTo>
                    <a:pt x="2765" y="220"/>
                  </a:lnTo>
                  <a:lnTo>
                    <a:pt x="2765" y="176"/>
                  </a:lnTo>
                  <a:lnTo>
                    <a:pt x="2721" y="89"/>
                  </a:lnTo>
                  <a:lnTo>
                    <a:pt x="2677" y="45"/>
                  </a:lnTo>
                  <a:lnTo>
                    <a:pt x="263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2" name="Google Shape;4372;p129"/>
            <p:cNvSpPr/>
            <p:nvPr/>
          </p:nvSpPr>
          <p:spPr>
            <a:xfrm>
              <a:off x="4584475" y="2661675"/>
              <a:ext cx="72425" cy="46100"/>
            </a:xfrm>
            <a:custGeom>
              <a:avLst/>
              <a:gdLst/>
              <a:ahLst/>
              <a:cxnLst/>
              <a:rect l="l" t="t" r="r" b="b"/>
              <a:pathLst>
                <a:path w="2897" h="1844" extrusionOk="0">
                  <a:moveTo>
                    <a:pt x="2677" y="0"/>
                  </a:moveTo>
                  <a:lnTo>
                    <a:pt x="2633" y="44"/>
                  </a:lnTo>
                  <a:lnTo>
                    <a:pt x="88" y="1536"/>
                  </a:lnTo>
                  <a:lnTo>
                    <a:pt x="45" y="1580"/>
                  </a:lnTo>
                  <a:lnTo>
                    <a:pt x="1" y="1624"/>
                  </a:lnTo>
                  <a:lnTo>
                    <a:pt x="1" y="1712"/>
                  </a:lnTo>
                  <a:lnTo>
                    <a:pt x="1" y="1756"/>
                  </a:lnTo>
                  <a:lnTo>
                    <a:pt x="88" y="1843"/>
                  </a:lnTo>
                  <a:lnTo>
                    <a:pt x="264" y="1843"/>
                  </a:lnTo>
                  <a:lnTo>
                    <a:pt x="2809" y="351"/>
                  </a:lnTo>
                  <a:lnTo>
                    <a:pt x="2853" y="308"/>
                  </a:lnTo>
                  <a:lnTo>
                    <a:pt x="2897" y="220"/>
                  </a:lnTo>
                  <a:lnTo>
                    <a:pt x="2897" y="176"/>
                  </a:lnTo>
                  <a:lnTo>
                    <a:pt x="2853" y="88"/>
                  </a:lnTo>
                  <a:lnTo>
                    <a:pt x="2809" y="44"/>
                  </a:lnTo>
                  <a:lnTo>
                    <a:pt x="276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3" name="Google Shape;4373;p129"/>
            <p:cNvSpPr/>
            <p:nvPr/>
          </p:nvSpPr>
          <p:spPr>
            <a:xfrm>
              <a:off x="5248175" y="2451050"/>
              <a:ext cx="158000" cy="83400"/>
            </a:xfrm>
            <a:custGeom>
              <a:avLst/>
              <a:gdLst/>
              <a:ahLst/>
              <a:cxnLst/>
              <a:rect l="l" t="t" r="r" b="b"/>
              <a:pathLst>
                <a:path w="6320" h="3336" extrusionOk="0">
                  <a:moveTo>
                    <a:pt x="6144" y="0"/>
                  </a:moveTo>
                  <a:lnTo>
                    <a:pt x="6056" y="44"/>
                  </a:lnTo>
                  <a:lnTo>
                    <a:pt x="3335" y="1492"/>
                  </a:lnTo>
                  <a:lnTo>
                    <a:pt x="132" y="2984"/>
                  </a:lnTo>
                  <a:lnTo>
                    <a:pt x="44" y="3028"/>
                  </a:lnTo>
                  <a:lnTo>
                    <a:pt x="44" y="3072"/>
                  </a:lnTo>
                  <a:lnTo>
                    <a:pt x="0" y="3160"/>
                  </a:lnTo>
                  <a:lnTo>
                    <a:pt x="44" y="3204"/>
                  </a:lnTo>
                  <a:lnTo>
                    <a:pt x="88" y="3291"/>
                  </a:lnTo>
                  <a:lnTo>
                    <a:pt x="176" y="3335"/>
                  </a:lnTo>
                  <a:lnTo>
                    <a:pt x="264" y="3291"/>
                  </a:lnTo>
                  <a:lnTo>
                    <a:pt x="3467" y="1799"/>
                  </a:lnTo>
                  <a:lnTo>
                    <a:pt x="6231" y="351"/>
                  </a:lnTo>
                  <a:lnTo>
                    <a:pt x="6275" y="308"/>
                  </a:lnTo>
                  <a:lnTo>
                    <a:pt x="6319" y="264"/>
                  </a:lnTo>
                  <a:lnTo>
                    <a:pt x="6319" y="176"/>
                  </a:lnTo>
                  <a:lnTo>
                    <a:pt x="6275" y="132"/>
                  </a:lnTo>
                  <a:lnTo>
                    <a:pt x="6231" y="44"/>
                  </a:lnTo>
                  <a:lnTo>
                    <a:pt x="6188" y="44"/>
                  </a:lnTo>
                  <a:lnTo>
                    <a:pt x="614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4" name="Google Shape;4374;p129"/>
            <p:cNvSpPr/>
            <p:nvPr/>
          </p:nvSpPr>
          <p:spPr>
            <a:xfrm>
              <a:off x="5221850" y="2453250"/>
              <a:ext cx="110825" cy="55950"/>
            </a:xfrm>
            <a:custGeom>
              <a:avLst/>
              <a:gdLst/>
              <a:ahLst/>
              <a:cxnLst/>
              <a:rect l="l" t="t" r="r" b="b"/>
              <a:pathLst>
                <a:path w="4433" h="2238" extrusionOk="0">
                  <a:moveTo>
                    <a:pt x="4169" y="0"/>
                  </a:moveTo>
                  <a:lnTo>
                    <a:pt x="2107" y="1009"/>
                  </a:lnTo>
                  <a:lnTo>
                    <a:pt x="88" y="1931"/>
                  </a:lnTo>
                  <a:lnTo>
                    <a:pt x="44" y="1931"/>
                  </a:lnTo>
                  <a:lnTo>
                    <a:pt x="0" y="2019"/>
                  </a:lnTo>
                  <a:lnTo>
                    <a:pt x="0" y="2062"/>
                  </a:lnTo>
                  <a:lnTo>
                    <a:pt x="0" y="2150"/>
                  </a:lnTo>
                  <a:lnTo>
                    <a:pt x="88" y="2238"/>
                  </a:lnTo>
                  <a:lnTo>
                    <a:pt x="264" y="2238"/>
                  </a:lnTo>
                  <a:lnTo>
                    <a:pt x="2238" y="1317"/>
                  </a:lnTo>
                  <a:lnTo>
                    <a:pt x="4344" y="351"/>
                  </a:lnTo>
                  <a:lnTo>
                    <a:pt x="4388" y="307"/>
                  </a:lnTo>
                  <a:lnTo>
                    <a:pt x="4432" y="220"/>
                  </a:lnTo>
                  <a:lnTo>
                    <a:pt x="4432" y="176"/>
                  </a:lnTo>
                  <a:lnTo>
                    <a:pt x="4432" y="88"/>
                  </a:lnTo>
                  <a:lnTo>
                    <a:pt x="4388" y="44"/>
                  </a:lnTo>
                  <a:lnTo>
                    <a:pt x="430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5" name="Google Shape;4375;p129"/>
            <p:cNvSpPr/>
            <p:nvPr/>
          </p:nvSpPr>
          <p:spPr>
            <a:xfrm>
              <a:off x="2583525" y="3619350"/>
              <a:ext cx="11000" cy="43925"/>
            </a:xfrm>
            <a:custGeom>
              <a:avLst/>
              <a:gdLst/>
              <a:ahLst/>
              <a:cxnLst/>
              <a:rect l="l" t="t" r="r" b="b"/>
              <a:pathLst>
                <a:path w="440" h="1757" extrusionOk="0">
                  <a:moveTo>
                    <a:pt x="220" y="1"/>
                  </a:moveTo>
                  <a:lnTo>
                    <a:pt x="176" y="45"/>
                  </a:lnTo>
                  <a:lnTo>
                    <a:pt x="132" y="89"/>
                  </a:lnTo>
                  <a:lnTo>
                    <a:pt x="88" y="176"/>
                  </a:lnTo>
                  <a:lnTo>
                    <a:pt x="1" y="1581"/>
                  </a:lnTo>
                  <a:lnTo>
                    <a:pt x="1" y="1624"/>
                  </a:lnTo>
                  <a:lnTo>
                    <a:pt x="44" y="1668"/>
                  </a:lnTo>
                  <a:lnTo>
                    <a:pt x="88" y="1712"/>
                  </a:lnTo>
                  <a:lnTo>
                    <a:pt x="176" y="1756"/>
                  </a:lnTo>
                  <a:lnTo>
                    <a:pt x="308" y="1712"/>
                  </a:lnTo>
                  <a:lnTo>
                    <a:pt x="352" y="1581"/>
                  </a:lnTo>
                  <a:lnTo>
                    <a:pt x="439" y="176"/>
                  </a:lnTo>
                  <a:lnTo>
                    <a:pt x="439" y="133"/>
                  </a:lnTo>
                  <a:lnTo>
                    <a:pt x="395" y="45"/>
                  </a:lnTo>
                  <a:lnTo>
                    <a:pt x="35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6" name="Google Shape;4376;p129"/>
            <p:cNvSpPr/>
            <p:nvPr/>
          </p:nvSpPr>
          <p:spPr>
            <a:xfrm>
              <a:off x="2531975" y="3816825"/>
              <a:ext cx="28550" cy="37325"/>
            </a:xfrm>
            <a:custGeom>
              <a:avLst/>
              <a:gdLst/>
              <a:ahLst/>
              <a:cxnLst/>
              <a:rect l="l" t="t" r="r" b="b"/>
              <a:pathLst>
                <a:path w="1142" h="1493" extrusionOk="0">
                  <a:moveTo>
                    <a:pt x="922" y="0"/>
                  </a:moveTo>
                  <a:lnTo>
                    <a:pt x="878" y="44"/>
                  </a:lnTo>
                  <a:lnTo>
                    <a:pt x="834" y="88"/>
                  </a:lnTo>
                  <a:lnTo>
                    <a:pt x="0" y="1229"/>
                  </a:lnTo>
                  <a:lnTo>
                    <a:pt x="0" y="1317"/>
                  </a:lnTo>
                  <a:lnTo>
                    <a:pt x="0" y="1361"/>
                  </a:lnTo>
                  <a:lnTo>
                    <a:pt x="0" y="1448"/>
                  </a:lnTo>
                  <a:lnTo>
                    <a:pt x="44" y="1492"/>
                  </a:lnTo>
                  <a:lnTo>
                    <a:pt x="263" y="1492"/>
                  </a:lnTo>
                  <a:lnTo>
                    <a:pt x="307" y="1448"/>
                  </a:lnTo>
                  <a:lnTo>
                    <a:pt x="1097" y="308"/>
                  </a:lnTo>
                  <a:lnTo>
                    <a:pt x="1141" y="220"/>
                  </a:lnTo>
                  <a:lnTo>
                    <a:pt x="1141" y="176"/>
                  </a:lnTo>
                  <a:lnTo>
                    <a:pt x="1097" y="88"/>
                  </a:lnTo>
                  <a:lnTo>
                    <a:pt x="1053" y="44"/>
                  </a:lnTo>
                  <a:lnTo>
                    <a:pt x="100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7" name="Google Shape;4377;p129"/>
            <p:cNvSpPr/>
            <p:nvPr/>
          </p:nvSpPr>
          <p:spPr>
            <a:xfrm>
              <a:off x="2790850" y="3734550"/>
              <a:ext cx="36250" cy="30725"/>
            </a:xfrm>
            <a:custGeom>
              <a:avLst/>
              <a:gdLst/>
              <a:ahLst/>
              <a:cxnLst/>
              <a:rect l="l" t="t" r="r" b="b"/>
              <a:pathLst>
                <a:path w="1450" h="1229" extrusionOk="0">
                  <a:moveTo>
                    <a:pt x="177" y="0"/>
                  </a:moveTo>
                  <a:lnTo>
                    <a:pt x="89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45" y="264"/>
                  </a:lnTo>
                  <a:lnTo>
                    <a:pt x="89" y="307"/>
                  </a:lnTo>
                  <a:lnTo>
                    <a:pt x="1186" y="1185"/>
                  </a:lnTo>
                  <a:lnTo>
                    <a:pt x="1274" y="1229"/>
                  </a:lnTo>
                  <a:lnTo>
                    <a:pt x="1361" y="1229"/>
                  </a:lnTo>
                  <a:lnTo>
                    <a:pt x="1405" y="1185"/>
                  </a:lnTo>
                  <a:lnTo>
                    <a:pt x="1449" y="1097"/>
                  </a:lnTo>
                  <a:lnTo>
                    <a:pt x="1449" y="1053"/>
                  </a:lnTo>
                  <a:lnTo>
                    <a:pt x="1449" y="966"/>
                  </a:lnTo>
                  <a:lnTo>
                    <a:pt x="1405" y="922"/>
                  </a:lnTo>
                  <a:lnTo>
                    <a:pt x="308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8" name="Google Shape;4378;p129"/>
            <p:cNvSpPr/>
            <p:nvPr/>
          </p:nvSpPr>
          <p:spPr>
            <a:xfrm>
              <a:off x="2285150" y="4725150"/>
              <a:ext cx="47175" cy="14275"/>
            </a:xfrm>
            <a:custGeom>
              <a:avLst/>
              <a:gdLst/>
              <a:ahLst/>
              <a:cxnLst/>
              <a:rect l="l" t="t" r="r" b="b"/>
              <a:pathLst>
                <a:path w="1887" h="571" extrusionOk="0">
                  <a:moveTo>
                    <a:pt x="1668" y="0"/>
                  </a:moveTo>
                  <a:lnTo>
                    <a:pt x="132" y="220"/>
                  </a:lnTo>
                  <a:lnTo>
                    <a:pt x="88" y="220"/>
                  </a:lnTo>
                  <a:lnTo>
                    <a:pt x="0" y="264"/>
                  </a:lnTo>
                  <a:lnTo>
                    <a:pt x="0" y="351"/>
                  </a:lnTo>
                  <a:lnTo>
                    <a:pt x="0" y="395"/>
                  </a:lnTo>
                  <a:lnTo>
                    <a:pt x="44" y="527"/>
                  </a:lnTo>
                  <a:lnTo>
                    <a:pt x="176" y="571"/>
                  </a:lnTo>
                  <a:lnTo>
                    <a:pt x="1711" y="351"/>
                  </a:lnTo>
                  <a:lnTo>
                    <a:pt x="1799" y="351"/>
                  </a:lnTo>
                  <a:lnTo>
                    <a:pt x="1843" y="307"/>
                  </a:lnTo>
                  <a:lnTo>
                    <a:pt x="1887" y="220"/>
                  </a:lnTo>
                  <a:lnTo>
                    <a:pt x="1887" y="176"/>
                  </a:lnTo>
                  <a:lnTo>
                    <a:pt x="1843" y="88"/>
                  </a:lnTo>
                  <a:lnTo>
                    <a:pt x="1799" y="44"/>
                  </a:lnTo>
                  <a:lnTo>
                    <a:pt x="175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9" name="Google Shape;4379;p129"/>
            <p:cNvSpPr/>
            <p:nvPr/>
          </p:nvSpPr>
          <p:spPr>
            <a:xfrm>
              <a:off x="2232475" y="4129475"/>
              <a:ext cx="879825" cy="325825"/>
            </a:xfrm>
            <a:custGeom>
              <a:avLst/>
              <a:gdLst/>
              <a:ahLst/>
              <a:cxnLst/>
              <a:rect l="l" t="t" r="r" b="b"/>
              <a:pathLst>
                <a:path w="35193" h="13033" extrusionOk="0">
                  <a:moveTo>
                    <a:pt x="23828" y="0"/>
                  </a:moveTo>
                  <a:lnTo>
                    <a:pt x="22424" y="44"/>
                  </a:lnTo>
                  <a:lnTo>
                    <a:pt x="22336" y="44"/>
                  </a:lnTo>
                  <a:lnTo>
                    <a:pt x="21809" y="220"/>
                  </a:lnTo>
                  <a:lnTo>
                    <a:pt x="21766" y="220"/>
                  </a:lnTo>
                  <a:lnTo>
                    <a:pt x="20537" y="1317"/>
                  </a:lnTo>
                  <a:lnTo>
                    <a:pt x="19703" y="1931"/>
                  </a:lnTo>
                  <a:lnTo>
                    <a:pt x="19045" y="2501"/>
                  </a:lnTo>
                  <a:lnTo>
                    <a:pt x="17948" y="3423"/>
                  </a:lnTo>
                  <a:lnTo>
                    <a:pt x="17377" y="3906"/>
                  </a:lnTo>
                  <a:lnTo>
                    <a:pt x="16851" y="4344"/>
                  </a:lnTo>
                  <a:lnTo>
                    <a:pt x="16324" y="4695"/>
                  </a:lnTo>
                  <a:lnTo>
                    <a:pt x="15754" y="5003"/>
                  </a:lnTo>
                  <a:lnTo>
                    <a:pt x="15052" y="5266"/>
                  </a:lnTo>
                  <a:lnTo>
                    <a:pt x="14174" y="5485"/>
                  </a:lnTo>
                  <a:lnTo>
                    <a:pt x="13077" y="5749"/>
                  </a:lnTo>
                  <a:lnTo>
                    <a:pt x="11673" y="5968"/>
                  </a:lnTo>
                  <a:lnTo>
                    <a:pt x="11629" y="6012"/>
                  </a:lnTo>
                  <a:lnTo>
                    <a:pt x="10269" y="6626"/>
                  </a:lnTo>
                  <a:lnTo>
                    <a:pt x="10225" y="6670"/>
                  </a:lnTo>
                  <a:lnTo>
                    <a:pt x="9611" y="7240"/>
                  </a:lnTo>
                  <a:lnTo>
                    <a:pt x="9567" y="7284"/>
                  </a:lnTo>
                  <a:lnTo>
                    <a:pt x="8163" y="10093"/>
                  </a:lnTo>
                  <a:lnTo>
                    <a:pt x="7022" y="11541"/>
                  </a:lnTo>
                  <a:lnTo>
                    <a:pt x="5705" y="12506"/>
                  </a:lnTo>
                  <a:lnTo>
                    <a:pt x="5091" y="12682"/>
                  </a:lnTo>
                  <a:lnTo>
                    <a:pt x="3906" y="12506"/>
                  </a:lnTo>
                  <a:lnTo>
                    <a:pt x="1537" y="11848"/>
                  </a:lnTo>
                  <a:lnTo>
                    <a:pt x="264" y="11365"/>
                  </a:lnTo>
                  <a:lnTo>
                    <a:pt x="89" y="11365"/>
                  </a:lnTo>
                  <a:lnTo>
                    <a:pt x="45" y="11409"/>
                  </a:lnTo>
                  <a:lnTo>
                    <a:pt x="1" y="11497"/>
                  </a:lnTo>
                  <a:lnTo>
                    <a:pt x="1" y="11541"/>
                  </a:lnTo>
                  <a:lnTo>
                    <a:pt x="45" y="11629"/>
                  </a:lnTo>
                  <a:lnTo>
                    <a:pt x="45" y="11672"/>
                  </a:lnTo>
                  <a:lnTo>
                    <a:pt x="132" y="11716"/>
                  </a:lnTo>
                  <a:lnTo>
                    <a:pt x="1449" y="12155"/>
                  </a:lnTo>
                  <a:lnTo>
                    <a:pt x="3818" y="12857"/>
                  </a:lnTo>
                  <a:lnTo>
                    <a:pt x="3862" y="12857"/>
                  </a:lnTo>
                  <a:lnTo>
                    <a:pt x="5091" y="13033"/>
                  </a:lnTo>
                  <a:lnTo>
                    <a:pt x="5135" y="13033"/>
                  </a:lnTo>
                  <a:lnTo>
                    <a:pt x="5837" y="12857"/>
                  </a:lnTo>
                  <a:lnTo>
                    <a:pt x="5881" y="12813"/>
                  </a:lnTo>
                  <a:lnTo>
                    <a:pt x="7241" y="11804"/>
                  </a:lnTo>
                  <a:lnTo>
                    <a:pt x="7285" y="11760"/>
                  </a:lnTo>
                  <a:lnTo>
                    <a:pt x="8426" y="10312"/>
                  </a:lnTo>
                  <a:lnTo>
                    <a:pt x="8470" y="10268"/>
                  </a:lnTo>
                  <a:lnTo>
                    <a:pt x="9874" y="7504"/>
                  </a:lnTo>
                  <a:lnTo>
                    <a:pt x="10444" y="6933"/>
                  </a:lnTo>
                  <a:lnTo>
                    <a:pt x="11761" y="6319"/>
                  </a:lnTo>
                  <a:lnTo>
                    <a:pt x="13165" y="6056"/>
                  </a:lnTo>
                  <a:lnTo>
                    <a:pt x="14306" y="5836"/>
                  </a:lnTo>
                  <a:lnTo>
                    <a:pt x="15227" y="5573"/>
                  </a:lnTo>
                  <a:lnTo>
                    <a:pt x="15929" y="5266"/>
                  </a:lnTo>
                  <a:lnTo>
                    <a:pt x="16544" y="4959"/>
                  </a:lnTo>
                  <a:lnTo>
                    <a:pt x="17070" y="4608"/>
                  </a:lnTo>
                  <a:lnTo>
                    <a:pt x="17597" y="4213"/>
                  </a:lnTo>
                  <a:lnTo>
                    <a:pt x="18167" y="3686"/>
                  </a:lnTo>
                  <a:lnTo>
                    <a:pt x="19264" y="2765"/>
                  </a:lnTo>
                  <a:lnTo>
                    <a:pt x="19923" y="2194"/>
                  </a:lnTo>
                  <a:lnTo>
                    <a:pt x="20756" y="1580"/>
                  </a:lnTo>
                  <a:lnTo>
                    <a:pt x="21941" y="527"/>
                  </a:lnTo>
                  <a:lnTo>
                    <a:pt x="22424" y="395"/>
                  </a:lnTo>
                  <a:lnTo>
                    <a:pt x="23784" y="351"/>
                  </a:lnTo>
                  <a:lnTo>
                    <a:pt x="25144" y="351"/>
                  </a:lnTo>
                  <a:lnTo>
                    <a:pt x="26461" y="395"/>
                  </a:lnTo>
                  <a:lnTo>
                    <a:pt x="27733" y="527"/>
                  </a:lnTo>
                  <a:lnTo>
                    <a:pt x="28348" y="615"/>
                  </a:lnTo>
                  <a:lnTo>
                    <a:pt x="28962" y="746"/>
                  </a:lnTo>
                  <a:lnTo>
                    <a:pt x="29576" y="878"/>
                  </a:lnTo>
                  <a:lnTo>
                    <a:pt x="30191" y="1097"/>
                  </a:lnTo>
                  <a:lnTo>
                    <a:pt x="30805" y="1317"/>
                  </a:lnTo>
                  <a:lnTo>
                    <a:pt x="31419" y="1580"/>
                  </a:lnTo>
                  <a:lnTo>
                    <a:pt x="32034" y="1887"/>
                  </a:lnTo>
                  <a:lnTo>
                    <a:pt x="32648" y="2238"/>
                  </a:lnTo>
                  <a:lnTo>
                    <a:pt x="34271" y="3291"/>
                  </a:lnTo>
                  <a:lnTo>
                    <a:pt x="34886" y="3949"/>
                  </a:lnTo>
                  <a:lnTo>
                    <a:pt x="34930" y="3993"/>
                  </a:lnTo>
                  <a:lnTo>
                    <a:pt x="35017" y="4037"/>
                  </a:lnTo>
                  <a:lnTo>
                    <a:pt x="35061" y="3993"/>
                  </a:lnTo>
                  <a:lnTo>
                    <a:pt x="35105" y="3993"/>
                  </a:lnTo>
                  <a:lnTo>
                    <a:pt x="35149" y="3906"/>
                  </a:lnTo>
                  <a:lnTo>
                    <a:pt x="35193" y="3862"/>
                  </a:lnTo>
                  <a:lnTo>
                    <a:pt x="35193" y="3774"/>
                  </a:lnTo>
                  <a:lnTo>
                    <a:pt x="35149" y="3730"/>
                  </a:lnTo>
                  <a:lnTo>
                    <a:pt x="34491" y="3028"/>
                  </a:lnTo>
                  <a:lnTo>
                    <a:pt x="32823" y="1931"/>
                  </a:lnTo>
                  <a:lnTo>
                    <a:pt x="32209" y="1580"/>
                  </a:lnTo>
                  <a:lnTo>
                    <a:pt x="31595" y="1273"/>
                  </a:lnTo>
                  <a:lnTo>
                    <a:pt x="30980" y="966"/>
                  </a:lnTo>
                  <a:lnTo>
                    <a:pt x="30322" y="746"/>
                  </a:lnTo>
                  <a:lnTo>
                    <a:pt x="29708" y="571"/>
                  </a:lnTo>
                  <a:lnTo>
                    <a:pt x="29094" y="395"/>
                  </a:lnTo>
                  <a:lnTo>
                    <a:pt x="28435" y="264"/>
                  </a:lnTo>
                  <a:lnTo>
                    <a:pt x="27821" y="176"/>
                  </a:lnTo>
                  <a:lnTo>
                    <a:pt x="26505" y="44"/>
                  </a:lnTo>
                  <a:lnTo>
                    <a:pt x="2518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0" name="Google Shape;4380;p129"/>
            <p:cNvSpPr/>
            <p:nvPr/>
          </p:nvSpPr>
          <p:spPr>
            <a:xfrm>
              <a:off x="2228100" y="4100950"/>
              <a:ext cx="934675" cy="336800"/>
            </a:xfrm>
            <a:custGeom>
              <a:avLst/>
              <a:gdLst/>
              <a:ahLst/>
              <a:cxnLst/>
              <a:rect l="l" t="t" r="r" b="b"/>
              <a:pathLst>
                <a:path w="37387" h="13472" extrusionOk="0">
                  <a:moveTo>
                    <a:pt x="29707" y="0"/>
                  </a:moveTo>
                  <a:lnTo>
                    <a:pt x="25539" y="44"/>
                  </a:lnTo>
                  <a:lnTo>
                    <a:pt x="22204" y="176"/>
                  </a:lnTo>
                  <a:lnTo>
                    <a:pt x="22160" y="176"/>
                  </a:lnTo>
                  <a:lnTo>
                    <a:pt x="21370" y="571"/>
                  </a:lnTo>
                  <a:lnTo>
                    <a:pt x="21282" y="615"/>
                  </a:lnTo>
                  <a:lnTo>
                    <a:pt x="20010" y="2063"/>
                  </a:lnTo>
                  <a:lnTo>
                    <a:pt x="18167" y="3599"/>
                  </a:lnTo>
                  <a:lnTo>
                    <a:pt x="16368" y="5090"/>
                  </a:lnTo>
                  <a:lnTo>
                    <a:pt x="15183" y="5573"/>
                  </a:lnTo>
                  <a:lnTo>
                    <a:pt x="14569" y="5793"/>
                  </a:lnTo>
                  <a:lnTo>
                    <a:pt x="13998" y="5924"/>
                  </a:lnTo>
                  <a:lnTo>
                    <a:pt x="12857" y="6144"/>
                  </a:lnTo>
                  <a:lnTo>
                    <a:pt x="12243" y="6231"/>
                  </a:lnTo>
                  <a:lnTo>
                    <a:pt x="11629" y="6363"/>
                  </a:lnTo>
                  <a:lnTo>
                    <a:pt x="11058" y="6539"/>
                  </a:lnTo>
                  <a:lnTo>
                    <a:pt x="10488" y="6758"/>
                  </a:lnTo>
                  <a:lnTo>
                    <a:pt x="10224" y="6890"/>
                  </a:lnTo>
                  <a:lnTo>
                    <a:pt x="9961" y="7065"/>
                  </a:lnTo>
                  <a:lnTo>
                    <a:pt x="9698" y="7284"/>
                  </a:lnTo>
                  <a:lnTo>
                    <a:pt x="9478" y="7504"/>
                  </a:lnTo>
                  <a:lnTo>
                    <a:pt x="9259" y="7767"/>
                  </a:lnTo>
                  <a:lnTo>
                    <a:pt x="8996" y="8118"/>
                  </a:lnTo>
                  <a:lnTo>
                    <a:pt x="8820" y="8469"/>
                  </a:lnTo>
                  <a:lnTo>
                    <a:pt x="8601" y="8820"/>
                  </a:lnTo>
                  <a:lnTo>
                    <a:pt x="6802" y="12506"/>
                  </a:lnTo>
                  <a:lnTo>
                    <a:pt x="5968" y="12813"/>
                  </a:lnTo>
                  <a:lnTo>
                    <a:pt x="4608" y="13121"/>
                  </a:lnTo>
                  <a:lnTo>
                    <a:pt x="3906" y="12989"/>
                  </a:lnTo>
                  <a:lnTo>
                    <a:pt x="1712" y="12155"/>
                  </a:lnTo>
                  <a:lnTo>
                    <a:pt x="220" y="11585"/>
                  </a:lnTo>
                  <a:lnTo>
                    <a:pt x="88" y="11585"/>
                  </a:lnTo>
                  <a:lnTo>
                    <a:pt x="44" y="11629"/>
                  </a:lnTo>
                  <a:lnTo>
                    <a:pt x="0" y="11716"/>
                  </a:lnTo>
                  <a:lnTo>
                    <a:pt x="0" y="11760"/>
                  </a:lnTo>
                  <a:lnTo>
                    <a:pt x="0" y="11848"/>
                  </a:lnTo>
                  <a:lnTo>
                    <a:pt x="44" y="11892"/>
                  </a:lnTo>
                  <a:lnTo>
                    <a:pt x="88" y="11936"/>
                  </a:lnTo>
                  <a:lnTo>
                    <a:pt x="1580" y="12506"/>
                  </a:lnTo>
                  <a:lnTo>
                    <a:pt x="3818" y="13296"/>
                  </a:lnTo>
                  <a:lnTo>
                    <a:pt x="4564" y="13472"/>
                  </a:lnTo>
                  <a:lnTo>
                    <a:pt x="4652" y="13472"/>
                  </a:lnTo>
                  <a:lnTo>
                    <a:pt x="6100" y="13121"/>
                  </a:lnTo>
                  <a:lnTo>
                    <a:pt x="6977" y="12813"/>
                  </a:lnTo>
                  <a:lnTo>
                    <a:pt x="7065" y="12726"/>
                  </a:lnTo>
                  <a:lnTo>
                    <a:pt x="8908" y="8996"/>
                  </a:lnTo>
                  <a:lnTo>
                    <a:pt x="9084" y="8645"/>
                  </a:lnTo>
                  <a:lnTo>
                    <a:pt x="9303" y="8294"/>
                  </a:lnTo>
                  <a:lnTo>
                    <a:pt x="9522" y="8030"/>
                  </a:lnTo>
                  <a:lnTo>
                    <a:pt x="9742" y="7767"/>
                  </a:lnTo>
                  <a:lnTo>
                    <a:pt x="9961" y="7548"/>
                  </a:lnTo>
                  <a:lnTo>
                    <a:pt x="10181" y="7372"/>
                  </a:lnTo>
                  <a:lnTo>
                    <a:pt x="10663" y="7065"/>
                  </a:lnTo>
                  <a:lnTo>
                    <a:pt x="11190" y="6846"/>
                  </a:lnTo>
                  <a:lnTo>
                    <a:pt x="11716" y="6670"/>
                  </a:lnTo>
                  <a:lnTo>
                    <a:pt x="12287" y="6582"/>
                  </a:lnTo>
                  <a:lnTo>
                    <a:pt x="12901" y="6495"/>
                  </a:lnTo>
                  <a:lnTo>
                    <a:pt x="14086" y="6275"/>
                  </a:lnTo>
                  <a:lnTo>
                    <a:pt x="14700" y="6144"/>
                  </a:lnTo>
                  <a:lnTo>
                    <a:pt x="15315" y="5924"/>
                  </a:lnTo>
                  <a:lnTo>
                    <a:pt x="16499" y="5398"/>
                  </a:lnTo>
                  <a:lnTo>
                    <a:pt x="16543" y="5354"/>
                  </a:lnTo>
                  <a:lnTo>
                    <a:pt x="18430" y="3862"/>
                  </a:lnTo>
                  <a:lnTo>
                    <a:pt x="20229" y="2326"/>
                  </a:lnTo>
                  <a:lnTo>
                    <a:pt x="20273" y="2326"/>
                  </a:lnTo>
                  <a:lnTo>
                    <a:pt x="21546" y="878"/>
                  </a:lnTo>
                  <a:lnTo>
                    <a:pt x="22248" y="527"/>
                  </a:lnTo>
                  <a:lnTo>
                    <a:pt x="25539" y="395"/>
                  </a:lnTo>
                  <a:lnTo>
                    <a:pt x="29664" y="351"/>
                  </a:lnTo>
                  <a:lnTo>
                    <a:pt x="33042" y="2282"/>
                  </a:lnTo>
                  <a:lnTo>
                    <a:pt x="34973" y="3642"/>
                  </a:lnTo>
                  <a:lnTo>
                    <a:pt x="36772" y="5222"/>
                  </a:lnTo>
                  <a:lnTo>
                    <a:pt x="36816" y="5222"/>
                  </a:lnTo>
                  <a:lnTo>
                    <a:pt x="37123" y="5398"/>
                  </a:lnTo>
                  <a:lnTo>
                    <a:pt x="37167" y="5442"/>
                  </a:lnTo>
                  <a:lnTo>
                    <a:pt x="37255" y="5442"/>
                  </a:lnTo>
                  <a:lnTo>
                    <a:pt x="37299" y="5398"/>
                  </a:lnTo>
                  <a:lnTo>
                    <a:pt x="37343" y="5354"/>
                  </a:lnTo>
                  <a:lnTo>
                    <a:pt x="37386" y="5310"/>
                  </a:lnTo>
                  <a:lnTo>
                    <a:pt x="37386" y="5222"/>
                  </a:lnTo>
                  <a:lnTo>
                    <a:pt x="37343" y="5178"/>
                  </a:lnTo>
                  <a:lnTo>
                    <a:pt x="37299" y="5134"/>
                  </a:lnTo>
                  <a:lnTo>
                    <a:pt x="36992" y="4959"/>
                  </a:lnTo>
                  <a:lnTo>
                    <a:pt x="35192" y="3379"/>
                  </a:lnTo>
                  <a:lnTo>
                    <a:pt x="35149" y="3335"/>
                  </a:lnTo>
                  <a:lnTo>
                    <a:pt x="33218" y="2019"/>
                  </a:lnTo>
                  <a:lnTo>
                    <a:pt x="2979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1" name="Google Shape;4381;p129"/>
            <p:cNvSpPr/>
            <p:nvPr/>
          </p:nvSpPr>
          <p:spPr>
            <a:xfrm>
              <a:off x="2245650" y="4054875"/>
              <a:ext cx="1314250" cy="359850"/>
            </a:xfrm>
            <a:custGeom>
              <a:avLst/>
              <a:gdLst/>
              <a:ahLst/>
              <a:cxnLst/>
              <a:rect l="l" t="t" r="r" b="b"/>
              <a:pathLst>
                <a:path w="52570" h="14394" extrusionOk="0">
                  <a:moveTo>
                    <a:pt x="26680" y="0"/>
                  </a:moveTo>
                  <a:lnTo>
                    <a:pt x="24091" y="176"/>
                  </a:lnTo>
                  <a:lnTo>
                    <a:pt x="24047" y="220"/>
                  </a:lnTo>
                  <a:lnTo>
                    <a:pt x="22862" y="439"/>
                  </a:lnTo>
                  <a:lnTo>
                    <a:pt x="22818" y="439"/>
                  </a:lnTo>
                  <a:lnTo>
                    <a:pt x="22292" y="746"/>
                  </a:lnTo>
                  <a:lnTo>
                    <a:pt x="21019" y="834"/>
                  </a:lnTo>
                  <a:lnTo>
                    <a:pt x="20888" y="878"/>
                  </a:lnTo>
                  <a:lnTo>
                    <a:pt x="19659" y="2063"/>
                  </a:lnTo>
                  <a:lnTo>
                    <a:pt x="19615" y="2107"/>
                  </a:lnTo>
                  <a:lnTo>
                    <a:pt x="19045" y="3072"/>
                  </a:lnTo>
                  <a:lnTo>
                    <a:pt x="18167" y="3862"/>
                  </a:lnTo>
                  <a:lnTo>
                    <a:pt x="16280" y="5573"/>
                  </a:lnTo>
                  <a:lnTo>
                    <a:pt x="15095" y="6451"/>
                  </a:lnTo>
                  <a:lnTo>
                    <a:pt x="14349" y="6758"/>
                  </a:lnTo>
                  <a:lnTo>
                    <a:pt x="11322" y="7285"/>
                  </a:lnTo>
                  <a:lnTo>
                    <a:pt x="9566" y="7811"/>
                  </a:lnTo>
                  <a:lnTo>
                    <a:pt x="9522" y="7855"/>
                  </a:lnTo>
                  <a:lnTo>
                    <a:pt x="8645" y="8338"/>
                  </a:lnTo>
                  <a:lnTo>
                    <a:pt x="8601" y="8382"/>
                  </a:lnTo>
                  <a:lnTo>
                    <a:pt x="7855" y="9171"/>
                  </a:lnTo>
                  <a:lnTo>
                    <a:pt x="7811" y="9215"/>
                  </a:lnTo>
                  <a:lnTo>
                    <a:pt x="7197" y="10268"/>
                  </a:lnTo>
                  <a:lnTo>
                    <a:pt x="5705" y="13603"/>
                  </a:lnTo>
                  <a:lnTo>
                    <a:pt x="5091" y="13823"/>
                  </a:lnTo>
                  <a:lnTo>
                    <a:pt x="3862" y="14042"/>
                  </a:lnTo>
                  <a:lnTo>
                    <a:pt x="2940" y="13867"/>
                  </a:lnTo>
                  <a:lnTo>
                    <a:pt x="264" y="12857"/>
                  </a:lnTo>
                  <a:lnTo>
                    <a:pt x="132" y="12857"/>
                  </a:lnTo>
                  <a:lnTo>
                    <a:pt x="44" y="12901"/>
                  </a:lnTo>
                  <a:lnTo>
                    <a:pt x="44" y="12989"/>
                  </a:lnTo>
                  <a:lnTo>
                    <a:pt x="0" y="13033"/>
                  </a:lnTo>
                  <a:lnTo>
                    <a:pt x="44" y="13121"/>
                  </a:lnTo>
                  <a:lnTo>
                    <a:pt x="88" y="13164"/>
                  </a:lnTo>
                  <a:lnTo>
                    <a:pt x="132" y="13208"/>
                  </a:lnTo>
                  <a:lnTo>
                    <a:pt x="2853" y="14218"/>
                  </a:lnTo>
                  <a:lnTo>
                    <a:pt x="2896" y="14218"/>
                  </a:lnTo>
                  <a:lnTo>
                    <a:pt x="3818" y="14393"/>
                  </a:lnTo>
                  <a:lnTo>
                    <a:pt x="3862" y="14393"/>
                  </a:lnTo>
                  <a:lnTo>
                    <a:pt x="5178" y="14174"/>
                  </a:lnTo>
                  <a:lnTo>
                    <a:pt x="5880" y="13867"/>
                  </a:lnTo>
                  <a:lnTo>
                    <a:pt x="6012" y="13779"/>
                  </a:lnTo>
                  <a:lnTo>
                    <a:pt x="7504" y="10400"/>
                  </a:lnTo>
                  <a:lnTo>
                    <a:pt x="8118" y="9391"/>
                  </a:lnTo>
                  <a:lnTo>
                    <a:pt x="8820" y="8645"/>
                  </a:lnTo>
                  <a:lnTo>
                    <a:pt x="9698" y="8162"/>
                  </a:lnTo>
                  <a:lnTo>
                    <a:pt x="11409" y="7636"/>
                  </a:lnTo>
                  <a:lnTo>
                    <a:pt x="14437" y="7065"/>
                  </a:lnTo>
                  <a:lnTo>
                    <a:pt x="14481" y="7065"/>
                  </a:lnTo>
                  <a:lnTo>
                    <a:pt x="15227" y="6758"/>
                  </a:lnTo>
                  <a:lnTo>
                    <a:pt x="15271" y="6714"/>
                  </a:lnTo>
                  <a:lnTo>
                    <a:pt x="16499" y="5880"/>
                  </a:lnTo>
                  <a:lnTo>
                    <a:pt x="18386" y="4125"/>
                  </a:lnTo>
                  <a:lnTo>
                    <a:pt x="19264" y="3291"/>
                  </a:lnTo>
                  <a:lnTo>
                    <a:pt x="19308" y="3291"/>
                  </a:lnTo>
                  <a:lnTo>
                    <a:pt x="19922" y="2326"/>
                  </a:lnTo>
                  <a:lnTo>
                    <a:pt x="21107" y="1185"/>
                  </a:lnTo>
                  <a:lnTo>
                    <a:pt x="22336" y="1054"/>
                  </a:lnTo>
                  <a:lnTo>
                    <a:pt x="22423" y="1054"/>
                  </a:lnTo>
                  <a:lnTo>
                    <a:pt x="22950" y="790"/>
                  </a:lnTo>
                  <a:lnTo>
                    <a:pt x="24135" y="527"/>
                  </a:lnTo>
                  <a:lnTo>
                    <a:pt x="26680" y="351"/>
                  </a:lnTo>
                  <a:lnTo>
                    <a:pt x="28128" y="527"/>
                  </a:lnTo>
                  <a:lnTo>
                    <a:pt x="28874" y="746"/>
                  </a:lnTo>
                  <a:lnTo>
                    <a:pt x="31024" y="2019"/>
                  </a:lnTo>
                  <a:lnTo>
                    <a:pt x="33042" y="3335"/>
                  </a:lnTo>
                  <a:lnTo>
                    <a:pt x="34710" y="4476"/>
                  </a:lnTo>
                  <a:lnTo>
                    <a:pt x="35719" y="5661"/>
                  </a:lnTo>
                  <a:lnTo>
                    <a:pt x="35763" y="5661"/>
                  </a:lnTo>
                  <a:lnTo>
                    <a:pt x="37079" y="6846"/>
                  </a:lnTo>
                  <a:lnTo>
                    <a:pt x="37123" y="6890"/>
                  </a:lnTo>
                  <a:lnTo>
                    <a:pt x="39493" y="8118"/>
                  </a:lnTo>
                  <a:lnTo>
                    <a:pt x="42740" y="9215"/>
                  </a:lnTo>
                  <a:lnTo>
                    <a:pt x="44407" y="9698"/>
                  </a:lnTo>
                  <a:lnTo>
                    <a:pt x="44451" y="9698"/>
                  </a:lnTo>
                  <a:lnTo>
                    <a:pt x="48620" y="10093"/>
                  </a:lnTo>
                  <a:lnTo>
                    <a:pt x="49673" y="10137"/>
                  </a:lnTo>
                  <a:lnTo>
                    <a:pt x="51867" y="9961"/>
                  </a:lnTo>
                  <a:lnTo>
                    <a:pt x="51911" y="9961"/>
                  </a:lnTo>
                  <a:lnTo>
                    <a:pt x="52438" y="9786"/>
                  </a:lnTo>
                  <a:lnTo>
                    <a:pt x="52525" y="9742"/>
                  </a:lnTo>
                  <a:lnTo>
                    <a:pt x="52569" y="9654"/>
                  </a:lnTo>
                  <a:lnTo>
                    <a:pt x="52569" y="9610"/>
                  </a:lnTo>
                  <a:lnTo>
                    <a:pt x="52569" y="9522"/>
                  </a:lnTo>
                  <a:lnTo>
                    <a:pt x="52525" y="9479"/>
                  </a:lnTo>
                  <a:lnTo>
                    <a:pt x="52481" y="9435"/>
                  </a:lnTo>
                  <a:lnTo>
                    <a:pt x="52350" y="9435"/>
                  </a:lnTo>
                  <a:lnTo>
                    <a:pt x="51823" y="9610"/>
                  </a:lnTo>
                  <a:lnTo>
                    <a:pt x="49673" y="9786"/>
                  </a:lnTo>
                  <a:lnTo>
                    <a:pt x="48620" y="9742"/>
                  </a:lnTo>
                  <a:lnTo>
                    <a:pt x="44495" y="9347"/>
                  </a:lnTo>
                  <a:lnTo>
                    <a:pt x="42872" y="8864"/>
                  </a:lnTo>
                  <a:lnTo>
                    <a:pt x="39624" y="7811"/>
                  </a:lnTo>
                  <a:lnTo>
                    <a:pt x="37299" y="6582"/>
                  </a:lnTo>
                  <a:lnTo>
                    <a:pt x="35982" y="5398"/>
                  </a:lnTo>
                  <a:lnTo>
                    <a:pt x="34929" y="4213"/>
                  </a:lnTo>
                  <a:lnTo>
                    <a:pt x="34885" y="4169"/>
                  </a:lnTo>
                  <a:lnTo>
                    <a:pt x="33218" y="3028"/>
                  </a:lnTo>
                  <a:lnTo>
                    <a:pt x="31199" y="1712"/>
                  </a:lnTo>
                  <a:lnTo>
                    <a:pt x="29049" y="439"/>
                  </a:lnTo>
                  <a:lnTo>
                    <a:pt x="29005" y="395"/>
                  </a:lnTo>
                  <a:lnTo>
                    <a:pt x="28216" y="176"/>
                  </a:lnTo>
                  <a:lnTo>
                    <a:pt x="28172" y="176"/>
                  </a:lnTo>
                  <a:lnTo>
                    <a:pt x="2672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2" name="Google Shape;4382;p129"/>
            <p:cNvSpPr/>
            <p:nvPr/>
          </p:nvSpPr>
          <p:spPr>
            <a:xfrm>
              <a:off x="2252225" y="4008800"/>
              <a:ext cx="1328500" cy="378500"/>
            </a:xfrm>
            <a:custGeom>
              <a:avLst/>
              <a:gdLst/>
              <a:ahLst/>
              <a:cxnLst/>
              <a:rect l="l" t="t" r="r" b="b"/>
              <a:pathLst>
                <a:path w="53140" h="15140" extrusionOk="0">
                  <a:moveTo>
                    <a:pt x="24749" y="0"/>
                  </a:moveTo>
                  <a:lnTo>
                    <a:pt x="22643" y="483"/>
                  </a:lnTo>
                  <a:lnTo>
                    <a:pt x="22599" y="527"/>
                  </a:lnTo>
                  <a:lnTo>
                    <a:pt x="20054" y="1448"/>
                  </a:lnTo>
                  <a:lnTo>
                    <a:pt x="19966" y="1492"/>
                  </a:lnTo>
                  <a:lnTo>
                    <a:pt x="18650" y="3291"/>
                  </a:lnTo>
                  <a:lnTo>
                    <a:pt x="17992" y="4520"/>
                  </a:lnTo>
                  <a:lnTo>
                    <a:pt x="17290" y="5310"/>
                  </a:lnTo>
                  <a:lnTo>
                    <a:pt x="15490" y="6977"/>
                  </a:lnTo>
                  <a:lnTo>
                    <a:pt x="14437" y="7679"/>
                  </a:lnTo>
                  <a:lnTo>
                    <a:pt x="13779" y="7899"/>
                  </a:lnTo>
                  <a:lnTo>
                    <a:pt x="9918" y="8601"/>
                  </a:lnTo>
                  <a:lnTo>
                    <a:pt x="9874" y="8601"/>
                  </a:lnTo>
                  <a:lnTo>
                    <a:pt x="8908" y="8996"/>
                  </a:lnTo>
                  <a:lnTo>
                    <a:pt x="8865" y="8996"/>
                  </a:lnTo>
                  <a:lnTo>
                    <a:pt x="7855" y="9566"/>
                  </a:lnTo>
                  <a:lnTo>
                    <a:pt x="7811" y="9610"/>
                  </a:lnTo>
                  <a:lnTo>
                    <a:pt x="6934" y="10444"/>
                  </a:lnTo>
                  <a:lnTo>
                    <a:pt x="6890" y="10488"/>
                  </a:lnTo>
                  <a:lnTo>
                    <a:pt x="6188" y="11716"/>
                  </a:lnTo>
                  <a:lnTo>
                    <a:pt x="5091" y="14700"/>
                  </a:lnTo>
                  <a:lnTo>
                    <a:pt x="2458" y="14788"/>
                  </a:lnTo>
                  <a:lnTo>
                    <a:pt x="220" y="13954"/>
                  </a:lnTo>
                  <a:lnTo>
                    <a:pt x="176" y="13954"/>
                  </a:lnTo>
                  <a:lnTo>
                    <a:pt x="88" y="13998"/>
                  </a:lnTo>
                  <a:lnTo>
                    <a:pt x="45" y="13998"/>
                  </a:lnTo>
                  <a:lnTo>
                    <a:pt x="1" y="14086"/>
                  </a:lnTo>
                  <a:lnTo>
                    <a:pt x="1" y="14130"/>
                  </a:lnTo>
                  <a:lnTo>
                    <a:pt x="1" y="14218"/>
                  </a:lnTo>
                  <a:lnTo>
                    <a:pt x="45" y="14262"/>
                  </a:lnTo>
                  <a:lnTo>
                    <a:pt x="132" y="14305"/>
                  </a:lnTo>
                  <a:lnTo>
                    <a:pt x="2370" y="15139"/>
                  </a:lnTo>
                  <a:lnTo>
                    <a:pt x="2458" y="15139"/>
                  </a:lnTo>
                  <a:lnTo>
                    <a:pt x="5222" y="15051"/>
                  </a:lnTo>
                  <a:lnTo>
                    <a:pt x="5310" y="15007"/>
                  </a:lnTo>
                  <a:lnTo>
                    <a:pt x="5398" y="14920"/>
                  </a:lnTo>
                  <a:lnTo>
                    <a:pt x="6495" y="11848"/>
                  </a:lnTo>
                  <a:lnTo>
                    <a:pt x="7197" y="10707"/>
                  </a:lnTo>
                  <a:lnTo>
                    <a:pt x="8075" y="9873"/>
                  </a:lnTo>
                  <a:lnTo>
                    <a:pt x="9040" y="9303"/>
                  </a:lnTo>
                  <a:lnTo>
                    <a:pt x="10005" y="8952"/>
                  </a:lnTo>
                  <a:lnTo>
                    <a:pt x="13867" y="8250"/>
                  </a:lnTo>
                  <a:lnTo>
                    <a:pt x="14569" y="8031"/>
                  </a:lnTo>
                  <a:lnTo>
                    <a:pt x="14613" y="7987"/>
                  </a:lnTo>
                  <a:lnTo>
                    <a:pt x="15666" y="7241"/>
                  </a:lnTo>
                  <a:lnTo>
                    <a:pt x="15710" y="7241"/>
                  </a:lnTo>
                  <a:lnTo>
                    <a:pt x="17553" y="5573"/>
                  </a:lnTo>
                  <a:lnTo>
                    <a:pt x="17553" y="5529"/>
                  </a:lnTo>
                  <a:lnTo>
                    <a:pt x="18255" y="4739"/>
                  </a:lnTo>
                  <a:lnTo>
                    <a:pt x="18299" y="4696"/>
                  </a:lnTo>
                  <a:lnTo>
                    <a:pt x="18957" y="3467"/>
                  </a:lnTo>
                  <a:lnTo>
                    <a:pt x="20230" y="1756"/>
                  </a:lnTo>
                  <a:lnTo>
                    <a:pt x="22731" y="834"/>
                  </a:lnTo>
                  <a:lnTo>
                    <a:pt x="24793" y="351"/>
                  </a:lnTo>
                  <a:lnTo>
                    <a:pt x="25320" y="351"/>
                  </a:lnTo>
                  <a:lnTo>
                    <a:pt x="27996" y="1054"/>
                  </a:lnTo>
                  <a:lnTo>
                    <a:pt x="31507" y="2940"/>
                  </a:lnTo>
                  <a:lnTo>
                    <a:pt x="33789" y="4345"/>
                  </a:lnTo>
                  <a:lnTo>
                    <a:pt x="35544" y="5134"/>
                  </a:lnTo>
                  <a:lnTo>
                    <a:pt x="36992" y="6582"/>
                  </a:lnTo>
                  <a:lnTo>
                    <a:pt x="39142" y="8118"/>
                  </a:lnTo>
                  <a:lnTo>
                    <a:pt x="40107" y="9171"/>
                  </a:lnTo>
                  <a:lnTo>
                    <a:pt x="40151" y="9259"/>
                  </a:lnTo>
                  <a:lnTo>
                    <a:pt x="42696" y="10181"/>
                  </a:lnTo>
                  <a:lnTo>
                    <a:pt x="44671" y="10751"/>
                  </a:lnTo>
                  <a:lnTo>
                    <a:pt x="44715" y="10751"/>
                  </a:lnTo>
                  <a:lnTo>
                    <a:pt x="48752" y="11146"/>
                  </a:lnTo>
                  <a:lnTo>
                    <a:pt x="48796" y="11190"/>
                  </a:lnTo>
                  <a:lnTo>
                    <a:pt x="51341" y="11058"/>
                  </a:lnTo>
                  <a:lnTo>
                    <a:pt x="52087" y="11190"/>
                  </a:lnTo>
                  <a:lnTo>
                    <a:pt x="52175" y="11190"/>
                  </a:lnTo>
                  <a:lnTo>
                    <a:pt x="53008" y="10927"/>
                  </a:lnTo>
                  <a:lnTo>
                    <a:pt x="53096" y="10883"/>
                  </a:lnTo>
                  <a:lnTo>
                    <a:pt x="53140" y="10839"/>
                  </a:lnTo>
                  <a:lnTo>
                    <a:pt x="53140" y="10751"/>
                  </a:lnTo>
                  <a:lnTo>
                    <a:pt x="53140" y="10707"/>
                  </a:lnTo>
                  <a:lnTo>
                    <a:pt x="53096" y="10619"/>
                  </a:lnTo>
                  <a:lnTo>
                    <a:pt x="53052" y="10576"/>
                  </a:lnTo>
                  <a:lnTo>
                    <a:pt x="52921" y="10576"/>
                  </a:lnTo>
                  <a:lnTo>
                    <a:pt x="52087" y="10839"/>
                  </a:lnTo>
                  <a:lnTo>
                    <a:pt x="51385" y="10707"/>
                  </a:lnTo>
                  <a:lnTo>
                    <a:pt x="51341" y="10707"/>
                  </a:lnTo>
                  <a:lnTo>
                    <a:pt x="48796" y="10839"/>
                  </a:lnTo>
                  <a:lnTo>
                    <a:pt x="44759" y="10400"/>
                  </a:lnTo>
                  <a:lnTo>
                    <a:pt x="42828" y="9830"/>
                  </a:lnTo>
                  <a:lnTo>
                    <a:pt x="40327" y="8908"/>
                  </a:lnTo>
                  <a:lnTo>
                    <a:pt x="39361" y="7855"/>
                  </a:lnTo>
                  <a:lnTo>
                    <a:pt x="37211" y="6319"/>
                  </a:lnTo>
                  <a:lnTo>
                    <a:pt x="35763" y="4871"/>
                  </a:lnTo>
                  <a:lnTo>
                    <a:pt x="35719" y="4827"/>
                  </a:lnTo>
                  <a:lnTo>
                    <a:pt x="33964" y="4037"/>
                  </a:lnTo>
                  <a:lnTo>
                    <a:pt x="31682" y="2633"/>
                  </a:lnTo>
                  <a:lnTo>
                    <a:pt x="28128" y="702"/>
                  </a:lnTo>
                  <a:lnTo>
                    <a:pt x="2536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3" name="Google Shape;4383;p129"/>
            <p:cNvSpPr/>
            <p:nvPr/>
          </p:nvSpPr>
          <p:spPr>
            <a:xfrm>
              <a:off x="2104125" y="4481600"/>
              <a:ext cx="42825" cy="15400"/>
            </a:xfrm>
            <a:custGeom>
              <a:avLst/>
              <a:gdLst/>
              <a:ahLst/>
              <a:cxnLst/>
              <a:rect l="l" t="t" r="r" b="b"/>
              <a:pathLst>
                <a:path w="1713" h="616" extrusionOk="0">
                  <a:moveTo>
                    <a:pt x="132" y="1"/>
                  </a:moveTo>
                  <a:lnTo>
                    <a:pt x="45" y="45"/>
                  </a:lnTo>
                  <a:lnTo>
                    <a:pt x="1" y="89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45" y="308"/>
                  </a:lnTo>
                  <a:lnTo>
                    <a:pt x="132" y="352"/>
                  </a:lnTo>
                  <a:lnTo>
                    <a:pt x="1493" y="615"/>
                  </a:lnTo>
                  <a:lnTo>
                    <a:pt x="1537" y="615"/>
                  </a:lnTo>
                  <a:lnTo>
                    <a:pt x="1668" y="571"/>
                  </a:lnTo>
                  <a:lnTo>
                    <a:pt x="1712" y="484"/>
                  </a:lnTo>
                  <a:lnTo>
                    <a:pt x="1712" y="440"/>
                  </a:lnTo>
                  <a:lnTo>
                    <a:pt x="1668" y="352"/>
                  </a:lnTo>
                  <a:lnTo>
                    <a:pt x="1624" y="308"/>
                  </a:lnTo>
                  <a:lnTo>
                    <a:pt x="1580" y="264"/>
                  </a:lnTo>
                  <a:lnTo>
                    <a:pt x="17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4" name="Google Shape;4384;p129"/>
            <p:cNvSpPr/>
            <p:nvPr/>
          </p:nvSpPr>
          <p:spPr>
            <a:xfrm>
              <a:off x="2084375" y="4455275"/>
              <a:ext cx="138250" cy="42825"/>
            </a:xfrm>
            <a:custGeom>
              <a:avLst/>
              <a:gdLst/>
              <a:ahLst/>
              <a:cxnLst/>
              <a:rect l="l" t="t" r="r" b="b"/>
              <a:pathLst>
                <a:path w="5530" h="1713" extrusionOk="0">
                  <a:moveTo>
                    <a:pt x="659" y="1"/>
                  </a:moveTo>
                  <a:lnTo>
                    <a:pt x="133" y="132"/>
                  </a:lnTo>
                  <a:lnTo>
                    <a:pt x="45" y="176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1" y="352"/>
                  </a:lnTo>
                  <a:lnTo>
                    <a:pt x="1" y="396"/>
                  </a:lnTo>
                  <a:lnTo>
                    <a:pt x="89" y="439"/>
                  </a:lnTo>
                  <a:lnTo>
                    <a:pt x="133" y="483"/>
                  </a:lnTo>
                  <a:lnTo>
                    <a:pt x="220" y="483"/>
                  </a:lnTo>
                  <a:lnTo>
                    <a:pt x="703" y="352"/>
                  </a:lnTo>
                  <a:lnTo>
                    <a:pt x="3029" y="1142"/>
                  </a:lnTo>
                  <a:lnTo>
                    <a:pt x="5310" y="1712"/>
                  </a:lnTo>
                  <a:lnTo>
                    <a:pt x="5354" y="1712"/>
                  </a:lnTo>
                  <a:lnTo>
                    <a:pt x="5442" y="1668"/>
                  </a:lnTo>
                  <a:lnTo>
                    <a:pt x="5530" y="1580"/>
                  </a:lnTo>
                  <a:lnTo>
                    <a:pt x="5530" y="1493"/>
                  </a:lnTo>
                  <a:lnTo>
                    <a:pt x="5486" y="1449"/>
                  </a:lnTo>
                  <a:lnTo>
                    <a:pt x="5442" y="1405"/>
                  </a:lnTo>
                  <a:lnTo>
                    <a:pt x="5398" y="1361"/>
                  </a:lnTo>
                  <a:lnTo>
                    <a:pt x="3116" y="791"/>
                  </a:lnTo>
                  <a:lnTo>
                    <a:pt x="74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5" name="Google Shape;4385;p129"/>
            <p:cNvSpPr/>
            <p:nvPr/>
          </p:nvSpPr>
          <p:spPr>
            <a:xfrm>
              <a:off x="2080000" y="4434425"/>
              <a:ext cx="208450" cy="60375"/>
            </a:xfrm>
            <a:custGeom>
              <a:avLst/>
              <a:gdLst/>
              <a:ahLst/>
              <a:cxnLst/>
              <a:rect l="l" t="t" r="r" b="b"/>
              <a:pathLst>
                <a:path w="8338" h="2415" extrusionOk="0">
                  <a:moveTo>
                    <a:pt x="1317" y="1"/>
                  </a:moveTo>
                  <a:lnTo>
                    <a:pt x="527" y="176"/>
                  </a:lnTo>
                  <a:lnTo>
                    <a:pt x="483" y="176"/>
                  </a:lnTo>
                  <a:lnTo>
                    <a:pt x="132" y="308"/>
                  </a:lnTo>
                  <a:lnTo>
                    <a:pt x="44" y="352"/>
                  </a:lnTo>
                  <a:lnTo>
                    <a:pt x="44" y="396"/>
                  </a:lnTo>
                  <a:lnTo>
                    <a:pt x="0" y="484"/>
                  </a:lnTo>
                  <a:lnTo>
                    <a:pt x="44" y="528"/>
                  </a:lnTo>
                  <a:lnTo>
                    <a:pt x="44" y="571"/>
                  </a:lnTo>
                  <a:lnTo>
                    <a:pt x="132" y="615"/>
                  </a:lnTo>
                  <a:lnTo>
                    <a:pt x="176" y="659"/>
                  </a:lnTo>
                  <a:lnTo>
                    <a:pt x="264" y="615"/>
                  </a:lnTo>
                  <a:lnTo>
                    <a:pt x="571" y="484"/>
                  </a:lnTo>
                  <a:lnTo>
                    <a:pt x="1361" y="352"/>
                  </a:lnTo>
                  <a:lnTo>
                    <a:pt x="3511" y="922"/>
                  </a:lnTo>
                  <a:lnTo>
                    <a:pt x="5837" y="1844"/>
                  </a:lnTo>
                  <a:lnTo>
                    <a:pt x="7723" y="2371"/>
                  </a:lnTo>
                  <a:lnTo>
                    <a:pt x="8162" y="2414"/>
                  </a:lnTo>
                  <a:lnTo>
                    <a:pt x="8206" y="2414"/>
                  </a:lnTo>
                  <a:lnTo>
                    <a:pt x="8294" y="2371"/>
                  </a:lnTo>
                  <a:lnTo>
                    <a:pt x="8338" y="2283"/>
                  </a:lnTo>
                  <a:lnTo>
                    <a:pt x="8338" y="2195"/>
                  </a:lnTo>
                  <a:lnTo>
                    <a:pt x="8338" y="2151"/>
                  </a:lnTo>
                  <a:lnTo>
                    <a:pt x="8294" y="2107"/>
                  </a:lnTo>
                  <a:lnTo>
                    <a:pt x="8206" y="2063"/>
                  </a:lnTo>
                  <a:lnTo>
                    <a:pt x="7811" y="2019"/>
                  </a:lnTo>
                  <a:lnTo>
                    <a:pt x="5968" y="1537"/>
                  </a:lnTo>
                  <a:lnTo>
                    <a:pt x="3642" y="571"/>
                  </a:lnTo>
                  <a:lnTo>
                    <a:pt x="3599" y="571"/>
                  </a:lnTo>
                  <a:lnTo>
                    <a:pt x="1405" y="45"/>
                  </a:lnTo>
                  <a:lnTo>
                    <a:pt x="131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6" name="Google Shape;4386;p129"/>
            <p:cNvSpPr/>
            <p:nvPr/>
          </p:nvSpPr>
          <p:spPr>
            <a:xfrm>
              <a:off x="2060250" y="4419075"/>
              <a:ext cx="269900" cy="66950"/>
            </a:xfrm>
            <a:custGeom>
              <a:avLst/>
              <a:gdLst/>
              <a:ahLst/>
              <a:cxnLst/>
              <a:rect l="l" t="t" r="r" b="b"/>
              <a:pathLst>
                <a:path w="10796" h="2678" extrusionOk="0">
                  <a:moveTo>
                    <a:pt x="3072" y="1"/>
                  </a:moveTo>
                  <a:lnTo>
                    <a:pt x="1536" y="264"/>
                  </a:lnTo>
                  <a:lnTo>
                    <a:pt x="176" y="483"/>
                  </a:lnTo>
                  <a:lnTo>
                    <a:pt x="88" y="483"/>
                  </a:lnTo>
                  <a:lnTo>
                    <a:pt x="44" y="571"/>
                  </a:lnTo>
                  <a:lnTo>
                    <a:pt x="1" y="615"/>
                  </a:lnTo>
                  <a:lnTo>
                    <a:pt x="1" y="659"/>
                  </a:lnTo>
                  <a:lnTo>
                    <a:pt x="44" y="747"/>
                  </a:lnTo>
                  <a:lnTo>
                    <a:pt x="88" y="790"/>
                  </a:lnTo>
                  <a:lnTo>
                    <a:pt x="132" y="834"/>
                  </a:lnTo>
                  <a:lnTo>
                    <a:pt x="220" y="834"/>
                  </a:lnTo>
                  <a:lnTo>
                    <a:pt x="1580" y="615"/>
                  </a:lnTo>
                  <a:lnTo>
                    <a:pt x="3116" y="396"/>
                  </a:lnTo>
                  <a:lnTo>
                    <a:pt x="5617" y="1229"/>
                  </a:lnTo>
                  <a:lnTo>
                    <a:pt x="7899" y="1887"/>
                  </a:lnTo>
                  <a:lnTo>
                    <a:pt x="9698" y="2546"/>
                  </a:lnTo>
                  <a:lnTo>
                    <a:pt x="9742" y="2546"/>
                  </a:lnTo>
                  <a:lnTo>
                    <a:pt x="10576" y="2677"/>
                  </a:lnTo>
                  <a:lnTo>
                    <a:pt x="10620" y="2677"/>
                  </a:lnTo>
                  <a:lnTo>
                    <a:pt x="10751" y="2633"/>
                  </a:lnTo>
                  <a:lnTo>
                    <a:pt x="10795" y="2502"/>
                  </a:lnTo>
                  <a:lnTo>
                    <a:pt x="10795" y="2458"/>
                  </a:lnTo>
                  <a:lnTo>
                    <a:pt x="10751" y="2370"/>
                  </a:lnTo>
                  <a:lnTo>
                    <a:pt x="10707" y="2326"/>
                  </a:lnTo>
                  <a:lnTo>
                    <a:pt x="10664" y="2326"/>
                  </a:lnTo>
                  <a:lnTo>
                    <a:pt x="9830" y="2195"/>
                  </a:lnTo>
                  <a:lnTo>
                    <a:pt x="7987" y="1536"/>
                  </a:lnTo>
                  <a:lnTo>
                    <a:pt x="5749" y="878"/>
                  </a:lnTo>
                  <a:lnTo>
                    <a:pt x="3160" y="45"/>
                  </a:lnTo>
                  <a:lnTo>
                    <a:pt x="307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7" name="Google Shape;4387;p129"/>
            <p:cNvSpPr/>
            <p:nvPr/>
          </p:nvSpPr>
          <p:spPr>
            <a:xfrm>
              <a:off x="1951650" y="4680175"/>
              <a:ext cx="528775" cy="40600"/>
            </a:xfrm>
            <a:custGeom>
              <a:avLst/>
              <a:gdLst/>
              <a:ahLst/>
              <a:cxnLst/>
              <a:rect l="l" t="t" r="r" b="b"/>
              <a:pathLst>
                <a:path w="21151" h="1624" extrusionOk="0">
                  <a:moveTo>
                    <a:pt x="20975" y="0"/>
                  </a:moveTo>
                  <a:lnTo>
                    <a:pt x="16807" y="132"/>
                  </a:lnTo>
                  <a:lnTo>
                    <a:pt x="16719" y="176"/>
                  </a:lnTo>
                  <a:lnTo>
                    <a:pt x="15578" y="702"/>
                  </a:lnTo>
                  <a:lnTo>
                    <a:pt x="11146" y="527"/>
                  </a:lnTo>
                  <a:lnTo>
                    <a:pt x="8733" y="527"/>
                  </a:lnTo>
                  <a:lnTo>
                    <a:pt x="6188" y="790"/>
                  </a:lnTo>
                  <a:lnTo>
                    <a:pt x="3116" y="1097"/>
                  </a:lnTo>
                  <a:lnTo>
                    <a:pt x="878" y="966"/>
                  </a:lnTo>
                  <a:lnTo>
                    <a:pt x="790" y="1009"/>
                  </a:lnTo>
                  <a:lnTo>
                    <a:pt x="132" y="1273"/>
                  </a:lnTo>
                  <a:lnTo>
                    <a:pt x="44" y="1317"/>
                  </a:lnTo>
                  <a:lnTo>
                    <a:pt x="0" y="1404"/>
                  </a:lnTo>
                  <a:lnTo>
                    <a:pt x="0" y="1448"/>
                  </a:lnTo>
                  <a:lnTo>
                    <a:pt x="0" y="1536"/>
                  </a:lnTo>
                  <a:lnTo>
                    <a:pt x="88" y="1580"/>
                  </a:lnTo>
                  <a:lnTo>
                    <a:pt x="176" y="1624"/>
                  </a:lnTo>
                  <a:lnTo>
                    <a:pt x="264" y="1624"/>
                  </a:lnTo>
                  <a:lnTo>
                    <a:pt x="878" y="1317"/>
                  </a:lnTo>
                  <a:lnTo>
                    <a:pt x="3116" y="1448"/>
                  </a:lnTo>
                  <a:lnTo>
                    <a:pt x="3160" y="1448"/>
                  </a:lnTo>
                  <a:lnTo>
                    <a:pt x="6231" y="1141"/>
                  </a:lnTo>
                  <a:lnTo>
                    <a:pt x="8733" y="878"/>
                  </a:lnTo>
                  <a:lnTo>
                    <a:pt x="11146" y="878"/>
                  </a:lnTo>
                  <a:lnTo>
                    <a:pt x="15578" y="1053"/>
                  </a:lnTo>
                  <a:lnTo>
                    <a:pt x="15666" y="1053"/>
                  </a:lnTo>
                  <a:lnTo>
                    <a:pt x="16851" y="483"/>
                  </a:lnTo>
                  <a:lnTo>
                    <a:pt x="20975" y="351"/>
                  </a:lnTo>
                  <a:lnTo>
                    <a:pt x="21063" y="351"/>
                  </a:lnTo>
                  <a:lnTo>
                    <a:pt x="21107" y="307"/>
                  </a:lnTo>
                  <a:lnTo>
                    <a:pt x="21151" y="263"/>
                  </a:lnTo>
                  <a:lnTo>
                    <a:pt x="21151" y="176"/>
                  </a:lnTo>
                  <a:lnTo>
                    <a:pt x="21151" y="132"/>
                  </a:lnTo>
                  <a:lnTo>
                    <a:pt x="21107" y="44"/>
                  </a:lnTo>
                  <a:lnTo>
                    <a:pt x="21063" y="44"/>
                  </a:lnTo>
                  <a:lnTo>
                    <a:pt x="2097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8" name="Google Shape;4388;p129"/>
            <p:cNvSpPr/>
            <p:nvPr/>
          </p:nvSpPr>
          <p:spPr>
            <a:xfrm>
              <a:off x="2370700" y="4660425"/>
              <a:ext cx="121800" cy="17575"/>
            </a:xfrm>
            <a:custGeom>
              <a:avLst/>
              <a:gdLst/>
              <a:ahLst/>
              <a:cxnLst/>
              <a:rect l="l" t="t" r="r" b="b"/>
              <a:pathLst>
                <a:path w="4872" h="703" extrusionOk="0">
                  <a:moveTo>
                    <a:pt x="4696" y="0"/>
                  </a:moveTo>
                  <a:lnTo>
                    <a:pt x="1010" y="44"/>
                  </a:lnTo>
                  <a:lnTo>
                    <a:pt x="966" y="88"/>
                  </a:lnTo>
                  <a:lnTo>
                    <a:pt x="132" y="395"/>
                  </a:lnTo>
                  <a:lnTo>
                    <a:pt x="45" y="395"/>
                  </a:lnTo>
                  <a:lnTo>
                    <a:pt x="1" y="483"/>
                  </a:lnTo>
                  <a:lnTo>
                    <a:pt x="1" y="527"/>
                  </a:lnTo>
                  <a:lnTo>
                    <a:pt x="1" y="615"/>
                  </a:lnTo>
                  <a:lnTo>
                    <a:pt x="89" y="702"/>
                  </a:lnTo>
                  <a:lnTo>
                    <a:pt x="220" y="702"/>
                  </a:lnTo>
                  <a:lnTo>
                    <a:pt x="1054" y="395"/>
                  </a:lnTo>
                  <a:lnTo>
                    <a:pt x="4740" y="351"/>
                  </a:lnTo>
                  <a:lnTo>
                    <a:pt x="4784" y="307"/>
                  </a:lnTo>
                  <a:lnTo>
                    <a:pt x="4828" y="264"/>
                  </a:lnTo>
                  <a:lnTo>
                    <a:pt x="4871" y="220"/>
                  </a:lnTo>
                  <a:lnTo>
                    <a:pt x="4871" y="132"/>
                  </a:lnTo>
                  <a:lnTo>
                    <a:pt x="4871" y="88"/>
                  </a:lnTo>
                  <a:lnTo>
                    <a:pt x="4828" y="44"/>
                  </a:lnTo>
                  <a:lnTo>
                    <a:pt x="478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9" name="Google Shape;4389;p129"/>
            <p:cNvSpPr/>
            <p:nvPr/>
          </p:nvSpPr>
          <p:spPr>
            <a:xfrm>
              <a:off x="2386075" y="4638475"/>
              <a:ext cx="120675" cy="19775"/>
            </a:xfrm>
            <a:custGeom>
              <a:avLst/>
              <a:gdLst/>
              <a:ahLst/>
              <a:cxnLst/>
              <a:rect l="l" t="t" r="r" b="b"/>
              <a:pathLst>
                <a:path w="4827" h="791" extrusionOk="0">
                  <a:moveTo>
                    <a:pt x="4651" y="1"/>
                  </a:moveTo>
                  <a:lnTo>
                    <a:pt x="965" y="132"/>
                  </a:lnTo>
                  <a:lnTo>
                    <a:pt x="922" y="132"/>
                  </a:lnTo>
                  <a:lnTo>
                    <a:pt x="132" y="440"/>
                  </a:lnTo>
                  <a:lnTo>
                    <a:pt x="88" y="483"/>
                  </a:lnTo>
                  <a:lnTo>
                    <a:pt x="44" y="527"/>
                  </a:lnTo>
                  <a:lnTo>
                    <a:pt x="0" y="615"/>
                  </a:lnTo>
                  <a:lnTo>
                    <a:pt x="44" y="659"/>
                  </a:lnTo>
                  <a:lnTo>
                    <a:pt x="88" y="747"/>
                  </a:lnTo>
                  <a:lnTo>
                    <a:pt x="176" y="791"/>
                  </a:lnTo>
                  <a:lnTo>
                    <a:pt x="263" y="791"/>
                  </a:lnTo>
                  <a:lnTo>
                    <a:pt x="1009" y="483"/>
                  </a:lnTo>
                  <a:lnTo>
                    <a:pt x="4651" y="352"/>
                  </a:lnTo>
                  <a:lnTo>
                    <a:pt x="4695" y="352"/>
                  </a:lnTo>
                  <a:lnTo>
                    <a:pt x="4783" y="308"/>
                  </a:lnTo>
                  <a:lnTo>
                    <a:pt x="4783" y="264"/>
                  </a:lnTo>
                  <a:lnTo>
                    <a:pt x="4827" y="176"/>
                  </a:lnTo>
                  <a:lnTo>
                    <a:pt x="4783" y="132"/>
                  </a:lnTo>
                  <a:lnTo>
                    <a:pt x="4739" y="88"/>
                  </a:lnTo>
                  <a:lnTo>
                    <a:pt x="4695" y="45"/>
                  </a:lnTo>
                  <a:lnTo>
                    <a:pt x="465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0" name="Google Shape;4390;p129"/>
            <p:cNvSpPr/>
            <p:nvPr/>
          </p:nvSpPr>
          <p:spPr>
            <a:xfrm>
              <a:off x="2401425" y="4618725"/>
              <a:ext cx="117400" cy="17575"/>
            </a:xfrm>
            <a:custGeom>
              <a:avLst/>
              <a:gdLst/>
              <a:ahLst/>
              <a:cxnLst/>
              <a:rect l="l" t="t" r="r" b="b"/>
              <a:pathLst>
                <a:path w="4696" h="703" extrusionOk="0">
                  <a:moveTo>
                    <a:pt x="4520" y="1"/>
                  </a:moveTo>
                  <a:lnTo>
                    <a:pt x="966" y="133"/>
                  </a:lnTo>
                  <a:lnTo>
                    <a:pt x="922" y="133"/>
                  </a:lnTo>
                  <a:lnTo>
                    <a:pt x="176" y="352"/>
                  </a:lnTo>
                  <a:lnTo>
                    <a:pt x="132" y="352"/>
                  </a:lnTo>
                  <a:lnTo>
                    <a:pt x="88" y="396"/>
                  </a:lnTo>
                  <a:lnTo>
                    <a:pt x="44" y="440"/>
                  </a:lnTo>
                  <a:lnTo>
                    <a:pt x="0" y="484"/>
                  </a:lnTo>
                  <a:lnTo>
                    <a:pt x="0" y="571"/>
                  </a:lnTo>
                  <a:lnTo>
                    <a:pt x="88" y="659"/>
                  </a:lnTo>
                  <a:lnTo>
                    <a:pt x="176" y="703"/>
                  </a:lnTo>
                  <a:lnTo>
                    <a:pt x="220" y="703"/>
                  </a:lnTo>
                  <a:lnTo>
                    <a:pt x="1010" y="484"/>
                  </a:lnTo>
                  <a:lnTo>
                    <a:pt x="4520" y="352"/>
                  </a:lnTo>
                  <a:lnTo>
                    <a:pt x="4608" y="308"/>
                  </a:lnTo>
                  <a:lnTo>
                    <a:pt x="4652" y="264"/>
                  </a:lnTo>
                  <a:lnTo>
                    <a:pt x="4696" y="220"/>
                  </a:lnTo>
                  <a:lnTo>
                    <a:pt x="4696" y="133"/>
                  </a:lnTo>
                  <a:lnTo>
                    <a:pt x="4652" y="89"/>
                  </a:lnTo>
                  <a:lnTo>
                    <a:pt x="4652" y="45"/>
                  </a:lnTo>
                  <a:lnTo>
                    <a:pt x="456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1" name="Google Shape;4391;p129"/>
            <p:cNvSpPr/>
            <p:nvPr/>
          </p:nvSpPr>
          <p:spPr>
            <a:xfrm>
              <a:off x="2443100" y="4581425"/>
              <a:ext cx="16500" cy="11000"/>
            </a:xfrm>
            <a:custGeom>
              <a:avLst/>
              <a:gdLst/>
              <a:ahLst/>
              <a:cxnLst/>
              <a:rect l="l" t="t" r="r" b="b"/>
              <a:pathLst>
                <a:path w="660" h="440" extrusionOk="0">
                  <a:moveTo>
                    <a:pt x="440" y="1"/>
                  </a:moveTo>
                  <a:lnTo>
                    <a:pt x="133" y="89"/>
                  </a:lnTo>
                  <a:lnTo>
                    <a:pt x="45" y="133"/>
                  </a:lnTo>
                  <a:lnTo>
                    <a:pt x="1" y="176"/>
                  </a:lnTo>
                  <a:lnTo>
                    <a:pt x="1" y="220"/>
                  </a:lnTo>
                  <a:lnTo>
                    <a:pt x="1" y="308"/>
                  </a:lnTo>
                  <a:lnTo>
                    <a:pt x="45" y="396"/>
                  </a:lnTo>
                  <a:lnTo>
                    <a:pt x="176" y="440"/>
                  </a:lnTo>
                  <a:lnTo>
                    <a:pt x="220" y="440"/>
                  </a:lnTo>
                  <a:lnTo>
                    <a:pt x="527" y="352"/>
                  </a:lnTo>
                  <a:lnTo>
                    <a:pt x="571" y="308"/>
                  </a:lnTo>
                  <a:lnTo>
                    <a:pt x="615" y="264"/>
                  </a:lnTo>
                  <a:lnTo>
                    <a:pt x="659" y="220"/>
                  </a:lnTo>
                  <a:lnTo>
                    <a:pt x="659" y="133"/>
                  </a:lnTo>
                  <a:lnTo>
                    <a:pt x="615" y="89"/>
                  </a:lnTo>
                  <a:lnTo>
                    <a:pt x="571" y="45"/>
                  </a:lnTo>
                  <a:lnTo>
                    <a:pt x="52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2" name="Google Shape;4392;p129"/>
            <p:cNvSpPr/>
            <p:nvPr/>
          </p:nvSpPr>
          <p:spPr>
            <a:xfrm>
              <a:off x="2448600" y="4561700"/>
              <a:ext cx="25250" cy="13175"/>
            </a:xfrm>
            <a:custGeom>
              <a:avLst/>
              <a:gdLst/>
              <a:ahLst/>
              <a:cxnLst/>
              <a:rect l="l" t="t" r="r" b="b"/>
              <a:pathLst>
                <a:path w="1010" h="527" extrusionOk="0">
                  <a:moveTo>
                    <a:pt x="834" y="0"/>
                  </a:moveTo>
                  <a:lnTo>
                    <a:pt x="132" y="176"/>
                  </a:lnTo>
                  <a:lnTo>
                    <a:pt x="88" y="176"/>
                  </a:lnTo>
                  <a:lnTo>
                    <a:pt x="44" y="263"/>
                  </a:lnTo>
                  <a:lnTo>
                    <a:pt x="0" y="307"/>
                  </a:lnTo>
                  <a:lnTo>
                    <a:pt x="0" y="395"/>
                  </a:lnTo>
                  <a:lnTo>
                    <a:pt x="88" y="483"/>
                  </a:lnTo>
                  <a:lnTo>
                    <a:pt x="176" y="527"/>
                  </a:lnTo>
                  <a:lnTo>
                    <a:pt x="220" y="527"/>
                  </a:lnTo>
                  <a:lnTo>
                    <a:pt x="922" y="351"/>
                  </a:lnTo>
                  <a:lnTo>
                    <a:pt x="966" y="307"/>
                  </a:lnTo>
                  <a:lnTo>
                    <a:pt x="1010" y="263"/>
                  </a:lnTo>
                  <a:lnTo>
                    <a:pt x="1010" y="176"/>
                  </a:lnTo>
                  <a:lnTo>
                    <a:pt x="1010" y="132"/>
                  </a:lnTo>
                  <a:lnTo>
                    <a:pt x="1010" y="44"/>
                  </a:lnTo>
                  <a:lnTo>
                    <a:pt x="96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3" name="Google Shape;4393;p129"/>
            <p:cNvSpPr/>
            <p:nvPr/>
          </p:nvSpPr>
          <p:spPr>
            <a:xfrm>
              <a:off x="2465050" y="4534275"/>
              <a:ext cx="165675" cy="19750"/>
            </a:xfrm>
            <a:custGeom>
              <a:avLst/>
              <a:gdLst/>
              <a:ahLst/>
              <a:cxnLst/>
              <a:rect l="l" t="t" r="r" b="b"/>
              <a:pathLst>
                <a:path w="6627" h="790" extrusionOk="0">
                  <a:moveTo>
                    <a:pt x="6451" y="0"/>
                  </a:moveTo>
                  <a:lnTo>
                    <a:pt x="790" y="263"/>
                  </a:lnTo>
                  <a:lnTo>
                    <a:pt x="746" y="307"/>
                  </a:lnTo>
                  <a:lnTo>
                    <a:pt x="132" y="483"/>
                  </a:lnTo>
                  <a:lnTo>
                    <a:pt x="88" y="483"/>
                  </a:lnTo>
                  <a:lnTo>
                    <a:pt x="44" y="571"/>
                  </a:lnTo>
                  <a:lnTo>
                    <a:pt x="0" y="614"/>
                  </a:lnTo>
                  <a:lnTo>
                    <a:pt x="0" y="702"/>
                  </a:lnTo>
                  <a:lnTo>
                    <a:pt x="88" y="790"/>
                  </a:lnTo>
                  <a:lnTo>
                    <a:pt x="220" y="790"/>
                  </a:lnTo>
                  <a:lnTo>
                    <a:pt x="834" y="614"/>
                  </a:lnTo>
                  <a:lnTo>
                    <a:pt x="6451" y="351"/>
                  </a:lnTo>
                  <a:lnTo>
                    <a:pt x="6539" y="351"/>
                  </a:lnTo>
                  <a:lnTo>
                    <a:pt x="6583" y="307"/>
                  </a:lnTo>
                  <a:lnTo>
                    <a:pt x="6626" y="263"/>
                  </a:lnTo>
                  <a:lnTo>
                    <a:pt x="6626" y="176"/>
                  </a:lnTo>
                  <a:lnTo>
                    <a:pt x="6626" y="132"/>
                  </a:lnTo>
                  <a:lnTo>
                    <a:pt x="6583" y="44"/>
                  </a:lnTo>
                  <a:lnTo>
                    <a:pt x="6495" y="44"/>
                  </a:lnTo>
                  <a:lnTo>
                    <a:pt x="645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4" name="Google Shape;4394;p129"/>
            <p:cNvSpPr/>
            <p:nvPr/>
          </p:nvSpPr>
          <p:spPr>
            <a:xfrm>
              <a:off x="2470525" y="4513425"/>
              <a:ext cx="164575" cy="23050"/>
            </a:xfrm>
            <a:custGeom>
              <a:avLst/>
              <a:gdLst/>
              <a:ahLst/>
              <a:cxnLst/>
              <a:rect l="l" t="t" r="r" b="b"/>
              <a:pathLst>
                <a:path w="6583" h="922" extrusionOk="0">
                  <a:moveTo>
                    <a:pt x="6407" y="0"/>
                  </a:moveTo>
                  <a:lnTo>
                    <a:pt x="2546" y="88"/>
                  </a:lnTo>
                  <a:lnTo>
                    <a:pt x="1142" y="308"/>
                  </a:lnTo>
                  <a:lnTo>
                    <a:pt x="1098" y="308"/>
                  </a:lnTo>
                  <a:lnTo>
                    <a:pt x="133" y="571"/>
                  </a:lnTo>
                  <a:lnTo>
                    <a:pt x="89" y="615"/>
                  </a:lnTo>
                  <a:lnTo>
                    <a:pt x="45" y="659"/>
                  </a:lnTo>
                  <a:lnTo>
                    <a:pt x="1" y="746"/>
                  </a:lnTo>
                  <a:lnTo>
                    <a:pt x="45" y="790"/>
                  </a:lnTo>
                  <a:lnTo>
                    <a:pt x="89" y="878"/>
                  </a:lnTo>
                  <a:lnTo>
                    <a:pt x="176" y="922"/>
                  </a:lnTo>
                  <a:lnTo>
                    <a:pt x="220" y="922"/>
                  </a:lnTo>
                  <a:lnTo>
                    <a:pt x="1186" y="659"/>
                  </a:lnTo>
                  <a:lnTo>
                    <a:pt x="2590" y="439"/>
                  </a:lnTo>
                  <a:lnTo>
                    <a:pt x="6451" y="351"/>
                  </a:lnTo>
                  <a:lnTo>
                    <a:pt x="6495" y="351"/>
                  </a:lnTo>
                  <a:lnTo>
                    <a:pt x="6539" y="308"/>
                  </a:lnTo>
                  <a:lnTo>
                    <a:pt x="6583" y="264"/>
                  </a:lnTo>
                  <a:lnTo>
                    <a:pt x="6583" y="176"/>
                  </a:lnTo>
                  <a:lnTo>
                    <a:pt x="6583" y="88"/>
                  </a:lnTo>
                  <a:lnTo>
                    <a:pt x="6539" y="44"/>
                  </a:lnTo>
                  <a:lnTo>
                    <a:pt x="649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5" name="Google Shape;4395;p129"/>
            <p:cNvSpPr/>
            <p:nvPr/>
          </p:nvSpPr>
          <p:spPr>
            <a:xfrm>
              <a:off x="2521000" y="4471725"/>
              <a:ext cx="125075" cy="18675"/>
            </a:xfrm>
            <a:custGeom>
              <a:avLst/>
              <a:gdLst/>
              <a:ahLst/>
              <a:cxnLst/>
              <a:rect l="l" t="t" r="r" b="b"/>
              <a:pathLst>
                <a:path w="5003" h="747" extrusionOk="0">
                  <a:moveTo>
                    <a:pt x="4827" y="1"/>
                  </a:moveTo>
                  <a:lnTo>
                    <a:pt x="1756" y="133"/>
                  </a:lnTo>
                  <a:lnTo>
                    <a:pt x="308" y="308"/>
                  </a:lnTo>
                  <a:lnTo>
                    <a:pt x="264" y="352"/>
                  </a:lnTo>
                  <a:lnTo>
                    <a:pt x="88" y="396"/>
                  </a:lnTo>
                  <a:lnTo>
                    <a:pt x="44" y="440"/>
                  </a:lnTo>
                  <a:lnTo>
                    <a:pt x="0" y="484"/>
                  </a:lnTo>
                  <a:lnTo>
                    <a:pt x="0" y="571"/>
                  </a:lnTo>
                  <a:lnTo>
                    <a:pt x="0" y="615"/>
                  </a:lnTo>
                  <a:lnTo>
                    <a:pt x="88" y="703"/>
                  </a:lnTo>
                  <a:lnTo>
                    <a:pt x="176" y="747"/>
                  </a:lnTo>
                  <a:lnTo>
                    <a:pt x="220" y="747"/>
                  </a:lnTo>
                  <a:lnTo>
                    <a:pt x="351" y="659"/>
                  </a:lnTo>
                  <a:lnTo>
                    <a:pt x="1799" y="484"/>
                  </a:lnTo>
                  <a:lnTo>
                    <a:pt x="4827" y="352"/>
                  </a:lnTo>
                  <a:lnTo>
                    <a:pt x="4915" y="308"/>
                  </a:lnTo>
                  <a:lnTo>
                    <a:pt x="4959" y="308"/>
                  </a:lnTo>
                  <a:lnTo>
                    <a:pt x="5003" y="220"/>
                  </a:lnTo>
                  <a:lnTo>
                    <a:pt x="5003" y="176"/>
                  </a:lnTo>
                  <a:lnTo>
                    <a:pt x="5003" y="89"/>
                  </a:lnTo>
                  <a:lnTo>
                    <a:pt x="4959" y="45"/>
                  </a:lnTo>
                  <a:lnTo>
                    <a:pt x="487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6" name="Google Shape;4396;p129"/>
            <p:cNvSpPr/>
            <p:nvPr/>
          </p:nvSpPr>
          <p:spPr>
            <a:xfrm>
              <a:off x="2530875" y="4452000"/>
              <a:ext cx="120700" cy="19750"/>
            </a:xfrm>
            <a:custGeom>
              <a:avLst/>
              <a:gdLst/>
              <a:ahLst/>
              <a:cxnLst/>
              <a:rect l="l" t="t" r="r" b="b"/>
              <a:pathLst>
                <a:path w="4828" h="790" extrusionOk="0">
                  <a:moveTo>
                    <a:pt x="4608" y="0"/>
                  </a:moveTo>
                  <a:lnTo>
                    <a:pt x="2019" y="88"/>
                  </a:lnTo>
                  <a:lnTo>
                    <a:pt x="483" y="307"/>
                  </a:lnTo>
                  <a:lnTo>
                    <a:pt x="439" y="307"/>
                  </a:lnTo>
                  <a:lnTo>
                    <a:pt x="88" y="439"/>
                  </a:lnTo>
                  <a:lnTo>
                    <a:pt x="44" y="483"/>
                  </a:lnTo>
                  <a:lnTo>
                    <a:pt x="0" y="570"/>
                  </a:lnTo>
                  <a:lnTo>
                    <a:pt x="0" y="614"/>
                  </a:lnTo>
                  <a:lnTo>
                    <a:pt x="0" y="702"/>
                  </a:lnTo>
                  <a:lnTo>
                    <a:pt x="44" y="790"/>
                  </a:lnTo>
                  <a:lnTo>
                    <a:pt x="220" y="790"/>
                  </a:lnTo>
                  <a:lnTo>
                    <a:pt x="571" y="658"/>
                  </a:lnTo>
                  <a:lnTo>
                    <a:pt x="2063" y="439"/>
                  </a:lnTo>
                  <a:lnTo>
                    <a:pt x="4652" y="351"/>
                  </a:lnTo>
                  <a:lnTo>
                    <a:pt x="4696" y="307"/>
                  </a:lnTo>
                  <a:lnTo>
                    <a:pt x="4783" y="263"/>
                  </a:lnTo>
                  <a:lnTo>
                    <a:pt x="4783" y="219"/>
                  </a:lnTo>
                  <a:lnTo>
                    <a:pt x="4827" y="132"/>
                  </a:lnTo>
                  <a:lnTo>
                    <a:pt x="4783" y="88"/>
                  </a:lnTo>
                  <a:lnTo>
                    <a:pt x="4739" y="44"/>
                  </a:lnTo>
                  <a:lnTo>
                    <a:pt x="469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7" name="Google Shape;4397;p129"/>
            <p:cNvSpPr/>
            <p:nvPr/>
          </p:nvSpPr>
          <p:spPr>
            <a:xfrm>
              <a:off x="2524300" y="4427850"/>
              <a:ext cx="161275" cy="30750"/>
            </a:xfrm>
            <a:custGeom>
              <a:avLst/>
              <a:gdLst/>
              <a:ahLst/>
              <a:cxnLst/>
              <a:rect l="l" t="t" r="r" b="b"/>
              <a:pathLst>
                <a:path w="6451" h="1230" extrusionOk="0">
                  <a:moveTo>
                    <a:pt x="6275" y="1"/>
                  </a:moveTo>
                  <a:lnTo>
                    <a:pt x="2896" y="220"/>
                  </a:lnTo>
                  <a:lnTo>
                    <a:pt x="1360" y="483"/>
                  </a:lnTo>
                  <a:lnTo>
                    <a:pt x="1316" y="483"/>
                  </a:lnTo>
                  <a:lnTo>
                    <a:pt x="132" y="878"/>
                  </a:lnTo>
                  <a:lnTo>
                    <a:pt x="44" y="922"/>
                  </a:lnTo>
                  <a:lnTo>
                    <a:pt x="0" y="966"/>
                  </a:lnTo>
                  <a:lnTo>
                    <a:pt x="0" y="1054"/>
                  </a:lnTo>
                  <a:lnTo>
                    <a:pt x="0" y="1098"/>
                  </a:lnTo>
                  <a:lnTo>
                    <a:pt x="88" y="1185"/>
                  </a:lnTo>
                  <a:lnTo>
                    <a:pt x="176" y="1229"/>
                  </a:lnTo>
                  <a:lnTo>
                    <a:pt x="219" y="1229"/>
                  </a:lnTo>
                  <a:lnTo>
                    <a:pt x="1404" y="834"/>
                  </a:lnTo>
                  <a:lnTo>
                    <a:pt x="2896" y="571"/>
                  </a:lnTo>
                  <a:lnTo>
                    <a:pt x="6275" y="352"/>
                  </a:lnTo>
                  <a:lnTo>
                    <a:pt x="6363" y="308"/>
                  </a:lnTo>
                  <a:lnTo>
                    <a:pt x="6407" y="264"/>
                  </a:lnTo>
                  <a:lnTo>
                    <a:pt x="6450" y="220"/>
                  </a:lnTo>
                  <a:lnTo>
                    <a:pt x="6450" y="132"/>
                  </a:lnTo>
                  <a:lnTo>
                    <a:pt x="6450" y="88"/>
                  </a:lnTo>
                  <a:lnTo>
                    <a:pt x="6407" y="45"/>
                  </a:lnTo>
                  <a:lnTo>
                    <a:pt x="627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8" name="Google Shape;4398;p129"/>
            <p:cNvSpPr/>
            <p:nvPr/>
          </p:nvSpPr>
          <p:spPr>
            <a:xfrm>
              <a:off x="2522100" y="4401525"/>
              <a:ext cx="190900" cy="28550"/>
            </a:xfrm>
            <a:custGeom>
              <a:avLst/>
              <a:gdLst/>
              <a:ahLst/>
              <a:cxnLst/>
              <a:rect l="l" t="t" r="r" b="b"/>
              <a:pathLst>
                <a:path w="7636" h="1142" extrusionOk="0">
                  <a:moveTo>
                    <a:pt x="7416" y="1"/>
                  </a:moveTo>
                  <a:lnTo>
                    <a:pt x="5003" y="308"/>
                  </a:lnTo>
                  <a:lnTo>
                    <a:pt x="2370" y="483"/>
                  </a:lnTo>
                  <a:lnTo>
                    <a:pt x="351" y="703"/>
                  </a:lnTo>
                  <a:lnTo>
                    <a:pt x="264" y="747"/>
                  </a:lnTo>
                  <a:lnTo>
                    <a:pt x="88" y="834"/>
                  </a:lnTo>
                  <a:lnTo>
                    <a:pt x="44" y="878"/>
                  </a:lnTo>
                  <a:lnTo>
                    <a:pt x="0" y="922"/>
                  </a:lnTo>
                  <a:lnTo>
                    <a:pt x="0" y="1010"/>
                  </a:lnTo>
                  <a:lnTo>
                    <a:pt x="44" y="1054"/>
                  </a:lnTo>
                  <a:lnTo>
                    <a:pt x="88" y="1141"/>
                  </a:lnTo>
                  <a:lnTo>
                    <a:pt x="264" y="1141"/>
                  </a:lnTo>
                  <a:lnTo>
                    <a:pt x="395" y="1054"/>
                  </a:lnTo>
                  <a:lnTo>
                    <a:pt x="2414" y="834"/>
                  </a:lnTo>
                  <a:lnTo>
                    <a:pt x="5047" y="659"/>
                  </a:lnTo>
                  <a:lnTo>
                    <a:pt x="7460" y="352"/>
                  </a:lnTo>
                  <a:lnTo>
                    <a:pt x="7548" y="308"/>
                  </a:lnTo>
                  <a:lnTo>
                    <a:pt x="7592" y="264"/>
                  </a:lnTo>
                  <a:lnTo>
                    <a:pt x="7635" y="220"/>
                  </a:lnTo>
                  <a:lnTo>
                    <a:pt x="7635" y="132"/>
                  </a:lnTo>
                  <a:lnTo>
                    <a:pt x="7592" y="88"/>
                  </a:lnTo>
                  <a:lnTo>
                    <a:pt x="7548" y="44"/>
                  </a:lnTo>
                  <a:lnTo>
                    <a:pt x="750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9" name="Google Shape;4399;p129"/>
            <p:cNvSpPr/>
            <p:nvPr/>
          </p:nvSpPr>
          <p:spPr>
            <a:xfrm>
              <a:off x="2533075" y="4308275"/>
              <a:ext cx="523300" cy="91075"/>
            </a:xfrm>
            <a:custGeom>
              <a:avLst/>
              <a:gdLst/>
              <a:ahLst/>
              <a:cxnLst/>
              <a:rect l="l" t="t" r="r" b="b"/>
              <a:pathLst>
                <a:path w="20932" h="3643" extrusionOk="0">
                  <a:moveTo>
                    <a:pt x="20361" y="1"/>
                  </a:moveTo>
                  <a:lnTo>
                    <a:pt x="16411" y="352"/>
                  </a:lnTo>
                  <a:lnTo>
                    <a:pt x="10444" y="834"/>
                  </a:lnTo>
                  <a:lnTo>
                    <a:pt x="6099" y="1273"/>
                  </a:lnTo>
                  <a:lnTo>
                    <a:pt x="6056" y="1273"/>
                  </a:lnTo>
                  <a:lnTo>
                    <a:pt x="2765" y="2283"/>
                  </a:lnTo>
                  <a:lnTo>
                    <a:pt x="965" y="2634"/>
                  </a:lnTo>
                  <a:lnTo>
                    <a:pt x="878" y="2677"/>
                  </a:lnTo>
                  <a:lnTo>
                    <a:pt x="88" y="3336"/>
                  </a:lnTo>
                  <a:lnTo>
                    <a:pt x="44" y="3380"/>
                  </a:lnTo>
                  <a:lnTo>
                    <a:pt x="0" y="3467"/>
                  </a:lnTo>
                  <a:lnTo>
                    <a:pt x="0" y="3511"/>
                  </a:lnTo>
                  <a:lnTo>
                    <a:pt x="44" y="3599"/>
                  </a:lnTo>
                  <a:lnTo>
                    <a:pt x="88" y="3643"/>
                  </a:lnTo>
                  <a:lnTo>
                    <a:pt x="176" y="3643"/>
                  </a:lnTo>
                  <a:lnTo>
                    <a:pt x="307" y="3599"/>
                  </a:lnTo>
                  <a:lnTo>
                    <a:pt x="1097" y="2985"/>
                  </a:lnTo>
                  <a:lnTo>
                    <a:pt x="2852" y="2590"/>
                  </a:lnTo>
                  <a:lnTo>
                    <a:pt x="6143" y="1624"/>
                  </a:lnTo>
                  <a:lnTo>
                    <a:pt x="10488" y="1186"/>
                  </a:lnTo>
                  <a:lnTo>
                    <a:pt x="13647" y="966"/>
                  </a:lnTo>
                  <a:lnTo>
                    <a:pt x="16455" y="703"/>
                  </a:lnTo>
                  <a:lnTo>
                    <a:pt x="20361" y="352"/>
                  </a:lnTo>
                  <a:lnTo>
                    <a:pt x="20712" y="440"/>
                  </a:lnTo>
                  <a:lnTo>
                    <a:pt x="20799" y="440"/>
                  </a:lnTo>
                  <a:lnTo>
                    <a:pt x="20843" y="396"/>
                  </a:lnTo>
                  <a:lnTo>
                    <a:pt x="20887" y="352"/>
                  </a:lnTo>
                  <a:lnTo>
                    <a:pt x="20931" y="308"/>
                  </a:lnTo>
                  <a:lnTo>
                    <a:pt x="20931" y="220"/>
                  </a:lnTo>
                  <a:lnTo>
                    <a:pt x="20887" y="176"/>
                  </a:lnTo>
                  <a:lnTo>
                    <a:pt x="20843" y="132"/>
                  </a:lnTo>
                  <a:lnTo>
                    <a:pt x="20799" y="88"/>
                  </a:lnTo>
                  <a:lnTo>
                    <a:pt x="2040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0" name="Google Shape;4400;p129"/>
            <p:cNvSpPr/>
            <p:nvPr/>
          </p:nvSpPr>
          <p:spPr>
            <a:xfrm>
              <a:off x="2508925" y="4276475"/>
              <a:ext cx="537575" cy="125075"/>
            </a:xfrm>
            <a:custGeom>
              <a:avLst/>
              <a:gdLst/>
              <a:ahLst/>
              <a:cxnLst/>
              <a:rect l="l" t="t" r="r" b="b"/>
              <a:pathLst>
                <a:path w="21503" h="5003" extrusionOk="0">
                  <a:moveTo>
                    <a:pt x="18255" y="0"/>
                  </a:moveTo>
                  <a:lnTo>
                    <a:pt x="13779" y="395"/>
                  </a:lnTo>
                  <a:lnTo>
                    <a:pt x="9479" y="834"/>
                  </a:lnTo>
                  <a:lnTo>
                    <a:pt x="6846" y="1185"/>
                  </a:lnTo>
                  <a:lnTo>
                    <a:pt x="6802" y="1229"/>
                  </a:lnTo>
                  <a:lnTo>
                    <a:pt x="5003" y="2238"/>
                  </a:lnTo>
                  <a:lnTo>
                    <a:pt x="3599" y="2765"/>
                  </a:lnTo>
                  <a:lnTo>
                    <a:pt x="1361" y="3247"/>
                  </a:lnTo>
                  <a:lnTo>
                    <a:pt x="1273" y="3335"/>
                  </a:lnTo>
                  <a:lnTo>
                    <a:pt x="440" y="4432"/>
                  </a:lnTo>
                  <a:lnTo>
                    <a:pt x="88" y="4652"/>
                  </a:lnTo>
                  <a:lnTo>
                    <a:pt x="45" y="4739"/>
                  </a:lnTo>
                  <a:lnTo>
                    <a:pt x="1" y="4783"/>
                  </a:lnTo>
                  <a:lnTo>
                    <a:pt x="1" y="4871"/>
                  </a:lnTo>
                  <a:lnTo>
                    <a:pt x="45" y="4915"/>
                  </a:lnTo>
                  <a:lnTo>
                    <a:pt x="88" y="4959"/>
                  </a:lnTo>
                  <a:lnTo>
                    <a:pt x="176" y="5003"/>
                  </a:lnTo>
                  <a:lnTo>
                    <a:pt x="264" y="4959"/>
                  </a:lnTo>
                  <a:lnTo>
                    <a:pt x="659" y="4739"/>
                  </a:lnTo>
                  <a:lnTo>
                    <a:pt x="703" y="4695"/>
                  </a:lnTo>
                  <a:lnTo>
                    <a:pt x="1537" y="3598"/>
                  </a:lnTo>
                  <a:lnTo>
                    <a:pt x="3687" y="3072"/>
                  </a:lnTo>
                  <a:lnTo>
                    <a:pt x="3731" y="3072"/>
                  </a:lnTo>
                  <a:lnTo>
                    <a:pt x="5135" y="2545"/>
                  </a:lnTo>
                  <a:lnTo>
                    <a:pt x="5179" y="2545"/>
                  </a:lnTo>
                  <a:lnTo>
                    <a:pt x="6934" y="1536"/>
                  </a:lnTo>
                  <a:lnTo>
                    <a:pt x="9523" y="1185"/>
                  </a:lnTo>
                  <a:lnTo>
                    <a:pt x="13779" y="746"/>
                  </a:lnTo>
                  <a:lnTo>
                    <a:pt x="18255" y="351"/>
                  </a:lnTo>
                  <a:lnTo>
                    <a:pt x="19922" y="351"/>
                  </a:lnTo>
                  <a:lnTo>
                    <a:pt x="20625" y="527"/>
                  </a:lnTo>
                  <a:lnTo>
                    <a:pt x="21063" y="790"/>
                  </a:lnTo>
                  <a:lnTo>
                    <a:pt x="21151" y="790"/>
                  </a:lnTo>
                  <a:lnTo>
                    <a:pt x="21327" y="834"/>
                  </a:lnTo>
                  <a:lnTo>
                    <a:pt x="21371" y="790"/>
                  </a:lnTo>
                  <a:lnTo>
                    <a:pt x="21458" y="790"/>
                  </a:lnTo>
                  <a:lnTo>
                    <a:pt x="21458" y="746"/>
                  </a:lnTo>
                  <a:lnTo>
                    <a:pt x="21502" y="658"/>
                  </a:lnTo>
                  <a:lnTo>
                    <a:pt x="21502" y="571"/>
                  </a:lnTo>
                  <a:lnTo>
                    <a:pt x="21458" y="527"/>
                  </a:lnTo>
                  <a:lnTo>
                    <a:pt x="21414" y="483"/>
                  </a:lnTo>
                  <a:lnTo>
                    <a:pt x="21239" y="483"/>
                  </a:lnTo>
                  <a:lnTo>
                    <a:pt x="20800" y="176"/>
                  </a:lnTo>
                  <a:lnTo>
                    <a:pt x="20712" y="176"/>
                  </a:lnTo>
                  <a:lnTo>
                    <a:pt x="1996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1" name="Google Shape;4401;p129"/>
            <p:cNvSpPr/>
            <p:nvPr/>
          </p:nvSpPr>
          <p:spPr>
            <a:xfrm>
              <a:off x="2481500" y="4238075"/>
              <a:ext cx="585825" cy="166775"/>
            </a:xfrm>
            <a:custGeom>
              <a:avLst/>
              <a:gdLst/>
              <a:ahLst/>
              <a:cxnLst/>
              <a:rect l="l" t="t" r="r" b="b"/>
              <a:pathLst>
                <a:path w="23433" h="6671" extrusionOk="0">
                  <a:moveTo>
                    <a:pt x="17509" y="0"/>
                  </a:moveTo>
                  <a:lnTo>
                    <a:pt x="16149" y="88"/>
                  </a:lnTo>
                  <a:lnTo>
                    <a:pt x="14832" y="176"/>
                  </a:lnTo>
                  <a:lnTo>
                    <a:pt x="13604" y="264"/>
                  </a:lnTo>
                  <a:lnTo>
                    <a:pt x="11848" y="395"/>
                  </a:lnTo>
                  <a:lnTo>
                    <a:pt x="11805" y="395"/>
                  </a:lnTo>
                  <a:lnTo>
                    <a:pt x="9786" y="790"/>
                  </a:lnTo>
                  <a:lnTo>
                    <a:pt x="9742" y="790"/>
                  </a:lnTo>
                  <a:lnTo>
                    <a:pt x="8470" y="1448"/>
                  </a:lnTo>
                  <a:lnTo>
                    <a:pt x="7285" y="2282"/>
                  </a:lnTo>
                  <a:lnTo>
                    <a:pt x="5442" y="3248"/>
                  </a:lnTo>
                  <a:lnTo>
                    <a:pt x="2282" y="3950"/>
                  </a:lnTo>
                  <a:lnTo>
                    <a:pt x="2195" y="3994"/>
                  </a:lnTo>
                  <a:lnTo>
                    <a:pt x="1580" y="4476"/>
                  </a:lnTo>
                  <a:lnTo>
                    <a:pt x="1537" y="4564"/>
                  </a:lnTo>
                  <a:lnTo>
                    <a:pt x="747" y="5836"/>
                  </a:lnTo>
                  <a:lnTo>
                    <a:pt x="88" y="6363"/>
                  </a:lnTo>
                  <a:lnTo>
                    <a:pt x="45" y="6407"/>
                  </a:lnTo>
                  <a:lnTo>
                    <a:pt x="1" y="6451"/>
                  </a:lnTo>
                  <a:lnTo>
                    <a:pt x="45" y="6539"/>
                  </a:lnTo>
                  <a:lnTo>
                    <a:pt x="45" y="6582"/>
                  </a:lnTo>
                  <a:lnTo>
                    <a:pt x="132" y="6626"/>
                  </a:lnTo>
                  <a:lnTo>
                    <a:pt x="176" y="6670"/>
                  </a:lnTo>
                  <a:lnTo>
                    <a:pt x="308" y="6626"/>
                  </a:lnTo>
                  <a:lnTo>
                    <a:pt x="1010" y="6100"/>
                  </a:lnTo>
                  <a:lnTo>
                    <a:pt x="1054" y="6012"/>
                  </a:lnTo>
                  <a:lnTo>
                    <a:pt x="1800" y="4739"/>
                  </a:lnTo>
                  <a:lnTo>
                    <a:pt x="2414" y="4301"/>
                  </a:lnTo>
                  <a:lnTo>
                    <a:pt x="5574" y="3599"/>
                  </a:lnTo>
                  <a:lnTo>
                    <a:pt x="5617" y="3555"/>
                  </a:lnTo>
                  <a:lnTo>
                    <a:pt x="7460" y="2589"/>
                  </a:lnTo>
                  <a:lnTo>
                    <a:pt x="8645" y="1756"/>
                  </a:lnTo>
                  <a:lnTo>
                    <a:pt x="9874" y="1141"/>
                  </a:lnTo>
                  <a:lnTo>
                    <a:pt x="11892" y="746"/>
                  </a:lnTo>
                  <a:lnTo>
                    <a:pt x="13604" y="615"/>
                  </a:lnTo>
                  <a:lnTo>
                    <a:pt x="14832" y="527"/>
                  </a:lnTo>
                  <a:lnTo>
                    <a:pt x="16149" y="439"/>
                  </a:lnTo>
                  <a:lnTo>
                    <a:pt x="17509" y="351"/>
                  </a:lnTo>
                  <a:lnTo>
                    <a:pt x="18825" y="395"/>
                  </a:lnTo>
                  <a:lnTo>
                    <a:pt x="19484" y="439"/>
                  </a:lnTo>
                  <a:lnTo>
                    <a:pt x="20098" y="483"/>
                  </a:lnTo>
                  <a:lnTo>
                    <a:pt x="20668" y="571"/>
                  </a:lnTo>
                  <a:lnTo>
                    <a:pt x="21195" y="702"/>
                  </a:lnTo>
                  <a:lnTo>
                    <a:pt x="21722" y="878"/>
                  </a:lnTo>
                  <a:lnTo>
                    <a:pt x="22160" y="1097"/>
                  </a:lnTo>
                  <a:lnTo>
                    <a:pt x="22555" y="1361"/>
                  </a:lnTo>
                  <a:lnTo>
                    <a:pt x="22862" y="1624"/>
                  </a:lnTo>
                  <a:lnTo>
                    <a:pt x="22950" y="1712"/>
                  </a:lnTo>
                  <a:lnTo>
                    <a:pt x="23213" y="1756"/>
                  </a:lnTo>
                  <a:lnTo>
                    <a:pt x="23345" y="1756"/>
                  </a:lnTo>
                  <a:lnTo>
                    <a:pt x="23389" y="1712"/>
                  </a:lnTo>
                  <a:lnTo>
                    <a:pt x="23433" y="1668"/>
                  </a:lnTo>
                  <a:lnTo>
                    <a:pt x="23433" y="1580"/>
                  </a:lnTo>
                  <a:lnTo>
                    <a:pt x="23433" y="1536"/>
                  </a:lnTo>
                  <a:lnTo>
                    <a:pt x="23389" y="1448"/>
                  </a:lnTo>
                  <a:lnTo>
                    <a:pt x="23301" y="1448"/>
                  </a:lnTo>
                  <a:lnTo>
                    <a:pt x="23082" y="1361"/>
                  </a:lnTo>
                  <a:lnTo>
                    <a:pt x="22731" y="1054"/>
                  </a:lnTo>
                  <a:lnTo>
                    <a:pt x="22336" y="790"/>
                  </a:lnTo>
                  <a:lnTo>
                    <a:pt x="21853" y="571"/>
                  </a:lnTo>
                  <a:lnTo>
                    <a:pt x="21327" y="395"/>
                  </a:lnTo>
                  <a:lnTo>
                    <a:pt x="20800" y="264"/>
                  </a:lnTo>
                  <a:lnTo>
                    <a:pt x="20186" y="176"/>
                  </a:lnTo>
                  <a:lnTo>
                    <a:pt x="19528" y="88"/>
                  </a:lnTo>
                  <a:lnTo>
                    <a:pt x="18869" y="44"/>
                  </a:lnTo>
                  <a:lnTo>
                    <a:pt x="1750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2" name="Google Shape;4402;p129"/>
            <p:cNvSpPr/>
            <p:nvPr/>
          </p:nvSpPr>
          <p:spPr>
            <a:xfrm>
              <a:off x="2461750" y="4201875"/>
              <a:ext cx="634100" cy="202975"/>
            </a:xfrm>
            <a:custGeom>
              <a:avLst/>
              <a:gdLst/>
              <a:ahLst/>
              <a:cxnLst/>
              <a:rect l="l" t="t" r="r" b="b"/>
              <a:pathLst>
                <a:path w="25364" h="8119" extrusionOk="0">
                  <a:moveTo>
                    <a:pt x="14613" y="0"/>
                  </a:moveTo>
                  <a:lnTo>
                    <a:pt x="12156" y="220"/>
                  </a:lnTo>
                  <a:lnTo>
                    <a:pt x="12112" y="220"/>
                  </a:lnTo>
                  <a:lnTo>
                    <a:pt x="11015" y="527"/>
                  </a:lnTo>
                  <a:lnTo>
                    <a:pt x="10971" y="571"/>
                  </a:lnTo>
                  <a:lnTo>
                    <a:pt x="10181" y="1185"/>
                  </a:lnTo>
                  <a:lnTo>
                    <a:pt x="8163" y="2809"/>
                  </a:lnTo>
                  <a:lnTo>
                    <a:pt x="6320" y="3818"/>
                  </a:lnTo>
                  <a:lnTo>
                    <a:pt x="5574" y="4081"/>
                  </a:lnTo>
                  <a:lnTo>
                    <a:pt x="4915" y="4257"/>
                  </a:lnTo>
                  <a:lnTo>
                    <a:pt x="4345" y="4388"/>
                  </a:lnTo>
                  <a:lnTo>
                    <a:pt x="3862" y="4432"/>
                  </a:lnTo>
                  <a:lnTo>
                    <a:pt x="3380" y="4520"/>
                  </a:lnTo>
                  <a:lnTo>
                    <a:pt x="2941" y="4608"/>
                  </a:lnTo>
                  <a:lnTo>
                    <a:pt x="2546" y="4783"/>
                  </a:lnTo>
                  <a:lnTo>
                    <a:pt x="2151" y="5003"/>
                  </a:lnTo>
                  <a:lnTo>
                    <a:pt x="1756" y="5354"/>
                  </a:lnTo>
                  <a:lnTo>
                    <a:pt x="1317" y="5880"/>
                  </a:lnTo>
                  <a:lnTo>
                    <a:pt x="922" y="6582"/>
                  </a:lnTo>
                  <a:lnTo>
                    <a:pt x="440" y="7460"/>
                  </a:lnTo>
                  <a:lnTo>
                    <a:pt x="89" y="7811"/>
                  </a:lnTo>
                  <a:lnTo>
                    <a:pt x="45" y="7855"/>
                  </a:lnTo>
                  <a:lnTo>
                    <a:pt x="1" y="7899"/>
                  </a:lnTo>
                  <a:lnTo>
                    <a:pt x="1" y="7987"/>
                  </a:lnTo>
                  <a:lnTo>
                    <a:pt x="45" y="8030"/>
                  </a:lnTo>
                  <a:lnTo>
                    <a:pt x="89" y="8074"/>
                  </a:lnTo>
                  <a:lnTo>
                    <a:pt x="176" y="8118"/>
                  </a:lnTo>
                  <a:lnTo>
                    <a:pt x="308" y="8074"/>
                  </a:lnTo>
                  <a:lnTo>
                    <a:pt x="703" y="7723"/>
                  </a:lnTo>
                  <a:lnTo>
                    <a:pt x="747" y="7636"/>
                  </a:lnTo>
                  <a:lnTo>
                    <a:pt x="1186" y="6802"/>
                  </a:lnTo>
                  <a:lnTo>
                    <a:pt x="1581" y="6144"/>
                  </a:lnTo>
                  <a:lnTo>
                    <a:pt x="1932" y="5661"/>
                  </a:lnTo>
                  <a:lnTo>
                    <a:pt x="2283" y="5310"/>
                  </a:lnTo>
                  <a:lnTo>
                    <a:pt x="2678" y="5090"/>
                  </a:lnTo>
                  <a:lnTo>
                    <a:pt x="3029" y="4959"/>
                  </a:lnTo>
                  <a:lnTo>
                    <a:pt x="3467" y="4871"/>
                  </a:lnTo>
                  <a:lnTo>
                    <a:pt x="3906" y="4783"/>
                  </a:lnTo>
                  <a:lnTo>
                    <a:pt x="4433" y="4696"/>
                  </a:lnTo>
                  <a:lnTo>
                    <a:pt x="5003" y="4608"/>
                  </a:lnTo>
                  <a:lnTo>
                    <a:pt x="5705" y="4432"/>
                  </a:lnTo>
                  <a:lnTo>
                    <a:pt x="6451" y="4125"/>
                  </a:lnTo>
                  <a:lnTo>
                    <a:pt x="8338" y="3116"/>
                  </a:lnTo>
                  <a:lnTo>
                    <a:pt x="8382" y="3116"/>
                  </a:lnTo>
                  <a:lnTo>
                    <a:pt x="10401" y="1448"/>
                  </a:lnTo>
                  <a:lnTo>
                    <a:pt x="11146" y="878"/>
                  </a:lnTo>
                  <a:lnTo>
                    <a:pt x="12200" y="571"/>
                  </a:lnTo>
                  <a:lnTo>
                    <a:pt x="14657" y="351"/>
                  </a:lnTo>
                  <a:lnTo>
                    <a:pt x="17948" y="351"/>
                  </a:lnTo>
                  <a:lnTo>
                    <a:pt x="21063" y="702"/>
                  </a:lnTo>
                  <a:lnTo>
                    <a:pt x="22204" y="1053"/>
                  </a:lnTo>
                  <a:lnTo>
                    <a:pt x="23652" y="1843"/>
                  </a:lnTo>
                  <a:lnTo>
                    <a:pt x="24706" y="2677"/>
                  </a:lnTo>
                  <a:lnTo>
                    <a:pt x="24749" y="2721"/>
                  </a:lnTo>
                  <a:lnTo>
                    <a:pt x="25144" y="2809"/>
                  </a:lnTo>
                  <a:lnTo>
                    <a:pt x="25276" y="2809"/>
                  </a:lnTo>
                  <a:lnTo>
                    <a:pt x="25320" y="2765"/>
                  </a:lnTo>
                  <a:lnTo>
                    <a:pt x="25364" y="2677"/>
                  </a:lnTo>
                  <a:lnTo>
                    <a:pt x="25364" y="2633"/>
                  </a:lnTo>
                  <a:lnTo>
                    <a:pt x="25320" y="2545"/>
                  </a:lnTo>
                  <a:lnTo>
                    <a:pt x="25276" y="2502"/>
                  </a:lnTo>
                  <a:lnTo>
                    <a:pt x="25232" y="2458"/>
                  </a:lnTo>
                  <a:lnTo>
                    <a:pt x="24881" y="2370"/>
                  </a:lnTo>
                  <a:lnTo>
                    <a:pt x="23872" y="1536"/>
                  </a:lnTo>
                  <a:lnTo>
                    <a:pt x="23828" y="1536"/>
                  </a:lnTo>
                  <a:lnTo>
                    <a:pt x="22380" y="746"/>
                  </a:lnTo>
                  <a:lnTo>
                    <a:pt x="22336" y="702"/>
                  </a:lnTo>
                  <a:lnTo>
                    <a:pt x="21151" y="351"/>
                  </a:lnTo>
                  <a:lnTo>
                    <a:pt x="1799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3" name="Google Shape;4403;p129"/>
            <p:cNvSpPr/>
            <p:nvPr/>
          </p:nvSpPr>
          <p:spPr>
            <a:xfrm>
              <a:off x="1832075" y="4324725"/>
              <a:ext cx="1298875" cy="348875"/>
            </a:xfrm>
            <a:custGeom>
              <a:avLst/>
              <a:gdLst/>
              <a:ahLst/>
              <a:cxnLst/>
              <a:rect l="l" t="t" r="r" b="b"/>
              <a:pathLst>
                <a:path w="51955" h="13955" extrusionOk="0">
                  <a:moveTo>
                    <a:pt x="48620" y="1"/>
                  </a:moveTo>
                  <a:lnTo>
                    <a:pt x="45329" y="528"/>
                  </a:lnTo>
                  <a:lnTo>
                    <a:pt x="42916" y="879"/>
                  </a:lnTo>
                  <a:lnTo>
                    <a:pt x="40370" y="1273"/>
                  </a:lnTo>
                  <a:lnTo>
                    <a:pt x="35982" y="1756"/>
                  </a:lnTo>
                  <a:lnTo>
                    <a:pt x="31945" y="2414"/>
                  </a:lnTo>
                  <a:lnTo>
                    <a:pt x="29400" y="2678"/>
                  </a:lnTo>
                  <a:lnTo>
                    <a:pt x="29356" y="2722"/>
                  </a:lnTo>
                  <a:lnTo>
                    <a:pt x="27162" y="3775"/>
                  </a:lnTo>
                  <a:lnTo>
                    <a:pt x="27119" y="3775"/>
                  </a:lnTo>
                  <a:lnTo>
                    <a:pt x="25407" y="5003"/>
                  </a:lnTo>
                  <a:lnTo>
                    <a:pt x="21282" y="7899"/>
                  </a:lnTo>
                  <a:lnTo>
                    <a:pt x="20712" y="8075"/>
                  </a:lnTo>
                  <a:lnTo>
                    <a:pt x="17684" y="7987"/>
                  </a:lnTo>
                  <a:lnTo>
                    <a:pt x="15359" y="7768"/>
                  </a:lnTo>
                  <a:lnTo>
                    <a:pt x="11717" y="7329"/>
                  </a:lnTo>
                  <a:lnTo>
                    <a:pt x="9566" y="6978"/>
                  </a:lnTo>
                  <a:lnTo>
                    <a:pt x="9522" y="6978"/>
                  </a:lnTo>
                  <a:lnTo>
                    <a:pt x="8777" y="7153"/>
                  </a:lnTo>
                  <a:lnTo>
                    <a:pt x="6012" y="8163"/>
                  </a:lnTo>
                  <a:lnTo>
                    <a:pt x="5091" y="8733"/>
                  </a:lnTo>
                  <a:lnTo>
                    <a:pt x="5047" y="8733"/>
                  </a:lnTo>
                  <a:lnTo>
                    <a:pt x="3511" y="10444"/>
                  </a:lnTo>
                  <a:lnTo>
                    <a:pt x="1536" y="11717"/>
                  </a:lnTo>
                  <a:lnTo>
                    <a:pt x="1492" y="11761"/>
                  </a:lnTo>
                  <a:lnTo>
                    <a:pt x="44" y="13692"/>
                  </a:lnTo>
                  <a:lnTo>
                    <a:pt x="0" y="13735"/>
                  </a:lnTo>
                  <a:lnTo>
                    <a:pt x="0" y="13823"/>
                  </a:lnTo>
                  <a:lnTo>
                    <a:pt x="44" y="13867"/>
                  </a:lnTo>
                  <a:lnTo>
                    <a:pt x="88" y="13955"/>
                  </a:lnTo>
                  <a:lnTo>
                    <a:pt x="264" y="13955"/>
                  </a:lnTo>
                  <a:lnTo>
                    <a:pt x="308" y="13911"/>
                  </a:lnTo>
                  <a:lnTo>
                    <a:pt x="1756" y="12024"/>
                  </a:lnTo>
                  <a:lnTo>
                    <a:pt x="3730" y="10752"/>
                  </a:lnTo>
                  <a:lnTo>
                    <a:pt x="3730" y="10708"/>
                  </a:lnTo>
                  <a:lnTo>
                    <a:pt x="5310" y="8996"/>
                  </a:lnTo>
                  <a:lnTo>
                    <a:pt x="6144" y="8470"/>
                  </a:lnTo>
                  <a:lnTo>
                    <a:pt x="8864" y="7504"/>
                  </a:lnTo>
                  <a:lnTo>
                    <a:pt x="9566" y="7329"/>
                  </a:lnTo>
                  <a:lnTo>
                    <a:pt x="11673" y="7680"/>
                  </a:lnTo>
                  <a:lnTo>
                    <a:pt x="15315" y="8119"/>
                  </a:lnTo>
                  <a:lnTo>
                    <a:pt x="17640" y="8338"/>
                  </a:lnTo>
                  <a:lnTo>
                    <a:pt x="20712" y="8426"/>
                  </a:lnTo>
                  <a:lnTo>
                    <a:pt x="20756" y="8382"/>
                  </a:lnTo>
                  <a:lnTo>
                    <a:pt x="21414" y="8250"/>
                  </a:lnTo>
                  <a:lnTo>
                    <a:pt x="21458" y="8207"/>
                  </a:lnTo>
                  <a:lnTo>
                    <a:pt x="25627" y="5267"/>
                  </a:lnTo>
                  <a:lnTo>
                    <a:pt x="27294" y="4082"/>
                  </a:lnTo>
                  <a:lnTo>
                    <a:pt x="29488" y="3029"/>
                  </a:lnTo>
                  <a:lnTo>
                    <a:pt x="31989" y="2765"/>
                  </a:lnTo>
                  <a:lnTo>
                    <a:pt x="36026" y="2107"/>
                  </a:lnTo>
                  <a:lnTo>
                    <a:pt x="40414" y="1625"/>
                  </a:lnTo>
                  <a:lnTo>
                    <a:pt x="43003" y="1230"/>
                  </a:lnTo>
                  <a:lnTo>
                    <a:pt x="45417" y="879"/>
                  </a:lnTo>
                  <a:lnTo>
                    <a:pt x="48664" y="352"/>
                  </a:lnTo>
                  <a:lnTo>
                    <a:pt x="51736" y="1054"/>
                  </a:lnTo>
                  <a:lnTo>
                    <a:pt x="51823" y="1054"/>
                  </a:lnTo>
                  <a:lnTo>
                    <a:pt x="51867" y="1010"/>
                  </a:lnTo>
                  <a:lnTo>
                    <a:pt x="51911" y="966"/>
                  </a:lnTo>
                  <a:lnTo>
                    <a:pt x="51955" y="922"/>
                  </a:lnTo>
                  <a:lnTo>
                    <a:pt x="51955" y="835"/>
                  </a:lnTo>
                  <a:lnTo>
                    <a:pt x="51911" y="791"/>
                  </a:lnTo>
                  <a:lnTo>
                    <a:pt x="51867" y="747"/>
                  </a:lnTo>
                  <a:lnTo>
                    <a:pt x="51823" y="703"/>
                  </a:lnTo>
                  <a:lnTo>
                    <a:pt x="4870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4" name="Google Shape;4404;p129"/>
            <p:cNvSpPr/>
            <p:nvPr/>
          </p:nvSpPr>
          <p:spPr>
            <a:xfrm>
              <a:off x="1442625" y="2706650"/>
              <a:ext cx="854600" cy="1976825"/>
            </a:xfrm>
            <a:custGeom>
              <a:avLst/>
              <a:gdLst/>
              <a:ahLst/>
              <a:cxnLst/>
              <a:rect l="l" t="t" r="r" b="b"/>
              <a:pathLst>
                <a:path w="34184" h="79073" extrusionOk="0">
                  <a:moveTo>
                    <a:pt x="33964" y="0"/>
                  </a:moveTo>
                  <a:lnTo>
                    <a:pt x="33920" y="44"/>
                  </a:lnTo>
                  <a:lnTo>
                    <a:pt x="31507" y="2019"/>
                  </a:lnTo>
                  <a:lnTo>
                    <a:pt x="28567" y="4432"/>
                  </a:lnTo>
                  <a:lnTo>
                    <a:pt x="23784" y="8250"/>
                  </a:lnTo>
                  <a:lnTo>
                    <a:pt x="20712" y="10356"/>
                  </a:lnTo>
                  <a:lnTo>
                    <a:pt x="17816" y="11453"/>
                  </a:lnTo>
                  <a:lnTo>
                    <a:pt x="14174" y="12770"/>
                  </a:lnTo>
                  <a:lnTo>
                    <a:pt x="14130" y="12770"/>
                  </a:lnTo>
                  <a:lnTo>
                    <a:pt x="12156" y="13691"/>
                  </a:lnTo>
                  <a:lnTo>
                    <a:pt x="10093" y="14262"/>
                  </a:lnTo>
                  <a:lnTo>
                    <a:pt x="10093" y="14305"/>
                  </a:lnTo>
                  <a:lnTo>
                    <a:pt x="6276" y="16412"/>
                  </a:lnTo>
                  <a:lnTo>
                    <a:pt x="6232" y="16456"/>
                  </a:lnTo>
                  <a:lnTo>
                    <a:pt x="5661" y="17070"/>
                  </a:lnTo>
                  <a:lnTo>
                    <a:pt x="5661" y="17114"/>
                  </a:lnTo>
                  <a:lnTo>
                    <a:pt x="5091" y="18606"/>
                  </a:lnTo>
                  <a:lnTo>
                    <a:pt x="5091" y="18650"/>
                  </a:lnTo>
                  <a:lnTo>
                    <a:pt x="4433" y="21677"/>
                  </a:lnTo>
                  <a:lnTo>
                    <a:pt x="4433" y="21721"/>
                  </a:lnTo>
                  <a:lnTo>
                    <a:pt x="4433" y="23652"/>
                  </a:lnTo>
                  <a:lnTo>
                    <a:pt x="4433" y="23696"/>
                  </a:lnTo>
                  <a:lnTo>
                    <a:pt x="4784" y="25802"/>
                  </a:lnTo>
                  <a:lnTo>
                    <a:pt x="4784" y="25846"/>
                  </a:lnTo>
                  <a:lnTo>
                    <a:pt x="5135" y="27338"/>
                  </a:lnTo>
                  <a:lnTo>
                    <a:pt x="5442" y="28742"/>
                  </a:lnTo>
                  <a:lnTo>
                    <a:pt x="5661" y="30015"/>
                  </a:lnTo>
                  <a:lnTo>
                    <a:pt x="5793" y="31243"/>
                  </a:lnTo>
                  <a:lnTo>
                    <a:pt x="5881" y="32472"/>
                  </a:lnTo>
                  <a:lnTo>
                    <a:pt x="5837" y="33744"/>
                  </a:lnTo>
                  <a:lnTo>
                    <a:pt x="5749" y="35149"/>
                  </a:lnTo>
                  <a:lnTo>
                    <a:pt x="5574" y="36641"/>
                  </a:lnTo>
                  <a:lnTo>
                    <a:pt x="5310" y="39229"/>
                  </a:lnTo>
                  <a:lnTo>
                    <a:pt x="5003" y="41731"/>
                  </a:lnTo>
                  <a:lnTo>
                    <a:pt x="4521" y="45022"/>
                  </a:lnTo>
                  <a:lnTo>
                    <a:pt x="3687" y="48488"/>
                  </a:lnTo>
                  <a:lnTo>
                    <a:pt x="3292" y="51384"/>
                  </a:lnTo>
                  <a:lnTo>
                    <a:pt x="3116" y="53842"/>
                  </a:lnTo>
                  <a:lnTo>
                    <a:pt x="2853" y="55553"/>
                  </a:lnTo>
                  <a:lnTo>
                    <a:pt x="2107" y="57966"/>
                  </a:lnTo>
                  <a:lnTo>
                    <a:pt x="1186" y="60468"/>
                  </a:lnTo>
                  <a:lnTo>
                    <a:pt x="45" y="64592"/>
                  </a:lnTo>
                  <a:lnTo>
                    <a:pt x="1" y="64636"/>
                  </a:lnTo>
                  <a:lnTo>
                    <a:pt x="1" y="66611"/>
                  </a:lnTo>
                  <a:lnTo>
                    <a:pt x="89" y="69287"/>
                  </a:lnTo>
                  <a:lnTo>
                    <a:pt x="132" y="69419"/>
                  </a:lnTo>
                  <a:lnTo>
                    <a:pt x="1975" y="71701"/>
                  </a:lnTo>
                  <a:lnTo>
                    <a:pt x="5135" y="75167"/>
                  </a:lnTo>
                  <a:lnTo>
                    <a:pt x="7153" y="77230"/>
                  </a:lnTo>
                  <a:lnTo>
                    <a:pt x="8865" y="79029"/>
                  </a:lnTo>
                  <a:lnTo>
                    <a:pt x="8909" y="79073"/>
                  </a:lnTo>
                  <a:lnTo>
                    <a:pt x="8996" y="79073"/>
                  </a:lnTo>
                  <a:lnTo>
                    <a:pt x="9128" y="79029"/>
                  </a:lnTo>
                  <a:lnTo>
                    <a:pt x="9172" y="78985"/>
                  </a:lnTo>
                  <a:lnTo>
                    <a:pt x="9172" y="78897"/>
                  </a:lnTo>
                  <a:lnTo>
                    <a:pt x="9172" y="78853"/>
                  </a:lnTo>
                  <a:lnTo>
                    <a:pt x="9128" y="78766"/>
                  </a:lnTo>
                  <a:lnTo>
                    <a:pt x="7417" y="77010"/>
                  </a:lnTo>
                  <a:lnTo>
                    <a:pt x="5398" y="74904"/>
                  </a:lnTo>
                  <a:lnTo>
                    <a:pt x="2239" y="71482"/>
                  </a:lnTo>
                  <a:lnTo>
                    <a:pt x="440" y="69244"/>
                  </a:lnTo>
                  <a:lnTo>
                    <a:pt x="352" y="66611"/>
                  </a:lnTo>
                  <a:lnTo>
                    <a:pt x="352" y="64680"/>
                  </a:lnTo>
                  <a:lnTo>
                    <a:pt x="1493" y="60555"/>
                  </a:lnTo>
                  <a:lnTo>
                    <a:pt x="2458" y="58054"/>
                  </a:lnTo>
                  <a:lnTo>
                    <a:pt x="3204" y="55641"/>
                  </a:lnTo>
                  <a:lnTo>
                    <a:pt x="3204" y="55597"/>
                  </a:lnTo>
                  <a:lnTo>
                    <a:pt x="3424" y="53885"/>
                  </a:lnTo>
                  <a:lnTo>
                    <a:pt x="3643" y="51428"/>
                  </a:lnTo>
                  <a:lnTo>
                    <a:pt x="4038" y="48532"/>
                  </a:lnTo>
                  <a:lnTo>
                    <a:pt x="4828" y="45109"/>
                  </a:lnTo>
                  <a:lnTo>
                    <a:pt x="5354" y="41775"/>
                  </a:lnTo>
                  <a:lnTo>
                    <a:pt x="5661" y="39273"/>
                  </a:lnTo>
                  <a:lnTo>
                    <a:pt x="5925" y="36684"/>
                  </a:lnTo>
                  <a:lnTo>
                    <a:pt x="6100" y="35149"/>
                  </a:lnTo>
                  <a:lnTo>
                    <a:pt x="6188" y="33788"/>
                  </a:lnTo>
                  <a:lnTo>
                    <a:pt x="6232" y="32472"/>
                  </a:lnTo>
                  <a:lnTo>
                    <a:pt x="6144" y="31243"/>
                  </a:lnTo>
                  <a:lnTo>
                    <a:pt x="6012" y="29971"/>
                  </a:lnTo>
                  <a:lnTo>
                    <a:pt x="5793" y="28654"/>
                  </a:lnTo>
                  <a:lnTo>
                    <a:pt x="5486" y="27294"/>
                  </a:lnTo>
                  <a:lnTo>
                    <a:pt x="5091" y="25758"/>
                  </a:lnTo>
                  <a:lnTo>
                    <a:pt x="4784" y="23652"/>
                  </a:lnTo>
                  <a:lnTo>
                    <a:pt x="4784" y="21721"/>
                  </a:lnTo>
                  <a:lnTo>
                    <a:pt x="5442" y="18737"/>
                  </a:lnTo>
                  <a:lnTo>
                    <a:pt x="5969" y="17289"/>
                  </a:lnTo>
                  <a:lnTo>
                    <a:pt x="6451" y="16719"/>
                  </a:lnTo>
                  <a:lnTo>
                    <a:pt x="10225" y="14613"/>
                  </a:lnTo>
                  <a:lnTo>
                    <a:pt x="12287" y="14042"/>
                  </a:lnTo>
                  <a:lnTo>
                    <a:pt x="12331" y="14042"/>
                  </a:lnTo>
                  <a:lnTo>
                    <a:pt x="14306" y="13077"/>
                  </a:lnTo>
                  <a:lnTo>
                    <a:pt x="17948" y="11804"/>
                  </a:lnTo>
                  <a:lnTo>
                    <a:pt x="20844" y="10663"/>
                  </a:lnTo>
                  <a:lnTo>
                    <a:pt x="20888" y="10663"/>
                  </a:lnTo>
                  <a:lnTo>
                    <a:pt x="24003" y="8513"/>
                  </a:lnTo>
                  <a:lnTo>
                    <a:pt x="28786" y="4696"/>
                  </a:lnTo>
                  <a:lnTo>
                    <a:pt x="31726" y="2326"/>
                  </a:lnTo>
                  <a:lnTo>
                    <a:pt x="34140" y="308"/>
                  </a:lnTo>
                  <a:lnTo>
                    <a:pt x="34184" y="264"/>
                  </a:lnTo>
                  <a:lnTo>
                    <a:pt x="34184" y="176"/>
                  </a:lnTo>
                  <a:lnTo>
                    <a:pt x="34184" y="132"/>
                  </a:lnTo>
                  <a:lnTo>
                    <a:pt x="34140" y="44"/>
                  </a:lnTo>
                  <a:lnTo>
                    <a:pt x="3409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5" name="Google Shape;4405;p129"/>
            <p:cNvSpPr/>
            <p:nvPr/>
          </p:nvSpPr>
          <p:spPr>
            <a:xfrm>
              <a:off x="1908875" y="4495875"/>
              <a:ext cx="646150" cy="156900"/>
            </a:xfrm>
            <a:custGeom>
              <a:avLst/>
              <a:gdLst/>
              <a:ahLst/>
              <a:cxnLst/>
              <a:rect l="l" t="t" r="r" b="b"/>
              <a:pathLst>
                <a:path w="25846" h="6276" extrusionOk="0">
                  <a:moveTo>
                    <a:pt x="25626" y="0"/>
                  </a:moveTo>
                  <a:lnTo>
                    <a:pt x="24178" y="176"/>
                  </a:lnTo>
                  <a:lnTo>
                    <a:pt x="24134" y="176"/>
                  </a:lnTo>
                  <a:lnTo>
                    <a:pt x="22774" y="658"/>
                  </a:lnTo>
                  <a:lnTo>
                    <a:pt x="22730" y="658"/>
                  </a:lnTo>
                  <a:lnTo>
                    <a:pt x="21238" y="1448"/>
                  </a:lnTo>
                  <a:lnTo>
                    <a:pt x="18035" y="3511"/>
                  </a:lnTo>
                  <a:lnTo>
                    <a:pt x="17464" y="3686"/>
                  </a:lnTo>
                  <a:lnTo>
                    <a:pt x="14393" y="3511"/>
                  </a:lnTo>
                  <a:lnTo>
                    <a:pt x="11936" y="3379"/>
                  </a:lnTo>
                  <a:lnTo>
                    <a:pt x="7811" y="3160"/>
                  </a:lnTo>
                  <a:lnTo>
                    <a:pt x="4827" y="3204"/>
                  </a:lnTo>
                  <a:lnTo>
                    <a:pt x="4739" y="3204"/>
                  </a:lnTo>
                  <a:lnTo>
                    <a:pt x="3291" y="4125"/>
                  </a:lnTo>
                  <a:lnTo>
                    <a:pt x="88" y="5968"/>
                  </a:lnTo>
                  <a:lnTo>
                    <a:pt x="0" y="6012"/>
                  </a:lnTo>
                  <a:lnTo>
                    <a:pt x="0" y="6056"/>
                  </a:lnTo>
                  <a:lnTo>
                    <a:pt x="0" y="6100"/>
                  </a:lnTo>
                  <a:lnTo>
                    <a:pt x="0" y="6187"/>
                  </a:lnTo>
                  <a:lnTo>
                    <a:pt x="88" y="6231"/>
                  </a:lnTo>
                  <a:lnTo>
                    <a:pt x="176" y="6275"/>
                  </a:lnTo>
                  <a:lnTo>
                    <a:pt x="263" y="6275"/>
                  </a:lnTo>
                  <a:lnTo>
                    <a:pt x="3467" y="4432"/>
                  </a:lnTo>
                  <a:lnTo>
                    <a:pt x="4871" y="3555"/>
                  </a:lnTo>
                  <a:lnTo>
                    <a:pt x="7767" y="3511"/>
                  </a:lnTo>
                  <a:lnTo>
                    <a:pt x="11892" y="3730"/>
                  </a:lnTo>
                  <a:lnTo>
                    <a:pt x="14349" y="3862"/>
                  </a:lnTo>
                  <a:lnTo>
                    <a:pt x="17464" y="4037"/>
                  </a:lnTo>
                  <a:lnTo>
                    <a:pt x="17508" y="4037"/>
                  </a:lnTo>
                  <a:lnTo>
                    <a:pt x="18167" y="3818"/>
                  </a:lnTo>
                  <a:lnTo>
                    <a:pt x="18210" y="3818"/>
                  </a:lnTo>
                  <a:lnTo>
                    <a:pt x="21414" y="1755"/>
                  </a:lnTo>
                  <a:lnTo>
                    <a:pt x="22862" y="966"/>
                  </a:lnTo>
                  <a:lnTo>
                    <a:pt x="24266" y="527"/>
                  </a:lnTo>
                  <a:lnTo>
                    <a:pt x="25670" y="351"/>
                  </a:lnTo>
                  <a:lnTo>
                    <a:pt x="25758" y="307"/>
                  </a:lnTo>
                  <a:lnTo>
                    <a:pt x="25802" y="264"/>
                  </a:lnTo>
                  <a:lnTo>
                    <a:pt x="25846" y="220"/>
                  </a:lnTo>
                  <a:lnTo>
                    <a:pt x="25846" y="132"/>
                  </a:lnTo>
                  <a:lnTo>
                    <a:pt x="25802" y="88"/>
                  </a:lnTo>
                  <a:lnTo>
                    <a:pt x="2575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6" name="Google Shape;4406;p129"/>
            <p:cNvSpPr/>
            <p:nvPr/>
          </p:nvSpPr>
          <p:spPr>
            <a:xfrm>
              <a:off x="1292350" y="2521250"/>
              <a:ext cx="799750" cy="2106275"/>
            </a:xfrm>
            <a:custGeom>
              <a:avLst/>
              <a:gdLst/>
              <a:ahLst/>
              <a:cxnLst/>
              <a:rect l="l" t="t" r="r" b="b"/>
              <a:pathLst>
                <a:path w="31990" h="84251" extrusionOk="0">
                  <a:moveTo>
                    <a:pt x="31770" y="1"/>
                  </a:moveTo>
                  <a:lnTo>
                    <a:pt x="31682" y="45"/>
                  </a:lnTo>
                  <a:lnTo>
                    <a:pt x="30146" y="1185"/>
                  </a:lnTo>
                  <a:lnTo>
                    <a:pt x="27689" y="2853"/>
                  </a:lnTo>
                  <a:lnTo>
                    <a:pt x="27645" y="2941"/>
                  </a:lnTo>
                  <a:lnTo>
                    <a:pt x="25977" y="7197"/>
                  </a:lnTo>
                  <a:lnTo>
                    <a:pt x="25495" y="8513"/>
                  </a:lnTo>
                  <a:lnTo>
                    <a:pt x="25100" y="9128"/>
                  </a:lnTo>
                  <a:lnTo>
                    <a:pt x="21897" y="11453"/>
                  </a:lnTo>
                  <a:lnTo>
                    <a:pt x="17640" y="15096"/>
                  </a:lnTo>
                  <a:lnTo>
                    <a:pt x="15446" y="15973"/>
                  </a:lnTo>
                  <a:lnTo>
                    <a:pt x="11804" y="18430"/>
                  </a:lnTo>
                  <a:lnTo>
                    <a:pt x="9917" y="19527"/>
                  </a:lnTo>
                  <a:lnTo>
                    <a:pt x="7416" y="20361"/>
                  </a:lnTo>
                  <a:lnTo>
                    <a:pt x="5222" y="21809"/>
                  </a:lnTo>
                  <a:lnTo>
                    <a:pt x="3906" y="22775"/>
                  </a:lnTo>
                  <a:lnTo>
                    <a:pt x="1887" y="23828"/>
                  </a:lnTo>
                  <a:lnTo>
                    <a:pt x="1843" y="23872"/>
                  </a:lnTo>
                  <a:lnTo>
                    <a:pt x="1492" y="24618"/>
                  </a:lnTo>
                  <a:lnTo>
                    <a:pt x="1448" y="24661"/>
                  </a:lnTo>
                  <a:lnTo>
                    <a:pt x="1404" y="25276"/>
                  </a:lnTo>
                  <a:lnTo>
                    <a:pt x="1448" y="25364"/>
                  </a:lnTo>
                  <a:lnTo>
                    <a:pt x="1843" y="26066"/>
                  </a:lnTo>
                  <a:lnTo>
                    <a:pt x="4125" y="34754"/>
                  </a:lnTo>
                  <a:lnTo>
                    <a:pt x="4564" y="37782"/>
                  </a:lnTo>
                  <a:lnTo>
                    <a:pt x="4652" y="41248"/>
                  </a:lnTo>
                  <a:lnTo>
                    <a:pt x="4520" y="44715"/>
                  </a:lnTo>
                  <a:lnTo>
                    <a:pt x="4344" y="47435"/>
                  </a:lnTo>
                  <a:lnTo>
                    <a:pt x="4125" y="51165"/>
                  </a:lnTo>
                  <a:lnTo>
                    <a:pt x="3555" y="55860"/>
                  </a:lnTo>
                  <a:lnTo>
                    <a:pt x="2765" y="61872"/>
                  </a:lnTo>
                  <a:lnTo>
                    <a:pt x="2194" y="64768"/>
                  </a:lnTo>
                  <a:lnTo>
                    <a:pt x="1448" y="67225"/>
                  </a:lnTo>
                  <a:lnTo>
                    <a:pt x="922" y="69375"/>
                  </a:lnTo>
                  <a:lnTo>
                    <a:pt x="220" y="71789"/>
                  </a:lnTo>
                  <a:lnTo>
                    <a:pt x="220" y="71833"/>
                  </a:lnTo>
                  <a:lnTo>
                    <a:pt x="44" y="74246"/>
                  </a:lnTo>
                  <a:lnTo>
                    <a:pt x="0" y="76747"/>
                  </a:lnTo>
                  <a:lnTo>
                    <a:pt x="0" y="76791"/>
                  </a:lnTo>
                  <a:lnTo>
                    <a:pt x="176" y="78020"/>
                  </a:lnTo>
                  <a:lnTo>
                    <a:pt x="966" y="80653"/>
                  </a:lnTo>
                  <a:lnTo>
                    <a:pt x="1536" y="82189"/>
                  </a:lnTo>
                  <a:lnTo>
                    <a:pt x="1580" y="82232"/>
                  </a:lnTo>
                  <a:lnTo>
                    <a:pt x="2063" y="82934"/>
                  </a:lnTo>
                  <a:lnTo>
                    <a:pt x="2106" y="82978"/>
                  </a:lnTo>
                  <a:lnTo>
                    <a:pt x="3949" y="84207"/>
                  </a:lnTo>
                  <a:lnTo>
                    <a:pt x="4037" y="84251"/>
                  </a:lnTo>
                  <a:lnTo>
                    <a:pt x="4125" y="84207"/>
                  </a:lnTo>
                  <a:lnTo>
                    <a:pt x="4213" y="84163"/>
                  </a:lnTo>
                  <a:lnTo>
                    <a:pt x="4213" y="84075"/>
                  </a:lnTo>
                  <a:lnTo>
                    <a:pt x="4213" y="84032"/>
                  </a:lnTo>
                  <a:lnTo>
                    <a:pt x="4213" y="83944"/>
                  </a:lnTo>
                  <a:lnTo>
                    <a:pt x="4169" y="83900"/>
                  </a:lnTo>
                  <a:lnTo>
                    <a:pt x="2326" y="82671"/>
                  </a:lnTo>
                  <a:lnTo>
                    <a:pt x="1843" y="82057"/>
                  </a:lnTo>
                  <a:lnTo>
                    <a:pt x="1273" y="80521"/>
                  </a:lnTo>
                  <a:lnTo>
                    <a:pt x="527" y="77932"/>
                  </a:lnTo>
                  <a:lnTo>
                    <a:pt x="351" y="76747"/>
                  </a:lnTo>
                  <a:lnTo>
                    <a:pt x="395" y="74246"/>
                  </a:lnTo>
                  <a:lnTo>
                    <a:pt x="571" y="71877"/>
                  </a:lnTo>
                  <a:lnTo>
                    <a:pt x="1273" y="69463"/>
                  </a:lnTo>
                  <a:lnTo>
                    <a:pt x="1755" y="67357"/>
                  </a:lnTo>
                  <a:lnTo>
                    <a:pt x="2545" y="64856"/>
                  </a:lnTo>
                  <a:lnTo>
                    <a:pt x="3116" y="61960"/>
                  </a:lnTo>
                  <a:lnTo>
                    <a:pt x="3906" y="55904"/>
                  </a:lnTo>
                  <a:lnTo>
                    <a:pt x="4476" y="51209"/>
                  </a:lnTo>
                  <a:lnTo>
                    <a:pt x="4695" y="47435"/>
                  </a:lnTo>
                  <a:lnTo>
                    <a:pt x="4871" y="44715"/>
                  </a:lnTo>
                  <a:lnTo>
                    <a:pt x="5003" y="41248"/>
                  </a:lnTo>
                  <a:lnTo>
                    <a:pt x="4915" y="37782"/>
                  </a:lnTo>
                  <a:lnTo>
                    <a:pt x="4915" y="37738"/>
                  </a:lnTo>
                  <a:lnTo>
                    <a:pt x="4476" y="34710"/>
                  </a:lnTo>
                  <a:lnTo>
                    <a:pt x="2194" y="25934"/>
                  </a:lnTo>
                  <a:lnTo>
                    <a:pt x="2150" y="25890"/>
                  </a:lnTo>
                  <a:lnTo>
                    <a:pt x="1755" y="25232"/>
                  </a:lnTo>
                  <a:lnTo>
                    <a:pt x="1799" y="24749"/>
                  </a:lnTo>
                  <a:lnTo>
                    <a:pt x="2106" y="24091"/>
                  </a:lnTo>
                  <a:lnTo>
                    <a:pt x="4081" y="23082"/>
                  </a:lnTo>
                  <a:lnTo>
                    <a:pt x="5397" y="22072"/>
                  </a:lnTo>
                  <a:lnTo>
                    <a:pt x="7548" y="20668"/>
                  </a:lnTo>
                  <a:lnTo>
                    <a:pt x="10049" y="19835"/>
                  </a:lnTo>
                  <a:lnTo>
                    <a:pt x="10093" y="19835"/>
                  </a:lnTo>
                  <a:lnTo>
                    <a:pt x="12023" y="18738"/>
                  </a:lnTo>
                  <a:lnTo>
                    <a:pt x="15622" y="16280"/>
                  </a:lnTo>
                  <a:lnTo>
                    <a:pt x="17816" y="15403"/>
                  </a:lnTo>
                  <a:lnTo>
                    <a:pt x="17860" y="15359"/>
                  </a:lnTo>
                  <a:lnTo>
                    <a:pt x="22116" y="11717"/>
                  </a:lnTo>
                  <a:lnTo>
                    <a:pt x="25363" y="9391"/>
                  </a:lnTo>
                  <a:lnTo>
                    <a:pt x="25407" y="9347"/>
                  </a:lnTo>
                  <a:lnTo>
                    <a:pt x="25802" y="8689"/>
                  </a:lnTo>
                  <a:lnTo>
                    <a:pt x="25802" y="8645"/>
                  </a:lnTo>
                  <a:lnTo>
                    <a:pt x="26285" y="7329"/>
                  </a:lnTo>
                  <a:lnTo>
                    <a:pt x="27952" y="3116"/>
                  </a:lnTo>
                  <a:lnTo>
                    <a:pt x="30322" y="1449"/>
                  </a:lnTo>
                  <a:lnTo>
                    <a:pt x="31901" y="308"/>
                  </a:lnTo>
                  <a:lnTo>
                    <a:pt x="31945" y="264"/>
                  </a:lnTo>
                  <a:lnTo>
                    <a:pt x="31989" y="176"/>
                  </a:lnTo>
                  <a:lnTo>
                    <a:pt x="31989" y="132"/>
                  </a:lnTo>
                  <a:lnTo>
                    <a:pt x="31945" y="88"/>
                  </a:lnTo>
                  <a:lnTo>
                    <a:pt x="3190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7" name="Google Shape;4407;p129"/>
            <p:cNvSpPr/>
            <p:nvPr/>
          </p:nvSpPr>
          <p:spPr>
            <a:xfrm>
              <a:off x="1915450" y="4597900"/>
              <a:ext cx="615450" cy="109725"/>
            </a:xfrm>
            <a:custGeom>
              <a:avLst/>
              <a:gdLst/>
              <a:ahLst/>
              <a:cxnLst/>
              <a:rect l="l" t="t" r="r" b="b"/>
              <a:pathLst>
                <a:path w="24618" h="4389" extrusionOk="0">
                  <a:moveTo>
                    <a:pt x="24442" y="0"/>
                  </a:moveTo>
                  <a:lnTo>
                    <a:pt x="20975" y="132"/>
                  </a:lnTo>
                  <a:lnTo>
                    <a:pt x="20931" y="132"/>
                  </a:lnTo>
                  <a:lnTo>
                    <a:pt x="20098" y="395"/>
                  </a:lnTo>
                  <a:lnTo>
                    <a:pt x="17201" y="2019"/>
                  </a:lnTo>
                  <a:lnTo>
                    <a:pt x="15534" y="1975"/>
                  </a:lnTo>
                  <a:lnTo>
                    <a:pt x="12857" y="1799"/>
                  </a:lnTo>
                  <a:lnTo>
                    <a:pt x="9698" y="1668"/>
                  </a:lnTo>
                  <a:lnTo>
                    <a:pt x="7197" y="1580"/>
                  </a:lnTo>
                  <a:lnTo>
                    <a:pt x="4169" y="1536"/>
                  </a:lnTo>
                  <a:lnTo>
                    <a:pt x="4081" y="1580"/>
                  </a:lnTo>
                  <a:lnTo>
                    <a:pt x="1185" y="3116"/>
                  </a:lnTo>
                  <a:lnTo>
                    <a:pt x="1141" y="3160"/>
                  </a:lnTo>
                  <a:lnTo>
                    <a:pt x="88" y="4081"/>
                  </a:lnTo>
                  <a:lnTo>
                    <a:pt x="44" y="4125"/>
                  </a:lnTo>
                  <a:lnTo>
                    <a:pt x="0" y="4169"/>
                  </a:lnTo>
                  <a:lnTo>
                    <a:pt x="0" y="4257"/>
                  </a:lnTo>
                  <a:lnTo>
                    <a:pt x="44" y="4300"/>
                  </a:lnTo>
                  <a:lnTo>
                    <a:pt x="132" y="4344"/>
                  </a:lnTo>
                  <a:lnTo>
                    <a:pt x="176" y="4388"/>
                  </a:lnTo>
                  <a:lnTo>
                    <a:pt x="307" y="4344"/>
                  </a:lnTo>
                  <a:lnTo>
                    <a:pt x="1361" y="3423"/>
                  </a:lnTo>
                  <a:lnTo>
                    <a:pt x="4213" y="1887"/>
                  </a:lnTo>
                  <a:lnTo>
                    <a:pt x="7197" y="1931"/>
                  </a:lnTo>
                  <a:lnTo>
                    <a:pt x="9698" y="2019"/>
                  </a:lnTo>
                  <a:lnTo>
                    <a:pt x="12813" y="2150"/>
                  </a:lnTo>
                  <a:lnTo>
                    <a:pt x="15534" y="2326"/>
                  </a:lnTo>
                  <a:lnTo>
                    <a:pt x="17201" y="2370"/>
                  </a:lnTo>
                  <a:lnTo>
                    <a:pt x="17333" y="2370"/>
                  </a:lnTo>
                  <a:lnTo>
                    <a:pt x="20229" y="702"/>
                  </a:lnTo>
                  <a:lnTo>
                    <a:pt x="21019" y="483"/>
                  </a:lnTo>
                  <a:lnTo>
                    <a:pt x="24442" y="351"/>
                  </a:lnTo>
                  <a:lnTo>
                    <a:pt x="24530" y="307"/>
                  </a:lnTo>
                  <a:lnTo>
                    <a:pt x="24573" y="307"/>
                  </a:lnTo>
                  <a:lnTo>
                    <a:pt x="24617" y="220"/>
                  </a:lnTo>
                  <a:lnTo>
                    <a:pt x="24617" y="176"/>
                  </a:lnTo>
                  <a:lnTo>
                    <a:pt x="24617" y="88"/>
                  </a:lnTo>
                  <a:lnTo>
                    <a:pt x="24573" y="44"/>
                  </a:lnTo>
                  <a:lnTo>
                    <a:pt x="2448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8" name="Google Shape;4408;p129"/>
            <p:cNvSpPr/>
            <p:nvPr/>
          </p:nvSpPr>
          <p:spPr>
            <a:xfrm>
              <a:off x="1158500" y="3048925"/>
              <a:ext cx="152525" cy="1579700"/>
            </a:xfrm>
            <a:custGeom>
              <a:avLst/>
              <a:gdLst/>
              <a:ahLst/>
              <a:cxnLst/>
              <a:rect l="l" t="t" r="r" b="b"/>
              <a:pathLst>
                <a:path w="6101" h="63188" extrusionOk="0">
                  <a:moveTo>
                    <a:pt x="5881" y="0"/>
                  </a:moveTo>
                  <a:lnTo>
                    <a:pt x="5793" y="44"/>
                  </a:lnTo>
                  <a:lnTo>
                    <a:pt x="5749" y="88"/>
                  </a:lnTo>
                  <a:lnTo>
                    <a:pt x="4564" y="3028"/>
                  </a:lnTo>
                  <a:lnTo>
                    <a:pt x="3687" y="5441"/>
                  </a:lnTo>
                  <a:lnTo>
                    <a:pt x="2765" y="8030"/>
                  </a:lnTo>
                  <a:lnTo>
                    <a:pt x="2765" y="8074"/>
                  </a:lnTo>
                  <a:lnTo>
                    <a:pt x="2853" y="9873"/>
                  </a:lnTo>
                  <a:lnTo>
                    <a:pt x="3204" y="12330"/>
                  </a:lnTo>
                  <a:lnTo>
                    <a:pt x="3248" y="12330"/>
                  </a:lnTo>
                  <a:lnTo>
                    <a:pt x="3818" y="14568"/>
                  </a:lnTo>
                  <a:lnTo>
                    <a:pt x="3599" y="16236"/>
                  </a:lnTo>
                  <a:lnTo>
                    <a:pt x="3423" y="18956"/>
                  </a:lnTo>
                  <a:lnTo>
                    <a:pt x="3336" y="21414"/>
                  </a:lnTo>
                  <a:lnTo>
                    <a:pt x="2853" y="24134"/>
                  </a:lnTo>
                  <a:lnTo>
                    <a:pt x="2502" y="26284"/>
                  </a:lnTo>
                  <a:lnTo>
                    <a:pt x="2502" y="26328"/>
                  </a:lnTo>
                  <a:lnTo>
                    <a:pt x="2458" y="31331"/>
                  </a:lnTo>
                  <a:lnTo>
                    <a:pt x="2634" y="34446"/>
                  </a:lnTo>
                  <a:lnTo>
                    <a:pt x="2765" y="36158"/>
                  </a:lnTo>
                  <a:lnTo>
                    <a:pt x="2414" y="39931"/>
                  </a:lnTo>
                  <a:lnTo>
                    <a:pt x="2107" y="41292"/>
                  </a:lnTo>
                  <a:lnTo>
                    <a:pt x="834" y="44714"/>
                  </a:lnTo>
                  <a:lnTo>
                    <a:pt x="571" y="45899"/>
                  </a:lnTo>
                  <a:lnTo>
                    <a:pt x="571" y="45943"/>
                  </a:lnTo>
                  <a:lnTo>
                    <a:pt x="615" y="48137"/>
                  </a:lnTo>
                  <a:lnTo>
                    <a:pt x="615" y="51560"/>
                  </a:lnTo>
                  <a:lnTo>
                    <a:pt x="176" y="53183"/>
                  </a:lnTo>
                  <a:lnTo>
                    <a:pt x="1" y="54499"/>
                  </a:lnTo>
                  <a:lnTo>
                    <a:pt x="1" y="54543"/>
                  </a:lnTo>
                  <a:lnTo>
                    <a:pt x="483" y="58624"/>
                  </a:lnTo>
                  <a:lnTo>
                    <a:pt x="834" y="61169"/>
                  </a:lnTo>
                  <a:lnTo>
                    <a:pt x="922" y="63012"/>
                  </a:lnTo>
                  <a:lnTo>
                    <a:pt x="922" y="63100"/>
                  </a:lnTo>
                  <a:lnTo>
                    <a:pt x="966" y="63144"/>
                  </a:lnTo>
                  <a:lnTo>
                    <a:pt x="1098" y="63188"/>
                  </a:lnTo>
                  <a:lnTo>
                    <a:pt x="1186" y="63188"/>
                  </a:lnTo>
                  <a:lnTo>
                    <a:pt x="1229" y="63144"/>
                  </a:lnTo>
                  <a:lnTo>
                    <a:pt x="1273" y="63100"/>
                  </a:lnTo>
                  <a:lnTo>
                    <a:pt x="1273" y="63012"/>
                  </a:lnTo>
                  <a:lnTo>
                    <a:pt x="1186" y="61125"/>
                  </a:lnTo>
                  <a:lnTo>
                    <a:pt x="834" y="58580"/>
                  </a:lnTo>
                  <a:lnTo>
                    <a:pt x="352" y="54543"/>
                  </a:lnTo>
                  <a:lnTo>
                    <a:pt x="527" y="53227"/>
                  </a:lnTo>
                  <a:lnTo>
                    <a:pt x="966" y="51603"/>
                  </a:lnTo>
                  <a:lnTo>
                    <a:pt x="966" y="51560"/>
                  </a:lnTo>
                  <a:lnTo>
                    <a:pt x="966" y="48137"/>
                  </a:lnTo>
                  <a:lnTo>
                    <a:pt x="922" y="45987"/>
                  </a:lnTo>
                  <a:lnTo>
                    <a:pt x="1186" y="44802"/>
                  </a:lnTo>
                  <a:lnTo>
                    <a:pt x="2414" y="41423"/>
                  </a:lnTo>
                  <a:lnTo>
                    <a:pt x="2458" y="41379"/>
                  </a:lnTo>
                  <a:lnTo>
                    <a:pt x="2765" y="39975"/>
                  </a:lnTo>
                  <a:lnTo>
                    <a:pt x="3116" y="36201"/>
                  </a:lnTo>
                  <a:lnTo>
                    <a:pt x="3116" y="36158"/>
                  </a:lnTo>
                  <a:lnTo>
                    <a:pt x="2985" y="34446"/>
                  </a:lnTo>
                  <a:lnTo>
                    <a:pt x="2809" y="31287"/>
                  </a:lnTo>
                  <a:lnTo>
                    <a:pt x="2853" y="26328"/>
                  </a:lnTo>
                  <a:lnTo>
                    <a:pt x="3204" y="24222"/>
                  </a:lnTo>
                  <a:lnTo>
                    <a:pt x="3687" y="21458"/>
                  </a:lnTo>
                  <a:lnTo>
                    <a:pt x="3687" y="21414"/>
                  </a:lnTo>
                  <a:lnTo>
                    <a:pt x="3774" y="19000"/>
                  </a:lnTo>
                  <a:lnTo>
                    <a:pt x="3950" y="16280"/>
                  </a:lnTo>
                  <a:lnTo>
                    <a:pt x="4169" y="14612"/>
                  </a:lnTo>
                  <a:lnTo>
                    <a:pt x="4169" y="14525"/>
                  </a:lnTo>
                  <a:lnTo>
                    <a:pt x="3555" y="12287"/>
                  </a:lnTo>
                  <a:lnTo>
                    <a:pt x="3204" y="9829"/>
                  </a:lnTo>
                  <a:lnTo>
                    <a:pt x="3116" y="8074"/>
                  </a:lnTo>
                  <a:lnTo>
                    <a:pt x="3994" y="5573"/>
                  </a:lnTo>
                  <a:lnTo>
                    <a:pt x="4915" y="3160"/>
                  </a:lnTo>
                  <a:lnTo>
                    <a:pt x="6100" y="220"/>
                  </a:lnTo>
                  <a:lnTo>
                    <a:pt x="6100" y="176"/>
                  </a:lnTo>
                  <a:lnTo>
                    <a:pt x="6100" y="88"/>
                  </a:lnTo>
                  <a:lnTo>
                    <a:pt x="6056" y="44"/>
                  </a:lnTo>
                  <a:lnTo>
                    <a:pt x="601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9" name="Google Shape;4409;p129"/>
            <p:cNvSpPr/>
            <p:nvPr/>
          </p:nvSpPr>
          <p:spPr>
            <a:xfrm>
              <a:off x="2096450" y="4705400"/>
              <a:ext cx="263300" cy="30750"/>
            </a:xfrm>
            <a:custGeom>
              <a:avLst/>
              <a:gdLst/>
              <a:ahLst/>
              <a:cxnLst/>
              <a:rect l="l" t="t" r="r" b="b"/>
              <a:pathLst>
                <a:path w="10532" h="1230" extrusionOk="0">
                  <a:moveTo>
                    <a:pt x="10313" y="0"/>
                  </a:moveTo>
                  <a:lnTo>
                    <a:pt x="9874" y="176"/>
                  </a:lnTo>
                  <a:lnTo>
                    <a:pt x="6100" y="132"/>
                  </a:lnTo>
                  <a:lnTo>
                    <a:pt x="6056" y="176"/>
                  </a:lnTo>
                  <a:lnTo>
                    <a:pt x="4740" y="308"/>
                  </a:lnTo>
                  <a:lnTo>
                    <a:pt x="176" y="878"/>
                  </a:lnTo>
                  <a:lnTo>
                    <a:pt x="88" y="922"/>
                  </a:lnTo>
                  <a:lnTo>
                    <a:pt x="44" y="966"/>
                  </a:lnTo>
                  <a:lnTo>
                    <a:pt x="1" y="1010"/>
                  </a:lnTo>
                  <a:lnTo>
                    <a:pt x="1" y="1097"/>
                  </a:lnTo>
                  <a:lnTo>
                    <a:pt x="88" y="1185"/>
                  </a:lnTo>
                  <a:lnTo>
                    <a:pt x="176" y="1229"/>
                  </a:lnTo>
                  <a:lnTo>
                    <a:pt x="220" y="1229"/>
                  </a:lnTo>
                  <a:lnTo>
                    <a:pt x="4784" y="659"/>
                  </a:lnTo>
                  <a:lnTo>
                    <a:pt x="6100" y="483"/>
                  </a:lnTo>
                  <a:lnTo>
                    <a:pt x="9918" y="527"/>
                  </a:lnTo>
                  <a:lnTo>
                    <a:pt x="9961" y="527"/>
                  </a:lnTo>
                  <a:lnTo>
                    <a:pt x="10444" y="351"/>
                  </a:lnTo>
                  <a:lnTo>
                    <a:pt x="10488" y="308"/>
                  </a:lnTo>
                  <a:lnTo>
                    <a:pt x="10532" y="264"/>
                  </a:lnTo>
                  <a:lnTo>
                    <a:pt x="10532" y="176"/>
                  </a:lnTo>
                  <a:lnTo>
                    <a:pt x="10532" y="88"/>
                  </a:lnTo>
                  <a:lnTo>
                    <a:pt x="10488" y="44"/>
                  </a:lnTo>
                  <a:lnTo>
                    <a:pt x="1044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0" name="Google Shape;4410;p129"/>
            <p:cNvSpPr/>
            <p:nvPr/>
          </p:nvSpPr>
          <p:spPr>
            <a:xfrm>
              <a:off x="1024675" y="3357175"/>
              <a:ext cx="119600" cy="1265975"/>
            </a:xfrm>
            <a:custGeom>
              <a:avLst/>
              <a:gdLst/>
              <a:ahLst/>
              <a:cxnLst/>
              <a:rect l="l" t="t" r="r" b="b"/>
              <a:pathLst>
                <a:path w="4784" h="50639" extrusionOk="0">
                  <a:moveTo>
                    <a:pt x="4564" y="0"/>
                  </a:moveTo>
                  <a:lnTo>
                    <a:pt x="4520" y="44"/>
                  </a:lnTo>
                  <a:lnTo>
                    <a:pt x="4476" y="88"/>
                  </a:lnTo>
                  <a:lnTo>
                    <a:pt x="4432" y="176"/>
                  </a:lnTo>
                  <a:lnTo>
                    <a:pt x="3950" y="3423"/>
                  </a:lnTo>
                  <a:lnTo>
                    <a:pt x="3555" y="5266"/>
                  </a:lnTo>
                  <a:lnTo>
                    <a:pt x="3511" y="5310"/>
                  </a:lnTo>
                  <a:lnTo>
                    <a:pt x="3423" y="7504"/>
                  </a:lnTo>
                  <a:lnTo>
                    <a:pt x="3379" y="11278"/>
                  </a:lnTo>
                  <a:lnTo>
                    <a:pt x="3467" y="13823"/>
                  </a:lnTo>
                  <a:lnTo>
                    <a:pt x="3555" y="16148"/>
                  </a:lnTo>
                  <a:lnTo>
                    <a:pt x="3818" y="18342"/>
                  </a:lnTo>
                  <a:lnTo>
                    <a:pt x="3774" y="19483"/>
                  </a:lnTo>
                  <a:lnTo>
                    <a:pt x="3511" y="20624"/>
                  </a:lnTo>
                  <a:lnTo>
                    <a:pt x="2589" y="24310"/>
                  </a:lnTo>
                  <a:lnTo>
                    <a:pt x="2589" y="24354"/>
                  </a:lnTo>
                  <a:lnTo>
                    <a:pt x="2414" y="27206"/>
                  </a:lnTo>
                  <a:lnTo>
                    <a:pt x="2150" y="28523"/>
                  </a:lnTo>
                  <a:lnTo>
                    <a:pt x="659" y="31638"/>
                  </a:lnTo>
                  <a:lnTo>
                    <a:pt x="659" y="31682"/>
                  </a:lnTo>
                  <a:lnTo>
                    <a:pt x="308" y="32998"/>
                  </a:lnTo>
                  <a:lnTo>
                    <a:pt x="264" y="33042"/>
                  </a:lnTo>
                  <a:lnTo>
                    <a:pt x="0" y="35324"/>
                  </a:lnTo>
                  <a:lnTo>
                    <a:pt x="264" y="39054"/>
                  </a:lnTo>
                  <a:lnTo>
                    <a:pt x="176" y="41643"/>
                  </a:lnTo>
                  <a:lnTo>
                    <a:pt x="176" y="41687"/>
                  </a:lnTo>
                  <a:lnTo>
                    <a:pt x="527" y="43837"/>
                  </a:lnTo>
                  <a:lnTo>
                    <a:pt x="922" y="45943"/>
                  </a:lnTo>
                  <a:lnTo>
                    <a:pt x="922" y="45987"/>
                  </a:lnTo>
                  <a:lnTo>
                    <a:pt x="2458" y="48839"/>
                  </a:lnTo>
                  <a:lnTo>
                    <a:pt x="3379" y="50551"/>
                  </a:lnTo>
                  <a:lnTo>
                    <a:pt x="3423" y="50638"/>
                  </a:lnTo>
                  <a:lnTo>
                    <a:pt x="3599" y="50638"/>
                  </a:lnTo>
                  <a:lnTo>
                    <a:pt x="3686" y="50595"/>
                  </a:lnTo>
                  <a:lnTo>
                    <a:pt x="3686" y="50507"/>
                  </a:lnTo>
                  <a:lnTo>
                    <a:pt x="3730" y="50463"/>
                  </a:lnTo>
                  <a:lnTo>
                    <a:pt x="3686" y="50375"/>
                  </a:lnTo>
                  <a:lnTo>
                    <a:pt x="2809" y="48664"/>
                  </a:lnTo>
                  <a:lnTo>
                    <a:pt x="1273" y="45855"/>
                  </a:lnTo>
                  <a:lnTo>
                    <a:pt x="878" y="43793"/>
                  </a:lnTo>
                  <a:lnTo>
                    <a:pt x="527" y="41643"/>
                  </a:lnTo>
                  <a:lnTo>
                    <a:pt x="615" y="39054"/>
                  </a:lnTo>
                  <a:lnTo>
                    <a:pt x="351" y="35324"/>
                  </a:lnTo>
                  <a:lnTo>
                    <a:pt x="615" y="33086"/>
                  </a:lnTo>
                  <a:lnTo>
                    <a:pt x="966" y="31814"/>
                  </a:lnTo>
                  <a:lnTo>
                    <a:pt x="2502" y="28654"/>
                  </a:lnTo>
                  <a:lnTo>
                    <a:pt x="2502" y="28610"/>
                  </a:lnTo>
                  <a:lnTo>
                    <a:pt x="2765" y="27294"/>
                  </a:lnTo>
                  <a:lnTo>
                    <a:pt x="2765" y="27250"/>
                  </a:lnTo>
                  <a:lnTo>
                    <a:pt x="2940" y="24398"/>
                  </a:lnTo>
                  <a:lnTo>
                    <a:pt x="3862" y="20668"/>
                  </a:lnTo>
                  <a:lnTo>
                    <a:pt x="4125" y="19571"/>
                  </a:lnTo>
                  <a:lnTo>
                    <a:pt x="4125" y="19527"/>
                  </a:lnTo>
                  <a:lnTo>
                    <a:pt x="4169" y="18342"/>
                  </a:lnTo>
                  <a:lnTo>
                    <a:pt x="4169" y="18299"/>
                  </a:lnTo>
                  <a:lnTo>
                    <a:pt x="3906" y="16105"/>
                  </a:lnTo>
                  <a:lnTo>
                    <a:pt x="3818" y="13779"/>
                  </a:lnTo>
                  <a:lnTo>
                    <a:pt x="3730" y="11278"/>
                  </a:lnTo>
                  <a:lnTo>
                    <a:pt x="3774" y="7504"/>
                  </a:lnTo>
                  <a:lnTo>
                    <a:pt x="3862" y="5310"/>
                  </a:lnTo>
                  <a:lnTo>
                    <a:pt x="4301" y="3467"/>
                  </a:lnTo>
                  <a:lnTo>
                    <a:pt x="4783" y="220"/>
                  </a:lnTo>
                  <a:lnTo>
                    <a:pt x="4783" y="132"/>
                  </a:lnTo>
                  <a:lnTo>
                    <a:pt x="4783" y="88"/>
                  </a:lnTo>
                  <a:lnTo>
                    <a:pt x="4696" y="44"/>
                  </a:lnTo>
                  <a:lnTo>
                    <a:pt x="465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1" name="Google Shape;4411;p129"/>
            <p:cNvSpPr/>
            <p:nvPr/>
          </p:nvSpPr>
          <p:spPr>
            <a:xfrm>
              <a:off x="605600" y="2498225"/>
              <a:ext cx="454200" cy="2111750"/>
            </a:xfrm>
            <a:custGeom>
              <a:avLst/>
              <a:gdLst/>
              <a:ahLst/>
              <a:cxnLst/>
              <a:rect l="l" t="t" r="r" b="b"/>
              <a:pathLst>
                <a:path w="18168" h="84470" extrusionOk="0">
                  <a:moveTo>
                    <a:pt x="17904" y="0"/>
                  </a:moveTo>
                  <a:lnTo>
                    <a:pt x="14569" y="2370"/>
                  </a:lnTo>
                  <a:lnTo>
                    <a:pt x="13077" y="3203"/>
                  </a:lnTo>
                  <a:lnTo>
                    <a:pt x="10181" y="4344"/>
                  </a:lnTo>
                  <a:lnTo>
                    <a:pt x="8119" y="5134"/>
                  </a:lnTo>
                  <a:lnTo>
                    <a:pt x="6364" y="5485"/>
                  </a:lnTo>
                  <a:lnTo>
                    <a:pt x="6320" y="5485"/>
                  </a:lnTo>
                  <a:lnTo>
                    <a:pt x="5223" y="6275"/>
                  </a:lnTo>
                  <a:lnTo>
                    <a:pt x="4521" y="6714"/>
                  </a:lnTo>
                  <a:lnTo>
                    <a:pt x="4477" y="6758"/>
                  </a:lnTo>
                  <a:lnTo>
                    <a:pt x="1888" y="8952"/>
                  </a:lnTo>
                  <a:lnTo>
                    <a:pt x="308" y="10883"/>
                  </a:lnTo>
                  <a:lnTo>
                    <a:pt x="264" y="10926"/>
                  </a:lnTo>
                  <a:lnTo>
                    <a:pt x="1" y="11409"/>
                  </a:lnTo>
                  <a:lnTo>
                    <a:pt x="1" y="11497"/>
                  </a:lnTo>
                  <a:lnTo>
                    <a:pt x="1" y="11585"/>
                  </a:lnTo>
                  <a:lnTo>
                    <a:pt x="1976" y="15534"/>
                  </a:lnTo>
                  <a:lnTo>
                    <a:pt x="2809" y="18649"/>
                  </a:lnTo>
                  <a:lnTo>
                    <a:pt x="3468" y="22204"/>
                  </a:lnTo>
                  <a:lnTo>
                    <a:pt x="4082" y="25495"/>
                  </a:lnTo>
                  <a:lnTo>
                    <a:pt x="4784" y="27864"/>
                  </a:lnTo>
                  <a:lnTo>
                    <a:pt x="5574" y="30541"/>
                  </a:lnTo>
                  <a:lnTo>
                    <a:pt x="6144" y="33525"/>
                  </a:lnTo>
                  <a:lnTo>
                    <a:pt x="6408" y="35324"/>
                  </a:lnTo>
                  <a:lnTo>
                    <a:pt x="6276" y="39800"/>
                  </a:lnTo>
                  <a:lnTo>
                    <a:pt x="6320" y="41730"/>
                  </a:lnTo>
                  <a:lnTo>
                    <a:pt x="6364" y="41818"/>
                  </a:lnTo>
                  <a:lnTo>
                    <a:pt x="8031" y="44407"/>
                  </a:lnTo>
                  <a:lnTo>
                    <a:pt x="9786" y="46996"/>
                  </a:lnTo>
                  <a:lnTo>
                    <a:pt x="11498" y="49322"/>
                  </a:lnTo>
                  <a:lnTo>
                    <a:pt x="12595" y="51384"/>
                  </a:lnTo>
                  <a:lnTo>
                    <a:pt x="13779" y="53183"/>
                  </a:lnTo>
                  <a:lnTo>
                    <a:pt x="15228" y="55202"/>
                  </a:lnTo>
                  <a:lnTo>
                    <a:pt x="16588" y="57045"/>
                  </a:lnTo>
                  <a:lnTo>
                    <a:pt x="17597" y="58580"/>
                  </a:lnTo>
                  <a:lnTo>
                    <a:pt x="17685" y="58975"/>
                  </a:lnTo>
                  <a:lnTo>
                    <a:pt x="16763" y="60950"/>
                  </a:lnTo>
                  <a:lnTo>
                    <a:pt x="15798" y="62925"/>
                  </a:lnTo>
                  <a:lnTo>
                    <a:pt x="15798" y="62968"/>
                  </a:lnTo>
                  <a:lnTo>
                    <a:pt x="15140" y="64987"/>
                  </a:lnTo>
                  <a:lnTo>
                    <a:pt x="15140" y="65031"/>
                  </a:lnTo>
                  <a:lnTo>
                    <a:pt x="14920" y="67313"/>
                  </a:lnTo>
                  <a:lnTo>
                    <a:pt x="14920" y="67356"/>
                  </a:lnTo>
                  <a:lnTo>
                    <a:pt x="15052" y="68102"/>
                  </a:lnTo>
                  <a:lnTo>
                    <a:pt x="15052" y="68146"/>
                  </a:lnTo>
                  <a:lnTo>
                    <a:pt x="15535" y="69199"/>
                  </a:lnTo>
                  <a:lnTo>
                    <a:pt x="15886" y="71437"/>
                  </a:lnTo>
                  <a:lnTo>
                    <a:pt x="16149" y="73895"/>
                  </a:lnTo>
                  <a:lnTo>
                    <a:pt x="16193" y="75606"/>
                  </a:lnTo>
                  <a:lnTo>
                    <a:pt x="15973" y="77537"/>
                  </a:lnTo>
                  <a:lnTo>
                    <a:pt x="15973" y="77581"/>
                  </a:lnTo>
                  <a:lnTo>
                    <a:pt x="16017" y="79731"/>
                  </a:lnTo>
                  <a:lnTo>
                    <a:pt x="16017" y="79775"/>
                  </a:lnTo>
                  <a:lnTo>
                    <a:pt x="16281" y="81003"/>
                  </a:lnTo>
                  <a:lnTo>
                    <a:pt x="16281" y="81047"/>
                  </a:lnTo>
                  <a:lnTo>
                    <a:pt x="17816" y="84382"/>
                  </a:lnTo>
                  <a:lnTo>
                    <a:pt x="17904" y="84470"/>
                  </a:lnTo>
                  <a:lnTo>
                    <a:pt x="18080" y="84470"/>
                  </a:lnTo>
                  <a:lnTo>
                    <a:pt x="18124" y="84426"/>
                  </a:lnTo>
                  <a:lnTo>
                    <a:pt x="18168" y="84382"/>
                  </a:lnTo>
                  <a:lnTo>
                    <a:pt x="18168" y="84294"/>
                  </a:lnTo>
                  <a:lnTo>
                    <a:pt x="18168" y="84250"/>
                  </a:lnTo>
                  <a:lnTo>
                    <a:pt x="16588" y="80916"/>
                  </a:lnTo>
                  <a:lnTo>
                    <a:pt x="16368" y="79731"/>
                  </a:lnTo>
                  <a:lnTo>
                    <a:pt x="16325" y="77581"/>
                  </a:lnTo>
                  <a:lnTo>
                    <a:pt x="16544" y="75650"/>
                  </a:lnTo>
                  <a:lnTo>
                    <a:pt x="16544" y="75606"/>
                  </a:lnTo>
                  <a:lnTo>
                    <a:pt x="16500" y="73851"/>
                  </a:lnTo>
                  <a:lnTo>
                    <a:pt x="16237" y="71393"/>
                  </a:lnTo>
                  <a:lnTo>
                    <a:pt x="15886" y="69112"/>
                  </a:lnTo>
                  <a:lnTo>
                    <a:pt x="15842" y="69068"/>
                  </a:lnTo>
                  <a:lnTo>
                    <a:pt x="15403" y="68015"/>
                  </a:lnTo>
                  <a:lnTo>
                    <a:pt x="15271" y="67313"/>
                  </a:lnTo>
                  <a:lnTo>
                    <a:pt x="15491" y="65075"/>
                  </a:lnTo>
                  <a:lnTo>
                    <a:pt x="16105" y="63056"/>
                  </a:lnTo>
                  <a:lnTo>
                    <a:pt x="17071" y="61125"/>
                  </a:lnTo>
                  <a:lnTo>
                    <a:pt x="17992" y="59107"/>
                  </a:lnTo>
                  <a:lnTo>
                    <a:pt x="18036" y="58975"/>
                  </a:lnTo>
                  <a:lnTo>
                    <a:pt x="17948" y="58493"/>
                  </a:lnTo>
                  <a:lnTo>
                    <a:pt x="17904" y="58405"/>
                  </a:lnTo>
                  <a:lnTo>
                    <a:pt x="16895" y="56825"/>
                  </a:lnTo>
                  <a:lnTo>
                    <a:pt x="15535" y="54982"/>
                  </a:lnTo>
                  <a:lnTo>
                    <a:pt x="14087" y="52964"/>
                  </a:lnTo>
                  <a:lnTo>
                    <a:pt x="12902" y="51209"/>
                  </a:lnTo>
                  <a:lnTo>
                    <a:pt x="11805" y="49146"/>
                  </a:lnTo>
                  <a:lnTo>
                    <a:pt x="11761" y="49146"/>
                  </a:lnTo>
                  <a:lnTo>
                    <a:pt x="10094" y="46777"/>
                  </a:lnTo>
                  <a:lnTo>
                    <a:pt x="8294" y="44188"/>
                  </a:lnTo>
                  <a:lnTo>
                    <a:pt x="6671" y="41687"/>
                  </a:lnTo>
                  <a:lnTo>
                    <a:pt x="6627" y="39800"/>
                  </a:lnTo>
                  <a:lnTo>
                    <a:pt x="6759" y="35324"/>
                  </a:lnTo>
                  <a:lnTo>
                    <a:pt x="6759" y="35280"/>
                  </a:lnTo>
                  <a:lnTo>
                    <a:pt x="6495" y="33481"/>
                  </a:lnTo>
                  <a:lnTo>
                    <a:pt x="5881" y="30453"/>
                  </a:lnTo>
                  <a:lnTo>
                    <a:pt x="5135" y="27776"/>
                  </a:lnTo>
                  <a:lnTo>
                    <a:pt x="4433" y="25407"/>
                  </a:lnTo>
                  <a:lnTo>
                    <a:pt x="3775" y="22116"/>
                  </a:lnTo>
                  <a:lnTo>
                    <a:pt x="3160" y="18562"/>
                  </a:lnTo>
                  <a:lnTo>
                    <a:pt x="2327" y="15446"/>
                  </a:lnTo>
                  <a:lnTo>
                    <a:pt x="2327" y="15402"/>
                  </a:lnTo>
                  <a:lnTo>
                    <a:pt x="352" y="11497"/>
                  </a:lnTo>
                  <a:lnTo>
                    <a:pt x="571" y="11102"/>
                  </a:lnTo>
                  <a:lnTo>
                    <a:pt x="2151" y="9215"/>
                  </a:lnTo>
                  <a:lnTo>
                    <a:pt x="4696" y="7021"/>
                  </a:lnTo>
                  <a:lnTo>
                    <a:pt x="5442" y="6582"/>
                  </a:lnTo>
                  <a:lnTo>
                    <a:pt x="6495" y="5792"/>
                  </a:lnTo>
                  <a:lnTo>
                    <a:pt x="8207" y="5441"/>
                  </a:lnTo>
                  <a:lnTo>
                    <a:pt x="10313" y="4695"/>
                  </a:lnTo>
                  <a:lnTo>
                    <a:pt x="13209" y="3511"/>
                  </a:lnTo>
                  <a:lnTo>
                    <a:pt x="13253" y="3511"/>
                  </a:lnTo>
                  <a:lnTo>
                    <a:pt x="14745" y="2677"/>
                  </a:lnTo>
                  <a:lnTo>
                    <a:pt x="18124" y="307"/>
                  </a:lnTo>
                  <a:lnTo>
                    <a:pt x="18168" y="263"/>
                  </a:lnTo>
                  <a:lnTo>
                    <a:pt x="18168" y="176"/>
                  </a:lnTo>
                  <a:lnTo>
                    <a:pt x="18168" y="132"/>
                  </a:lnTo>
                  <a:lnTo>
                    <a:pt x="18168" y="44"/>
                  </a:lnTo>
                  <a:lnTo>
                    <a:pt x="1812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2" name="Google Shape;4412;p129"/>
            <p:cNvSpPr/>
            <p:nvPr/>
          </p:nvSpPr>
          <p:spPr>
            <a:xfrm>
              <a:off x="489325" y="2325975"/>
              <a:ext cx="527700" cy="2220375"/>
            </a:xfrm>
            <a:custGeom>
              <a:avLst/>
              <a:gdLst/>
              <a:ahLst/>
              <a:cxnLst/>
              <a:rect l="l" t="t" r="r" b="b"/>
              <a:pathLst>
                <a:path w="21108" h="88815" extrusionOk="0">
                  <a:moveTo>
                    <a:pt x="20844" y="1"/>
                  </a:moveTo>
                  <a:lnTo>
                    <a:pt x="17509" y="1844"/>
                  </a:lnTo>
                  <a:lnTo>
                    <a:pt x="15315" y="3204"/>
                  </a:lnTo>
                  <a:lnTo>
                    <a:pt x="13779" y="4082"/>
                  </a:lnTo>
                  <a:lnTo>
                    <a:pt x="12243" y="5047"/>
                  </a:lnTo>
                  <a:lnTo>
                    <a:pt x="10707" y="6056"/>
                  </a:lnTo>
                  <a:lnTo>
                    <a:pt x="9216" y="7066"/>
                  </a:lnTo>
                  <a:lnTo>
                    <a:pt x="8470" y="7636"/>
                  </a:lnTo>
                  <a:lnTo>
                    <a:pt x="7811" y="8163"/>
                  </a:lnTo>
                  <a:lnTo>
                    <a:pt x="7109" y="8733"/>
                  </a:lnTo>
                  <a:lnTo>
                    <a:pt x="6495" y="9347"/>
                  </a:lnTo>
                  <a:lnTo>
                    <a:pt x="5881" y="9918"/>
                  </a:lnTo>
                  <a:lnTo>
                    <a:pt x="5310" y="10576"/>
                  </a:lnTo>
                  <a:lnTo>
                    <a:pt x="4784" y="11190"/>
                  </a:lnTo>
                  <a:lnTo>
                    <a:pt x="4301" y="11849"/>
                  </a:lnTo>
                  <a:lnTo>
                    <a:pt x="3292" y="13121"/>
                  </a:lnTo>
                  <a:lnTo>
                    <a:pt x="3292" y="13165"/>
                  </a:lnTo>
                  <a:lnTo>
                    <a:pt x="1185" y="17860"/>
                  </a:lnTo>
                  <a:lnTo>
                    <a:pt x="220" y="20712"/>
                  </a:lnTo>
                  <a:lnTo>
                    <a:pt x="176" y="20712"/>
                  </a:lnTo>
                  <a:lnTo>
                    <a:pt x="1" y="22204"/>
                  </a:lnTo>
                  <a:lnTo>
                    <a:pt x="1" y="22248"/>
                  </a:lnTo>
                  <a:lnTo>
                    <a:pt x="132" y="25495"/>
                  </a:lnTo>
                  <a:lnTo>
                    <a:pt x="176" y="25539"/>
                  </a:lnTo>
                  <a:lnTo>
                    <a:pt x="834" y="29532"/>
                  </a:lnTo>
                  <a:lnTo>
                    <a:pt x="834" y="29576"/>
                  </a:lnTo>
                  <a:lnTo>
                    <a:pt x="1493" y="31946"/>
                  </a:lnTo>
                  <a:lnTo>
                    <a:pt x="2414" y="34579"/>
                  </a:lnTo>
                  <a:lnTo>
                    <a:pt x="3467" y="37124"/>
                  </a:lnTo>
                  <a:lnTo>
                    <a:pt x="4389" y="39362"/>
                  </a:lnTo>
                  <a:lnTo>
                    <a:pt x="4959" y="41029"/>
                  </a:lnTo>
                  <a:lnTo>
                    <a:pt x="5486" y="42960"/>
                  </a:lnTo>
                  <a:lnTo>
                    <a:pt x="5661" y="44232"/>
                  </a:lnTo>
                  <a:lnTo>
                    <a:pt x="5573" y="46734"/>
                  </a:lnTo>
                  <a:lnTo>
                    <a:pt x="5881" y="48928"/>
                  </a:lnTo>
                  <a:lnTo>
                    <a:pt x="6363" y="51648"/>
                  </a:lnTo>
                  <a:lnTo>
                    <a:pt x="6276" y="56343"/>
                  </a:lnTo>
                  <a:lnTo>
                    <a:pt x="6188" y="58625"/>
                  </a:lnTo>
                  <a:lnTo>
                    <a:pt x="6188" y="61346"/>
                  </a:lnTo>
                  <a:lnTo>
                    <a:pt x="6276" y="65690"/>
                  </a:lnTo>
                  <a:lnTo>
                    <a:pt x="6276" y="65778"/>
                  </a:lnTo>
                  <a:lnTo>
                    <a:pt x="6539" y="66304"/>
                  </a:lnTo>
                  <a:lnTo>
                    <a:pt x="6583" y="66348"/>
                  </a:lnTo>
                  <a:lnTo>
                    <a:pt x="8996" y="68674"/>
                  </a:lnTo>
                  <a:lnTo>
                    <a:pt x="10839" y="70385"/>
                  </a:lnTo>
                  <a:lnTo>
                    <a:pt x="12902" y="71965"/>
                  </a:lnTo>
                  <a:lnTo>
                    <a:pt x="14745" y="73369"/>
                  </a:lnTo>
                  <a:lnTo>
                    <a:pt x="16412" y="74378"/>
                  </a:lnTo>
                  <a:lnTo>
                    <a:pt x="17948" y="75168"/>
                  </a:lnTo>
                  <a:lnTo>
                    <a:pt x="18825" y="76528"/>
                  </a:lnTo>
                  <a:lnTo>
                    <a:pt x="19440" y="77976"/>
                  </a:lnTo>
                  <a:lnTo>
                    <a:pt x="19747" y="80126"/>
                  </a:lnTo>
                  <a:lnTo>
                    <a:pt x="20054" y="82759"/>
                  </a:lnTo>
                  <a:lnTo>
                    <a:pt x="19922" y="84953"/>
                  </a:lnTo>
                  <a:lnTo>
                    <a:pt x="19703" y="87147"/>
                  </a:lnTo>
                  <a:lnTo>
                    <a:pt x="19615" y="88639"/>
                  </a:lnTo>
                  <a:lnTo>
                    <a:pt x="19659" y="88683"/>
                  </a:lnTo>
                  <a:lnTo>
                    <a:pt x="19659" y="88771"/>
                  </a:lnTo>
                  <a:lnTo>
                    <a:pt x="19747" y="88815"/>
                  </a:lnTo>
                  <a:lnTo>
                    <a:pt x="19791" y="88815"/>
                  </a:lnTo>
                  <a:lnTo>
                    <a:pt x="19922" y="88771"/>
                  </a:lnTo>
                  <a:lnTo>
                    <a:pt x="19966" y="88727"/>
                  </a:lnTo>
                  <a:lnTo>
                    <a:pt x="19966" y="88639"/>
                  </a:lnTo>
                  <a:lnTo>
                    <a:pt x="20054" y="87191"/>
                  </a:lnTo>
                  <a:lnTo>
                    <a:pt x="20273" y="84997"/>
                  </a:lnTo>
                  <a:lnTo>
                    <a:pt x="20405" y="82759"/>
                  </a:lnTo>
                  <a:lnTo>
                    <a:pt x="20405" y="82715"/>
                  </a:lnTo>
                  <a:lnTo>
                    <a:pt x="20098" y="80083"/>
                  </a:lnTo>
                  <a:lnTo>
                    <a:pt x="19791" y="77889"/>
                  </a:lnTo>
                  <a:lnTo>
                    <a:pt x="19791" y="77845"/>
                  </a:lnTo>
                  <a:lnTo>
                    <a:pt x="19133" y="76397"/>
                  </a:lnTo>
                  <a:lnTo>
                    <a:pt x="19133" y="76353"/>
                  </a:lnTo>
                  <a:lnTo>
                    <a:pt x="18211" y="74905"/>
                  </a:lnTo>
                  <a:lnTo>
                    <a:pt x="18167" y="74861"/>
                  </a:lnTo>
                  <a:lnTo>
                    <a:pt x="16587" y="74071"/>
                  </a:lnTo>
                  <a:lnTo>
                    <a:pt x="14964" y="73062"/>
                  </a:lnTo>
                  <a:lnTo>
                    <a:pt x="13121" y="71658"/>
                  </a:lnTo>
                  <a:lnTo>
                    <a:pt x="11102" y="70078"/>
                  </a:lnTo>
                  <a:lnTo>
                    <a:pt x="9216" y="68410"/>
                  </a:lnTo>
                  <a:lnTo>
                    <a:pt x="6846" y="66129"/>
                  </a:lnTo>
                  <a:lnTo>
                    <a:pt x="6627" y="65646"/>
                  </a:lnTo>
                  <a:lnTo>
                    <a:pt x="6539" y="61346"/>
                  </a:lnTo>
                  <a:lnTo>
                    <a:pt x="6539" y="58625"/>
                  </a:lnTo>
                  <a:lnTo>
                    <a:pt x="6627" y="56343"/>
                  </a:lnTo>
                  <a:lnTo>
                    <a:pt x="6714" y="51648"/>
                  </a:lnTo>
                  <a:lnTo>
                    <a:pt x="6714" y="51604"/>
                  </a:lnTo>
                  <a:lnTo>
                    <a:pt x="6232" y="48884"/>
                  </a:lnTo>
                  <a:lnTo>
                    <a:pt x="5925" y="46690"/>
                  </a:lnTo>
                  <a:lnTo>
                    <a:pt x="6012" y="44232"/>
                  </a:lnTo>
                  <a:lnTo>
                    <a:pt x="6012" y="44188"/>
                  </a:lnTo>
                  <a:lnTo>
                    <a:pt x="5837" y="42916"/>
                  </a:lnTo>
                  <a:lnTo>
                    <a:pt x="5310" y="40897"/>
                  </a:lnTo>
                  <a:lnTo>
                    <a:pt x="4696" y="39230"/>
                  </a:lnTo>
                  <a:lnTo>
                    <a:pt x="3818" y="36992"/>
                  </a:lnTo>
                  <a:lnTo>
                    <a:pt x="2765" y="34447"/>
                  </a:lnTo>
                  <a:lnTo>
                    <a:pt x="1800" y="31858"/>
                  </a:lnTo>
                  <a:lnTo>
                    <a:pt x="1142" y="29489"/>
                  </a:lnTo>
                  <a:lnTo>
                    <a:pt x="483" y="25495"/>
                  </a:lnTo>
                  <a:lnTo>
                    <a:pt x="352" y="22248"/>
                  </a:lnTo>
                  <a:lnTo>
                    <a:pt x="527" y="20800"/>
                  </a:lnTo>
                  <a:lnTo>
                    <a:pt x="1493" y="17992"/>
                  </a:lnTo>
                  <a:lnTo>
                    <a:pt x="3599" y="13341"/>
                  </a:lnTo>
                  <a:lnTo>
                    <a:pt x="4608" y="12068"/>
                  </a:lnTo>
                  <a:lnTo>
                    <a:pt x="5091" y="11410"/>
                  </a:lnTo>
                  <a:lnTo>
                    <a:pt x="5573" y="10796"/>
                  </a:lnTo>
                  <a:lnTo>
                    <a:pt x="6144" y="10181"/>
                  </a:lnTo>
                  <a:lnTo>
                    <a:pt x="6758" y="9567"/>
                  </a:lnTo>
                  <a:lnTo>
                    <a:pt x="7373" y="8996"/>
                  </a:lnTo>
                  <a:lnTo>
                    <a:pt x="8031" y="8426"/>
                  </a:lnTo>
                  <a:lnTo>
                    <a:pt x="9435" y="7329"/>
                  </a:lnTo>
                  <a:lnTo>
                    <a:pt x="10927" y="6320"/>
                  </a:lnTo>
                  <a:lnTo>
                    <a:pt x="12419" y="5354"/>
                  </a:lnTo>
                  <a:lnTo>
                    <a:pt x="13955" y="4389"/>
                  </a:lnTo>
                  <a:lnTo>
                    <a:pt x="15490" y="3468"/>
                  </a:lnTo>
                  <a:lnTo>
                    <a:pt x="17684" y="2151"/>
                  </a:lnTo>
                  <a:lnTo>
                    <a:pt x="21019" y="308"/>
                  </a:lnTo>
                  <a:lnTo>
                    <a:pt x="21063" y="264"/>
                  </a:lnTo>
                  <a:lnTo>
                    <a:pt x="21107" y="220"/>
                  </a:lnTo>
                  <a:lnTo>
                    <a:pt x="21107" y="133"/>
                  </a:lnTo>
                  <a:lnTo>
                    <a:pt x="21063" y="89"/>
                  </a:lnTo>
                  <a:lnTo>
                    <a:pt x="21019" y="45"/>
                  </a:lnTo>
                  <a:lnTo>
                    <a:pt x="2097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3" name="Google Shape;4413;p129"/>
            <p:cNvSpPr/>
            <p:nvPr/>
          </p:nvSpPr>
          <p:spPr>
            <a:xfrm>
              <a:off x="261150" y="2997350"/>
              <a:ext cx="377400" cy="1344975"/>
            </a:xfrm>
            <a:custGeom>
              <a:avLst/>
              <a:gdLst/>
              <a:ahLst/>
              <a:cxnLst/>
              <a:rect l="l" t="t" r="r" b="b"/>
              <a:pathLst>
                <a:path w="15096" h="53799" extrusionOk="0">
                  <a:moveTo>
                    <a:pt x="88" y="1"/>
                  </a:moveTo>
                  <a:lnTo>
                    <a:pt x="44" y="45"/>
                  </a:lnTo>
                  <a:lnTo>
                    <a:pt x="0" y="89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2326" y="5223"/>
                  </a:lnTo>
                  <a:lnTo>
                    <a:pt x="4871" y="9479"/>
                  </a:lnTo>
                  <a:lnTo>
                    <a:pt x="6670" y="12989"/>
                  </a:lnTo>
                  <a:lnTo>
                    <a:pt x="8206" y="16149"/>
                  </a:lnTo>
                  <a:lnTo>
                    <a:pt x="8996" y="17904"/>
                  </a:lnTo>
                  <a:lnTo>
                    <a:pt x="9259" y="18694"/>
                  </a:lnTo>
                  <a:lnTo>
                    <a:pt x="9347" y="21283"/>
                  </a:lnTo>
                  <a:lnTo>
                    <a:pt x="9391" y="25671"/>
                  </a:lnTo>
                  <a:lnTo>
                    <a:pt x="9391" y="28918"/>
                  </a:lnTo>
                  <a:lnTo>
                    <a:pt x="9479" y="36114"/>
                  </a:lnTo>
                  <a:lnTo>
                    <a:pt x="9830" y="42433"/>
                  </a:lnTo>
                  <a:lnTo>
                    <a:pt x="9961" y="43442"/>
                  </a:lnTo>
                  <a:lnTo>
                    <a:pt x="9961" y="43486"/>
                  </a:lnTo>
                  <a:lnTo>
                    <a:pt x="10751" y="45505"/>
                  </a:lnTo>
                  <a:lnTo>
                    <a:pt x="11936" y="48006"/>
                  </a:lnTo>
                  <a:lnTo>
                    <a:pt x="12901" y="49980"/>
                  </a:lnTo>
                  <a:lnTo>
                    <a:pt x="13603" y="51604"/>
                  </a:lnTo>
                  <a:lnTo>
                    <a:pt x="14744" y="53710"/>
                  </a:lnTo>
                  <a:lnTo>
                    <a:pt x="14832" y="53754"/>
                  </a:lnTo>
                  <a:lnTo>
                    <a:pt x="14920" y="53798"/>
                  </a:lnTo>
                  <a:lnTo>
                    <a:pt x="15008" y="53754"/>
                  </a:lnTo>
                  <a:lnTo>
                    <a:pt x="15052" y="53710"/>
                  </a:lnTo>
                  <a:lnTo>
                    <a:pt x="15095" y="53666"/>
                  </a:lnTo>
                  <a:lnTo>
                    <a:pt x="15095" y="53623"/>
                  </a:lnTo>
                  <a:lnTo>
                    <a:pt x="15052" y="53535"/>
                  </a:lnTo>
                  <a:lnTo>
                    <a:pt x="13911" y="51428"/>
                  </a:lnTo>
                  <a:lnTo>
                    <a:pt x="13209" y="49849"/>
                  </a:lnTo>
                  <a:lnTo>
                    <a:pt x="12243" y="47830"/>
                  </a:lnTo>
                  <a:lnTo>
                    <a:pt x="11058" y="45373"/>
                  </a:lnTo>
                  <a:lnTo>
                    <a:pt x="10312" y="43398"/>
                  </a:lnTo>
                  <a:lnTo>
                    <a:pt x="10181" y="42433"/>
                  </a:lnTo>
                  <a:lnTo>
                    <a:pt x="9830" y="36114"/>
                  </a:lnTo>
                  <a:lnTo>
                    <a:pt x="9742" y="28918"/>
                  </a:lnTo>
                  <a:lnTo>
                    <a:pt x="9742" y="25671"/>
                  </a:lnTo>
                  <a:lnTo>
                    <a:pt x="9698" y="21283"/>
                  </a:lnTo>
                  <a:lnTo>
                    <a:pt x="9610" y="18650"/>
                  </a:lnTo>
                  <a:lnTo>
                    <a:pt x="9566" y="18606"/>
                  </a:lnTo>
                  <a:lnTo>
                    <a:pt x="9303" y="17816"/>
                  </a:lnTo>
                  <a:lnTo>
                    <a:pt x="8513" y="16017"/>
                  </a:lnTo>
                  <a:lnTo>
                    <a:pt x="6977" y="12814"/>
                  </a:lnTo>
                  <a:lnTo>
                    <a:pt x="5178" y="9347"/>
                  </a:lnTo>
                  <a:lnTo>
                    <a:pt x="2633" y="5047"/>
                  </a:lnTo>
                  <a:lnTo>
                    <a:pt x="308" y="89"/>
                  </a:lnTo>
                  <a:lnTo>
                    <a:pt x="264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4" name="Google Shape;4414;p129"/>
            <p:cNvSpPr/>
            <p:nvPr/>
          </p:nvSpPr>
          <p:spPr>
            <a:xfrm>
              <a:off x="238125" y="3076350"/>
              <a:ext cx="340075" cy="1220975"/>
            </a:xfrm>
            <a:custGeom>
              <a:avLst/>
              <a:gdLst/>
              <a:ahLst/>
              <a:cxnLst/>
              <a:rect l="l" t="t" r="r" b="b"/>
              <a:pathLst>
                <a:path w="13603" h="48839" extrusionOk="0">
                  <a:moveTo>
                    <a:pt x="132" y="0"/>
                  </a:moveTo>
                  <a:lnTo>
                    <a:pt x="44" y="44"/>
                  </a:lnTo>
                  <a:lnTo>
                    <a:pt x="44" y="88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1448" y="3905"/>
                  </a:lnTo>
                  <a:lnTo>
                    <a:pt x="1492" y="3949"/>
                  </a:lnTo>
                  <a:lnTo>
                    <a:pt x="4344" y="6889"/>
                  </a:lnTo>
                  <a:lnTo>
                    <a:pt x="6143" y="10136"/>
                  </a:lnTo>
                  <a:lnTo>
                    <a:pt x="7855" y="13603"/>
                  </a:lnTo>
                  <a:lnTo>
                    <a:pt x="8820" y="15490"/>
                  </a:lnTo>
                  <a:lnTo>
                    <a:pt x="9039" y="16631"/>
                  </a:lnTo>
                  <a:lnTo>
                    <a:pt x="9083" y="18825"/>
                  </a:lnTo>
                  <a:lnTo>
                    <a:pt x="9127" y="21019"/>
                  </a:lnTo>
                  <a:lnTo>
                    <a:pt x="9171" y="25407"/>
                  </a:lnTo>
                  <a:lnTo>
                    <a:pt x="9171" y="28303"/>
                  </a:lnTo>
                  <a:lnTo>
                    <a:pt x="9215" y="31243"/>
                  </a:lnTo>
                  <a:lnTo>
                    <a:pt x="9303" y="34227"/>
                  </a:lnTo>
                  <a:lnTo>
                    <a:pt x="9434" y="37167"/>
                  </a:lnTo>
                  <a:lnTo>
                    <a:pt x="9654" y="40546"/>
                  </a:lnTo>
                  <a:lnTo>
                    <a:pt x="9654" y="40633"/>
                  </a:lnTo>
                  <a:lnTo>
                    <a:pt x="12681" y="47347"/>
                  </a:lnTo>
                  <a:lnTo>
                    <a:pt x="13252" y="48751"/>
                  </a:lnTo>
                  <a:lnTo>
                    <a:pt x="13340" y="48839"/>
                  </a:lnTo>
                  <a:lnTo>
                    <a:pt x="13471" y="48839"/>
                  </a:lnTo>
                  <a:lnTo>
                    <a:pt x="13559" y="48795"/>
                  </a:lnTo>
                  <a:lnTo>
                    <a:pt x="13559" y="48751"/>
                  </a:lnTo>
                  <a:lnTo>
                    <a:pt x="13603" y="48707"/>
                  </a:lnTo>
                  <a:lnTo>
                    <a:pt x="13559" y="48620"/>
                  </a:lnTo>
                  <a:lnTo>
                    <a:pt x="13033" y="47215"/>
                  </a:lnTo>
                  <a:lnTo>
                    <a:pt x="10005" y="40502"/>
                  </a:lnTo>
                  <a:lnTo>
                    <a:pt x="9785" y="37167"/>
                  </a:lnTo>
                  <a:lnTo>
                    <a:pt x="9654" y="34183"/>
                  </a:lnTo>
                  <a:lnTo>
                    <a:pt x="9566" y="31243"/>
                  </a:lnTo>
                  <a:lnTo>
                    <a:pt x="9522" y="28303"/>
                  </a:lnTo>
                  <a:lnTo>
                    <a:pt x="9522" y="25407"/>
                  </a:lnTo>
                  <a:lnTo>
                    <a:pt x="9478" y="21019"/>
                  </a:lnTo>
                  <a:lnTo>
                    <a:pt x="9434" y="18825"/>
                  </a:lnTo>
                  <a:lnTo>
                    <a:pt x="9390" y="16631"/>
                  </a:lnTo>
                  <a:lnTo>
                    <a:pt x="9390" y="16587"/>
                  </a:lnTo>
                  <a:lnTo>
                    <a:pt x="9171" y="15402"/>
                  </a:lnTo>
                  <a:lnTo>
                    <a:pt x="9171" y="15314"/>
                  </a:lnTo>
                  <a:lnTo>
                    <a:pt x="8162" y="13428"/>
                  </a:lnTo>
                  <a:lnTo>
                    <a:pt x="6450" y="9961"/>
                  </a:lnTo>
                  <a:lnTo>
                    <a:pt x="4651" y="6714"/>
                  </a:lnTo>
                  <a:lnTo>
                    <a:pt x="4607" y="6670"/>
                  </a:lnTo>
                  <a:lnTo>
                    <a:pt x="1755" y="3730"/>
                  </a:lnTo>
                  <a:lnTo>
                    <a:pt x="351" y="132"/>
                  </a:lnTo>
                  <a:lnTo>
                    <a:pt x="307" y="44"/>
                  </a:lnTo>
                  <a:lnTo>
                    <a:pt x="26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5" name="Google Shape;4415;p129"/>
            <p:cNvSpPr/>
            <p:nvPr/>
          </p:nvSpPr>
          <p:spPr>
            <a:xfrm>
              <a:off x="343425" y="3363750"/>
              <a:ext cx="188700" cy="900675"/>
            </a:xfrm>
            <a:custGeom>
              <a:avLst/>
              <a:gdLst/>
              <a:ahLst/>
              <a:cxnLst/>
              <a:rect l="l" t="t" r="r" b="b"/>
              <a:pathLst>
                <a:path w="7548" h="36027" extrusionOk="0">
                  <a:moveTo>
                    <a:pt x="176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44" y="132"/>
                  </a:lnTo>
                  <a:lnTo>
                    <a:pt x="1" y="220"/>
                  </a:lnTo>
                  <a:lnTo>
                    <a:pt x="44" y="264"/>
                  </a:lnTo>
                  <a:lnTo>
                    <a:pt x="3467" y="6144"/>
                  </a:lnTo>
                  <a:lnTo>
                    <a:pt x="3686" y="10488"/>
                  </a:lnTo>
                  <a:lnTo>
                    <a:pt x="3774" y="13823"/>
                  </a:lnTo>
                  <a:lnTo>
                    <a:pt x="3774" y="16675"/>
                  </a:lnTo>
                  <a:lnTo>
                    <a:pt x="3862" y="21063"/>
                  </a:lnTo>
                  <a:lnTo>
                    <a:pt x="4257" y="28479"/>
                  </a:lnTo>
                  <a:lnTo>
                    <a:pt x="4432" y="29576"/>
                  </a:lnTo>
                  <a:lnTo>
                    <a:pt x="4432" y="29620"/>
                  </a:lnTo>
                  <a:lnTo>
                    <a:pt x="5705" y="32648"/>
                  </a:lnTo>
                  <a:lnTo>
                    <a:pt x="7197" y="35939"/>
                  </a:lnTo>
                  <a:lnTo>
                    <a:pt x="7285" y="36027"/>
                  </a:lnTo>
                  <a:lnTo>
                    <a:pt x="7460" y="36027"/>
                  </a:lnTo>
                  <a:lnTo>
                    <a:pt x="7504" y="35983"/>
                  </a:lnTo>
                  <a:lnTo>
                    <a:pt x="7548" y="35939"/>
                  </a:lnTo>
                  <a:lnTo>
                    <a:pt x="7548" y="35851"/>
                  </a:lnTo>
                  <a:lnTo>
                    <a:pt x="7548" y="35807"/>
                  </a:lnTo>
                  <a:lnTo>
                    <a:pt x="6012" y="32516"/>
                  </a:lnTo>
                  <a:lnTo>
                    <a:pt x="4784" y="29488"/>
                  </a:lnTo>
                  <a:lnTo>
                    <a:pt x="4608" y="28435"/>
                  </a:lnTo>
                  <a:lnTo>
                    <a:pt x="4213" y="21063"/>
                  </a:lnTo>
                  <a:lnTo>
                    <a:pt x="4125" y="16675"/>
                  </a:lnTo>
                  <a:lnTo>
                    <a:pt x="4125" y="13823"/>
                  </a:lnTo>
                  <a:lnTo>
                    <a:pt x="4038" y="10444"/>
                  </a:lnTo>
                  <a:lnTo>
                    <a:pt x="3818" y="6100"/>
                  </a:lnTo>
                  <a:lnTo>
                    <a:pt x="3818" y="6012"/>
                  </a:lnTo>
                  <a:lnTo>
                    <a:pt x="352" y="89"/>
                  </a:lnTo>
                  <a:lnTo>
                    <a:pt x="308" y="45"/>
                  </a:lnTo>
                  <a:lnTo>
                    <a:pt x="220" y="45"/>
                  </a:lnTo>
                  <a:lnTo>
                    <a:pt x="17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6" name="Google Shape;4416;p129"/>
            <p:cNvSpPr/>
            <p:nvPr/>
          </p:nvSpPr>
          <p:spPr>
            <a:xfrm>
              <a:off x="2699800" y="3180550"/>
              <a:ext cx="204075" cy="111925"/>
            </a:xfrm>
            <a:custGeom>
              <a:avLst/>
              <a:gdLst/>
              <a:ahLst/>
              <a:cxnLst/>
              <a:rect l="l" t="t" r="r" b="b"/>
              <a:pathLst>
                <a:path w="8163" h="4477" extrusionOk="0">
                  <a:moveTo>
                    <a:pt x="4828" y="1"/>
                  </a:moveTo>
                  <a:lnTo>
                    <a:pt x="4740" y="45"/>
                  </a:lnTo>
                  <a:lnTo>
                    <a:pt x="2590" y="1054"/>
                  </a:lnTo>
                  <a:lnTo>
                    <a:pt x="922" y="1712"/>
                  </a:lnTo>
                  <a:lnTo>
                    <a:pt x="879" y="1756"/>
                  </a:lnTo>
                  <a:lnTo>
                    <a:pt x="220" y="2326"/>
                  </a:lnTo>
                  <a:lnTo>
                    <a:pt x="133" y="2414"/>
                  </a:lnTo>
                  <a:lnTo>
                    <a:pt x="1" y="2853"/>
                  </a:lnTo>
                  <a:lnTo>
                    <a:pt x="1" y="2941"/>
                  </a:lnTo>
                  <a:lnTo>
                    <a:pt x="176" y="3511"/>
                  </a:lnTo>
                  <a:lnTo>
                    <a:pt x="220" y="3555"/>
                  </a:lnTo>
                  <a:lnTo>
                    <a:pt x="703" y="4038"/>
                  </a:lnTo>
                  <a:lnTo>
                    <a:pt x="747" y="4038"/>
                  </a:lnTo>
                  <a:lnTo>
                    <a:pt x="1361" y="4345"/>
                  </a:lnTo>
                  <a:lnTo>
                    <a:pt x="1449" y="4389"/>
                  </a:lnTo>
                  <a:lnTo>
                    <a:pt x="3029" y="4477"/>
                  </a:lnTo>
                  <a:lnTo>
                    <a:pt x="3073" y="4477"/>
                  </a:lnTo>
                  <a:lnTo>
                    <a:pt x="5179" y="4038"/>
                  </a:lnTo>
                  <a:lnTo>
                    <a:pt x="8031" y="3204"/>
                  </a:lnTo>
                  <a:lnTo>
                    <a:pt x="8119" y="3160"/>
                  </a:lnTo>
                  <a:lnTo>
                    <a:pt x="8163" y="3116"/>
                  </a:lnTo>
                  <a:lnTo>
                    <a:pt x="8163" y="3029"/>
                  </a:lnTo>
                  <a:lnTo>
                    <a:pt x="8163" y="2985"/>
                  </a:lnTo>
                  <a:lnTo>
                    <a:pt x="8119" y="2897"/>
                  </a:lnTo>
                  <a:lnTo>
                    <a:pt x="8075" y="2897"/>
                  </a:lnTo>
                  <a:lnTo>
                    <a:pt x="8031" y="2853"/>
                  </a:lnTo>
                  <a:lnTo>
                    <a:pt x="7943" y="2853"/>
                  </a:lnTo>
                  <a:lnTo>
                    <a:pt x="5091" y="3687"/>
                  </a:lnTo>
                  <a:lnTo>
                    <a:pt x="3029" y="4126"/>
                  </a:lnTo>
                  <a:lnTo>
                    <a:pt x="1493" y="4038"/>
                  </a:lnTo>
                  <a:lnTo>
                    <a:pt x="922" y="3774"/>
                  </a:lnTo>
                  <a:lnTo>
                    <a:pt x="527" y="3336"/>
                  </a:lnTo>
                  <a:lnTo>
                    <a:pt x="352" y="2897"/>
                  </a:lnTo>
                  <a:lnTo>
                    <a:pt x="484" y="2590"/>
                  </a:lnTo>
                  <a:lnTo>
                    <a:pt x="1098" y="2063"/>
                  </a:lnTo>
                  <a:lnTo>
                    <a:pt x="2722" y="1361"/>
                  </a:lnTo>
                  <a:lnTo>
                    <a:pt x="4916" y="352"/>
                  </a:lnTo>
                  <a:lnTo>
                    <a:pt x="4959" y="308"/>
                  </a:lnTo>
                  <a:lnTo>
                    <a:pt x="5003" y="264"/>
                  </a:lnTo>
                  <a:lnTo>
                    <a:pt x="5003" y="176"/>
                  </a:lnTo>
                  <a:lnTo>
                    <a:pt x="5003" y="132"/>
                  </a:lnTo>
                  <a:lnTo>
                    <a:pt x="4959" y="45"/>
                  </a:lnTo>
                  <a:lnTo>
                    <a:pt x="4872" y="45"/>
                  </a:lnTo>
                  <a:lnTo>
                    <a:pt x="482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7" name="Google Shape;4417;p129"/>
            <p:cNvSpPr/>
            <p:nvPr/>
          </p:nvSpPr>
          <p:spPr>
            <a:xfrm>
              <a:off x="3153975" y="3567800"/>
              <a:ext cx="561700" cy="625325"/>
            </a:xfrm>
            <a:custGeom>
              <a:avLst/>
              <a:gdLst/>
              <a:ahLst/>
              <a:cxnLst/>
              <a:rect l="l" t="t" r="r" b="b"/>
              <a:pathLst>
                <a:path w="22468" h="25013" extrusionOk="0">
                  <a:moveTo>
                    <a:pt x="3774" y="1"/>
                  </a:moveTo>
                  <a:lnTo>
                    <a:pt x="3730" y="44"/>
                  </a:lnTo>
                  <a:lnTo>
                    <a:pt x="3686" y="88"/>
                  </a:lnTo>
                  <a:lnTo>
                    <a:pt x="2151" y="3599"/>
                  </a:lnTo>
                  <a:lnTo>
                    <a:pt x="1361" y="5442"/>
                  </a:lnTo>
                  <a:lnTo>
                    <a:pt x="1361" y="5486"/>
                  </a:lnTo>
                  <a:lnTo>
                    <a:pt x="703" y="8733"/>
                  </a:lnTo>
                  <a:lnTo>
                    <a:pt x="132" y="11629"/>
                  </a:lnTo>
                  <a:lnTo>
                    <a:pt x="0" y="12331"/>
                  </a:lnTo>
                  <a:lnTo>
                    <a:pt x="0" y="12463"/>
                  </a:lnTo>
                  <a:lnTo>
                    <a:pt x="88" y="12506"/>
                  </a:lnTo>
                  <a:lnTo>
                    <a:pt x="3335" y="14788"/>
                  </a:lnTo>
                  <a:lnTo>
                    <a:pt x="3862" y="15534"/>
                  </a:lnTo>
                  <a:lnTo>
                    <a:pt x="4915" y="17860"/>
                  </a:lnTo>
                  <a:lnTo>
                    <a:pt x="6012" y="19747"/>
                  </a:lnTo>
                  <a:lnTo>
                    <a:pt x="6012" y="19791"/>
                  </a:lnTo>
                  <a:lnTo>
                    <a:pt x="7241" y="21326"/>
                  </a:lnTo>
                  <a:lnTo>
                    <a:pt x="7285" y="21370"/>
                  </a:lnTo>
                  <a:lnTo>
                    <a:pt x="8645" y="22072"/>
                  </a:lnTo>
                  <a:lnTo>
                    <a:pt x="9523" y="22379"/>
                  </a:lnTo>
                  <a:lnTo>
                    <a:pt x="9566" y="22423"/>
                  </a:lnTo>
                  <a:lnTo>
                    <a:pt x="12243" y="22818"/>
                  </a:lnTo>
                  <a:lnTo>
                    <a:pt x="14525" y="23038"/>
                  </a:lnTo>
                  <a:lnTo>
                    <a:pt x="18079" y="24266"/>
                  </a:lnTo>
                  <a:lnTo>
                    <a:pt x="20273" y="24881"/>
                  </a:lnTo>
                  <a:lnTo>
                    <a:pt x="20317" y="24881"/>
                  </a:lnTo>
                  <a:lnTo>
                    <a:pt x="21326" y="25012"/>
                  </a:lnTo>
                  <a:lnTo>
                    <a:pt x="21414" y="25012"/>
                  </a:lnTo>
                  <a:lnTo>
                    <a:pt x="22336" y="24749"/>
                  </a:lnTo>
                  <a:lnTo>
                    <a:pt x="22423" y="24705"/>
                  </a:lnTo>
                  <a:lnTo>
                    <a:pt x="22467" y="24661"/>
                  </a:lnTo>
                  <a:lnTo>
                    <a:pt x="22467" y="24617"/>
                  </a:lnTo>
                  <a:lnTo>
                    <a:pt x="22467" y="24530"/>
                  </a:lnTo>
                  <a:lnTo>
                    <a:pt x="22467" y="24486"/>
                  </a:lnTo>
                  <a:lnTo>
                    <a:pt x="22423" y="24442"/>
                  </a:lnTo>
                  <a:lnTo>
                    <a:pt x="22336" y="24398"/>
                  </a:lnTo>
                  <a:lnTo>
                    <a:pt x="22248" y="24398"/>
                  </a:lnTo>
                  <a:lnTo>
                    <a:pt x="21326" y="24661"/>
                  </a:lnTo>
                  <a:lnTo>
                    <a:pt x="20361" y="24530"/>
                  </a:lnTo>
                  <a:lnTo>
                    <a:pt x="18211" y="23915"/>
                  </a:lnTo>
                  <a:lnTo>
                    <a:pt x="14613" y="22731"/>
                  </a:lnTo>
                  <a:lnTo>
                    <a:pt x="12287" y="22467"/>
                  </a:lnTo>
                  <a:lnTo>
                    <a:pt x="9610" y="22072"/>
                  </a:lnTo>
                  <a:lnTo>
                    <a:pt x="8777" y="21765"/>
                  </a:lnTo>
                  <a:lnTo>
                    <a:pt x="7460" y="21107"/>
                  </a:lnTo>
                  <a:lnTo>
                    <a:pt x="6319" y="19571"/>
                  </a:lnTo>
                  <a:lnTo>
                    <a:pt x="5222" y="17684"/>
                  </a:lnTo>
                  <a:lnTo>
                    <a:pt x="4169" y="15359"/>
                  </a:lnTo>
                  <a:lnTo>
                    <a:pt x="4169" y="15315"/>
                  </a:lnTo>
                  <a:lnTo>
                    <a:pt x="3643" y="14569"/>
                  </a:lnTo>
                  <a:lnTo>
                    <a:pt x="3599" y="14525"/>
                  </a:lnTo>
                  <a:lnTo>
                    <a:pt x="351" y="12287"/>
                  </a:lnTo>
                  <a:lnTo>
                    <a:pt x="483" y="11673"/>
                  </a:lnTo>
                  <a:lnTo>
                    <a:pt x="1054" y="8820"/>
                  </a:lnTo>
                  <a:lnTo>
                    <a:pt x="1712" y="5573"/>
                  </a:lnTo>
                  <a:lnTo>
                    <a:pt x="2458" y="3730"/>
                  </a:lnTo>
                  <a:lnTo>
                    <a:pt x="3994" y="220"/>
                  </a:lnTo>
                  <a:lnTo>
                    <a:pt x="3994" y="176"/>
                  </a:lnTo>
                  <a:lnTo>
                    <a:pt x="3994" y="88"/>
                  </a:lnTo>
                  <a:lnTo>
                    <a:pt x="3950" y="44"/>
                  </a:lnTo>
                  <a:lnTo>
                    <a:pt x="390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8" name="Google Shape;4418;p129"/>
            <p:cNvSpPr/>
            <p:nvPr/>
          </p:nvSpPr>
          <p:spPr>
            <a:xfrm>
              <a:off x="2632900" y="3118025"/>
              <a:ext cx="307175" cy="222725"/>
            </a:xfrm>
            <a:custGeom>
              <a:avLst/>
              <a:gdLst/>
              <a:ahLst/>
              <a:cxnLst/>
              <a:rect l="l" t="t" r="r" b="b"/>
              <a:pathLst>
                <a:path w="12287" h="8909" extrusionOk="0">
                  <a:moveTo>
                    <a:pt x="4695" y="1"/>
                  </a:moveTo>
                  <a:lnTo>
                    <a:pt x="4608" y="44"/>
                  </a:lnTo>
                  <a:lnTo>
                    <a:pt x="4564" y="88"/>
                  </a:lnTo>
                  <a:lnTo>
                    <a:pt x="3116" y="2238"/>
                  </a:lnTo>
                  <a:lnTo>
                    <a:pt x="2106" y="3116"/>
                  </a:lnTo>
                  <a:lnTo>
                    <a:pt x="2106" y="3160"/>
                  </a:lnTo>
                  <a:lnTo>
                    <a:pt x="746" y="4784"/>
                  </a:lnTo>
                  <a:lnTo>
                    <a:pt x="746" y="4827"/>
                  </a:lnTo>
                  <a:lnTo>
                    <a:pt x="0" y="6232"/>
                  </a:lnTo>
                  <a:lnTo>
                    <a:pt x="0" y="6319"/>
                  </a:lnTo>
                  <a:lnTo>
                    <a:pt x="0" y="6407"/>
                  </a:lnTo>
                  <a:lnTo>
                    <a:pt x="307" y="6934"/>
                  </a:lnTo>
                  <a:lnTo>
                    <a:pt x="351" y="6978"/>
                  </a:lnTo>
                  <a:lnTo>
                    <a:pt x="2633" y="8426"/>
                  </a:lnTo>
                  <a:lnTo>
                    <a:pt x="2677" y="8469"/>
                  </a:lnTo>
                  <a:lnTo>
                    <a:pt x="5836" y="8908"/>
                  </a:lnTo>
                  <a:lnTo>
                    <a:pt x="5880" y="8908"/>
                  </a:lnTo>
                  <a:lnTo>
                    <a:pt x="8294" y="8294"/>
                  </a:lnTo>
                  <a:lnTo>
                    <a:pt x="10839" y="7285"/>
                  </a:lnTo>
                  <a:lnTo>
                    <a:pt x="12155" y="7021"/>
                  </a:lnTo>
                  <a:lnTo>
                    <a:pt x="12199" y="6978"/>
                  </a:lnTo>
                  <a:lnTo>
                    <a:pt x="12287" y="6934"/>
                  </a:lnTo>
                  <a:lnTo>
                    <a:pt x="12287" y="6890"/>
                  </a:lnTo>
                  <a:lnTo>
                    <a:pt x="12287" y="6802"/>
                  </a:lnTo>
                  <a:lnTo>
                    <a:pt x="12287" y="6758"/>
                  </a:lnTo>
                  <a:lnTo>
                    <a:pt x="12199" y="6714"/>
                  </a:lnTo>
                  <a:lnTo>
                    <a:pt x="12155" y="6670"/>
                  </a:lnTo>
                  <a:lnTo>
                    <a:pt x="12067" y="6670"/>
                  </a:lnTo>
                  <a:lnTo>
                    <a:pt x="10795" y="6934"/>
                  </a:lnTo>
                  <a:lnTo>
                    <a:pt x="10751" y="6934"/>
                  </a:lnTo>
                  <a:lnTo>
                    <a:pt x="8206" y="7987"/>
                  </a:lnTo>
                  <a:lnTo>
                    <a:pt x="5836" y="8557"/>
                  </a:lnTo>
                  <a:lnTo>
                    <a:pt x="2765" y="8118"/>
                  </a:lnTo>
                  <a:lnTo>
                    <a:pt x="615" y="6714"/>
                  </a:lnTo>
                  <a:lnTo>
                    <a:pt x="351" y="6319"/>
                  </a:lnTo>
                  <a:lnTo>
                    <a:pt x="1053" y="5003"/>
                  </a:lnTo>
                  <a:lnTo>
                    <a:pt x="2370" y="3379"/>
                  </a:lnTo>
                  <a:lnTo>
                    <a:pt x="3379" y="2502"/>
                  </a:lnTo>
                  <a:lnTo>
                    <a:pt x="3423" y="2458"/>
                  </a:lnTo>
                  <a:lnTo>
                    <a:pt x="4871" y="308"/>
                  </a:lnTo>
                  <a:lnTo>
                    <a:pt x="4871" y="220"/>
                  </a:lnTo>
                  <a:lnTo>
                    <a:pt x="4871" y="176"/>
                  </a:lnTo>
                  <a:lnTo>
                    <a:pt x="4871" y="88"/>
                  </a:lnTo>
                  <a:lnTo>
                    <a:pt x="4827" y="44"/>
                  </a:lnTo>
                  <a:lnTo>
                    <a:pt x="473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9" name="Google Shape;4419;p129"/>
            <p:cNvSpPr/>
            <p:nvPr/>
          </p:nvSpPr>
          <p:spPr>
            <a:xfrm>
              <a:off x="3084850" y="3493200"/>
              <a:ext cx="603400" cy="716375"/>
            </a:xfrm>
            <a:custGeom>
              <a:avLst/>
              <a:gdLst/>
              <a:ahLst/>
              <a:cxnLst/>
              <a:rect l="l" t="t" r="r" b="b"/>
              <a:pathLst>
                <a:path w="24136" h="28655" extrusionOk="0">
                  <a:moveTo>
                    <a:pt x="3248" y="1"/>
                  </a:moveTo>
                  <a:lnTo>
                    <a:pt x="3204" y="45"/>
                  </a:lnTo>
                  <a:lnTo>
                    <a:pt x="3160" y="88"/>
                  </a:lnTo>
                  <a:lnTo>
                    <a:pt x="3116" y="176"/>
                  </a:lnTo>
                  <a:lnTo>
                    <a:pt x="2941" y="1361"/>
                  </a:lnTo>
                  <a:lnTo>
                    <a:pt x="1756" y="4520"/>
                  </a:lnTo>
                  <a:lnTo>
                    <a:pt x="1142" y="6539"/>
                  </a:lnTo>
                  <a:lnTo>
                    <a:pt x="1098" y="6539"/>
                  </a:lnTo>
                  <a:lnTo>
                    <a:pt x="879" y="8864"/>
                  </a:lnTo>
                  <a:lnTo>
                    <a:pt x="45" y="13165"/>
                  </a:lnTo>
                  <a:lnTo>
                    <a:pt x="45" y="13209"/>
                  </a:lnTo>
                  <a:lnTo>
                    <a:pt x="1" y="15534"/>
                  </a:lnTo>
                  <a:lnTo>
                    <a:pt x="45" y="16895"/>
                  </a:lnTo>
                  <a:lnTo>
                    <a:pt x="45" y="16982"/>
                  </a:lnTo>
                  <a:lnTo>
                    <a:pt x="440" y="17641"/>
                  </a:lnTo>
                  <a:lnTo>
                    <a:pt x="484" y="17728"/>
                  </a:lnTo>
                  <a:lnTo>
                    <a:pt x="1317" y="18255"/>
                  </a:lnTo>
                  <a:lnTo>
                    <a:pt x="1361" y="18255"/>
                  </a:lnTo>
                  <a:lnTo>
                    <a:pt x="4082" y="19264"/>
                  </a:lnTo>
                  <a:lnTo>
                    <a:pt x="5530" y="20010"/>
                  </a:lnTo>
                  <a:lnTo>
                    <a:pt x="7066" y="22248"/>
                  </a:lnTo>
                  <a:lnTo>
                    <a:pt x="8602" y="24442"/>
                  </a:lnTo>
                  <a:lnTo>
                    <a:pt x="9479" y="25495"/>
                  </a:lnTo>
                  <a:lnTo>
                    <a:pt x="9523" y="25539"/>
                  </a:lnTo>
                  <a:lnTo>
                    <a:pt x="11585" y="26417"/>
                  </a:lnTo>
                  <a:lnTo>
                    <a:pt x="11629" y="26417"/>
                  </a:lnTo>
                  <a:lnTo>
                    <a:pt x="13779" y="26812"/>
                  </a:lnTo>
                  <a:lnTo>
                    <a:pt x="16412" y="27163"/>
                  </a:lnTo>
                  <a:lnTo>
                    <a:pt x="17816" y="27250"/>
                  </a:lnTo>
                  <a:lnTo>
                    <a:pt x="20449" y="28128"/>
                  </a:lnTo>
                  <a:lnTo>
                    <a:pt x="22248" y="28655"/>
                  </a:lnTo>
                  <a:lnTo>
                    <a:pt x="23389" y="28655"/>
                  </a:lnTo>
                  <a:lnTo>
                    <a:pt x="24004" y="28479"/>
                  </a:lnTo>
                  <a:lnTo>
                    <a:pt x="24048" y="28435"/>
                  </a:lnTo>
                  <a:lnTo>
                    <a:pt x="24091" y="28391"/>
                  </a:lnTo>
                  <a:lnTo>
                    <a:pt x="24135" y="28347"/>
                  </a:lnTo>
                  <a:lnTo>
                    <a:pt x="24091" y="28260"/>
                  </a:lnTo>
                  <a:lnTo>
                    <a:pt x="24091" y="28216"/>
                  </a:lnTo>
                  <a:lnTo>
                    <a:pt x="24004" y="28172"/>
                  </a:lnTo>
                  <a:lnTo>
                    <a:pt x="23960" y="28128"/>
                  </a:lnTo>
                  <a:lnTo>
                    <a:pt x="23872" y="28128"/>
                  </a:lnTo>
                  <a:lnTo>
                    <a:pt x="23302" y="28303"/>
                  </a:lnTo>
                  <a:lnTo>
                    <a:pt x="22336" y="28303"/>
                  </a:lnTo>
                  <a:lnTo>
                    <a:pt x="20537" y="27821"/>
                  </a:lnTo>
                  <a:lnTo>
                    <a:pt x="17904" y="26943"/>
                  </a:lnTo>
                  <a:lnTo>
                    <a:pt x="17860" y="26899"/>
                  </a:lnTo>
                  <a:lnTo>
                    <a:pt x="16456" y="26812"/>
                  </a:lnTo>
                  <a:lnTo>
                    <a:pt x="13823" y="26504"/>
                  </a:lnTo>
                  <a:lnTo>
                    <a:pt x="11673" y="26109"/>
                  </a:lnTo>
                  <a:lnTo>
                    <a:pt x="9699" y="25232"/>
                  </a:lnTo>
                  <a:lnTo>
                    <a:pt x="8865" y="24223"/>
                  </a:lnTo>
                  <a:lnTo>
                    <a:pt x="7373" y="22029"/>
                  </a:lnTo>
                  <a:lnTo>
                    <a:pt x="5793" y="19791"/>
                  </a:lnTo>
                  <a:lnTo>
                    <a:pt x="5705" y="19747"/>
                  </a:lnTo>
                  <a:lnTo>
                    <a:pt x="4214" y="18957"/>
                  </a:lnTo>
                  <a:lnTo>
                    <a:pt x="4214" y="18913"/>
                  </a:lnTo>
                  <a:lnTo>
                    <a:pt x="1493" y="17948"/>
                  </a:lnTo>
                  <a:lnTo>
                    <a:pt x="703" y="17421"/>
                  </a:lnTo>
                  <a:lnTo>
                    <a:pt x="396" y="16851"/>
                  </a:lnTo>
                  <a:lnTo>
                    <a:pt x="352" y="15490"/>
                  </a:lnTo>
                  <a:lnTo>
                    <a:pt x="396" y="13209"/>
                  </a:lnTo>
                  <a:lnTo>
                    <a:pt x="1230" y="8908"/>
                  </a:lnTo>
                  <a:lnTo>
                    <a:pt x="1449" y="6627"/>
                  </a:lnTo>
                  <a:lnTo>
                    <a:pt x="2107" y="4652"/>
                  </a:lnTo>
                  <a:lnTo>
                    <a:pt x="3292" y="1493"/>
                  </a:lnTo>
                  <a:lnTo>
                    <a:pt x="3292" y="1449"/>
                  </a:lnTo>
                  <a:lnTo>
                    <a:pt x="3468" y="220"/>
                  </a:lnTo>
                  <a:lnTo>
                    <a:pt x="3468" y="132"/>
                  </a:lnTo>
                  <a:lnTo>
                    <a:pt x="3468" y="88"/>
                  </a:lnTo>
                  <a:lnTo>
                    <a:pt x="3380" y="45"/>
                  </a:lnTo>
                  <a:lnTo>
                    <a:pt x="333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0" name="Google Shape;4420;p129"/>
            <p:cNvSpPr/>
            <p:nvPr/>
          </p:nvSpPr>
          <p:spPr>
            <a:xfrm>
              <a:off x="2512225" y="3058800"/>
              <a:ext cx="1147500" cy="1171625"/>
            </a:xfrm>
            <a:custGeom>
              <a:avLst/>
              <a:gdLst/>
              <a:ahLst/>
              <a:cxnLst/>
              <a:rect l="l" t="t" r="r" b="b"/>
              <a:pathLst>
                <a:path w="45900" h="46865" extrusionOk="0">
                  <a:moveTo>
                    <a:pt x="6846" y="0"/>
                  </a:moveTo>
                  <a:lnTo>
                    <a:pt x="6802" y="44"/>
                  </a:lnTo>
                  <a:lnTo>
                    <a:pt x="6758" y="88"/>
                  </a:lnTo>
                  <a:lnTo>
                    <a:pt x="5222" y="2721"/>
                  </a:lnTo>
                  <a:lnTo>
                    <a:pt x="4037" y="4827"/>
                  </a:lnTo>
                  <a:lnTo>
                    <a:pt x="1405" y="8557"/>
                  </a:lnTo>
                  <a:lnTo>
                    <a:pt x="176" y="10400"/>
                  </a:lnTo>
                  <a:lnTo>
                    <a:pt x="44" y="10531"/>
                  </a:lnTo>
                  <a:lnTo>
                    <a:pt x="0" y="10619"/>
                  </a:lnTo>
                  <a:lnTo>
                    <a:pt x="0" y="10707"/>
                  </a:lnTo>
                  <a:lnTo>
                    <a:pt x="0" y="10795"/>
                  </a:lnTo>
                  <a:lnTo>
                    <a:pt x="88" y="10838"/>
                  </a:lnTo>
                  <a:lnTo>
                    <a:pt x="2765" y="11848"/>
                  </a:lnTo>
                  <a:lnTo>
                    <a:pt x="5222" y="12901"/>
                  </a:lnTo>
                  <a:lnTo>
                    <a:pt x="7855" y="13603"/>
                  </a:lnTo>
                  <a:lnTo>
                    <a:pt x="7899" y="13603"/>
                  </a:lnTo>
                  <a:lnTo>
                    <a:pt x="10619" y="13954"/>
                  </a:lnTo>
                  <a:lnTo>
                    <a:pt x="10663" y="13954"/>
                  </a:lnTo>
                  <a:lnTo>
                    <a:pt x="11936" y="13866"/>
                  </a:lnTo>
                  <a:lnTo>
                    <a:pt x="11980" y="13822"/>
                  </a:lnTo>
                  <a:lnTo>
                    <a:pt x="15095" y="12989"/>
                  </a:lnTo>
                  <a:lnTo>
                    <a:pt x="15139" y="12945"/>
                  </a:lnTo>
                  <a:lnTo>
                    <a:pt x="17289" y="11892"/>
                  </a:lnTo>
                  <a:lnTo>
                    <a:pt x="18430" y="11628"/>
                  </a:lnTo>
                  <a:lnTo>
                    <a:pt x="19264" y="11716"/>
                  </a:lnTo>
                  <a:lnTo>
                    <a:pt x="21502" y="15139"/>
                  </a:lnTo>
                  <a:lnTo>
                    <a:pt x="22028" y="16543"/>
                  </a:lnTo>
                  <a:lnTo>
                    <a:pt x="22116" y="17684"/>
                  </a:lnTo>
                  <a:lnTo>
                    <a:pt x="21546" y="19790"/>
                  </a:lnTo>
                  <a:lnTo>
                    <a:pt x="21019" y="21940"/>
                  </a:lnTo>
                  <a:lnTo>
                    <a:pt x="20712" y="24310"/>
                  </a:lnTo>
                  <a:lnTo>
                    <a:pt x="20536" y="26943"/>
                  </a:lnTo>
                  <a:lnTo>
                    <a:pt x="20054" y="29093"/>
                  </a:lnTo>
                  <a:lnTo>
                    <a:pt x="20054" y="29137"/>
                  </a:lnTo>
                  <a:lnTo>
                    <a:pt x="19966" y="31067"/>
                  </a:lnTo>
                  <a:lnTo>
                    <a:pt x="19001" y="35148"/>
                  </a:lnTo>
                  <a:lnTo>
                    <a:pt x="18957" y="35675"/>
                  </a:lnTo>
                  <a:lnTo>
                    <a:pt x="18957" y="35763"/>
                  </a:lnTo>
                  <a:lnTo>
                    <a:pt x="19044" y="35850"/>
                  </a:lnTo>
                  <a:lnTo>
                    <a:pt x="19834" y="36333"/>
                  </a:lnTo>
                  <a:lnTo>
                    <a:pt x="19878" y="36333"/>
                  </a:lnTo>
                  <a:lnTo>
                    <a:pt x="23871" y="37649"/>
                  </a:lnTo>
                  <a:lnTo>
                    <a:pt x="26636" y="38702"/>
                  </a:lnTo>
                  <a:lnTo>
                    <a:pt x="28216" y="39317"/>
                  </a:lnTo>
                  <a:lnTo>
                    <a:pt x="28830" y="39975"/>
                  </a:lnTo>
                  <a:lnTo>
                    <a:pt x="30410" y="42301"/>
                  </a:lnTo>
                  <a:lnTo>
                    <a:pt x="31507" y="43749"/>
                  </a:lnTo>
                  <a:lnTo>
                    <a:pt x="31550" y="43793"/>
                  </a:lnTo>
                  <a:lnTo>
                    <a:pt x="32209" y="44231"/>
                  </a:lnTo>
                  <a:lnTo>
                    <a:pt x="34359" y="45065"/>
                  </a:lnTo>
                  <a:lnTo>
                    <a:pt x="34403" y="45065"/>
                  </a:lnTo>
                  <a:lnTo>
                    <a:pt x="38220" y="45592"/>
                  </a:lnTo>
                  <a:lnTo>
                    <a:pt x="40765" y="45767"/>
                  </a:lnTo>
                  <a:lnTo>
                    <a:pt x="43969" y="46733"/>
                  </a:lnTo>
                  <a:lnTo>
                    <a:pt x="44758" y="46864"/>
                  </a:lnTo>
                  <a:lnTo>
                    <a:pt x="44846" y="46864"/>
                  </a:lnTo>
                  <a:lnTo>
                    <a:pt x="45768" y="46601"/>
                  </a:lnTo>
                  <a:lnTo>
                    <a:pt x="45812" y="46601"/>
                  </a:lnTo>
                  <a:lnTo>
                    <a:pt x="45855" y="46513"/>
                  </a:lnTo>
                  <a:lnTo>
                    <a:pt x="45899" y="46469"/>
                  </a:lnTo>
                  <a:lnTo>
                    <a:pt x="45855" y="46382"/>
                  </a:lnTo>
                  <a:lnTo>
                    <a:pt x="45855" y="46338"/>
                  </a:lnTo>
                  <a:lnTo>
                    <a:pt x="45812" y="46294"/>
                  </a:lnTo>
                  <a:lnTo>
                    <a:pt x="45724" y="46250"/>
                  </a:lnTo>
                  <a:lnTo>
                    <a:pt x="45680" y="46294"/>
                  </a:lnTo>
                  <a:lnTo>
                    <a:pt x="44758" y="46513"/>
                  </a:lnTo>
                  <a:lnTo>
                    <a:pt x="44056" y="46382"/>
                  </a:lnTo>
                  <a:lnTo>
                    <a:pt x="40853" y="45416"/>
                  </a:lnTo>
                  <a:lnTo>
                    <a:pt x="40809" y="45416"/>
                  </a:lnTo>
                  <a:lnTo>
                    <a:pt x="38264" y="45241"/>
                  </a:lnTo>
                  <a:lnTo>
                    <a:pt x="34490" y="44714"/>
                  </a:lnTo>
                  <a:lnTo>
                    <a:pt x="32384" y="43924"/>
                  </a:lnTo>
                  <a:lnTo>
                    <a:pt x="31770" y="43529"/>
                  </a:lnTo>
                  <a:lnTo>
                    <a:pt x="30717" y="42081"/>
                  </a:lnTo>
                  <a:lnTo>
                    <a:pt x="29093" y="39756"/>
                  </a:lnTo>
                  <a:lnTo>
                    <a:pt x="28435" y="39054"/>
                  </a:lnTo>
                  <a:lnTo>
                    <a:pt x="28347" y="39010"/>
                  </a:lnTo>
                  <a:lnTo>
                    <a:pt x="26767" y="38351"/>
                  </a:lnTo>
                  <a:lnTo>
                    <a:pt x="24003" y="37342"/>
                  </a:lnTo>
                  <a:lnTo>
                    <a:pt x="20010" y="35982"/>
                  </a:lnTo>
                  <a:lnTo>
                    <a:pt x="19308" y="35587"/>
                  </a:lnTo>
                  <a:lnTo>
                    <a:pt x="19352" y="35236"/>
                  </a:lnTo>
                  <a:lnTo>
                    <a:pt x="20273" y="31111"/>
                  </a:lnTo>
                  <a:lnTo>
                    <a:pt x="20317" y="31111"/>
                  </a:lnTo>
                  <a:lnTo>
                    <a:pt x="20405" y="29180"/>
                  </a:lnTo>
                  <a:lnTo>
                    <a:pt x="20887" y="26986"/>
                  </a:lnTo>
                  <a:lnTo>
                    <a:pt x="21063" y="24354"/>
                  </a:lnTo>
                  <a:lnTo>
                    <a:pt x="21326" y="21984"/>
                  </a:lnTo>
                  <a:lnTo>
                    <a:pt x="21897" y="19878"/>
                  </a:lnTo>
                  <a:lnTo>
                    <a:pt x="22467" y="17772"/>
                  </a:lnTo>
                  <a:lnTo>
                    <a:pt x="22467" y="17684"/>
                  </a:lnTo>
                  <a:lnTo>
                    <a:pt x="22379" y="16455"/>
                  </a:lnTo>
                  <a:lnTo>
                    <a:pt x="22336" y="16411"/>
                  </a:lnTo>
                  <a:lnTo>
                    <a:pt x="21809" y="15007"/>
                  </a:lnTo>
                  <a:lnTo>
                    <a:pt x="21809" y="14963"/>
                  </a:lnTo>
                  <a:lnTo>
                    <a:pt x="19527" y="11453"/>
                  </a:lnTo>
                  <a:lnTo>
                    <a:pt x="19483" y="11409"/>
                  </a:lnTo>
                  <a:lnTo>
                    <a:pt x="19396" y="11365"/>
                  </a:lnTo>
                  <a:lnTo>
                    <a:pt x="18430" y="11277"/>
                  </a:lnTo>
                  <a:lnTo>
                    <a:pt x="18386" y="11277"/>
                  </a:lnTo>
                  <a:lnTo>
                    <a:pt x="17202" y="11584"/>
                  </a:lnTo>
                  <a:lnTo>
                    <a:pt x="17158" y="11584"/>
                  </a:lnTo>
                  <a:lnTo>
                    <a:pt x="15007" y="12638"/>
                  </a:lnTo>
                  <a:lnTo>
                    <a:pt x="11892" y="13515"/>
                  </a:lnTo>
                  <a:lnTo>
                    <a:pt x="10663" y="13603"/>
                  </a:lnTo>
                  <a:lnTo>
                    <a:pt x="7943" y="13252"/>
                  </a:lnTo>
                  <a:lnTo>
                    <a:pt x="5354" y="12594"/>
                  </a:lnTo>
                  <a:lnTo>
                    <a:pt x="2896" y="11497"/>
                  </a:lnTo>
                  <a:lnTo>
                    <a:pt x="483" y="10575"/>
                  </a:lnTo>
                  <a:lnTo>
                    <a:pt x="1668" y="8732"/>
                  </a:lnTo>
                  <a:lnTo>
                    <a:pt x="4345" y="5046"/>
                  </a:lnTo>
                  <a:lnTo>
                    <a:pt x="4345" y="5002"/>
                  </a:lnTo>
                  <a:lnTo>
                    <a:pt x="5529" y="2896"/>
                  </a:lnTo>
                  <a:lnTo>
                    <a:pt x="7065" y="263"/>
                  </a:lnTo>
                  <a:lnTo>
                    <a:pt x="7065" y="219"/>
                  </a:lnTo>
                  <a:lnTo>
                    <a:pt x="7065" y="132"/>
                  </a:lnTo>
                  <a:lnTo>
                    <a:pt x="7021" y="88"/>
                  </a:lnTo>
                  <a:lnTo>
                    <a:pt x="6977" y="44"/>
                  </a:lnTo>
                  <a:lnTo>
                    <a:pt x="693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1" name="Google Shape;4421;p129"/>
            <p:cNvSpPr/>
            <p:nvPr/>
          </p:nvSpPr>
          <p:spPr>
            <a:xfrm>
              <a:off x="1670800" y="3011625"/>
              <a:ext cx="1963700" cy="1351525"/>
            </a:xfrm>
            <a:custGeom>
              <a:avLst/>
              <a:gdLst/>
              <a:ahLst/>
              <a:cxnLst/>
              <a:rect l="l" t="t" r="r" b="b"/>
              <a:pathLst>
                <a:path w="78548" h="54061" extrusionOk="0">
                  <a:moveTo>
                    <a:pt x="38309" y="0"/>
                  </a:moveTo>
                  <a:lnTo>
                    <a:pt x="36246" y="1360"/>
                  </a:lnTo>
                  <a:lnTo>
                    <a:pt x="35676" y="1843"/>
                  </a:lnTo>
                  <a:lnTo>
                    <a:pt x="35632" y="1931"/>
                  </a:lnTo>
                  <a:lnTo>
                    <a:pt x="34447" y="4520"/>
                  </a:lnTo>
                  <a:lnTo>
                    <a:pt x="33262" y="7460"/>
                  </a:lnTo>
                  <a:lnTo>
                    <a:pt x="32824" y="8513"/>
                  </a:lnTo>
                  <a:lnTo>
                    <a:pt x="31639" y="8952"/>
                  </a:lnTo>
                  <a:lnTo>
                    <a:pt x="31595" y="8996"/>
                  </a:lnTo>
                  <a:lnTo>
                    <a:pt x="30059" y="9917"/>
                  </a:lnTo>
                  <a:lnTo>
                    <a:pt x="30015" y="9917"/>
                  </a:lnTo>
                  <a:lnTo>
                    <a:pt x="28962" y="10751"/>
                  </a:lnTo>
                  <a:lnTo>
                    <a:pt x="28962" y="10795"/>
                  </a:lnTo>
                  <a:lnTo>
                    <a:pt x="28260" y="11804"/>
                  </a:lnTo>
                  <a:lnTo>
                    <a:pt x="27251" y="13822"/>
                  </a:lnTo>
                  <a:lnTo>
                    <a:pt x="27251" y="13910"/>
                  </a:lnTo>
                  <a:lnTo>
                    <a:pt x="27339" y="16236"/>
                  </a:lnTo>
                  <a:lnTo>
                    <a:pt x="27339" y="18079"/>
                  </a:lnTo>
                  <a:lnTo>
                    <a:pt x="27031" y="18869"/>
                  </a:lnTo>
                  <a:lnTo>
                    <a:pt x="26768" y="19132"/>
                  </a:lnTo>
                  <a:lnTo>
                    <a:pt x="26461" y="19220"/>
                  </a:lnTo>
                  <a:lnTo>
                    <a:pt x="24750" y="18518"/>
                  </a:lnTo>
                  <a:lnTo>
                    <a:pt x="22468" y="18123"/>
                  </a:lnTo>
                  <a:lnTo>
                    <a:pt x="20274" y="17947"/>
                  </a:lnTo>
                  <a:lnTo>
                    <a:pt x="20230" y="17991"/>
                  </a:lnTo>
                  <a:lnTo>
                    <a:pt x="19484" y="18123"/>
                  </a:lnTo>
                  <a:lnTo>
                    <a:pt x="19396" y="18123"/>
                  </a:lnTo>
                  <a:lnTo>
                    <a:pt x="18650" y="18649"/>
                  </a:lnTo>
                  <a:lnTo>
                    <a:pt x="18036" y="18430"/>
                  </a:lnTo>
                  <a:lnTo>
                    <a:pt x="17948" y="18430"/>
                  </a:lnTo>
                  <a:lnTo>
                    <a:pt x="17246" y="18562"/>
                  </a:lnTo>
                  <a:lnTo>
                    <a:pt x="17202" y="18605"/>
                  </a:lnTo>
                  <a:lnTo>
                    <a:pt x="16368" y="19088"/>
                  </a:lnTo>
                  <a:lnTo>
                    <a:pt x="16325" y="19132"/>
                  </a:lnTo>
                  <a:lnTo>
                    <a:pt x="15622" y="19790"/>
                  </a:lnTo>
                  <a:lnTo>
                    <a:pt x="15579" y="19834"/>
                  </a:lnTo>
                  <a:lnTo>
                    <a:pt x="13648" y="23827"/>
                  </a:lnTo>
                  <a:lnTo>
                    <a:pt x="12288" y="26241"/>
                  </a:lnTo>
                  <a:lnTo>
                    <a:pt x="11542" y="27425"/>
                  </a:lnTo>
                  <a:lnTo>
                    <a:pt x="11542" y="27469"/>
                  </a:lnTo>
                  <a:lnTo>
                    <a:pt x="11191" y="28522"/>
                  </a:lnTo>
                  <a:lnTo>
                    <a:pt x="11147" y="28522"/>
                  </a:lnTo>
                  <a:lnTo>
                    <a:pt x="10620" y="31550"/>
                  </a:lnTo>
                  <a:lnTo>
                    <a:pt x="10620" y="32691"/>
                  </a:lnTo>
                  <a:lnTo>
                    <a:pt x="10532" y="33349"/>
                  </a:lnTo>
                  <a:lnTo>
                    <a:pt x="9567" y="35104"/>
                  </a:lnTo>
                  <a:lnTo>
                    <a:pt x="7943" y="37255"/>
                  </a:lnTo>
                  <a:lnTo>
                    <a:pt x="7943" y="37298"/>
                  </a:lnTo>
                  <a:lnTo>
                    <a:pt x="6978" y="39141"/>
                  </a:lnTo>
                  <a:lnTo>
                    <a:pt x="6144" y="41028"/>
                  </a:lnTo>
                  <a:lnTo>
                    <a:pt x="6144" y="41072"/>
                  </a:lnTo>
                  <a:lnTo>
                    <a:pt x="5925" y="42169"/>
                  </a:lnTo>
                  <a:lnTo>
                    <a:pt x="5793" y="42301"/>
                  </a:lnTo>
                  <a:lnTo>
                    <a:pt x="5618" y="42213"/>
                  </a:lnTo>
                  <a:lnTo>
                    <a:pt x="5486" y="42213"/>
                  </a:lnTo>
                  <a:lnTo>
                    <a:pt x="4126" y="42652"/>
                  </a:lnTo>
                  <a:lnTo>
                    <a:pt x="4082" y="42652"/>
                  </a:lnTo>
                  <a:lnTo>
                    <a:pt x="2283" y="43442"/>
                  </a:lnTo>
                  <a:lnTo>
                    <a:pt x="2239" y="43486"/>
                  </a:lnTo>
                  <a:lnTo>
                    <a:pt x="1317" y="44451"/>
                  </a:lnTo>
                  <a:lnTo>
                    <a:pt x="1274" y="44495"/>
                  </a:lnTo>
                  <a:lnTo>
                    <a:pt x="440" y="45855"/>
                  </a:lnTo>
                  <a:lnTo>
                    <a:pt x="440" y="45899"/>
                  </a:lnTo>
                  <a:lnTo>
                    <a:pt x="176" y="46908"/>
                  </a:lnTo>
                  <a:lnTo>
                    <a:pt x="133" y="46952"/>
                  </a:lnTo>
                  <a:lnTo>
                    <a:pt x="1" y="48488"/>
                  </a:lnTo>
                  <a:lnTo>
                    <a:pt x="45" y="48576"/>
                  </a:lnTo>
                  <a:lnTo>
                    <a:pt x="791" y="49848"/>
                  </a:lnTo>
                  <a:lnTo>
                    <a:pt x="791" y="49892"/>
                  </a:lnTo>
                  <a:lnTo>
                    <a:pt x="1888" y="51252"/>
                  </a:lnTo>
                  <a:lnTo>
                    <a:pt x="2239" y="51603"/>
                  </a:lnTo>
                  <a:lnTo>
                    <a:pt x="2327" y="51647"/>
                  </a:lnTo>
                  <a:lnTo>
                    <a:pt x="5442" y="51691"/>
                  </a:lnTo>
                  <a:lnTo>
                    <a:pt x="8733" y="51867"/>
                  </a:lnTo>
                  <a:lnTo>
                    <a:pt x="11805" y="52613"/>
                  </a:lnTo>
                  <a:lnTo>
                    <a:pt x="14920" y="54017"/>
                  </a:lnTo>
                  <a:lnTo>
                    <a:pt x="14964" y="54017"/>
                  </a:lnTo>
                  <a:lnTo>
                    <a:pt x="15491" y="54061"/>
                  </a:lnTo>
                  <a:lnTo>
                    <a:pt x="15579" y="54061"/>
                  </a:lnTo>
                  <a:lnTo>
                    <a:pt x="18036" y="53271"/>
                  </a:lnTo>
                  <a:lnTo>
                    <a:pt x="19659" y="52744"/>
                  </a:lnTo>
                  <a:lnTo>
                    <a:pt x="21239" y="52218"/>
                  </a:lnTo>
                  <a:lnTo>
                    <a:pt x="22819" y="51647"/>
                  </a:lnTo>
                  <a:lnTo>
                    <a:pt x="24355" y="51033"/>
                  </a:lnTo>
                  <a:lnTo>
                    <a:pt x="25101" y="50682"/>
                  </a:lnTo>
                  <a:lnTo>
                    <a:pt x="25847" y="50331"/>
                  </a:lnTo>
                  <a:lnTo>
                    <a:pt x="26549" y="49936"/>
                  </a:lnTo>
                  <a:lnTo>
                    <a:pt x="27295" y="49541"/>
                  </a:lnTo>
                  <a:lnTo>
                    <a:pt x="27953" y="49102"/>
                  </a:lnTo>
                  <a:lnTo>
                    <a:pt x="28655" y="48620"/>
                  </a:lnTo>
                  <a:lnTo>
                    <a:pt x="29313" y="48093"/>
                  </a:lnTo>
                  <a:lnTo>
                    <a:pt x="29927" y="47566"/>
                  </a:lnTo>
                  <a:lnTo>
                    <a:pt x="30805" y="47128"/>
                  </a:lnTo>
                  <a:lnTo>
                    <a:pt x="31814" y="46952"/>
                  </a:lnTo>
                  <a:lnTo>
                    <a:pt x="34272" y="46864"/>
                  </a:lnTo>
                  <a:lnTo>
                    <a:pt x="36466" y="46820"/>
                  </a:lnTo>
                  <a:lnTo>
                    <a:pt x="36510" y="46777"/>
                  </a:lnTo>
                  <a:lnTo>
                    <a:pt x="37168" y="46601"/>
                  </a:lnTo>
                  <a:lnTo>
                    <a:pt x="37212" y="46601"/>
                  </a:lnTo>
                  <a:lnTo>
                    <a:pt x="37870" y="46206"/>
                  </a:lnTo>
                  <a:lnTo>
                    <a:pt x="37914" y="46162"/>
                  </a:lnTo>
                  <a:lnTo>
                    <a:pt x="39625" y="44539"/>
                  </a:lnTo>
                  <a:lnTo>
                    <a:pt x="39625" y="44495"/>
                  </a:lnTo>
                  <a:lnTo>
                    <a:pt x="39976" y="43881"/>
                  </a:lnTo>
                  <a:lnTo>
                    <a:pt x="40020" y="43837"/>
                  </a:lnTo>
                  <a:lnTo>
                    <a:pt x="40634" y="41248"/>
                  </a:lnTo>
                  <a:lnTo>
                    <a:pt x="40942" y="40853"/>
                  </a:lnTo>
                  <a:lnTo>
                    <a:pt x="42741" y="39668"/>
                  </a:lnTo>
                  <a:lnTo>
                    <a:pt x="42828" y="39580"/>
                  </a:lnTo>
                  <a:lnTo>
                    <a:pt x="42828" y="39492"/>
                  </a:lnTo>
                  <a:lnTo>
                    <a:pt x="42784" y="39405"/>
                  </a:lnTo>
                  <a:lnTo>
                    <a:pt x="42741" y="39361"/>
                  </a:lnTo>
                  <a:lnTo>
                    <a:pt x="42082" y="39141"/>
                  </a:lnTo>
                  <a:lnTo>
                    <a:pt x="41995" y="39098"/>
                  </a:lnTo>
                  <a:lnTo>
                    <a:pt x="40064" y="39229"/>
                  </a:lnTo>
                  <a:lnTo>
                    <a:pt x="38089" y="39580"/>
                  </a:lnTo>
                  <a:lnTo>
                    <a:pt x="36115" y="39492"/>
                  </a:lnTo>
                  <a:lnTo>
                    <a:pt x="35149" y="39361"/>
                  </a:lnTo>
                  <a:lnTo>
                    <a:pt x="32955" y="38220"/>
                  </a:lnTo>
                  <a:lnTo>
                    <a:pt x="32297" y="37737"/>
                  </a:lnTo>
                  <a:lnTo>
                    <a:pt x="31858" y="35543"/>
                  </a:lnTo>
                  <a:lnTo>
                    <a:pt x="31463" y="32779"/>
                  </a:lnTo>
                  <a:lnTo>
                    <a:pt x="31156" y="31594"/>
                  </a:lnTo>
                  <a:lnTo>
                    <a:pt x="31156" y="31550"/>
                  </a:lnTo>
                  <a:lnTo>
                    <a:pt x="28962" y="28435"/>
                  </a:lnTo>
                  <a:lnTo>
                    <a:pt x="26724" y="25451"/>
                  </a:lnTo>
                  <a:lnTo>
                    <a:pt x="25978" y="24485"/>
                  </a:lnTo>
                  <a:lnTo>
                    <a:pt x="27602" y="21282"/>
                  </a:lnTo>
                  <a:lnTo>
                    <a:pt x="28523" y="19659"/>
                  </a:lnTo>
                  <a:lnTo>
                    <a:pt x="28874" y="19308"/>
                  </a:lnTo>
                  <a:lnTo>
                    <a:pt x="30103" y="18737"/>
                  </a:lnTo>
                  <a:lnTo>
                    <a:pt x="31288" y="18562"/>
                  </a:lnTo>
                  <a:lnTo>
                    <a:pt x="32867" y="18781"/>
                  </a:lnTo>
                  <a:lnTo>
                    <a:pt x="37299" y="19746"/>
                  </a:lnTo>
                  <a:lnTo>
                    <a:pt x="38747" y="20010"/>
                  </a:lnTo>
                  <a:lnTo>
                    <a:pt x="38835" y="20053"/>
                  </a:lnTo>
                  <a:lnTo>
                    <a:pt x="39713" y="19966"/>
                  </a:lnTo>
                  <a:lnTo>
                    <a:pt x="39757" y="19922"/>
                  </a:lnTo>
                  <a:lnTo>
                    <a:pt x="42082" y="18869"/>
                  </a:lnTo>
                  <a:lnTo>
                    <a:pt x="45154" y="18781"/>
                  </a:lnTo>
                  <a:lnTo>
                    <a:pt x="45198" y="18781"/>
                  </a:lnTo>
                  <a:lnTo>
                    <a:pt x="48357" y="17947"/>
                  </a:lnTo>
                  <a:lnTo>
                    <a:pt x="50420" y="17245"/>
                  </a:lnTo>
                  <a:lnTo>
                    <a:pt x="50464" y="17201"/>
                  </a:lnTo>
                  <a:lnTo>
                    <a:pt x="51429" y="16499"/>
                  </a:lnTo>
                  <a:lnTo>
                    <a:pt x="52175" y="18605"/>
                  </a:lnTo>
                  <a:lnTo>
                    <a:pt x="51648" y="21853"/>
                  </a:lnTo>
                  <a:lnTo>
                    <a:pt x="51297" y="25056"/>
                  </a:lnTo>
                  <a:lnTo>
                    <a:pt x="51166" y="27689"/>
                  </a:lnTo>
                  <a:lnTo>
                    <a:pt x="50551" y="31419"/>
                  </a:lnTo>
                  <a:lnTo>
                    <a:pt x="49893" y="33569"/>
                  </a:lnTo>
                  <a:lnTo>
                    <a:pt x="49893" y="33613"/>
                  </a:lnTo>
                  <a:lnTo>
                    <a:pt x="49718" y="36114"/>
                  </a:lnTo>
                  <a:lnTo>
                    <a:pt x="49718" y="37386"/>
                  </a:lnTo>
                  <a:lnTo>
                    <a:pt x="49761" y="37518"/>
                  </a:lnTo>
                  <a:lnTo>
                    <a:pt x="49981" y="37825"/>
                  </a:lnTo>
                  <a:lnTo>
                    <a:pt x="50113" y="37869"/>
                  </a:lnTo>
                  <a:lnTo>
                    <a:pt x="51034" y="38001"/>
                  </a:lnTo>
                  <a:lnTo>
                    <a:pt x="52789" y="39098"/>
                  </a:lnTo>
                  <a:lnTo>
                    <a:pt x="55993" y="40721"/>
                  </a:lnTo>
                  <a:lnTo>
                    <a:pt x="56036" y="40765"/>
                  </a:lnTo>
                  <a:lnTo>
                    <a:pt x="59415" y="41774"/>
                  </a:lnTo>
                  <a:lnTo>
                    <a:pt x="61214" y="42389"/>
                  </a:lnTo>
                  <a:lnTo>
                    <a:pt x="62662" y="44144"/>
                  </a:lnTo>
                  <a:lnTo>
                    <a:pt x="63935" y="45943"/>
                  </a:lnTo>
                  <a:lnTo>
                    <a:pt x="64593" y="46820"/>
                  </a:lnTo>
                  <a:lnTo>
                    <a:pt x="64681" y="46864"/>
                  </a:lnTo>
                  <a:lnTo>
                    <a:pt x="65866" y="47435"/>
                  </a:lnTo>
                  <a:lnTo>
                    <a:pt x="67972" y="48181"/>
                  </a:lnTo>
                  <a:lnTo>
                    <a:pt x="68016" y="48181"/>
                  </a:lnTo>
                  <a:lnTo>
                    <a:pt x="72053" y="48663"/>
                  </a:lnTo>
                  <a:lnTo>
                    <a:pt x="73984" y="48707"/>
                  </a:lnTo>
                  <a:lnTo>
                    <a:pt x="74905" y="48839"/>
                  </a:lnTo>
                  <a:lnTo>
                    <a:pt x="76880" y="49453"/>
                  </a:lnTo>
                  <a:lnTo>
                    <a:pt x="77538" y="49541"/>
                  </a:lnTo>
                  <a:lnTo>
                    <a:pt x="77626" y="49497"/>
                  </a:lnTo>
                  <a:lnTo>
                    <a:pt x="78415" y="49278"/>
                  </a:lnTo>
                  <a:lnTo>
                    <a:pt x="78503" y="49234"/>
                  </a:lnTo>
                  <a:lnTo>
                    <a:pt x="78547" y="49190"/>
                  </a:lnTo>
                  <a:lnTo>
                    <a:pt x="78547" y="49102"/>
                  </a:lnTo>
                  <a:lnTo>
                    <a:pt x="78547" y="49058"/>
                  </a:lnTo>
                  <a:lnTo>
                    <a:pt x="78503" y="48971"/>
                  </a:lnTo>
                  <a:lnTo>
                    <a:pt x="78459" y="48927"/>
                  </a:lnTo>
                  <a:lnTo>
                    <a:pt x="78328" y="48927"/>
                  </a:lnTo>
                  <a:lnTo>
                    <a:pt x="77538" y="49146"/>
                  </a:lnTo>
                  <a:lnTo>
                    <a:pt x="76967" y="49102"/>
                  </a:lnTo>
                  <a:lnTo>
                    <a:pt x="74993" y="48488"/>
                  </a:lnTo>
                  <a:lnTo>
                    <a:pt x="74949" y="48488"/>
                  </a:lnTo>
                  <a:lnTo>
                    <a:pt x="74027" y="48356"/>
                  </a:lnTo>
                  <a:lnTo>
                    <a:pt x="72053" y="48312"/>
                  </a:lnTo>
                  <a:lnTo>
                    <a:pt x="68104" y="47830"/>
                  </a:lnTo>
                  <a:lnTo>
                    <a:pt x="65997" y="47128"/>
                  </a:lnTo>
                  <a:lnTo>
                    <a:pt x="64856" y="46557"/>
                  </a:lnTo>
                  <a:lnTo>
                    <a:pt x="64198" y="45723"/>
                  </a:lnTo>
                  <a:lnTo>
                    <a:pt x="62926" y="43924"/>
                  </a:lnTo>
                  <a:lnTo>
                    <a:pt x="61478" y="42125"/>
                  </a:lnTo>
                  <a:lnTo>
                    <a:pt x="61390" y="42081"/>
                  </a:lnTo>
                  <a:lnTo>
                    <a:pt x="59547" y="41423"/>
                  </a:lnTo>
                  <a:lnTo>
                    <a:pt x="56168" y="40414"/>
                  </a:lnTo>
                  <a:lnTo>
                    <a:pt x="52965" y="38790"/>
                  </a:lnTo>
                  <a:lnTo>
                    <a:pt x="51166" y="37693"/>
                  </a:lnTo>
                  <a:lnTo>
                    <a:pt x="51122" y="37650"/>
                  </a:lnTo>
                  <a:lnTo>
                    <a:pt x="50200" y="37518"/>
                  </a:lnTo>
                  <a:lnTo>
                    <a:pt x="50069" y="37342"/>
                  </a:lnTo>
                  <a:lnTo>
                    <a:pt x="50069" y="36114"/>
                  </a:lnTo>
                  <a:lnTo>
                    <a:pt x="50244" y="33656"/>
                  </a:lnTo>
                  <a:lnTo>
                    <a:pt x="50902" y="31550"/>
                  </a:lnTo>
                  <a:lnTo>
                    <a:pt x="50902" y="31506"/>
                  </a:lnTo>
                  <a:lnTo>
                    <a:pt x="51473" y="27733"/>
                  </a:lnTo>
                  <a:lnTo>
                    <a:pt x="51648" y="25056"/>
                  </a:lnTo>
                  <a:lnTo>
                    <a:pt x="51999" y="21896"/>
                  </a:lnTo>
                  <a:lnTo>
                    <a:pt x="52526" y="18605"/>
                  </a:lnTo>
                  <a:lnTo>
                    <a:pt x="52526" y="18518"/>
                  </a:lnTo>
                  <a:lnTo>
                    <a:pt x="51648" y="16148"/>
                  </a:lnTo>
                  <a:lnTo>
                    <a:pt x="51604" y="16104"/>
                  </a:lnTo>
                  <a:lnTo>
                    <a:pt x="51561" y="16060"/>
                  </a:lnTo>
                  <a:lnTo>
                    <a:pt x="51385" y="16060"/>
                  </a:lnTo>
                  <a:lnTo>
                    <a:pt x="50244" y="16938"/>
                  </a:lnTo>
                  <a:lnTo>
                    <a:pt x="48270" y="17596"/>
                  </a:lnTo>
                  <a:lnTo>
                    <a:pt x="45154" y="18430"/>
                  </a:lnTo>
                  <a:lnTo>
                    <a:pt x="42039" y="18518"/>
                  </a:lnTo>
                  <a:lnTo>
                    <a:pt x="41951" y="18518"/>
                  </a:lnTo>
                  <a:lnTo>
                    <a:pt x="39669" y="19615"/>
                  </a:lnTo>
                  <a:lnTo>
                    <a:pt x="38791" y="19659"/>
                  </a:lnTo>
                  <a:lnTo>
                    <a:pt x="37343" y="19395"/>
                  </a:lnTo>
                  <a:lnTo>
                    <a:pt x="32955" y="18430"/>
                  </a:lnTo>
                  <a:lnTo>
                    <a:pt x="31288" y="18211"/>
                  </a:lnTo>
                  <a:lnTo>
                    <a:pt x="31244" y="18211"/>
                  </a:lnTo>
                  <a:lnTo>
                    <a:pt x="30015" y="18386"/>
                  </a:lnTo>
                  <a:lnTo>
                    <a:pt x="29971" y="18386"/>
                  </a:lnTo>
                  <a:lnTo>
                    <a:pt x="28699" y="19000"/>
                  </a:lnTo>
                  <a:lnTo>
                    <a:pt x="28655" y="19044"/>
                  </a:lnTo>
                  <a:lnTo>
                    <a:pt x="28260" y="19439"/>
                  </a:lnTo>
                  <a:lnTo>
                    <a:pt x="27295" y="21151"/>
                  </a:lnTo>
                  <a:lnTo>
                    <a:pt x="25627" y="24398"/>
                  </a:lnTo>
                  <a:lnTo>
                    <a:pt x="25583" y="24529"/>
                  </a:lnTo>
                  <a:lnTo>
                    <a:pt x="25627" y="24617"/>
                  </a:lnTo>
                  <a:lnTo>
                    <a:pt x="28699" y="28654"/>
                  </a:lnTo>
                  <a:lnTo>
                    <a:pt x="30849" y="31726"/>
                  </a:lnTo>
                  <a:lnTo>
                    <a:pt x="31112" y="32867"/>
                  </a:lnTo>
                  <a:lnTo>
                    <a:pt x="31507" y="35587"/>
                  </a:lnTo>
                  <a:lnTo>
                    <a:pt x="31946" y="37869"/>
                  </a:lnTo>
                  <a:lnTo>
                    <a:pt x="32034" y="38001"/>
                  </a:lnTo>
                  <a:lnTo>
                    <a:pt x="32780" y="38527"/>
                  </a:lnTo>
                  <a:lnTo>
                    <a:pt x="34974" y="39668"/>
                  </a:lnTo>
                  <a:lnTo>
                    <a:pt x="35062" y="39712"/>
                  </a:lnTo>
                  <a:lnTo>
                    <a:pt x="36071" y="39844"/>
                  </a:lnTo>
                  <a:lnTo>
                    <a:pt x="36115" y="39844"/>
                  </a:lnTo>
                  <a:lnTo>
                    <a:pt x="38089" y="39931"/>
                  </a:lnTo>
                  <a:lnTo>
                    <a:pt x="38133" y="39887"/>
                  </a:lnTo>
                  <a:lnTo>
                    <a:pt x="40108" y="39580"/>
                  </a:lnTo>
                  <a:lnTo>
                    <a:pt x="41995" y="39449"/>
                  </a:lnTo>
                  <a:lnTo>
                    <a:pt x="42258" y="39580"/>
                  </a:lnTo>
                  <a:lnTo>
                    <a:pt x="40722" y="40589"/>
                  </a:lnTo>
                  <a:lnTo>
                    <a:pt x="40678" y="40633"/>
                  </a:lnTo>
                  <a:lnTo>
                    <a:pt x="40327" y="41072"/>
                  </a:lnTo>
                  <a:lnTo>
                    <a:pt x="40327" y="41160"/>
                  </a:lnTo>
                  <a:lnTo>
                    <a:pt x="39669" y="43749"/>
                  </a:lnTo>
                  <a:lnTo>
                    <a:pt x="39362" y="44319"/>
                  </a:lnTo>
                  <a:lnTo>
                    <a:pt x="37694" y="45899"/>
                  </a:lnTo>
                  <a:lnTo>
                    <a:pt x="37080" y="46294"/>
                  </a:lnTo>
                  <a:lnTo>
                    <a:pt x="36466" y="46469"/>
                  </a:lnTo>
                  <a:lnTo>
                    <a:pt x="34272" y="46513"/>
                  </a:lnTo>
                  <a:lnTo>
                    <a:pt x="31814" y="46601"/>
                  </a:lnTo>
                  <a:lnTo>
                    <a:pt x="31770" y="46601"/>
                  </a:lnTo>
                  <a:lnTo>
                    <a:pt x="30717" y="46777"/>
                  </a:lnTo>
                  <a:lnTo>
                    <a:pt x="30673" y="46820"/>
                  </a:lnTo>
                  <a:lnTo>
                    <a:pt x="29752" y="47259"/>
                  </a:lnTo>
                  <a:lnTo>
                    <a:pt x="29708" y="47303"/>
                  </a:lnTo>
                  <a:lnTo>
                    <a:pt x="29094" y="47830"/>
                  </a:lnTo>
                  <a:lnTo>
                    <a:pt x="28436" y="48312"/>
                  </a:lnTo>
                  <a:lnTo>
                    <a:pt x="27777" y="48795"/>
                  </a:lnTo>
                  <a:lnTo>
                    <a:pt x="27075" y="49234"/>
                  </a:lnTo>
                  <a:lnTo>
                    <a:pt x="26373" y="49629"/>
                  </a:lnTo>
                  <a:lnTo>
                    <a:pt x="25671" y="50024"/>
                  </a:lnTo>
                  <a:lnTo>
                    <a:pt x="24179" y="50726"/>
                  </a:lnTo>
                  <a:lnTo>
                    <a:pt x="22643" y="51340"/>
                  </a:lnTo>
                  <a:lnTo>
                    <a:pt x="21108" y="51911"/>
                  </a:lnTo>
                  <a:lnTo>
                    <a:pt x="19528" y="52437"/>
                  </a:lnTo>
                  <a:lnTo>
                    <a:pt x="17948" y="52920"/>
                  </a:lnTo>
                  <a:lnTo>
                    <a:pt x="15491" y="53710"/>
                  </a:lnTo>
                  <a:lnTo>
                    <a:pt x="15052" y="53666"/>
                  </a:lnTo>
                  <a:lnTo>
                    <a:pt x="11936" y="52262"/>
                  </a:lnTo>
                  <a:lnTo>
                    <a:pt x="11893" y="52262"/>
                  </a:lnTo>
                  <a:lnTo>
                    <a:pt x="8821" y="51516"/>
                  </a:lnTo>
                  <a:lnTo>
                    <a:pt x="8777" y="51516"/>
                  </a:lnTo>
                  <a:lnTo>
                    <a:pt x="5486" y="51340"/>
                  </a:lnTo>
                  <a:lnTo>
                    <a:pt x="2414" y="51296"/>
                  </a:lnTo>
                  <a:lnTo>
                    <a:pt x="2151" y="51033"/>
                  </a:lnTo>
                  <a:lnTo>
                    <a:pt x="1054" y="49673"/>
                  </a:lnTo>
                  <a:lnTo>
                    <a:pt x="352" y="48444"/>
                  </a:lnTo>
                  <a:lnTo>
                    <a:pt x="484" y="46996"/>
                  </a:lnTo>
                  <a:lnTo>
                    <a:pt x="791" y="46031"/>
                  </a:lnTo>
                  <a:lnTo>
                    <a:pt x="1581" y="44670"/>
                  </a:lnTo>
                  <a:lnTo>
                    <a:pt x="2458" y="43749"/>
                  </a:lnTo>
                  <a:lnTo>
                    <a:pt x="4257" y="42959"/>
                  </a:lnTo>
                  <a:lnTo>
                    <a:pt x="5530" y="42564"/>
                  </a:lnTo>
                  <a:lnTo>
                    <a:pt x="5749" y="42652"/>
                  </a:lnTo>
                  <a:lnTo>
                    <a:pt x="5837" y="42696"/>
                  </a:lnTo>
                  <a:lnTo>
                    <a:pt x="5925" y="42652"/>
                  </a:lnTo>
                  <a:lnTo>
                    <a:pt x="6188" y="42432"/>
                  </a:lnTo>
                  <a:lnTo>
                    <a:pt x="6276" y="42301"/>
                  </a:lnTo>
                  <a:lnTo>
                    <a:pt x="6451" y="41160"/>
                  </a:lnTo>
                  <a:lnTo>
                    <a:pt x="7285" y="39273"/>
                  </a:lnTo>
                  <a:lnTo>
                    <a:pt x="8251" y="37474"/>
                  </a:lnTo>
                  <a:lnTo>
                    <a:pt x="9830" y="35280"/>
                  </a:lnTo>
                  <a:lnTo>
                    <a:pt x="10839" y="33525"/>
                  </a:lnTo>
                  <a:lnTo>
                    <a:pt x="10883" y="33437"/>
                  </a:lnTo>
                  <a:lnTo>
                    <a:pt x="10971" y="32735"/>
                  </a:lnTo>
                  <a:lnTo>
                    <a:pt x="10971" y="31594"/>
                  </a:lnTo>
                  <a:lnTo>
                    <a:pt x="11498" y="28610"/>
                  </a:lnTo>
                  <a:lnTo>
                    <a:pt x="11849" y="27601"/>
                  </a:lnTo>
                  <a:lnTo>
                    <a:pt x="12595" y="26416"/>
                  </a:lnTo>
                  <a:lnTo>
                    <a:pt x="13955" y="24003"/>
                  </a:lnTo>
                  <a:lnTo>
                    <a:pt x="15886" y="20053"/>
                  </a:lnTo>
                  <a:lnTo>
                    <a:pt x="16544" y="19395"/>
                  </a:lnTo>
                  <a:lnTo>
                    <a:pt x="17334" y="18913"/>
                  </a:lnTo>
                  <a:lnTo>
                    <a:pt x="17948" y="18781"/>
                  </a:lnTo>
                  <a:lnTo>
                    <a:pt x="18606" y="19044"/>
                  </a:lnTo>
                  <a:lnTo>
                    <a:pt x="18694" y="19044"/>
                  </a:lnTo>
                  <a:lnTo>
                    <a:pt x="18782" y="19000"/>
                  </a:lnTo>
                  <a:lnTo>
                    <a:pt x="19572" y="18430"/>
                  </a:lnTo>
                  <a:lnTo>
                    <a:pt x="20274" y="18342"/>
                  </a:lnTo>
                  <a:lnTo>
                    <a:pt x="22424" y="18474"/>
                  </a:lnTo>
                  <a:lnTo>
                    <a:pt x="24662" y="18869"/>
                  </a:lnTo>
                  <a:lnTo>
                    <a:pt x="26373" y="19571"/>
                  </a:lnTo>
                  <a:lnTo>
                    <a:pt x="26505" y="19571"/>
                  </a:lnTo>
                  <a:lnTo>
                    <a:pt x="26900" y="19439"/>
                  </a:lnTo>
                  <a:lnTo>
                    <a:pt x="26987" y="19395"/>
                  </a:lnTo>
                  <a:lnTo>
                    <a:pt x="27295" y="19132"/>
                  </a:lnTo>
                  <a:lnTo>
                    <a:pt x="27339" y="19044"/>
                  </a:lnTo>
                  <a:lnTo>
                    <a:pt x="27646" y="18211"/>
                  </a:lnTo>
                  <a:lnTo>
                    <a:pt x="27690" y="18123"/>
                  </a:lnTo>
                  <a:lnTo>
                    <a:pt x="27690" y="16236"/>
                  </a:lnTo>
                  <a:lnTo>
                    <a:pt x="27602" y="13954"/>
                  </a:lnTo>
                  <a:lnTo>
                    <a:pt x="28567" y="11980"/>
                  </a:lnTo>
                  <a:lnTo>
                    <a:pt x="29225" y="11014"/>
                  </a:lnTo>
                  <a:lnTo>
                    <a:pt x="30235" y="10224"/>
                  </a:lnTo>
                  <a:lnTo>
                    <a:pt x="31770" y="9303"/>
                  </a:lnTo>
                  <a:lnTo>
                    <a:pt x="33043" y="8820"/>
                  </a:lnTo>
                  <a:lnTo>
                    <a:pt x="33087" y="8776"/>
                  </a:lnTo>
                  <a:lnTo>
                    <a:pt x="33131" y="8732"/>
                  </a:lnTo>
                  <a:lnTo>
                    <a:pt x="33570" y="7548"/>
                  </a:lnTo>
                  <a:lnTo>
                    <a:pt x="34754" y="4652"/>
                  </a:lnTo>
                  <a:lnTo>
                    <a:pt x="35939" y="2106"/>
                  </a:lnTo>
                  <a:lnTo>
                    <a:pt x="36466" y="1668"/>
                  </a:lnTo>
                  <a:lnTo>
                    <a:pt x="38528" y="307"/>
                  </a:lnTo>
                  <a:lnTo>
                    <a:pt x="38572" y="263"/>
                  </a:lnTo>
                  <a:lnTo>
                    <a:pt x="38616" y="176"/>
                  </a:lnTo>
                  <a:lnTo>
                    <a:pt x="38616" y="132"/>
                  </a:lnTo>
                  <a:lnTo>
                    <a:pt x="38572" y="44"/>
                  </a:lnTo>
                  <a:lnTo>
                    <a:pt x="3852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2" name="Google Shape;4422;p129"/>
            <p:cNvSpPr/>
            <p:nvPr/>
          </p:nvSpPr>
          <p:spPr>
            <a:xfrm>
              <a:off x="1656550" y="2963350"/>
              <a:ext cx="2084350" cy="1429425"/>
            </a:xfrm>
            <a:custGeom>
              <a:avLst/>
              <a:gdLst/>
              <a:ahLst/>
              <a:cxnLst/>
              <a:rect l="l" t="t" r="r" b="b"/>
              <a:pathLst>
                <a:path w="83374" h="57177" extrusionOk="0">
                  <a:moveTo>
                    <a:pt x="36860" y="0"/>
                  </a:moveTo>
                  <a:lnTo>
                    <a:pt x="36816" y="44"/>
                  </a:lnTo>
                  <a:lnTo>
                    <a:pt x="34403" y="1405"/>
                  </a:lnTo>
                  <a:lnTo>
                    <a:pt x="33262" y="2194"/>
                  </a:lnTo>
                  <a:lnTo>
                    <a:pt x="33218" y="2194"/>
                  </a:lnTo>
                  <a:lnTo>
                    <a:pt x="32121" y="3204"/>
                  </a:lnTo>
                  <a:lnTo>
                    <a:pt x="32121" y="3248"/>
                  </a:lnTo>
                  <a:lnTo>
                    <a:pt x="30673" y="4959"/>
                  </a:lnTo>
                  <a:lnTo>
                    <a:pt x="28962" y="6846"/>
                  </a:lnTo>
                  <a:lnTo>
                    <a:pt x="28918" y="6890"/>
                  </a:lnTo>
                  <a:lnTo>
                    <a:pt x="27689" y="10400"/>
                  </a:lnTo>
                  <a:lnTo>
                    <a:pt x="25188" y="12989"/>
                  </a:lnTo>
                  <a:lnTo>
                    <a:pt x="24179" y="14086"/>
                  </a:lnTo>
                  <a:lnTo>
                    <a:pt x="23696" y="14481"/>
                  </a:lnTo>
                  <a:lnTo>
                    <a:pt x="21458" y="15402"/>
                  </a:lnTo>
                  <a:lnTo>
                    <a:pt x="20317" y="15841"/>
                  </a:lnTo>
                  <a:lnTo>
                    <a:pt x="20273" y="15841"/>
                  </a:lnTo>
                  <a:lnTo>
                    <a:pt x="19176" y="16368"/>
                  </a:lnTo>
                  <a:lnTo>
                    <a:pt x="17377" y="17553"/>
                  </a:lnTo>
                  <a:lnTo>
                    <a:pt x="17333" y="17596"/>
                  </a:lnTo>
                  <a:lnTo>
                    <a:pt x="16236" y="18957"/>
                  </a:lnTo>
                  <a:lnTo>
                    <a:pt x="16236" y="19001"/>
                  </a:lnTo>
                  <a:lnTo>
                    <a:pt x="14613" y="21458"/>
                  </a:lnTo>
                  <a:lnTo>
                    <a:pt x="13516" y="23476"/>
                  </a:lnTo>
                  <a:lnTo>
                    <a:pt x="12024" y="26197"/>
                  </a:lnTo>
                  <a:lnTo>
                    <a:pt x="10927" y="28347"/>
                  </a:lnTo>
                  <a:lnTo>
                    <a:pt x="10927" y="28391"/>
                  </a:lnTo>
                  <a:lnTo>
                    <a:pt x="10444" y="30410"/>
                  </a:lnTo>
                  <a:lnTo>
                    <a:pt x="10400" y="30453"/>
                  </a:lnTo>
                  <a:lnTo>
                    <a:pt x="10225" y="32823"/>
                  </a:lnTo>
                  <a:lnTo>
                    <a:pt x="10269" y="34315"/>
                  </a:lnTo>
                  <a:lnTo>
                    <a:pt x="10181" y="35149"/>
                  </a:lnTo>
                  <a:lnTo>
                    <a:pt x="9479" y="36465"/>
                  </a:lnTo>
                  <a:lnTo>
                    <a:pt x="7943" y="38527"/>
                  </a:lnTo>
                  <a:lnTo>
                    <a:pt x="7899" y="38527"/>
                  </a:lnTo>
                  <a:lnTo>
                    <a:pt x="6890" y="40283"/>
                  </a:lnTo>
                  <a:lnTo>
                    <a:pt x="6144" y="42082"/>
                  </a:lnTo>
                  <a:lnTo>
                    <a:pt x="5617" y="42872"/>
                  </a:lnTo>
                  <a:lnTo>
                    <a:pt x="2633" y="44495"/>
                  </a:lnTo>
                  <a:lnTo>
                    <a:pt x="2589" y="44539"/>
                  </a:lnTo>
                  <a:lnTo>
                    <a:pt x="966" y="46601"/>
                  </a:lnTo>
                  <a:lnTo>
                    <a:pt x="308" y="47918"/>
                  </a:lnTo>
                  <a:lnTo>
                    <a:pt x="308" y="47962"/>
                  </a:lnTo>
                  <a:lnTo>
                    <a:pt x="1" y="50112"/>
                  </a:lnTo>
                  <a:lnTo>
                    <a:pt x="1" y="50156"/>
                  </a:lnTo>
                  <a:lnTo>
                    <a:pt x="1" y="50989"/>
                  </a:lnTo>
                  <a:lnTo>
                    <a:pt x="44" y="51121"/>
                  </a:lnTo>
                  <a:lnTo>
                    <a:pt x="2326" y="53973"/>
                  </a:lnTo>
                  <a:lnTo>
                    <a:pt x="3379" y="55641"/>
                  </a:lnTo>
                  <a:lnTo>
                    <a:pt x="3423" y="55641"/>
                  </a:lnTo>
                  <a:lnTo>
                    <a:pt x="3686" y="55948"/>
                  </a:lnTo>
                  <a:lnTo>
                    <a:pt x="3774" y="55992"/>
                  </a:lnTo>
                  <a:lnTo>
                    <a:pt x="7153" y="56562"/>
                  </a:lnTo>
                  <a:lnTo>
                    <a:pt x="10400" y="57001"/>
                  </a:lnTo>
                  <a:lnTo>
                    <a:pt x="11629" y="57177"/>
                  </a:lnTo>
                  <a:lnTo>
                    <a:pt x="11673" y="57177"/>
                  </a:lnTo>
                  <a:lnTo>
                    <a:pt x="15710" y="56431"/>
                  </a:lnTo>
                  <a:lnTo>
                    <a:pt x="17421" y="56080"/>
                  </a:lnTo>
                  <a:lnTo>
                    <a:pt x="19483" y="55421"/>
                  </a:lnTo>
                  <a:lnTo>
                    <a:pt x="21283" y="55070"/>
                  </a:lnTo>
                  <a:lnTo>
                    <a:pt x="22818" y="55070"/>
                  </a:lnTo>
                  <a:lnTo>
                    <a:pt x="24398" y="55377"/>
                  </a:lnTo>
                  <a:lnTo>
                    <a:pt x="24442" y="55377"/>
                  </a:lnTo>
                  <a:lnTo>
                    <a:pt x="27952" y="54807"/>
                  </a:lnTo>
                  <a:lnTo>
                    <a:pt x="28084" y="54763"/>
                  </a:lnTo>
                  <a:lnTo>
                    <a:pt x="28611" y="54237"/>
                  </a:lnTo>
                  <a:lnTo>
                    <a:pt x="28655" y="54193"/>
                  </a:lnTo>
                  <a:lnTo>
                    <a:pt x="30015" y="51999"/>
                  </a:lnTo>
                  <a:lnTo>
                    <a:pt x="30541" y="51428"/>
                  </a:lnTo>
                  <a:lnTo>
                    <a:pt x="31375" y="50902"/>
                  </a:lnTo>
                  <a:lnTo>
                    <a:pt x="33525" y="50024"/>
                  </a:lnTo>
                  <a:lnTo>
                    <a:pt x="35412" y="49629"/>
                  </a:lnTo>
                  <a:lnTo>
                    <a:pt x="37387" y="49410"/>
                  </a:lnTo>
                  <a:lnTo>
                    <a:pt x="38177" y="49146"/>
                  </a:lnTo>
                  <a:lnTo>
                    <a:pt x="38220" y="49103"/>
                  </a:lnTo>
                  <a:lnTo>
                    <a:pt x="38966" y="48620"/>
                  </a:lnTo>
                  <a:lnTo>
                    <a:pt x="39010" y="48576"/>
                  </a:lnTo>
                  <a:lnTo>
                    <a:pt x="40809" y="46909"/>
                  </a:lnTo>
                  <a:lnTo>
                    <a:pt x="40809" y="46865"/>
                  </a:lnTo>
                  <a:lnTo>
                    <a:pt x="41380" y="46075"/>
                  </a:lnTo>
                  <a:lnTo>
                    <a:pt x="42345" y="44012"/>
                  </a:lnTo>
                  <a:lnTo>
                    <a:pt x="42960" y="43047"/>
                  </a:lnTo>
                  <a:lnTo>
                    <a:pt x="43486" y="42608"/>
                  </a:lnTo>
                  <a:lnTo>
                    <a:pt x="44890" y="42082"/>
                  </a:lnTo>
                  <a:lnTo>
                    <a:pt x="47084" y="41555"/>
                  </a:lnTo>
                  <a:lnTo>
                    <a:pt x="49234" y="41072"/>
                  </a:lnTo>
                  <a:lnTo>
                    <a:pt x="50419" y="41116"/>
                  </a:lnTo>
                  <a:lnTo>
                    <a:pt x="51955" y="41511"/>
                  </a:lnTo>
                  <a:lnTo>
                    <a:pt x="56299" y="43925"/>
                  </a:lnTo>
                  <a:lnTo>
                    <a:pt x="57484" y="44539"/>
                  </a:lnTo>
                  <a:lnTo>
                    <a:pt x="58449" y="44934"/>
                  </a:lnTo>
                  <a:lnTo>
                    <a:pt x="59239" y="45197"/>
                  </a:lnTo>
                  <a:lnTo>
                    <a:pt x="59854" y="45373"/>
                  </a:lnTo>
                  <a:lnTo>
                    <a:pt x="60292" y="45504"/>
                  </a:lnTo>
                  <a:lnTo>
                    <a:pt x="60687" y="45636"/>
                  </a:lnTo>
                  <a:lnTo>
                    <a:pt x="61082" y="45855"/>
                  </a:lnTo>
                  <a:lnTo>
                    <a:pt x="61521" y="46163"/>
                  </a:lnTo>
                  <a:lnTo>
                    <a:pt x="62004" y="46645"/>
                  </a:lnTo>
                  <a:lnTo>
                    <a:pt x="62574" y="47260"/>
                  </a:lnTo>
                  <a:lnTo>
                    <a:pt x="63232" y="48137"/>
                  </a:lnTo>
                  <a:lnTo>
                    <a:pt x="64066" y="49234"/>
                  </a:lnTo>
                  <a:lnTo>
                    <a:pt x="64637" y="49936"/>
                  </a:lnTo>
                  <a:lnTo>
                    <a:pt x="64680" y="49980"/>
                  </a:lnTo>
                  <a:lnTo>
                    <a:pt x="66874" y="50814"/>
                  </a:lnTo>
                  <a:lnTo>
                    <a:pt x="68674" y="51384"/>
                  </a:lnTo>
                  <a:lnTo>
                    <a:pt x="68717" y="51384"/>
                  </a:lnTo>
                  <a:lnTo>
                    <a:pt x="72798" y="51823"/>
                  </a:lnTo>
                  <a:lnTo>
                    <a:pt x="75080" y="51779"/>
                  </a:lnTo>
                  <a:lnTo>
                    <a:pt x="76879" y="52218"/>
                  </a:lnTo>
                  <a:lnTo>
                    <a:pt x="77011" y="52218"/>
                  </a:lnTo>
                  <a:lnTo>
                    <a:pt x="79380" y="51516"/>
                  </a:lnTo>
                  <a:lnTo>
                    <a:pt x="82277" y="50551"/>
                  </a:lnTo>
                  <a:lnTo>
                    <a:pt x="83198" y="50419"/>
                  </a:lnTo>
                  <a:lnTo>
                    <a:pt x="83286" y="50375"/>
                  </a:lnTo>
                  <a:lnTo>
                    <a:pt x="83330" y="50331"/>
                  </a:lnTo>
                  <a:lnTo>
                    <a:pt x="83374" y="50287"/>
                  </a:lnTo>
                  <a:lnTo>
                    <a:pt x="83374" y="50200"/>
                  </a:lnTo>
                  <a:lnTo>
                    <a:pt x="83330" y="50112"/>
                  </a:lnTo>
                  <a:lnTo>
                    <a:pt x="83286" y="50068"/>
                  </a:lnTo>
                  <a:lnTo>
                    <a:pt x="83154" y="50068"/>
                  </a:lnTo>
                  <a:lnTo>
                    <a:pt x="82189" y="50243"/>
                  </a:lnTo>
                  <a:lnTo>
                    <a:pt x="79293" y="51165"/>
                  </a:lnTo>
                  <a:lnTo>
                    <a:pt x="76923" y="51867"/>
                  </a:lnTo>
                  <a:lnTo>
                    <a:pt x="75124" y="51428"/>
                  </a:lnTo>
                  <a:lnTo>
                    <a:pt x="75080" y="51428"/>
                  </a:lnTo>
                  <a:lnTo>
                    <a:pt x="72798" y="51472"/>
                  </a:lnTo>
                  <a:lnTo>
                    <a:pt x="68761" y="51033"/>
                  </a:lnTo>
                  <a:lnTo>
                    <a:pt x="67006" y="50463"/>
                  </a:lnTo>
                  <a:lnTo>
                    <a:pt x="64856" y="49673"/>
                  </a:lnTo>
                  <a:lnTo>
                    <a:pt x="64329" y="49015"/>
                  </a:lnTo>
                  <a:lnTo>
                    <a:pt x="63496" y="47874"/>
                  </a:lnTo>
                  <a:lnTo>
                    <a:pt x="62794" y="46996"/>
                  </a:lnTo>
                  <a:lnTo>
                    <a:pt x="62223" y="46338"/>
                  </a:lnTo>
                  <a:lnTo>
                    <a:pt x="61697" y="45855"/>
                  </a:lnTo>
                  <a:lnTo>
                    <a:pt x="61258" y="45548"/>
                  </a:lnTo>
                  <a:lnTo>
                    <a:pt x="60863" y="45329"/>
                  </a:lnTo>
                  <a:lnTo>
                    <a:pt x="60424" y="45197"/>
                  </a:lnTo>
                  <a:lnTo>
                    <a:pt x="59941" y="45022"/>
                  </a:lnTo>
                  <a:lnTo>
                    <a:pt x="59327" y="44846"/>
                  </a:lnTo>
                  <a:lnTo>
                    <a:pt x="58581" y="44583"/>
                  </a:lnTo>
                  <a:lnTo>
                    <a:pt x="57616" y="44188"/>
                  </a:lnTo>
                  <a:lnTo>
                    <a:pt x="56475" y="43617"/>
                  </a:lnTo>
                  <a:lnTo>
                    <a:pt x="52087" y="41160"/>
                  </a:lnTo>
                  <a:lnTo>
                    <a:pt x="52043" y="41160"/>
                  </a:lnTo>
                  <a:lnTo>
                    <a:pt x="50463" y="40765"/>
                  </a:lnTo>
                  <a:lnTo>
                    <a:pt x="50419" y="40765"/>
                  </a:lnTo>
                  <a:lnTo>
                    <a:pt x="49234" y="40721"/>
                  </a:lnTo>
                  <a:lnTo>
                    <a:pt x="49191" y="40721"/>
                  </a:lnTo>
                  <a:lnTo>
                    <a:pt x="46997" y="41204"/>
                  </a:lnTo>
                  <a:lnTo>
                    <a:pt x="44803" y="41731"/>
                  </a:lnTo>
                  <a:lnTo>
                    <a:pt x="43354" y="42257"/>
                  </a:lnTo>
                  <a:lnTo>
                    <a:pt x="43311" y="42301"/>
                  </a:lnTo>
                  <a:lnTo>
                    <a:pt x="42696" y="42784"/>
                  </a:lnTo>
                  <a:lnTo>
                    <a:pt x="42652" y="42828"/>
                  </a:lnTo>
                  <a:lnTo>
                    <a:pt x="42038" y="43793"/>
                  </a:lnTo>
                  <a:lnTo>
                    <a:pt x="42038" y="43837"/>
                  </a:lnTo>
                  <a:lnTo>
                    <a:pt x="41073" y="45899"/>
                  </a:lnTo>
                  <a:lnTo>
                    <a:pt x="40546" y="46689"/>
                  </a:lnTo>
                  <a:lnTo>
                    <a:pt x="38791" y="48313"/>
                  </a:lnTo>
                  <a:lnTo>
                    <a:pt x="38045" y="48795"/>
                  </a:lnTo>
                  <a:lnTo>
                    <a:pt x="37299" y="49059"/>
                  </a:lnTo>
                  <a:lnTo>
                    <a:pt x="35368" y="49278"/>
                  </a:lnTo>
                  <a:lnTo>
                    <a:pt x="33437" y="49673"/>
                  </a:lnTo>
                  <a:lnTo>
                    <a:pt x="31243" y="50551"/>
                  </a:lnTo>
                  <a:lnTo>
                    <a:pt x="31200" y="50594"/>
                  </a:lnTo>
                  <a:lnTo>
                    <a:pt x="30322" y="51165"/>
                  </a:lnTo>
                  <a:lnTo>
                    <a:pt x="30278" y="51165"/>
                  </a:lnTo>
                  <a:lnTo>
                    <a:pt x="29752" y="51779"/>
                  </a:lnTo>
                  <a:lnTo>
                    <a:pt x="29708" y="51779"/>
                  </a:lnTo>
                  <a:lnTo>
                    <a:pt x="28347" y="54017"/>
                  </a:lnTo>
                  <a:lnTo>
                    <a:pt x="27865" y="54456"/>
                  </a:lnTo>
                  <a:lnTo>
                    <a:pt x="24398" y="55026"/>
                  </a:lnTo>
                  <a:lnTo>
                    <a:pt x="22862" y="54719"/>
                  </a:lnTo>
                  <a:lnTo>
                    <a:pt x="21283" y="54719"/>
                  </a:lnTo>
                  <a:lnTo>
                    <a:pt x="21239" y="54763"/>
                  </a:lnTo>
                  <a:lnTo>
                    <a:pt x="19440" y="55070"/>
                  </a:lnTo>
                  <a:lnTo>
                    <a:pt x="19396" y="55070"/>
                  </a:lnTo>
                  <a:lnTo>
                    <a:pt x="17333" y="55728"/>
                  </a:lnTo>
                  <a:lnTo>
                    <a:pt x="15622" y="56080"/>
                  </a:lnTo>
                  <a:lnTo>
                    <a:pt x="11629" y="56825"/>
                  </a:lnTo>
                  <a:lnTo>
                    <a:pt x="10488" y="56650"/>
                  </a:lnTo>
                  <a:lnTo>
                    <a:pt x="7197" y="56211"/>
                  </a:lnTo>
                  <a:lnTo>
                    <a:pt x="3906" y="55641"/>
                  </a:lnTo>
                  <a:lnTo>
                    <a:pt x="3686" y="55421"/>
                  </a:lnTo>
                  <a:lnTo>
                    <a:pt x="2589" y="53754"/>
                  </a:lnTo>
                  <a:lnTo>
                    <a:pt x="352" y="50946"/>
                  </a:lnTo>
                  <a:lnTo>
                    <a:pt x="352" y="50156"/>
                  </a:lnTo>
                  <a:lnTo>
                    <a:pt x="659" y="48049"/>
                  </a:lnTo>
                  <a:lnTo>
                    <a:pt x="1273" y="46777"/>
                  </a:lnTo>
                  <a:lnTo>
                    <a:pt x="2853" y="44802"/>
                  </a:lnTo>
                  <a:lnTo>
                    <a:pt x="5837" y="43179"/>
                  </a:lnTo>
                  <a:lnTo>
                    <a:pt x="5924" y="43135"/>
                  </a:lnTo>
                  <a:lnTo>
                    <a:pt x="6451" y="42213"/>
                  </a:lnTo>
                  <a:lnTo>
                    <a:pt x="7197" y="40458"/>
                  </a:lnTo>
                  <a:lnTo>
                    <a:pt x="8206" y="38703"/>
                  </a:lnTo>
                  <a:lnTo>
                    <a:pt x="9742" y="36684"/>
                  </a:lnTo>
                  <a:lnTo>
                    <a:pt x="9786" y="36641"/>
                  </a:lnTo>
                  <a:lnTo>
                    <a:pt x="10532" y="35280"/>
                  </a:lnTo>
                  <a:lnTo>
                    <a:pt x="10532" y="35236"/>
                  </a:lnTo>
                  <a:lnTo>
                    <a:pt x="10620" y="34315"/>
                  </a:lnTo>
                  <a:lnTo>
                    <a:pt x="10620" y="34271"/>
                  </a:lnTo>
                  <a:lnTo>
                    <a:pt x="10576" y="32823"/>
                  </a:lnTo>
                  <a:lnTo>
                    <a:pt x="10751" y="30497"/>
                  </a:lnTo>
                  <a:lnTo>
                    <a:pt x="11278" y="28479"/>
                  </a:lnTo>
                  <a:lnTo>
                    <a:pt x="12331" y="26373"/>
                  </a:lnTo>
                  <a:lnTo>
                    <a:pt x="13823" y="23608"/>
                  </a:lnTo>
                  <a:lnTo>
                    <a:pt x="14876" y="21633"/>
                  </a:lnTo>
                  <a:lnTo>
                    <a:pt x="16500" y="19176"/>
                  </a:lnTo>
                  <a:lnTo>
                    <a:pt x="17597" y="17860"/>
                  </a:lnTo>
                  <a:lnTo>
                    <a:pt x="19352" y="16675"/>
                  </a:lnTo>
                  <a:lnTo>
                    <a:pt x="20449" y="16148"/>
                  </a:lnTo>
                  <a:lnTo>
                    <a:pt x="21590" y="15710"/>
                  </a:lnTo>
                  <a:lnTo>
                    <a:pt x="23872" y="14788"/>
                  </a:lnTo>
                  <a:lnTo>
                    <a:pt x="24398" y="14393"/>
                  </a:lnTo>
                  <a:lnTo>
                    <a:pt x="24398" y="14349"/>
                  </a:lnTo>
                  <a:lnTo>
                    <a:pt x="25451" y="13252"/>
                  </a:lnTo>
                  <a:lnTo>
                    <a:pt x="27996" y="10619"/>
                  </a:lnTo>
                  <a:lnTo>
                    <a:pt x="27996" y="10532"/>
                  </a:lnTo>
                  <a:lnTo>
                    <a:pt x="29269" y="7065"/>
                  </a:lnTo>
                  <a:lnTo>
                    <a:pt x="30936" y="5178"/>
                  </a:lnTo>
                  <a:lnTo>
                    <a:pt x="32384" y="3467"/>
                  </a:lnTo>
                  <a:lnTo>
                    <a:pt x="33481" y="2458"/>
                  </a:lnTo>
                  <a:lnTo>
                    <a:pt x="34578" y="1712"/>
                  </a:lnTo>
                  <a:lnTo>
                    <a:pt x="36992" y="351"/>
                  </a:lnTo>
                  <a:lnTo>
                    <a:pt x="37036" y="308"/>
                  </a:lnTo>
                  <a:lnTo>
                    <a:pt x="37080" y="220"/>
                  </a:lnTo>
                  <a:lnTo>
                    <a:pt x="37080" y="176"/>
                  </a:lnTo>
                  <a:lnTo>
                    <a:pt x="37036" y="88"/>
                  </a:lnTo>
                  <a:lnTo>
                    <a:pt x="36992" y="44"/>
                  </a:lnTo>
                  <a:lnTo>
                    <a:pt x="3694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3" name="Google Shape;4423;p129"/>
            <p:cNvSpPr/>
            <p:nvPr/>
          </p:nvSpPr>
          <p:spPr>
            <a:xfrm>
              <a:off x="1579750" y="2837200"/>
              <a:ext cx="2045975" cy="1732200"/>
            </a:xfrm>
            <a:custGeom>
              <a:avLst/>
              <a:gdLst/>
              <a:ahLst/>
              <a:cxnLst/>
              <a:rect l="l" t="t" r="r" b="b"/>
              <a:pathLst>
                <a:path w="81839" h="69288" extrusionOk="0">
                  <a:moveTo>
                    <a:pt x="34315" y="0"/>
                  </a:moveTo>
                  <a:lnTo>
                    <a:pt x="34272" y="44"/>
                  </a:lnTo>
                  <a:lnTo>
                    <a:pt x="32165" y="1536"/>
                  </a:lnTo>
                  <a:lnTo>
                    <a:pt x="29489" y="3862"/>
                  </a:lnTo>
                  <a:lnTo>
                    <a:pt x="25715" y="6889"/>
                  </a:lnTo>
                  <a:lnTo>
                    <a:pt x="20493" y="11102"/>
                  </a:lnTo>
                  <a:lnTo>
                    <a:pt x="18475" y="12726"/>
                  </a:lnTo>
                  <a:lnTo>
                    <a:pt x="18431" y="12726"/>
                  </a:lnTo>
                  <a:lnTo>
                    <a:pt x="14525" y="17640"/>
                  </a:lnTo>
                  <a:lnTo>
                    <a:pt x="12331" y="20536"/>
                  </a:lnTo>
                  <a:lnTo>
                    <a:pt x="10357" y="23037"/>
                  </a:lnTo>
                  <a:lnTo>
                    <a:pt x="8645" y="25363"/>
                  </a:lnTo>
                  <a:lnTo>
                    <a:pt x="7680" y="27074"/>
                  </a:lnTo>
                  <a:lnTo>
                    <a:pt x="7636" y="27162"/>
                  </a:lnTo>
                  <a:lnTo>
                    <a:pt x="6934" y="31462"/>
                  </a:lnTo>
                  <a:lnTo>
                    <a:pt x="6320" y="35763"/>
                  </a:lnTo>
                  <a:lnTo>
                    <a:pt x="6013" y="38352"/>
                  </a:lnTo>
                  <a:lnTo>
                    <a:pt x="5661" y="40590"/>
                  </a:lnTo>
                  <a:lnTo>
                    <a:pt x="5047" y="43222"/>
                  </a:lnTo>
                  <a:lnTo>
                    <a:pt x="4301" y="45636"/>
                  </a:lnTo>
                  <a:lnTo>
                    <a:pt x="3380" y="47128"/>
                  </a:lnTo>
                  <a:lnTo>
                    <a:pt x="2063" y="48927"/>
                  </a:lnTo>
                  <a:lnTo>
                    <a:pt x="2063" y="48971"/>
                  </a:lnTo>
                  <a:lnTo>
                    <a:pt x="747" y="51209"/>
                  </a:lnTo>
                  <a:lnTo>
                    <a:pt x="747" y="51252"/>
                  </a:lnTo>
                  <a:lnTo>
                    <a:pt x="527" y="52042"/>
                  </a:lnTo>
                  <a:lnTo>
                    <a:pt x="527" y="52086"/>
                  </a:lnTo>
                  <a:lnTo>
                    <a:pt x="176" y="55684"/>
                  </a:lnTo>
                  <a:lnTo>
                    <a:pt x="1" y="57659"/>
                  </a:lnTo>
                  <a:lnTo>
                    <a:pt x="1" y="57703"/>
                  </a:lnTo>
                  <a:lnTo>
                    <a:pt x="45" y="58010"/>
                  </a:lnTo>
                  <a:lnTo>
                    <a:pt x="89" y="58098"/>
                  </a:lnTo>
                  <a:lnTo>
                    <a:pt x="133" y="58142"/>
                  </a:lnTo>
                  <a:lnTo>
                    <a:pt x="1317" y="58624"/>
                  </a:lnTo>
                  <a:lnTo>
                    <a:pt x="2063" y="59458"/>
                  </a:lnTo>
                  <a:lnTo>
                    <a:pt x="3248" y="61696"/>
                  </a:lnTo>
                  <a:lnTo>
                    <a:pt x="4433" y="63890"/>
                  </a:lnTo>
                  <a:lnTo>
                    <a:pt x="5749" y="65865"/>
                  </a:lnTo>
                  <a:lnTo>
                    <a:pt x="6671" y="67049"/>
                  </a:lnTo>
                  <a:lnTo>
                    <a:pt x="6715" y="67093"/>
                  </a:lnTo>
                  <a:lnTo>
                    <a:pt x="9347" y="68980"/>
                  </a:lnTo>
                  <a:lnTo>
                    <a:pt x="9391" y="68980"/>
                  </a:lnTo>
                  <a:lnTo>
                    <a:pt x="10137" y="69243"/>
                  </a:lnTo>
                  <a:lnTo>
                    <a:pt x="10181" y="69287"/>
                  </a:lnTo>
                  <a:lnTo>
                    <a:pt x="10269" y="69243"/>
                  </a:lnTo>
                  <a:lnTo>
                    <a:pt x="10883" y="69068"/>
                  </a:lnTo>
                  <a:lnTo>
                    <a:pt x="10927" y="69024"/>
                  </a:lnTo>
                  <a:lnTo>
                    <a:pt x="13341" y="66611"/>
                  </a:lnTo>
                  <a:lnTo>
                    <a:pt x="17114" y="64460"/>
                  </a:lnTo>
                  <a:lnTo>
                    <a:pt x="18562" y="63627"/>
                  </a:lnTo>
                  <a:lnTo>
                    <a:pt x="20010" y="63539"/>
                  </a:lnTo>
                  <a:lnTo>
                    <a:pt x="22029" y="63100"/>
                  </a:lnTo>
                  <a:lnTo>
                    <a:pt x="22907" y="63056"/>
                  </a:lnTo>
                  <a:lnTo>
                    <a:pt x="26900" y="64417"/>
                  </a:lnTo>
                  <a:lnTo>
                    <a:pt x="29357" y="65075"/>
                  </a:lnTo>
                  <a:lnTo>
                    <a:pt x="31156" y="65601"/>
                  </a:lnTo>
                  <a:lnTo>
                    <a:pt x="31288" y="65601"/>
                  </a:lnTo>
                  <a:lnTo>
                    <a:pt x="33569" y="63846"/>
                  </a:lnTo>
                  <a:lnTo>
                    <a:pt x="33613" y="63846"/>
                  </a:lnTo>
                  <a:lnTo>
                    <a:pt x="35281" y="62135"/>
                  </a:lnTo>
                  <a:lnTo>
                    <a:pt x="35281" y="62091"/>
                  </a:lnTo>
                  <a:lnTo>
                    <a:pt x="36641" y="59721"/>
                  </a:lnTo>
                  <a:lnTo>
                    <a:pt x="37080" y="59239"/>
                  </a:lnTo>
                  <a:lnTo>
                    <a:pt x="38177" y="58756"/>
                  </a:lnTo>
                  <a:lnTo>
                    <a:pt x="40415" y="58361"/>
                  </a:lnTo>
                  <a:lnTo>
                    <a:pt x="40459" y="58361"/>
                  </a:lnTo>
                  <a:lnTo>
                    <a:pt x="43048" y="57264"/>
                  </a:lnTo>
                  <a:lnTo>
                    <a:pt x="43092" y="57264"/>
                  </a:lnTo>
                  <a:lnTo>
                    <a:pt x="45154" y="55597"/>
                  </a:lnTo>
                  <a:lnTo>
                    <a:pt x="47216" y="53973"/>
                  </a:lnTo>
                  <a:lnTo>
                    <a:pt x="48313" y="53403"/>
                  </a:lnTo>
                  <a:lnTo>
                    <a:pt x="50069" y="53359"/>
                  </a:lnTo>
                  <a:lnTo>
                    <a:pt x="50902" y="53403"/>
                  </a:lnTo>
                  <a:lnTo>
                    <a:pt x="53096" y="53578"/>
                  </a:lnTo>
                  <a:lnTo>
                    <a:pt x="54193" y="53666"/>
                  </a:lnTo>
                  <a:lnTo>
                    <a:pt x="55246" y="53841"/>
                  </a:lnTo>
                  <a:lnTo>
                    <a:pt x="56300" y="54105"/>
                  </a:lnTo>
                  <a:lnTo>
                    <a:pt x="57353" y="54456"/>
                  </a:lnTo>
                  <a:lnTo>
                    <a:pt x="57835" y="54631"/>
                  </a:lnTo>
                  <a:lnTo>
                    <a:pt x="58362" y="54895"/>
                  </a:lnTo>
                  <a:lnTo>
                    <a:pt x="58845" y="55158"/>
                  </a:lnTo>
                  <a:lnTo>
                    <a:pt x="59327" y="55465"/>
                  </a:lnTo>
                  <a:lnTo>
                    <a:pt x="60512" y="56518"/>
                  </a:lnTo>
                  <a:lnTo>
                    <a:pt x="60556" y="56562"/>
                  </a:lnTo>
                  <a:lnTo>
                    <a:pt x="65383" y="58537"/>
                  </a:lnTo>
                  <a:lnTo>
                    <a:pt x="65427" y="58537"/>
                  </a:lnTo>
                  <a:lnTo>
                    <a:pt x="66436" y="58624"/>
                  </a:lnTo>
                  <a:lnTo>
                    <a:pt x="68455" y="59019"/>
                  </a:lnTo>
                  <a:lnTo>
                    <a:pt x="70692" y="59370"/>
                  </a:lnTo>
                  <a:lnTo>
                    <a:pt x="70736" y="59370"/>
                  </a:lnTo>
                  <a:lnTo>
                    <a:pt x="73062" y="59414"/>
                  </a:lnTo>
                  <a:lnTo>
                    <a:pt x="75432" y="59590"/>
                  </a:lnTo>
                  <a:lnTo>
                    <a:pt x="75475" y="59590"/>
                  </a:lnTo>
                  <a:lnTo>
                    <a:pt x="79161" y="59414"/>
                  </a:lnTo>
                  <a:lnTo>
                    <a:pt x="79205" y="59370"/>
                  </a:lnTo>
                  <a:lnTo>
                    <a:pt x="81706" y="58712"/>
                  </a:lnTo>
                  <a:lnTo>
                    <a:pt x="81750" y="58712"/>
                  </a:lnTo>
                  <a:lnTo>
                    <a:pt x="81794" y="58624"/>
                  </a:lnTo>
                  <a:lnTo>
                    <a:pt x="81838" y="58580"/>
                  </a:lnTo>
                  <a:lnTo>
                    <a:pt x="81838" y="58493"/>
                  </a:lnTo>
                  <a:lnTo>
                    <a:pt x="81794" y="58449"/>
                  </a:lnTo>
                  <a:lnTo>
                    <a:pt x="81750" y="58405"/>
                  </a:lnTo>
                  <a:lnTo>
                    <a:pt x="81706" y="58361"/>
                  </a:lnTo>
                  <a:lnTo>
                    <a:pt x="81619" y="58361"/>
                  </a:lnTo>
                  <a:lnTo>
                    <a:pt x="79117" y="59063"/>
                  </a:lnTo>
                  <a:lnTo>
                    <a:pt x="75432" y="59239"/>
                  </a:lnTo>
                  <a:lnTo>
                    <a:pt x="73106" y="59063"/>
                  </a:lnTo>
                  <a:lnTo>
                    <a:pt x="70736" y="59019"/>
                  </a:lnTo>
                  <a:lnTo>
                    <a:pt x="68498" y="58668"/>
                  </a:lnTo>
                  <a:lnTo>
                    <a:pt x="66524" y="58273"/>
                  </a:lnTo>
                  <a:lnTo>
                    <a:pt x="66480" y="58273"/>
                  </a:lnTo>
                  <a:lnTo>
                    <a:pt x="65471" y="58186"/>
                  </a:lnTo>
                  <a:lnTo>
                    <a:pt x="62531" y="57001"/>
                  </a:lnTo>
                  <a:lnTo>
                    <a:pt x="60688" y="56255"/>
                  </a:lnTo>
                  <a:lnTo>
                    <a:pt x="59547" y="55202"/>
                  </a:lnTo>
                  <a:lnTo>
                    <a:pt x="59547" y="55158"/>
                  </a:lnTo>
                  <a:lnTo>
                    <a:pt x="59020" y="54851"/>
                  </a:lnTo>
                  <a:lnTo>
                    <a:pt x="58538" y="54587"/>
                  </a:lnTo>
                  <a:lnTo>
                    <a:pt x="58011" y="54324"/>
                  </a:lnTo>
                  <a:lnTo>
                    <a:pt x="57484" y="54105"/>
                  </a:lnTo>
                  <a:lnTo>
                    <a:pt x="56958" y="53929"/>
                  </a:lnTo>
                  <a:lnTo>
                    <a:pt x="56431" y="53754"/>
                  </a:lnTo>
                  <a:lnTo>
                    <a:pt x="55378" y="53534"/>
                  </a:lnTo>
                  <a:lnTo>
                    <a:pt x="54281" y="53315"/>
                  </a:lnTo>
                  <a:lnTo>
                    <a:pt x="53184" y="53227"/>
                  </a:lnTo>
                  <a:lnTo>
                    <a:pt x="50902" y="53052"/>
                  </a:lnTo>
                  <a:lnTo>
                    <a:pt x="50069" y="53008"/>
                  </a:lnTo>
                  <a:lnTo>
                    <a:pt x="48269" y="53052"/>
                  </a:lnTo>
                  <a:lnTo>
                    <a:pt x="48182" y="53095"/>
                  </a:lnTo>
                  <a:lnTo>
                    <a:pt x="47041" y="53666"/>
                  </a:lnTo>
                  <a:lnTo>
                    <a:pt x="46997" y="53666"/>
                  </a:lnTo>
                  <a:lnTo>
                    <a:pt x="44935" y="55333"/>
                  </a:lnTo>
                  <a:lnTo>
                    <a:pt x="42872" y="56957"/>
                  </a:lnTo>
                  <a:lnTo>
                    <a:pt x="40371" y="58010"/>
                  </a:lnTo>
                  <a:lnTo>
                    <a:pt x="38089" y="58405"/>
                  </a:lnTo>
                  <a:lnTo>
                    <a:pt x="38045" y="58405"/>
                  </a:lnTo>
                  <a:lnTo>
                    <a:pt x="36904" y="58931"/>
                  </a:lnTo>
                  <a:lnTo>
                    <a:pt x="36861" y="58975"/>
                  </a:lnTo>
                  <a:lnTo>
                    <a:pt x="36378" y="59502"/>
                  </a:lnTo>
                  <a:lnTo>
                    <a:pt x="36334" y="59546"/>
                  </a:lnTo>
                  <a:lnTo>
                    <a:pt x="35018" y="61915"/>
                  </a:lnTo>
                  <a:lnTo>
                    <a:pt x="33350" y="63583"/>
                  </a:lnTo>
                  <a:lnTo>
                    <a:pt x="31156" y="65250"/>
                  </a:lnTo>
                  <a:lnTo>
                    <a:pt x="29445" y="64768"/>
                  </a:lnTo>
                  <a:lnTo>
                    <a:pt x="27031" y="64065"/>
                  </a:lnTo>
                  <a:lnTo>
                    <a:pt x="22994" y="62705"/>
                  </a:lnTo>
                  <a:lnTo>
                    <a:pt x="22907" y="62705"/>
                  </a:lnTo>
                  <a:lnTo>
                    <a:pt x="21985" y="62749"/>
                  </a:lnTo>
                  <a:lnTo>
                    <a:pt x="19967" y="63188"/>
                  </a:lnTo>
                  <a:lnTo>
                    <a:pt x="18475" y="63276"/>
                  </a:lnTo>
                  <a:lnTo>
                    <a:pt x="18387" y="63320"/>
                  </a:lnTo>
                  <a:lnTo>
                    <a:pt x="13165" y="66303"/>
                  </a:lnTo>
                  <a:lnTo>
                    <a:pt x="13121" y="66347"/>
                  </a:lnTo>
                  <a:lnTo>
                    <a:pt x="10708" y="68717"/>
                  </a:lnTo>
                  <a:lnTo>
                    <a:pt x="10181" y="68892"/>
                  </a:lnTo>
                  <a:lnTo>
                    <a:pt x="9567" y="68673"/>
                  </a:lnTo>
                  <a:lnTo>
                    <a:pt x="6934" y="66786"/>
                  </a:lnTo>
                  <a:lnTo>
                    <a:pt x="6013" y="65689"/>
                  </a:lnTo>
                  <a:lnTo>
                    <a:pt x="4740" y="63714"/>
                  </a:lnTo>
                  <a:lnTo>
                    <a:pt x="3555" y="61520"/>
                  </a:lnTo>
                  <a:lnTo>
                    <a:pt x="2327" y="59239"/>
                  </a:lnTo>
                  <a:lnTo>
                    <a:pt x="1537" y="58361"/>
                  </a:lnTo>
                  <a:lnTo>
                    <a:pt x="1493" y="58317"/>
                  </a:lnTo>
                  <a:lnTo>
                    <a:pt x="396" y="57878"/>
                  </a:lnTo>
                  <a:lnTo>
                    <a:pt x="352" y="57659"/>
                  </a:lnTo>
                  <a:lnTo>
                    <a:pt x="527" y="55728"/>
                  </a:lnTo>
                  <a:lnTo>
                    <a:pt x="878" y="52130"/>
                  </a:lnTo>
                  <a:lnTo>
                    <a:pt x="1054" y="51384"/>
                  </a:lnTo>
                  <a:lnTo>
                    <a:pt x="2370" y="49146"/>
                  </a:lnTo>
                  <a:lnTo>
                    <a:pt x="3687" y="47347"/>
                  </a:lnTo>
                  <a:lnTo>
                    <a:pt x="4608" y="45811"/>
                  </a:lnTo>
                  <a:lnTo>
                    <a:pt x="4608" y="45767"/>
                  </a:lnTo>
                  <a:lnTo>
                    <a:pt x="5398" y="43310"/>
                  </a:lnTo>
                  <a:lnTo>
                    <a:pt x="5969" y="40633"/>
                  </a:lnTo>
                  <a:lnTo>
                    <a:pt x="6364" y="38396"/>
                  </a:lnTo>
                  <a:lnTo>
                    <a:pt x="6671" y="35807"/>
                  </a:lnTo>
                  <a:lnTo>
                    <a:pt x="7285" y="31506"/>
                  </a:lnTo>
                  <a:lnTo>
                    <a:pt x="7987" y="27250"/>
                  </a:lnTo>
                  <a:lnTo>
                    <a:pt x="8953" y="25539"/>
                  </a:lnTo>
                  <a:lnTo>
                    <a:pt x="10664" y="23257"/>
                  </a:lnTo>
                  <a:lnTo>
                    <a:pt x="12595" y="20756"/>
                  </a:lnTo>
                  <a:lnTo>
                    <a:pt x="14789" y="17860"/>
                  </a:lnTo>
                  <a:lnTo>
                    <a:pt x="18694" y="12989"/>
                  </a:lnTo>
                  <a:lnTo>
                    <a:pt x="25934" y="7153"/>
                  </a:lnTo>
                  <a:lnTo>
                    <a:pt x="29708" y="4125"/>
                  </a:lnTo>
                  <a:lnTo>
                    <a:pt x="32385" y="1799"/>
                  </a:lnTo>
                  <a:lnTo>
                    <a:pt x="34447" y="307"/>
                  </a:lnTo>
                  <a:lnTo>
                    <a:pt x="34535" y="263"/>
                  </a:lnTo>
                  <a:lnTo>
                    <a:pt x="34535" y="220"/>
                  </a:lnTo>
                  <a:lnTo>
                    <a:pt x="34535" y="132"/>
                  </a:lnTo>
                  <a:lnTo>
                    <a:pt x="34491" y="88"/>
                  </a:lnTo>
                  <a:lnTo>
                    <a:pt x="34447" y="44"/>
                  </a:lnTo>
                  <a:lnTo>
                    <a:pt x="3440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4" name="Google Shape;4424;p129"/>
            <p:cNvSpPr/>
            <p:nvPr/>
          </p:nvSpPr>
          <p:spPr>
            <a:xfrm>
              <a:off x="1896800" y="3719200"/>
              <a:ext cx="560600" cy="444300"/>
            </a:xfrm>
            <a:custGeom>
              <a:avLst/>
              <a:gdLst/>
              <a:ahLst/>
              <a:cxnLst/>
              <a:rect l="l" t="t" r="r" b="b"/>
              <a:pathLst>
                <a:path w="22424" h="17772" extrusionOk="0">
                  <a:moveTo>
                    <a:pt x="6188" y="483"/>
                  </a:moveTo>
                  <a:lnTo>
                    <a:pt x="6670" y="1316"/>
                  </a:lnTo>
                  <a:lnTo>
                    <a:pt x="6758" y="1404"/>
                  </a:lnTo>
                  <a:lnTo>
                    <a:pt x="8513" y="2062"/>
                  </a:lnTo>
                  <a:lnTo>
                    <a:pt x="12550" y="3861"/>
                  </a:lnTo>
                  <a:lnTo>
                    <a:pt x="12813" y="4213"/>
                  </a:lnTo>
                  <a:lnTo>
                    <a:pt x="13384" y="5441"/>
                  </a:lnTo>
                  <a:lnTo>
                    <a:pt x="14393" y="7196"/>
                  </a:lnTo>
                  <a:lnTo>
                    <a:pt x="14920" y="9347"/>
                  </a:lnTo>
                  <a:lnTo>
                    <a:pt x="15359" y="10707"/>
                  </a:lnTo>
                  <a:lnTo>
                    <a:pt x="15359" y="10751"/>
                  </a:lnTo>
                  <a:lnTo>
                    <a:pt x="16105" y="11892"/>
                  </a:lnTo>
                  <a:lnTo>
                    <a:pt x="16148" y="11935"/>
                  </a:lnTo>
                  <a:lnTo>
                    <a:pt x="17070" y="12638"/>
                  </a:lnTo>
                  <a:lnTo>
                    <a:pt x="17114" y="12681"/>
                  </a:lnTo>
                  <a:lnTo>
                    <a:pt x="19439" y="13383"/>
                  </a:lnTo>
                  <a:lnTo>
                    <a:pt x="19527" y="13383"/>
                  </a:lnTo>
                  <a:lnTo>
                    <a:pt x="20712" y="13208"/>
                  </a:lnTo>
                  <a:lnTo>
                    <a:pt x="21985" y="13471"/>
                  </a:lnTo>
                  <a:lnTo>
                    <a:pt x="22028" y="13471"/>
                  </a:lnTo>
                  <a:lnTo>
                    <a:pt x="21897" y="13559"/>
                  </a:lnTo>
                  <a:lnTo>
                    <a:pt x="20668" y="14086"/>
                  </a:lnTo>
                  <a:lnTo>
                    <a:pt x="16105" y="15490"/>
                  </a:lnTo>
                  <a:lnTo>
                    <a:pt x="13735" y="16367"/>
                  </a:lnTo>
                  <a:lnTo>
                    <a:pt x="11234" y="17420"/>
                  </a:lnTo>
                  <a:lnTo>
                    <a:pt x="10883" y="17333"/>
                  </a:lnTo>
                  <a:lnTo>
                    <a:pt x="8733" y="16455"/>
                  </a:lnTo>
                  <a:lnTo>
                    <a:pt x="5222" y="15051"/>
                  </a:lnTo>
                  <a:lnTo>
                    <a:pt x="5178" y="15051"/>
                  </a:lnTo>
                  <a:lnTo>
                    <a:pt x="746" y="13866"/>
                  </a:lnTo>
                  <a:lnTo>
                    <a:pt x="395" y="13515"/>
                  </a:lnTo>
                  <a:lnTo>
                    <a:pt x="351" y="12901"/>
                  </a:lnTo>
                  <a:lnTo>
                    <a:pt x="702" y="11672"/>
                  </a:lnTo>
                  <a:lnTo>
                    <a:pt x="1229" y="10795"/>
                  </a:lnTo>
                  <a:lnTo>
                    <a:pt x="2633" y="8732"/>
                  </a:lnTo>
                  <a:lnTo>
                    <a:pt x="5091" y="4958"/>
                  </a:lnTo>
                  <a:lnTo>
                    <a:pt x="5134" y="4915"/>
                  </a:lnTo>
                  <a:lnTo>
                    <a:pt x="5749" y="2852"/>
                  </a:lnTo>
                  <a:lnTo>
                    <a:pt x="6056" y="746"/>
                  </a:lnTo>
                  <a:lnTo>
                    <a:pt x="6188" y="483"/>
                  </a:lnTo>
                  <a:close/>
                  <a:moveTo>
                    <a:pt x="6144" y="0"/>
                  </a:moveTo>
                  <a:lnTo>
                    <a:pt x="6056" y="44"/>
                  </a:lnTo>
                  <a:lnTo>
                    <a:pt x="6012" y="88"/>
                  </a:lnTo>
                  <a:lnTo>
                    <a:pt x="5749" y="614"/>
                  </a:lnTo>
                  <a:lnTo>
                    <a:pt x="5705" y="658"/>
                  </a:lnTo>
                  <a:lnTo>
                    <a:pt x="5398" y="2764"/>
                  </a:lnTo>
                  <a:lnTo>
                    <a:pt x="4783" y="4827"/>
                  </a:lnTo>
                  <a:lnTo>
                    <a:pt x="2370" y="8513"/>
                  </a:lnTo>
                  <a:lnTo>
                    <a:pt x="922" y="10619"/>
                  </a:lnTo>
                  <a:lnTo>
                    <a:pt x="395" y="11541"/>
                  </a:lnTo>
                  <a:lnTo>
                    <a:pt x="351" y="11584"/>
                  </a:lnTo>
                  <a:lnTo>
                    <a:pt x="0" y="12857"/>
                  </a:lnTo>
                  <a:lnTo>
                    <a:pt x="0" y="12901"/>
                  </a:lnTo>
                  <a:lnTo>
                    <a:pt x="44" y="13603"/>
                  </a:lnTo>
                  <a:lnTo>
                    <a:pt x="88" y="13691"/>
                  </a:lnTo>
                  <a:lnTo>
                    <a:pt x="527" y="14173"/>
                  </a:lnTo>
                  <a:lnTo>
                    <a:pt x="615" y="14217"/>
                  </a:lnTo>
                  <a:lnTo>
                    <a:pt x="5091" y="15358"/>
                  </a:lnTo>
                  <a:lnTo>
                    <a:pt x="8601" y="16806"/>
                  </a:lnTo>
                  <a:lnTo>
                    <a:pt x="10751" y="17684"/>
                  </a:lnTo>
                  <a:lnTo>
                    <a:pt x="10795" y="17684"/>
                  </a:lnTo>
                  <a:lnTo>
                    <a:pt x="11234" y="17772"/>
                  </a:lnTo>
                  <a:lnTo>
                    <a:pt x="11322" y="17728"/>
                  </a:lnTo>
                  <a:lnTo>
                    <a:pt x="13867" y="16675"/>
                  </a:lnTo>
                  <a:lnTo>
                    <a:pt x="16192" y="15841"/>
                  </a:lnTo>
                  <a:lnTo>
                    <a:pt x="20756" y="14437"/>
                  </a:lnTo>
                  <a:lnTo>
                    <a:pt x="20800" y="14437"/>
                  </a:lnTo>
                  <a:lnTo>
                    <a:pt x="22072" y="13866"/>
                  </a:lnTo>
                  <a:lnTo>
                    <a:pt x="22116" y="13866"/>
                  </a:lnTo>
                  <a:lnTo>
                    <a:pt x="22379" y="13603"/>
                  </a:lnTo>
                  <a:lnTo>
                    <a:pt x="22423" y="13559"/>
                  </a:lnTo>
                  <a:lnTo>
                    <a:pt x="22423" y="13471"/>
                  </a:lnTo>
                  <a:lnTo>
                    <a:pt x="22423" y="13427"/>
                  </a:lnTo>
                  <a:lnTo>
                    <a:pt x="22379" y="13340"/>
                  </a:lnTo>
                  <a:lnTo>
                    <a:pt x="22204" y="13164"/>
                  </a:lnTo>
                  <a:lnTo>
                    <a:pt x="22116" y="13120"/>
                  </a:lnTo>
                  <a:lnTo>
                    <a:pt x="20756" y="12857"/>
                  </a:lnTo>
                  <a:lnTo>
                    <a:pt x="20712" y="12857"/>
                  </a:lnTo>
                  <a:lnTo>
                    <a:pt x="19527" y="13032"/>
                  </a:lnTo>
                  <a:lnTo>
                    <a:pt x="17245" y="12374"/>
                  </a:lnTo>
                  <a:lnTo>
                    <a:pt x="16368" y="11672"/>
                  </a:lnTo>
                  <a:lnTo>
                    <a:pt x="15666" y="10575"/>
                  </a:lnTo>
                  <a:lnTo>
                    <a:pt x="15271" y="9259"/>
                  </a:lnTo>
                  <a:lnTo>
                    <a:pt x="14744" y="7065"/>
                  </a:lnTo>
                  <a:lnTo>
                    <a:pt x="14700" y="7021"/>
                  </a:lnTo>
                  <a:lnTo>
                    <a:pt x="13691" y="5266"/>
                  </a:lnTo>
                  <a:lnTo>
                    <a:pt x="13121" y="4037"/>
                  </a:lnTo>
                  <a:lnTo>
                    <a:pt x="13077" y="3993"/>
                  </a:lnTo>
                  <a:lnTo>
                    <a:pt x="12813" y="3598"/>
                  </a:lnTo>
                  <a:lnTo>
                    <a:pt x="12726" y="3554"/>
                  </a:lnTo>
                  <a:lnTo>
                    <a:pt x="8645" y="1755"/>
                  </a:lnTo>
                  <a:lnTo>
                    <a:pt x="6933" y="1097"/>
                  </a:lnTo>
                  <a:lnTo>
                    <a:pt x="6495" y="263"/>
                  </a:lnTo>
                  <a:lnTo>
                    <a:pt x="6451" y="219"/>
                  </a:lnTo>
                  <a:lnTo>
                    <a:pt x="6275" y="44"/>
                  </a:lnTo>
                  <a:lnTo>
                    <a:pt x="623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5" name="Google Shape;4425;p129"/>
            <p:cNvSpPr/>
            <p:nvPr/>
          </p:nvSpPr>
          <p:spPr>
            <a:xfrm>
              <a:off x="1870475" y="3665425"/>
              <a:ext cx="650550" cy="557325"/>
            </a:xfrm>
            <a:custGeom>
              <a:avLst/>
              <a:gdLst/>
              <a:ahLst/>
              <a:cxnLst/>
              <a:rect l="l" t="t" r="r" b="b"/>
              <a:pathLst>
                <a:path w="26022" h="22293" extrusionOk="0">
                  <a:moveTo>
                    <a:pt x="10224" y="352"/>
                  </a:moveTo>
                  <a:lnTo>
                    <a:pt x="10795" y="571"/>
                  </a:lnTo>
                  <a:lnTo>
                    <a:pt x="12945" y="2239"/>
                  </a:lnTo>
                  <a:lnTo>
                    <a:pt x="14832" y="3511"/>
                  </a:lnTo>
                  <a:lnTo>
                    <a:pt x="16017" y="4828"/>
                  </a:lnTo>
                  <a:lnTo>
                    <a:pt x="17026" y="6495"/>
                  </a:lnTo>
                  <a:lnTo>
                    <a:pt x="17947" y="8294"/>
                  </a:lnTo>
                  <a:lnTo>
                    <a:pt x="18430" y="10927"/>
                  </a:lnTo>
                  <a:lnTo>
                    <a:pt x="18957" y="13692"/>
                  </a:lnTo>
                  <a:lnTo>
                    <a:pt x="18957" y="13735"/>
                  </a:lnTo>
                  <a:lnTo>
                    <a:pt x="19308" y="14130"/>
                  </a:lnTo>
                  <a:lnTo>
                    <a:pt x="19395" y="14174"/>
                  </a:lnTo>
                  <a:lnTo>
                    <a:pt x="20800" y="14525"/>
                  </a:lnTo>
                  <a:lnTo>
                    <a:pt x="20843" y="14525"/>
                  </a:lnTo>
                  <a:lnTo>
                    <a:pt x="21940" y="14569"/>
                  </a:lnTo>
                  <a:lnTo>
                    <a:pt x="25363" y="15227"/>
                  </a:lnTo>
                  <a:lnTo>
                    <a:pt x="25583" y="15359"/>
                  </a:lnTo>
                  <a:lnTo>
                    <a:pt x="25670" y="15578"/>
                  </a:lnTo>
                  <a:lnTo>
                    <a:pt x="25583" y="16324"/>
                  </a:lnTo>
                  <a:lnTo>
                    <a:pt x="25407" y="16632"/>
                  </a:lnTo>
                  <a:lnTo>
                    <a:pt x="24968" y="16851"/>
                  </a:lnTo>
                  <a:lnTo>
                    <a:pt x="23915" y="17026"/>
                  </a:lnTo>
                  <a:lnTo>
                    <a:pt x="23871" y="17026"/>
                  </a:lnTo>
                  <a:lnTo>
                    <a:pt x="19659" y="18650"/>
                  </a:lnTo>
                  <a:lnTo>
                    <a:pt x="19615" y="18694"/>
                  </a:lnTo>
                  <a:lnTo>
                    <a:pt x="19132" y="19001"/>
                  </a:lnTo>
                  <a:lnTo>
                    <a:pt x="17772" y="19659"/>
                  </a:lnTo>
                  <a:lnTo>
                    <a:pt x="13164" y="21371"/>
                  </a:lnTo>
                  <a:lnTo>
                    <a:pt x="11804" y="21941"/>
                  </a:lnTo>
                  <a:lnTo>
                    <a:pt x="11278" y="21809"/>
                  </a:lnTo>
                  <a:lnTo>
                    <a:pt x="10093" y="21371"/>
                  </a:lnTo>
                  <a:lnTo>
                    <a:pt x="8074" y="20493"/>
                  </a:lnTo>
                  <a:lnTo>
                    <a:pt x="5661" y="19396"/>
                  </a:lnTo>
                  <a:lnTo>
                    <a:pt x="878" y="17377"/>
                  </a:lnTo>
                  <a:lnTo>
                    <a:pt x="483" y="16544"/>
                  </a:lnTo>
                  <a:lnTo>
                    <a:pt x="395" y="16193"/>
                  </a:lnTo>
                  <a:lnTo>
                    <a:pt x="351" y="15842"/>
                  </a:lnTo>
                  <a:lnTo>
                    <a:pt x="351" y="15491"/>
                  </a:lnTo>
                  <a:lnTo>
                    <a:pt x="395" y="15140"/>
                  </a:lnTo>
                  <a:lnTo>
                    <a:pt x="439" y="14789"/>
                  </a:lnTo>
                  <a:lnTo>
                    <a:pt x="571" y="14481"/>
                  </a:lnTo>
                  <a:lnTo>
                    <a:pt x="834" y="13779"/>
                  </a:lnTo>
                  <a:lnTo>
                    <a:pt x="1141" y="13121"/>
                  </a:lnTo>
                  <a:lnTo>
                    <a:pt x="1580" y="12463"/>
                  </a:lnTo>
                  <a:lnTo>
                    <a:pt x="2458" y="11190"/>
                  </a:lnTo>
                  <a:lnTo>
                    <a:pt x="3116" y="10269"/>
                  </a:lnTo>
                  <a:lnTo>
                    <a:pt x="3379" y="9830"/>
                  </a:lnTo>
                  <a:lnTo>
                    <a:pt x="3642" y="9435"/>
                  </a:lnTo>
                  <a:lnTo>
                    <a:pt x="4915" y="6890"/>
                  </a:lnTo>
                  <a:lnTo>
                    <a:pt x="4915" y="6846"/>
                  </a:lnTo>
                  <a:lnTo>
                    <a:pt x="5617" y="4345"/>
                  </a:lnTo>
                  <a:lnTo>
                    <a:pt x="6144" y="2327"/>
                  </a:lnTo>
                  <a:lnTo>
                    <a:pt x="6889" y="1493"/>
                  </a:lnTo>
                  <a:lnTo>
                    <a:pt x="8381" y="966"/>
                  </a:lnTo>
                  <a:lnTo>
                    <a:pt x="8469" y="878"/>
                  </a:lnTo>
                  <a:lnTo>
                    <a:pt x="8908" y="352"/>
                  </a:lnTo>
                  <a:close/>
                  <a:moveTo>
                    <a:pt x="8776" y="1"/>
                  </a:moveTo>
                  <a:lnTo>
                    <a:pt x="8732" y="45"/>
                  </a:lnTo>
                  <a:lnTo>
                    <a:pt x="8206" y="615"/>
                  </a:lnTo>
                  <a:lnTo>
                    <a:pt x="6758" y="1186"/>
                  </a:lnTo>
                  <a:lnTo>
                    <a:pt x="6670" y="1230"/>
                  </a:lnTo>
                  <a:lnTo>
                    <a:pt x="5836" y="2107"/>
                  </a:lnTo>
                  <a:lnTo>
                    <a:pt x="5792" y="2195"/>
                  </a:lnTo>
                  <a:lnTo>
                    <a:pt x="5310" y="4257"/>
                  </a:lnTo>
                  <a:lnTo>
                    <a:pt x="4608" y="6715"/>
                  </a:lnTo>
                  <a:lnTo>
                    <a:pt x="3335" y="9260"/>
                  </a:lnTo>
                  <a:lnTo>
                    <a:pt x="3072" y="9655"/>
                  </a:lnTo>
                  <a:lnTo>
                    <a:pt x="2809" y="10093"/>
                  </a:lnTo>
                  <a:lnTo>
                    <a:pt x="2194" y="10971"/>
                  </a:lnTo>
                  <a:lnTo>
                    <a:pt x="1712" y="11629"/>
                  </a:lnTo>
                  <a:lnTo>
                    <a:pt x="1229" y="12287"/>
                  </a:lnTo>
                  <a:lnTo>
                    <a:pt x="834" y="12989"/>
                  </a:lnTo>
                  <a:lnTo>
                    <a:pt x="483" y="13692"/>
                  </a:lnTo>
                  <a:lnTo>
                    <a:pt x="176" y="14437"/>
                  </a:lnTo>
                  <a:lnTo>
                    <a:pt x="88" y="14789"/>
                  </a:lnTo>
                  <a:lnTo>
                    <a:pt x="44" y="15140"/>
                  </a:lnTo>
                  <a:lnTo>
                    <a:pt x="0" y="15534"/>
                  </a:lnTo>
                  <a:lnTo>
                    <a:pt x="0" y="15886"/>
                  </a:lnTo>
                  <a:lnTo>
                    <a:pt x="88" y="16280"/>
                  </a:lnTo>
                  <a:lnTo>
                    <a:pt x="176" y="16675"/>
                  </a:lnTo>
                  <a:lnTo>
                    <a:pt x="615" y="17597"/>
                  </a:lnTo>
                  <a:lnTo>
                    <a:pt x="702" y="17685"/>
                  </a:lnTo>
                  <a:lnTo>
                    <a:pt x="5529" y="19747"/>
                  </a:lnTo>
                  <a:lnTo>
                    <a:pt x="7899" y="20800"/>
                  </a:lnTo>
                  <a:lnTo>
                    <a:pt x="9961" y="21678"/>
                  </a:lnTo>
                  <a:lnTo>
                    <a:pt x="11190" y="22160"/>
                  </a:lnTo>
                  <a:lnTo>
                    <a:pt x="11804" y="22292"/>
                  </a:lnTo>
                  <a:lnTo>
                    <a:pt x="11892" y="22248"/>
                  </a:lnTo>
                  <a:lnTo>
                    <a:pt x="13296" y="21678"/>
                  </a:lnTo>
                  <a:lnTo>
                    <a:pt x="17903" y="19966"/>
                  </a:lnTo>
                  <a:lnTo>
                    <a:pt x="19308" y="19352"/>
                  </a:lnTo>
                  <a:lnTo>
                    <a:pt x="19308" y="19308"/>
                  </a:lnTo>
                  <a:lnTo>
                    <a:pt x="19834" y="19001"/>
                  </a:lnTo>
                  <a:lnTo>
                    <a:pt x="23959" y="17377"/>
                  </a:lnTo>
                  <a:lnTo>
                    <a:pt x="25056" y="17202"/>
                  </a:lnTo>
                  <a:lnTo>
                    <a:pt x="25100" y="17202"/>
                  </a:lnTo>
                  <a:lnTo>
                    <a:pt x="25626" y="16895"/>
                  </a:lnTo>
                  <a:lnTo>
                    <a:pt x="25670" y="16851"/>
                  </a:lnTo>
                  <a:lnTo>
                    <a:pt x="25890" y="16500"/>
                  </a:lnTo>
                  <a:lnTo>
                    <a:pt x="25934" y="16412"/>
                  </a:lnTo>
                  <a:lnTo>
                    <a:pt x="26021" y="15578"/>
                  </a:lnTo>
                  <a:lnTo>
                    <a:pt x="26021" y="15491"/>
                  </a:lnTo>
                  <a:lnTo>
                    <a:pt x="25846" y="15183"/>
                  </a:lnTo>
                  <a:lnTo>
                    <a:pt x="25802" y="15096"/>
                  </a:lnTo>
                  <a:lnTo>
                    <a:pt x="25539" y="14920"/>
                  </a:lnTo>
                  <a:lnTo>
                    <a:pt x="25451" y="14876"/>
                  </a:lnTo>
                  <a:lnTo>
                    <a:pt x="21984" y="14218"/>
                  </a:lnTo>
                  <a:lnTo>
                    <a:pt x="20843" y="14174"/>
                  </a:lnTo>
                  <a:lnTo>
                    <a:pt x="19527" y="13867"/>
                  </a:lnTo>
                  <a:lnTo>
                    <a:pt x="19264" y="13560"/>
                  </a:lnTo>
                  <a:lnTo>
                    <a:pt x="18781" y="10839"/>
                  </a:lnTo>
                  <a:lnTo>
                    <a:pt x="18298" y="8206"/>
                  </a:lnTo>
                  <a:lnTo>
                    <a:pt x="18255" y="8163"/>
                  </a:lnTo>
                  <a:lnTo>
                    <a:pt x="17333" y="6320"/>
                  </a:lnTo>
                  <a:lnTo>
                    <a:pt x="16324" y="4652"/>
                  </a:lnTo>
                  <a:lnTo>
                    <a:pt x="16280" y="4608"/>
                  </a:lnTo>
                  <a:lnTo>
                    <a:pt x="15051" y="3292"/>
                  </a:lnTo>
                  <a:lnTo>
                    <a:pt x="15051" y="3248"/>
                  </a:lnTo>
                  <a:lnTo>
                    <a:pt x="13164" y="1932"/>
                  </a:lnTo>
                  <a:lnTo>
                    <a:pt x="11014" y="264"/>
                  </a:lnTo>
                  <a:lnTo>
                    <a:pt x="10970" y="264"/>
                  </a:lnTo>
                  <a:lnTo>
                    <a:pt x="1035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6" name="Google Shape;4426;p129"/>
            <p:cNvSpPr/>
            <p:nvPr/>
          </p:nvSpPr>
          <p:spPr>
            <a:xfrm>
              <a:off x="1686175" y="3501975"/>
              <a:ext cx="889700" cy="781100"/>
            </a:xfrm>
            <a:custGeom>
              <a:avLst/>
              <a:gdLst/>
              <a:ahLst/>
              <a:cxnLst/>
              <a:rect l="l" t="t" r="r" b="b"/>
              <a:pathLst>
                <a:path w="35588" h="31244" extrusionOk="0">
                  <a:moveTo>
                    <a:pt x="16807" y="352"/>
                  </a:moveTo>
                  <a:lnTo>
                    <a:pt x="17070" y="615"/>
                  </a:lnTo>
                  <a:lnTo>
                    <a:pt x="17509" y="1405"/>
                  </a:lnTo>
                  <a:lnTo>
                    <a:pt x="18430" y="3423"/>
                  </a:lnTo>
                  <a:lnTo>
                    <a:pt x="18474" y="3511"/>
                  </a:lnTo>
                  <a:lnTo>
                    <a:pt x="19878" y="4345"/>
                  </a:lnTo>
                  <a:lnTo>
                    <a:pt x="21765" y="5968"/>
                  </a:lnTo>
                  <a:lnTo>
                    <a:pt x="23784" y="7768"/>
                  </a:lnTo>
                  <a:lnTo>
                    <a:pt x="25627" y="10093"/>
                  </a:lnTo>
                  <a:lnTo>
                    <a:pt x="27689" y="13428"/>
                  </a:lnTo>
                  <a:lnTo>
                    <a:pt x="28128" y="15490"/>
                  </a:lnTo>
                  <a:lnTo>
                    <a:pt x="28567" y="18299"/>
                  </a:lnTo>
                  <a:lnTo>
                    <a:pt x="28918" y="19703"/>
                  </a:lnTo>
                  <a:lnTo>
                    <a:pt x="28961" y="19835"/>
                  </a:lnTo>
                  <a:lnTo>
                    <a:pt x="29488" y="20273"/>
                  </a:lnTo>
                  <a:lnTo>
                    <a:pt x="29576" y="20317"/>
                  </a:lnTo>
                  <a:lnTo>
                    <a:pt x="30761" y="20537"/>
                  </a:lnTo>
                  <a:lnTo>
                    <a:pt x="32955" y="20888"/>
                  </a:lnTo>
                  <a:lnTo>
                    <a:pt x="35236" y="21809"/>
                  </a:lnTo>
                  <a:lnTo>
                    <a:pt x="35192" y="21897"/>
                  </a:lnTo>
                  <a:lnTo>
                    <a:pt x="34841" y="22467"/>
                  </a:lnTo>
                  <a:lnTo>
                    <a:pt x="34841" y="22511"/>
                  </a:lnTo>
                  <a:lnTo>
                    <a:pt x="34271" y="24003"/>
                  </a:lnTo>
                  <a:lnTo>
                    <a:pt x="33876" y="24661"/>
                  </a:lnTo>
                  <a:lnTo>
                    <a:pt x="33350" y="25012"/>
                  </a:lnTo>
                  <a:lnTo>
                    <a:pt x="31024" y="25276"/>
                  </a:lnTo>
                  <a:lnTo>
                    <a:pt x="30980" y="25320"/>
                  </a:lnTo>
                  <a:lnTo>
                    <a:pt x="28172" y="26329"/>
                  </a:lnTo>
                  <a:lnTo>
                    <a:pt x="28128" y="26373"/>
                  </a:lnTo>
                  <a:lnTo>
                    <a:pt x="26636" y="27514"/>
                  </a:lnTo>
                  <a:lnTo>
                    <a:pt x="24222" y="28655"/>
                  </a:lnTo>
                  <a:lnTo>
                    <a:pt x="21941" y="29532"/>
                  </a:lnTo>
                  <a:lnTo>
                    <a:pt x="20361" y="30190"/>
                  </a:lnTo>
                  <a:lnTo>
                    <a:pt x="19220" y="30673"/>
                  </a:lnTo>
                  <a:lnTo>
                    <a:pt x="18825" y="30805"/>
                  </a:lnTo>
                  <a:lnTo>
                    <a:pt x="18474" y="30849"/>
                  </a:lnTo>
                  <a:lnTo>
                    <a:pt x="18123" y="30849"/>
                  </a:lnTo>
                  <a:lnTo>
                    <a:pt x="17816" y="30761"/>
                  </a:lnTo>
                  <a:lnTo>
                    <a:pt x="17421" y="30585"/>
                  </a:lnTo>
                  <a:lnTo>
                    <a:pt x="16894" y="30366"/>
                  </a:lnTo>
                  <a:lnTo>
                    <a:pt x="16104" y="30015"/>
                  </a:lnTo>
                  <a:lnTo>
                    <a:pt x="15095" y="29620"/>
                  </a:lnTo>
                  <a:lnTo>
                    <a:pt x="13779" y="29093"/>
                  </a:lnTo>
                  <a:lnTo>
                    <a:pt x="12067" y="28523"/>
                  </a:lnTo>
                  <a:lnTo>
                    <a:pt x="9303" y="27909"/>
                  </a:lnTo>
                  <a:lnTo>
                    <a:pt x="9259" y="27909"/>
                  </a:lnTo>
                  <a:lnTo>
                    <a:pt x="7592" y="28304"/>
                  </a:lnTo>
                  <a:lnTo>
                    <a:pt x="5749" y="28128"/>
                  </a:lnTo>
                  <a:lnTo>
                    <a:pt x="5705" y="28128"/>
                  </a:lnTo>
                  <a:lnTo>
                    <a:pt x="4476" y="28304"/>
                  </a:lnTo>
                  <a:lnTo>
                    <a:pt x="4432" y="28304"/>
                  </a:lnTo>
                  <a:lnTo>
                    <a:pt x="966" y="29488"/>
                  </a:lnTo>
                  <a:lnTo>
                    <a:pt x="746" y="29357"/>
                  </a:lnTo>
                  <a:lnTo>
                    <a:pt x="351" y="28567"/>
                  </a:lnTo>
                  <a:lnTo>
                    <a:pt x="395" y="27952"/>
                  </a:lnTo>
                  <a:lnTo>
                    <a:pt x="615" y="26855"/>
                  </a:lnTo>
                  <a:lnTo>
                    <a:pt x="1404" y="25539"/>
                  </a:lnTo>
                  <a:lnTo>
                    <a:pt x="2150" y="24793"/>
                  </a:lnTo>
                  <a:lnTo>
                    <a:pt x="4037" y="24179"/>
                  </a:lnTo>
                  <a:lnTo>
                    <a:pt x="5529" y="24925"/>
                  </a:lnTo>
                  <a:lnTo>
                    <a:pt x="5661" y="24925"/>
                  </a:lnTo>
                  <a:lnTo>
                    <a:pt x="6144" y="24749"/>
                  </a:lnTo>
                  <a:lnTo>
                    <a:pt x="6187" y="24749"/>
                  </a:lnTo>
                  <a:lnTo>
                    <a:pt x="6582" y="24486"/>
                  </a:lnTo>
                  <a:lnTo>
                    <a:pt x="6626" y="24442"/>
                  </a:lnTo>
                  <a:lnTo>
                    <a:pt x="6846" y="24003"/>
                  </a:lnTo>
                  <a:lnTo>
                    <a:pt x="6890" y="23915"/>
                  </a:lnTo>
                  <a:lnTo>
                    <a:pt x="6846" y="23038"/>
                  </a:lnTo>
                  <a:lnTo>
                    <a:pt x="6846" y="22994"/>
                  </a:lnTo>
                  <a:lnTo>
                    <a:pt x="6714" y="22292"/>
                  </a:lnTo>
                  <a:lnTo>
                    <a:pt x="6846" y="21458"/>
                  </a:lnTo>
                  <a:lnTo>
                    <a:pt x="7855" y="19089"/>
                  </a:lnTo>
                  <a:lnTo>
                    <a:pt x="10268" y="15578"/>
                  </a:lnTo>
                  <a:lnTo>
                    <a:pt x="11278" y="13691"/>
                  </a:lnTo>
                  <a:lnTo>
                    <a:pt x="11278" y="13604"/>
                  </a:lnTo>
                  <a:lnTo>
                    <a:pt x="11278" y="12770"/>
                  </a:lnTo>
                  <a:lnTo>
                    <a:pt x="12155" y="8952"/>
                  </a:lnTo>
                  <a:lnTo>
                    <a:pt x="12375" y="8470"/>
                  </a:lnTo>
                  <a:lnTo>
                    <a:pt x="13252" y="7504"/>
                  </a:lnTo>
                  <a:lnTo>
                    <a:pt x="14569" y="6671"/>
                  </a:lnTo>
                  <a:lnTo>
                    <a:pt x="15446" y="6276"/>
                  </a:lnTo>
                  <a:lnTo>
                    <a:pt x="15490" y="6232"/>
                  </a:lnTo>
                  <a:lnTo>
                    <a:pt x="15534" y="6144"/>
                  </a:lnTo>
                  <a:lnTo>
                    <a:pt x="15622" y="5837"/>
                  </a:lnTo>
                  <a:lnTo>
                    <a:pt x="15622" y="5793"/>
                  </a:lnTo>
                  <a:lnTo>
                    <a:pt x="15446" y="3555"/>
                  </a:lnTo>
                  <a:lnTo>
                    <a:pt x="15534" y="1844"/>
                  </a:lnTo>
                  <a:lnTo>
                    <a:pt x="15841" y="966"/>
                  </a:lnTo>
                  <a:lnTo>
                    <a:pt x="16455" y="396"/>
                  </a:lnTo>
                  <a:lnTo>
                    <a:pt x="16807" y="352"/>
                  </a:lnTo>
                  <a:close/>
                  <a:moveTo>
                    <a:pt x="16850" y="1"/>
                  </a:moveTo>
                  <a:lnTo>
                    <a:pt x="16368" y="45"/>
                  </a:lnTo>
                  <a:lnTo>
                    <a:pt x="16280" y="88"/>
                  </a:lnTo>
                  <a:lnTo>
                    <a:pt x="15578" y="703"/>
                  </a:lnTo>
                  <a:lnTo>
                    <a:pt x="15534" y="791"/>
                  </a:lnTo>
                  <a:lnTo>
                    <a:pt x="15183" y="1756"/>
                  </a:lnTo>
                  <a:lnTo>
                    <a:pt x="15183" y="1800"/>
                  </a:lnTo>
                  <a:lnTo>
                    <a:pt x="15095" y="3555"/>
                  </a:lnTo>
                  <a:lnTo>
                    <a:pt x="15271" y="5793"/>
                  </a:lnTo>
                  <a:lnTo>
                    <a:pt x="15227" y="6012"/>
                  </a:lnTo>
                  <a:lnTo>
                    <a:pt x="14437" y="6319"/>
                  </a:lnTo>
                  <a:lnTo>
                    <a:pt x="14393" y="6363"/>
                  </a:lnTo>
                  <a:lnTo>
                    <a:pt x="13033" y="7241"/>
                  </a:lnTo>
                  <a:lnTo>
                    <a:pt x="12989" y="7241"/>
                  </a:lnTo>
                  <a:lnTo>
                    <a:pt x="12111" y="8250"/>
                  </a:lnTo>
                  <a:lnTo>
                    <a:pt x="12067" y="8294"/>
                  </a:lnTo>
                  <a:lnTo>
                    <a:pt x="11848" y="8821"/>
                  </a:lnTo>
                  <a:lnTo>
                    <a:pt x="11804" y="8865"/>
                  </a:lnTo>
                  <a:lnTo>
                    <a:pt x="10970" y="12726"/>
                  </a:lnTo>
                  <a:lnTo>
                    <a:pt x="10927" y="12770"/>
                  </a:lnTo>
                  <a:lnTo>
                    <a:pt x="10927" y="13560"/>
                  </a:lnTo>
                  <a:lnTo>
                    <a:pt x="9961" y="15403"/>
                  </a:lnTo>
                  <a:lnTo>
                    <a:pt x="7548" y="18913"/>
                  </a:lnTo>
                  <a:lnTo>
                    <a:pt x="7548" y="18957"/>
                  </a:lnTo>
                  <a:lnTo>
                    <a:pt x="6538" y="21370"/>
                  </a:lnTo>
                  <a:lnTo>
                    <a:pt x="6495" y="21370"/>
                  </a:lnTo>
                  <a:lnTo>
                    <a:pt x="6363" y="22248"/>
                  </a:lnTo>
                  <a:lnTo>
                    <a:pt x="6363" y="22336"/>
                  </a:lnTo>
                  <a:lnTo>
                    <a:pt x="6495" y="23082"/>
                  </a:lnTo>
                  <a:lnTo>
                    <a:pt x="6538" y="23872"/>
                  </a:lnTo>
                  <a:lnTo>
                    <a:pt x="6319" y="24223"/>
                  </a:lnTo>
                  <a:lnTo>
                    <a:pt x="6012" y="24442"/>
                  </a:lnTo>
                  <a:lnTo>
                    <a:pt x="5617" y="24574"/>
                  </a:lnTo>
                  <a:lnTo>
                    <a:pt x="4125" y="23872"/>
                  </a:lnTo>
                  <a:lnTo>
                    <a:pt x="3993" y="23828"/>
                  </a:lnTo>
                  <a:lnTo>
                    <a:pt x="1975" y="24486"/>
                  </a:lnTo>
                  <a:lnTo>
                    <a:pt x="1931" y="24530"/>
                  </a:lnTo>
                  <a:lnTo>
                    <a:pt x="1141" y="25276"/>
                  </a:lnTo>
                  <a:lnTo>
                    <a:pt x="1141" y="25320"/>
                  </a:lnTo>
                  <a:lnTo>
                    <a:pt x="307" y="26680"/>
                  </a:lnTo>
                  <a:lnTo>
                    <a:pt x="307" y="26768"/>
                  </a:lnTo>
                  <a:lnTo>
                    <a:pt x="44" y="27865"/>
                  </a:lnTo>
                  <a:lnTo>
                    <a:pt x="44" y="27909"/>
                  </a:lnTo>
                  <a:lnTo>
                    <a:pt x="0" y="28611"/>
                  </a:lnTo>
                  <a:lnTo>
                    <a:pt x="44" y="28698"/>
                  </a:lnTo>
                  <a:lnTo>
                    <a:pt x="483" y="29576"/>
                  </a:lnTo>
                  <a:lnTo>
                    <a:pt x="527" y="29664"/>
                  </a:lnTo>
                  <a:lnTo>
                    <a:pt x="834" y="29839"/>
                  </a:lnTo>
                  <a:lnTo>
                    <a:pt x="1010" y="29839"/>
                  </a:lnTo>
                  <a:lnTo>
                    <a:pt x="4564" y="28655"/>
                  </a:lnTo>
                  <a:lnTo>
                    <a:pt x="5705" y="28479"/>
                  </a:lnTo>
                  <a:lnTo>
                    <a:pt x="7592" y="28655"/>
                  </a:lnTo>
                  <a:lnTo>
                    <a:pt x="7636" y="28655"/>
                  </a:lnTo>
                  <a:lnTo>
                    <a:pt x="9303" y="28260"/>
                  </a:lnTo>
                  <a:lnTo>
                    <a:pt x="11980" y="28874"/>
                  </a:lnTo>
                  <a:lnTo>
                    <a:pt x="13647" y="29444"/>
                  </a:lnTo>
                  <a:lnTo>
                    <a:pt x="14964" y="29927"/>
                  </a:lnTo>
                  <a:lnTo>
                    <a:pt x="15973" y="30366"/>
                  </a:lnTo>
                  <a:lnTo>
                    <a:pt x="16763" y="30717"/>
                  </a:lnTo>
                  <a:lnTo>
                    <a:pt x="17684" y="31068"/>
                  </a:lnTo>
                  <a:lnTo>
                    <a:pt x="18079" y="31200"/>
                  </a:lnTo>
                  <a:lnTo>
                    <a:pt x="18386" y="31243"/>
                  </a:lnTo>
                  <a:lnTo>
                    <a:pt x="18781" y="31200"/>
                  </a:lnTo>
                  <a:lnTo>
                    <a:pt x="19220" y="31068"/>
                  </a:lnTo>
                  <a:lnTo>
                    <a:pt x="19790" y="30849"/>
                  </a:lnTo>
                  <a:lnTo>
                    <a:pt x="20493" y="30541"/>
                  </a:lnTo>
                  <a:lnTo>
                    <a:pt x="22072" y="29883"/>
                  </a:lnTo>
                  <a:lnTo>
                    <a:pt x="24354" y="28962"/>
                  </a:lnTo>
                  <a:lnTo>
                    <a:pt x="26811" y="27821"/>
                  </a:lnTo>
                  <a:lnTo>
                    <a:pt x="26855" y="27821"/>
                  </a:lnTo>
                  <a:lnTo>
                    <a:pt x="28347" y="26636"/>
                  </a:lnTo>
                  <a:lnTo>
                    <a:pt x="31068" y="25627"/>
                  </a:lnTo>
                  <a:lnTo>
                    <a:pt x="33437" y="25364"/>
                  </a:lnTo>
                  <a:lnTo>
                    <a:pt x="33525" y="25320"/>
                  </a:lnTo>
                  <a:lnTo>
                    <a:pt x="34095" y="24925"/>
                  </a:lnTo>
                  <a:lnTo>
                    <a:pt x="34139" y="24881"/>
                  </a:lnTo>
                  <a:lnTo>
                    <a:pt x="34578" y="24179"/>
                  </a:lnTo>
                  <a:lnTo>
                    <a:pt x="34622" y="24135"/>
                  </a:lnTo>
                  <a:lnTo>
                    <a:pt x="35149" y="22643"/>
                  </a:lnTo>
                  <a:lnTo>
                    <a:pt x="35500" y="22072"/>
                  </a:lnTo>
                  <a:lnTo>
                    <a:pt x="35500" y="22029"/>
                  </a:lnTo>
                  <a:lnTo>
                    <a:pt x="35587" y="21765"/>
                  </a:lnTo>
                  <a:lnTo>
                    <a:pt x="35587" y="21634"/>
                  </a:lnTo>
                  <a:lnTo>
                    <a:pt x="35500" y="21546"/>
                  </a:lnTo>
                  <a:lnTo>
                    <a:pt x="33086" y="20581"/>
                  </a:lnTo>
                  <a:lnTo>
                    <a:pt x="33042" y="20581"/>
                  </a:lnTo>
                  <a:lnTo>
                    <a:pt x="30848" y="20186"/>
                  </a:lnTo>
                  <a:lnTo>
                    <a:pt x="29664" y="19966"/>
                  </a:lnTo>
                  <a:lnTo>
                    <a:pt x="29225" y="19571"/>
                  </a:lnTo>
                  <a:lnTo>
                    <a:pt x="28918" y="18211"/>
                  </a:lnTo>
                  <a:lnTo>
                    <a:pt x="28479" y="15403"/>
                  </a:lnTo>
                  <a:lnTo>
                    <a:pt x="28040" y="13296"/>
                  </a:lnTo>
                  <a:lnTo>
                    <a:pt x="28040" y="13253"/>
                  </a:lnTo>
                  <a:lnTo>
                    <a:pt x="25934" y="9918"/>
                  </a:lnTo>
                  <a:lnTo>
                    <a:pt x="25934" y="9874"/>
                  </a:lnTo>
                  <a:lnTo>
                    <a:pt x="24047" y="7548"/>
                  </a:lnTo>
                  <a:lnTo>
                    <a:pt x="21984" y="5705"/>
                  </a:lnTo>
                  <a:lnTo>
                    <a:pt x="20098" y="4082"/>
                  </a:lnTo>
                  <a:lnTo>
                    <a:pt x="20054" y="4038"/>
                  </a:lnTo>
                  <a:lnTo>
                    <a:pt x="18737" y="3248"/>
                  </a:lnTo>
                  <a:lnTo>
                    <a:pt x="17816" y="1229"/>
                  </a:lnTo>
                  <a:lnTo>
                    <a:pt x="17377" y="439"/>
                  </a:lnTo>
                  <a:lnTo>
                    <a:pt x="17333" y="396"/>
                  </a:lnTo>
                  <a:lnTo>
                    <a:pt x="16982" y="45"/>
                  </a:lnTo>
                  <a:lnTo>
                    <a:pt x="1693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7" name="Google Shape;4427;p129"/>
            <p:cNvSpPr/>
            <p:nvPr/>
          </p:nvSpPr>
          <p:spPr>
            <a:xfrm>
              <a:off x="2461750" y="3614975"/>
              <a:ext cx="388375" cy="286350"/>
            </a:xfrm>
            <a:custGeom>
              <a:avLst/>
              <a:gdLst/>
              <a:ahLst/>
              <a:cxnLst/>
              <a:rect l="l" t="t" r="r" b="b"/>
              <a:pathLst>
                <a:path w="15535" h="11454" extrusionOk="0">
                  <a:moveTo>
                    <a:pt x="2546" y="351"/>
                  </a:moveTo>
                  <a:lnTo>
                    <a:pt x="5135" y="527"/>
                  </a:lnTo>
                  <a:lnTo>
                    <a:pt x="7504" y="1010"/>
                  </a:lnTo>
                  <a:lnTo>
                    <a:pt x="9786" y="1273"/>
                  </a:lnTo>
                  <a:lnTo>
                    <a:pt x="9830" y="1273"/>
                  </a:lnTo>
                  <a:lnTo>
                    <a:pt x="11761" y="966"/>
                  </a:lnTo>
                  <a:lnTo>
                    <a:pt x="12814" y="1141"/>
                  </a:lnTo>
                  <a:lnTo>
                    <a:pt x="14130" y="1756"/>
                  </a:lnTo>
                  <a:lnTo>
                    <a:pt x="14569" y="2194"/>
                  </a:lnTo>
                  <a:lnTo>
                    <a:pt x="15140" y="3906"/>
                  </a:lnTo>
                  <a:lnTo>
                    <a:pt x="15183" y="4345"/>
                  </a:lnTo>
                  <a:lnTo>
                    <a:pt x="14481" y="5485"/>
                  </a:lnTo>
                  <a:lnTo>
                    <a:pt x="12858" y="7504"/>
                  </a:lnTo>
                  <a:lnTo>
                    <a:pt x="11936" y="8908"/>
                  </a:lnTo>
                  <a:lnTo>
                    <a:pt x="10357" y="9961"/>
                  </a:lnTo>
                  <a:lnTo>
                    <a:pt x="7855" y="10970"/>
                  </a:lnTo>
                  <a:lnTo>
                    <a:pt x="6758" y="11102"/>
                  </a:lnTo>
                  <a:lnTo>
                    <a:pt x="5925" y="11014"/>
                  </a:lnTo>
                  <a:lnTo>
                    <a:pt x="4521" y="10268"/>
                  </a:lnTo>
                  <a:lnTo>
                    <a:pt x="3072" y="9259"/>
                  </a:lnTo>
                  <a:lnTo>
                    <a:pt x="2721" y="8820"/>
                  </a:lnTo>
                  <a:lnTo>
                    <a:pt x="2327" y="6758"/>
                  </a:lnTo>
                  <a:lnTo>
                    <a:pt x="2283" y="6714"/>
                  </a:lnTo>
                  <a:lnTo>
                    <a:pt x="527" y="4081"/>
                  </a:lnTo>
                  <a:lnTo>
                    <a:pt x="352" y="3160"/>
                  </a:lnTo>
                  <a:lnTo>
                    <a:pt x="835" y="2063"/>
                  </a:lnTo>
                  <a:lnTo>
                    <a:pt x="1581" y="878"/>
                  </a:lnTo>
                  <a:lnTo>
                    <a:pt x="2019" y="527"/>
                  </a:lnTo>
                  <a:lnTo>
                    <a:pt x="2546" y="351"/>
                  </a:lnTo>
                  <a:close/>
                  <a:moveTo>
                    <a:pt x="2458" y="0"/>
                  </a:moveTo>
                  <a:lnTo>
                    <a:pt x="1888" y="220"/>
                  </a:lnTo>
                  <a:lnTo>
                    <a:pt x="1844" y="220"/>
                  </a:lnTo>
                  <a:lnTo>
                    <a:pt x="1317" y="615"/>
                  </a:lnTo>
                  <a:lnTo>
                    <a:pt x="1273" y="659"/>
                  </a:lnTo>
                  <a:lnTo>
                    <a:pt x="527" y="1887"/>
                  </a:lnTo>
                  <a:lnTo>
                    <a:pt x="1" y="3072"/>
                  </a:lnTo>
                  <a:lnTo>
                    <a:pt x="1" y="3160"/>
                  </a:lnTo>
                  <a:lnTo>
                    <a:pt x="176" y="4169"/>
                  </a:lnTo>
                  <a:lnTo>
                    <a:pt x="220" y="4213"/>
                  </a:lnTo>
                  <a:lnTo>
                    <a:pt x="1975" y="6846"/>
                  </a:lnTo>
                  <a:lnTo>
                    <a:pt x="2414" y="8952"/>
                  </a:lnTo>
                  <a:lnTo>
                    <a:pt x="2458" y="8996"/>
                  </a:lnTo>
                  <a:lnTo>
                    <a:pt x="2809" y="9479"/>
                  </a:lnTo>
                  <a:lnTo>
                    <a:pt x="2853" y="9522"/>
                  </a:lnTo>
                  <a:lnTo>
                    <a:pt x="4345" y="10576"/>
                  </a:lnTo>
                  <a:lnTo>
                    <a:pt x="5793" y="11365"/>
                  </a:lnTo>
                  <a:lnTo>
                    <a:pt x="5881" y="11365"/>
                  </a:lnTo>
                  <a:lnTo>
                    <a:pt x="6758" y="11453"/>
                  </a:lnTo>
                  <a:lnTo>
                    <a:pt x="7943" y="11321"/>
                  </a:lnTo>
                  <a:lnTo>
                    <a:pt x="7987" y="11321"/>
                  </a:lnTo>
                  <a:lnTo>
                    <a:pt x="10488" y="10312"/>
                  </a:lnTo>
                  <a:lnTo>
                    <a:pt x="10532" y="10268"/>
                  </a:lnTo>
                  <a:lnTo>
                    <a:pt x="12156" y="9215"/>
                  </a:lnTo>
                  <a:lnTo>
                    <a:pt x="12200" y="9127"/>
                  </a:lnTo>
                  <a:lnTo>
                    <a:pt x="13165" y="7679"/>
                  </a:lnTo>
                  <a:lnTo>
                    <a:pt x="14789" y="5705"/>
                  </a:lnTo>
                  <a:lnTo>
                    <a:pt x="14789" y="5661"/>
                  </a:lnTo>
                  <a:lnTo>
                    <a:pt x="15491" y="4476"/>
                  </a:lnTo>
                  <a:lnTo>
                    <a:pt x="15535" y="4388"/>
                  </a:lnTo>
                  <a:lnTo>
                    <a:pt x="15491" y="3862"/>
                  </a:lnTo>
                  <a:lnTo>
                    <a:pt x="15491" y="3818"/>
                  </a:lnTo>
                  <a:lnTo>
                    <a:pt x="14876" y="2019"/>
                  </a:lnTo>
                  <a:lnTo>
                    <a:pt x="14832" y="1975"/>
                  </a:lnTo>
                  <a:lnTo>
                    <a:pt x="14394" y="1492"/>
                  </a:lnTo>
                  <a:lnTo>
                    <a:pt x="14306" y="1448"/>
                  </a:lnTo>
                  <a:lnTo>
                    <a:pt x="12946" y="790"/>
                  </a:lnTo>
                  <a:lnTo>
                    <a:pt x="12902" y="790"/>
                  </a:lnTo>
                  <a:lnTo>
                    <a:pt x="11805" y="615"/>
                  </a:lnTo>
                  <a:lnTo>
                    <a:pt x="11761" y="615"/>
                  </a:lnTo>
                  <a:lnTo>
                    <a:pt x="9830" y="922"/>
                  </a:lnTo>
                  <a:lnTo>
                    <a:pt x="7548" y="659"/>
                  </a:lnTo>
                  <a:lnTo>
                    <a:pt x="5179" y="176"/>
                  </a:lnTo>
                  <a:lnTo>
                    <a:pt x="254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8" name="Google Shape;4428;p129"/>
            <p:cNvSpPr/>
            <p:nvPr/>
          </p:nvSpPr>
          <p:spPr>
            <a:xfrm>
              <a:off x="2519900" y="1399025"/>
              <a:ext cx="942350" cy="1523750"/>
            </a:xfrm>
            <a:custGeom>
              <a:avLst/>
              <a:gdLst/>
              <a:ahLst/>
              <a:cxnLst/>
              <a:rect l="l" t="t" r="r" b="b"/>
              <a:pathLst>
                <a:path w="37694" h="60950" extrusionOk="0">
                  <a:moveTo>
                    <a:pt x="36026" y="0"/>
                  </a:moveTo>
                  <a:lnTo>
                    <a:pt x="35983" y="44"/>
                  </a:lnTo>
                  <a:lnTo>
                    <a:pt x="35939" y="88"/>
                  </a:lnTo>
                  <a:lnTo>
                    <a:pt x="35895" y="132"/>
                  </a:lnTo>
                  <a:lnTo>
                    <a:pt x="35895" y="220"/>
                  </a:lnTo>
                  <a:lnTo>
                    <a:pt x="35895" y="263"/>
                  </a:lnTo>
                  <a:lnTo>
                    <a:pt x="35939" y="307"/>
                  </a:lnTo>
                  <a:lnTo>
                    <a:pt x="36070" y="439"/>
                  </a:lnTo>
                  <a:lnTo>
                    <a:pt x="37080" y="1975"/>
                  </a:lnTo>
                  <a:lnTo>
                    <a:pt x="37299" y="2808"/>
                  </a:lnTo>
                  <a:lnTo>
                    <a:pt x="37343" y="3598"/>
                  </a:lnTo>
                  <a:lnTo>
                    <a:pt x="37036" y="5573"/>
                  </a:lnTo>
                  <a:lnTo>
                    <a:pt x="36904" y="8864"/>
                  </a:lnTo>
                  <a:lnTo>
                    <a:pt x="36641" y="9873"/>
                  </a:lnTo>
                  <a:lnTo>
                    <a:pt x="35851" y="11804"/>
                  </a:lnTo>
                  <a:lnTo>
                    <a:pt x="34578" y="14612"/>
                  </a:lnTo>
                  <a:lnTo>
                    <a:pt x="33394" y="17070"/>
                  </a:lnTo>
                  <a:lnTo>
                    <a:pt x="31112" y="20448"/>
                  </a:lnTo>
                  <a:lnTo>
                    <a:pt x="31112" y="20536"/>
                  </a:lnTo>
                  <a:lnTo>
                    <a:pt x="31156" y="20624"/>
                  </a:lnTo>
                  <a:lnTo>
                    <a:pt x="31507" y="21107"/>
                  </a:lnTo>
                  <a:lnTo>
                    <a:pt x="32472" y="22511"/>
                  </a:lnTo>
                  <a:lnTo>
                    <a:pt x="32867" y="24573"/>
                  </a:lnTo>
                  <a:lnTo>
                    <a:pt x="33525" y="26811"/>
                  </a:lnTo>
                  <a:lnTo>
                    <a:pt x="33613" y="28522"/>
                  </a:lnTo>
                  <a:lnTo>
                    <a:pt x="33657" y="31682"/>
                  </a:lnTo>
                  <a:lnTo>
                    <a:pt x="33657" y="35368"/>
                  </a:lnTo>
                  <a:lnTo>
                    <a:pt x="33437" y="38132"/>
                  </a:lnTo>
                  <a:lnTo>
                    <a:pt x="33130" y="38922"/>
                  </a:lnTo>
                  <a:lnTo>
                    <a:pt x="30805" y="41774"/>
                  </a:lnTo>
                  <a:lnTo>
                    <a:pt x="28391" y="43486"/>
                  </a:lnTo>
                  <a:lnTo>
                    <a:pt x="25495" y="45021"/>
                  </a:lnTo>
                  <a:lnTo>
                    <a:pt x="23301" y="46162"/>
                  </a:lnTo>
                  <a:lnTo>
                    <a:pt x="20098" y="47874"/>
                  </a:lnTo>
                  <a:lnTo>
                    <a:pt x="16895" y="49980"/>
                  </a:lnTo>
                  <a:lnTo>
                    <a:pt x="16017" y="50726"/>
                  </a:lnTo>
                  <a:lnTo>
                    <a:pt x="14042" y="51559"/>
                  </a:lnTo>
                  <a:lnTo>
                    <a:pt x="13998" y="51559"/>
                  </a:lnTo>
                  <a:lnTo>
                    <a:pt x="12682" y="52349"/>
                  </a:lnTo>
                  <a:lnTo>
                    <a:pt x="12638" y="52349"/>
                  </a:lnTo>
                  <a:lnTo>
                    <a:pt x="11146" y="53490"/>
                  </a:lnTo>
                  <a:lnTo>
                    <a:pt x="9128" y="54499"/>
                  </a:lnTo>
                  <a:lnTo>
                    <a:pt x="5222" y="56693"/>
                  </a:lnTo>
                  <a:lnTo>
                    <a:pt x="3335" y="58142"/>
                  </a:lnTo>
                  <a:lnTo>
                    <a:pt x="88" y="60643"/>
                  </a:lnTo>
                  <a:lnTo>
                    <a:pt x="44" y="60687"/>
                  </a:lnTo>
                  <a:lnTo>
                    <a:pt x="1" y="60730"/>
                  </a:lnTo>
                  <a:lnTo>
                    <a:pt x="1" y="60818"/>
                  </a:lnTo>
                  <a:lnTo>
                    <a:pt x="44" y="60862"/>
                  </a:lnTo>
                  <a:lnTo>
                    <a:pt x="88" y="60950"/>
                  </a:lnTo>
                  <a:lnTo>
                    <a:pt x="176" y="60950"/>
                  </a:lnTo>
                  <a:lnTo>
                    <a:pt x="308" y="60906"/>
                  </a:lnTo>
                  <a:lnTo>
                    <a:pt x="3555" y="58405"/>
                  </a:lnTo>
                  <a:lnTo>
                    <a:pt x="5398" y="57001"/>
                  </a:lnTo>
                  <a:lnTo>
                    <a:pt x="9303" y="54807"/>
                  </a:lnTo>
                  <a:lnTo>
                    <a:pt x="11278" y="53797"/>
                  </a:lnTo>
                  <a:lnTo>
                    <a:pt x="11322" y="53797"/>
                  </a:lnTo>
                  <a:lnTo>
                    <a:pt x="12857" y="52613"/>
                  </a:lnTo>
                  <a:lnTo>
                    <a:pt x="14174" y="51867"/>
                  </a:lnTo>
                  <a:lnTo>
                    <a:pt x="16149" y="51033"/>
                  </a:lnTo>
                  <a:lnTo>
                    <a:pt x="16192" y="51033"/>
                  </a:lnTo>
                  <a:lnTo>
                    <a:pt x="17114" y="50243"/>
                  </a:lnTo>
                  <a:lnTo>
                    <a:pt x="20273" y="48181"/>
                  </a:lnTo>
                  <a:lnTo>
                    <a:pt x="23477" y="46469"/>
                  </a:lnTo>
                  <a:lnTo>
                    <a:pt x="25627" y="45328"/>
                  </a:lnTo>
                  <a:lnTo>
                    <a:pt x="28567" y="43793"/>
                  </a:lnTo>
                  <a:lnTo>
                    <a:pt x="28567" y="43749"/>
                  </a:lnTo>
                  <a:lnTo>
                    <a:pt x="31024" y="42037"/>
                  </a:lnTo>
                  <a:lnTo>
                    <a:pt x="31068" y="42037"/>
                  </a:lnTo>
                  <a:lnTo>
                    <a:pt x="33437" y="39141"/>
                  </a:lnTo>
                  <a:lnTo>
                    <a:pt x="33437" y="39054"/>
                  </a:lnTo>
                  <a:lnTo>
                    <a:pt x="33789" y="38220"/>
                  </a:lnTo>
                  <a:lnTo>
                    <a:pt x="33789" y="38176"/>
                  </a:lnTo>
                  <a:lnTo>
                    <a:pt x="34008" y="35412"/>
                  </a:lnTo>
                  <a:lnTo>
                    <a:pt x="34008" y="31682"/>
                  </a:lnTo>
                  <a:lnTo>
                    <a:pt x="33964" y="28522"/>
                  </a:lnTo>
                  <a:lnTo>
                    <a:pt x="33876" y="26767"/>
                  </a:lnTo>
                  <a:lnTo>
                    <a:pt x="33876" y="26723"/>
                  </a:lnTo>
                  <a:lnTo>
                    <a:pt x="33218" y="24529"/>
                  </a:lnTo>
                  <a:lnTo>
                    <a:pt x="32823" y="22423"/>
                  </a:lnTo>
                  <a:lnTo>
                    <a:pt x="32779" y="22335"/>
                  </a:lnTo>
                  <a:lnTo>
                    <a:pt x="31814" y="20887"/>
                  </a:lnTo>
                  <a:lnTo>
                    <a:pt x="31770" y="20887"/>
                  </a:lnTo>
                  <a:lnTo>
                    <a:pt x="31507" y="20536"/>
                  </a:lnTo>
                  <a:lnTo>
                    <a:pt x="33701" y="17245"/>
                  </a:lnTo>
                  <a:lnTo>
                    <a:pt x="33701" y="17201"/>
                  </a:lnTo>
                  <a:lnTo>
                    <a:pt x="34886" y="14744"/>
                  </a:lnTo>
                  <a:lnTo>
                    <a:pt x="36202" y="11936"/>
                  </a:lnTo>
                  <a:lnTo>
                    <a:pt x="36992" y="10005"/>
                  </a:lnTo>
                  <a:lnTo>
                    <a:pt x="36992" y="9961"/>
                  </a:lnTo>
                  <a:lnTo>
                    <a:pt x="37255" y="8908"/>
                  </a:lnTo>
                  <a:lnTo>
                    <a:pt x="37255" y="8864"/>
                  </a:lnTo>
                  <a:lnTo>
                    <a:pt x="37387" y="5617"/>
                  </a:lnTo>
                  <a:lnTo>
                    <a:pt x="37694" y="3642"/>
                  </a:lnTo>
                  <a:lnTo>
                    <a:pt x="37650" y="2765"/>
                  </a:lnTo>
                  <a:lnTo>
                    <a:pt x="37650" y="2721"/>
                  </a:lnTo>
                  <a:lnTo>
                    <a:pt x="37387" y="1843"/>
                  </a:lnTo>
                  <a:lnTo>
                    <a:pt x="36377" y="220"/>
                  </a:lnTo>
                  <a:lnTo>
                    <a:pt x="36334" y="176"/>
                  </a:lnTo>
                  <a:lnTo>
                    <a:pt x="36158" y="44"/>
                  </a:lnTo>
                  <a:lnTo>
                    <a:pt x="3611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9" name="Google Shape;4429;p129"/>
            <p:cNvSpPr/>
            <p:nvPr/>
          </p:nvSpPr>
          <p:spPr>
            <a:xfrm>
              <a:off x="2547325" y="1444000"/>
              <a:ext cx="957725" cy="1504025"/>
            </a:xfrm>
            <a:custGeom>
              <a:avLst/>
              <a:gdLst/>
              <a:ahLst/>
              <a:cxnLst/>
              <a:rect l="l" t="t" r="r" b="b"/>
              <a:pathLst>
                <a:path w="38309" h="60161" extrusionOk="0">
                  <a:moveTo>
                    <a:pt x="36772" y="0"/>
                  </a:moveTo>
                  <a:lnTo>
                    <a:pt x="36685" y="44"/>
                  </a:lnTo>
                  <a:lnTo>
                    <a:pt x="36685" y="88"/>
                  </a:lnTo>
                  <a:lnTo>
                    <a:pt x="36641" y="176"/>
                  </a:lnTo>
                  <a:lnTo>
                    <a:pt x="36685" y="220"/>
                  </a:lnTo>
                  <a:lnTo>
                    <a:pt x="37387" y="1580"/>
                  </a:lnTo>
                  <a:lnTo>
                    <a:pt x="37913" y="3160"/>
                  </a:lnTo>
                  <a:lnTo>
                    <a:pt x="37913" y="4739"/>
                  </a:lnTo>
                  <a:lnTo>
                    <a:pt x="37299" y="7328"/>
                  </a:lnTo>
                  <a:lnTo>
                    <a:pt x="36246" y="10575"/>
                  </a:lnTo>
                  <a:lnTo>
                    <a:pt x="36202" y="10663"/>
                  </a:lnTo>
                  <a:lnTo>
                    <a:pt x="36421" y="13033"/>
                  </a:lnTo>
                  <a:lnTo>
                    <a:pt x="36158" y="15183"/>
                  </a:lnTo>
                  <a:lnTo>
                    <a:pt x="36070" y="17465"/>
                  </a:lnTo>
                  <a:lnTo>
                    <a:pt x="35807" y="20141"/>
                  </a:lnTo>
                  <a:lnTo>
                    <a:pt x="35851" y="20185"/>
                  </a:lnTo>
                  <a:lnTo>
                    <a:pt x="36465" y="22116"/>
                  </a:lnTo>
                  <a:lnTo>
                    <a:pt x="36597" y="25758"/>
                  </a:lnTo>
                  <a:lnTo>
                    <a:pt x="36597" y="25802"/>
                  </a:lnTo>
                  <a:lnTo>
                    <a:pt x="36904" y="27601"/>
                  </a:lnTo>
                  <a:lnTo>
                    <a:pt x="36948" y="29488"/>
                  </a:lnTo>
                  <a:lnTo>
                    <a:pt x="36860" y="32077"/>
                  </a:lnTo>
                  <a:lnTo>
                    <a:pt x="36597" y="34578"/>
                  </a:lnTo>
                  <a:lnTo>
                    <a:pt x="36070" y="36333"/>
                  </a:lnTo>
                  <a:lnTo>
                    <a:pt x="34798" y="38308"/>
                  </a:lnTo>
                  <a:lnTo>
                    <a:pt x="33043" y="41511"/>
                  </a:lnTo>
                  <a:lnTo>
                    <a:pt x="31770" y="42827"/>
                  </a:lnTo>
                  <a:lnTo>
                    <a:pt x="30849" y="43047"/>
                  </a:lnTo>
                  <a:lnTo>
                    <a:pt x="29620" y="43091"/>
                  </a:lnTo>
                  <a:lnTo>
                    <a:pt x="29532" y="43091"/>
                  </a:lnTo>
                  <a:lnTo>
                    <a:pt x="27294" y="44319"/>
                  </a:lnTo>
                  <a:lnTo>
                    <a:pt x="22029" y="46996"/>
                  </a:lnTo>
                  <a:lnTo>
                    <a:pt x="18035" y="49058"/>
                  </a:lnTo>
                  <a:lnTo>
                    <a:pt x="15534" y="50682"/>
                  </a:lnTo>
                  <a:lnTo>
                    <a:pt x="12155" y="52086"/>
                  </a:lnTo>
                  <a:lnTo>
                    <a:pt x="12112" y="52086"/>
                  </a:lnTo>
                  <a:lnTo>
                    <a:pt x="10532" y="53008"/>
                  </a:lnTo>
                  <a:lnTo>
                    <a:pt x="8996" y="53841"/>
                  </a:lnTo>
                  <a:lnTo>
                    <a:pt x="7416" y="54675"/>
                  </a:lnTo>
                  <a:lnTo>
                    <a:pt x="5881" y="55597"/>
                  </a:lnTo>
                  <a:lnTo>
                    <a:pt x="5135" y="56079"/>
                  </a:lnTo>
                  <a:lnTo>
                    <a:pt x="4389" y="56562"/>
                  </a:lnTo>
                  <a:lnTo>
                    <a:pt x="3686" y="57089"/>
                  </a:lnTo>
                  <a:lnTo>
                    <a:pt x="2984" y="57659"/>
                  </a:lnTo>
                  <a:lnTo>
                    <a:pt x="88" y="59853"/>
                  </a:lnTo>
                  <a:lnTo>
                    <a:pt x="44" y="59897"/>
                  </a:lnTo>
                  <a:lnTo>
                    <a:pt x="1" y="59941"/>
                  </a:lnTo>
                  <a:lnTo>
                    <a:pt x="1" y="60028"/>
                  </a:lnTo>
                  <a:lnTo>
                    <a:pt x="44" y="60072"/>
                  </a:lnTo>
                  <a:lnTo>
                    <a:pt x="88" y="60116"/>
                  </a:lnTo>
                  <a:lnTo>
                    <a:pt x="176" y="60160"/>
                  </a:lnTo>
                  <a:lnTo>
                    <a:pt x="308" y="60116"/>
                  </a:lnTo>
                  <a:lnTo>
                    <a:pt x="3204" y="57922"/>
                  </a:lnTo>
                  <a:lnTo>
                    <a:pt x="3906" y="57352"/>
                  </a:lnTo>
                  <a:lnTo>
                    <a:pt x="4608" y="56825"/>
                  </a:lnTo>
                  <a:lnTo>
                    <a:pt x="5354" y="56343"/>
                  </a:lnTo>
                  <a:lnTo>
                    <a:pt x="6100" y="55860"/>
                  </a:lnTo>
                  <a:lnTo>
                    <a:pt x="7592" y="54982"/>
                  </a:lnTo>
                  <a:lnTo>
                    <a:pt x="9128" y="54149"/>
                  </a:lnTo>
                  <a:lnTo>
                    <a:pt x="10707" y="53315"/>
                  </a:lnTo>
                  <a:lnTo>
                    <a:pt x="12287" y="52393"/>
                  </a:lnTo>
                  <a:lnTo>
                    <a:pt x="15666" y="51033"/>
                  </a:lnTo>
                  <a:lnTo>
                    <a:pt x="15710" y="50989"/>
                  </a:lnTo>
                  <a:lnTo>
                    <a:pt x="18211" y="49366"/>
                  </a:lnTo>
                  <a:lnTo>
                    <a:pt x="22160" y="47303"/>
                  </a:lnTo>
                  <a:lnTo>
                    <a:pt x="27470" y="44626"/>
                  </a:lnTo>
                  <a:lnTo>
                    <a:pt x="29664" y="43442"/>
                  </a:lnTo>
                  <a:lnTo>
                    <a:pt x="30892" y="43398"/>
                  </a:lnTo>
                  <a:lnTo>
                    <a:pt x="30936" y="43398"/>
                  </a:lnTo>
                  <a:lnTo>
                    <a:pt x="31902" y="43135"/>
                  </a:lnTo>
                  <a:lnTo>
                    <a:pt x="31989" y="43091"/>
                  </a:lnTo>
                  <a:lnTo>
                    <a:pt x="33306" y="41730"/>
                  </a:lnTo>
                  <a:lnTo>
                    <a:pt x="33350" y="41687"/>
                  </a:lnTo>
                  <a:lnTo>
                    <a:pt x="35105" y="38483"/>
                  </a:lnTo>
                  <a:lnTo>
                    <a:pt x="36377" y="36509"/>
                  </a:lnTo>
                  <a:lnTo>
                    <a:pt x="36377" y="36465"/>
                  </a:lnTo>
                  <a:lnTo>
                    <a:pt x="36904" y="34666"/>
                  </a:lnTo>
                  <a:lnTo>
                    <a:pt x="36904" y="34622"/>
                  </a:lnTo>
                  <a:lnTo>
                    <a:pt x="37211" y="32077"/>
                  </a:lnTo>
                  <a:lnTo>
                    <a:pt x="37299" y="29488"/>
                  </a:lnTo>
                  <a:lnTo>
                    <a:pt x="37211" y="27557"/>
                  </a:lnTo>
                  <a:lnTo>
                    <a:pt x="36948" y="25758"/>
                  </a:lnTo>
                  <a:lnTo>
                    <a:pt x="36816" y="22116"/>
                  </a:lnTo>
                  <a:lnTo>
                    <a:pt x="36816" y="22028"/>
                  </a:lnTo>
                  <a:lnTo>
                    <a:pt x="36158" y="20141"/>
                  </a:lnTo>
                  <a:lnTo>
                    <a:pt x="36421" y="17508"/>
                  </a:lnTo>
                  <a:lnTo>
                    <a:pt x="36509" y="15183"/>
                  </a:lnTo>
                  <a:lnTo>
                    <a:pt x="36772" y="13077"/>
                  </a:lnTo>
                  <a:lnTo>
                    <a:pt x="36772" y="13033"/>
                  </a:lnTo>
                  <a:lnTo>
                    <a:pt x="36597" y="10663"/>
                  </a:lnTo>
                  <a:lnTo>
                    <a:pt x="37650" y="7416"/>
                  </a:lnTo>
                  <a:lnTo>
                    <a:pt x="38264" y="4783"/>
                  </a:lnTo>
                  <a:lnTo>
                    <a:pt x="38308" y="4739"/>
                  </a:lnTo>
                  <a:lnTo>
                    <a:pt x="38264" y="3116"/>
                  </a:lnTo>
                  <a:lnTo>
                    <a:pt x="38264" y="3072"/>
                  </a:lnTo>
                  <a:lnTo>
                    <a:pt x="37738" y="1448"/>
                  </a:lnTo>
                  <a:lnTo>
                    <a:pt x="36992" y="88"/>
                  </a:lnTo>
                  <a:lnTo>
                    <a:pt x="3694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0" name="Google Shape;4430;p129"/>
            <p:cNvSpPr/>
            <p:nvPr/>
          </p:nvSpPr>
          <p:spPr>
            <a:xfrm>
              <a:off x="2816100" y="3080725"/>
              <a:ext cx="767925" cy="218325"/>
            </a:xfrm>
            <a:custGeom>
              <a:avLst/>
              <a:gdLst/>
              <a:ahLst/>
              <a:cxnLst/>
              <a:rect l="l" t="t" r="r" b="b"/>
              <a:pathLst>
                <a:path w="30717" h="8733" extrusionOk="0">
                  <a:moveTo>
                    <a:pt x="11234" y="1"/>
                  </a:moveTo>
                  <a:lnTo>
                    <a:pt x="7899" y="1054"/>
                  </a:lnTo>
                  <a:lnTo>
                    <a:pt x="3555" y="2019"/>
                  </a:lnTo>
                  <a:lnTo>
                    <a:pt x="3511" y="2019"/>
                  </a:lnTo>
                  <a:lnTo>
                    <a:pt x="88" y="4038"/>
                  </a:lnTo>
                  <a:lnTo>
                    <a:pt x="44" y="4082"/>
                  </a:lnTo>
                  <a:lnTo>
                    <a:pt x="0" y="4125"/>
                  </a:lnTo>
                  <a:lnTo>
                    <a:pt x="0" y="4213"/>
                  </a:lnTo>
                  <a:lnTo>
                    <a:pt x="44" y="4257"/>
                  </a:lnTo>
                  <a:lnTo>
                    <a:pt x="88" y="4345"/>
                  </a:lnTo>
                  <a:lnTo>
                    <a:pt x="264" y="4345"/>
                  </a:lnTo>
                  <a:lnTo>
                    <a:pt x="3686" y="2326"/>
                  </a:lnTo>
                  <a:lnTo>
                    <a:pt x="7987" y="1361"/>
                  </a:lnTo>
                  <a:lnTo>
                    <a:pt x="10312" y="659"/>
                  </a:lnTo>
                  <a:lnTo>
                    <a:pt x="11278" y="352"/>
                  </a:lnTo>
                  <a:lnTo>
                    <a:pt x="11497" y="396"/>
                  </a:lnTo>
                  <a:lnTo>
                    <a:pt x="13384" y="2326"/>
                  </a:lnTo>
                  <a:lnTo>
                    <a:pt x="13428" y="2326"/>
                  </a:lnTo>
                  <a:lnTo>
                    <a:pt x="15753" y="4257"/>
                  </a:lnTo>
                  <a:lnTo>
                    <a:pt x="15797" y="4301"/>
                  </a:lnTo>
                  <a:lnTo>
                    <a:pt x="18913" y="5968"/>
                  </a:lnTo>
                  <a:lnTo>
                    <a:pt x="20887" y="6846"/>
                  </a:lnTo>
                  <a:lnTo>
                    <a:pt x="23213" y="7636"/>
                  </a:lnTo>
                  <a:lnTo>
                    <a:pt x="26021" y="8645"/>
                  </a:lnTo>
                  <a:lnTo>
                    <a:pt x="26065" y="8645"/>
                  </a:lnTo>
                  <a:lnTo>
                    <a:pt x="26943" y="8733"/>
                  </a:lnTo>
                  <a:lnTo>
                    <a:pt x="26987" y="8733"/>
                  </a:lnTo>
                  <a:lnTo>
                    <a:pt x="27777" y="8557"/>
                  </a:lnTo>
                  <a:lnTo>
                    <a:pt x="27821" y="8557"/>
                  </a:lnTo>
                  <a:lnTo>
                    <a:pt x="28874" y="7943"/>
                  </a:lnTo>
                  <a:lnTo>
                    <a:pt x="28961" y="7899"/>
                  </a:lnTo>
                  <a:lnTo>
                    <a:pt x="30366" y="5881"/>
                  </a:lnTo>
                  <a:lnTo>
                    <a:pt x="30366" y="5837"/>
                  </a:lnTo>
                  <a:lnTo>
                    <a:pt x="30717" y="5003"/>
                  </a:lnTo>
                  <a:lnTo>
                    <a:pt x="30717" y="4915"/>
                  </a:lnTo>
                  <a:lnTo>
                    <a:pt x="30322" y="3423"/>
                  </a:lnTo>
                  <a:lnTo>
                    <a:pt x="30278" y="3379"/>
                  </a:lnTo>
                  <a:lnTo>
                    <a:pt x="29225" y="1054"/>
                  </a:lnTo>
                  <a:lnTo>
                    <a:pt x="29181" y="1010"/>
                  </a:lnTo>
                  <a:lnTo>
                    <a:pt x="29093" y="966"/>
                  </a:lnTo>
                  <a:lnTo>
                    <a:pt x="28961" y="966"/>
                  </a:lnTo>
                  <a:lnTo>
                    <a:pt x="28918" y="1010"/>
                  </a:lnTo>
                  <a:lnTo>
                    <a:pt x="28874" y="1054"/>
                  </a:lnTo>
                  <a:lnTo>
                    <a:pt x="28874" y="1142"/>
                  </a:lnTo>
                  <a:lnTo>
                    <a:pt x="28874" y="1185"/>
                  </a:lnTo>
                  <a:lnTo>
                    <a:pt x="29971" y="3511"/>
                  </a:lnTo>
                  <a:lnTo>
                    <a:pt x="30366" y="4915"/>
                  </a:lnTo>
                  <a:lnTo>
                    <a:pt x="30058" y="5705"/>
                  </a:lnTo>
                  <a:lnTo>
                    <a:pt x="28698" y="7636"/>
                  </a:lnTo>
                  <a:lnTo>
                    <a:pt x="27689" y="8250"/>
                  </a:lnTo>
                  <a:lnTo>
                    <a:pt x="26943" y="8382"/>
                  </a:lnTo>
                  <a:lnTo>
                    <a:pt x="26153" y="8294"/>
                  </a:lnTo>
                  <a:lnTo>
                    <a:pt x="23301" y="7285"/>
                  </a:lnTo>
                  <a:lnTo>
                    <a:pt x="21019" y="6539"/>
                  </a:lnTo>
                  <a:lnTo>
                    <a:pt x="19044" y="5661"/>
                  </a:lnTo>
                  <a:lnTo>
                    <a:pt x="15973" y="3994"/>
                  </a:lnTo>
                  <a:lnTo>
                    <a:pt x="13647" y="2063"/>
                  </a:lnTo>
                  <a:lnTo>
                    <a:pt x="11672" y="88"/>
                  </a:lnTo>
                  <a:lnTo>
                    <a:pt x="11585" y="45"/>
                  </a:lnTo>
                  <a:lnTo>
                    <a:pt x="1132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1" name="Google Shape;4431;p129"/>
            <p:cNvSpPr/>
            <p:nvPr/>
          </p:nvSpPr>
          <p:spPr>
            <a:xfrm>
              <a:off x="2745875" y="2864625"/>
              <a:ext cx="868875" cy="266600"/>
            </a:xfrm>
            <a:custGeom>
              <a:avLst/>
              <a:gdLst/>
              <a:ahLst/>
              <a:cxnLst/>
              <a:rect l="l" t="t" r="r" b="b"/>
              <a:pathLst>
                <a:path w="34755" h="10664" extrusionOk="0">
                  <a:moveTo>
                    <a:pt x="34535" y="0"/>
                  </a:moveTo>
                  <a:lnTo>
                    <a:pt x="34491" y="44"/>
                  </a:lnTo>
                  <a:lnTo>
                    <a:pt x="34447" y="88"/>
                  </a:lnTo>
                  <a:lnTo>
                    <a:pt x="33438" y="1492"/>
                  </a:lnTo>
                  <a:lnTo>
                    <a:pt x="32034" y="3730"/>
                  </a:lnTo>
                  <a:lnTo>
                    <a:pt x="32034" y="3774"/>
                  </a:lnTo>
                  <a:lnTo>
                    <a:pt x="31419" y="5441"/>
                  </a:lnTo>
                  <a:lnTo>
                    <a:pt x="31419" y="5485"/>
                  </a:lnTo>
                  <a:lnTo>
                    <a:pt x="31156" y="7635"/>
                  </a:lnTo>
                  <a:lnTo>
                    <a:pt x="31112" y="10049"/>
                  </a:lnTo>
                  <a:lnTo>
                    <a:pt x="30937" y="10268"/>
                  </a:lnTo>
                  <a:lnTo>
                    <a:pt x="30454" y="10312"/>
                  </a:lnTo>
                  <a:lnTo>
                    <a:pt x="29971" y="10268"/>
                  </a:lnTo>
                  <a:lnTo>
                    <a:pt x="29489" y="10180"/>
                  </a:lnTo>
                  <a:lnTo>
                    <a:pt x="29006" y="10049"/>
                  </a:lnTo>
                  <a:lnTo>
                    <a:pt x="28523" y="9873"/>
                  </a:lnTo>
                  <a:lnTo>
                    <a:pt x="28041" y="9654"/>
                  </a:lnTo>
                  <a:lnTo>
                    <a:pt x="27558" y="9391"/>
                  </a:lnTo>
                  <a:lnTo>
                    <a:pt x="27119" y="9127"/>
                  </a:lnTo>
                  <a:lnTo>
                    <a:pt x="26241" y="8513"/>
                  </a:lnTo>
                  <a:lnTo>
                    <a:pt x="25452" y="7943"/>
                  </a:lnTo>
                  <a:lnTo>
                    <a:pt x="24750" y="7372"/>
                  </a:lnTo>
                  <a:lnTo>
                    <a:pt x="24179" y="6846"/>
                  </a:lnTo>
                  <a:lnTo>
                    <a:pt x="19308" y="2677"/>
                  </a:lnTo>
                  <a:lnTo>
                    <a:pt x="19264" y="2633"/>
                  </a:lnTo>
                  <a:lnTo>
                    <a:pt x="17992" y="2019"/>
                  </a:lnTo>
                  <a:lnTo>
                    <a:pt x="17948" y="2019"/>
                  </a:lnTo>
                  <a:lnTo>
                    <a:pt x="17246" y="1931"/>
                  </a:lnTo>
                  <a:lnTo>
                    <a:pt x="17158" y="1975"/>
                  </a:lnTo>
                  <a:lnTo>
                    <a:pt x="16500" y="2370"/>
                  </a:lnTo>
                  <a:lnTo>
                    <a:pt x="16456" y="2414"/>
                  </a:lnTo>
                  <a:lnTo>
                    <a:pt x="14789" y="3993"/>
                  </a:lnTo>
                  <a:lnTo>
                    <a:pt x="13604" y="4827"/>
                  </a:lnTo>
                  <a:lnTo>
                    <a:pt x="12331" y="5222"/>
                  </a:lnTo>
                  <a:lnTo>
                    <a:pt x="10313" y="5529"/>
                  </a:lnTo>
                  <a:lnTo>
                    <a:pt x="10269" y="5529"/>
                  </a:lnTo>
                  <a:lnTo>
                    <a:pt x="8338" y="6143"/>
                  </a:lnTo>
                  <a:lnTo>
                    <a:pt x="5925" y="6714"/>
                  </a:lnTo>
                  <a:lnTo>
                    <a:pt x="5881" y="6714"/>
                  </a:lnTo>
                  <a:lnTo>
                    <a:pt x="4126" y="7460"/>
                  </a:lnTo>
                  <a:lnTo>
                    <a:pt x="4082" y="7460"/>
                  </a:lnTo>
                  <a:lnTo>
                    <a:pt x="2063" y="8689"/>
                  </a:lnTo>
                  <a:lnTo>
                    <a:pt x="89" y="10180"/>
                  </a:lnTo>
                  <a:lnTo>
                    <a:pt x="45" y="10224"/>
                  </a:lnTo>
                  <a:lnTo>
                    <a:pt x="1" y="10312"/>
                  </a:lnTo>
                  <a:lnTo>
                    <a:pt x="45" y="10356"/>
                  </a:lnTo>
                  <a:lnTo>
                    <a:pt x="45" y="10444"/>
                  </a:lnTo>
                  <a:lnTo>
                    <a:pt x="89" y="10488"/>
                  </a:lnTo>
                  <a:lnTo>
                    <a:pt x="220" y="10488"/>
                  </a:lnTo>
                  <a:lnTo>
                    <a:pt x="308" y="10444"/>
                  </a:lnTo>
                  <a:lnTo>
                    <a:pt x="2239" y="8996"/>
                  </a:lnTo>
                  <a:lnTo>
                    <a:pt x="4257" y="7767"/>
                  </a:lnTo>
                  <a:lnTo>
                    <a:pt x="6013" y="7065"/>
                  </a:lnTo>
                  <a:lnTo>
                    <a:pt x="8426" y="6495"/>
                  </a:lnTo>
                  <a:lnTo>
                    <a:pt x="10357" y="5880"/>
                  </a:lnTo>
                  <a:lnTo>
                    <a:pt x="12375" y="5529"/>
                  </a:lnTo>
                  <a:lnTo>
                    <a:pt x="12419" y="5529"/>
                  </a:lnTo>
                  <a:lnTo>
                    <a:pt x="13735" y="5178"/>
                  </a:lnTo>
                  <a:lnTo>
                    <a:pt x="13779" y="5134"/>
                  </a:lnTo>
                  <a:lnTo>
                    <a:pt x="15008" y="4300"/>
                  </a:lnTo>
                  <a:lnTo>
                    <a:pt x="15008" y="4257"/>
                  </a:lnTo>
                  <a:lnTo>
                    <a:pt x="16719" y="2677"/>
                  </a:lnTo>
                  <a:lnTo>
                    <a:pt x="17290" y="2282"/>
                  </a:lnTo>
                  <a:lnTo>
                    <a:pt x="17860" y="2370"/>
                  </a:lnTo>
                  <a:lnTo>
                    <a:pt x="19089" y="2940"/>
                  </a:lnTo>
                  <a:lnTo>
                    <a:pt x="23960" y="7153"/>
                  </a:lnTo>
                  <a:lnTo>
                    <a:pt x="24706" y="7767"/>
                  </a:lnTo>
                  <a:lnTo>
                    <a:pt x="25495" y="8425"/>
                  </a:lnTo>
                  <a:lnTo>
                    <a:pt x="26329" y="8996"/>
                  </a:lnTo>
                  <a:lnTo>
                    <a:pt x="27163" y="9566"/>
                  </a:lnTo>
                  <a:lnTo>
                    <a:pt x="27953" y="10005"/>
                  </a:lnTo>
                  <a:lnTo>
                    <a:pt x="28392" y="10180"/>
                  </a:lnTo>
                  <a:lnTo>
                    <a:pt x="28787" y="10356"/>
                  </a:lnTo>
                  <a:lnTo>
                    <a:pt x="29225" y="10488"/>
                  </a:lnTo>
                  <a:lnTo>
                    <a:pt x="29620" y="10575"/>
                  </a:lnTo>
                  <a:lnTo>
                    <a:pt x="30015" y="10619"/>
                  </a:lnTo>
                  <a:lnTo>
                    <a:pt x="30454" y="10663"/>
                  </a:lnTo>
                  <a:lnTo>
                    <a:pt x="31024" y="10575"/>
                  </a:lnTo>
                  <a:lnTo>
                    <a:pt x="31156" y="10532"/>
                  </a:lnTo>
                  <a:lnTo>
                    <a:pt x="31419" y="10224"/>
                  </a:lnTo>
                  <a:lnTo>
                    <a:pt x="31463" y="10137"/>
                  </a:lnTo>
                  <a:lnTo>
                    <a:pt x="31507" y="7635"/>
                  </a:lnTo>
                  <a:lnTo>
                    <a:pt x="31727" y="5573"/>
                  </a:lnTo>
                  <a:lnTo>
                    <a:pt x="32341" y="3906"/>
                  </a:lnTo>
                  <a:lnTo>
                    <a:pt x="33745" y="1712"/>
                  </a:lnTo>
                  <a:lnTo>
                    <a:pt x="34710" y="264"/>
                  </a:lnTo>
                  <a:lnTo>
                    <a:pt x="34754" y="220"/>
                  </a:lnTo>
                  <a:lnTo>
                    <a:pt x="34754" y="132"/>
                  </a:lnTo>
                  <a:lnTo>
                    <a:pt x="34754" y="88"/>
                  </a:lnTo>
                  <a:lnTo>
                    <a:pt x="34667" y="44"/>
                  </a:lnTo>
                  <a:lnTo>
                    <a:pt x="3462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2" name="Google Shape;4432;p129"/>
            <p:cNvSpPr/>
            <p:nvPr/>
          </p:nvSpPr>
          <p:spPr>
            <a:xfrm>
              <a:off x="2680075" y="2663875"/>
              <a:ext cx="923700" cy="403725"/>
            </a:xfrm>
            <a:custGeom>
              <a:avLst/>
              <a:gdLst/>
              <a:ahLst/>
              <a:cxnLst/>
              <a:rect l="l" t="t" r="r" b="b"/>
              <a:pathLst>
                <a:path w="36948" h="16149" extrusionOk="0">
                  <a:moveTo>
                    <a:pt x="34753" y="0"/>
                  </a:moveTo>
                  <a:lnTo>
                    <a:pt x="34666" y="44"/>
                  </a:lnTo>
                  <a:lnTo>
                    <a:pt x="34622" y="88"/>
                  </a:lnTo>
                  <a:lnTo>
                    <a:pt x="34622" y="132"/>
                  </a:lnTo>
                  <a:lnTo>
                    <a:pt x="34622" y="220"/>
                  </a:lnTo>
                  <a:lnTo>
                    <a:pt x="35061" y="1931"/>
                  </a:lnTo>
                  <a:lnTo>
                    <a:pt x="35982" y="5222"/>
                  </a:lnTo>
                  <a:lnTo>
                    <a:pt x="36596" y="7855"/>
                  </a:lnTo>
                  <a:lnTo>
                    <a:pt x="35850" y="8908"/>
                  </a:lnTo>
                  <a:lnTo>
                    <a:pt x="34227" y="10970"/>
                  </a:lnTo>
                  <a:lnTo>
                    <a:pt x="33744" y="11058"/>
                  </a:lnTo>
                  <a:lnTo>
                    <a:pt x="32954" y="10839"/>
                  </a:lnTo>
                  <a:lnTo>
                    <a:pt x="29795" y="9391"/>
                  </a:lnTo>
                  <a:lnTo>
                    <a:pt x="27776" y="8425"/>
                  </a:lnTo>
                  <a:lnTo>
                    <a:pt x="23871" y="6889"/>
                  </a:lnTo>
                  <a:lnTo>
                    <a:pt x="23827" y="6889"/>
                  </a:lnTo>
                  <a:lnTo>
                    <a:pt x="22160" y="6538"/>
                  </a:lnTo>
                  <a:lnTo>
                    <a:pt x="20843" y="6494"/>
                  </a:lnTo>
                  <a:lnTo>
                    <a:pt x="20799" y="6494"/>
                  </a:lnTo>
                  <a:lnTo>
                    <a:pt x="19834" y="6670"/>
                  </a:lnTo>
                  <a:lnTo>
                    <a:pt x="19790" y="6670"/>
                  </a:lnTo>
                  <a:lnTo>
                    <a:pt x="18035" y="7548"/>
                  </a:lnTo>
                  <a:lnTo>
                    <a:pt x="15797" y="8820"/>
                  </a:lnTo>
                  <a:lnTo>
                    <a:pt x="15753" y="8820"/>
                  </a:lnTo>
                  <a:lnTo>
                    <a:pt x="13866" y="10180"/>
                  </a:lnTo>
                  <a:lnTo>
                    <a:pt x="12199" y="10356"/>
                  </a:lnTo>
                  <a:lnTo>
                    <a:pt x="9039" y="10531"/>
                  </a:lnTo>
                  <a:lnTo>
                    <a:pt x="8996" y="10575"/>
                  </a:lnTo>
                  <a:lnTo>
                    <a:pt x="7372" y="11058"/>
                  </a:lnTo>
                  <a:lnTo>
                    <a:pt x="3818" y="12682"/>
                  </a:lnTo>
                  <a:lnTo>
                    <a:pt x="1755" y="14042"/>
                  </a:lnTo>
                  <a:lnTo>
                    <a:pt x="1711" y="14086"/>
                  </a:lnTo>
                  <a:lnTo>
                    <a:pt x="44" y="15885"/>
                  </a:lnTo>
                  <a:lnTo>
                    <a:pt x="44" y="15929"/>
                  </a:lnTo>
                  <a:lnTo>
                    <a:pt x="0" y="15973"/>
                  </a:lnTo>
                  <a:lnTo>
                    <a:pt x="44" y="16060"/>
                  </a:lnTo>
                  <a:lnTo>
                    <a:pt x="88" y="16104"/>
                  </a:lnTo>
                  <a:lnTo>
                    <a:pt x="176" y="16148"/>
                  </a:lnTo>
                  <a:lnTo>
                    <a:pt x="263" y="16148"/>
                  </a:lnTo>
                  <a:lnTo>
                    <a:pt x="307" y="16104"/>
                  </a:lnTo>
                  <a:lnTo>
                    <a:pt x="1975" y="14349"/>
                  </a:lnTo>
                  <a:lnTo>
                    <a:pt x="3993" y="12989"/>
                  </a:lnTo>
                  <a:lnTo>
                    <a:pt x="7504" y="11409"/>
                  </a:lnTo>
                  <a:lnTo>
                    <a:pt x="9083" y="10882"/>
                  </a:lnTo>
                  <a:lnTo>
                    <a:pt x="12199" y="10707"/>
                  </a:lnTo>
                  <a:lnTo>
                    <a:pt x="13954" y="10531"/>
                  </a:lnTo>
                  <a:lnTo>
                    <a:pt x="14042" y="10488"/>
                  </a:lnTo>
                  <a:lnTo>
                    <a:pt x="15973" y="9083"/>
                  </a:lnTo>
                  <a:lnTo>
                    <a:pt x="18167" y="7855"/>
                  </a:lnTo>
                  <a:lnTo>
                    <a:pt x="19922" y="7021"/>
                  </a:lnTo>
                  <a:lnTo>
                    <a:pt x="20843" y="6845"/>
                  </a:lnTo>
                  <a:lnTo>
                    <a:pt x="22116" y="6889"/>
                  </a:lnTo>
                  <a:lnTo>
                    <a:pt x="23739" y="7240"/>
                  </a:lnTo>
                  <a:lnTo>
                    <a:pt x="27645" y="8732"/>
                  </a:lnTo>
                  <a:lnTo>
                    <a:pt x="29663" y="9698"/>
                  </a:lnTo>
                  <a:lnTo>
                    <a:pt x="32823" y="11146"/>
                  </a:lnTo>
                  <a:lnTo>
                    <a:pt x="32867" y="11190"/>
                  </a:lnTo>
                  <a:lnTo>
                    <a:pt x="33700" y="11409"/>
                  </a:lnTo>
                  <a:lnTo>
                    <a:pt x="33788" y="11409"/>
                  </a:lnTo>
                  <a:lnTo>
                    <a:pt x="34359" y="11277"/>
                  </a:lnTo>
                  <a:lnTo>
                    <a:pt x="34446" y="11233"/>
                  </a:lnTo>
                  <a:lnTo>
                    <a:pt x="36158" y="9127"/>
                  </a:lnTo>
                  <a:lnTo>
                    <a:pt x="36947" y="7986"/>
                  </a:lnTo>
                  <a:lnTo>
                    <a:pt x="36947" y="7899"/>
                  </a:lnTo>
                  <a:lnTo>
                    <a:pt x="36947" y="7855"/>
                  </a:lnTo>
                  <a:lnTo>
                    <a:pt x="36333" y="5134"/>
                  </a:lnTo>
                  <a:lnTo>
                    <a:pt x="35368" y="1843"/>
                  </a:lnTo>
                  <a:lnTo>
                    <a:pt x="34929" y="132"/>
                  </a:lnTo>
                  <a:lnTo>
                    <a:pt x="34929" y="88"/>
                  </a:lnTo>
                  <a:lnTo>
                    <a:pt x="34885" y="44"/>
                  </a:lnTo>
                  <a:lnTo>
                    <a:pt x="3479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3" name="Google Shape;4433;p129"/>
            <p:cNvSpPr/>
            <p:nvPr/>
          </p:nvSpPr>
          <p:spPr>
            <a:xfrm>
              <a:off x="2627400" y="2363275"/>
              <a:ext cx="931400" cy="657150"/>
            </a:xfrm>
            <a:custGeom>
              <a:avLst/>
              <a:gdLst/>
              <a:ahLst/>
              <a:cxnLst/>
              <a:rect l="l" t="t" r="r" b="b"/>
              <a:pathLst>
                <a:path w="37256" h="26286" extrusionOk="0">
                  <a:moveTo>
                    <a:pt x="36992" y="1"/>
                  </a:moveTo>
                  <a:lnTo>
                    <a:pt x="36948" y="45"/>
                  </a:lnTo>
                  <a:lnTo>
                    <a:pt x="36904" y="133"/>
                  </a:lnTo>
                  <a:lnTo>
                    <a:pt x="36466" y="2283"/>
                  </a:lnTo>
                  <a:lnTo>
                    <a:pt x="36466" y="2327"/>
                  </a:lnTo>
                  <a:lnTo>
                    <a:pt x="36422" y="4564"/>
                  </a:lnTo>
                  <a:lnTo>
                    <a:pt x="36290" y="9040"/>
                  </a:lnTo>
                  <a:lnTo>
                    <a:pt x="36334" y="12507"/>
                  </a:lnTo>
                  <a:lnTo>
                    <a:pt x="36334" y="12551"/>
                  </a:lnTo>
                  <a:lnTo>
                    <a:pt x="36597" y="13692"/>
                  </a:lnTo>
                  <a:lnTo>
                    <a:pt x="36158" y="14657"/>
                  </a:lnTo>
                  <a:lnTo>
                    <a:pt x="34930" y="15271"/>
                  </a:lnTo>
                  <a:lnTo>
                    <a:pt x="33394" y="15622"/>
                  </a:lnTo>
                  <a:lnTo>
                    <a:pt x="31683" y="15842"/>
                  </a:lnTo>
                  <a:lnTo>
                    <a:pt x="29971" y="15315"/>
                  </a:lnTo>
                  <a:lnTo>
                    <a:pt x="27294" y="14262"/>
                  </a:lnTo>
                  <a:lnTo>
                    <a:pt x="26110" y="13253"/>
                  </a:lnTo>
                  <a:lnTo>
                    <a:pt x="26022" y="13209"/>
                  </a:lnTo>
                  <a:lnTo>
                    <a:pt x="25890" y="13253"/>
                  </a:lnTo>
                  <a:lnTo>
                    <a:pt x="25276" y="13779"/>
                  </a:lnTo>
                  <a:lnTo>
                    <a:pt x="24179" y="14306"/>
                  </a:lnTo>
                  <a:lnTo>
                    <a:pt x="21502" y="15491"/>
                  </a:lnTo>
                  <a:lnTo>
                    <a:pt x="18826" y="16632"/>
                  </a:lnTo>
                  <a:lnTo>
                    <a:pt x="16851" y="17597"/>
                  </a:lnTo>
                  <a:lnTo>
                    <a:pt x="13823" y="19528"/>
                  </a:lnTo>
                  <a:lnTo>
                    <a:pt x="12200" y="19572"/>
                  </a:lnTo>
                  <a:lnTo>
                    <a:pt x="9435" y="19791"/>
                  </a:lnTo>
                  <a:lnTo>
                    <a:pt x="9391" y="19791"/>
                  </a:lnTo>
                  <a:lnTo>
                    <a:pt x="8426" y="20186"/>
                  </a:lnTo>
                  <a:lnTo>
                    <a:pt x="6495" y="21063"/>
                  </a:lnTo>
                  <a:lnTo>
                    <a:pt x="4520" y="22160"/>
                  </a:lnTo>
                  <a:lnTo>
                    <a:pt x="4477" y="22160"/>
                  </a:lnTo>
                  <a:lnTo>
                    <a:pt x="2634" y="23477"/>
                  </a:lnTo>
                  <a:lnTo>
                    <a:pt x="45" y="25978"/>
                  </a:lnTo>
                  <a:lnTo>
                    <a:pt x="1" y="26022"/>
                  </a:lnTo>
                  <a:lnTo>
                    <a:pt x="1" y="26066"/>
                  </a:lnTo>
                  <a:lnTo>
                    <a:pt x="1" y="26154"/>
                  </a:lnTo>
                  <a:lnTo>
                    <a:pt x="45" y="26197"/>
                  </a:lnTo>
                  <a:lnTo>
                    <a:pt x="89" y="26241"/>
                  </a:lnTo>
                  <a:lnTo>
                    <a:pt x="176" y="26285"/>
                  </a:lnTo>
                  <a:lnTo>
                    <a:pt x="220" y="26241"/>
                  </a:lnTo>
                  <a:lnTo>
                    <a:pt x="264" y="26197"/>
                  </a:lnTo>
                  <a:lnTo>
                    <a:pt x="2853" y="23740"/>
                  </a:lnTo>
                  <a:lnTo>
                    <a:pt x="4696" y="22468"/>
                  </a:lnTo>
                  <a:lnTo>
                    <a:pt x="6671" y="21371"/>
                  </a:lnTo>
                  <a:lnTo>
                    <a:pt x="8557" y="20493"/>
                  </a:lnTo>
                  <a:lnTo>
                    <a:pt x="9479" y="20142"/>
                  </a:lnTo>
                  <a:lnTo>
                    <a:pt x="12243" y="19923"/>
                  </a:lnTo>
                  <a:lnTo>
                    <a:pt x="13867" y="19879"/>
                  </a:lnTo>
                  <a:lnTo>
                    <a:pt x="13955" y="19835"/>
                  </a:lnTo>
                  <a:lnTo>
                    <a:pt x="17026" y="17904"/>
                  </a:lnTo>
                  <a:lnTo>
                    <a:pt x="18957" y="16939"/>
                  </a:lnTo>
                  <a:lnTo>
                    <a:pt x="21634" y="15798"/>
                  </a:lnTo>
                  <a:lnTo>
                    <a:pt x="24354" y="14613"/>
                  </a:lnTo>
                  <a:lnTo>
                    <a:pt x="25452" y="14087"/>
                  </a:lnTo>
                  <a:lnTo>
                    <a:pt x="25495" y="14087"/>
                  </a:lnTo>
                  <a:lnTo>
                    <a:pt x="26022" y="13604"/>
                  </a:lnTo>
                  <a:lnTo>
                    <a:pt x="27119" y="14525"/>
                  </a:lnTo>
                  <a:lnTo>
                    <a:pt x="27163" y="14569"/>
                  </a:lnTo>
                  <a:lnTo>
                    <a:pt x="29840" y="15666"/>
                  </a:lnTo>
                  <a:lnTo>
                    <a:pt x="31595" y="16193"/>
                  </a:lnTo>
                  <a:lnTo>
                    <a:pt x="31683" y="16193"/>
                  </a:lnTo>
                  <a:lnTo>
                    <a:pt x="33438" y="15973"/>
                  </a:lnTo>
                  <a:lnTo>
                    <a:pt x="33482" y="15973"/>
                  </a:lnTo>
                  <a:lnTo>
                    <a:pt x="35061" y="15622"/>
                  </a:lnTo>
                  <a:lnTo>
                    <a:pt x="35061" y="15578"/>
                  </a:lnTo>
                  <a:lnTo>
                    <a:pt x="36378" y="14964"/>
                  </a:lnTo>
                  <a:lnTo>
                    <a:pt x="36466" y="14876"/>
                  </a:lnTo>
                  <a:lnTo>
                    <a:pt x="36904" y="13779"/>
                  </a:lnTo>
                  <a:lnTo>
                    <a:pt x="36948" y="13692"/>
                  </a:lnTo>
                  <a:lnTo>
                    <a:pt x="36685" y="12507"/>
                  </a:lnTo>
                  <a:lnTo>
                    <a:pt x="36641" y="9040"/>
                  </a:lnTo>
                  <a:lnTo>
                    <a:pt x="36773" y="4564"/>
                  </a:lnTo>
                  <a:lnTo>
                    <a:pt x="36817" y="2327"/>
                  </a:lnTo>
                  <a:lnTo>
                    <a:pt x="37255" y="176"/>
                  </a:lnTo>
                  <a:lnTo>
                    <a:pt x="37255" y="133"/>
                  </a:lnTo>
                  <a:lnTo>
                    <a:pt x="37255" y="45"/>
                  </a:lnTo>
                  <a:lnTo>
                    <a:pt x="3721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4" name="Google Shape;4434;p129"/>
            <p:cNvSpPr/>
            <p:nvPr/>
          </p:nvSpPr>
          <p:spPr>
            <a:xfrm>
              <a:off x="3319625" y="1408900"/>
              <a:ext cx="345575" cy="2234625"/>
            </a:xfrm>
            <a:custGeom>
              <a:avLst/>
              <a:gdLst/>
              <a:ahLst/>
              <a:cxnLst/>
              <a:rect l="l" t="t" r="r" b="b"/>
              <a:pathLst>
                <a:path w="13823" h="89385" extrusionOk="0">
                  <a:moveTo>
                    <a:pt x="8382" y="0"/>
                  </a:moveTo>
                  <a:lnTo>
                    <a:pt x="8294" y="44"/>
                  </a:lnTo>
                  <a:lnTo>
                    <a:pt x="8250" y="88"/>
                  </a:lnTo>
                  <a:lnTo>
                    <a:pt x="8250" y="176"/>
                  </a:lnTo>
                  <a:lnTo>
                    <a:pt x="8250" y="219"/>
                  </a:lnTo>
                  <a:lnTo>
                    <a:pt x="8294" y="263"/>
                  </a:lnTo>
                  <a:lnTo>
                    <a:pt x="9961" y="2413"/>
                  </a:lnTo>
                  <a:lnTo>
                    <a:pt x="11190" y="3467"/>
                  </a:lnTo>
                  <a:lnTo>
                    <a:pt x="11278" y="3510"/>
                  </a:lnTo>
                  <a:lnTo>
                    <a:pt x="12814" y="4037"/>
                  </a:lnTo>
                  <a:lnTo>
                    <a:pt x="13165" y="4344"/>
                  </a:lnTo>
                  <a:lnTo>
                    <a:pt x="13340" y="4959"/>
                  </a:lnTo>
                  <a:lnTo>
                    <a:pt x="13472" y="6450"/>
                  </a:lnTo>
                  <a:lnTo>
                    <a:pt x="13340" y="7504"/>
                  </a:lnTo>
                  <a:lnTo>
                    <a:pt x="12726" y="9347"/>
                  </a:lnTo>
                  <a:lnTo>
                    <a:pt x="12068" y="12067"/>
                  </a:lnTo>
                  <a:lnTo>
                    <a:pt x="11629" y="14656"/>
                  </a:lnTo>
                  <a:lnTo>
                    <a:pt x="11629" y="14700"/>
                  </a:lnTo>
                  <a:lnTo>
                    <a:pt x="11497" y="17069"/>
                  </a:lnTo>
                  <a:lnTo>
                    <a:pt x="11453" y="19702"/>
                  </a:lnTo>
                  <a:lnTo>
                    <a:pt x="11102" y="24573"/>
                  </a:lnTo>
                  <a:lnTo>
                    <a:pt x="11102" y="24617"/>
                  </a:lnTo>
                  <a:lnTo>
                    <a:pt x="11322" y="26416"/>
                  </a:lnTo>
                  <a:lnTo>
                    <a:pt x="11322" y="26460"/>
                  </a:lnTo>
                  <a:lnTo>
                    <a:pt x="12111" y="29575"/>
                  </a:lnTo>
                  <a:lnTo>
                    <a:pt x="12857" y="32647"/>
                  </a:lnTo>
                  <a:lnTo>
                    <a:pt x="12770" y="33525"/>
                  </a:lnTo>
                  <a:lnTo>
                    <a:pt x="11804" y="35631"/>
                  </a:lnTo>
                  <a:lnTo>
                    <a:pt x="10663" y="38527"/>
                  </a:lnTo>
                  <a:lnTo>
                    <a:pt x="10268" y="40545"/>
                  </a:lnTo>
                  <a:lnTo>
                    <a:pt x="10268" y="40589"/>
                  </a:lnTo>
                  <a:lnTo>
                    <a:pt x="10181" y="42696"/>
                  </a:lnTo>
                  <a:lnTo>
                    <a:pt x="10049" y="47654"/>
                  </a:lnTo>
                  <a:lnTo>
                    <a:pt x="10181" y="49760"/>
                  </a:lnTo>
                  <a:lnTo>
                    <a:pt x="10663" y="52174"/>
                  </a:lnTo>
                  <a:lnTo>
                    <a:pt x="11453" y="55070"/>
                  </a:lnTo>
                  <a:lnTo>
                    <a:pt x="12375" y="58493"/>
                  </a:lnTo>
                  <a:lnTo>
                    <a:pt x="12331" y="58887"/>
                  </a:lnTo>
                  <a:lnTo>
                    <a:pt x="11497" y="60204"/>
                  </a:lnTo>
                  <a:lnTo>
                    <a:pt x="10268" y="62135"/>
                  </a:lnTo>
                  <a:lnTo>
                    <a:pt x="10225" y="62178"/>
                  </a:lnTo>
                  <a:lnTo>
                    <a:pt x="9742" y="63627"/>
                  </a:lnTo>
                  <a:lnTo>
                    <a:pt x="9698" y="63670"/>
                  </a:lnTo>
                  <a:lnTo>
                    <a:pt x="9347" y="67620"/>
                  </a:lnTo>
                  <a:lnTo>
                    <a:pt x="9347" y="67707"/>
                  </a:lnTo>
                  <a:lnTo>
                    <a:pt x="9479" y="68234"/>
                  </a:lnTo>
                  <a:lnTo>
                    <a:pt x="9479" y="68278"/>
                  </a:lnTo>
                  <a:lnTo>
                    <a:pt x="10576" y="70603"/>
                  </a:lnTo>
                  <a:lnTo>
                    <a:pt x="12638" y="74948"/>
                  </a:lnTo>
                  <a:lnTo>
                    <a:pt x="12287" y="75957"/>
                  </a:lnTo>
                  <a:lnTo>
                    <a:pt x="10400" y="77186"/>
                  </a:lnTo>
                  <a:lnTo>
                    <a:pt x="8557" y="78546"/>
                  </a:lnTo>
                  <a:lnTo>
                    <a:pt x="6275" y="80433"/>
                  </a:lnTo>
                  <a:lnTo>
                    <a:pt x="5968" y="80477"/>
                  </a:lnTo>
                  <a:lnTo>
                    <a:pt x="5880" y="80520"/>
                  </a:lnTo>
                  <a:lnTo>
                    <a:pt x="3642" y="82714"/>
                  </a:lnTo>
                  <a:lnTo>
                    <a:pt x="2326" y="84119"/>
                  </a:lnTo>
                  <a:lnTo>
                    <a:pt x="2282" y="84206"/>
                  </a:lnTo>
                  <a:lnTo>
                    <a:pt x="1405" y="86269"/>
                  </a:lnTo>
                  <a:lnTo>
                    <a:pt x="44" y="89121"/>
                  </a:lnTo>
                  <a:lnTo>
                    <a:pt x="0" y="89209"/>
                  </a:lnTo>
                  <a:lnTo>
                    <a:pt x="44" y="89253"/>
                  </a:lnTo>
                  <a:lnTo>
                    <a:pt x="44" y="89340"/>
                  </a:lnTo>
                  <a:lnTo>
                    <a:pt x="132" y="89384"/>
                  </a:lnTo>
                  <a:lnTo>
                    <a:pt x="176" y="89384"/>
                  </a:lnTo>
                  <a:lnTo>
                    <a:pt x="308" y="89340"/>
                  </a:lnTo>
                  <a:lnTo>
                    <a:pt x="351" y="89296"/>
                  </a:lnTo>
                  <a:lnTo>
                    <a:pt x="1712" y="86400"/>
                  </a:lnTo>
                  <a:lnTo>
                    <a:pt x="2589" y="84338"/>
                  </a:lnTo>
                  <a:lnTo>
                    <a:pt x="3906" y="82934"/>
                  </a:lnTo>
                  <a:lnTo>
                    <a:pt x="6056" y="80828"/>
                  </a:lnTo>
                  <a:lnTo>
                    <a:pt x="6363" y="80784"/>
                  </a:lnTo>
                  <a:lnTo>
                    <a:pt x="6451" y="80740"/>
                  </a:lnTo>
                  <a:lnTo>
                    <a:pt x="8777" y="78809"/>
                  </a:lnTo>
                  <a:lnTo>
                    <a:pt x="10619" y="77449"/>
                  </a:lnTo>
                  <a:lnTo>
                    <a:pt x="12550" y="76220"/>
                  </a:lnTo>
                  <a:lnTo>
                    <a:pt x="12638" y="76132"/>
                  </a:lnTo>
                  <a:lnTo>
                    <a:pt x="12989" y="74992"/>
                  </a:lnTo>
                  <a:lnTo>
                    <a:pt x="12989" y="74860"/>
                  </a:lnTo>
                  <a:lnTo>
                    <a:pt x="10883" y="70472"/>
                  </a:lnTo>
                  <a:lnTo>
                    <a:pt x="9786" y="68146"/>
                  </a:lnTo>
                  <a:lnTo>
                    <a:pt x="9698" y="67620"/>
                  </a:lnTo>
                  <a:lnTo>
                    <a:pt x="10049" y="63714"/>
                  </a:lnTo>
                  <a:lnTo>
                    <a:pt x="10576" y="62310"/>
                  </a:lnTo>
                  <a:lnTo>
                    <a:pt x="11760" y="60379"/>
                  </a:lnTo>
                  <a:lnTo>
                    <a:pt x="12638" y="59063"/>
                  </a:lnTo>
                  <a:lnTo>
                    <a:pt x="12682" y="58975"/>
                  </a:lnTo>
                  <a:lnTo>
                    <a:pt x="12726" y="58493"/>
                  </a:lnTo>
                  <a:lnTo>
                    <a:pt x="12726" y="58449"/>
                  </a:lnTo>
                  <a:lnTo>
                    <a:pt x="11760" y="54938"/>
                  </a:lnTo>
                  <a:lnTo>
                    <a:pt x="11014" y="52086"/>
                  </a:lnTo>
                  <a:lnTo>
                    <a:pt x="10532" y="49716"/>
                  </a:lnTo>
                  <a:lnTo>
                    <a:pt x="10400" y="47654"/>
                  </a:lnTo>
                  <a:lnTo>
                    <a:pt x="10532" y="42739"/>
                  </a:lnTo>
                  <a:lnTo>
                    <a:pt x="10619" y="40589"/>
                  </a:lnTo>
                  <a:lnTo>
                    <a:pt x="11014" y="38615"/>
                  </a:lnTo>
                  <a:lnTo>
                    <a:pt x="12111" y="35763"/>
                  </a:lnTo>
                  <a:lnTo>
                    <a:pt x="13077" y="33656"/>
                  </a:lnTo>
                  <a:lnTo>
                    <a:pt x="13077" y="33612"/>
                  </a:lnTo>
                  <a:lnTo>
                    <a:pt x="13208" y="32647"/>
                  </a:lnTo>
                  <a:lnTo>
                    <a:pt x="13208" y="32603"/>
                  </a:lnTo>
                  <a:lnTo>
                    <a:pt x="12462" y="29488"/>
                  </a:lnTo>
                  <a:lnTo>
                    <a:pt x="11673" y="26372"/>
                  </a:lnTo>
                  <a:lnTo>
                    <a:pt x="11453" y="24573"/>
                  </a:lnTo>
                  <a:lnTo>
                    <a:pt x="11804" y="19702"/>
                  </a:lnTo>
                  <a:lnTo>
                    <a:pt x="11848" y="17113"/>
                  </a:lnTo>
                  <a:lnTo>
                    <a:pt x="11980" y="14700"/>
                  </a:lnTo>
                  <a:lnTo>
                    <a:pt x="12419" y="12111"/>
                  </a:lnTo>
                  <a:lnTo>
                    <a:pt x="13077" y="9434"/>
                  </a:lnTo>
                  <a:lnTo>
                    <a:pt x="13647" y="7591"/>
                  </a:lnTo>
                  <a:lnTo>
                    <a:pt x="13647" y="7547"/>
                  </a:lnTo>
                  <a:lnTo>
                    <a:pt x="13823" y="6494"/>
                  </a:lnTo>
                  <a:lnTo>
                    <a:pt x="13823" y="6450"/>
                  </a:lnTo>
                  <a:lnTo>
                    <a:pt x="13691" y="4915"/>
                  </a:lnTo>
                  <a:lnTo>
                    <a:pt x="13691" y="4871"/>
                  </a:lnTo>
                  <a:lnTo>
                    <a:pt x="13472" y="4213"/>
                  </a:lnTo>
                  <a:lnTo>
                    <a:pt x="13428" y="4125"/>
                  </a:lnTo>
                  <a:lnTo>
                    <a:pt x="13033" y="3730"/>
                  </a:lnTo>
                  <a:lnTo>
                    <a:pt x="12945" y="3686"/>
                  </a:lnTo>
                  <a:lnTo>
                    <a:pt x="11409" y="3203"/>
                  </a:lnTo>
                  <a:lnTo>
                    <a:pt x="10225" y="2150"/>
                  </a:lnTo>
                  <a:lnTo>
                    <a:pt x="8557" y="88"/>
                  </a:lnTo>
                  <a:lnTo>
                    <a:pt x="851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5" name="Google Shape;4435;p129"/>
            <p:cNvSpPr/>
            <p:nvPr/>
          </p:nvSpPr>
          <p:spPr>
            <a:xfrm>
              <a:off x="2895075" y="3238700"/>
              <a:ext cx="385075" cy="337900"/>
            </a:xfrm>
            <a:custGeom>
              <a:avLst/>
              <a:gdLst/>
              <a:ahLst/>
              <a:cxnLst/>
              <a:rect l="l" t="t" r="r" b="b"/>
              <a:pathLst>
                <a:path w="15403" h="13516" extrusionOk="0">
                  <a:moveTo>
                    <a:pt x="7197" y="0"/>
                  </a:moveTo>
                  <a:lnTo>
                    <a:pt x="2677" y="483"/>
                  </a:lnTo>
                  <a:lnTo>
                    <a:pt x="176" y="527"/>
                  </a:lnTo>
                  <a:lnTo>
                    <a:pt x="132" y="527"/>
                  </a:lnTo>
                  <a:lnTo>
                    <a:pt x="45" y="571"/>
                  </a:lnTo>
                  <a:lnTo>
                    <a:pt x="1" y="659"/>
                  </a:lnTo>
                  <a:lnTo>
                    <a:pt x="1" y="703"/>
                  </a:lnTo>
                  <a:lnTo>
                    <a:pt x="45" y="790"/>
                  </a:lnTo>
                  <a:lnTo>
                    <a:pt x="45" y="834"/>
                  </a:lnTo>
                  <a:lnTo>
                    <a:pt x="132" y="878"/>
                  </a:lnTo>
                  <a:lnTo>
                    <a:pt x="176" y="878"/>
                  </a:lnTo>
                  <a:lnTo>
                    <a:pt x="2721" y="834"/>
                  </a:lnTo>
                  <a:lnTo>
                    <a:pt x="7197" y="351"/>
                  </a:lnTo>
                  <a:lnTo>
                    <a:pt x="7548" y="615"/>
                  </a:lnTo>
                  <a:lnTo>
                    <a:pt x="8470" y="1448"/>
                  </a:lnTo>
                  <a:lnTo>
                    <a:pt x="10005" y="2940"/>
                  </a:lnTo>
                  <a:lnTo>
                    <a:pt x="11805" y="4783"/>
                  </a:lnTo>
                  <a:lnTo>
                    <a:pt x="14525" y="7943"/>
                  </a:lnTo>
                  <a:lnTo>
                    <a:pt x="15052" y="9128"/>
                  </a:lnTo>
                  <a:lnTo>
                    <a:pt x="14964" y="10619"/>
                  </a:lnTo>
                  <a:lnTo>
                    <a:pt x="14042" y="13252"/>
                  </a:lnTo>
                  <a:lnTo>
                    <a:pt x="13999" y="13340"/>
                  </a:lnTo>
                  <a:lnTo>
                    <a:pt x="14042" y="13384"/>
                  </a:lnTo>
                  <a:lnTo>
                    <a:pt x="14086" y="13428"/>
                  </a:lnTo>
                  <a:lnTo>
                    <a:pt x="14130" y="13472"/>
                  </a:lnTo>
                  <a:lnTo>
                    <a:pt x="14174" y="13516"/>
                  </a:lnTo>
                  <a:lnTo>
                    <a:pt x="14306" y="13472"/>
                  </a:lnTo>
                  <a:lnTo>
                    <a:pt x="14350" y="13384"/>
                  </a:lnTo>
                  <a:lnTo>
                    <a:pt x="15271" y="10707"/>
                  </a:lnTo>
                  <a:lnTo>
                    <a:pt x="15315" y="10663"/>
                  </a:lnTo>
                  <a:lnTo>
                    <a:pt x="15403" y="9128"/>
                  </a:lnTo>
                  <a:lnTo>
                    <a:pt x="15359" y="9040"/>
                  </a:lnTo>
                  <a:lnTo>
                    <a:pt x="14832" y="7767"/>
                  </a:lnTo>
                  <a:lnTo>
                    <a:pt x="14788" y="7723"/>
                  </a:lnTo>
                  <a:lnTo>
                    <a:pt x="12068" y="4520"/>
                  </a:lnTo>
                  <a:lnTo>
                    <a:pt x="10269" y="2721"/>
                  </a:lnTo>
                  <a:lnTo>
                    <a:pt x="8689" y="1185"/>
                  </a:lnTo>
                  <a:lnTo>
                    <a:pt x="7767" y="351"/>
                  </a:lnTo>
                  <a:lnTo>
                    <a:pt x="7329" y="44"/>
                  </a:lnTo>
                  <a:lnTo>
                    <a:pt x="719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6" name="Google Shape;4436;p129"/>
            <p:cNvSpPr/>
            <p:nvPr/>
          </p:nvSpPr>
          <p:spPr>
            <a:xfrm>
              <a:off x="2931275" y="3283675"/>
              <a:ext cx="242475" cy="218325"/>
            </a:xfrm>
            <a:custGeom>
              <a:avLst/>
              <a:gdLst/>
              <a:ahLst/>
              <a:cxnLst/>
              <a:rect l="l" t="t" r="r" b="b"/>
              <a:pathLst>
                <a:path w="9699" h="8733" extrusionOk="0">
                  <a:moveTo>
                    <a:pt x="1624" y="1"/>
                  </a:moveTo>
                  <a:lnTo>
                    <a:pt x="176" y="44"/>
                  </a:lnTo>
                  <a:lnTo>
                    <a:pt x="132" y="88"/>
                  </a:lnTo>
                  <a:lnTo>
                    <a:pt x="45" y="88"/>
                  </a:lnTo>
                  <a:lnTo>
                    <a:pt x="45" y="176"/>
                  </a:lnTo>
                  <a:lnTo>
                    <a:pt x="1" y="220"/>
                  </a:lnTo>
                  <a:lnTo>
                    <a:pt x="45" y="308"/>
                  </a:lnTo>
                  <a:lnTo>
                    <a:pt x="88" y="352"/>
                  </a:lnTo>
                  <a:lnTo>
                    <a:pt x="176" y="395"/>
                  </a:lnTo>
                  <a:lnTo>
                    <a:pt x="1624" y="352"/>
                  </a:lnTo>
                  <a:lnTo>
                    <a:pt x="3555" y="483"/>
                  </a:lnTo>
                  <a:lnTo>
                    <a:pt x="4301" y="746"/>
                  </a:lnTo>
                  <a:lnTo>
                    <a:pt x="5530" y="1843"/>
                  </a:lnTo>
                  <a:lnTo>
                    <a:pt x="7504" y="4038"/>
                  </a:lnTo>
                  <a:lnTo>
                    <a:pt x="8426" y="5266"/>
                  </a:lnTo>
                  <a:lnTo>
                    <a:pt x="9128" y="6626"/>
                  </a:lnTo>
                  <a:lnTo>
                    <a:pt x="9347" y="8118"/>
                  </a:lnTo>
                  <a:lnTo>
                    <a:pt x="9259" y="8557"/>
                  </a:lnTo>
                  <a:lnTo>
                    <a:pt x="9259" y="8601"/>
                  </a:lnTo>
                  <a:lnTo>
                    <a:pt x="9303" y="8689"/>
                  </a:lnTo>
                  <a:lnTo>
                    <a:pt x="9347" y="8733"/>
                  </a:lnTo>
                  <a:lnTo>
                    <a:pt x="9435" y="8733"/>
                  </a:lnTo>
                  <a:lnTo>
                    <a:pt x="9567" y="8689"/>
                  </a:lnTo>
                  <a:lnTo>
                    <a:pt x="9611" y="8601"/>
                  </a:lnTo>
                  <a:lnTo>
                    <a:pt x="9698" y="8162"/>
                  </a:lnTo>
                  <a:lnTo>
                    <a:pt x="9698" y="8074"/>
                  </a:lnTo>
                  <a:lnTo>
                    <a:pt x="9435" y="6539"/>
                  </a:lnTo>
                  <a:lnTo>
                    <a:pt x="9435" y="6495"/>
                  </a:lnTo>
                  <a:lnTo>
                    <a:pt x="8733" y="5091"/>
                  </a:lnTo>
                  <a:lnTo>
                    <a:pt x="8689" y="5091"/>
                  </a:lnTo>
                  <a:lnTo>
                    <a:pt x="7768" y="3818"/>
                  </a:lnTo>
                  <a:lnTo>
                    <a:pt x="7768" y="3774"/>
                  </a:lnTo>
                  <a:lnTo>
                    <a:pt x="5749" y="1580"/>
                  </a:lnTo>
                  <a:lnTo>
                    <a:pt x="4520" y="483"/>
                  </a:lnTo>
                  <a:lnTo>
                    <a:pt x="4433" y="439"/>
                  </a:lnTo>
                  <a:lnTo>
                    <a:pt x="3643" y="176"/>
                  </a:lnTo>
                  <a:lnTo>
                    <a:pt x="3599" y="132"/>
                  </a:lnTo>
                  <a:lnTo>
                    <a:pt x="162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7" name="Google Shape;4437;p129"/>
            <p:cNvSpPr/>
            <p:nvPr/>
          </p:nvSpPr>
          <p:spPr>
            <a:xfrm>
              <a:off x="2574750" y="1389150"/>
              <a:ext cx="1018050" cy="1583000"/>
            </a:xfrm>
            <a:custGeom>
              <a:avLst/>
              <a:gdLst/>
              <a:ahLst/>
              <a:cxnLst/>
              <a:rect l="l" t="t" r="r" b="b"/>
              <a:pathLst>
                <a:path w="40722" h="63320" extrusionOk="0">
                  <a:moveTo>
                    <a:pt x="34666" y="0"/>
                  </a:moveTo>
                  <a:lnTo>
                    <a:pt x="34622" y="44"/>
                  </a:lnTo>
                  <a:lnTo>
                    <a:pt x="34578" y="88"/>
                  </a:lnTo>
                  <a:lnTo>
                    <a:pt x="34535" y="132"/>
                  </a:lnTo>
                  <a:lnTo>
                    <a:pt x="34535" y="220"/>
                  </a:lnTo>
                  <a:lnTo>
                    <a:pt x="34578" y="263"/>
                  </a:lnTo>
                  <a:lnTo>
                    <a:pt x="36597" y="3072"/>
                  </a:lnTo>
                  <a:lnTo>
                    <a:pt x="37826" y="4959"/>
                  </a:lnTo>
                  <a:lnTo>
                    <a:pt x="38791" y="6714"/>
                  </a:lnTo>
                  <a:lnTo>
                    <a:pt x="39230" y="8030"/>
                  </a:lnTo>
                  <a:lnTo>
                    <a:pt x="39098" y="10224"/>
                  </a:lnTo>
                  <a:lnTo>
                    <a:pt x="39098" y="10268"/>
                  </a:lnTo>
                  <a:lnTo>
                    <a:pt x="39537" y="12594"/>
                  </a:lnTo>
                  <a:lnTo>
                    <a:pt x="39493" y="13779"/>
                  </a:lnTo>
                  <a:lnTo>
                    <a:pt x="39230" y="15885"/>
                  </a:lnTo>
                  <a:lnTo>
                    <a:pt x="39230" y="15929"/>
                  </a:lnTo>
                  <a:lnTo>
                    <a:pt x="39317" y="20229"/>
                  </a:lnTo>
                  <a:lnTo>
                    <a:pt x="39142" y="22511"/>
                  </a:lnTo>
                  <a:lnTo>
                    <a:pt x="38966" y="25319"/>
                  </a:lnTo>
                  <a:lnTo>
                    <a:pt x="39142" y="27118"/>
                  </a:lnTo>
                  <a:lnTo>
                    <a:pt x="39142" y="27162"/>
                  </a:lnTo>
                  <a:lnTo>
                    <a:pt x="39800" y="29970"/>
                  </a:lnTo>
                  <a:lnTo>
                    <a:pt x="40371" y="32472"/>
                  </a:lnTo>
                  <a:lnTo>
                    <a:pt x="40239" y="33964"/>
                  </a:lnTo>
                  <a:lnTo>
                    <a:pt x="39712" y="35850"/>
                  </a:lnTo>
                  <a:lnTo>
                    <a:pt x="38264" y="39800"/>
                  </a:lnTo>
                  <a:lnTo>
                    <a:pt x="38264" y="39844"/>
                  </a:lnTo>
                  <a:lnTo>
                    <a:pt x="37957" y="41248"/>
                  </a:lnTo>
                  <a:lnTo>
                    <a:pt x="37299" y="42740"/>
                  </a:lnTo>
                  <a:lnTo>
                    <a:pt x="35368" y="45767"/>
                  </a:lnTo>
                  <a:lnTo>
                    <a:pt x="33789" y="47172"/>
                  </a:lnTo>
                  <a:lnTo>
                    <a:pt x="31770" y="48883"/>
                  </a:lnTo>
                  <a:lnTo>
                    <a:pt x="30849" y="48839"/>
                  </a:lnTo>
                  <a:lnTo>
                    <a:pt x="28786" y="48400"/>
                  </a:lnTo>
                  <a:lnTo>
                    <a:pt x="28655" y="48400"/>
                  </a:lnTo>
                  <a:lnTo>
                    <a:pt x="26153" y="49673"/>
                  </a:lnTo>
                  <a:lnTo>
                    <a:pt x="23520" y="50901"/>
                  </a:lnTo>
                  <a:lnTo>
                    <a:pt x="20493" y="52306"/>
                  </a:lnTo>
                  <a:lnTo>
                    <a:pt x="14613" y="54894"/>
                  </a:lnTo>
                  <a:lnTo>
                    <a:pt x="10488" y="56299"/>
                  </a:lnTo>
                  <a:lnTo>
                    <a:pt x="10444" y="56343"/>
                  </a:lnTo>
                  <a:lnTo>
                    <a:pt x="7943" y="57571"/>
                  </a:lnTo>
                  <a:lnTo>
                    <a:pt x="5837" y="58844"/>
                  </a:lnTo>
                  <a:lnTo>
                    <a:pt x="2546" y="61257"/>
                  </a:lnTo>
                  <a:lnTo>
                    <a:pt x="44" y="63012"/>
                  </a:lnTo>
                  <a:lnTo>
                    <a:pt x="1" y="63056"/>
                  </a:lnTo>
                  <a:lnTo>
                    <a:pt x="1" y="63100"/>
                  </a:lnTo>
                  <a:lnTo>
                    <a:pt x="1" y="63188"/>
                  </a:lnTo>
                  <a:lnTo>
                    <a:pt x="1" y="63232"/>
                  </a:lnTo>
                  <a:lnTo>
                    <a:pt x="88" y="63319"/>
                  </a:lnTo>
                  <a:lnTo>
                    <a:pt x="176" y="63319"/>
                  </a:lnTo>
                  <a:lnTo>
                    <a:pt x="264" y="63276"/>
                  </a:lnTo>
                  <a:lnTo>
                    <a:pt x="2765" y="61520"/>
                  </a:lnTo>
                  <a:lnTo>
                    <a:pt x="6012" y="59151"/>
                  </a:lnTo>
                  <a:lnTo>
                    <a:pt x="8118" y="57878"/>
                  </a:lnTo>
                  <a:lnTo>
                    <a:pt x="10620" y="56650"/>
                  </a:lnTo>
                  <a:lnTo>
                    <a:pt x="14744" y="55202"/>
                  </a:lnTo>
                  <a:lnTo>
                    <a:pt x="20624" y="52613"/>
                  </a:lnTo>
                  <a:lnTo>
                    <a:pt x="23696" y="51209"/>
                  </a:lnTo>
                  <a:lnTo>
                    <a:pt x="26285" y="49980"/>
                  </a:lnTo>
                  <a:lnTo>
                    <a:pt x="28786" y="48751"/>
                  </a:lnTo>
                  <a:lnTo>
                    <a:pt x="30805" y="49190"/>
                  </a:lnTo>
                  <a:lnTo>
                    <a:pt x="31858" y="49234"/>
                  </a:lnTo>
                  <a:lnTo>
                    <a:pt x="31946" y="49190"/>
                  </a:lnTo>
                  <a:lnTo>
                    <a:pt x="34008" y="47435"/>
                  </a:lnTo>
                  <a:lnTo>
                    <a:pt x="35588" y="46031"/>
                  </a:lnTo>
                  <a:lnTo>
                    <a:pt x="35632" y="45987"/>
                  </a:lnTo>
                  <a:lnTo>
                    <a:pt x="37562" y="42915"/>
                  </a:lnTo>
                  <a:lnTo>
                    <a:pt x="37606" y="42871"/>
                  </a:lnTo>
                  <a:lnTo>
                    <a:pt x="38264" y="41379"/>
                  </a:lnTo>
                  <a:lnTo>
                    <a:pt x="38264" y="41335"/>
                  </a:lnTo>
                  <a:lnTo>
                    <a:pt x="38615" y="39931"/>
                  </a:lnTo>
                  <a:lnTo>
                    <a:pt x="40063" y="35982"/>
                  </a:lnTo>
                  <a:lnTo>
                    <a:pt x="40546" y="34007"/>
                  </a:lnTo>
                  <a:lnTo>
                    <a:pt x="40590" y="34007"/>
                  </a:lnTo>
                  <a:lnTo>
                    <a:pt x="40722" y="32472"/>
                  </a:lnTo>
                  <a:lnTo>
                    <a:pt x="40722" y="32428"/>
                  </a:lnTo>
                  <a:lnTo>
                    <a:pt x="40151" y="29883"/>
                  </a:lnTo>
                  <a:lnTo>
                    <a:pt x="39493" y="27074"/>
                  </a:lnTo>
                  <a:lnTo>
                    <a:pt x="39317" y="25319"/>
                  </a:lnTo>
                  <a:lnTo>
                    <a:pt x="39493" y="22555"/>
                  </a:lnTo>
                  <a:lnTo>
                    <a:pt x="39669" y="20229"/>
                  </a:lnTo>
                  <a:lnTo>
                    <a:pt x="39581" y="15929"/>
                  </a:lnTo>
                  <a:lnTo>
                    <a:pt x="39844" y="13822"/>
                  </a:lnTo>
                  <a:lnTo>
                    <a:pt x="39888" y="12594"/>
                  </a:lnTo>
                  <a:lnTo>
                    <a:pt x="39888" y="12550"/>
                  </a:lnTo>
                  <a:lnTo>
                    <a:pt x="39449" y="10224"/>
                  </a:lnTo>
                  <a:lnTo>
                    <a:pt x="39581" y="8030"/>
                  </a:lnTo>
                  <a:lnTo>
                    <a:pt x="39537" y="7943"/>
                  </a:lnTo>
                  <a:lnTo>
                    <a:pt x="39142" y="6582"/>
                  </a:lnTo>
                  <a:lnTo>
                    <a:pt x="39098" y="6582"/>
                  </a:lnTo>
                  <a:lnTo>
                    <a:pt x="38133" y="4783"/>
                  </a:lnTo>
                  <a:lnTo>
                    <a:pt x="36904" y="2896"/>
                  </a:lnTo>
                  <a:lnTo>
                    <a:pt x="34886" y="44"/>
                  </a:lnTo>
                  <a:lnTo>
                    <a:pt x="3479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8" name="Google Shape;4438;p129"/>
            <p:cNvSpPr/>
            <p:nvPr/>
          </p:nvSpPr>
          <p:spPr>
            <a:xfrm>
              <a:off x="2434325" y="1378175"/>
              <a:ext cx="930300" cy="1467825"/>
            </a:xfrm>
            <a:custGeom>
              <a:avLst/>
              <a:gdLst/>
              <a:ahLst/>
              <a:cxnLst/>
              <a:rect l="l" t="t" r="r" b="b"/>
              <a:pathLst>
                <a:path w="37212" h="58713" extrusionOk="0">
                  <a:moveTo>
                    <a:pt x="35369" y="0"/>
                  </a:moveTo>
                  <a:lnTo>
                    <a:pt x="35325" y="44"/>
                  </a:lnTo>
                  <a:lnTo>
                    <a:pt x="35281" y="88"/>
                  </a:lnTo>
                  <a:lnTo>
                    <a:pt x="35237" y="176"/>
                  </a:lnTo>
                  <a:lnTo>
                    <a:pt x="35237" y="220"/>
                  </a:lnTo>
                  <a:lnTo>
                    <a:pt x="35281" y="308"/>
                  </a:lnTo>
                  <a:lnTo>
                    <a:pt x="36466" y="1931"/>
                  </a:lnTo>
                  <a:lnTo>
                    <a:pt x="36685" y="2896"/>
                  </a:lnTo>
                  <a:lnTo>
                    <a:pt x="36860" y="5968"/>
                  </a:lnTo>
                  <a:lnTo>
                    <a:pt x="36641" y="7065"/>
                  </a:lnTo>
                  <a:lnTo>
                    <a:pt x="35369" y="10400"/>
                  </a:lnTo>
                  <a:lnTo>
                    <a:pt x="33833" y="15271"/>
                  </a:lnTo>
                  <a:lnTo>
                    <a:pt x="32429" y="17904"/>
                  </a:lnTo>
                  <a:lnTo>
                    <a:pt x="31244" y="20229"/>
                  </a:lnTo>
                  <a:lnTo>
                    <a:pt x="30235" y="22467"/>
                  </a:lnTo>
                  <a:lnTo>
                    <a:pt x="28655" y="25275"/>
                  </a:lnTo>
                  <a:lnTo>
                    <a:pt x="26461" y="28654"/>
                  </a:lnTo>
                  <a:lnTo>
                    <a:pt x="26461" y="28698"/>
                  </a:lnTo>
                  <a:lnTo>
                    <a:pt x="26197" y="29663"/>
                  </a:lnTo>
                  <a:lnTo>
                    <a:pt x="26197" y="29707"/>
                  </a:lnTo>
                  <a:lnTo>
                    <a:pt x="26066" y="31068"/>
                  </a:lnTo>
                  <a:lnTo>
                    <a:pt x="26066" y="31112"/>
                  </a:lnTo>
                  <a:lnTo>
                    <a:pt x="26505" y="35105"/>
                  </a:lnTo>
                  <a:lnTo>
                    <a:pt x="26943" y="38747"/>
                  </a:lnTo>
                  <a:lnTo>
                    <a:pt x="26724" y="39229"/>
                  </a:lnTo>
                  <a:lnTo>
                    <a:pt x="26241" y="39756"/>
                  </a:lnTo>
                  <a:lnTo>
                    <a:pt x="24530" y="41028"/>
                  </a:lnTo>
                  <a:lnTo>
                    <a:pt x="22336" y="42389"/>
                  </a:lnTo>
                  <a:lnTo>
                    <a:pt x="20361" y="43705"/>
                  </a:lnTo>
                  <a:lnTo>
                    <a:pt x="17026" y="46514"/>
                  </a:lnTo>
                  <a:lnTo>
                    <a:pt x="15227" y="47698"/>
                  </a:lnTo>
                  <a:lnTo>
                    <a:pt x="15183" y="47698"/>
                  </a:lnTo>
                  <a:lnTo>
                    <a:pt x="12200" y="50638"/>
                  </a:lnTo>
                  <a:lnTo>
                    <a:pt x="10401" y="51691"/>
                  </a:lnTo>
                  <a:lnTo>
                    <a:pt x="7109" y="53183"/>
                  </a:lnTo>
                  <a:lnTo>
                    <a:pt x="5442" y="54368"/>
                  </a:lnTo>
                  <a:lnTo>
                    <a:pt x="3072" y="56167"/>
                  </a:lnTo>
                  <a:lnTo>
                    <a:pt x="89" y="58405"/>
                  </a:lnTo>
                  <a:lnTo>
                    <a:pt x="45" y="58449"/>
                  </a:lnTo>
                  <a:lnTo>
                    <a:pt x="1" y="58537"/>
                  </a:lnTo>
                  <a:lnTo>
                    <a:pt x="1" y="58581"/>
                  </a:lnTo>
                  <a:lnTo>
                    <a:pt x="45" y="58668"/>
                  </a:lnTo>
                  <a:lnTo>
                    <a:pt x="89" y="58712"/>
                  </a:lnTo>
                  <a:lnTo>
                    <a:pt x="176" y="58712"/>
                  </a:lnTo>
                  <a:lnTo>
                    <a:pt x="308" y="58668"/>
                  </a:lnTo>
                  <a:lnTo>
                    <a:pt x="3248" y="56430"/>
                  </a:lnTo>
                  <a:lnTo>
                    <a:pt x="5661" y="54675"/>
                  </a:lnTo>
                  <a:lnTo>
                    <a:pt x="7285" y="53491"/>
                  </a:lnTo>
                  <a:lnTo>
                    <a:pt x="10576" y="52042"/>
                  </a:lnTo>
                  <a:lnTo>
                    <a:pt x="12419" y="50945"/>
                  </a:lnTo>
                  <a:lnTo>
                    <a:pt x="12463" y="50902"/>
                  </a:lnTo>
                  <a:lnTo>
                    <a:pt x="15403" y="47962"/>
                  </a:lnTo>
                  <a:lnTo>
                    <a:pt x="17202" y="46821"/>
                  </a:lnTo>
                  <a:lnTo>
                    <a:pt x="17246" y="46821"/>
                  </a:lnTo>
                  <a:lnTo>
                    <a:pt x="20581" y="44012"/>
                  </a:lnTo>
                  <a:lnTo>
                    <a:pt x="22512" y="42696"/>
                  </a:lnTo>
                  <a:lnTo>
                    <a:pt x="24749" y="41336"/>
                  </a:lnTo>
                  <a:lnTo>
                    <a:pt x="26461" y="40063"/>
                  </a:lnTo>
                  <a:lnTo>
                    <a:pt x="26505" y="40019"/>
                  </a:lnTo>
                  <a:lnTo>
                    <a:pt x="27031" y="39449"/>
                  </a:lnTo>
                  <a:lnTo>
                    <a:pt x="27031" y="39405"/>
                  </a:lnTo>
                  <a:lnTo>
                    <a:pt x="27295" y="38878"/>
                  </a:lnTo>
                  <a:lnTo>
                    <a:pt x="27295" y="38747"/>
                  </a:lnTo>
                  <a:lnTo>
                    <a:pt x="26856" y="35061"/>
                  </a:lnTo>
                  <a:lnTo>
                    <a:pt x="26417" y="31112"/>
                  </a:lnTo>
                  <a:lnTo>
                    <a:pt x="26549" y="29751"/>
                  </a:lnTo>
                  <a:lnTo>
                    <a:pt x="26768" y="28830"/>
                  </a:lnTo>
                  <a:lnTo>
                    <a:pt x="28962" y="25451"/>
                  </a:lnTo>
                  <a:lnTo>
                    <a:pt x="30542" y="22643"/>
                  </a:lnTo>
                  <a:lnTo>
                    <a:pt x="30586" y="22643"/>
                  </a:lnTo>
                  <a:lnTo>
                    <a:pt x="31551" y="20361"/>
                  </a:lnTo>
                  <a:lnTo>
                    <a:pt x="34140" y="15402"/>
                  </a:lnTo>
                  <a:lnTo>
                    <a:pt x="34184" y="15359"/>
                  </a:lnTo>
                  <a:lnTo>
                    <a:pt x="35720" y="10532"/>
                  </a:lnTo>
                  <a:lnTo>
                    <a:pt x="36992" y="7153"/>
                  </a:lnTo>
                  <a:lnTo>
                    <a:pt x="37212" y="6012"/>
                  </a:lnTo>
                  <a:lnTo>
                    <a:pt x="37212" y="5968"/>
                  </a:lnTo>
                  <a:lnTo>
                    <a:pt x="37036" y="2853"/>
                  </a:lnTo>
                  <a:lnTo>
                    <a:pt x="37036" y="2809"/>
                  </a:lnTo>
                  <a:lnTo>
                    <a:pt x="36817" y="1843"/>
                  </a:lnTo>
                  <a:lnTo>
                    <a:pt x="36773" y="1756"/>
                  </a:lnTo>
                  <a:lnTo>
                    <a:pt x="35588" y="88"/>
                  </a:lnTo>
                  <a:lnTo>
                    <a:pt x="35500" y="44"/>
                  </a:lnTo>
                  <a:lnTo>
                    <a:pt x="3545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9" name="Google Shape;4439;p129"/>
            <p:cNvSpPr/>
            <p:nvPr/>
          </p:nvSpPr>
          <p:spPr>
            <a:xfrm>
              <a:off x="2288425" y="1370500"/>
              <a:ext cx="948950" cy="1344950"/>
            </a:xfrm>
            <a:custGeom>
              <a:avLst/>
              <a:gdLst/>
              <a:ahLst/>
              <a:cxnLst/>
              <a:rect l="l" t="t" r="r" b="b"/>
              <a:pathLst>
                <a:path w="37958" h="53798" extrusionOk="0">
                  <a:moveTo>
                    <a:pt x="37475" y="0"/>
                  </a:moveTo>
                  <a:lnTo>
                    <a:pt x="37431" y="44"/>
                  </a:lnTo>
                  <a:lnTo>
                    <a:pt x="37387" y="88"/>
                  </a:lnTo>
                  <a:lnTo>
                    <a:pt x="37343" y="132"/>
                  </a:lnTo>
                  <a:lnTo>
                    <a:pt x="37343" y="220"/>
                  </a:lnTo>
                  <a:lnTo>
                    <a:pt x="37606" y="1448"/>
                  </a:lnTo>
                  <a:lnTo>
                    <a:pt x="37519" y="2765"/>
                  </a:lnTo>
                  <a:lnTo>
                    <a:pt x="36202" y="6363"/>
                  </a:lnTo>
                  <a:lnTo>
                    <a:pt x="35676" y="8206"/>
                  </a:lnTo>
                  <a:lnTo>
                    <a:pt x="34579" y="12155"/>
                  </a:lnTo>
                  <a:lnTo>
                    <a:pt x="33613" y="14349"/>
                  </a:lnTo>
                  <a:lnTo>
                    <a:pt x="32648" y="16324"/>
                  </a:lnTo>
                  <a:lnTo>
                    <a:pt x="31595" y="18298"/>
                  </a:lnTo>
                  <a:lnTo>
                    <a:pt x="30410" y="20361"/>
                  </a:lnTo>
                  <a:lnTo>
                    <a:pt x="28655" y="23388"/>
                  </a:lnTo>
                  <a:lnTo>
                    <a:pt x="27294" y="25626"/>
                  </a:lnTo>
                  <a:lnTo>
                    <a:pt x="25846" y="27952"/>
                  </a:lnTo>
                  <a:lnTo>
                    <a:pt x="24705" y="29795"/>
                  </a:lnTo>
                  <a:lnTo>
                    <a:pt x="23038" y="31901"/>
                  </a:lnTo>
                  <a:lnTo>
                    <a:pt x="21107" y="34271"/>
                  </a:lnTo>
                  <a:lnTo>
                    <a:pt x="18211" y="36904"/>
                  </a:lnTo>
                  <a:lnTo>
                    <a:pt x="13165" y="40107"/>
                  </a:lnTo>
                  <a:lnTo>
                    <a:pt x="13121" y="40151"/>
                  </a:lnTo>
                  <a:lnTo>
                    <a:pt x="12419" y="41248"/>
                  </a:lnTo>
                  <a:lnTo>
                    <a:pt x="12375" y="41292"/>
                  </a:lnTo>
                  <a:lnTo>
                    <a:pt x="11190" y="43924"/>
                  </a:lnTo>
                  <a:lnTo>
                    <a:pt x="10093" y="46250"/>
                  </a:lnTo>
                  <a:lnTo>
                    <a:pt x="8162" y="47786"/>
                  </a:lnTo>
                  <a:lnTo>
                    <a:pt x="6276" y="49146"/>
                  </a:lnTo>
                  <a:lnTo>
                    <a:pt x="3862" y="50858"/>
                  </a:lnTo>
                  <a:lnTo>
                    <a:pt x="88" y="53490"/>
                  </a:lnTo>
                  <a:lnTo>
                    <a:pt x="45" y="53534"/>
                  </a:lnTo>
                  <a:lnTo>
                    <a:pt x="1" y="53578"/>
                  </a:lnTo>
                  <a:lnTo>
                    <a:pt x="1" y="53666"/>
                  </a:lnTo>
                  <a:lnTo>
                    <a:pt x="45" y="53710"/>
                  </a:lnTo>
                  <a:lnTo>
                    <a:pt x="88" y="53798"/>
                  </a:lnTo>
                  <a:lnTo>
                    <a:pt x="176" y="53798"/>
                  </a:lnTo>
                  <a:lnTo>
                    <a:pt x="308" y="53754"/>
                  </a:lnTo>
                  <a:lnTo>
                    <a:pt x="4082" y="51121"/>
                  </a:lnTo>
                  <a:lnTo>
                    <a:pt x="6451" y="49453"/>
                  </a:lnTo>
                  <a:lnTo>
                    <a:pt x="8382" y="48049"/>
                  </a:lnTo>
                  <a:lnTo>
                    <a:pt x="10357" y="46513"/>
                  </a:lnTo>
                  <a:lnTo>
                    <a:pt x="10400" y="46469"/>
                  </a:lnTo>
                  <a:lnTo>
                    <a:pt x="11541" y="44056"/>
                  </a:lnTo>
                  <a:lnTo>
                    <a:pt x="12682" y="41423"/>
                  </a:lnTo>
                  <a:lnTo>
                    <a:pt x="13384" y="40414"/>
                  </a:lnTo>
                  <a:lnTo>
                    <a:pt x="18387" y="37167"/>
                  </a:lnTo>
                  <a:lnTo>
                    <a:pt x="18431" y="37167"/>
                  </a:lnTo>
                  <a:lnTo>
                    <a:pt x="21371" y="34534"/>
                  </a:lnTo>
                  <a:lnTo>
                    <a:pt x="21371" y="34490"/>
                  </a:lnTo>
                  <a:lnTo>
                    <a:pt x="23345" y="32121"/>
                  </a:lnTo>
                  <a:lnTo>
                    <a:pt x="24969" y="30014"/>
                  </a:lnTo>
                  <a:lnTo>
                    <a:pt x="25013" y="29970"/>
                  </a:lnTo>
                  <a:lnTo>
                    <a:pt x="26154" y="28128"/>
                  </a:lnTo>
                  <a:lnTo>
                    <a:pt x="27558" y="25802"/>
                  </a:lnTo>
                  <a:lnTo>
                    <a:pt x="28962" y="23564"/>
                  </a:lnTo>
                  <a:lnTo>
                    <a:pt x="30717" y="20536"/>
                  </a:lnTo>
                  <a:lnTo>
                    <a:pt x="31902" y="18474"/>
                  </a:lnTo>
                  <a:lnTo>
                    <a:pt x="32955" y="16455"/>
                  </a:lnTo>
                  <a:lnTo>
                    <a:pt x="33920" y="14481"/>
                  </a:lnTo>
                  <a:lnTo>
                    <a:pt x="34930" y="12287"/>
                  </a:lnTo>
                  <a:lnTo>
                    <a:pt x="34930" y="12243"/>
                  </a:lnTo>
                  <a:lnTo>
                    <a:pt x="36027" y="8294"/>
                  </a:lnTo>
                  <a:lnTo>
                    <a:pt x="36553" y="6495"/>
                  </a:lnTo>
                  <a:lnTo>
                    <a:pt x="37870" y="2896"/>
                  </a:lnTo>
                  <a:lnTo>
                    <a:pt x="37870" y="2809"/>
                  </a:lnTo>
                  <a:lnTo>
                    <a:pt x="37957" y="1448"/>
                  </a:lnTo>
                  <a:lnTo>
                    <a:pt x="37957" y="1404"/>
                  </a:lnTo>
                  <a:lnTo>
                    <a:pt x="37694" y="132"/>
                  </a:lnTo>
                  <a:lnTo>
                    <a:pt x="37650" y="88"/>
                  </a:lnTo>
                  <a:lnTo>
                    <a:pt x="37606" y="44"/>
                  </a:lnTo>
                  <a:lnTo>
                    <a:pt x="3756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0" name="Google Shape;4440;p129"/>
            <p:cNvSpPr/>
            <p:nvPr/>
          </p:nvSpPr>
          <p:spPr>
            <a:xfrm>
              <a:off x="2083300" y="1434125"/>
              <a:ext cx="1010375" cy="1095925"/>
            </a:xfrm>
            <a:custGeom>
              <a:avLst/>
              <a:gdLst/>
              <a:ahLst/>
              <a:cxnLst/>
              <a:rect l="l" t="t" r="r" b="b"/>
              <a:pathLst>
                <a:path w="40415" h="43837" extrusionOk="0">
                  <a:moveTo>
                    <a:pt x="40238" y="0"/>
                  </a:moveTo>
                  <a:lnTo>
                    <a:pt x="40195" y="44"/>
                  </a:lnTo>
                  <a:lnTo>
                    <a:pt x="40107" y="88"/>
                  </a:lnTo>
                  <a:lnTo>
                    <a:pt x="40063" y="132"/>
                  </a:lnTo>
                  <a:lnTo>
                    <a:pt x="39098" y="2721"/>
                  </a:lnTo>
                  <a:lnTo>
                    <a:pt x="37957" y="5485"/>
                  </a:lnTo>
                  <a:lnTo>
                    <a:pt x="36991" y="8294"/>
                  </a:lnTo>
                  <a:lnTo>
                    <a:pt x="36465" y="9259"/>
                  </a:lnTo>
                  <a:lnTo>
                    <a:pt x="34885" y="12067"/>
                  </a:lnTo>
                  <a:lnTo>
                    <a:pt x="32735" y="15885"/>
                  </a:lnTo>
                  <a:lnTo>
                    <a:pt x="30102" y="20141"/>
                  </a:lnTo>
                  <a:lnTo>
                    <a:pt x="27206" y="24266"/>
                  </a:lnTo>
                  <a:lnTo>
                    <a:pt x="25890" y="25802"/>
                  </a:lnTo>
                  <a:lnTo>
                    <a:pt x="24090" y="27469"/>
                  </a:lnTo>
                  <a:lnTo>
                    <a:pt x="22247" y="29137"/>
                  </a:lnTo>
                  <a:lnTo>
                    <a:pt x="18605" y="31638"/>
                  </a:lnTo>
                  <a:lnTo>
                    <a:pt x="15007" y="33964"/>
                  </a:lnTo>
                  <a:lnTo>
                    <a:pt x="12945" y="35412"/>
                  </a:lnTo>
                  <a:lnTo>
                    <a:pt x="9171" y="37518"/>
                  </a:lnTo>
                  <a:lnTo>
                    <a:pt x="7021" y="38966"/>
                  </a:lnTo>
                  <a:lnTo>
                    <a:pt x="5178" y="40370"/>
                  </a:lnTo>
                  <a:lnTo>
                    <a:pt x="1448" y="42696"/>
                  </a:lnTo>
                  <a:lnTo>
                    <a:pt x="88" y="43486"/>
                  </a:lnTo>
                  <a:lnTo>
                    <a:pt x="0" y="43530"/>
                  </a:lnTo>
                  <a:lnTo>
                    <a:pt x="0" y="43617"/>
                  </a:lnTo>
                  <a:lnTo>
                    <a:pt x="0" y="43661"/>
                  </a:lnTo>
                  <a:lnTo>
                    <a:pt x="0" y="43749"/>
                  </a:lnTo>
                  <a:lnTo>
                    <a:pt x="88" y="43793"/>
                  </a:lnTo>
                  <a:lnTo>
                    <a:pt x="176" y="43837"/>
                  </a:lnTo>
                  <a:lnTo>
                    <a:pt x="263" y="43793"/>
                  </a:lnTo>
                  <a:lnTo>
                    <a:pt x="1624" y="43003"/>
                  </a:lnTo>
                  <a:lnTo>
                    <a:pt x="5397" y="40677"/>
                  </a:lnTo>
                  <a:lnTo>
                    <a:pt x="7240" y="39229"/>
                  </a:lnTo>
                  <a:lnTo>
                    <a:pt x="9347" y="37825"/>
                  </a:lnTo>
                  <a:lnTo>
                    <a:pt x="13120" y="35719"/>
                  </a:lnTo>
                  <a:lnTo>
                    <a:pt x="15183" y="34271"/>
                  </a:lnTo>
                  <a:lnTo>
                    <a:pt x="18781" y="31901"/>
                  </a:lnTo>
                  <a:lnTo>
                    <a:pt x="22467" y="29444"/>
                  </a:lnTo>
                  <a:lnTo>
                    <a:pt x="22467" y="29400"/>
                  </a:lnTo>
                  <a:lnTo>
                    <a:pt x="24354" y="27733"/>
                  </a:lnTo>
                  <a:lnTo>
                    <a:pt x="26153" y="26065"/>
                  </a:lnTo>
                  <a:lnTo>
                    <a:pt x="26153" y="26021"/>
                  </a:lnTo>
                  <a:lnTo>
                    <a:pt x="27469" y="24486"/>
                  </a:lnTo>
                  <a:lnTo>
                    <a:pt x="30409" y="20361"/>
                  </a:lnTo>
                  <a:lnTo>
                    <a:pt x="33042" y="16060"/>
                  </a:lnTo>
                  <a:lnTo>
                    <a:pt x="35192" y="12243"/>
                  </a:lnTo>
                  <a:lnTo>
                    <a:pt x="36772" y="9435"/>
                  </a:lnTo>
                  <a:lnTo>
                    <a:pt x="37299" y="8425"/>
                  </a:lnTo>
                  <a:lnTo>
                    <a:pt x="38264" y="5617"/>
                  </a:lnTo>
                  <a:lnTo>
                    <a:pt x="39449" y="2853"/>
                  </a:lnTo>
                  <a:lnTo>
                    <a:pt x="40414" y="264"/>
                  </a:lnTo>
                  <a:lnTo>
                    <a:pt x="40414" y="176"/>
                  </a:lnTo>
                  <a:lnTo>
                    <a:pt x="40414" y="132"/>
                  </a:lnTo>
                  <a:lnTo>
                    <a:pt x="40370" y="44"/>
                  </a:lnTo>
                  <a:lnTo>
                    <a:pt x="40326" y="44"/>
                  </a:lnTo>
                  <a:lnTo>
                    <a:pt x="4023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1" name="Google Shape;4441;p129"/>
            <p:cNvSpPr/>
            <p:nvPr/>
          </p:nvSpPr>
          <p:spPr>
            <a:xfrm>
              <a:off x="1945075" y="1451675"/>
              <a:ext cx="982950" cy="954425"/>
            </a:xfrm>
            <a:custGeom>
              <a:avLst/>
              <a:gdLst/>
              <a:ahLst/>
              <a:cxnLst/>
              <a:rect l="l" t="t" r="r" b="b"/>
              <a:pathLst>
                <a:path w="39318" h="38177" extrusionOk="0">
                  <a:moveTo>
                    <a:pt x="39054" y="0"/>
                  </a:moveTo>
                  <a:lnTo>
                    <a:pt x="39010" y="44"/>
                  </a:lnTo>
                  <a:lnTo>
                    <a:pt x="38966" y="132"/>
                  </a:lnTo>
                  <a:lnTo>
                    <a:pt x="38352" y="2107"/>
                  </a:lnTo>
                  <a:lnTo>
                    <a:pt x="37606" y="3950"/>
                  </a:lnTo>
                  <a:lnTo>
                    <a:pt x="36509" y="6056"/>
                  </a:lnTo>
                  <a:lnTo>
                    <a:pt x="35105" y="8557"/>
                  </a:lnTo>
                  <a:lnTo>
                    <a:pt x="33700" y="10970"/>
                  </a:lnTo>
                  <a:lnTo>
                    <a:pt x="32384" y="13208"/>
                  </a:lnTo>
                  <a:lnTo>
                    <a:pt x="31068" y="15095"/>
                  </a:lnTo>
                  <a:lnTo>
                    <a:pt x="29356" y="17553"/>
                  </a:lnTo>
                  <a:lnTo>
                    <a:pt x="28128" y="19001"/>
                  </a:lnTo>
                  <a:lnTo>
                    <a:pt x="26592" y="20492"/>
                  </a:lnTo>
                  <a:lnTo>
                    <a:pt x="24134" y="22774"/>
                  </a:lnTo>
                  <a:lnTo>
                    <a:pt x="22116" y="24486"/>
                  </a:lnTo>
                  <a:lnTo>
                    <a:pt x="18254" y="27075"/>
                  </a:lnTo>
                  <a:lnTo>
                    <a:pt x="16455" y="28215"/>
                  </a:lnTo>
                  <a:lnTo>
                    <a:pt x="14393" y="29488"/>
                  </a:lnTo>
                  <a:lnTo>
                    <a:pt x="12287" y="30717"/>
                  </a:lnTo>
                  <a:lnTo>
                    <a:pt x="8250" y="33042"/>
                  </a:lnTo>
                  <a:lnTo>
                    <a:pt x="88" y="37825"/>
                  </a:lnTo>
                  <a:lnTo>
                    <a:pt x="44" y="37869"/>
                  </a:lnTo>
                  <a:lnTo>
                    <a:pt x="0" y="37957"/>
                  </a:lnTo>
                  <a:lnTo>
                    <a:pt x="0" y="38001"/>
                  </a:lnTo>
                  <a:lnTo>
                    <a:pt x="0" y="38088"/>
                  </a:lnTo>
                  <a:lnTo>
                    <a:pt x="88" y="38132"/>
                  </a:lnTo>
                  <a:lnTo>
                    <a:pt x="176" y="38176"/>
                  </a:lnTo>
                  <a:lnTo>
                    <a:pt x="263" y="38132"/>
                  </a:lnTo>
                  <a:lnTo>
                    <a:pt x="8425" y="33349"/>
                  </a:lnTo>
                  <a:lnTo>
                    <a:pt x="12462" y="31024"/>
                  </a:lnTo>
                  <a:lnTo>
                    <a:pt x="14612" y="29795"/>
                  </a:lnTo>
                  <a:lnTo>
                    <a:pt x="16631" y="28523"/>
                  </a:lnTo>
                  <a:lnTo>
                    <a:pt x="18430" y="27382"/>
                  </a:lnTo>
                  <a:lnTo>
                    <a:pt x="20843" y="25802"/>
                  </a:lnTo>
                  <a:lnTo>
                    <a:pt x="22291" y="24793"/>
                  </a:lnTo>
                  <a:lnTo>
                    <a:pt x="22335" y="24749"/>
                  </a:lnTo>
                  <a:lnTo>
                    <a:pt x="24354" y="23038"/>
                  </a:lnTo>
                  <a:lnTo>
                    <a:pt x="26855" y="20756"/>
                  </a:lnTo>
                  <a:lnTo>
                    <a:pt x="28391" y="19264"/>
                  </a:lnTo>
                  <a:lnTo>
                    <a:pt x="29619" y="17772"/>
                  </a:lnTo>
                  <a:lnTo>
                    <a:pt x="31375" y="15315"/>
                  </a:lnTo>
                  <a:lnTo>
                    <a:pt x="32691" y="13428"/>
                  </a:lnTo>
                  <a:lnTo>
                    <a:pt x="34008" y="11146"/>
                  </a:lnTo>
                  <a:lnTo>
                    <a:pt x="35412" y="8733"/>
                  </a:lnTo>
                  <a:lnTo>
                    <a:pt x="36816" y="6231"/>
                  </a:lnTo>
                  <a:lnTo>
                    <a:pt x="37957" y="4081"/>
                  </a:lnTo>
                  <a:lnTo>
                    <a:pt x="38703" y="2194"/>
                  </a:lnTo>
                  <a:lnTo>
                    <a:pt x="39317" y="220"/>
                  </a:lnTo>
                  <a:lnTo>
                    <a:pt x="39317" y="176"/>
                  </a:lnTo>
                  <a:lnTo>
                    <a:pt x="39273" y="88"/>
                  </a:lnTo>
                  <a:lnTo>
                    <a:pt x="39229" y="44"/>
                  </a:lnTo>
                  <a:lnTo>
                    <a:pt x="3918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2" name="Google Shape;4442;p129"/>
            <p:cNvSpPr/>
            <p:nvPr/>
          </p:nvSpPr>
          <p:spPr>
            <a:xfrm>
              <a:off x="1822200" y="1600875"/>
              <a:ext cx="866675" cy="694425"/>
            </a:xfrm>
            <a:custGeom>
              <a:avLst/>
              <a:gdLst/>
              <a:ahLst/>
              <a:cxnLst/>
              <a:rect l="l" t="t" r="r" b="b"/>
              <a:pathLst>
                <a:path w="34667" h="27777" extrusionOk="0">
                  <a:moveTo>
                    <a:pt x="34359" y="0"/>
                  </a:moveTo>
                  <a:lnTo>
                    <a:pt x="34315" y="88"/>
                  </a:lnTo>
                  <a:lnTo>
                    <a:pt x="32867" y="2765"/>
                  </a:lnTo>
                  <a:lnTo>
                    <a:pt x="31375" y="5134"/>
                  </a:lnTo>
                  <a:lnTo>
                    <a:pt x="29839" y="7196"/>
                  </a:lnTo>
                  <a:lnTo>
                    <a:pt x="28216" y="8996"/>
                  </a:lnTo>
                  <a:lnTo>
                    <a:pt x="26592" y="10575"/>
                  </a:lnTo>
                  <a:lnTo>
                    <a:pt x="24881" y="12111"/>
                  </a:lnTo>
                  <a:lnTo>
                    <a:pt x="23301" y="13252"/>
                  </a:lnTo>
                  <a:lnTo>
                    <a:pt x="21370" y="14919"/>
                  </a:lnTo>
                  <a:lnTo>
                    <a:pt x="20537" y="15665"/>
                  </a:lnTo>
                  <a:lnTo>
                    <a:pt x="19659" y="16455"/>
                  </a:lnTo>
                  <a:lnTo>
                    <a:pt x="18737" y="17157"/>
                  </a:lnTo>
                  <a:lnTo>
                    <a:pt x="17772" y="17903"/>
                  </a:lnTo>
                  <a:lnTo>
                    <a:pt x="16719" y="18605"/>
                  </a:lnTo>
                  <a:lnTo>
                    <a:pt x="15666" y="19264"/>
                  </a:lnTo>
                  <a:lnTo>
                    <a:pt x="14569" y="19922"/>
                  </a:lnTo>
                  <a:lnTo>
                    <a:pt x="13472" y="20580"/>
                  </a:lnTo>
                  <a:lnTo>
                    <a:pt x="11190" y="21809"/>
                  </a:lnTo>
                  <a:lnTo>
                    <a:pt x="8864" y="22950"/>
                  </a:lnTo>
                  <a:lnTo>
                    <a:pt x="6583" y="24003"/>
                  </a:lnTo>
                  <a:lnTo>
                    <a:pt x="4389" y="25012"/>
                  </a:lnTo>
                  <a:lnTo>
                    <a:pt x="2414" y="26065"/>
                  </a:lnTo>
                  <a:lnTo>
                    <a:pt x="88" y="27469"/>
                  </a:lnTo>
                  <a:lnTo>
                    <a:pt x="44" y="27513"/>
                  </a:lnTo>
                  <a:lnTo>
                    <a:pt x="0" y="27557"/>
                  </a:lnTo>
                  <a:lnTo>
                    <a:pt x="0" y="27645"/>
                  </a:lnTo>
                  <a:lnTo>
                    <a:pt x="44" y="27689"/>
                  </a:lnTo>
                  <a:lnTo>
                    <a:pt x="88" y="27776"/>
                  </a:lnTo>
                  <a:lnTo>
                    <a:pt x="264" y="27776"/>
                  </a:lnTo>
                  <a:lnTo>
                    <a:pt x="2589" y="26372"/>
                  </a:lnTo>
                  <a:lnTo>
                    <a:pt x="4564" y="25319"/>
                  </a:lnTo>
                  <a:lnTo>
                    <a:pt x="6758" y="24354"/>
                  </a:lnTo>
                  <a:lnTo>
                    <a:pt x="9040" y="23257"/>
                  </a:lnTo>
                  <a:lnTo>
                    <a:pt x="11366" y="22116"/>
                  </a:lnTo>
                  <a:lnTo>
                    <a:pt x="13647" y="20887"/>
                  </a:lnTo>
                  <a:lnTo>
                    <a:pt x="14788" y="20229"/>
                  </a:lnTo>
                  <a:lnTo>
                    <a:pt x="15885" y="19571"/>
                  </a:lnTo>
                  <a:lnTo>
                    <a:pt x="16938" y="18869"/>
                  </a:lnTo>
                  <a:lnTo>
                    <a:pt x="17992" y="18167"/>
                  </a:lnTo>
                  <a:lnTo>
                    <a:pt x="18957" y="17464"/>
                  </a:lnTo>
                  <a:lnTo>
                    <a:pt x="19922" y="16718"/>
                  </a:lnTo>
                  <a:lnTo>
                    <a:pt x="20800" y="15929"/>
                  </a:lnTo>
                  <a:lnTo>
                    <a:pt x="21634" y="15183"/>
                  </a:lnTo>
                  <a:lnTo>
                    <a:pt x="23520" y="13559"/>
                  </a:lnTo>
                  <a:lnTo>
                    <a:pt x="25100" y="12374"/>
                  </a:lnTo>
                  <a:lnTo>
                    <a:pt x="26855" y="10839"/>
                  </a:lnTo>
                  <a:lnTo>
                    <a:pt x="28435" y="9215"/>
                  </a:lnTo>
                  <a:lnTo>
                    <a:pt x="30103" y="7416"/>
                  </a:lnTo>
                  <a:lnTo>
                    <a:pt x="31682" y="5310"/>
                  </a:lnTo>
                  <a:lnTo>
                    <a:pt x="33174" y="2940"/>
                  </a:lnTo>
                  <a:lnTo>
                    <a:pt x="34622" y="219"/>
                  </a:lnTo>
                  <a:lnTo>
                    <a:pt x="34666" y="176"/>
                  </a:lnTo>
                  <a:lnTo>
                    <a:pt x="34622" y="88"/>
                  </a:lnTo>
                  <a:lnTo>
                    <a:pt x="34622" y="44"/>
                  </a:lnTo>
                  <a:lnTo>
                    <a:pt x="3457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3" name="Google Shape;4443;p129"/>
            <p:cNvSpPr/>
            <p:nvPr/>
          </p:nvSpPr>
          <p:spPr>
            <a:xfrm>
              <a:off x="1699325" y="2110975"/>
              <a:ext cx="133875" cy="74625"/>
            </a:xfrm>
            <a:custGeom>
              <a:avLst/>
              <a:gdLst/>
              <a:ahLst/>
              <a:cxnLst/>
              <a:rect l="l" t="t" r="r" b="b"/>
              <a:pathLst>
                <a:path w="5355" h="2985" extrusionOk="0">
                  <a:moveTo>
                    <a:pt x="5091" y="0"/>
                  </a:moveTo>
                  <a:lnTo>
                    <a:pt x="89" y="2633"/>
                  </a:lnTo>
                  <a:lnTo>
                    <a:pt x="45" y="2677"/>
                  </a:lnTo>
                  <a:lnTo>
                    <a:pt x="1" y="2721"/>
                  </a:lnTo>
                  <a:lnTo>
                    <a:pt x="1" y="2809"/>
                  </a:lnTo>
                  <a:lnTo>
                    <a:pt x="1" y="2853"/>
                  </a:lnTo>
                  <a:lnTo>
                    <a:pt x="89" y="2940"/>
                  </a:lnTo>
                  <a:lnTo>
                    <a:pt x="176" y="2984"/>
                  </a:lnTo>
                  <a:lnTo>
                    <a:pt x="264" y="2940"/>
                  </a:lnTo>
                  <a:lnTo>
                    <a:pt x="5267" y="351"/>
                  </a:lnTo>
                  <a:lnTo>
                    <a:pt x="5310" y="308"/>
                  </a:lnTo>
                  <a:lnTo>
                    <a:pt x="5354" y="220"/>
                  </a:lnTo>
                  <a:lnTo>
                    <a:pt x="5354" y="176"/>
                  </a:lnTo>
                  <a:lnTo>
                    <a:pt x="5354" y="88"/>
                  </a:lnTo>
                  <a:lnTo>
                    <a:pt x="5310" y="44"/>
                  </a:lnTo>
                  <a:lnTo>
                    <a:pt x="522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4" name="Google Shape;4444;p129"/>
            <p:cNvSpPr/>
            <p:nvPr/>
          </p:nvSpPr>
          <p:spPr>
            <a:xfrm>
              <a:off x="2929075" y="3201400"/>
              <a:ext cx="121800" cy="42800"/>
            </a:xfrm>
            <a:custGeom>
              <a:avLst/>
              <a:gdLst/>
              <a:ahLst/>
              <a:cxnLst/>
              <a:rect l="l" t="t" r="r" b="b"/>
              <a:pathLst>
                <a:path w="4872" h="1712" extrusionOk="0">
                  <a:moveTo>
                    <a:pt x="2722" y="352"/>
                  </a:moveTo>
                  <a:lnTo>
                    <a:pt x="3950" y="439"/>
                  </a:lnTo>
                  <a:lnTo>
                    <a:pt x="4433" y="1054"/>
                  </a:lnTo>
                  <a:lnTo>
                    <a:pt x="4082" y="1229"/>
                  </a:lnTo>
                  <a:lnTo>
                    <a:pt x="1932" y="1361"/>
                  </a:lnTo>
                  <a:lnTo>
                    <a:pt x="440" y="1361"/>
                  </a:lnTo>
                  <a:lnTo>
                    <a:pt x="703" y="659"/>
                  </a:lnTo>
                  <a:lnTo>
                    <a:pt x="2722" y="352"/>
                  </a:lnTo>
                  <a:close/>
                  <a:moveTo>
                    <a:pt x="2722" y="0"/>
                  </a:moveTo>
                  <a:lnTo>
                    <a:pt x="528" y="308"/>
                  </a:lnTo>
                  <a:lnTo>
                    <a:pt x="440" y="352"/>
                  </a:lnTo>
                  <a:lnTo>
                    <a:pt x="396" y="439"/>
                  </a:lnTo>
                  <a:lnTo>
                    <a:pt x="1" y="1492"/>
                  </a:lnTo>
                  <a:lnTo>
                    <a:pt x="1" y="1536"/>
                  </a:lnTo>
                  <a:lnTo>
                    <a:pt x="45" y="1624"/>
                  </a:lnTo>
                  <a:lnTo>
                    <a:pt x="89" y="1712"/>
                  </a:lnTo>
                  <a:lnTo>
                    <a:pt x="1976" y="1712"/>
                  </a:lnTo>
                  <a:lnTo>
                    <a:pt x="4170" y="1580"/>
                  </a:lnTo>
                  <a:lnTo>
                    <a:pt x="4257" y="1536"/>
                  </a:lnTo>
                  <a:lnTo>
                    <a:pt x="4784" y="1229"/>
                  </a:lnTo>
                  <a:lnTo>
                    <a:pt x="4828" y="1185"/>
                  </a:lnTo>
                  <a:lnTo>
                    <a:pt x="4872" y="1141"/>
                  </a:lnTo>
                  <a:lnTo>
                    <a:pt x="4872" y="1054"/>
                  </a:lnTo>
                  <a:lnTo>
                    <a:pt x="4828" y="966"/>
                  </a:lnTo>
                  <a:lnTo>
                    <a:pt x="4213" y="132"/>
                  </a:lnTo>
                  <a:lnTo>
                    <a:pt x="4126" y="88"/>
                  </a:lnTo>
                  <a:lnTo>
                    <a:pt x="4082" y="88"/>
                  </a:lnTo>
                  <a:lnTo>
                    <a:pt x="272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5" name="Google Shape;4445;p129"/>
            <p:cNvSpPr/>
            <p:nvPr/>
          </p:nvSpPr>
          <p:spPr>
            <a:xfrm>
              <a:off x="463000" y="1796125"/>
              <a:ext cx="3006950" cy="2565925"/>
            </a:xfrm>
            <a:custGeom>
              <a:avLst/>
              <a:gdLst/>
              <a:ahLst/>
              <a:cxnLst/>
              <a:rect l="l" t="t" r="r" b="b"/>
              <a:pathLst>
                <a:path w="120278" h="102637" extrusionOk="0">
                  <a:moveTo>
                    <a:pt x="106586" y="1"/>
                  </a:moveTo>
                  <a:lnTo>
                    <a:pt x="106499" y="45"/>
                  </a:lnTo>
                  <a:lnTo>
                    <a:pt x="104173" y="2809"/>
                  </a:lnTo>
                  <a:lnTo>
                    <a:pt x="100355" y="7022"/>
                  </a:lnTo>
                  <a:lnTo>
                    <a:pt x="98512" y="7373"/>
                  </a:lnTo>
                  <a:lnTo>
                    <a:pt x="98425" y="7417"/>
                  </a:lnTo>
                  <a:lnTo>
                    <a:pt x="95967" y="9303"/>
                  </a:lnTo>
                  <a:lnTo>
                    <a:pt x="89561" y="14130"/>
                  </a:lnTo>
                  <a:lnTo>
                    <a:pt x="84997" y="16500"/>
                  </a:lnTo>
                  <a:lnTo>
                    <a:pt x="79293" y="18606"/>
                  </a:lnTo>
                  <a:lnTo>
                    <a:pt x="74334" y="20712"/>
                  </a:lnTo>
                  <a:lnTo>
                    <a:pt x="67620" y="23082"/>
                  </a:lnTo>
                  <a:lnTo>
                    <a:pt x="63364" y="24618"/>
                  </a:lnTo>
                  <a:lnTo>
                    <a:pt x="59151" y="25539"/>
                  </a:lnTo>
                  <a:lnTo>
                    <a:pt x="59108" y="25539"/>
                  </a:lnTo>
                  <a:lnTo>
                    <a:pt x="54017" y="27294"/>
                  </a:lnTo>
                  <a:lnTo>
                    <a:pt x="48664" y="28786"/>
                  </a:lnTo>
                  <a:lnTo>
                    <a:pt x="43662" y="30629"/>
                  </a:lnTo>
                  <a:lnTo>
                    <a:pt x="39010" y="31419"/>
                  </a:lnTo>
                  <a:lnTo>
                    <a:pt x="33920" y="32604"/>
                  </a:lnTo>
                  <a:lnTo>
                    <a:pt x="29795" y="32736"/>
                  </a:lnTo>
                  <a:lnTo>
                    <a:pt x="29708" y="32779"/>
                  </a:lnTo>
                  <a:lnTo>
                    <a:pt x="23169" y="35588"/>
                  </a:lnTo>
                  <a:lnTo>
                    <a:pt x="17509" y="37826"/>
                  </a:lnTo>
                  <a:lnTo>
                    <a:pt x="13603" y="37870"/>
                  </a:lnTo>
                  <a:lnTo>
                    <a:pt x="11892" y="36509"/>
                  </a:lnTo>
                  <a:lnTo>
                    <a:pt x="11848" y="36509"/>
                  </a:lnTo>
                  <a:lnTo>
                    <a:pt x="9786" y="35632"/>
                  </a:lnTo>
                  <a:lnTo>
                    <a:pt x="9742" y="35588"/>
                  </a:lnTo>
                  <a:lnTo>
                    <a:pt x="9654" y="35632"/>
                  </a:lnTo>
                  <a:lnTo>
                    <a:pt x="9610" y="35675"/>
                  </a:lnTo>
                  <a:lnTo>
                    <a:pt x="9566" y="35719"/>
                  </a:lnTo>
                  <a:lnTo>
                    <a:pt x="6802" y="42082"/>
                  </a:lnTo>
                  <a:lnTo>
                    <a:pt x="6802" y="42170"/>
                  </a:lnTo>
                  <a:lnTo>
                    <a:pt x="8338" y="50156"/>
                  </a:lnTo>
                  <a:lnTo>
                    <a:pt x="8864" y="55334"/>
                  </a:lnTo>
                  <a:lnTo>
                    <a:pt x="9479" y="61565"/>
                  </a:lnTo>
                  <a:lnTo>
                    <a:pt x="7285" y="64022"/>
                  </a:lnTo>
                  <a:lnTo>
                    <a:pt x="7241" y="64110"/>
                  </a:lnTo>
                  <a:lnTo>
                    <a:pt x="6758" y="67796"/>
                  </a:lnTo>
                  <a:lnTo>
                    <a:pt x="5266" y="69419"/>
                  </a:lnTo>
                  <a:lnTo>
                    <a:pt x="5222" y="69507"/>
                  </a:lnTo>
                  <a:lnTo>
                    <a:pt x="4432" y="72316"/>
                  </a:lnTo>
                  <a:lnTo>
                    <a:pt x="2984" y="76002"/>
                  </a:lnTo>
                  <a:lnTo>
                    <a:pt x="1756" y="79380"/>
                  </a:lnTo>
                  <a:lnTo>
                    <a:pt x="571" y="82540"/>
                  </a:lnTo>
                  <a:lnTo>
                    <a:pt x="44" y="86182"/>
                  </a:lnTo>
                  <a:lnTo>
                    <a:pt x="1" y="89341"/>
                  </a:lnTo>
                  <a:lnTo>
                    <a:pt x="132" y="92281"/>
                  </a:lnTo>
                  <a:lnTo>
                    <a:pt x="132" y="92369"/>
                  </a:lnTo>
                  <a:lnTo>
                    <a:pt x="176" y="92413"/>
                  </a:lnTo>
                  <a:lnTo>
                    <a:pt x="220" y="92457"/>
                  </a:lnTo>
                  <a:lnTo>
                    <a:pt x="395" y="92457"/>
                  </a:lnTo>
                  <a:lnTo>
                    <a:pt x="439" y="92413"/>
                  </a:lnTo>
                  <a:lnTo>
                    <a:pt x="483" y="92369"/>
                  </a:lnTo>
                  <a:lnTo>
                    <a:pt x="483" y="92281"/>
                  </a:lnTo>
                  <a:lnTo>
                    <a:pt x="352" y="89341"/>
                  </a:lnTo>
                  <a:lnTo>
                    <a:pt x="395" y="86226"/>
                  </a:lnTo>
                  <a:lnTo>
                    <a:pt x="922" y="82627"/>
                  </a:lnTo>
                  <a:lnTo>
                    <a:pt x="2063" y="79512"/>
                  </a:lnTo>
                  <a:lnTo>
                    <a:pt x="3335" y="76089"/>
                  </a:lnTo>
                  <a:lnTo>
                    <a:pt x="4740" y="72447"/>
                  </a:lnTo>
                  <a:lnTo>
                    <a:pt x="5529" y="69639"/>
                  </a:lnTo>
                  <a:lnTo>
                    <a:pt x="7065" y="68015"/>
                  </a:lnTo>
                  <a:lnTo>
                    <a:pt x="7109" y="67884"/>
                  </a:lnTo>
                  <a:lnTo>
                    <a:pt x="7592" y="64198"/>
                  </a:lnTo>
                  <a:lnTo>
                    <a:pt x="9786" y="61740"/>
                  </a:lnTo>
                  <a:lnTo>
                    <a:pt x="9830" y="61697"/>
                  </a:lnTo>
                  <a:lnTo>
                    <a:pt x="9830" y="61609"/>
                  </a:lnTo>
                  <a:lnTo>
                    <a:pt x="9215" y="55290"/>
                  </a:lnTo>
                  <a:lnTo>
                    <a:pt x="8689" y="50112"/>
                  </a:lnTo>
                  <a:lnTo>
                    <a:pt x="7153" y="42170"/>
                  </a:lnTo>
                  <a:lnTo>
                    <a:pt x="9830" y="36027"/>
                  </a:lnTo>
                  <a:lnTo>
                    <a:pt x="11717" y="36816"/>
                  </a:lnTo>
                  <a:lnTo>
                    <a:pt x="13428" y="38177"/>
                  </a:lnTo>
                  <a:lnTo>
                    <a:pt x="13560" y="38221"/>
                  </a:lnTo>
                  <a:lnTo>
                    <a:pt x="17553" y="38177"/>
                  </a:lnTo>
                  <a:lnTo>
                    <a:pt x="17597" y="38133"/>
                  </a:lnTo>
                  <a:lnTo>
                    <a:pt x="23301" y="35895"/>
                  </a:lnTo>
                  <a:lnTo>
                    <a:pt x="29839" y="33087"/>
                  </a:lnTo>
                  <a:lnTo>
                    <a:pt x="33964" y="32955"/>
                  </a:lnTo>
                  <a:lnTo>
                    <a:pt x="34008" y="32955"/>
                  </a:lnTo>
                  <a:lnTo>
                    <a:pt x="39098" y="31726"/>
                  </a:lnTo>
                  <a:lnTo>
                    <a:pt x="43749" y="30980"/>
                  </a:lnTo>
                  <a:lnTo>
                    <a:pt x="43793" y="30936"/>
                  </a:lnTo>
                  <a:lnTo>
                    <a:pt x="48752" y="29093"/>
                  </a:lnTo>
                  <a:lnTo>
                    <a:pt x="54105" y="27645"/>
                  </a:lnTo>
                  <a:lnTo>
                    <a:pt x="59239" y="25890"/>
                  </a:lnTo>
                  <a:lnTo>
                    <a:pt x="63452" y="24969"/>
                  </a:lnTo>
                  <a:lnTo>
                    <a:pt x="63496" y="24969"/>
                  </a:lnTo>
                  <a:lnTo>
                    <a:pt x="67752" y="23389"/>
                  </a:lnTo>
                  <a:lnTo>
                    <a:pt x="74466" y="21019"/>
                  </a:lnTo>
                  <a:lnTo>
                    <a:pt x="79424" y="18913"/>
                  </a:lnTo>
                  <a:lnTo>
                    <a:pt x="85129" y="16851"/>
                  </a:lnTo>
                  <a:lnTo>
                    <a:pt x="85129" y="16807"/>
                  </a:lnTo>
                  <a:lnTo>
                    <a:pt x="89736" y="14437"/>
                  </a:lnTo>
                  <a:lnTo>
                    <a:pt x="89780" y="14437"/>
                  </a:lnTo>
                  <a:lnTo>
                    <a:pt x="96187" y="9567"/>
                  </a:lnTo>
                  <a:lnTo>
                    <a:pt x="98644" y="7680"/>
                  </a:lnTo>
                  <a:lnTo>
                    <a:pt x="100487" y="7373"/>
                  </a:lnTo>
                  <a:lnTo>
                    <a:pt x="100575" y="7329"/>
                  </a:lnTo>
                  <a:lnTo>
                    <a:pt x="104436" y="3029"/>
                  </a:lnTo>
                  <a:lnTo>
                    <a:pt x="106674" y="352"/>
                  </a:lnTo>
                  <a:lnTo>
                    <a:pt x="112335" y="1712"/>
                  </a:lnTo>
                  <a:lnTo>
                    <a:pt x="112949" y="3555"/>
                  </a:lnTo>
                  <a:lnTo>
                    <a:pt x="116547" y="18343"/>
                  </a:lnTo>
                  <a:lnTo>
                    <a:pt x="116372" y="30410"/>
                  </a:lnTo>
                  <a:lnTo>
                    <a:pt x="116372" y="30454"/>
                  </a:lnTo>
                  <a:lnTo>
                    <a:pt x="118741" y="38396"/>
                  </a:lnTo>
                  <a:lnTo>
                    <a:pt x="117600" y="42214"/>
                  </a:lnTo>
                  <a:lnTo>
                    <a:pt x="116942" y="44890"/>
                  </a:lnTo>
                  <a:lnTo>
                    <a:pt x="116942" y="44934"/>
                  </a:lnTo>
                  <a:lnTo>
                    <a:pt x="116810" y="48225"/>
                  </a:lnTo>
                  <a:lnTo>
                    <a:pt x="116810" y="48313"/>
                  </a:lnTo>
                  <a:lnTo>
                    <a:pt x="119926" y="54939"/>
                  </a:lnTo>
                  <a:lnTo>
                    <a:pt x="119663" y="55948"/>
                  </a:lnTo>
                  <a:lnTo>
                    <a:pt x="118697" y="56475"/>
                  </a:lnTo>
                  <a:lnTo>
                    <a:pt x="118653" y="56475"/>
                  </a:lnTo>
                  <a:lnTo>
                    <a:pt x="115889" y="58537"/>
                  </a:lnTo>
                  <a:lnTo>
                    <a:pt x="113519" y="60468"/>
                  </a:lnTo>
                  <a:lnTo>
                    <a:pt x="109614" y="64154"/>
                  </a:lnTo>
                  <a:lnTo>
                    <a:pt x="109570" y="64198"/>
                  </a:lnTo>
                  <a:lnTo>
                    <a:pt x="104305" y="75519"/>
                  </a:lnTo>
                  <a:lnTo>
                    <a:pt x="100750" y="78634"/>
                  </a:lnTo>
                  <a:lnTo>
                    <a:pt x="98468" y="80784"/>
                  </a:lnTo>
                  <a:lnTo>
                    <a:pt x="91184" y="82935"/>
                  </a:lnTo>
                  <a:lnTo>
                    <a:pt x="87805" y="83417"/>
                  </a:lnTo>
                  <a:lnTo>
                    <a:pt x="87762" y="83417"/>
                  </a:lnTo>
                  <a:lnTo>
                    <a:pt x="84163" y="84470"/>
                  </a:lnTo>
                  <a:lnTo>
                    <a:pt x="84076" y="84514"/>
                  </a:lnTo>
                  <a:lnTo>
                    <a:pt x="82847" y="85962"/>
                  </a:lnTo>
                  <a:lnTo>
                    <a:pt x="82847" y="86006"/>
                  </a:lnTo>
                  <a:lnTo>
                    <a:pt x="81311" y="88858"/>
                  </a:lnTo>
                  <a:lnTo>
                    <a:pt x="78810" y="90965"/>
                  </a:lnTo>
                  <a:lnTo>
                    <a:pt x="74202" y="91886"/>
                  </a:lnTo>
                  <a:lnTo>
                    <a:pt x="74159" y="91886"/>
                  </a:lnTo>
                  <a:lnTo>
                    <a:pt x="70560" y="93905"/>
                  </a:lnTo>
                  <a:lnTo>
                    <a:pt x="70517" y="93992"/>
                  </a:lnTo>
                  <a:lnTo>
                    <a:pt x="68630" y="96669"/>
                  </a:lnTo>
                  <a:lnTo>
                    <a:pt x="65207" y="97196"/>
                  </a:lnTo>
                  <a:lnTo>
                    <a:pt x="63671" y="96932"/>
                  </a:lnTo>
                  <a:lnTo>
                    <a:pt x="62004" y="96932"/>
                  </a:lnTo>
                  <a:lnTo>
                    <a:pt x="58098" y="97942"/>
                  </a:lnTo>
                  <a:lnTo>
                    <a:pt x="52482" y="98995"/>
                  </a:lnTo>
                  <a:lnTo>
                    <a:pt x="51253" y="98819"/>
                  </a:lnTo>
                  <a:lnTo>
                    <a:pt x="48006" y="98380"/>
                  </a:lnTo>
                  <a:lnTo>
                    <a:pt x="44451" y="97547"/>
                  </a:lnTo>
                  <a:lnTo>
                    <a:pt x="43398" y="95923"/>
                  </a:lnTo>
                  <a:lnTo>
                    <a:pt x="41160" y="93115"/>
                  </a:lnTo>
                  <a:lnTo>
                    <a:pt x="41160" y="92325"/>
                  </a:lnTo>
                  <a:lnTo>
                    <a:pt x="41160" y="90833"/>
                  </a:lnTo>
                  <a:lnTo>
                    <a:pt x="42038" y="88990"/>
                  </a:lnTo>
                  <a:lnTo>
                    <a:pt x="43618" y="86972"/>
                  </a:lnTo>
                  <a:lnTo>
                    <a:pt x="46646" y="85348"/>
                  </a:lnTo>
                  <a:lnTo>
                    <a:pt x="46689" y="85304"/>
                  </a:lnTo>
                  <a:lnTo>
                    <a:pt x="47216" y="84427"/>
                  </a:lnTo>
                  <a:lnTo>
                    <a:pt x="47216" y="84383"/>
                  </a:lnTo>
                  <a:lnTo>
                    <a:pt x="48006" y="82627"/>
                  </a:lnTo>
                  <a:lnTo>
                    <a:pt x="49015" y="80916"/>
                  </a:lnTo>
                  <a:lnTo>
                    <a:pt x="50551" y="78854"/>
                  </a:lnTo>
                  <a:lnTo>
                    <a:pt x="51297" y="77493"/>
                  </a:lnTo>
                  <a:lnTo>
                    <a:pt x="51297" y="77450"/>
                  </a:lnTo>
                  <a:lnTo>
                    <a:pt x="51428" y="76528"/>
                  </a:lnTo>
                  <a:lnTo>
                    <a:pt x="51428" y="76484"/>
                  </a:lnTo>
                  <a:lnTo>
                    <a:pt x="51341" y="75036"/>
                  </a:lnTo>
                  <a:lnTo>
                    <a:pt x="52043" y="70692"/>
                  </a:lnTo>
                  <a:lnTo>
                    <a:pt x="55685" y="63847"/>
                  </a:lnTo>
                  <a:lnTo>
                    <a:pt x="58405" y="60029"/>
                  </a:lnTo>
                  <a:lnTo>
                    <a:pt x="61214" y="58318"/>
                  </a:lnTo>
                  <a:lnTo>
                    <a:pt x="65163" y="56563"/>
                  </a:lnTo>
                  <a:lnTo>
                    <a:pt x="65207" y="56519"/>
                  </a:lnTo>
                  <a:lnTo>
                    <a:pt x="68761" y="52789"/>
                  </a:lnTo>
                  <a:lnTo>
                    <a:pt x="77845" y="45768"/>
                  </a:lnTo>
                  <a:lnTo>
                    <a:pt x="82452" y="41950"/>
                  </a:lnTo>
                  <a:lnTo>
                    <a:pt x="89122" y="38308"/>
                  </a:lnTo>
                  <a:lnTo>
                    <a:pt x="93554" y="38089"/>
                  </a:lnTo>
                  <a:lnTo>
                    <a:pt x="93598" y="38045"/>
                  </a:lnTo>
                  <a:lnTo>
                    <a:pt x="105709" y="31726"/>
                  </a:lnTo>
                  <a:lnTo>
                    <a:pt x="105796" y="31682"/>
                  </a:lnTo>
                  <a:lnTo>
                    <a:pt x="105796" y="31595"/>
                  </a:lnTo>
                  <a:lnTo>
                    <a:pt x="106455" y="27821"/>
                  </a:lnTo>
                  <a:lnTo>
                    <a:pt x="106455" y="27777"/>
                  </a:lnTo>
                  <a:lnTo>
                    <a:pt x="106235" y="24705"/>
                  </a:lnTo>
                  <a:lnTo>
                    <a:pt x="106411" y="21546"/>
                  </a:lnTo>
                  <a:lnTo>
                    <a:pt x="106367" y="21414"/>
                  </a:lnTo>
                  <a:lnTo>
                    <a:pt x="104875" y="19396"/>
                  </a:lnTo>
                  <a:lnTo>
                    <a:pt x="104787" y="19308"/>
                  </a:lnTo>
                  <a:lnTo>
                    <a:pt x="100575" y="17992"/>
                  </a:lnTo>
                  <a:lnTo>
                    <a:pt x="99127" y="17421"/>
                  </a:lnTo>
                  <a:lnTo>
                    <a:pt x="95090" y="15842"/>
                  </a:lnTo>
                  <a:lnTo>
                    <a:pt x="94914" y="15842"/>
                  </a:lnTo>
                  <a:lnTo>
                    <a:pt x="91448" y="18343"/>
                  </a:lnTo>
                  <a:lnTo>
                    <a:pt x="83461" y="23916"/>
                  </a:lnTo>
                  <a:lnTo>
                    <a:pt x="79688" y="25100"/>
                  </a:lnTo>
                  <a:lnTo>
                    <a:pt x="76353" y="24662"/>
                  </a:lnTo>
                  <a:lnTo>
                    <a:pt x="76265" y="24705"/>
                  </a:lnTo>
                  <a:lnTo>
                    <a:pt x="70824" y="26724"/>
                  </a:lnTo>
                  <a:lnTo>
                    <a:pt x="65119" y="28655"/>
                  </a:lnTo>
                  <a:lnTo>
                    <a:pt x="61126" y="30103"/>
                  </a:lnTo>
                  <a:lnTo>
                    <a:pt x="56519" y="31726"/>
                  </a:lnTo>
                  <a:lnTo>
                    <a:pt x="51428" y="33569"/>
                  </a:lnTo>
                  <a:lnTo>
                    <a:pt x="47435" y="35017"/>
                  </a:lnTo>
                  <a:lnTo>
                    <a:pt x="47391" y="35017"/>
                  </a:lnTo>
                  <a:lnTo>
                    <a:pt x="42784" y="37431"/>
                  </a:lnTo>
                  <a:lnTo>
                    <a:pt x="38923" y="38572"/>
                  </a:lnTo>
                  <a:lnTo>
                    <a:pt x="35237" y="39756"/>
                  </a:lnTo>
                  <a:lnTo>
                    <a:pt x="31594" y="40678"/>
                  </a:lnTo>
                  <a:lnTo>
                    <a:pt x="31551" y="40722"/>
                  </a:lnTo>
                  <a:lnTo>
                    <a:pt x="27382" y="43530"/>
                  </a:lnTo>
                  <a:lnTo>
                    <a:pt x="27338" y="43574"/>
                  </a:lnTo>
                  <a:lnTo>
                    <a:pt x="24354" y="47435"/>
                  </a:lnTo>
                  <a:lnTo>
                    <a:pt x="24354" y="47479"/>
                  </a:lnTo>
                  <a:lnTo>
                    <a:pt x="22731" y="50507"/>
                  </a:lnTo>
                  <a:lnTo>
                    <a:pt x="21590" y="53491"/>
                  </a:lnTo>
                  <a:lnTo>
                    <a:pt x="19659" y="56255"/>
                  </a:lnTo>
                  <a:lnTo>
                    <a:pt x="19615" y="56299"/>
                  </a:lnTo>
                  <a:lnTo>
                    <a:pt x="18167" y="68937"/>
                  </a:lnTo>
                  <a:lnTo>
                    <a:pt x="18562" y="76133"/>
                  </a:lnTo>
                  <a:lnTo>
                    <a:pt x="18211" y="77976"/>
                  </a:lnTo>
                  <a:lnTo>
                    <a:pt x="17553" y="80258"/>
                  </a:lnTo>
                  <a:lnTo>
                    <a:pt x="16368" y="81969"/>
                  </a:lnTo>
                  <a:lnTo>
                    <a:pt x="14920" y="83988"/>
                  </a:lnTo>
                  <a:lnTo>
                    <a:pt x="13428" y="84514"/>
                  </a:lnTo>
                  <a:lnTo>
                    <a:pt x="13340" y="84558"/>
                  </a:lnTo>
                  <a:lnTo>
                    <a:pt x="13296" y="84646"/>
                  </a:lnTo>
                  <a:lnTo>
                    <a:pt x="12331" y="86796"/>
                  </a:lnTo>
                  <a:lnTo>
                    <a:pt x="11717" y="89209"/>
                  </a:lnTo>
                  <a:lnTo>
                    <a:pt x="11717" y="89253"/>
                  </a:lnTo>
                  <a:lnTo>
                    <a:pt x="12419" y="95528"/>
                  </a:lnTo>
                  <a:lnTo>
                    <a:pt x="13560" y="102461"/>
                  </a:lnTo>
                  <a:lnTo>
                    <a:pt x="13603" y="102593"/>
                  </a:lnTo>
                  <a:lnTo>
                    <a:pt x="13735" y="102637"/>
                  </a:lnTo>
                  <a:lnTo>
                    <a:pt x="13823" y="102593"/>
                  </a:lnTo>
                  <a:lnTo>
                    <a:pt x="13867" y="102549"/>
                  </a:lnTo>
                  <a:lnTo>
                    <a:pt x="13911" y="102505"/>
                  </a:lnTo>
                  <a:lnTo>
                    <a:pt x="13911" y="102417"/>
                  </a:lnTo>
                  <a:lnTo>
                    <a:pt x="12770" y="95484"/>
                  </a:lnTo>
                  <a:lnTo>
                    <a:pt x="12068" y="89253"/>
                  </a:lnTo>
                  <a:lnTo>
                    <a:pt x="12682" y="86928"/>
                  </a:lnTo>
                  <a:lnTo>
                    <a:pt x="13603" y="84821"/>
                  </a:lnTo>
                  <a:lnTo>
                    <a:pt x="15095" y="84295"/>
                  </a:lnTo>
                  <a:lnTo>
                    <a:pt x="15183" y="84207"/>
                  </a:lnTo>
                  <a:lnTo>
                    <a:pt x="16675" y="82189"/>
                  </a:lnTo>
                  <a:lnTo>
                    <a:pt x="17860" y="80433"/>
                  </a:lnTo>
                  <a:lnTo>
                    <a:pt x="17860" y="80390"/>
                  </a:lnTo>
                  <a:lnTo>
                    <a:pt x="18562" y="78064"/>
                  </a:lnTo>
                  <a:lnTo>
                    <a:pt x="18913" y="76221"/>
                  </a:lnTo>
                  <a:lnTo>
                    <a:pt x="18913" y="76133"/>
                  </a:lnTo>
                  <a:lnTo>
                    <a:pt x="18518" y="68937"/>
                  </a:lnTo>
                  <a:lnTo>
                    <a:pt x="19966" y="56387"/>
                  </a:lnTo>
                  <a:lnTo>
                    <a:pt x="21853" y="53666"/>
                  </a:lnTo>
                  <a:lnTo>
                    <a:pt x="21897" y="53623"/>
                  </a:lnTo>
                  <a:lnTo>
                    <a:pt x="23082" y="50683"/>
                  </a:lnTo>
                  <a:lnTo>
                    <a:pt x="24661" y="47655"/>
                  </a:lnTo>
                  <a:lnTo>
                    <a:pt x="27601" y="43793"/>
                  </a:lnTo>
                  <a:lnTo>
                    <a:pt x="31682" y="41029"/>
                  </a:lnTo>
                  <a:lnTo>
                    <a:pt x="35324" y="40107"/>
                  </a:lnTo>
                  <a:lnTo>
                    <a:pt x="39054" y="38879"/>
                  </a:lnTo>
                  <a:lnTo>
                    <a:pt x="42872" y="37782"/>
                  </a:lnTo>
                  <a:lnTo>
                    <a:pt x="42916" y="37782"/>
                  </a:lnTo>
                  <a:lnTo>
                    <a:pt x="47567" y="35324"/>
                  </a:lnTo>
                  <a:lnTo>
                    <a:pt x="51560" y="33920"/>
                  </a:lnTo>
                  <a:lnTo>
                    <a:pt x="56650" y="32077"/>
                  </a:lnTo>
                  <a:lnTo>
                    <a:pt x="61214" y="30454"/>
                  </a:lnTo>
                  <a:lnTo>
                    <a:pt x="65251" y="28962"/>
                  </a:lnTo>
                  <a:lnTo>
                    <a:pt x="70911" y="27075"/>
                  </a:lnTo>
                  <a:lnTo>
                    <a:pt x="76353" y="25013"/>
                  </a:lnTo>
                  <a:lnTo>
                    <a:pt x="79644" y="25451"/>
                  </a:lnTo>
                  <a:lnTo>
                    <a:pt x="79731" y="25451"/>
                  </a:lnTo>
                  <a:lnTo>
                    <a:pt x="83593" y="24223"/>
                  </a:lnTo>
                  <a:lnTo>
                    <a:pt x="83681" y="24223"/>
                  </a:lnTo>
                  <a:lnTo>
                    <a:pt x="91623" y="18606"/>
                  </a:lnTo>
                  <a:lnTo>
                    <a:pt x="95046" y="16193"/>
                  </a:lnTo>
                  <a:lnTo>
                    <a:pt x="98995" y="17728"/>
                  </a:lnTo>
                  <a:lnTo>
                    <a:pt x="100443" y="18343"/>
                  </a:lnTo>
                  <a:lnTo>
                    <a:pt x="104656" y="19659"/>
                  </a:lnTo>
                  <a:lnTo>
                    <a:pt x="106060" y="21590"/>
                  </a:lnTo>
                  <a:lnTo>
                    <a:pt x="105884" y="24662"/>
                  </a:lnTo>
                  <a:lnTo>
                    <a:pt x="105884" y="24705"/>
                  </a:lnTo>
                  <a:lnTo>
                    <a:pt x="106104" y="27777"/>
                  </a:lnTo>
                  <a:lnTo>
                    <a:pt x="105489" y="31463"/>
                  </a:lnTo>
                  <a:lnTo>
                    <a:pt x="93466" y="37738"/>
                  </a:lnTo>
                  <a:lnTo>
                    <a:pt x="89078" y="37957"/>
                  </a:lnTo>
                  <a:lnTo>
                    <a:pt x="88990" y="37957"/>
                  </a:lnTo>
                  <a:lnTo>
                    <a:pt x="82277" y="41643"/>
                  </a:lnTo>
                  <a:lnTo>
                    <a:pt x="82233" y="41643"/>
                  </a:lnTo>
                  <a:lnTo>
                    <a:pt x="77625" y="45505"/>
                  </a:lnTo>
                  <a:lnTo>
                    <a:pt x="68542" y="52526"/>
                  </a:lnTo>
                  <a:lnTo>
                    <a:pt x="68498" y="52569"/>
                  </a:lnTo>
                  <a:lnTo>
                    <a:pt x="64988" y="56255"/>
                  </a:lnTo>
                  <a:lnTo>
                    <a:pt x="61082" y="58011"/>
                  </a:lnTo>
                  <a:lnTo>
                    <a:pt x="61038" y="58011"/>
                  </a:lnTo>
                  <a:lnTo>
                    <a:pt x="58186" y="59766"/>
                  </a:lnTo>
                  <a:lnTo>
                    <a:pt x="58142" y="59810"/>
                  </a:lnTo>
                  <a:lnTo>
                    <a:pt x="55378" y="63627"/>
                  </a:lnTo>
                  <a:lnTo>
                    <a:pt x="55378" y="63671"/>
                  </a:lnTo>
                  <a:lnTo>
                    <a:pt x="51736" y="70516"/>
                  </a:lnTo>
                  <a:lnTo>
                    <a:pt x="51692" y="70604"/>
                  </a:lnTo>
                  <a:lnTo>
                    <a:pt x="50990" y="74992"/>
                  </a:lnTo>
                  <a:lnTo>
                    <a:pt x="50990" y="75036"/>
                  </a:lnTo>
                  <a:lnTo>
                    <a:pt x="51077" y="76484"/>
                  </a:lnTo>
                  <a:lnTo>
                    <a:pt x="50946" y="77362"/>
                  </a:lnTo>
                  <a:lnTo>
                    <a:pt x="50244" y="78678"/>
                  </a:lnTo>
                  <a:lnTo>
                    <a:pt x="48708" y="80697"/>
                  </a:lnTo>
                  <a:lnTo>
                    <a:pt x="47699" y="82452"/>
                  </a:lnTo>
                  <a:lnTo>
                    <a:pt x="47699" y="82496"/>
                  </a:lnTo>
                  <a:lnTo>
                    <a:pt x="46909" y="84251"/>
                  </a:lnTo>
                  <a:lnTo>
                    <a:pt x="46426" y="85085"/>
                  </a:lnTo>
                  <a:lnTo>
                    <a:pt x="43442" y="86664"/>
                  </a:lnTo>
                  <a:lnTo>
                    <a:pt x="43354" y="86708"/>
                  </a:lnTo>
                  <a:lnTo>
                    <a:pt x="41775" y="88771"/>
                  </a:lnTo>
                  <a:lnTo>
                    <a:pt x="41731" y="88815"/>
                  </a:lnTo>
                  <a:lnTo>
                    <a:pt x="40809" y="90701"/>
                  </a:lnTo>
                  <a:lnTo>
                    <a:pt x="40809" y="90789"/>
                  </a:lnTo>
                  <a:lnTo>
                    <a:pt x="40809" y="92325"/>
                  </a:lnTo>
                  <a:lnTo>
                    <a:pt x="40809" y="93203"/>
                  </a:lnTo>
                  <a:lnTo>
                    <a:pt x="40853" y="93290"/>
                  </a:lnTo>
                  <a:lnTo>
                    <a:pt x="43091" y="96143"/>
                  </a:lnTo>
                  <a:lnTo>
                    <a:pt x="44188" y="97810"/>
                  </a:lnTo>
                  <a:lnTo>
                    <a:pt x="44276" y="97898"/>
                  </a:lnTo>
                  <a:lnTo>
                    <a:pt x="47918" y="98732"/>
                  </a:lnTo>
                  <a:lnTo>
                    <a:pt x="51209" y="99170"/>
                  </a:lnTo>
                  <a:lnTo>
                    <a:pt x="52438" y="99346"/>
                  </a:lnTo>
                  <a:lnTo>
                    <a:pt x="52482" y="99346"/>
                  </a:lnTo>
                  <a:lnTo>
                    <a:pt x="58186" y="98293"/>
                  </a:lnTo>
                  <a:lnTo>
                    <a:pt x="62091" y="97283"/>
                  </a:lnTo>
                  <a:lnTo>
                    <a:pt x="63627" y="97283"/>
                  </a:lnTo>
                  <a:lnTo>
                    <a:pt x="65163" y="97547"/>
                  </a:lnTo>
                  <a:lnTo>
                    <a:pt x="65251" y="97547"/>
                  </a:lnTo>
                  <a:lnTo>
                    <a:pt x="68761" y="96976"/>
                  </a:lnTo>
                  <a:lnTo>
                    <a:pt x="68805" y="96976"/>
                  </a:lnTo>
                  <a:lnTo>
                    <a:pt x="68893" y="96932"/>
                  </a:lnTo>
                  <a:lnTo>
                    <a:pt x="70780" y="94212"/>
                  </a:lnTo>
                  <a:lnTo>
                    <a:pt x="74334" y="92193"/>
                  </a:lnTo>
                  <a:lnTo>
                    <a:pt x="78942" y="91316"/>
                  </a:lnTo>
                  <a:lnTo>
                    <a:pt x="79029" y="91272"/>
                  </a:lnTo>
                  <a:lnTo>
                    <a:pt x="81574" y="89122"/>
                  </a:lnTo>
                  <a:lnTo>
                    <a:pt x="81618" y="89034"/>
                  </a:lnTo>
                  <a:lnTo>
                    <a:pt x="83110" y="86182"/>
                  </a:lnTo>
                  <a:lnTo>
                    <a:pt x="84295" y="84778"/>
                  </a:lnTo>
                  <a:lnTo>
                    <a:pt x="87849" y="83724"/>
                  </a:lnTo>
                  <a:lnTo>
                    <a:pt x="91228" y="83286"/>
                  </a:lnTo>
                  <a:lnTo>
                    <a:pt x="91272" y="83286"/>
                  </a:lnTo>
                  <a:lnTo>
                    <a:pt x="98600" y="81136"/>
                  </a:lnTo>
                  <a:lnTo>
                    <a:pt x="98644" y="81092"/>
                  </a:lnTo>
                  <a:lnTo>
                    <a:pt x="100970" y="78854"/>
                  </a:lnTo>
                  <a:lnTo>
                    <a:pt x="104568" y="75782"/>
                  </a:lnTo>
                  <a:lnTo>
                    <a:pt x="104612" y="75738"/>
                  </a:lnTo>
                  <a:lnTo>
                    <a:pt x="109877" y="64373"/>
                  </a:lnTo>
                  <a:lnTo>
                    <a:pt x="113739" y="60731"/>
                  </a:lnTo>
                  <a:lnTo>
                    <a:pt x="116065" y="58800"/>
                  </a:lnTo>
                  <a:lnTo>
                    <a:pt x="118873" y="56782"/>
                  </a:lnTo>
                  <a:lnTo>
                    <a:pt x="119882" y="56255"/>
                  </a:lnTo>
                  <a:lnTo>
                    <a:pt x="119926" y="56211"/>
                  </a:lnTo>
                  <a:lnTo>
                    <a:pt x="119970" y="56124"/>
                  </a:lnTo>
                  <a:lnTo>
                    <a:pt x="120277" y="54983"/>
                  </a:lnTo>
                  <a:lnTo>
                    <a:pt x="120277" y="54851"/>
                  </a:lnTo>
                  <a:lnTo>
                    <a:pt x="117162" y="48225"/>
                  </a:lnTo>
                  <a:lnTo>
                    <a:pt x="117293" y="44978"/>
                  </a:lnTo>
                  <a:lnTo>
                    <a:pt x="117907" y="42301"/>
                  </a:lnTo>
                  <a:lnTo>
                    <a:pt x="119092" y="38484"/>
                  </a:lnTo>
                  <a:lnTo>
                    <a:pt x="119092" y="38352"/>
                  </a:lnTo>
                  <a:lnTo>
                    <a:pt x="116723" y="30366"/>
                  </a:lnTo>
                  <a:lnTo>
                    <a:pt x="116898" y="18343"/>
                  </a:lnTo>
                  <a:lnTo>
                    <a:pt x="116898" y="18299"/>
                  </a:lnTo>
                  <a:lnTo>
                    <a:pt x="113256" y="3423"/>
                  </a:lnTo>
                  <a:lnTo>
                    <a:pt x="112598" y="1493"/>
                  </a:lnTo>
                  <a:lnTo>
                    <a:pt x="112554" y="1449"/>
                  </a:lnTo>
                  <a:lnTo>
                    <a:pt x="112510" y="1405"/>
                  </a:lnTo>
                  <a:lnTo>
                    <a:pt x="10667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6" name="Google Shape;4446;p129"/>
            <p:cNvSpPr/>
            <p:nvPr/>
          </p:nvSpPr>
          <p:spPr>
            <a:xfrm>
              <a:off x="1260525" y="3161900"/>
              <a:ext cx="125100" cy="1464550"/>
            </a:xfrm>
            <a:custGeom>
              <a:avLst/>
              <a:gdLst/>
              <a:ahLst/>
              <a:cxnLst/>
              <a:rect l="l" t="t" r="r" b="b"/>
              <a:pathLst>
                <a:path w="5004" h="58582" extrusionOk="0">
                  <a:moveTo>
                    <a:pt x="2195" y="1"/>
                  </a:moveTo>
                  <a:lnTo>
                    <a:pt x="2107" y="45"/>
                  </a:lnTo>
                  <a:lnTo>
                    <a:pt x="2063" y="89"/>
                  </a:lnTo>
                  <a:lnTo>
                    <a:pt x="2019" y="132"/>
                  </a:lnTo>
                  <a:lnTo>
                    <a:pt x="2019" y="264"/>
                  </a:lnTo>
                  <a:lnTo>
                    <a:pt x="2019" y="308"/>
                  </a:lnTo>
                  <a:lnTo>
                    <a:pt x="2721" y="3029"/>
                  </a:lnTo>
                  <a:lnTo>
                    <a:pt x="3336" y="5837"/>
                  </a:lnTo>
                  <a:lnTo>
                    <a:pt x="4257" y="9479"/>
                  </a:lnTo>
                  <a:lnTo>
                    <a:pt x="4564" y="11761"/>
                  </a:lnTo>
                  <a:lnTo>
                    <a:pt x="4652" y="14437"/>
                  </a:lnTo>
                  <a:lnTo>
                    <a:pt x="4520" y="17070"/>
                  </a:lnTo>
                  <a:lnTo>
                    <a:pt x="4389" y="19220"/>
                  </a:lnTo>
                  <a:lnTo>
                    <a:pt x="4301" y="20581"/>
                  </a:lnTo>
                  <a:lnTo>
                    <a:pt x="3994" y="24223"/>
                  </a:lnTo>
                  <a:lnTo>
                    <a:pt x="3994" y="24267"/>
                  </a:lnTo>
                  <a:lnTo>
                    <a:pt x="4038" y="26548"/>
                  </a:lnTo>
                  <a:lnTo>
                    <a:pt x="3599" y="30936"/>
                  </a:lnTo>
                  <a:lnTo>
                    <a:pt x="3248" y="33657"/>
                  </a:lnTo>
                  <a:lnTo>
                    <a:pt x="2897" y="36070"/>
                  </a:lnTo>
                  <a:lnTo>
                    <a:pt x="2414" y="38615"/>
                  </a:lnTo>
                  <a:lnTo>
                    <a:pt x="1800" y="40634"/>
                  </a:lnTo>
                  <a:lnTo>
                    <a:pt x="132" y="46689"/>
                  </a:lnTo>
                  <a:lnTo>
                    <a:pt x="1" y="49015"/>
                  </a:lnTo>
                  <a:lnTo>
                    <a:pt x="1" y="50463"/>
                  </a:lnTo>
                  <a:lnTo>
                    <a:pt x="1" y="50507"/>
                  </a:lnTo>
                  <a:lnTo>
                    <a:pt x="527" y="52789"/>
                  </a:lnTo>
                  <a:lnTo>
                    <a:pt x="1317" y="55509"/>
                  </a:lnTo>
                  <a:lnTo>
                    <a:pt x="2107" y="57528"/>
                  </a:lnTo>
                  <a:lnTo>
                    <a:pt x="2151" y="57572"/>
                  </a:lnTo>
                  <a:lnTo>
                    <a:pt x="2809" y="58537"/>
                  </a:lnTo>
                  <a:lnTo>
                    <a:pt x="2897" y="58581"/>
                  </a:lnTo>
                  <a:lnTo>
                    <a:pt x="2941" y="58581"/>
                  </a:lnTo>
                  <a:lnTo>
                    <a:pt x="3072" y="58537"/>
                  </a:lnTo>
                  <a:lnTo>
                    <a:pt x="3116" y="58493"/>
                  </a:lnTo>
                  <a:lnTo>
                    <a:pt x="3116" y="58449"/>
                  </a:lnTo>
                  <a:lnTo>
                    <a:pt x="3116" y="58362"/>
                  </a:lnTo>
                  <a:lnTo>
                    <a:pt x="3116" y="58318"/>
                  </a:lnTo>
                  <a:lnTo>
                    <a:pt x="2458" y="57396"/>
                  </a:lnTo>
                  <a:lnTo>
                    <a:pt x="1668" y="55378"/>
                  </a:lnTo>
                  <a:lnTo>
                    <a:pt x="878" y="52701"/>
                  </a:lnTo>
                  <a:lnTo>
                    <a:pt x="352" y="50419"/>
                  </a:lnTo>
                  <a:lnTo>
                    <a:pt x="352" y="49015"/>
                  </a:lnTo>
                  <a:lnTo>
                    <a:pt x="483" y="46733"/>
                  </a:lnTo>
                  <a:lnTo>
                    <a:pt x="2107" y="40722"/>
                  </a:lnTo>
                  <a:lnTo>
                    <a:pt x="2765" y="38703"/>
                  </a:lnTo>
                  <a:lnTo>
                    <a:pt x="2765" y="38659"/>
                  </a:lnTo>
                  <a:lnTo>
                    <a:pt x="3248" y="36158"/>
                  </a:lnTo>
                  <a:lnTo>
                    <a:pt x="3599" y="33701"/>
                  </a:lnTo>
                  <a:lnTo>
                    <a:pt x="3950" y="30936"/>
                  </a:lnTo>
                  <a:lnTo>
                    <a:pt x="4389" y="26548"/>
                  </a:lnTo>
                  <a:lnTo>
                    <a:pt x="4345" y="24267"/>
                  </a:lnTo>
                  <a:lnTo>
                    <a:pt x="4652" y="20581"/>
                  </a:lnTo>
                  <a:lnTo>
                    <a:pt x="4740" y="19264"/>
                  </a:lnTo>
                  <a:lnTo>
                    <a:pt x="4871" y="17114"/>
                  </a:lnTo>
                  <a:lnTo>
                    <a:pt x="5003" y="14437"/>
                  </a:lnTo>
                  <a:lnTo>
                    <a:pt x="4915" y="11717"/>
                  </a:lnTo>
                  <a:lnTo>
                    <a:pt x="4608" y="9391"/>
                  </a:lnTo>
                  <a:lnTo>
                    <a:pt x="3687" y="5749"/>
                  </a:lnTo>
                  <a:lnTo>
                    <a:pt x="3072" y="2941"/>
                  </a:lnTo>
                  <a:lnTo>
                    <a:pt x="2370" y="264"/>
                  </a:lnTo>
                  <a:lnTo>
                    <a:pt x="2370" y="220"/>
                  </a:lnTo>
                  <a:lnTo>
                    <a:pt x="2370" y="132"/>
                  </a:lnTo>
                  <a:lnTo>
                    <a:pt x="2370" y="89"/>
                  </a:lnTo>
                  <a:lnTo>
                    <a:pt x="2326" y="45"/>
                  </a:lnTo>
                  <a:lnTo>
                    <a:pt x="223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7" name="Google Shape;4447;p129"/>
            <p:cNvSpPr/>
            <p:nvPr/>
          </p:nvSpPr>
          <p:spPr>
            <a:xfrm>
              <a:off x="1226525" y="3169575"/>
              <a:ext cx="129475" cy="1510625"/>
            </a:xfrm>
            <a:custGeom>
              <a:avLst/>
              <a:gdLst/>
              <a:ahLst/>
              <a:cxnLst/>
              <a:rect l="l" t="t" r="r" b="b"/>
              <a:pathLst>
                <a:path w="5179" h="60425" extrusionOk="0">
                  <a:moveTo>
                    <a:pt x="2896" y="1"/>
                  </a:moveTo>
                  <a:lnTo>
                    <a:pt x="2853" y="45"/>
                  </a:lnTo>
                  <a:lnTo>
                    <a:pt x="2809" y="45"/>
                  </a:lnTo>
                  <a:lnTo>
                    <a:pt x="2765" y="133"/>
                  </a:lnTo>
                  <a:lnTo>
                    <a:pt x="2633" y="440"/>
                  </a:lnTo>
                  <a:lnTo>
                    <a:pt x="2633" y="528"/>
                  </a:lnTo>
                  <a:lnTo>
                    <a:pt x="3423" y="5047"/>
                  </a:lnTo>
                  <a:lnTo>
                    <a:pt x="4125" y="8031"/>
                  </a:lnTo>
                  <a:lnTo>
                    <a:pt x="4652" y="11059"/>
                  </a:lnTo>
                  <a:lnTo>
                    <a:pt x="4696" y="12902"/>
                  </a:lnTo>
                  <a:lnTo>
                    <a:pt x="4520" y="16368"/>
                  </a:lnTo>
                  <a:lnTo>
                    <a:pt x="4345" y="20274"/>
                  </a:lnTo>
                  <a:lnTo>
                    <a:pt x="4037" y="22731"/>
                  </a:lnTo>
                  <a:lnTo>
                    <a:pt x="3950" y="25057"/>
                  </a:lnTo>
                  <a:lnTo>
                    <a:pt x="4037" y="27338"/>
                  </a:lnTo>
                  <a:lnTo>
                    <a:pt x="3423" y="33526"/>
                  </a:lnTo>
                  <a:lnTo>
                    <a:pt x="2896" y="36904"/>
                  </a:lnTo>
                  <a:lnTo>
                    <a:pt x="2545" y="38265"/>
                  </a:lnTo>
                  <a:lnTo>
                    <a:pt x="1405" y="42521"/>
                  </a:lnTo>
                  <a:lnTo>
                    <a:pt x="1361" y="42521"/>
                  </a:lnTo>
                  <a:lnTo>
                    <a:pt x="966" y="45110"/>
                  </a:lnTo>
                  <a:lnTo>
                    <a:pt x="308" y="47260"/>
                  </a:lnTo>
                  <a:lnTo>
                    <a:pt x="0" y="48445"/>
                  </a:lnTo>
                  <a:lnTo>
                    <a:pt x="0" y="48533"/>
                  </a:lnTo>
                  <a:lnTo>
                    <a:pt x="264" y="50244"/>
                  </a:lnTo>
                  <a:lnTo>
                    <a:pt x="264" y="50288"/>
                  </a:lnTo>
                  <a:lnTo>
                    <a:pt x="1053" y="53316"/>
                  </a:lnTo>
                  <a:lnTo>
                    <a:pt x="1799" y="55597"/>
                  </a:lnTo>
                  <a:lnTo>
                    <a:pt x="2765" y="58230"/>
                  </a:lnTo>
                  <a:lnTo>
                    <a:pt x="2809" y="58274"/>
                  </a:lnTo>
                  <a:lnTo>
                    <a:pt x="3686" y="59459"/>
                  </a:lnTo>
                  <a:lnTo>
                    <a:pt x="3686" y="59503"/>
                  </a:lnTo>
                  <a:lnTo>
                    <a:pt x="4915" y="60380"/>
                  </a:lnTo>
                  <a:lnTo>
                    <a:pt x="5003" y="60424"/>
                  </a:lnTo>
                  <a:lnTo>
                    <a:pt x="5090" y="60424"/>
                  </a:lnTo>
                  <a:lnTo>
                    <a:pt x="5134" y="60336"/>
                  </a:lnTo>
                  <a:lnTo>
                    <a:pt x="5178" y="60293"/>
                  </a:lnTo>
                  <a:lnTo>
                    <a:pt x="5178" y="60205"/>
                  </a:lnTo>
                  <a:lnTo>
                    <a:pt x="5178" y="60161"/>
                  </a:lnTo>
                  <a:lnTo>
                    <a:pt x="5134" y="60117"/>
                  </a:lnTo>
                  <a:lnTo>
                    <a:pt x="3950" y="59239"/>
                  </a:lnTo>
                  <a:lnTo>
                    <a:pt x="3072" y="58099"/>
                  </a:lnTo>
                  <a:lnTo>
                    <a:pt x="2107" y="55510"/>
                  </a:lnTo>
                  <a:lnTo>
                    <a:pt x="1405" y="53228"/>
                  </a:lnTo>
                  <a:lnTo>
                    <a:pt x="615" y="50200"/>
                  </a:lnTo>
                  <a:lnTo>
                    <a:pt x="351" y="48489"/>
                  </a:lnTo>
                  <a:lnTo>
                    <a:pt x="659" y="47392"/>
                  </a:lnTo>
                  <a:lnTo>
                    <a:pt x="1317" y="45198"/>
                  </a:lnTo>
                  <a:lnTo>
                    <a:pt x="1712" y="42609"/>
                  </a:lnTo>
                  <a:lnTo>
                    <a:pt x="2896" y="38396"/>
                  </a:lnTo>
                  <a:lnTo>
                    <a:pt x="3248" y="36992"/>
                  </a:lnTo>
                  <a:lnTo>
                    <a:pt x="3730" y="33569"/>
                  </a:lnTo>
                  <a:lnTo>
                    <a:pt x="4388" y="27382"/>
                  </a:lnTo>
                  <a:lnTo>
                    <a:pt x="4388" y="27338"/>
                  </a:lnTo>
                  <a:lnTo>
                    <a:pt x="4301" y="25057"/>
                  </a:lnTo>
                  <a:lnTo>
                    <a:pt x="4388" y="22775"/>
                  </a:lnTo>
                  <a:lnTo>
                    <a:pt x="4696" y="20318"/>
                  </a:lnTo>
                  <a:lnTo>
                    <a:pt x="4871" y="16368"/>
                  </a:lnTo>
                  <a:lnTo>
                    <a:pt x="5047" y="12902"/>
                  </a:lnTo>
                  <a:lnTo>
                    <a:pt x="5003" y="11059"/>
                  </a:lnTo>
                  <a:lnTo>
                    <a:pt x="5003" y="11015"/>
                  </a:lnTo>
                  <a:lnTo>
                    <a:pt x="4476" y="7943"/>
                  </a:lnTo>
                  <a:lnTo>
                    <a:pt x="3774" y="5003"/>
                  </a:lnTo>
                  <a:lnTo>
                    <a:pt x="2984" y="528"/>
                  </a:lnTo>
                  <a:lnTo>
                    <a:pt x="3072" y="220"/>
                  </a:lnTo>
                  <a:lnTo>
                    <a:pt x="3116" y="176"/>
                  </a:lnTo>
                  <a:lnTo>
                    <a:pt x="3072" y="89"/>
                  </a:lnTo>
                  <a:lnTo>
                    <a:pt x="3028" y="45"/>
                  </a:lnTo>
                  <a:lnTo>
                    <a:pt x="298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8" name="Google Shape;4448;p129"/>
            <p:cNvSpPr/>
            <p:nvPr/>
          </p:nvSpPr>
          <p:spPr>
            <a:xfrm>
              <a:off x="1190325" y="3178350"/>
              <a:ext cx="129475" cy="1474425"/>
            </a:xfrm>
            <a:custGeom>
              <a:avLst/>
              <a:gdLst/>
              <a:ahLst/>
              <a:cxnLst/>
              <a:rect l="l" t="t" r="r" b="b"/>
              <a:pathLst>
                <a:path w="5179" h="58977" extrusionOk="0">
                  <a:moveTo>
                    <a:pt x="3642" y="1"/>
                  </a:moveTo>
                  <a:lnTo>
                    <a:pt x="3555" y="45"/>
                  </a:lnTo>
                  <a:lnTo>
                    <a:pt x="3555" y="133"/>
                  </a:lnTo>
                  <a:lnTo>
                    <a:pt x="3335" y="879"/>
                  </a:lnTo>
                  <a:lnTo>
                    <a:pt x="3335" y="966"/>
                  </a:lnTo>
                  <a:lnTo>
                    <a:pt x="3993" y="5705"/>
                  </a:lnTo>
                  <a:lnTo>
                    <a:pt x="4520" y="8514"/>
                  </a:lnTo>
                  <a:lnTo>
                    <a:pt x="4827" y="10313"/>
                  </a:lnTo>
                  <a:lnTo>
                    <a:pt x="4739" y="13428"/>
                  </a:lnTo>
                  <a:lnTo>
                    <a:pt x="4608" y="15973"/>
                  </a:lnTo>
                  <a:lnTo>
                    <a:pt x="4608" y="18124"/>
                  </a:lnTo>
                  <a:lnTo>
                    <a:pt x="4476" y="19835"/>
                  </a:lnTo>
                  <a:lnTo>
                    <a:pt x="4081" y="21985"/>
                  </a:lnTo>
                  <a:lnTo>
                    <a:pt x="3993" y="25452"/>
                  </a:lnTo>
                  <a:lnTo>
                    <a:pt x="4125" y="28084"/>
                  </a:lnTo>
                  <a:lnTo>
                    <a:pt x="4081" y="29971"/>
                  </a:lnTo>
                  <a:lnTo>
                    <a:pt x="3686" y="33438"/>
                  </a:lnTo>
                  <a:lnTo>
                    <a:pt x="3247" y="36158"/>
                  </a:lnTo>
                  <a:lnTo>
                    <a:pt x="2677" y="38177"/>
                  </a:lnTo>
                  <a:lnTo>
                    <a:pt x="2063" y="40371"/>
                  </a:lnTo>
                  <a:lnTo>
                    <a:pt x="1712" y="41424"/>
                  </a:lnTo>
                  <a:lnTo>
                    <a:pt x="1712" y="41468"/>
                  </a:lnTo>
                  <a:lnTo>
                    <a:pt x="1624" y="44013"/>
                  </a:lnTo>
                  <a:lnTo>
                    <a:pt x="1536" y="44934"/>
                  </a:lnTo>
                  <a:lnTo>
                    <a:pt x="790" y="47260"/>
                  </a:lnTo>
                  <a:lnTo>
                    <a:pt x="0" y="49235"/>
                  </a:lnTo>
                  <a:lnTo>
                    <a:pt x="0" y="49366"/>
                  </a:lnTo>
                  <a:lnTo>
                    <a:pt x="44" y="49454"/>
                  </a:lnTo>
                  <a:lnTo>
                    <a:pt x="351" y="49674"/>
                  </a:lnTo>
                  <a:lnTo>
                    <a:pt x="1887" y="54281"/>
                  </a:lnTo>
                  <a:lnTo>
                    <a:pt x="2809" y="57265"/>
                  </a:lnTo>
                  <a:lnTo>
                    <a:pt x="2853" y="57309"/>
                  </a:lnTo>
                  <a:lnTo>
                    <a:pt x="3511" y="58845"/>
                  </a:lnTo>
                  <a:lnTo>
                    <a:pt x="3599" y="58932"/>
                  </a:lnTo>
                  <a:lnTo>
                    <a:pt x="3686" y="58976"/>
                  </a:lnTo>
                  <a:lnTo>
                    <a:pt x="3774" y="58976"/>
                  </a:lnTo>
                  <a:lnTo>
                    <a:pt x="3818" y="58932"/>
                  </a:lnTo>
                  <a:lnTo>
                    <a:pt x="3862" y="58845"/>
                  </a:lnTo>
                  <a:lnTo>
                    <a:pt x="3862" y="58801"/>
                  </a:lnTo>
                  <a:lnTo>
                    <a:pt x="3862" y="58713"/>
                  </a:lnTo>
                  <a:lnTo>
                    <a:pt x="3160" y="57177"/>
                  </a:lnTo>
                  <a:lnTo>
                    <a:pt x="2194" y="54193"/>
                  </a:lnTo>
                  <a:lnTo>
                    <a:pt x="659" y="49498"/>
                  </a:lnTo>
                  <a:lnTo>
                    <a:pt x="615" y="49410"/>
                  </a:lnTo>
                  <a:lnTo>
                    <a:pt x="351" y="49235"/>
                  </a:lnTo>
                  <a:lnTo>
                    <a:pt x="1097" y="47348"/>
                  </a:lnTo>
                  <a:lnTo>
                    <a:pt x="1887" y="45022"/>
                  </a:lnTo>
                  <a:lnTo>
                    <a:pt x="1887" y="44978"/>
                  </a:lnTo>
                  <a:lnTo>
                    <a:pt x="1975" y="44013"/>
                  </a:lnTo>
                  <a:lnTo>
                    <a:pt x="2063" y="41512"/>
                  </a:lnTo>
                  <a:lnTo>
                    <a:pt x="2414" y="40459"/>
                  </a:lnTo>
                  <a:lnTo>
                    <a:pt x="3028" y="38309"/>
                  </a:lnTo>
                  <a:lnTo>
                    <a:pt x="3599" y="36246"/>
                  </a:lnTo>
                  <a:lnTo>
                    <a:pt x="3599" y="36202"/>
                  </a:lnTo>
                  <a:lnTo>
                    <a:pt x="4037" y="33482"/>
                  </a:lnTo>
                  <a:lnTo>
                    <a:pt x="4432" y="29971"/>
                  </a:lnTo>
                  <a:lnTo>
                    <a:pt x="4476" y="28128"/>
                  </a:lnTo>
                  <a:lnTo>
                    <a:pt x="4476" y="28084"/>
                  </a:lnTo>
                  <a:lnTo>
                    <a:pt x="4344" y="25452"/>
                  </a:lnTo>
                  <a:lnTo>
                    <a:pt x="4432" y="22029"/>
                  </a:lnTo>
                  <a:lnTo>
                    <a:pt x="4783" y="19879"/>
                  </a:lnTo>
                  <a:lnTo>
                    <a:pt x="4959" y="18124"/>
                  </a:lnTo>
                  <a:lnTo>
                    <a:pt x="4959" y="15973"/>
                  </a:lnTo>
                  <a:lnTo>
                    <a:pt x="5090" y="13428"/>
                  </a:lnTo>
                  <a:lnTo>
                    <a:pt x="5178" y="10313"/>
                  </a:lnTo>
                  <a:lnTo>
                    <a:pt x="5178" y="10269"/>
                  </a:lnTo>
                  <a:lnTo>
                    <a:pt x="4827" y="8470"/>
                  </a:lnTo>
                  <a:lnTo>
                    <a:pt x="4344" y="5662"/>
                  </a:lnTo>
                  <a:lnTo>
                    <a:pt x="3686" y="922"/>
                  </a:lnTo>
                  <a:lnTo>
                    <a:pt x="3862" y="220"/>
                  </a:lnTo>
                  <a:lnTo>
                    <a:pt x="3862" y="133"/>
                  </a:lnTo>
                  <a:lnTo>
                    <a:pt x="3862" y="89"/>
                  </a:lnTo>
                  <a:lnTo>
                    <a:pt x="3818" y="45"/>
                  </a:lnTo>
                  <a:lnTo>
                    <a:pt x="377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9" name="Google Shape;4449;p129"/>
            <p:cNvSpPr/>
            <p:nvPr/>
          </p:nvSpPr>
          <p:spPr>
            <a:xfrm>
              <a:off x="1174950" y="3213475"/>
              <a:ext cx="113025" cy="1464525"/>
            </a:xfrm>
            <a:custGeom>
              <a:avLst/>
              <a:gdLst/>
              <a:ahLst/>
              <a:cxnLst/>
              <a:rect l="l" t="t" r="r" b="b"/>
              <a:pathLst>
                <a:path w="4521" h="58581" extrusionOk="0">
                  <a:moveTo>
                    <a:pt x="3292" y="0"/>
                  </a:moveTo>
                  <a:lnTo>
                    <a:pt x="3248" y="44"/>
                  </a:lnTo>
                  <a:lnTo>
                    <a:pt x="3204" y="88"/>
                  </a:lnTo>
                  <a:lnTo>
                    <a:pt x="3160" y="132"/>
                  </a:lnTo>
                  <a:lnTo>
                    <a:pt x="3073" y="395"/>
                  </a:lnTo>
                  <a:lnTo>
                    <a:pt x="3073" y="483"/>
                  </a:lnTo>
                  <a:lnTo>
                    <a:pt x="3424" y="3467"/>
                  </a:lnTo>
                  <a:lnTo>
                    <a:pt x="3950" y="6977"/>
                  </a:lnTo>
                  <a:lnTo>
                    <a:pt x="4170" y="8381"/>
                  </a:lnTo>
                  <a:lnTo>
                    <a:pt x="3994" y="13033"/>
                  </a:lnTo>
                  <a:lnTo>
                    <a:pt x="3950" y="15622"/>
                  </a:lnTo>
                  <a:lnTo>
                    <a:pt x="3643" y="17816"/>
                  </a:lnTo>
                  <a:lnTo>
                    <a:pt x="3292" y="19834"/>
                  </a:lnTo>
                  <a:lnTo>
                    <a:pt x="3292" y="19878"/>
                  </a:lnTo>
                  <a:lnTo>
                    <a:pt x="3248" y="23959"/>
                  </a:lnTo>
                  <a:lnTo>
                    <a:pt x="3336" y="26943"/>
                  </a:lnTo>
                  <a:lnTo>
                    <a:pt x="3468" y="28873"/>
                  </a:lnTo>
                  <a:lnTo>
                    <a:pt x="3073" y="32208"/>
                  </a:lnTo>
                  <a:lnTo>
                    <a:pt x="2765" y="34315"/>
                  </a:lnTo>
                  <a:lnTo>
                    <a:pt x="2458" y="35499"/>
                  </a:lnTo>
                  <a:lnTo>
                    <a:pt x="1274" y="39098"/>
                  </a:lnTo>
                  <a:lnTo>
                    <a:pt x="1098" y="40238"/>
                  </a:lnTo>
                  <a:lnTo>
                    <a:pt x="1054" y="40282"/>
                  </a:lnTo>
                  <a:lnTo>
                    <a:pt x="1274" y="43486"/>
                  </a:lnTo>
                  <a:lnTo>
                    <a:pt x="484" y="46118"/>
                  </a:lnTo>
                  <a:lnTo>
                    <a:pt x="1" y="47435"/>
                  </a:lnTo>
                  <a:lnTo>
                    <a:pt x="1" y="47479"/>
                  </a:lnTo>
                  <a:lnTo>
                    <a:pt x="1" y="48312"/>
                  </a:lnTo>
                  <a:lnTo>
                    <a:pt x="1" y="48356"/>
                  </a:lnTo>
                  <a:lnTo>
                    <a:pt x="1493" y="53095"/>
                  </a:lnTo>
                  <a:lnTo>
                    <a:pt x="2634" y="56606"/>
                  </a:lnTo>
                  <a:lnTo>
                    <a:pt x="3468" y="58493"/>
                  </a:lnTo>
                  <a:lnTo>
                    <a:pt x="3511" y="58537"/>
                  </a:lnTo>
                  <a:lnTo>
                    <a:pt x="3599" y="58580"/>
                  </a:lnTo>
                  <a:lnTo>
                    <a:pt x="3687" y="58580"/>
                  </a:lnTo>
                  <a:lnTo>
                    <a:pt x="3731" y="58537"/>
                  </a:lnTo>
                  <a:lnTo>
                    <a:pt x="3775" y="58493"/>
                  </a:lnTo>
                  <a:lnTo>
                    <a:pt x="3775" y="58405"/>
                  </a:lnTo>
                  <a:lnTo>
                    <a:pt x="3775" y="58361"/>
                  </a:lnTo>
                  <a:lnTo>
                    <a:pt x="2985" y="56474"/>
                  </a:lnTo>
                  <a:lnTo>
                    <a:pt x="1844" y="53008"/>
                  </a:lnTo>
                  <a:lnTo>
                    <a:pt x="352" y="48312"/>
                  </a:lnTo>
                  <a:lnTo>
                    <a:pt x="352" y="47523"/>
                  </a:lnTo>
                  <a:lnTo>
                    <a:pt x="791" y="46206"/>
                  </a:lnTo>
                  <a:lnTo>
                    <a:pt x="1581" y="43573"/>
                  </a:lnTo>
                  <a:lnTo>
                    <a:pt x="1625" y="43529"/>
                  </a:lnTo>
                  <a:lnTo>
                    <a:pt x="1405" y="40282"/>
                  </a:lnTo>
                  <a:lnTo>
                    <a:pt x="1625" y="39185"/>
                  </a:lnTo>
                  <a:lnTo>
                    <a:pt x="2765" y="35587"/>
                  </a:lnTo>
                  <a:lnTo>
                    <a:pt x="3116" y="34402"/>
                  </a:lnTo>
                  <a:lnTo>
                    <a:pt x="3424" y="32252"/>
                  </a:lnTo>
                  <a:lnTo>
                    <a:pt x="3819" y="28873"/>
                  </a:lnTo>
                  <a:lnTo>
                    <a:pt x="3819" y="28830"/>
                  </a:lnTo>
                  <a:lnTo>
                    <a:pt x="3687" y="26943"/>
                  </a:lnTo>
                  <a:lnTo>
                    <a:pt x="3599" y="23959"/>
                  </a:lnTo>
                  <a:lnTo>
                    <a:pt x="3643" y="19878"/>
                  </a:lnTo>
                  <a:lnTo>
                    <a:pt x="3994" y="17859"/>
                  </a:lnTo>
                  <a:lnTo>
                    <a:pt x="4301" y="15665"/>
                  </a:lnTo>
                  <a:lnTo>
                    <a:pt x="4301" y="15622"/>
                  </a:lnTo>
                  <a:lnTo>
                    <a:pt x="4345" y="13033"/>
                  </a:lnTo>
                  <a:lnTo>
                    <a:pt x="4521" y="8381"/>
                  </a:lnTo>
                  <a:lnTo>
                    <a:pt x="4521" y="8337"/>
                  </a:lnTo>
                  <a:lnTo>
                    <a:pt x="3775" y="3379"/>
                  </a:lnTo>
                  <a:lnTo>
                    <a:pt x="3424" y="439"/>
                  </a:lnTo>
                  <a:lnTo>
                    <a:pt x="3511" y="220"/>
                  </a:lnTo>
                  <a:lnTo>
                    <a:pt x="3511" y="176"/>
                  </a:lnTo>
                  <a:lnTo>
                    <a:pt x="3468" y="88"/>
                  </a:lnTo>
                  <a:lnTo>
                    <a:pt x="3424" y="44"/>
                  </a:lnTo>
                  <a:lnTo>
                    <a:pt x="338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0" name="Google Shape;4450;p129"/>
            <p:cNvSpPr/>
            <p:nvPr/>
          </p:nvSpPr>
          <p:spPr>
            <a:xfrm>
              <a:off x="1139850" y="4002225"/>
              <a:ext cx="64750" cy="674675"/>
            </a:xfrm>
            <a:custGeom>
              <a:avLst/>
              <a:gdLst/>
              <a:ahLst/>
              <a:cxnLst/>
              <a:rect l="l" t="t" r="r" b="b"/>
              <a:pathLst>
                <a:path w="2590" h="26987" extrusionOk="0">
                  <a:moveTo>
                    <a:pt x="2370" y="0"/>
                  </a:moveTo>
                  <a:lnTo>
                    <a:pt x="2283" y="44"/>
                  </a:lnTo>
                  <a:lnTo>
                    <a:pt x="2239" y="88"/>
                  </a:lnTo>
                  <a:lnTo>
                    <a:pt x="2239" y="132"/>
                  </a:lnTo>
                  <a:lnTo>
                    <a:pt x="2019" y="1931"/>
                  </a:lnTo>
                  <a:lnTo>
                    <a:pt x="1624" y="3203"/>
                  </a:lnTo>
                  <a:lnTo>
                    <a:pt x="571" y="5617"/>
                  </a:lnTo>
                  <a:lnTo>
                    <a:pt x="132" y="6889"/>
                  </a:lnTo>
                  <a:lnTo>
                    <a:pt x="132" y="6933"/>
                  </a:lnTo>
                  <a:lnTo>
                    <a:pt x="1" y="10049"/>
                  </a:lnTo>
                  <a:lnTo>
                    <a:pt x="220" y="14393"/>
                  </a:lnTo>
                  <a:lnTo>
                    <a:pt x="89" y="17640"/>
                  </a:lnTo>
                  <a:lnTo>
                    <a:pt x="220" y="20229"/>
                  </a:lnTo>
                  <a:lnTo>
                    <a:pt x="483" y="22467"/>
                  </a:lnTo>
                  <a:lnTo>
                    <a:pt x="527" y="24793"/>
                  </a:lnTo>
                  <a:lnTo>
                    <a:pt x="527" y="24880"/>
                  </a:lnTo>
                  <a:lnTo>
                    <a:pt x="703" y="25275"/>
                  </a:lnTo>
                  <a:lnTo>
                    <a:pt x="747" y="26811"/>
                  </a:lnTo>
                  <a:lnTo>
                    <a:pt x="791" y="26855"/>
                  </a:lnTo>
                  <a:lnTo>
                    <a:pt x="835" y="26899"/>
                  </a:lnTo>
                  <a:lnTo>
                    <a:pt x="878" y="26943"/>
                  </a:lnTo>
                  <a:lnTo>
                    <a:pt x="922" y="26987"/>
                  </a:lnTo>
                  <a:lnTo>
                    <a:pt x="966" y="26987"/>
                  </a:lnTo>
                  <a:lnTo>
                    <a:pt x="1010" y="26943"/>
                  </a:lnTo>
                  <a:lnTo>
                    <a:pt x="1054" y="26899"/>
                  </a:lnTo>
                  <a:lnTo>
                    <a:pt x="1098" y="26855"/>
                  </a:lnTo>
                  <a:lnTo>
                    <a:pt x="1098" y="26767"/>
                  </a:lnTo>
                  <a:lnTo>
                    <a:pt x="1054" y="25231"/>
                  </a:lnTo>
                  <a:lnTo>
                    <a:pt x="1054" y="25187"/>
                  </a:lnTo>
                  <a:lnTo>
                    <a:pt x="878" y="24749"/>
                  </a:lnTo>
                  <a:lnTo>
                    <a:pt x="835" y="22423"/>
                  </a:lnTo>
                  <a:lnTo>
                    <a:pt x="571" y="20185"/>
                  </a:lnTo>
                  <a:lnTo>
                    <a:pt x="440" y="17596"/>
                  </a:lnTo>
                  <a:lnTo>
                    <a:pt x="571" y="14393"/>
                  </a:lnTo>
                  <a:lnTo>
                    <a:pt x="352" y="10049"/>
                  </a:lnTo>
                  <a:lnTo>
                    <a:pt x="483" y="6977"/>
                  </a:lnTo>
                  <a:lnTo>
                    <a:pt x="878" y="5748"/>
                  </a:lnTo>
                  <a:lnTo>
                    <a:pt x="1975" y="3335"/>
                  </a:lnTo>
                  <a:lnTo>
                    <a:pt x="2370" y="2019"/>
                  </a:lnTo>
                  <a:lnTo>
                    <a:pt x="2370" y="1975"/>
                  </a:lnTo>
                  <a:lnTo>
                    <a:pt x="2590" y="176"/>
                  </a:lnTo>
                  <a:lnTo>
                    <a:pt x="2590" y="132"/>
                  </a:lnTo>
                  <a:lnTo>
                    <a:pt x="2546" y="44"/>
                  </a:lnTo>
                  <a:lnTo>
                    <a:pt x="250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1" name="Google Shape;4451;p129"/>
            <p:cNvSpPr/>
            <p:nvPr/>
          </p:nvSpPr>
          <p:spPr>
            <a:xfrm>
              <a:off x="1106950" y="3840950"/>
              <a:ext cx="64750" cy="782200"/>
            </a:xfrm>
            <a:custGeom>
              <a:avLst/>
              <a:gdLst/>
              <a:ahLst/>
              <a:cxnLst/>
              <a:rect l="l" t="t" r="r" b="b"/>
              <a:pathLst>
                <a:path w="2590" h="31288" extrusionOk="0">
                  <a:moveTo>
                    <a:pt x="2019" y="1"/>
                  </a:moveTo>
                  <a:lnTo>
                    <a:pt x="1975" y="45"/>
                  </a:lnTo>
                  <a:lnTo>
                    <a:pt x="1887" y="45"/>
                  </a:lnTo>
                  <a:lnTo>
                    <a:pt x="1843" y="132"/>
                  </a:lnTo>
                  <a:lnTo>
                    <a:pt x="1843" y="176"/>
                  </a:lnTo>
                  <a:lnTo>
                    <a:pt x="1843" y="2853"/>
                  </a:lnTo>
                  <a:lnTo>
                    <a:pt x="2063" y="6056"/>
                  </a:lnTo>
                  <a:lnTo>
                    <a:pt x="2238" y="7548"/>
                  </a:lnTo>
                  <a:lnTo>
                    <a:pt x="2151" y="8206"/>
                  </a:lnTo>
                  <a:lnTo>
                    <a:pt x="1097" y="10488"/>
                  </a:lnTo>
                  <a:lnTo>
                    <a:pt x="308" y="12419"/>
                  </a:lnTo>
                  <a:lnTo>
                    <a:pt x="308" y="12507"/>
                  </a:lnTo>
                  <a:lnTo>
                    <a:pt x="0" y="16324"/>
                  </a:lnTo>
                  <a:lnTo>
                    <a:pt x="0" y="16368"/>
                  </a:lnTo>
                  <a:lnTo>
                    <a:pt x="88" y="18299"/>
                  </a:lnTo>
                  <a:lnTo>
                    <a:pt x="439" y="21985"/>
                  </a:lnTo>
                  <a:lnTo>
                    <a:pt x="439" y="24705"/>
                  </a:lnTo>
                  <a:lnTo>
                    <a:pt x="746" y="28918"/>
                  </a:lnTo>
                  <a:lnTo>
                    <a:pt x="834" y="29971"/>
                  </a:lnTo>
                  <a:lnTo>
                    <a:pt x="834" y="30015"/>
                  </a:lnTo>
                  <a:lnTo>
                    <a:pt x="1317" y="31156"/>
                  </a:lnTo>
                  <a:lnTo>
                    <a:pt x="1405" y="31244"/>
                  </a:lnTo>
                  <a:lnTo>
                    <a:pt x="1492" y="31287"/>
                  </a:lnTo>
                  <a:lnTo>
                    <a:pt x="1580" y="31244"/>
                  </a:lnTo>
                  <a:lnTo>
                    <a:pt x="1624" y="31200"/>
                  </a:lnTo>
                  <a:lnTo>
                    <a:pt x="1668" y="31156"/>
                  </a:lnTo>
                  <a:lnTo>
                    <a:pt x="1668" y="31112"/>
                  </a:lnTo>
                  <a:lnTo>
                    <a:pt x="1668" y="31024"/>
                  </a:lnTo>
                  <a:lnTo>
                    <a:pt x="1185" y="29927"/>
                  </a:lnTo>
                  <a:lnTo>
                    <a:pt x="1097" y="28874"/>
                  </a:lnTo>
                  <a:lnTo>
                    <a:pt x="790" y="24661"/>
                  </a:lnTo>
                  <a:lnTo>
                    <a:pt x="790" y="21985"/>
                  </a:lnTo>
                  <a:lnTo>
                    <a:pt x="439" y="18255"/>
                  </a:lnTo>
                  <a:lnTo>
                    <a:pt x="351" y="16368"/>
                  </a:lnTo>
                  <a:lnTo>
                    <a:pt x="615" y="12550"/>
                  </a:lnTo>
                  <a:lnTo>
                    <a:pt x="1448" y="10620"/>
                  </a:lnTo>
                  <a:lnTo>
                    <a:pt x="2502" y="8338"/>
                  </a:lnTo>
                  <a:lnTo>
                    <a:pt x="2502" y="8294"/>
                  </a:lnTo>
                  <a:lnTo>
                    <a:pt x="2589" y="7592"/>
                  </a:lnTo>
                  <a:lnTo>
                    <a:pt x="2589" y="7548"/>
                  </a:lnTo>
                  <a:lnTo>
                    <a:pt x="2414" y="6056"/>
                  </a:lnTo>
                  <a:lnTo>
                    <a:pt x="2194" y="2853"/>
                  </a:lnTo>
                  <a:lnTo>
                    <a:pt x="2194" y="176"/>
                  </a:lnTo>
                  <a:lnTo>
                    <a:pt x="2194" y="132"/>
                  </a:lnTo>
                  <a:lnTo>
                    <a:pt x="2151" y="45"/>
                  </a:lnTo>
                  <a:lnTo>
                    <a:pt x="2107" y="45"/>
                  </a:lnTo>
                  <a:lnTo>
                    <a:pt x="201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2" name="Google Shape;4452;p129"/>
            <p:cNvSpPr/>
            <p:nvPr/>
          </p:nvSpPr>
          <p:spPr>
            <a:xfrm>
              <a:off x="1074025" y="3794875"/>
              <a:ext cx="75725" cy="787675"/>
            </a:xfrm>
            <a:custGeom>
              <a:avLst/>
              <a:gdLst/>
              <a:ahLst/>
              <a:cxnLst/>
              <a:rect l="l" t="t" r="r" b="b"/>
              <a:pathLst>
                <a:path w="3029" h="31507" extrusionOk="0">
                  <a:moveTo>
                    <a:pt x="2765" y="1"/>
                  </a:moveTo>
                  <a:lnTo>
                    <a:pt x="2678" y="45"/>
                  </a:lnTo>
                  <a:lnTo>
                    <a:pt x="2678" y="132"/>
                  </a:lnTo>
                  <a:lnTo>
                    <a:pt x="2634" y="176"/>
                  </a:lnTo>
                  <a:lnTo>
                    <a:pt x="2678" y="791"/>
                  </a:lnTo>
                  <a:lnTo>
                    <a:pt x="2546" y="1712"/>
                  </a:lnTo>
                  <a:lnTo>
                    <a:pt x="1317" y="5442"/>
                  </a:lnTo>
                  <a:lnTo>
                    <a:pt x="1317" y="5486"/>
                  </a:lnTo>
                  <a:lnTo>
                    <a:pt x="1142" y="6320"/>
                  </a:lnTo>
                  <a:lnTo>
                    <a:pt x="1142" y="6407"/>
                  </a:lnTo>
                  <a:lnTo>
                    <a:pt x="1317" y="7592"/>
                  </a:lnTo>
                  <a:lnTo>
                    <a:pt x="1054" y="11892"/>
                  </a:lnTo>
                  <a:lnTo>
                    <a:pt x="352" y="13516"/>
                  </a:lnTo>
                  <a:lnTo>
                    <a:pt x="352" y="13560"/>
                  </a:lnTo>
                  <a:lnTo>
                    <a:pt x="133" y="14745"/>
                  </a:lnTo>
                  <a:lnTo>
                    <a:pt x="133" y="14788"/>
                  </a:lnTo>
                  <a:lnTo>
                    <a:pt x="1" y="16982"/>
                  </a:lnTo>
                  <a:lnTo>
                    <a:pt x="45" y="19176"/>
                  </a:lnTo>
                  <a:lnTo>
                    <a:pt x="45" y="19220"/>
                  </a:lnTo>
                  <a:lnTo>
                    <a:pt x="352" y="21678"/>
                  </a:lnTo>
                  <a:lnTo>
                    <a:pt x="747" y="25495"/>
                  </a:lnTo>
                  <a:lnTo>
                    <a:pt x="791" y="28040"/>
                  </a:lnTo>
                  <a:lnTo>
                    <a:pt x="1010" y="30322"/>
                  </a:lnTo>
                  <a:lnTo>
                    <a:pt x="1054" y="30410"/>
                  </a:lnTo>
                  <a:lnTo>
                    <a:pt x="1405" y="31375"/>
                  </a:lnTo>
                  <a:lnTo>
                    <a:pt x="1493" y="31463"/>
                  </a:lnTo>
                  <a:lnTo>
                    <a:pt x="1581" y="31507"/>
                  </a:lnTo>
                  <a:lnTo>
                    <a:pt x="1625" y="31463"/>
                  </a:lnTo>
                  <a:lnTo>
                    <a:pt x="1712" y="31463"/>
                  </a:lnTo>
                  <a:lnTo>
                    <a:pt x="1756" y="31375"/>
                  </a:lnTo>
                  <a:lnTo>
                    <a:pt x="1756" y="31331"/>
                  </a:lnTo>
                  <a:lnTo>
                    <a:pt x="1756" y="31244"/>
                  </a:lnTo>
                  <a:lnTo>
                    <a:pt x="1361" y="30278"/>
                  </a:lnTo>
                  <a:lnTo>
                    <a:pt x="1142" y="28040"/>
                  </a:lnTo>
                  <a:lnTo>
                    <a:pt x="1098" y="25495"/>
                  </a:lnTo>
                  <a:lnTo>
                    <a:pt x="703" y="21634"/>
                  </a:lnTo>
                  <a:lnTo>
                    <a:pt x="396" y="19176"/>
                  </a:lnTo>
                  <a:lnTo>
                    <a:pt x="352" y="16982"/>
                  </a:lnTo>
                  <a:lnTo>
                    <a:pt x="484" y="14832"/>
                  </a:lnTo>
                  <a:lnTo>
                    <a:pt x="703" y="13648"/>
                  </a:lnTo>
                  <a:lnTo>
                    <a:pt x="1405" y="12024"/>
                  </a:lnTo>
                  <a:lnTo>
                    <a:pt x="1405" y="11936"/>
                  </a:lnTo>
                  <a:lnTo>
                    <a:pt x="1668" y="7592"/>
                  </a:lnTo>
                  <a:lnTo>
                    <a:pt x="1668" y="7548"/>
                  </a:lnTo>
                  <a:lnTo>
                    <a:pt x="1493" y="6363"/>
                  </a:lnTo>
                  <a:lnTo>
                    <a:pt x="1625" y="5530"/>
                  </a:lnTo>
                  <a:lnTo>
                    <a:pt x="2897" y="1800"/>
                  </a:lnTo>
                  <a:lnTo>
                    <a:pt x="2897" y="1756"/>
                  </a:lnTo>
                  <a:lnTo>
                    <a:pt x="3029" y="834"/>
                  </a:lnTo>
                  <a:lnTo>
                    <a:pt x="3029" y="791"/>
                  </a:lnTo>
                  <a:lnTo>
                    <a:pt x="2985" y="176"/>
                  </a:lnTo>
                  <a:lnTo>
                    <a:pt x="2985" y="89"/>
                  </a:lnTo>
                  <a:lnTo>
                    <a:pt x="2941" y="45"/>
                  </a:lnTo>
                  <a:lnTo>
                    <a:pt x="289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3" name="Google Shape;4453;p129"/>
            <p:cNvSpPr/>
            <p:nvPr/>
          </p:nvSpPr>
          <p:spPr>
            <a:xfrm>
              <a:off x="1043325" y="4272075"/>
              <a:ext cx="50475" cy="285250"/>
            </a:xfrm>
            <a:custGeom>
              <a:avLst/>
              <a:gdLst/>
              <a:ahLst/>
              <a:cxnLst/>
              <a:rect l="l" t="t" r="r" b="b"/>
              <a:pathLst>
                <a:path w="2019" h="11410" extrusionOk="0">
                  <a:moveTo>
                    <a:pt x="88" y="1"/>
                  </a:moveTo>
                  <a:lnTo>
                    <a:pt x="44" y="45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307" y="2063"/>
                  </a:lnTo>
                  <a:lnTo>
                    <a:pt x="527" y="4213"/>
                  </a:lnTo>
                  <a:lnTo>
                    <a:pt x="1229" y="10313"/>
                  </a:lnTo>
                  <a:lnTo>
                    <a:pt x="1229" y="10356"/>
                  </a:lnTo>
                  <a:lnTo>
                    <a:pt x="1712" y="11278"/>
                  </a:lnTo>
                  <a:lnTo>
                    <a:pt x="1756" y="11366"/>
                  </a:lnTo>
                  <a:lnTo>
                    <a:pt x="1887" y="11410"/>
                  </a:lnTo>
                  <a:lnTo>
                    <a:pt x="1931" y="11366"/>
                  </a:lnTo>
                  <a:lnTo>
                    <a:pt x="2019" y="11322"/>
                  </a:lnTo>
                  <a:lnTo>
                    <a:pt x="2019" y="11278"/>
                  </a:lnTo>
                  <a:lnTo>
                    <a:pt x="2019" y="11190"/>
                  </a:lnTo>
                  <a:lnTo>
                    <a:pt x="2019" y="11146"/>
                  </a:lnTo>
                  <a:lnTo>
                    <a:pt x="1536" y="10225"/>
                  </a:lnTo>
                  <a:lnTo>
                    <a:pt x="878" y="4213"/>
                  </a:lnTo>
                  <a:lnTo>
                    <a:pt x="659" y="2019"/>
                  </a:lnTo>
                  <a:lnTo>
                    <a:pt x="351" y="132"/>
                  </a:lnTo>
                  <a:lnTo>
                    <a:pt x="307" y="88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4" name="Google Shape;4454;p129"/>
            <p:cNvSpPr/>
            <p:nvPr/>
          </p:nvSpPr>
          <p:spPr>
            <a:xfrm>
              <a:off x="1022475" y="4402625"/>
              <a:ext cx="26350" cy="111925"/>
            </a:xfrm>
            <a:custGeom>
              <a:avLst/>
              <a:gdLst/>
              <a:ahLst/>
              <a:cxnLst/>
              <a:rect l="l" t="t" r="r" b="b"/>
              <a:pathLst>
                <a:path w="1054" h="4477" extrusionOk="0">
                  <a:moveTo>
                    <a:pt x="88" y="0"/>
                  </a:moveTo>
                  <a:lnTo>
                    <a:pt x="44" y="44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88" y="2853"/>
                  </a:lnTo>
                  <a:lnTo>
                    <a:pt x="88" y="2897"/>
                  </a:lnTo>
                  <a:lnTo>
                    <a:pt x="264" y="3555"/>
                  </a:lnTo>
                  <a:lnTo>
                    <a:pt x="308" y="3599"/>
                  </a:lnTo>
                  <a:lnTo>
                    <a:pt x="703" y="4388"/>
                  </a:lnTo>
                  <a:lnTo>
                    <a:pt x="790" y="4432"/>
                  </a:lnTo>
                  <a:lnTo>
                    <a:pt x="878" y="4476"/>
                  </a:lnTo>
                  <a:lnTo>
                    <a:pt x="922" y="4432"/>
                  </a:lnTo>
                  <a:lnTo>
                    <a:pt x="1010" y="4388"/>
                  </a:lnTo>
                  <a:lnTo>
                    <a:pt x="1010" y="4345"/>
                  </a:lnTo>
                  <a:lnTo>
                    <a:pt x="1054" y="4257"/>
                  </a:lnTo>
                  <a:lnTo>
                    <a:pt x="1010" y="4213"/>
                  </a:lnTo>
                  <a:lnTo>
                    <a:pt x="615" y="3423"/>
                  </a:lnTo>
                  <a:lnTo>
                    <a:pt x="439" y="2809"/>
                  </a:lnTo>
                  <a:lnTo>
                    <a:pt x="352" y="264"/>
                  </a:lnTo>
                  <a:lnTo>
                    <a:pt x="352" y="176"/>
                  </a:lnTo>
                  <a:lnTo>
                    <a:pt x="352" y="132"/>
                  </a:lnTo>
                  <a:lnTo>
                    <a:pt x="352" y="44"/>
                  </a:lnTo>
                  <a:lnTo>
                    <a:pt x="30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5" name="Google Shape;4455;p129"/>
            <p:cNvSpPr/>
            <p:nvPr/>
          </p:nvSpPr>
          <p:spPr>
            <a:xfrm>
              <a:off x="1765150" y="4491475"/>
              <a:ext cx="95475" cy="49400"/>
            </a:xfrm>
            <a:custGeom>
              <a:avLst/>
              <a:gdLst/>
              <a:ahLst/>
              <a:cxnLst/>
              <a:rect l="l" t="t" r="r" b="b"/>
              <a:pathLst>
                <a:path w="3819" h="1976" extrusionOk="0">
                  <a:moveTo>
                    <a:pt x="220" y="1"/>
                  </a:moveTo>
                  <a:lnTo>
                    <a:pt x="132" y="45"/>
                  </a:lnTo>
                  <a:lnTo>
                    <a:pt x="88" y="45"/>
                  </a:lnTo>
                  <a:lnTo>
                    <a:pt x="45" y="132"/>
                  </a:lnTo>
                  <a:lnTo>
                    <a:pt x="1" y="176"/>
                  </a:lnTo>
                  <a:lnTo>
                    <a:pt x="45" y="264"/>
                  </a:lnTo>
                  <a:lnTo>
                    <a:pt x="45" y="308"/>
                  </a:lnTo>
                  <a:lnTo>
                    <a:pt x="132" y="352"/>
                  </a:lnTo>
                  <a:lnTo>
                    <a:pt x="1449" y="1054"/>
                  </a:lnTo>
                  <a:lnTo>
                    <a:pt x="3028" y="1975"/>
                  </a:lnTo>
                  <a:lnTo>
                    <a:pt x="3116" y="1975"/>
                  </a:lnTo>
                  <a:lnTo>
                    <a:pt x="3248" y="1931"/>
                  </a:lnTo>
                  <a:lnTo>
                    <a:pt x="3774" y="1493"/>
                  </a:lnTo>
                  <a:lnTo>
                    <a:pt x="3818" y="1449"/>
                  </a:lnTo>
                  <a:lnTo>
                    <a:pt x="3818" y="1361"/>
                  </a:lnTo>
                  <a:lnTo>
                    <a:pt x="3818" y="1317"/>
                  </a:lnTo>
                  <a:lnTo>
                    <a:pt x="3774" y="1273"/>
                  </a:lnTo>
                  <a:lnTo>
                    <a:pt x="3731" y="1229"/>
                  </a:lnTo>
                  <a:lnTo>
                    <a:pt x="3687" y="1186"/>
                  </a:lnTo>
                  <a:lnTo>
                    <a:pt x="3599" y="1186"/>
                  </a:lnTo>
                  <a:lnTo>
                    <a:pt x="3555" y="1229"/>
                  </a:lnTo>
                  <a:lnTo>
                    <a:pt x="3116" y="1580"/>
                  </a:lnTo>
                  <a:lnTo>
                    <a:pt x="1624" y="747"/>
                  </a:lnTo>
                  <a:lnTo>
                    <a:pt x="264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6" name="Google Shape;4456;p129"/>
            <p:cNvSpPr/>
            <p:nvPr/>
          </p:nvSpPr>
          <p:spPr>
            <a:xfrm>
              <a:off x="1765150" y="4467350"/>
              <a:ext cx="97675" cy="45000"/>
            </a:xfrm>
            <a:custGeom>
              <a:avLst/>
              <a:gdLst/>
              <a:ahLst/>
              <a:cxnLst/>
              <a:rect l="l" t="t" r="r" b="b"/>
              <a:pathLst>
                <a:path w="3907" h="1800" extrusionOk="0">
                  <a:moveTo>
                    <a:pt x="176" y="0"/>
                  </a:moveTo>
                  <a:lnTo>
                    <a:pt x="88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45" y="264"/>
                  </a:lnTo>
                  <a:lnTo>
                    <a:pt x="88" y="351"/>
                  </a:lnTo>
                  <a:lnTo>
                    <a:pt x="527" y="702"/>
                  </a:lnTo>
                  <a:lnTo>
                    <a:pt x="571" y="746"/>
                  </a:lnTo>
                  <a:lnTo>
                    <a:pt x="2458" y="1536"/>
                  </a:lnTo>
                  <a:lnTo>
                    <a:pt x="3336" y="1799"/>
                  </a:lnTo>
                  <a:lnTo>
                    <a:pt x="3379" y="1799"/>
                  </a:lnTo>
                  <a:lnTo>
                    <a:pt x="3467" y="1756"/>
                  </a:lnTo>
                  <a:lnTo>
                    <a:pt x="3818" y="1580"/>
                  </a:lnTo>
                  <a:lnTo>
                    <a:pt x="3862" y="1536"/>
                  </a:lnTo>
                  <a:lnTo>
                    <a:pt x="3906" y="1448"/>
                  </a:lnTo>
                  <a:lnTo>
                    <a:pt x="3906" y="1405"/>
                  </a:lnTo>
                  <a:lnTo>
                    <a:pt x="3906" y="1317"/>
                  </a:lnTo>
                  <a:lnTo>
                    <a:pt x="3862" y="1273"/>
                  </a:lnTo>
                  <a:lnTo>
                    <a:pt x="3774" y="1229"/>
                  </a:lnTo>
                  <a:lnTo>
                    <a:pt x="3731" y="1229"/>
                  </a:lnTo>
                  <a:lnTo>
                    <a:pt x="3643" y="1273"/>
                  </a:lnTo>
                  <a:lnTo>
                    <a:pt x="3379" y="1448"/>
                  </a:lnTo>
                  <a:lnTo>
                    <a:pt x="2590" y="1229"/>
                  </a:lnTo>
                  <a:lnTo>
                    <a:pt x="747" y="439"/>
                  </a:lnTo>
                  <a:lnTo>
                    <a:pt x="308" y="44"/>
                  </a:lnTo>
                  <a:lnTo>
                    <a:pt x="220" y="44"/>
                  </a:lnTo>
                  <a:lnTo>
                    <a:pt x="17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7" name="Google Shape;4457;p129"/>
            <p:cNvSpPr/>
            <p:nvPr/>
          </p:nvSpPr>
          <p:spPr>
            <a:xfrm>
              <a:off x="1765150" y="4441025"/>
              <a:ext cx="127275" cy="43900"/>
            </a:xfrm>
            <a:custGeom>
              <a:avLst/>
              <a:gdLst/>
              <a:ahLst/>
              <a:cxnLst/>
              <a:rect l="l" t="t" r="r" b="b"/>
              <a:pathLst>
                <a:path w="5091" h="1756" extrusionOk="0">
                  <a:moveTo>
                    <a:pt x="176" y="0"/>
                  </a:moveTo>
                  <a:lnTo>
                    <a:pt x="88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176"/>
                  </a:lnTo>
                  <a:lnTo>
                    <a:pt x="1" y="264"/>
                  </a:lnTo>
                  <a:lnTo>
                    <a:pt x="45" y="307"/>
                  </a:lnTo>
                  <a:lnTo>
                    <a:pt x="571" y="834"/>
                  </a:lnTo>
                  <a:lnTo>
                    <a:pt x="1624" y="1404"/>
                  </a:lnTo>
                  <a:lnTo>
                    <a:pt x="2458" y="1755"/>
                  </a:lnTo>
                  <a:lnTo>
                    <a:pt x="2546" y="1755"/>
                  </a:lnTo>
                  <a:lnTo>
                    <a:pt x="3818" y="1668"/>
                  </a:lnTo>
                  <a:lnTo>
                    <a:pt x="3906" y="1668"/>
                  </a:lnTo>
                  <a:lnTo>
                    <a:pt x="5003" y="1009"/>
                  </a:lnTo>
                  <a:lnTo>
                    <a:pt x="5047" y="966"/>
                  </a:lnTo>
                  <a:lnTo>
                    <a:pt x="5047" y="878"/>
                  </a:lnTo>
                  <a:lnTo>
                    <a:pt x="5091" y="834"/>
                  </a:lnTo>
                  <a:lnTo>
                    <a:pt x="5047" y="746"/>
                  </a:lnTo>
                  <a:lnTo>
                    <a:pt x="5003" y="702"/>
                  </a:lnTo>
                  <a:lnTo>
                    <a:pt x="4915" y="658"/>
                  </a:lnTo>
                  <a:lnTo>
                    <a:pt x="4871" y="658"/>
                  </a:lnTo>
                  <a:lnTo>
                    <a:pt x="4784" y="702"/>
                  </a:lnTo>
                  <a:lnTo>
                    <a:pt x="3774" y="1317"/>
                  </a:lnTo>
                  <a:lnTo>
                    <a:pt x="2546" y="1404"/>
                  </a:lnTo>
                  <a:lnTo>
                    <a:pt x="1756" y="1097"/>
                  </a:lnTo>
                  <a:lnTo>
                    <a:pt x="791" y="527"/>
                  </a:lnTo>
                  <a:lnTo>
                    <a:pt x="264" y="44"/>
                  </a:lnTo>
                  <a:lnTo>
                    <a:pt x="220" y="44"/>
                  </a:lnTo>
                  <a:lnTo>
                    <a:pt x="17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8" name="Google Shape;4458;p129"/>
            <p:cNvSpPr/>
            <p:nvPr/>
          </p:nvSpPr>
          <p:spPr>
            <a:xfrm>
              <a:off x="1728950" y="4366425"/>
              <a:ext cx="241375" cy="79000"/>
            </a:xfrm>
            <a:custGeom>
              <a:avLst/>
              <a:gdLst/>
              <a:ahLst/>
              <a:cxnLst/>
              <a:rect l="l" t="t" r="r" b="b"/>
              <a:pathLst>
                <a:path w="9655" h="3160" extrusionOk="0">
                  <a:moveTo>
                    <a:pt x="176" y="0"/>
                  </a:moveTo>
                  <a:lnTo>
                    <a:pt x="88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45" y="264"/>
                  </a:lnTo>
                  <a:lnTo>
                    <a:pt x="308" y="702"/>
                  </a:lnTo>
                  <a:lnTo>
                    <a:pt x="878" y="1668"/>
                  </a:lnTo>
                  <a:lnTo>
                    <a:pt x="878" y="1712"/>
                  </a:lnTo>
                  <a:lnTo>
                    <a:pt x="1756" y="2502"/>
                  </a:lnTo>
                  <a:lnTo>
                    <a:pt x="1800" y="2545"/>
                  </a:lnTo>
                  <a:lnTo>
                    <a:pt x="2853" y="2896"/>
                  </a:lnTo>
                  <a:lnTo>
                    <a:pt x="2897" y="2896"/>
                  </a:lnTo>
                  <a:lnTo>
                    <a:pt x="6232" y="3160"/>
                  </a:lnTo>
                  <a:lnTo>
                    <a:pt x="6319" y="3160"/>
                  </a:lnTo>
                  <a:lnTo>
                    <a:pt x="9567" y="1536"/>
                  </a:lnTo>
                  <a:lnTo>
                    <a:pt x="9610" y="1492"/>
                  </a:lnTo>
                  <a:lnTo>
                    <a:pt x="9654" y="1448"/>
                  </a:lnTo>
                  <a:lnTo>
                    <a:pt x="9654" y="1361"/>
                  </a:lnTo>
                  <a:lnTo>
                    <a:pt x="9654" y="1317"/>
                  </a:lnTo>
                  <a:lnTo>
                    <a:pt x="9610" y="1229"/>
                  </a:lnTo>
                  <a:lnTo>
                    <a:pt x="9523" y="1229"/>
                  </a:lnTo>
                  <a:lnTo>
                    <a:pt x="9479" y="1185"/>
                  </a:lnTo>
                  <a:lnTo>
                    <a:pt x="9391" y="1229"/>
                  </a:lnTo>
                  <a:lnTo>
                    <a:pt x="6232" y="2809"/>
                  </a:lnTo>
                  <a:lnTo>
                    <a:pt x="2941" y="2545"/>
                  </a:lnTo>
                  <a:lnTo>
                    <a:pt x="1931" y="2194"/>
                  </a:lnTo>
                  <a:lnTo>
                    <a:pt x="1142" y="1492"/>
                  </a:lnTo>
                  <a:lnTo>
                    <a:pt x="571" y="527"/>
                  </a:lnTo>
                  <a:lnTo>
                    <a:pt x="352" y="88"/>
                  </a:lnTo>
                  <a:lnTo>
                    <a:pt x="308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9" name="Google Shape;4459;p129"/>
            <p:cNvSpPr/>
            <p:nvPr/>
          </p:nvSpPr>
          <p:spPr>
            <a:xfrm>
              <a:off x="1807950" y="46790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0" name="Google Shape;4460;p129"/>
            <p:cNvSpPr/>
            <p:nvPr/>
          </p:nvSpPr>
          <p:spPr>
            <a:xfrm>
              <a:off x="1807950" y="46790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1" name="Google Shape;4461;p129"/>
            <p:cNvSpPr/>
            <p:nvPr/>
          </p:nvSpPr>
          <p:spPr>
            <a:xfrm>
              <a:off x="1490900" y="2760400"/>
              <a:ext cx="866675" cy="1925275"/>
            </a:xfrm>
            <a:custGeom>
              <a:avLst/>
              <a:gdLst/>
              <a:ahLst/>
              <a:cxnLst/>
              <a:rect l="l" t="t" r="r" b="b"/>
              <a:pathLst>
                <a:path w="34667" h="77011" extrusionOk="0">
                  <a:moveTo>
                    <a:pt x="34447" y="1"/>
                  </a:moveTo>
                  <a:lnTo>
                    <a:pt x="34359" y="44"/>
                  </a:lnTo>
                  <a:lnTo>
                    <a:pt x="31858" y="1931"/>
                  </a:lnTo>
                  <a:lnTo>
                    <a:pt x="28216" y="4915"/>
                  </a:lnTo>
                  <a:lnTo>
                    <a:pt x="25846" y="6758"/>
                  </a:lnTo>
                  <a:lnTo>
                    <a:pt x="23784" y="8426"/>
                  </a:lnTo>
                  <a:lnTo>
                    <a:pt x="20668" y="10883"/>
                  </a:lnTo>
                  <a:lnTo>
                    <a:pt x="15666" y="13077"/>
                  </a:lnTo>
                  <a:lnTo>
                    <a:pt x="15622" y="13077"/>
                  </a:lnTo>
                  <a:lnTo>
                    <a:pt x="13867" y="14174"/>
                  </a:lnTo>
                  <a:lnTo>
                    <a:pt x="13823" y="14218"/>
                  </a:lnTo>
                  <a:lnTo>
                    <a:pt x="12331" y="15622"/>
                  </a:lnTo>
                  <a:lnTo>
                    <a:pt x="12331" y="15666"/>
                  </a:lnTo>
                  <a:lnTo>
                    <a:pt x="10225" y="18386"/>
                  </a:lnTo>
                  <a:lnTo>
                    <a:pt x="9610" y="19045"/>
                  </a:lnTo>
                  <a:lnTo>
                    <a:pt x="8777" y="19571"/>
                  </a:lnTo>
                  <a:lnTo>
                    <a:pt x="8733" y="19615"/>
                  </a:lnTo>
                  <a:lnTo>
                    <a:pt x="8118" y="20229"/>
                  </a:lnTo>
                  <a:lnTo>
                    <a:pt x="8118" y="20273"/>
                  </a:lnTo>
                  <a:lnTo>
                    <a:pt x="7065" y="22204"/>
                  </a:lnTo>
                  <a:lnTo>
                    <a:pt x="7021" y="22204"/>
                  </a:lnTo>
                  <a:lnTo>
                    <a:pt x="6451" y="23915"/>
                  </a:lnTo>
                  <a:lnTo>
                    <a:pt x="6451" y="23959"/>
                  </a:lnTo>
                  <a:lnTo>
                    <a:pt x="6319" y="25583"/>
                  </a:lnTo>
                  <a:lnTo>
                    <a:pt x="6319" y="25627"/>
                  </a:lnTo>
                  <a:lnTo>
                    <a:pt x="6846" y="28347"/>
                  </a:lnTo>
                  <a:lnTo>
                    <a:pt x="6846" y="30629"/>
                  </a:lnTo>
                  <a:lnTo>
                    <a:pt x="6275" y="35631"/>
                  </a:lnTo>
                  <a:lnTo>
                    <a:pt x="5837" y="38966"/>
                  </a:lnTo>
                  <a:lnTo>
                    <a:pt x="5442" y="41819"/>
                  </a:lnTo>
                  <a:lnTo>
                    <a:pt x="5135" y="43662"/>
                  </a:lnTo>
                  <a:lnTo>
                    <a:pt x="4169" y="47699"/>
                  </a:lnTo>
                  <a:lnTo>
                    <a:pt x="3599" y="50200"/>
                  </a:lnTo>
                  <a:lnTo>
                    <a:pt x="3292" y="52087"/>
                  </a:lnTo>
                  <a:lnTo>
                    <a:pt x="2633" y="53491"/>
                  </a:lnTo>
                  <a:lnTo>
                    <a:pt x="2633" y="53535"/>
                  </a:lnTo>
                  <a:lnTo>
                    <a:pt x="2107" y="56387"/>
                  </a:lnTo>
                  <a:lnTo>
                    <a:pt x="834" y="60512"/>
                  </a:lnTo>
                  <a:lnTo>
                    <a:pt x="220" y="62837"/>
                  </a:lnTo>
                  <a:lnTo>
                    <a:pt x="1" y="63846"/>
                  </a:lnTo>
                  <a:lnTo>
                    <a:pt x="1" y="63890"/>
                  </a:lnTo>
                  <a:lnTo>
                    <a:pt x="44" y="64856"/>
                  </a:lnTo>
                  <a:lnTo>
                    <a:pt x="88" y="64987"/>
                  </a:lnTo>
                  <a:lnTo>
                    <a:pt x="2019" y="67050"/>
                  </a:lnTo>
                  <a:lnTo>
                    <a:pt x="3511" y="68629"/>
                  </a:lnTo>
                  <a:lnTo>
                    <a:pt x="5486" y="70955"/>
                  </a:lnTo>
                  <a:lnTo>
                    <a:pt x="7767" y="73412"/>
                  </a:lnTo>
                  <a:lnTo>
                    <a:pt x="9830" y="75606"/>
                  </a:lnTo>
                  <a:lnTo>
                    <a:pt x="10883" y="76967"/>
                  </a:lnTo>
                  <a:lnTo>
                    <a:pt x="10927" y="77011"/>
                  </a:lnTo>
                  <a:lnTo>
                    <a:pt x="11102" y="77011"/>
                  </a:lnTo>
                  <a:lnTo>
                    <a:pt x="11146" y="76923"/>
                  </a:lnTo>
                  <a:lnTo>
                    <a:pt x="11190" y="76879"/>
                  </a:lnTo>
                  <a:lnTo>
                    <a:pt x="11190" y="76791"/>
                  </a:lnTo>
                  <a:lnTo>
                    <a:pt x="11146" y="76747"/>
                  </a:lnTo>
                  <a:lnTo>
                    <a:pt x="10093" y="75387"/>
                  </a:lnTo>
                  <a:lnTo>
                    <a:pt x="8031" y="73149"/>
                  </a:lnTo>
                  <a:lnTo>
                    <a:pt x="5749" y="70736"/>
                  </a:lnTo>
                  <a:lnTo>
                    <a:pt x="3774" y="68410"/>
                  </a:lnTo>
                  <a:lnTo>
                    <a:pt x="2282" y="66830"/>
                  </a:lnTo>
                  <a:lnTo>
                    <a:pt x="395" y="64812"/>
                  </a:lnTo>
                  <a:lnTo>
                    <a:pt x="352" y="63890"/>
                  </a:lnTo>
                  <a:lnTo>
                    <a:pt x="571" y="62925"/>
                  </a:lnTo>
                  <a:lnTo>
                    <a:pt x="1141" y="60599"/>
                  </a:lnTo>
                  <a:lnTo>
                    <a:pt x="2458" y="56475"/>
                  </a:lnTo>
                  <a:lnTo>
                    <a:pt x="2984" y="53578"/>
                  </a:lnTo>
                  <a:lnTo>
                    <a:pt x="3599" y="52174"/>
                  </a:lnTo>
                  <a:lnTo>
                    <a:pt x="3643" y="52174"/>
                  </a:lnTo>
                  <a:lnTo>
                    <a:pt x="3950" y="50287"/>
                  </a:lnTo>
                  <a:lnTo>
                    <a:pt x="4520" y="47786"/>
                  </a:lnTo>
                  <a:lnTo>
                    <a:pt x="5442" y="43749"/>
                  </a:lnTo>
                  <a:lnTo>
                    <a:pt x="5793" y="41862"/>
                  </a:lnTo>
                  <a:lnTo>
                    <a:pt x="6188" y="39010"/>
                  </a:lnTo>
                  <a:lnTo>
                    <a:pt x="6627" y="35675"/>
                  </a:lnTo>
                  <a:lnTo>
                    <a:pt x="7197" y="30673"/>
                  </a:lnTo>
                  <a:lnTo>
                    <a:pt x="7197" y="30629"/>
                  </a:lnTo>
                  <a:lnTo>
                    <a:pt x="7197" y="28347"/>
                  </a:lnTo>
                  <a:lnTo>
                    <a:pt x="7197" y="28303"/>
                  </a:lnTo>
                  <a:lnTo>
                    <a:pt x="6670" y="25583"/>
                  </a:lnTo>
                  <a:lnTo>
                    <a:pt x="6802" y="24003"/>
                  </a:lnTo>
                  <a:lnTo>
                    <a:pt x="7372" y="22336"/>
                  </a:lnTo>
                  <a:lnTo>
                    <a:pt x="8382" y="20449"/>
                  </a:lnTo>
                  <a:lnTo>
                    <a:pt x="8996" y="19878"/>
                  </a:lnTo>
                  <a:lnTo>
                    <a:pt x="9830" y="19352"/>
                  </a:lnTo>
                  <a:lnTo>
                    <a:pt x="9874" y="19308"/>
                  </a:lnTo>
                  <a:lnTo>
                    <a:pt x="10488" y="18606"/>
                  </a:lnTo>
                  <a:lnTo>
                    <a:pt x="12594" y="15885"/>
                  </a:lnTo>
                  <a:lnTo>
                    <a:pt x="14042" y="14481"/>
                  </a:lnTo>
                  <a:lnTo>
                    <a:pt x="15798" y="13384"/>
                  </a:lnTo>
                  <a:lnTo>
                    <a:pt x="20800" y="11234"/>
                  </a:lnTo>
                  <a:lnTo>
                    <a:pt x="20844" y="11190"/>
                  </a:lnTo>
                  <a:lnTo>
                    <a:pt x="24003" y="8733"/>
                  </a:lnTo>
                  <a:lnTo>
                    <a:pt x="28435" y="5178"/>
                  </a:lnTo>
                  <a:lnTo>
                    <a:pt x="32077" y="2195"/>
                  </a:lnTo>
                  <a:lnTo>
                    <a:pt x="34578" y="308"/>
                  </a:lnTo>
                  <a:lnTo>
                    <a:pt x="34622" y="264"/>
                  </a:lnTo>
                  <a:lnTo>
                    <a:pt x="34666" y="176"/>
                  </a:lnTo>
                  <a:lnTo>
                    <a:pt x="34622" y="132"/>
                  </a:lnTo>
                  <a:lnTo>
                    <a:pt x="34622" y="44"/>
                  </a:lnTo>
                  <a:lnTo>
                    <a:pt x="3457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2" name="Google Shape;4462;p129"/>
            <p:cNvSpPr/>
            <p:nvPr/>
          </p:nvSpPr>
          <p:spPr>
            <a:xfrm>
              <a:off x="1465675" y="2732975"/>
              <a:ext cx="861175" cy="1931850"/>
            </a:xfrm>
            <a:custGeom>
              <a:avLst/>
              <a:gdLst/>
              <a:ahLst/>
              <a:cxnLst/>
              <a:rect l="l" t="t" r="r" b="b"/>
              <a:pathLst>
                <a:path w="34447" h="77274" extrusionOk="0">
                  <a:moveTo>
                    <a:pt x="34227" y="1"/>
                  </a:moveTo>
                  <a:lnTo>
                    <a:pt x="34183" y="44"/>
                  </a:lnTo>
                  <a:lnTo>
                    <a:pt x="33174" y="790"/>
                  </a:lnTo>
                  <a:lnTo>
                    <a:pt x="28435" y="4652"/>
                  </a:lnTo>
                  <a:lnTo>
                    <a:pt x="26504" y="6275"/>
                  </a:lnTo>
                  <a:lnTo>
                    <a:pt x="24705" y="7680"/>
                  </a:lnTo>
                  <a:lnTo>
                    <a:pt x="22862" y="9128"/>
                  </a:lnTo>
                  <a:lnTo>
                    <a:pt x="20931" y="10532"/>
                  </a:lnTo>
                  <a:lnTo>
                    <a:pt x="19044" y="11366"/>
                  </a:lnTo>
                  <a:lnTo>
                    <a:pt x="14876" y="12814"/>
                  </a:lnTo>
                  <a:lnTo>
                    <a:pt x="9479" y="14788"/>
                  </a:lnTo>
                  <a:lnTo>
                    <a:pt x="9435" y="14832"/>
                  </a:lnTo>
                  <a:lnTo>
                    <a:pt x="8908" y="15271"/>
                  </a:lnTo>
                  <a:lnTo>
                    <a:pt x="8864" y="15315"/>
                  </a:lnTo>
                  <a:lnTo>
                    <a:pt x="7987" y="16543"/>
                  </a:lnTo>
                  <a:lnTo>
                    <a:pt x="7943" y="16587"/>
                  </a:lnTo>
                  <a:lnTo>
                    <a:pt x="6933" y="18474"/>
                  </a:lnTo>
                  <a:lnTo>
                    <a:pt x="5968" y="20800"/>
                  </a:lnTo>
                  <a:lnTo>
                    <a:pt x="5968" y="20844"/>
                  </a:lnTo>
                  <a:lnTo>
                    <a:pt x="5441" y="23169"/>
                  </a:lnTo>
                  <a:lnTo>
                    <a:pt x="5441" y="23213"/>
                  </a:lnTo>
                  <a:lnTo>
                    <a:pt x="5398" y="24617"/>
                  </a:lnTo>
                  <a:lnTo>
                    <a:pt x="5398" y="24661"/>
                  </a:lnTo>
                  <a:lnTo>
                    <a:pt x="6319" y="29269"/>
                  </a:lnTo>
                  <a:lnTo>
                    <a:pt x="6407" y="30761"/>
                  </a:lnTo>
                  <a:lnTo>
                    <a:pt x="6144" y="34666"/>
                  </a:lnTo>
                  <a:lnTo>
                    <a:pt x="5836" y="37431"/>
                  </a:lnTo>
                  <a:lnTo>
                    <a:pt x="5485" y="40327"/>
                  </a:lnTo>
                  <a:lnTo>
                    <a:pt x="5134" y="42784"/>
                  </a:lnTo>
                  <a:lnTo>
                    <a:pt x="4871" y="44364"/>
                  </a:lnTo>
                  <a:lnTo>
                    <a:pt x="3906" y="48532"/>
                  </a:lnTo>
                  <a:lnTo>
                    <a:pt x="3423" y="51472"/>
                  </a:lnTo>
                  <a:lnTo>
                    <a:pt x="3247" y="53447"/>
                  </a:lnTo>
                  <a:lnTo>
                    <a:pt x="2633" y="55860"/>
                  </a:lnTo>
                  <a:lnTo>
                    <a:pt x="1756" y="58449"/>
                  </a:lnTo>
                  <a:lnTo>
                    <a:pt x="922" y="60775"/>
                  </a:lnTo>
                  <a:lnTo>
                    <a:pt x="922" y="60819"/>
                  </a:lnTo>
                  <a:lnTo>
                    <a:pt x="307" y="63188"/>
                  </a:lnTo>
                  <a:lnTo>
                    <a:pt x="0" y="64549"/>
                  </a:lnTo>
                  <a:lnTo>
                    <a:pt x="0" y="64592"/>
                  </a:lnTo>
                  <a:lnTo>
                    <a:pt x="44" y="66743"/>
                  </a:lnTo>
                  <a:lnTo>
                    <a:pt x="44" y="66786"/>
                  </a:lnTo>
                  <a:lnTo>
                    <a:pt x="264" y="67357"/>
                  </a:lnTo>
                  <a:lnTo>
                    <a:pt x="307" y="67401"/>
                  </a:lnTo>
                  <a:lnTo>
                    <a:pt x="3423" y="70955"/>
                  </a:lnTo>
                  <a:lnTo>
                    <a:pt x="7811" y="75650"/>
                  </a:lnTo>
                  <a:lnTo>
                    <a:pt x="9303" y="77230"/>
                  </a:lnTo>
                  <a:lnTo>
                    <a:pt x="9347" y="77274"/>
                  </a:lnTo>
                  <a:lnTo>
                    <a:pt x="9435" y="77274"/>
                  </a:lnTo>
                  <a:lnTo>
                    <a:pt x="9566" y="77230"/>
                  </a:lnTo>
                  <a:lnTo>
                    <a:pt x="9610" y="77186"/>
                  </a:lnTo>
                  <a:lnTo>
                    <a:pt x="9610" y="77098"/>
                  </a:lnTo>
                  <a:lnTo>
                    <a:pt x="9610" y="77054"/>
                  </a:lnTo>
                  <a:lnTo>
                    <a:pt x="9566" y="77011"/>
                  </a:lnTo>
                  <a:lnTo>
                    <a:pt x="3686" y="70736"/>
                  </a:lnTo>
                  <a:lnTo>
                    <a:pt x="571" y="67225"/>
                  </a:lnTo>
                  <a:lnTo>
                    <a:pt x="395" y="66699"/>
                  </a:lnTo>
                  <a:lnTo>
                    <a:pt x="351" y="64592"/>
                  </a:lnTo>
                  <a:lnTo>
                    <a:pt x="659" y="63276"/>
                  </a:lnTo>
                  <a:lnTo>
                    <a:pt x="1273" y="60906"/>
                  </a:lnTo>
                  <a:lnTo>
                    <a:pt x="2107" y="58581"/>
                  </a:lnTo>
                  <a:lnTo>
                    <a:pt x="2984" y="55992"/>
                  </a:lnTo>
                  <a:lnTo>
                    <a:pt x="3599" y="53535"/>
                  </a:lnTo>
                  <a:lnTo>
                    <a:pt x="3599" y="53491"/>
                  </a:lnTo>
                  <a:lnTo>
                    <a:pt x="3774" y="51516"/>
                  </a:lnTo>
                  <a:lnTo>
                    <a:pt x="4213" y="48576"/>
                  </a:lnTo>
                  <a:lnTo>
                    <a:pt x="5222" y="44407"/>
                  </a:lnTo>
                  <a:lnTo>
                    <a:pt x="5485" y="42828"/>
                  </a:lnTo>
                  <a:lnTo>
                    <a:pt x="5836" y="40370"/>
                  </a:lnTo>
                  <a:lnTo>
                    <a:pt x="6187" y="37474"/>
                  </a:lnTo>
                  <a:lnTo>
                    <a:pt x="6495" y="34710"/>
                  </a:lnTo>
                  <a:lnTo>
                    <a:pt x="6758" y="30805"/>
                  </a:lnTo>
                  <a:lnTo>
                    <a:pt x="6758" y="30761"/>
                  </a:lnTo>
                  <a:lnTo>
                    <a:pt x="6670" y="29225"/>
                  </a:lnTo>
                  <a:lnTo>
                    <a:pt x="5749" y="24617"/>
                  </a:lnTo>
                  <a:lnTo>
                    <a:pt x="5793" y="23257"/>
                  </a:lnTo>
                  <a:lnTo>
                    <a:pt x="6319" y="20932"/>
                  </a:lnTo>
                  <a:lnTo>
                    <a:pt x="7284" y="18606"/>
                  </a:lnTo>
                  <a:lnTo>
                    <a:pt x="8250" y="16763"/>
                  </a:lnTo>
                  <a:lnTo>
                    <a:pt x="9127" y="15534"/>
                  </a:lnTo>
                  <a:lnTo>
                    <a:pt x="9610" y="15095"/>
                  </a:lnTo>
                  <a:lnTo>
                    <a:pt x="15007" y="13165"/>
                  </a:lnTo>
                  <a:lnTo>
                    <a:pt x="19132" y="11673"/>
                  </a:lnTo>
                  <a:lnTo>
                    <a:pt x="21063" y="10839"/>
                  </a:lnTo>
                  <a:lnTo>
                    <a:pt x="21107" y="10839"/>
                  </a:lnTo>
                  <a:lnTo>
                    <a:pt x="23081" y="9435"/>
                  </a:lnTo>
                  <a:lnTo>
                    <a:pt x="24924" y="7943"/>
                  </a:lnTo>
                  <a:lnTo>
                    <a:pt x="26724" y="6539"/>
                  </a:lnTo>
                  <a:lnTo>
                    <a:pt x="28654" y="4959"/>
                  </a:lnTo>
                  <a:lnTo>
                    <a:pt x="33350" y="1054"/>
                  </a:lnTo>
                  <a:lnTo>
                    <a:pt x="34403" y="308"/>
                  </a:lnTo>
                  <a:lnTo>
                    <a:pt x="34447" y="264"/>
                  </a:lnTo>
                  <a:lnTo>
                    <a:pt x="34447" y="220"/>
                  </a:lnTo>
                  <a:lnTo>
                    <a:pt x="34447" y="132"/>
                  </a:lnTo>
                  <a:lnTo>
                    <a:pt x="34447" y="88"/>
                  </a:lnTo>
                  <a:lnTo>
                    <a:pt x="3435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3" name="Google Shape;4463;p129"/>
            <p:cNvSpPr/>
            <p:nvPr/>
          </p:nvSpPr>
          <p:spPr>
            <a:xfrm>
              <a:off x="1417400" y="2679225"/>
              <a:ext cx="851300" cy="1981225"/>
            </a:xfrm>
            <a:custGeom>
              <a:avLst/>
              <a:gdLst/>
              <a:ahLst/>
              <a:cxnLst/>
              <a:rect l="l" t="t" r="r" b="b"/>
              <a:pathLst>
                <a:path w="34052" h="79249" extrusionOk="0">
                  <a:moveTo>
                    <a:pt x="33876" y="0"/>
                  </a:moveTo>
                  <a:lnTo>
                    <a:pt x="33789" y="44"/>
                  </a:lnTo>
                  <a:lnTo>
                    <a:pt x="33745" y="44"/>
                  </a:lnTo>
                  <a:lnTo>
                    <a:pt x="31244" y="2194"/>
                  </a:lnTo>
                  <a:lnTo>
                    <a:pt x="28786" y="4213"/>
                  </a:lnTo>
                  <a:lnTo>
                    <a:pt x="26461" y="6056"/>
                  </a:lnTo>
                  <a:lnTo>
                    <a:pt x="22994" y="8645"/>
                  </a:lnTo>
                  <a:lnTo>
                    <a:pt x="21239" y="9830"/>
                  </a:lnTo>
                  <a:lnTo>
                    <a:pt x="18738" y="10883"/>
                  </a:lnTo>
                  <a:lnTo>
                    <a:pt x="15534" y="12111"/>
                  </a:lnTo>
                  <a:lnTo>
                    <a:pt x="13209" y="13472"/>
                  </a:lnTo>
                  <a:lnTo>
                    <a:pt x="10356" y="14569"/>
                  </a:lnTo>
                  <a:lnTo>
                    <a:pt x="10312" y="14569"/>
                  </a:lnTo>
                  <a:lnTo>
                    <a:pt x="8294" y="15797"/>
                  </a:lnTo>
                  <a:lnTo>
                    <a:pt x="6056" y="16938"/>
                  </a:lnTo>
                  <a:lnTo>
                    <a:pt x="3862" y="17465"/>
                  </a:lnTo>
                  <a:lnTo>
                    <a:pt x="2721" y="17684"/>
                  </a:lnTo>
                  <a:lnTo>
                    <a:pt x="2633" y="17684"/>
                  </a:lnTo>
                  <a:lnTo>
                    <a:pt x="2590" y="17772"/>
                  </a:lnTo>
                  <a:lnTo>
                    <a:pt x="2590" y="17860"/>
                  </a:lnTo>
                  <a:lnTo>
                    <a:pt x="2633" y="17948"/>
                  </a:lnTo>
                  <a:lnTo>
                    <a:pt x="3248" y="18518"/>
                  </a:lnTo>
                  <a:lnTo>
                    <a:pt x="3379" y="19045"/>
                  </a:lnTo>
                  <a:lnTo>
                    <a:pt x="3248" y="20142"/>
                  </a:lnTo>
                  <a:lnTo>
                    <a:pt x="3248" y="21195"/>
                  </a:lnTo>
                  <a:lnTo>
                    <a:pt x="3292" y="22248"/>
                  </a:lnTo>
                  <a:lnTo>
                    <a:pt x="3423" y="23257"/>
                  </a:lnTo>
                  <a:lnTo>
                    <a:pt x="3599" y="24222"/>
                  </a:lnTo>
                  <a:lnTo>
                    <a:pt x="3818" y="25232"/>
                  </a:lnTo>
                  <a:lnTo>
                    <a:pt x="4301" y="27162"/>
                  </a:lnTo>
                  <a:lnTo>
                    <a:pt x="4696" y="28698"/>
                  </a:lnTo>
                  <a:lnTo>
                    <a:pt x="5047" y="30278"/>
                  </a:lnTo>
                  <a:lnTo>
                    <a:pt x="5178" y="31112"/>
                  </a:lnTo>
                  <a:lnTo>
                    <a:pt x="5266" y="31945"/>
                  </a:lnTo>
                  <a:lnTo>
                    <a:pt x="5354" y="32779"/>
                  </a:lnTo>
                  <a:lnTo>
                    <a:pt x="5354" y="33657"/>
                  </a:lnTo>
                  <a:lnTo>
                    <a:pt x="5354" y="36202"/>
                  </a:lnTo>
                  <a:lnTo>
                    <a:pt x="5135" y="38659"/>
                  </a:lnTo>
                  <a:lnTo>
                    <a:pt x="4871" y="41029"/>
                  </a:lnTo>
                  <a:lnTo>
                    <a:pt x="4257" y="45724"/>
                  </a:lnTo>
                  <a:lnTo>
                    <a:pt x="3687" y="47962"/>
                  </a:lnTo>
                  <a:lnTo>
                    <a:pt x="3292" y="50770"/>
                  </a:lnTo>
                  <a:lnTo>
                    <a:pt x="3028" y="53315"/>
                  </a:lnTo>
                  <a:lnTo>
                    <a:pt x="2546" y="56387"/>
                  </a:lnTo>
                  <a:lnTo>
                    <a:pt x="2195" y="58449"/>
                  </a:lnTo>
                  <a:lnTo>
                    <a:pt x="1317" y="60775"/>
                  </a:lnTo>
                  <a:lnTo>
                    <a:pt x="88" y="65075"/>
                  </a:lnTo>
                  <a:lnTo>
                    <a:pt x="1" y="66874"/>
                  </a:lnTo>
                  <a:lnTo>
                    <a:pt x="1" y="66918"/>
                  </a:lnTo>
                  <a:lnTo>
                    <a:pt x="132" y="68936"/>
                  </a:lnTo>
                  <a:lnTo>
                    <a:pt x="44" y="70516"/>
                  </a:lnTo>
                  <a:lnTo>
                    <a:pt x="88" y="71569"/>
                  </a:lnTo>
                  <a:lnTo>
                    <a:pt x="132" y="71657"/>
                  </a:lnTo>
                  <a:lnTo>
                    <a:pt x="395" y="72184"/>
                  </a:lnTo>
                  <a:lnTo>
                    <a:pt x="395" y="72227"/>
                  </a:lnTo>
                  <a:lnTo>
                    <a:pt x="2633" y="74773"/>
                  </a:lnTo>
                  <a:lnTo>
                    <a:pt x="5486" y="77625"/>
                  </a:lnTo>
                  <a:lnTo>
                    <a:pt x="7153" y="79204"/>
                  </a:lnTo>
                  <a:lnTo>
                    <a:pt x="7285" y="79248"/>
                  </a:lnTo>
                  <a:lnTo>
                    <a:pt x="7329" y="79248"/>
                  </a:lnTo>
                  <a:lnTo>
                    <a:pt x="7416" y="79204"/>
                  </a:lnTo>
                  <a:lnTo>
                    <a:pt x="7460" y="79117"/>
                  </a:lnTo>
                  <a:lnTo>
                    <a:pt x="7460" y="79073"/>
                  </a:lnTo>
                  <a:lnTo>
                    <a:pt x="7416" y="78985"/>
                  </a:lnTo>
                  <a:lnTo>
                    <a:pt x="7416" y="78941"/>
                  </a:lnTo>
                  <a:lnTo>
                    <a:pt x="5705" y="77361"/>
                  </a:lnTo>
                  <a:lnTo>
                    <a:pt x="2853" y="74553"/>
                  </a:lnTo>
                  <a:lnTo>
                    <a:pt x="703" y="72008"/>
                  </a:lnTo>
                  <a:lnTo>
                    <a:pt x="439" y="71525"/>
                  </a:lnTo>
                  <a:lnTo>
                    <a:pt x="395" y="70516"/>
                  </a:lnTo>
                  <a:lnTo>
                    <a:pt x="483" y="68936"/>
                  </a:lnTo>
                  <a:lnTo>
                    <a:pt x="352" y="66874"/>
                  </a:lnTo>
                  <a:lnTo>
                    <a:pt x="439" y="65119"/>
                  </a:lnTo>
                  <a:lnTo>
                    <a:pt x="1624" y="60862"/>
                  </a:lnTo>
                  <a:lnTo>
                    <a:pt x="2502" y="58537"/>
                  </a:lnTo>
                  <a:lnTo>
                    <a:pt x="2502" y="58493"/>
                  </a:lnTo>
                  <a:lnTo>
                    <a:pt x="2897" y="56431"/>
                  </a:lnTo>
                  <a:lnTo>
                    <a:pt x="3379" y="53359"/>
                  </a:lnTo>
                  <a:lnTo>
                    <a:pt x="3643" y="50814"/>
                  </a:lnTo>
                  <a:lnTo>
                    <a:pt x="4038" y="48049"/>
                  </a:lnTo>
                  <a:lnTo>
                    <a:pt x="4608" y="45812"/>
                  </a:lnTo>
                  <a:lnTo>
                    <a:pt x="5222" y="41072"/>
                  </a:lnTo>
                  <a:lnTo>
                    <a:pt x="5486" y="38703"/>
                  </a:lnTo>
                  <a:lnTo>
                    <a:pt x="5705" y="36246"/>
                  </a:lnTo>
                  <a:lnTo>
                    <a:pt x="5705" y="33657"/>
                  </a:lnTo>
                  <a:lnTo>
                    <a:pt x="5705" y="32779"/>
                  </a:lnTo>
                  <a:lnTo>
                    <a:pt x="5617" y="31901"/>
                  </a:lnTo>
                  <a:lnTo>
                    <a:pt x="5530" y="31068"/>
                  </a:lnTo>
                  <a:lnTo>
                    <a:pt x="5398" y="30234"/>
                  </a:lnTo>
                  <a:lnTo>
                    <a:pt x="5047" y="28610"/>
                  </a:lnTo>
                  <a:lnTo>
                    <a:pt x="4652" y="27075"/>
                  </a:lnTo>
                  <a:lnTo>
                    <a:pt x="4169" y="25100"/>
                  </a:lnTo>
                  <a:lnTo>
                    <a:pt x="3950" y="24135"/>
                  </a:lnTo>
                  <a:lnTo>
                    <a:pt x="3774" y="23169"/>
                  </a:lnTo>
                  <a:lnTo>
                    <a:pt x="3643" y="22160"/>
                  </a:lnTo>
                  <a:lnTo>
                    <a:pt x="3599" y="21151"/>
                  </a:lnTo>
                  <a:lnTo>
                    <a:pt x="3599" y="20142"/>
                  </a:lnTo>
                  <a:lnTo>
                    <a:pt x="3730" y="19045"/>
                  </a:lnTo>
                  <a:lnTo>
                    <a:pt x="3730" y="19001"/>
                  </a:lnTo>
                  <a:lnTo>
                    <a:pt x="3555" y="18386"/>
                  </a:lnTo>
                  <a:lnTo>
                    <a:pt x="3511" y="18299"/>
                  </a:lnTo>
                  <a:lnTo>
                    <a:pt x="3116" y="17948"/>
                  </a:lnTo>
                  <a:lnTo>
                    <a:pt x="3906" y="17816"/>
                  </a:lnTo>
                  <a:lnTo>
                    <a:pt x="6144" y="17289"/>
                  </a:lnTo>
                  <a:lnTo>
                    <a:pt x="6188" y="17289"/>
                  </a:lnTo>
                  <a:lnTo>
                    <a:pt x="8470" y="16105"/>
                  </a:lnTo>
                  <a:lnTo>
                    <a:pt x="10488" y="14876"/>
                  </a:lnTo>
                  <a:lnTo>
                    <a:pt x="13340" y="13823"/>
                  </a:lnTo>
                  <a:lnTo>
                    <a:pt x="13384" y="13779"/>
                  </a:lnTo>
                  <a:lnTo>
                    <a:pt x="15666" y="12419"/>
                  </a:lnTo>
                  <a:lnTo>
                    <a:pt x="18869" y="11234"/>
                  </a:lnTo>
                  <a:lnTo>
                    <a:pt x="21370" y="10181"/>
                  </a:lnTo>
                  <a:lnTo>
                    <a:pt x="21414" y="10137"/>
                  </a:lnTo>
                  <a:lnTo>
                    <a:pt x="23213" y="8952"/>
                  </a:lnTo>
                  <a:lnTo>
                    <a:pt x="26680" y="6363"/>
                  </a:lnTo>
                  <a:lnTo>
                    <a:pt x="29006" y="4476"/>
                  </a:lnTo>
                  <a:lnTo>
                    <a:pt x="31463" y="2458"/>
                  </a:lnTo>
                  <a:lnTo>
                    <a:pt x="33964" y="308"/>
                  </a:lnTo>
                  <a:lnTo>
                    <a:pt x="34008" y="264"/>
                  </a:lnTo>
                  <a:lnTo>
                    <a:pt x="34052" y="220"/>
                  </a:lnTo>
                  <a:lnTo>
                    <a:pt x="34008" y="132"/>
                  </a:lnTo>
                  <a:lnTo>
                    <a:pt x="34008" y="88"/>
                  </a:lnTo>
                  <a:lnTo>
                    <a:pt x="33920" y="44"/>
                  </a:lnTo>
                  <a:lnTo>
                    <a:pt x="3387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4" name="Google Shape;4464;p129"/>
            <p:cNvSpPr/>
            <p:nvPr/>
          </p:nvSpPr>
          <p:spPr>
            <a:xfrm>
              <a:off x="1386675" y="2654000"/>
              <a:ext cx="852425" cy="2016325"/>
            </a:xfrm>
            <a:custGeom>
              <a:avLst/>
              <a:gdLst/>
              <a:ahLst/>
              <a:cxnLst/>
              <a:rect l="l" t="t" r="r" b="b"/>
              <a:pathLst>
                <a:path w="34097" h="80653" extrusionOk="0">
                  <a:moveTo>
                    <a:pt x="33877" y="0"/>
                  </a:moveTo>
                  <a:lnTo>
                    <a:pt x="33833" y="44"/>
                  </a:lnTo>
                  <a:lnTo>
                    <a:pt x="30849" y="2545"/>
                  </a:lnTo>
                  <a:lnTo>
                    <a:pt x="28392" y="4564"/>
                  </a:lnTo>
                  <a:lnTo>
                    <a:pt x="26022" y="6407"/>
                  </a:lnTo>
                  <a:lnTo>
                    <a:pt x="23960" y="7899"/>
                  </a:lnTo>
                  <a:lnTo>
                    <a:pt x="22029" y="9259"/>
                  </a:lnTo>
                  <a:lnTo>
                    <a:pt x="19835" y="10224"/>
                  </a:lnTo>
                  <a:lnTo>
                    <a:pt x="17114" y="11365"/>
                  </a:lnTo>
                  <a:lnTo>
                    <a:pt x="17070" y="11365"/>
                  </a:lnTo>
                  <a:lnTo>
                    <a:pt x="15096" y="12725"/>
                  </a:lnTo>
                  <a:lnTo>
                    <a:pt x="13999" y="13428"/>
                  </a:lnTo>
                  <a:lnTo>
                    <a:pt x="13121" y="13691"/>
                  </a:lnTo>
                  <a:lnTo>
                    <a:pt x="13077" y="13691"/>
                  </a:lnTo>
                  <a:lnTo>
                    <a:pt x="12287" y="14086"/>
                  </a:lnTo>
                  <a:lnTo>
                    <a:pt x="9084" y="15929"/>
                  </a:lnTo>
                  <a:lnTo>
                    <a:pt x="7066" y="17026"/>
                  </a:lnTo>
                  <a:lnTo>
                    <a:pt x="4082" y="17684"/>
                  </a:lnTo>
                  <a:lnTo>
                    <a:pt x="3994" y="17728"/>
                  </a:lnTo>
                  <a:lnTo>
                    <a:pt x="2414" y="18737"/>
                  </a:lnTo>
                  <a:lnTo>
                    <a:pt x="2370" y="18825"/>
                  </a:lnTo>
                  <a:lnTo>
                    <a:pt x="2019" y="19439"/>
                  </a:lnTo>
                  <a:lnTo>
                    <a:pt x="1976" y="19571"/>
                  </a:lnTo>
                  <a:lnTo>
                    <a:pt x="2195" y="21414"/>
                  </a:lnTo>
                  <a:lnTo>
                    <a:pt x="2195" y="21458"/>
                  </a:lnTo>
                  <a:lnTo>
                    <a:pt x="3292" y="25451"/>
                  </a:lnTo>
                  <a:lnTo>
                    <a:pt x="4170" y="28479"/>
                  </a:lnTo>
                  <a:lnTo>
                    <a:pt x="4872" y="31813"/>
                  </a:lnTo>
                  <a:lnTo>
                    <a:pt x="5135" y="35017"/>
                  </a:lnTo>
                  <a:lnTo>
                    <a:pt x="5091" y="38001"/>
                  </a:lnTo>
                  <a:lnTo>
                    <a:pt x="4872" y="40590"/>
                  </a:lnTo>
                  <a:lnTo>
                    <a:pt x="4652" y="42784"/>
                  </a:lnTo>
                  <a:lnTo>
                    <a:pt x="4301" y="45636"/>
                  </a:lnTo>
                  <a:lnTo>
                    <a:pt x="3599" y="49278"/>
                  </a:lnTo>
                  <a:lnTo>
                    <a:pt x="3292" y="52130"/>
                  </a:lnTo>
                  <a:lnTo>
                    <a:pt x="2809" y="55202"/>
                  </a:lnTo>
                  <a:lnTo>
                    <a:pt x="2414" y="57834"/>
                  </a:lnTo>
                  <a:lnTo>
                    <a:pt x="2063" y="59897"/>
                  </a:lnTo>
                  <a:lnTo>
                    <a:pt x="1317" y="61828"/>
                  </a:lnTo>
                  <a:lnTo>
                    <a:pt x="1273" y="61828"/>
                  </a:lnTo>
                  <a:lnTo>
                    <a:pt x="571" y="64504"/>
                  </a:lnTo>
                  <a:lnTo>
                    <a:pt x="527" y="64548"/>
                  </a:lnTo>
                  <a:lnTo>
                    <a:pt x="264" y="66391"/>
                  </a:lnTo>
                  <a:lnTo>
                    <a:pt x="264" y="66435"/>
                  </a:lnTo>
                  <a:lnTo>
                    <a:pt x="352" y="69243"/>
                  </a:lnTo>
                  <a:lnTo>
                    <a:pt x="45" y="73149"/>
                  </a:lnTo>
                  <a:lnTo>
                    <a:pt x="1" y="73807"/>
                  </a:lnTo>
                  <a:lnTo>
                    <a:pt x="1" y="73895"/>
                  </a:lnTo>
                  <a:lnTo>
                    <a:pt x="45" y="73939"/>
                  </a:lnTo>
                  <a:lnTo>
                    <a:pt x="4564" y="78195"/>
                  </a:lnTo>
                  <a:lnTo>
                    <a:pt x="7285" y="80608"/>
                  </a:lnTo>
                  <a:lnTo>
                    <a:pt x="7417" y="80652"/>
                  </a:lnTo>
                  <a:lnTo>
                    <a:pt x="7504" y="80652"/>
                  </a:lnTo>
                  <a:lnTo>
                    <a:pt x="7548" y="80608"/>
                  </a:lnTo>
                  <a:lnTo>
                    <a:pt x="7592" y="80521"/>
                  </a:lnTo>
                  <a:lnTo>
                    <a:pt x="7592" y="80477"/>
                  </a:lnTo>
                  <a:lnTo>
                    <a:pt x="7592" y="80389"/>
                  </a:lnTo>
                  <a:lnTo>
                    <a:pt x="7548" y="80345"/>
                  </a:lnTo>
                  <a:lnTo>
                    <a:pt x="4828" y="77932"/>
                  </a:lnTo>
                  <a:lnTo>
                    <a:pt x="352" y="73763"/>
                  </a:lnTo>
                  <a:lnTo>
                    <a:pt x="703" y="69287"/>
                  </a:lnTo>
                  <a:lnTo>
                    <a:pt x="703" y="69243"/>
                  </a:lnTo>
                  <a:lnTo>
                    <a:pt x="615" y="66435"/>
                  </a:lnTo>
                  <a:lnTo>
                    <a:pt x="879" y="64592"/>
                  </a:lnTo>
                  <a:lnTo>
                    <a:pt x="1624" y="61959"/>
                  </a:lnTo>
                  <a:lnTo>
                    <a:pt x="2414" y="59985"/>
                  </a:lnTo>
                  <a:lnTo>
                    <a:pt x="2414" y="59941"/>
                  </a:lnTo>
                  <a:lnTo>
                    <a:pt x="2765" y="57878"/>
                  </a:lnTo>
                  <a:lnTo>
                    <a:pt x="3160" y="55246"/>
                  </a:lnTo>
                  <a:lnTo>
                    <a:pt x="3643" y="52174"/>
                  </a:lnTo>
                  <a:lnTo>
                    <a:pt x="3950" y="49366"/>
                  </a:lnTo>
                  <a:lnTo>
                    <a:pt x="4652" y="45680"/>
                  </a:lnTo>
                  <a:lnTo>
                    <a:pt x="5003" y="42827"/>
                  </a:lnTo>
                  <a:lnTo>
                    <a:pt x="5223" y="40633"/>
                  </a:lnTo>
                  <a:lnTo>
                    <a:pt x="5442" y="38001"/>
                  </a:lnTo>
                  <a:lnTo>
                    <a:pt x="5486" y="35017"/>
                  </a:lnTo>
                  <a:lnTo>
                    <a:pt x="5223" y="31770"/>
                  </a:lnTo>
                  <a:lnTo>
                    <a:pt x="5179" y="31726"/>
                  </a:lnTo>
                  <a:lnTo>
                    <a:pt x="4521" y="28391"/>
                  </a:lnTo>
                  <a:lnTo>
                    <a:pt x="3643" y="25319"/>
                  </a:lnTo>
                  <a:lnTo>
                    <a:pt x="2546" y="21370"/>
                  </a:lnTo>
                  <a:lnTo>
                    <a:pt x="2327" y="19571"/>
                  </a:lnTo>
                  <a:lnTo>
                    <a:pt x="2678" y="19044"/>
                  </a:lnTo>
                  <a:lnTo>
                    <a:pt x="4170" y="18035"/>
                  </a:lnTo>
                  <a:lnTo>
                    <a:pt x="7197" y="17333"/>
                  </a:lnTo>
                  <a:lnTo>
                    <a:pt x="7241" y="17333"/>
                  </a:lnTo>
                  <a:lnTo>
                    <a:pt x="9260" y="16236"/>
                  </a:lnTo>
                  <a:lnTo>
                    <a:pt x="12419" y="14393"/>
                  </a:lnTo>
                  <a:lnTo>
                    <a:pt x="13209" y="13998"/>
                  </a:lnTo>
                  <a:lnTo>
                    <a:pt x="14087" y="13779"/>
                  </a:lnTo>
                  <a:lnTo>
                    <a:pt x="14174" y="13779"/>
                  </a:lnTo>
                  <a:lnTo>
                    <a:pt x="15315" y="12989"/>
                  </a:lnTo>
                  <a:lnTo>
                    <a:pt x="17246" y="11672"/>
                  </a:lnTo>
                  <a:lnTo>
                    <a:pt x="19967" y="10531"/>
                  </a:lnTo>
                  <a:lnTo>
                    <a:pt x="22161" y="9566"/>
                  </a:lnTo>
                  <a:lnTo>
                    <a:pt x="22204" y="9566"/>
                  </a:lnTo>
                  <a:lnTo>
                    <a:pt x="24179" y="8206"/>
                  </a:lnTo>
                  <a:lnTo>
                    <a:pt x="26198" y="6670"/>
                  </a:lnTo>
                  <a:lnTo>
                    <a:pt x="28611" y="4827"/>
                  </a:lnTo>
                  <a:lnTo>
                    <a:pt x="31068" y="2809"/>
                  </a:lnTo>
                  <a:lnTo>
                    <a:pt x="34052" y="307"/>
                  </a:lnTo>
                  <a:lnTo>
                    <a:pt x="34096" y="263"/>
                  </a:lnTo>
                  <a:lnTo>
                    <a:pt x="34096" y="176"/>
                  </a:lnTo>
                  <a:lnTo>
                    <a:pt x="34096" y="132"/>
                  </a:lnTo>
                  <a:lnTo>
                    <a:pt x="34052" y="44"/>
                  </a:lnTo>
                  <a:lnTo>
                    <a:pt x="3400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5" name="Google Shape;4465;p129"/>
            <p:cNvSpPr/>
            <p:nvPr/>
          </p:nvSpPr>
          <p:spPr>
            <a:xfrm>
              <a:off x="1355975" y="2603525"/>
              <a:ext cx="827175" cy="2027300"/>
            </a:xfrm>
            <a:custGeom>
              <a:avLst/>
              <a:gdLst/>
              <a:ahLst/>
              <a:cxnLst/>
              <a:rect l="l" t="t" r="r" b="b"/>
              <a:pathLst>
                <a:path w="33087" h="81092" extrusionOk="0">
                  <a:moveTo>
                    <a:pt x="32823" y="1"/>
                  </a:moveTo>
                  <a:lnTo>
                    <a:pt x="32779" y="45"/>
                  </a:lnTo>
                  <a:lnTo>
                    <a:pt x="32735" y="88"/>
                  </a:lnTo>
                  <a:lnTo>
                    <a:pt x="31989" y="2414"/>
                  </a:lnTo>
                  <a:lnTo>
                    <a:pt x="31463" y="3072"/>
                  </a:lnTo>
                  <a:lnTo>
                    <a:pt x="29663" y="4608"/>
                  </a:lnTo>
                  <a:lnTo>
                    <a:pt x="27250" y="6451"/>
                  </a:lnTo>
                  <a:lnTo>
                    <a:pt x="24881" y="8162"/>
                  </a:lnTo>
                  <a:lnTo>
                    <a:pt x="22774" y="9698"/>
                  </a:lnTo>
                  <a:lnTo>
                    <a:pt x="18693" y="11673"/>
                  </a:lnTo>
                  <a:lnTo>
                    <a:pt x="16499" y="13253"/>
                  </a:lnTo>
                  <a:lnTo>
                    <a:pt x="15183" y="14262"/>
                  </a:lnTo>
                  <a:lnTo>
                    <a:pt x="13867" y="14701"/>
                  </a:lnTo>
                  <a:lnTo>
                    <a:pt x="13823" y="14701"/>
                  </a:lnTo>
                  <a:lnTo>
                    <a:pt x="11716" y="15842"/>
                  </a:lnTo>
                  <a:lnTo>
                    <a:pt x="9873" y="17114"/>
                  </a:lnTo>
                  <a:lnTo>
                    <a:pt x="8074" y="18036"/>
                  </a:lnTo>
                  <a:lnTo>
                    <a:pt x="5617" y="18694"/>
                  </a:lnTo>
                  <a:lnTo>
                    <a:pt x="5573" y="18694"/>
                  </a:lnTo>
                  <a:lnTo>
                    <a:pt x="3642" y="19703"/>
                  </a:lnTo>
                  <a:lnTo>
                    <a:pt x="2107" y="20668"/>
                  </a:lnTo>
                  <a:lnTo>
                    <a:pt x="1492" y="21239"/>
                  </a:lnTo>
                  <a:lnTo>
                    <a:pt x="1448" y="21283"/>
                  </a:lnTo>
                  <a:lnTo>
                    <a:pt x="1273" y="21897"/>
                  </a:lnTo>
                  <a:lnTo>
                    <a:pt x="1273" y="21985"/>
                  </a:lnTo>
                  <a:lnTo>
                    <a:pt x="3116" y="27294"/>
                  </a:lnTo>
                  <a:lnTo>
                    <a:pt x="3993" y="30454"/>
                  </a:lnTo>
                  <a:lnTo>
                    <a:pt x="4213" y="31463"/>
                  </a:lnTo>
                  <a:lnTo>
                    <a:pt x="4432" y="32472"/>
                  </a:lnTo>
                  <a:lnTo>
                    <a:pt x="4608" y="33481"/>
                  </a:lnTo>
                  <a:lnTo>
                    <a:pt x="4739" y="34535"/>
                  </a:lnTo>
                  <a:lnTo>
                    <a:pt x="4827" y="35544"/>
                  </a:lnTo>
                  <a:lnTo>
                    <a:pt x="4871" y="36553"/>
                  </a:lnTo>
                  <a:lnTo>
                    <a:pt x="4915" y="37562"/>
                  </a:lnTo>
                  <a:lnTo>
                    <a:pt x="4915" y="38572"/>
                  </a:lnTo>
                  <a:lnTo>
                    <a:pt x="4871" y="40590"/>
                  </a:lnTo>
                  <a:lnTo>
                    <a:pt x="4695" y="42652"/>
                  </a:lnTo>
                  <a:lnTo>
                    <a:pt x="4520" y="44671"/>
                  </a:lnTo>
                  <a:lnTo>
                    <a:pt x="4301" y="46777"/>
                  </a:lnTo>
                  <a:lnTo>
                    <a:pt x="4257" y="47523"/>
                  </a:lnTo>
                  <a:lnTo>
                    <a:pt x="3686" y="50814"/>
                  </a:lnTo>
                  <a:lnTo>
                    <a:pt x="3247" y="53754"/>
                  </a:lnTo>
                  <a:lnTo>
                    <a:pt x="2809" y="57001"/>
                  </a:lnTo>
                  <a:lnTo>
                    <a:pt x="2282" y="60468"/>
                  </a:lnTo>
                  <a:lnTo>
                    <a:pt x="1799" y="62530"/>
                  </a:lnTo>
                  <a:lnTo>
                    <a:pt x="1097" y="64944"/>
                  </a:lnTo>
                  <a:lnTo>
                    <a:pt x="439" y="67620"/>
                  </a:lnTo>
                  <a:lnTo>
                    <a:pt x="439" y="67664"/>
                  </a:lnTo>
                  <a:lnTo>
                    <a:pt x="395" y="69200"/>
                  </a:lnTo>
                  <a:lnTo>
                    <a:pt x="88" y="73237"/>
                  </a:lnTo>
                  <a:lnTo>
                    <a:pt x="0" y="75255"/>
                  </a:lnTo>
                  <a:lnTo>
                    <a:pt x="0" y="75299"/>
                  </a:lnTo>
                  <a:lnTo>
                    <a:pt x="395" y="76879"/>
                  </a:lnTo>
                  <a:lnTo>
                    <a:pt x="439" y="77011"/>
                  </a:lnTo>
                  <a:lnTo>
                    <a:pt x="5222" y="81048"/>
                  </a:lnTo>
                  <a:lnTo>
                    <a:pt x="5310" y="81092"/>
                  </a:lnTo>
                  <a:lnTo>
                    <a:pt x="5398" y="81048"/>
                  </a:lnTo>
                  <a:lnTo>
                    <a:pt x="5441" y="81004"/>
                  </a:lnTo>
                  <a:lnTo>
                    <a:pt x="5485" y="80960"/>
                  </a:lnTo>
                  <a:lnTo>
                    <a:pt x="5485" y="80916"/>
                  </a:lnTo>
                  <a:lnTo>
                    <a:pt x="5485" y="80828"/>
                  </a:lnTo>
                  <a:lnTo>
                    <a:pt x="5441" y="80784"/>
                  </a:lnTo>
                  <a:lnTo>
                    <a:pt x="702" y="76747"/>
                  </a:lnTo>
                  <a:lnTo>
                    <a:pt x="351" y="75255"/>
                  </a:lnTo>
                  <a:lnTo>
                    <a:pt x="439" y="73281"/>
                  </a:lnTo>
                  <a:lnTo>
                    <a:pt x="746" y="69200"/>
                  </a:lnTo>
                  <a:lnTo>
                    <a:pt x="790" y="67664"/>
                  </a:lnTo>
                  <a:lnTo>
                    <a:pt x="1404" y="65031"/>
                  </a:lnTo>
                  <a:lnTo>
                    <a:pt x="2150" y="62618"/>
                  </a:lnTo>
                  <a:lnTo>
                    <a:pt x="2633" y="60556"/>
                  </a:lnTo>
                  <a:lnTo>
                    <a:pt x="3160" y="57045"/>
                  </a:lnTo>
                  <a:lnTo>
                    <a:pt x="3598" y="53798"/>
                  </a:lnTo>
                  <a:lnTo>
                    <a:pt x="4037" y="50902"/>
                  </a:lnTo>
                  <a:lnTo>
                    <a:pt x="4564" y="47567"/>
                  </a:lnTo>
                  <a:lnTo>
                    <a:pt x="4652" y="46821"/>
                  </a:lnTo>
                  <a:lnTo>
                    <a:pt x="4871" y="44715"/>
                  </a:lnTo>
                  <a:lnTo>
                    <a:pt x="5047" y="42652"/>
                  </a:lnTo>
                  <a:lnTo>
                    <a:pt x="5222" y="40590"/>
                  </a:lnTo>
                  <a:lnTo>
                    <a:pt x="5266" y="38528"/>
                  </a:lnTo>
                  <a:lnTo>
                    <a:pt x="5266" y="37518"/>
                  </a:lnTo>
                  <a:lnTo>
                    <a:pt x="5222" y="36509"/>
                  </a:lnTo>
                  <a:lnTo>
                    <a:pt x="5178" y="35500"/>
                  </a:lnTo>
                  <a:lnTo>
                    <a:pt x="5090" y="34447"/>
                  </a:lnTo>
                  <a:lnTo>
                    <a:pt x="4959" y="33438"/>
                  </a:lnTo>
                  <a:lnTo>
                    <a:pt x="4783" y="32428"/>
                  </a:lnTo>
                  <a:lnTo>
                    <a:pt x="4564" y="31375"/>
                  </a:lnTo>
                  <a:lnTo>
                    <a:pt x="4301" y="30366"/>
                  </a:lnTo>
                  <a:lnTo>
                    <a:pt x="3423" y="27207"/>
                  </a:lnTo>
                  <a:lnTo>
                    <a:pt x="1624" y="21941"/>
                  </a:lnTo>
                  <a:lnTo>
                    <a:pt x="1755" y="21458"/>
                  </a:lnTo>
                  <a:lnTo>
                    <a:pt x="2326" y="20932"/>
                  </a:lnTo>
                  <a:lnTo>
                    <a:pt x="3818" y="20010"/>
                  </a:lnTo>
                  <a:lnTo>
                    <a:pt x="5705" y="19001"/>
                  </a:lnTo>
                  <a:lnTo>
                    <a:pt x="8206" y="18387"/>
                  </a:lnTo>
                  <a:lnTo>
                    <a:pt x="8206" y="18343"/>
                  </a:lnTo>
                  <a:lnTo>
                    <a:pt x="10049" y="17421"/>
                  </a:lnTo>
                  <a:lnTo>
                    <a:pt x="11892" y="16149"/>
                  </a:lnTo>
                  <a:lnTo>
                    <a:pt x="13954" y="15008"/>
                  </a:lnTo>
                  <a:lnTo>
                    <a:pt x="15315" y="14613"/>
                  </a:lnTo>
                  <a:lnTo>
                    <a:pt x="15402" y="14569"/>
                  </a:lnTo>
                  <a:lnTo>
                    <a:pt x="16719" y="13516"/>
                  </a:lnTo>
                  <a:lnTo>
                    <a:pt x="18869" y="11980"/>
                  </a:lnTo>
                  <a:lnTo>
                    <a:pt x="22906" y="10005"/>
                  </a:lnTo>
                  <a:lnTo>
                    <a:pt x="22950" y="9962"/>
                  </a:lnTo>
                  <a:lnTo>
                    <a:pt x="25100" y="8470"/>
                  </a:lnTo>
                  <a:lnTo>
                    <a:pt x="27469" y="6758"/>
                  </a:lnTo>
                  <a:lnTo>
                    <a:pt x="29883" y="4871"/>
                  </a:lnTo>
                  <a:lnTo>
                    <a:pt x="31726" y="3336"/>
                  </a:lnTo>
                  <a:lnTo>
                    <a:pt x="31726" y="3292"/>
                  </a:lnTo>
                  <a:lnTo>
                    <a:pt x="32296" y="2590"/>
                  </a:lnTo>
                  <a:lnTo>
                    <a:pt x="32296" y="2546"/>
                  </a:lnTo>
                  <a:lnTo>
                    <a:pt x="33042" y="220"/>
                  </a:lnTo>
                  <a:lnTo>
                    <a:pt x="33086" y="132"/>
                  </a:lnTo>
                  <a:lnTo>
                    <a:pt x="33042" y="88"/>
                  </a:lnTo>
                  <a:lnTo>
                    <a:pt x="3299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6" name="Google Shape;4466;p129"/>
            <p:cNvSpPr/>
            <p:nvPr/>
          </p:nvSpPr>
          <p:spPr>
            <a:xfrm>
              <a:off x="1323050" y="2546475"/>
              <a:ext cx="796475" cy="2115075"/>
            </a:xfrm>
            <a:custGeom>
              <a:avLst/>
              <a:gdLst/>
              <a:ahLst/>
              <a:cxnLst/>
              <a:rect l="l" t="t" r="r" b="b"/>
              <a:pathLst>
                <a:path w="31859" h="84603" extrusionOk="0">
                  <a:moveTo>
                    <a:pt x="31639" y="1"/>
                  </a:moveTo>
                  <a:lnTo>
                    <a:pt x="31595" y="45"/>
                  </a:lnTo>
                  <a:lnTo>
                    <a:pt x="31288" y="352"/>
                  </a:lnTo>
                  <a:lnTo>
                    <a:pt x="31244" y="440"/>
                  </a:lnTo>
                  <a:lnTo>
                    <a:pt x="30322" y="3775"/>
                  </a:lnTo>
                  <a:lnTo>
                    <a:pt x="29006" y="6276"/>
                  </a:lnTo>
                  <a:lnTo>
                    <a:pt x="25890" y="8689"/>
                  </a:lnTo>
                  <a:lnTo>
                    <a:pt x="23609" y="10357"/>
                  </a:lnTo>
                  <a:lnTo>
                    <a:pt x="20361" y="12200"/>
                  </a:lnTo>
                  <a:lnTo>
                    <a:pt x="17992" y="14043"/>
                  </a:lnTo>
                  <a:lnTo>
                    <a:pt x="16456" y="15315"/>
                  </a:lnTo>
                  <a:lnTo>
                    <a:pt x="14525" y="16061"/>
                  </a:lnTo>
                  <a:lnTo>
                    <a:pt x="14481" y="16061"/>
                  </a:lnTo>
                  <a:lnTo>
                    <a:pt x="10752" y="18518"/>
                  </a:lnTo>
                  <a:lnTo>
                    <a:pt x="8952" y="19484"/>
                  </a:lnTo>
                  <a:lnTo>
                    <a:pt x="6890" y="20010"/>
                  </a:lnTo>
                  <a:lnTo>
                    <a:pt x="6802" y="20010"/>
                  </a:lnTo>
                  <a:lnTo>
                    <a:pt x="3862" y="21722"/>
                  </a:lnTo>
                  <a:lnTo>
                    <a:pt x="1229" y="23258"/>
                  </a:lnTo>
                  <a:lnTo>
                    <a:pt x="835" y="23433"/>
                  </a:lnTo>
                  <a:lnTo>
                    <a:pt x="747" y="23477"/>
                  </a:lnTo>
                  <a:lnTo>
                    <a:pt x="703" y="23521"/>
                  </a:lnTo>
                  <a:lnTo>
                    <a:pt x="703" y="23609"/>
                  </a:lnTo>
                  <a:lnTo>
                    <a:pt x="747" y="23696"/>
                  </a:lnTo>
                  <a:lnTo>
                    <a:pt x="1624" y="24837"/>
                  </a:lnTo>
                  <a:lnTo>
                    <a:pt x="3380" y="30454"/>
                  </a:lnTo>
                  <a:lnTo>
                    <a:pt x="4126" y="33262"/>
                  </a:lnTo>
                  <a:lnTo>
                    <a:pt x="4652" y="36641"/>
                  </a:lnTo>
                  <a:lnTo>
                    <a:pt x="4784" y="40327"/>
                  </a:lnTo>
                  <a:lnTo>
                    <a:pt x="4696" y="43881"/>
                  </a:lnTo>
                  <a:lnTo>
                    <a:pt x="4608" y="45154"/>
                  </a:lnTo>
                  <a:lnTo>
                    <a:pt x="4521" y="46382"/>
                  </a:lnTo>
                  <a:lnTo>
                    <a:pt x="4301" y="48840"/>
                  </a:lnTo>
                  <a:lnTo>
                    <a:pt x="3994" y="51297"/>
                  </a:lnTo>
                  <a:lnTo>
                    <a:pt x="3687" y="53667"/>
                  </a:lnTo>
                  <a:lnTo>
                    <a:pt x="3292" y="56431"/>
                  </a:lnTo>
                  <a:lnTo>
                    <a:pt x="2985" y="59195"/>
                  </a:lnTo>
                  <a:lnTo>
                    <a:pt x="2590" y="61653"/>
                  </a:lnTo>
                  <a:lnTo>
                    <a:pt x="2283" y="63276"/>
                  </a:lnTo>
                  <a:lnTo>
                    <a:pt x="1668" y="65514"/>
                  </a:lnTo>
                  <a:lnTo>
                    <a:pt x="1098" y="67577"/>
                  </a:lnTo>
                  <a:lnTo>
                    <a:pt x="703" y="69551"/>
                  </a:lnTo>
                  <a:lnTo>
                    <a:pt x="352" y="71394"/>
                  </a:lnTo>
                  <a:lnTo>
                    <a:pt x="132" y="73106"/>
                  </a:lnTo>
                  <a:lnTo>
                    <a:pt x="45" y="74685"/>
                  </a:lnTo>
                  <a:lnTo>
                    <a:pt x="1" y="75431"/>
                  </a:lnTo>
                  <a:lnTo>
                    <a:pt x="45" y="76133"/>
                  </a:lnTo>
                  <a:lnTo>
                    <a:pt x="45" y="76835"/>
                  </a:lnTo>
                  <a:lnTo>
                    <a:pt x="132" y="77450"/>
                  </a:lnTo>
                  <a:lnTo>
                    <a:pt x="132" y="77494"/>
                  </a:lnTo>
                  <a:lnTo>
                    <a:pt x="791" y="79688"/>
                  </a:lnTo>
                  <a:lnTo>
                    <a:pt x="835" y="79731"/>
                  </a:lnTo>
                  <a:lnTo>
                    <a:pt x="1361" y="80653"/>
                  </a:lnTo>
                  <a:lnTo>
                    <a:pt x="1405" y="80741"/>
                  </a:lnTo>
                  <a:lnTo>
                    <a:pt x="6364" y="84602"/>
                  </a:lnTo>
                  <a:lnTo>
                    <a:pt x="6539" y="84602"/>
                  </a:lnTo>
                  <a:lnTo>
                    <a:pt x="6627" y="84558"/>
                  </a:lnTo>
                  <a:lnTo>
                    <a:pt x="6627" y="84471"/>
                  </a:lnTo>
                  <a:lnTo>
                    <a:pt x="6627" y="84427"/>
                  </a:lnTo>
                  <a:lnTo>
                    <a:pt x="6627" y="84339"/>
                  </a:lnTo>
                  <a:lnTo>
                    <a:pt x="6583" y="84295"/>
                  </a:lnTo>
                  <a:lnTo>
                    <a:pt x="1668" y="80477"/>
                  </a:lnTo>
                  <a:lnTo>
                    <a:pt x="1142" y="79556"/>
                  </a:lnTo>
                  <a:lnTo>
                    <a:pt x="484" y="77406"/>
                  </a:lnTo>
                  <a:lnTo>
                    <a:pt x="396" y="76748"/>
                  </a:lnTo>
                  <a:lnTo>
                    <a:pt x="396" y="76089"/>
                  </a:lnTo>
                  <a:lnTo>
                    <a:pt x="352" y="75387"/>
                  </a:lnTo>
                  <a:lnTo>
                    <a:pt x="396" y="74685"/>
                  </a:lnTo>
                  <a:lnTo>
                    <a:pt x="484" y="73106"/>
                  </a:lnTo>
                  <a:lnTo>
                    <a:pt x="703" y="71438"/>
                  </a:lnTo>
                  <a:lnTo>
                    <a:pt x="1054" y="69595"/>
                  </a:lnTo>
                  <a:lnTo>
                    <a:pt x="1449" y="67664"/>
                  </a:lnTo>
                  <a:lnTo>
                    <a:pt x="2019" y="65558"/>
                  </a:lnTo>
                  <a:lnTo>
                    <a:pt x="2634" y="63364"/>
                  </a:lnTo>
                  <a:lnTo>
                    <a:pt x="2941" y="61697"/>
                  </a:lnTo>
                  <a:lnTo>
                    <a:pt x="3336" y="59239"/>
                  </a:lnTo>
                  <a:lnTo>
                    <a:pt x="3643" y="56475"/>
                  </a:lnTo>
                  <a:lnTo>
                    <a:pt x="3994" y="53754"/>
                  </a:lnTo>
                  <a:lnTo>
                    <a:pt x="4345" y="51341"/>
                  </a:lnTo>
                  <a:lnTo>
                    <a:pt x="4652" y="48884"/>
                  </a:lnTo>
                  <a:lnTo>
                    <a:pt x="4872" y="46382"/>
                  </a:lnTo>
                  <a:lnTo>
                    <a:pt x="4959" y="45154"/>
                  </a:lnTo>
                  <a:lnTo>
                    <a:pt x="5047" y="43925"/>
                  </a:lnTo>
                  <a:lnTo>
                    <a:pt x="5135" y="40327"/>
                  </a:lnTo>
                  <a:lnTo>
                    <a:pt x="5003" y="36597"/>
                  </a:lnTo>
                  <a:lnTo>
                    <a:pt x="4433" y="33218"/>
                  </a:lnTo>
                  <a:lnTo>
                    <a:pt x="3687" y="30366"/>
                  </a:lnTo>
                  <a:lnTo>
                    <a:pt x="2590" y="26768"/>
                  </a:lnTo>
                  <a:lnTo>
                    <a:pt x="1932" y="24706"/>
                  </a:lnTo>
                  <a:lnTo>
                    <a:pt x="1932" y="24662"/>
                  </a:lnTo>
                  <a:lnTo>
                    <a:pt x="1186" y="23652"/>
                  </a:lnTo>
                  <a:lnTo>
                    <a:pt x="1361" y="23565"/>
                  </a:lnTo>
                  <a:lnTo>
                    <a:pt x="1405" y="23565"/>
                  </a:lnTo>
                  <a:lnTo>
                    <a:pt x="4038" y="22029"/>
                  </a:lnTo>
                  <a:lnTo>
                    <a:pt x="6978" y="20318"/>
                  </a:lnTo>
                  <a:lnTo>
                    <a:pt x="9040" y="19791"/>
                  </a:lnTo>
                  <a:lnTo>
                    <a:pt x="9084" y="19791"/>
                  </a:lnTo>
                  <a:lnTo>
                    <a:pt x="10927" y="18826"/>
                  </a:lnTo>
                  <a:lnTo>
                    <a:pt x="14657" y="16368"/>
                  </a:lnTo>
                  <a:lnTo>
                    <a:pt x="16632" y="15622"/>
                  </a:lnTo>
                  <a:lnTo>
                    <a:pt x="16675" y="15578"/>
                  </a:lnTo>
                  <a:lnTo>
                    <a:pt x="18211" y="14306"/>
                  </a:lnTo>
                  <a:lnTo>
                    <a:pt x="20537" y="12463"/>
                  </a:lnTo>
                  <a:lnTo>
                    <a:pt x="23784" y="10664"/>
                  </a:lnTo>
                  <a:lnTo>
                    <a:pt x="26110" y="8996"/>
                  </a:lnTo>
                  <a:lnTo>
                    <a:pt x="29225" y="6539"/>
                  </a:lnTo>
                  <a:lnTo>
                    <a:pt x="29269" y="6495"/>
                  </a:lnTo>
                  <a:lnTo>
                    <a:pt x="30673" y="3906"/>
                  </a:lnTo>
                  <a:lnTo>
                    <a:pt x="30673" y="3862"/>
                  </a:lnTo>
                  <a:lnTo>
                    <a:pt x="31551" y="571"/>
                  </a:lnTo>
                  <a:lnTo>
                    <a:pt x="31814" y="308"/>
                  </a:lnTo>
                  <a:lnTo>
                    <a:pt x="31858" y="264"/>
                  </a:lnTo>
                  <a:lnTo>
                    <a:pt x="31858" y="176"/>
                  </a:lnTo>
                  <a:lnTo>
                    <a:pt x="31858" y="133"/>
                  </a:lnTo>
                  <a:lnTo>
                    <a:pt x="31814" y="45"/>
                  </a:lnTo>
                  <a:lnTo>
                    <a:pt x="3177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7" name="Google Shape;4467;p129"/>
            <p:cNvSpPr/>
            <p:nvPr/>
          </p:nvSpPr>
          <p:spPr>
            <a:xfrm>
              <a:off x="1713600" y="2496025"/>
              <a:ext cx="349975" cy="388375"/>
            </a:xfrm>
            <a:custGeom>
              <a:avLst/>
              <a:gdLst/>
              <a:ahLst/>
              <a:cxnLst/>
              <a:rect l="l" t="t" r="r" b="b"/>
              <a:pathLst>
                <a:path w="13999" h="15535" extrusionOk="0">
                  <a:moveTo>
                    <a:pt x="13735" y="0"/>
                  </a:moveTo>
                  <a:lnTo>
                    <a:pt x="12901" y="483"/>
                  </a:lnTo>
                  <a:lnTo>
                    <a:pt x="9127" y="3116"/>
                  </a:lnTo>
                  <a:lnTo>
                    <a:pt x="7284" y="4169"/>
                  </a:lnTo>
                  <a:lnTo>
                    <a:pt x="5485" y="5310"/>
                  </a:lnTo>
                  <a:lnTo>
                    <a:pt x="5441" y="5354"/>
                  </a:lnTo>
                  <a:lnTo>
                    <a:pt x="5441" y="5442"/>
                  </a:lnTo>
                  <a:lnTo>
                    <a:pt x="4739" y="8864"/>
                  </a:lnTo>
                  <a:lnTo>
                    <a:pt x="4432" y="10927"/>
                  </a:lnTo>
                  <a:lnTo>
                    <a:pt x="4257" y="11629"/>
                  </a:lnTo>
                  <a:lnTo>
                    <a:pt x="2019" y="13823"/>
                  </a:lnTo>
                  <a:lnTo>
                    <a:pt x="659" y="14964"/>
                  </a:lnTo>
                  <a:lnTo>
                    <a:pt x="88" y="15183"/>
                  </a:lnTo>
                  <a:lnTo>
                    <a:pt x="44" y="15227"/>
                  </a:lnTo>
                  <a:lnTo>
                    <a:pt x="0" y="15271"/>
                  </a:lnTo>
                  <a:lnTo>
                    <a:pt x="0" y="15359"/>
                  </a:lnTo>
                  <a:lnTo>
                    <a:pt x="0" y="15402"/>
                  </a:lnTo>
                  <a:lnTo>
                    <a:pt x="44" y="15490"/>
                  </a:lnTo>
                  <a:lnTo>
                    <a:pt x="176" y="15534"/>
                  </a:lnTo>
                  <a:lnTo>
                    <a:pt x="220" y="15534"/>
                  </a:lnTo>
                  <a:lnTo>
                    <a:pt x="834" y="15315"/>
                  </a:lnTo>
                  <a:lnTo>
                    <a:pt x="878" y="15271"/>
                  </a:lnTo>
                  <a:lnTo>
                    <a:pt x="2282" y="14086"/>
                  </a:lnTo>
                  <a:lnTo>
                    <a:pt x="4520" y="11848"/>
                  </a:lnTo>
                  <a:lnTo>
                    <a:pt x="4564" y="11760"/>
                  </a:lnTo>
                  <a:lnTo>
                    <a:pt x="4783" y="11014"/>
                  </a:lnTo>
                  <a:lnTo>
                    <a:pt x="4783" y="10971"/>
                  </a:lnTo>
                  <a:lnTo>
                    <a:pt x="5090" y="8952"/>
                  </a:lnTo>
                  <a:lnTo>
                    <a:pt x="5749" y="5573"/>
                  </a:lnTo>
                  <a:lnTo>
                    <a:pt x="7460" y="4476"/>
                  </a:lnTo>
                  <a:lnTo>
                    <a:pt x="9303" y="3379"/>
                  </a:lnTo>
                  <a:lnTo>
                    <a:pt x="13077" y="790"/>
                  </a:lnTo>
                  <a:lnTo>
                    <a:pt x="13910" y="308"/>
                  </a:lnTo>
                  <a:lnTo>
                    <a:pt x="13954" y="264"/>
                  </a:lnTo>
                  <a:lnTo>
                    <a:pt x="13998" y="220"/>
                  </a:lnTo>
                  <a:lnTo>
                    <a:pt x="13998" y="132"/>
                  </a:lnTo>
                  <a:lnTo>
                    <a:pt x="13954" y="88"/>
                  </a:lnTo>
                  <a:lnTo>
                    <a:pt x="13910" y="44"/>
                  </a:lnTo>
                  <a:lnTo>
                    <a:pt x="1386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8" name="Google Shape;4468;p129"/>
            <p:cNvSpPr/>
            <p:nvPr/>
          </p:nvSpPr>
          <p:spPr>
            <a:xfrm>
              <a:off x="1630225" y="2470800"/>
              <a:ext cx="405925" cy="425650"/>
            </a:xfrm>
            <a:custGeom>
              <a:avLst/>
              <a:gdLst/>
              <a:ahLst/>
              <a:cxnLst/>
              <a:rect l="l" t="t" r="r" b="b"/>
              <a:pathLst>
                <a:path w="16237" h="17026" extrusionOk="0">
                  <a:moveTo>
                    <a:pt x="16017" y="0"/>
                  </a:moveTo>
                  <a:lnTo>
                    <a:pt x="15973" y="44"/>
                  </a:lnTo>
                  <a:lnTo>
                    <a:pt x="12857" y="2106"/>
                  </a:lnTo>
                  <a:lnTo>
                    <a:pt x="10532" y="3511"/>
                  </a:lnTo>
                  <a:lnTo>
                    <a:pt x="8513" y="4739"/>
                  </a:lnTo>
                  <a:lnTo>
                    <a:pt x="6495" y="6187"/>
                  </a:lnTo>
                  <a:lnTo>
                    <a:pt x="4388" y="7591"/>
                  </a:lnTo>
                  <a:lnTo>
                    <a:pt x="4345" y="7635"/>
                  </a:lnTo>
                  <a:lnTo>
                    <a:pt x="3862" y="8206"/>
                  </a:lnTo>
                  <a:lnTo>
                    <a:pt x="3818" y="8337"/>
                  </a:lnTo>
                  <a:lnTo>
                    <a:pt x="3467" y="11497"/>
                  </a:lnTo>
                  <a:lnTo>
                    <a:pt x="3291" y="13954"/>
                  </a:lnTo>
                  <a:lnTo>
                    <a:pt x="3204" y="14700"/>
                  </a:lnTo>
                  <a:lnTo>
                    <a:pt x="2984" y="15007"/>
                  </a:lnTo>
                  <a:lnTo>
                    <a:pt x="1273" y="15841"/>
                  </a:lnTo>
                  <a:lnTo>
                    <a:pt x="88" y="16719"/>
                  </a:lnTo>
                  <a:lnTo>
                    <a:pt x="44" y="16762"/>
                  </a:lnTo>
                  <a:lnTo>
                    <a:pt x="0" y="16850"/>
                  </a:lnTo>
                  <a:lnTo>
                    <a:pt x="0" y="16894"/>
                  </a:lnTo>
                  <a:lnTo>
                    <a:pt x="44" y="16982"/>
                  </a:lnTo>
                  <a:lnTo>
                    <a:pt x="88" y="17026"/>
                  </a:lnTo>
                  <a:lnTo>
                    <a:pt x="308" y="17026"/>
                  </a:lnTo>
                  <a:lnTo>
                    <a:pt x="1448" y="16148"/>
                  </a:lnTo>
                  <a:lnTo>
                    <a:pt x="3160" y="15271"/>
                  </a:lnTo>
                  <a:lnTo>
                    <a:pt x="3248" y="15227"/>
                  </a:lnTo>
                  <a:lnTo>
                    <a:pt x="3511" y="14876"/>
                  </a:lnTo>
                  <a:lnTo>
                    <a:pt x="3511" y="14832"/>
                  </a:lnTo>
                  <a:lnTo>
                    <a:pt x="3642" y="13998"/>
                  </a:lnTo>
                  <a:lnTo>
                    <a:pt x="3818" y="11541"/>
                  </a:lnTo>
                  <a:lnTo>
                    <a:pt x="4125" y="8425"/>
                  </a:lnTo>
                  <a:lnTo>
                    <a:pt x="4608" y="7899"/>
                  </a:lnTo>
                  <a:lnTo>
                    <a:pt x="6714" y="6451"/>
                  </a:lnTo>
                  <a:lnTo>
                    <a:pt x="8689" y="5046"/>
                  </a:lnTo>
                  <a:lnTo>
                    <a:pt x="10707" y="3818"/>
                  </a:lnTo>
                  <a:lnTo>
                    <a:pt x="13033" y="2414"/>
                  </a:lnTo>
                  <a:lnTo>
                    <a:pt x="16148" y="307"/>
                  </a:lnTo>
                  <a:lnTo>
                    <a:pt x="16192" y="263"/>
                  </a:lnTo>
                  <a:lnTo>
                    <a:pt x="16236" y="220"/>
                  </a:lnTo>
                  <a:lnTo>
                    <a:pt x="16236" y="132"/>
                  </a:lnTo>
                  <a:lnTo>
                    <a:pt x="16192" y="88"/>
                  </a:lnTo>
                  <a:lnTo>
                    <a:pt x="16148" y="44"/>
                  </a:lnTo>
                  <a:lnTo>
                    <a:pt x="1610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9" name="Google Shape;4469;p129"/>
            <p:cNvSpPr/>
            <p:nvPr/>
          </p:nvSpPr>
          <p:spPr>
            <a:xfrm>
              <a:off x="1524900" y="2445550"/>
              <a:ext cx="483825" cy="495875"/>
            </a:xfrm>
            <a:custGeom>
              <a:avLst/>
              <a:gdLst/>
              <a:ahLst/>
              <a:cxnLst/>
              <a:rect l="l" t="t" r="r" b="b"/>
              <a:pathLst>
                <a:path w="19353" h="19835" extrusionOk="0">
                  <a:moveTo>
                    <a:pt x="19133" y="1"/>
                  </a:moveTo>
                  <a:lnTo>
                    <a:pt x="19089" y="45"/>
                  </a:lnTo>
                  <a:lnTo>
                    <a:pt x="15929" y="2107"/>
                  </a:lnTo>
                  <a:lnTo>
                    <a:pt x="14130" y="3204"/>
                  </a:lnTo>
                  <a:lnTo>
                    <a:pt x="11892" y="4521"/>
                  </a:lnTo>
                  <a:lnTo>
                    <a:pt x="9874" y="5881"/>
                  </a:lnTo>
                  <a:lnTo>
                    <a:pt x="7812" y="7066"/>
                  </a:lnTo>
                  <a:lnTo>
                    <a:pt x="5881" y="8250"/>
                  </a:lnTo>
                  <a:lnTo>
                    <a:pt x="3818" y="9611"/>
                  </a:lnTo>
                  <a:lnTo>
                    <a:pt x="3775" y="9611"/>
                  </a:lnTo>
                  <a:lnTo>
                    <a:pt x="3424" y="9962"/>
                  </a:lnTo>
                  <a:lnTo>
                    <a:pt x="3380" y="10050"/>
                  </a:lnTo>
                  <a:lnTo>
                    <a:pt x="3380" y="10093"/>
                  </a:lnTo>
                  <a:lnTo>
                    <a:pt x="3380" y="14569"/>
                  </a:lnTo>
                  <a:lnTo>
                    <a:pt x="3511" y="16412"/>
                  </a:lnTo>
                  <a:lnTo>
                    <a:pt x="3292" y="17158"/>
                  </a:lnTo>
                  <a:lnTo>
                    <a:pt x="747" y="19221"/>
                  </a:lnTo>
                  <a:lnTo>
                    <a:pt x="133" y="19484"/>
                  </a:lnTo>
                  <a:lnTo>
                    <a:pt x="45" y="19528"/>
                  </a:lnTo>
                  <a:lnTo>
                    <a:pt x="45" y="19615"/>
                  </a:lnTo>
                  <a:lnTo>
                    <a:pt x="1" y="19659"/>
                  </a:lnTo>
                  <a:lnTo>
                    <a:pt x="45" y="19747"/>
                  </a:lnTo>
                  <a:lnTo>
                    <a:pt x="89" y="19791"/>
                  </a:lnTo>
                  <a:lnTo>
                    <a:pt x="176" y="19835"/>
                  </a:lnTo>
                  <a:lnTo>
                    <a:pt x="264" y="19835"/>
                  </a:lnTo>
                  <a:lnTo>
                    <a:pt x="878" y="19528"/>
                  </a:lnTo>
                  <a:lnTo>
                    <a:pt x="922" y="19528"/>
                  </a:lnTo>
                  <a:lnTo>
                    <a:pt x="3555" y="17378"/>
                  </a:lnTo>
                  <a:lnTo>
                    <a:pt x="3643" y="17290"/>
                  </a:lnTo>
                  <a:lnTo>
                    <a:pt x="3818" y="16500"/>
                  </a:lnTo>
                  <a:lnTo>
                    <a:pt x="3862" y="16456"/>
                  </a:lnTo>
                  <a:lnTo>
                    <a:pt x="3731" y="14525"/>
                  </a:lnTo>
                  <a:lnTo>
                    <a:pt x="3731" y="10181"/>
                  </a:lnTo>
                  <a:lnTo>
                    <a:pt x="4038" y="9874"/>
                  </a:lnTo>
                  <a:lnTo>
                    <a:pt x="6056" y="8558"/>
                  </a:lnTo>
                  <a:lnTo>
                    <a:pt x="7987" y="7373"/>
                  </a:lnTo>
                  <a:lnTo>
                    <a:pt x="10050" y="6188"/>
                  </a:lnTo>
                  <a:lnTo>
                    <a:pt x="12068" y="4828"/>
                  </a:lnTo>
                  <a:lnTo>
                    <a:pt x="14306" y="3511"/>
                  </a:lnTo>
                  <a:lnTo>
                    <a:pt x="16105" y="2370"/>
                  </a:lnTo>
                  <a:lnTo>
                    <a:pt x="19264" y="308"/>
                  </a:lnTo>
                  <a:lnTo>
                    <a:pt x="19308" y="264"/>
                  </a:lnTo>
                  <a:lnTo>
                    <a:pt x="19352" y="220"/>
                  </a:lnTo>
                  <a:lnTo>
                    <a:pt x="19352" y="133"/>
                  </a:lnTo>
                  <a:lnTo>
                    <a:pt x="19308" y="89"/>
                  </a:lnTo>
                  <a:lnTo>
                    <a:pt x="19264" y="45"/>
                  </a:lnTo>
                  <a:lnTo>
                    <a:pt x="1922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0" name="Google Shape;4470;p129"/>
            <p:cNvSpPr/>
            <p:nvPr/>
          </p:nvSpPr>
          <p:spPr>
            <a:xfrm>
              <a:off x="399375" y="2885450"/>
              <a:ext cx="584725" cy="1657625"/>
            </a:xfrm>
            <a:custGeom>
              <a:avLst/>
              <a:gdLst/>
              <a:ahLst/>
              <a:cxnLst/>
              <a:rect l="l" t="t" r="r" b="b"/>
              <a:pathLst>
                <a:path w="23389" h="66305" extrusionOk="0">
                  <a:moveTo>
                    <a:pt x="966" y="1"/>
                  </a:moveTo>
                  <a:lnTo>
                    <a:pt x="922" y="45"/>
                  </a:lnTo>
                  <a:lnTo>
                    <a:pt x="834" y="89"/>
                  </a:lnTo>
                  <a:lnTo>
                    <a:pt x="834" y="133"/>
                  </a:lnTo>
                  <a:lnTo>
                    <a:pt x="308" y="1449"/>
                  </a:lnTo>
                  <a:lnTo>
                    <a:pt x="88" y="2195"/>
                  </a:lnTo>
                  <a:lnTo>
                    <a:pt x="0" y="2502"/>
                  </a:lnTo>
                  <a:lnTo>
                    <a:pt x="0" y="2590"/>
                  </a:lnTo>
                  <a:lnTo>
                    <a:pt x="351" y="5091"/>
                  </a:lnTo>
                  <a:lnTo>
                    <a:pt x="351" y="5135"/>
                  </a:lnTo>
                  <a:lnTo>
                    <a:pt x="1317" y="7241"/>
                  </a:lnTo>
                  <a:lnTo>
                    <a:pt x="1624" y="8601"/>
                  </a:lnTo>
                  <a:lnTo>
                    <a:pt x="1668" y="8645"/>
                  </a:lnTo>
                  <a:lnTo>
                    <a:pt x="3379" y="12770"/>
                  </a:lnTo>
                  <a:lnTo>
                    <a:pt x="4696" y="15710"/>
                  </a:lnTo>
                  <a:lnTo>
                    <a:pt x="5837" y="18343"/>
                  </a:lnTo>
                  <a:lnTo>
                    <a:pt x="6802" y="21064"/>
                  </a:lnTo>
                  <a:lnTo>
                    <a:pt x="6977" y="21985"/>
                  </a:lnTo>
                  <a:lnTo>
                    <a:pt x="7021" y="24530"/>
                  </a:lnTo>
                  <a:lnTo>
                    <a:pt x="7021" y="24574"/>
                  </a:lnTo>
                  <a:lnTo>
                    <a:pt x="7460" y="26856"/>
                  </a:lnTo>
                  <a:lnTo>
                    <a:pt x="7548" y="28523"/>
                  </a:lnTo>
                  <a:lnTo>
                    <a:pt x="7460" y="31375"/>
                  </a:lnTo>
                  <a:lnTo>
                    <a:pt x="7416" y="34403"/>
                  </a:lnTo>
                  <a:lnTo>
                    <a:pt x="7416" y="37870"/>
                  </a:lnTo>
                  <a:lnTo>
                    <a:pt x="7504" y="42740"/>
                  </a:lnTo>
                  <a:lnTo>
                    <a:pt x="7680" y="44803"/>
                  </a:lnTo>
                  <a:lnTo>
                    <a:pt x="8162" y="47172"/>
                  </a:lnTo>
                  <a:lnTo>
                    <a:pt x="8952" y="49366"/>
                  </a:lnTo>
                  <a:lnTo>
                    <a:pt x="8952" y="49410"/>
                  </a:lnTo>
                  <a:lnTo>
                    <a:pt x="9523" y="50332"/>
                  </a:lnTo>
                  <a:lnTo>
                    <a:pt x="9566" y="50376"/>
                  </a:lnTo>
                  <a:lnTo>
                    <a:pt x="10488" y="51297"/>
                  </a:lnTo>
                  <a:lnTo>
                    <a:pt x="13033" y="52921"/>
                  </a:lnTo>
                  <a:lnTo>
                    <a:pt x="15183" y="54413"/>
                  </a:lnTo>
                  <a:lnTo>
                    <a:pt x="17245" y="56080"/>
                  </a:lnTo>
                  <a:lnTo>
                    <a:pt x="18430" y="57133"/>
                  </a:lnTo>
                  <a:lnTo>
                    <a:pt x="18430" y="57177"/>
                  </a:lnTo>
                  <a:lnTo>
                    <a:pt x="19834" y="58099"/>
                  </a:lnTo>
                  <a:lnTo>
                    <a:pt x="22731" y="62618"/>
                  </a:lnTo>
                  <a:lnTo>
                    <a:pt x="23038" y="63408"/>
                  </a:lnTo>
                  <a:lnTo>
                    <a:pt x="22774" y="66129"/>
                  </a:lnTo>
                  <a:lnTo>
                    <a:pt x="22774" y="66172"/>
                  </a:lnTo>
                  <a:lnTo>
                    <a:pt x="22818" y="66260"/>
                  </a:lnTo>
                  <a:lnTo>
                    <a:pt x="22862" y="66304"/>
                  </a:lnTo>
                  <a:lnTo>
                    <a:pt x="22950" y="66304"/>
                  </a:lnTo>
                  <a:lnTo>
                    <a:pt x="23038" y="66260"/>
                  </a:lnTo>
                  <a:lnTo>
                    <a:pt x="23125" y="66172"/>
                  </a:lnTo>
                  <a:lnTo>
                    <a:pt x="23389" y="63408"/>
                  </a:lnTo>
                  <a:lnTo>
                    <a:pt x="23389" y="63320"/>
                  </a:lnTo>
                  <a:lnTo>
                    <a:pt x="23038" y="62443"/>
                  </a:lnTo>
                  <a:lnTo>
                    <a:pt x="20098" y="57879"/>
                  </a:lnTo>
                  <a:lnTo>
                    <a:pt x="20054" y="57835"/>
                  </a:lnTo>
                  <a:lnTo>
                    <a:pt x="18650" y="56870"/>
                  </a:lnTo>
                  <a:lnTo>
                    <a:pt x="17465" y="55817"/>
                  </a:lnTo>
                  <a:lnTo>
                    <a:pt x="15403" y="54105"/>
                  </a:lnTo>
                  <a:lnTo>
                    <a:pt x="13208" y="52613"/>
                  </a:lnTo>
                  <a:lnTo>
                    <a:pt x="10707" y="51034"/>
                  </a:lnTo>
                  <a:lnTo>
                    <a:pt x="9830" y="50156"/>
                  </a:lnTo>
                  <a:lnTo>
                    <a:pt x="9259" y="49235"/>
                  </a:lnTo>
                  <a:lnTo>
                    <a:pt x="8513" y="47085"/>
                  </a:lnTo>
                  <a:lnTo>
                    <a:pt x="8031" y="44759"/>
                  </a:lnTo>
                  <a:lnTo>
                    <a:pt x="7855" y="42740"/>
                  </a:lnTo>
                  <a:lnTo>
                    <a:pt x="7767" y="37870"/>
                  </a:lnTo>
                  <a:lnTo>
                    <a:pt x="7767" y="34403"/>
                  </a:lnTo>
                  <a:lnTo>
                    <a:pt x="7811" y="31375"/>
                  </a:lnTo>
                  <a:lnTo>
                    <a:pt x="7899" y="28523"/>
                  </a:lnTo>
                  <a:lnTo>
                    <a:pt x="7811" y="26856"/>
                  </a:lnTo>
                  <a:lnTo>
                    <a:pt x="7811" y="26812"/>
                  </a:lnTo>
                  <a:lnTo>
                    <a:pt x="7372" y="24530"/>
                  </a:lnTo>
                  <a:lnTo>
                    <a:pt x="7328" y="21985"/>
                  </a:lnTo>
                  <a:lnTo>
                    <a:pt x="7328" y="21941"/>
                  </a:lnTo>
                  <a:lnTo>
                    <a:pt x="7153" y="20976"/>
                  </a:lnTo>
                  <a:lnTo>
                    <a:pt x="6144" y="18211"/>
                  </a:lnTo>
                  <a:lnTo>
                    <a:pt x="5003" y="15578"/>
                  </a:lnTo>
                  <a:lnTo>
                    <a:pt x="3730" y="12638"/>
                  </a:lnTo>
                  <a:lnTo>
                    <a:pt x="1975" y="8514"/>
                  </a:lnTo>
                  <a:lnTo>
                    <a:pt x="1668" y="7153"/>
                  </a:lnTo>
                  <a:lnTo>
                    <a:pt x="1624" y="7110"/>
                  </a:lnTo>
                  <a:lnTo>
                    <a:pt x="703" y="5003"/>
                  </a:lnTo>
                  <a:lnTo>
                    <a:pt x="351" y="2546"/>
                  </a:lnTo>
                  <a:lnTo>
                    <a:pt x="395" y="2239"/>
                  </a:lnTo>
                  <a:lnTo>
                    <a:pt x="615" y="1712"/>
                  </a:lnTo>
                  <a:lnTo>
                    <a:pt x="1141" y="264"/>
                  </a:lnTo>
                  <a:lnTo>
                    <a:pt x="1141" y="176"/>
                  </a:lnTo>
                  <a:lnTo>
                    <a:pt x="1141" y="133"/>
                  </a:lnTo>
                  <a:lnTo>
                    <a:pt x="1097" y="89"/>
                  </a:lnTo>
                  <a:lnTo>
                    <a:pt x="1054" y="45"/>
                  </a:lnTo>
                  <a:lnTo>
                    <a:pt x="96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1" name="Google Shape;4471;p129"/>
            <p:cNvSpPr/>
            <p:nvPr/>
          </p:nvSpPr>
          <p:spPr>
            <a:xfrm>
              <a:off x="363175" y="2357800"/>
              <a:ext cx="590225" cy="2187450"/>
            </a:xfrm>
            <a:custGeom>
              <a:avLst/>
              <a:gdLst/>
              <a:ahLst/>
              <a:cxnLst/>
              <a:rect l="l" t="t" r="r" b="b"/>
              <a:pathLst>
                <a:path w="23609" h="87498" extrusionOk="0">
                  <a:moveTo>
                    <a:pt x="18869" y="1"/>
                  </a:moveTo>
                  <a:lnTo>
                    <a:pt x="15008" y="2151"/>
                  </a:lnTo>
                  <a:lnTo>
                    <a:pt x="12550" y="3774"/>
                  </a:lnTo>
                  <a:lnTo>
                    <a:pt x="10093" y="5529"/>
                  </a:lnTo>
                  <a:lnTo>
                    <a:pt x="8952" y="6451"/>
                  </a:lnTo>
                  <a:lnTo>
                    <a:pt x="8908" y="6451"/>
                  </a:lnTo>
                  <a:lnTo>
                    <a:pt x="6319" y="9347"/>
                  </a:lnTo>
                  <a:lnTo>
                    <a:pt x="6275" y="9347"/>
                  </a:lnTo>
                  <a:lnTo>
                    <a:pt x="5485" y="10576"/>
                  </a:lnTo>
                  <a:lnTo>
                    <a:pt x="1624" y="17816"/>
                  </a:lnTo>
                  <a:lnTo>
                    <a:pt x="834" y="20098"/>
                  </a:lnTo>
                  <a:lnTo>
                    <a:pt x="308" y="21677"/>
                  </a:lnTo>
                  <a:lnTo>
                    <a:pt x="44" y="22467"/>
                  </a:lnTo>
                  <a:lnTo>
                    <a:pt x="0" y="25276"/>
                  </a:lnTo>
                  <a:lnTo>
                    <a:pt x="44" y="25319"/>
                  </a:lnTo>
                  <a:lnTo>
                    <a:pt x="1273" y="29576"/>
                  </a:lnTo>
                  <a:lnTo>
                    <a:pt x="1317" y="29620"/>
                  </a:lnTo>
                  <a:lnTo>
                    <a:pt x="2414" y="31726"/>
                  </a:lnTo>
                  <a:lnTo>
                    <a:pt x="4125" y="35500"/>
                  </a:lnTo>
                  <a:lnTo>
                    <a:pt x="5310" y="38133"/>
                  </a:lnTo>
                  <a:lnTo>
                    <a:pt x="6319" y="40502"/>
                  </a:lnTo>
                  <a:lnTo>
                    <a:pt x="6934" y="41994"/>
                  </a:lnTo>
                  <a:lnTo>
                    <a:pt x="7328" y="43223"/>
                  </a:lnTo>
                  <a:lnTo>
                    <a:pt x="7328" y="44846"/>
                  </a:lnTo>
                  <a:lnTo>
                    <a:pt x="7372" y="44846"/>
                  </a:lnTo>
                  <a:lnTo>
                    <a:pt x="7723" y="47084"/>
                  </a:lnTo>
                  <a:lnTo>
                    <a:pt x="7679" y="52043"/>
                  </a:lnTo>
                  <a:lnTo>
                    <a:pt x="7679" y="56387"/>
                  </a:lnTo>
                  <a:lnTo>
                    <a:pt x="7679" y="59809"/>
                  </a:lnTo>
                  <a:lnTo>
                    <a:pt x="7811" y="64373"/>
                  </a:lnTo>
                  <a:lnTo>
                    <a:pt x="7987" y="66742"/>
                  </a:lnTo>
                  <a:lnTo>
                    <a:pt x="7987" y="66786"/>
                  </a:lnTo>
                  <a:lnTo>
                    <a:pt x="8382" y="68585"/>
                  </a:lnTo>
                  <a:lnTo>
                    <a:pt x="9171" y="70867"/>
                  </a:lnTo>
                  <a:lnTo>
                    <a:pt x="10137" y="73105"/>
                  </a:lnTo>
                  <a:lnTo>
                    <a:pt x="10181" y="73149"/>
                  </a:lnTo>
                  <a:lnTo>
                    <a:pt x="11102" y="74422"/>
                  </a:lnTo>
                  <a:lnTo>
                    <a:pt x="11146" y="74465"/>
                  </a:lnTo>
                  <a:lnTo>
                    <a:pt x="13867" y="76616"/>
                  </a:lnTo>
                  <a:lnTo>
                    <a:pt x="16412" y="78853"/>
                  </a:lnTo>
                  <a:lnTo>
                    <a:pt x="18035" y="80345"/>
                  </a:lnTo>
                  <a:lnTo>
                    <a:pt x="18518" y="80696"/>
                  </a:lnTo>
                  <a:lnTo>
                    <a:pt x="21721" y="85216"/>
                  </a:lnTo>
                  <a:lnTo>
                    <a:pt x="23301" y="87454"/>
                  </a:lnTo>
                  <a:lnTo>
                    <a:pt x="23345" y="87498"/>
                  </a:lnTo>
                  <a:lnTo>
                    <a:pt x="23564" y="87498"/>
                  </a:lnTo>
                  <a:lnTo>
                    <a:pt x="23608" y="87410"/>
                  </a:lnTo>
                  <a:lnTo>
                    <a:pt x="23608" y="87366"/>
                  </a:lnTo>
                  <a:lnTo>
                    <a:pt x="23608" y="87278"/>
                  </a:lnTo>
                  <a:lnTo>
                    <a:pt x="23608" y="87235"/>
                  </a:lnTo>
                  <a:lnTo>
                    <a:pt x="22028" y="85041"/>
                  </a:lnTo>
                  <a:lnTo>
                    <a:pt x="18781" y="80477"/>
                  </a:lnTo>
                  <a:lnTo>
                    <a:pt x="18737" y="80433"/>
                  </a:lnTo>
                  <a:lnTo>
                    <a:pt x="18255" y="80038"/>
                  </a:lnTo>
                  <a:lnTo>
                    <a:pt x="16631" y="78590"/>
                  </a:lnTo>
                  <a:lnTo>
                    <a:pt x="14086" y="76352"/>
                  </a:lnTo>
                  <a:lnTo>
                    <a:pt x="11365" y="74202"/>
                  </a:lnTo>
                  <a:lnTo>
                    <a:pt x="10488" y="72973"/>
                  </a:lnTo>
                  <a:lnTo>
                    <a:pt x="9522" y="70736"/>
                  </a:lnTo>
                  <a:lnTo>
                    <a:pt x="8733" y="68498"/>
                  </a:lnTo>
                  <a:lnTo>
                    <a:pt x="8338" y="66699"/>
                  </a:lnTo>
                  <a:lnTo>
                    <a:pt x="8162" y="64373"/>
                  </a:lnTo>
                  <a:lnTo>
                    <a:pt x="8031" y="59809"/>
                  </a:lnTo>
                  <a:lnTo>
                    <a:pt x="8031" y="56387"/>
                  </a:lnTo>
                  <a:lnTo>
                    <a:pt x="8031" y="52043"/>
                  </a:lnTo>
                  <a:lnTo>
                    <a:pt x="8074" y="47084"/>
                  </a:lnTo>
                  <a:lnTo>
                    <a:pt x="8074" y="47040"/>
                  </a:lnTo>
                  <a:lnTo>
                    <a:pt x="7679" y="44802"/>
                  </a:lnTo>
                  <a:lnTo>
                    <a:pt x="7679" y="43179"/>
                  </a:lnTo>
                  <a:lnTo>
                    <a:pt x="7679" y="43135"/>
                  </a:lnTo>
                  <a:lnTo>
                    <a:pt x="7285" y="41906"/>
                  </a:lnTo>
                  <a:lnTo>
                    <a:pt x="6670" y="40370"/>
                  </a:lnTo>
                  <a:lnTo>
                    <a:pt x="5661" y="38001"/>
                  </a:lnTo>
                  <a:lnTo>
                    <a:pt x="4476" y="35368"/>
                  </a:lnTo>
                  <a:lnTo>
                    <a:pt x="2721" y="31550"/>
                  </a:lnTo>
                  <a:lnTo>
                    <a:pt x="1624" y="29444"/>
                  </a:lnTo>
                  <a:lnTo>
                    <a:pt x="351" y="25232"/>
                  </a:lnTo>
                  <a:lnTo>
                    <a:pt x="395" y="22511"/>
                  </a:lnTo>
                  <a:lnTo>
                    <a:pt x="1185" y="20229"/>
                  </a:lnTo>
                  <a:lnTo>
                    <a:pt x="1975" y="17991"/>
                  </a:lnTo>
                  <a:lnTo>
                    <a:pt x="5793" y="10751"/>
                  </a:lnTo>
                  <a:lnTo>
                    <a:pt x="6582" y="9566"/>
                  </a:lnTo>
                  <a:lnTo>
                    <a:pt x="9171" y="6714"/>
                  </a:lnTo>
                  <a:lnTo>
                    <a:pt x="10312" y="5793"/>
                  </a:lnTo>
                  <a:lnTo>
                    <a:pt x="12726" y="4081"/>
                  </a:lnTo>
                  <a:lnTo>
                    <a:pt x="15183" y="2414"/>
                  </a:lnTo>
                  <a:lnTo>
                    <a:pt x="19045" y="308"/>
                  </a:lnTo>
                  <a:lnTo>
                    <a:pt x="19088" y="264"/>
                  </a:lnTo>
                  <a:lnTo>
                    <a:pt x="19132" y="220"/>
                  </a:lnTo>
                  <a:lnTo>
                    <a:pt x="19132" y="132"/>
                  </a:lnTo>
                  <a:lnTo>
                    <a:pt x="19088" y="88"/>
                  </a:lnTo>
                  <a:lnTo>
                    <a:pt x="1904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2" name="Google Shape;4472;p129"/>
            <p:cNvSpPr/>
            <p:nvPr/>
          </p:nvSpPr>
          <p:spPr>
            <a:xfrm>
              <a:off x="445450" y="2236025"/>
              <a:ext cx="687850" cy="2201725"/>
            </a:xfrm>
            <a:custGeom>
              <a:avLst/>
              <a:gdLst/>
              <a:ahLst/>
              <a:cxnLst/>
              <a:rect l="l" t="t" r="r" b="b"/>
              <a:pathLst>
                <a:path w="27514" h="88069" extrusionOk="0">
                  <a:moveTo>
                    <a:pt x="27338" y="1"/>
                  </a:moveTo>
                  <a:lnTo>
                    <a:pt x="27250" y="45"/>
                  </a:lnTo>
                  <a:lnTo>
                    <a:pt x="25144" y="1229"/>
                  </a:lnTo>
                  <a:lnTo>
                    <a:pt x="22379" y="2590"/>
                  </a:lnTo>
                  <a:lnTo>
                    <a:pt x="20142" y="3643"/>
                  </a:lnTo>
                  <a:lnTo>
                    <a:pt x="17991" y="4872"/>
                  </a:lnTo>
                  <a:lnTo>
                    <a:pt x="14218" y="6978"/>
                  </a:lnTo>
                  <a:lnTo>
                    <a:pt x="12375" y="8163"/>
                  </a:lnTo>
                  <a:lnTo>
                    <a:pt x="10181" y="9611"/>
                  </a:lnTo>
                  <a:lnTo>
                    <a:pt x="8031" y="11103"/>
                  </a:lnTo>
                  <a:lnTo>
                    <a:pt x="6758" y="12112"/>
                  </a:lnTo>
                  <a:lnTo>
                    <a:pt x="5354" y="13911"/>
                  </a:lnTo>
                  <a:lnTo>
                    <a:pt x="3511" y="16193"/>
                  </a:lnTo>
                  <a:lnTo>
                    <a:pt x="3511" y="16237"/>
                  </a:lnTo>
                  <a:lnTo>
                    <a:pt x="2458" y="18562"/>
                  </a:lnTo>
                  <a:lnTo>
                    <a:pt x="1273" y="21502"/>
                  </a:lnTo>
                  <a:lnTo>
                    <a:pt x="264" y="24003"/>
                  </a:lnTo>
                  <a:lnTo>
                    <a:pt x="264" y="24047"/>
                  </a:lnTo>
                  <a:lnTo>
                    <a:pt x="0" y="25056"/>
                  </a:lnTo>
                  <a:lnTo>
                    <a:pt x="0" y="25100"/>
                  </a:lnTo>
                  <a:lnTo>
                    <a:pt x="483" y="28523"/>
                  </a:lnTo>
                  <a:lnTo>
                    <a:pt x="659" y="31024"/>
                  </a:lnTo>
                  <a:lnTo>
                    <a:pt x="1185" y="33876"/>
                  </a:lnTo>
                  <a:lnTo>
                    <a:pt x="2897" y="38484"/>
                  </a:lnTo>
                  <a:lnTo>
                    <a:pt x="4037" y="41204"/>
                  </a:lnTo>
                  <a:lnTo>
                    <a:pt x="5047" y="43618"/>
                  </a:lnTo>
                  <a:lnTo>
                    <a:pt x="6056" y="46426"/>
                  </a:lnTo>
                  <a:lnTo>
                    <a:pt x="6231" y="47523"/>
                  </a:lnTo>
                  <a:lnTo>
                    <a:pt x="6231" y="50463"/>
                  </a:lnTo>
                  <a:lnTo>
                    <a:pt x="6231" y="50507"/>
                  </a:lnTo>
                  <a:lnTo>
                    <a:pt x="6714" y="53140"/>
                  </a:lnTo>
                  <a:lnTo>
                    <a:pt x="6934" y="54763"/>
                  </a:lnTo>
                  <a:lnTo>
                    <a:pt x="6846" y="57265"/>
                  </a:lnTo>
                  <a:lnTo>
                    <a:pt x="6758" y="60424"/>
                  </a:lnTo>
                  <a:lnTo>
                    <a:pt x="6758" y="63145"/>
                  </a:lnTo>
                  <a:lnTo>
                    <a:pt x="6758" y="65339"/>
                  </a:lnTo>
                  <a:lnTo>
                    <a:pt x="6758" y="67533"/>
                  </a:lnTo>
                  <a:lnTo>
                    <a:pt x="6934" y="69946"/>
                  </a:lnTo>
                  <a:lnTo>
                    <a:pt x="7460" y="72491"/>
                  </a:lnTo>
                  <a:lnTo>
                    <a:pt x="7460" y="72535"/>
                  </a:lnTo>
                  <a:lnTo>
                    <a:pt x="7723" y="73193"/>
                  </a:lnTo>
                  <a:lnTo>
                    <a:pt x="7767" y="73281"/>
                  </a:lnTo>
                  <a:lnTo>
                    <a:pt x="9566" y="74773"/>
                  </a:lnTo>
                  <a:lnTo>
                    <a:pt x="11629" y="76396"/>
                  </a:lnTo>
                  <a:lnTo>
                    <a:pt x="13735" y="77888"/>
                  </a:lnTo>
                  <a:lnTo>
                    <a:pt x="16061" y="79205"/>
                  </a:lnTo>
                  <a:lnTo>
                    <a:pt x="18079" y="80828"/>
                  </a:lnTo>
                  <a:lnTo>
                    <a:pt x="20098" y="82540"/>
                  </a:lnTo>
                  <a:lnTo>
                    <a:pt x="21195" y="84865"/>
                  </a:lnTo>
                  <a:lnTo>
                    <a:pt x="21326" y="87893"/>
                  </a:lnTo>
                  <a:lnTo>
                    <a:pt x="21326" y="87937"/>
                  </a:lnTo>
                  <a:lnTo>
                    <a:pt x="21370" y="88025"/>
                  </a:lnTo>
                  <a:lnTo>
                    <a:pt x="21502" y="88069"/>
                  </a:lnTo>
                  <a:lnTo>
                    <a:pt x="21546" y="88025"/>
                  </a:lnTo>
                  <a:lnTo>
                    <a:pt x="21634" y="87981"/>
                  </a:lnTo>
                  <a:lnTo>
                    <a:pt x="21634" y="87937"/>
                  </a:lnTo>
                  <a:lnTo>
                    <a:pt x="21677" y="87893"/>
                  </a:lnTo>
                  <a:lnTo>
                    <a:pt x="21546" y="84821"/>
                  </a:lnTo>
                  <a:lnTo>
                    <a:pt x="21546" y="84778"/>
                  </a:lnTo>
                  <a:lnTo>
                    <a:pt x="20405" y="82364"/>
                  </a:lnTo>
                  <a:lnTo>
                    <a:pt x="20361" y="82276"/>
                  </a:lnTo>
                  <a:lnTo>
                    <a:pt x="18299" y="80521"/>
                  </a:lnTo>
                  <a:lnTo>
                    <a:pt x="16280" y="78942"/>
                  </a:lnTo>
                  <a:lnTo>
                    <a:pt x="16236" y="78898"/>
                  </a:lnTo>
                  <a:lnTo>
                    <a:pt x="13954" y="77581"/>
                  </a:lnTo>
                  <a:lnTo>
                    <a:pt x="11848" y="76089"/>
                  </a:lnTo>
                  <a:lnTo>
                    <a:pt x="9830" y="74510"/>
                  </a:lnTo>
                  <a:lnTo>
                    <a:pt x="8031" y="73018"/>
                  </a:lnTo>
                  <a:lnTo>
                    <a:pt x="7811" y="72403"/>
                  </a:lnTo>
                  <a:lnTo>
                    <a:pt x="7285" y="69902"/>
                  </a:lnTo>
                  <a:lnTo>
                    <a:pt x="7109" y="67489"/>
                  </a:lnTo>
                  <a:lnTo>
                    <a:pt x="7109" y="65339"/>
                  </a:lnTo>
                  <a:lnTo>
                    <a:pt x="7109" y="63188"/>
                  </a:lnTo>
                  <a:lnTo>
                    <a:pt x="7109" y="60424"/>
                  </a:lnTo>
                  <a:lnTo>
                    <a:pt x="7197" y="57265"/>
                  </a:lnTo>
                  <a:lnTo>
                    <a:pt x="7285" y="54763"/>
                  </a:lnTo>
                  <a:lnTo>
                    <a:pt x="7285" y="54720"/>
                  </a:lnTo>
                  <a:lnTo>
                    <a:pt x="7065" y="53096"/>
                  </a:lnTo>
                  <a:lnTo>
                    <a:pt x="6583" y="50463"/>
                  </a:lnTo>
                  <a:lnTo>
                    <a:pt x="6583" y="47523"/>
                  </a:lnTo>
                  <a:lnTo>
                    <a:pt x="6583" y="47479"/>
                  </a:lnTo>
                  <a:lnTo>
                    <a:pt x="6363" y="46338"/>
                  </a:lnTo>
                  <a:lnTo>
                    <a:pt x="6363" y="46295"/>
                  </a:lnTo>
                  <a:lnTo>
                    <a:pt x="5354" y="43530"/>
                  </a:lnTo>
                  <a:lnTo>
                    <a:pt x="4388" y="41073"/>
                  </a:lnTo>
                  <a:lnTo>
                    <a:pt x="3204" y="38352"/>
                  </a:lnTo>
                  <a:lnTo>
                    <a:pt x="1536" y="33789"/>
                  </a:lnTo>
                  <a:lnTo>
                    <a:pt x="1010" y="30980"/>
                  </a:lnTo>
                  <a:lnTo>
                    <a:pt x="834" y="28479"/>
                  </a:lnTo>
                  <a:lnTo>
                    <a:pt x="351" y="25100"/>
                  </a:lnTo>
                  <a:lnTo>
                    <a:pt x="615" y="24135"/>
                  </a:lnTo>
                  <a:lnTo>
                    <a:pt x="1580" y="21634"/>
                  </a:lnTo>
                  <a:lnTo>
                    <a:pt x="2809" y="18694"/>
                  </a:lnTo>
                  <a:lnTo>
                    <a:pt x="3818" y="16412"/>
                  </a:lnTo>
                  <a:lnTo>
                    <a:pt x="5617" y="14130"/>
                  </a:lnTo>
                  <a:lnTo>
                    <a:pt x="7021" y="12375"/>
                  </a:lnTo>
                  <a:lnTo>
                    <a:pt x="8250" y="11410"/>
                  </a:lnTo>
                  <a:lnTo>
                    <a:pt x="10356" y="9918"/>
                  </a:lnTo>
                  <a:lnTo>
                    <a:pt x="12550" y="8426"/>
                  </a:lnTo>
                  <a:lnTo>
                    <a:pt x="14437" y="7285"/>
                  </a:lnTo>
                  <a:lnTo>
                    <a:pt x="18167" y="5179"/>
                  </a:lnTo>
                  <a:lnTo>
                    <a:pt x="20317" y="3994"/>
                  </a:lnTo>
                  <a:lnTo>
                    <a:pt x="22555" y="2897"/>
                  </a:lnTo>
                  <a:lnTo>
                    <a:pt x="25319" y="1537"/>
                  </a:lnTo>
                  <a:lnTo>
                    <a:pt x="27426" y="352"/>
                  </a:lnTo>
                  <a:lnTo>
                    <a:pt x="27470" y="308"/>
                  </a:lnTo>
                  <a:lnTo>
                    <a:pt x="27514" y="220"/>
                  </a:lnTo>
                  <a:lnTo>
                    <a:pt x="27514" y="176"/>
                  </a:lnTo>
                  <a:lnTo>
                    <a:pt x="27514" y="89"/>
                  </a:lnTo>
                  <a:lnTo>
                    <a:pt x="27470" y="45"/>
                  </a:lnTo>
                  <a:lnTo>
                    <a:pt x="2738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3" name="Google Shape;4473;p129"/>
            <p:cNvSpPr/>
            <p:nvPr/>
          </p:nvSpPr>
          <p:spPr>
            <a:xfrm>
              <a:off x="296250" y="2349025"/>
              <a:ext cx="510150" cy="2108475"/>
            </a:xfrm>
            <a:custGeom>
              <a:avLst/>
              <a:gdLst/>
              <a:ahLst/>
              <a:cxnLst/>
              <a:rect l="l" t="t" r="r" b="b"/>
              <a:pathLst>
                <a:path w="20406" h="84339" extrusionOk="0">
                  <a:moveTo>
                    <a:pt x="19571" y="0"/>
                  </a:moveTo>
                  <a:lnTo>
                    <a:pt x="17597" y="1010"/>
                  </a:lnTo>
                  <a:lnTo>
                    <a:pt x="15447" y="2370"/>
                  </a:lnTo>
                  <a:lnTo>
                    <a:pt x="12638" y="4345"/>
                  </a:lnTo>
                  <a:lnTo>
                    <a:pt x="11059" y="5442"/>
                  </a:lnTo>
                  <a:lnTo>
                    <a:pt x="11059" y="5486"/>
                  </a:lnTo>
                  <a:lnTo>
                    <a:pt x="7987" y="8338"/>
                  </a:lnTo>
                  <a:lnTo>
                    <a:pt x="5837" y="10356"/>
                  </a:lnTo>
                  <a:lnTo>
                    <a:pt x="5793" y="10400"/>
                  </a:lnTo>
                  <a:lnTo>
                    <a:pt x="2370" y="17728"/>
                  </a:lnTo>
                  <a:lnTo>
                    <a:pt x="703" y="21414"/>
                  </a:lnTo>
                  <a:lnTo>
                    <a:pt x="220" y="22643"/>
                  </a:lnTo>
                  <a:lnTo>
                    <a:pt x="45" y="22994"/>
                  </a:lnTo>
                  <a:lnTo>
                    <a:pt x="1" y="23213"/>
                  </a:lnTo>
                  <a:lnTo>
                    <a:pt x="45" y="23257"/>
                  </a:lnTo>
                  <a:lnTo>
                    <a:pt x="3160" y="31901"/>
                  </a:lnTo>
                  <a:lnTo>
                    <a:pt x="3160" y="31945"/>
                  </a:lnTo>
                  <a:lnTo>
                    <a:pt x="4476" y="34095"/>
                  </a:lnTo>
                  <a:lnTo>
                    <a:pt x="5925" y="37123"/>
                  </a:lnTo>
                  <a:lnTo>
                    <a:pt x="7636" y="40809"/>
                  </a:lnTo>
                  <a:lnTo>
                    <a:pt x="8689" y="43310"/>
                  </a:lnTo>
                  <a:lnTo>
                    <a:pt x="9128" y="46382"/>
                  </a:lnTo>
                  <a:lnTo>
                    <a:pt x="9172" y="49103"/>
                  </a:lnTo>
                  <a:lnTo>
                    <a:pt x="9172" y="53008"/>
                  </a:lnTo>
                  <a:lnTo>
                    <a:pt x="9216" y="55772"/>
                  </a:lnTo>
                  <a:lnTo>
                    <a:pt x="9172" y="58230"/>
                  </a:lnTo>
                  <a:lnTo>
                    <a:pt x="9259" y="62091"/>
                  </a:lnTo>
                  <a:lnTo>
                    <a:pt x="9391" y="65251"/>
                  </a:lnTo>
                  <a:lnTo>
                    <a:pt x="9523" y="67488"/>
                  </a:lnTo>
                  <a:lnTo>
                    <a:pt x="9654" y="68542"/>
                  </a:lnTo>
                  <a:lnTo>
                    <a:pt x="9654" y="68585"/>
                  </a:lnTo>
                  <a:lnTo>
                    <a:pt x="10400" y="70867"/>
                  </a:lnTo>
                  <a:lnTo>
                    <a:pt x="11673" y="73632"/>
                  </a:lnTo>
                  <a:lnTo>
                    <a:pt x="12770" y="75870"/>
                  </a:lnTo>
                  <a:lnTo>
                    <a:pt x="13340" y="77010"/>
                  </a:lnTo>
                  <a:lnTo>
                    <a:pt x="13340" y="77054"/>
                  </a:lnTo>
                  <a:lnTo>
                    <a:pt x="14393" y="78283"/>
                  </a:lnTo>
                  <a:lnTo>
                    <a:pt x="18343" y="82013"/>
                  </a:lnTo>
                  <a:lnTo>
                    <a:pt x="20054" y="84251"/>
                  </a:lnTo>
                  <a:lnTo>
                    <a:pt x="20142" y="84295"/>
                  </a:lnTo>
                  <a:lnTo>
                    <a:pt x="20230" y="84338"/>
                  </a:lnTo>
                  <a:lnTo>
                    <a:pt x="20317" y="84295"/>
                  </a:lnTo>
                  <a:lnTo>
                    <a:pt x="20361" y="84251"/>
                  </a:lnTo>
                  <a:lnTo>
                    <a:pt x="20405" y="84163"/>
                  </a:lnTo>
                  <a:lnTo>
                    <a:pt x="20361" y="84119"/>
                  </a:lnTo>
                  <a:lnTo>
                    <a:pt x="20361" y="84031"/>
                  </a:lnTo>
                  <a:lnTo>
                    <a:pt x="18606" y="81793"/>
                  </a:lnTo>
                  <a:lnTo>
                    <a:pt x="18562" y="81793"/>
                  </a:lnTo>
                  <a:lnTo>
                    <a:pt x="14657" y="78020"/>
                  </a:lnTo>
                  <a:lnTo>
                    <a:pt x="13648" y="76835"/>
                  </a:lnTo>
                  <a:lnTo>
                    <a:pt x="11980" y="73500"/>
                  </a:lnTo>
                  <a:lnTo>
                    <a:pt x="10708" y="70736"/>
                  </a:lnTo>
                  <a:lnTo>
                    <a:pt x="10005" y="68498"/>
                  </a:lnTo>
                  <a:lnTo>
                    <a:pt x="9874" y="67445"/>
                  </a:lnTo>
                  <a:lnTo>
                    <a:pt x="9742" y="65251"/>
                  </a:lnTo>
                  <a:lnTo>
                    <a:pt x="9611" y="62091"/>
                  </a:lnTo>
                  <a:lnTo>
                    <a:pt x="9523" y="58230"/>
                  </a:lnTo>
                  <a:lnTo>
                    <a:pt x="9567" y="55772"/>
                  </a:lnTo>
                  <a:lnTo>
                    <a:pt x="9523" y="53008"/>
                  </a:lnTo>
                  <a:lnTo>
                    <a:pt x="9523" y="49103"/>
                  </a:lnTo>
                  <a:lnTo>
                    <a:pt x="9479" y="46338"/>
                  </a:lnTo>
                  <a:lnTo>
                    <a:pt x="8996" y="43223"/>
                  </a:lnTo>
                  <a:lnTo>
                    <a:pt x="8996" y="43179"/>
                  </a:lnTo>
                  <a:lnTo>
                    <a:pt x="7943" y="40678"/>
                  </a:lnTo>
                  <a:lnTo>
                    <a:pt x="6232" y="36948"/>
                  </a:lnTo>
                  <a:lnTo>
                    <a:pt x="4784" y="33920"/>
                  </a:lnTo>
                  <a:lnTo>
                    <a:pt x="3467" y="31770"/>
                  </a:lnTo>
                  <a:lnTo>
                    <a:pt x="352" y="23169"/>
                  </a:lnTo>
                  <a:lnTo>
                    <a:pt x="571" y="22643"/>
                  </a:lnTo>
                  <a:lnTo>
                    <a:pt x="1010" y="21590"/>
                  </a:lnTo>
                  <a:lnTo>
                    <a:pt x="2458" y="18430"/>
                  </a:lnTo>
                  <a:lnTo>
                    <a:pt x="6100" y="10576"/>
                  </a:lnTo>
                  <a:lnTo>
                    <a:pt x="8250" y="8601"/>
                  </a:lnTo>
                  <a:lnTo>
                    <a:pt x="11278" y="5749"/>
                  </a:lnTo>
                  <a:lnTo>
                    <a:pt x="12858" y="4652"/>
                  </a:lnTo>
                  <a:lnTo>
                    <a:pt x="15666" y="2633"/>
                  </a:lnTo>
                  <a:lnTo>
                    <a:pt x="17772" y="1317"/>
                  </a:lnTo>
                  <a:lnTo>
                    <a:pt x="19747" y="308"/>
                  </a:lnTo>
                  <a:lnTo>
                    <a:pt x="19791" y="264"/>
                  </a:lnTo>
                  <a:lnTo>
                    <a:pt x="19835" y="220"/>
                  </a:lnTo>
                  <a:lnTo>
                    <a:pt x="19835" y="132"/>
                  </a:lnTo>
                  <a:lnTo>
                    <a:pt x="19835" y="88"/>
                  </a:lnTo>
                  <a:lnTo>
                    <a:pt x="19791" y="44"/>
                  </a:lnTo>
                  <a:lnTo>
                    <a:pt x="1974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4" name="Google Shape;4474;p129"/>
            <p:cNvSpPr/>
            <p:nvPr/>
          </p:nvSpPr>
          <p:spPr>
            <a:xfrm>
              <a:off x="1687275" y="2939225"/>
              <a:ext cx="868850" cy="1159550"/>
            </a:xfrm>
            <a:custGeom>
              <a:avLst/>
              <a:gdLst/>
              <a:ahLst/>
              <a:cxnLst/>
              <a:rect l="l" t="t" r="r" b="b"/>
              <a:pathLst>
                <a:path w="34754" h="46382" extrusionOk="0">
                  <a:moveTo>
                    <a:pt x="34490" y="0"/>
                  </a:moveTo>
                  <a:lnTo>
                    <a:pt x="31550" y="1755"/>
                  </a:lnTo>
                  <a:lnTo>
                    <a:pt x="31506" y="1755"/>
                  </a:lnTo>
                  <a:lnTo>
                    <a:pt x="30453" y="2633"/>
                  </a:lnTo>
                  <a:lnTo>
                    <a:pt x="28347" y="4959"/>
                  </a:lnTo>
                  <a:lnTo>
                    <a:pt x="25846" y="7416"/>
                  </a:lnTo>
                  <a:lnTo>
                    <a:pt x="23871" y="9127"/>
                  </a:lnTo>
                  <a:lnTo>
                    <a:pt x="20975" y="10882"/>
                  </a:lnTo>
                  <a:lnTo>
                    <a:pt x="20931" y="10926"/>
                  </a:lnTo>
                  <a:lnTo>
                    <a:pt x="20141" y="11716"/>
                  </a:lnTo>
                  <a:lnTo>
                    <a:pt x="18254" y="14261"/>
                  </a:lnTo>
                  <a:lnTo>
                    <a:pt x="17201" y="15534"/>
                  </a:lnTo>
                  <a:lnTo>
                    <a:pt x="15753" y="16587"/>
                  </a:lnTo>
                  <a:lnTo>
                    <a:pt x="15709" y="16631"/>
                  </a:lnTo>
                  <a:lnTo>
                    <a:pt x="13515" y="19264"/>
                  </a:lnTo>
                  <a:lnTo>
                    <a:pt x="12199" y="21238"/>
                  </a:lnTo>
                  <a:lnTo>
                    <a:pt x="10970" y="23213"/>
                  </a:lnTo>
                  <a:lnTo>
                    <a:pt x="9347" y="26284"/>
                  </a:lnTo>
                  <a:lnTo>
                    <a:pt x="8425" y="28083"/>
                  </a:lnTo>
                  <a:lnTo>
                    <a:pt x="8425" y="28127"/>
                  </a:lnTo>
                  <a:lnTo>
                    <a:pt x="8074" y="29444"/>
                  </a:lnTo>
                  <a:lnTo>
                    <a:pt x="7855" y="32164"/>
                  </a:lnTo>
                  <a:lnTo>
                    <a:pt x="7723" y="34051"/>
                  </a:lnTo>
                  <a:lnTo>
                    <a:pt x="7723" y="34139"/>
                  </a:lnTo>
                  <a:lnTo>
                    <a:pt x="8118" y="34753"/>
                  </a:lnTo>
                  <a:lnTo>
                    <a:pt x="8118" y="35631"/>
                  </a:lnTo>
                  <a:lnTo>
                    <a:pt x="7811" y="36509"/>
                  </a:lnTo>
                  <a:lnTo>
                    <a:pt x="6100" y="38746"/>
                  </a:lnTo>
                  <a:lnTo>
                    <a:pt x="5178" y="40194"/>
                  </a:lnTo>
                  <a:lnTo>
                    <a:pt x="5178" y="40238"/>
                  </a:lnTo>
                  <a:lnTo>
                    <a:pt x="4257" y="42169"/>
                  </a:lnTo>
                  <a:lnTo>
                    <a:pt x="3467" y="43091"/>
                  </a:lnTo>
                  <a:lnTo>
                    <a:pt x="1712" y="44188"/>
                  </a:lnTo>
                  <a:lnTo>
                    <a:pt x="1668" y="44188"/>
                  </a:lnTo>
                  <a:lnTo>
                    <a:pt x="922" y="44890"/>
                  </a:lnTo>
                  <a:lnTo>
                    <a:pt x="878" y="44890"/>
                  </a:lnTo>
                  <a:lnTo>
                    <a:pt x="44" y="46074"/>
                  </a:lnTo>
                  <a:lnTo>
                    <a:pt x="0" y="46162"/>
                  </a:lnTo>
                  <a:lnTo>
                    <a:pt x="0" y="46206"/>
                  </a:lnTo>
                  <a:lnTo>
                    <a:pt x="44" y="46294"/>
                  </a:lnTo>
                  <a:lnTo>
                    <a:pt x="88" y="46338"/>
                  </a:lnTo>
                  <a:lnTo>
                    <a:pt x="176" y="46382"/>
                  </a:lnTo>
                  <a:lnTo>
                    <a:pt x="263" y="46338"/>
                  </a:lnTo>
                  <a:lnTo>
                    <a:pt x="307" y="46294"/>
                  </a:lnTo>
                  <a:lnTo>
                    <a:pt x="1185" y="45109"/>
                  </a:lnTo>
                  <a:lnTo>
                    <a:pt x="1887" y="44451"/>
                  </a:lnTo>
                  <a:lnTo>
                    <a:pt x="3686" y="43354"/>
                  </a:lnTo>
                  <a:lnTo>
                    <a:pt x="3730" y="43310"/>
                  </a:lnTo>
                  <a:lnTo>
                    <a:pt x="4520" y="42388"/>
                  </a:lnTo>
                  <a:lnTo>
                    <a:pt x="4564" y="42345"/>
                  </a:lnTo>
                  <a:lnTo>
                    <a:pt x="5485" y="40370"/>
                  </a:lnTo>
                  <a:lnTo>
                    <a:pt x="6407" y="38966"/>
                  </a:lnTo>
                  <a:lnTo>
                    <a:pt x="8118" y="36728"/>
                  </a:lnTo>
                  <a:lnTo>
                    <a:pt x="8162" y="36640"/>
                  </a:lnTo>
                  <a:lnTo>
                    <a:pt x="8425" y="35719"/>
                  </a:lnTo>
                  <a:lnTo>
                    <a:pt x="8469" y="35675"/>
                  </a:lnTo>
                  <a:lnTo>
                    <a:pt x="8469" y="34709"/>
                  </a:lnTo>
                  <a:lnTo>
                    <a:pt x="8425" y="34622"/>
                  </a:lnTo>
                  <a:lnTo>
                    <a:pt x="8074" y="34007"/>
                  </a:lnTo>
                  <a:lnTo>
                    <a:pt x="8206" y="32208"/>
                  </a:lnTo>
                  <a:lnTo>
                    <a:pt x="8425" y="29532"/>
                  </a:lnTo>
                  <a:lnTo>
                    <a:pt x="8732" y="28259"/>
                  </a:lnTo>
                  <a:lnTo>
                    <a:pt x="9654" y="26460"/>
                  </a:lnTo>
                  <a:lnTo>
                    <a:pt x="11277" y="23388"/>
                  </a:lnTo>
                  <a:lnTo>
                    <a:pt x="12506" y="21414"/>
                  </a:lnTo>
                  <a:lnTo>
                    <a:pt x="13779" y="19483"/>
                  </a:lnTo>
                  <a:lnTo>
                    <a:pt x="15973" y="16850"/>
                  </a:lnTo>
                  <a:lnTo>
                    <a:pt x="17421" y="15841"/>
                  </a:lnTo>
                  <a:lnTo>
                    <a:pt x="17421" y="15797"/>
                  </a:lnTo>
                  <a:lnTo>
                    <a:pt x="18518" y="14481"/>
                  </a:lnTo>
                  <a:lnTo>
                    <a:pt x="20405" y="11936"/>
                  </a:lnTo>
                  <a:lnTo>
                    <a:pt x="21151" y="11190"/>
                  </a:lnTo>
                  <a:lnTo>
                    <a:pt x="24091" y="9434"/>
                  </a:lnTo>
                  <a:lnTo>
                    <a:pt x="26109" y="7679"/>
                  </a:lnTo>
                  <a:lnTo>
                    <a:pt x="28610" y="5222"/>
                  </a:lnTo>
                  <a:lnTo>
                    <a:pt x="30717" y="2896"/>
                  </a:lnTo>
                  <a:lnTo>
                    <a:pt x="31726" y="2062"/>
                  </a:lnTo>
                  <a:lnTo>
                    <a:pt x="34666" y="307"/>
                  </a:lnTo>
                  <a:lnTo>
                    <a:pt x="34710" y="263"/>
                  </a:lnTo>
                  <a:lnTo>
                    <a:pt x="34754" y="219"/>
                  </a:lnTo>
                  <a:lnTo>
                    <a:pt x="34754" y="132"/>
                  </a:lnTo>
                  <a:lnTo>
                    <a:pt x="34754" y="88"/>
                  </a:lnTo>
                  <a:lnTo>
                    <a:pt x="34710" y="44"/>
                  </a:lnTo>
                  <a:lnTo>
                    <a:pt x="3462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5" name="Google Shape;4475;p129"/>
            <p:cNvSpPr/>
            <p:nvPr/>
          </p:nvSpPr>
          <p:spPr>
            <a:xfrm>
              <a:off x="1675200" y="2913975"/>
              <a:ext cx="853500" cy="1173825"/>
            </a:xfrm>
            <a:custGeom>
              <a:avLst/>
              <a:gdLst/>
              <a:ahLst/>
              <a:cxnLst/>
              <a:rect l="l" t="t" r="r" b="b"/>
              <a:pathLst>
                <a:path w="34140" h="46953" extrusionOk="0">
                  <a:moveTo>
                    <a:pt x="33964" y="1"/>
                  </a:moveTo>
                  <a:lnTo>
                    <a:pt x="33876" y="45"/>
                  </a:lnTo>
                  <a:lnTo>
                    <a:pt x="31463" y="1449"/>
                  </a:lnTo>
                  <a:lnTo>
                    <a:pt x="30410" y="2195"/>
                  </a:lnTo>
                  <a:lnTo>
                    <a:pt x="28479" y="4345"/>
                  </a:lnTo>
                  <a:lnTo>
                    <a:pt x="26460" y="6276"/>
                  </a:lnTo>
                  <a:lnTo>
                    <a:pt x="24837" y="7724"/>
                  </a:lnTo>
                  <a:lnTo>
                    <a:pt x="22774" y="9128"/>
                  </a:lnTo>
                  <a:lnTo>
                    <a:pt x="20932" y="10576"/>
                  </a:lnTo>
                  <a:lnTo>
                    <a:pt x="19659" y="11410"/>
                  </a:lnTo>
                  <a:lnTo>
                    <a:pt x="19615" y="11410"/>
                  </a:lnTo>
                  <a:lnTo>
                    <a:pt x="18650" y="12507"/>
                  </a:lnTo>
                  <a:lnTo>
                    <a:pt x="17158" y="14525"/>
                  </a:lnTo>
                  <a:lnTo>
                    <a:pt x="16543" y="15140"/>
                  </a:lnTo>
                  <a:lnTo>
                    <a:pt x="15534" y="15798"/>
                  </a:lnTo>
                  <a:lnTo>
                    <a:pt x="15490" y="15842"/>
                  </a:lnTo>
                  <a:lnTo>
                    <a:pt x="13955" y="17728"/>
                  </a:lnTo>
                  <a:lnTo>
                    <a:pt x="12112" y="20186"/>
                  </a:lnTo>
                  <a:lnTo>
                    <a:pt x="10707" y="22248"/>
                  </a:lnTo>
                  <a:lnTo>
                    <a:pt x="8382" y="26417"/>
                  </a:lnTo>
                  <a:lnTo>
                    <a:pt x="7592" y="27865"/>
                  </a:lnTo>
                  <a:lnTo>
                    <a:pt x="7592" y="27909"/>
                  </a:lnTo>
                  <a:lnTo>
                    <a:pt x="7372" y="28655"/>
                  </a:lnTo>
                  <a:lnTo>
                    <a:pt x="6802" y="34008"/>
                  </a:lnTo>
                  <a:lnTo>
                    <a:pt x="6583" y="36597"/>
                  </a:lnTo>
                  <a:lnTo>
                    <a:pt x="6363" y="38089"/>
                  </a:lnTo>
                  <a:lnTo>
                    <a:pt x="5486" y="39669"/>
                  </a:lnTo>
                  <a:lnTo>
                    <a:pt x="4301" y="41819"/>
                  </a:lnTo>
                  <a:lnTo>
                    <a:pt x="3467" y="43047"/>
                  </a:lnTo>
                  <a:lnTo>
                    <a:pt x="2019" y="44144"/>
                  </a:lnTo>
                  <a:lnTo>
                    <a:pt x="1975" y="44188"/>
                  </a:lnTo>
                  <a:lnTo>
                    <a:pt x="44" y="46690"/>
                  </a:lnTo>
                  <a:lnTo>
                    <a:pt x="0" y="46733"/>
                  </a:lnTo>
                  <a:lnTo>
                    <a:pt x="0" y="46821"/>
                  </a:lnTo>
                  <a:lnTo>
                    <a:pt x="44" y="46865"/>
                  </a:lnTo>
                  <a:lnTo>
                    <a:pt x="88" y="46909"/>
                  </a:lnTo>
                  <a:lnTo>
                    <a:pt x="176" y="46953"/>
                  </a:lnTo>
                  <a:lnTo>
                    <a:pt x="264" y="46953"/>
                  </a:lnTo>
                  <a:lnTo>
                    <a:pt x="308" y="46909"/>
                  </a:lnTo>
                  <a:lnTo>
                    <a:pt x="2238" y="44408"/>
                  </a:lnTo>
                  <a:lnTo>
                    <a:pt x="3686" y="43311"/>
                  </a:lnTo>
                  <a:lnTo>
                    <a:pt x="3730" y="43267"/>
                  </a:lnTo>
                  <a:lnTo>
                    <a:pt x="4608" y="41994"/>
                  </a:lnTo>
                  <a:lnTo>
                    <a:pt x="5793" y="39844"/>
                  </a:lnTo>
                  <a:lnTo>
                    <a:pt x="6714" y="38221"/>
                  </a:lnTo>
                  <a:lnTo>
                    <a:pt x="6714" y="38133"/>
                  </a:lnTo>
                  <a:lnTo>
                    <a:pt x="6934" y="36641"/>
                  </a:lnTo>
                  <a:lnTo>
                    <a:pt x="7153" y="34052"/>
                  </a:lnTo>
                  <a:lnTo>
                    <a:pt x="7723" y="28699"/>
                  </a:lnTo>
                  <a:lnTo>
                    <a:pt x="7943" y="28040"/>
                  </a:lnTo>
                  <a:lnTo>
                    <a:pt x="8689" y="26548"/>
                  </a:lnTo>
                  <a:lnTo>
                    <a:pt x="11015" y="22424"/>
                  </a:lnTo>
                  <a:lnTo>
                    <a:pt x="12419" y="20361"/>
                  </a:lnTo>
                  <a:lnTo>
                    <a:pt x="14218" y="17948"/>
                  </a:lnTo>
                  <a:lnTo>
                    <a:pt x="15754" y="16105"/>
                  </a:lnTo>
                  <a:lnTo>
                    <a:pt x="16763" y="15403"/>
                  </a:lnTo>
                  <a:lnTo>
                    <a:pt x="16807" y="15403"/>
                  </a:lnTo>
                  <a:lnTo>
                    <a:pt x="17421" y="14745"/>
                  </a:lnTo>
                  <a:lnTo>
                    <a:pt x="17465" y="14745"/>
                  </a:lnTo>
                  <a:lnTo>
                    <a:pt x="18913" y="12726"/>
                  </a:lnTo>
                  <a:lnTo>
                    <a:pt x="19878" y="11673"/>
                  </a:lnTo>
                  <a:lnTo>
                    <a:pt x="21151" y="10839"/>
                  </a:lnTo>
                  <a:lnTo>
                    <a:pt x="22994" y="9435"/>
                  </a:lnTo>
                  <a:lnTo>
                    <a:pt x="25056" y="7987"/>
                  </a:lnTo>
                  <a:lnTo>
                    <a:pt x="26680" y="6539"/>
                  </a:lnTo>
                  <a:lnTo>
                    <a:pt x="28698" y="4564"/>
                  </a:lnTo>
                  <a:lnTo>
                    <a:pt x="30629" y="2458"/>
                  </a:lnTo>
                  <a:lnTo>
                    <a:pt x="31682" y="1756"/>
                  </a:lnTo>
                  <a:lnTo>
                    <a:pt x="34052" y="308"/>
                  </a:lnTo>
                  <a:lnTo>
                    <a:pt x="34096" y="264"/>
                  </a:lnTo>
                  <a:lnTo>
                    <a:pt x="34140" y="220"/>
                  </a:lnTo>
                  <a:lnTo>
                    <a:pt x="34140" y="132"/>
                  </a:lnTo>
                  <a:lnTo>
                    <a:pt x="34140" y="89"/>
                  </a:lnTo>
                  <a:lnTo>
                    <a:pt x="34052" y="45"/>
                  </a:lnTo>
                  <a:lnTo>
                    <a:pt x="3400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6" name="Google Shape;4476;p129"/>
            <p:cNvSpPr/>
            <p:nvPr/>
          </p:nvSpPr>
          <p:spPr>
            <a:xfrm>
              <a:off x="1666425" y="2888750"/>
              <a:ext cx="833750" cy="1184800"/>
            </a:xfrm>
            <a:custGeom>
              <a:avLst/>
              <a:gdLst/>
              <a:ahLst/>
              <a:cxnLst/>
              <a:rect l="l" t="t" r="r" b="b"/>
              <a:pathLst>
                <a:path w="33350" h="47392" extrusionOk="0">
                  <a:moveTo>
                    <a:pt x="33086" y="1"/>
                  </a:moveTo>
                  <a:lnTo>
                    <a:pt x="31243" y="1229"/>
                  </a:lnTo>
                  <a:lnTo>
                    <a:pt x="30146" y="1887"/>
                  </a:lnTo>
                  <a:lnTo>
                    <a:pt x="30102" y="1931"/>
                  </a:lnTo>
                  <a:lnTo>
                    <a:pt x="26899" y="5178"/>
                  </a:lnTo>
                  <a:lnTo>
                    <a:pt x="22774" y="8382"/>
                  </a:lnTo>
                  <a:lnTo>
                    <a:pt x="19703" y="10795"/>
                  </a:lnTo>
                  <a:lnTo>
                    <a:pt x="18255" y="11892"/>
                  </a:lnTo>
                  <a:lnTo>
                    <a:pt x="18211" y="11936"/>
                  </a:lnTo>
                  <a:lnTo>
                    <a:pt x="16587" y="13955"/>
                  </a:lnTo>
                  <a:lnTo>
                    <a:pt x="15666" y="14744"/>
                  </a:lnTo>
                  <a:lnTo>
                    <a:pt x="15622" y="14744"/>
                  </a:lnTo>
                  <a:lnTo>
                    <a:pt x="11936" y="19396"/>
                  </a:lnTo>
                  <a:lnTo>
                    <a:pt x="10663" y="21107"/>
                  </a:lnTo>
                  <a:lnTo>
                    <a:pt x="9084" y="23257"/>
                  </a:lnTo>
                  <a:lnTo>
                    <a:pt x="7680" y="25758"/>
                  </a:lnTo>
                  <a:lnTo>
                    <a:pt x="6670" y="27689"/>
                  </a:lnTo>
                  <a:lnTo>
                    <a:pt x="6626" y="27733"/>
                  </a:lnTo>
                  <a:lnTo>
                    <a:pt x="6056" y="32033"/>
                  </a:lnTo>
                  <a:lnTo>
                    <a:pt x="4783" y="40107"/>
                  </a:lnTo>
                  <a:lnTo>
                    <a:pt x="4345" y="41204"/>
                  </a:lnTo>
                  <a:lnTo>
                    <a:pt x="3204" y="43091"/>
                  </a:lnTo>
                  <a:lnTo>
                    <a:pt x="2194" y="44144"/>
                  </a:lnTo>
                  <a:lnTo>
                    <a:pt x="2151" y="44188"/>
                  </a:lnTo>
                  <a:lnTo>
                    <a:pt x="834" y="45943"/>
                  </a:lnTo>
                  <a:lnTo>
                    <a:pt x="0" y="47084"/>
                  </a:lnTo>
                  <a:lnTo>
                    <a:pt x="0" y="47172"/>
                  </a:lnTo>
                  <a:lnTo>
                    <a:pt x="0" y="47216"/>
                  </a:lnTo>
                  <a:lnTo>
                    <a:pt x="0" y="47304"/>
                  </a:lnTo>
                  <a:lnTo>
                    <a:pt x="44" y="47347"/>
                  </a:lnTo>
                  <a:lnTo>
                    <a:pt x="176" y="47391"/>
                  </a:lnTo>
                  <a:lnTo>
                    <a:pt x="220" y="47347"/>
                  </a:lnTo>
                  <a:lnTo>
                    <a:pt x="308" y="47304"/>
                  </a:lnTo>
                  <a:lnTo>
                    <a:pt x="1097" y="46163"/>
                  </a:lnTo>
                  <a:lnTo>
                    <a:pt x="2458" y="44407"/>
                  </a:lnTo>
                  <a:lnTo>
                    <a:pt x="3511" y="43310"/>
                  </a:lnTo>
                  <a:lnTo>
                    <a:pt x="4652" y="41380"/>
                  </a:lnTo>
                  <a:lnTo>
                    <a:pt x="4696" y="41336"/>
                  </a:lnTo>
                  <a:lnTo>
                    <a:pt x="5134" y="40195"/>
                  </a:lnTo>
                  <a:lnTo>
                    <a:pt x="5134" y="40151"/>
                  </a:lnTo>
                  <a:lnTo>
                    <a:pt x="6407" y="32121"/>
                  </a:lnTo>
                  <a:lnTo>
                    <a:pt x="6977" y="27821"/>
                  </a:lnTo>
                  <a:lnTo>
                    <a:pt x="7987" y="25934"/>
                  </a:lnTo>
                  <a:lnTo>
                    <a:pt x="9391" y="23433"/>
                  </a:lnTo>
                  <a:lnTo>
                    <a:pt x="10927" y="21283"/>
                  </a:lnTo>
                  <a:lnTo>
                    <a:pt x="12199" y="19615"/>
                  </a:lnTo>
                  <a:lnTo>
                    <a:pt x="15885" y="15008"/>
                  </a:lnTo>
                  <a:lnTo>
                    <a:pt x="16851" y="14218"/>
                  </a:lnTo>
                  <a:lnTo>
                    <a:pt x="16894" y="14218"/>
                  </a:lnTo>
                  <a:lnTo>
                    <a:pt x="18474" y="12155"/>
                  </a:lnTo>
                  <a:lnTo>
                    <a:pt x="19922" y="11102"/>
                  </a:lnTo>
                  <a:lnTo>
                    <a:pt x="22994" y="8689"/>
                  </a:lnTo>
                  <a:lnTo>
                    <a:pt x="27119" y="5442"/>
                  </a:lnTo>
                  <a:lnTo>
                    <a:pt x="27162" y="5398"/>
                  </a:lnTo>
                  <a:lnTo>
                    <a:pt x="30366" y="2195"/>
                  </a:lnTo>
                  <a:lnTo>
                    <a:pt x="31419" y="1536"/>
                  </a:lnTo>
                  <a:lnTo>
                    <a:pt x="33306" y="308"/>
                  </a:lnTo>
                  <a:lnTo>
                    <a:pt x="33350" y="264"/>
                  </a:lnTo>
                  <a:lnTo>
                    <a:pt x="33350" y="220"/>
                  </a:lnTo>
                  <a:lnTo>
                    <a:pt x="33350" y="132"/>
                  </a:lnTo>
                  <a:lnTo>
                    <a:pt x="33350" y="88"/>
                  </a:lnTo>
                  <a:lnTo>
                    <a:pt x="33306" y="44"/>
                  </a:lnTo>
                  <a:lnTo>
                    <a:pt x="3321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7" name="Google Shape;4477;p129"/>
            <p:cNvSpPr/>
            <p:nvPr/>
          </p:nvSpPr>
          <p:spPr>
            <a:xfrm>
              <a:off x="1654350" y="2862425"/>
              <a:ext cx="817300" cy="1200150"/>
            </a:xfrm>
            <a:custGeom>
              <a:avLst/>
              <a:gdLst/>
              <a:ahLst/>
              <a:cxnLst/>
              <a:rect l="l" t="t" r="r" b="b"/>
              <a:pathLst>
                <a:path w="32692" h="48006" extrusionOk="0">
                  <a:moveTo>
                    <a:pt x="32472" y="0"/>
                  </a:moveTo>
                  <a:lnTo>
                    <a:pt x="32428" y="44"/>
                  </a:lnTo>
                  <a:lnTo>
                    <a:pt x="30103" y="1580"/>
                  </a:lnTo>
                  <a:lnTo>
                    <a:pt x="27514" y="4081"/>
                  </a:lnTo>
                  <a:lnTo>
                    <a:pt x="22906" y="7723"/>
                  </a:lnTo>
                  <a:lnTo>
                    <a:pt x="20625" y="9522"/>
                  </a:lnTo>
                  <a:lnTo>
                    <a:pt x="18694" y="11102"/>
                  </a:lnTo>
                  <a:lnTo>
                    <a:pt x="17070" y="12331"/>
                  </a:lnTo>
                  <a:lnTo>
                    <a:pt x="17070" y="12375"/>
                  </a:lnTo>
                  <a:lnTo>
                    <a:pt x="16280" y="13252"/>
                  </a:lnTo>
                  <a:lnTo>
                    <a:pt x="15622" y="13911"/>
                  </a:lnTo>
                  <a:lnTo>
                    <a:pt x="15578" y="13911"/>
                  </a:lnTo>
                  <a:lnTo>
                    <a:pt x="12770" y="17509"/>
                  </a:lnTo>
                  <a:lnTo>
                    <a:pt x="10927" y="19922"/>
                  </a:lnTo>
                  <a:lnTo>
                    <a:pt x="7592" y="24310"/>
                  </a:lnTo>
                  <a:lnTo>
                    <a:pt x="7592" y="24354"/>
                  </a:lnTo>
                  <a:lnTo>
                    <a:pt x="5881" y="27513"/>
                  </a:lnTo>
                  <a:lnTo>
                    <a:pt x="5837" y="27601"/>
                  </a:lnTo>
                  <a:lnTo>
                    <a:pt x="5179" y="32121"/>
                  </a:lnTo>
                  <a:lnTo>
                    <a:pt x="4608" y="35851"/>
                  </a:lnTo>
                  <a:lnTo>
                    <a:pt x="4126" y="39317"/>
                  </a:lnTo>
                  <a:lnTo>
                    <a:pt x="3599" y="41775"/>
                  </a:lnTo>
                  <a:lnTo>
                    <a:pt x="3116" y="43135"/>
                  </a:lnTo>
                  <a:lnTo>
                    <a:pt x="527" y="47084"/>
                  </a:lnTo>
                  <a:lnTo>
                    <a:pt x="45" y="47742"/>
                  </a:lnTo>
                  <a:lnTo>
                    <a:pt x="1" y="47786"/>
                  </a:lnTo>
                  <a:lnTo>
                    <a:pt x="1" y="47874"/>
                  </a:lnTo>
                  <a:lnTo>
                    <a:pt x="45" y="47918"/>
                  </a:lnTo>
                  <a:lnTo>
                    <a:pt x="89" y="47962"/>
                  </a:lnTo>
                  <a:lnTo>
                    <a:pt x="176" y="48006"/>
                  </a:lnTo>
                  <a:lnTo>
                    <a:pt x="264" y="48006"/>
                  </a:lnTo>
                  <a:lnTo>
                    <a:pt x="352" y="47918"/>
                  </a:lnTo>
                  <a:lnTo>
                    <a:pt x="791" y="47260"/>
                  </a:lnTo>
                  <a:lnTo>
                    <a:pt x="3423" y="43310"/>
                  </a:lnTo>
                  <a:lnTo>
                    <a:pt x="3467" y="43266"/>
                  </a:lnTo>
                  <a:lnTo>
                    <a:pt x="3906" y="41862"/>
                  </a:lnTo>
                  <a:lnTo>
                    <a:pt x="4477" y="39361"/>
                  </a:lnTo>
                  <a:lnTo>
                    <a:pt x="4959" y="35938"/>
                  </a:lnTo>
                  <a:lnTo>
                    <a:pt x="5530" y="32165"/>
                  </a:lnTo>
                  <a:lnTo>
                    <a:pt x="6188" y="27645"/>
                  </a:lnTo>
                  <a:lnTo>
                    <a:pt x="7899" y="24530"/>
                  </a:lnTo>
                  <a:lnTo>
                    <a:pt x="11190" y="20098"/>
                  </a:lnTo>
                  <a:lnTo>
                    <a:pt x="13033" y="17728"/>
                  </a:lnTo>
                  <a:lnTo>
                    <a:pt x="15842" y="14130"/>
                  </a:lnTo>
                  <a:lnTo>
                    <a:pt x="16544" y="13516"/>
                  </a:lnTo>
                  <a:lnTo>
                    <a:pt x="17290" y="12594"/>
                  </a:lnTo>
                  <a:lnTo>
                    <a:pt x="18913" y="11409"/>
                  </a:lnTo>
                  <a:lnTo>
                    <a:pt x="20844" y="9830"/>
                  </a:lnTo>
                  <a:lnTo>
                    <a:pt x="23082" y="7987"/>
                  </a:lnTo>
                  <a:lnTo>
                    <a:pt x="27733" y="4345"/>
                  </a:lnTo>
                  <a:lnTo>
                    <a:pt x="30322" y="1843"/>
                  </a:lnTo>
                  <a:lnTo>
                    <a:pt x="32604" y="352"/>
                  </a:lnTo>
                  <a:lnTo>
                    <a:pt x="32648" y="264"/>
                  </a:lnTo>
                  <a:lnTo>
                    <a:pt x="32692" y="220"/>
                  </a:lnTo>
                  <a:lnTo>
                    <a:pt x="32692" y="176"/>
                  </a:lnTo>
                  <a:lnTo>
                    <a:pt x="32648" y="88"/>
                  </a:lnTo>
                  <a:lnTo>
                    <a:pt x="32604" y="44"/>
                  </a:lnTo>
                  <a:lnTo>
                    <a:pt x="3256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8" name="Google Shape;4478;p129"/>
            <p:cNvSpPr/>
            <p:nvPr/>
          </p:nvSpPr>
          <p:spPr>
            <a:xfrm>
              <a:off x="1560025" y="2811950"/>
              <a:ext cx="854575" cy="1804625"/>
            </a:xfrm>
            <a:custGeom>
              <a:avLst/>
              <a:gdLst/>
              <a:ahLst/>
              <a:cxnLst/>
              <a:rect l="l" t="t" r="r" b="b"/>
              <a:pathLst>
                <a:path w="34183" h="72185" extrusionOk="0">
                  <a:moveTo>
                    <a:pt x="33964" y="1"/>
                  </a:moveTo>
                  <a:lnTo>
                    <a:pt x="33920" y="45"/>
                  </a:lnTo>
                  <a:lnTo>
                    <a:pt x="30014" y="3073"/>
                  </a:lnTo>
                  <a:lnTo>
                    <a:pt x="25977" y="6320"/>
                  </a:lnTo>
                  <a:lnTo>
                    <a:pt x="23257" y="8514"/>
                  </a:lnTo>
                  <a:lnTo>
                    <a:pt x="20975" y="10401"/>
                  </a:lnTo>
                  <a:lnTo>
                    <a:pt x="19659" y="11454"/>
                  </a:lnTo>
                  <a:lnTo>
                    <a:pt x="16675" y="13341"/>
                  </a:lnTo>
                  <a:lnTo>
                    <a:pt x="15534" y="14613"/>
                  </a:lnTo>
                  <a:lnTo>
                    <a:pt x="14656" y="15842"/>
                  </a:lnTo>
                  <a:lnTo>
                    <a:pt x="13779" y="17070"/>
                  </a:lnTo>
                  <a:lnTo>
                    <a:pt x="12199" y="19572"/>
                  </a:lnTo>
                  <a:lnTo>
                    <a:pt x="10444" y="22248"/>
                  </a:lnTo>
                  <a:lnTo>
                    <a:pt x="9566" y="23565"/>
                  </a:lnTo>
                  <a:lnTo>
                    <a:pt x="8601" y="24837"/>
                  </a:lnTo>
                  <a:lnTo>
                    <a:pt x="7196" y="26812"/>
                  </a:lnTo>
                  <a:lnTo>
                    <a:pt x="7196" y="26900"/>
                  </a:lnTo>
                  <a:lnTo>
                    <a:pt x="6802" y="29006"/>
                  </a:lnTo>
                  <a:lnTo>
                    <a:pt x="6187" y="33877"/>
                  </a:lnTo>
                  <a:lnTo>
                    <a:pt x="5705" y="37387"/>
                  </a:lnTo>
                  <a:lnTo>
                    <a:pt x="5266" y="40459"/>
                  </a:lnTo>
                  <a:lnTo>
                    <a:pt x="4564" y="43750"/>
                  </a:lnTo>
                  <a:lnTo>
                    <a:pt x="3730" y="47479"/>
                  </a:lnTo>
                  <a:lnTo>
                    <a:pt x="1624" y="50814"/>
                  </a:lnTo>
                  <a:lnTo>
                    <a:pt x="878" y="52262"/>
                  </a:lnTo>
                  <a:lnTo>
                    <a:pt x="834" y="52306"/>
                  </a:lnTo>
                  <a:lnTo>
                    <a:pt x="527" y="54807"/>
                  </a:lnTo>
                  <a:lnTo>
                    <a:pt x="263" y="57528"/>
                  </a:lnTo>
                  <a:lnTo>
                    <a:pt x="0" y="59415"/>
                  </a:lnTo>
                  <a:lnTo>
                    <a:pt x="0" y="59547"/>
                  </a:lnTo>
                  <a:lnTo>
                    <a:pt x="2413" y="62794"/>
                  </a:lnTo>
                  <a:lnTo>
                    <a:pt x="3774" y="64944"/>
                  </a:lnTo>
                  <a:lnTo>
                    <a:pt x="4607" y="66172"/>
                  </a:lnTo>
                  <a:lnTo>
                    <a:pt x="6275" y="68191"/>
                  </a:lnTo>
                  <a:lnTo>
                    <a:pt x="9390" y="71658"/>
                  </a:lnTo>
                  <a:lnTo>
                    <a:pt x="9434" y="71701"/>
                  </a:lnTo>
                  <a:lnTo>
                    <a:pt x="10093" y="72184"/>
                  </a:lnTo>
                  <a:lnTo>
                    <a:pt x="10751" y="72184"/>
                  </a:lnTo>
                  <a:lnTo>
                    <a:pt x="10839" y="72140"/>
                  </a:lnTo>
                  <a:lnTo>
                    <a:pt x="11804" y="70999"/>
                  </a:lnTo>
                  <a:lnTo>
                    <a:pt x="11848" y="70955"/>
                  </a:lnTo>
                  <a:lnTo>
                    <a:pt x="11848" y="70868"/>
                  </a:lnTo>
                  <a:lnTo>
                    <a:pt x="11804" y="70824"/>
                  </a:lnTo>
                  <a:lnTo>
                    <a:pt x="11804" y="70780"/>
                  </a:lnTo>
                  <a:lnTo>
                    <a:pt x="11716" y="70736"/>
                  </a:lnTo>
                  <a:lnTo>
                    <a:pt x="11584" y="70736"/>
                  </a:lnTo>
                  <a:lnTo>
                    <a:pt x="11541" y="70780"/>
                  </a:lnTo>
                  <a:lnTo>
                    <a:pt x="10619" y="71833"/>
                  </a:lnTo>
                  <a:lnTo>
                    <a:pt x="10224" y="71833"/>
                  </a:lnTo>
                  <a:lnTo>
                    <a:pt x="9654" y="71438"/>
                  </a:lnTo>
                  <a:lnTo>
                    <a:pt x="6538" y="67928"/>
                  </a:lnTo>
                  <a:lnTo>
                    <a:pt x="4915" y="65953"/>
                  </a:lnTo>
                  <a:lnTo>
                    <a:pt x="4037" y="64724"/>
                  </a:lnTo>
                  <a:lnTo>
                    <a:pt x="2677" y="62618"/>
                  </a:lnTo>
                  <a:lnTo>
                    <a:pt x="351" y="59415"/>
                  </a:lnTo>
                  <a:lnTo>
                    <a:pt x="614" y="57572"/>
                  </a:lnTo>
                  <a:lnTo>
                    <a:pt x="878" y="54851"/>
                  </a:lnTo>
                  <a:lnTo>
                    <a:pt x="1185" y="52394"/>
                  </a:lnTo>
                  <a:lnTo>
                    <a:pt x="1931" y="50990"/>
                  </a:lnTo>
                  <a:lnTo>
                    <a:pt x="4037" y="47611"/>
                  </a:lnTo>
                  <a:lnTo>
                    <a:pt x="4037" y="47567"/>
                  </a:lnTo>
                  <a:lnTo>
                    <a:pt x="4915" y="43837"/>
                  </a:lnTo>
                  <a:lnTo>
                    <a:pt x="5573" y="40546"/>
                  </a:lnTo>
                  <a:lnTo>
                    <a:pt x="6056" y="37431"/>
                  </a:lnTo>
                  <a:lnTo>
                    <a:pt x="6494" y="33920"/>
                  </a:lnTo>
                  <a:lnTo>
                    <a:pt x="7109" y="29050"/>
                  </a:lnTo>
                  <a:lnTo>
                    <a:pt x="7504" y="26987"/>
                  </a:lnTo>
                  <a:lnTo>
                    <a:pt x="8908" y="25057"/>
                  </a:lnTo>
                  <a:lnTo>
                    <a:pt x="9829" y="23740"/>
                  </a:lnTo>
                  <a:lnTo>
                    <a:pt x="10751" y="22424"/>
                  </a:lnTo>
                  <a:lnTo>
                    <a:pt x="12462" y="19747"/>
                  </a:lnTo>
                  <a:lnTo>
                    <a:pt x="14086" y="17290"/>
                  </a:lnTo>
                  <a:lnTo>
                    <a:pt x="14919" y="16061"/>
                  </a:lnTo>
                  <a:lnTo>
                    <a:pt x="15797" y="14833"/>
                  </a:lnTo>
                  <a:lnTo>
                    <a:pt x="16894" y="13604"/>
                  </a:lnTo>
                  <a:lnTo>
                    <a:pt x="19834" y="11717"/>
                  </a:lnTo>
                  <a:lnTo>
                    <a:pt x="19878" y="11717"/>
                  </a:lnTo>
                  <a:lnTo>
                    <a:pt x="21194" y="10664"/>
                  </a:lnTo>
                  <a:lnTo>
                    <a:pt x="23476" y="8777"/>
                  </a:lnTo>
                  <a:lnTo>
                    <a:pt x="26197" y="6583"/>
                  </a:lnTo>
                  <a:lnTo>
                    <a:pt x="30234" y="3336"/>
                  </a:lnTo>
                  <a:lnTo>
                    <a:pt x="34139" y="308"/>
                  </a:lnTo>
                  <a:lnTo>
                    <a:pt x="34183" y="264"/>
                  </a:lnTo>
                  <a:lnTo>
                    <a:pt x="34183" y="176"/>
                  </a:lnTo>
                  <a:lnTo>
                    <a:pt x="34183" y="133"/>
                  </a:lnTo>
                  <a:lnTo>
                    <a:pt x="34183" y="45"/>
                  </a:lnTo>
                  <a:lnTo>
                    <a:pt x="3409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9" name="Google Shape;4479;p129"/>
            <p:cNvSpPr/>
            <p:nvPr/>
          </p:nvSpPr>
          <p:spPr>
            <a:xfrm>
              <a:off x="1524900" y="2786725"/>
              <a:ext cx="862275" cy="1885775"/>
            </a:xfrm>
            <a:custGeom>
              <a:avLst/>
              <a:gdLst/>
              <a:ahLst/>
              <a:cxnLst/>
              <a:rect l="l" t="t" r="r" b="b"/>
              <a:pathLst>
                <a:path w="34491" h="75431" extrusionOk="0">
                  <a:moveTo>
                    <a:pt x="34272" y="1"/>
                  </a:moveTo>
                  <a:lnTo>
                    <a:pt x="34184" y="45"/>
                  </a:lnTo>
                  <a:lnTo>
                    <a:pt x="31288" y="2239"/>
                  </a:lnTo>
                  <a:lnTo>
                    <a:pt x="22555" y="9259"/>
                  </a:lnTo>
                  <a:lnTo>
                    <a:pt x="19835" y="11410"/>
                  </a:lnTo>
                  <a:lnTo>
                    <a:pt x="17509" y="12507"/>
                  </a:lnTo>
                  <a:lnTo>
                    <a:pt x="16939" y="12770"/>
                  </a:lnTo>
                  <a:lnTo>
                    <a:pt x="16456" y="13121"/>
                  </a:lnTo>
                  <a:lnTo>
                    <a:pt x="15929" y="13516"/>
                  </a:lnTo>
                  <a:lnTo>
                    <a:pt x="15447" y="13911"/>
                  </a:lnTo>
                  <a:lnTo>
                    <a:pt x="14964" y="14350"/>
                  </a:lnTo>
                  <a:lnTo>
                    <a:pt x="14481" y="14832"/>
                  </a:lnTo>
                  <a:lnTo>
                    <a:pt x="13560" y="15885"/>
                  </a:lnTo>
                  <a:lnTo>
                    <a:pt x="12726" y="17026"/>
                  </a:lnTo>
                  <a:lnTo>
                    <a:pt x="11892" y="18211"/>
                  </a:lnTo>
                  <a:lnTo>
                    <a:pt x="11059" y="19440"/>
                  </a:lnTo>
                  <a:lnTo>
                    <a:pt x="10269" y="20712"/>
                  </a:lnTo>
                  <a:lnTo>
                    <a:pt x="9479" y="21941"/>
                  </a:lnTo>
                  <a:lnTo>
                    <a:pt x="8733" y="23082"/>
                  </a:lnTo>
                  <a:lnTo>
                    <a:pt x="7943" y="24179"/>
                  </a:lnTo>
                  <a:lnTo>
                    <a:pt x="7197" y="25188"/>
                  </a:lnTo>
                  <a:lnTo>
                    <a:pt x="7153" y="25232"/>
                  </a:lnTo>
                  <a:lnTo>
                    <a:pt x="6846" y="26197"/>
                  </a:lnTo>
                  <a:lnTo>
                    <a:pt x="6846" y="26285"/>
                  </a:lnTo>
                  <a:lnTo>
                    <a:pt x="7022" y="27514"/>
                  </a:lnTo>
                  <a:lnTo>
                    <a:pt x="6320" y="33832"/>
                  </a:lnTo>
                  <a:lnTo>
                    <a:pt x="5837" y="37606"/>
                  </a:lnTo>
                  <a:lnTo>
                    <a:pt x="5398" y="40853"/>
                  </a:lnTo>
                  <a:lnTo>
                    <a:pt x="5047" y="42960"/>
                  </a:lnTo>
                  <a:lnTo>
                    <a:pt x="3950" y="47523"/>
                  </a:lnTo>
                  <a:lnTo>
                    <a:pt x="3424" y="49673"/>
                  </a:lnTo>
                  <a:lnTo>
                    <a:pt x="1712" y="52964"/>
                  </a:lnTo>
                  <a:lnTo>
                    <a:pt x="1712" y="53008"/>
                  </a:lnTo>
                  <a:lnTo>
                    <a:pt x="1230" y="56957"/>
                  </a:lnTo>
                  <a:lnTo>
                    <a:pt x="89" y="61302"/>
                  </a:lnTo>
                  <a:lnTo>
                    <a:pt x="89" y="61345"/>
                  </a:lnTo>
                  <a:lnTo>
                    <a:pt x="1" y="62355"/>
                  </a:lnTo>
                  <a:lnTo>
                    <a:pt x="45" y="62486"/>
                  </a:lnTo>
                  <a:lnTo>
                    <a:pt x="1844" y="64812"/>
                  </a:lnTo>
                  <a:lnTo>
                    <a:pt x="4740" y="68147"/>
                  </a:lnTo>
                  <a:lnTo>
                    <a:pt x="6144" y="69814"/>
                  </a:lnTo>
                  <a:lnTo>
                    <a:pt x="8250" y="72096"/>
                  </a:lnTo>
                  <a:lnTo>
                    <a:pt x="9830" y="73983"/>
                  </a:lnTo>
                  <a:lnTo>
                    <a:pt x="10927" y="75387"/>
                  </a:lnTo>
                  <a:lnTo>
                    <a:pt x="11015" y="75431"/>
                  </a:lnTo>
                  <a:lnTo>
                    <a:pt x="11147" y="75431"/>
                  </a:lnTo>
                  <a:lnTo>
                    <a:pt x="11366" y="75343"/>
                  </a:lnTo>
                  <a:lnTo>
                    <a:pt x="11454" y="75255"/>
                  </a:lnTo>
                  <a:lnTo>
                    <a:pt x="12463" y="73764"/>
                  </a:lnTo>
                  <a:lnTo>
                    <a:pt x="12507" y="73676"/>
                  </a:lnTo>
                  <a:lnTo>
                    <a:pt x="12507" y="73632"/>
                  </a:lnTo>
                  <a:lnTo>
                    <a:pt x="12463" y="73544"/>
                  </a:lnTo>
                  <a:lnTo>
                    <a:pt x="12419" y="73500"/>
                  </a:lnTo>
                  <a:lnTo>
                    <a:pt x="12244" y="73500"/>
                  </a:lnTo>
                  <a:lnTo>
                    <a:pt x="12200" y="73544"/>
                  </a:lnTo>
                  <a:lnTo>
                    <a:pt x="11190" y="75036"/>
                  </a:lnTo>
                  <a:lnTo>
                    <a:pt x="11147" y="75036"/>
                  </a:lnTo>
                  <a:lnTo>
                    <a:pt x="10093" y="73764"/>
                  </a:lnTo>
                  <a:lnTo>
                    <a:pt x="8514" y="71877"/>
                  </a:lnTo>
                  <a:lnTo>
                    <a:pt x="6407" y="69551"/>
                  </a:lnTo>
                  <a:lnTo>
                    <a:pt x="2151" y="64549"/>
                  </a:lnTo>
                  <a:lnTo>
                    <a:pt x="396" y="62311"/>
                  </a:lnTo>
                  <a:lnTo>
                    <a:pt x="440" y="61389"/>
                  </a:lnTo>
                  <a:lnTo>
                    <a:pt x="1581" y="57001"/>
                  </a:lnTo>
                  <a:lnTo>
                    <a:pt x="2063" y="53096"/>
                  </a:lnTo>
                  <a:lnTo>
                    <a:pt x="3775" y="49805"/>
                  </a:lnTo>
                  <a:lnTo>
                    <a:pt x="3775" y="49761"/>
                  </a:lnTo>
                  <a:lnTo>
                    <a:pt x="4301" y="47567"/>
                  </a:lnTo>
                  <a:lnTo>
                    <a:pt x="5398" y="43047"/>
                  </a:lnTo>
                  <a:lnTo>
                    <a:pt x="5749" y="40897"/>
                  </a:lnTo>
                  <a:lnTo>
                    <a:pt x="6188" y="37650"/>
                  </a:lnTo>
                  <a:lnTo>
                    <a:pt x="6671" y="33876"/>
                  </a:lnTo>
                  <a:lnTo>
                    <a:pt x="7373" y="27514"/>
                  </a:lnTo>
                  <a:lnTo>
                    <a:pt x="7373" y="27470"/>
                  </a:lnTo>
                  <a:lnTo>
                    <a:pt x="7197" y="26285"/>
                  </a:lnTo>
                  <a:lnTo>
                    <a:pt x="7461" y="25364"/>
                  </a:lnTo>
                  <a:lnTo>
                    <a:pt x="8250" y="24398"/>
                  </a:lnTo>
                  <a:lnTo>
                    <a:pt x="9040" y="23301"/>
                  </a:lnTo>
                  <a:lnTo>
                    <a:pt x="9786" y="22116"/>
                  </a:lnTo>
                  <a:lnTo>
                    <a:pt x="10576" y="20888"/>
                  </a:lnTo>
                  <a:lnTo>
                    <a:pt x="12156" y="18430"/>
                  </a:lnTo>
                  <a:lnTo>
                    <a:pt x="12989" y="17246"/>
                  </a:lnTo>
                  <a:lnTo>
                    <a:pt x="13823" y="16149"/>
                  </a:lnTo>
                  <a:lnTo>
                    <a:pt x="14701" y="15096"/>
                  </a:lnTo>
                  <a:lnTo>
                    <a:pt x="15184" y="14613"/>
                  </a:lnTo>
                  <a:lnTo>
                    <a:pt x="15622" y="14174"/>
                  </a:lnTo>
                  <a:lnTo>
                    <a:pt x="16105" y="13779"/>
                  </a:lnTo>
                  <a:lnTo>
                    <a:pt x="16632" y="13428"/>
                  </a:lnTo>
                  <a:lnTo>
                    <a:pt x="17114" y="13121"/>
                  </a:lnTo>
                  <a:lnTo>
                    <a:pt x="17641" y="12814"/>
                  </a:lnTo>
                  <a:lnTo>
                    <a:pt x="20010" y="11717"/>
                  </a:lnTo>
                  <a:lnTo>
                    <a:pt x="20054" y="11673"/>
                  </a:lnTo>
                  <a:lnTo>
                    <a:pt x="22775" y="9523"/>
                  </a:lnTo>
                  <a:lnTo>
                    <a:pt x="27865" y="5442"/>
                  </a:lnTo>
                  <a:lnTo>
                    <a:pt x="31507" y="2502"/>
                  </a:lnTo>
                  <a:lnTo>
                    <a:pt x="34403" y="308"/>
                  </a:lnTo>
                  <a:lnTo>
                    <a:pt x="34447" y="264"/>
                  </a:lnTo>
                  <a:lnTo>
                    <a:pt x="34491" y="176"/>
                  </a:lnTo>
                  <a:lnTo>
                    <a:pt x="34491" y="132"/>
                  </a:lnTo>
                  <a:lnTo>
                    <a:pt x="34447" y="45"/>
                  </a:lnTo>
                  <a:lnTo>
                    <a:pt x="3440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0" name="Google Shape;4480;p129"/>
            <p:cNvSpPr/>
            <p:nvPr/>
          </p:nvSpPr>
          <p:spPr>
            <a:xfrm>
              <a:off x="2067925" y="3861800"/>
              <a:ext cx="110825" cy="71325"/>
            </a:xfrm>
            <a:custGeom>
              <a:avLst/>
              <a:gdLst/>
              <a:ahLst/>
              <a:cxnLst/>
              <a:rect l="l" t="t" r="r" b="b"/>
              <a:pathLst>
                <a:path w="4433" h="2853" extrusionOk="0">
                  <a:moveTo>
                    <a:pt x="3116" y="351"/>
                  </a:moveTo>
                  <a:lnTo>
                    <a:pt x="3555" y="615"/>
                  </a:lnTo>
                  <a:lnTo>
                    <a:pt x="4082" y="1405"/>
                  </a:lnTo>
                  <a:lnTo>
                    <a:pt x="4038" y="2151"/>
                  </a:lnTo>
                  <a:lnTo>
                    <a:pt x="3862" y="2326"/>
                  </a:lnTo>
                  <a:lnTo>
                    <a:pt x="3511" y="2502"/>
                  </a:lnTo>
                  <a:lnTo>
                    <a:pt x="2370" y="2414"/>
                  </a:lnTo>
                  <a:lnTo>
                    <a:pt x="747" y="1887"/>
                  </a:lnTo>
                  <a:lnTo>
                    <a:pt x="352" y="1492"/>
                  </a:lnTo>
                  <a:lnTo>
                    <a:pt x="352" y="1448"/>
                  </a:lnTo>
                  <a:lnTo>
                    <a:pt x="659" y="1229"/>
                  </a:lnTo>
                  <a:lnTo>
                    <a:pt x="2107" y="439"/>
                  </a:lnTo>
                  <a:lnTo>
                    <a:pt x="3116" y="351"/>
                  </a:lnTo>
                  <a:close/>
                  <a:moveTo>
                    <a:pt x="3160" y="0"/>
                  </a:moveTo>
                  <a:lnTo>
                    <a:pt x="2063" y="88"/>
                  </a:lnTo>
                  <a:lnTo>
                    <a:pt x="1975" y="88"/>
                  </a:lnTo>
                  <a:lnTo>
                    <a:pt x="483" y="922"/>
                  </a:lnTo>
                  <a:lnTo>
                    <a:pt x="440" y="966"/>
                  </a:lnTo>
                  <a:lnTo>
                    <a:pt x="88" y="1229"/>
                  </a:lnTo>
                  <a:lnTo>
                    <a:pt x="45" y="1317"/>
                  </a:lnTo>
                  <a:lnTo>
                    <a:pt x="1" y="1361"/>
                  </a:lnTo>
                  <a:lnTo>
                    <a:pt x="1" y="1580"/>
                  </a:lnTo>
                  <a:lnTo>
                    <a:pt x="88" y="1712"/>
                  </a:lnTo>
                  <a:lnTo>
                    <a:pt x="527" y="2151"/>
                  </a:lnTo>
                  <a:lnTo>
                    <a:pt x="615" y="2194"/>
                  </a:lnTo>
                  <a:lnTo>
                    <a:pt x="2283" y="2765"/>
                  </a:lnTo>
                  <a:lnTo>
                    <a:pt x="2326" y="2765"/>
                  </a:lnTo>
                  <a:lnTo>
                    <a:pt x="3555" y="2853"/>
                  </a:lnTo>
                  <a:lnTo>
                    <a:pt x="3599" y="2853"/>
                  </a:lnTo>
                  <a:lnTo>
                    <a:pt x="4038" y="2633"/>
                  </a:lnTo>
                  <a:lnTo>
                    <a:pt x="4082" y="2589"/>
                  </a:lnTo>
                  <a:lnTo>
                    <a:pt x="4345" y="2326"/>
                  </a:lnTo>
                  <a:lnTo>
                    <a:pt x="4389" y="2238"/>
                  </a:lnTo>
                  <a:lnTo>
                    <a:pt x="4433" y="1361"/>
                  </a:lnTo>
                  <a:lnTo>
                    <a:pt x="4389" y="1273"/>
                  </a:lnTo>
                  <a:lnTo>
                    <a:pt x="3818" y="351"/>
                  </a:lnTo>
                  <a:lnTo>
                    <a:pt x="3731" y="308"/>
                  </a:lnTo>
                  <a:lnTo>
                    <a:pt x="3248" y="44"/>
                  </a:lnTo>
                  <a:lnTo>
                    <a:pt x="316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1" name="Google Shape;4481;p129"/>
            <p:cNvSpPr/>
            <p:nvPr/>
          </p:nvSpPr>
          <p:spPr>
            <a:xfrm>
              <a:off x="2024050" y="3843150"/>
              <a:ext cx="172250" cy="154700"/>
            </a:xfrm>
            <a:custGeom>
              <a:avLst/>
              <a:gdLst/>
              <a:ahLst/>
              <a:cxnLst/>
              <a:rect l="l" t="t" r="r" b="b"/>
              <a:pathLst>
                <a:path w="6890" h="6188" extrusionOk="0">
                  <a:moveTo>
                    <a:pt x="4915" y="395"/>
                  </a:moveTo>
                  <a:lnTo>
                    <a:pt x="5705" y="703"/>
                  </a:lnTo>
                  <a:lnTo>
                    <a:pt x="5924" y="966"/>
                  </a:lnTo>
                  <a:lnTo>
                    <a:pt x="6495" y="2589"/>
                  </a:lnTo>
                  <a:lnTo>
                    <a:pt x="6539" y="5793"/>
                  </a:lnTo>
                  <a:lnTo>
                    <a:pt x="6495" y="5837"/>
                  </a:lnTo>
                  <a:lnTo>
                    <a:pt x="6144" y="5837"/>
                  </a:lnTo>
                  <a:lnTo>
                    <a:pt x="4652" y="5486"/>
                  </a:lnTo>
                  <a:lnTo>
                    <a:pt x="2589" y="4783"/>
                  </a:lnTo>
                  <a:lnTo>
                    <a:pt x="878" y="3950"/>
                  </a:lnTo>
                  <a:lnTo>
                    <a:pt x="571" y="3599"/>
                  </a:lnTo>
                  <a:lnTo>
                    <a:pt x="352" y="2853"/>
                  </a:lnTo>
                  <a:lnTo>
                    <a:pt x="571" y="2414"/>
                  </a:lnTo>
                  <a:lnTo>
                    <a:pt x="966" y="1975"/>
                  </a:lnTo>
                  <a:lnTo>
                    <a:pt x="2677" y="1054"/>
                  </a:lnTo>
                  <a:lnTo>
                    <a:pt x="4125" y="395"/>
                  </a:lnTo>
                  <a:close/>
                  <a:moveTo>
                    <a:pt x="4915" y="0"/>
                  </a:moveTo>
                  <a:lnTo>
                    <a:pt x="4081" y="44"/>
                  </a:lnTo>
                  <a:lnTo>
                    <a:pt x="3994" y="44"/>
                  </a:lnTo>
                  <a:lnTo>
                    <a:pt x="2502" y="746"/>
                  </a:lnTo>
                  <a:lnTo>
                    <a:pt x="746" y="1712"/>
                  </a:lnTo>
                  <a:lnTo>
                    <a:pt x="703" y="1712"/>
                  </a:lnTo>
                  <a:lnTo>
                    <a:pt x="264" y="2194"/>
                  </a:lnTo>
                  <a:lnTo>
                    <a:pt x="264" y="2238"/>
                  </a:lnTo>
                  <a:lnTo>
                    <a:pt x="1" y="2765"/>
                  </a:lnTo>
                  <a:lnTo>
                    <a:pt x="1" y="2897"/>
                  </a:lnTo>
                  <a:lnTo>
                    <a:pt x="220" y="3730"/>
                  </a:lnTo>
                  <a:lnTo>
                    <a:pt x="264" y="3818"/>
                  </a:lnTo>
                  <a:lnTo>
                    <a:pt x="659" y="4213"/>
                  </a:lnTo>
                  <a:lnTo>
                    <a:pt x="703" y="4257"/>
                  </a:lnTo>
                  <a:lnTo>
                    <a:pt x="2458" y="5091"/>
                  </a:lnTo>
                  <a:lnTo>
                    <a:pt x="4564" y="5837"/>
                  </a:lnTo>
                  <a:lnTo>
                    <a:pt x="6100" y="6188"/>
                  </a:lnTo>
                  <a:lnTo>
                    <a:pt x="6626" y="6188"/>
                  </a:lnTo>
                  <a:lnTo>
                    <a:pt x="6802" y="6056"/>
                  </a:lnTo>
                  <a:lnTo>
                    <a:pt x="6890" y="6012"/>
                  </a:lnTo>
                  <a:lnTo>
                    <a:pt x="6890" y="5924"/>
                  </a:lnTo>
                  <a:lnTo>
                    <a:pt x="6846" y="2546"/>
                  </a:lnTo>
                  <a:lnTo>
                    <a:pt x="6802" y="2502"/>
                  </a:lnTo>
                  <a:lnTo>
                    <a:pt x="6232" y="834"/>
                  </a:lnTo>
                  <a:lnTo>
                    <a:pt x="6232" y="746"/>
                  </a:lnTo>
                  <a:lnTo>
                    <a:pt x="5968" y="483"/>
                  </a:lnTo>
                  <a:lnTo>
                    <a:pt x="5880" y="395"/>
                  </a:lnTo>
                  <a:lnTo>
                    <a:pt x="5003" y="44"/>
                  </a:lnTo>
                  <a:lnTo>
                    <a:pt x="491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2" name="Google Shape;4482;p129"/>
            <p:cNvSpPr/>
            <p:nvPr/>
          </p:nvSpPr>
          <p:spPr>
            <a:xfrm>
              <a:off x="1979075" y="3826700"/>
              <a:ext cx="240275" cy="215025"/>
            </a:xfrm>
            <a:custGeom>
              <a:avLst/>
              <a:gdLst/>
              <a:ahLst/>
              <a:cxnLst/>
              <a:rect l="l" t="t" r="r" b="b"/>
              <a:pathLst>
                <a:path w="9611" h="8601" extrusionOk="0">
                  <a:moveTo>
                    <a:pt x="6714" y="351"/>
                  </a:moveTo>
                  <a:lnTo>
                    <a:pt x="7855" y="702"/>
                  </a:lnTo>
                  <a:lnTo>
                    <a:pt x="8206" y="966"/>
                  </a:lnTo>
                  <a:lnTo>
                    <a:pt x="8864" y="3028"/>
                  </a:lnTo>
                  <a:lnTo>
                    <a:pt x="9259" y="6495"/>
                  </a:lnTo>
                  <a:lnTo>
                    <a:pt x="8952" y="7592"/>
                  </a:lnTo>
                  <a:lnTo>
                    <a:pt x="8645" y="8250"/>
                  </a:lnTo>
                  <a:lnTo>
                    <a:pt x="7987" y="8162"/>
                  </a:lnTo>
                  <a:lnTo>
                    <a:pt x="1054" y="6451"/>
                  </a:lnTo>
                  <a:lnTo>
                    <a:pt x="483" y="6144"/>
                  </a:lnTo>
                  <a:lnTo>
                    <a:pt x="395" y="5924"/>
                  </a:lnTo>
                  <a:lnTo>
                    <a:pt x="1931" y="2633"/>
                  </a:lnTo>
                  <a:lnTo>
                    <a:pt x="2545" y="2019"/>
                  </a:lnTo>
                  <a:lnTo>
                    <a:pt x="4432" y="1010"/>
                  </a:lnTo>
                  <a:lnTo>
                    <a:pt x="5837" y="395"/>
                  </a:lnTo>
                  <a:lnTo>
                    <a:pt x="6714" y="351"/>
                  </a:lnTo>
                  <a:close/>
                  <a:moveTo>
                    <a:pt x="6714" y="0"/>
                  </a:moveTo>
                  <a:lnTo>
                    <a:pt x="5793" y="44"/>
                  </a:lnTo>
                  <a:lnTo>
                    <a:pt x="5749" y="44"/>
                  </a:lnTo>
                  <a:lnTo>
                    <a:pt x="4301" y="658"/>
                  </a:lnTo>
                  <a:lnTo>
                    <a:pt x="2370" y="1712"/>
                  </a:lnTo>
                  <a:lnTo>
                    <a:pt x="2326" y="1755"/>
                  </a:lnTo>
                  <a:lnTo>
                    <a:pt x="1668" y="2414"/>
                  </a:lnTo>
                  <a:lnTo>
                    <a:pt x="1624" y="2458"/>
                  </a:lnTo>
                  <a:lnTo>
                    <a:pt x="44" y="5880"/>
                  </a:lnTo>
                  <a:lnTo>
                    <a:pt x="0" y="5924"/>
                  </a:lnTo>
                  <a:lnTo>
                    <a:pt x="44" y="6012"/>
                  </a:lnTo>
                  <a:lnTo>
                    <a:pt x="176" y="6319"/>
                  </a:lnTo>
                  <a:lnTo>
                    <a:pt x="264" y="6407"/>
                  </a:lnTo>
                  <a:lnTo>
                    <a:pt x="922" y="6758"/>
                  </a:lnTo>
                  <a:lnTo>
                    <a:pt x="966" y="6802"/>
                  </a:lnTo>
                  <a:lnTo>
                    <a:pt x="5793" y="7986"/>
                  </a:lnTo>
                  <a:lnTo>
                    <a:pt x="7899" y="8513"/>
                  </a:lnTo>
                  <a:lnTo>
                    <a:pt x="7943" y="8513"/>
                  </a:lnTo>
                  <a:lnTo>
                    <a:pt x="8733" y="8601"/>
                  </a:lnTo>
                  <a:lnTo>
                    <a:pt x="8864" y="8601"/>
                  </a:lnTo>
                  <a:lnTo>
                    <a:pt x="8908" y="8513"/>
                  </a:lnTo>
                  <a:lnTo>
                    <a:pt x="9303" y="7723"/>
                  </a:lnTo>
                  <a:lnTo>
                    <a:pt x="9610" y="6538"/>
                  </a:lnTo>
                  <a:lnTo>
                    <a:pt x="9610" y="6495"/>
                  </a:lnTo>
                  <a:lnTo>
                    <a:pt x="9215" y="2984"/>
                  </a:lnTo>
                  <a:lnTo>
                    <a:pt x="9215" y="2940"/>
                  </a:lnTo>
                  <a:lnTo>
                    <a:pt x="8513" y="834"/>
                  </a:lnTo>
                  <a:lnTo>
                    <a:pt x="8469" y="746"/>
                  </a:lnTo>
                  <a:lnTo>
                    <a:pt x="8031" y="395"/>
                  </a:lnTo>
                  <a:lnTo>
                    <a:pt x="7987" y="395"/>
                  </a:lnTo>
                  <a:lnTo>
                    <a:pt x="680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3" name="Google Shape;4483;p129"/>
            <p:cNvSpPr/>
            <p:nvPr/>
          </p:nvSpPr>
          <p:spPr>
            <a:xfrm>
              <a:off x="1923125" y="3808050"/>
              <a:ext cx="342300" cy="295125"/>
            </a:xfrm>
            <a:custGeom>
              <a:avLst/>
              <a:gdLst/>
              <a:ahLst/>
              <a:cxnLst/>
              <a:rect l="l" t="t" r="r" b="b"/>
              <a:pathLst>
                <a:path w="13692" h="11805" extrusionOk="0">
                  <a:moveTo>
                    <a:pt x="8952" y="351"/>
                  </a:moveTo>
                  <a:lnTo>
                    <a:pt x="10883" y="1097"/>
                  </a:lnTo>
                  <a:lnTo>
                    <a:pt x="11848" y="4213"/>
                  </a:lnTo>
                  <a:lnTo>
                    <a:pt x="12463" y="8162"/>
                  </a:lnTo>
                  <a:lnTo>
                    <a:pt x="12463" y="8206"/>
                  </a:lnTo>
                  <a:lnTo>
                    <a:pt x="13340" y="9478"/>
                  </a:lnTo>
                  <a:lnTo>
                    <a:pt x="13340" y="9917"/>
                  </a:lnTo>
                  <a:lnTo>
                    <a:pt x="12901" y="10400"/>
                  </a:lnTo>
                  <a:lnTo>
                    <a:pt x="11497" y="11146"/>
                  </a:lnTo>
                  <a:lnTo>
                    <a:pt x="10444" y="11453"/>
                  </a:lnTo>
                  <a:lnTo>
                    <a:pt x="8382" y="10663"/>
                  </a:lnTo>
                  <a:lnTo>
                    <a:pt x="8382" y="10619"/>
                  </a:lnTo>
                  <a:lnTo>
                    <a:pt x="5003" y="9829"/>
                  </a:lnTo>
                  <a:lnTo>
                    <a:pt x="1536" y="9303"/>
                  </a:lnTo>
                  <a:lnTo>
                    <a:pt x="352" y="8952"/>
                  </a:lnTo>
                  <a:lnTo>
                    <a:pt x="352" y="8689"/>
                  </a:lnTo>
                  <a:lnTo>
                    <a:pt x="571" y="8118"/>
                  </a:lnTo>
                  <a:lnTo>
                    <a:pt x="1668" y="6582"/>
                  </a:lnTo>
                  <a:lnTo>
                    <a:pt x="3028" y="4388"/>
                  </a:lnTo>
                  <a:lnTo>
                    <a:pt x="3994" y="2589"/>
                  </a:lnTo>
                  <a:lnTo>
                    <a:pt x="5310" y="1712"/>
                  </a:lnTo>
                  <a:lnTo>
                    <a:pt x="8162" y="351"/>
                  </a:lnTo>
                  <a:close/>
                  <a:moveTo>
                    <a:pt x="8075" y="0"/>
                  </a:moveTo>
                  <a:lnTo>
                    <a:pt x="5178" y="1404"/>
                  </a:lnTo>
                  <a:lnTo>
                    <a:pt x="5135" y="1404"/>
                  </a:lnTo>
                  <a:lnTo>
                    <a:pt x="3774" y="2326"/>
                  </a:lnTo>
                  <a:lnTo>
                    <a:pt x="3686" y="2370"/>
                  </a:lnTo>
                  <a:lnTo>
                    <a:pt x="2721" y="4213"/>
                  </a:lnTo>
                  <a:lnTo>
                    <a:pt x="1361" y="6407"/>
                  </a:lnTo>
                  <a:lnTo>
                    <a:pt x="264" y="7943"/>
                  </a:lnTo>
                  <a:lnTo>
                    <a:pt x="264" y="7987"/>
                  </a:lnTo>
                  <a:lnTo>
                    <a:pt x="44" y="8557"/>
                  </a:lnTo>
                  <a:lnTo>
                    <a:pt x="0" y="8601"/>
                  </a:lnTo>
                  <a:lnTo>
                    <a:pt x="0" y="9084"/>
                  </a:lnTo>
                  <a:lnTo>
                    <a:pt x="0" y="9171"/>
                  </a:lnTo>
                  <a:lnTo>
                    <a:pt x="88" y="9259"/>
                  </a:lnTo>
                  <a:lnTo>
                    <a:pt x="1449" y="9610"/>
                  </a:lnTo>
                  <a:lnTo>
                    <a:pt x="1492" y="9610"/>
                  </a:lnTo>
                  <a:lnTo>
                    <a:pt x="4959" y="10181"/>
                  </a:lnTo>
                  <a:lnTo>
                    <a:pt x="8294" y="10970"/>
                  </a:lnTo>
                  <a:lnTo>
                    <a:pt x="10400" y="11804"/>
                  </a:lnTo>
                  <a:lnTo>
                    <a:pt x="10488" y="11804"/>
                  </a:lnTo>
                  <a:lnTo>
                    <a:pt x="11585" y="11453"/>
                  </a:lnTo>
                  <a:lnTo>
                    <a:pt x="11629" y="11453"/>
                  </a:lnTo>
                  <a:lnTo>
                    <a:pt x="13121" y="10707"/>
                  </a:lnTo>
                  <a:lnTo>
                    <a:pt x="13165" y="10663"/>
                  </a:lnTo>
                  <a:lnTo>
                    <a:pt x="13647" y="10093"/>
                  </a:lnTo>
                  <a:lnTo>
                    <a:pt x="13691" y="10005"/>
                  </a:lnTo>
                  <a:lnTo>
                    <a:pt x="13691" y="9391"/>
                  </a:lnTo>
                  <a:lnTo>
                    <a:pt x="13647" y="9303"/>
                  </a:lnTo>
                  <a:lnTo>
                    <a:pt x="12770" y="8030"/>
                  </a:lnTo>
                  <a:lnTo>
                    <a:pt x="12155" y="4125"/>
                  </a:lnTo>
                  <a:lnTo>
                    <a:pt x="11190" y="922"/>
                  </a:lnTo>
                  <a:lnTo>
                    <a:pt x="11190" y="878"/>
                  </a:lnTo>
                  <a:lnTo>
                    <a:pt x="11102" y="834"/>
                  </a:lnTo>
                  <a:lnTo>
                    <a:pt x="904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4" name="Google Shape;4484;p129"/>
            <p:cNvSpPr/>
            <p:nvPr/>
          </p:nvSpPr>
          <p:spPr>
            <a:xfrm>
              <a:off x="1712500" y="4127275"/>
              <a:ext cx="79000" cy="51575"/>
            </a:xfrm>
            <a:custGeom>
              <a:avLst/>
              <a:gdLst/>
              <a:ahLst/>
              <a:cxnLst/>
              <a:rect l="l" t="t" r="r" b="b"/>
              <a:pathLst>
                <a:path w="3160" h="2063" extrusionOk="0">
                  <a:moveTo>
                    <a:pt x="1931" y="352"/>
                  </a:moveTo>
                  <a:lnTo>
                    <a:pt x="2502" y="527"/>
                  </a:lnTo>
                  <a:lnTo>
                    <a:pt x="2677" y="703"/>
                  </a:lnTo>
                  <a:lnTo>
                    <a:pt x="2546" y="790"/>
                  </a:lnTo>
                  <a:lnTo>
                    <a:pt x="1492" y="1317"/>
                  </a:lnTo>
                  <a:lnTo>
                    <a:pt x="351" y="1624"/>
                  </a:lnTo>
                  <a:lnTo>
                    <a:pt x="746" y="1010"/>
                  </a:lnTo>
                  <a:lnTo>
                    <a:pt x="1317" y="439"/>
                  </a:lnTo>
                  <a:lnTo>
                    <a:pt x="1931" y="352"/>
                  </a:lnTo>
                  <a:close/>
                  <a:moveTo>
                    <a:pt x="1931" y="0"/>
                  </a:moveTo>
                  <a:lnTo>
                    <a:pt x="1185" y="132"/>
                  </a:lnTo>
                  <a:lnTo>
                    <a:pt x="1097" y="176"/>
                  </a:lnTo>
                  <a:lnTo>
                    <a:pt x="483" y="790"/>
                  </a:lnTo>
                  <a:lnTo>
                    <a:pt x="44" y="1449"/>
                  </a:lnTo>
                  <a:lnTo>
                    <a:pt x="44" y="1536"/>
                  </a:lnTo>
                  <a:lnTo>
                    <a:pt x="0" y="1843"/>
                  </a:lnTo>
                  <a:lnTo>
                    <a:pt x="0" y="1931"/>
                  </a:lnTo>
                  <a:lnTo>
                    <a:pt x="44" y="2019"/>
                  </a:lnTo>
                  <a:lnTo>
                    <a:pt x="176" y="2063"/>
                  </a:lnTo>
                  <a:lnTo>
                    <a:pt x="220" y="2019"/>
                  </a:lnTo>
                  <a:lnTo>
                    <a:pt x="1580" y="1668"/>
                  </a:lnTo>
                  <a:lnTo>
                    <a:pt x="1624" y="1668"/>
                  </a:lnTo>
                  <a:lnTo>
                    <a:pt x="2677" y="1097"/>
                  </a:lnTo>
                  <a:lnTo>
                    <a:pt x="3072" y="878"/>
                  </a:lnTo>
                  <a:lnTo>
                    <a:pt x="3116" y="834"/>
                  </a:lnTo>
                  <a:lnTo>
                    <a:pt x="3160" y="746"/>
                  </a:lnTo>
                  <a:lnTo>
                    <a:pt x="3160" y="659"/>
                  </a:lnTo>
                  <a:lnTo>
                    <a:pt x="3116" y="615"/>
                  </a:lnTo>
                  <a:lnTo>
                    <a:pt x="2721" y="264"/>
                  </a:lnTo>
                  <a:lnTo>
                    <a:pt x="2633" y="220"/>
                  </a:lnTo>
                  <a:lnTo>
                    <a:pt x="201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5" name="Google Shape;4485;p129"/>
            <p:cNvSpPr/>
            <p:nvPr/>
          </p:nvSpPr>
          <p:spPr>
            <a:xfrm>
              <a:off x="2405800" y="1437400"/>
              <a:ext cx="928100" cy="1383375"/>
            </a:xfrm>
            <a:custGeom>
              <a:avLst/>
              <a:gdLst/>
              <a:ahLst/>
              <a:cxnLst/>
              <a:rect l="l" t="t" r="r" b="b"/>
              <a:pathLst>
                <a:path w="37124" h="55335" extrusionOk="0">
                  <a:moveTo>
                    <a:pt x="36773" y="1"/>
                  </a:moveTo>
                  <a:lnTo>
                    <a:pt x="36685" y="45"/>
                  </a:lnTo>
                  <a:lnTo>
                    <a:pt x="36641" y="89"/>
                  </a:lnTo>
                  <a:lnTo>
                    <a:pt x="36597" y="133"/>
                  </a:lnTo>
                  <a:lnTo>
                    <a:pt x="36597" y="220"/>
                  </a:lnTo>
                  <a:lnTo>
                    <a:pt x="36641" y="264"/>
                  </a:lnTo>
                  <a:lnTo>
                    <a:pt x="36685" y="396"/>
                  </a:lnTo>
                  <a:lnTo>
                    <a:pt x="36773" y="1361"/>
                  </a:lnTo>
                  <a:lnTo>
                    <a:pt x="36773" y="3204"/>
                  </a:lnTo>
                  <a:lnTo>
                    <a:pt x="36071" y="4916"/>
                  </a:lnTo>
                  <a:lnTo>
                    <a:pt x="36071" y="4959"/>
                  </a:lnTo>
                  <a:lnTo>
                    <a:pt x="35281" y="7856"/>
                  </a:lnTo>
                  <a:lnTo>
                    <a:pt x="34667" y="9962"/>
                  </a:lnTo>
                  <a:lnTo>
                    <a:pt x="34008" y="11980"/>
                  </a:lnTo>
                  <a:lnTo>
                    <a:pt x="32648" y="14745"/>
                  </a:lnTo>
                  <a:lnTo>
                    <a:pt x="31551" y="16851"/>
                  </a:lnTo>
                  <a:lnTo>
                    <a:pt x="30630" y="18957"/>
                  </a:lnTo>
                  <a:lnTo>
                    <a:pt x="29138" y="21634"/>
                  </a:lnTo>
                  <a:lnTo>
                    <a:pt x="27733" y="23872"/>
                  </a:lnTo>
                  <a:lnTo>
                    <a:pt x="26505" y="25803"/>
                  </a:lnTo>
                  <a:lnTo>
                    <a:pt x="25144" y="28216"/>
                  </a:lnTo>
                  <a:lnTo>
                    <a:pt x="25144" y="28260"/>
                  </a:lnTo>
                  <a:lnTo>
                    <a:pt x="24881" y="29094"/>
                  </a:lnTo>
                  <a:lnTo>
                    <a:pt x="24881" y="29137"/>
                  </a:lnTo>
                  <a:lnTo>
                    <a:pt x="24881" y="30059"/>
                  </a:lnTo>
                  <a:lnTo>
                    <a:pt x="25232" y="32736"/>
                  </a:lnTo>
                  <a:lnTo>
                    <a:pt x="25583" y="36290"/>
                  </a:lnTo>
                  <a:lnTo>
                    <a:pt x="25496" y="36422"/>
                  </a:lnTo>
                  <a:lnTo>
                    <a:pt x="23345" y="37694"/>
                  </a:lnTo>
                  <a:lnTo>
                    <a:pt x="21371" y="39098"/>
                  </a:lnTo>
                  <a:lnTo>
                    <a:pt x="21327" y="39098"/>
                  </a:lnTo>
                  <a:lnTo>
                    <a:pt x="19659" y="40590"/>
                  </a:lnTo>
                  <a:lnTo>
                    <a:pt x="16500" y="43048"/>
                  </a:lnTo>
                  <a:lnTo>
                    <a:pt x="16456" y="43091"/>
                  </a:lnTo>
                  <a:lnTo>
                    <a:pt x="14964" y="44583"/>
                  </a:lnTo>
                  <a:lnTo>
                    <a:pt x="12595" y="47085"/>
                  </a:lnTo>
                  <a:lnTo>
                    <a:pt x="10401" y="48313"/>
                  </a:lnTo>
                  <a:lnTo>
                    <a:pt x="8250" y="49147"/>
                  </a:lnTo>
                  <a:lnTo>
                    <a:pt x="8207" y="49147"/>
                  </a:lnTo>
                  <a:lnTo>
                    <a:pt x="6627" y="50156"/>
                  </a:lnTo>
                  <a:lnTo>
                    <a:pt x="89" y="55027"/>
                  </a:lnTo>
                  <a:lnTo>
                    <a:pt x="45" y="55071"/>
                  </a:lnTo>
                  <a:lnTo>
                    <a:pt x="1" y="55115"/>
                  </a:lnTo>
                  <a:lnTo>
                    <a:pt x="45" y="55202"/>
                  </a:lnTo>
                  <a:lnTo>
                    <a:pt x="45" y="55246"/>
                  </a:lnTo>
                  <a:lnTo>
                    <a:pt x="133" y="55334"/>
                  </a:lnTo>
                  <a:lnTo>
                    <a:pt x="176" y="55334"/>
                  </a:lnTo>
                  <a:lnTo>
                    <a:pt x="308" y="55290"/>
                  </a:lnTo>
                  <a:lnTo>
                    <a:pt x="6846" y="50463"/>
                  </a:lnTo>
                  <a:lnTo>
                    <a:pt x="8382" y="49454"/>
                  </a:lnTo>
                  <a:lnTo>
                    <a:pt x="10532" y="48620"/>
                  </a:lnTo>
                  <a:lnTo>
                    <a:pt x="10576" y="48620"/>
                  </a:lnTo>
                  <a:lnTo>
                    <a:pt x="12814" y="47348"/>
                  </a:lnTo>
                  <a:lnTo>
                    <a:pt x="12858" y="47348"/>
                  </a:lnTo>
                  <a:lnTo>
                    <a:pt x="15227" y="44803"/>
                  </a:lnTo>
                  <a:lnTo>
                    <a:pt x="16719" y="43355"/>
                  </a:lnTo>
                  <a:lnTo>
                    <a:pt x="19879" y="40854"/>
                  </a:lnTo>
                  <a:lnTo>
                    <a:pt x="21546" y="39362"/>
                  </a:lnTo>
                  <a:lnTo>
                    <a:pt x="23521" y="37957"/>
                  </a:lnTo>
                  <a:lnTo>
                    <a:pt x="25715" y="36729"/>
                  </a:lnTo>
                  <a:lnTo>
                    <a:pt x="25759" y="36641"/>
                  </a:lnTo>
                  <a:lnTo>
                    <a:pt x="25890" y="36422"/>
                  </a:lnTo>
                  <a:lnTo>
                    <a:pt x="25934" y="36334"/>
                  </a:lnTo>
                  <a:lnTo>
                    <a:pt x="25583" y="32692"/>
                  </a:lnTo>
                  <a:lnTo>
                    <a:pt x="25232" y="30015"/>
                  </a:lnTo>
                  <a:lnTo>
                    <a:pt x="25232" y="29181"/>
                  </a:lnTo>
                  <a:lnTo>
                    <a:pt x="25452" y="28391"/>
                  </a:lnTo>
                  <a:lnTo>
                    <a:pt x="26812" y="25978"/>
                  </a:lnTo>
                  <a:lnTo>
                    <a:pt x="29445" y="21809"/>
                  </a:lnTo>
                  <a:lnTo>
                    <a:pt x="30937" y="19133"/>
                  </a:lnTo>
                  <a:lnTo>
                    <a:pt x="30981" y="19133"/>
                  </a:lnTo>
                  <a:lnTo>
                    <a:pt x="31858" y="17026"/>
                  </a:lnTo>
                  <a:lnTo>
                    <a:pt x="32955" y="14920"/>
                  </a:lnTo>
                  <a:lnTo>
                    <a:pt x="34359" y="12112"/>
                  </a:lnTo>
                  <a:lnTo>
                    <a:pt x="35018" y="10050"/>
                  </a:lnTo>
                  <a:lnTo>
                    <a:pt x="35632" y="7943"/>
                  </a:lnTo>
                  <a:lnTo>
                    <a:pt x="36422" y="5047"/>
                  </a:lnTo>
                  <a:lnTo>
                    <a:pt x="37080" y="3292"/>
                  </a:lnTo>
                  <a:lnTo>
                    <a:pt x="37124" y="3248"/>
                  </a:lnTo>
                  <a:lnTo>
                    <a:pt x="37124" y="1361"/>
                  </a:lnTo>
                  <a:lnTo>
                    <a:pt x="37036" y="352"/>
                  </a:lnTo>
                  <a:lnTo>
                    <a:pt x="37036" y="264"/>
                  </a:lnTo>
                  <a:lnTo>
                    <a:pt x="36948" y="89"/>
                  </a:lnTo>
                  <a:lnTo>
                    <a:pt x="36904" y="45"/>
                  </a:lnTo>
                  <a:lnTo>
                    <a:pt x="3681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6" name="Google Shape;4486;p129"/>
            <p:cNvSpPr/>
            <p:nvPr/>
          </p:nvSpPr>
          <p:spPr>
            <a:xfrm>
              <a:off x="2378375" y="1436325"/>
              <a:ext cx="928100" cy="1359200"/>
            </a:xfrm>
            <a:custGeom>
              <a:avLst/>
              <a:gdLst/>
              <a:ahLst/>
              <a:cxnLst/>
              <a:rect l="l" t="t" r="r" b="b"/>
              <a:pathLst>
                <a:path w="37124" h="54368" extrusionOk="0">
                  <a:moveTo>
                    <a:pt x="36641" y="0"/>
                  </a:moveTo>
                  <a:lnTo>
                    <a:pt x="36553" y="44"/>
                  </a:lnTo>
                  <a:lnTo>
                    <a:pt x="36510" y="88"/>
                  </a:lnTo>
                  <a:lnTo>
                    <a:pt x="36510" y="132"/>
                  </a:lnTo>
                  <a:lnTo>
                    <a:pt x="36510" y="219"/>
                  </a:lnTo>
                  <a:lnTo>
                    <a:pt x="36685" y="878"/>
                  </a:lnTo>
                  <a:lnTo>
                    <a:pt x="36773" y="1316"/>
                  </a:lnTo>
                  <a:lnTo>
                    <a:pt x="36685" y="2194"/>
                  </a:lnTo>
                  <a:lnTo>
                    <a:pt x="36115" y="4169"/>
                  </a:lnTo>
                  <a:lnTo>
                    <a:pt x="35588" y="6275"/>
                  </a:lnTo>
                  <a:lnTo>
                    <a:pt x="34886" y="8776"/>
                  </a:lnTo>
                  <a:lnTo>
                    <a:pt x="34140" y="11102"/>
                  </a:lnTo>
                  <a:lnTo>
                    <a:pt x="32824" y="14042"/>
                  </a:lnTo>
                  <a:lnTo>
                    <a:pt x="31814" y="15929"/>
                  </a:lnTo>
                  <a:lnTo>
                    <a:pt x="30542" y="18693"/>
                  </a:lnTo>
                  <a:lnTo>
                    <a:pt x="29094" y="21194"/>
                  </a:lnTo>
                  <a:lnTo>
                    <a:pt x="27558" y="23652"/>
                  </a:lnTo>
                  <a:lnTo>
                    <a:pt x="26285" y="25758"/>
                  </a:lnTo>
                  <a:lnTo>
                    <a:pt x="24881" y="28171"/>
                  </a:lnTo>
                  <a:lnTo>
                    <a:pt x="22599" y="31682"/>
                  </a:lnTo>
                  <a:lnTo>
                    <a:pt x="22599" y="31769"/>
                  </a:lnTo>
                  <a:lnTo>
                    <a:pt x="22468" y="32866"/>
                  </a:lnTo>
                  <a:lnTo>
                    <a:pt x="22380" y="35631"/>
                  </a:lnTo>
                  <a:lnTo>
                    <a:pt x="22161" y="36508"/>
                  </a:lnTo>
                  <a:lnTo>
                    <a:pt x="21722" y="37254"/>
                  </a:lnTo>
                  <a:lnTo>
                    <a:pt x="20142" y="38790"/>
                  </a:lnTo>
                  <a:lnTo>
                    <a:pt x="17070" y="41335"/>
                  </a:lnTo>
                  <a:lnTo>
                    <a:pt x="17070" y="41379"/>
                  </a:lnTo>
                  <a:lnTo>
                    <a:pt x="15491" y="43047"/>
                  </a:lnTo>
                  <a:lnTo>
                    <a:pt x="13516" y="45285"/>
                  </a:lnTo>
                  <a:lnTo>
                    <a:pt x="12331" y="46294"/>
                  </a:lnTo>
                  <a:lnTo>
                    <a:pt x="11234" y="46820"/>
                  </a:lnTo>
                  <a:lnTo>
                    <a:pt x="8777" y="47742"/>
                  </a:lnTo>
                  <a:lnTo>
                    <a:pt x="8733" y="47786"/>
                  </a:lnTo>
                  <a:lnTo>
                    <a:pt x="6934" y="48927"/>
                  </a:lnTo>
                  <a:lnTo>
                    <a:pt x="2195" y="52481"/>
                  </a:lnTo>
                  <a:lnTo>
                    <a:pt x="45" y="54061"/>
                  </a:lnTo>
                  <a:lnTo>
                    <a:pt x="1" y="54104"/>
                  </a:lnTo>
                  <a:lnTo>
                    <a:pt x="1" y="54148"/>
                  </a:lnTo>
                  <a:lnTo>
                    <a:pt x="1" y="54236"/>
                  </a:lnTo>
                  <a:lnTo>
                    <a:pt x="1" y="54280"/>
                  </a:lnTo>
                  <a:lnTo>
                    <a:pt x="89" y="54324"/>
                  </a:lnTo>
                  <a:lnTo>
                    <a:pt x="176" y="54368"/>
                  </a:lnTo>
                  <a:lnTo>
                    <a:pt x="264" y="54324"/>
                  </a:lnTo>
                  <a:lnTo>
                    <a:pt x="2370" y="52788"/>
                  </a:lnTo>
                  <a:lnTo>
                    <a:pt x="5486" y="50462"/>
                  </a:lnTo>
                  <a:lnTo>
                    <a:pt x="7153" y="49190"/>
                  </a:lnTo>
                  <a:lnTo>
                    <a:pt x="8909" y="48093"/>
                  </a:lnTo>
                  <a:lnTo>
                    <a:pt x="11366" y="47128"/>
                  </a:lnTo>
                  <a:lnTo>
                    <a:pt x="12507" y="46601"/>
                  </a:lnTo>
                  <a:lnTo>
                    <a:pt x="12551" y="46601"/>
                  </a:lnTo>
                  <a:lnTo>
                    <a:pt x="13736" y="45548"/>
                  </a:lnTo>
                  <a:lnTo>
                    <a:pt x="13779" y="45548"/>
                  </a:lnTo>
                  <a:lnTo>
                    <a:pt x="15754" y="43310"/>
                  </a:lnTo>
                  <a:lnTo>
                    <a:pt x="17334" y="41599"/>
                  </a:lnTo>
                  <a:lnTo>
                    <a:pt x="20361" y="39054"/>
                  </a:lnTo>
                  <a:lnTo>
                    <a:pt x="21985" y="37474"/>
                  </a:lnTo>
                  <a:lnTo>
                    <a:pt x="22029" y="37474"/>
                  </a:lnTo>
                  <a:lnTo>
                    <a:pt x="22512" y="36640"/>
                  </a:lnTo>
                  <a:lnTo>
                    <a:pt x="22512" y="36596"/>
                  </a:lnTo>
                  <a:lnTo>
                    <a:pt x="22731" y="35675"/>
                  </a:lnTo>
                  <a:lnTo>
                    <a:pt x="22819" y="32910"/>
                  </a:lnTo>
                  <a:lnTo>
                    <a:pt x="22950" y="31813"/>
                  </a:lnTo>
                  <a:lnTo>
                    <a:pt x="25188" y="28347"/>
                  </a:lnTo>
                  <a:lnTo>
                    <a:pt x="26593" y="25933"/>
                  </a:lnTo>
                  <a:lnTo>
                    <a:pt x="27821" y="23827"/>
                  </a:lnTo>
                  <a:lnTo>
                    <a:pt x="29401" y="21370"/>
                  </a:lnTo>
                  <a:lnTo>
                    <a:pt x="30849" y="18869"/>
                  </a:lnTo>
                  <a:lnTo>
                    <a:pt x="32121" y="16104"/>
                  </a:lnTo>
                  <a:lnTo>
                    <a:pt x="33131" y="14173"/>
                  </a:lnTo>
                  <a:lnTo>
                    <a:pt x="34491" y="11233"/>
                  </a:lnTo>
                  <a:lnTo>
                    <a:pt x="35237" y="8864"/>
                  </a:lnTo>
                  <a:lnTo>
                    <a:pt x="35895" y="6363"/>
                  </a:lnTo>
                  <a:lnTo>
                    <a:pt x="36466" y="4256"/>
                  </a:lnTo>
                  <a:lnTo>
                    <a:pt x="36992" y="2282"/>
                  </a:lnTo>
                  <a:lnTo>
                    <a:pt x="37036" y="2238"/>
                  </a:lnTo>
                  <a:lnTo>
                    <a:pt x="37124" y="1316"/>
                  </a:lnTo>
                  <a:lnTo>
                    <a:pt x="37124" y="1273"/>
                  </a:lnTo>
                  <a:lnTo>
                    <a:pt x="37036" y="790"/>
                  </a:lnTo>
                  <a:lnTo>
                    <a:pt x="36861" y="132"/>
                  </a:lnTo>
                  <a:lnTo>
                    <a:pt x="36817" y="44"/>
                  </a:lnTo>
                  <a:lnTo>
                    <a:pt x="3677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7" name="Google Shape;4487;p129"/>
            <p:cNvSpPr/>
            <p:nvPr/>
          </p:nvSpPr>
          <p:spPr>
            <a:xfrm>
              <a:off x="2348775" y="1447275"/>
              <a:ext cx="932475" cy="1321925"/>
            </a:xfrm>
            <a:custGeom>
              <a:avLst/>
              <a:gdLst/>
              <a:ahLst/>
              <a:cxnLst/>
              <a:rect l="l" t="t" r="r" b="b"/>
              <a:pathLst>
                <a:path w="37299" h="52877" extrusionOk="0">
                  <a:moveTo>
                    <a:pt x="37079" y="1"/>
                  </a:moveTo>
                  <a:lnTo>
                    <a:pt x="36991" y="45"/>
                  </a:lnTo>
                  <a:lnTo>
                    <a:pt x="36948" y="89"/>
                  </a:lnTo>
                  <a:lnTo>
                    <a:pt x="36948" y="132"/>
                  </a:lnTo>
                  <a:lnTo>
                    <a:pt x="36860" y="703"/>
                  </a:lnTo>
                  <a:lnTo>
                    <a:pt x="35763" y="4828"/>
                  </a:lnTo>
                  <a:lnTo>
                    <a:pt x="35061" y="7504"/>
                  </a:lnTo>
                  <a:lnTo>
                    <a:pt x="34315" y="9918"/>
                  </a:lnTo>
                  <a:lnTo>
                    <a:pt x="32165" y="14525"/>
                  </a:lnTo>
                  <a:lnTo>
                    <a:pt x="31024" y="17026"/>
                  </a:lnTo>
                  <a:lnTo>
                    <a:pt x="29532" y="19615"/>
                  </a:lnTo>
                  <a:lnTo>
                    <a:pt x="26987" y="23696"/>
                  </a:lnTo>
                  <a:lnTo>
                    <a:pt x="24705" y="27645"/>
                  </a:lnTo>
                  <a:lnTo>
                    <a:pt x="23696" y="29094"/>
                  </a:lnTo>
                  <a:lnTo>
                    <a:pt x="21063" y="32648"/>
                  </a:lnTo>
                  <a:lnTo>
                    <a:pt x="21019" y="32692"/>
                  </a:lnTo>
                  <a:lnTo>
                    <a:pt x="20229" y="35017"/>
                  </a:lnTo>
                  <a:lnTo>
                    <a:pt x="18386" y="38528"/>
                  </a:lnTo>
                  <a:lnTo>
                    <a:pt x="17114" y="39888"/>
                  </a:lnTo>
                  <a:lnTo>
                    <a:pt x="14963" y="42389"/>
                  </a:lnTo>
                  <a:lnTo>
                    <a:pt x="12813" y="44627"/>
                  </a:lnTo>
                  <a:lnTo>
                    <a:pt x="9391" y="45900"/>
                  </a:lnTo>
                  <a:lnTo>
                    <a:pt x="9391" y="45944"/>
                  </a:lnTo>
                  <a:lnTo>
                    <a:pt x="7855" y="46821"/>
                  </a:lnTo>
                  <a:lnTo>
                    <a:pt x="7811" y="46865"/>
                  </a:lnTo>
                  <a:lnTo>
                    <a:pt x="6012" y="48225"/>
                  </a:lnTo>
                  <a:lnTo>
                    <a:pt x="44" y="52569"/>
                  </a:lnTo>
                  <a:lnTo>
                    <a:pt x="0" y="52613"/>
                  </a:lnTo>
                  <a:lnTo>
                    <a:pt x="0" y="52657"/>
                  </a:lnTo>
                  <a:lnTo>
                    <a:pt x="0" y="52745"/>
                  </a:lnTo>
                  <a:lnTo>
                    <a:pt x="0" y="52789"/>
                  </a:lnTo>
                  <a:lnTo>
                    <a:pt x="88" y="52833"/>
                  </a:lnTo>
                  <a:lnTo>
                    <a:pt x="176" y="52877"/>
                  </a:lnTo>
                  <a:lnTo>
                    <a:pt x="263" y="52833"/>
                  </a:lnTo>
                  <a:lnTo>
                    <a:pt x="6231" y="48489"/>
                  </a:lnTo>
                  <a:lnTo>
                    <a:pt x="8030" y="47128"/>
                  </a:lnTo>
                  <a:lnTo>
                    <a:pt x="9522" y="46251"/>
                  </a:lnTo>
                  <a:lnTo>
                    <a:pt x="12243" y="45241"/>
                  </a:lnTo>
                  <a:lnTo>
                    <a:pt x="12989" y="44934"/>
                  </a:lnTo>
                  <a:lnTo>
                    <a:pt x="13077" y="44890"/>
                  </a:lnTo>
                  <a:lnTo>
                    <a:pt x="15227" y="42653"/>
                  </a:lnTo>
                  <a:lnTo>
                    <a:pt x="17377" y="40107"/>
                  </a:lnTo>
                  <a:lnTo>
                    <a:pt x="18649" y="38747"/>
                  </a:lnTo>
                  <a:lnTo>
                    <a:pt x="18693" y="38703"/>
                  </a:lnTo>
                  <a:lnTo>
                    <a:pt x="20580" y="35193"/>
                  </a:lnTo>
                  <a:lnTo>
                    <a:pt x="20580" y="35149"/>
                  </a:lnTo>
                  <a:lnTo>
                    <a:pt x="21326" y="32823"/>
                  </a:lnTo>
                  <a:lnTo>
                    <a:pt x="23959" y="29313"/>
                  </a:lnTo>
                  <a:lnTo>
                    <a:pt x="25012" y="27821"/>
                  </a:lnTo>
                  <a:lnTo>
                    <a:pt x="27294" y="23872"/>
                  </a:lnTo>
                  <a:lnTo>
                    <a:pt x="29839" y="19791"/>
                  </a:lnTo>
                  <a:lnTo>
                    <a:pt x="31331" y="17158"/>
                  </a:lnTo>
                  <a:lnTo>
                    <a:pt x="32472" y="14701"/>
                  </a:lnTo>
                  <a:lnTo>
                    <a:pt x="34666" y="10049"/>
                  </a:lnTo>
                  <a:lnTo>
                    <a:pt x="35412" y="7592"/>
                  </a:lnTo>
                  <a:lnTo>
                    <a:pt x="36114" y="4915"/>
                  </a:lnTo>
                  <a:lnTo>
                    <a:pt x="37211" y="791"/>
                  </a:lnTo>
                  <a:lnTo>
                    <a:pt x="37211" y="747"/>
                  </a:lnTo>
                  <a:lnTo>
                    <a:pt x="37299" y="176"/>
                  </a:lnTo>
                  <a:lnTo>
                    <a:pt x="37255" y="132"/>
                  </a:lnTo>
                  <a:lnTo>
                    <a:pt x="37255" y="45"/>
                  </a:lnTo>
                  <a:lnTo>
                    <a:pt x="3721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8" name="Google Shape;4488;p129"/>
            <p:cNvSpPr/>
            <p:nvPr/>
          </p:nvSpPr>
          <p:spPr>
            <a:xfrm>
              <a:off x="2318050" y="1439600"/>
              <a:ext cx="942350" cy="1302175"/>
            </a:xfrm>
            <a:custGeom>
              <a:avLst/>
              <a:gdLst/>
              <a:ahLst/>
              <a:cxnLst/>
              <a:rect l="l" t="t" r="r" b="b"/>
              <a:pathLst>
                <a:path w="37694" h="52087" extrusionOk="0">
                  <a:moveTo>
                    <a:pt x="37431" y="1"/>
                  </a:moveTo>
                  <a:lnTo>
                    <a:pt x="37387" y="45"/>
                  </a:lnTo>
                  <a:lnTo>
                    <a:pt x="37343" y="132"/>
                  </a:lnTo>
                  <a:lnTo>
                    <a:pt x="37255" y="527"/>
                  </a:lnTo>
                  <a:lnTo>
                    <a:pt x="36377" y="3116"/>
                  </a:lnTo>
                  <a:lnTo>
                    <a:pt x="35763" y="5266"/>
                  </a:lnTo>
                  <a:lnTo>
                    <a:pt x="35149" y="7636"/>
                  </a:lnTo>
                  <a:lnTo>
                    <a:pt x="33876" y="11322"/>
                  </a:lnTo>
                  <a:lnTo>
                    <a:pt x="32560" y="13867"/>
                  </a:lnTo>
                  <a:lnTo>
                    <a:pt x="31551" y="16105"/>
                  </a:lnTo>
                  <a:lnTo>
                    <a:pt x="30629" y="17684"/>
                  </a:lnTo>
                  <a:lnTo>
                    <a:pt x="29708" y="19264"/>
                  </a:lnTo>
                  <a:lnTo>
                    <a:pt x="27821" y="22380"/>
                  </a:lnTo>
                  <a:lnTo>
                    <a:pt x="26504" y="24486"/>
                  </a:lnTo>
                  <a:lnTo>
                    <a:pt x="25232" y="26636"/>
                  </a:lnTo>
                  <a:lnTo>
                    <a:pt x="23959" y="28567"/>
                  </a:lnTo>
                  <a:lnTo>
                    <a:pt x="22687" y="30190"/>
                  </a:lnTo>
                  <a:lnTo>
                    <a:pt x="21283" y="31902"/>
                  </a:lnTo>
                  <a:lnTo>
                    <a:pt x="19791" y="33481"/>
                  </a:lnTo>
                  <a:lnTo>
                    <a:pt x="17684" y="35280"/>
                  </a:lnTo>
                  <a:lnTo>
                    <a:pt x="17684" y="35324"/>
                  </a:lnTo>
                  <a:lnTo>
                    <a:pt x="16763" y="36334"/>
                  </a:lnTo>
                  <a:lnTo>
                    <a:pt x="16719" y="36377"/>
                  </a:lnTo>
                  <a:lnTo>
                    <a:pt x="16149" y="37387"/>
                  </a:lnTo>
                  <a:lnTo>
                    <a:pt x="15359" y="39449"/>
                  </a:lnTo>
                  <a:lnTo>
                    <a:pt x="14437" y="41424"/>
                  </a:lnTo>
                  <a:lnTo>
                    <a:pt x="12901" y="43486"/>
                  </a:lnTo>
                  <a:lnTo>
                    <a:pt x="12331" y="43925"/>
                  </a:lnTo>
                  <a:lnTo>
                    <a:pt x="9917" y="44890"/>
                  </a:lnTo>
                  <a:lnTo>
                    <a:pt x="8338" y="45856"/>
                  </a:lnTo>
                  <a:lnTo>
                    <a:pt x="6144" y="47479"/>
                  </a:lnTo>
                  <a:lnTo>
                    <a:pt x="3599" y="49322"/>
                  </a:lnTo>
                  <a:lnTo>
                    <a:pt x="88" y="51779"/>
                  </a:lnTo>
                  <a:lnTo>
                    <a:pt x="44" y="51823"/>
                  </a:lnTo>
                  <a:lnTo>
                    <a:pt x="0" y="51867"/>
                  </a:lnTo>
                  <a:lnTo>
                    <a:pt x="0" y="51955"/>
                  </a:lnTo>
                  <a:lnTo>
                    <a:pt x="44" y="51999"/>
                  </a:lnTo>
                  <a:lnTo>
                    <a:pt x="88" y="52043"/>
                  </a:lnTo>
                  <a:lnTo>
                    <a:pt x="176" y="52087"/>
                  </a:lnTo>
                  <a:lnTo>
                    <a:pt x="308" y="52043"/>
                  </a:lnTo>
                  <a:lnTo>
                    <a:pt x="3818" y="49585"/>
                  </a:lnTo>
                  <a:lnTo>
                    <a:pt x="6319" y="47786"/>
                  </a:lnTo>
                  <a:lnTo>
                    <a:pt x="8513" y="46163"/>
                  </a:lnTo>
                  <a:lnTo>
                    <a:pt x="10049" y="45197"/>
                  </a:lnTo>
                  <a:lnTo>
                    <a:pt x="12506" y="44232"/>
                  </a:lnTo>
                  <a:lnTo>
                    <a:pt x="12506" y="44188"/>
                  </a:lnTo>
                  <a:lnTo>
                    <a:pt x="13121" y="43749"/>
                  </a:lnTo>
                  <a:lnTo>
                    <a:pt x="13165" y="43705"/>
                  </a:lnTo>
                  <a:lnTo>
                    <a:pt x="14744" y="41599"/>
                  </a:lnTo>
                  <a:lnTo>
                    <a:pt x="14744" y="41555"/>
                  </a:lnTo>
                  <a:lnTo>
                    <a:pt x="15666" y="39581"/>
                  </a:lnTo>
                  <a:lnTo>
                    <a:pt x="16456" y="37562"/>
                  </a:lnTo>
                  <a:lnTo>
                    <a:pt x="17026" y="36553"/>
                  </a:lnTo>
                  <a:lnTo>
                    <a:pt x="17948" y="35544"/>
                  </a:lnTo>
                  <a:lnTo>
                    <a:pt x="20054" y="33745"/>
                  </a:lnTo>
                  <a:lnTo>
                    <a:pt x="21546" y="32121"/>
                  </a:lnTo>
                  <a:lnTo>
                    <a:pt x="22950" y="30410"/>
                  </a:lnTo>
                  <a:lnTo>
                    <a:pt x="24223" y="28742"/>
                  </a:lnTo>
                  <a:lnTo>
                    <a:pt x="25539" y="26855"/>
                  </a:lnTo>
                  <a:lnTo>
                    <a:pt x="26811" y="24661"/>
                  </a:lnTo>
                  <a:lnTo>
                    <a:pt x="28128" y="22555"/>
                  </a:lnTo>
                  <a:lnTo>
                    <a:pt x="30015" y="19440"/>
                  </a:lnTo>
                  <a:lnTo>
                    <a:pt x="30936" y="17860"/>
                  </a:lnTo>
                  <a:lnTo>
                    <a:pt x="31858" y="16236"/>
                  </a:lnTo>
                  <a:lnTo>
                    <a:pt x="32911" y="14042"/>
                  </a:lnTo>
                  <a:lnTo>
                    <a:pt x="34183" y="11453"/>
                  </a:lnTo>
                  <a:lnTo>
                    <a:pt x="35456" y="7724"/>
                  </a:lnTo>
                  <a:lnTo>
                    <a:pt x="36114" y="5354"/>
                  </a:lnTo>
                  <a:lnTo>
                    <a:pt x="36685" y="3248"/>
                  </a:lnTo>
                  <a:lnTo>
                    <a:pt x="37606" y="615"/>
                  </a:lnTo>
                  <a:lnTo>
                    <a:pt x="37694" y="176"/>
                  </a:lnTo>
                  <a:lnTo>
                    <a:pt x="37694" y="132"/>
                  </a:lnTo>
                  <a:lnTo>
                    <a:pt x="37694" y="45"/>
                  </a:lnTo>
                  <a:lnTo>
                    <a:pt x="3765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9" name="Google Shape;4489;p129"/>
            <p:cNvSpPr/>
            <p:nvPr/>
          </p:nvSpPr>
          <p:spPr>
            <a:xfrm>
              <a:off x="2259900" y="1412175"/>
              <a:ext cx="956625" cy="1275850"/>
            </a:xfrm>
            <a:custGeom>
              <a:avLst/>
              <a:gdLst/>
              <a:ahLst/>
              <a:cxnLst/>
              <a:rect l="l" t="t" r="r" b="b"/>
              <a:pathLst>
                <a:path w="38265" h="51034" extrusionOk="0">
                  <a:moveTo>
                    <a:pt x="38001" y="1"/>
                  </a:moveTo>
                  <a:lnTo>
                    <a:pt x="37957" y="45"/>
                  </a:lnTo>
                  <a:lnTo>
                    <a:pt x="37914" y="88"/>
                  </a:lnTo>
                  <a:lnTo>
                    <a:pt x="37299" y="1888"/>
                  </a:lnTo>
                  <a:lnTo>
                    <a:pt x="36334" y="4082"/>
                  </a:lnTo>
                  <a:lnTo>
                    <a:pt x="36334" y="4125"/>
                  </a:lnTo>
                  <a:lnTo>
                    <a:pt x="35588" y="6714"/>
                  </a:lnTo>
                  <a:lnTo>
                    <a:pt x="34623" y="10049"/>
                  </a:lnTo>
                  <a:lnTo>
                    <a:pt x="32999" y="13604"/>
                  </a:lnTo>
                  <a:lnTo>
                    <a:pt x="32121" y="15315"/>
                  </a:lnTo>
                  <a:lnTo>
                    <a:pt x="29313" y="20142"/>
                  </a:lnTo>
                  <a:lnTo>
                    <a:pt x="27865" y="22467"/>
                  </a:lnTo>
                  <a:lnTo>
                    <a:pt x="26636" y="24530"/>
                  </a:lnTo>
                  <a:lnTo>
                    <a:pt x="24442" y="27909"/>
                  </a:lnTo>
                  <a:lnTo>
                    <a:pt x="22819" y="29927"/>
                  </a:lnTo>
                  <a:lnTo>
                    <a:pt x="21853" y="31112"/>
                  </a:lnTo>
                  <a:lnTo>
                    <a:pt x="20932" y="32077"/>
                  </a:lnTo>
                  <a:lnTo>
                    <a:pt x="20010" y="32955"/>
                  </a:lnTo>
                  <a:lnTo>
                    <a:pt x="19133" y="33701"/>
                  </a:lnTo>
                  <a:lnTo>
                    <a:pt x="18211" y="34403"/>
                  </a:lnTo>
                  <a:lnTo>
                    <a:pt x="17246" y="35017"/>
                  </a:lnTo>
                  <a:lnTo>
                    <a:pt x="15096" y="36377"/>
                  </a:lnTo>
                  <a:lnTo>
                    <a:pt x="13472" y="37343"/>
                  </a:lnTo>
                  <a:lnTo>
                    <a:pt x="11103" y="39010"/>
                  </a:lnTo>
                  <a:lnTo>
                    <a:pt x="11059" y="39010"/>
                  </a:lnTo>
                  <a:lnTo>
                    <a:pt x="9347" y="40590"/>
                  </a:lnTo>
                  <a:lnTo>
                    <a:pt x="9303" y="40634"/>
                  </a:lnTo>
                  <a:lnTo>
                    <a:pt x="8163" y="42652"/>
                  </a:lnTo>
                  <a:lnTo>
                    <a:pt x="5793" y="46645"/>
                  </a:lnTo>
                  <a:lnTo>
                    <a:pt x="4959" y="47304"/>
                  </a:lnTo>
                  <a:lnTo>
                    <a:pt x="2897" y="48708"/>
                  </a:lnTo>
                  <a:lnTo>
                    <a:pt x="45" y="50726"/>
                  </a:lnTo>
                  <a:lnTo>
                    <a:pt x="1" y="50770"/>
                  </a:lnTo>
                  <a:lnTo>
                    <a:pt x="1" y="50858"/>
                  </a:lnTo>
                  <a:lnTo>
                    <a:pt x="1" y="50902"/>
                  </a:lnTo>
                  <a:lnTo>
                    <a:pt x="1" y="50990"/>
                  </a:lnTo>
                  <a:lnTo>
                    <a:pt x="89" y="51033"/>
                  </a:lnTo>
                  <a:lnTo>
                    <a:pt x="264" y="51033"/>
                  </a:lnTo>
                  <a:lnTo>
                    <a:pt x="3116" y="48971"/>
                  </a:lnTo>
                  <a:lnTo>
                    <a:pt x="5179" y="47611"/>
                  </a:lnTo>
                  <a:lnTo>
                    <a:pt x="6056" y="46909"/>
                  </a:lnTo>
                  <a:lnTo>
                    <a:pt x="6100" y="46865"/>
                  </a:lnTo>
                  <a:lnTo>
                    <a:pt x="8470" y="42828"/>
                  </a:lnTo>
                  <a:lnTo>
                    <a:pt x="9611" y="40809"/>
                  </a:lnTo>
                  <a:lnTo>
                    <a:pt x="11278" y="39317"/>
                  </a:lnTo>
                  <a:lnTo>
                    <a:pt x="13692" y="37650"/>
                  </a:lnTo>
                  <a:lnTo>
                    <a:pt x="15271" y="36685"/>
                  </a:lnTo>
                  <a:lnTo>
                    <a:pt x="17421" y="35324"/>
                  </a:lnTo>
                  <a:lnTo>
                    <a:pt x="18431" y="34666"/>
                  </a:lnTo>
                  <a:lnTo>
                    <a:pt x="19352" y="33964"/>
                  </a:lnTo>
                  <a:lnTo>
                    <a:pt x="20230" y="33218"/>
                  </a:lnTo>
                  <a:lnTo>
                    <a:pt x="21151" y="32340"/>
                  </a:lnTo>
                  <a:lnTo>
                    <a:pt x="22117" y="31331"/>
                  </a:lnTo>
                  <a:lnTo>
                    <a:pt x="23126" y="30146"/>
                  </a:lnTo>
                  <a:lnTo>
                    <a:pt x="24706" y="28084"/>
                  </a:lnTo>
                  <a:lnTo>
                    <a:pt x="26943" y="24705"/>
                  </a:lnTo>
                  <a:lnTo>
                    <a:pt x="28172" y="22643"/>
                  </a:lnTo>
                  <a:lnTo>
                    <a:pt x="29620" y="20317"/>
                  </a:lnTo>
                  <a:lnTo>
                    <a:pt x="32429" y="15490"/>
                  </a:lnTo>
                  <a:lnTo>
                    <a:pt x="33306" y="13735"/>
                  </a:lnTo>
                  <a:lnTo>
                    <a:pt x="34974" y="10181"/>
                  </a:lnTo>
                  <a:lnTo>
                    <a:pt x="34974" y="10137"/>
                  </a:lnTo>
                  <a:lnTo>
                    <a:pt x="35895" y="6802"/>
                  </a:lnTo>
                  <a:lnTo>
                    <a:pt x="36685" y="4213"/>
                  </a:lnTo>
                  <a:lnTo>
                    <a:pt x="37606" y="2019"/>
                  </a:lnTo>
                  <a:lnTo>
                    <a:pt x="38221" y="220"/>
                  </a:lnTo>
                  <a:lnTo>
                    <a:pt x="38265" y="132"/>
                  </a:lnTo>
                  <a:lnTo>
                    <a:pt x="38221" y="88"/>
                  </a:lnTo>
                  <a:lnTo>
                    <a:pt x="38177" y="45"/>
                  </a:lnTo>
                  <a:lnTo>
                    <a:pt x="3813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0" name="Google Shape;4490;p129"/>
            <p:cNvSpPr/>
            <p:nvPr/>
          </p:nvSpPr>
          <p:spPr>
            <a:xfrm>
              <a:off x="2230300" y="1375975"/>
              <a:ext cx="970875" cy="1286825"/>
            </a:xfrm>
            <a:custGeom>
              <a:avLst/>
              <a:gdLst/>
              <a:ahLst/>
              <a:cxnLst/>
              <a:rect l="l" t="t" r="r" b="b"/>
              <a:pathLst>
                <a:path w="38835" h="51473" extrusionOk="0">
                  <a:moveTo>
                    <a:pt x="38659" y="1"/>
                  </a:moveTo>
                  <a:lnTo>
                    <a:pt x="38571" y="45"/>
                  </a:lnTo>
                  <a:lnTo>
                    <a:pt x="38527" y="88"/>
                  </a:lnTo>
                  <a:lnTo>
                    <a:pt x="38527" y="132"/>
                  </a:lnTo>
                  <a:lnTo>
                    <a:pt x="38220" y="1185"/>
                  </a:lnTo>
                  <a:lnTo>
                    <a:pt x="37255" y="3511"/>
                  </a:lnTo>
                  <a:lnTo>
                    <a:pt x="36158" y="6144"/>
                  </a:lnTo>
                  <a:lnTo>
                    <a:pt x="36114" y="6144"/>
                  </a:lnTo>
                  <a:lnTo>
                    <a:pt x="34710" y="11058"/>
                  </a:lnTo>
                  <a:lnTo>
                    <a:pt x="32954" y="14876"/>
                  </a:lnTo>
                  <a:lnTo>
                    <a:pt x="31111" y="18079"/>
                  </a:lnTo>
                  <a:lnTo>
                    <a:pt x="29049" y="21678"/>
                  </a:lnTo>
                  <a:lnTo>
                    <a:pt x="27996" y="23433"/>
                  </a:lnTo>
                  <a:lnTo>
                    <a:pt x="26943" y="25188"/>
                  </a:lnTo>
                  <a:lnTo>
                    <a:pt x="25802" y="26855"/>
                  </a:lnTo>
                  <a:lnTo>
                    <a:pt x="24661" y="28523"/>
                  </a:lnTo>
                  <a:lnTo>
                    <a:pt x="23476" y="30059"/>
                  </a:lnTo>
                  <a:lnTo>
                    <a:pt x="22862" y="30805"/>
                  </a:lnTo>
                  <a:lnTo>
                    <a:pt x="22204" y="31507"/>
                  </a:lnTo>
                  <a:lnTo>
                    <a:pt x="18869" y="34578"/>
                  </a:lnTo>
                  <a:lnTo>
                    <a:pt x="14919" y="37167"/>
                  </a:lnTo>
                  <a:lnTo>
                    <a:pt x="10882" y="39888"/>
                  </a:lnTo>
                  <a:lnTo>
                    <a:pt x="9083" y="41160"/>
                  </a:lnTo>
                  <a:lnTo>
                    <a:pt x="6714" y="42565"/>
                  </a:lnTo>
                  <a:lnTo>
                    <a:pt x="4169" y="43925"/>
                  </a:lnTo>
                  <a:lnTo>
                    <a:pt x="4125" y="43969"/>
                  </a:lnTo>
                  <a:lnTo>
                    <a:pt x="3774" y="44408"/>
                  </a:lnTo>
                  <a:lnTo>
                    <a:pt x="3774" y="44495"/>
                  </a:lnTo>
                  <a:lnTo>
                    <a:pt x="3247" y="45856"/>
                  </a:lnTo>
                  <a:lnTo>
                    <a:pt x="2370" y="48225"/>
                  </a:lnTo>
                  <a:lnTo>
                    <a:pt x="1316" y="50024"/>
                  </a:lnTo>
                  <a:lnTo>
                    <a:pt x="44" y="51165"/>
                  </a:lnTo>
                  <a:lnTo>
                    <a:pt x="44" y="51209"/>
                  </a:lnTo>
                  <a:lnTo>
                    <a:pt x="0" y="51297"/>
                  </a:lnTo>
                  <a:lnTo>
                    <a:pt x="0" y="51341"/>
                  </a:lnTo>
                  <a:lnTo>
                    <a:pt x="44" y="51428"/>
                  </a:lnTo>
                  <a:lnTo>
                    <a:pt x="132" y="51428"/>
                  </a:lnTo>
                  <a:lnTo>
                    <a:pt x="176" y="51472"/>
                  </a:lnTo>
                  <a:lnTo>
                    <a:pt x="307" y="51428"/>
                  </a:lnTo>
                  <a:lnTo>
                    <a:pt x="1580" y="50244"/>
                  </a:lnTo>
                  <a:lnTo>
                    <a:pt x="1624" y="50200"/>
                  </a:lnTo>
                  <a:lnTo>
                    <a:pt x="2677" y="48401"/>
                  </a:lnTo>
                  <a:lnTo>
                    <a:pt x="2721" y="48357"/>
                  </a:lnTo>
                  <a:lnTo>
                    <a:pt x="3598" y="45987"/>
                  </a:lnTo>
                  <a:lnTo>
                    <a:pt x="4081" y="44627"/>
                  </a:lnTo>
                  <a:lnTo>
                    <a:pt x="4388" y="44232"/>
                  </a:lnTo>
                  <a:lnTo>
                    <a:pt x="6889" y="42872"/>
                  </a:lnTo>
                  <a:lnTo>
                    <a:pt x="9303" y="41424"/>
                  </a:lnTo>
                  <a:lnTo>
                    <a:pt x="11102" y="40151"/>
                  </a:lnTo>
                  <a:lnTo>
                    <a:pt x="15139" y="37431"/>
                  </a:lnTo>
                  <a:lnTo>
                    <a:pt x="19088" y="34842"/>
                  </a:lnTo>
                  <a:lnTo>
                    <a:pt x="22467" y="31770"/>
                  </a:lnTo>
                  <a:lnTo>
                    <a:pt x="23081" y="31024"/>
                  </a:lnTo>
                  <a:lnTo>
                    <a:pt x="23739" y="30278"/>
                  </a:lnTo>
                  <a:lnTo>
                    <a:pt x="24924" y="28742"/>
                  </a:lnTo>
                  <a:lnTo>
                    <a:pt x="26109" y="27075"/>
                  </a:lnTo>
                  <a:lnTo>
                    <a:pt x="27206" y="25363"/>
                  </a:lnTo>
                  <a:lnTo>
                    <a:pt x="28303" y="23608"/>
                  </a:lnTo>
                  <a:lnTo>
                    <a:pt x="29356" y="21853"/>
                  </a:lnTo>
                  <a:lnTo>
                    <a:pt x="31419" y="18255"/>
                  </a:lnTo>
                  <a:lnTo>
                    <a:pt x="33261" y="15008"/>
                  </a:lnTo>
                  <a:lnTo>
                    <a:pt x="35061" y="11190"/>
                  </a:lnTo>
                  <a:lnTo>
                    <a:pt x="35061" y="11146"/>
                  </a:lnTo>
                  <a:lnTo>
                    <a:pt x="36465" y="6276"/>
                  </a:lnTo>
                  <a:lnTo>
                    <a:pt x="37606" y="3643"/>
                  </a:lnTo>
                  <a:lnTo>
                    <a:pt x="38571" y="1317"/>
                  </a:lnTo>
                  <a:lnTo>
                    <a:pt x="38571" y="1273"/>
                  </a:lnTo>
                  <a:lnTo>
                    <a:pt x="38834" y="220"/>
                  </a:lnTo>
                  <a:lnTo>
                    <a:pt x="38834" y="176"/>
                  </a:lnTo>
                  <a:lnTo>
                    <a:pt x="38834" y="88"/>
                  </a:lnTo>
                  <a:lnTo>
                    <a:pt x="38790" y="45"/>
                  </a:lnTo>
                  <a:lnTo>
                    <a:pt x="3870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1" name="Google Shape;4491;p129"/>
            <p:cNvSpPr/>
            <p:nvPr/>
          </p:nvSpPr>
          <p:spPr>
            <a:xfrm>
              <a:off x="2174350" y="1371600"/>
              <a:ext cx="1005975" cy="1239625"/>
            </a:xfrm>
            <a:custGeom>
              <a:avLst/>
              <a:gdLst/>
              <a:ahLst/>
              <a:cxnLst/>
              <a:rect l="l" t="t" r="r" b="b"/>
              <a:pathLst>
                <a:path w="40239" h="49585" extrusionOk="0">
                  <a:moveTo>
                    <a:pt x="40063" y="0"/>
                  </a:moveTo>
                  <a:lnTo>
                    <a:pt x="39975" y="44"/>
                  </a:lnTo>
                  <a:lnTo>
                    <a:pt x="39931" y="88"/>
                  </a:lnTo>
                  <a:lnTo>
                    <a:pt x="39888" y="132"/>
                  </a:lnTo>
                  <a:lnTo>
                    <a:pt x="39185" y="1799"/>
                  </a:lnTo>
                  <a:lnTo>
                    <a:pt x="36991" y="6933"/>
                  </a:lnTo>
                  <a:lnTo>
                    <a:pt x="36991" y="6977"/>
                  </a:lnTo>
                  <a:lnTo>
                    <a:pt x="36509" y="8645"/>
                  </a:lnTo>
                  <a:lnTo>
                    <a:pt x="35587" y="11541"/>
                  </a:lnTo>
                  <a:lnTo>
                    <a:pt x="33613" y="15358"/>
                  </a:lnTo>
                  <a:lnTo>
                    <a:pt x="32735" y="16894"/>
                  </a:lnTo>
                  <a:lnTo>
                    <a:pt x="31901" y="18430"/>
                  </a:lnTo>
                  <a:lnTo>
                    <a:pt x="30146" y="21370"/>
                  </a:lnTo>
                  <a:lnTo>
                    <a:pt x="28303" y="24310"/>
                  </a:lnTo>
                  <a:lnTo>
                    <a:pt x="26328" y="27338"/>
                  </a:lnTo>
                  <a:lnTo>
                    <a:pt x="23388" y="30936"/>
                  </a:lnTo>
                  <a:lnTo>
                    <a:pt x="20273" y="33700"/>
                  </a:lnTo>
                  <a:lnTo>
                    <a:pt x="16587" y="36157"/>
                  </a:lnTo>
                  <a:lnTo>
                    <a:pt x="14393" y="37562"/>
                  </a:lnTo>
                  <a:lnTo>
                    <a:pt x="12638" y="38746"/>
                  </a:lnTo>
                  <a:lnTo>
                    <a:pt x="10663" y="40194"/>
                  </a:lnTo>
                  <a:lnTo>
                    <a:pt x="8645" y="41379"/>
                  </a:lnTo>
                  <a:lnTo>
                    <a:pt x="6143" y="42652"/>
                  </a:lnTo>
                  <a:lnTo>
                    <a:pt x="6143" y="42696"/>
                  </a:lnTo>
                  <a:lnTo>
                    <a:pt x="5046" y="43398"/>
                  </a:lnTo>
                  <a:lnTo>
                    <a:pt x="5046" y="43442"/>
                  </a:lnTo>
                  <a:lnTo>
                    <a:pt x="1799" y="46118"/>
                  </a:lnTo>
                  <a:lnTo>
                    <a:pt x="1799" y="46162"/>
                  </a:lnTo>
                  <a:lnTo>
                    <a:pt x="1185" y="46864"/>
                  </a:lnTo>
                  <a:lnTo>
                    <a:pt x="1141" y="46908"/>
                  </a:lnTo>
                  <a:lnTo>
                    <a:pt x="0" y="49365"/>
                  </a:lnTo>
                  <a:lnTo>
                    <a:pt x="0" y="49409"/>
                  </a:lnTo>
                  <a:lnTo>
                    <a:pt x="0" y="49497"/>
                  </a:lnTo>
                  <a:lnTo>
                    <a:pt x="44" y="49541"/>
                  </a:lnTo>
                  <a:lnTo>
                    <a:pt x="88" y="49585"/>
                  </a:lnTo>
                  <a:lnTo>
                    <a:pt x="263" y="49585"/>
                  </a:lnTo>
                  <a:lnTo>
                    <a:pt x="307" y="49497"/>
                  </a:lnTo>
                  <a:lnTo>
                    <a:pt x="1448" y="47084"/>
                  </a:lnTo>
                  <a:lnTo>
                    <a:pt x="2019" y="46382"/>
                  </a:lnTo>
                  <a:lnTo>
                    <a:pt x="5266" y="43705"/>
                  </a:lnTo>
                  <a:lnTo>
                    <a:pt x="6319" y="42959"/>
                  </a:lnTo>
                  <a:lnTo>
                    <a:pt x="8820" y="41686"/>
                  </a:lnTo>
                  <a:lnTo>
                    <a:pt x="10839" y="40502"/>
                  </a:lnTo>
                  <a:lnTo>
                    <a:pt x="12813" y="39054"/>
                  </a:lnTo>
                  <a:lnTo>
                    <a:pt x="14612" y="37869"/>
                  </a:lnTo>
                  <a:lnTo>
                    <a:pt x="16806" y="36421"/>
                  </a:lnTo>
                  <a:lnTo>
                    <a:pt x="20448" y="34007"/>
                  </a:lnTo>
                  <a:lnTo>
                    <a:pt x="20492" y="33963"/>
                  </a:lnTo>
                  <a:lnTo>
                    <a:pt x="23608" y="31155"/>
                  </a:lnTo>
                  <a:lnTo>
                    <a:pt x="23652" y="31155"/>
                  </a:lnTo>
                  <a:lnTo>
                    <a:pt x="26592" y="27557"/>
                  </a:lnTo>
                  <a:lnTo>
                    <a:pt x="26636" y="27557"/>
                  </a:lnTo>
                  <a:lnTo>
                    <a:pt x="28610" y="24529"/>
                  </a:lnTo>
                  <a:lnTo>
                    <a:pt x="30453" y="21545"/>
                  </a:lnTo>
                  <a:lnTo>
                    <a:pt x="32208" y="18605"/>
                  </a:lnTo>
                  <a:lnTo>
                    <a:pt x="33042" y="17070"/>
                  </a:lnTo>
                  <a:lnTo>
                    <a:pt x="33920" y="15534"/>
                  </a:lnTo>
                  <a:lnTo>
                    <a:pt x="35894" y="11672"/>
                  </a:lnTo>
                  <a:lnTo>
                    <a:pt x="35938" y="11628"/>
                  </a:lnTo>
                  <a:lnTo>
                    <a:pt x="36816" y="8732"/>
                  </a:lnTo>
                  <a:lnTo>
                    <a:pt x="37342" y="7065"/>
                  </a:lnTo>
                  <a:lnTo>
                    <a:pt x="39536" y="1931"/>
                  </a:lnTo>
                  <a:lnTo>
                    <a:pt x="40195" y="263"/>
                  </a:lnTo>
                  <a:lnTo>
                    <a:pt x="40239" y="176"/>
                  </a:lnTo>
                  <a:lnTo>
                    <a:pt x="40195" y="132"/>
                  </a:lnTo>
                  <a:lnTo>
                    <a:pt x="40195" y="88"/>
                  </a:lnTo>
                  <a:lnTo>
                    <a:pt x="40107" y="44"/>
                  </a:lnTo>
                  <a:lnTo>
                    <a:pt x="4006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2" name="Google Shape;4492;p129"/>
            <p:cNvSpPr/>
            <p:nvPr/>
          </p:nvSpPr>
          <p:spPr>
            <a:xfrm>
              <a:off x="2110725" y="1407800"/>
              <a:ext cx="1024625" cy="1147475"/>
            </a:xfrm>
            <a:custGeom>
              <a:avLst/>
              <a:gdLst/>
              <a:ahLst/>
              <a:cxnLst/>
              <a:rect l="l" t="t" r="r" b="b"/>
              <a:pathLst>
                <a:path w="40985" h="45899" extrusionOk="0">
                  <a:moveTo>
                    <a:pt x="40809" y="0"/>
                  </a:moveTo>
                  <a:lnTo>
                    <a:pt x="40765" y="44"/>
                  </a:lnTo>
                  <a:lnTo>
                    <a:pt x="40677" y="88"/>
                  </a:lnTo>
                  <a:lnTo>
                    <a:pt x="40633" y="132"/>
                  </a:lnTo>
                  <a:lnTo>
                    <a:pt x="39887" y="2063"/>
                  </a:lnTo>
                  <a:lnTo>
                    <a:pt x="38966" y="4300"/>
                  </a:lnTo>
                  <a:lnTo>
                    <a:pt x="37957" y="6670"/>
                  </a:lnTo>
                  <a:lnTo>
                    <a:pt x="37342" y="8952"/>
                  </a:lnTo>
                  <a:lnTo>
                    <a:pt x="36465" y="10795"/>
                  </a:lnTo>
                  <a:lnTo>
                    <a:pt x="32559" y="17772"/>
                  </a:lnTo>
                  <a:lnTo>
                    <a:pt x="30936" y="20448"/>
                  </a:lnTo>
                  <a:lnTo>
                    <a:pt x="29488" y="22642"/>
                  </a:lnTo>
                  <a:lnTo>
                    <a:pt x="26899" y="26328"/>
                  </a:lnTo>
                  <a:lnTo>
                    <a:pt x="25363" y="28171"/>
                  </a:lnTo>
                  <a:lnTo>
                    <a:pt x="23608" y="29795"/>
                  </a:lnTo>
                  <a:lnTo>
                    <a:pt x="21545" y="31506"/>
                  </a:lnTo>
                  <a:lnTo>
                    <a:pt x="19571" y="32910"/>
                  </a:lnTo>
                  <a:lnTo>
                    <a:pt x="17421" y="34271"/>
                  </a:lnTo>
                  <a:lnTo>
                    <a:pt x="15270" y="35675"/>
                  </a:lnTo>
                  <a:lnTo>
                    <a:pt x="13384" y="36991"/>
                  </a:lnTo>
                  <a:lnTo>
                    <a:pt x="11453" y="38264"/>
                  </a:lnTo>
                  <a:lnTo>
                    <a:pt x="9083" y="39536"/>
                  </a:lnTo>
                  <a:lnTo>
                    <a:pt x="7109" y="40721"/>
                  </a:lnTo>
                  <a:lnTo>
                    <a:pt x="7065" y="40721"/>
                  </a:lnTo>
                  <a:lnTo>
                    <a:pt x="5046" y="42476"/>
                  </a:lnTo>
                  <a:lnTo>
                    <a:pt x="3159" y="43705"/>
                  </a:lnTo>
                  <a:lnTo>
                    <a:pt x="88" y="45592"/>
                  </a:lnTo>
                  <a:lnTo>
                    <a:pt x="44" y="45636"/>
                  </a:lnTo>
                  <a:lnTo>
                    <a:pt x="44" y="45680"/>
                  </a:lnTo>
                  <a:lnTo>
                    <a:pt x="0" y="45767"/>
                  </a:lnTo>
                  <a:lnTo>
                    <a:pt x="44" y="45811"/>
                  </a:lnTo>
                  <a:lnTo>
                    <a:pt x="132" y="45899"/>
                  </a:lnTo>
                  <a:lnTo>
                    <a:pt x="176" y="45899"/>
                  </a:lnTo>
                  <a:lnTo>
                    <a:pt x="307" y="45855"/>
                  </a:lnTo>
                  <a:lnTo>
                    <a:pt x="3335" y="43968"/>
                  </a:lnTo>
                  <a:lnTo>
                    <a:pt x="5266" y="42783"/>
                  </a:lnTo>
                  <a:lnTo>
                    <a:pt x="5266" y="42740"/>
                  </a:lnTo>
                  <a:lnTo>
                    <a:pt x="7284" y="41028"/>
                  </a:lnTo>
                  <a:lnTo>
                    <a:pt x="9259" y="39843"/>
                  </a:lnTo>
                  <a:lnTo>
                    <a:pt x="11628" y="38527"/>
                  </a:lnTo>
                  <a:lnTo>
                    <a:pt x="13603" y="37255"/>
                  </a:lnTo>
                  <a:lnTo>
                    <a:pt x="15490" y="35982"/>
                  </a:lnTo>
                  <a:lnTo>
                    <a:pt x="17640" y="34534"/>
                  </a:lnTo>
                  <a:lnTo>
                    <a:pt x="19790" y="33218"/>
                  </a:lnTo>
                  <a:lnTo>
                    <a:pt x="21765" y="31770"/>
                  </a:lnTo>
                  <a:lnTo>
                    <a:pt x="23827" y="30058"/>
                  </a:lnTo>
                  <a:lnTo>
                    <a:pt x="25582" y="28391"/>
                  </a:lnTo>
                  <a:lnTo>
                    <a:pt x="27206" y="26592"/>
                  </a:lnTo>
                  <a:lnTo>
                    <a:pt x="27206" y="26548"/>
                  </a:lnTo>
                  <a:lnTo>
                    <a:pt x="29795" y="22818"/>
                  </a:lnTo>
                  <a:lnTo>
                    <a:pt x="31243" y="20668"/>
                  </a:lnTo>
                  <a:lnTo>
                    <a:pt x="32867" y="17947"/>
                  </a:lnTo>
                  <a:lnTo>
                    <a:pt x="36772" y="10970"/>
                  </a:lnTo>
                  <a:lnTo>
                    <a:pt x="37650" y="9083"/>
                  </a:lnTo>
                  <a:lnTo>
                    <a:pt x="37693" y="9040"/>
                  </a:lnTo>
                  <a:lnTo>
                    <a:pt x="38308" y="6802"/>
                  </a:lnTo>
                  <a:lnTo>
                    <a:pt x="39273" y="4432"/>
                  </a:lnTo>
                  <a:lnTo>
                    <a:pt x="40195" y="2194"/>
                  </a:lnTo>
                  <a:lnTo>
                    <a:pt x="40984" y="263"/>
                  </a:lnTo>
                  <a:lnTo>
                    <a:pt x="40984" y="176"/>
                  </a:lnTo>
                  <a:lnTo>
                    <a:pt x="40984" y="132"/>
                  </a:lnTo>
                  <a:lnTo>
                    <a:pt x="40941" y="44"/>
                  </a:lnTo>
                  <a:lnTo>
                    <a:pt x="40897" y="44"/>
                  </a:lnTo>
                  <a:lnTo>
                    <a:pt x="4080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3" name="Google Shape;4493;p129"/>
            <p:cNvSpPr/>
            <p:nvPr/>
          </p:nvSpPr>
          <p:spPr>
            <a:xfrm>
              <a:off x="2054775" y="1420950"/>
              <a:ext cx="1012550" cy="1083875"/>
            </a:xfrm>
            <a:custGeom>
              <a:avLst/>
              <a:gdLst/>
              <a:ahLst/>
              <a:cxnLst/>
              <a:rect l="l" t="t" r="r" b="b"/>
              <a:pathLst>
                <a:path w="40502" h="43355" extrusionOk="0">
                  <a:moveTo>
                    <a:pt x="40282" y="1"/>
                  </a:moveTo>
                  <a:lnTo>
                    <a:pt x="40239" y="45"/>
                  </a:lnTo>
                  <a:lnTo>
                    <a:pt x="40195" y="88"/>
                  </a:lnTo>
                  <a:lnTo>
                    <a:pt x="40151" y="132"/>
                  </a:lnTo>
                  <a:lnTo>
                    <a:pt x="38922" y="3467"/>
                  </a:lnTo>
                  <a:lnTo>
                    <a:pt x="37167" y="8075"/>
                  </a:lnTo>
                  <a:lnTo>
                    <a:pt x="36333" y="9567"/>
                  </a:lnTo>
                  <a:lnTo>
                    <a:pt x="35280" y="11453"/>
                  </a:lnTo>
                  <a:lnTo>
                    <a:pt x="34051" y="13648"/>
                  </a:lnTo>
                  <a:lnTo>
                    <a:pt x="31989" y="17246"/>
                  </a:lnTo>
                  <a:lnTo>
                    <a:pt x="30804" y="19176"/>
                  </a:lnTo>
                  <a:lnTo>
                    <a:pt x="29400" y="21107"/>
                  </a:lnTo>
                  <a:lnTo>
                    <a:pt x="27996" y="23213"/>
                  </a:lnTo>
                  <a:lnTo>
                    <a:pt x="26504" y="25013"/>
                  </a:lnTo>
                  <a:lnTo>
                    <a:pt x="25188" y="26197"/>
                  </a:lnTo>
                  <a:lnTo>
                    <a:pt x="23476" y="27821"/>
                  </a:lnTo>
                  <a:lnTo>
                    <a:pt x="21853" y="29181"/>
                  </a:lnTo>
                  <a:lnTo>
                    <a:pt x="20054" y="30454"/>
                  </a:lnTo>
                  <a:lnTo>
                    <a:pt x="12199" y="35500"/>
                  </a:lnTo>
                  <a:lnTo>
                    <a:pt x="10137" y="36641"/>
                  </a:lnTo>
                  <a:lnTo>
                    <a:pt x="7635" y="38220"/>
                  </a:lnTo>
                  <a:lnTo>
                    <a:pt x="5661" y="39669"/>
                  </a:lnTo>
                  <a:lnTo>
                    <a:pt x="3686" y="40897"/>
                  </a:lnTo>
                  <a:lnTo>
                    <a:pt x="88" y="43003"/>
                  </a:lnTo>
                  <a:lnTo>
                    <a:pt x="44" y="43047"/>
                  </a:lnTo>
                  <a:lnTo>
                    <a:pt x="0" y="43135"/>
                  </a:lnTo>
                  <a:lnTo>
                    <a:pt x="0" y="43179"/>
                  </a:lnTo>
                  <a:lnTo>
                    <a:pt x="0" y="43267"/>
                  </a:lnTo>
                  <a:lnTo>
                    <a:pt x="88" y="43311"/>
                  </a:lnTo>
                  <a:lnTo>
                    <a:pt x="176" y="43354"/>
                  </a:lnTo>
                  <a:lnTo>
                    <a:pt x="263" y="43311"/>
                  </a:lnTo>
                  <a:lnTo>
                    <a:pt x="3862" y="41204"/>
                  </a:lnTo>
                  <a:lnTo>
                    <a:pt x="5880" y="39976"/>
                  </a:lnTo>
                  <a:lnTo>
                    <a:pt x="7855" y="38528"/>
                  </a:lnTo>
                  <a:lnTo>
                    <a:pt x="10312" y="36948"/>
                  </a:lnTo>
                  <a:lnTo>
                    <a:pt x="12374" y="35807"/>
                  </a:lnTo>
                  <a:lnTo>
                    <a:pt x="20229" y="30717"/>
                  </a:lnTo>
                  <a:lnTo>
                    <a:pt x="22028" y="29444"/>
                  </a:lnTo>
                  <a:lnTo>
                    <a:pt x="23696" y="28084"/>
                  </a:lnTo>
                  <a:lnTo>
                    <a:pt x="25451" y="26461"/>
                  </a:lnTo>
                  <a:lnTo>
                    <a:pt x="26723" y="25232"/>
                  </a:lnTo>
                  <a:lnTo>
                    <a:pt x="26767" y="25232"/>
                  </a:lnTo>
                  <a:lnTo>
                    <a:pt x="28259" y="23433"/>
                  </a:lnTo>
                  <a:lnTo>
                    <a:pt x="28303" y="23433"/>
                  </a:lnTo>
                  <a:lnTo>
                    <a:pt x="29707" y="21283"/>
                  </a:lnTo>
                  <a:lnTo>
                    <a:pt x="31068" y="19352"/>
                  </a:lnTo>
                  <a:lnTo>
                    <a:pt x="32296" y="17421"/>
                  </a:lnTo>
                  <a:lnTo>
                    <a:pt x="34359" y="13823"/>
                  </a:lnTo>
                  <a:lnTo>
                    <a:pt x="35587" y="11585"/>
                  </a:lnTo>
                  <a:lnTo>
                    <a:pt x="36640" y="9742"/>
                  </a:lnTo>
                  <a:lnTo>
                    <a:pt x="37474" y="8206"/>
                  </a:lnTo>
                  <a:lnTo>
                    <a:pt x="37518" y="8206"/>
                  </a:lnTo>
                  <a:lnTo>
                    <a:pt x="39229" y="3555"/>
                  </a:lnTo>
                  <a:lnTo>
                    <a:pt x="40458" y="264"/>
                  </a:lnTo>
                  <a:lnTo>
                    <a:pt x="40502" y="176"/>
                  </a:lnTo>
                  <a:lnTo>
                    <a:pt x="40458" y="132"/>
                  </a:lnTo>
                  <a:lnTo>
                    <a:pt x="40414" y="88"/>
                  </a:lnTo>
                  <a:lnTo>
                    <a:pt x="40370" y="45"/>
                  </a:lnTo>
                  <a:lnTo>
                    <a:pt x="4028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4" name="Google Shape;4494;p129"/>
            <p:cNvSpPr/>
            <p:nvPr/>
          </p:nvSpPr>
          <p:spPr>
            <a:xfrm>
              <a:off x="2027350" y="1430825"/>
              <a:ext cx="1003775" cy="1048775"/>
            </a:xfrm>
            <a:custGeom>
              <a:avLst/>
              <a:gdLst/>
              <a:ahLst/>
              <a:cxnLst/>
              <a:rect l="l" t="t" r="r" b="b"/>
              <a:pathLst>
                <a:path w="40151" h="41951" extrusionOk="0">
                  <a:moveTo>
                    <a:pt x="39975" y="1"/>
                  </a:moveTo>
                  <a:lnTo>
                    <a:pt x="39931" y="45"/>
                  </a:lnTo>
                  <a:lnTo>
                    <a:pt x="39844" y="88"/>
                  </a:lnTo>
                  <a:lnTo>
                    <a:pt x="39800" y="132"/>
                  </a:lnTo>
                  <a:lnTo>
                    <a:pt x="38571" y="3511"/>
                  </a:lnTo>
                  <a:lnTo>
                    <a:pt x="37255" y="6978"/>
                  </a:lnTo>
                  <a:lnTo>
                    <a:pt x="35192" y="10664"/>
                  </a:lnTo>
                  <a:lnTo>
                    <a:pt x="33042" y="14569"/>
                  </a:lnTo>
                  <a:lnTo>
                    <a:pt x="32823" y="14920"/>
                  </a:lnTo>
                  <a:lnTo>
                    <a:pt x="30980" y="17860"/>
                  </a:lnTo>
                  <a:lnTo>
                    <a:pt x="30058" y="19308"/>
                  </a:lnTo>
                  <a:lnTo>
                    <a:pt x="29049" y="20712"/>
                  </a:lnTo>
                  <a:lnTo>
                    <a:pt x="28040" y="22029"/>
                  </a:lnTo>
                  <a:lnTo>
                    <a:pt x="26943" y="23345"/>
                  </a:lnTo>
                  <a:lnTo>
                    <a:pt x="26328" y="23959"/>
                  </a:lnTo>
                  <a:lnTo>
                    <a:pt x="25714" y="24574"/>
                  </a:lnTo>
                  <a:lnTo>
                    <a:pt x="25100" y="25188"/>
                  </a:lnTo>
                  <a:lnTo>
                    <a:pt x="24442" y="25758"/>
                  </a:lnTo>
                  <a:lnTo>
                    <a:pt x="22467" y="27470"/>
                  </a:lnTo>
                  <a:lnTo>
                    <a:pt x="20492" y="28874"/>
                  </a:lnTo>
                  <a:lnTo>
                    <a:pt x="13823" y="33306"/>
                  </a:lnTo>
                  <a:lnTo>
                    <a:pt x="12023" y="34271"/>
                  </a:lnTo>
                  <a:lnTo>
                    <a:pt x="10005" y="35456"/>
                  </a:lnTo>
                  <a:lnTo>
                    <a:pt x="6143" y="38045"/>
                  </a:lnTo>
                  <a:lnTo>
                    <a:pt x="3949" y="39405"/>
                  </a:lnTo>
                  <a:lnTo>
                    <a:pt x="88" y="41599"/>
                  </a:lnTo>
                  <a:lnTo>
                    <a:pt x="44" y="41643"/>
                  </a:lnTo>
                  <a:lnTo>
                    <a:pt x="0" y="41731"/>
                  </a:lnTo>
                  <a:lnTo>
                    <a:pt x="0" y="41775"/>
                  </a:lnTo>
                  <a:lnTo>
                    <a:pt x="0" y="41862"/>
                  </a:lnTo>
                  <a:lnTo>
                    <a:pt x="88" y="41906"/>
                  </a:lnTo>
                  <a:lnTo>
                    <a:pt x="176" y="41950"/>
                  </a:lnTo>
                  <a:lnTo>
                    <a:pt x="263" y="41906"/>
                  </a:lnTo>
                  <a:lnTo>
                    <a:pt x="4125" y="39712"/>
                  </a:lnTo>
                  <a:lnTo>
                    <a:pt x="6319" y="38352"/>
                  </a:lnTo>
                  <a:lnTo>
                    <a:pt x="10180" y="35763"/>
                  </a:lnTo>
                  <a:lnTo>
                    <a:pt x="12199" y="34578"/>
                  </a:lnTo>
                  <a:lnTo>
                    <a:pt x="13998" y="33569"/>
                  </a:lnTo>
                  <a:lnTo>
                    <a:pt x="20668" y="29181"/>
                  </a:lnTo>
                  <a:lnTo>
                    <a:pt x="22686" y="27733"/>
                  </a:lnTo>
                  <a:lnTo>
                    <a:pt x="24661" y="26022"/>
                  </a:lnTo>
                  <a:lnTo>
                    <a:pt x="25319" y="25451"/>
                  </a:lnTo>
                  <a:lnTo>
                    <a:pt x="25977" y="24837"/>
                  </a:lnTo>
                  <a:lnTo>
                    <a:pt x="26592" y="24223"/>
                  </a:lnTo>
                  <a:lnTo>
                    <a:pt x="27162" y="23564"/>
                  </a:lnTo>
                  <a:lnTo>
                    <a:pt x="28303" y="22292"/>
                  </a:lnTo>
                  <a:lnTo>
                    <a:pt x="29312" y="20932"/>
                  </a:lnTo>
                  <a:lnTo>
                    <a:pt x="30322" y="19527"/>
                  </a:lnTo>
                  <a:lnTo>
                    <a:pt x="31287" y="18079"/>
                  </a:lnTo>
                  <a:lnTo>
                    <a:pt x="33130" y="15095"/>
                  </a:lnTo>
                  <a:lnTo>
                    <a:pt x="33349" y="14744"/>
                  </a:lnTo>
                  <a:lnTo>
                    <a:pt x="35499" y="10795"/>
                  </a:lnTo>
                  <a:lnTo>
                    <a:pt x="37562" y="7153"/>
                  </a:lnTo>
                  <a:lnTo>
                    <a:pt x="37562" y="7109"/>
                  </a:lnTo>
                  <a:lnTo>
                    <a:pt x="38922" y="3643"/>
                  </a:lnTo>
                  <a:lnTo>
                    <a:pt x="40151" y="264"/>
                  </a:lnTo>
                  <a:lnTo>
                    <a:pt x="40151" y="176"/>
                  </a:lnTo>
                  <a:lnTo>
                    <a:pt x="40151" y="132"/>
                  </a:lnTo>
                  <a:lnTo>
                    <a:pt x="40107" y="45"/>
                  </a:lnTo>
                  <a:lnTo>
                    <a:pt x="40063" y="45"/>
                  </a:lnTo>
                  <a:lnTo>
                    <a:pt x="3997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5" name="Google Shape;4495;p129"/>
            <p:cNvSpPr/>
            <p:nvPr/>
          </p:nvSpPr>
          <p:spPr>
            <a:xfrm>
              <a:off x="1999925" y="1430825"/>
              <a:ext cx="998300" cy="1023525"/>
            </a:xfrm>
            <a:custGeom>
              <a:avLst/>
              <a:gdLst/>
              <a:ahLst/>
              <a:cxnLst/>
              <a:rect l="l" t="t" r="r" b="b"/>
              <a:pathLst>
                <a:path w="39932" h="40941" extrusionOk="0">
                  <a:moveTo>
                    <a:pt x="39756" y="1"/>
                  </a:moveTo>
                  <a:lnTo>
                    <a:pt x="39712" y="45"/>
                  </a:lnTo>
                  <a:lnTo>
                    <a:pt x="39624" y="88"/>
                  </a:lnTo>
                  <a:lnTo>
                    <a:pt x="39624" y="132"/>
                  </a:lnTo>
                  <a:lnTo>
                    <a:pt x="38703" y="2677"/>
                  </a:lnTo>
                  <a:lnTo>
                    <a:pt x="37606" y="5749"/>
                  </a:lnTo>
                  <a:lnTo>
                    <a:pt x="35938" y="8864"/>
                  </a:lnTo>
                  <a:lnTo>
                    <a:pt x="34578" y="11234"/>
                  </a:lnTo>
                  <a:lnTo>
                    <a:pt x="32954" y="14174"/>
                  </a:lnTo>
                  <a:lnTo>
                    <a:pt x="31638" y="16324"/>
                  </a:lnTo>
                  <a:lnTo>
                    <a:pt x="28435" y="20932"/>
                  </a:lnTo>
                  <a:lnTo>
                    <a:pt x="27338" y="22204"/>
                  </a:lnTo>
                  <a:lnTo>
                    <a:pt x="25582" y="23828"/>
                  </a:lnTo>
                  <a:lnTo>
                    <a:pt x="23564" y="25715"/>
                  </a:lnTo>
                  <a:lnTo>
                    <a:pt x="21677" y="27250"/>
                  </a:lnTo>
                  <a:lnTo>
                    <a:pt x="20317" y="28172"/>
                  </a:lnTo>
                  <a:lnTo>
                    <a:pt x="18957" y="29093"/>
                  </a:lnTo>
                  <a:lnTo>
                    <a:pt x="16236" y="30849"/>
                  </a:lnTo>
                  <a:lnTo>
                    <a:pt x="13471" y="32560"/>
                  </a:lnTo>
                  <a:lnTo>
                    <a:pt x="10707" y="34227"/>
                  </a:lnTo>
                  <a:lnTo>
                    <a:pt x="7504" y="36158"/>
                  </a:lnTo>
                  <a:lnTo>
                    <a:pt x="4300" y="38177"/>
                  </a:lnTo>
                  <a:lnTo>
                    <a:pt x="2414" y="39274"/>
                  </a:lnTo>
                  <a:lnTo>
                    <a:pt x="88" y="40634"/>
                  </a:lnTo>
                  <a:lnTo>
                    <a:pt x="44" y="40678"/>
                  </a:lnTo>
                  <a:lnTo>
                    <a:pt x="0" y="40722"/>
                  </a:lnTo>
                  <a:lnTo>
                    <a:pt x="0" y="40809"/>
                  </a:lnTo>
                  <a:lnTo>
                    <a:pt x="0" y="40853"/>
                  </a:lnTo>
                  <a:lnTo>
                    <a:pt x="88" y="40941"/>
                  </a:lnTo>
                  <a:lnTo>
                    <a:pt x="263" y="40941"/>
                  </a:lnTo>
                  <a:lnTo>
                    <a:pt x="2589" y="39581"/>
                  </a:lnTo>
                  <a:lnTo>
                    <a:pt x="4476" y="38440"/>
                  </a:lnTo>
                  <a:lnTo>
                    <a:pt x="7679" y="36465"/>
                  </a:lnTo>
                  <a:lnTo>
                    <a:pt x="10883" y="34534"/>
                  </a:lnTo>
                  <a:lnTo>
                    <a:pt x="13647" y="32867"/>
                  </a:lnTo>
                  <a:lnTo>
                    <a:pt x="16411" y="31156"/>
                  </a:lnTo>
                  <a:lnTo>
                    <a:pt x="19176" y="29357"/>
                  </a:lnTo>
                  <a:lnTo>
                    <a:pt x="20536" y="28479"/>
                  </a:lnTo>
                  <a:lnTo>
                    <a:pt x="21853" y="27514"/>
                  </a:lnTo>
                  <a:lnTo>
                    <a:pt x="23783" y="25978"/>
                  </a:lnTo>
                  <a:lnTo>
                    <a:pt x="25846" y="24091"/>
                  </a:lnTo>
                  <a:lnTo>
                    <a:pt x="27601" y="22423"/>
                  </a:lnTo>
                  <a:lnTo>
                    <a:pt x="28698" y="21151"/>
                  </a:lnTo>
                  <a:lnTo>
                    <a:pt x="31945" y="16544"/>
                  </a:lnTo>
                  <a:lnTo>
                    <a:pt x="33262" y="14350"/>
                  </a:lnTo>
                  <a:lnTo>
                    <a:pt x="34885" y="11410"/>
                  </a:lnTo>
                  <a:lnTo>
                    <a:pt x="36245" y="9040"/>
                  </a:lnTo>
                  <a:lnTo>
                    <a:pt x="37957" y="5924"/>
                  </a:lnTo>
                  <a:lnTo>
                    <a:pt x="37957" y="5881"/>
                  </a:lnTo>
                  <a:lnTo>
                    <a:pt x="39054" y="2809"/>
                  </a:lnTo>
                  <a:lnTo>
                    <a:pt x="39931" y="264"/>
                  </a:lnTo>
                  <a:lnTo>
                    <a:pt x="39931" y="176"/>
                  </a:lnTo>
                  <a:lnTo>
                    <a:pt x="39931" y="88"/>
                  </a:lnTo>
                  <a:lnTo>
                    <a:pt x="39888" y="45"/>
                  </a:lnTo>
                  <a:lnTo>
                    <a:pt x="3984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6" name="Google Shape;4496;p129"/>
            <p:cNvSpPr/>
            <p:nvPr/>
          </p:nvSpPr>
          <p:spPr>
            <a:xfrm>
              <a:off x="1972500" y="1430825"/>
              <a:ext cx="995000" cy="999400"/>
            </a:xfrm>
            <a:custGeom>
              <a:avLst/>
              <a:gdLst/>
              <a:ahLst/>
              <a:cxnLst/>
              <a:rect l="l" t="t" r="r" b="b"/>
              <a:pathLst>
                <a:path w="39800" h="39976" extrusionOk="0">
                  <a:moveTo>
                    <a:pt x="39536" y="1"/>
                  </a:moveTo>
                  <a:lnTo>
                    <a:pt x="39493" y="45"/>
                  </a:lnTo>
                  <a:lnTo>
                    <a:pt x="39449" y="132"/>
                  </a:lnTo>
                  <a:lnTo>
                    <a:pt x="38571" y="2677"/>
                  </a:lnTo>
                  <a:lnTo>
                    <a:pt x="37781" y="4959"/>
                  </a:lnTo>
                  <a:lnTo>
                    <a:pt x="36772" y="6890"/>
                  </a:lnTo>
                  <a:lnTo>
                    <a:pt x="34578" y="10795"/>
                  </a:lnTo>
                  <a:lnTo>
                    <a:pt x="33349" y="12945"/>
                  </a:lnTo>
                  <a:lnTo>
                    <a:pt x="31901" y="15359"/>
                  </a:lnTo>
                  <a:lnTo>
                    <a:pt x="30322" y="17641"/>
                  </a:lnTo>
                  <a:lnTo>
                    <a:pt x="27952" y="20800"/>
                  </a:lnTo>
                  <a:lnTo>
                    <a:pt x="26109" y="22555"/>
                  </a:lnTo>
                  <a:lnTo>
                    <a:pt x="23871" y="24661"/>
                  </a:lnTo>
                  <a:lnTo>
                    <a:pt x="21765" y="26373"/>
                  </a:lnTo>
                  <a:lnTo>
                    <a:pt x="19966" y="27645"/>
                  </a:lnTo>
                  <a:lnTo>
                    <a:pt x="17640" y="29137"/>
                  </a:lnTo>
                  <a:lnTo>
                    <a:pt x="13384" y="31770"/>
                  </a:lnTo>
                  <a:lnTo>
                    <a:pt x="11804" y="32648"/>
                  </a:lnTo>
                  <a:lnTo>
                    <a:pt x="7723" y="35149"/>
                  </a:lnTo>
                  <a:lnTo>
                    <a:pt x="3642" y="37562"/>
                  </a:lnTo>
                  <a:lnTo>
                    <a:pt x="88" y="39668"/>
                  </a:lnTo>
                  <a:lnTo>
                    <a:pt x="44" y="39712"/>
                  </a:lnTo>
                  <a:lnTo>
                    <a:pt x="0" y="39756"/>
                  </a:lnTo>
                  <a:lnTo>
                    <a:pt x="0" y="39844"/>
                  </a:lnTo>
                  <a:lnTo>
                    <a:pt x="0" y="39888"/>
                  </a:lnTo>
                  <a:lnTo>
                    <a:pt x="88" y="39976"/>
                  </a:lnTo>
                  <a:lnTo>
                    <a:pt x="263" y="39976"/>
                  </a:lnTo>
                  <a:lnTo>
                    <a:pt x="3818" y="37869"/>
                  </a:lnTo>
                  <a:lnTo>
                    <a:pt x="7899" y="35456"/>
                  </a:lnTo>
                  <a:lnTo>
                    <a:pt x="11980" y="32955"/>
                  </a:lnTo>
                  <a:lnTo>
                    <a:pt x="13559" y="32077"/>
                  </a:lnTo>
                  <a:lnTo>
                    <a:pt x="17816" y="29444"/>
                  </a:lnTo>
                  <a:lnTo>
                    <a:pt x="20141" y="27909"/>
                  </a:lnTo>
                  <a:lnTo>
                    <a:pt x="21984" y="26680"/>
                  </a:lnTo>
                  <a:lnTo>
                    <a:pt x="24091" y="24925"/>
                  </a:lnTo>
                  <a:lnTo>
                    <a:pt x="26328" y="22818"/>
                  </a:lnTo>
                  <a:lnTo>
                    <a:pt x="28171" y="21063"/>
                  </a:lnTo>
                  <a:lnTo>
                    <a:pt x="28215" y="21019"/>
                  </a:lnTo>
                  <a:lnTo>
                    <a:pt x="30585" y="17860"/>
                  </a:lnTo>
                  <a:lnTo>
                    <a:pt x="32208" y="15578"/>
                  </a:lnTo>
                  <a:lnTo>
                    <a:pt x="33656" y="13121"/>
                  </a:lnTo>
                  <a:lnTo>
                    <a:pt x="34885" y="10971"/>
                  </a:lnTo>
                  <a:lnTo>
                    <a:pt x="37079" y="7065"/>
                  </a:lnTo>
                  <a:lnTo>
                    <a:pt x="38088" y="5091"/>
                  </a:lnTo>
                  <a:lnTo>
                    <a:pt x="38878" y="2765"/>
                  </a:lnTo>
                  <a:lnTo>
                    <a:pt x="39756" y="220"/>
                  </a:lnTo>
                  <a:lnTo>
                    <a:pt x="39800" y="176"/>
                  </a:lnTo>
                  <a:lnTo>
                    <a:pt x="39756" y="88"/>
                  </a:lnTo>
                  <a:lnTo>
                    <a:pt x="39712" y="45"/>
                  </a:lnTo>
                  <a:lnTo>
                    <a:pt x="3966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7" name="Google Shape;4497;p129"/>
            <p:cNvSpPr/>
            <p:nvPr/>
          </p:nvSpPr>
          <p:spPr>
            <a:xfrm>
              <a:off x="1917650" y="1488975"/>
              <a:ext cx="967575" cy="891875"/>
            </a:xfrm>
            <a:custGeom>
              <a:avLst/>
              <a:gdLst/>
              <a:ahLst/>
              <a:cxnLst/>
              <a:rect l="l" t="t" r="r" b="b"/>
              <a:pathLst>
                <a:path w="38703" h="35675" extrusionOk="0">
                  <a:moveTo>
                    <a:pt x="38483" y="0"/>
                  </a:moveTo>
                  <a:lnTo>
                    <a:pt x="38396" y="44"/>
                  </a:lnTo>
                  <a:lnTo>
                    <a:pt x="38352" y="132"/>
                  </a:lnTo>
                  <a:lnTo>
                    <a:pt x="37562" y="2107"/>
                  </a:lnTo>
                  <a:lnTo>
                    <a:pt x="36333" y="4344"/>
                  </a:lnTo>
                  <a:lnTo>
                    <a:pt x="34929" y="6977"/>
                  </a:lnTo>
                  <a:lnTo>
                    <a:pt x="33788" y="8864"/>
                  </a:lnTo>
                  <a:lnTo>
                    <a:pt x="32647" y="10751"/>
                  </a:lnTo>
                  <a:lnTo>
                    <a:pt x="31243" y="12769"/>
                  </a:lnTo>
                  <a:lnTo>
                    <a:pt x="29707" y="14700"/>
                  </a:lnTo>
                  <a:lnTo>
                    <a:pt x="28171" y="16499"/>
                  </a:lnTo>
                  <a:lnTo>
                    <a:pt x="27206" y="17552"/>
                  </a:lnTo>
                  <a:lnTo>
                    <a:pt x="26197" y="18606"/>
                  </a:lnTo>
                  <a:lnTo>
                    <a:pt x="25188" y="19571"/>
                  </a:lnTo>
                  <a:lnTo>
                    <a:pt x="24134" y="20492"/>
                  </a:lnTo>
                  <a:lnTo>
                    <a:pt x="23037" y="21370"/>
                  </a:lnTo>
                  <a:lnTo>
                    <a:pt x="21940" y="22248"/>
                  </a:lnTo>
                  <a:lnTo>
                    <a:pt x="20799" y="23081"/>
                  </a:lnTo>
                  <a:lnTo>
                    <a:pt x="19659" y="23871"/>
                  </a:lnTo>
                  <a:lnTo>
                    <a:pt x="18474" y="24661"/>
                  </a:lnTo>
                  <a:lnTo>
                    <a:pt x="17289" y="25407"/>
                  </a:lnTo>
                  <a:lnTo>
                    <a:pt x="14876" y="26899"/>
                  </a:lnTo>
                  <a:lnTo>
                    <a:pt x="12462" y="28303"/>
                  </a:lnTo>
                  <a:lnTo>
                    <a:pt x="10005" y="29663"/>
                  </a:lnTo>
                  <a:lnTo>
                    <a:pt x="7679" y="30980"/>
                  </a:lnTo>
                  <a:lnTo>
                    <a:pt x="5354" y="32296"/>
                  </a:lnTo>
                  <a:lnTo>
                    <a:pt x="3028" y="33613"/>
                  </a:lnTo>
                  <a:lnTo>
                    <a:pt x="88" y="35368"/>
                  </a:lnTo>
                  <a:lnTo>
                    <a:pt x="44" y="35412"/>
                  </a:lnTo>
                  <a:lnTo>
                    <a:pt x="0" y="35456"/>
                  </a:lnTo>
                  <a:lnTo>
                    <a:pt x="0" y="35543"/>
                  </a:lnTo>
                  <a:lnTo>
                    <a:pt x="44" y="35587"/>
                  </a:lnTo>
                  <a:lnTo>
                    <a:pt x="88" y="35675"/>
                  </a:lnTo>
                  <a:lnTo>
                    <a:pt x="263" y="35675"/>
                  </a:lnTo>
                  <a:lnTo>
                    <a:pt x="3203" y="33920"/>
                  </a:lnTo>
                  <a:lnTo>
                    <a:pt x="5529" y="32603"/>
                  </a:lnTo>
                  <a:lnTo>
                    <a:pt x="7855" y="31287"/>
                  </a:lnTo>
                  <a:lnTo>
                    <a:pt x="10180" y="29971"/>
                  </a:lnTo>
                  <a:lnTo>
                    <a:pt x="12638" y="28566"/>
                  </a:lnTo>
                  <a:lnTo>
                    <a:pt x="15095" y="27162"/>
                  </a:lnTo>
                  <a:lnTo>
                    <a:pt x="17508" y="25714"/>
                  </a:lnTo>
                  <a:lnTo>
                    <a:pt x="18693" y="24968"/>
                  </a:lnTo>
                  <a:lnTo>
                    <a:pt x="19878" y="24178"/>
                  </a:lnTo>
                  <a:lnTo>
                    <a:pt x="21019" y="23345"/>
                  </a:lnTo>
                  <a:lnTo>
                    <a:pt x="22160" y="22511"/>
                  </a:lnTo>
                  <a:lnTo>
                    <a:pt x="23301" y="21633"/>
                  </a:lnTo>
                  <a:lnTo>
                    <a:pt x="24398" y="20756"/>
                  </a:lnTo>
                  <a:lnTo>
                    <a:pt x="25451" y="19790"/>
                  </a:lnTo>
                  <a:lnTo>
                    <a:pt x="26460" y="18825"/>
                  </a:lnTo>
                  <a:lnTo>
                    <a:pt x="27469" y="17816"/>
                  </a:lnTo>
                  <a:lnTo>
                    <a:pt x="28435" y="16763"/>
                  </a:lnTo>
                  <a:lnTo>
                    <a:pt x="29970" y="14920"/>
                  </a:lnTo>
                  <a:lnTo>
                    <a:pt x="31550" y="12989"/>
                  </a:lnTo>
                  <a:lnTo>
                    <a:pt x="32954" y="10927"/>
                  </a:lnTo>
                  <a:lnTo>
                    <a:pt x="34095" y="9040"/>
                  </a:lnTo>
                  <a:lnTo>
                    <a:pt x="35236" y="7153"/>
                  </a:lnTo>
                  <a:lnTo>
                    <a:pt x="36640" y="4520"/>
                  </a:lnTo>
                  <a:lnTo>
                    <a:pt x="37869" y="2282"/>
                  </a:lnTo>
                  <a:lnTo>
                    <a:pt x="38703" y="264"/>
                  </a:lnTo>
                  <a:lnTo>
                    <a:pt x="38703" y="176"/>
                  </a:lnTo>
                  <a:lnTo>
                    <a:pt x="38703" y="88"/>
                  </a:lnTo>
                  <a:lnTo>
                    <a:pt x="38659" y="44"/>
                  </a:lnTo>
                  <a:lnTo>
                    <a:pt x="3861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8" name="Google Shape;4498;p129"/>
            <p:cNvSpPr/>
            <p:nvPr/>
          </p:nvSpPr>
          <p:spPr>
            <a:xfrm>
              <a:off x="1893500" y="1524075"/>
              <a:ext cx="943450" cy="835950"/>
            </a:xfrm>
            <a:custGeom>
              <a:avLst/>
              <a:gdLst/>
              <a:ahLst/>
              <a:cxnLst/>
              <a:rect l="l" t="t" r="r" b="b"/>
              <a:pathLst>
                <a:path w="37738" h="33438" extrusionOk="0">
                  <a:moveTo>
                    <a:pt x="37519" y="0"/>
                  </a:moveTo>
                  <a:lnTo>
                    <a:pt x="37431" y="44"/>
                  </a:lnTo>
                  <a:lnTo>
                    <a:pt x="37387" y="88"/>
                  </a:lnTo>
                  <a:lnTo>
                    <a:pt x="36114" y="2502"/>
                  </a:lnTo>
                  <a:lnTo>
                    <a:pt x="34842" y="4915"/>
                  </a:lnTo>
                  <a:lnTo>
                    <a:pt x="33569" y="7065"/>
                  </a:lnTo>
                  <a:lnTo>
                    <a:pt x="32472" y="8864"/>
                  </a:lnTo>
                  <a:lnTo>
                    <a:pt x="31156" y="10751"/>
                  </a:lnTo>
                  <a:lnTo>
                    <a:pt x="29752" y="12550"/>
                  </a:lnTo>
                  <a:lnTo>
                    <a:pt x="27602" y="14920"/>
                  </a:lnTo>
                  <a:lnTo>
                    <a:pt x="26505" y="16061"/>
                  </a:lnTo>
                  <a:lnTo>
                    <a:pt x="25364" y="17158"/>
                  </a:lnTo>
                  <a:lnTo>
                    <a:pt x="24179" y="18211"/>
                  </a:lnTo>
                  <a:lnTo>
                    <a:pt x="22950" y="19264"/>
                  </a:lnTo>
                  <a:lnTo>
                    <a:pt x="21722" y="20229"/>
                  </a:lnTo>
                  <a:lnTo>
                    <a:pt x="20449" y="21151"/>
                  </a:lnTo>
                  <a:lnTo>
                    <a:pt x="19177" y="22072"/>
                  </a:lnTo>
                  <a:lnTo>
                    <a:pt x="17860" y="22950"/>
                  </a:lnTo>
                  <a:lnTo>
                    <a:pt x="16500" y="23827"/>
                  </a:lnTo>
                  <a:lnTo>
                    <a:pt x="15140" y="24617"/>
                  </a:lnTo>
                  <a:lnTo>
                    <a:pt x="12419" y="26241"/>
                  </a:lnTo>
                  <a:lnTo>
                    <a:pt x="9654" y="27777"/>
                  </a:lnTo>
                  <a:lnTo>
                    <a:pt x="6890" y="29313"/>
                  </a:lnTo>
                  <a:lnTo>
                    <a:pt x="5223" y="30234"/>
                  </a:lnTo>
                  <a:lnTo>
                    <a:pt x="2853" y="31463"/>
                  </a:lnTo>
                  <a:lnTo>
                    <a:pt x="88" y="33130"/>
                  </a:lnTo>
                  <a:lnTo>
                    <a:pt x="45" y="33174"/>
                  </a:lnTo>
                  <a:lnTo>
                    <a:pt x="1" y="33218"/>
                  </a:lnTo>
                  <a:lnTo>
                    <a:pt x="1" y="33306"/>
                  </a:lnTo>
                  <a:lnTo>
                    <a:pt x="45" y="33350"/>
                  </a:lnTo>
                  <a:lnTo>
                    <a:pt x="88" y="33437"/>
                  </a:lnTo>
                  <a:lnTo>
                    <a:pt x="176" y="33437"/>
                  </a:lnTo>
                  <a:lnTo>
                    <a:pt x="264" y="33393"/>
                  </a:lnTo>
                  <a:lnTo>
                    <a:pt x="3028" y="31726"/>
                  </a:lnTo>
                  <a:lnTo>
                    <a:pt x="5354" y="30541"/>
                  </a:lnTo>
                  <a:lnTo>
                    <a:pt x="7065" y="29620"/>
                  </a:lnTo>
                  <a:lnTo>
                    <a:pt x="9830" y="28084"/>
                  </a:lnTo>
                  <a:lnTo>
                    <a:pt x="12594" y="26548"/>
                  </a:lnTo>
                  <a:lnTo>
                    <a:pt x="15359" y="24924"/>
                  </a:lnTo>
                  <a:lnTo>
                    <a:pt x="16719" y="24091"/>
                  </a:lnTo>
                  <a:lnTo>
                    <a:pt x="18036" y="23257"/>
                  </a:lnTo>
                  <a:lnTo>
                    <a:pt x="19352" y="22336"/>
                  </a:lnTo>
                  <a:lnTo>
                    <a:pt x="20668" y="21458"/>
                  </a:lnTo>
                  <a:lnTo>
                    <a:pt x="21941" y="20493"/>
                  </a:lnTo>
                  <a:lnTo>
                    <a:pt x="23214" y="19527"/>
                  </a:lnTo>
                  <a:lnTo>
                    <a:pt x="24398" y="18474"/>
                  </a:lnTo>
                  <a:lnTo>
                    <a:pt x="25583" y="17421"/>
                  </a:lnTo>
                  <a:lnTo>
                    <a:pt x="26768" y="16324"/>
                  </a:lnTo>
                  <a:lnTo>
                    <a:pt x="27865" y="15183"/>
                  </a:lnTo>
                  <a:lnTo>
                    <a:pt x="30015" y="12770"/>
                  </a:lnTo>
                  <a:lnTo>
                    <a:pt x="31463" y="10971"/>
                  </a:lnTo>
                  <a:lnTo>
                    <a:pt x="32779" y="9084"/>
                  </a:lnTo>
                  <a:lnTo>
                    <a:pt x="33876" y="7241"/>
                  </a:lnTo>
                  <a:lnTo>
                    <a:pt x="35105" y="5047"/>
                  </a:lnTo>
                  <a:lnTo>
                    <a:pt x="36465" y="2633"/>
                  </a:lnTo>
                  <a:lnTo>
                    <a:pt x="37694" y="264"/>
                  </a:lnTo>
                  <a:lnTo>
                    <a:pt x="37738" y="176"/>
                  </a:lnTo>
                  <a:lnTo>
                    <a:pt x="37738" y="132"/>
                  </a:lnTo>
                  <a:lnTo>
                    <a:pt x="37694" y="44"/>
                  </a:lnTo>
                  <a:lnTo>
                    <a:pt x="3765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9" name="Google Shape;4499;p129"/>
            <p:cNvSpPr/>
            <p:nvPr/>
          </p:nvSpPr>
          <p:spPr>
            <a:xfrm>
              <a:off x="1870475" y="1528450"/>
              <a:ext cx="929200" cy="809625"/>
            </a:xfrm>
            <a:custGeom>
              <a:avLst/>
              <a:gdLst/>
              <a:ahLst/>
              <a:cxnLst/>
              <a:rect l="l" t="t" r="r" b="b"/>
              <a:pathLst>
                <a:path w="37168" h="32385" extrusionOk="0">
                  <a:moveTo>
                    <a:pt x="36948" y="1"/>
                  </a:moveTo>
                  <a:lnTo>
                    <a:pt x="36860" y="45"/>
                  </a:lnTo>
                  <a:lnTo>
                    <a:pt x="36816" y="89"/>
                  </a:lnTo>
                  <a:lnTo>
                    <a:pt x="36202" y="1274"/>
                  </a:lnTo>
                  <a:lnTo>
                    <a:pt x="35236" y="3029"/>
                  </a:lnTo>
                  <a:lnTo>
                    <a:pt x="34271" y="4784"/>
                  </a:lnTo>
                  <a:lnTo>
                    <a:pt x="33306" y="6495"/>
                  </a:lnTo>
                  <a:lnTo>
                    <a:pt x="32296" y="8119"/>
                  </a:lnTo>
                  <a:lnTo>
                    <a:pt x="31155" y="9742"/>
                  </a:lnTo>
                  <a:lnTo>
                    <a:pt x="30585" y="10532"/>
                  </a:lnTo>
                  <a:lnTo>
                    <a:pt x="29971" y="11322"/>
                  </a:lnTo>
                  <a:lnTo>
                    <a:pt x="29312" y="12112"/>
                  </a:lnTo>
                  <a:lnTo>
                    <a:pt x="28654" y="12902"/>
                  </a:lnTo>
                  <a:lnTo>
                    <a:pt x="27908" y="13692"/>
                  </a:lnTo>
                  <a:lnTo>
                    <a:pt x="27162" y="14482"/>
                  </a:lnTo>
                  <a:lnTo>
                    <a:pt x="25232" y="16324"/>
                  </a:lnTo>
                  <a:lnTo>
                    <a:pt x="23257" y="17948"/>
                  </a:lnTo>
                  <a:lnTo>
                    <a:pt x="21282" y="19396"/>
                  </a:lnTo>
                  <a:lnTo>
                    <a:pt x="19088" y="21195"/>
                  </a:lnTo>
                  <a:lnTo>
                    <a:pt x="16587" y="22907"/>
                  </a:lnTo>
                  <a:lnTo>
                    <a:pt x="12111" y="25539"/>
                  </a:lnTo>
                  <a:lnTo>
                    <a:pt x="9303" y="27075"/>
                  </a:lnTo>
                  <a:lnTo>
                    <a:pt x="7241" y="28172"/>
                  </a:lnTo>
                  <a:lnTo>
                    <a:pt x="3291" y="30147"/>
                  </a:lnTo>
                  <a:lnTo>
                    <a:pt x="88" y="32078"/>
                  </a:lnTo>
                  <a:lnTo>
                    <a:pt x="44" y="32121"/>
                  </a:lnTo>
                  <a:lnTo>
                    <a:pt x="0" y="32165"/>
                  </a:lnTo>
                  <a:lnTo>
                    <a:pt x="0" y="32253"/>
                  </a:lnTo>
                  <a:lnTo>
                    <a:pt x="0" y="32297"/>
                  </a:lnTo>
                  <a:lnTo>
                    <a:pt x="88" y="32385"/>
                  </a:lnTo>
                  <a:lnTo>
                    <a:pt x="264" y="32385"/>
                  </a:lnTo>
                  <a:lnTo>
                    <a:pt x="3467" y="30454"/>
                  </a:lnTo>
                  <a:lnTo>
                    <a:pt x="7416" y="28479"/>
                  </a:lnTo>
                  <a:lnTo>
                    <a:pt x="9478" y="27382"/>
                  </a:lnTo>
                  <a:lnTo>
                    <a:pt x="12287" y="25847"/>
                  </a:lnTo>
                  <a:lnTo>
                    <a:pt x="16763" y="23214"/>
                  </a:lnTo>
                  <a:lnTo>
                    <a:pt x="19308" y="21502"/>
                  </a:lnTo>
                  <a:lnTo>
                    <a:pt x="21502" y="19703"/>
                  </a:lnTo>
                  <a:lnTo>
                    <a:pt x="23476" y="18211"/>
                  </a:lnTo>
                  <a:lnTo>
                    <a:pt x="25451" y="16588"/>
                  </a:lnTo>
                  <a:lnTo>
                    <a:pt x="27382" y="14745"/>
                  </a:lnTo>
                  <a:lnTo>
                    <a:pt x="28172" y="13955"/>
                  </a:lnTo>
                  <a:lnTo>
                    <a:pt x="28917" y="13165"/>
                  </a:lnTo>
                  <a:lnTo>
                    <a:pt x="29576" y="12375"/>
                  </a:lnTo>
                  <a:lnTo>
                    <a:pt x="30234" y="11542"/>
                  </a:lnTo>
                  <a:lnTo>
                    <a:pt x="30848" y="10752"/>
                  </a:lnTo>
                  <a:lnTo>
                    <a:pt x="31463" y="9962"/>
                  </a:lnTo>
                  <a:lnTo>
                    <a:pt x="32560" y="8338"/>
                  </a:lnTo>
                  <a:lnTo>
                    <a:pt x="33613" y="6671"/>
                  </a:lnTo>
                  <a:lnTo>
                    <a:pt x="34578" y="4959"/>
                  </a:lnTo>
                  <a:lnTo>
                    <a:pt x="35543" y="3204"/>
                  </a:lnTo>
                  <a:lnTo>
                    <a:pt x="36509" y="1405"/>
                  </a:lnTo>
                  <a:lnTo>
                    <a:pt x="37123" y="264"/>
                  </a:lnTo>
                  <a:lnTo>
                    <a:pt x="37167" y="177"/>
                  </a:lnTo>
                  <a:lnTo>
                    <a:pt x="37167" y="133"/>
                  </a:lnTo>
                  <a:lnTo>
                    <a:pt x="37123" y="89"/>
                  </a:lnTo>
                  <a:lnTo>
                    <a:pt x="37079" y="45"/>
                  </a:lnTo>
                  <a:lnTo>
                    <a:pt x="3699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0" name="Google Shape;4500;p129"/>
            <p:cNvSpPr/>
            <p:nvPr/>
          </p:nvSpPr>
          <p:spPr>
            <a:xfrm>
              <a:off x="1846325" y="1555900"/>
              <a:ext cx="900675" cy="760250"/>
            </a:xfrm>
            <a:custGeom>
              <a:avLst/>
              <a:gdLst/>
              <a:ahLst/>
              <a:cxnLst/>
              <a:rect l="l" t="t" r="r" b="b"/>
              <a:pathLst>
                <a:path w="36027" h="30410" extrusionOk="0">
                  <a:moveTo>
                    <a:pt x="35895" y="0"/>
                  </a:moveTo>
                  <a:lnTo>
                    <a:pt x="35807" y="44"/>
                  </a:lnTo>
                  <a:lnTo>
                    <a:pt x="35763" y="44"/>
                  </a:lnTo>
                  <a:lnTo>
                    <a:pt x="35720" y="132"/>
                  </a:lnTo>
                  <a:lnTo>
                    <a:pt x="34315" y="2677"/>
                  </a:lnTo>
                  <a:lnTo>
                    <a:pt x="33350" y="4520"/>
                  </a:lnTo>
                  <a:lnTo>
                    <a:pt x="32341" y="6231"/>
                  </a:lnTo>
                  <a:lnTo>
                    <a:pt x="31814" y="7065"/>
                  </a:lnTo>
                  <a:lnTo>
                    <a:pt x="31244" y="7855"/>
                  </a:lnTo>
                  <a:lnTo>
                    <a:pt x="30673" y="8644"/>
                  </a:lnTo>
                  <a:lnTo>
                    <a:pt x="30059" y="9434"/>
                  </a:lnTo>
                  <a:lnTo>
                    <a:pt x="29401" y="10180"/>
                  </a:lnTo>
                  <a:lnTo>
                    <a:pt x="28786" y="10926"/>
                  </a:lnTo>
                  <a:lnTo>
                    <a:pt x="28084" y="11672"/>
                  </a:lnTo>
                  <a:lnTo>
                    <a:pt x="27382" y="12418"/>
                  </a:lnTo>
                  <a:lnTo>
                    <a:pt x="25890" y="13822"/>
                  </a:lnTo>
                  <a:lnTo>
                    <a:pt x="24311" y="15226"/>
                  </a:lnTo>
                  <a:lnTo>
                    <a:pt x="22643" y="16455"/>
                  </a:lnTo>
                  <a:lnTo>
                    <a:pt x="20976" y="17815"/>
                  </a:lnTo>
                  <a:lnTo>
                    <a:pt x="20361" y="18386"/>
                  </a:lnTo>
                  <a:lnTo>
                    <a:pt x="19703" y="18912"/>
                  </a:lnTo>
                  <a:lnTo>
                    <a:pt x="19045" y="19483"/>
                  </a:lnTo>
                  <a:lnTo>
                    <a:pt x="18343" y="20009"/>
                  </a:lnTo>
                  <a:lnTo>
                    <a:pt x="16851" y="21019"/>
                  </a:lnTo>
                  <a:lnTo>
                    <a:pt x="15271" y="21984"/>
                  </a:lnTo>
                  <a:lnTo>
                    <a:pt x="13648" y="22906"/>
                  </a:lnTo>
                  <a:lnTo>
                    <a:pt x="12024" y="23827"/>
                  </a:lnTo>
                  <a:lnTo>
                    <a:pt x="8821" y="25494"/>
                  </a:lnTo>
                  <a:lnTo>
                    <a:pt x="7241" y="26328"/>
                  </a:lnTo>
                  <a:lnTo>
                    <a:pt x="3380" y="28215"/>
                  </a:lnTo>
                  <a:lnTo>
                    <a:pt x="89" y="30102"/>
                  </a:lnTo>
                  <a:lnTo>
                    <a:pt x="45" y="30146"/>
                  </a:lnTo>
                  <a:lnTo>
                    <a:pt x="1" y="30190"/>
                  </a:lnTo>
                  <a:lnTo>
                    <a:pt x="1" y="30277"/>
                  </a:lnTo>
                  <a:lnTo>
                    <a:pt x="45" y="30321"/>
                  </a:lnTo>
                  <a:lnTo>
                    <a:pt x="89" y="30409"/>
                  </a:lnTo>
                  <a:lnTo>
                    <a:pt x="264" y="30409"/>
                  </a:lnTo>
                  <a:lnTo>
                    <a:pt x="3555" y="28522"/>
                  </a:lnTo>
                  <a:lnTo>
                    <a:pt x="7373" y="26635"/>
                  </a:lnTo>
                  <a:lnTo>
                    <a:pt x="8952" y="25846"/>
                  </a:lnTo>
                  <a:lnTo>
                    <a:pt x="12200" y="24134"/>
                  </a:lnTo>
                  <a:lnTo>
                    <a:pt x="13867" y="23213"/>
                  </a:lnTo>
                  <a:lnTo>
                    <a:pt x="15491" y="22291"/>
                  </a:lnTo>
                  <a:lnTo>
                    <a:pt x="17027" y="21282"/>
                  </a:lnTo>
                  <a:lnTo>
                    <a:pt x="18518" y="20273"/>
                  </a:lnTo>
                  <a:lnTo>
                    <a:pt x="19264" y="19746"/>
                  </a:lnTo>
                  <a:lnTo>
                    <a:pt x="19923" y="19176"/>
                  </a:lnTo>
                  <a:lnTo>
                    <a:pt x="20581" y="18649"/>
                  </a:lnTo>
                  <a:lnTo>
                    <a:pt x="21239" y="18079"/>
                  </a:lnTo>
                  <a:lnTo>
                    <a:pt x="22863" y="16718"/>
                  </a:lnTo>
                  <a:lnTo>
                    <a:pt x="24530" y="15490"/>
                  </a:lnTo>
                  <a:lnTo>
                    <a:pt x="26154" y="14086"/>
                  </a:lnTo>
                  <a:lnTo>
                    <a:pt x="27646" y="12638"/>
                  </a:lnTo>
                  <a:lnTo>
                    <a:pt x="28348" y="11935"/>
                  </a:lnTo>
                  <a:lnTo>
                    <a:pt x="29050" y="11189"/>
                  </a:lnTo>
                  <a:lnTo>
                    <a:pt x="29708" y="10444"/>
                  </a:lnTo>
                  <a:lnTo>
                    <a:pt x="30322" y="9654"/>
                  </a:lnTo>
                  <a:lnTo>
                    <a:pt x="30937" y="8864"/>
                  </a:lnTo>
                  <a:lnTo>
                    <a:pt x="31507" y="8074"/>
                  </a:lnTo>
                  <a:lnTo>
                    <a:pt x="32078" y="7240"/>
                  </a:lnTo>
                  <a:lnTo>
                    <a:pt x="32648" y="6407"/>
                  </a:lnTo>
                  <a:lnTo>
                    <a:pt x="33175" y="5573"/>
                  </a:lnTo>
                  <a:lnTo>
                    <a:pt x="33657" y="4695"/>
                  </a:lnTo>
                  <a:lnTo>
                    <a:pt x="34666" y="2852"/>
                  </a:lnTo>
                  <a:lnTo>
                    <a:pt x="36027" y="263"/>
                  </a:lnTo>
                  <a:lnTo>
                    <a:pt x="36027" y="219"/>
                  </a:lnTo>
                  <a:lnTo>
                    <a:pt x="36027" y="132"/>
                  </a:lnTo>
                  <a:lnTo>
                    <a:pt x="35983" y="88"/>
                  </a:lnTo>
                  <a:lnTo>
                    <a:pt x="35939" y="44"/>
                  </a:lnTo>
                  <a:lnTo>
                    <a:pt x="3589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1" name="Google Shape;4501;p129"/>
            <p:cNvSpPr/>
            <p:nvPr/>
          </p:nvSpPr>
          <p:spPr>
            <a:xfrm>
              <a:off x="1799150" y="1626100"/>
              <a:ext cx="840350" cy="647250"/>
            </a:xfrm>
            <a:custGeom>
              <a:avLst/>
              <a:gdLst/>
              <a:ahLst/>
              <a:cxnLst/>
              <a:rect l="l" t="t" r="r" b="b"/>
              <a:pathLst>
                <a:path w="33614" h="25890" extrusionOk="0">
                  <a:moveTo>
                    <a:pt x="33394" y="0"/>
                  </a:moveTo>
                  <a:lnTo>
                    <a:pt x="33350" y="44"/>
                  </a:lnTo>
                  <a:lnTo>
                    <a:pt x="33306" y="88"/>
                  </a:lnTo>
                  <a:lnTo>
                    <a:pt x="31639" y="2896"/>
                  </a:lnTo>
                  <a:lnTo>
                    <a:pt x="30322" y="4783"/>
                  </a:lnTo>
                  <a:lnTo>
                    <a:pt x="28874" y="6495"/>
                  </a:lnTo>
                  <a:lnTo>
                    <a:pt x="26944" y="8425"/>
                  </a:lnTo>
                  <a:lnTo>
                    <a:pt x="25057" y="10049"/>
                  </a:lnTo>
                  <a:lnTo>
                    <a:pt x="22994" y="11673"/>
                  </a:lnTo>
                  <a:lnTo>
                    <a:pt x="20362" y="14042"/>
                  </a:lnTo>
                  <a:lnTo>
                    <a:pt x="18124" y="15973"/>
                  </a:lnTo>
                  <a:lnTo>
                    <a:pt x="16105" y="17289"/>
                  </a:lnTo>
                  <a:lnTo>
                    <a:pt x="14174" y="18430"/>
                  </a:lnTo>
                  <a:lnTo>
                    <a:pt x="12112" y="19571"/>
                  </a:lnTo>
                  <a:lnTo>
                    <a:pt x="7812" y="21721"/>
                  </a:lnTo>
                  <a:lnTo>
                    <a:pt x="5662" y="22555"/>
                  </a:lnTo>
                  <a:lnTo>
                    <a:pt x="3511" y="23608"/>
                  </a:lnTo>
                  <a:lnTo>
                    <a:pt x="89" y="25583"/>
                  </a:lnTo>
                  <a:lnTo>
                    <a:pt x="1" y="25626"/>
                  </a:lnTo>
                  <a:lnTo>
                    <a:pt x="1" y="25670"/>
                  </a:lnTo>
                  <a:lnTo>
                    <a:pt x="1" y="25758"/>
                  </a:lnTo>
                  <a:lnTo>
                    <a:pt x="1" y="25802"/>
                  </a:lnTo>
                  <a:lnTo>
                    <a:pt x="89" y="25890"/>
                  </a:lnTo>
                  <a:lnTo>
                    <a:pt x="264" y="25890"/>
                  </a:lnTo>
                  <a:lnTo>
                    <a:pt x="3687" y="23915"/>
                  </a:lnTo>
                  <a:lnTo>
                    <a:pt x="5793" y="22862"/>
                  </a:lnTo>
                  <a:lnTo>
                    <a:pt x="7943" y="22028"/>
                  </a:lnTo>
                  <a:lnTo>
                    <a:pt x="12288" y="19878"/>
                  </a:lnTo>
                  <a:lnTo>
                    <a:pt x="14350" y="18737"/>
                  </a:lnTo>
                  <a:lnTo>
                    <a:pt x="16281" y="17596"/>
                  </a:lnTo>
                  <a:lnTo>
                    <a:pt x="18299" y="16236"/>
                  </a:lnTo>
                  <a:lnTo>
                    <a:pt x="18343" y="16236"/>
                  </a:lnTo>
                  <a:lnTo>
                    <a:pt x="20581" y="14305"/>
                  </a:lnTo>
                  <a:lnTo>
                    <a:pt x="23214" y="11936"/>
                  </a:lnTo>
                  <a:lnTo>
                    <a:pt x="25276" y="10356"/>
                  </a:lnTo>
                  <a:lnTo>
                    <a:pt x="27207" y="8689"/>
                  </a:lnTo>
                  <a:lnTo>
                    <a:pt x="29138" y="6758"/>
                  </a:lnTo>
                  <a:lnTo>
                    <a:pt x="30586" y="5003"/>
                  </a:lnTo>
                  <a:lnTo>
                    <a:pt x="31946" y="3116"/>
                  </a:lnTo>
                  <a:lnTo>
                    <a:pt x="33570" y="264"/>
                  </a:lnTo>
                  <a:lnTo>
                    <a:pt x="33613" y="220"/>
                  </a:lnTo>
                  <a:lnTo>
                    <a:pt x="33613" y="132"/>
                  </a:lnTo>
                  <a:lnTo>
                    <a:pt x="33570" y="88"/>
                  </a:lnTo>
                  <a:lnTo>
                    <a:pt x="33526" y="44"/>
                  </a:lnTo>
                  <a:lnTo>
                    <a:pt x="3343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2" name="Google Shape;4502;p129"/>
            <p:cNvSpPr/>
            <p:nvPr/>
          </p:nvSpPr>
          <p:spPr>
            <a:xfrm>
              <a:off x="1775025" y="2163625"/>
              <a:ext cx="160200" cy="88875"/>
            </a:xfrm>
            <a:custGeom>
              <a:avLst/>
              <a:gdLst/>
              <a:ahLst/>
              <a:cxnLst/>
              <a:rect l="l" t="t" r="r" b="b"/>
              <a:pathLst>
                <a:path w="6408" h="3555" extrusionOk="0">
                  <a:moveTo>
                    <a:pt x="6144" y="1"/>
                  </a:moveTo>
                  <a:lnTo>
                    <a:pt x="3555" y="1229"/>
                  </a:lnTo>
                  <a:lnTo>
                    <a:pt x="88" y="3204"/>
                  </a:lnTo>
                  <a:lnTo>
                    <a:pt x="45" y="3248"/>
                  </a:lnTo>
                  <a:lnTo>
                    <a:pt x="1" y="3336"/>
                  </a:lnTo>
                  <a:lnTo>
                    <a:pt x="1" y="3379"/>
                  </a:lnTo>
                  <a:lnTo>
                    <a:pt x="45" y="3467"/>
                  </a:lnTo>
                  <a:lnTo>
                    <a:pt x="88" y="3511"/>
                  </a:lnTo>
                  <a:lnTo>
                    <a:pt x="176" y="3555"/>
                  </a:lnTo>
                  <a:lnTo>
                    <a:pt x="264" y="3511"/>
                  </a:lnTo>
                  <a:lnTo>
                    <a:pt x="3730" y="1537"/>
                  </a:lnTo>
                  <a:lnTo>
                    <a:pt x="6319" y="352"/>
                  </a:lnTo>
                  <a:lnTo>
                    <a:pt x="6363" y="308"/>
                  </a:lnTo>
                  <a:lnTo>
                    <a:pt x="6407" y="220"/>
                  </a:lnTo>
                  <a:lnTo>
                    <a:pt x="6407" y="176"/>
                  </a:lnTo>
                  <a:lnTo>
                    <a:pt x="6363" y="88"/>
                  </a:lnTo>
                  <a:lnTo>
                    <a:pt x="6319" y="45"/>
                  </a:lnTo>
                  <a:lnTo>
                    <a:pt x="627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3" name="Google Shape;4503;p129"/>
            <p:cNvSpPr/>
            <p:nvPr/>
          </p:nvSpPr>
          <p:spPr>
            <a:xfrm>
              <a:off x="2327925" y="1808200"/>
              <a:ext cx="137150" cy="118500"/>
            </a:xfrm>
            <a:custGeom>
              <a:avLst/>
              <a:gdLst/>
              <a:ahLst/>
              <a:cxnLst/>
              <a:rect l="l" t="t" r="r" b="b"/>
              <a:pathLst>
                <a:path w="5486" h="4740" extrusionOk="0">
                  <a:moveTo>
                    <a:pt x="5266" y="0"/>
                  </a:moveTo>
                  <a:lnTo>
                    <a:pt x="5222" y="44"/>
                  </a:lnTo>
                  <a:lnTo>
                    <a:pt x="3555" y="1492"/>
                  </a:lnTo>
                  <a:lnTo>
                    <a:pt x="88" y="4432"/>
                  </a:lnTo>
                  <a:lnTo>
                    <a:pt x="44" y="4476"/>
                  </a:lnTo>
                  <a:lnTo>
                    <a:pt x="0" y="4520"/>
                  </a:lnTo>
                  <a:lnTo>
                    <a:pt x="0" y="4608"/>
                  </a:lnTo>
                  <a:lnTo>
                    <a:pt x="44" y="4652"/>
                  </a:lnTo>
                  <a:lnTo>
                    <a:pt x="88" y="4696"/>
                  </a:lnTo>
                  <a:lnTo>
                    <a:pt x="176" y="4740"/>
                  </a:lnTo>
                  <a:lnTo>
                    <a:pt x="308" y="4696"/>
                  </a:lnTo>
                  <a:lnTo>
                    <a:pt x="3774" y="1756"/>
                  </a:lnTo>
                  <a:lnTo>
                    <a:pt x="5442" y="308"/>
                  </a:lnTo>
                  <a:lnTo>
                    <a:pt x="5485" y="264"/>
                  </a:lnTo>
                  <a:lnTo>
                    <a:pt x="5485" y="176"/>
                  </a:lnTo>
                  <a:lnTo>
                    <a:pt x="5485" y="132"/>
                  </a:lnTo>
                  <a:lnTo>
                    <a:pt x="5442" y="44"/>
                  </a:lnTo>
                  <a:lnTo>
                    <a:pt x="539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4" name="Google Shape;4504;p129"/>
            <p:cNvSpPr/>
            <p:nvPr/>
          </p:nvSpPr>
          <p:spPr>
            <a:xfrm>
              <a:off x="2313650" y="1698500"/>
              <a:ext cx="210675" cy="199675"/>
            </a:xfrm>
            <a:custGeom>
              <a:avLst/>
              <a:gdLst/>
              <a:ahLst/>
              <a:cxnLst/>
              <a:rect l="l" t="t" r="r" b="b"/>
              <a:pathLst>
                <a:path w="8427" h="7987" extrusionOk="0">
                  <a:moveTo>
                    <a:pt x="8251" y="0"/>
                  </a:moveTo>
                  <a:lnTo>
                    <a:pt x="8163" y="44"/>
                  </a:lnTo>
                  <a:lnTo>
                    <a:pt x="8119" y="88"/>
                  </a:lnTo>
                  <a:lnTo>
                    <a:pt x="6671" y="1800"/>
                  </a:lnTo>
                  <a:lnTo>
                    <a:pt x="4872" y="3599"/>
                  </a:lnTo>
                  <a:lnTo>
                    <a:pt x="3380" y="4827"/>
                  </a:lnTo>
                  <a:lnTo>
                    <a:pt x="1712" y="6231"/>
                  </a:lnTo>
                  <a:lnTo>
                    <a:pt x="45" y="7680"/>
                  </a:lnTo>
                  <a:lnTo>
                    <a:pt x="1" y="7767"/>
                  </a:lnTo>
                  <a:lnTo>
                    <a:pt x="1" y="7811"/>
                  </a:lnTo>
                  <a:lnTo>
                    <a:pt x="1" y="7899"/>
                  </a:lnTo>
                  <a:lnTo>
                    <a:pt x="45" y="7943"/>
                  </a:lnTo>
                  <a:lnTo>
                    <a:pt x="89" y="7987"/>
                  </a:lnTo>
                  <a:lnTo>
                    <a:pt x="176" y="7987"/>
                  </a:lnTo>
                  <a:lnTo>
                    <a:pt x="308" y="7943"/>
                  </a:lnTo>
                  <a:lnTo>
                    <a:pt x="1932" y="6495"/>
                  </a:lnTo>
                  <a:lnTo>
                    <a:pt x="3599" y="5091"/>
                  </a:lnTo>
                  <a:lnTo>
                    <a:pt x="5091" y="3862"/>
                  </a:lnTo>
                  <a:lnTo>
                    <a:pt x="6934" y="2063"/>
                  </a:lnTo>
                  <a:lnTo>
                    <a:pt x="8382" y="308"/>
                  </a:lnTo>
                  <a:lnTo>
                    <a:pt x="8426" y="220"/>
                  </a:lnTo>
                  <a:lnTo>
                    <a:pt x="8426" y="176"/>
                  </a:lnTo>
                  <a:lnTo>
                    <a:pt x="8426" y="88"/>
                  </a:lnTo>
                  <a:lnTo>
                    <a:pt x="8382" y="44"/>
                  </a:lnTo>
                  <a:lnTo>
                    <a:pt x="829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5" name="Google Shape;4505;p129"/>
            <p:cNvSpPr/>
            <p:nvPr/>
          </p:nvSpPr>
          <p:spPr>
            <a:xfrm>
              <a:off x="1726750" y="2143875"/>
              <a:ext cx="109725" cy="64750"/>
            </a:xfrm>
            <a:custGeom>
              <a:avLst/>
              <a:gdLst/>
              <a:ahLst/>
              <a:cxnLst/>
              <a:rect l="l" t="t" r="r" b="b"/>
              <a:pathLst>
                <a:path w="4389" h="2590" extrusionOk="0">
                  <a:moveTo>
                    <a:pt x="4126" y="1"/>
                  </a:moveTo>
                  <a:lnTo>
                    <a:pt x="89" y="2283"/>
                  </a:lnTo>
                  <a:lnTo>
                    <a:pt x="45" y="2327"/>
                  </a:lnTo>
                  <a:lnTo>
                    <a:pt x="1" y="2370"/>
                  </a:lnTo>
                  <a:lnTo>
                    <a:pt x="1" y="2458"/>
                  </a:lnTo>
                  <a:lnTo>
                    <a:pt x="1" y="2502"/>
                  </a:lnTo>
                  <a:lnTo>
                    <a:pt x="89" y="2590"/>
                  </a:lnTo>
                  <a:lnTo>
                    <a:pt x="264" y="2590"/>
                  </a:lnTo>
                  <a:lnTo>
                    <a:pt x="4301" y="308"/>
                  </a:lnTo>
                  <a:lnTo>
                    <a:pt x="4389" y="264"/>
                  </a:lnTo>
                  <a:lnTo>
                    <a:pt x="4389" y="220"/>
                  </a:lnTo>
                  <a:lnTo>
                    <a:pt x="4389" y="176"/>
                  </a:lnTo>
                  <a:lnTo>
                    <a:pt x="4389" y="89"/>
                  </a:lnTo>
                  <a:lnTo>
                    <a:pt x="4345" y="45"/>
                  </a:lnTo>
                  <a:lnTo>
                    <a:pt x="430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6" name="Google Shape;4506;p129"/>
            <p:cNvSpPr/>
            <p:nvPr/>
          </p:nvSpPr>
          <p:spPr>
            <a:xfrm>
              <a:off x="2462850" y="1368300"/>
              <a:ext cx="930300" cy="1502925"/>
            </a:xfrm>
            <a:custGeom>
              <a:avLst/>
              <a:gdLst/>
              <a:ahLst/>
              <a:cxnLst/>
              <a:rect l="l" t="t" r="r" b="b"/>
              <a:pathLst>
                <a:path w="37212" h="60117" extrusionOk="0">
                  <a:moveTo>
                    <a:pt x="35105" y="0"/>
                  </a:moveTo>
                  <a:lnTo>
                    <a:pt x="35017" y="44"/>
                  </a:lnTo>
                  <a:lnTo>
                    <a:pt x="34974" y="88"/>
                  </a:lnTo>
                  <a:lnTo>
                    <a:pt x="34974" y="176"/>
                  </a:lnTo>
                  <a:lnTo>
                    <a:pt x="34974" y="220"/>
                  </a:lnTo>
                  <a:lnTo>
                    <a:pt x="35017" y="308"/>
                  </a:lnTo>
                  <a:lnTo>
                    <a:pt x="36334" y="1712"/>
                  </a:lnTo>
                  <a:lnTo>
                    <a:pt x="36509" y="2151"/>
                  </a:lnTo>
                  <a:lnTo>
                    <a:pt x="36773" y="4388"/>
                  </a:lnTo>
                  <a:lnTo>
                    <a:pt x="36860" y="7328"/>
                  </a:lnTo>
                  <a:lnTo>
                    <a:pt x="36729" y="8513"/>
                  </a:lnTo>
                  <a:lnTo>
                    <a:pt x="35939" y="10400"/>
                  </a:lnTo>
                  <a:lnTo>
                    <a:pt x="34974" y="12726"/>
                  </a:lnTo>
                  <a:lnTo>
                    <a:pt x="33657" y="16587"/>
                  </a:lnTo>
                  <a:lnTo>
                    <a:pt x="32253" y="19088"/>
                  </a:lnTo>
                  <a:lnTo>
                    <a:pt x="30936" y="21590"/>
                  </a:lnTo>
                  <a:lnTo>
                    <a:pt x="29883" y="24047"/>
                  </a:lnTo>
                  <a:lnTo>
                    <a:pt x="27251" y="28742"/>
                  </a:lnTo>
                  <a:lnTo>
                    <a:pt x="27251" y="28830"/>
                  </a:lnTo>
                  <a:lnTo>
                    <a:pt x="27207" y="30541"/>
                  </a:lnTo>
                  <a:lnTo>
                    <a:pt x="27207" y="30585"/>
                  </a:lnTo>
                  <a:lnTo>
                    <a:pt x="27338" y="32209"/>
                  </a:lnTo>
                  <a:lnTo>
                    <a:pt x="28435" y="40239"/>
                  </a:lnTo>
                  <a:lnTo>
                    <a:pt x="28216" y="40546"/>
                  </a:lnTo>
                  <a:lnTo>
                    <a:pt x="27426" y="41204"/>
                  </a:lnTo>
                  <a:lnTo>
                    <a:pt x="25144" y="42564"/>
                  </a:lnTo>
                  <a:lnTo>
                    <a:pt x="22731" y="44232"/>
                  </a:lnTo>
                  <a:lnTo>
                    <a:pt x="20054" y="45855"/>
                  </a:lnTo>
                  <a:lnTo>
                    <a:pt x="16500" y="48664"/>
                  </a:lnTo>
                  <a:lnTo>
                    <a:pt x="14569" y="49761"/>
                  </a:lnTo>
                  <a:lnTo>
                    <a:pt x="14569" y="49805"/>
                  </a:lnTo>
                  <a:lnTo>
                    <a:pt x="12419" y="51867"/>
                  </a:lnTo>
                  <a:lnTo>
                    <a:pt x="11410" y="52525"/>
                  </a:lnTo>
                  <a:lnTo>
                    <a:pt x="8119" y="54280"/>
                  </a:lnTo>
                  <a:lnTo>
                    <a:pt x="6627" y="54939"/>
                  </a:lnTo>
                  <a:lnTo>
                    <a:pt x="5135" y="55992"/>
                  </a:lnTo>
                  <a:lnTo>
                    <a:pt x="3160" y="57484"/>
                  </a:lnTo>
                  <a:lnTo>
                    <a:pt x="88" y="59809"/>
                  </a:lnTo>
                  <a:lnTo>
                    <a:pt x="1" y="59853"/>
                  </a:lnTo>
                  <a:lnTo>
                    <a:pt x="1" y="59941"/>
                  </a:lnTo>
                  <a:lnTo>
                    <a:pt x="1" y="59985"/>
                  </a:lnTo>
                  <a:lnTo>
                    <a:pt x="45" y="60073"/>
                  </a:lnTo>
                  <a:lnTo>
                    <a:pt x="88" y="60117"/>
                  </a:lnTo>
                  <a:lnTo>
                    <a:pt x="176" y="60117"/>
                  </a:lnTo>
                  <a:lnTo>
                    <a:pt x="264" y="60073"/>
                  </a:lnTo>
                  <a:lnTo>
                    <a:pt x="3336" y="57747"/>
                  </a:lnTo>
                  <a:lnTo>
                    <a:pt x="5354" y="56299"/>
                  </a:lnTo>
                  <a:lnTo>
                    <a:pt x="6802" y="55246"/>
                  </a:lnTo>
                  <a:lnTo>
                    <a:pt x="8250" y="54588"/>
                  </a:lnTo>
                  <a:lnTo>
                    <a:pt x="11585" y="52832"/>
                  </a:lnTo>
                  <a:lnTo>
                    <a:pt x="12638" y="52130"/>
                  </a:lnTo>
                  <a:lnTo>
                    <a:pt x="14788" y="50068"/>
                  </a:lnTo>
                  <a:lnTo>
                    <a:pt x="16675" y="48971"/>
                  </a:lnTo>
                  <a:lnTo>
                    <a:pt x="16719" y="48971"/>
                  </a:lnTo>
                  <a:lnTo>
                    <a:pt x="20230" y="46163"/>
                  </a:lnTo>
                  <a:lnTo>
                    <a:pt x="22906" y="44539"/>
                  </a:lnTo>
                  <a:lnTo>
                    <a:pt x="25320" y="42828"/>
                  </a:lnTo>
                  <a:lnTo>
                    <a:pt x="27645" y="41467"/>
                  </a:lnTo>
                  <a:lnTo>
                    <a:pt x="28435" y="40809"/>
                  </a:lnTo>
                  <a:lnTo>
                    <a:pt x="28479" y="40809"/>
                  </a:lnTo>
                  <a:lnTo>
                    <a:pt x="28786" y="40370"/>
                  </a:lnTo>
                  <a:lnTo>
                    <a:pt x="28786" y="40239"/>
                  </a:lnTo>
                  <a:lnTo>
                    <a:pt x="27689" y="32165"/>
                  </a:lnTo>
                  <a:lnTo>
                    <a:pt x="27558" y="30541"/>
                  </a:lnTo>
                  <a:lnTo>
                    <a:pt x="27602" y="28874"/>
                  </a:lnTo>
                  <a:lnTo>
                    <a:pt x="30191" y="24222"/>
                  </a:lnTo>
                  <a:lnTo>
                    <a:pt x="31244" y="21721"/>
                  </a:lnTo>
                  <a:lnTo>
                    <a:pt x="32560" y="19264"/>
                  </a:lnTo>
                  <a:lnTo>
                    <a:pt x="33964" y="16719"/>
                  </a:lnTo>
                  <a:lnTo>
                    <a:pt x="33964" y="16675"/>
                  </a:lnTo>
                  <a:lnTo>
                    <a:pt x="35281" y="12857"/>
                  </a:lnTo>
                  <a:lnTo>
                    <a:pt x="36246" y="10532"/>
                  </a:lnTo>
                  <a:lnTo>
                    <a:pt x="37080" y="8645"/>
                  </a:lnTo>
                  <a:lnTo>
                    <a:pt x="37080" y="8601"/>
                  </a:lnTo>
                  <a:lnTo>
                    <a:pt x="37211" y="7328"/>
                  </a:lnTo>
                  <a:lnTo>
                    <a:pt x="37124" y="4388"/>
                  </a:lnTo>
                  <a:lnTo>
                    <a:pt x="36860" y="2107"/>
                  </a:lnTo>
                  <a:lnTo>
                    <a:pt x="36860" y="2063"/>
                  </a:lnTo>
                  <a:lnTo>
                    <a:pt x="36641" y="1536"/>
                  </a:lnTo>
                  <a:lnTo>
                    <a:pt x="36597" y="1492"/>
                  </a:lnTo>
                  <a:lnTo>
                    <a:pt x="35281" y="44"/>
                  </a:lnTo>
                  <a:lnTo>
                    <a:pt x="3523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7" name="Google Shape;4507;p129"/>
            <p:cNvSpPr/>
            <p:nvPr/>
          </p:nvSpPr>
          <p:spPr>
            <a:xfrm>
              <a:off x="2491375" y="1390250"/>
              <a:ext cx="930300" cy="1507300"/>
            </a:xfrm>
            <a:custGeom>
              <a:avLst/>
              <a:gdLst/>
              <a:ahLst/>
              <a:cxnLst/>
              <a:rect l="l" t="t" r="r" b="b"/>
              <a:pathLst>
                <a:path w="37212" h="60292" extrusionOk="0">
                  <a:moveTo>
                    <a:pt x="35895" y="0"/>
                  </a:moveTo>
                  <a:lnTo>
                    <a:pt x="35851" y="44"/>
                  </a:lnTo>
                  <a:lnTo>
                    <a:pt x="35807" y="88"/>
                  </a:lnTo>
                  <a:lnTo>
                    <a:pt x="35807" y="176"/>
                  </a:lnTo>
                  <a:lnTo>
                    <a:pt x="35851" y="219"/>
                  </a:lnTo>
                  <a:lnTo>
                    <a:pt x="35851" y="307"/>
                  </a:lnTo>
                  <a:lnTo>
                    <a:pt x="36772" y="1141"/>
                  </a:lnTo>
                  <a:lnTo>
                    <a:pt x="36772" y="2370"/>
                  </a:lnTo>
                  <a:lnTo>
                    <a:pt x="36860" y="5310"/>
                  </a:lnTo>
                  <a:lnTo>
                    <a:pt x="36860" y="7240"/>
                  </a:lnTo>
                  <a:lnTo>
                    <a:pt x="36860" y="7899"/>
                  </a:lnTo>
                  <a:lnTo>
                    <a:pt x="36772" y="8513"/>
                  </a:lnTo>
                  <a:lnTo>
                    <a:pt x="36597" y="9127"/>
                  </a:lnTo>
                  <a:lnTo>
                    <a:pt x="36378" y="9785"/>
                  </a:lnTo>
                  <a:lnTo>
                    <a:pt x="35588" y="11584"/>
                  </a:lnTo>
                  <a:lnTo>
                    <a:pt x="34578" y="13822"/>
                  </a:lnTo>
                  <a:lnTo>
                    <a:pt x="33481" y="16587"/>
                  </a:lnTo>
                  <a:lnTo>
                    <a:pt x="32033" y="18956"/>
                  </a:lnTo>
                  <a:lnTo>
                    <a:pt x="30717" y="21370"/>
                  </a:lnTo>
                  <a:lnTo>
                    <a:pt x="30717" y="21414"/>
                  </a:lnTo>
                  <a:lnTo>
                    <a:pt x="29927" y="23652"/>
                  </a:lnTo>
                  <a:lnTo>
                    <a:pt x="29927" y="23739"/>
                  </a:lnTo>
                  <a:lnTo>
                    <a:pt x="30190" y="24880"/>
                  </a:lnTo>
                  <a:lnTo>
                    <a:pt x="30410" y="29488"/>
                  </a:lnTo>
                  <a:lnTo>
                    <a:pt x="30454" y="32428"/>
                  </a:lnTo>
                  <a:lnTo>
                    <a:pt x="30454" y="35543"/>
                  </a:lnTo>
                  <a:lnTo>
                    <a:pt x="30410" y="40151"/>
                  </a:lnTo>
                  <a:lnTo>
                    <a:pt x="30234" y="40370"/>
                  </a:lnTo>
                  <a:lnTo>
                    <a:pt x="29225" y="40940"/>
                  </a:lnTo>
                  <a:lnTo>
                    <a:pt x="29181" y="40940"/>
                  </a:lnTo>
                  <a:lnTo>
                    <a:pt x="28172" y="41906"/>
                  </a:lnTo>
                  <a:lnTo>
                    <a:pt x="26153" y="43047"/>
                  </a:lnTo>
                  <a:lnTo>
                    <a:pt x="23257" y="44626"/>
                  </a:lnTo>
                  <a:lnTo>
                    <a:pt x="20800" y="46162"/>
                  </a:lnTo>
                  <a:lnTo>
                    <a:pt x="18825" y="47391"/>
                  </a:lnTo>
                  <a:lnTo>
                    <a:pt x="16017" y="49541"/>
                  </a:lnTo>
                  <a:lnTo>
                    <a:pt x="13911" y="50550"/>
                  </a:lnTo>
                  <a:lnTo>
                    <a:pt x="13867" y="50594"/>
                  </a:lnTo>
                  <a:lnTo>
                    <a:pt x="12024" y="52218"/>
                  </a:lnTo>
                  <a:lnTo>
                    <a:pt x="11015" y="52876"/>
                  </a:lnTo>
                  <a:lnTo>
                    <a:pt x="7329" y="54850"/>
                  </a:lnTo>
                  <a:lnTo>
                    <a:pt x="5881" y="55596"/>
                  </a:lnTo>
                  <a:lnTo>
                    <a:pt x="4213" y="56869"/>
                  </a:lnTo>
                  <a:lnTo>
                    <a:pt x="2151" y="58361"/>
                  </a:lnTo>
                  <a:lnTo>
                    <a:pt x="88" y="59984"/>
                  </a:lnTo>
                  <a:lnTo>
                    <a:pt x="44" y="60028"/>
                  </a:lnTo>
                  <a:lnTo>
                    <a:pt x="1" y="60072"/>
                  </a:lnTo>
                  <a:lnTo>
                    <a:pt x="1" y="60160"/>
                  </a:lnTo>
                  <a:lnTo>
                    <a:pt x="44" y="60204"/>
                  </a:lnTo>
                  <a:lnTo>
                    <a:pt x="132" y="60248"/>
                  </a:lnTo>
                  <a:lnTo>
                    <a:pt x="176" y="60292"/>
                  </a:lnTo>
                  <a:lnTo>
                    <a:pt x="308" y="60248"/>
                  </a:lnTo>
                  <a:lnTo>
                    <a:pt x="2370" y="58624"/>
                  </a:lnTo>
                  <a:lnTo>
                    <a:pt x="4389" y="57132"/>
                  </a:lnTo>
                  <a:lnTo>
                    <a:pt x="6056" y="55904"/>
                  </a:lnTo>
                  <a:lnTo>
                    <a:pt x="7504" y="55202"/>
                  </a:lnTo>
                  <a:lnTo>
                    <a:pt x="11190" y="53183"/>
                  </a:lnTo>
                  <a:lnTo>
                    <a:pt x="12243" y="52525"/>
                  </a:lnTo>
                  <a:lnTo>
                    <a:pt x="12243" y="52481"/>
                  </a:lnTo>
                  <a:lnTo>
                    <a:pt x="14086" y="50857"/>
                  </a:lnTo>
                  <a:lnTo>
                    <a:pt x="16193" y="49848"/>
                  </a:lnTo>
                  <a:lnTo>
                    <a:pt x="19045" y="47698"/>
                  </a:lnTo>
                  <a:lnTo>
                    <a:pt x="21019" y="46469"/>
                  </a:lnTo>
                  <a:lnTo>
                    <a:pt x="23433" y="44934"/>
                  </a:lnTo>
                  <a:lnTo>
                    <a:pt x="26329" y="43354"/>
                  </a:lnTo>
                  <a:lnTo>
                    <a:pt x="28347" y="42213"/>
                  </a:lnTo>
                  <a:lnTo>
                    <a:pt x="28391" y="42169"/>
                  </a:lnTo>
                  <a:lnTo>
                    <a:pt x="29401" y="41248"/>
                  </a:lnTo>
                  <a:lnTo>
                    <a:pt x="30454" y="40633"/>
                  </a:lnTo>
                  <a:lnTo>
                    <a:pt x="30498" y="40589"/>
                  </a:lnTo>
                  <a:lnTo>
                    <a:pt x="30717" y="40326"/>
                  </a:lnTo>
                  <a:lnTo>
                    <a:pt x="30761" y="40238"/>
                  </a:lnTo>
                  <a:lnTo>
                    <a:pt x="30805" y="35543"/>
                  </a:lnTo>
                  <a:lnTo>
                    <a:pt x="30805" y="32428"/>
                  </a:lnTo>
                  <a:lnTo>
                    <a:pt x="30761" y="29488"/>
                  </a:lnTo>
                  <a:lnTo>
                    <a:pt x="30541" y="24836"/>
                  </a:lnTo>
                  <a:lnTo>
                    <a:pt x="30278" y="23695"/>
                  </a:lnTo>
                  <a:lnTo>
                    <a:pt x="31024" y="21545"/>
                  </a:lnTo>
                  <a:lnTo>
                    <a:pt x="32341" y="19132"/>
                  </a:lnTo>
                  <a:lnTo>
                    <a:pt x="33789" y="16762"/>
                  </a:lnTo>
                  <a:lnTo>
                    <a:pt x="33789" y="16718"/>
                  </a:lnTo>
                  <a:lnTo>
                    <a:pt x="34930" y="13954"/>
                  </a:lnTo>
                  <a:lnTo>
                    <a:pt x="35895" y="11716"/>
                  </a:lnTo>
                  <a:lnTo>
                    <a:pt x="36685" y="9873"/>
                  </a:lnTo>
                  <a:lnTo>
                    <a:pt x="36948" y="9215"/>
                  </a:lnTo>
                  <a:lnTo>
                    <a:pt x="37124" y="8601"/>
                  </a:lnTo>
                  <a:lnTo>
                    <a:pt x="37211" y="7986"/>
                  </a:lnTo>
                  <a:lnTo>
                    <a:pt x="37211" y="7240"/>
                  </a:lnTo>
                  <a:lnTo>
                    <a:pt x="37211" y="5266"/>
                  </a:lnTo>
                  <a:lnTo>
                    <a:pt x="37124" y="2370"/>
                  </a:lnTo>
                  <a:lnTo>
                    <a:pt x="37124" y="1053"/>
                  </a:lnTo>
                  <a:lnTo>
                    <a:pt x="37124" y="965"/>
                  </a:lnTo>
                  <a:lnTo>
                    <a:pt x="37080" y="922"/>
                  </a:lnTo>
                  <a:lnTo>
                    <a:pt x="36114" y="44"/>
                  </a:lnTo>
                  <a:lnTo>
                    <a:pt x="3602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8" name="Google Shape;4508;p129"/>
            <p:cNvSpPr/>
            <p:nvPr/>
          </p:nvSpPr>
          <p:spPr>
            <a:xfrm>
              <a:off x="3740875" y="4014275"/>
              <a:ext cx="64750" cy="40625"/>
            </a:xfrm>
            <a:custGeom>
              <a:avLst/>
              <a:gdLst/>
              <a:ahLst/>
              <a:cxnLst/>
              <a:rect l="l" t="t" r="r" b="b"/>
              <a:pathLst>
                <a:path w="2590" h="1625" extrusionOk="0">
                  <a:moveTo>
                    <a:pt x="132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44" y="264"/>
                  </a:lnTo>
                  <a:lnTo>
                    <a:pt x="88" y="308"/>
                  </a:lnTo>
                  <a:lnTo>
                    <a:pt x="2326" y="1624"/>
                  </a:lnTo>
                  <a:lnTo>
                    <a:pt x="2502" y="1624"/>
                  </a:lnTo>
                  <a:lnTo>
                    <a:pt x="2589" y="1537"/>
                  </a:lnTo>
                  <a:lnTo>
                    <a:pt x="2589" y="1493"/>
                  </a:lnTo>
                  <a:lnTo>
                    <a:pt x="2589" y="1405"/>
                  </a:lnTo>
                  <a:lnTo>
                    <a:pt x="2546" y="1361"/>
                  </a:lnTo>
                  <a:lnTo>
                    <a:pt x="2502" y="1317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9" name="Google Shape;4509;p129"/>
            <p:cNvSpPr/>
            <p:nvPr/>
          </p:nvSpPr>
          <p:spPr>
            <a:xfrm>
              <a:off x="3707975" y="3983575"/>
              <a:ext cx="41700" cy="39500"/>
            </a:xfrm>
            <a:custGeom>
              <a:avLst/>
              <a:gdLst/>
              <a:ahLst/>
              <a:cxnLst/>
              <a:rect l="l" t="t" r="r" b="b"/>
              <a:pathLst>
                <a:path w="1668" h="1580" extrusionOk="0">
                  <a:moveTo>
                    <a:pt x="132" y="0"/>
                  </a:moveTo>
                  <a:lnTo>
                    <a:pt x="88" y="44"/>
                  </a:lnTo>
                  <a:lnTo>
                    <a:pt x="44" y="88"/>
                  </a:lnTo>
                  <a:lnTo>
                    <a:pt x="0" y="132"/>
                  </a:lnTo>
                  <a:lnTo>
                    <a:pt x="0" y="220"/>
                  </a:lnTo>
                  <a:lnTo>
                    <a:pt x="44" y="263"/>
                  </a:lnTo>
                  <a:lnTo>
                    <a:pt x="483" y="966"/>
                  </a:lnTo>
                  <a:lnTo>
                    <a:pt x="571" y="1053"/>
                  </a:lnTo>
                  <a:lnTo>
                    <a:pt x="1404" y="1536"/>
                  </a:lnTo>
                  <a:lnTo>
                    <a:pt x="1492" y="1580"/>
                  </a:lnTo>
                  <a:lnTo>
                    <a:pt x="1580" y="1536"/>
                  </a:lnTo>
                  <a:lnTo>
                    <a:pt x="1668" y="1492"/>
                  </a:lnTo>
                  <a:lnTo>
                    <a:pt x="1668" y="1404"/>
                  </a:lnTo>
                  <a:lnTo>
                    <a:pt x="1668" y="1360"/>
                  </a:lnTo>
                  <a:lnTo>
                    <a:pt x="1624" y="1273"/>
                  </a:lnTo>
                  <a:lnTo>
                    <a:pt x="1580" y="1229"/>
                  </a:lnTo>
                  <a:lnTo>
                    <a:pt x="746" y="746"/>
                  </a:lnTo>
                  <a:lnTo>
                    <a:pt x="307" y="88"/>
                  </a:lnTo>
                  <a:lnTo>
                    <a:pt x="263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0" name="Google Shape;4510;p129"/>
            <p:cNvSpPr/>
            <p:nvPr/>
          </p:nvSpPr>
          <p:spPr>
            <a:xfrm>
              <a:off x="3532450" y="3825600"/>
              <a:ext cx="231500" cy="292925"/>
            </a:xfrm>
            <a:custGeom>
              <a:avLst/>
              <a:gdLst/>
              <a:ahLst/>
              <a:cxnLst/>
              <a:rect l="l" t="t" r="r" b="b"/>
              <a:pathLst>
                <a:path w="9260" h="11717" extrusionOk="0">
                  <a:moveTo>
                    <a:pt x="176" y="0"/>
                  </a:moveTo>
                  <a:lnTo>
                    <a:pt x="88" y="44"/>
                  </a:ln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0" y="264"/>
                  </a:lnTo>
                  <a:lnTo>
                    <a:pt x="1624" y="3686"/>
                  </a:lnTo>
                  <a:lnTo>
                    <a:pt x="2984" y="6451"/>
                  </a:lnTo>
                  <a:lnTo>
                    <a:pt x="3774" y="8513"/>
                  </a:lnTo>
                  <a:lnTo>
                    <a:pt x="3774" y="8557"/>
                  </a:lnTo>
                  <a:lnTo>
                    <a:pt x="4213" y="9391"/>
                  </a:lnTo>
                  <a:lnTo>
                    <a:pt x="4301" y="9479"/>
                  </a:lnTo>
                  <a:lnTo>
                    <a:pt x="7372" y="10883"/>
                  </a:lnTo>
                  <a:lnTo>
                    <a:pt x="8996" y="11716"/>
                  </a:lnTo>
                  <a:lnTo>
                    <a:pt x="9171" y="11716"/>
                  </a:lnTo>
                  <a:lnTo>
                    <a:pt x="9259" y="11629"/>
                  </a:lnTo>
                  <a:lnTo>
                    <a:pt x="9259" y="11585"/>
                  </a:lnTo>
                  <a:lnTo>
                    <a:pt x="9259" y="11497"/>
                  </a:lnTo>
                  <a:lnTo>
                    <a:pt x="9215" y="11453"/>
                  </a:lnTo>
                  <a:lnTo>
                    <a:pt x="9171" y="11409"/>
                  </a:lnTo>
                  <a:lnTo>
                    <a:pt x="7548" y="10576"/>
                  </a:lnTo>
                  <a:lnTo>
                    <a:pt x="4520" y="9171"/>
                  </a:lnTo>
                  <a:lnTo>
                    <a:pt x="4081" y="8382"/>
                  </a:lnTo>
                  <a:lnTo>
                    <a:pt x="3335" y="6319"/>
                  </a:lnTo>
                  <a:lnTo>
                    <a:pt x="3291" y="6319"/>
                  </a:lnTo>
                  <a:lnTo>
                    <a:pt x="1931" y="3555"/>
                  </a:lnTo>
                  <a:lnTo>
                    <a:pt x="307" y="88"/>
                  </a:lnTo>
                  <a:lnTo>
                    <a:pt x="264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1" name="Google Shape;4511;p129"/>
            <p:cNvSpPr/>
            <p:nvPr/>
          </p:nvSpPr>
          <p:spPr>
            <a:xfrm>
              <a:off x="3401900" y="3726875"/>
              <a:ext cx="378500" cy="413600"/>
            </a:xfrm>
            <a:custGeom>
              <a:avLst/>
              <a:gdLst/>
              <a:ahLst/>
              <a:cxnLst/>
              <a:rect l="l" t="t" r="r" b="b"/>
              <a:pathLst>
                <a:path w="15140" h="16544" extrusionOk="0">
                  <a:moveTo>
                    <a:pt x="966" y="0"/>
                  </a:moveTo>
                  <a:lnTo>
                    <a:pt x="922" y="44"/>
                  </a:lnTo>
                  <a:lnTo>
                    <a:pt x="834" y="88"/>
                  </a:lnTo>
                  <a:lnTo>
                    <a:pt x="834" y="132"/>
                  </a:lnTo>
                  <a:lnTo>
                    <a:pt x="220" y="2370"/>
                  </a:lnTo>
                  <a:lnTo>
                    <a:pt x="0" y="3203"/>
                  </a:lnTo>
                  <a:lnTo>
                    <a:pt x="0" y="3335"/>
                  </a:lnTo>
                  <a:lnTo>
                    <a:pt x="790" y="5222"/>
                  </a:lnTo>
                  <a:lnTo>
                    <a:pt x="2282" y="8030"/>
                  </a:lnTo>
                  <a:lnTo>
                    <a:pt x="4257" y="11277"/>
                  </a:lnTo>
                  <a:lnTo>
                    <a:pt x="4257" y="11321"/>
                  </a:lnTo>
                  <a:lnTo>
                    <a:pt x="5222" y="12594"/>
                  </a:lnTo>
                  <a:lnTo>
                    <a:pt x="6056" y="13428"/>
                  </a:lnTo>
                  <a:lnTo>
                    <a:pt x="6100" y="13471"/>
                  </a:lnTo>
                  <a:lnTo>
                    <a:pt x="8733" y="14788"/>
                  </a:lnTo>
                  <a:lnTo>
                    <a:pt x="8777" y="14788"/>
                  </a:lnTo>
                  <a:lnTo>
                    <a:pt x="11541" y="15665"/>
                  </a:lnTo>
                  <a:lnTo>
                    <a:pt x="13779" y="16543"/>
                  </a:lnTo>
                  <a:lnTo>
                    <a:pt x="13867" y="16543"/>
                  </a:lnTo>
                  <a:lnTo>
                    <a:pt x="14964" y="16499"/>
                  </a:lnTo>
                  <a:lnTo>
                    <a:pt x="15051" y="16455"/>
                  </a:lnTo>
                  <a:lnTo>
                    <a:pt x="15095" y="16411"/>
                  </a:lnTo>
                  <a:lnTo>
                    <a:pt x="15139" y="16368"/>
                  </a:lnTo>
                  <a:lnTo>
                    <a:pt x="15139" y="16280"/>
                  </a:lnTo>
                  <a:lnTo>
                    <a:pt x="15095" y="16236"/>
                  </a:lnTo>
                  <a:lnTo>
                    <a:pt x="15051" y="16192"/>
                  </a:lnTo>
                  <a:lnTo>
                    <a:pt x="14964" y="16148"/>
                  </a:lnTo>
                  <a:lnTo>
                    <a:pt x="13867" y="16192"/>
                  </a:lnTo>
                  <a:lnTo>
                    <a:pt x="11673" y="15358"/>
                  </a:lnTo>
                  <a:lnTo>
                    <a:pt x="8908" y="14481"/>
                  </a:lnTo>
                  <a:lnTo>
                    <a:pt x="6275" y="13164"/>
                  </a:lnTo>
                  <a:lnTo>
                    <a:pt x="5486" y="12374"/>
                  </a:lnTo>
                  <a:lnTo>
                    <a:pt x="4520" y="11102"/>
                  </a:lnTo>
                  <a:lnTo>
                    <a:pt x="2589" y="7855"/>
                  </a:lnTo>
                  <a:lnTo>
                    <a:pt x="1097" y="5046"/>
                  </a:lnTo>
                  <a:lnTo>
                    <a:pt x="351" y="3247"/>
                  </a:lnTo>
                  <a:lnTo>
                    <a:pt x="571" y="2457"/>
                  </a:lnTo>
                  <a:lnTo>
                    <a:pt x="1141" y="220"/>
                  </a:lnTo>
                  <a:lnTo>
                    <a:pt x="1185" y="132"/>
                  </a:lnTo>
                  <a:lnTo>
                    <a:pt x="1141" y="88"/>
                  </a:lnTo>
                  <a:lnTo>
                    <a:pt x="1097" y="44"/>
                  </a:lnTo>
                  <a:lnTo>
                    <a:pt x="105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2" name="Google Shape;4512;p129"/>
            <p:cNvSpPr/>
            <p:nvPr/>
          </p:nvSpPr>
          <p:spPr>
            <a:xfrm>
              <a:off x="3290000" y="3667625"/>
              <a:ext cx="453100" cy="490400"/>
            </a:xfrm>
            <a:custGeom>
              <a:avLst/>
              <a:gdLst/>
              <a:ahLst/>
              <a:cxnLst/>
              <a:rect l="l" t="t" r="r" b="b"/>
              <a:pathLst>
                <a:path w="18124" h="19616" extrusionOk="0">
                  <a:moveTo>
                    <a:pt x="2809" y="1"/>
                  </a:moveTo>
                  <a:lnTo>
                    <a:pt x="2765" y="45"/>
                  </a:lnTo>
                  <a:lnTo>
                    <a:pt x="2721" y="88"/>
                  </a:lnTo>
                  <a:lnTo>
                    <a:pt x="966" y="2546"/>
                  </a:lnTo>
                  <a:lnTo>
                    <a:pt x="966" y="2590"/>
                  </a:lnTo>
                  <a:lnTo>
                    <a:pt x="176" y="4784"/>
                  </a:lnTo>
                  <a:lnTo>
                    <a:pt x="1" y="5442"/>
                  </a:lnTo>
                  <a:lnTo>
                    <a:pt x="1" y="5486"/>
                  </a:lnTo>
                  <a:lnTo>
                    <a:pt x="1" y="7197"/>
                  </a:lnTo>
                  <a:lnTo>
                    <a:pt x="45" y="7285"/>
                  </a:lnTo>
                  <a:lnTo>
                    <a:pt x="264" y="7548"/>
                  </a:lnTo>
                  <a:lnTo>
                    <a:pt x="308" y="7592"/>
                  </a:lnTo>
                  <a:lnTo>
                    <a:pt x="352" y="7592"/>
                  </a:lnTo>
                  <a:lnTo>
                    <a:pt x="1931" y="7680"/>
                  </a:lnTo>
                  <a:lnTo>
                    <a:pt x="3028" y="9259"/>
                  </a:lnTo>
                  <a:lnTo>
                    <a:pt x="4433" y="11848"/>
                  </a:lnTo>
                  <a:lnTo>
                    <a:pt x="5749" y="14613"/>
                  </a:lnTo>
                  <a:lnTo>
                    <a:pt x="6407" y="15666"/>
                  </a:lnTo>
                  <a:lnTo>
                    <a:pt x="6451" y="15710"/>
                  </a:lnTo>
                  <a:lnTo>
                    <a:pt x="7153" y="16280"/>
                  </a:lnTo>
                  <a:lnTo>
                    <a:pt x="7197" y="16324"/>
                  </a:lnTo>
                  <a:lnTo>
                    <a:pt x="7855" y="16587"/>
                  </a:lnTo>
                  <a:lnTo>
                    <a:pt x="8382" y="16675"/>
                  </a:lnTo>
                  <a:lnTo>
                    <a:pt x="12287" y="18035"/>
                  </a:lnTo>
                  <a:lnTo>
                    <a:pt x="14744" y="18781"/>
                  </a:lnTo>
                  <a:lnTo>
                    <a:pt x="17465" y="19615"/>
                  </a:lnTo>
                  <a:lnTo>
                    <a:pt x="17553" y="19615"/>
                  </a:lnTo>
                  <a:lnTo>
                    <a:pt x="17992" y="19527"/>
                  </a:lnTo>
                  <a:lnTo>
                    <a:pt x="18036" y="19483"/>
                  </a:lnTo>
                  <a:lnTo>
                    <a:pt x="18123" y="19440"/>
                  </a:lnTo>
                  <a:lnTo>
                    <a:pt x="18123" y="19396"/>
                  </a:lnTo>
                  <a:lnTo>
                    <a:pt x="18123" y="19308"/>
                  </a:lnTo>
                  <a:lnTo>
                    <a:pt x="18079" y="19264"/>
                  </a:lnTo>
                  <a:lnTo>
                    <a:pt x="18036" y="19220"/>
                  </a:lnTo>
                  <a:lnTo>
                    <a:pt x="17992" y="19176"/>
                  </a:lnTo>
                  <a:lnTo>
                    <a:pt x="17904" y="19176"/>
                  </a:lnTo>
                  <a:lnTo>
                    <a:pt x="17509" y="19264"/>
                  </a:lnTo>
                  <a:lnTo>
                    <a:pt x="14876" y="18430"/>
                  </a:lnTo>
                  <a:lnTo>
                    <a:pt x="12419" y="17728"/>
                  </a:lnTo>
                  <a:lnTo>
                    <a:pt x="8470" y="16324"/>
                  </a:lnTo>
                  <a:lnTo>
                    <a:pt x="7943" y="16280"/>
                  </a:lnTo>
                  <a:lnTo>
                    <a:pt x="7329" y="16017"/>
                  </a:lnTo>
                  <a:lnTo>
                    <a:pt x="6714" y="15446"/>
                  </a:lnTo>
                  <a:lnTo>
                    <a:pt x="6056" y="14437"/>
                  </a:lnTo>
                  <a:lnTo>
                    <a:pt x="4784" y="11717"/>
                  </a:lnTo>
                  <a:lnTo>
                    <a:pt x="3336" y="9084"/>
                  </a:lnTo>
                  <a:lnTo>
                    <a:pt x="2151" y="7416"/>
                  </a:lnTo>
                  <a:lnTo>
                    <a:pt x="2107" y="7373"/>
                  </a:lnTo>
                  <a:lnTo>
                    <a:pt x="2019" y="7329"/>
                  </a:lnTo>
                  <a:lnTo>
                    <a:pt x="483" y="7241"/>
                  </a:lnTo>
                  <a:lnTo>
                    <a:pt x="352" y="7109"/>
                  </a:lnTo>
                  <a:lnTo>
                    <a:pt x="352" y="5530"/>
                  </a:lnTo>
                  <a:lnTo>
                    <a:pt x="527" y="4871"/>
                  </a:lnTo>
                  <a:lnTo>
                    <a:pt x="1273" y="2765"/>
                  </a:lnTo>
                  <a:lnTo>
                    <a:pt x="2985" y="308"/>
                  </a:lnTo>
                  <a:lnTo>
                    <a:pt x="3028" y="220"/>
                  </a:lnTo>
                  <a:lnTo>
                    <a:pt x="3028" y="176"/>
                  </a:lnTo>
                  <a:lnTo>
                    <a:pt x="2985" y="88"/>
                  </a:lnTo>
                  <a:lnTo>
                    <a:pt x="2941" y="45"/>
                  </a:lnTo>
                  <a:lnTo>
                    <a:pt x="289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3" name="Google Shape;4513;p129"/>
            <p:cNvSpPr/>
            <p:nvPr/>
          </p:nvSpPr>
          <p:spPr>
            <a:xfrm>
              <a:off x="3240650" y="3634725"/>
              <a:ext cx="515600" cy="540850"/>
            </a:xfrm>
            <a:custGeom>
              <a:avLst/>
              <a:gdLst/>
              <a:ahLst/>
              <a:cxnLst/>
              <a:rect l="l" t="t" r="r" b="b"/>
              <a:pathLst>
                <a:path w="20624" h="21634" extrusionOk="0">
                  <a:moveTo>
                    <a:pt x="3291" y="0"/>
                  </a:moveTo>
                  <a:lnTo>
                    <a:pt x="3247" y="44"/>
                  </a:lnTo>
                  <a:lnTo>
                    <a:pt x="3203" y="88"/>
                  </a:lnTo>
                  <a:lnTo>
                    <a:pt x="1624" y="3203"/>
                  </a:lnTo>
                  <a:lnTo>
                    <a:pt x="922" y="4344"/>
                  </a:lnTo>
                  <a:lnTo>
                    <a:pt x="922" y="4388"/>
                  </a:lnTo>
                  <a:lnTo>
                    <a:pt x="439" y="5529"/>
                  </a:lnTo>
                  <a:lnTo>
                    <a:pt x="439" y="5573"/>
                  </a:lnTo>
                  <a:lnTo>
                    <a:pt x="132" y="6538"/>
                  </a:lnTo>
                  <a:lnTo>
                    <a:pt x="132" y="6582"/>
                  </a:lnTo>
                  <a:lnTo>
                    <a:pt x="0" y="7986"/>
                  </a:lnTo>
                  <a:lnTo>
                    <a:pt x="88" y="9171"/>
                  </a:lnTo>
                  <a:lnTo>
                    <a:pt x="88" y="9259"/>
                  </a:lnTo>
                  <a:lnTo>
                    <a:pt x="351" y="9654"/>
                  </a:lnTo>
                  <a:lnTo>
                    <a:pt x="351" y="9698"/>
                  </a:lnTo>
                  <a:lnTo>
                    <a:pt x="2282" y="11541"/>
                  </a:lnTo>
                  <a:lnTo>
                    <a:pt x="2984" y="12550"/>
                  </a:lnTo>
                  <a:lnTo>
                    <a:pt x="4125" y="16806"/>
                  </a:lnTo>
                  <a:lnTo>
                    <a:pt x="4388" y="17552"/>
                  </a:lnTo>
                  <a:lnTo>
                    <a:pt x="4432" y="17640"/>
                  </a:lnTo>
                  <a:lnTo>
                    <a:pt x="4476" y="17684"/>
                  </a:lnTo>
                  <a:lnTo>
                    <a:pt x="6099" y="18430"/>
                  </a:lnTo>
                  <a:lnTo>
                    <a:pt x="6143" y="18474"/>
                  </a:lnTo>
                  <a:lnTo>
                    <a:pt x="8601" y="18957"/>
                  </a:lnTo>
                  <a:lnTo>
                    <a:pt x="10663" y="19220"/>
                  </a:lnTo>
                  <a:lnTo>
                    <a:pt x="15095" y="20668"/>
                  </a:lnTo>
                  <a:lnTo>
                    <a:pt x="17640" y="21414"/>
                  </a:lnTo>
                  <a:lnTo>
                    <a:pt x="18649" y="21633"/>
                  </a:lnTo>
                  <a:lnTo>
                    <a:pt x="18737" y="21633"/>
                  </a:lnTo>
                  <a:lnTo>
                    <a:pt x="20492" y="21194"/>
                  </a:lnTo>
                  <a:lnTo>
                    <a:pt x="20580" y="21151"/>
                  </a:lnTo>
                  <a:lnTo>
                    <a:pt x="20624" y="21107"/>
                  </a:lnTo>
                  <a:lnTo>
                    <a:pt x="20624" y="21019"/>
                  </a:lnTo>
                  <a:lnTo>
                    <a:pt x="20624" y="20975"/>
                  </a:lnTo>
                  <a:lnTo>
                    <a:pt x="20580" y="20887"/>
                  </a:lnTo>
                  <a:lnTo>
                    <a:pt x="20536" y="20843"/>
                  </a:lnTo>
                  <a:lnTo>
                    <a:pt x="20404" y="20843"/>
                  </a:lnTo>
                  <a:lnTo>
                    <a:pt x="18693" y="21282"/>
                  </a:lnTo>
                  <a:lnTo>
                    <a:pt x="17728" y="21107"/>
                  </a:lnTo>
                  <a:lnTo>
                    <a:pt x="15183" y="20317"/>
                  </a:lnTo>
                  <a:lnTo>
                    <a:pt x="10751" y="18869"/>
                  </a:lnTo>
                  <a:lnTo>
                    <a:pt x="10707" y="18869"/>
                  </a:lnTo>
                  <a:lnTo>
                    <a:pt x="8644" y="18605"/>
                  </a:lnTo>
                  <a:lnTo>
                    <a:pt x="6231" y="18123"/>
                  </a:lnTo>
                  <a:lnTo>
                    <a:pt x="4695" y="17377"/>
                  </a:lnTo>
                  <a:lnTo>
                    <a:pt x="4476" y="16719"/>
                  </a:lnTo>
                  <a:lnTo>
                    <a:pt x="3291" y="12418"/>
                  </a:lnTo>
                  <a:lnTo>
                    <a:pt x="3291" y="12374"/>
                  </a:lnTo>
                  <a:lnTo>
                    <a:pt x="2545" y="11321"/>
                  </a:lnTo>
                  <a:lnTo>
                    <a:pt x="614" y="9434"/>
                  </a:lnTo>
                  <a:lnTo>
                    <a:pt x="439" y="9083"/>
                  </a:lnTo>
                  <a:lnTo>
                    <a:pt x="351" y="7986"/>
                  </a:lnTo>
                  <a:lnTo>
                    <a:pt x="483" y="6626"/>
                  </a:lnTo>
                  <a:lnTo>
                    <a:pt x="746" y="5661"/>
                  </a:lnTo>
                  <a:lnTo>
                    <a:pt x="1229" y="4520"/>
                  </a:lnTo>
                  <a:lnTo>
                    <a:pt x="1931" y="3379"/>
                  </a:lnTo>
                  <a:lnTo>
                    <a:pt x="3510" y="263"/>
                  </a:lnTo>
                  <a:lnTo>
                    <a:pt x="3510" y="176"/>
                  </a:lnTo>
                  <a:lnTo>
                    <a:pt x="3510" y="132"/>
                  </a:lnTo>
                  <a:lnTo>
                    <a:pt x="3467" y="44"/>
                  </a:lnTo>
                  <a:lnTo>
                    <a:pt x="342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4" name="Google Shape;4514;p129"/>
            <p:cNvSpPr/>
            <p:nvPr/>
          </p:nvSpPr>
          <p:spPr>
            <a:xfrm>
              <a:off x="3616925" y="3530500"/>
              <a:ext cx="99850" cy="461875"/>
            </a:xfrm>
            <a:custGeom>
              <a:avLst/>
              <a:gdLst/>
              <a:ahLst/>
              <a:cxnLst/>
              <a:rect l="l" t="t" r="r" b="b"/>
              <a:pathLst>
                <a:path w="3994" h="18475" extrusionOk="0">
                  <a:moveTo>
                    <a:pt x="132" y="1"/>
                  </a:moveTo>
                  <a:lnTo>
                    <a:pt x="88" y="44"/>
                  </a:lnTo>
                  <a:lnTo>
                    <a:pt x="44" y="132"/>
                  </a:lnTo>
                  <a:lnTo>
                    <a:pt x="0" y="176"/>
                  </a:lnTo>
                  <a:lnTo>
                    <a:pt x="0" y="659"/>
                  </a:lnTo>
                  <a:lnTo>
                    <a:pt x="0" y="703"/>
                  </a:lnTo>
                  <a:lnTo>
                    <a:pt x="132" y="1931"/>
                  </a:lnTo>
                  <a:lnTo>
                    <a:pt x="176" y="1975"/>
                  </a:lnTo>
                  <a:lnTo>
                    <a:pt x="702" y="3818"/>
                  </a:lnTo>
                  <a:lnTo>
                    <a:pt x="834" y="4915"/>
                  </a:lnTo>
                  <a:lnTo>
                    <a:pt x="219" y="7767"/>
                  </a:lnTo>
                  <a:lnTo>
                    <a:pt x="219" y="7811"/>
                  </a:lnTo>
                  <a:lnTo>
                    <a:pt x="219" y="8689"/>
                  </a:lnTo>
                  <a:lnTo>
                    <a:pt x="219" y="8733"/>
                  </a:lnTo>
                  <a:lnTo>
                    <a:pt x="395" y="9698"/>
                  </a:lnTo>
                  <a:lnTo>
                    <a:pt x="395" y="9742"/>
                  </a:lnTo>
                  <a:lnTo>
                    <a:pt x="1887" y="13603"/>
                  </a:lnTo>
                  <a:lnTo>
                    <a:pt x="2589" y="16017"/>
                  </a:lnTo>
                  <a:lnTo>
                    <a:pt x="3247" y="17860"/>
                  </a:lnTo>
                  <a:lnTo>
                    <a:pt x="3247" y="17904"/>
                  </a:lnTo>
                  <a:lnTo>
                    <a:pt x="3686" y="18430"/>
                  </a:lnTo>
                  <a:lnTo>
                    <a:pt x="3730" y="18474"/>
                  </a:lnTo>
                  <a:lnTo>
                    <a:pt x="3818" y="18474"/>
                  </a:lnTo>
                  <a:lnTo>
                    <a:pt x="3905" y="18430"/>
                  </a:lnTo>
                  <a:lnTo>
                    <a:pt x="3949" y="18386"/>
                  </a:lnTo>
                  <a:lnTo>
                    <a:pt x="3993" y="18343"/>
                  </a:lnTo>
                  <a:lnTo>
                    <a:pt x="3993" y="18255"/>
                  </a:lnTo>
                  <a:lnTo>
                    <a:pt x="3949" y="18211"/>
                  </a:lnTo>
                  <a:lnTo>
                    <a:pt x="3554" y="17684"/>
                  </a:lnTo>
                  <a:lnTo>
                    <a:pt x="2896" y="15929"/>
                  </a:lnTo>
                  <a:lnTo>
                    <a:pt x="2238" y="13472"/>
                  </a:lnTo>
                  <a:lnTo>
                    <a:pt x="746" y="9654"/>
                  </a:lnTo>
                  <a:lnTo>
                    <a:pt x="570" y="8689"/>
                  </a:lnTo>
                  <a:lnTo>
                    <a:pt x="570" y="7855"/>
                  </a:lnTo>
                  <a:lnTo>
                    <a:pt x="1185" y="4959"/>
                  </a:lnTo>
                  <a:lnTo>
                    <a:pt x="1185" y="4871"/>
                  </a:lnTo>
                  <a:lnTo>
                    <a:pt x="1053" y="3774"/>
                  </a:lnTo>
                  <a:lnTo>
                    <a:pt x="1053" y="3730"/>
                  </a:lnTo>
                  <a:lnTo>
                    <a:pt x="483" y="1887"/>
                  </a:lnTo>
                  <a:lnTo>
                    <a:pt x="351" y="659"/>
                  </a:lnTo>
                  <a:lnTo>
                    <a:pt x="351" y="176"/>
                  </a:lnTo>
                  <a:lnTo>
                    <a:pt x="351" y="132"/>
                  </a:lnTo>
                  <a:lnTo>
                    <a:pt x="307" y="88"/>
                  </a:lnTo>
                  <a:lnTo>
                    <a:pt x="263" y="44"/>
                  </a:lnTo>
                  <a:lnTo>
                    <a:pt x="21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5" name="Google Shape;4515;p129"/>
            <p:cNvSpPr/>
            <p:nvPr/>
          </p:nvSpPr>
          <p:spPr>
            <a:xfrm>
              <a:off x="3513800" y="3504175"/>
              <a:ext cx="102050" cy="330225"/>
            </a:xfrm>
            <a:custGeom>
              <a:avLst/>
              <a:gdLst/>
              <a:ahLst/>
              <a:cxnLst/>
              <a:rect l="l" t="t" r="r" b="b"/>
              <a:pathLst>
                <a:path w="4082" h="13209" extrusionOk="0">
                  <a:moveTo>
                    <a:pt x="3906" y="0"/>
                  </a:moveTo>
                  <a:lnTo>
                    <a:pt x="3818" y="44"/>
                  </a:lnTo>
                  <a:lnTo>
                    <a:pt x="3774" y="44"/>
                  </a:lnTo>
                  <a:lnTo>
                    <a:pt x="3730" y="132"/>
                  </a:lnTo>
                  <a:lnTo>
                    <a:pt x="3511" y="703"/>
                  </a:lnTo>
                  <a:lnTo>
                    <a:pt x="3204" y="2677"/>
                  </a:lnTo>
                  <a:lnTo>
                    <a:pt x="1536" y="5705"/>
                  </a:lnTo>
                  <a:lnTo>
                    <a:pt x="790" y="7855"/>
                  </a:lnTo>
                  <a:lnTo>
                    <a:pt x="0" y="10444"/>
                  </a:lnTo>
                  <a:lnTo>
                    <a:pt x="0" y="10488"/>
                  </a:lnTo>
                  <a:lnTo>
                    <a:pt x="88" y="11322"/>
                  </a:lnTo>
                  <a:lnTo>
                    <a:pt x="88" y="11365"/>
                  </a:lnTo>
                  <a:lnTo>
                    <a:pt x="746" y="13121"/>
                  </a:lnTo>
                  <a:lnTo>
                    <a:pt x="790" y="13165"/>
                  </a:lnTo>
                  <a:lnTo>
                    <a:pt x="922" y="13208"/>
                  </a:lnTo>
                  <a:lnTo>
                    <a:pt x="966" y="13208"/>
                  </a:lnTo>
                  <a:lnTo>
                    <a:pt x="1010" y="13165"/>
                  </a:lnTo>
                  <a:lnTo>
                    <a:pt x="1053" y="13121"/>
                  </a:lnTo>
                  <a:lnTo>
                    <a:pt x="1097" y="13033"/>
                  </a:lnTo>
                  <a:lnTo>
                    <a:pt x="1053" y="12989"/>
                  </a:lnTo>
                  <a:lnTo>
                    <a:pt x="439" y="11278"/>
                  </a:lnTo>
                  <a:lnTo>
                    <a:pt x="351" y="10488"/>
                  </a:lnTo>
                  <a:lnTo>
                    <a:pt x="1097" y="7943"/>
                  </a:lnTo>
                  <a:lnTo>
                    <a:pt x="1887" y="5837"/>
                  </a:lnTo>
                  <a:lnTo>
                    <a:pt x="3511" y="2809"/>
                  </a:lnTo>
                  <a:lnTo>
                    <a:pt x="3555" y="2765"/>
                  </a:lnTo>
                  <a:lnTo>
                    <a:pt x="3862" y="790"/>
                  </a:lnTo>
                  <a:lnTo>
                    <a:pt x="4081" y="264"/>
                  </a:lnTo>
                  <a:lnTo>
                    <a:pt x="4081" y="176"/>
                  </a:lnTo>
                  <a:lnTo>
                    <a:pt x="4081" y="132"/>
                  </a:lnTo>
                  <a:lnTo>
                    <a:pt x="4037" y="44"/>
                  </a:lnTo>
                  <a:lnTo>
                    <a:pt x="395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6" name="Google Shape;4516;p129"/>
            <p:cNvSpPr/>
            <p:nvPr/>
          </p:nvSpPr>
          <p:spPr>
            <a:xfrm>
              <a:off x="3422750" y="3478950"/>
              <a:ext cx="183225" cy="256725"/>
            </a:xfrm>
            <a:custGeom>
              <a:avLst/>
              <a:gdLst/>
              <a:ahLst/>
              <a:cxnLst/>
              <a:rect l="l" t="t" r="r" b="b"/>
              <a:pathLst>
                <a:path w="7329" h="10269" extrusionOk="0">
                  <a:moveTo>
                    <a:pt x="7109" y="0"/>
                  </a:moveTo>
                  <a:lnTo>
                    <a:pt x="7065" y="44"/>
                  </a:lnTo>
                  <a:lnTo>
                    <a:pt x="7021" y="88"/>
                  </a:lnTo>
                  <a:lnTo>
                    <a:pt x="6977" y="132"/>
                  </a:lnTo>
                  <a:lnTo>
                    <a:pt x="6933" y="351"/>
                  </a:lnTo>
                  <a:lnTo>
                    <a:pt x="5046" y="1624"/>
                  </a:lnTo>
                  <a:lnTo>
                    <a:pt x="5003" y="1668"/>
                  </a:lnTo>
                  <a:lnTo>
                    <a:pt x="4213" y="2721"/>
                  </a:lnTo>
                  <a:lnTo>
                    <a:pt x="2545" y="5046"/>
                  </a:lnTo>
                  <a:lnTo>
                    <a:pt x="746" y="7855"/>
                  </a:lnTo>
                  <a:lnTo>
                    <a:pt x="702" y="7899"/>
                  </a:lnTo>
                  <a:lnTo>
                    <a:pt x="0" y="10049"/>
                  </a:lnTo>
                  <a:lnTo>
                    <a:pt x="0" y="10093"/>
                  </a:lnTo>
                  <a:lnTo>
                    <a:pt x="0" y="10180"/>
                  </a:lnTo>
                  <a:lnTo>
                    <a:pt x="44" y="10224"/>
                  </a:lnTo>
                  <a:lnTo>
                    <a:pt x="88" y="10268"/>
                  </a:lnTo>
                  <a:lnTo>
                    <a:pt x="176" y="10268"/>
                  </a:lnTo>
                  <a:lnTo>
                    <a:pt x="263" y="10224"/>
                  </a:lnTo>
                  <a:lnTo>
                    <a:pt x="307" y="10137"/>
                  </a:lnTo>
                  <a:lnTo>
                    <a:pt x="1053" y="8030"/>
                  </a:lnTo>
                  <a:lnTo>
                    <a:pt x="2809" y="5222"/>
                  </a:lnTo>
                  <a:lnTo>
                    <a:pt x="4520" y="2896"/>
                  </a:lnTo>
                  <a:lnTo>
                    <a:pt x="5266" y="1931"/>
                  </a:lnTo>
                  <a:lnTo>
                    <a:pt x="7153" y="571"/>
                  </a:lnTo>
                  <a:lnTo>
                    <a:pt x="7240" y="483"/>
                  </a:lnTo>
                  <a:lnTo>
                    <a:pt x="7328" y="220"/>
                  </a:lnTo>
                  <a:lnTo>
                    <a:pt x="7328" y="176"/>
                  </a:lnTo>
                  <a:lnTo>
                    <a:pt x="7284" y="88"/>
                  </a:lnTo>
                  <a:lnTo>
                    <a:pt x="7240" y="44"/>
                  </a:lnTo>
                  <a:lnTo>
                    <a:pt x="719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7" name="Google Shape;4517;p129"/>
            <p:cNvSpPr/>
            <p:nvPr/>
          </p:nvSpPr>
          <p:spPr>
            <a:xfrm>
              <a:off x="3356925" y="3428475"/>
              <a:ext cx="228200" cy="247950"/>
            </a:xfrm>
            <a:custGeom>
              <a:avLst/>
              <a:gdLst/>
              <a:ahLst/>
              <a:cxnLst/>
              <a:rect l="l" t="t" r="r" b="b"/>
              <a:pathLst>
                <a:path w="9128" h="9918" extrusionOk="0">
                  <a:moveTo>
                    <a:pt x="8952" y="1"/>
                  </a:moveTo>
                  <a:lnTo>
                    <a:pt x="8908" y="45"/>
                  </a:lnTo>
                  <a:lnTo>
                    <a:pt x="7548" y="791"/>
                  </a:lnTo>
                  <a:lnTo>
                    <a:pt x="5090" y="2502"/>
                  </a:lnTo>
                  <a:lnTo>
                    <a:pt x="5047" y="2546"/>
                  </a:lnTo>
                  <a:lnTo>
                    <a:pt x="2502" y="6144"/>
                  </a:lnTo>
                  <a:lnTo>
                    <a:pt x="44" y="9654"/>
                  </a:lnTo>
                  <a:lnTo>
                    <a:pt x="0" y="9742"/>
                  </a:lnTo>
                  <a:lnTo>
                    <a:pt x="0" y="9786"/>
                  </a:lnTo>
                  <a:lnTo>
                    <a:pt x="44" y="9874"/>
                  </a:lnTo>
                  <a:lnTo>
                    <a:pt x="88" y="9918"/>
                  </a:lnTo>
                  <a:lnTo>
                    <a:pt x="264" y="9918"/>
                  </a:lnTo>
                  <a:lnTo>
                    <a:pt x="308" y="9874"/>
                  </a:lnTo>
                  <a:lnTo>
                    <a:pt x="2809" y="6363"/>
                  </a:lnTo>
                  <a:lnTo>
                    <a:pt x="5310" y="2765"/>
                  </a:lnTo>
                  <a:lnTo>
                    <a:pt x="7723" y="1098"/>
                  </a:lnTo>
                  <a:lnTo>
                    <a:pt x="9040" y="352"/>
                  </a:lnTo>
                  <a:lnTo>
                    <a:pt x="9127" y="308"/>
                  </a:lnTo>
                  <a:lnTo>
                    <a:pt x="9127" y="220"/>
                  </a:lnTo>
                  <a:lnTo>
                    <a:pt x="9127" y="176"/>
                  </a:lnTo>
                  <a:lnTo>
                    <a:pt x="9127" y="88"/>
                  </a:lnTo>
                  <a:lnTo>
                    <a:pt x="9084" y="45"/>
                  </a:lnTo>
                  <a:lnTo>
                    <a:pt x="904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8" name="Google Shape;4518;p129"/>
            <p:cNvSpPr/>
            <p:nvPr/>
          </p:nvSpPr>
          <p:spPr>
            <a:xfrm>
              <a:off x="906200" y="2307350"/>
              <a:ext cx="948925" cy="1026800"/>
            </a:xfrm>
            <a:custGeom>
              <a:avLst/>
              <a:gdLst/>
              <a:ahLst/>
              <a:cxnLst/>
              <a:rect l="l" t="t" r="r" b="b"/>
              <a:pathLst>
                <a:path w="37957" h="41072" extrusionOk="0">
                  <a:moveTo>
                    <a:pt x="37781" y="0"/>
                  </a:moveTo>
                  <a:lnTo>
                    <a:pt x="37694" y="44"/>
                  </a:lnTo>
                  <a:lnTo>
                    <a:pt x="34929" y="1711"/>
                  </a:lnTo>
                  <a:lnTo>
                    <a:pt x="30453" y="3730"/>
                  </a:lnTo>
                  <a:lnTo>
                    <a:pt x="27338" y="5046"/>
                  </a:lnTo>
                  <a:lnTo>
                    <a:pt x="24222" y="6450"/>
                  </a:lnTo>
                  <a:lnTo>
                    <a:pt x="21282" y="7811"/>
                  </a:lnTo>
                  <a:lnTo>
                    <a:pt x="19571" y="8644"/>
                  </a:lnTo>
                  <a:lnTo>
                    <a:pt x="16587" y="10356"/>
                  </a:lnTo>
                  <a:lnTo>
                    <a:pt x="15007" y="11321"/>
                  </a:lnTo>
                  <a:lnTo>
                    <a:pt x="13252" y="12638"/>
                  </a:lnTo>
                  <a:lnTo>
                    <a:pt x="8996" y="16104"/>
                  </a:lnTo>
                  <a:lnTo>
                    <a:pt x="6889" y="17859"/>
                  </a:lnTo>
                  <a:lnTo>
                    <a:pt x="5661" y="18737"/>
                  </a:lnTo>
                  <a:lnTo>
                    <a:pt x="1712" y="20141"/>
                  </a:lnTo>
                  <a:lnTo>
                    <a:pt x="1712" y="20185"/>
                  </a:lnTo>
                  <a:lnTo>
                    <a:pt x="922" y="20536"/>
                  </a:lnTo>
                  <a:lnTo>
                    <a:pt x="878" y="20624"/>
                  </a:lnTo>
                  <a:lnTo>
                    <a:pt x="834" y="20668"/>
                  </a:lnTo>
                  <a:lnTo>
                    <a:pt x="44" y="24485"/>
                  </a:lnTo>
                  <a:lnTo>
                    <a:pt x="0" y="25626"/>
                  </a:lnTo>
                  <a:lnTo>
                    <a:pt x="0" y="25714"/>
                  </a:lnTo>
                  <a:lnTo>
                    <a:pt x="220" y="26153"/>
                  </a:lnTo>
                  <a:lnTo>
                    <a:pt x="220" y="26240"/>
                  </a:lnTo>
                  <a:lnTo>
                    <a:pt x="2458" y="28698"/>
                  </a:lnTo>
                  <a:lnTo>
                    <a:pt x="4739" y="31155"/>
                  </a:lnTo>
                  <a:lnTo>
                    <a:pt x="6626" y="33744"/>
                  </a:lnTo>
                  <a:lnTo>
                    <a:pt x="8908" y="35806"/>
                  </a:lnTo>
                  <a:lnTo>
                    <a:pt x="10356" y="37211"/>
                  </a:lnTo>
                  <a:lnTo>
                    <a:pt x="10751" y="37649"/>
                  </a:lnTo>
                  <a:lnTo>
                    <a:pt x="10181" y="39624"/>
                  </a:lnTo>
                  <a:lnTo>
                    <a:pt x="10181" y="39668"/>
                  </a:lnTo>
                  <a:lnTo>
                    <a:pt x="10049" y="40896"/>
                  </a:lnTo>
                  <a:lnTo>
                    <a:pt x="10049" y="40984"/>
                  </a:lnTo>
                  <a:lnTo>
                    <a:pt x="10093" y="41028"/>
                  </a:lnTo>
                  <a:lnTo>
                    <a:pt x="10137" y="41072"/>
                  </a:lnTo>
                  <a:lnTo>
                    <a:pt x="10224" y="41072"/>
                  </a:lnTo>
                  <a:lnTo>
                    <a:pt x="10356" y="41028"/>
                  </a:lnTo>
                  <a:lnTo>
                    <a:pt x="10400" y="40940"/>
                  </a:lnTo>
                  <a:lnTo>
                    <a:pt x="10532" y="39712"/>
                  </a:lnTo>
                  <a:lnTo>
                    <a:pt x="11102" y="37649"/>
                  </a:lnTo>
                  <a:lnTo>
                    <a:pt x="11102" y="37562"/>
                  </a:lnTo>
                  <a:lnTo>
                    <a:pt x="11102" y="37518"/>
                  </a:lnTo>
                  <a:lnTo>
                    <a:pt x="10619" y="36947"/>
                  </a:lnTo>
                  <a:lnTo>
                    <a:pt x="9127" y="35543"/>
                  </a:lnTo>
                  <a:lnTo>
                    <a:pt x="6889" y="33525"/>
                  </a:lnTo>
                  <a:lnTo>
                    <a:pt x="5003" y="30936"/>
                  </a:lnTo>
                  <a:lnTo>
                    <a:pt x="2721" y="28478"/>
                  </a:lnTo>
                  <a:lnTo>
                    <a:pt x="527" y="26021"/>
                  </a:lnTo>
                  <a:lnTo>
                    <a:pt x="351" y="25626"/>
                  </a:lnTo>
                  <a:lnTo>
                    <a:pt x="395" y="24529"/>
                  </a:lnTo>
                  <a:lnTo>
                    <a:pt x="1185" y="20843"/>
                  </a:lnTo>
                  <a:lnTo>
                    <a:pt x="1843" y="20492"/>
                  </a:lnTo>
                  <a:lnTo>
                    <a:pt x="5792" y="19044"/>
                  </a:lnTo>
                  <a:lnTo>
                    <a:pt x="5836" y="19044"/>
                  </a:lnTo>
                  <a:lnTo>
                    <a:pt x="7109" y="18123"/>
                  </a:lnTo>
                  <a:lnTo>
                    <a:pt x="9215" y="16367"/>
                  </a:lnTo>
                  <a:lnTo>
                    <a:pt x="13472" y="12901"/>
                  </a:lnTo>
                  <a:lnTo>
                    <a:pt x="15183" y="11584"/>
                  </a:lnTo>
                  <a:lnTo>
                    <a:pt x="16763" y="10663"/>
                  </a:lnTo>
                  <a:lnTo>
                    <a:pt x="19746" y="8952"/>
                  </a:lnTo>
                  <a:lnTo>
                    <a:pt x="21414" y="8118"/>
                  </a:lnTo>
                  <a:lnTo>
                    <a:pt x="24354" y="6758"/>
                  </a:lnTo>
                  <a:lnTo>
                    <a:pt x="27469" y="5353"/>
                  </a:lnTo>
                  <a:lnTo>
                    <a:pt x="30585" y="4037"/>
                  </a:lnTo>
                  <a:lnTo>
                    <a:pt x="35061" y="2019"/>
                  </a:lnTo>
                  <a:lnTo>
                    <a:pt x="35105" y="2019"/>
                  </a:lnTo>
                  <a:lnTo>
                    <a:pt x="37869" y="351"/>
                  </a:lnTo>
                  <a:lnTo>
                    <a:pt x="37913" y="307"/>
                  </a:lnTo>
                  <a:lnTo>
                    <a:pt x="37957" y="219"/>
                  </a:lnTo>
                  <a:lnTo>
                    <a:pt x="37957" y="176"/>
                  </a:lnTo>
                  <a:lnTo>
                    <a:pt x="37957" y="88"/>
                  </a:lnTo>
                  <a:lnTo>
                    <a:pt x="37913" y="44"/>
                  </a:lnTo>
                  <a:lnTo>
                    <a:pt x="37825" y="44"/>
                  </a:lnTo>
                  <a:lnTo>
                    <a:pt x="3778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9" name="Google Shape;4519;p129"/>
            <p:cNvSpPr/>
            <p:nvPr/>
          </p:nvSpPr>
          <p:spPr>
            <a:xfrm>
              <a:off x="970925" y="2329275"/>
              <a:ext cx="908350" cy="911650"/>
            </a:xfrm>
            <a:custGeom>
              <a:avLst/>
              <a:gdLst/>
              <a:ahLst/>
              <a:cxnLst/>
              <a:rect l="l" t="t" r="r" b="b"/>
              <a:pathLst>
                <a:path w="36334" h="36466" extrusionOk="0">
                  <a:moveTo>
                    <a:pt x="36114" y="1"/>
                  </a:moveTo>
                  <a:lnTo>
                    <a:pt x="36070" y="45"/>
                  </a:lnTo>
                  <a:lnTo>
                    <a:pt x="33569" y="1536"/>
                  </a:lnTo>
                  <a:lnTo>
                    <a:pt x="31287" y="2765"/>
                  </a:lnTo>
                  <a:lnTo>
                    <a:pt x="29093" y="3687"/>
                  </a:lnTo>
                  <a:lnTo>
                    <a:pt x="26592" y="4784"/>
                  </a:lnTo>
                  <a:lnTo>
                    <a:pt x="23696" y="6056"/>
                  </a:lnTo>
                  <a:lnTo>
                    <a:pt x="20887" y="7329"/>
                  </a:lnTo>
                  <a:lnTo>
                    <a:pt x="18957" y="8250"/>
                  </a:lnTo>
                  <a:lnTo>
                    <a:pt x="14700" y="10664"/>
                  </a:lnTo>
                  <a:lnTo>
                    <a:pt x="13252" y="11497"/>
                  </a:lnTo>
                  <a:lnTo>
                    <a:pt x="13252" y="11541"/>
                  </a:lnTo>
                  <a:lnTo>
                    <a:pt x="10488" y="13735"/>
                  </a:lnTo>
                  <a:lnTo>
                    <a:pt x="7899" y="15841"/>
                  </a:lnTo>
                  <a:lnTo>
                    <a:pt x="4520" y="18781"/>
                  </a:lnTo>
                  <a:lnTo>
                    <a:pt x="3598" y="19264"/>
                  </a:lnTo>
                  <a:lnTo>
                    <a:pt x="1053" y="20229"/>
                  </a:lnTo>
                  <a:lnTo>
                    <a:pt x="263" y="20537"/>
                  </a:lnTo>
                  <a:lnTo>
                    <a:pt x="220" y="20580"/>
                  </a:lnTo>
                  <a:lnTo>
                    <a:pt x="176" y="20668"/>
                  </a:lnTo>
                  <a:lnTo>
                    <a:pt x="0" y="21195"/>
                  </a:lnTo>
                  <a:lnTo>
                    <a:pt x="0" y="21239"/>
                  </a:lnTo>
                  <a:lnTo>
                    <a:pt x="88" y="22116"/>
                  </a:lnTo>
                  <a:lnTo>
                    <a:pt x="88" y="22204"/>
                  </a:lnTo>
                  <a:lnTo>
                    <a:pt x="1536" y="24398"/>
                  </a:lnTo>
                  <a:lnTo>
                    <a:pt x="4213" y="27909"/>
                  </a:lnTo>
                  <a:lnTo>
                    <a:pt x="5880" y="29839"/>
                  </a:lnTo>
                  <a:lnTo>
                    <a:pt x="7504" y="31594"/>
                  </a:lnTo>
                  <a:lnTo>
                    <a:pt x="8732" y="32999"/>
                  </a:lnTo>
                  <a:lnTo>
                    <a:pt x="9391" y="33876"/>
                  </a:lnTo>
                  <a:lnTo>
                    <a:pt x="9522" y="34271"/>
                  </a:lnTo>
                  <a:lnTo>
                    <a:pt x="8996" y="35807"/>
                  </a:lnTo>
                  <a:lnTo>
                    <a:pt x="8864" y="36246"/>
                  </a:lnTo>
                  <a:lnTo>
                    <a:pt x="8864" y="36290"/>
                  </a:lnTo>
                  <a:lnTo>
                    <a:pt x="8908" y="36377"/>
                  </a:lnTo>
                  <a:lnTo>
                    <a:pt x="8952" y="36421"/>
                  </a:lnTo>
                  <a:lnTo>
                    <a:pt x="8996" y="36465"/>
                  </a:lnTo>
                  <a:lnTo>
                    <a:pt x="9040" y="36465"/>
                  </a:lnTo>
                  <a:lnTo>
                    <a:pt x="9127" y="36421"/>
                  </a:lnTo>
                  <a:lnTo>
                    <a:pt x="9215" y="36334"/>
                  </a:lnTo>
                  <a:lnTo>
                    <a:pt x="9873" y="34359"/>
                  </a:lnTo>
                  <a:lnTo>
                    <a:pt x="9873" y="34227"/>
                  </a:lnTo>
                  <a:lnTo>
                    <a:pt x="9698" y="33745"/>
                  </a:lnTo>
                  <a:lnTo>
                    <a:pt x="9698" y="33657"/>
                  </a:lnTo>
                  <a:lnTo>
                    <a:pt x="8996" y="32779"/>
                  </a:lnTo>
                  <a:lnTo>
                    <a:pt x="7767" y="31375"/>
                  </a:lnTo>
                  <a:lnTo>
                    <a:pt x="6143" y="29620"/>
                  </a:lnTo>
                  <a:lnTo>
                    <a:pt x="4476" y="27689"/>
                  </a:lnTo>
                  <a:lnTo>
                    <a:pt x="1843" y="24223"/>
                  </a:lnTo>
                  <a:lnTo>
                    <a:pt x="439" y="22029"/>
                  </a:lnTo>
                  <a:lnTo>
                    <a:pt x="351" y="21239"/>
                  </a:lnTo>
                  <a:lnTo>
                    <a:pt x="483" y="20844"/>
                  </a:lnTo>
                  <a:lnTo>
                    <a:pt x="3730" y="19615"/>
                  </a:lnTo>
                  <a:lnTo>
                    <a:pt x="3774" y="19615"/>
                  </a:lnTo>
                  <a:lnTo>
                    <a:pt x="4695" y="19045"/>
                  </a:lnTo>
                  <a:lnTo>
                    <a:pt x="8162" y="16105"/>
                  </a:lnTo>
                  <a:lnTo>
                    <a:pt x="10707" y="13998"/>
                  </a:lnTo>
                  <a:lnTo>
                    <a:pt x="13472" y="11804"/>
                  </a:lnTo>
                  <a:lnTo>
                    <a:pt x="14876" y="10971"/>
                  </a:lnTo>
                  <a:lnTo>
                    <a:pt x="19088" y="8557"/>
                  </a:lnTo>
                  <a:lnTo>
                    <a:pt x="21019" y="7636"/>
                  </a:lnTo>
                  <a:lnTo>
                    <a:pt x="23827" y="6363"/>
                  </a:lnTo>
                  <a:lnTo>
                    <a:pt x="26723" y="5135"/>
                  </a:lnTo>
                  <a:lnTo>
                    <a:pt x="29225" y="4038"/>
                  </a:lnTo>
                  <a:lnTo>
                    <a:pt x="31463" y="3072"/>
                  </a:lnTo>
                  <a:lnTo>
                    <a:pt x="33744" y="1844"/>
                  </a:lnTo>
                  <a:lnTo>
                    <a:pt x="36246" y="352"/>
                  </a:lnTo>
                  <a:lnTo>
                    <a:pt x="36289" y="308"/>
                  </a:lnTo>
                  <a:lnTo>
                    <a:pt x="36333" y="220"/>
                  </a:lnTo>
                  <a:lnTo>
                    <a:pt x="36333" y="176"/>
                  </a:lnTo>
                  <a:lnTo>
                    <a:pt x="36289" y="88"/>
                  </a:lnTo>
                  <a:lnTo>
                    <a:pt x="36246" y="45"/>
                  </a:lnTo>
                  <a:lnTo>
                    <a:pt x="3620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0" name="Google Shape;4520;p129"/>
            <p:cNvSpPr/>
            <p:nvPr/>
          </p:nvSpPr>
          <p:spPr>
            <a:xfrm>
              <a:off x="1070750" y="2351225"/>
              <a:ext cx="831550" cy="835950"/>
            </a:xfrm>
            <a:custGeom>
              <a:avLst/>
              <a:gdLst/>
              <a:ahLst/>
              <a:cxnLst/>
              <a:rect l="l" t="t" r="r" b="b"/>
              <a:pathLst>
                <a:path w="33262" h="33438" extrusionOk="0">
                  <a:moveTo>
                    <a:pt x="33086" y="0"/>
                  </a:moveTo>
                  <a:lnTo>
                    <a:pt x="32998" y="44"/>
                  </a:lnTo>
                  <a:lnTo>
                    <a:pt x="29313" y="2194"/>
                  </a:lnTo>
                  <a:lnTo>
                    <a:pt x="26680" y="3511"/>
                  </a:lnTo>
                  <a:lnTo>
                    <a:pt x="23959" y="4695"/>
                  </a:lnTo>
                  <a:lnTo>
                    <a:pt x="21546" y="5749"/>
                  </a:lnTo>
                  <a:lnTo>
                    <a:pt x="18781" y="7021"/>
                  </a:lnTo>
                  <a:lnTo>
                    <a:pt x="16412" y="8162"/>
                  </a:lnTo>
                  <a:lnTo>
                    <a:pt x="14393" y="9215"/>
                  </a:lnTo>
                  <a:lnTo>
                    <a:pt x="12111" y="10532"/>
                  </a:lnTo>
                  <a:lnTo>
                    <a:pt x="10093" y="11760"/>
                  </a:lnTo>
                  <a:lnTo>
                    <a:pt x="7372" y="13954"/>
                  </a:lnTo>
                  <a:lnTo>
                    <a:pt x="4696" y="16192"/>
                  </a:lnTo>
                  <a:lnTo>
                    <a:pt x="1361" y="19132"/>
                  </a:lnTo>
                  <a:lnTo>
                    <a:pt x="307" y="19790"/>
                  </a:lnTo>
                  <a:lnTo>
                    <a:pt x="264" y="19878"/>
                  </a:lnTo>
                  <a:lnTo>
                    <a:pt x="44" y="20185"/>
                  </a:lnTo>
                  <a:lnTo>
                    <a:pt x="0" y="20273"/>
                  </a:lnTo>
                  <a:lnTo>
                    <a:pt x="44" y="20361"/>
                  </a:lnTo>
                  <a:lnTo>
                    <a:pt x="220" y="20975"/>
                  </a:lnTo>
                  <a:lnTo>
                    <a:pt x="264" y="21063"/>
                  </a:lnTo>
                  <a:lnTo>
                    <a:pt x="3467" y="25056"/>
                  </a:lnTo>
                  <a:lnTo>
                    <a:pt x="5924" y="28171"/>
                  </a:lnTo>
                  <a:lnTo>
                    <a:pt x="6714" y="29400"/>
                  </a:lnTo>
                  <a:lnTo>
                    <a:pt x="6977" y="30278"/>
                  </a:lnTo>
                  <a:lnTo>
                    <a:pt x="6977" y="30848"/>
                  </a:lnTo>
                  <a:lnTo>
                    <a:pt x="6187" y="33174"/>
                  </a:lnTo>
                  <a:lnTo>
                    <a:pt x="6144" y="33262"/>
                  </a:lnTo>
                  <a:lnTo>
                    <a:pt x="6187" y="33305"/>
                  </a:lnTo>
                  <a:lnTo>
                    <a:pt x="6231" y="33393"/>
                  </a:lnTo>
                  <a:lnTo>
                    <a:pt x="6275" y="33437"/>
                  </a:lnTo>
                  <a:lnTo>
                    <a:pt x="6319" y="33437"/>
                  </a:lnTo>
                  <a:lnTo>
                    <a:pt x="6451" y="33393"/>
                  </a:lnTo>
                  <a:lnTo>
                    <a:pt x="6495" y="33305"/>
                  </a:lnTo>
                  <a:lnTo>
                    <a:pt x="7328" y="30936"/>
                  </a:lnTo>
                  <a:lnTo>
                    <a:pt x="7328" y="30892"/>
                  </a:lnTo>
                  <a:lnTo>
                    <a:pt x="7328" y="30278"/>
                  </a:lnTo>
                  <a:lnTo>
                    <a:pt x="7328" y="30190"/>
                  </a:lnTo>
                  <a:lnTo>
                    <a:pt x="7021" y="29268"/>
                  </a:lnTo>
                  <a:lnTo>
                    <a:pt x="7021" y="29225"/>
                  </a:lnTo>
                  <a:lnTo>
                    <a:pt x="6187" y="27952"/>
                  </a:lnTo>
                  <a:lnTo>
                    <a:pt x="3730" y="24836"/>
                  </a:lnTo>
                  <a:lnTo>
                    <a:pt x="527" y="20843"/>
                  </a:lnTo>
                  <a:lnTo>
                    <a:pt x="395" y="20317"/>
                  </a:lnTo>
                  <a:lnTo>
                    <a:pt x="527" y="20097"/>
                  </a:lnTo>
                  <a:lnTo>
                    <a:pt x="1580" y="19439"/>
                  </a:lnTo>
                  <a:lnTo>
                    <a:pt x="1580" y="19395"/>
                  </a:lnTo>
                  <a:lnTo>
                    <a:pt x="4915" y="16455"/>
                  </a:lnTo>
                  <a:lnTo>
                    <a:pt x="7592" y="14217"/>
                  </a:lnTo>
                  <a:lnTo>
                    <a:pt x="10268" y="12023"/>
                  </a:lnTo>
                  <a:lnTo>
                    <a:pt x="12287" y="10839"/>
                  </a:lnTo>
                  <a:lnTo>
                    <a:pt x="14569" y="9522"/>
                  </a:lnTo>
                  <a:lnTo>
                    <a:pt x="16587" y="8469"/>
                  </a:lnTo>
                  <a:lnTo>
                    <a:pt x="18957" y="7328"/>
                  </a:lnTo>
                  <a:lnTo>
                    <a:pt x="21677" y="6100"/>
                  </a:lnTo>
                  <a:lnTo>
                    <a:pt x="24091" y="5003"/>
                  </a:lnTo>
                  <a:lnTo>
                    <a:pt x="26811" y="3862"/>
                  </a:lnTo>
                  <a:lnTo>
                    <a:pt x="29488" y="2501"/>
                  </a:lnTo>
                  <a:lnTo>
                    <a:pt x="33174" y="351"/>
                  </a:lnTo>
                  <a:lnTo>
                    <a:pt x="33262" y="264"/>
                  </a:lnTo>
                  <a:lnTo>
                    <a:pt x="33262" y="220"/>
                  </a:lnTo>
                  <a:lnTo>
                    <a:pt x="33262" y="176"/>
                  </a:lnTo>
                  <a:lnTo>
                    <a:pt x="33262" y="88"/>
                  </a:lnTo>
                  <a:lnTo>
                    <a:pt x="33218" y="44"/>
                  </a:lnTo>
                  <a:lnTo>
                    <a:pt x="3313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1" name="Google Shape;4521;p129"/>
            <p:cNvSpPr/>
            <p:nvPr/>
          </p:nvSpPr>
          <p:spPr>
            <a:xfrm>
              <a:off x="1213350" y="2372050"/>
              <a:ext cx="713100" cy="742700"/>
            </a:xfrm>
            <a:custGeom>
              <a:avLst/>
              <a:gdLst/>
              <a:ahLst/>
              <a:cxnLst/>
              <a:rect l="l" t="t" r="r" b="b"/>
              <a:pathLst>
                <a:path w="28524" h="29708" extrusionOk="0">
                  <a:moveTo>
                    <a:pt x="28348" y="1"/>
                  </a:moveTo>
                  <a:lnTo>
                    <a:pt x="28260" y="45"/>
                  </a:lnTo>
                  <a:lnTo>
                    <a:pt x="25100" y="1932"/>
                  </a:lnTo>
                  <a:lnTo>
                    <a:pt x="23214" y="2941"/>
                  </a:lnTo>
                  <a:lnTo>
                    <a:pt x="21239" y="3906"/>
                  </a:lnTo>
                  <a:lnTo>
                    <a:pt x="19308" y="4784"/>
                  </a:lnTo>
                  <a:lnTo>
                    <a:pt x="17334" y="5662"/>
                  </a:lnTo>
                  <a:lnTo>
                    <a:pt x="15052" y="6715"/>
                  </a:lnTo>
                  <a:lnTo>
                    <a:pt x="12726" y="7812"/>
                  </a:lnTo>
                  <a:lnTo>
                    <a:pt x="10400" y="8953"/>
                  </a:lnTo>
                  <a:lnTo>
                    <a:pt x="9303" y="9567"/>
                  </a:lnTo>
                  <a:lnTo>
                    <a:pt x="8163" y="10225"/>
                  </a:lnTo>
                  <a:lnTo>
                    <a:pt x="5925" y="11541"/>
                  </a:lnTo>
                  <a:lnTo>
                    <a:pt x="5925" y="11585"/>
                  </a:lnTo>
                  <a:lnTo>
                    <a:pt x="2195" y="14569"/>
                  </a:lnTo>
                  <a:lnTo>
                    <a:pt x="703" y="16017"/>
                  </a:lnTo>
                  <a:lnTo>
                    <a:pt x="132" y="16719"/>
                  </a:lnTo>
                  <a:lnTo>
                    <a:pt x="89" y="16807"/>
                  </a:lnTo>
                  <a:lnTo>
                    <a:pt x="1" y="17158"/>
                  </a:lnTo>
                  <a:lnTo>
                    <a:pt x="1" y="17246"/>
                  </a:lnTo>
                  <a:lnTo>
                    <a:pt x="132" y="17685"/>
                  </a:lnTo>
                  <a:lnTo>
                    <a:pt x="132" y="17772"/>
                  </a:lnTo>
                  <a:lnTo>
                    <a:pt x="3292" y="22643"/>
                  </a:lnTo>
                  <a:lnTo>
                    <a:pt x="4038" y="24135"/>
                  </a:lnTo>
                  <a:lnTo>
                    <a:pt x="4213" y="25144"/>
                  </a:lnTo>
                  <a:lnTo>
                    <a:pt x="4082" y="25715"/>
                  </a:lnTo>
                  <a:lnTo>
                    <a:pt x="3511" y="26417"/>
                  </a:lnTo>
                  <a:lnTo>
                    <a:pt x="3511" y="26461"/>
                  </a:lnTo>
                  <a:lnTo>
                    <a:pt x="2151" y="29489"/>
                  </a:lnTo>
                  <a:lnTo>
                    <a:pt x="2107" y="29532"/>
                  </a:lnTo>
                  <a:lnTo>
                    <a:pt x="2151" y="29620"/>
                  </a:lnTo>
                  <a:lnTo>
                    <a:pt x="2151" y="29664"/>
                  </a:lnTo>
                  <a:lnTo>
                    <a:pt x="2239" y="29708"/>
                  </a:lnTo>
                  <a:lnTo>
                    <a:pt x="2370" y="29708"/>
                  </a:lnTo>
                  <a:lnTo>
                    <a:pt x="2458" y="29620"/>
                  </a:lnTo>
                  <a:lnTo>
                    <a:pt x="3818" y="26592"/>
                  </a:lnTo>
                  <a:lnTo>
                    <a:pt x="4389" y="25934"/>
                  </a:lnTo>
                  <a:lnTo>
                    <a:pt x="4389" y="25846"/>
                  </a:lnTo>
                  <a:lnTo>
                    <a:pt x="4564" y="25188"/>
                  </a:lnTo>
                  <a:lnTo>
                    <a:pt x="4564" y="25101"/>
                  </a:lnTo>
                  <a:lnTo>
                    <a:pt x="4389" y="24047"/>
                  </a:lnTo>
                  <a:lnTo>
                    <a:pt x="4345" y="23960"/>
                  </a:lnTo>
                  <a:lnTo>
                    <a:pt x="3599" y="22468"/>
                  </a:lnTo>
                  <a:lnTo>
                    <a:pt x="3599" y="22424"/>
                  </a:lnTo>
                  <a:lnTo>
                    <a:pt x="440" y="17597"/>
                  </a:lnTo>
                  <a:lnTo>
                    <a:pt x="352" y="17202"/>
                  </a:lnTo>
                  <a:lnTo>
                    <a:pt x="440" y="16939"/>
                  </a:lnTo>
                  <a:lnTo>
                    <a:pt x="966" y="16281"/>
                  </a:lnTo>
                  <a:lnTo>
                    <a:pt x="2414" y="14833"/>
                  </a:lnTo>
                  <a:lnTo>
                    <a:pt x="6100" y="11849"/>
                  </a:lnTo>
                  <a:lnTo>
                    <a:pt x="8338" y="10532"/>
                  </a:lnTo>
                  <a:lnTo>
                    <a:pt x="9479" y="9874"/>
                  </a:lnTo>
                  <a:lnTo>
                    <a:pt x="10576" y="9260"/>
                  </a:lnTo>
                  <a:lnTo>
                    <a:pt x="12858" y="8119"/>
                  </a:lnTo>
                  <a:lnTo>
                    <a:pt x="15183" y="7022"/>
                  </a:lnTo>
                  <a:lnTo>
                    <a:pt x="17465" y="6013"/>
                  </a:lnTo>
                  <a:lnTo>
                    <a:pt x="19440" y="5135"/>
                  </a:lnTo>
                  <a:lnTo>
                    <a:pt x="21414" y="4213"/>
                  </a:lnTo>
                  <a:lnTo>
                    <a:pt x="23345" y="3248"/>
                  </a:lnTo>
                  <a:lnTo>
                    <a:pt x="25276" y="2239"/>
                  </a:lnTo>
                  <a:lnTo>
                    <a:pt x="28435" y="352"/>
                  </a:lnTo>
                  <a:lnTo>
                    <a:pt x="28523" y="308"/>
                  </a:lnTo>
                  <a:lnTo>
                    <a:pt x="28523" y="220"/>
                  </a:lnTo>
                  <a:lnTo>
                    <a:pt x="28523" y="176"/>
                  </a:lnTo>
                  <a:lnTo>
                    <a:pt x="28523" y="89"/>
                  </a:lnTo>
                  <a:lnTo>
                    <a:pt x="28479" y="45"/>
                  </a:lnTo>
                  <a:lnTo>
                    <a:pt x="2839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2" name="Google Shape;4522;p129"/>
            <p:cNvSpPr/>
            <p:nvPr/>
          </p:nvSpPr>
          <p:spPr>
            <a:xfrm>
              <a:off x="1438250" y="2649600"/>
              <a:ext cx="150300" cy="318150"/>
            </a:xfrm>
            <a:custGeom>
              <a:avLst/>
              <a:gdLst/>
              <a:ahLst/>
              <a:cxnLst/>
              <a:rect l="l" t="t" r="r" b="b"/>
              <a:pathLst>
                <a:path w="6012" h="12726" extrusionOk="0">
                  <a:moveTo>
                    <a:pt x="5836" y="1"/>
                  </a:moveTo>
                  <a:lnTo>
                    <a:pt x="5749" y="45"/>
                  </a:lnTo>
                  <a:lnTo>
                    <a:pt x="2677" y="2239"/>
                  </a:lnTo>
                  <a:lnTo>
                    <a:pt x="1799" y="3028"/>
                  </a:lnTo>
                  <a:lnTo>
                    <a:pt x="1756" y="3072"/>
                  </a:lnTo>
                  <a:lnTo>
                    <a:pt x="1712" y="3160"/>
                  </a:lnTo>
                  <a:lnTo>
                    <a:pt x="1931" y="4476"/>
                  </a:lnTo>
                  <a:lnTo>
                    <a:pt x="2809" y="7767"/>
                  </a:lnTo>
                  <a:lnTo>
                    <a:pt x="3072" y="9303"/>
                  </a:lnTo>
                  <a:lnTo>
                    <a:pt x="3028" y="10269"/>
                  </a:lnTo>
                  <a:lnTo>
                    <a:pt x="2809" y="10664"/>
                  </a:lnTo>
                  <a:lnTo>
                    <a:pt x="702" y="11936"/>
                  </a:lnTo>
                  <a:lnTo>
                    <a:pt x="88" y="12419"/>
                  </a:lnTo>
                  <a:lnTo>
                    <a:pt x="44" y="12463"/>
                  </a:lnTo>
                  <a:lnTo>
                    <a:pt x="0" y="12550"/>
                  </a:lnTo>
                  <a:lnTo>
                    <a:pt x="0" y="12594"/>
                  </a:lnTo>
                  <a:lnTo>
                    <a:pt x="44" y="12682"/>
                  </a:lnTo>
                  <a:lnTo>
                    <a:pt x="88" y="12726"/>
                  </a:lnTo>
                  <a:lnTo>
                    <a:pt x="176" y="12726"/>
                  </a:lnTo>
                  <a:lnTo>
                    <a:pt x="264" y="12682"/>
                  </a:lnTo>
                  <a:lnTo>
                    <a:pt x="922" y="12243"/>
                  </a:lnTo>
                  <a:lnTo>
                    <a:pt x="3028" y="10971"/>
                  </a:lnTo>
                  <a:lnTo>
                    <a:pt x="3116" y="10883"/>
                  </a:lnTo>
                  <a:lnTo>
                    <a:pt x="3379" y="10400"/>
                  </a:lnTo>
                  <a:lnTo>
                    <a:pt x="3379" y="10313"/>
                  </a:lnTo>
                  <a:lnTo>
                    <a:pt x="3423" y="9303"/>
                  </a:lnTo>
                  <a:lnTo>
                    <a:pt x="3423" y="9259"/>
                  </a:lnTo>
                  <a:lnTo>
                    <a:pt x="3160" y="7724"/>
                  </a:lnTo>
                  <a:lnTo>
                    <a:pt x="2282" y="4433"/>
                  </a:lnTo>
                  <a:lnTo>
                    <a:pt x="2107" y="3204"/>
                  </a:lnTo>
                  <a:lnTo>
                    <a:pt x="2896" y="2502"/>
                  </a:lnTo>
                  <a:lnTo>
                    <a:pt x="5968" y="308"/>
                  </a:lnTo>
                  <a:lnTo>
                    <a:pt x="6012" y="264"/>
                  </a:lnTo>
                  <a:lnTo>
                    <a:pt x="6012" y="220"/>
                  </a:lnTo>
                  <a:lnTo>
                    <a:pt x="6012" y="132"/>
                  </a:lnTo>
                  <a:lnTo>
                    <a:pt x="6012" y="88"/>
                  </a:lnTo>
                  <a:lnTo>
                    <a:pt x="5968" y="45"/>
                  </a:lnTo>
                  <a:lnTo>
                    <a:pt x="588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3" name="Google Shape;4523;p129"/>
            <p:cNvSpPr/>
            <p:nvPr/>
          </p:nvSpPr>
          <p:spPr>
            <a:xfrm>
              <a:off x="812950" y="2979800"/>
              <a:ext cx="295125" cy="758050"/>
            </a:xfrm>
            <a:custGeom>
              <a:avLst/>
              <a:gdLst/>
              <a:ahLst/>
              <a:cxnLst/>
              <a:rect l="l" t="t" r="r" b="b"/>
              <a:pathLst>
                <a:path w="11805" h="30322" extrusionOk="0">
                  <a:moveTo>
                    <a:pt x="88" y="1"/>
                  </a:moveTo>
                  <a:lnTo>
                    <a:pt x="44" y="88"/>
                  </a:lnTo>
                  <a:lnTo>
                    <a:pt x="0" y="132"/>
                  </a:lnTo>
                  <a:lnTo>
                    <a:pt x="0" y="220"/>
                  </a:lnTo>
                  <a:lnTo>
                    <a:pt x="395" y="1580"/>
                  </a:lnTo>
                  <a:lnTo>
                    <a:pt x="790" y="3906"/>
                  </a:lnTo>
                  <a:lnTo>
                    <a:pt x="1010" y="6495"/>
                  </a:lnTo>
                  <a:lnTo>
                    <a:pt x="1054" y="6539"/>
                  </a:lnTo>
                  <a:lnTo>
                    <a:pt x="1317" y="7373"/>
                  </a:lnTo>
                  <a:lnTo>
                    <a:pt x="1361" y="7460"/>
                  </a:lnTo>
                  <a:lnTo>
                    <a:pt x="4739" y="10707"/>
                  </a:lnTo>
                  <a:lnTo>
                    <a:pt x="7855" y="13735"/>
                  </a:lnTo>
                  <a:lnTo>
                    <a:pt x="8469" y="14481"/>
                  </a:lnTo>
                  <a:lnTo>
                    <a:pt x="9435" y="18255"/>
                  </a:lnTo>
                  <a:lnTo>
                    <a:pt x="9435" y="18299"/>
                  </a:lnTo>
                  <a:lnTo>
                    <a:pt x="10093" y="19747"/>
                  </a:lnTo>
                  <a:lnTo>
                    <a:pt x="9917" y="23257"/>
                  </a:lnTo>
                  <a:lnTo>
                    <a:pt x="9917" y="23345"/>
                  </a:lnTo>
                  <a:lnTo>
                    <a:pt x="11102" y="26153"/>
                  </a:lnTo>
                  <a:lnTo>
                    <a:pt x="11453" y="30190"/>
                  </a:lnTo>
                  <a:lnTo>
                    <a:pt x="11497" y="30278"/>
                  </a:lnTo>
                  <a:lnTo>
                    <a:pt x="11629" y="30322"/>
                  </a:lnTo>
                  <a:lnTo>
                    <a:pt x="11716" y="30322"/>
                  </a:lnTo>
                  <a:lnTo>
                    <a:pt x="11760" y="30278"/>
                  </a:lnTo>
                  <a:lnTo>
                    <a:pt x="11804" y="30190"/>
                  </a:lnTo>
                  <a:lnTo>
                    <a:pt x="11804" y="30146"/>
                  </a:lnTo>
                  <a:lnTo>
                    <a:pt x="11453" y="26109"/>
                  </a:lnTo>
                  <a:lnTo>
                    <a:pt x="11453" y="26022"/>
                  </a:lnTo>
                  <a:lnTo>
                    <a:pt x="10268" y="23257"/>
                  </a:lnTo>
                  <a:lnTo>
                    <a:pt x="10444" y="19703"/>
                  </a:lnTo>
                  <a:lnTo>
                    <a:pt x="10444" y="19615"/>
                  </a:lnTo>
                  <a:lnTo>
                    <a:pt x="9742" y="18123"/>
                  </a:lnTo>
                  <a:lnTo>
                    <a:pt x="8777" y="14350"/>
                  </a:lnTo>
                  <a:lnTo>
                    <a:pt x="8733" y="14306"/>
                  </a:lnTo>
                  <a:lnTo>
                    <a:pt x="8118" y="13516"/>
                  </a:lnTo>
                  <a:lnTo>
                    <a:pt x="8118" y="13472"/>
                  </a:lnTo>
                  <a:lnTo>
                    <a:pt x="4959" y="10444"/>
                  </a:lnTo>
                  <a:lnTo>
                    <a:pt x="1624" y="7241"/>
                  </a:lnTo>
                  <a:lnTo>
                    <a:pt x="1361" y="6451"/>
                  </a:lnTo>
                  <a:lnTo>
                    <a:pt x="1097" y="3862"/>
                  </a:lnTo>
                  <a:lnTo>
                    <a:pt x="746" y="1493"/>
                  </a:lnTo>
                  <a:lnTo>
                    <a:pt x="351" y="132"/>
                  </a:lnTo>
                  <a:lnTo>
                    <a:pt x="308" y="45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4" name="Google Shape;4524;p129"/>
            <p:cNvSpPr/>
            <p:nvPr/>
          </p:nvSpPr>
          <p:spPr>
            <a:xfrm>
              <a:off x="752600" y="2734075"/>
              <a:ext cx="357675" cy="1117875"/>
            </a:xfrm>
            <a:custGeom>
              <a:avLst/>
              <a:gdLst/>
              <a:ahLst/>
              <a:cxnLst/>
              <a:rect l="l" t="t" r="r" b="b"/>
              <a:pathLst>
                <a:path w="14307" h="44715" extrusionOk="0">
                  <a:moveTo>
                    <a:pt x="2590" y="0"/>
                  </a:moveTo>
                  <a:lnTo>
                    <a:pt x="1274" y="395"/>
                  </a:lnTo>
                  <a:lnTo>
                    <a:pt x="1142" y="483"/>
                  </a:lnTo>
                  <a:lnTo>
                    <a:pt x="133" y="2151"/>
                  </a:lnTo>
                  <a:lnTo>
                    <a:pt x="133" y="2238"/>
                  </a:lnTo>
                  <a:lnTo>
                    <a:pt x="1" y="4257"/>
                  </a:lnTo>
                  <a:lnTo>
                    <a:pt x="1" y="4301"/>
                  </a:lnTo>
                  <a:lnTo>
                    <a:pt x="133" y="6846"/>
                  </a:lnTo>
                  <a:lnTo>
                    <a:pt x="133" y="6890"/>
                  </a:lnTo>
                  <a:lnTo>
                    <a:pt x="1054" y="9874"/>
                  </a:lnTo>
                  <a:lnTo>
                    <a:pt x="1800" y="12989"/>
                  </a:lnTo>
                  <a:lnTo>
                    <a:pt x="2195" y="15227"/>
                  </a:lnTo>
                  <a:lnTo>
                    <a:pt x="2458" y="17245"/>
                  </a:lnTo>
                  <a:lnTo>
                    <a:pt x="3029" y="19878"/>
                  </a:lnTo>
                  <a:lnTo>
                    <a:pt x="3424" y="21151"/>
                  </a:lnTo>
                  <a:lnTo>
                    <a:pt x="3424" y="21239"/>
                  </a:lnTo>
                  <a:lnTo>
                    <a:pt x="4257" y="22379"/>
                  </a:lnTo>
                  <a:lnTo>
                    <a:pt x="4257" y="22423"/>
                  </a:lnTo>
                  <a:lnTo>
                    <a:pt x="5486" y="23740"/>
                  </a:lnTo>
                  <a:lnTo>
                    <a:pt x="6144" y="25407"/>
                  </a:lnTo>
                  <a:lnTo>
                    <a:pt x="6188" y="25407"/>
                  </a:lnTo>
                  <a:lnTo>
                    <a:pt x="7680" y="27557"/>
                  </a:lnTo>
                  <a:lnTo>
                    <a:pt x="8689" y="29181"/>
                  </a:lnTo>
                  <a:lnTo>
                    <a:pt x="9084" y="30190"/>
                  </a:lnTo>
                  <a:lnTo>
                    <a:pt x="9084" y="32121"/>
                  </a:lnTo>
                  <a:lnTo>
                    <a:pt x="9084" y="32165"/>
                  </a:lnTo>
                  <a:lnTo>
                    <a:pt x="9304" y="32998"/>
                  </a:lnTo>
                  <a:lnTo>
                    <a:pt x="9304" y="33042"/>
                  </a:lnTo>
                  <a:lnTo>
                    <a:pt x="10488" y="35368"/>
                  </a:lnTo>
                  <a:lnTo>
                    <a:pt x="10532" y="35368"/>
                  </a:lnTo>
                  <a:lnTo>
                    <a:pt x="11585" y="36992"/>
                  </a:lnTo>
                  <a:lnTo>
                    <a:pt x="12551" y="39317"/>
                  </a:lnTo>
                  <a:lnTo>
                    <a:pt x="13560" y="41555"/>
                  </a:lnTo>
                  <a:lnTo>
                    <a:pt x="13955" y="43179"/>
                  </a:lnTo>
                  <a:lnTo>
                    <a:pt x="13955" y="44276"/>
                  </a:lnTo>
                  <a:lnTo>
                    <a:pt x="13955" y="44495"/>
                  </a:lnTo>
                  <a:lnTo>
                    <a:pt x="13955" y="44583"/>
                  </a:lnTo>
                  <a:lnTo>
                    <a:pt x="13955" y="44627"/>
                  </a:lnTo>
                  <a:lnTo>
                    <a:pt x="14043" y="44671"/>
                  </a:lnTo>
                  <a:lnTo>
                    <a:pt x="14087" y="44715"/>
                  </a:lnTo>
                  <a:lnTo>
                    <a:pt x="14130" y="44715"/>
                  </a:lnTo>
                  <a:lnTo>
                    <a:pt x="14218" y="44671"/>
                  </a:lnTo>
                  <a:lnTo>
                    <a:pt x="14306" y="44539"/>
                  </a:lnTo>
                  <a:lnTo>
                    <a:pt x="14306" y="44320"/>
                  </a:lnTo>
                  <a:lnTo>
                    <a:pt x="14306" y="44276"/>
                  </a:lnTo>
                  <a:lnTo>
                    <a:pt x="14306" y="43135"/>
                  </a:lnTo>
                  <a:lnTo>
                    <a:pt x="14306" y="43091"/>
                  </a:lnTo>
                  <a:lnTo>
                    <a:pt x="13911" y="41467"/>
                  </a:lnTo>
                  <a:lnTo>
                    <a:pt x="13867" y="41423"/>
                  </a:lnTo>
                  <a:lnTo>
                    <a:pt x="12858" y="39186"/>
                  </a:lnTo>
                  <a:lnTo>
                    <a:pt x="11893" y="36860"/>
                  </a:lnTo>
                  <a:lnTo>
                    <a:pt x="11893" y="36816"/>
                  </a:lnTo>
                  <a:lnTo>
                    <a:pt x="10796" y="35192"/>
                  </a:lnTo>
                  <a:lnTo>
                    <a:pt x="9611" y="32911"/>
                  </a:lnTo>
                  <a:lnTo>
                    <a:pt x="9435" y="32077"/>
                  </a:lnTo>
                  <a:lnTo>
                    <a:pt x="9435" y="30146"/>
                  </a:lnTo>
                  <a:lnTo>
                    <a:pt x="9435" y="30058"/>
                  </a:lnTo>
                  <a:lnTo>
                    <a:pt x="9040" y="29049"/>
                  </a:lnTo>
                  <a:lnTo>
                    <a:pt x="8996" y="29005"/>
                  </a:lnTo>
                  <a:lnTo>
                    <a:pt x="7987" y="27338"/>
                  </a:lnTo>
                  <a:lnTo>
                    <a:pt x="6495" y="25232"/>
                  </a:lnTo>
                  <a:lnTo>
                    <a:pt x="5793" y="23564"/>
                  </a:lnTo>
                  <a:lnTo>
                    <a:pt x="5749" y="23520"/>
                  </a:lnTo>
                  <a:lnTo>
                    <a:pt x="4521" y="22160"/>
                  </a:lnTo>
                  <a:lnTo>
                    <a:pt x="3731" y="21063"/>
                  </a:lnTo>
                  <a:lnTo>
                    <a:pt x="3380" y="19790"/>
                  </a:lnTo>
                  <a:lnTo>
                    <a:pt x="2809" y="17202"/>
                  </a:lnTo>
                  <a:lnTo>
                    <a:pt x="2546" y="15183"/>
                  </a:lnTo>
                  <a:lnTo>
                    <a:pt x="2107" y="12901"/>
                  </a:lnTo>
                  <a:lnTo>
                    <a:pt x="1405" y="9786"/>
                  </a:lnTo>
                  <a:lnTo>
                    <a:pt x="484" y="6802"/>
                  </a:lnTo>
                  <a:lnTo>
                    <a:pt x="352" y="4257"/>
                  </a:lnTo>
                  <a:lnTo>
                    <a:pt x="484" y="2282"/>
                  </a:lnTo>
                  <a:lnTo>
                    <a:pt x="1405" y="703"/>
                  </a:lnTo>
                  <a:lnTo>
                    <a:pt x="2678" y="352"/>
                  </a:lnTo>
                  <a:lnTo>
                    <a:pt x="2722" y="308"/>
                  </a:lnTo>
                  <a:lnTo>
                    <a:pt x="2765" y="264"/>
                  </a:lnTo>
                  <a:lnTo>
                    <a:pt x="2809" y="220"/>
                  </a:lnTo>
                  <a:lnTo>
                    <a:pt x="2809" y="132"/>
                  </a:lnTo>
                  <a:lnTo>
                    <a:pt x="2765" y="88"/>
                  </a:lnTo>
                  <a:lnTo>
                    <a:pt x="2722" y="44"/>
                  </a:lnTo>
                  <a:lnTo>
                    <a:pt x="263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5" name="Google Shape;4525;p129"/>
            <p:cNvSpPr/>
            <p:nvPr/>
          </p:nvSpPr>
          <p:spPr>
            <a:xfrm>
              <a:off x="699950" y="2628750"/>
              <a:ext cx="400450" cy="1287925"/>
            </a:xfrm>
            <a:custGeom>
              <a:avLst/>
              <a:gdLst/>
              <a:ahLst/>
              <a:cxnLst/>
              <a:rect l="l" t="t" r="r" b="b"/>
              <a:pathLst>
                <a:path w="16018" h="51517" extrusionOk="0">
                  <a:moveTo>
                    <a:pt x="11848" y="1"/>
                  </a:moveTo>
                  <a:lnTo>
                    <a:pt x="9918" y="1010"/>
                  </a:lnTo>
                  <a:lnTo>
                    <a:pt x="7636" y="1844"/>
                  </a:lnTo>
                  <a:lnTo>
                    <a:pt x="5574" y="2546"/>
                  </a:lnTo>
                  <a:lnTo>
                    <a:pt x="2765" y="3204"/>
                  </a:lnTo>
                  <a:lnTo>
                    <a:pt x="352" y="3994"/>
                  </a:lnTo>
                  <a:lnTo>
                    <a:pt x="264" y="4082"/>
                  </a:lnTo>
                  <a:lnTo>
                    <a:pt x="220" y="4126"/>
                  </a:lnTo>
                  <a:lnTo>
                    <a:pt x="1" y="5003"/>
                  </a:lnTo>
                  <a:lnTo>
                    <a:pt x="1" y="5047"/>
                  </a:lnTo>
                  <a:lnTo>
                    <a:pt x="88" y="7461"/>
                  </a:lnTo>
                  <a:lnTo>
                    <a:pt x="220" y="9655"/>
                  </a:lnTo>
                  <a:lnTo>
                    <a:pt x="220" y="9699"/>
                  </a:lnTo>
                  <a:lnTo>
                    <a:pt x="1098" y="11849"/>
                  </a:lnTo>
                  <a:lnTo>
                    <a:pt x="1493" y="12990"/>
                  </a:lnTo>
                  <a:lnTo>
                    <a:pt x="1800" y="14174"/>
                  </a:lnTo>
                  <a:lnTo>
                    <a:pt x="2370" y="16544"/>
                  </a:lnTo>
                  <a:lnTo>
                    <a:pt x="2897" y="18957"/>
                  </a:lnTo>
                  <a:lnTo>
                    <a:pt x="3380" y="21371"/>
                  </a:lnTo>
                  <a:lnTo>
                    <a:pt x="3774" y="23477"/>
                  </a:lnTo>
                  <a:lnTo>
                    <a:pt x="4213" y="25539"/>
                  </a:lnTo>
                  <a:lnTo>
                    <a:pt x="4959" y="29576"/>
                  </a:lnTo>
                  <a:lnTo>
                    <a:pt x="5003" y="29664"/>
                  </a:lnTo>
                  <a:lnTo>
                    <a:pt x="6978" y="32911"/>
                  </a:lnTo>
                  <a:lnTo>
                    <a:pt x="7680" y="34315"/>
                  </a:lnTo>
                  <a:lnTo>
                    <a:pt x="7943" y="35851"/>
                  </a:lnTo>
                  <a:lnTo>
                    <a:pt x="7987" y="35895"/>
                  </a:lnTo>
                  <a:lnTo>
                    <a:pt x="8514" y="37211"/>
                  </a:lnTo>
                  <a:lnTo>
                    <a:pt x="8557" y="37255"/>
                  </a:lnTo>
                  <a:lnTo>
                    <a:pt x="9654" y="39230"/>
                  </a:lnTo>
                  <a:lnTo>
                    <a:pt x="11059" y="41292"/>
                  </a:lnTo>
                  <a:lnTo>
                    <a:pt x="11936" y="42697"/>
                  </a:lnTo>
                  <a:lnTo>
                    <a:pt x="12989" y="45022"/>
                  </a:lnTo>
                  <a:lnTo>
                    <a:pt x="13033" y="45022"/>
                  </a:lnTo>
                  <a:lnTo>
                    <a:pt x="15403" y="48620"/>
                  </a:lnTo>
                  <a:lnTo>
                    <a:pt x="15666" y="49279"/>
                  </a:lnTo>
                  <a:lnTo>
                    <a:pt x="15534" y="50814"/>
                  </a:lnTo>
                  <a:lnTo>
                    <a:pt x="15403" y="51297"/>
                  </a:lnTo>
                  <a:lnTo>
                    <a:pt x="15403" y="51385"/>
                  </a:lnTo>
                  <a:lnTo>
                    <a:pt x="15403" y="51429"/>
                  </a:lnTo>
                  <a:lnTo>
                    <a:pt x="15447" y="51473"/>
                  </a:lnTo>
                  <a:lnTo>
                    <a:pt x="15491" y="51516"/>
                  </a:lnTo>
                  <a:lnTo>
                    <a:pt x="15666" y="51516"/>
                  </a:lnTo>
                  <a:lnTo>
                    <a:pt x="15710" y="51429"/>
                  </a:lnTo>
                  <a:lnTo>
                    <a:pt x="15885" y="50902"/>
                  </a:lnTo>
                  <a:lnTo>
                    <a:pt x="15885" y="50858"/>
                  </a:lnTo>
                  <a:lnTo>
                    <a:pt x="16017" y="49235"/>
                  </a:lnTo>
                  <a:lnTo>
                    <a:pt x="16017" y="49147"/>
                  </a:lnTo>
                  <a:lnTo>
                    <a:pt x="15710" y="48445"/>
                  </a:lnTo>
                  <a:lnTo>
                    <a:pt x="15666" y="48445"/>
                  </a:lnTo>
                  <a:lnTo>
                    <a:pt x="13340" y="44847"/>
                  </a:lnTo>
                  <a:lnTo>
                    <a:pt x="12243" y="42521"/>
                  </a:lnTo>
                  <a:lnTo>
                    <a:pt x="11322" y="41073"/>
                  </a:lnTo>
                  <a:lnTo>
                    <a:pt x="9962" y="39054"/>
                  </a:lnTo>
                  <a:lnTo>
                    <a:pt x="8865" y="37080"/>
                  </a:lnTo>
                  <a:lnTo>
                    <a:pt x="8294" y="35763"/>
                  </a:lnTo>
                  <a:lnTo>
                    <a:pt x="8031" y="34228"/>
                  </a:lnTo>
                  <a:lnTo>
                    <a:pt x="8031" y="34184"/>
                  </a:lnTo>
                  <a:lnTo>
                    <a:pt x="7285" y="32736"/>
                  </a:lnTo>
                  <a:lnTo>
                    <a:pt x="5310" y="29489"/>
                  </a:lnTo>
                  <a:lnTo>
                    <a:pt x="4564" y="25495"/>
                  </a:lnTo>
                  <a:lnTo>
                    <a:pt x="4125" y="23389"/>
                  </a:lnTo>
                  <a:lnTo>
                    <a:pt x="3731" y="21327"/>
                  </a:lnTo>
                  <a:lnTo>
                    <a:pt x="3248" y="18913"/>
                  </a:lnTo>
                  <a:lnTo>
                    <a:pt x="2721" y="16456"/>
                  </a:lnTo>
                  <a:lnTo>
                    <a:pt x="2151" y="14087"/>
                  </a:lnTo>
                  <a:lnTo>
                    <a:pt x="1800" y="12902"/>
                  </a:lnTo>
                  <a:lnTo>
                    <a:pt x="1449" y="11717"/>
                  </a:lnTo>
                  <a:lnTo>
                    <a:pt x="571" y="9611"/>
                  </a:lnTo>
                  <a:lnTo>
                    <a:pt x="440" y="7417"/>
                  </a:lnTo>
                  <a:lnTo>
                    <a:pt x="352" y="5091"/>
                  </a:lnTo>
                  <a:lnTo>
                    <a:pt x="571" y="4301"/>
                  </a:lnTo>
                  <a:lnTo>
                    <a:pt x="2853" y="3555"/>
                  </a:lnTo>
                  <a:lnTo>
                    <a:pt x="5705" y="2853"/>
                  </a:lnTo>
                  <a:lnTo>
                    <a:pt x="7768" y="2195"/>
                  </a:lnTo>
                  <a:lnTo>
                    <a:pt x="10049" y="1317"/>
                  </a:lnTo>
                  <a:lnTo>
                    <a:pt x="12024" y="308"/>
                  </a:lnTo>
                  <a:lnTo>
                    <a:pt x="12068" y="264"/>
                  </a:lnTo>
                  <a:lnTo>
                    <a:pt x="12112" y="220"/>
                  </a:lnTo>
                  <a:lnTo>
                    <a:pt x="12112" y="133"/>
                  </a:lnTo>
                  <a:lnTo>
                    <a:pt x="12112" y="89"/>
                  </a:lnTo>
                  <a:lnTo>
                    <a:pt x="12068" y="45"/>
                  </a:lnTo>
                  <a:lnTo>
                    <a:pt x="1198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6" name="Google Shape;4526;p129"/>
            <p:cNvSpPr/>
            <p:nvPr/>
          </p:nvSpPr>
          <p:spPr>
            <a:xfrm>
              <a:off x="651675" y="2566225"/>
              <a:ext cx="432250" cy="1407500"/>
            </a:xfrm>
            <a:custGeom>
              <a:avLst/>
              <a:gdLst/>
              <a:ahLst/>
              <a:cxnLst/>
              <a:rect l="l" t="t" r="r" b="b"/>
              <a:pathLst>
                <a:path w="17290" h="56300" extrusionOk="0">
                  <a:moveTo>
                    <a:pt x="14745" y="1"/>
                  </a:moveTo>
                  <a:lnTo>
                    <a:pt x="14657" y="45"/>
                  </a:lnTo>
                  <a:lnTo>
                    <a:pt x="12112" y="1756"/>
                  </a:lnTo>
                  <a:lnTo>
                    <a:pt x="9479" y="2809"/>
                  </a:lnTo>
                  <a:lnTo>
                    <a:pt x="7548" y="3511"/>
                  </a:lnTo>
                  <a:lnTo>
                    <a:pt x="4345" y="4301"/>
                  </a:lnTo>
                  <a:lnTo>
                    <a:pt x="4301" y="4301"/>
                  </a:lnTo>
                  <a:lnTo>
                    <a:pt x="2765" y="5179"/>
                  </a:lnTo>
                  <a:lnTo>
                    <a:pt x="2722" y="5179"/>
                  </a:lnTo>
                  <a:lnTo>
                    <a:pt x="879" y="6539"/>
                  </a:lnTo>
                  <a:lnTo>
                    <a:pt x="879" y="6583"/>
                  </a:lnTo>
                  <a:lnTo>
                    <a:pt x="264" y="7153"/>
                  </a:lnTo>
                  <a:lnTo>
                    <a:pt x="220" y="7241"/>
                  </a:lnTo>
                  <a:lnTo>
                    <a:pt x="1" y="7987"/>
                  </a:lnTo>
                  <a:lnTo>
                    <a:pt x="1" y="8031"/>
                  </a:lnTo>
                  <a:lnTo>
                    <a:pt x="133" y="10093"/>
                  </a:lnTo>
                  <a:lnTo>
                    <a:pt x="133" y="10181"/>
                  </a:lnTo>
                  <a:lnTo>
                    <a:pt x="1317" y="12902"/>
                  </a:lnTo>
                  <a:lnTo>
                    <a:pt x="2327" y="16193"/>
                  </a:lnTo>
                  <a:lnTo>
                    <a:pt x="3160" y="20010"/>
                  </a:lnTo>
                  <a:lnTo>
                    <a:pt x="3599" y="22511"/>
                  </a:lnTo>
                  <a:lnTo>
                    <a:pt x="4740" y="27119"/>
                  </a:lnTo>
                  <a:lnTo>
                    <a:pt x="5398" y="30278"/>
                  </a:lnTo>
                  <a:lnTo>
                    <a:pt x="5705" y="32297"/>
                  </a:lnTo>
                  <a:lnTo>
                    <a:pt x="5662" y="34710"/>
                  </a:lnTo>
                  <a:lnTo>
                    <a:pt x="5749" y="35719"/>
                  </a:lnTo>
                  <a:lnTo>
                    <a:pt x="5749" y="35763"/>
                  </a:lnTo>
                  <a:lnTo>
                    <a:pt x="6671" y="37913"/>
                  </a:lnTo>
                  <a:lnTo>
                    <a:pt x="7768" y="40020"/>
                  </a:lnTo>
                  <a:lnTo>
                    <a:pt x="9172" y="42082"/>
                  </a:lnTo>
                  <a:lnTo>
                    <a:pt x="10445" y="44013"/>
                  </a:lnTo>
                  <a:lnTo>
                    <a:pt x="11761" y="45900"/>
                  </a:lnTo>
                  <a:lnTo>
                    <a:pt x="12726" y="47830"/>
                  </a:lnTo>
                  <a:lnTo>
                    <a:pt x="12726" y="47874"/>
                  </a:lnTo>
                  <a:lnTo>
                    <a:pt x="13999" y="49849"/>
                  </a:lnTo>
                  <a:lnTo>
                    <a:pt x="15315" y="51736"/>
                  </a:lnTo>
                  <a:lnTo>
                    <a:pt x="16632" y="53535"/>
                  </a:lnTo>
                  <a:lnTo>
                    <a:pt x="16939" y="54105"/>
                  </a:lnTo>
                  <a:lnTo>
                    <a:pt x="16939" y="54544"/>
                  </a:lnTo>
                  <a:lnTo>
                    <a:pt x="16325" y="55948"/>
                  </a:lnTo>
                  <a:lnTo>
                    <a:pt x="16325" y="55992"/>
                  </a:lnTo>
                  <a:lnTo>
                    <a:pt x="16281" y="56080"/>
                  </a:lnTo>
                  <a:lnTo>
                    <a:pt x="16281" y="56168"/>
                  </a:lnTo>
                  <a:lnTo>
                    <a:pt x="16325" y="56211"/>
                  </a:lnTo>
                  <a:lnTo>
                    <a:pt x="16368" y="56255"/>
                  </a:lnTo>
                  <a:lnTo>
                    <a:pt x="16412" y="56299"/>
                  </a:lnTo>
                  <a:lnTo>
                    <a:pt x="16456" y="56299"/>
                  </a:lnTo>
                  <a:lnTo>
                    <a:pt x="16544" y="56255"/>
                  </a:lnTo>
                  <a:lnTo>
                    <a:pt x="16632" y="56168"/>
                  </a:lnTo>
                  <a:lnTo>
                    <a:pt x="16632" y="56080"/>
                  </a:lnTo>
                  <a:lnTo>
                    <a:pt x="17246" y="54676"/>
                  </a:lnTo>
                  <a:lnTo>
                    <a:pt x="17290" y="54588"/>
                  </a:lnTo>
                  <a:lnTo>
                    <a:pt x="17290" y="54061"/>
                  </a:lnTo>
                  <a:lnTo>
                    <a:pt x="17290" y="53974"/>
                  </a:lnTo>
                  <a:lnTo>
                    <a:pt x="16895" y="53359"/>
                  </a:lnTo>
                  <a:lnTo>
                    <a:pt x="15579" y="51560"/>
                  </a:lnTo>
                  <a:lnTo>
                    <a:pt x="14306" y="49673"/>
                  </a:lnTo>
                  <a:lnTo>
                    <a:pt x="13033" y="47699"/>
                  </a:lnTo>
                  <a:lnTo>
                    <a:pt x="12068" y="45724"/>
                  </a:lnTo>
                  <a:lnTo>
                    <a:pt x="10752" y="43837"/>
                  </a:lnTo>
                  <a:lnTo>
                    <a:pt x="9435" y="41906"/>
                  </a:lnTo>
                  <a:lnTo>
                    <a:pt x="8075" y="39844"/>
                  </a:lnTo>
                  <a:lnTo>
                    <a:pt x="6978" y="37782"/>
                  </a:lnTo>
                  <a:lnTo>
                    <a:pt x="6100" y="35632"/>
                  </a:lnTo>
                  <a:lnTo>
                    <a:pt x="6013" y="34710"/>
                  </a:lnTo>
                  <a:lnTo>
                    <a:pt x="6056" y="32253"/>
                  </a:lnTo>
                  <a:lnTo>
                    <a:pt x="5749" y="30234"/>
                  </a:lnTo>
                  <a:lnTo>
                    <a:pt x="5091" y="27031"/>
                  </a:lnTo>
                  <a:lnTo>
                    <a:pt x="3950" y="22468"/>
                  </a:lnTo>
                  <a:lnTo>
                    <a:pt x="3468" y="19922"/>
                  </a:lnTo>
                  <a:lnTo>
                    <a:pt x="2678" y="16105"/>
                  </a:lnTo>
                  <a:lnTo>
                    <a:pt x="1668" y="12770"/>
                  </a:lnTo>
                  <a:lnTo>
                    <a:pt x="484" y="10049"/>
                  </a:lnTo>
                  <a:lnTo>
                    <a:pt x="352" y="8031"/>
                  </a:lnTo>
                  <a:lnTo>
                    <a:pt x="571" y="7373"/>
                  </a:lnTo>
                  <a:lnTo>
                    <a:pt x="1098" y="6802"/>
                  </a:lnTo>
                  <a:lnTo>
                    <a:pt x="2941" y="5486"/>
                  </a:lnTo>
                  <a:lnTo>
                    <a:pt x="4433" y="4652"/>
                  </a:lnTo>
                  <a:lnTo>
                    <a:pt x="7636" y="3818"/>
                  </a:lnTo>
                  <a:lnTo>
                    <a:pt x="9611" y="3160"/>
                  </a:lnTo>
                  <a:lnTo>
                    <a:pt x="12244" y="2063"/>
                  </a:lnTo>
                  <a:lnTo>
                    <a:pt x="12288" y="2019"/>
                  </a:lnTo>
                  <a:lnTo>
                    <a:pt x="14876" y="352"/>
                  </a:lnTo>
                  <a:lnTo>
                    <a:pt x="14920" y="308"/>
                  </a:lnTo>
                  <a:lnTo>
                    <a:pt x="14920" y="220"/>
                  </a:lnTo>
                  <a:lnTo>
                    <a:pt x="14920" y="176"/>
                  </a:lnTo>
                  <a:lnTo>
                    <a:pt x="14920" y="89"/>
                  </a:lnTo>
                  <a:lnTo>
                    <a:pt x="14876" y="45"/>
                  </a:lnTo>
                  <a:lnTo>
                    <a:pt x="1478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7" name="Google Shape;4527;p129"/>
            <p:cNvSpPr/>
            <p:nvPr/>
          </p:nvSpPr>
          <p:spPr>
            <a:xfrm>
              <a:off x="591350" y="2376450"/>
              <a:ext cx="593500" cy="1676250"/>
            </a:xfrm>
            <a:custGeom>
              <a:avLst/>
              <a:gdLst/>
              <a:ahLst/>
              <a:cxnLst/>
              <a:rect l="l" t="t" r="r" b="b"/>
              <a:pathLst>
                <a:path w="23740" h="67050" extrusionOk="0">
                  <a:moveTo>
                    <a:pt x="23477" y="0"/>
                  </a:moveTo>
                  <a:lnTo>
                    <a:pt x="19571" y="2370"/>
                  </a:lnTo>
                  <a:lnTo>
                    <a:pt x="17641" y="3730"/>
                  </a:lnTo>
                  <a:lnTo>
                    <a:pt x="15490" y="5222"/>
                  </a:lnTo>
                  <a:lnTo>
                    <a:pt x="13779" y="6363"/>
                  </a:lnTo>
                  <a:lnTo>
                    <a:pt x="11629" y="7285"/>
                  </a:lnTo>
                  <a:lnTo>
                    <a:pt x="8821" y="8338"/>
                  </a:lnTo>
                  <a:lnTo>
                    <a:pt x="7724" y="8777"/>
                  </a:lnTo>
                  <a:lnTo>
                    <a:pt x="6978" y="8908"/>
                  </a:lnTo>
                  <a:lnTo>
                    <a:pt x="6890" y="8952"/>
                  </a:lnTo>
                  <a:lnTo>
                    <a:pt x="3818" y="11541"/>
                  </a:lnTo>
                  <a:lnTo>
                    <a:pt x="2019" y="13121"/>
                  </a:lnTo>
                  <a:lnTo>
                    <a:pt x="2019" y="13165"/>
                  </a:lnTo>
                  <a:lnTo>
                    <a:pt x="703" y="14657"/>
                  </a:lnTo>
                  <a:lnTo>
                    <a:pt x="659" y="14700"/>
                  </a:lnTo>
                  <a:lnTo>
                    <a:pt x="88" y="15754"/>
                  </a:lnTo>
                  <a:lnTo>
                    <a:pt x="44" y="15797"/>
                  </a:lnTo>
                  <a:lnTo>
                    <a:pt x="1" y="16324"/>
                  </a:lnTo>
                  <a:lnTo>
                    <a:pt x="1" y="16412"/>
                  </a:lnTo>
                  <a:lnTo>
                    <a:pt x="1054" y="19176"/>
                  </a:lnTo>
                  <a:lnTo>
                    <a:pt x="1580" y="21282"/>
                  </a:lnTo>
                  <a:lnTo>
                    <a:pt x="2238" y="25100"/>
                  </a:lnTo>
                  <a:lnTo>
                    <a:pt x="2677" y="27513"/>
                  </a:lnTo>
                  <a:lnTo>
                    <a:pt x="3116" y="29795"/>
                  </a:lnTo>
                  <a:lnTo>
                    <a:pt x="3116" y="29839"/>
                  </a:lnTo>
                  <a:lnTo>
                    <a:pt x="4169" y="33174"/>
                  </a:lnTo>
                  <a:lnTo>
                    <a:pt x="5091" y="36114"/>
                  </a:lnTo>
                  <a:lnTo>
                    <a:pt x="5661" y="38878"/>
                  </a:lnTo>
                  <a:lnTo>
                    <a:pt x="5968" y="41029"/>
                  </a:lnTo>
                  <a:lnTo>
                    <a:pt x="5793" y="43837"/>
                  </a:lnTo>
                  <a:lnTo>
                    <a:pt x="5793" y="45899"/>
                  </a:lnTo>
                  <a:lnTo>
                    <a:pt x="5837" y="45899"/>
                  </a:lnTo>
                  <a:lnTo>
                    <a:pt x="6100" y="47918"/>
                  </a:lnTo>
                  <a:lnTo>
                    <a:pt x="6495" y="49761"/>
                  </a:lnTo>
                  <a:lnTo>
                    <a:pt x="6539" y="49805"/>
                  </a:lnTo>
                  <a:lnTo>
                    <a:pt x="7065" y="50902"/>
                  </a:lnTo>
                  <a:lnTo>
                    <a:pt x="7065" y="50946"/>
                  </a:lnTo>
                  <a:lnTo>
                    <a:pt x="8689" y="53271"/>
                  </a:lnTo>
                  <a:lnTo>
                    <a:pt x="9918" y="54939"/>
                  </a:lnTo>
                  <a:lnTo>
                    <a:pt x="12024" y="58230"/>
                  </a:lnTo>
                  <a:lnTo>
                    <a:pt x="13603" y="60292"/>
                  </a:lnTo>
                  <a:lnTo>
                    <a:pt x="15403" y="62837"/>
                  </a:lnTo>
                  <a:lnTo>
                    <a:pt x="16543" y="64768"/>
                  </a:lnTo>
                  <a:lnTo>
                    <a:pt x="16675" y="65426"/>
                  </a:lnTo>
                  <a:lnTo>
                    <a:pt x="16149" y="66786"/>
                  </a:lnTo>
                  <a:lnTo>
                    <a:pt x="16149" y="66874"/>
                  </a:lnTo>
                  <a:lnTo>
                    <a:pt x="16149" y="66918"/>
                  </a:lnTo>
                  <a:lnTo>
                    <a:pt x="16192" y="67006"/>
                  </a:lnTo>
                  <a:lnTo>
                    <a:pt x="16236" y="67050"/>
                  </a:lnTo>
                  <a:lnTo>
                    <a:pt x="16324" y="67050"/>
                  </a:lnTo>
                  <a:lnTo>
                    <a:pt x="16412" y="67006"/>
                  </a:lnTo>
                  <a:lnTo>
                    <a:pt x="16456" y="66918"/>
                  </a:lnTo>
                  <a:lnTo>
                    <a:pt x="17026" y="65470"/>
                  </a:lnTo>
                  <a:lnTo>
                    <a:pt x="17026" y="65382"/>
                  </a:lnTo>
                  <a:lnTo>
                    <a:pt x="16851" y="64680"/>
                  </a:lnTo>
                  <a:lnTo>
                    <a:pt x="16851" y="64636"/>
                  </a:lnTo>
                  <a:lnTo>
                    <a:pt x="15710" y="62662"/>
                  </a:lnTo>
                  <a:lnTo>
                    <a:pt x="15710" y="62618"/>
                  </a:lnTo>
                  <a:lnTo>
                    <a:pt x="13867" y="60073"/>
                  </a:lnTo>
                  <a:lnTo>
                    <a:pt x="12331" y="58010"/>
                  </a:lnTo>
                  <a:lnTo>
                    <a:pt x="10225" y="54719"/>
                  </a:lnTo>
                  <a:lnTo>
                    <a:pt x="8996" y="53052"/>
                  </a:lnTo>
                  <a:lnTo>
                    <a:pt x="7372" y="50770"/>
                  </a:lnTo>
                  <a:lnTo>
                    <a:pt x="6846" y="49673"/>
                  </a:lnTo>
                  <a:lnTo>
                    <a:pt x="6451" y="47830"/>
                  </a:lnTo>
                  <a:lnTo>
                    <a:pt x="6144" y="45855"/>
                  </a:lnTo>
                  <a:lnTo>
                    <a:pt x="6144" y="43837"/>
                  </a:lnTo>
                  <a:lnTo>
                    <a:pt x="6319" y="41029"/>
                  </a:lnTo>
                  <a:lnTo>
                    <a:pt x="6012" y="38835"/>
                  </a:lnTo>
                  <a:lnTo>
                    <a:pt x="5398" y="36026"/>
                  </a:lnTo>
                  <a:lnTo>
                    <a:pt x="4520" y="33086"/>
                  </a:lnTo>
                  <a:lnTo>
                    <a:pt x="3467" y="29751"/>
                  </a:lnTo>
                  <a:lnTo>
                    <a:pt x="3028" y="27470"/>
                  </a:lnTo>
                  <a:lnTo>
                    <a:pt x="2589" y="25056"/>
                  </a:lnTo>
                  <a:lnTo>
                    <a:pt x="1931" y="21195"/>
                  </a:lnTo>
                  <a:lnTo>
                    <a:pt x="1405" y="19088"/>
                  </a:lnTo>
                  <a:lnTo>
                    <a:pt x="1405" y="19045"/>
                  </a:lnTo>
                  <a:lnTo>
                    <a:pt x="352" y="16324"/>
                  </a:lnTo>
                  <a:lnTo>
                    <a:pt x="395" y="15885"/>
                  </a:lnTo>
                  <a:lnTo>
                    <a:pt x="966" y="14876"/>
                  </a:lnTo>
                  <a:lnTo>
                    <a:pt x="2282" y="13384"/>
                  </a:lnTo>
                  <a:lnTo>
                    <a:pt x="4038" y="11804"/>
                  </a:lnTo>
                  <a:lnTo>
                    <a:pt x="7109" y="9259"/>
                  </a:lnTo>
                  <a:lnTo>
                    <a:pt x="7811" y="9128"/>
                  </a:lnTo>
                  <a:lnTo>
                    <a:pt x="7855" y="9128"/>
                  </a:lnTo>
                  <a:lnTo>
                    <a:pt x="8952" y="8645"/>
                  </a:lnTo>
                  <a:lnTo>
                    <a:pt x="11761" y="7592"/>
                  </a:lnTo>
                  <a:lnTo>
                    <a:pt x="13911" y="6670"/>
                  </a:lnTo>
                  <a:lnTo>
                    <a:pt x="13955" y="6670"/>
                  </a:lnTo>
                  <a:lnTo>
                    <a:pt x="15666" y="5529"/>
                  </a:lnTo>
                  <a:lnTo>
                    <a:pt x="17816" y="3994"/>
                  </a:lnTo>
                  <a:lnTo>
                    <a:pt x="19747" y="2677"/>
                  </a:lnTo>
                  <a:lnTo>
                    <a:pt x="23652" y="308"/>
                  </a:lnTo>
                  <a:lnTo>
                    <a:pt x="23696" y="264"/>
                  </a:lnTo>
                  <a:lnTo>
                    <a:pt x="23696" y="220"/>
                  </a:lnTo>
                  <a:lnTo>
                    <a:pt x="23740" y="132"/>
                  </a:lnTo>
                  <a:lnTo>
                    <a:pt x="23696" y="88"/>
                  </a:lnTo>
                  <a:lnTo>
                    <a:pt x="2365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8" name="Google Shape;4528;p129"/>
            <p:cNvSpPr/>
            <p:nvPr/>
          </p:nvSpPr>
          <p:spPr>
            <a:xfrm>
              <a:off x="576000" y="2354500"/>
              <a:ext cx="578150" cy="1726725"/>
            </a:xfrm>
            <a:custGeom>
              <a:avLst/>
              <a:gdLst/>
              <a:ahLst/>
              <a:cxnLst/>
              <a:rect l="l" t="t" r="r" b="b"/>
              <a:pathLst>
                <a:path w="23126" h="69069" extrusionOk="0">
                  <a:moveTo>
                    <a:pt x="22862" y="1"/>
                  </a:moveTo>
                  <a:lnTo>
                    <a:pt x="19176" y="2239"/>
                  </a:lnTo>
                  <a:lnTo>
                    <a:pt x="17421" y="3467"/>
                  </a:lnTo>
                  <a:lnTo>
                    <a:pt x="15271" y="4872"/>
                  </a:lnTo>
                  <a:lnTo>
                    <a:pt x="13691" y="5925"/>
                  </a:lnTo>
                  <a:lnTo>
                    <a:pt x="10970" y="7066"/>
                  </a:lnTo>
                  <a:lnTo>
                    <a:pt x="7328" y="8777"/>
                  </a:lnTo>
                  <a:lnTo>
                    <a:pt x="6056" y="9655"/>
                  </a:lnTo>
                  <a:lnTo>
                    <a:pt x="6012" y="9655"/>
                  </a:lnTo>
                  <a:lnTo>
                    <a:pt x="3642" y="11980"/>
                  </a:lnTo>
                  <a:lnTo>
                    <a:pt x="1755" y="13823"/>
                  </a:lnTo>
                  <a:lnTo>
                    <a:pt x="922" y="14789"/>
                  </a:lnTo>
                  <a:lnTo>
                    <a:pt x="922" y="14832"/>
                  </a:lnTo>
                  <a:lnTo>
                    <a:pt x="307" y="16280"/>
                  </a:lnTo>
                  <a:lnTo>
                    <a:pt x="0" y="17772"/>
                  </a:lnTo>
                  <a:lnTo>
                    <a:pt x="0" y="17860"/>
                  </a:lnTo>
                  <a:lnTo>
                    <a:pt x="395" y="19923"/>
                  </a:lnTo>
                  <a:lnTo>
                    <a:pt x="1053" y="24003"/>
                  </a:lnTo>
                  <a:lnTo>
                    <a:pt x="1580" y="27119"/>
                  </a:lnTo>
                  <a:lnTo>
                    <a:pt x="2238" y="30147"/>
                  </a:lnTo>
                  <a:lnTo>
                    <a:pt x="2896" y="32560"/>
                  </a:lnTo>
                  <a:lnTo>
                    <a:pt x="4213" y="36158"/>
                  </a:lnTo>
                  <a:lnTo>
                    <a:pt x="4959" y="39098"/>
                  </a:lnTo>
                  <a:lnTo>
                    <a:pt x="5441" y="41775"/>
                  </a:lnTo>
                  <a:lnTo>
                    <a:pt x="5310" y="45987"/>
                  </a:lnTo>
                  <a:lnTo>
                    <a:pt x="5485" y="47787"/>
                  </a:lnTo>
                  <a:lnTo>
                    <a:pt x="6012" y="50332"/>
                  </a:lnTo>
                  <a:lnTo>
                    <a:pt x="6538" y="53315"/>
                  </a:lnTo>
                  <a:lnTo>
                    <a:pt x="6889" y="54632"/>
                  </a:lnTo>
                  <a:lnTo>
                    <a:pt x="6933" y="54676"/>
                  </a:lnTo>
                  <a:lnTo>
                    <a:pt x="8513" y="56650"/>
                  </a:lnTo>
                  <a:lnTo>
                    <a:pt x="14261" y="64637"/>
                  </a:lnTo>
                  <a:lnTo>
                    <a:pt x="15753" y="66962"/>
                  </a:lnTo>
                  <a:lnTo>
                    <a:pt x="16017" y="67577"/>
                  </a:lnTo>
                  <a:lnTo>
                    <a:pt x="15753" y="68849"/>
                  </a:lnTo>
                  <a:lnTo>
                    <a:pt x="15753" y="68937"/>
                  </a:lnTo>
                  <a:lnTo>
                    <a:pt x="15797" y="68981"/>
                  </a:lnTo>
                  <a:lnTo>
                    <a:pt x="15841" y="69025"/>
                  </a:lnTo>
                  <a:lnTo>
                    <a:pt x="15885" y="69069"/>
                  </a:lnTo>
                  <a:lnTo>
                    <a:pt x="15929" y="69069"/>
                  </a:lnTo>
                  <a:lnTo>
                    <a:pt x="16060" y="69025"/>
                  </a:lnTo>
                  <a:lnTo>
                    <a:pt x="16104" y="68937"/>
                  </a:lnTo>
                  <a:lnTo>
                    <a:pt x="16368" y="67577"/>
                  </a:lnTo>
                  <a:lnTo>
                    <a:pt x="16368" y="67489"/>
                  </a:lnTo>
                  <a:lnTo>
                    <a:pt x="16060" y="66787"/>
                  </a:lnTo>
                  <a:lnTo>
                    <a:pt x="14525" y="64461"/>
                  </a:lnTo>
                  <a:lnTo>
                    <a:pt x="8820" y="56431"/>
                  </a:lnTo>
                  <a:lnTo>
                    <a:pt x="7197" y="54500"/>
                  </a:lnTo>
                  <a:lnTo>
                    <a:pt x="6889" y="53228"/>
                  </a:lnTo>
                  <a:lnTo>
                    <a:pt x="6363" y="50244"/>
                  </a:lnTo>
                  <a:lnTo>
                    <a:pt x="5836" y="47743"/>
                  </a:lnTo>
                  <a:lnTo>
                    <a:pt x="5661" y="45987"/>
                  </a:lnTo>
                  <a:lnTo>
                    <a:pt x="5792" y="41775"/>
                  </a:lnTo>
                  <a:lnTo>
                    <a:pt x="5792" y="41731"/>
                  </a:lnTo>
                  <a:lnTo>
                    <a:pt x="5310" y="39054"/>
                  </a:lnTo>
                  <a:lnTo>
                    <a:pt x="4520" y="36071"/>
                  </a:lnTo>
                  <a:lnTo>
                    <a:pt x="3247" y="32472"/>
                  </a:lnTo>
                  <a:lnTo>
                    <a:pt x="2545" y="30059"/>
                  </a:lnTo>
                  <a:lnTo>
                    <a:pt x="1931" y="27031"/>
                  </a:lnTo>
                  <a:lnTo>
                    <a:pt x="1404" y="23960"/>
                  </a:lnTo>
                  <a:lnTo>
                    <a:pt x="746" y="19879"/>
                  </a:lnTo>
                  <a:lnTo>
                    <a:pt x="351" y="17816"/>
                  </a:lnTo>
                  <a:lnTo>
                    <a:pt x="615" y="16368"/>
                  </a:lnTo>
                  <a:lnTo>
                    <a:pt x="1229" y="15008"/>
                  </a:lnTo>
                  <a:lnTo>
                    <a:pt x="2019" y="14043"/>
                  </a:lnTo>
                  <a:lnTo>
                    <a:pt x="3906" y="12243"/>
                  </a:lnTo>
                  <a:lnTo>
                    <a:pt x="6275" y="9918"/>
                  </a:lnTo>
                  <a:lnTo>
                    <a:pt x="7504" y="9084"/>
                  </a:lnTo>
                  <a:lnTo>
                    <a:pt x="11146" y="7373"/>
                  </a:lnTo>
                  <a:lnTo>
                    <a:pt x="13823" y="6232"/>
                  </a:lnTo>
                  <a:lnTo>
                    <a:pt x="13866" y="6232"/>
                  </a:lnTo>
                  <a:lnTo>
                    <a:pt x="17596" y="3731"/>
                  </a:lnTo>
                  <a:lnTo>
                    <a:pt x="19395" y="2546"/>
                  </a:lnTo>
                  <a:lnTo>
                    <a:pt x="23037" y="308"/>
                  </a:lnTo>
                  <a:lnTo>
                    <a:pt x="23081" y="264"/>
                  </a:lnTo>
                  <a:lnTo>
                    <a:pt x="23125" y="220"/>
                  </a:lnTo>
                  <a:lnTo>
                    <a:pt x="23125" y="133"/>
                  </a:lnTo>
                  <a:lnTo>
                    <a:pt x="23081" y="89"/>
                  </a:lnTo>
                  <a:lnTo>
                    <a:pt x="2303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9" name="Google Shape;4529;p129"/>
            <p:cNvSpPr/>
            <p:nvPr/>
          </p:nvSpPr>
          <p:spPr>
            <a:xfrm>
              <a:off x="549675" y="2291975"/>
              <a:ext cx="648350" cy="1851775"/>
            </a:xfrm>
            <a:custGeom>
              <a:avLst/>
              <a:gdLst/>
              <a:ahLst/>
              <a:cxnLst/>
              <a:rect l="l" t="t" r="r" b="b"/>
              <a:pathLst>
                <a:path w="25934" h="74071" extrusionOk="0">
                  <a:moveTo>
                    <a:pt x="25758" y="1"/>
                  </a:moveTo>
                  <a:lnTo>
                    <a:pt x="25714" y="45"/>
                  </a:lnTo>
                  <a:lnTo>
                    <a:pt x="23608" y="1185"/>
                  </a:lnTo>
                  <a:lnTo>
                    <a:pt x="19922" y="3336"/>
                  </a:lnTo>
                  <a:lnTo>
                    <a:pt x="18079" y="4476"/>
                  </a:lnTo>
                  <a:lnTo>
                    <a:pt x="15534" y="6188"/>
                  </a:lnTo>
                  <a:lnTo>
                    <a:pt x="14042" y="7153"/>
                  </a:lnTo>
                  <a:lnTo>
                    <a:pt x="11585" y="8250"/>
                  </a:lnTo>
                  <a:lnTo>
                    <a:pt x="10268" y="9084"/>
                  </a:lnTo>
                  <a:lnTo>
                    <a:pt x="6845" y="11190"/>
                  </a:lnTo>
                  <a:lnTo>
                    <a:pt x="6802" y="11190"/>
                  </a:lnTo>
                  <a:lnTo>
                    <a:pt x="4213" y="13823"/>
                  </a:lnTo>
                  <a:lnTo>
                    <a:pt x="2326" y="15622"/>
                  </a:lnTo>
                  <a:lnTo>
                    <a:pt x="2326" y="15666"/>
                  </a:lnTo>
                  <a:lnTo>
                    <a:pt x="1624" y="16500"/>
                  </a:lnTo>
                  <a:lnTo>
                    <a:pt x="1580" y="16544"/>
                  </a:lnTo>
                  <a:lnTo>
                    <a:pt x="702" y="19220"/>
                  </a:lnTo>
                  <a:lnTo>
                    <a:pt x="88" y="20975"/>
                  </a:lnTo>
                  <a:lnTo>
                    <a:pt x="88" y="21019"/>
                  </a:lnTo>
                  <a:lnTo>
                    <a:pt x="0" y="22336"/>
                  </a:lnTo>
                  <a:lnTo>
                    <a:pt x="44" y="22380"/>
                  </a:lnTo>
                  <a:lnTo>
                    <a:pt x="614" y="26417"/>
                  </a:lnTo>
                  <a:lnTo>
                    <a:pt x="878" y="28128"/>
                  </a:lnTo>
                  <a:lnTo>
                    <a:pt x="1185" y="29708"/>
                  </a:lnTo>
                  <a:lnTo>
                    <a:pt x="1492" y="31287"/>
                  </a:lnTo>
                  <a:lnTo>
                    <a:pt x="1931" y="32823"/>
                  </a:lnTo>
                  <a:lnTo>
                    <a:pt x="2370" y="34359"/>
                  </a:lnTo>
                  <a:lnTo>
                    <a:pt x="2896" y="35983"/>
                  </a:lnTo>
                  <a:lnTo>
                    <a:pt x="3467" y="37606"/>
                  </a:lnTo>
                  <a:lnTo>
                    <a:pt x="4125" y="39361"/>
                  </a:lnTo>
                  <a:lnTo>
                    <a:pt x="5002" y="42257"/>
                  </a:lnTo>
                  <a:lnTo>
                    <a:pt x="5310" y="44100"/>
                  </a:lnTo>
                  <a:lnTo>
                    <a:pt x="5397" y="45329"/>
                  </a:lnTo>
                  <a:lnTo>
                    <a:pt x="5310" y="47830"/>
                  </a:lnTo>
                  <a:lnTo>
                    <a:pt x="5353" y="49366"/>
                  </a:lnTo>
                  <a:lnTo>
                    <a:pt x="5924" y="52218"/>
                  </a:lnTo>
                  <a:lnTo>
                    <a:pt x="6407" y="54939"/>
                  </a:lnTo>
                  <a:lnTo>
                    <a:pt x="6451" y="57528"/>
                  </a:lnTo>
                  <a:lnTo>
                    <a:pt x="6319" y="59853"/>
                  </a:lnTo>
                  <a:lnTo>
                    <a:pt x="6319" y="59897"/>
                  </a:lnTo>
                  <a:lnTo>
                    <a:pt x="6451" y="60731"/>
                  </a:lnTo>
                  <a:lnTo>
                    <a:pt x="6494" y="60819"/>
                  </a:lnTo>
                  <a:lnTo>
                    <a:pt x="7942" y="62399"/>
                  </a:lnTo>
                  <a:lnTo>
                    <a:pt x="10224" y="65295"/>
                  </a:lnTo>
                  <a:lnTo>
                    <a:pt x="12111" y="67796"/>
                  </a:lnTo>
                  <a:lnTo>
                    <a:pt x="13076" y="69024"/>
                  </a:lnTo>
                  <a:lnTo>
                    <a:pt x="13120" y="69024"/>
                  </a:lnTo>
                  <a:lnTo>
                    <a:pt x="15841" y="71657"/>
                  </a:lnTo>
                  <a:lnTo>
                    <a:pt x="16060" y="71964"/>
                  </a:lnTo>
                  <a:lnTo>
                    <a:pt x="15973" y="73895"/>
                  </a:lnTo>
                  <a:lnTo>
                    <a:pt x="15973" y="73983"/>
                  </a:lnTo>
                  <a:lnTo>
                    <a:pt x="16016" y="74027"/>
                  </a:lnTo>
                  <a:lnTo>
                    <a:pt x="16060" y="74071"/>
                  </a:lnTo>
                  <a:lnTo>
                    <a:pt x="16236" y="74071"/>
                  </a:lnTo>
                  <a:lnTo>
                    <a:pt x="16280" y="74027"/>
                  </a:lnTo>
                  <a:lnTo>
                    <a:pt x="16324" y="73983"/>
                  </a:lnTo>
                  <a:lnTo>
                    <a:pt x="16324" y="73895"/>
                  </a:lnTo>
                  <a:lnTo>
                    <a:pt x="16411" y="71921"/>
                  </a:lnTo>
                  <a:lnTo>
                    <a:pt x="16368" y="71789"/>
                  </a:lnTo>
                  <a:lnTo>
                    <a:pt x="16148" y="71438"/>
                  </a:lnTo>
                  <a:lnTo>
                    <a:pt x="16104" y="71394"/>
                  </a:lnTo>
                  <a:lnTo>
                    <a:pt x="13340" y="68761"/>
                  </a:lnTo>
                  <a:lnTo>
                    <a:pt x="12374" y="67576"/>
                  </a:lnTo>
                  <a:lnTo>
                    <a:pt x="10488" y="65075"/>
                  </a:lnTo>
                  <a:lnTo>
                    <a:pt x="8206" y="62179"/>
                  </a:lnTo>
                  <a:lnTo>
                    <a:pt x="6802" y="60643"/>
                  </a:lnTo>
                  <a:lnTo>
                    <a:pt x="6670" y="59853"/>
                  </a:lnTo>
                  <a:lnTo>
                    <a:pt x="6802" y="57528"/>
                  </a:lnTo>
                  <a:lnTo>
                    <a:pt x="6758" y="54939"/>
                  </a:lnTo>
                  <a:lnTo>
                    <a:pt x="6758" y="54895"/>
                  </a:lnTo>
                  <a:lnTo>
                    <a:pt x="6275" y="52131"/>
                  </a:lnTo>
                  <a:lnTo>
                    <a:pt x="5705" y="49322"/>
                  </a:lnTo>
                  <a:lnTo>
                    <a:pt x="5661" y="47830"/>
                  </a:lnTo>
                  <a:lnTo>
                    <a:pt x="5748" y="45373"/>
                  </a:lnTo>
                  <a:lnTo>
                    <a:pt x="5748" y="45329"/>
                  </a:lnTo>
                  <a:lnTo>
                    <a:pt x="5661" y="44057"/>
                  </a:lnTo>
                  <a:lnTo>
                    <a:pt x="5661" y="44013"/>
                  </a:lnTo>
                  <a:lnTo>
                    <a:pt x="5310" y="42214"/>
                  </a:lnTo>
                  <a:lnTo>
                    <a:pt x="4476" y="39230"/>
                  </a:lnTo>
                  <a:lnTo>
                    <a:pt x="3818" y="37518"/>
                  </a:lnTo>
                  <a:lnTo>
                    <a:pt x="3203" y="35851"/>
                  </a:lnTo>
                  <a:lnTo>
                    <a:pt x="2721" y="34271"/>
                  </a:lnTo>
                  <a:lnTo>
                    <a:pt x="2238" y="32735"/>
                  </a:lnTo>
                  <a:lnTo>
                    <a:pt x="1843" y="31200"/>
                  </a:lnTo>
                  <a:lnTo>
                    <a:pt x="1492" y="29664"/>
                  </a:lnTo>
                  <a:lnTo>
                    <a:pt x="1229" y="28040"/>
                  </a:lnTo>
                  <a:lnTo>
                    <a:pt x="922" y="26373"/>
                  </a:lnTo>
                  <a:lnTo>
                    <a:pt x="351" y="22336"/>
                  </a:lnTo>
                  <a:lnTo>
                    <a:pt x="439" y="21063"/>
                  </a:lnTo>
                  <a:lnTo>
                    <a:pt x="1053" y="19308"/>
                  </a:lnTo>
                  <a:lnTo>
                    <a:pt x="1887" y="16719"/>
                  </a:lnTo>
                  <a:lnTo>
                    <a:pt x="2589" y="15885"/>
                  </a:lnTo>
                  <a:lnTo>
                    <a:pt x="4476" y="14086"/>
                  </a:lnTo>
                  <a:lnTo>
                    <a:pt x="7021" y="11453"/>
                  </a:lnTo>
                  <a:lnTo>
                    <a:pt x="10488" y="9347"/>
                  </a:lnTo>
                  <a:lnTo>
                    <a:pt x="11760" y="8557"/>
                  </a:lnTo>
                  <a:lnTo>
                    <a:pt x="14217" y="7460"/>
                  </a:lnTo>
                  <a:lnTo>
                    <a:pt x="14217" y="7416"/>
                  </a:lnTo>
                  <a:lnTo>
                    <a:pt x="15709" y="6451"/>
                  </a:lnTo>
                  <a:lnTo>
                    <a:pt x="18254" y="4784"/>
                  </a:lnTo>
                  <a:lnTo>
                    <a:pt x="20097" y="3599"/>
                  </a:lnTo>
                  <a:lnTo>
                    <a:pt x="23783" y="1493"/>
                  </a:lnTo>
                  <a:lnTo>
                    <a:pt x="25846" y="352"/>
                  </a:lnTo>
                  <a:lnTo>
                    <a:pt x="25933" y="308"/>
                  </a:lnTo>
                  <a:lnTo>
                    <a:pt x="25933" y="220"/>
                  </a:lnTo>
                  <a:lnTo>
                    <a:pt x="25933" y="176"/>
                  </a:lnTo>
                  <a:lnTo>
                    <a:pt x="25933" y="88"/>
                  </a:lnTo>
                  <a:lnTo>
                    <a:pt x="25890" y="45"/>
                  </a:lnTo>
                  <a:lnTo>
                    <a:pt x="2584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0" name="Google Shape;4530;p129"/>
            <p:cNvSpPr/>
            <p:nvPr/>
          </p:nvSpPr>
          <p:spPr>
            <a:xfrm>
              <a:off x="520050" y="2414850"/>
              <a:ext cx="434425" cy="1781550"/>
            </a:xfrm>
            <a:custGeom>
              <a:avLst/>
              <a:gdLst/>
              <a:ahLst/>
              <a:cxnLst/>
              <a:rect l="l" t="t" r="r" b="b"/>
              <a:pathLst>
                <a:path w="17377" h="71262" extrusionOk="0">
                  <a:moveTo>
                    <a:pt x="15973" y="0"/>
                  </a:moveTo>
                  <a:lnTo>
                    <a:pt x="15885" y="44"/>
                  </a:lnTo>
                  <a:lnTo>
                    <a:pt x="14174" y="1097"/>
                  </a:lnTo>
                  <a:lnTo>
                    <a:pt x="10970" y="3028"/>
                  </a:lnTo>
                  <a:lnTo>
                    <a:pt x="8952" y="4344"/>
                  </a:lnTo>
                  <a:lnTo>
                    <a:pt x="6890" y="5880"/>
                  </a:lnTo>
                  <a:lnTo>
                    <a:pt x="6846" y="5924"/>
                  </a:lnTo>
                  <a:lnTo>
                    <a:pt x="5705" y="7328"/>
                  </a:lnTo>
                  <a:lnTo>
                    <a:pt x="3028" y="10093"/>
                  </a:lnTo>
                  <a:lnTo>
                    <a:pt x="2501" y="10707"/>
                  </a:lnTo>
                  <a:lnTo>
                    <a:pt x="2458" y="10751"/>
                  </a:lnTo>
                  <a:lnTo>
                    <a:pt x="1229" y="13691"/>
                  </a:lnTo>
                  <a:lnTo>
                    <a:pt x="264" y="16324"/>
                  </a:lnTo>
                  <a:lnTo>
                    <a:pt x="0" y="17552"/>
                  </a:lnTo>
                  <a:lnTo>
                    <a:pt x="0" y="17596"/>
                  </a:lnTo>
                  <a:lnTo>
                    <a:pt x="0" y="18825"/>
                  </a:lnTo>
                  <a:lnTo>
                    <a:pt x="0" y="18869"/>
                  </a:lnTo>
                  <a:lnTo>
                    <a:pt x="483" y="22686"/>
                  </a:lnTo>
                  <a:lnTo>
                    <a:pt x="966" y="25319"/>
                  </a:lnTo>
                  <a:lnTo>
                    <a:pt x="1624" y="28040"/>
                  </a:lnTo>
                  <a:lnTo>
                    <a:pt x="2545" y="30673"/>
                  </a:lnTo>
                  <a:lnTo>
                    <a:pt x="4257" y="35105"/>
                  </a:lnTo>
                  <a:lnTo>
                    <a:pt x="4827" y="36772"/>
                  </a:lnTo>
                  <a:lnTo>
                    <a:pt x="5310" y="38922"/>
                  </a:lnTo>
                  <a:lnTo>
                    <a:pt x="5529" y="40370"/>
                  </a:lnTo>
                  <a:lnTo>
                    <a:pt x="5398" y="42827"/>
                  </a:lnTo>
                  <a:lnTo>
                    <a:pt x="5441" y="44188"/>
                  </a:lnTo>
                  <a:lnTo>
                    <a:pt x="5441" y="44232"/>
                  </a:lnTo>
                  <a:lnTo>
                    <a:pt x="5924" y="46689"/>
                  </a:lnTo>
                  <a:lnTo>
                    <a:pt x="6319" y="49058"/>
                  </a:lnTo>
                  <a:lnTo>
                    <a:pt x="6407" y="51340"/>
                  </a:lnTo>
                  <a:lnTo>
                    <a:pt x="6231" y="54544"/>
                  </a:lnTo>
                  <a:lnTo>
                    <a:pt x="6144" y="56825"/>
                  </a:lnTo>
                  <a:lnTo>
                    <a:pt x="6144" y="58405"/>
                  </a:lnTo>
                  <a:lnTo>
                    <a:pt x="6144" y="58449"/>
                  </a:lnTo>
                  <a:lnTo>
                    <a:pt x="6407" y="59283"/>
                  </a:lnTo>
                  <a:lnTo>
                    <a:pt x="6451" y="59326"/>
                  </a:lnTo>
                  <a:lnTo>
                    <a:pt x="7899" y="61257"/>
                  </a:lnTo>
                  <a:lnTo>
                    <a:pt x="10005" y="63583"/>
                  </a:lnTo>
                  <a:lnTo>
                    <a:pt x="10005" y="63627"/>
                  </a:lnTo>
                  <a:lnTo>
                    <a:pt x="13603" y="66655"/>
                  </a:lnTo>
                  <a:lnTo>
                    <a:pt x="15490" y="68234"/>
                  </a:lnTo>
                  <a:lnTo>
                    <a:pt x="16412" y="69112"/>
                  </a:lnTo>
                  <a:lnTo>
                    <a:pt x="16631" y="69463"/>
                  </a:lnTo>
                  <a:lnTo>
                    <a:pt x="16675" y="70121"/>
                  </a:lnTo>
                  <a:lnTo>
                    <a:pt x="16675" y="70165"/>
                  </a:lnTo>
                  <a:lnTo>
                    <a:pt x="17026" y="71174"/>
                  </a:lnTo>
                  <a:lnTo>
                    <a:pt x="17114" y="71262"/>
                  </a:lnTo>
                  <a:lnTo>
                    <a:pt x="17245" y="71262"/>
                  </a:lnTo>
                  <a:lnTo>
                    <a:pt x="17333" y="71218"/>
                  </a:lnTo>
                  <a:lnTo>
                    <a:pt x="17377" y="71174"/>
                  </a:lnTo>
                  <a:lnTo>
                    <a:pt x="17377" y="71130"/>
                  </a:lnTo>
                  <a:lnTo>
                    <a:pt x="17377" y="71043"/>
                  </a:lnTo>
                  <a:lnTo>
                    <a:pt x="17026" y="70077"/>
                  </a:lnTo>
                  <a:lnTo>
                    <a:pt x="16982" y="69375"/>
                  </a:lnTo>
                  <a:lnTo>
                    <a:pt x="16938" y="69287"/>
                  </a:lnTo>
                  <a:lnTo>
                    <a:pt x="16719" y="68892"/>
                  </a:lnTo>
                  <a:lnTo>
                    <a:pt x="16675" y="68849"/>
                  </a:lnTo>
                  <a:lnTo>
                    <a:pt x="15753" y="67971"/>
                  </a:lnTo>
                  <a:lnTo>
                    <a:pt x="13823" y="66391"/>
                  </a:lnTo>
                  <a:lnTo>
                    <a:pt x="10268" y="63363"/>
                  </a:lnTo>
                  <a:lnTo>
                    <a:pt x="8162" y="61038"/>
                  </a:lnTo>
                  <a:lnTo>
                    <a:pt x="6714" y="59151"/>
                  </a:lnTo>
                  <a:lnTo>
                    <a:pt x="6495" y="58405"/>
                  </a:lnTo>
                  <a:lnTo>
                    <a:pt x="6495" y="56825"/>
                  </a:lnTo>
                  <a:lnTo>
                    <a:pt x="6582" y="54587"/>
                  </a:lnTo>
                  <a:lnTo>
                    <a:pt x="6758" y="51340"/>
                  </a:lnTo>
                  <a:lnTo>
                    <a:pt x="6670" y="49058"/>
                  </a:lnTo>
                  <a:lnTo>
                    <a:pt x="6670" y="49015"/>
                  </a:lnTo>
                  <a:lnTo>
                    <a:pt x="6275" y="46601"/>
                  </a:lnTo>
                  <a:lnTo>
                    <a:pt x="5793" y="44144"/>
                  </a:lnTo>
                  <a:lnTo>
                    <a:pt x="5749" y="42827"/>
                  </a:lnTo>
                  <a:lnTo>
                    <a:pt x="5880" y="40370"/>
                  </a:lnTo>
                  <a:lnTo>
                    <a:pt x="5880" y="40326"/>
                  </a:lnTo>
                  <a:lnTo>
                    <a:pt x="5661" y="38878"/>
                  </a:lnTo>
                  <a:lnTo>
                    <a:pt x="5134" y="36684"/>
                  </a:lnTo>
                  <a:lnTo>
                    <a:pt x="5134" y="36640"/>
                  </a:lnTo>
                  <a:lnTo>
                    <a:pt x="4564" y="35017"/>
                  </a:lnTo>
                  <a:lnTo>
                    <a:pt x="2853" y="30541"/>
                  </a:lnTo>
                  <a:lnTo>
                    <a:pt x="1931" y="27952"/>
                  </a:lnTo>
                  <a:lnTo>
                    <a:pt x="1317" y="25231"/>
                  </a:lnTo>
                  <a:lnTo>
                    <a:pt x="790" y="22643"/>
                  </a:lnTo>
                  <a:lnTo>
                    <a:pt x="351" y="18825"/>
                  </a:lnTo>
                  <a:lnTo>
                    <a:pt x="351" y="17596"/>
                  </a:lnTo>
                  <a:lnTo>
                    <a:pt x="615" y="16412"/>
                  </a:lnTo>
                  <a:lnTo>
                    <a:pt x="1580" y="13823"/>
                  </a:lnTo>
                  <a:lnTo>
                    <a:pt x="2765" y="10926"/>
                  </a:lnTo>
                  <a:lnTo>
                    <a:pt x="3291" y="10312"/>
                  </a:lnTo>
                  <a:lnTo>
                    <a:pt x="5968" y="7548"/>
                  </a:lnTo>
                  <a:lnTo>
                    <a:pt x="7109" y="6144"/>
                  </a:lnTo>
                  <a:lnTo>
                    <a:pt x="9171" y="4608"/>
                  </a:lnTo>
                  <a:lnTo>
                    <a:pt x="11146" y="3335"/>
                  </a:lnTo>
                  <a:lnTo>
                    <a:pt x="14349" y="1404"/>
                  </a:lnTo>
                  <a:lnTo>
                    <a:pt x="16104" y="351"/>
                  </a:lnTo>
                  <a:lnTo>
                    <a:pt x="16148" y="307"/>
                  </a:lnTo>
                  <a:lnTo>
                    <a:pt x="16148" y="220"/>
                  </a:lnTo>
                  <a:lnTo>
                    <a:pt x="16148" y="176"/>
                  </a:lnTo>
                  <a:lnTo>
                    <a:pt x="16148" y="88"/>
                  </a:lnTo>
                  <a:lnTo>
                    <a:pt x="16104" y="44"/>
                  </a:lnTo>
                  <a:lnTo>
                    <a:pt x="16017" y="44"/>
                  </a:lnTo>
                  <a:lnTo>
                    <a:pt x="1597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1" name="Google Shape;4531;p129"/>
            <p:cNvSpPr/>
            <p:nvPr/>
          </p:nvSpPr>
          <p:spPr>
            <a:xfrm>
              <a:off x="1580850" y="2421425"/>
              <a:ext cx="400450" cy="236975"/>
            </a:xfrm>
            <a:custGeom>
              <a:avLst/>
              <a:gdLst/>
              <a:ahLst/>
              <a:cxnLst/>
              <a:rect l="l" t="t" r="r" b="b"/>
              <a:pathLst>
                <a:path w="16018" h="9479" extrusionOk="0">
                  <a:moveTo>
                    <a:pt x="15798" y="1"/>
                  </a:moveTo>
                  <a:lnTo>
                    <a:pt x="15754" y="44"/>
                  </a:lnTo>
                  <a:lnTo>
                    <a:pt x="9567" y="3818"/>
                  </a:lnTo>
                  <a:lnTo>
                    <a:pt x="7329" y="5222"/>
                  </a:lnTo>
                  <a:lnTo>
                    <a:pt x="5486" y="6100"/>
                  </a:lnTo>
                  <a:lnTo>
                    <a:pt x="3818" y="7065"/>
                  </a:lnTo>
                  <a:lnTo>
                    <a:pt x="89" y="9172"/>
                  </a:lnTo>
                  <a:lnTo>
                    <a:pt x="1" y="9215"/>
                  </a:lnTo>
                  <a:lnTo>
                    <a:pt x="1" y="9259"/>
                  </a:lnTo>
                  <a:lnTo>
                    <a:pt x="1" y="9303"/>
                  </a:lnTo>
                  <a:lnTo>
                    <a:pt x="1" y="9391"/>
                  </a:lnTo>
                  <a:lnTo>
                    <a:pt x="89" y="9435"/>
                  </a:lnTo>
                  <a:lnTo>
                    <a:pt x="176" y="9479"/>
                  </a:lnTo>
                  <a:lnTo>
                    <a:pt x="220" y="9479"/>
                  </a:lnTo>
                  <a:lnTo>
                    <a:pt x="3994" y="7372"/>
                  </a:lnTo>
                  <a:lnTo>
                    <a:pt x="5617" y="6407"/>
                  </a:lnTo>
                  <a:lnTo>
                    <a:pt x="7504" y="5529"/>
                  </a:lnTo>
                  <a:lnTo>
                    <a:pt x="9742" y="4081"/>
                  </a:lnTo>
                  <a:lnTo>
                    <a:pt x="15929" y="352"/>
                  </a:lnTo>
                  <a:lnTo>
                    <a:pt x="15973" y="308"/>
                  </a:lnTo>
                  <a:lnTo>
                    <a:pt x="16017" y="220"/>
                  </a:lnTo>
                  <a:lnTo>
                    <a:pt x="16017" y="176"/>
                  </a:lnTo>
                  <a:lnTo>
                    <a:pt x="15973" y="88"/>
                  </a:lnTo>
                  <a:lnTo>
                    <a:pt x="15929" y="44"/>
                  </a:lnTo>
                  <a:lnTo>
                    <a:pt x="15886" y="44"/>
                  </a:lnTo>
                  <a:lnTo>
                    <a:pt x="1579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2" name="Google Shape;4532;p129"/>
            <p:cNvSpPr/>
            <p:nvPr/>
          </p:nvSpPr>
          <p:spPr>
            <a:xfrm>
              <a:off x="1302225" y="2397300"/>
              <a:ext cx="651650" cy="660425"/>
            </a:xfrm>
            <a:custGeom>
              <a:avLst/>
              <a:gdLst/>
              <a:ahLst/>
              <a:cxnLst/>
              <a:rect l="l" t="t" r="r" b="b"/>
              <a:pathLst>
                <a:path w="26066" h="26417" extrusionOk="0">
                  <a:moveTo>
                    <a:pt x="25802" y="0"/>
                  </a:moveTo>
                  <a:lnTo>
                    <a:pt x="21063" y="2852"/>
                  </a:lnTo>
                  <a:lnTo>
                    <a:pt x="18211" y="4520"/>
                  </a:lnTo>
                  <a:lnTo>
                    <a:pt x="16060" y="5354"/>
                  </a:lnTo>
                  <a:lnTo>
                    <a:pt x="13822" y="6538"/>
                  </a:lnTo>
                  <a:lnTo>
                    <a:pt x="9610" y="8689"/>
                  </a:lnTo>
                  <a:lnTo>
                    <a:pt x="6319" y="10839"/>
                  </a:lnTo>
                  <a:lnTo>
                    <a:pt x="3511" y="12857"/>
                  </a:lnTo>
                  <a:lnTo>
                    <a:pt x="3467" y="12901"/>
                  </a:lnTo>
                  <a:lnTo>
                    <a:pt x="3028" y="13296"/>
                  </a:lnTo>
                  <a:lnTo>
                    <a:pt x="2984" y="13340"/>
                  </a:lnTo>
                  <a:lnTo>
                    <a:pt x="2589" y="14217"/>
                  </a:lnTo>
                  <a:lnTo>
                    <a:pt x="2589" y="14305"/>
                  </a:lnTo>
                  <a:lnTo>
                    <a:pt x="2545" y="15051"/>
                  </a:lnTo>
                  <a:lnTo>
                    <a:pt x="2545" y="15095"/>
                  </a:lnTo>
                  <a:lnTo>
                    <a:pt x="2808" y="16060"/>
                  </a:lnTo>
                  <a:lnTo>
                    <a:pt x="2808" y="16104"/>
                  </a:lnTo>
                  <a:lnTo>
                    <a:pt x="3818" y="18430"/>
                  </a:lnTo>
                  <a:lnTo>
                    <a:pt x="4739" y="20536"/>
                  </a:lnTo>
                  <a:lnTo>
                    <a:pt x="4827" y="21326"/>
                  </a:lnTo>
                  <a:lnTo>
                    <a:pt x="4695" y="21853"/>
                  </a:lnTo>
                  <a:lnTo>
                    <a:pt x="2721" y="23564"/>
                  </a:lnTo>
                  <a:lnTo>
                    <a:pt x="834" y="25451"/>
                  </a:lnTo>
                  <a:lnTo>
                    <a:pt x="88" y="26109"/>
                  </a:lnTo>
                  <a:lnTo>
                    <a:pt x="44" y="26153"/>
                  </a:lnTo>
                  <a:lnTo>
                    <a:pt x="0" y="26241"/>
                  </a:lnTo>
                  <a:lnTo>
                    <a:pt x="0" y="26285"/>
                  </a:lnTo>
                  <a:lnTo>
                    <a:pt x="44" y="26372"/>
                  </a:lnTo>
                  <a:lnTo>
                    <a:pt x="88" y="26416"/>
                  </a:lnTo>
                  <a:lnTo>
                    <a:pt x="176" y="26416"/>
                  </a:lnTo>
                  <a:lnTo>
                    <a:pt x="307" y="26372"/>
                  </a:lnTo>
                  <a:lnTo>
                    <a:pt x="1097" y="25714"/>
                  </a:lnTo>
                  <a:lnTo>
                    <a:pt x="2940" y="23827"/>
                  </a:lnTo>
                  <a:lnTo>
                    <a:pt x="4959" y="22116"/>
                  </a:lnTo>
                  <a:lnTo>
                    <a:pt x="5046" y="22028"/>
                  </a:lnTo>
                  <a:lnTo>
                    <a:pt x="5178" y="21370"/>
                  </a:lnTo>
                  <a:lnTo>
                    <a:pt x="5178" y="21282"/>
                  </a:lnTo>
                  <a:lnTo>
                    <a:pt x="5090" y="20448"/>
                  </a:lnTo>
                  <a:lnTo>
                    <a:pt x="5046" y="20405"/>
                  </a:lnTo>
                  <a:lnTo>
                    <a:pt x="4125" y="18298"/>
                  </a:lnTo>
                  <a:lnTo>
                    <a:pt x="3116" y="15973"/>
                  </a:lnTo>
                  <a:lnTo>
                    <a:pt x="2896" y="15007"/>
                  </a:lnTo>
                  <a:lnTo>
                    <a:pt x="2940" y="14349"/>
                  </a:lnTo>
                  <a:lnTo>
                    <a:pt x="3291" y="13515"/>
                  </a:lnTo>
                  <a:lnTo>
                    <a:pt x="3686" y="13164"/>
                  </a:lnTo>
                  <a:lnTo>
                    <a:pt x="6494" y="11146"/>
                  </a:lnTo>
                  <a:lnTo>
                    <a:pt x="9785" y="8996"/>
                  </a:lnTo>
                  <a:lnTo>
                    <a:pt x="13954" y="6846"/>
                  </a:lnTo>
                  <a:lnTo>
                    <a:pt x="16236" y="5705"/>
                  </a:lnTo>
                  <a:lnTo>
                    <a:pt x="18342" y="4827"/>
                  </a:lnTo>
                  <a:lnTo>
                    <a:pt x="18386" y="4827"/>
                  </a:lnTo>
                  <a:lnTo>
                    <a:pt x="21238" y="3160"/>
                  </a:lnTo>
                  <a:lnTo>
                    <a:pt x="25977" y="307"/>
                  </a:lnTo>
                  <a:lnTo>
                    <a:pt x="26021" y="263"/>
                  </a:lnTo>
                  <a:lnTo>
                    <a:pt x="26065" y="220"/>
                  </a:lnTo>
                  <a:lnTo>
                    <a:pt x="26065" y="132"/>
                  </a:lnTo>
                  <a:lnTo>
                    <a:pt x="26021" y="88"/>
                  </a:lnTo>
                  <a:lnTo>
                    <a:pt x="2597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3" name="Google Shape;4533;p129"/>
            <p:cNvSpPr/>
            <p:nvPr/>
          </p:nvSpPr>
          <p:spPr>
            <a:xfrm>
              <a:off x="853525" y="2286500"/>
              <a:ext cx="977475" cy="1079475"/>
            </a:xfrm>
            <a:custGeom>
              <a:avLst/>
              <a:gdLst/>
              <a:ahLst/>
              <a:cxnLst/>
              <a:rect l="l" t="t" r="r" b="b"/>
              <a:pathLst>
                <a:path w="39099" h="43179" extrusionOk="0">
                  <a:moveTo>
                    <a:pt x="38923" y="0"/>
                  </a:moveTo>
                  <a:lnTo>
                    <a:pt x="38835" y="44"/>
                  </a:lnTo>
                  <a:lnTo>
                    <a:pt x="36553" y="1404"/>
                  </a:lnTo>
                  <a:lnTo>
                    <a:pt x="32122" y="3379"/>
                  </a:lnTo>
                  <a:lnTo>
                    <a:pt x="31156" y="3774"/>
                  </a:lnTo>
                  <a:lnTo>
                    <a:pt x="26812" y="5617"/>
                  </a:lnTo>
                  <a:lnTo>
                    <a:pt x="24618" y="6582"/>
                  </a:lnTo>
                  <a:lnTo>
                    <a:pt x="22468" y="7635"/>
                  </a:lnTo>
                  <a:lnTo>
                    <a:pt x="20362" y="8689"/>
                  </a:lnTo>
                  <a:lnTo>
                    <a:pt x="18299" y="9873"/>
                  </a:lnTo>
                  <a:lnTo>
                    <a:pt x="17290" y="10488"/>
                  </a:lnTo>
                  <a:lnTo>
                    <a:pt x="16281" y="11102"/>
                  </a:lnTo>
                  <a:lnTo>
                    <a:pt x="15315" y="11760"/>
                  </a:lnTo>
                  <a:lnTo>
                    <a:pt x="14350" y="12462"/>
                  </a:lnTo>
                  <a:lnTo>
                    <a:pt x="12156" y="14261"/>
                  </a:lnTo>
                  <a:lnTo>
                    <a:pt x="10313" y="15709"/>
                  </a:lnTo>
                  <a:lnTo>
                    <a:pt x="8163" y="17465"/>
                  </a:lnTo>
                  <a:lnTo>
                    <a:pt x="6759" y="18342"/>
                  </a:lnTo>
                  <a:lnTo>
                    <a:pt x="4565" y="19220"/>
                  </a:lnTo>
                  <a:lnTo>
                    <a:pt x="2414" y="19878"/>
                  </a:lnTo>
                  <a:lnTo>
                    <a:pt x="1274" y="20273"/>
                  </a:lnTo>
                  <a:lnTo>
                    <a:pt x="1186" y="20317"/>
                  </a:lnTo>
                  <a:lnTo>
                    <a:pt x="922" y="20580"/>
                  </a:lnTo>
                  <a:lnTo>
                    <a:pt x="879" y="20668"/>
                  </a:lnTo>
                  <a:lnTo>
                    <a:pt x="440" y="22818"/>
                  </a:lnTo>
                  <a:lnTo>
                    <a:pt x="1" y="24749"/>
                  </a:lnTo>
                  <a:lnTo>
                    <a:pt x="1" y="24793"/>
                  </a:lnTo>
                  <a:lnTo>
                    <a:pt x="177" y="27425"/>
                  </a:lnTo>
                  <a:lnTo>
                    <a:pt x="133" y="29751"/>
                  </a:lnTo>
                  <a:lnTo>
                    <a:pt x="89" y="31024"/>
                  </a:lnTo>
                  <a:lnTo>
                    <a:pt x="133" y="31111"/>
                  </a:lnTo>
                  <a:lnTo>
                    <a:pt x="177" y="31155"/>
                  </a:lnTo>
                  <a:lnTo>
                    <a:pt x="1756" y="32691"/>
                  </a:lnTo>
                  <a:lnTo>
                    <a:pt x="3906" y="34710"/>
                  </a:lnTo>
                  <a:lnTo>
                    <a:pt x="7636" y="38045"/>
                  </a:lnTo>
                  <a:lnTo>
                    <a:pt x="9435" y="39756"/>
                  </a:lnTo>
                  <a:lnTo>
                    <a:pt x="11015" y="41336"/>
                  </a:lnTo>
                  <a:lnTo>
                    <a:pt x="11410" y="41950"/>
                  </a:lnTo>
                  <a:lnTo>
                    <a:pt x="11278" y="43003"/>
                  </a:lnTo>
                  <a:lnTo>
                    <a:pt x="11322" y="43047"/>
                  </a:lnTo>
                  <a:lnTo>
                    <a:pt x="11322" y="43135"/>
                  </a:lnTo>
                  <a:lnTo>
                    <a:pt x="11366" y="43179"/>
                  </a:lnTo>
                  <a:lnTo>
                    <a:pt x="11454" y="43179"/>
                  </a:lnTo>
                  <a:lnTo>
                    <a:pt x="11585" y="43135"/>
                  </a:lnTo>
                  <a:lnTo>
                    <a:pt x="11629" y="43047"/>
                  </a:lnTo>
                  <a:lnTo>
                    <a:pt x="11761" y="41950"/>
                  </a:lnTo>
                  <a:lnTo>
                    <a:pt x="11717" y="41818"/>
                  </a:lnTo>
                  <a:lnTo>
                    <a:pt x="11278" y="41116"/>
                  </a:lnTo>
                  <a:lnTo>
                    <a:pt x="9699" y="39536"/>
                  </a:lnTo>
                  <a:lnTo>
                    <a:pt x="7856" y="37781"/>
                  </a:lnTo>
                  <a:lnTo>
                    <a:pt x="4170" y="34446"/>
                  </a:lnTo>
                  <a:lnTo>
                    <a:pt x="1976" y="32472"/>
                  </a:lnTo>
                  <a:lnTo>
                    <a:pt x="440" y="30936"/>
                  </a:lnTo>
                  <a:lnTo>
                    <a:pt x="484" y="29751"/>
                  </a:lnTo>
                  <a:lnTo>
                    <a:pt x="528" y="27425"/>
                  </a:lnTo>
                  <a:lnTo>
                    <a:pt x="352" y="24793"/>
                  </a:lnTo>
                  <a:lnTo>
                    <a:pt x="791" y="22862"/>
                  </a:lnTo>
                  <a:lnTo>
                    <a:pt x="1230" y="20800"/>
                  </a:lnTo>
                  <a:lnTo>
                    <a:pt x="1405" y="20580"/>
                  </a:lnTo>
                  <a:lnTo>
                    <a:pt x="2546" y="20229"/>
                  </a:lnTo>
                  <a:lnTo>
                    <a:pt x="4652" y="19527"/>
                  </a:lnTo>
                  <a:lnTo>
                    <a:pt x="6890" y="18649"/>
                  </a:lnTo>
                  <a:lnTo>
                    <a:pt x="6934" y="18649"/>
                  </a:lnTo>
                  <a:lnTo>
                    <a:pt x="8382" y="17728"/>
                  </a:lnTo>
                  <a:lnTo>
                    <a:pt x="10532" y="15973"/>
                  </a:lnTo>
                  <a:lnTo>
                    <a:pt x="12375" y="14525"/>
                  </a:lnTo>
                  <a:lnTo>
                    <a:pt x="14569" y="12726"/>
                  </a:lnTo>
                  <a:lnTo>
                    <a:pt x="15535" y="12067"/>
                  </a:lnTo>
                  <a:lnTo>
                    <a:pt x="16500" y="11409"/>
                  </a:lnTo>
                  <a:lnTo>
                    <a:pt x="17465" y="10751"/>
                  </a:lnTo>
                  <a:lnTo>
                    <a:pt x="18475" y="10181"/>
                  </a:lnTo>
                  <a:lnTo>
                    <a:pt x="20537" y="8996"/>
                  </a:lnTo>
                  <a:lnTo>
                    <a:pt x="22643" y="7943"/>
                  </a:lnTo>
                  <a:lnTo>
                    <a:pt x="24793" y="6933"/>
                  </a:lnTo>
                  <a:lnTo>
                    <a:pt x="26944" y="5924"/>
                  </a:lnTo>
                  <a:lnTo>
                    <a:pt x="31288" y="4081"/>
                  </a:lnTo>
                  <a:lnTo>
                    <a:pt x="32253" y="3686"/>
                  </a:lnTo>
                  <a:lnTo>
                    <a:pt x="36685" y="1712"/>
                  </a:lnTo>
                  <a:lnTo>
                    <a:pt x="36729" y="1712"/>
                  </a:lnTo>
                  <a:lnTo>
                    <a:pt x="39011" y="351"/>
                  </a:lnTo>
                  <a:lnTo>
                    <a:pt x="39055" y="307"/>
                  </a:lnTo>
                  <a:lnTo>
                    <a:pt x="39099" y="220"/>
                  </a:lnTo>
                  <a:lnTo>
                    <a:pt x="39099" y="176"/>
                  </a:lnTo>
                  <a:lnTo>
                    <a:pt x="39099" y="88"/>
                  </a:lnTo>
                  <a:lnTo>
                    <a:pt x="39055" y="44"/>
                  </a:lnTo>
                  <a:lnTo>
                    <a:pt x="3896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4" name="Google Shape;4534;p129"/>
            <p:cNvSpPr/>
            <p:nvPr/>
          </p:nvSpPr>
          <p:spPr>
            <a:xfrm>
              <a:off x="805275" y="2264550"/>
              <a:ext cx="1002700" cy="724050"/>
            </a:xfrm>
            <a:custGeom>
              <a:avLst/>
              <a:gdLst/>
              <a:ahLst/>
              <a:cxnLst/>
              <a:rect l="l" t="t" r="r" b="b"/>
              <a:pathLst>
                <a:path w="40108" h="28962" extrusionOk="0">
                  <a:moveTo>
                    <a:pt x="39888" y="1"/>
                  </a:moveTo>
                  <a:lnTo>
                    <a:pt x="39844" y="45"/>
                  </a:lnTo>
                  <a:lnTo>
                    <a:pt x="36992" y="1624"/>
                  </a:lnTo>
                  <a:lnTo>
                    <a:pt x="34403" y="2721"/>
                  </a:lnTo>
                  <a:lnTo>
                    <a:pt x="31375" y="3950"/>
                  </a:lnTo>
                  <a:lnTo>
                    <a:pt x="27864" y="5442"/>
                  </a:lnTo>
                  <a:lnTo>
                    <a:pt x="25232" y="6670"/>
                  </a:lnTo>
                  <a:lnTo>
                    <a:pt x="21940" y="8206"/>
                  </a:lnTo>
                  <a:lnTo>
                    <a:pt x="19483" y="9610"/>
                  </a:lnTo>
                  <a:lnTo>
                    <a:pt x="15315" y="12331"/>
                  </a:lnTo>
                  <a:lnTo>
                    <a:pt x="15271" y="12331"/>
                  </a:lnTo>
                  <a:lnTo>
                    <a:pt x="13208" y="13999"/>
                  </a:lnTo>
                  <a:lnTo>
                    <a:pt x="11497" y="15359"/>
                  </a:lnTo>
                  <a:lnTo>
                    <a:pt x="8513" y="17553"/>
                  </a:lnTo>
                  <a:lnTo>
                    <a:pt x="6758" y="18387"/>
                  </a:lnTo>
                  <a:lnTo>
                    <a:pt x="4520" y="19176"/>
                  </a:lnTo>
                  <a:lnTo>
                    <a:pt x="2063" y="19878"/>
                  </a:lnTo>
                  <a:lnTo>
                    <a:pt x="1053" y="20317"/>
                  </a:lnTo>
                  <a:lnTo>
                    <a:pt x="966" y="20361"/>
                  </a:lnTo>
                  <a:lnTo>
                    <a:pt x="922" y="20405"/>
                  </a:lnTo>
                  <a:lnTo>
                    <a:pt x="483" y="22072"/>
                  </a:lnTo>
                  <a:lnTo>
                    <a:pt x="44" y="23126"/>
                  </a:lnTo>
                  <a:lnTo>
                    <a:pt x="44" y="23169"/>
                  </a:lnTo>
                  <a:lnTo>
                    <a:pt x="0" y="25627"/>
                  </a:lnTo>
                  <a:lnTo>
                    <a:pt x="44" y="27909"/>
                  </a:lnTo>
                  <a:lnTo>
                    <a:pt x="44" y="27952"/>
                  </a:lnTo>
                  <a:lnTo>
                    <a:pt x="307" y="28830"/>
                  </a:lnTo>
                  <a:lnTo>
                    <a:pt x="395" y="28918"/>
                  </a:lnTo>
                  <a:lnTo>
                    <a:pt x="483" y="28962"/>
                  </a:lnTo>
                  <a:lnTo>
                    <a:pt x="527" y="28918"/>
                  </a:lnTo>
                  <a:lnTo>
                    <a:pt x="615" y="28918"/>
                  </a:lnTo>
                  <a:lnTo>
                    <a:pt x="658" y="28830"/>
                  </a:lnTo>
                  <a:lnTo>
                    <a:pt x="658" y="28786"/>
                  </a:lnTo>
                  <a:lnTo>
                    <a:pt x="658" y="28698"/>
                  </a:lnTo>
                  <a:lnTo>
                    <a:pt x="395" y="27909"/>
                  </a:lnTo>
                  <a:lnTo>
                    <a:pt x="351" y="25627"/>
                  </a:lnTo>
                  <a:lnTo>
                    <a:pt x="395" y="23213"/>
                  </a:lnTo>
                  <a:lnTo>
                    <a:pt x="834" y="22204"/>
                  </a:lnTo>
                  <a:lnTo>
                    <a:pt x="834" y="22160"/>
                  </a:lnTo>
                  <a:lnTo>
                    <a:pt x="1229" y="20581"/>
                  </a:lnTo>
                  <a:lnTo>
                    <a:pt x="2194" y="20186"/>
                  </a:lnTo>
                  <a:lnTo>
                    <a:pt x="4608" y="19527"/>
                  </a:lnTo>
                  <a:lnTo>
                    <a:pt x="6889" y="18694"/>
                  </a:lnTo>
                  <a:lnTo>
                    <a:pt x="8689" y="17860"/>
                  </a:lnTo>
                  <a:lnTo>
                    <a:pt x="8732" y="17860"/>
                  </a:lnTo>
                  <a:lnTo>
                    <a:pt x="11716" y="15622"/>
                  </a:lnTo>
                  <a:lnTo>
                    <a:pt x="13428" y="14262"/>
                  </a:lnTo>
                  <a:lnTo>
                    <a:pt x="15490" y="12594"/>
                  </a:lnTo>
                  <a:lnTo>
                    <a:pt x="19659" y="9918"/>
                  </a:lnTo>
                  <a:lnTo>
                    <a:pt x="22072" y="8513"/>
                  </a:lnTo>
                  <a:lnTo>
                    <a:pt x="25407" y="6978"/>
                  </a:lnTo>
                  <a:lnTo>
                    <a:pt x="28040" y="5793"/>
                  </a:lnTo>
                  <a:lnTo>
                    <a:pt x="31506" y="4257"/>
                  </a:lnTo>
                  <a:lnTo>
                    <a:pt x="34534" y="3028"/>
                  </a:lnTo>
                  <a:lnTo>
                    <a:pt x="37167" y="1931"/>
                  </a:lnTo>
                  <a:lnTo>
                    <a:pt x="40019" y="352"/>
                  </a:lnTo>
                  <a:lnTo>
                    <a:pt x="40063" y="308"/>
                  </a:lnTo>
                  <a:lnTo>
                    <a:pt x="40063" y="264"/>
                  </a:lnTo>
                  <a:lnTo>
                    <a:pt x="40107" y="176"/>
                  </a:lnTo>
                  <a:lnTo>
                    <a:pt x="40063" y="88"/>
                  </a:lnTo>
                  <a:lnTo>
                    <a:pt x="40019" y="45"/>
                  </a:lnTo>
                  <a:lnTo>
                    <a:pt x="39975" y="45"/>
                  </a:lnTo>
                  <a:lnTo>
                    <a:pt x="3988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5" name="Google Shape;4535;p129"/>
            <p:cNvSpPr/>
            <p:nvPr/>
          </p:nvSpPr>
          <p:spPr>
            <a:xfrm>
              <a:off x="814050" y="2243700"/>
              <a:ext cx="969775" cy="499175"/>
            </a:xfrm>
            <a:custGeom>
              <a:avLst/>
              <a:gdLst/>
              <a:ahLst/>
              <a:cxnLst/>
              <a:rect l="l" t="t" r="r" b="b"/>
              <a:pathLst>
                <a:path w="38791" h="19967" extrusionOk="0">
                  <a:moveTo>
                    <a:pt x="38527" y="1"/>
                  </a:moveTo>
                  <a:lnTo>
                    <a:pt x="37562" y="571"/>
                  </a:lnTo>
                  <a:lnTo>
                    <a:pt x="32911" y="2590"/>
                  </a:lnTo>
                  <a:lnTo>
                    <a:pt x="29049" y="4170"/>
                  </a:lnTo>
                  <a:lnTo>
                    <a:pt x="23432" y="6715"/>
                  </a:lnTo>
                  <a:lnTo>
                    <a:pt x="21063" y="7812"/>
                  </a:lnTo>
                  <a:lnTo>
                    <a:pt x="18781" y="9084"/>
                  </a:lnTo>
                  <a:lnTo>
                    <a:pt x="16368" y="10532"/>
                  </a:lnTo>
                  <a:lnTo>
                    <a:pt x="14656" y="11629"/>
                  </a:lnTo>
                  <a:lnTo>
                    <a:pt x="12067" y="13692"/>
                  </a:lnTo>
                  <a:lnTo>
                    <a:pt x="10400" y="14964"/>
                  </a:lnTo>
                  <a:lnTo>
                    <a:pt x="7328" y="17114"/>
                  </a:lnTo>
                  <a:lnTo>
                    <a:pt x="5310" y="18036"/>
                  </a:lnTo>
                  <a:lnTo>
                    <a:pt x="2896" y="18913"/>
                  </a:lnTo>
                  <a:lnTo>
                    <a:pt x="132" y="19615"/>
                  </a:lnTo>
                  <a:lnTo>
                    <a:pt x="44" y="19659"/>
                  </a:lnTo>
                  <a:lnTo>
                    <a:pt x="0" y="19703"/>
                  </a:lnTo>
                  <a:lnTo>
                    <a:pt x="0" y="19791"/>
                  </a:lnTo>
                  <a:lnTo>
                    <a:pt x="0" y="19835"/>
                  </a:lnTo>
                  <a:lnTo>
                    <a:pt x="88" y="19923"/>
                  </a:lnTo>
                  <a:lnTo>
                    <a:pt x="176" y="19967"/>
                  </a:lnTo>
                  <a:lnTo>
                    <a:pt x="220" y="19967"/>
                  </a:lnTo>
                  <a:lnTo>
                    <a:pt x="3028" y="19221"/>
                  </a:lnTo>
                  <a:lnTo>
                    <a:pt x="5441" y="18387"/>
                  </a:lnTo>
                  <a:lnTo>
                    <a:pt x="7460" y="17421"/>
                  </a:lnTo>
                  <a:lnTo>
                    <a:pt x="7504" y="17421"/>
                  </a:lnTo>
                  <a:lnTo>
                    <a:pt x="10619" y="15227"/>
                  </a:lnTo>
                  <a:lnTo>
                    <a:pt x="14832" y="11936"/>
                  </a:lnTo>
                  <a:lnTo>
                    <a:pt x="16543" y="10796"/>
                  </a:lnTo>
                  <a:lnTo>
                    <a:pt x="18957" y="9391"/>
                  </a:lnTo>
                  <a:lnTo>
                    <a:pt x="21238" y="8163"/>
                  </a:lnTo>
                  <a:lnTo>
                    <a:pt x="23564" y="7022"/>
                  </a:lnTo>
                  <a:lnTo>
                    <a:pt x="29181" y="4521"/>
                  </a:lnTo>
                  <a:lnTo>
                    <a:pt x="33042" y="2897"/>
                  </a:lnTo>
                  <a:lnTo>
                    <a:pt x="37738" y="922"/>
                  </a:lnTo>
                  <a:lnTo>
                    <a:pt x="37738" y="879"/>
                  </a:lnTo>
                  <a:lnTo>
                    <a:pt x="38703" y="308"/>
                  </a:lnTo>
                  <a:lnTo>
                    <a:pt x="38747" y="264"/>
                  </a:lnTo>
                  <a:lnTo>
                    <a:pt x="38791" y="220"/>
                  </a:lnTo>
                  <a:lnTo>
                    <a:pt x="38791" y="133"/>
                  </a:lnTo>
                  <a:lnTo>
                    <a:pt x="38747" y="89"/>
                  </a:lnTo>
                  <a:lnTo>
                    <a:pt x="3870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6" name="Google Shape;4536;p129"/>
            <p:cNvSpPr/>
            <p:nvPr/>
          </p:nvSpPr>
          <p:spPr>
            <a:xfrm>
              <a:off x="993950" y="2188850"/>
              <a:ext cx="823875" cy="448700"/>
            </a:xfrm>
            <a:custGeom>
              <a:avLst/>
              <a:gdLst/>
              <a:ahLst/>
              <a:cxnLst/>
              <a:rect l="l" t="t" r="r" b="b"/>
              <a:pathLst>
                <a:path w="32955" h="17948" extrusionOk="0">
                  <a:moveTo>
                    <a:pt x="32736" y="1"/>
                  </a:moveTo>
                  <a:lnTo>
                    <a:pt x="32692" y="45"/>
                  </a:lnTo>
                  <a:lnTo>
                    <a:pt x="30366" y="1361"/>
                  </a:lnTo>
                  <a:lnTo>
                    <a:pt x="27689" y="2590"/>
                  </a:lnTo>
                  <a:lnTo>
                    <a:pt x="23828" y="4170"/>
                  </a:lnTo>
                  <a:lnTo>
                    <a:pt x="21722" y="5003"/>
                  </a:lnTo>
                  <a:lnTo>
                    <a:pt x="18650" y="6364"/>
                  </a:lnTo>
                  <a:lnTo>
                    <a:pt x="16763" y="7241"/>
                  </a:lnTo>
                  <a:lnTo>
                    <a:pt x="12551" y="9216"/>
                  </a:lnTo>
                  <a:lnTo>
                    <a:pt x="10356" y="10444"/>
                  </a:lnTo>
                  <a:lnTo>
                    <a:pt x="8206" y="11717"/>
                  </a:lnTo>
                  <a:lnTo>
                    <a:pt x="6451" y="12858"/>
                  </a:lnTo>
                  <a:lnTo>
                    <a:pt x="4038" y="14701"/>
                  </a:lnTo>
                  <a:lnTo>
                    <a:pt x="88" y="17641"/>
                  </a:lnTo>
                  <a:lnTo>
                    <a:pt x="45" y="17685"/>
                  </a:lnTo>
                  <a:lnTo>
                    <a:pt x="1" y="17729"/>
                  </a:lnTo>
                  <a:lnTo>
                    <a:pt x="1" y="17816"/>
                  </a:lnTo>
                  <a:lnTo>
                    <a:pt x="45" y="17860"/>
                  </a:lnTo>
                  <a:lnTo>
                    <a:pt x="88" y="17904"/>
                  </a:lnTo>
                  <a:lnTo>
                    <a:pt x="176" y="17948"/>
                  </a:lnTo>
                  <a:lnTo>
                    <a:pt x="308" y="17904"/>
                  </a:lnTo>
                  <a:lnTo>
                    <a:pt x="4257" y="14964"/>
                  </a:lnTo>
                  <a:lnTo>
                    <a:pt x="6671" y="13121"/>
                  </a:lnTo>
                  <a:lnTo>
                    <a:pt x="8382" y="12024"/>
                  </a:lnTo>
                  <a:lnTo>
                    <a:pt x="10532" y="10752"/>
                  </a:lnTo>
                  <a:lnTo>
                    <a:pt x="12682" y="9523"/>
                  </a:lnTo>
                  <a:lnTo>
                    <a:pt x="16939" y="7548"/>
                  </a:lnTo>
                  <a:lnTo>
                    <a:pt x="18782" y="6671"/>
                  </a:lnTo>
                  <a:lnTo>
                    <a:pt x="21853" y="5354"/>
                  </a:lnTo>
                  <a:lnTo>
                    <a:pt x="27821" y="2897"/>
                  </a:lnTo>
                  <a:lnTo>
                    <a:pt x="30542" y="1668"/>
                  </a:lnTo>
                  <a:lnTo>
                    <a:pt x="32867" y="352"/>
                  </a:lnTo>
                  <a:lnTo>
                    <a:pt x="32911" y="308"/>
                  </a:lnTo>
                  <a:lnTo>
                    <a:pt x="32955" y="220"/>
                  </a:lnTo>
                  <a:lnTo>
                    <a:pt x="32955" y="176"/>
                  </a:lnTo>
                  <a:lnTo>
                    <a:pt x="32911" y="89"/>
                  </a:lnTo>
                  <a:lnTo>
                    <a:pt x="32867" y="45"/>
                  </a:lnTo>
                  <a:lnTo>
                    <a:pt x="3282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7" name="Google Shape;4537;p129"/>
            <p:cNvSpPr/>
            <p:nvPr/>
          </p:nvSpPr>
          <p:spPr>
            <a:xfrm>
              <a:off x="1017000" y="2199825"/>
              <a:ext cx="718550" cy="375200"/>
            </a:xfrm>
            <a:custGeom>
              <a:avLst/>
              <a:gdLst/>
              <a:ahLst/>
              <a:cxnLst/>
              <a:rect l="l" t="t" r="r" b="b"/>
              <a:pathLst>
                <a:path w="28742" h="15008" extrusionOk="0">
                  <a:moveTo>
                    <a:pt x="28566" y="1"/>
                  </a:moveTo>
                  <a:lnTo>
                    <a:pt x="28479" y="45"/>
                  </a:lnTo>
                  <a:lnTo>
                    <a:pt x="26065" y="1054"/>
                  </a:lnTo>
                  <a:lnTo>
                    <a:pt x="24266" y="1756"/>
                  </a:lnTo>
                  <a:lnTo>
                    <a:pt x="21414" y="2941"/>
                  </a:lnTo>
                  <a:lnTo>
                    <a:pt x="18562" y="4126"/>
                  </a:lnTo>
                  <a:lnTo>
                    <a:pt x="15709" y="5354"/>
                  </a:lnTo>
                  <a:lnTo>
                    <a:pt x="12901" y="6671"/>
                  </a:lnTo>
                  <a:lnTo>
                    <a:pt x="11497" y="7373"/>
                  </a:lnTo>
                  <a:lnTo>
                    <a:pt x="10093" y="8075"/>
                  </a:lnTo>
                  <a:lnTo>
                    <a:pt x="8732" y="8821"/>
                  </a:lnTo>
                  <a:lnTo>
                    <a:pt x="7416" y="9611"/>
                  </a:lnTo>
                  <a:lnTo>
                    <a:pt x="6100" y="10444"/>
                  </a:lnTo>
                  <a:lnTo>
                    <a:pt x="4783" y="11278"/>
                  </a:lnTo>
                  <a:lnTo>
                    <a:pt x="3511" y="12156"/>
                  </a:lnTo>
                  <a:lnTo>
                    <a:pt x="2282" y="13077"/>
                  </a:lnTo>
                  <a:lnTo>
                    <a:pt x="44" y="14701"/>
                  </a:lnTo>
                  <a:lnTo>
                    <a:pt x="0" y="14745"/>
                  </a:lnTo>
                  <a:lnTo>
                    <a:pt x="0" y="14832"/>
                  </a:lnTo>
                  <a:lnTo>
                    <a:pt x="0" y="14876"/>
                  </a:lnTo>
                  <a:lnTo>
                    <a:pt x="0" y="14964"/>
                  </a:lnTo>
                  <a:lnTo>
                    <a:pt x="88" y="15008"/>
                  </a:lnTo>
                  <a:lnTo>
                    <a:pt x="263" y="15008"/>
                  </a:lnTo>
                  <a:lnTo>
                    <a:pt x="2501" y="13384"/>
                  </a:lnTo>
                  <a:lnTo>
                    <a:pt x="3730" y="12463"/>
                  </a:lnTo>
                  <a:lnTo>
                    <a:pt x="5003" y="11585"/>
                  </a:lnTo>
                  <a:lnTo>
                    <a:pt x="6275" y="10708"/>
                  </a:lnTo>
                  <a:lnTo>
                    <a:pt x="7592" y="9918"/>
                  </a:lnTo>
                  <a:lnTo>
                    <a:pt x="8952" y="9128"/>
                  </a:lnTo>
                  <a:lnTo>
                    <a:pt x="10268" y="8382"/>
                  </a:lnTo>
                  <a:lnTo>
                    <a:pt x="11672" y="7680"/>
                  </a:lnTo>
                  <a:lnTo>
                    <a:pt x="13033" y="6978"/>
                  </a:lnTo>
                  <a:lnTo>
                    <a:pt x="15885" y="5661"/>
                  </a:lnTo>
                  <a:lnTo>
                    <a:pt x="18693" y="4433"/>
                  </a:lnTo>
                  <a:lnTo>
                    <a:pt x="21546" y="3248"/>
                  </a:lnTo>
                  <a:lnTo>
                    <a:pt x="24398" y="2107"/>
                  </a:lnTo>
                  <a:lnTo>
                    <a:pt x="26197" y="1361"/>
                  </a:lnTo>
                  <a:lnTo>
                    <a:pt x="28610" y="352"/>
                  </a:lnTo>
                  <a:lnTo>
                    <a:pt x="28698" y="308"/>
                  </a:lnTo>
                  <a:lnTo>
                    <a:pt x="28698" y="264"/>
                  </a:lnTo>
                  <a:lnTo>
                    <a:pt x="28742" y="176"/>
                  </a:lnTo>
                  <a:lnTo>
                    <a:pt x="28698" y="132"/>
                  </a:lnTo>
                  <a:lnTo>
                    <a:pt x="28698" y="45"/>
                  </a:lnTo>
                  <a:lnTo>
                    <a:pt x="28610" y="45"/>
                  </a:lnTo>
                  <a:lnTo>
                    <a:pt x="2856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8" name="Google Shape;4538;p129"/>
            <p:cNvSpPr/>
            <p:nvPr/>
          </p:nvSpPr>
          <p:spPr>
            <a:xfrm>
              <a:off x="1051000" y="2176800"/>
              <a:ext cx="657125" cy="330225"/>
            </a:xfrm>
            <a:custGeom>
              <a:avLst/>
              <a:gdLst/>
              <a:ahLst/>
              <a:cxnLst/>
              <a:rect l="l" t="t" r="r" b="b"/>
              <a:pathLst>
                <a:path w="26285" h="13209" extrusionOk="0">
                  <a:moveTo>
                    <a:pt x="26022" y="0"/>
                  </a:moveTo>
                  <a:lnTo>
                    <a:pt x="21721" y="1712"/>
                  </a:lnTo>
                  <a:lnTo>
                    <a:pt x="19176" y="2765"/>
                  </a:lnTo>
                  <a:lnTo>
                    <a:pt x="16631" y="3862"/>
                  </a:lnTo>
                  <a:lnTo>
                    <a:pt x="14130" y="4959"/>
                  </a:lnTo>
                  <a:lnTo>
                    <a:pt x="11673" y="6100"/>
                  </a:lnTo>
                  <a:lnTo>
                    <a:pt x="9215" y="7284"/>
                  </a:lnTo>
                  <a:lnTo>
                    <a:pt x="6846" y="8557"/>
                  </a:lnTo>
                  <a:lnTo>
                    <a:pt x="4476" y="9917"/>
                  </a:lnTo>
                  <a:lnTo>
                    <a:pt x="3292" y="10619"/>
                  </a:lnTo>
                  <a:lnTo>
                    <a:pt x="2151" y="11321"/>
                  </a:lnTo>
                  <a:lnTo>
                    <a:pt x="88" y="12857"/>
                  </a:lnTo>
                  <a:lnTo>
                    <a:pt x="44" y="12945"/>
                  </a:lnTo>
                  <a:lnTo>
                    <a:pt x="0" y="12989"/>
                  </a:lnTo>
                  <a:lnTo>
                    <a:pt x="44" y="13077"/>
                  </a:lnTo>
                  <a:lnTo>
                    <a:pt x="44" y="13120"/>
                  </a:lnTo>
                  <a:lnTo>
                    <a:pt x="132" y="13164"/>
                  </a:lnTo>
                  <a:lnTo>
                    <a:pt x="176" y="13208"/>
                  </a:lnTo>
                  <a:lnTo>
                    <a:pt x="308" y="13164"/>
                  </a:lnTo>
                  <a:lnTo>
                    <a:pt x="2370" y="11629"/>
                  </a:lnTo>
                  <a:lnTo>
                    <a:pt x="3511" y="10883"/>
                  </a:lnTo>
                  <a:lnTo>
                    <a:pt x="4652" y="10180"/>
                  </a:lnTo>
                  <a:lnTo>
                    <a:pt x="7021" y="8864"/>
                  </a:lnTo>
                  <a:lnTo>
                    <a:pt x="9391" y="7592"/>
                  </a:lnTo>
                  <a:lnTo>
                    <a:pt x="11848" y="6407"/>
                  </a:lnTo>
                  <a:lnTo>
                    <a:pt x="14306" y="5266"/>
                  </a:lnTo>
                  <a:lnTo>
                    <a:pt x="16807" y="4169"/>
                  </a:lnTo>
                  <a:lnTo>
                    <a:pt x="19308" y="3116"/>
                  </a:lnTo>
                  <a:lnTo>
                    <a:pt x="21853" y="2063"/>
                  </a:lnTo>
                  <a:lnTo>
                    <a:pt x="26153" y="307"/>
                  </a:lnTo>
                  <a:lnTo>
                    <a:pt x="26241" y="264"/>
                  </a:lnTo>
                  <a:lnTo>
                    <a:pt x="26285" y="220"/>
                  </a:lnTo>
                  <a:lnTo>
                    <a:pt x="26285" y="176"/>
                  </a:lnTo>
                  <a:lnTo>
                    <a:pt x="26285" y="88"/>
                  </a:lnTo>
                  <a:lnTo>
                    <a:pt x="26241" y="44"/>
                  </a:lnTo>
                  <a:lnTo>
                    <a:pt x="2615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9" name="Google Shape;4539;p129"/>
            <p:cNvSpPr/>
            <p:nvPr/>
          </p:nvSpPr>
          <p:spPr>
            <a:xfrm>
              <a:off x="1176050" y="2151575"/>
              <a:ext cx="504650" cy="233675"/>
            </a:xfrm>
            <a:custGeom>
              <a:avLst/>
              <a:gdLst/>
              <a:ahLst/>
              <a:cxnLst/>
              <a:rect l="l" t="t" r="r" b="b"/>
              <a:pathLst>
                <a:path w="20186" h="9347" extrusionOk="0">
                  <a:moveTo>
                    <a:pt x="19966" y="0"/>
                  </a:moveTo>
                  <a:lnTo>
                    <a:pt x="15447" y="1843"/>
                  </a:lnTo>
                  <a:lnTo>
                    <a:pt x="12814" y="2896"/>
                  </a:lnTo>
                  <a:lnTo>
                    <a:pt x="8382" y="4915"/>
                  </a:lnTo>
                  <a:lnTo>
                    <a:pt x="6364" y="5836"/>
                  </a:lnTo>
                  <a:lnTo>
                    <a:pt x="4345" y="6758"/>
                  </a:lnTo>
                  <a:lnTo>
                    <a:pt x="89" y="8995"/>
                  </a:lnTo>
                  <a:lnTo>
                    <a:pt x="45" y="9039"/>
                  </a:lnTo>
                  <a:lnTo>
                    <a:pt x="1" y="9083"/>
                  </a:lnTo>
                  <a:lnTo>
                    <a:pt x="1" y="9171"/>
                  </a:lnTo>
                  <a:lnTo>
                    <a:pt x="1" y="9215"/>
                  </a:lnTo>
                  <a:lnTo>
                    <a:pt x="89" y="9303"/>
                  </a:lnTo>
                  <a:lnTo>
                    <a:pt x="176" y="9347"/>
                  </a:lnTo>
                  <a:lnTo>
                    <a:pt x="220" y="9303"/>
                  </a:lnTo>
                  <a:lnTo>
                    <a:pt x="4521" y="7065"/>
                  </a:lnTo>
                  <a:lnTo>
                    <a:pt x="6495" y="6143"/>
                  </a:lnTo>
                  <a:lnTo>
                    <a:pt x="8514" y="5222"/>
                  </a:lnTo>
                  <a:lnTo>
                    <a:pt x="12946" y="3247"/>
                  </a:lnTo>
                  <a:lnTo>
                    <a:pt x="15578" y="2194"/>
                  </a:lnTo>
                  <a:lnTo>
                    <a:pt x="20098" y="351"/>
                  </a:lnTo>
                  <a:lnTo>
                    <a:pt x="20142" y="307"/>
                  </a:lnTo>
                  <a:lnTo>
                    <a:pt x="20186" y="263"/>
                  </a:lnTo>
                  <a:lnTo>
                    <a:pt x="20186" y="176"/>
                  </a:lnTo>
                  <a:lnTo>
                    <a:pt x="20186" y="132"/>
                  </a:lnTo>
                  <a:lnTo>
                    <a:pt x="20142" y="44"/>
                  </a:lnTo>
                  <a:lnTo>
                    <a:pt x="2009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0" name="Google Shape;4540;p129"/>
            <p:cNvSpPr/>
            <p:nvPr/>
          </p:nvSpPr>
          <p:spPr>
            <a:xfrm>
              <a:off x="1145350" y="2127425"/>
              <a:ext cx="509025" cy="235875"/>
            </a:xfrm>
            <a:custGeom>
              <a:avLst/>
              <a:gdLst/>
              <a:ahLst/>
              <a:cxnLst/>
              <a:rect l="l" t="t" r="r" b="b"/>
              <a:pathLst>
                <a:path w="20361" h="9435" extrusionOk="0">
                  <a:moveTo>
                    <a:pt x="20097" y="1"/>
                  </a:moveTo>
                  <a:lnTo>
                    <a:pt x="18035" y="878"/>
                  </a:lnTo>
                  <a:lnTo>
                    <a:pt x="16192" y="1624"/>
                  </a:lnTo>
                  <a:lnTo>
                    <a:pt x="14261" y="2370"/>
                  </a:lnTo>
                  <a:lnTo>
                    <a:pt x="12287" y="3204"/>
                  </a:lnTo>
                  <a:lnTo>
                    <a:pt x="10312" y="4082"/>
                  </a:lnTo>
                  <a:lnTo>
                    <a:pt x="8250" y="5003"/>
                  </a:lnTo>
                  <a:lnTo>
                    <a:pt x="6143" y="6012"/>
                  </a:lnTo>
                  <a:lnTo>
                    <a:pt x="3993" y="7065"/>
                  </a:lnTo>
                  <a:lnTo>
                    <a:pt x="1799" y="8162"/>
                  </a:lnTo>
                  <a:lnTo>
                    <a:pt x="88" y="9084"/>
                  </a:lnTo>
                  <a:lnTo>
                    <a:pt x="44" y="9128"/>
                  </a:lnTo>
                  <a:lnTo>
                    <a:pt x="0" y="9216"/>
                  </a:lnTo>
                  <a:lnTo>
                    <a:pt x="0" y="9259"/>
                  </a:lnTo>
                  <a:lnTo>
                    <a:pt x="0" y="9347"/>
                  </a:lnTo>
                  <a:lnTo>
                    <a:pt x="88" y="9391"/>
                  </a:lnTo>
                  <a:lnTo>
                    <a:pt x="176" y="9435"/>
                  </a:lnTo>
                  <a:lnTo>
                    <a:pt x="263" y="9391"/>
                  </a:lnTo>
                  <a:lnTo>
                    <a:pt x="1975" y="8470"/>
                  </a:lnTo>
                  <a:lnTo>
                    <a:pt x="4125" y="7373"/>
                  </a:lnTo>
                  <a:lnTo>
                    <a:pt x="6275" y="6319"/>
                  </a:lnTo>
                  <a:lnTo>
                    <a:pt x="8381" y="5354"/>
                  </a:lnTo>
                  <a:lnTo>
                    <a:pt x="10444" y="4389"/>
                  </a:lnTo>
                  <a:lnTo>
                    <a:pt x="12462" y="3511"/>
                  </a:lnTo>
                  <a:lnTo>
                    <a:pt x="14393" y="2677"/>
                  </a:lnTo>
                  <a:lnTo>
                    <a:pt x="16324" y="1931"/>
                  </a:lnTo>
                  <a:lnTo>
                    <a:pt x="18167" y="1229"/>
                  </a:lnTo>
                  <a:lnTo>
                    <a:pt x="20273" y="308"/>
                  </a:lnTo>
                  <a:lnTo>
                    <a:pt x="20317" y="264"/>
                  </a:lnTo>
                  <a:lnTo>
                    <a:pt x="20361" y="220"/>
                  </a:lnTo>
                  <a:lnTo>
                    <a:pt x="20361" y="176"/>
                  </a:lnTo>
                  <a:lnTo>
                    <a:pt x="20361" y="88"/>
                  </a:lnTo>
                  <a:lnTo>
                    <a:pt x="20317" y="45"/>
                  </a:lnTo>
                  <a:lnTo>
                    <a:pt x="2022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1" name="Google Shape;4541;p129"/>
            <p:cNvSpPr/>
            <p:nvPr/>
          </p:nvSpPr>
          <p:spPr>
            <a:xfrm>
              <a:off x="1190325" y="2262350"/>
              <a:ext cx="66950" cy="38425"/>
            </a:xfrm>
            <a:custGeom>
              <a:avLst/>
              <a:gdLst/>
              <a:ahLst/>
              <a:cxnLst/>
              <a:rect l="l" t="t" r="r" b="b"/>
              <a:pathLst>
                <a:path w="2678" h="1537" extrusionOk="0">
                  <a:moveTo>
                    <a:pt x="2414" y="1"/>
                  </a:moveTo>
                  <a:lnTo>
                    <a:pt x="88" y="1186"/>
                  </a:lnTo>
                  <a:lnTo>
                    <a:pt x="0" y="1230"/>
                  </a:lnTo>
                  <a:lnTo>
                    <a:pt x="0" y="1317"/>
                  </a:lnTo>
                  <a:lnTo>
                    <a:pt x="0" y="1361"/>
                  </a:lnTo>
                  <a:lnTo>
                    <a:pt x="0" y="1449"/>
                  </a:lnTo>
                  <a:lnTo>
                    <a:pt x="44" y="1493"/>
                  </a:lnTo>
                  <a:lnTo>
                    <a:pt x="176" y="1537"/>
                  </a:lnTo>
                  <a:lnTo>
                    <a:pt x="220" y="1537"/>
                  </a:lnTo>
                  <a:lnTo>
                    <a:pt x="2589" y="352"/>
                  </a:lnTo>
                  <a:lnTo>
                    <a:pt x="2633" y="308"/>
                  </a:lnTo>
                  <a:lnTo>
                    <a:pt x="2677" y="220"/>
                  </a:lnTo>
                  <a:lnTo>
                    <a:pt x="2677" y="176"/>
                  </a:lnTo>
                  <a:lnTo>
                    <a:pt x="2677" y="89"/>
                  </a:lnTo>
                  <a:lnTo>
                    <a:pt x="2633" y="45"/>
                  </a:lnTo>
                  <a:lnTo>
                    <a:pt x="254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2" name="Google Shape;4542;p129"/>
            <p:cNvSpPr/>
            <p:nvPr/>
          </p:nvSpPr>
          <p:spPr>
            <a:xfrm>
              <a:off x="916075" y="2376450"/>
              <a:ext cx="69125" cy="47200"/>
            </a:xfrm>
            <a:custGeom>
              <a:avLst/>
              <a:gdLst/>
              <a:ahLst/>
              <a:cxnLst/>
              <a:rect l="l" t="t" r="r" b="b"/>
              <a:pathLst>
                <a:path w="2765" h="1888" extrusionOk="0">
                  <a:moveTo>
                    <a:pt x="2501" y="0"/>
                  </a:moveTo>
                  <a:lnTo>
                    <a:pt x="44" y="1580"/>
                  </a:lnTo>
                  <a:lnTo>
                    <a:pt x="0" y="1624"/>
                  </a:lnTo>
                  <a:lnTo>
                    <a:pt x="0" y="1712"/>
                  </a:lnTo>
                  <a:lnTo>
                    <a:pt x="0" y="1756"/>
                  </a:lnTo>
                  <a:lnTo>
                    <a:pt x="0" y="1843"/>
                  </a:lnTo>
                  <a:lnTo>
                    <a:pt x="88" y="1887"/>
                  </a:lnTo>
                  <a:lnTo>
                    <a:pt x="263" y="1887"/>
                  </a:lnTo>
                  <a:lnTo>
                    <a:pt x="2677" y="308"/>
                  </a:lnTo>
                  <a:lnTo>
                    <a:pt x="2721" y="264"/>
                  </a:lnTo>
                  <a:lnTo>
                    <a:pt x="2765" y="220"/>
                  </a:lnTo>
                  <a:lnTo>
                    <a:pt x="2765" y="132"/>
                  </a:lnTo>
                  <a:lnTo>
                    <a:pt x="2721" y="88"/>
                  </a:lnTo>
                  <a:lnTo>
                    <a:pt x="267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3" name="Google Shape;4543;p129"/>
            <p:cNvSpPr/>
            <p:nvPr/>
          </p:nvSpPr>
          <p:spPr>
            <a:xfrm>
              <a:off x="1008225" y="2288700"/>
              <a:ext cx="72425" cy="46100"/>
            </a:xfrm>
            <a:custGeom>
              <a:avLst/>
              <a:gdLst/>
              <a:ahLst/>
              <a:cxnLst/>
              <a:rect l="l" t="t" r="r" b="b"/>
              <a:pathLst>
                <a:path w="2897" h="1844" extrusionOk="0">
                  <a:moveTo>
                    <a:pt x="2633" y="0"/>
                  </a:moveTo>
                  <a:lnTo>
                    <a:pt x="88" y="1492"/>
                  </a:lnTo>
                  <a:lnTo>
                    <a:pt x="44" y="1536"/>
                  </a:lnTo>
                  <a:lnTo>
                    <a:pt x="0" y="1624"/>
                  </a:lnTo>
                  <a:lnTo>
                    <a:pt x="0" y="1668"/>
                  </a:lnTo>
                  <a:lnTo>
                    <a:pt x="0" y="1755"/>
                  </a:lnTo>
                  <a:lnTo>
                    <a:pt x="88" y="1799"/>
                  </a:lnTo>
                  <a:lnTo>
                    <a:pt x="176" y="1843"/>
                  </a:lnTo>
                  <a:lnTo>
                    <a:pt x="263" y="1799"/>
                  </a:lnTo>
                  <a:lnTo>
                    <a:pt x="2808" y="307"/>
                  </a:lnTo>
                  <a:lnTo>
                    <a:pt x="2852" y="263"/>
                  </a:lnTo>
                  <a:lnTo>
                    <a:pt x="2896" y="219"/>
                  </a:lnTo>
                  <a:lnTo>
                    <a:pt x="2896" y="132"/>
                  </a:lnTo>
                  <a:lnTo>
                    <a:pt x="2852" y="88"/>
                  </a:lnTo>
                  <a:lnTo>
                    <a:pt x="2808" y="44"/>
                  </a:lnTo>
                  <a:lnTo>
                    <a:pt x="276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4" name="Google Shape;4544;p129"/>
            <p:cNvSpPr/>
            <p:nvPr/>
          </p:nvSpPr>
          <p:spPr>
            <a:xfrm>
              <a:off x="1671900" y="2078075"/>
              <a:ext cx="158000" cy="82300"/>
            </a:xfrm>
            <a:custGeom>
              <a:avLst/>
              <a:gdLst/>
              <a:ahLst/>
              <a:cxnLst/>
              <a:rect l="l" t="t" r="r" b="b"/>
              <a:pathLst>
                <a:path w="6320" h="3292" extrusionOk="0">
                  <a:moveTo>
                    <a:pt x="6056" y="0"/>
                  </a:moveTo>
                  <a:lnTo>
                    <a:pt x="3336" y="1448"/>
                  </a:lnTo>
                  <a:lnTo>
                    <a:pt x="132" y="2940"/>
                  </a:lnTo>
                  <a:lnTo>
                    <a:pt x="45" y="2984"/>
                  </a:lnTo>
                  <a:lnTo>
                    <a:pt x="45" y="3072"/>
                  </a:lnTo>
                  <a:lnTo>
                    <a:pt x="1" y="3116"/>
                  </a:lnTo>
                  <a:lnTo>
                    <a:pt x="45" y="3203"/>
                  </a:lnTo>
                  <a:lnTo>
                    <a:pt x="89" y="3247"/>
                  </a:lnTo>
                  <a:lnTo>
                    <a:pt x="176" y="3291"/>
                  </a:lnTo>
                  <a:lnTo>
                    <a:pt x="264" y="3291"/>
                  </a:lnTo>
                  <a:lnTo>
                    <a:pt x="3467" y="1799"/>
                  </a:lnTo>
                  <a:lnTo>
                    <a:pt x="6232" y="351"/>
                  </a:lnTo>
                  <a:lnTo>
                    <a:pt x="6276" y="263"/>
                  </a:lnTo>
                  <a:lnTo>
                    <a:pt x="6320" y="219"/>
                  </a:lnTo>
                  <a:lnTo>
                    <a:pt x="6320" y="176"/>
                  </a:lnTo>
                  <a:lnTo>
                    <a:pt x="6276" y="88"/>
                  </a:lnTo>
                  <a:lnTo>
                    <a:pt x="6232" y="44"/>
                  </a:lnTo>
                  <a:lnTo>
                    <a:pt x="618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5" name="Google Shape;4545;p129"/>
            <p:cNvSpPr/>
            <p:nvPr/>
          </p:nvSpPr>
          <p:spPr>
            <a:xfrm>
              <a:off x="1645575" y="2080250"/>
              <a:ext cx="110825" cy="55975"/>
            </a:xfrm>
            <a:custGeom>
              <a:avLst/>
              <a:gdLst/>
              <a:ahLst/>
              <a:cxnLst/>
              <a:rect l="l" t="t" r="r" b="b"/>
              <a:pathLst>
                <a:path w="4433" h="2239" extrusionOk="0">
                  <a:moveTo>
                    <a:pt x="4169" y="1"/>
                  </a:moveTo>
                  <a:lnTo>
                    <a:pt x="2107" y="1010"/>
                  </a:lnTo>
                  <a:lnTo>
                    <a:pt x="88" y="1888"/>
                  </a:lnTo>
                  <a:lnTo>
                    <a:pt x="45" y="1932"/>
                  </a:lnTo>
                  <a:lnTo>
                    <a:pt x="1" y="1975"/>
                  </a:lnTo>
                  <a:lnTo>
                    <a:pt x="1" y="2063"/>
                  </a:lnTo>
                  <a:lnTo>
                    <a:pt x="1" y="2107"/>
                  </a:lnTo>
                  <a:lnTo>
                    <a:pt x="88" y="2195"/>
                  </a:lnTo>
                  <a:lnTo>
                    <a:pt x="176" y="2239"/>
                  </a:lnTo>
                  <a:lnTo>
                    <a:pt x="264" y="2195"/>
                  </a:lnTo>
                  <a:lnTo>
                    <a:pt x="2239" y="1317"/>
                  </a:lnTo>
                  <a:lnTo>
                    <a:pt x="4345" y="308"/>
                  </a:lnTo>
                  <a:lnTo>
                    <a:pt x="4389" y="264"/>
                  </a:lnTo>
                  <a:lnTo>
                    <a:pt x="4433" y="220"/>
                  </a:lnTo>
                  <a:lnTo>
                    <a:pt x="4433" y="132"/>
                  </a:lnTo>
                  <a:lnTo>
                    <a:pt x="4433" y="89"/>
                  </a:lnTo>
                  <a:lnTo>
                    <a:pt x="4389" y="45"/>
                  </a:lnTo>
                  <a:lnTo>
                    <a:pt x="430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546" name="Google Shape;4546;p129"/>
          <p:cNvSpPr/>
          <p:nvPr/>
        </p:nvSpPr>
        <p:spPr>
          <a:xfrm>
            <a:off x="-5113275" y="5143500"/>
            <a:ext cx="9948600" cy="3263400"/>
          </a:xfrm>
          <a:prstGeom prst="rect">
            <a:avLst/>
          </a:prstGeom>
          <a:solidFill>
            <a:srgbClr val="F8F9F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547" name="Google Shape;4547;p129"/>
          <p:cNvSpPr/>
          <p:nvPr/>
        </p:nvSpPr>
        <p:spPr>
          <a:xfrm>
            <a:off x="-5113275" y="-631275"/>
            <a:ext cx="5113200" cy="6277500"/>
          </a:xfrm>
          <a:prstGeom prst="rect">
            <a:avLst/>
          </a:prstGeom>
          <a:solidFill>
            <a:srgbClr val="F8F9F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548" name="Google Shape;4548;p129"/>
          <p:cNvSpPr/>
          <p:nvPr/>
        </p:nvSpPr>
        <p:spPr>
          <a:xfrm>
            <a:off x="-545325" y="-3263632"/>
            <a:ext cx="12524400" cy="3263400"/>
          </a:xfrm>
          <a:prstGeom prst="rect">
            <a:avLst/>
          </a:prstGeom>
          <a:solidFill>
            <a:srgbClr val="F8F9F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549" name="Google Shape;4549;p129"/>
          <p:cNvSpPr/>
          <p:nvPr/>
        </p:nvSpPr>
        <p:spPr>
          <a:xfrm>
            <a:off x="9144075" y="-1273075"/>
            <a:ext cx="9948600" cy="7173900"/>
          </a:xfrm>
          <a:prstGeom prst="rect">
            <a:avLst/>
          </a:prstGeom>
          <a:solidFill>
            <a:srgbClr val="F8F9F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12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z-Blank, with ASU Learn to Thrive Morse code pattern edges, black">
  <p:cSld name="CUSTOM_22_1_1_1_1_1_1_1_1_1_1_1_1_1_1_1_1_1_1_1">
    <p:bg>
      <p:bgPr>
        <a:solidFill>
          <a:schemeClr val="dk1"/>
        </a:solidFill>
        <a:effectLst/>
      </p:bgPr>
    </p:bg>
    <p:spTree>
      <p:nvGrpSpPr>
        <p:cNvPr id="1" name="Shape 45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551" name="Google Shape;4551;p130"/>
          <p:cNvGrpSpPr/>
          <p:nvPr/>
        </p:nvGrpSpPr>
        <p:grpSpPr>
          <a:xfrm>
            <a:off x="4572001" y="223051"/>
            <a:ext cx="9269048" cy="542679"/>
            <a:chOff x="-62524" y="217501"/>
            <a:chExt cx="9269048" cy="542679"/>
          </a:xfrm>
        </p:grpSpPr>
        <p:sp>
          <p:nvSpPr>
            <p:cNvPr id="4552" name="Google Shape;4552;p130"/>
            <p:cNvSpPr/>
            <p:nvPr/>
          </p:nvSpPr>
          <p:spPr>
            <a:xfrm>
              <a:off x="-62524" y="217501"/>
              <a:ext cx="9267232" cy="540895"/>
            </a:xfrm>
            <a:custGeom>
              <a:avLst/>
              <a:gdLst/>
              <a:ahLst/>
              <a:cxnLst/>
              <a:rect l="l" t="t" r="r" b="b"/>
              <a:pathLst>
                <a:path w="285695" h="16675" extrusionOk="0">
                  <a:moveTo>
                    <a:pt x="669" y="0"/>
                  </a:moveTo>
                  <a:lnTo>
                    <a:pt x="502" y="56"/>
                  </a:lnTo>
                  <a:lnTo>
                    <a:pt x="223" y="223"/>
                  </a:lnTo>
                  <a:lnTo>
                    <a:pt x="56" y="502"/>
                  </a:lnTo>
                  <a:lnTo>
                    <a:pt x="0" y="669"/>
                  </a:lnTo>
                  <a:lnTo>
                    <a:pt x="0" y="837"/>
                  </a:lnTo>
                  <a:lnTo>
                    <a:pt x="0" y="1004"/>
                  </a:lnTo>
                  <a:lnTo>
                    <a:pt x="56" y="1171"/>
                  </a:lnTo>
                  <a:lnTo>
                    <a:pt x="223" y="1394"/>
                  </a:lnTo>
                  <a:lnTo>
                    <a:pt x="502" y="1617"/>
                  </a:lnTo>
                  <a:lnTo>
                    <a:pt x="669" y="1673"/>
                  </a:lnTo>
                  <a:lnTo>
                    <a:pt x="1004" y="1673"/>
                  </a:lnTo>
                  <a:lnTo>
                    <a:pt x="1171" y="1617"/>
                  </a:lnTo>
                  <a:lnTo>
                    <a:pt x="1394" y="1394"/>
                  </a:lnTo>
                  <a:lnTo>
                    <a:pt x="1617" y="1171"/>
                  </a:lnTo>
                  <a:lnTo>
                    <a:pt x="1617" y="1004"/>
                  </a:lnTo>
                  <a:lnTo>
                    <a:pt x="1673" y="837"/>
                  </a:lnTo>
                  <a:lnTo>
                    <a:pt x="1617" y="669"/>
                  </a:lnTo>
                  <a:lnTo>
                    <a:pt x="1617" y="502"/>
                  </a:lnTo>
                  <a:lnTo>
                    <a:pt x="1394" y="223"/>
                  </a:lnTo>
                  <a:lnTo>
                    <a:pt x="1171" y="56"/>
                  </a:lnTo>
                  <a:lnTo>
                    <a:pt x="1004" y="0"/>
                  </a:lnTo>
                  <a:close/>
                  <a:moveTo>
                    <a:pt x="3959" y="0"/>
                  </a:moveTo>
                  <a:lnTo>
                    <a:pt x="3792" y="56"/>
                  </a:lnTo>
                  <a:lnTo>
                    <a:pt x="3569" y="223"/>
                  </a:lnTo>
                  <a:lnTo>
                    <a:pt x="3402" y="502"/>
                  </a:lnTo>
                  <a:lnTo>
                    <a:pt x="3346" y="669"/>
                  </a:lnTo>
                  <a:lnTo>
                    <a:pt x="3290" y="837"/>
                  </a:lnTo>
                  <a:lnTo>
                    <a:pt x="3346" y="1004"/>
                  </a:lnTo>
                  <a:lnTo>
                    <a:pt x="3402" y="1171"/>
                  </a:lnTo>
                  <a:lnTo>
                    <a:pt x="3569" y="1394"/>
                  </a:lnTo>
                  <a:lnTo>
                    <a:pt x="3792" y="1617"/>
                  </a:lnTo>
                  <a:lnTo>
                    <a:pt x="3959" y="1673"/>
                  </a:lnTo>
                  <a:lnTo>
                    <a:pt x="4294" y="1673"/>
                  </a:lnTo>
                  <a:lnTo>
                    <a:pt x="4461" y="1617"/>
                  </a:lnTo>
                  <a:lnTo>
                    <a:pt x="4740" y="1394"/>
                  </a:lnTo>
                  <a:lnTo>
                    <a:pt x="4907" y="1171"/>
                  </a:lnTo>
                  <a:lnTo>
                    <a:pt x="4963" y="1004"/>
                  </a:lnTo>
                  <a:lnTo>
                    <a:pt x="4963" y="837"/>
                  </a:lnTo>
                  <a:lnTo>
                    <a:pt x="4963" y="669"/>
                  </a:lnTo>
                  <a:lnTo>
                    <a:pt x="4907" y="502"/>
                  </a:lnTo>
                  <a:lnTo>
                    <a:pt x="4740" y="223"/>
                  </a:lnTo>
                  <a:lnTo>
                    <a:pt x="4461" y="56"/>
                  </a:lnTo>
                  <a:lnTo>
                    <a:pt x="4294" y="0"/>
                  </a:lnTo>
                  <a:close/>
                  <a:moveTo>
                    <a:pt x="9090" y="0"/>
                  </a:moveTo>
                  <a:lnTo>
                    <a:pt x="8923" y="56"/>
                  </a:lnTo>
                  <a:lnTo>
                    <a:pt x="8644" y="223"/>
                  </a:lnTo>
                  <a:lnTo>
                    <a:pt x="8477" y="502"/>
                  </a:lnTo>
                  <a:lnTo>
                    <a:pt x="8421" y="669"/>
                  </a:lnTo>
                  <a:lnTo>
                    <a:pt x="8421" y="837"/>
                  </a:lnTo>
                  <a:lnTo>
                    <a:pt x="8421" y="1004"/>
                  </a:lnTo>
                  <a:lnTo>
                    <a:pt x="8477" y="1171"/>
                  </a:lnTo>
                  <a:lnTo>
                    <a:pt x="8644" y="1394"/>
                  </a:lnTo>
                  <a:lnTo>
                    <a:pt x="8923" y="1617"/>
                  </a:lnTo>
                  <a:lnTo>
                    <a:pt x="9090" y="1673"/>
                  </a:lnTo>
                  <a:lnTo>
                    <a:pt x="9425" y="1673"/>
                  </a:lnTo>
                  <a:lnTo>
                    <a:pt x="9536" y="1617"/>
                  </a:lnTo>
                  <a:lnTo>
                    <a:pt x="9815" y="1394"/>
                  </a:lnTo>
                  <a:lnTo>
                    <a:pt x="9982" y="1171"/>
                  </a:lnTo>
                  <a:lnTo>
                    <a:pt x="10038" y="1004"/>
                  </a:lnTo>
                  <a:lnTo>
                    <a:pt x="10038" y="837"/>
                  </a:lnTo>
                  <a:lnTo>
                    <a:pt x="10038" y="669"/>
                  </a:lnTo>
                  <a:lnTo>
                    <a:pt x="9982" y="502"/>
                  </a:lnTo>
                  <a:lnTo>
                    <a:pt x="9815" y="223"/>
                  </a:lnTo>
                  <a:lnTo>
                    <a:pt x="9536" y="56"/>
                  </a:lnTo>
                  <a:lnTo>
                    <a:pt x="9425" y="0"/>
                  </a:lnTo>
                  <a:close/>
                  <a:moveTo>
                    <a:pt x="14165" y="0"/>
                  </a:moveTo>
                  <a:lnTo>
                    <a:pt x="13998" y="56"/>
                  </a:lnTo>
                  <a:lnTo>
                    <a:pt x="13719" y="223"/>
                  </a:lnTo>
                  <a:lnTo>
                    <a:pt x="13551" y="502"/>
                  </a:lnTo>
                  <a:lnTo>
                    <a:pt x="13496" y="669"/>
                  </a:lnTo>
                  <a:lnTo>
                    <a:pt x="13496" y="837"/>
                  </a:lnTo>
                  <a:lnTo>
                    <a:pt x="13496" y="1004"/>
                  </a:lnTo>
                  <a:lnTo>
                    <a:pt x="13551" y="1171"/>
                  </a:lnTo>
                  <a:lnTo>
                    <a:pt x="13719" y="1394"/>
                  </a:lnTo>
                  <a:lnTo>
                    <a:pt x="13998" y="1617"/>
                  </a:lnTo>
                  <a:lnTo>
                    <a:pt x="14165" y="1673"/>
                  </a:lnTo>
                  <a:lnTo>
                    <a:pt x="14499" y="1673"/>
                  </a:lnTo>
                  <a:lnTo>
                    <a:pt x="14611" y="1617"/>
                  </a:lnTo>
                  <a:lnTo>
                    <a:pt x="14890" y="1394"/>
                  </a:lnTo>
                  <a:lnTo>
                    <a:pt x="15057" y="1171"/>
                  </a:lnTo>
                  <a:lnTo>
                    <a:pt x="15113" y="1004"/>
                  </a:lnTo>
                  <a:lnTo>
                    <a:pt x="15113" y="837"/>
                  </a:lnTo>
                  <a:lnTo>
                    <a:pt x="15113" y="669"/>
                  </a:lnTo>
                  <a:lnTo>
                    <a:pt x="15057" y="502"/>
                  </a:lnTo>
                  <a:lnTo>
                    <a:pt x="14890" y="223"/>
                  </a:lnTo>
                  <a:lnTo>
                    <a:pt x="14611" y="56"/>
                  </a:lnTo>
                  <a:lnTo>
                    <a:pt x="14499" y="0"/>
                  </a:lnTo>
                  <a:close/>
                  <a:moveTo>
                    <a:pt x="24203" y="0"/>
                  </a:moveTo>
                  <a:lnTo>
                    <a:pt x="24036" y="56"/>
                  </a:lnTo>
                  <a:lnTo>
                    <a:pt x="23757" y="223"/>
                  </a:lnTo>
                  <a:lnTo>
                    <a:pt x="23589" y="502"/>
                  </a:lnTo>
                  <a:lnTo>
                    <a:pt x="23534" y="669"/>
                  </a:lnTo>
                  <a:lnTo>
                    <a:pt x="23534" y="837"/>
                  </a:lnTo>
                  <a:lnTo>
                    <a:pt x="23534" y="1004"/>
                  </a:lnTo>
                  <a:lnTo>
                    <a:pt x="23589" y="1171"/>
                  </a:lnTo>
                  <a:lnTo>
                    <a:pt x="23757" y="1394"/>
                  </a:lnTo>
                  <a:lnTo>
                    <a:pt x="24036" y="1617"/>
                  </a:lnTo>
                  <a:lnTo>
                    <a:pt x="24203" y="1673"/>
                  </a:lnTo>
                  <a:lnTo>
                    <a:pt x="24537" y="1673"/>
                  </a:lnTo>
                  <a:lnTo>
                    <a:pt x="24649" y="1617"/>
                  </a:lnTo>
                  <a:lnTo>
                    <a:pt x="24928" y="1394"/>
                  </a:lnTo>
                  <a:lnTo>
                    <a:pt x="25095" y="1171"/>
                  </a:lnTo>
                  <a:lnTo>
                    <a:pt x="25151" y="1004"/>
                  </a:lnTo>
                  <a:lnTo>
                    <a:pt x="25207" y="837"/>
                  </a:lnTo>
                  <a:lnTo>
                    <a:pt x="25151" y="669"/>
                  </a:lnTo>
                  <a:lnTo>
                    <a:pt x="25095" y="502"/>
                  </a:lnTo>
                  <a:lnTo>
                    <a:pt x="24928" y="223"/>
                  </a:lnTo>
                  <a:lnTo>
                    <a:pt x="24649" y="56"/>
                  </a:lnTo>
                  <a:lnTo>
                    <a:pt x="24537" y="0"/>
                  </a:lnTo>
                  <a:close/>
                  <a:moveTo>
                    <a:pt x="32624" y="0"/>
                  </a:moveTo>
                  <a:lnTo>
                    <a:pt x="32456" y="56"/>
                  </a:lnTo>
                  <a:lnTo>
                    <a:pt x="32178" y="223"/>
                  </a:lnTo>
                  <a:lnTo>
                    <a:pt x="32010" y="502"/>
                  </a:lnTo>
                  <a:lnTo>
                    <a:pt x="31954" y="669"/>
                  </a:lnTo>
                  <a:lnTo>
                    <a:pt x="31954" y="837"/>
                  </a:lnTo>
                  <a:lnTo>
                    <a:pt x="31954" y="1004"/>
                  </a:lnTo>
                  <a:lnTo>
                    <a:pt x="32010" y="1171"/>
                  </a:lnTo>
                  <a:lnTo>
                    <a:pt x="32178" y="1394"/>
                  </a:lnTo>
                  <a:lnTo>
                    <a:pt x="32456" y="1617"/>
                  </a:lnTo>
                  <a:lnTo>
                    <a:pt x="32624" y="1673"/>
                  </a:lnTo>
                  <a:lnTo>
                    <a:pt x="32958" y="1673"/>
                  </a:lnTo>
                  <a:lnTo>
                    <a:pt x="33126" y="1617"/>
                  </a:lnTo>
                  <a:lnTo>
                    <a:pt x="33349" y="1394"/>
                  </a:lnTo>
                  <a:lnTo>
                    <a:pt x="33572" y="1171"/>
                  </a:lnTo>
                  <a:lnTo>
                    <a:pt x="33627" y="1004"/>
                  </a:lnTo>
                  <a:lnTo>
                    <a:pt x="33627" y="837"/>
                  </a:lnTo>
                  <a:lnTo>
                    <a:pt x="33627" y="669"/>
                  </a:lnTo>
                  <a:lnTo>
                    <a:pt x="33572" y="502"/>
                  </a:lnTo>
                  <a:lnTo>
                    <a:pt x="33349" y="223"/>
                  </a:lnTo>
                  <a:lnTo>
                    <a:pt x="33126" y="56"/>
                  </a:lnTo>
                  <a:lnTo>
                    <a:pt x="32958" y="0"/>
                  </a:lnTo>
                  <a:close/>
                  <a:moveTo>
                    <a:pt x="42773" y="0"/>
                  </a:moveTo>
                  <a:lnTo>
                    <a:pt x="42606" y="56"/>
                  </a:lnTo>
                  <a:lnTo>
                    <a:pt x="42383" y="223"/>
                  </a:lnTo>
                  <a:lnTo>
                    <a:pt x="42216" y="502"/>
                  </a:lnTo>
                  <a:lnTo>
                    <a:pt x="42160" y="669"/>
                  </a:lnTo>
                  <a:lnTo>
                    <a:pt x="42104" y="837"/>
                  </a:lnTo>
                  <a:lnTo>
                    <a:pt x="42160" y="1004"/>
                  </a:lnTo>
                  <a:lnTo>
                    <a:pt x="42216" y="1171"/>
                  </a:lnTo>
                  <a:lnTo>
                    <a:pt x="42383" y="1394"/>
                  </a:lnTo>
                  <a:lnTo>
                    <a:pt x="42606" y="1617"/>
                  </a:lnTo>
                  <a:lnTo>
                    <a:pt x="42773" y="1673"/>
                  </a:lnTo>
                  <a:lnTo>
                    <a:pt x="43108" y="1673"/>
                  </a:lnTo>
                  <a:lnTo>
                    <a:pt x="43275" y="1617"/>
                  </a:lnTo>
                  <a:lnTo>
                    <a:pt x="43554" y="1394"/>
                  </a:lnTo>
                  <a:lnTo>
                    <a:pt x="43721" y="1171"/>
                  </a:lnTo>
                  <a:lnTo>
                    <a:pt x="43777" y="1004"/>
                  </a:lnTo>
                  <a:lnTo>
                    <a:pt x="43777" y="837"/>
                  </a:lnTo>
                  <a:lnTo>
                    <a:pt x="43777" y="669"/>
                  </a:lnTo>
                  <a:lnTo>
                    <a:pt x="43721" y="502"/>
                  </a:lnTo>
                  <a:lnTo>
                    <a:pt x="43554" y="223"/>
                  </a:lnTo>
                  <a:lnTo>
                    <a:pt x="43275" y="56"/>
                  </a:lnTo>
                  <a:lnTo>
                    <a:pt x="43108" y="0"/>
                  </a:lnTo>
                  <a:close/>
                  <a:moveTo>
                    <a:pt x="51083" y="0"/>
                  </a:moveTo>
                  <a:lnTo>
                    <a:pt x="50915" y="56"/>
                  </a:lnTo>
                  <a:lnTo>
                    <a:pt x="50636" y="223"/>
                  </a:lnTo>
                  <a:lnTo>
                    <a:pt x="50469" y="502"/>
                  </a:lnTo>
                  <a:lnTo>
                    <a:pt x="50413" y="669"/>
                  </a:lnTo>
                  <a:lnTo>
                    <a:pt x="50413" y="837"/>
                  </a:lnTo>
                  <a:lnTo>
                    <a:pt x="50413" y="1004"/>
                  </a:lnTo>
                  <a:lnTo>
                    <a:pt x="50469" y="1171"/>
                  </a:lnTo>
                  <a:lnTo>
                    <a:pt x="50636" y="1394"/>
                  </a:lnTo>
                  <a:lnTo>
                    <a:pt x="50915" y="1617"/>
                  </a:lnTo>
                  <a:lnTo>
                    <a:pt x="51083" y="1673"/>
                  </a:lnTo>
                  <a:lnTo>
                    <a:pt x="51417" y="1673"/>
                  </a:lnTo>
                  <a:lnTo>
                    <a:pt x="51529" y="1617"/>
                  </a:lnTo>
                  <a:lnTo>
                    <a:pt x="51808" y="1394"/>
                  </a:lnTo>
                  <a:lnTo>
                    <a:pt x="51975" y="1171"/>
                  </a:lnTo>
                  <a:lnTo>
                    <a:pt x="52031" y="1004"/>
                  </a:lnTo>
                  <a:lnTo>
                    <a:pt x="52031" y="837"/>
                  </a:lnTo>
                  <a:lnTo>
                    <a:pt x="52031" y="669"/>
                  </a:lnTo>
                  <a:lnTo>
                    <a:pt x="51975" y="502"/>
                  </a:lnTo>
                  <a:lnTo>
                    <a:pt x="51808" y="223"/>
                  </a:lnTo>
                  <a:lnTo>
                    <a:pt x="51529" y="56"/>
                  </a:lnTo>
                  <a:lnTo>
                    <a:pt x="51417" y="0"/>
                  </a:lnTo>
                  <a:close/>
                  <a:moveTo>
                    <a:pt x="61176" y="0"/>
                  </a:moveTo>
                  <a:lnTo>
                    <a:pt x="61009" y="56"/>
                  </a:lnTo>
                  <a:lnTo>
                    <a:pt x="60730" y="223"/>
                  </a:lnTo>
                  <a:lnTo>
                    <a:pt x="60563" y="502"/>
                  </a:lnTo>
                  <a:lnTo>
                    <a:pt x="60507" y="669"/>
                  </a:lnTo>
                  <a:lnTo>
                    <a:pt x="60507" y="837"/>
                  </a:lnTo>
                  <a:lnTo>
                    <a:pt x="60507" y="1004"/>
                  </a:lnTo>
                  <a:lnTo>
                    <a:pt x="60563" y="1171"/>
                  </a:lnTo>
                  <a:lnTo>
                    <a:pt x="60730" y="1394"/>
                  </a:lnTo>
                  <a:lnTo>
                    <a:pt x="61009" y="1617"/>
                  </a:lnTo>
                  <a:lnTo>
                    <a:pt x="61176" y="1673"/>
                  </a:lnTo>
                  <a:lnTo>
                    <a:pt x="61511" y="1673"/>
                  </a:lnTo>
                  <a:lnTo>
                    <a:pt x="61623" y="1617"/>
                  </a:lnTo>
                  <a:lnTo>
                    <a:pt x="61901" y="1394"/>
                  </a:lnTo>
                  <a:lnTo>
                    <a:pt x="62069" y="1171"/>
                  </a:lnTo>
                  <a:lnTo>
                    <a:pt x="62124" y="1004"/>
                  </a:lnTo>
                  <a:lnTo>
                    <a:pt x="62124" y="837"/>
                  </a:lnTo>
                  <a:lnTo>
                    <a:pt x="62124" y="669"/>
                  </a:lnTo>
                  <a:lnTo>
                    <a:pt x="62069" y="502"/>
                  </a:lnTo>
                  <a:lnTo>
                    <a:pt x="61901" y="223"/>
                  </a:lnTo>
                  <a:lnTo>
                    <a:pt x="61623" y="56"/>
                  </a:lnTo>
                  <a:lnTo>
                    <a:pt x="61511" y="0"/>
                  </a:lnTo>
                  <a:close/>
                  <a:moveTo>
                    <a:pt x="64522" y="0"/>
                  </a:moveTo>
                  <a:lnTo>
                    <a:pt x="64355" y="56"/>
                  </a:lnTo>
                  <a:lnTo>
                    <a:pt x="64076" y="223"/>
                  </a:lnTo>
                  <a:lnTo>
                    <a:pt x="63909" y="502"/>
                  </a:lnTo>
                  <a:lnTo>
                    <a:pt x="63853" y="669"/>
                  </a:lnTo>
                  <a:lnTo>
                    <a:pt x="63853" y="837"/>
                  </a:lnTo>
                  <a:lnTo>
                    <a:pt x="63853" y="1004"/>
                  </a:lnTo>
                  <a:lnTo>
                    <a:pt x="63909" y="1171"/>
                  </a:lnTo>
                  <a:lnTo>
                    <a:pt x="64076" y="1394"/>
                  </a:lnTo>
                  <a:lnTo>
                    <a:pt x="64355" y="1617"/>
                  </a:lnTo>
                  <a:lnTo>
                    <a:pt x="64522" y="1673"/>
                  </a:lnTo>
                  <a:lnTo>
                    <a:pt x="64857" y="1673"/>
                  </a:lnTo>
                  <a:lnTo>
                    <a:pt x="65024" y="1617"/>
                  </a:lnTo>
                  <a:lnTo>
                    <a:pt x="65247" y="1394"/>
                  </a:lnTo>
                  <a:lnTo>
                    <a:pt x="65470" y="1171"/>
                  </a:lnTo>
                  <a:lnTo>
                    <a:pt x="65470" y="1004"/>
                  </a:lnTo>
                  <a:lnTo>
                    <a:pt x="65526" y="837"/>
                  </a:lnTo>
                  <a:lnTo>
                    <a:pt x="65470" y="669"/>
                  </a:lnTo>
                  <a:lnTo>
                    <a:pt x="65470" y="502"/>
                  </a:lnTo>
                  <a:lnTo>
                    <a:pt x="65247" y="223"/>
                  </a:lnTo>
                  <a:lnTo>
                    <a:pt x="65024" y="56"/>
                  </a:lnTo>
                  <a:lnTo>
                    <a:pt x="64857" y="0"/>
                  </a:lnTo>
                  <a:close/>
                  <a:moveTo>
                    <a:pt x="67868" y="0"/>
                  </a:moveTo>
                  <a:lnTo>
                    <a:pt x="67757" y="56"/>
                  </a:lnTo>
                  <a:lnTo>
                    <a:pt x="67478" y="223"/>
                  </a:lnTo>
                  <a:lnTo>
                    <a:pt x="67311" y="502"/>
                  </a:lnTo>
                  <a:lnTo>
                    <a:pt x="67255" y="669"/>
                  </a:lnTo>
                  <a:lnTo>
                    <a:pt x="67199" y="837"/>
                  </a:lnTo>
                  <a:lnTo>
                    <a:pt x="67255" y="1004"/>
                  </a:lnTo>
                  <a:lnTo>
                    <a:pt x="67311" y="1171"/>
                  </a:lnTo>
                  <a:lnTo>
                    <a:pt x="67478" y="1394"/>
                  </a:lnTo>
                  <a:lnTo>
                    <a:pt x="67757" y="1617"/>
                  </a:lnTo>
                  <a:lnTo>
                    <a:pt x="67868" y="1673"/>
                  </a:lnTo>
                  <a:lnTo>
                    <a:pt x="68203" y="1673"/>
                  </a:lnTo>
                  <a:lnTo>
                    <a:pt x="68370" y="1617"/>
                  </a:lnTo>
                  <a:lnTo>
                    <a:pt x="68649" y="1394"/>
                  </a:lnTo>
                  <a:lnTo>
                    <a:pt x="68816" y="1171"/>
                  </a:lnTo>
                  <a:lnTo>
                    <a:pt x="68872" y="1004"/>
                  </a:lnTo>
                  <a:lnTo>
                    <a:pt x="68872" y="837"/>
                  </a:lnTo>
                  <a:lnTo>
                    <a:pt x="68872" y="669"/>
                  </a:lnTo>
                  <a:lnTo>
                    <a:pt x="68816" y="502"/>
                  </a:lnTo>
                  <a:lnTo>
                    <a:pt x="68649" y="223"/>
                  </a:lnTo>
                  <a:lnTo>
                    <a:pt x="68370" y="56"/>
                  </a:lnTo>
                  <a:lnTo>
                    <a:pt x="68203" y="0"/>
                  </a:lnTo>
                  <a:close/>
                  <a:moveTo>
                    <a:pt x="72943" y="0"/>
                  </a:moveTo>
                  <a:lnTo>
                    <a:pt x="72776" y="56"/>
                  </a:lnTo>
                  <a:lnTo>
                    <a:pt x="72553" y="223"/>
                  </a:lnTo>
                  <a:lnTo>
                    <a:pt x="72386" y="502"/>
                  </a:lnTo>
                  <a:lnTo>
                    <a:pt x="72330" y="669"/>
                  </a:lnTo>
                  <a:lnTo>
                    <a:pt x="72274" y="837"/>
                  </a:lnTo>
                  <a:lnTo>
                    <a:pt x="72330" y="1004"/>
                  </a:lnTo>
                  <a:lnTo>
                    <a:pt x="72386" y="1171"/>
                  </a:lnTo>
                  <a:lnTo>
                    <a:pt x="72553" y="1394"/>
                  </a:lnTo>
                  <a:lnTo>
                    <a:pt x="72776" y="1617"/>
                  </a:lnTo>
                  <a:lnTo>
                    <a:pt x="72943" y="1673"/>
                  </a:lnTo>
                  <a:lnTo>
                    <a:pt x="73278" y="1673"/>
                  </a:lnTo>
                  <a:lnTo>
                    <a:pt x="73445" y="1617"/>
                  </a:lnTo>
                  <a:lnTo>
                    <a:pt x="73724" y="1394"/>
                  </a:lnTo>
                  <a:lnTo>
                    <a:pt x="73891" y="1171"/>
                  </a:lnTo>
                  <a:lnTo>
                    <a:pt x="73947" y="1004"/>
                  </a:lnTo>
                  <a:lnTo>
                    <a:pt x="73947" y="837"/>
                  </a:lnTo>
                  <a:lnTo>
                    <a:pt x="73947" y="669"/>
                  </a:lnTo>
                  <a:lnTo>
                    <a:pt x="73891" y="502"/>
                  </a:lnTo>
                  <a:lnTo>
                    <a:pt x="73724" y="223"/>
                  </a:lnTo>
                  <a:lnTo>
                    <a:pt x="73445" y="56"/>
                  </a:lnTo>
                  <a:lnTo>
                    <a:pt x="73278" y="0"/>
                  </a:lnTo>
                  <a:close/>
                  <a:moveTo>
                    <a:pt x="76289" y="0"/>
                  </a:moveTo>
                  <a:lnTo>
                    <a:pt x="76122" y="56"/>
                  </a:lnTo>
                  <a:lnTo>
                    <a:pt x="75899" y="223"/>
                  </a:lnTo>
                  <a:lnTo>
                    <a:pt x="75676" y="502"/>
                  </a:lnTo>
                  <a:lnTo>
                    <a:pt x="75620" y="669"/>
                  </a:lnTo>
                  <a:lnTo>
                    <a:pt x="75620" y="837"/>
                  </a:lnTo>
                  <a:lnTo>
                    <a:pt x="75620" y="1004"/>
                  </a:lnTo>
                  <a:lnTo>
                    <a:pt x="75676" y="1171"/>
                  </a:lnTo>
                  <a:lnTo>
                    <a:pt x="75899" y="1394"/>
                  </a:lnTo>
                  <a:lnTo>
                    <a:pt x="76122" y="1617"/>
                  </a:lnTo>
                  <a:lnTo>
                    <a:pt x="76289" y="1673"/>
                  </a:lnTo>
                  <a:lnTo>
                    <a:pt x="76624" y="1673"/>
                  </a:lnTo>
                  <a:lnTo>
                    <a:pt x="76791" y="1617"/>
                  </a:lnTo>
                  <a:lnTo>
                    <a:pt x="77070" y="1394"/>
                  </a:lnTo>
                  <a:lnTo>
                    <a:pt x="77237" y="1171"/>
                  </a:lnTo>
                  <a:lnTo>
                    <a:pt x="77293" y="1004"/>
                  </a:lnTo>
                  <a:lnTo>
                    <a:pt x="77293" y="837"/>
                  </a:lnTo>
                  <a:lnTo>
                    <a:pt x="77293" y="669"/>
                  </a:lnTo>
                  <a:lnTo>
                    <a:pt x="77237" y="502"/>
                  </a:lnTo>
                  <a:lnTo>
                    <a:pt x="77070" y="223"/>
                  </a:lnTo>
                  <a:lnTo>
                    <a:pt x="76791" y="56"/>
                  </a:lnTo>
                  <a:lnTo>
                    <a:pt x="76624" y="0"/>
                  </a:lnTo>
                  <a:close/>
                  <a:moveTo>
                    <a:pt x="88056" y="0"/>
                  </a:moveTo>
                  <a:lnTo>
                    <a:pt x="87889" y="56"/>
                  </a:lnTo>
                  <a:lnTo>
                    <a:pt x="87610" y="223"/>
                  </a:lnTo>
                  <a:lnTo>
                    <a:pt x="87443" y="502"/>
                  </a:lnTo>
                  <a:lnTo>
                    <a:pt x="87387" y="669"/>
                  </a:lnTo>
                  <a:lnTo>
                    <a:pt x="87387" y="837"/>
                  </a:lnTo>
                  <a:lnTo>
                    <a:pt x="87387" y="1004"/>
                  </a:lnTo>
                  <a:lnTo>
                    <a:pt x="87443" y="1171"/>
                  </a:lnTo>
                  <a:lnTo>
                    <a:pt x="87610" y="1394"/>
                  </a:lnTo>
                  <a:lnTo>
                    <a:pt x="87889" y="1617"/>
                  </a:lnTo>
                  <a:lnTo>
                    <a:pt x="88056" y="1673"/>
                  </a:lnTo>
                  <a:lnTo>
                    <a:pt x="88391" y="1673"/>
                  </a:lnTo>
                  <a:lnTo>
                    <a:pt x="88558" y="1617"/>
                  </a:lnTo>
                  <a:lnTo>
                    <a:pt x="88781" y="1394"/>
                  </a:lnTo>
                  <a:lnTo>
                    <a:pt x="88948" y="1171"/>
                  </a:lnTo>
                  <a:lnTo>
                    <a:pt x="89004" y="1004"/>
                  </a:lnTo>
                  <a:lnTo>
                    <a:pt x="89060" y="837"/>
                  </a:lnTo>
                  <a:lnTo>
                    <a:pt x="89004" y="669"/>
                  </a:lnTo>
                  <a:lnTo>
                    <a:pt x="88948" y="502"/>
                  </a:lnTo>
                  <a:lnTo>
                    <a:pt x="88781" y="223"/>
                  </a:lnTo>
                  <a:lnTo>
                    <a:pt x="88558" y="56"/>
                  </a:lnTo>
                  <a:lnTo>
                    <a:pt x="88391" y="0"/>
                  </a:lnTo>
                  <a:close/>
                  <a:moveTo>
                    <a:pt x="96477" y="0"/>
                  </a:moveTo>
                  <a:lnTo>
                    <a:pt x="96310" y="56"/>
                  </a:lnTo>
                  <a:lnTo>
                    <a:pt x="96087" y="223"/>
                  </a:lnTo>
                  <a:lnTo>
                    <a:pt x="95863" y="502"/>
                  </a:lnTo>
                  <a:lnTo>
                    <a:pt x="95863" y="669"/>
                  </a:lnTo>
                  <a:lnTo>
                    <a:pt x="95808" y="837"/>
                  </a:lnTo>
                  <a:lnTo>
                    <a:pt x="95863" y="1004"/>
                  </a:lnTo>
                  <a:lnTo>
                    <a:pt x="95863" y="1171"/>
                  </a:lnTo>
                  <a:lnTo>
                    <a:pt x="96087" y="1394"/>
                  </a:lnTo>
                  <a:lnTo>
                    <a:pt x="96310" y="1617"/>
                  </a:lnTo>
                  <a:lnTo>
                    <a:pt x="96477" y="1673"/>
                  </a:lnTo>
                  <a:lnTo>
                    <a:pt x="96811" y="1673"/>
                  </a:lnTo>
                  <a:lnTo>
                    <a:pt x="96979" y="1617"/>
                  </a:lnTo>
                  <a:lnTo>
                    <a:pt x="97258" y="1394"/>
                  </a:lnTo>
                  <a:lnTo>
                    <a:pt x="97425" y="1171"/>
                  </a:lnTo>
                  <a:lnTo>
                    <a:pt x="97481" y="1004"/>
                  </a:lnTo>
                  <a:lnTo>
                    <a:pt x="97481" y="837"/>
                  </a:lnTo>
                  <a:lnTo>
                    <a:pt x="97481" y="669"/>
                  </a:lnTo>
                  <a:lnTo>
                    <a:pt x="97425" y="502"/>
                  </a:lnTo>
                  <a:lnTo>
                    <a:pt x="97258" y="223"/>
                  </a:lnTo>
                  <a:lnTo>
                    <a:pt x="96979" y="56"/>
                  </a:lnTo>
                  <a:lnTo>
                    <a:pt x="96811" y="0"/>
                  </a:lnTo>
                  <a:close/>
                  <a:moveTo>
                    <a:pt x="99767" y="0"/>
                  </a:moveTo>
                  <a:lnTo>
                    <a:pt x="99656" y="56"/>
                  </a:lnTo>
                  <a:lnTo>
                    <a:pt x="99377" y="223"/>
                  </a:lnTo>
                  <a:lnTo>
                    <a:pt x="99209" y="502"/>
                  </a:lnTo>
                  <a:lnTo>
                    <a:pt x="99154" y="669"/>
                  </a:lnTo>
                  <a:lnTo>
                    <a:pt x="99154" y="837"/>
                  </a:lnTo>
                  <a:lnTo>
                    <a:pt x="99154" y="1004"/>
                  </a:lnTo>
                  <a:lnTo>
                    <a:pt x="99209" y="1171"/>
                  </a:lnTo>
                  <a:lnTo>
                    <a:pt x="99377" y="1394"/>
                  </a:lnTo>
                  <a:lnTo>
                    <a:pt x="99656" y="1617"/>
                  </a:lnTo>
                  <a:lnTo>
                    <a:pt x="99767" y="1673"/>
                  </a:lnTo>
                  <a:lnTo>
                    <a:pt x="100102" y="1673"/>
                  </a:lnTo>
                  <a:lnTo>
                    <a:pt x="100269" y="1617"/>
                  </a:lnTo>
                  <a:lnTo>
                    <a:pt x="100548" y="1394"/>
                  </a:lnTo>
                  <a:lnTo>
                    <a:pt x="100715" y="1171"/>
                  </a:lnTo>
                  <a:lnTo>
                    <a:pt x="100771" y="1004"/>
                  </a:lnTo>
                  <a:lnTo>
                    <a:pt x="100771" y="837"/>
                  </a:lnTo>
                  <a:lnTo>
                    <a:pt x="100771" y="669"/>
                  </a:lnTo>
                  <a:lnTo>
                    <a:pt x="100715" y="502"/>
                  </a:lnTo>
                  <a:lnTo>
                    <a:pt x="100548" y="223"/>
                  </a:lnTo>
                  <a:lnTo>
                    <a:pt x="100269" y="56"/>
                  </a:lnTo>
                  <a:lnTo>
                    <a:pt x="100102" y="0"/>
                  </a:lnTo>
                  <a:close/>
                  <a:moveTo>
                    <a:pt x="104898" y="0"/>
                  </a:moveTo>
                  <a:lnTo>
                    <a:pt x="104730" y="56"/>
                  </a:lnTo>
                  <a:lnTo>
                    <a:pt x="104452" y="223"/>
                  </a:lnTo>
                  <a:lnTo>
                    <a:pt x="104284" y="502"/>
                  </a:lnTo>
                  <a:lnTo>
                    <a:pt x="104228" y="669"/>
                  </a:lnTo>
                  <a:lnTo>
                    <a:pt x="104228" y="837"/>
                  </a:lnTo>
                  <a:lnTo>
                    <a:pt x="104228" y="1004"/>
                  </a:lnTo>
                  <a:lnTo>
                    <a:pt x="104284" y="1171"/>
                  </a:lnTo>
                  <a:lnTo>
                    <a:pt x="104452" y="1394"/>
                  </a:lnTo>
                  <a:lnTo>
                    <a:pt x="104730" y="1617"/>
                  </a:lnTo>
                  <a:lnTo>
                    <a:pt x="104898" y="1673"/>
                  </a:lnTo>
                  <a:lnTo>
                    <a:pt x="105232" y="1673"/>
                  </a:lnTo>
                  <a:lnTo>
                    <a:pt x="105344" y="1617"/>
                  </a:lnTo>
                  <a:lnTo>
                    <a:pt x="105623" y="1394"/>
                  </a:lnTo>
                  <a:lnTo>
                    <a:pt x="105790" y="1171"/>
                  </a:lnTo>
                  <a:lnTo>
                    <a:pt x="105846" y="1004"/>
                  </a:lnTo>
                  <a:lnTo>
                    <a:pt x="105901" y="837"/>
                  </a:lnTo>
                  <a:lnTo>
                    <a:pt x="105846" y="669"/>
                  </a:lnTo>
                  <a:lnTo>
                    <a:pt x="105790" y="502"/>
                  </a:lnTo>
                  <a:lnTo>
                    <a:pt x="105623" y="223"/>
                  </a:lnTo>
                  <a:lnTo>
                    <a:pt x="105344" y="56"/>
                  </a:lnTo>
                  <a:lnTo>
                    <a:pt x="105232" y="0"/>
                  </a:lnTo>
                  <a:close/>
                  <a:moveTo>
                    <a:pt x="109972" y="0"/>
                  </a:moveTo>
                  <a:lnTo>
                    <a:pt x="109805" y="56"/>
                  </a:lnTo>
                  <a:lnTo>
                    <a:pt x="109526" y="223"/>
                  </a:lnTo>
                  <a:lnTo>
                    <a:pt x="109359" y="502"/>
                  </a:lnTo>
                  <a:lnTo>
                    <a:pt x="109303" y="669"/>
                  </a:lnTo>
                  <a:lnTo>
                    <a:pt x="109303" y="837"/>
                  </a:lnTo>
                  <a:lnTo>
                    <a:pt x="109303" y="1004"/>
                  </a:lnTo>
                  <a:lnTo>
                    <a:pt x="109359" y="1171"/>
                  </a:lnTo>
                  <a:lnTo>
                    <a:pt x="109526" y="1394"/>
                  </a:lnTo>
                  <a:lnTo>
                    <a:pt x="109805" y="1617"/>
                  </a:lnTo>
                  <a:lnTo>
                    <a:pt x="109972" y="1673"/>
                  </a:lnTo>
                  <a:lnTo>
                    <a:pt x="110307" y="1673"/>
                  </a:lnTo>
                  <a:lnTo>
                    <a:pt x="110474" y="1617"/>
                  </a:lnTo>
                  <a:lnTo>
                    <a:pt x="110697" y="1394"/>
                  </a:lnTo>
                  <a:lnTo>
                    <a:pt x="110921" y="1171"/>
                  </a:lnTo>
                  <a:lnTo>
                    <a:pt x="110921" y="1004"/>
                  </a:lnTo>
                  <a:lnTo>
                    <a:pt x="110976" y="837"/>
                  </a:lnTo>
                  <a:lnTo>
                    <a:pt x="110921" y="669"/>
                  </a:lnTo>
                  <a:lnTo>
                    <a:pt x="110921" y="502"/>
                  </a:lnTo>
                  <a:lnTo>
                    <a:pt x="110697" y="223"/>
                  </a:lnTo>
                  <a:lnTo>
                    <a:pt x="110474" y="56"/>
                  </a:lnTo>
                  <a:lnTo>
                    <a:pt x="110307" y="0"/>
                  </a:lnTo>
                  <a:close/>
                  <a:moveTo>
                    <a:pt x="120011" y="0"/>
                  </a:moveTo>
                  <a:lnTo>
                    <a:pt x="119843" y="56"/>
                  </a:lnTo>
                  <a:lnTo>
                    <a:pt x="119564" y="223"/>
                  </a:lnTo>
                  <a:lnTo>
                    <a:pt x="119397" y="502"/>
                  </a:lnTo>
                  <a:lnTo>
                    <a:pt x="119341" y="669"/>
                  </a:lnTo>
                  <a:lnTo>
                    <a:pt x="119341" y="837"/>
                  </a:lnTo>
                  <a:lnTo>
                    <a:pt x="119341" y="1004"/>
                  </a:lnTo>
                  <a:lnTo>
                    <a:pt x="119397" y="1171"/>
                  </a:lnTo>
                  <a:lnTo>
                    <a:pt x="119564" y="1394"/>
                  </a:lnTo>
                  <a:lnTo>
                    <a:pt x="119843" y="1617"/>
                  </a:lnTo>
                  <a:lnTo>
                    <a:pt x="120011" y="1673"/>
                  </a:lnTo>
                  <a:lnTo>
                    <a:pt x="120345" y="1673"/>
                  </a:lnTo>
                  <a:lnTo>
                    <a:pt x="120512" y="1617"/>
                  </a:lnTo>
                  <a:lnTo>
                    <a:pt x="120736" y="1394"/>
                  </a:lnTo>
                  <a:lnTo>
                    <a:pt x="120959" y="1171"/>
                  </a:lnTo>
                  <a:lnTo>
                    <a:pt x="120959" y="1004"/>
                  </a:lnTo>
                  <a:lnTo>
                    <a:pt x="121014" y="837"/>
                  </a:lnTo>
                  <a:lnTo>
                    <a:pt x="120959" y="669"/>
                  </a:lnTo>
                  <a:lnTo>
                    <a:pt x="120959" y="502"/>
                  </a:lnTo>
                  <a:lnTo>
                    <a:pt x="120736" y="223"/>
                  </a:lnTo>
                  <a:lnTo>
                    <a:pt x="120512" y="56"/>
                  </a:lnTo>
                  <a:lnTo>
                    <a:pt x="120345" y="0"/>
                  </a:lnTo>
                  <a:close/>
                  <a:moveTo>
                    <a:pt x="128431" y="0"/>
                  </a:moveTo>
                  <a:lnTo>
                    <a:pt x="128264" y="56"/>
                  </a:lnTo>
                  <a:lnTo>
                    <a:pt x="128041" y="223"/>
                  </a:lnTo>
                  <a:lnTo>
                    <a:pt x="127818" y="502"/>
                  </a:lnTo>
                  <a:lnTo>
                    <a:pt x="127818" y="669"/>
                  </a:lnTo>
                  <a:lnTo>
                    <a:pt x="127762" y="837"/>
                  </a:lnTo>
                  <a:lnTo>
                    <a:pt x="127818" y="1004"/>
                  </a:lnTo>
                  <a:lnTo>
                    <a:pt x="127818" y="1171"/>
                  </a:lnTo>
                  <a:lnTo>
                    <a:pt x="128041" y="1394"/>
                  </a:lnTo>
                  <a:lnTo>
                    <a:pt x="128264" y="1617"/>
                  </a:lnTo>
                  <a:lnTo>
                    <a:pt x="128431" y="1673"/>
                  </a:lnTo>
                  <a:lnTo>
                    <a:pt x="128766" y="1673"/>
                  </a:lnTo>
                  <a:lnTo>
                    <a:pt x="128933" y="1617"/>
                  </a:lnTo>
                  <a:lnTo>
                    <a:pt x="129212" y="1394"/>
                  </a:lnTo>
                  <a:lnTo>
                    <a:pt x="129379" y="1171"/>
                  </a:lnTo>
                  <a:lnTo>
                    <a:pt x="129435" y="1004"/>
                  </a:lnTo>
                  <a:lnTo>
                    <a:pt x="129435" y="837"/>
                  </a:lnTo>
                  <a:lnTo>
                    <a:pt x="129435" y="669"/>
                  </a:lnTo>
                  <a:lnTo>
                    <a:pt x="129379" y="502"/>
                  </a:lnTo>
                  <a:lnTo>
                    <a:pt x="129212" y="223"/>
                  </a:lnTo>
                  <a:lnTo>
                    <a:pt x="128933" y="56"/>
                  </a:lnTo>
                  <a:lnTo>
                    <a:pt x="128766" y="0"/>
                  </a:lnTo>
                  <a:close/>
                  <a:moveTo>
                    <a:pt x="138581" y="0"/>
                  </a:moveTo>
                  <a:lnTo>
                    <a:pt x="138469" y="56"/>
                  </a:lnTo>
                  <a:lnTo>
                    <a:pt x="138191" y="223"/>
                  </a:lnTo>
                  <a:lnTo>
                    <a:pt x="138023" y="502"/>
                  </a:lnTo>
                  <a:lnTo>
                    <a:pt x="137968" y="669"/>
                  </a:lnTo>
                  <a:lnTo>
                    <a:pt x="137968" y="837"/>
                  </a:lnTo>
                  <a:lnTo>
                    <a:pt x="137968" y="1004"/>
                  </a:lnTo>
                  <a:lnTo>
                    <a:pt x="138023" y="1171"/>
                  </a:lnTo>
                  <a:lnTo>
                    <a:pt x="138191" y="1394"/>
                  </a:lnTo>
                  <a:lnTo>
                    <a:pt x="138469" y="1617"/>
                  </a:lnTo>
                  <a:lnTo>
                    <a:pt x="138581" y="1673"/>
                  </a:lnTo>
                  <a:lnTo>
                    <a:pt x="138916" y="1673"/>
                  </a:lnTo>
                  <a:lnTo>
                    <a:pt x="139083" y="1617"/>
                  </a:lnTo>
                  <a:lnTo>
                    <a:pt x="139362" y="1394"/>
                  </a:lnTo>
                  <a:lnTo>
                    <a:pt x="139529" y="1171"/>
                  </a:lnTo>
                  <a:lnTo>
                    <a:pt x="139585" y="1004"/>
                  </a:lnTo>
                  <a:lnTo>
                    <a:pt x="139585" y="837"/>
                  </a:lnTo>
                  <a:lnTo>
                    <a:pt x="139585" y="669"/>
                  </a:lnTo>
                  <a:lnTo>
                    <a:pt x="139529" y="502"/>
                  </a:lnTo>
                  <a:lnTo>
                    <a:pt x="139362" y="223"/>
                  </a:lnTo>
                  <a:lnTo>
                    <a:pt x="139083" y="56"/>
                  </a:lnTo>
                  <a:lnTo>
                    <a:pt x="138916" y="0"/>
                  </a:lnTo>
                  <a:close/>
                  <a:moveTo>
                    <a:pt x="146834" y="0"/>
                  </a:moveTo>
                  <a:lnTo>
                    <a:pt x="146723" y="56"/>
                  </a:lnTo>
                  <a:lnTo>
                    <a:pt x="146444" y="223"/>
                  </a:lnTo>
                  <a:lnTo>
                    <a:pt x="146277" y="502"/>
                  </a:lnTo>
                  <a:lnTo>
                    <a:pt x="146221" y="669"/>
                  </a:lnTo>
                  <a:lnTo>
                    <a:pt x="146221" y="837"/>
                  </a:lnTo>
                  <a:lnTo>
                    <a:pt x="146221" y="1004"/>
                  </a:lnTo>
                  <a:lnTo>
                    <a:pt x="146277" y="1171"/>
                  </a:lnTo>
                  <a:lnTo>
                    <a:pt x="146444" y="1394"/>
                  </a:lnTo>
                  <a:lnTo>
                    <a:pt x="146723" y="1617"/>
                  </a:lnTo>
                  <a:lnTo>
                    <a:pt x="146834" y="1673"/>
                  </a:lnTo>
                  <a:lnTo>
                    <a:pt x="147169" y="1673"/>
                  </a:lnTo>
                  <a:lnTo>
                    <a:pt x="147336" y="1617"/>
                  </a:lnTo>
                  <a:lnTo>
                    <a:pt x="147615" y="1394"/>
                  </a:lnTo>
                  <a:lnTo>
                    <a:pt x="147783" y="1171"/>
                  </a:lnTo>
                  <a:lnTo>
                    <a:pt x="147838" y="1004"/>
                  </a:lnTo>
                  <a:lnTo>
                    <a:pt x="147838" y="837"/>
                  </a:lnTo>
                  <a:lnTo>
                    <a:pt x="147838" y="669"/>
                  </a:lnTo>
                  <a:lnTo>
                    <a:pt x="147783" y="502"/>
                  </a:lnTo>
                  <a:lnTo>
                    <a:pt x="147615" y="223"/>
                  </a:lnTo>
                  <a:lnTo>
                    <a:pt x="147336" y="56"/>
                  </a:lnTo>
                  <a:lnTo>
                    <a:pt x="147169" y="0"/>
                  </a:lnTo>
                  <a:close/>
                  <a:moveTo>
                    <a:pt x="156928" y="0"/>
                  </a:moveTo>
                  <a:lnTo>
                    <a:pt x="156817" y="56"/>
                  </a:lnTo>
                  <a:lnTo>
                    <a:pt x="156538" y="223"/>
                  </a:lnTo>
                  <a:lnTo>
                    <a:pt x="156371" y="502"/>
                  </a:lnTo>
                  <a:lnTo>
                    <a:pt x="156315" y="669"/>
                  </a:lnTo>
                  <a:lnTo>
                    <a:pt x="156315" y="837"/>
                  </a:lnTo>
                  <a:lnTo>
                    <a:pt x="156315" y="1004"/>
                  </a:lnTo>
                  <a:lnTo>
                    <a:pt x="156371" y="1171"/>
                  </a:lnTo>
                  <a:lnTo>
                    <a:pt x="156538" y="1394"/>
                  </a:lnTo>
                  <a:lnTo>
                    <a:pt x="156817" y="1617"/>
                  </a:lnTo>
                  <a:lnTo>
                    <a:pt x="156928" y="1673"/>
                  </a:lnTo>
                  <a:lnTo>
                    <a:pt x="157263" y="1673"/>
                  </a:lnTo>
                  <a:lnTo>
                    <a:pt x="157430" y="1617"/>
                  </a:lnTo>
                  <a:lnTo>
                    <a:pt x="157709" y="1394"/>
                  </a:lnTo>
                  <a:lnTo>
                    <a:pt x="157876" y="1171"/>
                  </a:lnTo>
                  <a:lnTo>
                    <a:pt x="157932" y="1004"/>
                  </a:lnTo>
                  <a:lnTo>
                    <a:pt x="157932" y="837"/>
                  </a:lnTo>
                  <a:lnTo>
                    <a:pt x="157932" y="669"/>
                  </a:lnTo>
                  <a:lnTo>
                    <a:pt x="157876" y="502"/>
                  </a:lnTo>
                  <a:lnTo>
                    <a:pt x="157709" y="223"/>
                  </a:lnTo>
                  <a:lnTo>
                    <a:pt x="157430" y="56"/>
                  </a:lnTo>
                  <a:lnTo>
                    <a:pt x="157263" y="0"/>
                  </a:lnTo>
                  <a:close/>
                  <a:moveTo>
                    <a:pt x="160330" y="0"/>
                  </a:moveTo>
                  <a:lnTo>
                    <a:pt x="160163" y="56"/>
                  </a:lnTo>
                  <a:lnTo>
                    <a:pt x="159884" y="223"/>
                  </a:lnTo>
                  <a:lnTo>
                    <a:pt x="159717" y="502"/>
                  </a:lnTo>
                  <a:lnTo>
                    <a:pt x="159661" y="669"/>
                  </a:lnTo>
                  <a:lnTo>
                    <a:pt x="159661" y="837"/>
                  </a:lnTo>
                  <a:lnTo>
                    <a:pt x="159661" y="1004"/>
                  </a:lnTo>
                  <a:lnTo>
                    <a:pt x="159717" y="1171"/>
                  </a:lnTo>
                  <a:lnTo>
                    <a:pt x="159884" y="1394"/>
                  </a:lnTo>
                  <a:lnTo>
                    <a:pt x="160163" y="1617"/>
                  </a:lnTo>
                  <a:lnTo>
                    <a:pt x="160330" y="1673"/>
                  </a:lnTo>
                  <a:lnTo>
                    <a:pt x="160665" y="1673"/>
                  </a:lnTo>
                  <a:lnTo>
                    <a:pt x="160832" y="1617"/>
                  </a:lnTo>
                  <a:lnTo>
                    <a:pt x="161055" y="1394"/>
                  </a:lnTo>
                  <a:lnTo>
                    <a:pt x="161222" y="1171"/>
                  </a:lnTo>
                  <a:lnTo>
                    <a:pt x="161278" y="1004"/>
                  </a:lnTo>
                  <a:lnTo>
                    <a:pt x="161334" y="837"/>
                  </a:lnTo>
                  <a:lnTo>
                    <a:pt x="161278" y="669"/>
                  </a:lnTo>
                  <a:lnTo>
                    <a:pt x="161222" y="502"/>
                  </a:lnTo>
                  <a:lnTo>
                    <a:pt x="161055" y="223"/>
                  </a:lnTo>
                  <a:lnTo>
                    <a:pt x="160832" y="56"/>
                  </a:lnTo>
                  <a:lnTo>
                    <a:pt x="160665" y="0"/>
                  </a:lnTo>
                  <a:close/>
                  <a:moveTo>
                    <a:pt x="163676" y="0"/>
                  </a:moveTo>
                  <a:lnTo>
                    <a:pt x="163509" y="56"/>
                  </a:lnTo>
                  <a:lnTo>
                    <a:pt x="163286" y="223"/>
                  </a:lnTo>
                  <a:lnTo>
                    <a:pt x="163063" y="502"/>
                  </a:lnTo>
                  <a:lnTo>
                    <a:pt x="163063" y="669"/>
                  </a:lnTo>
                  <a:lnTo>
                    <a:pt x="163007" y="837"/>
                  </a:lnTo>
                  <a:lnTo>
                    <a:pt x="163063" y="1004"/>
                  </a:lnTo>
                  <a:lnTo>
                    <a:pt x="163063" y="1171"/>
                  </a:lnTo>
                  <a:lnTo>
                    <a:pt x="163286" y="1394"/>
                  </a:lnTo>
                  <a:lnTo>
                    <a:pt x="163509" y="1617"/>
                  </a:lnTo>
                  <a:lnTo>
                    <a:pt x="163676" y="1673"/>
                  </a:lnTo>
                  <a:lnTo>
                    <a:pt x="164011" y="1673"/>
                  </a:lnTo>
                  <a:lnTo>
                    <a:pt x="164178" y="1617"/>
                  </a:lnTo>
                  <a:lnTo>
                    <a:pt x="164457" y="1394"/>
                  </a:lnTo>
                  <a:lnTo>
                    <a:pt x="164624" y="1171"/>
                  </a:lnTo>
                  <a:lnTo>
                    <a:pt x="164680" y="1004"/>
                  </a:lnTo>
                  <a:lnTo>
                    <a:pt x="164680" y="837"/>
                  </a:lnTo>
                  <a:lnTo>
                    <a:pt x="164680" y="669"/>
                  </a:lnTo>
                  <a:lnTo>
                    <a:pt x="164624" y="502"/>
                  </a:lnTo>
                  <a:lnTo>
                    <a:pt x="164457" y="223"/>
                  </a:lnTo>
                  <a:lnTo>
                    <a:pt x="164178" y="56"/>
                  </a:lnTo>
                  <a:lnTo>
                    <a:pt x="164011" y="0"/>
                  </a:lnTo>
                  <a:close/>
                  <a:moveTo>
                    <a:pt x="168751" y="0"/>
                  </a:moveTo>
                  <a:lnTo>
                    <a:pt x="168584" y="56"/>
                  </a:lnTo>
                  <a:lnTo>
                    <a:pt x="168361" y="223"/>
                  </a:lnTo>
                  <a:lnTo>
                    <a:pt x="168137" y="502"/>
                  </a:lnTo>
                  <a:lnTo>
                    <a:pt x="168137" y="669"/>
                  </a:lnTo>
                  <a:lnTo>
                    <a:pt x="168082" y="837"/>
                  </a:lnTo>
                  <a:lnTo>
                    <a:pt x="168137" y="1004"/>
                  </a:lnTo>
                  <a:lnTo>
                    <a:pt x="168137" y="1171"/>
                  </a:lnTo>
                  <a:lnTo>
                    <a:pt x="168361" y="1394"/>
                  </a:lnTo>
                  <a:lnTo>
                    <a:pt x="168584" y="1617"/>
                  </a:lnTo>
                  <a:lnTo>
                    <a:pt x="168751" y="1673"/>
                  </a:lnTo>
                  <a:lnTo>
                    <a:pt x="169085" y="1673"/>
                  </a:lnTo>
                  <a:lnTo>
                    <a:pt x="169253" y="1617"/>
                  </a:lnTo>
                  <a:lnTo>
                    <a:pt x="169532" y="1394"/>
                  </a:lnTo>
                  <a:lnTo>
                    <a:pt x="169699" y="1171"/>
                  </a:lnTo>
                  <a:lnTo>
                    <a:pt x="169755" y="1004"/>
                  </a:lnTo>
                  <a:lnTo>
                    <a:pt x="169755" y="837"/>
                  </a:lnTo>
                  <a:lnTo>
                    <a:pt x="169755" y="669"/>
                  </a:lnTo>
                  <a:lnTo>
                    <a:pt x="169699" y="502"/>
                  </a:lnTo>
                  <a:lnTo>
                    <a:pt x="169532" y="223"/>
                  </a:lnTo>
                  <a:lnTo>
                    <a:pt x="169253" y="56"/>
                  </a:lnTo>
                  <a:lnTo>
                    <a:pt x="169085" y="0"/>
                  </a:lnTo>
                  <a:close/>
                  <a:moveTo>
                    <a:pt x="172097" y="0"/>
                  </a:moveTo>
                  <a:lnTo>
                    <a:pt x="171930" y="56"/>
                  </a:lnTo>
                  <a:lnTo>
                    <a:pt x="171651" y="223"/>
                  </a:lnTo>
                  <a:lnTo>
                    <a:pt x="171483" y="502"/>
                  </a:lnTo>
                  <a:lnTo>
                    <a:pt x="171428" y="669"/>
                  </a:lnTo>
                  <a:lnTo>
                    <a:pt x="171428" y="837"/>
                  </a:lnTo>
                  <a:lnTo>
                    <a:pt x="171428" y="1004"/>
                  </a:lnTo>
                  <a:lnTo>
                    <a:pt x="171483" y="1171"/>
                  </a:lnTo>
                  <a:lnTo>
                    <a:pt x="171651" y="1394"/>
                  </a:lnTo>
                  <a:lnTo>
                    <a:pt x="171930" y="1617"/>
                  </a:lnTo>
                  <a:lnTo>
                    <a:pt x="172097" y="1673"/>
                  </a:lnTo>
                  <a:lnTo>
                    <a:pt x="172432" y="1673"/>
                  </a:lnTo>
                  <a:lnTo>
                    <a:pt x="172599" y="1617"/>
                  </a:lnTo>
                  <a:lnTo>
                    <a:pt x="172822" y="1394"/>
                  </a:lnTo>
                  <a:lnTo>
                    <a:pt x="173045" y="1171"/>
                  </a:lnTo>
                  <a:lnTo>
                    <a:pt x="173045" y="1004"/>
                  </a:lnTo>
                  <a:lnTo>
                    <a:pt x="173101" y="837"/>
                  </a:lnTo>
                  <a:lnTo>
                    <a:pt x="173045" y="669"/>
                  </a:lnTo>
                  <a:lnTo>
                    <a:pt x="173045" y="502"/>
                  </a:lnTo>
                  <a:lnTo>
                    <a:pt x="172822" y="223"/>
                  </a:lnTo>
                  <a:lnTo>
                    <a:pt x="172599" y="56"/>
                  </a:lnTo>
                  <a:lnTo>
                    <a:pt x="172432" y="0"/>
                  </a:lnTo>
                  <a:close/>
                  <a:moveTo>
                    <a:pt x="183864" y="0"/>
                  </a:moveTo>
                  <a:lnTo>
                    <a:pt x="183696" y="56"/>
                  </a:lnTo>
                  <a:lnTo>
                    <a:pt x="183418" y="223"/>
                  </a:lnTo>
                  <a:lnTo>
                    <a:pt x="183250" y="502"/>
                  </a:lnTo>
                  <a:lnTo>
                    <a:pt x="183195" y="669"/>
                  </a:lnTo>
                  <a:lnTo>
                    <a:pt x="183195" y="837"/>
                  </a:lnTo>
                  <a:lnTo>
                    <a:pt x="183195" y="1004"/>
                  </a:lnTo>
                  <a:lnTo>
                    <a:pt x="183250" y="1171"/>
                  </a:lnTo>
                  <a:lnTo>
                    <a:pt x="183418" y="1394"/>
                  </a:lnTo>
                  <a:lnTo>
                    <a:pt x="183696" y="1617"/>
                  </a:lnTo>
                  <a:lnTo>
                    <a:pt x="183864" y="1673"/>
                  </a:lnTo>
                  <a:lnTo>
                    <a:pt x="184198" y="1673"/>
                  </a:lnTo>
                  <a:lnTo>
                    <a:pt x="184310" y="1617"/>
                  </a:lnTo>
                  <a:lnTo>
                    <a:pt x="184589" y="1394"/>
                  </a:lnTo>
                  <a:lnTo>
                    <a:pt x="184756" y="1171"/>
                  </a:lnTo>
                  <a:lnTo>
                    <a:pt x="184812" y="1004"/>
                  </a:lnTo>
                  <a:lnTo>
                    <a:pt x="184812" y="837"/>
                  </a:lnTo>
                  <a:lnTo>
                    <a:pt x="184812" y="669"/>
                  </a:lnTo>
                  <a:lnTo>
                    <a:pt x="184756" y="502"/>
                  </a:lnTo>
                  <a:lnTo>
                    <a:pt x="184589" y="223"/>
                  </a:lnTo>
                  <a:lnTo>
                    <a:pt x="184310" y="56"/>
                  </a:lnTo>
                  <a:lnTo>
                    <a:pt x="184198" y="0"/>
                  </a:lnTo>
                  <a:close/>
                  <a:moveTo>
                    <a:pt x="192285" y="0"/>
                  </a:moveTo>
                  <a:lnTo>
                    <a:pt x="192117" y="56"/>
                  </a:lnTo>
                  <a:lnTo>
                    <a:pt x="191838" y="223"/>
                  </a:lnTo>
                  <a:lnTo>
                    <a:pt x="191671" y="502"/>
                  </a:lnTo>
                  <a:lnTo>
                    <a:pt x="191615" y="669"/>
                  </a:lnTo>
                  <a:lnTo>
                    <a:pt x="191615" y="837"/>
                  </a:lnTo>
                  <a:lnTo>
                    <a:pt x="191615" y="1004"/>
                  </a:lnTo>
                  <a:lnTo>
                    <a:pt x="191671" y="1171"/>
                  </a:lnTo>
                  <a:lnTo>
                    <a:pt x="191838" y="1394"/>
                  </a:lnTo>
                  <a:lnTo>
                    <a:pt x="192117" y="1617"/>
                  </a:lnTo>
                  <a:lnTo>
                    <a:pt x="192285" y="1673"/>
                  </a:lnTo>
                  <a:lnTo>
                    <a:pt x="192619" y="1673"/>
                  </a:lnTo>
                  <a:lnTo>
                    <a:pt x="192786" y="1617"/>
                  </a:lnTo>
                  <a:lnTo>
                    <a:pt x="193010" y="1394"/>
                  </a:lnTo>
                  <a:lnTo>
                    <a:pt x="193233" y="1171"/>
                  </a:lnTo>
                  <a:lnTo>
                    <a:pt x="193233" y="1004"/>
                  </a:lnTo>
                  <a:lnTo>
                    <a:pt x="193288" y="837"/>
                  </a:lnTo>
                  <a:lnTo>
                    <a:pt x="193233" y="669"/>
                  </a:lnTo>
                  <a:lnTo>
                    <a:pt x="193233" y="502"/>
                  </a:lnTo>
                  <a:lnTo>
                    <a:pt x="193010" y="223"/>
                  </a:lnTo>
                  <a:lnTo>
                    <a:pt x="192786" y="56"/>
                  </a:lnTo>
                  <a:lnTo>
                    <a:pt x="192619" y="0"/>
                  </a:lnTo>
                  <a:close/>
                  <a:moveTo>
                    <a:pt x="195575" y="0"/>
                  </a:moveTo>
                  <a:lnTo>
                    <a:pt x="195463" y="56"/>
                  </a:lnTo>
                  <a:lnTo>
                    <a:pt x="195184" y="223"/>
                  </a:lnTo>
                  <a:lnTo>
                    <a:pt x="195017" y="502"/>
                  </a:lnTo>
                  <a:lnTo>
                    <a:pt x="194961" y="669"/>
                  </a:lnTo>
                  <a:lnTo>
                    <a:pt x="194906" y="837"/>
                  </a:lnTo>
                  <a:lnTo>
                    <a:pt x="194961" y="1004"/>
                  </a:lnTo>
                  <a:lnTo>
                    <a:pt x="195017" y="1171"/>
                  </a:lnTo>
                  <a:lnTo>
                    <a:pt x="195184" y="1394"/>
                  </a:lnTo>
                  <a:lnTo>
                    <a:pt x="195463" y="1617"/>
                  </a:lnTo>
                  <a:lnTo>
                    <a:pt x="195575" y="1673"/>
                  </a:lnTo>
                  <a:lnTo>
                    <a:pt x="195909" y="1673"/>
                  </a:lnTo>
                  <a:lnTo>
                    <a:pt x="196077" y="1617"/>
                  </a:lnTo>
                  <a:lnTo>
                    <a:pt x="196356" y="1394"/>
                  </a:lnTo>
                  <a:lnTo>
                    <a:pt x="196523" y="1171"/>
                  </a:lnTo>
                  <a:lnTo>
                    <a:pt x="196579" y="1004"/>
                  </a:lnTo>
                  <a:lnTo>
                    <a:pt x="196579" y="837"/>
                  </a:lnTo>
                  <a:lnTo>
                    <a:pt x="196579" y="669"/>
                  </a:lnTo>
                  <a:lnTo>
                    <a:pt x="196523" y="502"/>
                  </a:lnTo>
                  <a:lnTo>
                    <a:pt x="196356" y="223"/>
                  </a:lnTo>
                  <a:lnTo>
                    <a:pt x="196077" y="56"/>
                  </a:lnTo>
                  <a:lnTo>
                    <a:pt x="195909" y="0"/>
                  </a:lnTo>
                  <a:close/>
                  <a:moveTo>
                    <a:pt x="200705" y="0"/>
                  </a:moveTo>
                  <a:lnTo>
                    <a:pt x="200538" y="56"/>
                  </a:lnTo>
                  <a:lnTo>
                    <a:pt x="200259" y="223"/>
                  </a:lnTo>
                  <a:lnTo>
                    <a:pt x="200092" y="502"/>
                  </a:lnTo>
                  <a:lnTo>
                    <a:pt x="200036" y="669"/>
                  </a:lnTo>
                  <a:lnTo>
                    <a:pt x="200036" y="837"/>
                  </a:lnTo>
                  <a:lnTo>
                    <a:pt x="200036" y="1004"/>
                  </a:lnTo>
                  <a:lnTo>
                    <a:pt x="200092" y="1171"/>
                  </a:lnTo>
                  <a:lnTo>
                    <a:pt x="200259" y="1394"/>
                  </a:lnTo>
                  <a:lnTo>
                    <a:pt x="200538" y="1617"/>
                  </a:lnTo>
                  <a:lnTo>
                    <a:pt x="200705" y="1673"/>
                  </a:lnTo>
                  <a:lnTo>
                    <a:pt x="201040" y="1673"/>
                  </a:lnTo>
                  <a:lnTo>
                    <a:pt x="201152" y="1617"/>
                  </a:lnTo>
                  <a:lnTo>
                    <a:pt x="201430" y="1394"/>
                  </a:lnTo>
                  <a:lnTo>
                    <a:pt x="201598" y="1171"/>
                  </a:lnTo>
                  <a:lnTo>
                    <a:pt x="201653" y="1004"/>
                  </a:lnTo>
                  <a:lnTo>
                    <a:pt x="201653" y="837"/>
                  </a:lnTo>
                  <a:lnTo>
                    <a:pt x="201653" y="669"/>
                  </a:lnTo>
                  <a:lnTo>
                    <a:pt x="201598" y="502"/>
                  </a:lnTo>
                  <a:lnTo>
                    <a:pt x="201430" y="223"/>
                  </a:lnTo>
                  <a:lnTo>
                    <a:pt x="201152" y="56"/>
                  </a:lnTo>
                  <a:lnTo>
                    <a:pt x="201040" y="0"/>
                  </a:lnTo>
                  <a:close/>
                  <a:moveTo>
                    <a:pt x="205780" y="0"/>
                  </a:moveTo>
                  <a:lnTo>
                    <a:pt x="205613" y="56"/>
                  </a:lnTo>
                  <a:lnTo>
                    <a:pt x="205334" y="223"/>
                  </a:lnTo>
                  <a:lnTo>
                    <a:pt x="205167" y="502"/>
                  </a:lnTo>
                  <a:lnTo>
                    <a:pt x="205111" y="669"/>
                  </a:lnTo>
                  <a:lnTo>
                    <a:pt x="205111" y="837"/>
                  </a:lnTo>
                  <a:lnTo>
                    <a:pt x="205111" y="1004"/>
                  </a:lnTo>
                  <a:lnTo>
                    <a:pt x="205167" y="1171"/>
                  </a:lnTo>
                  <a:lnTo>
                    <a:pt x="205334" y="1394"/>
                  </a:lnTo>
                  <a:lnTo>
                    <a:pt x="205613" y="1617"/>
                  </a:lnTo>
                  <a:lnTo>
                    <a:pt x="205780" y="1673"/>
                  </a:lnTo>
                  <a:lnTo>
                    <a:pt x="206115" y="1673"/>
                  </a:lnTo>
                  <a:lnTo>
                    <a:pt x="206226" y="1617"/>
                  </a:lnTo>
                  <a:lnTo>
                    <a:pt x="206505" y="1394"/>
                  </a:lnTo>
                  <a:lnTo>
                    <a:pt x="206672" y="1171"/>
                  </a:lnTo>
                  <a:lnTo>
                    <a:pt x="206728" y="1004"/>
                  </a:lnTo>
                  <a:lnTo>
                    <a:pt x="206784" y="837"/>
                  </a:lnTo>
                  <a:lnTo>
                    <a:pt x="206728" y="669"/>
                  </a:lnTo>
                  <a:lnTo>
                    <a:pt x="206672" y="502"/>
                  </a:lnTo>
                  <a:lnTo>
                    <a:pt x="206505" y="223"/>
                  </a:lnTo>
                  <a:lnTo>
                    <a:pt x="206226" y="56"/>
                  </a:lnTo>
                  <a:lnTo>
                    <a:pt x="206115" y="0"/>
                  </a:lnTo>
                  <a:close/>
                  <a:moveTo>
                    <a:pt x="215818" y="0"/>
                  </a:moveTo>
                  <a:lnTo>
                    <a:pt x="215651" y="56"/>
                  </a:lnTo>
                  <a:lnTo>
                    <a:pt x="215372" y="223"/>
                  </a:lnTo>
                  <a:lnTo>
                    <a:pt x="215205" y="502"/>
                  </a:lnTo>
                  <a:lnTo>
                    <a:pt x="215149" y="669"/>
                  </a:lnTo>
                  <a:lnTo>
                    <a:pt x="215149" y="837"/>
                  </a:lnTo>
                  <a:lnTo>
                    <a:pt x="215149" y="1004"/>
                  </a:lnTo>
                  <a:lnTo>
                    <a:pt x="215205" y="1171"/>
                  </a:lnTo>
                  <a:lnTo>
                    <a:pt x="215372" y="1394"/>
                  </a:lnTo>
                  <a:lnTo>
                    <a:pt x="215651" y="1617"/>
                  </a:lnTo>
                  <a:lnTo>
                    <a:pt x="215818" y="1673"/>
                  </a:lnTo>
                  <a:lnTo>
                    <a:pt x="216153" y="1673"/>
                  </a:lnTo>
                  <a:lnTo>
                    <a:pt x="216264" y="1617"/>
                  </a:lnTo>
                  <a:lnTo>
                    <a:pt x="216543" y="1394"/>
                  </a:lnTo>
                  <a:lnTo>
                    <a:pt x="216710" y="1171"/>
                  </a:lnTo>
                  <a:lnTo>
                    <a:pt x="216766" y="1004"/>
                  </a:lnTo>
                  <a:lnTo>
                    <a:pt x="216822" y="837"/>
                  </a:lnTo>
                  <a:lnTo>
                    <a:pt x="216766" y="669"/>
                  </a:lnTo>
                  <a:lnTo>
                    <a:pt x="216710" y="502"/>
                  </a:lnTo>
                  <a:lnTo>
                    <a:pt x="216543" y="223"/>
                  </a:lnTo>
                  <a:lnTo>
                    <a:pt x="216264" y="56"/>
                  </a:lnTo>
                  <a:lnTo>
                    <a:pt x="216153" y="0"/>
                  </a:lnTo>
                  <a:close/>
                  <a:moveTo>
                    <a:pt x="224239" y="0"/>
                  </a:moveTo>
                  <a:lnTo>
                    <a:pt x="224072" y="56"/>
                  </a:lnTo>
                  <a:lnTo>
                    <a:pt x="223849" y="223"/>
                  </a:lnTo>
                  <a:lnTo>
                    <a:pt x="223626" y="502"/>
                  </a:lnTo>
                  <a:lnTo>
                    <a:pt x="223570" y="669"/>
                  </a:lnTo>
                  <a:lnTo>
                    <a:pt x="223570" y="837"/>
                  </a:lnTo>
                  <a:lnTo>
                    <a:pt x="223570" y="1004"/>
                  </a:lnTo>
                  <a:lnTo>
                    <a:pt x="223626" y="1171"/>
                  </a:lnTo>
                  <a:lnTo>
                    <a:pt x="223849" y="1394"/>
                  </a:lnTo>
                  <a:lnTo>
                    <a:pt x="224072" y="1617"/>
                  </a:lnTo>
                  <a:lnTo>
                    <a:pt x="224239" y="1673"/>
                  </a:lnTo>
                  <a:lnTo>
                    <a:pt x="224574" y="1673"/>
                  </a:lnTo>
                  <a:lnTo>
                    <a:pt x="224741" y="1617"/>
                  </a:lnTo>
                  <a:lnTo>
                    <a:pt x="225020" y="1394"/>
                  </a:lnTo>
                  <a:lnTo>
                    <a:pt x="225187" y="1171"/>
                  </a:lnTo>
                  <a:lnTo>
                    <a:pt x="225243" y="1004"/>
                  </a:lnTo>
                  <a:lnTo>
                    <a:pt x="225243" y="837"/>
                  </a:lnTo>
                  <a:lnTo>
                    <a:pt x="225243" y="669"/>
                  </a:lnTo>
                  <a:lnTo>
                    <a:pt x="225187" y="502"/>
                  </a:lnTo>
                  <a:lnTo>
                    <a:pt x="225020" y="223"/>
                  </a:lnTo>
                  <a:lnTo>
                    <a:pt x="224741" y="56"/>
                  </a:lnTo>
                  <a:lnTo>
                    <a:pt x="224574" y="0"/>
                  </a:lnTo>
                  <a:close/>
                  <a:moveTo>
                    <a:pt x="234389" y="0"/>
                  </a:moveTo>
                  <a:lnTo>
                    <a:pt x="234221" y="56"/>
                  </a:lnTo>
                  <a:lnTo>
                    <a:pt x="233998" y="223"/>
                  </a:lnTo>
                  <a:lnTo>
                    <a:pt x="233831" y="502"/>
                  </a:lnTo>
                  <a:lnTo>
                    <a:pt x="233775" y="669"/>
                  </a:lnTo>
                  <a:lnTo>
                    <a:pt x="233719" y="837"/>
                  </a:lnTo>
                  <a:lnTo>
                    <a:pt x="233775" y="1004"/>
                  </a:lnTo>
                  <a:lnTo>
                    <a:pt x="233831" y="1171"/>
                  </a:lnTo>
                  <a:lnTo>
                    <a:pt x="233998" y="1394"/>
                  </a:lnTo>
                  <a:lnTo>
                    <a:pt x="234221" y="1617"/>
                  </a:lnTo>
                  <a:lnTo>
                    <a:pt x="234389" y="1673"/>
                  </a:lnTo>
                  <a:lnTo>
                    <a:pt x="234723" y="1673"/>
                  </a:lnTo>
                  <a:lnTo>
                    <a:pt x="234891" y="1617"/>
                  </a:lnTo>
                  <a:lnTo>
                    <a:pt x="235169" y="1394"/>
                  </a:lnTo>
                  <a:lnTo>
                    <a:pt x="235337" y="1171"/>
                  </a:lnTo>
                  <a:lnTo>
                    <a:pt x="235392" y="1004"/>
                  </a:lnTo>
                  <a:lnTo>
                    <a:pt x="235392" y="837"/>
                  </a:lnTo>
                  <a:lnTo>
                    <a:pt x="235392" y="669"/>
                  </a:lnTo>
                  <a:lnTo>
                    <a:pt x="235337" y="502"/>
                  </a:lnTo>
                  <a:lnTo>
                    <a:pt x="235169" y="223"/>
                  </a:lnTo>
                  <a:lnTo>
                    <a:pt x="234891" y="56"/>
                  </a:lnTo>
                  <a:lnTo>
                    <a:pt x="234723" y="0"/>
                  </a:lnTo>
                  <a:close/>
                  <a:moveTo>
                    <a:pt x="242698" y="0"/>
                  </a:moveTo>
                  <a:lnTo>
                    <a:pt x="242531" y="56"/>
                  </a:lnTo>
                  <a:lnTo>
                    <a:pt x="242252" y="223"/>
                  </a:lnTo>
                  <a:lnTo>
                    <a:pt x="242084" y="502"/>
                  </a:lnTo>
                  <a:lnTo>
                    <a:pt x="242029" y="669"/>
                  </a:lnTo>
                  <a:lnTo>
                    <a:pt x="242029" y="837"/>
                  </a:lnTo>
                  <a:lnTo>
                    <a:pt x="242029" y="1004"/>
                  </a:lnTo>
                  <a:lnTo>
                    <a:pt x="242084" y="1171"/>
                  </a:lnTo>
                  <a:lnTo>
                    <a:pt x="242252" y="1394"/>
                  </a:lnTo>
                  <a:lnTo>
                    <a:pt x="242531" y="1617"/>
                  </a:lnTo>
                  <a:lnTo>
                    <a:pt x="242698" y="1673"/>
                  </a:lnTo>
                  <a:lnTo>
                    <a:pt x="243033" y="1673"/>
                  </a:lnTo>
                  <a:lnTo>
                    <a:pt x="243144" y="1617"/>
                  </a:lnTo>
                  <a:lnTo>
                    <a:pt x="243423" y="1394"/>
                  </a:lnTo>
                  <a:lnTo>
                    <a:pt x="243590" y="1171"/>
                  </a:lnTo>
                  <a:lnTo>
                    <a:pt x="243646" y="1004"/>
                  </a:lnTo>
                  <a:lnTo>
                    <a:pt x="243646" y="837"/>
                  </a:lnTo>
                  <a:lnTo>
                    <a:pt x="243646" y="669"/>
                  </a:lnTo>
                  <a:lnTo>
                    <a:pt x="243590" y="502"/>
                  </a:lnTo>
                  <a:lnTo>
                    <a:pt x="243423" y="223"/>
                  </a:lnTo>
                  <a:lnTo>
                    <a:pt x="243144" y="56"/>
                  </a:lnTo>
                  <a:lnTo>
                    <a:pt x="243033" y="0"/>
                  </a:lnTo>
                  <a:close/>
                  <a:moveTo>
                    <a:pt x="252792" y="0"/>
                  </a:moveTo>
                  <a:lnTo>
                    <a:pt x="252624" y="56"/>
                  </a:lnTo>
                  <a:lnTo>
                    <a:pt x="252346" y="223"/>
                  </a:lnTo>
                  <a:lnTo>
                    <a:pt x="252178" y="502"/>
                  </a:lnTo>
                  <a:lnTo>
                    <a:pt x="252123" y="669"/>
                  </a:lnTo>
                  <a:lnTo>
                    <a:pt x="252123" y="837"/>
                  </a:lnTo>
                  <a:lnTo>
                    <a:pt x="252123" y="1004"/>
                  </a:lnTo>
                  <a:lnTo>
                    <a:pt x="252178" y="1171"/>
                  </a:lnTo>
                  <a:lnTo>
                    <a:pt x="252346" y="1394"/>
                  </a:lnTo>
                  <a:lnTo>
                    <a:pt x="252624" y="1617"/>
                  </a:lnTo>
                  <a:lnTo>
                    <a:pt x="252792" y="1673"/>
                  </a:lnTo>
                  <a:lnTo>
                    <a:pt x="253126" y="1673"/>
                  </a:lnTo>
                  <a:lnTo>
                    <a:pt x="253238" y="1617"/>
                  </a:lnTo>
                  <a:lnTo>
                    <a:pt x="253517" y="1394"/>
                  </a:lnTo>
                  <a:lnTo>
                    <a:pt x="253684" y="1171"/>
                  </a:lnTo>
                  <a:lnTo>
                    <a:pt x="253740" y="1004"/>
                  </a:lnTo>
                  <a:lnTo>
                    <a:pt x="253740" y="837"/>
                  </a:lnTo>
                  <a:lnTo>
                    <a:pt x="253740" y="669"/>
                  </a:lnTo>
                  <a:lnTo>
                    <a:pt x="253684" y="502"/>
                  </a:lnTo>
                  <a:lnTo>
                    <a:pt x="253517" y="223"/>
                  </a:lnTo>
                  <a:lnTo>
                    <a:pt x="253238" y="56"/>
                  </a:lnTo>
                  <a:lnTo>
                    <a:pt x="253126" y="0"/>
                  </a:lnTo>
                  <a:close/>
                  <a:moveTo>
                    <a:pt x="256138" y="0"/>
                  </a:moveTo>
                  <a:lnTo>
                    <a:pt x="255970" y="56"/>
                  </a:lnTo>
                  <a:lnTo>
                    <a:pt x="255692" y="223"/>
                  </a:lnTo>
                  <a:lnTo>
                    <a:pt x="255524" y="502"/>
                  </a:lnTo>
                  <a:lnTo>
                    <a:pt x="255469" y="669"/>
                  </a:lnTo>
                  <a:lnTo>
                    <a:pt x="255469" y="837"/>
                  </a:lnTo>
                  <a:lnTo>
                    <a:pt x="255469" y="1004"/>
                  </a:lnTo>
                  <a:lnTo>
                    <a:pt x="255524" y="1171"/>
                  </a:lnTo>
                  <a:lnTo>
                    <a:pt x="255692" y="1394"/>
                  </a:lnTo>
                  <a:lnTo>
                    <a:pt x="255970" y="1617"/>
                  </a:lnTo>
                  <a:lnTo>
                    <a:pt x="256138" y="1673"/>
                  </a:lnTo>
                  <a:lnTo>
                    <a:pt x="256472" y="1673"/>
                  </a:lnTo>
                  <a:lnTo>
                    <a:pt x="256640" y="1617"/>
                  </a:lnTo>
                  <a:lnTo>
                    <a:pt x="256863" y="1394"/>
                  </a:lnTo>
                  <a:lnTo>
                    <a:pt x="257086" y="1171"/>
                  </a:lnTo>
                  <a:lnTo>
                    <a:pt x="257142" y="1004"/>
                  </a:lnTo>
                  <a:lnTo>
                    <a:pt x="257142" y="837"/>
                  </a:lnTo>
                  <a:lnTo>
                    <a:pt x="257142" y="669"/>
                  </a:lnTo>
                  <a:lnTo>
                    <a:pt x="257086" y="502"/>
                  </a:lnTo>
                  <a:lnTo>
                    <a:pt x="256863" y="223"/>
                  </a:lnTo>
                  <a:lnTo>
                    <a:pt x="256640" y="56"/>
                  </a:lnTo>
                  <a:lnTo>
                    <a:pt x="256472" y="0"/>
                  </a:lnTo>
                  <a:close/>
                  <a:moveTo>
                    <a:pt x="259484" y="0"/>
                  </a:moveTo>
                  <a:lnTo>
                    <a:pt x="259372" y="56"/>
                  </a:lnTo>
                  <a:lnTo>
                    <a:pt x="259093" y="223"/>
                  </a:lnTo>
                  <a:lnTo>
                    <a:pt x="258926" y="502"/>
                  </a:lnTo>
                  <a:lnTo>
                    <a:pt x="258870" y="669"/>
                  </a:lnTo>
                  <a:lnTo>
                    <a:pt x="258815" y="837"/>
                  </a:lnTo>
                  <a:lnTo>
                    <a:pt x="258870" y="1004"/>
                  </a:lnTo>
                  <a:lnTo>
                    <a:pt x="258926" y="1171"/>
                  </a:lnTo>
                  <a:lnTo>
                    <a:pt x="259093" y="1394"/>
                  </a:lnTo>
                  <a:lnTo>
                    <a:pt x="259372" y="1617"/>
                  </a:lnTo>
                  <a:lnTo>
                    <a:pt x="259484" y="1673"/>
                  </a:lnTo>
                  <a:lnTo>
                    <a:pt x="259818" y="1673"/>
                  </a:lnTo>
                  <a:lnTo>
                    <a:pt x="259986" y="1617"/>
                  </a:lnTo>
                  <a:lnTo>
                    <a:pt x="260265" y="1394"/>
                  </a:lnTo>
                  <a:lnTo>
                    <a:pt x="260432" y="1171"/>
                  </a:lnTo>
                  <a:lnTo>
                    <a:pt x="260488" y="1004"/>
                  </a:lnTo>
                  <a:lnTo>
                    <a:pt x="260488" y="837"/>
                  </a:lnTo>
                  <a:lnTo>
                    <a:pt x="260488" y="669"/>
                  </a:lnTo>
                  <a:lnTo>
                    <a:pt x="260432" y="502"/>
                  </a:lnTo>
                  <a:lnTo>
                    <a:pt x="260265" y="223"/>
                  </a:lnTo>
                  <a:lnTo>
                    <a:pt x="259986" y="56"/>
                  </a:lnTo>
                  <a:lnTo>
                    <a:pt x="259818" y="0"/>
                  </a:lnTo>
                  <a:close/>
                  <a:moveTo>
                    <a:pt x="264559" y="0"/>
                  </a:moveTo>
                  <a:lnTo>
                    <a:pt x="264447" y="56"/>
                  </a:lnTo>
                  <a:lnTo>
                    <a:pt x="264168" y="223"/>
                  </a:lnTo>
                  <a:lnTo>
                    <a:pt x="264001" y="502"/>
                  </a:lnTo>
                  <a:lnTo>
                    <a:pt x="263945" y="669"/>
                  </a:lnTo>
                  <a:lnTo>
                    <a:pt x="263889" y="837"/>
                  </a:lnTo>
                  <a:lnTo>
                    <a:pt x="263945" y="1004"/>
                  </a:lnTo>
                  <a:lnTo>
                    <a:pt x="264001" y="1171"/>
                  </a:lnTo>
                  <a:lnTo>
                    <a:pt x="264168" y="1394"/>
                  </a:lnTo>
                  <a:lnTo>
                    <a:pt x="264447" y="1617"/>
                  </a:lnTo>
                  <a:lnTo>
                    <a:pt x="264559" y="1673"/>
                  </a:lnTo>
                  <a:lnTo>
                    <a:pt x="264893" y="1673"/>
                  </a:lnTo>
                  <a:lnTo>
                    <a:pt x="265060" y="1617"/>
                  </a:lnTo>
                  <a:lnTo>
                    <a:pt x="265339" y="1394"/>
                  </a:lnTo>
                  <a:lnTo>
                    <a:pt x="265507" y="1171"/>
                  </a:lnTo>
                  <a:lnTo>
                    <a:pt x="265562" y="1004"/>
                  </a:lnTo>
                  <a:lnTo>
                    <a:pt x="265562" y="837"/>
                  </a:lnTo>
                  <a:lnTo>
                    <a:pt x="265562" y="669"/>
                  </a:lnTo>
                  <a:lnTo>
                    <a:pt x="265507" y="502"/>
                  </a:lnTo>
                  <a:lnTo>
                    <a:pt x="265339" y="223"/>
                  </a:lnTo>
                  <a:lnTo>
                    <a:pt x="265060" y="56"/>
                  </a:lnTo>
                  <a:lnTo>
                    <a:pt x="264893" y="0"/>
                  </a:lnTo>
                  <a:close/>
                  <a:moveTo>
                    <a:pt x="267905" y="0"/>
                  </a:moveTo>
                  <a:lnTo>
                    <a:pt x="267737" y="56"/>
                  </a:lnTo>
                  <a:lnTo>
                    <a:pt x="267514" y="223"/>
                  </a:lnTo>
                  <a:lnTo>
                    <a:pt x="267291" y="502"/>
                  </a:lnTo>
                  <a:lnTo>
                    <a:pt x="267291" y="669"/>
                  </a:lnTo>
                  <a:lnTo>
                    <a:pt x="267235" y="837"/>
                  </a:lnTo>
                  <a:lnTo>
                    <a:pt x="267291" y="1004"/>
                  </a:lnTo>
                  <a:lnTo>
                    <a:pt x="267291" y="1171"/>
                  </a:lnTo>
                  <a:lnTo>
                    <a:pt x="267514" y="1394"/>
                  </a:lnTo>
                  <a:lnTo>
                    <a:pt x="267737" y="1617"/>
                  </a:lnTo>
                  <a:lnTo>
                    <a:pt x="267905" y="1673"/>
                  </a:lnTo>
                  <a:lnTo>
                    <a:pt x="268239" y="1673"/>
                  </a:lnTo>
                  <a:lnTo>
                    <a:pt x="268406" y="1617"/>
                  </a:lnTo>
                  <a:lnTo>
                    <a:pt x="268685" y="1394"/>
                  </a:lnTo>
                  <a:lnTo>
                    <a:pt x="268853" y="1171"/>
                  </a:lnTo>
                  <a:lnTo>
                    <a:pt x="268908" y="1004"/>
                  </a:lnTo>
                  <a:lnTo>
                    <a:pt x="268908" y="837"/>
                  </a:lnTo>
                  <a:lnTo>
                    <a:pt x="268908" y="669"/>
                  </a:lnTo>
                  <a:lnTo>
                    <a:pt x="268853" y="502"/>
                  </a:lnTo>
                  <a:lnTo>
                    <a:pt x="268685" y="223"/>
                  </a:lnTo>
                  <a:lnTo>
                    <a:pt x="268406" y="56"/>
                  </a:lnTo>
                  <a:lnTo>
                    <a:pt x="268239" y="0"/>
                  </a:lnTo>
                  <a:close/>
                  <a:moveTo>
                    <a:pt x="279671" y="0"/>
                  </a:moveTo>
                  <a:lnTo>
                    <a:pt x="279504" y="56"/>
                  </a:lnTo>
                  <a:lnTo>
                    <a:pt x="279225" y="223"/>
                  </a:lnTo>
                  <a:lnTo>
                    <a:pt x="279058" y="502"/>
                  </a:lnTo>
                  <a:lnTo>
                    <a:pt x="279002" y="669"/>
                  </a:lnTo>
                  <a:lnTo>
                    <a:pt x="279002" y="837"/>
                  </a:lnTo>
                  <a:lnTo>
                    <a:pt x="279002" y="1004"/>
                  </a:lnTo>
                  <a:lnTo>
                    <a:pt x="279058" y="1171"/>
                  </a:lnTo>
                  <a:lnTo>
                    <a:pt x="279225" y="1394"/>
                  </a:lnTo>
                  <a:lnTo>
                    <a:pt x="279504" y="1617"/>
                  </a:lnTo>
                  <a:lnTo>
                    <a:pt x="279671" y="1673"/>
                  </a:lnTo>
                  <a:lnTo>
                    <a:pt x="280006" y="1673"/>
                  </a:lnTo>
                  <a:lnTo>
                    <a:pt x="280173" y="1617"/>
                  </a:lnTo>
                  <a:lnTo>
                    <a:pt x="280396" y="1394"/>
                  </a:lnTo>
                  <a:lnTo>
                    <a:pt x="280564" y="1171"/>
                  </a:lnTo>
                  <a:lnTo>
                    <a:pt x="280619" y="1004"/>
                  </a:lnTo>
                  <a:lnTo>
                    <a:pt x="280675" y="837"/>
                  </a:lnTo>
                  <a:lnTo>
                    <a:pt x="280619" y="669"/>
                  </a:lnTo>
                  <a:lnTo>
                    <a:pt x="280564" y="502"/>
                  </a:lnTo>
                  <a:lnTo>
                    <a:pt x="280396" y="223"/>
                  </a:lnTo>
                  <a:lnTo>
                    <a:pt x="280173" y="56"/>
                  </a:lnTo>
                  <a:lnTo>
                    <a:pt x="280006" y="0"/>
                  </a:lnTo>
                  <a:close/>
                  <a:moveTo>
                    <a:pt x="2510" y="3346"/>
                  </a:moveTo>
                  <a:lnTo>
                    <a:pt x="2342" y="3402"/>
                  </a:lnTo>
                  <a:lnTo>
                    <a:pt x="2175" y="3458"/>
                  </a:lnTo>
                  <a:lnTo>
                    <a:pt x="1896" y="3625"/>
                  </a:lnTo>
                  <a:lnTo>
                    <a:pt x="1729" y="3848"/>
                  </a:lnTo>
                  <a:lnTo>
                    <a:pt x="1673" y="4015"/>
                  </a:lnTo>
                  <a:lnTo>
                    <a:pt x="1673" y="4183"/>
                  </a:lnTo>
                  <a:lnTo>
                    <a:pt x="1673" y="4350"/>
                  </a:lnTo>
                  <a:lnTo>
                    <a:pt x="1729" y="4517"/>
                  </a:lnTo>
                  <a:lnTo>
                    <a:pt x="1896" y="4796"/>
                  </a:lnTo>
                  <a:lnTo>
                    <a:pt x="2175" y="4963"/>
                  </a:lnTo>
                  <a:lnTo>
                    <a:pt x="2342" y="5019"/>
                  </a:lnTo>
                  <a:lnTo>
                    <a:pt x="2677" y="5019"/>
                  </a:lnTo>
                  <a:lnTo>
                    <a:pt x="2788" y="4963"/>
                  </a:lnTo>
                  <a:lnTo>
                    <a:pt x="3067" y="4796"/>
                  </a:lnTo>
                  <a:lnTo>
                    <a:pt x="3234" y="4517"/>
                  </a:lnTo>
                  <a:lnTo>
                    <a:pt x="3290" y="4350"/>
                  </a:lnTo>
                  <a:lnTo>
                    <a:pt x="3290" y="4183"/>
                  </a:lnTo>
                  <a:lnTo>
                    <a:pt x="3290" y="4015"/>
                  </a:lnTo>
                  <a:lnTo>
                    <a:pt x="3234" y="3848"/>
                  </a:lnTo>
                  <a:lnTo>
                    <a:pt x="3067" y="3625"/>
                  </a:lnTo>
                  <a:lnTo>
                    <a:pt x="2788" y="3458"/>
                  </a:lnTo>
                  <a:lnTo>
                    <a:pt x="2677" y="3402"/>
                  </a:lnTo>
                  <a:lnTo>
                    <a:pt x="2510" y="3346"/>
                  </a:lnTo>
                  <a:close/>
                  <a:moveTo>
                    <a:pt x="10930" y="3346"/>
                  </a:moveTo>
                  <a:lnTo>
                    <a:pt x="10763" y="3402"/>
                  </a:lnTo>
                  <a:lnTo>
                    <a:pt x="10596" y="3458"/>
                  </a:lnTo>
                  <a:lnTo>
                    <a:pt x="10317" y="3625"/>
                  </a:lnTo>
                  <a:lnTo>
                    <a:pt x="10150" y="3848"/>
                  </a:lnTo>
                  <a:lnTo>
                    <a:pt x="10094" y="4015"/>
                  </a:lnTo>
                  <a:lnTo>
                    <a:pt x="10094" y="4183"/>
                  </a:lnTo>
                  <a:lnTo>
                    <a:pt x="10094" y="4350"/>
                  </a:lnTo>
                  <a:lnTo>
                    <a:pt x="10150" y="4517"/>
                  </a:lnTo>
                  <a:lnTo>
                    <a:pt x="10317" y="4796"/>
                  </a:lnTo>
                  <a:lnTo>
                    <a:pt x="10596" y="4963"/>
                  </a:lnTo>
                  <a:lnTo>
                    <a:pt x="10763" y="5019"/>
                  </a:lnTo>
                  <a:lnTo>
                    <a:pt x="11098" y="5019"/>
                  </a:lnTo>
                  <a:lnTo>
                    <a:pt x="11265" y="4963"/>
                  </a:lnTo>
                  <a:lnTo>
                    <a:pt x="11488" y="4796"/>
                  </a:lnTo>
                  <a:lnTo>
                    <a:pt x="11711" y="4517"/>
                  </a:lnTo>
                  <a:lnTo>
                    <a:pt x="11711" y="4350"/>
                  </a:lnTo>
                  <a:lnTo>
                    <a:pt x="11767" y="4183"/>
                  </a:lnTo>
                  <a:lnTo>
                    <a:pt x="11711" y="4015"/>
                  </a:lnTo>
                  <a:lnTo>
                    <a:pt x="11711" y="3848"/>
                  </a:lnTo>
                  <a:lnTo>
                    <a:pt x="11488" y="3625"/>
                  </a:lnTo>
                  <a:lnTo>
                    <a:pt x="11265" y="3458"/>
                  </a:lnTo>
                  <a:lnTo>
                    <a:pt x="11098" y="3402"/>
                  </a:lnTo>
                  <a:lnTo>
                    <a:pt x="10930" y="3346"/>
                  </a:lnTo>
                  <a:close/>
                  <a:moveTo>
                    <a:pt x="15949" y="3346"/>
                  </a:moveTo>
                  <a:lnTo>
                    <a:pt x="15782" y="3402"/>
                  </a:lnTo>
                  <a:lnTo>
                    <a:pt x="15671" y="3458"/>
                  </a:lnTo>
                  <a:lnTo>
                    <a:pt x="15392" y="3625"/>
                  </a:lnTo>
                  <a:lnTo>
                    <a:pt x="15224" y="3848"/>
                  </a:lnTo>
                  <a:lnTo>
                    <a:pt x="15169" y="4015"/>
                  </a:lnTo>
                  <a:lnTo>
                    <a:pt x="15113" y="4183"/>
                  </a:lnTo>
                  <a:lnTo>
                    <a:pt x="15169" y="4350"/>
                  </a:lnTo>
                  <a:lnTo>
                    <a:pt x="15224" y="4517"/>
                  </a:lnTo>
                  <a:lnTo>
                    <a:pt x="15392" y="4796"/>
                  </a:lnTo>
                  <a:lnTo>
                    <a:pt x="15671" y="4963"/>
                  </a:lnTo>
                  <a:lnTo>
                    <a:pt x="15782" y="5019"/>
                  </a:lnTo>
                  <a:lnTo>
                    <a:pt x="16117" y="5019"/>
                  </a:lnTo>
                  <a:lnTo>
                    <a:pt x="16284" y="4963"/>
                  </a:lnTo>
                  <a:lnTo>
                    <a:pt x="16563" y="4796"/>
                  </a:lnTo>
                  <a:lnTo>
                    <a:pt x="16730" y="4517"/>
                  </a:lnTo>
                  <a:lnTo>
                    <a:pt x="16786" y="4350"/>
                  </a:lnTo>
                  <a:lnTo>
                    <a:pt x="16786" y="4183"/>
                  </a:lnTo>
                  <a:lnTo>
                    <a:pt x="16786" y="4015"/>
                  </a:lnTo>
                  <a:lnTo>
                    <a:pt x="16730" y="3848"/>
                  </a:lnTo>
                  <a:lnTo>
                    <a:pt x="16563" y="3625"/>
                  </a:lnTo>
                  <a:lnTo>
                    <a:pt x="16284" y="3458"/>
                  </a:lnTo>
                  <a:lnTo>
                    <a:pt x="16117" y="3402"/>
                  </a:lnTo>
                  <a:lnTo>
                    <a:pt x="15949" y="3346"/>
                  </a:lnTo>
                  <a:close/>
                  <a:moveTo>
                    <a:pt x="19295" y="3346"/>
                  </a:moveTo>
                  <a:lnTo>
                    <a:pt x="19128" y="3402"/>
                  </a:lnTo>
                  <a:lnTo>
                    <a:pt x="18961" y="3458"/>
                  </a:lnTo>
                  <a:lnTo>
                    <a:pt x="18682" y="3625"/>
                  </a:lnTo>
                  <a:lnTo>
                    <a:pt x="18515" y="3848"/>
                  </a:lnTo>
                  <a:lnTo>
                    <a:pt x="18459" y="4015"/>
                  </a:lnTo>
                  <a:lnTo>
                    <a:pt x="18459" y="4183"/>
                  </a:lnTo>
                  <a:lnTo>
                    <a:pt x="18459" y="4350"/>
                  </a:lnTo>
                  <a:lnTo>
                    <a:pt x="18515" y="4517"/>
                  </a:lnTo>
                  <a:lnTo>
                    <a:pt x="18682" y="4796"/>
                  </a:lnTo>
                  <a:lnTo>
                    <a:pt x="18961" y="4963"/>
                  </a:lnTo>
                  <a:lnTo>
                    <a:pt x="19128" y="5019"/>
                  </a:lnTo>
                  <a:lnTo>
                    <a:pt x="19463" y="5019"/>
                  </a:lnTo>
                  <a:lnTo>
                    <a:pt x="19630" y="4963"/>
                  </a:lnTo>
                  <a:lnTo>
                    <a:pt x="19853" y="4796"/>
                  </a:lnTo>
                  <a:lnTo>
                    <a:pt x="20076" y="4517"/>
                  </a:lnTo>
                  <a:lnTo>
                    <a:pt x="20076" y="4350"/>
                  </a:lnTo>
                  <a:lnTo>
                    <a:pt x="20132" y="4183"/>
                  </a:lnTo>
                  <a:lnTo>
                    <a:pt x="20076" y="4015"/>
                  </a:lnTo>
                  <a:lnTo>
                    <a:pt x="20076" y="3848"/>
                  </a:lnTo>
                  <a:lnTo>
                    <a:pt x="19853" y="3625"/>
                  </a:lnTo>
                  <a:lnTo>
                    <a:pt x="19630" y="3458"/>
                  </a:lnTo>
                  <a:lnTo>
                    <a:pt x="19463" y="3402"/>
                  </a:lnTo>
                  <a:lnTo>
                    <a:pt x="19295" y="3346"/>
                  </a:lnTo>
                  <a:close/>
                  <a:moveTo>
                    <a:pt x="24370" y="3346"/>
                  </a:moveTo>
                  <a:lnTo>
                    <a:pt x="24203" y="3402"/>
                  </a:lnTo>
                  <a:lnTo>
                    <a:pt x="24036" y="3458"/>
                  </a:lnTo>
                  <a:lnTo>
                    <a:pt x="23757" y="3625"/>
                  </a:lnTo>
                  <a:lnTo>
                    <a:pt x="23589" y="3848"/>
                  </a:lnTo>
                  <a:lnTo>
                    <a:pt x="23534" y="4015"/>
                  </a:lnTo>
                  <a:lnTo>
                    <a:pt x="23534" y="4183"/>
                  </a:lnTo>
                  <a:lnTo>
                    <a:pt x="23534" y="4350"/>
                  </a:lnTo>
                  <a:lnTo>
                    <a:pt x="23589" y="4517"/>
                  </a:lnTo>
                  <a:lnTo>
                    <a:pt x="23757" y="4796"/>
                  </a:lnTo>
                  <a:lnTo>
                    <a:pt x="24036" y="4963"/>
                  </a:lnTo>
                  <a:lnTo>
                    <a:pt x="24203" y="5019"/>
                  </a:lnTo>
                  <a:lnTo>
                    <a:pt x="24537" y="5019"/>
                  </a:lnTo>
                  <a:lnTo>
                    <a:pt x="24649" y="4963"/>
                  </a:lnTo>
                  <a:lnTo>
                    <a:pt x="24928" y="4796"/>
                  </a:lnTo>
                  <a:lnTo>
                    <a:pt x="25095" y="4517"/>
                  </a:lnTo>
                  <a:lnTo>
                    <a:pt x="25151" y="4350"/>
                  </a:lnTo>
                  <a:lnTo>
                    <a:pt x="25207" y="4183"/>
                  </a:lnTo>
                  <a:lnTo>
                    <a:pt x="25151" y="4015"/>
                  </a:lnTo>
                  <a:lnTo>
                    <a:pt x="25095" y="3848"/>
                  </a:lnTo>
                  <a:lnTo>
                    <a:pt x="24928" y="3625"/>
                  </a:lnTo>
                  <a:lnTo>
                    <a:pt x="24649" y="3458"/>
                  </a:lnTo>
                  <a:lnTo>
                    <a:pt x="24537" y="3402"/>
                  </a:lnTo>
                  <a:lnTo>
                    <a:pt x="24370" y="3346"/>
                  </a:lnTo>
                  <a:close/>
                  <a:moveTo>
                    <a:pt x="27660" y="3346"/>
                  </a:moveTo>
                  <a:lnTo>
                    <a:pt x="27493" y="3402"/>
                  </a:lnTo>
                  <a:lnTo>
                    <a:pt x="27326" y="3458"/>
                  </a:lnTo>
                  <a:lnTo>
                    <a:pt x="27103" y="3625"/>
                  </a:lnTo>
                  <a:lnTo>
                    <a:pt x="26880" y="3848"/>
                  </a:lnTo>
                  <a:lnTo>
                    <a:pt x="26880" y="4015"/>
                  </a:lnTo>
                  <a:lnTo>
                    <a:pt x="26824" y="4183"/>
                  </a:lnTo>
                  <a:lnTo>
                    <a:pt x="26880" y="4350"/>
                  </a:lnTo>
                  <a:lnTo>
                    <a:pt x="26880" y="4517"/>
                  </a:lnTo>
                  <a:lnTo>
                    <a:pt x="27103" y="4796"/>
                  </a:lnTo>
                  <a:lnTo>
                    <a:pt x="27326" y="4963"/>
                  </a:lnTo>
                  <a:lnTo>
                    <a:pt x="27493" y="5019"/>
                  </a:lnTo>
                  <a:lnTo>
                    <a:pt x="27828" y="5019"/>
                  </a:lnTo>
                  <a:lnTo>
                    <a:pt x="27995" y="4963"/>
                  </a:lnTo>
                  <a:lnTo>
                    <a:pt x="28274" y="4796"/>
                  </a:lnTo>
                  <a:lnTo>
                    <a:pt x="28441" y="4517"/>
                  </a:lnTo>
                  <a:lnTo>
                    <a:pt x="28497" y="4350"/>
                  </a:lnTo>
                  <a:lnTo>
                    <a:pt x="28497" y="4183"/>
                  </a:lnTo>
                  <a:lnTo>
                    <a:pt x="28497" y="4015"/>
                  </a:lnTo>
                  <a:lnTo>
                    <a:pt x="28441" y="3848"/>
                  </a:lnTo>
                  <a:lnTo>
                    <a:pt x="28274" y="3625"/>
                  </a:lnTo>
                  <a:lnTo>
                    <a:pt x="27995" y="3458"/>
                  </a:lnTo>
                  <a:lnTo>
                    <a:pt x="27828" y="3402"/>
                  </a:lnTo>
                  <a:lnTo>
                    <a:pt x="27660" y="3346"/>
                  </a:lnTo>
                  <a:close/>
                  <a:moveTo>
                    <a:pt x="31118" y="3346"/>
                  </a:moveTo>
                  <a:lnTo>
                    <a:pt x="30951" y="3402"/>
                  </a:lnTo>
                  <a:lnTo>
                    <a:pt x="30783" y="3458"/>
                  </a:lnTo>
                  <a:lnTo>
                    <a:pt x="30505" y="3625"/>
                  </a:lnTo>
                  <a:lnTo>
                    <a:pt x="30337" y="3848"/>
                  </a:lnTo>
                  <a:lnTo>
                    <a:pt x="30281" y="4015"/>
                  </a:lnTo>
                  <a:lnTo>
                    <a:pt x="30281" y="4183"/>
                  </a:lnTo>
                  <a:lnTo>
                    <a:pt x="30281" y="4350"/>
                  </a:lnTo>
                  <a:lnTo>
                    <a:pt x="30337" y="4517"/>
                  </a:lnTo>
                  <a:lnTo>
                    <a:pt x="30505" y="4796"/>
                  </a:lnTo>
                  <a:lnTo>
                    <a:pt x="30783" y="4963"/>
                  </a:lnTo>
                  <a:lnTo>
                    <a:pt x="30951" y="5019"/>
                  </a:lnTo>
                  <a:lnTo>
                    <a:pt x="31285" y="5019"/>
                  </a:lnTo>
                  <a:lnTo>
                    <a:pt x="31397" y="4963"/>
                  </a:lnTo>
                  <a:lnTo>
                    <a:pt x="31676" y="4796"/>
                  </a:lnTo>
                  <a:lnTo>
                    <a:pt x="31843" y="4517"/>
                  </a:lnTo>
                  <a:lnTo>
                    <a:pt x="31899" y="4350"/>
                  </a:lnTo>
                  <a:lnTo>
                    <a:pt x="31899" y="4183"/>
                  </a:lnTo>
                  <a:lnTo>
                    <a:pt x="31899" y="4015"/>
                  </a:lnTo>
                  <a:lnTo>
                    <a:pt x="31843" y="3848"/>
                  </a:lnTo>
                  <a:lnTo>
                    <a:pt x="31676" y="3625"/>
                  </a:lnTo>
                  <a:lnTo>
                    <a:pt x="31397" y="3458"/>
                  </a:lnTo>
                  <a:lnTo>
                    <a:pt x="31285" y="3402"/>
                  </a:lnTo>
                  <a:lnTo>
                    <a:pt x="31118" y="3346"/>
                  </a:lnTo>
                  <a:close/>
                  <a:moveTo>
                    <a:pt x="41156" y="3346"/>
                  </a:moveTo>
                  <a:lnTo>
                    <a:pt x="40989" y="3402"/>
                  </a:lnTo>
                  <a:lnTo>
                    <a:pt x="40821" y="3458"/>
                  </a:lnTo>
                  <a:lnTo>
                    <a:pt x="40543" y="3625"/>
                  </a:lnTo>
                  <a:lnTo>
                    <a:pt x="40375" y="3848"/>
                  </a:lnTo>
                  <a:lnTo>
                    <a:pt x="40320" y="4015"/>
                  </a:lnTo>
                  <a:lnTo>
                    <a:pt x="40320" y="4183"/>
                  </a:lnTo>
                  <a:lnTo>
                    <a:pt x="40320" y="4350"/>
                  </a:lnTo>
                  <a:lnTo>
                    <a:pt x="40375" y="4517"/>
                  </a:lnTo>
                  <a:lnTo>
                    <a:pt x="40543" y="4796"/>
                  </a:lnTo>
                  <a:lnTo>
                    <a:pt x="40821" y="4963"/>
                  </a:lnTo>
                  <a:lnTo>
                    <a:pt x="40989" y="5019"/>
                  </a:lnTo>
                  <a:lnTo>
                    <a:pt x="41323" y="5019"/>
                  </a:lnTo>
                  <a:lnTo>
                    <a:pt x="41435" y="4963"/>
                  </a:lnTo>
                  <a:lnTo>
                    <a:pt x="41714" y="4796"/>
                  </a:lnTo>
                  <a:lnTo>
                    <a:pt x="41881" y="4517"/>
                  </a:lnTo>
                  <a:lnTo>
                    <a:pt x="41937" y="4350"/>
                  </a:lnTo>
                  <a:lnTo>
                    <a:pt x="41937" y="4183"/>
                  </a:lnTo>
                  <a:lnTo>
                    <a:pt x="41937" y="4015"/>
                  </a:lnTo>
                  <a:lnTo>
                    <a:pt x="41881" y="3848"/>
                  </a:lnTo>
                  <a:lnTo>
                    <a:pt x="41714" y="3625"/>
                  </a:lnTo>
                  <a:lnTo>
                    <a:pt x="41435" y="3458"/>
                  </a:lnTo>
                  <a:lnTo>
                    <a:pt x="41323" y="3402"/>
                  </a:lnTo>
                  <a:lnTo>
                    <a:pt x="41156" y="3346"/>
                  </a:lnTo>
                  <a:close/>
                  <a:moveTo>
                    <a:pt x="83037" y="3402"/>
                  </a:moveTo>
                  <a:lnTo>
                    <a:pt x="82870" y="3458"/>
                  </a:lnTo>
                  <a:lnTo>
                    <a:pt x="82591" y="3625"/>
                  </a:lnTo>
                  <a:lnTo>
                    <a:pt x="82424" y="3904"/>
                  </a:lnTo>
                  <a:lnTo>
                    <a:pt x="82368" y="4015"/>
                  </a:lnTo>
                  <a:lnTo>
                    <a:pt x="82368" y="4183"/>
                  </a:lnTo>
                  <a:lnTo>
                    <a:pt x="82368" y="4350"/>
                  </a:lnTo>
                  <a:lnTo>
                    <a:pt x="82424" y="4517"/>
                  </a:lnTo>
                  <a:lnTo>
                    <a:pt x="82591" y="4796"/>
                  </a:lnTo>
                  <a:lnTo>
                    <a:pt x="82870" y="4963"/>
                  </a:lnTo>
                  <a:lnTo>
                    <a:pt x="83037" y="5019"/>
                  </a:lnTo>
                  <a:lnTo>
                    <a:pt x="83372" y="5019"/>
                  </a:lnTo>
                  <a:lnTo>
                    <a:pt x="83539" y="4963"/>
                  </a:lnTo>
                  <a:lnTo>
                    <a:pt x="83762" y="4796"/>
                  </a:lnTo>
                  <a:lnTo>
                    <a:pt x="83985" y="4517"/>
                  </a:lnTo>
                  <a:lnTo>
                    <a:pt x="83985" y="4350"/>
                  </a:lnTo>
                  <a:lnTo>
                    <a:pt x="84041" y="4183"/>
                  </a:lnTo>
                  <a:lnTo>
                    <a:pt x="83985" y="4015"/>
                  </a:lnTo>
                  <a:lnTo>
                    <a:pt x="83985" y="3904"/>
                  </a:lnTo>
                  <a:lnTo>
                    <a:pt x="83762" y="3625"/>
                  </a:lnTo>
                  <a:lnTo>
                    <a:pt x="83539" y="3458"/>
                  </a:lnTo>
                  <a:lnTo>
                    <a:pt x="83372" y="3402"/>
                  </a:lnTo>
                  <a:close/>
                  <a:moveTo>
                    <a:pt x="86383" y="3402"/>
                  </a:moveTo>
                  <a:lnTo>
                    <a:pt x="86216" y="3458"/>
                  </a:lnTo>
                  <a:lnTo>
                    <a:pt x="85993" y="3625"/>
                  </a:lnTo>
                  <a:lnTo>
                    <a:pt x="85825" y="3904"/>
                  </a:lnTo>
                  <a:lnTo>
                    <a:pt x="85770" y="4015"/>
                  </a:lnTo>
                  <a:lnTo>
                    <a:pt x="85714" y="4183"/>
                  </a:lnTo>
                  <a:lnTo>
                    <a:pt x="85770" y="4350"/>
                  </a:lnTo>
                  <a:lnTo>
                    <a:pt x="85825" y="4517"/>
                  </a:lnTo>
                  <a:lnTo>
                    <a:pt x="85993" y="4796"/>
                  </a:lnTo>
                  <a:lnTo>
                    <a:pt x="86216" y="4963"/>
                  </a:lnTo>
                  <a:lnTo>
                    <a:pt x="86383" y="5019"/>
                  </a:lnTo>
                  <a:lnTo>
                    <a:pt x="86718" y="5019"/>
                  </a:lnTo>
                  <a:lnTo>
                    <a:pt x="86885" y="4963"/>
                  </a:lnTo>
                  <a:lnTo>
                    <a:pt x="87164" y="4796"/>
                  </a:lnTo>
                  <a:lnTo>
                    <a:pt x="87331" y="4517"/>
                  </a:lnTo>
                  <a:lnTo>
                    <a:pt x="87387" y="4350"/>
                  </a:lnTo>
                  <a:lnTo>
                    <a:pt x="87387" y="4183"/>
                  </a:lnTo>
                  <a:lnTo>
                    <a:pt x="87387" y="4015"/>
                  </a:lnTo>
                  <a:lnTo>
                    <a:pt x="87331" y="3904"/>
                  </a:lnTo>
                  <a:lnTo>
                    <a:pt x="87164" y="3625"/>
                  </a:lnTo>
                  <a:lnTo>
                    <a:pt x="86885" y="3458"/>
                  </a:lnTo>
                  <a:lnTo>
                    <a:pt x="86718" y="3402"/>
                  </a:lnTo>
                  <a:close/>
                  <a:moveTo>
                    <a:pt x="89785" y="3402"/>
                  </a:moveTo>
                  <a:lnTo>
                    <a:pt x="89618" y="3458"/>
                  </a:lnTo>
                  <a:lnTo>
                    <a:pt x="89339" y="3625"/>
                  </a:lnTo>
                  <a:lnTo>
                    <a:pt x="89171" y="3904"/>
                  </a:lnTo>
                  <a:lnTo>
                    <a:pt x="89116" y="4015"/>
                  </a:lnTo>
                  <a:lnTo>
                    <a:pt x="89116" y="4183"/>
                  </a:lnTo>
                  <a:lnTo>
                    <a:pt x="89116" y="4350"/>
                  </a:lnTo>
                  <a:lnTo>
                    <a:pt x="89171" y="4517"/>
                  </a:lnTo>
                  <a:lnTo>
                    <a:pt x="89339" y="4796"/>
                  </a:lnTo>
                  <a:lnTo>
                    <a:pt x="89618" y="4963"/>
                  </a:lnTo>
                  <a:lnTo>
                    <a:pt x="89785" y="5019"/>
                  </a:lnTo>
                  <a:lnTo>
                    <a:pt x="90119" y="5019"/>
                  </a:lnTo>
                  <a:lnTo>
                    <a:pt x="90231" y="4963"/>
                  </a:lnTo>
                  <a:lnTo>
                    <a:pt x="90510" y="4796"/>
                  </a:lnTo>
                  <a:lnTo>
                    <a:pt x="90677" y="4517"/>
                  </a:lnTo>
                  <a:lnTo>
                    <a:pt x="90733" y="4350"/>
                  </a:lnTo>
                  <a:lnTo>
                    <a:pt x="90733" y="4183"/>
                  </a:lnTo>
                  <a:lnTo>
                    <a:pt x="90733" y="4015"/>
                  </a:lnTo>
                  <a:lnTo>
                    <a:pt x="90677" y="3904"/>
                  </a:lnTo>
                  <a:lnTo>
                    <a:pt x="90510" y="3625"/>
                  </a:lnTo>
                  <a:lnTo>
                    <a:pt x="90231" y="3458"/>
                  </a:lnTo>
                  <a:lnTo>
                    <a:pt x="90119" y="3402"/>
                  </a:lnTo>
                  <a:close/>
                  <a:moveTo>
                    <a:pt x="93075" y="3402"/>
                  </a:moveTo>
                  <a:lnTo>
                    <a:pt x="92908" y="3458"/>
                  </a:lnTo>
                  <a:lnTo>
                    <a:pt x="92685" y="3625"/>
                  </a:lnTo>
                  <a:lnTo>
                    <a:pt x="92462" y="3904"/>
                  </a:lnTo>
                  <a:lnTo>
                    <a:pt x="92462" y="4015"/>
                  </a:lnTo>
                  <a:lnTo>
                    <a:pt x="92406" y="4183"/>
                  </a:lnTo>
                  <a:lnTo>
                    <a:pt x="92462" y="4350"/>
                  </a:lnTo>
                  <a:lnTo>
                    <a:pt x="92462" y="4517"/>
                  </a:lnTo>
                  <a:lnTo>
                    <a:pt x="92685" y="4796"/>
                  </a:lnTo>
                  <a:lnTo>
                    <a:pt x="92908" y="4963"/>
                  </a:lnTo>
                  <a:lnTo>
                    <a:pt x="93075" y="5019"/>
                  </a:lnTo>
                  <a:lnTo>
                    <a:pt x="93410" y="5019"/>
                  </a:lnTo>
                  <a:lnTo>
                    <a:pt x="93577" y="4963"/>
                  </a:lnTo>
                  <a:lnTo>
                    <a:pt x="93856" y="4796"/>
                  </a:lnTo>
                  <a:lnTo>
                    <a:pt x="94023" y="4517"/>
                  </a:lnTo>
                  <a:lnTo>
                    <a:pt x="94079" y="4350"/>
                  </a:lnTo>
                  <a:lnTo>
                    <a:pt x="94079" y="4183"/>
                  </a:lnTo>
                  <a:lnTo>
                    <a:pt x="94079" y="4015"/>
                  </a:lnTo>
                  <a:lnTo>
                    <a:pt x="94023" y="3904"/>
                  </a:lnTo>
                  <a:lnTo>
                    <a:pt x="93856" y="3625"/>
                  </a:lnTo>
                  <a:lnTo>
                    <a:pt x="93577" y="3458"/>
                  </a:lnTo>
                  <a:lnTo>
                    <a:pt x="93410" y="3402"/>
                  </a:lnTo>
                  <a:close/>
                  <a:moveTo>
                    <a:pt x="98317" y="3346"/>
                  </a:moveTo>
                  <a:lnTo>
                    <a:pt x="98150" y="3402"/>
                  </a:lnTo>
                  <a:lnTo>
                    <a:pt x="97983" y="3458"/>
                  </a:lnTo>
                  <a:lnTo>
                    <a:pt x="97704" y="3625"/>
                  </a:lnTo>
                  <a:lnTo>
                    <a:pt x="97536" y="3848"/>
                  </a:lnTo>
                  <a:lnTo>
                    <a:pt x="97481" y="4015"/>
                  </a:lnTo>
                  <a:lnTo>
                    <a:pt x="97481" y="4183"/>
                  </a:lnTo>
                  <a:lnTo>
                    <a:pt x="97481" y="4350"/>
                  </a:lnTo>
                  <a:lnTo>
                    <a:pt x="97536" y="4517"/>
                  </a:lnTo>
                  <a:lnTo>
                    <a:pt x="97704" y="4796"/>
                  </a:lnTo>
                  <a:lnTo>
                    <a:pt x="97983" y="4963"/>
                  </a:lnTo>
                  <a:lnTo>
                    <a:pt x="98150" y="5019"/>
                  </a:lnTo>
                  <a:lnTo>
                    <a:pt x="98484" y="5019"/>
                  </a:lnTo>
                  <a:lnTo>
                    <a:pt x="98652" y="4963"/>
                  </a:lnTo>
                  <a:lnTo>
                    <a:pt x="98875" y="4796"/>
                  </a:lnTo>
                  <a:lnTo>
                    <a:pt x="99042" y="4517"/>
                  </a:lnTo>
                  <a:lnTo>
                    <a:pt x="99098" y="4350"/>
                  </a:lnTo>
                  <a:lnTo>
                    <a:pt x="99154" y="4183"/>
                  </a:lnTo>
                  <a:lnTo>
                    <a:pt x="99098" y="4015"/>
                  </a:lnTo>
                  <a:lnTo>
                    <a:pt x="99042" y="3848"/>
                  </a:lnTo>
                  <a:lnTo>
                    <a:pt x="98875" y="3625"/>
                  </a:lnTo>
                  <a:lnTo>
                    <a:pt x="98652" y="3458"/>
                  </a:lnTo>
                  <a:lnTo>
                    <a:pt x="98484" y="3402"/>
                  </a:lnTo>
                  <a:lnTo>
                    <a:pt x="98317" y="3346"/>
                  </a:lnTo>
                  <a:close/>
                  <a:moveTo>
                    <a:pt x="106738" y="3346"/>
                  </a:moveTo>
                  <a:lnTo>
                    <a:pt x="106571" y="3402"/>
                  </a:lnTo>
                  <a:lnTo>
                    <a:pt x="106403" y="3458"/>
                  </a:lnTo>
                  <a:lnTo>
                    <a:pt x="106180" y="3625"/>
                  </a:lnTo>
                  <a:lnTo>
                    <a:pt x="105957" y="3848"/>
                  </a:lnTo>
                  <a:lnTo>
                    <a:pt x="105957" y="4015"/>
                  </a:lnTo>
                  <a:lnTo>
                    <a:pt x="105901" y="4183"/>
                  </a:lnTo>
                  <a:lnTo>
                    <a:pt x="105957" y="4350"/>
                  </a:lnTo>
                  <a:lnTo>
                    <a:pt x="105957" y="4517"/>
                  </a:lnTo>
                  <a:lnTo>
                    <a:pt x="106180" y="4796"/>
                  </a:lnTo>
                  <a:lnTo>
                    <a:pt x="106403" y="4963"/>
                  </a:lnTo>
                  <a:lnTo>
                    <a:pt x="106571" y="5019"/>
                  </a:lnTo>
                  <a:lnTo>
                    <a:pt x="106905" y="5019"/>
                  </a:lnTo>
                  <a:lnTo>
                    <a:pt x="107073" y="4963"/>
                  </a:lnTo>
                  <a:lnTo>
                    <a:pt x="107351" y="4796"/>
                  </a:lnTo>
                  <a:lnTo>
                    <a:pt x="107519" y="4517"/>
                  </a:lnTo>
                  <a:lnTo>
                    <a:pt x="107575" y="4350"/>
                  </a:lnTo>
                  <a:lnTo>
                    <a:pt x="107575" y="4183"/>
                  </a:lnTo>
                  <a:lnTo>
                    <a:pt x="107575" y="4015"/>
                  </a:lnTo>
                  <a:lnTo>
                    <a:pt x="107519" y="3848"/>
                  </a:lnTo>
                  <a:lnTo>
                    <a:pt x="107351" y="3625"/>
                  </a:lnTo>
                  <a:lnTo>
                    <a:pt x="107073" y="3458"/>
                  </a:lnTo>
                  <a:lnTo>
                    <a:pt x="106905" y="3402"/>
                  </a:lnTo>
                  <a:lnTo>
                    <a:pt x="106738" y="3346"/>
                  </a:lnTo>
                  <a:close/>
                  <a:moveTo>
                    <a:pt x="111813" y="3346"/>
                  </a:moveTo>
                  <a:lnTo>
                    <a:pt x="111645" y="3402"/>
                  </a:lnTo>
                  <a:lnTo>
                    <a:pt x="111478" y="3458"/>
                  </a:lnTo>
                  <a:lnTo>
                    <a:pt x="111199" y="3625"/>
                  </a:lnTo>
                  <a:lnTo>
                    <a:pt x="111032" y="3848"/>
                  </a:lnTo>
                  <a:lnTo>
                    <a:pt x="110976" y="4015"/>
                  </a:lnTo>
                  <a:lnTo>
                    <a:pt x="110976" y="4183"/>
                  </a:lnTo>
                  <a:lnTo>
                    <a:pt x="110976" y="4350"/>
                  </a:lnTo>
                  <a:lnTo>
                    <a:pt x="111032" y="4517"/>
                  </a:lnTo>
                  <a:lnTo>
                    <a:pt x="111199" y="4796"/>
                  </a:lnTo>
                  <a:lnTo>
                    <a:pt x="111478" y="4963"/>
                  </a:lnTo>
                  <a:lnTo>
                    <a:pt x="111645" y="5019"/>
                  </a:lnTo>
                  <a:lnTo>
                    <a:pt x="111980" y="5019"/>
                  </a:lnTo>
                  <a:lnTo>
                    <a:pt x="112092" y="4963"/>
                  </a:lnTo>
                  <a:lnTo>
                    <a:pt x="112370" y="4796"/>
                  </a:lnTo>
                  <a:lnTo>
                    <a:pt x="112538" y="4517"/>
                  </a:lnTo>
                  <a:lnTo>
                    <a:pt x="112594" y="4350"/>
                  </a:lnTo>
                  <a:lnTo>
                    <a:pt x="112594" y="4183"/>
                  </a:lnTo>
                  <a:lnTo>
                    <a:pt x="112594" y="4015"/>
                  </a:lnTo>
                  <a:lnTo>
                    <a:pt x="112538" y="3848"/>
                  </a:lnTo>
                  <a:lnTo>
                    <a:pt x="112370" y="3625"/>
                  </a:lnTo>
                  <a:lnTo>
                    <a:pt x="112092" y="3458"/>
                  </a:lnTo>
                  <a:lnTo>
                    <a:pt x="111980" y="3402"/>
                  </a:lnTo>
                  <a:lnTo>
                    <a:pt x="111813" y="3346"/>
                  </a:lnTo>
                  <a:close/>
                  <a:moveTo>
                    <a:pt x="115103" y="3346"/>
                  </a:moveTo>
                  <a:lnTo>
                    <a:pt x="114936" y="3402"/>
                  </a:lnTo>
                  <a:lnTo>
                    <a:pt x="114768" y="3458"/>
                  </a:lnTo>
                  <a:lnTo>
                    <a:pt x="114545" y="3625"/>
                  </a:lnTo>
                  <a:lnTo>
                    <a:pt x="114322" y="3848"/>
                  </a:lnTo>
                  <a:lnTo>
                    <a:pt x="114267" y="4015"/>
                  </a:lnTo>
                  <a:lnTo>
                    <a:pt x="114267" y="4183"/>
                  </a:lnTo>
                  <a:lnTo>
                    <a:pt x="114267" y="4350"/>
                  </a:lnTo>
                  <a:lnTo>
                    <a:pt x="114322" y="4517"/>
                  </a:lnTo>
                  <a:lnTo>
                    <a:pt x="114545" y="4796"/>
                  </a:lnTo>
                  <a:lnTo>
                    <a:pt x="114768" y="4963"/>
                  </a:lnTo>
                  <a:lnTo>
                    <a:pt x="114936" y="5019"/>
                  </a:lnTo>
                  <a:lnTo>
                    <a:pt x="115270" y="5019"/>
                  </a:lnTo>
                  <a:lnTo>
                    <a:pt x="115438" y="4963"/>
                  </a:lnTo>
                  <a:lnTo>
                    <a:pt x="115716" y="4796"/>
                  </a:lnTo>
                  <a:lnTo>
                    <a:pt x="115884" y="4517"/>
                  </a:lnTo>
                  <a:lnTo>
                    <a:pt x="115940" y="4350"/>
                  </a:lnTo>
                  <a:lnTo>
                    <a:pt x="115940" y="4183"/>
                  </a:lnTo>
                  <a:lnTo>
                    <a:pt x="115940" y="4015"/>
                  </a:lnTo>
                  <a:lnTo>
                    <a:pt x="115884" y="3848"/>
                  </a:lnTo>
                  <a:lnTo>
                    <a:pt x="115716" y="3625"/>
                  </a:lnTo>
                  <a:lnTo>
                    <a:pt x="115438" y="3458"/>
                  </a:lnTo>
                  <a:lnTo>
                    <a:pt x="115270" y="3402"/>
                  </a:lnTo>
                  <a:lnTo>
                    <a:pt x="115103" y="3346"/>
                  </a:lnTo>
                  <a:close/>
                  <a:moveTo>
                    <a:pt x="120178" y="3346"/>
                  </a:moveTo>
                  <a:lnTo>
                    <a:pt x="120011" y="3402"/>
                  </a:lnTo>
                  <a:lnTo>
                    <a:pt x="119843" y="3458"/>
                  </a:lnTo>
                  <a:lnTo>
                    <a:pt x="119564" y="3625"/>
                  </a:lnTo>
                  <a:lnTo>
                    <a:pt x="119397" y="3848"/>
                  </a:lnTo>
                  <a:lnTo>
                    <a:pt x="119341" y="4015"/>
                  </a:lnTo>
                  <a:lnTo>
                    <a:pt x="119341" y="4183"/>
                  </a:lnTo>
                  <a:lnTo>
                    <a:pt x="119341" y="4350"/>
                  </a:lnTo>
                  <a:lnTo>
                    <a:pt x="119397" y="4517"/>
                  </a:lnTo>
                  <a:lnTo>
                    <a:pt x="119564" y="4796"/>
                  </a:lnTo>
                  <a:lnTo>
                    <a:pt x="119843" y="4963"/>
                  </a:lnTo>
                  <a:lnTo>
                    <a:pt x="120011" y="5019"/>
                  </a:lnTo>
                  <a:lnTo>
                    <a:pt x="120345" y="5019"/>
                  </a:lnTo>
                  <a:lnTo>
                    <a:pt x="120512" y="4963"/>
                  </a:lnTo>
                  <a:lnTo>
                    <a:pt x="120736" y="4796"/>
                  </a:lnTo>
                  <a:lnTo>
                    <a:pt x="120959" y="4517"/>
                  </a:lnTo>
                  <a:lnTo>
                    <a:pt x="120959" y="4350"/>
                  </a:lnTo>
                  <a:lnTo>
                    <a:pt x="121014" y="4183"/>
                  </a:lnTo>
                  <a:lnTo>
                    <a:pt x="120959" y="4015"/>
                  </a:lnTo>
                  <a:lnTo>
                    <a:pt x="120959" y="3848"/>
                  </a:lnTo>
                  <a:lnTo>
                    <a:pt x="120736" y="3625"/>
                  </a:lnTo>
                  <a:lnTo>
                    <a:pt x="120512" y="3458"/>
                  </a:lnTo>
                  <a:lnTo>
                    <a:pt x="120345" y="3402"/>
                  </a:lnTo>
                  <a:lnTo>
                    <a:pt x="120178" y="3346"/>
                  </a:lnTo>
                  <a:close/>
                  <a:moveTo>
                    <a:pt x="123468" y="3346"/>
                  </a:moveTo>
                  <a:lnTo>
                    <a:pt x="123301" y="3402"/>
                  </a:lnTo>
                  <a:lnTo>
                    <a:pt x="123189" y="3458"/>
                  </a:lnTo>
                  <a:lnTo>
                    <a:pt x="122910" y="3625"/>
                  </a:lnTo>
                  <a:lnTo>
                    <a:pt x="122743" y="3848"/>
                  </a:lnTo>
                  <a:lnTo>
                    <a:pt x="122687" y="4015"/>
                  </a:lnTo>
                  <a:lnTo>
                    <a:pt x="122632" y="4183"/>
                  </a:lnTo>
                  <a:lnTo>
                    <a:pt x="122687" y="4350"/>
                  </a:lnTo>
                  <a:lnTo>
                    <a:pt x="122743" y="4517"/>
                  </a:lnTo>
                  <a:lnTo>
                    <a:pt x="122910" y="4796"/>
                  </a:lnTo>
                  <a:lnTo>
                    <a:pt x="123189" y="4963"/>
                  </a:lnTo>
                  <a:lnTo>
                    <a:pt x="123301" y="5019"/>
                  </a:lnTo>
                  <a:lnTo>
                    <a:pt x="123635" y="5019"/>
                  </a:lnTo>
                  <a:lnTo>
                    <a:pt x="123803" y="4963"/>
                  </a:lnTo>
                  <a:lnTo>
                    <a:pt x="124082" y="4796"/>
                  </a:lnTo>
                  <a:lnTo>
                    <a:pt x="124249" y="4517"/>
                  </a:lnTo>
                  <a:lnTo>
                    <a:pt x="124305" y="4350"/>
                  </a:lnTo>
                  <a:lnTo>
                    <a:pt x="124305" y="4183"/>
                  </a:lnTo>
                  <a:lnTo>
                    <a:pt x="124305" y="4015"/>
                  </a:lnTo>
                  <a:lnTo>
                    <a:pt x="124249" y="3848"/>
                  </a:lnTo>
                  <a:lnTo>
                    <a:pt x="124082" y="3625"/>
                  </a:lnTo>
                  <a:lnTo>
                    <a:pt x="123803" y="3458"/>
                  </a:lnTo>
                  <a:lnTo>
                    <a:pt x="123635" y="3402"/>
                  </a:lnTo>
                  <a:lnTo>
                    <a:pt x="123468" y="3346"/>
                  </a:lnTo>
                  <a:close/>
                  <a:moveTo>
                    <a:pt x="126926" y="3346"/>
                  </a:moveTo>
                  <a:lnTo>
                    <a:pt x="126758" y="3402"/>
                  </a:lnTo>
                  <a:lnTo>
                    <a:pt x="126591" y="3458"/>
                  </a:lnTo>
                  <a:lnTo>
                    <a:pt x="126312" y="3625"/>
                  </a:lnTo>
                  <a:lnTo>
                    <a:pt x="126145" y="3848"/>
                  </a:lnTo>
                  <a:lnTo>
                    <a:pt x="126089" y="4015"/>
                  </a:lnTo>
                  <a:lnTo>
                    <a:pt x="126089" y="4183"/>
                  </a:lnTo>
                  <a:lnTo>
                    <a:pt x="126089" y="4350"/>
                  </a:lnTo>
                  <a:lnTo>
                    <a:pt x="126145" y="4517"/>
                  </a:lnTo>
                  <a:lnTo>
                    <a:pt x="126312" y="4796"/>
                  </a:lnTo>
                  <a:lnTo>
                    <a:pt x="126591" y="4963"/>
                  </a:lnTo>
                  <a:lnTo>
                    <a:pt x="126758" y="5019"/>
                  </a:lnTo>
                  <a:lnTo>
                    <a:pt x="127093" y="5019"/>
                  </a:lnTo>
                  <a:lnTo>
                    <a:pt x="127260" y="4963"/>
                  </a:lnTo>
                  <a:lnTo>
                    <a:pt x="127483" y="4796"/>
                  </a:lnTo>
                  <a:lnTo>
                    <a:pt x="127651" y="4517"/>
                  </a:lnTo>
                  <a:lnTo>
                    <a:pt x="127706" y="4350"/>
                  </a:lnTo>
                  <a:lnTo>
                    <a:pt x="127762" y="4183"/>
                  </a:lnTo>
                  <a:lnTo>
                    <a:pt x="127706" y="4015"/>
                  </a:lnTo>
                  <a:lnTo>
                    <a:pt x="127651" y="3848"/>
                  </a:lnTo>
                  <a:lnTo>
                    <a:pt x="127483" y="3625"/>
                  </a:lnTo>
                  <a:lnTo>
                    <a:pt x="127260" y="3458"/>
                  </a:lnTo>
                  <a:lnTo>
                    <a:pt x="127093" y="3402"/>
                  </a:lnTo>
                  <a:lnTo>
                    <a:pt x="126926" y="3346"/>
                  </a:lnTo>
                  <a:close/>
                  <a:moveTo>
                    <a:pt x="136964" y="3346"/>
                  </a:moveTo>
                  <a:lnTo>
                    <a:pt x="136796" y="3402"/>
                  </a:lnTo>
                  <a:lnTo>
                    <a:pt x="136629" y="3458"/>
                  </a:lnTo>
                  <a:lnTo>
                    <a:pt x="136350" y="3625"/>
                  </a:lnTo>
                  <a:lnTo>
                    <a:pt x="136183" y="3848"/>
                  </a:lnTo>
                  <a:lnTo>
                    <a:pt x="136127" y="4015"/>
                  </a:lnTo>
                  <a:lnTo>
                    <a:pt x="136127" y="4183"/>
                  </a:lnTo>
                  <a:lnTo>
                    <a:pt x="136127" y="4350"/>
                  </a:lnTo>
                  <a:lnTo>
                    <a:pt x="136183" y="4517"/>
                  </a:lnTo>
                  <a:lnTo>
                    <a:pt x="136350" y="4796"/>
                  </a:lnTo>
                  <a:lnTo>
                    <a:pt x="136629" y="4963"/>
                  </a:lnTo>
                  <a:lnTo>
                    <a:pt x="136796" y="5019"/>
                  </a:lnTo>
                  <a:lnTo>
                    <a:pt x="137131" y="5019"/>
                  </a:lnTo>
                  <a:lnTo>
                    <a:pt x="137298" y="4963"/>
                  </a:lnTo>
                  <a:lnTo>
                    <a:pt x="137521" y="4796"/>
                  </a:lnTo>
                  <a:lnTo>
                    <a:pt x="137689" y="4517"/>
                  </a:lnTo>
                  <a:lnTo>
                    <a:pt x="137744" y="4350"/>
                  </a:lnTo>
                  <a:lnTo>
                    <a:pt x="137800" y="4183"/>
                  </a:lnTo>
                  <a:lnTo>
                    <a:pt x="137744" y="4015"/>
                  </a:lnTo>
                  <a:lnTo>
                    <a:pt x="137689" y="3848"/>
                  </a:lnTo>
                  <a:lnTo>
                    <a:pt x="137521" y="3625"/>
                  </a:lnTo>
                  <a:lnTo>
                    <a:pt x="137298" y="3458"/>
                  </a:lnTo>
                  <a:lnTo>
                    <a:pt x="137131" y="3402"/>
                  </a:lnTo>
                  <a:lnTo>
                    <a:pt x="136964" y="3346"/>
                  </a:lnTo>
                  <a:close/>
                  <a:moveTo>
                    <a:pt x="178845" y="3402"/>
                  </a:moveTo>
                  <a:lnTo>
                    <a:pt x="178677" y="3458"/>
                  </a:lnTo>
                  <a:lnTo>
                    <a:pt x="178399" y="3625"/>
                  </a:lnTo>
                  <a:lnTo>
                    <a:pt x="178231" y="3904"/>
                  </a:lnTo>
                  <a:lnTo>
                    <a:pt x="178176" y="4015"/>
                  </a:lnTo>
                  <a:lnTo>
                    <a:pt x="178176" y="4183"/>
                  </a:lnTo>
                  <a:lnTo>
                    <a:pt x="178176" y="4350"/>
                  </a:lnTo>
                  <a:lnTo>
                    <a:pt x="178231" y="4517"/>
                  </a:lnTo>
                  <a:lnTo>
                    <a:pt x="178399" y="4796"/>
                  </a:lnTo>
                  <a:lnTo>
                    <a:pt x="178677" y="4963"/>
                  </a:lnTo>
                  <a:lnTo>
                    <a:pt x="178845" y="5019"/>
                  </a:lnTo>
                  <a:lnTo>
                    <a:pt x="179179" y="5019"/>
                  </a:lnTo>
                  <a:lnTo>
                    <a:pt x="179347" y="4963"/>
                  </a:lnTo>
                  <a:lnTo>
                    <a:pt x="179570" y="4796"/>
                  </a:lnTo>
                  <a:lnTo>
                    <a:pt x="179737" y="4517"/>
                  </a:lnTo>
                  <a:lnTo>
                    <a:pt x="179793" y="4350"/>
                  </a:lnTo>
                  <a:lnTo>
                    <a:pt x="179849" y="4183"/>
                  </a:lnTo>
                  <a:lnTo>
                    <a:pt x="179793" y="4015"/>
                  </a:lnTo>
                  <a:lnTo>
                    <a:pt x="179737" y="3904"/>
                  </a:lnTo>
                  <a:lnTo>
                    <a:pt x="179570" y="3625"/>
                  </a:lnTo>
                  <a:lnTo>
                    <a:pt x="179347" y="3458"/>
                  </a:lnTo>
                  <a:lnTo>
                    <a:pt x="179179" y="3402"/>
                  </a:lnTo>
                  <a:close/>
                  <a:moveTo>
                    <a:pt x="182191" y="3402"/>
                  </a:moveTo>
                  <a:lnTo>
                    <a:pt x="182023" y="3458"/>
                  </a:lnTo>
                  <a:lnTo>
                    <a:pt x="181800" y="3625"/>
                  </a:lnTo>
                  <a:lnTo>
                    <a:pt x="181577" y="3904"/>
                  </a:lnTo>
                  <a:lnTo>
                    <a:pt x="181577" y="4015"/>
                  </a:lnTo>
                  <a:lnTo>
                    <a:pt x="181522" y="4183"/>
                  </a:lnTo>
                  <a:lnTo>
                    <a:pt x="181577" y="4350"/>
                  </a:lnTo>
                  <a:lnTo>
                    <a:pt x="181577" y="4517"/>
                  </a:lnTo>
                  <a:lnTo>
                    <a:pt x="181800" y="4796"/>
                  </a:lnTo>
                  <a:lnTo>
                    <a:pt x="182023" y="4963"/>
                  </a:lnTo>
                  <a:lnTo>
                    <a:pt x="182191" y="5019"/>
                  </a:lnTo>
                  <a:lnTo>
                    <a:pt x="182525" y="5019"/>
                  </a:lnTo>
                  <a:lnTo>
                    <a:pt x="182693" y="4963"/>
                  </a:lnTo>
                  <a:lnTo>
                    <a:pt x="182971" y="4796"/>
                  </a:lnTo>
                  <a:lnTo>
                    <a:pt x="183139" y="4517"/>
                  </a:lnTo>
                  <a:lnTo>
                    <a:pt x="183195" y="4350"/>
                  </a:lnTo>
                  <a:lnTo>
                    <a:pt x="183195" y="4183"/>
                  </a:lnTo>
                  <a:lnTo>
                    <a:pt x="183195" y="4015"/>
                  </a:lnTo>
                  <a:lnTo>
                    <a:pt x="183139" y="3904"/>
                  </a:lnTo>
                  <a:lnTo>
                    <a:pt x="182971" y="3625"/>
                  </a:lnTo>
                  <a:lnTo>
                    <a:pt x="182693" y="3458"/>
                  </a:lnTo>
                  <a:lnTo>
                    <a:pt x="182525" y="3402"/>
                  </a:lnTo>
                  <a:close/>
                  <a:moveTo>
                    <a:pt x="185537" y="3402"/>
                  </a:moveTo>
                  <a:lnTo>
                    <a:pt x="185425" y="3458"/>
                  </a:lnTo>
                  <a:lnTo>
                    <a:pt x="185146" y="3625"/>
                  </a:lnTo>
                  <a:lnTo>
                    <a:pt x="184979" y="3904"/>
                  </a:lnTo>
                  <a:lnTo>
                    <a:pt x="184923" y="4015"/>
                  </a:lnTo>
                  <a:lnTo>
                    <a:pt x="184923" y="4183"/>
                  </a:lnTo>
                  <a:lnTo>
                    <a:pt x="184923" y="4350"/>
                  </a:lnTo>
                  <a:lnTo>
                    <a:pt x="184979" y="4517"/>
                  </a:lnTo>
                  <a:lnTo>
                    <a:pt x="185146" y="4796"/>
                  </a:lnTo>
                  <a:lnTo>
                    <a:pt x="185425" y="4963"/>
                  </a:lnTo>
                  <a:lnTo>
                    <a:pt x="185537" y="5019"/>
                  </a:lnTo>
                  <a:lnTo>
                    <a:pt x="185871" y="5019"/>
                  </a:lnTo>
                  <a:lnTo>
                    <a:pt x="186039" y="4963"/>
                  </a:lnTo>
                  <a:lnTo>
                    <a:pt x="186317" y="4796"/>
                  </a:lnTo>
                  <a:lnTo>
                    <a:pt x="186485" y="4517"/>
                  </a:lnTo>
                  <a:lnTo>
                    <a:pt x="186541" y="4350"/>
                  </a:lnTo>
                  <a:lnTo>
                    <a:pt x="186541" y="4183"/>
                  </a:lnTo>
                  <a:lnTo>
                    <a:pt x="186541" y="4015"/>
                  </a:lnTo>
                  <a:lnTo>
                    <a:pt x="186485" y="3904"/>
                  </a:lnTo>
                  <a:lnTo>
                    <a:pt x="186317" y="3625"/>
                  </a:lnTo>
                  <a:lnTo>
                    <a:pt x="186039" y="3458"/>
                  </a:lnTo>
                  <a:lnTo>
                    <a:pt x="185871" y="3402"/>
                  </a:lnTo>
                  <a:close/>
                  <a:moveTo>
                    <a:pt x="188883" y="3402"/>
                  </a:moveTo>
                  <a:lnTo>
                    <a:pt x="188715" y="3458"/>
                  </a:lnTo>
                  <a:lnTo>
                    <a:pt x="188437" y="3625"/>
                  </a:lnTo>
                  <a:lnTo>
                    <a:pt x="188269" y="3904"/>
                  </a:lnTo>
                  <a:lnTo>
                    <a:pt x="188214" y="4015"/>
                  </a:lnTo>
                  <a:lnTo>
                    <a:pt x="188214" y="4183"/>
                  </a:lnTo>
                  <a:lnTo>
                    <a:pt x="188214" y="4350"/>
                  </a:lnTo>
                  <a:lnTo>
                    <a:pt x="188269" y="4517"/>
                  </a:lnTo>
                  <a:lnTo>
                    <a:pt x="188437" y="4796"/>
                  </a:lnTo>
                  <a:lnTo>
                    <a:pt x="188715" y="4963"/>
                  </a:lnTo>
                  <a:lnTo>
                    <a:pt x="188883" y="5019"/>
                  </a:lnTo>
                  <a:lnTo>
                    <a:pt x="189217" y="5019"/>
                  </a:lnTo>
                  <a:lnTo>
                    <a:pt x="189385" y="4963"/>
                  </a:lnTo>
                  <a:lnTo>
                    <a:pt x="189608" y="4796"/>
                  </a:lnTo>
                  <a:lnTo>
                    <a:pt x="189831" y="4517"/>
                  </a:lnTo>
                  <a:lnTo>
                    <a:pt x="189887" y="4350"/>
                  </a:lnTo>
                  <a:lnTo>
                    <a:pt x="189887" y="4183"/>
                  </a:lnTo>
                  <a:lnTo>
                    <a:pt x="189887" y="4015"/>
                  </a:lnTo>
                  <a:lnTo>
                    <a:pt x="189831" y="3904"/>
                  </a:lnTo>
                  <a:lnTo>
                    <a:pt x="189608" y="3625"/>
                  </a:lnTo>
                  <a:lnTo>
                    <a:pt x="189385" y="3458"/>
                  </a:lnTo>
                  <a:lnTo>
                    <a:pt x="189217" y="3402"/>
                  </a:lnTo>
                  <a:close/>
                  <a:moveTo>
                    <a:pt x="194125" y="3346"/>
                  </a:moveTo>
                  <a:lnTo>
                    <a:pt x="193958" y="3402"/>
                  </a:lnTo>
                  <a:lnTo>
                    <a:pt x="193790" y="3458"/>
                  </a:lnTo>
                  <a:lnTo>
                    <a:pt x="193511" y="3625"/>
                  </a:lnTo>
                  <a:lnTo>
                    <a:pt x="193344" y="3848"/>
                  </a:lnTo>
                  <a:lnTo>
                    <a:pt x="193288" y="4015"/>
                  </a:lnTo>
                  <a:lnTo>
                    <a:pt x="193288" y="4183"/>
                  </a:lnTo>
                  <a:lnTo>
                    <a:pt x="193288" y="4350"/>
                  </a:lnTo>
                  <a:lnTo>
                    <a:pt x="193344" y="4517"/>
                  </a:lnTo>
                  <a:lnTo>
                    <a:pt x="193511" y="4796"/>
                  </a:lnTo>
                  <a:lnTo>
                    <a:pt x="193790" y="4963"/>
                  </a:lnTo>
                  <a:lnTo>
                    <a:pt x="193958" y="5019"/>
                  </a:lnTo>
                  <a:lnTo>
                    <a:pt x="194292" y="5019"/>
                  </a:lnTo>
                  <a:lnTo>
                    <a:pt x="194404" y="4963"/>
                  </a:lnTo>
                  <a:lnTo>
                    <a:pt x="194683" y="4796"/>
                  </a:lnTo>
                  <a:lnTo>
                    <a:pt x="194850" y="4517"/>
                  </a:lnTo>
                  <a:lnTo>
                    <a:pt x="194906" y="4350"/>
                  </a:lnTo>
                  <a:lnTo>
                    <a:pt x="194961" y="4183"/>
                  </a:lnTo>
                  <a:lnTo>
                    <a:pt x="194906" y="4015"/>
                  </a:lnTo>
                  <a:lnTo>
                    <a:pt x="194850" y="3848"/>
                  </a:lnTo>
                  <a:lnTo>
                    <a:pt x="194683" y="3625"/>
                  </a:lnTo>
                  <a:lnTo>
                    <a:pt x="194404" y="3458"/>
                  </a:lnTo>
                  <a:lnTo>
                    <a:pt x="194292" y="3402"/>
                  </a:lnTo>
                  <a:lnTo>
                    <a:pt x="194125" y="3346"/>
                  </a:lnTo>
                  <a:close/>
                  <a:moveTo>
                    <a:pt x="202546" y="3346"/>
                  </a:moveTo>
                  <a:lnTo>
                    <a:pt x="202378" y="3402"/>
                  </a:lnTo>
                  <a:lnTo>
                    <a:pt x="202211" y="3458"/>
                  </a:lnTo>
                  <a:lnTo>
                    <a:pt x="201932" y="3625"/>
                  </a:lnTo>
                  <a:lnTo>
                    <a:pt x="201765" y="3848"/>
                  </a:lnTo>
                  <a:lnTo>
                    <a:pt x="201709" y="4015"/>
                  </a:lnTo>
                  <a:lnTo>
                    <a:pt x="201709" y="4183"/>
                  </a:lnTo>
                  <a:lnTo>
                    <a:pt x="201709" y="4350"/>
                  </a:lnTo>
                  <a:lnTo>
                    <a:pt x="201765" y="4517"/>
                  </a:lnTo>
                  <a:lnTo>
                    <a:pt x="201932" y="4796"/>
                  </a:lnTo>
                  <a:lnTo>
                    <a:pt x="202211" y="4963"/>
                  </a:lnTo>
                  <a:lnTo>
                    <a:pt x="202378" y="5019"/>
                  </a:lnTo>
                  <a:lnTo>
                    <a:pt x="202713" y="5019"/>
                  </a:lnTo>
                  <a:lnTo>
                    <a:pt x="202880" y="4963"/>
                  </a:lnTo>
                  <a:lnTo>
                    <a:pt x="203103" y="4796"/>
                  </a:lnTo>
                  <a:lnTo>
                    <a:pt x="203326" y="4517"/>
                  </a:lnTo>
                  <a:lnTo>
                    <a:pt x="203382" y="4350"/>
                  </a:lnTo>
                  <a:lnTo>
                    <a:pt x="203382" y="4183"/>
                  </a:lnTo>
                  <a:lnTo>
                    <a:pt x="203382" y="4015"/>
                  </a:lnTo>
                  <a:lnTo>
                    <a:pt x="203326" y="3848"/>
                  </a:lnTo>
                  <a:lnTo>
                    <a:pt x="203103" y="3625"/>
                  </a:lnTo>
                  <a:lnTo>
                    <a:pt x="202880" y="3458"/>
                  </a:lnTo>
                  <a:lnTo>
                    <a:pt x="202713" y="3402"/>
                  </a:lnTo>
                  <a:lnTo>
                    <a:pt x="202546" y="3346"/>
                  </a:lnTo>
                  <a:close/>
                  <a:moveTo>
                    <a:pt x="207565" y="3346"/>
                  </a:moveTo>
                  <a:lnTo>
                    <a:pt x="207397" y="3402"/>
                  </a:lnTo>
                  <a:lnTo>
                    <a:pt x="207286" y="3458"/>
                  </a:lnTo>
                  <a:lnTo>
                    <a:pt x="207007" y="3625"/>
                  </a:lnTo>
                  <a:lnTo>
                    <a:pt x="206840" y="3848"/>
                  </a:lnTo>
                  <a:lnTo>
                    <a:pt x="206784" y="4015"/>
                  </a:lnTo>
                  <a:lnTo>
                    <a:pt x="206784" y="4183"/>
                  </a:lnTo>
                  <a:lnTo>
                    <a:pt x="206784" y="4350"/>
                  </a:lnTo>
                  <a:lnTo>
                    <a:pt x="206840" y="4517"/>
                  </a:lnTo>
                  <a:lnTo>
                    <a:pt x="207007" y="4796"/>
                  </a:lnTo>
                  <a:lnTo>
                    <a:pt x="207286" y="4963"/>
                  </a:lnTo>
                  <a:lnTo>
                    <a:pt x="207397" y="5019"/>
                  </a:lnTo>
                  <a:lnTo>
                    <a:pt x="207732" y="5019"/>
                  </a:lnTo>
                  <a:lnTo>
                    <a:pt x="207899" y="4963"/>
                  </a:lnTo>
                  <a:lnTo>
                    <a:pt x="208178" y="4796"/>
                  </a:lnTo>
                  <a:lnTo>
                    <a:pt x="208345" y="4517"/>
                  </a:lnTo>
                  <a:lnTo>
                    <a:pt x="208401" y="4350"/>
                  </a:lnTo>
                  <a:lnTo>
                    <a:pt x="208401" y="4183"/>
                  </a:lnTo>
                  <a:lnTo>
                    <a:pt x="208401" y="4015"/>
                  </a:lnTo>
                  <a:lnTo>
                    <a:pt x="208345" y="3848"/>
                  </a:lnTo>
                  <a:lnTo>
                    <a:pt x="208178" y="3625"/>
                  </a:lnTo>
                  <a:lnTo>
                    <a:pt x="207899" y="3458"/>
                  </a:lnTo>
                  <a:lnTo>
                    <a:pt x="207732" y="3402"/>
                  </a:lnTo>
                  <a:lnTo>
                    <a:pt x="207565" y="3346"/>
                  </a:lnTo>
                  <a:close/>
                  <a:moveTo>
                    <a:pt x="210911" y="3346"/>
                  </a:moveTo>
                  <a:lnTo>
                    <a:pt x="210743" y="3402"/>
                  </a:lnTo>
                  <a:lnTo>
                    <a:pt x="210576" y="3458"/>
                  </a:lnTo>
                  <a:lnTo>
                    <a:pt x="210297" y="3625"/>
                  </a:lnTo>
                  <a:lnTo>
                    <a:pt x="210130" y="3848"/>
                  </a:lnTo>
                  <a:lnTo>
                    <a:pt x="210074" y="4015"/>
                  </a:lnTo>
                  <a:lnTo>
                    <a:pt x="210074" y="4183"/>
                  </a:lnTo>
                  <a:lnTo>
                    <a:pt x="210074" y="4350"/>
                  </a:lnTo>
                  <a:lnTo>
                    <a:pt x="210130" y="4517"/>
                  </a:lnTo>
                  <a:lnTo>
                    <a:pt x="210297" y="4796"/>
                  </a:lnTo>
                  <a:lnTo>
                    <a:pt x="210576" y="4963"/>
                  </a:lnTo>
                  <a:lnTo>
                    <a:pt x="210743" y="5019"/>
                  </a:lnTo>
                  <a:lnTo>
                    <a:pt x="211078" y="5019"/>
                  </a:lnTo>
                  <a:lnTo>
                    <a:pt x="211245" y="4963"/>
                  </a:lnTo>
                  <a:lnTo>
                    <a:pt x="211468" y="4796"/>
                  </a:lnTo>
                  <a:lnTo>
                    <a:pt x="211691" y="4517"/>
                  </a:lnTo>
                  <a:lnTo>
                    <a:pt x="211691" y="4350"/>
                  </a:lnTo>
                  <a:lnTo>
                    <a:pt x="211747" y="4183"/>
                  </a:lnTo>
                  <a:lnTo>
                    <a:pt x="211691" y="4015"/>
                  </a:lnTo>
                  <a:lnTo>
                    <a:pt x="211691" y="3848"/>
                  </a:lnTo>
                  <a:lnTo>
                    <a:pt x="211468" y="3625"/>
                  </a:lnTo>
                  <a:lnTo>
                    <a:pt x="211245" y="3458"/>
                  </a:lnTo>
                  <a:lnTo>
                    <a:pt x="211078" y="3402"/>
                  </a:lnTo>
                  <a:lnTo>
                    <a:pt x="210911" y="3346"/>
                  </a:lnTo>
                  <a:close/>
                  <a:moveTo>
                    <a:pt x="215986" y="3346"/>
                  </a:moveTo>
                  <a:lnTo>
                    <a:pt x="215818" y="3402"/>
                  </a:lnTo>
                  <a:lnTo>
                    <a:pt x="215651" y="3458"/>
                  </a:lnTo>
                  <a:lnTo>
                    <a:pt x="215372" y="3625"/>
                  </a:lnTo>
                  <a:lnTo>
                    <a:pt x="215205" y="3848"/>
                  </a:lnTo>
                  <a:lnTo>
                    <a:pt x="215149" y="4015"/>
                  </a:lnTo>
                  <a:lnTo>
                    <a:pt x="215149" y="4183"/>
                  </a:lnTo>
                  <a:lnTo>
                    <a:pt x="215149" y="4350"/>
                  </a:lnTo>
                  <a:lnTo>
                    <a:pt x="215205" y="4517"/>
                  </a:lnTo>
                  <a:lnTo>
                    <a:pt x="215372" y="4796"/>
                  </a:lnTo>
                  <a:lnTo>
                    <a:pt x="215651" y="4963"/>
                  </a:lnTo>
                  <a:lnTo>
                    <a:pt x="215818" y="5019"/>
                  </a:lnTo>
                  <a:lnTo>
                    <a:pt x="216153" y="5019"/>
                  </a:lnTo>
                  <a:lnTo>
                    <a:pt x="216264" y="4963"/>
                  </a:lnTo>
                  <a:lnTo>
                    <a:pt x="216543" y="4796"/>
                  </a:lnTo>
                  <a:lnTo>
                    <a:pt x="216710" y="4517"/>
                  </a:lnTo>
                  <a:lnTo>
                    <a:pt x="216766" y="4350"/>
                  </a:lnTo>
                  <a:lnTo>
                    <a:pt x="216822" y="4183"/>
                  </a:lnTo>
                  <a:lnTo>
                    <a:pt x="216766" y="4015"/>
                  </a:lnTo>
                  <a:lnTo>
                    <a:pt x="216710" y="3848"/>
                  </a:lnTo>
                  <a:lnTo>
                    <a:pt x="216543" y="3625"/>
                  </a:lnTo>
                  <a:lnTo>
                    <a:pt x="216264" y="3458"/>
                  </a:lnTo>
                  <a:lnTo>
                    <a:pt x="216153" y="3402"/>
                  </a:lnTo>
                  <a:lnTo>
                    <a:pt x="215986" y="3346"/>
                  </a:lnTo>
                  <a:close/>
                  <a:moveTo>
                    <a:pt x="219276" y="3346"/>
                  </a:moveTo>
                  <a:lnTo>
                    <a:pt x="219108" y="3402"/>
                  </a:lnTo>
                  <a:lnTo>
                    <a:pt x="218941" y="3458"/>
                  </a:lnTo>
                  <a:lnTo>
                    <a:pt x="218718" y="3625"/>
                  </a:lnTo>
                  <a:lnTo>
                    <a:pt x="218551" y="3848"/>
                  </a:lnTo>
                  <a:lnTo>
                    <a:pt x="218495" y="4015"/>
                  </a:lnTo>
                  <a:lnTo>
                    <a:pt x="218439" y="4183"/>
                  </a:lnTo>
                  <a:lnTo>
                    <a:pt x="218495" y="4350"/>
                  </a:lnTo>
                  <a:lnTo>
                    <a:pt x="218551" y="4517"/>
                  </a:lnTo>
                  <a:lnTo>
                    <a:pt x="218718" y="4796"/>
                  </a:lnTo>
                  <a:lnTo>
                    <a:pt x="218941" y="4963"/>
                  </a:lnTo>
                  <a:lnTo>
                    <a:pt x="219108" y="5019"/>
                  </a:lnTo>
                  <a:lnTo>
                    <a:pt x="219443" y="5019"/>
                  </a:lnTo>
                  <a:lnTo>
                    <a:pt x="219610" y="4963"/>
                  </a:lnTo>
                  <a:lnTo>
                    <a:pt x="219889" y="4796"/>
                  </a:lnTo>
                  <a:lnTo>
                    <a:pt x="220057" y="4517"/>
                  </a:lnTo>
                  <a:lnTo>
                    <a:pt x="220112" y="4350"/>
                  </a:lnTo>
                  <a:lnTo>
                    <a:pt x="220112" y="4183"/>
                  </a:lnTo>
                  <a:lnTo>
                    <a:pt x="220112" y="4015"/>
                  </a:lnTo>
                  <a:lnTo>
                    <a:pt x="220057" y="3848"/>
                  </a:lnTo>
                  <a:lnTo>
                    <a:pt x="219889" y="3625"/>
                  </a:lnTo>
                  <a:lnTo>
                    <a:pt x="219610" y="3458"/>
                  </a:lnTo>
                  <a:lnTo>
                    <a:pt x="219443" y="3402"/>
                  </a:lnTo>
                  <a:lnTo>
                    <a:pt x="219276" y="3346"/>
                  </a:lnTo>
                  <a:close/>
                  <a:moveTo>
                    <a:pt x="222733" y="3346"/>
                  </a:moveTo>
                  <a:lnTo>
                    <a:pt x="222566" y="3402"/>
                  </a:lnTo>
                  <a:lnTo>
                    <a:pt x="222399" y="3458"/>
                  </a:lnTo>
                  <a:lnTo>
                    <a:pt x="222120" y="3625"/>
                  </a:lnTo>
                  <a:lnTo>
                    <a:pt x="221953" y="3848"/>
                  </a:lnTo>
                  <a:lnTo>
                    <a:pt x="221897" y="4015"/>
                  </a:lnTo>
                  <a:lnTo>
                    <a:pt x="221897" y="4183"/>
                  </a:lnTo>
                  <a:lnTo>
                    <a:pt x="221897" y="4350"/>
                  </a:lnTo>
                  <a:lnTo>
                    <a:pt x="221953" y="4517"/>
                  </a:lnTo>
                  <a:lnTo>
                    <a:pt x="222120" y="4796"/>
                  </a:lnTo>
                  <a:lnTo>
                    <a:pt x="222399" y="4963"/>
                  </a:lnTo>
                  <a:lnTo>
                    <a:pt x="222566" y="5019"/>
                  </a:lnTo>
                  <a:lnTo>
                    <a:pt x="222901" y="5019"/>
                  </a:lnTo>
                  <a:lnTo>
                    <a:pt x="223012" y="4963"/>
                  </a:lnTo>
                  <a:lnTo>
                    <a:pt x="223291" y="4796"/>
                  </a:lnTo>
                  <a:lnTo>
                    <a:pt x="223458" y="4517"/>
                  </a:lnTo>
                  <a:lnTo>
                    <a:pt x="223514" y="4350"/>
                  </a:lnTo>
                  <a:lnTo>
                    <a:pt x="223514" y="4183"/>
                  </a:lnTo>
                  <a:lnTo>
                    <a:pt x="223514" y="4015"/>
                  </a:lnTo>
                  <a:lnTo>
                    <a:pt x="223458" y="3848"/>
                  </a:lnTo>
                  <a:lnTo>
                    <a:pt x="223291" y="3625"/>
                  </a:lnTo>
                  <a:lnTo>
                    <a:pt x="223012" y="3458"/>
                  </a:lnTo>
                  <a:lnTo>
                    <a:pt x="222901" y="3402"/>
                  </a:lnTo>
                  <a:lnTo>
                    <a:pt x="222733" y="3346"/>
                  </a:lnTo>
                  <a:close/>
                  <a:moveTo>
                    <a:pt x="232771" y="3346"/>
                  </a:moveTo>
                  <a:lnTo>
                    <a:pt x="232604" y="3402"/>
                  </a:lnTo>
                  <a:lnTo>
                    <a:pt x="232437" y="3458"/>
                  </a:lnTo>
                  <a:lnTo>
                    <a:pt x="232158" y="3625"/>
                  </a:lnTo>
                  <a:lnTo>
                    <a:pt x="231991" y="3848"/>
                  </a:lnTo>
                  <a:lnTo>
                    <a:pt x="231935" y="4015"/>
                  </a:lnTo>
                  <a:lnTo>
                    <a:pt x="231935" y="4183"/>
                  </a:lnTo>
                  <a:lnTo>
                    <a:pt x="231935" y="4350"/>
                  </a:lnTo>
                  <a:lnTo>
                    <a:pt x="231991" y="4517"/>
                  </a:lnTo>
                  <a:lnTo>
                    <a:pt x="232158" y="4796"/>
                  </a:lnTo>
                  <a:lnTo>
                    <a:pt x="232437" y="4963"/>
                  </a:lnTo>
                  <a:lnTo>
                    <a:pt x="232604" y="5019"/>
                  </a:lnTo>
                  <a:lnTo>
                    <a:pt x="232939" y="5019"/>
                  </a:lnTo>
                  <a:lnTo>
                    <a:pt x="233050" y="4963"/>
                  </a:lnTo>
                  <a:lnTo>
                    <a:pt x="233329" y="4796"/>
                  </a:lnTo>
                  <a:lnTo>
                    <a:pt x="233496" y="4517"/>
                  </a:lnTo>
                  <a:lnTo>
                    <a:pt x="233552" y="4350"/>
                  </a:lnTo>
                  <a:lnTo>
                    <a:pt x="233552" y="4183"/>
                  </a:lnTo>
                  <a:lnTo>
                    <a:pt x="233552" y="4015"/>
                  </a:lnTo>
                  <a:lnTo>
                    <a:pt x="233496" y="3848"/>
                  </a:lnTo>
                  <a:lnTo>
                    <a:pt x="233329" y="3625"/>
                  </a:lnTo>
                  <a:lnTo>
                    <a:pt x="233050" y="3458"/>
                  </a:lnTo>
                  <a:lnTo>
                    <a:pt x="232939" y="3402"/>
                  </a:lnTo>
                  <a:lnTo>
                    <a:pt x="232771" y="3346"/>
                  </a:lnTo>
                  <a:close/>
                  <a:moveTo>
                    <a:pt x="274652" y="3402"/>
                  </a:moveTo>
                  <a:lnTo>
                    <a:pt x="274485" y="3458"/>
                  </a:lnTo>
                  <a:lnTo>
                    <a:pt x="274206" y="3625"/>
                  </a:lnTo>
                  <a:lnTo>
                    <a:pt x="274039" y="3904"/>
                  </a:lnTo>
                  <a:lnTo>
                    <a:pt x="273983" y="4015"/>
                  </a:lnTo>
                  <a:lnTo>
                    <a:pt x="273983" y="4183"/>
                  </a:lnTo>
                  <a:lnTo>
                    <a:pt x="273983" y="4350"/>
                  </a:lnTo>
                  <a:lnTo>
                    <a:pt x="274039" y="4517"/>
                  </a:lnTo>
                  <a:lnTo>
                    <a:pt x="274206" y="4796"/>
                  </a:lnTo>
                  <a:lnTo>
                    <a:pt x="274485" y="4963"/>
                  </a:lnTo>
                  <a:lnTo>
                    <a:pt x="274652" y="5019"/>
                  </a:lnTo>
                  <a:lnTo>
                    <a:pt x="274987" y="5019"/>
                  </a:lnTo>
                  <a:lnTo>
                    <a:pt x="275154" y="4963"/>
                  </a:lnTo>
                  <a:lnTo>
                    <a:pt x="275377" y="4796"/>
                  </a:lnTo>
                  <a:lnTo>
                    <a:pt x="275600" y="4517"/>
                  </a:lnTo>
                  <a:lnTo>
                    <a:pt x="275600" y="4350"/>
                  </a:lnTo>
                  <a:lnTo>
                    <a:pt x="275656" y="4183"/>
                  </a:lnTo>
                  <a:lnTo>
                    <a:pt x="275600" y="4015"/>
                  </a:lnTo>
                  <a:lnTo>
                    <a:pt x="275600" y="3904"/>
                  </a:lnTo>
                  <a:lnTo>
                    <a:pt x="275377" y="3625"/>
                  </a:lnTo>
                  <a:lnTo>
                    <a:pt x="275154" y="3458"/>
                  </a:lnTo>
                  <a:lnTo>
                    <a:pt x="274987" y="3402"/>
                  </a:lnTo>
                  <a:close/>
                  <a:moveTo>
                    <a:pt x="277998" y="3402"/>
                  </a:moveTo>
                  <a:lnTo>
                    <a:pt x="277831" y="3458"/>
                  </a:lnTo>
                  <a:lnTo>
                    <a:pt x="277608" y="3625"/>
                  </a:lnTo>
                  <a:lnTo>
                    <a:pt x="277441" y="3904"/>
                  </a:lnTo>
                  <a:lnTo>
                    <a:pt x="277385" y="4015"/>
                  </a:lnTo>
                  <a:lnTo>
                    <a:pt x="277329" y="4183"/>
                  </a:lnTo>
                  <a:lnTo>
                    <a:pt x="277385" y="4350"/>
                  </a:lnTo>
                  <a:lnTo>
                    <a:pt x="277441" y="4517"/>
                  </a:lnTo>
                  <a:lnTo>
                    <a:pt x="277608" y="4796"/>
                  </a:lnTo>
                  <a:lnTo>
                    <a:pt x="277831" y="4963"/>
                  </a:lnTo>
                  <a:lnTo>
                    <a:pt x="277998" y="5019"/>
                  </a:lnTo>
                  <a:lnTo>
                    <a:pt x="278333" y="5019"/>
                  </a:lnTo>
                  <a:lnTo>
                    <a:pt x="278500" y="4963"/>
                  </a:lnTo>
                  <a:lnTo>
                    <a:pt x="278779" y="4796"/>
                  </a:lnTo>
                  <a:lnTo>
                    <a:pt x="278946" y="4517"/>
                  </a:lnTo>
                  <a:lnTo>
                    <a:pt x="279002" y="4350"/>
                  </a:lnTo>
                  <a:lnTo>
                    <a:pt x="279002" y="4183"/>
                  </a:lnTo>
                  <a:lnTo>
                    <a:pt x="279002" y="4015"/>
                  </a:lnTo>
                  <a:lnTo>
                    <a:pt x="278946" y="3904"/>
                  </a:lnTo>
                  <a:lnTo>
                    <a:pt x="278779" y="3625"/>
                  </a:lnTo>
                  <a:lnTo>
                    <a:pt x="278500" y="3458"/>
                  </a:lnTo>
                  <a:lnTo>
                    <a:pt x="278333" y="3402"/>
                  </a:lnTo>
                  <a:close/>
                  <a:moveTo>
                    <a:pt x="281400" y="3402"/>
                  </a:moveTo>
                  <a:lnTo>
                    <a:pt x="281233" y="3458"/>
                  </a:lnTo>
                  <a:lnTo>
                    <a:pt x="280954" y="3625"/>
                  </a:lnTo>
                  <a:lnTo>
                    <a:pt x="280787" y="3904"/>
                  </a:lnTo>
                  <a:lnTo>
                    <a:pt x="280731" y="4015"/>
                  </a:lnTo>
                  <a:lnTo>
                    <a:pt x="280731" y="4183"/>
                  </a:lnTo>
                  <a:lnTo>
                    <a:pt x="280731" y="4350"/>
                  </a:lnTo>
                  <a:lnTo>
                    <a:pt x="280787" y="4517"/>
                  </a:lnTo>
                  <a:lnTo>
                    <a:pt x="280954" y="4796"/>
                  </a:lnTo>
                  <a:lnTo>
                    <a:pt x="281233" y="4963"/>
                  </a:lnTo>
                  <a:lnTo>
                    <a:pt x="281400" y="5019"/>
                  </a:lnTo>
                  <a:lnTo>
                    <a:pt x="281735" y="5019"/>
                  </a:lnTo>
                  <a:lnTo>
                    <a:pt x="281846" y="4963"/>
                  </a:lnTo>
                  <a:lnTo>
                    <a:pt x="282125" y="4796"/>
                  </a:lnTo>
                  <a:lnTo>
                    <a:pt x="282292" y="4517"/>
                  </a:lnTo>
                  <a:lnTo>
                    <a:pt x="282348" y="4350"/>
                  </a:lnTo>
                  <a:lnTo>
                    <a:pt x="282348" y="4183"/>
                  </a:lnTo>
                  <a:lnTo>
                    <a:pt x="282348" y="4015"/>
                  </a:lnTo>
                  <a:lnTo>
                    <a:pt x="282292" y="3904"/>
                  </a:lnTo>
                  <a:lnTo>
                    <a:pt x="282125" y="3625"/>
                  </a:lnTo>
                  <a:lnTo>
                    <a:pt x="281846" y="3458"/>
                  </a:lnTo>
                  <a:lnTo>
                    <a:pt x="281735" y="3402"/>
                  </a:lnTo>
                  <a:close/>
                  <a:moveTo>
                    <a:pt x="284690" y="3402"/>
                  </a:moveTo>
                  <a:lnTo>
                    <a:pt x="284523" y="3458"/>
                  </a:lnTo>
                  <a:lnTo>
                    <a:pt x="284300" y="3625"/>
                  </a:lnTo>
                  <a:lnTo>
                    <a:pt x="284077" y="3904"/>
                  </a:lnTo>
                  <a:lnTo>
                    <a:pt x="284077" y="4015"/>
                  </a:lnTo>
                  <a:lnTo>
                    <a:pt x="284021" y="4183"/>
                  </a:lnTo>
                  <a:lnTo>
                    <a:pt x="284077" y="4350"/>
                  </a:lnTo>
                  <a:lnTo>
                    <a:pt x="284077" y="4517"/>
                  </a:lnTo>
                  <a:lnTo>
                    <a:pt x="284300" y="4796"/>
                  </a:lnTo>
                  <a:lnTo>
                    <a:pt x="284523" y="4963"/>
                  </a:lnTo>
                  <a:lnTo>
                    <a:pt x="284690" y="5019"/>
                  </a:lnTo>
                  <a:lnTo>
                    <a:pt x="285025" y="5019"/>
                  </a:lnTo>
                  <a:lnTo>
                    <a:pt x="285192" y="4963"/>
                  </a:lnTo>
                  <a:lnTo>
                    <a:pt x="285471" y="4796"/>
                  </a:lnTo>
                  <a:lnTo>
                    <a:pt x="285638" y="4517"/>
                  </a:lnTo>
                  <a:lnTo>
                    <a:pt x="285694" y="4350"/>
                  </a:lnTo>
                  <a:lnTo>
                    <a:pt x="285694" y="4183"/>
                  </a:lnTo>
                  <a:lnTo>
                    <a:pt x="285694" y="4015"/>
                  </a:lnTo>
                  <a:lnTo>
                    <a:pt x="285638" y="3904"/>
                  </a:lnTo>
                  <a:lnTo>
                    <a:pt x="285471" y="3625"/>
                  </a:lnTo>
                  <a:lnTo>
                    <a:pt x="285192" y="3458"/>
                  </a:lnTo>
                  <a:lnTo>
                    <a:pt x="285025" y="3402"/>
                  </a:lnTo>
                  <a:close/>
                  <a:moveTo>
                    <a:pt x="3179" y="11711"/>
                  </a:moveTo>
                  <a:lnTo>
                    <a:pt x="3067" y="11767"/>
                  </a:lnTo>
                  <a:lnTo>
                    <a:pt x="2788" y="11934"/>
                  </a:lnTo>
                  <a:lnTo>
                    <a:pt x="2621" y="12213"/>
                  </a:lnTo>
                  <a:lnTo>
                    <a:pt x="2565" y="12324"/>
                  </a:lnTo>
                  <a:lnTo>
                    <a:pt x="2510" y="12492"/>
                  </a:lnTo>
                  <a:lnTo>
                    <a:pt x="2565" y="12659"/>
                  </a:lnTo>
                  <a:lnTo>
                    <a:pt x="2621" y="12826"/>
                  </a:lnTo>
                  <a:lnTo>
                    <a:pt x="2788" y="13105"/>
                  </a:lnTo>
                  <a:lnTo>
                    <a:pt x="3067" y="13272"/>
                  </a:lnTo>
                  <a:lnTo>
                    <a:pt x="3179" y="13328"/>
                  </a:lnTo>
                  <a:lnTo>
                    <a:pt x="3513" y="13328"/>
                  </a:lnTo>
                  <a:lnTo>
                    <a:pt x="3681" y="13272"/>
                  </a:lnTo>
                  <a:lnTo>
                    <a:pt x="3959" y="13105"/>
                  </a:lnTo>
                  <a:lnTo>
                    <a:pt x="4127" y="12826"/>
                  </a:lnTo>
                  <a:lnTo>
                    <a:pt x="4183" y="12659"/>
                  </a:lnTo>
                  <a:lnTo>
                    <a:pt x="4183" y="12492"/>
                  </a:lnTo>
                  <a:lnTo>
                    <a:pt x="4183" y="12324"/>
                  </a:lnTo>
                  <a:lnTo>
                    <a:pt x="4127" y="12213"/>
                  </a:lnTo>
                  <a:lnTo>
                    <a:pt x="3959" y="11934"/>
                  </a:lnTo>
                  <a:lnTo>
                    <a:pt x="3681" y="11767"/>
                  </a:lnTo>
                  <a:lnTo>
                    <a:pt x="3513" y="11711"/>
                  </a:lnTo>
                  <a:close/>
                  <a:moveTo>
                    <a:pt x="13273" y="11711"/>
                  </a:moveTo>
                  <a:lnTo>
                    <a:pt x="13161" y="11767"/>
                  </a:lnTo>
                  <a:lnTo>
                    <a:pt x="12882" y="11934"/>
                  </a:lnTo>
                  <a:lnTo>
                    <a:pt x="12715" y="12213"/>
                  </a:lnTo>
                  <a:lnTo>
                    <a:pt x="12659" y="12324"/>
                  </a:lnTo>
                  <a:lnTo>
                    <a:pt x="12603" y="12492"/>
                  </a:lnTo>
                  <a:lnTo>
                    <a:pt x="12659" y="12659"/>
                  </a:lnTo>
                  <a:lnTo>
                    <a:pt x="12715" y="12826"/>
                  </a:lnTo>
                  <a:lnTo>
                    <a:pt x="12882" y="13105"/>
                  </a:lnTo>
                  <a:lnTo>
                    <a:pt x="13161" y="13272"/>
                  </a:lnTo>
                  <a:lnTo>
                    <a:pt x="13273" y="13328"/>
                  </a:lnTo>
                  <a:lnTo>
                    <a:pt x="13607" y="13328"/>
                  </a:lnTo>
                  <a:lnTo>
                    <a:pt x="13774" y="13272"/>
                  </a:lnTo>
                  <a:lnTo>
                    <a:pt x="14053" y="13105"/>
                  </a:lnTo>
                  <a:lnTo>
                    <a:pt x="14221" y="12826"/>
                  </a:lnTo>
                  <a:lnTo>
                    <a:pt x="14276" y="12659"/>
                  </a:lnTo>
                  <a:lnTo>
                    <a:pt x="14276" y="12492"/>
                  </a:lnTo>
                  <a:lnTo>
                    <a:pt x="14276" y="12324"/>
                  </a:lnTo>
                  <a:lnTo>
                    <a:pt x="14221" y="12213"/>
                  </a:lnTo>
                  <a:lnTo>
                    <a:pt x="14053" y="11934"/>
                  </a:lnTo>
                  <a:lnTo>
                    <a:pt x="13774" y="11767"/>
                  </a:lnTo>
                  <a:lnTo>
                    <a:pt x="13607" y="11711"/>
                  </a:lnTo>
                  <a:close/>
                  <a:moveTo>
                    <a:pt x="16674" y="11711"/>
                  </a:moveTo>
                  <a:lnTo>
                    <a:pt x="16507" y="11767"/>
                  </a:lnTo>
                  <a:lnTo>
                    <a:pt x="16228" y="11934"/>
                  </a:lnTo>
                  <a:lnTo>
                    <a:pt x="16061" y="12213"/>
                  </a:lnTo>
                  <a:lnTo>
                    <a:pt x="16005" y="12324"/>
                  </a:lnTo>
                  <a:lnTo>
                    <a:pt x="16005" y="12492"/>
                  </a:lnTo>
                  <a:lnTo>
                    <a:pt x="16005" y="12659"/>
                  </a:lnTo>
                  <a:lnTo>
                    <a:pt x="16061" y="12826"/>
                  </a:lnTo>
                  <a:lnTo>
                    <a:pt x="16228" y="13105"/>
                  </a:lnTo>
                  <a:lnTo>
                    <a:pt x="16507" y="13272"/>
                  </a:lnTo>
                  <a:lnTo>
                    <a:pt x="16674" y="13328"/>
                  </a:lnTo>
                  <a:lnTo>
                    <a:pt x="17009" y="13328"/>
                  </a:lnTo>
                  <a:lnTo>
                    <a:pt x="17120" y="13272"/>
                  </a:lnTo>
                  <a:lnTo>
                    <a:pt x="17399" y="13105"/>
                  </a:lnTo>
                  <a:lnTo>
                    <a:pt x="17567" y="12826"/>
                  </a:lnTo>
                  <a:lnTo>
                    <a:pt x="17622" y="12659"/>
                  </a:lnTo>
                  <a:lnTo>
                    <a:pt x="17678" y="12492"/>
                  </a:lnTo>
                  <a:lnTo>
                    <a:pt x="17622" y="12324"/>
                  </a:lnTo>
                  <a:lnTo>
                    <a:pt x="17567" y="12213"/>
                  </a:lnTo>
                  <a:lnTo>
                    <a:pt x="17399" y="11934"/>
                  </a:lnTo>
                  <a:lnTo>
                    <a:pt x="17120" y="11767"/>
                  </a:lnTo>
                  <a:lnTo>
                    <a:pt x="17009" y="11711"/>
                  </a:lnTo>
                  <a:close/>
                  <a:moveTo>
                    <a:pt x="20020" y="11711"/>
                  </a:moveTo>
                  <a:lnTo>
                    <a:pt x="19853" y="11767"/>
                  </a:lnTo>
                  <a:lnTo>
                    <a:pt x="19630" y="11934"/>
                  </a:lnTo>
                  <a:lnTo>
                    <a:pt x="19407" y="12213"/>
                  </a:lnTo>
                  <a:lnTo>
                    <a:pt x="19351" y="12324"/>
                  </a:lnTo>
                  <a:lnTo>
                    <a:pt x="19351" y="12492"/>
                  </a:lnTo>
                  <a:lnTo>
                    <a:pt x="19351" y="12659"/>
                  </a:lnTo>
                  <a:lnTo>
                    <a:pt x="19407" y="12826"/>
                  </a:lnTo>
                  <a:lnTo>
                    <a:pt x="19630" y="13105"/>
                  </a:lnTo>
                  <a:lnTo>
                    <a:pt x="19853" y="13272"/>
                  </a:lnTo>
                  <a:lnTo>
                    <a:pt x="20020" y="13328"/>
                  </a:lnTo>
                  <a:lnTo>
                    <a:pt x="20355" y="13328"/>
                  </a:lnTo>
                  <a:lnTo>
                    <a:pt x="20522" y="13272"/>
                  </a:lnTo>
                  <a:lnTo>
                    <a:pt x="20801" y="13105"/>
                  </a:lnTo>
                  <a:lnTo>
                    <a:pt x="20968" y="12826"/>
                  </a:lnTo>
                  <a:lnTo>
                    <a:pt x="21024" y="12659"/>
                  </a:lnTo>
                  <a:lnTo>
                    <a:pt x="21024" y="12492"/>
                  </a:lnTo>
                  <a:lnTo>
                    <a:pt x="21024" y="12324"/>
                  </a:lnTo>
                  <a:lnTo>
                    <a:pt x="20968" y="12213"/>
                  </a:lnTo>
                  <a:lnTo>
                    <a:pt x="20801" y="11934"/>
                  </a:lnTo>
                  <a:lnTo>
                    <a:pt x="20522" y="11767"/>
                  </a:lnTo>
                  <a:lnTo>
                    <a:pt x="20355" y="11711"/>
                  </a:lnTo>
                  <a:close/>
                  <a:moveTo>
                    <a:pt x="25095" y="11711"/>
                  </a:moveTo>
                  <a:lnTo>
                    <a:pt x="24928" y="11767"/>
                  </a:lnTo>
                  <a:lnTo>
                    <a:pt x="24705" y="11934"/>
                  </a:lnTo>
                  <a:lnTo>
                    <a:pt x="24482" y="12213"/>
                  </a:lnTo>
                  <a:lnTo>
                    <a:pt x="24426" y="12324"/>
                  </a:lnTo>
                  <a:lnTo>
                    <a:pt x="24426" y="12492"/>
                  </a:lnTo>
                  <a:lnTo>
                    <a:pt x="24426" y="12659"/>
                  </a:lnTo>
                  <a:lnTo>
                    <a:pt x="24482" y="12826"/>
                  </a:lnTo>
                  <a:lnTo>
                    <a:pt x="24705" y="13105"/>
                  </a:lnTo>
                  <a:lnTo>
                    <a:pt x="24928" y="13272"/>
                  </a:lnTo>
                  <a:lnTo>
                    <a:pt x="25095" y="13328"/>
                  </a:lnTo>
                  <a:lnTo>
                    <a:pt x="25430" y="13328"/>
                  </a:lnTo>
                  <a:lnTo>
                    <a:pt x="25597" y="13272"/>
                  </a:lnTo>
                  <a:lnTo>
                    <a:pt x="25876" y="13105"/>
                  </a:lnTo>
                  <a:lnTo>
                    <a:pt x="26043" y="12826"/>
                  </a:lnTo>
                  <a:lnTo>
                    <a:pt x="26099" y="12659"/>
                  </a:lnTo>
                  <a:lnTo>
                    <a:pt x="26099" y="12492"/>
                  </a:lnTo>
                  <a:lnTo>
                    <a:pt x="26099" y="12324"/>
                  </a:lnTo>
                  <a:lnTo>
                    <a:pt x="26043" y="12213"/>
                  </a:lnTo>
                  <a:lnTo>
                    <a:pt x="25876" y="11934"/>
                  </a:lnTo>
                  <a:lnTo>
                    <a:pt x="25597" y="11767"/>
                  </a:lnTo>
                  <a:lnTo>
                    <a:pt x="25430" y="11711"/>
                  </a:lnTo>
                  <a:close/>
                  <a:moveTo>
                    <a:pt x="28441" y="11711"/>
                  </a:moveTo>
                  <a:lnTo>
                    <a:pt x="28274" y="11767"/>
                  </a:lnTo>
                  <a:lnTo>
                    <a:pt x="27995" y="11934"/>
                  </a:lnTo>
                  <a:lnTo>
                    <a:pt x="27828" y="12213"/>
                  </a:lnTo>
                  <a:lnTo>
                    <a:pt x="27772" y="12324"/>
                  </a:lnTo>
                  <a:lnTo>
                    <a:pt x="27772" y="12492"/>
                  </a:lnTo>
                  <a:lnTo>
                    <a:pt x="27772" y="12659"/>
                  </a:lnTo>
                  <a:lnTo>
                    <a:pt x="27828" y="12826"/>
                  </a:lnTo>
                  <a:lnTo>
                    <a:pt x="27995" y="13105"/>
                  </a:lnTo>
                  <a:lnTo>
                    <a:pt x="28274" y="13272"/>
                  </a:lnTo>
                  <a:lnTo>
                    <a:pt x="28441" y="13328"/>
                  </a:lnTo>
                  <a:lnTo>
                    <a:pt x="28776" y="13328"/>
                  </a:lnTo>
                  <a:lnTo>
                    <a:pt x="28943" y="13272"/>
                  </a:lnTo>
                  <a:lnTo>
                    <a:pt x="29166" y="13105"/>
                  </a:lnTo>
                  <a:lnTo>
                    <a:pt x="29333" y="12826"/>
                  </a:lnTo>
                  <a:lnTo>
                    <a:pt x="29389" y="12659"/>
                  </a:lnTo>
                  <a:lnTo>
                    <a:pt x="29445" y="12492"/>
                  </a:lnTo>
                  <a:lnTo>
                    <a:pt x="29389" y="12324"/>
                  </a:lnTo>
                  <a:lnTo>
                    <a:pt x="29333" y="12213"/>
                  </a:lnTo>
                  <a:lnTo>
                    <a:pt x="29166" y="11934"/>
                  </a:lnTo>
                  <a:lnTo>
                    <a:pt x="28943" y="11767"/>
                  </a:lnTo>
                  <a:lnTo>
                    <a:pt x="28776" y="11711"/>
                  </a:lnTo>
                  <a:close/>
                  <a:moveTo>
                    <a:pt x="40152" y="11711"/>
                  </a:moveTo>
                  <a:lnTo>
                    <a:pt x="40041" y="11767"/>
                  </a:lnTo>
                  <a:lnTo>
                    <a:pt x="39762" y="11934"/>
                  </a:lnTo>
                  <a:lnTo>
                    <a:pt x="39595" y="12213"/>
                  </a:lnTo>
                  <a:lnTo>
                    <a:pt x="39539" y="12324"/>
                  </a:lnTo>
                  <a:lnTo>
                    <a:pt x="39539" y="12492"/>
                  </a:lnTo>
                  <a:lnTo>
                    <a:pt x="39539" y="12659"/>
                  </a:lnTo>
                  <a:lnTo>
                    <a:pt x="39595" y="12826"/>
                  </a:lnTo>
                  <a:lnTo>
                    <a:pt x="39762" y="13105"/>
                  </a:lnTo>
                  <a:lnTo>
                    <a:pt x="40041" y="13272"/>
                  </a:lnTo>
                  <a:lnTo>
                    <a:pt x="40152" y="13328"/>
                  </a:lnTo>
                  <a:lnTo>
                    <a:pt x="40487" y="13328"/>
                  </a:lnTo>
                  <a:lnTo>
                    <a:pt x="40654" y="13272"/>
                  </a:lnTo>
                  <a:lnTo>
                    <a:pt x="40933" y="13105"/>
                  </a:lnTo>
                  <a:lnTo>
                    <a:pt x="41100" y="12826"/>
                  </a:lnTo>
                  <a:lnTo>
                    <a:pt x="41156" y="12659"/>
                  </a:lnTo>
                  <a:lnTo>
                    <a:pt x="41156" y="12492"/>
                  </a:lnTo>
                  <a:lnTo>
                    <a:pt x="41156" y="12324"/>
                  </a:lnTo>
                  <a:lnTo>
                    <a:pt x="41100" y="12213"/>
                  </a:lnTo>
                  <a:lnTo>
                    <a:pt x="40933" y="11934"/>
                  </a:lnTo>
                  <a:lnTo>
                    <a:pt x="40654" y="11767"/>
                  </a:lnTo>
                  <a:lnTo>
                    <a:pt x="40487" y="11711"/>
                  </a:lnTo>
                  <a:close/>
                  <a:moveTo>
                    <a:pt x="48517" y="11711"/>
                  </a:moveTo>
                  <a:lnTo>
                    <a:pt x="48350" y="11767"/>
                  </a:lnTo>
                  <a:lnTo>
                    <a:pt x="48127" y="11934"/>
                  </a:lnTo>
                  <a:lnTo>
                    <a:pt x="47904" y="12213"/>
                  </a:lnTo>
                  <a:lnTo>
                    <a:pt x="47904" y="12324"/>
                  </a:lnTo>
                  <a:lnTo>
                    <a:pt x="47848" y="12492"/>
                  </a:lnTo>
                  <a:lnTo>
                    <a:pt x="47904" y="12659"/>
                  </a:lnTo>
                  <a:lnTo>
                    <a:pt x="47904" y="12826"/>
                  </a:lnTo>
                  <a:lnTo>
                    <a:pt x="48127" y="13105"/>
                  </a:lnTo>
                  <a:lnTo>
                    <a:pt x="48350" y="13272"/>
                  </a:lnTo>
                  <a:lnTo>
                    <a:pt x="48517" y="13328"/>
                  </a:lnTo>
                  <a:lnTo>
                    <a:pt x="48852" y="13328"/>
                  </a:lnTo>
                  <a:lnTo>
                    <a:pt x="49019" y="13272"/>
                  </a:lnTo>
                  <a:lnTo>
                    <a:pt x="49298" y="13105"/>
                  </a:lnTo>
                  <a:lnTo>
                    <a:pt x="49465" y="12826"/>
                  </a:lnTo>
                  <a:lnTo>
                    <a:pt x="49521" y="12659"/>
                  </a:lnTo>
                  <a:lnTo>
                    <a:pt x="49521" y="12492"/>
                  </a:lnTo>
                  <a:lnTo>
                    <a:pt x="49521" y="12324"/>
                  </a:lnTo>
                  <a:lnTo>
                    <a:pt x="49465" y="12213"/>
                  </a:lnTo>
                  <a:lnTo>
                    <a:pt x="49298" y="11934"/>
                  </a:lnTo>
                  <a:lnTo>
                    <a:pt x="49019" y="11767"/>
                  </a:lnTo>
                  <a:lnTo>
                    <a:pt x="48852" y="11711"/>
                  </a:lnTo>
                  <a:close/>
                  <a:moveTo>
                    <a:pt x="51808" y="11711"/>
                  </a:moveTo>
                  <a:lnTo>
                    <a:pt x="51696" y="11767"/>
                  </a:lnTo>
                  <a:lnTo>
                    <a:pt x="51417" y="11934"/>
                  </a:lnTo>
                  <a:lnTo>
                    <a:pt x="51250" y="12213"/>
                  </a:lnTo>
                  <a:lnTo>
                    <a:pt x="51194" y="12324"/>
                  </a:lnTo>
                  <a:lnTo>
                    <a:pt x="51194" y="12492"/>
                  </a:lnTo>
                  <a:lnTo>
                    <a:pt x="51194" y="12659"/>
                  </a:lnTo>
                  <a:lnTo>
                    <a:pt x="51250" y="12826"/>
                  </a:lnTo>
                  <a:lnTo>
                    <a:pt x="51417" y="13105"/>
                  </a:lnTo>
                  <a:lnTo>
                    <a:pt x="51696" y="13272"/>
                  </a:lnTo>
                  <a:lnTo>
                    <a:pt x="51808" y="13328"/>
                  </a:lnTo>
                  <a:lnTo>
                    <a:pt x="52142" y="13328"/>
                  </a:lnTo>
                  <a:lnTo>
                    <a:pt x="52309" y="13272"/>
                  </a:lnTo>
                  <a:lnTo>
                    <a:pt x="52588" y="13105"/>
                  </a:lnTo>
                  <a:lnTo>
                    <a:pt x="52756" y="12826"/>
                  </a:lnTo>
                  <a:lnTo>
                    <a:pt x="52811" y="12659"/>
                  </a:lnTo>
                  <a:lnTo>
                    <a:pt x="52811" y="12492"/>
                  </a:lnTo>
                  <a:lnTo>
                    <a:pt x="52811" y="12324"/>
                  </a:lnTo>
                  <a:lnTo>
                    <a:pt x="52756" y="12213"/>
                  </a:lnTo>
                  <a:lnTo>
                    <a:pt x="52588" y="11934"/>
                  </a:lnTo>
                  <a:lnTo>
                    <a:pt x="52309" y="11767"/>
                  </a:lnTo>
                  <a:lnTo>
                    <a:pt x="52142" y="11711"/>
                  </a:lnTo>
                  <a:close/>
                  <a:moveTo>
                    <a:pt x="56938" y="11711"/>
                  </a:moveTo>
                  <a:lnTo>
                    <a:pt x="56771" y="11767"/>
                  </a:lnTo>
                  <a:lnTo>
                    <a:pt x="56492" y="11934"/>
                  </a:lnTo>
                  <a:lnTo>
                    <a:pt x="56325" y="12213"/>
                  </a:lnTo>
                  <a:lnTo>
                    <a:pt x="56269" y="12324"/>
                  </a:lnTo>
                  <a:lnTo>
                    <a:pt x="56269" y="12492"/>
                  </a:lnTo>
                  <a:lnTo>
                    <a:pt x="56269" y="12659"/>
                  </a:lnTo>
                  <a:lnTo>
                    <a:pt x="56325" y="12826"/>
                  </a:lnTo>
                  <a:lnTo>
                    <a:pt x="56492" y="13105"/>
                  </a:lnTo>
                  <a:lnTo>
                    <a:pt x="56771" y="13272"/>
                  </a:lnTo>
                  <a:lnTo>
                    <a:pt x="56938" y="13328"/>
                  </a:lnTo>
                  <a:lnTo>
                    <a:pt x="57273" y="13328"/>
                  </a:lnTo>
                  <a:lnTo>
                    <a:pt x="57440" y="13272"/>
                  </a:lnTo>
                  <a:lnTo>
                    <a:pt x="57663" y="13105"/>
                  </a:lnTo>
                  <a:lnTo>
                    <a:pt x="57830" y="12826"/>
                  </a:lnTo>
                  <a:lnTo>
                    <a:pt x="57886" y="12659"/>
                  </a:lnTo>
                  <a:lnTo>
                    <a:pt x="57942" y="12492"/>
                  </a:lnTo>
                  <a:lnTo>
                    <a:pt x="57886" y="12324"/>
                  </a:lnTo>
                  <a:lnTo>
                    <a:pt x="57830" y="12213"/>
                  </a:lnTo>
                  <a:lnTo>
                    <a:pt x="57663" y="11934"/>
                  </a:lnTo>
                  <a:lnTo>
                    <a:pt x="57440" y="11767"/>
                  </a:lnTo>
                  <a:lnTo>
                    <a:pt x="57273" y="11711"/>
                  </a:lnTo>
                  <a:close/>
                  <a:moveTo>
                    <a:pt x="62013" y="11711"/>
                  </a:moveTo>
                  <a:lnTo>
                    <a:pt x="61846" y="11767"/>
                  </a:lnTo>
                  <a:lnTo>
                    <a:pt x="61567" y="11934"/>
                  </a:lnTo>
                  <a:lnTo>
                    <a:pt x="61399" y="12213"/>
                  </a:lnTo>
                  <a:lnTo>
                    <a:pt x="61344" y="12324"/>
                  </a:lnTo>
                  <a:lnTo>
                    <a:pt x="61344" y="12492"/>
                  </a:lnTo>
                  <a:lnTo>
                    <a:pt x="61344" y="12659"/>
                  </a:lnTo>
                  <a:lnTo>
                    <a:pt x="61399" y="12826"/>
                  </a:lnTo>
                  <a:lnTo>
                    <a:pt x="61567" y="13105"/>
                  </a:lnTo>
                  <a:lnTo>
                    <a:pt x="61846" y="13272"/>
                  </a:lnTo>
                  <a:lnTo>
                    <a:pt x="62013" y="13328"/>
                  </a:lnTo>
                  <a:lnTo>
                    <a:pt x="62347" y="13328"/>
                  </a:lnTo>
                  <a:lnTo>
                    <a:pt x="62515" y="13272"/>
                  </a:lnTo>
                  <a:lnTo>
                    <a:pt x="62738" y="13105"/>
                  </a:lnTo>
                  <a:lnTo>
                    <a:pt x="62961" y="12826"/>
                  </a:lnTo>
                  <a:lnTo>
                    <a:pt x="62961" y="12659"/>
                  </a:lnTo>
                  <a:lnTo>
                    <a:pt x="63017" y="12492"/>
                  </a:lnTo>
                  <a:lnTo>
                    <a:pt x="62961" y="12324"/>
                  </a:lnTo>
                  <a:lnTo>
                    <a:pt x="62961" y="12213"/>
                  </a:lnTo>
                  <a:lnTo>
                    <a:pt x="62738" y="11934"/>
                  </a:lnTo>
                  <a:lnTo>
                    <a:pt x="62515" y="11767"/>
                  </a:lnTo>
                  <a:lnTo>
                    <a:pt x="62347" y="11711"/>
                  </a:lnTo>
                  <a:close/>
                  <a:moveTo>
                    <a:pt x="72051" y="11711"/>
                  </a:moveTo>
                  <a:lnTo>
                    <a:pt x="71884" y="11767"/>
                  </a:lnTo>
                  <a:lnTo>
                    <a:pt x="71605" y="11934"/>
                  </a:lnTo>
                  <a:lnTo>
                    <a:pt x="71438" y="12213"/>
                  </a:lnTo>
                  <a:lnTo>
                    <a:pt x="71382" y="12324"/>
                  </a:lnTo>
                  <a:lnTo>
                    <a:pt x="71382" y="12492"/>
                  </a:lnTo>
                  <a:lnTo>
                    <a:pt x="71382" y="12659"/>
                  </a:lnTo>
                  <a:lnTo>
                    <a:pt x="71438" y="12826"/>
                  </a:lnTo>
                  <a:lnTo>
                    <a:pt x="71605" y="13105"/>
                  </a:lnTo>
                  <a:lnTo>
                    <a:pt x="71884" y="13272"/>
                  </a:lnTo>
                  <a:lnTo>
                    <a:pt x="72051" y="13328"/>
                  </a:lnTo>
                  <a:lnTo>
                    <a:pt x="72386" y="13328"/>
                  </a:lnTo>
                  <a:lnTo>
                    <a:pt x="72553" y="13272"/>
                  </a:lnTo>
                  <a:lnTo>
                    <a:pt x="72776" y="13105"/>
                  </a:lnTo>
                  <a:lnTo>
                    <a:pt x="72999" y="12826"/>
                  </a:lnTo>
                  <a:lnTo>
                    <a:pt x="72999" y="12659"/>
                  </a:lnTo>
                  <a:lnTo>
                    <a:pt x="73055" y="12492"/>
                  </a:lnTo>
                  <a:lnTo>
                    <a:pt x="72999" y="12324"/>
                  </a:lnTo>
                  <a:lnTo>
                    <a:pt x="72999" y="12213"/>
                  </a:lnTo>
                  <a:lnTo>
                    <a:pt x="72776" y="11934"/>
                  </a:lnTo>
                  <a:lnTo>
                    <a:pt x="72553" y="11767"/>
                  </a:lnTo>
                  <a:lnTo>
                    <a:pt x="72386" y="11711"/>
                  </a:lnTo>
                  <a:close/>
                  <a:moveTo>
                    <a:pt x="80472" y="11711"/>
                  </a:moveTo>
                  <a:lnTo>
                    <a:pt x="80304" y="11767"/>
                  </a:lnTo>
                  <a:lnTo>
                    <a:pt x="80081" y="11934"/>
                  </a:lnTo>
                  <a:lnTo>
                    <a:pt x="79914" y="12213"/>
                  </a:lnTo>
                  <a:lnTo>
                    <a:pt x="79858" y="12324"/>
                  </a:lnTo>
                  <a:lnTo>
                    <a:pt x="79803" y="12492"/>
                  </a:lnTo>
                  <a:lnTo>
                    <a:pt x="79858" y="12659"/>
                  </a:lnTo>
                  <a:lnTo>
                    <a:pt x="79914" y="12826"/>
                  </a:lnTo>
                  <a:lnTo>
                    <a:pt x="80081" y="13105"/>
                  </a:lnTo>
                  <a:lnTo>
                    <a:pt x="80304" y="13272"/>
                  </a:lnTo>
                  <a:lnTo>
                    <a:pt x="80472" y="13328"/>
                  </a:lnTo>
                  <a:lnTo>
                    <a:pt x="80806" y="13328"/>
                  </a:lnTo>
                  <a:lnTo>
                    <a:pt x="80974" y="13272"/>
                  </a:lnTo>
                  <a:lnTo>
                    <a:pt x="81252" y="13105"/>
                  </a:lnTo>
                  <a:lnTo>
                    <a:pt x="81420" y="12826"/>
                  </a:lnTo>
                  <a:lnTo>
                    <a:pt x="81476" y="12659"/>
                  </a:lnTo>
                  <a:lnTo>
                    <a:pt x="81476" y="12492"/>
                  </a:lnTo>
                  <a:lnTo>
                    <a:pt x="81476" y="12324"/>
                  </a:lnTo>
                  <a:lnTo>
                    <a:pt x="81420" y="12213"/>
                  </a:lnTo>
                  <a:lnTo>
                    <a:pt x="81252" y="11934"/>
                  </a:lnTo>
                  <a:lnTo>
                    <a:pt x="80974" y="11767"/>
                  </a:lnTo>
                  <a:lnTo>
                    <a:pt x="80806" y="11711"/>
                  </a:lnTo>
                  <a:close/>
                  <a:moveTo>
                    <a:pt x="90621" y="11711"/>
                  </a:moveTo>
                  <a:lnTo>
                    <a:pt x="90510" y="11767"/>
                  </a:lnTo>
                  <a:lnTo>
                    <a:pt x="90231" y="11934"/>
                  </a:lnTo>
                  <a:lnTo>
                    <a:pt x="90064" y="12213"/>
                  </a:lnTo>
                  <a:lnTo>
                    <a:pt x="90008" y="12324"/>
                  </a:lnTo>
                  <a:lnTo>
                    <a:pt x="90008" y="12492"/>
                  </a:lnTo>
                  <a:lnTo>
                    <a:pt x="90008" y="12659"/>
                  </a:lnTo>
                  <a:lnTo>
                    <a:pt x="90064" y="12826"/>
                  </a:lnTo>
                  <a:lnTo>
                    <a:pt x="90231" y="13105"/>
                  </a:lnTo>
                  <a:lnTo>
                    <a:pt x="90510" y="13272"/>
                  </a:lnTo>
                  <a:lnTo>
                    <a:pt x="90621" y="13328"/>
                  </a:lnTo>
                  <a:lnTo>
                    <a:pt x="90956" y="13328"/>
                  </a:lnTo>
                  <a:lnTo>
                    <a:pt x="91123" y="13272"/>
                  </a:lnTo>
                  <a:lnTo>
                    <a:pt x="91402" y="13105"/>
                  </a:lnTo>
                  <a:lnTo>
                    <a:pt x="91569" y="12826"/>
                  </a:lnTo>
                  <a:lnTo>
                    <a:pt x="91625" y="12659"/>
                  </a:lnTo>
                  <a:lnTo>
                    <a:pt x="91625" y="12492"/>
                  </a:lnTo>
                  <a:lnTo>
                    <a:pt x="91625" y="12324"/>
                  </a:lnTo>
                  <a:lnTo>
                    <a:pt x="91569" y="12213"/>
                  </a:lnTo>
                  <a:lnTo>
                    <a:pt x="91402" y="11934"/>
                  </a:lnTo>
                  <a:lnTo>
                    <a:pt x="91123" y="11767"/>
                  </a:lnTo>
                  <a:lnTo>
                    <a:pt x="90956" y="11711"/>
                  </a:lnTo>
                  <a:close/>
                  <a:moveTo>
                    <a:pt x="98986" y="11711"/>
                  </a:moveTo>
                  <a:lnTo>
                    <a:pt x="98875" y="11767"/>
                  </a:lnTo>
                  <a:lnTo>
                    <a:pt x="98596" y="11934"/>
                  </a:lnTo>
                  <a:lnTo>
                    <a:pt x="98429" y="12213"/>
                  </a:lnTo>
                  <a:lnTo>
                    <a:pt x="98373" y="12324"/>
                  </a:lnTo>
                  <a:lnTo>
                    <a:pt x="98373" y="12492"/>
                  </a:lnTo>
                  <a:lnTo>
                    <a:pt x="98373" y="12659"/>
                  </a:lnTo>
                  <a:lnTo>
                    <a:pt x="98429" y="12826"/>
                  </a:lnTo>
                  <a:lnTo>
                    <a:pt x="98596" y="13105"/>
                  </a:lnTo>
                  <a:lnTo>
                    <a:pt x="98875" y="13272"/>
                  </a:lnTo>
                  <a:lnTo>
                    <a:pt x="98986" y="13328"/>
                  </a:lnTo>
                  <a:lnTo>
                    <a:pt x="99321" y="13328"/>
                  </a:lnTo>
                  <a:lnTo>
                    <a:pt x="99488" y="13272"/>
                  </a:lnTo>
                  <a:lnTo>
                    <a:pt x="99767" y="13105"/>
                  </a:lnTo>
                  <a:lnTo>
                    <a:pt x="99934" y="12826"/>
                  </a:lnTo>
                  <a:lnTo>
                    <a:pt x="99990" y="12659"/>
                  </a:lnTo>
                  <a:lnTo>
                    <a:pt x="99990" y="12492"/>
                  </a:lnTo>
                  <a:lnTo>
                    <a:pt x="99990" y="12324"/>
                  </a:lnTo>
                  <a:lnTo>
                    <a:pt x="99934" y="12213"/>
                  </a:lnTo>
                  <a:lnTo>
                    <a:pt x="99767" y="11934"/>
                  </a:lnTo>
                  <a:lnTo>
                    <a:pt x="99488" y="11767"/>
                  </a:lnTo>
                  <a:lnTo>
                    <a:pt x="99321" y="11711"/>
                  </a:lnTo>
                  <a:close/>
                  <a:moveTo>
                    <a:pt x="109080" y="11711"/>
                  </a:moveTo>
                  <a:lnTo>
                    <a:pt x="108969" y="11767"/>
                  </a:lnTo>
                  <a:lnTo>
                    <a:pt x="108690" y="11934"/>
                  </a:lnTo>
                  <a:lnTo>
                    <a:pt x="108523" y="12213"/>
                  </a:lnTo>
                  <a:lnTo>
                    <a:pt x="108467" y="12324"/>
                  </a:lnTo>
                  <a:lnTo>
                    <a:pt x="108467" y="12492"/>
                  </a:lnTo>
                  <a:lnTo>
                    <a:pt x="108467" y="12659"/>
                  </a:lnTo>
                  <a:lnTo>
                    <a:pt x="108523" y="12826"/>
                  </a:lnTo>
                  <a:lnTo>
                    <a:pt x="108690" y="13105"/>
                  </a:lnTo>
                  <a:lnTo>
                    <a:pt x="108969" y="13272"/>
                  </a:lnTo>
                  <a:lnTo>
                    <a:pt x="109080" y="13328"/>
                  </a:lnTo>
                  <a:lnTo>
                    <a:pt x="109415" y="13328"/>
                  </a:lnTo>
                  <a:lnTo>
                    <a:pt x="109582" y="13272"/>
                  </a:lnTo>
                  <a:lnTo>
                    <a:pt x="109861" y="13105"/>
                  </a:lnTo>
                  <a:lnTo>
                    <a:pt x="110028" y="12826"/>
                  </a:lnTo>
                  <a:lnTo>
                    <a:pt x="110084" y="12659"/>
                  </a:lnTo>
                  <a:lnTo>
                    <a:pt x="110084" y="12492"/>
                  </a:lnTo>
                  <a:lnTo>
                    <a:pt x="110084" y="12324"/>
                  </a:lnTo>
                  <a:lnTo>
                    <a:pt x="110028" y="12213"/>
                  </a:lnTo>
                  <a:lnTo>
                    <a:pt x="109861" y="11934"/>
                  </a:lnTo>
                  <a:lnTo>
                    <a:pt x="109582" y="11767"/>
                  </a:lnTo>
                  <a:lnTo>
                    <a:pt x="109415" y="11711"/>
                  </a:lnTo>
                  <a:close/>
                  <a:moveTo>
                    <a:pt x="112482" y="11711"/>
                  </a:moveTo>
                  <a:lnTo>
                    <a:pt x="112315" y="11767"/>
                  </a:lnTo>
                  <a:lnTo>
                    <a:pt x="112036" y="11934"/>
                  </a:lnTo>
                  <a:lnTo>
                    <a:pt x="111869" y="12213"/>
                  </a:lnTo>
                  <a:lnTo>
                    <a:pt x="111813" y="12324"/>
                  </a:lnTo>
                  <a:lnTo>
                    <a:pt x="111813" y="12492"/>
                  </a:lnTo>
                  <a:lnTo>
                    <a:pt x="111813" y="12659"/>
                  </a:lnTo>
                  <a:lnTo>
                    <a:pt x="111869" y="12826"/>
                  </a:lnTo>
                  <a:lnTo>
                    <a:pt x="112036" y="13105"/>
                  </a:lnTo>
                  <a:lnTo>
                    <a:pt x="112315" y="13272"/>
                  </a:lnTo>
                  <a:lnTo>
                    <a:pt x="112482" y="13328"/>
                  </a:lnTo>
                  <a:lnTo>
                    <a:pt x="112817" y="13328"/>
                  </a:lnTo>
                  <a:lnTo>
                    <a:pt x="112984" y="13272"/>
                  </a:lnTo>
                  <a:lnTo>
                    <a:pt x="113207" y="13105"/>
                  </a:lnTo>
                  <a:lnTo>
                    <a:pt x="113430" y="12826"/>
                  </a:lnTo>
                  <a:lnTo>
                    <a:pt x="113430" y="12659"/>
                  </a:lnTo>
                  <a:lnTo>
                    <a:pt x="113486" y="12492"/>
                  </a:lnTo>
                  <a:lnTo>
                    <a:pt x="113430" y="12324"/>
                  </a:lnTo>
                  <a:lnTo>
                    <a:pt x="113430" y="12213"/>
                  </a:lnTo>
                  <a:lnTo>
                    <a:pt x="113207" y="11934"/>
                  </a:lnTo>
                  <a:lnTo>
                    <a:pt x="112984" y="11767"/>
                  </a:lnTo>
                  <a:lnTo>
                    <a:pt x="112817" y="11711"/>
                  </a:lnTo>
                  <a:close/>
                  <a:moveTo>
                    <a:pt x="115828" y="11711"/>
                  </a:moveTo>
                  <a:lnTo>
                    <a:pt x="115661" y="11767"/>
                  </a:lnTo>
                  <a:lnTo>
                    <a:pt x="115438" y="11934"/>
                  </a:lnTo>
                  <a:lnTo>
                    <a:pt x="115270" y="12213"/>
                  </a:lnTo>
                  <a:lnTo>
                    <a:pt x="115215" y="12324"/>
                  </a:lnTo>
                  <a:lnTo>
                    <a:pt x="115159" y="12492"/>
                  </a:lnTo>
                  <a:lnTo>
                    <a:pt x="115215" y="12659"/>
                  </a:lnTo>
                  <a:lnTo>
                    <a:pt x="115270" y="12826"/>
                  </a:lnTo>
                  <a:lnTo>
                    <a:pt x="115438" y="13105"/>
                  </a:lnTo>
                  <a:lnTo>
                    <a:pt x="115661" y="13272"/>
                  </a:lnTo>
                  <a:lnTo>
                    <a:pt x="115828" y="13328"/>
                  </a:lnTo>
                  <a:lnTo>
                    <a:pt x="116163" y="13328"/>
                  </a:lnTo>
                  <a:lnTo>
                    <a:pt x="116330" y="13272"/>
                  </a:lnTo>
                  <a:lnTo>
                    <a:pt x="116609" y="13105"/>
                  </a:lnTo>
                  <a:lnTo>
                    <a:pt x="116776" y="12826"/>
                  </a:lnTo>
                  <a:lnTo>
                    <a:pt x="116832" y="12659"/>
                  </a:lnTo>
                  <a:lnTo>
                    <a:pt x="116832" y="12492"/>
                  </a:lnTo>
                  <a:lnTo>
                    <a:pt x="116832" y="12324"/>
                  </a:lnTo>
                  <a:lnTo>
                    <a:pt x="116776" y="12213"/>
                  </a:lnTo>
                  <a:lnTo>
                    <a:pt x="116609" y="11934"/>
                  </a:lnTo>
                  <a:lnTo>
                    <a:pt x="116330" y="11767"/>
                  </a:lnTo>
                  <a:lnTo>
                    <a:pt x="116163" y="11711"/>
                  </a:lnTo>
                  <a:close/>
                  <a:moveTo>
                    <a:pt x="120903" y="11711"/>
                  </a:moveTo>
                  <a:lnTo>
                    <a:pt x="120736" y="11767"/>
                  </a:lnTo>
                  <a:lnTo>
                    <a:pt x="120512" y="11934"/>
                  </a:lnTo>
                  <a:lnTo>
                    <a:pt x="120345" y="12213"/>
                  </a:lnTo>
                  <a:lnTo>
                    <a:pt x="120289" y="12324"/>
                  </a:lnTo>
                  <a:lnTo>
                    <a:pt x="120234" y="12492"/>
                  </a:lnTo>
                  <a:lnTo>
                    <a:pt x="120289" y="12659"/>
                  </a:lnTo>
                  <a:lnTo>
                    <a:pt x="120345" y="12826"/>
                  </a:lnTo>
                  <a:lnTo>
                    <a:pt x="120512" y="13105"/>
                  </a:lnTo>
                  <a:lnTo>
                    <a:pt x="120736" y="13272"/>
                  </a:lnTo>
                  <a:lnTo>
                    <a:pt x="120903" y="13328"/>
                  </a:lnTo>
                  <a:lnTo>
                    <a:pt x="121237" y="13328"/>
                  </a:lnTo>
                  <a:lnTo>
                    <a:pt x="121405" y="13272"/>
                  </a:lnTo>
                  <a:lnTo>
                    <a:pt x="121684" y="13105"/>
                  </a:lnTo>
                  <a:lnTo>
                    <a:pt x="121851" y="12826"/>
                  </a:lnTo>
                  <a:lnTo>
                    <a:pt x="121907" y="12659"/>
                  </a:lnTo>
                  <a:lnTo>
                    <a:pt x="121907" y="12492"/>
                  </a:lnTo>
                  <a:lnTo>
                    <a:pt x="121907" y="12324"/>
                  </a:lnTo>
                  <a:lnTo>
                    <a:pt x="121851" y="12213"/>
                  </a:lnTo>
                  <a:lnTo>
                    <a:pt x="121684" y="11934"/>
                  </a:lnTo>
                  <a:lnTo>
                    <a:pt x="121405" y="11767"/>
                  </a:lnTo>
                  <a:lnTo>
                    <a:pt x="121237" y="11711"/>
                  </a:lnTo>
                  <a:close/>
                  <a:moveTo>
                    <a:pt x="124249" y="11711"/>
                  </a:moveTo>
                  <a:lnTo>
                    <a:pt x="124082" y="11767"/>
                  </a:lnTo>
                  <a:lnTo>
                    <a:pt x="123803" y="11934"/>
                  </a:lnTo>
                  <a:lnTo>
                    <a:pt x="123635" y="12213"/>
                  </a:lnTo>
                  <a:lnTo>
                    <a:pt x="123580" y="12324"/>
                  </a:lnTo>
                  <a:lnTo>
                    <a:pt x="123580" y="12492"/>
                  </a:lnTo>
                  <a:lnTo>
                    <a:pt x="123580" y="12659"/>
                  </a:lnTo>
                  <a:lnTo>
                    <a:pt x="123635" y="12826"/>
                  </a:lnTo>
                  <a:lnTo>
                    <a:pt x="123803" y="13105"/>
                  </a:lnTo>
                  <a:lnTo>
                    <a:pt x="124082" y="13272"/>
                  </a:lnTo>
                  <a:lnTo>
                    <a:pt x="124249" y="13328"/>
                  </a:lnTo>
                  <a:lnTo>
                    <a:pt x="124583" y="13328"/>
                  </a:lnTo>
                  <a:lnTo>
                    <a:pt x="124751" y="13272"/>
                  </a:lnTo>
                  <a:lnTo>
                    <a:pt x="124974" y="13105"/>
                  </a:lnTo>
                  <a:lnTo>
                    <a:pt x="125197" y="12826"/>
                  </a:lnTo>
                  <a:lnTo>
                    <a:pt x="125253" y="12659"/>
                  </a:lnTo>
                  <a:lnTo>
                    <a:pt x="125253" y="12492"/>
                  </a:lnTo>
                  <a:lnTo>
                    <a:pt x="125253" y="12324"/>
                  </a:lnTo>
                  <a:lnTo>
                    <a:pt x="125197" y="12213"/>
                  </a:lnTo>
                  <a:lnTo>
                    <a:pt x="124974" y="11934"/>
                  </a:lnTo>
                  <a:lnTo>
                    <a:pt x="124751" y="11767"/>
                  </a:lnTo>
                  <a:lnTo>
                    <a:pt x="124583" y="11711"/>
                  </a:lnTo>
                  <a:close/>
                  <a:moveTo>
                    <a:pt x="136016" y="11711"/>
                  </a:moveTo>
                  <a:lnTo>
                    <a:pt x="135848" y="11767"/>
                  </a:lnTo>
                  <a:lnTo>
                    <a:pt x="135570" y="11934"/>
                  </a:lnTo>
                  <a:lnTo>
                    <a:pt x="135402" y="12213"/>
                  </a:lnTo>
                  <a:lnTo>
                    <a:pt x="135346" y="12324"/>
                  </a:lnTo>
                  <a:lnTo>
                    <a:pt x="135346" y="12492"/>
                  </a:lnTo>
                  <a:lnTo>
                    <a:pt x="135346" y="12659"/>
                  </a:lnTo>
                  <a:lnTo>
                    <a:pt x="135402" y="12826"/>
                  </a:lnTo>
                  <a:lnTo>
                    <a:pt x="135570" y="13105"/>
                  </a:lnTo>
                  <a:lnTo>
                    <a:pt x="135848" y="13272"/>
                  </a:lnTo>
                  <a:lnTo>
                    <a:pt x="136016" y="13328"/>
                  </a:lnTo>
                  <a:lnTo>
                    <a:pt x="136350" y="13328"/>
                  </a:lnTo>
                  <a:lnTo>
                    <a:pt x="136462" y="13272"/>
                  </a:lnTo>
                  <a:lnTo>
                    <a:pt x="136741" y="13105"/>
                  </a:lnTo>
                  <a:lnTo>
                    <a:pt x="136908" y="12826"/>
                  </a:lnTo>
                  <a:lnTo>
                    <a:pt x="136964" y="12659"/>
                  </a:lnTo>
                  <a:lnTo>
                    <a:pt x="137019" y="12492"/>
                  </a:lnTo>
                  <a:lnTo>
                    <a:pt x="136964" y="12324"/>
                  </a:lnTo>
                  <a:lnTo>
                    <a:pt x="136908" y="12213"/>
                  </a:lnTo>
                  <a:lnTo>
                    <a:pt x="136741" y="11934"/>
                  </a:lnTo>
                  <a:lnTo>
                    <a:pt x="136462" y="11767"/>
                  </a:lnTo>
                  <a:lnTo>
                    <a:pt x="136350" y="11711"/>
                  </a:lnTo>
                  <a:close/>
                  <a:moveTo>
                    <a:pt x="144325" y="11711"/>
                  </a:moveTo>
                  <a:lnTo>
                    <a:pt x="144158" y="11767"/>
                  </a:lnTo>
                  <a:lnTo>
                    <a:pt x="143935" y="11934"/>
                  </a:lnTo>
                  <a:lnTo>
                    <a:pt x="143712" y="12213"/>
                  </a:lnTo>
                  <a:lnTo>
                    <a:pt x="143656" y="12324"/>
                  </a:lnTo>
                  <a:lnTo>
                    <a:pt x="143656" y="12492"/>
                  </a:lnTo>
                  <a:lnTo>
                    <a:pt x="143656" y="12659"/>
                  </a:lnTo>
                  <a:lnTo>
                    <a:pt x="143712" y="12826"/>
                  </a:lnTo>
                  <a:lnTo>
                    <a:pt x="143935" y="13105"/>
                  </a:lnTo>
                  <a:lnTo>
                    <a:pt x="144158" y="13272"/>
                  </a:lnTo>
                  <a:lnTo>
                    <a:pt x="144325" y="13328"/>
                  </a:lnTo>
                  <a:lnTo>
                    <a:pt x="144660" y="13328"/>
                  </a:lnTo>
                  <a:lnTo>
                    <a:pt x="144827" y="13272"/>
                  </a:lnTo>
                  <a:lnTo>
                    <a:pt x="145106" y="13105"/>
                  </a:lnTo>
                  <a:lnTo>
                    <a:pt x="145273" y="12826"/>
                  </a:lnTo>
                  <a:lnTo>
                    <a:pt x="145329" y="12659"/>
                  </a:lnTo>
                  <a:lnTo>
                    <a:pt x="145329" y="12492"/>
                  </a:lnTo>
                  <a:lnTo>
                    <a:pt x="145329" y="12324"/>
                  </a:lnTo>
                  <a:lnTo>
                    <a:pt x="145273" y="12213"/>
                  </a:lnTo>
                  <a:lnTo>
                    <a:pt x="145106" y="11934"/>
                  </a:lnTo>
                  <a:lnTo>
                    <a:pt x="144827" y="11767"/>
                  </a:lnTo>
                  <a:lnTo>
                    <a:pt x="144660" y="11711"/>
                  </a:lnTo>
                  <a:close/>
                  <a:moveTo>
                    <a:pt x="147615" y="11711"/>
                  </a:moveTo>
                  <a:lnTo>
                    <a:pt x="147504" y="11767"/>
                  </a:lnTo>
                  <a:lnTo>
                    <a:pt x="147225" y="11934"/>
                  </a:lnTo>
                  <a:lnTo>
                    <a:pt x="147058" y="12213"/>
                  </a:lnTo>
                  <a:lnTo>
                    <a:pt x="147002" y="12324"/>
                  </a:lnTo>
                  <a:lnTo>
                    <a:pt x="147002" y="12492"/>
                  </a:lnTo>
                  <a:lnTo>
                    <a:pt x="147002" y="12659"/>
                  </a:lnTo>
                  <a:lnTo>
                    <a:pt x="147058" y="12826"/>
                  </a:lnTo>
                  <a:lnTo>
                    <a:pt x="147225" y="13105"/>
                  </a:lnTo>
                  <a:lnTo>
                    <a:pt x="147504" y="13272"/>
                  </a:lnTo>
                  <a:lnTo>
                    <a:pt x="147615" y="13328"/>
                  </a:lnTo>
                  <a:lnTo>
                    <a:pt x="147950" y="13328"/>
                  </a:lnTo>
                  <a:lnTo>
                    <a:pt x="148117" y="13272"/>
                  </a:lnTo>
                  <a:lnTo>
                    <a:pt x="148396" y="13105"/>
                  </a:lnTo>
                  <a:lnTo>
                    <a:pt x="148563" y="12826"/>
                  </a:lnTo>
                  <a:lnTo>
                    <a:pt x="148619" y="12659"/>
                  </a:lnTo>
                  <a:lnTo>
                    <a:pt x="148619" y="12492"/>
                  </a:lnTo>
                  <a:lnTo>
                    <a:pt x="148619" y="12324"/>
                  </a:lnTo>
                  <a:lnTo>
                    <a:pt x="148563" y="12213"/>
                  </a:lnTo>
                  <a:lnTo>
                    <a:pt x="148396" y="11934"/>
                  </a:lnTo>
                  <a:lnTo>
                    <a:pt x="148117" y="11767"/>
                  </a:lnTo>
                  <a:lnTo>
                    <a:pt x="147950" y="11711"/>
                  </a:lnTo>
                  <a:close/>
                  <a:moveTo>
                    <a:pt x="152746" y="11711"/>
                  </a:moveTo>
                  <a:lnTo>
                    <a:pt x="152578" y="11767"/>
                  </a:lnTo>
                  <a:lnTo>
                    <a:pt x="152300" y="11934"/>
                  </a:lnTo>
                  <a:lnTo>
                    <a:pt x="152132" y="12213"/>
                  </a:lnTo>
                  <a:lnTo>
                    <a:pt x="152077" y="12324"/>
                  </a:lnTo>
                  <a:lnTo>
                    <a:pt x="152077" y="12492"/>
                  </a:lnTo>
                  <a:lnTo>
                    <a:pt x="152077" y="12659"/>
                  </a:lnTo>
                  <a:lnTo>
                    <a:pt x="152132" y="12826"/>
                  </a:lnTo>
                  <a:lnTo>
                    <a:pt x="152300" y="13105"/>
                  </a:lnTo>
                  <a:lnTo>
                    <a:pt x="152578" y="13272"/>
                  </a:lnTo>
                  <a:lnTo>
                    <a:pt x="152746" y="13328"/>
                  </a:lnTo>
                  <a:lnTo>
                    <a:pt x="153080" y="13328"/>
                  </a:lnTo>
                  <a:lnTo>
                    <a:pt x="153192" y="13272"/>
                  </a:lnTo>
                  <a:lnTo>
                    <a:pt x="153471" y="13105"/>
                  </a:lnTo>
                  <a:lnTo>
                    <a:pt x="153638" y="12826"/>
                  </a:lnTo>
                  <a:lnTo>
                    <a:pt x="153694" y="12659"/>
                  </a:lnTo>
                  <a:lnTo>
                    <a:pt x="153694" y="12492"/>
                  </a:lnTo>
                  <a:lnTo>
                    <a:pt x="153694" y="12324"/>
                  </a:lnTo>
                  <a:lnTo>
                    <a:pt x="153638" y="12213"/>
                  </a:lnTo>
                  <a:lnTo>
                    <a:pt x="153471" y="11934"/>
                  </a:lnTo>
                  <a:lnTo>
                    <a:pt x="153192" y="11767"/>
                  </a:lnTo>
                  <a:lnTo>
                    <a:pt x="153080" y="11711"/>
                  </a:lnTo>
                  <a:close/>
                  <a:moveTo>
                    <a:pt x="157821" y="11711"/>
                  </a:moveTo>
                  <a:lnTo>
                    <a:pt x="157653" y="11767"/>
                  </a:lnTo>
                  <a:lnTo>
                    <a:pt x="157374" y="11934"/>
                  </a:lnTo>
                  <a:lnTo>
                    <a:pt x="157207" y="12213"/>
                  </a:lnTo>
                  <a:lnTo>
                    <a:pt x="157151" y="12324"/>
                  </a:lnTo>
                  <a:lnTo>
                    <a:pt x="157151" y="12492"/>
                  </a:lnTo>
                  <a:lnTo>
                    <a:pt x="157151" y="12659"/>
                  </a:lnTo>
                  <a:lnTo>
                    <a:pt x="157207" y="12826"/>
                  </a:lnTo>
                  <a:lnTo>
                    <a:pt x="157374" y="13105"/>
                  </a:lnTo>
                  <a:lnTo>
                    <a:pt x="157653" y="13272"/>
                  </a:lnTo>
                  <a:lnTo>
                    <a:pt x="157821" y="13328"/>
                  </a:lnTo>
                  <a:lnTo>
                    <a:pt x="158155" y="13328"/>
                  </a:lnTo>
                  <a:lnTo>
                    <a:pt x="158322" y="13272"/>
                  </a:lnTo>
                  <a:lnTo>
                    <a:pt x="158546" y="13105"/>
                  </a:lnTo>
                  <a:lnTo>
                    <a:pt x="158713" y="12826"/>
                  </a:lnTo>
                  <a:lnTo>
                    <a:pt x="158769" y="12659"/>
                  </a:lnTo>
                  <a:lnTo>
                    <a:pt x="158824" y="12492"/>
                  </a:lnTo>
                  <a:lnTo>
                    <a:pt x="158769" y="12324"/>
                  </a:lnTo>
                  <a:lnTo>
                    <a:pt x="158713" y="12213"/>
                  </a:lnTo>
                  <a:lnTo>
                    <a:pt x="158546" y="11934"/>
                  </a:lnTo>
                  <a:lnTo>
                    <a:pt x="158322" y="11767"/>
                  </a:lnTo>
                  <a:lnTo>
                    <a:pt x="158155" y="11711"/>
                  </a:lnTo>
                  <a:close/>
                  <a:moveTo>
                    <a:pt x="167859" y="11711"/>
                  </a:moveTo>
                  <a:lnTo>
                    <a:pt x="167691" y="11767"/>
                  </a:lnTo>
                  <a:lnTo>
                    <a:pt x="167412" y="11934"/>
                  </a:lnTo>
                  <a:lnTo>
                    <a:pt x="167245" y="12213"/>
                  </a:lnTo>
                  <a:lnTo>
                    <a:pt x="167189" y="12324"/>
                  </a:lnTo>
                  <a:lnTo>
                    <a:pt x="167189" y="12492"/>
                  </a:lnTo>
                  <a:lnTo>
                    <a:pt x="167189" y="12659"/>
                  </a:lnTo>
                  <a:lnTo>
                    <a:pt x="167245" y="12826"/>
                  </a:lnTo>
                  <a:lnTo>
                    <a:pt x="167412" y="13105"/>
                  </a:lnTo>
                  <a:lnTo>
                    <a:pt x="167691" y="13272"/>
                  </a:lnTo>
                  <a:lnTo>
                    <a:pt x="167859" y="13328"/>
                  </a:lnTo>
                  <a:lnTo>
                    <a:pt x="168193" y="13328"/>
                  </a:lnTo>
                  <a:lnTo>
                    <a:pt x="168361" y="13272"/>
                  </a:lnTo>
                  <a:lnTo>
                    <a:pt x="168584" y="13105"/>
                  </a:lnTo>
                  <a:lnTo>
                    <a:pt x="168751" y="12826"/>
                  </a:lnTo>
                  <a:lnTo>
                    <a:pt x="168807" y="12659"/>
                  </a:lnTo>
                  <a:lnTo>
                    <a:pt x="168862" y="12492"/>
                  </a:lnTo>
                  <a:lnTo>
                    <a:pt x="168807" y="12324"/>
                  </a:lnTo>
                  <a:lnTo>
                    <a:pt x="168751" y="12213"/>
                  </a:lnTo>
                  <a:lnTo>
                    <a:pt x="168584" y="11934"/>
                  </a:lnTo>
                  <a:lnTo>
                    <a:pt x="168361" y="11767"/>
                  </a:lnTo>
                  <a:lnTo>
                    <a:pt x="168193" y="11711"/>
                  </a:lnTo>
                  <a:close/>
                  <a:moveTo>
                    <a:pt x="176279" y="11711"/>
                  </a:moveTo>
                  <a:lnTo>
                    <a:pt x="176112" y="11767"/>
                  </a:lnTo>
                  <a:lnTo>
                    <a:pt x="175889" y="11934"/>
                  </a:lnTo>
                  <a:lnTo>
                    <a:pt x="175666" y="12213"/>
                  </a:lnTo>
                  <a:lnTo>
                    <a:pt x="175666" y="12324"/>
                  </a:lnTo>
                  <a:lnTo>
                    <a:pt x="175610" y="12492"/>
                  </a:lnTo>
                  <a:lnTo>
                    <a:pt x="175666" y="12659"/>
                  </a:lnTo>
                  <a:lnTo>
                    <a:pt x="175666" y="12826"/>
                  </a:lnTo>
                  <a:lnTo>
                    <a:pt x="175889" y="13105"/>
                  </a:lnTo>
                  <a:lnTo>
                    <a:pt x="176112" y="13272"/>
                  </a:lnTo>
                  <a:lnTo>
                    <a:pt x="176279" y="13328"/>
                  </a:lnTo>
                  <a:lnTo>
                    <a:pt x="176614" y="13328"/>
                  </a:lnTo>
                  <a:lnTo>
                    <a:pt x="176781" y="13272"/>
                  </a:lnTo>
                  <a:lnTo>
                    <a:pt x="177060" y="13105"/>
                  </a:lnTo>
                  <a:lnTo>
                    <a:pt x="177227" y="12826"/>
                  </a:lnTo>
                  <a:lnTo>
                    <a:pt x="177283" y="12659"/>
                  </a:lnTo>
                  <a:lnTo>
                    <a:pt x="177283" y="12492"/>
                  </a:lnTo>
                  <a:lnTo>
                    <a:pt x="177283" y="12324"/>
                  </a:lnTo>
                  <a:lnTo>
                    <a:pt x="177227" y="12213"/>
                  </a:lnTo>
                  <a:lnTo>
                    <a:pt x="177060" y="11934"/>
                  </a:lnTo>
                  <a:lnTo>
                    <a:pt x="176781" y="11767"/>
                  </a:lnTo>
                  <a:lnTo>
                    <a:pt x="176614" y="11711"/>
                  </a:lnTo>
                  <a:close/>
                  <a:moveTo>
                    <a:pt x="186429" y="11711"/>
                  </a:moveTo>
                  <a:lnTo>
                    <a:pt x="186317" y="11767"/>
                  </a:lnTo>
                  <a:lnTo>
                    <a:pt x="186039" y="11934"/>
                  </a:lnTo>
                  <a:lnTo>
                    <a:pt x="185871" y="12213"/>
                  </a:lnTo>
                  <a:lnTo>
                    <a:pt x="185816" y="12324"/>
                  </a:lnTo>
                  <a:lnTo>
                    <a:pt x="185760" y="12492"/>
                  </a:lnTo>
                  <a:lnTo>
                    <a:pt x="185816" y="12659"/>
                  </a:lnTo>
                  <a:lnTo>
                    <a:pt x="185871" y="12826"/>
                  </a:lnTo>
                  <a:lnTo>
                    <a:pt x="186039" y="13105"/>
                  </a:lnTo>
                  <a:lnTo>
                    <a:pt x="186317" y="13272"/>
                  </a:lnTo>
                  <a:lnTo>
                    <a:pt x="186429" y="13328"/>
                  </a:lnTo>
                  <a:lnTo>
                    <a:pt x="186764" y="13328"/>
                  </a:lnTo>
                  <a:lnTo>
                    <a:pt x="186931" y="13272"/>
                  </a:lnTo>
                  <a:lnTo>
                    <a:pt x="187210" y="13105"/>
                  </a:lnTo>
                  <a:lnTo>
                    <a:pt x="187377" y="12826"/>
                  </a:lnTo>
                  <a:lnTo>
                    <a:pt x="187433" y="12659"/>
                  </a:lnTo>
                  <a:lnTo>
                    <a:pt x="187433" y="12492"/>
                  </a:lnTo>
                  <a:lnTo>
                    <a:pt x="187433" y="12324"/>
                  </a:lnTo>
                  <a:lnTo>
                    <a:pt x="187377" y="12213"/>
                  </a:lnTo>
                  <a:lnTo>
                    <a:pt x="187210" y="11934"/>
                  </a:lnTo>
                  <a:lnTo>
                    <a:pt x="186931" y="11767"/>
                  </a:lnTo>
                  <a:lnTo>
                    <a:pt x="186764" y="11711"/>
                  </a:lnTo>
                  <a:close/>
                  <a:moveTo>
                    <a:pt x="194794" y="11711"/>
                  </a:moveTo>
                  <a:lnTo>
                    <a:pt x="194683" y="11767"/>
                  </a:lnTo>
                  <a:lnTo>
                    <a:pt x="194404" y="11934"/>
                  </a:lnTo>
                  <a:lnTo>
                    <a:pt x="194236" y="12213"/>
                  </a:lnTo>
                  <a:lnTo>
                    <a:pt x="194181" y="12324"/>
                  </a:lnTo>
                  <a:lnTo>
                    <a:pt x="194125" y="12492"/>
                  </a:lnTo>
                  <a:lnTo>
                    <a:pt x="194181" y="12659"/>
                  </a:lnTo>
                  <a:lnTo>
                    <a:pt x="194236" y="12826"/>
                  </a:lnTo>
                  <a:lnTo>
                    <a:pt x="194404" y="13105"/>
                  </a:lnTo>
                  <a:lnTo>
                    <a:pt x="194683" y="13272"/>
                  </a:lnTo>
                  <a:lnTo>
                    <a:pt x="194794" y="13328"/>
                  </a:lnTo>
                  <a:lnTo>
                    <a:pt x="195129" y="13328"/>
                  </a:lnTo>
                  <a:lnTo>
                    <a:pt x="195296" y="13272"/>
                  </a:lnTo>
                  <a:lnTo>
                    <a:pt x="195575" y="13105"/>
                  </a:lnTo>
                  <a:lnTo>
                    <a:pt x="195742" y="12826"/>
                  </a:lnTo>
                  <a:lnTo>
                    <a:pt x="195798" y="12659"/>
                  </a:lnTo>
                  <a:lnTo>
                    <a:pt x="195798" y="12492"/>
                  </a:lnTo>
                  <a:lnTo>
                    <a:pt x="195798" y="12324"/>
                  </a:lnTo>
                  <a:lnTo>
                    <a:pt x="195742" y="12213"/>
                  </a:lnTo>
                  <a:lnTo>
                    <a:pt x="195575" y="11934"/>
                  </a:lnTo>
                  <a:lnTo>
                    <a:pt x="195296" y="11767"/>
                  </a:lnTo>
                  <a:lnTo>
                    <a:pt x="195129" y="11711"/>
                  </a:lnTo>
                  <a:close/>
                  <a:moveTo>
                    <a:pt x="204888" y="11711"/>
                  </a:moveTo>
                  <a:lnTo>
                    <a:pt x="204776" y="11767"/>
                  </a:lnTo>
                  <a:lnTo>
                    <a:pt x="204498" y="11934"/>
                  </a:lnTo>
                  <a:lnTo>
                    <a:pt x="204330" y="12213"/>
                  </a:lnTo>
                  <a:lnTo>
                    <a:pt x="204274" y="12324"/>
                  </a:lnTo>
                  <a:lnTo>
                    <a:pt x="204274" y="12492"/>
                  </a:lnTo>
                  <a:lnTo>
                    <a:pt x="204274" y="12659"/>
                  </a:lnTo>
                  <a:lnTo>
                    <a:pt x="204330" y="12826"/>
                  </a:lnTo>
                  <a:lnTo>
                    <a:pt x="204498" y="13105"/>
                  </a:lnTo>
                  <a:lnTo>
                    <a:pt x="204776" y="13272"/>
                  </a:lnTo>
                  <a:lnTo>
                    <a:pt x="204888" y="13328"/>
                  </a:lnTo>
                  <a:lnTo>
                    <a:pt x="205222" y="13328"/>
                  </a:lnTo>
                  <a:lnTo>
                    <a:pt x="205390" y="13272"/>
                  </a:lnTo>
                  <a:lnTo>
                    <a:pt x="205669" y="13105"/>
                  </a:lnTo>
                  <a:lnTo>
                    <a:pt x="205836" y="12826"/>
                  </a:lnTo>
                  <a:lnTo>
                    <a:pt x="205892" y="12659"/>
                  </a:lnTo>
                  <a:lnTo>
                    <a:pt x="205892" y="12492"/>
                  </a:lnTo>
                  <a:lnTo>
                    <a:pt x="205892" y="12324"/>
                  </a:lnTo>
                  <a:lnTo>
                    <a:pt x="205836" y="12213"/>
                  </a:lnTo>
                  <a:lnTo>
                    <a:pt x="205669" y="11934"/>
                  </a:lnTo>
                  <a:lnTo>
                    <a:pt x="205390" y="11767"/>
                  </a:lnTo>
                  <a:lnTo>
                    <a:pt x="205222" y="11711"/>
                  </a:lnTo>
                  <a:close/>
                  <a:moveTo>
                    <a:pt x="208290" y="11711"/>
                  </a:moveTo>
                  <a:lnTo>
                    <a:pt x="208122" y="11767"/>
                  </a:lnTo>
                  <a:lnTo>
                    <a:pt x="207844" y="11934"/>
                  </a:lnTo>
                  <a:lnTo>
                    <a:pt x="207676" y="12213"/>
                  </a:lnTo>
                  <a:lnTo>
                    <a:pt x="207620" y="12324"/>
                  </a:lnTo>
                  <a:lnTo>
                    <a:pt x="207620" y="12492"/>
                  </a:lnTo>
                  <a:lnTo>
                    <a:pt x="207620" y="12659"/>
                  </a:lnTo>
                  <a:lnTo>
                    <a:pt x="207676" y="12826"/>
                  </a:lnTo>
                  <a:lnTo>
                    <a:pt x="207844" y="13105"/>
                  </a:lnTo>
                  <a:lnTo>
                    <a:pt x="208122" y="13272"/>
                  </a:lnTo>
                  <a:lnTo>
                    <a:pt x="208290" y="13328"/>
                  </a:lnTo>
                  <a:lnTo>
                    <a:pt x="208624" y="13328"/>
                  </a:lnTo>
                  <a:lnTo>
                    <a:pt x="208792" y="13272"/>
                  </a:lnTo>
                  <a:lnTo>
                    <a:pt x="209015" y="13105"/>
                  </a:lnTo>
                  <a:lnTo>
                    <a:pt x="209182" y="12826"/>
                  </a:lnTo>
                  <a:lnTo>
                    <a:pt x="209238" y="12659"/>
                  </a:lnTo>
                  <a:lnTo>
                    <a:pt x="209293" y="12492"/>
                  </a:lnTo>
                  <a:lnTo>
                    <a:pt x="209238" y="12324"/>
                  </a:lnTo>
                  <a:lnTo>
                    <a:pt x="209182" y="12213"/>
                  </a:lnTo>
                  <a:lnTo>
                    <a:pt x="209015" y="11934"/>
                  </a:lnTo>
                  <a:lnTo>
                    <a:pt x="208792" y="11767"/>
                  </a:lnTo>
                  <a:lnTo>
                    <a:pt x="208624" y="11711"/>
                  </a:lnTo>
                  <a:close/>
                  <a:moveTo>
                    <a:pt x="211636" y="11711"/>
                  </a:moveTo>
                  <a:lnTo>
                    <a:pt x="211468" y="11767"/>
                  </a:lnTo>
                  <a:lnTo>
                    <a:pt x="211245" y="11934"/>
                  </a:lnTo>
                  <a:lnTo>
                    <a:pt x="211022" y="12213"/>
                  </a:lnTo>
                  <a:lnTo>
                    <a:pt x="211022" y="12324"/>
                  </a:lnTo>
                  <a:lnTo>
                    <a:pt x="210966" y="12492"/>
                  </a:lnTo>
                  <a:lnTo>
                    <a:pt x="211022" y="12659"/>
                  </a:lnTo>
                  <a:lnTo>
                    <a:pt x="211022" y="12826"/>
                  </a:lnTo>
                  <a:lnTo>
                    <a:pt x="211245" y="13105"/>
                  </a:lnTo>
                  <a:lnTo>
                    <a:pt x="211468" y="13272"/>
                  </a:lnTo>
                  <a:lnTo>
                    <a:pt x="211636" y="13328"/>
                  </a:lnTo>
                  <a:lnTo>
                    <a:pt x="211970" y="13328"/>
                  </a:lnTo>
                  <a:lnTo>
                    <a:pt x="212138" y="13272"/>
                  </a:lnTo>
                  <a:lnTo>
                    <a:pt x="212416" y="13105"/>
                  </a:lnTo>
                  <a:lnTo>
                    <a:pt x="212584" y="12826"/>
                  </a:lnTo>
                  <a:lnTo>
                    <a:pt x="212639" y="12659"/>
                  </a:lnTo>
                  <a:lnTo>
                    <a:pt x="212639" y="12492"/>
                  </a:lnTo>
                  <a:lnTo>
                    <a:pt x="212639" y="12324"/>
                  </a:lnTo>
                  <a:lnTo>
                    <a:pt x="212584" y="12213"/>
                  </a:lnTo>
                  <a:lnTo>
                    <a:pt x="212416" y="11934"/>
                  </a:lnTo>
                  <a:lnTo>
                    <a:pt x="212138" y="11767"/>
                  </a:lnTo>
                  <a:lnTo>
                    <a:pt x="211970" y="11711"/>
                  </a:lnTo>
                  <a:close/>
                  <a:moveTo>
                    <a:pt x="216710" y="11711"/>
                  </a:moveTo>
                  <a:lnTo>
                    <a:pt x="216543" y="11767"/>
                  </a:lnTo>
                  <a:lnTo>
                    <a:pt x="216320" y="11934"/>
                  </a:lnTo>
                  <a:lnTo>
                    <a:pt x="216097" y="12213"/>
                  </a:lnTo>
                  <a:lnTo>
                    <a:pt x="216097" y="12324"/>
                  </a:lnTo>
                  <a:lnTo>
                    <a:pt x="216041" y="12492"/>
                  </a:lnTo>
                  <a:lnTo>
                    <a:pt x="216097" y="12659"/>
                  </a:lnTo>
                  <a:lnTo>
                    <a:pt x="216097" y="12826"/>
                  </a:lnTo>
                  <a:lnTo>
                    <a:pt x="216320" y="13105"/>
                  </a:lnTo>
                  <a:lnTo>
                    <a:pt x="216543" y="13272"/>
                  </a:lnTo>
                  <a:lnTo>
                    <a:pt x="216710" y="13328"/>
                  </a:lnTo>
                  <a:lnTo>
                    <a:pt x="217045" y="13328"/>
                  </a:lnTo>
                  <a:lnTo>
                    <a:pt x="217212" y="13272"/>
                  </a:lnTo>
                  <a:lnTo>
                    <a:pt x="217491" y="13105"/>
                  </a:lnTo>
                  <a:lnTo>
                    <a:pt x="217659" y="12826"/>
                  </a:lnTo>
                  <a:lnTo>
                    <a:pt x="217714" y="12659"/>
                  </a:lnTo>
                  <a:lnTo>
                    <a:pt x="217714" y="12492"/>
                  </a:lnTo>
                  <a:lnTo>
                    <a:pt x="217714" y="12324"/>
                  </a:lnTo>
                  <a:lnTo>
                    <a:pt x="217659" y="12213"/>
                  </a:lnTo>
                  <a:lnTo>
                    <a:pt x="217491" y="11934"/>
                  </a:lnTo>
                  <a:lnTo>
                    <a:pt x="217212" y="11767"/>
                  </a:lnTo>
                  <a:lnTo>
                    <a:pt x="217045" y="11711"/>
                  </a:lnTo>
                  <a:close/>
                  <a:moveTo>
                    <a:pt x="220057" y="11711"/>
                  </a:moveTo>
                  <a:lnTo>
                    <a:pt x="219889" y="11767"/>
                  </a:lnTo>
                  <a:lnTo>
                    <a:pt x="219610" y="11934"/>
                  </a:lnTo>
                  <a:lnTo>
                    <a:pt x="219443" y="12213"/>
                  </a:lnTo>
                  <a:lnTo>
                    <a:pt x="219387" y="12324"/>
                  </a:lnTo>
                  <a:lnTo>
                    <a:pt x="219387" y="12492"/>
                  </a:lnTo>
                  <a:lnTo>
                    <a:pt x="219387" y="12659"/>
                  </a:lnTo>
                  <a:lnTo>
                    <a:pt x="219443" y="12826"/>
                  </a:lnTo>
                  <a:lnTo>
                    <a:pt x="219610" y="13105"/>
                  </a:lnTo>
                  <a:lnTo>
                    <a:pt x="219889" y="13272"/>
                  </a:lnTo>
                  <a:lnTo>
                    <a:pt x="220057" y="13328"/>
                  </a:lnTo>
                  <a:lnTo>
                    <a:pt x="220391" y="13328"/>
                  </a:lnTo>
                  <a:lnTo>
                    <a:pt x="220558" y="13272"/>
                  </a:lnTo>
                  <a:lnTo>
                    <a:pt x="220781" y="13105"/>
                  </a:lnTo>
                  <a:lnTo>
                    <a:pt x="221005" y="12826"/>
                  </a:lnTo>
                  <a:lnTo>
                    <a:pt x="221005" y="12659"/>
                  </a:lnTo>
                  <a:lnTo>
                    <a:pt x="221060" y="12492"/>
                  </a:lnTo>
                  <a:lnTo>
                    <a:pt x="221005" y="12324"/>
                  </a:lnTo>
                  <a:lnTo>
                    <a:pt x="221005" y="12213"/>
                  </a:lnTo>
                  <a:lnTo>
                    <a:pt x="220781" y="11934"/>
                  </a:lnTo>
                  <a:lnTo>
                    <a:pt x="220558" y="11767"/>
                  </a:lnTo>
                  <a:lnTo>
                    <a:pt x="220391" y="11711"/>
                  </a:lnTo>
                  <a:close/>
                  <a:moveTo>
                    <a:pt x="231823" y="11711"/>
                  </a:moveTo>
                  <a:lnTo>
                    <a:pt x="231656" y="11767"/>
                  </a:lnTo>
                  <a:lnTo>
                    <a:pt x="231377" y="11934"/>
                  </a:lnTo>
                  <a:lnTo>
                    <a:pt x="231210" y="12213"/>
                  </a:lnTo>
                  <a:lnTo>
                    <a:pt x="231154" y="12324"/>
                  </a:lnTo>
                  <a:lnTo>
                    <a:pt x="231154" y="12492"/>
                  </a:lnTo>
                  <a:lnTo>
                    <a:pt x="231154" y="12659"/>
                  </a:lnTo>
                  <a:lnTo>
                    <a:pt x="231210" y="12826"/>
                  </a:lnTo>
                  <a:lnTo>
                    <a:pt x="231377" y="13105"/>
                  </a:lnTo>
                  <a:lnTo>
                    <a:pt x="231656" y="13272"/>
                  </a:lnTo>
                  <a:lnTo>
                    <a:pt x="231823" y="13328"/>
                  </a:lnTo>
                  <a:lnTo>
                    <a:pt x="232158" y="13328"/>
                  </a:lnTo>
                  <a:lnTo>
                    <a:pt x="232269" y="13272"/>
                  </a:lnTo>
                  <a:lnTo>
                    <a:pt x="232548" y="13105"/>
                  </a:lnTo>
                  <a:lnTo>
                    <a:pt x="232716" y="12826"/>
                  </a:lnTo>
                  <a:lnTo>
                    <a:pt x="232771" y="12659"/>
                  </a:lnTo>
                  <a:lnTo>
                    <a:pt x="232771" y="12492"/>
                  </a:lnTo>
                  <a:lnTo>
                    <a:pt x="232771" y="12324"/>
                  </a:lnTo>
                  <a:lnTo>
                    <a:pt x="232716" y="12213"/>
                  </a:lnTo>
                  <a:lnTo>
                    <a:pt x="232548" y="11934"/>
                  </a:lnTo>
                  <a:lnTo>
                    <a:pt x="232269" y="11767"/>
                  </a:lnTo>
                  <a:lnTo>
                    <a:pt x="232158" y="11711"/>
                  </a:lnTo>
                  <a:close/>
                  <a:moveTo>
                    <a:pt x="240133" y="11711"/>
                  </a:moveTo>
                  <a:lnTo>
                    <a:pt x="239965" y="11767"/>
                  </a:lnTo>
                  <a:lnTo>
                    <a:pt x="239742" y="11934"/>
                  </a:lnTo>
                  <a:lnTo>
                    <a:pt x="239519" y="12213"/>
                  </a:lnTo>
                  <a:lnTo>
                    <a:pt x="239519" y="12324"/>
                  </a:lnTo>
                  <a:lnTo>
                    <a:pt x="239463" y="12492"/>
                  </a:lnTo>
                  <a:lnTo>
                    <a:pt x="239519" y="12659"/>
                  </a:lnTo>
                  <a:lnTo>
                    <a:pt x="239519" y="12826"/>
                  </a:lnTo>
                  <a:lnTo>
                    <a:pt x="239742" y="13105"/>
                  </a:lnTo>
                  <a:lnTo>
                    <a:pt x="239965" y="13272"/>
                  </a:lnTo>
                  <a:lnTo>
                    <a:pt x="240133" y="13328"/>
                  </a:lnTo>
                  <a:lnTo>
                    <a:pt x="240467" y="13328"/>
                  </a:lnTo>
                  <a:lnTo>
                    <a:pt x="240635" y="13272"/>
                  </a:lnTo>
                  <a:lnTo>
                    <a:pt x="240913" y="13105"/>
                  </a:lnTo>
                  <a:lnTo>
                    <a:pt x="241081" y="12826"/>
                  </a:lnTo>
                  <a:lnTo>
                    <a:pt x="241136" y="12659"/>
                  </a:lnTo>
                  <a:lnTo>
                    <a:pt x="241136" y="12492"/>
                  </a:lnTo>
                  <a:lnTo>
                    <a:pt x="241136" y="12324"/>
                  </a:lnTo>
                  <a:lnTo>
                    <a:pt x="241081" y="12213"/>
                  </a:lnTo>
                  <a:lnTo>
                    <a:pt x="240913" y="11934"/>
                  </a:lnTo>
                  <a:lnTo>
                    <a:pt x="240635" y="11767"/>
                  </a:lnTo>
                  <a:lnTo>
                    <a:pt x="240467" y="11711"/>
                  </a:lnTo>
                  <a:close/>
                  <a:moveTo>
                    <a:pt x="243479" y="11711"/>
                  </a:moveTo>
                  <a:lnTo>
                    <a:pt x="243311" y="11767"/>
                  </a:lnTo>
                  <a:lnTo>
                    <a:pt x="243033" y="11934"/>
                  </a:lnTo>
                  <a:lnTo>
                    <a:pt x="242865" y="12213"/>
                  </a:lnTo>
                  <a:lnTo>
                    <a:pt x="242809" y="12324"/>
                  </a:lnTo>
                  <a:lnTo>
                    <a:pt x="242809" y="12492"/>
                  </a:lnTo>
                  <a:lnTo>
                    <a:pt x="242809" y="12659"/>
                  </a:lnTo>
                  <a:lnTo>
                    <a:pt x="242865" y="12826"/>
                  </a:lnTo>
                  <a:lnTo>
                    <a:pt x="243033" y="13105"/>
                  </a:lnTo>
                  <a:lnTo>
                    <a:pt x="243311" y="13272"/>
                  </a:lnTo>
                  <a:lnTo>
                    <a:pt x="243479" y="13328"/>
                  </a:lnTo>
                  <a:lnTo>
                    <a:pt x="243813" y="13328"/>
                  </a:lnTo>
                  <a:lnTo>
                    <a:pt x="243925" y="13272"/>
                  </a:lnTo>
                  <a:lnTo>
                    <a:pt x="244204" y="13105"/>
                  </a:lnTo>
                  <a:lnTo>
                    <a:pt x="244371" y="12826"/>
                  </a:lnTo>
                  <a:lnTo>
                    <a:pt x="244427" y="12659"/>
                  </a:lnTo>
                  <a:lnTo>
                    <a:pt x="244427" y="12492"/>
                  </a:lnTo>
                  <a:lnTo>
                    <a:pt x="244427" y="12324"/>
                  </a:lnTo>
                  <a:lnTo>
                    <a:pt x="244371" y="12213"/>
                  </a:lnTo>
                  <a:lnTo>
                    <a:pt x="244204" y="11934"/>
                  </a:lnTo>
                  <a:lnTo>
                    <a:pt x="243925" y="11767"/>
                  </a:lnTo>
                  <a:lnTo>
                    <a:pt x="243813" y="11711"/>
                  </a:lnTo>
                  <a:close/>
                  <a:moveTo>
                    <a:pt x="248553" y="11711"/>
                  </a:moveTo>
                  <a:lnTo>
                    <a:pt x="248386" y="11767"/>
                  </a:lnTo>
                  <a:lnTo>
                    <a:pt x="248107" y="11934"/>
                  </a:lnTo>
                  <a:lnTo>
                    <a:pt x="247940" y="12213"/>
                  </a:lnTo>
                  <a:lnTo>
                    <a:pt x="247884" y="12324"/>
                  </a:lnTo>
                  <a:lnTo>
                    <a:pt x="247884" y="12492"/>
                  </a:lnTo>
                  <a:lnTo>
                    <a:pt x="247884" y="12659"/>
                  </a:lnTo>
                  <a:lnTo>
                    <a:pt x="247940" y="12826"/>
                  </a:lnTo>
                  <a:lnTo>
                    <a:pt x="248107" y="13105"/>
                  </a:lnTo>
                  <a:lnTo>
                    <a:pt x="248386" y="13272"/>
                  </a:lnTo>
                  <a:lnTo>
                    <a:pt x="248553" y="13328"/>
                  </a:lnTo>
                  <a:lnTo>
                    <a:pt x="248888" y="13328"/>
                  </a:lnTo>
                  <a:lnTo>
                    <a:pt x="249055" y="13272"/>
                  </a:lnTo>
                  <a:lnTo>
                    <a:pt x="249278" y="13105"/>
                  </a:lnTo>
                  <a:lnTo>
                    <a:pt x="249446" y="12826"/>
                  </a:lnTo>
                  <a:lnTo>
                    <a:pt x="249501" y="12659"/>
                  </a:lnTo>
                  <a:lnTo>
                    <a:pt x="249557" y="12492"/>
                  </a:lnTo>
                  <a:lnTo>
                    <a:pt x="249501" y="12324"/>
                  </a:lnTo>
                  <a:lnTo>
                    <a:pt x="249446" y="12213"/>
                  </a:lnTo>
                  <a:lnTo>
                    <a:pt x="249278" y="11934"/>
                  </a:lnTo>
                  <a:lnTo>
                    <a:pt x="249055" y="11767"/>
                  </a:lnTo>
                  <a:lnTo>
                    <a:pt x="248888" y="11711"/>
                  </a:lnTo>
                  <a:close/>
                  <a:moveTo>
                    <a:pt x="253628" y="11711"/>
                  </a:moveTo>
                  <a:lnTo>
                    <a:pt x="253461" y="11767"/>
                  </a:lnTo>
                  <a:lnTo>
                    <a:pt x="253182" y="11934"/>
                  </a:lnTo>
                  <a:lnTo>
                    <a:pt x="253015" y="12213"/>
                  </a:lnTo>
                  <a:lnTo>
                    <a:pt x="252959" y="12324"/>
                  </a:lnTo>
                  <a:lnTo>
                    <a:pt x="252959" y="12492"/>
                  </a:lnTo>
                  <a:lnTo>
                    <a:pt x="252959" y="12659"/>
                  </a:lnTo>
                  <a:lnTo>
                    <a:pt x="253015" y="12826"/>
                  </a:lnTo>
                  <a:lnTo>
                    <a:pt x="253182" y="13105"/>
                  </a:lnTo>
                  <a:lnTo>
                    <a:pt x="253461" y="13272"/>
                  </a:lnTo>
                  <a:lnTo>
                    <a:pt x="253628" y="13328"/>
                  </a:lnTo>
                  <a:lnTo>
                    <a:pt x="253963" y="13328"/>
                  </a:lnTo>
                  <a:lnTo>
                    <a:pt x="254130" y="13272"/>
                  </a:lnTo>
                  <a:lnTo>
                    <a:pt x="254353" y="13105"/>
                  </a:lnTo>
                  <a:lnTo>
                    <a:pt x="254576" y="12826"/>
                  </a:lnTo>
                  <a:lnTo>
                    <a:pt x="254576" y="12659"/>
                  </a:lnTo>
                  <a:lnTo>
                    <a:pt x="254632" y="12492"/>
                  </a:lnTo>
                  <a:lnTo>
                    <a:pt x="254576" y="12324"/>
                  </a:lnTo>
                  <a:lnTo>
                    <a:pt x="254576" y="12213"/>
                  </a:lnTo>
                  <a:lnTo>
                    <a:pt x="254353" y="11934"/>
                  </a:lnTo>
                  <a:lnTo>
                    <a:pt x="254130" y="11767"/>
                  </a:lnTo>
                  <a:lnTo>
                    <a:pt x="253963" y="11711"/>
                  </a:lnTo>
                  <a:close/>
                  <a:moveTo>
                    <a:pt x="263666" y="11711"/>
                  </a:moveTo>
                  <a:lnTo>
                    <a:pt x="263499" y="11767"/>
                  </a:lnTo>
                  <a:lnTo>
                    <a:pt x="263220" y="11934"/>
                  </a:lnTo>
                  <a:lnTo>
                    <a:pt x="263053" y="12213"/>
                  </a:lnTo>
                  <a:lnTo>
                    <a:pt x="262997" y="12324"/>
                  </a:lnTo>
                  <a:lnTo>
                    <a:pt x="262997" y="12492"/>
                  </a:lnTo>
                  <a:lnTo>
                    <a:pt x="262997" y="12659"/>
                  </a:lnTo>
                  <a:lnTo>
                    <a:pt x="263053" y="12826"/>
                  </a:lnTo>
                  <a:lnTo>
                    <a:pt x="263220" y="13105"/>
                  </a:lnTo>
                  <a:lnTo>
                    <a:pt x="263499" y="13272"/>
                  </a:lnTo>
                  <a:lnTo>
                    <a:pt x="263666" y="13328"/>
                  </a:lnTo>
                  <a:lnTo>
                    <a:pt x="264001" y="13328"/>
                  </a:lnTo>
                  <a:lnTo>
                    <a:pt x="264168" y="13272"/>
                  </a:lnTo>
                  <a:lnTo>
                    <a:pt x="264391" y="13105"/>
                  </a:lnTo>
                  <a:lnTo>
                    <a:pt x="264614" y="12826"/>
                  </a:lnTo>
                  <a:lnTo>
                    <a:pt x="264670" y="12659"/>
                  </a:lnTo>
                  <a:lnTo>
                    <a:pt x="264670" y="12492"/>
                  </a:lnTo>
                  <a:lnTo>
                    <a:pt x="264670" y="12324"/>
                  </a:lnTo>
                  <a:lnTo>
                    <a:pt x="264614" y="12213"/>
                  </a:lnTo>
                  <a:lnTo>
                    <a:pt x="264391" y="11934"/>
                  </a:lnTo>
                  <a:lnTo>
                    <a:pt x="264168" y="11767"/>
                  </a:lnTo>
                  <a:lnTo>
                    <a:pt x="264001" y="11711"/>
                  </a:lnTo>
                  <a:close/>
                  <a:moveTo>
                    <a:pt x="272087" y="11711"/>
                  </a:moveTo>
                  <a:lnTo>
                    <a:pt x="271920" y="11767"/>
                  </a:lnTo>
                  <a:lnTo>
                    <a:pt x="271697" y="11934"/>
                  </a:lnTo>
                  <a:lnTo>
                    <a:pt x="271529" y="12213"/>
                  </a:lnTo>
                  <a:lnTo>
                    <a:pt x="271474" y="12324"/>
                  </a:lnTo>
                  <a:lnTo>
                    <a:pt x="271418" y="12492"/>
                  </a:lnTo>
                  <a:lnTo>
                    <a:pt x="271474" y="12659"/>
                  </a:lnTo>
                  <a:lnTo>
                    <a:pt x="271529" y="12826"/>
                  </a:lnTo>
                  <a:lnTo>
                    <a:pt x="271697" y="13105"/>
                  </a:lnTo>
                  <a:lnTo>
                    <a:pt x="271920" y="13272"/>
                  </a:lnTo>
                  <a:lnTo>
                    <a:pt x="272087" y="13328"/>
                  </a:lnTo>
                  <a:lnTo>
                    <a:pt x="272422" y="13328"/>
                  </a:lnTo>
                  <a:lnTo>
                    <a:pt x="272589" y="13272"/>
                  </a:lnTo>
                  <a:lnTo>
                    <a:pt x="272868" y="13105"/>
                  </a:lnTo>
                  <a:lnTo>
                    <a:pt x="273035" y="12826"/>
                  </a:lnTo>
                  <a:lnTo>
                    <a:pt x="273091" y="12659"/>
                  </a:lnTo>
                  <a:lnTo>
                    <a:pt x="273091" y="12492"/>
                  </a:lnTo>
                  <a:lnTo>
                    <a:pt x="273091" y="12324"/>
                  </a:lnTo>
                  <a:lnTo>
                    <a:pt x="273035" y="12213"/>
                  </a:lnTo>
                  <a:lnTo>
                    <a:pt x="272868" y="11934"/>
                  </a:lnTo>
                  <a:lnTo>
                    <a:pt x="272589" y="11767"/>
                  </a:lnTo>
                  <a:lnTo>
                    <a:pt x="272422" y="11711"/>
                  </a:lnTo>
                  <a:close/>
                  <a:moveTo>
                    <a:pt x="282292" y="11711"/>
                  </a:moveTo>
                  <a:lnTo>
                    <a:pt x="282125" y="11767"/>
                  </a:lnTo>
                  <a:lnTo>
                    <a:pt x="281846" y="11934"/>
                  </a:lnTo>
                  <a:lnTo>
                    <a:pt x="281679" y="12213"/>
                  </a:lnTo>
                  <a:lnTo>
                    <a:pt x="281623" y="12324"/>
                  </a:lnTo>
                  <a:lnTo>
                    <a:pt x="281623" y="12492"/>
                  </a:lnTo>
                  <a:lnTo>
                    <a:pt x="281623" y="12659"/>
                  </a:lnTo>
                  <a:lnTo>
                    <a:pt x="281679" y="12826"/>
                  </a:lnTo>
                  <a:lnTo>
                    <a:pt x="281846" y="13105"/>
                  </a:lnTo>
                  <a:lnTo>
                    <a:pt x="282125" y="13272"/>
                  </a:lnTo>
                  <a:lnTo>
                    <a:pt x="282292" y="13328"/>
                  </a:lnTo>
                  <a:lnTo>
                    <a:pt x="282571" y="13328"/>
                  </a:lnTo>
                  <a:lnTo>
                    <a:pt x="282739" y="13272"/>
                  </a:lnTo>
                  <a:lnTo>
                    <a:pt x="283017" y="13105"/>
                  </a:lnTo>
                  <a:lnTo>
                    <a:pt x="283185" y="12826"/>
                  </a:lnTo>
                  <a:lnTo>
                    <a:pt x="283241" y="12659"/>
                  </a:lnTo>
                  <a:lnTo>
                    <a:pt x="283241" y="12492"/>
                  </a:lnTo>
                  <a:lnTo>
                    <a:pt x="283241" y="12324"/>
                  </a:lnTo>
                  <a:lnTo>
                    <a:pt x="283185" y="12213"/>
                  </a:lnTo>
                  <a:lnTo>
                    <a:pt x="283017" y="11934"/>
                  </a:lnTo>
                  <a:lnTo>
                    <a:pt x="282739" y="11767"/>
                  </a:lnTo>
                  <a:lnTo>
                    <a:pt x="282571" y="11711"/>
                  </a:lnTo>
                  <a:close/>
                  <a:moveTo>
                    <a:pt x="35189" y="15057"/>
                  </a:moveTo>
                  <a:lnTo>
                    <a:pt x="35022" y="15113"/>
                  </a:lnTo>
                  <a:lnTo>
                    <a:pt x="34743" y="15280"/>
                  </a:lnTo>
                  <a:lnTo>
                    <a:pt x="34576" y="15559"/>
                  </a:lnTo>
                  <a:lnTo>
                    <a:pt x="34520" y="15670"/>
                  </a:lnTo>
                  <a:lnTo>
                    <a:pt x="34520" y="15838"/>
                  </a:lnTo>
                  <a:lnTo>
                    <a:pt x="34520" y="16005"/>
                  </a:lnTo>
                  <a:lnTo>
                    <a:pt x="34576" y="16172"/>
                  </a:lnTo>
                  <a:lnTo>
                    <a:pt x="34743" y="16451"/>
                  </a:lnTo>
                  <a:lnTo>
                    <a:pt x="35022" y="16618"/>
                  </a:lnTo>
                  <a:lnTo>
                    <a:pt x="35189" y="16674"/>
                  </a:lnTo>
                  <a:lnTo>
                    <a:pt x="35524" y="16674"/>
                  </a:lnTo>
                  <a:lnTo>
                    <a:pt x="35635" y="16618"/>
                  </a:lnTo>
                  <a:lnTo>
                    <a:pt x="35914" y="16451"/>
                  </a:lnTo>
                  <a:lnTo>
                    <a:pt x="36081" y="16172"/>
                  </a:lnTo>
                  <a:lnTo>
                    <a:pt x="36137" y="16005"/>
                  </a:lnTo>
                  <a:lnTo>
                    <a:pt x="36137" y="15838"/>
                  </a:lnTo>
                  <a:lnTo>
                    <a:pt x="36137" y="15670"/>
                  </a:lnTo>
                  <a:lnTo>
                    <a:pt x="36081" y="15559"/>
                  </a:lnTo>
                  <a:lnTo>
                    <a:pt x="35914" y="15280"/>
                  </a:lnTo>
                  <a:lnTo>
                    <a:pt x="35635" y="15113"/>
                  </a:lnTo>
                  <a:lnTo>
                    <a:pt x="35524" y="15057"/>
                  </a:lnTo>
                  <a:close/>
                  <a:moveTo>
                    <a:pt x="38535" y="15057"/>
                  </a:moveTo>
                  <a:lnTo>
                    <a:pt x="38368" y="15113"/>
                  </a:lnTo>
                  <a:lnTo>
                    <a:pt x="38089" y="15280"/>
                  </a:lnTo>
                  <a:lnTo>
                    <a:pt x="37922" y="15559"/>
                  </a:lnTo>
                  <a:lnTo>
                    <a:pt x="37866" y="15670"/>
                  </a:lnTo>
                  <a:lnTo>
                    <a:pt x="37866" y="15838"/>
                  </a:lnTo>
                  <a:lnTo>
                    <a:pt x="37866" y="16005"/>
                  </a:lnTo>
                  <a:lnTo>
                    <a:pt x="37922" y="16172"/>
                  </a:lnTo>
                  <a:lnTo>
                    <a:pt x="38089" y="16451"/>
                  </a:lnTo>
                  <a:lnTo>
                    <a:pt x="38368" y="16618"/>
                  </a:lnTo>
                  <a:lnTo>
                    <a:pt x="38535" y="16674"/>
                  </a:lnTo>
                  <a:lnTo>
                    <a:pt x="38870" y="16674"/>
                  </a:lnTo>
                  <a:lnTo>
                    <a:pt x="39037" y="16618"/>
                  </a:lnTo>
                  <a:lnTo>
                    <a:pt x="39260" y="16451"/>
                  </a:lnTo>
                  <a:lnTo>
                    <a:pt x="39483" y="16172"/>
                  </a:lnTo>
                  <a:lnTo>
                    <a:pt x="39539" y="16005"/>
                  </a:lnTo>
                  <a:lnTo>
                    <a:pt x="39539" y="15838"/>
                  </a:lnTo>
                  <a:lnTo>
                    <a:pt x="39539" y="15670"/>
                  </a:lnTo>
                  <a:lnTo>
                    <a:pt x="39483" y="15559"/>
                  </a:lnTo>
                  <a:lnTo>
                    <a:pt x="39260" y="15280"/>
                  </a:lnTo>
                  <a:lnTo>
                    <a:pt x="39037" y="15113"/>
                  </a:lnTo>
                  <a:lnTo>
                    <a:pt x="38870" y="15057"/>
                  </a:lnTo>
                  <a:close/>
                  <a:moveTo>
                    <a:pt x="41881" y="15057"/>
                  </a:moveTo>
                  <a:lnTo>
                    <a:pt x="41769" y="15113"/>
                  </a:lnTo>
                  <a:lnTo>
                    <a:pt x="41491" y="15280"/>
                  </a:lnTo>
                  <a:lnTo>
                    <a:pt x="41323" y="15559"/>
                  </a:lnTo>
                  <a:lnTo>
                    <a:pt x="41268" y="15670"/>
                  </a:lnTo>
                  <a:lnTo>
                    <a:pt x="41212" y="15838"/>
                  </a:lnTo>
                  <a:lnTo>
                    <a:pt x="41268" y="16005"/>
                  </a:lnTo>
                  <a:lnTo>
                    <a:pt x="41323" y="16172"/>
                  </a:lnTo>
                  <a:lnTo>
                    <a:pt x="41491" y="16451"/>
                  </a:lnTo>
                  <a:lnTo>
                    <a:pt x="41769" y="16618"/>
                  </a:lnTo>
                  <a:lnTo>
                    <a:pt x="41881" y="16674"/>
                  </a:lnTo>
                  <a:lnTo>
                    <a:pt x="42216" y="16674"/>
                  </a:lnTo>
                  <a:lnTo>
                    <a:pt x="42383" y="16618"/>
                  </a:lnTo>
                  <a:lnTo>
                    <a:pt x="42662" y="16451"/>
                  </a:lnTo>
                  <a:lnTo>
                    <a:pt x="42829" y="16172"/>
                  </a:lnTo>
                  <a:lnTo>
                    <a:pt x="42885" y="16005"/>
                  </a:lnTo>
                  <a:lnTo>
                    <a:pt x="42885" y="15838"/>
                  </a:lnTo>
                  <a:lnTo>
                    <a:pt x="42885" y="15670"/>
                  </a:lnTo>
                  <a:lnTo>
                    <a:pt x="42829" y="15559"/>
                  </a:lnTo>
                  <a:lnTo>
                    <a:pt x="42662" y="15280"/>
                  </a:lnTo>
                  <a:lnTo>
                    <a:pt x="42383" y="15113"/>
                  </a:lnTo>
                  <a:lnTo>
                    <a:pt x="42216" y="15057"/>
                  </a:lnTo>
                  <a:close/>
                  <a:moveTo>
                    <a:pt x="45227" y="15057"/>
                  </a:moveTo>
                  <a:lnTo>
                    <a:pt x="45060" y="15113"/>
                  </a:lnTo>
                  <a:lnTo>
                    <a:pt x="44781" y="15280"/>
                  </a:lnTo>
                  <a:lnTo>
                    <a:pt x="44614" y="15559"/>
                  </a:lnTo>
                  <a:lnTo>
                    <a:pt x="44558" y="15670"/>
                  </a:lnTo>
                  <a:lnTo>
                    <a:pt x="44558" y="15838"/>
                  </a:lnTo>
                  <a:lnTo>
                    <a:pt x="44558" y="16005"/>
                  </a:lnTo>
                  <a:lnTo>
                    <a:pt x="44614" y="16172"/>
                  </a:lnTo>
                  <a:lnTo>
                    <a:pt x="44781" y="16451"/>
                  </a:lnTo>
                  <a:lnTo>
                    <a:pt x="45060" y="16618"/>
                  </a:lnTo>
                  <a:lnTo>
                    <a:pt x="45227" y="16674"/>
                  </a:lnTo>
                  <a:lnTo>
                    <a:pt x="45562" y="16674"/>
                  </a:lnTo>
                  <a:lnTo>
                    <a:pt x="45729" y="16618"/>
                  </a:lnTo>
                  <a:lnTo>
                    <a:pt x="45952" y="16451"/>
                  </a:lnTo>
                  <a:lnTo>
                    <a:pt x="46175" y="16172"/>
                  </a:lnTo>
                  <a:lnTo>
                    <a:pt x="46175" y="16005"/>
                  </a:lnTo>
                  <a:lnTo>
                    <a:pt x="46231" y="15838"/>
                  </a:lnTo>
                  <a:lnTo>
                    <a:pt x="46175" y="15670"/>
                  </a:lnTo>
                  <a:lnTo>
                    <a:pt x="46175" y="15559"/>
                  </a:lnTo>
                  <a:lnTo>
                    <a:pt x="45952" y="15280"/>
                  </a:lnTo>
                  <a:lnTo>
                    <a:pt x="45729" y="15113"/>
                  </a:lnTo>
                  <a:lnTo>
                    <a:pt x="45562" y="15057"/>
                  </a:lnTo>
                  <a:close/>
                  <a:moveTo>
                    <a:pt x="50358" y="15001"/>
                  </a:moveTo>
                  <a:lnTo>
                    <a:pt x="50190" y="15057"/>
                  </a:lnTo>
                  <a:lnTo>
                    <a:pt x="50023" y="15113"/>
                  </a:lnTo>
                  <a:lnTo>
                    <a:pt x="49744" y="15280"/>
                  </a:lnTo>
                  <a:lnTo>
                    <a:pt x="49577" y="15559"/>
                  </a:lnTo>
                  <a:lnTo>
                    <a:pt x="49521" y="15670"/>
                  </a:lnTo>
                  <a:lnTo>
                    <a:pt x="49521" y="15838"/>
                  </a:lnTo>
                  <a:lnTo>
                    <a:pt x="49521" y="16005"/>
                  </a:lnTo>
                  <a:lnTo>
                    <a:pt x="49577" y="16172"/>
                  </a:lnTo>
                  <a:lnTo>
                    <a:pt x="49744" y="16451"/>
                  </a:lnTo>
                  <a:lnTo>
                    <a:pt x="50023" y="16618"/>
                  </a:lnTo>
                  <a:lnTo>
                    <a:pt x="50190" y="16674"/>
                  </a:lnTo>
                  <a:lnTo>
                    <a:pt x="50525" y="16674"/>
                  </a:lnTo>
                  <a:lnTo>
                    <a:pt x="50692" y="16618"/>
                  </a:lnTo>
                  <a:lnTo>
                    <a:pt x="50915" y="16451"/>
                  </a:lnTo>
                  <a:lnTo>
                    <a:pt x="51138" y="16172"/>
                  </a:lnTo>
                  <a:lnTo>
                    <a:pt x="51138" y="16005"/>
                  </a:lnTo>
                  <a:lnTo>
                    <a:pt x="51194" y="15838"/>
                  </a:lnTo>
                  <a:lnTo>
                    <a:pt x="51138" y="15670"/>
                  </a:lnTo>
                  <a:lnTo>
                    <a:pt x="51138" y="15559"/>
                  </a:lnTo>
                  <a:lnTo>
                    <a:pt x="50915" y="15280"/>
                  </a:lnTo>
                  <a:lnTo>
                    <a:pt x="50692" y="15113"/>
                  </a:lnTo>
                  <a:lnTo>
                    <a:pt x="50525" y="15057"/>
                  </a:lnTo>
                  <a:lnTo>
                    <a:pt x="50358" y="15001"/>
                  </a:lnTo>
                  <a:close/>
                  <a:moveTo>
                    <a:pt x="58778" y="15001"/>
                  </a:moveTo>
                  <a:lnTo>
                    <a:pt x="58611" y="15057"/>
                  </a:lnTo>
                  <a:lnTo>
                    <a:pt x="58444" y="15113"/>
                  </a:lnTo>
                  <a:lnTo>
                    <a:pt x="58221" y="15280"/>
                  </a:lnTo>
                  <a:lnTo>
                    <a:pt x="57998" y="15559"/>
                  </a:lnTo>
                  <a:lnTo>
                    <a:pt x="57998" y="15670"/>
                  </a:lnTo>
                  <a:lnTo>
                    <a:pt x="57942" y="15838"/>
                  </a:lnTo>
                  <a:lnTo>
                    <a:pt x="57998" y="16005"/>
                  </a:lnTo>
                  <a:lnTo>
                    <a:pt x="57998" y="16172"/>
                  </a:lnTo>
                  <a:lnTo>
                    <a:pt x="58221" y="16451"/>
                  </a:lnTo>
                  <a:lnTo>
                    <a:pt x="58444" y="16618"/>
                  </a:lnTo>
                  <a:lnTo>
                    <a:pt x="58611" y="16674"/>
                  </a:lnTo>
                  <a:lnTo>
                    <a:pt x="58946" y="16674"/>
                  </a:lnTo>
                  <a:lnTo>
                    <a:pt x="59113" y="16618"/>
                  </a:lnTo>
                  <a:lnTo>
                    <a:pt x="59392" y="16451"/>
                  </a:lnTo>
                  <a:lnTo>
                    <a:pt x="59559" y="16172"/>
                  </a:lnTo>
                  <a:lnTo>
                    <a:pt x="59615" y="16005"/>
                  </a:lnTo>
                  <a:lnTo>
                    <a:pt x="59615" y="15838"/>
                  </a:lnTo>
                  <a:lnTo>
                    <a:pt x="59615" y="15670"/>
                  </a:lnTo>
                  <a:lnTo>
                    <a:pt x="59559" y="15559"/>
                  </a:lnTo>
                  <a:lnTo>
                    <a:pt x="59392" y="15280"/>
                  </a:lnTo>
                  <a:lnTo>
                    <a:pt x="59113" y="15113"/>
                  </a:lnTo>
                  <a:lnTo>
                    <a:pt x="58946" y="15057"/>
                  </a:lnTo>
                  <a:lnTo>
                    <a:pt x="58778" y="15001"/>
                  </a:lnTo>
                  <a:close/>
                  <a:moveTo>
                    <a:pt x="63853" y="15001"/>
                  </a:moveTo>
                  <a:lnTo>
                    <a:pt x="63686" y="15057"/>
                  </a:lnTo>
                  <a:lnTo>
                    <a:pt x="63519" y="15113"/>
                  </a:lnTo>
                  <a:lnTo>
                    <a:pt x="63240" y="15280"/>
                  </a:lnTo>
                  <a:lnTo>
                    <a:pt x="63072" y="15559"/>
                  </a:lnTo>
                  <a:lnTo>
                    <a:pt x="63017" y="15670"/>
                  </a:lnTo>
                  <a:lnTo>
                    <a:pt x="63017" y="15838"/>
                  </a:lnTo>
                  <a:lnTo>
                    <a:pt x="63017" y="16005"/>
                  </a:lnTo>
                  <a:lnTo>
                    <a:pt x="63072" y="16172"/>
                  </a:lnTo>
                  <a:lnTo>
                    <a:pt x="63240" y="16451"/>
                  </a:lnTo>
                  <a:lnTo>
                    <a:pt x="63519" y="16618"/>
                  </a:lnTo>
                  <a:lnTo>
                    <a:pt x="63686" y="16674"/>
                  </a:lnTo>
                  <a:lnTo>
                    <a:pt x="64020" y="16674"/>
                  </a:lnTo>
                  <a:lnTo>
                    <a:pt x="64132" y="16618"/>
                  </a:lnTo>
                  <a:lnTo>
                    <a:pt x="64411" y="16451"/>
                  </a:lnTo>
                  <a:lnTo>
                    <a:pt x="64578" y="16172"/>
                  </a:lnTo>
                  <a:lnTo>
                    <a:pt x="64634" y="16005"/>
                  </a:lnTo>
                  <a:lnTo>
                    <a:pt x="64634" y="15838"/>
                  </a:lnTo>
                  <a:lnTo>
                    <a:pt x="64634" y="15670"/>
                  </a:lnTo>
                  <a:lnTo>
                    <a:pt x="64578" y="15559"/>
                  </a:lnTo>
                  <a:lnTo>
                    <a:pt x="64411" y="15280"/>
                  </a:lnTo>
                  <a:lnTo>
                    <a:pt x="64132" y="15113"/>
                  </a:lnTo>
                  <a:lnTo>
                    <a:pt x="64020" y="15057"/>
                  </a:lnTo>
                  <a:lnTo>
                    <a:pt x="63853" y="15001"/>
                  </a:lnTo>
                  <a:close/>
                  <a:moveTo>
                    <a:pt x="67143" y="15001"/>
                  </a:moveTo>
                  <a:lnTo>
                    <a:pt x="66976" y="15057"/>
                  </a:lnTo>
                  <a:lnTo>
                    <a:pt x="66809" y="15113"/>
                  </a:lnTo>
                  <a:lnTo>
                    <a:pt x="66586" y="15280"/>
                  </a:lnTo>
                  <a:lnTo>
                    <a:pt x="66363" y="15559"/>
                  </a:lnTo>
                  <a:lnTo>
                    <a:pt x="66363" y="15670"/>
                  </a:lnTo>
                  <a:lnTo>
                    <a:pt x="66307" y="15838"/>
                  </a:lnTo>
                  <a:lnTo>
                    <a:pt x="66363" y="16005"/>
                  </a:lnTo>
                  <a:lnTo>
                    <a:pt x="66363" y="16172"/>
                  </a:lnTo>
                  <a:lnTo>
                    <a:pt x="66586" y="16451"/>
                  </a:lnTo>
                  <a:lnTo>
                    <a:pt x="66809" y="16618"/>
                  </a:lnTo>
                  <a:lnTo>
                    <a:pt x="66976" y="16674"/>
                  </a:lnTo>
                  <a:lnTo>
                    <a:pt x="67311" y="16674"/>
                  </a:lnTo>
                  <a:lnTo>
                    <a:pt x="67478" y="16618"/>
                  </a:lnTo>
                  <a:lnTo>
                    <a:pt x="67757" y="16451"/>
                  </a:lnTo>
                  <a:lnTo>
                    <a:pt x="67924" y="16172"/>
                  </a:lnTo>
                  <a:lnTo>
                    <a:pt x="67980" y="16005"/>
                  </a:lnTo>
                  <a:lnTo>
                    <a:pt x="67980" y="15838"/>
                  </a:lnTo>
                  <a:lnTo>
                    <a:pt x="67980" y="15670"/>
                  </a:lnTo>
                  <a:lnTo>
                    <a:pt x="67924" y="15559"/>
                  </a:lnTo>
                  <a:lnTo>
                    <a:pt x="67757" y="15280"/>
                  </a:lnTo>
                  <a:lnTo>
                    <a:pt x="67478" y="15113"/>
                  </a:lnTo>
                  <a:lnTo>
                    <a:pt x="67311" y="15057"/>
                  </a:lnTo>
                  <a:lnTo>
                    <a:pt x="67143" y="15001"/>
                  </a:lnTo>
                  <a:close/>
                  <a:moveTo>
                    <a:pt x="72218" y="15001"/>
                  </a:moveTo>
                  <a:lnTo>
                    <a:pt x="72051" y="15057"/>
                  </a:lnTo>
                  <a:lnTo>
                    <a:pt x="71884" y="15113"/>
                  </a:lnTo>
                  <a:lnTo>
                    <a:pt x="71605" y="15280"/>
                  </a:lnTo>
                  <a:lnTo>
                    <a:pt x="71438" y="15559"/>
                  </a:lnTo>
                  <a:lnTo>
                    <a:pt x="71382" y="15670"/>
                  </a:lnTo>
                  <a:lnTo>
                    <a:pt x="71382" y="15838"/>
                  </a:lnTo>
                  <a:lnTo>
                    <a:pt x="71382" y="16005"/>
                  </a:lnTo>
                  <a:lnTo>
                    <a:pt x="71438" y="16172"/>
                  </a:lnTo>
                  <a:lnTo>
                    <a:pt x="71605" y="16451"/>
                  </a:lnTo>
                  <a:lnTo>
                    <a:pt x="71884" y="16618"/>
                  </a:lnTo>
                  <a:lnTo>
                    <a:pt x="72051" y="16674"/>
                  </a:lnTo>
                  <a:lnTo>
                    <a:pt x="72386" y="16674"/>
                  </a:lnTo>
                  <a:lnTo>
                    <a:pt x="72553" y="16618"/>
                  </a:lnTo>
                  <a:lnTo>
                    <a:pt x="72776" y="16451"/>
                  </a:lnTo>
                  <a:lnTo>
                    <a:pt x="72999" y="16172"/>
                  </a:lnTo>
                  <a:lnTo>
                    <a:pt x="72999" y="16005"/>
                  </a:lnTo>
                  <a:lnTo>
                    <a:pt x="73055" y="15838"/>
                  </a:lnTo>
                  <a:lnTo>
                    <a:pt x="72999" y="15670"/>
                  </a:lnTo>
                  <a:lnTo>
                    <a:pt x="72999" y="15559"/>
                  </a:lnTo>
                  <a:lnTo>
                    <a:pt x="72776" y="15280"/>
                  </a:lnTo>
                  <a:lnTo>
                    <a:pt x="72553" y="15113"/>
                  </a:lnTo>
                  <a:lnTo>
                    <a:pt x="72386" y="15057"/>
                  </a:lnTo>
                  <a:lnTo>
                    <a:pt x="72218" y="15001"/>
                  </a:lnTo>
                  <a:close/>
                  <a:moveTo>
                    <a:pt x="75508" y="15001"/>
                  </a:moveTo>
                  <a:lnTo>
                    <a:pt x="75341" y="15057"/>
                  </a:lnTo>
                  <a:lnTo>
                    <a:pt x="75230" y="15113"/>
                  </a:lnTo>
                  <a:lnTo>
                    <a:pt x="74951" y="15280"/>
                  </a:lnTo>
                  <a:lnTo>
                    <a:pt x="74784" y="15559"/>
                  </a:lnTo>
                  <a:lnTo>
                    <a:pt x="74728" y="15670"/>
                  </a:lnTo>
                  <a:lnTo>
                    <a:pt x="74728" y="15838"/>
                  </a:lnTo>
                  <a:lnTo>
                    <a:pt x="74728" y="16005"/>
                  </a:lnTo>
                  <a:lnTo>
                    <a:pt x="74784" y="16172"/>
                  </a:lnTo>
                  <a:lnTo>
                    <a:pt x="74951" y="16451"/>
                  </a:lnTo>
                  <a:lnTo>
                    <a:pt x="75230" y="16618"/>
                  </a:lnTo>
                  <a:lnTo>
                    <a:pt x="75341" y="16674"/>
                  </a:lnTo>
                  <a:lnTo>
                    <a:pt x="75676" y="16674"/>
                  </a:lnTo>
                  <a:lnTo>
                    <a:pt x="75843" y="16618"/>
                  </a:lnTo>
                  <a:lnTo>
                    <a:pt x="76122" y="16451"/>
                  </a:lnTo>
                  <a:lnTo>
                    <a:pt x="76289" y="16172"/>
                  </a:lnTo>
                  <a:lnTo>
                    <a:pt x="76345" y="16005"/>
                  </a:lnTo>
                  <a:lnTo>
                    <a:pt x="76345" y="15838"/>
                  </a:lnTo>
                  <a:lnTo>
                    <a:pt x="76345" y="15670"/>
                  </a:lnTo>
                  <a:lnTo>
                    <a:pt x="76289" y="15559"/>
                  </a:lnTo>
                  <a:lnTo>
                    <a:pt x="76122" y="15280"/>
                  </a:lnTo>
                  <a:lnTo>
                    <a:pt x="75843" y="15113"/>
                  </a:lnTo>
                  <a:lnTo>
                    <a:pt x="75676" y="15057"/>
                  </a:lnTo>
                  <a:lnTo>
                    <a:pt x="75508" y="15001"/>
                  </a:lnTo>
                  <a:close/>
                  <a:moveTo>
                    <a:pt x="78966" y="15001"/>
                  </a:moveTo>
                  <a:lnTo>
                    <a:pt x="78799" y="15057"/>
                  </a:lnTo>
                  <a:lnTo>
                    <a:pt x="78631" y="15113"/>
                  </a:lnTo>
                  <a:lnTo>
                    <a:pt x="78353" y="15280"/>
                  </a:lnTo>
                  <a:lnTo>
                    <a:pt x="78185" y="15559"/>
                  </a:lnTo>
                  <a:lnTo>
                    <a:pt x="78130" y="15670"/>
                  </a:lnTo>
                  <a:lnTo>
                    <a:pt x="78130" y="15838"/>
                  </a:lnTo>
                  <a:lnTo>
                    <a:pt x="78130" y="16005"/>
                  </a:lnTo>
                  <a:lnTo>
                    <a:pt x="78185" y="16172"/>
                  </a:lnTo>
                  <a:lnTo>
                    <a:pt x="78353" y="16451"/>
                  </a:lnTo>
                  <a:lnTo>
                    <a:pt x="78631" y="16618"/>
                  </a:lnTo>
                  <a:lnTo>
                    <a:pt x="78799" y="16674"/>
                  </a:lnTo>
                  <a:lnTo>
                    <a:pt x="79133" y="16674"/>
                  </a:lnTo>
                  <a:lnTo>
                    <a:pt x="79301" y="16618"/>
                  </a:lnTo>
                  <a:lnTo>
                    <a:pt x="79524" y="16451"/>
                  </a:lnTo>
                  <a:lnTo>
                    <a:pt x="79691" y="16172"/>
                  </a:lnTo>
                  <a:lnTo>
                    <a:pt x="79747" y="16005"/>
                  </a:lnTo>
                  <a:lnTo>
                    <a:pt x="79803" y="15838"/>
                  </a:lnTo>
                  <a:lnTo>
                    <a:pt x="79747" y="15670"/>
                  </a:lnTo>
                  <a:lnTo>
                    <a:pt x="79691" y="15559"/>
                  </a:lnTo>
                  <a:lnTo>
                    <a:pt x="79524" y="15280"/>
                  </a:lnTo>
                  <a:lnTo>
                    <a:pt x="79301" y="15113"/>
                  </a:lnTo>
                  <a:lnTo>
                    <a:pt x="79133" y="15057"/>
                  </a:lnTo>
                  <a:lnTo>
                    <a:pt x="78966" y="15001"/>
                  </a:lnTo>
                  <a:close/>
                  <a:moveTo>
                    <a:pt x="89004" y="15001"/>
                  </a:moveTo>
                  <a:lnTo>
                    <a:pt x="88837" y="15057"/>
                  </a:lnTo>
                  <a:lnTo>
                    <a:pt x="88670" y="15113"/>
                  </a:lnTo>
                  <a:lnTo>
                    <a:pt x="88391" y="15280"/>
                  </a:lnTo>
                  <a:lnTo>
                    <a:pt x="88223" y="15559"/>
                  </a:lnTo>
                  <a:lnTo>
                    <a:pt x="88168" y="15670"/>
                  </a:lnTo>
                  <a:lnTo>
                    <a:pt x="88168" y="15838"/>
                  </a:lnTo>
                  <a:lnTo>
                    <a:pt x="88168" y="16005"/>
                  </a:lnTo>
                  <a:lnTo>
                    <a:pt x="88223" y="16172"/>
                  </a:lnTo>
                  <a:lnTo>
                    <a:pt x="88391" y="16451"/>
                  </a:lnTo>
                  <a:lnTo>
                    <a:pt x="88670" y="16618"/>
                  </a:lnTo>
                  <a:lnTo>
                    <a:pt x="88837" y="16674"/>
                  </a:lnTo>
                  <a:lnTo>
                    <a:pt x="89171" y="16674"/>
                  </a:lnTo>
                  <a:lnTo>
                    <a:pt x="89339" y="16618"/>
                  </a:lnTo>
                  <a:lnTo>
                    <a:pt x="89562" y="16451"/>
                  </a:lnTo>
                  <a:lnTo>
                    <a:pt x="89729" y="16172"/>
                  </a:lnTo>
                  <a:lnTo>
                    <a:pt x="89785" y="16005"/>
                  </a:lnTo>
                  <a:lnTo>
                    <a:pt x="89841" y="15838"/>
                  </a:lnTo>
                  <a:lnTo>
                    <a:pt x="89785" y="15670"/>
                  </a:lnTo>
                  <a:lnTo>
                    <a:pt x="89729" y="15559"/>
                  </a:lnTo>
                  <a:lnTo>
                    <a:pt x="89562" y="15280"/>
                  </a:lnTo>
                  <a:lnTo>
                    <a:pt x="89339" y="15113"/>
                  </a:lnTo>
                  <a:lnTo>
                    <a:pt x="89171" y="15057"/>
                  </a:lnTo>
                  <a:lnTo>
                    <a:pt x="89004" y="15001"/>
                  </a:lnTo>
                  <a:close/>
                  <a:moveTo>
                    <a:pt x="130997" y="15057"/>
                  </a:moveTo>
                  <a:lnTo>
                    <a:pt x="130829" y="15113"/>
                  </a:lnTo>
                  <a:lnTo>
                    <a:pt x="130551" y="15280"/>
                  </a:lnTo>
                  <a:lnTo>
                    <a:pt x="130383" y="15559"/>
                  </a:lnTo>
                  <a:lnTo>
                    <a:pt x="130327" y="15670"/>
                  </a:lnTo>
                  <a:lnTo>
                    <a:pt x="130327" y="15838"/>
                  </a:lnTo>
                  <a:lnTo>
                    <a:pt x="130327" y="16005"/>
                  </a:lnTo>
                  <a:lnTo>
                    <a:pt x="130383" y="16172"/>
                  </a:lnTo>
                  <a:lnTo>
                    <a:pt x="130551" y="16451"/>
                  </a:lnTo>
                  <a:lnTo>
                    <a:pt x="130829" y="16618"/>
                  </a:lnTo>
                  <a:lnTo>
                    <a:pt x="130997" y="16674"/>
                  </a:lnTo>
                  <a:lnTo>
                    <a:pt x="131331" y="16674"/>
                  </a:lnTo>
                  <a:lnTo>
                    <a:pt x="131499" y="16618"/>
                  </a:lnTo>
                  <a:lnTo>
                    <a:pt x="131722" y="16451"/>
                  </a:lnTo>
                  <a:lnTo>
                    <a:pt x="131889" y="16172"/>
                  </a:lnTo>
                  <a:lnTo>
                    <a:pt x="131945" y="16005"/>
                  </a:lnTo>
                  <a:lnTo>
                    <a:pt x="132000" y="15838"/>
                  </a:lnTo>
                  <a:lnTo>
                    <a:pt x="131945" y="15670"/>
                  </a:lnTo>
                  <a:lnTo>
                    <a:pt x="131889" y="15559"/>
                  </a:lnTo>
                  <a:lnTo>
                    <a:pt x="131722" y="15280"/>
                  </a:lnTo>
                  <a:lnTo>
                    <a:pt x="131499" y="15113"/>
                  </a:lnTo>
                  <a:lnTo>
                    <a:pt x="131331" y="15057"/>
                  </a:lnTo>
                  <a:close/>
                  <a:moveTo>
                    <a:pt x="134343" y="15057"/>
                  </a:moveTo>
                  <a:lnTo>
                    <a:pt x="134175" y="15113"/>
                  </a:lnTo>
                  <a:lnTo>
                    <a:pt x="133952" y="15280"/>
                  </a:lnTo>
                  <a:lnTo>
                    <a:pt x="133729" y="15559"/>
                  </a:lnTo>
                  <a:lnTo>
                    <a:pt x="133729" y="15670"/>
                  </a:lnTo>
                  <a:lnTo>
                    <a:pt x="133673" y="15838"/>
                  </a:lnTo>
                  <a:lnTo>
                    <a:pt x="133729" y="16005"/>
                  </a:lnTo>
                  <a:lnTo>
                    <a:pt x="133729" y="16172"/>
                  </a:lnTo>
                  <a:lnTo>
                    <a:pt x="133952" y="16451"/>
                  </a:lnTo>
                  <a:lnTo>
                    <a:pt x="134175" y="16618"/>
                  </a:lnTo>
                  <a:lnTo>
                    <a:pt x="134343" y="16674"/>
                  </a:lnTo>
                  <a:lnTo>
                    <a:pt x="134677" y="16674"/>
                  </a:lnTo>
                  <a:lnTo>
                    <a:pt x="134845" y="16618"/>
                  </a:lnTo>
                  <a:lnTo>
                    <a:pt x="135123" y="16451"/>
                  </a:lnTo>
                  <a:lnTo>
                    <a:pt x="135291" y="16172"/>
                  </a:lnTo>
                  <a:lnTo>
                    <a:pt x="135346" y="16005"/>
                  </a:lnTo>
                  <a:lnTo>
                    <a:pt x="135346" y="15838"/>
                  </a:lnTo>
                  <a:lnTo>
                    <a:pt x="135346" y="15670"/>
                  </a:lnTo>
                  <a:lnTo>
                    <a:pt x="135291" y="15559"/>
                  </a:lnTo>
                  <a:lnTo>
                    <a:pt x="135123" y="15280"/>
                  </a:lnTo>
                  <a:lnTo>
                    <a:pt x="134845" y="15113"/>
                  </a:lnTo>
                  <a:lnTo>
                    <a:pt x="134677" y="15057"/>
                  </a:lnTo>
                  <a:close/>
                  <a:moveTo>
                    <a:pt x="137744" y="15057"/>
                  </a:moveTo>
                  <a:lnTo>
                    <a:pt x="137577" y="15113"/>
                  </a:lnTo>
                  <a:lnTo>
                    <a:pt x="137298" y="15280"/>
                  </a:lnTo>
                  <a:lnTo>
                    <a:pt x="137131" y="15559"/>
                  </a:lnTo>
                  <a:lnTo>
                    <a:pt x="137075" y="15670"/>
                  </a:lnTo>
                  <a:lnTo>
                    <a:pt x="137075" y="15838"/>
                  </a:lnTo>
                  <a:lnTo>
                    <a:pt x="137075" y="16005"/>
                  </a:lnTo>
                  <a:lnTo>
                    <a:pt x="137131" y="16172"/>
                  </a:lnTo>
                  <a:lnTo>
                    <a:pt x="137298" y="16451"/>
                  </a:lnTo>
                  <a:lnTo>
                    <a:pt x="137577" y="16618"/>
                  </a:lnTo>
                  <a:lnTo>
                    <a:pt x="137744" y="16674"/>
                  </a:lnTo>
                  <a:lnTo>
                    <a:pt x="138023" y="16674"/>
                  </a:lnTo>
                  <a:lnTo>
                    <a:pt x="138191" y="16618"/>
                  </a:lnTo>
                  <a:lnTo>
                    <a:pt x="138469" y="16451"/>
                  </a:lnTo>
                  <a:lnTo>
                    <a:pt x="138637" y="16172"/>
                  </a:lnTo>
                  <a:lnTo>
                    <a:pt x="138692" y="16005"/>
                  </a:lnTo>
                  <a:lnTo>
                    <a:pt x="138692" y="15838"/>
                  </a:lnTo>
                  <a:lnTo>
                    <a:pt x="138692" y="15670"/>
                  </a:lnTo>
                  <a:lnTo>
                    <a:pt x="138637" y="15559"/>
                  </a:lnTo>
                  <a:lnTo>
                    <a:pt x="138469" y="15280"/>
                  </a:lnTo>
                  <a:lnTo>
                    <a:pt x="138191" y="15113"/>
                  </a:lnTo>
                  <a:lnTo>
                    <a:pt x="138023" y="15057"/>
                  </a:lnTo>
                  <a:close/>
                  <a:moveTo>
                    <a:pt x="141035" y="15057"/>
                  </a:moveTo>
                  <a:lnTo>
                    <a:pt x="140867" y="15113"/>
                  </a:lnTo>
                  <a:lnTo>
                    <a:pt x="140644" y="15280"/>
                  </a:lnTo>
                  <a:lnTo>
                    <a:pt x="140421" y="15559"/>
                  </a:lnTo>
                  <a:lnTo>
                    <a:pt x="140365" y="15670"/>
                  </a:lnTo>
                  <a:lnTo>
                    <a:pt x="140365" y="15838"/>
                  </a:lnTo>
                  <a:lnTo>
                    <a:pt x="140365" y="16005"/>
                  </a:lnTo>
                  <a:lnTo>
                    <a:pt x="140421" y="16172"/>
                  </a:lnTo>
                  <a:lnTo>
                    <a:pt x="140644" y="16451"/>
                  </a:lnTo>
                  <a:lnTo>
                    <a:pt x="140867" y="16618"/>
                  </a:lnTo>
                  <a:lnTo>
                    <a:pt x="141035" y="16674"/>
                  </a:lnTo>
                  <a:lnTo>
                    <a:pt x="141369" y="16674"/>
                  </a:lnTo>
                  <a:lnTo>
                    <a:pt x="141537" y="16618"/>
                  </a:lnTo>
                  <a:lnTo>
                    <a:pt x="141815" y="16451"/>
                  </a:lnTo>
                  <a:lnTo>
                    <a:pt x="141983" y="16172"/>
                  </a:lnTo>
                  <a:lnTo>
                    <a:pt x="142039" y="16005"/>
                  </a:lnTo>
                  <a:lnTo>
                    <a:pt x="142039" y="15838"/>
                  </a:lnTo>
                  <a:lnTo>
                    <a:pt x="142039" y="15670"/>
                  </a:lnTo>
                  <a:lnTo>
                    <a:pt x="141983" y="15559"/>
                  </a:lnTo>
                  <a:lnTo>
                    <a:pt x="141815" y="15280"/>
                  </a:lnTo>
                  <a:lnTo>
                    <a:pt x="141537" y="15113"/>
                  </a:lnTo>
                  <a:lnTo>
                    <a:pt x="141369" y="15057"/>
                  </a:lnTo>
                  <a:close/>
                  <a:moveTo>
                    <a:pt x="146165" y="15001"/>
                  </a:moveTo>
                  <a:lnTo>
                    <a:pt x="145998" y="15057"/>
                  </a:lnTo>
                  <a:lnTo>
                    <a:pt x="145831" y="15113"/>
                  </a:lnTo>
                  <a:lnTo>
                    <a:pt x="145552" y="15280"/>
                  </a:lnTo>
                  <a:lnTo>
                    <a:pt x="145385" y="15559"/>
                  </a:lnTo>
                  <a:lnTo>
                    <a:pt x="145329" y="15670"/>
                  </a:lnTo>
                  <a:lnTo>
                    <a:pt x="145329" y="15838"/>
                  </a:lnTo>
                  <a:lnTo>
                    <a:pt x="145329" y="16005"/>
                  </a:lnTo>
                  <a:lnTo>
                    <a:pt x="145385" y="16172"/>
                  </a:lnTo>
                  <a:lnTo>
                    <a:pt x="145552" y="16451"/>
                  </a:lnTo>
                  <a:lnTo>
                    <a:pt x="145831" y="16618"/>
                  </a:lnTo>
                  <a:lnTo>
                    <a:pt x="145998" y="16674"/>
                  </a:lnTo>
                  <a:lnTo>
                    <a:pt x="146333" y="16674"/>
                  </a:lnTo>
                  <a:lnTo>
                    <a:pt x="146444" y="16618"/>
                  </a:lnTo>
                  <a:lnTo>
                    <a:pt x="146723" y="16451"/>
                  </a:lnTo>
                  <a:lnTo>
                    <a:pt x="146890" y="16172"/>
                  </a:lnTo>
                  <a:lnTo>
                    <a:pt x="146946" y="16005"/>
                  </a:lnTo>
                  <a:lnTo>
                    <a:pt x="147002" y="15838"/>
                  </a:lnTo>
                  <a:lnTo>
                    <a:pt x="146946" y="15670"/>
                  </a:lnTo>
                  <a:lnTo>
                    <a:pt x="146890" y="15559"/>
                  </a:lnTo>
                  <a:lnTo>
                    <a:pt x="146723" y="15280"/>
                  </a:lnTo>
                  <a:lnTo>
                    <a:pt x="146444" y="15113"/>
                  </a:lnTo>
                  <a:lnTo>
                    <a:pt x="146333" y="15057"/>
                  </a:lnTo>
                  <a:lnTo>
                    <a:pt x="146165" y="15001"/>
                  </a:lnTo>
                  <a:close/>
                  <a:moveTo>
                    <a:pt x="154586" y="15001"/>
                  </a:moveTo>
                  <a:lnTo>
                    <a:pt x="154419" y="15057"/>
                  </a:lnTo>
                  <a:lnTo>
                    <a:pt x="154251" y="15113"/>
                  </a:lnTo>
                  <a:lnTo>
                    <a:pt x="154028" y="15280"/>
                  </a:lnTo>
                  <a:lnTo>
                    <a:pt x="153805" y="15559"/>
                  </a:lnTo>
                  <a:lnTo>
                    <a:pt x="153750" y="15670"/>
                  </a:lnTo>
                  <a:lnTo>
                    <a:pt x="153750" y="15838"/>
                  </a:lnTo>
                  <a:lnTo>
                    <a:pt x="153750" y="16005"/>
                  </a:lnTo>
                  <a:lnTo>
                    <a:pt x="153805" y="16172"/>
                  </a:lnTo>
                  <a:lnTo>
                    <a:pt x="154028" y="16451"/>
                  </a:lnTo>
                  <a:lnTo>
                    <a:pt x="154251" y="16618"/>
                  </a:lnTo>
                  <a:lnTo>
                    <a:pt x="154419" y="16674"/>
                  </a:lnTo>
                  <a:lnTo>
                    <a:pt x="154753" y="16674"/>
                  </a:lnTo>
                  <a:lnTo>
                    <a:pt x="154921" y="16618"/>
                  </a:lnTo>
                  <a:lnTo>
                    <a:pt x="155200" y="16451"/>
                  </a:lnTo>
                  <a:lnTo>
                    <a:pt x="155367" y="16172"/>
                  </a:lnTo>
                  <a:lnTo>
                    <a:pt x="155423" y="16005"/>
                  </a:lnTo>
                  <a:lnTo>
                    <a:pt x="155423" y="15838"/>
                  </a:lnTo>
                  <a:lnTo>
                    <a:pt x="155423" y="15670"/>
                  </a:lnTo>
                  <a:lnTo>
                    <a:pt x="155367" y="15559"/>
                  </a:lnTo>
                  <a:lnTo>
                    <a:pt x="155200" y="15280"/>
                  </a:lnTo>
                  <a:lnTo>
                    <a:pt x="154921" y="15113"/>
                  </a:lnTo>
                  <a:lnTo>
                    <a:pt x="154753" y="15057"/>
                  </a:lnTo>
                  <a:lnTo>
                    <a:pt x="154586" y="15001"/>
                  </a:lnTo>
                  <a:close/>
                  <a:moveTo>
                    <a:pt x="159605" y="15001"/>
                  </a:moveTo>
                  <a:lnTo>
                    <a:pt x="159438" y="15057"/>
                  </a:lnTo>
                  <a:lnTo>
                    <a:pt x="159326" y="15113"/>
                  </a:lnTo>
                  <a:lnTo>
                    <a:pt x="159047" y="15280"/>
                  </a:lnTo>
                  <a:lnTo>
                    <a:pt x="158880" y="15559"/>
                  </a:lnTo>
                  <a:lnTo>
                    <a:pt x="158824" y="15670"/>
                  </a:lnTo>
                  <a:lnTo>
                    <a:pt x="158824" y="15838"/>
                  </a:lnTo>
                  <a:lnTo>
                    <a:pt x="158824" y="16005"/>
                  </a:lnTo>
                  <a:lnTo>
                    <a:pt x="158880" y="16172"/>
                  </a:lnTo>
                  <a:lnTo>
                    <a:pt x="159047" y="16451"/>
                  </a:lnTo>
                  <a:lnTo>
                    <a:pt x="159326" y="16618"/>
                  </a:lnTo>
                  <a:lnTo>
                    <a:pt x="159438" y="16674"/>
                  </a:lnTo>
                  <a:lnTo>
                    <a:pt x="159772" y="16674"/>
                  </a:lnTo>
                  <a:lnTo>
                    <a:pt x="159940" y="16618"/>
                  </a:lnTo>
                  <a:lnTo>
                    <a:pt x="160219" y="16451"/>
                  </a:lnTo>
                  <a:lnTo>
                    <a:pt x="160386" y="16172"/>
                  </a:lnTo>
                  <a:lnTo>
                    <a:pt x="160442" y="16005"/>
                  </a:lnTo>
                  <a:lnTo>
                    <a:pt x="160442" y="15838"/>
                  </a:lnTo>
                  <a:lnTo>
                    <a:pt x="160442" y="15670"/>
                  </a:lnTo>
                  <a:lnTo>
                    <a:pt x="160386" y="15559"/>
                  </a:lnTo>
                  <a:lnTo>
                    <a:pt x="160219" y="15280"/>
                  </a:lnTo>
                  <a:lnTo>
                    <a:pt x="159940" y="15113"/>
                  </a:lnTo>
                  <a:lnTo>
                    <a:pt x="159772" y="15057"/>
                  </a:lnTo>
                  <a:lnTo>
                    <a:pt x="159605" y="15001"/>
                  </a:lnTo>
                  <a:close/>
                  <a:moveTo>
                    <a:pt x="162951" y="15001"/>
                  </a:moveTo>
                  <a:lnTo>
                    <a:pt x="162784" y="15057"/>
                  </a:lnTo>
                  <a:lnTo>
                    <a:pt x="162617" y="15113"/>
                  </a:lnTo>
                  <a:lnTo>
                    <a:pt x="162338" y="15280"/>
                  </a:lnTo>
                  <a:lnTo>
                    <a:pt x="162170" y="15559"/>
                  </a:lnTo>
                  <a:lnTo>
                    <a:pt x="162115" y="15670"/>
                  </a:lnTo>
                  <a:lnTo>
                    <a:pt x="162115" y="15838"/>
                  </a:lnTo>
                  <a:lnTo>
                    <a:pt x="162115" y="16005"/>
                  </a:lnTo>
                  <a:lnTo>
                    <a:pt x="162170" y="16172"/>
                  </a:lnTo>
                  <a:lnTo>
                    <a:pt x="162338" y="16451"/>
                  </a:lnTo>
                  <a:lnTo>
                    <a:pt x="162617" y="16618"/>
                  </a:lnTo>
                  <a:lnTo>
                    <a:pt x="162784" y="16674"/>
                  </a:lnTo>
                  <a:lnTo>
                    <a:pt x="163118" y="16674"/>
                  </a:lnTo>
                  <a:lnTo>
                    <a:pt x="163286" y="16618"/>
                  </a:lnTo>
                  <a:lnTo>
                    <a:pt x="163509" y="16451"/>
                  </a:lnTo>
                  <a:lnTo>
                    <a:pt x="163732" y="16172"/>
                  </a:lnTo>
                  <a:lnTo>
                    <a:pt x="163788" y="16005"/>
                  </a:lnTo>
                  <a:lnTo>
                    <a:pt x="163788" y="15838"/>
                  </a:lnTo>
                  <a:lnTo>
                    <a:pt x="163788" y="15670"/>
                  </a:lnTo>
                  <a:lnTo>
                    <a:pt x="163732" y="15559"/>
                  </a:lnTo>
                  <a:lnTo>
                    <a:pt x="163509" y="15280"/>
                  </a:lnTo>
                  <a:lnTo>
                    <a:pt x="163286" y="15113"/>
                  </a:lnTo>
                  <a:lnTo>
                    <a:pt x="163118" y="15057"/>
                  </a:lnTo>
                  <a:lnTo>
                    <a:pt x="162951" y="15001"/>
                  </a:lnTo>
                  <a:close/>
                  <a:moveTo>
                    <a:pt x="168026" y="15001"/>
                  </a:moveTo>
                  <a:lnTo>
                    <a:pt x="167859" y="15057"/>
                  </a:lnTo>
                  <a:lnTo>
                    <a:pt x="167691" y="15113"/>
                  </a:lnTo>
                  <a:lnTo>
                    <a:pt x="167412" y="15280"/>
                  </a:lnTo>
                  <a:lnTo>
                    <a:pt x="167245" y="15559"/>
                  </a:lnTo>
                  <a:lnTo>
                    <a:pt x="167189" y="15670"/>
                  </a:lnTo>
                  <a:lnTo>
                    <a:pt x="167189" y="15838"/>
                  </a:lnTo>
                  <a:lnTo>
                    <a:pt x="167189" y="16005"/>
                  </a:lnTo>
                  <a:lnTo>
                    <a:pt x="167245" y="16172"/>
                  </a:lnTo>
                  <a:lnTo>
                    <a:pt x="167412" y="16451"/>
                  </a:lnTo>
                  <a:lnTo>
                    <a:pt x="167691" y="16618"/>
                  </a:lnTo>
                  <a:lnTo>
                    <a:pt x="167859" y="16674"/>
                  </a:lnTo>
                  <a:lnTo>
                    <a:pt x="168193" y="16674"/>
                  </a:lnTo>
                  <a:lnTo>
                    <a:pt x="168361" y="16618"/>
                  </a:lnTo>
                  <a:lnTo>
                    <a:pt x="168584" y="16451"/>
                  </a:lnTo>
                  <a:lnTo>
                    <a:pt x="168751" y="16172"/>
                  </a:lnTo>
                  <a:lnTo>
                    <a:pt x="168807" y="16005"/>
                  </a:lnTo>
                  <a:lnTo>
                    <a:pt x="168862" y="15838"/>
                  </a:lnTo>
                  <a:lnTo>
                    <a:pt x="168807" y="15670"/>
                  </a:lnTo>
                  <a:lnTo>
                    <a:pt x="168751" y="15559"/>
                  </a:lnTo>
                  <a:lnTo>
                    <a:pt x="168584" y="15280"/>
                  </a:lnTo>
                  <a:lnTo>
                    <a:pt x="168361" y="15113"/>
                  </a:lnTo>
                  <a:lnTo>
                    <a:pt x="168193" y="15057"/>
                  </a:lnTo>
                  <a:lnTo>
                    <a:pt x="168026" y="15001"/>
                  </a:lnTo>
                  <a:close/>
                  <a:moveTo>
                    <a:pt x="171316" y="15001"/>
                  </a:moveTo>
                  <a:lnTo>
                    <a:pt x="171149" y="15057"/>
                  </a:lnTo>
                  <a:lnTo>
                    <a:pt x="171037" y="15113"/>
                  </a:lnTo>
                  <a:lnTo>
                    <a:pt x="170758" y="15280"/>
                  </a:lnTo>
                  <a:lnTo>
                    <a:pt x="170591" y="15559"/>
                  </a:lnTo>
                  <a:lnTo>
                    <a:pt x="170535" y="15670"/>
                  </a:lnTo>
                  <a:lnTo>
                    <a:pt x="170480" y="15838"/>
                  </a:lnTo>
                  <a:lnTo>
                    <a:pt x="170535" y="16005"/>
                  </a:lnTo>
                  <a:lnTo>
                    <a:pt x="170591" y="16172"/>
                  </a:lnTo>
                  <a:lnTo>
                    <a:pt x="170758" y="16451"/>
                  </a:lnTo>
                  <a:lnTo>
                    <a:pt x="171037" y="16618"/>
                  </a:lnTo>
                  <a:lnTo>
                    <a:pt x="171149" y="16674"/>
                  </a:lnTo>
                  <a:lnTo>
                    <a:pt x="171483" y="16674"/>
                  </a:lnTo>
                  <a:lnTo>
                    <a:pt x="171651" y="16618"/>
                  </a:lnTo>
                  <a:lnTo>
                    <a:pt x="171930" y="16451"/>
                  </a:lnTo>
                  <a:lnTo>
                    <a:pt x="172097" y="16172"/>
                  </a:lnTo>
                  <a:lnTo>
                    <a:pt x="172153" y="16005"/>
                  </a:lnTo>
                  <a:lnTo>
                    <a:pt x="172153" y="15838"/>
                  </a:lnTo>
                  <a:lnTo>
                    <a:pt x="172153" y="15670"/>
                  </a:lnTo>
                  <a:lnTo>
                    <a:pt x="172097" y="15559"/>
                  </a:lnTo>
                  <a:lnTo>
                    <a:pt x="171930" y="15280"/>
                  </a:lnTo>
                  <a:lnTo>
                    <a:pt x="171651" y="15113"/>
                  </a:lnTo>
                  <a:lnTo>
                    <a:pt x="171483" y="15057"/>
                  </a:lnTo>
                  <a:lnTo>
                    <a:pt x="171316" y="15001"/>
                  </a:lnTo>
                  <a:close/>
                  <a:moveTo>
                    <a:pt x="174774" y="15001"/>
                  </a:moveTo>
                  <a:lnTo>
                    <a:pt x="174606" y="15057"/>
                  </a:lnTo>
                  <a:lnTo>
                    <a:pt x="174439" y="15113"/>
                  </a:lnTo>
                  <a:lnTo>
                    <a:pt x="174160" y="15280"/>
                  </a:lnTo>
                  <a:lnTo>
                    <a:pt x="173993" y="15559"/>
                  </a:lnTo>
                  <a:lnTo>
                    <a:pt x="173937" y="15670"/>
                  </a:lnTo>
                  <a:lnTo>
                    <a:pt x="173937" y="15838"/>
                  </a:lnTo>
                  <a:lnTo>
                    <a:pt x="173937" y="16005"/>
                  </a:lnTo>
                  <a:lnTo>
                    <a:pt x="173993" y="16172"/>
                  </a:lnTo>
                  <a:lnTo>
                    <a:pt x="174160" y="16451"/>
                  </a:lnTo>
                  <a:lnTo>
                    <a:pt x="174439" y="16618"/>
                  </a:lnTo>
                  <a:lnTo>
                    <a:pt x="174606" y="16674"/>
                  </a:lnTo>
                  <a:lnTo>
                    <a:pt x="174941" y="16674"/>
                  </a:lnTo>
                  <a:lnTo>
                    <a:pt x="175053" y="16618"/>
                  </a:lnTo>
                  <a:lnTo>
                    <a:pt x="175331" y="16451"/>
                  </a:lnTo>
                  <a:lnTo>
                    <a:pt x="175499" y="16172"/>
                  </a:lnTo>
                  <a:lnTo>
                    <a:pt x="175554" y="16005"/>
                  </a:lnTo>
                  <a:lnTo>
                    <a:pt x="175610" y="15838"/>
                  </a:lnTo>
                  <a:lnTo>
                    <a:pt x="175554" y="15670"/>
                  </a:lnTo>
                  <a:lnTo>
                    <a:pt x="175499" y="15559"/>
                  </a:lnTo>
                  <a:lnTo>
                    <a:pt x="175331" y="15280"/>
                  </a:lnTo>
                  <a:lnTo>
                    <a:pt x="175053" y="15113"/>
                  </a:lnTo>
                  <a:lnTo>
                    <a:pt x="174941" y="15057"/>
                  </a:lnTo>
                  <a:lnTo>
                    <a:pt x="174774" y="15001"/>
                  </a:lnTo>
                  <a:close/>
                  <a:moveTo>
                    <a:pt x="184812" y="15001"/>
                  </a:moveTo>
                  <a:lnTo>
                    <a:pt x="184644" y="15057"/>
                  </a:lnTo>
                  <a:lnTo>
                    <a:pt x="184477" y="15113"/>
                  </a:lnTo>
                  <a:lnTo>
                    <a:pt x="184198" y="15280"/>
                  </a:lnTo>
                  <a:lnTo>
                    <a:pt x="184031" y="15559"/>
                  </a:lnTo>
                  <a:lnTo>
                    <a:pt x="183975" y="15670"/>
                  </a:lnTo>
                  <a:lnTo>
                    <a:pt x="183975" y="15838"/>
                  </a:lnTo>
                  <a:lnTo>
                    <a:pt x="183975" y="16005"/>
                  </a:lnTo>
                  <a:lnTo>
                    <a:pt x="184031" y="16172"/>
                  </a:lnTo>
                  <a:lnTo>
                    <a:pt x="184198" y="16451"/>
                  </a:lnTo>
                  <a:lnTo>
                    <a:pt x="184477" y="16618"/>
                  </a:lnTo>
                  <a:lnTo>
                    <a:pt x="184644" y="16674"/>
                  </a:lnTo>
                  <a:lnTo>
                    <a:pt x="184979" y="16674"/>
                  </a:lnTo>
                  <a:lnTo>
                    <a:pt x="185091" y="16618"/>
                  </a:lnTo>
                  <a:lnTo>
                    <a:pt x="185369" y="16451"/>
                  </a:lnTo>
                  <a:lnTo>
                    <a:pt x="185537" y="16172"/>
                  </a:lnTo>
                  <a:lnTo>
                    <a:pt x="185593" y="16005"/>
                  </a:lnTo>
                  <a:lnTo>
                    <a:pt x="185648" y="15838"/>
                  </a:lnTo>
                  <a:lnTo>
                    <a:pt x="185593" y="15670"/>
                  </a:lnTo>
                  <a:lnTo>
                    <a:pt x="185537" y="15559"/>
                  </a:lnTo>
                  <a:lnTo>
                    <a:pt x="185369" y="15280"/>
                  </a:lnTo>
                  <a:lnTo>
                    <a:pt x="185091" y="15113"/>
                  </a:lnTo>
                  <a:lnTo>
                    <a:pt x="184979" y="15057"/>
                  </a:lnTo>
                  <a:lnTo>
                    <a:pt x="184812" y="15001"/>
                  </a:lnTo>
                  <a:close/>
                  <a:moveTo>
                    <a:pt x="226804" y="15057"/>
                  </a:moveTo>
                  <a:lnTo>
                    <a:pt x="226637" y="15113"/>
                  </a:lnTo>
                  <a:lnTo>
                    <a:pt x="226358" y="15280"/>
                  </a:lnTo>
                  <a:lnTo>
                    <a:pt x="226191" y="15559"/>
                  </a:lnTo>
                  <a:lnTo>
                    <a:pt x="226135" y="15670"/>
                  </a:lnTo>
                  <a:lnTo>
                    <a:pt x="226135" y="15838"/>
                  </a:lnTo>
                  <a:lnTo>
                    <a:pt x="226135" y="16005"/>
                  </a:lnTo>
                  <a:lnTo>
                    <a:pt x="226191" y="16172"/>
                  </a:lnTo>
                  <a:lnTo>
                    <a:pt x="226358" y="16451"/>
                  </a:lnTo>
                  <a:lnTo>
                    <a:pt x="226637" y="16618"/>
                  </a:lnTo>
                  <a:lnTo>
                    <a:pt x="226804" y="16674"/>
                  </a:lnTo>
                  <a:lnTo>
                    <a:pt x="227139" y="16674"/>
                  </a:lnTo>
                  <a:lnTo>
                    <a:pt x="227250" y="16618"/>
                  </a:lnTo>
                  <a:lnTo>
                    <a:pt x="227529" y="16451"/>
                  </a:lnTo>
                  <a:lnTo>
                    <a:pt x="227697" y="16172"/>
                  </a:lnTo>
                  <a:lnTo>
                    <a:pt x="227752" y="16005"/>
                  </a:lnTo>
                  <a:lnTo>
                    <a:pt x="227808" y="15838"/>
                  </a:lnTo>
                  <a:lnTo>
                    <a:pt x="227752" y="15670"/>
                  </a:lnTo>
                  <a:lnTo>
                    <a:pt x="227697" y="15559"/>
                  </a:lnTo>
                  <a:lnTo>
                    <a:pt x="227529" y="15280"/>
                  </a:lnTo>
                  <a:lnTo>
                    <a:pt x="227250" y="15113"/>
                  </a:lnTo>
                  <a:lnTo>
                    <a:pt x="227139" y="15057"/>
                  </a:lnTo>
                  <a:close/>
                  <a:moveTo>
                    <a:pt x="230150" y="15057"/>
                  </a:moveTo>
                  <a:lnTo>
                    <a:pt x="229983" y="15113"/>
                  </a:lnTo>
                  <a:lnTo>
                    <a:pt x="229760" y="15280"/>
                  </a:lnTo>
                  <a:lnTo>
                    <a:pt x="229537" y="15559"/>
                  </a:lnTo>
                  <a:lnTo>
                    <a:pt x="229481" y="15670"/>
                  </a:lnTo>
                  <a:lnTo>
                    <a:pt x="229481" y="15838"/>
                  </a:lnTo>
                  <a:lnTo>
                    <a:pt x="229481" y="16005"/>
                  </a:lnTo>
                  <a:lnTo>
                    <a:pt x="229537" y="16172"/>
                  </a:lnTo>
                  <a:lnTo>
                    <a:pt x="229760" y="16451"/>
                  </a:lnTo>
                  <a:lnTo>
                    <a:pt x="229983" y="16618"/>
                  </a:lnTo>
                  <a:lnTo>
                    <a:pt x="230150" y="16674"/>
                  </a:lnTo>
                  <a:lnTo>
                    <a:pt x="230485" y="16674"/>
                  </a:lnTo>
                  <a:lnTo>
                    <a:pt x="230652" y="16618"/>
                  </a:lnTo>
                  <a:lnTo>
                    <a:pt x="230931" y="16451"/>
                  </a:lnTo>
                  <a:lnTo>
                    <a:pt x="231098" y="16172"/>
                  </a:lnTo>
                  <a:lnTo>
                    <a:pt x="231154" y="16005"/>
                  </a:lnTo>
                  <a:lnTo>
                    <a:pt x="231154" y="15838"/>
                  </a:lnTo>
                  <a:lnTo>
                    <a:pt x="231154" y="15670"/>
                  </a:lnTo>
                  <a:lnTo>
                    <a:pt x="231098" y="15559"/>
                  </a:lnTo>
                  <a:lnTo>
                    <a:pt x="230931" y="15280"/>
                  </a:lnTo>
                  <a:lnTo>
                    <a:pt x="230652" y="15113"/>
                  </a:lnTo>
                  <a:lnTo>
                    <a:pt x="230485" y="15057"/>
                  </a:lnTo>
                  <a:close/>
                  <a:moveTo>
                    <a:pt x="233496" y="15057"/>
                  </a:moveTo>
                  <a:lnTo>
                    <a:pt x="233385" y="15113"/>
                  </a:lnTo>
                  <a:lnTo>
                    <a:pt x="233106" y="15280"/>
                  </a:lnTo>
                  <a:lnTo>
                    <a:pt x="232939" y="15559"/>
                  </a:lnTo>
                  <a:lnTo>
                    <a:pt x="232883" y="15670"/>
                  </a:lnTo>
                  <a:lnTo>
                    <a:pt x="232883" y="15838"/>
                  </a:lnTo>
                  <a:lnTo>
                    <a:pt x="232883" y="16005"/>
                  </a:lnTo>
                  <a:lnTo>
                    <a:pt x="232939" y="16172"/>
                  </a:lnTo>
                  <a:lnTo>
                    <a:pt x="233106" y="16451"/>
                  </a:lnTo>
                  <a:lnTo>
                    <a:pt x="233385" y="16618"/>
                  </a:lnTo>
                  <a:lnTo>
                    <a:pt x="233496" y="16674"/>
                  </a:lnTo>
                  <a:lnTo>
                    <a:pt x="233831" y="16674"/>
                  </a:lnTo>
                  <a:lnTo>
                    <a:pt x="233998" y="16618"/>
                  </a:lnTo>
                  <a:lnTo>
                    <a:pt x="234277" y="16451"/>
                  </a:lnTo>
                  <a:lnTo>
                    <a:pt x="234444" y="16172"/>
                  </a:lnTo>
                  <a:lnTo>
                    <a:pt x="234500" y="16005"/>
                  </a:lnTo>
                  <a:lnTo>
                    <a:pt x="234500" y="15838"/>
                  </a:lnTo>
                  <a:lnTo>
                    <a:pt x="234500" y="15670"/>
                  </a:lnTo>
                  <a:lnTo>
                    <a:pt x="234444" y="15559"/>
                  </a:lnTo>
                  <a:lnTo>
                    <a:pt x="234277" y="15280"/>
                  </a:lnTo>
                  <a:lnTo>
                    <a:pt x="233998" y="15113"/>
                  </a:lnTo>
                  <a:lnTo>
                    <a:pt x="233831" y="15057"/>
                  </a:lnTo>
                  <a:close/>
                  <a:moveTo>
                    <a:pt x="236842" y="15057"/>
                  </a:moveTo>
                  <a:lnTo>
                    <a:pt x="236675" y="15113"/>
                  </a:lnTo>
                  <a:lnTo>
                    <a:pt x="236396" y="15280"/>
                  </a:lnTo>
                  <a:lnTo>
                    <a:pt x="236229" y="15559"/>
                  </a:lnTo>
                  <a:lnTo>
                    <a:pt x="236173" y="15670"/>
                  </a:lnTo>
                  <a:lnTo>
                    <a:pt x="236173" y="15838"/>
                  </a:lnTo>
                  <a:lnTo>
                    <a:pt x="236173" y="16005"/>
                  </a:lnTo>
                  <a:lnTo>
                    <a:pt x="236229" y="16172"/>
                  </a:lnTo>
                  <a:lnTo>
                    <a:pt x="236396" y="16451"/>
                  </a:lnTo>
                  <a:lnTo>
                    <a:pt x="236675" y="16618"/>
                  </a:lnTo>
                  <a:lnTo>
                    <a:pt x="236842" y="16674"/>
                  </a:lnTo>
                  <a:lnTo>
                    <a:pt x="237177" y="16674"/>
                  </a:lnTo>
                  <a:lnTo>
                    <a:pt x="237344" y="16618"/>
                  </a:lnTo>
                  <a:lnTo>
                    <a:pt x="237567" y="16451"/>
                  </a:lnTo>
                  <a:lnTo>
                    <a:pt x="237790" y="16172"/>
                  </a:lnTo>
                  <a:lnTo>
                    <a:pt x="237790" y="16005"/>
                  </a:lnTo>
                  <a:lnTo>
                    <a:pt x="237846" y="15838"/>
                  </a:lnTo>
                  <a:lnTo>
                    <a:pt x="237790" y="15670"/>
                  </a:lnTo>
                  <a:lnTo>
                    <a:pt x="237790" y="15559"/>
                  </a:lnTo>
                  <a:lnTo>
                    <a:pt x="237567" y="15280"/>
                  </a:lnTo>
                  <a:lnTo>
                    <a:pt x="237344" y="15113"/>
                  </a:lnTo>
                  <a:lnTo>
                    <a:pt x="237177" y="15057"/>
                  </a:lnTo>
                  <a:close/>
                  <a:moveTo>
                    <a:pt x="241973" y="15001"/>
                  </a:moveTo>
                  <a:lnTo>
                    <a:pt x="241806" y="15057"/>
                  </a:lnTo>
                  <a:lnTo>
                    <a:pt x="241638" y="15113"/>
                  </a:lnTo>
                  <a:lnTo>
                    <a:pt x="241359" y="15280"/>
                  </a:lnTo>
                  <a:lnTo>
                    <a:pt x="241192" y="15559"/>
                  </a:lnTo>
                  <a:lnTo>
                    <a:pt x="241136" y="15670"/>
                  </a:lnTo>
                  <a:lnTo>
                    <a:pt x="241136" y="15838"/>
                  </a:lnTo>
                  <a:lnTo>
                    <a:pt x="241136" y="16005"/>
                  </a:lnTo>
                  <a:lnTo>
                    <a:pt x="241192" y="16172"/>
                  </a:lnTo>
                  <a:lnTo>
                    <a:pt x="241359" y="16451"/>
                  </a:lnTo>
                  <a:lnTo>
                    <a:pt x="241638" y="16618"/>
                  </a:lnTo>
                  <a:lnTo>
                    <a:pt x="241806" y="16674"/>
                  </a:lnTo>
                  <a:lnTo>
                    <a:pt x="242140" y="16674"/>
                  </a:lnTo>
                  <a:lnTo>
                    <a:pt x="242308" y="16618"/>
                  </a:lnTo>
                  <a:lnTo>
                    <a:pt x="242531" y="16451"/>
                  </a:lnTo>
                  <a:lnTo>
                    <a:pt x="242754" y="16172"/>
                  </a:lnTo>
                  <a:lnTo>
                    <a:pt x="242754" y="16005"/>
                  </a:lnTo>
                  <a:lnTo>
                    <a:pt x="242809" y="15838"/>
                  </a:lnTo>
                  <a:lnTo>
                    <a:pt x="242754" y="15670"/>
                  </a:lnTo>
                  <a:lnTo>
                    <a:pt x="242754" y="15559"/>
                  </a:lnTo>
                  <a:lnTo>
                    <a:pt x="242531" y="15280"/>
                  </a:lnTo>
                  <a:lnTo>
                    <a:pt x="242308" y="15113"/>
                  </a:lnTo>
                  <a:lnTo>
                    <a:pt x="242140" y="15057"/>
                  </a:lnTo>
                  <a:lnTo>
                    <a:pt x="241973" y="15001"/>
                  </a:lnTo>
                  <a:close/>
                  <a:moveTo>
                    <a:pt x="250394" y="15001"/>
                  </a:moveTo>
                  <a:lnTo>
                    <a:pt x="250226" y="15057"/>
                  </a:lnTo>
                  <a:lnTo>
                    <a:pt x="250059" y="15113"/>
                  </a:lnTo>
                  <a:lnTo>
                    <a:pt x="249836" y="15280"/>
                  </a:lnTo>
                  <a:lnTo>
                    <a:pt x="249669" y="15559"/>
                  </a:lnTo>
                  <a:lnTo>
                    <a:pt x="249613" y="15670"/>
                  </a:lnTo>
                  <a:lnTo>
                    <a:pt x="249557" y="15838"/>
                  </a:lnTo>
                  <a:lnTo>
                    <a:pt x="249613" y="16005"/>
                  </a:lnTo>
                  <a:lnTo>
                    <a:pt x="249669" y="16172"/>
                  </a:lnTo>
                  <a:lnTo>
                    <a:pt x="249836" y="16451"/>
                  </a:lnTo>
                  <a:lnTo>
                    <a:pt x="250059" y="16618"/>
                  </a:lnTo>
                  <a:lnTo>
                    <a:pt x="250226" y="16674"/>
                  </a:lnTo>
                  <a:lnTo>
                    <a:pt x="250561" y="16674"/>
                  </a:lnTo>
                  <a:lnTo>
                    <a:pt x="250728" y="16618"/>
                  </a:lnTo>
                  <a:lnTo>
                    <a:pt x="251007" y="16451"/>
                  </a:lnTo>
                  <a:lnTo>
                    <a:pt x="251174" y="16172"/>
                  </a:lnTo>
                  <a:lnTo>
                    <a:pt x="251230" y="16005"/>
                  </a:lnTo>
                  <a:lnTo>
                    <a:pt x="251230" y="15838"/>
                  </a:lnTo>
                  <a:lnTo>
                    <a:pt x="251230" y="15670"/>
                  </a:lnTo>
                  <a:lnTo>
                    <a:pt x="251174" y="15559"/>
                  </a:lnTo>
                  <a:lnTo>
                    <a:pt x="251007" y="15280"/>
                  </a:lnTo>
                  <a:lnTo>
                    <a:pt x="250728" y="15113"/>
                  </a:lnTo>
                  <a:lnTo>
                    <a:pt x="250561" y="15057"/>
                  </a:lnTo>
                  <a:lnTo>
                    <a:pt x="250394" y="15001"/>
                  </a:lnTo>
                  <a:close/>
                  <a:moveTo>
                    <a:pt x="255469" y="15001"/>
                  </a:moveTo>
                  <a:lnTo>
                    <a:pt x="255301" y="15057"/>
                  </a:lnTo>
                  <a:lnTo>
                    <a:pt x="255134" y="15113"/>
                  </a:lnTo>
                  <a:lnTo>
                    <a:pt x="254855" y="15280"/>
                  </a:lnTo>
                  <a:lnTo>
                    <a:pt x="254688" y="15559"/>
                  </a:lnTo>
                  <a:lnTo>
                    <a:pt x="254632" y="15670"/>
                  </a:lnTo>
                  <a:lnTo>
                    <a:pt x="254632" y="15838"/>
                  </a:lnTo>
                  <a:lnTo>
                    <a:pt x="254632" y="16005"/>
                  </a:lnTo>
                  <a:lnTo>
                    <a:pt x="254688" y="16172"/>
                  </a:lnTo>
                  <a:lnTo>
                    <a:pt x="254855" y="16451"/>
                  </a:lnTo>
                  <a:lnTo>
                    <a:pt x="255134" y="16618"/>
                  </a:lnTo>
                  <a:lnTo>
                    <a:pt x="255301" y="16674"/>
                  </a:lnTo>
                  <a:lnTo>
                    <a:pt x="255636" y="16674"/>
                  </a:lnTo>
                  <a:lnTo>
                    <a:pt x="255747" y="16618"/>
                  </a:lnTo>
                  <a:lnTo>
                    <a:pt x="256026" y="16451"/>
                  </a:lnTo>
                  <a:lnTo>
                    <a:pt x="256194" y="16172"/>
                  </a:lnTo>
                  <a:lnTo>
                    <a:pt x="256249" y="16005"/>
                  </a:lnTo>
                  <a:lnTo>
                    <a:pt x="256305" y="15838"/>
                  </a:lnTo>
                  <a:lnTo>
                    <a:pt x="256249" y="15670"/>
                  </a:lnTo>
                  <a:lnTo>
                    <a:pt x="256194" y="15559"/>
                  </a:lnTo>
                  <a:lnTo>
                    <a:pt x="256026" y="15280"/>
                  </a:lnTo>
                  <a:lnTo>
                    <a:pt x="255747" y="15113"/>
                  </a:lnTo>
                  <a:lnTo>
                    <a:pt x="255636" y="15057"/>
                  </a:lnTo>
                  <a:lnTo>
                    <a:pt x="255469" y="15001"/>
                  </a:lnTo>
                  <a:close/>
                  <a:moveTo>
                    <a:pt x="258759" y="15001"/>
                  </a:moveTo>
                  <a:lnTo>
                    <a:pt x="258591" y="15057"/>
                  </a:lnTo>
                  <a:lnTo>
                    <a:pt x="258424" y="15113"/>
                  </a:lnTo>
                  <a:lnTo>
                    <a:pt x="258201" y="15280"/>
                  </a:lnTo>
                  <a:lnTo>
                    <a:pt x="257978" y="15559"/>
                  </a:lnTo>
                  <a:lnTo>
                    <a:pt x="257978" y="15670"/>
                  </a:lnTo>
                  <a:lnTo>
                    <a:pt x="257922" y="15838"/>
                  </a:lnTo>
                  <a:lnTo>
                    <a:pt x="257978" y="16005"/>
                  </a:lnTo>
                  <a:lnTo>
                    <a:pt x="257978" y="16172"/>
                  </a:lnTo>
                  <a:lnTo>
                    <a:pt x="258201" y="16451"/>
                  </a:lnTo>
                  <a:lnTo>
                    <a:pt x="258424" y="16618"/>
                  </a:lnTo>
                  <a:lnTo>
                    <a:pt x="258591" y="16674"/>
                  </a:lnTo>
                  <a:lnTo>
                    <a:pt x="258926" y="16674"/>
                  </a:lnTo>
                  <a:lnTo>
                    <a:pt x="259093" y="16618"/>
                  </a:lnTo>
                  <a:lnTo>
                    <a:pt x="259372" y="16451"/>
                  </a:lnTo>
                  <a:lnTo>
                    <a:pt x="259540" y="16172"/>
                  </a:lnTo>
                  <a:lnTo>
                    <a:pt x="259595" y="16005"/>
                  </a:lnTo>
                  <a:lnTo>
                    <a:pt x="259595" y="15838"/>
                  </a:lnTo>
                  <a:lnTo>
                    <a:pt x="259595" y="15670"/>
                  </a:lnTo>
                  <a:lnTo>
                    <a:pt x="259540" y="15559"/>
                  </a:lnTo>
                  <a:lnTo>
                    <a:pt x="259372" y="15280"/>
                  </a:lnTo>
                  <a:lnTo>
                    <a:pt x="259093" y="15113"/>
                  </a:lnTo>
                  <a:lnTo>
                    <a:pt x="258926" y="15057"/>
                  </a:lnTo>
                  <a:lnTo>
                    <a:pt x="258759" y="15001"/>
                  </a:lnTo>
                  <a:close/>
                  <a:moveTo>
                    <a:pt x="263834" y="15001"/>
                  </a:moveTo>
                  <a:lnTo>
                    <a:pt x="263666" y="15057"/>
                  </a:lnTo>
                  <a:lnTo>
                    <a:pt x="263499" y="15113"/>
                  </a:lnTo>
                  <a:lnTo>
                    <a:pt x="263220" y="15280"/>
                  </a:lnTo>
                  <a:lnTo>
                    <a:pt x="263053" y="15559"/>
                  </a:lnTo>
                  <a:lnTo>
                    <a:pt x="262997" y="15670"/>
                  </a:lnTo>
                  <a:lnTo>
                    <a:pt x="262997" y="15838"/>
                  </a:lnTo>
                  <a:lnTo>
                    <a:pt x="262997" y="16005"/>
                  </a:lnTo>
                  <a:lnTo>
                    <a:pt x="263053" y="16172"/>
                  </a:lnTo>
                  <a:lnTo>
                    <a:pt x="263220" y="16451"/>
                  </a:lnTo>
                  <a:lnTo>
                    <a:pt x="263499" y="16618"/>
                  </a:lnTo>
                  <a:lnTo>
                    <a:pt x="263666" y="16674"/>
                  </a:lnTo>
                  <a:lnTo>
                    <a:pt x="264001" y="16674"/>
                  </a:lnTo>
                  <a:lnTo>
                    <a:pt x="264168" y="16618"/>
                  </a:lnTo>
                  <a:lnTo>
                    <a:pt x="264391" y="16451"/>
                  </a:lnTo>
                  <a:lnTo>
                    <a:pt x="264614" y="16172"/>
                  </a:lnTo>
                  <a:lnTo>
                    <a:pt x="264670" y="16005"/>
                  </a:lnTo>
                  <a:lnTo>
                    <a:pt x="264670" y="15838"/>
                  </a:lnTo>
                  <a:lnTo>
                    <a:pt x="264670" y="15670"/>
                  </a:lnTo>
                  <a:lnTo>
                    <a:pt x="264614" y="15559"/>
                  </a:lnTo>
                  <a:lnTo>
                    <a:pt x="264391" y="15280"/>
                  </a:lnTo>
                  <a:lnTo>
                    <a:pt x="264168" y="15113"/>
                  </a:lnTo>
                  <a:lnTo>
                    <a:pt x="264001" y="15057"/>
                  </a:lnTo>
                  <a:lnTo>
                    <a:pt x="263834" y="15001"/>
                  </a:lnTo>
                  <a:close/>
                  <a:moveTo>
                    <a:pt x="267124" y="15001"/>
                  </a:moveTo>
                  <a:lnTo>
                    <a:pt x="266957" y="15057"/>
                  </a:lnTo>
                  <a:lnTo>
                    <a:pt x="266845" y="15113"/>
                  </a:lnTo>
                  <a:lnTo>
                    <a:pt x="266566" y="15280"/>
                  </a:lnTo>
                  <a:lnTo>
                    <a:pt x="266399" y="15559"/>
                  </a:lnTo>
                  <a:lnTo>
                    <a:pt x="266343" y="15670"/>
                  </a:lnTo>
                  <a:lnTo>
                    <a:pt x="266343" y="15838"/>
                  </a:lnTo>
                  <a:lnTo>
                    <a:pt x="266343" y="16005"/>
                  </a:lnTo>
                  <a:lnTo>
                    <a:pt x="266399" y="16172"/>
                  </a:lnTo>
                  <a:lnTo>
                    <a:pt x="266566" y="16451"/>
                  </a:lnTo>
                  <a:lnTo>
                    <a:pt x="266845" y="16618"/>
                  </a:lnTo>
                  <a:lnTo>
                    <a:pt x="266957" y="16674"/>
                  </a:lnTo>
                  <a:lnTo>
                    <a:pt x="267291" y="16674"/>
                  </a:lnTo>
                  <a:lnTo>
                    <a:pt x="267458" y="16618"/>
                  </a:lnTo>
                  <a:lnTo>
                    <a:pt x="267737" y="16451"/>
                  </a:lnTo>
                  <a:lnTo>
                    <a:pt x="267905" y="16172"/>
                  </a:lnTo>
                  <a:lnTo>
                    <a:pt x="267960" y="16005"/>
                  </a:lnTo>
                  <a:lnTo>
                    <a:pt x="267960" y="15838"/>
                  </a:lnTo>
                  <a:lnTo>
                    <a:pt x="267960" y="15670"/>
                  </a:lnTo>
                  <a:lnTo>
                    <a:pt x="267905" y="15559"/>
                  </a:lnTo>
                  <a:lnTo>
                    <a:pt x="267737" y="15280"/>
                  </a:lnTo>
                  <a:lnTo>
                    <a:pt x="267458" y="15113"/>
                  </a:lnTo>
                  <a:lnTo>
                    <a:pt x="267291" y="15057"/>
                  </a:lnTo>
                  <a:lnTo>
                    <a:pt x="267124" y="15001"/>
                  </a:lnTo>
                  <a:close/>
                  <a:moveTo>
                    <a:pt x="270581" y="15001"/>
                  </a:moveTo>
                  <a:lnTo>
                    <a:pt x="270414" y="15057"/>
                  </a:lnTo>
                  <a:lnTo>
                    <a:pt x="270247" y="15113"/>
                  </a:lnTo>
                  <a:lnTo>
                    <a:pt x="269968" y="15280"/>
                  </a:lnTo>
                  <a:lnTo>
                    <a:pt x="269801" y="15559"/>
                  </a:lnTo>
                  <a:lnTo>
                    <a:pt x="269745" y="15670"/>
                  </a:lnTo>
                  <a:lnTo>
                    <a:pt x="269745" y="15838"/>
                  </a:lnTo>
                  <a:lnTo>
                    <a:pt x="269745" y="16005"/>
                  </a:lnTo>
                  <a:lnTo>
                    <a:pt x="269801" y="16172"/>
                  </a:lnTo>
                  <a:lnTo>
                    <a:pt x="269968" y="16451"/>
                  </a:lnTo>
                  <a:lnTo>
                    <a:pt x="270247" y="16618"/>
                  </a:lnTo>
                  <a:lnTo>
                    <a:pt x="270414" y="16674"/>
                  </a:lnTo>
                  <a:lnTo>
                    <a:pt x="270749" y="16674"/>
                  </a:lnTo>
                  <a:lnTo>
                    <a:pt x="270916" y="16618"/>
                  </a:lnTo>
                  <a:lnTo>
                    <a:pt x="271139" y="16451"/>
                  </a:lnTo>
                  <a:lnTo>
                    <a:pt x="271362" y="16172"/>
                  </a:lnTo>
                  <a:lnTo>
                    <a:pt x="271362" y="16005"/>
                  </a:lnTo>
                  <a:lnTo>
                    <a:pt x="271418" y="15838"/>
                  </a:lnTo>
                  <a:lnTo>
                    <a:pt x="271362" y="15670"/>
                  </a:lnTo>
                  <a:lnTo>
                    <a:pt x="271362" y="15559"/>
                  </a:lnTo>
                  <a:lnTo>
                    <a:pt x="271139" y="15280"/>
                  </a:lnTo>
                  <a:lnTo>
                    <a:pt x="270916" y="15113"/>
                  </a:lnTo>
                  <a:lnTo>
                    <a:pt x="270749" y="15057"/>
                  </a:lnTo>
                  <a:lnTo>
                    <a:pt x="270581" y="15001"/>
                  </a:lnTo>
                  <a:close/>
                  <a:moveTo>
                    <a:pt x="280619" y="15001"/>
                  </a:moveTo>
                  <a:lnTo>
                    <a:pt x="280452" y="15057"/>
                  </a:lnTo>
                  <a:lnTo>
                    <a:pt x="280285" y="15113"/>
                  </a:lnTo>
                  <a:lnTo>
                    <a:pt x="280006" y="15280"/>
                  </a:lnTo>
                  <a:lnTo>
                    <a:pt x="279839" y="15559"/>
                  </a:lnTo>
                  <a:lnTo>
                    <a:pt x="279783" y="15670"/>
                  </a:lnTo>
                  <a:lnTo>
                    <a:pt x="279783" y="15838"/>
                  </a:lnTo>
                  <a:lnTo>
                    <a:pt x="279783" y="16005"/>
                  </a:lnTo>
                  <a:lnTo>
                    <a:pt x="279839" y="16172"/>
                  </a:lnTo>
                  <a:lnTo>
                    <a:pt x="280006" y="16451"/>
                  </a:lnTo>
                  <a:lnTo>
                    <a:pt x="280285" y="16618"/>
                  </a:lnTo>
                  <a:lnTo>
                    <a:pt x="280452" y="16674"/>
                  </a:lnTo>
                  <a:lnTo>
                    <a:pt x="280787" y="16674"/>
                  </a:lnTo>
                  <a:lnTo>
                    <a:pt x="280954" y="16618"/>
                  </a:lnTo>
                  <a:lnTo>
                    <a:pt x="281177" y="16451"/>
                  </a:lnTo>
                  <a:lnTo>
                    <a:pt x="281400" y="16172"/>
                  </a:lnTo>
                  <a:lnTo>
                    <a:pt x="281400" y="16005"/>
                  </a:lnTo>
                  <a:lnTo>
                    <a:pt x="281456" y="15838"/>
                  </a:lnTo>
                  <a:lnTo>
                    <a:pt x="281400" y="15670"/>
                  </a:lnTo>
                  <a:lnTo>
                    <a:pt x="281400" y="15559"/>
                  </a:lnTo>
                  <a:lnTo>
                    <a:pt x="281177" y="15280"/>
                  </a:lnTo>
                  <a:lnTo>
                    <a:pt x="280954" y="15113"/>
                  </a:lnTo>
                  <a:lnTo>
                    <a:pt x="280787" y="15057"/>
                  </a:lnTo>
                  <a:lnTo>
                    <a:pt x="280619" y="15001"/>
                  </a:lnTo>
                  <a:close/>
                </a:path>
              </a:pathLst>
            </a:custGeom>
            <a:solidFill>
              <a:srgbClr val="3230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3" name="Google Shape;4553;p130"/>
            <p:cNvSpPr/>
            <p:nvPr/>
          </p:nvSpPr>
          <p:spPr>
            <a:xfrm>
              <a:off x="18861" y="217501"/>
              <a:ext cx="9187662" cy="542679"/>
            </a:xfrm>
            <a:custGeom>
              <a:avLst/>
              <a:gdLst/>
              <a:ahLst/>
              <a:cxnLst/>
              <a:rect l="l" t="t" r="r" b="b"/>
              <a:pathLst>
                <a:path w="283242" h="16730" extrusionOk="0">
                  <a:moveTo>
                    <a:pt x="14333" y="0"/>
                  </a:moveTo>
                  <a:lnTo>
                    <a:pt x="14333" y="1673"/>
                  </a:lnTo>
                  <a:lnTo>
                    <a:pt x="17734" y="1673"/>
                  </a:lnTo>
                  <a:lnTo>
                    <a:pt x="17734" y="0"/>
                  </a:lnTo>
                  <a:close/>
                  <a:moveTo>
                    <a:pt x="24371" y="0"/>
                  </a:moveTo>
                  <a:lnTo>
                    <a:pt x="24371" y="1673"/>
                  </a:lnTo>
                  <a:lnTo>
                    <a:pt x="27772" y="1673"/>
                  </a:lnTo>
                  <a:lnTo>
                    <a:pt x="27772" y="0"/>
                  </a:lnTo>
                  <a:close/>
                  <a:moveTo>
                    <a:pt x="34409" y="0"/>
                  </a:moveTo>
                  <a:lnTo>
                    <a:pt x="34409" y="1673"/>
                  </a:lnTo>
                  <a:lnTo>
                    <a:pt x="37811" y="1673"/>
                  </a:lnTo>
                  <a:lnTo>
                    <a:pt x="37811" y="0"/>
                  </a:lnTo>
                  <a:close/>
                  <a:moveTo>
                    <a:pt x="51250" y="0"/>
                  </a:moveTo>
                  <a:lnTo>
                    <a:pt x="51250" y="1673"/>
                  </a:lnTo>
                  <a:lnTo>
                    <a:pt x="54652" y="1673"/>
                  </a:lnTo>
                  <a:lnTo>
                    <a:pt x="54652" y="0"/>
                  </a:lnTo>
                  <a:close/>
                  <a:moveTo>
                    <a:pt x="76457" y="0"/>
                  </a:moveTo>
                  <a:lnTo>
                    <a:pt x="76457" y="1673"/>
                  </a:lnTo>
                  <a:lnTo>
                    <a:pt x="79859" y="1673"/>
                  </a:lnTo>
                  <a:lnTo>
                    <a:pt x="79859" y="0"/>
                  </a:lnTo>
                  <a:close/>
                  <a:moveTo>
                    <a:pt x="88224" y="0"/>
                  </a:moveTo>
                  <a:lnTo>
                    <a:pt x="88224" y="1673"/>
                  </a:lnTo>
                  <a:lnTo>
                    <a:pt x="91626" y="1673"/>
                  </a:lnTo>
                  <a:lnTo>
                    <a:pt x="91626" y="0"/>
                  </a:lnTo>
                  <a:close/>
                  <a:moveTo>
                    <a:pt x="110140" y="0"/>
                  </a:moveTo>
                  <a:lnTo>
                    <a:pt x="110140" y="1673"/>
                  </a:lnTo>
                  <a:lnTo>
                    <a:pt x="113542" y="1673"/>
                  </a:lnTo>
                  <a:lnTo>
                    <a:pt x="113542" y="0"/>
                  </a:lnTo>
                  <a:close/>
                  <a:moveTo>
                    <a:pt x="120178" y="0"/>
                  </a:moveTo>
                  <a:lnTo>
                    <a:pt x="120178" y="1673"/>
                  </a:lnTo>
                  <a:lnTo>
                    <a:pt x="123580" y="1673"/>
                  </a:lnTo>
                  <a:lnTo>
                    <a:pt x="123580" y="0"/>
                  </a:lnTo>
                  <a:close/>
                  <a:moveTo>
                    <a:pt x="130216" y="0"/>
                  </a:moveTo>
                  <a:lnTo>
                    <a:pt x="130216" y="1673"/>
                  </a:lnTo>
                  <a:lnTo>
                    <a:pt x="133618" y="1673"/>
                  </a:lnTo>
                  <a:lnTo>
                    <a:pt x="133618" y="0"/>
                  </a:lnTo>
                  <a:close/>
                  <a:moveTo>
                    <a:pt x="147002" y="0"/>
                  </a:moveTo>
                  <a:lnTo>
                    <a:pt x="147002" y="1673"/>
                  </a:lnTo>
                  <a:lnTo>
                    <a:pt x="150404" y="1673"/>
                  </a:lnTo>
                  <a:lnTo>
                    <a:pt x="150404" y="0"/>
                  </a:lnTo>
                  <a:close/>
                  <a:moveTo>
                    <a:pt x="172265" y="0"/>
                  </a:moveTo>
                  <a:lnTo>
                    <a:pt x="172265" y="1673"/>
                  </a:lnTo>
                  <a:lnTo>
                    <a:pt x="175667" y="1673"/>
                  </a:lnTo>
                  <a:lnTo>
                    <a:pt x="175667" y="0"/>
                  </a:lnTo>
                  <a:close/>
                  <a:moveTo>
                    <a:pt x="184032" y="0"/>
                  </a:moveTo>
                  <a:lnTo>
                    <a:pt x="184032" y="1673"/>
                  </a:lnTo>
                  <a:lnTo>
                    <a:pt x="187433" y="1673"/>
                  </a:lnTo>
                  <a:lnTo>
                    <a:pt x="187433" y="0"/>
                  </a:lnTo>
                  <a:close/>
                  <a:moveTo>
                    <a:pt x="205948" y="0"/>
                  </a:moveTo>
                  <a:lnTo>
                    <a:pt x="205948" y="1673"/>
                  </a:lnTo>
                  <a:lnTo>
                    <a:pt x="209350" y="1673"/>
                  </a:lnTo>
                  <a:lnTo>
                    <a:pt x="209350" y="0"/>
                  </a:lnTo>
                  <a:close/>
                  <a:moveTo>
                    <a:pt x="215986" y="0"/>
                  </a:moveTo>
                  <a:lnTo>
                    <a:pt x="215986" y="1673"/>
                  </a:lnTo>
                  <a:lnTo>
                    <a:pt x="219388" y="1673"/>
                  </a:lnTo>
                  <a:lnTo>
                    <a:pt x="219388" y="0"/>
                  </a:lnTo>
                  <a:close/>
                  <a:moveTo>
                    <a:pt x="226024" y="0"/>
                  </a:moveTo>
                  <a:lnTo>
                    <a:pt x="226024" y="1673"/>
                  </a:lnTo>
                  <a:lnTo>
                    <a:pt x="229426" y="1673"/>
                  </a:lnTo>
                  <a:lnTo>
                    <a:pt x="229426" y="0"/>
                  </a:lnTo>
                  <a:close/>
                  <a:moveTo>
                    <a:pt x="242866" y="0"/>
                  </a:moveTo>
                  <a:lnTo>
                    <a:pt x="242866" y="1673"/>
                  </a:lnTo>
                  <a:lnTo>
                    <a:pt x="246268" y="1673"/>
                  </a:lnTo>
                  <a:lnTo>
                    <a:pt x="246268" y="0"/>
                  </a:lnTo>
                  <a:close/>
                  <a:moveTo>
                    <a:pt x="268072" y="0"/>
                  </a:moveTo>
                  <a:lnTo>
                    <a:pt x="268072" y="1673"/>
                  </a:lnTo>
                  <a:lnTo>
                    <a:pt x="271474" y="1673"/>
                  </a:lnTo>
                  <a:lnTo>
                    <a:pt x="271474" y="0"/>
                  </a:lnTo>
                  <a:close/>
                  <a:moveTo>
                    <a:pt x="279839" y="0"/>
                  </a:moveTo>
                  <a:lnTo>
                    <a:pt x="279839" y="1673"/>
                  </a:lnTo>
                  <a:lnTo>
                    <a:pt x="283241" y="1673"/>
                  </a:lnTo>
                  <a:lnTo>
                    <a:pt x="283241" y="0"/>
                  </a:lnTo>
                  <a:close/>
                  <a:moveTo>
                    <a:pt x="2510" y="3346"/>
                  </a:moveTo>
                  <a:lnTo>
                    <a:pt x="2510" y="5075"/>
                  </a:lnTo>
                  <a:lnTo>
                    <a:pt x="5912" y="5075"/>
                  </a:lnTo>
                  <a:lnTo>
                    <a:pt x="5912" y="3346"/>
                  </a:lnTo>
                  <a:close/>
                  <a:moveTo>
                    <a:pt x="31118" y="3346"/>
                  </a:moveTo>
                  <a:lnTo>
                    <a:pt x="31118" y="5075"/>
                  </a:lnTo>
                  <a:lnTo>
                    <a:pt x="34520" y="5075"/>
                  </a:lnTo>
                  <a:lnTo>
                    <a:pt x="34520" y="3346"/>
                  </a:lnTo>
                  <a:close/>
                  <a:moveTo>
                    <a:pt x="47849" y="3346"/>
                  </a:moveTo>
                  <a:lnTo>
                    <a:pt x="47849" y="5075"/>
                  </a:lnTo>
                  <a:lnTo>
                    <a:pt x="51250" y="5075"/>
                  </a:lnTo>
                  <a:lnTo>
                    <a:pt x="51250" y="3346"/>
                  </a:lnTo>
                  <a:close/>
                  <a:moveTo>
                    <a:pt x="54652" y="3346"/>
                  </a:moveTo>
                  <a:lnTo>
                    <a:pt x="54652" y="5075"/>
                  </a:lnTo>
                  <a:lnTo>
                    <a:pt x="58054" y="5075"/>
                  </a:lnTo>
                  <a:lnTo>
                    <a:pt x="58054" y="3346"/>
                  </a:lnTo>
                  <a:close/>
                  <a:moveTo>
                    <a:pt x="59671" y="3346"/>
                  </a:moveTo>
                  <a:lnTo>
                    <a:pt x="59671" y="5075"/>
                  </a:lnTo>
                  <a:lnTo>
                    <a:pt x="63073" y="5075"/>
                  </a:lnTo>
                  <a:lnTo>
                    <a:pt x="63073" y="3346"/>
                  </a:lnTo>
                  <a:close/>
                  <a:moveTo>
                    <a:pt x="64690" y="3346"/>
                  </a:moveTo>
                  <a:lnTo>
                    <a:pt x="64690" y="5075"/>
                  </a:lnTo>
                  <a:lnTo>
                    <a:pt x="68092" y="5075"/>
                  </a:lnTo>
                  <a:lnTo>
                    <a:pt x="68092" y="3346"/>
                  </a:lnTo>
                  <a:close/>
                  <a:moveTo>
                    <a:pt x="73055" y="3346"/>
                  </a:moveTo>
                  <a:lnTo>
                    <a:pt x="73055" y="5075"/>
                  </a:lnTo>
                  <a:lnTo>
                    <a:pt x="76457" y="5075"/>
                  </a:lnTo>
                  <a:lnTo>
                    <a:pt x="76457" y="3346"/>
                  </a:lnTo>
                  <a:close/>
                  <a:moveTo>
                    <a:pt x="98318" y="3346"/>
                  </a:moveTo>
                  <a:lnTo>
                    <a:pt x="98318" y="5075"/>
                  </a:lnTo>
                  <a:lnTo>
                    <a:pt x="101719" y="5075"/>
                  </a:lnTo>
                  <a:lnTo>
                    <a:pt x="101719" y="3346"/>
                  </a:lnTo>
                  <a:close/>
                  <a:moveTo>
                    <a:pt x="126926" y="3346"/>
                  </a:moveTo>
                  <a:lnTo>
                    <a:pt x="126926" y="5075"/>
                  </a:lnTo>
                  <a:lnTo>
                    <a:pt x="130328" y="5075"/>
                  </a:lnTo>
                  <a:lnTo>
                    <a:pt x="130328" y="3346"/>
                  </a:lnTo>
                  <a:close/>
                  <a:moveTo>
                    <a:pt x="143656" y="3346"/>
                  </a:moveTo>
                  <a:lnTo>
                    <a:pt x="143656" y="5075"/>
                  </a:lnTo>
                  <a:lnTo>
                    <a:pt x="147058" y="5075"/>
                  </a:lnTo>
                  <a:lnTo>
                    <a:pt x="147058" y="3346"/>
                  </a:lnTo>
                  <a:close/>
                  <a:moveTo>
                    <a:pt x="150404" y="3346"/>
                  </a:moveTo>
                  <a:lnTo>
                    <a:pt x="150404" y="5075"/>
                  </a:lnTo>
                  <a:lnTo>
                    <a:pt x="153806" y="5075"/>
                  </a:lnTo>
                  <a:lnTo>
                    <a:pt x="153806" y="3346"/>
                  </a:lnTo>
                  <a:close/>
                  <a:moveTo>
                    <a:pt x="155423" y="3346"/>
                  </a:moveTo>
                  <a:lnTo>
                    <a:pt x="155423" y="5075"/>
                  </a:lnTo>
                  <a:lnTo>
                    <a:pt x="158825" y="5075"/>
                  </a:lnTo>
                  <a:lnTo>
                    <a:pt x="158825" y="3346"/>
                  </a:lnTo>
                  <a:close/>
                  <a:moveTo>
                    <a:pt x="160498" y="3346"/>
                  </a:moveTo>
                  <a:lnTo>
                    <a:pt x="160498" y="5075"/>
                  </a:lnTo>
                  <a:lnTo>
                    <a:pt x="163900" y="5075"/>
                  </a:lnTo>
                  <a:lnTo>
                    <a:pt x="163900" y="3346"/>
                  </a:lnTo>
                  <a:close/>
                  <a:moveTo>
                    <a:pt x="168863" y="3346"/>
                  </a:moveTo>
                  <a:lnTo>
                    <a:pt x="168863" y="5075"/>
                  </a:lnTo>
                  <a:lnTo>
                    <a:pt x="172265" y="5075"/>
                  </a:lnTo>
                  <a:lnTo>
                    <a:pt x="172265" y="3346"/>
                  </a:lnTo>
                  <a:close/>
                  <a:moveTo>
                    <a:pt x="194125" y="3346"/>
                  </a:moveTo>
                  <a:lnTo>
                    <a:pt x="194125" y="5075"/>
                  </a:lnTo>
                  <a:lnTo>
                    <a:pt x="197527" y="5075"/>
                  </a:lnTo>
                  <a:lnTo>
                    <a:pt x="197527" y="3346"/>
                  </a:lnTo>
                  <a:close/>
                  <a:moveTo>
                    <a:pt x="222734" y="3346"/>
                  </a:moveTo>
                  <a:lnTo>
                    <a:pt x="222734" y="5075"/>
                  </a:lnTo>
                  <a:lnTo>
                    <a:pt x="226136" y="5075"/>
                  </a:lnTo>
                  <a:lnTo>
                    <a:pt x="226136" y="3346"/>
                  </a:lnTo>
                  <a:close/>
                  <a:moveTo>
                    <a:pt x="239464" y="3346"/>
                  </a:moveTo>
                  <a:lnTo>
                    <a:pt x="239464" y="5075"/>
                  </a:lnTo>
                  <a:lnTo>
                    <a:pt x="242866" y="5075"/>
                  </a:lnTo>
                  <a:lnTo>
                    <a:pt x="242866" y="3346"/>
                  </a:lnTo>
                  <a:close/>
                  <a:moveTo>
                    <a:pt x="246268" y="3346"/>
                  </a:moveTo>
                  <a:lnTo>
                    <a:pt x="246268" y="5075"/>
                  </a:lnTo>
                  <a:lnTo>
                    <a:pt x="249669" y="5075"/>
                  </a:lnTo>
                  <a:lnTo>
                    <a:pt x="249669" y="3346"/>
                  </a:lnTo>
                  <a:close/>
                  <a:moveTo>
                    <a:pt x="251287" y="3346"/>
                  </a:moveTo>
                  <a:lnTo>
                    <a:pt x="251287" y="5075"/>
                  </a:lnTo>
                  <a:lnTo>
                    <a:pt x="254688" y="5075"/>
                  </a:lnTo>
                  <a:lnTo>
                    <a:pt x="254688" y="3346"/>
                  </a:lnTo>
                  <a:close/>
                  <a:moveTo>
                    <a:pt x="256306" y="3346"/>
                  </a:moveTo>
                  <a:lnTo>
                    <a:pt x="256306" y="5075"/>
                  </a:lnTo>
                  <a:lnTo>
                    <a:pt x="259707" y="5075"/>
                  </a:lnTo>
                  <a:lnTo>
                    <a:pt x="259707" y="3346"/>
                  </a:lnTo>
                  <a:close/>
                  <a:moveTo>
                    <a:pt x="264671" y="3346"/>
                  </a:moveTo>
                  <a:lnTo>
                    <a:pt x="264671" y="5075"/>
                  </a:lnTo>
                  <a:lnTo>
                    <a:pt x="268072" y="5075"/>
                  </a:lnTo>
                  <a:lnTo>
                    <a:pt x="268072" y="3346"/>
                  </a:lnTo>
                  <a:close/>
                  <a:moveTo>
                    <a:pt x="3347" y="11655"/>
                  </a:moveTo>
                  <a:lnTo>
                    <a:pt x="3347" y="13384"/>
                  </a:lnTo>
                  <a:lnTo>
                    <a:pt x="6748" y="13384"/>
                  </a:lnTo>
                  <a:lnTo>
                    <a:pt x="6748" y="11655"/>
                  </a:lnTo>
                  <a:close/>
                  <a:moveTo>
                    <a:pt x="28609" y="11655"/>
                  </a:moveTo>
                  <a:lnTo>
                    <a:pt x="28609" y="13384"/>
                  </a:lnTo>
                  <a:lnTo>
                    <a:pt x="32011" y="13384"/>
                  </a:lnTo>
                  <a:lnTo>
                    <a:pt x="32011" y="11655"/>
                  </a:lnTo>
                  <a:close/>
                  <a:moveTo>
                    <a:pt x="40376" y="11655"/>
                  </a:moveTo>
                  <a:lnTo>
                    <a:pt x="40376" y="13384"/>
                  </a:lnTo>
                  <a:lnTo>
                    <a:pt x="43778" y="13384"/>
                  </a:lnTo>
                  <a:lnTo>
                    <a:pt x="43778" y="11655"/>
                  </a:lnTo>
                  <a:close/>
                  <a:moveTo>
                    <a:pt x="62181" y="11655"/>
                  </a:moveTo>
                  <a:lnTo>
                    <a:pt x="62181" y="13384"/>
                  </a:lnTo>
                  <a:lnTo>
                    <a:pt x="65582" y="13384"/>
                  </a:lnTo>
                  <a:lnTo>
                    <a:pt x="65582" y="11655"/>
                  </a:lnTo>
                  <a:close/>
                  <a:moveTo>
                    <a:pt x="72219" y="11655"/>
                  </a:moveTo>
                  <a:lnTo>
                    <a:pt x="72219" y="13384"/>
                  </a:lnTo>
                  <a:lnTo>
                    <a:pt x="75621" y="13384"/>
                  </a:lnTo>
                  <a:lnTo>
                    <a:pt x="75621" y="11655"/>
                  </a:lnTo>
                  <a:close/>
                  <a:moveTo>
                    <a:pt x="82257" y="11655"/>
                  </a:moveTo>
                  <a:lnTo>
                    <a:pt x="82257" y="13384"/>
                  </a:lnTo>
                  <a:lnTo>
                    <a:pt x="85659" y="13384"/>
                  </a:lnTo>
                  <a:lnTo>
                    <a:pt x="85659" y="11655"/>
                  </a:lnTo>
                  <a:close/>
                  <a:moveTo>
                    <a:pt x="99210" y="11655"/>
                  </a:moveTo>
                  <a:lnTo>
                    <a:pt x="99210" y="13384"/>
                  </a:lnTo>
                  <a:lnTo>
                    <a:pt x="102612" y="13384"/>
                  </a:lnTo>
                  <a:lnTo>
                    <a:pt x="102612" y="11655"/>
                  </a:lnTo>
                  <a:close/>
                  <a:moveTo>
                    <a:pt x="124417" y="11655"/>
                  </a:moveTo>
                  <a:lnTo>
                    <a:pt x="124417" y="13384"/>
                  </a:lnTo>
                  <a:lnTo>
                    <a:pt x="127818" y="13384"/>
                  </a:lnTo>
                  <a:lnTo>
                    <a:pt x="127818" y="11655"/>
                  </a:lnTo>
                  <a:close/>
                  <a:moveTo>
                    <a:pt x="136183" y="11655"/>
                  </a:moveTo>
                  <a:lnTo>
                    <a:pt x="136183" y="13384"/>
                  </a:lnTo>
                  <a:lnTo>
                    <a:pt x="139585" y="13384"/>
                  </a:lnTo>
                  <a:lnTo>
                    <a:pt x="139585" y="11655"/>
                  </a:lnTo>
                  <a:close/>
                  <a:moveTo>
                    <a:pt x="157988" y="11655"/>
                  </a:moveTo>
                  <a:lnTo>
                    <a:pt x="157988" y="13384"/>
                  </a:lnTo>
                  <a:lnTo>
                    <a:pt x="161390" y="13384"/>
                  </a:lnTo>
                  <a:lnTo>
                    <a:pt x="161390" y="11655"/>
                  </a:lnTo>
                  <a:close/>
                  <a:moveTo>
                    <a:pt x="168026" y="11655"/>
                  </a:moveTo>
                  <a:lnTo>
                    <a:pt x="168026" y="13384"/>
                  </a:lnTo>
                  <a:lnTo>
                    <a:pt x="171428" y="13384"/>
                  </a:lnTo>
                  <a:lnTo>
                    <a:pt x="171428" y="11655"/>
                  </a:lnTo>
                  <a:close/>
                  <a:moveTo>
                    <a:pt x="178064" y="11655"/>
                  </a:moveTo>
                  <a:lnTo>
                    <a:pt x="178064" y="13384"/>
                  </a:lnTo>
                  <a:lnTo>
                    <a:pt x="181466" y="13384"/>
                  </a:lnTo>
                  <a:lnTo>
                    <a:pt x="181466" y="11655"/>
                  </a:lnTo>
                  <a:close/>
                  <a:moveTo>
                    <a:pt x="194962" y="11655"/>
                  </a:moveTo>
                  <a:lnTo>
                    <a:pt x="194962" y="13384"/>
                  </a:lnTo>
                  <a:lnTo>
                    <a:pt x="198364" y="13384"/>
                  </a:lnTo>
                  <a:lnTo>
                    <a:pt x="198364" y="11655"/>
                  </a:lnTo>
                  <a:close/>
                  <a:moveTo>
                    <a:pt x="220224" y="11655"/>
                  </a:moveTo>
                  <a:lnTo>
                    <a:pt x="220224" y="13384"/>
                  </a:lnTo>
                  <a:lnTo>
                    <a:pt x="223626" y="13384"/>
                  </a:lnTo>
                  <a:lnTo>
                    <a:pt x="223626" y="11655"/>
                  </a:lnTo>
                  <a:close/>
                  <a:moveTo>
                    <a:pt x="231991" y="11655"/>
                  </a:moveTo>
                  <a:lnTo>
                    <a:pt x="231991" y="13384"/>
                  </a:lnTo>
                  <a:lnTo>
                    <a:pt x="235393" y="13384"/>
                  </a:lnTo>
                  <a:lnTo>
                    <a:pt x="235393" y="11655"/>
                  </a:lnTo>
                  <a:close/>
                  <a:moveTo>
                    <a:pt x="253796" y="11655"/>
                  </a:moveTo>
                  <a:lnTo>
                    <a:pt x="253796" y="13384"/>
                  </a:lnTo>
                  <a:lnTo>
                    <a:pt x="257198" y="13384"/>
                  </a:lnTo>
                  <a:lnTo>
                    <a:pt x="257198" y="11655"/>
                  </a:lnTo>
                  <a:close/>
                  <a:moveTo>
                    <a:pt x="263834" y="11655"/>
                  </a:moveTo>
                  <a:lnTo>
                    <a:pt x="263834" y="13384"/>
                  </a:lnTo>
                  <a:lnTo>
                    <a:pt x="267236" y="13384"/>
                  </a:lnTo>
                  <a:lnTo>
                    <a:pt x="267236" y="11655"/>
                  </a:lnTo>
                  <a:close/>
                  <a:moveTo>
                    <a:pt x="273872" y="11655"/>
                  </a:moveTo>
                  <a:lnTo>
                    <a:pt x="273872" y="13384"/>
                  </a:lnTo>
                  <a:lnTo>
                    <a:pt x="277274" y="13384"/>
                  </a:lnTo>
                  <a:lnTo>
                    <a:pt x="277274" y="11655"/>
                  </a:lnTo>
                  <a:close/>
                  <a:moveTo>
                    <a:pt x="1" y="15001"/>
                  </a:moveTo>
                  <a:lnTo>
                    <a:pt x="1" y="16730"/>
                  </a:lnTo>
                  <a:lnTo>
                    <a:pt x="3402" y="16730"/>
                  </a:lnTo>
                  <a:lnTo>
                    <a:pt x="3402" y="15001"/>
                  </a:lnTo>
                  <a:close/>
                  <a:moveTo>
                    <a:pt x="6748" y="15001"/>
                  </a:moveTo>
                  <a:lnTo>
                    <a:pt x="6748" y="16730"/>
                  </a:lnTo>
                  <a:lnTo>
                    <a:pt x="10150" y="16730"/>
                  </a:lnTo>
                  <a:lnTo>
                    <a:pt x="10150" y="15001"/>
                  </a:lnTo>
                  <a:close/>
                  <a:moveTo>
                    <a:pt x="11767" y="15001"/>
                  </a:moveTo>
                  <a:lnTo>
                    <a:pt x="11767" y="16730"/>
                  </a:lnTo>
                  <a:lnTo>
                    <a:pt x="15169" y="16730"/>
                  </a:lnTo>
                  <a:lnTo>
                    <a:pt x="15169" y="15001"/>
                  </a:lnTo>
                  <a:close/>
                  <a:moveTo>
                    <a:pt x="16786" y="15001"/>
                  </a:moveTo>
                  <a:lnTo>
                    <a:pt x="16786" y="16730"/>
                  </a:lnTo>
                  <a:lnTo>
                    <a:pt x="20188" y="16730"/>
                  </a:lnTo>
                  <a:lnTo>
                    <a:pt x="20188" y="15001"/>
                  </a:lnTo>
                  <a:close/>
                  <a:moveTo>
                    <a:pt x="25207" y="15001"/>
                  </a:moveTo>
                  <a:lnTo>
                    <a:pt x="25207" y="16730"/>
                  </a:lnTo>
                  <a:lnTo>
                    <a:pt x="28609" y="16730"/>
                  </a:lnTo>
                  <a:lnTo>
                    <a:pt x="28609" y="15001"/>
                  </a:lnTo>
                  <a:close/>
                  <a:moveTo>
                    <a:pt x="50358" y="15001"/>
                  </a:moveTo>
                  <a:lnTo>
                    <a:pt x="50358" y="16730"/>
                  </a:lnTo>
                  <a:lnTo>
                    <a:pt x="53760" y="16730"/>
                  </a:lnTo>
                  <a:lnTo>
                    <a:pt x="53760" y="15001"/>
                  </a:lnTo>
                  <a:close/>
                  <a:moveTo>
                    <a:pt x="78967" y="15001"/>
                  </a:moveTo>
                  <a:lnTo>
                    <a:pt x="78967" y="16730"/>
                  </a:lnTo>
                  <a:lnTo>
                    <a:pt x="82368" y="16730"/>
                  </a:lnTo>
                  <a:lnTo>
                    <a:pt x="82368" y="15001"/>
                  </a:lnTo>
                  <a:close/>
                  <a:moveTo>
                    <a:pt x="95808" y="15001"/>
                  </a:moveTo>
                  <a:lnTo>
                    <a:pt x="95808" y="16730"/>
                  </a:lnTo>
                  <a:lnTo>
                    <a:pt x="99210" y="16730"/>
                  </a:lnTo>
                  <a:lnTo>
                    <a:pt x="99210" y="15001"/>
                  </a:lnTo>
                  <a:close/>
                  <a:moveTo>
                    <a:pt x="102612" y="15001"/>
                  </a:moveTo>
                  <a:lnTo>
                    <a:pt x="102612" y="16730"/>
                  </a:lnTo>
                  <a:lnTo>
                    <a:pt x="105958" y="16730"/>
                  </a:lnTo>
                  <a:lnTo>
                    <a:pt x="105958" y="15001"/>
                  </a:lnTo>
                  <a:close/>
                  <a:moveTo>
                    <a:pt x="107631" y="15001"/>
                  </a:moveTo>
                  <a:lnTo>
                    <a:pt x="107631" y="16730"/>
                  </a:lnTo>
                  <a:lnTo>
                    <a:pt x="110977" y="16730"/>
                  </a:lnTo>
                  <a:lnTo>
                    <a:pt x="110977" y="15001"/>
                  </a:lnTo>
                  <a:close/>
                  <a:moveTo>
                    <a:pt x="112650" y="15001"/>
                  </a:moveTo>
                  <a:lnTo>
                    <a:pt x="112650" y="16730"/>
                  </a:lnTo>
                  <a:lnTo>
                    <a:pt x="116052" y="16730"/>
                  </a:lnTo>
                  <a:lnTo>
                    <a:pt x="116052" y="15001"/>
                  </a:lnTo>
                  <a:close/>
                  <a:moveTo>
                    <a:pt x="121015" y="15001"/>
                  </a:moveTo>
                  <a:lnTo>
                    <a:pt x="121015" y="16730"/>
                  </a:lnTo>
                  <a:lnTo>
                    <a:pt x="124417" y="16730"/>
                  </a:lnTo>
                  <a:lnTo>
                    <a:pt x="124417" y="15001"/>
                  </a:lnTo>
                  <a:close/>
                  <a:moveTo>
                    <a:pt x="146166" y="15001"/>
                  </a:moveTo>
                  <a:lnTo>
                    <a:pt x="146166" y="16730"/>
                  </a:lnTo>
                  <a:lnTo>
                    <a:pt x="149568" y="16730"/>
                  </a:lnTo>
                  <a:lnTo>
                    <a:pt x="149568" y="15001"/>
                  </a:lnTo>
                  <a:close/>
                  <a:moveTo>
                    <a:pt x="174774" y="15001"/>
                  </a:moveTo>
                  <a:lnTo>
                    <a:pt x="174774" y="16730"/>
                  </a:lnTo>
                  <a:lnTo>
                    <a:pt x="178176" y="16730"/>
                  </a:lnTo>
                  <a:lnTo>
                    <a:pt x="178176" y="15001"/>
                  </a:lnTo>
                  <a:close/>
                  <a:moveTo>
                    <a:pt x="191616" y="15001"/>
                  </a:moveTo>
                  <a:lnTo>
                    <a:pt x="191616" y="16730"/>
                  </a:lnTo>
                  <a:lnTo>
                    <a:pt x="195018" y="16730"/>
                  </a:lnTo>
                  <a:lnTo>
                    <a:pt x="195018" y="15001"/>
                  </a:lnTo>
                  <a:close/>
                  <a:moveTo>
                    <a:pt x="198364" y="15001"/>
                  </a:moveTo>
                  <a:lnTo>
                    <a:pt x="198364" y="16730"/>
                  </a:lnTo>
                  <a:lnTo>
                    <a:pt x="201765" y="16730"/>
                  </a:lnTo>
                  <a:lnTo>
                    <a:pt x="201765" y="15001"/>
                  </a:lnTo>
                  <a:close/>
                  <a:moveTo>
                    <a:pt x="203383" y="15001"/>
                  </a:moveTo>
                  <a:lnTo>
                    <a:pt x="203383" y="16730"/>
                  </a:lnTo>
                  <a:lnTo>
                    <a:pt x="206784" y="16730"/>
                  </a:lnTo>
                  <a:lnTo>
                    <a:pt x="206784" y="15001"/>
                  </a:lnTo>
                  <a:close/>
                  <a:moveTo>
                    <a:pt x="208402" y="15001"/>
                  </a:moveTo>
                  <a:lnTo>
                    <a:pt x="208402" y="16730"/>
                  </a:lnTo>
                  <a:lnTo>
                    <a:pt x="211804" y="16730"/>
                  </a:lnTo>
                  <a:lnTo>
                    <a:pt x="211804" y="15001"/>
                  </a:lnTo>
                  <a:close/>
                  <a:moveTo>
                    <a:pt x="216823" y="15001"/>
                  </a:moveTo>
                  <a:lnTo>
                    <a:pt x="216823" y="16730"/>
                  </a:lnTo>
                  <a:lnTo>
                    <a:pt x="220224" y="16730"/>
                  </a:lnTo>
                  <a:lnTo>
                    <a:pt x="220224" y="15001"/>
                  </a:lnTo>
                  <a:close/>
                  <a:moveTo>
                    <a:pt x="241973" y="15001"/>
                  </a:moveTo>
                  <a:lnTo>
                    <a:pt x="241973" y="16730"/>
                  </a:lnTo>
                  <a:lnTo>
                    <a:pt x="245375" y="16730"/>
                  </a:lnTo>
                  <a:lnTo>
                    <a:pt x="245375" y="15001"/>
                  </a:lnTo>
                  <a:close/>
                  <a:moveTo>
                    <a:pt x="270582" y="15001"/>
                  </a:moveTo>
                  <a:lnTo>
                    <a:pt x="270582" y="16730"/>
                  </a:lnTo>
                  <a:lnTo>
                    <a:pt x="273984" y="16730"/>
                  </a:lnTo>
                  <a:lnTo>
                    <a:pt x="273984" y="1500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554" name="Google Shape;4554;p130"/>
          <p:cNvGrpSpPr/>
          <p:nvPr/>
        </p:nvGrpSpPr>
        <p:grpSpPr>
          <a:xfrm>
            <a:off x="-4697049" y="4377776"/>
            <a:ext cx="9269048" cy="542679"/>
            <a:chOff x="-62524" y="217501"/>
            <a:chExt cx="9269048" cy="542679"/>
          </a:xfrm>
        </p:grpSpPr>
        <p:sp>
          <p:nvSpPr>
            <p:cNvPr id="4555" name="Google Shape;4555;p130"/>
            <p:cNvSpPr/>
            <p:nvPr/>
          </p:nvSpPr>
          <p:spPr>
            <a:xfrm>
              <a:off x="-62524" y="217501"/>
              <a:ext cx="9267232" cy="540895"/>
            </a:xfrm>
            <a:custGeom>
              <a:avLst/>
              <a:gdLst/>
              <a:ahLst/>
              <a:cxnLst/>
              <a:rect l="l" t="t" r="r" b="b"/>
              <a:pathLst>
                <a:path w="285695" h="16675" extrusionOk="0">
                  <a:moveTo>
                    <a:pt x="669" y="0"/>
                  </a:moveTo>
                  <a:lnTo>
                    <a:pt x="502" y="56"/>
                  </a:lnTo>
                  <a:lnTo>
                    <a:pt x="223" y="223"/>
                  </a:lnTo>
                  <a:lnTo>
                    <a:pt x="56" y="502"/>
                  </a:lnTo>
                  <a:lnTo>
                    <a:pt x="0" y="669"/>
                  </a:lnTo>
                  <a:lnTo>
                    <a:pt x="0" y="837"/>
                  </a:lnTo>
                  <a:lnTo>
                    <a:pt x="0" y="1004"/>
                  </a:lnTo>
                  <a:lnTo>
                    <a:pt x="56" y="1171"/>
                  </a:lnTo>
                  <a:lnTo>
                    <a:pt x="223" y="1394"/>
                  </a:lnTo>
                  <a:lnTo>
                    <a:pt x="502" y="1617"/>
                  </a:lnTo>
                  <a:lnTo>
                    <a:pt x="669" y="1673"/>
                  </a:lnTo>
                  <a:lnTo>
                    <a:pt x="1004" y="1673"/>
                  </a:lnTo>
                  <a:lnTo>
                    <a:pt x="1171" y="1617"/>
                  </a:lnTo>
                  <a:lnTo>
                    <a:pt x="1394" y="1394"/>
                  </a:lnTo>
                  <a:lnTo>
                    <a:pt x="1617" y="1171"/>
                  </a:lnTo>
                  <a:lnTo>
                    <a:pt x="1617" y="1004"/>
                  </a:lnTo>
                  <a:lnTo>
                    <a:pt x="1673" y="837"/>
                  </a:lnTo>
                  <a:lnTo>
                    <a:pt x="1617" y="669"/>
                  </a:lnTo>
                  <a:lnTo>
                    <a:pt x="1617" y="502"/>
                  </a:lnTo>
                  <a:lnTo>
                    <a:pt x="1394" y="223"/>
                  </a:lnTo>
                  <a:lnTo>
                    <a:pt x="1171" y="56"/>
                  </a:lnTo>
                  <a:lnTo>
                    <a:pt x="1004" y="0"/>
                  </a:lnTo>
                  <a:close/>
                  <a:moveTo>
                    <a:pt x="3959" y="0"/>
                  </a:moveTo>
                  <a:lnTo>
                    <a:pt x="3792" y="56"/>
                  </a:lnTo>
                  <a:lnTo>
                    <a:pt x="3569" y="223"/>
                  </a:lnTo>
                  <a:lnTo>
                    <a:pt x="3402" y="502"/>
                  </a:lnTo>
                  <a:lnTo>
                    <a:pt x="3346" y="669"/>
                  </a:lnTo>
                  <a:lnTo>
                    <a:pt x="3290" y="837"/>
                  </a:lnTo>
                  <a:lnTo>
                    <a:pt x="3346" y="1004"/>
                  </a:lnTo>
                  <a:lnTo>
                    <a:pt x="3402" y="1171"/>
                  </a:lnTo>
                  <a:lnTo>
                    <a:pt x="3569" y="1394"/>
                  </a:lnTo>
                  <a:lnTo>
                    <a:pt x="3792" y="1617"/>
                  </a:lnTo>
                  <a:lnTo>
                    <a:pt x="3959" y="1673"/>
                  </a:lnTo>
                  <a:lnTo>
                    <a:pt x="4294" y="1673"/>
                  </a:lnTo>
                  <a:lnTo>
                    <a:pt x="4461" y="1617"/>
                  </a:lnTo>
                  <a:lnTo>
                    <a:pt x="4740" y="1394"/>
                  </a:lnTo>
                  <a:lnTo>
                    <a:pt x="4907" y="1171"/>
                  </a:lnTo>
                  <a:lnTo>
                    <a:pt x="4963" y="1004"/>
                  </a:lnTo>
                  <a:lnTo>
                    <a:pt x="4963" y="837"/>
                  </a:lnTo>
                  <a:lnTo>
                    <a:pt x="4963" y="669"/>
                  </a:lnTo>
                  <a:lnTo>
                    <a:pt x="4907" y="502"/>
                  </a:lnTo>
                  <a:lnTo>
                    <a:pt x="4740" y="223"/>
                  </a:lnTo>
                  <a:lnTo>
                    <a:pt x="4461" y="56"/>
                  </a:lnTo>
                  <a:lnTo>
                    <a:pt x="4294" y="0"/>
                  </a:lnTo>
                  <a:close/>
                  <a:moveTo>
                    <a:pt x="9090" y="0"/>
                  </a:moveTo>
                  <a:lnTo>
                    <a:pt x="8923" y="56"/>
                  </a:lnTo>
                  <a:lnTo>
                    <a:pt x="8644" y="223"/>
                  </a:lnTo>
                  <a:lnTo>
                    <a:pt x="8477" y="502"/>
                  </a:lnTo>
                  <a:lnTo>
                    <a:pt x="8421" y="669"/>
                  </a:lnTo>
                  <a:lnTo>
                    <a:pt x="8421" y="837"/>
                  </a:lnTo>
                  <a:lnTo>
                    <a:pt x="8421" y="1004"/>
                  </a:lnTo>
                  <a:lnTo>
                    <a:pt x="8477" y="1171"/>
                  </a:lnTo>
                  <a:lnTo>
                    <a:pt x="8644" y="1394"/>
                  </a:lnTo>
                  <a:lnTo>
                    <a:pt x="8923" y="1617"/>
                  </a:lnTo>
                  <a:lnTo>
                    <a:pt x="9090" y="1673"/>
                  </a:lnTo>
                  <a:lnTo>
                    <a:pt x="9425" y="1673"/>
                  </a:lnTo>
                  <a:lnTo>
                    <a:pt x="9536" y="1617"/>
                  </a:lnTo>
                  <a:lnTo>
                    <a:pt x="9815" y="1394"/>
                  </a:lnTo>
                  <a:lnTo>
                    <a:pt x="9982" y="1171"/>
                  </a:lnTo>
                  <a:lnTo>
                    <a:pt x="10038" y="1004"/>
                  </a:lnTo>
                  <a:lnTo>
                    <a:pt x="10038" y="837"/>
                  </a:lnTo>
                  <a:lnTo>
                    <a:pt x="10038" y="669"/>
                  </a:lnTo>
                  <a:lnTo>
                    <a:pt x="9982" y="502"/>
                  </a:lnTo>
                  <a:lnTo>
                    <a:pt x="9815" y="223"/>
                  </a:lnTo>
                  <a:lnTo>
                    <a:pt x="9536" y="56"/>
                  </a:lnTo>
                  <a:lnTo>
                    <a:pt x="9425" y="0"/>
                  </a:lnTo>
                  <a:close/>
                  <a:moveTo>
                    <a:pt x="14165" y="0"/>
                  </a:moveTo>
                  <a:lnTo>
                    <a:pt x="13998" y="56"/>
                  </a:lnTo>
                  <a:lnTo>
                    <a:pt x="13719" y="223"/>
                  </a:lnTo>
                  <a:lnTo>
                    <a:pt x="13551" y="502"/>
                  </a:lnTo>
                  <a:lnTo>
                    <a:pt x="13496" y="669"/>
                  </a:lnTo>
                  <a:lnTo>
                    <a:pt x="13496" y="837"/>
                  </a:lnTo>
                  <a:lnTo>
                    <a:pt x="13496" y="1004"/>
                  </a:lnTo>
                  <a:lnTo>
                    <a:pt x="13551" y="1171"/>
                  </a:lnTo>
                  <a:lnTo>
                    <a:pt x="13719" y="1394"/>
                  </a:lnTo>
                  <a:lnTo>
                    <a:pt x="13998" y="1617"/>
                  </a:lnTo>
                  <a:lnTo>
                    <a:pt x="14165" y="1673"/>
                  </a:lnTo>
                  <a:lnTo>
                    <a:pt x="14499" y="1673"/>
                  </a:lnTo>
                  <a:lnTo>
                    <a:pt x="14611" y="1617"/>
                  </a:lnTo>
                  <a:lnTo>
                    <a:pt x="14890" y="1394"/>
                  </a:lnTo>
                  <a:lnTo>
                    <a:pt x="15057" y="1171"/>
                  </a:lnTo>
                  <a:lnTo>
                    <a:pt x="15113" y="1004"/>
                  </a:lnTo>
                  <a:lnTo>
                    <a:pt x="15113" y="837"/>
                  </a:lnTo>
                  <a:lnTo>
                    <a:pt x="15113" y="669"/>
                  </a:lnTo>
                  <a:lnTo>
                    <a:pt x="15057" y="502"/>
                  </a:lnTo>
                  <a:lnTo>
                    <a:pt x="14890" y="223"/>
                  </a:lnTo>
                  <a:lnTo>
                    <a:pt x="14611" y="56"/>
                  </a:lnTo>
                  <a:lnTo>
                    <a:pt x="14499" y="0"/>
                  </a:lnTo>
                  <a:close/>
                  <a:moveTo>
                    <a:pt x="24203" y="0"/>
                  </a:moveTo>
                  <a:lnTo>
                    <a:pt x="24036" y="56"/>
                  </a:lnTo>
                  <a:lnTo>
                    <a:pt x="23757" y="223"/>
                  </a:lnTo>
                  <a:lnTo>
                    <a:pt x="23589" y="502"/>
                  </a:lnTo>
                  <a:lnTo>
                    <a:pt x="23534" y="669"/>
                  </a:lnTo>
                  <a:lnTo>
                    <a:pt x="23534" y="837"/>
                  </a:lnTo>
                  <a:lnTo>
                    <a:pt x="23534" y="1004"/>
                  </a:lnTo>
                  <a:lnTo>
                    <a:pt x="23589" y="1171"/>
                  </a:lnTo>
                  <a:lnTo>
                    <a:pt x="23757" y="1394"/>
                  </a:lnTo>
                  <a:lnTo>
                    <a:pt x="24036" y="1617"/>
                  </a:lnTo>
                  <a:lnTo>
                    <a:pt x="24203" y="1673"/>
                  </a:lnTo>
                  <a:lnTo>
                    <a:pt x="24537" y="1673"/>
                  </a:lnTo>
                  <a:lnTo>
                    <a:pt x="24649" y="1617"/>
                  </a:lnTo>
                  <a:lnTo>
                    <a:pt x="24928" y="1394"/>
                  </a:lnTo>
                  <a:lnTo>
                    <a:pt x="25095" y="1171"/>
                  </a:lnTo>
                  <a:lnTo>
                    <a:pt x="25151" y="1004"/>
                  </a:lnTo>
                  <a:lnTo>
                    <a:pt x="25207" y="837"/>
                  </a:lnTo>
                  <a:lnTo>
                    <a:pt x="25151" y="669"/>
                  </a:lnTo>
                  <a:lnTo>
                    <a:pt x="25095" y="502"/>
                  </a:lnTo>
                  <a:lnTo>
                    <a:pt x="24928" y="223"/>
                  </a:lnTo>
                  <a:lnTo>
                    <a:pt x="24649" y="56"/>
                  </a:lnTo>
                  <a:lnTo>
                    <a:pt x="24537" y="0"/>
                  </a:lnTo>
                  <a:close/>
                  <a:moveTo>
                    <a:pt x="32624" y="0"/>
                  </a:moveTo>
                  <a:lnTo>
                    <a:pt x="32456" y="56"/>
                  </a:lnTo>
                  <a:lnTo>
                    <a:pt x="32178" y="223"/>
                  </a:lnTo>
                  <a:lnTo>
                    <a:pt x="32010" y="502"/>
                  </a:lnTo>
                  <a:lnTo>
                    <a:pt x="31954" y="669"/>
                  </a:lnTo>
                  <a:lnTo>
                    <a:pt x="31954" y="837"/>
                  </a:lnTo>
                  <a:lnTo>
                    <a:pt x="31954" y="1004"/>
                  </a:lnTo>
                  <a:lnTo>
                    <a:pt x="32010" y="1171"/>
                  </a:lnTo>
                  <a:lnTo>
                    <a:pt x="32178" y="1394"/>
                  </a:lnTo>
                  <a:lnTo>
                    <a:pt x="32456" y="1617"/>
                  </a:lnTo>
                  <a:lnTo>
                    <a:pt x="32624" y="1673"/>
                  </a:lnTo>
                  <a:lnTo>
                    <a:pt x="32958" y="1673"/>
                  </a:lnTo>
                  <a:lnTo>
                    <a:pt x="33126" y="1617"/>
                  </a:lnTo>
                  <a:lnTo>
                    <a:pt x="33349" y="1394"/>
                  </a:lnTo>
                  <a:lnTo>
                    <a:pt x="33572" y="1171"/>
                  </a:lnTo>
                  <a:lnTo>
                    <a:pt x="33627" y="1004"/>
                  </a:lnTo>
                  <a:lnTo>
                    <a:pt x="33627" y="837"/>
                  </a:lnTo>
                  <a:lnTo>
                    <a:pt x="33627" y="669"/>
                  </a:lnTo>
                  <a:lnTo>
                    <a:pt x="33572" y="502"/>
                  </a:lnTo>
                  <a:lnTo>
                    <a:pt x="33349" y="223"/>
                  </a:lnTo>
                  <a:lnTo>
                    <a:pt x="33126" y="56"/>
                  </a:lnTo>
                  <a:lnTo>
                    <a:pt x="32958" y="0"/>
                  </a:lnTo>
                  <a:close/>
                  <a:moveTo>
                    <a:pt x="42773" y="0"/>
                  </a:moveTo>
                  <a:lnTo>
                    <a:pt x="42606" y="56"/>
                  </a:lnTo>
                  <a:lnTo>
                    <a:pt x="42383" y="223"/>
                  </a:lnTo>
                  <a:lnTo>
                    <a:pt x="42216" y="502"/>
                  </a:lnTo>
                  <a:lnTo>
                    <a:pt x="42160" y="669"/>
                  </a:lnTo>
                  <a:lnTo>
                    <a:pt x="42104" y="837"/>
                  </a:lnTo>
                  <a:lnTo>
                    <a:pt x="42160" y="1004"/>
                  </a:lnTo>
                  <a:lnTo>
                    <a:pt x="42216" y="1171"/>
                  </a:lnTo>
                  <a:lnTo>
                    <a:pt x="42383" y="1394"/>
                  </a:lnTo>
                  <a:lnTo>
                    <a:pt x="42606" y="1617"/>
                  </a:lnTo>
                  <a:lnTo>
                    <a:pt x="42773" y="1673"/>
                  </a:lnTo>
                  <a:lnTo>
                    <a:pt x="43108" y="1673"/>
                  </a:lnTo>
                  <a:lnTo>
                    <a:pt x="43275" y="1617"/>
                  </a:lnTo>
                  <a:lnTo>
                    <a:pt x="43554" y="1394"/>
                  </a:lnTo>
                  <a:lnTo>
                    <a:pt x="43721" y="1171"/>
                  </a:lnTo>
                  <a:lnTo>
                    <a:pt x="43777" y="1004"/>
                  </a:lnTo>
                  <a:lnTo>
                    <a:pt x="43777" y="837"/>
                  </a:lnTo>
                  <a:lnTo>
                    <a:pt x="43777" y="669"/>
                  </a:lnTo>
                  <a:lnTo>
                    <a:pt x="43721" y="502"/>
                  </a:lnTo>
                  <a:lnTo>
                    <a:pt x="43554" y="223"/>
                  </a:lnTo>
                  <a:lnTo>
                    <a:pt x="43275" y="56"/>
                  </a:lnTo>
                  <a:lnTo>
                    <a:pt x="43108" y="0"/>
                  </a:lnTo>
                  <a:close/>
                  <a:moveTo>
                    <a:pt x="51083" y="0"/>
                  </a:moveTo>
                  <a:lnTo>
                    <a:pt x="50915" y="56"/>
                  </a:lnTo>
                  <a:lnTo>
                    <a:pt x="50636" y="223"/>
                  </a:lnTo>
                  <a:lnTo>
                    <a:pt x="50469" y="502"/>
                  </a:lnTo>
                  <a:lnTo>
                    <a:pt x="50413" y="669"/>
                  </a:lnTo>
                  <a:lnTo>
                    <a:pt x="50413" y="837"/>
                  </a:lnTo>
                  <a:lnTo>
                    <a:pt x="50413" y="1004"/>
                  </a:lnTo>
                  <a:lnTo>
                    <a:pt x="50469" y="1171"/>
                  </a:lnTo>
                  <a:lnTo>
                    <a:pt x="50636" y="1394"/>
                  </a:lnTo>
                  <a:lnTo>
                    <a:pt x="50915" y="1617"/>
                  </a:lnTo>
                  <a:lnTo>
                    <a:pt x="51083" y="1673"/>
                  </a:lnTo>
                  <a:lnTo>
                    <a:pt x="51417" y="1673"/>
                  </a:lnTo>
                  <a:lnTo>
                    <a:pt x="51529" y="1617"/>
                  </a:lnTo>
                  <a:lnTo>
                    <a:pt x="51808" y="1394"/>
                  </a:lnTo>
                  <a:lnTo>
                    <a:pt x="51975" y="1171"/>
                  </a:lnTo>
                  <a:lnTo>
                    <a:pt x="52031" y="1004"/>
                  </a:lnTo>
                  <a:lnTo>
                    <a:pt x="52031" y="837"/>
                  </a:lnTo>
                  <a:lnTo>
                    <a:pt x="52031" y="669"/>
                  </a:lnTo>
                  <a:lnTo>
                    <a:pt x="51975" y="502"/>
                  </a:lnTo>
                  <a:lnTo>
                    <a:pt x="51808" y="223"/>
                  </a:lnTo>
                  <a:lnTo>
                    <a:pt x="51529" y="56"/>
                  </a:lnTo>
                  <a:lnTo>
                    <a:pt x="51417" y="0"/>
                  </a:lnTo>
                  <a:close/>
                  <a:moveTo>
                    <a:pt x="61176" y="0"/>
                  </a:moveTo>
                  <a:lnTo>
                    <a:pt x="61009" y="56"/>
                  </a:lnTo>
                  <a:lnTo>
                    <a:pt x="60730" y="223"/>
                  </a:lnTo>
                  <a:lnTo>
                    <a:pt x="60563" y="502"/>
                  </a:lnTo>
                  <a:lnTo>
                    <a:pt x="60507" y="669"/>
                  </a:lnTo>
                  <a:lnTo>
                    <a:pt x="60507" y="837"/>
                  </a:lnTo>
                  <a:lnTo>
                    <a:pt x="60507" y="1004"/>
                  </a:lnTo>
                  <a:lnTo>
                    <a:pt x="60563" y="1171"/>
                  </a:lnTo>
                  <a:lnTo>
                    <a:pt x="60730" y="1394"/>
                  </a:lnTo>
                  <a:lnTo>
                    <a:pt x="61009" y="1617"/>
                  </a:lnTo>
                  <a:lnTo>
                    <a:pt x="61176" y="1673"/>
                  </a:lnTo>
                  <a:lnTo>
                    <a:pt x="61511" y="1673"/>
                  </a:lnTo>
                  <a:lnTo>
                    <a:pt x="61623" y="1617"/>
                  </a:lnTo>
                  <a:lnTo>
                    <a:pt x="61901" y="1394"/>
                  </a:lnTo>
                  <a:lnTo>
                    <a:pt x="62069" y="1171"/>
                  </a:lnTo>
                  <a:lnTo>
                    <a:pt x="62124" y="1004"/>
                  </a:lnTo>
                  <a:lnTo>
                    <a:pt x="62124" y="837"/>
                  </a:lnTo>
                  <a:lnTo>
                    <a:pt x="62124" y="669"/>
                  </a:lnTo>
                  <a:lnTo>
                    <a:pt x="62069" y="502"/>
                  </a:lnTo>
                  <a:lnTo>
                    <a:pt x="61901" y="223"/>
                  </a:lnTo>
                  <a:lnTo>
                    <a:pt x="61623" y="56"/>
                  </a:lnTo>
                  <a:lnTo>
                    <a:pt x="61511" y="0"/>
                  </a:lnTo>
                  <a:close/>
                  <a:moveTo>
                    <a:pt x="64522" y="0"/>
                  </a:moveTo>
                  <a:lnTo>
                    <a:pt x="64355" y="56"/>
                  </a:lnTo>
                  <a:lnTo>
                    <a:pt x="64076" y="223"/>
                  </a:lnTo>
                  <a:lnTo>
                    <a:pt x="63909" y="502"/>
                  </a:lnTo>
                  <a:lnTo>
                    <a:pt x="63853" y="669"/>
                  </a:lnTo>
                  <a:lnTo>
                    <a:pt x="63853" y="837"/>
                  </a:lnTo>
                  <a:lnTo>
                    <a:pt x="63853" y="1004"/>
                  </a:lnTo>
                  <a:lnTo>
                    <a:pt x="63909" y="1171"/>
                  </a:lnTo>
                  <a:lnTo>
                    <a:pt x="64076" y="1394"/>
                  </a:lnTo>
                  <a:lnTo>
                    <a:pt x="64355" y="1617"/>
                  </a:lnTo>
                  <a:lnTo>
                    <a:pt x="64522" y="1673"/>
                  </a:lnTo>
                  <a:lnTo>
                    <a:pt x="64857" y="1673"/>
                  </a:lnTo>
                  <a:lnTo>
                    <a:pt x="65024" y="1617"/>
                  </a:lnTo>
                  <a:lnTo>
                    <a:pt x="65247" y="1394"/>
                  </a:lnTo>
                  <a:lnTo>
                    <a:pt x="65470" y="1171"/>
                  </a:lnTo>
                  <a:lnTo>
                    <a:pt x="65470" y="1004"/>
                  </a:lnTo>
                  <a:lnTo>
                    <a:pt x="65526" y="837"/>
                  </a:lnTo>
                  <a:lnTo>
                    <a:pt x="65470" y="669"/>
                  </a:lnTo>
                  <a:lnTo>
                    <a:pt x="65470" y="502"/>
                  </a:lnTo>
                  <a:lnTo>
                    <a:pt x="65247" y="223"/>
                  </a:lnTo>
                  <a:lnTo>
                    <a:pt x="65024" y="56"/>
                  </a:lnTo>
                  <a:lnTo>
                    <a:pt x="64857" y="0"/>
                  </a:lnTo>
                  <a:close/>
                  <a:moveTo>
                    <a:pt x="67868" y="0"/>
                  </a:moveTo>
                  <a:lnTo>
                    <a:pt x="67757" y="56"/>
                  </a:lnTo>
                  <a:lnTo>
                    <a:pt x="67478" y="223"/>
                  </a:lnTo>
                  <a:lnTo>
                    <a:pt x="67311" y="502"/>
                  </a:lnTo>
                  <a:lnTo>
                    <a:pt x="67255" y="669"/>
                  </a:lnTo>
                  <a:lnTo>
                    <a:pt x="67199" y="837"/>
                  </a:lnTo>
                  <a:lnTo>
                    <a:pt x="67255" y="1004"/>
                  </a:lnTo>
                  <a:lnTo>
                    <a:pt x="67311" y="1171"/>
                  </a:lnTo>
                  <a:lnTo>
                    <a:pt x="67478" y="1394"/>
                  </a:lnTo>
                  <a:lnTo>
                    <a:pt x="67757" y="1617"/>
                  </a:lnTo>
                  <a:lnTo>
                    <a:pt x="67868" y="1673"/>
                  </a:lnTo>
                  <a:lnTo>
                    <a:pt x="68203" y="1673"/>
                  </a:lnTo>
                  <a:lnTo>
                    <a:pt x="68370" y="1617"/>
                  </a:lnTo>
                  <a:lnTo>
                    <a:pt x="68649" y="1394"/>
                  </a:lnTo>
                  <a:lnTo>
                    <a:pt x="68816" y="1171"/>
                  </a:lnTo>
                  <a:lnTo>
                    <a:pt x="68872" y="1004"/>
                  </a:lnTo>
                  <a:lnTo>
                    <a:pt x="68872" y="837"/>
                  </a:lnTo>
                  <a:lnTo>
                    <a:pt x="68872" y="669"/>
                  </a:lnTo>
                  <a:lnTo>
                    <a:pt x="68816" y="502"/>
                  </a:lnTo>
                  <a:lnTo>
                    <a:pt x="68649" y="223"/>
                  </a:lnTo>
                  <a:lnTo>
                    <a:pt x="68370" y="56"/>
                  </a:lnTo>
                  <a:lnTo>
                    <a:pt x="68203" y="0"/>
                  </a:lnTo>
                  <a:close/>
                  <a:moveTo>
                    <a:pt x="72943" y="0"/>
                  </a:moveTo>
                  <a:lnTo>
                    <a:pt x="72776" y="56"/>
                  </a:lnTo>
                  <a:lnTo>
                    <a:pt x="72553" y="223"/>
                  </a:lnTo>
                  <a:lnTo>
                    <a:pt x="72386" y="502"/>
                  </a:lnTo>
                  <a:lnTo>
                    <a:pt x="72330" y="669"/>
                  </a:lnTo>
                  <a:lnTo>
                    <a:pt x="72274" y="837"/>
                  </a:lnTo>
                  <a:lnTo>
                    <a:pt x="72330" y="1004"/>
                  </a:lnTo>
                  <a:lnTo>
                    <a:pt x="72386" y="1171"/>
                  </a:lnTo>
                  <a:lnTo>
                    <a:pt x="72553" y="1394"/>
                  </a:lnTo>
                  <a:lnTo>
                    <a:pt x="72776" y="1617"/>
                  </a:lnTo>
                  <a:lnTo>
                    <a:pt x="72943" y="1673"/>
                  </a:lnTo>
                  <a:lnTo>
                    <a:pt x="73278" y="1673"/>
                  </a:lnTo>
                  <a:lnTo>
                    <a:pt x="73445" y="1617"/>
                  </a:lnTo>
                  <a:lnTo>
                    <a:pt x="73724" y="1394"/>
                  </a:lnTo>
                  <a:lnTo>
                    <a:pt x="73891" y="1171"/>
                  </a:lnTo>
                  <a:lnTo>
                    <a:pt x="73947" y="1004"/>
                  </a:lnTo>
                  <a:lnTo>
                    <a:pt x="73947" y="837"/>
                  </a:lnTo>
                  <a:lnTo>
                    <a:pt x="73947" y="669"/>
                  </a:lnTo>
                  <a:lnTo>
                    <a:pt x="73891" y="502"/>
                  </a:lnTo>
                  <a:lnTo>
                    <a:pt x="73724" y="223"/>
                  </a:lnTo>
                  <a:lnTo>
                    <a:pt x="73445" y="56"/>
                  </a:lnTo>
                  <a:lnTo>
                    <a:pt x="73278" y="0"/>
                  </a:lnTo>
                  <a:close/>
                  <a:moveTo>
                    <a:pt x="76289" y="0"/>
                  </a:moveTo>
                  <a:lnTo>
                    <a:pt x="76122" y="56"/>
                  </a:lnTo>
                  <a:lnTo>
                    <a:pt x="75899" y="223"/>
                  </a:lnTo>
                  <a:lnTo>
                    <a:pt x="75676" y="502"/>
                  </a:lnTo>
                  <a:lnTo>
                    <a:pt x="75620" y="669"/>
                  </a:lnTo>
                  <a:lnTo>
                    <a:pt x="75620" y="837"/>
                  </a:lnTo>
                  <a:lnTo>
                    <a:pt x="75620" y="1004"/>
                  </a:lnTo>
                  <a:lnTo>
                    <a:pt x="75676" y="1171"/>
                  </a:lnTo>
                  <a:lnTo>
                    <a:pt x="75899" y="1394"/>
                  </a:lnTo>
                  <a:lnTo>
                    <a:pt x="76122" y="1617"/>
                  </a:lnTo>
                  <a:lnTo>
                    <a:pt x="76289" y="1673"/>
                  </a:lnTo>
                  <a:lnTo>
                    <a:pt x="76624" y="1673"/>
                  </a:lnTo>
                  <a:lnTo>
                    <a:pt x="76791" y="1617"/>
                  </a:lnTo>
                  <a:lnTo>
                    <a:pt x="77070" y="1394"/>
                  </a:lnTo>
                  <a:lnTo>
                    <a:pt x="77237" y="1171"/>
                  </a:lnTo>
                  <a:lnTo>
                    <a:pt x="77293" y="1004"/>
                  </a:lnTo>
                  <a:lnTo>
                    <a:pt x="77293" y="837"/>
                  </a:lnTo>
                  <a:lnTo>
                    <a:pt x="77293" y="669"/>
                  </a:lnTo>
                  <a:lnTo>
                    <a:pt x="77237" y="502"/>
                  </a:lnTo>
                  <a:lnTo>
                    <a:pt x="77070" y="223"/>
                  </a:lnTo>
                  <a:lnTo>
                    <a:pt x="76791" y="56"/>
                  </a:lnTo>
                  <a:lnTo>
                    <a:pt x="76624" y="0"/>
                  </a:lnTo>
                  <a:close/>
                  <a:moveTo>
                    <a:pt x="88056" y="0"/>
                  </a:moveTo>
                  <a:lnTo>
                    <a:pt x="87889" y="56"/>
                  </a:lnTo>
                  <a:lnTo>
                    <a:pt x="87610" y="223"/>
                  </a:lnTo>
                  <a:lnTo>
                    <a:pt x="87443" y="502"/>
                  </a:lnTo>
                  <a:lnTo>
                    <a:pt x="87387" y="669"/>
                  </a:lnTo>
                  <a:lnTo>
                    <a:pt x="87387" y="837"/>
                  </a:lnTo>
                  <a:lnTo>
                    <a:pt x="87387" y="1004"/>
                  </a:lnTo>
                  <a:lnTo>
                    <a:pt x="87443" y="1171"/>
                  </a:lnTo>
                  <a:lnTo>
                    <a:pt x="87610" y="1394"/>
                  </a:lnTo>
                  <a:lnTo>
                    <a:pt x="87889" y="1617"/>
                  </a:lnTo>
                  <a:lnTo>
                    <a:pt x="88056" y="1673"/>
                  </a:lnTo>
                  <a:lnTo>
                    <a:pt x="88391" y="1673"/>
                  </a:lnTo>
                  <a:lnTo>
                    <a:pt x="88558" y="1617"/>
                  </a:lnTo>
                  <a:lnTo>
                    <a:pt x="88781" y="1394"/>
                  </a:lnTo>
                  <a:lnTo>
                    <a:pt x="88948" y="1171"/>
                  </a:lnTo>
                  <a:lnTo>
                    <a:pt x="89004" y="1004"/>
                  </a:lnTo>
                  <a:lnTo>
                    <a:pt x="89060" y="837"/>
                  </a:lnTo>
                  <a:lnTo>
                    <a:pt x="89004" y="669"/>
                  </a:lnTo>
                  <a:lnTo>
                    <a:pt x="88948" y="502"/>
                  </a:lnTo>
                  <a:lnTo>
                    <a:pt x="88781" y="223"/>
                  </a:lnTo>
                  <a:lnTo>
                    <a:pt x="88558" y="56"/>
                  </a:lnTo>
                  <a:lnTo>
                    <a:pt x="88391" y="0"/>
                  </a:lnTo>
                  <a:close/>
                  <a:moveTo>
                    <a:pt x="96477" y="0"/>
                  </a:moveTo>
                  <a:lnTo>
                    <a:pt x="96310" y="56"/>
                  </a:lnTo>
                  <a:lnTo>
                    <a:pt x="96087" y="223"/>
                  </a:lnTo>
                  <a:lnTo>
                    <a:pt x="95863" y="502"/>
                  </a:lnTo>
                  <a:lnTo>
                    <a:pt x="95863" y="669"/>
                  </a:lnTo>
                  <a:lnTo>
                    <a:pt x="95808" y="837"/>
                  </a:lnTo>
                  <a:lnTo>
                    <a:pt x="95863" y="1004"/>
                  </a:lnTo>
                  <a:lnTo>
                    <a:pt x="95863" y="1171"/>
                  </a:lnTo>
                  <a:lnTo>
                    <a:pt x="96087" y="1394"/>
                  </a:lnTo>
                  <a:lnTo>
                    <a:pt x="96310" y="1617"/>
                  </a:lnTo>
                  <a:lnTo>
                    <a:pt x="96477" y="1673"/>
                  </a:lnTo>
                  <a:lnTo>
                    <a:pt x="96811" y="1673"/>
                  </a:lnTo>
                  <a:lnTo>
                    <a:pt x="96979" y="1617"/>
                  </a:lnTo>
                  <a:lnTo>
                    <a:pt x="97258" y="1394"/>
                  </a:lnTo>
                  <a:lnTo>
                    <a:pt x="97425" y="1171"/>
                  </a:lnTo>
                  <a:lnTo>
                    <a:pt x="97481" y="1004"/>
                  </a:lnTo>
                  <a:lnTo>
                    <a:pt x="97481" y="837"/>
                  </a:lnTo>
                  <a:lnTo>
                    <a:pt x="97481" y="669"/>
                  </a:lnTo>
                  <a:lnTo>
                    <a:pt x="97425" y="502"/>
                  </a:lnTo>
                  <a:lnTo>
                    <a:pt x="97258" y="223"/>
                  </a:lnTo>
                  <a:lnTo>
                    <a:pt x="96979" y="56"/>
                  </a:lnTo>
                  <a:lnTo>
                    <a:pt x="96811" y="0"/>
                  </a:lnTo>
                  <a:close/>
                  <a:moveTo>
                    <a:pt x="99767" y="0"/>
                  </a:moveTo>
                  <a:lnTo>
                    <a:pt x="99656" y="56"/>
                  </a:lnTo>
                  <a:lnTo>
                    <a:pt x="99377" y="223"/>
                  </a:lnTo>
                  <a:lnTo>
                    <a:pt x="99209" y="502"/>
                  </a:lnTo>
                  <a:lnTo>
                    <a:pt x="99154" y="669"/>
                  </a:lnTo>
                  <a:lnTo>
                    <a:pt x="99154" y="837"/>
                  </a:lnTo>
                  <a:lnTo>
                    <a:pt x="99154" y="1004"/>
                  </a:lnTo>
                  <a:lnTo>
                    <a:pt x="99209" y="1171"/>
                  </a:lnTo>
                  <a:lnTo>
                    <a:pt x="99377" y="1394"/>
                  </a:lnTo>
                  <a:lnTo>
                    <a:pt x="99656" y="1617"/>
                  </a:lnTo>
                  <a:lnTo>
                    <a:pt x="99767" y="1673"/>
                  </a:lnTo>
                  <a:lnTo>
                    <a:pt x="100102" y="1673"/>
                  </a:lnTo>
                  <a:lnTo>
                    <a:pt x="100269" y="1617"/>
                  </a:lnTo>
                  <a:lnTo>
                    <a:pt x="100548" y="1394"/>
                  </a:lnTo>
                  <a:lnTo>
                    <a:pt x="100715" y="1171"/>
                  </a:lnTo>
                  <a:lnTo>
                    <a:pt x="100771" y="1004"/>
                  </a:lnTo>
                  <a:lnTo>
                    <a:pt x="100771" y="837"/>
                  </a:lnTo>
                  <a:lnTo>
                    <a:pt x="100771" y="669"/>
                  </a:lnTo>
                  <a:lnTo>
                    <a:pt x="100715" y="502"/>
                  </a:lnTo>
                  <a:lnTo>
                    <a:pt x="100548" y="223"/>
                  </a:lnTo>
                  <a:lnTo>
                    <a:pt x="100269" y="56"/>
                  </a:lnTo>
                  <a:lnTo>
                    <a:pt x="100102" y="0"/>
                  </a:lnTo>
                  <a:close/>
                  <a:moveTo>
                    <a:pt x="104898" y="0"/>
                  </a:moveTo>
                  <a:lnTo>
                    <a:pt x="104730" y="56"/>
                  </a:lnTo>
                  <a:lnTo>
                    <a:pt x="104452" y="223"/>
                  </a:lnTo>
                  <a:lnTo>
                    <a:pt x="104284" y="502"/>
                  </a:lnTo>
                  <a:lnTo>
                    <a:pt x="104228" y="669"/>
                  </a:lnTo>
                  <a:lnTo>
                    <a:pt x="104228" y="837"/>
                  </a:lnTo>
                  <a:lnTo>
                    <a:pt x="104228" y="1004"/>
                  </a:lnTo>
                  <a:lnTo>
                    <a:pt x="104284" y="1171"/>
                  </a:lnTo>
                  <a:lnTo>
                    <a:pt x="104452" y="1394"/>
                  </a:lnTo>
                  <a:lnTo>
                    <a:pt x="104730" y="1617"/>
                  </a:lnTo>
                  <a:lnTo>
                    <a:pt x="104898" y="1673"/>
                  </a:lnTo>
                  <a:lnTo>
                    <a:pt x="105232" y="1673"/>
                  </a:lnTo>
                  <a:lnTo>
                    <a:pt x="105344" y="1617"/>
                  </a:lnTo>
                  <a:lnTo>
                    <a:pt x="105623" y="1394"/>
                  </a:lnTo>
                  <a:lnTo>
                    <a:pt x="105790" y="1171"/>
                  </a:lnTo>
                  <a:lnTo>
                    <a:pt x="105846" y="1004"/>
                  </a:lnTo>
                  <a:lnTo>
                    <a:pt x="105901" y="837"/>
                  </a:lnTo>
                  <a:lnTo>
                    <a:pt x="105846" y="669"/>
                  </a:lnTo>
                  <a:lnTo>
                    <a:pt x="105790" y="502"/>
                  </a:lnTo>
                  <a:lnTo>
                    <a:pt x="105623" y="223"/>
                  </a:lnTo>
                  <a:lnTo>
                    <a:pt x="105344" y="56"/>
                  </a:lnTo>
                  <a:lnTo>
                    <a:pt x="105232" y="0"/>
                  </a:lnTo>
                  <a:close/>
                  <a:moveTo>
                    <a:pt x="109972" y="0"/>
                  </a:moveTo>
                  <a:lnTo>
                    <a:pt x="109805" y="56"/>
                  </a:lnTo>
                  <a:lnTo>
                    <a:pt x="109526" y="223"/>
                  </a:lnTo>
                  <a:lnTo>
                    <a:pt x="109359" y="502"/>
                  </a:lnTo>
                  <a:lnTo>
                    <a:pt x="109303" y="669"/>
                  </a:lnTo>
                  <a:lnTo>
                    <a:pt x="109303" y="837"/>
                  </a:lnTo>
                  <a:lnTo>
                    <a:pt x="109303" y="1004"/>
                  </a:lnTo>
                  <a:lnTo>
                    <a:pt x="109359" y="1171"/>
                  </a:lnTo>
                  <a:lnTo>
                    <a:pt x="109526" y="1394"/>
                  </a:lnTo>
                  <a:lnTo>
                    <a:pt x="109805" y="1617"/>
                  </a:lnTo>
                  <a:lnTo>
                    <a:pt x="109972" y="1673"/>
                  </a:lnTo>
                  <a:lnTo>
                    <a:pt x="110307" y="1673"/>
                  </a:lnTo>
                  <a:lnTo>
                    <a:pt x="110474" y="1617"/>
                  </a:lnTo>
                  <a:lnTo>
                    <a:pt x="110697" y="1394"/>
                  </a:lnTo>
                  <a:lnTo>
                    <a:pt x="110921" y="1171"/>
                  </a:lnTo>
                  <a:lnTo>
                    <a:pt x="110921" y="1004"/>
                  </a:lnTo>
                  <a:lnTo>
                    <a:pt x="110976" y="837"/>
                  </a:lnTo>
                  <a:lnTo>
                    <a:pt x="110921" y="669"/>
                  </a:lnTo>
                  <a:lnTo>
                    <a:pt x="110921" y="502"/>
                  </a:lnTo>
                  <a:lnTo>
                    <a:pt x="110697" y="223"/>
                  </a:lnTo>
                  <a:lnTo>
                    <a:pt x="110474" y="56"/>
                  </a:lnTo>
                  <a:lnTo>
                    <a:pt x="110307" y="0"/>
                  </a:lnTo>
                  <a:close/>
                  <a:moveTo>
                    <a:pt x="120011" y="0"/>
                  </a:moveTo>
                  <a:lnTo>
                    <a:pt x="119843" y="56"/>
                  </a:lnTo>
                  <a:lnTo>
                    <a:pt x="119564" y="223"/>
                  </a:lnTo>
                  <a:lnTo>
                    <a:pt x="119397" y="502"/>
                  </a:lnTo>
                  <a:lnTo>
                    <a:pt x="119341" y="669"/>
                  </a:lnTo>
                  <a:lnTo>
                    <a:pt x="119341" y="837"/>
                  </a:lnTo>
                  <a:lnTo>
                    <a:pt x="119341" y="1004"/>
                  </a:lnTo>
                  <a:lnTo>
                    <a:pt x="119397" y="1171"/>
                  </a:lnTo>
                  <a:lnTo>
                    <a:pt x="119564" y="1394"/>
                  </a:lnTo>
                  <a:lnTo>
                    <a:pt x="119843" y="1617"/>
                  </a:lnTo>
                  <a:lnTo>
                    <a:pt x="120011" y="1673"/>
                  </a:lnTo>
                  <a:lnTo>
                    <a:pt x="120345" y="1673"/>
                  </a:lnTo>
                  <a:lnTo>
                    <a:pt x="120512" y="1617"/>
                  </a:lnTo>
                  <a:lnTo>
                    <a:pt x="120736" y="1394"/>
                  </a:lnTo>
                  <a:lnTo>
                    <a:pt x="120959" y="1171"/>
                  </a:lnTo>
                  <a:lnTo>
                    <a:pt x="120959" y="1004"/>
                  </a:lnTo>
                  <a:lnTo>
                    <a:pt x="121014" y="837"/>
                  </a:lnTo>
                  <a:lnTo>
                    <a:pt x="120959" y="669"/>
                  </a:lnTo>
                  <a:lnTo>
                    <a:pt x="120959" y="502"/>
                  </a:lnTo>
                  <a:lnTo>
                    <a:pt x="120736" y="223"/>
                  </a:lnTo>
                  <a:lnTo>
                    <a:pt x="120512" y="56"/>
                  </a:lnTo>
                  <a:lnTo>
                    <a:pt x="120345" y="0"/>
                  </a:lnTo>
                  <a:close/>
                  <a:moveTo>
                    <a:pt x="128431" y="0"/>
                  </a:moveTo>
                  <a:lnTo>
                    <a:pt x="128264" y="56"/>
                  </a:lnTo>
                  <a:lnTo>
                    <a:pt x="128041" y="223"/>
                  </a:lnTo>
                  <a:lnTo>
                    <a:pt x="127818" y="502"/>
                  </a:lnTo>
                  <a:lnTo>
                    <a:pt x="127818" y="669"/>
                  </a:lnTo>
                  <a:lnTo>
                    <a:pt x="127762" y="837"/>
                  </a:lnTo>
                  <a:lnTo>
                    <a:pt x="127818" y="1004"/>
                  </a:lnTo>
                  <a:lnTo>
                    <a:pt x="127818" y="1171"/>
                  </a:lnTo>
                  <a:lnTo>
                    <a:pt x="128041" y="1394"/>
                  </a:lnTo>
                  <a:lnTo>
                    <a:pt x="128264" y="1617"/>
                  </a:lnTo>
                  <a:lnTo>
                    <a:pt x="128431" y="1673"/>
                  </a:lnTo>
                  <a:lnTo>
                    <a:pt x="128766" y="1673"/>
                  </a:lnTo>
                  <a:lnTo>
                    <a:pt x="128933" y="1617"/>
                  </a:lnTo>
                  <a:lnTo>
                    <a:pt x="129212" y="1394"/>
                  </a:lnTo>
                  <a:lnTo>
                    <a:pt x="129379" y="1171"/>
                  </a:lnTo>
                  <a:lnTo>
                    <a:pt x="129435" y="1004"/>
                  </a:lnTo>
                  <a:lnTo>
                    <a:pt x="129435" y="837"/>
                  </a:lnTo>
                  <a:lnTo>
                    <a:pt x="129435" y="669"/>
                  </a:lnTo>
                  <a:lnTo>
                    <a:pt x="129379" y="502"/>
                  </a:lnTo>
                  <a:lnTo>
                    <a:pt x="129212" y="223"/>
                  </a:lnTo>
                  <a:lnTo>
                    <a:pt x="128933" y="56"/>
                  </a:lnTo>
                  <a:lnTo>
                    <a:pt x="128766" y="0"/>
                  </a:lnTo>
                  <a:close/>
                  <a:moveTo>
                    <a:pt x="138581" y="0"/>
                  </a:moveTo>
                  <a:lnTo>
                    <a:pt x="138469" y="56"/>
                  </a:lnTo>
                  <a:lnTo>
                    <a:pt x="138191" y="223"/>
                  </a:lnTo>
                  <a:lnTo>
                    <a:pt x="138023" y="502"/>
                  </a:lnTo>
                  <a:lnTo>
                    <a:pt x="137968" y="669"/>
                  </a:lnTo>
                  <a:lnTo>
                    <a:pt x="137968" y="837"/>
                  </a:lnTo>
                  <a:lnTo>
                    <a:pt x="137968" y="1004"/>
                  </a:lnTo>
                  <a:lnTo>
                    <a:pt x="138023" y="1171"/>
                  </a:lnTo>
                  <a:lnTo>
                    <a:pt x="138191" y="1394"/>
                  </a:lnTo>
                  <a:lnTo>
                    <a:pt x="138469" y="1617"/>
                  </a:lnTo>
                  <a:lnTo>
                    <a:pt x="138581" y="1673"/>
                  </a:lnTo>
                  <a:lnTo>
                    <a:pt x="138916" y="1673"/>
                  </a:lnTo>
                  <a:lnTo>
                    <a:pt x="139083" y="1617"/>
                  </a:lnTo>
                  <a:lnTo>
                    <a:pt x="139362" y="1394"/>
                  </a:lnTo>
                  <a:lnTo>
                    <a:pt x="139529" y="1171"/>
                  </a:lnTo>
                  <a:lnTo>
                    <a:pt x="139585" y="1004"/>
                  </a:lnTo>
                  <a:lnTo>
                    <a:pt x="139585" y="837"/>
                  </a:lnTo>
                  <a:lnTo>
                    <a:pt x="139585" y="669"/>
                  </a:lnTo>
                  <a:lnTo>
                    <a:pt x="139529" y="502"/>
                  </a:lnTo>
                  <a:lnTo>
                    <a:pt x="139362" y="223"/>
                  </a:lnTo>
                  <a:lnTo>
                    <a:pt x="139083" y="56"/>
                  </a:lnTo>
                  <a:lnTo>
                    <a:pt x="138916" y="0"/>
                  </a:lnTo>
                  <a:close/>
                  <a:moveTo>
                    <a:pt x="146834" y="0"/>
                  </a:moveTo>
                  <a:lnTo>
                    <a:pt x="146723" y="56"/>
                  </a:lnTo>
                  <a:lnTo>
                    <a:pt x="146444" y="223"/>
                  </a:lnTo>
                  <a:lnTo>
                    <a:pt x="146277" y="502"/>
                  </a:lnTo>
                  <a:lnTo>
                    <a:pt x="146221" y="669"/>
                  </a:lnTo>
                  <a:lnTo>
                    <a:pt x="146221" y="837"/>
                  </a:lnTo>
                  <a:lnTo>
                    <a:pt x="146221" y="1004"/>
                  </a:lnTo>
                  <a:lnTo>
                    <a:pt x="146277" y="1171"/>
                  </a:lnTo>
                  <a:lnTo>
                    <a:pt x="146444" y="1394"/>
                  </a:lnTo>
                  <a:lnTo>
                    <a:pt x="146723" y="1617"/>
                  </a:lnTo>
                  <a:lnTo>
                    <a:pt x="146834" y="1673"/>
                  </a:lnTo>
                  <a:lnTo>
                    <a:pt x="147169" y="1673"/>
                  </a:lnTo>
                  <a:lnTo>
                    <a:pt x="147336" y="1617"/>
                  </a:lnTo>
                  <a:lnTo>
                    <a:pt x="147615" y="1394"/>
                  </a:lnTo>
                  <a:lnTo>
                    <a:pt x="147783" y="1171"/>
                  </a:lnTo>
                  <a:lnTo>
                    <a:pt x="147838" y="1004"/>
                  </a:lnTo>
                  <a:lnTo>
                    <a:pt x="147838" y="837"/>
                  </a:lnTo>
                  <a:lnTo>
                    <a:pt x="147838" y="669"/>
                  </a:lnTo>
                  <a:lnTo>
                    <a:pt x="147783" y="502"/>
                  </a:lnTo>
                  <a:lnTo>
                    <a:pt x="147615" y="223"/>
                  </a:lnTo>
                  <a:lnTo>
                    <a:pt x="147336" y="56"/>
                  </a:lnTo>
                  <a:lnTo>
                    <a:pt x="147169" y="0"/>
                  </a:lnTo>
                  <a:close/>
                  <a:moveTo>
                    <a:pt x="156928" y="0"/>
                  </a:moveTo>
                  <a:lnTo>
                    <a:pt x="156817" y="56"/>
                  </a:lnTo>
                  <a:lnTo>
                    <a:pt x="156538" y="223"/>
                  </a:lnTo>
                  <a:lnTo>
                    <a:pt x="156371" y="502"/>
                  </a:lnTo>
                  <a:lnTo>
                    <a:pt x="156315" y="669"/>
                  </a:lnTo>
                  <a:lnTo>
                    <a:pt x="156315" y="837"/>
                  </a:lnTo>
                  <a:lnTo>
                    <a:pt x="156315" y="1004"/>
                  </a:lnTo>
                  <a:lnTo>
                    <a:pt x="156371" y="1171"/>
                  </a:lnTo>
                  <a:lnTo>
                    <a:pt x="156538" y="1394"/>
                  </a:lnTo>
                  <a:lnTo>
                    <a:pt x="156817" y="1617"/>
                  </a:lnTo>
                  <a:lnTo>
                    <a:pt x="156928" y="1673"/>
                  </a:lnTo>
                  <a:lnTo>
                    <a:pt x="157263" y="1673"/>
                  </a:lnTo>
                  <a:lnTo>
                    <a:pt x="157430" y="1617"/>
                  </a:lnTo>
                  <a:lnTo>
                    <a:pt x="157709" y="1394"/>
                  </a:lnTo>
                  <a:lnTo>
                    <a:pt x="157876" y="1171"/>
                  </a:lnTo>
                  <a:lnTo>
                    <a:pt x="157932" y="1004"/>
                  </a:lnTo>
                  <a:lnTo>
                    <a:pt x="157932" y="837"/>
                  </a:lnTo>
                  <a:lnTo>
                    <a:pt x="157932" y="669"/>
                  </a:lnTo>
                  <a:lnTo>
                    <a:pt x="157876" y="502"/>
                  </a:lnTo>
                  <a:lnTo>
                    <a:pt x="157709" y="223"/>
                  </a:lnTo>
                  <a:lnTo>
                    <a:pt x="157430" y="56"/>
                  </a:lnTo>
                  <a:lnTo>
                    <a:pt x="157263" y="0"/>
                  </a:lnTo>
                  <a:close/>
                  <a:moveTo>
                    <a:pt x="160330" y="0"/>
                  </a:moveTo>
                  <a:lnTo>
                    <a:pt x="160163" y="56"/>
                  </a:lnTo>
                  <a:lnTo>
                    <a:pt x="159884" y="223"/>
                  </a:lnTo>
                  <a:lnTo>
                    <a:pt x="159717" y="502"/>
                  </a:lnTo>
                  <a:lnTo>
                    <a:pt x="159661" y="669"/>
                  </a:lnTo>
                  <a:lnTo>
                    <a:pt x="159661" y="837"/>
                  </a:lnTo>
                  <a:lnTo>
                    <a:pt x="159661" y="1004"/>
                  </a:lnTo>
                  <a:lnTo>
                    <a:pt x="159717" y="1171"/>
                  </a:lnTo>
                  <a:lnTo>
                    <a:pt x="159884" y="1394"/>
                  </a:lnTo>
                  <a:lnTo>
                    <a:pt x="160163" y="1617"/>
                  </a:lnTo>
                  <a:lnTo>
                    <a:pt x="160330" y="1673"/>
                  </a:lnTo>
                  <a:lnTo>
                    <a:pt x="160665" y="1673"/>
                  </a:lnTo>
                  <a:lnTo>
                    <a:pt x="160832" y="1617"/>
                  </a:lnTo>
                  <a:lnTo>
                    <a:pt x="161055" y="1394"/>
                  </a:lnTo>
                  <a:lnTo>
                    <a:pt x="161222" y="1171"/>
                  </a:lnTo>
                  <a:lnTo>
                    <a:pt x="161278" y="1004"/>
                  </a:lnTo>
                  <a:lnTo>
                    <a:pt x="161334" y="837"/>
                  </a:lnTo>
                  <a:lnTo>
                    <a:pt x="161278" y="669"/>
                  </a:lnTo>
                  <a:lnTo>
                    <a:pt x="161222" y="502"/>
                  </a:lnTo>
                  <a:lnTo>
                    <a:pt x="161055" y="223"/>
                  </a:lnTo>
                  <a:lnTo>
                    <a:pt x="160832" y="56"/>
                  </a:lnTo>
                  <a:lnTo>
                    <a:pt x="160665" y="0"/>
                  </a:lnTo>
                  <a:close/>
                  <a:moveTo>
                    <a:pt x="163676" y="0"/>
                  </a:moveTo>
                  <a:lnTo>
                    <a:pt x="163509" y="56"/>
                  </a:lnTo>
                  <a:lnTo>
                    <a:pt x="163286" y="223"/>
                  </a:lnTo>
                  <a:lnTo>
                    <a:pt x="163063" y="502"/>
                  </a:lnTo>
                  <a:lnTo>
                    <a:pt x="163063" y="669"/>
                  </a:lnTo>
                  <a:lnTo>
                    <a:pt x="163007" y="837"/>
                  </a:lnTo>
                  <a:lnTo>
                    <a:pt x="163063" y="1004"/>
                  </a:lnTo>
                  <a:lnTo>
                    <a:pt x="163063" y="1171"/>
                  </a:lnTo>
                  <a:lnTo>
                    <a:pt x="163286" y="1394"/>
                  </a:lnTo>
                  <a:lnTo>
                    <a:pt x="163509" y="1617"/>
                  </a:lnTo>
                  <a:lnTo>
                    <a:pt x="163676" y="1673"/>
                  </a:lnTo>
                  <a:lnTo>
                    <a:pt x="164011" y="1673"/>
                  </a:lnTo>
                  <a:lnTo>
                    <a:pt x="164178" y="1617"/>
                  </a:lnTo>
                  <a:lnTo>
                    <a:pt x="164457" y="1394"/>
                  </a:lnTo>
                  <a:lnTo>
                    <a:pt x="164624" y="1171"/>
                  </a:lnTo>
                  <a:lnTo>
                    <a:pt x="164680" y="1004"/>
                  </a:lnTo>
                  <a:lnTo>
                    <a:pt x="164680" y="837"/>
                  </a:lnTo>
                  <a:lnTo>
                    <a:pt x="164680" y="669"/>
                  </a:lnTo>
                  <a:lnTo>
                    <a:pt x="164624" y="502"/>
                  </a:lnTo>
                  <a:lnTo>
                    <a:pt x="164457" y="223"/>
                  </a:lnTo>
                  <a:lnTo>
                    <a:pt x="164178" y="56"/>
                  </a:lnTo>
                  <a:lnTo>
                    <a:pt x="164011" y="0"/>
                  </a:lnTo>
                  <a:close/>
                  <a:moveTo>
                    <a:pt x="168751" y="0"/>
                  </a:moveTo>
                  <a:lnTo>
                    <a:pt x="168584" y="56"/>
                  </a:lnTo>
                  <a:lnTo>
                    <a:pt x="168361" y="223"/>
                  </a:lnTo>
                  <a:lnTo>
                    <a:pt x="168137" y="502"/>
                  </a:lnTo>
                  <a:lnTo>
                    <a:pt x="168137" y="669"/>
                  </a:lnTo>
                  <a:lnTo>
                    <a:pt x="168082" y="837"/>
                  </a:lnTo>
                  <a:lnTo>
                    <a:pt x="168137" y="1004"/>
                  </a:lnTo>
                  <a:lnTo>
                    <a:pt x="168137" y="1171"/>
                  </a:lnTo>
                  <a:lnTo>
                    <a:pt x="168361" y="1394"/>
                  </a:lnTo>
                  <a:lnTo>
                    <a:pt x="168584" y="1617"/>
                  </a:lnTo>
                  <a:lnTo>
                    <a:pt x="168751" y="1673"/>
                  </a:lnTo>
                  <a:lnTo>
                    <a:pt x="169085" y="1673"/>
                  </a:lnTo>
                  <a:lnTo>
                    <a:pt x="169253" y="1617"/>
                  </a:lnTo>
                  <a:lnTo>
                    <a:pt x="169532" y="1394"/>
                  </a:lnTo>
                  <a:lnTo>
                    <a:pt x="169699" y="1171"/>
                  </a:lnTo>
                  <a:lnTo>
                    <a:pt x="169755" y="1004"/>
                  </a:lnTo>
                  <a:lnTo>
                    <a:pt x="169755" y="837"/>
                  </a:lnTo>
                  <a:lnTo>
                    <a:pt x="169755" y="669"/>
                  </a:lnTo>
                  <a:lnTo>
                    <a:pt x="169699" y="502"/>
                  </a:lnTo>
                  <a:lnTo>
                    <a:pt x="169532" y="223"/>
                  </a:lnTo>
                  <a:lnTo>
                    <a:pt x="169253" y="56"/>
                  </a:lnTo>
                  <a:lnTo>
                    <a:pt x="169085" y="0"/>
                  </a:lnTo>
                  <a:close/>
                  <a:moveTo>
                    <a:pt x="172097" y="0"/>
                  </a:moveTo>
                  <a:lnTo>
                    <a:pt x="171930" y="56"/>
                  </a:lnTo>
                  <a:lnTo>
                    <a:pt x="171651" y="223"/>
                  </a:lnTo>
                  <a:lnTo>
                    <a:pt x="171483" y="502"/>
                  </a:lnTo>
                  <a:lnTo>
                    <a:pt x="171428" y="669"/>
                  </a:lnTo>
                  <a:lnTo>
                    <a:pt x="171428" y="837"/>
                  </a:lnTo>
                  <a:lnTo>
                    <a:pt x="171428" y="1004"/>
                  </a:lnTo>
                  <a:lnTo>
                    <a:pt x="171483" y="1171"/>
                  </a:lnTo>
                  <a:lnTo>
                    <a:pt x="171651" y="1394"/>
                  </a:lnTo>
                  <a:lnTo>
                    <a:pt x="171930" y="1617"/>
                  </a:lnTo>
                  <a:lnTo>
                    <a:pt x="172097" y="1673"/>
                  </a:lnTo>
                  <a:lnTo>
                    <a:pt x="172432" y="1673"/>
                  </a:lnTo>
                  <a:lnTo>
                    <a:pt x="172599" y="1617"/>
                  </a:lnTo>
                  <a:lnTo>
                    <a:pt x="172822" y="1394"/>
                  </a:lnTo>
                  <a:lnTo>
                    <a:pt x="173045" y="1171"/>
                  </a:lnTo>
                  <a:lnTo>
                    <a:pt x="173045" y="1004"/>
                  </a:lnTo>
                  <a:lnTo>
                    <a:pt x="173101" y="837"/>
                  </a:lnTo>
                  <a:lnTo>
                    <a:pt x="173045" y="669"/>
                  </a:lnTo>
                  <a:lnTo>
                    <a:pt x="173045" y="502"/>
                  </a:lnTo>
                  <a:lnTo>
                    <a:pt x="172822" y="223"/>
                  </a:lnTo>
                  <a:lnTo>
                    <a:pt x="172599" y="56"/>
                  </a:lnTo>
                  <a:lnTo>
                    <a:pt x="172432" y="0"/>
                  </a:lnTo>
                  <a:close/>
                  <a:moveTo>
                    <a:pt x="183864" y="0"/>
                  </a:moveTo>
                  <a:lnTo>
                    <a:pt x="183696" y="56"/>
                  </a:lnTo>
                  <a:lnTo>
                    <a:pt x="183418" y="223"/>
                  </a:lnTo>
                  <a:lnTo>
                    <a:pt x="183250" y="502"/>
                  </a:lnTo>
                  <a:lnTo>
                    <a:pt x="183195" y="669"/>
                  </a:lnTo>
                  <a:lnTo>
                    <a:pt x="183195" y="837"/>
                  </a:lnTo>
                  <a:lnTo>
                    <a:pt x="183195" y="1004"/>
                  </a:lnTo>
                  <a:lnTo>
                    <a:pt x="183250" y="1171"/>
                  </a:lnTo>
                  <a:lnTo>
                    <a:pt x="183418" y="1394"/>
                  </a:lnTo>
                  <a:lnTo>
                    <a:pt x="183696" y="1617"/>
                  </a:lnTo>
                  <a:lnTo>
                    <a:pt x="183864" y="1673"/>
                  </a:lnTo>
                  <a:lnTo>
                    <a:pt x="184198" y="1673"/>
                  </a:lnTo>
                  <a:lnTo>
                    <a:pt x="184310" y="1617"/>
                  </a:lnTo>
                  <a:lnTo>
                    <a:pt x="184589" y="1394"/>
                  </a:lnTo>
                  <a:lnTo>
                    <a:pt x="184756" y="1171"/>
                  </a:lnTo>
                  <a:lnTo>
                    <a:pt x="184812" y="1004"/>
                  </a:lnTo>
                  <a:lnTo>
                    <a:pt x="184812" y="837"/>
                  </a:lnTo>
                  <a:lnTo>
                    <a:pt x="184812" y="669"/>
                  </a:lnTo>
                  <a:lnTo>
                    <a:pt x="184756" y="502"/>
                  </a:lnTo>
                  <a:lnTo>
                    <a:pt x="184589" y="223"/>
                  </a:lnTo>
                  <a:lnTo>
                    <a:pt x="184310" y="56"/>
                  </a:lnTo>
                  <a:lnTo>
                    <a:pt x="184198" y="0"/>
                  </a:lnTo>
                  <a:close/>
                  <a:moveTo>
                    <a:pt x="192285" y="0"/>
                  </a:moveTo>
                  <a:lnTo>
                    <a:pt x="192117" y="56"/>
                  </a:lnTo>
                  <a:lnTo>
                    <a:pt x="191838" y="223"/>
                  </a:lnTo>
                  <a:lnTo>
                    <a:pt x="191671" y="502"/>
                  </a:lnTo>
                  <a:lnTo>
                    <a:pt x="191615" y="669"/>
                  </a:lnTo>
                  <a:lnTo>
                    <a:pt x="191615" y="837"/>
                  </a:lnTo>
                  <a:lnTo>
                    <a:pt x="191615" y="1004"/>
                  </a:lnTo>
                  <a:lnTo>
                    <a:pt x="191671" y="1171"/>
                  </a:lnTo>
                  <a:lnTo>
                    <a:pt x="191838" y="1394"/>
                  </a:lnTo>
                  <a:lnTo>
                    <a:pt x="192117" y="1617"/>
                  </a:lnTo>
                  <a:lnTo>
                    <a:pt x="192285" y="1673"/>
                  </a:lnTo>
                  <a:lnTo>
                    <a:pt x="192619" y="1673"/>
                  </a:lnTo>
                  <a:lnTo>
                    <a:pt x="192786" y="1617"/>
                  </a:lnTo>
                  <a:lnTo>
                    <a:pt x="193010" y="1394"/>
                  </a:lnTo>
                  <a:lnTo>
                    <a:pt x="193233" y="1171"/>
                  </a:lnTo>
                  <a:lnTo>
                    <a:pt x="193233" y="1004"/>
                  </a:lnTo>
                  <a:lnTo>
                    <a:pt x="193288" y="837"/>
                  </a:lnTo>
                  <a:lnTo>
                    <a:pt x="193233" y="669"/>
                  </a:lnTo>
                  <a:lnTo>
                    <a:pt x="193233" y="502"/>
                  </a:lnTo>
                  <a:lnTo>
                    <a:pt x="193010" y="223"/>
                  </a:lnTo>
                  <a:lnTo>
                    <a:pt x="192786" y="56"/>
                  </a:lnTo>
                  <a:lnTo>
                    <a:pt x="192619" y="0"/>
                  </a:lnTo>
                  <a:close/>
                  <a:moveTo>
                    <a:pt x="195575" y="0"/>
                  </a:moveTo>
                  <a:lnTo>
                    <a:pt x="195463" y="56"/>
                  </a:lnTo>
                  <a:lnTo>
                    <a:pt x="195184" y="223"/>
                  </a:lnTo>
                  <a:lnTo>
                    <a:pt x="195017" y="502"/>
                  </a:lnTo>
                  <a:lnTo>
                    <a:pt x="194961" y="669"/>
                  </a:lnTo>
                  <a:lnTo>
                    <a:pt x="194906" y="837"/>
                  </a:lnTo>
                  <a:lnTo>
                    <a:pt x="194961" y="1004"/>
                  </a:lnTo>
                  <a:lnTo>
                    <a:pt x="195017" y="1171"/>
                  </a:lnTo>
                  <a:lnTo>
                    <a:pt x="195184" y="1394"/>
                  </a:lnTo>
                  <a:lnTo>
                    <a:pt x="195463" y="1617"/>
                  </a:lnTo>
                  <a:lnTo>
                    <a:pt x="195575" y="1673"/>
                  </a:lnTo>
                  <a:lnTo>
                    <a:pt x="195909" y="1673"/>
                  </a:lnTo>
                  <a:lnTo>
                    <a:pt x="196077" y="1617"/>
                  </a:lnTo>
                  <a:lnTo>
                    <a:pt x="196356" y="1394"/>
                  </a:lnTo>
                  <a:lnTo>
                    <a:pt x="196523" y="1171"/>
                  </a:lnTo>
                  <a:lnTo>
                    <a:pt x="196579" y="1004"/>
                  </a:lnTo>
                  <a:lnTo>
                    <a:pt x="196579" y="837"/>
                  </a:lnTo>
                  <a:lnTo>
                    <a:pt x="196579" y="669"/>
                  </a:lnTo>
                  <a:lnTo>
                    <a:pt x="196523" y="502"/>
                  </a:lnTo>
                  <a:lnTo>
                    <a:pt x="196356" y="223"/>
                  </a:lnTo>
                  <a:lnTo>
                    <a:pt x="196077" y="56"/>
                  </a:lnTo>
                  <a:lnTo>
                    <a:pt x="195909" y="0"/>
                  </a:lnTo>
                  <a:close/>
                  <a:moveTo>
                    <a:pt x="200705" y="0"/>
                  </a:moveTo>
                  <a:lnTo>
                    <a:pt x="200538" y="56"/>
                  </a:lnTo>
                  <a:lnTo>
                    <a:pt x="200259" y="223"/>
                  </a:lnTo>
                  <a:lnTo>
                    <a:pt x="200092" y="502"/>
                  </a:lnTo>
                  <a:lnTo>
                    <a:pt x="200036" y="669"/>
                  </a:lnTo>
                  <a:lnTo>
                    <a:pt x="200036" y="837"/>
                  </a:lnTo>
                  <a:lnTo>
                    <a:pt x="200036" y="1004"/>
                  </a:lnTo>
                  <a:lnTo>
                    <a:pt x="200092" y="1171"/>
                  </a:lnTo>
                  <a:lnTo>
                    <a:pt x="200259" y="1394"/>
                  </a:lnTo>
                  <a:lnTo>
                    <a:pt x="200538" y="1617"/>
                  </a:lnTo>
                  <a:lnTo>
                    <a:pt x="200705" y="1673"/>
                  </a:lnTo>
                  <a:lnTo>
                    <a:pt x="201040" y="1673"/>
                  </a:lnTo>
                  <a:lnTo>
                    <a:pt x="201152" y="1617"/>
                  </a:lnTo>
                  <a:lnTo>
                    <a:pt x="201430" y="1394"/>
                  </a:lnTo>
                  <a:lnTo>
                    <a:pt x="201598" y="1171"/>
                  </a:lnTo>
                  <a:lnTo>
                    <a:pt x="201653" y="1004"/>
                  </a:lnTo>
                  <a:lnTo>
                    <a:pt x="201653" y="837"/>
                  </a:lnTo>
                  <a:lnTo>
                    <a:pt x="201653" y="669"/>
                  </a:lnTo>
                  <a:lnTo>
                    <a:pt x="201598" y="502"/>
                  </a:lnTo>
                  <a:lnTo>
                    <a:pt x="201430" y="223"/>
                  </a:lnTo>
                  <a:lnTo>
                    <a:pt x="201152" y="56"/>
                  </a:lnTo>
                  <a:lnTo>
                    <a:pt x="201040" y="0"/>
                  </a:lnTo>
                  <a:close/>
                  <a:moveTo>
                    <a:pt x="205780" y="0"/>
                  </a:moveTo>
                  <a:lnTo>
                    <a:pt x="205613" y="56"/>
                  </a:lnTo>
                  <a:lnTo>
                    <a:pt x="205334" y="223"/>
                  </a:lnTo>
                  <a:lnTo>
                    <a:pt x="205167" y="502"/>
                  </a:lnTo>
                  <a:lnTo>
                    <a:pt x="205111" y="669"/>
                  </a:lnTo>
                  <a:lnTo>
                    <a:pt x="205111" y="837"/>
                  </a:lnTo>
                  <a:lnTo>
                    <a:pt x="205111" y="1004"/>
                  </a:lnTo>
                  <a:lnTo>
                    <a:pt x="205167" y="1171"/>
                  </a:lnTo>
                  <a:lnTo>
                    <a:pt x="205334" y="1394"/>
                  </a:lnTo>
                  <a:lnTo>
                    <a:pt x="205613" y="1617"/>
                  </a:lnTo>
                  <a:lnTo>
                    <a:pt x="205780" y="1673"/>
                  </a:lnTo>
                  <a:lnTo>
                    <a:pt x="206115" y="1673"/>
                  </a:lnTo>
                  <a:lnTo>
                    <a:pt x="206226" y="1617"/>
                  </a:lnTo>
                  <a:lnTo>
                    <a:pt x="206505" y="1394"/>
                  </a:lnTo>
                  <a:lnTo>
                    <a:pt x="206672" y="1171"/>
                  </a:lnTo>
                  <a:lnTo>
                    <a:pt x="206728" y="1004"/>
                  </a:lnTo>
                  <a:lnTo>
                    <a:pt x="206784" y="837"/>
                  </a:lnTo>
                  <a:lnTo>
                    <a:pt x="206728" y="669"/>
                  </a:lnTo>
                  <a:lnTo>
                    <a:pt x="206672" y="502"/>
                  </a:lnTo>
                  <a:lnTo>
                    <a:pt x="206505" y="223"/>
                  </a:lnTo>
                  <a:lnTo>
                    <a:pt x="206226" y="56"/>
                  </a:lnTo>
                  <a:lnTo>
                    <a:pt x="206115" y="0"/>
                  </a:lnTo>
                  <a:close/>
                  <a:moveTo>
                    <a:pt x="215818" y="0"/>
                  </a:moveTo>
                  <a:lnTo>
                    <a:pt x="215651" y="56"/>
                  </a:lnTo>
                  <a:lnTo>
                    <a:pt x="215372" y="223"/>
                  </a:lnTo>
                  <a:lnTo>
                    <a:pt x="215205" y="502"/>
                  </a:lnTo>
                  <a:lnTo>
                    <a:pt x="215149" y="669"/>
                  </a:lnTo>
                  <a:lnTo>
                    <a:pt x="215149" y="837"/>
                  </a:lnTo>
                  <a:lnTo>
                    <a:pt x="215149" y="1004"/>
                  </a:lnTo>
                  <a:lnTo>
                    <a:pt x="215205" y="1171"/>
                  </a:lnTo>
                  <a:lnTo>
                    <a:pt x="215372" y="1394"/>
                  </a:lnTo>
                  <a:lnTo>
                    <a:pt x="215651" y="1617"/>
                  </a:lnTo>
                  <a:lnTo>
                    <a:pt x="215818" y="1673"/>
                  </a:lnTo>
                  <a:lnTo>
                    <a:pt x="216153" y="1673"/>
                  </a:lnTo>
                  <a:lnTo>
                    <a:pt x="216264" y="1617"/>
                  </a:lnTo>
                  <a:lnTo>
                    <a:pt x="216543" y="1394"/>
                  </a:lnTo>
                  <a:lnTo>
                    <a:pt x="216710" y="1171"/>
                  </a:lnTo>
                  <a:lnTo>
                    <a:pt x="216766" y="1004"/>
                  </a:lnTo>
                  <a:lnTo>
                    <a:pt x="216822" y="837"/>
                  </a:lnTo>
                  <a:lnTo>
                    <a:pt x="216766" y="669"/>
                  </a:lnTo>
                  <a:lnTo>
                    <a:pt x="216710" y="502"/>
                  </a:lnTo>
                  <a:lnTo>
                    <a:pt x="216543" y="223"/>
                  </a:lnTo>
                  <a:lnTo>
                    <a:pt x="216264" y="56"/>
                  </a:lnTo>
                  <a:lnTo>
                    <a:pt x="216153" y="0"/>
                  </a:lnTo>
                  <a:close/>
                  <a:moveTo>
                    <a:pt x="224239" y="0"/>
                  </a:moveTo>
                  <a:lnTo>
                    <a:pt x="224072" y="56"/>
                  </a:lnTo>
                  <a:lnTo>
                    <a:pt x="223849" y="223"/>
                  </a:lnTo>
                  <a:lnTo>
                    <a:pt x="223626" y="502"/>
                  </a:lnTo>
                  <a:lnTo>
                    <a:pt x="223570" y="669"/>
                  </a:lnTo>
                  <a:lnTo>
                    <a:pt x="223570" y="837"/>
                  </a:lnTo>
                  <a:lnTo>
                    <a:pt x="223570" y="1004"/>
                  </a:lnTo>
                  <a:lnTo>
                    <a:pt x="223626" y="1171"/>
                  </a:lnTo>
                  <a:lnTo>
                    <a:pt x="223849" y="1394"/>
                  </a:lnTo>
                  <a:lnTo>
                    <a:pt x="224072" y="1617"/>
                  </a:lnTo>
                  <a:lnTo>
                    <a:pt x="224239" y="1673"/>
                  </a:lnTo>
                  <a:lnTo>
                    <a:pt x="224574" y="1673"/>
                  </a:lnTo>
                  <a:lnTo>
                    <a:pt x="224741" y="1617"/>
                  </a:lnTo>
                  <a:lnTo>
                    <a:pt x="225020" y="1394"/>
                  </a:lnTo>
                  <a:lnTo>
                    <a:pt x="225187" y="1171"/>
                  </a:lnTo>
                  <a:lnTo>
                    <a:pt x="225243" y="1004"/>
                  </a:lnTo>
                  <a:lnTo>
                    <a:pt x="225243" y="837"/>
                  </a:lnTo>
                  <a:lnTo>
                    <a:pt x="225243" y="669"/>
                  </a:lnTo>
                  <a:lnTo>
                    <a:pt x="225187" y="502"/>
                  </a:lnTo>
                  <a:lnTo>
                    <a:pt x="225020" y="223"/>
                  </a:lnTo>
                  <a:lnTo>
                    <a:pt x="224741" y="56"/>
                  </a:lnTo>
                  <a:lnTo>
                    <a:pt x="224574" y="0"/>
                  </a:lnTo>
                  <a:close/>
                  <a:moveTo>
                    <a:pt x="234389" y="0"/>
                  </a:moveTo>
                  <a:lnTo>
                    <a:pt x="234221" y="56"/>
                  </a:lnTo>
                  <a:lnTo>
                    <a:pt x="233998" y="223"/>
                  </a:lnTo>
                  <a:lnTo>
                    <a:pt x="233831" y="502"/>
                  </a:lnTo>
                  <a:lnTo>
                    <a:pt x="233775" y="669"/>
                  </a:lnTo>
                  <a:lnTo>
                    <a:pt x="233719" y="837"/>
                  </a:lnTo>
                  <a:lnTo>
                    <a:pt x="233775" y="1004"/>
                  </a:lnTo>
                  <a:lnTo>
                    <a:pt x="233831" y="1171"/>
                  </a:lnTo>
                  <a:lnTo>
                    <a:pt x="233998" y="1394"/>
                  </a:lnTo>
                  <a:lnTo>
                    <a:pt x="234221" y="1617"/>
                  </a:lnTo>
                  <a:lnTo>
                    <a:pt x="234389" y="1673"/>
                  </a:lnTo>
                  <a:lnTo>
                    <a:pt x="234723" y="1673"/>
                  </a:lnTo>
                  <a:lnTo>
                    <a:pt x="234891" y="1617"/>
                  </a:lnTo>
                  <a:lnTo>
                    <a:pt x="235169" y="1394"/>
                  </a:lnTo>
                  <a:lnTo>
                    <a:pt x="235337" y="1171"/>
                  </a:lnTo>
                  <a:lnTo>
                    <a:pt x="235392" y="1004"/>
                  </a:lnTo>
                  <a:lnTo>
                    <a:pt x="235392" y="837"/>
                  </a:lnTo>
                  <a:lnTo>
                    <a:pt x="235392" y="669"/>
                  </a:lnTo>
                  <a:lnTo>
                    <a:pt x="235337" y="502"/>
                  </a:lnTo>
                  <a:lnTo>
                    <a:pt x="235169" y="223"/>
                  </a:lnTo>
                  <a:lnTo>
                    <a:pt x="234891" y="56"/>
                  </a:lnTo>
                  <a:lnTo>
                    <a:pt x="234723" y="0"/>
                  </a:lnTo>
                  <a:close/>
                  <a:moveTo>
                    <a:pt x="242698" y="0"/>
                  </a:moveTo>
                  <a:lnTo>
                    <a:pt x="242531" y="56"/>
                  </a:lnTo>
                  <a:lnTo>
                    <a:pt x="242252" y="223"/>
                  </a:lnTo>
                  <a:lnTo>
                    <a:pt x="242084" y="502"/>
                  </a:lnTo>
                  <a:lnTo>
                    <a:pt x="242029" y="669"/>
                  </a:lnTo>
                  <a:lnTo>
                    <a:pt x="242029" y="837"/>
                  </a:lnTo>
                  <a:lnTo>
                    <a:pt x="242029" y="1004"/>
                  </a:lnTo>
                  <a:lnTo>
                    <a:pt x="242084" y="1171"/>
                  </a:lnTo>
                  <a:lnTo>
                    <a:pt x="242252" y="1394"/>
                  </a:lnTo>
                  <a:lnTo>
                    <a:pt x="242531" y="1617"/>
                  </a:lnTo>
                  <a:lnTo>
                    <a:pt x="242698" y="1673"/>
                  </a:lnTo>
                  <a:lnTo>
                    <a:pt x="243033" y="1673"/>
                  </a:lnTo>
                  <a:lnTo>
                    <a:pt x="243144" y="1617"/>
                  </a:lnTo>
                  <a:lnTo>
                    <a:pt x="243423" y="1394"/>
                  </a:lnTo>
                  <a:lnTo>
                    <a:pt x="243590" y="1171"/>
                  </a:lnTo>
                  <a:lnTo>
                    <a:pt x="243646" y="1004"/>
                  </a:lnTo>
                  <a:lnTo>
                    <a:pt x="243646" y="837"/>
                  </a:lnTo>
                  <a:lnTo>
                    <a:pt x="243646" y="669"/>
                  </a:lnTo>
                  <a:lnTo>
                    <a:pt x="243590" y="502"/>
                  </a:lnTo>
                  <a:lnTo>
                    <a:pt x="243423" y="223"/>
                  </a:lnTo>
                  <a:lnTo>
                    <a:pt x="243144" y="56"/>
                  </a:lnTo>
                  <a:lnTo>
                    <a:pt x="243033" y="0"/>
                  </a:lnTo>
                  <a:close/>
                  <a:moveTo>
                    <a:pt x="252792" y="0"/>
                  </a:moveTo>
                  <a:lnTo>
                    <a:pt x="252624" y="56"/>
                  </a:lnTo>
                  <a:lnTo>
                    <a:pt x="252346" y="223"/>
                  </a:lnTo>
                  <a:lnTo>
                    <a:pt x="252178" y="502"/>
                  </a:lnTo>
                  <a:lnTo>
                    <a:pt x="252123" y="669"/>
                  </a:lnTo>
                  <a:lnTo>
                    <a:pt x="252123" y="837"/>
                  </a:lnTo>
                  <a:lnTo>
                    <a:pt x="252123" y="1004"/>
                  </a:lnTo>
                  <a:lnTo>
                    <a:pt x="252178" y="1171"/>
                  </a:lnTo>
                  <a:lnTo>
                    <a:pt x="252346" y="1394"/>
                  </a:lnTo>
                  <a:lnTo>
                    <a:pt x="252624" y="1617"/>
                  </a:lnTo>
                  <a:lnTo>
                    <a:pt x="252792" y="1673"/>
                  </a:lnTo>
                  <a:lnTo>
                    <a:pt x="253126" y="1673"/>
                  </a:lnTo>
                  <a:lnTo>
                    <a:pt x="253238" y="1617"/>
                  </a:lnTo>
                  <a:lnTo>
                    <a:pt x="253517" y="1394"/>
                  </a:lnTo>
                  <a:lnTo>
                    <a:pt x="253684" y="1171"/>
                  </a:lnTo>
                  <a:lnTo>
                    <a:pt x="253740" y="1004"/>
                  </a:lnTo>
                  <a:lnTo>
                    <a:pt x="253740" y="837"/>
                  </a:lnTo>
                  <a:lnTo>
                    <a:pt x="253740" y="669"/>
                  </a:lnTo>
                  <a:lnTo>
                    <a:pt x="253684" y="502"/>
                  </a:lnTo>
                  <a:lnTo>
                    <a:pt x="253517" y="223"/>
                  </a:lnTo>
                  <a:lnTo>
                    <a:pt x="253238" y="56"/>
                  </a:lnTo>
                  <a:lnTo>
                    <a:pt x="253126" y="0"/>
                  </a:lnTo>
                  <a:close/>
                  <a:moveTo>
                    <a:pt x="256138" y="0"/>
                  </a:moveTo>
                  <a:lnTo>
                    <a:pt x="255970" y="56"/>
                  </a:lnTo>
                  <a:lnTo>
                    <a:pt x="255692" y="223"/>
                  </a:lnTo>
                  <a:lnTo>
                    <a:pt x="255524" y="502"/>
                  </a:lnTo>
                  <a:lnTo>
                    <a:pt x="255469" y="669"/>
                  </a:lnTo>
                  <a:lnTo>
                    <a:pt x="255469" y="837"/>
                  </a:lnTo>
                  <a:lnTo>
                    <a:pt x="255469" y="1004"/>
                  </a:lnTo>
                  <a:lnTo>
                    <a:pt x="255524" y="1171"/>
                  </a:lnTo>
                  <a:lnTo>
                    <a:pt x="255692" y="1394"/>
                  </a:lnTo>
                  <a:lnTo>
                    <a:pt x="255970" y="1617"/>
                  </a:lnTo>
                  <a:lnTo>
                    <a:pt x="256138" y="1673"/>
                  </a:lnTo>
                  <a:lnTo>
                    <a:pt x="256472" y="1673"/>
                  </a:lnTo>
                  <a:lnTo>
                    <a:pt x="256640" y="1617"/>
                  </a:lnTo>
                  <a:lnTo>
                    <a:pt x="256863" y="1394"/>
                  </a:lnTo>
                  <a:lnTo>
                    <a:pt x="257086" y="1171"/>
                  </a:lnTo>
                  <a:lnTo>
                    <a:pt x="257142" y="1004"/>
                  </a:lnTo>
                  <a:lnTo>
                    <a:pt x="257142" y="837"/>
                  </a:lnTo>
                  <a:lnTo>
                    <a:pt x="257142" y="669"/>
                  </a:lnTo>
                  <a:lnTo>
                    <a:pt x="257086" y="502"/>
                  </a:lnTo>
                  <a:lnTo>
                    <a:pt x="256863" y="223"/>
                  </a:lnTo>
                  <a:lnTo>
                    <a:pt x="256640" y="56"/>
                  </a:lnTo>
                  <a:lnTo>
                    <a:pt x="256472" y="0"/>
                  </a:lnTo>
                  <a:close/>
                  <a:moveTo>
                    <a:pt x="259484" y="0"/>
                  </a:moveTo>
                  <a:lnTo>
                    <a:pt x="259372" y="56"/>
                  </a:lnTo>
                  <a:lnTo>
                    <a:pt x="259093" y="223"/>
                  </a:lnTo>
                  <a:lnTo>
                    <a:pt x="258926" y="502"/>
                  </a:lnTo>
                  <a:lnTo>
                    <a:pt x="258870" y="669"/>
                  </a:lnTo>
                  <a:lnTo>
                    <a:pt x="258815" y="837"/>
                  </a:lnTo>
                  <a:lnTo>
                    <a:pt x="258870" y="1004"/>
                  </a:lnTo>
                  <a:lnTo>
                    <a:pt x="258926" y="1171"/>
                  </a:lnTo>
                  <a:lnTo>
                    <a:pt x="259093" y="1394"/>
                  </a:lnTo>
                  <a:lnTo>
                    <a:pt x="259372" y="1617"/>
                  </a:lnTo>
                  <a:lnTo>
                    <a:pt x="259484" y="1673"/>
                  </a:lnTo>
                  <a:lnTo>
                    <a:pt x="259818" y="1673"/>
                  </a:lnTo>
                  <a:lnTo>
                    <a:pt x="259986" y="1617"/>
                  </a:lnTo>
                  <a:lnTo>
                    <a:pt x="260265" y="1394"/>
                  </a:lnTo>
                  <a:lnTo>
                    <a:pt x="260432" y="1171"/>
                  </a:lnTo>
                  <a:lnTo>
                    <a:pt x="260488" y="1004"/>
                  </a:lnTo>
                  <a:lnTo>
                    <a:pt x="260488" y="837"/>
                  </a:lnTo>
                  <a:lnTo>
                    <a:pt x="260488" y="669"/>
                  </a:lnTo>
                  <a:lnTo>
                    <a:pt x="260432" y="502"/>
                  </a:lnTo>
                  <a:lnTo>
                    <a:pt x="260265" y="223"/>
                  </a:lnTo>
                  <a:lnTo>
                    <a:pt x="259986" y="56"/>
                  </a:lnTo>
                  <a:lnTo>
                    <a:pt x="259818" y="0"/>
                  </a:lnTo>
                  <a:close/>
                  <a:moveTo>
                    <a:pt x="264559" y="0"/>
                  </a:moveTo>
                  <a:lnTo>
                    <a:pt x="264447" y="56"/>
                  </a:lnTo>
                  <a:lnTo>
                    <a:pt x="264168" y="223"/>
                  </a:lnTo>
                  <a:lnTo>
                    <a:pt x="264001" y="502"/>
                  </a:lnTo>
                  <a:lnTo>
                    <a:pt x="263945" y="669"/>
                  </a:lnTo>
                  <a:lnTo>
                    <a:pt x="263889" y="837"/>
                  </a:lnTo>
                  <a:lnTo>
                    <a:pt x="263945" y="1004"/>
                  </a:lnTo>
                  <a:lnTo>
                    <a:pt x="264001" y="1171"/>
                  </a:lnTo>
                  <a:lnTo>
                    <a:pt x="264168" y="1394"/>
                  </a:lnTo>
                  <a:lnTo>
                    <a:pt x="264447" y="1617"/>
                  </a:lnTo>
                  <a:lnTo>
                    <a:pt x="264559" y="1673"/>
                  </a:lnTo>
                  <a:lnTo>
                    <a:pt x="264893" y="1673"/>
                  </a:lnTo>
                  <a:lnTo>
                    <a:pt x="265060" y="1617"/>
                  </a:lnTo>
                  <a:lnTo>
                    <a:pt x="265339" y="1394"/>
                  </a:lnTo>
                  <a:lnTo>
                    <a:pt x="265507" y="1171"/>
                  </a:lnTo>
                  <a:lnTo>
                    <a:pt x="265562" y="1004"/>
                  </a:lnTo>
                  <a:lnTo>
                    <a:pt x="265562" y="837"/>
                  </a:lnTo>
                  <a:lnTo>
                    <a:pt x="265562" y="669"/>
                  </a:lnTo>
                  <a:lnTo>
                    <a:pt x="265507" y="502"/>
                  </a:lnTo>
                  <a:lnTo>
                    <a:pt x="265339" y="223"/>
                  </a:lnTo>
                  <a:lnTo>
                    <a:pt x="265060" y="56"/>
                  </a:lnTo>
                  <a:lnTo>
                    <a:pt x="264893" y="0"/>
                  </a:lnTo>
                  <a:close/>
                  <a:moveTo>
                    <a:pt x="267905" y="0"/>
                  </a:moveTo>
                  <a:lnTo>
                    <a:pt x="267737" y="56"/>
                  </a:lnTo>
                  <a:lnTo>
                    <a:pt x="267514" y="223"/>
                  </a:lnTo>
                  <a:lnTo>
                    <a:pt x="267291" y="502"/>
                  </a:lnTo>
                  <a:lnTo>
                    <a:pt x="267291" y="669"/>
                  </a:lnTo>
                  <a:lnTo>
                    <a:pt x="267235" y="837"/>
                  </a:lnTo>
                  <a:lnTo>
                    <a:pt x="267291" y="1004"/>
                  </a:lnTo>
                  <a:lnTo>
                    <a:pt x="267291" y="1171"/>
                  </a:lnTo>
                  <a:lnTo>
                    <a:pt x="267514" y="1394"/>
                  </a:lnTo>
                  <a:lnTo>
                    <a:pt x="267737" y="1617"/>
                  </a:lnTo>
                  <a:lnTo>
                    <a:pt x="267905" y="1673"/>
                  </a:lnTo>
                  <a:lnTo>
                    <a:pt x="268239" y="1673"/>
                  </a:lnTo>
                  <a:lnTo>
                    <a:pt x="268406" y="1617"/>
                  </a:lnTo>
                  <a:lnTo>
                    <a:pt x="268685" y="1394"/>
                  </a:lnTo>
                  <a:lnTo>
                    <a:pt x="268853" y="1171"/>
                  </a:lnTo>
                  <a:lnTo>
                    <a:pt x="268908" y="1004"/>
                  </a:lnTo>
                  <a:lnTo>
                    <a:pt x="268908" y="837"/>
                  </a:lnTo>
                  <a:lnTo>
                    <a:pt x="268908" y="669"/>
                  </a:lnTo>
                  <a:lnTo>
                    <a:pt x="268853" y="502"/>
                  </a:lnTo>
                  <a:lnTo>
                    <a:pt x="268685" y="223"/>
                  </a:lnTo>
                  <a:lnTo>
                    <a:pt x="268406" y="56"/>
                  </a:lnTo>
                  <a:lnTo>
                    <a:pt x="268239" y="0"/>
                  </a:lnTo>
                  <a:close/>
                  <a:moveTo>
                    <a:pt x="279671" y="0"/>
                  </a:moveTo>
                  <a:lnTo>
                    <a:pt x="279504" y="56"/>
                  </a:lnTo>
                  <a:lnTo>
                    <a:pt x="279225" y="223"/>
                  </a:lnTo>
                  <a:lnTo>
                    <a:pt x="279058" y="502"/>
                  </a:lnTo>
                  <a:lnTo>
                    <a:pt x="279002" y="669"/>
                  </a:lnTo>
                  <a:lnTo>
                    <a:pt x="279002" y="837"/>
                  </a:lnTo>
                  <a:lnTo>
                    <a:pt x="279002" y="1004"/>
                  </a:lnTo>
                  <a:lnTo>
                    <a:pt x="279058" y="1171"/>
                  </a:lnTo>
                  <a:lnTo>
                    <a:pt x="279225" y="1394"/>
                  </a:lnTo>
                  <a:lnTo>
                    <a:pt x="279504" y="1617"/>
                  </a:lnTo>
                  <a:lnTo>
                    <a:pt x="279671" y="1673"/>
                  </a:lnTo>
                  <a:lnTo>
                    <a:pt x="280006" y="1673"/>
                  </a:lnTo>
                  <a:lnTo>
                    <a:pt x="280173" y="1617"/>
                  </a:lnTo>
                  <a:lnTo>
                    <a:pt x="280396" y="1394"/>
                  </a:lnTo>
                  <a:lnTo>
                    <a:pt x="280564" y="1171"/>
                  </a:lnTo>
                  <a:lnTo>
                    <a:pt x="280619" y="1004"/>
                  </a:lnTo>
                  <a:lnTo>
                    <a:pt x="280675" y="837"/>
                  </a:lnTo>
                  <a:lnTo>
                    <a:pt x="280619" y="669"/>
                  </a:lnTo>
                  <a:lnTo>
                    <a:pt x="280564" y="502"/>
                  </a:lnTo>
                  <a:lnTo>
                    <a:pt x="280396" y="223"/>
                  </a:lnTo>
                  <a:lnTo>
                    <a:pt x="280173" y="56"/>
                  </a:lnTo>
                  <a:lnTo>
                    <a:pt x="280006" y="0"/>
                  </a:lnTo>
                  <a:close/>
                  <a:moveTo>
                    <a:pt x="2510" y="3346"/>
                  </a:moveTo>
                  <a:lnTo>
                    <a:pt x="2342" y="3402"/>
                  </a:lnTo>
                  <a:lnTo>
                    <a:pt x="2175" y="3458"/>
                  </a:lnTo>
                  <a:lnTo>
                    <a:pt x="1896" y="3625"/>
                  </a:lnTo>
                  <a:lnTo>
                    <a:pt x="1729" y="3848"/>
                  </a:lnTo>
                  <a:lnTo>
                    <a:pt x="1673" y="4015"/>
                  </a:lnTo>
                  <a:lnTo>
                    <a:pt x="1673" y="4183"/>
                  </a:lnTo>
                  <a:lnTo>
                    <a:pt x="1673" y="4350"/>
                  </a:lnTo>
                  <a:lnTo>
                    <a:pt x="1729" y="4517"/>
                  </a:lnTo>
                  <a:lnTo>
                    <a:pt x="1896" y="4796"/>
                  </a:lnTo>
                  <a:lnTo>
                    <a:pt x="2175" y="4963"/>
                  </a:lnTo>
                  <a:lnTo>
                    <a:pt x="2342" y="5019"/>
                  </a:lnTo>
                  <a:lnTo>
                    <a:pt x="2677" y="5019"/>
                  </a:lnTo>
                  <a:lnTo>
                    <a:pt x="2788" y="4963"/>
                  </a:lnTo>
                  <a:lnTo>
                    <a:pt x="3067" y="4796"/>
                  </a:lnTo>
                  <a:lnTo>
                    <a:pt x="3234" y="4517"/>
                  </a:lnTo>
                  <a:lnTo>
                    <a:pt x="3290" y="4350"/>
                  </a:lnTo>
                  <a:lnTo>
                    <a:pt x="3290" y="4183"/>
                  </a:lnTo>
                  <a:lnTo>
                    <a:pt x="3290" y="4015"/>
                  </a:lnTo>
                  <a:lnTo>
                    <a:pt x="3234" y="3848"/>
                  </a:lnTo>
                  <a:lnTo>
                    <a:pt x="3067" y="3625"/>
                  </a:lnTo>
                  <a:lnTo>
                    <a:pt x="2788" y="3458"/>
                  </a:lnTo>
                  <a:lnTo>
                    <a:pt x="2677" y="3402"/>
                  </a:lnTo>
                  <a:lnTo>
                    <a:pt x="2510" y="3346"/>
                  </a:lnTo>
                  <a:close/>
                  <a:moveTo>
                    <a:pt x="10930" y="3346"/>
                  </a:moveTo>
                  <a:lnTo>
                    <a:pt x="10763" y="3402"/>
                  </a:lnTo>
                  <a:lnTo>
                    <a:pt x="10596" y="3458"/>
                  </a:lnTo>
                  <a:lnTo>
                    <a:pt x="10317" y="3625"/>
                  </a:lnTo>
                  <a:lnTo>
                    <a:pt x="10150" y="3848"/>
                  </a:lnTo>
                  <a:lnTo>
                    <a:pt x="10094" y="4015"/>
                  </a:lnTo>
                  <a:lnTo>
                    <a:pt x="10094" y="4183"/>
                  </a:lnTo>
                  <a:lnTo>
                    <a:pt x="10094" y="4350"/>
                  </a:lnTo>
                  <a:lnTo>
                    <a:pt x="10150" y="4517"/>
                  </a:lnTo>
                  <a:lnTo>
                    <a:pt x="10317" y="4796"/>
                  </a:lnTo>
                  <a:lnTo>
                    <a:pt x="10596" y="4963"/>
                  </a:lnTo>
                  <a:lnTo>
                    <a:pt x="10763" y="5019"/>
                  </a:lnTo>
                  <a:lnTo>
                    <a:pt x="11098" y="5019"/>
                  </a:lnTo>
                  <a:lnTo>
                    <a:pt x="11265" y="4963"/>
                  </a:lnTo>
                  <a:lnTo>
                    <a:pt x="11488" y="4796"/>
                  </a:lnTo>
                  <a:lnTo>
                    <a:pt x="11711" y="4517"/>
                  </a:lnTo>
                  <a:lnTo>
                    <a:pt x="11711" y="4350"/>
                  </a:lnTo>
                  <a:lnTo>
                    <a:pt x="11767" y="4183"/>
                  </a:lnTo>
                  <a:lnTo>
                    <a:pt x="11711" y="4015"/>
                  </a:lnTo>
                  <a:lnTo>
                    <a:pt x="11711" y="3848"/>
                  </a:lnTo>
                  <a:lnTo>
                    <a:pt x="11488" y="3625"/>
                  </a:lnTo>
                  <a:lnTo>
                    <a:pt x="11265" y="3458"/>
                  </a:lnTo>
                  <a:lnTo>
                    <a:pt x="11098" y="3402"/>
                  </a:lnTo>
                  <a:lnTo>
                    <a:pt x="10930" y="3346"/>
                  </a:lnTo>
                  <a:close/>
                  <a:moveTo>
                    <a:pt x="15949" y="3346"/>
                  </a:moveTo>
                  <a:lnTo>
                    <a:pt x="15782" y="3402"/>
                  </a:lnTo>
                  <a:lnTo>
                    <a:pt x="15671" y="3458"/>
                  </a:lnTo>
                  <a:lnTo>
                    <a:pt x="15392" y="3625"/>
                  </a:lnTo>
                  <a:lnTo>
                    <a:pt x="15224" y="3848"/>
                  </a:lnTo>
                  <a:lnTo>
                    <a:pt x="15169" y="4015"/>
                  </a:lnTo>
                  <a:lnTo>
                    <a:pt x="15113" y="4183"/>
                  </a:lnTo>
                  <a:lnTo>
                    <a:pt x="15169" y="4350"/>
                  </a:lnTo>
                  <a:lnTo>
                    <a:pt x="15224" y="4517"/>
                  </a:lnTo>
                  <a:lnTo>
                    <a:pt x="15392" y="4796"/>
                  </a:lnTo>
                  <a:lnTo>
                    <a:pt x="15671" y="4963"/>
                  </a:lnTo>
                  <a:lnTo>
                    <a:pt x="15782" y="5019"/>
                  </a:lnTo>
                  <a:lnTo>
                    <a:pt x="16117" y="5019"/>
                  </a:lnTo>
                  <a:lnTo>
                    <a:pt x="16284" y="4963"/>
                  </a:lnTo>
                  <a:lnTo>
                    <a:pt x="16563" y="4796"/>
                  </a:lnTo>
                  <a:lnTo>
                    <a:pt x="16730" y="4517"/>
                  </a:lnTo>
                  <a:lnTo>
                    <a:pt x="16786" y="4350"/>
                  </a:lnTo>
                  <a:lnTo>
                    <a:pt x="16786" y="4183"/>
                  </a:lnTo>
                  <a:lnTo>
                    <a:pt x="16786" y="4015"/>
                  </a:lnTo>
                  <a:lnTo>
                    <a:pt x="16730" y="3848"/>
                  </a:lnTo>
                  <a:lnTo>
                    <a:pt x="16563" y="3625"/>
                  </a:lnTo>
                  <a:lnTo>
                    <a:pt x="16284" y="3458"/>
                  </a:lnTo>
                  <a:lnTo>
                    <a:pt x="16117" y="3402"/>
                  </a:lnTo>
                  <a:lnTo>
                    <a:pt x="15949" y="3346"/>
                  </a:lnTo>
                  <a:close/>
                  <a:moveTo>
                    <a:pt x="19295" y="3346"/>
                  </a:moveTo>
                  <a:lnTo>
                    <a:pt x="19128" y="3402"/>
                  </a:lnTo>
                  <a:lnTo>
                    <a:pt x="18961" y="3458"/>
                  </a:lnTo>
                  <a:lnTo>
                    <a:pt x="18682" y="3625"/>
                  </a:lnTo>
                  <a:lnTo>
                    <a:pt x="18515" y="3848"/>
                  </a:lnTo>
                  <a:lnTo>
                    <a:pt x="18459" y="4015"/>
                  </a:lnTo>
                  <a:lnTo>
                    <a:pt x="18459" y="4183"/>
                  </a:lnTo>
                  <a:lnTo>
                    <a:pt x="18459" y="4350"/>
                  </a:lnTo>
                  <a:lnTo>
                    <a:pt x="18515" y="4517"/>
                  </a:lnTo>
                  <a:lnTo>
                    <a:pt x="18682" y="4796"/>
                  </a:lnTo>
                  <a:lnTo>
                    <a:pt x="18961" y="4963"/>
                  </a:lnTo>
                  <a:lnTo>
                    <a:pt x="19128" y="5019"/>
                  </a:lnTo>
                  <a:lnTo>
                    <a:pt x="19463" y="5019"/>
                  </a:lnTo>
                  <a:lnTo>
                    <a:pt x="19630" y="4963"/>
                  </a:lnTo>
                  <a:lnTo>
                    <a:pt x="19853" y="4796"/>
                  </a:lnTo>
                  <a:lnTo>
                    <a:pt x="20076" y="4517"/>
                  </a:lnTo>
                  <a:lnTo>
                    <a:pt x="20076" y="4350"/>
                  </a:lnTo>
                  <a:lnTo>
                    <a:pt x="20132" y="4183"/>
                  </a:lnTo>
                  <a:lnTo>
                    <a:pt x="20076" y="4015"/>
                  </a:lnTo>
                  <a:lnTo>
                    <a:pt x="20076" y="3848"/>
                  </a:lnTo>
                  <a:lnTo>
                    <a:pt x="19853" y="3625"/>
                  </a:lnTo>
                  <a:lnTo>
                    <a:pt x="19630" y="3458"/>
                  </a:lnTo>
                  <a:lnTo>
                    <a:pt x="19463" y="3402"/>
                  </a:lnTo>
                  <a:lnTo>
                    <a:pt x="19295" y="3346"/>
                  </a:lnTo>
                  <a:close/>
                  <a:moveTo>
                    <a:pt x="24370" y="3346"/>
                  </a:moveTo>
                  <a:lnTo>
                    <a:pt x="24203" y="3402"/>
                  </a:lnTo>
                  <a:lnTo>
                    <a:pt x="24036" y="3458"/>
                  </a:lnTo>
                  <a:lnTo>
                    <a:pt x="23757" y="3625"/>
                  </a:lnTo>
                  <a:lnTo>
                    <a:pt x="23589" y="3848"/>
                  </a:lnTo>
                  <a:lnTo>
                    <a:pt x="23534" y="4015"/>
                  </a:lnTo>
                  <a:lnTo>
                    <a:pt x="23534" y="4183"/>
                  </a:lnTo>
                  <a:lnTo>
                    <a:pt x="23534" y="4350"/>
                  </a:lnTo>
                  <a:lnTo>
                    <a:pt x="23589" y="4517"/>
                  </a:lnTo>
                  <a:lnTo>
                    <a:pt x="23757" y="4796"/>
                  </a:lnTo>
                  <a:lnTo>
                    <a:pt x="24036" y="4963"/>
                  </a:lnTo>
                  <a:lnTo>
                    <a:pt x="24203" y="5019"/>
                  </a:lnTo>
                  <a:lnTo>
                    <a:pt x="24537" y="5019"/>
                  </a:lnTo>
                  <a:lnTo>
                    <a:pt x="24649" y="4963"/>
                  </a:lnTo>
                  <a:lnTo>
                    <a:pt x="24928" y="4796"/>
                  </a:lnTo>
                  <a:lnTo>
                    <a:pt x="25095" y="4517"/>
                  </a:lnTo>
                  <a:lnTo>
                    <a:pt x="25151" y="4350"/>
                  </a:lnTo>
                  <a:lnTo>
                    <a:pt x="25207" y="4183"/>
                  </a:lnTo>
                  <a:lnTo>
                    <a:pt x="25151" y="4015"/>
                  </a:lnTo>
                  <a:lnTo>
                    <a:pt x="25095" y="3848"/>
                  </a:lnTo>
                  <a:lnTo>
                    <a:pt x="24928" y="3625"/>
                  </a:lnTo>
                  <a:lnTo>
                    <a:pt x="24649" y="3458"/>
                  </a:lnTo>
                  <a:lnTo>
                    <a:pt x="24537" y="3402"/>
                  </a:lnTo>
                  <a:lnTo>
                    <a:pt x="24370" y="3346"/>
                  </a:lnTo>
                  <a:close/>
                  <a:moveTo>
                    <a:pt x="27660" y="3346"/>
                  </a:moveTo>
                  <a:lnTo>
                    <a:pt x="27493" y="3402"/>
                  </a:lnTo>
                  <a:lnTo>
                    <a:pt x="27326" y="3458"/>
                  </a:lnTo>
                  <a:lnTo>
                    <a:pt x="27103" y="3625"/>
                  </a:lnTo>
                  <a:lnTo>
                    <a:pt x="26880" y="3848"/>
                  </a:lnTo>
                  <a:lnTo>
                    <a:pt x="26880" y="4015"/>
                  </a:lnTo>
                  <a:lnTo>
                    <a:pt x="26824" y="4183"/>
                  </a:lnTo>
                  <a:lnTo>
                    <a:pt x="26880" y="4350"/>
                  </a:lnTo>
                  <a:lnTo>
                    <a:pt x="26880" y="4517"/>
                  </a:lnTo>
                  <a:lnTo>
                    <a:pt x="27103" y="4796"/>
                  </a:lnTo>
                  <a:lnTo>
                    <a:pt x="27326" y="4963"/>
                  </a:lnTo>
                  <a:lnTo>
                    <a:pt x="27493" y="5019"/>
                  </a:lnTo>
                  <a:lnTo>
                    <a:pt x="27828" y="5019"/>
                  </a:lnTo>
                  <a:lnTo>
                    <a:pt x="27995" y="4963"/>
                  </a:lnTo>
                  <a:lnTo>
                    <a:pt x="28274" y="4796"/>
                  </a:lnTo>
                  <a:lnTo>
                    <a:pt x="28441" y="4517"/>
                  </a:lnTo>
                  <a:lnTo>
                    <a:pt x="28497" y="4350"/>
                  </a:lnTo>
                  <a:lnTo>
                    <a:pt x="28497" y="4183"/>
                  </a:lnTo>
                  <a:lnTo>
                    <a:pt x="28497" y="4015"/>
                  </a:lnTo>
                  <a:lnTo>
                    <a:pt x="28441" y="3848"/>
                  </a:lnTo>
                  <a:lnTo>
                    <a:pt x="28274" y="3625"/>
                  </a:lnTo>
                  <a:lnTo>
                    <a:pt x="27995" y="3458"/>
                  </a:lnTo>
                  <a:lnTo>
                    <a:pt x="27828" y="3402"/>
                  </a:lnTo>
                  <a:lnTo>
                    <a:pt x="27660" y="3346"/>
                  </a:lnTo>
                  <a:close/>
                  <a:moveTo>
                    <a:pt x="31118" y="3346"/>
                  </a:moveTo>
                  <a:lnTo>
                    <a:pt x="30951" y="3402"/>
                  </a:lnTo>
                  <a:lnTo>
                    <a:pt x="30783" y="3458"/>
                  </a:lnTo>
                  <a:lnTo>
                    <a:pt x="30505" y="3625"/>
                  </a:lnTo>
                  <a:lnTo>
                    <a:pt x="30337" y="3848"/>
                  </a:lnTo>
                  <a:lnTo>
                    <a:pt x="30281" y="4015"/>
                  </a:lnTo>
                  <a:lnTo>
                    <a:pt x="30281" y="4183"/>
                  </a:lnTo>
                  <a:lnTo>
                    <a:pt x="30281" y="4350"/>
                  </a:lnTo>
                  <a:lnTo>
                    <a:pt x="30337" y="4517"/>
                  </a:lnTo>
                  <a:lnTo>
                    <a:pt x="30505" y="4796"/>
                  </a:lnTo>
                  <a:lnTo>
                    <a:pt x="30783" y="4963"/>
                  </a:lnTo>
                  <a:lnTo>
                    <a:pt x="30951" y="5019"/>
                  </a:lnTo>
                  <a:lnTo>
                    <a:pt x="31285" y="5019"/>
                  </a:lnTo>
                  <a:lnTo>
                    <a:pt x="31397" y="4963"/>
                  </a:lnTo>
                  <a:lnTo>
                    <a:pt x="31676" y="4796"/>
                  </a:lnTo>
                  <a:lnTo>
                    <a:pt x="31843" y="4517"/>
                  </a:lnTo>
                  <a:lnTo>
                    <a:pt x="31899" y="4350"/>
                  </a:lnTo>
                  <a:lnTo>
                    <a:pt x="31899" y="4183"/>
                  </a:lnTo>
                  <a:lnTo>
                    <a:pt x="31899" y="4015"/>
                  </a:lnTo>
                  <a:lnTo>
                    <a:pt x="31843" y="3848"/>
                  </a:lnTo>
                  <a:lnTo>
                    <a:pt x="31676" y="3625"/>
                  </a:lnTo>
                  <a:lnTo>
                    <a:pt x="31397" y="3458"/>
                  </a:lnTo>
                  <a:lnTo>
                    <a:pt x="31285" y="3402"/>
                  </a:lnTo>
                  <a:lnTo>
                    <a:pt x="31118" y="3346"/>
                  </a:lnTo>
                  <a:close/>
                  <a:moveTo>
                    <a:pt x="41156" y="3346"/>
                  </a:moveTo>
                  <a:lnTo>
                    <a:pt x="40989" y="3402"/>
                  </a:lnTo>
                  <a:lnTo>
                    <a:pt x="40821" y="3458"/>
                  </a:lnTo>
                  <a:lnTo>
                    <a:pt x="40543" y="3625"/>
                  </a:lnTo>
                  <a:lnTo>
                    <a:pt x="40375" y="3848"/>
                  </a:lnTo>
                  <a:lnTo>
                    <a:pt x="40320" y="4015"/>
                  </a:lnTo>
                  <a:lnTo>
                    <a:pt x="40320" y="4183"/>
                  </a:lnTo>
                  <a:lnTo>
                    <a:pt x="40320" y="4350"/>
                  </a:lnTo>
                  <a:lnTo>
                    <a:pt x="40375" y="4517"/>
                  </a:lnTo>
                  <a:lnTo>
                    <a:pt x="40543" y="4796"/>
                  </a:lnTo>
                  <a:lnTo>
                    <a:pt x="40821" y="4963"/>
                  </a:lnTo>
                  <a:lnTo>
                    <a:pt x="40989" y="5019"/>
                  </a:lnTo>
                  <a:lnTo>
                    <a:pt x="41323" y="5019"/>
                  </a:lnTo>
                  <a:lnTo>
                    <a:pt x="41435" y="4963"/>
                  </a:lnTo>
                  <a:lnTo>
                    <a:pt x="41714" y="4796"/>
                  </a:lnTo>
                  <a:lnTo>
                    <a:pt x="41881" y="4517"/>
                  </a:lnTo>
                  <a:lnTo>
                    <a:pt x="41937" y="4350"/>
                  </a:lnTo>
                  <a:lnTo>
                    <a:pt x="41937" y="4183"/>
                  </a:lnTo>
                  <a:lnTo>
                    <a:pt x="41937" y="4015"/>
                  </a:lnTo>
                  <a:lnTo>
                    <a:pt x="41881" y="3848"/>
                  </a:lnTo>
                  <a:lnTo>
                    <a:pt x="41714" y="3625"/>
                  </a:lnTo>
                  <a:lnTo>
                    <a:pt x="41435" y="3458"/>
                  </a:lnTo>
                  <a:lnTo>
                    <a:pt x="41323" y="3402"/>
                  </a:lnTo>
                  <a:lnTo>
                    <a:pt x="41156" y="3346"/>
                  </a:lnTo>
                  <a:close/>
                  <a:moveTo>
                    <a:pt x="83037" y="3402"/>
                  </a:moveTo>
                  <a:lnTo>
                    <a:pt x="82870" y="3458"/>
                  </a:lnTo>
                  <a:lnTo>
                    <a:pt x="82591" y="3625"/>
                  </a:lnTo>
                  <a:lnTo>
                    <a:pt x="82424" y="3904"/>
                  </a:lnTo>
                  <a:lnTo>
                    <a:pt x="82368" y="4015"/>
                  </a:lnTo>
                  <a:lnTo>
                    <a:pt x="82368" y="4183"/>
                  </a:lnTo>
                  <a:lnTo>
                    <a:pt x="82368" y="4350"/>
                  </a:lnTo>
                  <a:lnTo>
                    <a:pt x="82424" y="4517"/>
                  </a:lnTo>
                  <a:lnTo>
                    <a:pt x="82591" y="4796"/>
                  </a:lnTo>
                  <a:lnTo>
                    <a:pt x="82870" y="4963"/>
                  </a:lnTo>
                  <a:lnTo>
                    <a:pt x="83037" y="5019"/>
                  </a:lnTo>
                  <a:lnTo>
                    <a:pt x="83372" y="5019"/>
                  </a:lnTo>
                  <a:lnTo>
                    <a:pt x="83539" y="4963"/>
                  </a:lnTo>
                  <a:lnTo>
                    <a:pt x="83762" y="4796"/>
                  </a:lnTo>
                  <a:lnTo>
                    <a:pt x="83985" y="4517"/>
                  </a:lnTo>
                  <a:lnTo>
                    <a:pt x="83985" y="4350"/>
                  </a:lnTo>
                  <a:lnTo>
                    <a:pt x="84041" y="4183"/>
                  </a:lnTo>
                  <a:lnTo>
                    <a:pt x="83985" y="4015"/>
                  </a:lnTo>
                  <a:lnTo>
                    <a:pt x="83985" y="3904"/>
                  </a:lnTo>
                  <a:lnTo>
                    <a:pt x="83762" y="3625"/>
                  </a:lnTo>
                  <a:lnTo>
                    <a:pt x="83539" y="3458"/>
                  </a:lnTo>
                  <a:lnTo>
                    <a:pt x="83372" y="3402"/>
                  </a:lnTo>
                  <a:close/>
                  <a:moveTo>
                    <a:pt x="86383" y="3402"/>
                  </a:moveTo>
                  <a:lnTo>
                    <a:pt x="86216" y="3458"/>
                  </a:lnTo>
                  <a:lnTo>
                    <a:pt x="85993" y="3625"/>
                  </a:lnTo>
                  <a:lnTo>
                    <a:pt x="85825" y="3904"/>
                  </a:lnTo>
                  <a:lnTo>
                    <a:pt x="85770" y="4015"/>
                  </a:lnTo>
                  <a:lnTo>
                    <a:pt x="85714" y="4183"/>
                  </a:lnTo>
                  <a:lnTo>
                    <a:pt x="85770" y="4350"/>
                  </a:lnTo>
                  <a:lnTo>
                    <a:pt x="85825" y="4517"/>
                  </a:lnTo>
                  <a:lnTo>
                    <a:pt x="85993" y="4796"/>
                  </a:lnTo>
                  <a:lnTo>
                    <a:pt x="86216" y="4963"/>
                  </a:lnTo>
                  <a:lnTo>
                    <a:pt x="86383" y="5019"/>
                  </a:lnTo>
                  <a:lnTo>
                    <a:pt x="86718" y="5019"/>
                  </a:lnTo>
                  <a:lnTo>
                    <a:pt x="86885" y="4963"/>
                  </a:lnTo>
                  <a:lnTo>
                    <a:pt x="87164" y="4796"/>
                  </a:lnTo>
                  <a:lnTo>
                    <a:pt x="87331" y="4517"/>
                  </a:lnTo>
                  <a:lnTo>
                    <a:pt x="87387" y="4350"/>
                  </a:lnTo>
                  <a:lnTo>
                    <a:pt x="87387" y="4183"/>
                  </a:lnTo>
                  <a:lnTo>
                    <a:pt x="87387" y="4015"/>
                  </a:lnTo>
                  <a:lnTo>
                    <a:pt x="87331" y="3904"/>
                  </a:lnTo>
                  <a:lnTo>
                    <a:pt x="87164" y="3625"/>
                  </a:lnTo>
                  <a:lnTo>
                    <a:pt x="86885" y="3458"/>
                  </a:lnTo>
                  <a:lnTo>
                    <a:pt x="86718" y="3402"/>
                  </a:lnTo>
                  <a:close/>
                  <a:moveTo>
                    <a:pt x="89785" y="3402"/>
                  </a:moveTo>
                  <a:lnTo>
                    <a:pt x="89618" y="3458"/>
                  </a:lnTo>
                  <a:lnTo>
                    <a:pt x="89339" y="3625"/>
                  </a:lnTo>
                  <a:lnTo>
                    <a:pt x="89171" y="3904"/>
                  </a:lnTo>
                  <a:lnTo>
                    <a:pt x="89116" y="4015"/>
                  </a:lnTo>
                  <a:lnTo>
                    <a:pt x="89116" y="4183"/>
                  </a:lnTo>
                  <a:lnTo>
                    <a:pt x="89116" y="4350"/>
                  </a:lnTo>
                  <a:lnTo>
                    <a:pt x="89171" y="4517"/>
                  </a:lnTo>
                  <a:lnTo>
                    <a:pt x="89339" y="4796"/>
                  </a:lnTo>
                  <a:lnTo>
                    <a:pt x="89618" y="4963"/>
                  </a:lnTo>
                  <a:lnTo>
                    <a:pt x="89785" y="5019"/>
                  </a:lnTo>
                  <a:lnTo>
                    <a:pt x="90119" y="5019"/>
                  </a:lnTo>
                  <a:lnTo>
                    <a:pt x="90231" y="4963"/>
                  </a:lnTo>
                  <a:lnTo>
                    <a:pt x="90510" y="4796"/>
                  </a:lnTo>
                  <a:lnTo>
                    <a:pt x="90677" y="4517"/>
                  </a:lnTo>
                  <a:lnTo>
                    <a:pt x="90733" y="4350"/>
                  </a:lnTo>
                  <a:lnTo>
                    <a:pt x="90733" y="4183"/>
                  </a:lnTo>
                  <a:lnTo>
                    <a:pt x="90733" y="4015"/>
                  </a:lnTo>
                  <a:lnTo>
                    <a:pt x="90677" y="3904"/>
                  </a:lnTo>
                  <a:lnTo>
                    <a:pt x="90510" y="3625"/>
                  </a:lnTo>
                  <a:lnTo>
                    <a:pt x="90231" y="3458"/>
                  </a:lnTo>
                  <a:lnTo>
                    <a:pt x="90119" y="3402"/>
                  </a:lnTo>
                  <a:close/>
                  <a:moveTo>
                    <a:pt x="93075" y="3402"/>
                  </a:moveTo>
                  <a:lnTo>
                    <a:pt x="92908" y="3458"/>
                  </a:lnTo>
                  <a:lnTo>
                    <a:pt x="92685" y="3625"/>
                  </a:lnTo>
                  <a:lnTo>
                    <a:pt x="92462" y="3904"/>
                  </a:lnTo>
                  <a:lnTo>
                    <a:pt x="92462" y="4015"/>
                  </a:lnTo>
                  <a:lnTo>
                    <a:pt x="92406" y="4183"/>
                  </a:lnTo>
                  <a:lnTo>
                    <a:pt x="92462" y="4350"/>
                  </a:lnTo>
                  <a:lnTo>
                    <a:pt x="92462" y="4517"/>
                  </a:lnTo>
                  <a:lnTo>
                    <a:pt x="92685" y="4796"/>
                  </a:lnTo>
                  <a:lnTo>
                    <a:pt x="92908" y="4963"/>
                  </a:lnTo>
                  <a:lnTo>
                    <a:pt x="93075" y="5019"/>
                  </a:lnTo>
                  <a:lnTo>
                    <a:pt x="93410" y="5019"/>
                  </a:lnTo>
                  <a:lnTo>
                    <a:pt x="93577" y="4963"/>
                  </a:lnTo>
                  <a:lnTo>
                    <a:pt x="93856" y="4796"/>
                  </a:lnTo>
                  <a:lnTo>
                    <a:pt x="94023" y="4517"/>
                  </a:lnTo>
                  <a:lnTo>
                    <a:pt x="94079" y="4350"/>
                  </a:lnTo>
                  <a:lnTo>
                    <a:pt x="94079" y="4183"/>
                  </a:lnTo>
                  <a:lnTo>
                    <a:pt x="94079" y="4015"/>
                  </a:lnTo>
                  <a:lnTo>
                    <a:pt x="94023" y="3904"/>
                  </a:lnTo>
                  <a:lnTo>
                    <a:pt x="93856" y="3625"/>
                  </a:lnTo>
                  <a:lnTo>
                    <a:pt x="93577" y="3458"/>
                  </a:lnTo>
                  <a:lnTo>
                    <a:pt x="93410" y="3402"/>
                  </a:lnTo>
                  <a:close/>
                  <a:moveTo>
                    <a:pt x="98317" y="3346"/>
                  </a:moveTo>
                  <a:lnTo>
                    <a:pt x="98150" y="3402"/>
                  </a:lnTo>
                  <a:lnTo>
                    <a:pt x="97983" y="3458"/>
                  </a:lnTo>
                  <a:lnTo>
                    <a:pt x="97704" y="3625"/>
                  </a:lnTo>
                  <a:lnTo>
                    <a:pt x="97536" y="3848"/>
                  </a:lnTo>
                  <a:lnTo>
                    <a:pt x="97481" y="4015"/>
                  </a:lnTo>
                  <a:lnTo>
                    <a:pt x="97481" y="4183"/>
                  </a:lnTo>
                  <a:lnTo>
                    <a:pt x="97481" y="4350"/>
                  </a:lnTo>
                  <a:lnTo>
                    <a:pt x="97536" y="4517"/>
                  </a:lnTo>
                  <a:lnTo>
                    <a:pt x="97704" y="4796"/>
                  </a:lnTo>
                  <a:lnTo>
                    <a:pt x="97983" y="4963"/>
                  </a:lnTo>
                  <a:lnTo>
                    <a:pt x="98150" y="5019"/>
                  </a:lnTo>
                  <a:lnTo>
                    <a:pt x="98484" y="5019"/>
                  </a:lnTo>
                  <a:lnTo>
                    <a:pt x="98652" y="4963"/>
                  </a:lnTo>
                  <a:lnTo>
                    <a:pt x="98875" y="4796"/>
                  </a:lnTo>
                  <a:lnTo>
                    <a:pt x="99042" y="4517"/>
                  </a:lnTo>
                  <a:lnTo>
                    <a:pt x="99098" y="4350"/>
                  </a:lnTo>
                  <a:lnTo>
                    <a:pt x="99154" y="4183"/>
                  </a:lnTo>
                  <a:lnTo>
                    <a:pt x="99098" y="4015"/>
                  </a:lnTo>
                  <a:lnTo>
                    <a:pt x="99042" y="3848"/>
                  </a:lnTo>
                  <a:lnTo>
                    <a:pt x="98875" y="3625"/>
                  </a:lnTo>
                  <a:lnTo>
                    <a:pt x="98652" y="3458"/>
                  </a:lnTo>
                  <a:lnTo>
                    <a:pt x="98484" y="3402"/>
                  </a:lnTo>
                  <a:lnTo>
                    <a:pt x="98317" y="3346"/>
                  </a:lnTo>
                  <a:close/>
                  <a:moveTo>
                    <a:pt x="106738" y="3346"/>
                  </a:moveTo>
                  <a:lnTo>
                    <a:pt x="106571" y="3402"/>
                  </a:lnTo>
                  <a:lnTo>
                    <a:pt x="106403" y="3458"/>
                  </a:lnTo>
                  <a:lnTo>
                    <a:pt x="106180" y="3625"/>
                  </a:lnTo>
                  <a:lnTo>
                    <a:pt x="105957" y="3848"/>
                  </a:lnTo>
                  <a:lnTo>
                    <a:pt x="105957" y="4015"/>
                  </a:lnTo>
                  <a:lnTo>
                    <a:pt x="105901" y="4183"/>
                  </a:lnTo>
                  <a:lnTo>
                    <a:pt x="105957" y="4350"/>
                  </a:lnTo>
                  <a:lnTo>
                    <a:pt x="105957" y="4517"/>
                  </a:lnTo>
                  <a:lnTo>
                    <a:pt x="106180" y="4796"/>
                  </a:lnTo>
                  <a:lnTo>
                    <a:pt x="106403" y="4963"/>
                  </a:lnTo>
                  <a:lnTo>
                    <a:pt x="106571" y="5019"/>
                  </a:lnTo>
                  <a:lnTo>
                    <a:pt x="106905" y="5019"/>
                  </a:lnTo>
                  <a:lnTo>
                    <a:pt x="107073" y="4963"/>
                  </a:lnTo>
                  <a:lnTo>
                    <a:pt x="107351" y="4796"/>
                  </a:lnTo>
                  <a:lnTo>
                    <a:pt x="107519" y="4517"/>
                  </a:lnTo>
                  <a:lnTo>
                    <a:pt x="107575" y="4350"/>
                  </a:lnTo>
                  <a:lnTo>
                    <a:pt x="107575" y="4183"/>
                  </a:lnTo>
                  <a:lnTo>
                    <a:pt x="107575" y="4015"/>
                  </a:lnTo>
                  <a:lnTo>
                    <a:pt x="107519" y="3848"/>
                  </a:lnTo>
                  <a:lnTo>
                    <a:pt x="107351" y="3625"/>
                  </a:lnTo>
                  <a:lnTo>
                    <a:pt x="107073" y="3458"/>
                  </a:lnTo>
                  <a:lnTo>
                    <a:pt x="106905" y="3402"/>
                  </a:lnTo>
                  <a:lnTo>
                    <a:pt x="106738" y="3346"/>
                  </a:lnTo>
                  <a:close/>
                  <a:moveTo>
                    <a:pt x="111813" y="3346"/>
                  </a:moveTo>
                  <a:lnTo>
                    <a:pt x="111645" y="3402"/>
                  </a:lnTo>
                  <a:lnTo>
                    <a:pt x="111478" y="3458"/>
                  </a:lnTo>
                  <a:lnTo>
                    <a:pt x="111199" y="3625"/>
                  </a:lnTo>
                  <a:lnTo>
                    <a:pt x="111032" y="3848"/>
                  </a:lnTo>
                  <a:lnTo>
                    <a:pt x="110976" y="4015"/>
                  </a:lnTo>
                  <a:lnTo>
                    <a:pt x="110976" y="4183"/>
                  </a:lnTo>
                  <a:lnTo>
                    <a:pt x="110976" y="4350"/>
                  </a:lnTo>
                  <a:lnTo>
                    <a:pt x="111032" y="4517"/>
                  </a:lnTo>
                  <a:lnTo>
                    <a:pt x="111199" y="4796"/>
                  </a:lnTo>
                  <a:lnTo>
                    <a:pt x="111478" y="4963"/>
                  </a:lnTo>
                  <a:lnTo>
                    <a:pt x="111645" y="5019"/>
                  </a:lnTo>
                  <a:lnTo>
                    <a:pt x="111980" y="5019"/>
                  </a:lnTo>
                  <a:lnTo>
                    <a:pt x="112092" y="4963"/>
                  </a:lnTo>
                  <a:lnTo>
                    <a:pt x="112370" y="4796"/>
                  </a:lnTo>
                  <a:lnTo>
                    <a:pt x="112538" y="4517"/>
                  </a:lnTo>
                  <a:lnTo>
                    <a:pt x="112594" y="4350"/>
                  </a:lnTo>
                  <a:lnTo>
                    <a:pt x="112594" y="4183"/>
                  </a:lnTo>
                  <a:lnTo>
                    <a:pt x="112594" y="4015"/>
                  </a:lnTo>
                  <a:lnTo>
                    <a:pt x="112538" y="3848"/>
                  </a:lnTo>
                  <a:lnTo>
                    <a:pt x="112370" y="3625"/>
                  </a:lnTo>
                  <a:lnTo>
                    <a:pt x="112092" y="3458"/>
                  </a:lnTo>
                  <a:lnTo>
                    <a:pt x="111980" y="3402"/>
                  </a:lnTo>
                  <a:lnTo>
                    <a:pt x="111813" y="3346"/>
                  </a:lnTo>
                  <a:close/>
                  <a:moveTo>
                    <a:pt x="115103" y="3346"/>
                  </a:moveTo>
                  <a:lnTo>
                    <a:pt x="114936" y="3402"/>
                  </a:lnTo>
                  <a:lnTo>
                    <a:pt x="114768" y="3458"/>
                  </a:lnTo>
                  <a:lnTo>
                    <a:pt x="114545" y="3625"/>
                  </a:lnTo>
                  <a:lnTo>
                    <a:pt x="114322" y="3848"/>
                  </a:lnTo>
                  <a:lnTo>
                    <a:pt x="114267" y="4015"/>
                  </a:lnTo>
                  <a:lnTo>
                    <a:pt x="114267" y="4183"/>
                  </a:lnTo>
                  <a:lnTo>
                    <a:pt x="114267" y="4350"/>
                  </a:lnTo>
                  <a:lnTo>
                    <a:pt x="114322" y="4517"/>
                  </a:lnTo>
                  <a:lnTo>
                    <a:pt x="114545" y="4796"/>
                  </a:lnTo>
                  <a:lnTo>
                    <a:pt x="114768" y="4963"/>
                  </a:lnTo>
                  <a:lnTo>
                    <a:pt x="114936" y="5019"/>
                  </a:lnTo>
                  <a:lnTo>
                    <a:pt x="115270" y="5019"/>
                  </a:lnTo>
                  <a:lnTo>
                    <a:pt x="115438" y="4963"/>
                  </a:lnTo>
                  <a:lnTo>
                    <a:pt x="115716" y="4796"/>
                  </a:lnTo>
                  <a:lnTo>
                    <a:pt x="115884" y="4517"/>
                  </a:lnTo>
                  <a:lnTo>
                    <a:pt x="115940" y="4350"/>
                  </a:lnTo>
                  <a:lnTo>
                    <a:pt x="115940" y="4183"/>
                  </a:lnTo>
                  <a:lnTo>
                    <a:pt x="115940" y="4015"/>
                  </a:lnTo>
                  <a:lnTo>
                    <a:pt x="115884" y="3848"/>
                  </a:lnTo>
                  <a:lnTo>
                    <a:pt x="115716" y="3625"/>
                  </a:lnTo>
                  <a:lnTo>
                    <a:pt x="115438" y="3458"/>
                  </a:lnTo>
                  <a:lnTo>
                    <a:pt x="115270" y="3402"/>
                  </a:lnTo>
                  <a:lnTo>
                    <a:pt x="115103" y="3346"/>
                  </a:lnTo>
                  <a:close/>
                  <a:moveTo>
                    <a:pt x="120178" y="3346"/>
                  </a:moveTo>
                  <a:lnTo>
                    <a:pt x="120011" y="3402"/>
                  </a:lnTo>
                  <a:lnTo>
                    <a:pt x="119843" y="3458"/>
                  </a:lnTo>
                  <a:lnTo>
                    <a:pt x="119564" y="3625"/>
                  </a:lnTo>
                  <a:lnTo>
                    <a:pt x="119397" y="3848"/>
                  </a:lnTo>
                  <a:lnTo>
                    <a:pt x="119341" y="4015"/>
                  </a:lnTo>
                  <a:lnTo>
                    <a:pt x="119341" y="4183"/>
                  </a:lnTo>
                  <a:lnTo>
                    <a:pt x="119341" y="4350"/>
                  </a:lnTo>
                  <a:lnTo>
                    <a:pt x="119397" y="4517"/>
                  </a:lnTo>
                  <a:lnTo>
                    <a:pt x="119564" y="4796"/>
                  </a:lnTo>
                  <a:lnTo>
                    <a:pt x="119843" y="4963"/>
                  </a:lnTo>
                  <a:lnTo>
                    <a:pt x="120011" y="5019"/>
                  </a:lnTo>
                  <a:lnTo>
                    <a:pt x="120345" y="5019"/>
                  </a:lnTo>
                  <a:lnTo>
                    <a:pt x="120512" y="4963"/>
                  </a:lnTo>
                  <a:lnTo>
                    <a:pt x="120736" y="4796"/>
                  </a:lnTo>
                  <a:lnTo>
                    <a:pt x="120959" y="4517"/>
                  </a:lnTo>
                  <a:lnTo>
                    <a:pt x="120959" y="4350"/>
                  </a:lnTo>
                  <a:lnTo>
                    <a:pt x="121014" y="4183"/>
                  </a:lnTo>
                  <a:lnTo>
                    <a:pt x="120959" y="4015"/>
                  </a:lnTo>
                  <a:lnTo>
                    <a:pt x="120959" y="3848"/>
                  </a:lnTo>
                  <a:lnTo>
                    <a:pt x="120736" y="3625"/>
                  </a:lnTo>
                  <a:lnTo>
                    <a:pt x="120512" y="3458"/>
                  </a:lnTo>
                  <a:lnTo>
                    <a:pt x="120345" y="3402"/>
                  </a:lnTo>
                  <a:lnTo>
                    <a:pt x="120178" y="3346"/>
                  </a:lnTo>
                  <a:close/>
                  <a:moveTo>
                    <a:pt x="123468" y="3346"/>
                  </a:moveTo>
                  <a:lnTo>
                    <a:pt x="123301" y="3402"/>
                  </a:lnTo>
                  <a:lnTo>
                    <a:pt x="123189" y="3458"/>
                  </a:lnTo>
                  <a:lnTo>
                    <a:pt x="122910" y="3625"/>
                  </a:lnTo>
                  <a:lnTo>
                    <a:pt x="122743" y="3848"/>
                  </a:lnTo>
                  <a:lnTo>
                    <a:pt x="122687" y="4015"/>
                  </a:lnTo>
                  <a:lnTo>
                    <a:pt x="122632" y="4183"/>
                  </a:lnTo>
                  <a:lnTo>
                    <a:pt x="122687" y="4350"/>
                  </a:lnTo>
                  <a:lnTo>
                    <a:pt x="122743" y="4517"/>
                  </a:lnTo>
                  <a:lnTo>
                    <a:pt x="122910" y="4796"/>
                  </a:lnTo>
                  <a:lnTo>
                    <a:pt x="123189" y="4963"/>
                  </a:lnTo>
                  <a:lnTo>
                    <a:pt x="123301" y="5019"/>
                  </a:lnTo>
                  <a:lnTo>
                    <a:pt x="123635" y="5019"/>
                  </a:lnTo>
                  <a:lnTo>
                    <a:pt x="123803" y="4963"/>
                  </a:lnTo>
                  <a:lnTo>
                    <a:pt x="124082" y="4796"/>
                  </a:lnTo>
                  <a:lnTo>
                    <a:pt x="124249" y="4517"/>
                  </a:lnTo>
                  <a:lnTo>
                    <a:pt x="124305" y="4350"/>
                  </a:lnTo>
                  <a:lnTo>
                    <a:pt x="124305" y="4183"/>
                  </a:lnTo>
                  <a:lnTo>
                    <a:pt x="124305" y="4015"/>
                  </a:lnTo>
                  <a:lnTo>
                    <a:pt x="124249" y="3848"/>
                  </a:lnTo>
                  <a:lnTo>
                    <a:pt x="124082" y="3625"/>
                  </a:lnTo>
                  <a:lnTo>
                    <a:pt x="123803" y="3458"/>
                  </a:lnTo>
                  <a:lnTo>
                    <a:pt x="123635" y="3402"/>
                  </a:lnTo>
                  <a:lnTo>
                    <a:pt x="123468" y="3346"/>
                  </a:lnTo>
                  <a:close/>
                  <a:moveTo>
                    <a:pt x="126926" y="3346"/>
                  </a:moveTo>
                  <a:lnTo>
                    <a:pt x="126758" y="3402"/>
                  </a:lnTo>
                  <a:lnTo>
                    <a:pt x="126591" y="3458"/>
                  </a:lnTo>
                  <a:lnTo>
                    <a:pt x="126312" y="3625"/>
                  </a:lnTo>
                  <a:lnTo>
                    <a:pt x="126145" y="3848"/>
                  </a:lnTo>
                  <a:lnTo>
                    <a:pt x="126089" y="4015"/>
                  </a:lnTo>
                  <a:lnTo>
                    <a:pt x="126089" y="4183"/>
                  </a:lnTo>
                  <a:lnTo>
                    <a:pt x="126089" y="4350"/>
                  </a:lnTo>
                  <a:lnTo>
                    <a:pt x="126145" y="4517"/>
                  </a:lnTo>
                  <a:lnTo>
                    <a:pt x="126312" y="4796"/>
                  </a:lnTo>
                  <a:lnTo>
                    <a:pt x="126591" y="4963"/>
                  </a:lnTo>
                  <a:lnTo>
                    <a:pt x="126758" y="5019"/>
                  </a:lnTo>
                  <a:lnTo>
                    <a:pt x="127093" y="5019"/>
                  </a:lnTo>
                  <a:lnTo>
                    <a:pt x="127260" y="4963"/>
                  </a:lnTo>
                  <a:lnTo>
                    <a:pt x="127483" y="4796"/>
                  </a:lnTo>
                  <a:lnTo>
                    <a:pt x="127651" y="4517"/>
                  </a:lnTo>
                  <a:lnTo>
                    <a:pt x="127706" y="4350"/>
                  </a:lnTo>
                  <a:lnTo>
                    <a:pt x="127762" y="4183"/>
                  </a:lnTo>
                  <a:lnTo>
                    <a:pt x="127706" y="4015"/>
                  </a:lnTo>
                  <a:lnTo>
                    <a:pt x="127651" y="3848"/>
                  </a:lnTo>
                  <a:lnTo>
                    <a:pt x="127483" y="3625"/>
                  </a:lnTo>
                  <a:lnTo>
                    <a:pt x="127260" y="3458"/>
                  </a:lnTo>
                  <a:lnTo>
                    <a:pt x="127093" y="3402"/>
                  </a:lnTo>
                  <a:lnTo>
                    <a:pt x="126926" y="3346"/>
                  </a:lnTo>
                  <a:close/>
                  <a:moveTo>
                    <a:pt x="136964" y="3346"/>
                  </a:moveTo>
                  <a:lnTo>
                    <a:pt x="136796" y="3402"/>
                  </a:lnTo>
                  <a:lnTo>
                    <a:pt x="136629" y="3458"/>
                  </a:lnTo>
                  <a:lnTo>
                    <a:pt x="136350" y="3625"/>
                  </a:lnTo>
                  <a:lnTo>
                    <a:pt x="136183" y="3848"/>
                  </a:lnTo>
                  <a:lnTo>
                    <a:pt x="136127" y="4015"/>
                  </a:lnTo>
                  <a:lnTo>
                    <a:pt x="136127" y="4183"/>
                  </a:lnTo>
                  <a:lnTo>
                    <a:pt x="136127" y="4350"/>
                  </a:lnTo>
                  <a:lnTo>
                    <a:pt x="136183" y="4517"/>
                  </a:lnTo>
                  <a:lnTo>
                    <a:pt x="136350" y="4796"/>
                  </a:lnTo>
                  <a:lnTo>
                    <a:pt x="136629" y="4963"/>
                  </a:lnTo>
                  <a:lnTo>
                    <a:pt x="136796" y="5019"/>
                  </a:lnTo>
                  <a:lnTo>
                    <a:pt x="137131" y="5019"/>
                  </a:lnTo>
                  <a:lnTo>
                    <a:pt x="137298" y="4963"/>
                  </a:lnTo>
                  <a:lnTo>
                    <a:pt x="137521" y="4796"/>
                  </a:lnTo>
                  <a:lnTo>
                    <a:pt x="137689" y="4517"/>
                  </a:lnTo>
                  <a:lnTo>
                    <a:pt x="137744" y="4350"/>
                  </a:lnTo>
                  <a:lnTo>
                    <a:pt x="137800" y="4183"/>
                  </a:lnTo>
                  <a:lnTo>
                    <a:pt x="137744" y="4015"/>
                  </a:lnTo>
                  <a:lnTo>
                    <a:pt x="137689" y="3848"/>
                  </a:lnTo>
                  <a:lnTo>
                    <a:pt x="137521" y="3625"/>
                  </a:lnTo>
                  <a:lnTo>
                    <a:pt x="137298" y="3458"/>
                  </a:lnTo>
                  <a:lnTo>
                    <a:pt x="137131" y="3402"/>
                  </a:lnTo>
                  <a:lnTo>
                    <a:pt x="136964" y="3346"/>
                  </a:lnTo>
                  <a:close/>
                  <a:moveTo>
                    <a:pt x="178845" y="3402"/>
                  </a:moveTo>
                  <a:lnTo>
                    <a:pt x="178677" y="3458"/>
                  </a:lnTo>
                  <a:lnTo>
                    <a:pt x="178399" y="3625"/>
                  </a:lnTo>
                  <a:lnTo>
                    <a:pt x="178231" y="3904"/>
                  </a:lnTo>
                  <a:lnTo>
                    <a:pt x="178176" y="4015"/>
                  </a:lnTo>
                  <a:lnTo>
                    <a:pt x="178176" y="4183"/>
                  </a:lnTo>
                  <a:lnTo>
                    <a:pt x="178176" y="4350"/>
                  </a:lnTo>
                  <a:lnTo>
                    <a:pt x="178231" y="4517"/>
                  </a:lnTo>
                  <a:lnTo>
                    <a:pt x="178399" y="4796"/>
                  </a:lnTo>
                  <a:lnTo>
                    <a:pt x="178677" y="4963"/>
                  </a:lnTo>
                  <a:lnTo>
                    <a:pt x="178845" y="5019"/>
                  </a:lnTo>
                  <a:lnTo>
                    <a:pt x="179179" y="5019"/>
                  </a:lnTo>
                  <a:lnTo>
                    <a:pt x="179347" y="4963"/>
                  </a:lnTo>
                  <a:lnTo>
                    <a:pt x="179570" y="4796"/>
                  </a:lnTo>
                  <a:lnTo>
                    <a:pt x="179737" y="4517"/>
                  </a:lnTo>
                  <a:lnTo>
                    <a:pt x="179793" y="4350"/>
                  </a:lnTo>
                  <a:lnTo>
                    <a:pt x="179849" y="4183"/>
                  </a:lnTo>
                  <a:lnTo>
                    <a:pt x="179793" y="4015"/>
                  </a:lnTo>
                  <a:lnTo>
                    <a:pt x="179737" y="3904"/>
                  </a:lnTo>
                  <a:lnTo>
                    <a:pt x="179570" y="3625"/>
                  </a:lnTo>
                  <a:lnTo>
                    <a:pt x="179347" y="3458"/>
                  </a:lnTo>
                  <a:lnTo>
                    <a:pt x="179179" y="3402"/>
                  </a:lnTo>
                  <a:close/>
                  <a:moveTo>
                    <a:pt x="182191" y="3402"/>
                  </a:moveTo>
                  <a:lnTo>
                    <a:pt x="182023" y="3458"/>
                  </a:lnTo>
                  <a:lnTo>
                    <a:pt x="181800" y="3625"/>
                  </a:lnTo>
                  <a:lnTo>
                    <a:pt x="181577" y="3904"/>
                  </a:lnTo>
                  <a:lnTo>
                    <a:pt x="181577" y="4015"/>
                  </a:lnTo>
                  <a:lnTo>
                    <a:pt x="181522" y="4183"/>
                  </a:lnTo>
                  <a:lnTo>
                    <a:pt x="181577" y="4350"/>
                  </a:lnTo>
                  <a:lnTo>
                    <a:pt x="181577" y="4517"/>
                  </a:lnTo>
                  <a:lnTo>
                    <a:pt x="181800" y="4796"/>
                  </a:lnTo>
                  <a:lnTo>
                    <a:pt x="182023" y="4963"/>
                  </a:lnTo>
                  <a:lnTo>
                    <a:pt x="182191" y="5019"/>
                  </a:lnTo>
                  <a:lnTo>
                    <a:pt x="182525" y="5019"/>
                  </a:lnTo>
                  <a:lnTo>
                    <a:pt x="182693" y="4963"/>
                  </a:lnTo>
                  <a:lnTo>
                    <a:pt x="182971" y="4796"/>
                  </a:lnTo>
                  <a:lnTo>
                    <a:pt x="183139" y="4517"/>
                  </a:lnTo>
                  <a:lnTo>
                    <a:pt x="183195" y="4350"/>
                  </a:lnTo>
                  <a:lnTo>
                    <a:pt x="183195" y="4183"/>
                  </a:lnTo>
                  <a:lnTo>
                    <a:pt x="183195" y="4015"/>
                  </a:lnTo>
                  <a:lnTo>
                    <a:pt x="183139" y="3904"/>
                  </a:lnTo>
                  <a:lnTo>
                    <a:pt x="182971" y="3625"/>
                  </a:lnTo>
                  <a:lnTo>
                    <a:pt x="182693" y="3458"/>
                  </a:lnTo>
                  <a:lnTo>
                    <a:pt x="182525" y="3402"/>
                  </a:lnTo>
                  <a:close/>
                  <a:moveTo>
                    <a:pt x="185537" y="3402"/>
                  </a:moveTo>
                  <a:lnTo>
                    <a:pt x="185425" y="3458"/>
                  </a:lnTo>
                  <a:lnTo>
                    <a:pt x="185146" y="3625"/>
                  </a:lnTo>
                  <a:lnTo>
                    <a:pt x="184979" y="3904"/>
                  </a:lnTo>
                  <a:lnTo>
                    <a:pt x="184923" y="4015"/>
                  </a:lnTo>
                  <a:lnTo>
                    <a:pt x="184923" y="4183"/>
                  </a:lnTo>
                  <a:lnTo>
                    <a:pt x="184923" y="4350"/>
                  </a:lnTo>
                  <a:lnTo>
                    <a:pt x="184979" y="4517"/>
                  </a:lnTo>
                  <a:lnTo>
                    <a:pt x="185146" y="4796"/>
                  </a:lnTo>
                  <a:lnTo>
                    <a:pt x="185425" y="4963"/>
                  </a:lnTo>
                  <a:lnTo>
                    <a:pt x="185537" y="5019"/>
                  </a:lnTo>
                  <a:lnTo>
                    <a:pt x="185871" y="5019"/>
                  </a:lnTo>
                  <a:lnTo>
                    <a:pt x="186039" y="4963"/>
                  </a:lnTo>
                  <a:lnTo>
                    <a:pt x="186317" y="4796"/>
                  </a:lnTo>
                  <a:lnTo>
                    <a:pt x="186485" y="4517"/>
                  </a:lnTo>
                  <a:lnTo>
                    <a:pt x="186541" y="4350"/>
                  </a:lnTo>
                  <a:lnTo>
                    <a:pt x="186541" y="4183"/>
                  </a:lnTo>
                  <a:lnTo>
                    <a:pt x="186541" y="4015"/>
                  </a:lnTo>
                  <a:lnTo>
                    <a:pt x="186485" y="3904"/>
                  </a:lnTo>
                  <a:lnTo>
                    <a:pt x="186317" y="3625"/>
                  </a:lnTo>
                  <a:lnTo>
                    <a:pt x="186039" y="3458"/>
                  </a:lnTo>
                  <a:lnTo>
                    <a:pt x="185871" y="3402"/>
                  </a:lnTo>
                  <a:close/>
                  <a:moveTo>
                    <a:pt x="188883" y="3402"/>
                  </a:moveTo>
                  <a:lnTo>
                    <a:pt x="188715" y="3458"/>
                  </a:lnTo>
                  <a:lnTo>
                    <a:pt x="188437" y="3625"/>
                  </a:lnTo>
                  <a:lnTo>
                    <a:pt x="188269" y="3904"/>
                  </a:lnTo>
                  <a:lnTo>
                    <a:pt x="188214" y="4015"/>
                  </a:lnTo>
                  <a:lnTo>
                    <a:pt x="188214" y="4183"/>
                  </a:lnTo>
                  <a:lnTo>
                    <a:pt x="188214" y="4350"/>
                  </a:lnTo>
                  <a:lnTo>
                    <a:pt x="188269" y="4517"/>
                  </a:lnTo>
                  <a:lnTo>
                    <a:pt x="188437" y="4796"/>
                  </a:lnTo>
                  <a:lnTo>
                    <a:pt x="188715" y="4963"/>
                  </a:lnTo>
                  <a:lnTo>
                    <a:pt x="188883" y="5019"/>
                  </a:lnTo>
                  <a:lnTo>
                    <a:pt x="189217" y="5019"/>
                  </a:lnTo>
                  <a:lnTo>
                    <a:pt x="189385" y="4963"/>
                  </a:lnTo>
                  <a:lnTo>
                    <a:pt x="189608" y="4796"/>
                  </a:lnTo>
                  <a:lnTo>
                    <a:pt x="189831" y="4517"/>
                  </a:lnTo>
                  <a:lnTo>
                    <a:pt x="189887" y="4350"/>
                  </a:lnTo>
                  <a:lnTo>
                    <a:pt x="189887" y="4183"/>
                  </a:lnTo>
                  <a:lnTo>
                    <a:pt x="189887" y="4015"/>
                  </a:lnTo>
                  <a:lnTo>
                    <a:pt x="189831" y="3904"/>
                  </a:lnTo>
                  <a:lnTo>
                    <a:pt x="189608" y="3625"/>
                  </a:lnTo>
                  <a:lnTo>
                    <a:pt x="189385" y="3458"/>
                  </a:lnTo>
                  <a:lnTo>
                    <a:pt x="189217" y="3402"/>
                  </a:lnTo>
                  <a:close/>
                  <a:moveTo>
                    <a:pt x="194125" y="3346"/>
                  </a:moveTo>
                  <a:lnTo>
                    <a:pt x="193958" y="3402"/>
                  </a:lnTo>
                  <a:lnTo>
                    <a:pt x="193790" y="3458"/>
                  </a:lnTo>
                  <a:lnTo>
                    <a:pt x="193511" y="3625"/>
                  </a:lnTo>
                  <a:lnTo>
                    <a:pt x="193344" y="3848"/>
                  </a:lnTo>
                  <a:lnTo>
                    <a:pt x="193288" y="4015"/>
                  </a:lnTo>
                  <a:lnTo>
                    <a:pt x="193288" y="4183"/>
                  </a:lnTo>
                  <a:lnTo>
                    <a:pt x="193288" y="4350"/>
                  </a:lnTo>
                  <a:lnTo>
                    <a:pt x="193344" y="4517"/>
                  </a:lnTo>
                  <a:lnTo>
                    <a:pt x="193511" y="4796"/>
                  </a:lnTo>
                  <a:lnTo>
                    <a:pt x="193790" y="4963"/>
                  </a:lnTo>
                  <a:lnTo>
                    <a:pt x="193958" y="5019"/>
                  </a:lnTo>
                  <a:lnTo>
                    <a:pt x="194292" y="5019"/>
                  </a:lnTo>
                  <a:lnTo>
                    <a:pt x="194404" y="4963"/>
                  </a:lnTo>
                  <a:lnTo>
                    <a:pt x="194683" y="4796"/>
                  </a:lnTo>
                  <a:lnTo>
                    <a:pt x="194850" y="4517"/>
                  </a:lnTo>
                  <a:lnTo>
                    <a:pt x="194906" y="4350"/>
                  </a:lnTo>
                  <a:lnTo>
                    <a:pt x="194961" y="4183"/>
                  </a:lnTo>
                  <a:lnTo>
                    <a:pt x="194906" y="4015"/>
                  </a:lnTo>
                  <a:lnTo>
                    <a:pt x="194850" y="3848"/>
                  </a:lnTo>
                  <a:lnTo>
                    <a:pt x="194683" y="3625"/>
                  </a:lnTo>
                  <a:lnTo>
                    <a:pt x="194404" y="3458"/>
                  </a:lnTo>
                  <a:lnTo>
                    <a:pt x="194292" y="3402"/>
                  </a:lnTo>
                  <a:lnTo>
                    <a:pt x="194125" y="3346"/>
                  </a:lnTo>
                  <a:close/>
                  <a:moveTo>
                    <a:pt x="202546" y="3346"/>
                  </a:moveTo>
                  <a:lnTo>
                    <a:pt x="202378" y="3402"/>
                  </a:lnTo>
                  <a:lnTo>
                    <a:pt x="202211" y="3458"/>
                  </a:lnTo>
                  <a:lnTo>
                    <a:pt x="201932" y="3625"/>
                  </a:lnTo>
                  <a:lnTo>
                    <a:pt x="201765" y="3848"/>
                  </a:lnTo>
                  <a:lnTo>
                    <a:pt x="201709" y="4015"/>
                  </a:lnTo>
                  <a:lnTo>
                    <a:pt x="201709" y="4183"/>
                  </a:lnTo>
                  <a:lnTo>
                    <a:pt x="201709" y="4350"/>
                  </a:lnTo>
                  <a:lnTo>
                    <a:pt x="201765" y="4517"/>
                  </a:lnTo>
                  <a:lnTo>
                    <a:pt x="201932" y="4796"/>
                  </a:lnTo>
                  <a:lnTo>
                    <a:pt x="202211" y="4963"/>
                  </a:lnTo>
                  <a:lnTo>
                    <a:pt x="202378" y="5019"/>
                  </a:lnTo>
                  <a:lnTo>
                    <a:pt x="202713" y="5019"/>
                  </a:lnTo>
                  <a:lnTo>
                    <a:pt x="202880" y="4963"/>
                  </a:lnTo>
                  <a:lnTo>
                    <a:pt x="203103" y="4796"/>
                  </a:lnTo>
                  <a:lnTo>
                    <a:pt x="203326" y="4517"/>
                  </a:lnTo>
                  <a:lnTo>
                    <a:pt x="203382" y="4350"/>
                  </a:lnTo>
                  <a:lnTo>
                    <a:pt x="203382" y="4183"/>
                  </a:lnTo>
                  <a:lnTo>
                    <a:pt x="203382" y="4015"/>
                  </a:lnTo>
                  <a:lnTo>
                    <a:pt x="203326" y="3848"/>
                  </a:lnTo>
                  <a:lnTo>
                    <a:pt x="203103" y="3625"/>
                  </a:lnTo>
                  <a:lnTo>
                    <a:pt x="202880" y="3458"/>
                  </a:lnTo>
                  <a:lnTo>
                    <a:pt x="202713" y="3402"/>
                  </a:lnTo>
                  <a:lnTo>
                    <a:pt x="202546" y="3346"/>
                  </a:lnTo>
                  <a:close/>
                  <a:moveTo>
                    <a:pt x="207565" y="3346"/>
                  </a:moveTo>
                  <a:lnTo>
                    <a:pt x="207397" y="3402"/>
                  </a:lnTo>
                  <a:lnTo>
                    <a:pt x="207286" y="3458"/>
                  </a:lnTo>
                  <a:lnTo>
                    <a:pt x="207007" y="3625"/>
                  </a:lnTo>
                  <a:lnTo>
                    <a:pt x="206840" y="3848"/>
                  </a:lnTo>
                  <a:lnTo>
                    <a:pt x="206784" y="4015"/>
                  </a:lnTo>
                  <a:lnTo>
                    <a:pt x="206784" y="4183"/>
                  </a:lnTo>
                  <a:lnTo>
                    <a:pt x="206784" y="4350"/>
                  </a:lnTo>
                  <a:lnTo>
                    <a:pt x="206840" y="4517"/>
                  </a:lnTo>
                  <a:lnTo>
                    <a:pt x="207007" y="4796"/>
                  </a:lnTo>
                  <a:lnTo>
                    <a:pt x="207286" y="4963"/>
                  </a:lnTo>
                  <a:lnTo>
                    <a:pt x="207397" y="5019"/>
                  </a:lnTo>
                  <a:lnTo>
                    <a:pt x="207732" y="5019"/>
                  </a:lnTo>
                  <a:lnTo>
                    <a:pt x="207899" y="4963"/>
                  </a:lnTo>
                  <a:lnTo>
                    <a:pt x="208178" y="4796"/>
                  </a:lnTo>
                  <a:lnTo>
                    <a:pt x="208345" y="4517"/>
                  </a:lnTo>
                  <a:lnTo>
                    <a:pt x="208401" y="4350"/>
                  </a:lnTo>
                  <a:lnTo>
                    <a:pt x="208401" y="4183"/>
                  </a:lnTo>
                  <a:lnTo>
                    <a:pt x="208401" y="4015"/>
                  </a:lnTo>
                  <a:lnTo>
                    <a:pt x="208345" y="3848"/>
                  </a:lnTo>
                  <a:lnTo>
                    <a:pt x="208178" y="3625"/>
                  </a:lnTo>
                  <a:lnTo>
                    <a:pt x="207899" y="3458"/>
                  </a:lnTo>
                  <a:lnTo>
                    <a:pt x="207732" y="3402"/>
                  </a:lnTo>
                  <a:lnTo>
                    <a:pt x="207565" y="3346"/>
                  </a:lnTo>
                  <a:close/>
                  <a:moveTo>
                    <a:pt x="210911" y="3346"/>
                  </a:moveTo>
                  <a:lnTo>
                    <a:pt x="210743" y="3402"/>
                  </a:lnTo>
                  <a:lnTo>
                    <a:pt x="210576" y="3458"/>
                  </a:lnTo>
                  <a:lnTo>
                    <a:pt x="210297" y="3625"/>
                  </a:lnTo>
                  <a:lnTo>
                    <a:pt x="210130" y="3848"/>
                  </a:lnTo>
                  <a:lnTo>
                    <a:pt x="210074" y="4015"/>
                  </a:lnTo>
                  <a:lnTo>
                    <a:pt x="210074" y="4183"/>
                  </a:lnTo>
                  <a:lnTo>
                    <a:pt x="210074" y="4350"/>
                  </a:lnTo>
                  <a:lnTo>
                    <a:pt x="210130" y="4517"/>
                  </a:lnTo>
                  <a:lnTo>
                    <a:pt x="210297" y="4796"/>
                  </a:lnTo>
                  <a:lnTo>
                    <a:pt x="210576" y="4963"/>
                  </a:lnTo>
                  <a:lnTo>
                    <a:pt x="210743" y="5019"/>
                  </a:lnTo>
                  <a:lnTo>
                    <a:pt x="211078" y="5019"/>
                  </a:lnTo>
                  <a:lnTo>
                    <a:pt x="211245" y="4963"/>
                  </a:lnTo>
                  <a:lnTo>
                    <a:pt x="211468" y="4796"/>
                  </a:lnTo>
                  <a:lnTo>
                    <a:pt x="211691" y="4517"/>
                  </a:lnTo>
                  <a:lnTo>
                    <a:pt x="211691" y="4350"/>
                  </a:lnTo>
                  <a:lnTo>
                    <a:pt x="211747" y="4183"/>
                  </a:lnTo>
                  <a:lnTo>
                    <a:pt x="211691" y="4015"/>
                  </a:lnTo>
                  <a:lnTo>
                    <a:pt x="211691" y="3848"/>
                  </a:lnTo>
                  <a:lnTo>
                    <a:pt x="211468" y="3625"/>
                  </a:lnTo>
                  <a:lnTo>
                    <a:pt x="211245" y="3458"/>
                  </a:lnTo>
                  <a:lnTo>
                    <a:pt x="211078" y="3402"/>
                  </a:lnTo>
                  <a:lnTo>
                    <a:pt x="210911" y="3346"/>
                  </a:lnTo>
                  <a:close/>
                  <a:moveTo>
                    <a:pt x="215986" y="3346"/>
                  </a:moveTo>
                  <a:lnTo>
                    <a:pt x="215818" y="3402"/>
                  </a:lnTo>
                  <a:lnTo>
                    <a:pt x="215651" y="3458"/>
                  </a:lnTo>
                  <a:lnTo>
                    <a:pt x="215372" y="3625"/>
                  </a:lnTo>
                  <a:lnTo>
                    <a:pt x="215205" y="3848"/>
                  </a:lnTo>
                  <a:lnTo>
                    <a:pt x="215149" y="4015"/>
                  </a:lnTo>
                  <a:lnTo>
                    <a:pt x="215149" y="4183"/>
                  </a:lnTo>
                  <a:lnTo>
                    <a:pt x="215149" y="4350"/>
                  </a:lnTo>
                  <a:lnTo>
                    <a:pt x="215205" y="4517"/>
                  </a:lnTo>
                  <a:lnTo>
                    <a:pt x="215372" y="4796"/>
                  </a:lnTo>
                  <a:lnTo>
                    <a:pt x="215651" y="4963"/>
                  </a:lnTo>
                  <a:lnTo>
                    <a:pt x="215818" y="5019"/>
                  </a:lnTo>
                  <a:lnTo>
                    <a:pt x="216153" y="5019"/>
                  </a:lnTo>
                  <a:lnTo>
                    <a:pt x="216264" y="4963"/>
                  </a:lnTo>
                  <a:lnTo>
                    <a:pt x="216543" y="4796"/>
                  </a:lnTo>
                  <a:lnTo>
                    <a:pt x="216710" y="4517"/>
                  </a:lnTo>
                  <a:lnTo>
                    <a:pt x="216766" y="4350"/>
                  </a:lnTo>
                  <a:lnTo>
                    <a:pt x="216822" y="4183"/>
                  </a:lnTo>
                  <a:lnTo>
                    <a:pt x="216766" y="4015"/>
                  </a:lnTo>
                  <a:lnTo>
                    <a:pt x="216710" y="3848"/>
                  </a:lnTo>
                  <a:lnTo>
                    <a:pt x="216543" y="3625"/>
                  </a:lnTo>
                  <a:lnTo>
                    <a:pt x="216264" y="3458"/>
                  </a:lnTo>
                  <a:lnTo>
                    <a:pt x="216153" y="3402"/>
                  </a:lnTo>
                  <a:lnTo>
                    <a:pt x="215986" y="3346"/>
                  </a:lnTo>
                  <a:close/>
                  <a:moveTo>
                    <a:pt x="219276" y="3346"/>
                  </a:moveTo>
                  <a:lnTo>
                    <a:pt x="219108" y="3402"/>
                  </a:lnTo>
                  <a:lnTo>
                    <a:pt x="218941" y="3458"/>
                  </a:lnTo>
                  <a:lnTo>
                    <a:pt x="218718" y="3625"/>
                  </a:lnTo>
                  <a:lnTo>
                    <a:pt x="218551" y="3848"/>
                  </a:lnTo>
                  <a:lnTo>
                    <a:pt x="218495" y="4015"/>
                  </a:lnTo>
                  <a:lnTo>
                    <a:pt x="218439" y="4183"/>
                  </a:lnTo>
                  <a:lnTo>
                    <a:pt x="218495" y="4350"/>
                  </a:lnTo>
                  <a:lnTo>
                    <a:pt x="218551" y="4517"/>
                  </a:lnTo>
                  <a:lnTo>
                    <a:pt x="218718" y="4796"/>
                  </a:lnTo>
                  <a:lnTo>
                    <a:pt x="218941" y="4963"/>
                  </a:lnTo>
                  <a:lnTo>
                    <a:pt x="219108" y="5019"/>
                  </a:lnTo>
                  <a:lnTo>
                    <a:pt x="219443" y="5019"/>
                  </a:lnTo>
                  <a:lnTo>
                    <a:pt x="219610" y="4963"/>
                  </a:lnTo>
                  <a:lnTo>
                    <a:pt x="219889" y="4796"/>
                  </a:lnTo>
                  <a:lnTo>
                    <a:pt x="220057" y="4517"/>
                  </a:lnTo>
                  <a:lnTo>
                    <a:pt x="220112" y="4350"/>
                  </a:lnTo>
                  <a:lnTo>
                    <a:pt x="220112" y="4183"/>
                  </a:lnTo>
                  <a:lnTo>
                    <a:pt x="220112" y="4015"/>
                  </a:lnTo>
                  <a:lnTo>
                    <a:pt x="220057" y="3848"/>
                  </a:lnTo>
                  <a:lnTo>
                    <a:pt x="219889" y="3625"/>
                  </a:lnTo>
                  <a:lnTo>
                    <a:pt x="219610" y="3458"/>
                  </a:lnTo>
                  <a:lnTo>
                    <a:pt x="219443" y="3402"/>
                  </a:lnTo>
                  <a:lnTo>
                    <a:pt x="219276" y="3346"/>
                  </a:lnTo>
                  <a:close/>
                  <a:moveTo>
                    <a:pt x="222733" y="3346"/>
                  </a:moveTo>
                  <a:lnTo>
                    <a:pt x="222566" y="3402"/>
                  </a:lnTo>
                  <a:lnTo>
                    <a:pt x="222399" y="3458"/>
                  </a:lnTo>
                  <a:lnTo>
                    <a:pt x="222120" y="3625"/>
                  </a:lnTo>
                  <a:lnTo>
                    <a:pt x="221953" y="3848"/>
                  </a:lnTo>
                  <a:lnTo>
                    <a:pt x="221897" y="4015"/>
                  </a:lnTo>
                  <a:lnTo>
                    <a:pt x="221897" y="4183"/>
                  </a:lnTo>
                  <a:lnTo>
                    <a:pt x="221897" y="4350"/>
                  </a:lnTo>
                  <a:lnTo>
                    <a:pt x="221953" y="4517"/>
                  </a:lnTo>
                  <a:lnTo>
                    <a:pt x="222120" y="4796"/>
                  </a:lnTo>
                  <a:lnTo>
                    <a:pt x="222399" y="4963"/>
                  </a:lnTo>
                  <a:lnTo>
                    <a:pt x="222566" y="5019"/>
                  </a:lnTo>
                  <a:lnTo>
                    <a:pt x="222901" y="5019"/>
                  </a:lnTo>
                  <a:lnTo>
                    <a:pt x="223012" y="4963"/>
                  </a:lnTo>
                  <a:lnTo>
                    <a:pt x="223291" y="4796"/>
                  </a:lnTo>
                  <a:lnTo>
                    <a:pt x="223458" y="4517"/>
                  </a:lnTo>
                  <a:lnTo>
                    <a:pt x="223514" y="4350"/>
                  </a:lnTo>
                  <a:lnTo>
                    <a:pt x="223514" y="4183"/>
                  </a:lnTo>
                  <a:lnTo>
                    <a:pt x="223514" y="4015"/>
                  </a:lnTo>
                  <a:lnTo>
                    <a:pt x="223458" y="3848"/>
                  </a:lnTo>
                  <a:lnTo>
                    <a:pt x="223291" y="3625"/>
                  </a:lnTo>
                  <a:lnTo>
                    <a:pt x="223012" y="3458"/>
                  </a:lnTo>
                  <a:lnTo>
                    <a:pt x="222901" y="3402"/>
                  </a:lnTo>
                  <a:lnTo>
                    <a:pt x="222733" y="3346"/>
                  </a:lnTo>
                  <a:close/>
                  <a:moveTo>
                    <a:pt x="232771" y="3346"/>
                  </a:moveTo>
                  <a:lnTo>
                    <a:pt x="232604" y="3402"/>
                  </a:lnTo>
                  <a:lnTo>
                    <a:pt x="232437" y="3458"/>
                  </a:lnTo>
                  <a:lnTo>
                    <a:pt x="232158" y="3625"/>
                  </a:lnTo>
                  <a:lnTo>
                    <a:pt x="231991" y="3848"/>
                  </a:lnTo>
                  <a:lnTo>
                    <a:pt x="231935" y="4015"/>
                  </a:lnTo>
                  <a:lnTo>
                    <a:pt x="231935" y="4183"/>
                  </a:lnTo>
                  <a:lnTo>
                    <a:pt x="231935" y="4350"/>
                  </a:lnTo>
                  <a:lnTo>
                    <a:pt x="231991" y="4517"/>
                  </a:lnTo>
                  <a:lnTo>
                    <a:pt x="232158" y="4796"/>
                  </a:lnTo>
                  <a:lnTo>
                    <a:pt x="232437" y="4963"/>
                  </a:lnTo>
                  <a:lnTo>
                    <a:pt x="232604" y="5019"/>
                  </a:lnTo>
                  <a:lnTo>
                    <a:pt x="232939" y="5019"/>
                  </a:lnTo>
                  <a:lnTo>
                    <a:pt x="233050" y="4963"/>
                  </a:lnTo>
                  <a:lnTo>
                    <a:pt x="233329" y="4796"/>
                  </a:lnTo>
                  <a:lnTo>
                    <a:pt x="233496" y="4517"/>
                  </a:lnTo>
                  <a:lnTo>
                    <a:pt x="233552" y="4350"/>
                  </a:lnTo>
                  <a:lnTo>
                    <a:pt x="233552" y="4183"/>
                  </a:lnTo>
                  <a:lnTo>
                    <a:pt x="233552" y="4015"/>
                  </a:lnTo>
                  <a:lnTo>
                    <a:pt x="233496" y="3848"/>
                  </a:lnTo>
                  <a:lnTo>
                    <a:pt x="233329" y="3625"/>
                  </a:lnTo>
                  <a:lnTo>
                    <a:pt x="233050" y="3458"/>
                  </a:lnTo>
                  <a:lnTo>
                    <a:pt x="232939" y="3402"/>
                  </a:lnTo>
                  <a:lnTo>
                    <a:pt x="232771" y="3346"/>
                  </a:lnTo>
                  <a:close/>
                  <a:moveTo>
                    <a:pt x="274652" y="3402"/>
                  </a:moveTo>
                  <a:lnTo>
                    <a:pt x="274485" y="3458"/>
                  </a:lnTo>
                  <a:lnTo>
                    <a:pt x="274206" y="3625"/>
                  </a:lnTo>
                  <a:lnTo>
                    <a:pt x="274039" y="3904"/>
                  </a:lnTo>
                  <a:lnTo>
                    <a:pt x="273983" y="4015"/>
                  </a:lnTo>
                  <a:lnTo>
                    <a:pt x="273983" y="4183"/>
                  </a:lnTo>
                  <a:lnTo>
                    <a:pt x="273983" y="4350"/>
                  </a:lnTo>
                  <a:lnTo>
                    <a:pt x="274039" y="4517"/>
                  </a:lnTo>
                  <a:lnTo>
                    <a:pt x="274206" y="4796"/>
                  </a:lnTo>
                  <a:lnTo>
                    <a:pt x="274485" y="4963"/>
                  </a:lnTo>
                  <a:lnTo>
                    <a:pt x="274652" y="5019"/>
                  </a:lnTo>
                  <a:lnTo>
                    <a:pt x="274987" y="5019"/>
                  </a:lnTo>
                  <a:lnTo>
                    <a:pt x="275154" y="4963"/>
                  </a:lnTo>
                  <a:lnTo>
                    <a:pt x="275377" y="4796"/>
                  </a:lnTo>
                  <a:lnTo>
                    <a:pt x="275600" y="4517"/>
                  </a:lnTo>
                  <a:lnTo>
                    <a:pt x="275600" y="4350"/>
                  </a:lnTo>
                  <a:lnTo>
                    <a:pt x="275656" y="4183"/>
                  </a:lnTo>
                  <a:lnTo>
                    <a:pt x="275600" y="4015"/>
                  </a:lnTo>
                  <a:lnTo>
                    <a:pt x="275600" y="3904"/>
                  </a:lnTo>
                  <a:lnTo>
                    <a:pt x="275377" y="3625"/>
                  </a:lnTo>
                  <a:lnTo>
                    <a:pt x="275154" y="3458"/>
                  </a:lnTo>
                  <a:lnTo>
                    <a:pt x="274987" y="3402"/>
                  </a:lnTo>
                  <a:close/>
                  <a:moveTo>
                    <a:pt x="277998" y="3402"/>
                  </a:moveTo>
                  <a:lnTo>
                    <a:pt x="277831" y="3458"/>
                  </a:lnTo>
                  <a:lnTo>
                    <a:pt x="277608" y="3625"/>
                  </a:lnTo>
                  <a:lnTo>
                    <a:pt x="277441" y="3904"/>
                  </a:lnTo>
                  <a:lnTo>
                    <a:pt x="277385" y="4015"/>
                  </a:lnTo>
                  <a:lnTo>
                    <a:pt x="277329" y="4183"/>
                  </a:lnTo>
                  <a:lnTo>
                    <a:pt x="277385" y="4350"/>
                  </a:lnTo>
                  <a:lnTo>
                    <a:pt x="277441" y="4517"/>
                  </a:lnTo>
                  <a:lnTo>
                    <a:pt x="277608" y="4796"/>
                  </a:lnTo>
                  <a:lnTo>
                    <a:pt x="277831" y="4963"/>
                  </a:lnTo>
                  <a:lnTo>
                    <a:pt x="277998" y="5019"/>
                  </a:lnTo>
                  <a:lnTo>
                    <a:pt x="278333" y="5019"/>
                  </a:lnTo>
                  <a:lnTo>
                    <a:pt x="278500" y="4963"/>
                  </a:lnTo>
                  <a:lnTo>
                    <a:pt x="278779" y="4796"/>
                  </a:lnTo>
                  <a:lnTo>
                    <a:pt x="278946" y="4517"/>
                  </a:lnTo>
                  <a:lnTo>
                    <a:pt x="279002" y="4350"/>
                  </a:lnTo>
                  <a:lnTo>
                    <a:pt x="279002" y="4183"/>
                  </a:lnTo>
                  <a:lnTo>
                    <a:pt x="279002" y="4015"/>
                  </a:lnTo>
                  <a:lnTo>
                    <a:pt x="278946" y="3904"/>
                  </a:lnTo>
                  <a:lnTo>
                    <a:pt x="278779" y="3625"/>
                  </a:lnTo>
                  <a:lnTo>
                    <a:pt x="278500" y="3458"/>
                  </a:lnTo>
                  <a:lnTo>
                    <a:pt x="278333" y="3402"/>
                  </a:lnTo>
                  <a:close/>
                  <a:moveTo>
                    <a:pt x="281400" y="3402"/>
                  </a:moveTo>
                  <a:lnTo>
                    <a:pt x="281233" y="3458"/>
                  </a:lnTo>
                  <a:lnTo>
                    <a:pt x="280954" y="3625"/>
                  </a:lnTo>
                  <a:lnTo>
                    <a:pt x="280787" y="3904"/>
                  </a:lnTo>
                  <a:lnTo>
                    <a:pt x="280731" y="4015"/>
                  </a:lnTo>
                  <a:lnTo>
                    <a:pt x="280731" y="4183"/>
                  </a:lnTo>
                  <a:lnTo>
                    <a:pt x="280731" y="4350"/>
                  </a:lnTo>
                  <a:lnTo>
                    <a:pt x="280787" y="4517"/>
                  </a:lnTo>
                  <a:lnTo>
                    <a:pt x="280954" y="4796"/>
                  </a:lnTo>
                  <a:lnTo>
                    <a:pt x="281233" y="4963"/>
                  </a:lnTo>
                  <a:lnTo>
                    <a:pt x="281400" y="5019"/>
                  </a:lnTo>
                  <a:lnTo>
                    <a:pt x="281735" y="5019"/>
                  </a:lnTo>
                  <a:lnTo>
                    <a:pt x="281846" y="4963"/>
                  </a:lnTo>
                  <a:lnTo>
                    <a:pt x="282125" y="4796"/>
                  </a:lnTo>
                  <a:lnTo>
                    <a:pt x="282292" y="4517"/>
                  </a:lnTo>
                  <a:lnTo>
                    <a:pt x="282348" y="4350"/>
                  </a:lnTo>
                  <a:lnTo>
                    <a:pt x="282348" y="4183"/>
                  </a:lnTo>
                  <a:lnTo>
                    <a:pt x="282348" y="4015"/>
                  </a:lnTo>
                  <a:lnTo>
                    <a:pt x="282292" y="3904"/>
                  </a:lnTo>
                  <a:lnTo>
                    <a:pt x="282125" y="3625"/>
                  </a:lnTo>
                  <a:lnTo>
                    <a:pt x="281846" y="3458"/>
                  </a:lnTo>
                  <a:lnTo>
                    <a:pt x="281735" y="3402"/>
                  </a:lnTo>
                  <a:close/>
                  <a:moveTo>
                    <a:pt x="284690" y="3402"/>
                  </a:moveTo>
                  <a:lnTo>
                    <a:pt x="284523" y="3458"/>
                  </a:lnTo>
                  <a:lnTo>
                    <a:pt x="284300" y="3625"/>
                  </a:lnTo>
                  <a:lnTo>
                    <a:pt x="284077" y="3904"/>
                  </a:lnTo>
                  <a:lnTo>
                    <a:pt x="284077" y="4015"/>
                  </a:lnTo>
                  <a:lnTo>
                    <a:pt x="284021" y="4183"/>
                  </a:lnTo>
                  <a:lnTo>
                    <a:pt x="284077" y="4350"/>
                  </a:lnTo>
                  <a:lnTo>
                    <a:pt x="284077" y="4517"/>
                  </a:lnTo>
                  <a:lnTo>
                    <a:pt x="284300" y="4796"/>
                  </a:lnTo>
                  <a:lnTo>
                    <a:pt x="284523" y="4963"/>
                  </a:lnTo>
                  <a:lnTo>
                    <a:pt x="284690" y="5019"/>
                  </a:lnTo>
                  <a:lnTo>
                    <a:pt x="285025" y="5019"/>
                  </a:lnTo>
                  <a:lnTo>
                    <a:pt x="285192" y="4963"/>
                  </a:lnTo>
                  <a:lnTo>
                    <a:pt x="285471" y="4796"/>
                  </a:lnTo>
                  <a:lnTo>
                    <a:pt x="285638" y="4517"/>
                  </a:lnTo>
                  <a:lnTo>
                    <a:pt x="285694" y="4350"/>
                  </a:lnTo>
                  <a:lnTo>
                    <a:pt x="285694" y="4183"/>
                  </a:lnTo>
                  <a:lnTo>
                    <a:pt x="285694" y="4015"/>
                  </a:lnTo>
                  <a:lnTo>
                    <a:pt x="285638" y="3904"/>
                  </a:lnTo>
                  <a:lnTo>
                    <a:pt x="285471" y="3625"/>
                  </a:lnTo>
                  <a:lnTo>
                    <a:pt x="285192" y="3458"/>
                  </a:lnTo>
                  <a:lnTo>
                    <a:pt x="285025" y="3402"/>
                  </a:lnTo>
                  <a:close/>
                  <a:moveTo>
                    <a:pt x="3179" y="11711"/>
                  </a:moveTo>
                  <a:lnTo>
                    <a:pt x="3067" y="11767"/>
                  </a:lnTo>
                  <a:lnTo>
                    <a:pt x="2788" y="11934"/>
                  </a:lnTo>
                  <a:lnTo>
                    <a:pt x="2621" y="12213"/>
                  </a:lnTo>
                  <a:lnTo>
                    <a:pt x="2565" y="12324"/>
                  </a:lnTo>
                  <a:lnTo>
                    <a:pt x="2510" y="12492"/>
                  </a:lnTo>
                  <a:lnTo>
                    <a:pt x="2565" y="12659"/>
                  </a:lnTo>
                  <a:lnTo>
                    <a:pt x="2621" y="12826"/>
                  </a:lnTo>
                  <a:lnTo>
                    <a:pt x="2788" y="13105"/>
                  </a:lnTo>
                  <a:lnTo>
                    <a:pt x="3067" y="13272"/>
                  </a:lnTo>
                  <a:lnTo>
                    <a:pt x="3179" y="13328"/>
                  </a:lnTo>
                  <a:lnTo>
                    <a:pt x="3513" y="13328"/>
                  </a:lnTo>
                  <a:lnTo>
                    <a:pt x="3681" y="13272"/>
                  </a:lnTo>
                  <a:lnTo>
                    <a:pt x="3959" y="13105"/>
                  </a:lnTo>
                  <a:lnTo>
                    <a:pt x="4127" y="12826"/>
                  </a:lnTo>
                  <a:lnTo>
                    <a:pt x="4183" y="12659"/>
                  </a:lnTo>
                  <a:lnTo>
                    <a:pt x="4183" y="12492"/>
                  </a:lnTo>
                  <a:lnTo>
                    <a:pt x="4183" y="12324"/>
                  </a:lnTo>
                  <a:lnTo>
                    <a:pt x="4127" y="12213"/>
                  </a:lnTo>
                  <a:lnTo>
                    <a:pt x="3959" y="11934"/>
                  </a:lnTo>
                  <a:lnTo>
                    <a:pt x="3681" y="11767"/>
                  </a:lnTo>
                  <a:lnTo>
                    <a:pt x="3513" y="11711"/>
                  </a:lnTo>
                  <a:close/>
                  <a:moveTo>
                    <a:pt x="13273" y="11711"/>
                  </a:moveTo>
                  <a:lnTo>
                    <a:pt x="13161" y="11767"/>
                  </a:lnTo>
                  <a:lnTo>
                    <a:pt x="12882" y="11934"/>
                  </a:lnTo>
                  <a:lnTo>
                    <a:pt x="12715" y="12213"/>
                  </a:lnTo>
                  <a:lnTo>
                    <a:pt x="12659" y="12324"/>
                  </a:lnTo>
                  <a:lnTo>
                    <a:pt x="12603" y="12492"/>
                  </a:lnTo>
                  <a:lnTo>
                    <a:pt x="12659" y="12659"/>
                  </a:lnTo>
                  <a:lnTo>
                    <a:pt x="12715" y="12826"/>
                  </a:lnTo>
                  <a:lnTo>
                    <a:pt x="12882" y="13105"/>
                  </a:lnTo>
                  <a:lnTo>
                    <a:pt x="13161" y="13272"/>
                  </a:lnTo>
                  <a:lnTo>
                    <a:pt x="13273" y="13328"/>
                  </a:lnTo>
                  <a:lnTo>
                    <a:pt x="13607" y="13328"/>
                  </a:lnTo>
                  <a:lnTo>
                    <a:pt x="13774" y="13272"/>
                  </a:lnTo>
                  <a:lnTo>
                    <a:pt x="14053" y="13105"/>
                  </a:lnTo>
                  <a:lnTo>
                    <a:pt x="14221" y="12826"/>
                  </a:lnTo>
                  <a:lnTo>
                    <a:pt x="14276" y="12659"/>
                  </a:lnTo>
                  <a:lnTo>
                    <a:pt x="14276" y="12492"/>
                  </a:lnTo>
                  <a:lnTo>
                    <a:pt x="14276" y="12324"/>
                  </a:lnTo>
                  <a:lnTo>
                    <a:pt x="14221" y="12213"/>
                  </a:lnTo>
                  <a:lnTo>
                    <a:pt x="14053" y="11934"/>
                  </a:lnTo>
                  <a:lnTo>
                    <a:pt x="13774" y="11767"/>
                  </a:lnTo>
                  <a:lnTo>
                    <a:pt x="13607" y="11711"/>
                  </a:lnTo>
                  <a:close/>
                  <a:moveTo>
                    <a:pt x="16674" y="11711"/>
                  </a:moveTo>
                  <a:lnTo>
                    <a:pt x="16507" y="11767"/>
                  </a:lnTo>
                  <a:lnTo>
                    <a:pt x="16228" y="11934"/>
                  </a:lnTo>
                  <a:lnTo>
                    <a:pt x="16061" y="12213"/>
                  </a:lnTo>
                  <a:lnTo>
                    <a:pt x="16005" y="12324"/>
                  </a:lnTo>
                  <a:lnTo>
                    <a:pt x="16005" y="12492"/>
                  </a:lnTo>
                  <a:lnTo>
                    <a:pt x="16005" y="12659"/>
                  </a:lnTo>
                  <a:lnTo>
                    <a:pt x="16061" y="12826"/>
                  </a:lnTo>
                  <a:lnTo>
                    <a:pt x="16228" y="13105"/>
                  </a:lnTo>
                  <a:lnTo>
                    <a:pt x="16507" y="13272"/>
                  </a:lnTo>
                  <a:lnTo>
                    <a:pt x="16674" y="13328"/>
                  </a:lnTo>
                  <a:lnTo>
                    <a:pt x="17009" y="13328"/>
                  </a:lnTo>
                  <a:lnTo>
                    <a:pt x="17120" y="13272"/>
                  </a:lnTo>
                  <a:lnTo>
                    <a:pt x="17399" y="13105"/>
                  </a:lnTo>
                  <a:lnTo>
                    <a:pt x="17567" y="12826"/>
                  </a:lnTo>
                  <a:lnTo>
                    <a:pt x="17622" y="12659"/>
                  </a:lnTo>
                  <a:lnTo>
                    <a:pt x="17678" y="12492"/>
                  </a:lnTo>
                  <a:lnTo>
                    <a:pt x="17622" y="12324"/>
                  </a:lnTo>
                  <a:lnTo>
                    <a:pt x="17567" y="12213"/>
                  </a:lnTo>
                  <a:lnTo>
                    <a:pt x="17399" y="11934"/>
                  </a:lnTo>
                  <a:lnTo>
                    <a:pt x="17120" y="11767"/>
                  </a:lnTo>
                  <a:lnTo>
                    <a:pt x="17009" y="11711"/>
                  </a:lnTo>
                  <a:close/>
                  <a:moveTo>
                    <a:pt x="20020" y="11711"/>
                  </a:moveTo>
                  <a:lnTo>
                    <a:pt x="19853" y="11767"/>
                  </a:lnTo>
                  <a:lnTo>
                    <a:pt x="19630" y="11934"/>
                  </a:lnTo>
                  <a:lnTo>
                    <a:pt x="19407" y="12213"/>
                  </a:lnTo>
                  <a:lnTo>
                    <a:pt x="19351" y="12324"/>
                  </a:lnTo>
                  <a:lnTo>
                    <a:pt x="19351" y="12492"/>
                  </a:lnTo>
                  <a:lnTo>
                    <a:pt x="19351" y="12659"/>
                  </a:lnTo>
                  <a:lnTo>
                    <a:pt x="19407" y="12826"/>
                  </a:lnTo>
                  <a:lnTo>
                    <a:pt x="19630" y="13105"/>
                  </a:lnTo>
                  <a:lnTo>
                    <a:pt x="19853" y="13272"/>
                  </a:lnTo>
                  <a:lnTo>
                    <a:pt x="20020" y="13328"/>
                  </a:lnTo>
                  <a:lnTo>
                    <a:pt x="20355" y="13328"/>
                  </a:lnTo>
                  <a:lnTo>
                    <a:pt x="20522" y="13272"/>
                  </a:lnTo>
                  <a:lnTo>
                    <a:pt x="20801" y="13105"/>
                  </a:lnTo>
                  <a:lnTo>
                    <a:pt x="20968" y="12826"/>
                  </a:lnTo>
                  <a:lnTo>
                    <a:pt x="21024" y="12659"/>
                  </a:lnTo>
                  <a:lnTo>
                    <a:pt x="21024" y="12492"/>
                  </a:lnTo>
                  <a:lnTo>
                    <a:pt x="21024" y="12324"/>
                  </a:lnTo>
                  <a:lnTo>
                    <a:pt x="20968" y="12213"/>
                  </a:lnTo>
                  <a:lnTo>
                    <a:pt x="20801" y="11934"/>
                  </a:lnTo>
                  <a:lnTo>
                    <a:pt x="20522" y="11767"/>
                  </a:lnTo>
                  <a:lnTo>
                    <a:pt x="20355" y="11711"/>
                  </a:lnTo>
                  <a:close/>
                  <a:moveTo>
                    <a:pt x="25095" y="11711"/>
                  </a:moveTo>
                  <a:lnTo>
                    <a:pt x="24928" y="11767"/>
                  </a:lnTo>
                  <a:lnTo>
                    <a:pt x="24705" y="11934"/>
                  </a:lnTo>
                  <a:lnTo>
                    <a:pt x="24482" y="12213"/>
                  </a:lnTo>
                  <a:lnTo>
                    <a:pt x="24426" y="12324"/>
                  </a:lnTo>
                  <a:lnTo>
                    <a:pt x="24426" y="12492"/>
                  </a:lnTo>
                  <a:lnTo>
                    <a:pt x="24426" y="12659"/>
                  </a:lnTo>
                  <a:lnTo>
                    <a:pt x="24482" y="12826"/>
                  </a:lnTo>
                  <a:lnTo>
                    <a:pt x="24705" y="13105"/>
                  </a:lnTo>
                  <a:lnTo>
                    <a:pt x="24928" y="13272"/>
                  </a:lnTo>
                  <a:lnTo>
                    <a:pt x="25095" y="13328"/>
                  </a:lnTo>
                  <a:lnTo>
                    <a:pt x="25430" y="13328"/>
                  </a:lnTo>
                  <a:lnTo>
                    <a:pt x="25597" y="13272"/>
                  </a:lnTo>
                  <a:lnTo>
                    <a:pt x="25876" y="13105"/>
                  </a:lnTo>
                  <a:lnTo>
                    <a:pt x="26043" y="12826"/>
                  </a:lnTo>
                  <a:lnTo>
                    <a:pt x="26099" y="12659"/>
                  </a:lnTo>
                  <a:lnTo>
                    <a:pt x="26099" y="12492"/>
                  </a:lnTo>
                  <a:lnTo>
                    <a:pt x="26099" y="12324"/>
                  </a:lnTo>
                  <a:lnTo>
                    <a:pt x="26043" y="12213"/>
                  </a:lnTo>
                  <a:lnTo>
                    <a:pt x="25876" y="11934"/>
                  </a:lnTo>
                  <a:lnTo>
                    <a:pt x="25597" y="11767"/>
                  </a:lnTo>
                  <a:lnTo>
                    <a:pt x="25430" y="11711"/>
                  </a:lnTo>
                  <a:close/>
                  <a:moveTo>
                    <a:pt x="28441" y="11711"/>
                  </a:moveTo>
                  <a:lnTo>
                    <a:pt x="28274" y="11767"/>
                  </a:lnTo>
                  <a:lnTo>
                    <a:pt x="27995" y="11934"/>
                  </a:lnTo>
                  <a:lnTo>
                    <a:pt x="27828" y="12213"/>
                  </a:lnTo>
                  <a:lnTo>
                    <a:pt x="27772" y="12324"/>
                  </a:lnTo>
                  <a:lnTo>
                    <a:pt x="27772" y="12492"/>
                  </a:lnTo>
                  <a:lnTo>
                    <a:pt x="27772" y="12659"/>
                  </a:lnTo>
                  <a:lnTo>
                    <a:pt x="27828" y="12826"/>
                  </a:lnTo>
                  <a:lnTo>
                    <a:pt x="27995" y="13105"/>
                  </a:lnTo>
                  <a:lnTo>
                    <a:pt x="28274" y="13272"/>
                  </a:lnTo>
                  <a:lnTo>
                    <a:pt x="28441" y="13328"/>
                  </a:lnTo>
                  <a:lnTo>
                    <a:pt x="28776" y="13328"/>
                  </a:lnTo>
                  <a:lnTo>
                    <a:pt x="28943" y="13272"/>
                  </a:lnTo>
                  <a:lnTo>
                    <a:pt x="29166" y="13105"/>
                  </a:lnTo>
                  <a:lnTo>
                    <a:pt x="29333" y="12826"/>
                  </a:lnTo>
                  <a:lnTo>
                    <a:pt x="29389" y="12659"/>
                  </a:lnTo>
                  <a:lnTo>
                    <a:pt x="29445" y="12492"/>
                  </a:lnTo>
                  <a:lnTo>
                    <a:pt x="29389" y="12324"/>
                  </a:lnTo>
                  <a:lnTo>
                    <a:pt x="29333" y="12213"/>
                  </a:lnTo>
                  <a:lnTo>
                    <a:pt x="29166" y="11934"/>
                  </a:lnTo>
                  <a:lnTo>
                    <a:pt x="28943" y="11767"/>
                  </a:lnTo>
                  <a:lnTo>
                    <a:pt x="28776" y="11711"/>
                  </a:lnTo>
                  <a:close/>
                  <a:moveTo>
                    <a:pt x="40152" y="11711"/>
                  </a:moveTo>
                  <a:lnTo>
                    <a:pt x="40041" y="11767"/>
                  </a:lnTo>
                  <a:lnTo>
                    <a:pt x="39762" y="11934"/>
                  </a:lnTo>
                  <a:lnTo>
                    <a:pt x="39595" y="12213"/>
                  </a:lnTo>
                  <a:lnTo>
                    <a:pt x="39539" y="12324"/>
                  </a:lnTo>
                  <a:lnTo>
                    <a:pt x="39539" y="12492"/>
                  </a:lnTo>
                  <a:lnTo>
                    <a:pt x="39539" y="12659"/>
                  </a:lnTo>
                  <a:lnTo>
                    <a:pt x="39595" y="12826"/>
                  </a:lnTo>
                  <a:lnTo>
                    <a:pt x="39762" y="13105"/>
                  </a:lnTo>
                  <a:lnTo>
                    <a:pt x="40041" y="13272"/>
                  </a:lnTo>
                  <a:lnTo>
                    <a:pt x="40152" y="13328"/>
                  </a:lnTo>
                  <a:lnTo>
                    <a:pt x="40487" y="13328"/>
                  </a:lnTo>
                  <a:lnTo>
                    <a:pt x="40654" y="13272"/>
                  </a:lnTo>
                  <a:lnTo>
                    <a:pt x="40933" y="13105"/>
                  </a:lnTo>
                  <a:lnTo>
                    <a:pt x="41100" y="12826"/>
                  </a:lnTo>
                  <a:lnTo>
                    <a:pt x="41156" y="12659"/>
                  </a:lnTo>
                  <a:lnTo>
                    <a:pt x="41156" y="12492"/>
                  </a:lnTo>
                  <a:lnTo>
                    <a:pt x="41156" y="12324"/>
                  </a:lnTo>
                  <a:lnTo>
                    <a:pt x="41100" y="12213"/>
                  </a:lnTo>
                  <a:lnTo>
                    <a:pt x="40933" y="11934"/>
                  </a:lnTo>
                  <a:lnTo>
                    <a:pt x="40654" y="11767"/>
                  </a:lnTo>
                  <a:lnTo>
                    <a:pt x="40487" y="11711"/>
                  </a:lnTo>
                  <a:close/>
                  <a:moveTo>
                    <a:pt x="48517" y="11711"/>
                  </a:moveTo>
                  <a:lnTo>
                    <a:pt x="48350" y="11767"/>
                  </a:lnTo>
                  <a:lnTo>
                    <a:pt x="48127" y="11934"/>
                  </a:lnTo>
                  <a:lnTo>
                    <a:pt x="47904" y="12213"/>
                  </a:lnTo>
                  <a:lnTo>
                    <a:pt x="47904" y="12324"/>
                  </a:lnTo>
                  <a:lnTo>
                    <a:pt x="47848" y="12492"/>
                  </a:lnTo>
                  <a:lnTo>
                    <a:pt x="47904" y="12659"/>
                  </a:lnTo>
                  <a:lnTo>
                    <a:pt x="47904" y="12826"/>
                  </a:lnTo>
                  <a:lnTo>
                    <a:pt x="48127" y="13105"/>
                  </a:lnTo>
                  <a:lnTo>
                    <a:pt x="48350" y="13272"/>
                  </a:lnTo>
                  <a:lnTo>
                    <a:pt x="48517" y="13328"/>
                  </a:lnTo>
                  <a:lnTo>
                    <a:pt x="48852" y="13328"/>
                  </a:lnTo>
                  <a:lnTo>
                    <a:pt x="49019" y="13272"/>
                  </a:lnTo>
                  <a:lnTo>
                    <a:pt x="49298" y="13105"/>
                  </a:lnTo>
                  <a:lnTo>
                    <a:pt x="49465" y="12826"/>
                  </a:lnTo>
                  <a:lnTo>
                    <a:pt x="49521" y="12659"/>
                  </a:lnTo>
                  <a:lnTo>
                    <a:pt x="49521" y="12492"/>
                  </a:lnTo>
                  <a:lnTo>
                    <a:pt x="49521" y="12324"/>
                  </a:lnTo>
                  <a:lnTo>
                    <a:pt x="49465" y="12213"/>
                  </a:lnTo>
                  <a:lnTo>
                    <a:pt x="49298" y="11934"/>
                  </a:lnTo>
                  <a:lnTo>
                    <a:pt x="49019" y="11767"/>
                  </a:lnTo>
                  <a:lnTo>
                    <a:pt x="48852" y="11711"/>
                  </a:lnTo>
                  <a:close/>
                  <a:moveTo>
                    <a:pt x="51808" y="11711"/>
                  </a:moveTo>
                  <a:lnTo>
                    <a:pt x="51696" y="11767"/>
                  </a:lnTo>
                  <a:lnTo>
                    <a:pt x="51417" y="11934"/>
                  </a:lnTo>
                  <a:lnTo>
                    <a:pt x="51250" y="12213"/>
                  </a:lnTo>
                  <a:lnTo>
                    <a:pt x="51194" y="12324"/>
                  </a:lnTo>
                  <a:lnTo>
                    <a:pt x="51194" y="12492"/>
                  </a:lnTo>
                  <a:lnTo>
                    <a:pt x="51194" y="12659"/>
                  </a:lnTo>
                  <a:lnTo>
                    <a:pt x="51250" y="12826"/>
                  </a:lnTo>
                  <a:lnTo>
                    <a:pt x="51417" y="13105"/>
                  </a:lnTo>
                  <a:lnTo>
                    <a:pt x="51696" y="13272"/>
                  </a:lnTo>
                  <a:lnTo>
                    <a:pt x="51808" y="13328"/>
                  </a:lnTo>
                  <a:lnTo>
                    <a:pt x="52142" y="13328"/>
                  </a:lnTo>
                  <a:lnTo>
                    <a:pt x="52309" y="13272"/>
                  </a:lnTo>
                  <a:lnTo>
                    <a:pt x="52588" y="13105"/>
                  </a:lnTo>
                  <a:lnTo>
                    <a:pt x="52756" y="12826"/>
                  </a:lnTo>
                  <a:lnTo>
                    <a:pt x="52811" y="12659"/>
                  </a:lnTo>
                  <a:lnTo>
                    <a:pt x="52811" y="12492"/>
                  </a:lnTo>
                  <a:lnTo>
                    <a:pt x="52811" y="12324"/>
                  </a:lnTo>
                  <a:lnTo>
                    <a:pt x="52756" y="12213"/>
                  </a:lnTo>
                  <a:lnTo>
                    <a:pt x="52588" y="11934"/>
                  </a:lnTo>
                  <a:lnTo>
                    <a:pt x="52309" y="11767"/>
                  </a:lnTo>
                  <a:lnTo>
                    <a:pt x="52142" y="11711"/>
                  </a:lnTo>
                  <a:close/>
                  <a:moveTo>
                    <a:pt x="56938" y="11711"/>
                  </a:moveTo>
                  <a:lnTo>
                    <a:pt x="56771" y="11767"/>
                  </a:lnTo>
                  <a:lnTo>
                    <a:pt x="56492" y="11934"/>
                  </a:lnTo>
                  <a:lnTo>
                    <a:pt x="56325" y="12213"/>
                  </a:lnTo>
                  <a:lnTo>
                    <a:pt x="56269" y="12324"/>
                  </a:lnTo>
                  <a:lnTo>
                    <a:pt x="56269" y="12492"/>
                  </a:lnTo>
                  <a:lnTo>
                    <a:pt x="56269" y="12659"/>
                  </a:lnTo>
                  <a:lnTo>
                    <a:pt x="56325" y="12826"/>
                  </a:lnTo>
                  <a:lnTo>
                    <a:pt x="56492" y="13105"/>
                  </a:lnTo>
                  <a:lnTo>
                    <a:pt x="56771" y="13272"/>
                  </a:lnTo>
                  <a:lnTo>
                    <a:pt x="56938" y="13328"/>
                  </a:lnTo>
                  <a:lnTo>
                    <a:pt x="57273" y="13328"/>
                  </a:lnTo>
                  <a:lnTo>
                    <a:pt x="57440" y="13272"/>
                  </a:lnTo>
                  <a:lnTo>
                    <a:pt x="57663" y="13105"/>
                  </a:lnTo>
                  <a:lnTo>
                    <a:pt x="57830" y="12826"/>
                  </a:lnTo>
                  <a:lnTo>
                    <a:pt x="57886" y="12659"/>
                  </a:lnTo>
                  <a:lnTo>
                    <a:pt x="57942" y="12492"/>
                  </a:lnTo>
                  <a:lnTo>
                    <a:pt x="57886" y="12324"/>
                  </a:lnTo>
                  <a:lnTo>
                    <a:pt x="57830" y="12213"/>
                  </a:lnTo>
                  <a:lnTo>
                    <a:pt x="57663" y="11934"/>
                  </a:lnTo>
                  <a:lnTo>
                    <a:pt x="57440" y="11767"/>
                  </a:lnTo>
                  <a:lnTo>
                    <a:pt x="57273" y="11711"/>
                  </a:lnTo>
                  <a:close/>
                  <a:moveTo>
                    <a:pt x="62013" y="11711"/>
                  </a:moveTo>
                  <a:lnTo>
                    <a:pt x="61846" y="11767"/>
                  </a:lnTo>
                  <a:lnTo>
                    <a:pt x="61567" y="11934"/>
                  </a:lnTo>
                  <a:lnTo>
                    <a:pt x="61399" y="12213"/>
                  </a:lnTo>
                  <a:lnTo>
                    <a:pt x="61344" y="12324"/>
                  </a:lnTo>
                  <a:lnTo>
                    <a:pt x="61344" y="12492"/>
                  </a:lnTo>
                  <a:lnTo>
                    <a:pt x="61344" y="12659"/>
                  </a:lnTo>
                  <a:lnTo>
                    <a:pt x="61399" y="12826"/>
                  </a:lnTo>
                  <a:lnTo>
                    <a:pt x="61567" y="13105"/>
                  </a:lnTo>
                  <a:lnTo>
                    <a:pt x="61846" y="13272"/>
                  </a:lnTo>
                  <a:lnTo>
                    <a:pt x="62013" y="13328"/>
                  </a:lnTo>
                  <a:lnTo>
                    <a:pt x="62347" y="13328"/>
                  </a:lnTo>
                  <a:lnTo>
                    <a:pt x="62515" y="13272"/>
                  </a:lnTo>
                  <a:lnTo>
                    <a:pt x="62738" y="13105"/>
                  </a:lnTo>
                  <a:lnTo>
                    <a:pt x="62961" y="12826"/>
                  </a:lnTo>
                  <a:lnTo>
                    <a:pt x="62961" y="12659"/>
                  </a:lnTo>
                  <a:lnTo>
                    <a:pt x="63017" y="12492"/>
                  </a:lnTo>
                  <a:lnTo>
                    <a:pt x="62961" y="12324"/>
                  </a:lnTo>
                  <a:lnTo>
                    <a:pt x="62961" y="12213"/>
                  </a:lnTo>
                  <a:lnTo>
                    <a:pt x="62738" y="11934"/>
                  </a:lnTo>
                  <a:lnTo>
                    <a:pt x="62515" y="11767"/>
                  </a:lnTo>
                  <a:lnTo>
                    <a:pt x="62347" y="11711"/>
                  </a:lnTo>
                  <a:close/>
                  <a:moveTo>
                    <a:pt x="72051" y="11711"/>
                  </a:moveTo>
                  <a:lnTo>
                    <a:pt x="71884" y="11767"/>
                  </a:lnTo>
                  <a:lnTo>
                    <a:pt x="71605" y="11934"/>
                  </a:lnTo>
                  <a:lnTo>
                    <a:pt x="71438" y="12213"/>
                  </a:lnTo>
                  <a:lnTo>
                    <a:pt x="71382" y="12324"/>
                  </a:lnTo>
                  <a:lnTo>
                    <a:pt x="71382" y="12492"/>
                  </a:lnTo>
                  <a:lnTo>
                    <a:pt x="71382" y="12659"/>
                  </a:lnTo>
                  <a:lnTo>
                    <a:pt x="71438" y="12826"/>
                  </a:lnTo>
                  <a:lnTo>
                    <a:pt x="71605" y="13105"/>
                  </a:lnTo>
                  <a:lnTo>
                    <a:pt x="71884" y="13272"/>
                  </a:lnTo>
                  <a:lnTo>
                    <a:pt x="72051" y="13328"/>
                  </a:lnTo>
                  <a:lnTo>
                    <a:pt x="72386" y="13328"/>
                  </a:lnTo>
                  <a:lnTo>
                    <a:pt x="72553" y="13272"/>
                  </a:lnTo>
                  <a:lnTo>
                    <a:pt x="72776" y="13105"/>
                  </a:lnTo>
                  <a:lnTo>
                    <a:pt x="72999" y="12826"/>
                  </a:lnTo>
                  <a:lnTo>
                    <a:pt x="72999" y="12659"/>
                  </a:lnTo>
                  <a:lnTo>
                    <a:pt x="73055" y="12492"/>
                  </a:lnTo>
                  <a:lnTo>
                    <a:pt x="72999" y="12324"/>
                  </a:lnTo>
                  <a:lnTo>
                    <a:pt x="72999" y="12213"/>
                  </a:lnTo>
                  <a:lnTo>
                    <a:pt x="72776" y="11934"/>
                  </a:lnTo>
                  <a:lnTo>
                    <a:pt x="72553" y="11767"/>
                  </a:lnTo>
                  <a:lnTo>
                    <a:pt x="72386" y="11711"/>
                  </a:lnTo>
                  <a:close/>
                  <a:moveTo>
                    <a:pt x="80472" y="11711"/>
                  </a:moveTo>
                  <a:lnTo>
                    <a:pt x="80304" y="11767"/>
                  </a:lnTo>
                  <a:lnTo>
                    <a:pt x="80081" y="11934"/>
                  </a:lnTo>
                  <a:lnTo>
                    <a:pt x="79914" y="12213"/>
                  </a:lnTo>
                  <a:lnTo>
                    <a:pt x="79858" y="12324"/>
                  </a:lnTo>
                  <a:lnTo>
                    <a:pt x="79803" y="12492"/>
                  </a:lnTo>
                  <a:lnTo>
                    <a:pt x="79858" y="12659"/>
                  </a:lnTo>
                  <a:lnTo>
                    <a:pt x="79914" y="12826"/>
                  </a:lnTo>
                  <a:lnTo>
                    <a:pt x="80081" y="13105"/>
                  </a:lnTo>
                  <a:lnTo>
                    <a:pt x="80304" y="13272"/>
                  </a:lnTo>
                  <a:lnTo>
                    <a:pt x="80472" y="13328"/>
                  </a:lnTo>
                  <a:lnTo>
                    <a:pt x="80806" y="13328"/>
                  </a:lnTo>
                  <a:lnTo>
                    <a:pt x="80974" y="13272"/>
                  </a:lnTo>
                  <a:lnTo>
                    <a:pt x="81252" y="13105"/>
                  </a:lnTo>
                  <a:lnTo>
                    <a:pt x="81420" y="12826"/>
                  </a:lnTo>
                  <a:lnTo>
                    <a:pt x="81476" y="12659"/>
                  </a:lnTo>
                  <a:lnTo>
                    <a:pt x="81476" y="12492"/>
                  </a:lnTo>
                  <a:lnTo>
                    <a:pt x="81476" y="12324"/>
                  </a:lnTo>
                  <a:lnTo>
                    <a:pt x="81420" y="12213"/>
                  </a:lnTo>
                  <a:lnTo>
                    <a:pt x="81252" y="11934"/>
                  </a:lnTo>
                  <a:lnTo>
                    <a:pt x="80974" y="11767"/>
                  </a:lnTo>
                  <a:lnTo>
                    <a:pt x="80806" y="11711"/>
                  </a:lnTo>
                  <a:close/>
                  <a:moveTo>
                    <a:pt x="90621" y="11711"/>
                  </a:moveTo>
                  <a:lnTo>
                    <a:pt x="90510" y="11767"/>
                  </a:lnTo>
                  <a:lnTo>
                    <a:pt x="90231" y="11934"/>
                  </a:lnTo>
                  <a:lnTo>
                    <a:pt x="90064" y="12213"/>
                  </a:lnTo>
                  <a:lnTo>
                    <a:pt x="90008" y="12324"/>
                  </a:lnTo>
                  <a:lnTo>
                    <a:pt x="90008" y="12492"/>
                  </a:lnTo>
                  <a:lnTo>
                    <a:pt x="90008" y="12659"/>
                  </a:lnTo>
                  <a:lnTo>
                    <a:pt x="90064" y="12826"/>
                  </a:lnTo>
                  <a:lnTo>
                    <a:pt x="90231" y="13105"/>
                  </a:lnTo>
                  <a:lnTo>
                    <a:pt x="90510" y="13272"/>
                  </a:lnTo>
                  <a:lnTo>
                    <a:pt x="90621" y="13328"/>
                  </a:lnTo>
                  <a:lnTo>
                    <a:pt x="90956" y="13328"/>
                  </a:lnTo>
                  <a:lnTo>
                    <a:pt x="91123" y="13272"/>
                  </a:lnTo>
                  <a:lnTo>
                    <a:pt x="91402" y="13105"/>
                  </a:lnTo>
                  <a:lnTo>
                    <a:pt x="91569" y="12826"/>
                  </a:lnTo>
                  <a:lnTo>
                    <a:pt x="91625" y="12659"/>
                  </a:lnTo>
                  <a:lnTo>
                    <a:pt x="91625" y="12492"/>
                  </a:lnTo>
                  <a:lnTo>
                    <a:pt x="91625" y="12324"/>
                  </a:lnTo>
                  <a:lnTo>
                    <a:pt x="91569" y="12213"/>
                  </a:lnTo>
                  <a:lnTo>
                    <a:pt x="91402" y="11934"/>
                  </a:lnTo>
                  <a:lnTo>
                    <a:pt x="91123" y="11767"/>
                  </a:lnTo>
                  <a:lnTo>
                    <a:pt x="90956" y="11711"/>
                  </a:lnTo>
                  <a:close/>
                  <a:moveTo>
                    <a:pt x="98986" y="11711"/>
                  </a:moveTo>
                  <a:lnTo>
                    <a:pt x="98875" y="11767"/>
                  </a:lnTo>
                  <a:lnTo>
                    <a:pt x="98596" y="11934"/>
                  </a:lnTo>
                  <a:lnTo>
                    <a:pt x="98429" y="12213"/>
                  </a:lnTo>
                  <a:lnTo>
                    <a:pt x="98373" y="12324"/>
                  </a:lnTo>
                  <a:lnTo>
                    <a:pt x="98373" y="12492"/>
                  </a:lnTo>
                  <a:lnTo>
                    <a:pt x="98373" y="12659"/>
                  </a:lnTo>
                  <a:lnTo>
                    <a:pt x="98429" y="12826"/>
                  </a:lnTo>
                  <a:lnTo>
                    <a:pt x="98596" y="13105"/>
                  </a:lnTo>
                  <a:lnTo>
                    <a:pt x="98875" y="13272"/>
                  </a:lnTo>
                  <a:lnTo>
                    <a:pt x="98986" y="13328"/>
                  </a:lnTo>
                  <a:lnTo>
                    <a:pt x="99321" y="13328"/>
                  </a:lnTo>
                  <a:lnTo>
                    <a:pt x="99488" y="13272"/>
                  </a:lnTo>
                  <a:lnTo>
                    <a:pt x="99767" y="13105"/>
                  </a:lnTo>
                  <a:lnTo>
                    <a:pt x="99934" y="12826"/>
                  </a:lnTo>
                  <a:lnTo>
                    <a:pt x="99990" y="12659"/>
                  </a:lnTo>
                  <a:lnTo>
                    <a:pt x="99990" y="12492"/>
                  </a:lnTo>
                  <a:lnTo>
                    <a:pt x="99990" y="12324"/>
                  </a:lnTo>
                  <a:lnTo>
                    <a:pt x="99934" y="12213"/>
                  </a:lnTo>
                  <a:lnTo>
                    <a:pt x="99767" y="11934"/>
                  </a:lnTo>
                  <a:lnTo>
                    <a:pt x="99488" y="11767"/>
                  </a:lnTo>
                  <a:lnTo>
                    <a:pt x="99321" y="11711"/>
                  </a:lnTo>
                  <a:close/>
                  <a:moveTo>
                    <a:pt x="109080" y="11711"/>
                  </a:moveTo>
                  <a:lnTo>
                    <a:pt x="108969" y="11767"/>
                  </a:lnTo>
                  <a:lnTo>
                    <a:pt x="108690" y="11934"/>
                  </a:lnTo>
                  <a:lnTo>
                    <a:pt x="108523" y="12213"/>
                  </a:lnTo>
                  <a:lnTo>
                    <a:pt x="108467" y="12324"/>
                  </a:lnTo>
                  <a:lnTo>
                    <a:pt x="108467" y="12492"/>
                  </a:lnTo>
                  <a:lnTo>
                    <a:pt x="108467" y="12659"/>
                  </a:lnTo>
                  <a:lnTo>
                    <a:pt x="108523" y="12826"/>
                  </a:lnTo>
                  <a:lnTo>
                    <a:pt x="108690" y="13105"/>
                  </a:lnTo>
                  <a:lnTo>
                    <a:pt x="108969" y="13272"/>
                  </a:lnTo>
                  <a:lnTo>
                    <a:pt x="109080" y="13328"/>
                  </a:lnTo>
                  <a:lnTo>
                    <a:pt x="109415" y="13328"/>
                  </a:lnTo>
                  <a:lnTo>
                    <a:pt x="109582" y="13272"/>
                  </a:lnTo>
                  <a:lnTo>
                    <a:pt x="109861" y="13105"/>
                  </a:lnTo>
                  <a:lnTo>
                    <a:pt x="110028" y="12826"/>
                  </a:lnTo>
                  <a:lnTo>
                    <a:pt x="110084" y="12659"/>
                  </a:lnTo>
                  <a:lnTo>
                    <a:pt x="110084" y="12492"/>
                  </a:lnTo>
                  <a:lnTo>
                    <a:pt x="110084" y="12324"/>
                  </a:lnTo>
                  <a:lnTo>
                    <a:pt x="110028" y="12213"/>
                  </a:lnTo>
                  <a:lnTo>
                    <a:pt x="109861" y="11934"/>
                  </a:lnTo>
                  <a:lnTo>
                    <a:pt x="109582" y="11767"/>
                  </a:lnTo>
                  <a:lnTo>
                    <a:pt x="109415" y="11711"/>
                  </a:lnTo>
                  <a:close/>
                  <a:moveTo>
                    <a:pt x="112482" y="11711"/>
                  </a:moveTo>
                  <a:lnTo>
                    <a:pt x="112315" y="11767"/>
                  </a:lnTo>
                  <a:lnTo>
                    <a:pt x="112036" y="11934"/>
                  </a:lnTo>
                  <a:lnTo>
                    <a:pt x="111869" y="12213"/>
                  </a:lnTo>
                  <a:lnTo>
                    <a:pt x="111813" y="12324"/>
                  </a:lnTo>
                  <a:lnTo>
                    <a:pt x="111813" y="12492"/>
                  </a:lnTo>
                  <a:lnTo>
                    <a:pt x="111813" y="12659"/>
                  </a:lnTo>
                  <a:lnTo>
                    <a:pt x="111869" y="12826"/>
                  </a:lnTo>
                  <a:lnTo>
                    <a:pt x="112036" y="13105"/>
                  </a:lnTo>
                  <a:lnTo>
                    <a:pt x="112315" y="13272"/>
                  </a:lnTo>
                  <a:lnTo>
                    <a:pt x="112482" y="13328"/>
                  </a:lnTo>
                  <a:lnTo>
                    <a:pt x="112817" y="13328"/>
                  </a:lnTo>
                  <a:lnTo>
                    <a:pt x="112984" y="13272"/>
                  </a:lnTo>
                  <a:lnTo>
                    <a:pt x="113207" y="13105"/>
                  </a:lnTo>
                  <a:lnTo>
                    <a:pt x="113430" y="12826"/>
                  </a:lnTo>
                  <a:lnTo>
                    <a:pt x="113430" y="12659"/>
                  </a:lnTo>
                  <a:lnTo>
                    <a:pt x="113486" y="12492"/>
                  </a:lnTo>
                  <a:lnTo>
                    <a:pt x="113430" y="12324"/>
                  </a:lnTo>
                  <a:lnTo>
                    <a:pt x="113430" y="12213"/>
                  </a:lnTo>
                  <a:lnTo>
                    <a:pt x="113207" y="11934"/>
                  </a:lnTo>
                  <a:lnTo>
                    <a:pt x="112984" y="11767"/>
                  </a:lnTo>
                  <a:lnTo>
                    <a:pt x="112817" y="11711"/>
                  </a:lnTo>
                  <a:close/>
                  <a:moveTo>
                    <a:pt x="115828" y="11711"/>
                  </a:moveTo>
                  <a:lnTo>
                    <a:pt x="115661" y="11767"/>
                  </a:lnTo>
                  <a:lnTo>
                    <a:pt x="115438" y="11934"/>
                  </a:lnTo>
                  <a:lnTo>
                    <a:pt x="115270" y="12213"/>
                  </a:lnTo>
                  <a:lnTo>
                    <a:pt x="115215" y="12324"/>
                  </a:lnTo>
                  <a:lnTo>
                    <a:pt x="115159" y="12492"/>
                  </a:lnTo>
                  <a:lnTo>
                    <a:pt x="115215" y="12659"/>
                  </a:lnTo>
                  <a:lnTo>
                    <a:pt x="115270" y="12826"/>
                  </a:lnTo>
                  <a:lnTo>
                    <a:pt x="115438" y="13105"/>
                  </a:lnTo>
                  <a:lnTo>
                    <a:pt x="115661" y="13272"/>
                  </a:lnTo>
                  <a:lnTo>
                    <a:pt x="115828" y="13328"/>
                  </a:lnTo>
                  <a:lnTo>
                    <a:pt x="116163" y="13328"/>
                  </a:lnTo>
                  <a:lnTo>
                    <a:pt x="116330" y="13272"/>
                  </a:lnTo>
                  <a:lnTo>
                    <a:pt x="116609" y="13105"/>
                  </a:lnTo>
                  <a:lnTo>
                    <a:pt x="116776" y="12826"/>
                  </a:lnTo>
                  <a:lnTo>
                    <a:pt x="116832" y="12659"/>
                  </a:lnTo>
                  <a:lnTo>
                    <a:pt x="116832" y="12492"/>
                  </a:lnTo>
                  <a:lnTo>
                    <a:pt x="116832" y="12324"/>
                  </a:lnTo>
                  <a:lnTo>
                    <a:pt x="116776" y="12213"/>
                  </a:lnTo>
                  <a:lnTo>
                    <a:pt x="116609" y="11934"/>
                  </a:lnTo>
                  <a:lnTo>
                    <a:pt x="116330" y="11767"/>
                  </a:lnTo>
                  <a:lnTo>
                    <a:pt x="116163" y="11711"/>
                  </a:lnTo>
                  <a:close/>
                  <a:moveTo>
                    <a:pt x="120903" y="11711"/>
                  </a:moveTo>
                  <a:lnTo>
                    <a:pt x="120736" y="11767"/>
                  </a:lnTo>
                  <a:lnTo>
                    <a:pt x="120512" y="11934"/>
                  </a:lnTo>
                  <a:lnTo>
                    <a:pt x="120345" y="12213"/>
                  </a:lnTo>
                  <a:lnTo>
                    <a:pt x="120289" y="12324"/>
                  </a:lnTo>
                  <a:lnTo>
                    <a:pt x="120234" y="12492"/>
                  </a:lnTo>
                  <a:lnTo>
                    <a:pt x="120289" y="12659"/>
                  </a:lnTo>
                  <a:lnTo>
                    <a:pt x="120345" y="12826"/>
                  </a:lnTo>
                  <a:lnTo>
                    <a:pt x="120512" y="13105"/>
                  </a:lnTo>
                  <a:lnTo>
                    <a:pt x="120736" y="13272"/>
                  </a:lnTo>
                  <a:lnTo>
                    <a:pt x="120903" y="13328"/>
                  </a:lnTo>
                  <a:lnTo>
                    <a:pt x="121237" y="13328"/>
                  </a:lnTo>
                  <a:lnTo>
                    <a:pt x="121405" y="13272"/>
                  </a:lnTo>
                  <a:lnTo>
                    <a:pt x="121684" y="13105"/>
                  </a:lnTo>
                  <a:lnTo>
                    <a:pt x="121851" y="12826"/>
                  </a:lnTo>
                  <a:lnTo>
                    <a:pt x="121907" y="12659"/>
                  </a:lnTo>
                  <a:lnTo>
                    <a:pt x="121907" y="12492"/>
                  </a:lnTo>
                  <a:lnTo>
                    <a:pt x="121907" y="12324"/>
                  </a:lnTo>
                  <a:lnTo>
                    <a:pt x="121851" y="12213"/>
                  </a:lnTo>
                  <a:lnTo>
                    <a:pt x="121684" y="11934"/>
                  </a:lnTo>
                  <a:lnTo>
                    <a:pt x="121405" y="11767"/>
                  </a:lnTo>
                  <a:lnTo>
                    <a:pt x="121237" y="11711"/>
                  </a:lnTo>
                  <a:close/>
                  <a:moveTo>
                    <a:pt x="124249" y="11711"/>
                  </a:moveTo>
                  <a:lnTo>
                    <a:pt x="124082" y="11767"/>
                  </a:lnTo>
                  <a:lnTo>
                    <a:pt x="123803" y="11934"/>
                  </a:lnTo>
                  <a:lnTo>
                    <a:pt x="123635" y="12213"/>
                  </a:lnTo>
                  <a:lnTo>
                    <a:pt x="123580" y="12324"/>
                  </a:lnTo>
                  <a:lnTo>
                    <a:pt x="123580" y="12492"/>
                  </a:lnTo>
                  <a:lnTo>
                    <a:pt x="123580" y="12659"/>
                  </a:lnTo>
                  <a:lnTo>
                    <a:pt x="123635" y="12826"/>
                  </a:lnTo>
                  <a:lnTo>
                    <a:pt x="123803" y="13105"/>
                  </a:lnTo>
                  <a:lnTo>
                    <a:pt x="124082" y="13272"/>
                  </a:lnTo>
                  <a:lnTo>
                    <a:pt x="124249" y="13328"/>
                  </a:lnTo>
                  <a:lnTo>
                    <a:pt x="124583" y="13328"/>
                  </a:lnTo>
                  <a:lnTo>
                    <a:pt x="124751" y="13272"/>
                  </a:lnTo>
                  <a:lnTo>
                    <a:pt x="124974" y="13105"/>
                  </a:lnTo>
                  <a:lnTo>
                    <a:pt x="125197" y="12826"/>
                  </a:lnTo>
                  <a:lnTo>
                    <a:pt x="125253" y="12659"/>
                  </a:lnTo>
                  <a:lnTo>
                    <a:pt x="125253" y="12492"/>
                  </a:lnTo>
                  <a:lnTo>
                    <a:pt x="125253" y="12324"/>
                  </a:lnTo>
                  <a:lnTo>
                    <a:pt x="125197" y="12213"/>
                  </a:lnTo>
                  <a:lnTo>
                    <a:pt x="124974" y="11934"/>
                  </a:lnTo>
                  <a:lnTo>
                    <a:pt x="124751" y="11767"/>
                  </a:lnTo>
                  <a:lnTo>
                    <a:pt x="124583" y="11711"/>
                  </a:lnTo>
                  <a:close/>
                  <a:moveTo>
                    <a:pt x="136016" y="11711"/>
                  </a:moveTo>
                  <a:lnTo>
                    <a:pt x="135848" y="11767"/>
                  </a:lnTo>
                  <a:lnTo>
                    <a:pt x="135570" y="11934"/>
                  </a:lnTo>
                  <a:lnTo>
                    <a:pt x="135402" y="12213"/>
                  </a:lnTo>
                  <a:lnTo>
                    <a:pt x="135346" y="12324"/>
                  </a:lnTo>
                  <a:lnTo>
                    <a:pt x="135346" y="12492"/>
                  </a:lnTo>
                  <a:lnTo>
                    <a:pt x="135346" y="12659"/>
                  </a:lnTo>
                  <a:lnTo>
                    <a:pt x="135402" y="12826"/>
                  </a:lnTo>
                  <a:lnTo>
                    <a:pt x="135570" y="13105"/>
                  </a:lnTo>
                  <a:lnTo>
                    <a:pt x="135848" y="13272"/>
                  </a:lnTo>
                  <a:lnTo>
                    <a:pt x="136016" y="13328"/>
                  </a:lnTo>
                  <a:lnTo>
                    <a:pt x="136350" y="13328"/>
                  </a:lnTo>
                  <a:lnTo>
                    <a:pt x="136462" y="13272"/>
                  </a:lnTo>
                  <a:lnTo>
                    <a:pt x="136741" y="13105"/>
                  </a:lnTo>
                  <a:lnTo>
                    <a:pt x="136908" y="12826"/>
                  </a:lnTo>
                  <a:lnTo>
                    <a:pt x="136964" y="12659"/>
                  </a:lnTo>
                  <a:lnTo>
                    <a:pt x="137019" y="12492"/>
                  </a:lnTo>
                  <a:lnTo>
                    <a:pt x="136964" y="12324"/>
                  </a:lnTo>
                  <a:lnTo>
                    <a:pt x="136908" y="12213"/>
                  </a:lnTo>
                  <a:lnTo>
                    <a:pt x="136741" y="11934"/>
                  </a:lnTo>
                  <a:lnTo>
                    <a:pt x="136462" y="11767"/>
                  </a:lnTo>
                  <a:lnTo>
                    <a:pt x="136350" y="11711"/>
                  </a:lnTo>
                  <a:close/>
                  <a:moveTo>
                    <a:pt x="144325" y="11711"/>
                  </a:moveTo>
                  <a:lnTo>
                    <a:pt x="144158" y="11767"/>
                  </a:lnTo>
                  <a:lnTo>
                    <a:pt x="143935" y="11934"/>
                  </a:lnTo>
                  <a:lnTo>
                    <a:pt x="143712" y="12213"/>
                  </a:lnTo>
                  <a:lnTo>
                    <a:pt x="143656" y="12324"/>
                  </a:lnTo>
                  <a:lnTo>
                    <a:pt x="143656" y="12492"/>
                  </a:lnTo>
                  <a:lnTo>
                    <a:pt x="143656" y="12659"/>
                  </a:lnTo>
                  <a:lnTo>
                    <a:pt x="143712" y="12826"/>
                  </a:lnTo>
                  <a:lnTo>
                    <a:pt x="143935" y="13105"/>
                  </a:lnTo>
                  <a:lnTo>
                    <a:pt x="144158" y="13272"/>
                  </a:lnTo>
                  <a:lnTo>
                    <a:pt x="144325" y="13328"/>
                  </a:lnTo>
                  <a:lnTo>
                    <a:pt x="144660" y="13328"/>
                  </a:lnTo>
                  <a:lnTo>
                    <a:pt x="144827" y="13272"/>
                  </a:lnTo>
                  <a:lnTo>
                    <a:pt x="145106" y="13105"/>
                  </a:lnTo>
                  <a:lnTo>
                    <a:pt x="145273" y="12826"/>
                  </a:lnTo>
                  <a:lnTo>
                    <a:pt x="145329" y="12659"/>
                  </a:lnTo>
                  <a:lnTo>
                    <a:pt x="145329" y="12492"/>
                  </a:lnTo>
                  <a:lnTo>
                    <a:pt x="145329" y="12324"/>
                  </a:lnTo>
                  <a:lnTo>
                    <a:pt x="145273" y="12213"/>
                  </a:lnTo>
                  <a:lnTo>
                    <a:pt x="145106" y="11934"/>
                  </a:lnTo>
                  <a:lnTo>
                    <a:pt x="144827" y="11767"/>
                  </a:lnTo>
                  <a:lnTo>
                    <a:pt x="144660" y="11711"/>
                  </a:lnTo>
                  <a:close/>
                  <a:moveTo>
                    <a:pt x="147615" y="11711"/>
                  </a:moveTo>
                  <a:lnTo>
                    <a:pt x="147504" y="11767"/>
                  </a:lnTo>
                  <a:lnTo>
                    <a:pt x="147225" y="11934"/>
                  </a:lnTo>
                  <a:lnTo>
                    <a:pt x="147058" y="12213"/>
                  </a:lnTo>
                  <a:lnTo>
                    <a:pt x="147002" y="12324"/>
                  </a:lnTo>
                  <a:lnTo>
                    <a:pt x="147002" y="12492"/>
                  </a:lnTo>
                  <a:lnTo>
                    <a:pt x="147002" y="12659"/>
                  </a:lnTo>
                  <a:lnTo>
                    <a:pt x="147058" y="12826"/>
                  </a:lnTo>
                  <a:lnTo>
                    <a:pt x="147225" y="13105"/>
                  </a:lnTo>
                  <a:lnTo>
                    <a:pt x="147504" y="13272"/>
                  </a:lnTo>
                  <a:lnTo>
                    <a:pt x="147615" y="13328"/>
                  </a:lnTo>
                  <a:lnTo>
                    <a:pt x="147950" y="13328"/>
                  </a:lnTo>
                  <a:lnTo>
                    <a:pt x="148117" y="13272"/>
                  </a:lnTo>
                  <a:lnTo>
                    <a:pt x="148396" y="13105"/>
                  </a:lnTo>
                  <a:lnTo>
                    <a:pt x="148563" y="12826"/>
                  </a:lnTo>
                  <a:lnTo>
                    <a:pt x="148619" y="12659"/>
                  </a:lnTo>
                  <a:lnTo>
                    <a:pt x="148619" y="12492"/>
                  </a:lnTo>
                  <a:lnTo>
                    <a:pt x="148619" y="12324"/>
                  </a:lnTo>
                  <a:lnTo>
                    <a:pt x="148563" y="12213"/>
                  </a:lnTo>
                  <a:lnTo>
                    <a:pt x="148396" y="11934"/>
                  </a:lnTo>
                  <a:lnTo>
                    <a:pt x="148117" y="11767"/>
                  </a:lnTo>
                  <a:lnTo>
                    <a:pt x="147950" y="11711"/>
                  </a:lnTo>
                  <a:close/>
                  <a:moveTo>
                    <a:pt x="152746" y="11711"/>
                  </a:moveTo>
                  <a:lnTo>
                    <a:pt x="152578" y="11767"/>
                  </a:lnTo>
                  <a:lnTo>
                    <a:pt x="152300" y="11934"/>
                  </a:lnTo>
                  <a:lnTo>
                    <a:pt x="152132" y="12213"/>
                  </a:lnTo>
                  <a:lnTo>
                    <a:pt x="152077" y="12324"/>
                  </a:lnTo>
                  <a:lnTo>
                    <a:pt x="152077" y="12492"/>
                  </a:lnTo>
                  <a:lnTo>
                    <a:pt x="152077" y="12659"/>
                  </a:lnTo>
                  <a:lnTo>
                    <a:pt x="152132" y="12826"/>
                  </a:lnTo>
                  <a:lnTo>
                    <a:pt x="152300" y="13105"/>
                  </a:lnTo>
                  <a:lnTo>
                    <a:pt x="152578" y="13272"/>
                  </a:lnTo>
                  <a:lnTo>
                    <a:pt x="152746" y="13328"/>
                  </a:lnTo>
                  <a:lnTo>
                    <a:pt x="153080" y="13328"/>
                  </a:lnTo>
                  <a:lnTo>
                    <a:pt x="153192" y="13272"/>
                  </a:lnTo>
                  <a:lnTo>
                    <a:pt x="153471" y="13105"/>
                  </a:lnTo>
                  <a:lnTo>
                    <a:pt x="153638" y="12826"/>
                  </a:lnTo>
                  <a:lnTo>
                    <a:pt x="153694" y="12659"/>
                  </a:lnTo>
                  <a:lnTo>
                    <a:pt x="153694" y="12492"/>
                  </a:lnTo>
                  <a:lnTo>
                    <a:pt x="153694" y="12324"/>
                  </a:lnTo>
                  <a:lnTo>
                    <a:pt x="153638" y="12213"/>
                  </a:lnTo>
                  <a:lnTo>
                    <a:pt x="153471" y="11934"/>
                  </a:lnTo>
                  <a:lnTo>
                    <a:pt x="153192" y="11767"/>
                  </a:lnTo>
                  <a:lnTo>
                    <a:pt x="153080" y="11711"/>
                  </a:lnTo>
                  <a:close/>
                  <a:moveTo>
                    <a:pt x="157821" y="11711"/>
                  </a:moveTo>
                  <a:lnTo>
                    <a:pt x="157653" y="11767"/>
                  </a:lnTo>
                  <a:lnTo>
                    <a:pt x="157374" y="11934"/>
                  </a:lnTo>
                  <a:lnTo>
                    <a:pt x="157207" y="12213"/>
                  </a:lnTo>
                  <a:lnTo>
                    <a:pt x="157151" y="12324"/>
                  </a:lnTo>
                  <a:lnTo>
                    <a:pt x="157151" y="12492"/>
                  </a:lnTo>
                  <a:lnTo>
                    <a:pt x="157151" y="12659"/>
                  </a:lnTo>
                  <a:lnTo>
                    <a:pt x="157207" y="12826"/>
                  </a:lnTo>
                  <a:lnTo>
                    <a:pt x="157374" y="13105"/>
                  </a:lnTo>
                  <a:lnTo>
                    <a:pt x="157653" y="13272"/>
                  </a:lnTo>
                  <a:lnTo>
                    <a:pt x="157821" y="13328"/>
                  </a:lnTo>
                  <a:lnTo>
                    <a:pt x="158155" y="13328"/>
                  </a:lnTo>
                  <a:lnTo>
                    <a:pt x="158322" y="13272"/>
                  </a:lnTo>
                  <a:lnTo>
                    <a:pt x="158546" y="13105"/>
                  </a:lnTo>
                  <a:lnTo>
                    <a:pt x="158713" y="12826"/>
                  </a:lnTo>
                  <a:lnTo>
                    <a:pt x="158769" y="12659"/>
                  </a:lnTo>
                  <a:lnTo>
                    <a:pt x="158824" y="12492"/>
                  </a:lnTo>
                  <a:lnTo>
                    <a:pt x="158769" y="12324"/>
                  </a:lnTo>
                  <a:lnTo>
                    <a:pt x="158713" y="12213"/>
                  </a:lnTo>
                  <a:lnTo>
                    <a:pt x="158546" y="11934"/>
                  </a:lnTo>
                  <a:lnTo>
                    <a:pt x="158322" y="11767"/>
                  </a:lnTo>
                  <a:lnTo>
                    <a:pt x="158155" y="11711"/>
                  </a:lnTo>
                  <a:close/>
                  <a:moveTo>
                    <a:pt x="167859" y="11711"/>
                  </a:moveTo>
                  <a:lnTo>
                    <a:pt x="167691" y="11767"/>
                  </a:lnTo>
                  <a:lnTo>
                    <a:pt x="167412" y="11934"/>
                  </a:lnTo>
                  <a:lnTo>
                    <a:pt x="167245" y="12213"/>
                  </a:lnTo>
                  <a:lnTo>
                    <a:pt x="167189" y="12324"/>
                  </a:lnTo>
                  <a:lnTo>
                    <a:pt x="167189" y="12492"/>
                  </a:lnTo>
                  <a:lnTo>
                    <a:pt x="167189" y="12659"/>
                  </a:lnTo>
                  <a:lnTo>
                    <a:pt x="167245" y="12826"/>
                  </a:lnTo>
                  <a:lnTo>
                    <a:pt x="167412" y="13105"/>
                  </a:lnTo>
                  <a:lnTo>
                    <a:pt x="167691" y="13272"/>
                  </a:lnTo>
                  <a:lnTo>
                    <a:pt x="167859" y="13328"/>
                  </a:lnTo>
                  <a:lnTo>
                    <a:pt x="168193" y="13328"/>
                  </a:lnTo>
                  <a:lnTo>
                    <a:pt x="168361" y="13272"/>
                  </a:lnTo>
                  <a:lnTo>
                    <a:pt x="168584" y="13105"/>
                  </a:lnTo>
                  <a:lnTo>
                    <a:pt x="168751" y="12826"/>
                  </a:lnTo>
                  <a:lnTo>
                    <a:pt x="168807" y="12659"/>
                  </a:lnTo>
                  <a:lnTo>
                    <a:pt x="168862" y="12492"/>
                  </a:lnTo>
                  <a:lnTo>
                    <a:pt x="168807" y="12324"/>
                  </a:lnTo>
                  <a:lnTo>
                    <a:pt x="168751" y="12213"/>
                  </a:lnTo>
                  <a:lnTo>
                    <a:pt x="168584" y="11934"/>
                  </a:lnTo>
                  <a:lnTo>
                    <a:pt x="168361" y="11767"/>
                  </a:lnTo>
                  <a:lnTo>
                    <a:pt x="168193" y="11711"/>
                  </a:lnTo>
                  <a:close/>
                  <a:moveTo>
                    <a:pt x="176279" y="11711"/>
                  </a:moveTo>
                  <a:lnTo>
                    <a:pt x="176112" y="11767"/>
                  </a:lnTo>
                  <a:lnTo>
                    <a:pt x="175889" y="11934"/>
                  </a:lnTo>
                  <a:lnTo>
                    <a:pt x="175666" y="12213"/>
                  </a:lnTo>
                  <a:lnTo>
                    <a:pt x="175666" y="12324"/>
                  </a:lnTo>
                  <a:lnTo>
                    <a:pt x="175610" y="12492"/>
                  </a:lnTo>
                  <a:lnTo>
                    <a:pt x="175666" y="12659"/>
                  </a:lnTo>
                  <a:lnTo>
                    <a:pt x="175666" y="12826"/>
                  </a:lnTo>
                  <a:lnTo>
                    <a:pt x="175889" y="13105"/>
                  </a:lnTo>
                  <a:lnTo>
                    <a:pt x="176112" y="13272"/>
                  </a:lnTo>
                  <a:lnTo>
                    <a:pt x="176279" y="13328"/>
                  </a:lnTo>
                  <a:lnTo>
                    <a:pt x="176614" y="13328"/>
                  </a:lnTo>
                  <a:lnTo>
                    <a:pt x="176781" y="13272"/>
                  </a:lnTo>
                  <a:lnTo>
                    <a:pt x="177060" y="13105"/>
                  </a:lnTo>
                  <a:lnTo>
                    <a:pt x="177227" y="12826"/>
                  </a:lnTo>
                  <a:lnTo>
                    <a:pt x="177283" y="12659"/>
                  </a:lnTo>
                  <a:lnTo>
                    <a:pt x="177283" y="12492"/>
                  </a:lnTo>
                  <a:lnTo>
                    <a:pt x="177283" y="12324"/>
                  </a:lnTo>
                  <a:lnTo>
                    <a:pt x="177227" y="12213"/>
                  </a:lnTo>
                  <a:lnTo>
                    <a:pt x="177060" y="11934"/>
                  </a:lnTo>
                  <a:lnTo>
                    <a:pt x="176781" y="11767"/>
                  </a:lnTo>
                  <a:lnTo>
                    <a:pt x="176614" y="11711"/>
                  </a:lnTo>
                  <a:close/>
                  <a:moveTo>
                    <a:pt x="186429" y="11711"/>
                  </a:moveTo>
                  <a:lnTo>
                    <a:pt x="186317" y="11767"/>
                  </a:lnTo>
                  <a:lnTo>
                    <a:pt x="186039" y="11934"/>
                  </a:lnTo>
                  <a:lnTo>
                    <a:pt x="185871" y="12213"/>
                  </a:lnTo>
                  <a:lnTo>
                    <a:pt x="185816" y="12324"/>
                  </a:lnTo>
                  <a:lnTo>
                    <a:pt x="185760" y="12492"/>
                  </a:lnTo>
                  <a:lnTo>
                    <a:pt x="185816" y="12659"/>
                  </a:lnTo>
                  <a:lnTo>
                    <a:pt x="185871" y="12826"/>
                  </a:lnTo>
                  <a:lnTo>
                    <a:pt x="186039" y="13105"/>
                  </a:lnTo>
                  <a:lnTo>
                    <a:pt x="186317" y="13272"/>
                  </a:lnTo>
                  <a:lnTo>
                    <a:pt x="186429" y="13328"/>
                  </a:lnTo>
                  <a:lnTo>
                    <a:pt x="186764" y="13328"/>
                  </a:lnTo>
                  <a:lnTo>
                    <a:pt x="186931" y="13272"/>
                  </a:lnTo>
                  <a:lnTo>
                    <a:pt x="187210" y="13105"/>
                  </a:lnTo>
                  <a:lnTo>
                    <a:pt x="187377" y="12826"/>
                  </a:lnTo>
                  <a:lnTo>
                    <a:pt x="187433" y="12659"/>
                  </a:lnTo>
                  <a:lnTo>
                    <a:pt x="187433" y="12492"/>
                  </a:lnTo>
                  <a:lnTo>
                    <a:pt x="187433" y="12324"/>
                  </a:lnTo>
                  <a:lnTo>
                    <a:pt x="187377" y="12213"/>
                  </a:lnTo>
                  <a:lnTo>
                    <a:pt x="187210" y="11934"/>
                  </a:lnTo>
                  <a:lnTo>
                    <a:pt x="186931" y="11767"/>
                  </a:lnTo>
                  <a:lnTo>
                    <a:pt x="186764" y="11711"/>
                  </a:lnTo>
                  <a:close/>
                  <a:moveTo>
                    <a:pt x="194794" y="11711"/>
                  </a:moveTo>
                  <a:lnTo>
                    <a:pt x="194683" y="11767"/>
                  </a:lnTo>
                  <a:lnTo>
                    <a:pt x="194404" y="11934"/>
                  </a:lnTo>
                  <a:lnTo>
                    <a:pt x="194236" y="12213"/>
                  </a:lnTo>
                  <a:lnTo>
                    <a:pt x="194181" y="12324"/>
                  </a:lnTo>
                  <a:lnTo>
                    <a:pt x="194125" y="12492"/>
                  </a:lnTo>
                  <a:lnTo>
                    <a:pt x="194181" y="12659"/>
                  </a:lnTo>
                  <a:lnTo>
                    <a:pt x="194236" y="12826"/>
                  </a:lnTo>
                  <a:lnTo>
                    <a:pt x="194404" y="13105"/>
                  </a:lnTo>
                  <a:lnTo>
                    <a:pt x="194683" y="13272"/>
                  </a:lnTo>
                  <a:lnTo>
                    <a:pt x="194794" y="13328"/>
                  </a:lnTo>
                  <a:lnTo>
                    <a:pt x="195129" y="13328"/>
                  </a:lnTo>
                  <a:lnTo>
                    <a:pt x="195296" y="13272"/>
                  </a:lnTo>
                  <a:lnTo>
                    <a:pt x="195575" y="13105"/>
                  </a:lnTo>
                  <a:lnTo>
                    <a:pt x="195742" y="12826"/>
                  </a:lnTo>
                  <a:lnTo>
                    <a:pt x="195798" y="12659"/>
                  </a:lnTo>
                  <a:lnTo>
                    <a:pt x="195798" y="12492"/>
                  </a:lnTo>
                  <a:lnTo>
                    <a:pt x="195798" y="12324"/>
                  </a:lnTo>
                  <a:lnTo>
                    <a:pt x="195742" y="12213"/>
                  </a:lnTo>
                  <a:lnTo>
                    <a:pt x="195575" y="11934"/>
                  </a:lnTo>
                  <a:lnTo>
                    <a:pt x="195296" y="11767"/>
                  </a:lnTo>
                  <a:lnTo>
                    <a:pt x="195129" y="11711"/>
                  </a:lnTo>
                  <a:close/>
                  <a:moveTo>
                    <a:pt x="204888" y="11711"/>
                  </a:moveTo>
                  <a:lnTo>
                    <a:pt x="204776" y="11767"/>
                  </a:lnTo>
                  <a:lnTo>
                    <a:pt x="204498" y="11934"/>
                  </a:lnTo>
                  <a:lnTo>
                    <a:pt x="204330" y="12213"/>
                  </a:lnTo>
                  <a:lnTo>
                    <a:pt x="204274" y="12324"/>
                  </a:lnTo>
                  <a:lnTo>
                    <a:pt x="204274" y="12492"/>
                  </a:lnTo>
                  <a:lnTo>
                    <a:pt x="204274" y="12659"/>
                  </a:lnTo>
                  <a:lnTo>
                    <a:pt x="204330" y="12826"/>
                  </a:lnTo>
                  <a:lnTo>
                    <a:pt x="204498" y="13105"/>
                  </a:lnTo>
                  <a:lnTo>
                    <a:pt x="204776" y="13272"/>
                  </a:lnTo>
                  <a:lnTo>
                    <a:pt x="204888" y="13328"/>
                  </a:lnTo>
                  <a:lnTo>
                    <a:pt x="205222" y="13328"/>
                  </a:lnTo>
                  <a:lnTo>
                    <a:pt x="205390" y="13272"/>
                  </a:lnTo>
                  <a:lnTo>
                    <a:pt x="205669" y="13105"/>
                  </a:lnTo>
                  <a:lnTo>
                    <a:pt x="205836" y="12826"/>
                  </a:lnTo>
                  <a:lnTo>
                    <a:pt x="205892" y="12659"/>
                  </a:lnTo>
                  <a:lnTo>
                    <a:pt x="205892" y="12492"/>
                  </a:lnTo>
                  <a:lnTo>
                    <a:pt x="205892" y="12324"/>
                  </a:lnTo>
                  <a:lnTo>
                    <a:pt x="205836" y="12213"/>
                  </a:lnTo>
                  <a:lnTo>
                    <a:pt x="205669" y="11934"/>
                  </a:lnTo>
                  <a:lnTo>
                    <a:pt x="205390" y="11767"/>
                  </a:lnTo>
                  <a:lnTo>
                    <a:pt x="205222" y="11711"/>
                  </a:lnTo>
                  <a:close/>
                  <a:moveTo>
                    <a:pt x="208290" y="11711"/>
                  </a:moveTo>
                  <a:lnTo>
                    <a:pt x="208122" y="11767"/>
                  </a:lnTo>
                  <a:lnTo>
                    <a:pt x="207844" y="11934"/>
                  </a:lnTo>
                  <a:lnTo>
                    <a:pt x="207676" y="12213"/>
                  </a:lnTo>
                  <a:lnTo>
                    <a:pt x="207620" y="12324"/>
                  </a:lnTo>
                  <a:lnTo>
                    <a:pt x="207620" y="12492"/>
                  </a:lnTo>
                  <a:lnTo>
                    <a:pt x="207620" y="12659"/>
                  </a:lnTo>
                  <a:lnTo>
                    <a:pt x="207676" y="12826"/>
                  </a:lnTo>
                  <a:lnTo>
                    <a:pt x="207844" y="13105"/>
                  </a:lnTo>
                  <a:lnTo>
                    <a:pt x="208122" y="13272"/>
                  </a:lnTo>
                  <a:lnTo>
                    <a:pt x="208290" y="13328"/>
                  </a:lnTo>
                  <a:lnTo>
                    <a:pt x="208624" y="13328"/>
                  </a:lnTo>
                  <a:lnTo>
                    <a:pt x="208792" y="13272"/>
                  </a:lnTo>
                  <a:lnTo>
                    <a:pt x="209015" y="13105"/>
                  </a:lnTo>
                  <a:lnTo>
                    <a:pt x="209182" y="12826"/>
                  </a:lnTo>
                  <a:lnTo>
                    <a:pt x="209238" y="12659"/>
                  </a:lnTo>
                  <a:lnTo>
                    <a:pt x="209293" y="12492"/>
                  </a:lnTo>
                  <a:lnTo>
                    <a:pt x="209238" y="12324"/>
                  </a:lnTo>
                  <a:lnTo>
                    <a:pt x="209182" y="12213"/>
                  </a:lnTo>
                  <a:lnTo>
                    <a:pt x="209015" y="11934"/>
                  </a:lnTo>
                  <a:lnTo>
                    <a:pt x="208792" y="11767"/>
                  </a:lnTo>
                  <a:lnTo>
                    <a:pt x="208624" y="11711"/>
                  </a:lnTo>
                  <a:close/>
                  <a:moveTo>
                    <a:pt x="211636" y="11711"/>
                  </a:moveTo>
                  <a:lnTo>
                    <a:pt x="211468" y="11767"/>
                  </a:lnTo>
                  <a:lnTo>
                    <a:pt x="211245" y="11934"/>
                  </a:lnTo>
                  <a:lnTo>
                    <a:pt x="211022" y="12213"/>
                  </a:lnTo>
                  <a:lnTo>
                    <a:pt x="211022" y="12324"/>
                  </a:lnTo>
                  <a:lnTo>
                    <a:pt x="210966" y="12492"/>
                  </a:lnTo>
                  <a:lnTo>
                    <a:pt x="211022" y="12659"/>
                  </a:lnTo>
                  <a:lnTo>
                    <a:pt x="211022" y="12826"/>
                  </a:lnTo>
                  <a:lnTo>
                    <a:pt x="211245" y="13105"/>
                  </a:lnTo>
                  <a:lnTo>
                    <a:pt x="211468" y="13272"/>
                  </a:lnTo>
                  <a:lnTo>
                    <a:pt x="211636" y="13328"/>
                  </a:lnTo>
                  <a:lnTo>
                    <a:pt x="211970" y="13328"/>
                  </a:lnTo>
                  <a:lnTo>
                    <a:pt x="212138" y="13272"/>
                  </a:lnTo>
                  <a:lnTo>
                    <a:pt x="212416" y="13105"/>
                  </a:lnTo>
                  <a:lnTo>
                    <a:pt x="212584" y="12826"/>
                  </a:lnTo>
                  <a:lnTo>
                    <a:pt x="212639" y="12659"/>
                  </a:lnTo>
                  <a:lnTo>
                    <a:pt x="212639" y="12492"/>
                  </a:lnTo>
                  <a:lnTo>
                    <a:pt x="212639" y="12324"/>
                  </a:lnTo>
                  <a:lnTo>
                    <a:pt x="212584" y="12213"/>
                  </a:lnTo>
                  <a:lnTo>
                    <a:pt x="212416" y="11934"/>
                  </a:lnTo>
                  <a:lnTo>
                    <a:pt x="212138" y="11767"/>
                  </a:lnTo>
                  <a:lnTo>
                    <a:pt x="211970" y="11711"/>
                  </a:lnTo>
                  <a:close/>
                  <a:moveTo>
                    <a:pt x="216710" y="11711"/>
                  </a:moveTo>
                  <a:lnTo>
                    <a:pt x="216543" y="11767"/>
                  </a:lnTo>
                  <a:lnTo>
                    <a:pt x="216320" y="11934"/>
                  </a:lnTo>
                  <a:lnTo>
                    <a:pt x="216097" y="12213"/>
                  </a:lnTo>
                  <a:lnTo>
                    <a:pt x="216097" y="12324"/>
                  </a:lnTo>
                  <a:lnTo>
                    <a:pt x="216041" y="12492"/>
                  </a:lnTo>
                  <a:lnTo>
                    <a:pt x="216097" y="12659"/>
                  </a:lnTo>
                  <a:lnTo>
                    <a:pt x="216097" y="12826"/>
                  </a:lnTo>
                  <a:lnTo>
                    <a:pt x="216320" y="13105"/>
                  </a:lnTo>
                  <a:lnTo>
                    <a:pt x="216543" y="13272"/>
                  </a:lnTo>
                  <a:lnTo>
                    <a:pt x="216710" y="13328"/>
                  </a:lnTo>
                  <a:lnTo>
                    <a:pt x="217045" y="13328"/>
                  </a:lnTo>
                  <a:lnTo>
                    <a:pt x="217212" y="13272"/>
                  </a:lnTo>
                  <a:lnTo>
                    <a:pt x="217491" y="13105"/>
                  </a:lnTo>
                  <a:lnTo>
                    <a:pt x="217659" y="12826"/>
                  </a:lnTo>
                  <a:lnTo>
                    <a:pt x="217714" y="12659"/>
                  </a:lnTo>
                  <a:lnTo>
                    <a:pt x="217714" y="12492"/>
                  </a:lnTo>
                  <a:lnTo>
                    <a:pt x="217714" y="12324"/>
                  </a:lnTo>
                  <a:lnTo>
                    <a:pt x="217659" y="12213"/>
                  </a:lnTo>
                  <a:lnTo>
                    <a:pt x="217491" y="11934"/>
                  </a:lnTo>
                  <a:lnTo>
                    <a:pt x="217212" y="11767"/>
                  </a:lnTo>
                  <a:lnTo>
                    <a:pt x="217045" y="11711"/>
                  </a:lnTo>
                  <a:close/>
                  <a:moveTo>
                    <a:pt x="220057" y="11711"/>
                  </a:moveTo>
                  <a:lnTo>
                    <a:pt x="219889" y="11767"/>
                  </a:lnTo>
                  <a:lnTo>
                    <a:pt x="219610" y="11934"/>
                  </a:lnTo>
                  <a:lnTo>
                    <a:pt x="219443" y="12213"/>
                  </a:lnTo>
                  <a:lnTo>
                    <a:pt x="219387" y="12324"/>
                  </a:lnTo>
                  <a:lnTo>
                    <a:pt x="219387" y="12492"/>
                  </a:lnTo>
                  <a:lnTo>
                    <a:pt x="219387" y="12659"/>
                  </a:lnTo>
                  <a:lnTo>
                    <a:pt x="219443" y="12826"/>
                  </a:lnTo>
                  <a:lnTo>
                    <a:pt x="219610" y="13105"/>
                  </a:lnTo>
                  <a:lnTo>
                    <a:pt x="219889" y="13272"/>
                  </a:lnTo>
                  <a:lnTo>
                    <a:pt x="220057" y="13328"/>
                  </a:lnTo>
                  <a:lnTo>
                    <a:pt x="220391" y="13328"/>
                  </a:lnTo>
                  <a:lnTo>
                    <a:pt x="220558" y="13272"/>
                  </a:lnTo>
                  <a:lnTo>
                    <a:pt x="220781" y="13105"/>
                  </a:lnTo>
                  <a:lnTo>
                    <a:pt x="221005" y="12826"/>
                  </a:lnTo>
                  <a:lnTo>
                    <a:pt x="221005" y="12659"/>
                  </a:lnTo>
                  <a:lnTo>
                    <a:pt x="221060" y="12492"/>
                  </a:lnTo>
                  <a:lnTo>
                    <a:pt x="221005" y="12324"/>
                  </a:lnTo>
                  <a:lnTo>
                    <a:pt x="221005" y="12213"/>
                  </a:lnTo>
                  <a:lnTo>
                    <a:pt x="220781" y="11934"/>
                  </a:lnTo>
                  <a:lnTo>
                    <a:pt x="220558" y="11767"/>
                  </a:lnTo>
                  <a:lnTo>
                    <a:pt x="220391" y="11711"/>
                  </a:lnTo>
                  <a:close/>
                  <a:moveTo>
                    <a:pt x="231823" y="11711"/>
                  </a:moveTo>
                  <a:lnTo>
                    <a:pt x="231656" y="11767"/>
                  </a:lnTo>
                  <a:lnTo>
                    <a:pt x="231377" y="11934"/>
                  </a:lnTo>
                  <a:lnTo>
                    <a:pt x="231210" y="12213"/>
                  </a:lnTo>
                  <a:lnTo>
                    <a:pt x="231154" y="12324"/>
                  </a:lnTo>
                  <a:lnTo>
                    <a:pt x="231154" y="12492"/>
                  </a:lnTo>
                  <a:lnTo>
                    <a:pt x="231154" y="12659"/>
                  </a:lnTo>
                  <a:lnTo>
                    <a:pt x="231210" y="12826"/>
                  </a:lnTo>
                  <a:lnTo>
                    <a:pt x="231377" y="13105"/>
                  </a:lnTo>
                  <a:lnTo>
                    <a:pt x="231656" y="13272"/>
                  </a:lnTo>
                  <a:lnTo>
                    <a:pt x="231823" y="13328"/>
                  </a:lnTo>
                  <a:lnTo>
                    <a:pt x="232158" y="13328"/>
                  </a:lnTo>
                  <a:lnTo>
                    <a:pt x="232269" y="13272"/>
                  </a:lnTo>
                  <a:lnTo>
                    <a:pt x="232548" y="13105"/>
                  </a:lnTo>
                  <a:lnTo>
                    <a:pt x="232716" y="12826"/>
                  </a:lnTo>
                  <a:lnTo>
                    <a:pt x="232771" y="12659"/>
                  </a:lnTo>
                  <a:lnTo>
                    <a:pt x="232771" y="12492"/>
                  </a:lnTo>
                  <a:lnTo>
                    <a:pt x="232771" y="12324"/>
                  </a:lnTo>
                  <a:lnTo>
                    <a:pt x="232716" y="12213"/>
                  </a:lnTo>
                  <a:lnTo>
                    <a:pt x="232548" y="11934"/>
                  </a:lnTo>
                  <a:lnTo>
                    <a:pt x="232269" y="11767"/>
                  </a:lnTo>
                  <a:lnTo>
                    <a:pt x="232158" y="11711"/>
                  </a:lnTo>
                  <a:close/>
                  <a:moveTo>
                    <a:pt x="240133" y="11711"/>
                  </a:moveTo>
                  <a:lnTo>
                    <a:pt x="239965" y="11767"/>
                  </a:lnTo>
                  <a:lnTo>
                    <a:pt x="239742" y="11934"/>
                  </a:lnTo>
                  <a:lnTo>
                    <a:pt x="239519" y="12213"/>
                  </a:lnTo>
                  <a:lnTo>
                    <a:pt x="239519" y="12324"/>
                  </a:lnTo>
                  <a:lnTo>
                    <a:pt x="239463" y="12492"/>
                  </a:lnTo>
                  <a:lnTo>
                    <a:pt x="239519" y="12659"/>
                  </a:lnTo>
                  <a:lnTo>
                    <a:pt x="239519" y="12826"/>
                  </a:lnTo>
                  <a:lnTo>
                    <a:pt x="239742" y="13105"/>
                  </a:lnTo>
                  <a:lnTo>
                    <a:pt x="239965" y="13272"/>
                  </a:lnTo>
                  <a:lnTo>
                    <a:pt x="240133" y="13328"/>
                  </a:lnTo>
                  <a:lnTo>
                    <a:pt x="240467" y="13328"/>
                  </a:lnTo>
                  <a:lnTo>
                    <a:pt x="240635" y="13272"/>
                  </a:lnTo>
                  <a:lnTo>
                    <a:pt x="240913" y="13105"/>
                  </a:lnTo>
                  <a:lnTo>
                    <a:pt x="241081" y="12826"/>
                  </a:lnTo>
                  <a:lnTo>
                    <a:pt x="241136" y="12659"/>
                  </a:lnTo>
                  <a:lnTo>
                    <a:pt x="241136" y="12492"/>
                  </a:lnTo>
                  <a:lnTo>
                    <a:pt x="241136" y="12324"/>
                  </a:lnTo>
                  <a:lnTo>
                    <a:pt x="241081" y="12213"/>
                  </a:lnTo>
                  <a:lnTo>
                    <a:pt x="240913" y="11934"/>
                  </a:lnTo>
                  <a:lnTo>
                    <a:pt x="240635" y="11767"/>
                  </a:lnTo>
                  <a:lnTo>
                    <a:pt x="240467" y="11711"/>
                  </a:lnTo>
                  <a:close/>
                  <a:moveTo>
                    <a:pt x="243479" y="11711"/>
                  </a:moveTo>
                  <a:lnTo>
                    <a:pt x="243311" y="11767"/>
                  </a:lnTo>
                  <a:lnTo>
                    <a:pt x="243033" y="11934"/>
                  </a:lnTo>
                  <a:lnTo>
                    <a:pt x="242865" y="12213"/>
                  </a:lnTo>
                  <a:lnTo>
                    <a:pt x="242809" y="12324"/>
                  </a:lnTo>
                  <a:lnTo>
                    <a:pt x="242809" y="12492"/>
                  </a:lnTo>
                  <a:lnTo>
                    <a:pt x="242809" y="12659"/>
                  </a:lnTo>
                  <a:lnTo>
                    <a:pt x="242865" y="12826"/>
                  </a:lnTo>
                  <a:lnTo>
                    <a:pt x="243033" y="13105"/>
                  </a:lnTo>
                  <a:lnTo>
                    <a:pt x="243311" y="13272"/>
                  </a:lnTo>
                  <a:lnTo>
                    <a:pt x="243479" y="13328"/>
                  </a:lnTo>
                  <a:lnTo>
                    <a:pt x="243813" y="13328"/>
                  </a:lnTo>
                  <a:lnTo>
                    <a:pt x="243925" y="13272"/>
                  </a:lnTo>
                  <a:lnTo>
                    <a:pt x="244204" y="13105"/>
                  </a:lnTo>
                  <a:lnTo>
                    <a:pt x="244371" y="12826"/>
                  </a:lnTo>
                  <a:lnTo>
                    <a:pt x="244427" y="12659"/>
                  </a:lnTo>
                  <a:lnTo>
                    <a:pt x="244427" y="12492"/>
                  </a:lnTo>
                  <a:lnTo>
                    <a:pt x="244427" y="12324"/>
                  </a:lnTo>
                  <a:lnTo>
                    <a:pt x="244371" y="12213"/>
                  </a:lnTo>
                  <a:lnTo>
                    <a:pt x="244204" y="11934"/>
                  </a:lnTo>
                  <a:lnTo>
                    <a:pt x="243925" y="11767"/>
                  </a:lnTo>
                  <a:lnTo>
                    <a:pt x="243813" y="11711"/>
                  </a:lnTo>
                  <a:close/>
                  <a:moveTo>
                    <a:pt x="248553" y="11711"/>
                  </a:moveTo>
                  <a:lnTo>
                    <a:pt x="248386" y="11767"/>
                  </a:lnTo>
                  <a:lnTo>
                    <a:pt x="248107" y="11934"/>
                  </a:lnTo>
                  <a:lnTo>
                    <a:pt x="247940" y="12213"/>
                  </a:lnTo>
                  <a:lnTo>
                    <a:pt x="247884" y="12324"/>
                  </a:lnTo>
                  <a:lnTo>
                    <a:pt x="247884" y="12492"/>
                  </a:lnTo>
                  <a:lnTo>
                    <a:pt x="247884" y="12659"/>
                  </a:lnTo>
                  <a:lnTo>
                    <a:pt x="247940" y="12826"/>
                  </a:lnTo>
                  <a:lnTo>
                    <a:pt x="248107" y="13105"/>
                  </a:lnTo>
                  <a:lnTo>
                    <a:pt x="248386" y="13272"/>
                  </a:lnTo>
                  <a:lnTo>
                    <a:pt x="248553" y="13328"/>
                  </a:lnTo>
                  <a:lnTo>
                    <a:pt x="248888" y="13328"/>
                  </a:lnTo>
                  <a:lnTo>
                    <a:pt x="249055" y="13272"/>
                  </a:lnTo>
                  <a:lnTo>
                    <a:pt x="249278" y="13105"/>
                  </a:lnTo>
                  <a:lnTo>
                    <a:pt x="249446" y="12826"/>
                  </a:lnTo>
                  <a:lnTo>
                    <a:pt x="249501" y="12659"/>
                  </a:lnTo>
                  <a:lnTo>
                    <a:pt x="249557" y="12492"/>
                  </a:lnTo>
                  <a:lnTo>
                    <a:pt x="249501" y="12324"/>
                  </a:lnTo>
                  <a:lnTo>
                    <a:pt x="249446" y="12213"/>
                  </a:lnTo>
                  <a:lnTo>
                    <a:pt x="249278" y="11934"/>
                  </a:lnTo>
                  <a:lnTo>
                    <a:pt x="249055" y="11767"/>
                  </a:lnTo>
                  <a:lnTo>
                    <a:pt x="248888" y="11711"/>
                  </a:lnTo>
                  <a:close/>
                  <a:moveTo>
                    <a:pt x="253628" y="11711"/>
                  </a:moveTo>
                  <a:lnTo>
                    <a:pt x="253461" y="11767"/>
                  </a:lnTo>
                  <a:lnTo>
                    <a:pt x="253182" y="11934"/>
                  </a:lnTo>
                  <a:lnTo>
                    <a:pt x="253015" y="12213"/>
                  </a:lnTo>
                  <a:lnTo>
                    <a:pt x="252959" y="12324"/>
                  </a:lnTo>
                  <a:lnTo>
                    <a:pt x="252959" y="12492"/>
                  </a:lnTo>
                  <a:lnTo>
                    <a:pt x="252959" y="12659"/>
                  </a:lnTo>
                  <a:lnTo>
                    <a:pt x="253015" y="12826"/>
                  </a:lnTo>
                  <a:lnTo>
                    <a:pt x="253182" y="13105"/>
                  </a:lnTo>
                  <a:lnTo>
                    <a:pt x="253461" y="13272"/>
                  </a:lnTo>
                  <a:lnTo>
                    <a:pt x="253628" y="13328"/>
                  </a:lnTo>
                  <a:lnTo>
                    <a:pt x="253963" y="13328"/>
                  </a:lnTo>
                  <a:lnTo>
                    <a:pt x="254130" y="13272"/>
                  </a:lnTo>
                  <a:lnTo>
                    <a:pt x="254353" y="13105"/>
                  </a:lnTo>
                  <a:lnTo>
                    <a:pt x="254576" y="12826"/>
                  </a:lnTo>
                  <a:lnTo>
                    <a:pt x="254576" y="12659"/>
                  </a:lnTo>
                  <a:lnTo>
                    <a:pt x="254632" y="12492"/>
                  </a:lnTo>
                  <a:lnTo>
                    <a:pt x="254576" y="12324"/>
                  </a:lnTo>
                  <a:lnTo>
                    <a:pt x="254576" y="12213"/>
                  </a:lnTo>
                  <a:lnTo>
                    <a:pt x="254353" y="11934"/>
                  </a:lnTo>
                  <a:lnTo>
                    <a:pt x="254130" y="11767"/>
                  </a:lnTo>
                  <a:lnTo>
                    <a:pt x="253963" y="11711"/>
                  </a:lnTo>
                  <a:close/>
                  <a:moveTo>
                    <a:pt x="263666" y="11711"/>
                  </a:moveTo>
                  <a:lnTo>
                    <a:pt x="263499" y="11767"/>
                  </a:lnTo>
                  <a:lnTo>
                    <a:pt x="263220" y="11934"/>
                  </a:lnTo>
                  <a:lnTo>
                    <a:pt x="263053" y="12213"/>
                  </a:lnTo>
                  <a:lnTo>
                    <a:pt x="262997" y="12324"/>
                  </a:lnTo>
                  <a:lnTo>
                    <a:pt x="262997" y="12492"/>
                  </a:lnTo>
                  <a:lnTo>
                    <a:pt x="262997" y="12659"/>
                  </a:lnTo>
                  <a:lnTo>
                    <a:pt x="263053" y="12826"/>
                  </a:lnTo>
                  <a:lnTo>
                    <a:pt x="263220" y="13105"/>
                  </a:lnTo>
                  <a:lnTo>
                    <a:pt x="263499" y="13272"/>
                  </a:lnTo>
                  <a:lnTo>
                    <a:pt x="263666" y="13328"/>
                  </a:lnTo>
                  <a:lnTo>
                    <a:pt x="264001" y="13328"/>
                  </a:lnTo>
                  <a:lnTo>
                    <a:pt x="264168" y="13272"/>
                  </a:lnTo>
                  <a:lnTo>
                    <a:pt x="264391" y="13105"/>
                  </a:lnTo>
                  <a:lnTo>
                    <a:pt x="264614" y="12826"/>
                  </a:lnTo>
                  <a:lnTo>
                    <a:pt x="264670" y="12659"/>
                  </a:lnTo>
                  <a:lnTo>
                    <a:pt x="264670" y="12492"/>
                  </a:lnTo>
                  <a:lnTo>
                    <a:pt x="264670" y="12324"/>
                  </a:lnTo>
                  <a:lnTo>
                    <a:pt x="264614" y="12213"/>
                  </a:lnTo>
                  <a:lnTo>
                    <a:pt x="264391" y="11934"/>
                  </a:lnTo>
                  <a:lnTo>
                    <a:pt x="264168" y="11767"/>
                  </a:lnTo>
                  <a:lnTo>
                    <a:pt x="264001" y="11711"/>
                  </a:lnTo>
                  <a:close/>
                  <a:moveTo>
                    <a:pt x="272087" y="11711"/>
                  </a:moveTo>
                  <a:lnTo>
                    <a:pt x="271920" y="11767"/>
                  </a:lnTo>
                  <a:lnTo>
                    <a:pt x="271697" y="11934"/>
                  </a:lnTo>
                  <a:lnTo>
                    <a:pt x="271529" y="12213"/>
                  </a:lnTo>
                  <a:lnTo>
                    <a:pt x="271474" y="12324"/>
                  </a:lnTo>
                  <a:lnTo>
                    <a:pt x="271418" y="12492"/>
                  </a:lnTo>
                  <a:lnTo>
                    <a:pt x="271474" y="12659"/>
                  </a:lnTo>
                  <a:lnTo>
                    <a:pt x="271529" y="12826"/>
                  </a:lnTo>
                  <a:lnTo>
                    <a:pt x="271697" y="13105"/>
                  </a:lnTo>
                  <a:lnTo>
                    <a:pt x="271920" y="13272"/>
                  </a:lnTo>
                  <a:lnTo>
                    <a:pt x="272087" y="13328"/>
                  </a:lnTo>
                  <a:lnTo>
                    <a:pt x="272422" y="13328"/>
                  </a:lnTo>
                  <a:lnTo>
                    <a:pt x="272589" y="13272"/>
                  </a:lnTo>
                  <a:lnTo>
                    <a:pt x="272868" y="13105"/>
                  </a:lnTo>
                  <a:lnTo>
                    <a:pt x="273035" y="12826"/>
                  </a:lnTo>
                  <a:lnTo>
                    <a:pt x="273091" y="12659"/>
                  </a:lnTo>
                  <a:lnTo>
                    <a:pt x="273091" y="12492"/>
                  </a:lnTo>
                  <a:lnTo>
                    <a:pt x="273091" y="12324"/>
                  </a:lnTo>
                  <a:lnTo>
                    <a:pt x="273035" y="12213"/>
                  </a:lnTo>
                  <a:lnTo>
                    <a:pt x="272868" y="11934"/>
                  </a:lnTo>
                  <a:lnTo>
                    <a:pt x="272589" y="11767"/>
                  </a:lnTo>
                  <a:lnTo>
                    <a:pt x="272422" y="11711"/>
                  </a:lnTo>
                  <a:close/>
                  <a:moveTo>
                    <a:pt x="282292" y="11711"/>
                  </a:moveTo>
                  <a:lnTo>
                    <a:pt x="282125" y="11767"/>
                  </a:lnTo>
                  <a:lnTo>
                    <a:pt x="281846" y="11934"/>
                  </a:lnTo>
                  <a:lnTo>
                    <a:pt x="281679" y="12213"/>
                  </a:lnTo>
                  <a:lnTo>
                    <a:pt x="281623" y="12324"/>
                  </a:lnTo>
                  <a:lnTo>
                    <a:pt x="281623" y="12492"/>
                  </a:lnTo>
                  <a:lnTo>
                    <a:pt x="281623" y="12659"/>
                  </a:lnTo>
                  <a:lnTo>
                    <a:pt x="281679" y="12826"/>
                  </a:lnTo>
                  <a:lnTo>
                    <a:pt x="281846" y="13105"/>
                  </a:lnTo>
                  <a:lnTo>
                    <a:pt x="282125" y="13272"/>
                  </a:lnTo>
                  <a:lnTo>
                    <a:pt x="282292" y="13328"/>
                  </a:lnTo>
                  <a:lnTo>
                    <a:pt x="282571" y="13328"/>
                  </a:lnTo>
                  <a:lnTo>
                    <a:pt x="282739" y="13272"/>
                  </a:lnTo>
                  <a:lnTo>
                    <a:pt x="283017" y="13105"/>
                  </a:lnTo>
                  <a:lnTo>
                    <a:pt x="283185" y="12826"/>
                  </a:lnTo>
                  <a:lnTo>
                    <a:pt x="283241" y="12659"/>
                  </a:lnTo>
                  <a:lnTo>
                    <a:pt x="283241" y="12492"/>
                  </a:lnTo>
                  <a:lnTo>
                    <a:pt x="283241" y="12324"/>
                  </a:lnTo>
                  <a:lnTo>
                    <a:pt x="283185" y="12213"/>
                  </a:lnTo>
                  <a:lnTo>
                    <a:pt x="283017" y="11934"/>
                  </a:lnTo>
                  <a:lnTo>
                    <a:pt x="282739" y="11767"/>
                  </a:lnTo>
                  <a:lnTo>
                    <a:pt x="282571" y="11711"/>
                  </a:lnTo>
                  <a:close/>
                  <a:moveTo>
                    <a:pt x="35189" y="15057"/>
                  </a:moveTo>
                  <a:lnTo>
                    <a:pt x="35022" y="15113"/>
                  </a:lnTo>
                  <a:lnTo>
                    <a:pt x="34743" y="15280"/>
                  </a:lnTo>
                  <a:lnTo>
                    <a:pt x="34576" y="15559"/>
                  </a:lnTo>
                  <a:lnTo>
                    <a:pt x="34520" y="15670"/>
                  </a:lnTo>
                  <a:lnTo>
                    <a:pt x="34520" y="15838"/>
                  </a:lnTo>
                  <a:lnTo>
                    <a:pt x="34520" y="16005"/>
                  </a:lnTo>
                  <a:lnTo>
                    <a:pt x="34576" y="16172"/>
                  </a:lnTo>
                  <a:lnTo>
                    <a:pt x="34743" y="16451"/>
                  </a:lnTo>
                  <a:lnTo>
                    <a:pt x="35022" y="16618"/>
                  </a:lnTo>
                  <a:lnTo>
                    <a:pt x="35189" y="16674"/>
                  </a:lnTo>
                  <a:lnTo>
                    <a:pt x="35524" y="16674"/>
                  </a:lnTo>
                  <a:lnTo>
                    <a:pt x="35635" y="16618"/>
                  </a:lnTo>
                  <a:lnTo>
                    <a:pt x="35914" y="16451"/>
                  </a:lnTo>
                  <a:lnTo>
                    <a:pt x="36081" y="16172"/>
                  </a:lnTo>
                  <a:lnTo>
                    <a:pt x="36137" y="16005"/>
                  </a:lnTo>
                  <a:lnTo>
                    <a:pt x="36137" y="15838"/>
                  </a:lnTo>
                  <a:lnTo>
                    <a:pt x="36137" y="15670"/>
                  </a:lnTo>
                  <a:lnTo>
                    <a:pt x="36081" y="15559"/>
                  </a:lnTo>
                  <a:lnTo>
                    <a:pt x="35914" y="15280"/>
                  </a:lnTo>
                  <a:lnTo>
                    <a:pt x="35635" y="15113"/>
                  </a:lnTo>
                  <a:lnTo>
                    <a:pt x="35524" y="15057"/>
                  </a:lnTo>
                  <a:close/>
                  <a:moveTo>
                    <a:pt x="38535" y="15057"/>
                  </a:moveTo>
                  <a:lnTo>
                    <a:pt x="38368" y="15113"/>
                  </a:lnTo>
                  <a:lnTo>
                    <a:pt x="38089" y="15280"/>
                  </a:lnTo>
                  <a:lnTo>
                    <a:pt x="37922" y="15559"/>
                  </a:lnTo>
                  <a:lnTo>
                    <a:pt x="37866" y="15670"/>
                  </a:lnTo>
                  <a:lnTo>
                    <a:pt x="37866" y="15838"/>
                  </a:lnTo>
                  <a:lnTo>
                    <a:pt x="37866" y="16005"/>
                  </a:lnTo>
                  <a:lnTo>
                    <a:pt x="37922" y="16172"/>
                  </a:lnTo>
                  <a:lnTo>
                    <a:pt x="38089" y="16451"/>
                  </a:lnTo>
                  <a:lnTo>
                    <a:pt x="38368" y="16618"/>
                  </a:lnTo>
                  <a:lnTo>
                    <a:pt x="38535" y="16674"/>
                  </a:lnTo>
                  <a:lnTo>
                    <a:pt x="38870" y="16674"/>
                  </a:lnTo>
                  <a:lnTo>
                    <a:pt x="39037" y="16618"/>
                  </a:lnTo>
                  <a:lnTo>
                    <a:pt x="39260" y="16451"/>
                  </a:lnTo>
                  <a:lnTo>
                    <a:pt x="39483" y="16172"/>
                  </a:lnTo>
                  <a:lnTo>
                    <a:pt x="39539" y="16005"/>
                  </a:lnTo>
                  <a:lnTo>
                    <a:pt x="39539" y="15838"/>
                  </a:lnTo>
                  <a:lnTo>
                    <a:pt x="39539" y="15670"/>
                  </a:lnTo>
                  <a:lnTo>
                    <a:pt x="39483" y="15559"/>
                  </a:lnTo>
                  <a:lnTo>
                    <a:pt x="39260" y="15280"/>
                  </a:lnTo>
                  <a:lnTo>
                    <a:pt x="39037" y="15113"/>
                  </a:lnTo>
                  <a:lnTo>
                    <a:pt x="38870" y="15057"/>
                  </a:lnTo>
                  <a:close/>
                  <a:moveTo>
                    <a:pt x="41881" y="15057"/>
                  </a:moveTo>
                  <a:lnTo>
                    <a:pt x="41769" y="15113"/>
                  </a:lnTo>
                  <a:lnTo>
                    <a:pt x="41491" y="15280"/>
                  </a:lnTo>
                  <a:lnTo>
                    <a:pt x="41323" y="15559"/>
                  </a:lnTo>
                  <a:lnTo>
                    <a:pt x="41268" y="15670"/>
                  </a:lnTo>
                  <a:lnTo>
                    <a:pt x="41212" y="15838"/>
                  </a:lnTo>
                  <a:lnTo>
                    <a:pt x="41268" y="16005"/>
                  </a:lnTo>
                  <a:lnTo>
                    <a:pt x="41323" y="16172"/>
                  </a:lnTo>
                  <a:lnTo>
                    <a:pt x="41491" y="16451"/>
                  </a:lnTo>
                  <a:lnTo>
                    <a:pt x="41769" y="16618"/>
                  </a:lnTo>
                  <a:lnTo>
                    <a:pt x="41881" y="16674"/>
                  </a:lnTo>
                  <a:lnTo>
                    <a:pt x="42216" y="16674"/>
                  </a:lnTo>
                  <a:lnTo>
                    <a:pt x="42383" y="16618"/>
                  </a:lnTo>
                  <a:lnTo>
                    <a:pt x="42662" y="16451"/>
                  </a:lnTo>
                  <a:lnTo>
                    <a:pt x="42829" y="16172"/>
                  </a:lnTo>
                  <a:lnTo>
                    <a:pt x="42885" y="16005"/>
                  </a:lnTo>
                  <a:lnTo>
                    <a:pt x="42885" y="15838"/>
                  </a:lnTo>
                  <a:lnTo>
                    <a:pt x="42885" y="15670"/>
                  </a:lnTo>
                  <a:lnTo>
                    <a:pt x="42829" y="15559"/>
                  </a:lnTo>
                  <a:lnTo>
                    <a:pt x="42662" y="15280"/>
                  </a:lnTo>
                  <a:lnTo>
                    <a:pt x="42383" y="15113"/>
                  </a:lnTo>
                  <a:lnTo>
                    <a:pt x="42216" y="15057"/>
                  </a:lnTo>
                  <a:close/>
                  <a:moveTo>
                    <a:pt x="45227" y="15057"/>
                  </a:moveTo>
                  <a:lnTo>
                    <a:pt x="45060" y="15113"/>
                  </a:lnTo>
                  <a:lnTo>
                    <a:pt x="44781" y="15280"/>
                  </a:lnTo>
                  <a:lnTo>
                    <a:pt x="44614" y="15559"/>
                  </a:lnTo>
                  <a:lnTo>
                    <a:pt x="44558" y="15670"/>
                  </a:lnTo>
                  <a:lnTo>
                    <a:pt x="44558" y="15838"/>
                  </a:lnTo>
                  <a:lnTo>
                    <a:pt x="44558" y="16005"/>
                  </a:lnTo>
                  <a:lnTo>
                    <a:pt x="44614" y="16172"/>
                  </a:lnTo>
                  <a:lnTo>
                    <a:pt x="44781" y="16451"/>
                  </a:lnTo>
                  <a:lnTo>
                    <a:pt x="45060" y="16618"/>
                  </a:lnTo>
                  <a:lnTo>
                    <a:pt x="45227" y="16674"/>
                  </a:lnTo>
                  <a:lnTo>
                    <a:pt x="45562" y="16674"/>
                  </a:lnTo>
                  <a:lnTo>
                    <a:pt x="45729" y="16618"/>
                  </a:lnTo>
                  <a:lnTo>
                    <a:pt x="45952" y="16451"/>
                  </a:lnTo>
                  <a:lnTo>
                    <a:pt x="46175" y="16172"/>
                  </a:lnTo>
                  <a:lnTo>
                    <a:pt x="46175" y="16005"/>
                  </a:lnTo>
                  <a:lnTo>
                    <a:pt x="46231" y="15838"/>
                  </a:lnTo>
                  <a:lnTo>
                    <a:pt x="46175" y="15670"/>
                  </a:lnTo>
                  <a:lnTo>
                    <a:pt x="46175" y="15559"/>
                  </a:lnTo>
                  <a:lnTo>
                    <a:pt x="45952" y="15280"/>
                  </a:lnTo>
                  <a:lnTo>
                    <a:pt x="45729" y="15113"/>
                  </a:lnTo>
                  <a:lnTo>
                    <a:pt x="45562" y="15057"/>
                  </a:lnTo>
                  <a:close/>
                  <a:moveTo>
                    <a:pt x="50358" y="15001"/>
                  </a:moveTo>
                  <a:lnTo>
                    <a:pt x="50190" y="15057"/>
                  </a:lnTo>
                  <a:lnTo>
                    <a:pt x="50023" y="15113"/>
                  </a:lnTo>
                  <a:lnTo>
                    <a:pt x="49744" y="15280"/>
                  </a:lnTo>
                  <a:lnTo>
                    <a:pt x="49577" y="15559"/>
                  </a:lnTo>
                  <a:lnTo>
                    <a:pt x="49521" y="15670"/>
                  </a:lnTo>
                  <a:lnTo>
                    <a:pt x="49521" y="15838"/>
                  </a:lnTo>
                  <a:lnTo>
                    <a:pt x="49521" y="16005"/>
                  </a:lnTo>
                  <a:lnTo>
                    <a:pt x="49577" y="16172"/>
                  </a:lnTo>
                  <a:lnTo>
                    <a:pt x="49744" y="16451"/>
                  </a:lnTo>
                  <a:lnTo>
                    <a:pt x="50023" y="16618"/>
                  </a:lnTo>
                  <a:lnTo>
                    <a:pt x="50190" y="16674"/>
                  </a:lnTo>
                  <a:lnTo>
                    <a:pt x="50525" y="16674"/>
                  </a:lnTo>
                  <a:lnTo>
                    <a:pt x="50692" y="16618"/>
                  </a:lnTo>
                  <a:lnTo>
                    <a:pt x="50915" y="16451"/>
                  </a:lnTo>
                  <a:lnTo>
                    <a:pt x="51138" y="16172"/>
                  </a:lnTo>
                  <a:lnTo>
                    <a:pt x="51138" y="16005"/>
                  </a:lnTo>
                  <a:lnTo>
                    <a:pt x="51194" y="15838"/>
                  </a:lnTo>
                  <a:lnTo>
                    <a:pt x="51138" y="15670"/>
                  </a:lnTo>
                  <a:lnTo>
                    <a:pt x="51138" y="15559"/>
                  </a:lnTo>
                  <a:lnTo>
                    <a:pt x="50915" y="15280"/>
                  </a:lnTo>
                  <a:lnTo>
                    <a:pt x="50692" y="15113"/>
                  </a:lnTo>
                  <a:lnTo>
                    <a:pt x="50525" y="15057"/>
                  </a:lnTo>
                  <a:lnTo>
                    <a:pt x="50358" y="15001"/>
                  </a:lnTo>
                  <a:close/>
                  <a:moveTo>
                    <a:pt x="58778" y="15001"/>
                  </a:moveTo>
                  <a:lnTo>
                    <a:pt x="58611" y="15057"/>
                  </a:lnTo>
                  <a:lnTo>
                    <a:pt x="58444" y="15113"/>
                  </a:lnTo>
                  <a:lnTo>
                    <a:pt x="58221" y="15280"/>
                  </a:lnTo>
                  <a:lnTo>
                    <a:pt x="57998" y="15559"/>
                  </a:lnTo>
                  <a:lnTo>
                    <a:pt x="57998" y="15670"/>
                  </a:lnTo>
                  <a:lnTo>
                    <a:pt x="57942" y="15838"/>
                  </a:lnTo>
                  <a:lnTo>
                    <a:pt x="57998" y="16005"/>
                  </a:lnTo>
                  <a:lnTo>
                    <a:pt x="57998" y="16172"/>
                  </a:lnTo>
                  <a:lnTo>
                    <a:pt x="58221" y="16451"/>
                  </a:lnTo>
                  <a:lnTo>
                    <a:pt x="58444" y="16618"/>
                  </a:lnTo>
                  <a:lnTo>
                    <a:pt x="58611" y="16674"/>
                  </a:lnTo>
                  <a:lnTo>
                    <a:pt x="58946" y="16674"/>
                  </a:lnTo>
                  <a:lnTo>
                    <a:pt x="59113" y="16618"/>
                  </a:lnTo>
                  <a:lnTo>
                    <a:pt x="59392" y="16451"/>
                  </a:lnTo>
                  <a:lnTo>
                    <a:pt x="59559" y="16172"/>
                  </a:lnTo>
                  <a:lnTo>
                    <a:pt x="59615" y="16005"/>
                  </a:lnTo>
                  <a:lnTo>
                    <a:pt x="59615" y="15838"/>
                  </a:lnTo>
                  <a:lnTo>
                    <a:pt x="59615" y="15670"/>
                  </a:lnTo>
                  <a:lnTo>
                    <a:pt x="59559" y="15559"/>
                  </a:lnTo>
                  <a:lnTo>
                    <a:pt x="59392" y="15280"/>
                  </a:lnTo>
                  <a:lnTo>
                    <a:pt x="59113" y="15113"/>
                  </a:lnTo>
                  <a:lnTo>
                    <a:pt x="58946" y="15057"/>
                  </a:lnTo>
                  <a:lnTo>
                    <a:pt x="58778" y="15001"/>
                  </a:lnTo>
                  <a:close/>
                  <a:moveTo>
                    <a:pt x="63853" y="15001"/>
                  </a:moveTo>
                  <a:lnTo>
                    <a:pt x="63686" y="15057"/>
                  </a:lnTo>
                  <a:lnTo>
                    <a:pt x="63519" y="15113"/>
                  </a:lnTo>
                  <a:lnTo>
                    <a:pt x="63240" y="15280"/>
                  </a:lnTo>
                  <a:lnTo>
                    <a:pt x="63072" y="15559"/>
                  </a:lnTo>
                  <a:lnTo>
                    <a:pt x="63017" y="15670"/>
                  </a:lnTo>
                  <a:lnTo>
                    <a:pt x="63017" y="15838"/>
                  </a:lnTo>
                  <a:lnTo>
                    <a:pt x="63017" y="16005"/>
                  </a:lnTo>
                  <a:lnTo>
                    <a:pt x="63072" y="16172"/>
                  </a:lnTo>
                  <a:lnTo>
                    <a:pt x="63240" y="16451"/>
                  </a:lnTo>
                  <a:lnTo>
                    <a:pt x="63519" y="16618"/>
                  </a:lnTo>
                  <a:lnTo>
                    <a:pt x="63686" y="16674"/>
                  </a:lnTo>
                  <a:lnTo>
                    <a:pt x="64020" y="16674"/>
                  </a:lnTo>
                  <a:lnTo>
                    <a:pt x="64132" y="16618"/>
                  </a:lnTo>
                  <a:lnTo>
                    <a:pt x="64411" y="16451"/>
                  </a:lnTo>
                  <a:lnTo>
                    <a:pt x="64578" y="16172"/>
                  </a:lnTo>
                  <a:lnTo>
                    <a:pt x="64634" y="16005"/>
                  </a:lnTo>
                  <a:lnTo>
                    <a:pt x="64634" y="15838"/>
                  </a:lnTo>
                  <a:lnTo>
                    <a:pt x="64634" y="15670"/>
                  </a:lnTo>
                  <a:lnTo>
                    <a:pt x="64578" y="15559"/>
                  </a:lnTo>
                  <a:lnTo>
                    <a:pt x="64411" y="15280"/>
                  </a:lnTo>
                  <a:lnTo>
                    <a:pt x="64132" y="15113"/>
                  </a:lnTo>
                  <a:lnTo>
                    <a:pt x="64020" y="15057"/>
                  </a:lnTo>
                  <a:lnTo>
                    <a:pt x="63853" y="15001"/>
                  </a:lnTo>
                  <a:close/>
                  <a:moveTo>
                    <a:pt x="67143" y="15001"/>
                  </a:moveTo>
                  <a:lnTo>
                    <a:pt x="66976" y="15057"/>
                  </a:lnTo>
                  <a:lnTo>
                    <a:pt x="66809" y="15113"/>
                  </a:lnTo>
                  <a:lnTo>
                    <a:pt x="66586" y="15280"/>
                  </a:lnTo>
                  <a:lnTo>
                    <a:pt x="66363" y="15559"/>
                  </a:lnTo>
                  <a:lnTo>
                    <a:pt x="66363" y="15670"/>
                  </a:lnTo>
                  <a:lnTo>
                    <a:pt x="66307" y="15838"/>
                  </a:lnTo>
                  <a:lnTo>
                    <a:pt x="66363" y="16005"/>
                  </a:lnTo>
                  <a:lnTo>
                    <a:pt x="66363" y="16172"/>
                  </a:lnTo>
                  <a:lnTo>
                    <a:pt x="66586" y="16451"/>
                  </a:lnTo>
                  <a:lnTo>
                    <a:pt x="66809" y="16618"/>
                  </a:lnTo>
                  <a:lnTo>
                    <a:pt x="66976" y="16674"/>
                  </a:lnTo>
                  <a:lnTo>
                    <a:pt x="67311" y="16674"/>
                  </a:lnTo>
                  <a:lnTo>
                    <a:pt x="67478" y="16618"/>
                  </a:lnTo>
                  <a:lnTo>
                    <a:pt x="67757" y="16451"/>
                  </a:lnTo>
                  <a:lnTo>
                    <a:pt x="67924" y="16172"/>
                  </a:lnTo>
                  <a:lnTo>
                    <a:pt x="67980" y="16005"/>
                  </a:lnTo>
                  <a:lnTo>
                    <a:pt x="67980" y="15838"/>
                  </a:lnTo>
                  <a:lnTo>
                    <a:pt x="67980" y="15670"/>
                  </a:lnTo>
                  <a:lnTo>
                    <a:pt x="67924" y="15559"/>
                  </a:lnTo>
                  <a:lnTo>
                    <a:pt x="67757" y="15280"/>
                  </a:lnTo>
                  <a:lnTo>
                    <a:pt x="67478" y="15113"/>
                  </a:lnTo>
                  <a:lnTo>
                    <a:pt x="67311" y="15057"/>
                  </a:lnTo>
                  <a:lnTo>
                    <a:pt x="67143" y="15001"/>
                  </a:lnTo>
                  <a:close/>
                  <a:moveTo>
                    <a:pt x="72218" y="15001"/>
                  </a:moveTo>
                  <a:lnTo>
                    <a:pt x="72051" y="15057"/>
                  </a:lnTo>
                  <a:lnTo>
                    <a:pt x="71884" y="15113"/>
                  </a:lnTo>
                  <a:lnTo>
                    <a:pt x="71605" y="15280"/>
                  </a:lnTo>
                  <a:lnTo>
                    <a:pt x="71438" y="15559"/>
                  </a:lnTo>
                  <a:lnTo>
                    <a:pt x="71382" y="15670"/>
                  </a:lnTo>
                  <a:lnTo>
                    <a:pt x="71382" y="15838"/>
                  </a:lnTo>
                  <a:lnTo>
                    <a:pt x="71382" y="16005"/>
                  </a:lnTo>
                  <a:lnTo>
                    <a:pt x="71438" y="16172"/>
                  </a:lnTo>
                  <a:lnTo>
                    <a:pt x="71605" y="16451"/>
                  </a:lnTo>
                  <a:lnTo>
                    <a:pt x="71884" y="16618"/>
                  </a:lnTo>
                  <a:lnTo>
                    <a:pt x="72051" y="16674"/>
                  </a:lnTo>
                  <a:lnTo>
                    <a:pt x="72386" y="16674"/>
                  </a:lnTo>
                  <a:lnTo>
                    <a:pt x="72553" y="16618"/>
                  </a:lnTo>
                  <a:lnTo>
                    <a:pt x="72776" y="16451"/>
                  </a:lnTo>
                  <a:lnTo>
                    <a:pt x="72999" y="16172"/>
                  </a:lnTo>
                  <a:lnTo>
                    <a:pt x="72999" y="16005"/>
                  </a:lnTo>
                  <a:lnTo>
                    <a:pt x="73055" y="15838"/>
                  </a:lnTo>
                  <a:lnTo>
                    <a:pt x="72999" y="15670"/>
                  </a:lnTo>
                  <a:lnTo>
                    <a:pt x="72999" y="15559"/>
                  </a:lnTo>
                  <a:lnTo>
                    <a:pt x="72776" y="15280"/>
                  </a:lnTo>
                  <a:lnTo>
                    <a:pt x="72553" y="15113"/>
                  </a:lnTo>
                  <a:lnTo>
                    <a:pt x="72386" y="15057"/>
                  </a:lnTo>
                  <a:lnTo>
                    <a:pt x="72218" y="15001"/>
                  </a:lnTo>
                  <a:close/>
                  <a:moveTo>
                    <a:pt x="75508" y="15001"/>
                  </a:moveTo>
                  <a:lnTo>
                    <a:pt x="75341" y="15057"/>
                  </a:lnTo>
                  <a:lnTo>
                    <a:pt x="75230" y="15113"/>
                  </a:lnTo>
                  <a:lnTo>
                    <a:pt x="74951" y="15280"/>
                  </a:lnTo>
                  <a:lnTo>
                    <a:pt x="74784" y="15559"/>
                  </a:lnTo>
                  <a:lnTo>
                    <a:pt x="74728" y="15670"/>
                  </a:lnTo>
                  <a:lnTo>
                    <a:pt x="74728" y="15838"/>
                  </a:lnTo>
                  <a:lnTo>
                    <a:pt x="74728" y="16005"/>
                  </a:lnTo>
                  <a:lnTo>
                    <a:pt x="74784" y="16172"/>
                  </a:lnTo>
                  <a:lnTo>
                    <a:pt x="74951" y="16451"/>
                  </a:lnTo>
                  <a:lnTo>
                    <a:pt x="75230" y="16618"/>
                  </a:lnTo>
                  <a:lnTo>
                    <a:pt x="75341" y="16674"/>
                  </a:lnTo>
                  <a:lnTo>
                    <a:pt x="75676" y="16674"/>
                  </a:lnTo>
                  <a:lnTo>
                    <a:pt x="75843" y="16618"/>
                  </a:lnTo>
                  <a:lnTo>
                    <a:pt x="76122" y="16451"/>
                  </a:lnTo>
                  <a:lnTo>
                    <a:pt x="76289" y="16172"/>
                  </a:lnTo>
                  <a:lnTo>
                    <a:pt x="76345" y="16005"/>
                  </a:lnTo>
                  <a:lnTo>
                    <a:pt x="76345" y="15838"/>
                  </a:lnTo>
                  <a:lnTo>
                    <a:pt x="76345" y="15670"/>
                  </a:lnTo>
                  <a:lnTo>
                    <a:pt x="76289" y="15559"/>
                  </a:lnTo>
                  <a:lnTo>
                    <a:pt x="76122" y="15280"/>
                  </a:lnTo>
                  <a:lnTo>
                    <a:pt x="75843" y="15113"/>
                  </a:lnTo>
                  <a:lnTo>
                    <a:pt x="75676" y="15057"/>
                  </a:lnTo>
                  <a:lnTo>
                    <a:pt x="75508" y="15001"/>
                  </a:lnTo>
                  <a:close/>
                  <a:moveTo>
                    <a:pt x="78966" y="15001"/>
                  </a:moveTo>
                  <a:lnTo>
                    <a:pt x="78799" y="15057"/>
                  </a:lnTo>
                  <a:lnTo>
                    <a:pt x="78631" y="15113"/>
                  </a:lnTo>
                  <a:lnTo>
                    <a:pt x="78353" y="15280"/>
                  </a:lnTo>
                  <a:lnTo>
                    <a:pt x="78185" y="15559"/>
                  </a:lnTo>
                  <a:lnTo>
                    <a:pt x="78130" y="15670"/>
                  </a:lnTo>
                  <a:lnTo>
                    <a:pt x="78130" y="15838"/>
                  </a:lnTo>
                  <a:lnTo>
                    <a:pt x="78130" y="16005"/>
                  </a:lnTo>
                  <a:lnTo>
                    <a:pt x="78185" y="16172"/>
                  </a:lnTo>
                  <a:lnTo>
                    <a:pt x="78353" y="16451"/>
                  </a:lnTo>
                  <a:lnTo>
                    <a:pt x="78631" y="16618"/>
                  </a:lnTo>
                  <a:lnTo>
                    <a:pt x="78799" y="16674"/>
                  </a:lnTo>
                  <a:lnTo>
                    <a:pt x="79133" y="16674"/>
                  </a:lnTo>
                  <a:lnTo>
                    <a:pt x="79301" y="16618"/>
                  </a:lnTo>
                  <a:lnTo>
                    <a:pt x="79524" y="16451"/>
                  </a:lnTo>
                  <a:lnTo>
                    <a:pt x="79691" y="16172"/>
                  </a:lnTo>
                  <a:lnTo>
                    <a:pt x="79747" y="16005"/>
                  </a:lnTo>
                  <a:lnTo>
                    <a:pt x="79803" y="15838"/>
                  </a:lnTo>
                  <a:lnTo>
                    <a:pt x="79747" y="15670"/>
                  </a:lnTo>
                  <a:lnTo>
                    <a:pt x="79691" y="15559"/>
                  </a:lnTo>
                  <a:lnTo>
                    <a:pt x="79524" y="15280"/>
                  </a:lnTo>
                  <a:lnTo>
                    <a:pt x="79301" y="15113"/>
                  </a:lnTo>
                  <a:lnTo>
                    <a:pt x="79133" y="15057"/>
                  </a:lnTo>
                  <a:lnTo>
                    <a:pt x="78966" y="15001"/>
                  </a:lnTo>
                  <a:close/>
                  <a:moveTo>
                    <a:pt x="89004" y="15001"/>
                  </a:moveTo>
                  <a:lnTo>
                    <a:pt x="88837" y="15057"/>
                  </a:lnTo>
                  <a:lnTo>
                    <a:pt x="88670" y="15113"/>
                  </a:lnTo>
                  <a:lnTo>
                    <a:pt x="88391" y="15280"/>
                  </a:lnTo>
                  <a:lnTo>
                    <a:pt x="88223" y="15559"/>
                  </a:lnTo>
                  <a:lnTo>
                    <a:pt x="88168" y="15670"/>
                  </a:lnTo>
                  <a:lnTo>
                    <a:pt x="88168" y="15838"/>
                  </a:lnTo>
                  <a:lnTo>
                    <a:pt x="88168" y="16005"/>
                  </a:lnTo>
                  <a:lnTo>
                    <a:pt x="88223" y="16172"/>
                  </a:lnTo>
                  <a:lnTo>
                    <a:pt x="88391" y="16451"/>
                  </a:lnTo>
                  <a:lnTo>
                    <a:pt x="88670" y="16618"/>
                  </a:lnTo>
                  <a:lnTo>
                    <a:pt x="88837" y="16674"/>
                  </a:lnTo>
                  <a:lnTo>
                    <a:pt x="89171" y="16674"/>
                  </a:lnTo>
                  <a:lnTo>
                    <a:pt x="89339" y="16618"/>
                  </a:lnTo>
                  <a:lnTo>
                    <a:pt x="89562" y="16451"/>
                  </a:lnTo>
                  <a:lnTo>
                    <a:pt x="89729" y="16172"/>
                  </a:lnTo>
                  <a:lnTo>
                    <a:pt x="89785" y="16005"/>
                  </a:lnTo>
                  <a:lnTo>
                    <a:pt x="89841" y="15838"/>
                  </a:lnTo>
                  <a:lnTo>
                    <a:pt x="89785" y="15670"/>
                  </a:lnTo>
                  <a:lnTo>
                    <a:pt x="89729" y="15559"/>
                  </a:lnTo>
                  <a:lnTo>
                    <a:pt x="89562" y="15280"/>
                  </a:lnTo>
                  <a:lnTo>
                    <a:pt x="89339" y="15113"/>
                  </a:lnTo>
                  <a:lnTo>
                    <a:pt x="89171" y="15057"/>
                  </a:lnTo>
                  <a:lnTo>
                    <a:pt x="89004" y="15001"/>
                  </a:lnTo>
                  <a:close/>
                  <a:moveTo>
                    <a:pt x="130997" y="15057"/>
                  </a:moveTo>
                  <a:lnTo>
                    <a:pt x="130829" y="15113"/>
                  </a:lnTo>
                  <a:lnTo>
                    <a:pt x="130551" y="15280"/>
                  </a:lnTo>
                  <a:lnTo>
                    <a:pt x="130383" y="15559"/>
                  </a:lnTo>
                  <a:lnTo>
                    <a:pt x="130327" y="15670"/>
                  </a:lnTo>
                  <a:lnTo>
                    <a:pt x="130327" y="15838"/>
                  </a:lnTo>
                  <a:lnTo>
                    <a:pt x="130327" y="16005"/>
                  </a:lnTo>
                  <a:lnTo>
                    <a:pt x="130383" y="16172"/>
                  </a:lnTo>
                  <a:lnTo>
                    <a:pt x="130551" y="16451"/>
                  </a:lnTo>
                  <a:lnTo>
                    <a:pt x="130829" y="16618"/>
                  </a:lnTo>
                  <a:lnTo>
                    <a:pt x="130997" y="16674"/>
                  </a:lnTo>
                  <a:lnTo>
                    <a:pt x="131331" y="16674"/>
                  </a:lnTo>
                  <a:lnTo>
                    <a:pt x="131499" y="16618"/>
                  </a:lnTo>
                  <a:lnTo>
                    <a:pt x="131722" y="16451"/>
                  </a:lnTo>
                  <a:lnTo>
                    <a:pt x="131889" y="16172"/>
                  </a:lnTo>
                  <a:lnTo>
                    <a:pt x="131945" y="16005"/>
                  </a:lnTo>
                  <a:lnTo>
                    <a:pt x="132000" y="15838"/>
                  </a:lnTo>
                  <a:lnTo>
                    <a:pt x="131945" y="15670"/>
                  </a:lnTo>
                  <a:lnTo>
                    <a:pt x="131889" y="15559"/>
                  </a:lnTo>
                  <a:lnTo>
                    <a:pt x="131722" y="15280"/>
                  </a:lnTo>
                  <a:lnTo>
                    <a:pt x="131499" y="15113"/>
                  </a:lnTo>
                  <a:lnTo>
                    <a:pt x="131331" y="15057"/>
                  </a:lnTo>
                  <a:close/>
                  <a:moveTo>
                    <a:pt x="134343" y="15057"/>
                  </a:moveTo>
                  <a:lnTo>
                    <a:pt x="134175" y="15113"/>
                  </a:lnTo>
                  <a:lnTo>
                    <a:pt x="133952" y="15280"/>
                  </a:lnTo>
                  <a:lnTo>
                    <a:pt x="133729" y="15559"/>
                  </a:lnTo>
                  <a:lnTo>
                    <a:pt x="133729" y="15670"/>
                  </a:lnTo>
                  <a:lnTo>
                    <a:pt x="133673" y="15838"/>
                  </a:lnTo>
                  <a:lnTo>
                    <a:pt x="133729" y="16005"/>
                  </a:lnTo>
                  <a:lnTo>
                    <a:pt x="133729" y="16172"/>
                  </a:lnTo>
                  <a:lnTo>
                    <a:pt x="133952" y="16451"/>
                  </a:lnTo>
                  <a:lnTo>
                    <a:pt x="134175" y="16618"/>
                  </a:lnTo>
                  <a:lnTo>
                    <a:pt x="134343" y="16674"/>
                  </a:lnTo>
                  <a:lnTo>
                    <a:pt x="134677" y="16674"/>
                  </a:lnTo>
                  <a:lnTo>
                    <a:pt x="134845" y="16618"/>
                  </a:lnTo>
                  <a:lnTo>
                    <a:pt x="135123" y="16451"/>
                  </a:lnTo>
                  <a:lnTo>
                    <a:pt x="135291" y="16172"/>
                  </a:lnTo>
                  <a:lnTo>
                    <a:pt x="135346" y="16005"/>
                  </a:lnTo>
                  <a:lnTo>
                    <a:pt x="135346" y="15838"/>
                  </a:lnTo>
                  <a:lnTo>
                    <a:pt x="135346" y="15670"/>
                  </a:lnTo>
                  <a:lnTo>
                    <a:pt x="135291" y="15559"/>
                  </a:lnTo>
                  <a:lnTo>
                    <a:pt x="135123" y="15280"/>
                  </a:lnTo>
                  <a:lnTo>
                    <a:pt x="134845" y="15113"/>
                  </a:lnTo>
                  <a:lnTo>
                    <a:pt x="134677" y="15057"/>
                  </a:lnTo>
                  <a:close/>
                  <a:moveTo>
                    <a:pt x="137744" y="15057"/>
                  </a:moveTo>
                  <a:lnTo>
                    <a:pt x="137577" y="15113"/>
                  </a:lnTo>
                  <a:lnTo>
                    <a:pt x="137298" y="15280"/>
                  </a:lnTo>
                  <a:lnTo>
                    <a:pt x="137131" y="15559"/>
                  </a:lnTo>
                  <a:lnTo>
                    <a:pt x="137075" y="15670"/>
                  </a:lnTo>
                  <a:lnTo>
                    <a:pt x="137075" y="15838"/>
                  </a:lnTo>
                  <a:lnTo>
                    <a:pt x="137075" y="16005"/>
                  </a:lnTo>
                  <a:lnTo>
                    <a:pt x="137131" y="16172"/>
                  </a:lnTo>
                  <a:lnTo>
                    <a:pt x="137298" y="16451"/>
                  </a:lnTo>
                  <a:lnTo>
                    <a:pt x="137577" y="16618"/>
                  </a:lnTo>
                  <a:lnTo>
                    <a:pt x="137744" y="16674"/>
                  </a:lnTo>
                  <a:lnTo>
                    <a:pt x="138023" y="16674"/>
                  </a:lnTo>
                  <a:lnTo>
                    <a:pt x="138191" y="16618"/>
                  </a:lnTo>
                  <a:lnTo>
                    <a:pt x="138469" y="16451"/>
                  </a:lnTo>
                  <a:lnTo>
                    <a:pt x="138637" y="16172"/>
                  </a:lnTo>
                  <a:lnTo>
                    <a:pt x="138692" y="16005"/>
                  </a:lnTo>
                  <a:lnTo>
                    <a:pt x="138692" y="15838"/>
                  </a:lnTo>
                  <a:lnTo>
                    <a:pt x="138692" y="15670"/>
                  </a:lnTo>
                  <a:lnTo>
                    <a:pt x="138637" y="15559"/>
                  </a:lnTo>
                  <a:lnTo>
                    <a:pt x="138469" y="15280"/>
                  </a:lnTo>
                  <a:lnTo>
                    <a:pt x="138191" y="15113"/>
                  </a:lnTo>
                  <a:lnTo>
                    <a:pt x="138023" y="15057"/>
                  </a:lnTo>
                  <a:close/>
                  <a:moveTo>
                    <a:pt x="141035" y="15057"/>
                  </a:moveTo>
                  <a:lnTo>
                    <a:pt x="140867" y="15113"/>
                  </a:lnTo>
                  <a:lnTo>
                    <a:pt x="140644" y="15280"/>
                  </a:lnTo>
                  <a:lnTo>
                    <a:pt x="140421" y="15559"/>
                  </a:lnTo>
                  <a:lnTo>
                    <a:pt x="140365" y="15670"/>
                  </a:lnTo>
                  <a:lnTo>
                    <a:pt x="140365" y="15838"/>
                  </a:lnTo>
                  <a:lnTo>
                    <a:pt x="140365" y="16005"/>
                  </a:lnTo>
                  <a:lnTo>
                    <a:pt x="140421" y="16172"/>
                  </a:lnTo>
                  <a:lnTo>
                    <a:pt x="140644" y="16451"/>
                  </a:lnTo>
                  <a:lnTo>
                    <a:pt x="140867" y="16618"/>
                  </a:lnTo>
                  <a:lnTo>
                    <a:pt x="141035" y="16674"/>
                  </a:lnTo>
                  <a:lnTo>
                    <a:pt x="141369" y="16674"/>
                  </a:lnTo>
                  <a:lnTo>
                    <a:pt x="141537" y="16618"/>
                  </a:lnTo>
                  <a:lnTo>
                    <a:pt x="141815" y="16451"/>
                  </a:lnTo>
                  <a:lnTo>
                    <a:pt x="141983" y="16172"/>
                  </a:lnTo>
                  <a:lnTo>
                    <a:pt x="142039" y="16005"/>
                  </a:lnTo>
                  <a:lnTo>
                    <a:pt x="142039" y="15838"/>
                  </a:lnTo>
                  <a:lnTo>
                    <a:pt x="142039" y="15670"/>
                  </a:lnTo>
                  <a:lnTo>
                    <a:pt x="141983" y="15559"/>
                  </a:lnTo>
                  <a:lnTo>
                    <a:pt x="141815" y="15280"/>
                  </a:lnTo>
                  <a:lnTo>
                    <a:pt x="141537" y="15113"/>
                  </a:lnTo>
                  <a:lnTo>
                    <a:pt x="141369" y="15057"/>
                  </a:lnTo>
                  <a:close/>
                  <a:moveTo>
                    <a:pt x="146165" y="15001"/>
                  </a:moveTo>
                  <a:lnTo>
                    <a:pt x="145998" y="15057"/>
                  </a:lnTo>
                  <a:lnTo>
                    <a:pt x="145831" y="15113"/>
                  </a:lnTo>
                  <a:lnTo>
                    <a:pt x="145552" y="15280"/>
                  </a:lnTo>
                  <a:lnTo>
                    <a:pt x="145385" y="15559"/>
                  </a:lnTo>
                  <a:lnTo>
                    <a:pt x="145329" y="15670"/>
                  </a:lnTo>
                  <a:lnTo>
                    <a:pt x="145329" y="15838"/>
                  </a:lnTo>
                  <a:lnTo>
                    <a:pt x="145329" y="16005"/>
                  </a:lnTo>
                  <a:lnTo>
                    <a:pt x="145385" y="16172"/>
                  </a:lnTo>
                  <a:lnTo>
                    <a:pt x="145552" y="16451"/>
                  </a:lnTo>
                  <a:lnTo>
                    <a:pt x="145831" y="16618"/>
                  </a:lnTo>
                  <a:lnTo>
                    <a:pt x="145998" y="16674"/>
                  </a:lnTo>
                  <a:lnTo>
                    <a:pt x="146333" y="16674"/>
                  </a:lnTo>
                  <a:lnTo>
                    <a:pt x="146444" y="16618"/>
                  </a:lnTo>
                  <a:lnTo>
                    <a:pt x="146723" y="16451"/>
                  </a:lnTo>
                  <a:lnTo>
                    <a:pt x="146890" y="16172"/>
                  </a:lnTo>
                  <a:lnTo>
                    <a:pt x="146946" y="16005"/>
                  </a:lnTo>
                  <a:lnTo>
                    <a:pt x="147002" y="15838"/>
                  </a:lnTo>
                  <a:lnTo>
                    <a:pt x="146946" y="15670"/>
                  </a:lnTo>
                  <a:lnTo>
                    <a:pt x="146890" y="15559"/>
                  </a:lnTo>
                  <a:lnTo>
                    <a:pt x="146723" y="15280"/>
                  </a:lnTo>
                  <a:lnTo>
                    <a:pt x="146444" y="15113"/>
                  </a:lnTo>
                  <a:lnTo>
                    <a:pt x="146333" y="15057"/>
                  </a:lnTo>
                  <a:lnTo>
                    <a:pt x="146165" y="15001"/>
                  </a:lnTo>
                  <a:close/>
                  <a:moveTo>
                    <a:pt x="154586" y="15001"/>
                  </a:moveTo>
                  <a:lnTo>
                    <a:pt x="154419" y="15057"/>
                  </a:lnTo>
                  <a:lnTo>
                    <a:pt x="154251" y="15113"/>
                  </a:lnTo>
                  <a:lnTo>
                    <a:pt x="154028" y="15280"/>
                  </a:lnTo>
                  <a:lnTo>
                    <a:pt x="153805" y="15559"/>
                  </a:lnTo>
                  <a:lnTo>
                    <a:pt x="153750" y="15670"/>
                  </a:lnTo>
                  <a:lnTo>
                    <a:pt x="153750" y="15838"/>
                  </a:lnTo>
                  <a:lnTo>
                    <a:pt x="153750" y="16005"/>
                  </a:lnTo>
                  <a:lnTo>
                    <a:pt x="153805" y="16172"/>
                  </a:lnTo>
                  <a:lnTo>
                    <a:pt x="154028" y="16451"/>
                  </a:lnTo>
                  <a:lnTo>
                    <a:pt x="154251" y="16618"/>
                  </a:lnTo>
                  <a:lnTo>
                    <a:pt x="154419" y="16674"/>
                  </a:lnTo>
                  <a:lnTo>
                    <a:pt x="154753" y="16674"/>
                  </a:lnTo>
                  <a:lnTo>
                    <a:pt x="154921" y="16618"/>
                  </a:lnTo>
                  <a:lnTo>
                    <a:pt x="155200" y="16451"/>
                  </a:lnTo>
                  <a:lnTo>
                    <a:pt x="155367" y="16172"/>
                  </a:lnTo>
                  <a:lnTo>
                    <a:pt x="155423" y="16005"/>
                  </a:lnTo>
                  <a:lnTo>
                    <a:pt x="155423" y="15838"/>
                  </a:lnTo>
                  <a:lnTo>
                    <a:pt x="155423" y="15670"/>
                  </a:lnTo>
                  <a:lnTo>
                    <a:pt x="155367" y="15559"/>
                  </a:lnTo>
                  <a:lnTo>
                    <a:pt x="155200" y="15280"/>
                  </a:lnTo>
                  <a:lnTo>
                    <a:pt x="154921" y="15113"/>
                  </a:lnTo>
                  <a:lnTo>
                    <a:pt x="154753" y="15057"/>
                  </a:lnTo>
                  <a:lnTo>
                    <a:pt x="154586" y="15001"/>
                  </a:lnTo>
                  <a:close/>
                  <a:moveTo>
                    <a:pt x="159605" y="15001"/>
                  </a:moveTo>
                  <a:lnTo>
                    <a:pt x="159438" y="15057"/>
                  </a:lnTo>
                  <a:lnTo>
                    <a:pt x="159326" y="15113"/>
                  </a:lnTo>
                  <a:lnTo>
                    <a:pt x="159047" y="15280"/>
                  </a:lnTo>
                  <a:lnTo>
                    <a:pt x="158880" y="15559"/>
                  </a:lnTo>
                  <a:lnTo>
                    <a:pt x="158824" y="15670"/>
                  </a:lnTo>
                  <a:lnTo>
                    <a:pt x="158824" y="15838"/>
                  </a:lnTo>
                  <a:lnTo>
                    <a:pt x="158824" y="16005"/>
                  </a:lnTo>
                  <a:lnTo>
                    <a:pt x="158880" y="16172"/>
                  </a:lnTo>
                  <a:lnTo>
                    <a:pt x="159047" y="16451"/>
                  </a:lnTo>
                  <a:lnTo>
                    <a:pt x="159326" y="16618"/>
                  </a:lnTo>
                  <a:lnTo>
                    <a:pt x="159438" y="16674"/>
                  </a:lnTo>
                  <a:lnTo>
                    <a:pt x="159772" y="16674"/>
                  </a:lnTo>
                  <a:lnTo>
                    <a:pt x="159940" y="16618"/>
                  </a:lnTo>
                  <a:lnTo>
                    <a:pt x="160219" y="16451"/>
                  </a:lnTo>
                  <a:lnTo>
                    <a:pt x="160386" y="16172"/>
                  </a:lnTo>
                  <a:lnTo>
                    <a:pt x="160442" y="16005"/>
                  </a:lnTo>
                  <a:lnTo>
                    <a:pt x="160442" y="15838"/>
                  </a:lnTo>
                  <a:lnTo>
                    <a:pt x="160442" y="15670"/>
                  </a:lnTo>
                  <a:lnTo>
                    <a:pt x="160386" y="15559"/>
                  </a:lnTo>
                  <a:lnTo>
                    <a:pt x="160219" y="15280"/>
                  </a:lnTo>
                  <a:lnTo>
                    <a:pt x="159940" y="15113"/>
                  </a:lnTo>
                  <a:lnTo>
                    <a:pt x="159772" y="15057"/>
                  </a:lnTo>
                  <a:lnTo>
                    <a:pt x="159605" y="15001"/>
                  </a:lnTo>
                  <a:close/>
                  <a:moveTo>
                    <a:pt x="162951" y="15001"/>
                  </a:moveTo>
                  <a:lnTo>
                    <a:pt x="162784" y="15057"/>
                  </a:lnTo>
                  <a:lnTo>
                    <a:pt x="162617" y="15113"/>
                  </a:lnTo>
                  <a:lnTo>
                    <a:pt x="162338" y="15280"/>
                  </a:lnTo>
                  <a:lnTo>
                    <a:pt x="162170" y="15559"/>
                  </a:lnTo>
                  <a:lnTo>
                    <a:pt x="162115" y="15670"/>
                  </a:lnTo>
                  <a:lnTo>
                    <a:pt x="162115" y="15838"/>
                  </a:lnTo>
                  <a:lnTo>
                    <a:pt x="162115" y="16005"/>
                  </a:lnTo>
                  <a:lnTo>
                    <a:pt x="162170" y="16172"/>
                  </a:lnTo>
                  <a:lnTo>
                    <a:pt x="162338" y="16451"/>
                  </a:lnTo>
                  <a:lnTo>
                    <a:pt x="162617" y="16618"/>
                  </a:lnTo>
                  <a:lnTo>
                    <a:pt x="162784" y="16674"/>
                  </a:lnTo>
                  <a:lnTo>
                    <a:pt x="163118" y="16674"/>
                  </a:lnTo>
                  <a:lnTo>
                    <a:pt x="163286" y="16618"/>
                  </a:lnTo>
                  <a:lnTo>
                    <a:pt x="163509" y="16451"/>
                  </a:lnTo>
                  <a:lnTo>
                    <a:pt x="163732" y="16172"/>
                  </a:lnTo>
                  <a:lnTo>
                    <a:pt x="163788" y="16005"/>
                  </a:lnTo>
                  <a:lnTo>
                    <a:pt x="163788" y="15838"/>
                  </a:lnTo>
                  <a:lnTo>
                    <a:pt x="163788" y="15670"/>
                  </a:lnTo>
                  <a:lnTo>
                    <a:pt x="163732" y="15559"/>
                  </a:lnTo>
                  <a:lnTo>
                    <a:pt x="163509" y="15280"/>
                  </a:lnTo>
                  <a:lnTo>
                    <a:pt x="163286" y="15113"/>
                  </a:lnTo>
                  <a:lnTo>
                    <a:pt x="163118" y="15057"/>
                  </a:lnTo>
                  <a:lnTo>
                    <a:pt x="162951" y="15001"/>
                  </a:lnTo>
                  <a:close/>
                  <a:moveTo>
                    <a:pt x="168026" y="15001"/>
                  </a:moveTo>
                  <a:lnTo>
                    <a:pt x="167859" y="15057"/>
                  </a:lnTo>
                  <a:lnTo>
                    <a:pt x="167691" y="15113"/>
                  </a:lnTo>
                  <a:lnTo>
                    <a:pt x="167412" y="15280"/>
                  </a:lnTo>
                  <a:lnTo>
                    <a:pt x="167245" y="15559"/>
                  </a:lnTo>
                  <a:lnTo>
                    <a:pt x="167189" y="15670"/>
                  </a:lnTo>
                  <a:lnTo>
                    <a:pt x="167189" y="15838"/>
                  </a:lnTo>
                  <a:lnTo>
                    <a:pt x="167189" y="16005"/>
                  </a:lnTo>
                  <a:lnTo>
                    <a:pt x="167245" y="16172"/>
                  </a:lnTo>
                  <a:lnTo>
                    <a:pt x="167412" y="16451"/>
                  </a:lnTo>
                  <a:lnTo>
                    <a:pt x="167691" y="16618"/>
                  </a:lnTo>
                  <a:lnTo>
                    <a:pt x="167859" y="16674"/>
                  </a:lnTo>
                  <a:lnTo>
                    <a:pt x="168193" y="16674"/>
                  </a:lnTo>
                  <a:lnTo>
                    <a:pt x="168361" y="16618"/>
                  </a:lnTo>
                  <a:lnTo>
                    <a:pt x="168584" y="16451"/>
                  </a:lnTo>
                  <a:lnTo>
                    <a:pt x="168751" y="16172"/>
                  </a:lnTo>
                  <a:lnTo>
                    <a:pt x="168807" y="16005"/>
                  </a:lnTo>
                  <a:lnTo>
                    <a:pt x="168862" y="15838"/>
                  </a:lnTo>
                  <a:lnTo>
                    <a:pt x="168807" y="15670"/>
                  </a:lnTo>
                  <a:lnTo>
                    <a:pt x="168751" y="15559"/>
                  </a:lnTo>
                  <a:lnTo>
                    <a:pt x="168584" y="15280"/>
                  </a:lnTo>
                  <a:lnTo>
                    <a:pt x="168361" y="15113"/>
                  </a:lnTo>
                  <a:lnTo>
                    <a:pt x="168193" y="15057"/>
                  </a:lnTo>
                  <a:lnTo>
                    <a:pt x="168026" y="15001"/>
                  </a:lnTo>
                  <a:close/>
                  <a:moveTo>
                    <a:pt x="171316" y="15001"/>
                  </a:moveTo>
                  <a:lnTo>
                    <a:pt x="171149" y="15057"/>
                  </a:lnTo>
                  <a:lnTo>
                    <a:pt x="171037" y="15113"/>
                  </a:lnTo>
                  <a:lnTo>
                    <a:pt x="170758" y="15280"/>
                  </a:lnTo>
                  <a:lnTo>
                    <a:pt x="170591" y="15559"/>
                  </a:lnTo>
                  <a:lnTo>
                    <a:pt x="170535" y="15670"/>
                  </a:lnTo>
                  <a:lnTo>
                    <a:pt x="170480" y="15838"/>
                  </a:lnTo>
                  <a:lnTo>
                    <a:pt x="170535" y="16005"/>
                  </a:lnTo>
                  <a:lnTo>
                    <a:pt x="170591" y="16172"/>
                  </a:lnTo>
                  <a:lnTo>
                    <a:pt x="170758" y="16451"/>
                  </a:lnTo>
                  <a:lnTo>
                    <a:pt x="171037" y="16618"/>
                  </a:lnTo>
                  <a:lnTo>
                    <a:pt x="171149" y="16674"/>
                  </a:lnTo>
                  <a:lnTo>
                    <a:pt x="171483" y="16674"/>
                  </a:lnTo>
                  <a:lnTo>
                    <a:pt x="171651" y="16618"/>
                  </a:lnTo>
                  <a:lnTo>
                    <a:pt x="171930" y="16451"/>
                  </a:lnTo>
                  <a:lnTo>
                    <a:pt x="172097" y="16172"/>
                  </a:lnTo>
                  <a:lnTo>
                    <a:pt x="172153" y="16005"/>
                  </a:lnTo>
                  <a:lnTo>
                    <a:pt x="172153" y="15838"/>
                  </a:lnTo>
                  <a:lnTo>
                    <a:pt x="172153" y="15670"/>
                  </a:lnTo>
                  <a:lnTo>
                    <a:pt x="172097" y="15559"/>
                  </a:lnTo>
                  <a:lnTo>
                    <a:pt x="171930" y="15280"/>
                  </a:lnTo>
                  <a:lnTo>
                    <a:pt x="171651" y="15113"/>
                  </a:lnTo>
                  <a:lnTo>
                    <a:pt x="171483" y="15057"/>
                  </a:lnTo>
                  <a:lnTo>
                    <a:pt x="171316" y="15001"/>
                  </a:lnTo>
                  <a:close/>
                  <a:moveTo>
                    <a:pt x="174774" y="15001"/>
                  </a:moveTo>
                  <a:lnTo>
                    <a:pt x="174606" y="15057"/>
                  </a:lnTo>
                  <a:lnTo>
                    <a:pt x="174439" y="15113"/>
                  </a:lnTo>
                  <a:lnTo>
                    <a:pt x="174160" y="15280"/>
                  </a:lnTo>
                  <a:lnTo>
                    <a:pt x="173993" y="15559"/>
                  </a:lnTo>
                  <a:lnTo>
                    <a:pt x="173937" y="15670"/>
                  </a:lnTo>
                  <a:lnTo>
                    <a:pt x="173937" y="15838"/>
                  </a:lnTo>
                  <a:lnTo>
                    <a:pt x="173937" y="16005"/>
                  </a:lnTo>
                  <a:lnTo>
                    <a:pt x="173993" y="16172"/>
                  </a:lnTo>
                  <a:lnTo>
                    <a:pt x="174160" y="16451"/>
                  </a:lnTo>
                  <a:lnTo>
                    <a:pt x="174439" y="16618"/>
                  </a:lnTo>
                  <a:lnTo>
                    <a:pt x="174606" y="16674"/>
                  </a:lnTo>
                  <a:lnTo>
                    <a:pt x="174941" y="16674"/>
                  </a:lnTo>
                  <a:lnTo>
                    <a:pt x="175053" y="16618"/>
                  </a:lnTo>
                  <a:lnTo>
                    <a:pt x="175331" y="16451"/>
                  </a:lnTo>
                  <a:lnTo>
                    <a:pt x="175499" y="16172"/>
                  </a:lnTo>
                  <a:lnTo>
                    <a:pt x="175554" y="16005"/>
                  </a:lnTo>
                  <a:lnTo>
                    <a:pt x="175610" y="15838"/>
                  </a:lnTo>
                  <a:lnTo>
                    <a:pt x="175554" y="15670"/>
                  </a:lnTo>
                  <a:lnTo>
                    <a:pt x="175499" y="15559"/>
                  </a:lnTo>
                  <a:lnTo>
                    <a:pt x="175331" y="15280"/>
                  </a:lnTo>
                  <a:lnTo>
                    <a:pt x="175053" y="15113"/>
                  </a:lnTo>
                  <a:lnTo>
                    <a:pt x="174941" y="15057"/>
                  </a:lnTo>
                  <a:lnTo>
                    <a:pt x="174774" y="15001"/>
                  </a:lnTo>
                  <a:close/>
                  <a:moveTo>
                    <a:pt x="184812" y="15001"/>
                  </a:moveTo>
                  <a:lnTo>
                    <a:pt x="184644" y="15057"/>
                  </a:lnTo>
                  <a:lnTo>
                    <a:pt x="184477" y="15113"/>
                  </a:lnTo>
                  <a:lnTo>
                    <a:pt x="184198" y="15280"/>
                  </a:lnTo>
                  <a:lnTo>
                    <a:pt x="184031" y="15559"/>
                  </a:lnTo>
                  <a:lnTo>
                    <a:pt x="183975" y="15670"/>
                  </a:lnTo>
                  <a:lnTo>
                    <a:pt x="183975" y="15838"/>
                  </a:lnTo>
                  <a:lnTo>
                    <a:pt x="183975" y="16005"/>
                  </a:lnTo>
                  <a:lnTo>
                    <a:pt x="184031" y="16172"/>
                  </a:lnTo>
                  <a:lnTo>
                    <a:pt x="184198" y="16451"/>
                  </a:lnTo>
                  <a:lnTo>
                    <a:pt x="184477" y="16618"/>
                  </a:lnTo>
                  <a:lnTo>
                    <a:pt x="184644" y="16674"/>
                  </a:lnTo>
                  <a:lnTo>
                    <a:pt x="184979" y="16674"/>
                  </a:lnTo>
                  <a:lnTo>
                    <a:pt x="185091" y="16618"/>
                  </a:lnTo>
                  <a:lnTo>
                    <a:pt x="185369" y="16451"/>
                  </a:lnTo>
                  <a:lnTo>
                    <a:pt x="185537" y="16172"/>
                  </a:lnTo>
                  <a:lnTo>
                    <a:pt x="185593" y="16005"/>
                  </a:lnTo>
                  <a:lnTo>
                    <a:pt x="185648" y="15838"/>
                  </a:lnTo>
                  <a:lnTo>
                    <a:pt x="185593" y="15670"/>
                  </a:lnTo>
                  <a:lnTo>
                    <a:pt x="185537" y="15559"/>
                  </a:lnTo>
                  <a:lnTo>
                    <a:pt x="185369" y="15280"/>
                  </a:lnTo>
                  <a:lnTo>
                    <a:pt x="185091" y="15113"/>
                  </a:lnTo>
                  <a:lnTo>
                    <a:pt x="184979" y="15057"/>
                  </a:lnTo>
                  <a:lnTo>
                    <a:pt x="184812" y="15001"/>
                  </a:lnTo>
                  <a:close/>
                  <a:moveTo>
                    <a:pt x="226804" y="15057"/>
                  </a:moveTo>
                  <a:lnTo>
                    <a:pt x="226637" y="15113"/>
                  </a:lnTo>
                  <a:lnTo>
                    <a:pt x="226358" y="15280"/>
                  </a:lnTo>
                  <a:lnTo>
                    <a:pt x="226191" y="15559"/>
                  </a:lnTo>
                  <a:lnTo>
                    <a:pt x="226135" y="15670"/>
                  </a:lnTo>
                  <a:lnTo>
                    <a:pt x="226135" y="15838"/>
                  </a:lnTo>
                  <a:lnTo>
                    <a:pt x="226135" y="16005"/>
                  </a:lnTo>
                  <a:lnTo>
                    <a:pt x="226191" y="16172"/>
                  </a:lnTo>
                  <a:lnTo>
                    <a:pt x="226358" y="16451"/>
                  </a:lnTo>
                  <a:lnTo>
                    <a:pt x="226637" y="16618"/>
                  </a:lnTo>
                  <a:lnTo>
                    <a:pt x="226804" y="16674"/>
                  </a:lnTo>
                  <a:lnTo>
                    <a:pt x="227139" y="16674"/>
                  </a:lnTo>
                  <a:lnTo>
                    <a:pt x="227250" y="16618"/>
                  </a:lnTo>
                  <a:lnTo>
                    <a:pt x="227529" y="16451"/>
                  </a:lnTo>
                  <a:lnTo>
                    <a:pt x="227697" y="16172"/>
                  </a:lnTo>
                  <a:lnTo>
                    <a:pt x="227752" y="16005"/>
                  </a:lnTo>
                  <a:lnTo>
                    <a:pt x="227808" y="15838"/>
                  </a:lnTo>
                  <a:lnTo>
                    <a:pt x="227752" y="15670"/>
                  </a:lnTo>
                  <a:lnTo>
                    <a:pt x="227697" y="15559"/>
                  </a:lnTo>
                  <a:lnTo>
                    <a:pt x="227529" y="15280"/>
                  </a:lnTo>
                  <a:lnTo>
                    <a:pt x="227250" y="15113"/>
                  </a:lnTo>
                  <a:lnTo>
                    <a:pt x="227139" y="15057"/>
                  </a:lnTo>
                  <a:close/>
                  <a:moveTo>
                    <a:pt x="230150" y="15057"/>
                  </a:moveTo>
                  <a:lnTo>
                    <a:pt x="229983" y="15113"/>
                  </a:lnTo>
                  <a:lnTo>
                    <a:pt x="229760" y="15280"/>
                  </a:lnTo>
                  <a:lnTo>
                    <a:pt x="229537" y="15559"/>
                  </a:lnTo>
                  <a:lnTo>
                    <a:pt x="229481" y="15670"/>
                  </a:lnTo>
                  <a:lnTo>
                    <a:pt x="229481" y="15838"/>
                  </a:lnTo>
                  <a:lnTo>
                    <a:pt x="229481" y="16005"/>
                  </a:lnTo>
                  <a:lnTo>
                    <a:pt x="229537" y="16172"/>
                  </a:lnTo>
                  <a:lnTo>
                    <a:pt x="229760" y="16451"/>
                  </a:lnTo>
                  <a:lnTo>
                    <a:pt x="229983" y="16618"/>
                  </a:lnTo>
                  <a:lnTo>
                    <a:pt x="230150" y="16674"/>
                  </a:lnTo>
                  <a:lnTo>
                    <a:pt x="230485" y="16674"/>
                  </a:lnTo>
                  <a:lnTo>
                    <a:pt x="230652" y="16618"/>
                  </a:lnTo>
                  <a:lnTo>
                    <a:pt x="230931" y="16451"/>
                  </a:lnTo>
                  <a:lnTo>
                    <a:pt x="231098" y="16172"/>
                  </a:lnTo>
                  <a:lnTo>
                    <a:pt x="231154" y="16005"/>
                  </a:lnTo>
                  <a:lnTo>
                    <a:pt x="231154" y="15838"/>
                  </a:lnTo>
                  <a:lnTo>
                    <a:pt x="231154" y="15670"/>
                  </a:lnTo>
                  <a:lnTo>
                    <a:pt x="231098" y="15559"/>
                  </a:lnTo>
                  <a:lnTo>
                    <a:pt x="230931" y="15280"/>
                  </a:lnTo>
                  <a:lnTo>
                    <a:pt x="230652" y="15113"/>
                  </a:lnTo>
                  <a:lnTo>
                    <a:pt x="230485" y="15057"/>
                  </a:lnTo>
                  <a:close/>
                  <a:moveTo>
                    <a:pt x="233496" y="15057"/>
                  </a:moveTo>
                  <a:lnTo>
                    <a:pt x="233385" y="15113"/>
                  </a:lnTo>
                  <a:lnTo>
                    <a:pt x="233106" y="15280"/>
                  </a:lnTo>
                  <a:lnTo>
                    <a:pt x="232939" y="15559"/>
                  </a:lnTo>
                  <a:lnTo>
                    <a:pt x="232883" y="15670"/>
                  </a:lnTo>
                  <a:lnTo>
                    <a:pt x="232883" y="15838"/>
                  </a:lnTo>
                  <a:lnTo>
                    <a:pt x="232883" y="16005"/>
                  </a:lnTo>
                  <a:lnTo>
                    <a:pt x="232939" y="16172"/>
                  </a:lnTo>
                  <a:lnTo>
                    <a:pt x="233106" y="16451"/>
                  </a:lnTo>
                  <a:lnTo>
                    <a:pt x="233385" y="16618"/>
                  </a:lnTo>
                  <a:lnTo>
                    <a:pt x="233496" y="16674"/>
                  </a:lnTo>
                  <a:lnTo>
                    <a:pt x="233831" y="16674"/>
                  </a:lnTo>
                  <a:lnTo>
                    <a:pt x="233998" y="16618"/>
                  </a:lnTo>
                  <a:lnTo>
                    <a:pt x="234277" y="16451"/>
                  </a:lnTo>
                  <a:lnTo>
                    <a:pt x="234444" y="16172"/>
                  </a:lnTo>
                  <a:lnTo>
                    <a:pt x="234500" y="16005"/>
                  </a:lnTo>
                  <a:lnTo>
                    <a:pt x="234500" y="15838"/>
                  </a:lnTo>
                  <a:lnTo>
                    <a:pt x="234500" y="15670"/>
                  </a:lnTo>
                  <a:lnTo>
                    <a:pt x="234444" y="15559"/>
                  </a:lnTo>
                  <a:lnTo>
                    <a:pt x="234277" y="15280"/>
                  </a:lnTo>
                  <a:lnTo>
                    <a:pt x="233998" y="15113"/>
                  </a:lnTo>
                  <a:lnTo>
                    <a:pt x="233831" y="15057"/>
                  </a:lnTo>
                  <a:close/>
                  <a:moveTo>
                    <a:pt x="236842" y="15057"/>
                  </a:moveTo>
                  <a:lnTo>
                    <a:pt x="236675" y="15113"/>
                  </a:lnTo>
                  <a:lnTo>
                    <a:pt x="236396" y="15280"/>
                  </a:lnTo>
                  <a:lnTo>
                    <a:pt x="236229" y="15559"/>
                  </a:lnTo>
                  <a:lnTo>
                    <a:pt x="236173" y="15670"/>
                  </a:lnTo>
                  <a:lnTo>
                    <a:pt x="236173" y="15838"/>
                  </a:lnTo>
                  <a:lnTo>
                    <a:pt x="236173" y="16005"/>
                  </a:lnTo>
                  <a:lnTo>
                    <a:pt x="236229" y="16172"/>
                  </a:lnTo>
                  <a:lnTo>
                    <a:pt x="236396" y="16451"/>
                  </a:lnTo>
                  <a:lnTo>
                    <a:pt x="236675" y="16618"/>
                  </a:lnTo>
                  <a:lnTo>
                    <a:pt x="236842" y="16674"/>
                  </a:lnTo>
                  <a:lnTo>
                    <a:pt x="237177" y="16674"/>
                  </a:lnTo>
                  <a:lnTo>
                    <a:pt x="237344" y="16618"/>
                  </a:lnTo>
                  <a:lnTo>
                    <a:pt x="237567" y="16451"/>
                  </a:lnTo>
                  <a:lnTo>
                    <a:pt x="237790" y="16172"/>
                  </a:lnTo>
                  <a:lnTo>
                    <a:pt x="237790" y="16005"/>
                  </a:lnTo>
                  <a:lnTo>
                    <a:pt x="237846" y="15838"/>
                  </a:lnTo>
                  <a:lnTo>
                    <a:pt x="237790" y="15670"/>
                  </a:lnTo>
                  <a:lnTo>
                    <a:pt x="237790" y="15559"/>
                  </a:lnTo>
                  <a:lnTo>
                    <a:pt x="237567" y="15280"/>
                  </a:lnTo>
                  <a:lnTo>
                    <a:pt x="237344" y="15113"/>
                  </a:lnTo>
                  <a:lnTo>
                    <a:pt x="237177" y="15057"/>
                  </a:lnTo>
                  <a:close/>
                  <a:moveTo>
                    <a:pt x="241973" y="15001"/>
                  </a:moveTo>
                  <a:lnTo>
                    <a:pt x="241806" y="15057"/>
                  </a:lnTo>
                  <a:lnTo>
                    <a:pt x="241638" y="15113"/>
                  </a:lnTo>
                  <a:lnTo>
                    <a:pt x="241359" y="15280"/>
                  </a:lnTo>
                  <a:lnTo>
                    <a:pt x="241192" y="15559"/>
                  </a:lnTo>
                  <a:lnTo>
                    <a:pt x="241136" y="15670"/>
                  </a:lnTo>
                  <a:lnTo>
                    <a:pt x="241136" y="15838"/>
                  </a:lnTo>
                  <a:lnTo>
                    <a:pt x="241136" y="16005"/>
                  </a:lnTo>
                  <a:lnTo>
                    <a:pt x="241192" y="16172"/>
                  </a:lnTo>
                  <a:lnTo>
                    <a:pt x="241359" y="16451"/>
                  </a:lnTo>
                  <a:lnTo>
                    <a:pt x="241638" y="16618"/>
                  </a:lnTo>
                  <a:lnTo>
                    <a:pt x="241806" y="16674"/>
                  </a:lnTo>
                  <a:lnTo>
                    <a:pt x="242140" y="16674"/>
                  </a:lnTo>
                  <a:lnTo>
                    <a:pt x="242308" y="16618"/>
                  </a:lnTo>
                  <a:lnTo>
                    <a:pt x="242531" y="16451"/>
                  </a:lnTo>
                  <a:lnTo>
                    <a:pt x="242754" y="16172"/>
                  </a:lnTo>
                  <a:lnTo>
                    <a:pt x="242754" y="16005"/>
                  </a:lnTo>
                  <a:lnTo>
                    <a:pt x="242809" y="15838"/>
                  </a:lnTo>
                  <a:lnTo>
                    <a:pt x="242754" y="15670"/>
                  </a:lnTo>
                  <a:lnTo>
                    <a:pt x="242754" y="15559"/>
                  </a:lnTo>
                  <a:lnTo>
                    <a:pt x="242531" y="15280"/>
                  </a:lnTo>
                  <a:lnTo>
                    <a:pt x="242308" y="15113"/>
                  </a:lnTo>
                  <a:lnTo>
                    <a:pt x="242140" y="15057"/>
                  </a:lnTo>
                  <a:lnTo>
                    <a:pt x="241973" y="15001"/>
                  </a:lnTo>
                  <a:close/>
                  <a:moveTo>
                    <a:pt x="250394" y="15001"/>
                  </a:moveTo>
                  <a:lnTo>
                    <a:pt x="250226" y="15057"/>
                  </a:lnTo>
                  <a:lnTo>
                    <a:pt x="250059" y="15113"/>
                  </a:lnTo>
                  <a:lnTo>
                    <a:pt x="249836" y="15280"/>
                  </a:lnTo>
                  <a:lnTo>
                    <a:pt x="249669" y="15559"/>
                  </a:lnTo>
                  <a:lnTo>
                    <a:pt x="249613" y="15670"/>
                  </a:lnTo>
                  <a:lnTo>
                    <a:pt x="249557" y="15838"/>
                  </a:lnTo>
                  <a:lnTo>
                    <a:pt x="249613" y="16005"/>
                  </a:lnTo>
                  <a:lnTo>
                    <a:pt x="249669" y="16172"/>
                  </a:lnTo>
                  <a:lnTo>
                    <a:pt x="249836" y="16451"/>
                  </a:lnTo>
                  <a:lnTo>
                    <a:pt x="250059" y="16618"/>
                  </a:lnTo>
                  <a:lnTo>
                    <a:pt x="250226" y="16674"/>
                  </a:lnTo>
                  <a:lnTo>
                    <a:pt x="250561" y="16674"/>
                  </a:lnTo>
                  <a:lnTo>
                    <a:pt x="250728" y="16618"/>
                  </a:lnTo>
                  <a:lnTo>
                    <a:pt x="251007" y="16451"/>
                  </a:lnTo>
                  <a:lnTo>
                    <a:pt x="251174" y="16172"/>
                  </a:lnTo>
                  <a:lnTo>
                    <a:pt x="251230" y="16005"/>
                  </a:lnTo>
                  <a:lnTo>
                    <a:pt x="251230" y="15838"/>
                  </a:lnTo>
                  <a:lnTo>
                    <a:pt x="251230" y="15670"/>
                  </a:lnTo>
                  <a:lnTo>
                    <a:pt x="251174" y="15559"/>
                  </a:lnTo>
                  <a:lnTo>
                    <a:pt x="251007" y="15280"/>
                  </a:lnTo>
                  <a:lnTo>
                    <a:pt x="250728" y="15113"/>
                  </a:lnTo>
                  <a:lnTo>
                    <a:pt x="250561" y="15057"/>
                  </a:lnTo>
                  <a:lnTo>
                    <a:pt x="250394" y="15001"/>
                  </a:lnTo>
                  <a:close/>
                  <a:moveTo>
                    <a:pt x="255469" y="15001"/>
                  </a:moveTo>
                  <a:lnTo>
                    <a:pt x="255301" y="15057"/>
                  </a:lnTo>
                  <a:lnTo>
                    <a:pt x="255134" y="15113"/>
                  </a:lnTo>
                  <a:lnTo>
                    <a:pt x="254855" y="15280"/>
                  </a:lnTo>
                  <a:lnTo>
                    <a:pt x="254688" y="15559"/>
                  </a:lnTo>
                  <a:lnTo>
                    <a:pt x="254632" y="15670"/>
                  </a:lnTo>
                  <a:lnTo>
                    <a:pt x="254632" y="15838"/>
                  </a:lnTo>
                  <a:lnTo>
                    <a:pt x="254632" y="16005"/>
                  </a:lnTo>
                  <a:lnTo>
                    <a:pt x="254688" y="16172"/>
                  </a:lnTo>
                  <a:lnTo>
                    <a:pt x="254855" y="16451"/>
                  </a:lnTo>
                  <a:lnTo>
                    <a:pt x="255134" y="16618"/>
                  </a:lnTo>
                  <a:lnTo>
                    <a:pt x="255301" y="16674"/>
                  </a:lnTo>
                  <a:lnTo>
                    <a:pt x="255636" y="16674"/>
                  </a:lnTo>
                  <a:lnTo>
                    <a:pt x="255747" y="16618"/>
                  </a:lnTo>
                  <a:lnTo>
                    <a:pt x="256026" y="16451"/>
                  </a:lnTo>
                  <a:lnTo>
                    <a:pt x="256194" y="16172"/>
                  </a:lnTo>
                  <a:lnTo>
                    <a:pt x="256249" y="16005"/>
                  </a:lnTo>
                  <a:lnTo>
                    <a:pt x="256305" y="15838"/>
                  </a:lnTo>
                  <a:lnTo>
                    <a:pt x="256249" y="15670"/>
                  </a:lnTo>
                  <a:lnTo>
                    <a:pt x="256194" y="15559"/>
                  </a:lnTo>
                  <a:lnTo>
                    <a:pt x="256026" y="15280"/>
                  </a:lnTo>
                  <a:lnTo>
                    <a:pt x="255747" y="15113"/>
                  </a:lnTo>
                  <a:lnTo>
                    <a:pt x="255636" y="15057"/>
                  </a:lnTo>
                  <a:lnTo>
                    <a:pt x="255469" y="15001"/>
                  </a:lnTo>
                  <a:close/>
                  <a:moveTo>
                    <a:pt x="258759" y="15001"/>
                  </a:moveTo>
                  <a:lnTo>
                    <a:pt x="258591" y="15057"/>
                  </a:lnTo>
                  <a:lnTo>
                    <a:pt x="258424" y="15113"/>
                  </a:lnTo>
                  <a:lnTo>
                    <a:pt x="258201" y="15280"/>
                  </a:lnTo>
                  <a:lnTo>
                    <a:pt x="257978" y="15559"/>
                  </a:lnTo>
                  <a:lnTo>
                    <a:pt x="257978" y="15670"/>
                  </a:lnTo>
                  <a:lnTo>
                    <a:pt x="257922" y="15838"/>
                  </a:lnTo>
                  <a:lnTo>
                    <a:pt x="257978" y="16005"/>
                  </a:lnTo>
                  <a:lnTo>
                    <a:pt x="257978" y="16172"/>
                  </a:lnTo>
                  <a:lnTo>
                    <a:pt x="258201" y="16451"/>
                  </a:lnTo>
                  <a:lnTo>
                    <a:pt x="258424" y="16618"/>
                  </a:lnTo>
                  <a:lnTo>
                    <a:pt x="258591" y="16674"/>
                  </a:lnTo>
                  <a:lnTo>
                    <a:pt x="258926" y="16674"/>
                  </a:lnTo>
                  <a:lnTo>
                    <a:pt x="259093" y="16618"/>
                  </a:lnTo>
                  <a:lnTo>
                    <a:pt x="259372" y="16451"/>
                  </a:lnTo>
                  <a:lnTo>
                    <a:pt x="259540" y="16172"/>
                  </a:lnTo>
                  <a:lnTo>
                    <a:pt x="259595" y="16005"/>
                  </a:lnTo>
                  <a:lnTo>
                    <a:pt x="259595" y="15838"/>
                  </a:lnTo>
                  <a:lnTo>
                    <a:pt x="259595" y="15670"/>
                  </a:lnTo>
                  <a:lnTo>
                    <a:pt x="259540" y="15559"/>
                  </a:lnTo>
                  <a:lnTo>
                    <a:pt x="259372" y="15280"/>
                  </a:lnTo>
                  <a:lnTo>
                    <a:pt x="259093" y="15113"/>
                  </a:lnTo>
                  <a:lnTo>
                    <a:pt x="258926" y="15057"/>
                  </a:lnTo>
                  <a:lnTo>
                    <a:pt x="258759" y="15001"/>
                  </a:lnTo>
                  <a:close/>
                  <a:moveTo>
                    <a:pt x="263834" y="15001"/>
                  </a:moveTo>
                  <a:lnTo>
                    <a:pt x="263666" y="15057"/>
                  </a:lnTo>
                  <a:lnTo>
                    <a:pt x="263499" y="15113"/>
                  </a:lnTo>
                  <a:lnTo>
                    <a:pt x="263220" y="15280"/>
                  </a:lnTo>
                  <a:lnTo>
                    <a:pt x="263053" y="15559"/>
                  </a:lnTo>
                  <a:lnTo>
                    <a:pt x="262997" y="15670"/>
                  </a:lnTo>
                  <a:lnTo>
                    <a:pt x="262997" y="15838"/>
                  </a:lnTo>
                  <a:lnTo>
                    <a:pt x="262997" y="16005"/>
                  </a:lnTo>
                  <a:lnTo>
                    <a:pt x="263053" y="16172"/>
                  </a:lnTo>
                  <a:lnTo>
                    <a:pt x="263220" y="16451"/>
                  </a:lnTo>
                  <a:lnTo>
                    <a:pt x="263499" y="16618"/>
                  </a:lnTo>
                  <a:lnTo>
                    <a:pt x="263666" y="16674"/>
                  </a:lnTo>
                  <a:lnTo>
                    <a:pt x="264001" y="16674"/>
                  </a:lnTo>
                  <a:lnTo>
                    <a:pt x="264168" y="16618"/>
                  </a:lnTo>
                  <a:lnTo>
                    <a:pt x="264391" y="16451"/>
                  </a:lnTo>
                  <a:lnTo>
                    <a:pt x="264614" y="16172"/>
                  </a:lnTo>
                  <a:lnTo>
                    <a:pt x="264670" y="16005"/>
                  </a:lnTo>
                  <a:lnTo>
                    <a:pt x="264670" y="15838"/>
                  </a:lnTo>
                  <a:lnTo>
                    <a:pt x="264670" y="15670"/>
                  </a:lnTo>
                  <a:lnTo>
                    <a:pt x="264614" y="15559"/>
                  </a:lnTo>
                  <a:lnTo>
                    <a:pt x="264391" y="15280"/>
                  </a:lnTo>
                  <a:lnTo>
                    <a:pt x="264168" y="15113"/>
                  </a:lnTo>
                  <a:lnTo>
                    <a:pt x="264001" y="15057"/>
                  </a:lnTo>
                  <a:lnTo>
                    <a:pt x="263834" y="15001"/>
                  </a:lnTo>
                  <a:close/>
                  <a:moveTo>
                    <a:pt x="267124" y="15001"/>
                  </a:moveTo>
                  <a:lnTo>
                    <a:pt x="266957" y="15057"/>
                  </a:lnTo>
                  <a:lnTo>
                    <a:pt x="266845" y="15113"/>
                  </a:lnTo>
                  <a:lnTo>
                    <a:pt x="266566" y="15280"/>
                  </a:lnTo>
                  <a:lnTo>
                    <a:pt x="266399" y="15559"/>
                  </a:lnTo>
                  <a:lnTo>
                    <a:pt x="266343" y="15670"/>
                  </a:lnTo>
                  <a:lnTo>
                    <a:pt x="266343" y="15838"/>
                  </a:lnTo>
                  <a:lnTo>
                    <a:pt x="266343" y="16005"/>
                  </a:lnTo>
                  <a:lnTo>
                    <a:pt x="266399" y="16172"/>
                  </a:lnTo>
                  <a:lnTo>
                    <a:pt x="266566" y="16451"/>
                  </a:lnTo>
                  <a:lnTo>
                    <a:pt x="266845" y="16618"/>
                  </a:lnTo>
                  <a:lnTo>
                    <a:pt x="266957" y="16674"/>
                  </a:lnTo>
                  <a:lnTo>
                    <a:pt x="267291" y="16674"/>
                  </a:lnTo>
                  <a:lnTo>
                    <a:pt x="267458" y="16618"/>
                  </a:lnTo>
                  <a:lnTo>
                    <a:pt x="267737" y="16451"/>
                  </a:lnTo>
                  <a:lnTo>
                    <a:pt x="267905" y="16172"/>
                  </a:lnTo>
                  <a:lnTo>
                    <a:pt x="267960" y="16005"/>
                  </a:lnTo>
                  <a:lnTo>
                    <a:pt x="267960" y="15838"/>
                  </a:lnTo>
                  <a:lnTo>
                    <a:pt x="267960" y="15670"/>
                  </a:lnTo>
                  <a:lnTo>
                    <a:pt x="267905" y="15559"/>
                  </a:lnTo>
                  <a:lnTo>
                    <a:pt x="267737" y="15280"/>
                  </a:lnTo>
                  <a:lnTo>
                    <a:pt x="267458" y="15113"/>
                  </a:lnTo>
                  <a:lnTo>
                    <a:pt x="267291" y="15057"/>
                  </a:lnTo>
                  <a:lnTo>
                    <a:pt x="267124" y="15001"/>
                  </a:lnTo>
                  <a:close/>
                  <a:moveTo>
                    <a:pt x="270581" y="15001"/>
                  </a:moveTo>
                  <a:lnTo>
                    <a:pt x="270414" y="15057"/>
                  </a:lnTo>
                  <a:lnTo>
                    <a:pt x="270247" y="15113"/>
                  </a:lnTo>
                  <a:lnTo>
                    <a:pt x="269968" y="15280"/>
                  </a:lnTo>
                  <a:lnTo>
                    <a:pt x="269801" y="15559"/>
                  </a:lnTo>
                  <a:lnTo>
                    <a:pt x="269745" y="15670"/>
                  </a:lnTo>
                  <a:lnTo>
                    <a:pt x="269745" y="15838"/>
                  </a:lnTo>
                  <a:lnTo>
                    <a:pt x="269745" y="16005"/>
                  </a:lnTo>
                  <a:lnTo>
                    <a:pt x="269801" y="16172"/>
                  </a:lnTo>
                  <a:lnTo>
                    <a:pt x="269968" y="16451"/>
                  </a:lnTo>
                  <a:lnTo>
                    <a:pt x="270247" y="16618"/>
                  </a:lnTo>
                  <a:lnTo>
                    <a:pt x="270414" y="16674"/>
                  </a:lnTo>
                  <a:lnTo>
                    <a:pt x="270749" y="16674"/>
                  </a:lnTo>
                  <a:lnTo>
                    <a:pt x="270916" y="16618"/>
                  </a:lnTo>
                  <a:lnTo>
                    <a:pt x="271139" y="16451"/>
                  </a:lnTo>
                  <a:lnTo>
                    <a:pt x="271362" y="16172"/>
                  </a:lnTo>
                  <a:lnTo>
                    <a:pt x="271362" y="16005"/>
                  </a:lnTo>
                  <a:lnTo>
                    <a:pt x="271418" y="15838"/>
                  </a:lnTo>
                  <a:lnTo>
                    <a:pt x="271362" y="15670"/>
                  </a:lnTo>
                  <a:lnTo>
                    <a:pt x="271362" y="15559"/>
                  </a:lnTo>
                  <a:lnTo>
                    <a:pt x="271139" y="15280"/>
                  </a:lnTo>
                  <a:lnTo>
                    <a:pt x="270916" y="15113"/>
                  </a:lnTo>
                  <a:lnTo>
                    <a:pt x="270749" y="15057"/>
                  </a:lnTo>
                  <a:lnTo>
                    <a:pt x="270581" y="15001"/>
                  </a:lnTo>
                  <a:close/>
                  <a:moveTo>
                    <a:pt x="280619" y="15001"/>
                  </a:moveTo>
                  <a:lnTo>
                    <a:pt x="280452" y="15057"/>
                  </a:lnTo>
                  <a:lnTo>
                    <a:pt x="280285" y="15113"/>
                  </a:lnTo>
                  <a:lnTo>
                    <a:pt x="280006" y="15280"/>
                  </a:lnTo>
                  <a:lnTo>
                    <a:pt x="279839" y="15559"/>
                  </a:lnTo>
                  <a:lnTo>
                    <a:pt x="279783" y="15670"/>
                  </a:lnTo>
                  <a:lnTo>
                    <a:pt x="279783" y="15838"/>
                  </a:lnTo>
                  <a:lnTo>
                    <a:pt x="279783" y="16005"/>
                  </a:lnTo>
                  <a:lnTo>
                    <a:pt x="279839" y="16172"/>
                  </a:lnTo>
                  <a:lnTo>
                    <a:pt x="280006" y="16451"/>
                  </a:lnTo>
                  <a:lnTo>
                    <a:pt x="280285" y="16618"/>
                  </a:lnTo>
                  <a:lnTo>
                    <a:pt x="280452" y="16674"/>
                  </a:lnTo>
                  <a:lnTo>
                    <a:pt x="280787" y="16674"/>
                  </a:lnTo>
                  <a:lnTo>
                    <a:pt x="280954" y="16618"/>
                  </a:lnTo>
                  <a:lnTo>
                    <a:pt x="281177" y="16451"/>
                  </a:lnTo>
                  <a:lnTo>
                    <a:pt x="281400" y="16172"/>
                  </a:lnTo>
                  <a:lnTo>
                    <a:pt x="281400" y="16005"/>
                  </a:lnTo>
                  <a:lnTo>
                    <a:pt x="281456" y="15838"/>
                  </a:lnTo>
                  <a:lnTo>
                    <a:pt x="281400" y="15670"/>
                  </a:lnTo>
                  <a:lnTo>
                    <a:pt x="281400" y="15559"/>
                  </a:lnTo>
                  <a:lnTo>
                    <a:pt x="281177" y="15280"/>
                  </a:lnTo>
                  <a:lnTo>
                    <a:pt x="280954" y="15113"/>
                  </a:lnTo>
                  <a:lnTo>
                    <a:pt x="280787" y="15057"/>
                  </a:lnTo>
                  <a:lnTo>
                    <a:pt x="280619" y="15001"/>
                  </a:lnTo>
                  <a:close/>
                </a:path>
              </a:pathLst>
            </a:custGeom>
            <a:solidFill>
              <a:srgbClr val="3230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6" name="Google Shape;4556;p130"/>
            <p:cNvSpPr/>
            <p:nvPr/>
          </p:nvSpPr>
          <p:spPr>
            <a:xfrm>
              <a:off x="18861" y="217501"/>
              <a:ext cx="9187662" cy="542679"/>
            </a:xfrm>
            <a:custGeom>
              <a:avLst/>
              <a:gdLst/>
              <a:ahLst/>
              <a:cxnLst/>
              <a:rect l="l" t="t" r="r" b="b"/>
              <a:pathLst>
                <a:path w="283242" h="16730" extrusionOk="0">
                  <a:moveTo>
                    <a:pt x="14333" y="0"/>
                  </a:moveTo>
                  <a:lnTo>
                    <a:pt x="14333" y="1673"/>
                  </a:lnTo>
                  <a:lnTo>
                    <a:pt x="17734" y="1673"/>
                  </a:lnTo>
                  <a:lnTo>
                    <a:pt x="17734" y="0"/>
                  </a:lnTo>
                  <a:close/>
                  <a:moveTo>
                    <a:pt x="24371" y="0"/>
                  </a:moveTo>
                  <a:lnTo>
                    <a:pt x="24371" y="1673"/>
                  </a:lnTo>
                  <a:lnTo>
                    <a:pt x="27772" y="1673"/>
                  </a:lnTo>
                  <a:lnTo>
                    <a:pt x="27772" y="0"/>
                  </a:lnTo>
                  <a:close/>
                  <a:moveTo>
                    <a:pt x="34409" y="0"/>
                  </a:moveTo>
                  <a:lnTo>
                    <a:pt x="34409" y="1673"/>
                  </a:lnTo>
                  <a:lnTo>
                    <a:pt x="37811" y="1673"/>
                  </a:lnTo>
                  <a:lnTo>
                    <a:pt x="37811" y="0"/>
                  </a:lnTo>
                  <a:close/>
                  <a:moveTo>
                    <a:pt x="51250" y="0"/>
                  </a:moveTo>
                  <a:lnTo>
                    <a:pt x="51250" y="1673"/>
                  </a:lnTo>
                  <a:lnTo>
                    <a:pt x="54652" y="1673"/>
                  </a:lnTo>
                  <a:lnTo>
                    <a:pt x="54652" y="0"/>
                  </a:lnTo>
                  <a:close/>
                  <a:moveTo>
                    <a:pt x="76457" y="0"/>
                  </a:moveTo>
                  <a:lnTo>
                    <a:pt x="76457" y="1673"/>
                  </a:lnTo>
                  <a:lnTo>
                    <a:pt x="79859" y="1673"/>
                  </a:lnTo>
                  <a:lnTo>
                    <a:pt x="79859" y="0"/>
                  </a:lnTo>
                  <a:close/>
                  <a:moveTo>
                    <a:pt x="88224" y="0"/>
                  </a:moveTo>
                  <a:lnTo>
                    <a:pt x="88224" y="1673"/>
                  </a:lnTo>
                  <a:lnTo>
                    <a:pt x="91626" y="1673"/>
                  </a:lnTo>
                  <a:lnTo>
                    <a:pt x="91626" y="0"/>
                  </a:lnTo>
                  <a:close/>
                  <a:moveTo>
                    <a:pt x="110140" y="0"/>
                  </a:moveTo>
                  <a:lnTo>
                    <a:pt x="110140" y="1673"/>
                  </a:lnTo>
                  <a:lnTo>
                    <a:pt x="113542" y="1673"/>
                  </a:lnTo>
                  <a:lnTo>
                    <a:pt x="113542" y="0"/>
                  </a:lnTo>
                  <a:close/>
                  <a:moveTo>
                    <a:pt x="120178" y="0"/>
                  </a:moveTo>
                  <a:lnTo>
                    <a:pt x="120178" y="1673"/>
                  </a:lnTo>
                  <a:lnTo>
                    <a:pt x="123580" y="1673"/>
                  </a:lnTo>
                  <a:lnTo>
                    <a:pt x="123580" y="0"/>
                  </a:lnTo>
                  <a:close/>
                  <a:moveTo>
                    <a:pt x="130216" y="0"/>
                  </a:moveTo>
                  <a:lnTo>
                    <a:pt x="130216" y="1673"/>
                  </a:lnTo>
                  <a:lnTo>
                    <a:pt x="133618" y="1673"/>
                  </a:lnTo>
                  <a:lnTo>
                    <a:pt x="133618" y="0"/>
                  </a:lnTo>
                  <a:close/>
                  <a:moveTo>
                    <a:pt x="147002" y="0"/>
                  </a:moveTo>
                  <a:lnTo>
                    <a:pt x="147002" y="1673"/>
                  </a:lnTo>
                  <a:lnTo>
                    <a:pt x="150404" y="1673"/>
                  </a:lnTo>
                  <a:lnTo>
                    <a:pt x="150404" y="0"/>
                  </a:lnTo>
                  <a:close/>
                  <a:moveTo>
                    <a:pt x="172265" y="0"/>
                  </a:moveTo>
                  <a:lnTo>
                    <a:pt x="172265" y="1673"/>
                  </a:lnTo>
                  <a:lnTo>
                    <a:pt x="175667" y="1673"/>
                  </a:lnTo>
                  <a:lnTo>
                    <a:pt x="175667" y="0"/>
                  </a:lnTo>
                  <a:close/>
                  <a:moveTo>
                    <a:pt x="184032" y="0"/>
                  </a:moveTo>
                  <a:lnTo>
                    <a:pt x="184032" y="1673"/>
                  </a:lnTo>
                  <a:lnTo>
                    <a:pt x="187433" y="1673"/>
                  </a:lnTo>
                  <a:lnTo>
                    <a:pt x="187433" y="0"/>
                  </a:lnTo>
                  <a:close/>
                  <a:moveTo>
                    <a:pt x="205948" y="0"/>
                  </a:moveTo>
                  <a:lnTo>
                    <a:pt x="205948" y="1673"/>
                  </a:lnTo>
                  <a:lnTo>
                    <a:pt x="209350" y="1673"/>
                  </a:lnTo>
                  <a:lnTo>
                    <a:pt x="209350" y="0"/>
                  </a:lnTo>
                  <a:close/>
                  <a:moveTo>
                    <a:pt x="215986" y="0"/>
                  </a:moveTo>
                  <a:lnTo>
                    <a:pt x="215986" y="1673"/>
                  </a:lnTo>
                  <a:lnTo>
                    <a:pt x="219388" y="1673"/>
                  </a:lnTo>
                  <a:lnTo>
                    <a:pt x="219388" y="0"/>
                  </a:lnTo>
                  <a:close/>
                  <a:moveTo>
                    <a:pt x="226024" y="0"/>
                  </a:moveTo>
                  <a:lnTo>
                    <a:pt x="226024" y="1673"/>
                  </a:lnTo>
                  <a:lnTo>
                    <a:pt x="229426" y="1673"/>
                  </a:lnTo>
                  <a:lnTo>
                    <a:pt x="229426" y="0"/>
                  </a:lnTo>
                  <a:close/>
                  <a:moveTo>
                    <a:pt x="242866" y="0"/>
                  </a:moveTo>
                  <a:lnTo>
                    <a:pt x="242866" y="1673"/>
                  </a:lnTo>
                  <a:lnTo>
                    <a:pt x="246268" y="1673"/>
                  </a:lnTo>
                  <a:lnTo>
                    <a:pt x="246268" y="0"/>
                  </a:lnTo>
                  <a:close/>
                  <a:moveTo>
                    <a:pt x="268072" y="0"/>
                  </a:moveTo>
                  <a:lnTo>
                    <a:pt x="268072" y="1673"/>
                  </a:lnTo>
                  <a:lnTo>
                    <a:pt x="271474" y="1673"/>
                  </a:lnTo>
                  <a:lnTo>
                    <a:pt x="271474" y="0"/>
                  </a:lnTo>
                  <a:close/>
                  <a:moveTo>
                    <a:pt x="279839" y="0"/>
                  </a:moveTo>
                  <a:lnTo>
                    <a:pt x="279839" y="1673"/>
                  </a:lnTo>
                  <a:lnTo>
                    <a:pt x="283241" y="1673"/>
                  </a:lnTo>
                  <a:lnTo>
                    <a:pt x="283241" y="0"/>
                  </a:lnTo>
                  <a:close/>
                  <a:moveTo>
                    <a:pt x="2510" y="3346"/>
                  </a:moveTo>
                  <a:lnTo>
                    <a:pt x="2510" y="5075"/>
                  </a:lnTo>
                  <a:lnTo>
                    <a:pt x="5912" y="5075"/>
                  </a:lnTo>
                  <a:lnTo>
                    <a:pt x="5912" y="3346"/>
                  </a:lnTo>
                  <a:close/>
                  <a:moveTo>
                    <a:pt x="31118" y="3346"/>
                  </a:moveTo>
                  <a:lnTo>
                    <a:pt x="31118" y="5075"/>
                  </a:lnTo>
                  <a:lnTo>
                    <a:pt x="34520" y="5075"/>
                  </a:lnTo>
                  <a:lnTo>
                    <a:pt x="34520" y="3346"/>
                  </a:lnTo>
                  <a:close/>
                  <a:moveTo>
                    <a:pt x="47849" y="3346"/>
                  </a:moveTo>
                  <a:lnTo>
                    <a:pt x="47849" y="5075"/>
                  </a:lnTo>
                  <a:lnTo>
                    <a:pt x="51250" y="5075"/>
                  </a:lnTo>
                  <a:lnTo>
                    <a:pt x="51250" y="3346"/>
                  </a:lnTo>
                  <a:close/>
                  <a:moveTo>
                    <a:pt x="54652" y="3346"/>
                  </a:moveTo>
                  <a:lnTo>
                    <a:pt x="54652" y="5075"/>
                  </a:lnTo>
                  <a:lnTo>
                    <a:pt x="58054" y="5075"/>
                  </a:lnTo>
                  <a:lnTo>
                    <a:pt x="58054" y="3346"/>
                  </a:lnTo>
                  <a:close/>
                  <a:moveTo>
                    <a:pt x="59671" y="3346"/>
                  </a:moveTo>
                  <a:lnTo>
                    <a:pt x="59671" y="5075"/>
                  </a:lnTo>
                  <a:lnTo>
                    <a:pt x="63073" y="5075"/>
                  </a:lnTo>
                  <a:lnTo>
                    <a:pt x="63073" y="3346"/>
                  </a:lnTo>
                  <a:close/>
                  <a:moveTo>
                    <a:pt x="64690" y="3346"/>
                  </a:moveTo>
                  <a:lnTo>
                    <a:pt x="64690" y="5075"/>
                  </a:lnTo>
                  <a:lnTo>
                    <a:pt x="68092" y="5075"/>
                  </a:lnTo>
                  <a:lnTo>
                    <a:pt x="68092" y="3346"/>
                  </a:lnTo>
                  <a:close/>
                  <a:moveTo>
                    <a:pt x="73055" y="3346"/>
                  </a:moveTo>
                  <a:lnTo>
                    <a:pt x="73055" y="5075"/>
                  </a:lnTo>
                  <a:lnTo>
                    <a:pt x="76457" y="5075"/>
                  </a:lnTo>
                  <a:lnTo>
                    <a:pt x="76457" y="3346"/>
                  </a:lnTo>
                  <a:close/>
                  <a:moveTo>
                    <a:pt x="98318" y="3346"/>
                  </a:moveTo>
                  <a:lnTo>
                    <a:pt x="98318" y="5075"/>
                  </a:lnTo>
                  <a:lnTo>
                    <a:pt x="101719" y="5075"/>
                  </a:lnTo>
                  <a:lnTo>
                    <a:pt x="101719" y="3346"/>
                  </a:lnTo>
                  <a:close/>
                  <a:moveTo>
                    <a:pt x="126926" y="3346"/>
                  </a:moveTo>
                  <a:lnTo>
                    <a:pt x="126926" y="5075"/>
                  </a:lnTo>
                  <a:lnTo>
                    <a:pt x="130328" y="5075"/>
                  </a:lnTo>
                  <a:lnTo>
                    <a:pt x="130328" y="3346"/>
                  </a:lnTo>
                  <a:close/>
                  <a:moveTo>
                    <a:pt x="143656" y="3346"/>
                  </a:moveTo>
                  <a:lnTo>
                    <a:pt x="143656" y="5075"/>
                  </a:lnTo>
                  <a:lnTo>
                    <a:pt x="147058" y="5075"/>
                  </a:lnTo>
                  <a:lnTo>
                    <a:pt x="147058" y="3346"/>
                  </a:lnTo>
                  <a:close/>
                  <a:moveTo>
                    <a:pt x="150404" y="3346"/>
                  </a:moveTo>
                  <a:lnTo>
                    <a:pt x="150404" y="5075"/>
                  </a:lnTo>
                  <a:lnTo>
                    <a:pt x="153806" y="5075"/>
                  </a:lnTo>
                  <a:lnTo>
                    <a:pt x="153806" y="3346"/>
                  </a:lnTo>
                  <a:close/>
                  <a:moveTo>
                    <a:pt x="155423" y="3346"/>
                  </a:moveTo>
                  <a:lnTo>
                    <a:pt x="155423" y="5075"/>
                  </a:lnTo>
                  <a:lnTo>
                    <a:pt x="158825" y="5075"/>
                  </a:lnTo>
                  <a:lnTo>
                    <a:pt x="158825" y="3346"/>
                  </a:lnTo>
                  <a:close/>
                  <a:moveTo>
                    <a:pt x="160498" y="3346"/>
                  </a:moveTo>
                  <a:lnTo>
                    <a:pt x="160498" y="5075"/>
                  </a:lnTo>
                  <a:lnTo>
                    <a:pt x="163900" y="5075"/>
                  </a:lnTo>
                  <a:lnTo>
                    <a:pt x="163900" y="3346"/>
                  </a:lnTo>
                  <a:close/>
                  <a:moveTo>
                    <a:pt x="168863" y="3346"/>
                  </a:moveTo>
                  <a:lnTo>
                    <a:pt x="168863" y="5075"/>
                  </a:lnTo>
                  <a:lnTo>
                    <a:pt x="172265" y="5075"/>
                  </a:lnTo>
                  <a:lnTo>
                    <a:pt x="172265" y="3346"/>
                  </a:lnTo>
                  <a:close/>
                  <a:moveTo>
                    <a:pt x="194125" y="3346"/>
                  </a:moveTo>
                  <a:lnTo>
                    <a:pt x="194125" y="5075"/>
                  </a:lnTo>
                  <a:lnTo>
                    <a:pt x="197527" y="5075"/>
                  </a:lnTo>
                  <a:lnTo>
                    <a:pt x="197527" y="3346"/>
                  </a:lnTo>
                  <a:close/>
                  <a:moveTo>
                    <a:pt x="222734" y="3346"/>
                  </a:moveTo>
                  <a:lnTo>
                    <a:pt x="222734" y="5075"/>
                  </a:lnTo>
                  <a:lnTo>
                    <a:pt x="226136" y="5075"/>
                  </a:lnTo>
                  <a:lnTo>
                    <a:pt x="226136" y="3346"/>
                  </a:lnTo>
                  <a:close/>
                  <a:moveTo>
                    <a:pt x="239464" y="3346"/>
                  </a:moveTo>
                  <a:lnTo>
                    <a:pt x="239464" y="5075"/>
                  </a:lnTo>
                  <a:lnTo>
                    <a:pt x="242866" y="5075"/>
                  </a:lnTo>
                  <a:lnTo>
                    <a:pt x="242866" y="3346"/>
                  </a:lnTo>
                  <a:close/>
                  <a:moveTo>
                    <a:pt x="246268" y="3346"/>
                  </a:moveTo>
                  <a:lnTo>
                    <a:pt x="246268" y="5075"/>
                  </a:lnTo>
                  <a:lnTo>
                    <a:pt x="249669" y="5075"/>
                  </a:lnTo>
                  <a:lnTo>
                    <a:pt x="249669" y="3346"/>
                  </a:lnTo>
                  <a:close/>
                  <a:moveTo>
                    <a:pt x="251287" y="3346"/>
                  </a:moveTo>
                  <a:lnTo>
                    <a:pt x="251287" y="5075"/>
                  </a:lnTo>
                  <a:lnTo>
                    <a:pt x="254688" y="5075"/>
                  </a:lnTo>
                  <a:lnTo>
                    <a:pt x="254688" y="3346"/>
                  </a:lnTo>
                  <a:close/>
                  <a:moveTo>
                    <a:pt x="256306" y="3346"/>
                  </a:moveTo>
                  <a:lnTo>
                    <a:pt x="256306" y="5075"/>
                  </a:lnTo>
                  <a:lnTo>
                    <a:pt x="259707" y="5075"/>
                  </a:lnTo>
                  <a:lnTo>
                    <a:pt x="259707" y="3346"/>
                  </a:lnTo>
                  <a:close/>
                  <a:moveTo>
                    <a:pt x="264671" y="3346"/>
                  </a:moveTo>
                  <a:lnTo>
                    <a:pt x="264671" y="5075"/>
                  </a:lnTo>
                  <a:lnTo>
                    <a:pt x="268072" y="5075"/>
                  </a:lnTo>
                  <a:lnTo>
                    <a:pt x="268072" y="3346"/>
                  </a:lnTo>
                  <a:close/>
                  <a:moveTo>
                    <a:pt x="3347" y="11655"/>
                  </a:moveTo>
                  <a:lnTo>
                    <a:pt x="3347" y="13384"/>
                  </a:lnTo>
                  <a:lnTo>
                    <a:pt x="6748" y="13384"/>
                  </a:lnTo>
                  <a:lnTo>
                    <a:pt x="6748" y="11655"/>
                  </a:lnTo>
                  <a:close/>
                  <a:moveTo>
                    <a:pt x="28609" y="11655"/>
                  </a:moveTo>
                  <a:lnTo>
                    <a:pt x="28609" y="13384"/>
                  </a:lnTo>
                  <a:lnTo>
                    <a:pt x="32011" y="13384"/>
                  </a:lnTo>
                  <a:lnTo>
                    <a:pt x="32011" y="11655"/>
                  </a:lnTo>
                  <a:close/>
                  <a:moveTo>
                    <a:pt x="40376" y="11655"/>
                  </a:moveTo>
                  <a:lnTo>
                    <a:pt x="40376" y="13384"/>
                  </a:lnTo>
                  <a:lnTo>
                    <a:pt x="43778" y="13384"/>
                  </a:lnTo>
                  <a:lnTo>
                    <a:pt x="43778" y="11655"/>
                  </a:lnTo>
                  <a:close/>
                  <a:moveTo>
                    <a:pt x="62181" y="11655"/>
                  </a:moveTo>
                  <a:lnTo>
                    <a:pt x="62181" y="13384"/>
                  </a:lnTo>
                  <a:lnTo>
                    <a:pt x="65582" y="13384"/>
                  </a:lnTo>
                  <a:lnTo>
                    <a:pt x="65582" y="11655"/>
                  </a:lnTo>
                  <a:close/>
                  <a:moveTo>
                    <a:pt x="72219" y="11655"/>
                  </a:moveTo>
                  <a:lnTo>
                    <a:pt x="72219" y="13384"/>
                  </a:lnTo>
                  <a:lnTo>
                    <a:pt x="75621" y="13384"/>
                  </a:lnTo>
                  <a:lnTo>
                    <a:pt x="75621" y="11655"/>
                  </a:lnTo>
                  <a:close/>
                  <a:moveTo>
                    <a:pt x="82257" y="11655"/>
                  </a:moveTo>
                  <a:lnTo>
                    <a:pt x="82257" y="13384"/>
                  </a:lnTo>
                  <a:lnTo>
                    <a:pt x="85659" y="13384"/>
                  </a:lnTo>
                  <a:lnTo>
                    <a:pt x="85659" y="11655"/>
                  </a:lnTo>
                  <a:close/>
                  <a:moveTo>
                    <a:pt x="99210" y="11655"/>
                  </a:moveTo>
                  <a:lnTo>
                    <a:pt x="99210" y="13384"/>
                  </a:lnTo>
                  <a:lnTo>
                    <a:pt x="102612" y="13384"/>
                  </a:lnTo>
                  <a:lnTo>
                    <a:pt x="102612" y="11655"/>
                  </a:lnTo>
                  <a:close/>
                  <a:moveTo>
                    <a:pt x="124417" y="11655"/>
                  </a:moveTo>
                  <a:lnTo>
                    <a:pt x="124417" y="13384"/>
                  </a:lnTo>
                  <a:lnTo>
                    <a:pt x="127818" y="13384"/>
                  </a:lnTo>
                  <a:lnTo>
                    <a:pt x="127818" y="11655"/>
                  </a:lnTo>
                  <a:close/>
                  <a:moveTo>
                    <a:pt x="136183" y="11655"/>
                  </a:moveTo>
                  <a:lnTo>
                    <a:pt x="136183" y="13384"/>
                  </a:lnTo>
                  <a:lnTo>
                    <a:pt x="139585" y="13384"/>
                  </a:lnTo>
                  <a:lnTo>
                    <a:pt x="139585" y="11655"/>
                  </a:lnTo>
                  <a:close/>
                  <a:moveTo>
                    <a:pt x="157988" y="11655"/>
                  </a:moveTo>
                  <a:lnTo>
                    <a:pt x="157988" y="13384"/>
                  </a:lnTo>
                  <a:lnTo>
                    <a:pt x="161390" y="13384"/>
                  </a:lnTo>
                  <a:lnTo>
                    <a:pt x="161390" y="11655"/>
                  </a:lnTo>
                  <a:close/>
                  <a:moveTo>
                    <a:pt x="168026" y="11655"/>
                  </a:moveTo>
                  <a:lnTo>
                    <a:pt x="168026" y="13384"/>
                  </a:lnTo>
                  <a:lnTo>
                    <a:pt x="171428" y="13384"/>
                  </a:lnTo>
                  <a:lnTo>
                    <a:pt x="171428" y="11655"/>
                  </a:lnTo>
                  <a:close/>
                  <a:moveTo>
                    <a:pt x="178064" y="11655"/>
                  </a:moveTo>
                  <a:lnTo>
                    <a:pt x="178064" y="13384"/>
                  </a:lnTo>
                  <a:lnTo>
                    <a:pt x="181466" y="13384"/>
                  </a:lnTo>
                  <a:lnTo>
                    <a:pt x="181466" y="11655"/>
                  </a:lnTo>
                  <a:close/>
                  <a:moveTo>
                    <a:pt x="194962" y="11655"/>
                  </a:moveTo>
                  <a:lnTo>
                    <a:pt x="194962" y="13384"/>
                  </a:lnTo>
                  <a:lnTo>
                    <a:pt x="198364" y="13384"/>
                  </a:lnTo>
                  <a:lnTo>
                    <a:pt x="198364" y="11655"/>
                  </a:lnTo>
                  <a:close/>
                  <a:moveTo>
                    <a:pt x="220224" y="11655"/>
                  </a:moveTo>
                  <a:lnTo>
                    <a:pt x="220224" y="13384"/>
                  </a:lnTo>
                  <a:lnTo>
                    <a:pt x="223626" y="13384"/>
                  </a:lnTo>
                  <a:lnTo>
                    <a:pt x="223626" y="11655"/>
                  </a:lnTo>
                  <a:close/>
                  <a:moveTo>
                    <a:pt x="231991" y="11655"/>
                  </a:moveTo>
                  <a:lnTo>
                    <a:pt x="231991" y="13384"/>
                  </a:lnTo>
                  <a:lnTo>
                    <a:pt x="235393" y="13384"/>
                  </a:lnTo>
                  <a:lnTo>
                    <a:pt x="235393" y="11655"/>
                  </a:lnTo>
                  <a:close/>
                  <a:moveTo>
                    <a:pt x="253796" y="11655"/>
                  </a:moveTo>
                  <a:lnTo>
                    <a:pt x="253796" y="13384"/>
                  </a:lnTo>
                  <a:lnTo>
                    <a:pt x="257198" y="13384"/>
                  </a:lnTo>
                  <a:lnTo>
                    <a:pt x="257198" y="11655"/>
                  </a:lnTo>
                  <a:close/>
                  <a:moveTo>
                    <a:pt x="263834" y="11655"/>
                  </a:moveTo>
                  <a:lnTo>
                    <a:pt x="263834" y="13384"/>
                  </a:lnTo>
                  <a:lnTo>
                    <a:pt x="267236" y="13384"/>
                  </a:lnTo>
                  <a:lnTo>
                    <a:pt x="267236" y="11655"/>
                  </a:lnTo>
                  <a:close/>
                  <a:moveTo>
                    <a:pt x="273872" y="11655"/>
                  </a:moveTo>
                  <a:lnTo>
                    <a:pt x="273872" y="13384"/>
                  </a:lnTo>
                  <a:lnTo>
                    <a:pt x="277274" y="13384"/>
                  </a:lnTo>
                  <a:lnTo>
                    <a:pt x="277274" y="11655"/>
                  </a:lnTo>
                  <a:close/>
                  <a:moveTo>
                    <a:pt x="1" y="15001"/>
                  </a:moveTo>
                  <a:lnTo>
                    <a:pt x="1" y="16730"/>
                  </a:lnTo>
                  <a:lnTo>
                    <a:pt x="3402" y="16730"/>
                  </a:lnTo>
                  <a:lnTo>
                    <a:pt x="3402" y="15001"/>
                  </a:lnTo>
                  <a:close/>
                  <a:moveTo>
                    <a:pt x="6748" y="15001"/>
                  </a:moveTo>
                  <a:lnTo>
                    <a:pt x="6748" y="16730"/>
                  </a:lnTo>
                  <a:lnTo>
                    <a:pt x="10150" y="16730"/>
                  </a:lnTo>
                  <a:lnTo>
                    <a:pt x="10150" y="15001"/>
                  </a:lnTo>
                  <a:close/>
                  <a:moveTo>
                    <a:pt x="11767" y="15001"/>
                  </a:moveTo>
                  <a:lnTo>
                    <a:pt x="11767" y="16730"/>
                  </a:lnTo>
                  <a:lnTo>
                    <a:pt x="15169" y="16730"/>
                  </a:lnTo>
                  <a:lnTo>
                    <a:pt x="15169" y="15001"/>
                  </a:lnTo>
                  <a:close/>
                  <a:moveTo>
                    <a:pt x="16786" y="15001"/>
                  </a:moveTo>
                  <a:lnTo>
                    <a:pt x="16786" y="16730"/>
                  </a:lnTo>
                  <a:lnTo>
                    <a:pt x="20188" y="16730"/>
                  </a:lnTo>
                  <a:lnTo>
                    <a:pt x="20188" y="15001"/>
                  </a:lnTo>
                  <a:close/>
                  <a:moveTo>
                    <a:pt x="25207" y="15001"/>
                  </a:moveTo>
                  <a:lnTo>
                    <a:pt x="25207" y="16730"/>
                  </a:lnTo>
                  <a:lnTo>
                    <a:pt x="28609" y="16730"/>
                  </a:lnTo>
                  <a:lnTo>
                    <a:pt x="28609" y="15001"/>
                  </a:lnTo>
                  <a:close/>
                  <a:moveTo>
                    <a:pt x="50358" y="15001"/>
                  </a:moveTo>
                  <a:lnTo>
                    <a:pt x="50358" y="16730"/>
                  </a:lnTo>
                  <a:lnTo>
                    <a:pt x="53760" y="16730"/>
                  </a:lnTo>
                  <a:lnTo>
                    <a:pt x="53760" y="15001"/>
                  </a:lnTo>
                  <a:close/>
                  <a:moveTo>
                    <a:pt x="78967" y="15001"/>
                  </a:moveTo>
                  <a:lnTo>
                    <a:pt x="78967" y="16730"/>
                  </a:lnTo>
                  <a:lnTo>
                    <a:pt x="82368" y="16730"/>
                  </a:lnTo>
                  <a:lnTo>
                    <a:pt x="82368" y="15001"/>
                  </a:lnTo>
                  <a:close/>
                  <a:moveTo>
                    <a:pt x="95808" y="15001"/>
                  </a:moveTo>
                  <a:lnTo>
                    <a:pt x="95808" y="16730"/>
                  </a:lnTo>
                  <a:lnTo>
                    <a:pt x="99210" y="16730"/>
                  </a:lnTo>
                  <a:lnTo>
                    <a:pt x="99210" y="15001"/>
                  </a:lnTo>
                  <a:close/>
                  <a:moveTo>
                    <a:pt x="102612" y="15001"/>
                  </a:moveTo>
                  <a:lnTo>
                    <a:pt x="102612" y="16730"/>
                  </a:lnTo>
                  <a:lnTo>
                    <a:pt x="105958" y="16730"/>
                  </a:lnTo>
                  <a:lnTo>
                    <a:pt x="105958" y="15001"/>
                  </a:lnTo>
                  <a:close/>
                  <a:moveTo>
                    <a:pt x="107631" y="15001"/>
                  </a:moveTo>
                  <a:lnTo>
                    <a:pt x="107631" y="16730"/>
                  </a:lnTo>
                  <a:lnTo>
                    <a:pt x="110977" y="16730"/>
                  </a:lnTo>
                  <a:lnTo>
                    <a:pt x="110977" y="15001"/>
                  </a:lnTo>
                  <a:close/>
                  <a:moveTo>
                    <a:pt x="112650" y="15001"/>
                  </a:moveTo>
                  <a:lnTo>
                    <a:pt x="112650" y="16730"/>
                  </a:lnTo>
                  <a:lnTo>
                    <a:pt x="116052" y="16730"/>
                  </a:lnTo>
                  <a:lnTo>
                    <a:pt x="116052" y="15001"/>
                  </a:lnTo>
                  <a:close/>
                  <a:moveTo>
                    <a:pt x="121015" y="15001"/>
                  </a:moveTo>
                  <a:lnTo>
                    <a:pt x="121015" y="16730"/>
                  </a:lnTo>
                  <a:lnTo>
                    <a:pt x="124417" y="16730"/>
                  </a:lnTo>
                  <a:lnTo>
                    <a:pt x="124417" y="15001"/>
                  </a:lnTo>
                  <a:close/>
                  <a:moveTo>
                    <a:pt x="146166" y="15001"/>
                  </a:moveTo>
                  <a:lnTo>
                    <a:pt x="146166" y="16730"/>
                  </a:lnTo>
                  <a:lnTo>
                    <a:pt x="149568" y="16730"/>
                  </a:lnTo>
                  <a:lnTo>
                    <a:pt x="149568" y="15001"/>
                  </a:lnTo>
                  <a:close/>
                  <a:moveTo>
                    <a:pt x="174774" y="15001"/>
                  </a:moveTo>
                  <a:lnTo>
                    <a:pt x="174774" y="16730"/>
                  </a:lnTo>
                  <a:lnTo>
                    <a:pt x="178176" y="16730"/>
                  </a:lnTo>
                  <a:lnTo>
                    <a:pt x="178176" y="15001"/>
                  </a:lnTo>
                  <a:close/>
                  <a:moveTo>
                    <a:pt x="191616" y="15001"/>
                  </a:moveTo>
                  <a:lnTo>
                    <a:pt x="191616" y="16730"/>
                  </a:lnTo>
                  <a:lnTo>
                    <a:pt x="195018" y="16730"/>
                  </a:lnTo>
                  <a:lnTo>
                    <a:pt x="195018" y="15001"/>
                  </a:lnTo>
                  <a:close/>
                  <a:moveTo>
                    <a:pt x="198364" y="15001"/>
                  </a:moveTo>
                  <a:lnTo>
                    <a:pt x="198364" y="16730"/>
                  </a:lnTo>
                  <a:lnTo>
                    <a:pt x="201765" y="16730"/>
                  </a:lnTo>
                  <a:lnTo>
                    <a:pt x="201765" y="15001"/>
                  </a:lnTo>
                  <a:close/>
                  <a:moveTo>
                    <a:pt x="203383" y="15001"/>
                  </a:moveTo>
                  <a:lnTo>
                    <a:pt x="203383" y="16730"/>
                  </a:lnTo>
                  <a:lnTo>
                    <a:pt x="206784" y="16730"/>
                  </a:lnTo>
                  <a:lnTo>
                    <a:pt x="206784" y="15001"/>
                  </a:lnTo>
                  <a:close/>
                  <a:moveTo>
                    <a:pt x="208402" y="15001"/>
                  </a:moveTo>
                  <a:lnTo>
                    <a:pt x="208402" y="16730"/>
                  </a:lnTo>
                  <a:lnTo>
                    <a:pt x="211804" y="16730"/>
                  </a:lnTo>
                  <a:lnTo>
                    <a:pt x="211804" y="15001"/>
                  </a:lnTo>
                  <a:close/>
                  <a:moveTo>
                    <a:pt x="216823" y="15001"/>
                  </a:moveTo>
                  <a:lnTo>
                    <a:pt x="216823" y="16730"/>
                  </a:lnTo>
                  <a:lnTo>
                    <a:pt x="220224" y="16730"/>
                  </a:lnTo>
                  <a:lnTo>
                    <a:pt x="220224" y="15001"/>
                  </a:lnTo>
                  <a:close/>
                  <a:moveTo>
                    <a:pt x="241973" y="15001"/>
                  </a:moveTo>
                  <a:lnTo>
                    <a:pt x="241973" y="16730"/>
                  </a:lnTo>
                  <a:lnTo>
                    <a:pt x="245375" y="16730"/>
                  </a:lnTo>
                  <a:lnTo>
                    <a:pt x="245375" y="15001"/>
                  </a:lnTo>
                  <a:close/>
                  <a:moveTo>
                    <a:pt x="270582" y="15001"/>
                  </a:moveTo>
                  <a:lnTo>
                    <a:pt x="270582" y="16730"/>
                  </a:lnTo>
                  <a:lnTo>
                    <a:pt x="273984" y="16730"/>
                  </a:lnTo>
                  <a:lnTo>
                    <a:pt x="273984" y="1500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557" name="Google Shape;4557;p130"/>
          <p:cNvSpPr/>
          <p:nvPr/>
        </p:nvSpPr>
        <p:spPr>
          <a:xfrm>
            <a:off x="-1069525" y="-3263275"/>
            <a:ext cx="13261500" cy="3263400"/>
          </a:xfrm>
          <a:prstGeom prst="rect">
            <a:avLst/>
          </a:prstGeom>
          <a:solidFill>
            <a:srgbClr val="F8F9F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558" name="Google Shape;4558;p130"/>
          <p:cNvSpPr/>
          <p:nvPr/>
        </p:nvSpPr>
        <p:spPr>
          <a:xfrm>
            <a:off x="9144000" y="-1294225"/>
            <a:ext cx="9948600" cy="7173900"/>
          </a:xfrm>
          <a:prstGeom prst="rect">
            <a:avLst/>
          </a:prstGeom>
          <a:solidFill>
            <a:srgbClr val="F8F9F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559" name="Google Shape;4559;p130"/>
          <p:cNvSpPr/>
          <p:nvPr/>
        </p:nvSpPr>
        <p:spPr>
          <a:xfrm>
            <a:off x="-5113275" y="5143500"/>
            <a:ext cx="14445000" cy="3263400"/>
          </a:xfrm>
          <a:prstGeom prst="rect">
            <a:avLst/>
          </a:prstGeom>
          <a:solidFill>
            <a:srgbClr val="F8F9F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560" name="Google Shape;4560;p130"/>
          <p:cNvSpPr/>
          <p:nvPr/>
        </p:nvSpPr>
        <p:spPr>
          <a:xfrm>
            <a:off x="-5113275" y="-815825"/>
            <a:ext cx="5113200" cy="6277500"/>
          </a:xfrm>
          <a:prstGeom prst="rect">
            <a:avLst/>
          </a:prstGeom>
          <a:solidFill>
            <a:srgbClr val="F8F9F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12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z-Blank, with ASU network pattern edges — black">
  <p:cSld name="CUSTOM_22_1_1_1_1_1_1_1_1_1_1_1_1_1_1_1_1_1_1_2">
    <p:bg>
      <p:bgPr>
        <a:solidFill>
          <a:schemeClr val="dk1"/>
        </a:solidFill>
        <a:effectLst/>
      </p:bgPr>
    </p:bg>
    <p:spTree>
      <p:nvGrpSpPr>
        <p:cNvPr id="1" name="Shape 45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562" name="Google Shape;4562;p131"/>
          <p:cNvGrpSpPr/>
          <p:nvPr/>
        </p:nvGrpSpPr>
        <p:grpSpPr>
          <a:xfrm rot="10218403">
            <a:off x="-675851" y="-1262943"/>
            <a:ext cx="3264305" cy="2910457"/>
            <a:chOff x="1572350" y="1151675"/>
            <a:chExt cx="4851050" cy="4325200"/>
          </a:xfrm>
        </p:grpSpPr>
        <p:sp>
          <p:nvSpPr>
            <p:cNvPr id="4563" name="Google Shape;4563;p131"/>
            <p:cNvSpPr/>
            <p:nvPr/>
          </p:nvSpPr>
          <p:spPr>
            <a:xfrm>
              <a:off x="3968050" y="3267050"/>
              <a:ext cx="2041825" cy="1687950"/>
            </a:xfrm>
            <a:custGeom>
              <a:avLst/>
              <a:gdLst/>
              <a:ahLst/>
              <a:cxnLst/>
              <a:rect l="l" t="t" r="r" b="b"/>
              <a:pathLst>
                <a:path w="81673" h="67518" extrusionOk="0">
                  <a:moveTo>
                    <a:pt x="62229" y="676"/>
                  </a:moveTo>
                  <a:lnTo>
                    <a:pt x="80917" y="40638"/>
                  </a:lnTo>
                  <a:lnTo>
                    <a:pt x="57298" y="66722"/>
                  </a:lnTo>
                  <a:lnTo>
                    <a:pt x="32964" y="54475"/>
                  </a:lnTo>
                  <a:lnTo>
                    <a:pt x="955" y="36662"/>
                  </a:lnTo>
                  <a:lnTo>
                    <a:pt x="27277" y="3579"/>
                  </a:lnTo>
                  <a:lnTo>
                    <a:pt x="62229" y="676"/>
                  </a:lnTo>
                  <a:close/>
                  <a:moveTo>
                    <a:pt x="62587" y="0"/>
                  </a:moveTo>
                  <a:lnTo>
                    <a:pt x="27079" y="2943"/>
                  </a:lnTo>
                  <a:lnTo>
                    <a:pt x="26959" y="2982"/>
                  </a:lnTo>
                  <a:lnTo>
                    <a:pt x="0" y="36860"/>
                  </a:lnTo>
                  <a:lnTo>
                    <a:pt x="32645" y="55032"/>
                  </a:lnTo>
                  <a:lnTo>
                    <a:pt x="57418" y="67518"/>
                  </a:lnTo>
                  <a:lnTo>
                    <a:pt x="81673" y="40717"/>
                  </a:lnTo>
                  <a:lnTo>
                    <a:pt x="62706" y="199"/>
                  </a:lnTo>
                  <a:lnTo>
                    <a:pt x="62587" y="0"/>
                  </a:lnTo>
                  <a:close/>
                </a:path>
              </a:pathLst>
            </a:custGeom>
            <a:solidFill>
              <a:srgbClr val="54545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4" name="Google Shape;4564;p131"/>
            <p:cNvSpPr/>
            <p:nvPr/>
          </p:nvSpPr>
          <p:spPr>
            <a:xfrm>
              <a:off x="3938225" y="4013600"/>
              <a:ext cx="1469250" cy="918525"/>
            </a:xfrm>
            <a:custGeom>
              <a:avLst/>
              <a:gdLst/>
              <a:ahLst/>
              <a:cxnLst/>
              <a:rect l="l" t="t" r="r" b="b"/>
              <a:pathLst>
                <a:path w="58770" h="36741" extrusionOk="0">
                  <a:moveTo>
                    <a:pt x="24852" y="676"/>
                  </a:moveTo>
                  <a:lnTo>
                    <a:pt x="55708" y="12565"/>
                  </a:lnTo>
                  <a:lnTo>
                    <a:pt x="3340" y="6760"/>
                  </a:lnTo>
                  <a:lnTo>
                    <a:pt x="24852" y="676"/>
                  </a:lnTo>
                  <a:close/>
                  <a:moveTo>
                    <a:pt x="24892" y="0"/>
                  </a:moveTo>
                  <a:lnTo>
                    <a:pt x="0" y="7038"/>
                  </a:lnTo>
                  <a:lnTo>
                    <a:pt x="57378" y="13400"/>
                  </a:lnTo>
                  <a:lnTo>
                    <a:pt x="58133" y="36741"/>
                  </a:lnTo>
                  <a:lnTo>
                    <a:pt x="58770" y="36741"/>
                  </a:lnTo>
                  <a:lnTo>
                    <a:pt x="58014" y="12764"/>
                  </a:lnTo>
                  <a:lnTo>
                    <a:pt x="24892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5" name="Google Shape;4565;p131"/>
            <p:cNvSpPr/>
            <p:nvPr/>
          </p:nvSpPr>
          <p:spPr>
            <a:xfrm>
              <a:off x="4769250" y="3825700"/>
              <a:ext cx="621325" cy="828100"/>
            </a:xfrm>
            <a:custGeom>
              <a:avLst/>
              <a:gdLst/>
              <a:ahLst/>
              <a:cxnLst/>
              <a:rect l="l" t="t" r="r" b="b"/>
              <a:pathLst>
                <a:path w="24853" h="33124" extrusionOk="0">
                  <a:moveTo>
                    <a:pt x="17656" y="1591"/>
                  </a:moveTo>
                  <a:lnTo>
                    <a:pt x="24057" y="20479"/>
                  </a:lnTo>
                  <a:lnTo>
                    <a:pt x="1512" y="31692"/>
                  </a:lnTo>
                  <a:lnTo>
                    <a:pt x="17656" y="1591"/>
                  </a:lnTo>
                  <a:close/>
                  <a:moveTo>
                    <a:pt x="17815" y="1"/>
                  </a:moveTo>
                  <a:lnTo>
                    <a:pt x="1" y="33123"/>
                  </a:lnTo>
                  <a:lnTo>
                    <a:pt x="1" y="33123"/>
                  </a:lnTo>
                  <a:lnTo>
                    <a:pt x="24853" y="20797"/>
                  </a:lnTo>
                  <a:lnTo>
                    <a:pt x="17815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6" name="Google Shape;4566;p131"/>
            <p:cNvSpPr/>
            <p:nvPr/>
          </p:nvSpPr>
          <p:spPr>
            <a:xfrm>
              <a:off x="4550575" y="3238225"/>
              <a:ext cx="1476200" cy="1111375"/>
            </a:xfrm>
            <a:custGeom>
              <a:avLst/>
              <a:gdLst/>
              <a:ahLst/>
              <a:cxnLst/>
              <a:rect l="l" t="t" r="r" b="b"/>
              <a:pathLst>
                <a:path w="59048" h="44455" extrusionOk="0">
                  <a:moveTo>
                    <a:pt x="38530" y="3300"/>
                  </a:moveTo>
                  <a:lnTo>
                    <a:pt x="35031" y="28669"/>
                  </a:lnTo>
                  <a:lnTo>
                    <a:pt x="26919" y="24136"/>
                  </a:lnTo>
                  <a:lnTo>
                    <a:pt x="32208" y="14712"/>
                  </a:lnTo>
                  <a:lnTo>
                    <a:pt x="35787" y="8311"/>
                  </a:lnTo>
                  <a:lnTo>
                    <a:pt x="38530" y="3300"/>
                  </a:lnTo>
                  <a:close/>
                  <a:moveTo>
                    <a:pt x="4056" y="5050"/>
                  </a:moveTo>
                  <a:lnTo>
                    <a:pt x="25925" y="24096"/>
                  </a:lnTo>
                  <a:lnTo>
                    <a:pt x="756" y="30936"/>
                  </a:lnTo>
                  <a:lnTo>
                    <a:pt x="4056" y="5050"/>
                  </a:lnTo>
                  <a:close/>
                  <a:moveTo>
                    <a:pt x="35508" y="29663"/>
                  </a:moveTo>
                  <a:lnTo>
                    <a:pt x="56940" y="41592"/>
                  </a:lnTo>
                  <a:lnTo>
                    <a:pt x="33560" y="43779"/>
                  </a:lnTo>
                  <a:lnTo>
                    <a:pt x="35508" y="29663"/>
                  </a:lnTo>
                  <a:close/>
                  <a:moveTo>
                    <a:pt x="39484" y="0"/>
                  </a:moveTo>
                  <a:lnTo>
                    <a:pt x="39365" y="40"/>
                  </a:lnTo>
                  <a:lnTo>
                    <a:pt x="39286" y="80"/>
                  </a:lnTo>
                  <a:lnTo>
                    <a:pt x="39286" y="119"/>
                  </a:lnTo>
                  <a:lnTo>
                    <a:pt x="38809" y="1392"/>
                  </a:lnTo>
                  <a:lnTo>
                    <a:pt x="38371" y="2267"/>
                  </a:lnTo>
                  <a:lnTo>
                    <a:pt x="37337" y="4135"/>
                  </a:lnTo>
                  <a:lnTo>
                    <a:pt x="34117" y="9981"/>
                  </a:lnTo>
                  <a:lnTo>
                    <a:pt x="26442" y="23699"/>
                  </a:lnTo>
                  <a:lnTo>
                    <a:pt x="3579" y="3778"/>
                  </a:lnTo>
                  <a:lnTo>
                    <a:pt x="0" y="31771"/>
                  </a:lnTo>
                  <a:lnTo>
                    <a:pt x="26442" y="24613"/>
                  </a:lnTo>
                  <a:lnTo>
                    <a:pt x="34912" y="29345"/>
                  </a:lnTo>
                  <a:lnTo>
                    <a:pt x="32844" y="44455"/>
                  </a:lnTo>
                  <a:lnTo>
                    <a:pt x="59048" y="42069"/>
                  </a:lnTo>
                  <a:lnTo>
                    <a:pt x="35628" y="28987"/>
                  </a:lnTo>
                  <a:lnTo>
                    <a:pt x="39604" y="199"/>
                  </a:lnTo>
                  <a:lnTo>
                    <a:pt x="39604" y="119"/>
                  </a:lnTo>
                  <a:lnTo>
                    <a:pt x="39564" y="80"/>
                  </a:lnTo>
                  <a:lnTo>
                    <a:pt x="39484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7" name="Google Shape;4567;p131"/>
            <p:cNvSpPr/>
            <p:nvPr/>
          </p:nvSpPr>
          <p:spPr>
            <a:xfrm>
              <a:off x="4560500" y="40225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</a:path>
              </a:pathLst>
            </a:custGeom>
            <a:solidFill>
              <a:srgbClr val="5E5E5E"/>
            </a:solidFill>
            <a:ln w="11925" cap="rnd" cmpd="sng">
              <a:solidFill>
                <a:srgbClr val="FAFAFA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8" name="Google Shape;4568;p131"/>
            <p:cNvSpPr/>
            <p:nvPr/>
          </p:nvSpPr>
          <p:spPr>
            <a:xfrm>
              <a:off x="5320975" y="4864525"/>
              <a:ext cx="162050" cy="162050"/>
            </a:xfrm>
            <a:custGeom>
              <a:avLst/>
              <a:gdLst/>
              <a:ahLst/>
              <a:cxnLst/>
              <a:rect l="l" t="t" r="r" b="b"/>
              <a:pathLst>
                <a:path w="6482" h="6482" extrusionOk="0">
                  <a:moveTo>
                    <a:pt x="2903" y="0"/>
                  </a:moveTo>
                  <a:lnTo>
                    <a:pt x="2585" y="40"/>
                  </a:lnTo>
                  <a:lnTo>
                    <a:pt x="2306" y="119"/>
                  </a:lnTo>
                  <a:lnTo>
                    <a:pt x="1988" y="239"/>
                  </a:lnTo>
                  <a:lnTo>
                    <a:pt x="1710" y="398"/>
                  </a:lnTo>
                  <a:lnTo>
                    <a:pt x="1432" y="557"/>
                  </a:lnTo>
                  <a:lnTo>
                    <a:pt x="1153" y="756"/>
                  </a:lnTo>
                  <a:lnTo>
                    <a:pt x="915" y="994"/>
                  </a:lnTo>
                  <a:lnTo>
                    <a:pt x="716" y="1233"/>
                  </a:lnTo>
                  <a:lnTo>
                    <a:pt x="517" y="1471"/>
                  </a:lnTo>
                  <a:lnTo>
                    <a:pt x="358" y="1750"/>
                  </a:lnTo>
                  <a:lnTo>
                    <a:pt x="239" y="2028"/>
                  </a:lnTo>
                  <a:lnTo>
                    <a:pt x="120" y="2346"/>
                  </a:lnTo>
                  <a:lnTo>
                    <a:pt x="40" y="2624"/>
                  </a:lnTo>
                  <a:lnTo>
                    <a:pt x="0" y="2943"/>
                  </a:lnTo>
                  <a:lnTo>
                    <a:pt x="0" y="3261"/>
                  </a:lnTo>
                  <a:lnTo>
                    <a:pt x="0" y="3579"/>
                  </a:lnTo>
                  <a:lnTo>
                    <a:pt x="80" y="3857"/>
                  </a:lnTo>
                  <a:lnTo>
                    <a:pt x="159" y="4175"/>
                  </a:lnTo>
                  <a:lnTo>
                    <a:pt x="239" y="4493"/>
                  </a:lnTo>
                  <a:lnTo>
                    <a:pt x="398" y="4772"/>
                  </a:lnTo>
                  <a:lnTo>
                    <a:pt x="557" y="5050"/>
                  </a:lnTo>
                  <a:lnTo>
                    <a:pt x="756" y="5328"/>
                  </a:lnTo>
                  <a:lnTo>
                    <a:pt x="994" y="5567"/>
                  </a:lnTo>
                  <a:lnTo>
                    <a:pt x="1233" y="5766"/>
                  </a:lnTo>
                  <a:lnTo>
                    <a:pt x="1471" y="5965"/>
                  </a:lnTo>
                  <a:lnTo>
                    <a:pt x="1750" y="6124"/>
                  </a:lnTo>
                  <a:lnTo>
                    <a:pt x="2028" y="6243"/>
                  </a:lnTo>
                  <a:lnTo>
                    <a:pt x="2346" y="6362"/>
                  </a:lnTo>
                  <a:lnTo>
                    <a:pt x="2625" y="6402"/>
                  </a:lnTo>
                  <a:lnTo>
                    <a:pt x="2943" y="6442"/>
                  </a:lnTo>
                  <a:lnTo>
                    <a:pt x="3261" y="6481"/>
                  </a:lnTo>
                  <a:lnTo>
                    <a:pt x="3579" y="6442"/>
                  </a:lnTo>
                  <a:lnTo>
                    <a:pt x="3897" y="6402"/>
                  </a:lnTo>
                  <a:lnTo>
                    <a:pt x="4175" y="6322"/>
                  </a:lnTo>
                  <a:lnTo>
                    <a:pt x="4493" y="6203"/>
                  </a:lnTo>
                  <a:lnTo>
                    <a:pt x="4772" y="6084"/>
                  </a:lnTo>
                  <a:lnTo>
                    <a:pt x="5090" y="5925"/>
                  </a:lnTo>
                  <a:lnTo>
                    <a:pt x="5328" y="5686"/>
                  </a:lnTo>
                  <a:lnTo>
                    <a:pt x="5567" y="5487"/>
                  </a:lnTo>
                  <a:lnTo>
                    <a:pt x="5806" y="5249"/>
                  </a:lnTo>
                  <a:lnTo>
                    <a:pt x="5965" y="4970"/>
                  </a:lnTo>
                  <a:lnTo>
                    <a:pt x="6124" y="4732"/>
                  </a:lnTo>
                  <a:lnTo>
                    <a:pt x="6243" y="4414"/>
                  </a:lnTo>
                  <a:lnTo>
                    <a:pt x="6362" y="4135"/>
                  </a:lnTo>
                  <a:lnTo>
                    <a:pt x="6442" y="3817"/>
                  </a:lnTo>
                  <a:lnTo>
                    <a:pt x="6482" y="3539"/>
                  </a:lnTo>
                  <a:lnTo>
                    <a:pt x="6482" y="3221"/>
                  </a:lnTo>
                  <a:lnTo>
                    <a:pt x="6482" y="2903"/>
                  </a:lnTo>
                  <a:lnTo>
                    <a:pt x="6442" y="2585"/>
                  </a:lnTo>
                  <a:lnTo>
                    <a:pt x="6362" y="2267"/>
                  </a:lnTo>
                  <a:lnTo>
                    <a:pt x="6243" y="1988"/>
                  </a:lnTo>
                  <a:lnTo>
                    <a:pt x="6084" y="1670"/>
                  </a:lnTo>
                  <a:lnTo>
                    <a:pt x="5925" y="1392"/>
                  </a:lnTo>
                  <a:lnTo>
                    <a:pt x="5726" y="1153"/>
                  </a:lnTo>
                  <a:lnTo>
                    <a:pt x="5487" y="915"/>
                  </a:lnTo>
                  <a:lnTo>
                    <a:pt x="5249" y="676"/>
                  </a:lnTo>
                  <a:lnTo>
                    <a:pt x="5010" y="517"/>
                  </a:lnTo>
                  <a:lnTo>
                    <a:pt x="4732" y="358"/>
                  </a:lnTo>
                  <a:lnTo>
                    <a:pt x="4454" y="199"/>
                  </a:lnTo>
                  <a:lnTo>
                    <a:pt x="4136" y="119"/>
                  </a:lnTo>
                  <a:lnTo>
                    <a:pt x="3857" y="40"/>
                  </a:lnTo>
                  <a:lnTo>
                    <a:pt x="3539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9" name="Google Shape;4569;p131"/>
            <p:cNvSpPr/>
            <p:nvPr/>
          </p:nvSpPr>
          <p:spPr>
            <a:xfrm>
              <a:off x="5457150" y="3205400"/>
              <a:ext cx="141175" cy="141200"/>
            </a:xfrm>
            <a:custGeom>
              <a:avLst/>
              <a:gdLst/>
              <a:ahLst/>
              <a:cxnLst/>
              <a:rect l="l" t="t" r="r" b="b"/>
              <a:pathLst>
                <a:path w="5647" h="5648" extrusionOk="0">
                  <a:moveTo>
                    <a:pt x="2546" y="1"/>
                  </a:moveTo>
                  <a:lnTo>
                    <a:pt x="2267" y="41"/>
                  </a:lnTo>
                  <a:lnTo>
                    <a:pt x="2029" y="120"/>
                  </a:lnTo>
                  <a:lnTo>
                    <a:pt x="1750" y="200"/>
                  </a:lnTo>
                  <a:lnTo>
                    <a:pt x="1512" y="319"/>
                  </a:lnTo>
                  <a:lnTo>
                    <a:pt x="1233" y="478"/>
                  </a:lnTo>
                  <a:lnTo>
                    <a:pt x="1035" y="637"/>
                  </a:lnTo>
                  <a:lnTo>
                    <a:pt x="796" y="836"/>
                  </a:lnTo>
                  <a:lnTo>
                    <a:pt x="637" y="1075"/>
                  </a:lnTo>
                  <a:lnTo>
                    <a:pt x="478" y="1273"/>
                  </a:lnTo>
                  <a:lnTo>
                    <a:pt x="319" y="1512"/>
                  </a:lnTo>
                  <a:lnTo>
                    <a:pt x="200" y="1751"/>
                  </a:lnTo>
                  <a:lnTo>
                    <a:pt x="120" y="2029"/>
                  </a:lnTo>
                  <a:lnTo>
                    <a:pt x="80" y="2267"/>
                  </a:lnTo>
                  <a:lnTo>
                    <a:pt x="40" y="2546"/>
                  </a:lnTo>
                  <a:lnTo>
                    <a:pt x="1" y="2824"/>
                  </a:lnTo>
                  <a:lnTo>
                    <a:pt x="40" y="3102"/>
                  </a:lnTo>
                  <a:lnTo>
                    <a:pt x="80" y="3381"/>
                  </a:lnTo>
                  <a:lnTo>
                    <a:pt x="120" y="3619"/>
                  </a:lnTo>
                  <a:lnTo>
                    <a:pt x="239" y="3898"/>
                  </a:lnTo>
                  <a:lnTo>
                    <a:pt x="359" y="4136"/>
                  </a:lnTo>
                  <a:lnTo>
                    <a:pt x="518" y="4415"/>
                  </a:lnTo>
                  <a:lnTo>
                    <a:pt x="677" y="4613"/>
                  </a:lnTo>
                  <a:lnTo>
                    <a:pt x="875" y="4852"/>
                  </a:lnTo>
                  <a:lnTo>
                    <a:pt x="1074" y="5011"/>
                  </a:lnTo>
                  <a:lnTo>
                    <a:pt x="1313" y="5170"/>
                  </a:lnTo>
                  <a:lnTo>
                    <a:pt x="1551" y="5329"/>
                  </a:lnTo>
                  <a:lnTo>
                    <a:pt x="1790" y="5448"/>
                  </a:lnTo>
                  <a:lnTo>
                    <a:pt x="2068" y="5528"/>
                  </a:lnTo>
                  <a:lnTo>
                    <a:pt x="2307" y="5568"/>
                  </a:lnTo>
                  <a:lnTo>
                    <a:pt x="2585" y="5608"/>
                  </a:lnTo>
                  <a:lnTo>
                    <a:pt x="2864" y="5647"/>
                  </a:lnTo>
                  <a:lnTo>
                    <a:pt x="3142" y="5608"/>
                  </a:lnTo>
                  <a:lnTo>
                    <a:pt x="3381" y="5568"/>
                  </a:lnTo>
                  <a:lnTo>
                    <a:pt x="3659" y="5528"/>
                  </a:lnTo>
                  <a:lnTo>
                    <a:pt x="3937" y="5409"/>
                  </a:lnTo>
                  <a:lnTo>
                    <a:pt x="4176" y="5289"/>
                  </a:lnTo>
                  <a:lnTo>
                    <a:pt x="4414" y="5130"/>
                  </a:lnTo>
                  <a:lnTo>
                    <a:pt x="4653" y="4971"/>
                  </a:lnTo>
                  <a:lnTo>
                    <a:pt x="4852" y="4773"/>
                  </a:lnTo>
                  <a:lnTo>
                    <a:pt x="5051" y="4574"/>
                  </a:lnTo>
                  <a:lnTo>
                    <a:pt x="5210" y="4335"/>
                  </a:lnTo>
                  <a:lnTo>
                    <a:pt x="5369" y="4097"/>
                  </a:lnTo>
                  <a:lnTo>
                    <a:pt x="5448" y="3858"/>
                  </a:lnTo>
                  <a:lnTo>
                    <a:pt x="5567" y="3580"/>
                  </a:lnTo>
                  <a:lnTo>
                    <a:pt x="5607" y="3341"/>
                  </a:lnTo>
                  <a:lnTo>
                    <a:pt x="5647" y="3063"/>
                  </a:lnTo>
                  <a:lnTo>
                    <a:pt x="5647" y="2784"/>
                  </a:lnTo>
                  <a:lnTo>
                    <a:pt x="5647" y="2506"/>
                  </a:lnTo>
                  <a:lnTo>
                    <a:pt x="5607" y="2267"/>
                  </a:lnTo>
                  <a:lnTo>
                    <a:pt x="5528" y="1989"/>
                  </a:lnTo>
                  <a:lnTo>
                    <a:pt x="5448" y="1711"/>
                  </a:lnTo>
                  <a:lnTo>
                    <a:pt x="5329" y="1472"/>
                  </a:lnTo>
                  <a:lnTo>
                    <a:pt x="5170" y="1234"/>
                  </a:lnTo>
                  <a:lnTo>
                    <a:pt x="5011" y="995"/>
                  </a:lnTo>
                  <a:lnTo>
                    <a:pt x="4812" y="796"/>
                  </a:lnTo>
                  <a:lnTo>
                    <a:pt x="4613" y="597"/>
                  </a:lnTo>
                  <a:lnTo>
                    <a:pt x="4375" y="438"/>
                  </a:lnTo>
                  <a:lnTo>
                    <a:pt x="4136" y="279"/>
                  </a:lnTo>
                  <a:lnTo>
                    <a:pt x="3897" y="200"/>
                  </a:lnTo>
                  <a:lnTo>
                    <a:pt x="3619" y="81"/>
                  </a:lnTo>
                  <a:lnTo>
                    <a:pt x="3381" y="41"/>
                  </a:lnTo>
                  <a:lnTo>
                    <a:pt x="3102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0" name="Google Shape;4570;p131"/>
            <p:cNvSpPr/>
            <p:nvPr/>
          </p:nvSpPr>
          <p:spPr>
            <a:xfrm>
              <a:off x="4476000" y="3938050"/>
              <a:ext cx="168025" cy="168025"/>
            </a:xfrm>
            <a:custGeom>
              <a:avLst/>
              <a:gdLst/>
              <a:ahLst/>
              <a:cxnLst/>
              <a:rect l="l" t="t" r="r" b="b"/>
              <a:pathLst>
                <a:path w="6721" h="6721" extrusionOk="0">
                  <a:moveTo>
                    <a:pt x="3023" y="0"/>
                  </a:moveTo>
                  <a:lnTo>
                    <a:pt x="2705" y="80"/>
                  </a:lnTo>
                  <a:lnTo>
                    <a:pt x="2387" y="159"/>
                  </a:lnTo>
                  <a:lnTo>
                    <a:pt x="2069" y="279"/>
                  </a:lnTo>
                  <a:lnTo>
                    <a:pt x="1751" y="398"/>
                  </a:lnTo>
                  <a:lnTo>
                    <a:pt x="1472" y="597"/>
                  </a:lnTo>
                  <a:lnTo>
                    <a:pt x="1194" y="795"/>
                  </a:lnTo>
                  <a:lnTo>
                    <a:pt x="955" y="1034"/>
                  </a:lnTo>
                  <a:lnTo>
                    <a:pt x="717" y="1273"/>
                  </a:lnTo>
                  <a:lnTo>
                    <a:pt x="518" y="1551"/>
                  </a:lnTo>
                  <a:lnTo>
                    <a:pt x="359" y="1829"/>
                  </a:lnTo>
                  <a:lnTo>
                    <a:pt x="240" y="2108"/>
                  </a:lnTo>
                  <a:lnTo>
                    <a:pt x="120" y="2426"/>
                  </a:lnTo>
                  <a:lnTo>
                    <a:pt x="41" y="2744"/>
                  </a:lnTo>
                  <a:lnTo>
                    <a:pt x="1" y="3062"/>
                  </a:lnTo>
                  <a:lnTo>
                    <a:pt x="1" y="3380"/>
                  </a:lnTo>
                  <a:lnTo>
                    <a:pt x="1" y="3698"/>
                  </a:lnTo>
                  <a:lnTo>
                    <a:pt x="81" y="4016"/>
                  </a:lnTo>
                  <a:lnTo>
                    <a:pt x="160" y="4334"/>
                  </a:lnTo>
                  <a:lnTo>
                    <a:pt x="279" y="4652"/>
                  </a:lnTo>
                  <a:lnTo>
                    <a:pt x="399" y="4971"/>
                  </a:lnTo>
                  <a:lnTo>
                    <a:pt x="597" y="5249"/>
                  </a:lnTo>
                  <a:lnTo>
                    <a:pt x="796" y="5527"/>
                  </a:lnTo>
                  <a:lnTo>
                    <a:pt x="1035" y="5766"/>
                  </a:lnTo>
                  <a:lnTo>
                    <a:pt x="1273" y="6004"/>
                  </a:lnTo>
                  <a:lnTo>
                    <a:pt x="1552" y="6203"/>
                  </a:lnTo>
                  <a:lnTo>
                    <a:pt x="1830" y="6362"/>
                  </a:lnTo>
                  <a:lnTo>
                    <a:pt x="2108" y="6482"/>
                  </a:lnTo>
                  <a:lnTo>
                    <a:pt x="2427" y="6601"/>
                  </a:lnTo>
                  <a:lnTo>
                    <a:pt x="2745" y="6680"/>
                  </a:lnTo>
                  <a:lnTo>
                    <a:pt x="3063" y="6720"/>
                  </a:lnTo>
                  <a:lnTo>
                    <a:pt x="3699" y="6720"/>
                  </a:lnTo>
                  <a:lnTo>
                    <a:pt x="4017" y="6641"/>
                  </a:lnTo>
                  <a:lnTo>
                    <a:pt x="4335" y="6561"/>
                  </a:lnTo>
                  <a:lnTo>
                    <a:pt x="4653" y="6482"/>
                  </a:lnTo>
                  <a:lnTo>
                    <a:pt x="4971" y="6322"/>
                  </a:lnTo>
                  <a:lnTo>
                    <a:pt x="5250" y="6124"/>
                  </a:lnTo>
                  <a:lnTo>
                    <a:pt x="5528" y="5925"/>
                  </a:lnTo>
                  <a:lnTo>
                    <a:pt x="5767" y="5686"/>
                  </a:lnTo>
                  <a:lnTo>
                    <a:pt x="6005" y="5448"/>
                  </a:lnTo>
                  <a:lnTo>
                    <a:pt x="6204" y="5169"/>
                  </a:lnTo>
                  <a:lnTo>
                    <a:pt x="6363" y="4891"/>
                  </a:lnTo>
                  <a:lnTo>
                    <a:pt x="6482" y="4613"/>
                  </a:lnTo>
                  <a:lnTo>
                    <a:pt x="6602" y="4295"/>
                  </a:lnTo>
                  <a:lnTo>
                    <a:pt x="6681" y="3976"/>
                  </a:lnTo>
                  <a:lnTo>
                    <a:pt x="6721" y="3658"/>
                  </a:lnTo>
                  <a:lnTo>
                    <a:pt x="6721" y="3340"/>
                  </a:lnTo>
                  <a:lnTo>
                    <a:pt x="6721" y="3022"/>
                  </a:lnTo>
                  <a:lnTo>
                    <a:pt x="6641" y="2704"/>
                  </a:lnTo>
                  <a:lnTo>
                    <a:pt x="6562" y="2386"/>
                  </a:lnTo>
                  <a:lnTo>
                    <a:pt x="6482" y="2068"/>
                  </a:lnTo>
                  <a:lnTo>
                    <a:pt x="6323" y="1750"/>
                  </a:lnTo>
                  <a:lnTo>
                    <a:pt x="6124" y="1471"/>
                  </a:lnTo>
                  <a:lnTo>
                    <a:pt x="5926" y="1193"/>
                  </a:lnTo>
                  <a:lnTo>
                    <a:pt x="5687" y="954"/>
                  </a:lnTo>
                  <a:lnTo>
                    <a:pt x="5448" y="716"/>
                  </a:lnTo>
                  <a:lnTo>
                    <a:pt x="5170" y="517"/>
                  </a:lnTo>
                  <a:lnTo>
                    <a:pt x="4892" y="358"/>
                  </a:lnTo>
                  <a:lnTo>
                    <a:pt x="4613" y="239"/>
                  </a:lnTo>
                  <a:lnTo>
                    <a:pt x="4295" y="119"/>
                  </a:lnTo>
                  <a:lnTo>
                    <a:pt x="3977" y="40"/>
                  </a:lnTo>
                  <a:lnTo>
                    <a:pt x="3659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1" name="Google Shape;4571;p131"/>
            <p:cNvSpPr/>
            <p:nvPr/>
          </p:nvSpPr>
          <p:spPr>
            <a:xfrm>
              <a:off x="5916425" y="4199475"/>
              <a:ext cx="169000" cy="169025"/>
            </a:xfrm>
            <a:custGeom>
              <a:avLst/>
              <a:gdLst/>
              <a:ahLst/>
              <a:cxnLst/>
              <a:rect l="l" t="t" r="r" b="b"/>
              <a:pathLst>
                <a:path w="6760" h="6761" extrusionOk="0">
                  <a:moveTo>
                    <a:pt x="3340" y="1"/>
                  </a:moveTo>
                  <a:lnTo>
                    <a:pt x="3022" y="41"/>
                  </a:lnTo>
                  <a:lnTo>
                    <a:pt x="2704" y="80"/>
                  </a:lnTo>
                  <a:lnTo>
                    <a:pt x="2386" y="160"/>
                  </a:lnTo>
                  <a:lnTo>
                    <a:pt x="2068" y="279"/>
                  </a:lnTo>
                  <a:lnTo>
                    <a:pt x="1789" y="438"/>
                  </a:lnTo>
                  <a:lnTo>
                    <a:pt x="1471" y="597"/>
                  </a:lnTo>
                  <a:lnTo>
                    <a:pt x="1193" y="796"/>
                  </a:lnTo>
                  <a:lnTo>
                    <a:pt x="954" y="1035"/>
                  </a:lnTo>
                  <a:lnTo>
                    <a:pt x="756" y="1313"/>
                  </a:lnTo>
                  <a:lnTo>
                    <a:pt x="557" y="1552"/>
                  </a:lnTo>
                  <a:lnTo>
                    <a:pt x="398" y="1830"/>
                  </a:lnTo>
                  <a:lnTo>
                    <a:pt x="239" y="2148"/>
                  </a:lnTo>
                  <a:lnTo>
                    <a:pt x="159" y="2426"/>
                  </a:lnTo>
                  <a:lnTo>
                    <a:pt x="80" y="2744"/>
                  </a:lnTo>
                  <a:lnTo>
                    <a:pt x="40" y="3063"/>
                  </a:lnTo>
                  <a:lnTo>
                    <a:pt x="0" y="3420"/>
                  </a:lnTo>
                  <a:lnTo>
                    <a:pt x="40" y="3739"/>
                  </a:lnTo>
                  <a:lnTo>
                    <a:pt x="80" y="4057"/>
                  </a:lnTo>
                  <a:lnTo>
                    <a:pt x="159" y="4375"/>
                  </a:lnTo>
                  <a:lnTo>
                    <a:pt x="278" y="4693"/>
                  </a:lnTo>
                  <a:lnTo>
                    <a:pt x="437" y="4971"/>
                  </a:lnTo>
                  <a:lnTo>
                    <a:pt x="596" y="5289"/>
                  </a:lnTo>
                  <a:lnTo>
                    <a:pt x="795" y="5568"/>
                  </a:lnTo>
                  <a:lnTo>
                    <a:pt x="1034" y="5806"/>
                  </a:lnTo>
                  <a:lnTo>
                    <a:pt x="1272" y="6005"/>
                  </a:lnTo>
                  <a:lnTo>
                    <a:pt x="1551" y="6204"/>
                  </a:lnTo>
                  <a:lnTo>
                    <a:pt x="1829" y="6363"/>
                  </a:lnTo>
                  <a:lnTo>
                    <a:pt x="2147" y="6522"/>
                  </a:lnTo>
                  <a:lnTo>
                    <a:pt x="2426" y="6601"/>
                  </a:lnTo>
                  <a:lnTo>
                    <a:pt x="2744" y="6681"/>
                  </a:lnTo>
                  <a:lnTo>
                    <a:pt x="3062" y="6721"/>
                  </a:lnTo>
                  <a:lnTo>
                    <a:pt x="3380" y="6760"/>
                  </a:lnTo>
                  <a:lnTo>
                    <a:pt x="3738" y="6721"/>
                  </a:lnTo>
                  <a:lnTo>
                    <a:pt x="4056" y="6681"/>
                  </a:lnTo>
                  <a:lnTo>
                    <a:pt x="4374" y="6601"/>
                  </a:lnTo>
                  <a:lnTo>
                    <a:pt x="4692" y="6482"/>
                  </a:lnTo>
                  <a:lnTo>
                    <a:pt x="4970" y="6323"/>
                  </a:lnTo>
                  <a:lnTo>
                    <a:pt x="5288" y="6164"/>
                  </a:lnTo>
                  <a:lnTo>
                    <a:pt x="5567" y="5965"/>
                  </a:lnTo>
                  <a:lnTo>
                    <a:pt x="5805" y="5727"/>
                  </a:lnTo>
                  <a:lnTo>
                    <a:pt x="6004" y="5488"/>
                  </a:lnTo>
                  <a:lnTo>
                    <a:pt x="6203" y="5210"/>
                  </a:lnTo>
                  <a:lnTo>
                    <a:pt x="6362" y="4931"/>
                  </a:lnTo>
                  <a:lnTo>
                    <a:pt x="6521" y="4613"/>
                  </a:lnTo>
                  <a:lnTo>
                    <a:pt x="6601" y="4335"/>
                  </a:lnTo>
                  <a:lnTo>
                    <a:pt x="6680" y="4017"/>
                  </a:lnTo>
                  <a:lnTo>
                    <a:pt x="6720" y="3699"/>
                  </a:lnTo>
                  <a:lnTo>
                    <a:pt x="6760" y="3381"/>
                  </a:lnTo>
                  <a:lnTo>
                    <a:pt x="6720" y="3023"/>
                  </a:lnTo>
                  <a:lnTo>
                    <a:pt x="6680" y="2705"/>
                  </a:lnTo>
                  <a:lnTo>
                    <a:pt x="6601" y="2387"/>
                  </a:lnTo>
                  <a:lnTo>
                    <a:pt x="6481" y="2068"/>
                  </a:lnTo>
                  <a:lnTo>
                    <a:pt x="6322" y="1790"/>
                  </a:lnTo>
                  <a:lnTo>
                    <a:pt x="6163" y="1472"/>
                  </a:lnTo>
                  <a:lnTo>
                    <a:pt x="5964" y="1194"/>
                  </a:lnTo>
                  <a:lnTo>
                    <a:pt x="5726" y="955"/>
                  </a:lnTo>
                  <a:lnTo>
                    <a:pt x="5448" y="756"/>
                  </a:lnTo>
                  <a:lnTo>
                    <a:pt x="5209" y="557"/>
                  </a:lnTo>
                  <a:lnTo>
                    <a:pt x="4931" y="398"/>
                  </a:lnTo>
                  <a:lnTo>
                    <a:pt x="4613" y="239"/>
                  </a:lnTo>
                  <a:lnTo>
                    <a:pt x="4334" y="160"/>
                  </a:lnTo>
                  <a:lnTo>
                    <a:pt x="4016" y="80"/>
                  </a:lnTo>
                  <a:lnTo>
                    <a:pt x="3698" y="41"/>
                  </a:lnTo>
                  <a:lnTo>
                    <a:pt x="3340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2" name="Google Shape;4572;p131"/>
            <p:cNvSpPr/>
            <p:nvPr/>
          </p:nvSpPr>
          <p:spPr>
            <a:xfrm>
              <a:off x="5308050" y="4268075"/>
              <a:ext cx="141175" cy="141175"/>
            </a:xfrm>
            <a:custGeom>
              <a:avLst/>
              <a:gdLst/>
              <a:ahLst/>
              <a:cxnLst/>
              <a:rect l="l" t="t" r="r" b="b"/>
              <a:pathLst>
                <a:path w="5647" h="5647" extrusionOk="0">
                  <a:moveTo>
                    <a:pt x="2545" y="0"/>
                  </a:moveTo>
                  <a:lnTo>
                    <a:pt x="2267" y="40"/>
                  </a:lnTo>
                  <a:lnTo>
                    <a:pt x="1988" y="120"/>
                  </a:lnTo>
                  <a:lnTo>
                    <a:pt x="1750" y="199"/>
                  </a:lnTo>
                  <a:lnTo>
                    <a:pt x="1472" y="319"/>
                  </a:lnTo>
                  <a:lnTo>
                    <a:pt x="1233" y="478"/>
                  </a:lnTo>
                  <a:lnTo>
                    <a:pt x="994" y="676"/>
                  </a:lnTo>
                  <a:lnTo>
                    <a:pt x="796" y="835"/>
                  </a:lnTo>
                  <a:lnTo>
                    <a:pt x="597" y="1074"/>
                  </a:lnTo>
                  <a:lnTo>
                    <a:pt x="438" y="1273"/>
                  </a:lnTo>
                  <a:lnTo>
                    <a:pt x="318" y="1511"/>
                  </a:lnTo>
                  <a:lnTo>
                    <a:pt x="199" y="1790"/>
                  </a:lnTo>
                  <a:lnTo>
                    <a:pt x="120" y="2028"/>
                  </a:lnTo>
                  <a:lnTo>
                    <a:pt x="40" y="2307"/>
                  </a:lnTo>
                  <a:lnTo>
                    <a:pt x="0" y="2545"/>
                  </a:lnTo>
                  <a:lnTo>
                    <a:pt x="0" y="2824"/>
                  </a:lnTo>
                  <a:lnTo>
                    <a:pt x="0" y="3102"/>
                  </a:lnTo>
                  <a:lnTo>
                    <a:pt x="40" y="3380"/>
                  </a:lnTo>
                  <a:lnTo>
                    <a:pt x="120" y="3659"/>
                  </a:lnTo>
                  <a:lnTo>
                    <a:pt x="199" y="3897"/>
                  </a:lnTo>
                  <a:lnTo>
                    <a:pt x="318" y="4176"/>
                  </a:lnTo>
                  <a:lnTo>
                    <a:pt x="477" y="4414"/>
                  </a:lnTo>
                  <a:lnTo>
                    <a:pt x="676" y="4653"/>
                  </a:lnTo>
                  <a:lnTo>
                    <a:pt x="875" y="4851"/>
                  </a:lnTo>
                  <a:lnTo>
                    <a:pt x="1074" y="5011"/>
                  </a:lnTo>
                  <a:lnTo>
                    <a:pt x="1273" y="5209"/>
                  </a:lnTo>
                  <a:lnTo>
                    <a:pt x="1511" y="5329"/>
                  </a:lnTo>
                  <a:lnTo>
                    <a:pt x="1790" y="5448"/>
                  </a:lnTo>
                  <a:lnTo>
                    <a:pt x="2028" y="5527"/>
                  </a:lnTo>
                  <a:lnTo>
                    <a:pt x="2307" y="5607"/>
                  </a:lnTo>
                  <a:lnTo>
                    <a:pt x="2585" y="5647"/>
                  </a:lnTo>
                  <a:lnTo>
                    <a:pt x="2823" y="5647"/>
                  </a:lnTo>
                  <a:lnTo>
                    <a:pt x="3102" y="5607"/>
                  </a:lnTo>
                  <a:lnTo>
                    <a:pt x="3380" y="5567"/>
                  </a:lnTo>
                  <a:lnTo>
                    <a:pt x="3658" y="5527"/>
                  </a:lnTo>
                  <a:lnTo>
                    <a:pt x="3897" y="5408"/>
                  </a:lnTo>
                  <a:lnTo>
                    <a:pt x="4175" y="5289"/>
                  </a:lnTo>
                  <a:lnTo>
                    <a:pt x="4414" y="5130"/>
                  </a:lnTo>
                  <a:lnTo>
                    <a:pt x="4653" y="4971"/>
                  </a:lnTo>
                  <a:lnTo>
                    <a:pt x="4851" y="4772"/>
                  </a:lnTo>
                  <a:lnTo>
                    <a:pt x="5050" y="4573"/>
                  </a:lnTo>
                  <a:lnTo>
                    <a:pt x="5209" y="4335"/>
                  </a:lnTo>
                  <a:lnTo>
                    <a:pt x="5329" y="4096"/>
                  </a:lnTo>
                  <a:lnTo>
                    <a:pt x="5448" y="3857"/>
                  </a:lnTo>
                  <a:lnTo>
                    <a:pt x="5527" y="3619"/>
                  </a:lnTo>
                  <a:lnTo>
                    <a:pt x="5607" y="3341"/>
                  </a:lnTo>
                  <a:lnTo>
                    <a:pt x="5647" y="3062"/>
                  </a:lnTo>
                  <a:lnTo>
                    <a:pt x="5647" y="2784"/>
                  </a:lnTo>
                  <a:lnTo>
                    <a:pt x="5647" y="2545"/>
                  </a:lnTo>
                  <a:lnTo>
                    <a:pt x="5607" y="2267"/>
                  </a:lnTo>
                  <a:lnTo>
                    <a:pt x="5527" y="1989"/>
                  </a:lnTo>
                  <a:lnTo>
                    <a:pt x="5408" y="1710"/>
                  </a:lnTo>
                  <a:lnTo>
                    <a:pt x="5289" y="1472"/>
                  </a:lnTo>
                  <a:lnTo>
                    <a:pt x="5169" y="1233"/>
                  </a:lnTo>
                  <a:lnTo>
                    <a:pt x="4971" y="995"/>
                  </a:lnTo>
                  <a:lnTo>
                    <a:pt x="4772" y="796"/>
                  </a:lnTo>
                  <a:lnTo>
                    <a:pt x="4573" y="597"/>
                  </a:lnTo>
                  <a:lnTo>
                    <a:pt x="4334" y="438"/>
                  </a:lnTo>
                  <a:lnTo>
                    <a:pt x="4096" y="319"/>
                  </a:lnTo>
                  <a:lnTo>
                    <a:pt x="3857" y="199"/>
                  </a:lnTo>
                  <a:lnTo>
                    <a:pt x="3619" y="120"/>
                  </a:lnTo>
                  <a:lnTo>
                    <a:pt x="3340" y="40"/>
                  </a:lnTo>
                  <a:lnTo>
                    <a:pt x="3062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3" name="Google Shape;4573;p131"/>
            <p:cNvSpPr/>
            <p:nvPr/>
          </p:nvSpPr>
          <p:spPr>
            <a:xfrm>
              <a:off x="4575425" y="3277975"/>
              <a:ext cx="141175" cy="141175"/>
            </a:xfrm>
            <a:custGeom>
              <a:avLst/>
              <a:gdLst/>
              <a:ahLst/>
              <a:cxnLst/>
              <a:rect l="l" t="t" r="r" b="b"/>
              <a:pathLst>
                <a:path w="5647" h="5647" extrusionOk="0">
                  <a:moveTo>
                    <a:pt x="2784" y="1"/>
                  </a:moveTo>
                  <a:lnTo>
                    <a:pt x="2545" y="40"/>
                  </a:lnTo>
                  <a:lnTo>
                    <a:pt x="2267" y="80"/>
                  </a:lnTo>
                  <a:lnTo>
                    <a:pt x="1988" y="120"/>
                  </a:lnTo>
                  <a:lnTo>
                    <a:pt x="1710" y="239"/>
                  </a:lnTo>
                  <a:lnTo>
                    <a:pt x="1471" y="359"/>
                  </a:lnTo>
                  <a:lnTo>
                    <a:pt x="1233" y="518"/>
                  </a:lnTo>
                  <a:lnTo>
                    <a:pt x="994" y="677"/>
                  </a:lnTo>
                  <a:lnTo>
                    <a:pt x="795" y="875"/>
                  </a:lnTo>
                  <a:lnTo>
                    <a:pt x="597" y="1074"/>
                  </a:lnTo>
                  <a:lnTo>
                    <a:pt x="438" y="1313"/>
                  </a:lnTo>
                  <a:lnTo>
                    <a:pt x="318" y="1551"/>
                  </a:lnTo>
                  <a:lnTo>
                    <a:pt x="199" y="1790"/>
                  </a:lnTo>
                  <a:lnTo>
                    <a:pt x="120" y="2029"/>
                  </a:lnTo>
                  <a:lnTo>
                    <a:pt x="40" y="2307"/>
                  </a:lnTo>
                  <a:lnTo>
                    <a:pt x="0" y="2585"/>
                  </a:lnTo>
                  <a:lnTo>
                    <a:pt x="0" y="2864"/>
                  </a:lnTo>
                  <a:lnTo>
                    <a:pt x="0" y="3102"/>
                  </a:lnTo>
                  <a:lnTo>
                    <a:pt x="40" y="3381"/>
                  </a:lnTo>
                  <a:lnTo>
                    <a:pt x="120" y="3659"/>
                  </a:lnTo>
                  <a:lnTo>
                    <a:pt x="199" y="3937"/>
                  </a:lnTo>
                  <a:lnTo>
                    <a:pt x="318" y="4176"/>
                  </a:lnTo>
                  <a:lnTo>
                    <a:pt x="477" y="4414"/>
                  </a:lnTo>
                  <a:lnTo>
                    <a:pt x="676" y="4653"/>
                  </a:lnTo>
                  <a:lnTo>
                    <a:pt x="835" y="4852"/>
                  </a:lnTo>
                  <a:lnTo>
                    <a:pt x="1074" y="5051"/>
                  </a:lnTo>
                  <a:lnTo>
                    <a:pt x="1273" y="5210"/>
                  </a:lnTo>
                  <a:lnTo>
                    <a:pt x="1511" y="5329"/>
                  </a:lnTo>
                  <a:lnTo>
                    <a:pt x="1790" y="5448"/>
                  </a:lnTo>
                  <a:lnTo>
                    <a:pt x="2028" y="5528"/>
                  </a:lnTo>
                  <a:lnTo>
                    <a:pt x="2306" y="5607"/>
                  </a:lnTo>
                  <a:lnTo>
                    <a:pt x="2545" y="5647"/>
                  </a:lnTo>
                  <a:lnTo>
                    <a:pt x="3102" y="5647"/>
                  </a:lnTo>
                  <a:lnTo>
                    <a:pt x="3380" y="5607"/>
                  </a:lnTo>
                  <a:lnTo>
                    <a:pt x="3658" y="5528"/>
                  </a:lnTo>
                  <a:lnTo>
                    <a:pt x="3897" y="5448"/>
                  </a:lnTo>
                  <a:lnTo>
                    <a:pt x="4175" y="5329"/>
                  </a:lnTo>
                  <a:lnTo>
                    <a:pt x="4414" y="5170"/>
                  </a:lnTo>
                  <a:lnTo>
                    <a:pt x="4652" y="4971"/>
                  </a:lnTo>
                  <a:lnTo>
                    <a:pt x="4851" y="4812"/>
                  </a:lnTo>
                  <a:lnTo>
                    <a:pt x="5050" y="4573"/>
                  </a:lnTo>
                  <a:lnTo>
                    <a:pt x="5209" y="4375"/>
                  </a:lnTo>
                  <a:lnTo>
                    <a:pt x="5328" y="4136"/>
                  </a:lnTo>
                  <a:lnTo>
                    <a:pt x="5448" y="3858"/>
                  </a:lnTo>
                  <a:lnTo>
                    <a:pt x="5527" y="3619"/>
                  </a:lnTo>
                  <a:lnTo>
                    <a:pt x="5607" y="3341"/>
                  </a:lnTo>
                  <a:lnTo>
                    <a:pt x="5647" y="3102"/>
                  </a:lnTo>
                  <a:lnTo>
                    <a:pt x="5647" y="2824"/>
                  </a:lnTo>
                  <a:lnTo>
                    <a:pt x="5647" y="2545"/>
                  </a:lnTo>
                  <a:lnTo>
                    <a:pt x="5567" y="2267"/>
                  </a:lnTo>
                  <a:lnTo>
                    <a:pt x="5527" y="1989"/>
                  </a:lnTo>
                  <a:lnTo>
                    <a:pt x="5408" y="1750"/>
                  </a:lnTo>
                  <a:lnTo>
                    <a:pt x="5289" y="1472"/>
                  </a:lnTo>
                  <a:lnTo>
                    <a:pt x="5169" y="1233"/>
                  </a:lnTo>
                  <a:lnTo>
                    <a:pt x="4971" y="995"/>
                  </a:lnTo>
                  <a:lnTo>
                    <a:pt x="4772" y="796"/>
                  </a:lnTo>
                  <a:lnTo>
                    <a:pt x="4573" y="637"/>
                  </a:lnTo>
                  <a:lnTo>
                    <a:pt x="4334" y="478"/>
                  </a:lnTo>
                  <a:lnTo>
                    <a:pt x="4096" y="319"/>
                  </a:lnTo>
                  <a:lnTo>
                    <a:pt x="3857" y="199"/>
                  </a:lnTo>
                  <a:lnTo>
                    <a:pt x="3619" y="120"/>
                  </a:lnTo>
                  <a:lnTo>
                    <a:pt x="3340" y="40"/>
                  </a:lnTo>
                  <a:lnTo>
                    <a:pt x="3062" y="40"/>
                  </a:lnTo>
                  <a:lnTo>
                    <a:pt x="2784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4" name="Google Shape;4574;p131"/>
            <p:cNvSpPr/>
            <p:nvPr/>
          </p:nvSpPr>
          <p:spPr>
            <a:xfrm>
              <a:off x="4717575" y="4565300"/>
              <a:ext cx="141175" cy="141175"/>
            </a:xfrm>
            <a:custGeom>
              <a:avLst/>
              <a:gdLst/>
              <a:ahLst/>
              <a:cxnLst/>
              <a:rect l="l" t="t" r="r" b="b"/>
              <a:pathLst>
                <a:path w="5647" h="5647" extrusionOk="0">
                  <a:moveTo>
                    <a:pt x="2505" y="1"/>
                  </a:moveTo>
                  <a:lnTo>
                    <a:pt x="2267" y="40"/>
                  </a:lnTo>
                  <a:lnTo>
                    <a:pt x="1988" y="120"/>
                  </a:lnTo>
                  <a:lnTo>
                    <a:pt x="1710" y="239"/>
                  </a:lnTo>
                  <a:lnTo>
                    <a:pt x="1472" y="358"/>
                  </a:lnTo>
                  <a:lnTo>
                    <a:pt x="1233" y="478"/>
                  </a:lnTo>
                  <a:lnTo>
                    <a:pt x="994" y="676"/>
                  </a:lnTo>
                  <a:lnTo>
                    <a:pt x="796" y="875"/>
                  </a:lnTo>
                  <a:lnTo>
                    <a:pt x="597" y="1074"/>
                  </a:lnTo>
                  <a:lnTo>
                    <a:pt x="438" y="1313"/>
                  </a:lnTo>
                  <a:lnTo>
                    <a:pt x="318" y="1551"/>
                  </a:lnTo>
                  <a:lnTo>
                    <a:pt x="199" y="1790"/>
                  </a:lnTo>
                  <a:lnTo>
                    <a:pt x="80" y="2028"/>
                  </a:lnTo>
                  <a:lnTo>
                    <a:pt x="40" y="2307"/>
                  </a:lnTo>
                  <a:lnTo>
                    <a:pt x="0" y="2585"/>
                  </a:lnTo>
                  <a:lnTo>
                    <a:pt x="0" y="2824"/>
                  </a:lnTo>
                  <a:lnTo>
                    <a:pt x="0" y="3102"/>
                  </a:lnTo>
                  <a:lnTo>
                    <a:pt x="40" y="3380"/>
                  </a:lnTo>
                  <a:lnTo>
                    <a:pt x="120" y="3659"/>
                  </a:lnTo>
                  <a:lnTo>
                    <a:pt x="199" y="3897"/>
                  </a:lnTo>
                  <a:lnTo>
                    <a:pt x="318" y="4176"/>
                  </a:lnTo>
                  <a:lnTo>
                    <a:pt x="477" y="4414"/>
                  </a:lnTo>
                  <a:lnTo>
                    <a:pt x="637" y="4653"/>
                  </a:lnTo>
                  <a:lnTo>
                    <a:pt x="835" y="4852"/>
                  </a:lnTo>
                  <a:lnTo>
                    <a:pt x="1074" y="5050"/>
                  </a:lnTo>
                  <a:lnTo>
                    <a:pt x="1273" y="5209"/>
                  </a:lnTo>
                  <a:lnTo>
                    <a:pt x="1511" y="5329"/>
                  </a:lnTo>
                  <a:lnTo>
                    <a:pt x="1750" y="5448"/>
                  </a:lnTo>
                  <a:lnTo>
                    <a:pt x="2028" y="5528"/>
                  </a:lnTo>
                  <a:lnTo>
                    <a:pt x="2307" y="5607"/>
                  </a:lnTo>
                  <a:lnTo>
                    <a:pt x="2545" y="5647"/>
                  </a:lnTo>
                  <a:lnTo>
                    <a:pt x="3102" y="5647"/>
                  </a:lnTo>
                  <a:lnTo>
                    <a:pt x="3380" y="5607"/>
                  </a:lnTo>
                  <a:lnTo>
                    <a:pt x="3658" y="5528"/>
                  </a:lnTo>
                  <a:lnTo>
                    <a:pt x="3897" y="5448"/>
                  </a:lnTo>
                  <a:lnTo>
                    <a:pt x="4175" y="5329"/>
                  </a:lnTo>
                  <a:lnTo>
                    <a:pt x="4414" y="5170"/>
                  </a:lnTo>
                  <a:lnTo>
                    <a:pt x="4653" y="4971"/>
                  </a:lnTo>
                  <a:lnTo>
                    <a:pt x="4851" y="4772"/>
                  </a:lnTo>
                  <a:lnTo>
                    <a:pt x="5010" y="4573"/>
                  </a:lnTo>
                  <a:lnTo>
                    <a:pt x="5169" y="4374"/>
                  </a:lnTo>
                  <a:lnTo>
                    <a:pt x="5328" y="4136"/>
                  </a:lnTo>
                  <a:lnTo>
                    <a:pt x="5448" y="3858"/>
                  </a:lnTo>
                  <a:lnTo>
                    <a:pt x="5527" y="3619"/>
                  </a:lnTo>
                  <a:lnTo>
                    <a:pt x="5607" y="3341"/>
                  </a:lnTo>
                  <a:lnTo>
                    <a:pt x="5607" y="3062"/>
                  </a:lnTo>
                  <a:lnTo>
                    <a:pt x="5647" y="2824"/>
                  </a:lnTo>
                  <a:lnTo>
                    <a:pt x="5607" y="2545"/>
                  </a:lnTo>
                  <a:lnTo>
                    <a:pt x="5567" y="2267"/>
                  </a:lnTo>
                  <a:lnTo>
                    <a:pt x="5527" y="1989"/>
                  </a:lnTo>
                  <a:lnTo>
                    <a:pt x="5408" y="1750"/>
                  </a:lnTo>
                  <a:lnTo>
                    <a:pt x="5289" y="1472"/>
                  </a:lnTo>
                  <a:lnTo>
                    <a:pt x="5130" y="1233"/>
                  </a:lnTo>
                  <a:lnTo>
                    <a:pt x="4971" y="995"/>
                  </a:lnTo>
                  <a:lnTo>
                    <a:pt x="4772" y="796"/>
                  </a:lnTo>
                  <a:lnTo>
                    <a:pt x="4573" y="597"/>
                  </a:lnTo>
                  <a:lnTo>
                    <a:pt x="4334" y="438"/>
                  </a:lnTo>
                  <a:lnTo>
                    <a:pt x="4096" y="319"/>
                  </a:lnTo>
                  <a:lnTo>
                    <a:pt x="3857" y="199"/>
                  </a:lnTo>
                  <a:lnTo>
                    <a:pt x="3579" y="120"/>
                  </a:lnTo>
                  <a:lnTo>
                    <a:pt x="3340" y="40"/>
                  </a:lnTo>
                  <a:lnTo>
                    <a:pt x="3062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5" name="Google Shape;4575;p131"/>
            <p:cNvSpPr/>
            <p:nvPr/>
          </p:nvSpPr>
          <p:spPr>
            <a:xfrm>
              <a:off x="5161925" y="3794900"/>
              <a:ext cx="101400" cy="100425"/>
            </a:xfrm>
            <a:custGeom>
              <a:avLst/>
              <a:gdLst/>
              <a:ahLst/>
              <a:cxnLst/>
              <a:rect l="l" t="t" r="r" b="b"/>
              <a:pathLst>
                <a:path w="4056" h="4017" extrusionOk="0">
                  <a:moveTo>
                    <a:pt x="2028" y="0"/>
                  </a:moveTo>
                  <a:lnTo>
                    <a:pt x="1630" y="40"/>
                  </a:lnTo>
                  <a:lnTo>
                    <a:pt x="1273" y="159"/>
                  </a:lnTo>
                  <a:lnTo>
                    <a:pt x="875" y="358"/>
                  </a:lnTo>
                  <a:lnTo>
                    <a:pt x="597" y="597"/>
                  </a:lnTo>
                  <a:lnTo>
                    <a:pt x="318" y="915"/>
                  </a:lnTo>
                  <a:lnTo>
                    <a:pt x="159" y="1273"/>
                  </a:lnTo>
                  <a:lnTo>
                    <a:pt x="40" y="1631"/>
                  </a:lnTo>
                  <a:lnTo>
                    <a:pt x="0" y="2028"/>
                  </a:lnTo>
                  <a:lnTo>
                    <a:pt x="40" y="2426"/>
                  </a:lnTo>
                  <a:lnTo>
                    <a:pt x="159" y="2784"/>
                  </a:lnTo>
                  <a:lnTo>
                    <a:pt x="358" y="3142"/>
                  </a:lnTo>
                  <a:lnTo>
                    <a:pt x="636" y="3460"/>
                  </a:lnTo>
                  <a:lnTo>
                    <a:pt x="955" y="3698"/>
                  </a:lnTo>
                  <a:lnTo>
                    <a:pt x="1273" y="3897"/>
                  </a:lnTo>
                  <a:lnTo>
                    <a:pt x="1670" y="3977"/>
                  </a:lnTo>
                  <a:lnTo>
                    <a:pt x="2028" y="4016"/>
                  </a:lnTo>
                  <a:lnTo>
                    <a:pt x="2426" y="3977"/>
                  </a:lnTo>
                  <a:lnTo>
                    <a:pt x="2823" y="3857"/>
                  </a:lnTo>
                  <a:lnTo>
                    <a:pt x="3181" y="3659"/>
                  </a:lnTo>
                  <a:lnTo>
                    <a:pt x="3499" y="3420"/>
                  </a:lnTo>
                  <a:lnTo>
                    <a:pt x="3738" y="3102"/>
                  </a:lnTo>
                  <a:lnTo>
                    <a:pt x="3897" y="2744"/>
                  </a:lnTo>
                  <a:lnTo>
                    <a:pt x="4016" y="2386"/>
                  </a:lnTo>
                  <a:lnTo>
                    <a:pt x="4056" y="1988"/>
                  </a:lnTo>
                  <a:lnTo>
                    <a:pt x="4016" y="1591"/>
                  </a:lnTo>
                  <a:lnTo>
                    <a:pt x="3897" y="1233"/>
                  </a:lnTo>
                  <a:lnTo>
                    <a:pt x="3698" y="875"/>
                  </a:lnTo>
                  <a:lnTo>
                    <a:pt x="3420" y="557"/>
                  </a:lnTo>
                  <a:lnTo>
                    <a:pt x="3141" y="318"/>
                  </a:lnTo>
                  <a:lnTo>
                    <a:pt x="2784" y="120"/>
                  </a:lnTo>
                  <a:lnTo>
                    <a:pt x="2426" y="40"/>
                  </a:lnTo>
                  <a:lnTo>
                    <a:pt x="2028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6" name="Google Shape;4576;p131"/>
            <p:cNvSpPr/>
            <p:nvPr/>
          </p:nvSpPr>
          <p:spPr>
            <a:xfrm>
              <a:off x="3475975" y="1202350"/>
              <a:ext cx="2910650" cy="2071675"/>
            </a:xfrm>
            <a:custGeom>
              <a:avLst/>
              <a:gdLst/>
              <a:ahLst/>
              <a:cxnLst/>
              <a:rect l="l" t="t" r="r" b="b"/>
              <a:pathLst>
                <a:path w="116426" h="82867" extrusionOk="0">
                  <a:moveTo>
                    <a:pt x="68870" y="2546"/>
                  </a:moveTo>
                  <a:lnTo>
                    <a:pt x="88990" y="16900"/>
                  </a:lnTo>
                  <a:lnTo>
                    <a:pt x="64058" y="11015"/>
                  </a:lnTo>
                  <a:lnTo>
                    <a:pt x="68870" y="2546"/>
                  </a:lnTo>
                  <a:close/>
                  <a:moveTo>
                    <a:pt x="29067" y="3818"/>
                  </a:moveTo>
                  <a:lnTo>
                    <a:pt x="36304" y="23898"/>
                  </a:lnTo>
                  <a:lnTo>
                    <a:pt x="29465" y="29545"/>
                  </a:lnTo>
                  <a:lnTo>
                    <a:pt x="29067" y="3818"/>
                  </a:lnTo>
                  <a:close/>
                  <a:moveTo>
                    <a:pt x="91972" y="18252"/>
                  </a:moveTo>
                  <a:lnTo>
                    <a:pt x="114159" y="23501"/>
                  </a:lnTo>
                  <a:lnTo>
                    <a:pt x="115591" y="35072"/>
                  </a:lnTo>
                  <a:lnTo>
                    <a:pt x="91972" y="18252"/>
                  </a:lnTo>
                  <a:close/>
                  <a:moveTo>
                    <a:pt x="54754" y="9464"/>
                  </a:moveTo>
                  <a:lnTo>
                    <a:pt x="63064" y="11453"/>
                  </a:lnTo>
                  <a:lnTo>
                    <a:pt x="44336" y="44376"/>
                  </a:lnTo>
                  <a:lnTo>
                    <a:pt x="37060" y="24097"/>
                  </a:lnTo>
                  <a:lnTo>
                    <a:pt x="54754" y="9464"/>
                  </a:lnTo>
                  <a:close/>
                  <a:moveTo>
                    <a:pt x="28829" y="30857"/>
                  </a:moveTo>
                  <a:lnTo>
                    <a:pt x="29226" y="57935"/>
                  </a:lnTo>
                  <a:lnTo>
                    <a:pt x="21552" y="36901"/>
                  </a:lnTo>
                  <a:lnTo>
                    <a:pt x="28829" y="30857"/>
                  </a:lnTo>
                  <a:close/>
                  <a:moveTo>
                    <a:pt x="36543" y="24535"/>
                  </a:moveTo>
                  <a:lnTo>
                    <a:pt x="43938" y="45092"/>
                  </a:lnTo>
                  <a:lnTo>
                    <a:pt x="43740" y="45410"/>
                  </a:lnTo>
                  <a:lnTo>
                    <a:pt x="44098" y="45609"/>
                  </a:lnTo>
                  <a:lnTo>
                    <a:pt x="44137" y="45688"/>
                  </a:lnTo>
                  <a:lnTo>
                    <a:pt x="44257" y="45688"/>
                  </a:lnTo>
                  <a:lnTo>
                    <a:pt x="44296" y="45728"/>
                  </a:lnTo>
                  <a:lnTo>
                    <a:pt x="44296" y="45688"/>
                  </a:lnTo>
                  <a:lnTo>
                    <a:pt x="74755" y="49426"/>
                  </a:lnTo>
                  <a:lnTo>
                    <a:pt x="59883" y="74357"/>
                  </a:lnTo>
                  <a:lnTo>
                    <a:pt x="30022" y="59685"/>
                  </a:lnTo>
                  <a:lnTo>
                    <a:pt x="29942" y="59566"/>
                  </a:lnTo>
                  <a:lnTo>
                    <a:pt x="29902" y="59566"/>
                  </a:lnTo>
                  <a:lnTo>
                    <a:pt x="29465" y="30340"/>
                  </a:lnTo>
                  <a:lnTo>
                    <a:pt x="36543" y="24535"/>
                  </a:lnTo>
                  <a:close/>
                  <a:moveTo>
                    <a:pt x="28073" y="61474"/>
                  </a:moveTo>
                  <a:lnTo>
                    <a:pt x="13679" y="82111"/>
                  </a:lnTo>
                  <a:lnTo>
                    <a:pt x="1472" y="77936"/>
                  </a:lnTo>
                  <a:lnTo>
                    <a:pt x="28073" y="61474"/>
                  </a:lnTo>
                  <a:close/>
                  <a:moveTo>
                    <a:pt x="28391" y="1"/>
                  </a:moveTo>
                  <a:lnTo>
                    <a:pt x="28829" y="30062"/>
                  </a:lnTo>
                  <a:lnTo>
                    <a:pt x="20797" y="36702"/>
                  </a:lnTo>
                  <a:lnTo>
                    <a:pt x="29226" y="59764"/>
                  </a:lnTo>
                  <a:lnTo>
                    <a:pt x="28988" y="60162"/>
                  </a:lnTo>
                  <a:lnTo>
                    <a:pt x="1" y="78095"/>
                  </a:lnTo>
                  <a:lnTo>
                    <a:pt x="13918" y="82867"/>
                  </a:lnTo>
                  <a:lnTo>
                    <a:pt x="29425" y="60599"/>
                  </a:lnTo>
                  <a:lnTo>
                    <a:pt x="29902" y="60321"/>
                  </a:lnTo>
                  <a:lnTo>
                    <a:pt x="60122" y="75192"/>
                  </a:lnTo>
                  <a:lnTo>
                    <a:pt x="75828" y="48909"/>
                  </a:lnTo>
                  <a:lnTo>
                    <a:pt x="44654" y="45092"/>
                  </a:lnTo>
                  <a:lnTo>
                    <a:pt x="63701" y="11612"/>
                  </a:lnTo>
                  <a:lnTo>
                    <a:pt x="90341" y="17854"/>
                  </a:lnTo>
                  <a:lnTo>
                    <a:pt x="116426" y="36463"/>
                  </a:lnTo>
                  <a:lnTo>
                    <a:pt x="114756" y="22984"/>
                  </a:lnTo>
                  <a:lnTo>
                    <a:pt x="90620" y="17298"/>
                  </a:lnTo>
                  <a:lnTo>
                    <a:pt x="68671" y="1631"/>
                  </a:lnTo>
                  <a:lnTo>
                    <a:pt x="63422" y="10856"/>
                  </a:lnTo>
                  <a:lnTo>
                    <a:pt x="54595" y="8789"/>
                  </a:lnTo>
                  <a:lnTo>
                    <a:pt x="36821" y="23461"/>
                  </a:lnTo>
                  <a:lnTo>
                    <a:pt x="28391" y="1"/>
                  </a:lnTo>
                  <a:close/>
                </a:path>
              </a:pathLst>
            </a:custGeom>
            <a:solidFill>
              <a:srgbClr val="54545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7" name="Google Shape;4577;p131"/>
            <p:cNvSpPr/>
            <p:nvPr/>
          </p:nvSpPr>
          <p:spPr>
            <a:xfrm>
              <a:off x="3486925" y="1242125"/>
              <a:ext cx="1707825" cy="1914600"/>
            </a:xfrm>
            <a:custGeom>
              <a:avLst/>
              <a:gdLst/>
              <a:ahLst/>
              <a:cxnLst/>
              <a:rect l="l" t="t" r="r" b="b"/>
              <a:pathLst>
                <a:path w="68313" h="76584" extrusionOk="0">
                  <a:moveTo>
                    <a:pt x="28033" y="0"/>
                  </a:moveTo>
                  <a:lnTo>
                    <a:pt x="20438" y="35111"/>
                  </a:lnTo>
                  <a:lnTo>
                    <a:pt x="0" y="76305"/>
                  </a:lnTo>
                  <a:lnTo>
                    <a:pt x="557" y="76584"/>
                  </a:lnTo>
                  <a:lnTo>
                    <a:pt x="21035" y="35350"/>
                  </a:lnTo>
                  <a:lnTo>
                    <a:pt x="21035" y="35310"/>
                  </a:lnTo>
                  <a:lnTo>
                    <a:pt x="28550" y="637"/>
                  </a:lnTo>
                  <a:lnTo>
                    <a:pt x="68312" y="835"/>
                  </a:lnTo>
                  <a:lnTo>
                    <a:pt x="68312" y="199"/>
                  </a:lnTo>
                  <a:lnTo>
                    <a:pt x="28033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8" name="Google Shape;4578;p131"/>
            <p:cNvSpPr/>
            <p:nvPr/>
          </p:nvSpPr>
          <p:spPr>
            <a:xfrm>
              <a:off x="3775200" y="1242125"/>
              <a:ext cx="2600500" cy="2037875"/>
            </a:xfrm>
            <a:custGeom>
              <a:avLst/>
              <a:gdLst/>
              <a:ahLst/>
              <a:cxnLst/>
              <a:rect l="l" t="t" r="r" b="b"/>
              <a:pathLst>
                <a:path w="104020" h="81515" extrusionOk="0">
                  <a:moveTo>
                    <a:pt x="56543" y="995"/>
                  </a:moveTo>
                  <a:lnTo>
                    <a:pt x="61195" y="34435"/>
                  </a:lnTo>
                  <a:lnTo>
                    <a:pt x="32685" y="43382"/>
                  </a:lnTo>
                  <a:lnTo>
                    <a:pt x="42984" y="7754"/>
                  </a:lnTo>
                  <a:lnTo>
                    <a:pt x="56543" y="995"/>
                  </a:lnTo>
                  <a:close/>
                  <a:moveTo>
                    <a:pt x="99924" y="22944"/>
                  </a:moveTo>
                  <a:lnTo>
                    <a:pt x="63581" y="47040"/>
                  </a:lnTo>
                  <a:lnTo>
                    <a:pt x="61871" y="34872"/>
                  </a:lnTo>
                  <a:lnTo>
                    <a:pt x="99924" y="22944"/>
                  </a:lnTo>
                  <a:close/>
                  <a:moveTo>
                    <a:pt x="61275" y="35071"/>
                  </a:moveTo>
                  <a:lnTo>
                    <a:pt x="62984" y="47398"/>
                  </a:lnTo>
                  <a:lnTo>
                    <a:pt x="40956" y="59327"/>
                  </a:lnTo>
                  <a:lnTo>
                    <a:pt x="32725" y="44058"/>
                  </a:lnTo>
                  <a:lnTo>
                    <a:pt x="61275" y="35071"/>
                  </a:lnTo>
                  <a:close/>
                  <a:moveTo>
                    <a:pt x="40678" y="60201"/>
                  </a:moveTo>
                  <a:lnTo>
                    <a:pt x="47556" y="72925"/>
                  </a:lnTo>
                  <a:lnTo>
                    <a:pt x="3658" y="80282"/>
                  </a:lnTo>
                  <a:lnTo>
                    <a:pt x="3658" y="80282"/>
                  </a:lnTo>
                  <a:lnTo>
                    <a:pt x="40678" y="60201"/>
                  </a:lnTo>
                  <a:close/>
                  <a:moveTo>
                    <a:pt x="57060" y="0"/>
                  </a:moveTo>
                  <a:lnTo>
                    <a:pt x="42427" y="7317"/>
                  </a:lnTo>
                  <a:lnTo>
                    <a:pt x="31930" y="43620"/>
                  </a:lnTo>
                  <a:lnTo>
                    <a:pt x="31890" y="43620"/>
                  </a:lnTo>
                  <a:lnTo>
                    <a:pt x="9305" y="34912"/>
                  </a:lnTo>
                  <a:lnTo>
                    <a:pt x="9106" y="35509"/>
                  </a:lnTo>
                  <a:lnTo>
                    <a:pt x="31890" y="44296"/>
                  </a:lnTo>
                  <a:lnTo>
                    <a:pt x="32089" y="44217"/>
                  </a:lnTo>
                  <a:lnTo>
                    <a:pt x="40399" y="59645"/>
                  </a:lnTo>
                  <a:lnTo>
                    <a:pt x="0" y="81514"/>
                  </a:lnTo>
                  <a:lnTo>
                    <a:pt x="48511" y="73403"/>
                  </a:lnTo>
                  <a:lnTo>
                    <a:pt x="41234" y="59883"/>
                  </a:lnTo>
                  <a:lnTo>
                    <a:pt x="63064" y="48074"/>
                  </a:lnTo>
                  <a:lnTo>
                    <a:pt x="63064" y="48113"/>
                  </a:lnTo>
                  <a:lnTo>
                    <a:pt x="104019" y="20995"/>
                  </a:lnTo>
                  <a:lnTo>
                    <a:pt x="104019" y="20995"/>
                  </a:lnTo>
                  <a:lnTo>
                    <a:pt x="61791" y="34236"/>
                  </a:lnTo>
                  <a:lnTo>
                    <a:pt x="57060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9" name="Google Shape;4579;p131"/>
            <p:cNvSpPr/>
            <p:nvPr/>
          </p:nvSpPr>
          <p:spPr>
            <a:xfrm>
              <a:off x="4215575" y="2341575"/>
              <a:ext cx="356875" cy="355900"/>
            </a:xfrm>
            <a:custGeom>
              <a:avLst/>
              <a:gdLst/>
              <a:ahLst/>
              <a:cxnLst/>
              <a:rect l="l" t="t" r="r" b="b"/>
              <a:pathLst>
                <a:path w="14275" h="14236" fill="none" extrusionOk="0">
                  <a:moveTo>
                    <a:pt x="14275" y="0"/>
                  </a:moveTo>
                  <a:lnTo>
                    <a:pt x="0" y="14235"/>
                  </a:lnTo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0" name="Google Shape;4580;p131"/>
            <p:cNvSpPr/>
            <p:nvPr/>
          </p:nvSpPr>
          <p:spPr>
            <a:xfrm>
              <a:off x="4191700" y="1243125"/>
              <a:ext cx="2214825" cy="1835075"/>
            </a:xfrm>
            <a:custGeom>
              <a:avLst/>
              <a:gdLst/>
              <a:ahLst/>
              <a:cxnLst/>
              <a:rect l="l" t="t" r="r" b="b"/>
              <a:pathLst>
                <a:path w="88593" h="73403" extrusionOk="0">
                  <a:moveTo>
                    <a:pt x="200" y="0"/>
                  </a:moveTo>
                  <a:lnTo>
                    <a:pt x="1" y="597"/>
                  </a:lnTo>
                  <a:lnTo>
                    <a:pt x="25807" y="7794"/>
                  </a:lnTo>
                  <a:lnTo>
                    <a:pt x="46364" y="47676"/>
                  </a:lnTo>
                  <a:lnTo>
                    <a:pt x="46483" y="47914"/>
                  </a:lnTo>
                  <a:lnTo>
                    <a:pt x="85411" y="35111"/>
                  </a:lnTo>
                  <a:lnTo>
                    <a:pt x="85411" y="35111"/>
                  </a:lnTo>
                  <a:lnTo>
                    <a:pt x="31175" y="72885"/>
                  </a:lnTo>
                  <a:lnTo>
                    <a:pt x="31572" y="73402"/>
                  </a:lnTo>
                  <a:lnTo>
                    <a:pt x="88552" y="33719"/>
                  </a:lnTo>
                  <a:lnTo>
                    <a:pt x="88592" y="33640"/>
                  </a:lnTo>
                  <a:lnTo>
                    <a:pt x="88592" y="33520"/>
                  </a:lnTo>
                  <a:lnTo>
                    <a:pt x="88513" y="33480"/>
                  </a:lnTo>
                  <a:lnTo>
                    <a:pt x="88393" y="33441"/>
                  </a:lnTo>
                  <a:lnTo>
                    <a:pt x="46802" y="47159"/>
                  </a:lnTo>
                  <a:lnTo>
                    <a:pt x="26284" y="7237"/>
                  </a:lnTo>
                  <a:lnTo>
                    <a:pt x="200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1" name="Google Shape;4581;p131"/>
            <p:cNvSpPr/>
            <p:nvPr/>
          </p:nvSpPr>
          <p:spPr>
            <a:xfrm>
              <a:off x="4516775" y="2272975"/>
              <a:ext cx="128250" cy="128250"/>
            </a:xfrm>
            <a:custGeom>
              <a:avLst/>
              <a:gdLst/>
              <a:ahLst/>
              <a:cxnLst/>
              <a:rect l="l" t="t" r="r" b="b"/>
              <a:pathLst>
                <a:path w="5130" h="5130" extrusionOk="0">
                  <a:moveTo>
                    <a:pt x="2306" y="0"/>
                  </a:moveTo>
                  <a:lnTo>
                    <a:pt x="2028" y="40"/>
                  </a:lnTo>
                  <a:lnTo>
                    <a:pt x="1790" y="120"/>
                  </a:lnTo>
                  <a:lnTo>
                    <a:pt x="1551" y="199"/>
                  </a:lnTo>
                  <a:lnTo>
                    <a:pt x="1352" y="279"/>
                  </a:lnTo>
                  <a:lnTo>
                    <a:pt x="1114" y="438"/>
                  </a:lnTo>
                  <a:lnTo>
                    <a:pt x="756" y="756"/>
                  </a:lnTo>
                  <a:lnTo>
                    <a:pt x="438" y="1114"/>
                  </a:lnTo>
                  <a:lnTo>
                    <a:pt x="279" y="1352"/>
                  </a:lnTo>
                  <a:lnTo>
                    <a:pt x="199" y="1551"/>
                  </a:lnTo>
                  <a:lnTo>
                    <a:pt x="120" y="1790"/>
                  </a:lnTo>
                  <a:lnTo>
                    <a:pt x="40" y="2028"/>
                  </a:lnTo>
                  <a:lnTo>
                    <a:pt x="0" y="2307"/>
                  </a:lnTo>
                  <a:lnTo>
                    <a:pt x="0" y="2545"/>
                  </a:lnTo>
                  <a:lnTo>
                    <a:pt x="0" y="2824"/>
                  </a:lnTo>
                  <a:lnTo>
                    <a:pt x="40" y="3062"/>
                  </a:lnTo>
                  <a:lnTo>
                    <a:pt x="120" y="3341"/>
                  </a:lnTo>
                  <a:lnTo>
                    <a:pt x="199" y="3579"/>
                  </a:lnTo>
                  <a:lnTo>
                    <a:pt x="279" y="3778"/>
                  </a:lnTo>
                  <a:lnTo>
                    <a:pt x="438" y="4017"/>
                  </a:lnTo>
                  <a:lnTo>
                    <a:pt x="756" y="4374"/>
                  </a:lnTo>
                  <a:lnTo>
                    <a:pt x="1114" y="4692"/>
                  </a:lnTo>
                  <a:lnTo>
                    <a:pt x="1352" y="4812"/>
                  </a:lnTo>
                  <a:lnTo>
                    <a:pt x="1551" y="4931"/>
                  </a:lnTo>
                  <a:lnTo>
                    <a:pt x="1790" y="5011"/>
                  </a:lnTo>
                  <a:lnTo>
                    <a:pt x="2028" y="5090"/>
                  </a:lnTo>
                  <a:lnTo>
                    <a:pt x="2306" y="5130"/>
                  </a:lnTo>
                  <a:lnTo>
                    <a:pt x="2823" y="5130"/>
                  </a:lnTo>
                  <a:lnTo>
                    <a:pt x="3102" y="5090"/>
                  </a:lnTo>
                  <a:lnTo>
                    <a:pt x="3340" y="5011"/>
                  </a:lnTo>
                  <a:lnTo>
                    <a:pt x="3579" y="4931"/>
                  </a:lnTo>
                  <a:lnTo>
                    <a:pt x="3778" y="4812"/>
                  </a:lnTo>
                  <a:lnTo>
                    <a:pt x="4016" y="4692"/>
                  </a:lnTo>
                  <a:lnTo>
                    <a:pt x="4374" y="4374"/>
                  </a:lnTo>
                  <a:lnTo>
                    <a:pt x="4692" y="4017"/>
                  </a:lnTo>
                  <a:lnTo>
                    <a:pt x="4812" y="3778"/>
                  </a:lnTo>
                  <a:lnTo>
                    <a:pt x="4931" y="3579"/>
                  </a:lnTo>
                  <a:lnTo>
                    <a:pt x="5010" y="3341"/>
                  </a:lnTo>
                  <a:lnTo>
                    <a:pt x="5090" y="3062"/>
                  </a:lnTo>
                  <a:lnTo>
                    <a:pt x="5130" y="2824"/>
                  </a:lnTo>
                  <a:lnTo>
                    <a:pt x="5130" y="2545"/>
                  </a:lnTo>
                  <a:lnTo>
                    <a:pt x="5130" y="2307"/>
                  </a:lnTo>
                  <a:lnTo>
                    <a:pt x="5090" y="2028"/>
                  </a:lnTo>
                  <a:lnTo>
                    <a:pt x="5010" y="1790"/>
                  </a:lnTo>
                  <a:lnTo>
                    <a:pt x="4931" y="1551"/>
                  </a:lnTo>
                  <a:lnTo>
                    <a:pt x="4812" y="1352"/>
                  </a:lnTo>
                  <a:lnTo>
                    <a:pt x="4692" y="1114"/>
                  </a:lnTo>
                  <a:lnTo>
                    <a:pt x="4374" y="756"/>
                  </a:lnTo>
                  <a:lnTo>
                    <a:pt x="4016" y="438"/>
                  </a:lnTo>
                  <a:lnTo>
                    <a:pt x="3778" y="279"/>
                  </a:lnTo>
                  <a:lnTo>
                    <a:pt x="3579" y="199"/>
                  </a:lnTo>
                  <a:lnTo>
                    <a:pt x="3340" y="120"/>
                  </a:lnTo>
                  <a:lnTo>
                    <a:pt x="3102" y="40"/>
                  </a:lnTo>
                  <a:lnTo>
                    <a:pt x="2823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2" name="Google Shape;4582;p131"/>
            <p:cNvSpPr/>
            <p:nvPr/>
          </p:nvSpPr>
          <p:spPr>
            <a:xfrm>
              <a:off x="4130075" y="2611950"/>
              <a:ext cx="172000" cy="172000"/>
            </a:xfrm>
            <a:custGeom>
              <a:avLst/>
              <a:gdLst/>
              <a:ahLst/>
              <a:cxnLst/>
              <a:rect l="l" t="t" r="r" b="b"/>
              <a:pathLst>
                <a:path w="6880" h="6880" extrusionOk="0">
                  <a:moveTo>
                    <a:pt x="3062" y="1"/>
                  </a:moveTo>
                  <a:lnTo>
                    <a:pt x="2744" y="80"/>
                  </a:lnTo>
                  <a:lnTo>
                    <a:pt x="2386" y="160"/>
                  </a:lnTo>
                  <a:lnTo>
                    <a:pt x="2108" y="279"/>
                  </a:lnTo>
                  <a:lnTo>
                    <a:pt x="1790" y="398"/>
                  </a:lnTo>
                  <a:lnTo>
                    <a:pt x="1512" y="597"/>
                  </a:lnTo>
                  <a:lnTo>
                    <a:pt x="1233" y="796"/>
                  </a:lnTo>
                  <a:lnTo>
                    <a:pt x="995" y="995"/>
                  </a:lnTo>
                  <a:lnTo>
                    <a:pt x="796" y="1233"/>
                  </a:lnTo>
                  <a:lnTo>
                    <a:pt x="597" y="1512"/>
                  </a:lnTo>
                  <a:lnTo>
                    <a:pt x="398" y="1790"/>
                  </a:lnTo>
                  <a:lnTo>
                    <a:pt x="279" y="2108"/>
                  </a:lnTo>
                  <a:lnTo>
                    <a:pt x="160" y="2426"/>
                  </a:lnTo>
                  <a:lnTo>
                    <a:pt x="80" y="2744"/>
                  </a:lnTo>
                  <a:lnTo>
                    <a:pt x="1" y="3062"/>
                  </a:lnTo>
                  <a:lnTo>
                    <a:pt x="1" y="3420"/>
                  </a:lnTo>
                  <a:lnTo>
                    <a:pt x="1" y="3778"/>
                  </a:lnTo>
                  <a:lnTo>
                    <a:pt x="80" y="4136"/>
                  </a:lnTo>
                  <a:lnTo>
                    <a:pt x="160" y="4454"/>
                  </a:lnTo>
                  <a:lnTo>
                    <a:pt x="279" y="4772"/>
                  </a:lnTo>
                  <a:lnTo>
                    <a:pt x="398" y="5090"/>
                  </a:lnTo>
                  <a:lnTo>
                    <a:pt x="597" y="5369"/>
                  </a:lnTo>
                  <a:lnTo>
                    <a:pt x="796" y="5607"/>
                  </a:lnTo>
                  <a:lnTo>
                    <a:pt x="995" y="5846"/>
                  </a:lnTo>
                  <a:lnTo>
                    <a:pt x="1233" y="6084"/>
                  </a:lnTo>
                  <a:lnTo>
                    <a:pt x="1512" y="6283"/>
                  </a:lnTo>
                  <a:lnTo>
                    <a:pt x="1790" y="6442"/>
                  </a:lnTo>
                  <a:lnTo>
                    <a:pt x="2108" y="6601"/>
                  </a:lnTo>
                  <a:lnTo>
                    <a:pt x="2386" y="6721"/>
                  </a:lnTo>
                  <a:lnTo>
                    <a:pt x="2744" y="6800"/>
                  </a:lnTo>
                  <a:lnTo>
                    <a:pt x="3062" y="6840"/>
                  </a:lnTo>
                  <a:lnTo>
                    <a:pt x="3420" y="6880"/>
                  </a:lnTo>
                  <a:lnTo>
                    <a:pt x="3778" y="6840"/>
                  </a:lnTo>
                  <a:lnTo>
                    <a:pt x="4136" y="6800"/>
                  </a:lnTo>
                  <a:lnTo>
                    <a:pt x="4454" y="6721"/>
                  </a:lnTo>
                  <a:lnTo>
                    <a:pt x="4772" y="6601"/>
                  </a:lnTo>
                  <a:lnTo>
                    <a:pt x="5050" y="6442"/>
                  </a:lnTo>
                  <a:lnTo>
                    <a:pt x="5329" y="6283"/>
                  </a:lnTo>
                  <a:lnTo>
                    <a:pt x="5607" y="6084"/>
                  </a:lnTo>
                  <a:lnTo>
                    <a:pt x="5846" y="5846"/>
                  </a:lnTo>
                  <a:lnTo>
                    <a:pt x="6084" y="5607"/>
                  </a:lnTo>
                  <a:lnTo>
                    <a:pt x="6283" y="5369"/>
                  </a:lnTo>
                  <a:lnTo>
                    <a:pt x="6442" y="5090"/>
                  </a:lnTo>
                  <a:lnTo>
                    <a:pt x="6601" y="4772"/>
                  </a:lnTo>
                  <a:lnTo>
                    <a:pt x="6720" y="4454"/>
                  </a:lnTo>
                  <a:lnTo>
                    <a:pt x="6800" y="4136"/>
                  </a:lnTo>
                  <a:lnTo>
                    <a:pt x="6840" y="3778"/>
                  </a:lnTo>
                  <a:lnTo>
                    <a:pt x="6880" y="3420"/>
                  </a:lnTo>
                  <a:lnTo>
                    <a:pt x="6840" y="3062"/>
                  </a:lnTo>
                  <a:lnTo>
                    <a:pt x="6800" y="2744"/>
                  </a:lnTo>
                  <a:lnTo>
                    <a:pt x="6720" y="2426"/>
                  </a:lnTo>
                  <a:lnTo>
                    <a:pt x="6601" y="2108"/>
                  </a:lnTo>
                  <a:lnTo>
                    <a:pt x="6442" y="1790"/>
                  </a:lnTo>
                  <a:lnTo>
                    <a:pt x="6283" y="1512"/>
                  </a:lnTo>
                  <a:lnTo>
                    <a:pt x="6084" y="1233"/>
                  </a:lnTo>
                  <a:lnTo>
                    <a:pt x="5846" y="995"/>
                  </a:lnTo>
                  <a:lnTo>
                    <a:pt x="5607" y="796"/>
                  </a:lnTo>
                  <a:lnTo>
                    <a:pt x="5329" y="597"/>
                  </a:lnTo>
                  <a:lnTo>
                    <a:pt x="5050" y="398"/>
                  </a:lnTo>
                  <a:lnTo>
                    <a:pt x="4772" y="279"/>
                  </a:lnTo>
                  <a:lnTo>
                    <a:pt x="4454" y="160"/>
                  </a:lnTo>
                  <a:lnTo>
                    <a:pt x="4136" y="80"/>
                  </a:lnTo>
                  <a:lnTo>
                    <a:pt x="3778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3" name="Google Shape;4583;p131"/>
            <p:cNvSpPr/>
            <p:nvPr/>
          </p:nvSpPr>
          <p:spPr>
            <a:xfrm>
              <a:off x="4800075" y="1388250"/>
              <a:ext cx="85525" cy="85525"/>
            </a:xfrm>
            <a:custGeom>
              <a:avLst/>
              <a:gdLst/>
              <a:ahLst/>
              <a:cxnLst/>
              <a:rect l="l" t="t" r="r" b="b"/>
              <a:pathLst>
                <a:path w="3421" h="3421" extrusionOk="0">
                  <a:moveTo>
                    <a:pt x="1353" y="1"/>
                  </a:moveTo>
                  <a:lnTo>
                    <a:pt x="1034" y="120"/>
                  </a:lnTo>
                  <a:lnTo>
                    <a:pt x="756" y="279"/>
                  </a:lnTo>
                  <a:lnTo>
                    <a:pt x="478" y="478"/>
                  </a:lnTo>
                  <a:lnTo>
                    <a:pt x="279" y="756"/>
                  </a:lnTo>
                  <a:lnTo>
                    <a:pt x="120" y="1034"/>
                  </a:lnTo>
                  <a:lnTo>
                    <a:pt x="40" y="1353"/>
                  </a:lnTo>
                  <a:lnTo>
                    <a:pt x="1" y="1710"/>
                  </a:lnTo>
                  <a:lnTo>
                    <a:pt x="40" y="2028"/>
                  </a:lnTo>
                  <a:lnTo>
                    <a:pt x="120" y="2386"/>
                  </a:lnTo>
                  <a:lnTo>
                    <a:pt x="279" y="2665"/>
                  </a:lnTo>
                  <a:lnTo>
                    <a:pt x="478" y="2903"/>
                  </a:lnTo>
                  <a:lnTo>
                    <a:pt x="756" y="3142"/>
                  </a:lnTo>
                  <a:lnTo>
                    <a:pt x="1034" y="3301"/>
                  </a:lnTo>
                  <a:lnTo>
                    <a:pt x="1353" y="3380"/>
                  </a:lnTo>
                  <a:lnTo>
                    <a:pt x="1710" y="3420"/>
                  </a:lnTo>
                  <a:lnTo>
                    <a:pt x="2068" y="3380"/>
                  </a:lnTo>
                  <a:lnTo>
                    <a:pt x="2386" y="3301"/>
                  </a:lnTo>
                  <a:lnTo>
                    <a:pt x="2665" y="3142"/>
                  </a:lnTo>
                  <a:lnTo>
                    <a:pt x="2943" y="2903"/>
                  </a:lnTo>
                  <a:lnTo>
                    <a:pt x="3142" y="2665"/>
                  </a:lnTo>
                  <a:lnTo>
                    <a:pt x="3301" y="2386"/>
                  </a:lnTo>
                  <a:lnTo>
                    <a:pt x="3380" y="2028"/>
                  </a:lnTo>
                  <a:lnTo>
                    <a:pt x="3420" y="1710"/>
                  </a:lnTo>
                  <a:lnTo>
                    <a:pt x="3380" y="1353"/>
                  </a:lnTo>
                  <a:lnTo>
                    <a:pt x="3301" y="1034"/>
                  </a:lnTo>
                  <a:lnTo>
                    <a:pt x="3142" y="756"/>
                  </a:lnTo>
                  <a:lnTo>
                    <a:pt x="2943" y="478"/>
                  </a:lnTo>
                  <a:lnTo>
                    <a:pt x="2665" y="279"/>
                  </a:lnTo>
                  <a:lnTo>
                    <a:pt x="2386" y="120"/>
                  </a:lnTo>
                  <a:lnTo>
                    <a:pt x="2068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4" name="Google Shape;4584;p131"/>
            <p:cNvSpPr/>
            <p:nvPr/>
          </p:nvSpPr>
          <p:spPr>
            <a:xfrm>
              <a:off x="5087375" y="1151675"/>
              <a:ext cx="214725" cy="214725"/>
            </a:xfrm>
            <a:custGeom>
              <a:avLst/>
              <a:gdLst/>
              <a:ahLst/>
              <a:cxnLst/>
              <a:rect l="l" t="t" r="r" b="b"/>
              <a:pathLst>
                <a:path w="8589" h="8589" extrusionOk="0">
                  <a:moveTo>
                    <a:pt x="3857" y="0"/>
                  </a:moveTo>
                  <a:lnTo>
                    <a:pt x="3459" y="80"/>
                  </a:lnTo>
                  <a:lnTo>
                    <a:pt x="3022" y="199"/>
                  </a:lnTo>
                  <a:lnTo>
                    <a:pt x="2624" y="318"/>
                  </a:lnTo>
                  <a:lnTo>
                    <a:pt x="2266" y="517"/>
                  </a:lnTo>
                  <a:lnTo>
                    <a:pt x="1909" y="716"/>
                  </a:lnTo>
                  <a:lnTo>
                    <a:pt x="1591" y="994"/>
                  </a:lnTo>
                  <a:lnTo>
                    <a:pt x="1272" y="1272"/>
                  </a:lnTo>
                  <a:lnTo>
                    <a:pt x="994" y="1551"/>
                  </a:lnTo>
                  <a:lnTo>
                    <a:pt x="756" y="1909"/>
                  </a:lnTo>
                  <a:lnTo>
                    <a:pt x="517" y="2227"/>
                  </a:lnTo>
                  <a:lnTo>
                    <a:pt x="358" y="2624"/>
                  </a:lnTo>
                  <a:lnTo>
                    <a:pt x="199" y="3022"/>
                  </a:lnTo>
                  <a:lnTo>
                    <a:pt x="80" y="3420"/>
                  </a:lnTo>
                  <a:lnTo>
                    <a:pt x="40" y="3857"/>
                  </a:lnTo>
                  <a:lnTo>
                    <a:pt x="0" y="4294"/>
                  </a:lnTo>
                  <a:lnTo>
                    <a:pt x="40" y="4732"/>
                  </a:lnTo>
                  <a:lnTo>
                    <a:pt x="80" y="5169"/>
                  </a:lnTo>
                  <a:lnTo>
                    <a:pt x="199" y="5567"/>
                  </a:lnTo>
                  <a:lnTo>
                    <a:pt x="358" y="5964"/>
                  </a:lnTo>
                  <a:lnTo>
                    <a:pt x="517" y="6322"/>
                  </a:lnTo>
                  <a:lnTo>
                    <a:pt x="756" y="6680"/>
                  </a:lnTo>
                  <a:lnTo>
                    <a:pt x="994" y="7038"/>
                  </a:lnTo>
                  <a:lnTo>
                    <a:pt x="1272" y="7316"/>
                  </a:lnTo>
                  <a:lnTo>
                    <a:pt x="1591" y="7595"/>
                  </a:lnTo>
                  <a:lnTo>
                    <a:pt x="1909" y="7833"/>
                  </a:lnTo>
                  <a:lnTo>
                    <a:pt x="2266" y="8072"/>
                  </a:lnTo>
                  <a:lnTo>
                    <a:pt x="2624" y="8231"/>
                  </a:lnTo>
                  <a:lnTo>
                    <a:pt x="3022" y="8390"/>
                  </a:lnTo>
                  <a:lnTo>
                    <a:pt x="3459" y="8509"/>
                  </a:lnTo>
                  <a:lnTo>
                    <a:pt x="3857" y="8549"/>
                  </a:lnTo>
                  <a:lnTo>
                    <a:pt x="4294" y="8589"/>
                  </a:lnTo>
                  <a:lnTo>
                    <a:pt x="4732" y="8549"/>
                  </a:lnTo>
                  <a:lnTo>
                    <a:pt x="5169" y="8509"/>
                  </a:lnTo>
                  <a:lnTo>
                    <a:pt x="5567" y="8390"/>
                  </a:lnTo>
                  <a:lnTo>
                    <a:pt x="5964" y="8231"/>
                  </a:lnTo>
                  <a:lnTo>
                    <a:pt x="6362" y="8072"/>
                  </a:lnTo>
                  <a:lnTo>
                    <a:pt x="6720" y="7833"/>
                  </a:lnTo>
                  <a:lnTo>
                    <a:pt x="7038" y="7595"/>
                  </a:lnTo>
                  <a:lnTo>
                    <a:pt x="7356" y="7316"/>
                  </a:lnTo>
                  <a:lnTo>
                    <a:pt x="7634" y="7038"/>
                  </a:lnTo>
                  <a:lnTo>
                    <a:pt x="7873" y="6680"/>
                  </a:lnTo>
                  <a:lnTo>
                    <a:pt x="8072" y="6322"/>
                  </a:lnTo>
                  <a:lnTo>
                    <a:pt x="8271" y="5964"/>
                  </a:lnTo>
                  <a:lnTo>
                    <a:pt x="8390" y="5567"/>
                  </a:lnTo>
                  <a:lnTo>
                    <a:pt x="8509" y="5169"/>
                  </a:lnTo>
                  <a:lnTo>
                    <a:pt x="8589" y="4732"/>
                  </a:lnTo>
                  <a:lnTo>
                    <a:pt x="8589" y="4294"/>
                  </a:lnTo>
                  <a:lnTo>
                    <a:pt x="8589" y="3857"/>
                  </a:lnTo>
                  <a:lnTo>
                    <a:pt x="8509" y="3420"/>
                  </a:lnTo>
                  <a:lnTo>
                    <a:pt x="8390" y="3022"/>
                  </a:lnTo>
                  <a:lnTo>
                    <a:pt x="8271" y="2624"/>
                  </a:lnTo>
                  <a:lnTo>
                    <a:pt x="8072" y="2227"/>
                  </a:lnTo>
                  <a:lnTo>
                    <a:pt x="7873" y="1909"/>
                  </a:lnTo>
                  <a:lnTo>
                    <a:pt x="7634" y="1551"/>
                  </a:lnTo>
                  <a:lnTo>
                    <a:pt x="7356" y="1272"/>
                  </a:lnTo>
                  <a:lnTo>
                    <a:pt x="7038" y="994"/>
                  </a:lnTo>
                  <a:lnTo>
                    <a:pt x="6720" y="716"/>
                  </a:lnTo>
                  <a:lnTo>
                    <a:pt x="6362" y="517"/>
                  </a:lnTo>
                  <a:lnTo>
                    <a:pt x="5964" y="318"/>
                  </a:lnTo>
                  <a:lnTo>
                    <a:pt x="5567" y="199"/>
                  </a:lnTo>
                  <a:lnTo>
                    <a:pt x="5169" y="80"/>
                  </a:lnTo>
                  <a:lnTo>
                    <a:pt x="4732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5" name="Google Shape;4585;p131"/>
            <p:cNvSpPr/>
            <p:nvPr/>
          </p:nvSpPr>
          <p:spPr>
            <a:xfrm>
              <a:off x="4108200" y="1164575"/>
              <a:ext cx="172000" cy="172000"/>
            </a:xfrm>
            <a:custGeom>
              <a:avLst/>
              <a:gdLst/>
              <a:ahLst/>
              <a:cxnLst/>
              <a:rect l="l" t="t" r="r" b="b"/>
              <a:pathLst>
                <a:path w="6880" h="6880" extrusionOk="0">
                  <a:moveTo>
                    <a:pt x="3102" y="1"/>
                  </a:moveTo>
                  <a:lnTo>
                    <a:pt x="2744" y="80"/>
                  </a:lnTo>
                  <a:lnTo>
                    <a:pt x="2426" y="160"/>
                  </a:lnTo>
                  <a:lnTo>
                    <a:pt x="2108" y="279"/>
                  </a:lnTo>
                  <a:lnTo>
                    <a:pt x="1790" y="399"/>
                  </a:lnTo>
                  <a:lnTo>
                    <a:pt x="1512" y="597"/>
                  </a:lnTo>
                  <a:lnTo>
                    <a:pt x="1273" y="796"/>
                  </a:lnTo>
                  <a:lnTo>
                    <a:pt x="995" y="995"/>
                  </a:lnTo>
                  <a:lnTo>
                    <a:pt x="796" y="1234"/>
                  </a:lnTo>
                  <a:lnTo>
                    <a:pt x="597" y="1512"/>
                  </a:lnTo>
                  <a:lnTo>
                    <a:pt x="438" y="1790"/>
                  </a:lnTo>
                  <a:lnTo>
                    <a:pt x="279" y="2108"/>
                  </a:lnTo>
                  <a:lnTo>
                    <a:pt x="160" y="2426"/>
                  </a:lnTo>
                  <a:lnTo>
                    <a:pt x="80" y="2745"/>
                  </a:lnTo>
                  <a:lnTo>
                    <a:pt x="41" y="3063"/>
                  </a:lnTo>
                  <a:lnTo>
                    <a:pt x="1" y="3421"/>
                  </a:lnTo>
                  <a:lnTo>
                    <a:pt x="41" y="3778"/>
                  </a:lnTo>
                  <a:lnTo>
                    <a:pt x="80" y="4136"/>
                  </a:lnTo>
                  <a:lnTo>
                    <a:pt x="160" y="4454"/>
                  </a:lnTo>
                  <a:lnTo>
                    <a:pt x="279" y="4772"/>
                  </a:lnTo>
                  <a:lnTo>
                    <a:pt x="438" y="5051"/>
                  </a:lnTo>
                  <a:lnTo>
                    <a:pt x="597" y="5369"/>
                  </a:lnTo>
                  <a:lnTo>
                    <a:pt x="796" y="5607"/>
                  </a:lnTo>
                  <a:lnTo>
                    <a:pt x="995" y="5846"/>
                  </a:lnTo>
                  <a:lnTo>
                    <a:pt x="1273" y="6085"/>
                  </a:lnTo>
                  <a:lnTo>
                    <a:pt x="1512" y="6283"/>
                  </a:lnTo>
                  <a:lnTo>
                    <a:pt x="1790" y="6443"/>
                  </a:lnTo>
                  <a:lnTo>
                    <a:pt x="2108" y="6602"/>
                  </a:lnTo>
                  <a:lnTo>
                    <a:pt x="2426" y="6721"/>
                  </a:lnTo>
                  <a:lnTo>
                    <a:pt x="2744" y="6800"/>
                  </a:lnTo>
                  <a:lnTo>
                    <a:pt x="3102" y="6840"/>
                  </a:lnTo>
                  <a:lnTo>
                    <a:pt x="3460" y="6880"/>
                  </a:lnTo>
                  <a:lnTo>
                    <a:pt x="3778" y="6840"/>
                  </a:lnTo>
                  <a:lnTo>
                    <a:pt x="4136" y="6800"/>
                  </a:lnTo>
                  <a:lnTo>
                    <a:pt x="4454" y="6721"/>
                  </a:lnTo>
                  <a:lnTo>
                    <a:pt x="4772" y="6602"/>
                  </a:lnTo>
                  <a:lnTo>
                    <a:pt x="5090" y="6443"/>
                  </a:lnTo>
                  <a:lnTo>
                    <a:pt x="5369" y="6283"/>
                  </a:lnTo>
                  <a:lnTo>
                    <a:pt x="5647" y="6085"/>
                  </a:lnTo>
                  <a:lnTo>
                    <a:pt x="5886" y="5846"/>
                  </a:lnTo>
                  <a:lnTo>
                    <a:pt x="6084" y="5607"/>
                  </a:lnTo>
                  <a:lnTo>
                    <a:pt x="6283" y="5369"/>
                  </a:lnTo>
                  <a:lnTo>
                    <a:pt x="6482" y="5051"/>
                  </a:lnTo>
                  <a:lnTo>
                    <a:pt x="6601" y="4772"/>
                  </a:lnTo>
                  <a:lnTo>
                    <a:pt x="6721" y="4454"/>
                  </a:lnTo>
                  <a:lnTo>
                    <a:pt x="6800" y="4136"/>
                  </a:lnTo>
                  <a:lnTo>
                    <a:pt x="6880" y="3778"/>
                  </a:lnTo>
                  <a:lnTo>
                    <a:pt x="6880" y="3421"/>
                  </a:lnTo>
                  <a:lnTo>
                    <a:pt x="6880" y="3063"/>
                  </a:lnTo>
                  <a:lnTo>
                    <a:pt x="6800" y="2745"/>
                  </a:lnTo>
                  <a:lnTo>
                    <a:pt x="6721" y="2426"/>
                  </a:lnTo>
                  <a:lnTo>
                    <a:pt x="6601" y="2108"/>
                  </a:lnTo>
                  <a:lnTo>
                    <a:pt x="6482" y="1790"/>
                  </a:lnTo>
                  <a:lnTo>
                    <a:pt x="6283" y="1512"/>
                  </a:lnTo>
                  <a:lnTo>
                    <a:pt x="6084" y="1234"/>
                  </a:lnTo>
                  <a:lnTo>
                    <a:pt x="5886" y="995"/>
                  </a:lnTo>
                  <a:lnTo>
                    <a:pt x="5647" y="796"/>
                  </a:lnTo>
                  <a:lnTo>
                    <a:pt x="5369" y="597"/>
                  </a:lnTo>
                  <a:lnTo>
                    <a:pt x="5090" y="399"/>
                  </a:lnTo>
                  <a:lnTo>
                    <a:pt x="4772" y="279"/>
                  </a:lnTo>
                  <a:lnTo>
                    <a:pt x="4454" y="160"/>
                  </a:lnTo>
                  <a:lnTo>
                    <a:pt x="4136" y="80"/>
                  </a:lnTo>
                  <a:lnTo>
                    <a:pt x="3778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6" name="Google Shape;4586;p131"/>
            <p:cNvSpPr/>
            <p:nvPr/>
          </p:nvSpPr>
          <p:spPr>
            <a:xfrm>
              <a:off x="5272250" y="2345550"/>
              <a:ext cx="172000" cy="172000"/>
            </a:xfrm>
            <a:custGeom>
              <a:avLst/>
              <a:gdLst/>
              <a:ahLst/>
              <a:cxnLst/>
              <a:rect l="l" t="t" r="r" b="b"/>
              <a:pathLst>
                <a:path w="6880" h="6880" extrusionOk="0">
                  <a:moveTo>
                    <a:pt x="3102" y="0"/>
                  </a:moveTo>
                  <a:lnTo>
                    <a:pt x="2744" y="80"/>
                  </a:lnTo>
                  <a:lnTo>
                    <a:pt x="2426" y="159"/>
                  </a:lnTo>
                  <a:lnTo>
                    <a:pt x="2108" y="278"/>
                  </a:lnTo>
                  <a:lnTo>
                    <a:pt x="1790" y="398"/>
                  </a:lnTo>
                  <a:lnTo>
                    <a:pt x="1512" y="597"/>
                  </a:lnTo>
                  <a:lnTo>
                    <a:pt x="1273" y="795"/>
                  </a:lnTo>
                  <a:lnTo>
                    <a:pt x="995" y="994"/>
                  </a:lnTo>
                  <a:lnTo>
                    <a:pt x="796" y="1233"/>
                  </a:lnTo>
                  <a:lnTo>
                    <a:pt x="597" y="1511"/>
                  </a:lnTo>
                  <a:lnTo>
                    <a:pt x="398" y="1789"/>
                  </a:lnTo>
                  <a:lnTo>
                    <a:pt x="279" y="2108"/>
                  </a:lnTo>
                  <a:lnTo>
                    <a:pt x="160" y="2426"/>
                  </a:lnTo>
                  <a:lnTo>
                    <a:pt x="80" y="2744"/>
                  </a:lnTo>
                  <a:lnTo>
                    <a:pt x="41" y="3102"/>
                  </a:lnTo>
                  <a:lnTo>
                    <a:pt x="1" y="3420"/>
                  </a:lnTo>
                  <a:lnTo>
                    <a:pt x="41" y="3778"/>
                  </a:lnTo>
                  <a:lnTo>
                    <a:pt x="80" y="4135"/>
                  </a:lnTo>
                  <a:lnTo>
                    <a:pt x="160" y="4454"/>
                  </a:lnTo>
                  <a:lnTo>
                    <a:pt x="279" y="4772"/>
                  </a:lnTo>
                  <a:lnTo>
                    <a:pt x="398" y="5090"/>
                  </a:lnTo>
                  <a:lnTo>
                    <a:pt x="597" y="5368"/>
                  </a:lnTo>
                  <a:lnTo>
                    <a:pt x="796" y="5607"/>
                  </a:lnTo>
                  <a:lnTo>
                    <a:pt x="995" y="5885"/>
                  </a:lnTo>
                  <a:lnTo>
                    <a:pt x="1273" y="6084"/>
                  </a:lnTo>
                  <a:lnTo>
                    <a:pt x="1512" y="6283"/>
                  </a:lnTo>
                  <a:lnTo>
                    <a:pt x="1790" y="6442"/>
                  </a:lnTo>
                  <a:lnTo>
                    <a:pt x="2108" y="6601"/>
                  </a:lnTo>
                  <a:lnTo>
                    <a:pt x="2426" y="6720"/>
                  </a:lnTo>
                  <a:lnTo>
                    <a:pt x="2744" y="6800"/>
                  </a:lnTo>
                  <a:lnTo>
                    <a:pt x="3102" y="6839"/>
                  </a:lnTo>
                  <a:lnTo>
                    <a:pt x="3420" y="6879"/>
                  </a:lnTo>
                  <a:lnTo>
                    <a:pt x="3778" y="6839"/>
                  </a:lnTo>
                  <a:lnTo>
                    <a:pt x="4136" y="6800"/>
                  </a:lnTo>
                  <a:lnTo>
                    <a:pt x="4454" y="6720"/>
                  </a:lnTo>
                  <a:lnTo>
                    <a:pt x="4772" y="6601"/>
                  </a:lnTo>
                  <a:lnTo>
                    <a:pt x="5090" y="6442"/>
                  </a:lnTo>
                  <a:lnTo>
                    <a:pt x="5369" y="6283"/>
                  </a:lnTo>
                  <a:lnTo>
                    <a:pt x="5607" y="6084"/>
                  </a:lnTo>
                  <a:lnTo>
                    <a:pt x="5886" y="5885"/>
                  </a:lnTo>
                  <a:lnTo>
                    <a:pt x="6085" y="5607"/>
                  </a:lnTo>
                  <a:lnTo>
                    <a:pt x="6283" y="5368"/>
                  </a:lnTo>
                  <a:lnTo>
                    <a:pt x="6442" y="5090"/>
                  </a:lnTo>
                  <a:lnTo>
                    <a:pt x="6601" y="4772"/>
                  </a:lnTo>
                  <a:lnTo>
                    <a:pt x="6721" y="4454"/>
                  </a:lnTo>
                  <a:lnTo>
                    <a:pt x="6800" y="4135"/>
                  </a:lnTo>
                  <a:lnTo>
                    <a:pt x="6840" y="3778"/>
                  </a:lnTo>
                  <a:lnTo>
                    <a:pt x="6880" y="3420"/>
                  </a:lnTo>
                  <a:lnTo>
                    <a:pt x="6840" y="3102"/>
                  </a:lnTo>
                  <a:lnTo>
                    <a:pt x="6800" y="2744"/>
                  </a:lnTo>
                  <a:lnTo>
                    <a:pt x="6721" y="2426"/>
                  </a:lnTo>
                  <a:lnTo>
                    <a:pt x="6601" y="2108"/>
                  </a:lnTo>
                  <a:lnTo>
                    <a:pt x="6442" y="1789"/>
                  </a:lnTo>
                  <a:lnTo>
                    <a:pt x="6283" y="1511"/>
                  </a:lnTo>
                  <a:lnTo>
                    <a:pt x="6085" y="1233"/>
                  </a:lnTo>
                  <a:lnTo>
                    <a:pt x="5886" y="994"/>
                  </a:lnTo>
                  <a:lnTo>
                    <a:pt x="5607" y="795"/>
                  </a:lnTo>
                  <a:lnTo>
                    <a:pt x="5369" y="597"/>
                  </a:lnTo>
                  <a:lnTo>
                    <a:pt x="5090" y="398"/>
                  </a:lnTo>
                  <a:lnTo>
                    <a:pt x="4772" y="278"/>
                  </a:lnTo>
                  <a:lnTo>
                    <a:pt x="4454" y="159"/>
                  </a:lnTo>
                  <a:lnTo>
                    <a:pt x="4136" y="80"/>
                  </a:lnTo>
                  <a:lnTo>
                    <a:pt x="3778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7" name="Google Shape;4587;p131"/>
            <p:cNvSpPr/>
            <p:nvPr/>
          </p:nvSpPr>
          <p:spPr>
            <a:xfrm>
              <a:off x="6332925" y="2049300"/>
              <a:ext cx="86500" cy="85525"/>
            </a:xfrm>
            <a:custGeom>
              <a:avLst/>
              <a:gdLst/>
              <a:ahLst/>
              <a:cxnLst/>
              <a:rect l="l" t="t" r="r" b="b"/>
              <a:pathLst>
                <a:path w="3460" h="3421" extrusionOk="0">
                  <a:moveTo>
                    <a:pt x="1710" y="1"/>
                  </a:moveTo>
                  <a:lnTo>
                    <a:pt x="1392" y="41"/>
                  </a:lnTo>
                  <a:lnTo>
                    <a:pt x="1074" y="120"/>
                  </a:lnTo>
                  <a:lnTo>
                    <a:pt x="756" y="279"/>
                  </a:lnTo>
                  <a:lnTo>
                    <a:pt x="518" y="518"/>
                  </a:lnTo>
                  <a:lnTo>
                    <a:pt x="319" y="756"/>
                  </a:lnTo>
                  <a:lnTo>
                    <a:pt x="160" y="1035"/>
                  </a:lnTo>
                  <a:lnTo>
                    <a:pt x="40" y="1353"/>
                  </a:lnTo>
                  <a:lnTo>
                    <a:pt x="1" y="1711"/>
                  </a:lnTo>
                  <a:lnTo>
                    <a:pt x="40" y="2069"/>
                  </a:lnTo>
                  <a:lnTo>
                    <a:pt x="160" y="2387"/>
                  </a:lnTo>
                  <a:lnTo>
                    <a:pt x="319" y="2665"/>
                  </a:lnTo>
                  <a:lnTo>
                    <a:pt x="518" y="2943"/>
                  </a:lnTo>
                  <a:lnTo>
                    <a:pt x="756" y="3142"/>
                  </a:lnTo>
                  <a:lnTo>
                    <a:pt x="1074" y="3301"/>
                  </a:lnTo>
                  <a:lnTo>
                    <a:pt x="1392" y="3381"/>
                  </a:lnTo>
                  <a:lnTo>
                    <a:pt x="1710" y="3420"/>
                  </a:lnTo>
                  <a:lnTo>
                    <a:pt x="2068" y="3381"/>
                  </a:lnTo>
                  <a:lnTo>
                    <a:pt x="2386" y="3301"/>
                  </a:lnTo>
                  <a:lnTo>
                    <a:pt x="2704" y="3142"/>
                  </a:lnTo>
                  <a:lnTo>
                    <a:pt x="2943" y="2943"/>
                  </a:lnTo>
                  <a:lnTo>
                    <a:pt x="3142" y="2665"/>
                  </a:lnTo>
                  <a:lnTo>
                    <a:pt x="3301" y="2387"/>
                  </a:lnTo>
                  <a:lnTo>
                    <a:pt x="3420" y="2069"/>
                  </a:lnTo>
                  <a:lnTo>
                    <a:pt x="3460" y="1711"/>
                  </a:lnTo>
                  <a:lnTo>
                    <a:pt x="3420" y="1353"/>
                  </a:lnTo>
                  <a:lnTo>
                    <a:pt x="3301" y="1035"/>
                  </a:lnTo>
                  <a:lnTo>
                    <a:pt x="3142" y="756"/>
                  </a:lnTo>
                  <a:lnTo>
                    <a:pt x="2943" y="518"/>
                  </a:lnTo>
                  <a:lnTo>
                    <a:pt x="2704" y="279"/>
                  </a:lnTo>
                  <a:lnTo>
                    <a:pt x="2386" y="120"/>
                  </a:lnTo>
                  <a:lnTo>
                    <a:pt x="2068" y="41"/>
                  </a:lnTo>
                  <a:lnTo>
                    <a:pt x="1710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8" name="Google Shape;4588;p131"/>
            <p:cNvSpPr/>
            <p:nvPr/>
          </p:nvSpPr>
          <p:spPr>
            <a:xfrm>
              <a:off x="6251425" y="1692425"/>
              <a:ext cx="171975" cy="172000"/>
            </a:xfrm>
            <a:custGeom>
              <a:avLst/>
              <a:gdLst/>
              <a:ahLst/>
              <a:cxnLst/>
              <a:rect l="l" t="t" r="r" b="b"/>
              <a:pathLst>
                <a:path w="6879" h="6880" extrusionOk="0">
                  <a:moveTo>
                    <a:pt x="3459" y="1"/>
                  </a:moveTo>
                  <a:lnTo>
                    <a:pt x="3102" y="41"/>
                  </a:lnTo>
                  <a:lnTo>
                    <a:pt x="2744" y="81"/>
                  </a:lnTo>
                  <a:lnTo>
                    <a:pt x="2426" y="160"/>
                  </a:lnTo>
                  <a:lnTo>
                    <a:pt x="2107" y="279"/>
                  </a:lnTo>
                  <a:lnTo>
                    <a:pt x="1789" y="438"/>
                  </a:lnTo>
                  <a:lnTo>
                    <a:pt x="1511" y="597"/>
                  </a:lnTo>
                  <a:lnTo>
                    <a:pt x="1272" y="796"/>
                  </a:lnTo>
                  <a:lnTo>
                    <a:pt x="994" y="1035"/>
                  </a:lnTo>
                  <a:lnTo>
                    <a:pt x="795" y="1273"/>
                  </a:lnTo>
                  <a:lnTo>
                    <a:pt x="597" y="1512"/>
                  </a:lnTo>
                  <a:lnTo>
                    <a:pt x="437" y="1830"/>
                  </a:lnTo>
                  <a:lnTo>
                    <a:pt x="278" y="2108"/>
                  </a:lnTo>
                  <a:lnTo>
                    <a:pt x="159" y="2427"/>
                  </a:lnTo>
                  <a:lnTo>
                    <a:pt x="80" y="2745"/>
                  </a:lnTo>
                  <a:lnTo>
                    <a:pt x="40" y="3102"/>
                  </a:lnTo>
                  <a:lnTo>
                    <a:pt x="0" y="3460"/>
                  </a:lnTo>
                  <a:lnTo>
                    <a:pt x="40" y="3818"/>
                  </a:lnTo>
                  <a:lnTo>
                    <a:pt x="80" y="4136"/>
                  </a:lnTo>
                  <a:lnTo>
                    <a:pt x="159" y="4454"/>
                  </a:lnTo>
                  <a:lnTo>
                    <a:pt x="278" y="4773"/>
                  </a:lnTo>
                  <a:lnTo>
                    <a:pt x="437" y="5091"/>
                  </a:lnTo>
                  <a:lnTo>
                    <a:pt x="597" y="5369"/>
                  </a:lnTo>
                  <a:lnTo>
                    <a:pt x="795" y="5647"/>
                  </a:lnTo>
                  <a:lnTo>
                    <a:pt x="994" y="5886"/>
                  </a:lnTo>
                  <a:lnTo>
                    <a:pt x="1272" y="6085"/>
                  </a:lnTo>
                  <a:lnTo>
                    <a:pt x="1511" y="6284"/>
                  </a:lnTo>
                  <a:lnTo>
                    <a:pt x="1789" y="6482"/>
                  </a:lnTo>
                  <a:lnTo>
                    <a:pt x="2107" y="6602"/>
                  </a:lnTo>
                  <a:lnTo>
                    <a:pt x="2426" y="6721"/>
                  </a:lnTo>
                  <a:lnTo>
                    <a:pt x="2744" y="6800"/>
                  </a:lnTo>
                  <a:lnTo>
                    <a:pt x="3102" y="6880"/>
                  </a:lnTo>
                  <a:lnTo>
                    <a:pt x="3778" y="6880"/>
                  </a:lnTo>
                  <a:lnTo>
                    <a:pt x="4135" y="6800"/>
                  </a:lnTo>
                  <a:lnTo>
                    <a:pt x="4453" y="6721"/>
                  </a:lnTo>
                  <a:lnTo>
                    <a:pt x="4772" y="6602"/>
                  </a:lnTo>
                  <a:lnTo>
                    <a:pt x="5090" y="6482"/>
                  </a:lnTo>
                  <a:lnTo>
                    <a:pt x="5368" y="6284"/>
                  </a:lnTo>
                  <a:lnTo>
                    <a:pt x="5646" y="6085"/>
                  </a:lnTo>
                  <a:lnTo>
                    <a:pt x="5885" y="5886"/>
                  </a:lnTo>
                  <a:lnTo>
                    <a:pt x="6084" y="5647"/>
                  </a:lnTo>
                  <a:lnTo>
                    <a:pt x="6283" y="5369"/>
                  </a:lnTo>
                  <a:lnTo>
                    <a:pt x="6481" y="5091"/>
                  </a:lnTo>
                  <a:lnTo>
                    <a:pt x="6601" y="4773"/>
                  </a:lnTo>
                  <a:lnTo>
                    <a:pt x="6720" y="4454"/>
                  </a:lnTo>
                  <a:lnTo>
                    <a:pt x="6799" y="4136"/>
                  </a:lnTo>
                  <a:lnTo>
                    <a:pt x="6879" y="3818"/>
                  </a:lnTo>
                  <a:lnTo>
                    <a:pt x="6879" y="3460"/>
                  </a:lnTo>
                  <a:lnTo>
                    <a:pt x="6879" y="3102"/>
                  </a:lnTo>
                  <a:lnTo>
                    <a:pt x="6799" y="2745"/>
                  </a:lnTo>
                  <a:lnTo>
                    <a:pt x="6720" y="2427"/>
                  </a:lnTo>
                  <a:lnTo>
                    <a:pt x="6601" y="2108"/>
                  </a:lnTo>
                  <a:lnTo>
                    <a:pt x="6481" y="1830"/>
                  </a:lnTo>
                  <a:lnTo>
                    <a:pt x="6283" y="1512"/>
                  </a:lnTo>
                  <a:lnTo>
                    <a:pt x="6084" y="1273"/>
                  </a:lnTo>
                  <a:lnTo>
                    <a:pt x="5885" y="1035"/>
                  </a:lnTo>
                  <a:lnTo>
                    <a:pt x="5646" y="796"/>
                  </a:lnTo>
                  <a:lnTo>
                    <a:pt x="5368" y="597"/>
                  </a:lnTo>
                  <a:lnTo>
                    <a:pt x="5090" y="438"/>
                  </a:lnTo>
                  <a:lnTo>
                    <a:pt x="4772" y="279"/>
                  </a:lnTo>
                  <a:lnTo>
                    <a:pt x="4453" y="160"/>
                  </a:lnTo>
                  <a:lnTo>
                    <a:pt x="4135" y="81"/>
                  </a:lnTo>
                  <a:lnTo>
                    <a:pt x="3778" y="41"/>
                  </a:lnTo>
                  <a:lnTo>
                    <a:pt x="3459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9" name="Google Shape;4589;p131"/>
            <p:cNvSpPr/>
            <p:nvPr/>
          </p:nvSpPr>
          <p:spPr>
            <a:xfrm>
              <a:off x="4868675" y="2955900"/>
              <a:ext cx="214725" cy="214750"/>
            </a:xfrm>
            <a:custGeom>
              <a:avLst/>
              <a:gdLst/>
              <a:ahLst/>
              <a:cxnLst/>
              <a:rect l="l" t="t" r="r" b="b"/>
              <a:pathLst>
                <a:path w="8589" h="8590" extrusionOk="0">
                  <a:moveTo>
                    <a:pt x="3857" y="1"/>
                  </a:moveTo>
                  <a:lnTo>
                    <a:pt x="3420" y="80"/>
                  </a:lnTo>
                  <a:lnTo>
                    <a:pt x="3022" y="160"/>
                  </a:lnTo>
                  <a:lnTo>
                    <a:pt x="2625" y="319"/>
                  </a:lnTo>
                  <a:lnTo>
                    <a:pt x="2227" y="517"/>
                  </a:lnTo>
                  <a:lnTo>
                    <a:pt x="1909" y="716"/>
                  </a:lnTo>
                  <a:lnTo>
                    <a:pt x="1551" y="955"/>
                  </a:lnTo>
                  <a:lnTo>
                    <a:pt x="1273" y="1233"/>
                  </a:lnTo>
                  <a:lnTo>
                    <a:pt x="994" y="1551"/>
                  </a:lnTo>
                  <a:lnTo>
                    <a:pt x="716" y="1869"/>
                  </a:lnTo>
                  <a:lnTo>
                    <a:pt x="517" y="2227"/>
                  </a:lnTo>
                  <a:lnTo>
                    <a:pt x="318" y="2625"/>
                  </a:lnTo>
                  <a:lnTo>
                    <a:pt x="199" y="2983"/>
                  </a:lnTo>
                  <a:lnTo>
                    <a:pt x="80" y="3420"/>
                  </a:lnTo>
                  <a:lnTo>
                    <a:pt x="0" y="3858"/>
                  </a:lnTo>
                  <a:lnTo>
                    <a:pt x="0" y="4295"/>
                  </a:lnTo>
                  <a:lnTo>
                    <a:pt x="0" y="4732"/>
                  </a:lnTo>
                  <a:lnTo>
                    <a:pt x="80" y="5130"/>
                  </a:lnTo>
                  <a:lnTo>
                    <a:pt x="199" y="5567"/>
                  </a:lnTo>
                  <a:lnTo>
                    <a:pt x="318" y="5965"/>
                  </a:lnTo>
                  <a:lnTo>
                    <a:pt x="517" y="6323"/>
                  </a:lnTo>
                  <a:lnTo>
                    <a:pt x="716" y="6681"/>
                  </a:lnTo>
                  <a:lnTo>
                    <a:pt x="994" y="6999"/>
                  </a:lnTo>
                  <a:lnTo>
                    <a:pt x="1273" y="7317"/>
                  </a:lnTo>
                  <a:lnTo>
                    <a:pt x="1551" y="7595"/>
                  </a:lnTo>
                  <a:lnTo>
                    <a:pt x="1909" y="7834"/>
                  </a:lnTo>
                  <a:lnTo>
                    <a:pt x="2227" y="8072"/>
                  </a:lnTo>
                  <a:lnTo>
                    <a:pt x="2625" y="8231"/>
                  </a:lnTo>
                  <a:lnTo>
                    <a:pt x="3022" y="8390"/>
                  </a:lnTo>
                  <a:lnTo>
                    <a:pt x="3420" y="8470"/>
                  </a:lnTo>
                  <a:lnTo>
                    <a:pt x="3857" y="8550"/>
                  </a:lnTo>
                  <a:lnTo>
                    <a:pt x="4295" y="8589"/>
                  </a:lnTo>
                  <a:lnTo>
                    <a:pt x="4732" y="8550"/>
                  </a:lnTo>
                  <a:lnTo>
                    <a:pt x="5169" y="8470"/>
                  </a:lnTo>
                  <a:lnTo>
                    <a:pt x="5567" y="8390"/>
                  </a:lnTo>
                  <a:lnTo>
                    <a:pt x="5965" y="8231"/>
                  </a:lnTo>
                  <a:lnTo>
                    <a:pt x="6322" y="8072"/>
                  </a:lnTo>
                  <a:lnTo>
                    <a:pt x="6680" y="7834"/>
                  </a:lnTo>
                  <a:lnTo>
                    <a:pt x="7038" y="7595"/>
                  </a:lnTo>
                  <a:lnTo>
                    <a:pt x="7317" y="7317"/>
                  </a:lnTo>
                  <a:lnTo>
                    <a:pt x="7595" y="6999"/>
                  </a:lnTo>
                  <a:lnTo>
                    <a:pt x="7873" y="6681"/>
                  </a:lnTo>
                  <a:lnTo>
                    <a:pt x="8072" y="6323"/>
                  </a:lnTo>
                  <a:lnTo>
                    <a:pt x="8231" y="5965"/>
                  </a:lnTo>
                  <a:lnTo>
                    <a:pt x="8390" y="5567"/>
                  </a:lnTo>
                  <a:lnTo>
                    <a:pt x="8509" y="5130"/>
                  </a:lnTo>
                  <a:lnTo>
                    <a:pt x="8549" y="4732"/>
                  </a:lnTo>
                  <a:lnTo>
                    <a:pt x="8589" y="4295"/>
                  </a:lnTo>
                  <a:lnTo>
                    <a:pt x="8549" y="3858"/>
                  </a:lnTo>
                  <a:lnTo>
                    <a:pt x="8509" y="3420"/>
                  </a:lnTo>
                  <a:lnTo>
                    <a:pt x="8390" y="2983"/>
                  </a:lnTo>
                  <a:lnTo>
                    <a:pt x="8231" y="2625"/>
                  </a:lnTo>
                  <a:lnTo>
                    <a:pt x="8072" y="2227"/>
                  </a:lnTo>
                  <a:lnTo>
                    <a:pt x="7873" y="1869"/>
                  </a:lnTo>
                  <a:lnTo>
                    <a:pt x="7595" y="1551"/>
                  </a:lnTo>
                  <a:lnTo>
                    <a:pt x="7317" y="1233"/>
                  </a:lnTo>
                  <a:lnTo>
                    <a:pt x="7038" y="955"/>
                  </a:lnTo>
                  <a:lnTo>
                    <a:pt x="6680" y="716"/>
                  </a:lnTo>
                  <a:lnTo>
                    <a:pt x="6322" y="517"/>
                  </a:lnTo>
                  <a:lnTo>
                    <a:pt x="5965" y="319"/>
                  </a:lnTo>
                  <a:lnTo>
                    <a:pt x="5567" y="160"/>
                  </a:lnTo>
                  <a:lnTo>
                    <a:pt x="5169" y="80"/>
                  </a:lnTo>
                  <a:lnTo>
                    <a:pt x="4732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0" name="Google Shape;4590;p131"/>
            <p:cNvSpPr/>
            <p:nvPr/>
          </p:nvSpPr>
          <p:spPr>
            <a:xfrm>
              <a:off x="1862600" y="3088100"/>
              <a:ext cx="2253575" cy="2372875"/>
            </a:xfrm>
            <a:custGeom>
              <a:avLst/>
              <a:gdLst/>
              <a:ahLst/>
              <a:cxnLst/>
              <a:rect l="l" t="t" r="r" b="b"/>
              <a:pathLst>
                <a:path w="90143" h="94915" extrusionOk="0">
                  <a:moveTo>
                    <a:pt x="43024" y="30141"/>
                  </a:moveTo>
                  <a:lnTo>
                    <a:pt x="50301" y="41792"/>
                  </a:lnTo>
                  <a:lnTo>
                    <a:pt x="45171" y="40002"/>
                  </a:lnTo>
                  <a:lnTo>
                    <a:pt x="43024" y="30141"/>
                  </a:lnTo>
                  <a:close/>
                  <a:moveTo>
                    <a:pt x="1432" y="717"/>
                  </a:moveTo>
                  <a:lnTo>
                    <a:pt x="64973" y="2904"/>
                  </a:lnTo>
                  <a:lnTo>
                    <a:pt x="83980" y="43780"/>
                  </a:lnTo>
                  <a:lnTo>
                    <a:pt x="50738" y="65172"/>
                  </a:lnTo>
                  <a:lnTo>
                    <a:pt x="45330" y="40718"/>
                  </a:lnTo>
                  <a:lnTo>
                    <a:pt x="51812" y="43024"/>
                  </a:lnTo>
                  <a:lnTo>
                    <a:pt x="51812" y="43024"/>
                  </a:lnTo>
                  <a:lnTo>
                    <a:pt x="41593" y="26682"/>
                  </a:lnTo>
                  <a:lnTo>
                    <a:pt x="44456" y="39724"/>
                  </a:lnTo>
                  <a:lnTo>
                    <a:pt x="30777" y="34873"/>
                  </a:lnTo>
                  <a:lnTo>
                    <a:pt x="1432" y="717"/>
                  </a:lnTo>
                  <a:close/>
                  <a:moveTo>
                    <a:pt x="84218" y="44853"/>
                  </a:moveTo>
                  <a:lnTo>
                    <a:pt x="89427" y="76783"/>
                  </a:lnTo>
                  <a:lnTo>
                    <a:pt x="57736" y="93523"/>
                  </a:lnTo>
                  <a:lnTo>
                    <a:pt x="84218" y="44853"/>
                  </a:lnTo>
                  <a:close/>
                  <a:moveTo>
                    <a:pt x="1" y="1"/>
                  </a:moveTo>
                  <a:lnTo>
                    <a:pt x="30380" y="35350"/>
                  </a:lnTo>
                  <a:lnTo>
                    <a:pt x="30419" y="35430"/>
                  </a:lnTo>
                  <a:lnTo>
                    <a:pt x="44615" y="40480"/>
                  </a:lnTo>
                  <a:lnTo>
                    <a:pt x="50301" y="66206"/>
                  </a:lnTo>
                  <a:lnTo>
                    <a:pt x="83542" y="44814"/>
                  </a:lnTo>
                  <a:lnTo>
                    <a:pt x="56384" y="94716"/>
                  </a:lnTo>
                  <a:lnTo>
                    <a:pt x="56384" y="94796"/>
                  </a:lnTo>
                  <a:lnTo>
                    <a:pt x="56424" y="94875"/>
                  </a:lnTo>
                  <a:lnTo>
                    <a:pt x="56464" y="94915"/>
                  </a:lnTo>
                  <a:lnTo>
                    <a:pt x="56543" y="94875"/>
                  </a:lnTo>
                  <a:lnTo>
                    <a:pt x="90143" y="77141"/>
                  </a:lnTo>
                  <a:lnTo>
                    <a:pt x="84735" y="43939"/>
                  </a:lnTo>
                  <a:lnTo>
                    <a:pt x="85252" y="42945"/>
                  </a:lnTo>
                  <a:lnTo>
                    <a:pt x="84536" y="43422"/>
                  </a:lnTo>
                  <a:lnTo>
                    <a:pt x="65371" y="23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1" name="Google Shape;4591;p131"/>
            <p:cNvSpPr/>
            <p:nvPr/>
          </p:nvSpPr>
          <p:spPr>
            <a:xfrm>
              <a:off x="1589250" y="3124900"/>
              <a:ext cx="2383800" cy="2334100"/>
            </a:xfrm>
            <a:custGeom>
              <a:avLst/>
              <a:gdLst/>
              <a:ahLst/>
              <a:cxnLst/>
              <a:rect l="l" t="t" r="r" b="b"/>
              <a:pathLst>
                <a:path w="95352" h="93364" extrusionOk="0">
                  <a:moveTo>
                    <a:pt x="74515" y="6561"/>
                  </a:moveTo>
                  <a:lnTo>
                    <a:pt x="66563" y="40837"/>
                  </a:lnTo>
                  <a:lnTo>
                    <a:pt x="62428" y="40638"/>
                  </a:lnTo>
                  <a:lnTo>
                    <a:pt x="74515" y="6561"/>
                  </a:lnTo>
                  <a:close/>
                  <a:moveTo>
                    <a:pt x="74436" y="2505"/>
                  </a:moveTo>
                  <a:lnTo>
                    <a:pt x="52726" y="26721"/>
                  </a:lnTo>
                  <a:lnTo>
                    <a:pt x="52845" y="26800"/>
                  </a:lnTo>
                  <a:lnTo>
                    <a:pt x="41393" y="33361"/>
                  </a:lnTo>
                  <a:lnTo>
                    <a:pt x="4136" y="45091"/>
                  </a:lnTo>
                  <a:lnTo>
                    <a:pt x="4136" y="45091"/>
                  </a:lnTo>
                  <a:lnTo>
                    <a:pt x="74436" y="2505"/>
                  </a:lnTo>
                  <a:close/>
                  <a:moveTo>
                    <a:pt x="75271" y="2545"/>
                  </a:moveTo>
                  <a:lnTo>
                    <a:pt x="61553" y="41234"/>
                  </a:lnTo>
                  <a:lnTo>
                    <a:pt x="66404" y="41433"/>
                  </a:lnTo>
                  <a:lnTo>
                    <a:pt x="61115" y="64217"/>
                  </a:lnTo>
                  <a:lnTo>
                    <a:pt x="67438" y="92329"/>
                  </a:lnTo>
                  <a:lnTo>
                    <a:pt x="67438" y="92329"/>
                  </a:lnTo>
                  <a:lnTo>
                    <a:pt x="18251" y="73005"/>
                  </a:lnTo>
                  <a:lnTo>
                    <a:pt x="27397" y="66563"/>
                  </a:lnTo>
                  <a:lnTo>
                    <a:pt x="54237" y="26005"/>
                  </a:lnTo>
                  <a:lnTo>
                    <a:pt x="75271" y="2545"/>
                  </a:lnTo>
                  <a:close/>
                  <a:moveTo>
                    <a:pt x="76702" y="0"/>
                  </a:moveTo>
                  <a:lnTo>
                    <a:pt x="75907" y="875"/>
                  </a:lnTo>
                  <a:lnTo>
                    <a:pt x="80" y="46801"/>
                  </a:lnTo>
                  <a:lnTo>
                    <a:pt x="0" y="46881"/>
                  </a:lnTo>
                  <a:lnTo>
                    <a:pt x="40" y="46960"/>
                  </a:lnTo>
                  <a:lnTo>
                    <a:pt x="80" y="47000"/>
                  </a:lnTo>
                  <a:lnTo>
                    <a:pt x="159" y="47000"/>
                  </a:lnTo>
                  <a:lnTo>
                    <a:pt x="41632" y="33958"/>
                  </a:lnTo>
                  <a:lnTo>
                    <a:pt x="41672" y="33958"/>
                  </a:lnTo>
                  <a:lnTo>
                    <a:pt x="52248" y="27914"/>
                  </a:lnTo>
                  <a:lnTo>
                    <a:pt x="26920" y="66126"/>
                  </a:lnTo>
                  <a:lnTo>
                    <a:pt x="16939" y="73164"/>
                  </a:lnTo>
                  <a:lnTo>
                    <a:pt x="68352" y="93363"/>
                  </a:lnTo>
                  <a:lnTo>
                    <a:pt x="61752" y="64217"/>
                  </a:lnTo>
                  <a:lnTo>
                    <a:pt x="67040" y="41473"/>
                  </a:lnTo>
                  <a:lnTo>
                    <a:pt x="95311" y="42745"/>
                  </a:lnTo>
                  <a:lnTo>
                    <a:pt x="95351" y="42109"/>
                  </a:lnTo>
                  <a:lnTo>
                    <a:pt x="67199" y="40837"/>
                  </a:lnTo>
                  <a:lnTo>
                    <a:pt x="76424" y="1233"/>
                  </a:lnTo>
                  <a:lnTo>
                    <a:pt x="76702" y="398"/>
                  </a:lnTo>
                  <a:lnTo>
                    <a:pt x="76702" y="398"/>
                  </a:lnTo>
                  <a:lnTo>
                    <a:pt x="76583" y="477"/>
                  </a:lnTo>
                  <a:lnTo>
                    <a:pt x="76583" y="477"/>
                  </a:lnTo>
                  <a:lnTo>
                    <a:pt x="76702" y="0"/>
                  </a:lnTo>
                  <a:close/>
                </a:path>
              </a:pathLst>
            </a:custGeom>
            <a:solidFill>
              <a:srgbClr val="54545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2" name="Google Shape;4592;p131"/>
            <p:cNvSpPr/>
            <p:nvPr/>
          </p:nvSpPr>
          <p:spPr>
            <a:xfrm>
              <a:off x="1620050" y="3054325"/>
              <a:ext cx="1676025" cy="2386775"/>
            </a:xfrm>
            <a:custGeom>
              <a:avLst/>
              <a:gdLst/>
              <a:ahLst/>
              <a:cxnLst/>
              <a:rect l="l" t="t" r="r" b="b"/>
              <a:pathLst>
                <a:path w="67041" h="95471" extrusionOk="0">
                  <a:moveTo>
                    <a:pt x="10140" y="3778"/>
                  </a:moveTo>
                  <a:lnTo>
                    <a:pt x="14673" y="59923"/>
                  </a:lnTo>
                  <a:lnTo>
                    <a:pt x="717" y="48869"/>
                  </a:lnTo>
                  <a:lnTo>
                    <a:pt x="10140" y="3778"/>
                  </a:lnTo>
                  <a:close/>
                  <a:moveTo>
                    <a:pt x="40360" y="37178"/>
                  </a:moveTo>
                  <a:lnTo>
                    <a:pt x="59645" y="66722"/>
                  </a:lnTo>
                  <a:lnTo>
                    <a:pt x="26443" y="68829"/>
                  </a:lnTo>
                  <a:lnTo>
                    <a:pt x="26443" y="68829"/>
                  </a:lnTo>
                  <a:lnTo>
                    <a:pt x="40360" y="37178"/>
                  </a:lnTo>
                  <a:close/>
                  <a:moveTo>
                    <a:pt x="1472" y="50260"/>
                  </a:moveTo>
                  <a:lnTo>
                    <a:pt x="14753" y="60758"/>
                  </a:lnTo>
                  <a:lnTo>
                    <a:pt x="15866" y="74476"/>
                  </a:lnTo>
                  <a:lnTo>
                    <a:pt x="15866" y="74476"/>
                  </a:lnTo>
                  <a:lnTo>
                    <a:pt x="1472" y="50260"/>
                  </a:lnTo>
                  <a:close/>
                  <a:moveTo>
                    <a:pt x="10299" y="0"/>
                  </a:moveTo>
                  <a:lnTo>
                    <a:pt x="10260" y="80"/>
                  </a:lnTo>
                  <a:lnTo>
                    <a:pt x="1" y="49147"/>
                  </a:lnTo>
                  <a:lnTo>
                    <a:pt x="80" y="49187"/>
                  </a:lnTo>
                  <a:lnTo>
                    <a:pt x="16741" y="77180"/>
                  </a:lnTo>
                  <a:lnTo>
                    <a:pt x="15429" y="61314"/>
                  </a:lnTo>
                  <a:lnTo>
                    <a:pt x="25051" y="68909"/>
                  </a:lnTo>
                  <a:lnTo>
                    <a:pt x="24773" y="68909"/>
                  </a:lnTo>
                  <a:lnTo>
                    <a:pt x="66683" y="95471"/>
                  </a:lnTo>
                  <a:lnTo>
                    <a:pt x="67041" y="94954"/>
                  </a:lnTo>
                  <a:lnTo>
                    <a:pt x="26801" y="69426"/>
                  </a:lnTo>
                  <a:lnTo>
                    <a:pt x="60758" y="67318"/>
                  </a:lnTo>
                  <a:lnTo>
                    <a:pt x="40241" y="35826"/>
                  </a:lnTo>
                  <a:lnTo>
                    <a:pt x="25807" y="68670"/>
                  </a:lnTo>
                  <a:lnTo>
                    <a:pt x="15389" y="60440"/>
                  </a:lnTo>
                  <a:lnTo>
                    <a:pt x="10458" y="80"/>
                  </a:lnTo>
                  <a:lnTo>
                    <a:pt x="10458" y="40"/>
                  </a:lnTo>
                  <a:lnTo>
                    <a:pt x="10379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3" name="Google Shape;4593;p131"/>
            <p:cNvSpPr/>
            <p:nvPr/>
          </p:nvSpPr>
          <p:spPr>
            <a:xfrm>
              <a:off x="2866625" y="3743200"/>
              <a:ext cx="100425" cy="100425"/>
            </a:xfrm>
            <a:custGeom>
              <a:avLst/>
              <a:gdLst/>
              <a:ahLst/>
              <a:cxnLst/>
              <a:rect l="l" t="t" r="r" b="b"/>
              <a:pathLst>
                <a:path w="4017" h="4017" extrusionOk="0">
                  <a:moveTo>
                    <a:pt x="1750" y="1"/>
                  </a:moveTo>
                  <a:lnTo>
                    <a:pt x="1392" y="80"/>
                  </a:lnTo>
                  <a:lnTo>
                    <a:pt x="1034" y="239"/>
                  </a:lnTo>
                  <a:lnTo>
                    <a:pt x="716" y="438"/>
                  </a:lnTo>
                  <a:lnTo>
                    <a:pt x="438" y="716"/>
                  </a:lnTo>
                  <a:lnTo>
                    <a:pt x="239" y="1074"/>
                  </a:lnTo>
                  <a:lnTo>
                    <a:pt x="80" y="1432"/>
                  </a:lnTo>
                  <a:lnTo>
                    <a:pt x="0" y="1830"/>
                  </a:lnTo>
                  <a:lnTo>
                    <a:pt x="0" y="2227"/>
                  </a:lnTo>
                  <a:lnTo>
                    <a:pt x="80" y="2625"/>
                  </a:lnTo>
                  <a:lnTo>
                    <a:pt x="239" y="2983"/>
                  </a:lnTo>
                  <a:lnTo>
                    <a:pt x="477" y="3301"/>
                  </a:lnTo>
                  <a:lnTo>
                    <a:pt x="756" y="3579"/>
                  </a:lnTo>
                  <a:lnTo>
                    <a:pt x="1074" y="3778"/>
                  </a:lnTo>
                  <a:lnTo>
                    <a:pt x="1471" y="3937"/>
                  </a:lnTo>
                  <a:lnTo>
                    <a:pt x="1869" y="4017"/>
                  </a:lnTo>
                  <a:lnTo>
                    <a:pt x="2267" y="4017"/>
                  </a:lnTo>
                  <a:lnTo>
                    <a:pt x="2625" y="3937"/>
                  </a:lnTo>
                  <a:lnTo>
                    <a:pt x="2982" y="3778"/>
                  </a:lnTo>
                  <a:lnTo>
                    <a:pt x="3301" y="3540"/>
                  </a:lnTo>
                  <a:lnTo>
                    <a:pt x="3579" y="3261"/>
                  </a:lnTo>
                  <a:lnTo>
                    <a:pt x="3817" y="2943"/>
                  </a:lnTo>
                  <a:lnTo>
                    <a:pt x="3937" y="2545"/>
                  </a:lnTo>
                  <a:lnTo>
                    <a:pt x="4016" y="2148"/>
                  </a:lnTo>
                  <a:lnTo>
                    <a:pt x="4016" y="1750"/>
                  </a:lnTo>
                  <a:lnTo>
                    <a:pt x="3937" y="1392"/>
                  </a:lnTo>
                  <a:lnTo>
                    <a:pt x="3778" y="1035"/>
                  </a:lnTo>
                  <a:lnTo>
                    <a:pt x="3539" y="716"/>
                  </a:lnTo>
                  <a:lnTo>
                    <a:pt x="3261" y="438"/>
                  </a:lnTo>
                  <a:lnTo>
                    <a:pt x="2943" y="199"/>
                  </a:lnTo>
                  <a:lnTo>
                    <a:pt x="2585" y="80"/>
                  </a:lnTo>
                  <a:lnTo>
                    <a:pt x="2147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4" name="Google Shape;4594;p131"/>
            <p:cNvSpPr/>
            <p:nvPr/>
          </p:nvSpPr>
          <p:spPr>
            <a:xfrm>
              <a:off x="3896475" y="4102075"/>
              <a:ext cx="168025" cy="168000"/>
            </a:xfrm>
            <a:custGeom>
              <a:avLst/>
              <a:gdLst/>
              <a:ahLst/>
              <a:cxnLst/>
              <a:rect l="l" t="t" r="r" b="b"/>
              <a:pathLst>
                <a:path w="6721" h="6720" extrusionOk="0">
                  <a:moveTo>
                    <a:pt x="2943" y="0"/>
                  </a:moveTo>
                  <a:lnTo>
                    <a:pt x="2625" y="80"/>
                  </a:lnTo>
                  <a:lnTo>
                    <a:pt x="2307" y="159"/>
                  </a:lnTo>
                  <a:lnTo>
                    <a:pt x="2028" y="278"/>
                  </a:lnTo>
                  <a:lnTo>
                    <a:pt x="1710" y="398"/>
                  </a:lnTo>
                  <a:lnTo>
                    <a:pt x="1472" y="596"/>
                  </a:lnTo>
                  <a:lnTo>
                    <a:pt x="1193" y="795"/>
                  </a:lnTo>
                  <a:lnTo>
                    <a:pt x="955" y="994"/>
                  </a:lnTo>
                  <a:lnTo>
                    <a:pt x="756" y="1233"/>
                  </a:lnTo>
                  <a:lnTo>
                    <a:pt x="557" y="1511"/>
                  </a:lnTo>
                  <a:lnTo>
                    <a:pt x="398" y="1789"/>
                  </a:lnTo>
                  <a:lnTo>
                    <a:pt x="239" y="2107"/>
                  </a:lnTo>
                  <a:lnTo>
                    <a:pt x="120" y="2426"/>
                  </a:lnTo>
                  <a:lnTo>
                    <a:pt x="40" y="2783"/>
                  </a:lnTo>
                  <a:lnTo>
                    <a:pt x="0" y="3102"/>
                  </a:lnTo>
                  <a:lnTo>
                    <a:pt x="0" y="3420"/>
                  </a:lnTo>
                  <a:lnTo>
                    <a:pt x="40" y="3778"/>
                  </a:lnTo>
                  <a:lnTo>
                    <a:pt x="80" y="4096"/>
                  </a:lnTo>
                  <a:lnTo>
                    <a:pt x="159" y="4414"/>
                  </a:lnTo>
                  <a:lnTo>
                    <a:pt x="279" y="4692"/>
                  </a:lnTo>
                  <a:lnTo>
                    <a:pt x="438" y="4970"/>
                  </a:lnTo>
                  <a:lnTo>
                    <a:pt x="597" y="5249"/>
                  </a:lnTo>
                  <a:lnTo>
                    <a:pt x="796" y="5527"/>
                  </a:lnTo>
                  <a:lnTo>
                    <a:pt x="994" y="5766"/>
                  </a:lnTo>
                  <a:lnTo>
                    <a:pt x="1233" y="5964"/>
                  </a:lnTo>
                  <a:lnTo>
                    <a:pt x="1511" y="6163"/>
                  </a:lnTo>
                  <a:lnTo>
                    <a:pt x="1790" y="6322"/>
                  </a:lnTo>
                  <a:lnTo>
                    <a:pt x="2108" y="6481"/>
                  </a:lnTo>
                  <a:lnTo>
                    <a:pt x="2426" y="6601"/>
                  </a:lnTo>
                  <a:lnTo>
                    <a:pt x="2784" y="6680"/>
                  </a:lnTo>
                  <a:lnTo>
                    <a:pt x="3102" y="6720"/>
                  </a:lnTo>
                  <a:lnTo>
                    <a:pt x="3420" y="6720"/>
                  </a:lnTo>
                  <a:lnTo>
                    <a:pt x="3778" y="6680"/>
                  </a:lnTo>
                  <a:lnTo>
                    <a:pt x="4096" y="6640"/>
                  </a:lnTo>
                  <a:lnTo>
                    <a:pt x="4414" y="6561"/>
                  </a:lnTo>
                  <a:lnTo>
                    <a:pt x="4692" y="6442"/>
                  </a:lnTo>
                  <a:lnTo>
                    <a:pt x="5010" y="6283"/>
                  </a:lnTo>
                  <a:lnTo>
                    <a:pt x="5249" y="6124"/>
                  </a:lnTo>
                  <a:lnTo>
                    <a:pt x="5527" y="5925"/>
                  </a:lnTo>
                  <a:lnTo>
                    <a:pt x="5766" y="5726"/>
                  </a:lnTo>
                  <a:lnTo>
                    <a:pt x="5965" y="5448"/>
                  </a:lnTo>
                  <a:lnTo>
                    <a:pt x="6164" y="5209"/>
                  </a:lnTo>
                  <a:lnTo>
                    <a:pt x="6323" y="4931"/>
                  </a:lnTo>
                  <a:lnTo>
                    <a:pt x="6482" y="4613"/>
                  </a:lnTo>
                  <a:lnTo>
                    <a:pt x="6601" y="4294"/>
                  </a:lnTo>
                  <a:lnTo>
                    <a:pt x="6680" y="3937"/>
                  </a:lnTo>
                  <a:lnTo>
                    <a:pt x="6720" y="3618"/>
                  </a:lnTo>
                  <a:lnTo>
                    <a:pt x="6720" y="3261"/>
                  </a:lnTo>
                  <a:lnTo>
                    <a:pt x="6680" y="2942"/>
                  </a:lnTo>
                  <a:lnTo>
                    <a:pt x="6641" y="2624"/>
                  </a:lnTo>
                  <a:lnTo>
                    <a:pt x="6561" y="2306"/>
                  </a:lnTo>
                  <a:lnTo>
                    <a:pt x="6442" y="2028"/>
                  </a:lnTo>
                  <a:lnTo>
                    <a:pt x="6283" y="1710"/>
                  </a:lnTo>
                  <a:lnTo>
                    <a:pt x="6124" y="1432"/>
                  </a:lnTo>
                  <a:lnTo>
                    <a:pt x="5925" y="1193"/>
                  </a:lnTo>
                  <a:lnTo>
                    <a:pt x="5726" y="954"/>
                  </a:lnTo>
                  <a:lnTo>
                    <a:pt x="5488" y="756"/>
                  </a:lnTo>
                  <a:lnTo>
                    <a:pt x="5209" y="557"/>
                  </a:lnTo>
                  <a:lnTo>
                    <a:pt x="4931" y="358"/>
                  </a:lnTo>
                  <a:lnTo>
                    <a:pt x="4613" y="239"/>
                  </a:lnTo>
                  <a:lnTo>
                    <a:pt x="4295" y="119"/>
                  </a:lnTo>
                  <a:lnTo>
                    <a:pt x="3937" y="40"/>
                  </a:lnTo>
                  <a:lnTo>
                    <a:pt x="3619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5" name="Google Shape;4595;p131"/>
            <p:cNvSpPr/>
            <p:nvPr/>
          </p:nvSpPr>
          <p:spPr>
            <a:xfrm>
              <a:off x="3261275" y="5409275"/>
              <a:ext cx="67600" cy="67600"/>
            </a:xfrm>
            <a:custGeom>
              <a:avLst/>
              <a:gdLst/>
              <a:ahLst/>
              <a:cxnLst/>
              <a:rect l="l" t="t" r="r" b="b"/>
              <a:pathLst>
                <a:path w="2704" h="2704" extrusionOk="0">
                  <a:moveTo>
                    <a:pt x="1431" y="0"/>
                  </a:moveTo>
                  <a:lnTo>
                    <a:pt x="1193" y="40"/>
                  </a:lnTo>
                  <a:lnTo>
                    <a:pt x="915" y="80"/>
                  </a:lnTo>
                  <a:lnTo>
                    <a:pt x="676" y="199"/>
                  </a:lnTo>
                  <a:lnTo>
                    <a:pt x="477" y="318"/>
                  </a:lnTo>
                  <a:lnTo>
                    <a:pt x="278" y="517"/>
                  </a:lnTo>
                  <a:lnTo>
                    <a:pt x="159" y="756"/>
                  </a:lnTo>
                  <a:lnTo>
                    <a:pt x="40" y="994"/>
                  </a:lnTo>
                  <a:lnTo>
                    <a:pt x="0" y="1273"/>
                  </a:lnTo>
                  <a:lnTo>
                    <a:pt x="0" y="1511"/>
                  </a:lnTo>
                  <a:lnTo>
                    <a:pt x="80" y="1789"/>
                  </a:lnTo>
                  <a:lnTo>
                    <a:pt x="159" y="2028"/>
                  </a:lnTo>
                  <a:lnTo>
                    <a:pt x="318" y="2227"/>
                  </a:lnTo>
                  <a:lnTo>
                    <a:pt x="517" y="2426"/>
                  </a:lnTo>
                  <a:lnTo>
                    <a:pt x="716" y="2545"/>
                  </a:lnTo>
                  <a:lnTo>
                    <a:pt x="954" y="2664"/>
                  </a:lnTo>
                  <a:lnTo>
                    <a:pt x="1233" y="2704"/>
                  </a:lnTo>
                  <a:lnTo>
                    <a:pt x="1511" y="2704"/>
                  </a:lnTo>
                  <a:lnTo>
                    <a:pt x="1750" y="2624"/>
                  </a:lnTo>
                  <a:lnTo>
                    <a:pt x="1988" y="2545"/>
                  </a:lnTo>
                  <a:lnTo>
                    <a:pt x="2227" y="2386"/>
                  </a:lnTo>
                  <a:lnTo>
                    <a:pt x="2386" y="2187"/>
                  </a:lnTo>
                  <a:lnTo>
                    <a:pt x="2545" y="1988"/>
                  </a:lnTo>
                  <a:lnTo>
                    <a:pt x="2624" y="1750"/>
                  </a:lnTo>
                  <a:lnTo>
                    <a:pt x="2704" y="1471"/>
                  </a:lnTo>
                  <a:lnTo>
                    <a:pt x="2664" y="1193"/>
                  </a:lnTo>
                  <a:lnTo>
                    <a:pt x="2624" y="954"/>
                  </a:lnTo>
                  <a:lnTo>
                    <a:pt x="2505" y="716"/>
                  </a:lnTo>
                  <a:lnTo>
                    <a:pt x="2386" y="477"/>
                  </a:lnTo>
                  <a:lnTo>
                    <a:pt x="2187" y="318"/>
                  </a:lnTo>
                  <a:lnTo>
                    <a:pt x="1948" y="159"/>
                  </a:lnTo>
                  <a:lnTo>
                    <a:pt x="1710" y="80"/>
                  </a:lnTo>
                  <a:lnTo>
                    <a:pt x="1431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6" name="Google Shape;4596;p131"/>
            <p:cNvSpPr/>
            <p:nvPr/>
          </p:nvSpPr>
          <p:spPr>
            <a:xfrm>
              <a:off x="4049550" y="4952000"/>
              <a:ext cx="117325" cy="117325"/>
            </a:xfrm>
            <a:custGeom>
              <a:avLst/>
              <a:gdLst/>
              <a:ahLst/>
              <a:cxnLst/>
              <a:rect l="l" t="t" r="r" b="b"/>
              <a:pathLst>
                <a:path w="4693" h="4693" extrusionOk="0">
                  <a:moveTo>
                    <a:pt x="2546" y="0"/>
                  </a:moveTo>
                  <a:lnTo>
                    <a:pt x="2068" y="40"/>
                  </a:lnTo>
                  <a:lnTo>
                    <a:pt x="1631" y="120"/>
                  </a:lnTo>
                  <a:lnTo>
                    <a:pt x="1194" y="318"/>
                  </a:lnTo>
                  <a:lnTo>
                    <a:pt x="836" y="557"/>
                  </a:lnTo>
                  <a:lnTo>
                    <a:pt x="518" y="875"/>
                  </a:lnTo>
                  <a:lnTo>
                    <a:pt x="279" y="1273"/>
                  </a:lnTo>
                  <a:lnTo>
                    <a:pt x="160" y="1471"/>
                  </a:lnTo>
                  <a:lnTo>
                    <a:pt x="80" y="1710"/>
                  </a:lnTo>
                  <a:lnTo>
                    <a:pt x="41" y="1949"/>
                  </a:lnTo>
                  <a:lnTo>
                    <a:pt x="1" y="2187"/>
                  </a:lnTo>
                  <a:lnTo>
                    <a:pt x="1" y="2625"/>
                  </a:lnTo>
                  <a:lnTo>
                    <a:pt x="120" y="3102"/>
                  </a:lnTo>
                  <a:lnTo>
                    <a:pt x="279" y="3499"/>
                  </a:lnTo>
                  <a:lnTo>
                    <a:pt x="557" y="3857"/>
                  </a:lnTo>
                  <a:lnTo>
                    <a:pt x="876" y="4175"/>
                  </a:lnTo>
                  <a:lnTo>
                    <a:pt x="1273" y="4454"/>
                  </a:lnTo>
                  <a:lnTo>
                    <a:pt x="1472" y="4533"/>
                  </a:lnTo>
                  <a:lnTo>
                    <a:pt x="1711" y="4613"/>
                  </a:lnTo>
                  <a:lnTo>
                    <a:pt x="1949" y="4692"/>
                  </a:lnTo>
                  <a:lnTo>
                    <a:pt x="2625" y="4692"/>
                  </a:lnTo>
                  <a:lnTo>
                    <a:pt x="3063" y="4613"/>
                  </a:lnTo>
                  <a:lnTo>
                    <a:pt x="3500" y="4414"/>
                  </a:lnTo>
                  <a:lnTo>
                    <a:pt x="3858" y="4175"/>
                  </a:lnTo>
                  <a:lnTo>
                    <a:pt x="4176" y="3817"/>
                  </a:lnTo>
                  <a:lnTo>
                    <a:pt x="4454" y="3460"/>
                  </a:lnTo>
                  <a:lnTo>
                    <a:pt x="4534" y="3221"/>
                  </a:lnTo>
                  <a:lnTo>
                    <a:pt x="4613" y="3022"/>
                  </a:lnTo>
                  <a:lnTo>
                    <a:pt x="4653" y="2784"/>
                  </a:lnTo>
                  <a:lnTo>
                    <a:pt x="4693" y="2545"/>
                  </a:lnTo>
                  <a:lnTo>
                    <a:pt x="4693" y="2068"/>
                  </a:lnTo>
                  <a:lnTo>
                    <a:pt x="4574" y="1631"/>
                  </a:lnTo>
                  <a:lnTo>
                    <a:pt x="4414" y="1233"/>
                  </a:lnTo>
                  <a:lnTo>
                    <a:pt x="4136" y="835"/>
                  </a:lnTo>
                  <a:lnTo>
                    <a:pt x="3818" y="517"/>
                  </a:lnTo>
                  <a:lnTo>
                    <a:pt x="3460" y="279"/>
                  </a:lnTo>
                  <a:lnTo>
                    <a:pt x="3222" y="159"/>
                  </a:lnTo>
                  <a:lnTo>
                    <a:pt x="2983" y="80"/>
                  </a:lnTo>
                  <a:lnTo>
                    <a:pt x="2784" y="40"/>
                  </a:lnTo>
                  <a:lnTo>
                    <a:pt x="2546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7" name="Google Shape;4597;p131"/>
            <p:cNvSpPr/>
            <p:nvPr/>
          </p:nvSpPr>
          <p:spPr>
            <a:xfrm>
              <a:off x="3039575" y="4649800"/>
              <a:ext cx="168025" cy="168025"/>
            </a:xfrm>
            <a:custGeom>
              <a:avLst/>
              <a:gdLst/>
              <a:ahLst/>
              <a:cxnLst/>
              <a:rect l="l" t="t" r="r" b="b"/>
              <a:pathLst>
                <a:path w="6721" h="6721" extrusionOk="0">
                  <a:moveTo>
                    <a:pt x="2943" y="0"/>
                  </a:moveTo>
                  <a:lnTo>
                    <a:pt x="2625" y="80"/>
                  </a:lnTo>
                  <a:lnTo>
                    <a:pt x="2307" y="159"/>
                  </a:lnTo>
                  <a:lnTo>
                    <a:pt x="2029" y="279"/>
                  </a:lnTo>
                  <a:lnTo>
                    <a:pt x="1751" y="398"/>
                  </a:lnTo>
                  <a:lnTo>
                    <a:pt x="1472" y="597"/>
                  </a:lnTo>
                  <a:lnTo>
                    <a:pt x="1194" y="756"/>
                  </a:lnTo>
                  <a:lnTo>
                    <a:pt x="955" y="994"/>
                  </a:lnTo>
                  <a:lnTo>
                    <a:pt x="756" y="1233"/>
                  </a:lnTo>
                  <a:lnTo>
                    <a:pt x="558" y="1511"/>
                  </a:lnTo>
                  <a:lnTo>
                    <a:pt x="399" y="1790"/>
                  </a:lnTo>
                  <a:lnTo>
                    <a:pt x="240" y="2108"/>
                  </a:lnTo>
                  <a:lnTo>
                    <a:pt x="120" y="2426"/>
                  </a:lnTo>
                  <a:lnTo>
                    <a:pt x="41" y="2744"/>
                  </a:lnTo>
                  <a:lnTo>
                    <a:pt x="1" y="3102"/>
                  </a:lnTo>
                  <a:lnTo>
                    <a:pt x="1" y="3420"/>
                  </a:lnTo>
                  <a:lnTo>
                    <a:pt x="41" y="3738"/>
                  </a:lnTo>
                  <a:lnTo>
                    <a:pt x="80" y="4056"/>
                  </a:lnTo>
                  <a:lnTo>
                    <a:pt x="160" y="4374"/>
                  </a:lnTo>
                  <a:lnTo>
                    <a:pt x="279" y="4692"/>
                  </a:lnTo>
                  <a:lnTo>
                    <a:pt x="438" y="4971"/>
                  </a:lnTo>
                  <a:lnTo>
                    <a:pt x="597" y="5249"/>
                  </a:lnTo>
                  <a:lnTo>
                    <a:pt x="796" y="5527"/>
                  </a:lnTo>
                  <a:lnTo>
                    <a:pt x="995" y="5766"/>
                  </a:lnTo>
                  <a:lnTo>
                    <a:pt x="1273" y="5965"/>
                  </a:lnTo>
                  <a:lnTo>
                    <a:pt x="1512" y="6164"/>
                  </a:lnTo>
                  <a:lnTo>
                    <a:pt x="1790" y="6323"/>
                  </a:lnTo>
                  <a:lnTo>
                    <a:pt x="2108" y="6482"/>
                  </a:lnTo>
                  <a:lnTo>
                    <a:pt x="2426" y="6561"/>
                  </a:lnTo>
                  <a:lnTo>
                    <a:pt x="2784" y="6641"/>
                  </a:lnTo>
                  <a:lnTo>
                    <a:pt x="3102" y="6681"/>
                  </a:lnTo>
                  <a:lnTo>
                    <a:pt x="3460" y="6720"/>
                  </a:lnTo>
                  <a:lnTo>
                    <a:pt x="3778" y="6681"/>
                  </a:lnTo>
                  <a:lnTo>
                    <a:pt x="4097" y="6641"/>
                  </a:lnTo>
                  <a:lnTo>
                    <a:pt x="4415" y="6561"/>
                  </a:lnTo>
                  <a:lnTo>
                    <a:pt x="4693" y="6442"/>
                  </a:lnTo>
                  <a:lnTo>
                    <a:pt x="5011" y="6283"/>
                  </a:lnTo>
                  <a:lnTo>
                    <a:pt x="5289" y="6124"/>
                  </a:lnTo>
                  <a:lnTo>
                    <a:pt x="5528" y="5925"/>
                  </a:lnTo>
                  <a:lnTo>
                    <a:pt x="5767" y="5686"/>
                  </a:lnTo>
                  <a:lnTo>
                    <a:pt x="5965" y="5448"/>
                  </a:lnTo>
                  <a:lnTo>
                    <a:pt x="6164" y="5209"/>
                  </a:lnTo>
                  <a:lnTo>
                    <a:pt x="6363" y="4891"/>
                  </a:lnTo>
                  <a:lnTo>
                    <a:pt x="6482" y="4613"/>
                  </a:lnTo>
                  <a:lnTo>
                    <a:pt x="6602" y="4255"/>
                  </a:lnTo>
                  <a:lnTo>
                    <a:pt x="6681" y="3937"/>
                  </a:lnTo>
                  <a:lnTo>
                    <a:pt x="6721" y="3619"/>
                  </a:lnTo>
                  <a:lnTo>
                    <a:pt x="6721" y="3261"/>
                  </a:lnTo>
                  <a:lnTo>
                    <a:pt x="6721" y="2943"/>
                  </a:lnTo>
                  <a:lnTo>
                    <a:pt x="6641" y="2625"/>
                  </a:lnTo>
                  <a:lnTo>
                    <a:pt x="6562" y="2307"/>
                  </a:lnTo>
                  <a:lnTo>
                    <a:pt x="6443" y="1988"/>
                  </a:lnTo>
                  <a:lnTo>
                    <a:pt x="6283" y="1710"/>
                  </a:lnTo>
                  <a:lnTo>
                    <a:pt x="6124" y="1432"/>
                  </a:lnTo>
                  <a:lnTo>
                    <a:pt x="5926" y="1193"/>
                  </a:lnTo>
                  <a:lnTo>
                    <a:pt x="5727" y="955"/>
                  </a:lnTo>
                  <a:lnTo>
                    <a:pt x="5488" y="716"/>
                  </a:lnTo>
                  <a:lnTo>
                    <a:pt x="5210" y="517"/>
                  </a:lnTo>
                  <a:lnTo>
                    <a:pt x="4932" y="358"/>
                  </a:lnTo>
                  <a:lnTo>
                    <a:pt x="4613" y="239"/>
                  </a:lnTo>
                  <a:lnTo>
                    <a:pt x="4295" y="120"/>
                  </a:lnTo>
                  <a:lnTo>
                    <a:pt x="3937" y="40"/>
                  </a:lnTo>
                  <a:lnTo>
                    <a:pt x="3619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8" name="Google Shape;4598;p131"/>
            <p:cNvSpPr/>
            <p:nvPr/>
          </p:nvSpPr>
          <p:spPr>
            <a:xfrm>
              <a:off x="1572350" y="4220350"/>
              <a:ext cx="117325" cy="117325"/>
            </a:xfrm>
            <a:custGeom>
              <a:avLst/>
              <a:gdLst/>
              <a:ahLst/>
              <a:cxnLst/>
              <a:rect l="l" t="t" r="r" b="b"/>
              <a:pathLst>
                <a:path w="4693" h="4693" extrusionOk="0">
                  <a:moveTo>
                    <a:pt x="2068" y="1"/>
                  </a:moveTo>
                  <a:lnTo>
                    <a:pt x="1631" y="80"/>
                  </a:lnTo>
                  <a:lnTo>
                    <a:pt x="1193" y="279"/>
                  </a:lnTo>
                  <a:lnTo>
                    <a:pt x="835" y="518"/>
                  </a:lnTo>
                  <a:lnTo>
                    <a:pt x="517" y="876"/>
                  </a:lnTo>
                  <a:lnTo>
                    <a:pt x="279" y="1233"/>
                  </a:lnTo>
                  <a:lnTo>
                    <a:pt x="159" y="1472"/>
                  </a:lnTo>
                  <a:lnTo>
                    <a:pt x="80" y="1671"/>
                  </a:lnTo>
                  <a:lnTo>
                    <a:pt x="40" y="1909"/>
                  </a:lnTo>
                  <a:lnTo>
                    <a:pt x="0" y="2148"/>
                  </a:lnTo>
                  <a:lnTo>
                    <a:pt x="0" y="2625"/>
                  </a:lnTo>
                  <a:lnTo>
                    <a:pt x="120" y="3063"/>
                  </a:lnTo>
                  <a:lnTo>
                    <a:pt x="279" y="3460"/>
                  </a:lnTo>
                  <a:lnTo>
                    <a:pt x="557" y="3858"/>
                  </a:lnTo>
                  <a:lnTo>
                    <a:pt x="875" y="4176"/>
                  </a:lnTo>
                  <a:lnTo>
                    <a:pt x="1273" y="4414"/>
                  </a:lnTo>
                  <a:lnTo>
                    <a:pt x="1472" y="4534"/>
                  </a:lnTo>
                  <a:lnTo>
                    <a:pt x="1710" y="4613"/>
                  </a:lnTo>
                  <a:lnTo>
                    <a:pt x="1949" y="4653"/>
                  </a:lnTo>
                  <a:lnTo>
                    <a:pt x="2187" y="4693"/>
                  </a:lnTo>
                  <a:lnTo>
                    <a:pt x="2625" y="4693"/>
                  </a:lnTo>
                  <a:lnTo>
                    <a:pt x="3102" y="4574"/>
                  </a:lnTo>
                  <a:lnTo>
                    <a:pt x="3499" y="4375"/>
                  </a:lnTo>
                  <a:lnTo>
                    <a:pt x="3857" y="4136"/>
                  </a:lnTo>
                  <a:lnTo>
                    <a:pt x="4175" y="3818"/>
                  </a:lnTo>
                  <a:lnTo>
                    <a:pt x="4454" y="3420"/>
                  </a:lnTo>
                  <a:lnTo>
                    <a:pt x="4533" y="3222"/>
                  </a:lnTo>
                  <a:lnTo>
                    <a:pt x="4613" y="2983"/>
                  </a:lnTo>
                  <a:lnTo>
                    <a:pt x="4653" y="2744"/>
                  </a:lnTo>
                  <a:lnTo>
                    <a:pt x="4692" y="2506"/>
                  </a:lnTo>
                  <a:lnTo>
                    <a:pt x="4692" y="2068"/>
                  </a:lnTo>
                  <a:lnTo>
                    <a:pt x="4573" y="1591"/>
                  </a:lnTo>
                  <a:lnTo>
                    <a:pt x="4414" y="1194"/>
                  </a:lnTo>
                  <a:lnTo>
                    <a:pt x="4175" y="836"/>
                  </a:lnTo>
                  <a:lnTo>
                    <a:pt x="3817" y="518"/>
                  </a:lnTo>
                  <a:lnTo>
                    <a:pt x="3460" y="239"/>
                  </a:lnTo>
                  <a:lnTo>
                    <a:pt x="3221" y="160"/>
                  </a:lnTo>
                  <a:lnTo>
                    <a:pt x="2982" y="80"/>
                  </a:lnTo>
                  <a:lnTo>
                    <a:pt x="2784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9" name="Google Shape;4599;p131"/>
            <p:cNvSpPr/>
            <p:nvPr/>
          </p:nvSpPr>
          <p:spPr>
            <a:xfrm>
              <a:off x="1968975" y="4893350"/>
              <a:ext cx="117325" cy="117325"/>
            </a:xfrm>
            <a:custGeom>
              <a:avLst/>
              <a:gdLst/>
              <a:ahLst/>
              <a:cxnLst/>
              <a:rect l="l" t="t" r="r" b="b"/>
              <a:pathLst>
                <a:path w="4693" h="4693" extrusionOk="0">
                  <a:moveTo>
                    <a:pt x="2068" y="0"/>
                  </a:moveTo>
                  <a:lnTo>
                    <a:pt x="1631" y="120"/>
                  </a:lnTo>
                  <a:lnTo>
                    <a:pt x="1233" y="279"/>
                  </a:lnTo>
                  <a:lnTo>
                    <a:pt x="836" y="557"/>
                  </a:lnTo>
                  <a:lnTo>
                    <a:pt x="517" y="875"/>
                  </a:lnTo>
                  <a:lnTo>
                    <a:pt x="279" y="1273"/>
                  </a:lnTo>
                  <a:lnTo>
                    <a:pt x="160" y="1471"/>
                  </a:lnTo>
                  <a:lnTo>
                    <a:pt x="80" y="1710"/>
                  </a:lnTo>
                  <a:lnTo>
                    <a:pt x="40" y="1949"/>
                  </a:lnTo>
                  <a:lnTo>
                    <a:pt x="1" y="2187"/>
                  </a:lnTo>
                  <a:lnTo>
                    <a:pt x="40" y="2625"/>
                  </a:lnTo>
                  <a:lnTo>
                    <a:pt x="120" y="3062"/>
                  </a:lnTo>
                  <a:lnTo>
                    <a:pt x="319" y="3499"/>
                  </a:lnTo>
                  <a:lnTo>
                    <a:pt x="557" y="3857"/>
                  </a:lnTo>
                  <a:lnTo>
                    <a:pt x="875" y="4175"/>
                  </a:lnTo>
                  <a:lnTo>
                    <a:pt x="1273" y="4454"/>
                  </a:lnTo>
                  <a:lnTo>
                    <a:pt x="1472" y="4533"/>
                  </a:lnTo>
                  <a:lnTo>
                    <a:pt x="1710" y="4613"/>
                  </a:lnTo>
                  <a:lnTo>
                    <a:pt x="1949" y="4652"/>
                  </a:lnTo>
                  <a:lnTo>
                    <a:pt x="2188" y="4692"/>
                  </a:lnTo>
                  <a:lnTo>
                    <a:pt x="2625" y="4692"/>
                  </a:lnTo>
                  <a:lnTo>
                    <a:pt x="3102" y="4573"/>
                  </a:lnTo>
                  <a:lnTo>
                    <a:pt x="3500" y="4414"/>
                  </a:lnTo>
                  <a:lnTo>
                    <a:pt x="3858" y="4136"/>
                  </a:lnTo>
                  <a:lnTo>
                    <a:pt x="4176" y="3817"/>
                  </a:lnTo>
                  <a:lnTo>
                    <a:pt x="4454" y="3420"/>
                  </a:lnTo>
                  <a:lnTo>
                    <a:pt x="4534" y="3221"/>
                  </a:lnTo>
                  <a:lnTo>
                    <a:pt x="4613" y="2982"/>
                  </a:lnTo>
                  <a:lnTo>
                    <a:pt x="4693" y="2744"/>
                  </a:lnTo>
                  <a:lnTo>
                    <a:pt x="4693" y="2545"/>
                  </a:lnTo>
                  <a:lnTo>
                    <a:pt x="4693" y="2068"/>
                  </a:lnTo>
                  <a:lnTo>
                    <a:pt x="4613" y="1631"/>
                  </a:lnTo>
                  <a:lnTo>
                    <a:pt x="4414" y="1193"/>
                  </a:lnTo>
                  <a:lnTo>
                    <a:pt x="4176" y="835"/>
                  </a:lnTo>
                  <a:lnTo>
                    <a:pt x="3818" y="517"/>
                  </a:lnTo>
                  <a:lnTo>
                    <a:pt x="3460" y="279"/>
                  </a:lnTo>
                  <a:lnTo>
                    <a:pt x="3221" y="159"/>
                  </a:lnTo>
                  <a:lnTo>
                    <a:pt x="3023" y="80"/>
                  </a:lnTo>
                  <a:lnTo>
                    <a:pt x="2784" y="40"/>
                  </a:lnTo>
                  <a:lnTo>
                    <a:pt x="2545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0" name="Google Shape;4600;p131"/>
            <p:cNvSpPr/>
            <p:nvPr/>
          </p:nvSpPr>
          <p:spPr>
            <a:xfrm>
              <a:off x="2182700" y="4698500"/>
              <a:ext cx="168025" cy="168025"/>
            </a:xfrm>
            <a:custGeom>
              <a:avLst/>
              <a:gdLst/>
              <a:ahLst/>
              <a:cxnLst/>
              <a:rect l="l" t="t" r="r" b="b"/>
              <a:pathLst>
                <a:path w="6721" h="6721" extrusionOk="0">
                  <a:moveTo>
                    <a:pt x="2983" y="1"/>
                  </a:moveTo>
                  <a:lnTo>
                    <a:pt x="2625" y="80"/>
                  </a:lnTo>
                  <a:lnTo>
                    <a:pt x="2347" y="160"/>
                  </a:lnTo>
                  <a:lnTo>
                    <a:pt x="2028" y="279"/>
                  </a:lnTo>
                  <a:lnTo>
                    <a:pt x="1750" y="398"/>
                  </a:lnTo>
                  <a:lnTo>
                    <a:pt x="1472" y="597"/>
                  </a:lnTo>
                  <a:lnTo>
                    <a:pt x="1193" y="796"/>
                  </a:lnTo>
                  <a:lnTo>
                    <a:pt x="955" y="995"/>
                  </a:lnTo>
                  <a:lnTo>
                    <a:pt x="756" y="1233"/>
                  </a:lnTo>
                  <a:lnTo>
                    <a:pt x="557" y="1512"/>
                  </a:lnTo>
                  <a:lnTo>
                    <a:pt x="398" y="1790"/>
                  </a:lnTo>
                  <a:lnTo>
                    <a:pt x="239" y="2108"/>
                  </a:lnTo>
                  <a:lnTo>
                    <a:pt x="160" y="2426"/>
                  </a:lnTo>
                  <a:lnTo>
                    <a:pt x="80" y="2744"/>
                  </a:lnTo>
                  <a:lnTo>
                    <a:pt x="1" y="3102"/>
                  </a:lnTo>
                  <a:lnTo>
                    <a:pt x="1" y="3420"/>
                  </a:lnTo>
                  <a:lnTo>
                    <a:pt x="40" y="3738"/>
                  </a:lnTo>
                  <a:lnTo>
                    <a:pt x="80" y="4096"/>
                  </a:lnTo>
                  <a:lnTo>
                    <a:pt x="160" y="4375"/>
                  </a:lnTo>
                  <a:lnTo>
                    <a:pt x="279" y="4693"/>
                  </a:lnTo>
                  <a:lnTo>
                    <a:pt x="438" y="4971"/>
                  </a:lnTo>
                  <a:lnTo>
                    <a:pt x="597" y="5249"/>
                  </a:lnTo>
                  <a:lnTo>
                    <a:pt x="796" y="5528"/>
                  </a:lnTo>
                  <a:lnTo>
                    <a:pt x="1034" y="5766"/>
                  </a:lnTo>
                  <a:lnTo>
                    <a:pt x="1273" y="5965"/>
                  </a:lnTo>
                  <a:lnTo>
                    <a:pt x="1512" y="6164"/>
                  </a:lnTo>
                  <a:lnTo>
                    <a:pt x="1830" y="6323"/>
                  </a:lnTo>
                  <a:lnTo>
                    <a:pt x="2108" y="6482"/>
                  </a:lnTo>
                  <a:lnTo>
                    <a:pt x="2466" y="6601"/>
                  </a:lnTo>
                  <a:lnTo>
                    <a:pt x="2784" y="6641"/>
                  </a:lnTo>
                  <a:lnTo>
                    <a:pt x="3102" y="6721"/>
                  </a:lnTo>
                  <a:lnTo>
                    <a:pt x="3460" y="6721"/>
                  </a:lnTo>
                  <a:lnTo>
                    <a:pt x="3778" y="6681"/>
                  </a:lnTo>
                  <a:lnTo>
                    <a:pt x="4096" y="6641"/>
                  </a:lnTo>
                  <a:lnTo>
                    <a:pt x="4414" y="6562"/>
                  </a:lnTo>
                  <a:lnTo>
                    <a:pt x="4732" y="6442"/>
                  </a:lnTo>
                  <a:lnTo>
                    <a:pt x="5011" y="6283"/>
                  </a:lnTo>
                  <a:lnTo>
                    <a:pt x="5289" y="6124"/>
                  </a:lnTo>
                  <a:lnTo>
                    <a:pt x="5528" y="5925"/>
                  </a:lnTo>
                  <a:lnTo>
                    <a:pt x="5766" y="5687"/>
                  </a:lnTo>
                  <a:lnTo>
                    <a:pt x="6005" y="5448"/>
                  </a:lnTo>
                  <a:lnTo>
                    <a:pt x="6204" y="5210"/>
                  </a:lnTo>
                  <a:lnTo>
                    <a:pt x="6363" y="4892"/>
                  </a:lnTo>
                  <a:lnTo>
                    <a:pt x="6482" y="4613"/>
                  </a:lnTo>
                  <a:lnTo>
                    <a:pt x="6601" y="4255"/>
                  </a:lnTo>
                  <a:lnTo>
                    <a:pt x="6681" y="3937"/>
                  </a:lnTo>
                  <a:lnTo>
                    <a:pt x="6720" y="3619"/>
                  </a:lnTo>
                  <a:lnTo>
                    <a:pt x="6720" y="3261"/>
                  </a:lnTo>
                  <a:lnTo>
                    <a:pt x="6720" y="2943"/>
                  </a:lnTo>
                  <a:lnTo>
                    <a:pt x="6641" y="2625"/>
                  </a:lnTo>
                  <a:lnTo>
                    <a:pt x="6561" y="2307"/>
                  </a:lnTo>
                  <a:lnTo>
                    <a:pt x="6442" y="1989"/>
                  </a:lnTo>
                  <a:lnTo>
                    <a:pt x="6323" y="1711"/>
                  </a:lnTo>
                  <a:lnTo>
                    <a:pt x="6124" y="1432"/>
                  </a:lnTo>
                  <a:lnTo>
                    <a:pt x="5965" y="1194"/>
                  </a:lnTo>
                  <a:lnTo>
                    <a:pt x="5726" y="955"/>
                  </a:lnTo>
                  <a:lnTo>
                    <a:pt x="5488" y="716"/>
                  </a:lnTo>
                  <a:lnTo>
                    <a:pt x="5209" y="557"/>
                  </a:lnTo>
                  <a:lnTo>
                    <a:pt x="4931" y="359"/>
                  </a:lnTo>
                  <a:lnTo>
                    <a:pt x="4613" y="239"/>
                  </a:lnTo>
                  <a:lnTo>
                    <a:pt x="4295" y="120"/>
                  </a:lnTo>
                  <a:lnTo>
                    <a:pt x="3977" y="40"/>
                  </a:lnTo>
                  <a:lnTo>
                    <a:pt x="3619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1" name="Google Shape;4601;p131"/>
            <p:cNvSpPr/>
            <p:nvPr/>
          </p:nvSpPr>
          <p:spPr>
            <a:xfrm>
              <a:off x="3068425" y="4078200"/>
              <a:ext cx="139175" cy="140200"/>
            </a:xfrm>
            <a:custGeom>
              <a:avLst/>
              <a:gdLst/>
              <a:ahLst/>
              <a:cxnLst/>
              <a:rect l="l" t="t" r="r" b="b"/>
              <a:pathLst>
                <a:path w="5567" h="5608" extrusionOk="0">
                  <a:moveTo>
                    <a:pt x="2704" y="1"/>
                  </a:moveTo>
                  <a:lnTo>
                    <a:pt x="2426" y="40"/>
                  </a:lnTo>
                  <a:lnTo>
                    <a:pt x="2187" y="80"/>
                  </a:lnTo>
                  <a:lnTo>
                    <a:pt x="1909" y="160"/>
                  </a:lnTo>
                  <a:lnTo>
                    <a:pt x="1670" y="239"/>
                  </a:lnTo>
                  <a:lnTo>
                    <a:pt x="1432" y="359"/>
                  </a:lnTo>
                  <a:lnTo>
                    <a:pt x="1193" y="518"/>
                  </a:lnTo>
                  <a:lnTo>
                    <a:pt x="994" y="677"/>
                  </a:lnTo>
                  <a:lnTo>
                    <a:pt x="795" y="836"/>
                  </a:lnTo>
                  <a:lnTo>
                    <a:pt x="597" y="1035"/>
                  </a:lnTo>
                  <a:lnTo>
                    <a:pt x="437" y="1273"/>
                  </a:lnTo>
                  <a:lnTo>
                    <a:pt x="318" y="1512"/>
                  </a:lnTo>
                  <a:lnTo>
                    <a:pt x="199" y="1750"/>
                  </a:lnTo>
                  <a:lnTo>
                    <a:pt x="80" y="2029"/>
                  </a:lnTo>
                  <a:lnTo>
                    <a:pt x="40" y="2307"/>
                  </a:lnTo>
                  <a:lnTo>
                    <a:pt x="0" y="2585"/>
                  </a:lnTo>
                  <a:lnTo>
                    <a:pt x="0" y="2864"/>
                  </a:lnTo>
                  <a:lnTo>
                    <a:pt x="0" y="3142"/>
                  </a:lnTo>
                  <a:lnTo>
                    <a:pt x="40" y="3420"/>
                  </a:lnTo>
                  <a:lnTo>
                    <a:pt x="119" y="3659"/>
                  </a:lnTo>
                  <a:lnTo>
                    <a:pt x="199" y="3937"/>
                  </a:lnTo>
                  <a:lnTo>
                    <a:pt x="318" y="4176"/>
                  </a:lnTo>
                  <a:lnTo>
                    <a:pt x="477" y="4375"/>
                  </a:lnTo>
                  <a:lnTo>
                    <a:pt x="636" y="4613"/>
                  </a:lnTo>
                  <a:lnTo>
                    <a:pt x="835" y="4812"/>
                  </a:lnTo>
                  <a:lnTo>
                    <a:pt x="1034" y="4971"/>
                  </a:lnTo>
                  <a:lnTo>
                    <a:pt x="1233" y="5130"/>
                  </a:lnTo>
                  <a:lnTo>
                    <a:pt x="1471" y="5289"/>
                  </a:lnTo>
                  <a:lnTo>
                    <a:pt x="1750" y="5408"/>
                  </a:lnTo>
                  <a:lnTo>
                    <a:pt x="2028" y="5488"/>
                  </a:lnTo>
                  <a:lnTo>
                    <a:pt x="2306" y="5568"/>
                  </a:lnTo>
                  <a:lnTo>
                    <a:pt x="2585" y="5607"/>
                  </a:lnTo>
                  <a:lnTo>
                    <a:pt x="2863" y="5607"/>
                  </a:lnTo>
                  <a:lnTo>
                    <a:pt x="3102" y="5568"/>
                  </a:lnTo>
                  <a:lnTo>
                    <a:pt x="3380" y="5528"/>
                  </a:lnTo>
                  <a:lnTo>
                    <a:pt x="3658" y="5448"/>
                  </a:lnTo>
                  <a:lnTo>
                    <a:pt x="3897" y="5369"/>
                  </a:lnTo>
                  <a:lnTo>
                    <a:pt x="4135" y="5249"/>
                  </a:lnTo>
                  <a:lnTo>
                    <a:pt x="4374" y="5090"/>
                  </a:lnTo>
                  <a:lnTo>
                    <a:pt x="4573" y="4931"/>
                  </a:lnTo>
                  <a:lnTo>
                    <a:pt x="4772" y="4772"/>
                  </a:lnTo>
                  <a:lnTo>
                    <a:pt x="4970" y="4573"/>
                  </a:lnTo>
                  <a:lnTo>
                    <a:pt x="5129" y="4335"/>
                  </a:lnTo>
                  <a:lnTo>
                    <a:pt x="5249" y="4096"/>
                  </a:lnTo>
                  <a:lnTo>
                    <a:pt x="5368" y="3858"/>
                  </a:lnTo>
                  <a:lnTo>
                    <a:pt x="5448" y="3579"/>
                  </a:lnTo>
                  <a:lnTo>
                    <a:pt x="5527" y="3301"/>
                  </a:lnTo>
                  <a:lnTo>
                    <a:pt x="5567" y="3023"/>
                  </a:lnTo>
                  <a:lnTo>
                    <a:pt x="5567" y="2744"/>
                  </a:lnTo>
                  <a:lnTo>
                    <a:pt x="5567" y="2466"/>
                  </a:lnTo>
                  <a:lnTo>
                    <a:pt x="5487" y="2188"/>
                  </a:lnTo>
                  <a:lnTo>
                    <a:pt x="5448" y="1949"/>
                  </a:lnTo>
                  <a:lnTo>
                    <a:pt x="5328" y="1711"/>
                  </a:lnTo>
                  <a:lnTo>
                    <a:pt x="5209" y="1432"/>
                  </a:lnTo>
                  <a:lnTo>
                    <a:pt x="5090" y="1233"/>
                  </a:lnTo>
                  <a:lnTo>
                    <a:pt x="4931" y="995"/>
                  </a:lnTo>
                  <a:lnTo>
                    <a:pt x="4732" y="796"/>
                  </a:lnTo>
                  <a:lnTo>
                    <a:pt x="4533" y="637"/>
                  </a:lnTo>
                  <a:lnTo>
                    <a:pt x="4294" y="478"/>
                  </a:lnTo>
                  <a:lnTo>
                    <a:pt x="4056" y="319"/>
                  </a:lnTo>
                  <a:lnTo>
                    <a:pt x="3817" y="200"/>
                  </a:lnTo>
                  <a:lnTo>
                    <a:pt x="3539" y="120"/>
                  </a:lnTo>
                  <a:lnTo>
                    <a:pt x="3261" y="40"/>
                  </a:lnTo>
                  <a:lnTo>
                    <a:pt x="2982" y="40"/>
                  </a:lnTo>
                  <a:lnTo>
                    <a:pt x="2704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2" name="Google Shape;4602;p131"/>
            <p:cNvSpPr/>
            <p:nvPr/>
          </p:nvSpPr>
          <p:spPr>
            <a:xfrm>
              <a:off x="2567400" y="3906225"/>
              <a:ext cx="117325" cy="118325"/>
            </a:xfrm>
            <a:custGeom>
              <a:avLst/>
              <a:gdLst/>
              <a:ahLst/>
              <a:cxnLst/>
              <a:rect l="l" t="t" r="r" b="b"/>
              <a:pathLst>
                <a:path w="4693" h="4733" extrusionOk="0">
                  <a:moveTo>
                    <a:pt x="2546" y="1"/>
                  </a:moveTo>
                  <a:lnTo>
                    <a:pt x="2068" y="41"/>
                  </a:lnTo>
                  <a:lnTo>
                    <a:pt x="1631" y="120"/>
                  </a:lnTo>
                  <a:lnTo>
                    <a:pt x="1233" y="319"/>
                  </a:lnTo>
                  <a:lnTo>
                    <a:pt x="836" y="557"/>
                  </a:lnTo>
                  <a:lnTo>
                    <a:pt x="518" y="876"/>
                  </a:lnTo>
                  <a:lnTo>
                    <a:pt x="279" y="1273"/>
                  </a:lnTo>
                  <a:lnTo>
                    <a:pt x="160" y="1512"/>
                  </a:lnTo>
                  <a:lnTo>
                    <a:pt x="80" y="1711"/>
                  </a:lnTo>
                  <a:lnTo>
                    <a:pt x="40" y="1949"/>
                  </a:lnTo>
                  <a:lnTo>
                    <a:pt x="1" y="2188"/>
                  </a:lnTo>
                  <a:lnTo>
                    <a:pt x="40" y="2665"/>
                  </a:lnTo>
                  <a:lnTo>
                    <a:pt x="120" y="3102"/>
                  </a:lnTo>
                  <a:lnTo>
                    <a:pt x="319" y="3500"/>
                  </a:lnTo>
                  <a:lnTo>
                    <a:pt x="557" y="3898"/>
                  </a:lnTo>
                  <a:lnTo>
                    <a:pt x="875" y="4216"/>
                  </a:lnTo>
                  <a:lnTo>
                    <a:pt x="1273" y="4454"/>
                  </a:lnTo>
                  <a:lnTo>
                    <a:pt x="1472" y="4534"/>
                  </a:lnTo>
                  <a:lnTo>
                    <a:pt x="1710" y="4613"/>
                  </a:lnTo>
                  <a:lnTo>
                    <a:pt x="1949" y="4693"/>
                  </a:lnTo>
                  <a:lnTo>
                    <a:pt x="2188" y="4733"/>
                  </a:lnTo>
                  <a:lnTo>
                    <a:pt x="2665" y="4693"/>
                  </a:lnTo>
                  <a:lnTo>
                    <a:pt x="3102" y="4613"/>
                  </a:lnTo>
                  <a:lnTo>
                    <a:pt x="3500" y="4414"/>
                  </a:lnTo>
                  <a:lnTo>
                    <a:pt x="3858" y="4176"/>
                  </a:lnTo>
                  <a:lnTo>
                    <a:pt x="4176" y="3858"/>
                  </a:lnTo>
                  <a:lnTo>
                    <a:pt x="4454" y="3460"/>
                  </a:lnTo>
                  <a:lnTo>
                    <a:pt x="4534" y="3261"/>
                  </a:lnTo>
                  <a:lnTo>
                    <a:pt x="4613" y="3023"/>
                  </a:lnTo>
                  <a:lnTo>
                    <a:pt x="4693" y="2784"/>
                  </a:lnTo>
                  <a:lnTo>
                    <a:pt x="4693" y="2546"/>
                  </a:lnTo>
                  <a:lnTo>
                    <a:pt x="4693" y="2068"/>
                  </a:lnTo>
                  <a:lnTo>
                    <a:pt x="4613" y="1631"/>
                  </a:lnTo>
                  <a:lnTo>
                    <a:pt x="4414" y="1233"/>
                  </a:lnTo>
                  <a:lnTo>
                    <a:pt x="4176" y="836"/>
                  </a:lnTo>
                  <a:lnTo>
                    <a:pt x="3858" y="518"/>
                  </a:lnTo>
                  <a:lnTo>
                    <a:pt x="3460" y="279"/>
                  </a:lnTo>
                  <a:lnTo>
                    <a:pt x="3221" y="200"/>
                  </a:lnTo>
                  <a:lnTo>
                    <a:pt x="3023" y="120"/>
                  </a:lnTo>
                  <a:lnTo>
                    <a:pt x="2784" y="41"/>
                  </a:lnTo>
                  <a:lnTo>
                    <a:pt x="2546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3" name="Google Shape;4603;p131"/>
            <p:cNvSpPr/>
            <p:nvPr/>
          </p:nvSpPr>
          <p:spPr>
            <a:xfrm>
              <a:off x="3448150" y="3110975"/>
              <a:ext cx="92475" cy="92475"/>
            </a:xfrm>
            <a:custGeom>
              <a:avLst/>
              <a:gdLst/>
              <a:ahLst/>
              <a:cxnLst/>
              <a:rect l="l" t="t" r="r" b="b"/>
              <a:pathLst>
                <a:path w="3699" h="3699" extrusionOk="0">
                  <a:moveTo>
                    <a:pt x="1829" y="1"/>
                  </a:moveTo>
                  <a:lnTo>
                    <a:pt x="1472" y="40"/>
                  </a:lnTo>
                  <a:lnTo>
                    <a:pt x="1114" y="160"/>
                  </a:lnTo>
                  <a:lnTo>
                    <a:pt x="796" y="319"/>
                  </a:lnTo>
                  <a:lnTo>
                    <a:pt x="517" y="557"/>
                  </a:lnTo>
                  <a:lnTo>
                    <a:pt x="319" y="796"/>
                  </a:lnTo>
                  <a:lnTo>
                    <a:pt x="120" y="1114"/>
                  </a:lnTo>
                  <a:lnTo>
                    <a:pt x="0" y="1472"/>
                  </a:lnTo>
                  <a:lnTo>
                    <a:pt x="0" y="1869"/>
                  </a:lnTo>
                  <a:lnTo>
                    <a:pt x="0" y="2227"/>
                  </a:lnTo>
                  <a:lnTo>
                    <a:pt x="120" y="2585"/>
                  </a:lnTo>
                  <a:lnTo>
                    <a:pt x="319" y="2903"/>
                  </a:lnTo>
                  <a:lnTo>
                    <a:pt x="517" y="3182"/>
                  </a:lnTo>
                  <a:lnTo>
                    <a:pt x="796" y="3380"/>
                  </a:lnTo>
                  <a:lnTo>
                    <a:pt x="1114" y="3579"/>
                  </a:lnTo>
                  <a:lnTo>
                    <a:pt x="1472" y="3659"/>
                  </a:lnTo>
                  <a:lnTo>
                    <a:pt x="1829" y="3698"/>
                  </a:lnTo>
                  <a:lnTo>
                    <a:pt x="2227" y="3659"/>
                  </a:lnTo>
                  <a:lnTo>
                    <a:pt x="2585" y="3579"/>
                  </a:lnTo>
                  <a:lnTo>
                    <a:pt x="2863" y="3380"/>
                  </a:lnTo>
                  <a:lnTo>
                    <a:pt x="3142" y="3182"/>
                  </a:lnTo>
                  <a:lnTo>
                    <a:pt x="3380" y="2903"/>
                  </a:lnTo>
                  <a:lnTo>
                    <a:pt x="3539" y="2585"/>
                  </a:lnTo>
                  <a:lnTo>
                    <a:pt x="3659" y="2227"/>
                  </a:lnTo>
                  <a:lnTo>
                    <a:pt x="3698" y="1869"/>
                  </a:lnTo>
                  <a:lnTo>
                    <a:pt x="3659" y="1472"/>
                  </a:lnTo>
                  <a:lnTo>
                    <a:pt x="3539" y="1114"/>
                  </a:lnTo>
                  <a:lnTo>
                    <a:pt x="3380" y="796"/>
                  </a:lnTo>
                  <a:lnTo>
                    <a:pt x="3142" y="557"/>
                  </a:lnTo>
                  <a:lnTo>
                    <a:pt x="2863" y="319"/>
                  </a:lnTo>
                  <a:lnTo>
                    <a:pt x="2585" y="160"/>
                  </a:lnTo>
                  <a:lnTo>
                    <a:pt x="2227" y="40"/>
                  </a:lnTo>
                  <a:lnTo>
                    <a:pt x="1829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4" name="Google Shape;4604;p131"/>
            <p:cNvSpPr/>
            <p:nvPr/>
          </p:nvSpPr>
          <p:spPr>
            <a:xfrm>
              <a:off x="3764250" y="3208400"/>
              <a:ext cx="112375" cy="112350"/>
            </a:xfrm>
            <a:custGeom>
              <a:avLst/>
              <a:gdLst/>
              <a:ahLst/>
              <a:cxnLst/>
              <a:rect l="l" t="t" r="r" b="b"/>
              <a:pathLst>
                <a:path w="4495" h="4494" extrusionOk="0">
                  <a:moveTo>
                    <a:pt x="2267" y="0"/>
                  </a:moveTo>
                  <a:lnTo>
                    <a:pt x="1790" y="40"/>
                  </a:lnTo>
                  <a:lnTo>
                    <a:pt x="1393" y="199"/>
                  </a:lnTo>
                  <a:lnTo>
                    <a:pt x="995" y="398"/>
                  </a:lnTo>
                  <a:lnTo>
                    <a:pt x="677" y="676"/>
                  </a:lnTo>
                  <a:lnTo>
                    <a:pt x="399" y="994"/>
                  </a:lnTo>
                  <a:lnTo>
                    <a:pt x="200" y="1392"/>
                  </a:lnTo>
                  <a:lnTo>
                    <a:pt x="41" y="1790"/>
                  </a:lnTo>
                  <a:lnTo>
                    <a:pt x="1" y="2267"/>
                  </a:lnTo>
                  <a:lnTo>
                    <a:pt x="41" y="2704"/>
                  </a:lnTo>
                  <a:lnTo>
                    <a:pt x="200" y="3142"/>
                  </a:lnTo>
                  <a:lnTo>
                    <a:pt x="399" y="3499"/>
                  </a:lnTo>
                  <a:lnTo>
                    <a:pt x="677" y="3857"/>
                  </a:lnTo>
                  <a:lnTo>
                    <a:pt x="995" y="4136"/>
                  </a:lnTo>
                  <a:lnTo>
                    <a:pt x="1393" y="4334"/>
                  </a:lnTo>
                  <a:lnTo>
                    <a:pt x="1790" y="4454"/>
                  </a:lnTo>
                  <a:lnTo>
                    <a:pt x="2267" y="4493"/>
                  </a:lnTo>
                  <a:lnTo>
                    <a:pt x="2705" y="4454"/>
                  </a:lnTo>
                  <a:lnTo>
                    <a:pt x="3142" y="4334"/>
                  </a:lnTo>
                  <a:lnTo>
                    <a:pt x="3500" y="4136"/>
                  </a:lnTo>
                  <a:lnTo>
                    <a:pt x="3858" y="3857"/>
                  </a:lnTo>
                  <a:lnTo>
                    <a:pt x="4136" y="3499"/>
                  </a:lnTo>
                  <a:lnTo>
                    <a:pt x="4335" y="3142"/>
                  </a:lnTo>
                  <a:lnTo>
                    <a:pt x="4454" y="2704"/>
                  </a:lnTo>
                  <a:lnTo>
                    <a:pt x="4494" y="2267"/>
                  </a:lnTo>
                  <a:lnTo>
                    <a:pt x="4454" y="1790"/>
                  </a:lnTo>
                  <a:lnTo>
                    <a:pt x="4335" y="1392"/>
                  </a:lnTo>
                  <a:lnTo>
                    <a:pt x="4136" y="994"/>
                  </a:lnTo>
                  <a:lnTo>
                    <a:pt x="3858" y="676"/>
                  </a:lnTo>
                  <a:lnTo>
                    <a:pt x="3500" y="398"/>
                  </a:lnTo>
                  <a:lnTo>
                    <a:pt x="3142" y="199"/>
                  </a:lnTo>
                  <a:lnTo>
                    <a:pt x="2705" y="40"/>
                  </a:lnTo>
                  <a:lnTo>
                    <a:pt x="2267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5" name="Google Shape;4605;p131"/>
            <p:cNvSpPr/>
            <p:nvPr/>
          </p:nvSpPr>
          <p:spPr>
            <a:xfrm>
              <a:off x="1820850" y="3036425"/>
              <a:ext cx="118325" cy="119300"/>
            </a:xfrm>
            <a:custGeom>
              <a:avLst/>
              <a:gdLst/>
              <a:ahLst/>
              <a:cxnLst/>
              <a:rect l="l" t="t" r="r" b="b"/>
              <a:pathLst>
                <a:path w="4733" h="4772" extrusionOk="0">
                  <a:moveTo>
                    <a:pt x="2546" y="0"/>
                  </a:moveTo>
                  <a:lnTo>
                    <a:pt x="2069" y="40"/>
                  </a:lnTo>
                  <a:lnTo>
                    <a:pt x="1631" y="120"/>
                  </a:lnTo>
                  <a:lnTo>
                    <a:pt x="1234" y="318"/>
                  </a:lnTo>
                  <a:lnTo>
                    <a:pt x="836" y="557"/>
                  </a:lnTo>
                  <a:lnTo>
                    <a:pt x="518" y="915"/>
                  </a:lnTo>
                  <a:lnTo>
                    <a:pt x="240" y="1312"/>
                  </a:lnTo>
                  <a:lnTo>
                    <a:pt x="160" y="1511"/>
                  </a:lnTo>
                  <a:lnTo>
                    <a:pt x="80" y="1750"/>
                  </a:lnTo>
                  <a:lnTo>
                    <a:pt x="41" y="1988"/>
                  </a:lnTo>
                  <a:lnTo>
                    <a:pt x="1" y="2227"/>
                  </a:lnTo>
                  <a:lnTo>
                    <a:pt x="1" y="2704"/>
                  </a:lnTo>
                  <a:lnTo>
                    <a:pt x="120" y="3142"/>
                  </a:lnTo>
                  <a:lnTo>
                    <a:pt x="279" y="3539"/>
                  </a:lnTo>
                  <a:lnTo>
                    <a:pt x="558" y="3937"/>
                  </a:lnTo>
                  <a:lnTo>
                    <a:pt x="876" y="4255"/>
                  </a:lnTo>
                  <a:lnTo>
                    <a:pt x="1273" y="4494"/>
                  </a:lnTo>
                  <a:lnTo>
                    <a:pt x="1472" y="4613"/>
                  </a:lnTo>
                  <a:lnTo>
                    <a:pt x="1711" y="4692"/>
                  </a:lnTo>
                  <a:lnTo>
                    <a:pt x="1949" y="4732"/>
                  </a:lnTo>
                  <a:lnTo>
                    <a:pt x="2188" y="4772"/>
                  </a:lnTo>
                  <a:lnTo>
                    <a:pt x="2665" y="4772"/>
                  </a:lnTo>
                  <a:lnTo>
                    <a:pt x="3102" y="4653"/>
                  </a:lnTo>
                  <a:lnTo>
                    <a:pt x="3540" y="4494"/>
                  </a:lnTo>
                  <a:lnTo>
                    <a:pt x="3898" y="4215"/>
                  </a:lnTo>
                  <a:lnTo>
                    <a:pt x="4216" y="3897"/>
                  </a:lnTo>
                  <a:lnTo>
                    <a:pt x="4494" y="3499"/>
                  </a:lnTo>
                  <a:lnTo>
                    <a:pt x="4574" y="3301"/>
                  </a:lnTo>
                  <a:lnTo>
                    <a:pt x="4653" y="3062"/>
                  </a:lnTo>
                  <a:lnTo>
                    <a:pt x="4733" y="2823"/>
                  </a:lnTo>
                  <a:lnTo>
                    <a:pt x="4733" y="2585"/>
                  </a:lnTo>
                  <a:lnTo>
                    <a:pt x="4733" y="2108"/>
                  </a:lnTo>
                  <a:lnTo>
                    <a:pt x="4653" y="1670"/>
                  </a:lnTo>
                  <a:lnTo>
                    <a:pt x="4454" y="1233"/>
                  </a:lnTo>
                  <a:lnTo>
                    <a:pt x="4216" y="875"/>
                  </a:lnTo>
                  <a:lnTo>
                    <a:pt x="3858" y="557"/>
                  </a:lnTo>
                  <a:lnTo>
                    <a:pt x="3460" y="279"/>
                  </a:lnTo>
                  <a:lnTo>
                    <a:pt x="3261" y="199"/>
                  </a:lnTo>
                  <a:lnTo>
                    <a:pt x="3023" y="120"/>
                  </a:lnTo>
                  <a:lnTo>
                    <a:pt x="2784" y="40"/>
                  </a:lnTo>
                  <a:lnTo>
                    <a:pt x="2546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6" name="Google Shape;4606;p131"/>
            <p:cNvSpPr/>
            <p:nvPr/>
          </p:nvSpPr>
          <p:spPr>
            <a:xfrm>
              <a:off x="3957100" y="2074150"/>
              <a:ext cx="95475" cy="95475"/>
            </a:xfrm>
            <a:custGeom>
              <a:avLst/>
              <a:gdLst/>
              <a:ahLst/>
              <a:cxnLst/>
              <a:rect l="l" t="t" r="r" b="b"/>
              <a:pathLst>
                <a:path w="3819" h="3819" extrusionOk="0">
                  <a:moveTo>
                    <a:pt x="1909" y="1"/>
                  </a:moveTo>
                  <a:lnTo>
                    <a:pt x="1552" y="41"/>
                  </a:lnTo>
                  <a:lnTo>
                    <a:pt x="1194" y="160"/>
                  </a:lnTo>
                  <a:lnTo>
                    <a:pt x="876" y="359"/>
                  </a:lnTo>
                  <a:lnTo>
                    <a:pt x="597" y="558"/>
                  </a:lnTo>
                  <a:lnTo>
                    <a:pt x="359" y="876"/>
                  </a:lnTo>
                  <a:lnTo>
                    <a:pt x="160" y="1194"/>
                  </a:lnTo>
                  <a:lnTo>
                    <a:pt x="41" y="1552"/>
                  </a:lnTo>
                  <a:lnTo>
                    <a:pt x="1" y="1910"/>
                  </a:lnTo>
                  <a:lnTo>
                    <a:pt x="41" y="2307"/>
                  </a:lnTo>
                  <a:lnTo>
                    <a:pt x="160" y="2665"/>
                  </a:lnTo>
                  <a:lnTo>
                    <a:pt x="359" y="2983"/>
                  </a:lnTo>
                  <a:lnTo>
                    <a:pt x="597" y="3261"/>
                  </a:lnTo>
                  <a:lnTo>
                    <a:pt x="876" y="3500"/>
                  </a:lnTo>
                  <a:lnTo>
                    <a:pt x="1194" y="3699"/>
                  </a:lnTo>
                  <a:lnTo>
                    <a:pt x="1552" y="3778"/>
                  </a:lnTo>
                  <a:lnTo>
                    <a:pt x="1909" y="3818"/>
                  </a:lnTo>
                  <a:lnTo>
                    <a:pt x="2307" y="3778"/>
                  </a:lnTo>
                  <a:lnTo>
                    <a:pt x="2665" y="3699"/>
                  </a:lnTo>
                  <a:lnTo>
                    <a:pt x="2983" y="3500"/>
                  </a:lnTo>
                  <a:lnTo>
                    <a:pt x="3261" y="3261"/>
                  </a:lnTo>
                  <a:lnTo>
                    <a:pt x="3500" y="2983"/>
                  </a:lnTo>
                  <a:lnTo>
                    <a:pt x="3699" y="2665"/>
                  </a:lnTo>
                  <a:lnTo>
                    <a:pt x="3778" y="2307"/>
                  </a:lnTo>
                  <a:lnTo>
                    <a:pt x="3818" y="1910"/>
                  </a:lnTo>
                  <a:lnTo>
                    <a:pt x="3778" y="1552"/>
                  </a:lnTo>
                  <a:lnTo>
                    <a:pt x="3699" y="1194"/>
                  </a:lnTo>
                  <a:lnTo>
                    <a:pt x="3500" y="876"/>
                  </a:lnTo>
                  <a:lnTo>
                    <a:pt x="3261" y="558"/>
                  </a:lnTo>
                  <a:lnTo>
                    <a:pt x="2983" y="359"/>
                  </a:lnTo>
                  <a:lnTo>
                    <a:pt x="2665" y="160"/>
                  </a:lnTo>
                  <a:lnTo>
                    <a:pt x="2307" y="41"/>
                  </a:lnTo>
                  <a:lnTo>
                    <a:pt x="1909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607" name="Google Shape;4607;p131"/>
          <p:cNvGrpSpPr/>
          <p:nvPr/>
        </p:nvGrpSpPr>
        <p:grpSpPr>
          <a:xfrm>
            <a:off x="6196822" y="2757208"/>
            <a:ext cx="3264272" cy="2910427"/>
            <a:chOff x="1572350" y="1151675"/>
            <a:chExt cx="4851050" cy="4325200"/>
          </a:xfrm>
        </p:grpSpPr>
        <p:sp>
          <p:nvSpPr>
            <p:cNvPr id="4608" name="Google Shape;4608;p131"/>
            <p:cNvSpPr/>
            <p:nvPr/>
          </p:nvSpPr>
          <p:spPr>
            <a:xfrm>
              <a:off x="3968050" y="3267050"/>
              <a:ext cx="2041825" cy="1687950"/>
            </a:xfrm>
            <a:custGeom>
              <a:avLst/>
              <a:gdLst/>
              <a:ahLst/>
              <a:cxnLst/>
              <a:rect l="l" t="t" r="r" b="b"/>
              <a:pathLst>
                <a:path w="81673" h="67518" extrusionOk="0">
                  <a:moveTo>
                    <a:pt x="62229" y="676"/>
                  </a:moveTo>
                  <a:lnTo>
                    <a:pt x="80917" y="40638"/>
                  </a:lnTo>
                  <a:lnTo>
                    <a:pt x="57298" y="66722"/>
                  </a:lnTo>
                  <a:lnTo>
                    <a:pt x="32964" y="54475"/>
                  </a:lnTo>
                  <a:lnTo>
                    <a:pt x="955" y="36662"/>
                  </a:lnTo>
                  <a:lnTo>
                    <a:pt x="27277" y="3579"/>
                  </a:lnTo>
                  <a:lnTo>
                    <a:pt x="62229" y="676"/>
                  </a:lnTo>
                  <a:close/>
                  <a:moveTo>
                    <a:pt x="62587" y="0"/>
                  </a:moveTo>
                  <a:lnTo>
                    <a:pt x="27079" y="2943"/>
                  </a:lnTo>
                  <a:lnTo>
                    <a:pt x="26959" y="2982"/>
                  </a:lnTo>
                  <a:lnTo>
                    <a:pt x="0" y="36860"/>
                  </a:lnTo>
                  <a:lnTo>
                    <a:pt x="32645" y="55032"/>
                  </a:lnTo>
                  <a:lnTo>
                    <a:pt x="57418" y="67518"/>
                  </a:lnTo>
                  <a:lnTo>
                    <a:pt x="81673" y="40717"/>
                  </a:lnTo>
                  <a:lnTo>
                    <a:pt x="62706" y="199"/>
                  </a:lnTo>
                  <a:lnTo>
                    <a:pt x="62587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9" name="Google Shape;4609;p131"/>
            <p:cNvSpPr/>
            <p:nvPr/>
          </p:nvSpPr>
          <p:spPr>
            <a:xfrm>
              <a:off x="3938225" y="4013600"/>
              <a:ext cx="1469250" cy="918525"/>
            </a:xfrm>
            <a:custGeom>
              <a:avLst/>
              <a:gdLst/>
              <a:ahLst/>
              <a:cxnLst/>
              <a:rect l="l" t="t" r="r" b="b"/>
              <a:pathLst>
                <a:path w="58770" h="36741" extrusionOk="0">
                  <a:moveTo>
                    <a:pt x="24852" y="676"/>
                  </a:moveTo>
                  <a:lnTo>
                    <a:pt x="55708" y="12565"/>
                  </a:lnTo>
                  <a:lnTo>
                    <a:pt x="3340" y="6760"/>
                  </a:lnTo>
                  <a:lnTo>
                    <a:pt x="24852" y="676"/>
                  </a:lnTo>
                  <a:close/>
                  <a:moveTo>
                    <a:pt x="24892" y="0"/>
                  </a:moveTo>
                  <a:lnTo>
                    <a:pt x="0" y="7038"/>
                  </a:lnTo>
                  <a:lnTo>
                    <a:pt x="57378" y="13400"/>
                  </a:lnTo>
                  <a:lnTo>
                    <a:pt x="58133" y="36741"/>
                  </a:lnTo>
                  <a:lnTo>
                    <a:pt x="58770" y="36741"/>
                  </a:lnTo>
                  <a:lnTo>
                    <a:pt x="58014" y="12764"/>
                  </a:lnTo>
                  <a:lnTo>
                    <a:pt x="24892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0" name="Google Shape;4610;p131"/>
            <p:cNvSpPr/>
            <p:nvPr/>
          </p:nvSpPr>
          <p:spPr>
            <a:xfrm>
              <a:off x="4769250" y="3825700"/>
              <a:ext cx="621325" cy="828100"/>
            </a:xfrm>
            <a:custGeom>
              <a:avLst/>
              <a:gdLst/>
              <a:ahLst/>
              <a:cxnLst/>
              <a:rect l="l" t="t" r="r" b="b"/>
              <a:pathLst>
                <a:path w="24853" h="33124" extrusionOk="0">
                  <a:moveTo>
                    <a:pt x="17656" y="1591"/>
                  </a:moveTo>
                  <a:lnTo>
                    <a:pt x="24057" y="20479"/>
                  </a:lnTo>
                  <a:lnTo>
                    <a:pt x="1512" y="31692"/>
                  </a:lnTo>
                  <a:lnTo>
                    <a:pt x="17656" y="1591"/>
                  </a:lnTo>
                  <a:close/>
                  <a:moveTo>
                    <a:pt x="17815" y="1"/>
                  </a:moveTo>
                  <a:lnTo>
                    <a:pt x="1" y="33123"/>
                  </a:lnTo>
                  <a:lnTo>
                    <a:pt x="1" y="33123"/>
                  </a:lnTo>
                  <a:lnTo>
                    <a:pt x="24853" y="20797"/>
                  </a:lnTo>
                  <a:lnTo>
                    <a:pt x="17815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1" name="Google Shape;4611;p131"/>
            <p:cNvSpPr/>
            <p:nvPr/>
          </p:nvSpPr>
          <p:spPr>
            <a:xfrm>
              <a:off x="4550575" y="3238225"/>
              <a:ext cx="1476200" cy="1111375"/>
            </a:xfrm>
            <a:custGeom>
              <a:avLst/>
              <a:gdLst/>
              <a:ahLst/>
              <a:cxnLst/>
              <a:rect l="l" t="t" r="r" b="b"/>
              <a:pathLst>
                <a:path w="59048" h="44455" extrusionOk="0">
                  <a:moveTo>
                    <a:pt x="38530" y="3300"/>
                  </a:moveTo>
                  <a:lnTo>
                    <a:pt x="35031" y="28669"/>
                  </a:lnTo>
                  <a:lnTo>
                    <a:pt x="26919" y="24136"/>
                  </a:lnTo>
                  <a:lnTo>
                    <a:pt x="32208" y="14712"/>
                  </a:lnTo>
                  <a:lnTo>
                    <a:pt x="35787" y="8311"/>
                  </a:lnTo>
                  <a:lnTo>
                    <a:pt x="38530" y="3300"/>
                  </a:lnTo>
                  <a:close/>
                  <a:moveTo>
                    <a:pt x="4056" y="5050"/>
                  </a:moveTo>
                  <a:lnTo>
                    <a:pt x="25925" y="24096"/>
                  </a:lnTo>
                  <a:lnTo>
                    <a:pt x="756" y="30936"/>
                  </a:lnTo>
                  <a:lnTo>
                    <a:pt x="4056" y="5050"/>
                  </a:lnTo>
                  <a:close/>
                  <a:moveTo>
                    <a:pt x="35508" y="29663"/>
                  </a:moveTo>
                  <a:lnTo>
                    <a:pt x="56940" y="41592"/>
                  </a:lnTo>
                  <a:lnTo>
                    <a:pt x="33560" y="43779"/>
                  </a:lnTo>
                  <a:lnTo>
                    <a:pt x="35508" y="29663"/>
                  </a:lnTo>
                  <a:close/>
                  <a:moveTo>
                    <a:pt x="39484" y="0"/>
                  </a:moveTo>
                  <a:lnTo>
                    <a:pt x="39365" y="40"/>
                  </a:lnTo>
                  <a:lnTo>
                    <a:pt x="39286" y="80"/>
                  </a:lnTo>
                  <a:lnTo>
                    <a:pt x="39286" y="119"/>
                  </a:lnTo>
                  <a:lnTo>
                    <a:pt x="38809" y="1392"/>
                  </a:lnTo>
                  <a:lnTo>
                    <a:pt x="38371" y="2267"/>
                  </a:lnTo>
                  <a:lnTo>
                    <a:pt x="37337" y="4135"/>
                  </a:lnTo>
                  <a:lnTo>
                    <a:pt x="34117" y="9981"/>
                  </a:lnTo>
                  <a:lnTo>
                    <a:pt x="26442" y="23699"/>
                  </a:lnTo>
                  <a:lnTo>
                    <a:pt x="3579" y="3778"/>
                  </a:lnTo>
                  <a:lnTo>
                    <a:pt x="0" y="31771"/>
                  </a:lnTo>
                  <a:lnTo>
                    <a:pt x="26442" y="24613"/>
                  </a:lnTo>
                  <a:lnTo>
                    <a:pt x="34912" y="29345"/>
                  </a:lnTo>
                  <a:lnTo>
                    <a:pt x="32844" y="44455"/>
                  </a:lnTo>
                  <a:lnTo>
                    <a:pt x="59048" y="42069"/>
                  </a:lnTo>
                  <a:lnTo>
                    <a:pt x="35628" y="28987"/>
                  </a:lnTo>
                  <a:lnTo>
                    <a:pt x="39604" y="199"/>
                  </a:lnTo>
                  <a:lnTo>
                    <a:pt x="39604" y="119"/>
                  </a:lnTo>
                  <a:lnTo>
                    <a:pt x="39564" y="80"/>
                  </a:lnTo>
                  <a:lnTo>
                    <a:pt x="39484" y="0"/>
                  </a:lnTo>
                  <a:close/>
                </a:path>
              </a:pathLst>
            </a:custGeom>
            <a:solidFill>
              <a:srgbClr val="54545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2" name="Google Shape;4612;p131"/>
            <p:cNvSpPr/>
            <p:nvPr/>
          </p:nvSpPr>
          <p:spPr>
            <a:xfrm>
              <a:off x="4560500" y="40225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</a:path>
              </a:pathLst>
            </a:custGeom>
            <a:solidFill>
              <a:srgbClr val="5E5E5E"/>
            </a:solidFill>
            <a:ln w="11925" cap="rnd" cmpd="sng">
              <a:solidFill>
                <a:srgbClr val="FAFAFA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3" name="Google Shape;4613;p131"/>
            <p:cNvSpPr/>
            <p:nvPr/>
          </p:nvSpPr>
          <p:spPr>
            <a:xfrm>
              <a:off x="5320975" y="4864525"/>
              <a:ext cx="162050" cy="162050"/>
            </a:xfrm>
            <a:custGeom>
              <a:avLst/>
              <a:gdLst/>
              <a:ahLst/>
              <a:cxnLst/>
              <a:rect l="l" t="t" r="r" b="b"/>
              <a:pathLst>
                <a:path w="6482" h="6482" extrusionOk="0">
                  <a:moveTo>
                    <a:pt x="2903" y="0"/>
                  </a:moveTo>
                  <a:lnTo>
                    <a:pt x="2585" y="40"/>
                  </a:lnTo>
                  <a:lnTo>
                    <a:pt x="2306" y="119"/>
                  </a:lnTo>
                  <a:lnTo>
                    <a:pt x="1988" y="239"/>
                  </a:lnTo>
                  <a:lnTo>
                    <a:pt x="1710" y="398"/>
                  </a:lnTo>
                  <a:lnTo>
                    <a:pt x="1432" y="557"/>
                  </a:lnTo>
                  <a:lnTo>
                    <a:pt x="1153" y="756"/>
                  </a:lnTo>
                  <a:lnTo>
                    <a:pt x="915" y="994"/>
                  </a:lnTo>
                  <a:lnTo>
                    <a:pt x="716" y="1233"/>
                  </a:lnTo>
                  <a:lnTo>
                    <a:pt x="517" y="1471"/>
                  </a:lnTo>
                  <a:lnTo>
                    <a:pt x="358" y="1750"/>
                  </a:lnTo>
                  <a:lnTo>
                    <a:pt x="239" y="2028"/>
                  </a:lnTo>
                  <a:lnTo>
                    <a:pt x="120" y="2346"/>
                  </a:lnTo>
                  <a:lnTo>
                    <a:pt x="40" y="2624"/>
                  </a:lnTo>
                  <a:lnTo>
                    <a:pt x="0" y="2943"/>
                  </a:lnTo>
                  <a:lnTo>
                    <a:pt x="0" y="3261"/>
                  </a:lnTo>
                  <a:lnTo>
                    <a:pt x="0" y="3579"/>
                  </a:lnTo>
                  <a:lnTo>
                    <a:pt x="80" y="3857"/>
                  </a:lnTo>
                  <a:lnTo>
                    <a:pt x="159" y="4175"/>
                  </a:lnTo>
                  <a:lnTo>
                    <a:pt x="239" y="4493"/>
                  </a:lnTo>
                  <a:lnTo>
                    <a:pt x="398" y="4772"/>
                  </a:lnTo>
                  <a:lnTo>
                    <a:pt x="557" y="5050"/>
                  </a:lnTo>
                  <a:lnTo>
                    <a:pt x="756" y="5328"/>
                  </a:lnTo>
                  <a:lnTo>
                    <a:pt x="994" y="5567"/>
                  </a:lnTo>
                  <a:lnTo>
                    <a:pt x="1233" y="5766"/>
                  </a:lnTo>
                  <a:lnTo>
                    <a:pt x="1471" y="5965"/>
                  </a:lnTo>
                  <a:lnTo>
                    <a:pt x="1750" y="6124"/>
                  </a:lnTo>
                  <a:lnTo>
                    <a:pt x="2028" y="6243"/>
                  </a:lnTo>
                  <a:lnTo>
                    <a:pt x="2346" y="6362"/>
                  </a:lnTo>
                  <a:lnTo>
                    <a:pt x="2625" y="6402"/>
                  </a:lnTo>
                  <a:lnTo>
                    <a:pt x="2943" y="6442"/>
                  </a:lnTo>
                  <a:lnTo>
                    <a:pt x="3261" y="6481"/>
                  </a:lnTo>
                  <a:lnTo>
                    <a:pt x="3579" y="6442"/>
                  </a:lnTo>
                  <a:lnTo>
                    <a:pt x="3897" y="6402"/>
                  </a:lnTo>
                  <a:lnTo>
                    <a:pt x="4175" y="6322"/>
                  </a:lnTo>
                  <a:lnTo>
                    <a:pt x="4493" y="6203"/>
                  </a:lnTo>
                  <a:lnTo>
                    <a:pt x="4772" y="6084"/>
                  </a:lnTo>
                  <a:lnTo>
                    <a:pt x="5090" y="5925"/>
                  </a:lnTo>
                  <a:lnTo>
                    <a:pt x="5328" y="5686"/>
                  </a:lnTo>
                  <a:lnTo>
                    <a:pt x="5567" y="5487"/>
                  </a:lnTo>
                  <a:lnTo>
                    <a:pt x="5806" y="5249"/>
                  </a:lnTo>
                  <a:lnTo>
                    <a:pt x="5965" y="4970"/>
                  </a:lnTo>
                  <a:lnTo>
                    <a:pt x="6124" y="4732"/>
                  </a:lnTo>
                  <a:lnTo>
                    <a:pt x="6243" y="4414"/>
                  </a:lnTo>
                  <a:lnTo>
                    <a:pt x="6362" y="4135"/>
                  </a:lnTo>
                  <a:lnTo>
                    <a:pt x="6442" y="3817"/>
                  </a:lnTo>
                  <a:lnTo>
                    <a:pt x="6482" y="3539"/>
                  </a:lnTo>
                  <a:lnTo>
                    <a:pt x="6482" y="3221"/>
                  </a:lnTo>
                  <a:lnTo>
                    <a:pt x="6482" y="2903"/>
                  </a:lnTo>
                  <a:lnTo>
                    <a:pt x="6442" y="2585"/>
                  </a:lnTo>
                  <a:lnTo>
                    <a:pt x="6362" y="2267"/>
                  </a:lnTo>
                  <a:lnTo>
                    <a:pt x="6243" y="1988"/>
                  </a:lnTo>
                  <a:lnTo>
                    <a:pt x="6084" y="1670"/>
                  </a:lnTo>
                  <a:lnTo>
                    <a:pt x="5925" y="1392"/>
                  </a:lnTo>
                  <a:lnTo>
                    <a:pt x="5726" y="1153"/>
                  </a:lnTo>
                  <a:lnTo>
                    <a:pt x="5487" y="915"/>
                  </a:lnTo>
                  <a:lnTo>
                    <a:pt x="5249" y="676"/>
                  </a:lnTo>
                  <a:lnTo>
                    <a:pt x="5010" y="517"/>
                  </a:lnTo>
                  <a:lnTo>
                    <a:pt x="4732" y="358"/>
                  </a:lnTo>
                  <a:lnTo>
                    <a:pt x="4454" y="199"/>
                  </a:lnTo>
                  <a:lnTo>
                    <a:pt x="4136" y="119"/>
                  </a:lnTo>
                  <a:lnTo>
                    <a:pt x="3857" y="40"/>
                  </a:lnTo>
                  <a:lnTo>
                    <a:pt x="3539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4" name="Google Shape;4614;p131"/>
            <p:cNvSpPr/>
            <p:nvPr/>
          </p:nvSpPr>
          <p:spPr>
            <a:xfrm>
              <a:off x="5457150" y="3205400"/>
              <a:ext cx="141175" cy="141200"/>
            </a:xfrm>
            <a:custGeom>
              <a:avLst/>
              <a:gdLst/>
              <a:ahLst/>
              <a:cxnLst/>
              <a:rect l="l" t="t" r="r" b="b"/>
              <a:pathLst>
                <a:path w="5647" h="5648" extrusionOk="0">
                  <a:moveTo>
                    <a:pt x="2546" y="1"/>
                  </a:moveTo>
                  <a:lnTo>
                    <a:pt x="2267" y="41"/>
                  </a:lnTo>
                  <a:lnTo>
                    <a:pt x="2029" y="120"/>
                  </a:lnTo>
                  <a:lnTo>
                    <a:pt x="1750" y="200"/>
                  </a:lnTo>
                  <a:lnTo>
                    <a:pt x="1512" y="319"/>
                  </a:lnTo>
                  <a:lnTo>
                    <a:pt x="1233" y="478"/>
                  </a:lnTo>
                  <a:lnTo>
                    <a:pt x="1035" y="637"/>
                  </a:lnTo>
                  <a:lnTo>
                    <a:pt x="796" y="836"/>
                  </a:lnTo>
                  <a:lnTo>
                    <a:pt x="637" y="1075"/>
                  </a:lnTo>
                  <a:lnTo>
                    <a:pt x="478" y="1273"/>
                  </a:lnTo>
                  <a:lnTo>
                    <a:pt x="319" y="1512"/>
                  </a:lnTo>
                  <a:lnTo>
                    <a:pt x="200" y="1751"/>
                  </a:lnTo>
                  <a:lnTo>
                    <a:pt x="120" y="2029"/>
                  </a:lnTo>
                  <a:lnTo>
                    <a:pt x="80" y="2267"/>
                  </a:lnTo>
                  <a:lnTo>
                    <a:pt x="40" y="2546"/>
                  </a:lnTo>
                  <a:lnTo>
                    <a:pt x="1" y="2824"/>
                  </a:lnTo>
                  <a:lnTo>
                    <a:pt x="40" y="3102"/>
                  </a:lnTo>
                  <a:lnTo>
                    <a:pt x="80" y="3381"/>
                  </a:lnTo>
                  <a:lnTo>
                    <a:pt x="120" y="3619"/>
                  </a:lnTo>
                  <a:lnTo>
                    <a:pt x="239" y="3898"/>
                  </a:lnTo>
                  <a:lnTo>
                    <a:pt x="359" y="4136"/>
                  </a:lnTo>
                  <a:lnTo>
                    <a:pt x="518" y="4415"/>
                  </a:lnTo>
                  <a:lnTo>
                    <a:pt x="677" y="4613"/>
                  </a:lnTo>
                  <a:lnTo>
                    <a:pt x="875" y="4852"/>
                  </a:lnTo>
                  <a:lnTo>
                    <a:pt x="1074" y="5011"/>
                  </a:lnTo>
                  <a:lnTo>
                    <a:pt x="1313" y="5170"/>
                  </a:lnTo>
                  <a:lnTo>
                    <a:pt x="1551" y="5329"/>
                  </a:lnTo>
                  <a:lnTo>
                    <a:pt x="1790" y="5448"/>
                  </a:lnTo>
                  <a:lnTo>
                    <a:pt x="2068" y="5528"/>
                  </a:lnTo>
                  <a:lnTo>
                    <a:pt x="2307" y="5568"/>
                  </a:lnTo>
                  <a:lnTo>
                    <a:pt x="2585" y="5608"/>
                  </a:lnTo>
                  <a:lnTo>
                    <a:pt x="2864" y="5647"/>
                  </a:lnTo>
                  <a:lnTo>
                    <a:pt x="3142" y="5608"/>
                  </a:lnTo>
                  <a:lnTo>
                    <a:pt x="3381" y="5568"/>
                  </a:lnTo>
                  <a:lnTo>
                    <a:pt x="3659" y="5528"/>
                  </a:lnTo>
                  <a:lnTo>
                    <a:pt x="3937" y="5409"/>
                  </a:lnTo>
                  <a:lnTo>
                    <a:pt x="4176" y="5289"/>
                  </a:lnTo>
                  <a:lnTo>
                    <a:pt x="4414" y="5130"/>
                  </a:lnTo>
                  <a:lnTo>
                    <a:pt x="4653" y="4971"/>
                  </a:lnTo>
                  <a:lnTo>
                    <a:pt x="4852" y="4773"/>
                  </a:lnTo>
                  <a:lnTo>
                    <a:pt x="5051" y="4574"/>
                  </a:lnTo>
                  <a:lnTo>
                    <a:pt x="5210" y="4335"/>
                  </a:lnTo>
                  <a:lnTo>
                    <a:pt x="5369" y="4097"/>
                  </a:lnTo>
                  <a:lnTo>
                    <a:pt x="5448" y="3858"/>
                  </a:lnTo>
                  <a:lnTo>
                    <a:pt x="5567" y="3580"/>
                  </a:lnTo>
                  <a:lnTo>
                    <a:pt x="5607" y="3341"/>
                  </a:lnTo>
                  <a:lnTo>
                    <a:pt x="5647" y="3063"/>
                  </a:lnTo>
                  <a:lnTo>
                    <a:pt x="5647" y="2784"/>
                  </a:lnTo>
                  <a:lnTo>
                    <a:pt x="5647" y="2506"/>
                  </a:lnTo>
                  <a:lnTo>
                    <a:pt x="5607" y="2267"/>
                  </a:lnTo>
                  <a:lnTo>
                    <a:pt x="5528" y="1989"/>
                  </a:lnTo>
                  <a:lnTo>
                    <a:pt x="5448" y="1711"/>
                  </a:lnTo>
                  <a:lnTo>
                    <a:pt x="5329" y="1472"/>
                  </a:lnTo>
                  <a:lnTo>
                    <a:pt x="5170" y="1234"/>
                  </a:lnTo>
                  <a:lnTo>
                    <a:pt x="5011" y="995"/>
                  </a:lnTo>
                  <a:lnTo>
                    <a:pt x="4812" y="796"/>
                  </a:lnTo>
                  <a:lnTo>
                    <a:pt x="4613" y="597"/>
                  </a:lnTo>
                  <a:lnTo>
                    <a:pt x="4375" y="438"/>
                  </a:lnTo>
                  <a:lnTo>
                    <a:pt x="4136" y="279"/>
                  </a:lnTo>
                  <a:lnTo>
                    <a:pt x="3897" y="200"/>
                  </a:lnTo>
                  <a:lnTo>
                    <a:pt x="3619" y="81"/>
                  </a:lnTo>
                  <a:lnTo>
                    <a:pt x="3381" y="41"/>
                  </a:lnTo>
                  <a:lnTo>
                    <a:pt x="3102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5" name="Google Shape;4615;p131"/>
            <p:cNvSpPr/>
            <p:nvPr/>
          </p:nvSpPr>
          <p:spPr>
            <a:xfrm>
              <a:off x="4476000" y="3938050"/>
              <a:ext cx="168025" cy="168025"/>
            </a:xfrm>
            <a:custGeom>
              <a:avLst/>
              <a:gdLst/>
              <a:ahLst/>
              <a:cxnLst/>
              <a:rect l="l" t="t" r="r" b="b"/>
              <a:pathLst>
                <a:path w="6721" h="6721" extrusionOk="0">
                  <a:moveTo>
                    <a:pt x="3023" y="0"/>
                  </a:moveTo>
                  <a:lnTo>
                    <a:pt x="2705" y="80"/>
                  </a:lnTo>
                  <a:lnTo>
                    <a:pt x="2387" y="159"/>
                  </a:lnTo>
                  <a:lnTo>
                    <a:pt x="2069" y="279"/>
                  </a:lnTo>
                  <a:lnTo>
                    <a:pt x="1751" y="398"/>
                  </a:lnTo>
                  <a:lnTo>
                    <a:pt x="1472" y="597"/>
                  </a:lnTo>
                  <a:lnTo>
                    <a:pt x="1194" y="795"/>
                  </a:lnTo>
                  <a:lnTo>
                    <a:pt x="955" y="1034"/>
                  </a:lnTo>
                  <a:lnTo>
                    <a:pt x="717" y="1273"/>
                  </a:lnTo>
                  <a:lnTo>
                    <a:pt x="518" y="1551"/>
                  </a:lnTo>
                  <a:lnTo>
                    <a:pt x="359" y="1829"/>
                  </a:lnTo>
                  <a:lnTo>
                    <a:pt x="240" y="2108"/>
                  </a:lnTo>
                  <a:lnTo>
                    <a:pt x="120" y="2426"/>
                  </a:lnTo>
                  <a:lnTo>
                    <a:pt x="41" y="2744"/>
                  </a:lnTo>
                  <a:lnTo>
                    <a:pt x="1" y="3062"/>
                  </a:lnTo>
                  <a:lnTo>
                    <a:pt x="1" y="3380"/>
                  </a:lnTo>
                  <a:lnTo>
                    <a:pt x="1" y="3698"/>
                  </a:lnTo>
                  <a:lnTo>
                    <a:pt x="81" y="4016"/>
                  </a:lnTo>
                  <a:lnTo>
                    <a:pt x="160" y="4334"/>
                  </a:lnTo>
                  <a:lnTo>
                    <a:pt x="279" y="4652"/>
                  </a:lnTo>
                  <a:lnTo>
                    <a:pt x="399" y="4971"/>
                  </a:lnTo>
                  <a:lnTo>
                    <a:pt x="597" y="5249"/>
                  </a:lnTo>
                  <a:lnTo>
                    <a:pt x="796" y="5527"/>
                  </a:lnTo>
                  <a:lnTo>
                    <a:pt x="1035" y="5766"/>
                  </a:lnTo>
                  <a:lnTo>
                    <a:pt x="1273" y="6004"/>
                  </a:lnTo>
                  <a:lnTo>
                    <a:pt x="1552" y="6203"/>
                  </a:lnTo>
                  <a:lnTo>
                    <a:pt x="1830" y="6362"/>
                  </a:lnTo>
                  <a:lnTo>
                    <a:pt x="2108" y="6482"/>
                  </a:lnTo>
                  <a:lnTo>
                    <a:pt x="2427" y="6601"/>
                  </a:lnTo>
                  <a:lnTo>
                    <a:pt x="2745" y="6680"/>
                  </a:lnTo>
                  <a:lnTo>
                    <a:pt x="3063" y="6720"/>
                  </a:lnTo>
                  <a:lnTo>
                    <a:pt x="3699" y="6720"/>
                  </a:lnTo>
                  <a:lnTo>
                    <a:pt x="4017" y="6641"/>
                  </a:lnTo>
                  <a:lnTo>
                    <a:pt x="4335" y="6561"/>
                  </a:lnTo>
                  <a:lnTo>
                    <a:pt x="4653" y="6482"/>
                  </a:lnTo>
                  <a:lnTo>
                    <a:pt x="4971" y="6322"/>
                  </a:lnTo>
                  <a:lnTo>
                    <a:pt x="5250" y="6124"/>
                  </a:lnTo>
                  <a:lnTo>
                    <a:pt x="5528" y="5925"/>
                  </a:lnTo>
                  <a:lnTo>
                    <a:pt x="5767" y="5686"/>
                  </a:lnTo>
                  <a:lnTo>
                    <a:pt x="6005" y="5448"/>
                  </a:lnTo>
                  <a:lnTo>
                    <a:pt x="6204" y="5169"/>
                  </a:lnTo>
                  <a:lnTo>
                    <a:pt x="6363" y="4891"/>
                  </a:lnTo>
                  <a:lnTo>
                    <a:pt x="6482" y="4613"/>
                  </a:lnTo>
                  <a:lnTo>
                    <a:pt x="6602" y="4295"/>
                  </a:lnTo>
                  <a:lnTo>
                    <a:pt x="6681" y="3976"/>
                  </a:lnTo>
                  <a:lnTo>
                    <a:pt x="6721" y="3658"/>
                  </a:lnTo>
                  <a:lnTo>
                    <a:pt x="6721" y="3340"/>
                  </a:lnTo>
                  <a:lnTo>
                    <a:pt x="6721" y="3022"/>
                  </a:lnTo>
                  <a:lnTo>
                    <a:pt x="6641" y="2704"/>
                  </a:lnTo>
                  <a:lnTo>
                    <a:pt x="6562" y="2386"/>
                  </a:lnTo>
                  <a:lnTo>
                    <a:pt x="6482" y="2068"/>
                  </a:lnTo>
                  <a:lnTo>
                    <a:pt x="6323" y="1750"/>
                  </a:lnTo>
                  <a:lnTo>
                    <a:pt x="6124" y="1471"/>
                  </a:lnTo>
                  <a:lnTo>
                    <a:pt x="5926" y="1193"/>
                  </a:lnTo>
                  <a:lnTo>
                    <a:pt x="5687" y="954"/>
                  </a:lnTo>
                  <a:lnTo>
                    <a:pt x="5448" y="716"/>
                  </a:lnTo>
                  <a:lnTo>
                    <a:pt x="5170" y="517"/>
                  </a:lnTo>
                  <a:lnTo>
                    <a:pt x="4892" y="358"/>
                  </a:lnTo>
                  <a:lnTo>
                    <a:pt x="4613" y="239"/>
                  </a:lnTo>
                  <a:lnTo>
                    <a:pt x="4295" y="119"/>
                  </a:lnTo>
                  <a:lnTo>
                    <a:pt x="3977" y="40"/>
                  </a:lnTo>
                  <a:lnTo>
                    <a:pt x="3659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6" name="Google Shape;4616;p131"/>
            <p:cNvSpPr/>
            <p:nvPr/>
          </p:nvSpPr>
          <p:spPr>
            <a:xfrm>
              <a:off x="5916425" y="4199475"/>
              <a:ext cx="169000" cy="169025"/>
            </a:xfrm>
            <a:custGeom>
              <a:avLst/>
              <a:gdLst/>
              <a:ahLst/>
              <a:cxnLst/>
              <a:rect l="l" t="t" r="r" b="b"/>
              <a:pathLst>
                <a:path w="6760" h="6761" extrusionOk="0">
                  <a:moveTo>
                    <a:pt x="3340" y="1"/>
                  </a:moveTo>
                  <a:lnTo>
                    <a:pt x="3022" y="41"/>
                  </a:lnTo>
                  <a:lnTo>
                    <a:pt x="2704" y="80"/>
                  </a:lnTo>
                  <a:lnTo>
                    <a:pt x="2386" y="160"/>
                  </a:lnTo>
                  <a:lnTo>
                    <a:pt x="2068" y="279"/>
                  </a:lnTo>
                  <a:lnTo>
                    <a:pt x="1789" y="438"/>
                  </a:lnTo>
                  <a:lnTo>
                    <a:pt x="1471" y="597"/>
                  </a:lnTo>
                  <a:lnTo>
                    <a:pt x="1193" y="796"/>
                  </a:lnTo>
                  <a:lnTo>
                    <a:pt x="954" y="1035"/>
                  </a:lnTo>
                  <a:lnTo>
                    <a:pt x="756" y="1313"/>
                  </a:lnTo>
                  <a:lnTo>
                    <a:pt x="557" y="1552"/>
                  </a:lnTo>
                  <a:lnTo>
                    <a:pt x="398" y="1830"/>
                  </a:lnTo>
                  <a:lnTo>
                    <a:pt x="239" y="2148"/>
                  </a:lnTo>
                  <a:lnTo>
                    <a:pt x="159" y="2426"/>
                  </a:lnTo>
                  <a:lnTo>
                    <a:pt x="80" y="2744"/>
                  </a:lnTo>
                  <a:lnTo>
                    <a:pt x="40" y="3063"/>
                  </a:lnTo>
                  <a:lnTo>
                    <a:pt x="0" y="3420"/>
                  </a:lnTo>
                  <a:lnTo>
                    <a:pt x="40" y="3739"/>
                  </a:lnTo>
                  <a:lnTo>
                    <a:pt x="80" y="4057"/>
                  </a:lnTo>
                  <a:lnTo>
                    <a:pt x="159" y="4375"/>
                  </a:lnTo>
                  <a:lnTo>
                    <a:pt x="278" y="4693"/>
                  </a:lnTo>
                  <a:lnTo>
                    <a:pt x="437" y="4971"/>
                  </a:lnTo>
                  <a:lnTo>
                    <a:pt x="596" y="5289"/>
                  </a:lnTo>
                  <a:lnTo>
                    <a:pt x="795" y="5568"/>
                  </a:lnTo>
                  <a:lnTo>
                    <a:pt x="1034" y="5806"/>
                  </a:lnTo>
                  <a:lnTo>
                    <a:pt x="1272" y="6005"/>
                  </a:lnTo>
                  <a:lnTo>
                    <a:pt x="1551" y="6204"/>
                  </a:lnTo>
                  <a:lnTo>
                    <a:pt x="1829" y="6363"/>
                  </a:lnTo>
                  <a:lnTo>
                    <a:pt x="2147" y="6522"/>
                  </a:lnTo>
                  <a:lnTo>
                    <a:pt x="2426" y="6601"/>
                  </a:lnTo>
                  <a:lnTo>
                    <a:pt x="2744" y="6681"/>
                  </a:lnTo>
                  <a:lnTo>
                    <a:pt x="3062" y="6721"/>
                  </a:lnTo>
                  <a:lnTo>
                    <a:pt x="3380" y="6760"/>
                  </a:lnTo>
                  <a:lnTo>
                    <a:pt x="3738" y="6721"/>
                  </a:lnTo>
                  <a:lnTo>
                    <a:pt x="4056" y="6681"/>
                  </a:lnTo>
                  <a:lnTo>
                    <a:pt x="4374" y="6601"/>
                  </a:lnTo>
                  <a:lnTo>
                    <a:pt x="4692" y="6482"/>
                  </a:lnTo>
                  <a:lnTo>
                    <a:pt x="4970" y="6323"/>
                  </a:lnTo>
                  <a:lnTo>
                    <a:pt x="5288" y="6164"/>
                  </a:lnTo>
                  <a:lnTo>
                    <a:pt x="5567" y="5965"/>
                  </a:lnTo>
                  <a:lnTo>
                    <a:pt x="5805" y="5727"/>
                  </a:lnTo>
                  <a:lnTo>
                    <a:pt x="6004" y="5488"/>
                  </a:lnTo>
                  <a:lnTo>
                    <a:pt x="6203" y="5210"/>
                  </a:lnTo>
                  <a:lnTo>
                    <a:pt x="6362" y="4931"/>
                  </a:lnTo>
                  <a:lnTo>
                    <a:pt x="6521" y="4613"/>
                  </a:lnTo>
                  <a:lnTo>
                    <a:pt x="6601" y="4335"/>
                  </a:lnTo>
                  <a:lnTo>
                    <a:pt x="6680" y="4017"/>
                  </a:lnTo>
                  <a:lnTo>
                    <a:pt x="6720" y="3699"/>
                  </a:lnTo>
                  <a:lnTo>
                    <a:pt x="6760" y="3381"/>
                  </a:lnTo>
                  <a:lnTo>
                    <a:pt x="6720" y="3023"/>
                  </a:lnTo>
                  <a:lnTo>
                    <a:pt x="6680" y="2705"/>
                  </a:lnTo>
                  <a:lnTo>
                    <a:pt x="6601" y="2387"/>
                  </a:lnTo>
                  <a:lnTo>
                    <a:pt x="6481" y="2068"/>
                  </a:lnTo>
                  <a:lnTo>
                    <a:pt x="6322" y="1790"/>
                  </a:lnTo>
                  <a:lnTo>
                    <a:pt x="6163" y="1472"/>
                  </a:lnTo>
                  <a:lnTo>
                    <a:pt x="5964" y="1194"/>
                  </a:lnTo>
                  <a:lnTo>
                    <a:pt x="5726" y="955"/>
                  </a:lnTo>
                  <a:lnTo>
                    <a:pt x="5448" y="756"/>
                  </a:lnTo>
                  <a:lnTo>
                    <a:pt x="5209" y="557"/>
                  </a:lnTo>
                  <a:lnTo>
                    <a:pt x="4931" y="398"/>
                  </a:lnTo>
                  <a:lnTo>
                    <a:pt x="4613" y="239"/>
                  </a:lnTo>
                  <a:lnTo>
                    <a:pt x="4334" y="160"/>
                  </a:lnTo>
                  <a:lnTo>
                    <a:pt x="4016" y="80"/>
                  </a:lnTo>
                  <a:lnTo>
                    <a:pt x="3698" y="41"/>
                  </a:lnTo>
                  <a:lnTo>
                    <a:pt x="3340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7" name="Google Shape;4617;p131"/>
            <p:cNvSpPr/>
            <p:nvPr/>
          </p:nvSpPr>
          <p:spPr>
            <a:xfrm>
              <a:off x="5308050" y="4268075"/>
              <a:ext cx="141175" cy="141175"/>
            </a:xfrm>
            <a:custGeom>
              <a:avLst/>
              <a:gdLst/>
              <a:ahLst/>
              <a:cxnLst/>
              <a:rect l="l" t="t" r="r" b="b"/>
              <a:pathLst>
                <a:path w="5647" h="5647" extrusionOk="0">
                  <a:moveTo>
                    <a:pt x="2545" y="0"/>
                  </a:moveTo>
                  <a:lnTo>
                    <a:pt x="2267" y="40"/>
                  </a:lnTo>
                  <a:lnTo>
                    <a:pt x="1988" y="120"/>
                  </a:lnTo>
                  <a:lnTo>
                    <a:pt x="1750" y="199"/>
                  </a:lnTo>
                  <a:lnTo>
                    <a:pt x="1472" y="319"/>
                  </a:lnTo>
                  <a:lnTo>
                    <a:pt x="1233" y="478"/>
                  </a:lnTo>
                  <a:lnTo>
                    <a:pt x="994" y="676"/>
                  </a:lnTo>
                  <a:lnTo>
                    <a:pt x="796" y="835"/>
                  </a:lnTo>
                  <a:lnTo>
                    <a:pt x="597" y="1074"/>
                  </a:lnTo>
                  <a:lnTo>
                    <a:pt x="438" y="1273"/>
                  </a:lnTo>
                  <a:lnTo>
                    <a:pt x="318" y="1511"/>
                  </a:lnTo>
                  <a:lnTo>
                    <a:pt x="199" y="1790"/>
                  </a:lnTo>
                  <a:lnTo>
                    <a:pt x="120" y="2028"/>
                  </a:lnTo>
                  <a:lnTo>
                    <a:pt x="40" y="2307"/>
                  </a:lnTo>
                  <a:lnTo>
                    <a:pt x="0" y="2545"/>
                  </a:lnTo>
                  <a:lnTo>
                    <a:pt x="0" y="2824"/>
                  </a:lnTo>
                  <a:lnTo>
                    <a:pt x="0" y="3102"/>
                  </a:lnTo>
                  <a:lnTo>
                    <a:pt x="40" y="3380"/>
                  </a:lnTo>
                  <a:lnTo>
                    <a:pt x="120" y="3659"/>
                  </a:lnTo>
                  <a:lnTo>
                    <a:pt x="199" y="3897"/>
                  </a:lnTo>
                  <a:lnTo>
                    <a:pt x="318" y="4176"/>
                  </a:lnTo>
                  <a:lnTo>
                    <a:pt x="477" y="4414"/>
                  </a:lnTo>
                  <a:lnTo>
                    <a:pt x="676" y="4653"/>
                  </a:lnTo>
                  <a:lnTo>
                    <a:pt x="875" y="4851"/>
                  </a:lnTo>
                  <a:lnTo>
                    <a:pt x="1074" y="5011"/>
                  </a:lnTo>
                  <a:lnTo>
                    <a:pt x="1273" y="5209"/>
                  </a:lnTo>
                  <a:lnTo>
                    <a:pt x="1511" y="5329"/>
                  </a:lnTo>
                  <a:lnTo>
                    <a:pt x="1790" y="5448"/>
                  </a:lnTo>
                  <a:lnTo>
                    <a:pt x="2028" y="5527"/>
                  </a:lnTo>
                  <a:lnTo>
                    <a:pt x="2307" y="5607"/>
                  </a:lnTo>
                  <a:lnTo>
                    <a:pt x="2585" y="5647"/>
                  </a:lnTo>
                  <a:lnTo>
                    <a:pt x="2823" y="5647"/>
                  </a:lnTo>
                  <a:lnTo>
                    <a:pt x="3102" y="5607"/>
                  </a:lnTo>
                  <a:lnTo>
                    <a:pt x="3380" y="5567"/>
                  </a:lnTo>
                  <a:lnTo>
                    <a:pt x="3658" y="5527"/>
                  </a:lnTo>
                  <a:lnTo>
                    <a:pt x="3897" y="5408"/>
                  </a:lnTo>
                  <a:lnTo>
                    <a:pt x="4175" y="5289"/>
                  </a:lnTo>
                  <a:lnTo>
                    <a:pt x="4414" y="5130"/>
                  </a:lnTo>
                  <a:lnTo>
                    <a:pt x="4653" y="4971"/>
                  </a:lnTo>
                  <a:lnTo>
                    <a:pt x="4851" y="4772"/>
                  </a:lnTo>
                  <a:lnTo>
                    <a:pt x="5050" y="4573"/>
                  </a:lnTo>
                  <a:lnTo>
                    <a:pt x="5209" y="4335"/>
                  </a:lnTo>
                  <a:lnTo>
                    <a:pt x="5329" y="4096"/>
                  </a:lnTo>
                  <a:lnTo>
                    <a:pt x="5448" y="3857"/>
                  </a:lnTo>
                  <a:lnTo>
                    <a:pt x="5527" y="3619"/>
                  </a:lnTo>
                  <a:lnTo>
                    <a:pt x="5607" y="3341"/>
                  </a:lnTo>
                  <a:lnTo>
                    <a:pt x="5647" y="3062"/>
                  </a:lnTo>
                  <a:lnTo>
                    <a:pt x="5647" y="2784"/>
                  </a:lnTo>
                  <a:lnTo>
                    <a:pt x="5647" y="2545"/>
                  </a:lnTo>
                  <a:lnTo>
                    <a:pt x="5607" y="2267"/>
                  </a:lnTo>
                  <a:lnTo>
                    <a:pt x="5527" y="1989"/>
                  </a:lnTo>
                  <a:lnTo>
                    <a:pt x="5408" y="1710"/>
                  </a:lnTo>
                  <a:lnTo>
                    <a:pt x="5289" y="1472"/>
                  </a:lnTo>
                  <a:lnTo>
                    <a:pt x="5169" y="1233"/>
                  </a:lnTo>
                  <a:lnTo>
                    <a:pt x="4971" y="995"/>
                  </a:lnTo>
                  <a:lnTo>
                    <a:pt x="4772" y="796"/>
                  </a:lnTo>
                  <a:lnTo>
                    <a:pt x="4573" y="597"/>
                  </a:lnTo>
                  <a:lnTo>
                    <a:pt x="4334" y="438"/>
                  </a:lnTo>
                  <a:lnTo>
                    <a:pt x="4096" y="319"/>
                  </a:lnTo>
                  <a:lnTo>
                    <a:pt x="3857" y="199"/>
                  </a:lnTo>
                  <a:lnTo>
                    <a:pt x="3619" y="120"/>
                  </a:lnTo>
                  <a:lnTo>
                    <a:pt x="3340" y="40"/>
                  </a:lnTo>
                  <a:lnTo>
                    <a:pt x="3062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8" name="Google Shape;4618;p131"/>
            <p:cNvSpPr/>
            <p:nvPr/>
          </p:nvSpPr>
          <p:spPr>
            <a:xfrm>
              <a:off x="4575425" y="3277975"/>
              <a:ext cx="141175" cy="141175"/>
            </a:xfrm>
            <a:custGeom>
              <a:avLst/>
              <a:gdLst/>
              <a:ahLst/>
              <a:cxnLst/>
              <a:rect l="l" t="t" r="r" b="b"/>
              <a:pathLst>
                <a:path w="5647" h="5647" extrusionOk="0">
                  <a:moveTo>
                    <a:pt x="2784" y="1"/>
                  </a:moveTo>
                  <a:lnTo>
                    <a:pt x="2545" y="40"/>
                  </a:lnTo>
                  <a:lnTo>
                    <a:pt x="2267" y="80"/>
                  </a:lnTo>
                  <a:lnTo>
                    <a:pt x="1988" y="120"/>
                  </a:lnTo>
                  <a:lnTo>
                    <a:pt x="1710" y="239"/>
                  </a:lnTo>
                  <a:lnTo>
                    <a:pt x="1471" y="359"/>
                  </a:lnTo>
                  <a:lnTo>
                    <a:pt x="1233" y="518"/>
                  </a:lnTo>
                  <a:lnTo>
                    <a:pt x="994" y="677"/>
                  </a:lnTo>
                  <a:lnTo>
                    <a:pt x="795" y="875"/>
                  </a:lnTo>
                  <a:lnTo>
                    <a:pt x="597" y="1074"/>
                  </a:lnTo>
                  <a:lnTo>
                    <a:pt x="438" y="1313"/>
                  </a:lnTo>
                  <a:lnTo>
                    <a:pt x="318" y="1551"/>
                  </a:lnTo>
                  <a:lnTo>
                    <a:pt x="199" y="1790"/>
                  </a:lnTo>
                  <a:lnTo>
                    <a:pt x="120" y="2029"/>
                  </a:lnTo>
                  <a:lnTo>
                    <a:pt x="40" y="2307"/>
                  </a:lnTo>
                  <a:lnTo>
                    <a:pt x="0" y="2585"/>
                  </a:lnTo>
                  <a:lnTo>
                    <a:pt x="0" y="2864"/>
                  </a:lnTo>
                  <a:lnTo>
                    <a:pt x="0" y="3102"/>
                  </a:lnTo>
                  <a:lnTo>
                    <a:pt x="40" y="3381"/>
                  </a:lnTo>
                  <a:lnTo>
                    <a:pt x="120" y="3659"/>
                  </a:lnTo>
                  <a:lnTo>
                    <a:pt x="199" y="3937"/>
                  </a:lnTo>
                  <a:lnTo>
                    <a:pt x="318" y="4176"/>
                  </a:lnTo>
                  <a:lnTo>
                    <a:pt x="477" y="4414"/>
                  </a:lnTo>
                  <a:lnTo>
                    <a:pt x="676" y="4653"/>
                  </a:lnTo>
                  <a:lnTo>
                    <a:pt x="835" y="4852"/>
                  </a:lnTo>
                  <a:lnTo>
                    <a:pt x="1074" y="5051"/>
                  </a:lnTo>
                  <a:lnTo>
                    <a:pt x="1273" y="5210"/>
                  </a:lnTo>
                  <a:lnTo>
                    <a:pt x="1511" y="5329"/>
                  </a:lnTo>
                  <a:lnTo>
                    <a:pt x="1790" y="5448"/>
                  </a:lnTo>
                  <a:lnTo>
                    <a:pt x="2028" y="5528"/>
                  </a:lnTo>
                  <a:lnTo>
                    <a:pt x="2306" y="5607"/>
                  </a:lnTo>
                  <a:lnTo>
                    <a:pt x="2545" y="5647"/>
                  </a:lnTo>
                  <a:lnTo>
                    <a:pt x="3102" y="5647"/>
                  </a:lnTo>
                  <a:lnTo>
                    <a:pt x="3380" y="5607"/>
                  </a:lnTo>
                  <a:lnTo>
                    <a:pt x="3658" y="5528"/>
                  </a:lnTo>
                  <a:lnTo>
                    <a:pt x="3897" y="5448"/>
                  </a:lnTo>
                  <a:lnTo>
                    <a:pt x="4175" y="5329"/>
                  </a:lnTo>
                  <a:lnTo>
                    <a:pt x="4414" y="5170"/>
                  </a:lnTo>
                  <a:lnTo>
                    <a:pt x="4652" y="4971"/>
                  </a:lnTo>
                  <a:lnTo>
                    <a:pt x="4851" y="4812"/>
                  </a:lnTo>
                  <a:lnTo>
                    <a:pt x="5050" y="4573"/>
                  </a:lnTo>
                  <a:lnTo>
                    <a:pt x="5209" y="4375"/>
                  </a:lnTo>
                  <a:lnTo>
                    <a:pt x="5328" y="4136"/>
                  </a:lnTo>
                  <a:lnTo>
                    <a:pt x="5448" y="3858"/>
                  </a:lnTo>
                  <a:lnTo>
                    <a:pt x="5527" y="3619"/>
                  </a:lnTo>
                  <a:lnTo>
                    <a:pt x="5607" y="3341"/>
                  </a:lnTo>
                  <a:lnTo>
                    <a:pt x="5647" y="3102"/>
                  </a:lnTo>
                  <a:lnTo>
                    <a:pt x="5647" y="2824"/>
                  </a:lnTo>
                  <a:lnTo>
                    <a:pt x="5647" y="2545"/>
                  </a:lnTo>
                  <a:lnTo>
                    <a:pt x="5567" y="2267"/>
                  </a:lnTo>
                  <a:lnTo>
                    <a:pt x="5527" y="1989"/>
                  </a:lnTo>
                  <a:lnTo>
                    <a:pt x="5408" y="1750"/>
                  </a:lnTo>
                  <a:lnTo>
                    <a:pt x="5289" y="1472"/>
                  </a:lnTo>
                  <a:lnTo>
                    <a:pt x="5169" y="1233"/>
                  </a:lnTo>
                  <a:lnTo>
                    <a:pt x="4971" y="995"/>
                  </a:lnTo>
                  <a:lnTo>
                    <a:pt x="4772" y="796"/>
                  </a:lnTo>
                  <a:lnTo>
                    <a:pt x="4573" y="637"/>
                  </a:lnTo>
                  <a:lnTo>
                    <a:pt x="4334" y="478"/>
                  </a:lnTo>
                  <a:lnTo>
                    <a:pt x="4096" y="319"/>
                  </a:lnTo>
                  <a:lnTo>
                    <a:pt x="3857" y="199"/>
                  </a:lnTo>
                  <a:lnTo>
                    <a:pt x="3619" y="120"/>
                  </a:lnTo>
                  <a:lnTo>
                    <a:pt x="3340" y="40"/>
                  </a:lnTo>
                  <a:lnTo>
                    <a:pt x="3062" y="40"/>
                  </a:lnTo>
                  <a:lnTo>
                    <a:pt x="2784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9" name="Google Shape;4619;p131"/>
            <p:cNvSpPr/>
            <p:nvPr/>
          </p:nvSpPr>
          <p:spPr>
            <a:xfrm>
              <a:off x="4717575" y="4565300"/>
              <a:ext cx="141175" cy="141175"/>
            </a:xfrm>
            <a:custGeom>
              <a:avLst/>
              <a:gdLst/>
              <a:ahLst/>
              <a:cxnLst/>
              <a:rect l="l" t="t" r="r" b="b"/>
              <a:pathLst>
                <a:path w="5647" h="5647" extrusionOk="0">
                  <a:moveTo>
                    <a:pt x="2505" y="1"/>
                  </a:moveTo>
                  <a:lnTo>
                    <a:pt x="2267" y="40"/>
                  </a:lnTo>
                  <a:lnTo>
                    <a:pt x="1988" y="120"/>
                  </a:lnTo>
                  <a:lnTo>
                    <a:pt x="1710" y="239"/>
                  </a:lnTo>
                  <a:lnTo>
                    <a:pt x="1472" y="358"/>
                  </a:lnTo>
                  <a:lnTo>
                    <a:pt x="1233" y="478"/>
                  </a:lnTo>
                  <a:lnTo>
                    <a:pt x="994" y="676"/>
                  </a:lnTo>
                  <a:lnTo>
                    <a:pt x="796" y="875"/>
                  </a:lnTo>
                  <a:lnTo>
                    <a:pt x="597" y="1074"/>
                  </a:lnTo>
                  <a:lnTo>
                    <a:pt x="438" y="1313"/>
                  </a:lnTo>
                  <a:lnTo>
                    <a:pt x="318" y="1551"/>
                  </a:lnTo>
                  <a:lnTo>
                    <a:pt x="199" y="1790"/>
                  </a:lnTo>
                  <a:lnTo>
                    <a:pt x="80" y="2028"/>
                  </a:lnTo>
                  <a:lnTo>
                    <a:pt x="40" y="2307"/>
                  </a:lnTo>
                  <a:lnTo>
                    <a:pt x="0" y="2585"/>
                  </a:lnTo>
                  <a:lnTo>
                    <a:pt x="0" y="2824"/>
                  </a:lnTo>
                  <a:lnTo>
                    <a:pt x="0" y="3102"/>
                  </a:lnTo>
                  <a:lnTo>
                    <a:pt x="40" y="3380"/>
                  </a:lnTo>
                  <a:lnTo>
                    <a:pt x="120" y="3659"/>
                  </a:lnTo>
                  <a:lnTo>
                    <a:pt x="199" y="3897"/>
                  </a:lnTo>
                  <a:lnTo>
                    <a:pt x="318" y="4176"/>
                  </a:lnTo>
                  <a:lnTo>
                    <a:pt x="477" y="4414"/>
                  </a:lnTo>
                  <a:lnTo>
                    <a:pt x="637" y="4653"/>
                  </a:lnTo>
                  <a:lnTo>
                    <a:pt x="835" y="4852"/>
                  </a:lnTo>
                  <a:lnTo>
                    <a:pt x="1074" y="5050"/>
                  </a:lnTo>
                  <a:lnTo>
                    <a:pt x="1273" y="5209"/>
                  </a:lnTo>
                  <a:lnTo>
                    <a:pt x="1511" y="5329"/>
                  </a:lnTo>
                  <a:lnTo>
                    <a:pt x="1750" y="5448"/>
                  </a:lnTo>
                  <a:lnTo>
                    <a:pt x="2028" y="5528"/>
                  </a:lnTo>
                  <a:lnTo>
                    <a:pt x="2307" y="5607"/>
                  </a:lnTo>
                  <a:lnTo>
                    <a:pt x="2545" y="5647"/>
                  </a:lnTo>
                  <a:lnTo>
                    <a:pt x="3102" y="5647"/>
                  </a:lnTo>
                  <a:lnTo>
                    <a:pt x="3380" y="5607"/>
                  </a:lnTo>
                  <a:lnTo>
                    <a:pt x="3658" y="5528"/>
                  </a:lnTo>
                  <a:lnTo>
                    <a:pt x="3897" y="5448"/>
                  </a:lnTo>
                  <a:lnTo>
                    <a:pt x="4175" y="5329"/>
                  </a:lnTo>
                  <a:lnTo>
                    <a:pt x="4414" y="5170"/>
                  </a:lnTo>
                  <a:lnTo>
                    <a:pt x="4653" y="4971"/>
                  </a:lnTo>
                  <a:lnTo>
                    <a:pt x="4851" y="4772"/>
                  </a:lnTo>
                  <a:lnTo>
                    <a:pt x="5010" y="4573"/>
                  </a:lnTo>
                  <a:lnTo>
                    <a:pt x="5169" y="4374"/>
                  </a:lnTo>
                  <a:lnTo>
                    <a:pt x="5328" y="4136"/>
                  </a:lnTo>
                  <a:lnTo>
                    <a:pt x="5448" y="3858"/>
                  </a:lnTo>
                  <a:lnTo>
                    <a:pt x="5527" y="3619"/>
                  </a:lnTo>
                  <a:lnTo>
                    <a:pt x="5607" y="3341"/>
                  </a:lnTo>
                  <a:lnTo>
                    <a:pt x="5607" y="3062"/>
                  </a:lnTo>
                  <a:lnTo>
                    <a:pt x="5647" y="2824"/>
                  </a:lnTo>
                  <a:lnTo>
                    <a:pt x="5607" y="2545"/>
                  </a:lnTo>
                  <a:lnTo>
                    <a:pt x="5567" y="2267"/>
                  </a:lnTo>
                  <a:lnTo>
                    <a:pt x="5527" y="1989"/>
                  </a:lnTo>
                  <a:lnTo>
                    <a:pt x="5408" y="1750"/>
                  </a:lnTo>
                  <a:lnTo>
                    <a:pt x="5289" y="1472"/>
                  </a:lnTo>
                  <a:lnTo>
                    <a:pt x="5130" y="1233"/>
                  </a:lnTo>
                  <a:lnTo>
                    <a:pt x="4971" y="995"/>
                  </a:lnTo>
                  <a:lnTo>
                    <a:pt x="4772" y="796"/>
                  </a:lnTo>
                  <a:lnTo>
                    <a:pt x="4573" y="597"/>
                  </a:lnTo>
                  <a:lnTo>
                    <a:pt x="4334" y="438"/>
                  </a:lnTo>
                  <a:lnTo>
                    <a:pt x="4096" y="319"/>
                  </a:lnTo>
                  <a:lnTo>
                    <a:pt x="3857" y="199"/>
                  </a:lnTo>
                  <a:lnTo>
                    <a:pt x="3579" y="120"/>
                  </a:lnTo>
                  <a:lnTo>
                    <a:pt x="3340" y="40"/>
                  </a:lnTo>
                  <a:lnTo>
                    <a:pt x="3062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0" name="Google Shape;4620;p131"/>
            <p:cNvSpPr/>
            <p:nvPr/>
          </p:nvSpPr>
          <p:spPr>
            <a:xfrm>
              <a:off x="5161925" y="3794900"/>
              <a:ext cx="101400" cy="100425"/>
            </a:xfrm>
            <a:custGeom>
              <a:avLst/>
              <a:gdLst/>
              <a:ahLst/>
              <a:cxnLst/>
              <a:rect l="l" t="t" r="r" b="b"/>
              <a:pathLst>
                <a:path w="4056" h="4017" extrusionOk="0">
                  <a:moveTo>
                    <a:pt x="2028" y="0"/>
                  </a:moveTo>
                  <a:lnTo>
                    <a:pt x="1630" y="40"/>
                  </a:lnTo>
                  <a:lnTo>
                    <a:pt x="1273" y="159"/>
                  </a:lnTo>
                  <a:lnTo>
                    <a:pt x="875" y="358"/>
                  </a:lnTo>
                  <a:lnTo>
                    <a:pt x="597" y="597"/>
                  </a:lnTo>
                  <a:lnTo>
                    <a:pt x="318" y="915"/>
                  </a:lnTo>
                  <a:lnTo>
                    <a:pt x="159" y="1273"/>
                  </a:lnTo>
                  <a:lnTo>
                    <a:pt x="40" y="1631"/>
                  </a:lnTo>
                  <a:lnTo>
                    <a:pt x="0" y="2028"/>
                  </a:lnTo>
                  <a:lnTo>
                    <a:pt x="40" y="2426"/>
                  </a:lnTo>
                  <a:lnTo>
                    <a:pt x="159" y="2784"/>
                  </a:lnTo>
                  <a:lnTo>
                    <a:pt x="358" y="3142"/>
                  </a:lnTo>
                  <a:lnTo>
                    <a:pt x="636" y="3460"/>
                  </a:lnTo>
                  <a:lnTo>
                    <a:pt x="955" y="3698"/>
                  </a:lnTo>
                  <a:lnTo>
                    <a:pt x="1273" y="3897"/>
                  </a:lnTo>
                  <a:lnTo>
                    <a:pt x="1670" y="3977"/>
                  </a:lnTo>
                  <a:lnTo>
                    <a:pt x="2028" y="4016"/>
                  </a:lnTo>
                  <a:lnTo>
                    <a:pt x="2426" y="3977"/>
                  </a:lnTo>
                  <a:lnTo>
                    <a:pt x="2823" y="3857"/>
                  </a:lnTo>
                  <a:lnTo>
                    <a:pt x="3181" y="3659"/>
                  </a:lnTo>
                  <a:lnTo>
                    <a:pt x="3499" y="3420"/>
                  </a:lnTo>
                  <a:lnTo>
                    <a:pt x="3738" y="3102"/>
                  </a:lnTo>
                  <a:lnTo>
                    <a:pt x="3897" y="2744"/>
                  </a:lnTo>
                  <a:lnTo>
                    <a:pt x="4016" y="2386"/>
                  </a:lnTo>
                  <a:lnTo>
                    <a:pt x="4056" y="1988"/>
                  </a:lnTo>
                  <a:lnTo>
                    <a:pt x="4016" y="1591"/>
                  </a:lnTo>
                  <a:lnTo>
                    <a:pt x="3897" y="1233"/>
                  </a:lnTo>
                  <a:lnTo>
                    <a:pt x="3698" y="875"/>
                  </a:lnTo>
                  <a:lnTo>
                    <a:pt x="3420" y="557"/>
                  </a:lnTo>
                  <a:lnTo>
                    <a:pt x="3141" y="318"/>
                  </a:lnTo>
                  <a:lnTo>
                    <a:pt x="2784" y="120"/>
                  </a:lnTo>
                  <a:lnTo>
                    <a:pt x="2426" y="40"/>
                  </a:lnTo>
                  <a:lnTo>
                    <a:pt x="2028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1" name="Google Shape;4621;p131"/>
            <p:cNvSpPr/>
            <p:nvPr/>
          </p:nvSpPr>
          <p:spPr>
            <a:xfrm>
              <a:off x="3475975" y="1202350"/>
              <a:ext cx="2910650" cy="2071675"/>
            </a:xfrm>
            <a:custGeom>
              <a:avLst/>
              <a:gdLst/>
              <a:ahLst/>
              <a:cxnLst/>
              <a:rect l="l" t="t" r="r" b="b"/>
              <a:pathLst>
                <a:path w="116426" h="82867" extrusionOk="0">
                  <a:moveTo>
                    <a:pt x="68870" y="2546"/>
                  </a:moveTo>
                  <a:lnTo>
                    <a:pt x="88990" y="16900"/>
                  </a:lnTo>
                  <a:lnTo>
                    <a:pt x="64058" y="11015"/>
                  </a:lnTo>
                  <a:lnTo>
                    <a:pt x="68870" y="2546"/>
                  </a:lnTo>
                  <a:close/>
                  <a:moveTo>
                    <a:pt x="29067" y="3818"/>
                  </a:moveTo>
                  <a:lnTo>
                    <a:pt x="36304" y="23898"/>
                  </a:lnTo>
                  <a:lnTo>
                    <a:pt x="29465" y="29545"/>
                  </a:lnTo>
                  <a:lnTo>
                    <a:pt x="29067" y="3818"/>
                  </a:lnTo>
                  <a:close/>
                  <a:moveTo>
                    <a:pt x="91972" y="18252"/>
                  </a:moveTo>
                  <a:lnTo>
                    <a:pt x="114159" y="23501"/>
                  </a:lnTo>
                  <a:lnTo>
                    <a:pt x="115591" y="35072"/>
                  </a:lnTo>
                  <a:lnTo>
                    <a:pt x="91972" y="18252"/>
                  </a:lnTo>
                  <a:close/>
                  <a:moveTo>
                    <a:pt x="54754" y="9464"/>
                  </a:moveTo>
                  <a:lnTo>
                    <a:pt x="63064" y="11453"/>
                  </a:lnTo>
                  <a:lnTo>
                    <a:pt x="44336" y="44376"/>
                  </a:lnTo>
                  <a:lnTo>
                    <a:pt x="37060" y="24097"/>
                  </a:lnTo>
                  <a:lnTo>
                    <a:pt x="54754" y="9464"/>
                  </a:lnTo>
                  <a:close/>
                  <a:moveTo>
                    <a:pt x="28829" y="30857"/>
                  </a:moveTo>
                  <a:lnTo>
                    <a:pt x="29226" y="57935"/>
                  </a:lnTo>
                  <a:lnTo>
                    <a:pt x="21552" y="36901"/>
                  </a:lnTo>
                  <a:lnTo>
                    <a:pt x="28829" y="30857"/>
                  </a:lnTo>
                  <a:close/>
                  <a:moveTo>
                    <a:pt x="36543" y="24535"/>
                  </a:moveTo>
                  <a:lnTo>
                    <a:pt x="43938" y="45092"/>
                  </a:lnTo>
                  <a:lnTo>
                    <a:pt x="43740" y="45410"/>
                  </a:lnTo>
                  <a:lnTo>
                    <a:pt x="44098" y="45609"/>
                  </a:lnTo>
                  <a:lnTo>
                    <a:pt x="44137" y="45688"/>
                  </a:lnTo>
                  <a:lnTo>
                    <a:pt x="44257" y="45688"/>
                  </a:lnTo>
                  <a:lnTo>
                    <a:pt x="44296" y="45728"/>
                  </a:lnTo>
                  <a:lnTo>
                    <a:pt x="44296" y="45688"/>
                  </a:lnTo>
                  <a:lnTo>
                    <a:pt x="74755" y="49426"/>
                  </a:lnTo>
                  <a:lnTo>
                    <a:pt x="59883" y="74357"/>
                  </a:lnTo>
                  <a:lnTo>
                    <a:pt x="30022" y="59685"/>
                  </a:lnTo>
                  <a:lnTo>
                    <a:pt x="29942" y="59566"/>
                  </a:lnTo>
                  <a:lnTo>
                    <a:pt x="29902" y="59566"/>
                  </a:lnTo>
                  <a:lnTo>
                    <a:pt x="29465" y="30340"/>
                  </a:lnTo>
                  <a:lnTo>
                    <a:pt x="36543" y="24535"/>
                  </a:lnTo>
                  <a:close/>
                  <a:moveTo>
                    <a:pt x="28073" y="61474"/>
                  </a:moveTo>
                  <a:lnTo>
                    <a:pt x="13679" y="82111"/>
                  </a:lnTo>
                  <a:lnTo>
                    <a:pt x="1472" y="77936"/>
                  </a:lnTo>
                  <a:lnTo>
                    <a:pt x="28073" y="61474"/>
                  </a:lnTo>
                  <a:close/>
                  <a:moveTo>
                    <a:pt x="28391" y="1"/>
                  </a:moveTo>
                  <a:lnTo>
                    <a:pt x="28829" y="30062"/>
                  </a:lnTo>
                  <a:lnTo>
                    <a:pt x="20797" y="36702"/>
                  </a:lnTo>
                  <a:lnTo>
                    <a:pt x="29226" y="59764"/>
                  </a:lnTo>
                  <a:lnTo>
                    <a:pt x="28988" y="60162"/>
                  </a:lnTo>
                  <a:lnTo>
                    <a:pt x="1" y="78095"/>
                  </a:lnTo>
                  <a:lnTo>
                    <a:pt x="13918" y="82867"/>
                  </a:lnTo>
                  <a:lnTo>
                    <a:pt x="29425" y="60599"/>
                  </a:lnTo>
                  <a:lnTo>
                    <a:pt x="29902" y="60321"/>
                  </a:lnTo>
                  <a:lnTo>
                    <a:pt x="60122" y="75192"/>
                  </a:lnTo>
                  <a:lnTo>
                    <a:pt x="75828" y="48909"/>
                  </a:lnTo>
                  <a:lnTo>
                    <a:pt x="44654" y="45092"/>
                  </a:lnTo>
                  <a:lnTo>
                    <a:pt x="63701" y="11612"/>
                  </a:lnTo>
                  <a:lnTo>
                    <a:pt x="90341" y="17854"/>
                  </a:lnTo>
                  <a:lnTo>
                    <a:pt x="116426" y="36463"/>
                  </a:lnTo>
                  <a:lnTo>
                    <a:pt x="114756" y="22984"/>
                  </a:lnTo>
                  <a:lnTo>
                    <a:pt x="90620" y="17298"/>
                  </a:lnTo>
                  <a:lnTo>
                    <a:pt x="68671" y="1631"/>
                  </a:lnTo>
                  <a:lnTo>
                    <a:pt x="63422" y="10856"/>
                  </a:lnTo>
                  <a:lnTo>
                    <a:pt x="54595" y="8789"/>
                  </a:lnTo>
                  <a:lnTo>
                    <a:pt x="36821" y="23461"/>
                  </a:lnTo>
                  <a:lnTo>
                    <a:pt x="28391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2" name="Google Shape;4622;p131"/>
            <p:cNvSpPr/>
            <p:nvPr/>
          </p:nvSpPr>
          <p:spPr>
            <a:xfrm>
              <a:off x="3486925" y="1242125"/>
              <a:ext cx="1707825" cy="1914600"/>
            </a:xfrm>
            <a:custGeom>
              <a:avLst/>
              <a:gdLst/>
              <a:ahLst/>
              <a:cxnLst/>
              <a:rect l="l" t="t" r="r" b="b"/>
              <a:pathLst>
                <a:path w="68313" h="76584" extrusionOk="0">
                  <a:moveTo>
                    <a:pt x="28033" y="0"/>
                  </a:moveTo>
                  <a:lnTo>
                    <a:pt x="20438" y="35111"/>
                  </a:lnTo>
                  <a:lnTo>
                    <a:pt x="0" y="76305"/>
                  </a:lnTo>
                  <a:lnTo>
                    <a:pt x="557" y="76584"/>
                  </a:lnTo>
                  <a:lnTo>
                    <a:pt x="21035" y="35350"/>
                  </a:lnTo>
                  <a:lnTo>
                    <a:pt x="21035" y="35310"/>
                  </a:lnTo>
                  <a:lnTo>
                    <a:pt x="28550" y="637"/>
                  </a:lnTo>
                  <a:lnTo>
                    <a:pt x="68312" y="835"/>
                  </a:lnTo>
                  <a:lnTo>
                    <a:pt x="68312" y="199"/>
                  </a:lnTo>
                  <a:lnTo>
                    <a:pt x="28033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3" name="Google Shape;4623;p131"/>
            <p:cNvSpPr/>
            <p:nvPr/>
          </p:nvSpPr>
          <p:spPr>
            <a:xfrm>
              <a:off x="3775200" y="1242125"/>
              <a:ext cx="2600500" cy="2037875"/>
            </a:xfrm>
            <a:custGeom>
              <a:avLst/>
              <a:gdLst/>
              <a:ahLst/>
              <a:cxnLst/>
              <a:rect l="l" t="t" r="r" b="b"/>
              <a:pathLst>
                <a:path w="104020" h="81515" extrusionOk="0">
                  <a:moveTo>
                    <a:pt x="56543" y="995"/>
                  </a:moveTo>
                  <a:lnTo>
                    <a:pt x="61195" y="34435"/>
                  </a:lnTo>
                  <a:lnTo>
                    <a:pt x="32685" y="43382"/>
                  </a:lnTo>
                  <a:lnTo>
                    <a:pt x="42984" y="7754"/>
                  </a:lnTo>
                  <a:lnTo>
                    <a:pt x="56543" y="995"/>
                  </a:lnTo>
                  <a:close/>
                  <a:moveTo>
                    <a:pt x="99924" y="22944"/>
                  </a:moveTo>
                  <a:lnTo>
                    <a:pt x="63581" y="47040"/>
                  </a:lnTo>
                  <a:lnTo>
                    <a:pt x="61871" y="34872"/>
                  </a:lnTo>
                  <a:lnTo>
                    <a:pt x="99924" y="22944"/>
                  </a:lnTo>
                  <a:close/>
                  <a:moveTo>
                    <a:pt x="61275" y="35071"/>
                  </a:moveTo>
                  <a:lnTo>
                    <a:pt x="62984" y="47398"/>
                  </a:lnTo>
                  <a:lnTo>
                    <a:pt x="40956" y="59327"/>
                  </a:lnTo>
                  <a:lnTo>
                    <a:pt x="32725" y="44058"/>
                  </a:lnTo>
                  <a:lnTo>
                    <a:pt x="61275" y="35071"/>
                  </a:lnTo>
                  <a:close/>
                  <a:moveTo>
                    <a:pt x="40678" y="60201"/>
                  </a:moveTo>
                  <a:lnTo>
                    <a:pt x="47556" y="72925"/>
                  </a:lnTo>
                  <a:lnTo>
                    <a:pt x="3658" y="80282"/>
                  </a:lnTo>
                  <a:lnTo>
                    <a:pt x="3658" y="80282"/>
                  </a:lnTo>
                  <a:lnTo>
                    <a:pt x="40678" y="60201"/>
                  </a:lnTo>
                  <a:close/>
                  <a:moveTo>
                    <a:pt x="57060" y="0"/>
                  </a:moveTo>
                  <a:lnTo>
                    <a:pt x="42427" y="7317"/>
                  </a:lnTo>
                  <a:lnTo>
                    <a:pt x="31930" y="43620"/>
                  </a:lnTo>
                  <a:lnTo>
                    <a:pt x="31890" y="43620"/>
                  </a:lnTo>
                  <a:lnTo>
                    <a:pt x="9305" y="34912"/>
                  </a:lnTo>
                  <a:lnTo>
                    <a:pt x="9106" y="35509"/>
                  </a:lnTo>
                  <a:lnTo>
                    <a:pt x="31890" y="44296"/>
                  </a:lnTo>
                  <a:lnTo>
                    <a:pt x="32089" y="44217"/>
                  </a:lnTo>
                  <a:lnTo>
                    <a:pt x="40399" y="59645"/>
                  </a:lnTo>
                  <a:lnTo>
                    <a:pt x="0" y="81514"/>
                  </a:lnTo>
                  <a:lnTo>
                    <a:pt x="48511" y="73403"/>
                  </a:lnTo>
                  <a:lnTo>
                    <a:pt x="41234" y="59883"/>
                  </a:lnTo>
                  <a:lnTo>
                    <a:pt x="63064" y="48074"/>
                  </a:lnTo>
                  <a:lnTo>
                    <a:pt x="63064" y="48113"/>
                  </a:lnTo>
                  <a:lnTo>
                    <a:pt x="104019" y="20995"/>
                  </a:lnTo>
                  <a:lnTo>
                    <a:pt x="104019" y="20995"/>
                  </a:lnTo>
                  <a:lnTo>
                    <a:pt x="61791" y="34236"/>
                  </a:lnTo>
                  <a:lnTo>
                    <a:pt x="57060" y="0"/>
                  </a:lnTo>
                  <a:close/>
                </a:path>
              </a:pathLst>
            </a:custGeom>
            <a:solidFill>
              <a:srgbClr val="54545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4" name="Google Shape;4624;p131"/>
            <p:cNvSpPr/>
            <p:nvPr/>
          </p:nvSpPr>
          <p:spPr>
            <a:xfrm>
              <a:off x="4215575" y="2341575"/>
              <a:ext cx="356875" cy="355900"/>
            </a:xfrm>
            <a:custGeom>
              <a:avLst/>
              <a:gdLst/>
              <a:ahLst/>
              <a:cxnLst/>
              <a:rect l="l" t="t" r="r" b="b"/>
              <a:pathLst>
                <a:path w="14275" h="14236" fill="none" extrusionOk="0">
                  <a:moveTo>
                    <a:pt x="14275" y="0"/>
                  </a:moveTo>
                  <a:lnTo>
                    <a:pt x="0" y="14235"/>
                  </a:lnTo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5" name="Google Shape;4625;p131"/>
            <p:cNvSpPr/>
            <p:nvPr/>
          </p:nvSpPr>
          <p:spPr>
            <a:xfrm>
              <a:off x="4191700" y="1243125"/>
              <a:ext cx="2214825" cy="1835075"/>
            </a:xfrm>
            <a:custGeom>
              <a:avLst/>
              <a:gdLst/>
              <a:ahLst/>
              <a:cxnLst/>
              <a:rect l="l" t="t" r="r" b="b"/>
              <a:pathLst>
                <a:path w="88593" h="73403" extrusionOk="0">
                  <a:moveTo>
                    <a:pt x="200" y="0"/>
                  </a:moveTo>
                  <a:lnTo>
                    <a:pt x="1" y="597"/>
                  </a:lnTo>
                  <a:lnTo>
                    <a:pt x="25807" y="7794"/>
                  </a:lnTo>
                  <a:lnTo>
                    <a:pt x="46364" y="47676"/>
                  </a:lnTo>
                  <a:lnTo>
                    <a:pt x="46483" y="47914"/>
                  </a:lnTo>
                  <a:lnTo>
                    <a:pt x="85411" y="35111"/>
                  </a:lnTo>
                  <a:lnTo>
                    <a:pt x="85411" y="35111"/>
                  </a:lnTo>
                  <a:lnTo>
                    <a:pt x="31175" y="72885"/>
                  </a:lnTo>
                  <a:lnTo>
                    <a:pt x="31572" y="73402"/>
                  </a:lnTo>
                  <a:lnTo>
                    <a:pt x="88552" y="33719"/>
                  </a:lnTo>
                  <a:lnTo>
                    <a:pt x="88592" y="33640"/>
                  </a:lnTo>
                  <a:lnTo>
                    <a:pt x="88592" y="33520"/>
                  </a:lnTo>
                  <a:lnTo>
                    <a:pt x="88513" y="33480"/>
                  </a:lnTo>
                  <a:lnTo>
                    <a:pt x="88393" y="33441"/>
                  </a:lnTo>
                  <a:lnTo>
                    <a:pt x="46802" y="47159"/>
                  </a:lnTo>
                  <a:lnTo>
                    <a:pt x="26284" y="7237"/>
                  </a:lnTo>
                  <a:lnTo>
                    <a:pt x="200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6" name="Google Shape;4626;p131"/>
            <p:cNvSpPr/>
            <p:nvPr/>
          </p:nvSpPr>
          <p:spPr>
            <a:xfrm>
              <a:off x="4516775" y="2272975"/>
              <a:ext cx="128250" cy="128250"/>
            </a:xfrm>
            <a:custGeom>
              <a:avLst/>
              <a:gdLst/>
              <a:ahLst/>
              <a:cxnLst/>
              <a:rect l="l" t="t" r="r" b="b"/>
              <a:pathLst>
                <a:path w="5130" h="5130" extrusionOk="0">
                  <a:moveTo>
                    <a:pt x="2306" y="0"/>
                  </a:moveTo>
                  <a:lnTo>
                    <a:pt x="2028" y="40"/>
                  </a:lnTo>
                  <a:lnTo>
                    <a:pt x="1790" y="120"/>
                  </a:lnTo>
                  <a:lnTo>
                    <a:pt x="1551" y="199"/>
                  </a:lnTo>
                  <a:lnTo>
                    <a:pt x="1352" y="279"/>
                  </a:lnTo>
                  <a:lnTo>
                    <a:pt x="1114" y="438"/>
                  </a:lnTo>
                  <a:lnTo>
                    <a:pt x="756" y="756"/>
                  </a:lnTo>
                  <a:lnTo>
                    <a:pt x="438" y="1114"/>
                  </a:lnTo>
                  <a:lnTo>
                    <a:pt x="279" y="1352"/>
                  </a:lnTo>
                  <a:lnTo>
                    <a:pt x="199" y="1551"/>
                  </a:lnTo>
                  <a:lnTo>
                    <a:pt x="120" y="1790"/>
                  </a:lnTo>
                  <a:lnTo>
                    <a:pt x="40" y="2028"/>
                  </a:lnTo>
                  <a:lnTo>
                    <a:pt x="0" y="2307"/>
                  </a:lnTo>
                  <a:lnTo>
                    <a:pt x="0" y="2545"/>
                  </a:lnTo>
                  <a:lnTo>
                    <a:pt x="0" y="2824"/>
                  </a:lnTo>
                  <a:lnTo>
                    <a:pt x="40" y="3062"/>
                  </a:lnTo>
                  <a:lnTo>
                    <a:pt x="120" y="3341"/>
                  </a:lnTo>
                  <a:lnTo>
                    <a:pt x="199" y="3579"/>
                  </a:lnTo>
                  <a:lnTo>
                    <a:pt x="279" y="3778"/>
                  </a:lnTo>
                  <a:lnTo>
                    <a:pt x="438" y="4017"/>
                  </a:lnTo>
                  <a:lnTo>
                    <a:pt x="756" y="4374"/>
                  </a:lnTo>
                  <a:lnTo>
                    <a:pt x="1114" y="4692"/>
                  </a:lnTo>
                  <a:lnTo>
                    <a:pt x="1352" y="4812"/>
                  </a:lnTo>
                  <a:lnTo>
                    <a:pt x="1551" y="4931"/>
                  </a:lnTo>
                  <a:lnTo>
                    <a:pt x="1790" y="5011"/>
                  </a:lnTo>
                  <a:lnTo>
                    <a:pt x="2028" y="5090"/>
                  </a:lnTo>
                  <a:lnTo>
                    <a:pt x="2306" y="5130"/>
                  </a:lnTo>
                  <a:lnTo>
                    <a:pt x="2823" y="5130"/>
                  </a:lnTo>
                  <a:lnTo>
                    <a:pt x="3102" y="5090"/>
                  </a:lnTo>
                  <a:lnTo>
                    <a:pt x="3340" y="5011"/>
                  </a:lnTo>
                  <a:lnTo>
                    <a:pt x="3579" y="4931"/>
                  </a:lnTo>
                  <a:lnTo>
                    <a:pt x="3778" y="4812"/>
                  </a:lnTo>
                  <a:lnTo>
                    <a:pt x="4016" y="4692"/>
                  </a:lnTo>
                  <a:lnTo>
                    <a:pt x="4374" y="4374"/>
                  </a:lnTo>
                  <a:lnTo>
                    <a:pt x="4692" y="4017"/>
                  </a:lnTo>
                  <a:lnTo>
                    <a:pt x="4812" y="3778"/>
                  </a:lnTo>
                  <a:lnTo>
                    <a:pt x="4931" y="3579"/>
                  </a:lnTo>
                  <a:lnTo>
                    <a:pt x="5010" y="3341"/>
                  </a:lnTo>
                  <a:lnTo>
                    <a:pt x="5090" y="3062"/>
                  </a:lnTo>
                  <a:lnTo>
                    <a:pt x="5130" y="2824"/>
                  </a:lnTo>
                  <a:lnTo>
                    <a:pt x="5130" y="2545"/>
                  </a:lnTo>
                  <a:lnTo>
                    <a:pt x="5130" y="2307"/>
                  </a:lnTo>
                  <a:lnTo>
                    <a:pt x="5090" y="2028"/>
                  </a:lnTo>
                  <a:lnTo>
                    <a:pt x="5010" y="1790"/>
                  </a:lnTo>
                  <a:lnTo>
                    <a:pt x="4931" y="1551"/>
                  </a:lnTo>
                  <a:lnTo>
                    <a:pt x="4812" y="1352"/>
                  </a:lnTo>
                  <a:lnTo>
                    <a:pt x="4692" y="1114"/>
                  </a:lnTo>
                  <a:lnTo>
                    <a:pt x="4374" y="756"/>
                  </a:lnTo>
                  <a:lnTo>
                    <a:pt x="4016" y="438"/>
                  </a:lnTo>
                  <a:lnTo>
                    <a:pt x="3778" y="279"/>
                  </a:lnTo>
                  <a:lnTo>
                    <a:pt x="3579" y="199"/>
                  </a:lnTo>
                  <a:lnTo>
                    <a:pt x="3340" y="120"/>
                  </a:lnTo>
                  <a:lnTo>
                    <a:pt x="3102" y="40"/>
                  </a:lnTo>
                  <a:lnTo>
                    <a:pt x="2823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7" name="Google Shape;4627;p131"/>
            <p:cNvSpPr/>
            <p:nvPr/>
          </p:nvSpPr>
          <p:spPr>
            <a:xfrm>
              <a:off x="4130075" y="2611950"/>
              <a:ext cx="172000" cy="172000"/>
            </a:xfrm>
            <a:custGeom>
              <a:avLst/>
              <a:gdLst/>
              <a:ahLst/>
              <a:cxnLst/>
              <a:rect l="l" t="t" r="r" b="b"/>
              <a:pathLst>
                <a:path w="6880" h="6880" extrusionOk="0">
                  <a:moveTo>
                    <a:pt x="3062" y="1"/>
                  </a:moveTo>
                  <a:lnTo>
                    <a:pt x="2744" y="80"/>
                  </a:lnTo>
                  <a:lnTo>
                    <a:pt x="2386" y="160"/>
                  </a:lnTo>
                  <a:lnTo>
                    <a:pt x="2108" y="279"/>
                  </a:lnTo>
                  <a:lnTo>
                    <a:pt x="1790" y="398"/>
                  </a:lnTo>
                  <a:lnTo>
                    <a:pt x="1512" y="597"/>
                  </a:lnTo>
                  <a:lnTo>
                    <a:pt x="1233" y="796"/>
                  </a:lnTo>
                  <a:lnTo>
                    <a:pt x="995" y="995"/>
                  </a:lnTo>
                  <a:lnTo>
                    <a:pt x="796" y="1233"/>
                  </a:lnTo>
                  <a:lnTo>
                    <a:pt x="597" y="1512"/>
                  </a:lnTo>
                  <a:lnTo>
                    <a:pt x="398" y="1790"/>
                  </a:lnTo>
                  <a:lnTo>
                    <a:pt x="279" y="2108"/>
                  </a:lnTo>
                  <a:lnTo>
                    <a:pt x="160" y="2426"/>
                  </a:lnTo>
                  <a:lnTo>
                    <a:pt x="80" y="2744"/>
                  </a:lnTo>
                  <a:lnTo>
                    <a:pt x="1" y="3062"/>
                  </a:lnTo>
                  <a:lnTo>
                    <a:pt x="1" y="3420"/>
                  </a:lnTo>
                  <a:lnTo>
                    <a:pt x="1" y="3778"/>
                  </a:lnTo>
                  <a:lnTo>
                    <a:pt x="80" y="4136"/>
                  </a:lnTo>
                  <a:lnTo>
                    <a:pt x="160" y="4454"/>
                  </a:lnTo>
                  <a:lnTo>
                    <a:pt x="279" y="4772"/>
                  </a:lnTo>
                  <a:lnTo>
                    <a:pt x="398" y="5090"/>
                  </a:lnTo>
                  <a:lnTo>
                    <a:pt x="597" y="5369"/>
                  </a:lnTo>
                  <a:lnTo>
                    <a:pt x="796" y="5607"/>
                  </a:lnTo>
                  <a:lnTo>
                    <a:pt x="995" y="5846"/>
                  </a:lnTo>
                  <a:lnTo>
                    <a:pt x="1233" y="6084"/>
                  </a:lnTo>
                  <a:lnTo>
                    <a:pt x="1512" y="6283"/>
                  </a:lnTo>
                  <a:lnTo>
                    <a:pt x="1790" y="6442"/>
                  </a:lnTo>
                  <a:lnTo>
                    <a:pt x="2108" y="6601"/>
                  </a:lnTo>
                  <a:lnTo>
                    <a:pt x="2386" y="6721"/>
                  </a:lnTo>
                  <a:lnTo>
                    <a:pt x="2744" y="6800"/>
                  </a:lnTo>
                  <a:lnTo>
                    <a:pt x="3062" y="6840"/>
                  </a:lnTo>
                  <a:lnTo>
                    <a:pt x="3420" y="6880"/>
                  </a:lnTo>
                  <a:lnTo>
                    <a:pt x="3778" y="6840"/>
                  </a:lnTo>
                  <a:lnTo>
                    <a:pt x="4136" y="6800"/>
                  </a:lnTo>
                  <a:lnTo>
                    <a:pt x="4454" y="6721"/>
                  </a:lnTo>
                  <a:lnTo>
                    <a:pt x="4772" y="6601"/>
                  </a:lnTo>
                  <a:lnTo>
                    <a:pt x="5050" y="6442"/>
                  </a:lnTo>
                  <a:lnTo>
                    <a:pt x="5329" y="6283"/>
                  </a:lnTo>
                  <a:lnTo>
                    <a:pt x="5607" y="6084"/>
                  </a:lnTo>
                  <a:lnTo>
                    <a:pt x="5846" y="5846"/>
                  </a:lnTo>
                  <a:lnTo>
                    <a:pt x="6084" y="5607"/>
                  </a:lnTo>
                  <a:lnTo>
                    <a:pt x="6283" y="5369"/>
                  </a:lnTo>
                  <a:lnTo>
                    <a:pt x="6442" y="5090"/>
                  </a:lnTo>
                  <a:lnTo>
                    <a:pt x="6601" y="4772"/>
                  </a:lnTo>
                  <a:lnTo>
                    <a:pt x="6720" y="4454"/>
                  </a:lnTo>
                  <a:lnTo>
                    <a:pt x="6800" y="4136"/>
                  </a:lnTo>
                  <a:lnTo>
                    <a:pt x="6840" y="3778"/>
                  </a:lnTo>
                  <a:lnTo>
                    <a:pt x="6880" y="3420"/>
                  </a:lnTo>
                  <a:lnTo>
                    <a:pt x="6840" y="3062"/>
                  </a:lnTo>
                  <a:lnTo>
                    <a:pt x="6800" y="2744"/>
                  </a:lnTo>
                  <a:lnTo>
                    <a:pt x="6720" y="2426"/>
                  </a:lnTo>
                  <a:lnTo>
                    <a:pt x="6601" y="2108"/>
                  </a:lnTo>
                  <a:lnTo>
                    <a:pt x="6442" y="1790"/>
                  </a:lnTo>
                  <a:lnTo>
                    <a:pt x="6283" y="1512"/>
                  </a:lnTo>
                  <a:lnTo>
                    <a:pt x="6084" y="1233"/>
                  </a:lnTo>
                  <a:lnTo>
                    <a:pt x="5846" y="995"/>
                  </a:lnTo>
                  <a:lnTo>
                    <a:pt x="5607" y="796"/>
                  </a:lnTo>
                  <a:lnTo>
                    <a:pt x="5329" y="597"/>
                  </a:lnTo>
                  <a:lnTo>
                    <a:pt x="5050" y="398"/>
                  </a:lnTo>
                  <a:lnTo>
                    <a:pt x="4772" y="279"/>
                  </a:lnTo>
                  <a:lnTo>
                    <a:pt x="4454" y="160"/>
                  </a:lnTo>
                  <a:lnTo>
                    <a:pt x="4136" y="80"/>
                  </a:lnTo>
                  <a:lnTo>
                    <a:pt x="3778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8" name="Google Shape;4628;p131"/>
            <p:cNvSpPr/>
            <p:nvPr/>
          </p:nvSpPr>
          <p:spPr>
            <a:xfrm>
              <a:off x="4800075" y="1388250"/>
              <a:ext cx="85525" cy="85525"/>
            </a:xfrm>
            <a:custGeom>
              <a:avLst/>
              <a:gdLst/>
              <a:ahLst/>
              <a:cxnLst/>
              <a:rect l="l" t="t" r="r" b="b"/>
              <a:pathLst>
                <a:path w="3421" h="3421" extrusionOk="0">
                  <a:moveTo>
                    <a:pt x="1353" y="1"/>
                  </a:moveTo>
                  <a:lnTo>
                    <a:pt x="1034" y="120"/>
                  </a:lnTo>
                  <a:lnTo>
                    <a:pt x="756" y="279"/>
                  </a:lnTo>
                  <a:lnTo>
                    <a:pt x="478" y="478"/>
                  </a:lnTo>
                  <a:lnTo>
                    <a:pt x="279" y="756"/>
                  </a:lnTo>
                  <a:lnTo>
                    <a:pt x="120" y="1034"/>
                  </a:lnTo>
                  <a:lnTo>
                    <a:pt x="40" y="1353"/>
                  </a:lnTo>
                  <a:lnTo>
                    <a:pt x="1" y="1710"/>
                  </a:lnTo>
                  <a:lnTo>
                    <a:pt x="40" y="2028"/>
                  </a:lnTo>
                  <a:lnTo>
                    <a:pt x="120" y="2386"/>
                  </a:lnTo>
                  <a:lnTo>
                    <a:pt x="279" y="2665"/>
                  </a:lnTo>
                  <a:lnTo>
                    <a:pt x="478" y="2903"/>
                  </a:lnTo>
                  <a:lnTo>
                    <a:pt x="756" y="3142"/>
                  </a:lnTo>
                  <a:lnTo>
                    <a:pt x="1034" y="3301"/>
                  </a:lnTo>
                  <a:lnTo>
                    <a:pt x="1353" y="3380"/>
                  </a:lnTo>
                  <a:lnTo>
                    <a:pt x="1710" y="3420"/>
                  </a:lnTo>
                  <a:lnTo>
                    <a:pt x="2068" y="3380"/>
                  </a:lnTo>
                  <a:lnTo>
                    <a:pt x="2386" y="3301"/>
                  </a:lnTo>
                  <a:lnTo>
                    <a:pt x="2665" y="3142"/>
                  </a:lnTo>
                  <a:lnTo>
                    <a:pt x="2943" y="2903"/>
                  </a:lnTo>
                  <a:lnTo>
                    <a:pt x="3142" y="2665"/>
                  </a:lnTo>
                  <a:lnTo>
                    <a:pt x="3301" y="2386"/>
                  </a:lnTo>
                  <a:lnTo>
                    <a:pt x="3380" y="2028"/>
                  </a:lnTo>
                  <a:lnTo>
                    <a:pt x="3420" y="1710"/>
                  </a:lnTo>
                  <a:lnTo>
                    <a:pt x="3380" y="1353"/>
                  </a:lnTo>
                  <a:lnTo>
                    <a:pt x="3301" y="1034"/>
                  </a:lnTo>
                  <a:lnTo>
                    <a:pt x="3142" y="756"/>
                  </a:lnTo>
                  <a:lnTo>
                    <a:pt x="2943" y="478"/>
                  </a:lnTo>
                  <a:lnTo>
                    <a:pt x="2665" y="279"/>
                  </a:lnTo>
                  <a:lnTo>
                    <a:pt x="2386" y="120"/>
                  </a:lnTo>
                  <a:lnTo>
                    <a:pt x="2068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9" name="Google Shape;4629;p131"/>
            <p:cNvSpPr/>
            <p:nvPr/>
          </p:nvSpPr>
          <p:spPr>
            <a:xfrm>
              <a:off x="5087375" y="1151675"/>
              <a:ext cx="214725" cy="214725"/>
            </a:xfrm>
            <a:custGeom>
              <a:avLst/>
              <a:gdLst/>
              <a:ahLst/>
              <a:cxnLst/>
              <a:rect l="l" t="t" r="r" b="b"/>
              <a:pathLst>
                <a:path w="8589" h="8589" extrusionOk="0">
                  <a:moveTo>
                    <a:pt x="3857" y="0"/>
                  </a:moveTo>
                  <a:lnTo>
                    <a:pt x="3459" y="80"/>
                  </a:lnTo>
                  <a:lnTo>
                    <a:pt x="3022" y="199"/>
                  </a:lnTo>
                  <a:lnTo>
                    <a:pt x="2624" y="318"/>
                  </a:lnTo>
                  <a:lnTo>
                    <a:pt x="2266" y="517"/>
                  </a:lnTo>
                  <a:lnTo>
                    <a:pt x="1909" y="716"/>
                  </a:lnTo>
                  <a:lnTo>
                    <a:pt x="1591" y="994"/>
                  </a:lnTo>
                  <a:lnTo>
                    <a:pt x="1272" y="1272"/>
                  </a:lnTo>
                  <a:lnTo>
                    <a:pt x="994" y="1551"/>
                  </a:lnTo>
                  <a:lnTo>
                    <a:pt x="756" y="1909"/>
                  </a:lnTo>
                  <a:lnTo>
                    <a:pt x="517" y="2227"/>
                  </a:lnTo>
                  <a:lnTo>
                    <a:pt x="358" y="2624"/>
                  </a:lnTo>
                  <a:lnTo>
                    <a:pt x="199" y="3022"/>
                  </a:lnTo>
                  <a:lnTo>
                    <a:pt x="80" y="3420"/>
                  </a:lnTo>
                  <a:lnTo>
                    <a:pt x="40" y="3857"/>
                  </a:lnTo>
                  <a:lnTo>
                    <a:pt x="0" y="4294"/>
                  </a:lnTo>
                  <a:lnTo>
                    <a:pt x="40" y="4732"/>
                  </a:lnTo>
                  <a:lnTo>
                    <a:pt x="80" y="5169"/>
                  </a:lnTo>
                  <a:lnTo>
                    <a:pt x="199" y="5567"/>
                  </a:lnTo>
                  <a:lnTo>
                    <a:pt x="358" y="5964"/>
                  </a:lnTo>
                  <a:lnTo>
                    <a:pt x="517" y="6322"/>
                  </a:lnTo>
                  <a:lnTo>
                    <a:pt x="756" y="6680"/>
                  </a:lnTo>
                  <a:lnTo>
                    <a:pt x="994" y="7038"/>
                  </a:lnTo>
                  <a:lnTo>
                    <a:pt x="1272" y="7316"/>
                  </a:lnTo>
                  <a:lnTo>
                    <a:pt x="1591" y="7595"/>
                  </a:lnTo>
                  <a:lnTo>
                    <a:pt x="1909" y="7833"/>
                  </a:lnTo>
                  <a:lnTo>
                    <a:pt x="2266" y="8072"/>
                  </a:lnTo>
                  <a:lnTo>
                    <a:pt x="2624" y="8231"/>
                  </a:lnTo>
                  <a:lnTo>
                    <a:pt x="3022" y="8390"/>
                  </a:lnTo>
                  <a:lnTo>
                    <a:pt x="3459" y="8509"/>
                  </a:lnTo>
                  <a:lnTo>
                    <a:pt x="3857" y="8549"/>
                  </a:lnTo>
                  <a:lnTo>
                    <a:pt x="4294" y="8589"/>
                  </a:lnTo>
                  <a:lnTo>
                    <a:pt x="4732" y="8549"/>
                  </a:lnTo>
                  <a:lnTo>
                    <a:pt x="5169" y="8509"/>
                  </a:lnTo>
                  <a:lnTo>
                    <a:pt x="5567" y="8390"/>
                  </a:lnTo>
                  <a:lnTo>
                    <a:pt x="5964" y="8231"/>
                  </a:lnTo>
                  <a:lnTo>
                    <a:pt x="6362" y="8072"/>
                  </a:lnTo>
                  <a:lnTo>
                    <a:pt x="6720" y="7833"/>
                  </a:lnTo>
                  <a:lnTo>
                    <a:pt x="7038" y="7595"/>
                  </a:lnTo>
                  <a:lnTo>
                    <a:pt x="7356" y="7316"/>
                  </a:lnTo>
                  <a:lnTo>
                    <a:pt x="7634" y="7038"/>
                  </a:lnTo>
                  <a:lnTo>
                    <a:pt x="7873" y="6680"/>
                  </a:lnTo>
                  <a:lnTo>
                    <a:pt x="8072" y="6322"/>
                  </a:lnTo>
                  <a:lnTo>
                    <a:pt x="8271" y="5964"/>
                  </a:lnTo>
                  <a:lnTo>
                    <a:pt x="8390" y="5567"/>
                  </a:lnTo>
                  <a:lnTo>
                    <a:pt x="8509" y="5169"/>
                  </a:lnTo>
                  <a:lnTo>
                    <a:pt x="8589" y="4732"/>
                  </a:lnTo>
                  <a:lnTo>
                    <a:pt x="8589" y="4294"/>
                  </a:lnTo>
                  <a:lnTo>
                    <a:pt x="8589" y="3857"/>
                  </a:lnTo>
                  <a:lnTo>
                    <a:pt x="8509" y="3420"/>
                  </a:lnTo>
                  <a:lnTo>
                    <a:pt x="8390" y="3022"/>
                  </a:lnTo>
                  <a:lnTo>
                    <a:pt x="8271" y="2624"/>
                  </a:lnTo>
                  <a:lnTo>
                    <a:pt x="8072" y="2227"/>
                  </a:lnTo>
                  <a:lnTo>
                    <a:pt x="7873" y="1909"/>
                  </a:lnTo>
                  <a:lnTo>
                    <a:pt x="7634" y="1551"/>
                  </a:lnTo>
                  <a:lnTo>
                    <a:pt x="7356" y="1272"/>
                  </a:lnTo>
                  <a:lnTo>
                    <a:pt x="7038" y="994"/>
                  </a:lnTo>
                  <a:lnTo>
                    <a:pt x="6720" y="716"/>
                  </a:lnTo>
                  <a:lnTo>
                    <a:pt x="6362" y="517"/>
                  </a:lnTo>
                  <a:lnTo>
                    <a:pt x="5964" y="318"/>
                  </a:lnTo>
                  <a:lnTo>
                    <a:pt x="5567" y="199"/>
                  </a:lnTo>
                  <a:lnTo>
                    <a:pt x="5169" y="80"/>
                  </a:lnTo>
                  <a:lnTo>
                    <a:pt x="4732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0" name="Google Shape;4630;p131"/>
            <p:cNvSpPr/>
            <p:nvPr/>
          </p:nvSpPr>
          <p:spPr>
            <a:xfrm>
              <a:off x="4108200" y="1164575"/>
              <a:ext cx="172000" cy="172000"/>
            </a:xfrm>
            <a:custGeom>
              <a:avLst/>
              <a:gdLst/>
              <a:ahLst/>
              <a:cxnLst/>
              <a:rect l="l" t="t" r="r" b="b"/>
              <a:pathLst>
                <a:path w="6880" h="6880" extrusionOk="0">
                  <a:moveTo>
                    <a:pt x="3102" y="1"/>
                  </a:moveTo>
                  <a:lnTo>
                    <a:pt x="2744" y="80"/>
                  </a:lnTo>
                  <a:lnTo>
                    <a:pt x="2426" y="160"/>
                  </a:lnTo>
                  <a:lnTo>
                    <a:pt x="2108" y="279"/>
                  </a:lnTo>
                  <a:lnTo>
                    <a:pt x="1790" y="399"/>
                  </a:lnTo>
                  <a:lnTo>
                    <a:pt x="1512" y="597"/>
                  </a:lnTo>
                  <a:lnTo>
                    <a:pt x="1273" y="796"/>
                  </a:lnTo>
                  <a:lnTo>
                    <a:pt x="995" y="995"/>
                  </a:lnTo>
                  <a:lnTo>
                    <a:pt x="796" y="1234"/>
                  </a:lnTo>
                  <a:lnTo>
                    <a:pt x="597" y="1512"/>
                  </a:lnTo>
                  <a:lnTo>
                    <a:pt x="438" y="1790"/>
                  </a:lnTo>
                  <a:lnTo>
                    <a:pt x="279" y="2108"/>
                  </a:lnTo>
                  <a:lnTo>
                    <a:pt x="160" y="2426"/>
                  </a:lnTo>
                  <a:lnTo>
                    <a:pt x="80" y="2745"/>
                  </a:lnTo>
                  <a:lnTo>
                    <a:pt x="41" y="3063"/>
                  </a:lnTo>
                  <a:lnTo>
                    <a:pt x="1" y="3421"/>
                  </a:lnTo>
                  <a:lnTo>
                    <a:pt x="41" y="3778"/>
                  </a:lnTo>
                  <a:lnTo>
                    <a:pt x="80" y="4136"/>
                  </a:lnTo>
                  <a:lnTo>
                    <a:pt x="160" y="4454"/>
                  </a:lnTo>
                  <a:lnTo>
                    <a:pt x="279" y="4772"/>
                  </a:lnTo>
                  <a:lnTo>
                    <a:pt x="438" y="5051"/>
                  </a:lnTo>
                  <a:lnTo>
                    <a:pt x="597" y="5369"/>
                  </a:lnTo>
                  <a:lnTo>
                    <a:pt x="796" y="5607"/>
                  </a:lnTo>
                  <a:lnTo>
                    <a:pt x="995" y="5846"/>
                  </a:lnTo>
                  <a:lnTo>
                    <a:pt x="1273" y="6085"/>
                  </a:lnTo>
                  <a:lnTo>
                    <a:pt x="1512" y="6283"/>
                  </a:lnTo>
                  <a:lnTo>
                    <a:pt x="1790" y="6443"/>
                  </a:lnTo>
                  <a:lnTo>
                    <a:pt x="2108" y="6602"/>
                  </a:lnTo>
                  <a:lnTo>
                    <a:pt x="2426" y="6721"/>
                  </a:lnTo>
                  <a:lnTo>
                    <a:pt x="2744" y="6800"/>
                  </a:lnTo>
                  <a:lnTo>
                    <a:pt x="3102" y="6840"/>
                  </a:lnTo>
                  <a:lnTo>
                    <a:pt x="3460" y="6880"/>
                  </a:lnTo>
                  <a:lnTo>
                    <a:pt x="3778" y="6840"/>
                  </a:lnTo>
                  <a:lnTo>
                    <a:pt x="4136" y="6800"/>
                  </a:lnTo>
                  <a:lnTo>
                    <a:pt x="4454" y="6721"/>
                  </a:lnTo>
                  <a:lnTo>
                    <a:pt x="4772" y="6602"/>
                  </a:lnTo>
                  <a:lnTo>
                    <a:pt x="5090" y="6443"/>
                  </a:lnTo>
                  <a:lnTo>
                    <a:pt x="5369" y="6283"/>
                  </a:lnTo>
                  <a:lnTo>
                    <a:pt x="5647" y="6085"/>
                  </a:lnTo>
                  <a:lnTo>
                    <a:pt x="5886" y="5846"/>
                  </a:lnTo>
                  <a:lnTo>
                    <a:pt x="6084" y="5607"/>
                  </a:lnTo>
                  <a:lnTo>
                    <a:pt x="6283" y="5369"/>
                  </a:lnTo>
                  <a:lnTo>
                    <a:pt x="6482" y="5051"/>
                  </a:lnTo>
                  <a:lnTo>
                    <a:pt x="6601" y="4772"/>
                  </a:lnTo>
                  <a:lnTo>
                    <a:pt x="6721" y="4454"/>
                  </a:lnTo>
                  <a:lnTo>
                    <a:pt x="6800" y="4136"/>
                  </a:lnTo>
                  <a:lnTo>
                    <a:pt x="6880" y="3778"/>
                  </a:lnTo>
                  <a:lnTo>
                    <a:pt x="6880" y="3421"/>
                  </a:lnTo>
                  <a:lnTo>
                    <a:pt x="6880" y="3063"/>
                  </a:lnTo>
                  <a:lnTo>
                    <a:pt x="6800" y="2745"/>
                  </a:lnTo>
                  <a:lnTo>
                    <a:pt x="6721" y="2426"/>
                  </a:lnTo>
                  <a:lnTo>
                    <a:pt x="6601" y="2108"/>
                  </a:lnTo>
                  <a:lnTo>
                    <a:pt x="6482" y="1790"/>
                  </a:lnTo>
                  <a:lnTo>
                    <a:pt x="6283" y="1512"/>
                  </a:lnTo>
                  <a:lnTo>
                    <a:pt x="6084" y="1234"/>
                  </a:lnTo>
                  <a:lnTo>
                    <a:pt x="5886" y="995"/>
                  </a:lnTo>
                  <a:lnTo>
                    <a:pt x="5647" y="796"/>
                  </a:lnTo>
                  <a:lnTo>
                    <a:pt x="5369" y="597"/>
                  </a:lnTo>
                  <a:lnTo>
                    <a:pt x="5090" y="399"/>
                  </a:lnTo>
                  <a:lnTo>
                    <a:pt x="4772" y="279"/>
                  </a:lnTo>
                  <a:lnTo>
                    <a:pt x="4454" y="160"/>
                  </a:lnTo>
                  <a:lnTo>
                    <a:pt x="4136" y="80"/>
                  </a:lnTo>
                  <a:lnTo>
                    <a:pt x="3778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1" name="Google Shape;4631;p131"/>
            <p:cNvSpPr/>
            <p:nvPr/>
          </p:nvSpPr>
          <p:spPr>
            <a:xfrm>
              <a:off x="5272250" y="2345550"/>
              <a:ext cx="172000" cy="172000"/>
            </a:xfrm>
            <a:custGeom>
              <a:avLst/>
              <a:gdLst/>
              <a:ahLst/>
              <a:cxnLst/>
              <a:rect l="l" t="t" r="r" b="b"/>
              <a:pathLst>
                <a:path w="6880" h="6880" extrusionOk="0">
                  <a:moveTo>
                    <a:pt x="3102" y="0"/>
                  </a:moveTo>
                  <a:lnTo>
                    <a:pt x="2744" y="80"/>
                  </a:lnTo>
                  <a:lnTo>
                    <a:pt x="2426" y="159"/>
                  </a:lnTo>
                  <a:lnTo>
                    <a:pt x="2108" y="278"/>
                  </a:lnTo>
                  <a:lnTo>
                    <a:pt x="1790" y="398"/>
                  </a:lnTo>
                  <a:lnTo>
                    <a:pt x="1512" y="597"/>
                  </a:lnTo>
                  <a:lnTo>
                    <a:pt x="1273" y="795"/>
                  </a:lnTo>
                  <a:lnTo>
                    <a:pt x="995" y="994"/>
                  </a:lnTo>
                  <a:lnTo>
                    <a:pt x="796" y="1233"/>
                  </a:lnTo>
                  <a:lnTo>
                    <a:pt x="597" y="1511"/>
                  </a:lnTo>
                  <a:lnTo>
                    <a:pt x="398" y="1789"/>
                  </a:lnTo>
                  <a:lnTo>
                    <a:pt x="279" y="2108"/>
                  </a:lnTo>
                  <a:lnTo>
                    <a:pt x="160" y="2426"/>
                  </a:lnTo>
                  <a:lnTo>
                    <a:pt x="80" y="2744"/>
                  </a:lnTo>
                  <a:lnTo>
                    <a:pt x="41" y="3102"/>
                  </a:lnTo>
                  <a:lnTo>
                    <a:pt x="1" y="3420"/>
                  </a:lnTo>
                  <a:lnTo>
                    <a:pt x="41" y="3778"/>
                  </a:lnTo>
                  <a:lnTo>
                    <a:pt x="80" y="4135"/>
                  </a:lnTo>
                  <a:lnTo>
                    <a:pt x="160" y="4454"/>
                  </a:lnTo>
                  <a:lnTo>
                    <a:pt x="279" y="4772"/>
                  </a:lnTo>
                  <a:lnTo>
                    <a:pt x="398" y="5090"/>
                  </a:lnTo>
                  <a:lnTo>
                    <a:pt x="597" y="5368"/>
                  </a:lnTo>
                  <a:lnTo>
                    <a:pt x="796" y="5607"/>
                  </a:lnTo>
                  <a:lnTo>
                    <a:pt x="995" y="5885"/>
                  </a:lnTo>
                  <a:lnTo>
                    <a:pt x="1273" y="6084"/>
                  </a:lnTo>
                  <a:lnTo>
                    <a:pt x="1512" y="6283"/>
                  </a:lnTo>
                  <a:lnTo>
                    <a:pt x="1790" y="6442"/>
                  </a:lnTo>
                  <a:lnTo>
                    <a:pt x="2108" y="6601"/>
                  </a:lnTo>
                  <a:lnTo>
                    <a:pt x="2426" y="6720"/>
                  </a:lnTo>
                  <a:lnTo>
                    <a:pt x="2744" y="6800"/>
                  </a:lnTo>
                  <a:lnTo>
                    <a:pt x="3102" y="6839"/>
                  </a:lnTo>
                  <a:lnTo>
                    <a:pt x="3420" y="6879"/>
                  </a:lnTo>
                  <a:lnTo>
                    <a:pt x="3778" y="6839"/>
                  </a:lnTo>
                  <a:lnTo>
                    <a:pt x="4136" y="6800"/>
                  </a:lnTo>
                  <a:lnTo>
                    <a:pt x="4454" y="6720"/>
                  </a:lnTo>
                  <a:lnTo>
                    <a:pt x="4772" y="6601"/>
                  </a:lnTo>
                  <a:lnTo>
                    <a:pt x="5090" y="6442"/>
                  </a:lnTo>
                  <a:lnTo>
                    <a:pt x="5369" y="6283"/>
                  </a:lnTo>
                  <a:lnTo>
                    <a:pt x="5607" y="6084"/>
                  </a:lnTo>
                  <a:lnTo>
                    <a:pt x="5886" y="5885"/>
                  </a:lnTo>
                  <a:lnTo>
                    <a:pt x="6085" y="5607"/>
                  </a:lnTo>
                  <a:lnTo>
                    <a:pt x="6283" y="5368"/>
                  </a:lnTo>
                  <a:lnTo>
                    <a:pt x="6442" y="5090"/>
                  </a:lnTo>
                  <a:lnTo>
                    <a:pt x="6601" y="4772"/>
                  </a:lnTo>
                  <a:lnTo>
                    <a:pt x="6721" y="4454"/>
                  </a:lnTo>
                  <a:lnTo>
                    <a:pt x="6800" y="4135"/>
                  </a:lnTo>
                  <a:lnTo>
                    <a:pt x="6840" y="3778"/>
                  </a:lnTo>
                  <a:lnTo>
                    <a:pt x="6880" y="3420"/>
                  </a:lnTo>
                  <a:lnTo>
                    <a:pt x="6840" y="3102"/>
                  </a:lnTo>
                  <a:lnTo>
                    <a:pt x="6800" y="2744"/>
                  </a:lnTo>
                  <a:lnTo>
                    <a:pt x="6721" y="2426"/>
                  </a:lnTo>
                  <a:lnTo>
                    <a:pt x="6601" y="2108"/>
                  </a:lnTo>
                  <a:lnTo>
                    <a:pt x="6442" y="1789"/>
                  </a:lnTo>
                  <a:lnTo>
                    <a:pt x="6283" y="1511"/>
                  </a:lnTo>
                  <a:lnTo>
                    <a:pt x="6085" y="1233"/>
                  </a:lnTo>
                  <a:lnTo>
                    <a:pt x="5886" y="994"/>
                  </a:lnTo>
                  <a:lnTo>
                    <a:pt x="5607" y="795"/>
                  </a:lnTo>
                  <a:lnTo>
                    <a:pt x="5369" y="597"/>
                  </a:lnTo>
                  <a:lnTo>
                    <a:pt x="5090" y="398"/>
                  </a:lnTo>
                  <a:lnTo>
                    <a:pt x="4772" y="278"/>
                  </a:lnTo>
                  <a:lnTo>
                    <a:pt x="4454" y="159"/>
                  </a:lnTo>
                  <a:lnTo>
                    <a:pt x="4136" y="80"/>
                  </a:lnTo>
                  <a:lnTo>
                    <a:pt x="3778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2" name="Google Shape;4632;p131"/>
            <p:cNvSpPr/>
            <p:nvPr/>
          </p:nvSpPr>
          <p:spPr>
            <a:xfrm>
              <a:off x="6332925" y="2049300"/>
              <a:ext cx="86500" cy="85525"/>
            </a:xfrm>
            <a:custGeom>
              <a:avLst/>
              <a:gdLst/>
              <a:ahLst/>
              <a:cxnLst/>
              <a:rect l="l" t="t" r="r" b="b"/>
              <a:pathLst>
                <a:path w="3460" h="3421" extrusionOk="0">
                  <a:moveTo>
                    <a:pt x="1710" y="1"/>
                  </a:moveTo>
                  <a:lnTo>
                    <a:pt x="1392" y="41"/>
                  </a:lnTo>
                  <a:lnTo>
                    <a:pt x="1074" y="120"/>
                  </a:lnTo>
                  <a:lnTo>
                    <a:pt x="756" y="279"/>
                  </a:lnTo>
                  <a:lnTo>
                    <a:pt x="518" y="518"/>
                  </a:lnTo>
                  <a:lnTo>
                    <a:pt x="319" y="756"/>
                  </a:lnTo>
                  <a:lnTo>
                    <a:pt x="160" y="1035"/>
                  </a:lnTo>
                  <a:lnTo>
                    <a:pt x="40" y="1353"/>
                  </a:lnTo>
                  <a:lnTo>
                    <a:pt x="1" y="1711"/>
                  </a:lnTo>
                  <a:lnTo>
                    <a:pt x="40" y="2069"/>
                  </a:lnTo>
                  <a:lnTo>
                    <a:pt x="160" y="2387"/>
                  </a:lnTo>
                  <a:lnTo>
                    <a:pt x="319" y="2665"/>
                  </a:lnTo>
                  <a:lnTo>
                    <a:pt x="518" y="2943"/>
                  </a:lnTo>
                  <a:lnTo>
                    <a:pt x="756" y="3142"/>
                  </a:lnTo>
                  <a:lnTo>
                    <a:pt x="1074" y="3301"/>
                  </a:lnTo>
                  <a:lnTo>
                    <a:pt x="1392" y="3381"/>
                  </a:lnTo>
                  <a:lnTo>
                    <a:pt x="1710" y="3420"/>
                  </a:lnTo>
                  <a:lnTo>
                    <a:pt x="2068" y="3381"/>
                  </a:lnTo>
                  <a:lnTo>
                    <a:pt x="2386" y="3301"/>
                  </a:lnTo>
                  <a:lnTo>
                    <a:pt x="2704" y="3142"/>
                  </a:lnTo>
                  <a:lnTo>
                    <a:pt x="2943" y="2943"/>
                  </a:lnTo>
                  <a:lnTo>
                    <a:pt x="3142" y="2665"/>
                  </a:lnTo>
                  <a:lnTo>
                    <a:pt x="3301" y="2387"/>
                  </a:lnTo>
                  <a:lnTo>
                    <a:pt x="3420" y="2069"/>
                  </a:lnTo>
                  <a:lnTo>
                    <a:pt x="3460" y="1711"/>
                  </a:lnTo>
                  <a:lnTo>
                    <a:pt x="3420" y="1353"/>
                  </a:lnTo>
                  <a:lnTo>
                    <a:pt x="3301" y="1035"/>
                  </a:lnTo>
                  <a:lnTo>
                    <a:pt x="3142" y="756"/>
                  </a:lnTo>
                  <a:lnTo>
                    <a:pt x="2943" y="518"/>
                  </a:lnTo>
                  <a:lnTo>
                    <a:pt x="2704" y="279"/>
                  </a:lnTo>
                  <a:lnTo>
                    <a:pt x="2386" y="120"/>
                  </a:lnTo>
                  <a:lnTo>
                    <a:pt x="2068" y="41"/>
                  </a:lnTo>
                  <a:lnTo>
                    <a:pt x="1710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3" name="Google Shape;4633;p131"/>
            <p:cNvSpPr/>
            <p:nvPr/>
          </p:nvSpPr>
          <p:spPr>
            <a:xfrm>
              <a:off x="6251425" y="1692425"/>
              <a:ext cx="171975" cy="172000"/>
            </a:xfrm>
            <a:custGeom>
              <a:avLst/>
              <a:gdLst/>
              <a:ahLst/>
              <a:cxnLst/>
              <a:rect l="l" t="t" r="r" b="b"/>
              <a:pathLst>
                <a:path w="6879" h="6880" extrusionOk="0">
                  <a:moveTo>
                    <a:pt x="3459" y="1"/>
                  </a:moveTo>
                  <a:lnTo>
                    <a:pt x="3102" y="41"/>
                  </a:lnTo>
                  <a:lnTo>
                    <a:pt x="2744" y="81"/>
                  </a:lnTo>
                  <a:lnTo>
                    <a:pt x="2426" y="160"/>
                  </a:lnTo>
                  <a:lnTo>
                    <a:pt x="2107" y="279"/>
                  </a:lnTo>
                  <a:lnTo>
                    <a:pt x="1789" y="438"/>
                  </a:lnTo>
                  <a:lnTo>
                    <a:pt x="1511" y="597"/>
                  </a:lnTo>
                  <a:lnTo>
                    <a:pt x="1272" y="796"/>
                  </a:lnTo>
                  <a:lnTo>
                    <a:pt x="994" y="1035"/>
                  </a:lnTo>
                  <a:lnTo>
                    <a:pt x="795" y="1273"/>
                  </a:lnTo>
                  <a:lnTo>
                    <a:pt x="597" y="1512"/>
                  </a:lnTo>
                  <a:lnTo>
                    <a:pt x="437" y="1830"/>
                  </a:lnTo>
                  <a:lnTo>
                    <a:pt x="278" y="2108"/>
                  </a:lnTo>
                  <a:lnTo>
                    <a:pt x="159" y="2427"/>
                  </a:lnTo>
                  <a:lnTo>
                    <a:pt x="80" y="2745"/>
                  </a:lnTo>
                  <a:lnTo>
                    <a:pt x="40" y="3102"/>
                  </a:lnTo>
                  <a:lnTo>
                    <a:pt x="0" y="3460"/>
                  </a:lnTo>
                  <a:lnTo>
                    <a:pt x="40" y="3818"/>
                  </a:lnTo>
                  <a:lnTo>
                    <a:pt x="80" y="4136"/>
                  </a:lnTo>
                  <a:lnTo>
                    <a:pt x="159" y="4454"/>
                  </a:lnTo>
                  <a:lnTo>
                    <a:pt x="278" y="4773"/>
                  </a:lnTo>
                  <a:lnTo>
                    <a:pt x="437" y="5091"/>
                  </a:lnTo>
                  <a:lnTo>
                    <a:pt x="597" y="5369"/>
                  </a:lnTo>
                  <a:lnTo>
                    <a:pt x="795" y="5647"/>
                  </a:lnTo>
                  <a:lnTo>
                    <a:pt x="994" y="5886"/>
                  </a:lnTo>
                  <a:lnTo>
                    <a:pt x="1272" y="6085"/>
                  </a:lnTo>
                  <a:lnTo>
                    <a:pt x="1511" y="6284"/>
                  </a:lnTo>
                  <a:lnTo>
                    <a:pt x="1789" y="6482"/>
                  </a:lnTo>
                  <a:lnTo>
                    <a:pt x="2107" y="6602"/>
                  </a:lnTo>
                  <a:lnTo>
                    <a:pt x="2426" y="6721"/>
                  </a:lnTo>
                  <a:lnTo>
                    <a:pt x="2744" y="6800"/>
                  </a:lnTo>
                  <a:lnTo>
                    <a:pt x="3102" y="6880"/>
                  </a:lnTo>
                  <a:lnTo>
                    <a:pt x="3778" y="6880"/>
                  </a:lnTo>
                  <a:lnTo>
                    <a:pt x="4135" y="6800"/>
                  </a:lnTo>
                  <a:lnTo>
                    <a:pt x="4453" y="6721"/>
                  </a:lnTo>
                  <a:lnTo>
                    <a:pt x="4772" y="6602"/>
                  </a:lnTo>
                  <a:lnTo>
                    <a:pt x="5090" y="6482"/>
                  </a:lnTo>
                  <a:lnTo>
                    <a:pt x="5368" y="6284"/>
                  </a:lnTo>
                  <a:lnTo>
                    <a:pt x="5646" y="6085"/>
                  </a:lnTo>
                  <a:lnTo>
                    <a:pt x="5885" y="5886"/>
                  </a:lnTo>
                  <a:lnTo>
                    <a:pt x="6084" y="5647"/>
                  </a:lnTo>
                  <a:lnTo>
                    <a:pt x="6283" y="5369"/>
                  </a:lnTo>
                  <a:lnTo>
                    <a:pt x="6481" y="5091"/>
                  </a:lnTo>
                  <a:lnTo>
                    <a:pt x="6601" y="4773"/>
                  </a:lnTo>
                  <a:lnTo>
                    <a:pt x="6720" y="4454"/>
                  </a:lnTo>
                  <a:lnTo>
                    <a:pt x="6799" y="4136"/>
                  </a:lnTo>
                  <a:lnTo>
                    <a:pt x="6879" y="3818"/>
                  </a:lnTo>
                  <a:lnTo>
                    <a:pt x="6879" y="3460"/>
                  </a:lnTo>
                  <a:lnTo>
                    <a:pt x="6879" y="3102"/>
                  </a:lnTo>
                  <a:lnTo>
                    <a:pt x="6799" y="2745"/>
                  </a:lnTo>
                  <a:lnTo>
                    <a:pt x="6720" y="2427"/>
                  </a:lnTo>
                  <a:lnTo>
                    <a:pt x="6601" y="2108"/>
                  </a:lnTo>
                  <a:lnTo>
                    <a:pt x="6481" y="1830"/>
                  </a:lnTo>
                  <a:lnTo>
                    <a:pt x="6283" y="1512"/>
                  </a:lnTo>
                  <a:lnTo>
                    <a:pt x="6084" y="1273"/>
                  </a:lnTo>
                  <a:lnTo>
                    <a:pt x="5885" y="1035"/>
                  </a:lnTo>
                  <a:lnTo>
                    <a:pt x="5646" y="796"/>
                  </a:lnTo>
                  <a:lnTo>
                    <a:pt x="5368" y="597"/>
                  </a:lnTo>
                  <a:lnTo>
                    <a:pt x="5090" y="438"/>
                  </a:lnTo>
                  <a:lnTo>
                    <a:pt x="4772" y="279"/>
                  </a:lnTo>
                  <a:lnTo>
                    <a:pt x="4453" y="160"/>
                  </a:lnTo>
                  <a:lnTo>
                    <a:pt x="4135" y="81"/>
                  </a:lnTo>
                  <a:lnTo>
                    <a:pt x="3778" y="41"/>
                  </a:lnTo>
                  <a:lnTo>
                    <a:pt x="3459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4" name="Google Shape;4634;p131"/>
            <p:cNvSpPr/>
            <p:nvPr/>
          </p:nvSpPr>
          <p:spPr>
            <a:xfrm>
              <a:off x="4868675" y="2955900"/>
              <a:ext cx="214725" cy="214750"/>
            </a:xfrm>
            <a:custGeom>
              <a:avLst/>
              <a:gdLst/>
              <a:ahLst/>
              <a:cxnLst/>
              <a:rect l="l" t="t" r="r" b="b"/>
              <a:pathLst>
                <a:path w="8589" h="8590" extrusionOk="0">
                  <a:moveTo>
                    <a:pt x="3857" y="1"/>
                  </a:moveTo>
                  <a:lnTo>
                    <a:pt x="3420" y="80"/>
                  </a:lnTo>
                  <a:lnTo>
                    <a:pt x="3022" y="160"/>
                  </a:lnTo>
                  <a:lnTo>
                    <a:pt x="2625" y="319"/>
                  </a:lnTo>
                  <a:lnTo>
                    <a:pt x="2227" y="517"/>
                  </a:lnTo>
                  <a:lnTo>
                    <a:pt x="1909" y="716"/>
                  </a:lnTo>
                  <a:lnTo>
                    <a:pt x="1551" y="955"/>
                  </a:lnTo>
                  <a:lnTo>
                    <a:pt x="1273" y="1233"/>
                  </a:lnTo>
                  <a:lnTo>
                    <a:pt x="994" y="1551"/>
                  </a:lnTo>
                  <a:lnTo>
                    <a:pt x="716" y="1869"/>
                  </a:lnTo>
                  <a:lnTo>
                    <a:pt x="517" y="2227"/>
                  </a:lnTo>
                  <a:lnTo>
                    <a:pt x="318" y="2625"/>
                  </a:lnTo>
                  <a:lnTo>
                    <a:pt x="199" y="2983"/>
                  </a:lnTo>
                  <a:lnTo>
                    <a:pt x="80" y="3420"/>
                  </a:lnTo>
                  <a:lnTo>
                    <a:pt x="0" y="3858"/>
                  </a:lnTo>
                  <a:lnTo>
                    <a:pt x="0" y="4295"/>
                  </a:lnTo>
                  <a:lnTo>
                    <a:pt x="0" y="4732"/>
                  </a:lnTo>
                  <a:lnTo>
                    <a:pt x="80" y="5130"/>
                  </a:lnTo>
                  <a:lnTo>
                    <a:pt x="199" y="5567"/>
                  </a:lnTo>
                  <a:lnTo>
                    <a:pt x="318" y="5965"/>
                  </a:lnTo>
                  <a:lnTo>
                    <a:pt x="517" y="6323"/>
                  </a:lnTo>
                  <a:lnTo>
                    <a:pt x="716" y="6681"/>
                  </a:lnTo>
                  <a:lnTo>
                    <a:pt x="994" y="6999"/>
                  </a:lnTo>
                  <a:lnTo>
                    <a:pt x="1273" y="7317"/>
                  </a:lnTo>
                  <a:lnTo>
                    <a:pt x="1551" y="7595"/>
                  </a:lnTo>
                  <a:lnTo>
                    <a:pt x="1909" y="7834"/>
                  </a:lnTo>
                  <a:lnTo>
                    <a:pt x="2227" y="8072"/>
                  </a:lnTo>
                  <a:lnTo>
                    <a:pt x="2625" y="8231"/>
                  </a:lnTo>
                  <a:lnTo>
                    <a:pt x="3022" y="8390"/>
                  </a:lnTo>
                  <a:lnTo>
                    <a:pt x="3420" y="8470"/>
                  </a:lnTo>
                  <a:lnTo>
                    <a:pt x="3857" y="8550"/>
                  </a:lnTo>
                  <a:lnTo>
                    <a:pt x="4295" y="8589"/>
                  </a:lnTo>
                  <a:lnTo>
                    <a:pt x="4732" y="8550"/>
                  </a:lnTo>
                  <a:lnTo>
                    <a:pt x="5169" y="8470"/>
                  </a:lnTo>
                  <a:lnTo>
                    <a:pt x="5567" y="8390"/>
                  </a:lnTo>
                  <a:lnTo>
                    <a:pt x="5965" y="8231"/>
                  </a:lnTo>
                  <a:lnTo>
                    <a:pt x="6322" y="8072"/>
                  </a:lnTo>
                  <a:lnTo>
                    <a:pt x="6680" y="7834"/>
                  </a:lnTo>
                  <a:lnTo>
                    <a:pt x="7038" y="7595"/>
                  </a:lnTo>
                  <a:lnTo>
                    <a:pt x="7317" y="7317"/>
                  </a:lnTo>
                  <a:lnTo>
                    <a:pt x="7595" y="6999"/>
                  </a:lnTo>
                  <a:lnTo>
                    <a:pt x="7873" y="6681"/>
                  </a:lnTo>
                  <a:lnTo>
                    <a:pt x="8072" y="6323"/>
                  </a:lnTo>
                  <a:lnTo>
                    <a:pt x="8231" y="5965"/>
                  </a:lnTo>
                  <a:lnTo>
                    <a:pt x="8390" y="5567"/>
                  </a:lnTo>
                  <a:lnTo>
                    <a:pt x="8509" y="5130"/>
                  </a:lnTo>
                  <a:lnTo>
                    <a:pt x="8549" y="4732"/>
                  </a:lnTo>
                  <a:lnTo>
                    <a:pt x="8589" y="4295"/>
                  </a:lnTo>
                  <a:lnTo>
                    <a:pt x="8549" y="3858"/>
                  </a:lnTo>
                  <a:lnTo>
                    <a:pt x="8509" y="3420"/>
                  </a:lnTo>
                  <a:lnTo>
                    <a:pt x="8390" y="2983"/>
                  </a:lnTo>
                  <a:lnTo>
                    <a:pt x="8231" y="2625"/>
                  </a:lnTo>
                  <a:lnTo>
                    <a:pt x="8072" y="2227"/>
                  </a:lnTo>
                  <a:lnTo>
                    <a:pt x="7873" y="1869"/>
                  </a:lnTo>
                  <a:lnTo>
                    <a:pt x="7595" y="1551"/>
                  </a:lnTo>
                  <a:lnTo>
                    <a:pt x="7317" y="1233"/>
                  </a:lnTo>
                  <a:lnTo>
                    <a:pt x="7038" y="955"/>
                  </a:lnTo>
                  <a:lnTo>
                    <a:pt x="6680" y="716"/>
                  </a:lnTo>
                  <a:lnTo>
                    <a:pt x="6322" y="517"/>
                  </a:lnTo>
                  <a:lnTo>
                    <a:pt x="5965" y="319"/>
                  </a:lnTo>
                  <a:lnTo>
                    <a:pt x="5567" y="160"/>
                  </a:lnTo>
                  <a:lnTo>
                    <a:pt x="5169" y="80"/>
                  </a:lnTo>
                  <a:lnTo>
                    <a:pt x="4732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5" name="Google Shape;4635;p131"/>
            <p:cNvSpPr/>
            <p:nvPr/>
          </p:nvSpPr>
          <p:spPr>
            <a:xfrm>
              <a:off x="1862600" y="3088100"/>
              <a:ext cx="2253575" cy="2372875"/>
            </a:xfrm>
            <a:custGeom>
              <a:avLst/>
              <a:gdLst/>
              <a:ahLst/>
              <a:cxnLst/>
              <a:rect l="l" t="t" r="r" b="b"/>
              <a:pathLst>
                <a:path w="90143" h="94915" extrusionOk="0">
                  <a:moveTo>
                    <a:pt x="43024" y="30141"/>
                  </a:moveTo>
                  <a:lnTo>
                    <a:pt x="50301" y="41792"/>
                  </a:lnTo>
                  <a:lnTo>
                    <a:pt x="45171" y="40002"/>
                  </a:lnTo>
                  <a:lnTo>
                    <a:pt x="43024" y="30141"/>
                  </a:lnTo>
                  <a:close/>
                  <a:moveTo>
                    <a:pt x="1432" y="717"/>
                  </a:moveTo>
                  <a:lnTo>
                    <a:pt x="64973" y="2904"/>
                  </a:lnTo>
                  <a:lnTo>
                    <a:pt x="83980" y="43780"/>
                  </a:lnTo>
                  <a:lnTo>
                    <a:pt x="50738" y="65172"/>
                  </a:lnTo>
                  <a:lnTo>
                    <a:pt x="45330" y="40718"/>
                  </a:lnTo>
                  <a:lnTo>
                    <a:pt x="51812" y="43024"/>
                  </a:lnTo>
                  <a:lnTo>
                    <a:pt x="51812" y="43024"/>
                  </a:lnTo>
                  <a:lnTo>
                    <a:pt x="41593" y="26682"/>
                  </a:lnTo>
                  <a:lnTo>
                    <a:pt x="44456" y="39724"/>
                  </a:lnTo>
                  <a:lnTo>
                    <a:pt x="30777" y="34873"/>
                  </a:lnTo>
                  <a:lnTo>
                    <a:pt x="1432" y="717"/>
                  </a:lnTo>
                  <a:close/>
                  <a:moveTo>
                    <a:pt x="84218" y="44853"/>
                  </a:moveTo>
                  <a:lnTo>
                    <a:pt x="89427" y="76783"/>
                  </a:lnTo>
                  <a:lnTo>
                    <a:pt x="57736" y="93523"/>
                  </a:lnTo>
                  <a:lnTo>
                    <a:pt x="84218" y="44853"/>
                  </a:lnTo>
                  <a:close/>
                  <a:moveTo>
                    <a:pt x="1" y="1"/>
                  </a:moveTo>
                  <a:lnTo>
                    <a:pt x="30380" y="35350"/>
                  </a:lnTo>
                  <a:lnTo>
                    <a:pt x="30419" y="35430"/>
                  </a:lnTo>
                  <a:lnTo>
                    <a:pt x="44615" y="40480"/>
                  </a:lnTo>
                  <a:lnTo>
                    <a:pt x="50301" y="66206"/>
                  </a:lnTo>
                  <a:lnTo>
                    <a:pt x="83542" y="44814"/>
                  </a:lnTo>
                  <a:lnTo>
                    <a:pt x="56384" y="94716"/>
                  </a:lnTo>
                  <a:lnTo>
                    <a:pt x="56384" y="94796"/>
                  </a:lnTo>
                  <a:lnTo>
                    <a:pt x="56424" y="94875"/>
                  </a:lnTo>
                  <a:lnTo>
                    <a:pt x="56464" y="94915"/>
                  </a:lnTo>
                  <a:lnTo>
                    <a:pt x="56543" y="94875"/>
                  </a:lnTo>
                  <a:lnTo>
                    <a:pt x="90143" y="77141"/>
                  </a:lnTo>
                  <a:lnTo>
                    <a:pt x="84735" y="43939"/>
                  </a:lnTo>
                  <a:lnTo>
                    <a:pt x="85252" y="42945"/>
                  </a:lnTo>
                  <a:lnTo>
                    <a:pt x="84536" y="43422"/>
                  </a:lnTo>
                  <a:lnTo>
                    <a:pt x="65371" y="23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6" name="Google Shape;4636;p131"/>
            <p:cNvSpPr/>
            <p:nvPr/>
          </p:nvSpPr>
          <p:spPr>
            <a:xfrm>
              <a:off x="1589250" y="3124900"/>
              <a:ext cx="2383800" cy="2334100"/>
            </a:xfrm>
            <a:custGeom>
              <a:avLst/>
              <a:gdLst/>
              <a:ahLst/>
              <a:cxnLst/>
              <a:rect l="l" t="t" r="r" b="b"/>
              <a:pathLst>
                <a:path w="95352" h="93364" extrusionOk="0">
                  <a:moveTo>
                    <a:pt x="74515" y="6561"/>
                  </a:moveTo>
                  <a:lnTo>
                    <a:pt x="66563" y="40837"/>
                  </a:lnTo>
                  <a:lnTo>
                    <a:pt x="62428" y="40638"/>
                  </a:lnTo>
                  <a:lnTo>
                    <a:pt x="74515" y="6561"/>
                  </a:lnTo>
                  <a:close/>
                  <a:moveTo>
                    <a:pt x="74436" y="2505"/>
                  </a:moveTo>
                  <a:lnTo>
                    <a:pt x="52726" y="26721"/>
                  </a:lnTo>
                  <a:lnTo>
                    <a:pt x="52845" y="26800"/>
                  </a:lnTo>
                  <a:lnTo>
                    <a:pt x="41393" y="33361"/>
                  </a:lnTo>
                  <a:lnTo>
                    <a:pt x="4136" y="45091"/>
                  </a:lnTo>
                  <a:lnTo>
                    <a:pt x="4136" y="45091"/>
                  </a:lnTo>
                  <a:lnTo>
                    <a:pt x="74436" y="2505"/>
                  </a:lnTo>
                  <a:close/>
                  <a:moveTo>
                    <a:pt x="75271" y="2545"/>
                  </a:moveTo>
                  <a:lnTo>
                    <a:pt x="61553" y="41234"/>
                  </a:lnTo>
                  <a:lnTo>
                    <a:pt x="66404" y="41433"/>
                  </a:lnTo>
                  <a:lnTo>
                    <a:pt x="61115" y="64217"/>
                  </a:lnTo>
                  <a:lnTo>
                    <a:pt x="67438" y="92329"/>
                  </a:lnTo>
                  <a:lnTo>
                    <a:pt x="67438" y="92329"/>
                  </a:lnTo>
                  <a:lnTo>
                    <a:pt x="18251" y="73005"/>
                  </a:lnTo>
                  <a:lnTo>
                    <a:pt x="27397" y="66563"/>
                  </a:lnTo>
                  <a:lnTo>
                    <a:pt x="54237" y="26005"/>
                  </a:lnTo>
                  <a:lnTo>
                    <a:pt x="75271" y="2545"/>
                  </a:lnTo>
                  <a:close/>
                  <a:moveTo>
                    <a:pt x="76702" y="0"/>
                  </a:moveTo>
                  <a:lnTo>
                    <a:pt x="75907" y="875"/>
                  </a:lnTo>
                  <a:lnTo>
                    <a:pt x="80" y="46801"/>
                  </a:lnTo>
                  <a:lnTo>
                    <a:pt x="0" y="46881"/>
                  </a:lnTo>
                  <a:lnTo>
                    <a:pt x="40" y="46960"/>
                  </a:lnTo>
                  <a:lnTo>
                    <a:pt x="80" y="47000"/>
                  </a:lnTo>
                  <a:lnTo>
                    <a:pt x="159" y="47000"/>
                  </a:lnTo>
                  <a:lnTo>
                    <a:pt x="41632" y="33958"/>
                  </a:lnTo>
                  <a:lnTo>
                    <a:pt x="41672" y="33958"/>
                  </a:lnTo>
                  <a:lnTo>
                    <a:pt x="52248" y="27914"/>
                  </a:lnTo>
                  <a:lnTo>
                    <a:pt x="26920" y="66126"/>
                  </a:lnTo>
                  <a:lnTo>
                    <a:pt x="16939" y="73164"/>
                  </a:lnTo>
                  <a:lnTo>
                    <a:pt x="68352" y="93363"/>
                  </a:lnTo>
                  <a:lnTo>
                    <a:pt x="61752" y="64217"/>
                  </a:lnTo>
                  <a:lnTo>
                    <a:pt x="67040" y="41473"/>
                  </a:lnTo>
                  <a:lnTo>
                    <a:pt x="95311" y="42745"/>
                  </a:lnTo>
                  <a:lnTo>
                    <a:pt x="95351" y="42109"/>
                  </a:lnTo>
                  <a:lnTo>
                    <a:pt x="67199" y="40837"/>
                  </a:lnTo>
                  <a:lnTo>
                    <a:pt x="76424" y="1233"/>
                  </a:lnTo>
                  <a:lnTo>
                    <a:pt x="76702" y="398"/>
                  </a:lnTo>
                  <a:lnTo>
                    <a:pt x="76702" y="398"/>
                  </a:lnTo>
                  <a:lnTo>
                    <a:pt x="76583" y="477"/>
                  </a:lnTo>
                  <a:lnTo>
                    <a:pt x="76583" y="477"/>
                  </a:lnTo>
                  <a:lnTo>
                    <a:pt x="76702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7" name="Google Shape;4637;p131"/>
            <p:cNvSpPr/>
            <p:nvPr/>
          </p:nvSpPr>
          <p:spPr>
            <a:xfrm>
              <a:off x="1620050" y="3054325"/>
              <a:ext cx="1676025" cy="2386775"/>
            </a:xfrm>
            <a:custGeom>
              <a:avLst/>
              <a:gdLst/>
              <a:ahLst/>
              <a:cxnLst/>
              <a:rect l="l" t="t" r="r" b="b"/>
              <a:pathLst>
                <a:path w="67041" h="95471" extrusionOk="0">
                  <a:moveTo>
                    <a:pt x="10140" y="3778"/>
                  </a:moveTo>
                  <a:lnTo>
                    <a:pt x="14673" y="59923"/>
                  </a:lnTo>
                  <a:lnTo>
                    <a:pt x="717" y="48869"/>
                  </a:lnTo>
                  <a:lnTo>
                    <a:pt x="10140" y="3778"/>
                  </a:lnTo>
                  <a:close/>
                  <a:moveTo>
                    <a:pt x="40360" y="37178"/>
                  </a:moveTo>
                  <a:lnTo>
                    <a:pt x="59645" y="66722"/>
                  </a:lnTo>
                  <a:lnTo>
                    <a:pt x="26443" y="68829"/>
                  </a:lnTo>
                  <a:lnTo>
                    <a:pt x="26443" y="68829"/>
                  </a:lnTo>
                  <a:lnTo>
                    <a:pt x="40360" y="37178"/>
                  </a:lnTo>
                  <a:close/>
                  <a:moveTo>
                    <a:pt x="1472" y="50260"/>
                  </a:moveTo>
                  <a:lnTo>
                    <a:pt x="14753" y="60758"/>
                  </a:lnTo>
                  <a:lnTo>
                    <a:pt x="15866" y="74476"/>
                  </a:lnTo>
                  <a:lnTo>
                    <a:pt x="15866" y="74476"/>
                  </a:lnTo>
                  <a:lnTo>
                    <a:pt x="1472" y="50260"/>
                  </a:lnTo>
                  <a:close/>
                  <a:moveTo>
                    <a:pt x="10299" y="0"/>
                  </a:moveTo>
                  <a:lnTo>
                    <a:pt x="10260" y="80"/>
                  </a:lnTo>
                  <a:lnTo>
                    <a:pt x="1" y="49147"/>
                  </a:lnTo>
                  <a:lnTo>
                    <a:pt x="80" y="49187"/>
                  </a:lnTo>
                  <a:lnTo>
                    <a:pt x="16741" y="77180"/>
                  </a:lnTo>
                  <a:lnTo>
                    <a:pt x="15429" y="61314"/>
                  </a:lnTo>
                  <a:lnTo>
                    <a:pt x="25051" y="68909"/>
                  </a:lnTo>
                  <a:lnTo>
                    <a:pt x="24773" y="68909"/>
                  </a:lnTo>
                  <a:lnTo>
                    <a:pt x="66683" y="95471"/>
                  </a:lnTo>
                  <a:lnTo>
                    <a:pt x="67041" y="94954"/>
                  </a:lnTo>
                  <a:lnTo>
                    <a:pt x="26801" y="69426"/>
                  </a:lnTo>
                  <a:lnTo>
                    <a:pt x="60758" y="67318"/>
                  </a:lnTo>
                  <a:lnTo>
                    <a:pt x="40241" y="35826"/>
                  </a:lnTo>
                  <a:lnTo>
                    <a:pt x="25807" y="68670"/>
                  </a:lnTo>
                  <a:lnTo>
                    <a:pt x="15389" y="60440"/>
                  </a:lnTo>
                  <a:lnTo>
                    <a:pt x="10458" y="80"/>
                  </a:lnTo>
                  <a:lnTo>
                    <a:pt x="10458" y="40"/>
                  </a:lnTo>
                  <a:lnTo>
                    <a:pt x="10379" y="0"/>
                  </a:lnTo>
                  <a:close/>
                </a:path>
              </a:pathLst>
            </a:custGeom>
            <a:solidFill>
              <a:srgbClr val="54545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8" name="Google Shape;4638;p131"/>
            <p:cNvSpPr/>
            <p:nvPr/>
          </p:nvSpPr>
          <p:spPr>
            <a:xfrm>
              <a:off x="2866625" y="3743200"/>
              <a:ext cx="100425" cy="100425"/>
            </a:xfrm>
            <a:custGeom>
              <a:avLst/>
              <a:gdLst/>
              <a:ahLst/>
              <a:cxnLst/>
              <a:rect l="l" t="t" r="r" b="b"/>
              <a:pathLst>
                <a:path w="4017" h="4017" extrusionOk="0">
                  <a:moveTo>
                    <a:pt x="1750" y="1"/>
                  </a:moveTo>
                  <a:lnTo>
                    <a:pt x="1392" y="80"/>
                  </a:lnTo>
                  <a:lnTo>
                    <a:pt x="1034" y="239"/>
                  </a:lnTo>
                  <a:lnTo>
                    <a:pt x="716" y="438"/>
                  </a:lnTo>
                  <a:lnTo>
                    <a:pt x="438" y="716"/>
                  </a:lnTo>
                  <a:lnTo>
                    <a:pt x="239" y="1074"/>
                  </a:lnTo>
                  <a:lnTo>
                    <a:pt x="80" y="1432"/>
                  </a:lnTo>
                  <a:lnTo>
                    <a:pt x="0" y="1830"/>
                  </a:lnTo>
                  <a:lnTo>
                    <a:pt x="0" y="2227"/>
                  </a:lnTo>
                  <a:lnTo>
                    <a:pt x="80" y="2625"/>
                  </a:lnTo>
                  <a:lnTo>
                    <a:pt x="239" y="2983"/>
                  </a:lnTo>
                  <a:lnTo>
                    <a:pt x="477" y="3301"/>
                  </a:lnTo>
                  <a:lnTo>
                    <a:pt x="756" y="3579"/>
                  </a:lnTo>
                  <a:lnTo>
                    <a:pt x="1074" y="3778"/>
                  </a:lnTo>
                  <a:lnTo>
                    <a:pt x="1471" y="3937"/>
                  </a:lnTo>
                  <a:lnTo>
                    <a:pt x="1869" y="4017"/>
                  </a:lnTo>
                  <a:lnTo>
                    <a:pt x="2267" y="4017"/>
                  </a:lnTo>
                  <a:lnTo>
                    <a:pt x="2625" y="3937"/>
                  </a:lnTo>
                  <a:lnTo>
                    <a:pt x="2982" y="3778"/>
                  </a:lnTo>
                  <a:lnTo>
                    <a:pt x="3301" y="3540"/>
                  </a:lnTo>
                  <a:lnTo>
                    <a:pt x="3579" y="3261"/>
                  </a:lnTo>
                  <a:lnTo>
                    <a:pt x="3817" y="2943"/>
                  </a:lnTo>
                  <a:lnTo>
                    <a:pt x="3937" y="2545"/>
                  </a:lnTo>
                  <a:lnTo>
                    <a:pt x="4016" y="2148"/>
                  </a:lnTo>
                  <a:lnTo>
                    <a:pt x="4016" y="1750"/>
                  </a:lnTo>
                  <a:lnTo>
                    <a:pt x="3937" y="1392"/>
                  </a:lnTo>
                  <a:lnTo>
                    <a:pt x="3778" y="1035"/>
                  </a:lnTo>
                  <a:lnTo>
                    <a:pt x="3539" y="716"/>
                  </a:lnTo>
                  <a:lnTo>
                    <a:pt x="3261" y="438"/>
                  </a:lnTo>
                  <a:lnTo>
                    <a:pt x="2943" y="199"/>
                  </a:lnTo>
                  <a:lnTo>
                    <a:pt x="2585" y="80"/>
                  </a:lnTo>
                  <a:lnTo>
                    <a:pt x="2147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9" name="Google Shape;4639;p131"/>
            <p:cNvSpPr/>
            <p:nvPr/>
          </p:nvSpPr>
          <p:spPr>
            <a:xfrm>
              <a:off x="3896475" y="4102075"/>
              <a:ext cx="168025" cy="168000"/>
            </a:xfrm>
            <a:custGeom>
              <a:avLst/>
              <a:gdLst/>
              <a:ahLst/>
              <a:cxnLst/>
              <a:rect l="l" t="t" r="r" b="b"/>
              <a:pathLst>
                <a:path w="6721" h="6720" extrusionOk="0">
                  <a:moveTo>
                    <a:pt x="2943" y="0"/>
                  </a:moveTo>
                  <a:lnTo>
                    <a:pt x="2625" y="80"/>
                  </a:lnTo>
                  <a:lnTo>
                    <a:pt x="2307" y="159"/>
                  </a:lnTo>
                  <a:lnTo>
                    <a:pt x="2028" y="278"/>
                  </a:lnTo>
                  <a:lnTo>
                    <a:pt x="1710" y="398"/>
                  </a:lnTo>
                  <a:lnTo>
                    <a:pt x="1472" y="596"/>
                  </a:lnTo>
                  <a:lnTo>
                    <a:pt x="1193" y="795"/>
                  </a:lnTo>
                  <a:lnTo>
                    <a:pt x="955" y="994"/>
                  </a:lnTo>
                  <a:lnTo>
                    <a:pt x="756" y="1233"/>
                  </a:lnTo>
                  <a:lnTo>
                    <a:pt x="557" y="1511"/>
                  </a:lnTo>
                  <a:lnTo>
                    <a:pt x="398" y="1789"/>
                  </a:lnTo>
                  <a:lnTo>
                    <a:pt x="239" y="2107"/>
                  </a:lnTo>
                  <a:lnTo>
                    <a:pt x="120" y="2426"/>
                  </a:lnTo>
                  <a:lnTo>
                    <a:pt x="40" y="2783"/>
                  </a:lnTo>
                  <a:lnTo>
                    <a:pt x="0" y="3102"/>
                  </a:lnTo>
                  <a:lnTo>
                    <a:pt x="0" y="3420"/>
                  </a:lnTo>
                  <a:lnTo>
                    <a:pt x="40" y="3778"/>
                  </a:lnTo>
                  <a:lnTo>
                    <a:pt x="80" y="4096"/>
                  </a:lnTo>
                  <a:lnTo>
                    <a:pt x="159" y="4414"/>
                  </a:lnTo>
                  <a:lnTo>
                    <a:pt x="279" y="4692"/>
                  </a:lnTo>
                  <a:lnTo>
                    <a:pt x="438" y="4970"/>
                  </a:lnTo>
                  <a:lnTo>
                    <a:pt x="597" y="5249"/>
                  </a:lnTo>
                  <a:lnTo>
                    <a:pt x="796" y="5527"/>
                  </a:lnTo>
                  <a:lnTo>
                    <a:pt x="994" y="5766"/>
                  </a:lnTo>
                  <a:lnTo>
                    <a:pt x="1233" y="5964"/>
                  </a:lnTo>
                  <a:lnTo>
                    <a:pt x="1511" y="6163"/>
                  </a:lnTo>
                  <a:lnTo>
                    <a:pt x="1790" y="6322"/>
                  </a:lnTo>
                  <a:lnTo>
                    <a:pt x="2108" y="6481"/>
                  </a:lnTo>
                  <a:lnTo>
                    <a:pt x="2426" y="6601"/>
                  </a:lnTo>
                  <a:lnTo>
                    <a:pt x="2784" y="6680"/>
                  </a:lnTo>
                  <a:lnTo>
                    <a:pt x="3102" y="6720"/>
                  </a:lnTo>
                  <a:lnTo>
                    <a:pt x="3420" y="6720"/>
                  </a:lnTo>
                  <a:lnTo>
                    <a:pt x="3778" y="6680"/>
                  </a:lnTo>
                  <a:lnTo>
                    <a:pt x="4096" y="6640"/>
                  </a:lnTo>
                  <a:lnTo>
                    <a:pt x="4414" y="6561"/>
                  </a:lnTo>
                  <a:lnTo>
                    <a:pt x="4692" y="6442"/>
                  </a:lnTo>
                  <a:lnTo>
                    <a:pt x="5010" y="6283"/>
                  </a:lnTo>
                  <a:lnTo>
                    <a:pt x="5249" y="6124"/>
                  </a:lnTo>
                  <a:lnTo>
                    <a:pt x="5527" y="5925"/>
                  </a:lnTo>
                  <a:lnTo>
                    <a:pt x="5766" y="5726"/>
                  </a:lnTo>
                  <a:lnTo>
                    <a:pt x="5965" y="5448"/>
                  </a:lnTo>
                  <a:lnTo>
                    <a:pt x="6164" y="5209"/>
                  </a:lnTo>
                  <a:lnTo>
                    <a:pt x="6323" y="4931"/>
                  </a:lnTo>
                  <a:lnTo>
                    <a:pt x="6482" y="4613"/>
                  </a:lnTo>
                  <a:lnTo>
                    <a:pt x="6601" y="4294"/>
                  </a:lnTo>
                  <a:lnTo>
                    <a:pt x="6680" y="3937"/>
                  </a:lnTo>
                  <a:lnTo>
                    <a:pt x="6720" y="3618"/>
                  </a:lnTo>
                  <a:lnTo>
                    <a:pt x="6720" y="3261"/>
                  </a:lnTo>
                  <a:lnTo>
                    <a:pt x="6680" y="2942"/>
                  </a:lnTo>
                  <a:lnTo>
                    <a:pt x="6641" y="2624"/>
                  </a:lnTo>
                  <a:lnTo>
                    <a:pt x="6561" y="2306"/>
                  </a:lnTo>
                  <a:lnTo>
                    <a:pt x="6442" y="2028"/>
                  </a:lnTo>
                  <a:lnTo>
                    <a:pt x="6283" y="1710"/>
                  </a:lnTo>
                  <a:lnTo>
                    <a:pt x="6124" y="1432"/>
                  </a:lnTo>
                  <a:lnTo>
                    <a:pt x="5925" y="1193"/>
                  </a:lnTo>
                  <a:lnTo>
                    <a:pt x="5726" y="954"/>
                  </a:lnTo>
                  <a:lnTo>
                    <a:pt x="5488" y="756"/>
                  </a:lnTo>
                  <a:lnTo>
                    <a:pt x="5209" y="557"/>
                  </a:lnTo>
                  <a:lnTo>
                    <a:pt x="4931" y="358"/>
                  </a:lnTo>
                  <a:lnTo>
                    <a:pt x="4613" y="239"/>
                  </a:lnTo>
                  <a:lnTo>
                    <a:pt x="4295" y="119"/>
                  </a:lnTo>
                  <a:lnTo>
                    <a:pt x="3937" y="40"/>
                  </a:lnTo>
                  <a:lnTo>
                    <a:pt x="3619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0" name="Google Shape;4640;p131"/>
            <p:cNvSpPr/>
            <p:nvPr/>
          </p:nvSpPr>
          <p:spPr>
            <a:xfrm>
              <a:off x="3261275" y="5409275"/>
              <a:ext cx="67600" cy="67600"/>
            </a:xfrm>
            <a:custGeom>
              <a:avLst/>
              <a:gdLst/>
              <a:ahLst/>
              <a:cxnLst/>
              <a:rect l="l" t="t" r="r" b="b"/>
              <a:pathLst>
                <a:path w="2704" h="2704" extrusionOk="0">
                  <a:moveTo>
                    <a:pt x="1431" y="0"/>
                  </a:moveTo>
                  <a:lnTo>
                    <a:pt x="1193" y="40"/>
                  </a:lnTo>
                  <a:lnTo>
                    <a:pt x="915" y="80"/>
                  </a:lnTo>
                  <a:lnTo>
                    <a:pt x="676" y="199"/>
                  </a:lnTo>
                  <a:lnTo>
                    <a:pt x="477" y="318"/>
                  </a:lnTo>
                  <a:lnTo>
                    <a:pt x="278" y="517"/>
                  </a:lnTo>
                  <a:lnTo>
                    <a:pt x="159" y="756"/>
                  </a:lnTo>
                  <a:lnTo>
                    <a:pt x="40" y="994"/>
                  </a:lnTo>
                  <a:lnTo>
                    <a:pt x="0" y="1273"/>
                  </a:lnTo>
                  <a:lnTo>
                    <a:pt x="0" y="1511"/>
                  </a:lnTo>
                  <a:lnTo>
                    <a:pt x="80" y="1789"/>
                  </a:lnTo>
                  <a:lnTo>
                    <a:pt x="159" y="2028"/>
                  </a:lnTo>
                  <a:lnTo>
                    <a:pt x="318" y="2227"/>
                  </a:lnTo>
                  <a:lnTo>
                    <a:pt x="517" y="2426"/>
                  </a:lnTo>
                  <a:lnTo>
                    <a:pt x="716" y="2545"/>
                  </a:lnTo>
                  <a:lnTo>
                    <a:pt x="954" y="2664"/>
                  </a:lnTo>
                  <a:lnTo>
                    <a:pt x="1233" y="2704"/>
                  </a:lnTo>
                  <a:lnTo>
                    <a:pt x="1511" y="2704"/>
                  </a:lnTo>
                  <a:lnTo>
                    <a:pt x="1750" y="2624"/>
                  </a:lnTo>
                  <a:lnTo>
                    <a:pt x="1988" y="2545"/>
                  </a:lnTo>
                  <a:lnTo>
                    <a:pt x="2227" y="2386"/>
                  </a:lnTo>
                  <a:lnTo>
                    <a:pt x="2386" y="2187"/>
                  </a:lnTo>
                  <a:lnTo>
                    <a:pt x="2545" y="1988"/>
                  </a:lnTo>
                  <a:lnTo>
                    <a:pt x="2624" y="1750"/>
                  </a:lnTo>
                  <a:lnTo>
                    <a:pt x="2704" y="1471"/>
                  </a:lnTo>
                  <a:lnTo>
                    <a:pt x="2664" y="1193"/>
                  </a:lnTo>
                  <a:lnTo>
                    <a:pt x="2624" y="954"/>
                  </a:lnTo>
                  <a:lnTo>
                    <a:pt x="2505" y="716"/>
                  </a:lnTo>
                  <a:lnTo>
                    <a:pt x="2386" y="477"/>
                  </a:lnTo>
                  <a:lnTo>
                    <a:pt x="2187" y="318"/>
                  </a:lnTo>
                  <a:lnTo>
                    <a:pt x="1948" y="159"/>
                  </a:lnTo>
                  <a:lnTo>
                    <a:pt x="1710" y="80"/>
                  </a:lnTo>
                  <a:lnTo>
                    <a:pt x="1431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1" name="Google Shape;4641;p131"/>
            <p:cNvSpPr/>
            <p:nvPr/>
          </p:nvSpPr>
          <p:spPr>
            <a:xfrm>
              <a:off x="4049550" y="4952000"/>
              <a:ext cx="117325" cy="117325"/>
            </a:xfrm>
            <a:custGeom>
              <a:avLst/>
              <a:gdLst/>
              <a:ahLst/>
              <a:cxnLst/>
              <a:rect l="l" t="t" r="r" b="b"/>
              <a:pathLst>
                <a:path w="4693" h="4693" extrusionOk="0">
                  <a:moveTo>
                    <a:pt x="2546" y="0"/>
                  </a:moveTo>
                  <a:lnTo>
                    <a:pt x="2068" y="40"/>
                  </a:lnTo>
                  <a:lnTo>
                    <a:pt x="1631" y="120"/>
                  </a:lnTo>
                  <a:lnTo>
                    <a:pt x="1194" y="318"/>
                  </a:lnTo>
                  <a:lnTo>
                    <a:pt x="836" y="557"/>
                  </a:lnTo>
                  <a:lnTo>
                    <a:pt x="518" y="875"/>
                  </a:lnTo>
                  <a:lnTo>
                    <a:pt x="279" y="1273"/>
                  </a:lnTo>
                  <a:lnTo>
                    <a:pt x="160" y="1471"/>
                  </a:lnTo>
                  <a:lnTo>
                    <a:pt x="80" y="1710"/>
                  </a:lnTo>
                  <a:lnTo>
                    <a:pt x="41" y="1949"/>
                  </a:lnTo>
                  <a:lnTo>
                    <a:pt x="1" y="2187"/>
                  </a:lnTo>
                  <a:lnTo>
                    <a:pt x="1" y="2625"/>
                  </a:lnTo>
                  <a:lnTo>
                    <a:pt x="120" y="3102"/>
                  </a:lnTo>
                  <a:lnTo>
                    <a:pt x="279" y="3499"/>
                  </a:lnTo>
                  <a:lnTo>
                    <a:pt x="557" y="3857"/>
                  </a:lnTo>
                  <a:lnTo>
                    <a:pt x="876" y="4175"/>
                  </a:lnTo>
                  <a:lnTo>
                    <a:pt x="1273" y="4454"/>
                  </a:lnTo>
                  <a:lnTo>
                    <a:pt x="1472" y="4533"/>
                  </a:lnTo>
                  <a:lnTo>
                    <a:pt x="1711" y="4613"/>
                  </a:lnTo>
                  <a:lnTo>
                    <a:pt x="1949" y="4692"/>
                  </a:lnTo>
                  <a:lnTo>
                    <a:pt x="2625" y="4692"/>
                  </a:lnTo>
                  <a:lnTo>
                    <a:pt x="3063" y="4613"/>
                  </a:lnTo>
                  <a:lnTo>
                    <a:pt x="3500" y="4414"/>
                  </a:lnTo>
                  <a:lnTo>
                    <a:pt x="3858" y="4175"/>
                  </a:lnTo>
                  <a:lnTo>
                    <a:pt x="4176" y="3817"/>
                  </a:lnTo>
                  <a:lnTo>
                    <a:pt x="4454" y="3460"/>
                  </a:lnTo>
                  <a:lnTo>
                    <a:pt x="4534" y="3221"/>
                  </a:lnTo>
                  <a:lnTo>
                    <a:pt x="4613" y="3022"/>
                  </a:lnTo>
                  <a:lnTo>
                    <a:pt x="4653" y="2784"/>
                  </a:lnTo>
                  <a:lnTo>
                    <a:pt x="4693" y="2545"/>
                  </a:lnTo>
                  <a:lnTo>
                    <a:pt x="4693" y="2068"/>
                  </a:lnTo>
                  <a:lnTo>
                    <a:pt x="4574" y="1631"/>
                  </a:lnTo>
                  <a:lnTo>
                    <a:pt x="4414" y="1233"/>
                  </a:lnTo>
                  <a:lnTo>
                    <a:pt x="4136" y="835"/>
                  </a:lnTo>
                  <a:lnTo>
                    <a:pt x="3818" y="517"/>
                  </a:lnTo>
                  <a:lnTo>
                    <a:pt x="3460" y="279"/>
                  </a:lnTo>
                  <a:lnTo>
                    <a:pt x="3222" y="159"/>
                  </a:lnTo>
                  <a:lnTo>
                    <a:pt x="2983" y="80"/>
                  </a:lnTo>
                  <a:lnTo>
                    <a:pt x="2784" y="40"/>
                  </a:lnTo>
                  <a:lnTo>
                    <a:pt x="2546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2" name="Google Shape;4642;p131"/>
            <p:cNvSpPr/>
            <p:nvPr/>
          </p:nvSpPr>
          <p:spPr>
            <a:xfrm>
              <a:off x="3039575" y="4649800"/>
              <a:ext cx="168025" cy="168025"/>
            </a:xfrm>
            <a:custGeom>
              <a:avLst/>
              <a:gdLst/>
              <a:ahLst/>
              <a:cxnLst/>
              <a:rect l="l" t="t" r="r" b="b"/>
              <a:pathLst>
                <a:path w="6721" h="6721" extrusionOk="0">
                  <a:moveTo>
                    <a:pt x="2943" y="0"/>
                  </a:moveTo>
                  <a:lnTo>
                    <a:pt x="2625" y="80"/>
                  </a:lnTo>
                  <a:lnTo>
                    <a:pt x="2307" y="159"/>
                  </a:lnTo>
                  <a:lnTo>
                    <a:pt x="2029" y="279"/>
                  </a:lnTo>
                  <a:lnTo>
                    <a:pt x="1751" y="398"/>
                  </a:lnTo>
                  <a:lnTo>
                    <a:pt x="1472" y="597"/>
                  </a:lnTo>
                  <a:lnTo>
                    <a:pt x="1194" y="756"/>
                  </a:lnTo>
                  <a:lnTo>
                    <a:pt x="955" y="994"/>
                  </a:lnTo>
                  <a:lnTo>
                    <a:pt x="756" y="1233"/>
                  </a:lnTo>
                  <a:lnTo>
                    <a:pt x="558" y="1511"/>
                  </a:lnTo>
                  <a:lnTo>
                    <a:pt x="399" y="1790"/>
                  </a:lnTo>
                  <a:lnTo>
                    <a:pt x="240" y="2108"/>
                  </a:lnTo>
                  <a:lnTo>
                    <a:pt x="120" y="2426"/>
                  </a:lnTo>
                  <a:lnTo>
                    <a:pt x="41" y="2744"/>
                  </a:lnTo>
                  <a:lnTo>
                    <a:pt x="1" y="3102"/>
                  </a:lnTo>
                  <a:lnTo>
                    <a:pt x="1" y="3420"/>
                  </a:lnTo>
                  <a:lnTo>
                    <a:pt x="41" y="3738"/>
                  </a:lnTo>
                  <a:lnTo>
                    <a:pt x="80" y="4056"/>
                  </a:lnTo>
                  <a:lnTo>
                    <a:pt x="160" y="4374"/>
                  </a:lnTo>
                  <a:lnTo>
                    <a:pt x="279" y="4692"/>
                  </a:lnTo>
                  <a:lnTo>
                    <a:pt x="438" y="4971"/>
                  </a:lnTo>
                  <a:lnTo>
                    <a:pt x="597" y="5249"/>
                  </a:lnTo>
                  <a:lnTo>
                    <a:pt x="796" y="5527"/>
                  </a:lnTo>
                  <a:lnTo>
                    <a:pt x="995" y="5766"/>
                  </a:lnTo>
                  <a:lnTo>
                    <a:pt x="1273" y="5965"/>
                  </a:lnTo>
                  <a:lnTo>
                    <a:pt x="1512" y="6164"/>
                  </a:lnTo>
                  <a:lnTo>
                    <a:pt x="1790" y="6323"/>
                  </a:lnTo>
                  <a:lnTo>
                    <a:pt x="2108" y="6482"/>
                  </a:lnTo>
                  <a:lnTo>
                    <a:pt x="2426" y="6561"/>
                  </a:lnTo>
                  <a:lnTo>
                    <a:pt x="2784" y="6641"/>
                  </a:lnTo>
                  <a:lnTo>
                    <a:pt x="3102" y="6681"/>
                  </a:lnTo>
                  <a:lnTo>
                    <a:pt x="3460" y="6720"/>
                  </a:lnTo>
                  <a:lnTo>
                    <a:pt x="3778" y="6681"/>
                  </a:lnTo>
                  <a:lnTo>
                    <a:pt x="4097" y="6641"/>
                  </a:lnTo>
                  <a:lnTo>
                    <a:pt x="4415" y="6561"/>
                  </a:lnTo>
                  <a:lnTo>
                    <a:pt x="4693" y="6442"/>
                  </a:lnTo>
                  <a:lnTo>
                    <a:pt x="5011" y="6283"/>
                  </a:lnTo>
                  <a:lnTo>
                    <a:pt x="5289" y="6124"/>
                  </a:lnTo>
                  <a:lnTo>
                    <a:pt x="5528" y="5925"/>
                  </a:lnTo>
                  <a:lnTo>
                    <a:pt x="5767" y="5686"/>
                  </a:lnTo>
                  <a:lnTo>
                    <a:pt x="5965" y="5448"/>
                  </a:lnTo>
                  <a:lnTo>
                    <a:pt x="6164" y="5209"/>
                  </a:lnTo>
                  <a:lnTo>
                    <a:pt x="6363" y="4891"/>
                  </a:lnTo>
                  <a:lnTo>
                    <a:pt x="6482" y="4613"/>
                  </a:lnTo>
                  <a:lnTo>
                    <a:pt x="6602" y="4255"/>
                  </a:lnTo>
                  <a:lnTo>
                    <a:pt x="6681" y="3937"/>
                  </a:lnTo>
                  <a:lnTo>
                    <a:pt x="6721" y="3619"/>
                  </a:lnTo>
                  <a:lnTo>
                    <a:pt x="6721" y="3261"/>
                  </a:lnTo>
                  <a:lnTo>
                    <a:pt x="6721" y="2943"/>
                  </a:lnTo>
                  <a:lnTo>
                    <a:pt x="6641" y="2625"/>
                  </a:lnTo>
                  <a:lnTo>
                    <a:pt x="6562" y="2307"/>
                  </a:lnTo>
                  <a:lnTo>
                    <a:pt x="6443" y="1988"/>
                  </a:lnTo>
                  <a:lnTo>
                    <a:pt x="6283" y="1710"/>
                  </a:lnTo>
                  <a:lnTo>
                    <a:pt x="6124" y="1432"/>
                  </a:lnTo>
                  <a:lnTo>
                    <a:pt x="5926" y="1193"/>
                  </a:lnTo>
                  <a:lnTo>
                    <a:pt x="5727" y="955"/>
                  </a:lnTo>
                  <a:lnTo>
                    <a:pt x="5488" y="716"/>
                  </a:lnTo>
                  <a:lnTo>
                    <a:pt x="5210" y="517"/>
                  </a:lnTo>
                  <a:lnTo>
                    <a:pt x="4932" y="358"/>
                  </a:lnTo>
                  <a:lnTo>
                    <a:pt x="4613" y="239"/>
                  </a:lnTo>
                  <a:lnTo>
                    <a:pt x="4295" y="120"/>
                  </a:lnTo>
                  <a:lnTo>
                    <a:pt x="3937" y="40"/>
                  </a:lnTo>
                  <a:lnTo>
                    <a:pt x="3619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3" name="Google Shape;4643;p131"/>
            <p:cNvSpPr/>
            <p:nvPr/>
          </p:nvSpPr>
          <p:spPr>
            <a:xfrm>
              <a:off x="1572350" y="4220350"/>
              <a:ext cx="117325" cy="117325"/>
            </a:xfrm>
            <a:custGeom>
              <a:avLst/>
              <a:gdLst/>
              <a:ahLst/>
              <a:cxnLst/>
              <a:rect l="l" t="t" r="r" b="b"/>
              <a:pathLst>
                <a:path w="4693" h="4693" extrusionOk="0">
                  <a:moveTo>
                    <a:pt x="2068" y="1"/>
                  </a:moveTo>
                  <a:lnTo>
                    <a:pt x="1631" y="80"/>
                  </a:lnTo>
                  <a:lnTo>
                    <a:pt x="1193" y="279"/>
                  </a:lnTo>
                  <a:lnTo>
                    <a:pt x="835" y="518"/>
                  </a:lnTo>
                  <a:lnTo>
                    <a:pt x="517" y="876"/>
                  </a:lnTo>
                  <a:lnTo>
                    <a:pt x="279" y="1233"/>
                  </a:lnTo>
                  <a:lnTo>
                    <a:pt x="159" y="1472"/>
                  </a:lnTo>
                  <a:lnTo>
                    <a:pt x="80" y="1671"/>
                  </a:lnTo>
                  <a:lnTo>
                    <a:pt x="40" y="1909"/>
                  </a:lnTo>
                  <a:lnTo>
                    <a:pt x="0" y="2148"/>
                  </a:lnTo>
                  <a:lnTo>
                    <a:pt x="0" y="2625"/>
                  </a:lnTo>
                  <a:lnTo>
                    <a:pt x="120" y="3063"/>
                  </a:lnTo>
                  <a:lnTo>
                    <a:pt x="279" y="3460"/>
                  </a:lnTo>
                  <a:lnTo>
                    <a:pt x="557" y="3858"/>
                  </a:lnTo>
                  <a:lnTo>
                    <a:pt x="875" y="4176"/>
                  </a:lnTo>
                  <a:lnTo>
                    <a:pt x="1273" y="4414"/>
                  </a:lnTo>
                  <a:lnTo>
                    <a:pt x="1472" y="4534"/>
                  </a:lnTo>
                  <a:lnTo>
                    <a:pt x="1710" y="4613"/>
                  </a:lnTo>
                  <a:lnTo>
                    <a:pt x="1949" y="4653"/>
                  </a:lnTo>
                  <a:lnTo>
                    <a:pt x="2187" y="4693"/>
                  </a:lnTo>
                  <a:lnTo>
                    <a:pt x="2625" y="4693"/>
                  </a:lnTo>
                  <a:lnTo>
                    <a:pt x="3102" y="4574"/>
                  </a:lnTo>
                  <a:lnTo>
                    <a:pt x="3499" y="4375"/>
                  </a:lnTo>
                  <a:lnTo>
                    <a:pt x="3857" y="4136"/>
                  </a:lnTo>
                  <a:lnTo>
                    <a:pt x="4175" y="3818"/>
                  </a:lnTo>
                  <a:lnTo>
                    <a:pt x="4454" y="3420"/>
                  </a:lnTo>
                  <a:lnTo>
                    <a:pt x="4533" y="3222"/>
                  </a:lnTo>
                  <a:lnTo>
                    <a:pt x="4613" y="2983"/>
                  </a:lnTo>
                  <a:lnTo>
                    <a:pt x="4653" y="2744"/>
                  </a:lnTo>
                  <a:lnTo>
                    <a:pt x="4692" y="2506"/>
                  </a:lnTo>
                  <a:lnTo>
                    <a:pt x="4692" y="2068"/>
                  </a:lnTo>
                  <a:lnTo>
                    <a:pt x="4573" y="1591"/>
                  </a:lnTo>
                  <a:lnTo>
                    <a:pt x="4414" y="1194"/>
                  </a:lnTo>
                  <a:lnTo>
                    <a:pt x="4175" y="836"/>
                  </a:lnTo>
                  <a:lnTo>
                    <a:pt x="3817" y="518"/>
                  </a:lnTo>
                  <a:lnTo>
                    <a:pt x="3460" y="239"/>
                  </a:lnTo>
                  <a:lnTo>
                    <a:pt x="3221" y="160"/>
                  </a:lnTo>
                  <a:lnTo>
                    <a:pt x="2982" y="80"/>
                  </a:lnTo>
                  <a:lnTo>
                    <a:pt x="2784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4" name="Google Shape;4644;p131"/>
            <p:cNvSpPr/>
            <p:nvPr/>
          </p:nvSpPr>
          <p:spPr>
            <a:xfrm>
              <a:off x="1968975" y="4893350"/>
              <a:ext cx="117325" cy="117325"/>
            </a:xfrm>
            <a:custGeom>
              <a:avLst/>
              <a:gdLst/>
              <a:ahLst/>
              <a:cxnLst/>
              <a:rect l="l" t="t" r="r" b="b"/>
              <a:pathLst>
                <a:path w="4693" h="4693" extrusionOk="0">
                  <a:moveTo>
                    <a:pt x="2068" y="0"/>
                  </a:moveTo>
                  <a:lnTo>
                    <a:pt x="1631" y="120"/>
                  </a:lnTo>
                  <a:lnTo>
                    <a:pt x="1233" y="279"/>
                  </a:lnTo>
                  <a:lnTo>
                    <a:pt x="836" y="557"/>
                  </a:lnTo>
                  <a:lnTo>
                    <a:pt x="517" y="875"/>
                  </a:lnTo>
                  <a:lnTo>
                    <a:pt x="279" y="1273"/>
                  </a:lnTo>
                  <a:lnTo>
                    <a:pt x="160" y="1471"/>
                  </a:lnTo>
                  <a:lnTo>
                    <a:pt x="80" y="1710"/>
                  </a:lnTo>
                  <a:lnTo>
                    <a:pt x="40" y="1949"/>
                  </a:lnTo>
                  <a:lnTo>
                    <a:pt x="1" y="2187"/>
                  </a:lnTo>
                  <a:lnTo>
                    <a:pt x="40" y="2625"/>
                  </a:lnTo>
                  <a:lnTo>
                    <a:pt x="120" y="3062"/>
                  </a:lnTo>
                  <a:lnTo>
                    <a:pt x="319" y="3499"/>
                  </a:lnTo>
                  <a:lnTo>
                    <a:pt x="557" y="3857"/>
                  </a:lnTo>
                  <a:lnTo>
                    <a:pt x="875" y="4175"/>
                  </a:lnTo>
                  <a:lnTo>
                    <a:pt x="1273" y="4454"/>
                  </a:lnTo>
                  <a:lnTo>
                    <a:pt x="1472" y="4533"/>
                  </a:lnTo>
                  <a:lnTo>
                    <a:pt x="1710" y="4613"/>
                  </a:lnTo>
                  <a:lnTo>
                    <a:pt x="1949" y="4652"/>
                  </a:lnTo>
                  <a:lnTo>
                    <a:pt x="2188" y="4692"/>
                  </a:lnTo>
                  <a:lnTo>
                    <a:pt x="2625" y="4692"/>
                  </a:lnTo>
                  <a:lnTo>
                    <a:pt x="3102" y="4573"/>
                  </a:lnTo>
                  <a:lnTo>
                    <a:pt x="3500" y="4414"/>
                  </a:lnTo>
                  <a:lnTo>
                    <a:pt x="3858" y="4136"/>
                  </a:lnTo>
                  <a:lnTo>
                    <a:pt x="4176" y="3817"/>
                  </a:lnTo>
                  <a:lnTo>
                    <a:pt x="4454" y="3420"/>
                  </a:lnTo>
                  <a:lnTo>
                    <a:pt x="4534" y="3221"/>
                  </a:lnTo>
                  <a:lnTo>
                    <a:pt x="4613" y="2982"/>
                  </a:lnTo>
                  <a:lnTo>
                    <a:pt x="4693" y="2744"/>
                  </a:lnTo>
                  <a:lnTo>
                    <a:pt x="4693" y="2545"/>
                  </a:lnTo>
                  <a:lnTo>
                    <a:pt x="4693" y="2068"/>
                  </a:lnTo>
                  <a:lnTo>
                    <a:pt x="4613" y="1631"/>
                  </a:lnTo>
                  <a:lnTo>
                    <a:pt x="4414" y="1193"/>
                  </a:lnTo>
                  <a:lnTo>
                    <a:pt x="4176" y="835"/>
                  </a:lnTo>
                  <a:lnTo>
                    <a:pt x="3818" y="517"/>
                  </a:lnTo>
                  <a:lnTo>
                    <a:pt x="3460" y="279"/>
                  </a:lnTo>
                  <a:lnTo>
                    <a:pt x="3221" y="159"/>
                  </a:lnTo>
                  <a:lnTo>
                    <a:pt x="3023" y="80"/>
                  </a:lnTo>
                  <a:lnTo>
                    <a:pt x="2784" y="40"/>
                  </a:lnTo>
                  <a:lnTo>
                    <a:pt x="2545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5" name="Google Shape;4645;p131"/>
            <p:cNvSpPr/>
            <p:nvPr/>
          </p:nvSpPr>
          <p:spPr>
            <a:xfrm>
              <a:off x="2182700" y="4698500"/>
              <a:ext cx="168025" cy="168025"/>
            </a:xfrm>
            <a:custGeom>
              <a:avLst/>
              <a:gdLst/>
              <a:ahLst/>
              <a:cxnLst/>
              <a:rect l="l" t="t" r="r" b="b"/>
              <a:pathLst>
                <a:path w="6721" h="6721" extrusionOk="0">
                  <a:moveTo>
                    <a:pt x="2983" y="1"/>
                  </a:moveTo>
                  <a:lnTo>
                    <a:pt x="2625" y="80"/>
                  </a:lnTo>
                  <a:lnTo>
                    <a:pt x="2347" y="160"/>
                  </a:lnTo>
                  <a:lnTo>
                    <a:pt x="2028" y="279"/>
                  </a:lnTo>
                  <a:lnTo>
                    <a:pt x="1750" y="398"/>
                  </a:lnTo>
                  <a:lnTo>
                    <a:pt x="1472" y="597"/>
                  </a:lnTo>
                  <a:lnTo>
                    <a:pt x="1193" y="796"/>
                  </a:lnTo>
                  <a:lnTo>
                    <a:pt x="955" y="995"/>
                  </a:lnTo>
                  <a:lnTo>
                    <a:pt x="756" y="1233"/>
                  </a:lnTo>
                  <a:lnTo>
                    <a:pt x="557" y="1512"/>
                  </a:lnTo>
                  <a:lnTo>
                    <a:pt x="398" y="1790"/>
                  </a:lnTo>
                  <a:lnTo>
                    <a:pt x="239" y="2108"/>
                  </a:lnTo>
                  <a:lnTo>
                    <a:pt x="160" y="2426"/>
                  </a:lnTo>
                  <a:lnTo>
                    <a:pt x="80" y="2744"/>
                  </a:lnTo>
                  <a:lnTo>
                    <a:pt x="1" y="3102"/>
                  </a:lnTo>
                  <a:lnTo>
                    <a:pt x="1" y="3420"/>
                  </a:lnTo>
                  <a:lnTo>
                    <a:pt x="40" y="3738"/>
                  </a:lnTo>
                  <a:lnTo>
                    <a:pt x="80" y="4096"/>
                  </a:lnTo>
                  <a:lnTo>
                    <a:pt x="160" y="4375"/>
                  </a:lnTo>
                  <a:lnTo>
                    <a:pt x="279" y="4693"/>
                  </a:lnTo>
                  <a:lnTo>
                    <a:pt x="438" y="4971"/>
                  </a:lnTo>
                  <a:lnTo>
                    <a:pt x="597" y="5249"/>
                  </a:lnTo>
                  <a:lnTo>
                    <a:pt x="796" y="5528"/>
                  </a:lnTo>
                  <a:lnTo>
                    <a:pt x="1034" y="5766"/>
                  </a:lnTo>
                  <a:lnTo>
                    <a:pt x="1273" y="5965"/>
                  </a:lnTo>
                  <a:lnTo>
                    <a:pt x="1512" y="6164"/>
                  </a:lnTo>
                  <a:lnTo>
                    <a:pt x="1830" y="6323"/>
                  </a:lnTo>
                  <a:lnTo>
                    <a:pt x="2108" y="6482"/>
                  </a:lnTo>
                  <a:lnTo>
                    <a:pt x="2466" y="6601"/>
                  </a:lnTo>
                  <a:lnTo>
                    <a:pt x="2784" y="6641"/>
                  </a:lnTo>
                  <a:lnTo>
                    <a:pt x="3102" y="6721"/>
                  </a:lnTo>
                  <a:lnTo>
                    <a:pt x="3460" y="6721"/>
                  </a:lnTo>
                  <a:lnTo>
                    <a:pt x="3778" y="6681"/>
                  </a:lnTo>
                  <a:lnTo>
                    <a:pt x="4096" y="6641"/>
                  </a:lnTo>
                  <a:lnTo>
                    <a:pt x="4414" y="6562"/>
                  </a:lnTo>
                  <a:lnTo>
                    <a:pt x="4732" y="6442"/>
                  </a:lnTo>
                  <a:lnTo>
                    <a:pt x="5011" y="6283"/>
                  </a:lnTo>
                  <a:lnTo>
                    <a:pt x="5289" y="6124"/>
                  </a:lnTo>
                  <a:lnTo>
                    <a:pt x="5528" y="5925"/>
                  </a:lnTo>
                  <a:lnTo>
                    <a:pt x="5766" y="5687"/>
                  </a:lnTo>
                  <a:lnTo>
                    <a:pt x="6005" y="5448"/>
                  </a:lnTo>
                  <a:lnTo>
                    <a:pt x="6204" y="5210"/>
                  </a:lnTo>
                  <a:lnTo>
                    <a:pt x="6363" y="4892"/>
                  </a:lnTo>
                  <a:lnTo>
                    <a:pt x="6482" y="4613"/>
                  </a:lnTo>
                  <a:lnTo>
                    <a:pt x="6601" y="4255"/>
                  </a:lnTo>
                  <a:lnTo>
                    <a:pt x="6681" y="3937"/>
                  </a:lnTo>
                  <a:lnTo>
                    <a:pt x="6720" y="3619"/>
                  </a:lnTo>
                  <a:lnTo>
                    <a:pt x="6720" y="3261"/>
                  </a:lnTo>
                  <a:lnTo>
                    <a:pt x="6720" y="2943"/>
                  </a:lnTo>
                  <a:lnTo>
                    <a:pt x="6641" y="2625"/>
                  </a:lnTo>
                  <a:lnTo>
                    <a:pt x="6561" y="2307"/>
                  </a:lnTo>
                  <a:lnTo>
                    <a:pt x="6442" y="1989"/>
                  </a:lnTo>
                  <a:lnTo>
                    <a:pt x="6323" y="1711"/>
                  </a:lnTo>
                  <a:lnTo>
                    <a:pt x="6124" y="1432"/>
                  </a:lnTo>
                  <a:lnTo>
                    <a:pt x="5965" y="1194"/>
                  </a:lnTo>
                  <a:lnTo>
                    <a:pt x="5726" y="955"/>
                  </a:lnTo>
                  <a:lnTo>
                    <a:pt x="5488" y="716"/>
                  </a:lnTo>
                  <a:lnTo>
                    <a:pt x="5209" y="557"/>
                  </a:lnTo>
                  <a:lnTo>
                    <a:pt x="4931" y="359"/>
                  </a:lnTo>
                  <a:lnTo>
                    <a:pt x="4613" y="239"/>
                  </a:lnTo>
                  <a:lnTo>
                    <a:pt x="4295" y="120"/>
                  </a:lnTo>
                  <a:lnTo>
                    <a:pt x="3977" y="40"/>
                  </a:lnTo>
                  <a:lnTo>
                    <a:pt x="3619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6" name="Google Shape;4646;p131"/>
            <p:cNvSpPr/>
            <p:nvPr/>
          </p:nvSpPr>
          <p:spPr>
            <a:xfrm>
              <a:off x="3068425" y="4078200"/>
              <a:ext cx="139175" cy="140200"/>
            </a:xfrm>
            <a:custGeom>
              <a:avLst/>
              <a:gdLst/>
              <a:ahLst/>
              <a:cxnLst/>
              <a:rect l="l" t="t" r="r" b="b"/>
              <a:pathLst>
                <a:path w="5567" h="5608" extrusionOk="0">
                  <a:moveTo>
                    <a:pt x="2704" y="1"/>
                  </a:moveTo>
                  <a:lnTo>
                    <a:pt x="2426" y="40"/>
                  </a:lnTo>
                  <a:lnTo>
                    <a:pt x="2187" y="80"/>
                  </a:lnTo>
                  <a:lnTo>
                    <a:pt x="1909" y="160"/>
                  </a:lnTo>
                  <a:lnTo>
                    <a:pt x="1670" y="239"/>
                  </a:lnTo>
                  <a:lnTo>
                    <a:pt x="1432" y="359"/>
                  </a:lnTo>
                  <a:lnTo>
                    <a:pt x="1193" y="518"/>
                  </a:lnTo>
                  <a:lnTo>
                    <a:pt x="994" y="677"/>
                  </a:lnTo>
                  <a:lnTo>
                    <a:pt x="795" y="836"/>
                  </a:lnTo>
                  <a:lnTo>
                    <a:pt x="597" y="1035"/>
                  </a:lnTo>
                  <a:lnTo>
                    <a:pt x="437" y="1273"/>
                  </a:lnTo>
                  <a:lnTo>
                    <a:pt x="318" y="1512"/>
                  </a:lnTo>
                  <a:lnTo>
                    <a:pt x="199" y="1750"/>
                  </a:lnTo>
                  <a:lnTo>
                    <a:pt x="80" y="2029"/>
                  </a:lnTo>
                  <a:lnTo>
                    <a:pt x="40" y="2307"/>
                  </a:lnTo>
                  <a:lnTo>
                    <a:pt x="0" y="2585"/>
                  </a:lnTo>
                  <a:lnTo>
                    <a:pt x="0" y="2864"/>
                  </a:lnTo>
                  <a:lnTo>
                    <a:pt x="0" y="3142"/>
                  </a:lnTo>
                  <a:lnTo>
                    <a:pt x="40" y="3420"/>
                  </a:lnTo>
                  <a:lnTo>
                    <a:pt x="119" y="3659"/>
                  </a:lnTo>
                  <a:lnTo>
                    <a:pt x="199" y="3937"/>
                  </a:lnTo>
                  <a:lnTo>
                    <a:pt x="318" y="4176"/>
                  </a:lnTo>
                  <a:lnTo>
                    <a:pt x="477" y="4375"/>
                  </a:lnTo>
                  <a:lnTo>
                    <a:pt x="636" y="4613"/>
                  </a:lnTo>
                  <a:lnTo>
                    <a:pt x="835" y="4812"/>
                  </a:lnTo>
                  <a:lnTo>
                    <a:pt x="1034" y="4971"/>
                  </a:lnTo>
                  <a:lnTo>
                    <a:pt x="1233" y="5130"/>
                  </a:lnTo>
                  <a:lnTo>
                    <a:pt x="1471" y="5289"/>
                  </a:lnTo>
                  <a:lnTo>
                    <a:pt x="1750" y="5408"/>
                  </a:lnTo>
                  <a:lnTo>
                    <a:pt x="2028" y="5488"/>
                  </a:lnTo>
                  <a:lnTo>
                    <a:pt x="2306" y="5568"/>
                  </a:lnTo>
                  <a:lnTo>
                    <a:pt x="2585" y="5607"/>
                  </a:lnTo>
                  <a:lnTo>
                    <a:pt x="2863" y="5607"/>
                  </a:lnTo>
                  <a:lnTo>
                    <a:pt x="3102" y="5568"/>
                  </a:lnTo>
                  <a:lnTo>
                    <a:pt x="3380" y="5528"/>
                  </a:lnTo>
                  <a:lnTo>
                    <a:pt x="3658" y="5448"/>
                  </a:lnTo>
                  <a:lnTo>
                    <a:pt x="3897" y="5369"/>
                  </a:lnTo>
                  <a:lnTo>
                    <a:pt x="4135" y="5249"/>
                  </a:lnTo>
                  <a:lnTo>
                    <a:pt x="4374" y="5090"/>
                  </a:lnTo>
                  <a:lnTo>
                    <a:pt x="4573" y="4931"/>
                  </a:lnTo>
                  <a:lnTo>
                    <a:pt x="4772" y="4772"/>
                  </a:lnTo>
                  <a:lnTo>
                    <a:pt x="4970" y="4573"/>
                  </a:lnTo>
                  <a:lnTo>
                    <a:pt x="5129" y="4335"/>
                  </a:lnTo>
                  <a:lnTo>
                    <a:pt x="5249" y="4096"/>
                  </a:lnTo>
                  <a:lnTo>
                    <a:pt x="5368" y="3858"/>
                  </a:lnTo>
                  <a:lnTo>
                    <a:pt x="5448" y="3579"/>
                  </a:lnTo>
                  <a:lnTo>
                    <a:pt x="5527" y="3301"/>
                  </a:lnTo>
                  <a:lnTo>
                    <a:pt x="5567" y="3023"/>
                  </a:lnTo>
                  <a:lnTo>
                    <a:pt x="5567" y="2744"/>
                  </a:lnTo>
                  <a:lnTo>
                    <a:pt x="5567" y="2466"/>
                  </a:lnTo>
                  <a:lnTo>
                    <a:pt x="5487" y="2188"/>
                  </a:lnTo>
                  <a:lnTo>
                    <a:pt x="5448" y="1949"/>
                  </a:lnTo>
                  <a:lnTo>
                    <a:pt x="5328" y="1711"/>
                  </a:lnTo>
                  <a:lnTo>
                    <a:pt x="5209" y="1432"/>
                  </a:lnTo>
                  <a:lnTo>
                    <a:pt x="5090" y="1233"/>
                  </a:lnTo>
                  <a:lnTo>
                    <a:pt x="4931" y="995"/>
                  </a:lnTo>
                  <a:lnTo>
                    <a:pt x="4732" y="796"/>
                  </a:lnTo>
                  <a:lnTo>
                    <a:pt x="4533" y="637"/>
                  </a:lnTo>
                  <a:lnTo>
                    <a:pt x="4294" y="478"/>
                  </a:lnTo>
                  <a:lnTo>
                    <a:pt x="4056" y="319"/>
                  </a:lnTo>
                  <a:lnTo>
                    <a:pt x="3817" y="200"/>
                  </a:lnTo>
                  <a:lnTo>
                    <a:pt x="3539" y="120"/>
                  </a:lnTo>
                  <a:lnTo>
                    <a:pt x="3261" y="40"/>
                  </a:lnTo>
                  <a:lnTo>
                    <a:pt x="2982" y="40"/>
                  </a:lnTo>
                  <a:lnTo>
                    <a:pt x="2704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7" name="Google Shape;4647;p131"/>
            <p:cNvSpPr/>
            <p:nvPr/>
          </p:nvSpPr>
          <p:spPr>
            <a:xfrm>
              <a:off x="2567400" y="3906225"/>
              <a:ext cx="117325" cy="118325"/>
            </a:xfrm>
            <a:custGeom>
              <a:avLst/>
              <a:gdLst/>
              <a:ahLst/>
              <a:cxnLst/>
              <a:rect l="l" t="t" r="r" b="b"/>
              <a:pathLst>
                <a:path w="4693" h="4733" extrusionOk="0">
                  <a:moveTo>
                    <a:pt x="2546" y="1"/>
                  </a:moveTo>
                  <a:lnTo>
                    <a:pt x="2068" y="41"/>
                  </a:lnTo>
                  <a:lnTo>
                    <a:pt x="1631" y="120"/>
                  </a:lnTo>
                  <a:lnTo>
                    <a:pt x="1233" y="319"/>
                  </a:lnTo>
                  <a:lnTo>
                    <a:pt x="836" y="557"/>
                  </a:lnTo>
                  <a:lnTo>
                    <a:pt x="518" y="876"/>
                  </a:lnTo>
                  <a:lnTo>
                    <a:pt x="279" y="1273"/>
                  </a:lnTo>
                  <a:lnTo>
                    <a:pt x="160" y="1512"/>
                  </a:lnTo>
                  <a:lnTo>
                    <a:pt x="80" y="1711"/>
                  </a:lnTo>
                  <a:lnTo>
                    <a:pt x="40" y="1949"/>
                  </a:lnTo>
                  <a:lnTo>
                    <a:pt x="1" y="2188"/>
                  </a:lnTo>
                  <a:lnTo>
                    <a:pt x="40" y="2665"/>
                  </a:lnTo>
                  <a:lnTo>
                    <a:pt x="120" y="3102"/>
                  </a:lnTo>
                  <a:lnTo>
                    <a:pt x="319" y="3500"/>
                  </a:lnTo>
                  <a:lnTo>
                    <a:pt x="557" y="3898"/>
                  </a:lnTo>
                  <a:lnTo>
                    <a:pt x="875" y="4216"/>
                  </a:lnTo>
                  <a:lnTo>
                    <a:pt x="1273" y="4454"/>
                  </a:lnTo>
                  <a:lnTo>
                    <a:pt x="1472" y="4534"/>
                  </a:lnTo>
                  <a:lnTo>
                    <a:pt x="1710" y="4613"/>
                  </a:lnTo>
                  <a:lnTo>
                    <a:pt x="1949" y="4693"/>
                  </a:lnTo>
                  <a:lnTo>
                    <a:pt x="2188" y="4733"/>
                  </a:lnTo>
                  <a:lnTo>
                    <a:pt x="2665" y="4693"/>
                  </a:lnTo>
                  <a:lnTo>
                    <a:pt x="3102" y="4613"/>
                  </a:lnTo>
                  <a:lnTo>
                    <a:pt x="3500" y="4414"/>
                  </a:lnTo>
                  <a:lnTo>
                    <a:pt x="3858" y="4176"/>
                  </a:lnTo>
                  <a:lnTo>
                    <a:pt x="4176" y="3858"/>
                  </a:lnTo>
                  <a:lnTo>
                    <a:pt x="4454" y="3460"/>
                  </a:lnTo>
                  <a:lnTo>
                    <a:pt x="4534" y="3261"/>
                  </a:lnTo>
                  <a:lnTo>
                    <a:pt x="4613" y="3023"/>
                  </a:lnTo>
                  <a:lnTo>
                    <a:pt x="4693" y="2784"/>
                  </a:lnTo>
                  <a:lnTo>
                    <a:pt x="4693" y="2546"/>
                  </a:lnTo>
                  <a:lnTo>
                    <a:pt x="4693" y="2068"/>
                  </a:lnTo>
                  <a:lnTo>
                    <a:pt x="4613" y="1631"/>
                  </a:lnTo>
                  <a:lnTo>
                    <a:pt x="4414" y="1233"/>
                  </a:lnTo>
                  <a:lnTo>
                    <a:pt x="4176" y="836"/>
                  </a:lnTo>
                  <a:lnTo>
                    <a:pt x="3858" y="518"/>
                  </a:lnTo>
                  <a:lnTo>
                    <a:pt x="3460" y="279"/>
                  </a:lnTo>
                  <a:lnTo>
                    <a:pt x="3221" y="200"/>
                  </a:lnTo>
                  <a:lnTo>
                    <a:pt x="3023" y="120"/>
                  </a:lnTo>
                  <a:lnTo>
                    <a:pt x="2784" y="41"/>
                  </a:lnTo>
                  <a:lnTo>
                    <a:pt x="2546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8" name="Google Shape;4648;p131"/>
            <p:cNvSpPr/>
            <p:nvPr/>
          </p:nvSpPr>
          <p:spPr>
            <a:xfrm>
              <a:off x="3448150" y="3110975"/>
              <a:ext cx="92475" cy="92475"/>
            </a:xfrm>
            <a:custGeom>
              <a:avLst/>
              <a:gdLst/>
              <a:ahLst/>
              <a:cxnLst/>
              <a:rect l="l" t="t" r="r" b="b"/>
              <a:pathLst>
                <a:path w="3699" h="3699" extrusionOk="0">
                  <a:moveTo>
                    <a:pt x="1829" y="1"/>
                  </a:moveTo>
                  <a:lnTo>
                    <a:pt x="1472" y="40"/>
                  </a:lnTo>
                  <a:lnTo>
                    <a:pt x="1114" y="160"/>
                  </a:lnTo>
                  <a:lnTo>
                    <a:pt x="796" y="319"/>
                  </a:lnTo>
                  <a:lnTo>
                    <a:pt x="517" y="557"/>
                  </a:lnTo>
                  <a:lnTo>
                    <a:pt x="319" y="796"/>
                  </a:lnTo>
                  <a:lnTo>
                    <a:pt x="120" y="1114"/>
                  </a:lnTo>
                  <a:lnTo>
                    <a:pt x="0" y="1472"/>
                  </a:lnTo>
                  <a:lnTo>
                    <a:pt x="0" y="1869"/>
                  </a:lnTo>
                  <a:lnTo>
                    <a:pt x="0" y="2227"/>
                  </a:lnTo>
                  <a:lnTo>
                    <a:pt x="120" y="2585"/>
                  </a:lnTo>
                  <a:lnTo>
                    <a:pt x="319" y="2903"/>
                  </a:lnTo>
                  <a:lnTo>
                    <a:pt x="517" y="3182"/>
                  </a:lnTo>
                  <a:lnTo>
                    <a:pt x="796" y="3380"/>
                  </a:lnTo>
                  <a:lnTo>
                    <a:pt x="1114" y="3579"/>
                  </a:lnTo>
                  <a:lnTo>
                    <a:pt x="1472" y="3659"/>
                  </a:lnTo>
                  <a:lnTo>
                    <a:pt x="1829" y="3698"/>
                  </a:lnTo>
                  <a:lnTo>
                    <a:pt x="2227" y="3659"/>
                  </a:lnTo>
                  <a:lnTo>
                    <a:pt x="2585" y="3579"/>
                  </a:lnTo>
                  <a:lnTo>
                    <a:pt x="2863" y="3380"/>
                  </a:lnTo>
                  <a:lnTo>
                    <a:pt x="3142" y="3182"/>
                  </a:lnTo>
                  <a:lnTo>
                    <a:pt x="3380" y="2903"/>
                  </a:lnTo>
                  <a:lnTo>
                    <a:pt x="3539" y="2585"/>
                  </a:lnTo>
                  <a:lnTo>
                    <a:pt x="3659" y="2227"/>
                  </a:lnTo>
                  <a:lnTo>
                    <a:pt x="3698" y="1869"/>
                  </a:lnTo>
                  <a:lnTo>
                    <a:pt x="3659" y="1472"/>
                  </a:lnTo>
                  <a:lnTo>
                    <a:pt x="3539" y="1114"/>
                  </a:lnTo>
                  <a:lnTo>
                    <a:pt x="3380" y="796"/>
                  </a:lnTo>
                  <a:lnTo>
                    <a:pt x="3142" y="557"/>
                  </a:lnTo>
                  <a:lnTo>
                    <a:pt x="2863" y="319"/>
                  </a:lnTo>
                  <a:lnTo>
                    <a:pt x="2585" y="160"/>
                  </a:lnTo>
                  <a:lnTo>
                    <a:pt x="2227" y="40"/>
                  </a:lnTo>
                  <a:lnTo>
                    <a:pt x="1829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9" name="Google Shape;4649;p131"/>
            <p:cNvSpPr/>
            <p:nvPr/>
          </p:nvSpPr>
          <p:spPr>
            <a:xfrm>
              <a:off x="3764250" y="3208400"/>
              <a:ext cx="112375" cy="112350"/>
            </a:xfrm>
            <a:custGeom>
              <a:avLst/>
              <a:gdLst/>
              <a:ahLst/>
              <a:cxnLst/>
              <a:rect l="l" t="t" r="r" b="b"/>
              <a:pathLst>
                <a:path w="4495" h="4494" extrusionOk="0">
                  <a:moveTo>
                    <a:pt x="2267" y="0"/>
                  </a:moveTo>
                  <a:lnTo>
                    <a:pt x="1790" y="40"/>
                  </a:lnTo>
                  <a:lnTo>
                    <a:pt x="1393" y="199"/>
                  </a:lnTo>
                  <a:lnTo>
                    <a:pt x="995" y="398"/>
                  </a:lnTo>
                  <a:lnTo>
                    <a:pt x="677" y="676"/>
                  </a:lnTo>
                  <a:lnTo>
                    <a:pt x="399" y="994"/>
                  </a:lnTo>
                  <a:lnTo>
                    <a:pt x="200" y="1392"/>
                  </a:lnTo>
                  <a:lnTo>
                    <a:pt x="41" y="1790"/>
                  </a:lnTo>
                  <a:lnTo>
                    <a:pt x="1" y="2267"/>
                  </a:lnTo>
                  <a:lnTo>
                    <a:pt x="41" y="2704"/>
                  </a:lnTo>
                  <a:lnTo>
                    <a:pt x="200" y="3142"/>
                  </a:lnTo>
                  <a:lnTo>
                    <a:pt x="399" y="3499"/>
                  </a:lnTo>
                  <a:lnTo>
                    <a:pt x="677" y="3857"/>
                  </a:lnTo>
                  <a:lnTo>
                    <a:pt x="995" y="4136"/>
                  </a:lnTo>
                  <a:lnTo>
                    <a:pt x="1393" y="4334"/>
                  </a:lnTo>
                  <a:lnTo>
                    <a:pt x="1790" y="4454"/>
                  </a:lnTo>
                  <a:lnTo>
                    <a:pt x="2267" y="4493"/>
                  </a:lnTo>
                  <a:lnTo>
                    <a:pt x="2705" y="4454"/>
                  </a:lnTo>
                  <a:lnTo>
                    <a:pt x="3142" y="4334"/>
                  </a:lnTo>
                  <a:lnTo>
                    <a:pt x="3500" y="4136"/>
                  </a:lnTo>
                  <a:lnTo>
                    <a:pt x="3858" y="3857"/>
                  </a:lnTo>
                  <a:lnTo>
                    <a:pt x="4136" y="3499"/>
                  </a:lnTo>
                  <a:lnTo>
                    <a:pt x="4335" y="3142"/>
                  </a:lnTo>
                  <a:lnTo>
                    <a:pt x="4454" y="2704"/>
                  </a:lnTo>
                  <a:lnTo>
                    <a:pt x="4494" y="2267"/>
                  </a:lnTo>
                  <a:lnTo>
                    <a:pt x="4454" y="1790"/>
                  </a:lnTo>
                  <a:lnTo>
                    <a:pt x="4335" y="1392"/>
                  </a:lnTo>
                  <a:lnTo>
                    <a:pt x="4136" y="994"/>
                  </a:lnTo>
                  <a:lnTo>
                    <a:pt x="3858" y="676"/>
                  </a:lnTo>
                  <a:lnTo>
                    <a:pt x="3500" y="398"/>
                  </a:lnTo>
                  <a:lnTo>
                    <a:pt x="3142" y="199"/>
                  </a:lnTo>
                  <a:lnTo>
                    <a:pt x="2705" y="40"/>
                  </a:lnTo>
                  <a:lnTo>
                    <a:pt x="2267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0" name="Google Shape;4650;p131"/>
            <p:cNvSpPr/>
            <p:nvPr/>
          </p:nvSpPr>
          <p:spPr>
            <a:xfrm>
              <a:off x="1820850" y="3036425"/>
              <a:ext cx="118325" cy="119300"/>
            </a:xfrm>
            <a:custGeom>
              <a:avLst/>
              <a:gdLst/>
              <a:ahLst/>
              <a:cxnLst/>
              <a:rect l="l" t="t" r="r" b="b"/>
              <a:pathLst>
                <a:path w="4733" h="4772" extrusionOk="0">
                  <a:moveTo>
                    <a:pt x="2546" y="0"/>
                  </a:moveTo>
                  <a:lnTo>
                    <a:pt x="2069" y="40"/>
                  </a:lnTo>
                  <a:lnTo>
                    <a:pt x="1631" y="120"/>
                  </a:lnTo>
                  <a:lnTo>
                    <a:pt x="1234" y="318"/>
                  </a:lnTo>
                  <a:lnTo>
                    <a:pt x="836" y="557"/>
                  </a:lnTo>
                  <a:lnTo>
                    <a:pt x="518" y="915"/>
                  </a:lnTo>
                  <a:lnTo>
                    <a:pt x="240" y="1312"/>
                  </a:lnTo>
                  <a:lnTo>
                    <a:pt x="160" y="1511"/>
                  </a:lnTo>
                  <a:lnTo>
                    <a:pt x="80" y="1750"/>
                  </a:lnTo>
                  <a:lnTo>
                    <a:pt x="41" y="1988"/>
                  </a:lnTo>
                  <a:lnTo>
                    <a:pt x="1" y="2227"/>
                  </a:lnTo>
                  <a:lnTo>
                    <a:pt x="1" y="2704"/>
                  </a:lnTo>
                  <a:lnTo>
                    <a:pt x="120" y="3142"/>
                  </a:lnTo>
                  <a:lnTo>
                    <a:pt x="279" y="3539"/>
                  </a:lnTo>
                  <a:lnTo>
                    <a:pt x="558" y="3937"/>
                  </a:lnTo>
                  <a:lnTo>
                    <a:pt x="876" y="4255"/>
                  </a:lnTo>
                  <a:lnTo>
                    <a:pt x="1273" y="4494"/>
                  </a:lnTo>
                  <a:lnTo>
                    <a:pt x="1472" y="4613"/>
                  </a:lnTo>
                  <a:lnTo>
                    <a:pt x="1711" y="4692"/>
                  </a:lnTo>
                  <a:lnTo>
                    <a:pt x="1949" y="4732"/>
                  </a:lnTo>
                  <a:lnTo>
                    <a:pt x="2188" y="4772"/>
                  </a:lnTo>
                  <a:lnTo>
                    <a:pt x="2665" y="4772"/>
                  </a:lnTo>
                  <a:lnTo>
                    <a:pt x="3102" y="4653"/>
                  </a:lnTo>
                  <a:lnTo>
                    <a:pt x="3540" y="4494"/>
                  </a:lnTo>
                  <a:lnTo>
                    <a:pt x="3898" y="4215"/>
                  </a:lnTo>
                  <a:lnTo>
                    <a:pt x="4216" y="3897"/>
                  </a:lnTo>
                  <a:lnTo>
                    <a:pt x="4494" y="3499"/>
                  </a:lnTo>
                  <a:lnTo>
                    <a:pt x="4574" y="3301"/>
                  </a:lnTo>
                  <a:lnTo>
                    <a:pt x="4653" y="3062"/>
                  </a:lnTo>
                  <a:lnTo>
                    <a:pt x="4733" y="2823"/>
                  </a:lnTo>
                  <a:lnTo>
                    <a:pt x="4733" y="2585"/>
                  </a:lnTo>
                  <a:lnTo>
                    <a:pt x="4733" y="2108"/>
                  </a:lnTo>
                  <a:lnTo>
                    <a:pt x="4653" y="1670"/>
                  </a:lnTo>
                  <a:lnTo>
                    <a:pt x="4454" y="1233"/>
                  </a:lnTo>
                  <a:lnTo>
                    <a:pt x="4216" y="875"/>
                  </a:lnTo>
                  <a:lnTo>
                    <a:pt x="3858" y="557"/>
                  </a:lnTo>
                  <a:lnTo>
                    <a:pt x="3460" y="279"/>
                  </a:lnTo>
                  <a:lnTo>
                    <a:pt x="3261" y="199"/>
                  </a:lnTo>
                  <a:lnTo>
                    <a:pt x="3023" y="120"/>
                  </a:lnTo>
                  <a:lnTo>
                    <a:pt x="2784" y="40"/>
                  </a:lnTo>
                  <a:lnTo>
                    <a:pt x="2546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1" name="Google Shape;4651;p131"/>
            <p:cNvSpPr/>
            <p:nvPr/>
          </p:nvSpPr>
          <p:spPr>
            <a:xfrm>
              <a:off x="3957100" y="2074150"/>
              <a:ext cx="95475" cy="95475"/>
            </a:xfrm>
            <a:custGeom>
              <a:avLst/>
              <a:gdLst/>
              <a:ahLst/>
              <a:cxnLst/>
              <a:rect l="l" t="t" r="r" b="b"/>
              <a:pathLst>
                <a:path w="3819" h="3819" extrusionOk="0">
                  <a:moveTo>
                    <a:pt x="1909" y="1"/>
                  </a:moveTo>
                  <a:lnTo>
                    <a:pt x="1552" y="41"/>
                  </a:lnTo>
                  <a:lnTo>
                    <a:pt x="1194" y="160"/>
                  </a:lnTo>
                  <a:lnTo>
                    <a:pt x="876" y="359"/>
                  </a:lnTo>
                  <a:lnTo>
                    <a:pt x="597" y="558"/>
                  </a:lnTo>
                  <a:lnTo>
                    <a:pt x="359" y="876"/>
                  </a:lnTo>
                  <a:lnTo>
                    <a:pt x="160" y="1194"/>
                  </a:lnTo>
                  <a:lnTo>
                    <a:pt x="41" y="1552"/>
                  </a:lnTo>
                  <a:lnTo>
                    <a:pt x="1" y="1910"/>
                  </a:lnTo>
                  <a:lnTo>
                    <a:pt x="41" y="2307"/>
                  </a:lnTo>
                  <a:lnTo>
                    <a:pt x="160" y="2665"/>
                  </a:lnTo>
                  <a:lnTo>
                    <a:pt x="359" y="2983"/>
                  </a:lnTo>
                  <a:lnTo>
                    <a:pt x="597" y="3261"/>
                  </a:lnTo>
                  <a:lnTo>
                    <a:pt x="876" y="3500"/>
                  </a:lnTo>
                  <a:lnTo>
                    <a:pt x="1194" y="3699"/>
                  </a:lnTo>
                  <a:lnTo>
                    <a:pt x="1552" y="3778"/>
                  </a:lnTo>
                  <a:lnTo>
                    <a:pt x="1909" y="3818"/>
                  </a:lnTo>
                  <a:lnTo>
                    <a:pt x="2307" y="3778"/>
                  </a:lnTo>
                  <a:lnTo>
                    <a:pt x="2665" y="3699"/>
                  </a:lnTo>
                  <a:lnTo>
                    <a:pt x="2983" y="3500"/>
                  </a:lnTo>
                  <a:lnTo>
                    <a:pt x="3261" y="3261"/>
                  </a:lnTo>
                  <a:lnTo>
                    <a:pt x="3500" y="2983"/>
                  </a:lnTo>
                  <a:lnTo>
                    <a:pt x="3699" y="2665"/>
                  </a:lnTo>
                  <a:lnTo>
                    <a:pt x="3778" y="2307"/>
                  </a:lnTo>
                  <a:lnTo>
                    <a:pt x="3818" y="1910"/>
                  </a:lnTo>
                  <a:lnTo>
                    <a:pt x="3778" y="1552"/>
                  </a:lnTo>
                  <a:lnTo>
                    <a:pt x="3699" y="1194"/>
                  </a:lnTo>
                  <a:lnTo>
                    <a:pt x="3500" y="876"/>
                  </a:lnTo>
                  <a:lnTo>
                    <a:pt x="3261" y="558"/>
                  </a:lnTo>
                  <a:lnTo>
                    <a:pt x="2983" y="359"/>
                  </a:lnTo>
                  <a:lnTo>
                    <a:pt x="2665" y="160"/>
                  </a:lnTo>
                  <a:lnTo>
                    <a:pt x="2307" y="41"/>
                  </a:lnTo>
                  <a:lnTo>
                    <a:pt x="1909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652" name="Google Shape;4652;p131"/>
          <p:cNvGrpSpPr/>
          <p:nvPr/>
        </p:nvGrpSpPr>
        <p:grpSpPr>
          <a:xfrm rot="-2700000">
            <a:off x="11566" y="3977770"/>
            <a:ext cx="1755181" cy="1699685"/>
            <a:chOff x="1196600" y="239100"/>
            <a:chExt cx="2608450" cy="2525975"/>
          </a:xfrm>
        </p:grpSpPr>
        <p:sp>
          <p:nvSpPr>
            <p:cNvPr id="4653" name="Google Shape;4653;p131"/>
            <p:cNvSpPr/>
            <p:nvPr/>
          </p:nvSpPr>
          <p:spPr>
            <a:xfrm>
              <a:off x="1213475" y="271900"/>
              <a:ext cx="2059750" cy="2462350"/>
            </a:xfrm>
            <a:custGeom>
              <a:avLst/>
              <a:gdLst/>
              <a:ahLst/>
              <a:cxnLst/>
              <a:rect l="l" t="t" r="r" b="b"/>
              <a:pathLst>
                <a:path w="82390" h="98494" extrusionOk="0">
                  <a:moveTo>
                    <a:pt x="14037" y="1035"/>
                  </a:moveTo>
                  <a:lnTo>
                    <a:pt x="35827" y="10975"/>
                  </a:lnTo>
                  <a:lnTo>
                    <a:pt x="17019" y="26801"/>
                  </a:lnTo>
                  <a:lnTo>
                    <a:pt x="14037" y="1035"/>
                  </a:lnTo>
                  <a:close/>
                  <a:moveTo>
                    <a:pt x="16542" y="28034"/>
                  </a:moveTo>
                  <a:lnTo>
                    <a:pt x="17457" y="36185"/>
                  </a:lnTo>
                  <a:lnTo>
                    <a:pt x="2466" y="39883"/>
                  </a:lnTo>
                  <a:lnTo>
                    <a:pt x="16542" y="28034"/>
                  </a:lnTo>
                  <a:close/>
                  <a:moveTo>
                    <a:pt x="41513" y="54158"/>
                  </a:moveTo>
                  <a:lnTo>
                    <a:pt x="46523" y="56305"/>
                  </a:lnTo>
                  <a:lnTo>
                    <a:pt x="48074" y="66246"/>
                  </a:lnTo>
                  <a:lnTo>
                    <a:pt x="48074" y="66246"/>
                  </a:lnTo>
                  <a:lnTo>
                    <a:pt x="41513" y="54158"/>
                  </a:lnTo>
                  <a:close/>
                  <a:moveTo>
                    <a:pt x="42467" y="30698"/>
                  </a:moveTo>
                  <a:lnTo>
                    <a:pt x="46404" y="55550"/>
                  </a:lnTo>
                  <a:lnTo>
                    <a:pt x="40082" y="52885"/>
                  </a:lnTo>
                  <a:lnTo>
                    <a:pt x="49307" y="69785"/>
                  </a:lnTo>
                  <a:lnTo>
                    <a:pt x="47199" y="56583"/>
                  </a:lnTo>
                  <a:lnTo>
                    <a:pt x="60559" y="62230"/>
                  </a:lnTo>
                  <a:lnTo>
                    <a:pt x="81196" y="97738"/>
                  </a:lnTo>
                  <a:lnTo>
                    <a:pt x="24614" y="92131"/>
                  </a:lnTo>
                  <a:lnTo>
                    <a:pt x="18172" y="36662"/>
                  </a:lnTo>
                  <a:lnTo>
                    <a:pt x="42467" y="30698"/>
                  </a:lnTo>
                  <a:close/>
                  <a:moveTo>
                    <a:pt x="13282" y="1"/>
                  </a:moveTo>
                  <a:lnTo>
                    <a:pt x="16423" y="27278"/>
                  </a:lnTo>
                  <a:lnTo>
                    <a:pt x="1" y="41116"/>
                  </a:lnTo>
                  <a:lnTo>
                    <a:pt x="17536" y="36821"/>
                  </a:lnTo>
                  <a:lnTo>
                    <a:pt x="24057" y="92688"/>
                  </a:lnTo>
                  <a:lnTo>
                    <a:pt x="82389" y="98493"/>
                  </a:lnTo>
                  <a:lnTo>
                    <a:pt x="61037" y="61832"/>
                  </a:lnTo>
                  <a:lnTo>
                    <a:pt x="60997" y="61753"/>
                  </a:lnTo>
                  <a:lnTo>
                    <a:pt x="47080" y="55828"/>
                  </a:lnTo>
                  <a:lnTo>
                    <a:pt x="42984" y="29942"/>
                  </a:lnTo>
                  <a:lnTo>
                    <a:pt x="18093" y="36026"/>
                  </a:lnTo>
                  <a:lnTo>
                    <a:pt x="17099" y="27557"/>
                  </a:lnTo>
                  <a:lnTo>
                    <a:pt x="37020" y="10816"/>
                  </a:lnTo>
                  <a:lnTo>
                    <a:pt x="13282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4" name="Google Shape;4654;p131"/>
            <p:cNvSpPr/>
            <p:nvPr/>
          </p:nvSpPr>
          <p:spPr>
            <a:xfrm>
              <a:off x="1242325" y="534350"/>
              <a:ext cx="2532900" cy="2075650"/>
            </a:xfrm>
            <a:custGeom>
              <a:avLst/>
              <a:gdLst/>
              <a:ahLst/>
              <a:cxnLst/>
              <a:rect l="l" t="t" r="r" b="b"/>
              <a:pathLst>
                <a:path w="101316" h="83026" extrusionOk="0">
                  <a:moveTo>
                    <a:pt x="35349" y="41950"/>
                  </a:moveTo>
                  <a:lnTo>
                    <a:pt x="39206" y="43222"/>
                  </a:lnTo>
                  <a:lnTo>
                    <a:pt x="25090" y="76583"/>
                  </a:lnTo>
                  <a:lnTo>
                    <a:pt x="35349" y="41950"/>
                  </a:lnTo>
                  <a:close/>
                  <a:moveTo>
                    <a:pt x="35707" y="756"/>
                  </a:moveTo>
                  <a:lnTo>
                    <a:pt x="91414" y="7436"/>
                  </a:lnTo>
                  <a:lnTo>
                    <a:pt x="75748" y="19484"/>
                  </a:lnTo>
                  <a:lnTo>
                    <a:pt x="75708" y="19524"/>
                  </a:lnTo>
                  <a:lnTo>
                    <a:pt x="46483" y="58372"/>
                  </a:lnTo>
                  <a:lnTo>
                    <a:pt x="24096" y="80560"/>
                  </a:lnTo>
                  <a:lnTo>
                    <a:pt x="40081" y="42825"/>
                  </a:lnTo>
                  <a:lnTo>
                    <a:pt x="35548" y="41314"/>
                  </a:lnTo>
                  <a:lnTo>
                    <a:pt x="41910" y="19842"/>
                  </a:lnTo>
                  <a:lnTo>
                    <a:pt x="35707" y="756"/>
                  </a:lnTo>
                  <a:close/>
                  <a:moveTo>
                    <a:pt x="97617" y="42348"/>
                  </a:moveTo>
                  <a:lnTo>
                    <a:pt x="24931" y="80639"/>
                  </a:lnTo>
                  <a:lnTo>
                    <a:pt x="48033" y="57736"/>
                  </a:lnTo>
                  <a:lnTo>
                    <a:pt x="47954" y="57656"/>
                  </a:lnTo>
                  <a:lnTo>
                    <a:pt x="59724" y="51811"/>
                  </a:lnTo>
                  <a:lnTo>
                    <a:pt x="97617" y="42348"/>
                  </a:lnTo>
                  <a:close/>
                  <a:moveTo>
                    <a:pt x="34792" y="0"/>
                  </a:moveTo>
                  <a:lnTo>
                    <a:pt x="41234" y="19842"/>
                  </a:lnTo>
                  <a:lnTo>
                    <a:pt x="34912" y="41115"/>
                  </a:lnTo>
                  <a:lnTo>
                    <a:pt x="199" y="29703"/>
                  </a:lnTo>
                  <a:lnTo>
                    <a:pt x="0" y="30300"/>
                  </a:lnTo>
                  <a:lnTo>
                    <a:pt x="34753" y="41751"/>
                  </a:lnTo>
                  <a:lnTo>
                    <a:pt x="22864" y="81792"/>
                  </a:lnTo>
                  <a:lnTo>
                    <a:pt x="22546" y="82588"/>
                  </a:lnTo>
                  <a:lnTo>
                    <a:pt x="22665" y="82548"/>
                  </a:lnTo>
                  <a:lnTo>
                    <a:pt x="22506" y="83025"/>
                  </a:lnTo>
                  <a:lnTo>
                    <a:pt x="23381" y="82150"/>
                  </a:lnTo>
                  <a:lnTo>
                    <a:pt x="101236" y="41155"/>
                  </a:lnTo>
                  <a:lnTo>
                    <a:pt x="101315" y="41115"/>
                  </a:lnTo>
                  <a:lnTo>
                    <a:pt x="101315" y="41036"/>
                  </a:lnTo>
                  <a:lnTo>
                    <a:pt x="101315" y="40916"/>
                  </a:lnTo>
                  <a:lnTo>
                    <a:pt x="101236" y="40837"/>
                  </a:lnTo>
                  <a:lnTo>
                    <a:pt x="101196" y="40797"/>
                  </a:lnTo>
                  <a:lnTo>
                    <a:pt x="101117" y="40797"/>
                  </a:lnTo>
                  <a:lnTo>
                    <a:pt x="59525" y="51175"/>
                  </a:lnTo>
                  <a:lnTo>
                    <a:pt x="48590" y="56623"/>
                  </a:lnTo>
                  <a:lnTo>
                    <a:pt x="76185" y="19961"/>
                  </a:lnTo>
                  <a:lnTo>
                    <a:pt x="93045" y="6999"/>
                  </a:lnTo>
                  <a:lnTo>
                    <a:pt x="34792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5" name="Google Shape;4655;p131"/>
            <p:cNvSpPr/>
            <p:nvPr/>
          </p:nvSpPr>
          <p:spPr>
            <a:xfrm>
              <a:off x="2120075" y="537325"/>
              <a:ext cx="1637250" cy="2199900"/>
            </a:xfrm>
            <a:custGeom>
              <a:avLst/>
              <a:gdLst/>
              <a:ahLst/>
              <a:cxnLst/>
              <a:rect l="l" t="t" r="r" b="b"/>
              <a:pathLst>
                <a:path w="65490" h="87996" extrusionOk="0">
                  <a:moveTo>
                    <a:pt x="57259" y="8907"/>
                  </a:moveTo>
                  <a:lnTo>
                    <a:pt x="64655" y="40439"/>
                  </a:lnTo>
                  <a:lnTo>
                    <a:pt x="54078" y="31016"/>
                  </a:lnTo>
                  <a:lnTo>
                    <a:pt x="57259" y="8907"/>
                  </a:lnTo>
                  <a:close/>
                  <a:moveTo>
                    <a:pt x="40320" y="19962"/>
                  </a:moveTo>
                  <a:lnTo>
                    <a:pt x="24494" y="50698"/>
                  </a:lnTo>
                  <a:lnTo>
                    <a:pt x="6999" y="20041"/>
                  </a:lnTo>
                  <a:lnTo>
                    <a:pt x="40320" y="19962"/>
                  </a:lnTo>
                  <a:close/>
                  <a:moveTo>
                    <a:pt x="53998" y="31771"/>
                  </a:moveTo>
                  <a:lnTo>
                    <a:pt x="64734" y="41354"/>
                  </a:lnTo>
                  <a:lnTo>
                    <a:pt x="46324" y="85212"/>
                  </a:lnTo>
                  <a:lnTo>
                    <a:pt x="53998" y="31771"/>
                  </a:lnTo>
                  <a:close/>
                  <a:moveTo>
                    <a:pt x="239" y="1"/>
                  </a:moveTo>
                  <a:lnTo>
                    <a:pt x="1" y="597"/>
                  </a:lnTo>
                  <a:lnTo>
                    <a:pt x="39564" y="19325"/>
                  </a:lnTo>
                  <a:lnTo>
                    <a:pt x="5925" y="19405"/>
                  </a:lnTo>
                  <a:lnTo>
                    <a:pt x="24534" y="52050"/>
                  </a:lnTo>
                  <a:lnTo>
                    <a:pt x="40916" y="20121"/>
                  </a:lnTo>
                  <a:lnTo>
                    <a:pt x="53402" y="31254"/>
                  </a:lnTo>
                  <a:lnTo>
                    <a:pt x="45330" y="87638"/>
                  </a:lnTo>
                  <a:lnTo>
                    <a:pt x="45330" y="87757"/>
                  </a:lnTo>
                  <a:lnTo>
                    <a:pt x="45409" y="87837"/>
                  </a:lnTo>
                  <a:lnTo>
                    <a:pt x="45489" y="87916"/>
                  </a:lnTo>
                  <a:lnTo>
                    <a:pt x="45568" y="87956"/>
                  </a:lnTo>
                  <a:lnTo>
                    <a:pt x="45688" y="87996"/>
                  </a:lnTo>
                  <a:lnTo>
                    <a:pt x="45767" y="87956"/>
                  </a:lnTo>
                  <a:lnTo>
                    <a:pt x="45887" y="87876"/>
                  </a:lnTo>
                  <a:lnTo>
                    <a:pt x="45926" y="87797"/>
                  </a:lnTo>
                  <a:lnTo>
                    <a:pt x="65450" y="41274"/>
                  </a:lnTo>
                  <a:lnTo>
                    <a:pt x="65490" y="41274"/>
                  </a:lnTo>
                  <a:lnTo>
                    <a:pt x="65490" y="41235"/>
                  </a:lnTo>
                  <a:lnTo>
                    <a:pt x="65490" y="41195"/>
                  </a:lnTo>
                  <a:lnTo>
                    <a:pt x="65490" y="41155"/>
                  </a:lnTo>
                  <a:lnTo>
                    <a:pt x="57100" y="5448"/>
                  </a:lnTo>
                  <a:lnTo>
                    <a:pt x="53521" y="30499"/>
                  </a:lnTo>
                  <a:lnTo>
                    <a:pt x="41672" y="19922"/>
                  </a:lnTo>
                  <a:lnTo>
                    <a:pt x="42387" y="19922"/>
                  </a:lnTo>
                  <a:lnTo>
                    <a:pt x="40877" y="19246"/>
                  </a:lnTo>
                  <a:lnTo>
                    <a:pt x="40717" y="19087"/>
                  </a:lnTo>
                  <a:lnTo>
                    <a:pt x="40717" y="19166"/>
                  </a:lnTo>
                  <a:lnTo>
                    <a:pt x="239" y="1"/>
                  </a:lnTo>
                  <a:close/>
                </a:path>
              </a:pathLst>
            </a:custGeom>
            <a:solidFill>
              <a:srgbClr val="42424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6" name="Google Shape;4656;p131"/>
            <p:cNvSpPr/>
            <p:nvPr/>
          </p:nvSpPr>
          <p:spPr>
            <a:xfrm>
              <a:off x="3218525" y="2685525"/>
              <a:ext cx="79550" cy="79550"/>
            </a:xfrm>
            <a:custGeom>
              <a:avLst/>
              <a:gdLst/>
              <a:ahLst/>
              <a:cxnLst/>
              <a:rect l="l" t="t" r="r" b="b"/>
              <a:pathLst>
                <a:path w="3182" h="3182" extrusionOk="0">
                  <a:moveTo>
                    <a:pt x="1511" y="0"/>
                  </a:moveTo>
                  <a:lnTo>
                    <a:pt x="1193" y="40"/>
                  </a:lnTo>
                  <a:lnTo>
                    <a:pt x="915" y="159"/>
                  </a:lnTo>
                  <a:lnTo>
                    <a:pt x="636" y="318"/>
                  </a:lnTo>
                  <a:lnTo>
                    <a:pt x="438" y="517"/>
                  </a:lnTo>
                  <a:lnTo>
                    <a:pt x="239" y="756"/>
                  </a:lnTo>
                  <a:lnTo>
                    <a:pt x="120" y="1074"/>
                  </a:lnTo>
                  <a:lnTo>
                    <a:pt x="40" y="1392"/>
                  </a:lnTo>
                  <a:lnTo>
                    <a:pt x="0" y="1710"/>
                  </a:lnTo>
                  <a:lnTo>
                    <a:pt x="80" y="1988"/>
                  </a:lnTo>
                  <a:lnTo>
                    <a:pt x="159" y="2267"/>
                  </a:lnTo>
                  <a:lnTo>
                    <a:pt x="318" y="2545"/>
                  </a:lnTo>
                  <a:lnTo>
                    <a:pt x="517" y="2783"/>
                  </a:lnTo>
                  <a:lnTo>
                    <a:pt x="795" y="2942"/>
                  </a:lnTo>
                  <a:lnTo>
                    <a:pt x="1074" y="3102"/>
                  </a:lnTo>
                  <a:lnTo>
                    <a:pt x="1392" y="3181"/>
                  </a:lnTo>
                  <a:lnTo>
                    <a:pt x="1710" y="3181"/>
                  </a:lnTo>
                  <a:lnTo>
                    <a:pt x="1988" y="3141"/>
                  </a:lnTo>
                  <a:lnTo>
                    <a:pt x="2306" y="3022"/>
                  </a:lnTo>
                  <a:lnTo>
                    <a:pt x="2545" y="2863"/>
                  </a:lnTo>
                  <a:lnTo>
                    <a:pt x="2784" y="2664"/>
                  </a:lnTo>
                  <a:lnTo>
                    <a:pt x="2982" y="2426"/>
                  </a:lnTo>
                  <a:lnTo>
                    <a:pt x="3102" y="2107"/>
                  </a:lnTo>
                  <a:lnTo>
                    <a:pt x="3181" y="1829"/>
                  </a:lnTo>
                  <a:lnTo>
                    <a:pt x="3181" y="1511"/>
                  </a:lnTo>
                  <a:lnTo>
                    <a:pt x="3141" y="1193"/>
                  </a:lnTo>
                  <a:lnTo>
                    <a:pt x="3022" y="915"/>
                  </a:lnTo>
                  <a:lnTo>
                    <a:pt x="2863" y="636"/>
                  </a:lnTo>
                  <a:lnTo>
                    <a:pt x="2664" y="437"/>
                  </a:lnTo>
                  <a:lnTo>
                    <a:pt x="2426" y="239"/>
                  </a:lnTo>
                  <a:lnTo>
                    <a:pt x="2147" y="80"/>
                  </a:lnTo>
                  <a:lnTo>
                    <a:pt x="1829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7" name="Google Shape;4657;p131"/>
            <p:cNvSpPr/>
            <p:nvPr/>
          </p:nvSpPr>
          <p:spPr>
            <a:xfrm>
              <a:off x="1196600" y="1236150"/>
              <a:ext cx="95450" cy="95475"/>
            </a:xfrm>
            <a:custGeom>
              <a:avLst/>
              <a:gdLst/>
              <a:ahLst/>
              <a:cxnLst/>
              <a:rect l="l" t="t" r="r" b="b"/>
              <a:pathLst>
                <a:path w="3818" h="3819" extrusionOk="0">
                  <a:moveTo>
                    <a:pt x="1789" y="1"/>
                  </a:moveTo>
                  <a:lnTo>
                    <a:pt x="1431" y="41"/>
                  </a:lnTo>
                  <a:lnTo>
                    <a:pt x="1074" y="200"/>
                  </a:lnTo>
                  <a:lnTo>
                    <a:pt x="795" y="359"/>
                  </a:lnTo>
                  <a:lnTo>
                    <a:pt x="517" y="637"/>
                  </a:lnTo>
                  <a:lnTo>
                    <a:pt x="278" y="915"/>
                  </a:lnTo>
                  <a:lnTo>
                    <a:pt x="119" y="1273"/>
                  </a:lnTo>
                  <a:lnTo>
                    <a:pt x="40" y="1631"/>
                  </a:lnTo>
                  <a:lnTo>
                    <a:pt x="0" y="2029"/>
                  </a:lnTo>
                  <a:lnTo>
                    <a:pt x="80" y="2387"/>
                  </a:lnTo>
                  <a:lnTo>
                    <a:pt x="199" y="2744"/>
                  </a:lnTo>
                  <a:lnTo>
                    <a:pt x="398" y="3023"/>
                  </a:lnTo>
                  <a:lnTo>
                    <a:pt x="636" y="3301"/>
                  </a:lnTo>
                  <a:lnTo>
                    <a:pt x="915" y="3540"/>
                  </a:lnTo>
                  <a:lnTo>
                    <a:pt x="1272" y="3699"/>
                  </a:lnTo>
                  <a:lnTo>
                    <a:pt x="1670" y="3778"/>
                  </a:lnTo>
                  <a:lnTo>
                    <a:pt x="2028" y="3818"/>
                  </a:lnTo>
                  <a:lnTo>
                    <a:pt x="2386" y="3739"/>
                  </a:lnTo>
                  <a:lnTo>
                    <a:pt x="2744" y="3619"/>
                  </a:lnTo>
                  <a:lnTo>
                    <a:pt x="3062" y="3420"/>
                  </a:lnTo>
                  <a:lnTo>
                    <a:pt x="3340" y="3182"/>
                  </a:lnTo>
                  <a:lnTo>
                    <a:pt x="3539" y="2904"/>
                  </a:lnTo>
                  <a:lnTo>
                    <a:pt x="3698" y="2546"/>
                  </a:lnTo>
                  <a:lnTo>
                    <a:pt x="3817" y="2148"/>
                  </a:lnTo>
                  <a:lnTo>
                    <a:pt x="3817" y="1790"/>
                  </a:lnTo>
                  <a:lnTo>
                    <a:pt x="3777" y="1432"/>
                  </a:lnTo>
                  <a:lnTo>
                    <a:pt x="3618" y="1074"/>
                  </a:lnTo>
                  <a:lnTo>
                    <a:pt x="3459" y="756"/>
                  </a:lnTo>
                  <a:lnTo>
                    <a:pt x="3181" y="478"/>
                  </a:lnTo>
                  <a:lnTo>
                    <a:pt x="2903" y="279"/>
                  </a:lnTo>
                  <a:lnTo>
                    <a:pt x="2545" y="120"/>
                  </a:lnTo>
                  <a:lnTo>
                    <a:pt x="2187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8" name="Google Shape;4658;p131"/>
            <p:cNvSpPr/>
            <p:nvPr/>
          </p:nvSpPr>
          <p:spPr>
            <a:xfrm>
              <a:off x="1750275" y="2517525"/>
              <a:ext cx="137225" cy="137200"/>
            </a:xfrm>
            <a:custGeom>
              <a:avLst/>
              <a:gdLst/>
              <a:ahLst/>
              <a:cxnLst/>
              <a:rect l="l" t="t" r="r" b="b"/>
              <a:pathLst>
                <a:path w="5489" h="5488" extrusionOk="0">
                  <a:moveTo>
                    <a:pt x="2546" y="0"/>
                  </a:moveTo>
                  <a:lnTo>
                    <a:pt x="2307" y="40"/>
                  </a:lnTo>
                  <a:lnTo>
                    <a:pt x="2029" y="80"/>
                  </a:lnTo>
                  <a:lnTo>
                    <a:pt x="1790" y="159"/>
                  </a:lnTo>
                  <a:lnTo>
                    <a:pt x="1552" y="278"/>
                  </a:lnTo>
                  <a:lnTo>
                    <a:pt x="1313" y="398"/>
                  </a:lnTo>
                  <a:lnTo>
                    <a:pt x="1114" y="557"/>
                  </a:lnTo>
                  <a:lnTo>
                    <a:pt x="876" y="716"/>
                  </a:lnTo>
                  <a:lnTo>
                    <a:pt x="717" y="915"/>
                  </a:lnTo>
                  <a:lnTo>
                    <a:pt x="518" y="1113"/>
                  </a:lnTo>
                  <a:lnTo>
                    <a:pt x="398" y="1312"/>
                  </a:lnTo>
                  <a:lnTo>
                    <a:pt x="239" y="1591"/>
                  </a:lnTo>
                  <a:lnTo>
                    <a:pt x="160" y="1829"/>
                  </a:lnTo>
                  <a:lnTo>
                    <a:pt x="80" y="2108"/>
                  </a:lnTo>
                  <a:lnTo>
                    <a:pt x="1" y="2386"/>
                  </a:lnTo>
                  <a:lnTo>
                    <a:pt x="1" y="2624"/>
                  </a:lnTo>
                  <a:lnTo>
                    <a:pt x="1" y="2903"/>
                  </a:lnTo>
                  <a:lnTo>
                    <a:pt x="41" y="3181"/>
                  </a:lnTo>
                  <a:lnTo>
                    <a:pt x="80" y="3420"/>
                  </a:lnTo>
                  <a:lnTo>
                    <a:pt x="160" y="3698"/>
                  </a:lnTo>
                  <a:lnTo>
                    <a:pt x="239" y="3937"/>
                  </a:lnTo>
                  <a:lnTo>
                    <a:pt x="398" y="4175"/>
                  </a:lnTo>
                  <a:lnTo>
                    <a:pt x="518" y="4374"/>
                  </a:lnTo>
                  <a:lnTo>
                    <a:pt x="717" y="4573"/>
                  </a:lnTo>
                  <a:lnTo>
                    <a:pt x="876" y="4772"/>
                  </a:lnTo>
                  <a:lnTo>
                    <a:pt x="1074" y="4931"/>
                  </a:lnTo>
                  <a:lnTo>
                    <a:pt x="1313" y="5090"/>
                  </a:lnTo>
                  <a:lnTo>
                    <a:pt x="1552" y="5209"/>
                  </a:lnTo>
                  <a:lnTo>
                    <a:pt x="1830" y="5328"/>
                  </a:lnTo>
                  <a:lnTo>
                    <a:pt x="2108" y="5408"/>
                  </a:lnTo>
                  <a:lnTo>
                    <a:pt x="2347" y="5448"/>
                  </a:lnTo>
                  <a:lnTo>
                    <a:pt x="2625" y="5487"/>
                  </a:lnTo>
                  <a:lnTo>
                    <a:pt x="2903" y="5487"/>
                  </a:lnTo>
                  <a:lnTo>
                    <a:pt x="3182" y="5448"/>
                  </a:lnTo>
                  <a:lnTo>
                    <a:pt x="3420" y="5408"/>
                  </a:lnTo>
                  <a:lnTo>
                    <a:pt x="3659" y="5328"/>
                  </a:lnTo>
                  <a:lnTo>
                    <a:pt x="3937" y="5209"/>
                  </a:lnTo>
                  <a:lnTo>
                    <a:pt x="4136" y="5090"/>
                  </a:lnTo>
                  <a:lnTo>
                    <a:pt x="4375" y="4931"/>
                  </a:lnTo>
                  <a:lnTo>
                    <a:pt x="4574" y="4772"/>
                  </a:lnTo>
                  <a:lnTo>
                    <a:pt x="4772" y="4573"/>
                  </a:lnTo>
                  <a:lnTo>
                    <a:pt x="4931" y="4374"/>
                  </a:lnTo>
                  <a:lnTo>
                    <a:pt x="5090" y="4175"/>
                  </a:lnTo>
                  <a:lnTo>
                    <a:pt x="5210" y="3897"/>
                  </a:lnTo>
                  <a:lnTo>
                    <a:pt x="5329" y="3658"/>
                  </a:lnTo>
                  <a:lnTo>
                    <a:pt x="5409" y="3380"/>
                  </a:lnTo>
                  <a:lnTo>
                    <a:pt x="5448" y="3102"/>
                  </a:lnTo>
                  <a:lnTo>
                    <a:pt x="5488" y="2863"/>
                  </a:lnTo>
                  <a:lnTo>
                    <a:pt x="5488" y="2585"/>
                  </a:lnTo>
                  <a:lnTo>
                    <a:pt x="5448" y="2306"/>
                  </a:lnTo>
                  <a:lnTo>
                    <a:pt x="5369" y="2068"/>
                  </a:lnTo>
                  <a:lnTo>
                    <a:pt x="5289" y="1789"/>
                  </a:lnTo>
                  <a:lnTo>
                    <a:pt x="5210" y="1551"/>
                  </a:lnTo>
                  <a:lnTo>
                    <a:pt x="5090" y="1312"/>
                  </a:lnTo>
                  <a:lnTo>
                    <a:pt x="4931" y="1113"/>
                  </a:lnTo>
                  <a:lnTo>
                    <a:pt x="4772" y="915"/>
                  </a:lnTo>
                  <a:lnTo>
                    <a:pt x="4574" y="716"/>
                  </a:lnTo>
                  <a:lnTo>
                    <a:pt x="4375" y="557"/>
                  </a:lnTo>
                  <a:lnTo>
                    <a:pt x="4136" y="398"/>
                  </a:lnTo>
                  <a:lnTo>
                    <a:pt x="3898" y="278"/>
                  </a:lnTo>
                  <a:lnTo>
                    <a:pt x="3659" y="159"/>
                  </a:lnTo>
                  <a:lnTo>
                    <a:pt x="3381" y="80"/>
                  </a:lnTo>
                  <a:lnTo>
                    <a:pt x="3102" y="40"/>
                  </a:lnTo>
                  <a:lnTo>
                    <a:pt x="2824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9" name="Google Shape;4659;p131"/>
            <p:cNvSpPr/>
            <p:nvPr/>
          </p:nvSpPr>
          <p:spPr>
            <a:xfrm>
              <a:off x="2386475" y="1930025"/>
              <a:ext cx="94475" cy="95450"/>
            </a:xfrm>
            <a:custGeom>
              <a:avLst/>
              <a:gdLst/>
              <a:ahLst/>
              <a:cxnLst/>
              <a:rect l="l" t="t" r="r" b="b"/>
              <a:pathLst>
                <a:path w="3779" h="3818" extrusionOk="0">
                  <a:moveTo>
                    <a:pt x="1790" y="0"/>
                  </a:moveTo>
                  <a:lnTo>
                    <a:pt x="1393" y="40"/>
                  </a:lnTo>
                  <a:lnTo>
                    <a:pt x="1074" y="199"/>
                  </a:lnTo>
                  <a:lnTo>
                    <a:pt x="756" y="358"/>
                  </a:lnTo>
                  <a:lnTo>
                    <a:pt x="478" y="597"/>
                  </a:lnTo>
                  <a:lnTo>
                    <a:pt x="239" y="915"/>
                  </a:lnTo>
                  <a:lnTo>
                    <a:pt x="80" y="1273"/>
                  </a:lnTo>
                  <a:lnTo>
                    <a:pt x="1" y="1631"/>
                  </a:lnTo>
                  <a:lnTo>
                    <a:pt x="1" y="2028"/>
                  </a:lnTo>
                  <a:lnTo>
                    <a:pt x="41" y="2386"/>
                  </a:lnTo>
                  <a:lnTo>
                    <a:pt x="160" y="2744"/>
                  </a:lnTo>
                  <a:lnTo>
                    <a:pt x="359" y="3022"/>
                  </a:lnTo>
                  <a:lnTo>
                    <a:pt x="597" y="3301"/>
                  </a:lnTo>
                  <a:lnTo>
                    <a:pt x="915" y="3539"/>
                  </a:lnTo>
                  <a:lnTo>
                    <a:pt x="1273" y="3698"/>
                  </a:lnTo>
                  <a:lnTo>
                    <a:pt x="1631" y="3778"/>
                  </a:lnTo>
                  <a:lnTo>
                    <a:pt x="1989" y="3818"/>
                  </a:lnTo>
                  <a:lnTo>
                    <a:pt x="2387" y="3738"/>
                  </a:lnTo>
                  <a:lnTo>
                    <a:pt x="2705" y="3619"/>
                  </a:lnTo>
                  <a:lnTo>
                    <a:pt x="3023" y="3420"/>
                  </a:lnTo>
                  <a:lnTo>
                    <a:pt x="3301" y="3181"/>
                  </a:lnTo>
                  <a:lnTo>
                    <a:pt x="3540" y="2903"/>
                  </a:lnTo>
                  <a:lnTo>
                    <a:pt x="3699" y="2545"/>
                  </a:lnTo>
                  <a:lnTo>
                    <a:pt x="3778" y="2147"/>
                  </a:lnTo>
                  <a:lnTo>
                    <a:pt x="3778" y="1790"/>
                  </a:lnTo>
                  <a:lnTo>
                    <a:pt x="3739" y="1432"/>
                  </a:lnTo>
                  <a:lnTo>
                    <a:pt x="3619" y="1074"/>
                  </a:lnTo>
                  <a:lnTo>
                    <a:pt x="3420" y="756"/>
                  </a:lnTo>
                  <a:lnTo>
                    <a:pt x="3182" y="477"/>
                  </a:lnTo>
                  <a:lnTo>
                    <a:pt x="2864" y="279"/>
                  </a:lnTo>
                  <a:lnTo>
                    <a:pt x="2506" y="120"/>
                  </a:lnTo>
                  <a:lnTo>
                    <a:pt x="2148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0" name="Google Shape;4660;p131"/>
            <p:cNvSpPr/>
            <p:nvPr/>
          </p:nvSpPr>
          <p:spPr>
            <a:xfrm>
              <a:off x="2236375" y="978700"/>
              <a:ext cx="94475" cy="95450"/>
            </a:xfrm>
            <a:custGeom>
              <a:avLst/>
              <a:gdLst/>
              <a:ahLst/>
              <a:cxnLst/>
              <a:rect l="l" t="t" r="r" b="b"/>
              <a:pathLst>
                <a:path w="3779" h="3818" extrusionOk="0">
                  <a:moveTo>
                    <a:pt x="1790" y="0"/>
                  </a:moveTo>
                  <a:lnTo>
                    <a:pt x="1392" y="80"/>
                  </a:lnTo>
                  <a:lnTo>
                    <a:pt x="1074" y="199"/>
                  </a:lnTo>
                  <a:lnTo>
                    <a:pt x="756" y="398"/>
                  </a:lnTo>
                  <a:lnTo>
                    <a:pt x="478" y="636"/>
                  </a:lnTo>
                  <a:lnTo>
                    <a:pt x="239" y="915"/>
                  </a:lnTo>
                  <a:lnTo>
                    <a:pt x="80" y="1273"/>
                  </a:lnTo>
                  <a:lnTo>
                    <a:pt x="1" y="1670"/>
                  </a:lnTo>
                  <a:lnTo>
                    <a:pt x="1" y="2028"/>
                  </a:lnTo>
                  <a:lnTo>
                    <a:pt x="40" y="2386"/>
                  </a:lnTo>
                  <a:lnTo>
                    <a:pt x="160" y="2744"/>
                  </a:lnTo>
                  <a:lnTo>
                    <a:pt x="359" y="3062"/>
                  </a:lnTo>
                  <a:lnTo>
                    <a:pt x="597" y="3340"/>
                  </a:lnTo>
                  <a:lnTo>
                    <a:pt x="915" y="3539"/>
                  </a:lnTo>
                  <a:lnTo>
                    <a:pt x="1273" y="3698"/>
                  </a:lnTo>
                  <a:lnTo>
                    <a:pt x="1631" y="3818"/>
                  </a:lnTo>
                  <a:lnTo>
                    <a:pt x="2029" y="3818"/>
                  </a:lnTo>
                  <a:lnTo>
                    <a:pt x="2386" y="3778"/>
                  </a:lnTo>
                  <a:lnTo>
                    <a:pt x="2705" y="3619"/>
                  </a:lnTo>
                  <a:lnTo>
                    <a:pt x="3023" y="3460"/>
                  </a:lnTo>
                  <a:lnTo>
                    <a:pt x="3301" y="3181"/>
                  </a:lnTo>
                  <a:lnTo>
                    <a:pt x="3540" y="2903"/>
                  </a:lnTo>
                  <a:lnTo>
                    <a:pt x="3699" y="2545"/>
                  </a:lnTo>
                  <a:lnTo>
                    <a:pt x="3778" y="2187"/>
                  </a:lnTo>
                  <a:lnTo>
                    <a:pt x="3778" y="1790"/>
                  </a:lnTo>
                  <a:lnTo>
                    <a:pt x="3738" y="1432"/>
                  </a:lnTo>
                  <a:lnTo>
                    <a:pt x="3619" y="1074"/>
                  </a:lnTo>
                  <a:lnTo>
                    <a:pt x="3420" y="796"/>
                  </a:lnTo>
                  <a:lnTo>
                    <a:pt x="3182" y="517"/>
                  </a:lnTo>
                  <a:lnTo>
                    <a:pt x="2864" y="279"/>
                  </a:lnTo>
                  <a:lnTo>
                    <a:pt x="2546" y="120"/>
                  </a:lnTo>
                  <a:lnTo>
                    <a:pt x="2148" y="40"/>
                  </a:lnTo>
                  <a:lnTo>
                    <a:pt x="1790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1" name="Google Shape;4661;p131"/>
            <p:cNvSpPr/>
            <p:nvPr/>
          </p:nvSpPr>
          <p:spPr>
            <a:xfrm>
              <a:off x="2175750" y="1551275"/>
              <a:ext cx="117325" cy="117325"/>
            </a:xfrm>
            <a:custGeom>
              <a:avLst/>
              <a:gdLst/>
              <a:ahLst/>
              <a:cxnLst/>
              <a:rect l="l" t="t" r="r" b="b"/>
              <a:pathLst>
                <a:path w="4693" h="4693" extrusionOk="0">
                  <a:moveTo>
                    <a:pt x="2187" y="1"/>
                  </a:moveTo>
                  <a:lnTo>
                    <a:pt x="1750" y="40"/>
                  </a:lnTo>
                  <a:lnTo>
                    <a:pt x="1312" y="199"/>
                  </a:lnTo>
                  <a:lnTo>
                    <a:pt x="955" y="438"/>
                  </a:lnTo>
                  <a:lnTo>
                    <a:pt x="597" y="756"/>
                  </a:lnTo>
                  <a:lnTo>
                    <a:pt x="318" y="1114"/>
                  </a:lnTo>
                  <a:lnTo>
                    <a:pt x="199" y="1353"/>
                  </a:lnTo>
                  <a:lnTo>
                    <a:pt x="119" y="1551"/>
                  </a:lnTo>
                  <a:lnTo>
                    <a:pt x="40" y="1790"/>
                  </a:lnTo>
                  <a:lnTo>
                    <a:pt x="0" y="2029"/>
                  </a:lnTo>
                  <a:lnTo>
                    <a:pt x="0" y="2466"/>
                  </a:lnTo>
                  <a:lnTo>
                    <a:pt x="80" y="2943"/>
                  </a:lnTo>
                  <a:lnTo>
                    <a:pt x="239" y="3381"/>
                  </a:lnTo>
                  <a:lnTo>
                    <a:pt x="438" y="3738"/>
                  </a:lnTo>
                  <a:lnTo>
                    <a:pt x="756" y="4096"/>
                  </a:lnTo>
                  <a:lnTo>
                    <a:pt x="1114" y="4375"/>
                  </a:lnTo>
                  <a:lnTo>
                    <a:pt x="1352" y="4494"/>
                  </a:lnTo>
                  <a:lnTo>
                    <a:pt x="1551" y="4573"/>
                  </a:lnTo>
                  <a:lnTo>
                    <a:pt x="1790" y="4653"/>
                  </a:lnTo>
                  <a:lnTo>
                    <a:pt x="2028" y="4693"/>
                  </a:lnTo>
                  <a:lnTo>
                    <a:pt x="2505" y="4693"/>
                  </a:lnTo>
                  <a:lnTo>
                    <a:pt x="2943" y="4613"/>
                  </a:lnTo>
                  <a:lnTo>
                    <a:pt x="3380" y="4454"/>
                  </a:lnTo>
                  <a:lnTo>
                    <a:pt x="3738" y="4216"/>
                  </a:lnTo>
                  <a:lnTo>
                    <a:pt x="4096" y="3937"/>
                  </a:lnTo>
                  <a:lnTo>
                    <a:pt x="4374" y="3540"/>
                  </a:lnTo>
                  <a:lnTo>
                    <a:pt x="4493" y="3341"/>
                  </a:lnTo>
                  <a:lnTo>
                    <a:pt x="4573" y="3142"/>
                  </a:lnTo>
                  <a:lnTo>
                    <a:pt x="4652" y="2903"/>
                  </a:lnTo>
                  <a:lnTo>
                    <a:pt x="4692" y="2665"/>
                  </a:lnTo>
                  <a:lnTo>
                    <a:pt x="4692" y="2188"/>
                  </a:lnTo>
                  <a:lnTo>
                    <a:pt x="4613" y="1750"/>
                  </a:lnTo>
                  <a:lnTo>
                    <a:pt x="4493" y="1313"/>
                  </a:lnTo>
                  <a:lnTo>
                    <a:pt x="4255" y="915"/>
                  </a:lnTo>
                  <a:lnTo>
                    <a:pt x="3937" y="597"/>
                  </a:lnTo>
                  <a:lnTo>
                    <a:pt x="3579" y="319"/>
                  </a:lnTo>
                  <a:lnTo>
                    <a:pt x="3340" y="199"/>
                  </a:lnTo>
                  <a:lnTo>
                    <a:pt x="3141" y="120"/>
                  </a:lnTo>
                  <a:lnTo>
                    <a:pt x="2903" y="40"/>
                  </a:lnTo>
                  <a:lnTo>
                    <a:pt x="2664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2" name="Google Shape;4662;p131"/>
            <p:cNvSpPr/>
            <p:nvPr/>
          </p:nvSpPr>
          <p:spPr>
            <a:xfrm>
              <a:off x="3687725" y="1511525"/>
              <a:ext cx="117325" cy="117325"/>
            </a:xfrm>
            <a:custGeom>
              <a:avLst/>
              <a:gdLst/>
              <a:ahLst/>
              <a:cxnLst/>
              <a:rect l="l" t="t" r="r" b="b"/>
              <a:pathLst>
                <a:path w="4693" h="4693" extrusionOk="0">
                  <a:moveTo>
                    <a:pt x="2187" y="0"/>
                  </a:moveTo>
                  <a:lnTo>
                    <a:pt x="1750" y="40"/>
                  </a:lnTo>
                  <a:lnTo>
                    <a:pt x="1312" y="199"/>
                  </a:lnTo>
                  <a:lnTo>
                    <a:pt x="955" y="438"/>
                  </a:lnTo>
                  <a:lnTo>
                    <a:pt x="597" y="756"/>
                  </a:lnTo>
                  <a:lnTo>
                    <a:pt x="318" y="1114"/>
                  </a:lnTo>
                  <a:lnTo>
                    <a:pt x="199" y="1312"/>
                  </a:lnTo>
                  <a:lnTo>
                    <a:pt x="119" y="1551"/>
                  </a:lnTo>
                  <a:lnTo>
                    <a:pt x="40" y="1789"/>
                  </a:lnTo>
                  <a:lnTo>
                    <a:pt x="0" y="2028"/>
                  </a:lnTo>
                  <a:lnTo>
                    <a:pt x="0" y="2465"/>
                  </a:lnTo>
                  <a:lnTo>
                    <a:pt x="80" y="2943"/>
                  </a:lnTo>
                  <a:lnTo>
                    <a:pt x="199" y="3340"/>
                  </a:lnTo>
                  <a:lnTo>
                    <a:pt x="438" y="3738"/>
                  </a:lnTo>
                  <a:lnTo>
                    <a:pt x="756" y="4056"/>
                  </a:lnTo>
                  <a:lnTo>
                    <a:pt x="1114" y="4334"/>
                  </a:lnTo>
                  <a:lnTo>
                    <a:pt x="1352" y="4454"/>
                  </a:lnTo>
                  <a:lnTo>
                    <a:pt x="1551" y="4533"/>
                  </a:lnTo>
                  <a:lnTo>
                    <a:pt x="1790" y="4613"/>
                  </a:lnTo>
                  <a:lnTo>
                    <a:pt x="2028" y="4652"/>
                  </a:lnTo>
                  <a:lnTo>
                    <a:pt x="2465" y="4692"/>
                  </a:lnTo>
                  <a:lnTo>
                    <a:pt x="2943" y="4613"/>
                  </a:lnTo>
                  <a:lnTo>
                    <a:pt x="3340" y="4454"/>
                  </a:lnTo>
                  <a:lnTo>
                    <a:pt x="3738" y="4215"/>
                  </a:lnTo>
                  <a:lnTo>
                    <a:pt x="4096" y="3897"/>
                  </a:lnTo>
                  <a:lnTo>
                    <a:pt x="4374" y="3539"/>
                  </a:lnTo>
                  <a:lnTo>
                    <a:pt x="4454" y="3340"/>
                  </a:lnTo>
                  <a:lnTo>
                    <a:pt x="4573" y="3102"/>
                  </a:lnTo>
                  <a:lnTo>
                    <a:pt x="4613" y="2863"/>
                  </a:lnTo>
                  <a:lnTo>
                    <a:pt x="4692" y="2664"/>
                  </a:lnTo>
                  <a:lnTo>
                    <a:pt x="4692" y="2187"/>
                  </a:lnTo>
                  <a:lnTo>
                    <a:pt x="4613" y="1750"/>
                  </a:lnTo>
                  <a:lnTo>
                    <a:pt x="4454" y="1312"/>
                  </a:lnTo>
                  <a:lnTo>
                    <a:pt x="4215" y="915"/>
                  </a:lnTo>
                  <a:lnTo>
                    <a:pt x="3937" y="597"/>
                  </a:lnTo>
                  <a:lnTo>
                    <a:pt x="3539" y="318"/>
                  </a:lnTo>
                  <a:lnTo>
                    <a:pt x="3340" y="199"/>
                  </a:lnTo>
                  <a:lnTo>
                    <a:pt x="3141" y="119"/>
                  </a:lnTo>
                  <a:lnTo>
                    <a:pt x="2903" y="40"/>
                  </a:lnTo>
                  <a:lnTo>
                    <a:pt x="2664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3" name="Google Shape;4663;p131"/>
            <p:cNvSpPr/>
            <p:nvPr/>
          </p:nvSpPr>
          <p:spPr>
            <a:xfrm>
              <a:off x="2675750" y="1764000"/>
              <a:ext cx="117325" cy="117325"/>
            </a:xfrm>
            <a:custGeom>
              <a:avLst/>
              <a:gdLst/>
              <a:ahLst/>
              <a:cxnLst/>
              <a:rect l="l" t="t" r="r" b="b"/>
              <a:pathLst>
                <a:path w="4693" h="4693" extrusionOk="0">
                  <a:moveTo>
                    <a:pt x="2188" y="1"/>
                  </a:moveTo>
                  <a:lnTo>
                    <a:pt x="1750" y="80"/>
                  </a:lnTo>
                  <a:lnTo>
                    <a:pt x="1313" y="239"/>
                  </a:lnTo>
                  <a:lnTo>
                    <a:pt x="915" y="478"/>
                  </a:lnTo>
                  <a:lnTo>
                    <a:pt x="597" y="796"/>
                  </a:lnTo>
                  <a:lnTo>
                    <a:pt x="319" y="1154"/>
                  </a:lnTo>
                  <a:lnTo>
                    <a:pt x="200" y="1353"/>
                  </a:lnTo>
                  <a:lnTo>
                    <a:pt x="120" y="1591"/>
                  </a:lnTo>
                  <a:lnTo>
                    <a:pt x="41" y="1830"/>
                  </a:lnTo>
                  <a:lnTo>
                    <a:pt x="1" y="2029"/>
                  </a:lnTo>
                  <a:lnTo>
                    <a:pt x="1" y="2506"/>
                  </a:lnTo>
                  <a:lnTo>
                    <a:pt x="41" y="2943"/>
                  </a:lnTo>
                  <a:lnTo>
                    <a:pt x="200" y="3381"/>
                  </a:lnTo>
                  <a:lnTo>
                    <a:pt x="438" y="3778"/>
                  </a:lnTo>
                  <a:lnTo>
                    <a:pt x="756" y="4096"/>
                  </a:lnTo>
                  <a:lnTo>
                    <a:pt x="1114" y="4375"/>
                  </a:lnTo>
                  <a:lnTo>
                    <a:pt x="1313" y="4494"/>
                  </a:lnTo>
                  <a:lnTo>
                    <a:pt x="1552" y="4574"/>
                  </a:lnTo>
                  <a:lnTo>
                    <a:pt x="1790" y="4653"/>
                  </a:lnTo>
                  <a:lnTo>
                    <a:pt x="2029" y="4693"/>
                  </a:lnTo>
                  <a:lnTo>
                    <a:pt x="2466" y="4693"/>
                  </a:lnTo>
                  <a:lnTo>
                    <a:pt x="2943" y="4653"/>
                  </a:lnTo>
                  <a:lnTo>
                    <a:pt x="3341" y="4494"/>
                  </a:lnTo>
                  <a:lnTo>
                    <a:pt x="3739" y="4256"/>
                  </a:lnTo>
                  <a:lnTo>
                    <a:pt x="4057" y="3937"/>
                  </a:lnTo>
                  <a:lnTo>
                    <a:pt x="4335" y="3580"/>
                  </a:lnTo>
                  <a:lnTo>
                    <a:pt x="4454" y="3381"/>
                  </a:lnTo>
                  <a:lnTo>
                    <a:pt x="4534" y="3142"/>
                  </a:lnTo>
                  <a:lnTo>
                    <a:pt x="4613" y="2904"/>
                  </a:lnTo>
                  <a:lnTo>
                    <a:pt x="4653" y="2665"/>
                  </a:lnTo>
                  <a:lnTo>
                    <a:pt x="4693" y="2228"/>
                  </a:lnTo>
                  <a:lnTo>
                    <a:pt x="4613" y="1750"/>
                  </a:lnTo>
                  <a:lnTo>
                    <a:pt x="4454" y="1353"/>
                  </a:lnTo>
                  <a:lnTo>
                    <a:pt x="4216" y="955"/>
                  </a:lnTo>
                  <a:lnTo>
                    <a:pt x="3898" y="637"/>
                  </a:lnTo>
                  <a:lnTo>
                    <a:pt x="3540" y="359"/>
                  </a:lnTo>
                  <a:lnTo>
                    <a:pt x="3341" y="239"/>
                  </a:lnTo>
                  <a:lnTo>
                    <a:pt x="3102" y="160"/>
                  </a:lnTo>
                  <a:lnTo>
                    <a:pt x="2864" y="80"/>
                  </a:lnTo>
                  <a:lnTo>
                    <a:pt x="2665" y="41"/>
                  </a:lnTo>
                  <a:lnTo>
                    <a:pt x="2188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4" name="Google Shape;4664;p131"/>
            <p:cNvSpPr/>
            <p:nvPr/>
          </p:nvSpPr>
          <p:spPr>
            <a:xfrm>
              <a:off x="2067400" y="484650"/>
              <a:ext cx="115325" cy="116325"/>
            </a:xfrm>
            <a:custGeom>
              <a:avLst/>
              <a:gdLst/>
              <a:ahLst/>
              <a:cxnLst/>
              <a:rect l="l" t="t" r="r" b="b"/>
              <a:pathLst>
                <a:path w="4613" h="4653" extrusionOk="0">
                  <a:moveTo>
                    <a:pt x="2147" y="0"/>
                  </a:moveTo>
                  <a:lnTo>
                    <a:pt x="1710" y="80"/>
                  </a:lnTo>
                  <a:lnTo>
                    <a:pt x="1312" y="239"/>
                  </a:lnTo>
                  <a:lnTo>
                    <a:pt x="915" y="477"/>
                  </a:lnTo>
                  <a:lnTo>
                    <a:pt x="597" y="756"/>
                  </a:lnTo>
                  <a:lnTo>
                    <a:pt x="318" y="1114"/>
                  </a:lnTo>
                  <a:lnTo>
                    <a:pt x="199" y="1352"/>
                  </a:lnTo>
                  <a:lnTo>
                    <a:pt x="119" y="1551"/>
                  </a:lnTo>
                  <a:lnTo>
                    <a:pt x="40" y="1790"/>
                  </a:lnTo>
                  <a:lnTo>
                    <a:pt x="0" y="2028"/>
                  </a:lnTo>
                  <a:lnTo>
                    <a:pt x="0" y="2465"/>
                  </a:lnTo>
                  <a:lnTo>
                    <a:pt x="80" y="2903"/>
                  </a:lnTo>
                  <a:lnTo>
                    <a:pt x="239" y="3340"/>
                  </a:lnTo>
                  <a:lnTo>
                    <a:pt x="437" y="3698"/>
                  </a:lnTo>
                  <a:lnTo>
                    <a:pt x="756" y="4056"/>
                  </a:lnTo>
                  <a:lnTo>
                    <a:pt x="1113" y="4295"/>
                  </a:lnTo>
                  <a:lnTo>
                    <a:pt x="1312" y="4414"/>
                  </a:lnTo>
                  <a:lnTo>
                    <a:pt x="1551" y="4493"/>
                  </a:lnTo>
                  <a:lnTo>
                    <a:pt x="1750" y="4573"/>
                  </a:lnTo>
                  <a:lnTo>
                    <a:pt x="1988" y="4613"/>
                  </a:lnTo>
                  <a:lnTo>
                    <a:pt x="2465" y="4652"/>
                  </a:lnTo>
                  <a:lnTo>
                    <a:pt x="2903" y="4573"/>
                  </a:lnTo>
                  <a:lnTo>
                    <a:pt x="3300" y="4414"/>
                  </a:lnTo>
                  <a:lnTo>
                    <a:pt x="3698" y="4175"/>
                  </a:lnTo>
                  <a:lnTo>
                    <a:pt x="4016" y="3897"/>
                  </a:lnTo>
                  <a:lnTo>
                    <a:pt x="4294" y="3499"/>
                  </a:lnTo>
                  <a:lnTo>
                    <a:pt x="4414" y="3300"/>
                  </a:lnTo>
                  <a:lnTo>
                    <a:pt x="4493" y="3102"/>
                  </a:lnTo>
                  <a:lnTo>
                    <a:pt x="4573" y="2863"/>
                  </a:lnTo>
                  <a:lnTo>
                    <a:pt x="4613" y="2625"/>
                  </a:lnTo>
                  <a:lnTo>
                    <a:pt x="4613" y="2187"/>
                  </a:lnTo>
                  <a:lnTo>
                    <a:pt x="4533" y="1750"/>
                  </a:lnTo>
                  <a:lnTo>
                    <a:pt x="4374" y="1312"/>
                  </a:lnTo>
                  <a:lnTo>
                    <a:pt x="4175" y="954"/>
                  </a:lnTo>
                  <a:lnTo>
                    <a:pt x="3857" y="597"/>
                  </a:lnTo>
                  <a:lnTo>
                    <a:pt x="3499" y="358"/>
                  </a:lnTo>
                  <a:lnTo>
                    <a:pt x="3300" y="239"/>
                  </a:lnTo>
                  <a:lnTo>
                    <a:pt x="3062" y="159"/>
                  </a:lnTo>
                  <a:lnTo>
                    <a:pt x="2863" y="80"/>
                  </a:lnTo>
                  <a:lnTo>
                    <a:pt x="2624" y="40"/>
                  </a:lnTo>
                  <a:lnTo>
                    <a:pt x="2147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5" name="Google Shape;4665;p131"/>
            <p:cNvSpPr/>
            <p:nvPr/>
          </p:nvSpPr>
          <p:spPr>
            <a:xfrm>
              <a:off x="3489900" y="655625"/>
              <a:ext cx="119300" cy="119300"/>
            </a:xfrm>
            <a:custGeom>
              <a:avLst/>
              <a:gdLst/>
              <a:ahLst/>
              <a:cxnLst/>
              <a:rect l="l" t="t" r="r" b="b"/>
              <a:pathLst>
                <a:path w="4772" h="4772" extrusionOk="0">
                  <a:moveTo>
                    <a:pt x="2227" y="0"/>
                  </a:moveTo>
                  <a:lnTo>
                    <a:pt x="1790" y="80"/>
                  </a:lnTo>
                  <a:lnTo>
                    <a:pt x="1352" y="239"/>
                  </a:lnTo>
                  <a:lnTo>
                    <a:pt x="955" y="438"/>
                  </a:lnTo>
                  <a:lnTo>
                    <a:pt x="637" y="756"/>
                  </a:lnTo>
                  <a:lnTo>
                    <a:pt x="358" y="1154"/>
                  </a:lnTo>
                  <a:lnTo>
                    <a:pt x="239" y="1352"/>
                  </a:lnTo>
                  <a:lnTo>
                    <a:pt x="120" y="1591"/>
                  </a:lnTo>
                  <a:lnTo>
                    <a:pt x="80" y="1829"/>
                  </a:lnTo>
                  <a:lnTo>
                    <a:pt x="40" y="2068"/>
                  </a:lnTo>
                  <a:lnTo>
                    <a:pt x="0" y="2505"/>
                  </a:lnTo>
                  <a:lnTo>
                    <a:pt x="80" y="2983"/>
                  </a:lnTo>
                  <a:lnTo>
                    <a:pt x="239" y="3420"/>
                  </a:lnTo>
                  <a:lnTo>
                    <a:pt x="478" y="3778"/>
                  </a:lnTo>
                  <a:lnTo>
                    <a:pt x="796" y="4136"/>
                  </a:lnTo>
                  <a:lnTo>
                    <a:pt x="1154" y="4414"/>
                  </a:lnTo>
                  <a:lnTo>
                    <a:pt x="1352" y="4533"/>
                  </a:lnTo>
                  <a:lnTo>
                    <a:pt x="1591" y="4613"/>
                  </a:lnTo>
                  <a:lnTo>
                    <a:pt x="1830" y="4692"/>
                  </a:lnTo>
                  <a:lnTo>
                    <a:pt x="2068" y="4732"/>
                  </a:lnTo>
                  <a:lnTo>
                    <a:pt x="2545" y="4772"/>
                  </a:lnTo>
                  <a:lnTo>
                    <a:pt x="2983" y="4692"/>
                  </a:lnTo>
                  <a:lnTo>
                    <a:pt x="3420" y="4533"/>
                  </a:lnTo>
                  <a:lnTo>
                    <a:pt x="3818" y="4295"/>
                  </a:lnTo>
                  <a:lnTo>
                    <a:pt x="4136" y="3977"/>
                  </a:lnTo>
                  <a:lnTo>
                    <a:pt x="4414" y="3619"/>
                  </a:lnTo>
                  <a:lnTo>
                    <a:pt x="4533" y="3380"/>
                  </a:lnTo>
                  <a:lnTo>
                    <a:pt x="4653" y="3181"/>
                  </a:lnTo>
                  <a:lnTo>
                    <a:pt x="4692" y="2943"/>
                  </a:lnTo>
                  <a:lnTo>
                    <a:pt x="4732" y="2704"/>
                  </a:lnTo>
                  <a:lnTo>
                    <a:pt x="4772" y="2227"/>
                  </a:lnTo>
                  <a:lnTo>
                    <a:pt x="4692" y="1790"/>
                  </a:lnTo>
                  <a:lnTo>
                    <a:pt x="4533" y="1352"/>
                  </a:lnTo>
                  <a:lnTo>
                    <a:pt x="4295" y="955"/>
                  </a:lnTo>
                  <a:lnTo>
                    <a:pt x="3977" y="597"/>
                  </a:lnTo>
                  <a:lnTo>
                    <a:pt x="3619" y="318"/>
                  </a:lnTo>
                  <a:lnTo>
                    <a:pt x="3420" y="199"/>
                  </a:lnTo>
                  <a:lnTo>
                    <a:pt x="3181" y="120"/>
                  </a:lnTo>
                  <a:lnTo>
                    <a:pt x="2943" y="40"/>
                  </a:lnTo>
                  <a:lnTo>
                    <a:pt x="2704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6" name="Google Shape;4666;p131"/>
            <p:cNvSpPr/>
            <p:nvPr/>
          </p:nvSpPr>
          <p:spPr>
            <a:xfrm>
              <a:off x="3094250" y="981675"/>
              <a:ext cx="95475" cy="95450"/>
            </a:xfrm>
            <a:custGeom>
              <a:avLst/>
              <a:gdLst/>
              <a:ahLst/>
              <a:cxnLst/>
              <a:rect l="l" t="t" r="r" b="b"/>
              <a:pathLst>
                <a:path w="3819" h="3818" extrusionOk="0">
                  <a:moveTo>
                    <a:pt x="1790" y="1"/>
                  </a:moveTo>
                  <a:lnTo>
                    <a:pt x="1432" y="40"/>
                  </a:lnTo>
                  <a:lnTo>
                    <a:pt x="1074" y="160"/>
                  </a:lnTo>
                  <a:lnTo>
                    <a:pt x="756" y="358"/>
                  </a:lnTo>
                  <a:lnTo>
                    <a:pt x="478" y="597"/>
                  </a:lnTo>
                  <a:lnTo>
                    <a:pt x="279" y="915"/>
                  </a:lnTo>
                  <a:lnTo>
                    <a:pt x="80" y="1273"/>
                  </a:lnTo>
                  <a:lnTo>
                    <a:pt x="1" y="1631"/>
                  </a:lnTo>
                  <a:lnTo>
                    <a:pt x="1" y="2028"/>
                  </a:lnTo>
                  <a:lnTo>
                    <a:pt x="41" y="2386"/>
                  </a:lnTo>
                  <a:lnTo>
                    <a:pt x="160" y="2744"/>
                  </a:lnTo>
                  <a:lnTo>
                    <a:pt x="359" y="3023"/>
                  </a:lnTo>
                  <a:lnTo>
                    <a:pt x="597" y="3301"/>
                  </a:lnTo>
                  <a:lnTo>
                    <a:pt x="915" y="3539"/>
                  </a:lnTo>
                  <a:lnTo>
                    <a:pt x="1273" y="3699"/>
                  </a:lnTo>
                  <a:lnTo>
                    <a:pt x="1631" y="3778"/>
                  </a:lnTo>
                  <a:lnTo>
                    <a:pt x="2029" y="3818"/>
                  </a:lnTo>
                  <a:lnTo>
                    <a:pt x="2387" y="3738"/>
                  </a:lnTo>
                  <a:lnTo>
                    <a:pt x="2705" y="3619"/>
                  </a:lnTo>
                  <a:lnTo>
                    <a:pt x="3023" y="3420"/>
                  </a:lnTo>
                  <a:lnTo>
                    <a:pt x="3301" y="3182"/>
                  </a:lnTo>
                  <a:lnTo>
                    <a:pt x="3540" y="2864"/>
                  </a:lnTo>
                  <a:lnTo>
                    <a:pt x="3699" y="2545"/>
                  </a:lnTo>
                  <a:lnTo>
                    <a:pt x="3778" y="2148"/>
                  </a:lnTo>
                  <a:lnTo>
                    <a:pt x="3818" y="1790"/>
                  </a:lnTo>
                  <a:lnTo>
                    <a:pt x="3739" y="1432"/>
                  </a:lnTo>
                  <a:lnTo>
                    <a:pt x="3619" y="1074"/>
                  </a:lnTo>
                  <a:lnTo>
                    <a:pt x="3420" y="756"/>
                  </a:lnTo>
                  <a:lnTo>
                    <a:pt x="3182" y="478"/>
                  </a:lnTo>
                  <a:lnTo>
                    <a:pt x="2864" y="279"/>
                  </a:lnTo>
                  <a:lnTo>
                    <a:pt x="2546" y="120"/>
                  </a:lnTo>
                  <a:lnTo>
                    <a:pt x="2148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7" name="Google Shape;4667;p131"/>
            <p:cNvSpPr/>
            <p:nvPr/>
          </p:nvSpPr>
          <p:spPr>
            <a:xfrm>
              <a:off x="1505750" y="239100"/>
              <a:ext cx="95450" cy="94475"/>
            </a:xfrm>
            <a:custGeom>
              <a:avLst/>
              <a:gdLst/>
              <a:ahLst/>
              <a:cxnLst/>
              <a:rect l="l" t="t" r="r" b="b"/>
              <a:pathLst>
                <a:path w="3818" h="3779" extrusionOk="0">
                  <a:moveTo>
                    <a:pt x="1790" y="1"/>
                  </a:moveTo>
                  <a:lnTo>
                    <a:pt x="1432" y="41"/>
                  </a:lnTo>
                  <a:lnTo>
                    <a:pt x="1074" y="160"/>
                  </a:lnTo>
                  <a:lnTo>
                    <a:pt x="756" y="359"/>
                  </a:lnTo>
                  <a:lnTo>
                    <a:pt x="477" y="597"/>
                  </a:lnTo>
                  <a:lnTo>
                    <a:pt x="279" y="915"/>
                  </a:lnTo>
                  <a:lnTo>
                    <a:pt x="80" y="1273"/>
                  </a:lnTo>
                  <a:lnTo>
                    <a:pt x="0" y="1631"/>
                  </a:lnTo>
                  <a:lnTo>
                    <a:pt x="0" y="1989"/>
                  </a:lnTo>
                  <a:lnTo>
                    <a:pt x="40" y="2387"/>
                  </a:lnTo>
                  <a:lnTo>
                    <a:pt x="159" y="2705"/>
                  </a:lnTo>
                  <a:lnTo>
                    <a:pt x="358" y="3023"/>
                  </a:lnTo>
                  <a:lnTo>
                    <a:pt x="597" y="3301"/>
                  </a:lnTo>
                  <a:lnTo>
                    <a:pt x="915" y="3540"/>
                  </a:lnTo>
                  <a:lnTo>
                    <a:pt x="1273" y="3699"/>
                  </a:lnTo>
                  <a:lnTo>
                    <a:pt x="1630" y="3778"/>
                  </a:lnTo>
                  <a:lnTo>
                    <a:pt x="2028" y="3778"/>
                  </a:lnTo>
                  <a:lnTo>
                    <a:pt x="2386" y="3738"/>
                  </a:lnTo>
                  <a:lnTo>
                    <a:pt x="2704" y="3619"/>
                  </a:lnTo>
                  <a:lnTo>
                    <a:pt x="3022" y="3420"/>
                  </a:lnTo>
                  <a:lnTo>
                    <a:pt x="3300" y="3182"/>
                  </a:lnTo>
                  <a:lnTo>
                    <a:pt x="3539" y="2864"/>
                  </a:lnTo>
                  <a:lnTo>
                    <a:pt x="3698" y="2506"/>
                  </a:lnTo>
                  <a:lnTo>
                    <a:pt x="3778" y="2148"/>
                  </a:lnTo>
                  <a:lnTo>
                    <a:pt x="3817" y="1790"/>
                  </a:lnTo>
                  <a:lnTo>
                    <a:pt x="3738" y="1392"/>
                  </a:lnTo>
                  <a:lnTo>
                    <a:pt x="3619" y="1074"/>
                  </a:lnTo>
                  <a:lnTo>
                    <a:pt x="3420" y="756"/>
                  </a:lnTo>
                  <a:lnTo>
                    <a:pt x="3181" y="478"/>
                  </a:lnTo>
                  <a:lnTo>
                    <a:pt x="2863" y="239"/>
                  </a:lnTo>
                  <a:lnTo>
                    <a:pt x="2545" y="80"/>
                  </a:lnTo>
                  <a:lnTo>
                    <a:pt x="2147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668" name="Google Shape;4668;p131"/>
          <p:cNvSpPr/>
          <p:nvPr/>
        </p:nvSpPr>
        <p:spPr>
          <a:xfrm>
            <a:off x="-332325" y="-3263275"/>
            <a:ext cx="12524400" cy="3263400"/>
          </a:xfrm>
          <a:prstGeom prst="rect">
            <a:avLst/>
          </a:prstGeom>
          <a:solidFill>
            <a:srgbClr val="F8F9F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669" name="Google Shape;4669;p131"/>
          <p:cNvSpPr/>
          <p:nvPr/>
        </p:nvSpPr>
        <p:spPr>
          <a:xfrm>
            <a:off x="9144000" y="-1294225"/>
            <a:ext cx="9948600" cy="7173900"/>
          </a:xfrm>
          <a:prstGeom prst="rect">
            <a:avLst/>
          </a:prstGeom>
          <a:solidFill>
            <a:srgbClr val="F8F9F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670" name="Google Shape;4670;p131"/>
          <p:cNvSpPr/>
          <p:nvPr/>
        </p:nvSpPr>
        <p:spPr>
          <a:xfrm>
            <a:off x="-5113275" y="5143500"/>
            <a:ext cx="15054600" cy="3263400"/>
          </a:xfrm>
          <a:prstGeom prst="rect">
            <a:avLst/>
          </a:prstGeom>
          <a:solidFill>
            <a:srgbClr val="F8F9F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671" name="Google Shape;4671;p131"/>
          <p:cNvSpPr/>
          <p:nvPr/>
        </p:nvSpPr>
        <p:spPr>
          <a:xfrm>
            <a:off x="-5113275" y="-815825"/>
            <a:ext cx="5113200" cy="6277500"/>
          </a:xfrm>
          <a:prstGeom prst="rect">
            <a:avLst/>
          </a:prstGeom>
          <a:solidFill>
            <a:srgbClr val="F8F9F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***READ ME — Find more tips and tools">
  <p:cSld name="CUSTOM_18">
    <p:spTree>
      <p:nvGrpSpPr>
        <p:cNvPr id="1" name="Shape 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" name="Google Shape;59;p15"/>
          <p:cNvSpPr/>
          <p:nvPr/>
        </p:nvSpPr>
        <p:spPr>
          <a:xfrm>
            <a:off x="0" y="0"/>
            <a:ext cx="2168400" cy="5143500"/>
          </a:xfrm>
          <a:prstGeom prst="rightArrowCallout">
            <a:avLst>
              <a:gd name="adj1" fmla="val 25000"/>
              <a:gd name="adj2" fmla="val 25000"/>
              <a:gd name="adj3" fmla="val 25000"/>
              <a:gd name="adj4" fmla="val 64977"/>
            </a:avLst>
          </a:prstGeom>
          <a:solidFill>
            <a:srgbClr val="191919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60;p15"/>
          <p:cNvSpPr txBox="1"/>
          <p:nvPr/>
        </p:nvSpPr>
        <p:spPr>
          <a:xfrm>
            <a:off x="2270850" y="0"/>
            <a:ext cx="6753300" cy="51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5200" b="1"/>
              <a:t>For more tips, tools, layouts to help make your presentations shine, visit:</a:t>
            </a:r>
            <a:endParaRPr sz="5200" b="1"/>
          </a:p>
          <a:p>
            <a:pPr marL="0" lvl="0" indent="0" algn="l" rtl="0">
              <a:lnSpc>
                <a:spcPct val="80000"/>
              </a:lnSpc>
              <a:spcBef>
                <a:spcPts val="1500"/>
              </a:spcBef>
              <a:spcAft>
                <a:spcPts val="1500"/>
              </a:spcAft>
              <a:buNone/>
            </a:pPr>
            <a:r>
              <a:rPr lang="en" sz="5200" b="1">
                <a:solidFill>
                  <a:schemeClr val="dk1"/>
                </a:solidFill>
                <a:highlight>
                  <a:schemeClr val="accent1"/>
                </a:highlight>
              </a:rPr>
              <a:t>https://links.asu.edu/</a:t>
            </a:r>
            <a:br>
              <a:rPr lang="en" sz="5200" b="1">
                <a:solidFill>
                  <a:schemeClr val="dk1"/>
                </a:solidFill>
                <a:highlight>
                  <a:schemeClr val="accent1"/>
                </a:highlight>
              </a:rPr>
            </a:br>
            <a:r>
              <a:rPr lang="en" sz="5200" b="1">
                <a:solidFill>
                  <a:schemeClr val="dk1"/>
                </a:solidFill>
                <a:highlight>
                  <a:schemeClr val="accent1"/>
                </a:highlight>
              </a:rPr>
              <a:t>official-presentation-template </a:t>
            </a:r>
            <a:endParaRPr sz="5200" b="1">
              <a:solidFill>
                <a:schemeClr val="dk1"/>
              </a:solidFill>
              <a:highlight>
                <a:schemeClr val="accent1"/>
              </a:highlight>
            </a:endParaRPr>
          </a:p>
        </p:txBody>
      </p:sp>
    </p:spTree>
  </p:cSld>
  <p:clrMapOvr>
    <a:masterClrMapping/>
  </p:clrMapOvr>
</p:sldLayout>
</file>

<file path=ppt/slideLayouts/slideLayout13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z-Blank — photo grid background">
  <p:cSld name="CUSTOM_23_1_1_1_2">
    <p:spTree>
      <p:nvGrpSpPr>
        <p:cNvPr id="1" name="Shape 46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73" name="Google Shape;4673;p132"/>
          <p:cNvSpPr>
            <a:spLocks noGrp="1"/>
          </p:cNvSpPr>
          <p:nvPr>
            <p:ph type="pic" idx="2"/>
          </p:nvPr>
        </p:nvSpPr>
        <p:spPr>
          <a:xfrm>
            <a:off x="-10414" y="2136"/>
            <a:ext cx="2623800" cy="1675800"/>
          </a:xfrm>
          <a:prstGeom prst="rect">
            <a:avLst/>
          </a:prstGeom>
          <a:noFill/>
          <a:ln>
            <a:noFill/>
          </a:ln>
        </p:spPr>
      </p:sp>
      <p:sp>
        <p:nvSpPr>
          <p:cNvPr id="4674" name="Google Shape;4674;p132"/>
          <p:cNvSpPr>
            <a:spLocks noGrp="1"/>
          </p:cNvSpPr>
          <p:nvPr>
            <p:ph type="pic" idx="3"/>
          </p:nvPr>
        </p:nvSpPr>
        <p:spPr>
          <a:xfrm>
            <a:off x="-10425" y="1746100"/>
            <a:ext cx="2623800" cy="3397500"/>
          </a:xfrm>
          <a:prstGeom prst="rect">
            <a:avLst/>
          </a:prstGeom>
          <a:noFill/>
          <a:ln>
            <a:noFill/>
          </a:ln>
        </p:spPr>
      </p:sp>
      <p:sp>
        <p:nvSpPr>
          <p:cNvPr id="4675" name="Google Shape;4675;p132"/>
          <p:cNvSpPr>
            <a:spLocks noGrp="1"/>
          </p:cNvSpPr>
          <p:nvPr>
            <p:ph type="pic" idx="4"/>
          </p:nvPr>
        </p:nvSpPr>
        <p:spPr>
          <a:xfrm>
            <a:off x="2682550" y="1458075"/>
            <a:ext cx="3327600" cy="1675800"/>
          </a:xfrm>
          <a:prstGeom prst="rect">
            <a:avLst/>
          </a:prstGeom>
          <a:noFill/>
          <a:ln>
            <a:noFill/>
          </a:ln>
        </p:spPr>
      </p:sp>
      <p:sp>
        <p:nvSpPr>
          <p:cNvPr id="4676" name="Google Shape;4676;p132"/>
          <p:cNvSpPr>
            <a:spLocks noGrp="1"/>
          </p:cNvSpPr>
          <p:nvPr>
            <p:ph type="pic" idx="5"/>
          </p:nvPr>
        </p:nvSpPr>
        <p:spPr>
          <a:xfrm>
            <a:off x="2682544" y="2136"/>
            <a:ext cx="1749300" cy="1393200"/>
          </a:xfrm>
          <a:prstGeom prst="rect">
            <a:avLst/>
          </a:prstGeom>
          <a:noFill/>
          <a:ln>
            <a:noFill/>
          </a:ln>
        </p:spPr>
      </p:sp>
      <p:sp>
        <p:nvSpPr>
          <p:cNvPr id="4677" name="Google Shape;4677;p132"/>
          <p:cNvSpPr>
            <a:spLocks noGrp="1"/>
          </p:cNvSpPr>
          <p:nvPr>
            <p:ph type="pic" idx="6"/>
          </p:nvPr>
        </p:nvSpPr>
        <p:spPr>
          <a:xfrm>
            <a:off x="4490588" y="2136"/>
            <a:ext cx="1519500" cy="1393200"/>
          </a:xfrm>
          <a:prstGeom prst="rect">
            <a:avLst/>
          </a:prstGeom>
          <a:noFill/>
          <a:ln>
            <a:noFill/>
          </a:ln>
        </p:spPr>
      </p:sp>
      <p:sp>
        <p:nvSpPr>
          <p:cNvPr id="4678" name="Google Shape;4678;p132"/>
          <p:cNvSpPr>
            <a:spLocks noGrp="1"/>
          </p:cNvSpPr>
          <p:nvPr>
            <p:ph type="pic" idx="7"/>
          </p:nvPr>
        </p:nvSpPr>
        <p:spPr>
          <a:xfrm>
            <a:off x="2682550" y="3186300"/>
            <a:ext cx="6461400" cy="1957200"/>
          </a:xfrm>
          <a:prstGeom prst="rect">
            <a:avLst/>
          </a:prstGeom>
          <a:noFill/>
          <a:ln>
            <a:noFill/>
          </a:ln>
        </p:spPr>
      </p:sp>
      <p:sp>
        <p:nvSpPr>
          <p:cNvPr id="4679" name="Google Shape;4679;p132"/>
          <p:cNvSpPr>
            <a:spLocks noGrp="1"/>
          </p:cNvSpPr>
          <p:nvPr>
            <p:ph type="pic" idx="8"/>
          </p:nvPr>
        </p:nvSpPr>
        <p:spPr>
          <a:xfrm>
            <a:off x="6068831" y="2136"/>
            <a:ext cx="1560600" cy="3131700"/>
          </a:xfrm>
          <a:prstGeom prst="rect">
            <a:avLst/>
          </a:prstGeom>
          <a:noFill/>
          <a:ln>
            <a:noFill/>
          </a:ln>
        </p:spPr>
      </p:sp>
      <p:sp>
        <p:nvSpPr>
          <p:cNvPr id="4680" name="Google Shape;4680;p132"/>
          <p:cNvSpPr>
            <a:spLocks noGrp="1"/>
          </p:cNvSpPr>
          <p:nvPr>
            <p:ph type="pic" idx="9"/>
          </p:nvPr>
        </p:nvSpPr>
        <p:spPr>
          <a:xfrm>
            <a:off x="7688175" y="2136"/>
            <a:ext cx="1455900" cy="31317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13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zz-Not intended for use. Included so the full ASU color palette is available for your use in the color picker.">
  <p:cSld name="CUSTOM_30">
    <p:spTree>
      <p:nvGrpSpPr>
        <p:cNvPr id="1" name="Shape 46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82" name="Google Shape;4682;p133"/>
          <p:cNvSpPr txBox="1"/>
          <p:nvPr/>
        </p:nvSpPr>
        <p:spPr>
          <a:xfrm>
            <a:off x="424925" y="239700"/>
            <a:ext cx="8294400" cy="63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lvl="0" indent="0" algn="l" rtl="0">
              <a:lnSpc>
                <a:spcPct val="90000"/>
              </a:lnSpc>
              <a:spcBef>
                <a:spcPts val="0"/>
              </a:spcBef>
              <a:spcAft>
                <a:spcPts val="800"/>
              </a:spcAft>
              <a:buNone/>
            </a:pPr>
            <a:r>
              <a:rPr lang="en" sz="3200" b="1">
                <a:solidFill>
                  <a:srgbClr val="191919"/>
                </a:solidFill>
              </a:rPr>
              <a:t>ASU color palette</a:t>
            </a:r>
            <a:br>
              <a:rPr lang="en" sz="3200" b="1">
                <a:solidFill>
                  <a:srgbClr val="191919"/>
                </a:solidFill>
              </a:rPr>
            </a:br>
            <a:r>
              <a:rPr lang="en" b="1">
                <a:solidFill>
                  <a:schemeClr val="lt1"/>
                </a:solidFill>
                <a:highlight>
                  <a:schemeClr val="dk1"/>
                </a:highlight>
              </a:rPr>
              <a:t>Not intended for use: This slide ensures the expanded ASU color palette is in your color picker.</a:t>
            </a:r>
            <a:r>
              <a:rPr lang="en" sz="1300" b="1">
                <a:solidFill>
                  <a:schemeClr val="lt1"/>
                </a:solidFill>
                <a:highlight>
                  <a:schemeClr val="dk1"/>
                </a:highlight>
              </a:rPr>
              <a:t> </a:t>
            </a:r>
            <a:endParaRPr sz="1300" b="1">
              <a:solidFill>
                <a:schemeClr val="lt1"/>
              </a:solidFill>
              <a:highlight>
                <a:schemeClr val="dk1"/>
              </a:highlight>
            </a:endParaRPr>
          </a:p>
        </p:txBody>
      </p:sp>
      <p:graphicFrame>
        <p:nvGraphicFramePr>
          <p:cNvPr id="4683" name="Google Shape;4683;p133"/>
          <p:cNvGraphicFramePr/>
          <p:nvPr/>
        </p:nvGraphicFramePr>
        <p:xfrm>
          <a:off x="419007" y="1003232"/>
          <a:ext cx="3000000" cy="3000000"/>
        </p:xfrm>
        <a:graphic>
          <a:graphicData uri="http://schemas.openxmlformats.org/drawingml/2006/table">
            <a:tbl>
              <a:tblPr>
                <a:noFill/>
                <a:tableStyleId>{35429C9C-B0F0-420D-A276-2076F40557A7}</a:tableStyleId>
              </a:tblPr>
              <a:tblGrid>
                <a:gridCol w="9873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711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711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558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864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711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7110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7110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571100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71100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</a:tblGrid>
              <a:tr h="801350"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800" b="1"/>
                        <a:t>Primary colors</a:t>
                      </a:r>
                      <a:r>
                        <a:rPr lang="en" sz="800"/>
                        <a:t>. These should be your first color choices and used more prominently than secondary colors</a:t>
                      </a:r>
                      <a:endParaRPr sz="800" u="none" strike="noStrike" cap="none"/>
                    </a:p>
                  </a:txBody>
                  <a:tcPr marL="0" marR="91425" marT="0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C6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8C1D4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dk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E8E8E8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191919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E8E8E8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E8E8E8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E8E8E8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E8E8E8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E8E8E8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E8E8E8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24975"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500" b="1">
                        <a:solidFill>
                          <a:srgbClr val="191919"/>
                        </a:solidFill>
                      </a:endParaRPr>
                    </a:p>
                  </a:txBody>
                  <a:tcPr marL="0" marR="91425" marT="0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 gridSpan="2"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700" b="1">
                          <a:solidFill>
                            <a:srgbClr val="191919"/>
                          </a:solidFill>
                        </a:rPr>
                        <a:t>ASU Gold</a:t>
                      </a:r>
                      <a:endParaRPr sz="700" b="1">
                        <a:solidFill>
                          <a:srgbClr val="191919"/>
                        </a:solidFill>
                      </a:endParaRPr>
                    </a:p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700">
                          <a:solidFill>
                            <a:srgbClr val="191919"/>
                          </a:solidFill>
                        </a:rPr>
                        <a:t>#FFC627</a:t>
                      </a:r>
                      <a:endParaRPr sz="700">
                        <a:solidFill>
                          <a:srgbClr val="191919"/>
                        </a:solidFill>
                      </a:endParaRPr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700" b="1">
                          <a:solidFill>
                            <a:srgbClr val="191919"/>
                          </a:solidFill>
                        </a:rPr>
                        <a:t>ASU Maroon</a:t>
                      </a:r>
                      <a:r>
                        <a:rPr lang="en" sz="700">
                          <a:solidFill>
                            <a:srgbClr val="191919"/>
                          </a:solidFill>
                        </a:rPr>
                        <a:t> </a:t>
                      </a:r>
                      <a:br>
                        <a:rPr lang="en" sz="700">
                          <a:solidFill>
                            <a:srgbClr val="191919"/>
                          </a:solidFill>
                        </a:rPr>
                      </a:br>
                      <a:r>
                        <a:rPr lang="en" sz="700">
                          <a:solidFill>
                            <a:srgbClr val="191919"/>
                          </a:solidFill>
                        </a:rPr>
                        <a:t>#8C1D40</a:t>
                      </a:r>
                      <a:endParaRPr sz="700">
                        <a:solidFill>
                          <a:srgbClr val="191919"/>
                        </a:solidFill>
                      </a:endParaRPr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700" b="1">
                          <a:solidFill>
                            <a:srgbClr val="191919"/>
                          </a:solidFill>
                        </a:rPr>
                        <a:t>ASU Black</a:t>
                      </a:r>
                      <a:r>
                        <a:rPr lang="en" sz="700">
                          <a:solidFill>
                            <a:srgbClr val="191919"/>
                          </a:solidFill>
                        </a:rPr>
                        <a:t> </a:t>
                      </a:r>
                      <a:br>
                        <a:rPr lang="en" sz="700">
                          <a:solidFill>
                            <a:srgbClr val="191919"/>
                          </a:solidFill>
                        </a:rPr>
                      </a:br>
                      <a:r>
                        <a:rPr lang="en" sz="700">
                          <a:solidFill>
                            <a:srgbClr val="191919"/>
                          </a:solidFill>
                        </a:rPr>
                        <a:t>#000000</a:t>
                      </a:r>
                      <a:endParaRPr sz="700">
                        <a:solidFill>
                          <a:srgbClr val="191919"/>
                        </a:solidFill>
                      </a:endParaRPr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700" b="1">
                          <a:solidFill>
                            <a:srgbClr val="191919"/>
                          </a:solidFill>
                        </a:rPr>
                        <a:t>ASU White</a:t>
                      </a:r>
                      <a:r>
                        <a:rPr lang="en" sz="700">
                          <a:solidFill>
                            <a:srgbClr val="191919"/>
                          </a:solidFill>
                        </a:rPr>
                        <a:t> </a:t>
                      </a:r>
                      <a:br>
                        <a:rPr lang="en" sz="700">
                          <a:solidFill>
                            <a:srgbClr val="191919"/>
                          </a:solidFill>
                        </a:rPr>
                      </a:br>
                      <a:r>
                        <a:rPr lang="en" sz="700">
                          <a:solidFill>
                            <a:srgbClr val="191919"/>
                          </a:solidFill>
                        </a:rPr>
                        <a:t>#FFFFFF</a:t>
                      </a:r>
                      <a:endParaRPr sz="700">
                        <a:solidFill>
                          <a:srgbClr val="191919"/>
                        </a:solidFill>
                      </a:endParaRPr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E8E8E8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62750"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600" b="1"/>
                        <a:t>Secondary colors</a:t>
                      </a:r>
                      <a:r>
                        <a:rPr lang="en" sz="600"/>
                        <a:t>. Use as accents. Only use in addition to primary. May not to be used without primary brand colors. </a:t>
                      </a:r>
                      <a:endParaRPr sz="600" u="none" strike="noStrike" cap="none"/>
                    </a:p>
                  </a:txBody>
                  <a:tcPr marL="0" marR="91425" marT="0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5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4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AF674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4AB7C4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E7497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dk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79275"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500" b="1">
                        <a:solidFill>
                          <a:srgbClr val="191919"/>
                        </a:solidFill>
                      </a:endParaRPr>
                    </a:p>
                  </a:txBody>
                  <a:tcPr marL="0" marR="91425" marT="0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r>
                        <a:rPr lang="en" sz="700" b="1">
                          <a:solidFill>
                            <a:srgbClr val="191919"/>
                          </a:solidFill>
                        </a:rPr>
                        <a:t>ASU </a:t>
                      </a:r>
                      <a:r>
                        <a:rPr lang="en" sz="700" b="1" u="none" strike="noStrike" cap="none">
                          <a:solidFill>
                            <a:srgbClr val="191919"/>
                          </a:solidFill>
                        </a:rPr>
                        <a:t>Gree</a:t>
                      </a:r>
                      <a:r>
                        <a:rPr lang="en" sz="700" b="1">
                          <a:solidFill>
                            <a:srgbClr val="191919"/>
                          </a:solidFill>
                        </a:rPr>
                        <a:t>n</a:t>
                      </a:r>
                      <a:r>
                        <a:rPr lang="en" sz="700" u="none" strike="noStrike" cap="none">
                          <a:solidFill>
                            <a:srgbClr val="191919"/>
                          </a:solidFill>
                        </a:rPr>
                        <a:t> #78BE20</a:t>
                      </a:r>
                      <a:endParaRPr sz="700" u="none" strike="noStrike" cap="none">
                        <a:solidFill>
                          <a:srgbClr val="191919"/>
                        </a:solidFill>
                      </a:endParaRPr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r>
                        <a:rPr lang="en" sz="700" b="1">
                          <a:solidFill>
                            <a:srgbClr val="191919"/>
                          </a:solidFill>
                        </a:rPr>
                        <a:t>ASU </a:t>
                      </a:r>
                      <a:r>
                        <a:rPr lang="en" sz="700" b="1" u="none" strike="noStrike" cap="none">
                          <a:solidFill>
                            <a:srgbClr val="191919"/>
                          </a:solidFill>
                        </a:rPr>
                        <a:t>Blue</a:t>
                      </a:r>
                      <a:endParaRPr sz="700" b="1">
                        <a:solidFill>
                          <a:srgbClr val="191919"/>
                        </a:solidFill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r>
                        <a:rPr lang="en" sz="700" u="none" strike="noStrike" cap="none">
                          <a:solidFill>
                            <a:srgbClr val="191919"/>
                          </a:solidFill>
                        </a:rPr>
                        <a:t>#00A3E0</a:t>
                      </a:r>
                      <a:endParaRPr sz="700" u="none" strike="noStrike" cap="none">
                        <a:solidFill>
                          <a:srgbClr val="191919"/>
                        </a:solidFill>
                      </a:endParaRPr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r>
                        <a:rPr lang="en" sz="700" b="1">
                          <a:solidFill>
                            <a:srgbClr val="191919"/>
                          </a:solidFill>
                        </a:rPr>
                        <a:t>ASU </a:t>
                      </a:r>
                      <a:r>
                        <a:rPr lang="en" sz="700" b="1" u="none" strike="noStrike" cap="none">
                          <a:solidFill>
                            <a:srgbClr val="191919"/>
                          </a:solidFill>
                        </a:rPr>
                        <a:t>Orange</a:t>
                      </a:r>
                      <a:endParaRPr sz="700">
                        <a:solidFill>
                          <a:srgbClr val="191919"/>
                        </a:solidFill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r>
                        <a:rPr lang="en" sz="700" u="none" strike="noStrike" cap="none">
                          <a:solidFill>
                            <a:srgbClr val="191919"/>
                          </a:solidFill>
                        </a:rPr>
                        <a:t>#FF7F32</a:t>
                      </a: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700" b="1">
                          <a:solidFill>
                            <a:srgbClr val="191919"/>
                          </a:solidFill>
                        </a:rPr>
                        <a:t>ASU Copper</a:t>
                      </a:r>
                      <a:endParaRPr sz="700">
                        <a:solidFill>
                          <a:srgbClr val="191919"/>
                        </a:solidFill>
                      </a:endParaRPr>
                    </a:p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700">
                          <a:solidFill>
                            <a:srgbClr val="191919"/>
                          </a:solidFill>
                        </a:rPr>
                        <a:t>#AF674B</a:t>
                      </a:r>
                      <a:endParaRPr sz="700">
                        <a:solidFill>
                          <a:srgbClr val="191919"/>
                        </a:solidFill>
                      </a:endParaRPr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700" b="1">
                          <a:solidFill>
                            <a:srgbClr val="191919"/>
                          </a:solidFill>
                        </a:rPr>
                        <a:t>ASU Turquoise</a:t>
                      </a:r>
                      <a:endParaRPr sz="700">
                        <a:solidFill>
                          <a:srgbClr val="191919"/>
                        </a:solidFill>
                      </a:endParaRPr>
                    </a:p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700">
                          <a:solidFill>
                            <a:srgbClr val="191919"/>
                          </a:solidFill>
                        </a:rPr>
                        <a:t>#4AB7C4</a:t>
                      </a:r>
                      <a:endParaRPr sz="700">
                        <a:solidFill>
                          <a:srgbClr val="191919"/>
                        </a:solidFill>
                      </a:endParaRPr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700" b="1">
                          <a:solidFill>
                            <a:srgbClr val="191919"/>
                          </a:solidFill>
                        </a:rPr>
                        <a:t>ASU Pink</a:t>
                      </a:r>
                      <a:endParaRPr sz="700">
                        <a:solidFill>
                          <a:srgbClr val="191919"/>
                        </a:solidFill>
                      </a:endParaRPr>
                    </a:p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700">
                          <a:solidFill>
                            <a:srgbClr val="191919"/>
                          </a:solidFill>
                        </a:rPr>
                        <a:t>#E74973</a:t>
                      </a:r>
                      <a:endParaRPr sz="700">
                        <a:solidFill>
                          <a:srgbClr val="191919"/>
                        </a:solidFill>
                      </a:endParaRPr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700" b="1">
                          <a:solidFill>
                            <a:srgbClr val="191919"/>
                          </a:solidFill>
                        </a:rPr>
                        <a:t>ASU Gray</a:t>
                      </a:r>
                      <a:endParaRPr sz="700" b="1">
                        <a:solidFill>
                          <a:srgbClr val="191919"/>
                        </a:solidFill>
                      </a:endParaRPr>
                    </a:p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700">
                          <a:solidFill>
                            <a:srgbClr val="191919"/>
                          </a:solidFill>
                        </a:rPr>
                        <a:t>#747474</a:t>
                      </a:r>
                      <a:endParaRPr/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 gridSpan="2"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a:txBody>
                  <a:tcPr marL="91425" marR="91425" marT="91425" marB="0">
                    <a:lnL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14625"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500" b="1"/>
                        <a:t>ASU Grayscale. </a:t>
                      </a:r>
                      <a:r>
                        <a:rPr lang="en" sz="500"/>
                        <a:t>For text, line and fill colors. ASU Gray is a part of this scale.</a:t>
                      </a:r>
                      <a:endParaRPr sz="500"/>
                    </a:p>
                  </a:txBody>
                  <a:tcPr marL="0" marR="91425" marT="0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19191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19191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48484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747474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BFBFB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D0D0D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FAFAFA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AFAF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FAFAFA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FAFAFA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FAFAFA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67650"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600" b="1"/>
                    </a:p>
                  </a:txBody>
                  <a:tcPr marL="0" marR="91425" marT="91425" marB="91425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700" b="1"/>
                        <a:t>ASU Black</a:t>
                      </a:r>
                      <a:endParaRPr sz="700" b="1"/>
                    </a:p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700"/>
                        <a:t>#000000</a:t>
                      </a: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r>
                        <a:rPr lang="en" sz="700" b="1">
                          <a:solidFill>
                            <a:srgbClr val="191919"/>
                          </a:solidFill>
                        </a:rPr>
                        <a:t>Gray</a:t>
                      </a:r>
                      <a:r>
                        <a:rPr lang="en" sz="700" b="1" u="none" strike="noStrike" cap="none">
                          <a:solidFill>
                            <a:srgbClr val="191919"/>
                          </a:solidFill>
                        </a:rPr>
                        <a:t> 1</a:t>
                      </a:r>
                      <a:endParaRPr sz="700" b="1">
                        <a:solidFill>
                          <a:srgbClr val="191919"/>
                        </a:solidFill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r>
                        <a:rPr lang="en" sz="700" u="none" strike="noStrike" cap="none">
                          <a:solidFill>
                            <a:srgbClr val="191919"/>
                          </a:solidFill>
                        </a:rPr>
                        <a:t>#191919</a:t>
                      </a:r>
                      <a:endParaRPr sz="700" u="none" strike="noStrike" cap="none">
                        <a:solidFill>
                          <a:srgbClr val="191919"/>
                        </a:solidFill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700" u="none" strike="noStrike" cap="none">
                        <a:solidFill>
                          <a:srgbClr val="191919"/>
                        </a:solidFill>
                      </a:endParaRPr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r>
                        <a:rPr lang="en" sz="700" b="1">
                          <a:solidFill>
                            <a:srgbClr val="191919"/>
                          </a:solidFill>
                        </a:rPr>
                        <a:t>Gray</a:t>
                      </a:r>
                      <a:r>
                        <a:rPr lang="en" sz="700" b="1" u="none" strike="noStrike" cap="none">
                          <a:solidFill>
                            <a:srgbClr val="191919"/>
                          </a:solidFill>
                        </a:rPr>
                        <a:t> 2</a:t>
                      </a:r>
                      <a:endParaRPr sz="700" b="1">
                        <a:solidFill>
                          <a:srgbClr val="191919"/>
                        </a:solidFill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r>
                        <a:rPr lang="en" sz="700" u="none" strike="noStrike" cap="none">
                          <a:solidFill>
                            <a:srgbClr val="191919"/>
                          </a:solidFill>
                        </a:rPr>
                        <a:t>#484848</a:t>
                      </a:r>
                      <a:endParaRPr sz="700" u="none" strike="noStrike" cap="none">
                        <a:solidFill>
                          <a:srgbClr val="191919"/>
                        </a:solidFill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700" u="none" strike="noStrike" cap="none">
                        <a:solidFill>
                          <a:srgbClr val="191919"/>
                        </a:solidFill>
                      </a:endParaRPr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r>
                        <a:rPr lang="en" sz="700" b="1">
                          <a:solidFill>
                            <a:srgbClr val="191919"/>
                          </a:solidFill>
                        </a:rPr>
                        <a:t>ASU Gray</a:t>
                      </a:r>
                      <a:endParaRPr sz="700" b="1">
                        <a:solidFill>
                          <a:srgbClr val="191919"/>
                        </a:solidFill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r>
                        <a:rPr lang="en" sz="700" u="none" strike="noStrike" cap="none">
                          <a:solidFill>
                            <a:srgbClr val="191919"/>
                          </a:solidFill>
                        </a:rPr>
                        <a:t>#747474</a:t>
                      </a:r>
                      <a:br>
                        <a:rPr lang="en" sz="700" u="none" strike="noStrike" cap="none">
                          <a:solidFill>
                            <a:srgbClr val="191919"/>
                          </a:solidFill>
                        </a:rPr>
                      </a:br>
                      <a:r>
                        <a:rPr lang="en" sz="700" u="none" strike="noStrike" cap="none">
                          <a:solidFill>
                            <a:srgbClr val="191919"/>
                          </a:solidFill>
                        </a:rPr>
                        <a:t>(</a:t>
                      </a:r>
                      <a:r>
                        <a:rPr lang="en" sz="700">
                          <a:solidFill>
                            <a:srgbClr val="191919"/>
                          </a:solidFill>
                        </a:rPr>
                        <a:t>Gray 3)</a:t>
                      </a:r>
                      <a:endParaRPr sz="700" u="none" strike="noStrike" cap="none">
                        <a:solidFill>
                          <a:srgbClr val="191919"/>
                        </a:solidFill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r>
                        <a:rPr lang="en" sz="700" b="1">
                          <a:solidFill>
                            <a:srgbClr val="191919"/>
                          </a:solidFill>
                        </a:rPr>
                        <a:t>Gray</a:t>
                      </a:r>
                      <a:r>
                        <a:rPr lang="en" sz="700" b="1" u="none" strike="noStrike" cap="none">
                          <a:solidFill>
                            <a:srgbClr val="191919"/>
                          </a:solidFill>
                        </a:rPr>
                        <a:t> 4</a:t>
                      </a:r>
                      <a:endParaRPr sz="700" b="1">
                        <a:solidFill>
                          <a:srgbClr val="191919"/>
                        </a:solidFill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r>
                        <a:rPr lang="en" sz="700" u="none" strike="noStrike" cap="none">
                          <a:solidFill>
                            <a:srgbClr val="191919"/>
                          </a:solidFill>
                        </a:rPr>
                        <a:t>#BFBFBF</a:t>
                      </a:r>
                      <a:endParaRPr sz="700" u="none" strike="noStrike" cap="none">
                        <a:solidFill>
                          <a:srgbClr val="191919"/>
                        </a:solidFill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700" u="none" strike="noStrike" cap="none">
                        <a:solidFill>
                          <a:srgbClr val="191919"/>
                        </a:solidFill>
                      </a:endParaRPr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r>
                        <a:rPr lang="en" sz="700" b="1">
                          <a:solidFill>
                            <a:srgbClr val="191919"/>
                          </a:solidFill>
                        </a:rPr>
                        <a:t>Gray</a:t>
                      </a:r>
                      <a:r>
                        <a:rPr lang="en" sz="700" b="1" u="none" strike="noStrike" cap="none">
                          <a:solidFill>
                            <a:srgbClr val="191919"/>
                          </a:solidFill>
                        </a:rPr>
                        <a:t> 5</a:t>
                      </a:r>
                      <a:endParaRPr sz="700" b="1">
                        <a:solidFill>
                          <a:srgbClr val="191919"/>
                        </a:solidFill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r>
                        <a:rPr lang="en" sz="700" u="none" strike="noStrike" cap="none">
                          <a:solidFill>
                            <a:srgbClr val="191919"/>
                          </a:solidFill>
                        </a:rPr>
                        <a:t>#D0D0D0</a:t>
                      </a:r>
                      <a:endParaRPr sz="700" u="none" strike="noStrike" cap="none">
                        <a:solidFill>
                          <a:srgbClr val="191919"/>
                        </a:solidFill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700" u="none" strike="noStrike" cap="none">
                        <a:solidFill>
                          <a:srgbClr val="191919"/>
                        </a:solidFill>
                      </a:endParaRPr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r>
                        <a:rPr lang="en" sz="700" b="1">
                          <a:solidFill>
                            <a:srgbClr val="191919"/>
                          </a:solidFill>
                        </a:rPr>
                        <a:t>Gray</a:t>
                      </a:r>
                      <a:r>
                        <a:rPr lang="en" sz="700" b="1" u="none" strike="noStrike" cap="none">
                          <a:solidFill>
                            <a:srgbClr val="191919"/>
                          </a:solidFill>
                        </a:rPr>
                        <a:t> 6</a:t>
                      </a:r>
                      <a:endParaRPr sz="700" b="1">
                        <a:solidFill>
                          <a:srgbClr val="191919"/>
                        </a:solidFill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r>
                        <a:rPr lang="en" sz="700" u="none" strike="noStrike" cap="none">
                          <a:solidFill>
                            <a:srgbClr val="191919"/>
                          </a:solidFill>
                        </a:rPr>
                        <a:t>#E8E8E8</a:t>
                      </a:r>
                      <a:endParaRPr sz="700" u="none" strike="noStrike" cap="none">
                        <a:solidFill>
                          <a:srgbClr val="191919"/>
                        </a:solidFill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700" u="none" strike="noStrike" cap="none">
                        <a:solidFill>
                          <a:srgbClr val="191919"/>
                        </a:solidFill>
                      </a:endParaRPr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r>
                        <a:rPr lang="en" sz="700" b="1">
                          <a:solidFill>
                            <a:srgbClr val="191919"/>
                          </a:solidFill>
                        </a:rPr>
                        <a:t>Gray</a:t>
                      </a:r>
                      <a:r>
                        <a:rPr lang="en" sz="700" b="1" u="none" strike="noStrike" cap="none">
                          <a:solidFill>
                            <a:srgbClr val="191919"/>
                          </a:solidFill>
                        </a:rPr>
                        <a:t> </a:t>
                      </a:r>
                      <a:r>
                        <a:rPr lang="en" sz="700" b="1">
                          <a:solidFill>
                            <a:srgbClr val="191919"/>
                          </a:solidFill>
                        </a:rPr>
                        <a:t>7</a:t>
                      </a:r>
                      <a:r>
                        <a:rPr lang="en" sz="700" u="none" strike="noStrike" cap="none">
                          <a:solidFill>
                            <a:srgbClr val="191919"/>
                          </a:solidFill>
                        </a:rPr>
                        <a:t> #FAFAFA</a:t>
                      </a:r>
                      <a:endParaRPr sz="700" u="none" strike="noStrike" cap="none">
                        <a:solidFill>
                          <a:srgbClr val="191919"/>
                        </a:solidFill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700" u="none" strike="noStrike" cap="none">
                        <a:solidFill>
                          <a:srgbClr val="191919"/>
                        </a:solidFill>
                      </a:endParaRPr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700" b="1">
                          <a:solidFill>
                            <a:srgbClr val="191919"/>
                          </a:solidFill>
                        </a:rPr>
                        <a:t>ASU White</a:t>
                      </a:r>
                      <a:r>
                        <a:rPr lang="en" sz="700">
                          <a:solidFill>
                            <a:srgbClr val="191919"/>
                          </a:solidFill>
                        </a:rPr>
                        <a:t> #FFFFFF</a:t>
                      </a: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FAFAFA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98100">
                <a:tc rowSpan="2"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500" b="1"/>
                        <a:t>Color tints.</a:t>
                      </a:r>
                      <a:r>
                        <a:rPr lang="en" sz="500"/>
                        <a:t> Brand palette tint variations for use in data visualizations and spreadsheets</a:t>
                      </a:r>
                      <a:endParaRPr sz="500"/>
                    </a:p>
                  </a:txBody>
                  <a:tcPr marL="0" marR="91425" marT="0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1C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DFC9C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E9F5D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D6F0F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EADE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EBD9D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D2EDF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9D1D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661725">
                <a:tc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r>
                        <a:rPr lang="en" sz="700"/>
                        <a:t>25% ASU Gold</a:t>
                      </a:r>
                      <a:endParaRPr sz="700"/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r>
                        <a:rPr lang="en" sz="700"/>
                        <a:t>#FFF1C9</a:t>
                      </a:r>
                      <a:endParaRPr sz="700"/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r>
                        <a:rPr lang="en" sz="700"/>
                        <a:t>25% ASU Maroon</a:t>
                      </a:r>
                      <a:endParaRPr sz="700"/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r>
                        <a:rPr lang="en" sz="700"/>
                        <a:t>#DFC9CF</a:t>
                      </a: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r>
                        <a:rPr lang="en" sz="700">
                          <a:solidFill>
                            <a:srgbClr val="191919"/>
                          </a:solidFill>
                        </a:rPr>
                        <a:t>25% ASU Green</a:t>
                      </a:r>
                      <a:endParaRPr sz="700">
                        <a:solidFill>
                          <a:srgbClr val="191919"/>
                        </a:solidFill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r>
                        <a:rPr lang="en" sz="700">
                          <a:solidFill>
                            <a:srgbClr val="191919"/>
                          </a:solidFill>
                        </a:rPr>
                        <a:t>#E9F5DB</a:t>
                      </a:r>
                      <a:endParaRPr sz="700" u="none" strike="noStrike" cap="none">
                        <a:solidFill>
                          <a:srgbClr val="191919"/>
                        </a:solidFill>
                      </a:endParaRPr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r>
                        <a:rPr lang="en" sz="700"/>
                        <a:t>25% ASU Blue</a:t>
                      </a:r>
                      <a:endParaRPr sz="700"/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r>
                        <a:rPr lang="en" sz="700"/>
                        <a:t>#D6F0FA</a:t>
                      </a: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r>
                        <a:rPr lang="en" sz="700">
                          <a:solidFill>
                            <a:srgbClr val="191919"/>
                          </a:solidFill>
                        </a:rPr>
                        <a:t>25% ASU Orange</a:t>
                      </a:r>
                      <a:endParaRPr sz="700">
                        <a:solidFill>
                          <a:srgbClr val="191919"/>
                        </a:solidFill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r>
                        <a:rPr lang="en" sz="700">
                          <a:solidFill>
                            <a:srgbClr val="191919"/>
                          </a:solidFill>
                        </a:rPr>
                        <a:t>#FFEADE</a:t>
                      </a:r>
                      <a:endParaRPr sz="700" u="none" strike="noStrike" cap="none">
                        <a:solidFill>
                          <a:srgbClr val="191919"/>
                        </a:solidFill>
                      </a:endParaRPr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700">
                          <a:solidFill>
                            <a:srgbClr val="191919"/>
                          </a:solidFill>
                        </a:rPr>
                        <a:t>25% ASU Copper</a:t>
                      </a:r>
                      <a:endParaRPr sz="700">
                        <a:solidFill>
                          <a:srgbClr val="191919"/>
                        </a:solidFill>
                      </a:endParaRPr>
                    </a:p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700">
                          <a:solidFill>
                            <a:srgbClr val="191919"/>
                          </a:solidFill>
                        </a:rPr>
                        <a:t>#EBD9D2</a:t>
                      </a:r>
                      <a:endParaRPr/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700">
                          <a:solidFill>
                            <a:srgbClr val="191919"/>
                          </a:solidFill>
                        </a:rPr>
                        <a:t>25% ASU Turquoise </a:t>
                      </a:r>
                      <a:endParaRPr sz="700">
                        <a:solidFill>
                          <a:srgbClr val="191919"/>
                        </a:solidFill>
                      </a:endParaRPr>
                    </a:p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700">
                          <a:solidFill>
                            <a:srgbClr val="191919"/>
                          </a:solidFill>
                        </a:rPr>
                        <a:t>#D2EDF0</a:t>
                      </a:r>
                      <a:endParaRPr sz="700">
                        <a:solidFill>
                          <a:srgbClr val="191919"/>
                        </a:solidFill>
                      </a:endParaRPr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700">
                          <a:solidFill>
                            <a:srgbClr val="191919"/>
                          </a:solidFill>
                        </a:rPr>
                        <a:t>25% ASU Pink </a:t>
                      </a:r>
                      <a:endParaRPr sz="700">
                        <a:solidFill>
                          <a:srgbClr val="191919"/>
                        </a:solidFill>
                      </a:endParaRPr>
                    </a:p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700">
                          <a:solidFill>
                            <a:srgbClr val="191919"/>
                          </a:solidFill>
                        </a:rPr>
                        <a:t>#F9D1DC</a:t>
                      </a:r>
                      <a:endParaRPr sz="700">
                        <a:solidFill>
                          <a:srgbClr val="191919"/>
                        </a:solidFill>
                      </a:endParaRPr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600">
                        <a:solidFill>
                          <a:srgbClr val="191919"/>
                        </a:solidFill>
                      </a:endParaRPr>
                    </a:p>
                  </a:txBody>
                  <a:tcPr marL="91425" marR="91425" marT="91425" marB="0">
                    <a:lnL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graphicFrame>
        <p:nvGraphicFramePr>
          <p:cNvPr id="4684" name="Google Shape;4684;p133"/>
          <p:cNvGraphicFramePr/>
          <p:nvPr/>
        </p:nvGraphicFramePr>
        <p:xfrm>
          <a:off x="5969457" y="4075635"/>
          <a:ext cx="3000000" cy="3000000"/>
        </p:xfrm>
        <a:graphic>
          <a:graphicData uri="http://schemas.openxmlformats.org/drawingml/2006/table">
            <a:tbl>
              <a:tblPr>
                <a:noFill/>
                <a:tableStyleId>{35429C9C-B0F0-420D-A276-2076F40557A7}</a:tableStyleId>
              </a:tblPr>
              <a:tblGrid>
                <a:gridCol w="20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230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98125"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700" u="none" strike="noStrike" cap="none"/>
                    </a:p>
                  </a:txBody>
                  <a:tcPr marL="0" marR="0" marT="0" marB="0">
                    <a:lnL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600" b="1">
                          <a:solidFill>
                            <a:srgbClr val="191919"/>
                          </a:solidFill>
                        </a:rPr>
                        <a:t>Error Red</a:t>
                      </a:r>
                      <a:endParaRPr sz="600" b="1">
                        <a:solidFill>
                          <a:srgbClr val="191919"/>
                        </a:solidFill>
                      </a:endParaRPr>
                    </a:p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600">
                          <a:solidFill>
                            <a:srgbClr val="191919"/>
                          </a:solidFill>
                        </a:rPr>
                        <a:t>#CC2F2F </a:t>
                      </a:r>
                      <a:br>
                        <a:rPr lang="en" sz="600">
                          <a:solidFill>
                            <a:srgbClr val="191919"/>
                          </a:solidFill>
                        </a:rPr>
                      </a:br>
                      <a:endParaRPr sz="600">
                        <a:solidFill>
                          <a:srgbClr val="191919"/>
                        </a:solidFill>
                      </a:endParaRPr>
                    </a:p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600" b="1">
                          <a:solidFill>
                            <a:srgbClr val="191919"/>
                          </a:solidFill>
                        </a:rPr>
                        <a:t>For digital use only</a:t>
                      </a:r>
                      <a:r>
                        <a:rPr lang="en" sz="600">
                          <a:solidFill>
                            <a:srgbClr val="191919"/>
                          </a:solidFill>
                        </a:rPr>
                        <a:t> to indicate system errors, issues or negative number values.</a:t>
                      </a:r>
                      <a:endParaRPr sz="700"/>
                    </a:p>
                  </a:txBody>
                  <a:tcPr marL="45700" marR="0" marT="0" marB="0">
                    <a:lnL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623000"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600">
                        <a:solidFill>
                          <a:srgbClr val="191919"/>
                        </a:solidFill>
                      </a:endParaRPr>
                    </a:p>
                  </a:txBody>
                  <a:tcPr marL="0" marR="0" marT="0" marB="0">
                    <a:lnL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</p:spTree>
  </p:cSld>
  <p:clrMapOvr>
    <a:masterClrMapping/>
  </p:clrMapOvr>
</p:sldLayout>
</file>

<file path=ppt/slideLayouts/slideLayout13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***READ ME — Find more tips and tools">
  <p:cSld name="CUSTOM_18">
    <p:spTree>
      <p:nvGrpSpPr>
        <p:cNvPr id="1" name="Shape 46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90" name="Google Shape;4690;p135"/>
          <p:cNvSpPr/>
          <p:nvPr/>
        </p:nvSpPr>
        <p:spPr>
          <a:xfrm>
            <a:off x="0" y="0"/>
            <a:ext cx="2168400" cy="5143500"/>
          </a:xfrm>
          <a:prstGeom prst="rightArrowCallout">
            <a:avLst>
              <a:gd name="adj1" fmla="val 25000"/>
              <a:gd name="adj2" fmla="val 25000"/>
              <a:gd name="adj3" fmla="val 25000"/>
              <a:gd name="adj4" fmla="val 64977"/>
            </a:avLst>
          </a:prstGeom>
          <a:solidFill>
            <a:srgbClr val="191919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691" name="Google Shape;4691;p135"/>
          <p:cNvSpPr txBox="1"/>
          <p:nvPr/>
        </p:nvSpPr>
        <p:spPr>
          <a:xfrm>
            <a:off x="2270850" y="0"/>
            <a:ext cx="6753300" cy="51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5200" b="1"/>
              <a:t>For more tips, tools, layouts to help make your presentations shine, visit:</a:t>
            </a:r>
            <a:endParaRPr sz="5200" b="1"/>
          </a:p>
          <a:p>
            <a:pPr marL="0" lvl="0" indent="0" algn="l" rtl="0">
              <a:lnSpc>
                <a:spcPct val="80000"/>
              </a:lnSpc>
              <a:spcBef>
                <a:spcPts val="1500"/>
              </a:spcBef>
              <a:spcAft>
                <a:spcPts val="1500"/>
              </a:spcAft>
              <a:buNone/>
            </a:pPr>
            <a:r>
              <a:rPr lang="en" sz="5200" b="1">
                <a:solidFill>
                  <a:schemeClr val="dk1"/>
                </a:solidFill>
                <a:highlight>
                  <a:schemeClr val="accent1"/>
                </a:highlight>
              </a:rPr>
              <a:t>https://links.asu.edu/</a:t>
            </a:r>
            <a:br>
              <a:rPr lang="en" sz="5200" b="1">
                <a:solidFill>
                  <a:schemeClr val="dk1"/>
                </a:solidFill>
                <a:highlight>
                  <a:schemeClr val="accent1"/>
                </a:highlight>
              </a:rPr>
            </a:br>
            <a:r>
              <a:rPr lang="en" sz="5200" b="1">
                <a:solidFill>
                  <a:schemeClr val="dk1"/>
                </a:solidFill>
                <a:highlight>
                  <a:schemeClr val="accent1"/>
                </a:highlight>
              </a:rPr>
              <a:t>official-presentation-template </a:t>
            </a:r>
            <a:endParaRPr sz="5200" b="1">
              <a:solidFill>
                <a:schemeClr val="dk1"/>
              </a:solidFill>
              <a:highlight>
                <a:schemeClr val="accent1"/>
              </a:highlight>
            </a:endParaRPr>
          </a:p>
        </p:txBody>
      </p:sp>
    </p:spTree>
  </p:cSld>
  <p:clrMapOvr>
    <a:masterClrMapping/>
  </p:clrMapOvr>
</p:sldLayout>
</file>

<file path=ppt/slideLayouts/slideLayout13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**READ ME — Find more branded templates and tools for your use">
  <p:cSld name="CUSTOM_18_2">
    <p:spTree>
      <p:nvGrpSpPr>
        <p:cNvPr id="1" name="Shape 46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93" name="Google Shape;4693;p136"/>
          <p:cNvSpPr/>
          <p:nvPr/>
        </p:nvSpPr>
        <p:spPr>
          <a:xfrm>
            <a:off x="0" y="0"/>
            <a:ext cx="2168400" cy="5143500"/>
          </a:xfrm>
          <a:prstGeom prst="rightArrowCallout">
            <a:avLst>
              <a:gd name="adj1" fmla="val 25000"/>
              <a:gd name="adj2" fmla="val 25000"/>
              <a:gd name="adj3" fmla="val 25000"/>
              <a:gd name="adj4" fmla="val 64977"/>
            </a:avLst>
          </a:prstGeom>
          <a:solidFill>
            <a:srgbClr val="191919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694" name="Google Shape;4694;p136"/>
          <p:cNvSpPr txBox="1"/>
          <p:nvPr/>
        </p:nvSpPr>
        <p:spPr>
          <a:xfrm>
            <a:off x="2270850" y="0"/>
            <a:ext cx="6753300" cy="51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5200" b="1"/>
              <a:t>Find more branded templates created for your use:</a:t>
            </a:r>
            <a:endParaRPr sz="5200" b="1"/>
          </a:p>
          <a:p>
            <a:pPr marL="0" lvl="0" indent="0" algn="l" rtl="0">
              <a:lnSpc>
                <a:spcPct val="80000"/>
              </a:lnSpc>
              <a:spcBef>
                <a:spcPts val="1500"/>
              </a:spcBef>
              <a:spcAft>
                <a:spcPts val="1500"/>
              </a:spcAft>
              <a:buNone/>
            </a:pPr>
            <a:r>
              <a:rPr lang="en" sz="5200" b="1">
                <a:solidFill>
                  <a:schemeClr val="dk1"/>
                </a:solidFill>
                <a:highlight>
                  <a:schemeClr val="accent1"/>
                </a:highlight>
              </a:rPr>
              <a:t>https://brandguide.</a:t>
            </a:r>
            <a:br>
              <a:rPr lang="en" sz="5200" b="1">
                <a:solidFill>
                  <a:schemeClr val="dk1"/>
                </a:solidFill>
                <a:highlight>
                  <a:schemeClr val="accent1"/>
                </a:highlight>
              </a:rPr>
            </a:br>
            <a:r>
              <a:rPr lang="en" sz="5200" b="1">
                <a:solidFill>
                  <a:schemeClr val="dk1"/>
                </a:solidFill>
                <a:highlight>
                  <a:schemeClr val="accent1"/>
                </a:highlight>
              </a:rPr>
              <a:t>asu.edu/tools/</a:t>
            </a:r>
            <a:br>
              <a:rPr lang="en" sz="5200" b="1">
                <a:solidFill>
                  <a:schemeClr val="dk1"/>
                </a:solidFill>
                <a:highlight>
                  <a:schemeClr val="accent1"/>
                </a:highlight>
              </a:rPr>
            </a:br>
            <a:r>
              <a:rPr lang="en" sz="5200" b="1">
                <a:solidFill>
                  <a:schemeClr val="dk1"/>
                </a:solidFill>
                <a:highlight>
                  <a:schemeClr val="accent1"/>
                </a:highlight>
              </a:rPr>
              <a:t>templates-libraries </a:t>
            </a:r>
            <a:endParaRPr sz="5200" b="1">
              <a:solidFill>
                <a:schemeClr val="dk1"/>
              </a:solidFill>
              <a:highlight>
                <a:schemeClr val="accent1"/>
              </a:highlight>
            </a:endParaRPr>
          </a:p>
        </p:txBody>
      </p:sp>
    </p:spTree>
  </p:cSld>
  <p:clrMapOvr>
    <a:masterClrMapping/>
  </p:clrMapOvr>
</p:sldLayout>
</file>

<file path=ppt/slideLayouts/slideLayout13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*Presentation title slide options divider &gt;&gt;&gt; choose from following templates →">
  <p:cSld name="CUSTOM_21">
    <p:bg>
      <p:bgPr>
        <a:solidFill>
          <a:schemeClr val="lt2"/>
        </a:solidFill>
        <a:effectLst/>
      </p:bgPr>
    </p:bg>
    <p:spTree>
      <p:nvGrpSpPr>
        <p:cNvPr id="1" name="Shape 46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96" name="Google Shape;4696;p137"/>
          <p:cNvSpPr txBox="1"/>
          <p:nvPr/>
        </p:nvSpPr>
        <p:spPr>
          <a:xfrm>
            <a:off x="2411725" y="1065053"/>
            <a:ext cx="6288300" cy="2992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spAutoFit/>
          </a:bodyPr>
          <a:lstStyle/>
          <a:p>
            <a:pPr marL="0" lvl="0" indent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7200" b="1">
                <a:solidFill>
                  <a:srgbClr val="FFFFFF"/>
                </a:solidFill>
                <a:highlight>
                  <a:srgbClr val="191919"/>
                </a:highlight>
              </a:rPr>
              <a:t>Presentation title slide options</a:t>
            </a:r>
            <a:endParaRPr sz="7200" b="1">
              <a:solidFill>
                <a:srgbClr val="FFFFFF"/>
              </a:solidFill>
              <a:highlight>
                <a:srgbClr val="191919"/>
              </a:highlight>
            </a:endParaRPr>
          </a:p>
        </p:txBody>
      </p:sp>
      <p:sp>
        <p:nvSpPr>
          <p:cNvPr id="4697" name="Google Shape;4697;p137"/>
          <p:cNvSpPr/>
          <p:nvPr/>
        </p:nvSpPr>
        <p:spPr>
          <a:xfrm>
            <a:off x="0" y="0"/>
            <a:ext cx="2168400" cy="5143500"/>
          </a:xfrm>
          <a:prstGeom prst="rightArrowCallout">
            <a:avLst>
              <a:gd name="adj1" fmla="val 25000"/>
              <a:gd name="adj2" fmla="val 25000"/>
              <a:gd name="adj3" fmla="val 25000"/>
              <a:gd name="adj4" fmla="val 64977"/>
            </a:avLst>
          </a:prstGeom>
          <a:solidFill>
            <a:srgbClr val="191919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13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*Presentation title slide with subtitle">
  <p:cSld name="CUSTOM_20">
    <p:spTree>
      <p:nvGrpSpPr>
        <p:cNvPr id="1" name="Shape 46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99" name="Google Shape;4699;p138"/>
          <p:cNvSpPr txBox="1">
            <a:spLocks noGrp="1"/>
          </p:cNvSpPr>
          <p:nvPr>
            <p:ph type="ctrTitle"/>
          </p:nvPr>
        </p:nvSpPr>
        <p:spPr>
          <a:xfrm>
            <a:off x="420625" y="1254825"/>
            <a:ext cx="8411700" cy="2869800"/>
          </a:xfrm>
          <a:prstGeom prst="rect">
            <a:avLst/>
          </a:prstGeom>
        </p:spPr>
        <p:txBody>
          <a:bodyPr spcFirstLastPara="1" wrap="square" lIns="0" tIns="0" rIns="0" bIns="0" anchor="b" anchorCtr="0">
            <a:normAutofit/>
          </a:bodyPr>
          <a:lstStyle>
            <a:lvl1pPr lvl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 algn="ctr" rtl="0">
              <a:spcBef>
                <a:spcPts val="800"/>
              </a:spcBef>
              <a:spcAft>
                <a:spcPts val="0"/>
              </a:spcAft>
              <a:buSzPts val="4800"/>
              <a:buNone/>
              <a:defRPr sz="4800"/>
            </a:lvl3pPr>
            <a:lvl4pPr lvl="3" algn="ctr" rtl="0">
              <a:spcBef>
                <a:spcPts val="800"/>
              </a:spcBef>
              <a:spcAft>
                <a:spcPts val="0"/>
              </a:spcAft>
              <a:buSzPts val="4800"/>
              <a:buNone/>
              <a:defRPr sz="4800"/>
            </a:lvl4pPr>
            <a:lvl5pPr lvl="4" algn="ctr" rtl="0">
              <a:spcBef>
                <a:spcPts val="800"/>
              </a:spcBef>
              <a:spcAft>
                <a:spcPts val="0"/>
              </a:spcAft>
              <a:buSzPts val="4800"/>
              <a:buNone/>
              <a:defRPr sz="4800"/>
            </a:lvl5pPr>
            <a:lvl6pPr lvl="5" algn="ctr" rtl="0">
              <a:spcBef>
                <a:spcPts val="800"/>
              </a:spcBef>
              <a:spcAft>
                <a:spcPts val="0"/>
              </a:spcAft>
              <a:buSzPts val="4800"/>
              <a:buNone/>
              <a:defRPr sz="4800"/>
            </a:lvl6pPr>
            <a:lvl7pPr lvl="6" algn="ctr" rtl="0">
              <a:spcBef>
                <a:spcPts val="800"/>
              </a:spcBef>
              <a:spcAft>
                <a:spcPts val="0"/>
              </a:spcAft>
              <a:buSzPts val="4800"/>
              <a:buNone/>
              <a:defRPr sz="4800"/>
            </a:lvl7pPr>
            <a:lvl8pPr lvl="7" algn="ctr" rtl="0">
              <a:spcBef>
                <a:spcPts val="800"/>
              </a:spcBef>
              <a:spcAft>
                <a:spcPts val="0"/>
              </a:spcAft>
              <a:buSzPts val="4800"/>
              <a:buNone/>
              <a:defRPr sz="4800"/>
            </a:lvl8pPr>
            <a:lvl9pPr lvl="8" algn="ctr" rtl="0">
              <a:spcBef>
                <a:spcPts val="800"/>
              </a:spcBef>
              <a:spcAft>
                <a:spcPts val="800"/>
              </a:spcAft>
              <a:buSzPts val="4800"/>
              <a:buNone/>
              <a:defRPr sz="4800"/>
            </a:lvl9pPr>
          </a:lstStyle>
          <a:p>
            <a:endParaRPr/>
          </a:p>
        </p:txBody>
      </p:sp>
      <p:sp>
        <p:nvSpPr>
          <p:cNvPr id="4700" name="Google Shape;4700;p138"/>
          <p:cNvSpPr txBox="1">
            <a:spLocks noGrp="1"/>
          </p:cNvSpPr>
          <p:nvPr>
            <p:ph type="subTitle" idx="1"/>
          </p:nvPr>
        </p:nvSpPr>
        <p:spPr>
          <a:xfrm>
            <a:off x="420600" y="4227350"/>
            <a:ext cx="8411700" cy="6006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400"/>
              <a:buNone/>
              <a:defRPr sz="2400" b="1">
                <a:solidFill>
                  <a:schemeClr val="lt1"/>
                </a:solidFill>
                <a:highlight>
                  <a:schemeClr val="dk1"/>
                </a:highlight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>
            <a:endParaRPr/>
          </a:p>
        </p:txBody>
      </p:sp>
      <p:pic>
        <p:nvPicPr>
          <p:cNvPr id="4701" name="Google Shape;4701;p138" descr="ASU_Horiz_RGB_Digital_MaroonGold.png"/>
          <p:cNvPicPr preferRelativeResize="0"/>
          <p:nvPr/>
        </p:nvPicPr>
        <p:blipFill rotWithShape="1">
          <a:blip r:embed="rId2">
            <a:alphaModFix/>
          </a:blip>
          <a:srcRect l="3993" t="13045" r="2039" b="14158"/>
          <a:stretch/>
        </p:blipFill>
        <p:spPr>
          <a:xfrm>
            <a:off x="320050" y="184550"/>
            <a:ext cx="3767325" cy="81000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3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*Presentation title slide with preheader">
  <p:cSld name="CUSTOM_19">
    <p:spTree>
      <p:nvGrpSpPr>
        <p:cNvPr id="1" name="Shape 47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03" name="Google Shape;4703;p139"/>
          <p:cNvSpPr txBox="1">
            <a:spLocks noGrp="1"/>
          </p:cNvSpPr>
          <p:nvPr>
            <p:ph type="ctrTitle"/>
          </p:nvPr>
        </p:nvSpPr>
        <p:spPr>
          <a:xfrm>
            <a:off x="420625" y="1150944"/>
            <a:ext cx="8411700" cy="8100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 algn="ctr" rtl="0">
              <a:spcBef>
                <a:spcPts val="800"/>
              </a:spcBef>
              <a:spcAft>
                <a:spcPts val="0"/>
              </a:spcAft>
              <a:buSzPts val="4800"/>
              <a:buNone/>
              <a:defRPr sz="4800"/>
            </a:lvl3pPr>
            <a:lvl4pPr lvl="3" algn="ctr" rtl="0">
              <a:spcBef>
                <a:spcPts val="800"/>
              </a:spcBef>
              <a:spcAft>
                <a:spcPts val="0"/>
              </a:spcAft>
              <a:buSzPts val="4800"/>
              <a:buNone/>
              <a:defRPr sz="4800"/>
            </a:lvl4pPr>
            <a:lvl5pPr lvl="4" algn="ctr" rtl="0">
              <a:spcBef>
                <a:spcPts val="800"/>
              </a:spcBef>
              <a:spcAft>
                <a:spcPts val="0"/>
              </a:spcAft>
              <a:buSzPts val="4800"/>
              <a:buNone/>
              <a:defRPr sz="4800"/>
            </a:lvl5pPr>
            <a:lvl6pPr lvl="5" algn="ctr" rtl="0">
              <a:spcBef>
                <a:spcPts val="800"/>
              </a:spcBef>
              <a:spcAft>
                <a:spcPts val="0"/>
              </a:spcAft>
              <a:buSzPts val="4800"/>
              <a:buNone/>
              <a:defRPr sz="4800"/>
            </a:lvl6pPr>
            <a:lvl7pPr lvl="6" algn="ctr" rtl="0">
              <a:spcBef>
                <a:spcPts val="800"/>
              </a:spcBef>
              <a:spcAft>
                <a:spcPts val="0"/>
              </a:spcAft>
              <a:buSzPts val="4800"/>
              <a:buNone/>
              <a:defRPr sz="4800"/>
            </a:lvl7pPr>
            <a:lvl8pPr lvl="7" algn="ctr" rtl="0">
              <a:spcBef>
                <a:spcPts val="800"/>
              </a:spcBef>
              <a:spcAft>
                <a:spcPts val="0"/>
              </a:spcAft>
              <a:buSzPts val="4800"/>
              <a:buNone/>
              <a:defRPr sz="4800"/>
            </a:lvl8pPr>
            <a:lvl9pPr lvl="8" algn="ctr" rtl="0">
              <a:spcBef>
                <a:spcPts val="800"/>
              </a:spcBef>
              <a:spcAft>
                <a:spcPts val="800"/>
              </a:spcAft>
              <a:buSzPts val="4800"/>
              <a:buNone/>
              <a:defRPr sz="4800"/>
            </a:lvl9pPr>
          </a:lstStyle>
          <a:p>
            <a:endParaRPr/>
          </a:p>
        </p:txBody>
      </p:sp>
      <p:sp>
        <p:nvSpPr>
          <p:cNvPr id="4704" name="Google Shape;4704;p139"/>
          <p:cNvSpPr txBox="1">
            <a:spLocks noGrp="1"/>
          </p:cNvSpPr>
          <p:nvPr>
            <p:ph type="subTitle" idx="1"/>
          </p:nvPr>
        </p:nvSpPr>
        <p:spPr>
          <a:xfrm>
            <a:off x="420625" y="886975"/>
            <a:ext cx="8411700" cy="2571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 b="1">
                <a:highlight>
                  <a:schemeClr val="accent1"/>
                </a:highlight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9pPr>
          </a:lstStyle>
          <a:p>
            <a:endParaRPr/>
          </a:p>
        </p:txBody>
      </p:sp>
      <p:pic>
        <p:nvPicPr>
          <p:cNvPr id="4705" name="Google Shape;4705;p139" descr="ASU_Horiz_RGB_Digital_MaroonGold.png"/>
          <p:cNvPicPr preferRelativeResize="0"/>
          <p:nvPr/>
        </p:nvPicPr>
        <p:blipFill rotWithShape="1">
          <a:blip r:embed="rId2">
            <a:alphaModFix/>
          </a:blip>
          <a:srcRect l="3993" t="13045" r="2039" b="14158"/>
          <a:stretch/>
        </p:blipFill>
        <p:spPr>
          <a:xfrm>
            <a:off x="310823" y="4137962"/>
            <a:ext cx="3767325" cy="81000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3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*Presentation title slide with photo background">
  <p:cSld name="CUSTOM_18_1">
    <p:spTree>
      <p:nvGrpSpPr>
        <p:cNvPr id="1" name="Shape 47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07" name="Google Shape;4707;p140"/>
          <p:cNvSpPr>
            <a:spLocks noGrp="1"/>
          </p:cNvSpPr>
          <p:nvPr>
            <p:ph type="pic" idx="2"/>
          </p:nvPr>
        </p:nvSpPr>
        <p:spPr>
          <a:xfrm>
            <a:off x="0" y="-9225"/>
            <a:ext cx="9144000" cy="3893700"/>
          </a:xfrm>
          <a:prstGeom prst="rect">
            <a:avLst/>
          </a:prstGeom>
          <a:noFill/>
          <a:ln>
            <a:noFill/>
          </a:ln>
        </p:spPr>
      </p:sp>
      <p:sp>
        <p:nvSpPr>
          <p:cNvPr id="4708" name="Google Shape;4708;p140"/>
          <p:cNvSpPr txBox="1">
            <a:spLocks noGrp="1"/>
          </p:cNvSpPr>
          <p:nvPr>
            <p:ph type="ctrTitle"/>
          </p:nvPr>
        </p:nvSpPr>
        <p:spPr>
          <a:xfrm>
            <a:off x="420625" y="994550"/>
            <a:ext cx="8411700" cy="2318100"/>
          </a:xfrm>
          <a:prstGeom prst="rect">
            <a:avLst/>
          </a:prstGeom>
        </p:spPr>
        <p:txBody>
          <a:bodyPr spcFirstLastPara="1" wrap="square" lIns="0" tIns="0" rIns="0" bIns="0" anchor="b" anchorCtr="0">
            <a:normAutofit/>
          </a:bodyPr>
          <a:lstStyle>
            <a:lvl1pPr lvl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>
                <a:highlight>
                  <a:schemeClr val="lt1"/>
                </a:highlight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 algn="ctr" rtl="0">
              <a:spcBef>
                <a:spcPts val="800"/>
              </a:spcBef>
              <a:spcAft>
                <a:spcPts val="0"/>
              </a:spcAft>
              <a:buSzPts val="4800"/>
              <a:buNone/>
              <a:defRPr sz="4800"/>
            </a:lvl3pPr>
            <a:lvl4pPr lvl="3" algn="ctr" rtl="0">
              <a:spcBef>
                <a:spcPts val="800"/>
              </a:spcBef>
              <a:spcAft>
                <a:spcPts val="0"/>
              </a:spcAft>
              <a:buSzPts val="4800"/>
              <a:buNone/>
              <a:defRPr sz="4800"/>
            </a:lvl4pPr>
            <a:lvl5pPr lvl="4" algn="ctr" rtl="0">
              <a:spcBef>
                <a:spcPts val="800"/>
              </a:spcBef>
              <a:spcAft>
                <a:spcPts val="0"/>
              </a:spcAft>
              <a:buSzPts val="4800"/>
              <a:buNone/>
              <a:defRPr sz="4800"/>
            </a:lvl5pPr>
            <a:lvl6pPr lvl="5" algn="ctr" rtl="0">
              <a:spcBef>
                <a:spcPts val="800"/>
              </a:spcBef>
              <a:spcAft>
                <a:spcPts val="0"/>
              </a:spcAft>
              <a:buSzPts val="4800"/>
              <a:buNone/>
              <a:defRPr sz="4800"/>
            </a:lvl6pPr>
            <a:lvl7pPr lvl="6" algn="ctr" rtl="0">
              <a:spcBef>
                <a:spcPts val="800"/>
              </a:spcBef>
              <a:spcAft>
                <a:spcPts val="0"/>
              </a:spcAft>
              <a:buSzPts val="4800"/>
              <a:buNone/>
              <a:defRPr sz="4800"/>
            </a:lvl7pPr>
            <a:lvl8pPr lvl="7" algn="ctr" rtl="0">
              <a:spcBef>
                <a:spcPts val="800"/>
              </a:spcBef>
              <a:spcAft>
                <a:spcPts val="0"/>
              </a:spcAft>
              <a:buSzPts val="4800"/>
              <a:buNone/>
              <a:defRPr sz="4800"/>
            </a:lvl8pPr>
            <a:lvl9pPr lvl="8" algn="ctr" rtl="0">
              <a:spcBef>
                <a:spcPts val="800"/>
              </a:spcBef>
              <a:spcAft>
                <a:spcPts val="800"/>
              </a:spcAft>
              <a:buSzPts val="4800"/>
              <a:buNone/>
              <a:defRPr sz="4800"/>
            </a:lvl9pPr>
          </a:lstStyle>
          <a:p>
            <a:endParaRPr/>
          </a:p>
        </p:txBody>
      </p:sp>
      <p:sp>
        <p:nvSpPr>
          <p:cNvPr id="4709" name="Google Shape;4709;p140"/>
          <p:cNvSpPr txBox="1">
            <a:spLocks noGrp="1"/>
          </p:cNvSpPr>
          <p:nvPr>
            <p:ph type="body" idx="1"/>
          </p:nvPr>
        </p:nvSpPr>
        <p:spPr>
          <a:xfrm>
            <a:off x="4197100" y="4253675"/>
            <a:ext cx="4608300" cy="5745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marL="457200" lvl="0" indent="-304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Char char="●"/>
              <a:defRPr sz="1200" b="1">
                <a:solidFill>
                  <a:schemeClr val="dk1"/>
                </a:solidFill>
              </a:defRPr>
            </a:lvl1pPr>
            <a:lvl2pPr marL="914400" lvl="1" indent="-304800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1200"/>
              <a:buChar char="○"/>
              <a:defRPr sz="1200" b="1">
                <a:solidFill>
                  <a:schemeClr val="dk1"/>
                </a:solidFill>
              </a:defRPr>
            </a:lvl2pPr>
            <a:lvl3pPr marL="1371600" lvl="2" indent="-304800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1200"/>
              <a:buChar char="■"/>
              <a:defRPr sz="1200" b="1">
                <a:solidFill>
                  <a:schemeClr val="dk1"/>
                </a:solidFill>
              </a:defRPr>
            </a:lvl3pPr>
            <a:lvl4pPr marL="1828800" lvl="3" indent="-304800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1200"/>
              <a:buChar char="●"/>
              <a:defRPr sz="1200" b="1">
                <a:solidFill>
                  <a:schemeClr val="dk1"/>
                </a:solidFill>
              </a:defRPr>
            </a:lvl4pPr>
            <a:lvl5pPr marL="2286000" lvl="4" indent="-304800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1200"/>
              <a:buChar char="○"/>
              <a:defRPr sz="1200" b="1">
                <a:solidFill>
                  <a:schemeClr val="dk1"/>
                </a:solidFill>
              </a:defRPr>
            </a:lvl5pPr>
            <a:lvl6pPr marL="2743200" lvl="5" indent="-304800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1200"/>
              <a:buChar char="■"/>
              <a:defRPr sz="1200" b="1">
                <a:solidFill>
                  <a:schemeClr val="dk1"/>
                </a:solidFill>
              </a:defRPr>
            </a:lvl6pPr>
            <a:lvl7pPr marL="3200400" lvl="6" indent="-304800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1200"/>
              <a:buChar char="●"/>
              <a:defRPr sz="1200" b="1">
                <a:solidFill>
                  <a:schemeClr val="dk1"/>
                </a:solidFill>
              </a:defRPr>
            </a:lvl7pPr>
            <a:lvl8pPr marL="3657600" lvl="7" indent="-304800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1200"/>
              <a:buChar char="○"/>
              <a:defRPr sz="1200" b="1">
                <a:solidFill>
                  <a:schemeClr val="dk1"/>
                </a:solidFill>
              </a:defRPr>
            </a:lvl8pPr>
            <a:lvl9pPr marL="4114800" lvl="8" indent="-304800" rtl="0">
              <a:lnSpc>
                <a:spcPct val="100000"/>
              </a:lnSpc>
              <a:spcBef>
                <a:spcPts val="800"/>
              </a:spcBef>
              <a:spcAft>
                <a:spcPts val="800"/>
              </a:spcAft>
              <a:buClr>
                <a:schemeClr val="dk1"/>
              </a:buClr>
              <a:buSzPts val="1200"/>
              <a:buChar char="■"/>
              <a:defRPr sz="1200" b="1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pic>
        <p:nvPicPr>
          <p:cNvPr id="4710" name="Google Shape;4710;p140" descr="ASU_Horiz_RGB_Digital_MaroonGold.png"/>
          <p:cNvPicPr preferRelativeResize="0"/>
          <p:nvPr/>
        </p:nvPicPr>
        <p:blipFill rotWithShape="1">
          <a:blip r:embed="rId2">
            <a:alphaModFix/>
          </a:blip>
          <a:srcRect l="3993" t="13045" r="2039" b="14158"/>
          <a:stretch/>
        </p:blipFill>
        <p:spPr>
          <a:xfrm>
            <a:off x="310823" y="4137962"/>
            <a:ext cx="3767325" cy="81000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3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Agenda slide options divider &gt;&gt;&gt; choose from following templates →">
  <p:cSld name="CUSTOM_21_1">
    <p:bg>
      <p:bgPr>
        <a:solidFill>
          <a:schemeClr val="lt2"/>
        </a:solidFill>
        <a:effectLst/>
      </p:bgPr>
    </p:bg>
    <p:spTree>
      <p:nvGrpSpPr>
        <p:cNvPr id="1" name="Shape 47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12" name="Google Shape;4712;p141"/>
          <p:cNvSpPr txBox="1"/>
          <p:nvPr/>
        </p:nvSpPr>
        <p:spPr>
          <a:xfrm>
            <a:off x="2411725" y="1065053"/>
            <a:ext cx="6288300" cy="2992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spAutoFit/>
          </a:bodyPr>
          <a:lstStyle/>
          <a:p>
            <a:pPr marL="0" lvl="0" indent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7200" b="1">
                <a:solidFill>
                  <a:srgbClr val="FFFFFF"/>
                </a:solidFill>
                <a:highlight>
                  <a:srgbClr val="191919"/>
                </a:highlight>
              </a:rPr>
              <a:t>Agenda or schedule slide options</a:t>
            </a:r>
            <a:endParaRPr sz="7200" b="1">
              <a:solidFill>
                <a:srgbClr val="FFFFFF"/>
              </a:solidFill>
              <a:highlight>
                <a:srgbClr val="191919"/>
              </a:highlight>
            </a:endParaRPr>
          </a:p>
        </p:txBody>
      </p:sp>
      <p:sp>
        <p:nvSpPr>
          <p:cNvPr id="4713" name="Google Shape;4713;p141"/>
          <p:cNvSpPr/>
          <p:nvPr/>
        </p:nvSpPr>
        <p:spPr>
          <a:xfrm>
            <a:off x="0" y="0"/>
            <a:ext cx="2168400" cy="5143500"/>
          </a:xfrm>
          <a:prstGeom prst="rightArrowCallout">
            <a:avLst>
              <a:gd name="adj1" fmla="val 25000"/>
              <a:gd name="adj2" fmla="val 25000"/>
              <a:gd name="adj3" fmla="val 25000"/>
              <a:gd name="adj4" fmla="val 64977"/>
            </a:avLst>
          </a:prstGeom>
          <a:solidFill>
            <a:srgbClr val="191919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13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Agenda — white">
  <p:cSld name="CUSTOM_20_1">
    <p:bg>
      <p:bgPr>
        <a:solidFill>
          <a:schemeClr val="lt1"/>
        </a:solidFill>
        <a:effectLst/>
      </p:bgPr>
    </p:bg>
    <p:spTree>
      <p:nvGrpSpPr>
        <p:cNvPr id="1" name="Shape 47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15" name="Google Shape;4715;p142"/>
          <p:cNvSpPr txBox="1">
            <a:spLocks noGrp="1"/>
          </p:cNvSpPr>
          <p:nvPr>
            <p:ph type="title"/>
          </p:nvPr>
        </p:nvSpPr>
        <p:spPr>
          <a:xfrm>
            <a:off x="320050" y="320050"/>
            <a:ext cx="3035700" cy="45081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highlight>
                  <a:schemeClr val="accent1"/>
                </a:highlight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  <p:cxnSp>
        <p:nvCxnSpPr>
          <p:cNvPr id="4716" name="Google Shape;4716;p142"/>
          <p:cNvCxnSpPr/>
          <p:nvPr/>
        </p:nvCxnSpPr>
        <p:spPr>
          <a:xfrm>
            <a:off x="3723680" y="1876175"/>
            <a:ext cx="0" cy="1380300"/>
          </a:xfrm>
          <a:prstGeom prst="straightConnector1">
            <a:avLst/>
          </a:prstGeom>
          <a:noFill/>
          <a:ln w="28575" cap="flat" cmpd="sng">
            <a:solidFill>
              <a:srgbClr val="FFC627"/>
            </a:solidFill>
            <a:prstDash val="solid"/>
            <a:round/>
            <a:headEnd type="none" w="sm" len="sm"/>
            <a:tailEnd type="none" w="sm" len="sm"/>
          </a:ln>
        </p:spPr>
      </p:cxnSp>
      <p:sp>
        <p:nvSpPr>
          <p:cNvPr id="4717" name="Google Shape;4717;p142"/>
          <p:cNvSpPr txBox="1">
            <a:spLocks noGrp="1"/>
          </p:cNvSpPr>
          <p:nvPr>
            <p:ph type="body" idx="1"/>
          </p:nvPr>
        </p:nvSpPr>
        <p:spPr>
          <a:xfrm>
            <a:off x="4197100" y="322950"/>
            <a:ext cx="4608600" cy="45081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marL="457200" lvl="0" indent="-355600" rtl="0">
              <a:spcBef>
                <a:spcPts val="0"/>
              </a:spcBef>
              <a:spcAft>
                <a:spcPts val="0"/>
              </a:spcAft>
              <a:buSzPts val="2000"/>
              <a:buChar char="●"/>
              <a:defRPr/>
            </a:lvl1pPr>
            <a:lvl2pPr marL="914400" lvl="1" indent="-355600" rtl="0">
              <a:spcBef>
                <a:spcPts val="800"/>
              </a:spcBef>
              <a:spcAft>
                <a:spcPts val="0"/>
              </a:spcAft>
              <a:buSzPts val="2000"/>
              <a:buChar char="○"/>
              <a:defRPr/>
            </a:lvl2pPr>
            <a:lvl3pPr marL="1371600" lvl="2" indent="-355600" rtl="0">
              <a:spcBef>
                <a:spcPts val="800"/>
              </a:spcBef>
              <a:spcAft>
                <a:spcPts val="0"/>
              </a:spcAft>
              <a:buSzPts val="2000"/>
              <a:buChar char="■"/>
              <a:defRPr/>
            </a:lvl3pPr>
            <a:lvl4pPr marL="1828800" lvl="3" indent="-355600" rtl="0">
              <a:spcBef>
                <a:spcPts val="800"/>
              </a:spcBef>
              <a:spcAft>
                <a:spcPts val="0"/>
              </a:spcAft>
              <a:buSzPts val="2000"/>
              <a:buChar char="●"/>
              <a:defRPr/>
            </a:lvl4pPr>
            <a:lvl5pPr marL="2286000" lvl="4" indent="-355600" rtl="0">
              <a:spcBef>
                <a:spcPts val="800"/>
              </a:spcBef>
              <a:spcAft>
                <a:spcPts val="0"/>
              </a:spcAft>
              <a:buSzPts val="2000"/>
              <a:buChar char="○"/>
              <a:defRPr/>
            </a:lvl5pPr>
            <a:lvl6pPr marL="2743200" lvl="5" indent="-355600" rtl="0">
              <a:spcBef>
                <a:spcPts val="800"/>
              </a:spcBef>
              <a:spcAft>
                <a:spcPts val="0"/>
              </a:spcAft>
              <a:buSzPts val="2000"/>
              <a:buChar char="■"/>
              <a:defRPr/>
            </a:lvl6pPr>
            <a:lvl7pPr marL="3200400" lvl="6" indent="-355600" rtl="0">
              <a:spcBef>
                <a:spcPts val="800"/>
              </a:spcBef>
              <a:spcAft>
                <a:spcPts val="0"/>
              </a:spcAft>
              <a:buSzPts val="2000"/>
              <a:buChar char="●"/>
              <a:defRPr/>
            </a:lvl7pPr>
            <a:lvl8pPr marL="3657600" lvl="7" indent="-355600" rtl="0">
              <a:spcBef>
                <a:spcPts val="800"/>
              </a:spcBef>
              <a:spcAft>
                <a:spcPts val="0"/>
              </a:spcAft>
              <a:buSzPts val="2000"/>
              <a:buChar char="○"/>
              <a:defRPr/>
            </a:lvl8pPr>
            <a:lvl9pPr marL="4114800" lvl="8" indent="-355600" rtl="0">
              <a:spcBef>
                <a:spcPts val="800"/>
              </a:spcBef>
              <a:spcAft>
                <a:spcPts val="800"/>
              </a:spcAft>
              <a:buSzPts val="2000"/>
              <a:buChar char="■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**READ ME — Find more branded templates and tools for your use">
  <p:cSld name="CUSTOM_18_2">
    <p:spTree>
      <p:nvGrpSpPr>
        <p:cNvPr id="1" name="Shape 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" name="Google Shape;62;p16"/>
          <p:cNvSpPr/>
          <p:nvPr/>
        </p:nvSpPr>
        <p:spPr>
          <a:xfrm>
            <a:off x="0" y="0"/>
            <a:ext cx="2168400" cy="5143500"/>
          </a:xfrm>
          <a:prstGeom prst="rightArrowCallout">
            <a:avLst>
              <a:gd name="adj1" fmla="val 25000"/>
              <a:gd name="adj2" fmla="val 25000"/>
              <a:gd name="adj3" fmla="val 25000"/>
              <a:gd name="adj4" fmla="val 64977"/>
            </a:avLst>
          </a:prstGeom>
          <a:solidFill>
            <a:srgbClr val="191919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63;p16"/>
          <p:cNvSpPr txBox="1"/>
          <p:nvPr/>
        </p:nvSpPr>
        <p:spPr>
          <a:xfrm>
            <a:off x="2270850" y="0"/>
            <a:ext cx="6753300" cy="51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5200" b="1"/>
              <a:t>Find more branded templates created for your use:</a:t>
            </a:r>
            <a:endParaRPr sz="5200" b="1"/>
          </a:p>
          <a:p>
            <a:pPr marL="0" lvl="0" indent="0" algn="l" rtl="0">
              <a:lnSpc>
                <a:spcPct val="80000"/>
              </a:lnSpc>
              <a:spcBef>
                <a:spcPts val="1500"/>
              </a:spcBef>
              <a:spcAft>
                <a:spcPts val="1500"/>
              </a:spcAft>
              <a:buNone/>
            </a:pPr>
            <a:r>
              <a:rPr lang="en" sz="5200" b="1">
                <a:solidFill>
                  <a:schemeClr val="dk1"/>
                </a:solidFill>
                <a:highlight>
                  <a:schemeClr val="accent1"/>
                </a:highlight>
              </a:rPr>
              <a:t>https://brandguide.</a:t>
            </a:r>
            <a:br>
              <a:rPr lang="en" sz="5200" b="1">
                <a:solidFill>
                  <a:schemeClr val="dk1"/>
                </a:solidFill>
                <a:highlight>
                  <a:schemeClr val="accent1"/>
                </a:highlight>
              </a:rPr>
            </a:br>
            <a:r>
              <a:rPr lang="en" sz="5200" b="1">
                <a:solidFill>
                  <a:schemeClr val="dk1"/>
                </a:solidFill>
                <a:highlight>
                  <a:schemeClr val="accent1"/>
                </a:highlight>
              </a:rPr>
              <a:t>asu.edu/tools/</a:t>
            </a:r>
            <a:br>
              <a:rPr lang="en" sz="5200" b="1">
                <a:solidFill>
                  <a:schemeClr val="dk1"/>
                </a:solidFill>
                <a:highlight>
                  <a:schemeClr val="accent1"/>
                </a:highlight>
              </a:rPr>
            </a:br>
            <a:r>
              <a:rPr lang="en" sz="5200" b="1">
                <a:solidFill>
                  <a:schemeClr val="dk1"/>
                </a:solidFill>
                <a:highlight>
                  <a:schemeClr val="accent1"/>
                </a:highlight>
              </a:rPr>
              <a:t>templates-libraries </a:t>
            </a:r>
            <a:endParaRPr sz="5200" b="1">
              <a:solidFill>
                <a:schemeClr val="dk1"/>
              </a:solidFill>
              <a:highlight>
                <a:schemeClr val="accent1"/>
              </a:highlight>
            </a:endParaRPr>
          </a:p>
        </p:txBody>
      </p:sp>
    </p:spTree>
  </p:cSld>
  <p:clrMapOvr>
    <a:masterClrMapping/>
  </p:clrMapOvr>
</p:sldLayout>
</file>

<file path=ppt/slideLayouts/slideLayout14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Agenda — black">
  <p:cSld name="CUSTOM_20_1_3">
    <p:bg>
      <p:bgPr>
        <a:solidFill>
          <a:schemeClr val="dk1"/>
        </a:solidFill>
        <a:effectLst/>
      </p:bgPr>
    </p:bg>
    <p:spTree>
      <p:nvGrpSpPr>
        <p:cNvPr id="1" name="Shape 47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19" name="Google Shape;4719;p143"/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2935200" cy="45081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200"/>
              <a:buNone/>
              <a:defRPr>
                <a:solidFill>
                  <a:schemeClr val="l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4720" name="Google Shape;4720;p143"/>
          <p:cNvSpPr txBox="1"/>
          <p:nvPr/>
        </p:nvSpPr>
        <p:spPr>
          <a:xfrm>
            <a:off x="3625600" y="1134525"/>
            <a:ext cx="1057200" cy="287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2500"/>
              <a:buFont typeface="Arial"/>
              <a:buNone/>
            </a:pPr>
            <a:r>
              <a:rPr lang="en" sz="22500" b="0" i="0" u="none" strike="noStrike" cap="none">
                <a:solidFill>
                  <a:srgbClr val="FFC627"/>
                </a:solidFill>
                <a:latin typeface="Arial"/>
                <a:ea typeface="Arial"/>
                <a:cs typeface="Arial"/>
                <a:sym typeface="Arial"/>
              </a:rPr>
              <a:t>{</a:t>
            </a:r>
            <a:endParaRPr sz="1100" b="0" i="0" u="none" strike="noStrike" cap="none">
              <a:solidFill>
                <a:srgbClr val="FFC627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721" name="Google Shape;4721;p143"/>
          <p:cNvSpPr txBox="1">
            <a:spLocks noGrp="1"/>
          </p:cNvSpPr>
          <p:nvPr>
            <p:ph type="subTitle" idx="1"/>
          </p:nvPr>
        </p:nvSpPr>
        <p:spPr>
          <a:xfrm>
            <a:off x="4937750" y="319950"/>
            <a:ext cx="3867900" cy="45081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b="1">
                <a:solidFill>
                  <a:schemeClr val="lt1"/>
                </a:solidFill>
              </a:defRPr>
            </a:lvl1pPr>
            <a:lvl2pPr lvl="1" rtl="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b="1">
                <a:solidFill>
                  <a:schemeClr val="lt1"/>
                </a:solidFill>
              </a:defRPr>
            </a:lvl2pPr>
            <a:lvl3pPr lvl="2" rtl="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b="1">
                <a:solidFill>
                  <a:schemeClr val="lt1"/>
                </a:solidFill>
              </a:defRPr>
            </a:lvl3pPr>
            <a:lvl4pPr lvl="3" rtl="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b="1">
                <a:solidFill>
                  <a:schemeClr val="lt1"/>
                </a:solidFill>
              </a:defRPr>
            </a:lvl4pPr>
            <a:lvl5pPr lvl="4" rtl="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b="1">
                <a:solidFill>
                  <a:schemeClr val="lt1"/>
                </a:solidFill>
              </a:defRPr>
            </a:lvl5pPr>
            <a:lvl6pPr lvl="5" rtl="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b="1">
                <a:solidFill>
                  <a:schemeClr val="lt1"/>
                </a:solidFill>
              </a:defRPr>
            </a:lvl6pPr>
            <a:lvl7pPr lvl="6" rtl="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b="1">
                <a:solidFill>
                  <a:schemeClr val="lt1"/>
                </a:solidFill>
              </a:defRPr>
            </a:lvl7pPr>
            <a:lvl8pPr lvl="7" rtl="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b="1">
                <a:solidFill>
                  <a:schemeClr val="lt1"/>
                </a:solidFill>
              </a:defRPr>
            </a:lvl8pPr>
            <a:lvl9pPr lvl="8" rtl="0">
              <a:lnSpc>
                <a:spcPct val="115000"/>
              </a:lnSpc>
              <a:spcBef>
                <a:spcPts val="800"/>
              </a:spcBef>
              <a:spcAft>
                <a:spcPts val="800"/>
              </a:spcAft>
              <a:buClr>
                <a:schemeClr val="lt1"/>
              </a:buClr>
              <a:buSzPts val="2000"/>
              <a:buNone/>
              <a:defRPr b="1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4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Section intro slide options divider  &gt;&gt;&gt; choose from following templates →">
  <p:cSld name="CUSTOM_20_1_1">
    <p:bg>
      <p:bgPr>
        <a:solidFill>
          <a:schemeClr val="lt2"/>
        </a:solidFill>
        <a:effectLst/>
      </p:bgPr>
    </p:bg>
    <p:spTree>
      <p:nvGrpSpPr>
        <p:cNvPr id="1" name="Shape 47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23" name="Google Shape;4723;p144"/>
          <p:cNvSpPr txBox="1"/>
          <p:nvPr/>
        </p:nvSpPr>
        <p:spPr>
          <a:xfrm>
            <a:off x="2411725" y="1579270"/>
            <a:ext cx="6288300" cy="1995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spAutoFit/>
          </a:bodyPr>
          <a:lstStyle/>
          <a:p>
            <a:pPr marL="0" lvl="0" indent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7200" b="1">
                <a:solidFill>
                  <a:srgbClr val="FFFFFF"/>
                </a:solidFill>
                <a:highlight>
                  <a:srgbClr val="191919"/>
                </a:highlight>
              </a:rPr>
              <a:t>Section intro slide options</a:t>
            </a:r>
            <a:endParaRPr sz="7200" b="1">
              <a:solidFill>
                <a:srgbClr val="FFFFFF"/>
              </a:solidFill>
              <a:highlight>
                <a:srgbClr val="191919"/>
              </a:highlight>
            </a:endParaRPr>
          </a:p>
        </p:txBody>
      </p:sp>
      <p:sp>
        <p:nvSpPr>
          <p:cNvPr id="4724" name="Google Shape;4724;p144"/>
          <p:cNvSpPr/>
          <p:nvPr/>
        </p:nvSpPr>
        <p:spPr>
          <a:xfrm>
            <a:off x="0" y="0"/>
            <a:ext cx="2168400" cy="5143500"/>
          </a:xfrm>
          <a:prstGeom prst="rightArrowCallout">
            <a:avLst>
              <a:gd name="adj1" fmla="val 25000"/>
              <a:gd name="adj2" fmla="val 25000"/>
              <a:gd name="adj3" fmla="val 25000"/>
              <a:gd name="adj4" fmla="val 64977"/>
            </a:avLst>
          </a:prstGeom>
          <a:solidFill>
            <a:srgbClr val="191919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14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Section intro — black">
  <p:cSld name="CUSTOM_19_1_1">
    <p:bg>
      <p:bgPr>
        <a:solidFill>
          <a:schemeClr val="dk1"/>
        </a:solidFill>
        <a:effectLst/>
      </p:bgPr>
    </p:bg>
    <p:spTree>
      <p:nvGrpSpPr>
        <p:cNvPr id="1" name="Shape 47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726" name="Google Shape;4726;p145"/>
          <p:cNvPicPr preferRelativeResize="0"/>
          <p:nvPr/>
        </p:nvPicPr>
        <p:blipFill rotWithShape="1">
          <a:blip r:embed="rId2">
            <a:alphaModFix/>
          </a:blip>
          <a:srcRect l="7060" t="13180" r="5884" b="8919"/>
          <a:stretch/>
        </p:blipFill>
        <p:spPr>
          <a:xfrm>
            <a:off x="7964425" y="4428975"/>
            <a:ext cx="930449" cy="489050"/>
          </a:xfrm>
          <a:prstGeom prst="rect">
            <a:avLst/>
          </a:prstGeom>
          <a:noFill/>
          <a:ln>
            <a:noFill/>
          </a:ln>
        </p:spPr>
      </p:pic>
      <p:sp>
        <p:nvSpPr>
          <p:cNvPr id="4727" name="Google Shape;4727;p145"/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8411700" cy="45081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rmAutofit/>
          </a:bodyPr>
          <a:lstStyle>
            <a:lvl1pPr lvl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800"/>
              <a:buNone/>
              <a:defRPr sz="4800">
                <a:solidFill>
                  <a:schemeClr val="accen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>
              <a:spcBef>
                <a:spcPts val="800"/>
              </a:spcBef>
              <a:spcAft>
                <a:spcPts val="800"/>
              </a:spcAft>
              <a:buSzPts val="3600"/>
              <a:buNone/>
              <a:defRPr sz="3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4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Section intro — gold">
  <p:cSld name="CUSTOM_20_1_2">
    <p:bg>
      <p:bgPr>
        <a:solidFill>
          <a:schemeClr val="accent1"/>
        </a:solidFill>
        <a:effectLst/>
      </p:bgPr>
    </p:bg>
    <p:spTree>
      <p:nvGrpSpPr>
        <p:cNvPr id="1" name="Shape 47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29" name="Google Shape;4729;p146"/>
          <p:cNvSpPr txBox="1">
            <a:spLocks noGrp="1"/>
          </p:cNvSpPr>
          <p:nvPr>
            <p:ph type="title"/>
          </p:nvPr>
        </p:nvSpPr>
        <p:spPr>
          <a:xfrm>
            <a:off x="573025" y="472450"/>
            <a:ext cx="8411700" cy="45081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rmAutofit/>
          </a:bodyPr>
          <a:lstStyle>
            <a:lvl1pPr lvl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1pPr>
            <a:lvl2pPr lvl="1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>
              <a:spcBef>
                <a:spcPts val="800"/>
              </a:spcBef>
              <a:spcAft>
                <a:spcPts val="800"/>
              </a:spcAft>
              <a:buSzPts val="3600"/>
              <a:buNone/>
              <a:defRPr sz="3600"/>
            </a:lvl9pPr>
          </a:lstStyle>
          <a:p>
            <a:endParaRPr/>
          </a:p>
        </p:txBody>
      </p:sp>
      <p:pic>
        <p:nvPicPr>
          <p:cNvPr id="4730" name="Google Shape;4730;p146" descr="ASU_Horiz_RGB_Digital_MaroonGold.png"/>
          <p:cNvPicPr preferRelativeResize="0"/>
          <p:nvPr/>
        </p:nvPicPr>
        <p:blipFill rotWithShape="1">
          <a:blip r:embed="rId2">
            <a:alphaModFix/>
          </a:blip>
          <a:srcRect l="3729" t="13552" r="59274" b="16227"/>
          <a:stretch/>
        </p:blipFill>
        <p:spPr>
          <a:xfrm>
            <a:off x="8116825" y="4576775"/>
            <a:ext cx="867900" cy="45720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4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Section intro — maroon">
  <p:cSld name="CUSTOM_19_1_2">
    <p:bg>
      <p:bgPr>
        <a:solidFill>
          <a:schemeClr val="accent2"/>
        </a:solidFill>
        <a:effectLst/>
      </p:bgPr>
    </p:bg>
    <p:spTree>
      <p:nvGrpSpPr>
        <p:cNvPr id="1" name="Shape 47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732" name="Google Shape;4732;p147"/>
          <p:cNvPicPr preferRelativeResize="0"/>
          <p:nvPr/>
        </p:nvPicPr>
        <p:blipFill rotWithShape="1">
          <a:blip r:embed="rId2">
            <a:alphaModFix/>
          </a:blip>
          <a:srcRect l="7060" t="13180" r="5884" b="8919"/>
          <a:stretch/>
        </p:blipFill>
        <p:spPr>
          <a:xfrm>
            <a:off x="7964425" y="4428975"/>
            <a:ext cx="930449" cy="489050"/>
          </a:xfrm>
          <a:prstGeom prst="rect">
            <a:avLst/>
          </a:prstGeom>
          <a:noFill/>
          <a:ln>
            <a:noFill/>
          </a:ln>
        </p:spPr>
      </p:pic>
      <p:sp>
        <p:nvSpPr>
          <p:cNvPr id="4733" name="Google Shape;4733;p147"/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8411700" cy="45081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rmAutofit/>
          </a:bodyPr>
          <a:lstStyle>
            <a:lvl1pPr lvl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800"/>
              <a:buNone/>
              <a:defRPr sz="4800">
                <a:solidFill>
                  <a:schemeClr val="l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>
              <a:spcBef>
                <a:spcPts val="800"/>
              </a:spcBef>
              <a:spcAft>
                <a:spcPts val="800"/>
              </a:spcAft>
              <a:buSzPts val="3600"/>
              <a:buNone/>
              <a:defRPr sz="3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4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Section intro with preheader — white">
  <p:cSld name="CUSTOM_20_1_1_1">
    <p:spTree>
      <p:nvGrpSpPr>
        <p:cNvPr id="1" name="Shape 47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35" name="Google Shape;4735;p148"/>
          <p:cNvSpPr txBox="1">
            <a:spLocks noGrp="1"/>
          </p:cNvSpPr>
          <p:nvPr>
            <p:ph type="title"/>
          </p:nvPr>
        </p:nvSpPr>
        <p:spPr>
          <a:xfrm>
            <a:off x="420625" y="1144075"/>
            <a:ext cx="8385000" cy="3684000"/>
          </a:xfrm>
          <a:prstGeom prst="rect">
            <a:avLst/>
          </a:prstGeom>
        </p:spPr>
        <p:txBody>
          <a:bodyPr spcFirstLastPara="1" wrap="square" lIns="0" tIns="0" rIns="0" bIns="0" anchor="t" anchorCtr="0">
            <a:normAutofit/>
          </a:bodyPr>
          <a:lstStyle>
            <a:lvl1pPr lvl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1pPr>
            <a:lvl2pPr lvl="1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>
              <a:spcBef>
                <a:spcPts val="800"/>
              </a:spcBef>
              <a:spcAft>
                <a:spcPts val="800"/>
              </a:spcAft>
              <a:buSzPts val="3600"/>
              <a:buNone/>
              <a:defRPr sz="3600"/>
            </a:lvl9pPr>
          </a:lstStyle>
          <a:p>
            <a:endParaRPr/>
          </a:p>
        </p:txBody>
      </p:sp>
      <p:sp>
        <p:nvSpPr>
          <p:cNvPr id="4736" name="Google Shape;4736;p148"/>
          <p:cNvSpPr txBox="1">
            <a:spLocks noGrp="1"/>
          </p:cNvSpPr>
          <p:nvPr>
            <p:ph type="subTitle" idx="1"/>
          </p:nvPr>
        </p:nvSpPr>
        <p:spPr>
          <a:xfrm>
            <a:off x="420625" y="886975"/>
            <a:ext cx="8411700" cy="2571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 b="1">
                <a:highlight>
                  <a:schemeClr val="accent1"/>
                </a:highlight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4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Section intro with preheader — black">
  <p:cSld name="CUSTOM_19_1_1_1">
    <p:bg>
      <p:bgPr>
        <a:solidFill>
          <a:schemeClr val="dk1"/>
        </a:solidFill>
        <a:effectLst/>
      </p:bgPr>
    </p:bg>
    <p:spTree>
      <p:nvGrpSpPr>
        <p:cNvPr id="1" name="Shape 47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38" name="Google Shape;4738;p149"/>
          <p:cNvSpPr txBox="1">
            <a:spLocks noGrp="1"/>
          </p:cNvSpPr>
          <p:nvPr>
            <p:ph type="title"/>
          </p:nvPr>
        </p:nvSpPr>
        <p:spPr>
          <a:xfrm>
            <a:off x="420625" y="1144075"/>
            <a:ext cx="8385000" cy="3684000"/>
          </a:xfrm>
          <a:prstGeom prst="rect">
            <a:avLst/>
          </a:prstGeom>
        </p:spPr>
        <p:txBody>
          <a:bodyPr spcFirstLastPara="1" wrap="square" lIns="0" tIns="0" rIns="0" bIns="0" anchor="t" anchorCtr="0">
            <a:normAutofit/>
          </a:bodyPr>
          <a:lstStyle>
            <a:lvl1pPr lvl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>
              <a:spcBef>
                <a:spcPts val="800"/>
              </a:spcBef>
              <a:spcAft>
                <a:spcPts val="800"/>
              </a:spcAft>
              <a:buSzPts val="3600"/>
              <a:buNone/>
              <a:defRPr sz="3600"/>
            </a:lvl9pPr>
          </a:lstStyle>
          <a:p>
            <a:endParaRPr/>
          </a:p>
        </p:txBody>
      </p:sp>
      <p:sp>
        <p:nvSpPr>
          <p:cNvPr id="4739" name="Google Shape;4739;p149"/>
          <p:cNvSpPr txBox="1">
            <a:spLocks noGrp="1"/>
          </p:cNvSpPr>
          <p:nvPr>
            <p:ph type="subTitle" idx="1"/>
          </p:nvPr>
        </p:nvSpPr>
        <p:spPr>
          <a:xfrm>
            <a:off x="420625" y="886975"/>
            <a:ext cx="8411700" cy="2571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 b="1">
                <a:highlight>
                  <a:schemeClr val="accent1"/>
                </a:highlight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4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Section intro with preheader — gold">
  <p:cSld name="CUSTOM_20_1_1_1_1">
    <p:bg>
      <p:bgPr>
        <a:solidFill>
          <a:schemeClr val="accent1"/>
        </a:solidFill>
        <a:effectLst/>
      </p:bgPr>
    </p:bg>
    <p:spTree>
      <p:nvGrpSpPr>
        <p:cNvPr id="1" name="Shape 47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41" name="Google Shape;4741;p150"/>
          <p:cNvSpPr txBox="1">
            <a:spLocks noGrp="1"/>
          </p:cNvSpPr>
          <p:nvPr>
            <p:ph type="title"/>
          </p:nvPr>
        </p:nvSpPr>
        <p:spPr>
          <a:xfrm>
            <a:off x="420625" y="1144075"/>
            <a:ext cx="8385000" cy="3684000"/>
          </a:xfrm>
          <a:prstGeom prst="rect">
            <a:avLst/>
          </a:prstGeom>
        </p:spPr>
        <p:txBody>
          <a:bodyPr spcFirstLastPara="1" wrap="square" lIns="0" tIns="0" rIns="0" bIns="0" anchor="t" anchorCtr="0">
            <a:normAutofit/>
          </a:bodyPr>
          <a:lstStyle>
            <a:lvl1pPr lvl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1pPr>
            <a:lvl2pPr lvl="1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>
              <a:spcBef>
                <a:spcPts val="800"/>
              </a:spcBef>
              <a:spcAft>
                <a:spcPts val="800"/>
              </a:spcAft>
              <a:buSzPts val="3600"/>
              <a:buNone/>
              <a:defRPr sz="3600"/>
            </a:lvl9pPr>
          </a:lstStyle>
          <a:p>
            <a:endParaRPr/>
          </a:p>
        </p:txBody>
      </p:sp>
      <p:sp>
        <p:nvSpPr>
          <p:cNvPr id="4742" name="Google Shape;4742;p150"/>
          <p:cNvSpPr txBox="1">
            <a:spLocks noGrp="1"/>
          </p:cNvSpPr>
          <p:nvPr>
            <p:ph type="subTitle" idx="1"/>
          </p:nvPr>
        </p:nvSpPr>
        <p:spPr>
          <a:xfrm>
            <a:off x="420625" y="886975"/>
            <a:ext cx="8411700" cy="2571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 b="1">
                <a:highlight>
                  <a:schemeClr val="lt1"/>
                </a:highlight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4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Section intro with preheader — maroon">
  <p:cSld name="CUSTOM_19_1_1_1_1">
    <p:bg>
      <p:bgPr>
        <a:solidFill>
          <a:schemeClr val="accent2"/>
        </a:solidFill>
        <a:effectLst/>
      </p:bgPr>
    </p:bg>
    <p:spTree>
      <p:nvGrpSpPr>
        <p:cNvPr id="1" name="Shape 47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44" name="Google Shape;4744;p151"/>
          <p:cNvSpPr txBox="1">
            <a:spLocks noGrp="1"/>
          </p:cNvSpPr>
          <p:nvPr>
            <p:ph type="title"/>
          </p:nvPr>
        </p:nvSpPr>
        <p:spPr>
          <a:xfrm>
            <a:off x="420625" y="1144075"/>
            <a:ext cx="8385000" cy="3684000"/>
          </a:xfrm>
          <a:prstGeom prst="rect">
            <a:avLst/>
          </a:prstGeom>
        </p:spPr>
        <p:txBody>
          <a:bodyPr spcFirstLastPara="1" wrap="square" lIns="0" tIns="0" rIns="0" bIns="0" anchor="t" anchorCtr="0">
            <a:normAutofit/>
          </a:bodyPr>
          <a:lstStyle>
            <a:lvl1pPr lvl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>
              <a:spcBef>
                <a:spcPts val="800"/>
              </a:spcBef>
              <a:spcAft>
                <a:spcPts val="800"/>
              </a:spcAft>
              <a:buSzPts val="3600"/>
              <a:buNone/>
              <a:defRPr sz="3600"/>
            </a:lvl9pPr>
          </a:lstStyle>
          <a:p>
            <a:endParaRPr/>
          </a:p>
        </p:txBody>
      </p:sp>
      <p:sp>
        <p:nvSpPr>
          <p:cNvPr id="4745" name="Google Shape;4745;p151"/>
          <p:cNvSpPr txBox="1">
            <a:spLocks noGrp="1"/>
          </p:cNvSpPr>
          <p:nvPr>
            <p:ph type="subTitle" idx="1"/>
          </p:nvPr>
        </p:nvSpPr>
        <p:spPr>
          <a:xfrm>
            <a:off x="420625" y="886975"/>
            <a:ext cx="8411700" cy="2571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 b="1">
                <a:highlight>
                  <a:schemeClr val="lt1"/>
                </a:highlight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4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Section intro, pattern background — white">
  <p:cSld name="CUSTOM_22">
    <p:spTree>
      <p:nvGrpSpPr>
        <p:cNvPr id="1" name="Shape 47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747" name="Google Shape;4747;p152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0" y="0"/>
            <a:ext cx="914401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4748" name="Google Shape;4748;p152"/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8385000" cy="45081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rmAutofit/>
          </a:bodyPr>
          <a:lstStyle>
            <a:lvl1pPr lvl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4400"/>
              <a:buNone/>
              <a:defRPr sz="4400">
                <a:highlight>
                  <a:schemeClr val="accent1"/>
                </a:highlight>
              </a:defRPr>
            </a:lvl1pPr>
            <a:lvl2pPr lvl="1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>
              <a:lnSpc>
                <a:spcPct val="90000"/>
              </a:lnSpc>
              <a:spcBef>
                <a:spcPts val="800"/>
              </a:spcBef>
              <a:spcAft>
                <a:spcPts val="800"/>
              </a:spcAft>
              <a:buSzPts val="3600"/>
              <a:buNone/>
              <a:defRPr sz="3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*Presentation title slide options divider &gt;&gt;&gt; choose from following templates →">
  <p:cSld name="CUSTOM_21">
    <p:bg>
      <p:bgPr>
        <a:solidFill>
          <a:schemeClr val="lt2"/>
        </a:solidFill>
        <a:effectLst/>
      </p:bgPr>
    </p:bg>
    <p:spTree>
      <p:nvGrpSpPr>
        <p:cNvPr id="1" name="Shape 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" name="Google Shape;65;p17"/>
          <p:cNvSpPr txBox="1"/>
          <p:nvPr/>
        </p:nvSpPr>
        <p:spPr>
          <a:xfrm>
            <a:off x="2411725" y="1065053"/>
            <a:ext cx="6288300" cy="2992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spAutoFit/>
          </a:bodyPr>
          <a:lstStyle/>
          <a:p>
            <a:pPr marL="0" lvl="0" indent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7200" b="1">
                <a:solidFill>
                  <a:srgbClr val="FFFFFF"/>
                </a:solidFill>
                <a:highlight>
                  <a:srgbClr val="191919"/>
                </a:highlight>
              </a:rPr>
              <a:t>Presentation title slide options</a:t>
            </a:r>
            <a:endParaRPr sz="7200" b="1">
              <a:solidFill>
                <a:srgbClr val="FFFFFF"/>
              </a:solidFill>
              <a:highlight>
                <a:srgbClr val="191919"/>
              </a:highlight>
            </a:endParaRPr>
          </a:p>
        </p:txBody>
      </p:sp>
      <p:sp>
        <p:nvSpPr>
          <p:cNvPr id="66" name="Google Shape;66;p17"/>
          <p:cNvSpPr/>
          <p:nvPr/>
        </p:nvSpPr>
        <p:spPr>
          <a:xfrm>
            <a:off x="0" y="0"/>
            <a:ext cx="2168400" cy="5143500"/>
          </a:xfrm>
          <a:prstGeom prst="rightArrowCallout">
            <a:avLst>
              <a:gd name="adj1" fmla="val 25000"/>
              <a:gd name="adj2" fmla="val 25000"/>
              <a:gd name="adj3" fmla="val 25000"/>
              <a:gd name="adj4" fmla="val 64977"/>
            </a:avLst>
          </a:prstGeom>
          <a:solidFill>
            <a:srgbClr val="191919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15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Section intro, pattern background — black">
  <p:cSld name="CUSTOM_23">
    <p:spTree>
      <p:nvGrpSpPr>
        <p:cNvPr id="1" name="Shape 47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750" name="Google Shape;4750;p153"/>
          <p:cNvPicPr preferRelativeResize="0"/>
          <p:nvPr/>
        </p:nvPicPr>
        <p:blipFill rotWithShape="1">
          <a:blip r:embed="rId2">
            <a:alphaModFix/>
          </a:blip>
          <a:srcRect l="19" r="19"/>
          <a:stretch/>
        </p:blipFill>
        <p:spPr>
          <a:xfrm>
            <a:off x="0" y="-2225"/>
            <a:ext cx="9144003" cy="5150128"/>
          </a:xfrm>
          <a:prstGeom prst="rect">
            <a:avLst/>
          </a:prstGeom>
          <a:noFill/>
          <a:ln>
            <a:noFill/>
          </a:ln>
        </p:spPr>
      </p:pic>
      <p:sp>
        <p:nvSpPr>
          <p:cNvPr id="4751" name="Google Shape;4751;p153"/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8385000" cy="45081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rmAutofit/>
          </a:bodyPr>
          <a:lstStyle>
            <a:lvl1pPr lvl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4400"/>
              <a:buNone/>
              <a:defRPr sz="4400">
                <a:highlight>
                  <a:schemeClr val="accent1"/>
                </a:highlight>
              </a:defRPr>
            </a:lvl1pPr>
            <a:lvl2pPr lvl="1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>
              <a:lnSpc>
                <a:spcPct val="90000"/>
              </a:lnSpc>
              <a:spcBef>
                <a:spcPts val="800"/>
              </a:spcBef>
              <a:spcAft>
                <a:spcPts val="800"/>
              </a:spcAft>
              <a:buSzPts val="3600"/>
              <a:buNone/>
              <a:defRPr sz="3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5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Section intro — photo background">
  <p:cSld name="CUSTOM_22_1">
    <p:spTree>
      <p:nvGrpSpPr>
        <p:cNvPr id="1" name="Shape 47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53" name="Google Shape;4753;p154"/>
          <p:cNvSpPr>
            <a:spLocks noGrp="1"/>
          </p:cNvSpPr>
          <p:nvPr>
            <p:ph type="pic" idx="2"/>
          </p:nvPr>
        </p:nvSpPr>
        <p:spPr>
          <a:xfrm>
            <a:off x="100" y="-9225"/>
            <a:ext cx="9144000" cy="5143500"/>
          </a:xfrm>
          <a:prstGeom prst="rect">
            <a:avLst/>
          </a:prstGeom>
          <a:noFill/>
          <a:ln>
            <a:noFill/>
          </a:ln>
        </p:spPr>
      </p:sp>
      <p:sp>
        <p:nvSpPr>
          <p:cNvPr id="4754" name="Google Shape;4754;p154"/>
          <p:cNvSpPr txBox="1">
            <a:spLocks noGrp="1"/>
          </p:cNvSpPr>
          <p:nvPr>
            <p:ph type="title"/>
          </p:nvPr>
        </p:nvSpPr>
        <p:spPr>
          <a:xfrm>
            <a:off x="420625" y="3091050"/>
            <a:ext cx="8385000" cy="793500"/>
          </a:xfrm>
          <a:prstGeom prst="rect">
            <a:avLst/>
          </a:prstGeom>
          <a:solidFill>
            <a:schemeClr val="lt1"/>
          </a:solidFill>
        </p:spPr>
        <p:txBody>
          <a:bodyPr spcFirstLastPara="1" wrap="square" lIns="0" tIns="0" rIns="0" bIns="0" anchor="ctr" anchorCtr="0">
            <a:spAutoFit/>
          </a:bodyPr>
          <a:lstStyle>
            <a:lvl1pPr lvl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4400"/>
              <a:buNone/>
              <a:defRPr sz="4400"/>
            </a:lvl1pPr>
            <a:lvl2pPr lvl="1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>
              <a:lnSpc>
                <a:spcPct val="90000"/>
              </a:lnSpc>
              <a:spcBef>
                <a:spcPts val="800"/>
              </a:spcBef>
              <a:spcAft>
                <a:spcPts val="800"/>
              </a:spcAft>
              <a:buSzPts val="3600"/>
              <a:buNone/>
              <a:defRPr sz="3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5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Section intro with subtitle and text">
  <p:cSld name="CUSTOM_23_1">
    <p:spTree>
      <p:nvGrpSpPr>
        <p:cNvPr id="1" name="Shape 47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56" name="Google Shape;4756;p155"/>
          <p:cNvSpPr/>
          <p:nvPr/>
        </p:nvSpPr>
        <p:spPr>
          <a:xfrm>
            <a:off x="4572000" y="-125"/>
            <a:ext cx="4572000" cy="51435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757" name="Google Shape;4757;p155"/>
          <p:cNvSpPr txBox="1">
            <a:spLocks noGrp="1"/>
          </p:cNvSpPr>
          <p:nvPr>
            <p:ph type="title"/>
          </p:nvPr>
        </p:nvSpPr>
        <p:spPr>
          <a:xfrm>
            <a:off x="265500" y="1233175"/>
            <a:ext cx="4045200" cy="1482300"/>
          </a:xfrm>
          <a:prstGeom prst="rect">
            <a:avLst/>
          </a:prstGeom>
        </p:spPr>
        <p:txBody>
          <a:bodyPr spcFirstLastPara="1" wrap="square" lIns="0" tIns="0" rIns="0" bIns="0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>
                <a:highlight>
                  <a:schemeClr val="accent1"/>
                </a:highlight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rtl="0">
              <a:spcBef>
                <a:spcPts val="800"/>
              </a:spcBef>
              <a:spcAft>
                <a:spcPts val="0"/>
              </a:spcAft>
              <a:buSzPts val="4200"/>
              <a:buNone/>
              <a:defRPr sz="4200"/>
            </a:lvl3pPr>
            <a:lvl4pPr lvl="3" rtl="0">
              <a:spcBef>
                <a:spcPts val="800"/>
              </a:spcBef>
              <a:spcAft>
                <a:spcPts val="0"/>
              </a:spcAft>
              <a:buSzPts val="4200"/>
              <a:buNone/>
              <a:defRPr sz="4200"/>
            </a:lvl4pPr>
            <a:lvl5pPr lvl="4" rtl="0">
              <a:spcBef>
                <a:spcPts val="800"/>
              </a:spcBef>
              <a:spcAft>
                <a:spcPts val="0"/>
              </a:spcAft>
              <a:buSzPts val="4200"/>
              <a:buNone/>
              <a:defRPr sz="4200"/>
            </a:lvl5pPr>
            <a:lvl6pPr lvl="5" rtl="0">
              <a:spcBef>
                <a:spcPts val="800"/>
              </a:spcBef>
              <a:spcAft>
                <a:spcPts val="0"/>
              </a:spcAft>
              <a:buSzPts val="4200"/>
              <a:buNone/>
              <a:defRPr sz="4200"/>
            </a:lvl6pPr>
            <a:lvl7pPr lvl="6" rtl="0">
              <a:spcBef>
                <a:spcPts val="800"/>
              </a:spcBef>
              <a:spcAft>
                <a:spcPts val="0"/>
              </a:spcAft>
              <a:buSzPts val="4200"/>
              <a:buNone/>
              <a:defRPr sz="4200"/>
            </a:lvl7pPr>
            <a:lvl8pPr lvl="7" rtl="0">
              <a:spcBef>
                <a:spcPts val="800"/>
              </a:spcBef>
              <a:spcAft>
                <a:spcPts val="0"/>
              </a:spcAft>
              <a:buSzPts val="4200"/>
              <a:buNone/>
              <a:defRPr sz="4200"/>
            </a:lvl8pPr>
            <a:lvl9pPr lvl="8" rtl="0">
              <a:spcBef>
                <a:spcPts val="800"/>
              </a:spcBef>
              <a:spcAft>
                <a:spcPts val="800"/>
              </a:spcAft>
              <a:buSzPts val="4200"/>
              <a:buNone/>
              <a:defRPr sz="4200"/>
            </a:lvl9pPr>
          </a:lstStyle>
          <a:p>
            <a:endParaRPr/>
          </a:p>
        </p:txBody>
      </p:sp>
      <p:sp>
        <p:nvSpPr>
          <p:cNvPr id="4758" name="Google Shape;4758;p155"/>
          <p:cNvSpPr txBox="1">
            <a:spLocks noGrp="1"/>
          </p:cNvSpPr>
          <p:nvPr>
            <p:ph type="subTitle" idx="1"/>
          </p:nvPr>
        </p:nvSpPr>
        <p:spPr>
          <a:xfrm>
            <a:off x="265500" y="2715475"/>
            <a:ext cx="4045200" cy="13227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 b="1">
                <a:solidFill>
                  <a:schemeClr val="lt1"/>
                </a:solidFill>
                <a:highlight>
                  <a:schemeClr val="dk1"/>
                </a:highlight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>
            <a:endParaRPr/>
          </a:p>
        </p:txBody>
      </p:sp>
      <p:sp>
        <p:nvSpPr>
          <p:cNvPr id="4759" name="Google Shape;4759;p155"/>
          <p:cNvSpPr txBox="1">
            <a:spLocks noGrp="1"/>
          </p:cNvSpPr>
          <p:nvPr>
            <p:ph type="body" idx="2"/>
          </p:nvPr>
        </p:nvSpPr>
        <p:spPr>
          <a:xfrm>
            <a:off x="4939500" y="724075"/>
            <a:ext cx="3837000" cy="36951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marL="457200" lvl="0" indent="-355600" rtl="0">
              <a:spcBef>
                <a:spcPts val="0"/>
              </a:spcBef>
              <a:spcAft>
                <a:spcPts val="0"/>
              </a:spcAft>
              <a:buSzPts val="2000"/>
              <a:buChar char="●"/>
              <a:defRPr/>
            </a:lvl1pPr>
            <a:lvl2pPr marL="914400" lvl="1" indent="-355600" rtl="0">
              <a:spcBef>
                <a:spcPts val="800"/>
              </a:spcBef>
              <a:spcAft>
                <a:spcPts val="0"/>
              </a:spcAft>
              <a:buSzPts val="2000"/>
              <a:buChar char="○"/>
              <a:defRPr/>
            </a:lvl2pPr>
            <a:lvl3pPr marL="1371600" lvl="2" indent="-355600" rtl="0">
              <a:spcBef>
                <a:spcPts val="800"/>
              </a:spcBef>
              <a:spcAft>
                <a:spcPts val="0"/>
              </a:spcAft>
              <a:buSzPts val="2000"/>
              <a:buChar char="■"/>
              <a:defRPr/>
            </a:lvl3pPr>
            <a:lvl4pPr marL="1828800" lvl="3" indent="-355600" rtl="0">
              <a:spcBef>
                <a:spcPts val="800"/>
              </a:spcBef>
              <a:spcAft>
                <a:spcPts val="0"/>
              </a:spcAft>
              <a:buSzPts val="2000"/>
              <a:buChar char="●"/>
              <a:defRPr/>
            </a:lvl4pPr>
            <a:lvl5pPr marL="2286000" lvl="4" indent="-355600" rtl="0">
              <a:spcBef>
                <a:spcPts val="800"/>
              </a:spcBef>
              <a:spcAft>
                <a:spcPts val="0"/>
              </a:spcAft>
              <a:buSzPts val="2000"/>
              <a:buChar char="○"/>
              <a:defRPr/>
            </a:lvl5pPr>
            <a:lvl6pPr marL="2743200" lvl="5" indent="-355600" rtl="0">
              <a:spcBef>
                <a:spcPts val="800"/>
              </a:spcBef>
              <a:spcAft>
                <a:spcPts val="0"/>
              </a:spcAft>
              <a:buSzPts val="2000"/>
              <a:buChar char="■"/>
              <a:defRPr/>
            </a:lvl6pPr>
            <a:lvl7pPr marL="3200400" lvl="6" indent="-355600" rtl="0">
              <a:spcBef>
                <a:spcPts val="800"/>
              </a:spcBef>
              <a:spcAft>
                <a:spcPts val="0"/>
              </a:spcAft>
              <a:buSzPts val="2000"/>
              <a:buChar char="●"/>
              <a:defRPr/>
            </a:lvl7pPr>
            <a:lvl8pPr marL="3657600" lvl="7" indent="-355600" rtl="0">
              <a:spcBef>
                <a:spcPts val="800"/>
              </a:spcBef>
              <a:spcAft>
                <a:spcPts val="0"/>
              </a:spcAft>
              <a:buSzPts val="2000"/>
              <a:buChar char="○"/>
              <a:defRPr/>
            </a:lvl8pPr>
            <a:lvl9pPr marL="4114800" lvl="8" indent="-355600" rtl="0">
              <a:spcBef>
                <a:spcPts val="800"/>
              </a:spcBef>
              <a:spcAft>
                <a:spcPts val="800"/>
              </a:spcAft>
              <a:buSzPts val="2000"/>
              <a:buChar char="■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5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Section intro — black">
  <p:cSld name="CUSTOM_22_1_1">
    <p:spTree>
      <p:nvGrpSpPr>
        <p:cNvPr id="1" name="Shape 47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61" name="Google Shape;4761;p156"/>
          <p:cNvSpPr/>
          <p:nvPr/>
        </p:nvSpPr>
        <p:spPr>
          <a:xfrm>
            <a:off x="0" y="1803750"/>
            <a:ext cx="9144000" cy="1543200"/>
          </a:xfrm>
          <a:prstGeom prst="rect">
            <a:avLst/>
          </a:prstGeom>
          <a:solidFill>
            <a:srgbClr val="191919"/>
          </a:solidFill>
          <a:ln>
            <a:noFill/>
          </a:ln>
        </p:spPr>
        <p:txBody>
          <a:bodyPr spcFirstLastPara="1" wrap="square" lIns="121900" tIns="60925" rIns="121900" bIns="60925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3700"/>
              <a:buFont typeface="Arial"/>
              <a:buNone/>
            </a:pPr>
            <a:endParaRPr sz="3700" b="1" i="0" u="none" strike="noStrike" cap="none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pic>
        <p:nvPicPr>
          <p:cNvPr id="4762" name="Google Shape;4762;p156" descr="ASU_Horiz_RGB_Digital_MaroonGold.png"/>
          <p:cNvPicPr preferRelativeResize="0"/>
          <p:nvPr/>
        </p:nvPicPr>
        <p:blipFill rotWithShape="1">
          <a:blip r:embed="rId2">
            <a:alphaModFix/>
          </a:blip>
          <a:srcRect r="57818"/>
          <a:stretch/>
        </p:blipFill>
        <p:spPr>
          <a:xfrm>
            <a:off x="7867711" y="4336142"/>
            <a:ext cx="989550" cy="651102"/>
          </a:xfrm>
          <a:prstGeom prst="rect">
            <a:avLst/>
          </a:prstGeom>
          <a:noFill/>
          <a:ln>
            <a:noFill/>
          </a:ln>
        </p:spPr>
      </p:pic>
      <p:sp>
        <p:nvSpPr>
          <p:cNvPr id="4763" name="Google Shape;4763;p156"/>
          <p:cNvSpPr txBox="1">
            <a:spLocks noGrp="1"/>
          </p:cNvSpPr>
          <p:nvPr>
            <p:ph type="title"/>
          </p:nvPr>
        </p:nvSpPr>
        <p:spPr>
          <a:xfrm>
            <a:off x="436325" y="1816500"/>
            <a:ext cx="8362800" cy="15306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rm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200"/>
              <a:buNone/>
              <a:defRPr>
                <a:solidFill>
                  <a:schemeClr val="accen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 b="1">
                <a:solidFill>
                  <a:schemeClr val="accent1"/>
                </a:solidFill>
              </a:defRPr>
            </a:lvl2pPr>
            <a:lvl3pPr lvl="2" rtl="0">
              <a:spcBef>
                <a:spcPts val="80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 b="1">
                <a:solidFill>
                  <a:schemeClr val="accent1"/>
                </a:solidFill>
              </a:defRPr>
            </a:lvl3pPr>
            <a:lvl4pPr lvl="3" rtl="0">
              <a:spcBef>
                <a:spcPts val="80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 b="1">
                <a:solidFill>
                  <a:schemeClr val="accent1"/>
                </a:solidFill>
              </a:defRPr>
            </a:lvl4pPr>
            <a:lvl5pPr lvl="4" rtl="0">
              <a:spcBef>
                <a:spcPts val="80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 b="1">
                <a:solidFill>
                  <a:schemeClr val="accent1"/>
                </a:solidFill>
              </a:defRPr>
            </a:lvl5pPr>
            <a:lvl6pPr lvl="5" rtl="0">
              <a:spcBef>
                <a:spcPts val="80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 b="1">
                <a:solidFill>
                  <a:schemeClr val="accent1"/>
                </a:solidFill>
              </a:defRPr>
            </a:lvl6pPr>
            <a:lvl7pPr lvl="6" rtl="0">
              <a:spcBef>
                <a:spcPts val="80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 b="1">
                <a:solidFill>
                  <a:schemeClr val="accent1"/>
                </a:solidFill>
              </a:defRPr>
            </a:lvl7pPr>
            <a:lvl8pPr lvl="7" rtl="0">
              <a:spcBef>
                <a:spcPts val="80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 b="1">
                <a:solidFill>
                  <a:schemeClr val="accent1"/>
                </a:solidFill>
              </a:defRPr>
            </a:lvl8pPr>
            <a:lvl9pPr lvl="8" rtl="0">
              <a:spcBef>
                <a:spcPts val="800"/>
              </a:spcBef>
              <a:spcAft>
                <a:spcPts val="800"/>
              </a:spcAft>
              <a:buClr>
                <a:schemeClr val="accent1"/>
              </a:buClr>
              <a:buSzPts val="2800"/>
              <a:buNone/>
              <a:defRPr b="1">
                <a:solidFill>
                  <a:schemeClr val="accent1"/>
                </a:solidFill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5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Section intro — gold">
  <p:cSld name="CUSTOM_23_1_1">
    <p:spTree>
      <p:nvGrpSpPr>
        <p:cNvPr id="1" name="Shape 47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65" name="Google Shape;4765;p157"/>
          <p:cNvSpPr/>
          <p:nvPr/>
        </p:nvSpPr>
        <p:spPr>
          <a:xfrm>
            <a:off x="0" y="1803750"/>
            <a:ext cx="9144000" cy="15432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121900" tIns="60925" rIns="121900" bIns="60925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3700"/>
              <a:buFont typeface="Arial"/>
              <a:buNone/>
            </a:pPr>
            <a:endParaRPr sz="3700" b="1" i="0" u="none" strike="noStrike" cap="none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pic>
        <p:nvPicPr>
          <p:cNvPr id="4766" name="Google Shape;4766;p157" descr="ASU_Horiz_RGB_Digital_MaroonGold.png"/>
          <p:cNvPicPr preferRelativeResize="0"/>
          <p:nvPr/>
        </p:nvPicPr>
        <p:blipFill rotWithShape="1">
          <a:blip r:embed="rId2">
            <a:alphaModFix/>
          </a:blip>
          <a:srcRect r="57818"/>
          <a:stretch/>
        </p:blipFill>
        <p:spPr>
          <a:xfrm>
            <a:off x="7867711" y="4336142"/>
            <a:ext cx="989550" cy="651102"/>
          </a:xfrm>
          <a:prstGeom prst="rect">
            <a:avLst/>
          </a:prstGeom>
          <a:noFill/>
          <a:ln>
            <a:noFill/>
          </a:ln>
        </p:spPr>
      </p:pic>
      <p:sp>
        <p:nvSpPr>
          <p:cNvPr id="4767" name="Google Shape;4767;p157"/>
          <p:cNvSpPr txBox="1">
            <a:spLocks noGrp="1"/>
          </p:cNvSpPr>
          <p:nvPr>
            <p:ph type="title"/>
          </p:nvPr>
        </p:nvSpPr>
        <p:spPr>
          <a:xfrm>
            <a:off x="436325" y="1816625"/>
            <a:ext cx="8362800" cy="15303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rm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 b="1">
                <a:solidFill>
                  <a:schemeClr val="accent1"/>
                </a:solidFill>
              </a:defRPr>
            </a:lvl2pPr>
            <a:lvl3pPr lvl="2" rtl="0">
              <a:spcBef>
                <a:spcPts val="80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 b="1">
                <a:solidFill>
                  <a:schemeClr val="accent1"/>
                </a:solidFill>
              </a:defRPr>
            </a:lvl3pPr>
            <a:lvl4pPr lvl="3" rtl="0">
              <a:spcBef>
                <a:spcPts val="80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 b="1">
                <a:solidFill>
                  <a:schemeClr val="accent1"/>
                </a:solidFill>
              </a:defRPr>
            </a:lvl4pPr>
            <a:lvl5pPr lvl="4" rtl="0">
              <a:spcBef>
                <a:spcPts val="80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 b="1">
                <a:solidFill>
                  <a:schemeClr val="accent1"/>
                </a:solidFill>
              </a:defRPr>
            </a:lvl5pPr>
            <a:lvl6pPr lvl="5" rtl="0">
              <a:spcBef>
                <a:spcPts val="80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 b="1">
                <a:solidFill>
                  <a:schemeClr val="accent1"/>
                </a:solidFill>
              </a:defRPr>
            </a:lvl6pPr>
            <a:lvl7pPr lvl="6" rtl="0">
              <a:spcBef>
                <a:spcPts val="80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 b="1">
                <a:solidFill>
                  <a:schemeClr val="accent1"/>
                </a:solidFill>
              </a:defRPr>
            </a:lvl7pPr>
            <a:lvl8pPr lvl="7" rtl="0">
              <a:spcBef>
                <a:spcPts val="80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 b="1">
                <a:solidFill>
                  <a:schemeClr val="accent1"/>
                </a:solidFill>
              </a:defRPr>
            </a:lvl8pPr>
            <a:lvl9pPr lvl="8" rtl="0">
              <a:spcBef>
                <a:spcPts val="800"/>
              </a:spcBef>
              <a:spcAft>
                <a:spcPts val="800"/>
              </a:spcAft>
              <a:buClr>
                <a:schemeClr val="accent1"/>
              </a:buClr>
              <a:buSzPts val="2800"/>
              <a:buNone/>
              <a:defRPr b="1">
                <a:solidFill>
                  <a:schemeClr val="accent1"/>
                </a:solidFill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5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Section intro — maroon">
  <p:cSld name="CUSTOM_22_1_1_1">
    <p:spTree>
      <p:nvGrpSpPr>
        <p:cNvPr id="1" name="Shape 47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69" name="Google Shape;4769;p158"/>
          <p:cNvSpPr/>
          <p:nvPr/>
        </p:nvSpPr>
        <p:spPr>
          <a:xfrm>
            <a:off x="0" y="1803750"/>
            <a:ext cx="9144000" cy="15432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txBody>
          <a:bodyPr spcFirstLastPara="1" wrap="square" lIns="121900" tIns="60925" rIns="121900" bIns="60925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3700"/>
              <a:buFont typeface="Arial"/>
              <a:buNone/>
            </a:pPr>
            <a:endParaRPr sz="3700" b="1" i="0" u="none" strike="noStrike" cap="none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pic>
        <p:nvPicPr>
          <p:cNvPr id="4770" name="Google Shape;4770;p158" descr="ASU_Horiz_RGB_Digital_MaroonGold.png"/>
          <p:cNvPicPr preferRelativeResize="0"/>
          <p:nvPr/>
        </p:nvPicPr>
        <p:blipFill rotWithShape="1">
          <a:blip r:embed="rId2">
            <a:alphaModFix/>
          </a:blip>
          <a:srcRect r="57818"/>
          <a:stretch/>
        </p:blipFill>
        <p:spPr>
          <a:xfrm>
            <a:off x="7867711" y="4336142"/>
            <a:ext cx="989550" cy="651102"/>
          </a:xfrm>
          <a:prstGeom prst="rect">
            <a:avLst/>
          </a:prstGeom>
          <a:noFill/>
          <a:ln>
            <a:noFill/>
          </a:ln>
        </p:spPr>
      </p:pic>
      <p:sp>
        <p:nvSpPr>
          <p:cNvPr id="4771" name="Google Shape;4771;p158"/>
          <p:cNvSpPr txBox="1">
            <a:spLocks noGrp="1"/>
          </p:cNvSpPr>
          <p:nvPr>
            <p:ph type="title"/>
          </p:nvPr>
        </p:nvSpPr>
        <p:spPr>
          <a:xfrm>
            <a:off x="436325" y="1816550"/>
            <a:ext cx="8362800" cy="15303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rm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200"/>
              <a:buNone/>
              <a:defRPr>
                <a:solidFill>
                  <a:schemeClr val="l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 b="1">
                <a:solidFill>
                  <a:schemeClr val="accent1"/>
                </a:solidFill>
              </a:defRPr>
            </a:lvl2pPr>
            <a:lvl3pPr lvl="2" rtl="0">
              <a:spcBef>
                <a:spcPts val="80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 b="1">
                <a:solidFill>
                  <a:schemeClr val="accent1"/>
                </a:solidFill>
              </a:defRPr>
            </a:lvl3pPr>
            <a:lvl4pPr lvl="3" rtl="0">
              <a:spcBef>
                <a:spcPts val="80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 b="1">
                <a:solidFill>
                  <a:schemeClr val="accent1"/>
                </a:solidFill>
              </a:defRPr>
            </a:lvl4pPr>
            <a:lvl5pPr lvl="4" rtl="0">
              <a:spcBef>
                <a:spcPts val="80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 b="1">
                <a:solidFill>
                  <a:schemeClr val="accent1"/>
                </a:solidFill>
              </a:defRPr>
            </a:lvl5pPr>
            <a:lvl6pPr lvl="5" rtl="0">
              <a:spcBef>
                <a:spcPts val="80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 b="1">
                <a:solidFill>
                  <a:schemeClr val="accent1"/>
                </a:solidFill>
              </a:defRPr>
            </a:lvl6pPr>
            <a:lvl7pPr lvl="6" rtl="0">
              <a:spcBef>
                <a:spcPts val="80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 b="1">
                <a:solidFill>
                  <a:schemeClr val="accent1"/>
                </a:solidFill>
              </a:defRPr>
            </a:lvl7pPr>
            <a:lvl8pPr lvl="7" rtl="0">
              <a:spcBef>
                <a:spcPts val="80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 b="1">
                <a:solidFill>
                  <a:schemeClr val="accent1"/>
                </a:solidFill>
              </a:defRPr>
            </a:lvl8pPr>
            <a:lvl9pPr lvl="8" rtl="0">
              <a:spcBef>
                <a:spcPts val="800"/>
              </a:spcBef>
              <a:spcAft>
                <a:spcPts val="800"/>
              </a:spcAft>
              <a:buClr>
                <a:schemeClr val="accent1"/>
              </a:buClr>
              <a:buSzPts val="2800"/>
              <a:buNone/>
              <a:defRPr b="1">
                <a:solidFill>
                  <a:schemeClr val="accent1"/>
                </a:solidFill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5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 and text slide options divider &gt;&gt;&gt; choose from following templates →">
  <p:cSld name="CUSTOM_23_1_1_2">
    <p:bg>
      <p:bgPr>
        <a:solidFill>
          <a:schemeClr val="lt2"/>
        </a:solidFill>
        <a:effectLst/>
      </p:bgPr>
    </p:bg>
    <p:spTree>
      <p:nvGrpSpPr>
        <p:cNvPr id="1" name="Shape 47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73" name="Google Shape;4773;p159"/>
          <p:cNvSpPr txBox="1"/>
          <p:nvPr/>
        </p:nvSpPr>
        <p:spPr>
          <a:xfrm>
            <a:off x="2411725" y="1598453"/>
            <a:ext cx="6288300" cy="1995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spAutoFit/>
          </a:bodyPr>
          <a:lstStyle/>
          <a:p>
            <a:pPr marL="0" lvl="0" indent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7200" b="1">
                <a:solidFill>
                  <a:srgbClr val="FFFFFF"/>
                </a:solidFill>
                <a:highlight>
                  <a:srgbClr val="191919"/>
                </a:highlight>
              </a:rPr>
              <a:t>Title and text slide options</a:t>
            </a:r>
            <a:endParaRPr sz="7200" b="1">
              <a:solidFill>
                <a:srgbClr val="191919"/>
              </a:solidFill>
            </a:endParaRPr>
          </a:p>
        </p:txBody>
      </p:sp>
      <p:sp>
        <p:nvSpPr>
          <p:cNvPr id="4774" name="Google Shape;4774;p159"/>
          <p:cNvSpPr/>
          <p:nvPr/>
        </p:nvSpPr>
        <p:spPr>
          <a:xfrm>
            <a:off x="0" y="0"/>
            <a:ext cx="2168400" cy="5143500"/>
          </a:xfrm>
          <a:prstGeom prst="rightArrowCallout">
            <a:avLst>
              <a:gd name="adj1" fmla="val 25000"/>
              <a:gd name="adj2" fmla="val 25000"/>
              <a:gd name="adj3" fmla="val 25000"/>
              <a:gd name="adj4" fmla="val 64977"/>
            </a:avLst>
          </a:prstGeom>
          <a:solidFill>
            <a:srgbClr val="191919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15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 and text — white">
  <p:cSld name="CUSTOM_22_1_1_1_1">
    <p:spTree>
      <p:nvGrpSpPr>
        <p:cNvPr id="1" name="Shape 47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76" name="Google Shape;4776;p160"/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8411400" cy="4365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highlight>
                  <a:schemeClr val="accent1"/>
                </a:highlight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4777" name="Google Shape;4777;p160"/>
          <p:cNvSpPr txBox="1">
            <a:spLocks noGrp="1"/>
          </p:cNvSpPr>
          <p:nvPr>
            <p:ph type="body" idx="1"/>
          </p:nvPr>
        </p:nvSpPr>
        <p:spPr>
          <a:xfrm>
            <a:off x="420900" y="994550"/>
            <a:ext cx="8384700" cy="38334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55600" rtl="0">
              <a:spcBef>
                <a:spcPts val="0"/>
              </a:spcBef>
              <a:spcAft>
                <a:spcPts val="0"/>
              </a:spcAft>
              <a:buSzPts val="2000"/>
              <a:buChar char="●"/>
              <a:defRPr/>
            </a:lvl1pPr>
            <a:lvl2pPr marL="914400" lvl="1" indent="-355600" rtl="0">
              <a:spcBef>
                <a:spcPts val="800"/>
              </a:spcBef>
              <a:spcAft>
                <a:spcPts val="0"/>
              </a:spcAft>
              <a:buSzPts val="2000"/>
              <a:buChar char="○"/>
              <a:defRPr/>
            </a:lvl2pPr>
            <a:lvl3pPr marL="1371600" lvl="2" indent="-355600" rtl="0">
              <a:spcBef>
                <a:spcPts val="800"/>
              </a:spcBef>
              <a:spcAft>
                <a:spcPts val="0"/>
              </a:spcAft>
              <a:buSzPts val="2000"/>
              <a:buChar char="■"/>
              <a:defRPr/>
            </a:lvl3pPr>
            <a:lvl4pPr marL="1828800" lvl="3" indent="-355600" rtl="0">
              <a:spcBef>
                <a:spcPts val="800"/>
              </a:spcBef>
              <a:spcAft>
                <a:spcPts val="0"/>
              </a:spcAft>
              <a:buSzPts val="2000"/>
              <a:buChar char="●"/>
              <a:defRPr/>
            </a:lvl4pPr>
            <a:lvl5pPr marL="2286000" lvl="4" indent="-355600" rtl="0">
              <a:spcBef>
                <a:spcPts val="800"/>
              </a:spcBef>
              <a:spcAft>
                <a:spcPts val="0"/>
              </a:spcAft>
              <a:buSzPts val="2000"/>
              <a:buChar char="○"/>
              <a:defRPr/>
            </a:lvl5pPr>
            <a:lvl6pPr marL="2743200" lvl="5" indent="-355600" rtl="0">
              <a:spcBef>
                <a:spcPts val="800"/>
              </a:spcBef>
              <a:spcAft>
                <a:spcPts val="0"/>
              </a:spcAft>
              <a:buSzPts val="2000"/>
              <a:buChar char="■"/>
              <a:defRPr/>
            </a:lvl6pPr>
            <a:lvl7pPr marL="3200400" lvl="6" indent="-355600" rtl="0">
              <a:spcBef>
                <a:spcPts val="800"/>
              </a:spcBef>
              <a:spcAft>
                <a:spcPts val="0"/>
              </a:spcAft>
              <a:buSzPts val="2000"/>
              <a:buChar char="●"/>
              <a:defRPr/>
            </a:lvl7pPr>
            <a:lvl8pPr marL="3657600" lvl="7" indent="-355600" rtl="0">
              <a:spcBef>
                <a:spcPts val="800"/>
              </a:spcBef>
              <a:spcAft>
                <a:spcPts val="0"/>
              </a:spcAft>
              <a:buSzPts val="2000"/>
              <a:buChar char="○"/>
              <a:defRPr/>
            </a:lvl8pPr>
            <a:lvl9pPr marL="4114800" lvl="8" indent="-355600" rtl="0">
              <a:spcBef>
                <a:spcPts val="800"/>
              </a:spcBef>
              <a:spcAft>
                <a:spcPts val="800"/>
              </a:spcAft>
              <a:buSzPts val="2000"/>
              <a:buChar char="■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5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 and text — black">
  <p:cSld name="CUSTOM_23_1_1_1_1">
    <p:bg>
      <p:bgPr>
        <a:solidFill>
          <a:schemeClr val="dk1"/>
        </a:solidFill>
        <a:effectLst/>
      </p:bgPr>
    </p:bg>
    <p:spTree>
      <p:nvGrpSpPr>
        <p:cNvPr id="1" name="Shape 47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79" name="Google Shape;4779;p161"/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8411400" cy="455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highlight>
                  <a:schemeClr val="accent1"/>
                </a:highlight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4780" name="Google Shape;4780;p161"/>
          <p:cNvSpPr txBox="1">
            <a:spLocks noGrp="1"/>
          </p:cNvSpPr>
          <p:nvPr>
            <p:ph type="body" idx="1"/>
          </p:nvPr>
        </p:nvSpPr>
        <p:spPr>
          <a:xfrm>
            <a:off x="420900" y="994550"/>
            <a:ext cx="8384700" cy="38334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5560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Char char="●"/>
              <a:defRPr>
                <a:solidFill>
                  <a:schemeClr val="lt1"/>
                </a:solidFill>
              </a:defRPr>
            </a:lvl1pPr>
            <a:lvl2pPr marL="914400" lvl="1" indent="-355600" rtl="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Char char="○"/>
              <a:defRPr>
                <a:solidFill>
                  <a:schemeClr val="lt1"/>
                </a:solidFill>
              </a:defRPr>
            </a:lvl2pPr>
            <a:lvl3pPr marL="1371600" lvl="2" indent="-355600" rtl="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Char char="■"/>
              <a:defRPr>
                <a:solidFill>
                  <a:schemeClr val="lt1"/>
                </a:solidFill>
              </a:defRPr>
            </a:lvl3pPr>
            <a:lvl4pPr marL="1828800" lvl="3" indent="-355600" rtl="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Char char="●"/>
              <a:defRPr>
                <a:solidFill>
                  <a:schemeClr val="lt1"/>
                </a:solidFill>
              </a:defRPr>
            </a:lvl4pPr>
            <a:lvl5pPr marL="2286000" lvl="4" indent="-355600" rtl="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Char char="○"/>
              <a:defRPr>
                <a:solidFill>
                  <a:schemeClr val="lt1"/>
                </a:solidFill>
              </a:defRPr>
            </a:lvl5pPr>
            <a:lvl6pPr marL="2743200" lvl="5" indent="-355600" rtl="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Char char="■"/>
              <a:defRPr>
                <a:solidFill>
                  <a:schemeClr val="lt1"/>
                </a:solidFill>
              </a:defRPr>
            </a:lvl6pPr>
            <a:lvl7pPr marL="3200400" lvl="6" indent="-355600" rtl="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Char char="●"/>
              <a:defRPr>
                <a:solidFill>
                  <a:schemeClr val="lt1"/>
                </a:solidFill>
              </a:defRPr>
            </a:lvl7pPr>
            <a:lvl8pPr marL="3657600" lvl="7" indent="-355600" rtl="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Char char="○"/>
              <a:defRPr>
                <a:solidFill>
                  <a:schemeClr val="lt1"/>
                </a:solidFill>
              </a:defRPr>
            </a:lvl8pPr>
            <a:lvl9pPr marL="4114800" lvl="8" indent="-355600" rtl="0">
              <a:spcBef>
                <a:spcPts val="800"/>
              </a:spcBef>
              <a:spcAft>
                <a:spcPts val="800"/>
              </a:spcAft>
              <a:buClr>
                <a:schemeClr val="lt1"/>
              </a:buClr>
              <a:buSzPts val="2000"/>
              <a:buChar char="■"/>
              <a:defRPr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5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 and text with subtitle — white">
  <p:cSld name="CUSTOM_22_1_1_1_1_1">
    <p:spTree>
      <p:nvGrpSpPr>
        <p:cNvPr id="1" name="Shape 47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82" name="Google Shape;4782;p162"/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8411400" cy="4365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highlight>
                  <a:schemeClr val="accent1"/>
                </a:highlight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4783" name="Google Shape;4783;p162"/>
          <p:cNvSpPr txBox="1">
            <a:spLocks noGrp="1"/>
          </p:cNvSpPr>
          <p:nvPr>
            <p:ph type="body" idx="1"/>
          </p:nvPr>
        </p:nvSpPr>
        <p:spPr>
          <a:xfrm>
            <a:off x="420900" y="1125700"/>
            <a:ext cx="8384700" cy="37023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55600" rtl="0">
              <a:spcBef>
                <a:spcPts val="0"/>
              </a:spcBef>
              <a:spcAft>
                <a:spcPts val="0"/>
              </a:spcAft>
              <a:buSzPts val="2000"/>
              <a:buChar char="●"/>
              <a:defRPr/>
            </a:lvl1pPr>
            <a:lvl2pPr marL="914400" lvl="1" indent="-355600" rtl="0">
              <a:spcBef>
                <a:spcPts val="800"/>
              </a:spcBef>
              <a:spcAft>
                <a:spcPts val="0"/>
              </a:spcAft>
              <a:buSzPts val="2000"/>
              <a:buChar char="○"/>
              <a:defRPr/>
            </a:lvl2pPr>
            <a:lvl3pPr marL="1371600" lvl="2" indent="-355600" rtl="0">
              <a:spcBef>
                <a:spcPts val="800"/>
              </a:spcBef>
              <a:spcAft>
                <a:spcPts val="0"/>
              </a:spcAft>
              <a:buSzPts val="2000"/>
              <a:buChar char="■"/>
              <a:defRPr/>
            </a:lvl3pPr>
            <a:lvl4pPr marL="1828800" lvl="3" indent="-355600" rtl="0">
              <a:spcBef>
                <a:spcPts val="800"/>
              </a:spcBef>
              <a:spcAft>
                <a:spcPts val="0"/>
              </a:spcAft>
              <a:buSzPts val="2000"/>
              <a:buChar char="●"/>
              <a:defRPr/>
            </a:lvl4pPr>
            <a:lvl5pPr marL="2286000" lvl="4" indent="-355600" rtl="0">
              <a:spcBef>
                <a:spcPts val="800"/>
              </a:spcBef>
              <a:spcAft>
                <a:spcPts val="0"/>
              </a:spcAft>
              <a:buSzPts val="2000"/>
              <a:buChar char="○"/>
              <a:defRPr/>
            </a:lvl5pPr>
            <a:lvl6pPr marL="2743200" lvl="5" indent="-355600" rtl="0">
              <a:spcBef>
                <a:spcPts val="800"/>
              </a:spcBef>
              <a:spcAft>
                <a:spcPts val="0"/>
              </a:spcAft>
              <a:buSzPts val="2000"/>
              <a:buChar char="■"/>
              <a:defRPr/>
            </a:lvl6pPr>
            <a:lvl7pPr marL="3200400" lvl="6" indent="-355600" rtl="0">
              <a:spcBef>
                <a:spcPts val="800"/>
              </a:spcBef>
              <a:spcAft>
                <a:spcPts val="0"/>
              </a:spcAft>
              <a:buSzPts val="2000"/>
              <a:buChar char="●"/>
              <a:defRPr/>
            </a:lvl7pPr>
            <a:lvl8pPr marL="3657600" lvl="7" indent="-355600" rtl="0">
              <a:spcBef>
                <a:spcPts val="800"/>
              </a:spcBef>
              <a:spcAft>
                <a:spcPts val="0"/>
              </a:spcAft>
              <a:buSzPts val="2000"/>
              <a:buChar char="○"/>
              <a:defRPr/>
            </a:lvl8pPr>
            <a:lvl9pPr marL="4114800" lvl="8" indent="-355600" rtl="0">
              <a:spcBef>
                <a:spcPts val="800"/>
              </a:spcBef>
              <a:spcAft>
                <a:spcPts val="800"/>
              </a:spcAft>
              <a:buSzPts val="2000"/>
              <a:buChar char="■"/>
              <a:defRPr/>
            </a:lvl9pPr>
          </a:lstStyle>
          <a:p>
            <a:endParaRPr/>
          </a:p>
        </p:txBody>
      </p:sp>
      <p:sp>
        <p:nvSpPr>
          <p:cNvPr id="4784" name="Google Shape;4784;p162"/>
          <p:cNvSpPr txBox="1">
            <a:spLocks noGrp="1"/>
          </p:cNvSpPr>
          <p:nvPr>
            <p:ph type="subTitle" idx="2"/>
          </p:nvPr>
        </p:nvSpPr>
        <p:spPr>
          <a:xfrm>
            <a:off x="424450" y="756623"/>
            <a:ext cx="8384700" cy="2286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 b="1">
                <a:solidFill>
                  <a:schemeClr val="lt1"/>
                </a:solidFill>
                <a:highlight>
                  <a:schemeClr val="dk1"/>
                </a:highlight>
              </a:defRPr>
            </a:lvl1pPr>
            <a:lvl2pPr lvl="1" rtl="0"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2pPr>
            <a:lvl3pPr lvl="2" rtl="0"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3pPr>
            <a:lvl4pPr lvl="3" rtl="0"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4pPr>
            <a:lvl5pPr lvl="4" rtl="0"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5pPr>
            <a:lvl6pPr lvl="5" rtl="0"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6pPr>
            <a:lvl7pPr lvl="6" rtl="0"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7pPr>
            <a:lvl8pPr lvl="7" rtl="0"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8pPr>
            <a:lvl9pPr lvl="8" rtl="0">
              <a:spcBef>
                <a:spcPts val="800"/>
              </a:spcBef>
              <a:spcAft>
                <a:spcPts val="800"/>
              </a:spcAft>
              <a:buSzPts val="20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*Presentation title slide with subtitle">
  <p:cSld name="CUSTOM_20">
    <p:spTree>
      <p:nvGrpSpPr>
        <p:cNvPr id="1" name="Shape 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" name="Google Shape;68;p18"/>
          <p:cNvSpPr txBox="1">
            <a:spLocks noGrp="1"/>
          </p:cNvSpPr>
          <p:nvPr>
            <p:ph type="ctrTitle"/>
          </p:nvPr>
        </p:nvSpPr>
        <p:spPr>
          <a:xfrm>
            <a:off x="420625" y="1254825"/>
            <a:ext cx="8411700" cy="2869800"/>
          </a:xfrm>
          <a:prstGeom prst="rect">
            <a:avLst/>
          </a:prstGeom>
        </p:spPr>
        <p:txBody>
          <a:bodyPr spcFirstLastPara="1" wrap="square" lIns="0" tIns="0" rIns="0" bIns="0" anchor="b" anchorCtr="0">
            <a:normAutofit/>
          </a:bodyPr>
          <a:lstStyle>
            <a:lvl1pPr lvl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 algn="ctr" rtl="0">
              <a:spcBef>
                <a:spcPts val="800"/>
              </a:spcBef>
              <a:spcAft>
                <a:spcPts val="0"/>
              </a:spcAft>
              <a:buSzPts val="4800"/>
              <a:buNone/>
              <a:defRPr sz="4800"/>
            </a:lvl3pPr>
            <a:lvl4pPr lvl="3" algn="ctr" rtl="0">
              <a:spcBef>
                <a:spcPts val="800"/>
              </a:spcBef>
              <a:spcAft>
                <a:spcPts val="0"/>
              </a:spcAft>
              <a:buSzPts val="4800"/>
              <a:buNone/>
              <a:defRPr sz="4800"/>
            </a:lvl4pPr>
            <a:lvl5pPr lvl="4" algn="ctr" rtl="0">
              <a:spcBef>
                <a:spcPts val="800"/>
              </a:spcBef>
              <a:spcAft>
                <a:spcPts val="0"/>
              </a:spcAft>
              <a:buSzPts val="4800"/>
              <a:buNone/>
              <a:defRPr sz="4800"/>
            </a:lvl5pPr>
            <a:lvl6pPr lvl="5" algn="ctr" rtl="0">
              <a:spcBef>
                <a:spcPts val="800"/>
              </a:spcBef>
              <a:spcAft>
                <a:spcPts val="0"/>
              </a:spcAft>
              <a:buSzPts val="4800"/>
              <a:buNone/>
              <a:defRPr sz="4800"/>
            </a:lvl6pPr>
            <a:lvl7pPr lvl="6" algn="ctr" rtl="0">
              <a:spcBef>
                <a:spcPts val="800"/>
              </a:spcBef>
              <a:spcAft>
                <a:spcPts val="0"/>
              </a:spcAft>
              <a:buSzPts val="4800"/>
              <a:buNone/>
              <a:defRPr sz="4800"/>
            </a:lvl7pPr>
            <a:lvl8pPr lvl="7" algn="ctr" rtl="0">
              <a:spcBef>
                <a:spcPts val="800"/>
              </a:spcBef>
              <a:spcAft>
                <a:spcPts val="0"/>
              </a:spcAft>
              <a:buSzPts val="4800"/>
              <a:buNone/>
              <a:defRPr sz="4800"/>
            </a:lvl8pPr>
            <a:lvl9pPr lvl="8" algn="ctr" rtl="0">
              <a:spcBef>
                <a:spcPts val="800"/>
              </a:spcBef>
              <a:spcAft>
                <a:spcPts val="800"/>
              </a:spcAft>
              <a:buSzPts val="4800"/>
              <a:buNone/>
              <a:defRPr sz="4800"/>
            </a:lvl9pPr>
          </a:lstStyle>
          <a:p>
            <a:endParaRPr/>
          </a:p>
        </p:txBody>
      </p:sp>
      <p:sp>
        <p:nvSpPr>
          <p:cNvPr id="69" name="Google Shape;69;p18"/>
          <p:cNvSpPr txBox="1">
            <a:spLocks noGrp="1"/>
          </p:cNvSpPr>
          <p:nvPr>
            <p:ph type="subTitle" idx="1"/>
          </p:nvPr>
        </p:nvSpPr>
        <p:spPr>
          <a:xfrm>
            <a:off x="420600" y="4227350"/>
            <a:ext cx="8411700" cy="6006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400"/>
              <a:buNone/>
              <a:defRPr sz="2400" b="1">
                <a:solidFill>
                  <a:schemeClr val="lt1"/>
                </a:solidFill>
                <a:highlight>
                  <a:schemeClr val="dk1"/>
                </a:highlight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>
            <a:endParaRPr/>
          </a:p>
        </p:txBody>
      </p:sp>
      <p:pic>
        <p:nvPicPr>
          <p:cNvPr id="70" name="Google Shape;70;p18" descr="ASU_Horiz_RGB_Digital_MaroonGold.png"/>
          <p:cNvPicPr preferRelativeResize="0"/>
          <p:nvPr/>
        </p:nvPicPr>
        <p:blipFill rotWithShape="1">
          <a:blip r:embed="rId2">
            <a:alphaModFix/>
          </a:blip>
          <a:srcRect l="3993" t="13045" r="2039" b="14158"/>
          <a:stretch/>
        </p:blipFill>
        <p:spPr>
          <a:xfrm>
            <a:off x="320050" y="184550"/>
            <a:ext cx="3767325" cy="81000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6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 and text, 1 column — white">
  <p:cSld name="CUSTOM_23_1_1_1_1_1">
    <p:spTree>
      <p:nvGrpSpPr>
        <p:cNvPr id="1" name="Shape 47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86" name="Google Shape;4786;p163"/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3666900" cy="5670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highlight>
                  <a:schemeClr val="accent1"/>
                </a:highlight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4787" name="Google Shape;4787;p163"/>
          <p:cNvSpPr txBox="1">
            <a:spLocks noGrp="1"/>
          </p:cNvSpPr>
          <p:nvPr>
            <p:ph type="body" idx="1"/>
          </p:nvPr>
        </p:nvSpPr>
        <p:spPr>
          <a:xfrm>
            <a:off x="420900" y="1356375"/>
            <a:ext cx="4105500" cy="34716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55600" rtl="0">
              <a:spcBef>
                <a:spcPts val="0"/>
              </a:spcBef>
              <a:spcAft>
                <a:spcPts val="0"/>
              </a:spcAft>
              <a:buSzPts val="2000"/>
              <a:buChar char="●"/>
              <a:defRPr/>
            </a:lvl1pPr>
            <a:lvl2pPr marL="914400" lvl="1" indent="-355600" rtl="0">
              <a:spcBef>
                <a:spcPts val="800"/>
              </a:spcBef>
              <a:spcAft>
                <a:spcPts val="0"/>
              </a:spcAft>
              <a:buSzPts val="2000"/>
              <a:buChar char="○"/>
              <a:defRPr/>
            </a:lvl2pPr>
            <a:lvl3pPr marL="1371600" lvl="2" indent="-355600" rtl="0">
              <a:spcBef>
                <a:spcPts val="800"/>
              </a:spcBef>
              <a:spcAft>
                <a:spcPts val="0"/>
              </a:spcAft>
              <a:buSzPts val="2000"/>
              <a:buChar char="■"/>
              <a:defRPr/>
            </a:lvl3pPr>
            <a:lvl4pPr marL="1828800" lvl="3" indent="-355600" rtl="0">
              <a:spcBef>
                <a:spcPts val="800"/>
              </a:spcBef>
              <a:spcAft>
                <a:spcPts val="0"/>
              </a:spcAft>
              <a:buSzPts val="2000"/>
              <a:buChar char="●"/>
              <a:defRPr/>
            </a:lvl4pPr>
            <a:lvl5pPr marL="2286000" lvl="4" indent="-355600" rtl="0">
              <a:spcBef>
                <a:spcPts val="800"/>
              </a:spcBef>
              <a:spcAft>
                <a:spcPts val="0"/>
              </a:spcAft>
              <a:buSzPts val="2000"/>
              <a:buChar char="○"/>
              <a:defRPr/>
            </a:lvl5pPr>
            <a:lvl6pPr marL="2743200" lvl="5" indent="-355600" rtl="0">
              <a:spcBef>
                <a:spcPts val="800"/>
              </a:spcBef>
              <a:spcAft>
                <a:spcPts val="0"/>
              </a:spcAft>
              <a:buSzPts val="2000"/>
              <a:buChar char="■"/>
              <a:defRPr/>
            </a:lvl6pPr>
            <a:lvl7pPr marL="3200400" lvl="6" indent="-355600" rtl="0">
              <a:spcBef>
                <a:spcPts val="800"/>
              </a:spcBef>
              <a:spcAft>
                <a:spcPts val="0"/>
              </a:spcAft>
              <a:buSzPts val="2000"/>
              <a:buChar char="●"/>
              <a:defRPr/>
            </a:lvl7pPr>
            <a:lvl8pPr marL="3657600" lvl="7" indent="-355600" rtl="0">
              <a:spcBef>
                <a:spcPts val="800"/>
              </a:spcBef>
              <a:spcAft>
                <a:spcPts val="0"/>
              </a:spcAft>
              <a:buSzPts val="2000"/>
              <a:buChar char="○"/>
              <a:defRPr/>
            </a:lvl8pPr>
            <a:lvl9pPr marL="4114800" lvl="8" indent="-355600" rtl="0">
              <a:spcBef>
                <a:spcPts val="800"/>
              </a:spcBef>
              <a:spcAft>
                <a:spcPts val="800"/>
              </a:spcAft>
              <a:buSzPts val="2000"/>
              <a:buChar char="■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6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 and text, 1 column — gold">
  <p:cSld name="CUSTOM_23_1_1_1_1_2">
    <p:spTree>
      <p:nvGrpSpPr>
        <p:cNvPr id="1" name="Shape 47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89" name="Google Shape;4789;p164"/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3776400" cy="4508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rm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highlight>
                  <a:schemeClr val="accent1"/>
                </a:highlight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800"/>
              </a:spcBef>
              <a:spcAft>
                <a:spcPts val="80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4790" name="Google Shape;4790;p164"/>
          <p:cNvSpPr/>
          <p:nvPr/>
        </p:nvSpPr>
        <p:spPr>
          <a:xfrm>
            <a:off x="4572000" y="-50"/>
            <a:ext cx="4572000" cy="51435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791" name="Google Shape;4791;p164"/>
          <p:cNvSpPr txBox="1">
            <a:spLocks noGrp="1"/>
          </p:cNvSpPr>
          <p:nvPr>
            <p:ph type="body" idx="1"/>
          </p:nvPr>
        </p:nvSpPr>
        <p:spPr>
          <a:xfrm>
            <a:off x="4937750" y="320050"/>
            <a:ext cx="3776400" cy="4508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55600" rtl="0">
              <a:spcBef>
                <a:spcPts val="0"/>
              </a:spcBef>
              <a:spcAft>
                <a:spcPts val="0"/>
              </a:spcAft>
              <a:buSzPts val="2000"/>
              <a:buChar char="●"/>
              <a:defRPr/>
            </a:lvl1pPr>
            <a:lvl2pPr marL="914400" lvl="1" indent="-355600" rtl="0">
              <a:spcBef>
                <a:spcPts val="800"/>
              </a:spcBef>
              <a:spcAft>
                <a:spcPts val="0"/>
              </a:spcAft>
              <a:buSzPts val="2000"/>
              <a:buChar char="○"/>
              <a:defRPr/>
            </a:lvl2pPr>
            <a:lvl3pPr marL="1371600" lvl="2" indent="-355600" rtl="0">
              <a:spcBef>
                <a:spcPts val="800"/>
              </a:spcBef>
              <a:spcAft>
                <a:spcPts val="0"/>
              </a:spcAft>
              <a:buSzPts val="2000"/>
              <a:buChar char="■"/>
              <a:defRPr/>
            </a:lvl3pPr>
            <a:lvl4pPr marL="1828800" lvl="3" indent="-355600" rtl="0">
              <a:spcBef>
                <a:spcPts val="800"/>
              </a:spcBef>
              <a:spcAft>
                <a:spcPts val="0"/>
              </a:spcAft>
              <a:buSzPts val="2000"/>
              <a:buChar char="●"/>
              <a:defRPr/>
            </a:lvl4pPr>
            <a:lvl5pPr marL="2286000" lvl="4" indent="-355600" rtl="0">
              <a:spcBef>
                <a:spcPts val="800"/>
              </a:spcBef>
              <a:spcAft>
                <a:spcPts val="0"/>
              </a:spcAft>
              <a:buSzPts val="2000"/>
              <a:buChar char="○"/>
              <a:defRPr/>
            </a:lvl5pPr>
            <a:lvl6pPr marL="2743200" lvl="5" indent="-355600" rtl="0">
              <a:spcBef>
                <a:spcPts val="800"/>
              </a:spcBef>
              <a:spcAft>
                <a:spcPts val="0"/>
              </a:spcAft>
              <a:buSzPts val="2000"/>
              <a:buChar char="■"/>
              <a:defRPr/>
            </a:lvl6pPr>
            <a:lvl7pPr marL="3200400" lvl="6" indent="-355600" rtl="0">
              <a:spcBef>
                <a:spcPts val="800"/>
              </a:spcBef>
              <a:spcAft>
                <a:spcPts val="0"/>
              </a:spcAft>
              <a:buSzPts val="2000"/>
              <a:buChar char="●"/>
              <a:defRPr/>
            </a:lvl7pPr>
            <a:lvl8pPr marL="3657600" lvl="7" indent="-355600" rtl="0">
              <a:spcBef>
                <a:spcPts val="800"/>
              </a:spcBef>
              <a:spcAft>
                <a:spcPts val="0"/>
              </a:spcAft>
              <a:buSzPts val="2000"/>
              <a:buChar char="○"/>
              <a:defRPr/>
            </a:lvl8pPr>
            <a:lvl9pPr marL="4114800" lvl="8" indent="-355600" rtl="0">
              <a:spcBef>
                <a:spcPts val="800"/>
              </a:spcBef>
              <a:spcAft>
                <a:spcPts val="800"/>
              </a:spcAft>
              <a:buSzPts val="2000"/>
              <a:buChar char="■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6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 and text, 1 column — black">
  <p:cSld name="CUSTOM_23_1_1_2_1_1">
    <p:spTree>
      <p:nvGrpSpPr>
        <p:cNvPr id="1" name="Shape 47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93" name="Google Shape;4793;p165"/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3776400" cy="4508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rm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highlight>
                  <a:schemeClr val="accent1"/>
                </a:highlight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800"/>
              </a:spcBef>
              <a:spcAft>
                <a:spcPts val="80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4794" name="Google Shape;4794;p165"/>
          <p:cNvSpPr/>
          <p:nvPr/>
        </p:nvSpPr>
        <p:spPr>
          <a:xfrm>
            <a:off x="4572000" y="-50"/>
            <a:ext cx="4572000" cy="5143500"/>
          </a:xfrm>
          <a:prstGeom prst="rect">
            <a:avLst/>
          </a:pr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795" name="Google Shape;4795;p165"/>
          <p:cNvSpPr txBox="1">
            <a:spLocks noGrp="1"/>
          </p:cNvSpPr>
          <p:nvPr>
            <p:ph type="body" idx="1"/>
          </p:nvPr>
        </p:nvSpPr>
        <p:spPr>
          <a:xfrm>
            <a:off x="4937750" y="320050"/>
            <a:ext cx="3776400" cy="4508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5560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Char char="●"/>
              <a:defRPr>
                <a:solidFill>
                  <a:schemeClr val="lt1"/>
                </a:solidFill>
              </a:defRPr>
            </a:lvl1pPr>
            <a:lvl2pPr marL="914400" lvl="1" indent="-355600" rtl="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Char char="○"/>
              <a:defRPr>
                <a:solidFill>
                  <a:schemeClr val="lt1"/>
                </a:solidFill>
              </a:defRPr>
            </a:lvl2pPr>
            <a:lvl3pPr marL="1371600" lvl="2" indent="-355600" rtl="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Char char="■"/>
              <a:defRPr>
                <a:solidFill>
                  <a:schemeClr val="lt1"/>
                </a:solidFill>
              </a:defRPr>
            </a:lvl3pPr>
            <a:lvl4pPr marL="1828800" lvl="3" indent="-355600" rtl="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Char char="●"/>
              <a:defRPr>
                <a:solidFill>
                  <a:schemeClr val="lt1"/>
                </a:solidFill>
              </a:defRPr>
            </a:lvl4pPr>
            <a:lvl5pPr marL="2286000" lvl="4" indent="-355600" rtl="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Char char="○"/>
              <a:defRPr>
                <a:solidFill>
                  <a:schemeClr val="lt1"/>
                </a:solidFill>
              </a:defRPr>
            </a:lvl5pPr>
            <a:lvl6pPr marL="2743200" lvl="5" indent="-355600" rtl="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Char char="■"/>
              <a:defRPr>
                <a:solidFill>
                  <a:schemeClr val="lt1"/>
                </a:solidFill>
              </a:defRPr>
            </a:lvl6pPr>
            <a:lvl7pPr marL="3200400" lvl="6" indent="-355600" rtl="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Char char="●"/>
              <a:defRPr>
                <a:solidFill>
                  <a:schemeClr val="lt1"/>
                </a:solidFill>
              </a:defRPr>
            </a:lvl7pPr>
            <a:lvl8pPr marL="3657600" lvl="7" indent="-355600" rtl="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Char char="○"/>
              <a:defRPr>
                <a:solidFill>
                  <a:schemeClr val="lt1"/>
                </a:solidFill>
              </a:defRPr>
            </a:lvl8pPr>
            <a:lvl9pPr marL="4114800" lvl="8" indent="-355600" rtl="0">
              <a:spcBef>
                <a:spcPts val="800"/>
              </a:spcBef>
              <a:spcAft>
                <a:spcPts val="800"/>
              </a:spcAft>
              <a:buClr>
                <a:schemeClr val="lt1"/>
              </a:buClr>
              <a:buSzPts val="2000"/>
              <a:buChar char="■"/>
              <a:defRPr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6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 and text with subtitle, 2 column — white">
  <p:cSld name="CUSTOM_22_1_1_1_1_1_1">
    <p:spTree>
      <p:nvGrpSpPr>
        <p:cNvPr id="1" name="Shape 47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97" name="Google Shape;4797;p166"/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8411400" cy="455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highlight>
                  <a:schemeClr val="accent1"/>
                </a:highlight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4798" name="Google Shape;4798;p166"/>
          <p:cNvSpPr txBox="1">
            <a:spLocks noGrp="1"/>
          </p:cNvSpPr>
          <p:nvPr>
            <p:ph type="body" idx="1"/>
          </p:nvPr>
        </p:nvSpPr>
        <p:spPr>
          <a:xfrm>
            <a:off x="420625" y="1152475"/>
            <a:ext cx="4105500" cy="3416400"/>
          </a:xfrm>
          <a:prstGeom prst="rect">
            <a:avLst/>
          </a:prstGeom>
        </p:spPr>
        <p:txBody>
          <a:bodyPr spcFirstLastPara="1" wrap="square" lIns="0" tIns="0" rIns="91425" bIns="0" anchor="t" anchorCtr="0">
            <a:noAutofit/>
          </a:bodyPr>
          <a:lstStyle>
            <a:lvl1pPr marL="457200" lvl="0" indent="-330200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marL="914400" lvl="1" indent="-330200" rtl="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 rtl="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 rtl="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 rtl="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 rtl="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 rtl="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 rtl="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 rtl="0">
              <a:spcBef>
                <a:spcPts val="800"/>
              </a:spcBef>
              <a:spcAft>
                <a:spcPts val="8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  <p:sp>
        <p:nvSpPr>
          <p:cNvPr id="4799" name="Google Shape;4799;p166"/>
          <p:cNvSpPr txBox="1">
            <a:spLocks noGrp="1"/>
          </p:cNvSpPr>
          <p:nvPr>
            <p:ph type="body" idx="2"/>
          </p:nvPr>
        </p:nvSpPr>
        <p:spPr>
          <a:xfrm>
            <a:off x="4617725" y="1152475"/>
            <a:ext cx="4188000" cy="3416400"/>
          </a:xfrm>
          <a:prstGeom prst="rect">
            <a:avLst/>
          </a:prstGeom>
        </p:spPr>
        <p:txBody>
          <a:bodyPr spcFirstLastPara="1" wrap="square" lIns="182875" tIns="0" rIns="0" bIns="0" anchor="t" anchorCtr="0">
            <a:noAutofit/>
          </a:bodyPr>
          <a:lstStyle>
            <a:lvl1pPr marL="457200" lvl="0" indent="-330200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marL="914400" lvl="1" indent="-330200" rtl="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 rtl="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 rtl="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 rtl="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 rtl="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 rtl="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 rtl="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 rtl="0">
              <a:spcBef>
                <a:spcPts val="800"/>
              </a:spcBef>
              <a:spcAft>
                <a:spcPts val="8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  <p:sp>
        <p:nvSpPr>
          <p:cNvPr id="4800" name="Google Shape;4800;p166"/>
          <p:cNvSpPr txBox="1">
            <a:spLocks noGrp="1"/>
          </p:cNvSpPr>
          <p:nvPr>
            <p:ph type="subTitle" idx="3"/>
          </p:nvPr>
        </p:nvSpPr>
        <p:spPr>
          <a:xfrm>
            <a:off x="424450" y="756623"/>
            <a:ext cx="8384700" cy="2286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 b="1">
                <a:solidFill>
                  <a:schemeClr val="lt1"/>
                </a:solidFill>
                <a:highlight>
                  <a:schemeClr val="dk1"/>
                </a:highlight>
              </a:defRPr>
            </a:lvl1pPr>
            <a:lvl2pPr lvl="1" rtl="0"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2pPr>
            <a:lvl3pPr lvl="2" rtl="0"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3pPr>
            <a:lvl4pPr lvl="3" rtl="0"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4pPr>
            <a:lvl5pPr lvl="4" rtl="0"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5pPr>
            <a:lvl6pPr lvl="5" rtl="0"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6pPr>
            <a:lvl7pPr lvl="6" rtl="0"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7pPr>
            <a:lvl8pPr lvl="7" rtl="0"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8pPr>
            <a:lvl9pPr lvl="8" rtl="0">
              <a:spcBef>
                <a:spcPts val="800"/>
              </a:spcBef>
              <a:spcAft>
                <a:spcPts val="800"/>
              </a:spcAft>
              <a:buSzPts val="20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6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 and text with divider, 2 column — white">
  <p:cSld name="CUSTOM_23_1_1_1_1_2_1">
    <p:spTree>
      <p:nvGrpSpPr>
        <p:cNvPr id="1" name="Shape 48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02" name="Google Shape;4802;p167"/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8411400" cy="455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highlight>
                  <a:schemeClr val="accent1"/>
                </a:highlight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4803" name="Google Shape;4803;p167"/>
          <p:cNvSpPr txBox="1">
            <a:spLocks noGrp="1"/>
          </p:cNvSpPr>
          <p:nvPr>
            <p:ph type="body" idx="1"/>
          </p:nvPr>
        </p:nvSpPr>
        <p:spPr>
          <a:xfrm>
            <a:off x="420625" y="994550"/>
            <a:ext cx="4105500" cy="3833400"/>
          </a:xfrm>
          <a:prstGeom prst="rect">
            <a:avLst/>
          </a:prstGeom>
        </p:spPr>
        <p:txBody>
          <a:bodyPr spcFirstLastPara="1" wrap="square" lIns="0" tIns="0" rIns="91425" bIns="0" anchor="t" anchorCtr="0">
            <a:noAutofit/>
          </a:bodyPr>
          <a:lstStyle>
            <a:lvl1pPr marL="457200" lvl="0" indent="-330200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marL="914400" lvl="1" indent="-330200" rtl="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 rtl="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 rtl="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 rtl="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 rtl="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 rtl="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 rtl="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 rtl="0">
              <a:spcBef>
                <a:spcPts val="800"/>
              </a:spcBef>
              <a:spcAft>
                <a:spcPts val="8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  <p:sp>
        <p:nvSpPr>
          <p:cNvPr id="4804" name="Google Shape;4804;p167"/>
          <p:cNvSpPr txBox="1">
            <a:spLocks noGrp="1"/>
          </p:cNvSpPr>
          <p:nvPr>
            <p:ph type="body" idx="2"/>
          </p:nvPr>
        </p:nvSpPr>
        <p:spPr>
          <a:xfrm>
            <a:off x="4617725" y="994550"/>
            <a:ext cx="4188000" cy="3833400"/>
          </a:xfrm>
          <a:prstGeom prst="rect">
            <a:avLst/>
          </a:prstGeom>
        </p:spPr>
        <p:txBody>
          <a:bodyPr spcFirstLastPara="1" wrap="square" lIns="182875" tIns="0" rIns="0" bIns="0" anchor="t" anchorCtr="0">
            <a:noAutofit/>
          </a:bodyPr>
          <a:lstStyle>
            <a:lvl1pPr marL="457200" lvl="0" indent="-330200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marL="914400" lvl="1" indent="-330200" rtl="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 rtl="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 rtl="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 rtl="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 rtl="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 rtl="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 rtl="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 rtl="0">
              <a:spcBef>
                <a:spcPts val="800"/>
              </a:spcBef>
              <a:spcAft>
                <a:spcPts val="8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  <p:cxnSp>
        <p:nvCxnSpPr>
          <p:cNvPr id="4805" name="Google Shape;4805;p167"/>
          <p:cNvCxnSpPr/>
          <p:nvPr/>
        </p:nvCxnSpPr>
        <p:spPr>
          <a:xfrm>
            <a:off x="4576623" y="1245696"/>
            <a:ext cx="0" cy="3300900"/>
          </a:xfrm>
          <a:prstGeom prst="straightConnector1">
            <a:avLst/>
          </a:prstGeom>
          <a:noFill/>
          <a:ln w="38100" cap="flat" cmpd="sng">
            <a:solidFill>
              <a:schemeClr val="accent1"/>
            </a:solidFill>
            <a:prstDash val="solid"/>
            <a:round/>
            <a:headEnd type="none" w="med" len="med"/>
            <a:tailEnd type="none" w="med" len="med"/>
          </a:ln>
        </p:spPr>
      </p:cxnSp>
    </p:spTree>
  </p:cSld>
  <p:clrMapOvr>
    <a:masterClrMapping/>
  </p:clrMapOvr>
</p:sldLayout>
</file>

<file path=ppt/slideLayouts/slideLayout16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 and text, 2 column, pattern — black">
  <p:cSld name="CUSTOM_23_1_1_2_1_1_1">
    <p:spTree>
      <p:nvGrpSpPr>
        <p:cNvPr id="1" name="Shape 48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07" name="Google Shape;4807;p168"/>
          <p:cNvSpPr/>
          <p:nvPr/>
        </p:nvSpPr>
        <p:spPr>
          <a:xfrm>
            <a:off x="-25" y="0"/>
            <a:ext cx="9144000" cy="5143500"/>
          </a:xfrm>
          <a:prstGeom prst="rect">
            <a:avLst/>
          </a:pr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808" name="Google Shape;4808;p168"/>
          <p:cNvGrpSpPr/>
          <p:nvPr/>
        </p:nvGrpSpPr>
        <p:grpSpPr>
          <a:xfrm>
            <a:off x="4835313" y="-2210885"/>
            <a:ext cx="7143750" cy="4509800"/>
            <a:chOff x="238125" y="602600"/>
            <a:chExt cx="7143750" cy="4509800"/>
          </a:xfrm>
        </p:grpSpPr>
        <p:sp>
          <p:nvSpPr>
            <p:cNvPr id="4809" name="Google Shape;4809;p168"/>
            <p:cNvSpPr/>
            <p:nvPr/>
          </p:nvSpPr>
          <p:spPr>
            <a:xfrm>
              <a:off x="2514425" y="1130250"/>
              <a:ext cx="218325" cy="579250"/>
            </a:xfrm>
            <a:custGeom>
              <a:avLst/>
              <a:gdLst/>
              <a:ahLst/>
              <a:cxnLst/>
              <a:rect l="l" t="t" r="r" b="b"/>
              <a:pathLst>
                <a:path w="8733" h="23170" extrusionOk="0">
                  <a:moveTo>
                    <a:pt x="8513" y="0"/>
                  </a:moveTo>
                  <a:lnTo>
                    <a:pt x="8469" y="44"/>
                  </a:lnTo>
                  <a:lnTo>
                    <a:pt x="8425" y="88"/>
                  </a:lnTo>
                  <a:lnTo>
                    <a:pt x="7416" y="1273"/>
                  </a:lnTo>
                  <a:lnTo>
                    <a:pt x="7372" y="1317"/>
                  </a:lnTo>
                  <a:lnTo>
                    <a:pt x="6231" y="3555"/>
                  </a:lnTo>
                  <a:lnTo>
                    <a:pt x="4081" y="7416"/>
                  </a:lnTo>
                  <a:lnTo>
                    <a:pt x="2633" y="10225"/>
                  </a:lnTo>
                  <a:lnTo>
                    <a:pt x="1492" y="12989"/>
                  </a:lnTo>
                  <a:lnTo>
                    <a:pt x="1492" y="13033"/>
                  </a:lnTo>
                  <a:lnTo>
                    <a:pt x="1009" y="15315"/>
                  </a:lnTo>
                  <a:lnTo>
                    <a:pt x="965" y="15359"/>
                  </a:lnTo>
                  <a:lnTo>
                    <a:pt x="1097" y="20010"/>
                  </a:lnTo>
                  <a:lnTo>
                    <a:pt x="614" y="21195"/>
                  </a:lnTo>
                  <a:lnTo>
                    <a:pt x="0" y="22906"/>
                  </a:lnTo>
                  <a:lnTo>
                    <a:pt x="0" y="22994"/>
                  </a:lnTo>
                  <a:lnTo>
                    <a:pt x="0" y="23038"/>
                  </a:lnTo>
                  <a:lnTo>
                    <a:pt x="44" y="23125"/>
                  </a:lnTo>
                  <a:lnTo>
                    <a:pt x="132" y="23125"/>
                  </a:lnTo>
                  <a:lnTo>
                    <a:pt x="176" y="23169"/>
                  </a:lnTo>
                  <a:lnTo>
                    <a:pt x="263" y="23125"/>
                  </a:lnTo>
                  <a:lnTo>
                    <a:pt x="351" y="23038"/>
                  </a:lnTo>
                  <a:lnTo>
                    <a:pt x="965" y="21282"/>
                  </a:lnTo>
                  <a:lnTo>
                    <a:pt x="1448" y="20142"/>
                  </a:lnTo>
                  <a:lnTo>
                    <a:pt x="1448" y="20054"/>
                  </a:lnTo>
                  <a:lnTo>
                    <a:pt x="1317" y="15359"/>
                  </a:lnTo>
                  <a:lnTo>
                    <a:pt x="1799" y="13121"/>
                  </a:lnTo>
                  <a:lnTo>
                    <a:pt x="2940" y="10356"/>
                  </a:lnTo>
                  <a:lnTo>
                    <a:pt x="4388" y="7592"/>
                  </a:lnTo>
                  <a:lnTo>
                    <a:pt x="6538" y="3730"/>
                  </a:lnTo>
                  <a:lnTo>
                    <a:pt x="7679" y="1492"/>
                  </a:lnTo>
                  <a:lnTo>
                    <a:pt x="8688" y="308"/>
                  </a:lnTo>
                  <a:lnTo>
                    <a:pt x="8732" y="220"/>
                  </a:lnTo>
                  <a:lnTo>
                    <a:pt x="8732" y="176"/>
                  </a:lnTo>
                  <a:lnTo>
                    <a:pt x="8688" y="88"/>
                  </a:lnTo>
                  <a:lnTo>
                    <a:pt x="8645" y="44"/>
                  </a:lnTo>
                  <a:lnTo>
                    <a:pt x="860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0" name="Google Shape;4810;p168"/>
            <p:cNvSpPr/>
            <p:nvPr/>
          </p:nvSpPr>
          <p:spPr>
            <a:xfrm>
              <a:off x="1900100" y="1539425"/>
              <a:ext cx="342275" cy="551825"/>
            </a:xfrm>
            <a:custGeom>
              <a:avLst/>
              <a:gdLst/>
              <a:ahLst/>
              <a:cxnLst/>
              <a:rect l="l" t="t" r="r" b="b"/>
              <a:pathLst>
                <a:path w="13691" h="22073" extrusionOk="0">
                  <a:moveTo>
                    <a:pt x="13427" y="1"/>
                  </a:moveTo>
                  <a:lnTo>
                    <a:pt x="13384" y="45"/>
                  </a:lnTo>
                  <a:lnTo>
                    <a:pt x="13340" y="89"/>
                  </a:lnTo>
                  <a:lnTo>
                    <a:pt x="12725" y="1405"/>
                  </a:lnTo>
                  <a:lnTo>
                    <a:pt x="8952" y="7504"/>
                  </a:lnTo>
                  <a:lnTo>
                    <a:pt x="8952" y="7548"/>
                  </a:lnTo>
                  <a:lnTo>
                    <a:pt x="8162" y="9698"/>
                  </a:lnTo>
                  <a:lnTo>
                    <a:pt x="6494" y="12112"/>
                  </a:lnTo>
                  <a:lnTo>
                    <a:pt x="3642" y="16412"/>
                  </a:lnTo>
                  <a:lnTo>
                    <a:pt x="2282" y="17334"/>
                  </a:lnTo>
                  <a:lnTo>
                    <a:pt x="2238" y="17377"/>
                  </a:lnTo>
                  <a:lnTo>
                    <a:pt x="1273" y="18913"/>
                  </a:lnTo>
                  <a:lnTo>
                    <a:pt x="1229" y="18913"/>
                  </a:lnTo>
                  <a:lnTo>
                    <a:pt x="0" y="21809"/>
                  </a:lnTo>
                  <a:lnTo>
                    <a:pt x="0" y="21897"/>
                  </a:lnTo>
                  <a:lnTo>
                    <a:pt x="0" y="21985"/>
                  </a:lnTo>
                  <a:lnTo>
                    <a:pt x="44" y="22029"/>
                  </a:lnTo>
                  <a:lnTo>
                    <a:pt x="88" y="22073"/>
                  </a:lnTo>
                  <a:lnTo>
                    <a:pt x="176" y="22073"/>
                  </a:lnTo>
                  <a:lnTo>
                    <a:pt x="263" y="22029"/>
                  </a:lnTo>
                  <a:lnTo>
                    <a:pt x="307" y="21985"/>
                  </a:lnTo>
                  <a:lnTo>
                    <a:pt x="1580" y="19089"/>
                  </a:lnTo>
                  <a:lnTo>
                    <a:pt x="2545" y="17597"/>
                  </a:lnTo>
                  <a:lnTo>
                    <a:pt x="3861" y="16675"/>
                  </a:lnTo>
                  <a:lnTo>
                    <a:pt x="3905" y="16631"/>
                  </a:lnTo>
                  <a:lnTo>
                    <a:pt x="6801" y="12287"/>
                  </a:lnTo>
                  <a:lnTo>
                    <a:pt x="8425" y="9874"/>
                  </a:lnTo>
                  <a:lnTo>
                    <a:pt x="8469" y="9830"/>
                  </a:lnTo>
                  <a:lnTo>
                    <a:pt x="9259" y="7680"/>
                  </a:lnTo>
                  <a:lnTo>
                    <a:pt x="13033" y="1580"/>
                  </a:lnTo>
                  <a:lnTo>
                    <a:pt x="13033" y="1537"/>
                  </a:lnTo>
                  <a:lnTo>
                    <a:pt x="13647" y="264"/>
                  </a:lnTo>
                  <a:lnTo>
                    <a:pt x="13691" y="176"/>
                  </a:lnTo>
                  <a:lnTo>
                    <a:pt x="13647" y="132"/>
                  </a:lnTo>
                  <a:lnTo>
                    <a:pt x="13647" y="89"/>
                  </a:lnTo>
                  <a:lnTo>
                    <a:pt x="13559" y="45"/>
                  </a:lnTo>
                  <a:lnTo>
                    <a:pt x="1351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1" name="Google Shape;4811;p168"/>
            <p:cNvSpPr/>
            <p:nvPr/>
          </p:nvSpPr>
          <p:spPr>
            <a:xfrm>
              <a:off x="2455175" y="1144500"/>
              <a:ext cx="289650" cy="673600"/>
            </a:xfrm>
            <a:custGeom>
              <a:avLst/>
              <a:gdLst/>
              <a:ahLst/>
              <a:cxnLst/>
              <a:rect l="l" t="t" r="r" b="b"/>
              <a:pathLst>
                <a:path w="11586" h="26944" extrusionOk="0">
                  <a:moveTo>
                    <a:pt x="11366" y="1"/>
                  </a:moveTo>
                  <a:lnTo>
                    <a:pt x="11278" y="45"/>
                  </a:lnTo>
                  <a:lnTo>
                    <a:pt x="11234" y="133"/>
                  </a:lnTo>
                  <a:lnTo>
                    <a:pt x="10093" y="2502"/>
                  </a:lnTo>
                  <a:lnTo>
                    <a:pt x="7197" y="7768"/>
                  </a:lnTo>
                  <a:lnTo>
                    <a:pt x="5881" y="10401"/>
                  </a:lnTo>
                  <a:lnTo>
                    <a:pt x="4827" y="13033"/>
                  </a:lnTo>
                  <a:lnTo>
                    <a:pt x="4432" y="15315"/>
                  </a:lnTo>
                  <a:lnTo>
                    <a:pt x="4432" y="15359"/>
                  </a:lnTo>
                  <a:lnTo>
                    <a:pt x="4652" y="20054"/>
                  </a:lnTo>
                  <a:lnTo>
                    <a:pt x="4301" y="20932"/>
                  </a:lnTo>
                  <a:lnTo>
                    <a:pt x="2195" y="24354"/>
                  </a:lnTo>
                  <a:lnTo>
                    <a:pt x="44" y="26680"/>
                  </a:lnTo>
                  <a:lnTo>
                    <a:pt x="1" y="26724"/>
                  </a:lnTo>
                  <a:lnTo>
                    <a:pt x="1" y="26812"/>
                  </a:lnTo>
                  <a:lnTo>
                    <a:pt x="44" y="26856"/>
                  </a:lnTo>
                  <a:lnTo>
                    <a:pt x="88" y="26900"/>
                  </a:lnTo>
                  <a:lnTo>
                    <a:pt x="176" y="26943"/>
                  </a:lnTo>
                  <a:lnTo>
                    <a:pt x="264" y="26943"/>
                  </a:lnTo>
                  <a:lnTo>
                    <a:pt x="308" y="26900"/>
                  </a:lnTo>
                  <a:lnTo>
                    <a:pt x="2458" y="24574"/>
                  </a:lnTo>
                  <a:lnTo>
                    <a:pt x="2502" y="24574"/>
                  </a:lnTo>
                  <a:lnTo>
                    <a:pt x="4608" y="21107"/>
                  </a:lnTo>
                  <a:lnTo>
                    <a:pt x="4608" y="21063"/>
                  </a:lnTo>
                  <a:lnTo>
                    <a:pt x="5003" y="20142"/>
                  </a:lnTo>
                  <a:lnTo>
                    <a:pt x="5003" y="20098"/>
                  </a:lnTo>
                  <a:lnTo>
                    <a:pt x="4784" y="15359"/>
                  </a:lnTo>
                  <a:lnTo>
                    <a:pt x="5178" y="13121"/>
                  </a:lnTo>
                  <a:lnTo>
                    <a:pt x="6188" y="10532"/>
                  </a:lnTo>
                  <a:lnTo>
                    <a:pt x="7504" y="7943"/>
                  </a:lnTo>
                  <a:lnTo>
                    <a:pt x="10444" y="2634"/>
                  </a:lnTo>
                  <a:lnTo>
                    <a:pt x="11585" y="264"/>
                  </a:lnTo>
                  <a:lnTo>
                    <a:pt x="11585" y="176"/>
                  </a:lnTo>
                  <a:lnTo>
                    <a:pt x="11585" y="133"/>
                  </a:lnTo>
                  <a:lnTo>
                    <a:pt x="11541" y="89"/>
                  </a:lnTo>
                  <a:lnTo>
                    <a:pt x="11497" y="45"/>
                  </a:lnTo>
                  <a:lnTo>
                    <a:pt x="1140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2" name="Google Shape;4812;p168"/>
            <p:cNvSpPr/>
            <p:nvPr/>
          </p:nvSpPr>
          <p:spPr>
            <a:xfrm>
              <a:off x="2189700" y="21241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3" name="Google Shape;4813;p168"/>
            <p:cNvSpPr/>
            <p:nvPr/>
          </p:nvSpPr>
          <p:spPr>
            <a:xfrm>
              <a:off x="2189700" y="21241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4" name="Google Shape;4814;p168"/>
            <p:cNvSpPr/>
            <p:nvPr/>
          </p:nvSpPr>
          <p:spPr>
            <a:xfrm>
              <a:off x="2390450" y="1169750"/>
              <a:ext cx="283050" cy="636275"/>
            </a:xfrm>
            <a:custGeom>
              <a:avLst/>
              <a:gdLst/>
              <a:ahLst/>
              <a:cxnLst/>
              <a:rect l="l" t="t" r="r" b="b"/>
              <a:pathLst>
                <a:path w="11322" h="25451" extrusionOk="0">
                  <a:moveTo>
                    <a:pt x="11058" y="0"/>
                  </a:moveTo>
                  <a:lnTo>
                    <a:pt x="11015" y="88"/>
                  </a:lnTo>
                  <a:lnTo>
                    <a:pt x="9698" y="2370"/>
                  </a:lnTo>
                  <a:lnTo>
                    <a:pt x="8338" y="4871"/>
                  </a:lnTo>
                  <a:lnTo>
                    <a:pt x="6714" y="7899"/>
                  </a:lnTo>
                  <a:lnTo>
                    <a:pt x="5442" y="10839"/>
                  </a:lnTo>
                  <a:lnTo>
                    <a:pt x="4871" y="13164"/>
                  </a:lnTo>
                  <a:lnTo>
                    <a:pt x="4827" y="13208"/>
                  </a:lnTo>
                  <a:lnTo>
                    <a:pt x="4871" y="17903"/>
                  </a:lnTo>
                  <a:lnTo>
                    <a:pt x="4389" y="19088"/>
                  </a:lnTo>
                  <a:lnTo>
                    <a:pt x="3467" y="20712"/>
                  </a:lnTo>
                  <a:lnTo>
                    <a:pt x="1800" y="23388"/>
                  </a:lnTo>
                  <a:lnTo>
                    <a:pt x="44" y="25144"/>
                  </a:lnTo>
                  <a:lnTo>
                    <a:pt x="1" y="25187"/>
                  </a:lnTo>
                  <a:lnTo>
                    <a:pt x="1" y="25275"/>
                  </a:lnTo>
                  <a:lnTo>
                    <a:pt x="1" y="25319"/>
                  </a:lnTo>
                  <a:lnTo>
                    <a:pt x="44" y="25363"/>
                  </a:lnTo>
                  <a:lnTo>
                    <a:pt x="132" y="25407"/>
                  </a:lnTo>
                  <a:lnTo>
                    <a:pt x="176" y="25451"/>
                  </a:lnTo>
                  <a:lnTo>
                    <a:pt x="264" y="25407"/>
                  </a:lnTo>
                  <a:lnTo>
                    <a:pt x="308" y="25363"/>
                  </a:lnTo>
                  <a:lnTo>
                    <a:pt x="2063" y="23608"/>
                  </a:lnTo>
                  <a:lnTo>
                    <a:pt x="3774" y="20887"/>
                  </a:lnTo>
                  <a:lnTo>
                    <a:pt x="4696" y="19220"/>
                  </a:lnTo>
                  <a:lnTo>
                    <a:pt x="5222" y="17991"/>
                  </a:lnTo>
                  <a:lnTo>
                    <a:pt x="5222" y="17947"/>
                  </a:lnTo>
                  <a:lnTo>
                    <a:pt x="5179" y="13208"/>
                  </a:lnTo>
                  <a:lnTo>
                    <a:pt x="5793" y="10970"/>
                  </a:lnTo>
                  <a:lnTo>
                    <a:pt x="7021" y="8030"/>
                  </a:lnTo>
                  <a:lnTo>
                    <a:pt x="8645" y="5046"/>
                  </a:lnTo>
                  <a:lnTo>
                    <a:pt x="10005" y="2545"/>
                  </a:lnTo>
                  <a:lnTo>
                    <a:pt x="11322" y="263"/>
                  </a:lnTo>
                  <a:lnTo>
                    <a:pt x="11322" y="176"/>
                  </a:lnTo>
                  <a:lnTo>
                    <a:pt x="11322" y="88"/>
                  </a:lnTo>
                  <a:lnTo>
                    <a:pt x="11278" y="44"/>
                  </a:lnTo>
                  <a:lnTo>
                    <a:pt x="1123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5" name="Google Shape;4815;p168"/>
            <p:cNvSpPr/>
            <p:nvPr/>
          </p:nvSpPr>
          <p:spPr>
            <a:xfrm>
              <a:off x="2312575" y="1160975"/>
              <a:ext cx="334600" cy="736100"/>
            </a:xfrm>
            <a:custGeom>
              <a:avLst/>
              <a:gdLst/>
              <a:ahLst/>
              <a:cxnLst/>
              <a:rect l="l" t="t" r="r" b="b"/>
              <a:pathLst>
                <a:path w="13384" h="29444" extrusionOk="0">
                  <a:moveTo>
                    <a:pt x="13164" y="0"/>
                  </a:moveTo>
                  <a:lnTo>
                    <a:pt x="13120" y="44"/>
                  </a:lnTo>
                  <a:lnTo>
                    <a:pt x="13076" y="88"/>
                  </a:lnTo>
                  <a:lnTo>
                    <a:pt x="11979" y="2019"/>
                  </a:lnTo>
                  <a:lnTo>
                    <a:pt x="10531" y="4564"/>
                  </a:lnTo>
                  <a:lnTo>
                    <a:pt x="8908" y="7679"/>
                  </a:lnTo>
                  <a:lnTo>
                    <a:pt x="7548" y="10663"/>
                  </a:lnTo>
                  <a:lnTo>
                    <a:pt x="6889" y="12945"/>
                  </a:lnTo>
                  <a:lnTo>
                    <a:pt x="6889" y="12989"/>
                  </a:lnTo>
                  <a:lnTo>
                    <a:pt x="6802" y="17684"/>
                  </a:lnTo>
                  <a:lnTo>
                    <a:pt x="6363" y="18913"/>
                  </a:lnTo>
                  <a:lnTo>
                    <a:pt x="5441" y="20404"/>
                  </a:lnTo>
                  <a:lnTo>
                    <a:pt x="3949" y="22906"/>
                  </a:lnTo>
                  <a:lnTo>
                    <a:pt x="0" y="29181"/>
                  </a:lnTo>
                  <a:lnTo>
                    <a:pt x="0" y="29224"/>
                  </a:lnTo>
                  <a:lnTo>
                    <a:pt x="0" y="29312"/>
                  </a:lnTo>
                  <a:lnTo>
                    <a:pt x="44" y="29356"/>
                  </a:lnTo>
                  <a:lnTo>
                    <a:pt x="88" y="29400"/>
                  </a:lnTo>
                  <a:lnTo>
                    <a:pt x="176" y="29444"/>
                  </a:lnTo>
                  <a:lnTo>
                    <a:pt x="263" y="29444"/>
                  </a:lnTo>
                  <a:lnTo>
                    <a:pt x="307" y="29356"/>
                  </a:lnTo>
                  <a:lnTo>
                    <a:pt x="4256" y="23125"/>
                  </a:lnTo>
                  <a:lnTo>
                    <a:pt x="5748" y="20624"/>
                  </a:lnTo>
                  <a:lnTo>
                    <a:pt x="6670" y="19088"/>
                  </a:lnTo>
                  <a:lnTo>
                    <a:pt x="6670" y="19044"/>
                  </a:lnTo>
                  <a:lnTo>
                    <a:pt x="7109" y="17772"/>
                  </a:lnTo>
                  <a:lnTo>
                    <a:pt x="7153" y="17684"/>
                  </a:lnTo>
                  <a:lnTo>
                    <a:pt x="7240" y="13033"/>
                  </a:lnTo>
                  <a:lnTo>
                    <a:pt x="7855" y="10795"/>
                  </a:lnTo>
                  <a:lnTo>
                    <a:pt x="9215" y="7811"/>
                  </a:lnTo>
                  <a:lnTo>
                    <a:pt x="10839" y="4695"/>
                  </a:lnTo>
                  <a:lnTo>
                    <a:pt x="12287" y="2194"/>
                  </a:lnTo>
                  <a:lnTo>
                    <a:pt x="13384" y="263"/>
                  </a:lnTo>
                  <a:lnTo>
                    <a:pt x="13384" y="176"/>
                  </a:lnTo>
                  <a:lnTo>
                    <a:pt x="13384" y="132"/>
                  </a:lnTo>
                  <a:lnTo>
                    <a:pt x="13340" y="44"/>
                  </a:lnTo>
                  <a:lnTo>
                    <a:pt x="1329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6" name="Google Shape;4816;p168"/>
            <p:cNvSpPr/>
            <p:nvPr/>
          </p:nvSpPr>
          <p:spPr>
            <a:xfrm>
              <a:off x="3607050" y="1646950"/>
              <a:ext cx="2156750" cy="843625"/>
            </a:xfrm>
            <a:custGeom>
              <a:avLst/>
              <a:gdLst/>
              <a:ahLst/>
              <a:cxnLst/>
              <a:rect l="l" t="t" r="r" b="b"/>
              <a:pathLst>
                <a:path w="86270" h="33745" extrusionOk="0">
                  <a:moveTo>
                    <a:pt x="77318" y="0"/>
                  </a:moveTo>
                  <a:lnTo>
                    <a:pt x="74027" y="658"/>
                  </a:lnTo>
                  <a:lnTo>
                    <a:pt x="70077" y="1053"/>
                  </a:lnTo>
                  <a:lnTo>
                    <a:pt x="67444" y="1492"/>
                  </a:lnTo>
                  <a:lnTo>
                    <a:pt x="67401" y="1492"/>
                  </a:lnTo>
                  <a:lnTo>
                    <a:pt x="66084" y="1931"/>
                  </a:lnTo>
                  <a:lnTo>
                    <a:pt x="66040" y="1975"/>
                  </a:lnTo>
                  <a:lnTo>
                    <a:pt x="65031" y="3116"/>
                  </a:lnTo>
                  <a:lnTo>
                    <a:pt x="63188" y="4695"/>
                  </a:lnTo>
                  <a:lnTo>
                    <a:pt x="57396" y="7416"/>
                  </a:lnTo>
                  <a:lnTo>
                    <a:pt x="53754" y="8776"/>
                  </a:lnTo>
                  <a:lnTo>
                    <a:pt x="48751" y="10312"/>
                  </a:lnTo>
                  <a:lnTo>
                    <a:pt x="48707" y="10312"/>
                  </a:lnTo>
                  <a:lnTo>
                    <a:pt x="46206" y="11453"/>
                  </a:lnTo>
                  <a:lnTo>
                    <a:pt x="39800" y="14832"/>
                  </a:lnTo>
                  <a:lnTo>
                    <a:pt x="36421" y="17113"/>
                  </a:lnTo>
                  <a:lnTo>
                    <a:pt x="32077" y="19878"/>
                  </a:lnTo>
                  <a:lnTo>
                    <a:pt x="28391" y="22028"/>
                  </a:lnTo>
                  <a:lnTo>
                    <a:pt x="26855" y="22686"/>
                  </a:lnTo>
                  <a:lnTo>
                    <a:pt x="22291" y="21501"/>
                  </a:lnTo>
                  <a:lnTo>
                    <a:pt x="20624" y="20975"/>
                  </a:lnTo>
                  <a:lnTo>
                    <a:pt x="20054" y="20975"/>
                  </a:lnTo>
                  <a:lnTo>
                    <a:pt x="19966" y="21019"/>
                  </a:lnTo>
                  <a:lnTo>
                    <a:pt x="19922" y="21107"/>
                  </a:lnTo>
                  <a:lnTo>
                    <a:pt x="18913" y="26241"/>
                  </a:lnTo>
                  <a:lnTo>
                    <a:pt x="18562" y="28917"/>
                  </a:lnTo>
                  <a:lnTo>
                    <a:pt x="17157" y="33174"/>
                  </a:lnTo>
                  <a:lnTo>
                    <a:pt x="16938" y="33393"/>
                  </a:lnTo>
                  <a:lnTo>
                    <a:pt x="16455" y="33393"/>
                  </a:lnTo>
                  <a:lnTo>
                    <a:pt x="11541" y="32164"/>
                  </a:lnTo>
                  <a:lnTo>
                    <a:pt x="10005" y="31769"/>
                  </a:lnTo>
                  <a:lnTo>
                    <a:pt x="9961" y="31769"/>
                  </a:lnTo>
                  <a:lnTo>
                    <a:pt x="7109" y="31857"/>
                  </a:lnTo>
                  <a:lnTo>
                    <a:pt x="3949" y="31857"/>
                  </a:lnTo>
                  <a:lnTo>
                    <a:pt x="176" y="31374"/>
                  </a:lnTo>
                  <a:lnTo>
                    <a:pt x="88" y="31374"/>
                  </a:lnTo>
                  <a:lnTo>
                    <a:pt x="44" y="31418"/>
                  </a:lnTo>
                  <a:lnTo>
                    <a:pt x="0" y="31462"/>
                  </a:lnTo>
                  <a:lnTo>
                    <a:pt x="0" y="31506"/>
                  </a:lnTo>
                  <a:lnTo>
                    <a:pt x="0" y="31594"/>
                  </a:lnTo>
                  <a:lnTo>
                    <a:pt x="0" y="31638"/>
                  </a:lnTo>
                  <a:lnTo>
                    <a:pt x="44" y="31682"/>
                  </a:lnTo>
                  <a:lnTo>
                    <a:pt x="132" y="31726"/>
                  </a:lnTo>
                  <a:lnTo>
                    <a:pt x="3905" y="32208"/>
                  </a:lnTo>
                  <a:lnTo>
                    <a:pt x="7109" y="32208"/>
                  </a:lnTo>
                  <a:lnTo>
                    <a:pt x="9961" y="32120"/>
                  </a:lnTo>
                  <a:lnTo>
                    <a:pt x="11453" y="32515"/>
                  </a:lnTo>
                  <a:lnTo>
                    <a:pt x="16368" y="33744"/>
                  </a:lnTo>
                  <a:lnTo>
                    <a:pt x="17026" y="33744"/>
                  </a:lnTo>
                  <a:lnTo>
                    <a:pt x="17114" y="33700"/>
                  </a:lnTo>
                  <a:lnTo>
                    <a:pt x="17421" y="33437"/>
                  </a:lnTo>
                  <a:lnTo>
                    <a:pt x="17465" y="33349"/>
                  </a:lnTo>
                  <a:lnTo>
                    <a:pt x="18913" y="29005"/>
                  </a:lnTo>
                  <a:lnTo>
                    <a:pt x="18913" y="28961"/>
                  </a:lnTo>
                  <a:lnTo>
                    <a:pt x="19264" y="26284"/>
                  </a:lnTo>
                  <a:lnTo>
                    <a:pt x="20229" y="21326"/>
                  </a:lnTo>
                  <a:lnTo>
                    <a:pt x="20536" y="21326"/>
                  </a:lnTo>
                  <a:lnTo>
                    <a:pt x="22204" y="21852"/>
                  </a:lnTo>
                  <a:lnTo>
                    <a:pt x="26855" y="23037"/>
                  </a:lnTo>
                  <a:lnTo>
                    <a:pt x="26943" y="23037"/>
                  </a:lnTo>
                  <a:lnTo>
                    <a:pt x="28522" y="22335"/>
                  </a:lnTo>
                  <a:lnTo>
                    <a:pt x="28566" y="22335"/>
                  </a:lnTo>
                  <a:lnTo>
                    <a:pt x="32252" y="20185"/>
                  </a:lnTo>
                  <a:lnTo>
                    <a:pt x="36596" y="17421"/>
                  </a:lnTo>
                  <a:lnTo>
                    <a:pt x="39975" y="15139"/>
                  </a:lnTo>
                  <a:lnTo>
                    <a:pt x="46382" y="11760"/>
                  </a:lnTo>
                  <a:lnTo>
                    <a:pt x="48839" y="10663"/>
                  </a:lnTo>
                  <a:lnTo>
                    <a:pt x="53842" y="9083"/>
                  </a:lnTo>
                  <a:lnTo>
                    <a:pt x="57527" y="7723"/>
                  </a:lnTo>
                  <a:lnTo>
                    <a:pt x="63364" y="5002"/>
                  </a:lnTo>
                  <a:lnTo>
                    <a:pt x="63407" y="5002"/>
                  </a:lnTo>
                  <a:lnTo>
                    <a:pt x="65294" y="3379"/>
                  </a:lnTo>
                  <a:lnTo>
                    <a:pt x="65294" y="3335"/>
                  </a:lnTo>
                  <a:lnTo>
                    <a:pt x="66260" y="2282"/>
                  </a:lnTo>
                  <a:lnTo>
                    <a:pt x="67532" y="1843"/>
                  </a:lnTo>
                  <a:lnTo>
                    <a:pt x="70121" y="1404"/>
                  </a:lnTo>
                  <a:lnTo>
                    <a:pt x="74070" y="1009"/>
                  </a:lnTo>
                  <a:lnTo>
                    <a:pt x="77405" y="351"/>
                  </a:lnTo>
                  <a:lnTo>
                    <a:pt x="81047" y="395"/>
                  </a:lnTo>
                  <a:lnTo>
                    <a:pt x="82715" y="746"/>
                  </a:lnTo>
                  <a:lnTo>
                    <a:pt x="83680" y="1624"/>
                  </a:lnTo>
                  <a:lnTo>
                    <a:pt x="84251" y="3159"/>
                  </a:lnTo>
                  <a:lnTo>
                    <a:pt x="84821" y="5880"/>
                  </a:lnTo>
                  <a:lnTo>
                    <a:pt x="85699" y="9829"/>
                  </a:lnTo>
                  <a:lnTo>
                    <a:pt x="85918" y="10839"/>
                  </a:lnTo>
                  <a:lnTo>
                    <a:pt x="85962" y="10926"/>
                  </a:lnTo>
                  <a:lnTo>
                    <a:pt x="86006" y="10970"/>
                  </a:lnTo>
                  <a:lnTo>
                    <a:pt x="86181" y="10970"/>
                  </a:lnTo>
                  <a:lnTo>
                    <a:pt x="86225" y="10926"/>
                  </a:lnTo>
                  <a:lnTo>
                    <a:pt x="86269" y="10839"/>
                  </a:lnTo>
                  <a:lnTo>
                    <a:pt x="86269" y="10795"/>
                  </a:lnTo>
                  <a:lnTo>
                    <a:pt x="86050" y="9742"/>
                  </a:lnTo>
                  <a:lnTo>
                    <a:pt x="85172" y="5792"/>
                  </a:lnTo>
                  <a:lnTo>
                    <a:pt x="84558" y="3072"/>
                  </a:lnTo>
                  <a:lnTo>
                    <a:pt x="83987" y="1448"/>
                  </a:lnTo>
                  <a:lnTo>
                    <a:pt x="83944" y="1360"/>
                  </a:lnTo>
                  <a:lnTo>
                    <a:pt x="82934" y="483"/>
                  </a:lnTo>
                  <a:lnTo>
                    <a:pt x="82847" y="439"/>
                  </a:lnTo>
                  <a:lnTo>
                    <a:pt x="81135" y="44"/>
                  </a:lnTo>
                  <a:lnTo>
                    <a:pt x="81091" y="44"/>
                  </a:lnTo>
                  <a:lnTo>
                    <a:pt x="7736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7" name="Google Shape;4817;p168"/>
            <p:cNvSpPr/>
            <p:nvPr/>
          </p:nvSpPr>
          <p:spPr>
            <a:xfrm>
              <a:off x="3588400" y="602600"/>
              <a:ext cx="724050" cy="816175"/>
            </a:xfrm>
            <a:custGeom>
              <a:avLst/>
              <a:gdLst/>
              <a:ahLst/>
              <a:cxnLst/>
              <a:rect l="l" t="t" r="r" b="b"/>
              <a:pathLst>
                <a:path w="28962" h="32647" extrusionOk="0">
                  <a:moveTo>
                    <a:pt x="28698" y="0"/>
                  </a:moveTo>
                  <a:lnTo>
                    <a:pt x="26943" y="570"/>
                  </a:lnTo>
                  <a:lnTo>
                    <a:pt x="25363" y="614"/>
                  </a:lnTo>
                  <a:lnTo>
                    <a:pt x="24091" y="483"/>
                  </a:lnTo>
                  <a:lnTo>
                    <a:pt x="23959" y="527"/>
                  </a:lnTo>
                  <a:lnTo>
                    <a:pt x="22774" y="1273"/>
                  </a:lnTo>
                  <a:lnTo>
                    <a:pt x="19659" y="3686"/>
                  </a:lnTo>
                  <a:lnTo>
                    <a:pt x="16543" y="6187"/>
                  </a:lnTo>
                  <a:lnTo>
                    <a:pt x="15139" y="7504"/>
                  </a:lnTo>
                  <a:lnTo>
                    <a:pt x="13735" y="8732"/>
                  </a:lnTo>
                  <a:lnTo>
                    <a:pt x="12945" y="9741"/>
                  </a:lnTo>
                  <a:lnTo>
                    <a:pt x="11014" y="12901"/>
                  </a:lnTo>
                  <a:lnTo>
                    <a:pt x="10400" y="13910"/>
                  </a:lnTo>
                  <a:lnTo>
                    <a:pt x="9347" y="15446"/>
                  </a:lnTo>
                  <a:lnTo>
                    <a:pt x="7284" y="18254"/>
                  </a:lnTo>
                  <a:lnTo>
                    <a:pt x="6012" y="20404"/>
                  </a:lnTo>
                  <a:lnTo>
                    <a:pt x="4300" y="23520"/>
                  </a:lnTo>
                  <a:lnTo>
                    <a:pt x="2501" y="27030"/>
                  </a:lnTo>
                  <a:lnTo>
                    <a:pt x="0" y="32384"/>
                  </a:lnTo>
                  <a:lnTo>
                    <a:pt x="0" y="32471"/>
                  </a:lnTo>
                  <a:lnTo>
                    <a:pt x="0" y="32515"/>
                  </a:lnTo>
                  <a:lnTo>
                    <a:pt x="44" y="32559"/>
                  </a:lnTo>
                  <a:lnTo>
                    <a:pt x="88" y="32603"/>
                  </a:lnTo>
                  <a:lnTo>
                    <a:pt x="176" y="32647"/>
                  </a:lnTo>
                  <a:lnTo>
                    <a:pt x="263" y="32603"/>
                  </a:lnTo>
                  <a:lnTo>
                    <a:pt x="307" y="32515"/>
                  </a:lnTo>
                  <a:lnTo>
                    <a:pt x="2808" y="27206"/>
                  </a:lnTo>
                  <a:lnTo>
                    <a:pt x="4608" y="23695"/>
                  </a:lnTo>
                  <a:lnTo>
                    <a:pt x="6319" y="20580"/>
                  </a:lnTo>
                  <a:lnTo>
                    <a:pt x="7548" y="18430"/>
                  </a:lnTo>
                  <a:lnTo>
                    <a:pt x="9654" y="15665"/>
                  </a:lnTo>
                  <a:lnTo>
                    <a:pt x="10707" y="14086"/>
                  </a:lnTo>
                  <a:lnTo>
                    <a:pt x="11321" y="13076"/>
                  </a:lnTo>
                  <a:lnTo>
                    <a:pt x="13208" y="9961"/>
                  </a:lnTo>
                  <a:lnTo>
                    <a:pt x="13998" y="8952"/>
                  </a:lnTo>
                  <a:lnTo>
                    <a:pt x="15358" y="7767"/>
                  </a:lnTo>
                  <a:lnTo>
                    <a:pt x="16806" y="6450"/>
                  </a:lnTo>
                  <a:lnTo>
                    <a:pt x="19878" y="3949"/>
                  </a:lnTo>
                  <a:lnTo>
                    <a:pt x="22950" y="1580"/>
                  </a:lnTo>
                  <a:lnTo>
                    <a:pt x="24091" y="878"/>
                  </a:lnTo>
                  <a:lnTo>
                    <a:pt x="25319" y="965"/>
                  </a:lnTo>
                  <a:lnTo>
                    <a:pt x="25363" y="965"/>
                  </a:lnTo>
                  <a:lnTo>
                    <a:pt x="26987" y="878"/>
                  </a:lnTo>
                  <a:lnTo>
                    <a:pt x="27031" y="878"/>
                  </a:lnTo>
                  <a:lnTo>
                    <a:pt x="28830" y="351"/>
                  </a:lnTo>
                  <a:lnTo>
                    <a:pt x="28874" y="307"/>
                  </a:lnTo>
                  <a:lnTo>
                    <a:pt x="28917" y="263"/>
                  </a:lnTo>
                  <a:lnTo>
                    <a:pt x="28961" y="219"/>
                  </a:lnTo>
                  <a:lnTo>
                    <a:pt x="28917" y="132"/>
                  </a:lnTo>
                  <a:lnTo>
                    <a:pt x="28917" y="88"/>
                  </a:lnTo>
                  <a:lnTo>
                    <a:pt x="28874" y="44"/>
                  </a:lnTo>
                  <a:lnTo>
                    <a:pt x="2878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8" name="Google Shape;4818;p168"/>
            <p:cNvSpPr/>
            <p:nvPr/>
          </p:nvSpPr>
          <p:spPr>
            <a:xfrm>
              <a:off x="3593875" y="1881700"/>
              <a:ext cx="2005375" cy="782200"/>
            </a:xfrm>
            <a:custGeom>
              <a:avLst/>
              <a:gdLst/>
              <a:ahLst/>
              <a:cxnLst/>
              <a:rect l="l" t="t" r="r" b="b"/>
              <a:pathLst>
                <a:path w="80215" h="31288" extrusionOk="0">
                  <a:moveTo>
                    <a:pt x="76528" y="0"/>
                  </a:moveTo>
                  <a:lnTo>
                    <a:pt x="74948" y="132"/>
                  </a:lnTo>
                  <a:lnTo>
                    <a:pt x="74905" y="132"/>
                  </a:lnTo>
                  <a:lnTo>
                    <a:pt x="72974" y="922"/>
                  </a:lnTo>
                  <a:lnTo>
                    <a:pt x="72930" y="966"/>
                  </a:lnTo>
                  <a:lnTo>
                    <a:pt x="71877" y="1800"/>
                  </a:lnTo>
                  <a:lnTo>
                    <a:pt x="70078" y="2677"/>
                  </a:lnTo>
                  <a:lnTo>
                    <a:pt x="64768" y="4564"/>
                  </a:lnTo>
                  <a:lnTo>
                    <a:pt x="61082" y="5924"/>
                  </a:lnTo>
                  <a:lnTo>
                    <a:pt x="57879" y="7065"/>
                  </a:lnTo>
                  <a:lnTo>
                    <a:pt x="54895" y="8031"/>
                  </a:lnTo>
                  <a:lnTo>
                    <a:pt x="51253" y="8250"/>
                  </a:lnTo>
                  <a:lnTo>
                    <a:pt x="51165" y="8294"/>
                  </a:lnTo>
                  <a:lnTo>
                    <a:pt x="48532" y="9566"/>
                  </a:lnTo>
                  <a:lnTo>
                    <a:pt x="45285" y="11234"/>
                  </a:lnTo>
                  <a:lnTo>
                    <a:pt x="42784" y="12726"/>
                  </a:lnTo>
                  <a:lnTo>
                    <a:pt x="40020" y="13867"/>
                  </a:lnTo>
                  <a:lnTo>
                    <a:pt x="33789" y="15139"/>
                  </a:lnTo>
                  <a:lnTo>
                    <a:pt x="28918" y="16017"/>
                  </a:lnTo>
                  <a:lnTo>
                    <a:pt x="28874" y="16017"/>
                  </a:lnTo>
                  <a:lnTo>
                    <a:pt x="26636" y="17070"/>
                  </a:lnTo>
                  <a:lnTo>
                    <a:pt x="24925" y="16851"/>
                  </a:lnTo>
                  <a:lnTo>
                    <a:pt x="24793" y="16851"/>
                  </a:lnTo>
                  <a:lnTo>
                    <a:pt x="24398" y="17114"/>
                  </a:lnTo>
                  <a:lnTo>
                    <a:pt x="24354" y="17158"/>
                  </a:lnTo>
                  <a:lnTo>
                    <a:pt x="24310" y="17202"/>
                  </a:lnTo>
                  <a:lnTo>
                    <a:pt x="23257" y="22028"/>
                  </a:lnTo>
                  <a:lnTo>
                    <a:pt x="22950" y="25363"/>
                  </a:lnTo>
                  <a:lnTo>
                    <a:pt x="22555" y="27206"/>
                  </a:lnTo>
                  <a:lnTo>
                    <a:pt x="21370" y="29883"/>
                  </a:lnTo>
                  <a:lnTo>
                    <a:pt x="20844" y="30717"/>
                  </a:lnTo>
                  <a:lnTo>
                    <a:pt x="20361" y="30936"/>
                  </a:lnTo>
                  <a:lnTo>
                    <a:pt x="15139" y="29795"/>
                  </a:lnTo>
                  <a:lnTo>
                    <a:pt x="11892" y="29049"/>
                  </a:lnTo>
                  <a:lnTo>
                    <a:pt x="8996" y="28435"/>
                  </a:lnTo>
                  <a:lnTo>
                    <a:pt x="7065" y="28172"/>
                  </a:lnTo>
                  <a:lnTo>
                    <a:pt x="7021" y="28172"/>
                  </a:lnTo>
                  <a:lnTo>
                    <a:pt x="5091" y="28216"/>
                  </a:lnTo>
                  <a:lnTo>
                    <a:pt x="220" y="26504"/>
                  </a:lnTo>
                  <a:lnTo>
                    <a:pt x="88" y="26504"/>
                  </a:lnTo>
                  <a:lnTo>
                    <a:pt x="44" y="26548"/>
                  </a:lnTo>
                  <a:lnTo>
                    <a:pt x="1" y="26592"/>
                  </a:lnTo>
                  <a:lnTo>
                    <a:pt x="1" y="26680"/>
                  </a:lnTo>
                  <a:lnTo>
                    <a:pt x="1" y="26724"/>
                  </a:lnTo>
                  <a:lnTo>
                    <a:pt x="44" y="26811"/>
                  </a:lnTo>
                  <a:lnTo>
                    <a:pt x="88" y="26811"/>
                  </a:lnTo>
                  <a:lnTo>
                    <a:pt x="5003" y="28567"/>
                  </a:lnTo>
                  <a:lnTo>
                    <a:pt x="5047" y="28567"/>
                  </a:lnTo>
                  <a:lnTo>
                    <a:pt x="7021" y="28523"/>
                  </a:lnTo>
                  <a:lnTo>
                    <a:pt x="8908" y="28786"/>
                  </a:lnTo>
                  <a:lnTo>
                    <a:pt x="11804" y="29356"/>
                  </a:lnTo>
                  <a:lnTo>
                    <a:pt x="15095" y="30146"/>
                  </a:lnTo>
                  <a:lnTo>
                    <a:pt x="20317" y="31287"/>
                  </a:lnTo>
                  <a:lnTo>
                    <a:pt x="20405" y="31287"/>
                  </a:lnTo>
                  <a:lnTo>
                    <a:pt x="21063" y="31024"/>
                  </a:lnTo>
                  <a:lnTo>
                    <a:pt x="21151" y="30936"/>
                  </a:lnTo>
                  <a:lnTo>
                    <a:pt x="21678" y="30058"/>
                  </a:lnTo>
                  <a:lnTo>
                    <a:pt x="21678" y="30015"/>
                  </a:lnTo>
                  <a:lnTo>
                    <a:pt x="22906" y="27338"/>
                  </a:lnTo>
                  <a:lnTo>
                    <a:pt x="22906" y="27294"/>
                  </a:lnTo>
                  <a:lnTo>
                    <a:pt x="23301" y="25451"/>
                  </a:lnTo>
                  <a:lnTo>
                    <a:pt x="23301" y="25407"/>
                  </a:lnTo>
                  <a:lnTo>
                    <a:pt x="23608" y="22072"/>
                  </a:lnTo>
                  <a:lnTo>
                    <a:pt x="24618" y="17377"/>
                  </a:lnTo>
                  <a:lnTo>
                    <a:pt x="24925" y="17202"/>
                  </a:lnTo>
                  <a:lnTo>
                    <a:pt x="26636" y="17421"/>
                  </a:lnTo>
                  <a:lnTo>
                    <a:pt x="26768" y="17377"/>
                  </a:lnTo>
                  <a:lnTo>
                    <a:pt x="29006" y="16368"/>
                  </a:lnTo>
                  <a:lnTo>
                    <a:pt x="33832" y="15446"/>
                  </a:lnTo>
                  <a:lnTo>
                    <a:pt x="40063" y="14218"/>
                  </a:lnTo>
                  <a:lnTo>
                    <a:pt x="40107" y="14218"/>
                  </a:lnTo>
                  <a:lnTo>
                    <a:pt x="42916" y="13033"/>
                  </a:lnTo>
                  <a:lnTo>
                    <a:pt x="42960" y="13033"/>
                  </a:lnTo>
                  <a:lnTo>
                    <a:pt x="45461" y="11541"/>
                  </a:lnTo>
                  <a:lnTo>
                    <a:pt x="48708" y="9874"/>
                  </a:lnTo>
                  <a:lnTo>
                    <a:pt x="51297" y="8601"/>
                  </a:lnTo>
                  <a:lnTo>
                    <a:pt x="54939" y="8338"/>
                  </a:lnTo>
                  <a:lnTo>
                    <a:pt x="54983" y="8338"/>
                  </a:lnTo>
                  <a:lnTo>
                    <a:pt x="57967" y="7372"/>
                  </a:lnTo>
                  <a:lnTo>
                    <a:pt x="61214" y="6231"/>
                  </a:lnTo>
                  <a:lnTo>
                    <a:pt x="64900" y="4915"/>
                  </a:lnTo>
                  <a:lnTo>
                    <a:pt x="70209" y="3028"/>
                  </a:lnTo>
                  <a:lnTo>
                    <a:pt x="70209" y="2984"/>
                  </a:lnTo>
                  <a:lnTo>
                    <a:pt x="72052" y="2107"/>
                  </a:lnTo>
                  <a:lnTo>
                    <a:pt x="72096" y="2107"/>
                  </a:lnTo>
                  <a:lnTo>
                    <a:pt x="73106" y="1273"/>
                  </a:lnTo>
                  <a:lnTo>
                    <a:pt x="75036" y="483"/>
                  </a:lnTo>
                  <a:lnTo>
                    <a:pt x="76440" y="352"/>
                  </a:lnTo>
                  <a:lnTo>
                    <a:pt x="76879" y="1010"/>
                  </a:lnTo>
                  <a:lnTo>
                    <a:pt x="77845" y="4345"/>
                  </a:lnTo>
                  <a:lnTo>
                    <a:pt x="79468" y="10356"/>
                  </a:lnTo>
                  <a:lnTo>
                    <a:pt x="79863" y="11848"/>
                  </a:lnTo>
                  <a:lnTo>
                    <a:pt x="79863" y="11892"/>
                  </a:lnTo>
                  <a:lnTo>
                    <a:pt x="79951" y="11936"/>
                  </a:lnTo>
                  <a:lnTo>
                    <a:pt x="79995" y="11980"/>
                  </a:lnTo>
                  <a:lnTo>
                    <a:pt x="80083" y="11936"/>
                  </a:lnTo>
                  <a:lnTo>
                    <a:pt x="80126" y="11936"/>
                  </a:lnTo>
                  <a:lnTo>
                    <a:pt x="80170" y="11892"/>
                  </a:lnTo>
                  <a:lnTo>
                    <a:pt x="80214" y="11804"/>
                  </a:lnTo>
                  <a:lnTo>
                    <a:pt x="80214" y="11760"/>
                  </a:lnTo>
                  <a:lnTo>
                    <a:pt x="78152" y="4257"/>
                  </a:lnTo>
                  <a:lnTo>
                    <a:pt x="77186" y="878"/>
                  </a:lnTo>
                  <a:lnTo>
                    <a:pt x="77186" y="834"/>
                  </a:lnTo>
                  <a:lnTo>
                    <a:pt x="76704" y="88"/>
                  </a:lnTo>
                  <a:lnTo>
                    <a:pt x="7661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9" name="Google Shape;4819;p168"/>
            <p:cNvSpPr/>
            <p:nvPr/>
          </p:nvSpPr>
          <p:spPr>
            <a:xfrm>
              <a:off x="3578525" y="772625"/>
              <a:ext cx="221625" cy="436625"/>
            </a:xfrm>
            <a:custGeom>
              <a:avLst/>
              <a:gdLst/>
              <a:ahLst/>
              <a:cxnLst/>
              <a:rect l="l" t="t" r="r" b="b"/>
              <a:pathLst>
                <a:path w="8865" h="17465" extrusionOk="0">
                  <a:moveTo>
                    <a:pt x="8601" y="0"/>
                  </a:moveTo>
                  <a:lnTo>
                    <a:pt x="8513" y="44"/>
                  </a:lnTo>
                  <a:lnTo>
                    <a:pt x="7811" y="1097"/>
                  </a:lnTo>
                  <a:lnTo>
                    <a:pt x="4959" y="6275"/>
                  </a:lnTo>
                  <a:lnTo>
                    <a:pt x="4564" y="6846"/>
                  </a:lnTo>
                  <a:lnTo>
                    <a:pt x="3686" y="8206"/>
                  </a:lnTo>
                  <a:lnTo>
                    <a:pt x="3642" y="8206"/>
                  </a:lnTo>
                  <a:lnTo>
                    <a:pt x="2896" y="9742"/>
                  </a:lnTo>
                  <a:lnTo>
                    <a:pt x="1448" y="13516"/>
                  </a:lnTo>
                  <a:lnTo>
                    <a:pt x="1229" y="14130"/>
                  </a:lnTo>
                  <a:lnTo>
                    <a:pt x="0" y="17202"/>
                  </a:lnTo>
                  <a:lnTo>
                    <a:pt x="0" y="17289"/>
                  </a:lnTo>
                  <a:lnTo>
                    <a:pt x="0" y="17333"/>
                  </a:lnTo>
                  <a:lnTo>
                    <a:pt x="44" y="17421"/>
                  </a:lnTo>
                  <a:lnTo>
                    <a:pt x="88" y="17421"/>
                  </a:lnTo>
                  <a:lnTo>
                    <a:pt x="176" y="17465"/>
                  </a:lnTo>
                  <a:lnTo>
                    <a:pt x="263" y="17421"/>
                  </a:lnTo>
                  <a:lnTo>
                    <a:pt x="307" y="17333"/>
                  </a:lnTo>
                  <a:lnTo>
                    <a:pt x="1536" y="14262"/>
                  </a:lnTo>
                  <a:lnTo>
                    <a:pt x="1755" y="13647"/>
                  </a:lnTo>
                  <a:lnTo>
                    <a:pt x="3203" y="9874"/>
                  </a:lnTo>
                  <a:lnTo>
                    <a:pt x="3949" y="8382"/>
                  </a:lnTo>
                  <a:lnTo>
                    <a:pt x="4827" y="7021"/>
                  </a:lnTo>
                  <a:lnTo>
                    <a:pt x="5266" y="6495"/>
                  </a:lnTo>
                  <a:lnTo>
                    <a:pt x="5266" y="6451"/>
                  </a:lnTo>
                  <a:lnTo>
                    <a:pt x="8118" y="1273"/>
                  </a:lnTo>
                  <a:lnTo>
                    <a:pt x="8820" y="264"/>
                  </a:lnTo>
                  <a:lnTo>
                    <a:pt x="8864" y="176"/>
                  </a:lnTo>
                  <a:lnTo>
                    <a:pt x="8864" y="132"/>
                  </a:lnTo>
                  <a:lnTo>
                    <a:pt x="8820" y="44"/>
                  </a:lnTo>
                  <a:lnTo>
                    <a:pt x="877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0" name="Google Shape;4820;p168"/>
            <p:cNvSpPr/>
            <p:nvPr/>
          </p:nvSpPr>
          <p:spPr>
            <a:xfrm>
              <a:off x="3094725" y="818700"/>
              <a:ext cx="223825" cy="558400"/>
            </a:xfrm>
            <a:custGeom>
              <a:avLst/>
              <a:gdLst/>
              <a:ahLst/>
              <a:cxnLst/>
              <a:rect l="l" t="t" r="r" b="b"/>
              <a:pathLst>
                <a:path w="8953" h="22336" extrusionOk="0">
                  <a:moveTo>
                    <a:pt x="8733" y="0"/>
                  </a:moveTo>
                  <a:lnTo>
                    <a:pt x="8689" y="44"/>
                  </a:lnTo>
                  <a:lnTo>
                    <a:pt x="8645" y="88"/>
                  </a:lnTo>
                  <a:lnTo>
                    <a:pt x="8601" y="132"/>
                  </a:lnTo>
                  <a:lnTo>
                    <a:pt x="7329" y="3774"/>
                  </a:lnTo>
                  <a:lnTo>
                    <a:pt x="6056" y="6670"/>
                  </a:lnTo>
                  <a:lnTo>
                    <a:pt x="5530" y="7548"/>
                  </a:lnTo>
                  <a:lnTo>
                    <a:pt x="5047" y="8425"/>
                  </a:lnTo>
                  <a:lnTo>
                    <a:pt x="4170" y="10225"/>
                  </a:lnTo>
                  <a:lnTo>
                    <a:pt x="3380" y="12024"/>
                  </a:lnTo>
                  <a:lnTo>
                    <a:pt x="2634" y="13910"/>
                  </a:lnTo>
                  <a:lnTo>
                    <a:pt x="1976" y="15841"/>
                  </a:lnTo>
                  <a:lnTo>
                    <a:pt x="1317" y="17860"/>
                  </a:lnTo>
                  <a:lnTo>
                    <a:pt x="659" y="19966"/>
                  </a:lnTo>
                  <a:lnTo>
                    <a:pt x="1" y="22116"/>
                  </a:lnTo>
                  <a:lnTo>
                    <a:pt x="1" y="22204"/>
                  </a:lnTo>
                  <a:lnTo>
                    <a:pt x="45" y="22248"/>
                  </a:lnTo>
                  <a:lnTo>
                    <a:pt x="89" y="22292"/>
                  </a:lnTo>
                  <a:lnTo>
                    <a:pt x="133" y="22336"/>
                  </a:lnTo>
                  <a:lnTo>
                    <a:pt x="176" y="22336"/>
                  </a:lnTo>
                  <a:lnTo>
                    <a:pt x="308" y="22292"/>
                  </a:lnTo>
                  <a:lnTo>
                    <a:pt x="352" y="22204"/>
                  </a:lnTo>
                  <a:lnTo>
                    <a:pt x="1010" y="20054"/>
                  </a:lnTo>
                  <a:lnTo>
                    <a:pt x="1624" y="17991"/>
                  </a:lnTo>
                  <a:lnTo>
                    <a:pt x="2283" y="15973"/>
                  </a:lnTo>
                  <a:lnTo>
                    <a:pt x="2985" y="14042"/>
                  </a:lnTo>
                  <a:lnTo>
                    <a:pt x="3687" y="12155"/>
                  </a:lnTo>
                  <a:lnTo>
                    <a:pt x="4521" y="10356"/>
                  </a:lnTo>
                  <a:lnTo>
                    <a:pt x="5398" y="8601"/>
                  </a:lnTo>
                  <a:lnTo>
                    <a:pt x="5837" y="7723"/>
                  </a:lnTo>
                  <a:lnTo>
                    <a:pt x="6364" y="6846"/>
                  </a:lnTo>
                  <a:lnTo>
                    <a:pt x="7680" y="3906"/>
                  </a:lnTo>
                  <a:lnTo>
                    <a:pt x="8909" y="264"/>
                  </a:lnTo>
                  <a:lnTo>
                    <a:pt x="8953" y="176"/>
                  </a:lnTo>
                  <a:lnTo>
                    <a:pt x="8909" y="132"/>
                  </a:lnTo>
                  <a:lnTo>
                    <a:pt x="8865" y="44"/>
                  </a:lnTo>
                  <a:lnTo>
                    <a:pt x="8821" y="44"/>
                  </a:lnTo>
                  <a:lnTo>
                    <a:pt x="873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1" name="Google Shape;4821;p168"/>
            <p:cNvSpPr/>
            <p:nvPr/>
          </p:nvSpPr>
          <p:spPr>
            <a:xfrm>
              <a:off x="2789775" y="804425"/>
              <a:ext cx="392750" cy="774525"/>
            </a:xfrm>
            <a:custGeom>
              <a:avLst/>
              <a:gdLst/>
              <a:ahLst/>
              <a:cxnLst/>
              <a:rect l="l" t="t" r="r" b="b"/>
              <a:pathLst>
                <a:path w="15710" h="30981" extrusionOk="0">
                  <a:moveTo>
                    <a:pt x="15446" y="1"/>
                  </a:moveTo>
                  <a:lnTo>
                    <a:pt x="15402" y="45"/>
                  </a:lnTo>
                  <a:lnTo>
                    <a:pt x="15358" y="89"/>
                  </a:lnTo>
                  <a:lnTo>
                    <a:pt x="13998" y="2985"/>
                  </a:lnTo>
                  <a:lnTo>
                    <a:pt x="12550" y="5925"/>
                  </a:lnTo>
                  <a:lnTo>
                    <a:pt x="12374" y="6232"/>
                  </a:lnTo>
                  <a:lnTo>
                    <a:pt x="11058" y="8777"/>
                  </a:lnTo>
                  <a:lnTo>
                    <a:pt x="9522" y="11893"/>
                  </a:lnTo>
                  <a:lnTo>
                    <a:pt x="8469" y="14920"/>
                  </a:lnTo>
                  <a:lnTo>
                    <a:pt x="7021" y="18211"/>
                  </a:lnTo>
                  <a:lnTo>
                    <a:pt x="4739" y="22248"/>
                  </a:lnTo>
                  <a:lnTo>
                    <a:pt x="3862" y="23126"/>
                  </a:lnTo>
                  <a:lnTo>
                    <a:pt x="3862" y="23170"/>
                  </a:lnTo>
                  <a:lnTo>
                    <a:pt x="2370" y="25890"/>
                  </a:lnTo>
                  <a:lnTo>
                    <a:pt x="44" y="30717"/>
                  </a:lnTo>
                  <a:lnTo>
                    <a:pt x="0" y="30805"/>
                  </a:lnTo>
                  <a:lnTo>
                    <a:pt x="0" y="30893"/>
                  </a:lnTo>
                  <a:lnTo>
                    <a:pt x="44" y="30937"/>
                  </a:lnTo>
                  <a:lnTo>
                    <a:pt x="88" y="30980"/>
                  </a:lnTo>
                  <a:lnTo>
                    <a:pt x="263" y="30980"/>
                  </a:lnTo>
                  <a:lnTo>
                    <a:pt x="351" y="30893"/>
                  </a:lnTo>
                  <a:lnTo>
                    <a:pt x="2677" y="26066"/>
                  </a:lnTo>
                  <a:lnTo>
                    <a:pt x="4125" y="23389"/>
                  </a:lnTo>
                  <a:lnTo>
                    <a:pt x="5002" y="22512"/>
                  </a:lnTo>
                  <a:lnTo>
                    <a:pt x="5002" y="22468"/>
                  </a:lnTo>
                  <a:lnTo>
                    <a:pt x="7328" y="18343"/>
                  </a:lnTo>
                  <a:lnTo>
                    <a:pt x="8776" y="15052"/>
                  </a:lnTo>
                  <a:lnTo>
                    <a:pt x="9829" y="12024"/>
                  </a:lnTo>
                  <a:lnTo>
                    <a:pt x="11365" y="8909"/>
                  </a:lnTo>
                  <a:lnTo>
                    <a:pt x="12682" y="6408"/>
                  </a:lnTo>
                  <a:lnTo>
                    <a:pt x="12857" y="6056"/>
                  </a:lnTo>
                  <a:lnTo>
                    <a:pt x="14349" y="3116"/>
                  </a:lnTo>
                  <a:lnTo>
                    <a:pt x="15665" y="264"/>
                  </a:lnTo>
                  <a:lnTo>
                    <a:pt x="15709" y="177"/>
                  </a:lnTo>
                  <a:lnTo>
                    <a:pt x="15665" y="89"/>
                  </a:lnTo>
                  <a:lnTo>
                    <a:pt x="15665" y="45"/>
                  </a:lnTo>
                  <a:lnTo>
                    <a:pt x="1557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2" name="Google Shape;4822;p168"/>
            <p:cNvSpPr/>
            <p:nvPr/>
          </p:nvSpPr>
          <p:spPr>
            <a:xfrm>
              <a:off x="2674575" y="1020550"/>
              <a:ext cx="230400" cy="590225"/>
            </a:xfrm>
            <a:custGeom>
              <a:avLst/>
              <a:gdLst/>
              <a:ahLst/>
              <a:cxnLst/>
              <a:rect l="l" t="t" r="r" b="b"/>
              <a:pathLst>
                <a:path w="9216" h="23609" extrusionOk="0">
                  <a:moveTo>
                    <a:pt x="8996" y="0"/>
                  </a:moveTo>
                  <a:lnTo>
                    <a:pt x="8952" y="44"/>
                  </a:lnTo>
                  <a:lnTo>
                    <a:pt x="8908" y="88"/>
                  </a:lnTo>
                  <a:lnTo>
                    <a:pt x="8865" y="132"/>
                  </a:lnTo>
                  <a:lnTo>
                    <a:pt x="7811" y="3774"/>
                  </a:lnTo>
                  <a:lnTo>
                    <a:pt x="6583" y="6231"/>
                  </a:lnTo>
                  <a:lnTo>
                    <a:pt x="3994" y="11541"/>
                  </a:lnTo>
                  <a:lnTo>
                    <a:pt x="2282" y="14744"/>
                  </a:lnTo>
                  <a:lnTo>
                    <a:pt x="527" y="18342"/>
                  </a:lnTo>
                  <a:lnTo>
                    <a:pt x="527" y="18386"/>
                  </a:lnTo>
                  <a:lnTo>
                    <a:pt x="1" y="20405"/>
                  </a:lnTo>
                  <a:lnTo>
                    <a:pt x="1" y="20449"/>
                  </a:lnTo>
                  <a:lnTo>
                    <a:pt x="176" y="23432"/>
                  </a:lnTo>
                  <a:lnTo>
                    <a:pt x="220" y="23564"/>
                  </a:lnTo>
                  <a:lnTo>
                    <a:pt x="352" y="23608"/>
                  </a:lnTo>
                  <a:lnTo>
                    <a:pt x="439" y="23564"/>
                  </a:lnTo>
                  <a:lnTo>
                    <a:pt x="483" y="23520"/>
                  </a:lnTo>
                  <a:lnTo>
                    <a:pt x="527" y="23476"/>
                  </a:lnTo>
                  <a:lnTo>
                    <a:pt x="527" y="23389"/>
                  </a:lnTo>
                  <a:lnTo>
                    <a:pt x="352" y="20449"/>
                  </a:lnTo>
                  <a:lnTo>
                    <a:pt x="834" y="18474"/>
                  </a:lnTo>
                  <a:lnTo>
                    <a:pt x="2590" y="14876"/>
                  </a:lnTo>
                  <a:lnTo>
                    <a:pt x="4301" y="11716"/>
                  </a:lnTo>
                  <a:lnTo>
                    <a:pt x="6890" y="6363"/>
                  </a:lnTo>
                  <a:lnTo>
                    <a:pt x="8162" y="3906"/>
                  </a:lnTo>
                  <a:lnTo>
                    <a:pt x="8162" y="3862"/>
                  </a:lnTo>
                  <a:lnTo>
                    <a:pt x="9216" y="264"/>
                  </a:lnTo>
                  <a:lnTo>
                    <a:pt x="9216" y="176"/>
                  </a:lnTo>
                  <a:lnTo>
                    <a:pt x="9172" y="88"/>
                  </a:lnTo>
                  <a:lnTo>
                    <a:pt x="9128" y="44"/>
                  </a:lnTo>
                  <a:lnTo>
                    <a:pt x="9084" y="44"/>
                  </a:lnTo>
                  <a:lnTo>
                    <a:pt x="899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3" name="Google Shape;4823;p168"/>
            <p:cNvSpPr/>
            <p:nvPr/>
          </p:nvSpPr>
          <p:spPr>
            <a:xfrm>
              <a:off x="2044900" y="1165350"/>
              <a:ext cx="481600" cy="961000"/>
            </a:xfrm>
            <a:custGeom>
              <a:avLst/>
              <a:gdLst/>
              <a:ahLst/>
              <a:cxnLst/>
              <a:rect l="l" t="t" r="r" b="b"/>
              <a:pathLst>
                <a:path w="19264" h="38440" extrusionOk="0">
                  <a:moveTo>
                    <a:pt x="19088" y="1"/>
                  </a:moveTo>
                  <a:lnTo>
                    <a:pt x="19001" y="44"/>
                  </a:lnTo>
                  <a:lnTo>
                    <a:pt x="18957" y="88"/>
                  </a:lnTo>
                  <a:lnTo>
                    <a:pt x="18957" y="132"/>
                  </a:lnTo>
                  <a:lnTo>
                    <a:pt x="18386" y="2326"/>
                  </a:lnTo>
                  <a:lnTo>
                    <a:pt x="16763" y="5530"/>
                  </a:lnTo>
                  <a:lnTo>
                    <a:pt x="14656" y="9786"/>
                  </a:lnTo>
                  <a:lnTo>
                    <a:pt x="14656" y="9830"/>
                  </a:lnTo>
                  <a:lnTo>
                    <a:pt x="14218" y="11366"/>
                  </a:lnTo>
                  <a:lnTo>
                    <a:pt x="14218" y="11409"/>
                  </a:lnTo>
                  <a:lnTo>
                    <a:pt x="14042" y="15095"/>
                  </a:lnTo>
                  <a:lnTo>
                    <a:pt x="13559" y="17114"/>
                  </a:lnTo>
                  <a:lnTo>
                    <a:pt x="11936" y="20098"/>
                  </a:lnTo>
                  <a:lnTo>
                    <a:pt x="9522" y="23915"/>
                  </a:lnTo>
                  <a:lnTo>
                    <a:pt x="7328" y="27557"/>
                  </a:lnTo>
                  <a:lnTo>
                    <a:pt x="7284" y="27601"/>
                  </a:lnTo>
                  <a:lnTo>
                    <a:pt x="6626" y="29927"/>
                  </a:lnTo>
                  <a:lnTo>
                    <a:pt x="5749" y="33876"/>
                  </a:lnTo>
                  <a:lnTo>
                    <a:pt x="5310" y="34754"/>
                  </a:lnTo>
                  <a:lnTo>
                    <a:pt x="4915" y="34885"/>
                  </a:lnTo>
                  <a:lnTo>
                    <a:pt x="3072" y="34973"/>
                  </a:lnTo>
                  <a:lnTo>
                    <a:pt x="3028" y="34973"/>
                  </a:lnTo>
                  <a:lnTo>
                    <a:pt x="1492" y="35280"/>
                  </a:lnTo>
                  <a:lnTo>
                    <a:pt x="1448" y="35324"/>
                  </a:lnTo>
                  <a:lnTo>
                    <a:pt x="658" y="35851"/>
                  </a:lnTo>
                  <a:lnTo>
                    <a:pt x="615" y="35939"/>
                  </a:lnTo>
                  <a:lnTo>
                    <a:pt x="132" y="37211"/>
                  </a:lnTo>
                  <a:lnTo>
                    <a:pt x="88" y="37255"/>
                  </a:lnTo>
                  <a:lnTo>
                    <a:pt x="0" y="38264"/>
                  </a:lnTo>
                  <a:lnTo>
                    <a:pt x="44" y="38352"/>
                  </a:lnTo>
                  <a:lnTo>
                    <a:pt x="44" y="38396"/>
                  </a:lnTo>
                  <a:lnTo>
                    <a:pt x="88" y="38440"/>
                  </a:lnTo>
                  <a:lnTo>
                    <a:pt x="176" y="38440"/>
                  </a:lnTo>
                  <a:lnTo>
                    <a:pt x="307" y="38396"/>
                  </a:lnTo>
                  <a:lnTo>
                    <a:pt x="351" y="38308"/>
                  </a:lnTo>
                  <a:lnTo>
                    <a:pt x="439" y="37299"/>
                  </a:lnTo>
                  <a:lnTo>
                    <a:pt x="922" y="36114"/>
                  </a:lnTo>
                  <a:lnTo>
                    <a:pt x="1624" y="35631"/>
                  </a:lnTo>
                  <a:lnTo>
                    <a:pt x="3072" y="35324"/>
                  </a:lnTo>
                  <a:lnTo>
                    <a:pt x="4959" y="35237"/>
                  </a:lnTo>
                  <a:lnTo>
                    <a:pt x="5003" y="35237"/>
                  </a:lnTo>
                  <a:lnTo>
                    <a:pt x="5485" y="35061"/>
                  </a:lnTo>
                  <a:lnTo>
                    <a:pt x="5573" y="35017"/>
                  </a:lnTo>
                  <a:lnTo>
                    <a:pt x="5617" y="34973"/>
                  </a:lnTo>
                  <a:lnTo>
                    <a:pt x="6056" y="34052"/>
                  </a:lnTo>
                  <a:lnTo>
                    <a:pt x="6056" y="34008"/>
                  </a:lnTo>
                  <a:lnTo>
                    <a:pt x="6977" y="29971"/>
                  </a:lnTo>
                  <a:lnTo>
                    <a:pt x="7635" y="27733"/>
                  </a:lnTo>
                  <a:lnTo>
                    <a:pt x="9829" y="24135"/>
                  </a:lnTo>
                  <a:lnTo>
                    <a:pt x="12243" y="20273"/>
                  </a:lnTo>
                  <a:lnTo>
                    <a:pt x="13866" y="17289"/>
                  </a:lnTo>
                  <a:lnTo>
                    <a:pt x="13910" y="17246"/>
                  </a:lnTo>
                  <a:lnTo>
                    <a:pt x="14393" y="15139"/>
                  </a:lnTo>
                  <a:lnTo>
                    <a:pt x="14393" y="15095"/>
                  </a:lnTo>
                  <a:lnTo>
                    <a:pt x="14569" y="11453"/>
                  </a:lnTo>
                  <a:lnTo>
                    <a:pt x="14963" y="9961"/>
                  </a:lnTo>
                  <a:lnTo>
                    <a:pt x="17070" y="5661"/>
                  </a:lnTo>
                  <a:lnTo>
                    <a:pt x="18693" y="2458"/>
                  </a:lnTo>
                  <a:lnTo>
                    <a:pt x="18693" y="2414"/>
                  </a:lnTo>
                  <a:lnTo>
                    <a:pt x="19264" y="220"/>
                  </a:lnTo>
                  <a:lnTo>
                    <a:pt x="19264" y="176"/>
                  </a:lnTo>
                  <a:lnTo>
                    <a:pt x="19264" y="88"/>
                  </a:lnTo>
                  <a:lnTo>
                    <a:pt x="19220" y="44"/>
                  </a:lnTo>
                  <a:lnTo>
                    <a:pt x="1913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4" name="Google Shape;4824;p168"/>
            <p:cNvSpPr/>
            <p:nvPr/>
          </p:nvSpPr>
          <p:spPr>
            <a:xfrm>
              <a:off x="3057425" y="781400"/>
              <a:ext cx="247950" cy="648350"/>
            </a:xfrm>
            <a:custGeom>
              <a:avLst/>
              <a:gdLst/>
              <a:ahLst/>
              <a:cxnLst/>
              <a:rect l="l" t="t" r="r" b="b"/>
              <a:pathLst>
                <a:path w="9918" h="25934" extrusionOk="0">
                  <a:moveTo>
                    <a:pt x="9742" y="0"/>
                  </a:moveTo>
                  <a:lnTo>
                    <a:pt x="9655" y="44"/>
                  </a:lnTo>
                  <a:lnTo>
                    <a:pt x="9611" y="88"/>
                  </a:lnTo>
                  <a:lnTo>
                    <a:pt x="9567" y="132"/>
                  </a:lnTo>
                  <a:lnTo>
                    <a:pt x="8514" y="3028"/>
                  </a:lnTo>
                  <a:lnTo>
                    <a:pt x="7110" y="6363"/>
                  </a:lnTo>
                  <a:lnTo>
                    <a:pt x="5486" y="9654"/>
                  </a:lnTo>
                  <a:lnTo>
                    <a:pt x="3073" y="14744"/>
                  </a:lnTo>
                  <a:lnTo>
                    <a:pt x="2458" y="16631"/>
                  </a:lnTo>
                  <a:lnTo>
                    <a:pt x="1537" y="19615"/>
                  </a:lnTo>
                  <a:lnTo>
                    <a:pt x="528" y="22950"/>
                  </a:lnTo>
                  <a:lnTo>
                    <a:pt x="1" y="25714"/>
                  </a:lnTo>
                  <a:lnTo>
                    <a:pt x="1" y="25802"/>
                  </a:lnTo>
                  <a:lnTo>
                    <a:pt x="45" y="25846"/>
                  </a:lnTo>
                  <a:lnTo>
                    <a:pt x="89" y="25890"/>
                  </a:lnTo>
                  <a:lnTo>
                    <a:pt x="133" y="25934"/>
                  </a:lnTo>
                  <a:lnTo>
                    <a:pt x="176" y="25934"/>
                  </a:lnTo>
                  <a:lnTo>
                    <a:pt x="264" y="25890"/>
                  </a:lnTo>
                  <a:lnTo>
                    <a:pt x="352" y="25802"/>
                  </a:lnTo>
                  <a:lnTo>
                    <a:pt x="879" y="23038"/>
                  </a:lnTo>
                  <a:lnTo>
                    <a:pt x="1888" y="19703"/>
                  </a:lnTo>
                  <a:lnTo>
                    <a:pt x="2809" y="16763"/>
                  </a:lnTo>
                  <a:lnTo>
                    <a:pt x="3424" y="14876"/>
                  </a:lnTo>
                  <a:lnTo>
                    <a:pt x="5793" y="9830"/>
                  </a:lnTo>
                  <a:lnTo>
                    <a:pt x="7461" y="6495"/>
                  </a:lnTo>
                  <a:lnTo>
                    <a:pt x="8821" y="3160"/>
                  </a:lnTo>
                  <a:lnTo>
                    <a:pt x="9918" y="264"/>
                  </a:lnTo>
                  <a:lnTo>
                    <a:pt x="9918" y="176"/>
                  </a:lnTo>
                  <a:lnTo>
                    <a:pt x="9918" y="132"/>
                  </a:lnTo>
                  <a:lnTo>
                    <a:pt x="9874" y="44"/>
                  </a:lnTo>
                  <a:lnTo>
                    <a:pt x="9786" y="44"/>
                  </a:lnTo>
                  <a:lnTo>
                    <a:pt x="974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5" name="Google Shape;4825;p168"/>
            <p:cNvSpPr/>
            <p:nvPr/>
          </p:nvSpPr>
          <p:spPr>
            <a:xfrm>
              <a:off x="3021225" y="785800"/>
              <a:ext cx="255650" cy="654925"/>
            </a:xfrm>
            <a:custGeom>
              <a:avLst/>
              <a:gdLst/>
              <a:ahLst/>
              <a:cxnLst/>
              <a:rect l="l" t="t" r="r" b="b"/>
              <a:pathLst>
                <a:path w="10226" h="26197" extrusionOk="0">
                  <a:moveTo>
                    <a:pt x="9962" y="0"/>
                  </a:moveTo>
                  <a:lnTo>
                    <a:pt x="9918" y="44"/>
                  </a:lnTo>
                  <a:lnTo>
                    <a:pt x="9874" y="132"/>
                  </a:lnTo>
                  <a:lnTo>
                    <a:pt x="8821" y="2852"/>
                  </a:lnTo>
                  <a:lnTo>
                    <a:pt x="7241" y="6407"/>
                  </a:lnTo>
                  <a:lnTo>
                    <a:pt x="5442" y="9961"/>
                  </a:lnTo>
                  <a:lnTo>
                    <a:pt x="3906" y="12989"/>
                  </a:lnTo>
                  <a:lnTo>
                    <a:pt x="3906" y="13032"/>
                  </a:lnTo>
                  <a:lnTo>
                    <a:pt x="2151" y="18210"/>
                  </a:lnTo>
                  <a:lnTo>
                    <a:pt x="484" y="23388"/>
                  </a:lnTo>
                  <a:lnTo>
                    <a:pt x="1" y="25977"/>
                  </a:lnTo>
                  <a:lnTo>
                    <a:pt x="1" y="26065"/>
                  </a:lnTo>
                  <a:lnTo>
                    <a:pt x="45" y="26109"/>
                  </a:lnTo>
                  <a:lnTo>
                    <a:pt x="89" y="26153"/>
                  </a:lnTo>
                  <a:lnTo>
                    <a:pt x="133" y="26197"/>
                  </a:lnTo>
                  <a:lnTo>
                    <a:pt x="176" y="26197"/>
                  </a:lnTo>
                  <a:lnTo>
                    <a:pt x="308" y="26153"/>
                  </a:lnTo>
                  <a:lnTo>
                    <a:pt x="352" y="26065"/>
                  </a:lnTo>
                  <a:lnTo>
                    <a:pt x="835" y="23476"/>
                  </a:lnTo>
                  <a:lnTo>
                    <a:pt x="2458" y="18342"/>
                  </a:lnTo>
                  <a:lnTo>
                    <a:pt x="4257" y="13164"/>
                  </a:lnTo>
                  <a:lnTo>
                    <a:pt x="5749" y="10136"/>
                  </a:lnTo>
                  <a:lnTo>
                    <a:pt x="7548" y="6538"/>
                  </a:lnTo>
                  <a:lnTo>
                    <a:pt x="9128" y="3028"/>
                  </a:lnTo>
                  <a:lnTo>
                    <a:pt x="10225" y="263"/>
                  </a:lnTo>
                  <a:lnTo>
                    <a:pt x="10225" y="176"/>
                  </a:lnTo>
                  <a:lnTo>
                    <a:pt x="10225" y="88"/>
                  </a:lnTo>
                  <a:lnTo>
                    <a:pt x="10181" y="44"/>
                  </a:lnTo>
                  <a:lnTo>
                    <a:pt x="1009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6" name="Google Shape;4826;p168"/>
            <p:cNvSpPr/>
            <p:nvPr/>
          </p:nvSpPr>
          <p:spPr>
            <a:xfrm>
              <a:off x="2918125" y="827475"/>
              <a:ext cx="313750" cy="633000"/>
            </a:xfrm>
            <a:custGeom>
              <a:avLst/>
              <a:gdLst/>
              <a:ahLst/>
              <a:cxnLst/>
              <a:rect l="l" t="t" r="r" b="b"/>
              <a:pathLst>
                <a:path w="12550" h="25320" extrusionOk="0">
                  <a:moveTo>
                    <a:pt x="12331" y="0"/>
                  </a:moveTo>
                  <a:lnTo>
                    <a:pt x="12243" y="44"/>
                  </a:lnTo>
                  <a:lnTo>
                    <a:pt x="12199" y="88"/>
                  </a:lnTo>
                  <a:lnTo>
                    <a:pt x="10531" y="3862"/>
                  </a:lnTo>
                  <a:lnTo>
                    <a:pt x="9259" y="6407"/>
                  </a:lnTo>
                  <a:lnTo>
                    <a:pt x="6538" y="11936"/>
                  </a:lnTo>
                  <a:lnTo>
                    <a:pt x="4037" y="19483"/>
                  </a:lnTo>
                  <a:lnTo>
                    <a:pt x="2896" y="22160"/>
                  </a:lnTo>
                  <a:lnTo>
                    <a:pt x="1711" y="23608"/>
                  </a:lnTo>
                  <a:lnTo>
                    <a:pt x="746" y="23652"/>
                  </a:lnTo>
                  <a:lnTo>
                    <a:pt x="658" y="23696"/>
                  </a:lnTo>
                  <a:lnTo>
                    <a:pt x="614" y="23784"/>
                  </a:lnTo>
                  <a:lnTo>
                    <a:pt x="44" y="25100"/>
                  </a:lnTo>
                  <a:lnTo>
                    <a:pt x="0" y="25144"/>
                  </a:lnTo>
                  <a:lnTo>
                    <a:pt x="44" y="25232"/>
                  </a:lnTo>
                  <a:lnTo>
                    <a:pt x="88" y="25276"/>
                  </a:lnTo>
                  <a:lnTo>
                    <a:pt x="132" y="25319"/>
                  </a:lnTo>
                  <a:lnTo>
                    <a:pt x="307" y="25319"/>
                  </a:lnTo>
                  <a:lnTo>
                    <a:pt x="351" y="25232"/>
                  </a:lnTo>
                  <a:lnTo>
                    <a:pt x="878" y="24003"/>
                  </a:lnTo>
                  <a:lnTo>
                    <a:pt x="1799" y="23959"/>
                  </a:lnTo>
                  <a:lnTo>
                    <a:pt x="1887" y="23915"/>
                  </a:lnTo>
                  <a:lnTo>
                    <a:pt x="1931" y="23871"/>
                  </a:lnTo>
                  <a:lnTo>
                    <a:pt x="3203" y="22379"/>
                  </a:lnTo>
                  <a:lnTo>
                    <a:pt x="3247" y="22336"/>
                  </a:lnTo>
                  <a:lnTo>
                    <a:pt x="4388" y="19615"/>
                  </a:lnTo>
                  <a:lnTo>
                    <a:pt x="6845" y="12068"/>
                  </a:lnTo>
                  <a:lnTo>
                    <a:pt x="9566" y="6539"/>
                  </a:lnTo>
                  <a:lnTo>
                    <a:pt x="10839" y="3994"/>
                  </a:lnTo>
                  <a:lnTo>
                    <a:pt x="12550" y="220"/>
                  </a:lnTo>
                  <a:lnTo>
                    <a:pt x="12550" y="176"/>
                  </a:lnTo>
                  <a:lnTo>
                    <a:pt x="12550" y="88"/>
                  </a:lnTo>
                  <a:lnTo>
                    <a:pt x="12506" y="44"/>
                  </a:lnTo>
                  <a:lnTo>
                    <a:pt x="1246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7" name="Google Shape;4827;p168"/>
            <p:cNvSpPr/>
            <p:nvPr/>
          </p:nvSpPr>
          <p:spPr>
            <a:xfrm>
              <a:off x="2828150" y="830775"/>
              <a:ext cx="373025" cy="702100"/>
            </a:xfrm>
            <a:custGeom>
              <a:avLst/>
              <a:gdLst/>
              <a:ahLst/>
              <a:cxnLst/>
              <a:rect l="l" t="t" r="r" b="b"/>
              <a:pathLst>
                <a:path w="14921" h="28084" extrusionOk="0">
                  <a:moveTo>
                    <a:pt x="14701" y="0"/>
                  </a:moveTo>
                  <a:lnTo>
                    <a:pt x="14613" y="44"/>
                  </a:lnTo>
                  <a:lnTo>
                    <a:pt x="14569" y="88"/>
                  </a:lnTo>
                  <a:lnTo>
                    <a:pt x="13297" y="2808"/>
                  </a:lnTo>
                  <a:lnTo>
                    <a:pt x="11893" y="5573"/>
                  </a:lnTo>
                  <a:lnTo>
                    <a:pt x="9962" y="9434"/>
                  </a:lnTo>
                  <a:lnTo>
                    <a:pt x="8602" y="12506"/>
                  </a:lnTo>
                  <a:lnTo>
                    <a:pt x="7592" y="15622"/>
                  </a:lnTo>
                  <a:lnTo>
                    <a:pt x="6144" y="19351"/>
                  </a:lnTo>
                  <a:lnTo>
                    <a:pt x="4389" y="22204"/>
                  </a:lnTo>
                  <a:lnTo>
                    <a:pt x="3555" y="22555"/>
                  </a:lnTo>
                  <a:lnTo>
                    <a:pt x="3511" y="22598"/>
                  </a:lnTo>
                  <a:lnTo>
                    <a:pt x="2809" y="23344"/>
                  </a:lnTo>
                  <a:lnTo>
                    <a:pt x="2765" y="23388"/>
                  </a:lnTo>
                  <a:lnTo>
                    <a:pt x="45" y="27820"/>
                  </a:lnTo>
                  <a:lnTo>
                    <a:pt x="1" y="27864"/>
                  </a:lnTo>
                  <a:lnTo>
                    <a:pt x="1" y="27952"/>
                  </a:lnTo>
                  <a:lnTo>
                    <a:pt x="45" y="27996"/>
                  </a:lnTo>
                  <a:lnTo>
                    <a:pt x="89" y="28040"/>
                  </a:lnTo>
                  <a:lnTo>
                    <a:pt x="176" y="28084"/>
                  </a:lnTo>
                  <a:lnTo>
                    <a:pt x="264" y="28084"/>
                  </a:lnTo>
                  <a:lnTo>
                    <a:pt x="352" y="27996"/>
                  </a:lnTo>
                  <a:lnTo>
                    <a:pt x="3073" y="23564"/>
                  </a:lnTo>
                  <a:lnTo>
                    <a:pt x="3731" y="22862"/>
                  </a:lnTo>
                  <a:lnTo>
                    <a:pt x="4565" y="22511"/>
                  </a:lnTo>
                  <a:lnTo>
                    <a:pt x="4652" y="22423"/>
                  </a:lnTo>
                  <a:lnTo>
                    <a:pt x="6451" y="19527"/>
                  </a:lnTo>
                  <a:lnTo>
                    <a:pt x="7943" y="15753"/>
                  </a:lnTo>
                  <a:lnTo>
                    <a:pt x="8953" y="12638"/>
                  </a:lnTo>
                  <a:lnTo>
                    <a:pt x="10269" y="9566"/>
                  </a:lnTo>
                  <a:lnTo>
                    <a:pt x="12200" y="5705"/>
                  </a:lnTo>
                  <a:lnTo>
                    <a:pt x="13648" y="2940"/>
                  </a:lnTo>
                  <a:lnTo>
                    <a:pt x="14920" y="220"/>
                  </a:lnTo>
                  <a:lnTo>
                    <a:pt x="14920" y="176"/>
                  </a:lnTo>
                  <a:lnTo>
                    <a:pt x="14920" y="88"/>
                  </a:lnTo>
                  <a:lnTo>
                    <a:pt x="14876" y="44"/>
                  </a:lnTo>
                  <a:lnTo>
                    <a:pt x="1483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8" name="Google Shape;4828;p168"/>
            <p:cNvSpPr/>
            <p:nvPr/>
          </p:nvSpPr>
          <p:spPr>
            <a:xfrm>
              <a:off x="2789775" y="802250"/>
              <a:ext cx="359825" cy="736100"/>
            </a:xfrm>
            <a:custGeom>
              <a:avLst/>
              <a:gdLst/>
              <a:ahLst/>
              <a:cxnLst/>
              <a:rect l="l" t="t" r="r" b="b"/>
              <a:pathLst>
                <a:path w="14393" h="29444" extrusionOk="0">
                  <a:moveTo>
                    <a:pt x="14174" y="0"/>
                  </a:moveTo>
                  <a:lnTo>
                    <a:pt x="14086" y="44"/>
                  </a:lnTo>
                  <a:lnTo>
                    <a:pt x="14086" y="132"/>
                  </a:lnTo>
                  <a:lnTo>
                    <a:pt x="13164" y="2150"/>
                  </a:lnTo>
                  <a:lnTo>
                    <a:pt x="11585" y="5266"/>
                  </a:lnTo>
                  <a:lnTo>
                    <a:pt x="9742" y="9040"/>
                  </a:lnTo>
                  <a:lnTo>
                    <a:pt x="7942" y="12769"/>
                  </a:lnTo>
                  <a:lnTo>
                    <a:pt x="6494" y="15841"/>
                  </a:lnTo>
                  <a:lnTo>
                    <a:pt x="4959" y="18913"/>
                  </a:lnTo>
                  <a:lnTo>
                    <a:pt x="3379" y="22028"/>
                  </a:lnTo>
                  <a:lnTo>
                    <a:pt x="1711" y="25144"/>
                  </a:lnTo>
                  <a:lnTo>
                    <a:pt x="0" y="29225"/>
                  </a:lnTo>
                  <a:lnTo>
                    <a:pt x="0" y="29268"/>
                  </a:lnTo>
                  <a:lnTo>
                    <a:pt x="0" y="29356"/>
                  </a:lnTo>
                  <a:lnTo>
                    <a:pt x="44" y="29400"/>
                  </a:lnTo>
                  <a:lnTo>
                    <a:pt x="132" y="29444"/>
                  </a:lnTo>
                  <a:lnTo>
                    <a:pt x="176" y="29444"/>
                  </a:lnTo>
                  <a:lnTo>
                    <a:pt x="263" y="29400"/>
                  </a:lnTo>
                  <a:lnTo>
                    <a:pt x="351" y="29356"/>
                  </a:lnTo>
                  <a:lnTo>
                    <a:pt x="2019" y="25319"/>
                  </a:lnTo>
                  <a:lnTo>
                    <a:pt x="3686" y="22204"/>
                  </a:lnTo>
                  <a:lnTo>
                    <a:pt x="5266" y="19088"/>
                  </a:lnTo>
                  <a:lnTo>
                    <a:pt x="6802" y="15973"/>
                  </a:lnTo>
                  <a:lnTo>
                    <a:pt x="8250" y="12901"/>
                  </a:lnTo>
                  <a:lnTo>
                    <a:pt x="10049" y="9171"/>
                  </a:lnTo>
                  <a:lnTo>
                    <a:pt x="11892" y="5441"/>
                  </a:lnTo>
                  <a:lnTo>
                    <a:pt x="13471" y="2326"/>
                  </a:lnTo>
                  <a:lnTo>
                    <a:pt x="14393" y="264"/>
                  </a:lnTo>
                  <a:lnTo>
                    <a:pt x="14393" y="176"/>
                  </a:lnTo>
                  <a:lnTo>
                    <a:pt x="14393" y="132"/>
                  </a:lnTo>
                  <a:lnTo>
                    <a:pt x="14349" y="88"/>
                  </a:lnTo>
                  <a:lnTo>
                    <a:pt x="14305" y="44"/>
                  </a:lnTo>
                  <a:lnTo>
                    <a:pt x="1421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9" name="Google Shape;4829;p168"/>
            <p:cNvSpPr/>
            <p:nvPr/>
          </p:nvSpPr>
          <p:spPr>
            <a:xfrm>
              <a:off x="2754650" y="825275"/>
              <a:ext cx="332425" cy="722950"/>
            </a:xfrm>
            <a:custGeom>
              <a:avLst/>
              <a:gdLst/>
              <a:ahLst/>
              <a:cxnLst/>
              <a:rect l="l" t="t" r="r" b="b"/>
              <a:pathLst>
                <a:path w="13297" h="28918" extrusionOk="0">
                  <a:moveTo>
                    <a:pt x="13033" y="1"/>
                  </a:moveTo>
                  <a:lnTo>
                    <a:pt x="12990" y="45"/>
                  </a:lnTo>
                  <a:lnTo>
                    <a:pt x="12946" y="88"/>
                  </a:lnTo>
                  <a:lnTo>
                    <a:pt x="11498" y="4608"/>
                  </a:lnTo>
                  <a:lnTo>
                    <a:pt x="9523" y="8601"/>
                  </a:lnTo>
                  <a:lnTo>
                    <a:pt x="7636" y="12419"/>
                  </a:lnTo>
                  <a:lnTo>
                    <a:pt x="5881" y="15973"/>
                  </a:lnTo>
                  <a:lnTo>
                    <a:pt x="4126" y="19484"/>
                  </a:lnTo>
                  <a:lnTo>
                    <a:pt x="2327" y="23038"/>
                  </a:lnTo>
                  <a:lnTo>
                    <a:pt x="352" y="26680"/>
                  </a:lnTo>
                  <a:lnTo>
                    <a:pt x="308" y="26768"/>
                  </a:lnTo>
                  <a:lnTo>
                    <a:pt x="1" y="28698"/>
                  </a:lnTo>
                  <a:lnTo>
                    <a:pt x="1" y="28786"/>
                  </a:lnTo>
                  <a:lnTo>
                    <a:pt x="1" y="28830"/>
                  </a:lnTo>
                  <a:lnTo>
                    <a:pt x="45" y="28874"/>
                  </a:lnTo>
                  <a:lnTo>
                    <a:pt x="133" y="28918"/>
                  </a:lnTo>
                  <a:lnTo>
                    <a:pt x="264" y="28874"/>
                  </a:lnTo>
                  <a:lnTo>
                    <a:pt x="308" y="28742"/>
                  </a:lnTo>
                  <a:lnTo>
                    <a:pt x="659" y="26855"/>
                  </a:lnTo>
                  <a:lnTo>
                    <a:pt x="2634" y="23170"/>
                  </a:lnTo>
                  <a:lnTo>
                    <a:pt x="4477" y="19615"/>
                  </a:lnTo>
                  <a:lnTo>
                    <a:pt x="6232" y="16105"/>
                  </a:lnTo>
                  <a:lnTo>
                    <a:pt x="7943" y="12550"/>
                  </a:lnTo>
                  <a:lnTo>
                    <a:pt x="9830" y="8733"/>
                  </a:lnTo>
                  <a:lnTo>
                    <a:pt x="11805" y="4784"/>
                  </a:lnTo>
                  <a:lnTo>
                    <a:pt x="11805" y="4740"/>
                  </a:lnTo>
                  <a:lnTo>
                    <a:pt x="13297" y="220"/>
                  </a:lnTo>
                  <a:lnTo>
                    <a:pt x="13297" y="132"/>
                  </a:lnTo>
                  <a:lnTo>
                    <a:pt x="13253" y="88"/>
                  </a:lnTo>
                  <a:lnTo>
                    <a:pt x="1325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0" name="Google Shape;4830;p168"/>
            <p:cNvSpPr/>
            <p:nvPr/>
          </p:nvSpPr>
          <p:spPr>
            <a:xfrm>
              <a:off x="2734925" y="958025"/>
              <a:ext cx="270975" cy="606675"/>
            </a:xfrm>
            <a:custGeom>
              <a:avLst/>
              <a:gdLst/>
              <a:ahLst/>
              <a:cxnLst/>
              <a:rect l="l" t="t" r="r" b="b"/>
              <a:pathLst>
                <a:path w="10839" h="24267" extrusionOk="0">
                  <a:moveTo>
                    <a:pt x="10619" y="0"/>
                  </a:moveTo>
                  <a:lnTo>
                    <a:pt x="10531" y="44"/>
                  </a:lnTo>
                  <a:lnTo>
                    <a:pt x="10531" y="88"/>
                  </a:lnTo>
                  <a:lnTo>
                    <a:pt x="9610" y="2326"/>
                  </a:lnTo>
                  <a:lnTo>
                    <a:pt x="8645" y="4520"/>
                  </a:lnTo>
                  <a:lnTo>
                    <a:pt x="7635" y="6714"/>
                  </a:lnTo>
                  <a:lnTo>
                    <a:pt x="6582" y="8864"/>
                  </a:lnTo>
                  <a:lnTo>
                    <a:pt x="4476" y="13164"/>
                  </a:lnTo>
                  <a:lnTo>
                    <a:pt x="2326" y="17333"/>
                  </a:lnTo>
                  <a:lnTo>
                    <a:pt x="351" y="21107"/>
                  </a:lnTo>
                  <a:lnTo>
                    <a:pt x="351" y="21151"/>
                  </a:lnTo>
                  <a:lnTo>
                    <a:pt x="0" y="22423"/>
                  </a:lnTo>
                  <a:lnTo>
                    <a:pt x="0" y="22467"/>
                  </a:lnTo>
                  <a:lnTo>
                    <a:pt x="88" y="24091"/>
                  </a:lnTo>
                  <a:lnTo>
                    <a:pt x="132" y="24222"/>
                  </a:lnTo>
                  <a:lnTo>
                    <a:pt x="263" y="24266"/>
                  </a:lnTo>
                  <a:lnTo>
                    <a:pt x="351" y="24266"/>
                  </a:lnTo>
                  <a:lnTo>
                    <a:pt x="395" y="24222"/>
                  </a:lnTo>
                  <a:lnTo>
                    <a:pt x="439" y="24134"/>
                  </a:lnTo>
                  <a:lnTo>
                    <a:pt x="439" y="24091"/>
                  </a:lnTo>
                  <a:lnTo>
                    <a:pt x="351" y="22511"/>
                  </a:lnTo>
                  <a:lnTo>
                    <a:pt x="658" y="21282"/>
                  </a:lnTo>
                  <a:lnTo>
                    <a:pt x="2633" y="17508"/>
                  </a:lnTo>
                  <a:lnTo>
                    <a:pt x="4783" y="13296"/>
                  </a:lnTo>
                  <a:lnTo>
                    <a:pt x="6889" y="9040"/>
                  </a:lnTo>
                  <a:lnTo>
                    <a:pt x="7942" y="6846"/>
                  </a:lnTo>
                  <a:lnTo>
                    <a:pt x="8952" y="4695"/>
                  </a:lnTo>
                  <a:lnTo>
                    <a:pt x="9917" y="2458"/>
                  </a:lnTo>
                  <a:lnTo>
                    <a:pt x="10839" y="220"/>
                  </a:lnTo>
                  <a:lnTo>
                    <a:pt x="10839" y="176"/>
                  </a:lnTo>
                  <a:lnTo>
                    <a:pt x="10839" y="88"/>
                  </a:lnTo>
                  <a:lnTo>
                    <a:pt x="10795" y="44"/>
                  </a:lnTo>
                  <a:lnTo>
                    <a:pt x="1075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1" name="Google Shape;4831;p168"/>
            <p:cNvSpPr/>
            <p:nvPr/>
          </p:nvSpPr>
          <p:spPr>
            <a:xfrm>
              <a:off x="2697625" y="973375"/>
              <a:ext cx="265500" cy="607775"/>
            </a:xfrm>
            <a:custGeom>
              <a:avLst/>
              <a:gdLst/>
              <a:ahLst/>
              <a:cxnLst/>
              <a:rect l="l" t="t" r="r" b="b"/>
              <a:pathLst>
                <a:path w="10620" h="24311" extrusionOk="0">
                  <a:moveTo>
                    <a:pt x="10444" y="1"/>
                  </a:moveTo>
                  <a:lnTo>
                    <a:pt x="10400" y="44"/>
                  </a:lnTo>
                  <a:lnTo>
                    <a:pt x="10312" y="88"/>
                  </a:lnTo>
                  <a:lnTo>
                    <a:pt x="10268" y="132"/>
                  </a:lnTo>
                  <a:lnTo>
                    <a:pt x="8206" y="5398"/>
                  </a:lnTo>
                  <a:lnTo>
                    <a:pt x="6758" y="8206"/>
                  </a:lnTo>
                  <a:lnTo>
                    <a:pt x="5266" y="11497"/>
                  </a:lnTo>
                  <a:lnTo>
                    <a:pt x="3862" y="14349"/>
                  </a:lnTo>
                  <a:lnTo>
                    <a:pt x="2019" y="17684"/>
                  </a:lnTo>
                  <a:lnTo>
                    <a:pt x="439" y="20888"/>
                  </a:lnTo>
                  <a:lnTo>
                    <a:pt x="395" y="20931"/>
                  </a:lnTo>
                  <a:lnTo>
                    <a:pt x="0" y="22599"/>
                  </a:lnTo>
                  <a:lnTo>
                    <a:pt x="0" y="22643"/>
                  </a:lnTo>
                  <a:lnTo>
                    <a:pt x="220" y="24179"/>
                  </a:lnTo>
                  <a:lnTo>
                    <a:pt x="263" y="24266"/>
                  </a:lnTo>
                  <a:lnTo>
                    <a:pt x="395" y="24310"/>
                  </a:lnTo>
                  <a:lnTo>
                    <a:pt x="483" y="24310"/>
                  </a:lnTo>
                  <a:lnTo>
                    <a:pt x="527" y="24266"/>
                  </a:lnTo>
                  <a:lnTo>
                    <a:pt x="571" y="24179"/>
                  </a:lnTo>
                  <a:lnTo>
                    <a:pt x="571" y="24135"/>
                  </a:lnTo>
                  <a:lnTo>
                    <a:pt x="351" y="22643"/>
                  </a:lnTo>
                  <a:lnTo>
                    <a:pt x="746" y="21019"/>
                  </a:lnTo>
                  <a:lnTo>
                    <a:pt x="2326" y="17816"/>
                  </a:lnTo>
                  <a:lnTo>
                    <a:pt x="4169" y="14481"/>
                  </a:lnTo>
                  <a:lnTo>
                    <a:pt x="5573" y="11673"/>
                  </a:lnTo>
                  <a:lnTo>
                    <a:pt x="7109" y="8382"/>
                  </a:lnTo>
                  <a:lnTo>
                    <a:pt x="8557" y="5573"/>
                  </a:lnTo>
                  <a:lnTo>
                    <a:pt x="8557" y="5529"/>
                  </a:lnTo>
                  <a:lnTo>
                    <a:pt x="10619" y="264"/>
                  </a:lnTo>
                  <a:lnTo>
                    <a:pt x="10619" y="176"/>
                  </a:lnTo>
                  <a:lnTo>
                    <a:pt x="10619" y="132"/>
                  </a:lnTo>
                  <a:lnTo>
                    <a:pt x="10575" y="44"/>
                  </a:lnTo>
                  <a:lnTo>
                    <a:pt x="10531" y="44"/>
                  </a:lnTo>
                  <a:lnTo>
                    <a:pt x="1044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2" name="Google Shape;4832;p168"/>
            <p:cNvSpPr/>
            <p:nvPr/>
          </p:nvSpPr>
          <p:spPr>
            <a:xfrm>
              <a:off x="2630700" y="1103925"/>
              <a:ext cx="223825" cy="530975"/>
            </a:xfrm>
            <a:custGeom>
              <a:avLst/>
              <a:gdLst/>
              <a:ahLst/>
              <a:cxnLst/>
              <a:rect l="l" t="t" r="r" b="b"/>
              <a:pathLst>
                <a:path w="8953" h="21239" extrusionOk="0">
                  <a:moveTo>
                    <a:pt x="8733" y="0"/>
                  </a:moveTo>
                  <a:lnTo>
                    <a:pt x="8689" y="44"/>
                  </a:lnTo>
                  <a:lnTo>
                    <a:pt x="8645" y="88"/>
                  </a:lnTo>
                  <a:lnTo>
                    <a:pt x="6451" y="4388"/>
                  </a:lnTo>
                  <a:lnTo>
                    <a:pt x="5003" y="7372"/>
                  </a:lnTo>
                  <a:lnTo>
                    <a:pt x="3379" y="10356"/>
                  </a:lnTo>
                  <a:lnTo>
                    <a:pt x="1405" y="14261"/>
                  </a:lnTo>
                  <a:lnTo>
                    <a:pt x="1405" y="14305"/>
                  </a:lnTo>
                  <a:lnTo>
                    <a:pt x="790" y="16455"/>
                  </a:lnTo>
                  <a:lnTo>
                    <a:pt x="0" y="21063"/>
                  </a:lnTo>
                  <a:lnTo>
                    <a:pt x="0" y="21107"/>
                  </a:lnTo>
                  <a:lnTo>
                    <a:pt x="44" y="21195"/>
                  </a:lnTo>
                  <a:lnTo>
                    <a:pt x="88" y="21238"/>
                  </a:lnTo>
                  <a:lnTo>
                    <a:pt x="176" y="21238"/>
                  </a:lnTo>
                  <a:lnTo>
                    <a:pt x="308" y="21195"/>
                  </a:lnTo>
                  <a:lnTo>
                    <a:pt x="351" y="21107"/>
                  </a:lnTo>
                  <a:lnTo>
                    <a:pt x="1141" y="16543"/>
                  </a:lnTo>
                  <a:lnTo>
                    <a:pt x="1712" y="14393"/>
                  </a:lnTo>
                  <a:lnTo>
                    <a:pt x="3686" y="10532"/>
                  </a:lnTo>
                  <a:lnTo>
                    <a:pt x="5310" y="7504"/>
                  </a:lnTo>
                  <a:lnTo>
                    <a:pt x="6802" y="4564"/>
                  </a:lnTo>
                  <a:lnTo>
                    <a:pt x="8952" y="264"/>
                  </a:lnTo>
                  <a:lnTo>
                    <a:pt x="8952" y="176"/>
                  </a:lnTo>
                  <a:lnTo>
                    <a:pt x="8952" y="132"/>
                  </a:lnTo>
                  <a:lnTo>
                    <a:pt x="8908" y="44"/>
                  </a:lnTo>
                  <a:lnTo>
                    <a:pt x="886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3" name="Google Shape;4833;p168"/>
            <p:cNvSpPr/>
            <p:nvPr/>
          </p:nvSpPr>
          <p:spPr>
            <a:xfrm>
              <a:off x="2619725" y="1124775"/>
              <a:ext cx="194200" cy="436625"/>
            </a:xfrm>
            <a:custGeom>
              <a:avLst/>
              <a:gdLst/>
              <a:ahLst/>
              <a:cxnLst/>
              <a:rect l="l" t="t" r="r" b="b"/>
              <a:pathLst>
                <a:path w="7768" h="17465" extrusionOk="0">
                  <a:moveTo>
                    <a:pt x="7548" y="0"/>
                  </a:moveTo>
                  <a:lnTo>
                    <a:pt x="7460" y="44"/>
                  </a:lnTo>
                  <a:lnTo>
                    <a:pt x="7416" y="88"/>
                  </a:lnTo>
                  <a:lnTo>
                    <a:pt x="6188" y="2501"/>
                  </a:lnTo>
                  <a:lnTo>
                    <a:pt x="4696" y="5661"/>
                  </a:lnTo>
                  <a:lnTo>
                    <a:pt x="3160" y="8469"/>
                  </a:lnTo>
                  <a:lnTo>
                    <a:pt x="966" y="12681"/>
                  </a:lnTo>
                  <a:lnTo>
                    <a:pt x="176" y="15007"/>
                  </a:lnTo>
                  <a:lnTo>
                    <a:pt x="176" y="15051"/>
                  </a:lnTo>
                  <a:lnTo>
                    <a:pt x="1" y="17245"/>
                  </a:lnTo>
                  <a:lnTo>
                    <a:pt x="1" y="17333"/>
                  </a:lnTo>
                  <a:lnTo>
                    <a:pt x="45" y="17377"/>
                  </a:lnTo>
                  <a:lnTo>
                    <a:pt x="88" y="17421"/>
                  </a:lnTo>
                  <a:lnTo>
                    <a:pt x="176" y="17464"/>
                  </a:lnTo>
                  <a:lnTo>
                    <a:pt x="308" y="17421"/>
                  </a:lnTo>
                  <a:lnTo>
                    <a:pt x="352" y="17289"/>
                  </a:lnTo>
                  <a:lnTo>
                    <a:pt x="527" y="15095"/>
                  </a:lnTo>
                  <a:lnTo>
                    <a:pt x="1273" y="12813"/>
                  </a:lnTo>
                  <a:lnTo>
                    <a:pt x="3467" y="8601"/>
                  </a:lnTo>
                  <a:lnTo>
                    <a:pt x="5003" y="5792"/>
                  </a:lnTo>
                  <a:lnTo>
                    <a:pt x="6539" y="2677"/>
                  </a:lnTo>
                  <a:lnTo>
                    <a:pt x="7767" y="263"/>
                  </a:lnTo>
                  <a:lnTo>
                    <a:pt x="7767" y="176"/>
                  </a:lnTo>
                  <a:lnTo>
                    <a:pt x="7767" y="132"/>
                  </a:lnTo>
                  <a:lnTo>
                    <a:pt x="7724" y="44"/>
                  </a:lnTo>
                  <a:lnTo>
                    <a:pt x="768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4" name="Google Shape;4834;p168"/>
            <p:cNvSpPr/>
            <p:nvPr/>
          </p:nvSpPr>
          <p:spPr>
            <a:xfrm>
              <a:off x="2592300" y="1141225"/>
              <a:ext cx="183225" cy="483800"/>
            </a:xfrm>
            <a:custGeom>
              <a:avLst/>
              <a:gdLst/>
              <a:ahLst/>
              <a:cxnLst/>
              <a:rect l="l" t="t" r="r" b="b"/>
              <a:pathLst>
                <a:path w="7329" h="19352" extrusionOk="0">
                  <a:moveTo>
                    <a:pt x="7153" y="0"/>
                  </a:moveTo>
                  <a:lnTo>
                    <a:pt x="7109" y="44"/>
                  </a:lnTo>
                  <a:lnTo>
                    <a:pt x="7022" y="44"/>
                  </a:lnTo>
                  <a:lnTo>
                    <a:pt x="7022" y="132"/>
                  </a:lnTo>
                  <a:lnTo>
                    <a:pt x="5749" y="2677"/>
                  </a:lnTo>
                  <a:lnTo>
                    <a:pt x="4476" y="5178"/>
                  </a:lnTo>
                  <a:lnTo>
                    <a:pt x="1229" y="11277"/>
                  </a:lnTo>
                  <a:lnTo>
                    <a:pt x="1229" y="11321"/>
                  </a:lnTo>
                  <a:lnTo>
                    <a:pt x="308" y="13735"/>
                  </a:lnTo>
                  <a:lnTo>
                    <a:pt x="308" y="13779"/>
                  </a:lnTo>
                  <a:lnTo>
                    <a:pt x="1" y="16017"/>
                  </a:lnTo>
                  <a:lnTo>
                    <a:pt x="1" y="16060"/>
                  </a:lnTo>
                  <a:lnTo>
                    <a:pt x="132" y="19176"/>
                  </a:lnTo>
                  <a:lnTo>
                    <a:pt x="132" y="19264"/>
                  </a:lnTo>
                  <a:lnTo>
                    <a:pt x="176" y="19308"/>
                  </a:lnTo>
                  <a:lnTo>
                    <a:pt x="308" y="19351"/>
                  </a:lnTo>
                  <a:lnTo>
                    <a:pt x="396" y="19351"/>
                  </a:lnTo>
                  <a:lnTo>
                    <a:pt x="439" y="19308"/>
                  </a:lnTo>
                  <a:lnTo>
                    <a:pt x="483" y="19264"/>
                  </a:lnTo>
                  <a:lnTo>
                    <a:pt x="483" y="19176"/>
                  </a:lnTo>
                  <a:lnTo>
                    <a:pt x="352" y="16060"/>
                  </a:lnTo>
                  <a:lnTo>
                    <a:pt x="659" y="13866"/>
                  </a:lnTo>
                  <a:lnTo>
                    <a:pt x="1536" y="11453"/>
                  </a:lnTo>
                  <a:lnTo>
                    <a:pt x="4827" y="5354"/>
                  </a:lnTo>
                  <a:lnTo>
                    <a:pt x="6100" y="2852"/>
                  </a:lnTo>
                  <a:lnTo>
                    <a:pt x="7329" y="264"/>
                  </a:lnTo>
                  <a:lnTo>
                    <a:pt x="7329" y="176"/>
                  </a:lnTo>
                  <a:lnTo>
                    <a:pt x="7329" y="132"/>
                  </a:lnTo>
                  <a:lnTo>
                    <a:pt x="7285" y="88"/>
                  </a:lnTo>
                  <a:lnTo>
                    <a:pt x="7241" y="44"/>
                  </a:lnTo>
                  <a:lnTo>
                    <a:pt x="715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5" name="Google Shape;4835;p168"/>
            <p:cNvSpPr/>
            <p:nvPr/>
          </p:nvSpPr>
          <p:spPr>
            <a:xfrm>
              <a:off x="2263200" y="1174125"/>
              <a:ext cx="342300" cy="810725"/>
            </a:xfrm>
            <a:custGeom>
              <a:avLst/>
              <a:gdLst/>
              <a:ahLst/>
              <a:cxnLst/>
              <a:rect l="l" t="t" r="r" b="b"/>
              <a:pathLst>
                <a:path w="13692" h="32429" extrusionOk="0">
                  <a:moveTo>
                    <a:pt x="13384" y="1"/>
                  </a:moveTo>
                  <a:lnTo>
                    <a:pt x="13340" y="88"/>
                  </a:lnTo>
                  <a:lnTo>
                    <a:pt x="11014" y="4389"/>
                  </a:lnTo>
                  <a:lnTo>
                    <a:pt x="9479" y="7241"/>
                  </a:lnTo>
                  <a:lnTo>
                    <a:pt x="8294" y="9918"/>
                  </a:lnTo>
                  <a:lnTo>
                    <a:pt x="7723" y="11980"/>
                  </a:lnTo>
                  <a:lnTo>
                    <a:pt x="7723" y="12024"/>
                  </a:lnTo>
                  <a:lnTo>
                    <a:pt x="7548" y="16544"/>
                  </a:lnTo>
                  <a:lnTo>
                    <a:pt x="7153" y="17816"/>
                  </a:lnTo>
                  <a:lnTo>
                    <a:pt x="5003" y="21502"/>
                  </a:lnTo>
                  <a:lnTo>
                    <a:pt x="1975" y="26329"/>
                  </a:lnTo>
                  <a:lnTo>
                    <a:pt x="0" y="31682"/>
                  </a:lnTo>
                  <a:lnTo>
                    <a:pt x="0" y="31770"/>
                  </a:lnTo>
                  <a:lnTo>
                    <a:pt x="0" y="31814"/>
                  </a:lnTo>
                  <a:lnTo>
                    <a:pt x="352" y="32340"/>
                  </a:lnTo>
                  <a:lnTo>
                    <a:pt x="395" y="32428"/>
                  </a:lnTo>
                  <a:lnTo>
                    <a:pt x="571" y="32428"/>
                  </a:lnTo>
                  <a:lnTo>
                    <a:pt x="615" y="32384"/>
                  </a:lnTo>
                  <a:lnTo>
                    <a:pt x="2897" y="30015"/>
                  </a:lnTo>
                  <a:lnTo>
                    <a:pt x="2940" y="29971"/>
                  </a:lnTo>
                  <a:lnTo>
                    <a:pt x="2940" y="29927"/>
                  </a:lnTo>
                  <a:lnTo>
                    <a:pt x="2940" y="29839"/>
                  </a:lnTo>
                  <a:lnTo>
                    <a:pt x="2897" y="29795"/>
                  </a:lnTo>
                  <a:lnTo>
                    <a:pt x="2853" y="29752"/>
                  </a:lnTo>
                  <a:lnTo>
                    <a:pt x="2721" y="29752"/>
                  </a:lnTo>
                  <a:lnTo>
                    <a:pt x="2633" y="29795"/>
                  </a:lnTo>
                  <a:lnTo>
                    <a:pt x="527" y="31989"/>
                  </a:lnTo>
                  <a:lnTo>
                    <a:pt x="352" y="31726"/>
                  </a:lnTo>
                  <a:lnTo>
                    <a:pt x="2282" y="26504"/>
                  </a:lnTo>
                  <a:lnTo>
                    <a:pt x="5310" y="21678"/>
                  </a:lnTo>
                  <a:lnTo>
                    <a:pt x="7460" y="17992"/>
                  </a:lnTo>
                  <a:lnTo>
                    <a:pt x="7504" y="17948"/>
                  </a:lnTo>
                  <a:lnTo>
                    <a:pt x="7899" y="16631"/>
                  </a:lnTo>
                  <a:lnTo>
                    <a:pt x="7899" y="16587"/>
                  </a:lnTo>
                  <a:lnTo>
                    <a:pt x="8074" y="12024"/>
                  </a:lnTo>
                  <a:lnTo>
                    <a:pt x="8645" y="10049"/>
                  </a:lnTo>
                  <a:lnTo>
                    <a:pt x="9830" y="7373"/>
                  </a:lnTo>
                  <a:lnTo>
                    <a:pt x="11322" y="4564"/>
                  </a:lnTo>
                  <a:lnTo>
                    <a:pt x="13647" y="264"/>
                  </a:lnTo>
                  <a:lnTo>
                    <a:pt x="13691" y="176"/>
                  </a:lnTo>
                  <a:lnTo>
                    <a:pt x="13691" y="88"/>
                  </a:lnTo>
                  <a:lnTo>
                    <a:pt x="13647" y="45"/>
                  </a:lnTo>
                  <a:lnTo>
                    <a:pt x="1360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6" name="Google Shape;4836;p168"/>
            <p:cNvSpPr/>
            <p:nvPr/>
          </p:nvSpPr>
          <p:spPr>
            <a:xfrm>
              <a:off x="3125450" y="769325"/>
              <a:ext cx="242475" cy="648375"/>
            </a:xfrm>
            <a:custGeom>
              <a:avLst/>
              <a:gdLst/>
              <a:ahLst/>
              <a:cxnLst/>
              <a:rect l="l" t="t" r="r" b="b"/>
              <a:pathLst>
                <a:path w="9699" h="25935" extrusionOk="0">
                  <a:moveTo>
                    <a:pt x="9479" y="1"/>
                  </a:moveTo>
                  <a:lnTo>
                    <a:pt x="9435" y="45"/>
                  </a:lnTo>
                  <a:lnTo>
                    <a:pt x="9391" y="89"/>
                  </a:lnTo>
                  <a:lnTo>
                    <a:pt x="8996" y="878"/>
                  </a:lnTo>
                  <a:lnTo>
                    <a:pt x="8952" y="878"/>
                  </a:lnTo>
                  <a:lnTo>
                    <a:pt x="8162" y="2941"/>
                  </a:lnTo>
                  <a:lnTo>
                    <a:pt x="6846" y="6846"/>
                  </a:lnTo>
                  <a:lnTo>
                    <a:pt x="5573" y="9742"/>
                  </a:lnTo>
                  <a:lnTo>
                    <a:pt x="4652" y="11410"/>
                  </a:lnTo>
                  <a:lnTo>
                    <a:pt x="3862" y="12989"/>
                  </a:lnTo>
                  <a:lnTo>
                    <a:pt x="3160" y="14525"/>
                  </a:lnTo>
                  <a:lnTo>
                    <a:pt x="2590" y="16017"/>
                  </a:lnTo>
                  <a:lnTo>
                    <a:pt x="2019" y="17553"/>
                  </a:lnTo>
                  <a:lnTo>
                    <a:pt x="1536" y="19089"/>
                  </a:lnTo>
                  <a:lnTo>
                    <a:pt x="483" y="22380"/>
                  </a:lnTo>
                  <a:lnTo>
                    <a:pt x="88" y="23696"/>
                  </a:lnTo>
                  <a:lnTo>
                    <a:pt x="88" y="23740"/>
                  </a:lnTo>
                  <a:lnTo>
                    <a:pt x="1" y="25759"/>
                  </a:lnTo>
                  <a:lnTo>
                    <a:pt x="1" y="25802"/>
                  </a:lnTo>
                  <a:lnTo>
                    <a:pt x="44" y="25846"/>
                  </a:lnTo>
                  <a:lnTo>
                    <a:pt x="88" y="25890"/>
                  </a:lnTo>
                  <a:lnTo>
                    <a:pt x="176" y="25934"/>
                  </a:lnTo>
                  <a:lnTo>
                    <a:pt x="308" y="25890"/>
                  </a:lnTo>
                  <a:lnTo>
                    <a:pt x="352" y="25759"/>
                  </a:lnTo>
                  <a:lnTo>
                    <a:pt x="439" y="23784"/>
                  </a:lnTo>
                  <a:lnTo>
                    <a:pt x="834" y="22511"/>
                  </a:lnTo>
                  <a:lnTo>
                    <a:pt x="1844" y="19220"/>
                  </a:lnTo>
                  <a:lnTo>
                    <a:pt x="2370" y="17685"/>
                  </a:lnTo>
                  <a:lnTo>
                    <a:pt x="2897" y="16149"/>
                  </a:lnTo>
                  <a:lnTo>
                    <a:pt x="3511" y="14657"/>
                  </a:lnTo>
                  <a:lnTo>
                    <a:pt x="4169" y="13121"/>
                  </a:lnTo>
                  <a:lnTo>
                    <a:pt x="4959" y="11541"/>
                  </a:lnTo>
                  <a:lnTo>
                    <a:pt x="5881" y="9874"/>
                  </a:lnTo>
                  <a:lnTo>
                    <a:pt x="7153" y="6978"/>
                  </a:lnTo>
                  <a:lnTo>
                    <a:pt x="8513" y="3029"/>
                  </a:lnTo>
                  <a:lnTo>
                    <a:pt x="9303" y="1010"/>
                  </a:lnTo>
                  <a:lnTo>
                    <a:pt x="9698" y="264"/>
                  </a:lnTo>
                  <a:lnTo>
                    <a:pt x="9698" y="176"/>
                  </a:lnTo>
                  <a:lnTo>
                    <a:pt x="9698" y="89"/>
                  </a:lnTo>
                  <a:lnTo>
                    <a:pt x="9698" y="45"/>
                  </a:lnTo>
                  <a:lnTo>
                    <a:pt x="961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7" name="Google Shape;4837;p168"/>
            <p:cNvSpPr/>
            <p:nvPr/>
          </p:nvSpPr>
          <p:spPr>
            <a:xfrm>
              <a:off x="3734300" y="758375"/>
              <a:ext cx="1192475" cy="1433800"/>
            </a:xfrm>
            <a:custGeom>
              <a:avLst/>
              <a:gdLst/>
              <a:ahLst/>
              <a:cxnLst/>
              <a:rect l="l" t="t" r="r" b="b"/>
              <a:pathLst>
                <a:path w="47699" h="57352" extrusionOk="0">
                  <a:moveTo>
                    <a:pt x="22906" y="0"/>
                  </a:moveTo>
                  <a:lnTo>
                    <a:pt x="22862" y="44"/>
                  </a:lnTo>
                  <a:lnTo>
                    <a:pt x="22818" y="88"/>
                  </a:lnTo>
                  <a:lnTo>
                    <a:pt x="21063" y="2764"/>
                  </a:lnTo>
                  <a:lnTo>
                    <a:pt x="21063" y="2808"/>
                  </a:lnTo>
                  <a:lnTo>
                    <a:pt x="19703" y="5968"/>
                  </a:lnTo>
                  <a:lnTo>
                    <a:pt x="19483" y="6582"/>
                  </a:lnTo>
                  <a:lnTo>
                    <a:pt x="19176" y="7196"/>
                  </a:lnTo>
                  <a:lnTo>
                    <a:pt x="18562" y="8337"/>
                  </a:lnTo>
                  <a:lnTo>
                    <a:pt x="17816" y="9434"/>
                  </a:lnTo>
                  <a:lnTo>
                    <a:pt x="17070" y="10487"/>
                  </a:lnTo>
                  <a:lnTo>
                    <a:pt x="16236" y="11497"/>
                  </a:lnTo>
                  <a:lnTo>
                    <a:pt x="15358" y="12506"/>
                  </a:lnTo>
                  <a:lnTo>
                    <a:pt x="13559" y="14437"/>
                  </a:lnTo>
                  <a:lnTo>
                    <a:pt x="11629" y="16543"/>
                  </a:lnTo>
                  <a:lnTo>
                    <a:pt x="10707" y="17596"/>
                  </a:lnTo>
                  <a:lnTo>
                    <a:pt x="9873" y="18693"/>
                  </a:lnTo>
                  <a:lnTo>
                    <a:pt x="7679" y="21326"/>
                  </a:lnTo>
                  <a:lnTo>
                    <a:pt x="7635" y="21414"/>
                  </a:lnTo>
                  <a:lnTo>
                    <a:pt x="7416" y="22423"/>
                  </a:lnTo>
                  <a:lnTo>
                    <a:pt x="7416" y="22467"/>
                  </a:lnTo>
                  <a:lnTo>
                    <a:pt x="7855" y="25670"/>
                  </a:lnTo>
                  <a:lnTo>
                    <a:pt x="7723" y="26591"/>
                  </a:lnTo>
                  <a:lnTo>
                    <a:pt x="6889" y="26284"/>
                  </a:lnTo>
                  <a:lnTo>
                    <a:pt x="6802" y="26240"/>
                  </a:lnTo>
                  <a:lnTo>
                    <a:pt x="6714" y="26284"/>
                  </a:lnTo>
                  <a:lnTo>
                    <a:pt x="4125" y="27645"/>
                  </a:lnTo>
                  <a:lnTo>
                    <a:pt x="4037" y="27732"/>
                  </a:lnTo>
                  <a:lnTo>
                    <a:pt x="3511" y="29268"/>
                  </a:lnTo>
                  <a:lnTo>
                    <a:pt x="3467" y="29312"/>
                  </a:lnTo>
                  <a:lnTo>
                    <a:pt x="3160" y="31243"/>
                  </a:lnTo>
                  <a:lnTo>
                    <a:pt x="3160" y="31287"/>
                  </a:lnTo>
                  <a:lnTo>
                    <a:pt x="3467" y="33788"/>
                  </a:lnTo>
                  <a:lnTo>
                    <a:pt x="3598" y="35017"/>
                  </a:lnTo>
                  <a:lnTo>
                    <a:pt x="3642" y="36157"/>
                  </a:lnTo>
                  <a:lnTo>
                    <a:pt x="3686" y="37167"/>
                  </a:lnTo>
                  <a:lnTo>
                    <a:pt x="3686" y="38088"/>
                  </a:lnTo>
                  <a:lnTo>
                    <a:pt x="3598" y="38966"/>
                  </a:lnTo>
                  <a:lnTo>
                    <a:pt x="3511" y="39712"/>
                  </a:lnTo>
                  <a:lnTo>
                    <a:pt x="3379" y="40414"/>
                  </a:lnTo>
                  <a:lnTo>
                    <a:pt x="3204" y="41028"/>
                  </a:lnTo>
                  <a:lnTo>
                    <a:pt x="3028" y="41599"/>
                  </a:lnTo>
                  <a:lnTo>
                    <a:pt x="2809" y="42081"/>
                  </a:lnTo>
                  <a:lnTo>
                    <a:pt x="2589" y="42520"/>
                  </a:lnTo>
                  <a:lnTo>
                    <a:pt x="2326" y="42871"/>
                  </a:lnTo>
                  <a:lnTo>
                    <a:pt x="2063" y="43178"/>
                  </a:lnTo>
                  <a:lnTo>
                    <a:pt x="1799" y="43442"/>
                  </a:lnTo>
                  <a:lnTo>
                    <a:pt x="1536" y="43705"/>
                  </a:lnTo>
                  <a:lnTo>
                    <a:pt x="1229" y="43880"/>
                  </a:lnTo>
                  <a:lnTo>
                    <a:pt x="1185" y="43924"/>
                  </a:lnTo>
                  <a:lnTo>
                    <a:pt x="44" y="45285"/>
                  </a:lnTo>
                  <a:lnTo>
                    <a:pt x="0" y="45372"/>
                  </a:lnTo>
                  <a:lnTo>
                    <a:pt x="0" y="45416"/>
                  </a:lnTo>
                  <a:lnTo>
                    <a:pt x="88" y="46118"/>
                  </a:lnTo>
                  <a:lnTo>
                    <a:pt x="1361" y="50638"/>
                  </a:lnTo>
                  <a:lnTo>
                    <a:pt x="2326" y="53446"/>
                  </a:lnTo>
                  <a:lnTo>
                    <a:pt x="2370" y="53446"/>
                  </a:lnTo>
                  <a:lnTo>
                    <a:pt x="3774" y="55728"/>
                  </a:lnTo>
                  <a:lnTo>
                    <a:pt x="5047" y="57176"/>
                  </a:lnTo>
                  <a:lnTo>
                    <a:pt x="5134" y="57220"/>
                  </a:lnTo>
                  <a:lnTo>
                    <a:pt x="5529" y="57352"/>
                  </a:lnTo>
                  <a:lnTo>
                    <a:pt x="5617" y="57352"/>
                  </a:lnTo>
                  <a:lnTo>
                    <a:pt x="6670" y="56957"/>
                  </a:lnTo>
                  <a:lnTo>
                    <a:pt x="6714" y="56913"/>
                  </a:lnTo>
                  <a:lnTo>
                    <a:pt x="7460" y="56035"/>
                  </a:lnTo>
                  <a:lnTo>
                    <a:pt x="7504" y="55991"/>
                  </a:lnTo>
                  <a:lnTo>
                    <a:pt x="7943" y="54850"/>
                  </a:lnTo>
                  <a:lnTo>
                    <a:pt x="7943" y="54807"/>
                  </a:lnTo>
                  <a:lnTo>
                    <a:pt x="8118" y="52261"/>
                  </a:lnTo>
                  <a:lnTo>
                    <a:pt x="8118" y="52174"/>
                  </a:lnTo>
                  <a:lnTo>
                    <a:pt x="7592" y="50726"/>
                  </a:lnTo>
                  <a:lnTo>
                    <a:pt x="4827" y="46118"/>
                  </a:lnTo>
                  <a:lnTo>
                    <a:pt x="4432" y="45241"/>
                  </a:lnTo>
                  <a:lnTo>
                    <a:pt x="4564" y="44933"/>
                  </a:lnTo>
                  <a:lnTo>
                    <a:pt x="5003" y="44626"/>
                  </a:lnTo>
                  <a:lnTo>
                    <a:pt x="8118" y="43793"/>
                  </a:lnTo>
                  <a:lnTo>
                    <a:pt x="11278" y="45460"/>
                  </a:lnTo>
                  <a:lnTo>
                    <a:pt x="12682" y="45987"/>
                  </a:lnTo>
                  <a:lnTo>
                    <a:pt x="14744" y="47347"/>
                  </a:lnTo>
                  <a:lnTo>
                    <a:pt x="14788" y="47347"/>
                  </a:lnTo>
                  <a:lnTo>
                    <a:pt x="18386" y="49102"/>
                  </a:lnTo>
                  <a:lnTo>
                    <a:pt x="20931" y="49936"/>
                  </a:lnTo>
                  <a:lnTo>
                    <a:pt x="21019" y="49936"/>
                  </a:lnTo>
                  <a:lnTo>
                    <a:pt x="25100" y="49234"/>
                  </a:lnTo>
                  <a:lnTo>
                    <a:pt x="26329" y="49321"/>
                  </a:lnTo>
                  <a:lnTo>
                    <a:pt x="26416" y="49321"/>
                  </a:lnTo>
                  <a:lnTo>
                    <a:pt x="27162" y="49102"/>
                  </a:lnTo>
                  <a:lnTo>
                    <a:pt x="27206" y="49102"/>
                  </a:lnTo>
                  <a:lnTo>
                    <a:pt x="30497" y="47127"/>
                  </a:lnTo>
                  <a:lnTo>
                    <a:pt x="32735" y="46689"/>
                  </a:lnTo>
                  <a:lnTo>
                    <a:pt x="35631" y="45855"/>
                  </a:lnTo>
                  <a:lnTo>
                    <a:pt x="35675" y="45811"/>
                  </a:lnTo>
                  <a:lnTo>
                    <a:pt x="36992" y="45065"/>
                  </a:lnTo>
                  <a:lnTo>
                    <a:pt x="39668" y="42959"/>
                  </a:lnTo>
                  <a:lnTo>
                    <a:pt x="39712" y="42915"/>
                  </a:lnTo>
                  <a:lnTo>
                    <a:pt x="41555" y="40896"/>
                  </a:lnTo>
                  <a:lnTo>
                    <a:pt x="42564" y="39448"/>
                  </a:lnTo>
                  <a:lnTo>
                    <a:pt x="42608" y="39405"/>
                  </a:lnTo>
                  <a:lnTo>
                    <a:pt x="43398" y="37474"/>
                  </a:lnTo>
                  <a:lnTo>
                    <a:pt x="43442" y="37430"/>
                  </a:lnTo>
                  <a:lnTo>
                    <a:pt x="44451" y="33349"/>
                  </a:lnTo>
                  <a:lnTo>
                    <a:pt x="45197" y="32120"/>
                  </a:lnTo>
                  <a:lnTo>
                    <a:pt x="45636" y="31067"/>
                  </a:lnTo>
                  <a:lnTo>
                    <a:pt x="46031" y="29926"/>
                  </a:lnTo>
                  <a:lnTo>
                    <a:pt x="46382" y="28654"/>
                  </a:lnTo>
                  <a:lnTo>
                    <a:pt x="46733" y="27381"/>
                  </a:lnTo>
                  <a:lnTo>
                    <a:pt x="47303" y="24968"/>
                  </a:lnTo>
                  <a:lnTo>
                    <a:pt x="47698" y="23125"/>
                  </a:lnTo>
                  <a:lnTo>
                    <a:pt x="47698" y="23037"/>
                  </a:lnTo>
                  <a:lnTo>
                    <a:pt x="47655" y="22993"/>
                  </a:lnTo>
                  <a:lnTo>
                    <a:pt x="47611" y="22906"/>
                  </a:lnTo>
                  <a:lnTo>
                    <a:pt x="47435" y="22906"/>
                  </a:lnTo>
                  <a:lnTo>
                    <a:pt x="47391" y="22993"/>
                  </a:lnTo>
                  <a:lnTo>
                    <a:pt x="47347" y="23037"/>
                  </a:lnTo>
                  <a:lnTo>
                    <a:pt x="46996" y="24880"/>
                  </a:lnTo>
                  <a:lnTo>
                    <a:pt x="46426" y="27250"/>
                  </a:lnTo>
                  <a:lnTo>
                    <a:pt x="46075" y="28522"/>
                  </a:lnTo>
                  <a:lnTo>
                    <a:pt x="45680" y="29795"/>
                  </a:lnTo>
                  <a:lnTo>
                    <a:pt x="45285" y="30936"/>
                  </a:lnTo>
                  <a:lnTo>
                    <a:pt x="44890" y="31989"/>
                  </a:lnTo>
                  <a:lnTo>
                    <a:pt x="44144" y="33217"/>
                  </a:lnTo>
                  <a:lnTo>
                    <a:pt x="44100" y="33261"/>
                  </a:lnTo>
                  <a:lnTo>
                    <a:pt x="43091" y="37342"/>
                  </a:lnTo>
                  <a:lnTo>
                    <a:pt x="42257" y="39273"/>
                  </a:lnTo>
                  <a:lnTo>
                    <a:pt x="41292" y="40677"/>
                  </a:lnTo>
                  <a:lnTo>
                    <a:pt x="39449" y="42696"/>
                  </a:lnTo>
                  <a:lnTo>
                    <a:pt x="36772" y="44802"/>
                  </a:lnTo>
                  <a:lnTo>
                    <a:pt x="35500" y="45504"/>
                  </a:lnTo>
                  <a:lnTo>
                    <a:pt x="32647" y="46382"/>
                  </a:lnTo>
                  <a:lnTo>
                    <a:pt x="30409" y="46820"/>
                  </a:lnTo>
                  <a:lnTo>
                    <a:pt x="30366" y="46820"/>
                  </a:lnTo>
                  <a:lnTo>
                    <a:pt x="27031" y="48795"/>
                  </a:lnTo>
                  <a:lnTo>
                    <a:pt x="26329" y="48970"/>
                  </a:lnTo>
                  <a:lnTo>
                    <a:pt x="25100" y="48883"/>
                  </a:lnTo>
                  <a:lnTo>
                    <a:pt x="25056" y="48883"/>
                  </a:lnTo>
                  <a:lnTo>
                    <a:pt x="20975" y="49585"/>
                  </a:lnTo>
                  <a:lnTo>
                    <a:pt x="18518" y="48795"/>
                  </a:lnTo>
                  <a:lnTo>
                    <a:pt x="14920" y="47040"/>
                  </a:lnTo>
                  <a:lnTo>
                    <a:pt x="12857" y="45679"/>
                  </a:lnTo>
                  <a:lnTo>
                    <a:pt x="11409" y="45109"/>
                  </a:lnTo>
                  <a:lnTo>
                    <a:pt x="8250" y="43442"/>
                  </a:lnTo>
                  <a:lnTo>
                    <a:pt x="8118" y="43442"/>
                  </a:lnTo>
                  <a:lnTo>
                    <a:pt x="4871" y="44275"/>
                  </a:lnTo>
                  <a:lnTo>
                    <a:pt x="4827" y="44319"/>
                  </a:lnTo>
                  <a:lnTo>
                    <a:pt x="4301" y="44670"/>
                  </a:lnTo>
                  <a:lnTo>
                    <a:pt x="4257" y="44714"/>
                  </a:lnTo>
                  <a:lnTo>
                    <a:pt x="4081" y="45197"/>
                  </a:lnTo>
                  <a:lnTo>
                    <a:pt x="4037" y="45285"/>
                  </a:lnTo>
                  <a:lnTo>
                    <a:pt x="4081" y="45328"/>
                  </a:lnTo>
                  <a:lnTo>
                    <a:pt x="4520" y="46294"/>
                  </a:lnTo>
                  <a:lnTo>
                    <a:pt x="7284" y="50901"/>
                  </a:lnTo>
                  <a:lnTo>
                    <a:pt x="7767" y="52261"/>
                  </a:lnTo>
                  <a:lnTo>
                    <a:pt x="7592" y="54763"/>
                  </a:lnTo>
                  <a:lnTo>
                    <a:pt x="7197" y="55816"/>
                  </a:lnTo>
                  <a:lnTo>
                    <a:pt x="6495" y="56650"/>
                  </a:lnTo>
                  <a:lnTo>
                    <a:pt x="5529" y="57001"/>
                  </a:lnTo>
                  <a:lnTo>
                    <a:pt x="5310" y="56913"/>
                  </a:lnTo>
                  <a:lnTo>
                    <a:pt x="4037" y="55509"/>
                  </a:lnTo>
                  <a:lnTo>
                    <a:pt x="2677" y="53271"/>
                  </a:lnTo>
                  <a:lnTo>
                    <a:pt x="1668" y="50506"/>
                  </a:lnTo>
                  <a:lnTo>
                    <a:pt x="439" y="46030"/>
                  </a:lnTo>
                  <a:lnTo>
                    <a:pt x="351" y="45460"/>
                  </a:lnTo>
                  <a:lnTo>
                    <a:pt x="1448" y="44144"/>
                  </a:lnTo>
                  <a:lnTo>
                    <a:pt x="1931" y="43793"/>
                  </a:lnTo>
                  <a:lnTo>
                    <a:pt x="2370" y="43398"/>
                  </a:lnTo>
                  <a:lnTo>
                    <a:pt x="2721" y="42915"/>
                  </a:lnTo>
                  <a:lnTo>
                    <a:pt x="3072" y="42345"/>
                  </a:lnTo>
                  <a:lnTo>
                    <a:pt x="3335" y="41774"/>
                  </a:lnTo>
                  <a:lnTo>
                    <a:pt x="3555" y="41116"/>
                  </a:lnTo>
                  <a:lnTo>
                    <a:pt x="3730" y="40458"/>
                  </a:lnTo>
                  <a:lnTo>
                    <a:pt x="3862" y="39756"/>
                  </a:lnTo>
                  <a:lnTo>
                    <a:pt x="3949" y="39010"/>
                  </a:lnTo>
                  <a:lnTo>
                    <a:pt x="3993" y="38264"/>
                  </a:lnTo>
                  <a:lnTo>
                    <a:pt x="4037" y="37518"/>
                  </a:lnTo>
                  <a:lnTo>
                    <a:pt x="4037" y="36772"/>
                  </a:lnTo>
                  <a:lnTo>
                    <a:pt x="3949" y="35236"/>
                  </a:lnTo>
                  <a:lnTo>
                    <a:pt x="3818" y="33744"/>
                  </a:lnTo>
                  <a:lnTo>
                    <a:pt x="3511" y="31287"/>
                  </a:lnTo>
                  <a:lnTo>
                    <a:pt x="3818" y="29400"/>
                  </a:lnTo>
                  <a:lnTo>
                    <a:pt x="4344" y="27908"/>
                  </a:lnTo>
                  <a:lnTo>
                    <a:pt x="6846" y="26635"/>
                  </a:lnTo>
                  <a:lnTo>
                    <a:pt x="7811" y="26986"/>
                  </a:lnTo>
                  <a:lnTo>
                    <a:pt x="7987" y="26986"/>
                  </a:lnTo>
                  <a:lnTo>
                    <a:pt x="8030" y="26943"/>
                  </a:lnTo>
                  <a:lnTo>
                    <a:pt x="8074" y="26855"/>
                  </a:lnTo>
                  <a:lnTo>
                    <a:pt x="8206" y="25714"/>
                  </a:lnTo>
                  <a:lnTo>
                    <a:pt x="8206" y="25670"/>
                  </a:lnTo>
                  <a:lnTo>
                    <a:pt x="7767" y="22423"/>
                  </a:lnTo>
                  <a:lnTo>
                    <a:pt x="7943" y="21501"/>
                  </a:lnTo>
                  <a:lnTo>
                    <a:pt x="10137" y="18912"/>
                  </a:lnTo>
                  <a:lnTo>
                    <a:pt x="11014" y="17815"/>
                  </a:lnTo>
                  <a:lnTo>
                    <a:pt x="11892" y="16762"/>
                  </a:lnTo>
                  <a:lnTo>
                    <a:pt x="13823" y="14700"/>
                  </a:lnTo>
                  <a:lnTo>
                    <a:pt x="15622" y="12725"/>
                  </a:lnTo>
                  <a:lnTo>
                    <a:pt x="16499" y="11716"/>
                  </a:lnTo>
                  <a:lnTo>
                    <a:pt x="17333" y="10707"/>
                  </a:lnTo>
                  <a:lnTo>
                    <a:pt x="18123" y="9610"/>
                  </a:lnTo>
                  <a:lnTo>
                    <a:pt x="18869" y="8513"/>
                  </a:lnTo>
                  <a:lnTo>
                    <a:pt x="19176" y="7942"/>
                  </a:lnTo>
                  <a:lnTo>
                    <a:pt x="19483" y="7328"/>
                  </a:lnTo>
                  <a:lnTo>
                    <a:pt x="19790" y="6714"/>
                  </a:lnTo>
                  <a:lnTo>
                    <a:pt x="20054" y="6099"/>
                  </a:lnTo>
                  <a:lnTo>
                    <a:pt x="21370" y="2940"/>
                  </a:lnTo>
                  <a:lnTo>
                    <a:pt x="23125" y="263"/>
                  </a:lnTo>
                  <a:lnTo>
                    <a:pt x="23125" y="219"/>
                  </a:lnTo>
                  <a:lnTo>
                    <a:pt x="23125" y="132"/>
                  </a:lnTo>
                  <a:lnTo>
                    <a:pt x="23125" y="88"/>
                  </a:lnTo>
                  <a:lnTo>
                    <a:pt x="23038" y="44"/>
                  </a:lnTo>
                  <a:lnTo>
                    <a:pt x="2299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8" name="Google Shape;4838;p168"/>
            <p:cNvSpPr/>
            <p:nvPr/>
          </p:nvSpPr>
          <p:spPr>
            <a:xfrm>
              <a:off x="3959175" y="763850"/>
              <a:ext cx="850225" cy="1129950"/>
            </a:xfrm>
            <a:custGeom>
              <a:avLst/>
              <a:gdLst/>
              <a:ahLst/>
              <a:cxnLst/>
              <a:rect l="l" t="t" r="r" b="b"/>
              <a:pathLst>
                <a:path w="34009" h="45198" extrusionOk="0">
                  <a:moveTo>
                    <a:pt x="17421" y="0"/>
                  </a:moveTo>
                  <a:lnTo>
                    <a:pt x="17377" y="44"/>
                  </a:lnTo>
                  <a:lnTo>
                    <a:pt x="17334" y="88"/>
                  </a:lnTo>
                  <a:lnTo>
                    <a:pt x="15666" y="2458"/>
                  </a:lnTo>
                  <a:lnTo>
                    <a:pt x="15666" y="2502"/>
                  </a:lnTo>
                  <a:lnTo>
                    <a:pt x="13823" y="5924"/>
                  </a:lnTo>
                  <a:lnTo>
                    <a:pt x="13779" y="5968"/>
                  </a:lnTo>
                  <a:lnTo>
                    <a:pt x="13516" y="7328"/>
                  </a:lnTo>
                  <a:lnTo>
                    <a:pt x="13516" y="7372"/>
                  </a:lnTo>
                  <a:lnTo>
                    <a:pt x="13253" y="11936"/>
                  </a:lnTo>
                  <a:lnTo>
                    <a:pt x="12946" y="12682"/>
                  </a:lnTo>
                  <a:lnTo>
                    <a:pt x="11059" y="15534"/>
                  </a:lnTo>
                  <a:lnTo>
                    <a:pt x="8952" y="18342"/>
                  </a:lnTo>
                  <a:lnTo>
                    <a:pt x="8909" y="18430"/>
                  </a:lnTo>
                  <a:lnTo>
                    <a:pt x="8865" y="18869"/>
                  </a:lnTo>
                  <a:lnTo>
                    <a:pt x="8865" y="18957"/>
                  </a:lnTo>
                  <a:lnTo>
                    <a:pt x="8952" y="19044"/>
                  </a:lnTo>
                  <a:lnTo>
                    <a:pt x="9260" y="19220"/>
                  </a:lnTo>
                  <a:lnTo>
                    <a:pt x="9391" y="19571"/>
                  </a:lnTo>
                  <a:lnTo>
                    <a:pt x="9084" y="20712"/>
                  </a:lnTo>
                  <a:lnTo>
                    <a:pt x="7548" y="23959"/>
                  </a:lnTo>
                  <a:lnTo>
                    <a:pt x="6407" y="25934"/>
                  </a:lnTo>
                  <a:lnTo>
                    <a:pt x="6012" y="26197"/>
                  </a:lnTo>
                  <a:lnTo>
                    <a:pt x="5749" y="26197"/>
                  </a:lnTo>
                  <a:lnTo>
                    <a:pt x="3511" y="24881"/>
                  </a:lnTo>
                  <a:lnTo>
                    <a:pt x="3423" y="24837"/>
                  </a:lnTo>
                  <a:lnTo>
                    <a:pt x="3336" y="24837"/>
                  </a:lnTo>
                  <a:lnTo>
                    <a:pt x="3292" y="24924"/>
                  </a:lnTo>
                  <a:lnTo>
                    <a:pt x="3248" y="24968"/>
                  </a:lnTo>
                  <a:lnTo>
                    <a:pt x="2809" y="26987"/>
                  </a:lnTo>
                  <a:lnTo>
                    <a:pt x="2239" y="28040"/>
                  </a:lnTo>
                  <a:lnTo>
                    <a:pt x="1142" y="28874"/>
                  </a:lnTo>
                  <a:lnTo>
                    <a:pt x="396" y="29576"/>
                  </a:lnTo>
                  <a:lnTo>
                    <a:pt x="352" y="29620"/>
                  </a:lnTo>
                  <a:lnTo>
                    <a:pt x="89" y="30102"/>
                  </a:lnTo>
                  <a:lnTo>
                    <a:pt x="89" y="30146"/>
                  </a:lnTo>
                  <a:lnTo>
                    <a:pt x="1" y="31594"/>
                  </a:lnTo>
                  <a:lnTo>
                    <a:pt x="1" y="31682"/>
                  </a:lnTo>
                  <a:lnTo>
                    <a:pt x="440" y="33349"/>
                  </a:lnTo>
                  <a:lnTo>
                    <a:pt x="1844" y="36597"/>
                  </a:lnTo>
                  <a:lnTo>
                    <a:pt x="2941" y="39186"/>
                  </a:lnTo>
                  <a:lnTo>
                    <a:pt x="2985" y="39273"/>
                  </a:lnTo>
                  <a:lnTo>
                    <a:pt x="4564" y="40414"/>
                  </a:lnTo>
                  <a:lnTo>
                    <a:pt x="6188" y="41950"/>
                  </a:lnTo>
                  <a:lnTo>
                    <a:pt x="6232" y="41950"/>
                  </a:lnTo>
                  <a:lnTo>
                    <a:pt x="8206" y="42871"/>
                  </a:lnTo>
                  <a:lnTo>
                    <a:pt x="11541" y="44056"/>
                  </a:lnTo>
                  <a:lnTo>
                    <a:pt x="14481" y="44846"/>
                  </a:lnTo>
                  <a:lnTo>
                    <a:pt x="14525" y="44890"/>
                  </a:lnTo>
                  <a:lnTo>
                    <a:pt x="15710" y="44758"/>
                  </a:lnTo>
                  <a:lnTo>
                    <a:pt x="18211" y="45197"/>
                  </a:lnTo>
                  <a:lnTo>
                    <a:pt x="19703" y="45197"/>
                  </a:lnTo>
                  <a:lnTo>
                    <a:pt x="21327" y="44714"/>
                  </a:lnTo>
                  <a:lnTo>
                    <a:pt x="23301" y="44495"/>
                  </a:lnTo>
                  <a:lnTo>
                    <a:pt x="23345" y="44451"/>
                  </a:lnTo>
                  <a:lnTo>
                    <a:pt x="25803" y="43881"/>
                  </a:lnTo>
                  <a:lnTo>
                    <a:pt x="25846" y="43837"/>
                  </a:lnTo>
                  <a:lnTo>
                    <a:pt x="27645" y="42871"/>
                  </a:lnTo>
                  <a:lnTo>
                    <a:pt x="29401" y="41467"/>
                  </a:lnTo>
                  <a:lnTo>
                    <a:pt x="29401" y="41423"/>
                  </a:lnTo>
                  <a:lnTo>
                    <a:pt x="31156" y="39317"/>
                  </a:lnTo>
                  <a:lnTo>
                    <a:pt x="31200" y="39317"/>
                  </a:lnTo>
                  <a:lnTo>
                    <a:pt x="31990" y="37781"/>
                  </a:lnTo>
                  <a:lnTo>
                    <a:pt x="31990" y="37737"/>
                  </a:lnTo>
                  <a:lnTo>
                    <a:pt x="32560" y="35061"/>
                  </a:lnTo>
                  <a:lnTo>
                    <a:pt x="32604" y="31550"/>
                  </a:lnTo>
                  <a:lnTo>
                    <a:pt x="33438" y="28830"/>
                  </a:lnTo>
                  <a:lnTo>
                    <a:pt x="33438" y="28742"/>
                  </a:lnTo>
                  <a:lnTo>
                    <a:pt x="32999" y="26241"/>
                  </a:lnTo>
                  <a:lnTo>
                    <a:pt x="32911" y="25714"/>
                  </a:lnTo>
                  <a:lnTo>
                    <a:pt x="33262" y="23520"/>
                  </a:lnTo>
                  <a:lnTo>
                    <a:pt x="34008" y="20580"/>
                  </a:lnTo>
                  <a:lnTo>
                    <a:pt x="34008" y="20493"/>
                  </a:lnTo>
                  <a:lnTo>
                    <a:pt x="33482" y="18211"/>
                  </a:lnTo>
                  <a:lnTo>
                    <a:pt x="33482" y="18167"/>
                  </a:lnTo>
                  <a:lnTo>
                    <a:pt x="33394" y="18123"/>
                  </a:lnTo>
                  <a:lnTo>
                    <a:pt x="33350" y="18079"/>
                  </a:lnTo>
                  <a:lnTo>
                    <a:pt x="33262" y="18079"/>
                  </a:lnTo>
                  <a:lnTo>
                    <a:pt x="33218" y="18123"/>
                  </a:lnTo>
                  <a:lnTo>
                    <a:pt x="33174" y="18167"/>
                  </a:lnTo>
                  <a:lnTo>
                    <a:pt x="33131" y="18211"/>
                  </a:lnTo>
                  <a:lnTo>
                    <a:pt x="33131" y="18299"/>
                  </a:lnTo>
                  <a:lnTo>
                    <a:pt x="33657" y="20536"/>
                  </a:lnTo>
                  <a:lnTo>
                    <a:pt x="32911" y="23476"/>
                  </a:lnTo>
                  <a:lnTo>
                    <a:pt x="32560" y="25670"/>
                  </a:lnTo>
                  <a:lnTo>
                    <a:pt x="32560" y="25758"/>
                  </a:lnTo>
                  <a:lnTo>
                    <a:pt x="32648" y="26329"/>
                  </a:lnTo>
                  <a:lnTo>
                    <a:pt x="33087" y="28742"/>
                  </a:lnTo>
                  <a:lnTo>
                    <a:pt x="32253" y="31506"/>
                  </a:lnTo>
                  <a:lnTo>
                    <a:pt x="32253" y="31550"/>
                  </a:lnTo>
                  <a:lnTo>
                    <a:pt x="32209" y="35017"/>
                  </a:lnTo>
                  <a:lnTo>
                    <a:pt x="31639" y="37606"/>
                  </a:lnTo>
                  <a:lnTo>
                    <a:pt x="30893" y="39142"/>
                  </a:lnTo>
                  <a:lnTo>
                    <a:pt x="29137" y="41204"/>
                  </a:lnTo>
                  <a:lnTo>
                    <a:pt x="27470" y="42564"/>
                  </a:lnTo>
                  <a:lnTo>
                    <a:pt x="25671" y="43530"/>
                  </a:lnTo>
                  <a:lnTo>
                    <a:pt x="23257" y="44144"/>
                  </a:lnTo>
                  <a:lnTo>
                    <a:pt x="21283" y="44363"/>
                  </a:lnTo>
                  <a:lnTo>
                    <a:pt x="21239" y="44363"/>
                  </a:lnTo>
                  <a:lnTo>
                    <a:pt x="19659" y="44846"/>
                  </a:lnTo>
                  <a:lnTo>
                    <a:pt x="18255" y="44846"/>
                  </a:lnTo>
                  <a:lnTo>
                    <a:pt x="15710" y="44407"/>
                  </a:lnTo>
                  <a:lnTo>
                    <a:pt x="15666" y="44407"/>
                  </a:lnTo>
                  <a:lnTo>
                    <a:pt x="14525" y="44539"/>
                  </a:lnTo>
                  <a:lnTo>
                    <a:pt x="11673" y="43705"/>
                  </a:lnTo>
                  <a:lnTo>
                    <a:pt x="8338" y="42520"/>
                  </a:lnTo>
                  <a:lnTo>
                    <a:pt x="6407" y="41643"/>
                  </a:lnTo>
                  <a:lnTo>
                    <a:pt x="4784" y="40151"/>
                  </a:lnTo>
                  <a:lnTo>
                    <a:pt x="3248" y="39010"/>
                  </a:lnTo>
                  <a:lnTo>
                    <a:pt x="2151" y="36465"/>
                  </a:lnTo>
                  <a:lnTo>
                    <a:pt x="747" y="33218"/>
                  </a:lnTo>
                  <a:lnTo>
                    <a:pt x="352" y="31594"/>
                  </a:lnTo>
                  <a:lnTo>
                    <a:pt x="440" y="30234"/>
                  </a:lnTo>
                  <a:lnTo>
                    <a:pt x="659" y="29795"/>
                  </a:lnTo>
                  <a:lnTo>
                    <a:pt x="1405" y="29137"/>
                  </a:lnTo>
                  <a:lnTo>
                    <a:pt x="2502" y="28303"/>
                  </a:lnTo>
                  <a:lnTo>
                    <a:pt x="2546" y="28259"/>
                  </a:lnTo>
                  <a:lnTo>
                    <a:pt x="3116" y="27118"/>
                  </a:lnTo>
                  <a:lnTo>
                    <a:pt x="3160" y="27075"/>
                  </a:lnTo>
                  <a:lnTo>
                    <a:pt x="3555" y="25275"/>
                  </a:lnTo>
                  <a:lnTo>
                    <a:pt x="5617" y="26504"/>
                  </a:lnTo>
                  <a:lnTo>
                    <a:pt x="5705" y="26548"/>
                  </a:lnTo>
                  <a:lnTo>
                    <a:pt x="6100" y="26548"/>
                  </a:lnTo>
                  <a:lnTo>
                    <a:pt x="6188" y="26504"/>
                  </a:lnTo>
                  <a:lnTo>
                    <a:pt x="6627" y="26197"/>
                  </a:lnTo>
                  <a:lnTo>
                    <a:pt x="6671" y="26109"/>
                  </a:lnTo>
                  <a:lnTo>
                    <a:pt x="7855" y="24135"/>
                  </a:lnTo>
                  <a:lnTo>
                    <a:pt x="9391" y="20844"/>
                  </a:lnTo>
                  <a:lnTo>
                    <a:pt x="9391" y="20800"/>
                  </a:lnTo>
                  <a:lnTo>
                    <a:pt x="9742" y="19615"/>
                  </a:lnTo>
                  <a:lnTo>
                    <a:pt x="9742" y="19483"/>
                  </a:lnTo>
                  <a:lnTo>
                    <a:pt x="9523" y="19001"/>
                  </a:lnTo>
                  <a:lnTo>
                    <a:pt x="9479" y="18913"/>
                  </a:lnTo>
                  <a:lnTo>
                    <a:pt x="9216" y="18781"/>
                  </a:lnTo>
                  <a:lnTo>
                    <a:pt x="9260" y="18518"/>
                  </a:lnTo>
                  <a:lnTo>
                    <a:pt x="11366" y="15710"/>
                  </a:lnTo>
                  <a:lnTo>
                    <a:pt x="13253" y="12857"/>
                  </a:lnTo>
                  <a:lnTo>
                    <a:pt x="13297" y="12857"/>
                  </a:lnTo>
                  <a:lnTo>
                    <a:pt x="13604" y="12024"/>
                  </a:lnTo>
                  <a:lnTo>
                    <a:pt x="13604" y="11980"/>
                  </a:lnTo>
                  <a:lnTo>
                    <a:pt x="13867" y="7372"/>
                  </a:lnTo>
                  <a:lnTo>
                    <a:pt x="14130" y="6056"/>
                  </a:lnTo>
                  <a:lnTo>
                    <a:pt x="15973" y="2677"/>
                  </a:lnTo>
                  <a:lnTo>
                    <a:pt x="17597" y="264"/>
                  </a:lnTo>
                  <a:lnTo>
                    <a:pt x="17641" y="220"/>
                  </a:lnTo>
                  <a:lnTo>
                    <a:pt x="17641" y="132"/>
                  </a:lnTo>
                  <a:lnTo>
                    <a:pt x="17597" y="88"/>
                  </a:lnTo>
                  <a:lnTo>
                    <a:pt x="17553" y="44"/>
                  </a:lnTo>
                  <a:lnTo>
                    <a:pt x="1750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9" name="Google Shape;4839;p168"/>
            <p:cNvSpPr/>
            <p:nvPr/>
          </p:nvSpPr>
          <p:spPr>
            <a:xfrm>
              <a:off x="4266350" y="884525"/>
              <a:ext cx="417975" cy="879825"/>
            </a:xfrm>
            <a:custGeom>
              <a:avLst/>
              <a:gdLst/>
              <a:ahLst/>
              <a:cxnLst/>
              <a:rect l="l" t="t" r="r" b="b"/>
              <a:pathLst>
                <a:path w="16719" h="35193" extrusionOk="0">
                  <a:moveTo>
                    <a:pt x="5485" y="0"/>
                  </a:moveTo>
                  <a:lnTo>
                    <a:pt x="5441" y="44"/>
                  </a:lnTo>
                  <a:lnTo>
                    <a:pt x="4520" y="1448"/>
                  </a:lnTo>
                  <a:lnTo>
                    <a:pt x="4476" y="1536"/>
                  </a:lnTo>
                  <a:lnTo>
                    <a:pt x="4476" y="2414"/>
                  </a:lnTo>
                  <a:lnTo>
                    <a:pt x="4476" y="2458"/>
                  </a:lnTo>
                  <a:lnTo>
                    <a:pt x="5398" y="4915"/>
                  </a:lnTo>
                  <a:lnTo>
                    <a:pt x="5266" y="7592"/>
                  </a:lnTo>
                  <a:lnTo>
                    <a:pt x="5398" y="10575"/>
                  </a:lnTo>
                  <a:lnTo>
                    <a:pt x="5222" y="12155"/>
                  </a:lnTo>
                  <a:lnTo>
                    <a:pt x="4344" y="15446"/>
                  </a:lnTo>
                  <a:lnTo>
                    <a:pt x="2589" y="21370"/>
                  </a:lnTo>
                  <a:lnTo>
                    <a:pt x="88" y="26811"/>
                  </a:lnTo>
                  <a:lnTo>
                    <a:pt x="44" y="26855"/>
                  </a:lnTo>
                  <a:lnTo>
                    <a:pt x="0" y="27294"/>
                  </a:lnTo>
                  <a:lnTo>
                    <a:pt x="0" y="27382"/>
                  </a:lnTo>
                  <a:lnTo>
                    <a:pt x="44" y="27469"/>
                  </a:lnTo>
                  <a:lnTo>
                    <a:pt x="922" y="28215"/>
                  </a:lnTo>
                  <a:lnTo>
                    <a:pt x="966" y="28215"/>
                  </a:lnTo>
                  <a:lnTo>
                    <a:pt x="3774" y="30102"/>
                  </a:lnTo>
                  <a:lnTo>
                    <a:pt x="5003" y="32647"/>
                  </a:lnTo>
                  <a:lnTo>
                    <a:pt x="5090" y="32691"/>
                  </a:lnTo>
                  <a:lnTo>
                    <a:pt x="8689" y="35192"/>
                  </a:lnTo>
                  <a:lnTo>
                    <a:pt x="8820" y="35192"/>
                  </a:lnTo>
                  <a:lnTo>
                    <a:pt x="11190" y="34841"/>
                  </a:lnTo>
                  <a:lnTo>
                    <a:pt x="11234" y="34797"/>
                  </a:lnTo>
                  <a:lnTo>
                    <a:pt x="12770" y="33832"/>
                  </a:lnTo>
                  <a:lnTo>
                    <a:pt x="12813" y="33788"/>
                  </a:lnTo>
                  <a:lnTo>
                    <a:pt x="14349" y="32516"/>
                  </a:lnTo>
                  <a:lnTo>
                    <a:pt x="15095" y="31462"/>
                  </a:lnTo>
                  <a:lnTo>
                    <a:pt x="15139" y="31419"/>
                  </a:lnTo>
                  <a:lnTo>
                    <a:pt x="15402" y="30541"/>
                  </a:lnTo>
                  <a:lnTo>
                    <a:pt x="15402" y="30453"/>
                  </a:lnTo>
                  <a:lnTo>
                    <a:pt x="15139" y="27031"/>
                  </a:lnTo>
                  <a:lnTo>
                    <a:pt x="15139" y="26943"/>
                  </a:lnTo>
                  <a:lnTo>
                    <a:pt x="14174" y="25144"/>
                  </a:lnTo>
                  <a:lnTo>
                    <a:pt x="14525" y="22818"/>
                  </a:lnTo>
                  <a:lnTo>
                    <a:pt x="15183" y="20317"/>
                  </a:lnTo>
                  <a:lnTo>
                    <a:pt x="16719" y="14788"/>
                  </a:lnTo>
                  <a:lnTo>
                    <a:pt x="16719" y="14700"/>
                  </a:lnTo>
                  <a:lnTo>
                    <a:pt x="16719" y="14612"/>
                  </a:lnTo>
                  <a:lnTo>
                    <a:pt x="16675" y="11892"/>
                  </a:lnTo>
                  <a:lnTo>
                    <a:pt x="16631" y="11848"/>
                  </a:lnTo>
                  <a:lnTo>
                    <a:pt x="16587" y="11804"/>
                  </a:lnTo>
                  <a:lnTo>
                    <a:pt x="16543" y="11760"/>
                  </a:lnTo>
                  <a:lnTo>
                    <a:pt x="16499" y="11716"/>
                  </a:lnTo>
                  <a:lnTo>
                    <a:pt x="16412" y="11760"/>
                  </a:lnTo>
                  <a:lnTo>
                    <a:pt x="16368" y="11804"/>
                  </a:lnTo>
                  <a:lnTo>
                    <a:pt x="16324" y="11848"/>
                  </a:lnTo>
                  <a:lnTo>
                    <a:pt x="16324" y="11936"/>
                  </a:lnTo>
                  <a:lnTo>
                    <a:pt x="16368" y="14612"/>
                  </a:lnTo>
                  <a:lnTo>
                    <a:pt x="16368" y="14656"/>
                  </a:lnTo>
                  <a:lnTo>
                    <a:pt x="16368" y="14744"/>
                  </a:lnTo>
                  <a:lnTo>
                    <a:pt x="14832" y="20229"/>
                  </a:lnTo>
                  <a:lnTo>
                    <a:pt x="14218" y="22730"/>
                  </a:lnTo>
                  <a:lnTo>
                    <a:pt x="13823" y="25144"/>
                  </a:lnTo>
                  <a:lnTo>
                    <a:pt x="13823" y="25231"/>
                  </a:lnTo>
                  <a:lnTo>
                    <a:pt x="14788" y="27074"/>
                  </a:lnTo>
                  <a:lnTo>
                    <a:pt x="15051" y="30453"/>
                  </a:lnTo>
                  <a:lnTo>
                    <a:pt x="14788" y="31287"/>
                  </a:lnTo>
                  <a:lnTo>
                    <a:pt x="14086" y="32296"/>
                  </a:lnTo>
                  <a:lnTo>
                    <a:pt x="12594" y="33525"/>
                  </a:lnTo>
                  <a:lnTo>
                    <a:pt x="11058" y="34490"/>
                  </a:lnTo>
                  <a:lnTo>
                    <a:pt x="8864" y="34841"/>
                  </a:lnTo>
                  <a:lnTo>
                    <a:pt x="5310" y="32428"/>
                  </a:lnTo>
                  <a:lnTo>
                    <a:pt x="4037" y="29927"/>
                  </a:lnTo>
                  <a:lnTo>
                    <a:pt x="3993" y="29839"/>
                  </a:lnTo>
                  <a:lnTo>
                    <a:pt x="1141" y="27952"/>
                  </a:lnTo>
                  <a:lnTo>
                    <a:pt x="351" y="27250"/>
                  </a:lnTo>
                  <a:lnTo>
                    <a:pt x="395" y="26943"/>
                  </a:lnTo>
                  <a:lnTo>
                    <a:pt x="2896" y="21502"/>
                  </a:lnTo>
                  <a:lnTo>
                    <a:pt x="2896" y="21458"/>
                  </a:lnTo>
                  <a:lnTo>
                    <a:pt x="4696" y="15534"/>
                  </a:lnTo>
                  <a:lnTo>
                    <a:pt x="5573" y="12243"/>
                  </a:lnTo>
                  <a:lnTo>
                    <a:pt x="5749" y="10619"/>
                  </a:lnTo>
                  <a:lnTo>
                    <a:pt x="5749" y="10575"/>
                  </a:lnTo>
                  <a:lnTo>
                    <a:pt x="5617" y="7592"/>
                  </a:lnTo>
                  <a:lnTo>
                    <a:pt x="5749" y="4871"/>
                  </a:lnTo>
                  <a:lnTo>
                    <a:pt x="5749" y="4827"/>
                  </a:lnTo>
                  <a:lnTo>
                    <a:pt x="4827" y="2370"/>
                  </a:lnTo>
                  <a:lnTo>
                    <a:pt x="4827" y="1624"/>
                  </a:lnTo>
                  <a:lnTo>
                    <a:pt x="5749" y="264"/>
                  </a:lnTo>
                  <a:lnTo>
                    <a:pt x="5749" y="176"/>
                  </a:lnTo>
                  <a:lnTo>
                    <a:pt x="5749" y="132"/>
                  </a:lnTo>
                  <a:lnTo>
                    <a:pt x="5705" y="44"/>
                  </a:lnTo>
                  <a:lnTo>
                    <a:pt x="566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0" name="Google Shape;4840;p168"/>
            <p:cNvSpPr/>
            <p:nvPr/>
          </p:nvSpPr>
          <p:spPr>
            <a:xfrm>
              <a:off x="3635575" y="1464825"/>
              <a:ext cx="1480975" cy="864475"/>
            </a:xfrm>
            <a:custGeom>
              <a:avLst/>
              <a:gdLst/>
              <a:ahLst/>
              <a:cxnLst/>
              <a:rect l="l" t="t" r="r" b="b"/>
              <a:pathLst>
                <a:path w="59239" h="34579" extrusionOk="0">
                  <a:moveTo>
                    <a:pt x="59019" y="1"/>
                  </a:moveTo>
                  <a:lnTo>
                    <a:pt x="58975" y="45"/>
                  </a:lnTo>
                  <a:lnTo>
                    <a:pt x="58932" y="89"/>
                  </a:lnTo>
                  <a:lnTo>
                    <a:pt x="58888" y="176"/>
                  </a:lnTo>
                  <a:lnTo>
                    <a:pt x="58844" y="1800"/>
                  </a:lnTo>
                  <a:lnTo>
                    <a:pt x="56167" y="4389"/>
                  </a:lnTo>
                  <a:lnTo>
                    <a:pt x="54763" y="5486"/>
                  </a:lnTo>
                  <a:lnTo>
                    <a:pt x="50068" y="7768"/>
                  </a:lnTo>
                  <a:lnTo>
                    <a:pt x="50024" y="7856"/>
                  </a:lnTo>
                  <a:lnTo>
                    <a:pt x="48137" y="11629"/>
                  </a:lnTo>
                  <a:lnTo>
                    <a:pt x="46557" y="13735"/>
                  </a:lnTo>
                  <a:lnTo>
                    <a:pt x="44495" y="15929"/>
                  </a:lnTo>
                  <a:lnTo>
                    <a:pt x="41730" y="18124"/>
                  </a:lnTo>
                  <a:lnTo>
                    <a:pt x="40282" y="19045"/>
                  </a:lnTo>
                  <a:lnTo>
                    <a:pt x="35412" y="20625"/>
                  </a:lnTo>
                  <a:lnTo>
                    <a:pt x="34666" y="20844"/>
                  </a:lnTo>
                  <a:lnTo>
                    <a:pt x="34622" y="20888"/>
                  </a:lnTo>
                  <a:lnTo>
                    <a:pt x="31111" y="23433"/>
                  </a:lnTo>
                  <a:lnTo>
                    <a:pt x="29356" y="24618"/>
                  </a:lnTo>
                  <a:lnTo>
                    <a:pt x="28303" y="24969"/>
                  </a:lnTo>
                  <a:lnTo>
                    <a:pt x="28259" y="24969"/>
                  </a:lnTo>
                  <a:lnTo>
                    <a:pt x="27908" y="25188"/>
                  </a:lnTo>
                  <a:lnTo>
                    <a:pt x="27820" y="25232"/>
                  </a:lnTo>
                  <a:lnTo>
                    <a:pt x="27820" y="25320"/>
                  </a:lnTo>
                  <a:lnTo>
                    <a:pt x="27820" y="25408"/>
                  </a:lnTo>
                  <a:lnTo>
                    <a:pt x="27820" y="25452"/>
                  </a:lnTo>
                  <a:lnTo>
                    <a:pt x="27996" y="25671"/>
                  </a:lnTo>
                  <a:lnTo>
                    <a:pt x="27864" y="25890"/>
                  </a:lnTo>
                  <a:lnTo>
                    <a:pt x="26723" y="26241"/>
                  </a:lnTo>
                  <a:lnTo>
                    <a:pt x="22730" y="25671"/>
                  </a:lnTo>
                  <a:lnTo>
                    <a:pt x="21458" y="25320"/>
                  </a:lnTo>
                  <a:lnTo>
                    <a:pt x="18035" y="23696"/>
                  </a:lnTo>
                  <a:lnTo>
                    <a:pt x="15973" y="22555"/>
                  </a:lnTo>
                  <a:lnTo>
                    <a:pt x="15929" y="22512"/>
                  </a:lnTo>
                  <a:lnTo>
                    <a:pt x="15095" y="22292"/>
                  </a:lnTo>
                  <a:lnTo>
                    <a:pt x="15007" y="22292"/>
                  </a:lnTo>
                  <a:lnTo>
                    <a:pt x="14349" y="22424"/>
                  </a:lnTo>
                  <a:lnTo>
                    <a:pt x="14261" y="22468"/>
                  </a:lnTo>
                  <a:lnTo>
                    <a:pt x="14217" y="22599"/>
                  </a:lnTo>
                  <a:lnTo>
                    <a:pt x="14700" y="26022"/>
                  </a:lnTo>
                  <a:lnTo>
                    <a:pt x="14217" y="28786"/>
                  </a:lnTo>
                  <a:lnTo>
                    <a:pt x="13252" y="31726"/>
                  </a:lnTo>
                  <a:lnTo>
                    <a:pt x="12769" y="33438"/>
                  </a:lnTo>
                  <a:lnTo>
                    <a:pt x="7109" y="34008"/>
                  </a:lnTo>
                  <a:lnTo>
                    <a:pt x="2326" y="34184"/>
                  </a:lnTo>
                  <a:lnTo>
                    <a:pt x="176" y="34228"/>
                  </a:lnTo>
                  <a:lnTo>
                    <a:pt x="88" y="34228"/>
                  </a:lnTo>
                  <a:lnTo>
                    <a:pt x="44" y="34271"/>
                  </a:lnTo>
                  <a:lnTo>
                    <a:pt x="0" y="34315"/>
                  </a:lnTo>
                  <a:lnTo>
                    <a:pt x="0" y="34403"/>
                  </a:lnTo>
                  <a:lnTo>
                    <a:pt x="0" y="34447"/>
                  </a:lnTo>
                  <a:lnTo>
                    <a:pt x="44" y="34535"/>
                  </a:lnTo>
                  <a:lnTo>
                    <a:pt x="88" y="34535"/>
                  </a:lnTo>
                  <a:lnTo>
                    <a:pt x="176" y="34579"/>
                  </a:lnTo>
                  <a:lnTo>
                    <a:pt x="2326" y="34535"/>
                  </a:lnTo>
                  <a:lnTo>
                    <a:pt x="7153" y="34359"/>
                  </a:lnTo>
                  <a:lnTo>
                    <a:pt x="12901" y="33789"/>
                  </a:lnTo>
                  <a:lnTo>
                    <a:pt x="12989" y="33745"/>
                  </a:lnTo>
                  <a:lnTo>
                    <a:pt x="13033" y="33657"/>
                  </a:lnTo>
                  <a:lnTo>
                    <a:pt x="13559" y="31814"/>
                  </a:lnTo>
                  <a:lnTo>
                    <a:pt x="14524" y="28874"/>
                  </a:lnTo>
                  <a:lnTo>
                    <a:pt x="14524" y="28830"/>
                  </a:lnTo>
                  <a:lnTo>
                    <a:pt x="15051" y="26066"/>
                  </a:lnTo>
                  <a:lnTo>
                    <a:pt x="15051" y="25978"/>
                  </a:lnTo>
                  <a:lnTo>
                    <a:pt x="14612" y="22731"/>
                  </a:lnTo>
                  <a:lnTo>
                    <a:pt x="15051" y="22643"/>
                  </a:lnTo>
                  <a:lnTo>
                    <a:pt x="15841" y="22863"/>
                  </a:lnTo>
                  <a:lnTo>
                    <a:pt x="17859" y="24003"/>
                  </a:lnTo>
                  <a:lnTo>
                    <a:pt x="21326" y="25671"/>
                  </a:lnTo>
                  <a:lnTo>
                    <a:pt x="21370" y="25671"/>
                  </a:lnTo>
                  <a:lnTo>
                    <a:pt x="22686" y="26022"/>
                  </a:lnTo>
                  <a:lnTo>
                    <a:pt x="26723" y="26592"/>
                  </a:lnTo>
                  <a:lnTo>
                    <a:pt x="26767" y="26549"/>
                  </a:lnTo>
                  <a:lnTo>
                    <a:pt x="27996" y="26197"/>
                  </a:lnTo>
                  <a:lnTo>
                    <a:pt x="28127" y="26154"/>
                  </a:lnTo>
                  <a:lnTo>
                    <a:pt x="28347" y="25759"/>
                  </a:lnTo>
                  <a:lnTo>
                    <a:pt x="28347" y="25671"/>
                  </a:lnTo>
                  <a:lnTo>
                    <a:pt x="28347" y="25583"/>
                  </a:lnTo>
                  <a:lnTo>
                    <a:pt x="28215" y="25408"/>
                  </a:lnTo>
                  <a:lnTo>
                    <a:pt x="28435" y="25320"/>
                  </a:lnTo>
                  <a:lnTo>
                    <a:pt x="29488" y="24969"/>
                  </a:lnTo>
                  <a:lnTo>
                    <a:pt x="29532" y="24925"/>
                  </a:lnTo>
                  <a:lnTo>
                    <a:pt x="31287" y="23696"/>
                  </a:lnTo>
                  <a:lnTo>
                    <a:pt x="34797" y="21195"/>
                  </a:lnTo>
                  <a:lnTo>
                    <a:pt x="35543" y="20976"/>
                  </a:lnTo>
                  <a:lnTo>
                    <a:pt x="40414" y="19352"/>
                  </a:lnTo>
                  <a:lnTo>
                    <a:pt x="40458" y="19352"/>
                  </a:lnTo>
                  <a:lnTo>
                    <a:pt x="41906" y="18387"/>
                  </a:lnTo>
                  <a:lnTo>
                    <a:pt x="44714" y="16193"/>
                  </a:lnTo>
                  <a:lnTo>
                    <a:pt x="44758" y="16193"/>
                  </a:lnTo>
                  <a:lnTo>
                    <a:pt x="46821" y="13999"/>
                  </a:lnTo>
                  <a:lnTo>
                    <a:pt x="46821" y="13955"/>
                  </a:lnTo>
                  <a:lnTo>
                    <a:pt x="48444" y="11849"/>
                  </a:lnTo>
                  <a:lnTo>
                    <a:pt x="48444" y="11805"/>
                  </a:lnTo>
                  <a:lnTo>
                    <a:pt x="50287" y="8031"/>
                  </a:lnTo>
                  <a:lnTo>
                    <a:pt x="54938" y="5793"/>
                  </a:lnTo>
                  <a:lnTo>
                    <a:pt x="54982" y="5793"/>
                  </a:lnTo>
                  <a:lnTo>
                    <a:pt x="56386" y="4696"/>
                  </a:lnTo>
                  <a:lnTo>
                    <a:pt x="56386" y="4652"/>
                  </a:lnTo>
                  <a:lnTo>
                    <a:pt x="59151" y="2019"/>
                  </a:lnTo>
                  <a:lnTo>
                    <a:pt x="59195" y="1888"/>
                  </a:lnTo>
                  <a:lnTo>
                    <a:pt x="59239" y="176"/>
                  </a:lnTo>
                  <a:lnTo>
                    <a:pt x="59239" y="133"/>
                  </a:lnTo>
                  <a:lnTo>
                    <a:pt x="59195" y="45"/>
                  </a:lnTo>
                  <a:lnTo>
                    <a:pt x="5915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1" name="Google Shape;4841;p168"/>
            <p:cNvSpPr/>
            <p:nvPr/>
          </p:nvSpPr>
          <p:spPr>
            <a:xfrm>
              <a:off x="3659700" y="642075"/>
              <a:ext cx="701025" cy="988425"/>
            </a:xfrm>
            <a:custGeom>
              <a:avLst/>
              <a:gdLst/>
              <a:ahLst/>
              <a:cxnLst/>
              <a:rect l="l" t="t" r="r" b="b"/>
              <a:pathLst>
                <a:path w="28041" h="39537" extrusionOk="0">
                  <a:moveTo>
                    <a:pt x="26767" y="1"/>
                  </a:moveTo>
                  <a:lnTo>
                    <a:pt x="25714" y="527"/>
                  </a:lnTo>
                  <a:lnTo>
                    <a:pt x="25627" y="571"/>
                  </a:lnTo>
                  <a:lnTo>
                    <a:pt x="24486" y="1712"/>
                  </a:lnTo>
                  <a:lnTo>
                    <a:pt x="24442" y="1712"/>
                  </a:lnTo>
                  <a:lnTo>
                    <a:pt x="23608" y="2809"/>
                  </a:lnTo>
                  <a:lnTo>
                    <a:pt x="22599" y="3555"/>
                  </a:lnTo>
                  <a:lnTo>
                    <a:pt x="20142" y="5442"/>
                  </a:lnTo>
                  <a:lnTo>
                    <a:pt x="20098" y="5442"/>
                  </a:lnTo>
                  <a:lnTo>
                    <a:pt x="18650" y="6934"/>
                  </a:lnTo>
                  <a:lnTo>
                    <a:pt x="18650" y="6978"/>
                  </a:lnTo>
                  <a:lnTo>
                    <a:pt x="18167" y="7680"/>
                  </a:lnTo>
                  <a:lnTo>
                    <a:pt x="16894" y="9567"/>
                  </a:lnTo>
                  <a:lnTo>
                    <a:pt x="14832" y="12287"/>
                  </a:lnTo>
                  <a:lnTo>
                    <a:pt x="13954" y="13516"/>
                  </a:lnTo>
                  <a:lnTo>
                    <a:pt x="13033" y="14701"/>
                  </a:lnTo>
                  <a:lnTo>
                    <a:pt x="12068" y="15841"/>
                  </a:lnTo>
                  <a:lnTo>
                    <a:pt x="11102" y="16938"/>
                  </a:lnTo>
                  <a:lnTo>
                    <a:pt x="9830" y="18387"/>
                  </a:lnTo>
                  <a:lnTo>
                    <a:pt x="8601" y="19878"/>
                  </a:lnTo>
                  <a:lnTo>
                    <a:pt x="8031" y="20624"/>
                  </a:lnTo>
                  <a:lnTo>
                    <a:pt x="7460" y="21414"/>
                  </a:lnTo>
                  <a:lnTo>
                    <a:pt x="6977" y="22248"/>
                  </a:lnTo>
                  <a:lnTo>
                    <a:pt x="6495" y="23082"/>
                  </a:lnTo>
                  <a:lnTo>
                    <a:pt x="6495" y="23126"/>
                  </a:lnTo>
                  <a:lnTo>
                    <a:pt x="6012" y="24661"/>
                  </a:lnTo>
                  <a:lnTo>
                    <a:pt x="5836" y="26548"/>
                  </a:lnTo>
                  <a:lnTo>
                    <a:pt x="5134" y="27601"/>
                  </a:lnTo>
                  <a:lnTo>
                    <a:pt x="3160" y="29313"/>
                  </a:lnTo>
                  <a:lnTo>
                    <a:pt x="3116" y="29357"/>
                  </a:lnTo>
                  <a:lnTo>
                    <a:pt x="2282" y="31068"/>
                  </a:lnTo>
                  <a:lnTo>
                    <a:pt x="2282" y="31112"/>
                  </a:lnTo>
                  <a:lnTo>
                    <a:pt x="1185" y="34183"/>
                  </a:lnTo>
                  <a:lnTo>
                    <a:pt x="1141" y="34227"/>
                  </a:lnTo>
                  <a:lnTo>
                    <a:pt x="0" y="39317"/>
                  </a:lnTo>
                  <a:lnTo>
                    <a:pt x="0" y="39405"/>
                  </a:lnTo>
                  <a:lnTo>
                    <a:pt x="0" y="39449"/>
                  </a:lnTo>
                  <a:lnTo>
                    <a:pt x="44" y="39493"/>
                  </a:lnTo>
                  <a:lnTo>
                    <a:pt x="132" y="39537"/>
                  </a:lnTo>
                  <a:lnTo>
                    <a:pt x="176" y="39537"/>
                  </a:lnTo>
                  <a:lnTo>
                    <a:pt x="264" y="39493"/>
                  </a:lnTo>
                  <a:lnTo>
                    <a:pt x="308" y="39405"/>
                  </a:lnTo>
                  <a:lnTo>
                    <a:pt x="1492" y="34315"/>
                  </a:lnTo>
                  <a:lnTo>
                    <a:pt x="2633" y="31243"/>
                  </a:lnTo>
                  <a:lnTo>
                    <a:pt x="3423" y="29532"/>
                  </a:lnTo>
                  <a:lnTo>
                    <a:pt x="5398" y="27865"/>
                  </a:lnTo>
                  <a:lnTo>
                    <a:pt x="5442" y="27821"/>
                  </a:lnTo>
                  <a:lnTo>
                    <a:pt x="6144" y="26724"/>
                  </a:lnTo>
                  <a:lnTo>
                    <a:pt x="6144" y="26636"/>
                  </a:lnTo>
                  <a:lnTo>
                    <a:pt x="6363" y="24705"/>
                  </a:lnTo>
                  <a:lnTo>
                    <a:pt x="6802" y="23257"/>
                  </a:lnTo>
                  <a:lnTo>
                    <a:pt x="7285" y="22424"/>
                  </a:lnTo>
                  <a:lnTo>
                    <a:pt x="7767" y="21634"/>
                  </a:lnTo>
                  <a:lnTo>
                    <a:pt x="8294" y="20844"/>
                  </a:lnTo>
                  <a:lnTo>
                    <a:pt x="8864" y="20098"/>
                  </a:lnTo>
                  <a:lnTo>
                    <a:pt x="10093" y="18650"/>
                  </a:lnTo>
                  <a:lnTo>
                    <a:pt x="11365" y="17158"/>
                  </a:lnTo>
                  <a:lnTo>
                    <a:pt x="12331" y="16061"/>
                  </a:lnTo>
                  <a:lnTo>
                    <a:pt x="13296" y="14920"/>
                  </a:lnTo>
                  <a:lnTo>
                    <a:pt x="14262" y="13735"/>
                  </a:lnTo>
                  <a:lnTo>
                    <a:pt x="15139" y="12507"/>
                  </a:lnTo>
                  <a:lnTo>
                    <a:pt x="17202" y="9742"/>
                  </a:lnTo>
                  <a:lnTo>
                    <a:pt x="18430" y="7899"/>
                  </a:lnTo>
                  <a:lnTo>
                    <a:pt x="18913" y="7153"/>
                  </a:lnTo>
                  <a:lnTo>
                    <a:pt x="20361" y="5705"/>
                  </a:lnTo>
                  <a:lnTo>
                    <a:pt x="22774" y="3862"/>
                  </a:lnTo>
                  <a:lnTo>
                    <a:pt x="23828" y="3072"/>
                  </a:lnTo>
                  <a:lnTo>
                    <a:pt x="23871" y="3072"/>
                  </a:lnTo>
                  <a:lnTo>
                    <a:pt x="24749" y="1975"/>
                  </a:lnTo>
                  <a:lnTo>
                    <a:pt x="25890" y="834"/>
                  </a:lnTo>
                  <a:lnTo>
                    <a:pt x="26899" y="352"/>
                  </a:lnTo>
                  <a:lnTo>
                    <a:pt x="27865" y="439"/>
                  </a:lnTo>
                  <a:lnTo>
                    <a:pt x="27908" y="439"/>
                  </a:lnTo>
                  <a:lnTo>
                    <a:pt x="27996" y="396"/>
                  </a:lnTo>
                  <a:lnTo>
                    <a:pt x="28040" y="352"/>
                  </a:lnTo>
                  <a:lnTo>
                    <a:pt x="28040" y="264"/>
                  </a:lnTo>
                  <a:lnTo>
                    <a:pt x="28040" y="220"/>
                  </a:lnTo>
                  <a:lnTo>
                    <a:pt x="27996" y="132"/>
                  </a:lnTo>
                  <a:lnTo>
                    <a:pt x="27952" y="88"/>
                  </a:lnTo>
                  <a:lnTo>
                    <a:pt x="27908" y="88"/>
                  </a:lnTo>
                  <a:lnTo>
                    <a:pt x="2685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2" name="Google Shape;4842;p168"/>
            <p:cNvSpPr/>
            <p:nvPr/>
          </p:nvSpPr>
          <p:spPr>
            <a:xfrm>
              <a:off x="3591675" y="2170200"/>
              <a:ext cx="1783775" cy="624225"/>
            </a:xfrm>
            <a:custGeom>
              <a:avLst/>
              <a:gdLst/>
              <a:ahLst/>
              <a:cxnLst/>
              <a:rect l="l" t="t" r="r" b="b"/>
              <a:pathLst>
                <a:path w="71351" h="24969" extrusionOk="0">
                  <a:moveTo>
                    <a:pt x="70297" y="1"/>
                  </a:moveTo>
                  <a:lnTo>
                    <a:pt x="68411" y="484"/>
                  </a:lnTo>
                  <a:lnTo>
                    <a:pt x="68367" y="528"/>
                  </a:lnTo>
                  <a:lnTo>
                    <a:pt x="63584" y="2853"/>
                  </a:lnTo>
                  <a:lnTo>
                    <a:pt x="61609" y="3687"/>
                  </a:lnTo>
                  <a:lnTo>
                    <a:pt x="58801" y="4345"/>
                  </a:lnTo>
                  <a:lnTo>
                    <a:pt x="55378" y="4345"/>
                  </a:lnTo>
                  <a:lnTo>
                    <a:pt x="55378" y="4389"/>
                  </a:lnTo>
                  <a:lnTo>
                    <a:pt x="53316" y="4828"/>
                  </a:lnTo>
                  <a:lnTo>
                    <a:pt x="53316" y="4872"/>
                  </a:lnTo>
                  <a:lnTo>
                    <a:pt x="49674" y="6232"/>
                  </a:lnTo>
                  <a:lnTo>
                    <a:pt x="47260" y="7241"/>
                  </a:lnTo>
                  <a:lnTo>
                    <a:pt x="40503" y="8382"/>
                  </a:lnTo>
                  <a:lnTo>
                    <a:pt x="36290" y="9040"/>
                  </a:lnTo>
                  <a:lnTo>
                    <a:pt x="32604" y="9611"/>
                  </a:lnTo>
                  <a:lnTo>
                    <a:pt x="30454" y="10050"/>
                  </a:lnTo>
                  <a:lnTo>
                    <a:pt x="28830" y="10488"/>
                  </a:lnTo>
                  <a:lnTo>
                    <a:pt x="28743" y="10532"/>
                  </a:lnTo>
                  <a:lnTo>
                    <a:pt x="28699" y="10576"/>
                  </a:lnTo>
                  <a:lnTo>
                    <a:pt x="26987" y="15798"/>
                  </a:lnTo>
                  <a:lnTo>
                    <a:pt x="25364" y="19177"/>
                  </a:lnTo>
                  <a:lnTo>
                    <a:pt x="23872" y="21678"/>
                  </a:lnTo>
                  <a:lnTo>
                    <a:pt x="22468" y="23872"/>
                  </a:lnTo>
                  <a:lnTo>
                    <a:pt x="21853" y="24486"/>
                  </a:lnTo>
                  <a:lnTo>
                    <a:pt x="21195" y="24618"/>
                  </a:lnTo>
                  <a:lnTo>
                    <a:pt x="19308" y="24530"/>
                  </a:lnTo>
                  <a:lnTo>
                    <a:pt x="15052" y="23696"/>
                  </a:lnTo>
                  <a:lnTo>
                    <a:pt x="10795" y="22731"/>
                  </a:lnTo>
                  <a:lnTo>
                    <a:pt x="7724" y="22161"/>
                  </a:lnTo>
                  <a:lnTo>
                    <a:pt x="4213" y="21897"/>
                  </a:lnTo>
                  <a:lnTo>
                    <a:pt x="264" y="20449"/>
                  </a:lnTo>
                  <a:lnTo>
                    <a:pt x="176" y="20405"/>
                  </a:lnTo>
                  <a:lnTo>
                    <a:pt x="89" y="20449"/>
                  </a:lnTo>
                  <a:lnTo>
                    <a:pt x="45" y="20493"/>
                  </a:lnTo>
                  <a:lnTo>
                    <a:pt x="1" y="20537"/>
                  </a:lnTo>
                  <a:lnTo>
                    <a:pt x="1" y="20581"/>
                  </a:lnTo>
                  <a:lnTo>
                    <a:pt x="45" y="20669"/>
                  </a:lnTo>
                  <a:lnTo>
                    <a:pt x="45" y="20712"/>
                  </a:lnTo>
                  <a:lnTo>
                    <a:pt x="132" y="20756"/>
                  </a:lnTo>
                  <a:lnTo>
                    <a:pt x="4126" y="22204"/>
                  </a:lnTo>
                  <a:lnTo>
                    <a:pt x="4169" y="22248"/>
                  </a:lnTo>
                  <a:lnTo>
                    <a:pt x="7680" y="22512"/>
                  </a:lnTo>
                  <a:lnTo>
                    <a:pt x="10752" y="23082"/>
                  </a:lnTo>
                  <a:lnTo>
                    <a:pt x="15008" y="24047"/>
                  </a:lnTo>
                  <a:lnTo>
                    <a:pt x="19264" y="24881"/>
                  </a:lnTo>
                  <a:lnTo>
                    <a:pt x="19308" y="24881"/>
                  </a:lnTo>
                  <a:lnTo>
                    <a:pt x="21195" y="24969"/>
                  </a:lnTo>
                  <a:lnTo>
                    <a:pt x="21239" y="24969"/>
                  </a:lnTo>
                  <a:lnTo>
                    <a:pt x="21985" y="24793"/>
                  </a:lnTo>
                  <a:lnTo>
                    <a:pt x="22029" y="24749"/>
                  </a:lnTo>
                  <a:lnTo>
                    <a:pt x="22731" y="24091"/>
                  </a:lnTo>
                  <a:lnTo>
                    <a:pt x="22775" y="24091"/>
                  </a:lnTo>
                  <a:lnTo>
                    <a:pt x="24135" y="21897"/>
                  </a:lnTo>
                  <a:lnTo>
                    <a:pt x="25671" y="19308"/>
                  </a:lnTo>
                  <a:lnTo>
                    <a:pt x="27294" y="15930"/>
                  </a:lnTo>
                  <a:lnTo>
                    <a:pt x="29006" y="10796"/>
                  </a:lnTo>
                  <a:lnTo>
                    <a:pt x="30542" y="10357"/>
                  </a:lnTo>
                  <a:lnTo>
                    <a:pt x="32648" y="9962"/>
                  </a:lnTo>
                  <a:lnTo>
                    <a:pt x="36334" y="9391"/>
                  </a:lnTo>
                  <a:lnTo>
                    <a:pt x="40546" y="8689"/>
                  </a:lnTo>
                  <a:lnTo>
                    <a:pt x="47348" y="7592"/>
                  </a:lnTo>
                  <a:lnTo>
                    <a:pt x="47392" y="7592"/>
                  </a:lnTo>
                  <a:lnTo>
                    <a:pt x="49805" y="6583"/>
                  </a:lnTo>
                  <a:lnTo>
                    <a:pt x="53403" y="5179"/>
                  </a:lnTo>
                  <a:lnTo>
                    <a:pt x="55422" y="4696"/>
                  </a:lnTo>
                  <a:lnTo>
                    <a:pt x="58888" y="4696"/>
                  </a:lnTo>
                  <a:lnTo>
                    <a:pt x="61697" y="3994"/>
                  </a:lnTo>
                  <a:lnTo>
                    <a:pt x="61741" y="3994"/>
                  </a:lnTo>
                  <a:lnTo>
                    <a:pt x="63715" y="3160"/>
                  </a:lnTo>
                  <a:lnTo>
                    <a:pt x="68498" y="835"/>
                  </a:lnTo>
                  <a:lnTo>
                    <a:pt x="70341" y="352"/>
                  </a:lnTo>
                  <a:lnTo>
                    <a:pt x="70780" y="440"/>
                  </a:lnTo>
                  <a:lnTo>
                    <a:pt x="70956" y="659"/>
                  </a:lnTo>
                  <a:lnTo>
                    <a:pt x="70999" y="1712"/>
                  </a:lnTo>
                  <a:lnTo>
                    <a:pt x="70868" y="5003"/>
                  </a:lnTo>
                  <a:lnTo>
                    <a:pt x="70692" y="11059"/>
                  </a:lnTo>
                  <a:lnTo>
                    <a:pt x="70692" y="11147"/>
                  </a:lnTo>
                  <a:lnTo>
                    <a:pt x="70736" y="11190"/>
                  </a:lnTo>
                  <a:lnTo>
                    <a:pt x="70780" y="11234"/>
                  </a:lnTo>
                  <a:lnTo>
                    <a:pt x="70868" y="11278"/>
                  </a:lnTo>
                  <a:lnTo>
                    <a:pt x="70912" y="11234"/>
                  </a:lnTo>
                  <a:lnTo>
                    <a:pt x="70999" y="11234"/>
                  </a:lnTo>
                  <a:lnTo>
                    <a:pt x="70999" y="11147"/>
                  </a:lnTo>
                  <a:lnTo>
                    <a:pt x="71043" y="11103"/>
                  </a:lnTo>
                  <a:lnTo>
                    <a:pt x="71219" y="5003"/>
                  </a:lnTo>
                  <a:lnTo>
                    <a:pt x="71351" y="1712"/>
                  </a:lnTo>
                  <a:lnTo>
                    <a:pt x="71351" y="1668"/>
                  </a:lnTo>
                  <a:lnTo>
                    <a:pt x="71263" y="571"/>
                  </a:lnTo>
                  <a:lnTo>
                    <a:pt x="71263" y="484"/>
                  </a:lnTo>
                  <a:lnTo>
                    <a:pt x="70999" y="177"/>
                  </a:lnTo>
                  <a:lnTo>
                    <a:pt x="70912" y="89"/>
                  </a:lnTo>
                  <a:lnTo>
                    <a:pt x="7038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3" name="Google Shape;4843;p168"/>
            <p:cNvSpPr/>
            <p:nvPr/>
          </p:nvSpPr>
          <p:spPr>
            <a:xfrm>
              <a:off x="3359125" y="762750"/>
              <a:ext cx="284150" cy="616550"/>
            </a:xfrm>
            <a:custGeom>
              <a:avLst/>
              <a:gdLst/>
              <a:ahLst/>
              <a:cxnLst/>
              <a:rect l="l" t="t" r="r" b="b"/>
              <a:pathLst>
                <a:path w="11366" h="24662" extrusionOk="0">
                  <a:moveTo>
                    <a:pt x="11146" y="1"/>
                  </a:moveTo>
                  <a:lnTo>
                    <a:pt x="11102" y="44"/>
                  </a:lnTo>
                  <a:lnTo>
                    <a:pt x="11058" y="88"/>
                  </a:lnTo>
                  <a:lnTo>
                    <a:pt x="9478" y="3292"/>
                  </a:lnTo>
                  <a:lnTo>
                    <a:pt x="9347" y="3599"/>
                  </a:lnTo>
                  <a:lnTo>
                    <a:pt x="7811" y="6144"/>
                  </a:lnTo>
                  <a:lnTo>
                    <a:pt x="7811" y="6188"/>
                  </a:lnTo>
                  <a:lnTo>
                    <a:pt x="6977" y="7987"/>
                  </a:lnTo>
                  <a:lnTo>
                    <a:pt x="6143" y="10400"/>
                  </a:lnTo>
                  <a:lnTo>
                    <a:pt x="6056" y="10620"/>
                  </a:lnTo>
                  <a:lnTo>
                    <a:pt x="4344" y="15841"/>
                  </a:lnTo>
                  <a:lnTo>
                    <a:pt x="2501" y="20888"/>
                  </a:lnTo>
                  <a:lnTo>
                    <a:pt x="1273" y="23564"/>
                  </a:lnTo>
                  <a:lnTo>
                    <a:pt x="88" y="24310"/>
                  </a:lnTo>
                  <a:lnTo>
                    <a:pt x="0" y="24398"/>
                  </a:lnTo>
                  <a:lnTo>
                    <a:pt x="0" y="24442"/>
                  </a:lnTo>
                  <a:lnTo>
                    <a:pt x="0" y="24486"/>
                  </a:lnTo>
                  <a:lnTo>
                    <a:pt x="0" y="24574"/>
                  </a:lnTo>
                  <a:lnTo>
                    <a:pt x="88" y="24617"/>
                  </a:lnTo>
                  <a:lnTo>
                    <a:pt x="176" y="24661"/>
                  </a:lnTo>
                  <a:lnTo>
                    <a:pt x="263" y="24617"/>
                  </a:lnTo>
                  <a:lnTo>
                    <a:pt x="1492" y="23828"/>
                  </a:lnTo>
                  <a:lnTo>
                    <a:pt x="1580" y="23784"/>
                  </a:lnTo>
                  <a:lnTo>
                    <a:pt x="2808" y="21019"/>
                  </a:lnTo>
                  <a:lnTo>
                    <a:pt x="4695" y="15973"/>
                  </a:lnTo>
                  <a:lnTo>
                    <a:pt x="6363" y="10751"/>
                  </a:lnTo>
                  <a:lnTo>
                    <a:pt x="6451" y="10532"/>
                  </a:lnTo>
                  <a:lnTo>
                    <a:pt x="7284" y="8118"/>
                  </a:lnTo>
                  <a:lnTo>
                    <a:pt x="8118" y="6319"/>
                  </a:lnTo>
                  <a:lnTo>
                    <a:pt x="9654" y="3774"/>
                  </a:lnTo>
                  <a:lnTo>
                    <a:pt x="9654" y="3730"/>
                  </a:lnTo>
                  <a:lnTo>
                    <a:pt x="9785" y="3423"/>
                  </a:lnTo>
                  <a:lnTo>
                    <a:pt x="11365" y="264"/>
                  </a:lnTo>
                  <a:lnTo>
                    <a:pt x="11365" y="176"/>
                  </a:lnTo>
                  <a:lnTo>
                    <a:pt x="11365" y="132"/>
                  </a:lnTo>
                  <a:lnTo>
                    <a:pt x="11321" y="44"/>
                  </a:lnTo>
                  <a:lnTo>
                    <a:pt x="1127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4" name="Google Shape;4844;p168"/>
            <p:cNvSpPr/>
            <p:nvPr/>
          </p:nvSpPr>
          <p:spPr>
            <a:xfrm>
              <a:off x="4291575" y="2578300"/>
              <a:ext cx="465150" cy="155800"/>
            </a:xfrm>
            <a:custGeom>
              <a:avLst/>
              <a:gdLst/>
              <a:ahLst/>
              <a:cxnLst/>
              <a:rect l="l" t="t" r="r" b="b"/>
              <a:pathLst>
                <a:path w="18606" h="6232" extrusionOk="0">
                  <a:moveTo>
                    <a:pt x="18255" y="0"/>
                  </a:moveTo>
                  <a:lnTo>
                    <a:pt x="14613" y="571"/>
                  </a:lnTo>
                  <a:lnTo>
                    <a:pt x="6758" y="1405"/>
                  </a:lnTo>
                  <a:lnTo>
                    <a:pt x="3555" y="1624"/>
                  </a:lnTo>
                  <a:lnTo>
                    <a:pt x="3511" y="1624"/>
                  </a:lnTo>
                  <a:lnTo>
                    <a:pt x="2633" y="1975"/>
                  </a:lnTo>
                  <a:lnTo>
                    <a:pt x="2546" y="1975"/>
                  </a:lnTo>
                  <a:lnTo>
                    <a:pt x="2063" y="2458"/>
                  </a:lnTo>
                  <a:lnTo>
                    <a:pt x="2019" y="2502"/>
                  </a:lnTo>
                  <a:lnTo>
                    <a:pt x="44" y="5968"/>
                  </a:lnTo>
                  <a:lnTo>
                    <a:pt x="1" y="6056"/>
                  </a:lnTo>
                  <a:lnTo>
                    <a:pt x="1" y="6100"/>
                  </a:lnTo>
                  <a:lnTo>
                    <a:pt x="44" y="6188"/>
                  </a:lnTo>
                  <a:lnTo>
                    <a:pt x="88" y="6231"/>
                  </a:lnTo>
                  <a:lnTo>
                    <a:pt x="264" y="6231"/>
                  </a:lnTo>
                  <a:lnTo>
                    <a:pt x="352" y="6144"/>
                  </a:lnTo>
                  <a:lnTo>
                    <a:pt x="2326" y="2677"/>
                  </a:lnTo>
                  <a:lnTo>
                    <a:pt x="2765" y="2282"/>
                  </a:lnTo>
                  <a:lnTo>
                    <a:pt x="3599" y="1975"/>
                  </a:lnTo>
                  <a:lnTo>
                    <a:pt x="6802" y="1756"/>
                  </a:lnTo>
                  <a:lnTo>
                    <a:pt x="14657" y="922"/>
                  </a:lnTo>
                  <a:lnTo>
                    <a:pt x="18167" y="352"/>
                  </a:lnTo>
                  <a:lnTo>
                    <a:pt x="18211" y="439"/>
                  </a:lnTo>
                  <a:lnTo>
                    <a:pt x="16412" y="1273"/>
                  </a:lnTo>
                  <a:lnTo>
                    <a:pt x="16368" y="1317"/>
                  </a:lnTo>
                  <a:lnTo>
                    <a:pt x="16324" y="1405"/>
                  </a:lnTo>
                  <a:lnTo>
                    <a:pt x="16324" y="1449"/>
                  </a:lnTo>
                  <a:lnTo>
                    <a:pt x="16324" y="1536"/>
                  </a:lnTo>
                  <a:lnTo>
                    <a:pt x="16368" y="1580"/>
                  </a:lnTo>
                  <a:lnTo>
                    <a:pt x="16412" y="1624"/>
                  </a:lnTo>
                  <a:lnTo>
                    <a:pt x="16544" y="1624"/>
                  </a:lnTo>
                  <a:lnTo>
                    <a:pt x="18518" y="703"/>
                  </a:lnTo>
                  <a:lnTo>
                    <a:pt x="18606" y="615"/>
                  </a:lnTo>
                  <a:lnTo>
                    <a:pt x="18606" y="483"/>
                  </a:lnTo>
                  <a:lnTo>
                    <a:pt x="18430" y="88"/>
                  </a:lnTo>
                  <a:lnTo>
                    <a:pt x="1834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5" name="Google Shape;4845;p168"/>
            <p:cNvSpPr/>
            <p:nvPr/>
          </p:nvSpPr>
          <p:spPr>
            <a:xfrm>
              <a:off x="3631175" y="2837200"/>
              <a:ext cx="446500" cy="66925"/>
            </a:xfrm>
            <a:custGeom>
              <a:avLst/>
              <a:gdLst/>
              <a:ahLst/>
              <a:cxnLst/>
              <a:rect l="l" t="t" r="r" b="b"/>
              <a:pathLst>
                <a:path w="17860" h="2677" extrusionOk="0">
                  <a:moveTo>
                    <a:pt x="88" y="0"/>
                  </a:move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44" y="263"/>
                  </a:lnTo>
                  <a:lnTo>
                    <a:pt x="88" y="307"/>
                  </a:lnTo>
                  <a:lnTo>
                    <a:pt x="132" y="351"/>
                  </a:lnTo>
                  <a:lnTo>
                    <a:pt x="2940" y="922"/>
                  </a:lnTo>
                  <a:lnTo>
                    <a:pt x="7987" y="1668"/>
                  </a:lnTo>
                  <a:lnTo>
                    <a:pt x="11102" y="2326"/>
                  </a:lnTo>
                  <a:lnTo>
                    <a:pt x="14262" y="2677"/>
                  </a:lnTo>
                  <a:lnTo>
                    <a:pt x="17728" y="2677"/>
                  </a:lnTo>
                  <a:lnTo>
                    <a:pt x="17772" y="2633"/>
                  </a:lnTo>
                  <a:lnTo>
                    <a:pt x="17816" y="2589"/>
                  </a:lnTo>
                  <a:lnTo>
                    <a:pt x="17860" y="2501"/>
                  </a:lnTo>
                  <a:lnTo>
                    <a:pt x="17816" y="2458"/>
                  </a:lnTo>
                  <a:lnTo>
                    <a:pt x="17772" y="2414"/>
                  </a:lnTo>
                  <a:lnTo>
                    <a:pt x="17728" y="2370"/>
                  </a:lnTo>
                  <a:lnTo>
                    <a:pt x="17684" y="2326"/>
                  </a:lnTo>
                  <a:lnTo>
                    <a:pt x="14306" y="2326"/>
                  </a:lnTo>
                  <a:lnTo>
                    <a:pt x="11146" y="1975"/>
                  </a:lnTo>
                  <a:lnTo>
                    <a:pt x="8074" y="1317"/>
                  </a:lnTo>
                  <a:lnTo>
                    <a:pt x="2984" y="615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6" name="Google Shape;4846;p168"/>
            <p:cNvSpPr/>
            <p:nvPr/>
          </p:nvSpPr>
          <p:spPr>
            <a:xfrm>
              <a:off x="3229675" y="767150"/>
              <a:ext cx="275375" cy="654925"/>
            </a:xfrm>
            <a:custGeom>
              <a:avLst/>
              <a:gdLst/>
              <a:ahLst/>
              <a:cxnLst/>
              <a:rect l="l" t="t" r="r" b="b"/>
              <a:pathLst>
                <a:path w="11015" h="26197" extrusionOk="0">
                  <a:moveTo>
                    <a:pt x="10795" y="0"/>
                  </a:moveTo>
                  <a:lnTo>
                    <a:pt x="10707" y="44"/>
                  </a:lnTo>
                  <a:lnTo>
                    <a:pt x="9259" y="1536"/>
                  </a:lnTo>
                  <a:lnTo>
                    <a:pt x="9259" y="1580"/>
                  </a:lnTo>
                  <a:lnTo>
                    <a:pt x="7943" y="4564"/>
                  </a:lnTo>
                  <a:lnTo>
                    <a:pt x="7197" y="6319"/>
                  </a:lnTo>
                  <a:lnTo>
                    <a:pt x="5968" y="10180"/>
                  </a:lnTo>
                  <a:lnTo>
                    <a:pt x="4695" y="13384"/>
                  </a:lnTo>
                  <a:lnTo>
                    <a:pt x="3335" y="16104"/>
                  </a:lnTo>
                  <a:lnTo>
                    <a:pt x="2501" y="18210"/>
                  </a:lnTo>
                  <a:lnTo>
                    <a:pt x="1404" y="21896"/>
                  </a:lnTo>
                  <a:lnTo>
                    <a:pt x="0" y="25977"/>
                  </a:lnTo>
                  <a:lnTo>
                    <a:pt x="0" y="26065"/>
                  </a:lnTo>
                  <a:lnTo>
                    <a:pt x="0" y="26109"/>
                  </a:lnTo>
                  <a:lnTo>
                    <a:pt x="44" y="26153"/>
                  </a:lnTo>
                  <a:lnTo>
                    <a:pt x="88" y="26197"/>
                  </a:lnTo>
                  <a:lnTo>
                    <a:pt x="263" y="26197"/>
                  </a:lnTo>
                  <a:lnTo>
                    <a:pt x="307" y="26109"/>
                  </a:lnTo>
                  <a:lnTo>
                    <a:pt x="1755" y="21984"/>
                  </a:lnTo>
                  <a:lnTo>
                    <a:pt x="2852" y="18298"/>
                  </a:lnTo>
                  <a:lnTo>
                    <a:pt x="3642" y="16236"/>
                  </a:lnTo>
                  <a:lnTo>
                    <a:pt x="5046" y="13515"/>
                  </a:lnTo>
                  <a:lnTo>
                    <a:pt x="6143" y="10663"/>
                  </a:lnTo>
                  <a:lnTo>
                    <a:pt x="6275" y="10312"/>
                  </a:lnTo>
                  <a:lnTo>
                    <a:pt x="7548" y="6450"/>
                  </a:lnTo>
                  <a:lnTo>
                    <a:pt x="7548" y="6407"/>
                  </a:lnTo>
                  <a:lnTo>
                    <a:pt x="8294" y="4651"/>
                  </a:lnTo>
                  <a:lnTo>
                    <a:pt x="9566" y="1755"/>
                  </a:lnTo>
                  <a:lnTo>
                    <a:pt x="10970" y="307"/>
                  </a:lnTo>
                  <a:lnTo>
                    <a:pt x="11014" y="219"/>
                  </a:lnTo>
                  <a:lnTo>
                    <a:pt x="11014" y="176"/>
                  </a:lnTo>
                  <a:lnTo>
                    <a:pt x="11014" y="88"/>
                  </a:lnTo>
                  <a:lnTo>
                    <a:pt x="10970" y="44"/>
                  </a:lnTo>
                  <a:lnTo>
                    <a:pt x="1092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7" name="Google Shape;4847;p168"/>
            <p:cNvSpPr/>
            <p:nvPr/>
          </p:nvSpPr>
          <p:spPr>
            <a:xfrm>
              <a:off x="4717225" y="1245425"/>
              <a:ext cx="38425" cy="278675"/>
            </a:xfrm>
            <a:custGeom>
              <a:avLst/>
              <a:gdLst/>
              <a:ahLst/>
              <a:cxnLst/>
              <a:rect l="l" t="t" r="r" b="b"/>
              <a:pathLst>
                <a:path w="1537" h="11147" extrusionOk="0">
                  <a:moveTo>
                    <a:pt x="1317" y="1"/>
                  </a:moveTo>
                  <a:lnTo>
                    <a:pt x="1273" y="45"/>
                  </a:lnTo>
                  <a:lnTo>
                    <a:pt x="1229" y="89"/>
                  </a:lnTo>
                  <a:lnTo>
                    <a:pt x="1185" y="133"/>
                  </a:lnTo>
                  <a:lnTo>
                    <a:pt x="483" y="4126"/>
                  </a:lnTo>
                  <a:lnTo>
                    <a:pt x="0" y="7066"/>
                  </a:lnTo>
                  <a:lnTo>
                    <a:pt x="0" y="7109"/>
                  </a:lnTo>
                  <a:lnTo>
                    <a:pt x="132" y="8470"/>
                  </a:lnTo>
                  <a:lnTo>
                    <a:pt x="132" y="8514"/>
                  </a:lnTo>
                  <a:lnTo>
                    <a:pt x="878" y="10839"/>
                  </a:lnTo>
                  <a:lnTo>
                    <a:pt x="878" y="10971"/>
                  </a:lnTo>
                  <a:lnTo>
                    <a:pt x="878" y="11015"/>
                  </a:lnTo>
                  <a:lnTo>
                    <a:pt x="922" y="11103"/>
                  </a:lnTo>
                  <a:lnTo>
                    <a:pt x="1009" y="11146"/>
                  </a:lnTo>
                  <a:lnTo>
                    <a:pt x="1053" y="11146"/>
                  </a:lnTo>
                  <a:lnTo>
                    <a:pt x="1185" y="11103"/>
                  </a:lnTo>
                  <a:lnTo>
                    <a:pt x="1229" y="11059"/>
                  </a:lnTo>
                  <a:lnTo>
                    <a:pt x="1229" y="10971"/>
                  </a:lnTo>
                  <a:lnTo>
                    <a:pt x="1229" y="10795"/>
                  </a:lnTo>
                  <a:lnTo>
                    <a:pt x="1229" y="10752"/>
                  </a:lnTo>
                  <a:lnTo>
                    <a:pt x="483" y="8426"/>
                  </a:lnTo>
                  <a:lnTo>
                    <a:pt x="351" y="7109"/>
                  </a:lnTo>
                  <a:lnTo>
                    <a:pt x="834" y="4170"/>
                  </a:lnTo>
                  <a:lnTo>
                    <a:pt x="1536" y="220"/>
                  </a:lnTo>
                  <a:lnTo>
                    <a:pt x="1536" y="133"/>
                  </a:lnTo>
                  <a:lnTo>
                    <a:pt x="1492" y="89"/>
                  </a:lnTo>
                  <a:lnTo>
                    <a:pt x="1448" y="45"/>
                  </a:lnTo>
                  <a:lnTo>
                    <a:pt x="140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8" name="Google Shape;4848;p168"/>
            <p:cNvSpPr/>
            <p:nvPr/>
          </p:nvSpPr>
          <p:spPr>
            <a:xfrm>
              <a:off x="4744650" y="1146700"/>
              <a:ext cx="39500" cy="377400"/>
            </a:xfrm>
            <a:custGeom>
              <a:avLst/>
              <a:gdLst/>
              <a:ahLst/>
              <a:cxnLst/>
              <a:rect l="l" t="t" r="r" b="b"/>
              <a:pathLst>
                <a:path w="1580" h="15096" extrusionOk="0">
                  <a:moveTo>
                    <a:pt x="483" y="1"/>
                  </a:moveTo>
                  <a:lnTo>
                    <a:pt x="395" y="45"/>
                  </a:lnTo>
                  <a:lnTo>
                    <a:pt x="351" y="45"/>
                  </a:lnTo>
                  <a:lnTo>
                    <a:pt x="307" y="132"/>
                  </a:lnTo>
                  <a:lnTo>
                    <a:pt x="264" y="176"/>
                  </a:lnTo>
                  <a:lnTo>
                    <a:pt x="307" y="264"/>
                  </a:lnTo>
                  <a:lnTo>
                    <a:pt x="1185" y="3204"/>
                  </a:lnTo>
                  <a:lnTo>
                    <a:pt x="1229" y="5091"/>
                  </a:lnTo>
                  <a:lnTo>
                    <a:pt x="439" y="8075"/>
                  </a:lnTo>
                  <a:lnTo>
                    <a:pt x="0" y="10707"/>
                  </a:lnTo>
                  <a:lnTo>
                    <a:pt x="0" y="10751"/>
                  </a:lnTo>
                  <a:lnTo>
                    <a:pt x="88" y="11892"/>
                  </a:lnTo>
                  <a:lnTo>
                    <a:pt x="88" y="11936"/>
                  </a:lnTo>
                  <a:lnTo>
                    <a:pt x="615" y="13647"/>
                  </a:lnTo>
                  <a:lnTo>
                    <a:pt x="439" y="14876"/>
                  </a:lnTo>
                  <a:lnTo>
                    <a:pt x="439" y="14964"/>
                  </a:lnTo>
                  <a:lnTo>
                    <a:pt x="483" y="15008"/>
                  </a:lnTo>
                  <a:lnTo>
                    <a:pt x="527" y="15052"/>
                  </a:lnTo>
                  <a:lnTo>
                    <a:pt x="615" y="15095"/>
                  </a:lnTo>
                  <a:lnTo>
                    <a:pt x="746" y="15052"/>
                  </a:lnTo>
                  <a:lnTo>
                    <a:pt x="790" y="14920"/>
                  </a:lnTo>
                  <a:lnTo>
                    <a:pt x="966" y="13647"/>
                  </a:lnTo>
                  <a:lnTo>
                    <a:pt x="966" y="13560"/>
                  </a:lnTo>
                  <a:lnTo>
                    <a:pt x="439" y="11848"/>
                  </a:lnTo>
                  <a:lnTo>
                    <a:pt x="351" y="10751"/>
                  </a:lnTo>
                  <a:lnTo>
                    <a:pt x="790" y="8162"/>
                  </a:lnTo>
                  <a:lnTo>
                    <a:pt x="1580" y="5135"/>
                  </a:lnTo>
                  <a:lnTo>
                    <a:pt x="1580" y="5091"/>
                  </a:lnTo>
                  <a:lnTo>
                    <a:pt x="1536" y="3160"/>
                  </a:lnTo>
                  <a:lnTo>
                    <a:pt x="1536" y="3116"/>
                  </a:lnTo>
                  <a:lnTo>
                    <a:pt x="615" y="132"/>
                  </a:lnTo>
                  <a:lnTo>
                    <a:pt x="571" y="88"/>
                  </a:lnTo>
                  <a:lnTo>
                    <a:pt x="527" y="45"/>
                  </a:lnTo>
                  <a:lnTo>
                    <a:pt x="48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9" name="Google Shape;4849;p168"/>
            <p:cNvSpPr/>
            <p:nvPr/>
          </p:nvSpPr>
          <p:spPr>
            <a:xfrm>
              <a:off x="4788525" y="1242150"/>
              <a:ext cx="43900" cy="303900"/>
            </a:xfrm>
            <a:custGeom>
              <a:avLst/>
              <a:gdLst/>
              <a:ahLst/>
              <a:cxnLst/>
              <a:rect l="l" t="t" r="r" b="b"/>
              <a:pathLst>
                <a:path w="1756" h="12156" extrusionOk="0">
                  <a:moveTo>
                    <a:pt x="1229" y="0"/>
                  </a:moveTo>
                  <a:lnTo>
                    <a:pt x="1141" y="44"/>
                  </a:lnTo>
                  <a:lnTo>
                    <a:pt x="1097" y="88"/>
                  </a:lnTo>
                  <a:lnTo>
                    <a:pt x="1054" y="132"/>
                  </a:lnTo>
                  <a:lnTo>
                    <a:pt x="1054" y="220"/>
                  </a:lnTo>
                  <a:lnTo>
                    <a:pt x="1405" y="2106"/>
                  </a:lnTo>
                  <a:lnTo>
                    <a:pt x="790" y="4388"/>
                  </a:lnTo>
                  <a:lnTo>
                    <a:pt x="483" y="6231"/>
                  </a:lnTo>
                  <a:lnTo>
                    <a:pt x="483" y="6275"/>
                  </a:lnTo>
                  <a:lnTo>
                    <a:pt x="878" y="8996"/>
                  </a:lnTo>
                  <a:lnTo>
                    <a:pt x="308" y="11277"/>
                  </a:lnTo>
                  <a:lnTo>
                    <a:pt x="0" y="11892"/>
                  </a:lnTo>
                  <a:lnTo>
                    <a:pt x="0" y="11980"/>
                  </a:lnTo>
                  <a:lnTo>
                    <a:pt x="0" y="12067"/>
                  </a:lnTo>
                  <a:lnTo>
                    <a:pt x="44" y="12111"/>
                  </a:lnTo>
                  <a:lnTo>
                    <a:pt x="88" y="12155"/>
                  </a:lnTo>
                  <a:lnTo>
                    <a:pt x="264" y="12155"/>
                  </a:lnTo>
                  <a:lnTo>
                    <a:pt x="351" y="12067"/>
                  </a:lnTo>
                  <a:lnTo>
                    <a:pt x="659" y="11409"/>
                  </a:lnTo>
                  <a:lnTo>
                    <a:pt x="659" y="11365"/>
                  </a:lnTo>
                  <a:lnTo>
                    <a:pt x="1229" y="9040"/>
                  </a:lnTo>
                  <a:lnTo>
                    <a:pt x="1229" y="8952"/>
                  </a:lnTo>
                  <a:lnTo>
                    <a:pt x="834" y="6231"/>
                  </a:lnTo>
                  <a:lnTo>
                    <a:pt x="1141" y="4432"/>
                  </a:lnTo>
                  <a:lnTo>
                    <a:pt x="1756" y="2150"/>
                  </a:lnTo>
                  <a:lnTo>
                    <a:pt x="1756" y="2063"/>
                  </a:lnTo>
                  <a:lnTo>
                    <a:pt x="1405" y="132"/>
                  </a:lnTo>
                  <a:lnTo>
                    <a:pt x="1405" y="88"/>
                  </a:lnTo>
                  <a:lnTo>
                    <a:pt x="1361" y="44"/>
                  </a:lnTo>
                  <a:lnTo>
                    <a:pt x="127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0" name="Google Shape;4850;p168"/>
            <p:cNvSpPr/>
            <p:nvPr/>
          </p:nvSpPr>
          <p:spPr>
            <a:xfrm>
              <a:off x="4784125" y="1313450"/>
              <a:ext cx="79025" cy="276475"/>
            </a:xfrm>
            <a:custGeom>
              <a:avLst/>
              <a:gdLst/>
              <a:ahLst/>
              <a:cxnLst/>
              <a:rect l="l" t="t" r="r" b="b"/>
              <a:pathLst>
                <a:path w="3161" h="11059" extrusionOk="0">
                  <a:moveTo>
                    <a:pt x="2897" y="0"/>
                  </a:moveTo>
                  <a:lnTo>
                    <a:pt x="2853" y="44"/>
                  </a:lnTo>
                  <a:lnTo>
                    <a:pt x="2809" y="132"/>
                  </a:lnTo>
                  <a:lnTo>
                    <a:pt x="1976" y="2809"/>
                  </a:lnTo>
                  <a:lnTo>
                    <a:pt x="1624" y="4301"/>
                  </a:lnTo>
                  <a:lnTo>
                    <a:pt x="1624" y="4345"/>
                  </a:lnTo>
                  <a:lnTo>
                    <a:pt x="1712" y="6758"/>
                  </a:lnTo>
                  <a:lnTo>
                    <a:pt x="1098" y="8513"/>
                  </a:lnTo>
                  <a:lnTo>
                    <a:pt x="45" y="10795"/>
                  </a:lnTo>
                  <a:lnTo>
                    <a:pt x="1" y="10883"/>
                  </a:lnTo>
                  <a:lnTo>
                    <a:pt x="45" y="10927"/>
                  </a:lnTo>
                  <a:lnTo>
                    <a:pt x="45" y="11014"/>
                  </a:lnTo>
                  <a:lnTo>
                    <a:pt x="133" y="11058"/>
                  </a:lnTo>
                  <a:lnTo>
                    <a:pt x="176" y="11058"/>
                  </a:lnTo>
                  <a:lnTo>
                    <a:pt x="308" y="11014"/>
                  </a:lnTo>
                  <a:lnTo>
                    <a:pt x="352" y="10971"/>
                  </a:lnTo>
                  <a:lnTo>
                    <a:pt x="1449" y="8645"/>
                  </a:lnTo>
                  <a:lnTo>
                    <a:pt x="2063" y="6846"/>
                  </a:lnTo>
                  <a:lnTo>
                    <a:pt x="2063" y="6758"/>
                  </a:lnTo>
                  <a:lnTo>
                    <a:pt x="1976" y="4388"/>
                  </a:lnTo>
                  <a:lnTo>
                    <a:pt x="2327" y="2897"/>
                  </a:lnTo>
                  <a:lnTo>
                    <a:pt x="3160" y="220"/>
                  </a:lnTo>
                  <a:lnTo>
                    <a:pt x="3160" y="132"/>
                  </a:lnTo>
                  <a:lnTo>
                    <a:pt x="3160" y="88"/>
                  </a:lnTo>
                  <a:lnTo>
                    <a:pt x="3116" y="44"/>
                  </a:lnTo>
                  <a:lnTo>
                    <a:pt x="302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1" name="Google Shape;4851;p168"/>
            <p:cNvSpPr/>
            <p:nvPr/>
          </p:nvSpPr>
          <p:spPr>
            <a:xfrm>
              <a:off x="4800600" y="1323325"/>
              <a:ext cx="74600" cy="277575"/>
            </a:xfrm>
            <a:custGeom>
              <a:avLst/>
              <a:gdLst/>
              <a:ahLst/>
              <a:cxnLst/>
              <a:rect l="l" t="t" r="r" b="b"/>
              <a:pathLst>
                <a:path w="2984" h="11103" extrusionOk="0">
                  <a:moveTo>
                    <a:pt x="2721" y="0"/>
                  </a:moveTo>
                  <a:lnTo>
                    <a:pt x="2677" y="44"/>
                  </a:lnTo>
                  <a:lnTo>
                    <a:pt x="2677" y="132"/>
                  </a:lnTo>
                  <a:lnTo>
                    <a:pt x="2238" y="1756"/>
                  </a:lnTo>
                  <a:lnTo>
                    <a:pt x="2238" y="1799"/>
                  </a:lnTo>
                  <a:lnTo>
                    <a:pt x="2282" y="4388"/>
                  </a:lnTo>
                  <a:lnTo>
                    <a:pt x="1536" y="7285"/>
                  </a:lnTo>
                  <a:lnTo>
                    <a:pt x="44" y="10839"/>
                  </a:lnTo>
                  <a:lnTo>
                    <a:pt x="0" y="10927"/>
                  </a:lnTo>
                  <a:lnTo>
                    <a:pt x="44" y="10970"/>
                  </a:lnTo>
                  <a:lnTo>
                    <a:pt x="88" y="11014"/>
                  </a:lnTo>
                  <a:lnTo>
                    <a:pt x="132" y="11058"/>
                  </a:lnTo>
                  <a:lnTo>
                    <a:pt x="176" y="11102"/>
                  </a:lnTo>
                  <a:lnTo>
                    <a:pt x="307" y="11058"/>
                  </a:lnTo>
                  <a:lnTo>
                    <a:pt x="351" y="10970"/>
                  </a:lnTo>
                  <a:lnTo>
                    <a:pt x="1843" y="7372"/>
                  </a:lnTo>
                  <a:lnTo>
                    <a:pt x="1887" y="7372"/>
                  </a:lnTo>
                  <a:lnTo>
                    <a:pt x="2633" y="4432"/>
                  </a:lnTo>
                  <a:lnTo>
                    <a:pt x="2633" y="4388"/>
                  </a:lnTo>
                  <a:lnTo>
                    <a:pt x="2589" y="1843"/>
                  </a:lnTo>
                  <a:lnTo>
                    <a:pt x="2984" y="220"/>
                  </a:lnTo>
                  <a:lnTo>
                    <a:pt x="2984" y="132"/>
                  </a:lnTo>
                  <a:lnTo>
                    <a:pt x="2984" y="88"/>
                  </a:lnTo>
                  <a:lnTo>
                    <a:pt x="294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2" name="Google Shape;4852;p168"/>
            <p:cNvSpPr/>
            <p:nvPr/>
          </p:nvSpPr>
          <p:spPr>
            <a:xfrm>
              <a:off x="4826925" y="1334300"/>
              <a:ext cx="77900" cy="245750"/>
            </a:xfrm>
            <a:custGeom>
              <a:avLst/>
              <a:gdLst/>
              <a:ahLst/>
              <a:cxnLst/>
              <a:rect l="l" t="t" r="r" b="b"/>
              <a:pathLst>
                <a:path w="3116" h="9830" extrusionOk="0">
                  <a:moveTo>
                    <a:pt x="2896" y="0"/>
                  </a:moveTo>
                  <a:lnTo>
                    <a:pt x="2809" y="44"/>
                  </a:lnTo>
                  <a:lnTo>
                    <a:pt x="2765" y="88"/>
                  </a:lnTo>
                  <a:lnTo>
                    <a:pt x="2765" y="132"/>
                  </a:lnTo>
                  <a:lnTo>
                    <a:pt x="2019" y="4037"/>
                  </a:lnTo>
                  <a:lnTo>
                    <a:pt x="1097" y="7416"/>
                  </a:lnTo>
                  <a:lnTo>
                    <a:pt x="44" y="9522"/>
                  </a:lnTo>
                  <a:lnTo>
                    <a:pt x="0" y="9610"/>
                  </a:lnTo>
                  <a:lnTo>
                    <a:pt x="0" y="9654"/>
                  </a:lnTo>
                  <a:lnTo>
                    <a:pt x="0" y="9742"/>
                  </a:lnTo>
                  <a:lnTo>
                    <a:pt x="44" y="9785"/>
                  </a:lnTo>
                  <a:lnTo>
                    <a:pt x="176" y="9829"/>
                  </a:lnTo>
                  <a:lnTo>
                    <a:pt x="264" y="9785"/>
                  </a:lnTo>
                  <a:lnTo>
                    <a:pt x="307" y="9742"/>
                  </a:lnTo>
                  <a:lnTo>
                    <a:pt x="351" y="9698"/>
                  </a:lnTo>
                  <a:lnTo>
                    <a:pt x="1404" y="7548"/>
                  </a:lnTo>
                  <a:lnTo>
                    <a:pt x="2370" y="4125"/>
                  </a:lnTo>
                  <a:lnTo>
                    <a:pt x="3116" y="220"/>
                  </a:lnTo>
                  <a:lnTo>
                    <a:pt x="3116" y="132"/>
                  </a:lnTo>
                  <a:lnTo>
                    <a:pt x="3072" y="88"/>
                  </a:lnTo>
                  <a:lnTo>
                    <a:pt x="3028" y="44"/>
                  </a:lnTo>
                  <a:lnTo>
                    <a:pt x="294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3" name="Google Shape;4853;p168"/>
            <p:cNvSpPr/>
            <p:nvPr/>
          </p:nvSpPr>
          <p:spPr>
            <a:xfrm>
              <a:off x="4873000" y="1356225"/>
              <a:ext cx="89975" cy="206275"/>
            </a:xfrm>
            <a:custGeom>
              <a:avLst/>
              <a:gdLst/>
              <a:ahLst/>
              <a:cxnLst/>
              <a:rect l="l" t="t" r="r" b="b"/>
              <a:pathLst>
                <a:path w="3599" h="8251" extrusionOk="0">
                  <a:moveTo>
                    <a:pt x="3423" y="1"/>
                  </a:moveTo>
                  <a:lnTo>
                    <a:pt x="3335" y="45"/>
                  </a:lnTo>
                  <a:lnTo>
                    <a:pt x="3291" y="89"/>
                  </a:lnTo>
                  <a:lnTo>
                    <a:pt x="2326" y="1405"/>
                  </a:lnTo>
                  <a:lnTo>
                    <a:pt x="2326" y="1449"/>
                  </a:lnTo>
                  <a:lnTo>
                    <a:pt x="1361" y="4477"/>
                  </a:lnTo>
                  <a:lnTo>
                    <a:pt x="483" y="7109"/>
                  </a:lnTo>
                  <a:lnTo>
                    <a:pt x="0" y="7987"/>
                  </a:lnTo>
                  <a:lnTo>
                    <a:pt x="0" y="8075"/>
                  </a:lnTo>
                  <a:lnTo>
                    <a:pt x="0" y="8163"/>
                  </a:lnTo>
                  <a:lnTo>
                    <a:pt x="44" y="8206"/>
                  </a:lnTo>
                  <a:lnTo>
                    <a:pt x="88" y="8250"/>
                  </a:lnTo>
                  <a:lnTo>
                    <a:pt x="264" y="8250"/>
                  </a:lnTo>
                  <a:lnTo>
                    <a:pt x="307" y="8163"/>
                  </a:lnTo>
                  <a:lnTo>
                    <a:pt x="834" y="7285"/>
                  </a:lnTo>
                  <a:lnTo>
                    <a:pt x="834" y="7241"/>
                  </a:lnTo>
                  <a:lnTo>
                    <a:pt x="1712" y="4564"/>
                  </a:lnTo>
                  <a:lnTo>
                    <a:pt x="2633" y="1580"/>
                  </a:lnTo>
                  <a:lnTo>
                    <a:pt x="3598" y="308"/>
                  </a:lnTo>
                  <a:lnTo>
                    <a:pt x="3598" y="220"/>
                  </a:lnTo>
                  <a:lnTo>
                    <a:pt x="3598" y="176"/>
                  </a:lnTo>
                  <a:lnTo>
                    <a:pt x="3598" y="89"/>
                  </a:lnTo>
                  <a:lnTo>
                    <a:pt x="3555" y="45"/>
                  </a:lnTo>
                  <a:lnTo>
                    <a:pt x="346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4" name="Google Shape;4854;p168"/>
            <p:cNvSpPr/>
            <p:nvPr/>
          </p:nvSpPr>
          <p:spPr>
            <a:xfrm>
              <a:off x="4878475" y="1401200"/>
              <a:ext cx="130575" cy="183225"/>
            </a:xfrm>
            <a:custGeom>
              <a:avLst/>
              <a:gdLst/>
              <a:ahLst/>
              <a:cxnLst/>
              <a:rect l="l" t="t" r="r" b="b"/>
              <a:pathLst>
                <a:path w="5223" h="7329" extrusionOk="0">
                  <a:moveTo>
                    <a:pt x="5003" y="1"/>
                  </a:moveTo>
                  <a:lnTo>
                    <a:pt x="4915" y="45"/>
                  </a:lnTo>
                  <a:lnTo>
                    <a:pt x="1975" y="3204"/>
                  </a:lnTo>
                  <a:lnTo>
                    <a:pt x="1931" y="3292"/>
                  </a:lnTo>
                  <a:lnTo>
                    <a:pt x="1010" y="5442"/>
                  </a:lnTo>
                  <a:lnTo>
                    <a:pt x="45" y="7066"/>
                  </a:lnTo>
                  <a:lnTo>
                    <a:pt x="1" y="7153"/>
                  </a:lnTo>
                  <a:lnTo>
                    <a:pt x="1" y="7197"/>
                  </a:lnTo>
                  <a:lnTo>
                    <a:pt x="45" y="7285"/>
                  </a:lnTo>
                  <a:lnTo>
                    <a:pt x="88" y="7329"/>
                  </a:lnTo>
                  <a:lnTo>
                    <a:pt x="264" y="7329"/>
                  </a:lnTo>
                  <a:lnTo>
                    <a:pt x="352" y="7241"/>
                  </a:lnTo>
                  <a:lnTo>
                    <a:pt x="1317" y="5618"/>
                  </a:lnTo>
                  <a:lnTo>
                    <a:pt x="2239" y="3424"/>
                  </a:lnTo>
                  <a:lnTo>
                    <a:pt x="5179" y="264"/>
                  </a:lnTo>
                  <a:lnTo>
                    <a:pt x="5222" y="220"/>
                  </a:lnTo>
                  <a:lnTo>
                    <a:pt x="5222" y="133"/>
                  </a:lnTo>
                  <a:lnTo>
                    <a:pt x="5222" y="89"/>
                  </a:lnTo>
                  <a:lnTo>
                    <a:pt x="5179" y="45"/>
                  </a:lnTo>
                  <a:lnTo>
                    <a:pt x="513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5" name="Google Shape;4855;p168"/>
            <p:cNvSpPr/>
            <p:nvPr/>
          </p:nvSpPr>
          <p:spPr>
            <a:xfrm>
              <a:off x="4888350" y="1411075"/>
              <a:ext cx="178850" cy="188725"/>
            </a:xfrm>
            <a:custGeom>
              <a:avLst/>
              <a:gdLst/>
              <a:ahLst/>
              <a:cxnLst/>
              <a:rect l="l" t="t" r="r" b="b"/>
              <a:pathLst>
                <a:path w="7154" h="7549" extrusionOk="0">
                  <a:moveTo>
                    <a:pt x="6934" y="1"/>
                  </a:moveTo>
                  <a:lnTo>
                    <a:pt x="6846" y="45"/>
                  </a:lnTo>
                  <a:lnTo>
                    <a:pt x="5003" y="1493"/>
                  </a:lnTo>
                  <a:lnTo>
                    <a:pt x="4959" y="1537"/>
                  </a:lnTo>
                  <a:lnTo>
                    <a:pt x="2809" y="4345"/>
                  </a:lnTo>
                  <a:lnTo>
                    <a:pt x="2019" y="4915"/>
                  </a:lnTo>
                  <a:lnTo>
                    <a:pt x="1975" y="4959"/>
                  </a:lnTo>
                  <a:lnTo>
                    <a:pt x="44" y="7241"/>
                  </a:lnTo>
                  <a:lnTo>
                    <a:pt x="1" y="7329"/>
                  </a:lnTo>
                  <a:lnTo>
                    <a:pt x="1" y="7373"/>
                  </a:lnTo>
                  <a:lnTo>
                    <a:pt x="1" y="7460"/>
                  </a:lnTo>
                  <a:lnTo>
                    <a:pt x="44" y="7504"/>
                  </a:lnTo>
                  <a:lnTo>
                    <a:pt x="176" y="7548"/>
                  </a:lnTo>
                  <a:lnTo>
                    <a:pt x="220" y="7548"/>
                  </a:lnTo>
                  <a:lnTo>
                    <a:pt x="308" y="7504"/>
                  </a:lnTo>
                  <a:lnTo>
                    <a:pt x="2238" y="5179"/>
                  </a:lnTo>
                  <a:lnTo>
                    <a:pt x="3028" y="4652"/>
                  </a:lnTo>
                  <a:lnTo>
                    <a:pt x="3072" y="4608"/>
                  </a:lnTo>
                  <a:lnTo>
                    <a:pt x="5222" y="1756"/>
                  </a:lnTo>
                  <a:lnTo>
                    <a:pt x="7065" y="308"/>
                  </a:lnTo>
                  <a:lnTo>
                    <a:pt x="7109" y="264"/>
                  </a:lnTo>
                  <a:lnTo>
                    <a:pt x="7153" y="176"/>
                  </a:lnTo>
                  <a:lnTo>
                    <a:pt x="7153" y="132"/>
                  </a:lnTo>
                  <a:lnTo>
                    <a:pt x="7109" y="45"/>
                  </a:lnTo>
                  <a:lnTo>
                    <a:pt x="706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6" name="Google Shape;4856;p168"/>
            <p:cNvSpPr/>
            <p:nvPr/>
          </p:nvSpPr>
          <p:spPr>
            <a:xfrm>
              <a:off x="4890550" y="1412175"/>
              <a:ext cx="208450" cy="215050"/>
            </a:xfrm>
            <a:custGeom>
              <a:avLst/>
              <a:gdLst/>
              <a:ahLst/>
              <a:cxnLst/>
              <a:rect l="l" t="t" r="r" b="b"/>
              <a:pathLst>
                <a:path w="8338" h="8602" extrusionOk="0">
                  <a:moveTo>
                    <a:pt x="8074" y="1"/>
                  </a:moveTo>
                  <a:lnTo>
                    <a:pt x="8030" y="45"/>
                  </a:lnTo>
                  <a:lnTo>
                    <a:pt x="7987" y="132"/>
                  </a:lnTo>
                  <a:lnTo>
                    <a:pt x="7021" y="3774"/>
                  </a:lnTo>
                  <a:lnTo>
                    <a:pt x="5880" y="5179"/>
                  </a:lnTo>
                  <a:lnTo>
                    <a:pt x="4652" y="5705"/>
                  </a:lnTo>
                  <a:lnTo>
                    <a:pt x="571" y="7943"/>
                  </a:lnTo>
                  <a:lnTo>
                    <a:pt x="88" y="8294"/>
                  </a:lnTo>
                  <a:lnTo>
                    <a:pt x="44" y="8338"/>
                  </a:lnTo>
                  <a:lnTo>
                    <a:pt x="0" y="8426"/>
                  </a:lnTo>
                  <a:lnTo>
                    <a:pt x="0" y="8470"/>
                  </a:lnTo>
                  <a:lnTo>
                    <a:pt x="44" y="8557"/>
                  </a:lnTo>
                  <a:lnTo>
                    <a:pt x="132" y="8601"/>
                  </a:lnTo>
                  <a:lnTo>
                    <a:pt x="307" y="8601"/>
                  </a:lnTo>
                  <a:lnTo>
                    <a:pt x="746" y="8250"/>
                  </a:lnTo>
                  <a:lnTo>
                    <a:pt x="4783" y="6056"/>
                  </a:lnTo>
                  <a:lnTo>
                    <a:pt x="6056" y="5486"/>
                  </a:lnTo>
                  <a:lnTo>
                    <a:pt x="6144" y="5442"/>
                  </a:lnTo>
                  <a:lnTo>
                    <a:pt x="7328" y="3950"/>
                  </a:lnTo>
                  <a:lnTo>
                    <a:pt x="7328" y="3906"/>
                  </a:lnTo>
                  <a:lnTo>
                    <a:pt x="8338" y="220"/>
                  </a:lnTo>
                  <a:lnTo>
                    <a:pt x="8338" y="132"/>
                  </a:lnTo>
                  <a:lnTo>
                    <a:pt x="8338" y="88"/>
                  </a:lnTo>
                  <a:lnTo>
                    <a:pt x="8294" y="45"/>
                  </a:lnTo>
                  <a:lnTo>
                    <a:pt x="820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7" name="Google Shape;4857;p168"/>
            <p:cNvSpPr/>
            <p:nvPr/>
          </p:nvSpPr>
          <p:spPr>
            <a:xfrm>
              <a:off x="4878475" y="1464825"/>
              <a:ext cx="342300" cy="254550"/>
            </a:xfrm>
            <a:custGeom>
              <a:avLst/>
              <a:gdLst/>
              <a:ahLst/>
              <a:cxnLst/>
              <a:rect l="l" t="t" r="r" b="b"/>
              <a:pathLst>
                <a:path w="13692" h="10182" extrusionOk="0">
                  <a:moveTo>
                    <a:pt x="13560" y="1"/>
                  </a:moveTo>
                  <a:lnTo>
                    <a:pt x="13472" y="45"/>
                  </a:lnTo>
                  <a:lnTo>
                    <a:pt x="11805" y="571"/>
                  </a:lnTo>
                  <a:lnTo>
                    <a:pt x="11761" y="615"/>
                  </a:lnTo>
                  <a:lnTo>
                    <a:pt x="11410" y="879"/>
                  </a:lnTo>
                  <a:lnTo>
                    <a:pt x="11366" y="966"/>
                  </a:lnTo>
                  <a:lnTo>
                    <a:pt x="10795" y="2195"/>
                  </a:lnTo>
                  <a:lnTo>
                    <a:pt x="8119" y="5223"/>
                  </a:lnTo>
                  <a:lnTo>
                    <a:pt x="6890" y="6276"/>
                  </a:lnTo>
                  <a:lnTo>
                    <a:pt x="5266" y="7285"/>
                  </a:lnTo>
                  <a:lnTo>
                    <a:pt x="1142" y="9172"/>
                  </a:lnTo>
                  <a:lnTo>
                    <a:pt x="1098" y="9172"/>
                  </a:lnTo>
                  <a:lnTo>
                    <a:pt x="88" y="9874"/>
                  </a:lnTo>
                  <a:lnTo>
                    <a:pt x="45" y="9918"/>
                  </a:lnTo>
                  <a:lnTo>
                    <a:pt x="1" y="9962"/>
                  </a:lnTo>
                  <a:lnTo>
                    <a:pt x="1" y="10050"/>
                  </a:lnTo>
                  <a:lnTo>
                    <a:pt x="45" y="10093"/>
                  </a:lnTo>
                  <a:lnTo>
                    <a:pt x="88" y="10137"/>
                  </a:lnTo>
                  <a:lnTo>
                    <a:pt x="176" y="10181"/>
                  </a:lnTo>
                  <a:lnTo>
                    <a:pt x="264" y="10137"/>
                  </a:lnTo>
                  <a:lnTo>
                    <a:pt x="1273" y="9479"/>
                  </a:lnTo>
                  <a:lnTo>
                    <a:pt x="5442" y="7592"/>
                  </a:lnTo>
                  <a:lnTo>
                    <a:pt x="5486" y="7592"/>
                  </a:lnTo>
                  <a:lnTo>
                    <a:pt x="7065" y="6583"/>
                  </a:lnTo>
                  <a:lnTo>
                    <a:pt x="7109" y="6539"/>
                  </a:lnTo>
                  <a:lnTo>
                    <a:pt x="8382" y="5486"/>
                  </a:lnTo>
                  <a:lnTo>
                    <a:pt x="8382" y="5442"/>
                  </a:lnTo>
                  <a:lnTo>
                    <a:pt x="11102" y="2414"/>
                  </a:lnTo>
                  <a:lnTo>
                    <a:pt x="11102" y="2370"/>
                  </a:lnTo>
                  <a:lnTo>
                    <a:pt x="11673" y="1142"/>
                  </a:lnTo>
                  <a:lnTo>
                    <a:pt x="11936" y="922"/>
                  </a:lnTo>
                  <a:lnTo>
                    <a:pt x="13604" y="352"/>
                  </a:lnTo>
                  <a:lnTo>
                    <a:pt x="13647" y="308"/>
                  </a:lnTo>
                  <a:lnTo>
                    <a:pt x="13691" y="264"/>
                  </a:lnTo>
                  <a:lnTo>
                    <a:pt x="13691" y="220"/>
                  </a:lnTo>
                  <a:lnTo>
                    <a:pt x="13691" y="133"/>
                  </a:lnTo>
                  <a:lnTo>
                    <a:pt x="13647" y="89"/>
                  </a:lnTo>
                  <a:lnTo>
                    <a:pt x="13604" y="45"/>
                  </a:lnTo>
                  <a:lnTo>
                    <a:pt x="1356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8" name="Google Shape;4858;p168"/>
            <p:cNvSpPr/>
            <p:nvPr/>
          </p:nvSpPr>
          <p:spPr>
            <a:xfrm>
              <a:off x="5782425" y="1462650"/>
              <a:ext cx="54875" cy="228200"/>
            </a:xfrm>
            <a:custGeom>
              <a:avLst/>
              <a:gdLst/>
              <a:ahLst/>
              <a:cxnLst/>
              <a:rect l="l" t="t" r="r" b="b"/>
              <a:pathLst>
                <a:path w="2195" h="9128" extrusionOk="0">
                  <a:moveTo>
                    <a:pt x="88" y="0"/>
                  </a:moveTo>
                  <a:lnTo>
                    <a:pt x="44" y="44"/>
                  </a:lnTo>
                  <a:lnTo>
                    <a:pt x="0" y="88"/>
                  </a:lnTo>
                  <a:lnTo>
                    <a:pt x="0" y="176"/>
                  </a:lnTo>
                  <a:lnTo>
                    <a:pt x="0" y="263"/>
                  </a:lnTo>
                  <a:lnTo>
                    <a:pt x="44" y="307"/>
                  </a:lnTo>
                  <a:lnTo>
                    <a:pt x="1448" y="1755"/>
                  </a:lnTo>
                  <a:lnTo>
                    <a:pt x="1843" y="2940"/>
                  </a:lnTo>
                  <a:lnTo>
                    <a:pt x="1229" y="5924"/>
                  </a:lnTo>
                  <a:lnTo>
                    <a:pt x="1053" y="8908"/>
                  </a:lnTo>
                  <a:lnTo>
                    <a:pt x="1053" y="8996"/>
                  </a:lnTo>
                  <a:lnTo>
                    <a:pt x="1097" y="9040"/>
                  </a:lnTo>
                  <a:lnTo>
                    <a:pt x="1141" y="9083"/>
                  </a:lnTo>
                  <a:lnTo>
                    <a:pt x="1229" y="9127"/>
                  </a:lnTo>
                  <a:lnTo>
                    <a:pt x="1360" y="9083"/>
                  </a:lnTo>
                  <a:lnTo>
                    <a:pt x="1404" y="8952"/>
                  </a:lnTo>
                  <a:lnTo>
                    <a:pt x="1580" y="5968"/>
                  </a:lnTo>
                  <a:lnTo>
                    <a:pt x="2194" y="2984"/>
                  </a:lnTo>
                  <a:lnTo>
                    <a:pt x="2194" y="2896"/>
                  </a:lnTo>
                  <a:lnTo>
                    <a:pt x="1755" y="1624"/>
                  </a:lnTo>
                  <a:lnTo>
                    <a:pt x="1712" y="1536"/>
                  </a:lnTo>
                  <a:lnTo>
                    <a:pt x="307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9" name="Google Shape;4859;p168"/>
            <p:cNvSpPr/>
            <p:nvPr/>
          </p:nvSpPr>
          <p:spPr>
            <a:xfrm>
              <a:off x="4857625" y="1459350"/>
              <a:ext cx="669225" cy="314875"/>
            </a:xfrm>
            <a:custGeom>
              <a:avLst/>
              <a:gdLst/>
              <a:ahLst/>
              <a:cxnLst/>
              <a:rect l="l" t="t" r="r" b="b"/>
              <a:pathLst>
                <a:path w="26769" h="12595" extrusionOk="0">
                  <a:moveTo>
                    <a:pt x="26549" y="1"/>
                  </a:moveTo>
                  <a:lnTo>
                    <a:pt x="22643" y="1054"/>
                  </a:lnTo>
                  <a:lnTo>
                    <a:pt x="18036" y="2238"/>
                  </a:lnTo>
                  <a:lnTo>
                    <a:pt x="16105" y="2633"/>
                  </a:lnTo>
                  <a:lnTo>
                    <a:pt x="16017" y="2677"/>
                  </a:lnTo>
                  <a:lnTo>
                    <a:pt x="14657" y="3994"/>
                  </a:lnTo>
                  <a:lnTo>
                    <a:pt x="12463" y="4345"/>
                  </a:lnTo>
                  <a:lnTo>
                    <a:pt x="12375" y="4389"/>
                  </a:lnTo>
                  <a:lnTo>
                    <a:pt x="10137" y="6934"/>
                  </a:lnTo>
                  <a:lnTo>
                    <a:pt x="8558" y="8162"/>
                  </a:lnTo>
                  <a:lnTo>
                    <a:pt x="6320" y="9391"/>
                  </a:lnTo>
                  <a:lnTo>
                    <a:pt x="1844" y="11409"/>
                  </a:lnTo>
                  <a:lnTo>
                    <a:pt x="220" y="12112"/>
                  </a:lnTo>
                  <a:lnTo>
                    <a:pt x="133" y="12155"/>
                  </a:lnTo>
                  <a:lnTo>
                    <a:pt x="1" y="12331"/>
                  </a:lnTo>
                  <a:lnTo>
                    <a:pt x="1" y="12375"/>
                  </a:lnTo>
                  <a:lnTo>
                    <a:pt x="1" y="12463"/>
                  </a:lnTo>
                  <a:lnTo>
                    <a:pt x="1" y="12506"/>
                  </a:lnTo>
                  <a:lnTo>
                    <a:pt x="45" y="12594"/>
                  </a:lnTo>
                  <a:lnTo>
                    <a:pt x="220" y="12594"/>
                  </a:lnTo>
                  <a:lnTo>
                    <a:pt x="308" y="12550"/>
                  </a:lnTo>
                  <a:lnTo>
                    <a:pt x="396" y="12419"/>
                  </a:lnTo>
                  <a:lnTo>
                    <a:pt x="1976" y="11760"/>
                  </a:lnTo>
                  <a:lnTo>
                    <a:pt x="6451" y="9742"/>
                  </a:lnTo>
                  <a:lnTo>
                    <a:pt x="8733" y="8469"/>
                  </a:lnTo>
                  <a:lnTo>
                    <a:pt x="8777" y="8426"/>
                  </a:lnTo>
                  <a:lnTo>
                    <a:pt x="10357" y="7197"/>
                  </a:lnTo>
                  <a:lnTo>
                    <a:pt x="10401" y="7197"/>
                  </a:lnTo>
                  <a:lnTo>
                    <a:pt x="12595" y="4696"/>
                  </a:lnTo>
                  <a:lnTo>
                    <a:pt x="14789" y="4301"/>
                  </a:lnTo>
                  <a:lnTo>
                    <a:pt x="14876" y="4257"/>
                  </a:lnTo>
                  <a:lnTo>
                    <a:pt x="16237" y="2984"/>
                  </a:lnTo>
                  <a:lnTo>
                    <a:pt x="18124" y="2546"/>
                  </a:lnTo>
                  <a:lnTo>
                    <a:pt x="22731" y="1405"/>
                  </a:lnTo>
                  <a:lnTo>
                    <a:pt x="26636" y="352"/>
                  </a:lnTo>
                  <a:lnTo>
                    <a:pt x="26680" y="308"/>
                  </a:lnTo>
                  <a:lnTo>
                    <a:pt x="26724" y="264"/>
                  </a:lnTo>
                  <a:lnTo>
                    <a:pt x="26768" y="176"/>
                  </a:lnTo>
                  <a:lnTo>
                    <a:pt x="26768" y="132"/>
                  </a:lnTo>
                  <a:lnTo>
                    <a:pt x="26724" y="44"/>
                  </a:lnTo>
                  <a:lnTo>
                    <a:pt x="2668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0" name="Google Shape;4860;p168"/>
            <p:cNvSpPr/>
            <p:nvPr/>
          </p:nvSpPr>
          <p:spPr>
            <a:xfrm>
              <a:off x="4825825" y="1509825"/>
              <a:ext cx="970875" cy="323625"/>
            </a:xfrm>
            <a:custGeom>
              <a:avLst/>
              <a:gdLst/>
              <a:ahLst/>
              <a:cxnLst/>
              <a:rect l="l" t="t" r="r" b="b"/>
              <a:pathLst>
                <a:path w="38835" h="12945" extrusionOk="0">
                  <a:moveTo>
                    <a:pt x="34403" y="0"/>
                  </a:moveTo>
                  <a:lnTo>
                    <a:pt x="31902" y="219"/>
                  </a:lnTo>
                  <a:lnTo>
                    <a:pt x="31858" y="219"/>
                  </a:lnTo>
                  <a:lnTo>
                    <a:pt x="27821" y="1185"/>
                  </a:lnTo>
                  <a:lnTo>
                    <a:pt x="23871" y="1931"/>
                  </a:lnTo>
                  <a:lnTo>
                    <a:pt x="21195" y="2282"/>
                  </a:lnTo>
                  <a:lnTo>
                    <a:pt x="21151" y="2282"/>
                  </a:lnTo>
                  <a:lnTo>
                    <a:pt x="19659" y="3159"/>
                  </a:lnTo>
                  <a:lnTo>
                    <a:pt x="15534" y="3861"/>
                  </a:lnTo>
                  <a:lnTo>
                    <a:pt x="15446" y="3905"/>
                  </a:lnTo>
                  <a:lnTo>
                    <a:pt x="12813" y="6407"/>
                  </a:lnTo>
                  <a:lnTo>
                    <a:pt x="11760" y="7153"/>
                  </a:lnTo>
                  <a:lnTo>
                    <a:pt x="10663" y="7855"/>
                  </a:lnTo>
                  <a:lnTo>
                    <a:pt x="9566" y="8513"/>
                  </a:lnTo>
                  <a:lnTo>
                    <a:pt x="8425" y="9083"/>
                  </a:lnTo>
                  <a:lnTo>
                    <a:pt x="7241" y="9610"/>
                  </a:lnTo>
                  <a:lnTo>
                    <a:pt x="6056" y="10136"/>
                  </a:lnTo>
                  <a:lnTo>
                    <a:pt x="3642" y="11058"/>
                  </a:lnTo>
                  <a:lnTo>
                    <a:pt x="1931" y="11760"/>
                  </a:lnTo>
                  <a:lnTo>
                    <a:pt x="176" y="12462"/>
                  </a:lnTo>
                  <a:lnTo>
                    <a:pt x="88" y="12550"/>
                  </a:lnTo>
                  <a:lnTo>
                    <a:pt x="0" y="12638"/>
                  </a:lnTo>
                  <a:lnTo>
                    <a:pt x="0" y="12725"/>
                  </a:lnTo>
                  <a:lnTo>
                    <a:pt x="0" y="12769"/>
                  </a:lnTo>
                  <a:lnTo>
                    <a:pt x="0" y="12857"/>
                  </a:lnTo>
                  <a:lnTo>
                    <a:pt x="44" y="12901"/>
                  </a:lnTo>
                  <a:lnTo>
                    <a:pt x="176" y="12945"/>
                  </a:lnTo>
                  <a:lnTo>
                    <a:pt x="220" y="12901"/>
                  </a:lnTo>
                  <a:lnTo>
                    <a:pt x="308" y="12857"/>
                  </a:lnTo>
                  <a:lnTo>
                    <a:pt x="351" y="12769"/>
                  </a:lnTo>
                  <a:lnTo>
                    <a:pt x="2063" y="12067"/>
                  </a:lnTo>
                  <a:lnTo>
                    <a:pt x="3774" y="11409"/>
                  </a:lnTo>
                  <a:lnTo>
                    <a:pt x="6188" y="10444"/>
                  </a:lnTo>
                  <a:lnTo>
                    <a:pt x="7372" y="9917"/>
                  </a:lnTo>
                  <a:lnTo>
                    <a:pt x="8557" y="9390"/>
                  </a:lnTo>
                  <a:lnTo>
                    <a:pt x="9742" y="8776"/>
                  </a:lnTo>
                  <a:lnTo>
                    <a:pt x="10883" y="8162"/>
                  </a:lnTo>
                  <a:lnTo>
                    <a:pt x="11980" y="7460"/>
                  </a:lnTo>
                  <a:lnTo>
                    <a:pt x="13033" y="6670"/>
                  </a:lnTo>
                  <a:lnTo>
                    <a:pt x="15622" y="4169"/>
                  </a:lnTo>
                  <a:lnTo>
                    <a:pt x="19747" y="3510"/>
                  </a:lnTo>
                  <a:lnTo>
                    <a:pt x="19790" y="3467"/>
                  </a:lnTo>
                  <a:lnTo>
                    <a:pt x="21282" y="2589"/>
                  </a:lnTo>
                  <a:lnTo>
                    <a:pt x="23915" y="2238"/>
                  </a:lnTo>
                  <a:lnTo>
                    <a:pt x="27908" y="1492"/>
                  </a:lnTo>
                  <a:lnTo>
                    <a:pt x="31945" y="570"/>
                  </a:lnTo>
                  <a:lnTo>
                    <a:pt x="34403" y="351"/>
                  </a:lnTo>
                  <a:lnTo>
                    <a:pt x="36816" y="746"/>
                  </a:lnTo>
                  <a:lnTo>
                    <a:pt x="38001" y="1273"/>
                  </a:lnTo>
                  <a:lnTo>
                    <a:pt x="38440" y="1843"/>
                  </a:lnTo>
                  <a:lnTo>
                    <a:pt x="38484" y="3598"/>
                  </a:lnTo>
                  <a:lnTo>
                    <a:pt x="38484" y="3686"/>
                  </a:lnTo>
                  <a:lnTo>
                    <a:pt x="38527" y="3730"/>
                  </a:lnTo>
                  <a:lnTo>
                    <a:pt x="38571" y="3774"/>
                  </a:lnTo>
                  <a:lnTo>
                    <a:pt x="38703" y="3774"/>
                  </a:lnTo>
                  <a:lnTo>
                    <a:pt x="38791" y="3730"/>
                  </a:lnTo>
                  <a:lnTo>
                    <a:pt x="38791" y="3686"/>
                  </a:lnTo>
                  <a:lnTo>
                    <a:pt x="38835" y="3598"/>
                  </a:lnTo>
                  <a:lnTo>
                    <a:pt x="38791" y="1799"/>
                  </a:lnTo>
                  <a:lnTo>
                    <a:pt x="38747" y="1711"/>
                  </a:lnTo>
                  <a:lnTo>
                    <a:pt x="38264" y="1009"/>
                  </a:lnTo>
                  <a:lnTo>
                    <a:pt x="38220" y="965"/>
                  </a:lnTo>
                  <a:lnTo>
                    <a:pt x="36948" y="439"/>
                  </a:lnTo>
                  <a:lnTo>
                    <a:pt x="36904" y="395"/>
                  </a:lnTo>
                  <a:lnTo>
                    <a:pt x="3444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1" name="Google Shape;4861;p168"/>
            <p:cNvSpPr/>
            <p:nvPr/>
          </p:nvSpPr>
          <p:spPr>
            <a:xfrm>
              <a:off x="4788525" y="1581125"/>
              <a:ext cx="993925" cy="304975"/>
            </a:xfrm>
            <a:custGeom>
              <a:avLst/>
              <a:gdLst/>
              <a:ahLst/>
              <a:cxnLst/>
              <a:rect l="l" t="t" r="r" b="b"/>
              <a:pathLst>
                <a:path w="39757" h="12199" extrusionOk="0">
                  <a:moveTo>
                    <a:pt x="35588" y="0"/>
                  </a:moveTo>
                  <a:lnTo>
                    <a:pt x="29883" y="790"/>
                  </a:lnTo>
                  <a:lnTo>
                    <a:pt x="26460" y="1009"/>
                  </a:lnTo>
                  <a:lnTo>
                    <a:pt x="26417" y="1009"/>
                  </a:lnTo>
                  <a:lnTo>
                    <a:pt x="24486" y="1712"/>
                  </a:lnTo>
                  <a:lnTo>
                    <a:pt x="19791" y="2326"/>
                  </a:lnTo>
                  <a:lnTo>
                    <a:pt x="18123" y="2677"/>
                  </a:lnTo>
                  <a:lnTo>
                    <a:pt x="18035" y="2721"/>
                  </a:lnTo>
                  <a:lnTo>
                    <a:pt x="15666" y="5046"/>
                  </a:lnTo>
                  <a:lnTo>
                    <a:pt x="15008" y="5573"/>
                  </a:lnTo>
                  <a:lnTo>
                    <a:pt x="14262" y="6056"/>
                  </a:lnTo>
                  <a:lnTo>
                    <a:pt x="13428" y="6538"/>
                  </a:lnTo>
                  <a:lnTo>
                    <a:pt x="12594" y="6977"/>
                  </a:lnTo>
                  <a:lnTo>
                    <a:pt x="11673" y="7416"/>
                  </a:lnTo>
                  <a:lnTo>
                    <a:pt x="10751" y="7855"/>
                  </a:lnTo>
                  <a:lnTo>
                    <a:pt x="8820" y="8689"/>
                  </a:lnTo>
                  <a:lnTo>
                    <a:pt x="6846" y="9478"/>
                  </a:lnTo>
                  <a:lnTo>
                    <a:pt x="4827" y="10180"/>
                  </a:lnTo>
                  <a:lnTo>
                    <a:pt x="1054" y="11497"/>
                  </a:lnTo>
                  <a:lnTo>
                    <a:pt x="176" y="11760"/>
                  </a:lnTo>
                  <a:lnTo>
                    <a:pt x="88" y="11848"/>
                  </a:lnTo>
                  <a:lnTo>
                    <a:pt x="0" y="11936"/>
                  </a:lnTo>
                  <a:lnTo>
                    <a:pt x="0" y="11980"/>
                  </a:lnTo>
                  <a:lnTo>
                    <a:pt x="0" y="12067"/>
                  </a:lnTo>
                  <a:lnTo>
                    <a:pt x="0" y="12111"/>
                  </a:lnTo>
                  <a:lnTo>
                    <a:pt x="44" y="12155"/>
                  </a:lnTo>
                  <a:lnTo>
                    <a:pt x="176" y="12199"/>
                  </a:lnTo>
                  <a:lnTo>
                    <a:pt x="220" y="12155"/>
                  </a:lnTo>
                  <a:lnTo>
                    <a:pt x="308" y="12111"/>
                  </a:lnTo>
                  <a:lnTo>
                    <a:pt x="1141" y="11804"/>
                  </a:lnTo>
                  <a:lnTo>
                    <a:pt x="4959" y="10532"/>
                  </a:lnTo>
                  <a:lnTo>
                    <a:pt x="6977" y="9786"/>
                  </a:lnTo>
                  <a:lnTo>
                    <a:pt x="8996" y="8996"/>
                  </a:lnTo>
                  <a:lnTo>
                    <a:pt x="10927" y="8162"/>
                  </a:lnTo>
                  <a:lnTo>
                    <a:pt x="11892" y="7723"/>
                  </a:lnTo>
                  <a:lnTo>
                    <a:pt x="12770" y="7284"/>
                  </a:lnTo>
                  <a:lnTo>
                    <a:pt x="13647" y="6802"/>
                  </a:lnTo>
                  <a:lnTo>
                    <a:pt x="14437" y="6319"/>
                  </a:lnTo>
                  <a:lnTo>
                    <a:pt x="15227" y="5836"/>
                  </a:lnTo>
                  <a:lnTo>
                    <a:pt x="15885" y="5354"/>
                  </a:lnTo>
                  <a:lnTo>
                    <a:pt x="15929" y="5310"/>
                  </a:lnTo>
                  <a:lnTo>
                    <a:pt x="18255" y="3028"/>
                  </a:lnTo>
                  <a:lnTo>
                    <a:pt x="19878" y="2677"/>
                  </a:lnTo>
                  <a:lnTo>
                    <a:pt x="24530" y="2063"/>
                  </a:lnTo>
                  <a:lnTo>
                    <a:pt x="24574" y="2063"/>
                  </a:lnTo>
                  <a:lnTo>
                    <a:pt x="26548" y="1361"/>
                  </a:lnTo>
                  <a:lnTo>
                    <a:pt x="29927" y="1141"/>
                  </a:lnTo>
                  <a:lnTo>
                    <a:pt x="35631" y="351"/>
                  </a:lnTo>
                  <a:lnTo>
                    <a:pt x="37387" y="439"/>
                  </a:lnTo>
                  <a:lnTo>
                    <a:pt x="38264" y="878"/>
                  </a:lnTo>
                  <a:lnTo>
                    <a:pt x="38308" y="1536"/>
                  </a:lnTo>
                  <a:lnTo>
                    <a:pt x="38396" y="4520"/>
                  </a:lnTo>
                  <a:lnTo>
                    <a:pt x="38396" y="4564"/>
                  </a:lnTo>
                  <a:lnTo>
                    <a:pt x="38703" y="6538"/>
                  </a:lnTo>
                  <a:lnTo>
                    <a:pt x="39361" y="9873"/>
                  </a:lnTo>
                  <a:lnTo>
                    <a:pt x="39449" y="10137"/>
                  </a:lnTo>
                  <a:lnTo>
                    <a:pt x="39449" y="10180"/>
                  </a:lnTo>
                  <a:lnTo>
                    <a:pt x="39493" y="10224"/>
                  </a:lnTo>
                  <a:lnTo>
                    <a:pt x="39581" y="10268"/>
                  </a:lnTo>
                  <a:lnTo>
                    <a:pt x="39625" y="10268"/>
                  </a:lnTo>
                  <a:lnTo>
                    <a:pt x="39712" y="10224"/>
                  </a:lnTo>
                  <a:lnTo>
                    <a:pt x="39756" y="10180"/>
                  </a:lnTo>
                  <a:lnTo>
                    <a:pt x="39756" y="10093"/>
                  </a:lnTo>
                  <a:lnTo>
                    <a:pt x="39756" y="10049"/>
                  </a:lnTo>
                  <a:lnTo>
                    <a:pt x="39054" y="6451"/>
                  </a:lnTo>
                  <a:lnTo>
                    <a:pt x="38747" y="4520"/>
                  </a:lnTo>
                  <a:lnTo>
                    <a:pt x="38659" y="1492"/>
                  </a:lnTo>
                  <a:lnTo>
                    <a:pt x="38571" y="746"/>
                  </a:lnTo>
                  <a:lnTo>
                    <a:pt x="38571" y="658"/>
                  </a:lnTo>
                  <a:lnTo>
                    <a:pt x="38484" y="571"/>
                  </a:lnTo>
                  <a:lnTo>
                    <a:pt x="37518" y="132"/>
                  </a:lnTo>
                  <a:lnTo>
                    <a:pt x="37474" y="88"/>
                  </a:lnTo>
                  <a:lnTo>
                    <a:pt x="3563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2" name="Google Shape;4862;p168"/>
            <p:cNvSpPr/>
            <p:nvPr/>
          </p:nvSpPr>
          <p:spPr>
            <a:xfrm>
              <a:off x="4156650" y="690350"/>
              <a:ext cx="140425" cy="190900"/>
            </a:xfrm>
            <a:custGeom>
              <a:avLst/>
              <a:gdLst/>
              <a:ahLst/>
              <a:cxnLst/>
              <a:rect l="l" t="t" r="r" b="b"/>
              <a:pathLst>
                <a:path w="5617" h="7636" extrusionOk="0">
                  <a:moveTo>
                    <a:pt x="5398" y="0"/>
                  </a:moveTo>
                  <a:lnTo>
                    <a:pt x="5354" y="44"/>
                  </a:lnTo>
                  <a:lnTo>
                    <a:pt x="5310" y="88"/>
                  </a:lnTo>
                  <a:lnTo>
                    <a:pt x="4959" y="615"/>
                  </a:lnTo>
                  <a:lnTo>
                    <a:pt x="3204" y="3642"/>
                  </a:lnTo>
                  <a:lnTo>
                    <a:pt x="44" y="7372"/>
                  </a:lnTo>
                  <a:lnTo>
                    <a:pt x="0" y="7416"/>
                  </a:lnTo>
                  <a:lnTo>
                    <a:pt x="0" y="7504"/>
                  </a:lnTo>
                  <a:lnTo>
                    <a:pt x="44" y="7548"/>
                  </a:lnTo>
                  <a:lnTo>
                    <a:pt x="44" y="7592"/>
                  </a:lnTo>
                  <a:lnTo>
                    <a:pt x="176" y="7636"/>
                  </a:lnTo>
                  <a:lnTo>
                    <a:pt x="264" y="7636"/>
                  </a:lnTo>
                  <a:lnTo>
                    <a:pt x="307" y="7592"/>
                  </a:lnTo>
                  <a:lnTo>
                    <a:pt x="3467" y="3862"/>
                  </a:lnTo>
                  <a:lnTo>
                    <a:pt x="3511" y="3818"/>
                  </a:lnTo>
                  <a:lnTo>
                    <a:pt x="5266" y="790"/>
                  </a:lnTo>
                  <a:lnTo>
                    <a:pt x="5617" y="264"/>
                  </a:lnTo>
                  <a:lnTo>
                    <a:pt x="5617" y="176"/>
                  </a:lnTo>
                  <a:lnTo>
                    <a:pt x="5617" y="132"/>
                  </a:lnTo>
                  <a:lnTo>
                    <a:pt x="5617" y="88"/>
                  </a:lnTo>
                  <a:lnTo>
                    <a:pt x="552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3" name="Google Shape;4863;p168"/>
            <p:cNvSpPr/>
            <p:nvPr/>
          </p:nvSpPr>
          <p:spPr>
            <a:xfrm>
              <a:off x="3612525" y="2067100"/>
              <a:ext cx="822775" cy="311575"/>
            </a:xfrm>
            <a:custGeom>
              <a:avLst/>
              <a:gdLst/>
              <a:ahLst/>
              <a:cxnLst/>
              <a:rect l="l" t="t" r="r" b="b"/>
              <a:pathLst>
                <a:path w="32911" h="12463" extrusionOk="0">
                  <a:moveTo>
                    <a:pt x="32648" y="0"/>
                  </a:moveTo>
                  <a:lnTo>
                    <a:pt x="32121" y="395"/>
                  </a:lnTo>
                  <a:lnTo>
                    <a:pt x="32077" y="395"/>
                  </a:lnTo>
                  <a:lnTo>
                    <a:pt x="30541" y="2019"/>
                  </a:lnTo>
                  <a:lnTo>
                    <a:pt x="28260" y="3291"/>
                  </a:lnTo>
                  <a:lnTo>
                    <a:pt x="27163" y="3642"/>
                  </a:lnTo>
                  <a:lnTo>
                    <a:pt x="22862" y="2721"/>
                  </a:lnTo>
                  <a:lnTo>
                    <a:pt x="18386" y="1053"/>
                  </a:lnTo>
                  <a:lnTo>
                    <a:pt x="18343" y="1053"/>
                  </a:lnTo>
                  <a:lnTo>
                    <a:pt x="17640" y="966"/>
                  </a:lnTo>
                  <a:lnTo>
                    <a:pt x="17553" y="966"/>
                  </a:lnTo>
                  <a:lnTo>
                    <a:pt x="17509" y="1009"/>
                  </a:lnTo>
                  <a:lnTo>
                    <a:pt x="17158" y="1317"/>
                  </a:lnTo>
                  <a:lnTo>
                    <a:pt x="17114" y="1448"/>
                  </a:lnTo>
                  <a:lnTo>
                    <a:pt x="17026" y="2809"/>
                  </a:lnTo>
                  <a:lnTo>
                    <a:pt x="16368" y="5485"/>
                  </a:lnTo>
                  <a:lnTo>
                    <a:pt x="15929" y="8557"/>
                  </a:lnTo>
                  <a:lnTo>
                    <a:pt x="15578" y="11541"/>
                  </a:lnTo>
                  <a:lnTo>
                    <a:pt x="15446" y="11936"/>
                  </a:lnTo>
                  <a:lnTo>
                    <a:pt x="13428" y="11716"/>
                  </a:lnTo>
                  <a:lnTo>
                    <a:pt x="10269" y="11760"/>
                  </a:lnTo>
                  <a:lnTo>
                    <a:pt x="5837" y="12067"/>
                  </a:lnTo>
                  <a:lnTo>
                    <a:pt x="2238" y="12111"/>
                  </a:lnTo>
                  <a:lnTo>
                    <a:pt x="176" y="11936"/>
                  </a:lnTo>
                  <a:lnTo>
                    <a:pt x="132" y="11980"/>
                  </a:lnTo>
                  <a:lnTo>
                    <a:pt x="44" y="11980"/>
                  </a:lnTo>
                  <a:lnTo>
                    <a:pt x="1" y="12067"/>
                  </a:lnTo>
                  <a:lnTo>
                    <a:pt x="1" y="12111"/>
                  </a:lnTo>
                  <a:lnTo>
                    <a:pt x="1" y="12199"/>
                  </a:lnTo>
                  <a:lnTo>
                    <a:pt x="44" y="12243"/>
                  </a:lnTo>
                  <a:lnTo>
                    <a:pt x="88" y="12287"/>
                  </a:lnTo>
                  <a:lnTo>
                    <a:pt x="176" y="12287"/>
                  </a:lnTo>
                  <a:lnTo>
                    <a:pt x="2238" y="12462"/>
                  </a:lnTo>
                  <a:lnTo>
                    <a:pt x="5837" y="12418"/>
                  </a:lnTo>
                  <a:lnTo>
                    <a:pt x="10269" y="12111"/>
                  </a:lnTo>
                  <a:lnTo>
                    <a:pt x="13428" y="12067"/>
                  </a:lnTo>
                  <a:lnTo>
                    <a:pt x="15534" y="12287"/>
                  </a:lnTo>
                  <a:lnTo>
                    <a:pt x="15622" y="12287"/>
                  </a:lnTo>
                  <a:lnTo>
                    <a:pt x="15710" y="12199"/>
                  </a:lnTo>
                  <a:lnTo>
                    <a:pt x="15929" y="11672"/>
                  </a:lnTo>
                  <a:lnTo>
                    <a:pt x="15929" y="11629"/>
                  </a:lnTo>
                  <a:lnTo>
                    <a:pt x="16280" y="8601"/>
                  </a:lnTo>
                  <a:lnTo>
                    <a:pt x="16719" y="5573"/>
                  </a:lnTo>
                  <a:lnTo>
                    <a:pt x="17377" y="2896"/>
                  </a:lnTo>
                  <a:lnTo>
                    <a:pt x="17377" y="2852"/>
                  </a:lnTo>
                  <a:lnTo>
                    <a:pt x="17465" y="1536"/>
                  </a:lnTo>
                  <a:lnTo>
                    <a:pt x="17684" y="1317"/>
                  </a:lnTo>
                  <a:lnTo>
                    <a:pt x="18299" y="1404"/>
                  </a:lnTo>
                  <a:lnTo>
                    <a:pt x="22731" y="3072"/>
                  </a:lnTo>
                  <a:lnTo>
                    <a:pt x="22775" y="3072"/>
                  </a:lnTo>
                  <a:lnTo>
                    <a:pt x="27119" y="3993"/>
                  </a:lnTo>
                  <a:lnTo>
                    <a:pt x="27206" y="3949"/>
                  </a:lnTo>
                  <a:lnTo>
                    <a:pt x="28391" y="3642"/>
                  </a:lnTo>
                  <a:lnTo>
                    <a:pt x="28435" y="3598"/>
                  </a:lnTo>
                  <a:lnTo>
                    <a:pt x="30717" y="2326"/>
                  </a:lnTo>
                  <a:lnTo>
                    <a:pt x="30761" y="2282"/>
                  </a:lnTo>
                  <a:lnTo>
                    <a:pt x="32340" y="658"/>
                  </a:lnTo>
                  <a:lnTo>
                    <a:pt x="32867" y="307"/>
                  </a:lnTo>
                  <a:lnTo>
                    <a:pt x="32911" y="264"/>
                  </a:lnTo>
                  <a:lnTo>
                    <a:pt x="32911" y="176"/>
                  </a:lnTo>
                  <a:lnTo>
                    <a:pt x="32911" y="132"/>
                  </a:lnTo>
                  <a:lnTo>
                    <a:pt x="32911" y="44"/>
                  </a:lnTo>
                  <a:lnTo>
                    <a:pt x="3286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4" name="Google Shape;4864;p168"/>
            <p:cNvSpPr/>
            <p:nvPr/>
          </p:nvSpPr>
          <p:spPr>
            <a:xfrm>
              <a:off x="3644350" y="658525"/>
              <a:ext cx="620925" cy="835950"/>
            </a:xfrm>
            <a:custGeom>
              <a:avLst/>
              <a:gdLst/>
              <a:ahLst/>
              <a:cxnLst/>
              <a:rect l="l" t="t" r="r" b="b"/>
              <a:pathLst>
                <a:path w="24837" h="33438" extrusionOk="0">
                  <a:moveTo>
                    <a:pt x="24573" y="1"/>
                  </a:moveTo>
                  <a:lnTo>
                    <a:pt x="23344" y="703"/>
                  </a:lnTo>
                  <a:lnTo>
                    <a:pt x="20887" y="2283"/>
                  </a:lnTo>
                  <a:lnTo>
                    <a:pt x="16982" y="5223"/>
                  </a:lnTo>
                  <a:lnTo>
                    <a:pt x="16938" y="5267"/>
                  </a:lnTo>
                  <a:lnTo>
                    <a:pt x="15402" y="7768"/>
                  </a:lnTo>
                  <a:lnTo>
                    <a:pt x="13735" y="10269"/>
                  </a:lnTo>
                  <a:lnTo>
                    <a:pt x="11760" y="12770"/>
                  </a:lnTo>
                  <a:lnTo>
                    <a:pt x="9961" y="14964"/>
                  </a:lnTo>
                  <a:lnTo>
                    <a:pt x="7635" y="17860"/>
                  </a:lnTo>
                  <a:lnTo>
                    <a:pt x="5485" y="21063"/>
                  </a:lnTo>
                  <a:lnTo>
                    <a:pt x="5485" y="21107"/>
                  </a:lnTo>
                  <a:lnTo>
                    <a:pt x="4827" y="22555"/>
                  </a:lnTo>
                  <a:lnTo>
                    <a:pt x="4344" y="24354"/>
                  </a:lnTo>
                  <a:lnTo>
                    <a:pt x="3598" y="25803"/>
                  </a:lnTo>
                  <a:lnTo>
                    <a:pt x="2150" y="27514"/>
                  </a:lnTo>
                  <a:lnTo>
                    <a:pt x="2106" y="27558"/>
                  </a:lnTo>
                  <a:lnTo>
                    <a:pt x="1053" y="29840"/>
                  </a:lnTo>
                  <a:lnTo>
                    <a:pt x="0" y="33218"/>
                  </a:lnTo>
                  <a:lnTo>
                    <a:pt x="0" y="33306"/>
                  </a:lnTo>
                  <a:lnTo>
                    <a:pt x="0" y="33350"/>
                  </a:lnTo>
                  <a:lnTo>
                    <a:pt x="44" y="33394"/>
                  </a:lnTo>
                  <a:lnTo>
                    <a:pt x="88" y="33438"/>
                  </a:lnTo>
                  <a:lnTo>
                    <a:pt x="176" y="33438"/>
                  </a:lnTo>
                  <a:lnTo>
                    <a:pt x="263" y="33394"/>
                  </a:lnTo>
                  <a:lnTo>
                    <a:pt x="307" y="33306"/>
                  </a:lnTo>
                  <a:lnTo>
                    <a:pt x="1360" y="29971"/>
                  </a:lnTo>
                  <a:lnTo>
                    <a:pt x="2413" y="27733"/>
                  </a:lnTo>
                  <a:lnTo>
                    <a:pt x="3905" y="26022"/>
                  </a:lnTo>
                  <a:lnTo>
                    <a:pt x="3905" y="25978"/>
                  </a:lnTo>
                  <a:lnTo>
                    <a:pt x="4651" y="24486"/>
                  </a:lnTo>
                  <a:lnTo>
                    <a:pt x="4695" y="24486"/>
                  </a:lnTo>
                  <a:lnTo>
                    <a:pt x="5178" y="22687"/>
                  </a:lnTo>
                  <a:lnTo>
                    <a:pt x="5792" y="21239"/>
                  </a:lnTo>
                  <a:lnTo>
                    <a:pt x="7899" y="18036"/>
                  </a:lnTo>
                  <a:lnTo>
                    <a:pt x="10224" y="15183"/>
                  </a:lnTo>
                  <a:lnTo>
                    <a:pt x="12023" y="12989"/>
                  </a:lnTo>
                  <a:lnTo>
                    <a:pt x="14042" y="10488"/>
                  </a:lnTo>
                  <a:lnTo>
                    <a:pt x="15709" y="7943"/>
                  </a:lnTo>
                  <a:lnTo>
                    <a:pt x="17245" y="5486"/>
                  </a:lnTo>
                  <a:lnTo>
                    <a:pt x="21107" y="2546"/>
                  </a:lnTo>
                  <a:lnTo>
                    <a:pt x="23520" y="1010"/>
                  </a:lnTo>
                  <a:lnTo>
                    <a:pt x="24749" y="308"/>
                  </a:lnTo>
                  <a:lnTo>
                    <a:pt x="24793" y="264"/>
                  </a:lnTo>
                  <a:lnTo>
                    <a:pt x="24793" y="220"/>
                  </a:lnTo>
                  <a:lnTo>
                    <a:pt x="24836" y="133"/>
                  </a:lnTo>
                  <a:lnTo>
                    <a:pt x="24793" y="89"/>
                  </a:lnTo>
                  <a:lnTo>
                    <a:pt x="24749" y="45"/>
                  </a:lnTo>
                  <a:lnTo>
                    <a:pt x="2470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5" name="Google Shape;4865;p168"/>
            <p:cNvSpPr/>
            <p:nvPr/>
          </p:nvSpPr>
          <p:spPr>
            <a:xfrm>
              <a:off x="3615825" y="2072575"/>
              <a:ext cx="833750" cy="351075"/>
            </a:xfrm>
            <a:custGeom>
              <a:avLst/>
              <a:gdLst/>
              <a:ahLst/>
              <a:cxnLst/>
              <a:rect l="l" t="t" r="r" b="b"/>
              <a:pathLst>
                <a:path w="33350" h="14043" extrusionOk="0">
                  <a:moveTo>
                    <a:pt x="33086" y="1"/>
                  </a:moveTo>
                  <a:lnTo>
                    <a:pt x="33042" y="45"/>
                  </a:lnTo>
                  <a:lnTo>
                    <a:pt x="32252" y="1098"/>
                  </a:lnTo>
                  <a:lnTo>
                    <a:pt x="31243" y="1931"/>
                  </a:lnTo>
                  <a:lnTo>
                    <a:pt x="28084" y="3730"/>
                  </a:lnTo>
                  <a:lnTo>
                    <a:pt x="26855" y="4169"/>
                  </a:lnTo>
                  <a:lnTo>
                    <a:pt x="22028" y="3028"/>
                  </a:lnTo>
                  <a:lnTo>
                    <a:pt x="19088" y="1800"/>
                  </a:lnTo>
                  <a:lnTo>
                    <a:pt x="19044" y="1800"/>
                  </a:lnTo>
                  <a:lnTo>
                    <a:pt x="18123" y="1580"/>
                  </a:lnTo>
                  <a:lnTo>
                    <a:pt x="17991" y="1580"/>
                  </a:lnTo>
                  <a:lnTo>
                    <a:pt x="17947" y="1624"/>
                  </a:lnTo>
                  <a:lnTo>
                    <a:pt x="17903" y="1712"/>
                  </a:lnTo>
                  <a:lnTo>
                    <a:pt x="17333" y="4213"/>
                  </a:lnTo>
                  <a:lnTo>
                    <a:pt x="16982" y="7285"/>
                  </a:lnTo>
                  <a:lnTo>
                    <a:pt x="16236" y="12814"/>
                  </a:lnTo>
                  <a:lnTo>
                    <a:pt x="16192" y="13472"/>
                  </a:lnTo>
                  <a:lnTo>
                    <a:pt x="16017" y="13647"/>
                  </a:lnTo>
                  <a:lnTo>
                    <a:pt x="12155" y="12594"/>
                  </a:lnTo>
                  <a:lnTo>
                    <a:pt x="12111" y="12594"/>
                  </a:lnTo>
                  <a:lnTo>
                    <a:pt x="5749" y="12858"/>
                  </a:lnTo>
                  <a:lnTo>
                    <a:pt x="2633" y="12858"/>
                  </a:lnTo>
                  <a:lnTo>
                    <a:pt x="176" y="12638"/>
                  </a:lnTo>
                  <a:lnTo>
                    <a:pt x="132" y="12638"/>
                  </a:lnTo>
                  <a:lnTo>
                    <a:pt x="44" y="12682"/>
                  </a:lnTo>
                  <a:lnTo>
                    <a:pt x="0" y="12726"/>
                  </a:lnTo>
                  <a:lnTo>
                    <a:pt x="0" y="12814"/>
                  </a:lnTo>
                  <a:lnTo>
                    <a:pt x="0" y="12858"/>
                  </a:lnTo>
                  <a:lnTo>
                    <a:pt x="44" y="12945"/>
                  </a:lnTo>
                  <a:lnTo>
                    <a:pt x="88" y="12989"/>
                  </a:lnTo>
                  <a:lnTo>
                    <a:pt x="132" y="12989"/>
                  </a:lnTo>
                  <a:lnTo>
                    <a:pt x="2633" y="13209"/>
                  </a:lnTo>
                  <a:lnTo>
                    <a:pt x="5792" y="13209"/>
                  </a:lnTo>
                  <a:lnTo>
                    <a:pt x="12111" y="12945"/>
                  </a:lnTo>
                  <a:lnTo>
                    <a:pt x="16017" y="14042"/>
                  </a:lnTo>
                  <a:lnTo>
                    <a:pt x="16060" y="14042"/>
                  </a:lnTo>
                  <a:lnTo>
                    <a:pt x="16148" y="13998"/>
                  </a:lnTo>
                  <a:lnTo>
                    <a:pt x="16192" y="13955"/>
                  </a:lnTo>
                  <a:lnTo>
                    <a:pt x="16499" y="13647"/>
                  </a:lnTo>
                  <a:lnTo>
                    <a:pt x="16543" y="13560"/>
                  </a:lnTo>
                  <a:lnTo>
                    <a:pt x="16587" y="12858"/>
                  </a:lnTo>
                  <a:lnTo>
                    <a:pt x="17333" y="7329"/>
                  </a:lnTo>
                  <a:lnTo>
                    <a:pt x="17684" y="4301"/>
                  </a:lnTo>
                  <a:lnTo>
                    <a:pt x="18211" y="1975"/>
                  </a:lnTo>
                  <a:lnTo>
                    <a:pt x="18957" y="2151"/>
                  </a:lnTo>
                  <a:lnTo>
                    <a:pt x="21897" y="3379"/>
                  </a:lnTo>
                  <a:lnTo>
                    <a:pt x="21940" y="3379"/>
                  </a:lnTo>
                  <a:lnTo>
                    <a:pt x="26811" y="4520"/>
                  </a:lnTo>
                  <a:lnTo>
                    <a:pt x="26943" y="4476"/>
                  </a:lnTo>
                  <a:lnTo>
                    <a:pt x="28215" y="4038"/>
                  </a:lnTo>
                  <a:lnTo>
                    <a:pt x="28259" y="4038"/>
                  </a:lnTo>
                  <a:lnTo>
                    <a:pt x="31419" y="2195"/>
                  </a:lnTo>
                  <a:lnTo>
                    <a:pt x="31462" y="2195"/>
                  </a:lnTo>
                  <a:lnTo>
                    <a:pt x="32516" y="1361"/>
                  </a:lnTo>
                  <a:lnTo>
                    <a:pt x="32516" y="1317"/>
                  </a:lnTo>
                  <a:lnTo>
                    <a:pt x="33305" y="264"/>
                  </a:lnTo>
                  <a:lnTo>
                    <a:pt x="33349" y="220"/>
                  </a:lnTo>
                  <a:lnTo>
                    <a:pt x="33349" y="132"/>
                  </a:lnTo>
                  <a:lnTo>
                    <a:pt x="33305" y="88"/>
                  </a:lnTo>
                  <a:lnTo>
                    <a:pt x="33262" y="45"/>
                  </a:lnTo>
                  <a:lnTo>
                    <a:pt x="3321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6" name="Google Shape;4866;p168"/>
            <p:cNvSpPr/>
            <p:nvPr/>
          </p:nvSpPr>
          <p:spPr>
            <a:xfrm>
              <a:off x="3615825" y="642075"/>
              <a:ext cx="642875" cy="845825"/>
            </a:xfrm>
            <a:custGeom>
              <a:avLst/>
              <a:gdLst/>
              <a:ahLst/>
              <a:cxnLst/>
              <a:rect l="l" t="t" r="r" b="b"/>
              <a:pathLst>
                <a:path w="25715" h="33833" extrusionOk="0">
                  <a:moveTo>
                    <a:pt x="25495" y="1"/>
                  </a:moveTo>
                  <a:lnTo>
                    <a:pt x="24134" y="483"/>
                  </a:lnTo>
                  <a:lnTo>
                    <a:pt x="24091" y="483"/>
                  </a:lnTo>
                  <a:lnTo>
                    <a:pt x="22862" y="1229"/>
                  </a:lnTo>
                  <a:lnTo>
                    <a:pt x="20273" y="3028"/>
                  </a:lnTo>
                  <a:lnTo>
                    <a:pt x="16982" y="5530"/>
                  </a:lnTo>
                  <a:lnTo>
                    <a:pt x="16938" y="5573"/>
                  </a:lnTo>
                  <a:lnTo>
                    <a:pt x="16236" y="6451"/>
                  </a:lnTo>
                  <a:lnTo>
                    <a:pt x="16236" y="6495"/>
                  </a:lnTo>
                  <a:lnTo>
                    <a:pt x="15007" y="8645"/>
                  </a:lnTo>
                  <a:lnTo>
                    <a:pt x="13559" y="10839"/>
                  </a:lnTo>
                  <a:lnTo>
                    <a:pt x="9742" y="15490"/>
                  </a:lnTo>
                  <a:lnTo>
                    <a:pt x="8162" y="17509"/>
                  </a:lnTo>
                  <a:lnTo>
                    <a:pt x="5836" y="21019"/>
                  </a:lnTo>
                  <a:lnTo>
                    <a:pt x="5792" y="21063"/>
                  </a:lnTo>
                  <a:lnTo>
                    <a:pt x="4476" y="24267"/>
                  </a:lnTo>
                  <a:lnTo>
                    <a:pt x="2414" y="27645"/>
                  </a:lnTo>
                  <a:lnTo>
                    <a:pt x="1360" y="29927"/>
                  </a:lnTo>
                  <a:lnTo>
                    <a:pt x="0" y="33569"/>
                  </a:lnTo>
                  <a:lnTo>
                    <a:pt x="0" y="33657"/>
                  </a:lnTo>
                  <a:lnTo>
                    <a:pt x="0" y="33701"/>
                  </a:lnTo>
                  <a:lnTo>
                    <a:pt x="44" y="33789"/>
                  </a:lnTo>
                  <a:lnTo>
                    <a:pt x="88" y="33832"/>
                  </a:lnTo>
                  <a:lnTo>
                    <a:pt x="176" y="33832"/>
                  </a:lnTo>
                  <a:lnTo>
                    <a:pt x="263" y="33789"/>
                  </a:lnTo>
                  <a:lnTo>
                    <a:pt x="307" y="33701"/>
                  </a:lnTo>
                  <a:lnTo>
                    <a:pt x="1668" y="30103"/>
                  </a:lnTo>
                  <a:lnTo>
                    <a:pt x="2721" y="27821"/>
                  </a:lnTo>
                  <a:lnTo>
                    <a:pt x="4783" y="24442"/>
                  </a:lnTo>
                  <a:lnTo>
                    <a:pt x="4783" y="24398"/>
                  </a:lnTo>
                  <a:lnTo>
                    <a:pt x="6143" y="21195"/>
                  </a:lnTo>
                  <a:lnTo>
                    <a:pt x="8469" y="17728"/>
                  </a:lnTo>
                  <a:lnTo>
                    <a:pt x="10005" y="15710"/>
                  </a:lnTo>
                  <a:lnTo>
                    <a:pt x="13823" y="11015"/>
                  </a:lnTo>
                  <a:lnTo>
                    <a:pt x="15314" y="8821"/>
                  </a:lnTo>
                  <a:lnTo>
                    <a:pt x="16499" y="6671"/>
                  </a:lnTo>
                  <a:lnTo>
                    <a:pt x="17201" y="5793"/>
                  </a:lnTo>
                  <a:lnTo>
                    <a:pt x="20492" y="3292"/>
                  </a:lnTo>
                  <a:lnTo>
                    <a:pt x="23037" y="1537"/>
                  </a:lnTo>
                  <a:lnTo>
                    <a:pt x="24266" y="791"/>
                  </a:lnTo>
                  <a:lnTo>
                    <a:pt x="25626" y="352"/>
                  </a:lnTo>
                  <a:lnTo>
                    <a:pt x="25670" y="308"/>
                  </a:lnTo>
                  <a:lnTo>
                    <a:pt x="25714" y="264"/>
                  </a:lnTo>
                  <a:lnTo>
                    <a:pt x="25714" y="176"/>
                  </a:lnTo>
                  <a:lnTo>
                    <a:pt x="25714" y="132"/>
                  </a:lnTo>
                  <a:lnTo>
                    <a:pt x="25670" y="45"/>
                  </a:lnTo>
                  <a:lnTo>
                    <a:pt x="2562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7" name="Google Shape;4867;p168"/>
            <p:cNvSpPr/>
            <p:nvPr/>
          </p:nvSpPr>
          <p:spPr>
            <a:xfrm>
              <a:off x="3589500" y="2073675"/>
              <a:ext cx="884200" cy="377400"/>
            </a:xfrm>
            <a:custGeom>
              <a:avLst/>
              <a:gdLst/>
              <a:ahLst/>
              <a:cxnLst/>
              <a:rect l="l" t="t" r="r" b="b"/>
              <a:pathLst>
                <a:path w="35368" h="15096" extrusionOk="0">
                  <a:moveTo>
                    <a:pt x="35192" y="1"/>
                  </a:moveTo>
                  <a:lnTo>
                    <a:pt x="35104" y="44"/>
                  </a:lnTo>
                  <a:lnTo>
                    <a:pt x="35061" y="88"/>
                  </a:lnTo>
                  <a:lnTo>
                    <a:pt x="34315" y="1141"/>
                  </a:lnTo>
                  <a:lnTo>
                    <a:pt x="31901" y="2721"/>
                  </a:lnTo>
                  <a:lnTo>
                    <a:pt x="29137" y="4301"/>
                  </a:lnTo>
                  <a:lnTo>
                    <a:pt x="27733" y="4871"/>
                  </a:lnTo>
                  <a:lnTo>
                    <a:pt x="22379" y="3511"/>
                  </a:lnTo>
                  <a:lnTo>
                    <a:pt x="19966" y="2414"/>
                  </a:lnTo>
                  <a:lnTo>
                    <a:pt x="19834" y="2414"/>
                  </a:lnTo>
                  <a:lnTo>
                    <a:pt x="19790" y="2502"/>
                  </a:lnTo>
                  <a:lnTo>
                    <a:pt x="19746" y="2546"/>
                  </a:lnTo>
                  <a:lnTo>
                    <a:pt x="19264" y="5486"/>
                  </a:lnTo>
                  <a:lnTo>
                    <a:pt x="18737" y="8996"/>
                  </a:lnTo>
                  <a:lnTo>
                    <a:pt x="18342" y="12024"/>
                  </a:lnTo>
                  <a:lnTo>
                    <a:pt x="18079" y="13340"/>
                  </a:lnTo>
                  <a:lnTo>
                    <a:pt x="17508" y="14305"/>
                  </a:lnTo>
                  <a:lnTo>
                    <a:pt x="17026" y="14613"/>
                  </a:lnTo>
                  <a:lnTo>
                    <a:pt x="16367" y="14744"/>
                  </a:lnTo>
                  <a:lnTo>
                    <a:pt x="15578" y="14613"/>
                  </a:lnTo>
                  <a:lnTo>
                    <a:pt x="11979" y="13647"/>
                  </a:lnTo>
                  <a:lnTo>
                    <a:pt x="11936" y="13647"/>
                  </a:lnTo>
                  <a:lnTo>
                    <a:pt x="8996" y="13691"/>
                  </a:lnTo>
                  <a:lnTo>
                    <a:pt x="5529" y="13867"/>
                  </a:lnTo>
                  <a:lnTo>
                    <a:pt x="2808" y="13691"/>
                  </a:lnTo>
                  <a:lnTo>
                    <a:pt x="176" y="13296"/>
                  </a:lnTo>
                  <a:lnTo>
                    <a:pt x="132" y="13296"/>
                  </a:lnTo>
                  <a:lnTo>
                    <a:pt x="44" y="13340"/>
                  </a:lnTo>
                  <a:lnTo>
                    <a:pt x="0" y="13384"/>
                  </a:lnTo>
                  <a:lnTo>
                    <a:pt x="0" y="13472"/>
                  </a:lnTo>
                  <a:lnTo>
                    <a:pt x="0" y="13516"/>
                  </a:lnTo>
                  <a:lnTo>
                    <a:pt x="44" y="13603"/>
                  </a:lnTo>
                  <a:lnTo>
                    <a:pt x="88" y="13647"/>
                  </a:lnTo>
                  <a:lnTo>
                    <a:pt x="132" y="13647"/>
                  </a:lnTo>
                  <a:lnTo>
                    <a:pt x="2764" y="14042"/>
                  </a:lnTo>
                  <a:lnTo>
                    <a:pt x="5529" y="14174"/>
                  </a:lnTo>
                  <a:lnTo>
                    <a:pt x="8996" y="14042"/>
                  </a:lnTo>
                  <a:lnTo>
                    <a:pt x="11892" y="13998"/>
                  </a:lnTo>
                  <a:lnTo>
                    <a:pt x="15490" y="14964"/>
                  </a:lnTo>
                  <a:lnTo>
                    <a:pt x="16324" y="15095"/>
                  </a:lnTo>
                  <a:lnTo>
                    <a:pt x="16411" y="15095"/>
                  </a:lnTo>
                  <a:lnTo>
                    <a:pt x="17113" y="14964"/>
                  </a:lnTo>
                  <a:lnTo>
                    <a:pt x="17201" y="14920"/>
                  </a:lnTo>
                  <a:lnTo>
                    <a:pt x="17728" y="14569"/>
                  </a:lnTo>
                  <a:lnTo>
                    <a:pt x="17816" y="14525"/>
                  </a:lnTo>
                  <a:lnTo>
                    <a:pt x="18386" y="13472"/>
                  </a:lnTo>
                  <a:lnTo>
                    <a:pt x="18430" y="13428"/>
                  </a:lnTo>
                  <a:lnTo>
                    <a:pt x="18693" y="12068"/>
                  </a:lnTo>
                  <a:lnTo>
                    <a:pt x="19088" y="9040"/>
                  </a:lnTo>
                  <a:lnTo>
                    <a:pt x="19615" y="5529"/>
                  </a:lnTo>
                  <a:lnTo>
                    <a:pt x="20053" y="2853"/>
                  </a:lnTo>
                  <a:lnTo>
                    <a:pt x="22247" y="3862"/>
                  </a:lnTo>
                  <a:lnTo>
                    <a:pt x="22291" y="3862"/>
                  </a:lnTo>
                  <a:lnTo>
                    <a:pt x="27689" y="5222"/>
                  </a:lnTo>
                  <a:lnTo>
                    <a:pt x="27820" y="5222"/>
                  </a:lnTo>
                  <a:lnTo>
                    <a:pt x="29268" y="4608"/>
                  </a:lnTo>
                  <a:lnTo>
                    <a:pt x="32121" y="3028"/>
                  </a:lnTo>
                  <a:lnTo>
                    <a:pt x="34534" y="1405"/>
                  </a:lnTo>
                  <a:lnTo>
                    <a:pt x="34578" y="1361"/>
                  </a:lnTo>
                  <a:lnTo>
                    <a:pt x="35324" y="308"/>
                  </a:lnTo>
                  <a:lnTo>
                    <a:pt x="35368" y="220"/>
                  </a:lnTo>
                  <a:lnTo>
                    <a:pt x="35368" y="176"/>
                  </a:lnTo>
                  <a:lnTo>
                    <a:pt x="35368" y="88"/>
                  </a:lnTo>
                  <a:lnTo>
                    <a:pt x="35324" y="44"/>
                  </a:lnTo>
                  <a:lnTo>
                    <a:pt x="3523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8" name="Google Shape;4868;p168"/>
            <p:cNvSpPr/>
            <p:nvPr/>
          </p:nvSpPr>
          <p:spPr>
            <a:xfrm>
              <a:off x="3598275" y="630025"/>
              <a:ext cx="656025" cy="832650"/>
            </a:xfrm>
            <a:custGeom>
              <a:avLst/>
              <a:gdLst/>
              <a:ahLst/>
              <a:cxnLst/>
              <a:rect l="l" t="t" r="r" b="b"/>
              <a:pathLst>
                <a:path w="26241" h="33306" extrusionOk="0">
                  <a:moveTo>
                    <a:pt x="26021" y="0"/>
                  </a:moveTo>
                  <a:lnTo>
                    <a:pt x="25626" y="132"/>
                  </a:lnTo>
                  <a:lnTo>
                    <a:pt x="24090" y="263"/>
                  </a:lnTo>
                  <a:lnTo>
                    <a:pt x="24003" y="263"/>
                  </a:lnTo>
                  <a:lnTo>
                    <a:pt x="20141" y="2984"/>
                  </a:lnTo>
                  <a:lnTo>
                    <a:pt x="17377" y="5310"/>
                  </a:lnTo>
                  <a:lnTo>
                    <a:pt x="14832" y="7811"/>
                  </a:lnTo>
                  <a:lnTo>
                    <a:pt x="13691" y="9303"/>
                  </a:lnTo>
                  <a:lnTo>
                    <a:pt x="13647" y="9390"/>
                  </a:lnTo>
                  <a:lnTo>
                    <a:pt x="13384" y="10619"/>
                  </a:lnTo>
                  <a:lnTo>
                    <a:pt x="11672" y="12725"/>
                  </a:lnTo>
                  <a:lnTo>
                    <a:pt x="10839" y="13735"/>
                  </a:lnTo>
                  <a:lnTo>
                    <a:pt x="9961" y="14744"/>
                  </a:lnTo>
                  <a:lnTo>
                    <a:pt x="9127" y="15841"/>
                  </a:lnTo>
                  <a:lnTo>
                    <a:pt x="8293" y="17026"/>
                  </a:lnTo>
                  <a:lnTo>
                    <a:pt x="7460" y="18210"/>
                  </a:lnTo>
                  <a:lnTo>
                    <a:pt x="6626" y="19483"/>
                  </a:lnTo>
                  <a:lnTo>
                    <a:pt x="5836" y="20755"/>
                  </a:lnTo>
                  <a:lnTo>
                    <a:pt x="5090" y="22072"/>
                  </a:lnTo>
                  <a:lnTo>
                    <a:pt x="4344" y="23388"/>
                  </a:lnTo>
                  <a:lnTo>
                    <a:pt x="3598" y="24749"/>
                  </a:lnTo>
                  <a:lnTo>
                    <a:pt x="2896" y="26153"/>
                  </a:lnTo>
                  <a:lnTo>
                    <a:pt x="2238" y="27513"/>
                  </a:lnTo>
                  <a:lnTo>
                    <a:pt x="1624" y="28917"/>
                  </a:lnTo>
                  <a:lnTo>
                    <a:pt x="1053" y="30321"/>
                  </a:lnTo>
                  <a:lnTo>
                    <a:pt x="483" y="31682"/>
                  </a:lnTo>
                  <a:lnTo>
                    <a:pt x="0" y="33086"/>
                  </a:lnTo>
                  <a:lnTo>
                    <a:pt x="0" y="33130"/>
                  </a:lnTo>
                  <a:lnTo>
                    <a:pt x="0" y="33217"/>
                  </a:lnTo>
                  <a:lnTo>
                    <a:pt x="44" y="33261"/>
                  </a:lnTo>
                  <a:lnTo>
                    <a:pt x="132" y="33305"/>
                  </a:lnTo>
                  <a:lnTo>
                    <a:pt x="176" y="33305"/>
                  </a:lnTo>
                  <a:lnTo>
                    <a:pt x="263" y="33261"/>
                  </a:lnTo>
                  <a:lnTo>
                    <a:pt x="351" y="33217"/>
                  </a:lnTo>
                  <a:lnTo>
                    <a:pt x="834" y="31813"/>
                  </a:lnTo>
                  <a:lnTo>
                    <a:pt x="1360" y="30453"/>
                  </a:lnTo>
                  <a:lnTo>
                    <a:pt x="1931" y="29049"/>
                  </a:lnTo>
                  <a:lnTo>
                    <a:pt x="2589" y="27688"/>
                  </a:lnTo>
                  <a:lnTo>
                    <a:pt x="3247" y="26284"/>
                  </a:lnTo>
                  <a:lnTo>
                    <a:pt x="3905" y="24924"/>
                  </a:lnTo>
                  <a:lnTo>
                    <a:pt x="4651" y="23564"/>
                  </a:lnTo>
                  <a:lnTo>
                    <a:pt x="5397" y="22247"/>
                  </a:lnTo>
                  <a:lnTo>
                    <a:pt x="6143" y="20931"/>
                  </a:lnTo>
                  <a:lnTo>
                    <a:pt x="6933" y="19658"/>
                  </a:lnTo>
                  <a:lnTo>
                    <a:pt x="7767" y="18430"/>
                  </a:lnTo>
                  <a:lnTo>
                    <a:pt x="8557" y="17201"/>
                  </a:lnTo>
                  <a:lnTo>
                    <a:pt x="9390" y="16060"/>
                  </a:lnTo>
                  <a:lnTo>
                    <a:pt x="10268" y="14963"/>
                  </a:lnTo>
                  <a:lnTo>
                    <a:pt x="11102" y="13954"/>
                  </a:lnTo>
                  <a:lnTo>
                    <a:pt x="11936" y="12945"/>
                  </a:lnTo>
                  <a:lnTo>
                    <a:pt x="13691" y="10795"/>
                  </a:lnTo>
                  <a:lnTo>
                    <a:pt x="13735" y="10751"/>
                  </a:lnTo>
                  <a:lnTo>
                    <a:pt x="13998" y="9478"/>
                  </a:lnTo>
                  <a:lnTo>
                    <a:pt x="15095" y="8030"/>
                  </a:lnTo>
                  <a:lnTo>
                    <a:pt x="17596" y="5573"/>
                  </a:lnTo>
                  <a:lnTo>
                    <a:pt x="20361" y="3291"/>
                  </a:lnTo>
                  <a:lnTo>
                    <a:pt x="24134" y="614"/>
                  </a:lnTo>
                  <a:lnTo>
                    <a:pt x="25670" y="483"/>
                  </a:lnTo>
                  <a:lnTo>
                    <a:pt x="26109" y="351"/>
                  </a:lnTo>
                  <a:lnTo>
                    <a:pt x="26153" y="307"/>
                  </a:lnTo>
                  <a:lnTo>
                    <a:pt x="26197" y="263"/>
                  </a:lnTo>
                  <a:lnTo>
                    <a:pt x="26241" y="176"/>
                  </a:lnTo>
                  <a:lnTo>
                    <a:pt x="26241" y="132"/>
                  </a:lnTo>
                  <a:lnTo>
                    <a:pt x="26197" y="88"/>
                  </a:lnTo>
                  <a:lnTo>
                    <a:pt x="26153" y="44"/>
                  </a:lnTo>
                  <a:lnTo>
                    <a:pt x="2606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9" name="Google Shape;4869;p168"/>
            <p:cNvSpPr/>
            <p:nvPr/>
          </p:nvSpPr>
          <p:spPr>
            <a:xfrm>
              <a:off x="3611425" y="1686425"/>
              <a:ext cx="2121650" cy="846925"/>
            </a:xfrm>
            <a:custGeom>
              <a:avLst/>
              <a:gdLst/>
              <a:ahLst/>
              <a:cxnLst/>
              <a:rect l="l" t="t" r="r" b="b"/>
              <a:pathLst>
                <a:path w="84866" h="33877" extrusionOk="0">
                  <a:moveTo>
                    <a:pt x="80478" y="1"/>
                  </a:moveTo>
                  <a:lnTo>
                    <a:pt x="76923" y="483"/>
                  </a:lnTo>
                  <a:lnTo>
                    <a:pt x="73632" y="834"/>
                  </a:lnTo>
                  <a:lnTo>
                    <a:pt x="70824" y="1098"/>
                  </a:lnTo>
                  <a:lnTo>
                    <a:pt x="68849" y="1405"/>
                  </a:lnTo>
                  <a:lnTo>
                    <a:pt x="68805" y="1405"/>
                  </a:lnTo>
                  <a:lnTo>
                    <a:pt x="67533" y="1888"/>
                  </a:lnTo>
                  <a:lnTo>
                    <a:pt x="67489" y="1931"/>
                  </a:lnTo>
                  <a:lnTo>
                    <a:pt x="65558" y="3731"/>
                  </a:lnTo>
                  <a:lnTo>
                    <a:pt x="63145" y="5266"/>
                  </a:lnTo>
                  <a:lnTo>
                    <a:pt x="59239" y="6934"/>
                  </a:lnTo>
                  <a:lnTo>
                    <a:pt x="54939" y="8514"/>
                  </a:lnTo>
                  <a:lnTo>
                    <a:pt x="51824" y="9611"/>
                  </a:lnTo>
                  <a:lnTo>
                    <a:pt x="48752" y="10269"/>
                  </a:lnTo>
                  <a:lnTo>
                    <a:pt x="48708" y="10313"/>
                  </a:lnTo>
                  <a:lnTo>
                    <a:pt x="41292" y="13999"/>
                  </a:lnTo>
                  <a:lnTo>
                    <a:pt x="41248" y="14042"/>
                  </a:lnTo>
                  <a:lnTo>
                    <a:pt x="37475" y="16456"/>
                  </a:lnTo>
                  <a:lnTo>
                    <a:pt x="35105" y="17816"/>
                  </a:lnTo>
                  <a:lnTo>
                    <a:pt x="32999" y="18387"/>
                  </a:lnTo>
                  <a:lnTo>
                    <a:pt x="32955" y="18387"/>
                  </a:lnTo>
                  <a:lnTo>
                    <a:pt x="29181" y="20537"/>
                  </a:lnTo>
                  <a:lnTo>
                    <a:pt x="26987" y="21722"/>
                  </a:lnTo>
                  <a:lnTo>
                    <a:pt x="26153" y="21853"/>
                  </a:lnTo>
                  <a:lnTo>
                    <a:pt x="23170" y="21063"/>
                  </a:lnTo>
                  <a:lnTo>
                    <a:pt x="21634" y="20756"/>
                  </a:lnTo>
                  <a:lnTo>
                    <a:pt x="21546" y="20800"/>
                  </a:lnTo>
                  <a:lnTo>
                    <a:pt x="20888" y="21107"/>
                  </a:lnTo>
                  <a:lnTo>
                    <a:pt x="20800" y="21151"/>
                  </a:lnTo>
                  <a:lnTo>
                    <a:pt x="20273" y="21941"/>
                  </a:lnTo>
                  <a:lnTo>
                    <a:pt x="20273" y="21985"/>
                  </a:lnTo>
                  <a:lnTo>
                    <a:pt x="19747" y="24047"/>
                  </a:lnTo>
                  <a:lnTo>
                    <a:pt x="19747" y="24091"/>
                  </a:lnTo>
                  <a:lnTo>
                    <a:pt x="19308" y="27382"/>
                  </a:lnTo>
                  <a:lnTo>
                    <a:pt x="18430" y="30234"/>
                  </a:lnTo>
                  <a:lnTo>
                    <a:pt x="18036" y="32955"/>
                  </a:lnTo>
                  <a:lnTo>
                    <a:pt x="17816" y="33438"/>
                  </a:lnTo>
                  <a:lnTo>
                    <a:pt x="17553" y="33525"/>
                  </a:lnTo>
                  <a:lnTo>
                    <a:pt x="14788" y="32955"/>
                  </a:lnTo>
                  <a:lnTo>
                    <a:pt x="11848" y="32121"/>
                  </a:lnTo>
                  <a:lnTo>
                    <a:pt x="9172" y="31419"/>
                  </a:lnTo>
                  <a:lnTo>
                    <a:pt x="9128" y="31419"/>
                  </a:lnTo>
                  <a:lnTo>
                    <a:pt x="6144" y="31331"/>
                  </a:lnTo>
                  <a:lnTo>
                    <a:pt x="2897" y="31068"/>
                  </a:lnTo>
                  <a:lnTo>
                    <a:pt x="220" y="30629"/>
                  </a:lnTo>
                  <a:lnTo>
                    <a:pt x="132" y="30629"/>
                  </a:lnTo>
                  <a:lnTo>
                    <a:pt x="88" y="30673"/>
                  </a:lnTo>
                  <a:lnTo>
                    <a:pt x="45" y="30717"/>
                  </a:lnTo>
                  <a:lnTo>
                    <a:pt x="1" y="30761"/>
                  </a:lnTo>
                  <a:lnTo>
                    <a:pt x="1" y="30849"/>
                  </a:lnTo>
                  <a:lnTo>
                    <a:pt x="45" y="30893"/>
                  </a:lnTo>
                  <a:lnTo>
                    <a:pt x="88" y="30980"/>
                  </a:lnTo>
                  <a:lnTo>
                    <a:pt x="132" y="30980"/>
                  </a:lnTo>
                  <a:lnTo>
                    <a:pt x="2853" y="31419"/>
                  </a:lnTo>
                  <a:lnTo>
                    <a:pt x="6144" y="31682"/>
                  </a:lnTo>
                  <a:lnTo>
                    <a:pt x="9128" y="31770"/>
                  </a:lnTo>
                  <a:lnTo>
                    <a:pt x="11761" y="32472"/>
                  </a:lnTo>
                  <a:lnTo>
                    <a:pt x="14701" y="33306"/>
                  </a:lnTo>
                  <a:lnTo>
                    <a:pt x="17553" y="33876"/>
                  </a:lnTo>
                  <a:lnTo>
                    <a:pt x="17641" y="33876"/>
                  </a:lnTo>
                  <a:lnTo>
                    <a:pt x="18036" y="33701"/>
                  </a:lnTo>
                  <a:lnTo>
                    <a:pt x="18123" y="33613"/>
                  </a:lnTo>
                  <a:lnTo>
                    <a:pt x="18387" y="33043"/>
                  </a:lnTo>
                  <a:lnTo>
                    <a:pt x="18387" y="32999"/>
                  </a:lnTo>
                  <a:lnTo>
                    <a:pt x="18781" y="30322"/>
                  </a:lnTo>
                  <a:lnTo>
                    <a:pt x="19659" y="27470"/>
                  </a:lnTo>
                  <a:lnTo>
                    <a:pt x="20098" y="24135"/>
                  </a:lnTo>
                  <a:lnTo>
                    <a:pt x="20624" y="22116"/>
                  </a:lnTo>
                  <a:lnTo>
                    <a:pt x="21063" y="21414"/>
                  </a:lnTo>
                  <a:lnTo>
                    <a:pt x="21634" y="21107"/>
                  </a:lnTo>
                  <a:lnTo>
                    <a:pt x="23082" y="21414"/>
                  </a:lnTo>
                  <a:lnTo>
                    <a:pt x="26110" y="22204"/>
                  </a:lnTo>
                  <a:lnTo>
                    <a:pt x="26197" y="22204"/>
                  </a:lnTo>
                  <a:lnTo>
                    <a:pt x="27031" y="22073"/>
                  </a:lnTo>
                  <a:lnTo>
                    <a:pt x="27119" y="22029"/>
                  </a:lnTo>
                  <a:lnTo>
                    <a:pt x="29357" y="20844"/>
                  </a:lnTo>
                  <a:lnTo>
                    <a:pt x="33130" y="18738"/>
                  </a:lnTo>
                  <a:lnTo>
                    <a:pt x="35193" y="18123"/>
                  </a:lnTo>
                  <a:lnTo>
                    <a:pt x="35237" y="18123"/>
                  </a:lnTo>
                  <a:lnTo>
                    <a:pt x="37650" y="16763"/>
                  </a:lnTo>
                  <a:lnTo>
                    <a:pt x="41424" y="14306"/>
                  </a:lnTo>
                  <a:lnTo>
                    <a:pt x="48840" y="10620"/>
                  </a:lnTo>
                  <a:lnTo>
                    <a:pt x="51911" y="9918"/>
                  </a:lnTo>
                  <a:lnTo>
                    <a:pt x="55071" y="8821"/>
                  </a:lnTo>
                  <a:lnTo>
                    <a:pt x="59371" y="7241"/>
                  </a:lnTo>
                  <a:lnTo>
                    <a:pt x="63276" y="5574"/>
                  </a:lnTo>
                  <a:lnTo>
                    <a:pt x="63320" y="5574"/>
                  </a:lnTo>
                  <a:lnTo>
                    <a:pt x="65778" y="4038"/>
                  </a:lnTo>
                  <a:lnTo>
                    <a:pt x="65778" y="3994"/>
                  </a:lnTo>
                  <a:lnTo>
                    <a:pt x="67708" y="2195"/>
                  </a:lnTo>
                  <a:lnTo>
                    <a:pt x="68893" y="1756"/>
                  </a:lnTo>
                  <a:lnTo>
                    <a:pt x="70868" y="1405"/>
                  </a:lnTo>
                  <a:lnTo>
                    <a:pt x="73676" y="1186"/>
                  </a:lnTo>
                  <a:lnTo>
                    <a:pt x="76967" y="834"/>
                  </a:lnTo>
                  <a:lnTo>
                    <a:pt x="80478" y="352"/>
                  </a:lnTo>
                  <a:lnTo>
                    <a:pt x="81882" y="571"/>
                  </a:lnTo>
                  <a:lnTo>
                    <a:pt x="82233" y="834"/>
                  </a:lnTo>
                  <a:lnTo>
                    <a:pt x="82672" y="2458"/>
                  </a:lnTo>
                  <a:lnTo>
                    <a:pt x="83461" y="6144"/>
                  </a:lnTo>
                  <a:lnTo>
                    <a:pt x="84558" y="11059"/>
                  </a:lnTo>
                  <a:lnTo>
                    <a:pt x="84558" y="11146"/>
                  </a:lnTo>
                  <a:lnTo>
                    <a:pt x="84602" y="11190"/>
                  </a:lnTo>
                  <a:lnTo>
                    <a:pt x="84822" y="11190"/>
                  </a:lnTo>
                  <a:lnTo>
                    <a:pt x="84866" y="11146"/>
                  </a:lnTo>
                  <a:lnTo>
                    <a:pt x="84866" y="11059"/>
                  </a:lnTo>
                  <a:lnTo>
                    <a:pt x="84866" y="11015"/>
                  </a:lnTo>
                  <a:lnTo>
                    <a:pt x="83812" y="6056"/>
                  </a:lnTo>
                  <a:lnTo>
                    <a:pt x="82979" y="2370"/>
                  </a:lnTo>
                  <a:lnTo>
                    <a:pt x="82540" y="703"/>
                  </a:lnTo>
                  <a:lnTo>
                    <a:pt x="82496" y="615"/>
                  </a:lnTo>
                  <a:lnTo>
                    <a:pt x="82101" y="264"/>
                  </a:lnTo>
                  <a:lnTo>
                    <a:pt x="82013" y="220"/>
                  </a:lnTo>
                  <a:lnTo>
                    <a:pt x="8052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0" name="Google Shape;4870;p168"/>
            <p:cNvSpPr/>
            <p:nvPr/>
          </p:nvSpPr>
          <p:spPr>
            <a:xfrm>
              <a:off x="3555475" y="722150"/>
              <a:ext cx="443225" cy="703225"/>
            </a:xfrm>
            <a:custGeom>
              <a:avLst/>
              <a:gdLst/>
              <a:ahLst/>
              <a:cxnLst/>
              <a:rect l="l" t="t" r="r" b="b"/>
              <a:pathLst>
                <a:path w="17729" h="28129" extrusionOk="0">
                  <a:moveTo>
                    <a:pt x="17509" y="1"/>
                  </a:moveTo>
                  <a:lnTo>
                    <a:pt x="17465" y="45"/>
                  </a:lnTo>
                  <a:lnTo>
                    <a:pt x="14174" y="3248"/>
                  </a:lnTo>
                  <a:lnTo>
                    <a:pt x="14130" y="3248"/>
                  </a:lnTo>
                  <a:lnTo>
                    <a:pt x="9742" y="10225"/>
                  </a:lnTo>
                  <a:lnTo>
                    <a:pt x="7680" y="13121"/>
                  </a:lnTo>
                  <a:lnTo>
                    <a:pt x="7636" y="13121"/>
                  </a:lnTo>
                  <a:lnTo>
                    <a:pt x="6363" y="15710"/>
                  </a:lnTo>
                  <a:lnTo>
                    <a:pt x="4608" y="18913"/>
                  </a:lnTo>
                  <a:lnTo>
                    <a:pt x="3028" y="22073"/>
                  </a:lnTo>
                  <a:lnTo>
                    <a:pt x="1361" y="24969"/>
                  </a:lnTo>
                  <a:lnTo>
                    <a:pt x="1" y="27909"/>
                  </a:lnTo>
                  <a:lnTo>
                    <a:pt x="1" y="27953"/>
                  </a:lnTo>
                  <a:lnTo>
                    <a:pt x="1" y="28040"/>
                  </a:lnTo>
                  <a:lnTo>
                    <a:pt x="45" y="28084"/>
                  </a:lnTo>
                  <a:lnTo>
                    <a:pt x="88" y="28128"/>
                  </a:lnTo>
                  <a:lnTo>
                    <a:pt x="264" y="28128"/>
                  </a:lnTo>
                  <a:lnTo>
                    <a:pt x="352" y="28040"/>
                  </a:lnTo>
                  <a:lnTo>
                    <a:pt x="1668" y="25144"/>
                  </a:lnTo>
                  <a:lnTo>
                    <a:pt x="3336" y="22204"/>
                  </a:lnTo>
                  <a:lnTo>
                    <a:pt x="4915" y="19089"/>
                  </a:lnTo>
                  <a:lnTo>
                    <a:pt x="6671" y="15886"/>
                  </a:lnTo>
                  <a:lnTo>
                    <a:pt x="7943" y="13297"/>
                  </a:lnTo>
                  <a:lnTo>
                    <a:pt x="10005" y="10401"/>
                  </a:lnTo>
                  <a:lnTo>
                    <a:pt x="14437" y="3468"/>
                  </a:lnTo>
                  <a:lnTo>
                    <a:pt x="17685" y="308"/>
                  </a:lnTo>
                  <a:lnTo>
                    <a:pt x="17728" y="264"/>
                  </a:lnTo>
                  <a:lnTo>
                    <a:pt x="17728" y="176"/>
                  </a:lnTo>
                  <a:lnTo>
                    <a:pt x="17728" y="133"/>
                  </a:lnTo>
                  <a:lnTo>
                    <a:pt x="17685" y="45"/>
                  </a:lnTo>
                  <a:lnTo>
                    <a:pt x="1764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1" name="Google Shape;4871;p168"/>
            <p:cNvSpPr/>
            <p:nvPr/>
          </p:nvSpPr>
          <p:spPr>
            <a:xfrm>
              <a:off x="3597175" y="1741275"/>
              <a:ext cx="2098600" cy="818400"/>
            </a:xfrm>
            <a:custGeom>
              <a:avLst/>
              <a:gdLst/>
              <a:ahLst/>
              <a:cxnLst/>
              <a:rect l="l" t="t" r="r" b="b"/>
              <a:pathLst>
                <a:path w="83944" h="32736" extrusionOk="0">
                  <a:moveTo>
                    <a:pt x="77976" y="1"/>
                  </a:moveTo>
                  <a:lnTo>
                    <a:pt x="74773" y="264"/>
                  </a:lnTo>
                  <a:lnTo>
                    <a:pt x="72052" y="571"/>
                  </a:lnTo>
                  <a:lnTo>
                    <a:pt x="70121" y="1054"/>
                  </a:lnTo>
                  <a:lnTo>
                    <a:pt x="70077" y="1054"/>
                  </a:lnTo>
                  <a:lnTo>
                    <a:pt x="69068" y="1537"/>
                  </a:lnTo>
                  <a:lnTo>
                    <a:pt x="69024" y="1537"/>
                  </a:lnTo>
                  <a:lnTo>
                    <a:pt x="66742" y="3599"/>
                  </a:lnTo>
                  <a:lnTo>
                    <a:pt x="63934" y="5003"/>
                  </a:lnTo>
                  <a:lnTo>
                    <a:pt x="59371" y="6671"/>
                  </a:lnTo>
                  <a:lnTo>
                    <a:pt x="54719" y="8338"/>
                  </a:lnTo>
                  <a:lnTo>
                    <a:pt x="52306" y="9172"/>
                  </a:lnTo>
                  <a:lnTo>
                    <a:pt x="49410" y="9654"/>
                  </a:lnTo>
                  <a:lnTo>
                    <a:pt x="49322" y="9654"/>
                  </a:lnTo>
                  <a:lnTo>
                    <a:pt x="43486" y="12682"/>
                  </a:lnTo>
                  <a:lnTo>
                    <a:pt x="40283" y="14569"/>
                  </a:lnTo>
                  <a:lnTo>
                    <a:pt x="37430" y="16236"/>
                  </a:lnTo>
                  <a:lnTo>
                    <a:pt x="36202" y="16675"/>
                  </a:lnTo>
                  <a:lnTo>
                    <a:pt x="33174" y="17334"/>
                  </a:lnTo>
                  <a:lnTo>
                    <a:pt x="33130" y="17377"/>
                  </a:lnTo>
                  <a:lnTo>
                    <a:pt x="30453" y="18562"/>
                  </a:lnTo>
                  <a:lnTo>
                    <a:pt x="27996" y="19922"/>
                  </a:lnTo>
                  <a:lnTo>
                    <a:pt x="26899" y="20449"/>
                  </a:lnTo>
                  <a:lnTo>
                    <a:pt x="23696" y="19615"/>
                  </a:lnTo>
                  <a:lnTo>
                    <a:pt x="22599" y="19440"/>
                  </a:lnTo>
                  <a:lnTo>
                    <a:pt x="22467" y="19440"/>
                  </a:lnTo>
                  <a:lnTo>
                    <a:pt x="22028" y="19659"/>
                  </a:lnTo>
                  <a:lnTo>
                    <a:pt x="21940" y="19703"/>
                  </a:lnTo>
                  <a:lnTo>
                    <a:pt x="21633" y="20186"/>
                  </a:lnTo>
                  <a:lnTo>
                    <a:pt x="21589" y="20273"/>
                  </a:lnTo>
                  <a:lnTo>
                    <a:pt x="20712" y="25539"/>
                  </a:lnTo>
                  <a:lnTo>
                    <a:pt x="20010" y="28040"/>
                  </a:lnTo>
                  <a:lnTo>
                    <a:pt x="20010" y="28084"/>
                  </a:lnTo>
                  <a:lnTo>
                    <a:pt x="19571" y="31419"/>
                  </a:lnTo>
                  <a:lnTo>
                    <a:pt x="19176" y="32077"/>
                  </a:lnTo>
                  <a:lnTo>
                    <a:pt x="18123" y="32384"/>
                  </a:lnTo>
                  <a:lnTo>
                    <a:pt x="16236" y="32253"/>
                  </a:lnTo>
                  <a:lnTo>
                    <a:pt x="11848" y="31200"/>
                  </a:lnTo>
                  <a:lnTo>
                    <a:pt x="9303" y="30498"/>
                  </a:lnTo>
                  <a:lnTo>
                    <a:pt x="9303" y="30454"/>
                  </a:lnTo>
                  <a:lnTo>
                    <a:pt x="6319" y="30147"/>
                  </a:lnTo>
                  <a:lnTo>
                    <a:pt x="2282" y="29576"/>
                  </a:lnTo>
                  <a:lnTo>
                    <a:pt x="220" y="29225"/>
                  </a:lnTo>
                  <a:lnTo>
                    <a:pt x="132" y="29225"/>
                  </a:lnTo>
                  <a:lnTo>
                    <a:pt x="88" y="29269"/>
                  </a:lnTo>
                  <a:lnTo>
                    <a:pt x="44" y="29313"/>
                  </a:lnTo>
                  <a:lnTo>
                    <a:pt x="0" y="29357"/>
                  </a:lnTo>
                  <a:lnTo>
                    <a:pt x="0" y="29444"/>
                  </a:lnTo>
                  <a:lnTo>
                    <a:pt x="44" y="29488"/>
                  </a:lnTo>
                  <a:lnTo>
                    <a:pt x="88" y="29532"/>
                  </a:lnTo>
                  <a:lnTo>
                    <a:pt x="132" y="29576"/>
                  </a:lnTo>
                  <a:lnTo>
                    <a:pt x="2238" y="29883"/>
                  </a:lnTo>
                  <a:lnTo>
                    <a:pt x="6275" y="30498"/>
                  </a:lnTo>
                  <a:lnTo>
                    <a:pt x="9259" y="30805"/>
                  </a:lnTo>
                  <a:lnTo>
                    <a:pt x="11760" y="31507"/>
                  </a:lnTo>
                  <a:lnTo>
                    <a:pt x="16148" y="32604"/>
                  </a:lnTo>
                  <a:lnTo>
                    <a:pt x="16192" y="32604"/>
                  </a:lnTo>
                  <a:lnTo>
                    <a:pt x="18167" y="32735"/>
                  </a:lnTo>
                  <a:lnTo>
                    <a:pt x="18211" y="32735"/>
                  </a:lnTo>
                  <a:lnTo>
                    <a:pt x="19308" y="32384"/>
                  </a:lnTo>
                  <a:lnTo>
                    <a:pt x="19395" y="32341"/>
                  </a:lnTo>
                  <a:lnTo>
                    <a:pt x="19878" y="31595"/>
                  </a:lnTo>
                  <a:lnTo>
                    <a:pt x="19922" y="31507"/>
                  </a:lnTo>
                  <a:lnTo>
                    <a:pt x="20317" y="28128"/>
                  </a:lnTo>
                  <a:lnTo>
                    <a:pt x="21063" y="25627"/>
                  </a:lnTo>
                  <a:lnTo>
                    <a:pt x="21940" y="20361"/>
                  </a:lnTo>
                  <a:lnTo>
                    <a:pt x="22204" y="19922"/>
                  </a:lnTo>
                  <a:lnTo>
                    <a:pt x="22555" y="19791"/>
                  </a:lnTo>
                  <a:lnTo>
                    <a:pt x="23608" y="19966"/>
                  </a:lnTo>
                  <a:lnTo>
                    <a:pt x="26899" y="20800"/>
                  </a:lnTo>
                  <a:lnTo>
                    <a:pt x="26987" y="20756"/>
                  </a:lnTo>
                  <a:lnTo>
                    <a:pt x="28171" y="20230"/>
                  </a:lnTo>
                  <a:lnTo>
                    <a:pt x="30629" y="18869"/>
                  </a:lnTo>
                  <a:lnTo>
                    <a:pt x="33262" y="17685"/>
                  </a:lnTo>
                  <a:lnTo>
                    <a:pt x="36289" y="17026"/>
                  </a:lnTo>
                  <a:lnTo>
                    <a:pt x="37562" y="16544"/>
                  </a:lnTo>
                  <a:lnTo>
                    <a:pt x="37606" y="16544"/>
                  </a:lnTo>
                  <a:lnTo>
                    <a:pt x="40458" y="14876"/>
                  </a:lnTo>
                  <a:lnTo>
                    <a:pt x="43661" y="12989"/>
                  </a:lnTo>
                  <a:lnTo>
                    <a:pt x="49454" y="10005"/>
                  </a:lnTo>
                  <a:lnTo>
                    <a:pt x="52350" y="9523"/>
                  </a:lnTo>
                  <a:lnTo>
                    <a:pt x="52394" y="9523"/>
                  </a:lnTo>
                  <a:lnTo>
                    <a:pt x="54851" y="8689"/>
                  </a:lnTo>
                  <a:lnTo>
                    <a:pt x="59502" y="7022"/>
                  </a:lnTo>
                  <a:lnTo>
                    <a:pt x="64066" y="5310"/>
                  </a:lnTo>
                  <a:lnTo>
                    <a:pt x="66918" y="3906"/>
                  </a:lnTo>
                  <a:lnTo>
                    <a:pt x="66962" y="3906"/>
                  </a:lnTo>
                  <a:lnTo>
                    <a:pt x="69200" y="1844"/>
                  </a:lnTo>
                  <a:lnTo>
                    <a:pt x="70209" y="1405"/>
                  </a:lnTo>
                  <a:lnTo>
                    <a:pt x="72140" y="922"/>
                  </a:lnTo>
                  <a:lnTo>
                    <a:pt x="74773" y="571"/>
                  </a:lnTo>
                  <a:lnTo>
                    <a:pt x="78020" y="352"/>
                  </a:lnTo>
                  <a:lnTo>
                    <a:pt x="79556" y="571"/>
                  </a:lnTo>
                  <a:lnTo>
                    <a:pt x="80828" y="1537"/>
                  </a:lnTo>
                  <a:lnTo>
                    <a:pt x="81837" y="3423"/>
                  </a:lnTo>
                  <a:lnTo>
                    <a:pt x="82583" y="5925"/>
                  </a:lnTo>
                  <a:lnTo>
                    <a:pt x="83505" y="10795"/>
                  </a:lnTo>
                  <a:lnTo>
                    <a:pt x="83593" y="11410"/>
                  </a:lnTo>
                  <a:lnTo>
                    <a:pt x="83636" y="11454"/>
                  </a:lnTo>
                  <a:lnTo>
                    <a:pt x="83680" y="11497"/>
                  </a:lnTo>
                  <a:lnTo>
                    <a:pt x="83768" y="11541"/>
                  </a:lnTo>
                  <a:lnTo>
                    <a:pt x="83812" y="11541"/>
                  </a:lnTo>
                  <a:lnTo>
                    <a:pt x="83900" y="11497"/>
                  </a:lnTo>
                  <a:lnTo>
                    <a:pt x="83944" y="11454"/>
                  </a:lnTo>
                  <a:lnTo>
                    <a:pt x="83944" y="11410"/>
                  </a:lnTo>
                  <a:lnTo>
                    <a:pt x="83944" y="11322"/>
                  </a:lnTo>
                  <a:lnTo>
                    <a:pt x="83856" y="10708"/>
                  </a:lnTo>
                  <a:lnTo>
                    <a:pt x="82891" y="5837"/>
                  </a:lnTo>
                  <a:lnTo>
                    <a:pt x="82145" y="3292"/>
                  </a:lnTo>
                  <a:lnTo>
                    <a:pt x="82145" y="3248"/>
                  </a:lnTo>
                  <a:lnTo>
                    <a:pt x="81135" y="1317"/>
                  </a:lnTo>
                  <a:lnTo>
                    <a:pt x="81091" y="1273"/>
                  </a:lnTo>
                  <a:lnTo>
                    <a:pt x="79731" y="264"/>
                  </a:lnTo>
                  <a:lnTo>
                    <a:pt x="79643" y="220"/>
                  </a:lnTo>
                  <a:lnTo>
                    <a:pt x="780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2" name="Google Shape;4872;p168"/>
            <p:cNvSpPr/>
            <p:nvPr/>
          </p:nvSpPr>
          <p:spPr>
            <a:xfrm>
              <a:off x="3524775" y="759450"/>
              <a:ext cx="388350" cy="654950"/>
            </a:xfrm>
            <a:custGeom>
              <a:avLst/>
              <a:gdLst/>
              <a:ahLst/>
              <a:cxnLst/>
              <a:rect l="l" t="t" r="r" b="b"/>
              <a:pathLst>
                <a:path w="15534" h="26198" extrusionOk="0">
                  <a:moveTo>
                    <a:pt x="15358" y="1"/>
                  </a:moveTo>
                  <a:lnTo>
                    <a:pt x="15270" y="45"/>
                  </a:lnTo>
                  <a:lnTo>
                    <a:pt x="15227" y="89"/>
                  </a:lnTo>
                  <a:lnTo>
                    <a:pt x="11672" y="5442"/>
                  </a:lnTo>
                  <a:lnTo>
                    <a:pt x="10005" y="8250"/>
                  </a:lnTo>
                  <a:lnTo>
                    <a:pt x="7899" y="11278"/>
                  </a:lnTo>
                  <a:lnTo>
                    <a:pt x="7855" y="11278"/>
                  </a:lnTo>
                  <a:lnTo>
                    <a:pt x="6407" y="14613"/>
                  </a:lnTo>
                  <a:lnTo>
                    <a:pt x="4871" y="17685"/>
                  </a:lnTo>
                  <a:lnTo>
                    <a:pt x="2501" y="22204"/>
                  </a:lnTo>
                  <a:lnTo>
                    <a:pt x="0" y="25934"/>
                  </a:lnTo>
                  <a:lnTo>
                    <a:pt x="0" y="26022"/>
                  </a:lnTo>
                  <a:lnTo>
                    <a:pt x="0" y="26066"/>
                  </a:lnTo>
                  <a:lnTo>
                    <a:pt x="0" y="26154"/>
                  </a:lnTo>
                  <a:lnTo>
                    <a:pt x="88" y="26197"/>
                  </a:lnTo>
                  <a:lnTo>
                    <a:pt x="263" y="26197"/>
                  </a:lnTo>
                  <a:lnTo>
                    <a:pt x="307" y="26154"/>
                  </a:lnTo>
                  <a:lnTo>
                    <a:pt x="2808" y="22380"/>
                  </a:lnTo>
                  <a:lnTo>
                    <a:pt x="5178" y="17816"/>
                  </a:lnTo>
                  <a:lnTo>
                    <a:pt x="6714" y="14789"/>
                  </a:lnTo>
                  <a:lnTo>
                    <a:pt x="8206" y="11454"/>
                  </a:lnTo>
                  <a:lnTo>
                    <a:pt x="10268" y="8426"/>
                  </a:lnTo>
                  <a:lnTo>
                    <a:pt x="11936" y="5618"/>
                  </a:lnTo>
                  <a:lnTo>
                    <a:pt x="15534" y="264"/>
                  </a:lnTo>
                  <a:lnTo>
                    <a:pt x="15534" y="220"/>
                  </a:lnTo>
                  <a:lnTo>
                    <a:pt x="15534" y="133"/>
                  </a:lnTo>
                  <a:lnTo>
                    <a:pt x="15534" y="89"/>
                  </a:lnTo>
                  <a:lnTo>
                    <a:pt x="15490" y="45"/>
                  </a:lnTo>
                  <a:lnTo>
                    <a:pt x="1540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3" name="Google Shape;4873;p168"/>
            <p:cNvSpPr/>
            <p:nvPr/>
          </p:nvSpPr>
          <p:spPr>
            <a:xfrm>
              <a:off x="3586200" y="1781875"/>
              <a:ext cx="2077775" cy="817300"/>
            </a:xfrm>
            <a:custGeom>
              <a:avLst/>
              <a:gdLst/>
              <a:ahLst/>
              <a:cxnLst/>
              <a:rect l="l" t="t" r="r" b="b"/>
              <a:pathLst>
                <a:path w="83111" h="32692" extrusionOk="0">
                  <a:moveTo>
                    <a:pt x="79907" y="0"/>
                  </a:moveTo>
                  <a:lnTo>
                    <a:pt x="74246" y="483"/>
                  </a:lnTo>
                  <a:lnTo>
                    <a:pt x="74202" y="483"/>
                  </a:lnTo>
                  <a:lnTo>
                    <a:pt x="72008" y="1053"/>
                  </a:lnTo>
                  <a:lnTo>
                    <a:pt x="71964" y="1053"/>
                  </a:lnTo>
                  <a:lnTo>
                    <a:pt x="70780" y="1580"/>
                  </a:lnTo>
                  <a:lnTo>
                    <a:pt x="70736" y="1624"/>
                  </a:lnTo>
                  <a:lnTo>
                    <a:pt x="68761" y="3335"/>
                  </a:lnTo>
                  <a:lnTo>
                    <a:pt x="66392" y="4476"/>
                  </a:lnTo>
                  <a:lnTo>
                    <a:pt x="61565" y="6231"/>
                  </a:lnTo>
                  <a:lnTo>
                    <a:pt x="58669" y="7284"/>
                  </a:lnTo>
                  <a:lnTo>
                    <a:pt x="53579" y="9040"/>
                  </a:lnTo>
                  <a:lnTo>
                    <a:pt x="50902" y="9303"/>
                  </a:lnTo>
                  <a:lnTo>
                    <a:pt x="49849" y="9654"/>
                  </a:lnTo>
                  <a:lnTo>
                    <a:pt x="46865" y="11234"/>
                  </a:lnTo>
                  <a:lnTo>
                    <a:pt x="41511" y="14174"/>
                  </a:lnTo>
                  <a:lnTo>
                    <a:pt x="38703" y="15666"/>
                  </a:lnTo>
                  <a:lnTo>
                    <a:pt x="35719" y="16499"/>
                  </a:lnTo>
                  <a:lnTo>
                    <a:pt x="33218" y="16982"/>
                  </a:lnTo>
                  <a:lnTo>
                    <a:pt x="31199" y="17509"/>
                  </a:lnTo>
                  <a:lnTo>
                    <a:pt x="31156" y="17552"/>
                  </a:lnTo>
                  <a:lnTo>
                    <a:pt x="27996" y="19176"/>
                  </a:lnTo>
                  <a:lnTo>
                    <a:pt x="27162" y="19571"/>
                  </a:lnTo>
                  <a:lnTo>
                    <a:pt x="23652" y="18649"/>
                  </a:lnTo>
                  <a:lnTo>
                    <a:pt x="23608" y="18649"/>
                  </a:lnTo>
                  <a:lnTo>
                    <a:pt x="23082" y="18737"/>
                  </a:lnTo>
                  <a:lnTo>
                    <a:pt x="22994" y="18781"/>
                  </a:lnTo>
                  <a:lnTo>
                    <a:pt x="22950" y="18825"/>
                  </a:lnTo>
                  <a:lnTo>
                    <a:pt x="22643" y="19922"/>
                  </a:lnTo>
                  <a:lnTo>
                    <a:pt x="22599" y="19922"/>
                  </a:lnTo>
                  <a:lnTo>
                    <a:pt x="22160" y="23476"/>
                  </a:lnTo>
                  <a:lnTo>
                    <a:pt x="21282" y="27952"/>
                  </a:lnTo>
                  <a:lnTo>
                    <a:pt x="21282" y="27996"/>
                  </a:lnTo>
                  <a:lnTo>
                    <a:pt x="20975" y="31199"/>
                  </a:lnTo>
                  <a:lnTo>
                    <a:pt x="20931" y="31857"/>
                  </a:lnTo>
                  <a:lnTo>
                    <a:pt x="20668" y="32340"/>
                  </a:lnTo>
                  <a:lnTo>
                    <a:pt x="18913" y="32340"/>
                  </a:lnTo>
                  <a:lnTo>
                    <a:pt x="13823" y="31155"/>
                  </a:lnTo>
                  <a:lnTo>
                    <a:pt x="8382" y="29795"/>
                  </a:lnTo>
                  <a:lnTo>
                    <a:pt x="5047" y="29181"/>
                  </a:lnTo>
                  <a:lnTo>
                    <a:pt x="1273" y="28566"/>
                  </a:lnTo>
                  <a:lnTo>
                    <a:pt x="220" y="28391"/>
                  </a:lnTo>
                  <a:lnTo>
                    <a:pt x="132" y="28391"/>
                  </a:lnTo>
                  <a:lnTo>
                    <a:pt x="88" y="28435"/>
                  </a:lnTo>
                  <a:lnTo>
                    <a:pt x="44" y="28479"/>
                  </a:lnTo>
                  <a:lnTo>
                    <a:pt x="0" y="28566"/>
                  </a:lnTo>
                  <a:lnTo>
                    <a:pt x="0" y="28610"/>
                  </a:lnTo>
                  <a:lnTo>
                    <a:pt x="44" y="28698"/>
                  </a:lnTo>
                  <a:lnTo>
                    <a:pt x="88" y="28742"/>
                  </a:lnTo>
                  <a:lnTo>
                    <a:pt x="132" y="28742"/>
                  </a:lnTo>
                  <a:lnTo>
                    <a:pt x="1229" y="28917"/>
                  </a:lnTo>
                  <a:lnTo>
                    <a:pt x="4959" y="29532"/>
                  </a:lnTo>
                  <a:lnTo>
                    <a:pt x="8294" y="30146"/>
                  </a:lnTo>
                  <a:lnTo>
                    <a:pt x="13735" y="31506"/>
                  </a:lnTo>
                  <a:lnTo>
                    <a:pt x="18825" y="32647"/>
                  </a:lnTo>
                  <a:lnTo>
                    <a:pt x="18869" y="32691"/>
                  </a:lnTo>
                  <a:lnTo>
                    <a:pt x="20756" y="32691"/>
                  </a:lnTo>
                  <a:lnTo>
                    <a:pt x="20844" y="32647"/>
                  </a:lnTo>
                  <a:lnTo>
                    <a:pt x="20931" y="32603"/>
                  </a:lnTo>
                  <a:lnTo>
                    <a:pt x="21239" y="32033"/>
                  </a:lnTo>
                  <a:lnTo>
                    <a:pt x="21239" y="31945"/>
                  </a:lnTo>
                  <a:lnTo>
                    <a:pt x="21326" y="31243"/>
                  </a:lnTo>
                  <a:lnTo>
                    <a:pt x="21633" y="28040"/>
                  </a:lnTo>
                  <a:lnTo>
                    <a:pt x="22467" y="23564"/>
                  </a:lnTo>
                  <a:lnTo>
                    <a:pt x="22950" y="20010"/>
                  </a:lnTo>
                  <a:lnTo>
                    <a:pt x="23257" y="19044"/>
                  </a:lnTo>
                  <a:lnTo>
                    <a:pt x="23608" y="19001"/>
                  </a:lnTo>
                  <a:lnTo>
                    <a:pt x="27119" y="19966"/>
                  </a:lnTo>
                  <a:lnTo>
                    <a:pt x="27250" y="19922"/>
                  </a:lnTo>
                  <a:lnTo>
                    <a:pt x="28172" y="19527"/>
                  </a:lnTo>
                  <a:lnTo>
                    <a:pt x="31287" y="17860"/>
                  </a:lnTo>
                  <a:lnTo>
                    <a:pt x="33306" y="17333"/>
                  </a:lnTo>
                  <a:lnTo>
                    <a:pt x="35807" y="16850"/>
                  </a:lnTo>
                  <a:lnTo>
                    <a:pt x="38791" y="15973"/>
                  </a:lnTo>
                  <a:lnTo>
                    <a:pt x="38835" y="15973"/>
                  </a:lnTo>
                  <a:lnTo>
                    <a:pt x="41643" y="14481"/>
                  </a:lnTo>
                  <a:lnTo>
                    <a:pt x="46996" y="11541"/>
                  </a:lnTo>
                  <a:lnTo>
                    <a:pt x="49980" y="10005"/>
                  </a:lnTo>
                  <a:lnTo>
                    <a:pt x="50990" y="9654"/>
                  </a:lnTo>
                  <a:lnTo>
                    <a:pt x="53622" y="9347"/>
                  </a:lnTo>
                  <a:lnTo>
                    <a:pt x="53666" y="9347"/>
                  </a:lnTo>
                  <a:lnTo>
                    <a:pt x="58800" y="7592"/>
                  </a:lnTo>
                  <a:lnTo>
                    <a:pt x="61696" y="6539"/>
                  </a:lnTo>
                  <a:lnTo>
                    <a:pt x="66523" y="4783"/>
                  </a:lnTo>
                  <a:lnTo>
                    <a:pt x="68937" y="3642"/>
                  </a:lnTo>
                  <a:lnTo>
                    <a:pt x="68981" y="3642"/>
                  </a:lnTo>
                  <a:lnTo>
                    <a:pt x="70911" y="1887"/>
                  </a:lnTo>
                  <a:lnTo>
                    <a:pt x="72096" y="1361"/>
                  </a:lnTo>
                  <a:lnTo>
                    <a:pt x="74290" y="834"/>
                  </a:lnTo>
                  <a:lnTo>
                    <a:pt x="79863" y="351"/>
                  </a:lnTo>
                  <a:lnTo>
                    <a:pt x="80126" y="527"/>
                  </a:lnTo>
                  <a:lnTo>
                    <a:pt x="80390" y="1010"/>
                  </a:lnTo>
                  <a:lnTo>
                    <a:pt x="80872" y="3247"/>
                  </a:lnTo>
                  <a:lnTo>
                    <a:pt x="82276" y="10137"/>
                  </a:lnTo>
                  <a:lnTo>
                    <a:pt x="82759" y="12375"/>
                  </a:lnTo>
                  <a:lnTo>
                    <a:pt x="82803" y="12462"/>
                  </a:lnTo>
                  <a:lnTo>
                    <a:pt x="82847" y="12506"/>
                  </a:lnTo>
                  <a:lnTo>
                    <a:pt x="83066" y="12506"/>
                  </a:lnTo>
                  <a:lnTo>
                    <a:pt x="83110" y="12462"/>
                  </a:lnTo>
                  <a:lnTo>
                    <a:pt x="83110" y="12375"/>
                  </a:lnTo>
                  <a:lnTo>
                    <a:pt x="83110" y="12331"/>
                  </a:lnTo>
                  <a:lnTo>
                    <a:pt x="82584" y="10049"/>
                  </a:lnTo>
                  <a:lnTo>
                    <a:pt x="81223" y="3160"/>
                  </a:lnTo>
                  <a:lnTo>
                    <a:pt x="80741" y="922"/>
                  </a:lnTo>
                  <a:lnTo>
                    <a:pt x="80697" y="878"/>
                  </a:lnTo>
                  <a:lnTo>
                    <a:pt x="80433" y="351"/>
                  </a:lnTo>
                  <a:lnTo>
                    <a:pt x="80390" y="264"/>
                  </a:lnTo>
                  <a:lnTo>
                    <a:pt x="8003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4" name="Google Shape;4874;p168"/>
            <p:cNvSpPr/>
            <p:nvPr/>
          </p:nvSpPr>
          <p:spPr>
            <a:xfrm>
              <a:off x="3491850" y="750675"/>
              <a:ext cx="392750" cy="747100"/>
            </a:xfrm>
            <a:custGeom>
              <a:avLst/>
              <a:gdLst/>
              <a:ahLst/>
              <a:cxnLst/>
              <a:rect l="l" t="t" r="r" b="b"/>
              <a:pathLst>
                <a:path w="15710" h="29884" extrusionOk="0">
                  <a:moveTo>
                    <a:pt x="15490" y="1"/>
                  </a:moveTo>
                  <a:lnTo>
                    <a:pt x="15447" y="45"/>
                  </a:lnTo>
                  <a:lnTo>
                    <a:pt x="15403" y="89"/>
                  </a:lnTo>
                  <a:lnTo>
                    <a:pt x="13165" y="3380"/>
                  </a:lnTo>
                  <a:lnTo>
                    <a:pt x="10356" y="8119"/>
                  </a:lnTo>
                  <a:lnTo>
                    <a:pt x="8996" y="10006"/>
                  </a:lnTo>
                  <a:lnTo>
                    <a:pt x="8996" y="10049"/>
                  </a:lnTo>
                  <a:lnTo>
                    <a:pt x="7636" y="12682"/>
                  </a:lnTo>
                  <a:lnTo>
                    <a:pt x="6100" y="16456"/>
                  </a:lnTo>
                  <a:lnTo>
                    <a:pt x="3072" y="22160"/>
                  </a:lnTo>
                  <a:lnTo>
                    <a:pt x="878" y="25232"/>
                  </a:lnTo>
                  <a:lnTo>
                    <a:pt x="352" y="25846"/>
                  </a:lnTo>
                  <a:lnTo>
                    <a:pt x="88" y="26197"/>
                  </a:lnTo>
                  <a:lnTo>
                    <a:pt x="1" y="26373"/>
                  </a:lnTo>
                  <a:lnTo>
                    <a:pt x="1" y="26461"/>
                  </a:lnTo>
                  <a:lnTo>
                    <a:pt x="264" y="27865"/>
                  </a:lnTo>
                  <a:lnTo>
                    <a:pt x="308" y="27953"/>
                  </a:lnTo>
                  <a:lnTo>
                    <a:pt x="2370" y="29839"/>
                  </a:lnTo>
                  <a:lnTo>
                    <a:pt x="2458" y="29883"/>
                  </a:lnTo>
                  <a:lnTo>
                    <a:pt x="2546" y="29883"/>
                  </a:lnTo>
                  <a:lnTo>
                    <a:pt x="2590" y="29839"/>
                  </a:lnTo>
                  <a:lnTo>
                    <a:pt x="2633" y="29752"/>
                  </a:lnTo>
                  <a:lnTo>
                    <a:pt x="2633" y="29708"/>
                  </a:lnTo>
                  <a:lnTo>
                    <a:pt x="2633" y="29620"/>
                  </a:lnTo>
                  <a:lnTo>
                    <a:pt x="2590" y="29576"/>
                  </a:lnTo>
                  <a:lnTo>
                    <a:pt x="615" y="27733"/>
                  </a:lnTo>
                  <a:lnTo>
                    <a:pt x="352" y="26461"/>
                  </a:lnTo>
                  <a:lnTo>
                    <a:pt x="659" y="26022"/>
                  </a:lnTo>
                  <a:lnTo>
                    <a:pt x="1142" y="25408"/>
                  </a:lnTo>
                  <a:lnTo>
                    <a:pt x="3379" y="22380"/>
                  </a:lnTo>
                  <a:lnTo>
                    <a:pt x="3379" y="22336"/>
                  </a:lnTo>
                  <a:lnTo>
                    <a:pt x="6407" y="16631"/>
                  </a:lnTo>
                  <a:lnTo>
                    <a:pt x="6451" y="16588"/>
                  </a:lnTo>
                  <a:lnTo>
                    <a:pt x="7943" y="12814"/>
                  </a:lnTo>
                  <a:lnTo>
                    <a:pt x="9303" y="10225"/>
                  </a:lnTo>
                  <a:lnTo>
                    <a:pt x="10664" y="8294"/>
                  </a:lnTo>
                  <a:lnTo>
                    <a:pt x="13472" y="3555"/>
                  </a:lnTo>
                  <a:lnTo>
                    <a:pt x="15666" y="264"/>
                  </a:lnTo>
                  <a:lnTo>
                    <a:pt x="15710" y="220"/>
                  </a:lnTo>
                  <a:lnTo>
                    <a:pt x="15710" y="132"/>
                  </a:lnTo>
                  <a:lnTo>
                    <a:pt x="15666" y="89"/>
                  </a:lnTo>
                  <a:lnTo>
                    <a:pt x="15622" y="45"/>
                  </a:lnTo>
                  <a:lnTo>
                    <a:pt x="1557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5" name="Google Shape;4875;p168"/>
            <p:cNvSpPr/>
            <p:nvPr/>
          </p:nvSpPr>
          <p:spPr>
            <a:xfrm>
              <a:off x="3630075" y="1825750"/>
              <a:ext cx="1999875" cy="810725"/>
            </a:xfrm>
            <a:custGeom>
              <a:avLst/>
              <a:gdLst/>
              <a:ahLst/>
              <a:cxnLst/>
              <a:rect l="l" t="t" r="r" b="b"/>
              <a:pathLst>
                <a:path w="79995" h="32429" extrusionOk="0">
                  <a:moveTo>
                    <a:pt x="76484" y="1"/>
                  </a:moveTo>
                  <a:lnTo>
                    <a:pt x="73676" y="264"/>
                  </a:lnTo>
                  <a:lnTo>
                    <a:pt x="73632" y="264"/>
                  </a:lnTo>
                  <a:lnTo>
                    <a:pt x="70824" y="1185"/>
                  </a:lnTo>
                  <a:lnTo>
                    <a:pt x="70780" y="1229"/>
                  </a:lnTo>
                  <a:lnTo>
                    <a:pt x="68586" y="2897"/>
                  </a:lnTo>
                  <a:lnTo>
                    <a:pt x="61565" y="5661"/>
                  </a:lnTo>
                  <a:lnTo>
                    <a:pt x="58274" y="6802"/>
                  </a:lnTo>
                  <a:lnTo>
                    <a:pt x="55422" y="7855"/>
                  </a:lnTo>
                  <a:lnTo>
                    <a:pt x="52613" y="8777"/>
                  </a:lnTo>
                  <a:lnTo>
                    <a:pt x="49235" y="9084"/>
                  </a:lnTo>
                  <a:lnTo>
                    <a:pt x="49191" y="9084"/>
                  </a:lnTo>
                  <a:lnTo>
                    <a:pt x="46075" y="10663"/>
                  </a:lnTo>
                  <a:lnTo>
                    <a:pt x="43311" y="12112"/>
                  </a:lnTo>
                  <a:lnTo>
                    <a:pt x="40546" y="13647"/>
                  </a:lnTo>
                  <a:lnTo>
                    <a:pt x="37738" y="15052"/>
                  </a:lnTo>
                  <a:lnTo>
                    <a:pt x="32604" y="16149"/>
                  </a:lnTo>
                  <a:lnTo>
                    <a:pt x="28435" y="16982"/>
                  </a:lnTo>
                  <a:lnTo>
                    <a:pt x="28391" y="17026"/>
                  </a:lnTo>
                  <a:lnTo>
                    <a:pt x="25846" y="18299"/>
                  </a:lnTo>
                  <a:lnTo>
                    <a:pt x="25188" y="18562"/>
                  </a:lnTo>
                  <a:lnTo>
                    <a:pt x="22906" y="18211"/>
                  </a:lnTo>
                  <a:lnTo>
                    <a:pt x="22775" y="18255"/>
                  </a:lnTo>
                  <a:lnTo>
                    <a:pt x="22204" y="18562"/>
                  </a:lnTo>
                  <a:lnTo>
                    <a:pt x="22160" y="18606"/>
                  </a:lnTo>
                  <a:lnTo>
                    <a:pt x="21809" y="19396"/>
                  </a:lnTo>
                  <a:lnTo>
                    <a:pt x="21809" y="19440"/>
                  </a:lnTo>
                  <a:lnTo>
                    <a:pt x="21546" y="20405"/>
                  </a:lnTo>
                  <a:lnTo>
                    <a:pt x="20624" y="25671"/>
                  </a:lnTo>
                  <a:lnTo>
                    <a:pt x="20317" y="28830"/>
                  </a:lnTo>
                  <a:lnTo>
                    <a:pt x="19352" y="31551"/>
                  </a:lnTo>
                  <a:lnTo>
                    <a:pt x="18913" y="32033"/>
                  </a:lnTo>
                  <a:lnTo>
                    <a:pt x="13911" y="30980"/>
                  </a:lnTo>
                  <a:lnTo>
                    <a:pt x="10576" y="30190"/>
                  </a:lnTo>
                  <a:lnTo>
                    <a:pt x="7504" y="29576"/>
                  </a:lnTo>
                  <a:lnTo>
                    <a:pt x="5442" y="29269"/>
                  </a:lnTo>
                  <a:lnTo>
                    <a:pt x="3687" y="29313"/>
                  </a:lnTo>
                  <a:lnTo>
                    <a:pt x="220" y="28172"/>
                  </a:lnTo>
                  <a:lnTo>
                    <a:pt x="88" y="28172"/>
                  </a:lnTo>
                  <a:lnTo>
                    <a:pt x="44" y="28216"/>
                  </a:lnTo>
                  <a:lnTo>
                    <a:pt x="1" y="28259"/>
                  </a:lnTo>
                  <a:lnTo>
                    <a:pt x="1" y="28347"/>
                  </a:lnTo>
                  <a:lnTo>
                    <a:pt x="1" y="28391"/>
                  </a:lnTo>
                  <a:lnTo>
                    <a:pt x="44" y="28479"/>
                  </a:lnTo>
                  <a:lnTo>
                    <a:pt x="88" y="28479"/>
                  </a:lnTo>
                  <a:lnTo>
                    <a:pt x="3643" y="29664"/>
                  </a:lnTo>
                  <a:lnTo>
                    <a:pt x="3687" y="29664"/>
                  </a:lnTo>
                  <a:lnTo>
                    <a:pt x="5442" y="29620"/>
                  </a:lnTo>
                  <a:lnTo>
                    <a:pt x="7460" y="29927"/>
                  </a:lnTo>
                  <a:lnTo>
                    <a:pt x="10488" y="30541"/>
                  </a:lnTo>
                  <a:lnTo>
                    <a:pt x="13823" y="31331"/>
                  </a:lnTo>
                  <a:lnTo>
                    <a:pt x="18913" y="32428"/>
                  </a:lnTo>
                  <a:lnTo>
                    <a:pt x="18957" y="32428"/>
                  </a:lnTo>
                  <a:lnTo>
                    <a:pt x="19045" y="32384"/>
                  </a:lnTo>
                  <a:lnTo>
                    <a:pt x="19089" y="32340"/>
                  </a:lnTo>
                  <a:lnTo>
                    <a:pt x="19659" y="31726"/>
                  </a:lnTo>
                  <a:lnTo>
                    <a:pt x="19703" y="31682"/>
                  </a:lnTo>
                  <a:lnTo>
                    <a:pt x="20668" y="28918"/>
                  </a:lnTo>
                  <a:lnTo>
                    <a:pt x="20668" y="28874"/>
                  </a:lnTo>
                  <a:lnTo>
                    <a:pt x="20975" y="25714"/>
                  </a:lnTo>
                  <a:lnTo>
                    <a:pt x="21897" y="20493"/>
                  </a:lnTo>
                  <a:lnTo>
                    <a:pt x="22116" y="19527"/>
                  </a:lnTo>
                  <a:lnTo>
                    <a:pt x="22467" y="18825"/>
                  </a:lnTo>
                  <a:lnTo>
                    <a:pt x="22906" y="18562"/>
                  </a:lnTo>
                  <a:lnTo>
                    <a:pt x="25188" y="18913"/>
                  </a:lnTo>
                  <a:lnTo>
                    <a:pt x="25276" y="18913"/>
                  </a:lnTo>
                  <a:lnTo>
                    <a:pt x="25978" y="18606"/>
                  </a:lnTo>
                  <a:lnTo>
                    <a:pt x="28523" y="17333"/>
                  </a:lnTo>
                  <a:lnTo>
                    <a:pt x="32692" y="16500"/>
                  </a:lnTo>
                  <a:lnTo>
                    <a:pt x="37826" y="15359"/>
                  </a:lnTo>
                  <a:lnTo>
                    <a:pt x="37869" y="15359"/>
                  </a:lnTo>
                  <a:lnTo>
                    <a:pt x="40678" y="13955"/>
                  </a:lnTo>
                  <a:lnTo>
                    <a:pt x="43442" y="12419"/>
                  </a:lnTo>
                  <a:lnTo>
                    <a:pt x="46251" y="10971"/>
                  </a:lnTo>
                  <a:lnTo>
                    <a:pt x="49322" y="9435"/>
                  </a:lnTo>
                  <a:lnTo>
                    <a:pt x="52657" y="9128"/>
                  </a:lnTo>
                  <a:lnTo>
                    <a:pt x="52701" y="9128"/>
                  </a:lnTo>
                  <a:lnTo>
                    <a:pt x="55553" y="8206"/>
                  </a:lnTo>
                  <a:lnTo>
                    <a:pt x="58362" y="7153"/>
                  </a:lnTo>
                  <a:lnTo>
                    <a:pt x="61697" y="5968"/>
                  </a:lnTo>
                  <a:lnTo>
                    <a:pt x="68761" y="3248"/>
                  </a:lnTo>
                  <a:lnTo>
                    <a:pt x="68805" y="3204"/>
                  </a:lnTo>
                  <a:lnTo>
                    <a:pt x="70999" y="1536"/>
                  </a:lnTo>
                  <a:lnTo>
                    <a:pt x="73764" y="615"/>
                  </a:lnTo>
                  <a:lnTo>
                    <a:pt x="76440" y="352"/>
                  </a:lnTo>
                  <a:lnTo>
                    <a:pt x="76660" y="527"/>
                  </a:lnTo>
                  <a:lnTo>
                    <a:pt x="77143" y="2019"/>
                  </a:lnTo>
                  <a:lnTo>
                    <a:pt x="78108" y="6144"/>
                  </a:lnTo>
                  <a:lnTo>
                    <a:pt x="79688" y="12331"/>
                  </a:lnTo>
                  <a:lnTo>
                    <a:pt x="79688" y="12375"/>
                  </a:lnTo>
                  <a:lnTo>
                    <a:pt x="79732" y="12419"/>
                  </a:lnTo>
                  <a:lnTo>
                    <a:pt x="79819" y="12463"/>
                  </a:lnTo>
                  <a:lnTo>
                    <a:pt x="79907" y="12463"/>
                  </a:lnTo>
                  <a:lnTo>
                    <a:pt x="79951" y="12419"/>
                  </a:lnTo>
                  <a:lnTo>
                    <a:pt x="79995" y="12375"/>
                  </a:lnTo>
                  <a:lnTo>
                    <a:pt x="79995" y="12287"/>
                  </a:lnTo>
                  <a:lnTo>
                    <a:pt x="79995" y="12243"/>
                  </a:lnTo>
                  <a:lnTo>
                    <a:pt x="78459" y="6056"/>
                  </a:lnTo>
                  <a:lnTo>
                    <a:pt x="77494" y="1931"/>
                  </a:lnTo>
                  <a:lnTo>
                    <a:pt x="76967" y="352"/>
                  </a:lnTo>
                  <a:lnTo>
                    <a:pt x="76923" y="264"/>
                  </a:lnTo>
                  <a:lnTo>
                    <a:pt x="76616" y="44"/>
                  </a:lnTo>
                  <a:lnTo>
                    <a:pt x="7648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6" name="Google Shape;4876;p168"/>
            <p:cNvSpPr/>
            <p:nvPr/>
          </p:nvSpPr>
          <p:spPr>
            <a:xfrm>
              <a:off x="3466625" y="829675"/>
              <a:ext cx="329125" cy="579250"/>
            </a:xfrm>
            <a:custGeom>
              <a:avLst/>
              <a:gdLst/>
              <a:ahLst/>
              <a:cxnLst/>
              <a:rect l="l" t="t" r="r" b="b"/>
              <a:pathLst>
                <a:path w="13165" h="23170" extrusionOk="0">
                  <a:moveTo>
                    <a:pt x="12901" y="0"/>
                  </a:moveTo>
                  <a:lnTo>
                    <a:pt x="12857" y="88"/>
                  </a:lnTo>
                  <a:lnTo>
                    <a:pt x="11014" y="3467"/>
                  </a:lnTo>
                  <a:lnTo>
                    <a:pt x="9786" y="5310"/>
                  </a:lnTo>
                  <a:lnTo>
                    <a:pt x="8338" y="7767"/>
                  </a:lnTo>
                  <a:lnTo>
                    <a:pt x="6977" y="11102"/>
                  </a:lnTo>
                  <a:lnTo>
                    <a:pt x="5573" y="14568"/>
                  </a:lnTo>
                  <a:lnTo>
                    <a:pt x="3467" y="18562"/>
                  </a:lnTo>
                  <a:lnTo>
                    <a:pt x="1624" y="21107"/>
                  </a:lnTo>
                  <a:lnTo>
                    <a:pt x="44" y="22862"/>
                  </a:lnTo>
                  <a:lnTo>
                    <a:pt x="44" y="22950"/>
                  </a:lnTo>
                  <a:lnTo>
                    <a:pt x="0" y="22994"/>
                  </a:lnTo>
                  <a:lnTo>
                    <a:pt x="44" y="23081"/>
                  </a:lnTo>
                  <a:lnTo>
                    <a:pt x="88" y="23125"/>
                  </a:lnTo>
                  <a:lnTo>
                    <a:pt x="176" y="23169"/>
                  </a:lnTo>
                  <a:lnTo>
                    <a:pt x="264" y="23125"/>
                  </a:lnTo>
                  <a:lnTo>
                    <a:pt x="308" y="23081"/>
                  </a:lnTo>
                  <a:lnTo>
                    <a:pt x="1887" y="21326"/>
                  </a:lnTo>
                  <a:lnTo>
                    <a:pt x="3730" y="18737"/>
                  </a:lnTo>
                  <a:lnTo>
                    <a:pt x="3774" y="18737"/>
                  </a:lnTo>
                  <a:lnTo>
                    <a:pt x="5880" y="14700"/>
                  </a:lnTo>
                  <a:lnTo>
                    <a:pt x="7328" y="11234"/>
                  </a:lnTo>
                  <a:lnTo>
                    <a:pt x="8645" y="7943"/>
                  </a:lnTo>
                  <a:lnTo>
                    <a:pt x="10093" y="5485"/>
                  </a:lnTo>
                  <a:lnTo>
                    <a:pt x="11322" y="3642"/>
                  </a:lnTo>
                  <a:lnTo>
                    <a:pt x="13165" y="220"/>
                  </a:lnTo>
                  <a:lnTo>
                    <a:pt x="13165" y="176"/>
                  </a:lnTo>
                  <a:lnTo>
                    <a:pt x="13165" y="88"/>
                  </a:lnTo>
                  <a:lnTo>
                    <a:pt x="13165" y="44"/>
                  </a:lnTo>
                  <a:lnTo>
                    <a:pt x="1307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7" name="Google Shape;4877;p168"/>
            <p:cNvSpPr/>
            <p:nvPr/>
          </p:nvSpPr>
          <p:spPr>
            <a:xfrm>
              <a:off x="3663000" y="692550"/>
              <a:ext cx="735000" cy="1528150"/>
            </a:xfrm>
            <a:custGeom>
              <a:avLst/>
              <a:gdLst/>
              <a:ahLst/>
              <a:cxnLst/>
              <a:rect l="l" t="t" r="r" b="b"/>
              <a:pathLst>
                <a:path w="29400" h="61126" extrusionOk="0">
                  <a:moveTo>
                    <a:pt x="25977" y="0"/>
                  </a:moveTo>
                  <a:lnTo>
                    <a:pt x="25933" y="44"/>
                  </a:lnTo>
                  <a:lnTo>
                    <a:pt x="25890" y="88"/>
                  </a:lnTo>
                  <a:lnTo>
                    <a:pt x="25275" y="1492"/>
                  </a:lnTo>
                  <a:lnTo>
                    <a:pt x="24880" y="2896"/>
                  </a:lnTo>
                  <a:lnTo>
                    <a:pt x="23476" y="4959"/>
                  </a:lnTo>
                  <a:lnTo>
                    <a:pt x="23476" y="5003"/>
                  </a:lnTo>
                  <a:lnTo>
                    <a:pt x="21501" y="8776"/>
                  </a:lnTo>
                  <a:lnTo>
                    <a:pt x="18737" y="12682"/>
                  </a:lnTo>
                  <a:lnTo>
                    <a:pt x="15709" y="16324"/>
                  </a:lnTo>
                  <a:lnTo>
                    <a:pt x="12067" y="20317"/>
                  </a:lnTo>
                  <a:lnTo>
                    <a:pt x="9741" y="23169"/>
                  </a:lnTo>
                  <a:lnTo>
                    <a:pt x="9741" y="23257"/>
                  </a:lnTo>
                  <a:lnTo>
                    <a:pt x="9434" y="24529"/>
                  </a:lnTo>
                  <a:lnTo>
                    <a:pt x="9434" y="24617"/>
                  </a:lnTo>
                  <a:lnTo>
                    <a:pt x="9873" y="27162"/>
                  </a:lnTo>
                  <a:lnTo>
                    <a:pt x="9741" y="27776"/>
                  </a:lnTo>
                  <a:lnTo>
                    <a:pt x="6933" y="29137"/>
                  </a:lnTo>
                  <a:lnTo>
                    <a:pt x="6889" y="29137"/>
                  </a:lnTo>
                  <a:lnTo>
                    <a:pt x="6099" y="29795"/>
                  </a:lnTo>
                  <a:lnTo>
                    <a:pt x="6012" y="29883"/>
                  </a:lnTo>
                  <a:lnTo>
                    <a:pt x="5441" y="31418"/>
                  </a:lnTo>
                  <a:lnTo>
                    <a:pt x="5441" y="31462"/>
                  </a:lnTo>
                  <a:lnTo>
                    <a:pt x="4607" y="34753"/>
                  </a:lnTo>
                  <a:lnTo>
                    <a:pt x="4344" y="36684"/>
                  </a:lnTo>
                  <a:lnTo>
                    <a:pt x="4344" y="36728"/>
                  </a:lnTo>
                  <a:lnTo>
                    <a:pt x="4520" y="39975"/>
                  </a:lnTo>
                  <a:lnTo>
                    <a:pt x="4388" y="41028"/>
                  </a:lnTo>
                  <a:lnTo>
                    <a:pt x="4081" y="41950"/>
                  </a:lnTo>
                  <a:lnTo>
                    <a:pt x="3554" y="42520"/>
                  </a:lnTo>
                  <a:lnTo>
                    <a:pt x="2808" y="42784"/>
                  </a:lnTo>
                  <a:lnTo>
                    <a:pt x="658" y="43003"/>
                  </a:lnTo>
                  <a:lnTo>
                    <a:pt x="614" y="43003"/>
                  </a:lnTo>
                  <a:lnTo>
                    <a:pt x="527" y="43047"/>
                  </a:lnTo>
                  <a:lnTo>
                    <a:pt x="527" y="43135"/>
                  </a:lnTo>
                  <a:lnTo>
                    <a:pt x="527" y="43222"/>
                  </a:lnTo>
                  <a:lnTo>
                    <a:pt x="1053" y="46996"/>
                  </a:lnTo>
                  <a:lnTo>
                    <a:pt x="702" y="49453"/>
                  </a:lnTo>
                  <a:lnTo>
                    <a:pt x="0" y="52262"/>
                  </a:lnTo>
                  <a:lnTo>
                    <a:pt x="0" y="52393"/>
                  </a:lnTo>
                  <a:lnTo>
                    <a:pt x="219" y="52964"/>
                  </a:lnTo>
                  <a:lnTo>
                    <a:pt x="219" y="53008"/>
                  </a:lnTo>
                  <a:lnTo>
                    <a:pt x="1536" y="54938"/>
                  </a:lnTo>
                  <a:lnTo>
                    <a:pt x="1580" y="54982"/>
                  </a:lnTo>
                  <a:lnTo>
                    <a:pt x="5485" y="58098"/>
                  </a:lnTo>
                  <a:lnTo>
                    <a:pt x="8030" y="61082"/>
                  </a:lnTo>
                  <a:lnTo>
                    <a:pt x="8074" y="61125"/>
                  </a:lnTo>
                  <a:lnTo>
                    <a:pt x="8206" y="61125"/>
                  </a:lnTo>
                  <a:lnTo>
                    <a:pt x="9610" y="60643"/>
                  </a:lnTo>
                  <a:lnTo>
                    <a:pt x="9654" y="60599"/>
                  </a:lnTo>
                  <a:lnTo>
                    <a:pt x="10268" y="60116"/>
                  </a:lnTo>
                  <a:lnTo>
                    <a:pt x="10268" y="60072"/>
                  </a:lnTo>
                  <a:lnTo>
                    <a:pt x="11190" y="58449"/>
                  </a:lnTo>
                  <a:lnTo>
                    <a:pt x="11190" y="58405"/>
                  </a:lnTo>
                  <a:lnTo>
                    <a:pt x="11453" y="57045"/>
                  </a:lnTo>
                  <a:lnTo>
                    <a:pt x="11453" y="57001"/>
                  </a:lnTo>
                  <a:lnTo>
                    <a:pt x="11233" y="54061"/>
                  </a:lnTo>
                  <a:lnTo>
                    <a:pt x="11233" y="53973"/>
                  </a:lnTo>
                  <a:lnTo>
                    <a:pt x="9829" y="51033"/>
                  </a:lnTo>
                  <a:lnTo>
                    <a:pt x="9610" y="49673"/>
                  </a:lnTo>
                  <a:lnTo>
                    <a:pt x="9785" y="49058"/>
                  </a:lnTo>
                  <a:lnTo>
                    <a:pt x="10049" y="48488"/>
                  </a:lnTo>
                  <a:lnTo>
                    <a:pt x="10531" y="48137"/>
                  </a:lnTo>
                  <a:lnTo>
                    <a:pt x="11058" y="48005"/>
                  </a:lnTo>
                  <a:lnTo>
                    <a:pt x="13822" y="49146"/>
                  </a:lnTo>
                  <a:lnTo>
                    <a:pt x="15314" y="49629"/>
                  </a:lnTo>
                  <a:lnTo>
                    <a:pt x="17508" y="50989"/>
                  </a:lnTo>
                  <a:lnTo>
                    <a:pt x="21107" y="52876"/>
                  </a:lnTo>
                  <a:lnTo>
                    <a:pt x="21150" y="52876"/>
                  </a:lnTo>
                  <a:lnTo>
                    <a:pt x="22862" y="53490"/>
                  </a:lnTo>
                  <a:lnTo>
                    <a:pt x="22950" y="53490"/>
                  </a:lnTo>
                  <a:lnTo>
                    <a:pt x="24047" y="53446"/>
                  </a:lnTo>
                  <a:lnTo>
                    <a:pt x="24090" y="53446"/>
                  </a:lnTo>
                  <a:lnTo>
                    <a:pt x="27689" y="52700"/>
                  </a:lnTo>
                  <a:lnTo>
                    <a:pt x="29268" y="52525"/>
                  </a:lnTo>
                  <a:lnTo>
                    <a:pt x="29312" y="52525"/>
                  </a:lnTo>
                  <a:lnTo>
                    <a:pt x="29356" y="52481"/>
                  </a:lnTo>
                  <a:lnTo>
                    <a:pt x="29400" y="52393"/>
                  </a:lnTo>
                  <a:lnTo>
                    <a:pt x="29400" y="52349"/>
                  </a:lnTo>
                  <a:lnTo>
                    <a:pt x="29400" y="52262"/>
                  </a:lnTo>
                  <a:lnTo>
                    <a:pt x="29356" y="52218"/>
                  </a:lnTo>
                  <a:lnTo>
                    <a:pt x="29268" y="52174"/>
                  </a:lnTo>
                  <a:lnTo>
                    <a:pt x="29224" y="52174"/>
                  </a:lnTo>
                  <a:lnTo>
                    <a:pt x="27645" y="52349"/>
                  </a:lnTo>
                  <a:lnTo>
                    <a:pt x="27601" y="52349"/>
                  </a:lnTo>
                  <a:lnTo>
                    <a:pt x="24047" y="53095"/>
                  </a:lnTo>
                  <a:lnTo>
                    <a:pt x="22950" y="53139"/>
                  </a:lnTo>
                  <a:lnTo>
                    <a:pt x="21282" y="52525"/>
                  </a:lnTo>
                  <a:lnTo>
                    <a:pt x="17684" y="50682"/>
                  </a:lnTo>
                  <a:lnTo>
                    <a:pt x="15490" y="49322"/>
                  </a:lnTo>
                  <a:lnTo>
                    <a:pt x="15446" y="49278"/>
                  </a:lnTo>
                  <a:lnTo>
                    <a:pt x="13910" y="48795"/>
                  </a:lnTo>
                  <a:lnTo>
                    <a:pt x="11146" y="47654"/>
                  </a:lnTo>
                  <a:lnTo>
                    <a:pt x="11014" y="47654"/>
                  </a:lnTo>
                  <a:lnTo>
                    <a:pt x="10400" y="47786"/>
                  </a:lnTo>
                  <a:lnTo>
                    <a:pt x="10356" y="47830"/>
                  </a:lnTo>
                  <a:lnTo>
                    <a:pt x="9829" y="48269"/>
                  </a:lnTo>
                  <a:lnTo>
                    <a:pt x="9785" y="48312"/>
                  </a:lnTo>
                  <a:lnTo>
                    <a:pt x="9434" y="48883"/>
                  </a:lnTo>
                  <a:lnTo>
                    <a:pt x="9434" y="48927"/>
                  </a:lnTo>
                  <a:lnTo>
                    <a:pt x="9259" y="49629"/>
                  </a:lnTo>
                  <a:lnTo>
                    <a:pt x="9259" y="49673"/>
                  </a:lnTo>
                  <a:lnTo>
                    <a:pt x="9478" y="51121"/>
                  </a:lnTo>
                  <a:lnTo>
                    <a:pt x="9478" y="51165"/>
                  </a:lnTo>
                  <a:lnTo>
                    <a:pt x="10882" y="54105"/>
                  </a:lnTo>
                  <a:lnTo>
                    <a:pt x="11102" y="57001"/>
                  </a:lnTo>
                  <a:lnTo>
                    <a:pt x="10839" y="58317"/>
                  </a:lnTo>
                  <a:lnTo>
                    <a:pt x="10005" y="59853"/>
                  </a:lnTo>
                  <a:lnTo>
                    <a:pt x="9478" y="60336"/>
                  </a:lnTo>
                  <a:lnTo>
                    <a:pt x="8206" y="60774"/>
                  </a:lnTo>
                  <a:lnTo>
                    <a:pt x="5748" y="57878"/>
                  </a:lnTo>
                  <a:lnTo>
                    <a:pt x="5704" y="57834"/>
                  </a:lnTo>
                  <a:lnTo>
                    <a:pt x="1799" y="54719"/>
                  </a:lnTo>
                  <a:lnTo>
                    <a:pt x="527" y="52832"/>
                  </a:lnTo>
                  <a:lnTo>
                    <a:pt x="351" y="52306"/>
                  </a:lnTo>
                  <a:lnTo>
                    <a:pt x="1009" y="49541"/>
                  </a:lnTo>
                  <a:lnTo>
                    <a:pt x="1404" y="47040"/>
                  </a:lnTo>
                  <a:lnTo>
                    <a:pt x="1404" y="46996"/>
                  </a:lnTo>
                  <a:lnTo>
                    <a:pt x="878" y="43354"/>
                  </a:lnTo>
                  <a:lnTo>
                    <a:pt x="2852" y="43135"/>
                  </a:lnTo>
                  <a:lnTo>
                    <a:pt x="2896" y="43135"/>
                  </a:lnTo>
                  <a:lnTo>
                    <a:pt x="3730" y="42827"/>
                  </a:lnTo>
                  <a:lnTo>
                    <a:pt x="3774" y="42784"/>
                  </a:lnTo>
                  <a:lnTo>
                    <a:pt x="4388" y="42125"/>
                  </a:lnTo>
                  <a:lnTo>
                    <a:pt x="4388" y="42081"/>
                  </a:lnTo>
                  <a:lnTo>
                    <a:pt x="4739" y="41116"/>
                  </a:lnTo>
                  <a:lnTo>
                    <a:pt x="4739" y="41072"/>
                  </a:lnTo>
                  <a:lnTo>
                    <a:pt x="4871" y="39975"/>
                  </a:lnTo>
                  <a:lnTo>
                    <a:pt x="4695" y="36728"/>
                  </a:lnTo>
                  <a:lnTo>
                    <a:pt x="4959" y="34841"/>
                  </a:lnTo>
                  <a:lnTo>
                    <a:pt x="5792" y="31550"/>
                  </a:lnTo>
                  <a:lnTo>
                    <a:pt x="6319" y="30058"/>
                  </a:lnTo>
                  <a:lnTo>
                    <a:pt x="7109" y="29444"/>
                  </a:lnTo>
                  <a:lnTo>
                    <a:pt x="10005" y="28040"/>
                  </a:lnTo>
                  <a:lnTo>
                    <a:pt x="10049" y="27996"/>
                  </a:lnTo>
                  <a:lnTo>
                    <a:pt x="10093" y="27908"/>
                  </a:lnTo>
                  <a:lnTo>
                    <a:pt x="10224" y="27162"/>
                  </a:lnTo>
                  <a:lnTo>
                    <a:pt x="10224" y="27118"/>
                  </a:lnTo>
                  <a:lnTo>
                    <a:pt x="9785" y="24573"/>
                  </a:lnTo>
                  <a:lnTo>
                    <a:pt x="10049" y="23388"/>
                  </a:lnTo>
                  <a:lnTo>
                    <a:pt x="12330" y="20536"/>
                  </a:lnTo>
                  <a:lnTo>
                    <a:pt x="15973" y="16543"/>
                  </a:lnTo>
                  <a:lnTo>
                    <a:pt x="19000" y="12901"/>
                  </a:lnTo>
                  <a:lnTo>
                    <a:pt x="21809" y="8996"/>
                  </a:lnTo>
                  <a:lnTo>
                    <a:pt x="21809" y="8952"/>
                  </a:lnTo>
                  <a:lnTo>
                    <a:pt x="23783" y="5178"/>
                  </a:lnTo>
                  <a:lnTo>
                    <a:pt x="25187" y="3072"/>
                  </a:lnTo>
                  <a:lnTo>
                    <a:pt x="25231" y="3028"/>
                  </a:lnTo>
                  <a:lnTo>
                    <a:pt x="25582" y="1624"/>
                  </a:lnTo>
                  <a:lnTo>
                    <a:pt x="26241" y="220"/>
                  </a:lnTo>
                  <a:lnTo>
                    <a:pt x="26241" y="176"/>
                  </a:lnTo>
                  <a:lnTo>
                    <a:pt x="26241" y="88"/>
                  </a:lnTo>
                  <a:lnTo>
                    <a:pt x="26197" y="44"/>
                  </a:lnTo>
                  <a:lnTo>
                    <a:pt x="2615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8" name="Google Shape;4878;p168"/>
            <p:cNvSpPr/>
            <p:nvPr/>
          </p:nvSpPr>
          <p:spPr>
            <a:xfrm>
              <a:off x="3625700" y="691450"/>
              <a:ext cx="766825" cy="1557775"/>
            </a:xfrm>
            <a:custGeom>
              <a:avLst/>
              <a:gdLst/>
              <a:ahLst/>
              <a:cxnLst/>
              <a:rect l="l" t="t" r="r" b="b"/>
              <a:pathLst>
                <a:path w="30673" h="62311" extrusionOk="0">
                  <a:moveTo>
                    <a:pt x="27030" y="0"/>
                  </a:moveTo>
                  <a:lnTo>
                    <a:pt x="26987" y="44"/>
                  </a:lnTo>
                  <a:lnTo>
                    <a:pt x="26943" y="88"/>
                  </a:lnTo>
                  <a:lnTo>
                    <a:pt x="26416" y="922"/>
                  </a:lnTo>
                  <a:lnTo>
                    <a:pt x="26416" y="966"/>
                  </a:lnTo>
                  <a:lnTo>
                    <a:pt x="25626" y="3028"/>
                  </a:lnTo>
                  <a:lnTo>
                    <a:pt x="23081" y="6846"/>
                  </a:lnTo>
                  <a:lnTo>
                    <a:pt x="21502" y="8952"/>
                  </a:lnTo>
                  <a:lnTo>
                    <a:pt x="19615" y="11629"/>
                  </a:lnTo>
                  <a:lnTo>
                    <a:pt x="17772" y="13998"/>
                  </a:lnTo>
                  <a:lnTo>
                    <a:pt x="14481" y="17684"/>
                  </a:lnTo>
                  <a:lnTo>
                    <a:pt x="10531" y="22511"/>
                  </a:lnTo>
                  <a:lnTo>
                    <a:pt x="10531" y="22555"/>
                  </a:lnTo>
                  <a:lnTo>
                    <a:pt x="10049" y="23915"/>
                  </a:lnTo>
                  <a:lnTo>
                    <a:pt x="10049" y="23959"/>
                  </a:lnTo>
                  <a:lnTo>
                    <a:pt x="10136" y="27162"/>
                  </a:lnTo>
                  <a:lnTo>
                    <a:pt x="7065" y="28961"/>
                  </a:lnTo>
                  <a:lnTo>
                    <a:pt x="6977" y="29005"/>
                  </a:lnTo>
                  <a:lnTo>
                    <a:pt x="6451" y="29971"/>
                  </a:lnTo>
                  <a:lnTo>
                    <a:pt x="6407" y="30014"/>
                  </a:lnTo>
                  <a:lnTo>
                    <a:pt x="5310" y="33393"/>
                  </a:lnTo>
                  <a:lnTo>
                    <a:pt x="4608" y="36377"/>
                  </a:lnTo>
                  <a:lnTo>
                    <a:pt x="3905" y="40239"/>
                  </a:lnTo>
                  <a:lnTo>
                    <a:pt x="3554" y="40414"/>
                  </a:lnTo>
                  <a:lnTo>
                    <a:pt x="1009" y="40941"/>
                  </a:lnTo>
                  <a:lnTo>
                    <a:pt x="878" y="41028"/>
                  </a:lnTo>
                  <a:lnTo>
                    <a:pt x="527" y="41467"/>
                  </a:lnTo>
                  <a:lnTo>
                    <a:pt x="483" y="41555"/>
                  </a:lnTo>
                  <a:lnTo>
                    <a:pt x="395" y="43003"/>
                  </a:lnTo>
                  <a:lnTo>
                    <a:pt x="395" y="43091"/>
                  </a:lnTo>
                  <a:lnTo>
                    <a:pt x="1316" y="45241"/>
                  </a:lnTo>
                  <a:lnTo>
                    <a:pt x="1360" y="46689"/>
                  </a:lnTo>
                  <a:lnTo>
                    <a:pt x="527" y="51998"/>
                  </a:lnTo>
                  <a:lnTo>
                    <a:pt x="0" y="53798"/>
                  </a:lnTo>
                  <a:lnTo>
                    <a:pt x="0" y="53841"/>
                  </a:lnTo>
                  <a:lnTo>
                    <a:pt x="219" y="56518"/>
                  </a:lnTo>
                  <a:lnTo>
                    <a:pt x="307" y="56650"/>
                  </a:lnTo>
                  <a:lnTo>
                    <a:pt x="1843" y="58054"/>
                  </a:lnTo>
                  <a:lnTo>
                    <a:pt x="4608" y="60424"/>
                  </a:lnTo>
                  <a:lnTo>
                    <a:pt x="5354" y="61521"/>
                  </a:lnTo>
                  <a:lnTo>
                    <a:pt x="5397" y="61564"/>
                  </a:lnTo>
                  <a:lnTo>
                    <a:pt x="6451" y="62179"/>
                  </a:lnTo>
                  <a:lnTo>
                    <a:pt x="6494" y="62179"/>
                  </a:lnTo>
                  <a:lnTo>
                    <a:pt x="8118" y="62310"/>
                  </a:lnTo>
                  <a:lnTo>
                    <a:pt x="9127" y="62310"/>
                  </a:lnTo>
                  <a:lnTo>
                    <a:pt x="9742" y="62223"/>
                  </a:lnTo>
                  <a:lnTo>
                    <a:pt x="10268" y="62135"/>
                  </a:lnTo>
                  <a:lnTo>
                    <a:pt x="10707" y="62003"/>
                  </a:lnTo>
                  <a:lnTo>
                    <a:pt x="11146" y="61828"/>
                  </a:lnTo>
                  <a:lnTo>
                    <a:pt x="11497" y="61608"/>
                  </a:lnTo>
                  <a:lnTo>
                    <a:pt x="11848" y="61389"/>
                  </a:lnTo>
                  <a:lnTo>
                    <a:pt x="12155" y="61082"/>
                  </a:lnTo>
                  <a:lnTo>
                    <a:pt x="12418" y="60731"/>
                  </a:lnTo>
                  <a:lnTo>
                    <a:pt x="12638" y="60336"/>
                  </a:lnTo>
                  <a:lnTo>
                    <a:pt x="12813" y="59897"/>
                  </a:lnTo>
                  <a:lnTo>
                    <a:pt x="13033" y="59458"/>
                  </a:lnTo>
                  <a:lnTo>
                    <a:pt x="13164" y="58932"/>
                  </a:lnTo>
                  <a:lnTo>
                    <a:pt x="13296" y="58361"/>
                  </a:lnTo>
                  <a:lnTo>
                    <a:pt x="13559" y="57089"/>
                  </a:lnTo>
                  <a:lnTo>
                    <a:pt x="13559" y="57045"/>
                  </a:lnTo>
                  <a:lnTo>
                    <a:pt x="13428" y="54456"/>
                  </a:lnTo>
                  <a:lnTo>
                    <a:pt x="13384" y="54368"/>
                  </a:lnTo>
                  <a:lnTo>
                    <a:pt x="11936" y="50901"/>
                  </a:lnTo>
                  <a:lnTo>
                    <a:pt x="12023" y="50068"/>
                  </a:lnTo>
                  <a:lnTo>
                    <a:pt x="12462" y="49497"/>
                  </a:lnTo>
                  <a:lnTo>
                    <a:pt x="12769" y="49453"/>
                  </a:lnTo>
                  <a:lnTo>
                    <a:pt x="15007" y="50199"/>
                  </a:lnTo>
                  <a:lnTo>
                    <a:pt x="16587" y="50682"/>
                  </a:lnTo>
                  <a:lnTo>
                    <a:pt x="18913" y="52042"/>
                  </a:lnTo>
                  <a:lnTo>
                    <a:pt x="22511" y="53973"/>
                  </a:lnTo>
                  <a:lnTo>
                    <a:pt x="22555" y="53973"/>
                  </a:lnTo>
                  <a:lnTo>
                    <a:pt x="23871" y="54456"/>
                  </a:lnTo>
                  <a:lnTo>
                    <a:pt x="23959" y="54500"/>
                  </a:lnTo>
                  <a:lnTo>
                    <a:pt x="25144" y="54412"/>
                  </a:lnTo>
                  <a:lnTo>
                    <a:pt x="29663" y="53578"/>
                  </a:lnTo>
                  <a:lnTo>
                    <a:pt x="30365" y="53534"/>
                  </a:lnTo>
                  <a:lnTo>
                    <a:pt x="30409" y="53534"/>
                  </a:lnTo>
                  <a:lnTo>
                    <a:pt x="30541" y="53490"/>
                  </a:lnTo>
                  <a:lnTo>
                    <a:pt x="30629" y="53447"/>
                  </a:lnTo>
                  <a:lnTo>
                    <a:pt x="30629" y="53403"/>
                  </a:lnTo>
                  <a:lnTo>
                    <a:pt x="30673" y="53315"/>
                  </a:lnTo>
                  <a:lnTo>
                    <a:pt x="30673" y="53271"/>
                  </a:lnTo>
                  <a:lnTo>
                    <a:pt x="30629" y="53183"/>
                  </a:lnTo>
                  <a:lnTo>
                    <a:pt x="30541" y="53139"/>
                  </a:lnTo>
                  <a:lnTo>
                    <a:pt x="30409" y="53139"/>
                  </a:lnTo>
                  <a:lnTo>
                    <a:pt x="30322" y="53183"/>
                  </a:lnTo>
                  <a:lnTo>
                    <a:pt x="29663" y="53227"/>
                  </a:lnTo>
                  <a:lnTo>
                    <a:pt x="29619" y="53227"/>
                  </a:lnTo>
                  <a:lnTo>
                    <a:pt x="25100" y="54061"/>
                  </a:lnTo>
                  <a:lnTo>
                    <a:pt x="23959" y="54149"/>
                  </a:lnTo>
                  <a:lnTo>
                    <a:pt x="22686" y="53666"/>
                  </a:lnTo>
                  <a:lnTo>
                    <a:pt x="19088" y="51735"/>
                  </a:lnTo>
                  <a:lnTo>
                    <a:pt x="16719" y="50375"/>
                  </a:lnTo>
                  <a:lnTo>
                    <a:pt x="16719" y="50331"/>
                  </a:lnTo>
                  <a:lnTo>
                    <a:pt x="15095" y="49892"/>
                  </a:lnTo>
                  <a:lnTo>
                    <a:pt x="12813" y="49102"/>
                  </a:lnTo>
                  <a:lnTo>
                    <a:pt x="12725" y="49102"/>
                  </a:lnTo>
                  <a:lnTo>
                    <a:pt x="12331" y="49190"/>
                  </a:lnTo>
                  <a:lnTo>
                    <a:pt x="12243" y="49234"/>
                  </a:lnTo>
                  <a:lnTo>
                    <a:pt x="11716" y="49892"/>
                  </a:lnTo>
                  <a:lnTo>
                    <a:pt x="11672" y="49980"/>
                  </a:lnTo>
                  <a:lnTo>
                    <a:pt x="11585" y="50901"/>
                  </a:lnTo>
                  <a:lnTo>
                    <a:pt x="11628" y="50989"/>
                  </a:lnTo>
                  <a:lnTo>
                    <a:pt x="13076" y="54500"/>
                  </a:lnTo>
                  <a:lnTo>
                    <a:pt x="13208" y="57045"/>
                  </a:lnTo>
                  <a:lnTo>
                    <a:pt x="12989" y="58273"/>
                  </a:lnTo>
                  <a:lnTo>
                    <a:pt x="12857" y="58800"/>
                  </a:lnTo>
                  <a:lnTo>
                    <a:pt x="12725" y="59327"/>
                  </a:lnTo>
                  <a:lnTo>
                    <a:pt x="12550" y="59765"/>
                  </a:lnTo>
                  <a:lnTo>
                    <a:pt x="12331" y="60160"/>
                  </a:lnTo>
                  <a:lnTo>
                    <a:pt x="12111" y="60555"/>
                  </a:lnTo>
                  <a:lnTo>
                    <a:pt x="11892" y="60862"/>
                  </a:lnTo>
                  <a:lnTo>
                    <a:pt x="11585" y="61126"/>
                  </a:lnTo>
                  <a:lnTo>
                    <a:pt x="11277" y="61389"/>
                  </a:lnTo>
                  <a:lnTo>
                    <a:pt x="10882" y="61564"/>
                  </a:lnTo>
                  <a:lnTo>
                    <a:pt x="10444" y="61740"/>
                  </a:lnTo>
                  <a:lnTo>
                    <a:pt x="9961" y="61828"/>
                  </a:lnTo>
                  <a:lnTo>
                    <a:pt x="9434" y="61915"/>
                  </a:lnTo>
                  <a:lnTo>
                    <a:pt x="8820" y="61959"/>
                  </a:lnTo>
                  <a:lnTo>
                    <a:pt x="8118" y="61959"/>
                  </a:lnTo>
                  <a:lnTo>
                    <a:pt x="6582" y="61828"/>
                  </a:lnTo>
                  <a:lnTo>
                    <a:pt x="5617" y="61301"/>
                  </a:lnTo>
                  <a:lnTo>
                    <a:pt x="4871" y="60204"/>
                  </a:lnTo>
                  <a:lnTo>
                    <a:pt x="4827" y="60160"/>
                  </a:lnTo>
                  <a:lnTo>
                    <a:pt x="2062" y="57791"/>
                  </a:lnTo>
                  <a:lnTo>
                    <a:pt x="571" y="56430"/>
                  </a:lnTo>
                  <a:lnTo>
                    <a:pt x="351" y="53841"/>
                  </a:lnTo>
                  <a:lnTo>
                    <a:pt x="878" y="52086"/>
                  </a:lnTo>
                  <a:lnTo>
                    <a:pt x="1711" y="46733"/>
                  </a:lnTo>
                  <a:lnTo>
                    <a:pt x="1668" y="45197"/>
                  </a:lnTo>
                  <a:lnTo>
                    <a:pt x="1624" y="45153"/>
                  </a:lnTo>
                  <a:lnTo>
                    <a:pt x="746" y="43003"/>
                  </a:lnTo>
                  <a:lnTo>
                    <a:pt x="834" y="41643"/>
                  </a:lnTo>
                  <a:lnTo>
                    <a:pt x="1141" y="41292"/>
                  </a:lnTo>
                  <a:lnTo>
                    <a:pt x="3642" y="40765"/>
                  </a:lnTo>
                  <a:lnTo>
                    <a:pt x="3686" y="40721"/>
                  </a:lnTo>
                  <a:lnTo>
                    <a:pt x="4125" y="40502"/>
                  </a:lnTo>
                  <a:lnTo>
                    <a:pt x="4169" y="40458"/>
                  </a:lnTo>
                  <a:lnTo>
                    <a:pt x="4213" y="40370"/>
                  </a:lnTo>
                  <a:lnTo>
                    <a:pt x="4959" y="36465"/>
                  </a:lnTo>
                  <a:lnTo>
                    <a:pt x="5661" y="33525"/>
                  </a:lnTo>
                  <a:lnTo>
                    <a:pt x="6758" y="30146"/>
                  </a:lnTo>
                  <a:lnTo>
                    <a:pt x="7284" y="29225"/>
                  </a:lnTo>
                  <a:lnTo>
                    <a:pt x="10444" y="27382"/>
                  </a:lnTo>
                  <a:lnTo>
                    <a:pt x="10488" y="27338"/>
                  </a:lnTo>
                  <a:lnTo>
                    <a:pt x="10531" y="27250"/>
                  </a:lnTo>
                  <a:lnTo>
                    <a:pt x="10400" y="24003"/>
                  </a:lnTo>
                  <a:lnTo>
                    <a:pt x="10839" y="22686"/>
                  </a:lnTo>
                  <a:lnTo>
                    <a:pt x="14744" y="17903"/>
                  </a:lnTo>
                  <a:lnTo>
                    <a:pt x="18035" y="14218"/>
                  </a:lnTo>
                  <a:lnTo>
                    <a:pt x="19922" y="11804"/>
                  </a:lnTo>
                  <a:lnTo>
                    <a:pt x="21765" y="9171"/>
                  </a:lnTo>
                  <a:lnTo>
                    <a:pt x="23388" y="7065"/>
                  </a:lnTo>
                  <a:lnTo>
                    <a:pt x="25933" y="3204"/>
                  </a:lnTo>
                  <a:lnTo>
                    <a:pt x="25933" y="3160"/>
                  </a:lnTo>
                  <a:lnTo>
                    <a:pt x="26723" y="1097"/>
                  </a:lnTo>
                  <a:lnTo>
                    <a:pt x="27250" y="264"/>
                  </a:lnTo>
                  <a:lnTo>
                    <a:pt x="27250" y="220"/>
                  </a:lnTo>
                  <a:lnTo>
                    <a:pt x="27250" y="132"/>
                  </a:lnTo>
                  <a:lnTo>
                    <a:pt x="27206" y="88"/>
                  </a:lnTo>
                  <a:lnTo>
                    <a:pt x="27162" y="44"/>
                  </a:lnTo>
                  <a:lnTo>
                    <a:pt x="2711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9" name="Google Shape;4879;p168"/>
            <p:cNvSpPr/>
            <p:nvPr/>
          </p:nvSpPr>
          <p:spPr>
            <a:xfrm>
              <a:off x="3681625" y="1993600"/>
              <a:ext cx="702125" cy="310475"/>
            </a:xfrm>
            <a:custGeom>
              <a:avLst/>
              <a:gdLst/>
              <a:ahLst/>
              <a:cxnLst/>
              <a:rect l="l" t="t" r="r" b="b"/>
              <a:pathLst>
                <a:path w="28085" h="12419" extrusionOk="0">
                  <a:moveTo>
                    <a:pt x="12288" y="0"/>
                  </a:moveTo>
                  <a:lnTo>
                    <a:pt x="12200" y="44"/>
                  </a:lnTo>
                  <a:lnTo>
                    <a:pt x="11717" y="307"/>
                  </a:lnTo>
                  <a:lnTo>
                    <a:pt x="11673" y="351"/>
                  </a:lnTo>
                  <a:lnTo>
                    <a:pt x="11629" y="395"/>
                  </a:lnTo>
                  <a:lnTo>
                    <a:pt x="11542" y="922"/>
                  </a:lnTo>
                  <a:lnTo>
                    <a:pt x="11542" y="1009"/>
                  </a:lnTo>
                  <a:lnTo>
                    <a:pt x="12200" y="4169"/>
                  </a:lnTo>
                  <a:lnTo>
                    <a:pt x="12068" y="6056"/>
                  </a:lnTo>
                  <a:lnTo>
                    <a:pt x="11191" y="9127"/>
                  </a:lnTo>
                  <a:lnTo>
                    <a:pt x="10313" y="11102"/>
                  </a:lnTo>
                  <a:lnTo>
                    <a:pt x="10050" y="11409"/>
                  </a:lnTo>
                  <a:lnTo>
                    <a:pt x="5267" y="11892"/>
                  </a:lnTo>
                  <a:lnTo>
                    <a:pt x="133" y="12067"/>
                  </a:lnTo>
                  <a:lnTo>
                    <a:pt x="89" y="12067"/>
                  </a:lnTo>
                  <a:lnTo>
                    <a:pt x="45" y="12111"/>
                  </a:lnTo>
                  <a:lnTo>
                    <a:pt x="1" y="12155"/>
                  </a:lnTo>
                  <a:lnTo>
                    <a:pt x="1" y="12243"/>
                  </a:lnTo>
                  <a:lnTo>
                    <a:pt x="1" y="12287"/>
                  </a:lnTo>
                  <a:lnTo>
                    <a:pt x="45" y="12375"/>
                  </a:lnTo>
                  <a:lnTo>
                    <a:pt x="89" y="12418"/>
                  </a:lnTo>
                  <a:lnTo>
                    <a:pt x="177" y="12418"/>
                  </a:lnTo>
                  <a:lnTo>
                    <a:pt x="5311" y="12243"/>
                  </a:lnTo>
                  <a:lnTo>
                    <a:pt x="10137" y="11716"/>
                  </a:lnTo>
                  <a:lnTo>
                    <a:pt x="10225" y="11672"/>
                  </a:lnTo>
                  <a:lnTo>
                    <a:pt x="10576" y="11365"/>
                  </a:lnTo>
                  <a:lnTo>
                    <a:pt x="10620" y="11277"/>
                  </a:lnTo>
                  <a:lnTo>
                    <a:pt x="11498" y="9259"/>
                  </a:lnTo>
                  <a:lnTo>
                    <a:pt x="12419" y="6143"/>
                  </a:lnTo>
                  <a:lnTo>
                    <a:pt x="12419" y="6100"/>
                  </a:lnTo>
                  <a:lnTo>
                    <a:pt x="12551" y="4169"/>
                  </a:lnTo>
                  <a:lnTo>
                    <a:pt x="12507" y="4125"/>
                  </a:lnTo>
                  <a:lnTo>
                    <a:pt x="11893" y="966"/>
                  </a:lnTo>
                  <a:lnTo>
                    <a:pt x="11980" y="571"/>
                  </a:lnTo>
                  <a:lnTo>
                    <a:pt x="12288" y="351"/>
                  </a:lnTo>
                  <a:lnTo>
                    <a:pt x="13516" y="483"/>
                  </a:lnTo>
                  <a:lnTo>
                    <a:pt x="14306" y="790"/>
                  </a:lnTo>
                  <a:lnTo>
                    <a:pt x="16281" y="1931"/>
                  </a:lnTo>
                  <a:lnTo>
                    <a:pt x="20054" y="3993"/>
                  </a:lnTo>
                  <a:lnTo>
                    <a:pt x="20098" y="4037"/>
                  </a:lnTo>
                  <a:lnTo>
                    <a:pt x="21371" y="4432"/>
                  </a:lnTo>
                  <a:lnTo>
                    <a:pt x="21415" y="4432"/>
                  </a:lnTo>
                  <a:lnTo>
                    <a:pt x="22205" y="4476"/>
                  </a:lnTo>
                  <a:lnTo>
                    <a:pt x="22292" y="4432"/>
                  </a:lnTo>
                  <a:lnTo>
                    <a:pt x="23082" y="4169"/>
                  </a:lnTo>
                  <a:lnTo>
                    <a:pt x="27821" y="3028"/>
                  </a:lnTo>
                  <a:lnTo>
                    <a:pt x="27865" y="2984"/>
                  </a:lnTo>
                  <a:lnTo>
                    <a:pt x="27997" y="2896"/>
                  </a:lnTo>
                  <a:lnTo>
                    <a:pt x="28041" y="2852"/>
                  </a:lnTo>
                  <a:lnTo>
                    <a:pt x="28085" y="2809"/>
                  </a:lnTo>
                  <a:lnTo>
                    <a:pt x="28085" y="2721"/>
                  </a:lnTo>
                  <a:lnTo>
                    <a:pt x="28041" y="2677"/>
                  </a:lnTo>
                  <a:lnTo>
                    <a:pt x="27997" y="2633"/>
                  </a:lnTo>
                  <a:lnTo>
                    <a:pt x="27909" y="2589"/>
                  </a:lnTo>
                  <a:lnTo>
                    <a:pt x="27865" y="2589"/>
                  </a:lnTo>
                  <a:lnTo>
                    <a:pt x="27777" y="2633"/>
                  </a:lnTo>
                  <a:lnTo>
                    <a:pt x="27690" y="2677"/>
                  </a:lnTo>
                  <a:lnTo>
                    <a:pt x="22994" y="3818"/>
                  </a:lnTo>
                  <a:lnTo>
                    <a:pt x="22951" y="3818"/>
                  </a:lnTo>
                  <a:lnTo>
                    <a:pt x="22205" y="4125"/>
                  </a:lnTo>
                  <a:lnTo>
                    <a:pt x="21459" y="4081"/>
                  </a:lnTo>
                  <a:lnTo>
                    <a:pt x="20230" y="3686"/>
                  </a:lnTo>
                  <a:lnTo>
                    <a:pt x="16456" y="1624"/>
                  </a:lnTo>
                  <a:lnTo>
                    <a:pt x="14482" y="483"/>
                  </a:lnTo>
                  <a:lnTo>
                    <a:pt x="14438" y="483"/>
                  </a:lnTo>
                  <a:lnTo>
                    <a:pt x="13604" y="132"/>
                  </a:lnTo>
                  <a:lnTo>
                    <a:pt x="13560" y="132"/>
                  </a:lnTo>
                  <a:lnTo>
                    <a:pt x="1228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0" name="Google Shape;4880;p168"/>
            <p:cNvSpPr/>
            <p:nvPr/>
          </p:nvSpPr>
          <p:spPr>
            <a:xfrm>
              <a:off x="3646525" y="689250"/>
              <a:ext cx="639600" cy="988425"/>
            </a:xfrm>
            <a:custGeom>
              <a:avLst/>
              <a:gdLst/>
              <a:ahLst/>
              <a:cxnLst/>
              <a:rect l="l" t="t" r="r" b="b"/>
              <a:pathLst>
                <a:path w="25584" h="39537" extrusionOk="0">
                  <a:moveTo>
                    <a:pt x="25320" y="1"/>
                  </a:moveTo>
                  <a:lnTo>
                    <a:pt x="25276" y="44"/>
                  </a:lnTo>
                  <a:lnTo>
                    <a:pt x="23828" y="2326"/>
                  </a:lnTo>
                  <a:lnTo>
                    <a:pt x="22687" y="3248"/>
                  </a:lnTo>
                  <a:lnTo>
                    <a:pt x="20317" y="5529"/>
                  </a:lnTo>
                  <a:lnTo>
                    <a:pt x="20274" y="5573"/>
                  </a:lnTo>
                  <a:lnTo>
                    <a:pt x="18782" y="7767"/>
                  </a:lnTo>
                  <a:lnTo>
                    <a:pt x="15359" y="12375"/>
                  </a:lnTo>
                  <a:lnTo>
                    <a:pt x="13428" y="14744"/>
                  </a:lnTo>
                  <a:lnTo>
                    <a:pt x="10927" y="17553"/>
                  </a:lnTo>
                  <a:lnTo>
                    <a:pt x="8733" y="20273"/>
                  </a:lnTo>
                  <a:lnTo>
                    <a:pt x="8689" y="20317"/>
                  </a:lnTo>
                  <a:lnTo>
                    <a:pt x="7768" y="21853"/>
                  </a:lnTo>
                  <a:lnTo>
                    <a:pt x="7768" y="21941"/>
                  </a:lnTo>
                  <a:lnTo>
                    <a:pt x="7460" y="23433"/>
                  </a:lnTo>
                  <a:lnTo>
                    <a:pt x="7460" y="23477"/>
                  </a:lnTo>
                  <a:lnTo>
                    <a:pt x="7417" y="25451"/>
                  </a:lnTo>
                  <a:lnTo>
                    <a:pt x="6758" y="26285"/>
                  </a:lnTo>
                  <a:lnTo>
                    <a:pt x="4564" y="27952"/>
                  </a:lnTo>
                  <a:lnTo>
                    <a:pt x="4477" y="28040"/>
                  </a:lnTo>
                  <a:lnTo>
                    <a:pt x="3731" y="29488"/>
                  </a:lnTo>
                  <a:lnTo>
                    <a:pt x="2809" y="32165"/>
                  </a:lnTo>
                  <a:lnTo>
                    <a:pt x="966" y="38703"/>
                  </a:lnTo>
                  <a:lnTo>
                    <a:pt x="440" y="39186"/>
                  </a:lnTo>
                  <a:lnTo>
                    <a:pt x="220" y="39142"/>
                  </a:lnTo>
                  <a:lnTo>
                    <a:pt x="89" y="39142"/>
                  </a:lnTo>
                  <a:lnTo>
                    <a:pt x="45" y="39230"/>
                  </a:lnTo>
                  <a:lnTo>
                    <a:pt x="1" y="39273"/>
                  </a:lnTo>
                  <a:lnTo>
                    <a:pt x="1" y="39361"/>
                  </a:lnTo>
                  <a:lnTo>
                    <a:pt x="45" y="39405"/>
                  </a:lnTo>
                  <a:lnTo>
                    <a:pt x="89" y="39449"/>
                  </a:lnTo>
                  <a:lnTo>
                    <a:pt x="132" y="39493"/>
                  </a:lnTo>
                  <a:lnTo>
                    <a:pt x="440" y="39537"/>
                  </a:lnTo>
                  <a:lnTo>
                    <a:pt x="483" y="39537"/>
                  </a:lnTo>
                  <a:lnTo>
                    <a:pt x="571" y="39493"/>
                  </a:lnTo>
                  <a:lnTo>
                    <a:pt x="1229" y="38966"/>
                  </a:lnTo>
                  <a:lnTo>
                    <a:pt x="1317" y="38835"/>
                  </a:lnTo>
                  <a:lnTo>
                    <a:pt x="3116" y="32253"/>
                  </a:lnTo>
                  <a:lnTo>
                    <a:pt x="4082" y="29620"/>
                  </a:lnTo>
                  <a:lnTo>
                    <a:pt x="4784" y="28216"/>
                  </a:lnTo>
                  <a:lnTo>
                    <a:pt x="7022" y="26548"/>
                  </a:lnTo>
                  <a:lnTo>
                    <a:pt x="7066" y="26548"/>
                  </a:lnTo>
                  <a:lnTo>
                    <a:pt x="7724" y="25627"/>
                  </a:lnTo>
                  <a:lnTo>
                    <a:pt x="7768" y="25495"/>
                  </a:lnTo>
                  <a:lnTo>
                    <a:pt x="7812" y="23520"/>
                  </a:lnTo>
                  <a:lnTo>
                    <a:pt x="8119" y="22028"/>
                  </a:lnTo>
                  <a:lnTo>
                    <a:pt x="8996" y="20493"/>
                  </a:lnTo>
                  <a:lnTo>
                    <a:pt x="11190" y="17772"/>
                  </a:lnTo>
                  <a:lnTo>
                    <a:pt x="13692" y="14964"/>
                  </a:lnTo>
                  <a:lnTo>
                    <a:pt x="15622" y="12594"/>
                  </a:lnTo>
                  <a:lnTo>
                    <a:pt x="19045" y="7987"/>
                  </a:lnTo>
                  <a:lnTo>
                    <a:pt x="20537" y="5749"/>
                  </a:lnTo>
                  <a:lnTo>
                    <a:pt x="22906" y="3511"/>
                  </a:lnTo>
                  <a:lnTo>
                    <a:pt x="24047" y="2589"/>
                  </a:lnTo>
                  <a:lnTo>
                    <a:pt x="24091" y="2546"/>
                  </a:lnTo>
                  <a:lnTo>
                    <a:pt x="25539" y="264"/>
                  </a:lnTo>
                  <a:lnTo>
                    <a:pt x="25583" y="176"/>
                  </a:lnTo>
                  <a:lnTo>
                    <a:pt x="25583" y="132"/>
                  </a:lnTo>
                  <a:lnTo>
                    <a:pt x="25539" y="44"/>
                  </a:lnTo>
                  <a:lnTo>
                    <a:pt x="2549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1" name="Google Shape;4881;p168"/>
            <p:cNvSpPr/>
            <p:nvPr/>
          </p:nvSpPr>
          <p:spPr>
            <a:xfrm>
              <a:off x="3650925" y="2049550"/>
              <a:ext cx="763550" cy="304975"/>
            </a:xfrm>
            <a:custGeom>
              <a:avLst/>
              <a:gdLst/>
              <a:ahLst/>
              <a:cxnLst/>
              <a:rect l="l" t="t" r="r" b="b"/>
              <a:pathLst>
                <a:path w="30542" h="12199" extrusionOk="0">
                  <a:moveTo>
                    <a:pt x="14569" y="0"/>
                  </a:moveTo>
                  <a:lnTo>
                    <a:pt x="14481" y="44"/>
                  </a:lnTo>
                  <a:lnTo>
                    <a:pt x="14437" y="88"/>
                  </a:lnTo>
                  <a:lnTo>
                    <a:pt x="14437" y="176"/>
                  </a:lnTo>
                  <a:lnTo>
                    <a:pt x="14656" y="1668"/>
                  </a:lnTo>
                  <a:lnTo>
                    <a:pt x="14700" y="3598"/>
                  </a:lnTo>
                  <a:lnTo>
                    <a:pt x="13735" y="7240"/>
                  </a:lnTo>
                  <a:lnTo>
                    <a:pt x="13121" y="10444"/>
                  </a:lnTo>
                  <a:lnTo>
                    <a:pt x="12813" y="10926"/>
                  </a:lnTo>
                  <a:lnTo>
                    <a:pt x="12287" y="11190"/>
                  </a:lnTo>
                  <a:lnTo>
                    <a:pt x="7987" y="11541"/>
                  </a:lnTo>
                  <a:lnTo>
                    <a:pt x="4213" y="11760"/>
                  </a:lnTo>
                  <a:lnTo>
                    <a:pt x="176" y="11848"/>
                  </a:lnTo>
                  <a:lnTo>
                    <a:pt x="132" y="11848"/>
                  </a:lnTo>
                  <a:lnTo>
                    <a:pt x="44" y="11892"/>
                  </a:lnTo>
                  <a:lnTo>
                    <a:pt x="44" y="11936"/>
                  </a:lnTo>
                  <a:lnTo>
                    <a:pt x="0" y="12023"/>
                  </a:lnTo>
                  <a:lnTo>
                    <a:pt x="44" y="12067"/>
                  </a:lnTo>
                  <a:lnTo>
                    <a:pt x="88" y="12155"/>
                  </a:lnTo>
                  <a:lnTo>
                    <a:pt x="132" y="12155"/>
                  </a:lnTo>
                  <a:lnTo>
                    <a:pt x="176" y="12199"/>
                  </a:lnTo>
                  <a:lnTo>
                    <a:pt x="4213" y="12111"/>
                  </a:lnTo>
                  <a:lnTo>
                    <a:pt x="8030" y="11892"/>
                  </a:lnTo>
                  <a:lnTo>
                    <a:pt x="12375" y="11541"/>
                  </a:lnTo>
                  <a:lnTo>
                    <a:pt x="12419" y="11541"/>
                  </a:lnTo>
                  <a:lnTo>
                    <a:pt x="13033" y="11234"/>
                  </a:lnTo>
                  <a:lnTo>
                    <a:pt x="13077" y="11190"/>
                  </a:lnTo>
                  <a:lnTo>
                    <a:pt x="13428" y="10619"/>
                  </a:lnTo>
                  <a:lnTo>
                    <a:pt x="13472" y="10575"/>
                  </a:lnTo>
                  <a:lnTo>
                    <a:pt x="14086" y="7328"/>
                  </a:lnTo>
                  <a:lnTo>
                    <a:pt x="15051" y="3686"/>
                  </a:lnTo>
                  <a:lnTo>
                    <a:pt x="15051" y="3642"/>
                  </a:lnTo>
                  <a:lnTo>
                    <a:pt x="15007" y="1624"/>
                  </a:lnTo>
                  <a:lnTo>
                    <a:pt x="14832" y="395"/>
                  </a:lnTo>
                  <a:lnTo>
                    <a:pt x="14832" y="395"/>
                  </a:lnTo>
                  <a:lnTo>
                    <a:pt x="14920" y="439"/>
                  </a:lnTo>
                  <a:lnTo>
                    <a:pt x="17158" y="1492"/>
                  </a:lnTo>
                  <a:lnTo>
                    <a:pt x="20887" y="3028"/>
                  </a:lnTo>
                  <a:lnTo>
                    <a:pt x="20887" y="3072"/>
                  </a:lnTo>
                  <a:lnTo>
                    <a:pt x="25802" y="3905"/>
                  </a:lnTo>
                  <a:lnTo>
                    <a:pt x="25890" y="3905"/>
                  </a:lnTo>
                  <a:lnTo>
                    <a:pt x="26855" y="3686"/>
                  </a:lnTo>
                  <a:lnTo>
                    <a:pt x="26899" y="3686"/>
                  </a:lnTo>
                  <a:lnTo>
                    <a:pt x="28347" y="2808"/>
                  </a:lnTo>
                  <a:lnTo>
                    <a:pt x="28391" y="2808"/>
                  </a:lnTo>
                  <a:lnTo>
                    <a:pt x="30190" y="1229"/>
                  </a:lnTo>
                  <a:lnTo>
                    <a:pt x="30453" y="1053"/>
                  </a:lnTo>
                  <a:lnTo>
                    <a:pt x="30497" y="1009"/>
                  </a:lnTo>
                  <a:lnTo>
                    <a:pt x="30541" y="922"/>
                  </a:lnTo>
                  <a:lnTo>
                    <a:pt x="30541" y="878"/>
                  </a:lnTo>
                  <a:lnTo>
                    <a:pt x="30541" y="790"/>
                  </a:lnTo>
                  <a:lnTo>
                    <a:pt x="30497" y="746"/>
                  </a:lnTo>
                  <a:lnTo>
                    <a:pt x="30410" y="746"/>
                  </a:lnTo>
                  <a:lnTo>
                    <a:pt x="30366" y="702"/>
                  </a:lnTo>
                  <a:lnTo>
                    <a:pt x="30278" y="746"/>
                  </a:lnTo>
                  <a:lnTo>
                    <a:pt x="30015" y="922"/>
                  </a:lnTo>
                  <a:lnTo>
                    <a:pt x="29971" y="922"/>
                  </a:lnTo>
                  <a:lnTo>
                    <a:pt x="28172" y="2545"/>
                  </a:lnTo>
                  <a:lnTo>
                    <a:pt x="26767" y="3379"/>
                  </a:lnTo>
                  <a:lnTo>
                    <a:pt x="25846" y="3554"/>
                  </a:lnTo>
                  <a:lnTo>
                    <a:pt x="20975" y="2721"/>
                  </a:lnTo>
                  <a:lnTo>
                    <a:pt x="17289" y="1141"/>
                  </a:lnTo>
                  <a:lnTo>
                    <a:pt x="15051" y="132"/>
                  </a:lnTo>
                  <a:lnTo>
                    <a:pt x="1465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2" name="Google Shape;4882;p168"/>
            <p:cNvSpPr/>
            <p:nvPr/>
          </p:nvSpPr>
          <p:spPr>
            <a:xfrm>
              <a:off x="3678350" y="670600"/>
              <a:ext cx="591300" cy="788775"/>
            </a:xfrm>
            <a:custGeom>
              <a:avLst/>
              <a:gdLst/>
              <a:ahLst/>
              <a:cxnLst/>
              <a:rect l="l" t="t" r="r" b="b"/>
              <a:pathLst>
                <a:path w="23652" h="31551" extrusionOk="0">
                  <a:moveTo>
                    <a:pt x="23433" y="1"/>
                  </a:moveTo>
                  <a:lnTo>
                    <a:pt x="23345" y="44"/>
                  </a:lnTo>
                  <a:lnTo>
                    <a:pt x="22204" y="1098"/>
                  </a:lnTo>
                  <a:lnTo>
                    <a:pt x="20449" y="2282"/>
                  </a:lnTo>
                  <a:lnTo>
                    <a:pt x="17421" y="4520"/>
                  </a:lnTo>
                  <a:lnTo>
                    <a:pt x="17377" y="4564"/>
                  </a:lnTo>
                  <a:lnTo>
                    <a:pt x="16763" y="5310"/>
                  </a:lnTo>
                  <a:lnTo>
                    <a:pt x="16719" y="5310"/>
                  </a:lnTo>
                  <a:lnTo>
                    <a:pt x="15315" y="7460"/>
                  </a:lnTo>
                  <a:lnTo>
                    <a:pt x="13691" y="9918"/>
                  </a:lnTo>
                  <a:lnTo>
                    <a:pt x="10181" y="14306"/>
                  </a:lnTo>
                  <a:lnTo>
                    <a:pt x="7592" y="17289"/>
                  </a:lnTo>
                  <a:lnTo>
                    <a:pt x="5485" y="20317"/>
                  </a:lnTo>
                  <a:lnTo>
                    <a:pt x="5442" y="20317"/>
                  </a:lnTo>
                  <a:lnTo>
                    <a:pt x="4520" y="22116"/>
                  </a:lnTo>
                  <a:lnTo>
                    <a:pt x="4520" y="22160"/>
                  </a:lnTo>
                  <a:lnTo>
                    <a:pt x="3730" y="25320"/>
                  </a:lnTo>
                  <a:lnTo>
                    <a:pt x="2896" y="26285"/>
                  </a:lnTo>
                  <a:lnTo>
                    <a:pt x="2019" y="27031"/>
                  </a:lnTo>
                  <a:lnTo>
                    <a:pt x="1975" y="27075"/>
                  </a:lnTo>
                  <a:lnTo>
                    <a:pt x="1141" y="28435"/>
                  </a:lnTo>
                  <a:lnTo>
                    <a:pt x="1097" y="28435"/>
                  </a:lnTo>
                  <a:lnTo>
                    <a:pt x="0" y="31331"/>
                  </a:lnTo>
                  <a:lnTo>
                    <a:pt x="0" y="31419"/>
                  </a:lnTo>
                  <a:lnTo>
                    <a:pt x="0" y="31463"/>
                  </a:lnTo>
                  <a:lnTo>
                    <a:pt x="44" y="31507"/>
                  </a:lnTo>
                  <a:lnTo>
                    <a:pt x="88" y="31551"/>
                  </a:lnTo>
                  <a:lnTo>
                    <a:pt x="264" y="31551"/>
                  </a:lnTo>
                  <a:lnTo>
                    <a:pt x="308" y="31463"/>
                  </a:lnTo>
                  <a:lnTo>
                    <a:pt x="1448" y="28611"/>
                  </a:lnTo>
                  <a:lnTo>
                    <a:pt x="2282" y="27294"/>
                  </a:lnTo>
                  <a:lnTo>
                    <a:pt x="3160" y="26548"/>
                  </a:lnTo>
                  <a:lnTo>
                    <a:pt x="3993" y="25495"/>
                  </a:lnTo>
                  <a:lnTo>
                    <a:pt x="4037" y="25451"/>
                  </a:lnTo>
                  <a:lnTo>
                    <a:pt x="4871" y="22248"/>
                  </a:lnTo>
                  <a:lnTo>
                    <a:pt x="5749" y="20493"/>
                  </a:lnTo>
                  <a:lnTo>
                    <a:pt x="7899" y="17509"/>
                  </a:lnTo>
                  <a:lnTo>
                    <a:pt x="10444" y="14525"/>
                  </a:lnTo>
                  <a:lnTo>
                    <a:pt x="13998" y="10137"/>
                  </a:lnTo>
                  <a:lnTo>
                    <a:pt x="15622" y="7680"/>
                  </a:lnTo>
                  <a:lnTo>
                    <a:pt x="17026" y="5530"/>
                  </a:lnTo>
                  <a:lnTo>
                    <a:pt x="17640" y="4784"/>
                  </a:lnTo>
                  <a:lnTo>
                    <a:pt x="20624" y="2546"/>
                  </a:lnTo>
                  <a:lnTo>
                    <a:pt x="22379" y="1405"/>
                  </a:lnTo>
                  <a:lnTo>
                    <a:pt x="22423" y="1361"/>
                  </a:lnTo>
                  <a:lnTo>
                    <a:pt x="23608" y="264"/>
                  </a:lnTo>
                  <a:lnTo>
                    <a:pt x="23652" y="220"/>
                  </a:lnTo>
                  <a:lnTo>
                    <a:pt x="23652" y="176"/>
                  </a:lnTo>
                  <a:lnTo>
                    <a:pt x="23652" y="88"/>
                  </a:lnTo>
                  <a:lnTo>
                    <a:pt x="23608" y="44"/>
                  </a:lnTo>
                  <a:lnTo>
                    <a:pt x="2356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3" name="Google Shape;4883;p168"/>
            <p:cNvSpPr/>
            <p:nvPr/>
          </p:nvSpPr>
          <p:spPr>
            <a:xfrm>
              <a:off x="4188450" y="866975"/>
              <a:ext cx="520025" cy="931375"/>
            </a:xfrm>
            <a:custGeom>
              <a:avLst/>
              <a:gdLst/>
              <a:ahLst/>
              <a:cxnLst/>
              <a:rect l="l" t="t" r="r" b="b"/>
              <a:pathLst>
                <a:path w="20801" h="37255" extrusionOk="0">
                  <a:moveTo>
                    <a:pt x="8338" y="0"/>
                  </a:moveTo>
                  <a:lnTo>
                    <a:pt x="8250" y="44"/>
                  </a:lnTo>
                  <a:lnTo>
                    <a:pt x="8206" y="88"/>
                  </a:lnTo>
                  <a:lnTo>
                    <a:pt x="6978" y="2238"/>
                  </a:lnTo>
                  <a:lnTo>
                    <a:pt x="6978" y="2326"/>
                  </a:lnTo>
                  <a:lnTo>
                    <a:pt x="6934" y="3511"/>
                  </a:lnTo>
                  <a:lnTo>
                    <a:pt x="6934" y="3554"/>
                  </a:lnTo>
                  <a:lnTo>
                    <a:pt x="7636" y="6100"/>
                  </a:lnTo>
                  <a:lnTo>
                    <a:pt x="7329" y="11979"/>
                  </a:lnTo>
                  <a:lnTo>
                    <a:pt x="6012" y="16631"/>
                  </a:lnTo>
                  <a:lnTo>
                    <a:pt x="5091" y="19746"/>
                  </a:lnTo>
                  <a:lnTo>
                    <a:pt x="3599" y="22862"/>
                  </a:lnTo>
                  <a:lnTo>
                    <a:pt x="1054" y="28742"/>
                  </a:lnTo>
                  <a:lnTo>
                    <a:pt x="1054" y="28830"/>
                  </a:lnTo>
                  <a:lnTo>
                    <a:pt x="1098" y="29093"/>
                  </a:lnTo>
                  <a:lnTo>
                    <a:pt x="1" y="31199"/>
                  </a:lnTo>
                  <a:lnTo>
                    <a:pt x="1" y="31331"/>
                  </a:lnTo>
                  <a:lnTo>
                    <a:pt x="220" y="32077"/>
                  </a:lnTo>
                  <a:lnTo>
                    <a:pt x="220" y="32164"/>
                  </a:lnTo>
                  <a:lnTo>
                    <a:pt x="308" y="32208"/>
                  </a:lnTo>
                  <a:lnTo>
                    <a:pt x="1449" y="32647"/>
                  </a:lnTo>
                  <a:lnTo>
                    <a:pt x="1493" y="32647"/>
                  </a:lnTo>
                  <a:lnTo>
                    <a:pt x="5661" y="33130"/>
                  </a:lnTo>
                  <a:lnTo>
                    <a:pt x="6495" y="33656"/>
                  </a:lnTo>
                  <a:lnTo>
                    <a:pt x="7548" y="35236"/>
                  </a:lnTo>
                  <a:lnTo>
                    <a:pt x="7592" y="35280"/>
                  </a:lnTo>
                  <a:lnTo>
                    <a:pt x="8382" y="35763"/>
                  </a:lnTo>
                  <a:lnTo>
                    <a:pt x="8426" y="35807"/>
                  </a:lnTo>
                  <a:lnTo>
                    <a:pt x="9830" y="36201"/>
                  </a:lnTo>
                  <a:lnTo>
                    <a:pt x="11629" y="37211"/>
                  </a:lnTo>
                  <a:lnTo>
                    <a:pt x="11717" y="37255"/>
                  </a:lnTo>
                  <a:lnTo>
                    <a:pt x="13209" y="37255"/>
                  </a:lnTo>
                  <a:lnTo>
                    <a:pt x="14876" y="36947"/>
                  </a:lnTo>
                  <a:lnTo>
                    <a:pt x="14876" y="36904"/>
                  </a:lnTo>
                  <a:lnTo>
                    <a:pt x="16017" y="36421"/>
                  </a:lnTo>
                  <a:lnTo>
                    <a:pt x="16061" y="36421"/>
                  </a:lnTo>
                  <a:lnTo>
                    <a:pt x="17992" y="34929"/>
                  </a:lnTo>
                  <a:lnTo>
                    <a:pt x="18036" y="34929"/>
                  </a:lnTo>
                  <a:lnTo>
                    <a:pt x="19484" y="33130"/>
                  </a:lnTo>
                  <a:lnTo>
                    <a:pt x="19484" y="33086"/>
                  </a:lnTo>
                  <a:lnTo>
                    <a:pt x="19966" y="31857"/>
                  </a:lnTo>
                  <a:lnTo>
                    <a:pt x="19966" y="31813"/>
                  </a:lnTo>
                  <a:lnTo>
                    <a:pt x="20010" y="30409"/>
                  </a:lnTo>
                  <a:lnTo>
                    <a:pt x="19747" y="27206"/>
                  </a:lnTo>
                  <a:lnTo>
                    <a:pt x="19703" y="27162"/>
                  </a:lnTo>
                  <a:lnTo>
                    <a:pt x="19264" y="25977"/>
                  </a:lnTo>
                  <a:lnTo>
                    <a:pt x="19308" y="25056"/>
                  </a:lnTo>
                  <a:lnTo>
                    <a:pt x="19308" y="25012"/>
                  </a:lnTo>
                  <a:lnTo>
                    <a:pt x="19045" y="23652"/>
                  </a:lnTo>
                  <a:lnTo>
                    <a:pt x="19133" y="22511"/>
                  </a:lnTo>
                  <a:lnTo>
                    <a:pt x="19879" y="19220"/>
                  </a:lnTo>
                  <a:lnTo>
                    <a:pt x="20800" y="15534"/>
                  </a:lnTo>
                  <a:lnTo>
                    <a:pt x="20800" y="15490"/>
                  </a:lnTo>
                  <a:lnTo>
                    <a:pt x="20537" y="13647"/>
                  </a:lnTo>
                  <a:lnTo>
                    <a:pt x="20493" y="13603"/>
                  </a:lnTo>
                  <a:lnTo>
                    <a:pt x="20449" y="13559"/>
                  </a:lnTo>
                  <a:lnTo>
                    <a:pt x="20405" y="13515"/>
                  </a:lnTo>
                  <a:lnTo>
                    <a:pt x="20317" y="13515"/>
                  </a:lnTo>
                  <a:lnTo>
                    <a:pt x="20274" y="13559"/>
                  </a:lnTo>
                  <a:lnTo>
                    <a:pt x="20230" y="13603"/>
                  </a:lnTo>
                  <a:lnTo>
                    <a:pt x="20186" y="13647"/>
                  </a:lnTo>
                  <a:lnTo>
                    <a:pt x="20186" y="13735"/>
                  </a:lnTo>
                  <a:lnTo>
                    <a:pt x="20449" y="15490"/>
                  </a:lnTo>
                  <a:lnTo>
                    <a:pt x="19528" y="19132"/>
                  </a:lnTo>
                  <a:lnTo>
                    <a:pt x="18782" y="22423"/>
                  </a:lnTo>
                  <a:lnTo>
                    <a:pt x="18782" y="22467"/>
                  </a:lnTo>
                  <a:lnTo>
                    <a:pt x="18694" y="23652"/>
                  </a:lnTo>
                  <a:lnTo>
                    <a:pt x="18694" y="23696"/>
                  </a:lnTo>
                  <a:lnTo>
                    <a:pt x="18957" y="25056"/>
                  </a:lnTo>
                  <a:lnTo>
                    <a:pt x="18913" y="25977"/>
                  </a:lnTo>
                  <a:lnTo>
                    <a:pt x="18913" y="26065"/>
                  </a:lnTo>
                  <a:lnTo>
                    <a:pt x="19396" y="27250"/>
                  </a:lnTo>
                  <a:lnTo>
                    <a:pt x="19659" y="30409"/>
                  </a:lnTo>
                  <a:lnTo>
                    <a:pt x="19615" y="31770"/>
                  </a:lnTo>
                  <a:lnTo>
                    <a:pt x="19177" y="32954"/>
                  </a:lnTo>
                  <a:lnTo>
                    <a:pt x="17772" y="34666"/>
                  </a:lnTo>
                  <a:lnTo>
                    <a:pt x="15842" y="36114"/>
                  </a:lnTo>
                  <a:lnTo>
                    <a:pt x="14789" y="36596"/>
                  </a:lnTo>
                  <a:lnTo>
                    <a:pt x="13165" y="36904"/>
                  </a:lnTo>
                  <a:lnTo>
                    <a:pt x="11761" y="36904"/>
                  </a:lnTo>
                  <a:lnTo>
                    <a:pt x="9962" y="35894"/>
                  </a:lnTo>
                  <a:lnTo>
                    <a:pt x="8557" y="35455"/>
                  </a:lnTo>
                  <a:lnTo>
                    <a:pt x="7812" y="35017"/>
                  </a:lnTo>
                  <a:lnTo>
                    <a:pt x="6758" y="33437"/>
                  </a:lnTo>
                  <a:lnTo>
                    <a:pt x="6715" y="33393"/>
                  </a:lnTo>
                  <a:lnTo>
                    <a:pt x="5837" y="32823"/>
                  </a:lnTo>
                  <a:lnTo>
                    <a:pt x="5749" y="32779"/>
                  </a:lnTo>
                  <a:lnTo>
                    <a:pt x="1537" y="32340"/>
                  </a:lnTo>
                  <a:lnTo>
                    <a:pt x="527" y="31901"/>
                  </a:lnTo>
                  <a:lnTo>
                    <a:pt x="352" y="31331"/>
                  </a:lnTo>
                  <a:lnTo>
                    <a:pt x="1449" y="29224"/>
                  </a:lnTo>
                  <a:lnTo>
                    <a:pt x="1449" y="29093"/>
                  </a:lnTo>
                  <a:lnTo>
                    <a:pt x="1405" y="28830"/>
                  </a:lnTo>
                  <a:lnTo>
                    <a:pt x="3906" y="22993"/>
                  </a:lnTo>
                  <a:lnTo>
                    <a:pt x="5398" y="19922"/>
                  </a:lnTo>
                  <a:lnTo>
                    <a:pt x="5398" y="19878"/>
                  </a:lnTo>
                  <a:lnTo>
                    <a:pt x="6363" y="16762"/>
                  </a:lnTo>
                  <a:lnTo>
                    <a:pt x="7680" y="12067"/>
                  </a:lnTo>
                  <a:lnTo>
                    <a:pt x="7680" y="12023"/>
                  </a:lnTo>
                  <a:lnTo>
                    <a:pt x="7987" y="6100"/>
                  </a:lnTo>
                  <a:lnTo>
                    <a:pt x="7987" y="6056"/>
                  </a:lnTo>
                  <a:lnTo>
                    <a:pt x="7285" y="3467"/>
                  </a:lnTo>
                  <a:lnTo>
                    <a:pt x="7329" y="2370"/>
                  </a:lnTo>
                  <a:lnTo>
                    <a:pt x="8514" y="263"/>
                  </a:lnTo>
                  <a:lnTo>
                    <a:pt x="8557" y="220"/>
                  </a:lnTo>
                  <a:lnTo>
                    <a:pt x="8557" y="132"/>
                  </a:lnTo>
                  <a:lnTo>
                    <a:pt x="8514" y="88"/>
                  </a:lnTo>
                  <a:lnTo>
                    <a:pt x="8470" y="44"/>
                  </a:lnTo>
                  <a:lnTo>
                    <a:pt x="838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4" name="Google Shape;4884;p168"/>
            <p:cNvSpPr/>
            <p:nvPr/>
          </p:nvSpPr>
          <p:spPr>
            <a:xfrm>
              <a:off x="4063400" y="858200"/>
              <a:ext cx="670300" cy="974150"/>
            </a:xfrm>
            <a:custGeom>
              <a:avLst/>
              <a:gdLst/>
              <a:ahLst/>
              <a:cxnLst/>
              <a:rect l="l" t="t" r="r" b="b"/>
              <a:pathLst>
                <a:path w="26812" h="38966" extrusionOk="0">
                  <a:moveTo>
                    <a:pt x="12857" y="0"/>
                  </a:moveTo>
                  <a:lnTo>
                    <a:pt x="12814" y="44"/>
                  </a:lnTo>
                  <a:lnTo>
                    <a:pt x="12770" y="88"/>
                  </a:lnTo>
                  <a:lnTo>
                    <a:pt x="11365" y="2633"/>
                  </a:lnTo>
                  <a:lnTo>
                    <a:pt x="11322" y="2721"/>
                  </a:lnTo>
                  <a:lnTo>
                    <a:pt x="11234" y="4257"/>
                  </a:lnTo>
                  <a:lnTo>
                    <a:pt x="11234" y="4300"/>
                  </a:lnTo>
                  <a:lnTo>
                    <a:pt x="11717" y="6451"/>
                  </a:lnTo>
                  <a:lnTo>
                    <a:pt x="11322" y="11585"/>
                  </a:lnTo>
                  <a:lnTo>
                    <a:pt x="10751" y="13779"/>
                  </a:lnTo>
                  <a:lnTo>
                    <a:pt x="9522" y="17640"/>
                  </a:lnTo>
                  <a:lnTo>
                    <a:pt x="7899" y="20624"/>
                  </a:lnTo>
                  <a:lnTo>
                    <a:pt x="5749" y="24529"/>
                  </a:lnTo>
                  <a:lnTo>
                    <a:pt x="4564" y="26284"/>
                  </a:lnTo>
                  <a:lnTo>
                    <a:pt x="3511" y="27294"/>
                  </a:lnTo>
                  <a:lnTo>
                    <a:pt x="483" y="28347"/>
                  </a:lnTo>
                  <a:lnTo>
                    <a:pt x="395" y="28435"/>
                  </a:lnTo>
                  <a:lnTo>
                    <a:pt x="88" y="28786"/>
                  </a:lnTo>
                  <a:lnTo>
                    <a:pt x="44" y="28873"/>
                  </a:lnTo>
                  <a:lnTo>
                    <a:pt x="0" y="29883"/>
                  </a:lnTo>
                  <a:lnTo>
                    <a:pt x="44" y="29926"/>
                  </a:lnTo>
                  <a:lnTo>
                    <a:pt x="1843" y="33700"/>
                  </a:lnTo>
                  <a:lnTo>
                    <a:pt x="1887" y="34490"/>
                  </a:lnTo>
                  <a:lnTo>
                    <a:pt x="1887" y="34578"/>
                  </a:lnTo>
                  <a:lnTo>
                    <a:pt x="2282" y="35104"/>
                  </a:lnTo>
                  <a:lnTo>
                    <a:pt x="2370" y="35192"/>
                  </a:lnTo>
                  <a:lnTo>
                    <a:pt x="3950" y="35763"/>
                  </a:lnTo>
                  <a:lnTo>
                    <a:pt x="6714" y="36509"/>
                  </a:lnTo>
                  <a:lnTo>
                    <a:pt x="6758" y="36552"/>
                  </a:lnTo>
                  <a:lnTo>
                    <a:pt x="11190" y="36816"/>
                  </a:lnTo>
                  <a:lnTo>
                    <a:pt x="12375" y="37869"/>
                  </a:lnTo>
                  <a:lnTo>
                    <a:pt x="12462" y="37913"/>
                  </a:lnTo>
                  <a:lnTo>
                    <a:pt x="16807" y="38966"/>
                  </a:lnTo>
                  <a:lnTo>
                    <a:pt x="16851" y="38966"/>
                  </a:lnTo>
                  <a:lnTo>
                    <a:pt x="18957" y="38922"/>
                  </a:lnTo>
                  <a:lnTo>
                    <a:pt x="19001" y="38922"/>
                  </a:lnTo>
                  <a:lnTo>
                    <a:pt x="20712" y="38571"/>
                  </a:lnTo>
                  <a:lnTo>
                    <a:pt x="20756" y="38571"/>
                  </a:lnTo>
                  <a:lnTo>
                    <a:pt x="22423" y="37869"/>
                  </a:lnTo>
                  <a:lnTo>
                    <a:pt x="22467" y="37825"/>
                  </a:lnTo>
                  <a:lnTo>
                    <a:pt x="24047" y="36509"/>
                  </a:lnTo>
                  <a:lnTo>
                    <a:pt x="24091" y="36465"/>
                  </a:lnTo>
                  <a:lnTo>
                    <a:pt x="25802" y="34446"/>
                  </a:lnTo>
                  <a:lnTo>
                    <a:pt x="25802" y="34402"/>
                  </a:lnTo>
                  <a:lnTo>
                    <a:pt x="26416" y="32823"/>
                  </a:lnTo>
                  <a:lnTo>
                    <a:pt x="26416" y="32779"/>
                  </a:lnTo>
                  <a:lnTo>
                    <a:pt x="26548" y="31726"/>
                  </a:lnTo>
                  <a:lnTo>
                    <a:pt x="26153" y="26460"/>
                  </a:lnTo>
                  <a:lnTo>
                    <a:pt x="25451" y="24178"/>
                  </a:lnTo>
                  <a:lnTo>
                    <a:pt x="25363" y="22818"/>
                  </a:lnTo>
                  <a:lnTo>
                    <a:pt x="25934" y="19615"/>
                  </a:lnTo>
                  <a:lnTo>
                    <a:pt x="26811" y="15929"/>
                  </a:lnTo>
                  <a:lnTo>
                    <a:pt x="26811" y="15797"/>
                  </a:lnTo>
                  <a:lnTo>
                    <a:pt x="26109" y="14525"/>
                  </a:lnTo>
                  <a:lnTo>
                    <a:pt x="26065" y="14481"/>
                  </a:lnTo>
                  <a:lnTo>
                    <a:pt x="25978" y="14437"/>
                  </a:lnTo>
                  <a:lnTo>
                    <a:pt x="25934" y="14437"/>
                  </a:lnTo>
                  <a:lnTo>
                    <a:pt x="25846" y="14481"/>
                  </a:lnTo>
                  <a:lnTo>
                    <a:pt x="25802" y="14525"/>
                  </a:lnTo>
                  <a:lnTo>
                    <a:pt x="25758" y="14568"/>
                  </a:lnTo>
                  <a:lnTo>
                    <a:pt x="25758" y="14656"/>
                  </a:lnTo>
                  <a:lnTo>
                    <a:pt x="25802" y="14700"/>
                  </a:lnTo>
                  <a:lnTo>
                    <a:pt x="26460" y="15929"/>
                  </a:lnTo>
                  <a:lnTo>
                    <a:pt x="25583" y="19527"/>
                  </a:lnTo>
                  <a:lnTo>
                    <a:pt x="25012" y="22774"/>
                  </a:lnTo>
                  <a:lnTo>
                    <a:pt x="25012" y="22818"/>
                  </a:lnTo>
                  <a:lnTo>
                    <a:pt x="25100" y="24222"/>
                  </a:lnTo>
                  <a:lnTo>
                    <a:pt x="25100" y="24266"/>
                  </a:lnTo>
                  <a:lnTo>
                    <a:pt x="25802" y="26548"/>
                  </a:lnTo>
                  <a:lnTo>
                    <a:pt x="26197" y="31726"/>
                  </a:lnTo>
                  <a:lnTo>
                    <a:pt x="26065" y="32735"/>
                  </a:lnTo>
                  <a:lnTo>
                    <a:pt x="25495" y="34271"/>
                  </a:lnTo>
                  <a:lnTo>
                    <a:pt x="23828" y="36245"/>
                  </a:lnTo>
                  <a:lnTo>
                    <a:pt x="22248" y="37562"/>
                  </a:lnTo>
                  <a:lnTo>
                    <a:pt x="20624" y="38220"/>
                  </a:lnTo>
                  <a:lnTo>
                    <a:pt x="18913" y="38571"/>
                  </a:lnTo>
                  <a:lnTo>
                    <a:pt x="16851" y="38615"/>
                  </a:lnTo>
                  <a:lnTo>
                    <a:pt x="12594" y="37606"/>
                  </a:lnTo>
                  <a:lnTo>
                    <a:pt x="11365" y="36509"/>
                  </a:lnTo>
                  <a:lnTo>
                    <a:pt x="11278" y="36465"/>
                  </a:lnTo>
                  <a:lnTo>
                    <a:pt x="6802" y="36201"/>
                  </a:lnTo>
                  <a:lnTo>
                    <a:pt x="4081" y="35412"/>
                  </a:lnTo>
                  <a:lnTo>
                    <a:pt x="2545" y="34885"/>
                  </a:lnTo>
                  <a:lnTo>
                    <a:pt x="2238" y="34446"/>
                  </a:lnTo>
                  <a:lnTo>
                    <a:pt x="2194" y="33656"/>
                  </a:lnTo>
                  <a:lnTo>
                    <a:pt x="2151" y="33569"/>
                  </a:lnTo>
                  <a:lnTo>
                    <a:pt x="351" y="29839"/>
                  </a:lnTo>
                  <a:lnTo>
                    <a:pt x="395" y="28961"/>
                  </a:lnTo>
                  <a:lnTo>
                    <a:pt x="615" y="28698"/>
                  </a:lnTo>
                  <a:lnTo>
                    <a:pt x="3642" y="27601"/>
                  </a:lnTo>
                  <a:lnTo>
                    <a:pt x="3730" y="27557"/>
                  </a:lnTo>
                  <a:lnTo>
                    <a:pt x="4827" y="26548"/>
                  </a:lnTo>
                  <a:lnTo>
                    <a:pt x="4827" y="26504"/>
                  </a:lnTo>
                  <a:lnTo>
                    <a:pt x="6056" y="24749"/>
                  </a:lnTo>
                  <a:lnTo>
                    <a:pt x="6056" y="24705"/>
                  </a:lnTo>
                  <a:lnTo>
                    <a:pt x="8206" y="20799"/>
                  </a:lnTo>
                  <a:lnTo>
                    <a:pt x="9830" y="17772"/>
                  </a:lnTo>
                  <a:lnTo>
                    <a:pt x="9830" y="17728"/>
                  </a:lnTo>
                  <a:lnTo>
                    <a:pt x="11058" y="13910"/>
                  </a:lnTo>
                  <a:lnTo>
                    <a:pt x="11673" y="11672"/>
                  </a:lnTo>
                  <a:lnTo>
                    <a:pt x="11673" y="11628"/>
                  </a:lnTo>
                  <a:lnTo>
                    <a:pt x="11936" y="8206"/>
                  </a:lnTo>
                  <a:lnTo>
                    <a:pt x="12068" y="6451"/>
                  </a:lnTo>
                  <a:lnTo>
                    <a:pt x="12068" y="6407"/>
                  </a:lnTo>
                  <a:lnTo>
                    <a:pt x="11585" y="4257"/>
                  </a:lnTo>
                  <a:lnTo>
                    <a:pt x="11673" y="2765"/>
                  </a:lnTo>
                  <a:lnTo>
                    <a:pt x="13077" y="263"/>
                  </a:lnTo>
                  <a:lnTo>
                    <a:pt x="13077" y="220"/>
                  </a:lnTo>
                  <a:lnTo>
                    <a:pt x="13077" y="132"/>
                  </a:lnTo>
                  <a:lnTo>
                    <a:pt x="13077" y="88"/>
                  </a:lnTo>
                  <a:lnTo>
                    <a:pt x="12989" y="44"/>
                  </a:lnTo>
                  <a:lnTo>
                    <a:pt x="1294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5" name="Google Shape;4885;p168"/>
            <p:cNvSpPr/>
            <p:nvPr/>
          </p:nvSpPr>
          <p:spPr>
            <a:xfrm>
              <a:off x="4019525" y="841725"/>
              <a:ext cx="410300" cy="1012575"/>
            </a:xfrm>
            <a:custGeom>
              <a:avLst/>
              <a:gdLst/>
              <a:ahLst/>
              <a:cxnLst/>
              <a:rect l="l" t="t" r="r" b="b"/>
              <a:pathLst>
                <a:path w="16412" h="40503" extrusionOk="0">
                  <a:moveTo>
                    <a:pt x="14349" y="1"/>
                  </a:moveTo>
                  <a:lnTo>
                    <a:pt x="14305" y="45"/>
                  </a:lnTo>
                  <a:lnTo>
                    <a:pt x="14261" y="89"/>
                  </a:lnTo>
                  <a:lnTo>
                    <a:pt x="12638" y="2809"/>
                  </a:lnTo>
                  <a:lnTo>
                    <a:pt x="12594" y="2897"/>
                  </a:lnTo>
                  <a:lnTo>
                    <a:pt x="12418" y="3906"/>
                  </a:lnTo>
                  <a:lnTo>
                    <a:pt x="12418" y="3950"/>
                  </a:lnTo>
                  <a:lnTo>
                    <a:pt x="12331" y="6013"/>
                  </a:lnTo>
                  <a:lnTo>
                    <a:pt x="12331" y="6056"/>
                  </a:lnTo>
                  <a:lnTo>
                    <a:pt x="12594" y="8119"/>
                  </a:lnTo>
                  <a:lnTo>
                    <a:pt x="12243" y="11234"/>
                  </a:lnTo>
                  <a:lnTo>
                    <a:pt x="11804" y="13165"/>
                  </a:lnTo>
                  <a:lnTo>
                    <a:pt x="10926" y="15578"/>
                  </a:lnTo>
                  <a:lnTo>
                    <a:pt x="9127" y="19440"/>
                  </a:lnTo>
                  <a:lnTo>
                    <a:pt x="7899" y="21415"/>
                  </a:lnTo>
                  <a:lnTo>
                    <a:pt x="4344" y="26549"/>
                  </a:lnTo>
                  <a:lnTo>
                    <a:pt x="3511" y="26724"/>
                  </a:lnTo>
                  <a:lnTo>
                    <a:pt x="3203" y="26505"/>
                  </a:lnTo>
                  <a:lnTo>
                    <a:pt x="2457" y="25539"/>
                  </a:lnTo>
                  <a:lnTo>
                    <a:pt x="2370" y="25451"/>
                  </a:lnTo>
                  <a:lnTo>
                    <a:pt x="1975" y="25276"/>
                  </a:lnTo>
                  <a:lnTo>
                    <a:pt x="1843" y="25276"/>
                  </a:lnTo>
                  <a:lnTo>
                    <a:pt x="1755" y="25364"/>
                  </a:lnTo>
                  <a:lnTo>
                    <a:pt x="44" y="28435"/>
                  </a:lnTo>
                  <a:lnTo>
                    <a:pt x="0" y="28567"/>
                  </a:lnTo>
                  <a:lnTo>
                    <a:pt x="220" y="29488"/>
                  </a:lnTo>
                  <a:lnTo>
                    <a:pt x="220" y="29532"/>
                  </a:lnTo>
                  <a:lnTo>
                    <a:pt x="1229" y="32165"/>
                  </a:lnTo>
                  <a:lnTo>
                    <a:pt x="2852" y="35588"/>
                  </a:lnTo>
                  <a:lnTo>
                    <a:pt x="3598" y="36509"/>
                  </a:lnTo>
                  <a:lnTo>
                    <a:pt x="3686" y="36553"/>
                  </a:lnTo>
                  <a:lnTo>
                    <a:pt x="4608" y="37080"/>
                  </a:lnTo>
                  <a:lnTo>
                    <a:pt x="7548" y="38133"/>
                  </a:lnTo>
                  <a:lnTo>
                    <a:pt x="11365" y="39405"/>
                  </a:lnTo>
                  <a:lnTo>
                    <a:pt x="14130" y="40151"/>
                  </a:lnTo>
                  <a:lnTo>
                    <a:pt x="14174" y="40195"/>
                  </a:lnTo>
                  <a:lnTo>
                    <a:pt x="16236" y="40459"/>
                  </a:lnTo>
                  <a:lnTo>
                    <a:pt x="16236" y="40502"/>
                  </a:lnTo>
                  <a:lnTo>
                    <a:pt x="16368" y="40459"/>
                  </a:lnTo>
                  <a:lnTo>
                    <a:pt x="16412" y="40327"/>
                  </a:lnTo>
                  <a:lnTo>
                    <a:pt x="16412" y="40283"/>
                  </a:lnTo>
                  <a:lnTo>
                    <a:pt x="16412" y="40195"/>
                  </a:lnTo>
                  <a:lnTo>
                    <a:pt x="16324" y="40151"/>
                  </a:lnTo>
                  <a:lnTo>
                    <a:pt x="16280" y="40151"/>
                  </a:lnTo>
                  <a:lnTo>
                    <a:pt x="14217" y="39844"/>
                  </a:lnTo>
                  <a:lnTo>
                    <a:pt x="11497" y="39054"/>
                  </a:lnTo>
                  <a:lnTo>
                    <a:pt x="7679" y="37826"/>
                  </a:lnTo>
                  <a:lnTo>
                    <a:pt x="4739" y="36773"/>
                  </a:lnTo>
                  <a:lnTo>
                    <a:pt x="3862" y="36290"/>
                  </a:lnTo>
                  <a:lnTo>
                    <a:pt x="3160" y="35412"/>
                  </a:lnTo>
                  <a:lnTo>
                    <a:pt x="1580" y="32034"/>
                  </a:lnTo>
                  <a:lnTo>
                    <a:pt x="571" y="29401"/>
                  </a:lnTo>
                  <a:lnTo>
                    <a:pt x="395" y="28567"/>
                  </a:lnTo>
                  <a:lnTo>
                    <a:pt x="1975" y="25671"/>
                  </a:lnTo>
                  <a:lnTo>
                    <a:pt x="2194" y="25759"/>
                  </a:lnTo>
                  <a:lnTo>
                    <a:pt x="2940" y="26724"/>
                  </a:lnTo>
                  <a:lnTo>
                    <a:pt x="2984" y="26768"/>
                  </a:lnTo>
                  <a:lnTo>
                    <a:pt x="3379" y="27075"/>
                  </a:lnTo>
                  <a:lnTo>
                    <a:pt x="3555" y="27075"/>
                  </a:lnTo>
                  <a:lnTo>
                    <a:pt x="4476" y="26856"/>
                  </a:lnTo>
                  <a:lnTo>
                    <a:pt x="4564" y="26768"/>
                  </a:lnTo>
                  <a:lnTo>
                    <a:pt x="8162" y="21634"/>
                  </a:lnTo>
                  <a:lnTo>
                    <a:pt x="9435" y="19615"/>
                  </a:lnTo>
                  <a:lnTo>
                    <a:pt x="9435" y="19572"/>
                  </a:lnTo>
                  <a:lnTo>
                    <a:pt x="11234" y="15710"/>
                  </a:lnTo>
                  <a:lnTo>
                    <a:pt x="12155" y="13253"/>
                  </a:lnTo>
                  <a:lnTo>
                    <a:pt x="12594" y="11278"/>
                  </a:lnTo>
                  <a:lnTo>
                    <a:pt x="12945" y="8163"/>
                  </a:lnTo>
                  <a:lnTo>
                    <a:pt x="12945" y="8119"/>
                  </a:lnTo>
                  <a:lnTo>
                    <a:pt x="12682" y="6013"/>
                  </a:lnTo>
                  <a:lnTo>
                    <a:pt x="12726" y="3994"/>
                  </a:lnTo>
                  <a:lnTo>
                    <a:pt x="12945" y="2985"/>
                  </a:lnTo>
                  <a:lnTo>
                    <a:pt x="14569" y="264"/>
                  </a:lnTo>
                  <a:lnTo>
                    <a:pt x="14569" y="220"/>
                  </a:lnTo>
                  <a:lnTo>
                    <a:pt x="14569" y="133"/>
                  </a:lnTo>
                  <a:lnTo>
                    <a:pt x="14525" y="89"/>
                  </a:lnTo>
                  <a:lnTo>
                    <a:pt x="14481" y="45"/>
                  </a:lnTo>
                  <a:lnTo>
                    <a:pt x="1443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6" name="Google Shape;4886;p168"/>
            <p:cNvSpPr/>
            <p:nvPr/>
          </p:nvSpPr>
          <p:spPr>
            <a:xfrm>
              <a:off x="3981125" y="801150"/>
              <a:ext cx="444300" cy="1074000"/>
            </a:xfrm>
            <a:custGeom>
              <a:avLst/>
              <a:gdLst/>
              <a:ahLst/>
              <a:cxnLst/>
              <a:rect l="l" t="t" r="r" b="b"/>
              <a:pathLst>
                <a:path w="17772" h="42960" extrusionOk="0">
                  <a:moveTo>
                    <a:pt x="16192" y="0"/>
                  </a:moveTo>
                  <a:lnTo>
                    <a:pt x="16148" y="44"/>
                  </a:lnTo>
                  <a:lnTo>
                    <a:pt x="15183" y="1536"/>
                  </a:lnTo>
                  <a:lnTo>
                    <a:pt x="14437" y="2677"/>
                  </a:lnTo>
                  <a:lnTo>
                    <a:pt x="13910" y="3599"/>
                  </a:lnTo>
                  <a:lnTo>
                    <a:pt x="13691" y="3993"/>
                  </a:lnTo>
                  <a:lnTo>
                    <a:pt x="13516" y="4388"/>
                  </a:lnTo>
                  <a:lnTo>
                    <a:pt x="13340" y="4783"/>
                  </a:lnTo>
                  <a:lnTo>
                    <a:pt x="13252" y="5222"/>
                  </a:lnTo>
                  <a:lnTo>
                    <a:pt x="13165" y="5617"/>
                  </a:lnTo>
                  <a:lnTo>
                    <a:pt x="13121" y="6100"/>
                  </a:lnTo>
                  <a:lnTo>
                    <a:pt x="13077" y="7153"/>
                  </a:lnTo>
                  <a:lnTo>
                    <a:pt x="13165" y="8513"/>
                  </a:lnTo>
                  <a:lnTo>
                    <a:pt x="13252" y="10224"/>
                  </a:lnTo>
                  <a:lnTo>
                    <a:pt x="12726" y="13121"/>
                  </a:lnTo>
                  <a:lnTo>
                    <a:pt x="11892" y="15051"/>
                  </a:lnTo>
                  <a:lnTo>
                    <a:pt x="9873" y="19264"/>
                  </a:lnTo>
                  <a:lnTo>
                    <a:pt x="7636" y="23564"/>
                  </a:lnTo>
                  <a:lnTo>
                    <a:pt x="6012" y="25714"/>
                  </a:lnTo>
                  <a:lnTo>
                    <a:pt x="5134" y="26329"/>
                  </a:lnTo>
                  <a:lnTo>
                    <a:pt x="4520" y="26021"/>
                  </a:lnTo>
                  <a:lnTo>
                    <a:pt x="3774" y="25407"/>
                  </a:lnTo>
                  <a:lnTo>
                    <a:pt x="3642" y="25363"/>
                  </a:lnTo>
                  <a:lnTo>
                    <a:pt x="3291" y="25319"/>
                  </a:lnTo>
                  <a:lnTo>
                    <a:pt x="3204" y="25319"/>
                  </a:lnTo>
                  <a:lnTo>
                    <a:pt x="3160" y="25363"/>
                  </a:lnTo>
                  <a:lnTo>
                    <a:pt x="2545" y="26241"/>
                  </a:lnTo>
                  <a:lnTo>
                    <a:pt x="2502" y="26241"/>
                  </a:lnTo>
                  <a:lnTo>
                    <a:pt x="1799" y="27689"/>
                  </a:lnTo>
                  <a:lnTo>
                    <a:pt x="264" y="28961"/>
                  </a:lnTo>
                  <a:lnTo>
                    <a:pt x="220" y="29049"/>
                  </a:lnTo>
                  <a:lnTo>
                    <a:pt x="0" y="29707"/>
                  </a:lnTo>
                  <a:lnTo>
                    <a:pt x="0" y="29795"/>
                  </a:lnTo>
                  <a:lnTo>
                    <a:pt x="351" y="30760"/>
                  </a:lnTo>
                  <a:lnTo>
                    <a:pt x="2677" y="36202"/>
                  </a:lnTo>
                  <a:lnTo>
                    <a:pt x="2677" y="36245"/>
                  </a:lnTo>
                  <a:lnTo>
                    <a:pt x="3906" y="37913"/>
                  </a:lnTo>
                  <a:lnTo>
                    <a:pt x="4915" y="39054"/>
                  </a:lnTo>
                  <a:lnTo>
                    <a:pt x="4959" y="39098"/>
                  </a:lnTo>
                  <a:lnTo>
                    <a:pt x="6144" y="39800"/>
                  </a:lnTo>
                  <a:lnTo>
                    <a:pt x="6188" y="39800"/>
                  </a:lnTo>
                  <a:lnTo>
                    <a:pt x="8996" y="40853"/>
                  </a:lnTo>
                  <a:lnTo>
                    <a:pt x="14086" y="42389"/>
                  </a:lnTo>
                  <a:lnTo>
                    <a:pt x="14788" y="42389"/>
                  </a:lnTo>
                  <a:lnTo>
                    <a:pt x="17509" y="42959"/>
                  </a:lnTo>
                  <a:lnTo>
                    <a:pt x="17640" y="42959"/>
                  </a:lnTo>
                  <a:lnTo>
                    <a:pt x="17684" y="42915"/>
                  </a:lnTo>
                  <a:lnTo>
                    <a:pt x="17728" y="42871"/>
                  </a:lnTo>
                  <a:lnTo>
                    <a:pt x="17772" y="42828"/>
                  </a:lnTo>
                  <a:lnTo>
                    <a:pt x="17772" y="42740"/>
                  </a:lnTo>
                  <a:lnTo>
                    <a:pt x="17772" y="42696"/>
                  </a:lnTo>
                  <a:lnTo>
                    <a:pt x="17728" y="42652"/>
                  </a:lnTo>
                  <a:lnTo>
                    <a:pt x="17640" y="42608"/>
                  </a:lnTo>
                  <a:lnTo>
                    <a:pt x="17553" y="42608"/>
                  </a:lnTo>
                  <a:lnTo>
                    <a:pt x="14832" y="42038"/>
                  </a:lnTo>
                  <a:lnTo>
                    <a:pt x="14174" y="42038"/>
                  </a:lnTo>
                  <a:lnTo>
                    <a:pt x="9128" y="40502"/>
                  </a:lnTo>
                  <a:lnTo>
                    <a:pt x="6319" y="39493"/>
                  </a:lnTo>
                  <a:lnTo>
                    <a:pt x="5178" y="38834"/>
                  </a:lnTo>
                  <a:lnTo>
                    <a:pt x="4213" y="37694"/>
                  </a:lnTo>
                  <a:lnTo>
                    <a:pt x="2984" y="36026"/>
                  </a:lnTo>
                  <a:lnTo>
                    <a:pt x="702" y="30629"/>
                  </a:lnTo>
                  <a:lnTo>
                    <a:pt x="351" y="29751"/>
                  </a:lnTo>
                  <a:lnTo>
                    <a:pt x="527" y="29181"/>
                  </a:lnTo>
                  <a:lnTo>
                    <a:pt x="2019" y="27952"/>
                  </a:lnTo>
                  <a:lnTo>
                    <a:pt x="2063" y="27864"/>
                  </a:lnTo>
                  <a:lnTo>
                    <a:pt x="2809" y="26416"/>
                  </a:lnTo>
                  <a:lnTo>
                    <a:pt x="3379" y="25670"/>
                  </a:lnTo>
                  <a:lnTo>
                    <a:pt x="3555" y="25670"/>
                  </a:lnTo>
                  <a:lnTo>
                    <a:pt x="4301" y="26329"/>
                  </a:lnTo>
                  <a:lnTo>
                    <a:pt x="4345" y="26372"/>
                  </a:lnTo>
                  <a:lnTo>
                    <a:pt x="5091" y="26680"/>
                  </a:lnTo>
                  <a:lnTo>
                    <a:pt x="5178" y="26680"/>
                  </a:lnTo>
                  <a:lnTo>
                    <a:pt x="5266" y="26636"/>
                  </a:lnTo>
                  <a:lnTo>
                    <a:pt x="6231" y="25977"/>
                  </a:lnTo>
                  <a:lnTo>
                    <a:pt x="6275" y="25934"/>
                  </a:lnTo>
                  <a:lnTo>
                    <a:pt x="7943" y="23740"/>
                  </a:lnTo>
                  <a:lnTo>
                    <a:pt x="10181" y="19439"/>
                  </a:lnTo>
                  <a:lnTo>
                    <a:pt x="12199" y="15183"/>
                  </a:lnTo>
                  <a:lnTo>
                    <a:pt x="13077" y="13252"/>
                  </a:lnTo>
                  <a:lnTo>
                    <a:pt x="13077" y="13208"/>
                  </a:lnTo>
                  <a:lnTo>
                    <a:pt x="13603" y="10268"/>
                  </a:lnTo>
                  <a:lnTo>
                    <a:pt x="13603" y="10224"/>
                  </a:lnTo>
                  <a:lnTo>
                    <a:pt x="13516" y="8513"/>
                  </a:lnTo>
                  <a:lnTo>
                    <a:pt x="13428" y="7197"/>
                  </a:lnTo>
                  <a:lnTo>
                    <a:pt x="13472" y="6144"/>
                  </a:lnTo>
                  <a:lnTo>
                    <a:pt x="13516" y="5705"/>
                  </a:lnTo>
                  <a:lnTo>
                    <a:pt x="13603" y="5310"/>
                  </a:lnTo>
                  <a:lnTo>
                    <a:pt x="13691" y="4915"/>
                  </a:lnTo>
                  <a:lnTo>
                    <a:pt x="13823" y="4520"/>
                  </a:lnTo>
                  <a:lnTo>
                    <a:pt x="13998" y="4125"/>
                  </a:lnTo>
                  <a:lnTo>
                    <a:pt x="14218" y="3730"/>
                  </a:lnTo>
                  <a:lnTo>
                    <a:pt x="14744" y="2853"/>
                  </a:lnTo>
                  <a:lnTo>
                    <a:pt x="15490" y="1712"/>
                  </a:lnTo>
                  <a:lnTo>
                    <a:pt x="16456" y="264"/>
                  </a:lnTo>
                  <a:lnTo>
                    <a:pt x="16499" y="176"/>
                  </a:lnTo>
                  <a:lnTo>
                    <a:pt x="16499" y="132"/>
                  </a:lnTo>
                  <a:lnTo>
                    <a:pt x="16456" y="44"/>
                  </a:lnTo>
                  <a:lnTo>
                    <a:pt x="1641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7" name="Google Shape;4887;p168"/>
            <p:cNvSpPr/>
            <p:nvPr/>
          </p:nvSpPr>
          <p:spPr>
            <a:xfrm>
              <a:off x="3930650" y="715575"/>
              <a:ext cx="492600" cy="1197950"/>
            </a:xfrm>
            <a:custGeom>
              <a:avLst/>
              <a:gdLst/>
              <a:ahLst/>
              <a:cxnLst/>
              <a:rect l="l" t="t" r="r" b="b"/>
              <a:pathLst>
                <a:path w="19704" h="47918" extrusionOk="0">
                  <a:moveTo>
                    <a:pt x="18080" y="1"/>
                  </a:moveTo>
                  <a:lnTo>
                    <a:pt x="17992" y="45"/>
                  </a:lnTo>
                  <a:lnTo>
                    <a:pt x="17948" y="88"/>
                  </a:lnTo>
                  <a:lnTo>
                    <a:pt x="17904" y="132"/>
                  </a:lnTo>
                  <a:lnTo>
                    <a:pt x="17904" y="176"/>
                  </a:lnTo>
                  <a:lnTo>
                    <a:pt x="17904" y="1668"/>
                  </a:lnTo>
                  <a:lnTo>
                    <a:pt x="17202" y="2853"/>
                  </a:lnTo>
                  <a:lnTo>
                    <a:pt x="15491" y="5530"/>
                  </a:lnTo>
                  <a:lnTo>
                    <a:pt x="14306" y="7811"/>
                  </a:lnTo>
                  <a:lnTo>
                    <a:pt x="14306" y="7855"/>
                  </a:lnTo>
                  <a:lnTo>
                    <a:pt x="13999" y="9391"/>
                  </a:lnTo>
                  <a:lnTo>
                    <a:pt x="13999" y="9435"/>
                  </a:lnTo>
                  <a:lnTo>
                    <a:pt x="13692" y="13691"/>
                  </a:lnTo>
                  <a:lnTo>
                    <a:pt x="12814" y="15008"/>
                  </a:lnTo>
                  <a:lnTo>
                    <a:pt x="10181" y="18211"/>
                  </a:lnTo>
                  <a:lnTo>
                    <a:pt x="6846" y="22072"/>
                  </a:lnTo>
                  <a:lnTo>
                    <a:pt x="4213" y="25100"/>
                  </a:lnTo>
                  <a:lnTo>
                    <a:pt x="4213" y="25144"/>
                  </a:lnTo>
                  <a:lnTo>
                    <a:pt x="3467" y="26548"/>
                  </a:lnTo>
                  <a:lnTo>
                    <a:pt x="3424" y="26636"/>
                  </a:lnTo>
                  <a:lnTo>
                    <a:pt x="3292" y="28391"/>
                  </a:lnTo>
                  <a:lnTo>
                    <a:pt x="2853" y="29357"/>
                  </a:lnTo>
                  <a:lnTo>
                    <a:pt x="1844" y="30278"/>
                  </a:lnTo>
                  <a:lnTo>
                    <a:pt x="133" y="30980"/>
                  </a:lnTo>
                  <a:lnTo>
                    <a:pt x="45" y="31068"/>
                  </a:lnTo>
                  <a:lnTo>
                    <a:pt x="1" y="31068"/>
                  </a:lnTo>
                  <a:lnTo>
                    <a:pt x="1" y="31200"/>
                  </a:lnTo>
                  <a:lnTo>
                    <a:pt x="176" y="34052"/>
                  </a:lnTo>
                  <a:lnTo>
                    <a:pt x="176" y="34096"/>
                  </a:lnTo>
                  <a:lnTo>
                    <a:pt x="922" y="36772"/>
                  </a:lnTo>
                  <a:lnTo>
                    <a:pt x="2941" y="41555"/>
                  </a:lnTo>
                  <a:lnTo>
                    <a:pt x="2985" y="41599"/>
                  </a:lnTo>
                  <a:lnTo>
                    <a:pt x="3950" y="42521"/>
                  </a:lnTo>
                  <a:lnTo>
                    <a:pt x="3994" y="42521"/>
                  </a:lnTo>
                  <a:lnTo>
                    <a:pt x="8163" y="45373"/>
                  </a:lnTo>
                  <a:lnTo>
                    <a:pt x="8163" y="45417"/>
                  </a:lnTo>
                  <a:lnTo>
                    <a:pt x="10883" y="46470"/>
                  </a:lnTo>
                  <a:lnTo>
                    <a:pt x="14920" y="47742"/>
                  </a:lnTo>
                  <a:lnTo>
                    <a:pt x="14964" y="47742"/>
                  </a:lnTo>
                  <a:lnTo>
                    <a:pt x="17641" y="47655"/>
                  </a:lnTo>
                  <a:lnTo>
                    <a:pt x="19177" y="47918"/>
                  </a:lnTo>
                  <a:lnTo>
                    <a:pt x="19221" y="47918"/>
                  </a:lnTo>
                  <a:lnTo>
                    <a:pt x="19528" y="47874"/>
                  </a:lnTo>
                  <a:lnTo>
                    <a:pt x="19615" y="47830"/>
                  </a:lnTo>
                  <a:lnTo>
                    <a:pt x="19659" y="47786"/>
                  </a:lnTo>
                  <a:lnTo>
                    <a:pt x="19703" y="47742"/>
                  </a:lnTo>
                  <a:lnTo>
                    <a:pt x="19703" y="47655"/>
                  </a:lnTo>
                  <a:lnTo>
                    <a:pt x="19659" y="47611"/>
                  </a:lnTo>
                  <a:lnTo>
                    <a:pt x="19615" y="47567"/>
                  </a:lnTo>
                  <a:lnTo>
                    <a:pt x="19572" y="47523"/>
                  </a:lnTo>
                  <a:lnTo>
                    <a:pt x="19484" y="47523"/>
                  </a:lnTo>
                  <a:lnTo>
                    <a:pt x="19221" y="47567"/>
                  </a:lnTo>
                  <a:lnTo>
                    <a:pt x="17685" y="47304"/>
                  </a:lnTo>
                  <a:lnTo>
                    <a:pt x="17641" y="47304"/>
                  </a:lnTo>
                  <a:lnTo>
                    <a:pt x="15008" y="47391"/>
                  </a:lnTo>
                  <a:lnTo>
                    <a:pt x="11015" y="46119"/>
                  </a:lnTo>
                  <a:lnTo>
                    <a:pt x="8338" y="45066"/>
                  </a:lnTo>
                  <a:lnTo>
                    <a:pt x="4213" y="42214"/>
                  </a:lnTo>
                  <a:lnTo>
                    <a:pt x="3248" y="41380"/>
                  </a:lnTo>
                  <a:lnTo>
                    <a:pt x="1273" y="36641"/>
                  </a:lnTo>
                  <a:lnTo>
                    <a:pt x="527" y="34008"/>
                  </a:lnTo>
                  <a:lnTo>
                    <a:pt x="352" y="31287"/>
                  </a:lnTo>
                  <a:lnTo>
                    <a:pt x="1975" y="30585"/>
                  </a:lnTo>
                  <a:lnTo>
                    <a:pt x="2063" y="30541"/>
                  </a:lnTo>
                  <a:lnTo>
                    <a:pt x="3116" y="29576"/>
                  </a:lnTo>
                  <a:lnTo>
                    <a:pt x="3160" y="29532"/>
                  </a:lnTo>
                  <a:lnTo>
                    <a:pt x="3643" y="28523"/>
                  </a:lnTo>
                  <a:lnTo>
                    <a:pt x="3643" y="28435"/>
                  </a:lnTo>
                  <a:lnTo>
                    <a:pt x="3775" y="26680"/>
                  </a:lnTo>
                  <a:lnTo>
                    <a:pt x="4521" y="25320"/>
                  </a:lnTo>
                  <a:lnTo>
                    <a:pt x="7110" y="22292"/>
                  </a:lnTo>
                  <a:lnTo>
                    <a:pt x="10444" y="18430"/>
                  </a:lnTo>
                  <a:lnTo>
                    <a:pt x="13121" y="15227"/>
                  </a:lnTo>
                  <a:lnTo>
                    <a:pt x="13999" y="13867"/>
                  </a:lnTo>
                  <a:lnTo>
                    <a:pt x="14043" y="13779"/>
                  </a:lnTo>
                  <a:lnTo>
                    <a:pt x="14350" y="9435"/>
                  </a:lnTo>
                  <a:lnTo>
                    <a:pt x="14657" y="7943"/>
                  </a:lnTo>
                  <a:lnTo>
                    <a:pt x="15798" y="5705"/>
                  </a:lnTo>
                  <a:lnTo>
                    <a:pt x="17509" y="3028"/>
                  </a:lnTo>
                  <a:lnTo>
                    <a:pt x="18211" y="1844"/>
                  </a:lnTo>
                  <a:lnTo>
                    <a:pt x="18255" y="1756"/>
                  </a:lnTo>
                  <a:lnTo>
                    <a:pt x="18255" y="176"/>
                  </a:lnTo>
                  <a:lnTo>
                    <a:pt x="18255" y="132"/>
                  </a:lnTo>
                  <a:lnTo>
                    <a:pt x="18211" y="88"/>
                  </a:lnTo>
                  <a:lnTo>
                    <a:pt x="18124" y="45"/>
                  </a:lnTo>
                  <a:lnTo>
                    <a:pt x="1808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8" name="Google Shape;4888;p168"/>
            <p:cNvSpPr/>
            <p:nvPr/>
          </p:nvSpPr>
          <p:spPr>
            <a:xfrm>
              <a:off x="3904325" y="661825"/>
              <a:ext cx="515625" cy="1271450"/>
            </a:xfrm>
            <a:custGeom>
              <a:avLst/>
              <a:gdLst/>
              <a:ahLst/>
              <a:cxnLst/>
              <a:rect l="l" t="t" r="r" b="b"/>
              <a:pathLst>
                <a:path w="20625" h="50858" extrusionOk="0">
                  <a:moveTo>
                    <a:pt x="18913" y="1"/>
                  </a:moveTo>
                  <a:lnTo>
                    <a:pt x="18825" y="44"/>
                  </a:lnTo>
                  <a:lnTo>
                    <a:pt x="18782" y="88"/>
                  </a:lnTo>
                  <a:lnTo>
                    <a:pt x="18782" y="132"/>
                  </a:lnTo>
                  <a:lnTo>
                    <a:pt x="18080" y="4125"/>
                  </a:lnTo>
                  <a:lnTo>
                    <a:pt x="16280" y="6978"/>
                  </a:lnTo>
                  <a:lnTo>
                    <a:pt x="14964" y="9347"/>
                  </a:lnTo>
                  <a:lnTo>
                    <a:pt x="14964" y="9391"/>
                  </a:lnTo>
                  <a:lnTo>
                    <a:pt x="14525" y="10707"/>
                  </a:lnTo>
                  <a:lnTo>
                    <a:pt x="14525" y="10751"/>
                  </a:lnTo>
                  <a:lnTo>
                    <a:pt x="13955" y="15271"/>
                  </a:lnTo>
                  <a:lnTo>
                    <a:pt x="13516" y="15885"/>
                  </a:lnTo>
                  <a:lnTo>
                    <a:pt x="12375" y="17202"/>
                  </a:lnTo>
                  <a:lnTo>
                    <a:pt x="10444" y="19352"/>
                  </a:lnTo>
                  <a:lnTo>
                    <a:pt x="8075" y="21941"/>
                  </a:lnTo>
                  <a:lnTo>
                    <a:pt x="4564" y="25802"/>
                  </a:lnTo>
                  <a:lnTo>
                    <a:pt x="4564" y="25846"/>
                  </a:lnTo>
                  <a:lnTo>
                    <a:pt x="3423" y="27514"/>
                  </a:lnTo>
                  <a:lnTo>
                    <a:pt x="3423" y="27645"/>
                  </a:lnTo>
                  <a:lnTo>
                    <a:pt x="3555" y="30366"/>
                  </a:lnTo>
                  <a:lnTo>
                    <a:pt x="3160" y="31419"/>
                  </a:lnTo>
                  <a:lnTo>
                    <a:pt x="2502" y="31989"/>
                  </a:lnTo>
                  <a:lnTo>
                    <a:pt x="132" y="32867"/>
                  </a:lnTo>
                  <a:lnTo>
                    <a:pt x="45" y="32955"/>
                  </a:lnTo>
                  <a:lnTo>
                    <a:pt x="1" y="33042"/>
                  </a:lnTo>
                  <a:lnTo>
                    <a:pt x="396" y="37562"/>
                  </a:lnTo>
                  <a:lnTo>
                    <a:pt x="1010" y="39844"/>
                  </a:lnTo>
                  <a:lnTo>
                    <a:pt x="2502" y="43793"/>
                  </a:lnTo>
                  <a:lnTo>
                    <a:pt x="2546" y="43881"/>
                  </a:lnTo>
                  <a:lnTo>
                    <a:pt x="3423" y="44846"/>
                  </a:lnTo>
                  <a:lnTo>
                    <a:pt x="3467" y="44890"/>
                  </a:lnTo>
                  <a:lnTo>
                    <a:pt x="7504" y="47655"/>
                  </a:lnTo>
                  <a:lnTo>
                    <a:pt x="9172" y="48620"/>
                  </a:lnTo>
                  <a:lnTo>
                    <a:pt x="9216" y="48620"/>
                  </a:lnTo>
                  <a:lnTo>
                    <a:pt x="11848" y="49717"/>
                  </a:lnTo>
                  <a:lnTo>
                    <a:pt x="15491" y="50858"/>
                  </a:lnTo>
                  <a:lnTo>
                    <a:pt x="15534" y="50858"/>
                  </a:lnTo>
                  <a:lnTo>
                    <a:pt x="18694" y="50682"/>
                  </a:lnTo>
                  <a:lnTo>
                    <a:pt x="20054" y="50858"/>
                  </a:lnTo>
                  <a:lnTo>
                    <a:pt x="20098" y="50858"/>
                  </a:lnTo>
                  <a:lnTo>
                    <a:pt x="20449" y="50814"/>
                  </a:lnTo>
                  <a:lnTo>
                    <a:pt x="20537" y="50770"/>
                  </a:lnTo>
                  <a:lnTo>
                    <a:pt x="20581" y="50726"/>
                  </a:lnTo>
                  <a:lnTo>
                    <a:pt x="20625" y="50682"/>
                  </a:lnTo>
                  <a:lnTo>
                    <a:pt x="20625" y="50595"/>
                  </a:lnTo>
                  <a:lnTo>
                    <a:pt x="20581" y="50507"/>
                  </a:lnTo>
                  <a:lnTo>
                    <a:pt x="20537" y="50463"/>
                  </a:lnTo>
                  <a:lnTo>
                    <a:pt x="20405" y="50463"/>
                  </a:lnTo>
                  <a:lnTo>
                    <a:pt x="20054" y="50507"/>
                  </a:lnTo>
                  <a:lnTo>
                    <a:pt x="18694" y="50331"/>
                  </a:lnTo>
                  <a:lnTo>
                    <a:pt x="15578" y="50507"/>
                  </a:lnTo>
                  <a:lnTo>
                    <a:pt x="11980" y="49410"/>
                  </a:lnTo>
                  <a:lnTo>
                    <a:pt x="9347" y="48313"/>
                  </a:lnTo>
                  <a:lnTo>
                    <a:pt x="7680" y="47347"/>
                  </a:lnTo>
                  <a:lnTo>
                    <a:pt x="3687" y="44583"/>
                  </a:lnTo>
                  <a:lnTo>
                    <a:pt x="2809" y="43661"/>
                  </a:lnTo>
                  <a:lnTo>
                    <a:pt x="1361" y="39756"/>
                  </a:lnTo>
                  <a:lnTo>
                    <a:pt x="703" y="37518"/>
                  </a:lnTo>
                  <a:lnTo>
                    <a:pt x="396" y="33130"/>
                  </a:lnTo>
                  <a:lnTo>
                    <a:pt x="2634" y="32296"/>
                  </a:lnTo>
                  <a:lnTo>
                    <a:pt x="2677" y="32296"/>
                  </a:lnTo>
                  <a:lnTo>
                    <a:pt x="3423" y="31638"/>
                  </a:lnTo>
                  <a:lnTo>
                    <a:pt x="3467" y="31550"/>
                  </a:lnTo>
                  <a:lnTo>
                    <a:pt x="3906" y="30453"/>
                  </a:lnTo>
                  <a:lnTo>
                    <a:pt x="3906" y="30410"/>
                  </a:lnTo>
                  <a:lnTo>
                    <a:pt x="3774" y="27689"/>
                  </a:lnTo>
                  <a:lnTo>
                    <a:pt x="4871" y="26065"/>
                  </a:lnTo>
                  <a:lnTo>
                    <a:pt x="8338" y="22160"/>
                  </a:lnTo>
                  <a:lnTo>
                    <a:pt x="10708" y="19615"/>
                  </a:lnTo>
                  <a:lnTo>
                    <a:pt x="12638" y="17421"/>
                  </a:lnTo>
                  <a:lnTo>
                    <a:pt x="13779" y="16105"/>
                  </a:lnTo>
                  <a:lnTo>
                    <a:pt x="14262" y="15446"/>
                  </a:lnTo>
                  <a:lnTo>
                    <a:pt x="14306" y="15359"/>
                  </a:lnTo>
                  <a:lnTo>
                    <a:pt x="14876" y="10795"/>
                  </a:lnTo>
                  <a:lnTo>
                    <a:pt x="15271" y="9479"/>
                  </a:lnTo>
                  <a:lnTo>
                    <a:pt x="16544" y="7153"/>
                  </a:lnTo>
                  <a:lnTo>
                    <a:pt x="18387" y="4301"/>
                  </a:lnTo>
                  <a:lnTo>
                    <a:pt x="18387" y="4213"/>
                  </a:lnTo>
                  <a:lnTo>
                    <a:pt x="19133" y="220"/>
                  </a:lnTo>
                  <a:lnTo>
                    <a:pt x="19089" y="132"/>
                  </a:lnTo>
                  <a:lnTo>
                    <a:pt x="19089" y="88"/>
                  </a:lnTo>
                  <a:lnTo>
                    <a:pt x="19045" y="44"/>
                  </a:lnTo>
                  <a:lnTo>
                    <a:pt x="1895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9" name="Google Shape;4889;p168"/>
            <p:cNvSpPr/>
            <p:nvPr/>
          </p:nvSpPr>
          <p:spPr>
            <a:xfrm>
              <a:off x="3881300" y="681575"/>
              <a:ext cx="525475" cy="1276950"/>
            </a:xfrm>
            <a:custGeom>
              <a:avLst/>
              <a:gdLst/>
              <a:ahLst/>
              <a:cxnLst/>
              <a:rect l="l" t="t" r="r" b="b"/>
              <a:pathLst>
                <a:path w="21019" h="51078" extrusionOk="0">
                  <a:moveTo>
                    <a:pt x="19176" y="0"/>
                  </a:moveTo>
                  <a:lnTo>
                    <a:pt x="19132" y="44"/>
                  </a:lnTo>
                  <a:lnTo>
                    <a:pt x="19088" y="88"/>
                  </a:lnTo>
                  <a:lnTo>
                    <a:pt x="19044" y="132"/>
                  </a:lnTo>
                  <a:lnTo>
                    <a:pt x="18255" y="3291"/>
                  </a:lnTo>
                  <a:lnTo>
                    <a:pt x="16455" y="6231"/>
                  </a:lnTo>
                  <a:lnTo>
                    <a:pt x="16412" y="6231"/>
                  </a:lnTo>
                  <a:lnTo>
                    <a:pt x="15007" y="9127"/>
                  </a:lnTo>
                  <a:lnTo>
                    <a:pt x="15007" y="9171"/>
                  </a:lnTo>
                  <a:lnTo>
                    <a:pt x="13998" y="13559"/>
                  </a:lnTo>
                  <a:lnTo>
                    <a:pt x="11980" y="16104"/>
                  </a:lnTo>
                  <a:lnTo>
                    <a:pt x="9829" y="18606"/>
                  </a:lnTo>
                  <a:lnTo>
                    <a:pt x="7284" y="21370"/>
                  </a:lnTo>
                  <a:lnTo>
                    <a:pt x="3160" y="26197"/>
                  </a:lnTo>
                  <a:lnTo>
                    <a:pt x="3116" y="26285"/>
                  </a:lnTo>
                  <a:lnTo>
                    <a:pt x="3116" y="26329"/>
                  </a:lnTo>
                  <a:lnTo>
                    <a:pt x="3555" y="30146"/>
                  </a:lnTo>
                  <a:lnTo>
                    <a:pt x="3247" y="30629"/>
                  </a:lnTo>
                  <a:lnTo>
                    <a:pt x="1799" y="31155"/>
                  </a:lnTo>
                  <a:lnTo>
                    <a:pt x="176" y="31506"/>
                  </a:lnTo>
                  <a:lnTo>
                    <a:pt x="88" y="31594"/>
                  </a:lnTo>
                  <a:lnTo>
                    <a:pt x="44" y="31682"/>
                  </a:lnTo>
                  <a:lnTo>
                    <a:pt x="0" y="32516"/>
                  </a:lnTo>
                  <a:lnTo>
                    <a:pt x="0" y="32560"/>
                  </a:lnTo>
                  <a:lnTo>
                    <a:pt x="527" y="38747"/>
                  </a:lnTo>
                  <a:lnTo>
                    <a:pt x="571" y="38834"/>
                  </a:lnTo>
                  <a:lnTo>
                    <a:pt x="1799" y="41862"/>
                  </a:lnTo>
                  <a:lnTo>
                    <a:pt x="2107" y="43617"/>
                  </a:lnTo>
                  <a:lnTo>
                    <a:pt x="2194" y="43749"/>
                  </a:lnTo>
                  <a:lnTo>
                    <a:pt x="4388" y="45460"/>
                  </a:lnTo>
                  <a:lnTo>
                    <a:pt x="7284" y="47084"/>
                  </a:lnTo>
                  <a:lnTo>
                    <a:pt x="8250" y="47830"/>
                  </a:lnTo>
                  <a:lnTo>
                    <a:pt x="10137" y="48927"/>
                  </a:lnTo>
                  <a:lnTo>
                    <a:pt x="12682" y="50024"/>
                  </a:lnTo>
                  <a:lnTo>
                    <a:pt x="15973" y="51033"/>
                  </a:lnTo>
                  <a:lnTo>
                    <a:pt x="16017" y="51077"/>
                  </a:lnTo>
                  <a:lnTo>
                    <a:pt x="16061" y="51077"/>
                  </a:lnTo>
                  <a:lnTo>
                    <a:pt x="19176" y="50594"/>
                  </a:lnTo>
                  <a:lnTo>
                    <a:pt x="20756" y="50814"/>
                  </a:lnTo>
                  <a:lnTo>
                    <a:pt x="20800" y="50814"/>
                  </a:lnTo>
                  <a:lnTo>
                    <a:pt x="20887" y="50858"/>
                  </a:lnTo>
                  <a:lnTo>
                    <a:pt x="20931" y="50814"/>
                  </a:lnTo>
                  <a:lnTo>
                    <a:pt x="21019" y="50770"/>
                  </a:lnTo>
                  <a:lnTo>
                    <a:pt x="21019" y="50682"/>
                  </a:lnTo>
                  <a:lnTo>
                    <a:pt x="21019" y="50638"/>
                  </a:lnTo>
                  <a:lnTo>
                    <a:pt x="21019" y="50594"/>
                  </a:lnTo>
                  <a:lnTo>
                    <a:pt x="20975" y="50507"/>
                  </a:lnTo>
                  <a:lnTo>
                    <a:pt x="20931" y="50507"/>
                  </a:lnTo>
                  <a:lnTo>
                    <a:pt x="20843" y="50463"/>
                  </a:lnTo>
                  <a:lnTo>
                    <a:pt x="19220" y="50243"/>
                  </a:lnTo>
                  <a:lnTo>
                    <a:pt x="19176" y="50243"/>
                  </a:lnTo>
                  <a:lnTo>
                    <a:pt x="16017" y="50726"/>
                  </a:lnTo>
                  <a:lnTo>
                    <a:pt x="12813" y="49673"/>
                  </a:lnTo>
                  <a:lnTo>
                    <a:pt x="10312" y="48620"/>
                  </a:lnTo>
                  <a:lnTo>
                    <a:pt x="8425" y="47523"/>
                  </a:lnTo>
                  <a:lnTo>
                    <a:pt x="7504" y="46777"/>
                  </a:lnTo>
                  <a:lnTo>
                    <a:pt x="7460" y="46777"/>
                  </a:lnTo>
                  <a:lnTo>
                    <a:pt x="4564" y="45153"/>
                  </a:lnTo>
                  <a:lnTo>
                    <a:pt x="2458" y="43486"/>
                  </a:lnTo>
                  <a:lnTo>
                    <a:pt x="2107" y="41774"/>
                  </a:lnTo>
                  <a:lnTo>
                    <a:pt x="878" y="38703"/>
                  </a:lnTo>
                  <a:lnTo>
                    <a:pt x="351" y="32516"/>
                  </a:lnTo>
                  <a:lnTo>
                    <a:pt x="395" y="31814"/>
                  </a:lnTo>
                  <a:lnTo>
                    <a:pt x="1887" y="31463"/>
                  </a:lnTo>
                  <a:lnTo>
                    <a:pt x="3423" y="30936"/>
                  </a:lnTo>
                  <a:lnTo>
                    <a:pt x="3511" y="30848"/>
                  </a:lnTo>
                  <a:lnTo>
                    <a:pt x="3862" y="30234"/>
                  </a:lnTo>
                  <a:lnTo>
                    <a:pt x="3906" y="30146"/>
                  </a:lnTo>
                  <a:lnTo>
                    <a:pt x="3467" y="26372"/>
                  </a:lnTo>
                  <a:lnTo>
                    <a:pt x="7548" y="21633"/>
                  </a:lnTo>
                  <a:lnTo>
                    <a:pt x="10093" y="18825"/>
                  </a:lnTo>
                  <a:lnTo>
                    <a:pt x="12287" y="16324"/>
                  </a:lnTo>
                  <a:lnTo>
                    <a:pt x="14305" y="13779"/>
                  </a:lnTo>
                  <a:lnTo>
                    <a:pt x="14349" y="13691"/>
                  </a:lnTo>
                  <a:lnTo>
                    <a:pt x="15358" y="9259"/>
                  </a:lnTo>
                  <a:lnTo>
                    <a:pt x="16763" y="6407"/>
                  </a:lnTo>
                  <a:lnTo>
                    <a:pt x="18562" y="3467"/>
                  </a:lnTo>
                  <a:lnTo>
                    <a:pt x="18606" y="3423"/>
                  </a:lnTo>
                  <a:lnTo>
                    <a:pt x="19395" y="220"/>
                  </a:lnTo>
                  <a:lnTo>
                    <a:pt x="19395" y="176"/>
                  </a:lnTo>
                  <a:lnTo>
                    <a:pt x="19352" y="88"/>
                  </a:lnTo>
                  <a:lnTo>
                    <a:pt x="19308" y="44"/>
                  </a:lnTo>
                  <a:lnTo>
                    <a:pt x="1926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0" name="Google Shape;4890;p168"/>
            <p:cNvSpPr/>
            <p:nvPr/>
          </p:nvSpPr>
          <p:spPr>
            <a:xfrm>
              <a:off x="3850575" y="669500"/>
              <a:ext cx="549625" cy="1310950"/>
            </a:xfrm>
            <a:custGeom>
              <a:avLst/>
              <a:gdLst/>
              <a:ahLst/>
              <a:cxnLst/>
              <a:rect l="l" t="t" r="r" b="b"/>
              <a:pathLst>
                <a:path w="21985" h="52438" extrusionOk="0">
                  <a:moveTo>
                    <a:pt x="19835" y="1"/>
                  </a:moveTo>
                  <a:lnTo>
                    <a:pt x="19791" y="45"/>
                  </a:lnTo>
                  <a:lnTo>
                    <a:pt x="19747" y="132"/>
                  </a:lnTo>
                  <a:lnTo>
                    <a:pt x="18957" y="3336"/>
                  </a:lnTo>
                  <a:lnTo>
                    <a:pt x="18430" y="4433"/>
                  </a:lnTo>
                  <a:lnTo>
                    <a:pt x="17158" y="6319"/>
                  </a:lnTo>
                  <a:lnTo>
                    <a:pt x="17114" y="6319"/>
                  </a:lnTo>
                  <a:lnTo>
                    <a:pt x="15798" y="9040"/>
                  </a:lnTo>
                  <a:lnTo>
                    <a:pt x="15095" y="11892"/>
                  </a:lnTo>
                  <a:lnTo>
                    <a:pt x="14437" y="13165"/>
                  </a:lnTo>
                  <a:lnTo>
                    <a:pt x="12243" y="16017"/>
                  </a:lnTo>
                  <a:lnTo>
                    <a:pt x="10093" y="18430"/>
                  </a:lnTo>
                  <a:lnTo>
                    <a:pt x="7767" y="21063"/>
                  </a:lnTo>
                  <a:lnTo>
                    <a:pt x="3599" y="25890"/>
                  </a:lnTo>
                  <a:lnTo>
                    <a:pt x="3555" y="26022"/>
                  </a:lnTo>
                  <a:lnTo>
                    <a:pt x="3599" y="26899"/>
                  </a:lnTo>
                  <a:lnTo>
                    <a:pt x="3862" y="29357"/>
                  </a:lnTo>
                  <a:lnTo>
                    <a:pt x="3730" y="30892"/>
                  </a:lnTo>
                  <a:lnTo>
                    <a:pt x="2063" y="31156"/>
                  </a:lnTo>
                  <a:lnTo>
                    <a:pt x="659" y="31463"/>
                  </a:lnTo>
                  <a:lnTo>
                    <a:pt x="571" y="31507"/>
                  </a:lnTo>
                  <a:lnTo>
                    <a:pt x="264" y="31814"/>
                  </a:lnTo>
                  <a:lnTo>
                    <a:pt x="176" y="31902"/>
                  </a:lnTo>
                  <a:lnTo>
                    <a:pt x="1" y="32692"/>
                  </a:lnTo>
                  <a:lnTo>
                    <a:pt x="1" y="32735"/>
                  </a:lnTo>
                  <a:lnTo>
                    <a:pt x="308" y="34973"/>
                  </a:lnTo>
                  <a:lnTo>
                    <a:pt x="834" y="40546"/>
                  </a:lnTo>
                  <a:lnTo>
                    <a:pt x="834" y="40590"/>
                  </a:lnTo>
                  <a:lnTo>
                    <a:pt x="1405" y="42082"/>
                  </a:lnTo>
                  <a:lnTo>
                    <a:pt x="1361" y="45461"/>
                  </a:lnTo>
                  <a:lnTo>
                    <a:pt x="1361" y="45548"/>
                  </a:lnTo>
                  <a:lnTo>
                    <a:pt x="1405" y="45592"/>
                  </a:lnTo>
                  <a:lnTo>
                    <a:pt x="1493" y="45636"/>
                  </a:lnTo>
                  <a:lnTo>
                    <a:pt x="1536" y="45636"/>
                  </a:lnTo>
                  <a:lnTo>
                    <a:pt x="2941" y="45548"/>
                  </a:lnTo>
                  <a:lnTo>
                    <a:pt x="4213" y="46294"/>
                  </a:lnTo>
                  <a:lnTo>
                    <a:pt x="6934" y="47918"/>
                  </a:lnTo>
                  <a:lnTo>
                    <a:pt x="6978" y="47918"/>
                  </a:lnTo>
                  <a:lnTo>
                    <a:pt x="8294" y="48532"/>
                  </a:lnTo>
                  <a:lnTo>
                    <a:pt x="10181" y="49849"/>
                  </a:lnTo>
                  <a:lnTo>
                    <a:pt x="10225" y="49893"/>
                  </a:lnTo>
                  <a:lnTo>
                    <a:pt x="12594" y="51077"/>
                  </a:lnTo>
                  <a:lnTo>
                    <a:pt x="12638" y="51077"/>
                  </a:lnTo>
                  <a:lnTo>
                    <a:pt x="16324" y="52438"/>
                  </a:lnTo>
                  <a:lnTo>
                    <a:pt x="17333" y="52438"/>
                  </a:lnTo>
                  <a:lnTo>
                    <a:pt x="20405" y="51911"/>
                  </a:lnTo>
                  <a:lnTo>
                    <a:pt x="21765" y="52087"/>
                  </a:lnTo>
                  <a:lnTo>
                    <a:pt x="21853" y="52087"/>
                  </a:lnTo>
                  <a:lnTo>
                    <a:pt x="21897" y="52043"/>
                  </a:lnTo>
                  <a:lnTo>
                    <a:pt x="21941" y="51999"/>
                  </a:lnTo>
                  <a:lnTo>
                    <a:pt x="21985" y="51955"/>
                  </a:lnTo>
                  <a:lnTo>
                    <a:pt x="21985" y="51867"/>
                  </a:lnTo>
                  <a:lnTo>
                    <a:pt x="21941" y="51823"/>
                  </a:lnTo>
                  <a:lnTo>
                    <a:pt x="21897" y="51779"/>
                  </a:lnTo>
                  <a:lnTo>
                    <a:pt x="21809" y="51736"/>
                  </a:lnTo>
                  <a:lnTo>
                    <a:pt x="20449" y="51560"/>
                  </a:lnTo>
                  <a:lnTo>
                    <a:pt x="20405" y="51560"/>
                  </a:lnTo>
                  <a:lnTo>
                    <a:pt x="17290" y="52087"/>
                  </a:lnTo>
                  <a:lnTo>
                    <a:pt x="16412" y="52087"/>
                  </a:lnTo>
                  <a:lnTo>
                    <a:pt x="12726" y="50770"/>
                  </a:lnTo>
                  <a:lnTo>
                    <a:pt x="10356" y="49585"/>
                  </a:lnTo>
                  <a:lnTo>
                    <a:pt x="8470" y="48225"/>
                  </a:lnTo>
                  <a:lnTo>
                    <a:pt x="7109" y="47611"/>
                  </a:lnTo>
                  <a:lnTo>
                    <a:pt x="4389" y="45987"/>
                  </a:lnTo>
                  <a:lnTo>
                    <a:pt x="3072" y="45197"/>
                  </a:lnTo>
                  <a:lnTo>
                    <a:pt x="2941" y="45197"/>
                  </a:lnTo>
                  <a:lnTo>
                    <a:pt x="1712" y="45285"/>
                  </a:lnTo>
                  <a:lnTo>
                    <a:pt x="1756" y="42082"/>
                  </a:lnTo>
                  <a:lnTo>
                    <a:pt x="1756" y="41994"/>
                  </a:lnTo>
                  <a:lnTo>
                    <a:pt x="1185" y="40458"/>
                  </a:lnTo>
                  <a:lnTo>
                    <a:pt x="659" y="34929"/>
                  </a:lnTo>
                  <a:lnTo>
                    <a:pt x="352" y="32735"/>
                  </a:lnTo>
                  <a:lnTo>
                    <a:pt x="527" y="32033"/>
                  </a:lnTo>
                  <a:lnTo>
                    <a:pt x="790" y="31770"/>
                  </a:lnTo>
                  <a:lnTo>
                    <a:pt x="2151" y="31463"/>
                  </a:lnTo>
                  <a:lnTo>
                    <a:pt x="3906" y="31243"/>
                  </a:lnTo>
                  <a:lnTo>
                    <a:pt x="3994" y="31200"/>
                  </a:lnTo>
                  <a:lnTo>
                    <a:pt x="4038" y="31068"/>
                  </a:lnTo>
                  <a:lnTo>
                    <a:pt x="4213" y="29401"/>
                  </a:lnTo>
                  <a:lnTo>
                    <a:pt x="4213" y="29357"/>
                  </a:lnTo>
                  <a:lnTo>
                    <a:pt x="3950" y="26855"/>
                  </a:lnTo>
                  <a:lnTo>
                    <a:pt x="3906" y="26066"/>
                  </a:lnTo>
                  <a:lnTo>
                    <a:pt x="8031" y="21283"/>
                  </a:lnTo>
                  <a:lnTo>
                    <a:pt x="10356" y="18694"/>
                  </a:lnTo>
                  <a:lnTo>
                    <a:pt x="12507" y="16236"/>
                  </a:lnTo>
                  <a:lnTo>
                    <a:pt x="14701" y="13340"/>
                  </a:lnTo>
                  <a:lnTo>
                    <a:pt x="14744" y="13340"/>
                  </a:lnTo>
                  <a:lnTo>
                    <a:pt x="15403" y="12024"/>
                  </a:lnTo>
                  <a:lnTo>
                    <a:pt x="15447" y="11980"/>
                  </a:lnTo>
                  <a:lnTo>
                    <a:pt x="16149" y="9172"/>
                  </a:lnTo>
                  <a:lnTo>
                    <a:pt x="17421" y="6495"/>
                  </a:lnTo>
                  <a:lnTo>
                    <a:pt x="18694" y="4608"/>
                  </a:lnTo>
                  <a:lnTo>
                    <a:pt x="19308" y="3511"/>
                  </a:lnTo>
                  <a:lnTo>
                    <a:pt x="19308" y="3467"/>
                  </a:lnTo>
                  <a:lnTo>
                    <a:pt x="20098" y="220"/>
                  </a:lnTo>
                  <a:lnTo>
                    <a:pt x="20098" y="132"/>
                  </a:lnTo>
                  <a:lnTo>
                    <a:pt x="20098" y="88"/>
                  </a:lnTo>
                  <a:lnTo>
                    <a:pt x="2005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1" name="Google Shape;4891;p168"/>
            <p:cNvSpPr/>
            <p:nvPr/>
          </p:nvSpPr>
          <p:spPr>
            <a:xfrm>
              <a:off x="3590575" y="1937650"/>
              <a:ext cx="1971375" cy="750375"/>
            </a:xfrm>
            <a:custGeom>
              <a:avLst/>
              <a:gdLst/>
              <a:ahLst/>
              <a:cxnLst/>
              <a:rect l="l" t="t" r="r" b="b"/>
              <a:pathLst>
                <a:path w="78855" h="30015" extrusionOk="0">
                  <a:moveTo>
                    <a:pt x="75344" y="0"/>
                  </a:moveTo>
                  <a:lnTo>
                    <a:pt x="75256" y="44"/>
                  </a:lnTo>
                  <a:lnTo>
                    <a:pt x="72228" y="1536"/>
                  </a:lnTo>
                  <a:lnTo>
                    <a:pt x="66655" y="3511"/>
                  </a:lnTo>
                  <a:lnTo>
                    <a:pt x="62531" y="4959"/>
                  </a:lnTo>
                  <a:lnTo>
                    <a:pt x="59020" y="6231"/>
                  </a:lnTo>
                  <a:lnTo>
                    <a:pt x="55905" y="7284"/>
                  </a:lnTo>
                  <a:lnTo>
                    <a:pt x="51955" y="7416"/>
                  </a:lnTo>
                  <a:lnTo>
                    <a:pt x="51868" y="7460"/>
                  </a:lnTo>
                  <a:lnTo>
                    <a:pt x="48489" y="9171"/>
                  </a:lnTo>
                  <a:lnTo>
                    <a:pt x="43662" y="11716"/>
                  </a:lnTo>
                  <a:lnTo>
                    <a:pt x="40898" y="12726"/>
                  </a:lnTo>
                  <a:lnTo>
                    <a:pt x="35895" y="13735"/>
                  </a:lnTo>
                  <a:lnTo>
                    <a:pt x="32341" y="14349"/>
                  </a:lnTo>
                  <a:lnTo>
                    <a:pt x="29050" y="14832"/>
                  </a:lnTo>
                  <a:lnTo>
                    <a:pt x="27382" y="15227"/>
                  </a:lnTo>
                  <a:lnTo>
                    <a:pt x="26636" y="15534"/>
                  </a:lnTo>
                  <a:lnTo>
                    <a:pt x="25803" y="15490"/>
                  </a:lnTo>
                  <a:lnTo>
                    <a:pt x="25759" y="15490"/>
                  </a:lnTo>
                  <a:lnTo>
                    <a:pt x="25320" y="15622"/>
                  </a:lnTo>
                  <a:lnTo>
                    <a:pt x="25232" y="15666"/>
                  </a:lnTo>
                  <a:lnTo>
                    <a:pt x="25188" y="15753"/>
                  </a:lnTo>
                  <a:lnTo>
                    <a:pt x="24398" y="20098"/>
                  </a:lnTo>
                  <a:lnTo>
                    <a:pt x="24135" y="22555"/>
                  </a:lnTo>
                  <a:lnTo>
                    <a:pt x="23696" y="24529"/>
                  </a:lnTo>
                  <a:lnTo>
                    <a:pt x="22863" y="26680"/>
                  </a:lnTo>
                  <a:lnTo>
                    <a:pt x="21766" y="28698"/>
                  </a:lnTo>
                  <a:lnTo>
                    <a:pt x="20888" y="29532"/>
                  </a:lnTo>
                  <a:lnTo>
                    <a:pt x="20318" y="29663"/>
                  </a:lnTo>
                  <a:lnTo>
                    <a:pt x="17509" y="29181"/>
                  </a:lnTo>
                  <a:lnTo>
                    <a:pt x="11805" y="27820"/>
                  </a:lnTo>
                  <a:lnTo>
                    <a:pt x="7285" y="27075"/>
                  </a:lnTo>
                  <a:lnTo>
                    <a:pt x="5223" y="27075"/>
                  </a:lnTo>
                  <a:lnTo>
                    <a:pt x="220" y="25363"/>
                  </a:lnTo>
                  <a:lnTo>
                    <a:pt x="176" y="25363"/>
                  </a:lnTo>
                  <a:lnTo>
                    <a:pt x="89" y="25407"/>
                  </a:lnTo>
                  <a:lnTo>
                    <a:pt x="45" y="25407"/>
                  </a:lnTo>
                  <a:lnTo>
                    <a:pt x="1" y="25495"/>
                  </a:lnTo>
                  <a:lnTo>
                    <a:pt x="1" y="25539"/>
                  </a:lnTo>
                  <a:lnTo>
                    <a:pt x="45" y="25626"/>
                  </a:lnTo>
                  <a:lnTo>
                    <a:pt x="89" y="25670"/>
                  </a:lnTo>
                  <a:lnTo>
                    <a:pt x="133" y="25714"/>
                  </a:lnTo>
                  <a:lnTo>
                    <a:pt x="5135" y="27426"/>
                  </a:lnTo>
                  <a:lnTo>
                    <a:pt x="7241" y="27426"/>
                  </a:lnTo>
                  <a:lnTo>
                    <a:pt x="11717" y="28172"/>
                  </a:lnTo>
                  <a:lnTo>
                    <a:pt x="17465" y="29532"/>
                  </a:lnTo>
                  <a:lnTo>
                    <a:pt x="20318" y="30014"/>
                  </a:lnTo>
                  <a:lnTo>
                    <a:pt x="20361" y="30014"/>
                  </a:lnTo>
                  <a:lnTo>
                    <a:pt x="21020" y="29883"/>
                  </a:lnTo>
                  <a:lnTo>
                    <a:pt x="21107" y="29839"/>
                  </a:lnTo>
                  <a:lnTo>
                    <a:pt x="22029" y="28961"/>
                  </a:lnTo>
                  <a:lnTo>
                    <a:pt x="22073" y="28917"/>
                  </a:lnTo>
                  <a:lnTo>
                    <a:pt x="23170" y="26855"/>
                  </a:lnTo>
                  <a:lnTo>
                    <a:pt x="23170" y="26811"/>
                  </a:lnTo>
                  <a:lnTo>
                    <a:pt x="24047" y="24661"/>
                  </a:lnTo>
                  <a:lnTo>
                    <a:pt x="24486" y="22643"/>
                  </a:lnTo>
                  <a:lnTo>
                    <a:pt x="24486" y="22599"/>
                  </a:lnTo>
                  <a:lnTo>
                    <a:pt x="24750" y="20141"/>
                  </a:lnTo>
                  <a:lnTo>
                    <a:pt x="25495" y="15929"/>
                  </a:lnTo>
                  <a:lnTo>
                    <a:pt x="25847" y="15841"/>
                  </a:lnTo>
                  <a:lnTo>
                    <a:pt x="26680" y="15885"/>
                  </a:lnTo>
                  <a:lnTo>
                    <a:pt x="26724" y="15885"/>
                  </a:lnTo>
                  <a:lnTo>
                    <a:pt x="27514" y="15578"/>
                  </a:lnTo>
                  <a:lnTo>
                    <a:pt x="29094" y="15183"/>
                  </a:lnTo>
                  <a:lnTo>
                    <a:pt x="32385" y="14700"/>
                  </a:lnTo>
                  <a:lnTo>
                    <a:pt x="35939" y="14086"/>
                  </a:lnTo>
                  <a:lnTo>
                    <a:pt x="40985" y="13077"/>
                  </a:lnTo>
                  <a:lnTo>
                    <a:pt x="41029" y="13077"/>
                  </a:lnTo>
                  <a:lnTo>
                    <a:pt x="43794" y="12067"/>
                  </a:lnTo>
                  <a:lnTo>
                    <a:pt x="43838" y="12067"/>
                  </a:lnTo>
                  <a:lnTo>
                    <a:pt x="48664" y="9479"/>
                  </a:lnTo>
                  <a:lnTo>
                    <a:pt x="51999" y="7767"/>
                  </a:lnTo>
                  <a:lnTo>
                    <a:pt x="55905" y="7636"/>
                  </a:lnTo>
                  <a:lnTo>
                    <a:pt x="55992" y="7592"/>
                  </a:lnTo>
                  <a:lnTo>
                    <a:pt x="59152" y="6539"/>
                  </a:lnTo>
                  <a:lnTo>
                    <a:pt x="62662" y="5310"/>
                  </a:lnTo>
                  <a:lnTo>
                    <a:pt x="66787" y="3862"/>
                  </a:lnTo>
                  <a:lnTo>
                    <a:pt x="72360" y="1887"/>
                  </a:lnTo>
                  <a:lnTo>
                    <a:pt x="72360" y="1843"/>
                  </a:lnTo>
                  <a:lnTo>
                    <a:pt x="75256" y="439"/>
                  </a:lnTo>
                  <a:lnTo>
                    <a:pt x="76572" y="4783"/>
                  </a:lnTo>
                  <a:lnTo>
                    <a:pt x="78196" y="10356"/>
                  </a:lnTo>
                  <a:lnTo>
                    <a:pt x="78503" y="11409"/>
                  </a:lnTo>
                  <a:lnTo>
                    <a:pt x="78547" y="11453"/>
                  </a:lnTo>
                  <a:lnTo>
                    <a:pt x="78591" y="11497"/>
                  </a:lnTo>
                  <a:lnTo>
                    <a:pt x="78766" y="11497"/>
                  </a:lnTo>
                  <a:lnTo>
                    <a:pt x="78810" y="11409"/>
                  </a:lnTo>
                  <a:lnTo>
                    <a:pt x="78854" y="11365"/>
                  </a:lnTo>
                  <a:lnTo>
                    <a:pt x="78854" y="11278"/>
                  </a:lnTo>
                  <a:lnTo>
                    <a:pt x="78503" y="10268"/>
                  </a:lnTo>
                  <a:lnTo>
                    <a:pt x="76923" y="4696"/>
                  </a:lnTo>
                  <a:lnTo>
                    <a:pt x="75519" y="132"/>
                  </a:lnTo>
                  <a:lnTo>
                    <a:pt x="75475" y="88"/>
                  </a:lnTo>
                  <a:lnTo>
                    <a:pt x="75432" y="44"/>
                  </a:lnTo>
                  <a:lnTo>
                    <a:pt x="7534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2" name="Google Shape;4892;p168"/>
            <p:cNvSpPr/>
            <p:nvPr/>
          </p:nvSpPr>
          <p:spPr>
            <a:xfrm>
              <a:off x="3469925" y="764950"/>
              <a:ext cx="299500" cy="582525"/>
            </a:xfrm>
            <a:custGeom>
              <a:avLst/>
              <a:gdLst/>
              <a:ahLst/>
              <a:cxnLst/>
              <a:rect l="l" t="t" r="r" b="b"/>
              <a:pathLst>
                <a:path w="11980" h="23301" extrusionOk="0">
                  <a:moveTo>
                    <a:pt x="11760" y="0"/>
                  </a:moveTo>
                  <a:lnTo>
                    <a:pt x="11716" y="44"/>
                  </a:lnTo>
                  <a:lnTo>
                    <a:pt x="11672" y="88"/>
                  </a:lnTo>
                  <a:lnTo>
                    <a:pt x="8381" y="6100"/>
                  </a:lnTo>
                  <a:lnTo>
                    <a:pt x="7065" y="8030"/>
                  </a:lnTo>
                  <a:lnTo>
                    <a:pt x="7065" y="8074"/>
                  </a:lnTo>
                  <a:lnTo>
                    <a:pt x="6275" y="9654"/>
                  </a:lnTo>
                  <a:lnTo>
                    <a:pt x="4651" y="13998"/>
                  </a:lnTo>
                  <a:lnTo>
                    <a:pt x="3247" y="17860"/>
                  </a:lnTo>
                  <a:lnTo>
                    <a:pt x="2019" y="20229"/>
                  </a:lnTo>
                  <a:lnTo>
                    <a:pt x="44" y="23037"/>
                  </a:lnTo>
                  <a:lnTo>
                    <a:pt x="0" y="23081"/>
                  </a:lnTo>
                  <a:lnTo>
                    <a:pt x="0" y="23169"/>
                  </a:lnTo>
                  <a:lnTo>
                    <a:pt x="44" y="23213"/>
                  </a:lnTo>
                  <a:lnTo>
                    <a:pt x="88" y="23257"/>
                  </a:lnTo>
                  <a:lnTo>
                    <a:pt x="176" y="23301"/>
                  </a:lnTo>
                  <a:lnTo>
                    <a:pt x="263" y="23301"/>
                  </a:lnTo>
                  <a:lnTo>
                    <a:pt x="307" y="23257"/>
                  </a:lnTo>
                  <a:lnTo>
                    <a:pt x="2326" y="20449"/>
                  </a:lnTo>
                  <a:lnTo>
                    <a:pt x="2326" y="20405"/>
                  </a:lnTo>
                  <a:lnTo>
                    <a:pt x="3598" y="18035"/>
                  </a:lnTo>
                  <a:lnTo>
                    <a:pt x="3598" y="17991"/>
                  </a:lnTo>
                  <a:lnTo>
                    <a:pt x="5002" y="14130"/>
                  </a:lnTo>
                  <a:lnTo>
                    <a:pt x="6582" y="9786"/>
                  </a:lnTo>
                  <a:lnTo>
                    <a:pt x="7372" y="8206"/>
                  </a:lnTo>
                  <a:lnTo>
                    <a:pt x="8645" y="6275"/>
                  </a:lnTo>
                  <a:lnTo>
                    <a:pt x="11979" y="264"/>
                  </a:lnTo>
                  <a:lnTo>
                    <a:pt x="11979" y="176"/>
                  </a:lnTo>
                  <a:lnTo>
                    <a:pt x="11979" y="132"/>
                  </a:lnTo>
                  <a:lnTo>
                    <a:pt x="11936" y="88"/>
                  </a:lnTo>
                  <a:lnTo>
                    <a:pt x="1189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3" name="Google Shape;4893;p168"/>
            <p:cNvSpPr/>
            <p:nvPr/>
          </p:nvSpPr>
          <p:spPr>
            <a:xfrm>
              <a:off x="3619100" y="2026500"/>
              <a:ext cx="1900050" cy="686750"/>
            </a:xfrm>
            <a:custGeom>
              <a:avLst/>
              <a:gdLst/>
              <a:ahLst/>
              <a:cxnLst/>
              <a:rect l="l" t="t" r="r" b="b"/>
              <a:pathLst>
                <a:path w="76002" h="27470" extrusionOk="0">
                  <a:moveTo>
                    <a:pt x="71877" y="1"/>
                  </a:moveTo>
                  <a:lnTo>
                    <a:pt x="70473" y="45"/>
                  </a:lnTo>
                  <a:lnTo>
                    <a:pt x="70429" y="88"/>
                  </a:lnTo>
                  <a:lnTo>
                    <a:pt x="64900" y="1975"/>
                  </a:lnTo>
                  <a:lnTo>
                    <a:pt x="58230" y="4345"/>
                  </a:lnTo>
                  <a:lnTo>
                    <a:pt x="55510" y="5222"/>
                  </a:lnTo>
                  <a:lnTo>
                    <a:pt x="51385" y="5266"/>
                  </a:lnTo>
                  <a:lnTo>
                    <a:pt x="51341" y="5310"/>
                  </a:lnTo>
                  <a:lnTo>
                    <a:pt x="48225" y="6802"/>
                  </a:lnTo>
                  <a:lnTo>
                    <a:pt x="45461" y="8250"/>
                  </a:lnTo>
                  <a:lnTo>
                    <a:pt x="43311" y="9391"/>
                  </a:lnTo>
                  <a:lnTo>
                    <a:pt x="40590" y="10313"/>
                  </a:lnTo>
                  <a:lnTo>
                    <a:pt x="34842" y="11322"/>
                  </a:lnTo>
                  <a:lnTo>
                    <a:pt x="29137" y="12331"/>
                  </a:lnTo>
                  <a:lnTo>
                    <a:pt x="25934" y="12682"/>
                  </a:lnTo>
                  <a:lnTo>
                    <a:pt x="25057" y="12858"/>
                  </a:lnTo>
                  <a:lnTo>
                    <a:pt x="24969" y="12901"/>
                  </a:lnTo>
                  <a:lnTo>
                    <a:pt x="24925" y="12989"/>
                  </a:lnTo>
                  <a:lnTo>
                    <a:pt x="24398" y="15973"/>
                  </a:lnTo>
                  <a:lnTo>
                    <a:pt x="24135" y="18430"/>
                  </a:lnTo>
                  <a:lnTo>
                    <a:pt x="23082" y="22072"/>
                  </a:lnTo>
                  <a:lnTo>
                    <a:pt x="21722" y="24837"/>
                  </a:lnTo>
                  <a:lnTo>
                    <a:pt x="20581" y="26373"/>
                  </a:lnTo>
                  <a:lnTo>
                    <a:pt x="19923" y="26899"/>
                  </a:lnTo>
                  <a:lnTo>
                    <a:pt x="19045" y="27119"/>
                  </a:lnTo>
                  <a:lnTo>
                    <a:pt x="15886" y="26592"/>
                  </a:lnTo>
                  <a:lnTo>
                    <a:pt x="10444" y="25320"/>
                  </a:lnTo>
                  <a:lnTo>
                    <a:pt x="6320" y="24574"/>
                  </a:lnTo>
                  <a:lnTo>
                    <a:pt x="6276" y="24574"/>
                  </a:lnTo>
                  <a:lnTo>
                    <a:pt x="3643" y="24530"/>
                  </a:lnTo>
                  <a:lnTo>
                    <a:pt x="264" y="23301"/>
                  </a:lnTo>
                  <a:lnTo>
                    <a:pt x="132" y="23301"/>
                  </a:lnTo>
                  <a:lnTo>
                    <a:pt x="45" y="23345"/>
                  </a:lnTo>
                  <a:lnTo>
                    <a:pt x="45" y="23433"/>
                  </a:lnTo>
                  <a:lnTo>
                    <a:pt x="1" y="23477"/>
                  </a:lnTo>
                  <a:lnTo>
                    <a:pt x="45" y="23564"/>
                  </a:lnTo>
                  <a:lnTo>
                    <a:pt x="89" y="23608"/>
                  </a:lnTo>
                  <a:lnTo>
                    <a:pt x="132" y="23652"/>
                  </a:lnTo>
                  <a:lnTo>
                    <a:pt x="3511" y="24881"/>
                  </a:lnTo>
                  <a:lnTo>
                    <a:pt x="3599" y="24881"/>
                  </a:lnTo>
                  <a:lnTo>
                    <a:pt x="6276" y="24925"/>
                  </a:lnTo>
                  <a:lnTo>
                    <a:pt x="10357" y="25671"/>
                  </a:lnTo>
                  <a:lnTo>
                    <a:pt x="15842" y="26943"/>
                  </a:lnTo>
                  <a:lnTo>
                    <a:pt x="19045" y="27470"/>
                  </a:lnTo>
                  <a:lnTo>
                    <a:pt x="19089" y="27470"/>
                  </a:lnTo>
                  <a:lnTo>
                    <a:pt x="20054" y="27206"/>
                  </a:lnTo>
                  <a:lnTo>
                    <a:pt x="20098" y="27206"/>
                  </a:lnTo>
                  <a:lnTo>
                    <a:pt x="20844" y="26636"/>
                  </a:lnTo>
                  <a:lnTo>
                    <a:pt x="20888" y="26592"/>
                  </a:lnTo>
                  <a:lnTo>
                    <a:pt x="22029" y="25012"/>
                  </a:lnTo>
                  <a:lnTo>
                    <a:pt x="23433" y="22204"/>
                  </a:lnTo>
                  <a:lnTo>
                    <a:pt x="23433" y="22160"/>
                  </a:lnTo>
                  <a:lnTo>
                    <a:pt x="24442" y="18518"/>
                  </a:lnTo>
                  <a:lnTo>
                    <a:pt x="24749" y="16061"/>
                  </a:lnTo>
                  <a:lnTo>
                    <a:pt x="25232" y="13165"/>
                  </a:lnTo>
                  <a:lnTo>
                    <a:pt x="26022" y="13033"/>
                  </a:lnTo>
                  <a:lnTo>
                    <a:pt x="29181" y="12682"/>
                  </a:lnTo>
                  <a:lnTo>
                    <a:pt x="34886" y="11673"/>
                  </a:lnTo>
                  <a:lnTo>
                    <a:pt x="40634" y="10664"/>
                  </a:lnTo>
                  <a:lnTo>
                    <a:pt x="40678" y="10664"/>
                  </a:lnTo>
                  <a:lnTo>
                    <a:pt x="43443" y="9742"/>
                  </a:lnTo>
                  <a:lnTo>
                    <a:pt x="43486" y="9742"/>
                  </a:lnTo>
                  <a:lnTo>
                    <a:pt x="45637" y="8557"/>
                  </a:lnTo>
                  <a:lnTo>
                    <a:pt x="48401" y="7109"/>
                  </a:lnTo>
                  <a:lnTo>
                    <a:pt x="51429" y="5617"/>
                  </a:lnTo>
                  <a:lnTo>
                    <a:pt x="55554" y="5530"/>
                  </a:lnTo>
                  <a:lnTo>
                    <a:pt x="55597" y="5530"/>
                  </a:lnTo>
                  <a:lnTo>
                    <a:pt x="58362" y="4652"/>
                  </a:lnTo>
                  <a:lnTo>
                    <a:pt x="65032" y="2282"/>
                  </a:lnTo>
                  <a:lnTo>
                    <a:pt x="70517" y="396"/>
                  </a:lnTo>
                  <a:lnTo>
                    <a:pt x="71833" y="352"/>
                  </a:lnTo>
                  <a:lnTo>
                    <a:pt x="72755" y="1098"/>
                  </a:lnTo>
                  <a:lnTo>
                    <a:pt x="73676" y="2853"/>
                  </a:lnTo>
                  <a:lnTo>
                    <a:pt x="75212" y="7022"/>
                  </a:lnTo>
                  <a:lnTo>
                    <a:pt x="75695" y="8908"/>
                  </a:lnTo>
                  <a:lnTo>
                    <a:pt x="75695" y="8952"/>
                  </a:lnTo>
                  <a:lnTo>
                    <a:pt x="75739" y="8996"/>
                  </a:lnTo>
                  <a:lnTo>
                    <a:pt x="75826" y="9040"/>
                  </a:lnTo>
                  <a:lnTo>
                    <a:pt x="75870" y="9040"/>
                  </a:lnTo>
                  <a:lnTo>
                    <a:pt x="75958" y="8996"/>
                  </a:lnTo>
                  <a:lnTo>
                    <a:pt x="76002" y="8952"/>
                  </a:lnTo>
                  <a:lnTo>
                    <a:pt x="76002" y="8908"/>
                  </a:lnTo>
                  <a:lnTo>
                    <a:pt x="76002" y="8821"/>
                  </a:lnTo>
                  <a:lnTo>
                    <a:pt x="75563" y="6934"/>
                  </a:lnTo>
                  <a:lnTo>
                    <a:pt x="75563" y="6890"/>
                  </a:lnTo>
                  <a:lnTo>
                    <a:pt x="74027" y="2721"/>
                  </a:lnTo>
                  <a:lnTo>
                    <a:pt x="73018" y="922"/>
                  </a:lnTo>
                  <a:lnTo>
                    <a:pt x="72974" y="878"/>
                  </a:lnTo>
                  <a:lnTo>
                    <a:pt x="72009" y="45"/>
                  </a:lnTo>
                  <a:lnTo>
                    <a:pt x="7187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4" name="Google Shape;4894;p168"/>
            <p:cNvSpPr/>
            <p:nvPr/>
          </p:nvSpPr>
          <p:spPr>
            <a:xfrm>
              <a:off x="3437000" y="785800"/>
              <a:ext cx="287450" cy="611050"/>
            </a:xfrm>
            <a:custGeom>
              <a:avLst/>
              <a:gdLst/>
              <a:ahLst/>
              <a:cxnLst/>
              <a:rect l="l" t="t" r="r" b="b"/>
              <a:pathLst>
                <a:path w="11498" h="24442" extrusionOk="0">
                  <a:moveTo>
                    <a:pt x="11278" y="0"/>
                  </a:moveTo>
                  <a:lnTo>
                    <a:pt x="11234" y="44"/>
                  </a:lnTo>
                  <a:lnTo>
                    <a:pt x="11190" y="88"/>
                  </a:lnTo>
                  <a:lnTo>
                    <a:pt x="9435" y="3510"/>
                  </a:lnTo>
                  <a:lnTo>
                    <a:pt x="7460" y="6758"/>
                  </a:lnTo>
                  <a:lnTo>
                    <a:pt x="6627" y="8513"/>
                  </a:lnTo>
                  <a:lnTo>
                    <a:pt x="4871" y="13340"/>
                  </a:lnTo>
                  <a:lnTo>
                    <a:pt x="3204" y="17991"/>
                  </a:lnTo>
                  <a:lnTo>
                    <a:pt x="1273" y="21019"/>
                  </a:lnTo>
                  <a:lnTo>
                    <a:pt x="1273" y="21063"/>
                  </a:lnTo>
                  <a:lnTo>
                    <a:pt x="45" y="24222"/>
                  </a:lnTo>
                  <a:lnTo>
                    <a:pt x="1" y="24310"/>
                  </a:lnTo>
                  <a:lnTo>
                    <a:pt x="45" y="24354"/>
                  </a:lnTo>
                  <a:lnTo>
                    <a:pt x="45" y="24397"/>
                  </a:lnTo>
                  <a:lnTo>
                    <a:pt x="132" y="24441"/>
                  </a:lnTo>
                  <a:lnTo>
                    <a:pt x="308" y="24441"/>
                  </a:lnTo>
                  <a:lnTo>
                    <a:pt x="352" y="24354"/>
                  </a:lnTo>
                  <a:lnTo>
                    <a:pt x="1580" y="21194"/>
                  </a:lnTo>
                  <a:lnTo>
                    <a:pt x="3511" y="18123"/>
                  </a:lnTo>
                  <a:lnTo>
                    <a:pt x="5222" y="13471"/>
                  </a:lnTo>
                  <a:lnTo>
                    <a:pt x="6934" y="8644"/>
                  </a:lnTo>
                  <a:lnTo>
                    <a:pt x="7767" y="6933"/>
                  </a:lnTo>
                  <a:lnTo>
                    <a:pt x="9742" y="3686"/>
                  </a:lnTo>
                  <a:lnTo>
                    <a:pt x="11497" y="219"/>
                  </a:lnTo>
                  <a:lnTo>
                    <a:pt x="11497" y="176"/>
                  </a:lnTo>
                  <a:lnTo>
                    <a:pt x="11497" y="88"/>
                  </a:lnTo>
                  <a:lnTo>
                    <a:pt x="11453" y="44"/>
                  </a:lnTo>
                  <a:lnTo>
                    <a:pt x="1141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5" name="Google Shape;4895;p168"/>
            <p:cNvSpPr/>
            <p:nvPr/>
          </p:nvSpPr>
          <p:spPr>
            <a:xfrm>
              <a:off x="3586200" y="2096725"/>
              <a:ext cx="1884700" cy="640675"/>
            </a:xfrm>
            <a:custGeom>
              <a:avLst/>
              <a:gdLst/>
              <a:ahLst/>
              <a:cxnLst/>
              <a:rect l="l" t="t" r="r" b="b"/>
              <a:pathLst>
                <a:path w="75388" h="25627" extrusionOk="0">
                  <a:moveTo>
                    <a:pt x="69727" y="0"/>
                  </a:moveTo>
                  <a:lnTo>
                    <a:pt x="67094" y="658"/>
                  </a:lnTo>
                  <a:lnTo>
                    <a:pt x="60248" y="3072"/>
                  </a:lnTo>
                  <a:lnTo>
                    <a:pt x="58142" y="3818"/>
                  </a:lnTo>
                  <a:lnTo>
                    <a:pt x="53271" y="3861"/>
                  </a:lnTo>
                  <a:lnTo>
                    <a:pt x="53227" y="3861"/>
                  </a:lnTo>
                  <a:lnTo>
                    <a:pt x="48752" y="6099"/>
                  </a:lnTo>
                  <a:lnTo>
                    <a:pt x="46031" y="7504"/>
                  </a:lnTo>
                  <a:lnTo>
                    <a:pt x="44495" y="8162"/>
                  </a:lnTo>
                  <a:lnTo>
                    <a:pt x="39712" y="9083"/>
                  </a:lnTo>
                  <a:lnTo>
                    <a:pt x="36290" y="9698"/>
                  </a:lnTo>
                  <a:lnTo>
                    <a:pt x="33306" y="10180"/>
                  </a:lnTo>
                  <a:lnTo>
                    <a:pt x="28347" y="11146"/>
                  </a:lnTo>
                  <a:lnTo>
                    <a:pt x="28303" y="11189"/>
                  </a:lnTo>
                  <a:lnTo>
                    <a:pt x="27557" y="11628"/>
                  </a:lnTo>
                  <a:lnTo>
                    <a:pt x="27470" y="11672"/>
                  </a:lnTo>
                  <a:lnTo>
                    <a:pt x="26987" y="12418"/>
                  </a:lnTo>
                  <a:lnTo>
                    <a:pt x="26987" y="12462"/>
                  </a:lnTo>
                  <a:lnTo>
                    <a:pt x="26592" y="14656"/>
                  </a:lnTo>
                  <a:lnTo>
                    <a:pt x="25319" y="19044"/>
                  </a:lnTo>
                  <a:lnTo>
                    <a:pt x="23740" y="22247"/>
                  </a:lnTo>
                  <a:lnTo>
                    <a:pt x="22336" y="24266"/>
                  </a:lnTo>
                  <a:lnTo>
                    <a:pt x="21326" y="24968"/>
                  </a:lnTo>
                  <a:lnTo>
                    <a:pt x="20185" y="25275"/>
                  </a:lnTo>
                  <a:lnTo>
                    <a:pt x="18737" y="25143"/>
                  </a:lnTo>
                  <a:lnTo>
                    <a:pt x="11541" y="23608"/>
                  </a:lnTo>
                  <a:lnTo>
                    <a:pt x="7723" y="22906"/>
                  </a:lnTo>
                  <a:lnTo>
                    <a:pt x="4608" y="22730"/>
                  </a:lnTo>
                  <a:lnTo>
                    <a:pt x="1405" y="21589"/>
                  </a:lnTo>
                  <a:lnTo>
                    <a:pt x="220" y="21150"/>
                  </a:lnTo>
                  <a:lnTo>
                    <a:pt x="88" y="21150"/>
                  </a:lnTo>
                  <a:lnTo>
                    <a:pt x="44" y="21194"/>
                  </a:lnTo>
                  <a:lnTo>
                    <a:pt x="0" y="21238"/>
                  </a:lnTo>
                  <a:lnTo>
                    <a:pt x="0" y="21326"/>
                  </a:lnTo>
                  <a:lnTo>
                    <a:pt x="0" y="21370"/>
                  </a:lnTo>
                  <a:lnTo>
                    <a:pt x="44" y="21457"/>
                  </a:lnTo>
                  <a:lnTo>
                    <a:pt x="88" y="21457"/>
                  </a:lnTo>
                  <a:lnTo>
                    <a:pt x="1317" y="21940"/>
                  </a:lnTo>
                  <a:lnTo>
                    <a:pt x="4520" y="23081"/>
                  </a:lnTo>
                  <a:lnTo>
                    <a:pt x="4608" y="23081"/>
                  </a:lnTo>
                  <a:lnTo>
                    <a:pt x="7679" y="23257"/>
                  </a:lnTo>
                  <a:lnTo>
                    <a:pt x="11453" y="23915"/>
                  </a:lnTo>
                  <a:lnTo>
                    <a:pt x="18693" y="25494"/>
                  </a:lnTo>
                  <a:lnTo>
                    <a:pt x="20185" y="25626"/>
                  </a:lnTo>
                  <a:lnTo>
                    <a:pt x="20273" y="25626"/>
                  </a:lnTo>
                  <a:lnTo>
                    <a:pt x="21458" y="25319"/>
                  </a:lnTo>
                  <a:lnTo>
                    <a:pt x="21546" y="25275"/>
                  </a:lnTo>
                  <a:lnTo>
                    <a:pt x="22555" y="24529"/>
                  </a:lnTo>
                  <a:lnTo>
                    <a:pt x="22599" y="24485"/>
                  </a:lnTo>
                  <a:lnTo>
                    <a:pt x="24047" y="22423"/>
                  </a:lnTo>
                  <a:lnTo>
                    <a:pt x="24047" y="22379"/>
                  </a:lnTo>
                  <a:lnTo>
                    <a:pt x="25627" y="19176"/>
                  </a:lnTo>
                  <a:lnTo>
                    <a:pt x="25670" y="19176"/>
                  </a:lnTo>
                  <a:lnTo>
                    <a:pt x="26899" y="14744"/>
                  </a:lnTo>
                  <a:lnTo>
                    <a:pt x="27338" y="12550"/>
                  </a:lnTo>
                  <a:lnTo>
                    <a:pt x="27777" y="11892"/>
                  </a:lnTo>
                  <a:lnTo>
                    <a:pt x="28435" y="11497"/>
                  </a:lnTo>
                  <a:lnTo>
                    <a:pt x="33393" y="10487"/>
                  </a:lnTo>
                  <a:lnTo>
                    <a:pt x="36333" y="10049"/>
                  </a:lnTo>
                  <a:lnTo>
                    <a:pt x="39756" y="9434"/>
                  </a:lnTo>
                  <a:lnTo>
                    <a:pt x="44583" y="8513"/>
                  </a:lnTo>
                  <a:lnTo>
                    <a:pt x="44627" y="8513"/>
                  </a:lnTo>
                  <a:lnTo>
                    <a:pt x="46207" y="7811"/>
                  </a:lnTo>
                  <a:lnTo>
                    <a:pt x="48927" y="6407"/>
                  </a:lnTo>
                  <a:lnTo>
                    <a:pt x="53315" y="4213"/>
                  </a:lnTo>
                  <a:lnTo>
                    <a:pt x="58142" y="4169"/>
                  </a:lnTo>
                  <a:lnTo>
                    <a:pt x="58230" y="4169"/>
                  </a:lnTo>
                  <a:lnTo>
                    <a:pt x="60336" y="3379"/>
                  </a:lnTo>
                  <a:lnTo>
                    <a:pt x="67181" y="1009"/>
                  </a:lnTo>
                  <a:lnTo>
                    <a:pt x="69770" y="351"/>
                  </a:lnTo>
                  <a:lnTo>
                    <a:pt x="71921" y="395"/>
                  </a:lnTo>
                  <a:lnTo>
                    <a:pt x="73369" y="1273"/>
                  </a:lnTo>
                  <a:lnTo>
                    <a:pt x="74246" y="2721"/>
                  </a:lnTo>
                  <a:lnTo>
                    <a:pt x="74992" y="5178"/>
                  </a:lnTo>
                  <a:lnTo>
                    <a:pt x="75036" y="7196"/>
                  </a:lnTo>
                  <a:lnTo>
                    <a:pt x="74992" y="10838"/>
                  </a:lnTo>
                  <a:lnTo>
                    <a:pt x="73544" y="13471"/>
                  </a:lnTo>
                  <a:lnTo>
                    <a:pt x="73544" y="13515"/>
                  </a:lnTo>
                  <a:lnTo>
                    <a:pt x="72667" y="15621"/>
                  </a:lnTo>
                  <a:lnTo>
                    <a:pt x="72667" y="15665"/>
                  </a:lnTo>
                  <a:lnTo>
                    <a:pt x="72667" y="15753"/>
                  </a:lnTo>
                  <a:lnTo>
                    <a:pt x="72710" y="15797"/>
                  </a:lnTo>
                  <a:lnTo>
                    <a:pt x="72754" y="15841"/>
                  </a:lnTo>
                  <a:lnTo>
                    <a:pt x="72886" y="15841"/>
                  </a:lnTo>
                  <a:lnTo>
                    <a:pt x="72930" y="15797"/>
                  </a:lnTo>
                  <a:lnTo>
                    <a:pt x="72974" y="15753"/>
                  </a:lnTo>
                  <a:lnTo>
                    <a:pt x="73851" y="13647"/>
                  </a:lnTo>
                  <a:lnTo>
                    <a:pt x="75343" y="10970"/>
                  </a:lnTo>
                  <a:lnTo>
                    <a:pt x="75343" y="10882"/>
                  </a:lnTo>
                  <a:lnTo>
                    <a:pt x="75387" y="7196"/>
                  </a:lnTo>
                  <a:lnTo>
                    <a:pt x="75343" y="5134"/>
                  </a:lnTo>
                  <a:lnTo>
                    <a:pt x="75343" y="5090"/>
                  </a:lnTo>
                  <a:lnTo>
                    <a:pt x="74597" y="2589"/>
                  </a:lnTo>
                  <a:lnTo>
                    <a:pt x="74553" y="2545"/>
                  </a:lnTo>
                  <a:lnTo>
                    <a:pt x="73632" y="1053"/>
                  </a:lnTo>
                  <a:lnTo>
                    <a:pt x="73588" y="1009"/>
                  </a:lnTo>
                  <a:lnTo>
                    <a:pt x="72052" y="44"/>
                  </a:lnTo>
                  <a:lnTo>
                    <a:pt x="71964" y="44"/>
                  </a:lnTo>
                  <a:lnTo>
                    <a:pt x="6977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6" name="Google Shape;4896;p168"/>
            <p:cNvSpPr/>
            <p:nvPr/>
          </p:nvSpPr>
          <p:spPr>
            <a:xfrm>
              <a:off x="3416150" y="761650"/>
              <a:ext cx="289650" cy="645075"/>
            </a:xfrm>
            <a:custGeom>
              <a:avLst/>
              <a:gdLst/>
              <a:ahLst/>
              <a:cxnLst/>
              <a:rect l="l" t="t" r="r" b="b"/>
              <a:pathLst>
                <a:path w="11586" h="25803" extrusionOk="0">
                  <a:moveTo>
                    <a:pt x="11322" y="1"/>
                  </a:moveTo>
                  <a:lnTo>
                    <a:pt x="11278" y="45"/>
                  </a:lnTo>
                  <a:lnTo>
                    <a:pt x="11234" y="88"/>
                  </a:lnTo>
                  <a:lnTo>
                    <a:pt x="9347" y="3950"/>
                  </a:lnTo>
                  <a:lnTo>
                    <a:pt x="7329" y="7241"/>
                  </a:lnTo>
                  <a:lnTo>
                    <a:pt x="6495" y="9128"/>
                  </a:lnTo>
                  <a:lnTo>
                    <a:pt x="5574" y="11717"/>
                  </a:lnTo>
                  <a:lnTo>
                    <a:pt x="3906" y="16807"/>
                  </a:lnTo>
                  <a:lnTo>
                    <a:pt x="2853" y="19484"/>
                  </a:lnTo>
                  <a:lnTo>
                    <a:pt x="2107" y="20668"/>
                  </a:lnTo>
                  <a:lnTo>
                    <a:pt x="2107" y="20712"/>
                  </a:lnTo>
                  <a:lnTo>
                    <a:pt x="45" y="25583"/>
                  </a:lnTo>
                  <a:lnTo>
                    <a:pt x="1" y="25627"/>
                  </a:lnTo>
                  <a:lnTo>
                    <a:pt x="1" y="25715"/>
                  </a:lnTo>
                  <a:lnTo>
                    <a:pt x="45" y="25758"/>
                  </a:lnTo>
                  <a:lnTo>
                    <a:pt x="133" y="25802"/>
                  </a:lnTo>
                  <a:lnTo>
                    <a:pt x="264" y="25802"/>
                  </a:lnTo>
                  <a:lnTo>
                    <a:pt x="352" y="25715"/>
                  </a:lnTo>
                  <a:lnTo>
                    <a:pt x="2414" y="20844"/>
                  </a:lnTo>
                  <a:lnTo>
                    <a:pt x="3160" y="19659"/>
                  </a:lnTo>
                  <a:lnTo>
                    <a:pt x="3160" y="19615"/>
                  </a:lnTo>
                  <a:lnTo>
                    <a:pt x="4213" y="16895"/>
                  </a:lnTo>
                  <a:lnTo>
                    <a:pt x="5881" y="11804"/>
                  </a:lnTo>
                  <a:lnTo>
                    <a:pt x="6846" y="9259"/>
                  </a:lnTo>
                  <a:lnTo>
                    <a:pt x="7636" y="7416"/>
                  </a:lnTo>
                  <a:lnTo>
                    <a:pt x="9655" y="4125"/>
                  </a:lnTo>
                  <a:lnTo>
                    <a:pt x="11541" y="264"/>
                  </a:lnTo>
                  <a:lnTo>
                    <a:pt x="11585" y="176"/>
                  </a:lnTo>
                  <a:lnTo>
                    <a:pt x="11541" y="132"/>
                  </a:lnTo>
                  <a:lnTo>
                    <a:pt x="11541" y="45"/>
                  </a:lnTo>
                  <a:lnTo>
                    <a:pt x="1145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7" name="Google Shape;4897;p168"/>
            <p:cNvSpPr/>
            <p:nvPr/>
          </p:nvSpPr>
          <p:spPr>
            <a:xfrm>
              <a:off x="3602650" y="2266750"/>
              <a:ext cx="1732200" cy="549625"/>
            </a:xfrm>
            <a:custGeom>
              <a:avLst/>
              <a:gdLst/>
              <a:ahLst/>
              <a:cxnLst/>
              <a:rect l="l" t="t" r="r" b="b"/>
              <a:pathLst>
                <a:path w="69288" h="21985" extrusionOk="0">
                  <a:moveTo>
                    <a:pt x="67094" y="0"/>
                  </a:moveTo>
                  <a:lnTo>
                    <a:pt x="63935" y="1054"/>
                  </a:lnTo>
                  <a:lnTo>
                    <a:pt x="58055" y="2502"/>
                  </a:lnTo>
                  <a:lnTo>
                    <a:pt x="54544" y="2633"/>
                  </a:lnTo>
                  <a:lnTo>
                    <a:pt x="54500" y="2633"/>
                  </a:lnTo>
                  <a:lnTo>
                    <a:pt x="51165" y="3862"/>
                  </a:lnTo>
                  <a:lnTo>
                    <a:pt x="47874" y="5091"/>
                  </a:lnTo>
                  <a:lnTo>
                    <a:pt x="45198" y="5661"/>
                  </a:lnTo>
                  <a:lnTo>
                    <a:pt x="39932" y="6144"/>
                  </a:lnTo>
                  <a:lnTo>
                    <a:pt x="36378" y="6495"/>
                  </a:lnTo>
                  <a:lnTo>
                    <a:pt x="29927" y="7241"/>
                  </a:lnTo>
                  <a:lnTo>
                    <a:pt x="28918" y="7416"/>
                  </a:lnTo>
                  <a:lnTo>
                    <a:pt x="28830" y="7460"/>
                  </a:lnTo>
                  <a:lnTo>
                    <a:pt x="28742" y="7548"/>
                  </a:lnTo>
                  <a:lnTo>
                    <a:pt x="27338" y="12068"/>
                  </a:lnTo>
                  <a:lnTo>
                    <a:pt x="25846" y="15227"/>
                  </a:lnTo>
                  <a:lnTo>
                    <a:pt x="22775" y="20273"/>
                  </a:lnTo>
                  <a:lnTo>
                    <a:pt x="21897" y="21502"/>
                  </a:lnTo>
                  <a:lnTo>
                    <a:pt x="19132" y="21633"/>
                  </a:lnTo>
                  <a:lnTo>
                    <a:pt x="16456" y="21282"/>
                  </a:lnTo>
                  <a:lnTo>
                    <a:pt x="12068" y="20361"/>
                  </a:lnTo>
                  <a:lnTo>
                    <a:pt x="8557" y="19615"/>
                  </a:lnTo>
                  <a:lnTo>
                    <a:pt x="8513" y="19615"/>
                  </a:lnTo>
                  <a:lnTo>
                    <a:pt x="5968" y="19439"/>
                  </a:lnTo>
                  <a:lnTo>
                    <a:pt x="3204" y="18957"/>
                  </a:lnTo>
                  <a:lnTo>
                    <a:pt x="220" y="18035"/>
                  </a:lnTo>
                  <a:lnTo>
                    <a:pt x="132" y="18035"/>
                  </a:lnTo>
                  <a:lnTo>
                    <a:pt x="88" y="18079"/>
                  </a:lnTo>
                  <a:lnTo>
                    <a:pt x="44" y="18123"/>
                  </a:lnTo>
                  <a:lnTo>
                    <a:pt x="1" y="18167"/>
                  </a:lnTo>
                  <a:lnTo>
                    <a:pt x="1" y="18255"/>
                  </a:lnTo>
                  <a:lnTo>
                    <a:pt x="1" y="18299"/>
                  </a:lnTo>
                  <a:lnTo>
                    <a:pt x="44" y="18342"/>
                  </a:lnTo>
                  <a:lnTo>
                    <a:pt x="88" y="18386"/>
                  </a:lnTo>
                  <a:lnTo>
                    <a:pt x="3116" y="19308"/>
                  </a:lnTo>
                  <a:lnTo>
                    <a:pt x="5924" y="19790"/>
                  </a:lnTo>
                  <a:lnTo>
                    <a:pt x="5968" y="19790"/>
                  </a:lnTo>
                  <a:lnTo>
                    <a:pt x="8470" y="19966"/>
                  </a:lnTo>
                  <a:lnTo>
                    <a:pt x="11980" y="20712"/>
                  </a:lnTo>
                  <a:lnTo>
                    <a:pt x="16368" y="21633"/>
                  </a:lnTo>
                  <a:lnTo>
                    <a:pt x="19089" y="21984"/>
                  </a:lnTo>
                  <a:lnTo>
                    <a:pt x="19132" y="21984"/>
                  </a:lnTo>
                  <a:lnTo>
                    <a:pt x="21985" y="21853"/>
                  </a:lnTo>
                  <a:lnTo>
                    <a:pt x="22072" y="21809"/>
                  </a:lnTo>
                  <a:lnTo>
                    <a:pt x="22116" y="21765"/>
                  </a:lnTo>
                  <a:lnTo>
                    <a:pt x="23082" y="20493"/>
                  </a:lnTo>
                  <a:lnTo>
                    <a:pt x="26153" y="15402"/>
                  </a:lnTo>
                  <a:lnTo>
                    <a:pt x="27645" y="12243"/>
                  </a:lnTo>
                  <a:lnTo>
                    <a:pt x="27689" y="12199"/>
                  </a:lnTo>
                  <a:lnTo>
                    <a:pt x="29049" y="7723"/>
                  </a:lnTo>
                  <a:lnTo>
                    <a:pt x="29971" y="7592"/>
                  </a:lnTo>
                  <a:lnTo>
                    <a:pt x="36421" y="6846"/>
                  </a:lnTo>
                  <a:lnTo>
                    <a:pt x="39976" y="6495"/>
                  </a:lnTo>
                  <a:lnTo>
                    <a:pt x="45241" y="6012"/>
                  </a:lnTo>
                  <a:lnTo>
                    <a:pt x="45285" y="6012"/>
                  </a:lnTo>
                  <a:lnTo>
                    <a:pt x="47962" y="5398"/>
                  </a:lnTo>
                  <a:lnTo>
                    <a:pt x="48006" y="5398"/>
                  </a:lnTo>
                  <a:lnTo>
                    <a:pt x="51253" y="4213"/>
                  </a:lnTo>
                  <a:lnTo>
                    <a:pt x="54588" y="2984"/>
                  </a:lnTo>
                  <a:lnTo>
                    <a:pt x="58098" y="2853"/>
                  </a:lnTo>
                  <a:lnTo>
                    <a:pt x="64022" y="1405"/>
                  </a:lnTo>
                  <a:lnTo>
                    <a:pt x="67182" y="351"/>
                  </a:lnTo>
                  <a:lnTo>
                    <a:pt x="67752" y="439"/>
                  </a:lnTo>
                  <a:lnTo>
                    <a:pt x="68059" y="1097"/>
                  </a:lnTo>
                  <a:lnTo>
                    <a:pt x="68191" y="4081"/>
                  </a:lnTo>
                  <a:lnTo>
                    <a:pt x="68191" y="4125"/>
                  </a:lnTo>
                  <a:lnTo>
                    <a:pt x="68937" y="7636"/>
                  </a:lnTo>
                  <a:lnTo>
                    <a:pt x="68937" y="7723"/>
                  </a:lnTo>
                  <a:lnTo>
                    <a:pt x="68981" y="7767"/>
                  </a:lnTo>
                  <a:lnTo>
                    <a:pt x="69200" y="7767"/>
                  </a:lnTo>
                  <a:lnTo>
                    <a:pt x="69244" y="7723"/>
                  </a:lnTo>
                  <a:lnTo>
                    <a:pt x="69288" y="7636"/>
                  </a:lnTo>
                  <a:lnTo>
                    <a:pt x="69288" y="7592"/>
                  </a:lnTo>
                  <a:lnTo>
                    <a:pt x="68542" y="4081"/>
                  </a:lnTo>
                  <a:lnTo>
                    <a:pt x="68410" y="1054"/>
                  </a:lnTo>
                  <a:lnTo>
                    <a:pt x="68410" y="966"/>
                  </a:lnTo>
                  <a:lnTo>
                    <a:pt x="68059" y="176"/>
                  </a:lnTo>
                  <a:lnTo>
                    <a:pt x="67972" y="132"/>
                  </a:lnTo>
                  <a:lnTo>
                    <a:pt x="67928" y="88"/>
                  </a:lnTo>
                  <a:lnTo>
                    <a:pt x="6718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8" name="Google Shape;4898;p168"/>
            <p:cNvSpPr/>
            <p:nvPr/>
          </p:nvSpPr>
          <p:spPr>
            <a:xfrm>
              <a:off x="3338275" y="741900"/>
              <a:ext cx="284150" cy="635200"/>
            </a:xfrm>
            <a:custGeom>
              <a:avLst/>
              <a:gdLst/>
              <a:ahLst/>
              <a:cxnLst/>
              <a:rect l="l" t="t" r="r" b="b"/>
              <a:pathLst>
                <a:path w="11366" h="25408" extrusionOk="0">
                  <a:moveTo>
                    <a:pt x="11234" y="1"/>
                  </a:moveTo>
                  <a:lnTo>
                    <a:pt x="11146" y="45"/>
                  </a:lnTo>
                  <a:lnTo>
                    <a:pt x="11102" y="45"/>
                  </a:lnTo>
                  <a:lnTo>
                    <a:pt x="11058" y="132"/>
                  </a:lnTo>
                  <a:lnTo>
                    <a:pt x="9259" y="3950"/>
                  </a:lnTo>
                  <a:lnTo>
                    <a:pt x="7723" y="6451"/>
                  </a:lnTo>
                  <a:lnTo>
                    <a:pt x="6056" y="10620"/>
                  </a:lnTo>
                  <a:lnTo>
                    <a:pt x="4476" y="15578"/>
                  </a:lnTo>
                  <a:lnTo>
                    <a:pt x="2896" y="19659"/>
                  </a:lnTo>
                  <a:lnTo>
                    <a:pt x="1799" y="22775"/>
                  </a:lnTo>
                  <a:lnTo>
                    <a:pt x="44" y="25144"/>
                  </a:lnTo>
                  <a:lnTo>
                    <a:pt x="0" y="25188"/>
                  </a:lnTo>
                  <a:lnTo>
                    <a:pt x="0" y="25232"/>
                  </a:lnTo>
                  <a:lnTo>
                    <a:pt x="44" y="25320"/>
                  </a:lnTo>
                  <a:lnTo>
                    <a:pt x="88" y="25364"/>
                  </a:lnTo>
                  <a:lnTo>
                    <a:pt x="176" y="25408"/>
                  </a:lnTo>
                  <a:lnTo>
                    <a:pt x="264" y="25408"/>
                  </a:lnTo>
                  <a:lnTo>
                    <a:pt x="308" y="25320"/>
                  </a:lnTo>
                  <a:lnTo>
                    <a:pt x="2107" y="22994"/>
                  </a:lnTo>
                  <a:lnTo>
                    <a:pt x="2107" y="22950"/>
                  </a:lnTo>
                  <a:lnTo>
                    <a:pt x="3248" y="19791"/>
                  </a:lnTo>
                  <a:lnTo>
                    <a:pt x="4783" y="15666"/>
                  </a:lnTo>
                  <a:lnTo>
                    <a:pt x="6363" y="10751"/>
                  </a:lnTo>
                  <a:lnTo>
                    <a:pt x="8031" y="6627"/>
                  </a:lnTo>
                  <a:lnTo>
                    <a:pt x="9566" y="4126"/>
                  </a:lnTo>
                  <a:lnTo>
                    <a:pt x="11365" y="264"/>
                  </a:lnTo>
                  <a:lnTo>
                    <a:pt x="11365" y="220"/>
                  </a:lnTo>
                  <a:lnTo>
                    <a:pt x="11365" y="132"/>
                  </a:lnTo>
                  <a:lnTo>
                    <a:pt x="11322" y="89"/>
                  </a:lnTo>
                  <a:lnTo>
                    <a:pt x="11278" y="45"/>
                  </a:lnTo>
                  <a:lnTo>
                    <a:pt x="1123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9" name="Google Shape;4899;p168"/>
            <p:cNvSpPr/>
            <p:nvPr/>
          </p:nvSpPr>
          <p:spPr>
            <a:xfrm>
              <a:off x="3628975" y="2341350"/>
              <a:ext cx="1621425" cy="496975"/>
            </a:xfrm>
            <a:custGeom>
              <a:avLst/>
              <a:gdLst/>
              <a:ahLst/>
              <a:cxnLst/>
              <a:rect l="l" t="t" r="r" b="b"/>
              <a:pathLst>
                <a:path w="64857" h="19879" extrusionOk="0">
                  <a:moveTo>
                    <a:pt x="63935" y="0"/>
                  </a:moveTo>
                  <a:lnTo>
                    <a:pt x="58230" y="1141"/>
                  </a:lnTo>
                  <a:lnTo>
                    <a:pt x="51736" y="2809"/>
                  </a:lnTo>
                  <a:lnTo>
                    <a:pt x="48971" y="3686"/>
                  </a:lnTo>
                  <a:lnTo>
                    <a:pt x="46733" y="4344"/>
                  </a:lnTo>
                  <a:lnTo>
                    <a:pt x="43574" y="4696"/>
                  </a:lnTo>
                  <a:lnTo>
                    <a:pt x="38177" y="5222"/>
                  </a:lnTo>
                  <a:lnTo>
                    <a:pt x="34930" y="5485"/>
                  </a:lnTo>
                  <a:lnTo>
                    <a:pt x="28611" y="6012"/>
                  </a:lnTo>
                  <a:lnTo>
                    <a:pt x="28523" y="6056"/>
                  </a:lnTo>
                  <a:lnTo>
                    <a:pt x="28172" y="6275"/>
                  </a:lnTo>
                  <a:lnTo>
                    <a:pt x="28128" y="6363"/>
                  </a:lnTo>
                  <a:lnTo>
                    <a:pt x="26899" y="9698"/>
                  </a:lnTo>
                  <a:lnTo>
                    <a:pt x="25320" y="12989"/>
                  </a:lnTo>
                  <a:lnTo>
                    <a:pt x="23652" y="15753"/>
                  </a:lnTo>
                  <a:lnTo>
                    <a:pt x="21941" y="18255"/>
                  </a:lnTo>
                  <a:lnTo>
                    <a:pt x="21107" y="19176"/>
                  </a:lnTo>
                  <a:lnTo>
                    <a:pt x="20581" y="19483"/>
                  </a:lnTo>
                  <a:lnTo>
                    <a:pt x="17334" y="19527"/>
                  </a:lnTo>
                  <a:lnTo>
                    <a:pt x="14350" y="19176"/>
                  </a:lnTo>
                  <a:lnTo>
                    <a:pt x="10488" y="18386"/>
                  </a:lnTo>
                  <a:lnTo>
                    <a:pt x="7417" y="17728"/>
                  </a:lnTo>
                  <a:lnTo>
                    <a:pt x="1975" y="17026"/>
                  </a:lnTo>
                  <a:lnTo>
                    <a:pt x="264" y="16412"/>
                  </a:lnTo>
                  <a:lnTo>
                    <a:pt x="132" y="16412"/>
                  </a:lnTo>
                  <a:lnTo>
                    <a:pt x="88" y="16455"/>
                  </a:lnTo>
                  <a:lnTo>
                    <a:pt x="45" y="16499"/>
                  </a:lnTo>
                  <a:lnTo>
                    <a:pt x="1" y="16587"/>
                  </a:lnTo>
                  <a:lnTo>
                    <a:pt x="45" y="16675"/>
                  </a:lnTo>
                  <a:lnTo>
                    <a:pt x="88" y="16719"/>
                  </a:lnTo>
                  <a:lnTo>
                    <a:pt x="132" y="16763"/>
                  </a:lnTo>
                  <a:lnTo>
                    <a:pt x="1888" y="17333"/>
                  </a:lnTo>
                  <a:lnTo>
                    <a:pt x="1931" y="17377"/>
                  </a:lnTo>
                  <a:lnTo>
                    <a:pt x="7373" y="18079"/>
                  </a:lnTo>
                  <a:lnTo>
                    <a:pt x="10444" y="18737"/>
                  </a:lnTo>
                  <a:lnTo>
                    <a:pt x="14306" y="19527"/>
                  </a:lnTo>
                  <a:lnTo>
                    <a:pt x="17334" y="19878"/>
                  </a:lnTo>
                  <a:lnTo>
                    <a:pt x="20625" y="19834"/>
                  </a:lnTo>
                  <a:lnTo>
                    <a:pt x="20712" y="19834"/>
                  </a:lnTo>
                  <a:lnTo>
                    <a:pt x="21283" y="19483"/>
                  </a:lnTo>
                  <a:lnTo>
                    <a:pt x="21327" y="19439"/>
                  </a:lnTo>
                  <a:lnTo>
                    <a:pt x="22204" y="18474"/>
                  </a:lnTo>
                  <a:lnTo>
                    <a:pt x="23959" y="15973"/>
                  </a:lnTo>
                  <a:lnTo>
                    <a:pt x="25627" y="13121"/>
                  </a:lnTo>
                  <a:lnTo>
                    <a:pt x="27207" y="9830"/>
                  </a:lnTo>
                  <a:lnTo>
                    <a:pt x="28435" y="6538"/>
                  </a:lnTo>
                  <a:lnTo>
                    <a:pt x="28699" y="6363"/>
                  </a:lnTo>
                  <a:lnTo>
                    <a:pt x="34930" y="5836"/>
                  </a:lnTo>
                  <a:lnTo>
                    <a:pt x="38221" y="5573"/>
                  </a:lnTo>
                  <a:lnTo>
                    <a:pt x="43618" y="5047"/>
                  </a:lnTo>
                  <a:lnTo>
                    <a:pt x="46777" y="4696"/>
                  </a:lnTo>
                  <a:lnTo>
                    <a:pt x="46821" y="4696"/>
                  </a:lnTo>
                  <a:lnTo>
                    <a:pt x="49059" y="4037"/>
                  </a:lnTo>
                  <a:lnTo>
                    <a:pt x="51868" y="3116"/>
                  </a:lnTo>
                  <a:lnTo>
                    <a:pt x="58318" y="1492"/>
                  </a:lnTo>
                  <a:lnTo>
                    <a:pt x="63935" y="351"/>
                  </a:lnTo>
                  <a:lnTo>
                    <a:pt x="64286" y="571"/>
                  </a:lnTo>
                  <a:lnTo>
                    <a:pt x="64505" y="1141"/>
                  </a:lnTo>
                  <a:lnTo>
                    <a:pt x="64330" y="5222"/>
                  </a:lnTo>
                  <a:lnTo>
                    <a:pt x="64330" y="5310"/>
                  </a:lnTo>
                  <a:lnTo>
                    <a:pt x="64373" y="5354"/>
                  </a:lnTo>
                  <a:lnTo>
                    <a:pt x="64417" y="5398"/>
                  </a:lnTo>
                  <a:lnTo>
                    <a:pt x="64549" y="5398"/>
                  </a:lnTo>
                  <a:lnTo>
                    <a:pt x="64593" y="5354"/>
                  </a:lnTo>
                  <a:lnTo>
                    <a:pt x="64637" y="5310"/>
                  </a:lnTo>
                  <a:lnTo>
                    <a:pt x="64681" y="5222"/>
                  </a:lnTo>
                  <a:lnTo>
                    <a:pt x="64856" y="1097"/>
                  </a:lnTo>
                  <a:lnTo>
                    <a:pt x="64856" y="1010"/>
                  </a:lnTo>
                  <a:lnTo>
                    <a:pt x="64549" y="395"/>
                  </a:lnTo>
                  <a:lnTo>
                    <a:pt x="64505" y="307"/>
                  </a:lnTo>
                  <a:lnTo>
                    <a:pt x="64022" y="44"/>
                  </a:lnTo>
                  <a:lnTo>
                    <a:pt x="6393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0" name="Google Shape;4900;p168"/>
            <p:cNvSpPr/>
            <p:nvPr/>
          </p:nvSpPr>
          <p:spPr>
            <a:xfrm>
              <a:off x="3316325" y="744100"/>
              <a:ext cx="277575" cy="640675"/>
            </a:xfrm>
            <a:custGeom>
              <a:avLst/>
              <a:gdLst/>
              <a:ahLst/>
              <a:cxnLst/>
              <a:rect l="l" t="t" r="r" b="b"/>
              <a:pathLst>
                <a:path w="11103" h="25627" extrusionOk="0">
                  <a:moveTo>
                    <a:pt x="10883" y="1"/>
                  </a:moveTo>
                  <a:lnTo>
                    <a:pt x="10795" y="44"/>
                  </a:lnTo>
                  <a:lnTo>
                    <a:pt x="10751" y="88"/>
                  </a:lnTo>
                  <a:lnTo>
                    <a:pt x="10225" y="1098"/>
                  </a:lnTo>
                  <a:lnTo>
                    <a:pt x="7680" y="5793"/>
                  </a:lnTo>
                  <a:lnTo>
                    <a:pt x="6144" y="9698"/>
                  </a:lnTo>
                  <a:lnTo>
                    <a:pt x="4652" y="14437"/>
                  </a:lnTo>
                  <a:lnTo>
                    <a:pt x="2590" y="19483"/>
                  </a:lnTo>
                  <a:lnTo>
                    <a:pt x="1449" y="22950"/>
                  </a:lnTo>
                  <a:lnTo>
                    <a:pt x="45" y="25363"/>
                  </a:lnTo>
                  <a:lnTo>
                    <a:pt x="1" y="25451"/>
                  </a:lnTo>
                  <a:lnTo>
                    <a:pt x="1" y="25495"/>
                  </a:lnTo>
                  <a:lnTo>
                    <a:pt x="45" y="25583"/>
                  </a:lnTo>
                  <a:lnTo>
                    <a:pt x="89" y="25627"/>
                  </a:lnTo>
                  <a:lnTo>
                    <a:pt x="264" y="25627"/>
                  </a:lnTo>
                  <a:lnTo>
                    <a:pt x="352" y="25539"/>
                  </a:lnTo>
                  <a:lnTo>
                    <a:pt x="1756" y="23125"/>
                  </a:lnTo>
                  <a:lnTo>
                    <a:pt x="1800" y="23082"/>
                  </a:lnTo>
                  <a:lnTo>
                    <a:pt x="2941" y="19571"/>
                  </a:lnTo>
                  <a:lnTo>
                    <a:pt x="4959" y="14525"/>
                  </a:lnTo>
                  <a:lnTo>
                    <a:pt x="6451" y="9830"/>
                  </a:lnTo>
                  <a:lnTo>
                    <a:pt x="7987" y="5924"/>
                  </a:lnTo>
                  <a:lnTo>
                    <a:pt x="10532" y="1273"/>
                  </a:lnTo>
                  <a:lnTo>
                    <a:pt x="11059" y="264"/>
                  </a:lnTo>
                  <a:lnTo>
                    <a:pt x="11103" y="220"/>
                  </a:lnTo>
                  <a:lnTo>
                    <a:pt x="11103" y="132"/>
                  </a:lnTo>
                  <a:lnTo>
                    <a:pt x="11059" y="88"/>
                  </a:lnTo>
                  <a:lnTo>
                    <a:pt x="11015" y="44"/>
                  </a:lnTo>
                  <a:lnTo>
                    <a:pt x="1092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1" name="Google Shape;4901;p168"/>
            <p:cNvSpPr/>
            <p:nvPr/>
          </p:nvSpPr>
          <p:spPr>
            <a:xfrm>
              <a:off x="3616925" y="2404975"/>
              <a:ext cx="1567650" cy="455275"/>
            </a:xfrm>
            <a:custGeom>
              <a:avLst/>
              <a:gdLst/>
              <a:ahLst/>
              <a:cxnLst/>
              <a:rect l="l" t="t" r="r" b="b"/>
              <a:pathLst>
                <a:path w="62706" h="18211" extrusionOk="0">
                  <a:moveTo>
                    <a:pt x="61696" y="0"/>
                  </a:moveTo>
                  <a:lnTo>
                    <a:pt x="60336" y="132"/>
                  </a:lnTo>
                  <a:lnTo>
                    <a:pt x="60292" y="176"/>
                  </a:lnTo>
                  <a:lnTo>
                    <a:pt x="57615" y="1448"/>
                  </a:lnTo>
                  <a:lnTo>
                    <a:pt x="51516" y="3116"/>
                  </a:lnTo>
                  <a:lnTo>
                    <a:pt x="48927" y="3686"/>
                  </a:lnTo>
                  <a:lnTo>
                    <a:pt x="44934" y="4081"/>
                  </a:lnTo>
                  <a:lnTo>
                    <a:pt x="41160" y="4388"/>
                  </a:lnTo>
                  <a:lnTo>
                    <a:pt x="36772" y="4783"/>
                  </a:lnTo>
                  <a:lnTo>
                    <a:pt x="33393" y="4959"/>
                  </a:lnTo>
                  <a:lnTo>
                    <a:pt x="30585" y="4871"/>
                  </a:lnTo>
                  <a:lnTo>
                    <a:pt x="30541" y="4871"/>
                  </a:lnTo>
                  <a:lnTo>
                    <a:pt x="29444" y="5047"/>
                  </a:lnTo>
                  <a:lnTo>
                    <a:pt x="29356" y="5090"/>
                  </a:lnTo>
                  <a:lnTo>
                    <a:pt x="29312" y="5134"/>
                  </a:lnTo>
                  <a:lnTo>
                    <a:pt x="28040" y="7679"/>
                  </a:lnTo>
                  <a:lnTo>
                    <a:pt x="26767" y="10268"/>
                  </a:lnTo>
                  <a:lnTo>
                    <a:pt x="25100" y="13121"/>
                  </a:lnTo>
                  <a:lnTo>
                    <a:pt x="23257" y="15797"/>
                  </a:lnTo>
                  <a:lnTo>
                    <a:pt x="22247" y="16982"/>
                  </a:lnTo>
                  <a:lnTo>
                    <a:pt x="21414" y="17596"/>
                  </a:lnTo>
                  <a:lnTo>
                    <a:pt x="20317" y="17860"/>
                  </a:lnTo>
                  <a:lnTo>
                    <a:pt x="17157" y="17860"/>
                  </a:lnTo>
                  <a:lnTo>
                    <a:pt x="14481" y="17640"/>
                  </a:lnTo>
                  <a:lnTo>
                    <a:pt x="10531" y="16807"/>
                  </a:lnTo>
                  <a:lnTo>
                    <a:pt x="7899" y="16236"/>
                  </a:lnTo>
                  <a:lnTo>
                    <a:pt x="2282" y="15534"/>
                  </a:lnTo>
                  <a:lnTo>
                    <a:pt x="219" y="14788"/>
                  </a:lnTo>
                  <a:lnTo>
                    <a:pt x="132" y="14788"/>
                  </a:lnTo>
                  <a:lnTo>
                    <a:pt x="88" y="14832"/>
                  </a:lnTo>
                  <a:lnTo>
                    <a:pt x="44" y="14832"/>
                  </a:lnTo>
                  <a:lnTo>
                    <a:pt x="0" y="14920"/>
                  </a:lnTo>
                  <a:lnTo>
                    <a:pt x="0" y="14964"/>
                  </a:lnTo>
                  <a:lnTo>
                    <a:pt x="0" y="15051"/>
                  </a:lnTo>
                  <a:lnTo>
                    <a:pt x="44" y="15095"/>
                  </a:lnTo>
                  <a:lnTo>
                    <a:pt x="88" y="15139"/>
                  </a:lnTo>
                  <a:lnTo>
                    <a:pt x="2194" y="15885"/>
                  </a:lnTo>
                  <a:lnTo>
                    <a:pt x="2238" y="15885"/>
                  </a:lnTo>
                  <a:lnTo>
                    <a:pt x="7811" y="16587"/>
                  </a:lnTo>
                  <a:lnTo>
                    <a:pt x="10444" y="17158"/>
                  </a:lnTo>
                  <a:lnTo>
                    <a:pt x="14437" y="17991"/>
                  </a:lnTo>
                  <a:lnTo>
                    <a:pt x="17157" y="18211"/>
                  </a:lnTo>
                  <a:lnTo>
                    <a:pt x="20404" y="18211"/>
                  </a:lnTo>
                  <a:lnTo>
                    <a:pt x="21501" y="17947"/>
                  </a:lnTo>
                  <a:lnTo>
                    <a:pt x="21589" y="17904"/>
                  </a:lnTo>
                  <a:lnTo>
                    <a:pt x="22467" y="17245"/>
                  </a:lnTo>
                  <a:lnTo>
                    <a:pt x="22511" y="17245"/>
                  </a:lnTo>
                  <a:lnTo>
                    <a:pt x="23564" y="16017"/>
                  </a:lnTo>
                  <a:lnTo>
                    <a:pt x="25363" y="13296"/>
                  </a:lnTo>
                  <a:lnTo>
                    <a:pt x="27074" y="10444"/>
                  </a:lnTo>
                  <a:lnTo>
                    <a:pt x="28347" y="7811"/>
                  </a:lnTo>
                  <a:lnTo>
                    <a:pt x="29576" y="5354"/>
                  </a:lnTo>
                  <a:lnTo>
                    <a:pt x="30585" y="5222"/>
                  </a:lnTo>
                  <a:lnTo>
                    <a:pt x="33393" y="5310"/>
                  </a:lnTo>
                  <a:lnTo>
                    <a:pt x="36816" y="5134"/>
                  </a:lnTo>
                  <a:lnTo>
                    <a:pt x="41204" y="4739"/>
                  </a:lnTo>
                  <a:lnTo>
                    <a:pt x="44934" y="4432"/>
                  </a:lnTo>
                  <a:lnTo>
                    <a:pt x="48971" y="4037"/>
                  </a:lnTo>
                  <a:lnTo>
                    <a:pt x="49015" y="4037"/>
                  </a:lnTo>
                  <a:lnTo>
                    <a:pt x="51604" y="3423"/>
                  </a:lnTo>
                  <a:lnTo>
                    <a:pt x="57703" y="1799"/>
                  </a:lnTo>
                  <a:lnTo>
                    <a:pt x="57747" y="1756"/>
                  </a:lnTo>
                  <a:lnTo>
                    <a:pt x="60424" y="483"/>
                  </a:lnTo>
                  <a:lnTo>
                    <a:pt x="61652" y="351"/>
                  </a:lnTo>
                  <a:lnTo>
                    <a:pt x="61872" y="571"/>
                  </a:lnTo>
                  <a:lnTo>
                    <a:pt x="62223" y="1799"/>
                  </a:lnTo>
                  <a:lnTo>
                    <a:pt x="62354" y="4037"/>
                  </a:lnTo>
                  <a:lnTo>
                    <a:pt x="62354" y="4125"/>
                  </a:lnTo>
                  <a:lnTo>
                    <a:pt x="62398" y="4169"/>
                  </a:lnTo>
                  <a:lnTo>
                    <a:pt x="62486" y="4213"/>
                  </a:lnTo>
                  <a:lnTo>
                    <a:pt x="62618" y="4213"/>
                  </a:lnTo>
                  <a:lnTo>
                    <a:pt x="62661" y="4169"/>
                  </a:lnTo>
                  <a:lnTo>
                    <a:pt x="62705" y="4081"/>
                  </a:lnTo>
                  <a:lnTo>
                    <a:pt x="62705" y="4037"/>
                  </a:lnTo>
                  <a:lnTo>
                    <a:pt x="62574" y="1799"/>
                  </a:lnTo>
                  <a:lnTo>
                    <a:pt x="62530" y="1756"/>
                  </a:lnTo>
                  <a:lnTo>
                    <a:pt x="62223" y="439"/>
                  </a:lnTo>
                  <a:lnTo>
                    <a:pt x="62179" y="351"/>
                  </a:lnTo>
                  <a:lnTo>
                    <a:pt x="61828" y="44"/>
                  </a:lnTo>
                  <a:lnTo>
                    <a:pt x="6178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2" name="Google Shape;4902;p168"/>
            <p:cNvSpPr/>
            <p:nvPr/>
          </p:nvSpPr>
          <p:spPr>
            <a:xfrm>
              <a:off x="3272450" y="748500"/>
              <a:ext cx="287450" cy="706500"/>
            </a:xfrm>
            <a:custGeom>
              <a:avLst/>
              <a:gdLst/>
              <a:ahLst/>
              <a:cxnLst/>
              <a:rect l="l" t="t" r="r" b="b"/>
              <a:pathLst>
                <a:path w="11498" h="28260" extrusionOk="0">
                  <a:moveTo>
                    <a:pt x="11278" y="0"/>
                  </a:moveTo>
                  <a:lnTo>
                    <a:pt x="11234" y="44"/>
                  </a:lnTo>
                  <a:lnTo>
                    <a:pt x="11190" y="88"/>
                  </a:lnTo>
                  <a:lnTo>
                    <a:pt x="9961" y="2677"/>
                  </a:lnTo>
                  <a:lnTo>
                    <a:pt x="8513" y="5046"/>
                  </a:lnTo>
                  <a:lnTo>
                    <a:pt x="8513" y="5090"/>
                  </a:lnTo>
                  <a:lnTo>
                    <a:pt x="7109" y="8732"/>
                  </a:lnTo>
                  <a:lnTo>
                    <a:pt x="5705" y="13120"/>
                  </a:lnTo>
                  <a:lnTo>
                    <a:pt x="4476" y="16324"/>
                  </a:lnTo>
                  <a:lnTo>
                    <a:pt x="3160" y="19176"/>
                  </a:lnTo>
                  <a:lnTo>
                    <a:pt x="1317" y="24617"/>
                  </a:lnTo>
                  <a:lnTo>
                    <a:pt x="1" y="27294"/>
                  </a:lnTo>
                  <a:lnTo>
                    <a:pt x="1" y="27338"/>
                  </a:lnTo>
                  <a:lnTo>
                    <a:pt x="1" y="28083"/>
                  </a:lnTo>
                  <a:lnTo>
                    <a:pt x="1" y="28171"/>
                  </a:lnTo>
                  <a:lnTo>
                    <a:pt x="44" y="28215"/>
                  </a:lnTo>
                  <a:lnTo>
                    <a:pt x="88" y="28259"/>
                  </a:lnTo>
                  <a:lnTo>
                    <a:pt x="220" y="28259"/>
                  </a:lnTo>
                  <a:lnTo>
                    <a:pt x="308" y="28215"/>
                  </a:lnTo>
                  <a:lnTo>
                    <a:pt x="308" y="28171"/>
                  </a:lnTo>
                  <a:lnTo>
                    <a:pt x="352" y="28083"/>
                  </a:lnTo>
                  <a:lnTo>
                    <a:pt x="352" y="27381"/>
                  </a:lnTo>
                  <a:lnTo>
                    <a:pt x="1668" y="24792"/>
                  </a:lnTo>
                  <a:lnTo>
                    <a:pt x="1668" y="24749"/>
                  </a:lnTo>
                  <a:lnTo>
                    <a:pt x="3511" y="19307"/>
                  </a:lnTo>
                  <a:lnTo>
                    <a:pt x="4784" y="16455"/>
                  </a:lnTo>
                  <a:lnTo>
                    <a:pt x="6012" y="13252"/>
                  </a:lnTo>
                  <a:lnTo>
                    <a:pt x="7416" y="8864"/>
                  </a:lnTo>
                  <a:lnTo>
                    <a:pt x="8821" y="5222"/>
                  </a:lnTo>
                  <a:lnTo>
                    <a:pt x="10269" y="2808"/>
                  </a:lnTo>
                  <a:lnTo>
                    <a:pt x="11497" y="263"/>
                  </a:lnTo>
                  <a:lnTo>
                    <a:pt x="11497" y="176"/>
                  </a:lnTo>
                  <a:lnTo>
                    <a:pt x="11497" y="132"/>
                  </a:lnTo>
                  <a:lnTo>
                    <a:pt x="11453" y="44"/>
                  </a:lnTo>
                  <a:lnTo>
                    <a:pt x="1140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3" name="Google Shape;4903;p168"/>
            <p:cNvSpPr/>
            <p:nvPr/>
          </p:nvSpPr>
          <p:spPr>
            <a:xfrm>
              <a:off x="4211500" y="2486150"/>
              <a:ext cx="884200" cy="333525"/>
            </a:xfrm>
            <a:custGeom>
              <a:avLst/>
              <a:gdLst/>
              <a:ahLst/>
              <a:cxnLst/>
              <a:rect l="l" t="t" r="r" b="b"/>
              <a:pathLst>
                <a:path w="35368" h="13341" extrusionOk="0">
                  <a:moveTo>
                    <a:pt x="34929" y="1"/>
                  </a:moveTo>
                  <a:lnTo>
                    <a:pt x="31287" y="1098"/>
                  </a:lnTo>
                  <a:lnTo>
                    <a:pt x="27645" y="1931"/>
                  </a:lnTo>
                  <a:lnTo>
                    <a:pt x="24310" y="2326"/>
                  </a:lnTo>
                  <a:lnTo>
                    <a:pt x="20668" y="2765"/>
                  </a:lnTo>
                  <a:lnTo>
                    <a:pt x="17728" y="3072"/>
                  </a:lnTo>
                  <a:lnTo>
                    <a:pt x="12726" y="3379"/>
                  </a:lnTo>
                  <a:lnTo>
                    <a:pt x="8864" y="3292"/>
                  </a:lnTo>
                  <a:lnTo>
                    <a:pt x="6802" y="3423"/>
                  </a:lnTo>
                  <a:lnTo>
                    <a:pt x="6758" y="3467"/>
                  </a:lnTo>
                  <a:lnTo>
                    <a:pt x="5924" y="3818"/>
                  </a:lnTo>
                  <a:lnTo>
                    <a:pt x="5880" y="3862"/>
                  </a:lnTo>
                  <a:lnTo>
                    <a:pt x="5222" y="4564"/>
                  </a:lnTo>
                  <a:lnTo>
                    <a:pt x="5178" y="4608"/>
                  </a:lnTo>
                  <a:lnTo>
                    <a:pt x="4213" y="6319"/>
                  </a:lnTo>
                  <a:lnTo>
                    <a:pt x="1317" y="11322"/>
                  </a:lnTo>
                  <a:lnTo>
                    <a:pt x="44" y="13077"/>
                  </a:lnTo>
                  <a:lnTo>
                    <a:pt x="0" y="13121"/>
                  </a:lnTo>
                  <a:lnTo>
                    <a:pt x="0" y="13208"/>
                  </a:lnTo>
                  <a:lnTo>
                    <a:pt x="44" y="13252"/>
                  </a:lnTo>
                  <a:lnTo>
                    <a:pt x="88" y="13340"/>
                  </a:lnTo>
                  <a:lnTo>
                    <a:pt x="264" y="13340"/>
                  </a:lnTo>
                  <a:lnTo>
                    <a:pt x="307" y="13296"/>
                  </a:lnTo>
                  <a:lnTo>
                    <a:pt x="1624" y="11497"/>
                  </a:lnTo>
                  <a:lnTo>
                    <a:pt x="4520" y="6495"/>
                  </a:lnTo>
                  <a:lnTo>
                    <a:pt x="5485" y="4783"/>
                  </a:lnTo>
                  <a:lnTo>
                    <a:pt x="6100" y="4125"/>
                  </a:lnTo>
                  <a:lnTo>
                    <a:pt x="6890" y="3774"/>
                  </a:lnTo>
                  <a:lnTo>
                    <a:pt x="8864" y="3643"/>
                  </a:lnTo>
                  <a:lnTo>
                    <a:pt x="12770" y="3730"/>
                  </a:lnTo>
                  <a:lnTo>
                    <a:pt x="17728" y="3423"/>
                  </a:lnTo>
                  <a:lnTo>
                    <a:pt x="20712" y="3116"/>
                  </a:lnTo>
                  <a:lnTo>
                    <a:pt x="24354" y="2677"/>
                  </a:lnTo>
                  <a:lnTo>
                    <a:pt x="27689" y="2282"/>
                  </a:lnTo>
                  <a:lnTo>
                    <a:pt x="27733" y="2282"/>
                  </a:lnTo>
                  <a:lnTo>
                    <a:pt x="31419" y="1405"/>
                  </a:lnTo>
                  <a:lnTo>
                    <a:pt x="34885" y="352"/>
                  </a:lnTo>
                  <a:lnTo>
                    <a:pt x="35017" y="746"/>
                  </a:lnTo>
                  <a:lnTo>
                    <a:pt x="34534" y="2370"/>
                  </a:lnTo>
                  <a:lnTo>
                    <a:pt x="34534" y="2458"/>
                  </a:lnTo>
                  <a:lnTo>
                    <a:pt x="34534" y="2502"/>
                  </a:lnTo>
                  <a:lnTo>
                    <a:pt x="34578" y="2546"/>
                  </a:lnTo>
                  <a:lnTo>
                    <a:pt x="34666" y="2589"/>
                  </a:lnTo>
                  <a:lnTo>
                    <a:pt x="34798" y="2589"/>
                  </a:lnTo>
                  <a:lnTo>
                    <a:pt x="34841" y="2546"/>
                  </a:lnTo>
                  <a:lnTo>
                    <a:pt x="34885" y="2458"/>
                  </a:lnTo>
                  <a:lnTo>
                    <a:pt x="35368" y="790"/>
                  </a:lnTo>
                  <a:lnTo>
                    <a:pt x="35368" y="703"/>
                  </a:lnTo>
                  <a:lnTo>
                    <a:pt x="35149" y="88"/>
                  </a:lnTo>
                  <a:lnTo>
                    <a:pt x="3506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4" name="Google Shape;4904;p168"/>
            <p:cNvSpPr/>
            <p:nvPr/>
          </p:nvSpPr>
          <p:spPr>
            <a:xfrm>
              <a:off x="3623500" y="2804275"/>
              <a:ext cx="496975" cy="77925"/>
            </a:xfrm>
            <a:custGeom>
              <a:avLst/>
              <a:gdLst/>
              <a:ahLst/>
              <a:cxnLst/>
              <a:rect l="l" t="t" r="r" b="b"/>
              <a:pathLst>
                <a:path w="19879" h="3117" extrusionOk="0">
                  <a:moveTo>
                    <a:pt x="88" y="1"/>
                  </a:moveTo>
                  <a:lnTo>
                    <a:pt x="44" y="45"/>
                  </a:lnTo>
                  <a:lnTo>
                    <a:pt x="0" y="89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44" y="308"/>
                  </a:lnTo>
                  <a:lnTo>
                    <a:pt x="88" y="352"/>
                  </a:lnTo>
                  <a:lnTo>
                    <a:pt x="1756" y="922"/>
                  </a:lnTo>
                  <a:lnTo>
                    <a:pt x="1799" y="922"/>
                  </a:lnTo>
                  <a:lnTo>
                    <a:pt x="7504" y="1756"/>
                  </a:lnTo>
                  <a:lnTo>
                    <a:pt x="10795" y="2458"/>
                  </a:lnTo>
                  <a:lnTo>
                    <a:pt x="13867" y="2985"/>
                  </a:lnTo>
                  <a:lnTo>
                    <a:pt x="16982" y="3116"/>
                  </a:lnTo>
                  <a:lnTo>
                    <a:pt x="19703" y="2941"/>
                  </a:lnTo>
                  <a:lnTo>
                    <a:pt x="19747" y="2941"/>
                  </a:lnTo>
                  <a:lnTo>
                    <a:pt x="19834" y="2897"/>
                  </a:lnTo>
                  <a:lnTo>
                    <a:pt x="19834" y="2809"/>
                  </a:lnTo>
                  <a:lnTo>
                    <a:pt x="19878" y="2765"/>
                  </a:lnTo>
                  <a:lnTo>
                    <a:pt x="19834" y="2678"/>
                  </a:lnTo>
                  <a:lnTo>
                    <a:pt x="19790" y="2634"/>
                  </a:lnTo>
                  <a:lnTo>
                    <a:pt x="19659" y="2590"/>
                  </a:lnTo>
                  <a:lnTo>
                    <a:pt x="16982" y="2765"/>
                  </a:lnTo>
                  <a:lnTo>
                    <a:pt x="13910" y="2634"/>
                  </a:lnTo>
                  <a:lnTo>
                    <a:pt x="10883" y="2107"/>
                  </a:lnTo>
                  <a:lnTo>
                    <a:pt x="7592" y="1405"/>
                  </a:lnTo>
                  <a:lnTo>
                    <a:pt x="1887" y="61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5" name="Google Shape;4905;p168"/>
            <p:cNvSpPr/>
            <p:nvPr/>
          </p:nvSpPr>
          <p:spPr>
            <a:xfrm>
              <a:off x="3251600" y="756175"/>
              <a:ext cx="275375" cy="692225"/>
            </a:xfrm>
            <a:custGeom>
              <a:avLst/>
              <a:gdLst/>
              <a:ahLst/>
              <a:cxnLst/>
              <a:rect l="l" t="t" r="r" b="b"/>
              <a:pathLst>
                <a:path w="11015" h="27689" extrusionOk="0">
                  <a:moveTo>
                    <a:pt x="10795" y="0"/>
                  </a:moveTo>
                  <a:lnTo>
                    <a:pt x="10752" y="44"/>
                  </a:lnTo>
                  <a:lnTo>
                    <a:pt x="10708" y="88"/>
                  </a:lnTo>
                  <a:lnTo>
                    <a:pt x="10313" y="834"/>
                  </a:lnTo>
                  <a:lnTo>
                    <a:pt x="8470" y="4213"/>
                  </a:lnTo>
                  <a:lnTo>
                    <a:pt x="7153" y="7592"/>
                  </a:lnTo>
                  <a:lnTo>
                    <a:pt x="5837" y="11716"/>
                  </a:lnTo>
                  <a:lnTo>
                    <a:pt x="4652" y="14744"/>
                  </a:lnTo>
                  <a:lnTo>
                    <a:pt x="3336" y="17333"/>
                  </a:lnTo>
                  <a:lnTo>
                    <a:pt x="3336" y="17377"/>
                  </a:lnTo>
                  <a:lnTo>
                    <a:pt x="2370" y="20185"/>
                  </a:lnTo>
                  <a:lnTo>
                    <a:pt x="1010" y="24485"/>
                  </a:lnTo>
                  <a:lnTo>
                    <a:pt x="176" y="26460"/>
                  </a:lnTo>
                  <a:lnTo>
                    <a:pt x="176" y="26504"/>
                  </a:lnTo>
                  <a:lnTo>
                    <a:pt x="1" y="27469"/>
                  </a:lnTo>
                  <a:lnTo>
                    <a:pt x="1" y="27557"/>
                  </a:lnTo>
                  <a:lnTo>
                    <a:pt x="45" y="27601"/>
                  </a:lnTo>
                  <a:lnTo>
                    <a:pt x="89" y="27645"/>
                  </a:lnTo>
                  <a:lnTo>
                    <a:pt x="176" y="27689"/>
                  </a:lnTo>
                  <a:lnTo>
                    <a:pt x="308" y="27645"/>
                  </a:lnTo>
                  <a:lnTo>
                    <a:pt x="352" y="27557"/>
                  </a:lnTo>
                  <a:lnTo>
                    <a:pt x="484" y="26592"/>
                  </a:lnTo>
                  <a:lnTo>
                    <a:pt x="1361" y="24617"/>
                  </a:lnTo>
                  <a:lnTo>
                    <a:pt x="1361" y="24573"/>
                  </a:lnTo>
                  <a:lnTo>
                    <a:pt x="2678" y="20317"/>
                  </a:lnTo>
                  <a:lnTo>
                    <a:pt x="3643" y="17465"/>
                  </a:lnTo>
                  <a:lnTo>
                    <a:pt x="4959" y="14876"/>
                  </a:lnTo>
                  <a:lnTo>
                    <a:pt x="6144" y="11804"/>
                  </a:lnTo>
                  <a:lnTo>
                    <a:pt x="7461" y="7679"/>
                  </a:lnTo>
                  <a:lnTo>
                    <a:pt x="8777" y="4344"/>
                  </a:lnTo>
                  <a:lnTo>
                    <a:pt x="10620" y="1009"/>
                  </a:lnTo>
                  <a:lnTo>
                    <a:pt x="11015" y="264"/>
                  </a:lnTo>
                  <a:lnTo>
                    <a:pt x="11015" y="176"/>
                  </a:lnTo>
                  <a:lnTo>
                    <a:pt x="11015" y="132"/>
                  </a:lnTo>
                  <a:lnTo>
                    <a:pt x="11015" y="44"/>
                  </a:lnTo>
                  <a:lnTo>
                    <a:pt x="1092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6" name="Google Shape;4906;p168"/>
            <p:cNvSpPr/>
            <p:nvPr/>
          </p:nvSpPr>
          <p:spPr>
            <a:xfrm>
              <a:off x="3658600" y="1953000"/>
              <a:ext cx="737225" cy="323650"/>
            </a:xfrm>
            <a:custGeom>
              <a:avLst/>
              <a:gdLst/>
              <a:ahLst/>
              <a:cxnLst/>
              <a:rect l="l" t="t" r="r" b="b"/>
              <a:pathLst>
                <a:path w="29489" h="12946" extrusionOk="0">
                  <a:moveTo>
                    <a:pt x="11760" y="1"/>
                  </a:moveTo>
                  <a:lnTo>
                    <a:pt x="11629" y="45"/>
                  </a:lnTo>
                  <a:lnTo>
                    <a:pt x="11278" y="220"/>
                  </a:lnTo>
                  <a:lnTo>
                    <a:pt x="11234" y="264"/>
                  </a:lnTo>
                  <a:lnTo>
                    <a:pt x="11190" y="308"/>
                  </a:lnTo>
                  <a:lnTo>
                    <a:pt x="11058" y="703"/>
                  </a:lnTo>
                  <a:lnTo>
                    <a:pt x="11058" y="834"/>
                  </a:lnTo>
                  <a:lnTo>
                    <a:pt x="12287" y="3994"/>
                  </a:lnTo>
                  <a:lnTo>
                    <a:pt x="12550" y="6539"/>
                  </a:lnTo>
                  <a:lnTo>
                    <a:pt x="12112" y="8733"/>
                  </a:lnTo>
                  <a:lnTo>
                    <a:pt x="11102" y="11190"/>
                  </a:lnTo>
                  <a:lnTo>
                    <a:pt x="10620" y="11804"/>
                  </a:lnTo>
                  <a:lnTo>
                    <a:pt x="10225" y="12068"/>
                  </a:lnTo>
                  <a:lnTo>
                    <a:pt x="6670" y="12507"/>
                  </a:lnTo>
                  <a:lnTo>
                    <a:pt x="2721" y="12594"/>
                  </a:lnTo>
                  <a:lnTo>
                    <a:pt x="2195" y="12243"/>
                  </a:lnTo>
                  <a:lnTo>
                    <a:pt x="2151" y="12199"/>
                  </a:lnTo>
                  <a:lnTo>
                    <a:pt x="1756" y="12024"/>
                  </a:lnTo>
                  <a:lnTo>
                    <a:pt x="834" y="9610"/>
                  </a:lnTo>
                  <a:lnTo>
                    <a:pt x="790" y="9523"/>
                  </a:lnTo>
                  <a:lnTo>
                    <a:pt x="308" y="9128"/>
                  </a:lnTo>
                  <a:lnTo>
                    <a:pt x="220" y="9084"/>
                  </a:lnTo>
                  <a:lnTo>
                    <a:pt x="88" y="9084"/>
                  </a:lnTo>
                  <a:lnTo>
                    <a:pt x="44" y="9128"/>
                  </a:lnTo>
                  <a:lnTo>
                    <a:pt x="0" y="9172"/>
                  </a:lnTo>
                  <a:lnTo>
                    <a:pt x="0" y="9259"/>
                  </a:lnTo>
                  <a:lnTo>
                    <a:pt x="0" y="9303"/>
                  </a:lnTo>
                  <a:lnTo>
                    <a:pt x="44" y="9391"/>
                  </a:lnTo>
                  <a:lnTo>
                    <a:pt x="527" y="9786"/>
                  </a:lnTo>
                  <a:lnTo>
                    <a:pt x="1492" y="12199"/>
                  </a:lnTo>
                  <a:lnTo>
                    <a:pt x="1580" y="12331"/>
                  </a:lnTo>
                  <a:lnTo>
                    <a:pt x="1975" y="12507"/>
                  </a:lnTo>
                  <a:lnTo>
                    <a:pt x="2589" y="12945"/>
                  </a:lnTo>
                  <a:lnTo>
                    <a:pt x="2677" y="12945"/>
                  </a:lnTo>
                  <a:lnTo>
                    <a:pt x="6714" y="12858"/>
                  </a:lnTo>
                  <a:lnTo>
                    <a:pt x="10312" y="12419"/>
                  </a:lnTo>
                  <a:lnTo>
                    <a:pt x="10400" y="12419"/>
                  </a:lnTo>
                  <a:lnTo>
                    <a:pt x="10839" y="12068"/>
                  </a:lnTo>
                  <a:lnTo>
                    <a:pt x="10883" y="12024"/>
                  </a:lnTo>
                  <a:lnTo>
                    <a:pt x="11366" y="11366"/>
                  </a:lnTo>
                  <a:lnTo>
                    <a:pt x="11409" y="11322"/>
                  </a:lnTo>
                  <a:lnTo>
                    <a:pt x="12419" y="8865"/>
                  </a:lnTo>
                  <a:lnTo>
                    <a:pt x="12463" y="8821"/>
                  </a:lnTo>
                  <a:lnTo>
                    <a:pt x="12857" y="6583"/>
                  </a:lnTo>
                  <a:lnTo>
                    <a:pt x="12901" y="6539"/>
                  </a:lnTo>
                  <a:lnTo>
                    <a:pt x="12638" y="3906"/>
                  </a:lnTo>
                  <a:lnTo>
                    <a:pt x="12594" y="3862"/>
                  </a:lnTo>
                  <a:lnTo>
                    <a:pt x="11409" y="747"/>
                  </a:lnTo>
                  <a:lnTo>
                    <a:pt x="11497" y="483"/>
                  </a:lnTo>
                  <a:lnTo>
                    <a:pt x="11717" y="352"/>
                  </a:lnTo>
                  <a:lnTo>
                    <a:pt x="15052" y="1185"/>
                  </a:lnTo>
                  <a:lnTo>
                    <a:pt x="17553" y="2677"/>
                  </a:lnTo>
                  <a:lnTo>
                    <a:pt x="22116" y="5003"/>
                  </a:lnTo>
                  <a:lnTo>
                    <a:pt x="22204" y="5003"/>
                  </a:lnTo>
                  <a:lnTo>
                    <a:pt x="23477" y="4915"/>
                  </a:lnTo>
                  <a:lnTo>
                    <a:pt x="29357" y="3555"/>
                  </a:lnTo>
                  <a:lnTo>
                    <a:pt x="29444" y="3555"/>
                  </a:lnTo>
                  <a:lnTo>
                    <a:pt x="29488" y="3511"/>
                  </a:lnTo>
                  <a:lnTo>
                    <a:pt x="29488" y="3423"/>
                  </a:lnTo>
                  <a:lnTo>
                    <a:pt x="29488" y="3379"/>
                  </a:lnTo>
                  <a:lnTo>
                    <a:pt x="29444" y="3292"/>
                  </a:lnTo>
                  <a:lnTo>
                    <a:pt x="29400" y="3248"/>
                  </a:lnTo>
                  <a:lnTo>
                    <a:pt x="29357" y="3204"/>
                  </a:lnTo>
                  <a:lnTo>
                    <a:pt x="29269" y="3248"/>
                  </a:lnTo>
                  <a:lnTo>
                    <a:pt x="23433" y="4564"/>
                  </a:lnTo>
                  <a:lnTo>
                    <a:pt x="22204" y="4652"/>
                  </a:lnTo>
                  <a:lnTo>
                    <a:pt x="17684" y="2370"/>
                  </a:lnTo>
                  <a:lnTo>
                    <a:pt x="15183" y="878"/>
                  </a:lnTo>
                  <a:lnTo>
                    <a:pt x="15139" y="878"/>
                  </a:lnTo>
                  <a:lnTo>
                    <a:pt x="1176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7" name="Google Shape;4907;p168"/>
            <p:cNvSpPr/>
            <p:nvPr/>
          </p:nvSpPr>
          <p:spPr>
            <a:xfrm>
              <a:off x="3550000" y="21395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8" name="Google Shape;4908;p168"/>
            <p:cNvSpPr/>
            <p:nvPr/>
          </p:nvSpPr>
          <p:spPr>
            <a:xfrm>
              <a:off x="3550000" y="21395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9" name="Google Shape;4909;p168"/>
            <p:cNvSpPr/>
            <p:nvPr/>
          </p:nvSpPr>
          <p:spPr>
            <a:xfrm>
              <a:off x="3643250" y="872450"/>
              <a:ext cx="522200" cy="829375"/>
            </a:xfrm>
            <a:custGeom>
              <a:avLst/>
              <a:gdLst/>
              <a:ahLst/>
              <a:cxnLst/>
              <a:rect l="l" t="t" r="r" b="b"/>
              <a:pathLst>
                <a:path w="20888" h="33175" extrusionOk="0">
                  <a:moveTo>
                    <a:pt x="20668" y="1"/>
                  </a:moveTo>
                  <a:lnTo>
                    <a:pt x="20624" y="44"/>
                  </a:lnTo>
                  <a:lnTo>
                    <a:pt x="20580" y="88"/>
                  </a:lnTo>
                  <a:lnTo>
                    <a:pt x="16850" y="5178"/>
                  </a:lnTo>
                  <a:lnTo>
                    <a:pt x="14525" y="7943"/>
                  </a:lnTo>
                  <a:lnTo>
                    <a:pt x="11672" y="11146"/>
                  </a:lnTo>
                  <a:lnTo>
                    <a:pt x="9522" y="13823"/>
                  </a:lnTo>
                  <a:lnTo>
                    <a:pt x="9522" y="13867"/>
                  </a:lnTo>
                  <a:lnTo>
                    <a:pt x="8732" y="15227"/>
                  </a:lnTo>
                  <a:lnTo>
                    <a:pt x="8689" y="15315"/>
                  </a:lnTo>
                  <a:lnTo>
                    <a:pt x="8513" y="16851"/>
                  </a:lnTo>
                  <a:lnTo>
                    <a:pt x="8601" y="18869"/>
                  </a:lnTo>
                  <a:lnTo>
                    <a:pt x="8425" y="19220"/>
                  </a:lnTo>
                  <a:lnTo>
                    <a:pt x="5134" y="21677"/>
                  </a:lnTo>
                  <a:lnTo>
                    <a:pt x="5090" y="21765"/>
                  </a:lnTo>
                  <a:lnTo>
                    <a:pt x="4037" y="24617"/>
                  </a:lnTo>
                  <a:lnTo>
                    <a:pt x="3160" y="27865"/>
                  </a:lnTo>
                  <a:lnTo>
                    <a:pt x="2326" y="30892"/>
                  </a:lnTo>
                  <a:lnTo>
                    <a:pt x="1536" y="32253"/>
                  </a:lnTo>
                  <a:lnTo>
                    <a:pt x="483" y="32779"/>
                  </a:lnTo>
                  <a:lnTo>
                    <a:pt x="220" y="32691"/>
                  </a:lnTo>
                  <a:lnTo>
                    <a:pt x="88" y="32691"/>
                  </a:lnTo>
                  <a:lnTo>
                    <a:pt x="44" y="32735"/>
                  </a:lnTo>
                  <a:lnTo>
                    <a:pt x="0" y="32779"/>
                  </a:lnTo>
                  <a:lnTo>
                    <a:pt x="0" y="32867"/>
                  </a:lnTo>
                  <a:lnTo>
                    <a:pt x="0" y="32911"/>
                  </a:lnTo>
                  <a:lnTo>
                    <a:pt x="44" y="32955"/>
                  </a:lnTo>
                  <a:lnTo>
                    <a:pt x="88" y="32999"/>
                  </a:lnTo>
                  <a:lnTo>
                    <a:pt x="439" y="33130"/>
                  </a:lnTo>
                  <a:lnTo>
                    <a:pt x="483" y="33174"/>
                  </a:lnTo>
                  <a:lnTo>
                    <a:pt x="571" y="33130"/>
                  </a:lnTo>
                  <a:lnTo>
                    <a:pt x="1755" y="32516"/>
                  </a:lnTo>
                  <a:lnTo>
                    <a:pt x="1799" y="32472"/>
                  </a:lnTo>
                  <a:lnTo>
                    <a:pt x="2677" y="31068"/>
                  </a:lnTo>
                  <a:lnTo>
                    <a:pt x="2677" y="31024"/>
                  </a:lnTo>
                  <a:lnTo>
                    <a:pt x="3511" y="27952"/>
                  </a:lnTo>
                  <a:lnTo>
                    <a:pt x="4388" y="24705"/>
                  </a:lnTo>
                  <a:lnTo>
                    <a:pt x="5397" y="21941"/>
                  </a:lnTo>
                  <a:lnTo>
                    <a:pt x="8645" y="19483"/>
                  </a:lnTo>
                  <a:lnTo>
                    <a:pt x="8689" y="19396"/>
                  </a:lnTo>
                  <a:lnTo>
                    <a:pt x="8908" y="18957"/>
                  </a:lnTo>
                  <a:lnTo>
                    <a:pt x="8952" y="18869"/>
                  </a:lnTo>
                  <a:lnTo>
                    <a:pt x="8864" y="16851"/>
                  </a:lnTo>
                  <a:lnTo>
                    <a:pt x="9040" y="15359"/>
                  </a:lnTo>
                  <a:lnTo>
                    <a:pt x="9786" y="14042"/>
                  </a:lnTo>
                  <a:lnTo>
                    <a:pt x="11936" y="11366"/>
                  </a:lnTo>
                  <a:lnTo>
                    <a:pt x="14788" y="8162"/>
                  </a:lnTo>
                  <a:lnTo>
                    <a:pt x="17114" y="5398"/>
                  </a:lnTo>
                  <a:lnTo>
                    <a:pt x="20843" y="308"/>
                  </a:lnTo>
                  <a:lnTo>
                    <a:pt x="20887" y="220"/>
                  </a:lnTo>
                  <a:lnTo>
                    <a:pt x="20887" y="176"/>
                  </a:lnTo>
                  <a:lnTo>
                    <a:pt x="20887" y="88"/>
                  </a:lnTo>
                  <a:lnTo>
                    <a:pt x="20800" y="44"/>
                  </a:lnTo>
                  <a:lnTo>
                    <a:pt x="2075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0" name="Google Shape;4910;p168"/>
            <p:cNvSpPr/>
            <p:nvPr/>
          </p:nvSpPr>
          <p:spPr>
            <a:xfrm>
              <a:off x="3612525" y="2141700"/>
              <a:ext cx="1811200" cy="630800"/>
            </a:xfrm>
            <a:custGeom>
              <a:avLst/>
              <a:gdLst/>
              <a:ahLst/>
              <a:cxnLst/>
              <a:rect l="l" t="t" r="r" b="b"/>
              <a:pathLst>
                <a:path w="72448" h="25232" extrusionOk="0">
                  <a:moveTo>
                    <a:pt x="69288" y="0"/>
                  </a:moveTo>
                  <a:lnTo>
                    <a:pt x="66655" y="483"/>
                  </a:lnTo>
                  <a:lnTo>
                    <a:pt x="66611" y="483"/>
                  </a:lnTo>
                  <a:lnTo>
                    <a:pt x="63627" y="1448"/>
                  </a:lnTo>
                  <a:lnTo>
                    <a:pt x="59546" y="2940"/>
                  </a:lnTo>
                  <a:lnTo>
                    <a:pt x="57967" y="3598"/>
                  </a:lnTo>
                  <a:lnTo>
                    <a:pt x="54149" y="3642"/>
                  </a:lnTo>
                  <a:lnTo>
                    <a:pt x="52394" y="3686"/>
                  </a:lnTo>
                  <a:lnTo>
                    <a:pt x="52306" y="3730"/>
                  </a:lnTo>
                  <a:lnTo>
                    <a:pt x="46865" y="6407"/>
                  </a:lnTo>
                  <a:lnTo>
                    <a:pt x="45154" y="7328"/>
                  </a:lnTo>
                  <a:lnTo>
                    <a:pt x="39142" y="8425"/>
                  </a:lnTo>
                  <a:lnTo>
                    <a:pt x="35324" y="8996"/>
                  </a:lnTo>
                  <a:lnTo>
                    <a:pt x="32033" y="9566"/>
                  </a:lnTo>
                  <a:lnTo>
                    <a:pt x="28128" y="10356"/>
                  </a:lnTo>
                  <a:lnTo>
                    <a:pt x="27206" y="10751"/>
                  </a:lnTo>
                  <a:lnTo>
                    <a:pt x="27119" y="10795"/>
                  </a:lnTo>
                  <a:lnTo>
                    <a:pt x="26855" y="11190"/>
                  </a:lnTo>
                  <a:lnTo>
                    <a:pt x="26812" y="11233"/>
                  </a:lnTo>
                  <a:lnTo>
                    <a:pt x="25363" y="16718"/>
                  </a:lnTo>
                  <a:lnTo>
                    <a:pt x="24091" y="19527"/>
                  </a:lnTo>
                  <a:lnTo>
                    <a:pt x="22423" y="22379"/>
                  </a:lnTo>
                  <a:lnTo>
                    <a:pt x="21063" y="24573"/>
                  </a:lnTo>
                  <a:lnTo>
                    <a:pt x="20668" y="24836"/>
                  </a:lnTo>
                  <a:lnTo>
                    <a:pt x="14964" y="23915"/>
                  </a:lnTo>
                  <a:lnTo>
                    <a:pt x="10269" y="22818"/>
                  </a:lnTo>
                  <a:lnTo>
                    <a:pt x="6802" y="22204"/>
                  </a:lnTo>
                  <a:lnTo>
                    <a:pt x="6758" y="22204"/>
                  </a:lnTo>
                  <a:lnTo>
                    <a:pt x="3467" y="21984"/>
                  </a:lnTo>
                  <a:lnTo>
                    <a:pt x="264" y="20843"/>
                  </a:lnTo>
                  <a:lnTo>
                    <a:pt x="132" y="20843"/>
                  </a:lnTo>
                  <a:lnTo>
                    <a:pt x="44" y="20887"/>
                  </a:lnTo>
                  <a:lnTo>
                    <a:pt x="44" y="20975"/>
                  </a:lnTo>
                  <a:lnTo>
                    <a:pt x="1" y="21019"/>
                  </a:lnTo>
                  <a:lnTo>
                    <a:pt x="44" y="21107"/>
                  </a:lnTo>
                  <a:lnTo>
                    <a:pt x="88" y="21150"/>
                  </a:lnTo>
                  <a:lnTo>
                    <a:pt x="132" y="21194"/>
                  </a:lnTo>
                  <a:lnTo>
                    <a:pt x="3379" y="22291"/>
                  </a:lnTo>
                  <a:lnTo>
                    <a:pt x="3423" y="22335"/>
                  </a:lnTo>
                  <a:lnTo>
                    <a:pt x="6758" y="22555"/>
                  </a:lnTo>
                  <a:lnTo>
                    <a:pt x="10181" y="23169"/>
                  </a:lnTo>
                  <a:lnTo>
                    <a:pt x="14876" y="24266"/>
                  </a:lnTo>
                  <a:lnTo>
                    <a:pt x="20668" y="25231"/>
                  </a:lnTo>
                  <a:lnTo>
                    <a:pt x="20712" y="25231"/>
                  </a:lnTo>
                  <a:lnTo>
                    <a:pt x="20800" y="25187"/>
                  </a:lnTo>
                  <a:lnTo>
                    <a:pt x="21283" y="24836"/>
                  </a:lnTo>
                  <a:lnTo>
                    <a:pt x="21326" y="24792"/>
                  </a:lnTo>
                  <a:lnTo>
                    <a:pt x="22731" y="22555"/>
                  </a:lnTo>
                  <a:lnTo>
                    <a:pt x="24398" y="19702"/>
                  </a:lnTo>
                  <a:lnTo>
                    <a:pt x="25715" y="16850"/>
                  </a:lnTo>
                  <a:lnTo>
                    <a:pt x="25715" y="16806"/>
                  </a:lnTo>
                  <a:lnTo>
                    <a:pt x="27119" y="11365"/>
                  </a:lnTo>
                  <a:lnTo>
                    <a:pt x="27382" y="11058"/>
                  </a:lnTo>
                  <a:lnTo>
                    <a:pt x="28216" y="10707"/>
                  </a:lnTo>
                  <a:lnTo>
                    <a:pt x="32121" y="9917"/>
                  </a:lnTo>
                  <a:lnTo>
                    <a:pt x="35368" y="9347"/>
                  </a:lnTo>
                  <a:lnTo>
                    <a:pt x="39186" y="8776"/>
                  </a:lnTo>
                  <a:lnTo>
                    <a:pt x="45241" y="7679"/>
                  </a:lnTo>
                  <a:lnTo>
                    <a:pt x="45285" y="7635"/>
                  </a:lnTo>
                  <a:lnTo>
                    <a:pt x="47040" y="6714"/>
                  </a:lnTo>
                  <a:lnTo>
                    <a:pt x="52438" y="4037"/>
                  </a:lnTo>
                  <a:lnTo>
                    <a:pt x="54149" y="3993"/>
                  </a:lnTo>
                  <a:lnTo>
                    <a:pt x="58011" y="3949"/>
                  </a:lnTo>
                  <a:lnTo>
                    <a:pt x="58098" y="3949"/>
                  </a:lnTo>
                  <a:lnTo>
                    <a:pt x="59678" y="3247"/>
                  </a:lnTo>
                  <a:lnTo>
                    <a:pt x="63715" y="1799"/>
                  </a:lnTo>
                  <a:lnTo>
                    <a:pt x="66699" y="790"/>
                  </a:lnTo>
                  <a:lnTo>
                    <a:pt x="69332" y="351"/>
                  </a:lnTo>
                  <a:lnTo>
                    <a:pt x="70868" y="658"/>
                  </a:lnTo>
                  <a:lnTo>
                    <a:pt x="71614" y="1404"/>
                  </a:lnTo>
                  <a:lnTo>
                    <a:pt x="72096" y="3159"/>
                  </a:lnTo>
                  <a:lnTo>
                    <a:pt x="72008" y="5792"/>
                  </a:lnTo>
                  <a:lnTo>
                    <a:pt x="71394" y="12550"/>
                  </a:lnTo>
                  <a:lnTo>
                    <a:pt x="71438" y="12638"/>
                  </a:lnTo>
                  <a:lnTo>
                    <a:pt x="71438" y="12682"/>
                  </a:lnTo>
                  <a:lnTo>
                    <a:pt x="71526" y="12725"/>
                  </a:lnTo>
                  <a:lnTo>
                    <a:pt x="71657" y="12725"/>
                  </a:lnTo>
                  <a:lnTo>
                    <a:pt x="71701" y="12682"/>
                  </a:lnTo>
                  <a:lnTo>
                    <a:pt x="71745" y="12638"/>
                  </a:lnTo>
                  <a:lnTo>
                    <a:pt x="71745" y="12594"/>
                  </a:lnTo>
                  <a:lnTo>
                    <a:pt x="72360" y="5836"/>
                  </a:lnTo>
                  <a:lnTo>
                    <a:pt x="72447" y="3116"/>
                  </a:lnTo>
                  <a:lnTo>
                    <a:pt x="72403" y="3072"/>
                  </a:lnTo>
                  <a:lnTo>
                    <a:pt x="71965" y="1273"/>
                  </a:lnTo>
                  <a:lnTo>
                    <a:pt x="71921" y="1185"/>
                  </a:lnTo>
                  <a:lnTo>
                    <a:pt x="71087" y="395"/>
                  </a:lnTo>
                  <a:lnTo>
                    <a:pt x="70999" y="351"/>
                  </a:lnTo>
                  <a:lnTo>
                    <a:pt x="6937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1" name="Google Shape;4911;p168"/>
            <p:cNvSpPr/>
            <p:nvPr/>
          </p:nvSpPr>
          <p:spPr>
            <a:xfrm>
              <a:off x="3387650" y="738625"/>
              <a:ext cx="299500" cy="660425"/>
            </a:xfrm>
            <a:custGeom>
              <a:avLst/>
              <a:gdLst/>
              <a:ahLst/>
              <a:cxnLst/>
              <a:rect l="l" t="t" r="r" b="b"/>
              <a:pathLst>
                <a:path w="11980" h="26417" extrusionOk="0">
                  <a:moveTo>
                    <a:pt x="11716" y="0"/>
                  </a:moveTo>
                  <a:lnTo>
                    <a:pt x="11672" y="44"/>
                  </a:lnTo>
                  <a:lnTo>
                    <a:pt x="11628" y="88"/>
                  </a:lnTo>
                  <a:lnTo>
                    <a:pt x="9522" y="4300"/>
                  </a:lnTo>
                  <a:lnTo>
                    <a:pt x="7591" y="7679"/>
                  </a:lnTo>
                  <a:lnTo>
                    <a:pt x="7547" y="7679"/>
                  </a:lnTo>
                  <a:lnTo>
                    <a:pt x="6714" y="9610"/>
                  </a:lnTo>
                  <a:lnTo>
                    <a:pt x="6187" y="11014"/>
                  </a:lnTo>
                  <a:lnTo>
                    <a:pt x="5704" y="12374"/>
                  </a:lnTo>
                  <a:lnTo>
                    <a:pt x="4871" y="15051"/>
                  </a:lnTo>
                  <a:lnTo>
                    <a:pt x="4037" y="17552"/>
                  </a:lnTo>
                  <a:lnTo>
                    <a:pt x="3598" y="18825"/>
                  </a:lnTo>
                  <a:lnTo>
                    <a:pt x="3159" y="20053"/>
                  </a:lnTo>
                  <a:lnTo>
                    <a:pt x="2677" y="21282"/>
                  </a:lnTo>
                  <a:lnTo>
                    <a:pt x="2106" y="22555"/>
                  </a:lnTo>
                  <a:lnTo>
                    <a:pt x="1492" y="23783"/>
                  </a:lnTo>
                  <a:lnTo>
                    <a:pt x="834" y="25056"/>
                  </a:lnTo>
                  <a:lnTo>
                    <a:pt x="0" y="26153"/>
                  </a:lnTo>
                  <a:lnTo>
                    <a:pt x="0" y="26197"/>
                  </a:lnTo>
                  <a:lnTo>
                    <a:pt x="0" y="26284"/>
                  </a:lnTo>
                  <a:lnTo>
                    <a:pt x="0" y="26328"/>
                  </a:lnTo>
                  <a:lnTo>
                    <a:pt x="44" y="26372"/>
                  </a:lnTo>
                  <a:lnTo>
                    <a:pt x="176" y="26416"/>
                  </a:lnTo>
                  <a:lnTo>
                    <a:pt x="219" y="26416"/>
                  </a:lnTo>
                  <a:lnTo>
                    <a:pt x="307" y="26328"/>
                  </a:lnTo>
                  <a:lnTo>
                    <a:pt x="1141" y="25231"/>
                  </a:lnTo>
                  <a:lnTo>
                    <a:pt x="1799" y="23959"/>
                  </a:lnTo>
                  <a:lnTo>
                    <a:pt x="2413" y="22686"/>
                  </a:lnTo>
                  <a:lnTo>
                    <a:pt x="2984" y="21458"/>
                  </a:lnTo>
                  <a:lnTo>
                    <a:pt x="3467" y="20185"/>
                  </a:lnTo>
                  <a:lnTo>
                    <a:pt x="3949" y="18956"/>
                  </a:lnTo>
                  <a:lnTo>
                    <a:pt x="4388" y="17684"/>
                  </a:lnTo>
                  <a:lnTo>
                    <a:pt x="5178" y="15139"/>
                  </a:lnTo>
                  <a:lnTo>
                    <a:pt x="6056" y="12506"/>
                  </a:lnTo>
                  <a:lnTo>
                    <a:pt x="6538" y="11146"/>
                  </a:lnTo>
                  <a:lnTo>
                    <a:pt x="7021" y="9742"/>
                  </a:lnTo>
                  <a:lnTo>
                    <a:pt x="7898" y="7855"/>
                  </a:lnTo>
                  <a:lnTo>
                    <a:pt x="9829" y="4476"/>
                  </a:lnTo>
                  <a:lnTo>
                    <a:pt x="11936" y="263"/>
                  </a:lnTo>
                  <a:lnTo>
                    <a:pt x="11979" y="176"/>
                  </a:lnTo>
                  <a:lnTo>
                    <a:pt x="11979" y="132"/>
                  </a:lnTo>
                  <a:lnTo>
                    <a:pt x="11936" y="44"/>
                  </a:lnTo>
                  <a:lnTo>
                    <a:pt x="1189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2" name="Google Shape;4912;p168"/>
            <p:cNvSpPr/>
            <p:nvPr/>
          </p:nvSpPr>
          <p:spPr>
            <a:xfrm>
              <a:off x="4327775" y="2656175"/>
              <a:ext cx="230400" cy="66950"/>
            </a:xfrm>
            <a:custGeom>
              <a:avLst/>
              <a:gdLst/>
              <a:ahLst/>
              <a:cxnLst/>
              <a:rect l="l" t="t" r="r" b="b"/>
              <a:pathLst>
                <a:path w="9216" h="2678" extrusionOk="0">
                  <a:moveTo>
                    <a:pt x="3292" y="1"/>
                  </a:moveTo>
                  <a:lnTo>
                    <a:pt x="1624" y="220"/>
                  </a:lnTo>
                  <a:lnTo>
                    <a:pt x="1536" y="220"/>
                  </a:lnTo>
                  <a:lnTo>
                    <a:pt x="1054" y="528"/>
                  </a:lnTo>
                  <a:lnTo>
                    <a:pt x="1010" y="615"/>
                  </a:lnTo>
                  <a:lnTo>
                    <a:pt x="1" y="2414"/>
                  </a:lnTo>
                  <a:lnTo>
                    <a:pt x="1" y="2458"/>
                  </a:lnTo>
                  <a:lnTo>
                    <a:pt x="1" y="2546"/>
                  </a:lnTo>
                  <a:lnTo>
                    <a:pt x="44" y="2590"/>
                  </a:lnTo>
                  <a:lnTo>
                    <a:pt x="88" y="2634"/>
                  </a:lnTo>
                  <a:lnTo>
                    <a:pt x="176" y="2678"/>
                  </a:lnTo>
                  <a:lnTo>
                    <a:pt x="264" y="2634"/>
                  </a:lnTo>
                  <a:lnTo>
                    <a:pt x="308" y="2590"/>
                  </a:lnTo>
                  <a:lnTo>
                    <a:pt x="1273" y="791"/>
                  </a:lnTo>
                  <a:lnTo>
                    <a:pt x="1712" y="571"/>
                  </a:lnTo>
                  <a:lnTo>
                    <a:pt x="3336" y="352"/>
                  </a:lnTo>
                  <a:lnTo>
                    <a:pt x="6583" y="396"/>
                  </a:lnTo>
                  <a:lnTo>
                    <a:pt x="8996" y="747"/>
                  </a:lnTo>
                  <a:lnTo>
                    <a:pt x="9084" y="703"/>
                  </a:lnTo>
                  <a:lnTo>
                    <a:pt x="9128" y="703"/>
                  </a:lnTo>
                  <a:lnTo>
                    <a:pt x="9172" y="659"/>
                  </a:lnTo>
                  <a:lnTo>
                    <a:pt x="9216" y="571"/>
                  </a:lnTo>
                  <a:lnTo>
                    <a:pt x="9216" y="528"/>
                  </a:lnTo>
                  <a:lnTo>
                    <a:pt x="9172" y="440"/>
                  </a:lnTo>
                  <a:lnTo>
                    <a:pt x="9128" y="396"/>
                  </a:lnTo>
                  <a:lnTo>
                    <a:pt x="9040" y="396"/>
                  </a:lnTo>
                  <a:lnTo>
                    <a:pt x="6627" y="45"/>
                  </a:lnTo>
                  <a:lnTo>
                    <a:pt x="329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3" name="Google Shape;4913;p168"/>
            <p:cNvSpPr/>
            <p:nvPr/>
          </p:nvSpPr>
          <p:spPr>
            <a:xfrm>
              <a:off x="3893350" y="2910700"/>
              <a:ext cx="171175" cy="15375"/>
            </a:xfrm>
            <a:custGeom>
              <a:avLst/>
              <a:gdLst/>
              <a:ahLst/>
              <a:cxnLst/>
              <a:rect l="l" t="t" r="r" b="b"/>
              <a:pathLst>
                <a:path w="6847" h="615" extrusionOk="0">
                  <a:moveTo>
                    <a:pt x="133" y="0"/>
                  </a:moveTo>
                  <a:lnTo>
                    <a:pt x="45" y="44"/>
                  </a:lnTo>
                  <a:lnTo>
                    <a:pt x="1" y="88"/>
                  </a:lnTo>
                  <a:lnTo>
                    <a:pt x="1" y="176"/>
                  </a:lnTo>
                  <a:lnTo>
                    <a:pt x="1" y="220"/>
                  </a:lnTo>
                  <a:lnTo>
                    <a:pt x="45" y="307"/>
                  </a:lnTo>
                  <a:lnTo>
                    <a:pt x="89" y="307"/>
                  </a:lnTo>
                  <a:lnTo>
                    <a:pt x="133" y="351"/>
                  </a:lnTo>
                  <a:lnTo>
                    <a:pt x="2985" y="615"/>
                  </a:lnTo>
                  <a:lnTo>
                    <a:pt x="6671" y="571"/>
                  </a:lnTo>
                  <a:lnTo>
                    <a:pt x="6759" y="571"/>
                  </a:lnTo>
                  <a:lnTo>
                    <a:pt x="6802" y="527"/>
                  </a:lnTo>
                  <a:lnTo>
                    <a:pt x="6846" y="483"/>
                  </a:lnTo>
                  <a:lnTo>
                    <a:pt x="6846" y="395"/>
                  </a:lnTo>
                  <a:lnTo>
                    <a:pt x="6846" y="351"/>
                  </a:lnTo>
                  <a:lnTo>
                    <a:pt x="6802" y="307"/>
                  </a:lnTo>
                  <a:lnTo>
                    <a:pt x="6759" y="263"/>
                  </a:lnTo>
                  <a:lnTo>
                    <a:pt x="6671" y="220"/>
                  </a:lnTo>
                  <a:lnTo>
                    <a:pt x="2985" y="263"/>
                  </a:lnTo>
                  <a:lnTo>
                    <a:pt x="17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4" name="Google Shape;4914;p168"/>
            <p:cNvSpPr/>
            <p:nvPr/>
          </p:nvSpPr>
          <p:spPr>
            <a:xfrm>
              <a:off x="3224175" y="777000"/>
              <a:ext cx="230400" cy="580350"/>
            </a:xfrm>
            <a:custGeom>
              <a:avLst/>
              <a:gdLst/>
              <a:ahLst/>
              <a:cxnLst/>
              <a:rect l="l" t="t" r="r" b="b"/>
              <a:pathLst>
                <a:path w="9216" h="23214" extrusionOk="0">
                  <a:moveTo>
                    <a:pt x="9040" y="1"/>
                  </a:moveTo>
                  <a:lnTo>
                    <a:pt x="8952" y="45"/>
                  </a:lnTo>
                  <a:lnTo>
                    <a:pt x="8909" y="45"/>
                  </a:lnTo>
                  <a:lnTo>
                    <a:pt x="8865" y="133"/>
                  </a:lnTo>
                  <a:lnTo>
                    <a:pt x="7768" y="2239"/>
                  </a:lnTo>
                  <a:lnTo>
                    <a:pt x="6627" y="5091"/>
                  </a:lnTo>
                  <a:lnTo>
                    <a:pt x="5486" y="8689"/>
                  </a:lnTo>
                  <a:lnTo>
                    <a:pt x="4082" y="12112"/>
                  </a:lnTo>
                  <a:lnTo>
                    <a:pt x="2019" y="16412"/>
                  </a:lnTo>
                  <a:lnTo>
                    <a:pt x="1975" y="16456"/>
                  </a:lnTo>
                  <a:lnTo>
                    <a:pt x="966" y="19659"/>
                  </a:lnTo>
                  <a:lnTo>
                    <a:pt x="1" y="22994"/>
                  </a:lnTo>
                  <a:lnTo>
                    <a:pt x="1" y="23082"/>
                  </a:lnTo>
                  <a:lnTo>
                    <a:pt x="45" y="23126"/>
                  </a:lnTo>
                  <a:lnTo>
                    <a:pt x="89" y="23170"/>
                  </a:lnTo>
                  <a:lnTo>
                    <a:pt x="132" y="23214"/>
                  </a:lnTo>
                  <a:lnTo>
                    <a:pt x="308" y="23214"/>
                  </a:lnTo>
                  <a:lnTo>
                    <a:pt x="352" y="23082"/>
                  </a:lnTo>
                  <a:lnTo>
                    <a:pt x="1273" y="19747"/>
                  </a:lnTo>
                  <a:lnTo>
                    <a:pt x="2326" y="16544"/>
                  </a:lnTo>
                  <a:lnTo>
                    <a:pt x="4389" y="12244"/>
                  </a:lnTo>
                  <a:lnTo>
                    <a:pt x="5793" y="8777"/>
                  </a:lnTo>
                  <a:lnTo>
                    <a:pt x="6978" y="5179"/>
                  </a:lnTo>
                  <a:lnTo>
                    <a:pt x="8075" y="2414"/>
                  </a:lnTo>
                  <a:lnTo>
                    <a:pt x="9172" y="264"/>
                  </a:lnTo>
                  <a:lnTo>
                    <a:pt x="9216" y="220"/>
                  </a:lnTo>
                  <a:lnTo>
                    <a:pt x="9172" y="133"/>
                  </a:lnTo>
                  <a:lnTo>
                    <a:pt x="9172" y="89"/>
                  </a:lnTo>
                  <a:lnTo>
                    <a:pt x="9084" y="45"/>
                  </a:lnTo>
                  <a:lnTo>
                    <a:pt x="904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5" name="Google Shape;4915;p168"/>
            <p:cNvSpPr/>
            <p:nvPr/>
          </p:nvSpPr>
          <p:spPr>
            <a:xfrm>
              <a:off x="4358500" y="2701175"/>
              <a:ext cx="82300" cy="30725"/>
            </a:xfrm>
            <a:custGeom>
              <a:avLst/>
              <a:gdLst/>
              <a:ahLst/>
              <a:cxnLst/>
              <a:rect l="l" t="t" r="r" b="b"/>
              <a:pathLst>
                <a:path w="3292" h="1229" extrusionOk="0">
                  <a:moveTo>
                    <a:pt x="3116" y="0"/>
                  </a:moveTo>
                  <a:lnTo>
                    <a:pt x="1624" y="88"/>
                  </a:lnTo>
                  <a:lnTo>
                    <a:pt x="1580" y="88"/>
                  </a:lnTo>
                  <a:lnTo>
                    <a:pt x="88" y="922"/>
                  </a:lnTo>
                  <a:lnTo>
                    <a:pt x="44" y="965"/>
                  </a:lnTo>
                  <a:lnTo>
                    <a:pt x="0" y="1009"/>
                  </a:lnTo>
                  <a:lnTo>
                    <a:pt x="0" y="1053"/>
                  </a:lnTo>
                  <a:lnTo>
                    <a:pt x="0" y="1141"/>
                  </a:lnTo>
                  <a:lnTo>
                    <a:pt x="88" y="1185"/>
                  </a:lnTo>
                  <a:lnTo>
                    <a:pt x="176" y="1229"/>
                  </a:lnTo>
                  <a:lnTo>
                    <a:pt x="264" y="1229"/>
                  </a:lnTo>
                  <a:lnTo>
                    <a:pt x="1712" y="439"/>
                  </a:lnTo>
                  <a:lnTo>
                    <a:pt x="3116" y="351"/>
                  </a:lnTo>
                  <a:lnTo>
                    <a:pt x="3204" y="351"/>
                  </a:lnTo>
                  <a:lnTo>
                    <a:pt x="3247" y="307"/>
                  </a:lnTo>
                  <a:lnTo>
                    <a:pt x="3291" y="219"/>
                  </a:lnTo>
                  <a:lnTo>
                    <a:pt x="3291" y="176"/>
                  </a:lnTo>
                  <a:lnTo>
                    <a:pt x="3291" y="88"/>
                  </a:lnTo>
                  <a:lnTo>
                    <a:pt x="3247" y="44"/>
                  </a:lnTo>
                  <a:lnTo>
                    <a:pt x="316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6" name="Google Shape;4916;p168"/>
            <p:cNvSpPr/>
            <p:nvPr/>
          </p:nvSpPr>
          <p:spPr>
            <a:xfrm>
              <a:off x="3816575" y="2913975"/>
              <a:ext cx="229300" cy="34050"/>
            </a:xfrm>
            <a:custGeom>
              <a:avLst/>
              <a:gdLst/>
              <a:ahLst/>
              <a:cxnLst/>
              <a:rect l="l" t="t" r="r" b="b"/>
              <a:pathLst>
                <a:path w="9172" h="1362" extrusionOk="0">
                  <a:moveTo>
                    <a:pt x="88" y="1"/>
                  </a:moveTo>
                  <a:lnTo>
                    <a:pt x="44" y="45"/>
                  </a:lnTo>
                  <a:lnTo>
                    <a:pt x="0" y="89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44" y="308"/>
                  </a:lnTo>
                  <a:lnTo>
                    <a:pt x="88" y="308"/>
                  </a:lnTo>
                  <a:lnTo>
                    <a:pt x="2150" y="1010"/>
                  </a:lnTo>
                  <a:lnTo>
                    <a:pt x="2194" y="1010"/>
                  </a:lnTo>
                  <a:lnTo>
                    <a:pt x="3993" y="1273"/>
                  </a:lnTo>
                  <a:lnTo>
                    <a:pt x="4037" y="1273"/>
                  </a:lnTo>
                  <a:lnTo>
                    <a:pt x="7504" y="1361"/>
                  </a:lnTo>
                  <a:lnTo>
                    <a:pt x="9040" y="1317"/>
                  </a:lnTo>
                  <a:lnTo>
                    <a:pt x="9084" y="1317"/>
                  </a:lnTo>
                  <a:lnTo>
                    <a:pt x="9127" y="1273"/>
                  </a:lnTo>
                  <a:lnTo>
                    <a:pt x="9171" y="1229"/>
                  </a:lnTo>
                  <a:lnTo>
                    <a:pt x="9171" y="1142"/>
                  </a:lnTo>
                  <a:lnTo>
                    <a:pt x="9171" y="1054"/>
                  </a:lnTo>
                  <a:lnTo>
                    <a:pt x="9127" y="1010"/>
                  </a:lnTo>
                  <a:lnTo>
                    <a:pt x="9084" y="966"/>
                  </a:lnTo>
                  <a:lnTo>
                    <a:pt x="8996" y="966"/>
                  </a:lnTo>
                  <a:lnTo>
                    <a:pt x="7504" y="1010"/>
                  </a:lnTo>
                  <a:lnTo>
                    <a:pt x="4037" y="922"/>
                  </a:lnTo>
                  <a:lnTo>
                    <a:pt x="2238" y="659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7" name="Google Shape;4917;p168"/>
            <p:cNvSpPr/>
            <p:nvPr/>
          </p:nvSpPr>
          <p:spPr>
            <a:xfrm>
              <a:off x="3192375" y="766050"/>
              <a:ext cx="239175" cy="620925"/>
            </a:xfrm>
            <a:custGeom>
              <a:avLst/>
              <a:gdLst/>
              <a:ahLst/>
              <a:cxnLst/>
              <a:rect l="l" t="t" r="r" b="b"/>
              <a:pathLst>
                <a:path w="9567" h="24837" extrusionOk="0">
                  <a:moveTo>
                    <a:pt x="9303" y="0"/>
                  </a:moveTo>
                  <a:lnTo>
                    <a:pt x="9259" y="44"/>
                  </a:lnTo>
                  <a:lnTo>
                    <a:pt x="9215" y="88"/>
                  </a:lnTo>
                  <a:lnTo>
                    <a:pt x="8162" y="2106"/>
                  </a:lnTo>
                  <a:lnTo>
                    <a:pt x="8118" y="2150"/>
                  </a:lnTo>
                  <a:lnTo>
                    <a:pt x="7065" y="4695"/>
                  </a:lnTo>
                  <a:lnTo>
                    <a:pt x="6012" y="8030"/>
                  </a:lnTo>
                  <a:lnTo>
                    <a:pt x="4871" y="10882"/>
                  </a:lnTo>
                  <a:lnTo>
                    <a:pt x="3379" y="13866"/>
                  </a:lnTo>
                  <a:lnTo>
                    <a:pt x="2150" y="16587"/>
                  </a:lnTo>
                  <a:lnTo>
                    <a:pt x="966" y="20273"/>
                  </a:lnTo>
                  <a:lnTo>
                    <a:pt x="0" y="24617"/>
                  </a:lnTo>
                  <a:lnTo>
                    <a:pt x="0" y="24705"/>
                  </a:lnTo>
                  <a:lnTo>
                    <a:pt x="0" y="24749"/>
                  </a:lnTo>
                  <a:lnTo>
                    <a:pt x="88" y="24793"/>
                  </a:lnTo>
                  <a:lnTo>
                    <a:pt x="132" y="24836"/>
                  </a:lnTo>
                  <a:lnTo>
                    <a:pt x="176" y="24836"/>
                  </a:lnTo>
                  <a:lnTo>
                    <a:pt x="264" y="24793"/>
                  </a:lnTo>
                  <a:lnTo>
                    <a:pt x="351" y="24705"/>
                  </a:lnTo>
                  <a:lnTo>
                    <a:pt x="1317" y="20361"/>
                  </a:lnTo>
                  <a:lnTo>
                    <a:pt x="2501" y="16719"/>
                  </a:lnTo>
                  <a:lnTo>
                    <a:pt x="3686" y="14042"/>
                  </a:lnTo>
                  <a:lnTo>
                    <a:pt x="5222" y="11058"/>
                  </a:lnTo>
                  <a:lnTo>
                    <a:pt x="6319" y="8162"/>
                  </a:lnTo>
                  <a:lnTo>
                    <a:pt x="7416" y="4827"/>
                  </a:lnTo>
                  <a:lnTo>
                    <a:pt x="8469" y="2282"/>
                  </a:lnTo>
                  <a:lnTo>
                    <a:pt x="9522" y="263"/>
                  </a:lnTo>
                  <a:lnTo>
                    <a:pt x="9566" y="220"/>
                  </a:lnTo>
                  <a:lnTo>
                    <a:pt x="9522" y="132"/>
                  </a:lnTo>
                  <a:lnTo>
                    <a:pt x="9522" y="88"/>
                  </a:lnTo>
                  <a:lnTo>
                    <a:pt x="9435" y="44"/>
                  </a:lnTo>
                  <a:lnTo>
                    <a:pt x="939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8" name="Google Shape;4918;p168"/>
            <p:cNvSpPr/>
            <p:nvPr/>
          </p:nvSpPr>
          <p:spPr>
            <a:xfrm>
              <a:off x="3859350" y="2946900"/>
              <a:ext cx="105350" cy="24150"/>
            </a:xfrm>
            <a:custGeom>
              <a:avLst/>
              <a:gdLst/>
              <a:ahLst/>
              <a:cxnLst/>
              <a:rect l="l" t="t" r="r" b="b"/>
              <a:pathLst>
                <a:path w="4214" h="966" extrusionOk="0">
                  <a:moveTo>
                    <a:pt x="132" y="0"/>
                  </a:moveTo>
                  <a:lnTo>
                    <a:pt x="88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88" y="307"/>
                  </a:lnTo>
                  <a:lnTo>
                    <a:pt x="132" y="351"/>
                  </a:lnTo>
                  <a:lnTo>
                    <a:pt x="1931" y="790"/>
                  </a:lnTo>
                  <a:lnTo>
                    <a:pt x="1975" y="790"/>
                  </a:lnTo>
                  <a:lnTo>
                    <a:pt x="4038" y="966"/>
                  </a:lnTo>
                  <a:lnTo>
                    <a:pt x="4169" y="922"/>
                  </a:lnTo>
                  <a:lnTo>
                    <a:pt x="4213" y="790"/>
                  </a:lnTo>
                  <a:lnTo>
                    <a:pt x="4213" y="746"/>
                  </a:lnTo>
                  <a:lnTo>
                    <a:pt x="4169" y="658"/>
                  </a:lnTo>
                  <a:lnTo>
                    <a:pt x="4125" y="615"/>
                  </a:lnTo>
                  <a:lnTo>
                    <a:pt x="4082" y="615"/>
                  </a:lnTo>
                  <a:lnTo>
                    <a:pt x="2019" y="439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9" name="Google Shape;4919;p168"/>
            <p:cNvSpPr/>
            <p:nvPr/>
          </p:nvSpPr>
          <p:spPr>
            <a:xfrm>
              <a:off x="3161650" y="766050"/>
              <a:ext cx="238075" cy="613250"/>
            </a:xfrm>
            <a:custGeom>
              <a:avLst/>
              <a:gdLst/>
              <a:ahLst/>
              <a:cxnLst/>
              <a:rect l="l" t="t" r="r" b="b"/>
              <a:pathLst>
                <a:path w="9523" h="24530" extrusionOk="0">
                  <a:moveTo>
                    <a:pt x="9347" y="0"/>
                  </a:moveTo>
                  <a:lnTo>
                    <a:pt x="9303" y="44"/>
                  </a:lnTo>
                  <a:lnTo>
                    <a:pt x="9259" y="44"/>
                  </a:lnTo>
                  <a:lnTo>
                    <a:pt x="9216" y="88"/>
                  </a:lnTo>
                  <a:lnTo>
                    <a:pt x="8426" y="1536"/>
                  </a:lnTo>
                  <a:lnTo>
                    <a:pt x="8426" y="1580"/>
                  </a:lnTo>
                  <a:lnTo>
                    <a:pt x="7548" y="3906"/>
                  </a:lnTo>
                  <a:lnTo>
                    <a:pt x="6539" y="6933"/>
                  </a:lnTo>
                  <a:lnTo>
                    <a:pt x="5310" y="9917"/>
                  </a:lnTo>
                  <a:lnTo>
                    <a:pt x="3643" y="13252"/>
                  </a:lnTo>
                  <a:lnTo>
                    <a:pt x="2239" y="16280"/>
                  </a:lnTo>
                  <a:lnTo>
                    <a:pt x="2239" y="16324"/>
                  </a:lnTo>
                  <a:lnTo>
                    <a:pt x="922" y="20405"/>
                  </a:lnTo>
                  <a:lnTo>
                    <a:pt x="1" y="23388"/>
                  </a:lnTo>
                  <a:lnTo>
                    <a:pt x="1" y="23520"/>
                  </a:lnTo>
                  <a:lnTo>
                    <a:pt x="352" y="24442"/>
                  </a:lnTo>
                  <a:lnTo>
                    <a:pt x="439" y="24529"/>
                  </a:lnTo>
                  <a:lnTo>
                    <a:pt x="571" y="24529"/>
                  </a:lnTo>
                  <a:lnTo>
                    <a:pt x="659" y="24485"/>
                  </a:lnTo>
                  <a:lnTo>
                    <a:pt x="659" y="24442"/>
                  </a:lnTo>
                  <a:lnTo>
                    <a:pt x="703" y="24354"/>
                  </a:lnTo>
                  <a:lnTo>
                    <a:pt x="703" y="24310"/>
                  </a:lnTo>
                  <a:lnTo>
                    <a:pt x="352" y="23432"/>
                  </a:lnTo>
                  <a:lnTo>
                    <a:pt x="1273" y="20536"/>
                  </a:lnTo>
                  <a:lnTo>
                    <a:pt x="2546" y="16411"/>
                  </a:lnTo>
                  <a:lnTo>
                    <a:pt x="3950" y="13384"/>
                  </a:lnTo>
                  <a:lnTo>
                    <a:pt x="5617" y="10093"/>
                  </a:lnTo>
                  <a:lnTo>
                    <a:pt x="6846" y="7021"/>
                  </a:lnTo>
                  <a:lnTo>
                    <a:pt x="7855" y="4037"/>
                  </a:lnTo>
                  <a:lnTo>
                    <a:pt x="8733" y="1712"/>
                  </a:lnTo>
                  <a:lnTo>
                    <a:pt x="9523" y="263"/>
                  </a:lnTo>
                  <a:lnTo>
                    <a:pt x="9523" y="220"/>
                  </a:lnTo>
                  <a:lnTo>
                    <a:pt x="9523" y="132"/>
                  </a:lnTo>
                  <a:lnTo>
                    <a:pt x="9479" y="88"/>
                  </a:lnTo>
                  <a:lnTo>
                    <a:pt x="9435" y="44"/>
                  </a:lnTo>
                  <a:lnTo>
                    <a:pt x="934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0" name="Google Shape;4920;p168"/>
            <p:cNvSpPr/>
            <p:nvPr/>
          </p:nvSpPr>
          <p:spPr>
            <a:xfrm>
              <a:off x="4527425" y="1110500"/>
              <a:ext cx="63650" cy="151425"/>
            </a:xfrm>
            <a:custGeom>
              <a:avLst/>
              <a:gdLst/>
              <a:ahLst/>
              <a:cxnLst/>
              <a:rect l="l" t="t" r="r" b="b"/>
              <a:pathLst>
                <a:path w="2546" h="6057" extrusionOk="0">
                  <a:moveTo>
                    <a:pt x="396" y="396"/>
                  </a:moveTo>
                  <a:lnTo>
                    <a:pt x="571" y="483"/>
                  </a:lnTo>
                  <a:lnTo>
                    <a:pt x="1712" y="1756"/>
                  </a:lnTo>
                  <a:lnTo>
                    <a:pt x="2195" y="3292"/>
                  </a:lnTo>
                  <a:lnTo>
                    <a:pt x="1888" y="5266"/>
                  </a:lnTo>
                  <a:lnTo>
                    <a:pt x="1756" y="5705"/>
                  </a:lnTo>
                  <a:lnTo>
                    <a:pt x="835" y="4081"/>
                  </a:lnTo>
                  <a:lnTo>
                    <a:pt x="352" y="659"/>
                  </a:lnTo>
                  <a:lnTo>
                    <a:pt x="396" y="396"/>
                  </a:lnTo>
                  <a:close/>
                  <a:moveTo>
                    <a:pt x="264" y="1"/>
                  </a:moveTo>
                  <a:lnTo>
                    <a:pt x="176" y="44"/>
                  </a:lnTo>
                  <a:lnTo>
                    <a:pt x="133" y="88"/>
                  </a:lnTo>
                  <a:lnTo>
                    <a:pt x="89" y="132"/>
                  </a:lnTo>
                  <a:lnTo>
                    <a:pt x="1" y="615"/>
                  </a:lnTo>
                  <a:lnTo>
                    <a:pt x="1" y="659"/>
                  </a:lnTo>
                  <a:lnTo>
                    <a:pt x="484" y="4169"/>
                  </a:lnTo>
                  <a:lnTo>
                    <a:pt x="527" y="4213"/>
                  </a:lnTo>
                  <a:lnTo>
                    <a:pt x="1493" y="5924"/>
                  </a:lnTo>
                  <a:lnTo>
                    <a:pt x="1537" y="6012"/>
                  </a:lnTo>
                  <a:lnTo>
                    <a:pt x="1624" y="6012"/>
                  </a:lnTo>
                  <a:lnTo>
                    <a:pt x="1888" y="6056"/>
                  </a:lnTo>
                  <a:lnTo>
                    <a:pt x="1975" y="6012"/>
                  </a:lnTo>
                  <a:lnTo>
                    <a:pt x="2063" y="5924"/>
                  </a:lnTo>
                  <a:lnTo>
                    <a:pt x="2239" y="5354"/>
                  </a:lnTo>
                  <a:lnTo>
                    <a:pt x="2546" y="3292"/>
                  </a:lnTo>
                  <a:lnTo>
                    <a:pt x="2546" y="3204"/>
                  </a:lnTo>
                  <a:lnTo>
                    <a:pt x="2019" y="1624"/>
                  </a:lnTo>
                  <a:lnTo>
                    <a:pt x="1975" y="1536"/>
                  </a:lnTo>
                  <a:lnTo>
                    <a:pt x="791" y="220"/>
                  </a:lnTo>
                  <a:lnTo>
                    <a:pt x="703" y="132"/>
                  </a:lnTo>
                  <a:lnTo>
                    <a:pt x="30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1" name="Google Shape;4921;p168"/>
            <p:cNvSpPr/>
            <p:nvPr/>
          </p:nvSpPr>
          <p:spPr>
            <a:xfrm>
              <a:off x="4484650" y="1084175"/>
              <a:ext cx="129475" cy="362025"/>
            </a:xfrm>
            <a:custGeom>
              <a:avLst/>
              <a:gdLst/>
              <a:ahLst/>
              <a:cxnLst/>
              <a:rect l="l" t="t" r="r" b="b"/>
              <a:pathLst>
                <a:path w="5179" h="14481" extrusionOk="0">
                  <a:moveTo>
                    <a:pt x="1536" y="0"/>
                  </a:moveTo>
                  <a:lnTo>
                    <a:pt x="1449" y="44"/>
                  </a:lnTo>
                  <a:lnTo>
                    <a:pt x="1405" y="88"/>
                  </a:lnTo>
                  <a:lnTo>
                    <a:pt x="132" y="2282"/>
                  </a:lnTo>
                  <a:lnTo>
                    <a:pt x="88" y="2414"/>
                  </a:lnTo>
                  <a:lnTo>
                    <a:pt x="834" y="7636"/>
                  </a:lnTo>
                  <a:lnTo>
                    <a:pt x="615" y="9566"/>
                  </a:lnTo>
                  <a:lnTo>
                    <a:pt x="1" y="13472"/>
                  </a:lnTo>
                  <a:lnTo>
                    <a:pt x="1" y="13559"/>
                  </a:lnTo>
                  <a:lnTo>
                    <a:pt x="264" y="14305"/>
                  </a:lnTo>
                  <a:lnTo>
                    <a:pt x="308" y="14393"/>
                  </a:lnTo>
                  <a:lnTo>
                    <a:pt x="395" y="14437"/>
                  </a:lnTo>
                  <a:lnTo>
                    <a:pt x="790" y="14481"/>
                  </a:lnTo>
                  <a:lnTo>
                    <a:pt x="878" y="14481"/>
                  </a:lnTo>
                  <a:lnTo>
                    <a:pt x="966" y="14437"/>
                  </a:lnTo>
                  <a:lnTo>
                    <a:pt x="1361" y="13911"/>
                  </a:lnTo>
                  <a:lnTo>
                    <a:pt x="1405" y="13867"/>
                  </a:lnTo>
                  <a:lnTo>
                    <a:pt x="3204" y="9786"/>
                  </a:lnTo>
                  <a:lnTo>
                    <a:pt x="4345" y="8513"/>
                  </a:lnTo>
                  <a:lnTo>
                    <a:pt x="4389" y="8469"/>
                  </a:lnTo>
                  <a:lnTo>
                    <a:pt x="4959" y="5924"/>
                  </a:lnTo>
                  <a:lnTo>
                    <a:pt x="5178" y="4169"/>
                  </a:lnTo>
                  <a:lnTo>
                    <a:pt x="5178" y="4081"/>
                  </a:lnTo>
                  <a:lnTo>
                    <a:pt x="4169" y="1931"/>
                  </a:lnTo>
                  <a:lnTo>
                    <a:pt x="4125" y="1887"/>
                  </a:lnTo>
                  <a:lnTo>
                    <a:pt x="4081" y="1843"/>
                  </a:lnTo>
                  <a:lnTo>
                    <a:pt x="3906" y="1843"/>
                  </a:lnTo>
                  <a:lnTo>
                    <a:pt x="3862" y="1887"/>
                  </a:lnTo>
                  <a:lnTo>
                    <a:pt x="3818" y="1975"/>
                  </a:lnTo>
                  <a:lnTo>
                    <a:pt x="3818" y="2019"/>
                  </a:lnTo>
                  <a:lnTo>
                    <a:pt x="3862" y="2107"/>
                  </a:lnTo>
                  <a:lnTo>
                    <a:pt x="4827" y="4213"/>
                  </a:lnTo>
                  <a:lnTo>
                    <a:pt x="4608" y="5880"/>
                  </a:lnTo>
                  <a:lnTo>
                    <a:pt x="4038" y="8338"/>
                  </a:lnTo>
                  <a:lnTo>
                    <a:pt x="2941" y="9566"/>
                  </a:lnTo>
                  <a:lnTo>
                    <a:pt x="2897" y="9610"/>
                  </a:lnTo>
                  <a:lnTo>
                    <a:pt x="1098" y="13735"/>
                  </a:lnTo>
                  <a:lnTo>
                    <a:pt x="747" y="14130"/>
                  </a:lnTo>
                  <a:lnTo>
                    <a:pt x="571" y="14086"/>
                  </a:lnTo>
                  <a:lnTo>
                    <a:pt x="352" y="13516"/>
                  </a:lnTo>
                  <a:lnTo>
                    <a:pt x="966" y="9610"/>
                  </a:lnTo>
                  <a:lnTo>
                    <a:pt x="1185" y="7636"/>
                  </a:lnTo>
                  <a:lnTo>
                    <a:pt x="1185" y="7592"/>
                  </a:lnTo>
                  <a:lnTo>
                    <a:pt x="439" y="2414"/>
                  </a:lnTo>
                  <a:lnTo>
                    <a:pt x="1712" y="264"/>
                  </a:lnTo>
                  <a:lnTo>
                    <a:pt x="1756" y="220"/>
                  </a:lnTo>
                  <a:lnTo>
                    <a:pt x="1712" y="132"/>
                  </a:lnTo>
                  <a:lnTo>
                    <a:pt x="1712" y="88"/>
                  </a:lnTo>
                  <a:lnTo>
                    <a:pt x="1668" y="44"/>
                  </a:lnTo>
                  <a:lnTo>
                    <a:pt x="158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2" name="Google Shape;4922;p168"/>
            <p:cNvSpPr/>
            <p:nvPr/>
          </p:nvSpPr>
          <p:spPr>
            <a:xfrm>
              <a:off x="4367275" y="1051275"/>
              <a:ext cx="268800" cy="559500"/>
            </a:xfrm>
            <a:custGeom>
              <a:avLst/>
              <a:gdLst/>
              <a:ahLst/>
              <a:cxnLst/>
              <a:rect l="l" t="t" r="r" b="b"/>
              <a:pathLst>
                <a:path w="10752" h="22380" extrusionOk="0">
                  <a:moveTo>
                    <a:pt x="4301" y="0"/>
                  </a:moveTo>
                  <a:lnTo>
                    <a:pt x="4257" y="44"/>
                  </a:lnTo>
                  <a:lnTo>
                    <a:pt x="4213" y="132"/>
                  </a:lnTo>
                  <a:lnTo>
                    <a:pt x="3599" y="2019"/>
                  </a:lnTo>
                  <a:lnTo>
                    <a:pt x="3599" y="2062"/>
                  </a:lnTo>
                  <a:lnTo>
                    <a:pt x="3335" y="7811"/>
                  </a:lnTo>
                  <a:lnTo>
                    <a:pt x="3028" y="11277"/>
                  </a:lnTo>
                  <a:lnTo>
                    <a:pt x="2589" y="14173"/>
                  </a:lnTo>
                  <a:lnTo>
                    <a:pt x="2019" y="15446"/>
                  </a:lnTo>
                  <a:lnTo>
                    <a:pt x="307" y="17947"/>
                  </a:lnTo>
                  <a:lnTo>
                    <a:pt x="264" y="17991"/>
                  </a:lnTo>
                  <a:lnTo>
                    <a:pt x="0" y="19132"/>
                  </a:lnTo>
                  <a:lnTo>
                    <a:pt x="0" y="19264"/>
                  </a:lnTo>
                  <a:lnTo>
                    <a:pt x="176" y="19658"/>
                  </a:lnTo>
                  <a:lnTo>
                    <a:pt x="220" y="19702"/>
                  </a:lnTo>
                  <a:lnTo>
                    <a:pt x="2721" y="22335"/>
                  </a:lnTo>
                  <a:lnTo>
                    <a:pt x="2765" y="22379"/>
                  </a:lnTo>
                  <a:lnTo>
                    <a:pt x="2853" y="22379"/>
                  </a:lnTo>
                  <a:lnTo>
                    <a:pt x="3642" y="22291"/>
                  </a:lnTo>
                  <a:lnTo>
                    <a:pt x="5968" y="21677"/>
                  </a:lnTo>
                  <a:lnTo>
                    <a:pt x="7065" y="21896"/>
                  </a:lnTo>
                  <a:lnTo>
                    <a:pt x="7197" y="21896"/>
                  </a:lnTo>
                  <a:lnTo>
                    <a:pt x="7241" y="21809"/>
                  </a:lnTo>
                  <a:lnTo>
                    <a:pt x="7284" y="21721"/>
                  </a:lnTo>
                  <a:lnTo>
                    <a:pt x="7241" y="21150"/>
                  </a:lnTo>
                  <a:lnTo>
                    <a:pt x="7241" y="21106"/>
                  </a:lnTo>
                  <a:lnTo>
                    <a:pt x="6933" y="20361"/>
                  </a:lnTo>
                  <a:lnTo>
                    <a:pt x="6714" y="17859"/>
                  </a:lnTo>
                  <a:lnTo>
                    <a:pt x="7592" y="16016"/>
                  </a:lnTo>
                  <a:lnTo>
                    <a:pt x="8645" y="13252"/>
                  </a:lnTo>
                  <a:lnTo>
                    <a:pt x="9303" y="12287"/>
                  </a:lnTo>
                  <a:lnTo>
                    <a:pt x="9347" y="12243"/>
                  </a:lnTo>
                  <a:lnTo>
                    <a:pt x="10663" y="7811"/>
                  </a:lnTo>
                  <a:lnTo>
                    <a:pt x="10663" y="7767"/>
                  </a:lnTo>
                  <a:lnTo>
                    <a:pt x="10751" y="5134"/>
                  </a:lnTo>
                  <a:lnTo>
                    <a:pt x="10707" y="5046"/>
                  </a:lnTo>
                  <a:lnTo>
                    <a:pt x="8645" y="1580"/>
                  </a:lnTo>
                  <a:lnTo>
                    <a:pt x="8601" y="1536"/>
                  </a:lnTo>
                  <a:lnTo>
                    <a:pt x="8557" y="1492"/>
                  </a:lnTo>
                  <a:lnTo>
                    <a:pt x="8425" y="1492"/>
                  </a:lnTo>
                  <a:lnTo>
                    <a:pt x="8338" y="1536"/>
                  </a:lnTo>
                  <a:lnTo>
                    <a:pt x="8338" y="1624"/>
                  </a:lnTo>
                  <a:lnTo>
                    <a:pt x="8338" y="1668"/>
                  </a:lnTo>
                  <a:lnTo>
                    <a:pt x="8338" y="1755"/>
                  </a:lnTo>
                  <a:lnTo>
                    <a:pt x="10400" y="5178"/>
                  </a:lnTo>
                  <a:lnTo>
                    <a:pt x="10312" y="7767"/>
                  </a:lnTo>
                  <a:lnTo>
                    <a:pt x="8996" y="12111"/>
                  </a:lnTo>
                  <a:lnTo>
                    <a:pt x="8338" y="13076"/>
                  </a:lnTo>
                  <a:lnTo>
                    <a:pt x="8338" y="13120"/>
                  </a:lnTo>
                  <a:lnTo>
                    <a:pt x="7241" y="15841"/>
                  </a:lnTo>
                  <a:lnTo>
                    <a:pt x="6363" y="17772"/>
                  </a:lnTo>
                  <a:lnTo>
                    <a:pt x="6363" y="17859"/>
                  </a:lnTo>
                  <a:lnTo>
                    <a:pt x="6582" y="20448"/>
                  </a:lnTo>
                  <a:lnTo>
                    <a:pt x="6582" y="20492"/>
                  </a:lnTo>
                  <a:lnTo>
                    <a:pt x="6890" y="21238"/>
                  </a:lnTo>
                  <a:lnTo>
                    <a:pt x="6933" y="21545"/>
                  </a:lnTo>
                  <a:lnTo>
                    <a:pt x="6012" y="21326"/>
                  </a:lnTo>
                  <a:lnTo>
                    <a:pt x="5924" y="21326"/>
                  </a:lnTo>
                  <a:lnTo>
                    <a:pt x="3555" y="21940"/>
                  </a:lnTo>
                  <a:lnTo>
                    <a:pt x="2896" y="22028"/>
                  </a:lnTo>
                  <a:lnTo>
                    <a:pt x="483" y="19483"/>
                  </a:lnTo>
                  <a:lnTo>
                    <a:pt x="351" y="19176"/>
                  </a:lnTo>
                  <a:lnTo>
                    <a:pt x="615" y="18123"/>
                  </a:lnTo>
                  <a:lnTo>
                    <a:pt x="2326" y="15621"/>
                  </a:lnTo>
                  <a:lnTo>
                    <a:pt x="2940" y="14305"/>
                  </a:lnTo>
                  <a:lnTo>
                    <a:pt x="2940" y="14261"/>
                  </a:lnTo>
                  <a:lnTo>
                    <a:pt x="3379" y="11277"/>
                  </a:lnTo>
                  <a:lnTo>
                    <a:pt x="3686" y="7811"/>
                  </a:lnTo>
                  <a:lnTo>
                    <a:pt x="3950" y="2106"/>
                  </a:lnTo>
                  <a:lnTo>
                    <a:pt x="4564" y="219"/>
                  </a:lnTo>
                  <a:lnTo>
                    <a:pt x="4564" y="176"/>
                  </a:lnTo>
                  <a:lnTo>
                    <a:pt x="4564" y="88"/>
                  </a:lnTo>
                  <a:lnTo>
                    <a:pt x="4520" y="44"/>
                  </a:lnTo>
                  <a:lnTo>
                    <a:pt x="447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3" name="Google Shape;4923;p168"/>
            <p:cNvSpPr/>
            <p:nvPr/>
          </p:nvSpPr>
          <p:spPr>
            <a:xfrm>
              <a:off x="4316800" y="908650"/>
              <a:ext cx="344500" cy="822775"/>
            </a:xfrm>
            <a:custGeom>
              <a:avLst/>
              <a:gdLst/>
              <a:ahLst/>
              <a:cxnLst/>
              <a:rect l="l" t="t" r="r" b="b"/>
              <a:pathLst>
                <a:path w="13780" h="32911" extrusionOk="0">
                  <a:moveTo>
                    <a:pt x="3423" y="1"/>
                  </a:moveTo>
                  <a:lnTo>
                    <a:pt x="3380" y="44"/>
                  </a:lnTo>
                  <a:lnTo>
                    <a:pt x="3336" y="132"/>
                  </a:lnTo>
                  <a:lnTo>
                    <a:pt x="3072" y="747"/>
                  </a:lnTo>
                  <a:lnTo>
                    <a:pt x="3072" y="878"/>
                  </a:lnTo>
                  <a:lnTo>
                    <a:pt x="3292" y="1405"/>
                  </a:lnTo>
                  <a:lnTo>
                    <a:pt x="4301" y="3687"/>
                  </a:lnTo>
                  <a:lnTo>
                    <a:pt x="4257" y="5573"/>
                  </a:lnTo>
                  <a:lnTo>
                    <a:pt x="4257" y="5617"/>
                  </a:lnTo>
                  <a:lnTo>
                    <a:pt x="4521" y="8382"/>
                  </a:lnTo>
                  <a:lnTo>
                    <a:pt x="4345" y="11278"/>
                  </a:lnTo>
                  <a:lnTo>
                    <a:pt x="3862" y="13955"/>
                  </a:lnTo>
                  <a:lnTo>
                    <a:pt x="3380" y="18123"/>
                  </a:lnTo>
                  <a:lnTo>
                    <a:pt x="3029" y="19571"/>
                  </a:lnTo>
                  <a:lnTo>
                    <a:pt x="1712" y="21458"/>
                  </a:lnTo>
                  <a:lnTo>
                    <a:pt x="1712" y="21502"/>
                  </a:lnTo>
                  <a:lnTo>
                    <a:pt x="264" y="24574"/>
                  </a:lnTo>
                  <a:lnTo>
                    <a:pt x="264" y="24617"/>
                  </a:lnTo>
                  <a:lnTo>
                    <a:pt x="1" y="25583"/>
                  </a:lnTo>
                  <a:lnTo>
                    <a:pt x="1" y="25627"/>
                  </a:lnTo>
                  <a:lnTo>
                    <a:pt x="45" y="25714"/>
                  </a:lnTo>
                  <a:lnTo>
                    <a:pt x="527" y="26285"/>
                  </a:lnTo>
                  <a:lnTo>
                    <a:pt x="571" y="26329"/>
                  </a:lnTo>
                  <a:lnTo>
                    <a:pt x="2634" y="27996"/>
                  </a:lnTo>
                  <a:lnTo>
                    <a:pt x="3994" y="29751"/>
                  </a:lnTo>
                  <a:lnTo>
                    <a:pt x="5135" y="31902"/>
                  </a:lnTo>
                  <a:lnTo>
                    <a:pt x="5179" y="31989"/>
                  </a:lnTo>
                  <a:lnTo>
                    <a:pt x="6495" y="32867"/>
                  </a:lnTo>
                  <a:lnTo>
                    <a:pt x="6583" y="32911"/>
                  </a:lnTo>
                  <a:lnTo>
                    <a:pt x="8031" y="32735"/>
                  </a:lnTo>
                  <a:lnTo>
                    <a:pt x="8119" y="32691"/>
                  </a:lnTo>
                  <a:lnTo>
                    <a:pt x="9040" y="32077"/>
                  </a:lnTo>
                  <a:lnTo>
                    <a:pt x="11190" y="30322"/>
                  </a:lnTo>
                  <a:lnTo>
                    <a:pt x="11234" y="30278"/>
                  </a:lnTo>
                  <a:lnTo>
                    <a:pt x="11849" y="29269"/>
                  </a:lnTo>
                  <a:lnTo>
                    <a:pt x="11892" y="29181"/>
                  </a:lnTo>
                  <a:lnTo>
                    <a:pt x="11892" y="28216"/>
                  </a:lnTo>
                  <a:lnTo>
                    <a:pt x="11892" y="28172"/>
                  </a:lnTo>
                  <a:lnTo>
                    <a:pt x="11673" y="26636"/>
                  </a:lnTo>
                  <a:lnTo>
                    <a:pt x="11629" y="26548"/>
                  </a:lnTo>
                  <a:lnTo>
                    <a:pt x="10488" y="25188"/>
                  </a:lnTo>
                  <a:lnTo>
                    <a:pt x="10357" y="24223"/>
                  </a:lnTo>
                  <a:lnTo>
                    <a:pt x="10620" y="23082"/>
                  </a:lnTo>
                  <a:lnTo>
                    <a:pt x="11015" y="21897"/>
                  </a:lnTo>
                  <a:lnTo>
                    <a:pt x="11454" y="20756"/>
                  </a:lnTo>
                  <a:lnTo>
                    <a:pt x="11892" y="19615"/>
                  </a:lnTo>
                  <a:lnTo>
                    <a:pt x="12287" y="18518"/>
                  </a:lnTo>
                  <a:lnTo>
                    <a:pt x="12726" y="17421"/>
                  </a:lnTo>
                  <a:lnTo>
                    <a:pt x="13077" y="16324"/>
                  </a:lnTo>
                  <a:lnTo>
                    <a:pt x="13384" y="15183"/>
                  </a:lnTo>
                  <a:lnTo>
                    <a:pt x="13648" y="14042"/>
                  </a:lnTo>
                  <a:lnTo>
                    <a:pt x="13692" y="13428"/>
                  </a:lnTo>
                  <a:lnTo>
                    <a:pt x="13779" y="12858"/>
                  </a:lnTo>
                  <a:lnTo>
                    <a:pt x="13779" y="12243"/>
                  </a:lnTo>
                  <a:lnTo>
                    <a:pt x="13779" y="11629"/>
                  </a:lnTo>
                  <a:lnTo>
                    <a:pt x="13735" y="11015"/>
                  </a:lnTo>
                  <a:lnTo>
                    <a:pt x="13648" y="10400"/>
                  </a:lnTo>
                  <a:lnTo>
                    <a:pt x="13604" y="10356"/>
                  </a:lnTo>
                  <a:lnTo>
                    <a:pt x="13560" y="10312"/>
                  </a:lnTo>
                  <a:lnTo>
                    <a:pt x="13516" y="10269"/>
                  </a:lnTo>
                  <a:lnTo>
                    <a:pt x="13428" y="10269"/>
                  </a:lnTo>
                  <a:lnTo>
                    <a:pt x="13384" y="10312"/>
                  </a:lnTo>
                  <a:lnTo>
                    <a:pt x="13340" y="10356"/>
                  </a:lnTo>
                  <a:lnTo>
                    <a:pt x="13297" y="10400"/>
                  </a:lnTo>
                  <a:lnTo>
                    <a:pt x="13297" y="10488"/>
                  </a:lnTo>
                  <a:lnTo>
                    <a:pt x="13384" y="11058"/>
                  </a:lnTo>
                  <a:lnTo>
                    <a:pt x="13428" y="11673"/>
                  </a:lnTo>
                  <a:lnTo>
                    <a:pt x="13428" y="12243"/>
                  </a:lnTo>
                  <a:lnTo>
                    <a:pt x="13428" y="12858"/>
                  </a:lnTo>
                  <a:lnTo>
                    <a:pt x="13340" y="13428"/>
                  </a:lnTo>
                  <a:lnTo>
                    <a:pt x="13297" y="13998"/>
                  </a:lnTo>
                  <a:lnTo>
                    <a:pt x="13033" y="15095"/>
                  </a:lnTo>
                  <a:lnTo>
                    <a:pt x="12726" y="16236"/>
                  </a:lnTo>
                  <a:lnTo>
                    <a:pt x="12375" y="17333"/>
                  </a:lnTo>
                  <a:lnTo>
                    <a:pt x="11541" y="19483"/>
                  </a:lnTo>
                  <a:lnTo>
                    <a:pt x="11103" y="20624"/>
                  </a:lnTo>
                  <a:lnTo>
                    <a:pt x="10664" y="21809"/>
                  </a:lnTo>
                  <a:lnTo>
                    <a:pt x="10269" y="22994"/>
                  </a:lnTo>
                  <a:lnTo>
                    <a:pt x="10006" y="24179"/>
                  </a:lnTo>
                  <a:lnTo>
                    <a:pt x="10006" y="24266"/>
                  </a:lnTo>
                  <a:lnTo>
                    <a:pt x="10137" y="25320"/>
                  </a:lnTo>
                  <a:lnTo>
                    <a:pt x="10181" y="25407"/>
                  </a:lnTo>
                  <a:lnTo>
                    <a:pt x="11322" y="26724"/>
                  </a:lnTo>
                  <a:lnTo>
                    <a:pt x="11541" y="28216"/>
                  </a:lnTo>
                  <a:lnTo>
                    <a:pt x="11541" y="29137"/>
                  </a:lnTo>
                  <a:lnTo>
                    <a:pt x="10971" y="30059"/>
                  </a:lnTo>
                  <a:lnTo>
                    <a:pt x="8821" y="31814"/>
                  </a:lnTo>
                  <a:lnTo>
                    <a:pt x="7943" y="32384"/>
                  </a:lnTo>
                  <a:lnTo>
                    <a:pt x="6627" y="32560"/>
                  </a:lnTo>
                  <a:lnTo>
                    <a:pt x="5398" y="31726"/>
                  </a:lnTo>
                  <a:lnTo>
                    <a:pt x="4301" y="29576"/>
                  </a:lnTo>
                  <a:lnTo>
                    <a:pt x="4301" y="29532"/>
                  </a:lnTo>
                  <a:lnTo>
                    <a:pt x="2897" y="27777"/>
                  </a:lnTo>
                  <a:lnTo>
                    <a:pt x="2897" y="27733"/>
                  </a:lnTo>
                  <a:lnTo>
                    <a:pt x="791" y="26066"/>
                  </a:lnTo>
                  <a:lnTo>
                    <a:pt x="396" y="25583"/>
                  </a:lnTo>
                  <a:lnTo>
                    <a:pt x="615" y="24705"/>
                  </a:lnTo>
                  <a:lnTo>
                    <a:pt x="2019" y="21634"/>
                  </a:lnTo>
                  <a:lnTo>
                    <a:pt x="3336" y="19747"/>
                  </a:lnTo>
                  <a:lnTo>
                    <a:pt x="3336" y="19659"/>
                  </a:lnTo>
                  <a:lnTo>
                    <a:pt x="3731" y="18211"/>
                  </a:lnTo>
                  <a:lnTo>
                    <a:pt x="3731" y="18167"/>
                  </a:lnTo>
                  <a:lnTo>
                    <a:pt x="4213" y="14042"/>
                  </a:lnTo>
                  <a:lnTo>
                    <a:pt x="4696" y="11322"/>
                  </a:lnTo>
                  <a:lnTo>
                    <a:pt x="4872" y="8382"/>
                  </a:lnTo>
                  <a:lnTo>
                    <a:pt x="4608" y="5573"/>
                  </a:lnTo>
                  <a:lnTo>
                    <a:pt x="4652" y="3687"/>
                  </a:lnTo>
                  <a:lnTo>
                    <a:pt x="4652" y="3599"/>
                  </a:lnTo>
                  <a:lnTo>
                    <a:pt x="3643" y="1273"/>
                  </a:lnTo>
                  <a:lnTo>
                    <a:pt x="3423" y="790"/>
                  </a:lnTo>
                  <a:lnTo>
                    <a:pt x="3643" y="220"/>
                  </a:lnTo>
                  <a:lnTo>
                    <a:pt x="3687" y="176"/>
                  </a:lnTo>
                  <a:lnTo>
                    <a:pt x="3643" y="88"/>
                  </a:lnTo>
                  <a:lnTo>
                    <a:pt x="3599" y="44"/>
                  </a:lnTo>
                  <a:lnTo>
                    <a:pt x="355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4" name="Google Shape;4924;p168"/>
            <p:cNvSpPr/>
            <p:nvPr/>
          </p:nvSpPr>
          <p:spPr>
            <a:xfrm>
              <a:off x="4111675" y="1612925"/>
              <a:ext cx="55975" cy="64750"/>
            </a:xfrm>
            <a:custGeom>
              <a:avLst/>
              <a:gdLst/>
              <a:ahLst/>
              <a:cxnLst/>
              <a:rect l="l" t="t" r="r" b="b"/>
              <a:pathLst>
                <a:path w="2239" h="2590" extrusionOk="0">
                  <a:moveTo>
                    <a:pt x="1273" y="352"/>
                  </a:moveTo>
                  <a:lnTo>
                    <a:pt x="1843" y="483"/>
                  </a:lnTo>
                  <a:lnTo>
                    <a:pt x="1317" y="1800"/>
                  </a:lnTo>
                  <a:lnTo>
                    <a:pt x="1009" y="2151"/>
                  </a:lnTo>
                  <a:lnTo>
                    <a:pt x="966" y="2063"/>
                  </a:lnTo>
                  <a:lnTo>
                    <a:pt x="351" y="659"/>
                  </a:lnTo>
                  <a:lnTo>
                    <a:pt x="395" y="571"/>
                  </a:lnTo>
                  <a:lnTo>
                    <a:pt x="1273" y="352"/>
                  </a:lnTo>
                  <a:close/>
                  <a:moveTo>
                    <a:pt x="1229" y="1"/>
                  </a:moveTo>
                  <a:lnTo>
                    <a:pt x="263" y="220"/>
                  </a:lnTo>
                  <a:lnTo>
                    <a:pt x="176" y="264"/>
                  </a:lnTo>
                  <a:lnTo>
                    <a:pt x="132" y="308"/>
                  </a:lnTo>
                  <a:lnTo>
                    <a:pt x="0" y="571"/>
                  </a:lnTo>
                  <a:lnTo>
                    <a:pt x="0" y="615"/>
                  </a:lnTo>
                  <a:lnTo>
                    <a:pt x="0" y="703"/>
                  </a:lnTo>
                  <a:lnTo>
                    <a:pt x="658" y="2195"/>
                  </a:lnTo>
                  <a:lnTo>
                    <a:pt x="658" y="2239"/>
                  </a:lnTo>
                  <a:lnTo>
                    <a:pt x="834" y="2502"/>
                  </a:lnTo>
                  <a:lnTo>
                    <a:pt x="878" y="2590"/>
                  </a:lnTo>
                  <a:lnTo>
                    <a:pt x="1053" y="2590"/>
                  </a:lnTo>
                  <a:lnTo>
                    <a:pt x="1097" y="2546"/>
                  </a:lnTo>
                  <a:lnTo>
                    <a:pt x="1624" y="2019"/>
                  </a:lnTo>
                  <a:lnTo>
                    <a:pt x="1624" y="1975"/>
                  </a:lnTo>
                  <a:lnTo>
                    <a:pt x="2238" y="396"/>
                  </a:lnTo>
                  <a:lnTo>
                    <a:pt x="2238" y="352"/>
                  </a:lnTo>
                  <a:lnTo>
                    <a:pt x="2238" y="264"/>
                  </a:lnTo>
                  <a:lnTo>
                    <a:pt x="2194" y="220"/>
                  </a:lnTo>
                  <a:lnTo>
                    <a:pt x="2106" y="176"/>
                  </a:lnTo>
                  <a:lnTo>
                    <a:pt x="131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5" name="Google Shape;4925;p168"/>
            <p:cNvSpPr/>
            <p:nvPr/>
          </p:nvSpPr>
          <p:spPr>
            <a:xfrm>
              <a:off x="2076700" y="1162050"/>
              <a:ext cx="490400" cy="941275"/>
            </a:xfrm>
            <a:custGeom>
              <a:avLst/>
              <a:gdLst/>
              <a:ahLst/>
              <a:cxnLst/>
              <a:rect l="l" t="t" r="r" b="b"/>
              <a:pathLst>
                <a:path w="19616" h="37651" extrusionOk="0">
                  <a:moveTo>
                    <a:pt x="19440" y="1"/>
                  </a:moveTo>
                  <a:lnTo>
                    <a:pt x="19352" y="45"/>
                  </a:lnTo>
                  <a:lnTo>
                    <a:pt x="19308" y="89"/>
                  </a:lnTo>
                  <a:lnTo>
                    <a:pt x="19264" y="133"/>
                  </a:lnTo>
                  <a:lnTo>
                    <a:pt x="18782" y="1844"/>
                  </a:lnTo>
                  <a:lnTo>
                    <a:pt x="16939" y="5267"/>
                  </a:lnTo>
                  <a:lnTo>
                    <a:pt x="14569" y="10181"/>
                  </a:lnTo>
                  <a:lnTo>
                    <a:pt x="14043" y="11980"/>
                  </a:lnTo>
                  <a:lnTo>
                    <a:pt x="14043" y="12024"/>
                  </a:lnTo>
                  <a:lnTo>
                    <a:pt x="13735" y="16983"/>
                  </a:lnTo>
                  <a:lnTo>
                    <a:pt x="12726" y="19089"/>
                  </a:lnTo>
                  <a:lnTo>
                    <a:pt x="10137" y="23389"/>
                  </a:lnTo>
                  <a:lnTo>
                    <a:pt x="6846" y="28743"/>
                  </a:lnTo>
                  <a:lnTo>
                    <a:pt x="6802" y="28786"/>
                  </a:lnTo>
                  <a:lnTo>
                    <a:pt x="5354" y="34228"/>
                  </a:lnTo>
                  <a:lnTo>
                    <a:pt x="4652" y="35544"/>
                  </a:lnTo>
                  <a:lnTo>
                    <a:pt x="3862" y="35807"/>
                  </a:lnTo>
                  <a:lnTo>
                    <a:pt x="1405" y="35939"/>
                  </a:lnTo>
                  <a:lnTo>
                    <a:pt x="1361" y="35939"/>
                  </a:lnTo>
                  <a:lnTo>
                    <a:pt x="659" y="36158"/>
                  </a:lnTo>
                  <a:lnTo>
                    <a:pt x="571" y="36202"/>
                  </a:lnTo>
                  <a:lnTo>
                    <a:pt x="527" y="36246"/>
                  </a:lnTo>
                  <a:lnTo>
                    <a:pt x="45" y="37431"/>
                  </a:lnTo>
                  <a:lnTo>
                    <a:pt x="1" y="37475"/>
                  </a:lnTo>
                  <a:lnTo>
                    <a:pt x="45" y="37563"/>
                  </a:lnTo>
                  <a:lnTo>
                    <a:pt x="45" y="37606"/>
                  </a:lnTo>
                  <a:lnTo>
                    <a:pt x="132" y="37650"/>
                  </a:lnTo>
                  <a:lnTo>
                    <a:pt x="264" y="37650"/>
                  </a:lnTo>
                  <a:lnTo>
                    <a:pt x="352" y="37563"/>
                  </a:lnTo>
                  <a:lnTo>
                    <a:pt x="834" y="36466"/>
                  </a:lnTo>
                  <a:lnTo>
                    <a:pt x="1449" y="36290"/>
                  </a:lnTo>
                  <a:lnTo>
                    <a:pt x="3906" y="36158"/>
                  </a:lnTo>
                  <a:lnTo>
                    <a:pt x="3950" y="36158"/>
                  </a:lnTo>
                  <a:lnTo>
                    <a:pt x="4828" y="35851"/>
                  </a:lnTo>
                  <a:lnTo>
                    <a:pt x="4915" y="35763"/>
                  </a:lnTo>
                  <a:lnTo>
                    <a:pt x="5661" y="34359"/>
                  </a:lnTo>
                  <a:lnTo>
                    <a:pt x="7153" y="28918"/>
                  </a:lnTo>
                  <a:lnTo>
                    <a:pt x="10444" y="23565"/>
                  </a:lnTo>
                  <a:lnTo>
                    <a:pt x="13033" y="19264"/>
                  </a:lnTo>
                  <a:lnTo>
                    <a:pt x="14086" y="17114"/>
                  </a:lnTo>
                  <a:lnTo>
                    <a:pt x="14086" y="17027"/>
                  </a:lnTo>
                  <a:lnTo>
                    <a:pt x="14394" y="12068"/>
                  </a:lnTo>
                  <a:lnTo>
                    <a:pt x="14876" y="10313"/>
                  </a:lnTo>
                  <a:lnTo>
                    <a:pt x="17246" y="5398"/>
                  </a:lnTo>
                  <a:lnTo>
                    <a:pt x="19133" y="1976"/>
                  </a:lnTo>
                  <a:lnTo>
                    <a:pt x="19133" y="1932"/>
                  </a:lnTo>
                  <a:lnTo>
                    <a:pt x="19615" y="220"/>
                  </a:lnTo>
                  <a:lnTo>
                    <a:pt x="19615" y="176"/>
                  </a:lnTo>
                  <a:lnTo>
                    <a:pt x="19615" y="89"/>
                  </a:lnTo>
                  <a:lnTo>
                    <a:pt x="19571" y="45"/>
                  </a:lnTo>
                  <a:lnTo>
                    <a:pt x="1948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6" name="Google Shape;4926;p168"/>
            <p:cNvSpPr/>
            <p:nvPr/>
          </p:nvSpPr>
          <p:spPr>
            <a:xfrm>
              <a:off x="1913250" y="1401200"/>
              <a:ext cx="382875" cy="744900"/>
            </a:xfrm>
            <a:custGeom>
              <a:avLst/>
              <a:gdLst/>
              <a:ahLst/>
              <a:cxnLst/>
              <a:rect l="l" t="t" r="r" b="b"/>
              <a:pathLst>
                <a:path w="15315" h="29796" extrusionOk="0">
                  <a:moveTo>
                    <a:pt x="15008" y="1"/>
                  </a:moveTo>
                  <a:lnTo>
                    <a:pt x="14964" y="89"/>
                  </a:lnTo>
                  <a:lnTo>
                    <a:pt x="14964" y="133"/>
                  </a:lnTo>
                  <a:lnTo>
                    <a:pt x="14613" y="3029"/>
                  </a:lnTo>
                  <a:lnTo>
                    <a:pt x="13867" y="6320"/>
                  </a:lnTo>
                  <a:lnTo>
                    <a:pt x="12945" y="8075"/>
                  </a:lnTo>
                  <a:lnTo>
                    <a:pt x="11058" y="11146"/>
                  </a:lnTo>
                  <a:lnTo>
                    <a:pt x="9215" y="14350"/>
                  </a:lnTo>
                  <a:lnTo>
                    <a:pt x="9215" y="14394"/>
                  </a:lnTo>
                  <a:lnTo>
                    <a:pt x="8250" y="17377"/>
                  </a:lnTo>
                  <a:lnTo>
                    <a:pt x="7416" y="18869"/>
                  </a:lnTo>
                  <a:lnTo>
                    <a:pt x="5573" y="21678"/>
                  </a:lnTo>
                  <a:lnTo>
                    <a:pt x="4696" y="22599"/>
                  </a:lnTo>
                  <a:lnTo>
                    <a:pt x="2853" y="23477"/>
                  </a:lnTo>
                  <a:lnTo>
                    <a:pt x="2809" y="23521"/>
                  </a:lnTo>
                  <a:lnTo>
                    <a:pt x="1800" y="24837"/>
                  </a:lnTo>
                  <a:lnTo>
                    <a:pt x="1756" y="24881"/>
                  </a:lnTo>
                  <a:lnTo>
                    <a:pt x="703" y="27382"/>
                  </a:lnTo>
                  <a:lnTo>
                    <a:pt x="1" y="29576"/>
                  </a:lnTo>
                  <a:lnTo>
                    <a:pt x="1" y="29664"/>
                  </a:lnTo>
                  <a:lnTo>
                    <a:pt x="1" y="29708"/>
                  </a:lnTo>
                  <a:lnTo>
                    <a:pt x="44" y="29752"/>
                  </a:lnTo>
                  <a:lnTo>
                    <a:pt x="132" y="29796"/>
                  </a:lnTo>
                  <a:lnTo>
                    <a:pt x="264" y="29796"/>
                  </a:lnTo>
                  <a:lnTo>
                    <a:pt x="352" y="29708"/>
                  </a:lnTo>
                  <a:lnTo>
                    <a:pt x="1010" y="27514"/>
                  </a:lnTo>
                  <a:lnTo>
                    <a:pt x="2063" y="25057"/>
                  </a:lnTo>
                  <a:lnTo>
                    <a:pt x="3072" y="23784"/>
                  </a:lnTo>
                  <a:lnTo>
                    <a:pt x="4871" y="22906"/>
                  </a:lnTo>
                  <a:lnTo>
                    <a:pt x="4915" y="22863"/>
                  </a:lnTo>
                  <a:lnTo>
                    <a:pt x="5837" y="21897"/>
                  </a:lnTo>
                  <a:lnTo>
                    <a:pt x="7724" y="19045"/>
                  </a:lnTo>
                  <a:lnTo>
                    <a:pt x="8557" y="17509"/>
                  </a:lnTo>
                  <a:lnTo>
                    <a:pt x="9523" y="14525"/>
                  </a:lnTo>
                  <a:lnTo>
                    <a:pt x="11322" y="11322"/>
                  </a:lnTo>
                  <a:lnTo>
                    <a:pt x="13209" y="8250"/>
                  </a:lnTo>
                  <a:lnTo>
                    <a:pt x="14218" y="6495"/>
                  </a:lnTo>
                  <a:lnTo>
                    <a:pt x="14218" y="6451"/>
                  </a:lnTo>
                  <a:lnTo>
                    <a:pt x="14964" y="3116"/>
                  </a:lnTo>
                  <a:lnTo>
                    <a:pt x="14964" y="3072"/>
                  </a:lnTo>
                  <a:lnTo>
                    <a:pt x="15315" y="176"/>
                  </a:lnTo>
                  <a:lnTo>
                    <a:pt x="15271" y="89"/>
                  </a:lnTo>
                  <a:lnTo>
                    <a:pt x="15271" y="45"/>
                  </a:lnTo>
                  <a:lnTo>
                    <a:pt x="1522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7" name="Google Shape;4927;p168"/>
            <p:cNvSpPr/>
            <p:nvPr/>
          </p:nvSpPr>
          <p:spPr>
            <a:xfrm>
              <a:off x="1927525" y="1297000"/>
              <a:ext cx="446500" cy="875425"/>
            </a:xfrm>
            <a:custGeom>
              <a:avLst/>
              <a:gdLst/>
              <a:ahLst/>
              <a:cxnLst/>
              <a:rect l="l" t="t" r="r" b="b"/>
              <a:pathLst>
                <a:path w="17860" h="35017" extrusionOk="0">
                  <a:moveTo>
                    <a:pt x="17596" y="0"/>
                  </a:moveTo>
                  <a:lnTo>
                    <a:pt x="17552" y="44"/>
                  </a:lnTo>
                  <a:lnTo>
                    <a:pt x="17508" y="132"/>
                  </a:lnTo>
                  <a:lnTo>
                    <a:pt x="15753" y="3862"/>
                  </a:lnTo>
                  <a:lnTo>
                    <a:pt x="15753" y="3906"/>
                  </a:lnTo>
                  <a:lnTo>
                    <a:pt x="15490" y="5485"/>
                  </a:lnTo>
                  <a:lnTo>
                    <a:pt x="15183" y="7855"/>
                  </a:lnTo>
                  <a:lnTo>
                    <a:pt x="14744" y="10268"/>
                  </a:lnTo>
                  <a:lnTo>
                    <a:pt x="13822" y="12199"/>
                  </a:lnTo>
                  <a:lnTo>
                    <a:pt x="11716" y="15709"/>
                  </a:lnTo>
                  <a:lnTo>
                    <a:pt x="9741" y="18913"/>
                  </a:lnTo>
                  <a:lnTo>
                    <a:pt x="8996" y="21107"/>
                  </a:lnTo>
                  <a:lnTo>
                    <a:pt x="7986" y="24485"/>
                  </a:lnTo>
                  <a:lnTo>
                    <a:pt x="6538" y="26899"/>
                  </a:lnTo>
                  <a:lnTo>
                    <a:pt x="5748" y="27469"/>
                  </a:lnTo>
                  <a:lnTo>
                    <a:pt x="3423" y="28215"/>
                  </a:lnTo>
                  <a:lnTo>
                    <a:pt x="3379" y="28259"/>
                  </a:lnTo>
                  <a:lnTo>
                    <a:pt x="2764" y="28742"/>
                  </a:lnTo>
                  <a:lnTo>
                    <a:pt x="2721" y="28786"/>
                  </a:lnTo>
                  <a:lnTo>
                    <a:pt x="1887" y="30146"/>
                  </a:lnTo>
                  <a:lnTo>
                    <a:pt x="1843" y="30146"/>
                  </a:lnTo>
                  <a:lnTo>
                    <a:pt x="834" y="32998"/>
                  </a:lnTo>
                  <a:lnTo>
                    <a:pt x="0" y="34797"/>
                  </a:lnTo>
                  <a:lnTo>
                    <a:pt x="0" y="34841"/>
                  </a:lnTo>
                  <a:lnTo>
                    <a:pt x="0" y="34929"/>
                  </a:lnTo>
                  <a:lnTo>
                    <a:pt x="44" y="34973"/>
                  </a:lnTo>
                  <a:lnTo>
                    <a:pt x="88" y="35017"/>
                  </a:lnTo>
                  <a:lnTo>
                    <a:pt x="263" y="35017"/>
                  </a:lnTo>
                  <a:lnTo>
                    <a:pt x="307" y="34929"/>
                  </a:lnTo>
                  <a:lnTo>
                    <a:pt x="1141" y="33130"/>
                  </a:lnTo>
                  <a:lnTo>
                    <a:pt x="2194" y="30278"/>
                  </a:lnTo>
                  <a:lnTo>
                    <a:pt x="2984" y="29005"/>
                  </a:lnTo>
                  <a:lnTo>
                    <a:pt x="3554" y="28566"/>
                  </a:lnTo>
                  <a:lnTo>
                    <a:pt x="5880" y="27776"/>
                  </a:lnTo>
                  <a:lnTo>
                    <a:pt x="5924" y="27733"/>
                  </a:lnTo>
                  <a:lnTo>
                    <a:pt x="6758" y="27162"/>
                  </a:lnTo>
                  <a:lnTo>
                    <a:pt x="6801" y="27118"/>
                  </a:lnTo>
                  <a:lnTo>
                    <a:pt x="8293" y="24661"/>
                  </a:lnTo>
                  <a:lnTo>
                    <a:pt x="8337" y="24617"/>
                  </a:lnTo>
                  <a:lnTo>
                    <a:pt x="9347" y="21238"/>
                  </a:lnTo>
                  <a:lnTo>
                    <a:pt x="10049" y="19044"/>
                  </a:lnTo>
                  <a:lnTo>
                    <a:pt x="11979" y="15885"/>
                  </a:lnTo>
                  <a:lnTo>
                    <a:pt x="14130" y="12374"/>
                  </a:lnTo>
                  <a:lnTo>
                    <a:pt x="15095" y="10400"/>
                  </a:lnTo>
                  <a:lnTo>
                    <a:pt x="15095" y="10356"/>
                  </a:lnTo>
                  <a:lnTo>
                    <a:pt x="15534" y="7943"/>
                  </a:lnTo>
                  <a:lnTo>
                    <a:pt x="15797" y="5529"/>
                  </a:lnTo>
                  <a:lnTo>
                    <a:pt x="16104" y="3993"/>
                  </a:lnTo>
                  <a:lnTo>
                    <a:pt x="17816" y="264"/>
                  </a:lnTo>
                  <a:lnTo>
                    <a:pt x="17859" y="176"/>
                  </a:lnTo>
                  <a:lnTo>
                    <a:pt x="17859" y="132"/>
                  </a:lnTo>
                  <a:lnTo>
                    <a:pt x="17816" y="88"/>
                  </a:lnTo>
                  <a:lnTo>
                    <a:pt x="17772" y="44"/>
                  </a:lnTo>
                  <a:lnTo>
                    <a:pt x="1768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8" name="Google Shape;4928;p168"/>
            <p:cNvSpPr/>
            <p:nvPr/>
          </p:nvSpPr>
          <p:spPr>
            <a:xfrm>
              <a:off x="1977975" y="1250925"/>
              <a:ext cx="449800" cy="917125"/>
            </a:xfrm>
            <a:custGeom>
              <a:avLst/>
              <a:gdLst/>
              <a:ahLst/>
              <a:cxnLst/>
              <a:rect l="l" t="t" r="r" b="b"/>
              <a:pathLst>
                <a:path w="17992" h="36685" extrusionOk="0">
                  <a:moveTo>
                    <a:pt x="17772" y="0"/>
                  </a:moveTo>
                  <a:lnTo>
                    <a:pt x="17684" y="44"/>
                  </a:lnTo>
                  <a:lnTo>
                    <a:pt x="17640" y="88"/>
                  </a:lnTo>
                  <a:lnTo>
                    <a:pt x="16412" y="2896"/>
                  </a:lnTo>
                  <a:lnTo>
                    <a:pt x="14964" y="5924"/>
                  </a:lnTo>
                  <a:lnTo>
                    <a:pt x="14920" y="5968"/>
                  </a:lnTo>
                  <a:lnTo>
                    <a:pt x="14569" y="7943"/>
                  </a:lnTo>
                  <a:lnTo>
                    <a:pt x="14393" y="10400"/>
                  </a:lnTo>
                  <a:lnTo>
                    <a:pt x="13911" y="12638"/>
                  </a:lnTo>
                  <a:lnTo>
                    <a:pt x="12726" y="14920"/>
                  </a:lnTo>
                  <a:lnTo>
                    <a:pt x="8821" y="21238"/>
                  </a:lnTo>
                  <a:lnTo>
                    <a:pt x="8075" y="22994"/>
                  </a:lnTo>
                  <a:lnTo>
                    <a:pt x="8075" y="23037"/>
                  </a:lnTo>
                  <a:lnTo>
                    <a:pt x="7285" y="26241"/>
                  </a:lnTo>
                  <a:lnTo>
                    <a:pt x="6407" y="29137"/>
                  </a:lnTo>
                  <a:lnTo>
                    <a:pt x="5837" y="29839"/>
                  </a:lnTo>
                  <a:lnTo>
                    <a:pt x="2458" y="30629"/>
                  </a:lnTo>
                  <a:lnTo>
                    <a:pt x="2414" y="30629"/>
                  </a:lnTo>
                  <a:lnTo>
                    <a:pt x="1756" y="31111"/>
                  </a:lnTo>
                  <a:lnTo>
                    <a:pt x="1712" y="31155"/>
                  </a:lnTo>
                  <a:lnTo>
                    <a:pt x="966" y="32252"/>
                  </a:lnTo>
                  <a:lnTo>
                    <a:pt x="966" y="32296"/>
                  </a:lnTo>
                  <a:lnTo>
                    <a:pt x="1" y="35368"/>
                  </a:lnTo>
                  <a:lnTo>
                    <a:pt x="1" y="35456"/>
                  </a:lnTo>
                  <a:lnTo>
                    <a:pt x="44" y="36553"/>
                  </a:lnTo>
                  <a:lnTo>
                    <a:pt x="132" y="36640"/>
                  </a:lnTo>
                  <a:lnTo>
                    <a:pt x="220" y="36684"/>
                  </a:lnTo>
                  <a:lnTo>
                    <a:pt x="308" y="36684"/>
                  </a:lnTo>
                  <a:lnTo>
                    <a:pt x="352" y="36640"/>
                  </a:lnTo>
                  <a:lnTo>
                    <a:pt x="395" y="36596"/>
                  </a:lnTo>
                  <a:lnTo>
                    <a:pt x="395" y="36509"/>
                  </a:lnTo>
                  <a:lnTo>
                    <a:pt x="352" y="35456"/>
                  </a:lnTo>
                  <a:lnTo>
                    <a:pt x="1273" y="32428"/>
                  </a:lnTo>
                  <a:lnTo>
                    <a:pt x="1975" y="31375"/>
                  </a:lnTo>
                  <a:lnTo>
                    <a:pt x="2589" y="30936"/>
                  </a:lnTo>
                  <a:lnTo>
                    <a:pt x="5968" y="30190"/>
                  </a:lnTo>
                  <a:lnTo>
                    <a:pt x="6056" y="30102"/>
                  </a:lnTo>
                  <a:lnTo>
                    <a:pt x="6714" y="29356"/>
                  </a:lnTo>
                  <a:lnTo>
                    <a:pt x="6758" y="29312"/>
                  </a:lnTo>
                  <a:lnTo>
                    <a:pt x="7636" y="26328"/>
                  </a:lnTo>
                  <a:lnTo>
                    <a:pt x="8426" y="23125"/>
                  </a:lnTo>
                  <a:lnTo>
                    <a:pt x="9128" y="21414"/>
                  </a:lnTo>
                  <a:lnTo>
                    <a:pt x="13033" y="15095"/>
                  </a:lnTo>
                  <a:lnTo>
                    <a:pt x="14262" y="12769"/>
                  </a:lnTo>
                  <a:lnTo>
                    <a:pt x="14262" y="12726"/>
                  </a:lnTo>
                  <a:lnTo>
                    <a:pt x="14700" y="10444"/>
                  </a:lnTo>
                  <a:lnTo>
                    <a:pt x="14744" y="10444"/>
                  </a:lnTo>
                  <a:lnTo>
                    <a:pt x="14920" y="7986"/>
                  </a:lnTo>
                  <a:lnTo>
                    <a:pt x="15271" y="6056"/>
                  </a:lnTo>
                  <a:lnTo>
                    <a:pt x="16719" y="3028"/>
                  </a:lnTo>
                  <a:lnTo>
                    <a:pt x="17992" y="264"/>
                  </a:lnTo>
                  <a:lnTo>
                    <a:pt x="17992" y="176"/>
                  </a:lnTo>
                  <a:lnTo>
                    <a:pt x="17992" y="132"/>
                  </a:lnTo>
                  <a:lnTo>
                    <a:pt x="17948" y="44"/>
                  </a:lnTo>
                  <a:lnTo>
                    <a:pt x="1790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9" name="Google Shape;4929;p168"/>
            <p:cNvSpPr/>
            <p:nvPr/>
          </p:nvSpPr>
          <p:spPr>
            <a:xfrm>
              <a:off x="2010875" y="1153275"/>
              <a:ext cx="468450" cy="980750"/>
            </a:xfrm>
            <a:custGeom>
              <a:avLst/>
              <a:gdLst/>
              <a:ahLst/>
              <a:cxnLst/>
              <a:rect l="l" t="t" r="r" b="b"/>
              <a:pathLst>
                <a:path w="18738" h="39230" extrusionOk="0">
                  <a:moveTo>
                    <a:pt x="18475" y="1"/>
                  </a:moveTo>
                  <a:lnTo>
                    <a:pt x="18431" y="45"/>
                  </a:lnTo>
                  <a:lnTo>
                    <a:pt x="18387" y="89"/>
                  </a:lnTo>
                  <a:lnTo>
                    <a:pt x="18387" y="176"/>
                  </a:lnTo>
                  <a:lnTo>
                    <a:pt x="18036" y="3424"/>
                  </a:lnTo>
                  <a:lnTo>
                    <a:pt x="16588" y="6407"/>
                  </a:lnTo>
                  <a:lnTo>
                    <a:pt x="14833" y="10050"/>
                  </a:lnTo>
                  <a:lnTo>
                    <a:pt x="14438" y="11410"/>
                  </a:lnTo>
                  <a:lnTo>
                    <a:pt x="14438" y="11454"/>
                  </a:lnTo>
                  <a:lnTo>
                    <a:pt x="14218" y="14920"/>
                  </a:lnTo>
                  <a:lnTo>
                    <a:pt x="13736" y="17070"/>
                  </a:lnTo>
                  <a:lnTo>
                    <a:pt x="12331" y="19703"/>
                  </a:lnTo>
                  <a:lnTo>
                    <a:pt x="10269" y="23038"/>
                  </a:lnTo>
                  <a:lnTo>
                    <a:pt x="8250" y="26329"/>
                  </a:lnTo>
                  <a:lnTo>
                    <a:pt x="7548" y="28128"/>
                  </a:lnTo>
                  <a:lnTo>
                    <a:pt x="7505" y="28128"/>
                  </a:lnTo>
                  <a:lnTo>
                    <a:pt x="6715" y="31683"/>
                  </a:lnTo>
                  <a:lnTo>
                    <a:pt x="5925" y="34579"/>
                  </a:lnTo>
                  <a:lnTo>
                    <a:pt x="3204" y="34886"/>
                  </a:lnTo>
                  <a:lnTo>
                    <a:pt x="3160" y="34930"/>
                  </a:lnTo>
                  <a:lnTo>
                    <a:pt x="1493" y="35500"/>
                  </a:lnTo>
                  <a:lnTo>
                    <a:pt x="1405" y="35544"/>
                  </a:lnTo>
                  <a:lnTo>
                    <a:pt x="791" y="36422"/>
                  </a:lnTo>
                  <a:lnTo>
                    <a:pt x="747" y="36422"/>
                  </a:lnTo>
                  <a:lnTo>
                    <a:pt x="45" y="38265"/>
                  </a:lnTo>
                  <a:lnTo>
                    <a:pt x="45" y="38352"/>
                  </a:lnTo>
                  <a:lnTo>
                    <a:pt x="1" y="39054"/>
                  </a:lnTo>
                  <a:lnTo>
                    <a:pt x="1" y="39142"/>
                  </a:lnTo>
                  <a:lnTo>
                    <a:pt x="45" y="39186"/>
                  </a:lnTo>
                  <a:lnTo>
                    <a:pt x="89" y="39230"/>
                  </a:lnTo>
                  <a:lnTo>
                    <a:pt x="176" y="39230"/>
                  </a:lnTo>
                  <a:lnTo>
                    <a:pt x="308" y="39186"/>
                  </a:lnTo>
                  <a:lnTo>
                    <a:pt x="352" y="39098"/>
                  </a:lnTo>
                  <a:lnTo>
                    <a:pt x="396" y="38396"/>
                  </a:lnTo>
                  <a:lnTo>
                    <a:pt x="1054" y="36597"/>
                  </a:lnTo>
                  <a:lnTo>
                    <a:pt x="1668" y="35807"/>
                  </a:lnTo>
                  <a:lnTo>
                    <a:pt x="3248" y="35237"/>
                  </a:lnTo>
                  <a:lnTo>
                    <a:pt x="6100" y="34886"/>
                  </a:lnTo>
                  <a:lnTo>
                    <a:pt x="6188" y="34842"/>
                  </a:lnTo>
                  <a:lnTo>
                    <a:pt x="6232" y="34754"/>
                  </a:lnTo>
                  <a:lnTo>
                    <a:pt x="7066" y="31770"/>
                  </a:lnTo>
                  <a:lnTo>
                    <a:pt x="7856" y="28216"/>
                  </a:lnTo>
                  <a:lnTo>
                    <a:pt x="8558" y="26461"/>
                  </a:lnTo>
                  <a:lnTo>
                    <a:pt x="10532" y="23214"/>
                  </a:lnTo>
                  <a:lnTo>
                    <a:pt x="12639" y="19879"/>
                  </a:lnTo>
                  <a:lnTo>
                    <a:pt x="14043" y="17202"/>
                  </a:lnTo>
                  <a:lnTo>
                    <a:pt x="14087" y="17158"/>
                  </a:lnTo>
                  <a:lnTo>
                    <a:pt x="14569" y="15008"/>
                  </a:lnTo>
                  <a:lnTo>
                    <a:pt x="14569" y="14964"/>
                  </a:lnTo>
                  <a:lnTo>
                    <a:pt x="14789" y="11498"/>
                  </a:lnTo>
                  <a:lnTo>
                    <a:pt x="15140" y="10181"/>
                  </a:lnTo>
                  <a:lnTo>
                    <a:pt x="16895" y="6583"/>
                  </a:lnTo>
                  <a:lnTo>
                    <a:pt x="18343" y="3555"/>
                  </a:lnTo>
                  <a:lnTo>
                    <a:pt x="18387" y="3511"/>
                  </a:lnTo>
                  <a:lnTo>
                    <a:pt x="18738" y="220"/>
                  </a:lnTo>
                  <a:lnTo>
                    <a:pt x="18738" y="133"/>
                  </a:lnTo>
                  <a:lnTo>
                    <a:pt x="18694" y="89"/>
                  </a:lnTo>
                  <a:lnTo>
                    <a:pt x="18650" y="45"/>
                  </a:lnTo>
                  <a:lnTo>
                    <a:pt x="1856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0" name="Google Shape;4930;p168"/>
            <p:cNvSpPr/>
            <p:nvPr/>
          </p:nvSpPr>
          <p:spPr>
            <a:xfrm>
              <a:off x="1860600" y="1609650"/>
              <a:ext cx="307175" cy="510125"/>
            </a:xfrm>
            <a:custGeom>
              <a:avLst/>
              <a:gdLst/>
              <a:ahLst/>
              <a:cxnLst/>
              <a:rect l="l" t="t" r="r" b="b"/>
              <a:pathLst>
                <a:path w="12287" h="20405" extrusionOk="0">
                  <a:moveTo>
                    <a:pt x="12067" y="0"/>
                  </a:moveTo>
                  <a:lnTo>
                    <a:pt x="12024" y="44"/>
                  </a:lnTo>
                  <a:lnTo>
                    <a:pt x="11980" y="88"/>
                  </a:lnTo>
                  <a:lnTo>
                    <a:pt x="8469" y="5529"/>
                  </a:lnTo>
                  <a:lnTo>
                    <a:pt x="6363" y="8425"/>
                  </a:lnTo>
                  <a:lnTo>
                    <a:pt x="4608" y="11365"/>
                  </a:lnTo>
                  <a:lnTo>
                    <a:pt x="2721" y="13998"/>
                  </a:lnTo>
                  <a:lnTo>
                    <a:pt x="2721" y="14042"/>
                  </a:lnTo>
                  <a:lnTo>
                    <a:pt x="1273" y="16806"/>
                  </a:lnTo>
                  <a:lnTo>
                    <a:pt x="1273" y="16850"/>
                  </a:lnTo>
                  <a:lnTo>
                    <a:pt x="0" y="20141"/>
                  </a:lnTo>
                  <a:lnTo>
                    <a:pt x="0" y="20229"/>
                  </a:lnTo>
                  <a:lnTo>
                    <a:pt x="0" y="20273"/>
                  </a:lnTo>
                  <a:lnTo>
                    <a:pt x="44" y="20361"/>
                  </a:lnTo>
                  <a:lnTo>
                    <a:pt x="88" y="20404"/>
                  </a:lnTo>
                  <a:lnTo>
                    <a:pt x="176" y="20404"/>
                  </a:lnTo>
                  <a:lnTo>
                    <a:pt x="264" y="20361"/>
                  </a:lnTo>
                  <a:lnTo>
                    <a:pt x="307" y="20273"/>
                  </a:lnTo>
                  <a:lnTo>
                    <a:pt x="1580" y="16982"/>
                  </a:lnTo>
                  <a:lnTo>
                    <a:pt x="3028" y="14173"/>
                  </a:lnTo>
                  <a:lnTo>
                    <a:pt x="4915" y="11541"/>
                  </a:lnTo>
                  <a:lnTo>
                    <a:pt x="6670" y="8645"/>
                  </a:lnTo>
                  <a:lnTo>
                    <a:pt x="8776" y="5705"/>
                  </a:lnTo>
                  <a:lnTo>
                    <a:pt x="12243" y="263"/>
                  </a:lnTo>
                  <a:lnTo>
                    <a:pt x="12287" y="176"/>
                  </a:lnTo>
                  <a:lnTo>
                    <a:pt x="12287" y="132"/>
                  </a:lnTo>
                  <a:lnTo>
                    <a:pt x="12243" y="88"/>
                  </a:lnTo>
                  <a:lnTo>
                    <a:pt x="1219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1" name="Google Shape;4931;p168"/>
            <p:cNvSpPr/>
            <p:nvPr/>
          </p:nvSpPr>
          <p:spPr>
            <a:xfrm>
              <a:off x="3805600" y="1948625"/>
              <a:ext cx="105350" cy="186500"/>
            </a:xfrm>
            <a:custGeom>
              <a:avLst/>
              <a:gdLst/>
              <a:ahLst/>
              <a:cxnLst/>
              <a:rect l="l" t="t" r="r" b="b"/>
              <a:pathLst>
                <a:path w="4214" h="7460" extrusionOk="0">
                  <a:moveTo>
                    <a:pt x="1317" y="483"/>
                  </a:moveTo>
                  <a:lnTo>
                    <a:pt x="3599" y="4037"/>
                  </a:lnTo>
                  <a:lnTo>
                    <a:pt x="3818" y="4695"/>
                  </a:lnTo>
                  <a:lnTo>
                    <a:pt x="3511" y="6758"/>
                  </a:lnTo>
                  <a:lnTo>
                    <a:pt x="2809" y="7109"/>
                  </a:lnTo>
                  <a:lnTo>
                    <a:pt x="2238" y="6802"/>
                  </a:lnTo>
                  <a:lnTo>
                    <a:pt x="1273" y="5705"/>
                  </a:lnTo>
                  <a:lnTo>
                    <a:pt x="395" y="3993"/>
                  </a:lnTo>
                  <a:lnTo>
                    <a:pt x="352" y="2238"/>
                  </a:lnTo>
                  <a:lnTo>
                    <a:pt x="1185" y="702"/>
                  </a:lnTo>
                  <a:lnTo>
                    <a:pt x="1317" y="483"/>
                  </a:lnTo>
                  <a:close/>
                  <a:moveTo>
                    <a:pt x="1273" y="0"/>
                  </a:moveTo>
                  <a:lnTo>
                    <a:pt x="1185" y="88"/>
                  </a:lnTo>
                  <a:lnTo>
                    <a:pt x="878" y="483"/>
                  </a:lnTo>
                  <a:lnTo>
                    <a:pt x="878" y="527"/>
                  </a:lnTo>
                  <a:lnTo>
                    <a:pt x="0" y="2150"/>
                  </a:lnTo>
                  <a:lnTo>
                    <a:pt x="0" y="2238"/>
                  </a:lnTo>
                  <a:lnTo>
                    <a:pt x="88" y="4081"/>
                  </a:lnTo>
                  <a:lnTo>
                    <a:pt x="88" y="4125"/>
                  </a:lnTo>
                  <a:lnTo>
                    <a:pt x="1010" y="5880"/>
                  </a:lnTo>
                  <a:lnTo>
                    <a:pt x="1010" y="5924"/>
                  </a:lnTo>
                  <a:lnTo>
                    <a:pt x="1975" y="7065"/>
                  </a:lnTo>
                  <a:lnTo>
                    <a:pt x="2019" y="7109"/>
                  </a:lnTo>
                  <a:lnTo>
                    <a:pt x="2765" y="7460"/>
                  </a:lnTo>
                  <a:lnTo>
                    <a:pt x="2897" y="7460"/>
                  </a:lnTo>
                  <a:lnTo>
                    <a:pt x="3730" y="7065"/>
                  </a:lnTo>
                  <a:lnTo>
                    <a:pt x="3818" y="6977"/>
                  </a:lnTo>
                  <a:lnTo>
                    <a:pt x="3862" y="6933"/>
                  </a:lnTo>
                  <a:lnTo>
                    <a:pt x="4213" y="4739"/>
                  </a:lnTo>
                  <a:lnTo>
                    <a:pt x="4169" y="4651"/>
                  </a:lnTo>
                  <a:lnTo>
                    <a:pt x="3906" y="3906"/>
                  </a:lnTo>
                  <a:lnTo>
                    <a:pt x="3906" y="3862"/>
                  </a:lnTo>
                  <a:lnTo>
                    <a:pt x="1492" y="88"/>
                  </a:lnTo>
                  <a:lnTo>
                    <a:pt x="1405" y="44"/>
                  </a:lnTo>
                  <a:lnTo>
                    <a:pt x="131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2" name="Google Shape;4932;p168"/>
            <p:cNvSpPr/>
            <p:nvPr/>
          </p:nvSpPr>
          <p:spPr>
            <a:xfrm>
              <a:off x="3788050" y="1933250"/>
              <a:ext cx="133850" cy="229300"/>
            </a:xfrm>
            <a:custGeom>
              <a:avLst/>
              <a:gdLst/>
              <a:ahLst/>
              <a:cxnLst/>
              <a:rect l="l" t="t" r="r" b="b"/>
              <a:pathLst>
                <a:path w="5354" h="9172" extrusionOk="0">
                  <a:moveTo>
                    <a:pt x="2194" y="352"/>
                  </a:moveTo>
                  <a:lnTo>
                    <a:pt x="2633" y="484"/>
                  </a:lnTo>
                  <a:lnTo>
                    <a:pt x="4520" y="3994"/>
                  </a:lnTo>
                  <a:lnTo>
                    <a:pt x="5003" y="5003"/>
                  </a:lnTo>
                  <a:lnTo>
                    <a:pt x="4871" y="7153"/>
                  </a:lnTo>
                  <a:lnTo>
                    <a:pt x="4608" y="8163"/>
                  </a:lnTo>
                  <a:lnTo>
                    <a:pt x="4257" y="8557"/>
                  </a:lnTo>
                  <a:lnTo>
                    <a:pt x="3467" y="8821"/>
                  </a:lnTo>
                  <a:lnTo>
                    <a:pt x="2897" y="8426"/>
                  </a:lnTo>
                  <a:lnTo>
                    <a:pt x="1317" y="6451"/>
                  </a:lnTo>
                  <a:lnTo>
                    <a:pt x="483" y="4696"/>
                  </a:lnTo>
                  <a:lnTo>
                    <a:pt x="351" y="3862"/>
                  </a:lnTo>
                  <a:lnTo>
                    <a:pt x="395" y="2765"/>
                  </a:lnTo>
                  <a:lnTo>
                    <a:pt x="790" y="1800"/>
                  </a:lnTo>
                  <a:lnTo>
                    <a:pt x="1624" y="659"/>
                  </a:lnTo>
                  <a:lnTo>
                    <a:pt x="2194" y="352"/>
                  </a:lnTo>
                  <a:close/>
                  <a:moveTo>
                    <a:pt x="2063" y="1"/>
                  </a:moveTo>
                  <a:lnTo>
                    <a:pt x="1448" y="352"/>
                  </a:lnTo>
                  <a:lnTo>
                    <a:pt x="1361" y="440"/>
                  </a:lnTo>
                  <a:lnTo>
                    <a:pt x="483" y="1624"/>
                  </a:lnTo>
                  <a:lnTo>
                    <a:pt x="483" y="1668"/>
                  </a:lnTo>
                  <a:lnTo>
                    <a:pt x="88" y="2678"/>
                  </a:lnTo>
                  <a:lnTo>
                    <a:pt x="44" y="2721"/>
                  </a:lnTo>
                  <a:lnTo>
                    <a:pt x="0" y="3862"/>
                  </a:lnTo>
                  <a:lnTo>
                    <a:pt x="0" y="3906"/>
                  </a:lnTo>
                  <a:lnTo>
                    <a:pt x="176" y="4784"/>
                  </a:lnTo>
                  <a:lnTo>
                    <a:pt x="176" y="4828"/>
                  </a:lnTo>
                  <a:lnTo>
                    <a:pt x="1010" y="6583"/>
                  </a:lnTo>
                  <a:lnTo>
                    <a:pt x="1054" y="6627"/>
                  </a:lnTo>
                  <a:lnTo>
                    <a:pt x="2633" y="8689"/>
                  </a:lnTo>
                  <a:lnTo>
                    <a:pt x="2677" y="8733"/>
                  </a:lnTo>
                  <a:lnTo>
                    <a:pt x="3335" y="9128"/>
                  </a:lnTo>
                  <a:lnTo>
                    <a:pt x="3467" y="9172"/>
                  </a:lnTo>
                  <a:lnTo>
                    <a:pt x="3511" y="9172"/>
                  </a:lnTo>
                  <a:lnTo>
                    <a:pt x="4432" y="8865"/>
                  </a:lnTo>
                  <a:lnTo>
                    <a:pt x="4520" y="8821"/>
                  </a:lnTo>
                  <a:lnTo>
                    <a:pt x="4915" y="8338"/>
                  </a:lnTo>
                  <a:lnTo>
                    <a:pt x="4959" y="8250"/>
                  </a:lnTo>
                  <a:lnTo>
                    <a:pt x="5222" y="7241"/>
                  </a:lnTo>
                  <a:lnTo>
                    <a:pt x="5222" y="7197"/>
                  </a:lnTo>
                  <a:lnTo>
                    <a:pt x="5354" y="5003"/>
                  </a:lnTo>
                  <a:lnTo>
                    <a:pt x="5354" y="4915"/>
                  </a:lnTo>
                  <a:lnTo>
                    <a:pt x="4871" y="3862"/>
                  </a:lnTo>
                  <a:lnTo>
                    <a:pt x="2897" y="264"/>
                  </a:lnTo>
                  <a:lnTo>
                    <a:pt x="2853" y="176"/>
                  </a:lnTo>
                  <a:lnTo>
                    <a:pt x="2809" y="176"/>
                  </a:lnTo>
                  <a:lnTo>
                    <a:pt x="219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3" name="Google Shape;4933;p168"/>
            <p:cNvSpPr/>
            <p:nvPr/>
          </p:nvSpPr>
          <p:spPr>
            <a:xfrm>
              <a:off x="3671775" y="2997350"/>
              <a:ext cx="187600" cy="399350"/>
            </a:xfrm>
            <a:custGeom>
              <a:avLst/>
              <a:gdLst/>
              <a:ahLst/>
              <a:cxnLst/>
              <a:rect l="l" t="t" r="r" b="b"/>
              <a:pathLst>
                <a:path w="7504" h="15974" extrusionOk="0">
                  <a:moveTo>
                    <a:pt x="1843" y="1"/>
                  </a:moveTo>
                  <a:lnTo>
                    <a:pt x="1755" y="45"/>
                  </a:lnTo>
                  <a:lnTo>
                    <a:pt x="790" y="615"/>
                  </a:lnTo>
                  <a:lnTo>
                    <a:pt x="746" y="703"/>
                  </a:lnTo>
                  <a:lnTo>
                    <a:pt x="176" y="1712"/>
                  </a:lnTo>
                  <a:lnTo>
                    <a:pt x="176" y="1756"/>
                  </a:lnTo>
                  <a:lnTo>
                    <a:pt x="0" y="2941"/>
                  </a:lnTo>
                  <a:lnTo>
                    <a:pt x="0" y="2985"/>
                  </a:lnTo>
                  <a:lnTo>
                    <a:pt x="351" y="5530"/>
                  </a:lnTo>
                  <a:lnTo>
                    <a:pt x="395" y="5617"/>
                  </a:lnTo>
                  <a:lnTo>
                    <a:pt x="1185" y="6890"/>
                  </a:lnTo>
                  <a:lnTo>
                    <a:pt x="1229" y="6890"/>
                  </a:lnTo>
                  <a:lnTo>
                    <a:pt x="4783" y="10751"/>
                  </a:lnTo>
                  <a:lnTo>
                    <a:pt x="4432" y="11848"/>
                  </a:lnTo>
                  <a:lnTo>
                    <a:pt x="4169" y="12726"/>
                  </a:lnTo>
                  <a:lnTo>
                    <a:pt x="3467" y="13516"/>
                  </a:lnTo>
                  <a:lnTo>
                    <a:pt x="2150" y="14920"/>
                  </a:lnTo>
                  <a:lnTo>
                    <a:pt x="1009" y="15622"/>
                  </a:lnTo>
                  <a:lnTo>
                    <a:pt x="922" y="15666"/>
                  </a:lnTo>
                  <a:lnTo>
                    <a:pt x="922" y="15754"/>
                  </a:lnTo>
                  <a:lnTo>
                    <a:pt x="922" y="15798"/>
                  </a:lnTo>
                  <a:lnTo>
                    <a:pt x="922" y="15885"/>
                  </a:lnTo>
                  <a:lnTo>
                    <a:pt x="1009" y="15929"/>
                  </a:lnTo>
                  <a:lnTo>
                    <a:pt x="1097" y="15973"/>
                  </a:lnTo>
                  <a:lnTo>
                    <a:pt x="1185" y="15929"/>
                  </a:lnTo>
                  <a:lnTo>
                    <a:pt x="2370" y="15227"/>
                  </a:lnTo>
                  <a:lnTo>
                    <a:pt x="2413" y="15183"/>
                  </a:lnTo>
                  <a:lnTo>
                    <a:pt x="3598" y="13911"/>
                  </a:lnTo>
                  <a:lnTo>
                    <a:pt x="4213" y="13209"/>
                  </a:lnTo>
                  <a:lnTo>
                    <a:pt x="4432" y="12902"/>
                  </a:lnTo>
                  <a:lnTo>
                    <a:pt x="4476" y="12770"/>
                  </a:lnTo>
                  <a:lnTo>
                    <a:pt x="4739" y="11980"/>
                  </a:lnTo>
                  <a:lnTo>
                    <a:pt x="5178" y="10795"/>
                  </a:lnTo>
                  <a:lnTo>
                    <a:pt x="5178" y="10664"/>
                  </a:lnTo>
                  <a:lnTo>
                    <a:pt x="5134" y="10576"/>
                  </a:lnTo>
                  <a:lnTo>
                    <a:pt x="1492" y="6671"/>
                  </a:lnTo>
                  <a:lnTo>
                    <a:pt x="702" y="5442"/>
                  </a:lnTo>
                  <a:lnTo>
                    <a:pt x="351" y="2941"/>
                  </a:lnTo>
                  <a:lnTo>
                    <a:pt x="527" y="1844"/>
                  </a:lnTo>
                  <a:lnTo>
                    <a:pt x="1009" y="878"/>
                  </a:lnTo>
                  <a:lnTo>
                    <a:pt x="1887" y="352"/>
                  </a:lnTo>
                  <a:lnTo>
                    <a:pt x="2150" y="352"/>
                  </a:lnTo>
                  <a:lnTo>
                    <a:pt x="3642" y="1449"/>
                  </a:lnTo>
                  <a:lnTo>
                    <a:pt x="5485" y="3380"/>
                  </a:lnTo>
                  <a:lnTo>
                    <a:pt x="7021" y="5837"/>
                  </a:lnTo>
                  <a:lnTo>
                    <a:pt x="7153" y="9040"/>
                  </a:lnTo>
                  <a:lnTo>
                    <a:pt x="7196" y="9128"/>
                  </a:lnTo>
                  <a:lnTo>
                    <a:pt x="7240" y="9172"/>
                  </a:lnTo>
                  <a:lnTo>
                    <a:pt x="7284" y="9216"/>
                  </a:lnTo>
                  <a:lnTo>
                    <a:pt x="7416" y="9216"/>
                  </a:lnTo>
                  <a:lnTo>
                    <a:pt x="7460" y="9172"/>
                  </a:lnTo>
                  <a:lnTo>
                    <a:pt x="7504" y="9084"/>
                  </a:lnTo>
                  <a:lnTo>
                    <a:pt x="7504" y="9040"/>
                  </a:lnTo>
                  <a:lnTo>
                    <a:pt x="7372" y="5749"/>
                  </a:lnTo>
                  <a:lnTo>
                    <a:pt x="7328" y="5661"/>
                  </a:lnTo>
                  <a:lnTo>
                    <a:pt x="5748" y="3160"/>
                  </a:lnTo>
                  <a:lnTo>
                    <a:pt x="5748" y="3116"/>
                  </a:lnTo>
                  <a:lnTo>
                    <a:pt x="3905" y="1186"/>
                  </a:lnTo>
                  <a:lnTo>
                    <a:pt x="3862" y="1186"/>
                  </a:lnTo>
                  <a:lnTo>
                    <a:pt x="2326" y="45"/>
                  </a:lnTo>
                  <a:lnTo>
                    <a:pt x="2238" y="45"/>
                  </a:lnTo>
                  <a:lnTo>
                    <a:pt x="184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4" name="Google Shape;4934;p168"/>
            <p:cNvSpPr/>
            <p:nvPr/>
          </p:nvSpPr>
          <p:spPr>
            <a:xfrm>
              <a:off x="3577425" y="2967725"/>
              <a:ext cx="311575" cy="471750"/>
            </a:xfrm>
            <a:custGeom>
              <a:avLst/>
              <a:gdLst/>
              <a:ahLst/>
              <a:cxnLst/>
              <a:rect l="l" t="t" r="r" b="b"/>
              <a:pathLst>
                <a:path w="12463" h="18870" extrusionOk="0">
                  <a:moveTo>
                    <a:pt x="5529" y="1"/>
                  </a:moveTo>
                  <a:lnTo>
                    <a:pt x="4257" y="791"/>
                  </a:lnTo>
                  <a:lnTo>
                    <a:pt x="4213" y="835"/>
                  </a:lnTo>
                  <a:lnTo>
                    <a:pt x="3730" y="1449"/>
                  </a:lnTo>
                  <a:lnTo>
                    <a:pt x="3730" y="1493"/>
                  </a:lnTo>
                  <a:lnTo>
                    <a:pt x="3204" y="3248"/>
                  </a:lnTo>
                  <a:lnTo>
                    <a:pt x="3160" y="3292"/>
                  </a:lnTo>
                  <a:lnTo>
                    <a:pt x="3204" y="4696"/>
                  </a:lnTo>
                  <a:lnTo>
                    <a:pt x="3247" y="4740"/>
                  </a:lnTo>
                  <a:lnTo>
                    <a:pt x="4037" y="7592"/>
                  </a:lnTo>
                  <a:lnTo>
                    <a:pt x="4081" y="7636"/>
                  </a:lnTo>
                  <a:lnTo>
                    <a:pt x="6056" y="10225"/>
                  </a:lnTo>
                  <a:lnTo>
                    <a:pt x="6582" y="11498"/>
                  </a:lnTo>
                  <a:lnTo>
                    <a:pt x="6539" y="12156"/>
                  </a:lnTo>
                  <a:lnTo>
                    <a:pt x="5661" y="14306"/>
                  </a:lnTo>
                  <a:lnTo>
                    <a:pt x="44" y="18518"/>
                  </a:lnTo>
                  <a:lnTo>
                    <a:pt x="0" y="18606"/>
                  </a:lnTo>
                  <a:lnTo>
                    <a:pt x="0" y="18650"/>
                  </a:lnTo>
                  <a:lnTo>
                    <a:pt x="0" y="18738"/>
                  </a:lnTo>
                  <a:lnTo>
                    <a:pt x="0" y="18782"/>
                  </a:lnTo>
                  <a:lnTo>
                    <a:pt x="88" y="18826"/>
                  </a:lnTo>
                  <a:lnTo>
                    <a:pt x="176" y="18870"/>
                  </a:lnTo>
                  <a:lnTo>
                    <a:pt x="264" y="18826"/>
                  </a:lnTo>
                  <a:lnTo>
                    <a:pt x="5924" y="14569"/>
                  </a:lnTo>
                  <a:lnTo>
                    <a:pt x="5968" y="14481"/>
                  </a:lnTo>
                  <a:lnTo>
                    <a:pt x="6890" y="12244"/>
                  </a:lnTo>
                  <a:lnTo>
                    <a:pt x="6890" y="12200"/>
                  </a:lnTo>
                  <a:lnTo>
                    <a:pt x="6933" y="11498"/>
                  </a:lnTo>
                  <a:lnTo>
                    <a:pt x="6890" y="11410"/>
                  </a:lnTo>
                  <a:lnTo>
                    <a:pt x="6407" y="10093"/>
                  </a:lnTo>
                  <a:lnTo>
                    <a:pt x="6363" y="10050"/>
                  </a:lnTo>
                  <a:lnTo>
                    <a:pt x="4388" y="7461"/>
                  </a:lnTo>
                  <a:lnTo>
                    <a:pt x="3555" y="4696"/>
                  </a:lnTo>
                  <a:lnTo>
                    <a:pt x="3511" y="3336"/>
                  </a:lnTo>
                  <a:lnTo>
                    <a:pt x="4037" y="1625"/>
                  </a:lnTo>
                  <a:lnTo>
                    <a:pt x="4476" y="1098"/>
                  </a:lnTo>
                  <a:lnTo>
                    <a:pt x="5617" y="352"/>
                  </a:lnTo>
                  <a:lnTo>
                    <a:pt x="9391" y="2678"/>
                  </a:lnTo>
                  <a:lnTo>
                    <a:pt x="11848" y="5925"/>
                  </a:lnTo>
                  <a:lnTo>
                    <a:pt x="12111" y="7724"/>
                  </a:lnTo>
                  <a:lnTo>
                    <a:pt x="12024" y="10620"/>
                  </a:lnTo>
                  <a:lnTo>
                    <a:pt x="12024" y="10708"/>
                  </a:lnTo>
                  <a:lnTo>
                    <a:pt x="12067" y="10752"/>
                  </a:lnTo>
                  <a:lnTo>
                    <a:pt x="12111" y="10796"/>
                  </a:lnTo>
                  <a:lnTo>
                    <a:pt x="12199" y="10796"/>
                  </a:lnTo>
                  <a:lnTo>
                    <a:pt x="12331" y="10752"/>
                  </a:lnTo>
                  <a:lnTo>
                    <a:pt x="12331" y="10708"/>
                  </a:lnTo>
                  <a:lnTo>
                    <a:pt x="12375" y="10620"/>
                  </a:lnTo>
                  <a:lnTo>
                    <a:pt x="12462" y="7724"/>
                  </a:lnTo>
                  <a:lnTo>
                    <a:pt x="12199" y="5837"/>
                  </a:lnTo>
                  <a:lnTo>
                    <a:pt x="12155" y="5749"/>
                  </a:lnTo>
                  <a:lnTo>
                    <a:pt x="9654" y="2458"/>
                  </a:lnTo>
                  <a:lnTo>
                    <a:pt x="9610" y="2414"/>
                  </a:lnTo>
                  <a:lnTo>
                    <a:pt x="570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5" name="Google Shape;4935;p168"/>
            <p:cNvSpPr/>
            <p:nvPr/>
          </p:nvSpPr>
          <p:spPr>
            <a:xfrm>
              <a:off x="3642150" y="2927150"/>
              <a:ext cx="329125" cy="352150"/>
            </a:xfrm>
            <a:custGeom>
              <a:avLst/>
              <a:gdLst/>
              <a:ahLst/>
              <a:cxnLst/>
              <a:rect l="l" t="t" r="r" b="b"/>
              <a:pathLst>
                <a:path w="13165" h="14086" extrusionOk="0">
                  <a:moveTo>
                    <a:pt x="5836" y="0"/>
                  </a:moveTo>
                  <a:lnTo>
                    <a:pt x="4257" y="176"/>
                  </a:lnTo>
                  <a:lnTo>
                    <a:pt x="3555" y="351"/>
                  </a:lnTo>
                  <a:lnTo>
                    <a:pt x="2940" y="527"/>
                  </a:lnTo>
                  <a:lnTo>
                    <a:pt x="2414" y="702"/>
                  </a:lnTo>
                  <a:lnTo>
                    <a:pt x="1931" y="922"/>
                  </a:lnTo>
                  <a:lnTo>
                    <a:pt x="1536" y="1185"/>
                  </a:lnTo>
                  <a:lnTo>
                    <a:pt x="1185" y="1492"/>
                  </a:lnTo>
                  <a:lnTo>
                    <a:pt x="878" y="1799"/>
                  </a:lnTo>
                  <a:lnTo>
                    <a:pt x="615" y="2151"/>
                  </a:lnTo>
                  <a:lnTo>
                    <a:pt x="439" y="2545"/>
                  </a:lnTo>
                  <a:lnTo>
                    <a:pt x="264" y="2984"/>
                  </a:lnTo>
                  <a:lnTo>
                    <a:pt x="132" y="3423"/>
                  </a:lnTo>
                  <a:lnTo>
                    <a:pt x="88" y="3950"/>
                  </a:lnTo>
                  <a:lnTo>
                    <a:pt x="0" y="4520"/>
                  </a:lnTo>
                  <a:lnTo>
                    <a:pt x="0" y="5091"/>
                  </a:lnTo>
                  <a:lnTo>
                    <a:pt x="0" y="6451"/>
                  </a:lnTo>
                  <a:lnTo>
                    <a:pt x="0" y="6495"/>
                  </a:lnTo>
                  <a:lnTo>
                    <a:pt x="702" y="8996"/>
                  </a:lnTo>
                  <a:lnTo>
                    <a:pt x="746" y="9084"/>
                  </a:lnTo>
                  <a:lnTo>
                    <a:pt x="2896" y="12155"/>
                  </a:lnTo>
                  <a:lnTo>
                    <a:pt x="2984" y="12989"/>
                  </a:lnTo>
                  <a:lnTo>
                    <a:pt x="2677" y="13603"/>
                  </a:lnTo>
                  <a:lnTo>
                    <a:pt x="2370" y="13779"/>
                  </a:lnTo>
                  <a:lnTo>
                    <a:pt x="2326" y="13823"/>
                  </a:lnTo>
                  <a:lnTo>
                    <a:pt x="2282" y="13867"/>
                  </a:lnTo>
                  <a:lnTo>
                    <a:pt x="2282" y="13954"/>
                  </a:lnTo>
                  <a:lnTo>
                    <a:pt x="2282" y="13998"/>
                  </a:lnTo>
                  <a:lnTo>
                    <a:pt x="2326" y="14086"/>
                  </a:lnTo>
                  <a:lnTo>
                    <a:pt x="2501" y="14086"/>
                  </a:lnTo>
                  <a:lnTo>
                    <a:pt x="2896" y="13910"/>
                  </a:lnTo>
                  <a:lnTo>
                    <a:pt x="2940" y="13823"/>
                  </a:lnTo>
                  <a:lnTo>
                    <a:pt x="3335" y="13077"/>
                  </a:lnTo>
                  <a:lnTo>
                    <a:pt x="3335" y="12989"/>
                  </a:lnTo>
                  <a:lnTo>
                    <a:pt x="3247" y="12067"/>
                  </a:lnTo>
                  <a:lnTo>
                    <a:pt x="3204" y="11980"/>
                  </a:lnTo>
                  <a:lnTo>
                    <a:pt x="1053" y="8908"/>
                  </a:lnTo>
                  <a:lnTo>
                    <a:pt x="351" y="6407"/>
                  </a:lnTo>
                  <a:lnTo>
                    <a:pt x="351" y="5178"/>
                  </a:lnTo>
                  <a:lnTo>
                    <a:pt x="351" y="4608"/>
                  </a:lnTo>
                  <a:lnTo>
                    <a:pt x="395" y="4081"/>
                  </a:lnTo>
                  <a:lnTo>
                    <a:pt x="439" y="3599"/>
                  </a:lnTo>
                  <a:lnTo>
                    <a:pt x="571" y="3160"/>
                  </a:lnTo>
                  <a:lnTo>
                    <a:pt x="702" y="2765"/>
                  </a:lnTo>
                  <a:lnTo>
                    <a:pt x="878" y="2414"/>
                  </a:lnTo>
                  <a:lnTo>
                    <a:pt x="1097" y="2063"/>
                  </a:lnTo>
                  <a:lnTo>
                    <a:pt x="1361" y="1756"/>
                  </a:lnTo>
                  <a:lnTo>
                    <a:pt x="1712" y="1492"/>
                  </a:lnTo>
                  <a:lnTo>
                    <a:pt x="2063" y="1273"/>
                  </a:lnTo>
                  <a:lnTo>
                    <a:pt x="2545" y="1054"/>
                  </a:lnTo>
                  <a:lnTo>
                    <a:pt x="3028" y="834"/>
                  </a:lnTo>
                  <a:lnTo>
                    <a:pt x="3642" y="702"/>
                  </a:lnTo>
                  <a:lnTo>
                    <a:pt x="4301" y="527"/>
                  </a:lnTo>
                  <a:lnTo>
                    <a:pt x="5836" y="351"/>
                  </a:lnTo>
                  <a:lnTo>
                    <a:pt x="6890" y="659"/>
                  </a:lnTo>
                  <a:lnTo>
                    <a:pt x="7855" y="1580"/>
                  </a:lnTo>
                  <a:lnTo>
                    <a:pt x="7899" y="1580"/>
                  </a:lnTo>
                  <a:lnTo>
                    <a:pt x="11102" y="3335"/>
                  </a:lnTo>
                  <a:lnTo>
                    <a:pt x="12901" y="4388"/>
                  </a:lnTo>
                  <a:lnTo>
                    <a:pt x="12989" y="4432"/>
                  </a:lnTo>
                  <a:lnTo>
                    <a:pt x="13033" y="4388"/>
                  </a:lnTo>
                  <a:lnTo>
                    <a:pt x="13077" y="4388"/>
                  </a:lnTo>
                  <a:lnTo>
                    <a:pt x="13164" y="4345"/>
                  </a:lnTo>
                  <a:lnTo>
                    <a:pt x="13164" y="4257"/>
                  </a:lnTo>
                  <a:lnTo>
                    <a:pt x="13164" y="4213"/>
                  </a:lnTo>
                  <a:lnTo>
                    <a:pt x="13121" y="4125"/>
                  </a:lnTo>
                  <a:lnTo>
                    <a:pt x="13077" y="4081"/>
                  </a:lnTo>
                  <a:lnTo>
                    <a:pt x="11278" y="3028"/>
                  </a:lnTo>
                  <a:lnTo>
                    <a:pt x="8074" y="1317"/>
                  </a:lnTo>
                  <a:lnTo>
                    <a:pt x="7109" y="395"/>
                  </a:lnTo>
                  <a:lnTo>
                    <a:pt x="7065" y="351"/>
                  </a:lnTo>
                  <a:lnTo>
                    <a:pt x="592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6" name="Google Shape;4936;p168"/>
            <p:cNvSpPr/>
            <p:nvPr/>
          </p:nvSpPr>
          <p:spPr>
            <a:xfrm>
              <a:off x="3625700" y="2886550"/>
              <a:ext cx="275375" cy="360950"/>
            </a:xfrm>
            <a:custGeom>
              <a:avLst/>
              <a:gdLst/>
              <a:ahLst/>
              <a:cxnLst/>
              <a:rect l="l" t="t" r="r" b="b"/>
              <a:pathLst>
                <a:path w="11015" h="14438" extrusionOk="0">
                  <a:moveTo>
                    <a:pt x="7767" y="1"/>
                  </a:moveTo>
                  <a:lnTo>
                    <a:pt x="4783" y="835"/>
                  </a:lnTo>
                  <a:lnTo>
                    <a:pt x="1360" y="1975"/>
                  </a:lnTo>
                  <a:lnTo>
                    <a:pt x="1273" y="2019"/>
                  </a:lnTo>
                  <a:lnTo>
                    <a:pt x="878" y="2458"/>
                  </a:lnTo>
                  <a:lnTo>
                    <a:pt x="878" y="2502"/>
                  </a:lnTo>
                  <a:lnTo>
                    <a:pt x="527" y="3248"/>
                  </a:lnTo>
                  <a:lnTo>
                    <a:pt x="527" y="3292"/>
                  </a:lnTo>
                  <a:lnTo>
                    <a:pt x="44" y="5925"/>
                  </a:lnTo>
                  <a:lnTo>
                    <a:pt x="0" y="5969"/>
                  </a:lnTo>
                  <a:lnTo>
                    <a:pt x="44" y="8250"/>
                  </a:lnTo>
                  <a:lnTo>
                    <a:pt x="88" y="8294"/>
                  </a:lnTo>
                  <a:lnTo>
                    <a:pt x="878" y="10795"/>
                  </a:lnTo>
                  <a:lnTo>
                    <a:pt x="878" y="10839"/>
                  </a:lnTo>
                  <a:lnTo>
                    <a:pt x="2721" y="13648"/>
                  </a:lnTo>
                  <a:lnTo>
                    <a:pt x="2721" y="13911"/>
                  </a:lnTo>
                  <a:lnTo>
                    <a:pt x="2457" y="14130"/>
                  </a:lnTo>
                  <a:lnTo>
                    <a:pt x="2414" y="14174"/>
                  </a:lnTo>
                  <a:lnTo>
                    <a:pt x="2370" y="14262"/>
                  </a:lnTo>
                  <a:lnTo>
                    <a:pt x="2414" y="14306"/>
                  </a:lnTo>
                  <a:lnTo>
                    <a:pt x="2414" y="14394"/>
                  </a:lnTo>
                  <a:lnTo>
                    <a:pt x="2501" y="14437"/>
                  </a:lnTo>
                  <a:lnTo>
                    <a:pt x="2545" y="14437"/>
                  </a:lnTo>
                  <a:lnTo>
                    <a:pt x="2677" y="14394"/>
                  </a:lnTo>
                  <a:lnTo>
                    <a:pt x="2984" y="14130"/>
                  </a:lnTo>
                  <a:lnTo>
                    <a:pt x="3028" y="14086"/>
                  </a:lnTo>
                  <a:lnTo>
                    <a:pt x="3028" y="14043"/>
                  </a:lnTo>
                  <a:lnTo>
                    <a:pt x="3072" y="13604"/>
                  </a:lnTo>
                  <a:lnTo>
                    <a:pt x="3072" y="13516"/>
                  </a:lnTo>
                  <a:lnTo>
                    <a:pt x="1185" y="10664"/>
                  </a:lnTo>
                  <a:lnTo>
                    <a:pt x="395" y="8206"/>
                  </a:lnTo>
                  <a:lnTo>
                    <a:pt x="351" y="5969"/>
                  </a:lnTo>
                  <a:lnTo>
                    <a:pt x="834" y="3380"/>
                  </a:lnTo>
                  <a:lnTo>
                    <a:pt x="1185" y="2678"/>
                  </a:lnTo>
                  <a:lnTo>
                    <a:pt x="1492" y="2326"/>
                  </a:lnTo>
                  <a:lnTo>
                    <a:pt x="4915" y="1142"/>
                  </a:lnTo>
                  <a:lnTo>
                    <a:pt x="7811" y="352"/>
                  </a:lnTo>
                  <a:lnTo>
                    <a:pt x="10751" y="1317"/>
                  </a:lnTo>
                  <a:lnTo>
                    <a:pt x="10839" y="1361"/>
                  </a:lnTo>
                  <a:lnTo>
                    <a:pt x="10882" y="1317"/>
                  </a:lnTo>
                  <a:lnTo>
                    <a:pt x="10970" y="1273"/>
                  </a:lnTo>
                  <a:lnTo>
                    <a:pt x="10970" y="1229"/>
                  </a:lnTo>
                  <a:lnTo>
                    <a:pt x="11014" y="1142"/>
                  </a:lnTo>
                  <a:lnTo>
                    <a:pt x="10970" y="1098"/>
                  </a:lnTo>
                  <a:lnTo>
                    <a:pt x="10926" y="1054"/>
                  </a:lnTo>
                  <a:lnTo>
                    <a:pt x="10882" y="1010"/>
                  </a:lnTo>
                  <a:lnTo>
                    <a:pt x="785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7" name="Google Shape;4937;p168"/>
            <p:cNvSpPr/>
            <p:nvPr/>
          </p:nvSpPr>
          <p:spPr>
            <a:xfrm>
              <a:off x="3703575" y="3053300"/>
              <a:ext cx="118500" cy="174450"/>
            </a:xfrm>
            <a:custGeom>
              <a:avLst/>
              <a:gdLst/>
              <a:ahLst/>
              <a:cxnLst/>
              <a:rect l="l" t="t" r="r" b="b"/>
              <a:pathLst>
                <a:path w="4740" h="6978" extrusionOk="0">
                  <a:moveTo>
                    <a:pt x="966" y="352"/>
                  </a:moveTo>
                  <a:lnTo>
                    <a:pt x="1624" y="527"/>
                  </a:lnTo>
                  <a:lnTo>
                    <a:pt x="2765" y="1405"/>
                  </a:lnTo>
                  <a:lnTo>
                    <a:pt x="3950" y="2897"/>
                  </a:lnTo>
                  <a:lnTo>
                    <a:pt x="4389" y="4564"/>
                  </a:lnTo>
                  <a:lnTo>
                    <a:pt x="3906" y="6276"/>
                  </a:lnTo>
                  <a:lnTo>
                    <a:pt x="3818" y="6495"/>
                  </a:lnTo>
                  <a:lnTo>
                    <a:pt x="878" y="3511"/>
                  </a:lnTo>
                  <a:lnTo>
                    <a:pt x="483" y="2897"/>
                  </a:lnTo>
                  <a:lnTo>
                    <a:pt x="352" y="834"/>
                  </a:lnTo>
                  <a:lnTo>
                    <a:pt x="966" y="352"/>
                  </a:lnTo>
                  <a:close/>
                  <a:moveTo>
                    <a:pt x="878" y="1"/>
                  </a:moveTo>
                  <a:lnTo>
                    <a:pt x="790" y="45"/>
                  </a:lnTo>
                  <a:lnTo>
                    <a:pt x="88" y="615"/>
                  </a:lnTo>
                  <a:lnTo>
                    <a:pt x="1" y="659"/>
                  </a:lnTo>
                  <a:lnTo>
                    <a:pt x="1" y="747"/>
                  </a:lnTo>
                  <a:lnTo>
                    <a:pt x="132" y="2985"/>
                  </a:lnTo>
                  <a:lnTo>
                    <a:pt x="132" y="3072"/>
                  </a:lnTo>
                  <a:lnTo>
                    <a:pt x="571" y="3730"/>
                  </a:lnTo>
                  <a:lnTo>
                    <a:pt x="615" y="3774"/>
                  </a:lnTo>
                  <a:lnTo>
                    <a:pt x="3774" y="6934"/>
                  </a:lnTo>
                  <a:lnTo>
                    <a:pt x="3818" y="6978"/>
                  </a:lnTo>
                  <a:lnTo>
                    <a:pt x="3994" y="6978"/>
                  </a:lnTo>
                  <a:lnTo>
                    <a:pt x="4038" y="6890"/>
                  </a:lnTo>
                  <a:lnTo>
                    <a:pt x="4257" y="6407"/>
                  </a:lnTo>
                  <a:lnTo>
                    <a:pt x="4257" y="6363"/>
                  </a:lnTo>
                  <a:lnTo>
                    <a:pt x="4740" y="4608"/>
                  </a:lnTo>
                  <a:lnTo>
                    <a:pt x="4740" y="4520"/>
                  </a:lnTo>
                  <a:lnTo>
                    <a:pt x="4301" y="2765"/>
                  </a:lnTo>
                  <a:lnTo>
                    <a:pt x="4257" y="2677"/>
                  </a:lnTo>
                  <a:lnTo>
                    <a:pt x="3028" y="1185"/>
                  </a:lnTo>
                  <a:lnTo>
                    <a:pt x="2984" y="1142"/>
                  </a:lnTo>
                  <a:lnTo>
                    <a:pt x="1800" y="220"/>
                  </a:lnTo>
                  <a:lnTo>
                    <a:pt x="1756" y="176"/>
                  </a:lnTo>
                  <a:lnTo>
                    <a:pt x="96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8" name="Google Shape;4938;p168"/>
            <p:cNvSpPr/>
            <p:nvPr/>
          </p:nvSpPr>
          <p:spPr>
            <a:xfrm>
              <a:off x="3689325" y="3025875"/>
              <a:ext cx="149200" cy="218325"/>
            </a:xfrm>
            <a:custGeom>
              <a:avLst/>
              <a:gdLst/>
              <a:ahLst/>
              <a:cxnLst/>
              <a:rect l="l" t="t" r="r" b="b"/>
              <a:pathLst>
                <a:path w="5968" h="8733" extrusionOk="0">
                  <a:moveTo>
                    <a:pt x="1360" y="396"/>
                  </a:moveTo>
                  <a:lnTo>
                    <a:pt x="1975" y="615"/>
                  </a:lnTo>
                  <a:lnTo>
                    <a:pt x="3949" y="2239"/>
                  </a:lnTo>
                  <a:lnTo>
                    <a:pt x="5134" y="3774"/>
                  </a:lnTo>
                  <a:lnTo>
                    <a:pt x="5441" y="4564"/>
                  </a:lnTo>
                  <a:lnTo>
                    <a:pt x="5617" y="5617"/>
                  </a:lnTo>
                  <a:lnTo>
                    <a:pt x="5441" y="6670"/>
                  </a:lnTo>
                  <a:lnTo>
                    <a:pt x="4871" y="7943"/>
                  </a:lnTo>
                  <a:lnTo>
                    <a:pt x="4388" y="8382"/>
                  </a:lnTo>
                  <a:lnTo>
                    <a:pt x="3949" y="8338"/>
                  </a:lnTo>
                  <a:lnTo>
                    <a:pt x="1317" y="5310"/>
                  </a:lnTo>
                  <a:lnTo>
                    <a:pt x="658" y="4389"/>
                  </a:lnTo>
                  <a:lnTo>
                    <a:pt x="351" y="2282"/>
                  </a:lnTo>
                  <a:lnTo>
                    <a:pt x="395" y="1273"/>
                  </a:lnTo>
                  <a:lnTo>
                    <a:pt x="614" y="790"/>
                  </a:lnTo>
                  <a:lnTo>
                    <a:pt x="1360" y="396"/>
                  </a:lnTo>
                  <a:close/>
                  <a:moveTo>
                    <a:pt x="1317" y="1"/>
                  </a:moveTo>
                  <a:lnTo>
                    <a:pt x="1273" y="45"/>
                  </a:lnTo>
                  <a:lnTo>
                    <a:pt x="395" y="527"/>
                  </a:lnTo>
                  <a:lnTo>
                    <a:pt x="351" y="615"/>
                  </a:lnTo>
                  <a:lnTo>
                    <a:pt x="44" y="1142"/>
                  </a:lnTo>
                  <a:lnTo>
                    <a:pt x="44" y="1229"/>
                  </a:lnTo>
                  <a:lnTo>
                    <a:pt x="0" y="2282"/>
                  </a:lnTo>
                  <a:lnTo>
                    <a:pt x="0" y="2326"/>
                  </a:lnTo>
                  <a:lnTo>
                    <a:pt x="307" y="4520"/>
                  </a:lnTo>
                  <a:lnTo>
                    <a:pt x="351" y="4564"/>
                  </a:lnTo>
                  <a:lnTo>
                    <a:pt x="1053" y="5530"/>
                  </a:lnTo>
                  <a:lnTo>
                    <a:pt x="3730" y="8645"/>
                  </a:lnTo>
                  <a:lnTo>
                    <a:pt x="3774" y="8689"/>
                  </a:lnTo>
                  <a:lnTo>
                    <a:pt x="3818" y="8689"/>
                  </a:lnTo>
                  <a:lnTo>
                    <a:pt x="4432" y="8733"/>
                  </a:lnTo>
                  <a:lnTo>
                    <a:pt x="4476" y="8733"/>
                  </a:lnTo>
                  <a:lnTo>
                    <a:pt x="4564" y="8689"/>
                  </a:lnTo>
                  <a:lnTo>
                    <a:pt x="5134" y="8206"/>
                  </a:lnTo>
                  <a:lnTo>
                    <a:pt x="5178" y="8118"/>
                  </a:lnTo>
                  <a:lnTo>
                    <a:pt x="5792" y="6758"/>
                  </a:lnTo>
                  <a:lnTo>
                    <a:pt x="5792" y="6714"/>
                  </a:lnTo>
                  <a:lnTo>
                    <a:pt x="5968" y="5661"/>
                  </a:lnTo>
                  <a:lnTo>
                    <a:pt x="5968" y="5617"/>
                  </a:lnTo>
                  <a:lnTo>
                    <a:pt x="5792" y="4476"/>
                  </a:lnTo>
                  <a:lnTo>
                    <a:pt x="5792" y="4433"/>
                  </a:lnTo>
                  <a:lnTo>
                    <a:pt x="5441" y="3599"/>
                  </a:lnTo>
                  <a:lnTo>
                    <a:pt x="5397" y="3555"/>
                  </a:lnTo>
                  <a:lnTo>
                    <a:pt x="4213" y="2019"/>
                  </a:lnTo>
                  <a:lnTo>
                    <a:pt x="4213" y="1975"/>
                  </a:lnTo>
                  <a:lnTo>
                    <a:pt x="2194" y="352"/>
                  </a:lnTo>
                  <a:lnTo>
                    <a:pt x="2150" y="308"/>
                  </a:lnTo>
                  <a:lnTo>
                    <a:pt x="1404" y="45"/>
                  </a:lnTo>
                  <a:lnTo>
                    <a:pt x="131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9" name="Google Shape;4939;p168"/>
            <p:cNvSpPr/>
            <p:nvPr/>
          </p:nvSpPr>
          <p:spPr>
            <a:xfrm>
              <a:off x="3745275" y="2955675"/>
              <a:ext cx="168950" cy="217225"/>
            </a:xfrm>
            <a:custGeom>
              <a:avLst/>
              <a:gdLst/>
              <a:ahLst/>
              <a:cxnLst/>
              <a:rect l="l" t="t" r="r" b="b"/>
              <a:pathLst>
                <a:path w="6758" h="8689" extrusionOk="0">
                  <a:moveTo>
                    <a:pt x="88" y="0"/>
                  </a:moveTo>
                  <a:lnTo>
                    <a:pt x="44" y="44"/>
                  </a:lnTo>
                  <a:lnTo>
                    <a:pt x="0" y="88"/>
                  </a:lnTo>
                  <a:lnTo>
                    <a:pt x="0" y="176"/>
                  </a:lnTo>
                  <a:lnTo>
                    <a:pt x="0" y="264"/>
                  </a:lnTo>
                  <a:lnTo>
                    <a:pt x="44" y="307"/>
                  </a:lnTo>
                  <a:lnTo>
                    <a:pt x="132" y="307"/>
                  </a:lnTo>
                  <a:lnTo>
                    <a:pt x="1360" y="878"/>
                  </a:lnTo>
                  <a:lnTo>
                    <a:pt x="3379" y="1799"/>
                  </a:lnTo>
                  <a:lnTo>
                    <a:pt x="6407" y="5266"/>
                  </a:lnTo>
                  <a:lnTo>
                    <a:pt x="6187" y="8469"/>
                  </a:lnTo>
                  <a:lnTo>
                    <a:pt x="6187" y="8557"/>
                  </a:lnTo>
                  <a:lnTo>
                    <a:pt x="6231" y="8601"/>
                  </a:lnTo>
                  <a:lnTo>
                    <a:pt x="6275" y="8645"/>
                  </a:lnTo>
                  <a:lnTo>
                    <a:pt x="6319" y="8689"/>
                  </a:lnTo>
                  <a:lnTo>
                    <a:pt x="6363" y="8689"/>
                  </a:lnTo>
                  <a:lnTo>
                    <a:pt x="6450" y="8645"/>
                  </a:lnTo>
                  <a:lnTo>
                    <a:pt x="6538" y="8513"/>
                  </a:lnTo>
                  <a:lnTo>
                    <a:pt x="6758" y="5222"/>
                  </a:lnTo>
                  <a:lnTo>
                    <a:pt x="6758" y="5134"/>
                  </a:lnTo>
                  <a:lnTo>
                    <a:pt x="6714" y="5090"/>
                  </a:lnTo>
                  <a:lnTo>
                    <a:pt x="3598" y="1536"/>
                  </a:lnTo>
                  <a:lnTo>
                    <a:pt x="3554" y="1492"/>
                  </a:lnTo>
                  <a:lnTo>
                    <a:pt x="1887" y="702"/>
                  </a:lnTo>
                  <a:lnTo>
                    <a:pt x="834" y="220"/>
                  </a:lnTo>
                  <a:lnTo>
                    <a:pt x="21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0" name="Google Shape;4940;p168"/>
            <p:cNvSpPr/>
            <p:nvPr/>
          </p:nvSpPr>
          <p:spPr>
            <a:xfrm>
              <a:off x="3838500" y="2980900"/>
              <a:ext cx="96575" cy="170050"/>
            </a:xfrm>
            <a:custGeom>
              <a:avLst/>
              <a:gdLst/>
              <a:ahLst/>
              <a:cxnLst/>
              <a:rect l="l" t="t" r="r" b="b"/>
              <a:pathLst>
                <a:path w="3863" h="6802" extrusionOk="0">
                  <a:moveTo>
                    <a:pt x="133" y="1"/>
                  </a:moveTo>
                  <a:lnTo>
                    <a:pt x="89" y="44"/>
                  </a:lnTo>
                  <a:lnTo>
                    <a:pt x="1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45" y="308"/>
                  </a:lnTo>
                  <a:lnTo>
                    <a:pt x="2239" y="2063"/>
                  </a:lnTo>
                  <a:lnTo>
                    <a:pt x="3511" y="4301"/>
                  </a:lnTo>
                  <a:lnTo>
                    <a:pt x="3248" y="6583"/>
                  </a:lnTo>
                  <a:lnTo>
                    <a:pt x="3248" y="6670"/>
                  </a:lnTo>
                  <a:lnTo>
                    <a:pt x="3292" y="6714"/>
                  </a:lnTo>
                  <a:lnTo>
                    <a:pt x="3336" y="6758"/>
                  </a:lnTo>
                  <a:lnTo>
                    <a:pt x="3380" y="6802"/>
                  </a:lnTo>
                  <a:lnTo>
                    <a:pt x="3424" y="6802"/>
                  </a:lnTo>
                  <a:lnTo>
                    <a:pt x="3511" y="6758"/>
                  </a:lnTo>
                  <a:lnTo>
                    <a:pt x="3599" y="6626"/>
                  </a:lnTo>
                  <a:lnTo>
                    <a:pt x="3862" y="4301"/>
                  </a:lnTo>
                  <a:lnTo>
                    <a:pt x="3862" y="4213"/>
                  </a:lnTo>
                  <a:lnTo>
                    <a:pt x="2546" y="1844"/>
                  </a:lnTo>
                  <a:lnTo>
                    <a:pt x="2502" y="1800"/>
                  </a:lnTo>
                  <a:lnTo>
                    <a:pt x="264" y="44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1" name="Google Shape;4941;p168"/>
            <p:cNvSpPr/>
            <p:nvPr/>
          </p:nvSpPr>
          <p:spPr>
            <a:xfrm>
              <a:off x="6159800" y="3992350"/>
              <a:ext cx="10975" cy="43900"/>
            </a:xfrm>
            <a:custGeom>
              <a:avLst/>
              <a:gdLst/>
              <a:ahLst/>
              <a:cxnLst/>
              <a:rect l="l" t="t" r="r" b="b"/>
              <a:pathLst>
                <a:path w="439" h="1756" extrusionOk="0">
                  <a:moveTo>
                    <a:pt x="307" y="0"/>
                  </a:moveTo>
                  <a:lnTo>
                    <a:pt x="220" y="44"/>
                  </a:lnTo>
                  <a:lnTo>
                    <a:pt x="176" y="44"/>
                  </a:lnTo>
                  <a:lnTo>
                    <a:pt x="132" y="132"/>
                  </a:lnTo>
                  <a:lnTo>
                    <a:pt x="88" y="176"/>
                  </a:lnTo>
                  <a:lnTo>
                    <a:pt x="0" y="1580"/>
                  </a:lnTo>
                  <a:lnTo>
                    <a:pt x="0" y="1668"/>
                  </a:lnTo>
                  <a:lnTo>
                    <a:pt x="44" y="1712"/>
                  </a:lnTo>
                  <a:lnTo>
                    <a:pt x="88" y="1755"/>
                  </a:lnTo>
                  <a:lnTo>
                    <a:pt x="176" y="1755"/>
                  </a:lnTo>
                  <a:lnTo>
                    <a:pt x="307" y="1712"/>
                  </a:lnTo>
                  <a:lnTo>
                    <a:pt x="351" y="1624"/>
                  </a:lnTo>
                  <a:lnTo>
                    <a:pt x="439" y="220"/>
                  </a:lnTo>
                  <a:lnTo>
                    <a:pt x="439" y="132"/>
                  </a:lnTo>
                  <a:lnTo>
                    <a:pt x="395" y="88"/>
                  </a:lnTo>
                  <a:lnTo>
                    <a:pt x="351" y="44"/>
                  </a:lnTo>
                  <a:lnTo>
                    <a:pt x="30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2" name="Google Shape;4942;p168"/>
            <p:cNvSpPr/>
            <p:nvPr/>
          </p:nvSpPr>
          <p:spPr>
            <a:xfrm>
              <a:off x="6108225" y="4190900"/>
              <a:ext cx="28550" cy="37325"/>
            </a:xfrm>
            <a:custGeom>
              <a:avLst/>
              <a:gdLst/>
              <a:ahLst/>
              <a:cxnLst/>
              <a:rect l="l" t="t" r="r" b="b"/>
              <a:pathLst>
                <a:path w="1142" h="1493" extrusionOk="0">
                  <a:moveTo>
                    <a:pt x="878" y="1"/>
                  </a:moveTo>
                  <a:lnTo>
                    <a:pt x="834" y="88"/>
                  </a:lnTo>
                  <a:lnTo>
                    <a:pt x="1" y="1229"/>
                  </a:lnTo>
                  <a:lnTo>
                    <a:pt x="1" y="1273"/>
                  </a:lnTo>
                  <a:lnTo>
                    <a:pt x="1" y="1361"/>
                  </a:lnTo>
                  <a:lnTo>
                    <a:pt x="1" y="1405"/>
                  </a:lnTo>
                  <a:lnTo>
                    <a:pt x="45" y="1449"/>
                  </a:lnTo>
                  <a:lnTo>
                    <a:pt x="176" y="1492"/>
                  </a:lnTo>
                  <a:lnTo>
                    <a:pt x="264" y="1492"/>
                  </a:lnTo>
                  <a:lnTo>
                    <a:pt x="308" y="1405"/>
                  </a:lnTo>
                  <a:lnTo>
                    <a:pt x="1098" y="264"/>
                  </a:lnTo>
                  <a:lnTo>
                    <a:pt x="1142" y="220"/>
                  </a:lnTo>
                  <a:lnTo>
                    <a:pt x="1142" y="132"/>
                  </a:lnTo>
                  <a:lnTo>
                    <a:pt x="1098" y="88"/>
                  </a:lnTo>
                  <a:lnTo>
                    <a:pt x="1054" y="44"/>
                  </a:lnTo>
                  <a:lnTo>
                    <a:pt x="101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3" name="Google Shape;4943;p168"/>
            <p:cNvSpPr/>
            <p:nvPr/>
          </p:nvSpPr>
          <p:spPr>
            <a:xfrm>
              <a:off x="6367125" y="4108625"/>
              <a:ext cx="36225" cy="30750"/>
            </a:xfrm>
            <a:custGeom>
              <a:avLst/>
              <a:gdLst/>
              <a:ahLst/>
              <a:cxnLst/>
              <a:rect l="l" t="t" r="r" b="b"/>
              <a:pathLst>
                <a:path w="1449" h="1230" extrusionOk="0">
                  <a:moveTo>
                    <a:pt x="88" y="1"/>
                  </a:moveTo>
                  <a:lnTo>
                    <a:pt x="44" y="44"/>
                  </a:lnTo>
                  <a:lnTo>
                    <a:pt x="1" y="132"/>
                  </a:lnTo>
                  <a:lnTo>
                    <a:pt x="1" y="176"/>
                  </a:lnTo>
                  <a:lnTo>
                    <a:pt x="44" y="264"/>
                  </a:lnTo>
                  <a:lnTo>
                    <a:pt x="88" y="308"/>
                  </a:lnTo>
                  <a:lnTo>
                    <a:pt x="1185" y="1185"/>
                  </a:lnTo>
                  <a:lnTo>
                    <a:pt x="1273" y="1229"/>
                  </a:lnTo>
                  <a:lnTo>
                    <a:pt x="1361" y="1185"/>
                  </a:lnTo>
                  <a:lnTo>
                    <a:pt x="1405" y="1141"/>
                  </a:lnTo>
                  <a:lnTo>
                    <a:pt x="1449" y="1098"/>
                  </a:lnTo>
                  <a:lnTo>
                    <a:pt x="1449" y="1010"/>
                  </a:lnTo>
                  <a:lnTo>
                    <a:pt x="1449" y="966"/>
                  </a:lnTo>
                  <a:lnTo>
                    <a:pt x="1405" y="922"/>
                  </a:lnTo>
                  <a:lnTo>
                    <a:pt x="308" y="44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4" name="Google Shape;4944;p168"/>
            <p:cNvSpPr/>
            <p:nvPr/>
          </p:nvSpPr>
          <p:spPr>
            <a:xfrm>
              <a:off x="5861400" y="5099225"/>
              <a:ext cx="47200" cy="13175"/>
            </a:xfrm>
            <a:custGeom>
              <a:avLst/>
              <a:gdLst/>
              <a:ahLst/>
              <a:cxnLst/>
              <a:rect l="l" t="t" r="r" b="b"/>
              <a:pathLst>
                <a:path w="1888" h="527" extrusionOk="0">
                  <a:moveTo>
                    <a:pt x="1668" y="0"/>
                  </a:moveTo>
                  <a:lnTo>
                    <a:pt x="132" y="176"/>
                  </a:lnTo>
                  <a:lnTo>
                    <a:pt x="88" y="220"/>
                  </a:lnTo>
                  <a:lnTo>
                    <a:pt x="1" y="264"/>
                  </a:lnTo>
                  <a:lnTo>
                    <a:pt x="1" y="308"/>
                  </a:lnTo>
                  <a:lnTo>
                    <a:pt x="1" y="395"/>
                  </a:lnTo>
                  <a:lnTo>
                    <a:pt x="44" y="483"/>
                  </a:lnTo>
                  <a:lnTo>
                    <a:pt x="176" y="527"/>
                  </a:lnTo>
                  <a:lnTo>
                    <a:pt x="1712" y="351"/>
                  </a:lnTo>
                  <a:lnTo>
                    <a:pt x="1800" y="308"/>
                  </a:lnTo>
                  <a:lnTo>
                    <a:pt x="1844" y="264"/>
                  </a:lnTo>
                  <a:lnTo>
                    <a:pt x="1887" y="220"/>
                  </a:lnTo>
                  <a:lnTo>
                    <a:pt x="1887" y="132"/>
                  </a:lnTo>
                  <a:lnTo>
                    <a:pt x="1844" y="88"/>
                  </a:lnTo>
                  <a:lnTo>
                    <a:pt x="180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5" name="Google Shape;4945;p168"/>
            <p:cNvSpPr/>
            <p:nvPr/>
          </p:nvSpPr>
          <p:spPr>
            <a:xfrm>
              <a:off x="5808750" y="4503550"/>
              <a:ext cx="879825" cy="324725"/>
            </a:xfrm>
            <a:custGeom>
              <a:avLst/>
              <a:gdLst/>
              <a:ahLst/>
              <a:cxnLst/>
              <a:rect l="l" t="t" r="r" b="b"/>
              <a:pathLst>
                <a:path w="35193" h="12989" extrusionOk="0">
                  <a:moveTo>
                    <a:pt x="22336" y="0"/>
                  </a:moveTo>
                  <a:lnTo>
                    <a:pt x="21809" y="176"/>
                  </a:lnTo>
                  <a:lnTo>
                    <a:pt x="21765" y="220"/>
                  </a:lnTo>
                  <a:lnTo>
                    <a:pt x="20536" y="1273"/>
                  </a:lnTo>
                  <a:lnTo>
                    <a:pt x="19703" y="1931"/>
                  </a:lnTo>
                  <a:lnTo>
                    <a:pt x="19044" y="2458"/>
                  </a:lnTo>
                  <a:lnTo>
                    <a:pt x="17947" y="3423"/>
                  </a:lnTo>
                  <a:lnTo>
                    <a:pt x="17377" y="3906"/>
                  </a:lnTo>
                  <a:lnTo>
                    <a:pt x="16850" y="4301"/>
                  </a:lnTo>
                  <a:lnTo>
                    <a:pt x="16324" y="4652"/>
                  </a:lnTo>
                  <a:lnTo>
                    <a:pt x="15753" y="4959"/>
                  </a:lnTo>
                  <a:lnTo>
                    <a:pt x="15051" y="5222"/>
                  </a:lnTo>
                  <a:lnTo>
                    <a:pt x="14174" y="5485"/>
                  </a:lnTo>
                  <a:lnTo>
                    <a:pt x="13077" y="5705"/>
                  </a:lnTo>
                  <a:lnTo>
                    <a:pt x="11673" y="5968"/>
                  </a:lnTo>
                  <a:lnTo>
                    <a:pt x="11629" y="5968"/>
                  </a:lnTo>
                  <a:lnTo>
                    <a:pt x="10268" y="6626"/>
                  </a:lnTo>
                  <a:lnTo>
                    <a:pt x="10224" y="6626"/>
                  </a:lnTo>
                  <a:lnTo>
                    <a:pt x="9610" y="7241"/>
                  </a:lnTo>
                  <a:lnTo>
                    <a:pt x="9566" y="7285"/>
                  </a:lnTo>
                  <a:lnTo>
                    <a:pt x="8162" y="10093"/>
                  </a:lnTo>
                  <a:lnTo>
                    <a:pt x="7021" y="11541"/>
                  </a:lnTo>
                  <a:lnTo>
                    <a:pt x="5705" y="12506"/>
                  </a:lnTo>
                  <a:lnTo>
                    <a:pt x="5090" y="12638"/>
                  </a:lnTo>
                  <a:lnTo>
                    <a:pt x="3906" y="12506"/>
                  </a:lnTo>
                  <a:lnTo>
                    <a:pt x="1536" y="11804"/>
                  </a:lnTo>
                  <a:lnTo>
                    <a:pt x="264" y="11365"/>
                  </a:lnTo>
                  <a:lnTo>
                    <a:pt x="88" y="11365"/>
                  </a:lnTo>
                  <a:lnTo>
                    <a:pt x="44" y="11409"/>
                  </a:lnTo>
                  <a:lnTo>
                    <a:pt x="0" y="11453"/>
                  </a:lnTo>
                  <a:lnTo>
                    <a:pt x="0" y="11541"/>
                  </a:lnTo>
                  <a:lnTo>
                    <a:pt x="44" y="11585"/>
                  </a:lnTo>
                  <a:lnTo>
                    <a:pt x="44" y="11629"/>
                  </a:lnTo>
                  <a:lnTo>
                    <a:pt x="132" y="11673"/>
                  </a:lnTo>
                  <a:lnTo>
                    <a:pt x="1448" y="12155"/>
                  </a:lnTo>
                  <a:lnTo>
                    <a:pt x="3818" y="12857"/>
                  </a:lnTo>
                  <a:lnTo>
                    <a:pt x="3862" y="12857"/>
                  </a:lnTo>
                  <a:lnTo>
                    <a:pt x="5090" y="12989"/>
                  </a:lnTo>
                  <a:lnTo>
                    <a:pt x="5134" y="12989"/>
                  </a:lnTo>
                  <a:lnTo>
                    <a:pt x="5836" y="12813"/>
                  </a:lnTo>
                  <a:lnTo>
                    <a:pt x="5880" y="12770"/>
                  </a:lnTo>
                  <a:lnTo>
                    <a:pt x="7241" y="11804"/>
                  </a:lnTo>
                  <a:lnTo>
                    <a:pt x="7284" y="11760"/>
                  </a:lnTo>
                  <a:lnTo>
                    <a:pt x="8425" y="10268"/>
                  </a:lnTo>
                  <a:lnTo>
                    <a:pt x="8469" y="10268"/>
                  </a:lnTo>
                  <a:lnTo>
                    <a:pt x="9873" y="7460"/>
                  </a:lnTo>
                  <a:lnTo>
                    <a:pt x="10444" y="6934"/>
                  </a:lnTo>
                  <a:lnTo>
                    <a:pt x="11760" y="6319"/>
                  </a:lnTo>
                  <a:lnTo>
                    <a:pt x="13164" y="6056"/>
                  </a:lnTo>
                  <a:lnTo>
                    <a:pt x="14305" y="5793"/>
                  </a:lnTo>
                  <a:lnTo>
                    <a:pt x="15227" y="5529"/>
                  </a:lnTo>
                  <a:lnTo>
                    <a:pt x="15929" y="5266"/>
                  </a:lnTo>
                  <a:lnTo>
                    <a:pt x="16543" y="4959"/>
                  </a:lnTo>
                  <a:lnTo>
                    <a:pt x="17070" y="4608"/>
                  </a:lnTo>
                  <a:lnTo>
                    <a:pt x="17596" y="4169"/>
                  </a:lnTo>
                  <a:lnTo>
                    <a:pt x="18167" y="3686"/>
                  </a:lnTo>
                  <a:lnTo>
                    <a:pt x="19264" y="2765"/>
                  </a:lnTo>
                  <a:lnTo>
                    <a:pt x="19922" y="2194"/>
                  </a:lnTo>
                  <a:lnTo>
                    <a:pt x="20756" y="1580"/>
                  </a:lnTo>
                  <a:lnTo>
                    <a:pt x="21941" y="483"/>
                  </a:lnTo>
                  <a:lnTo>
                    <a:pt x="22423" y="351"/>
                  </a:lnTo>
                  <a:lnTo>
                    <a:pt x="25144" y="351"/>
                  </a:lnTo>
                  <a:lnTo>
                    <a:pt x="26460" y="395"/>
                  </a:lnTo>
                  <a:lnTo>
                    <a:pt x="27733" y="483"/>
                  </a:lnTo>
                  <a:lnTo>
                    <a:pt x="28347" y="615"/>
                  </a:lnTo>
                  <a:lnTo>
                    <a:pt x="28961" y="703"/>
                  </a:lnTo>
                  <a:lnTo>
                    <a:pt x="29576" y="878"/>
                  </a:lnTo>
                  <a:lnTo>
                    <a:pt x="30190" y="1054"/>
                  </a:lnTo>
                  <a:lnTo>
                    <a:pt x="30804" y="1273"/>
                  </a:lnTo>
                  <a:lnTo>
                    <a:pt x="31419" y="1536"/>
                  </a:lnTo>
                  <a:lnTo>
                    <a:pt x="32033" y="1843"/>
                  </a:lnTo>
                  <a:lnTo>
                    <a:pt x="32647" y="2194"/>
                  </a:lnTo>
                  <a:lnTo>
                    <a:pt x="34271" y="3291"/>
                  </a:lnTo>
                  <a:lnTo>
                    <a:pt x="34885" y="3950"/>
                  </a:lnTo>
                  <a:lnTo>
                    <a:pt x="34929" y="3994"/>
                  </a:lnTo>
                  <a:lnTo>
                    <a:pt x="35061" y="3994"/>
                  </a:lnTo>
                  <a:lnTo>
                    <a:pt x="35149" y="3950"/>
                  </a:lnTo>
                  <a:lnTo>
                    <a:pt x="35149" y="3906"/>
                  </a:lnTo>
                  <a:lnTo>
                    <a:pt x="35193" y="3818"/>
                  </a:lnTo>
                  <a:lnTo>
                    <a:pt x="35193" y="3774"/>
                  </a:lnTo>
                  <a:lnTo>
                    <a:pt x="35149" y="3686"/>
                  </a:lnTo>
                  <a:lnTo>
                    <a:pt x="34490" y="3028"/>
                  </a:lnTo>
                  <a:lnTo>
                    <a:pt x="34490" y="2984"/>
                  </a:lnTo>
                  <a:lnTo>
                    <a:pt x="32823" y="1931"/>
                  </a:lnTo>
                  <a:lnTo>
                    <a:pt x="32209" y="1536"/>
                  </a:lnTo>
                  <a:lnTo>
                    <a:pt x="31594" y="1229"/>
                  </a:lnTo>
                  <a:lnTo>
                    <a:pt x="30980" y="966"/>
                  </a:lnTo>
                  <a:lnTo>
                    <a:pt x="30322" y="746"/>
                  </a:lnTo>
                  <a:lnTo>
                    <a:pt x="29707" y="527"/>
                  </a:lnTo>
                  <a:lnTo>
                    <a:pt x="29093" y="395"/>
                  </a:lnTo>
                  <a:lnTo>
                    <a:pt x="28435" y="264"/>
                  </a:lnTo>
                  <a:lnTo>
                    <a:pt x="27821" y="132"/>
                  </a:lnTo>
                  <a:lnTo>
                    <a:pt x="26504" y="44"/>
                  </a:lnTo>
                  <a:lnTo>
                    <a:pt x="2518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6" name="Google Shape;4946;p168"/>
            <p:cNvSpPr/>
            <p:nvPr/>
          </p:nvSpPr>
          <p:spPr>
            <a:xfrm>
              <a:off x="5804350" y="4473925"/>
              <a:ext cx="934675" cy="337900"/>
            </a:xfrm>
            <a:custGeom>
              <a:avLst/>
              <a:gdLst/>
              <a:ahLst/>
              <a:cxnLst/>
              <a:rect l="l" t="t" r="r" b="b"/>
              <a:pathLst>
                <a:path w="37387" h="13516" extrusionOk="0">
                  <a:moveTo>
                    <a:pt x="29708" y="1"/>
                  </a:moveTo>
                  <a:lnTo>
                    <a:pt x="25539" y="45"/>
                  </a:lnTo>
                  <a:lnTo>
                    <a:pt x="22204" y="176"/>
                  </a:lnTo>
                  <a:lnTo>
                    <a:pt x="22160" y="220"/>
                  </a:lnTo>
                  <a:lnTo>
                    <a:pt x="21371" y="571"/>
                  </a:lnTo>
                  <a:lnTo>
                    <a:pt x="21283" y="615"/>
                  </a:lnTo>
                  <a:lnTo>
                    <a:pt x="20010" y="2063"/>
                  </a:lnTo>
                  <a:lnTo>
                    <a:pt x="18211" y="3599"/>
                  </a:lnTo>
                  <a:lnTo>
                    <a:pt x="16368" y="5091"/>
                  </a:lnTo>
                  <a:lnTo>
                    <a:pt x="15183" y="5617"/>
                  </a:lnTo>
                  <a:lnTo>
                    <a:pt x="14569" y="5793"/>
                  </a:lnTo>
                  <a:lnTo>
                    <a:pt x="13999" y="5968"/>
                  </a:lnTo>
                  <a:lnTo>
                    <a:pt x="12858" y="6144"/>
                  </a:lnTo>
                  <a:lnTo>
                    <a:pt x="12243" y="6232"/>
                  </a:lnTo>
                  <a:lnTo>
                    <a:pt x="11629" y="6363"/>
                  </a:lnTo>
                  <a:lnTo>
                    <a:pt x="11059" y="6539"/>
                  </a:lnTo>
                  <a:lnTo>
                    <a:pt x="10488" y="6758"/>
                  </a:lnTo>
                  <a:lnTo>
                    <a:pt x="10225" y="6934"/>
                  </a:lnTo>
                  <a:lnTo>
                    <a:pt x="9962" y="7109"/>
                  </a:lnTo>
                  <a:lnTo>
                    <a:pt x="9698" y="7285"/>
                  </a:lnTo>
                  <a:lnTo>
                    <a:pt x="9479" y="7548"/>
                  </a:lnTo>
                  <a:lnTo>
                    <a:pt x="9260" y="7811"/>
                  </a:lnTo>
                  <a:lnTo>
                    <a:pt x="9040" y="8119"/>
                  </a:lnTo>
                  <a:lnTo>
                    <a:pt x="8821" y="8470"/>
                  </a:lnTo>
                  <a:lnTo>
                    <a:pt x="8601" y="8864"/>
                  </a:lnTo>
                  <a:lnTo>
                    <a:pt x="6802" y="12550"/>
                  </a:lnTo>
                  <a:lnTo>
                    <a:pt x="6012" y="12814"/>
                  </a:lnTo>
                  <a:lnTo>
                    <a:pt x="4608" y="13165"/>
                  </a:lnTo>
                  <a:lnTo>
                    <a:pt x="3906" y="12989"/>
                  </a:lnTo>
                  <a:lnTo>
                    <a:pt x="1712" y="12199"/>
                  </a:lnTo>
                  <a:lnTo>
                    <a:pt x="220" y="11629"/>
                  </a:lnTo>
                  <a:lnTo>
                    <a:pt x="89" y="11629"/>
                  </a:lnTo>
                  <a:lnTo>
                    <a:pt x="45" y="11673"/>
                  </a:lnTo>
                  <a:lnTo>
                    <a:pt x="1" y="11717"/>
                  </a:lnTo>
                  <a:lnTo>
                    <a:pt x="1" y="11804"/>
                  </a:lnTo>
                  <a:lnTo>
                    <a:pt x="1" y="11848"/>
                  </a:lnTo>
                  <a:lnTo>
                    <a:pt x="45" y="11892"/>
                  </a:lnTo>
                  <a:lnTo>
                    <a:pt x="89" y="11936"/>
                  </a:lnTo>
                  <a:lnTo>
                    <a:pt x="1581" y="12507"/>
                  </a:lnTo>
                  <a:lnTo>
                    <a:pt x="3818" y="13340"/>
                  </a:lnTo>
                  <a:lnTo>
                    <a:pt x="4564" y="13516"/>
                  </a:lnTo>
                  <a:lnTo>
                    <a:pt x="4652" y="13516"/>
                  </a:lnTo>
                  <a:lnTo>
                    <a:pt x="6100" y="13165"/>
                  </a:lnTo>
                  <a:lnTo>
                    <a:pt x="6978" y="12814"/>
                  </a:lnTo>
                  <a:lnTo>
                    <a:pt x="7066" y="12726"/>
                  </a:lnTo>
                  <a:lnTo>
                    <a:pt x="8909" y="8996"/>
                  </a:lnTo>
                  <a:lnTo>
                    <a:pt x="9084" y="8645"/>
                  </a:lnTo>
                  <a:lnTo>
                    <a:pt x="9303" y="8338"/>
                  </a:lnTo>
                  <a:lnTo>
                    <a:pt x="9523" y="8031"/>
                  </a:lnTo>
                  <a:lnTo>
                    <a:pt x="9742" y="7811"/>
                  </a:lnTo>
                  <a:lnTo>
                    <a:pt x="9962" y="7592"/>
                  </a:lnTo>
                  <a:lnTo>
                    <a:pt x="10181" y="7373"/>
                  </a:lnTo>
                  <a:lnTo>
                    <a:pt x="10664" y="7065"/>
                  </a:lnTo>
                  <a:lnTo>
                    <a:pt x="11190" y="6846"/>
                  </a:lnTo>
                  <a:lnTo>
                    <a:pt x="11717" y="6714"/>
                  </a:lnTo>
                  <a:lnTo>
                    <a:pt x="12287" y="6583"/>
                  </a:lnTo>
                  <a:lnTo>
                    <a:pt x="12902" y="6495"/>
                  </a:lnTo>
                  <a:lnTo>
                    <a:pt x="14086" y="6276"/>
                  </a:lnTo>
                  <a:lnTo>
                    <a:pt x="14701" y="6144"/>
                  </a:lnTo>
                  <a:lnTo>
                    <a:pt x="15315" y="5925"/>
                  </a:lnTo>
                  <a:lnTo>
                    <a:pt x="16500" y="5398"/>
                  </a:lnTo>
                  <a:lnTo>
                    <a:pt x="16544" y="5398"/>
                  </a:lnTo>
                  <a:lnTo>
                    <a:pt x="18431" y="3862"/>
                  </a:lnTo>
                  <a:lnTo>
                    <a:pt x="20230" y="2326"/>
                  </a:lnTo>
                  <a:lnTo>
                    <a:pt x="20274" y="2326"/>
                  </a:lnTo>
                  <a:lnTo>
                    <a:pt x="21546" y="878"/>
                  </a:lnTo>
                  <a:lnTo>
                    <a:pt x="22248" y="527"/>
                  </a:lnTo>
                  <a:lnTo>
                    <a:pt x="25539" y="396"/>
                  </a:lnTo>
                  <a:lnTo>
                    <a:pt x="29664" y="352"/>
                  </a:lnTo>
                  <a:lnTo>
                    <a:pt x="33043" y="2326"/>
                  </a:lnTo>
                  <a:lnTo>
                    <a:pt x="34974" y="3643"/>
                  </a:lnTo>
                  <a:lnTo>
                    <a:pt x="36773" y="5222"/>
                  </a:lnTo>
                  <a:lnTo>
                    <a:pt x="36817" y="5266"/>
                  </a:lnTo>
                  <a:lnTo>
                    <a:pt x="37124" y="5442"/>
                  </a:lnTo>
                  <a:lnTo>
                    <a:pt x="37299" y="5442"/>
                  </a:lnTo>
                  <a:lnTo>
                    <a:pt x="37343" y="5398"/>
                  </a:lnTo>
                  <a:lnTo>
                    <a:pt x="37387" y="5310"/>
                  </a:lnTo>
                  <a:lnTo>
                    <a:pt x="37387" y="5266"/>
                  </a:lnTo>
                  <a:lnTo>
                    <a:pt x="37343" y="5179"/>
                  </a:lnTo>
                  <a:lnTo>
                    <a:pt x="37299" y="5135"/>
                  </a:lnTo>
                  <a:lnTo>
                    <a:pt x="36992" y="4959"/>
                  </a:lnTo>
                  <a:lnTo>
                    <a:pt x="35193" y="3379"/>
                  </a:lnTo>
                  <a:lnTo>
                    <a:pt x="35149" y="3379"/>
                  </a:lnTo>
                  <a:lnTo>
                    <a:pt x="33218" y="2019"/>
                  </a:lnTo>
                  <a:lnTo>
                    <a:pt x="29796" y="45"/>
                  </a:lnTo>
                  <a:lnTo>
                    <a:pt x="2970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7" name="Google Shape;4947;p168"/>
            <p:cNvSpPr/>
            <p:nvPr/>
          </p:nvSpPr>
          <p:spPr>
            <a:xfrm>
              <a:off x="5821900" y="4427850"/>
              <a:ext cx="1314250" cy="359850"/>
            </a:xfrm>
            <a:custGeom>
              <a:avLst/>
              <a:gdLst/>
              <a:ahLst/>
              <a:cxnLst/>
              <a:rect l="l" t="t" r="r" b="b"/>
              <a:pathLst>
                <a:path w="52570" h="14394" extrusionOk="0">
                  <a:moveTo>
                    <a:pt x="26680" y="1"/>
                  </a:moveTo>
                  <a:lnTo>
                    <a:pt x="24091" y="220"/>
                  </a:lnTo>
                  <a:lnTo>
                    <a:pt x="22863" y="439"/>
                  </a:lnTo>
                  <a:lnTo>
                    <a:pt x="22819" y="483"/>
                  </a:lnTo>
                  <a:lnTo>
                    <a:pt x="22292" y="747"/>
                  </a:lnTo>
                  <a:lnTo>
                    <a:pt x="21020" y="878"/>
                  </a:lnTo>
                  <a:lnTo>
                    <a:pt x="20888" y="922"/>
                  </a:lnTo>
                  <a:lnTo>
                    <a:pt x="19659" y="2107"/>
                  </a:lnTo>
                  <a:lnTo>
                    <a:pt x="19615" y="2107"/>
                  </a:lnTo>
                  <a:lnTo>
                    <a:pt x="19045" y="3072"/>
                  </a:lnTo>
                  <a:lnTo>
                    <a:pt x="18167" y="3906"/>
                  </a:lnTo>
                  <a:lnTo>
                    <a:pt x="16281" y="5617"/>
                  </a:lnTo>
                  <a:lnTo>
                    <a:pt x="15096" y="6451"/>
                  </a:lnTo>
                  <a:lnTo>
                    <a:pt x="14350" y="6758"/>
                  </a:lnTo>
                  <a:lnTo>
                    <a:pt x="11322" y="7285"/>
                  </a:lnTo>
                  <a:lnTo>
                    <a:pt x="9567" y="7855"/>
                  </a:lnTo>
                  <a:lnTo>
                    <a:pt x="9523" y="7855"/>
                  </a:lnTo>
                  <a:lnTo>
                    <a:pt x="8645" y="8382"/>
                  </a:lnTo>
                  <a:lnTo>
                    <a:pt x="8601" y="8426"/>
                  </a:lnTo>
                  <a:lnTo>
                    <a:pt x="7856" y="9172"/>
                  </a:lnTo>
                  <a:lnTo>
                    <a:pt x="7812" y="9216"/>
                  </a:lnTo>
                  <a:lnTo>
                    <a:pt x="7197" y="10269"/>
                  </a:lnTo>
                  <a:lnTo>
                    <a:pt x="5705" y="13604"/>
                  </a:lnTo>
                  <a:lnTo>
                    <a:pt x="5091" y="13867"/>
                  </a:lnTo>
                  <a:lnTo>
                    <a:pt x="3862" y="14042"/>
                  </a:lnTo>
                  <a:lnTo>
                    <a:pt x="2941" y="13867"/>
                  </a:lnTo>
                  <a:lnTo>
                    <a:pt x="264" y="12902"/>
                  </a:lnTo>
                  <a:lnTo>
                    <a:pt x="133" y="12902"/>
                  </a:lnTo>
                  <a:lnTo>
                    <a:pt x="89" y="12945"/>
                  </a:lnTo>
                  <a:lnTo>
                    <a:pt x="45" y="12989"/>
                  </a:lnTo>
                  <a:lnTo>
                    <a:pt x="1" y="13077"/>
                  </a:lnTo>
                  <a:lnTo>
                    <a:pt x="45" y="13121"/>
                  </a:lnTo>
                  <a:lnTo>
                    <a:pt x="89" y="13165"/>
                  </a:lnTo>
                  <a:lnTo>
                    <a:pt x="133" y="13209"/>
                  </a:lnTo>
                  <a:lnTo>
                    <a:pt x="2853" y="14218"/>
                  </a:lnTo>
                  <a:lnTo>
                    <a:pt x="2897" y="14218"/>
                  </a:lnTo>
                  <a:lnTo>
                    <a:pt x="3819" y="14393"/>
                  </a:lnTo>
                  <a:lnTo>
                    <a:pt x="3862" y="14393"/>
                  </a:lnTo>
                  <a:lnTo>
                    <a:pt x="5179" y="14174"/>
                  </a:lnTo>
                  <a:lnTo>
                    <a:pt x="5881" y="13911"/>
                  </a:lnTo>
                  <a:lnTo>
                    <a:pt x="6013" y="13823"/>
                  </a:lnTo>
                  <a:lnTo>
                    <a:pt x="7504" y="10444"/>
                  </a:lnTo>
                  <a:lnTo>
                    <a:pt x="8119" y="9435"/>
                  </a:lnTo>
                  <a:lnTo>
                    <a:pt x="8821" y="8689"/>
                  </a:lnTo>
                  <a:lnTo>
                    <a:pt x="9698" y="8162"/>
                  </a:lnTo>
                  <a:lnTo>
                    <a:pt x="11410" y="7636"/>
                  </a:lnTo>
                  <a:lnTo>
                    <a:pt x="14438" y="7109"/>
                  </a:lnTo>
                  <a:lnTo>
                    <a:pt x="14481" y="7109"/>
                  </a:lnTo>
                  <a:lnTo>
                    <a:pt x="15227" y="6758"/>
                  </a:lnTo>
                  <a:lnTo>
                    <a:pt x="15271" y="6758"/>
                  </a:lnTo>
                  <a:lnTo>
                    <a:pt x="16500" y="5881"/>
                  </a:lnTo>
                  <a:lnTo>
                    <a:pt x="18431" y="4169"/>
                  </a:lnTo>
                  <a:lnTo>
                    <a:pt x="19264" y="3336"/>
                  </a:lnTo>
                  <a:lnTo>
                    <a:pt x="19308" y="3292"/>
                  </a:lnTo>
                  <a:lnTo>
                    <a:pt x="19923" y="2326"/>
                  </a:lnTo>
                  <a:lnTo>
                    <a:pt x="21107" y="1185"/>
                  </a:lnTo>
                  <a:lnTo>
                    <a:pt x="22336" y="1098"/>
                  </a:lnTo>
                  <a:lnTo>
                    <a:pt x="22424" y="1054"/>
                  </a:lnTo>
                  <a:lnTo>
                    <a:pt x="22950" y="791"/>
                  </a:lnTo>
                  <a:lnTo>
                    <a:pt x="24135" y="571"/>
                  </a:lnTo>
                  <a:lnTo>
                    <a:pt x="26680" y="352"/>
                  </a:lnTo>
                  <a:lnTo>
                    <a:pt x="28128" y="527"/>
                  </a:lnTo>
                  <a:lnTo>
                    <a:pt x="28874" y="747"/>
                  </a:lnTo>
                  <a:lnTo>
                    <a:pt x="31024" y="2019"/>
                  </a:lnTo>
                  <a:lnTo>
                    <a:pt x="33043" y="3336"/>
                  </a:lnTo>
                  <a:lnTo>
                    <a:pt x="34710" y="4476"/>
                  </a:lnTo>
                  <a:lnTo>
                    <a:pt x="35720" y="5661"/>
                  </a:lnTo>
                  <a:lnTo>
                    <a:pt x="35764" y="5705"/>
                  </a:lnTo>
                  <a:lnTo>
                    <a:pt x="37080" y="6846"/>
                  </a:lnTo>
                  <a:lnTo>
                    <a:pt x="37124" y="6890"/>
                  </a:lnTo>
                  <a:lnTo>
                    <a:pt x="39493" y="8119"/>
                  </a:lnTo>
                  <a:lnTo>
                    <a:pt x="42741" y="9216"/>
                  </a:lnTo>
                  <a:lnTo>
                    <a:pt x="44408" y="9698"/>
                  </a:lnTo>
                  <a:lnTo>
                    <a:pt x="44452" y="9698"/>
                  </a:lnTo>
                  <a:lnTo>
                    <a:pt x="48621" y="10137"/>
                  </a:lnTo>
                  <a:lnTo>
                    <a:pt x="49674" y="10181"/>
                  </a:lnTo>
                  <a:lnTo>
                    <a:pt x="51868" y="9962"/>
                  </a:lnTo>
                  <a:lnTo>
                    <a:pt x="51912" y="9962"/>
                  </a:lnTo>
                  <a:lnTo>
                    <a:pt x="52438" y="9786"/>
                  </a:lnTo>
                  <a:lnTo>
                    <a:pt x="52526" y="9742"/>
                  </a:lnTo>
                  <a:lnTo>
                    <a:pt x="52570" y="9698"/>
                  </a:lnTo>
                  <a:lnTo>
                    <a:pt x="52570" y="9610"/>
                  </a:lnTo>
                  <a:lnTo>
                    <a:pt x="52570" y="9567"/>
                  </a:lnTo>
                  <a:lnTo>
                    <a:pt x="52526" y="9523"/>
                  </a:lnTo>
                  <a:lnTo>
                    <a:pt x="52482" y="9479"/>
                  </a:lnTo>
                  <a:lnTo>
                    <a:pt x="52394" y="9435"/>
                  </a:lnTo>
                  <a:lnTo>
                    <a:pt x="52350" y="9435"/>
                  </a:lnTo>
                  <a:lnTo>
                    <a:pt x="51824" y="9610"/>
                  </a:lnTo>
                  <a:lnTo>
                    <a:pt x="49674" y="9830"/>
                  </a:lnTo>
                  <a:lnTo>
                    <a:pt x="48621" y="9786"/>
                  </a:lnTo>
                  <a:lnTo>
                    <a:pt x="44496" y="9391"/>
                  </a:lnTo>
                  <a:lnTo>
                    <a:pt x="42872" y="8865"/>
                  </a:lnTo>
                  <a:lnTo>
                    <a:pt x="39625" y="7811"/>
                  </a:lnTo>
                  <a:lnTo>
                    <a:pt x="37299" y="6583"/>
                  </a:lnTo>
                  <a:lnTo>
                    <a:pt x="35983" y="5442"/>
                  </a:lnTo>
                  <a:lnTo>
                    <a:pt x="34930" y="4257"/>
                  </a:lnTo>
                  <a:lnTo>
                    <a:pt x="34930" y="4213"/>
                  </a:lnTo>
                  <a:lnTo>
                    <a:pt x="33218" y="3072"/>
                  </a:lnTo>
                  <a:lnTo>
                    <a:pt x="31200" y="1756"/>
                  </a:lnTo>
                  <a:lnTo>
                    <a:pt x="29050" y="439"/>
                  </a:lnTo>
                  <a:lnTo>
                    <a:pt x="29006" y="439"/>
                  </a:lnTo>
                  <a:lnTo>
                    <a:pt x="28216" y="220"/>
                  </a:lnTo>
                  <a:lnTo>
                    <a:pt x="28172" y="176"/>
                  </a:lnTo>
                  <a:lnTo>
                    <a:pt x="2672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8" name="Google Shape;4948;p168"/>
            <p:cNvSpPr/>
            <p:nvPr/>
          </p:nvSpPr>
          <p:spPr>
            <a:xfrm>
              <a:off x="5828500" y="4381775"/>
              <a:ext cx="1328500" cy="379600"/>
            </a:xfrm>
            <a:custGeom>
              <a:avLst/>
              <a:gdLst/>
              <a:ahLst/>
              <a:cxnLst/>
              <a:rect l="l" t="t" r="r" b="b"/>
              <a:pathLst>
                <a:path w="53140" h="15184" extrusionOk="0">
                  <a:moveTo>
                    <a:pt x="25319" y="1"/>
                  </a:moveTo>
                  <a:lnTo>
                    <a:pt x="24749" y="45"/>
                  </a:lnTo>
                  <a:lnTo>
                    <a:pt x="22643" y="527"/>
                  </a:lnTo>
                  <a:lnTo>
                    <a:pt x="22599" y="527"/>
                  </a:lnTo>
                  <a:lnTo>
                    <a:pt x="20054" y="1449"/>
                  </a:lnTo>
                  <a:lnTo>
                    <a:pt x="19966" y="1493"/>
                  </a:lnTo>
                  <a:lnTo>
                    <a:pt x="18649" y="3292"/>
                  </a:lnTo>
                  <a:lnTo>
                    <a:pt x="18649" y="3336"/>
                  </a:lnTo>
                  <a:lnTo>
                    <a:pt x="17991" y="4520"/>
                  </a:lnTo>
                  <a:lnTo>
                    <a:pt x="17289" y="5310"/>
                  </a:lnTo>
                  <a:lnTo>
                    <a:pt x="15490" y="6978"/>
                  </a:lnTo>
                  <a:lnTo>
                    <a:pt x="14437" y="7724"/>
                  </a:lnTo>
                  <a:lnTo>
                    <a:pt x="13779" y="7899"/>
                  </a:lnTo>
                  <a:lnTo>
                    <a:pt x="9917" y="8601"/>
                  </a:lnTo>
                  <a:lnTo>
                    <a:pt x="9873" y="8601"/>
                  </a:lnTo>
                  <a:lnTo>
                    <a:pt x="8908" y="8996"/>
                  </a:lnTo>
                  <a:lnTo>
                    <a:pt x="8864" y="8996"/>
                  </a:lnTo>
                  <a:lnTo>
                    <a:pt x="7855" y="9611"/>
                  </a:lnTo>
                  <a:lnTo>
                    <a:pt x="7811" y="9611"/>
                  </a:lnTo>
                  <a:lnTo>
                    <a:pt x="6933" y="10488"/>
                  </a:lnTo>
                  <a:lnTo>
                    <a:pt x="6889" y="10532"/>
                  </a:lnTo>
                  <a:lnTo>
                    <a:pt x="6187" y="11717"/>
                  </a:lnTo>
                  <a:lnTo>
                    <a:pt x="6187" y="11761"/>
                  </a:lnTo>
                  <a:lnTo>
                    <a:pt x="5090" y="14701"/>
                  </a:lnTo>
                  <a:lnTo>
                    <a:pt x="2457" y="14832"/>
                  </a:lnTo>
                  <a:lnTo>
                    <a:pt x="220" y="13999"/>
                  </a:lnTo>
                  <a:lnTo>
                    <a:pt x="88" y="13999"/>
                  </a:lnTo>
                  <a:lnTo>
                    <a:pt x="44" y="14042"/>
                  </a:lnTo>
                  <a:lnTo>
                    <a:pt x="0" y="14086"/>
                  </a:lnTo>
                  <a:lnTo>
                    <a:pt x="0" y="14174"/>
                  </a:lnTo>
                  <a:lnTo>
                    <a:pt x="0" y="14218"/>
                  </a:lnTo>
                  <a:lnTo>
                    <a:pt x="44" y="14306"/>
                  </a:lnTo>
                  <a:lnTo>
                    <a:pt x="132" y="14306"/>
                  </a:lnTo>
                  <a:lnTo>
                    <a:pt x="2370" y="15183"/>
                  </a:lnTo>
                  <a:lnTo>
                    <a:pt x="2457" y="15183"/>
                  </a:lnTo>
                  <a:lnTo>
                    <a:pt x="5222" y="15052"/>
                  </a:lnTo>
                  <a:lnTo>
                    <a:pt x="5310" y="15008"/>
                  </a:lnTo>
                  <a:lnTo>
                    <a:pt x="5397" y="14920"/>
                  </a:lnTo>
                  <a:lnTo>
                    <a:pt x="6494" y="11892"/>
                  </a:lnTo>
                  <a:lnTo>
                    <a:pt x="7197" y="10708"/>
                  </a:lnTo>
                  <a:lnTo>
                    <a:pt x="8074" y="9918"/>
                  </a:lnTo>
                  <a:lnTo>
                    <a:pt x="9040" y="9303"/>
                  </a:lnTo>
                  <a:lnTo>
                    <a:pt x="10005" y="8952"/>
                  </a:lnTo>
                  <a:lnTo>
                    <a:pt x="13866" y="8250"/>
                  </a:lnTo>
                  <a:lnTo>
                    <a:pt x="14569" y="8031"/>
                  </a:lnTo>
                  <a:lnTo>
                    <a:pt x="14612" y="8031"/>
                  </a:lnTo>
                  <a:lnTo>
                    <a:pt x="15709" y="7285"/>
                  </a:lnTo>
                  <a:lnTo>
                    <a:pt x="15709" y="7241"/>
                  </a:lnTo>
                  <a:lnTo>
                    <a:pt x="17552" y="5574"/>
                  </a:lnTo>
                  <a:lnTo>
                    <a:pt x="18254" y="4740"/>
                  </a:lnTo>
                  <a:lnTo>
                    <a:pt x="18298" y="4696"/>
                  </a:lnTo>
                  <a:lnTo>
                    <a:pt x="18957" y="3511"/>
                  </a:lnTo>
                  <a:lnTo>
                    <a:pt x="20229" y="1756"/>
                  </a:lnTo>
                  <a:lnTo>
                    <a:pt x="22730" y="878"/>
                  </a:lnTo>
                  <a:lnTo>
                    <a:pt x="24793" y="396"/>
                  </a:lnTo>
                  <a:lnTo>
                    <a:pt x="25319" y="352"/>
                  </a:lnTo>
                  <a:lnTo>
                    <a:pt x="27996" y="1054"/>
                  </a:lnTo>
                  <a:lnTo>
                    <a:pt x="31506" y="2985"/>
                  </a:lnTo>
                  <a:lnTo>
                    <a:pt x="33788" y="4345"/>
                  </a:lnTo>
                  <a:lnTo>
                    <a:pt x="33788" y="4389"/>
                  </a:lnTo>
                  <a:lnTo>
                    <a:pt x="35543" y="5135"/>
                  </a:lnTo>
                  <a:lnTo>
                    <a:pt x="36991" y="6627"/>
                  </a:lnTo>
                  <a:lnTo>
                    <a:pt x="39142" y="8162"/>
                  </a:lnTo>
                  <a:lnTo>
                    <a:pt x="40107" y="9216"/>
                  </a:lnTo>
                  <a:lnTo>
                    <a:pt x="40151" y="9259"/>
                  </a:lnTo>
                  <a:lnTo>
                    <a:pt x="42696" y="10181"/>
                  </a:lnTo>
                  <a:lnTo>
                    <a:pt x="44671" y="10751"/>
                  </a:lnTo>
                  <a:lnTo>
                    <a:pt x="44714" y="10795"/>
                  </a:lnTo>
                  <a:lnTo>
                    <a:pt x="48751" y="11190"/>
                  </a:lnTo>
                  <a:lnTo>
                    <a:pt x="48795" y="11190"/>
                  </a:lnTo>
                  <a:lnTo>
                    <a:pt x="51340" y="11102"/>
                  </a:lnTo>
                  <a:lnTo>
                    <a:pt x="52086" y="11190"/>
                  </a:lnTo>
                  <a:lnTo>
                    <a:pt x="52174" y="11190"/>
                  </a:lnTo>
                  <a:lnTo>
                    <a:pt x="53008" y="10927"/>
                  </a:lnTo>
                  <a:lnTo>
                    <a:pt x="53096" y="10883"/>
                  </a:lnTo>
                  <a:lnTo>
                    <a:pt x="53140" y="10839"/>
                  </a:lnTo>
                  <a:lnTo>
                    <a:pt x="53140" y="10795"/>
                  </a:lnTo>
                  <a:lnTo>
                    <a:pt x="53140" y="10708"/>
                  </a:lnTo>
                  <a:lnTo>
                    <a:pt x="53096" y="10664"/>
                  </a:lnTo>
                  <a:lnTo>
                    <a:pt x="53052" y="10620"/>
                  </a:lnTo>
                  <a:lnTo>
                    <a:pt x="53008" y="10576"/>
                  </a:lnTo>
                  <a:lnTo>
                    <a:pt x="52920" y="10576"/>
                  </a:lnTo>
                  <a:lnTo>
                    <a:pt x="52130" y="10839"/>
                  </a:lnTo>
                  <a:lnTo>
                    <a:pt x="51384" y="10751"/>
                  </a:lnTo>
                  <a:lnTo>
                    <a:pt x="51340" y="10751"/>
                  </a:lnTo>
                  <a:lnTo>
                    <a:pt x="48795" y="10839"/>
                  </a:lnTo>
                  <a:lnTo>
                    <a:pt x="44758" y="10444"/>
                  </a:lnTo>
                  <a:lnTo>
                    <a:pt x="42828" y="9874"/>
                  </a:lnTo>
                  <a:lnTo>
                    <a:pt x="40326" y="8952"/>
                  </a:lnTo>
                  <a:lnTo>
                    <a:pt x="39361" y="7899"/>
                  </a:lnTo>
                  <a:lnTo>
                    <a:pt x="39361" y="7855"/>
                  </a:lnTo>
                  <a:lnTo>
                    <a:pt x="37211" y="6363"/>
                  </a:lnTo>
                  <a:lnTo>
                    <a:pt x="35763" y="4871"/>
                  </a:lnTo>
                  <a:lnTo>
                    <a:pt x="35719" y="4828"/>
                  </a:lnTo>
                  <a:lnTo>
                    <a:pt x="33964" y="4038"/>
                  </a:lnTo>
                  <a:lnTo>
                    <a:pt x="31682" y="2677"/>
                  </a:lnTo>
                  <a:lnTo>
                    <a:pt x="28128" y="747"/>
                  </a:lnTo>
                  <a:lnTo>
                    <a:pt x="28128" y="703"/>
                  </a:lnTo>
                  <a:lnTo>
                    <a:pt x="2536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9" name="Google Shape;4949;p168"/>
            <p:cNvSpPr/>
            <p:nvPr/>
          </p:nvSpPr>
          <p:spPr>
            <a:xfrm>
              <a:off x="5680400" y="4855700"/>
              <a:ext cx="42800" cy="15375"/>
            </a:xfrm>
            <a:custGeom>
              <a:avLst/>
              <a:gdLst/>
              <a:ahLst/>
              <a:cxnLst/>
              <a:rect l="l" t="t" r="r" b="b"/>
              <a:pathLst>
                <a:path w="1712" h="615" extrusionOk="0">
                  <a:moveTo>
                    <a:pt x="88" y="0"/>
                  </a:moveTo>
                  <a:lnTo>
                    <a:pt x="0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0" y="263"/>
                  </a:lnTo>
                  <a:lnTo>
                    <a:pt x="44" y="307"/>
                  </a:lnTo>
                  <a:lnTo>
                    <a:pt x="132" y="307"/>
                  </a:lnTo>
                  <a:lnTo>
                    <a:pt x="1492" y="614"/>
                  </a:lnTo>
                  <a:lnTo>
                    <a:pt x="1536" y="614"/>
                  </a:lnTo>
                  <a:lnTo>
                    <a:pt x="1668" y="570"/>
                  </a:lnTo>
                  <a:lnTo>
                    <a:pt x="1712" y="483"/>
                  </a:lnTo>
                  <a:lnTo>
                    <a:pt x="1712" y="395"/>
                  </a:lnTo>
                  <a:lnTo>
                    <a:pt x="1668" y="351"/>
                  </a:lnTo>
                  <a:lnTo>
                    <a:pt x="1624" y="307"/>
                  </a:lnTo>
                  <a:lnTo>
                    <a:pt x="1580" y="263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0" name="Google Shape;4950;p168"/>
            <p:cNvSpPr/>
            <p:nvPr/>
          </p:nvSpPr>
          <p:spPr>
            <a:xfrm>
              <a:off x="5660650" y="4828275"/>
              <a:ext cx="138250" cy="42800"/>
            </a:xfrm>
            <a:custGeom>
              <a:avLst/>
              <a:gdLst/>
              <a:ahLst/>
              <a:cxnLst/>
              <a:rect l="l" t="t" r="r" b="b"/>
              <a:pathLst>
                <a:path w="5530" h="1712" extrusionOk="0">
                  <a:moveTo>
                    <a:pt x="659" y="0"/>
                  </a:moveTo>
                  <a:lnTo>
                    <a:pt x="132" y="132"/>
                  </a:lnTo>
                  <a:lnTo>
                    <a:pt x="44" y="176"/>
                  </a:lnTo>
                  <a:lnTo>
                    <a:pt x="0" y="219"/>
                  </a:lnTo>
                  <a:lnTo>
                    <a:pt x="0" y="307"/>
                  </a:lnTo>
                  <a:lnTo>
                    <a:pt x="0" y="351"/>
                  </a:lnTo>
                  <a:lnTo>
                    <a:pt x="0" y="439"/>
                  </a:lnTo>
                  <a:lnTo>
                    <a:pt x="88" y="483"/>
                  </a:lnTo>
                  <a:lnTo>
                    <a:pt x="220" y="483"/>
                  </a:lnTo>
                  <a:lnTo>
                    <a:pt x="703" y="351"/>
                  </a:lnTo>
                  <a:lnTo>
                    <a:pt x="3028" y="1141"/>
                  </a:lnTo>
                  <a:lnTo>
                    <a:pt x="5310" y="1711"/>
                  </a:lnTo>
                  <a:lnTo>
                    <a:pt x="5486" y="1711"/>
                  </a:lnTo>
                  <a:lnTo>
                    <a:pt x="5529" y="1580"/>
                  </a:lnTo>
                  <a:lnTo>
                    <a:pt x="5529" y="1536"/>
                  </a:lnTo>
                  <a:lnTo>
                    <a:pt x="5529" y="1448"/>
                  </a:lnTo>
                  <a:lnTo>
                    <a:pt x="5442" y="1404"/>
                  </a:lnTo>
                  <a:lnTo>
                    <a:pt x="5398" y="1360"/>
                  </a:lnTo>
                  <a:lnTo>
                    <a:pt x="3116" y="790"/>
                  </a:lnTo>
                  <a:lnTo>
                    <a:pt x="74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1" name="Google Shape;4951;p168"/>
            <p:cNvSpPr/>
            <p:nvPr/>
          </p:nvSpPr>
          <p:spPr>
            <a:xfrm>
              <a:off x="5656250" y="4808525"/>
              <a:ext cx="208475" cy="60350"/>
            </a:xfrm>
            <a:custGeom>
              <a:avLst/>
              <a:gdLst/>
              <a:ahLst/>
              <a:cxnLst/>
              <a:rect l="l" t="t" r="r" b="b"/>
              <a:pathLst>
                <a:path w="8339" h="2414" extrusionOk="0">
                  <a:moveTo>
                    <a:pt x="1317" y="0"/>
                  </a:moveTo>
                  <a:lnTo>
                    <a:pt x="528" y="132"/>
                  </a:lnTo>
                  <a:lnTo>
                    <a:pt x="484" y="132"/>
                  </a:lnTo>
                  <a:lnTo>
                    <a:pt x="133" y="263"/>
                  </a:lnTo>
                  <a:lnTo>
                    <a:pt x="89" y="307"/>
                  </a:lnTo>
                  <a:lnTo>
                    <a:pt x="45" y="395"/>
                  </a:lnTo>
                  <a:lnTo>
                    <a:pt x="1" y="439"/>
                  </a:lnTo>
                  <a:lnTo>
                    <a:pt x="45" y="527"/>
                  </a:lnTo>
                  <a:lnTo>
                    <a:pt x="45" y="571"/>
                  </a:lnTo>
                  <a:lnTo>
                    <a:pt x="133" y="614"/>
                  </a:lnTo>
                  <a:lnTo>
                    <a:pt x="264" y="614"/>
                  </a:lnTo>
                  <a:lnTo>
                    <a:pt x="571" y="483"/>
                  </a:lnTo>
                  <a:lnTo>
                    <a:pt x="1361" y="351"/>
                  </a:lnTo>
                  <a:lnTo>
                    <a:pt x="3511" y="878"/>
                  </a:lnTo>
                  <a:lnTo>
                    <a:pt x="5837" y="1843"/>
                  </a:lnTo>
                  <a:lnTo>
                    <a:pt x="7724" y="2326"/>
                  </a:lnTo>
                  <a:lnTo>
                    <a:pt x="8163" y="2414"/>
                  </a:lnTo>
                  <a:lnTo>
                    <a:pt x="8207" y="2414"/>
                  </a:lnTo>
                  <a:lnTo>
                    <a:pt x="8294" y="2370"/>
                  </a:lnTo>
                  <a:lnTo>
                    <a:pt x="8338" y="2238"/>
                  </a:lnTo>
                  <a:lnTo>
                    <a:pt x="8338" y="2194"/>
                  </a:lnTo>
                  <a:lnTo>
                    <a:pt x="8338" y="2106"/>
                  </a:lnTo>
                  <a:lnTo>
                    <a:pt x="8294" y="2063"/>
                  </a:lnTo>
                  <a:lnTo>
                    <a:pt x="8207" y="2063"/>
                  </a:lnTo>
                  <a:lnTo>
                    <a:pt x="7812" y="1975"/>
                  </a:lnTo>
                  <a:lnTo>
                    <a:pt x="5969" y="1492"/>
                  </a:lnTo>
                  <a:lnTo>
                    <a:pt x="3643" y="571"/>
                  </a:lnTo>
                  <a:lnTo>
                    <a:pt x="3599" y="527"/>
                  </a:lnTo>
                  <a:lnTo>
                    <a:pt x="140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2" name="Google Shape;4952;p168"/>
            <p:cNvSpPr/>
            <p:nvPr/>
          </p:nvSpPr>
          <p:spPr>
            <a:xfrm>
              <a:off x="5636525" y="4793150"/>
              <a:ext cx="269875" cy="65850"/>
            </a:xfrm>
            <a:custGeom>
              <a:avLst/>
              <a:gdLst/>
              <a:ahLst/>
              <a:cxnLst/>
              <a:rect l="l" t="t" r="r" b="b"/>
              <a:pathLst>
                <a:path w="10795" h="2634" extrusionOk="0">
                  <a:moveTo>
                    <a:pt x="3072" y="1"/>
                  </a:moveTo>
                  <a:lnTo>
                    <a:pt x="1536" y="264"/>
                  </a:lnTo>
                  <a:lnTo>
                    <a:pt x="176" y="440"/>
                  </a:lnTo>
                  <a:lnTo>
                    <a:pt x="88" y="484"/>
                  </a:lnTo>
                  <a:lnTo>
                    <a:pt x="44" y="527"/>
                  </a:lnTo>
                  <a:lnTo>
                    <a:pt x="44" y="571"/>
                  </a:lnTo>
                  <a:lnTo>
                    <a:pt x="0" y="659"/>
                  </a:lnTo>
                  <a:lnTo>
                    <a:pt x="44" y="703"/>
                  </a:lnTo>
                  <a:lnTo>
                    <a:pt x="88" y="791"/>
                  </a:lnTo>
                  <a:lnTo>
                    <a:pt x="219" y="791"/>
                  </a:lnTo>
                  <a:lnTo>
                    <a:pt x="1580" y="615"/>
                  </a:lnTo>
                  <a:lnTo>
                    <a:pt x="3116" y="352"/>
                  </a:lnTo>
                  <a:lnTo>
                    <a:pt x="5617" y="1229"/>
                  </a:lnTo>
                  <a:lnTo>
                    <a:pt x="7899" y="1844"/>
                  </a:lnTo>
                  <a:lnTo>
                    <a:pt x="9698" y="2502"/>
                  </a:lnTo>
                  <a:lnTo>
                    <a:pt x="9742" y="2502"/>
                  </a:lnTo>
                  <a:lnTo>
                    <a:pt x="10575" y="2634"/>
                  </a:lnTo>
                  <a:lnTo>
                    <a:pt x="10619" y="2634"/>
                  </a:lnTo>
                  <a:lnTo>
                    <a:pt x="10751" y="2590"/>
                  </a:lnTo>
                  <a:lnTo>
                    <a:pt x="10795" y="2502"/>
                  </a:lnTo>
                  <a:lnTo>
                    <a:pt x="10795" y="2414"/>
                  </a:lnTo>
                  <a:lnTo>
                    <a:pt x="10751" y="2370"/>
                  </a:lnTo>
                  <a:lnTo>
                    <a:pt x="10707" y="2326"/>
                  </a:lnTo>
                  <a:lnTo>
                    <a:pt x="10663" y="2283"/>
                  </a:lnTo>
                  <a:lnTo>
                    <a:pt x="9829" y="2151"/>
                  </a:lnTo>
                  <a:lnTo>
                    <a:pt x="7986" y="1537"/>
                  </a:lnTo>
                  <a:lnTo>
                    <a:pt x="5748" y="878"/>
                  </a:lnTo>
                  <a:lnTo>
                    <a:pt x="315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3" name="Google Shape;4953;p168"/>
            <p:cNvSpPr/>
            <p:nvPr/>
          </p:nvSpPr>
          <p:spPr>
            <a:xfrm>
              <a:off x="5527900" y="5054250"/>
              <a:ext cx="528800" cy="40600"/>
            </a:xfrm>
            <a:custGeom>
              <a:avLst/>
              <a:gdLst/>
              <a:ahLst/>
              <a:cxnLst/>
              <a:rect l="l" t="t" r="r" b="b"/>
              <a:pathLst>
                <a:path w="21152" h="1624" extrusionOk="0">
                  <a:moveTo>
                    <a:pt x="20976" y="0"/>
                  </a:moveTo>
                  <a:lnTo>
                    <a:pt x="16807" y="132"/>
                  </a:lnTo>
                  <a:lnTo>
                    <a:pt x="16719" y="132"/>
                  </a:lnTo>
                  <a:lnTo>
                    <a:pt x="15579" y="702"/>
                  </a:lnTo>
                  <a:lnTo>
                    <a:pt x="11147" y="527"/>
                  </a:lnTo>
                  <a:lnTo>
                    <a:pt x="8733" y="527"/>
                  </a:lnTo>
                  <a:lnTo>
                    <a:pt x="6188" y="790"/>
                  </a:lnTo>
                  <a:lnTo>
                    <a:pt x="3116" y="1097"/>
                  </a:lnTo>
                  <a:lnTo>
                    <a:pt x="879" y="966"/>
                  </a:lnTo>
                  <a:lnTo>
                    <a:pt x="791" y="966"/>
                  </a:lnTo>
                  <a:lnTo>
                    <a:pt x="133" y="1273"/>
                  </a:lnTo>
                  <a:lnTo>
                    <a:pt x="45" y="1317"/>
                  </a:lnTo>
                  <a:lnTo>
                    <a:pt x="1" y="1361"/>
                  </a:lnTo>
                  <a:lnTo>
                    <a:pt x="1" y="1448"/>
                  </a:lnTo>
                  <a:lnTo>
                    <a:pt x="45" y="1492"/>
                  </a:lnTo>
                  <a:lnTo>
                    <a:pt x="89" y="1580"/>
                  </a:lnTo>
                  <a:lnTo>
                    <a:pt x="176" y="1624"/>
                  </a:lnTo>
                  <a:lnTo>
                    <a:pt x="264" y="1580"/>
                  </a:lnTo>
                  <a:lnTo>
                    <a:pt x="879" y="1317"/>
                  </a:lnTo>
                  <a:lnTo>
                    <a:pt x="3116" y="1448"/>
                  </a:lnTo>
                  <a:lnTo>
                    <a:pt x="3160" y="1448"/>
                  </a:lnTo>
                  <a:lnTo>
                    <a:pt x="6232" y="1141"/>
                  </a:lnTo>
                  <a:lnTo>
                    <a:pt x="8777" y="878"/>
                  </a:lnTo>
                  <a:lnTo>
                    <a:pt x="11147" y="878"/>
                  </a:lnTo>
                  <a:lnTo>
                    <a:pt x="15622" y="1053"/>
                  </a:lnTo>
                  <a:lnTo>
                    <a:pt x="15666" y="1010"/>
                  </a:lnTo>
                  <a:lnTo>
                    <a:pt x="16851" y="483"/>
                  </a:lnTo>
                  <a:lnTo>
                    <a:pt x="20976" y="351"/>
                  </a:lnTo>
                  <a:lnTo>
                    <a:pt x="21064" y="351"/>
                  </a:lnTo>
                  <a:lnTo>
                    <a:pt x="21107" y="308"/>
                  </a:lnTo>
                  <a:lnTo>
                    <a:pt x="21151" y="220"/>
                  </a:lnTo>
                  <a:lnTo>
                    <a:pt x="21151" y="176"/>
                  </a:lnTo>
                  <a:lnTo>
                    <a:pt x="21151" y="88"/>
                  </a:lnTo>
                  <a:lnTo>
                    <a:pt x="21107" y="44"/>
                  </a:lnTo>
                  <a:lnTo>
                    <a:pt x="2097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4" name="Google Shape;4954;p168"/>
            <p:cNvSpPr/>
            <p:nvPr/>
          </p:nvSpPr>
          <p:spPr>
            <a:xfrm>
              <a:off x="5946975" y="5033400"/>
              <a:ext cx="121775" cy="18675"/>
            </a:xfrm>
            <a:custGeom>
              <a:avLst/>
              <a:gdLst/>
              <a:ahLst/>
              <a:cxnLst/>
              <a:rect l="l" t="t" r="r" b="b"/>
              <a:pathLst>
                <a:path w="4871" h="747" extrusionOk="0">
                  <a:moveTo>
                    <a:pt x="4695" y="1"/>
                  </a:moveTo>
                  <a:lnTo>
                    <a:pt x="1010" y="88"/>
                  </a:lnTo>
                  <a:lnTo>
                    <a:pt x="966" y="88"/>
                  </a:lnTo>
                  <a:lnTo>
                    <a:pt x="132" y="396"/>
                  </a:lnTo>
                  <a:lnTo>
                    <a:pt x="44" y="439"/>
                  </a:lnTo>
                  <a:lnTo>
                    <a:pt x="0" y="483"/>
                  </a:lnTo>
                  <a:lnTo>
                    <a:pt x="0" y="571"/>
                  </a:lnTo>
                  <a:lnTo>
                    <a:pt x="0" y="615"/>
                  </a:lnTo>
                  <a:lnTo>
                    <a:pt x="88" y="703"/>
                  </a:lnTo>
                  <a:lnTo>
                    <a:pt x="176" y="747"/>
                  </a:lnTo>
                  <a:lnTo>
                    <a:pt x="220" y="747"/>
                  </a:lnTo>
                  <a:lnTo>
                    <a:pt x="1053" y="439"/>
                  </a:lnTo>
                  <a:lnTo>
                    <a:pt x="4739" y="352"/>
                  </a:lnTo>
                  <a:lnTo>
                    <a:pt x="4783" y="352"/>
                  </a:lnTo>
                  <a:lnTo>
                    <a:pt x="4827" y="308"/>
                  </a:lnTo>
                  <a:lnTo>
                    <a:pt x="4871" y="264"/>
                  </a:lnTo>
                  <a:lnTo>
                    <a:pt x="4871" y="176"/>
                  </a:lnTo>
                  <a:lnTo>
                    <a:pt x="4871" y="88"/>
                  </a:lnTo>
                  <a:lnTo>
                    <a:pt x="4827" y="45"/>
                  </a:lnTo>
                  <a:lnTo>
                    <a:pt x="478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5" name="Google Shape;4955;p168"/>
            <p:cNvSpPr/>
            <p:nvPr/>
          </p:nvSpPr>
          <p:spPr>
            <a:xfrm>
              <a:off x="5962325" y="5012550"/>
              <a:ext cx="120700" cy="18675"/>
            </a:xfrm>
            <a:custGeom>
              <a:avLst/>
              <a:gdLst/>
              <a:ahLst/>
              <a:cxnLst/>
              <a:rect l="l" t="t" r="r" b="b"/>
              <a:pathLst>
                <a:path w="4828" h="747" extrusionOk="0">
                  <a:moveTo>
                    <a:pt x="4652" y="1"/>
                  </a:moveTo>
                  <a:lnTo>
                    <a:pt x="966" y="89"/>
                  </a:lnTo>
                  <a:lnTo>
                    <a:pt x="922" y="133"/>
                  </a:lnTo>
                  <a:lnTo>
                    <a:pt x="132" y="440"/>
                  </a:lnTo>
                  <a:lnTo>
                    <a:pt x="88" y="440"/>
                  </a:lnTo>
                  <a:lnTo>
                    <a:pt x="44" y="527"/>
                  </a:lnTo>
                  <a:lnTo>
                    <a:pt x="1" y="571"/>
                  </a:lnTo>
                  <a:lnTo>
                    <a:pt x="44" y="659"/>
                  </a:lnTo>
                  <a:lnTo>
                    <a:pt x="88" y="747"/>
                  </a:lnTo>
                  <a:lnTo>
                    <a:pt x="264" y="747"/>
                  </a:lnTo>
                  <a:lnTo>
                    <a:pt x="1010" y="440"/>
                  </a:lnTo>
                  <a:lnTo>
                    <a:pt x="4652" y="352"/>
                  </a:lnTo>
                  <a:lnTo>
                    <a:pt x="4696" y="352"/>
                  </a:lnTo>
                  <a:lnTo>
                    <a:pt x="4784" y="308"/>
                  </a:lnTo>
                  <a:lnTo>
                    <a:pt x="4784" y="220"/>
                  </a:lnTo>
                  <a:lnTo>
                    <a:pt x="4827" y="176"/>
                  </a:lnTo>
                  <a:lnTo>
                    <a:pt x="4784" y="89"/>
                  </a:lnTo>
                  <a:lnTo>
                    <a:pt x="4740" y="45"/>
                  </a:lnTo>
                  <a:lnTo>
                    <a:pt x="465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6" name="Google Shape;4956;p168"/>
            <p:cNvSpPr/>
            <p:nvPr/>
          </p:nvSpPr>
          <p:spPr>
            <a:xfrm>
              <a:off x="5977675" y="4991725"/>
              <a:ext cx="117425" cy="17575"/>
            </a:xfrm>
            <a:custGeom>
              <a:avLst/>
              <a:gdLst/>
              <a:ahLst/>
              <a:cxnLst/>
              <a:rect l="l" t="t" r="r" b="b"/>
              <a:pathLst>
                <a:path w="4697" h="703" extrusionOk="0">
                  <a:moveTo>
                    <a:pt x="4521" y="0"/>
                  </a:moveTo>
                  <a:lnTo>
                    <a:pt x="966" y="132"/>
                  </a:lnTo>
                  <a:lnTo>
                    <a:pt x="922" y="132"/>
                  </a:lnTo>
                  <a:lnTo>
                    <a:pt x="176" y="351"/>
                  </a:lnTo>
                  <a:lnTo>
                    <a:pt x="133" y="351"/>
                  </a:lnTo>
                  <a:lnTo>
                    <a:pt x="89" y="395"/>
                  </a:lnTo>
                  <a:lnTo>
                    <a:pt x="45" y="439"/>
                  </a:lnTo>
                  <a:lnTo>
                    <a:pt x="1" y="527"/>
                  </a:lnTo>
                  <a:lnTo>
                    <a:pt x="1" y="571"/>
                  </a:lnTo>
                  <a:lnTo>
                    <a:pt x="89" y="658"/>
                  </a:lnTo>
                  <a:lnTo>
                    <a:pt x="176" y="702"/>
                  </a:lnTo>
                  <a:lnTo>
                    <a:pt x="220" y="702"/>
                  </a:lnTo>
                  <a:lnTo>
                    <a:pt x="1010" y="483"/>
                  </a:lnTo>
                  <a:lnTo>
                    <a:pt x="4521" y="351"/>
                  </a:lnTo>
                  <a:lnTo>
                    <a:pt x="4608" y="351"/>
                  </a:lnTo>
                  <a:lnTo>
                    <a:pt x="4652" y="307"/>
                  </a:lnTo>
                  <a:lnTo>
                    <a:pt x="4696" y="263"/>
                  </a:lnTo>
                  <a:lnTo>
                    <a:pt x="4696" y="176"/>
                  </a:lnTo>
                  <a:lnTo>
                    <a:pt x="4652" y="88"/>
                  </a:lnTo>
                  <a:lnTo>
                    <a:pt x="4652" y="44"/>
                  </a:lnTo>
                  <a:lnTo>
                    <a:pt x="456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7" name="Google Shape;4957;p168"/>
            <p:cNvSpPr/>
            <p:nvPr/>
          </p:nvSpPr>
          <p:spPr>
            <a:xfrm>
              <a:off x="6019375" y="4955525"/>
              <a:ext cx="16475" cy="9900"/>
            </a:xfrm>
            <a:custGeom>
              <a:avLst/>
              <a:gdLst/>
              <a:ahLst/>
              <a:cxnLst/>
              <a:rect l="l" t="t" r="r" b="b"/>
              <a:pathLst>
                <a:path w="659" h="396" extrusionOk="0">
                  <a:moveTo>
                    <a:pt x="439" y="0"/>
                  </a:moveTo>
                  <a:lnTo>
                    <a:pt x="132" y="44"/>
                  </a:lnTo>
                  <a:lnTo>
                    <a:pt x="44" y="88"/>
                  </a:lnTo>
                  <a:lnTo>
                    <a:pt x="0" y="132"/>
                  </a:lnTo>
                  <a:lnTo>
                    <a:pt x="0" y="220"/>
                  </a:lnTo>
                  <a:lnTo>
                    <a:pt x="0" y="263"/>
                  </a:lnTo>
                  <a:lnTo>
                    <a:pt x="44" y="395"/>
                  </a:lnTo>
                  <a:lnTo>
                    <a:pt x="220" y="395"/>
                  </a:lnTo>
                  <a:lnTo>
                    <a:pt x="527" y="307"/>
                  </a:lnTo>
                  <a:lnTo>
                    <a:pt x="571" y="307"/>
                  </a:lnTo>
                  <a:lnTo>
                    <a:pt x="615" y="263"/>
                  </a:lnTo>
                  <a:lnTo>
                    <a:pt x="659" y="176"/>
                  </a:lnTo>
                  <a:lnTo>
                    <a:pt x="659" y="132"/>
                  </a:lnTo>
                  <a:lnTo>
                    <a:pt x="615" y="44"/>
                  </a:lnTo>
                  <a:lnTo>
                    <a:pt x="57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8" name="Google Shape;4958;p168"/>
            <p:cNvSpPr/>
            <p:nvPr/>
          </p:nvSpPr>
          <p:spPr>
            <a:xfrm>
              <a:off x="6024850" y="4934675"/>
              <a:ext cx="25275" cy="13175"/>
            </a:xfrm>
            <a:custGeom>
              <a:avLst/>
              <a:gdLst/>
              <a:ahLst/>
              <a:cxnLst/>
              <a:rect l="l" t="t" r="r" b="b"/>
              <a:pathLst>
                <a:path w="1011" h="527" extrusionOk="0">
                  <a:moveTo>
                    <a:pt x="835" y="0"/>
                  </a:moveTo>
                  <a:lnTo>
                    <a:pt x="132" y="176"/>
                  </a:lnTo>
                  <a:lnTo>
                    <a:pt x="89" y="220"/>
                  </a:lnTo>
                  <a:lnTo>
                    <a:pt x="45" y="264"/>
                  </a:lnTo>
                  <a:lnTo>
                    <a:pt x="1" y="351"/>
                  </a:lnTo>
                  <a:lnTo>
                    <a:pt x="1" y="395"/>
                  </a:lnTo>
                  <a:lnTo>
                    <a:pt x="89" y="483"/>
                  </a:lnTo>
                  <a:lnTo>
                    <a:pt x="176" y="527"/>
                  </a:lnTo>
                  <a:lnTo>
                    <a:pt x="220" y="527"/>
                  </a:lnTo>
                  <a:lnTo>
                    <a:pt x="922" y="351"/>
                  </a:lnTo>
                  <a:lnTo>
                    <a:pt x="966" y="308"/>
                  </a:lnTo>
                  <a:lnTo>
                    <a:pt x="1010" y="264"/>
                  </a:lnTo>
                  <a:lnTo>
                    <a:pt x="1010" y="220"/>
                  </a:lnTo>
                  <a:lnTo>
                    <a:pt x="1010" y="132"/>
                  </a:lnTo>
                  <a:lnTo>
                    <a:pt x="1010" y="88"/>
                  </a:lnTo>
                  <a:lnTo>
                    <a:pt x="966" y="44"/>
                  </a:lnTo>
                  <a:lnTo>
                    <a:pt x="87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9" name="Google Shape;4959;p168"/>
            <p:cNvSpPr/>
            <p:nvPr/>
          </p:nvSpPr>
          <p:spPr>
            <a:xfrm>
              <a:off x="6041325" y="4908350"/>
              <a:ext cx="165650" cy="19775"/>
            </a:xfrm>
            <a:custGeom>
              <a:avLst/>
              <a:gdLst/>
              <a:ahLst/>
              <a:cxnLst/>
              <a:rect l="l" t="t" r="r" b="b"/>
              <a:pathLst>
                <a:path w="6626" h="791" extrusionOk="0">
                  <a:moveTo>
                    <a:pt x="6450" y="0"/>
                  </a:moveTo>
                  <a:lnTo>
                    <a:pt x="790" y="264"/>
                  </a:lnTo>
                  <a:lnTo>
                    <a:pt x="746" y="264"/>
                  </a:lnTo>
                  <a:lnTo>
                    <a:pt x="132" y="439"/>
                  </a:lnTo>
                  <a:lnTo>
                    <a:pt x="88" y="483"/>
                  </a:lnTo>
                  <a:lnTo>
                    <a:pt x="44" y="527"/>
                  </a:lnTo>
                  <a:lnTo>
                    <a:pt x="0" y="571"/>
                  </a:lnTo>
                  <a:lnTo>
                    <a:pt x="0" y="658"/>
                  </a:lnTo>
                  <a:lnTo>
                    <a:pt x="88" y="746"/>
                  </a:lnTo>
                  <a:lnTo>
                    <a:pt x="176" y="790"/>
                  </a:lnTo>
                  <a:lnTo>
                    <a:pt x="219" y="790"/>
                  </a:lnTo>
                  <a:lnTo>
                    <a:pt x="834" y="615"/>
                  </a:lnTo>
                  <a:lnTo>
                    <a:pt x="6450" y="351"/>
                  </a:lnTo>
                  <a:lnTo>
                    <a:pt x="6538" y="307"/>
                  </a:lnTo>
                  <a:lnTo>
                    <a:pt x="6582" y="307"/>
                  </a:lnTo>
                  <a:lnTo>
                    <a:pt x="6626" y="220"/>
                  </a:lnTo>
                  <a:lnTo>
                    <a:pt x="6626" y="176"/>
                  </a:lnTo>
                  <a:lnTo>
                    <a:pt x="6626" y="88"/>
                  </a:lnTo>
                  <a:lnTo>
                    <a:pt x="6582" y="44"/>
                  </a:lnTo>
                  <a:lnTo>
                    <a:pt x="649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0" name="Google Shape;4960;p168"/>
            <p:cNvSpPr/>
            <p:nvPr/>
          </p:nvSpPr>
          <p:spPr>
            <a:xfrm>
              <a:off x="6046800" y="4887500"/>
              <a:ext cx="165675" cy="23075"/>
            </a:xfrm>
            <a:custGeom>
              <a:avLst/>
              <a:gdLst/>
              <a:ahLst/>
              <a:cxnLst/>
              <a:rect l="l" t="t" r="r" b="b"/>
              <a:pathLst>
                <a:path w="6627" h="923" extrusionOk="0">
                  <a:moveTo>
                    <a:pt x="6407" y="1"/>
                  </a:moveTo>
                  <a:lnTo>
                    <a:pt x="2545" y="88"/>
                  </a:lnTo>
                  <a:lnTo>
                    <a:pt x="1141" y="308"/>
                  </a:lnTo>
                  <a:lnTo>
                    <a:pt x="1097" y="308"/>
                  </a:lnTo>
                  <a:lnTo>
                    <a:pt x="132" y="571"/>
                  </a:lnTo>
                  <a:lnTo>
                    <a:pt x="88" y="615"/>
                  </a:lnTo>
                  <a:lnTo>
                    <a:pt x="44" y="659"/>
                  </a:lnTo>
                  <a:lnTo>
                    <a:pt x="0" y="703"/>
                  </a:lnTo>
                  <a:lnTo>
                    <a:pt x="44" y="790"/>
                  </a:lnTo>
                  <a:lnTo>
                    <a:pt x="88" y="878"/>
                  </a:lnTo>
                  <a:lnTo>
                    <a:pt x="176" y="922"/>
                  </a:lnTo>
                  <a:lnTo>
                    <a:pt x="264" y="922"/>
                  </a:lnTo>
                  <a:lnTo>
                    <a:pt x="1185" y="615"/>
                  </a:lnTo>
                  <a:lnTo>
                    <a:pt x="2589" y="439"/>
                  </a:lnTo>
                  <a:lnTo>
                    <a:pt x="6451" y="352"/>
                  </a:lnTo>
                  <a:lnTo>
                    <a:pt x="6495" y="308"/>
                  </a:lnTo>
                  <a:lnTo>
                    <a:pt x="6539" y="264"/>
                  </a:lnTo>
                  <a:lnTo>
                    <a:pt x="6582" y="220"/>
                  </a:lnTo>
                  <a:lnTo>
                    <a:pt x="6626" y="132"/>
                  </a:lnTo>
                  <a:lnTo>
                    <a:pt x="6582" y="88"/>
                  </a:lnTo>
                  <a:lnTo>
                    <a:pt x="6539" y="44"/>
                  </a:lnTo>
                  <a:lnTo>
                    <a:pt x="640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1" name="Google Shape;4961;p168"/>
            <p:cNvSpPr/>
            <p:nvPr/>
          </p:nvSpPr>
          <p:spPr>
            <a:xfrm>
              <a:off x="6097250" y="4844725"/>
              <a:ext cx="125100" cy="18675"/>
            </a:xfrm>
            <a:custGeom>
              <a:avLst/>
              <a:gdLst/>
              <a:ahLst/>
              <a:cxnLst/>
              <a:rect l="l" t="t" r="r" b="b"/>
              <a:pathLst>
                <a:path w="5004" h="747" extrusionOk="0">
                  <a:moveTo>
                    <a:pt x="4828" y="0"/>
                  </a:moveTo>
                  <a:lnTo>
                    <a:pt x="1756" y="132"/>
                  </a:lnTo>
                  <a:lnTo>
                    <a:pt x="308" y="351"/>
                  </a:lnTo>
                  <a:lnTo>
                    <a:pt x="264" y="351"/>
                  </a:lnTo>
                  <a:lnTo>
                    <a:pt x="89" y="439"/>
                  </a:lnTo>
                  <a:lnTo>
                    <a:pt x="45" y="439"/>
                  </a:lnTo>
                  <a:lnTo>
                    <a:pt x="1" y="527"/>
                  </a:lnTo>
                  <a:lnTo>
                    <a:pt x="1" y="571"/>
                  </a:lnTo>
                  <a:lnTo>
                    <a:pt x="1" y="658"/>
                  </a:lnTo>
                  <a:lnTo>
                    <a:pt x="89" y="746"/>
                  </a:lnTo>
                  <a:lnTo>
                    <a:pt x="220" y="746"/>
                  </a:lnTo>
                  <a:lnTo>
                    <a:pt x="352" y="702"/>
                  </a:lnTo>
                  <a:lnTo>
                    <a:pt x="1800" y="483"/>
                  </a:lnTo>
                  <a:lnTo>
                    <a:pt x="4828" y="351"/>
                  </a:lnTo>
                  <a:lnTo>
                    <a:pt x="4916" y="351"/>
                  </a:lnTo>
                  <a:lnTo>
                    <a:pt x="4959" y="307"/>
                  </a:lnTo>
                  <a:lnTo>
                    <a:pt x="5003" y="263"/>
                  </a:lnTo>
                  <a:lnTo>
                    <a:pt x="5003" y="176"/>
                  </a:lnTo>
                  <a:lnTo>
                    <a:pt x="5003" y="132"/>
                  </a:lnTo>
                  <a:lnTo>
                    <a:pt x="4959" y="44"/>
                  </a:lnTo>
                  <a:lnTo>
                    <a:pt x="4872" y="44"/>
                  </a:lnTo>
                  <a:lnTo>
                    <a:pt x="482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2" name="Google Shape;4962;p168"/>
            <p:cNvSpPr/>
            <p:nvPr/>
          </p:nvSpPr>
          <p:spPr>
            <a:xfrm>
              <a:off x="6107125" y="4824975"/>
              <a:ext cx="120700" cy="20875"/>
            </a:xfrm>
            <a:custGeom>
              <a:avLst/>
              <a:gdLst/>
              <a:ahLst/>
              <a:cxnLst/>
              <a:rect l="l" t="t" r="r" b="b"/>
              <a:pathLst>
                <a:path w="4828" h="835" extrusionOk="0">
                  <a:moveTo>
                    <a:pt x="4652" y="0"/>
                  </a:moveTo>
                  <a:lnTo>
                    <a:pt x="2019" y="132"/>
                  </a:lnTo>
                  <a:lnTo>
                    <a:pt x="484" y="351"/>
                  </a:lnTo>
                  <a:lnTo>
                    <a:pt x="440" y="351"/>
                  </a:lnTo>
                  <a:lnTo>
                    <a:pt x="89" y="483"/>
                  </a:lnTo>
                  <a:lnTo>
                    <a:pt x="45" y="527"/>
                  </a:lnTo>
                  <a:lnTo>
                    <a:pt x="1" y="571"/>
                  </a:lnTo>
                  <a:lnTo>
                    <a:pt x="1" y="659"/>
                  </a:lnTo>
                  <a:lnTo>
                    <a:pt x="1" y="702"/>
                  </a:lnTo>
                  <a:lnTo>
                    <a:pt x="89" y="790"/>
                  </a:lnTo>
                  <a:lnTo>
                    <a:pt x="176" y="834"/>
                  </a:lnTo>
                  <a:lnTo>
                    <a:pt x="220" y="790"/>
                  </a:lnTo>
                  <a:lnTo>
                    <a:pt x="571" y="659"/>
                  </a:lnTo>
                  <a:lnTo>
                    <a:pt x="2063" y="483"/>
                  </a:lnTo>
                  <a:lnTo>
                    <a:pt x="4652" y="351"/>
                  </a:lnTo>
                  <a:lnTo>
                    <a:pt x="4696" y="351"/>
                  </a:lnTo>
                  <a:lnTo>
                    <a:pt x="4784" y="308"/>
                  </a:lnTo>
                  <a:lnTo>
                    <a:pt x="4784" y="220"/>
                  </a:lnTo>
                  <a:lnTo>
                    <a:pt x="4828" y="176"/>
                  </a:lnTo>
                  <a:lnTo>
                    <a:pt x="4784" y="88"/>
                  </a:lnTo>
                  <a:lnTo>
                    <a:pt x="4740" y="44"/>
                  </a:lnTo>
                  <a:lnTo>
                    <a:pt x="469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3" name="Google Shape;4963;p168"/>
            <p:cNvSpPr/>
            <p:nvPr/>
          </p:nvSpPr>
          <p:spPr>
            <a:xfrm>
              <a:off x="6100550" y="4800825"/>
              <a:ext cx="161275" cy="30750"/>
            </a:xfrm>
            <a:custGeom>
              <a:avLst/>
              <a:gdLst/>
              <a:ahLst/>
              <a:cxnLst/>
              <a:rect l="l" t="t" r="r" b="b"/>
              <a:pathLst>
                <a:path w="6451" h="1230" extrusionOk="0">
                  <a:moveTo>
                    <a:pt x="6275" y="1"/>
                  </a:moveTo>
                  <a:lnTo>
                    <a:pt x="2897" y="264"/>
                  </a:lnTo>
                  <a:lnTo>
                    <a:pt x="1361" y="484"/>
                  </a:lnTo>
                  <a:lnTo>
                    <a:pt x="1317" y="484"/>
                  </a:lnTo>
                  <a:lnTo>
                    <a:pt x="132" y="922"/>
                  </a:lnTo>
                  <a:lnTo>
                    <a:pt x="44" y="922"/>
                  </a:lnTo>
                  <a:lnTo>
                    <a:pt x="1" y="1010"/>
                  </a:lnTo>
                  <a:lnTo>
                    <a:pt x="1" y="1054"/>
                  </a:lnTo>
                  <a:lnTo>
                    <a:pt x="1" y="1142"/>
                  </a:lnTo>
                  <a:lnTo>
                    <a:pt x="88" y="1230"/>
                  </a:lnTo>
                  <a:lnTo>
                    <a:pt x="220" y="1230"/>
                  </a:lnTo>
                  <a:lnTo>
                    <a:pt x="1405" y="835"/>
                  </a:lnTo>
                  <a:lnTo>
                    <a:pt x="2897" y="615"/>
                  </a:lnTo>
                  <a:lnTo>
                    <a:pt x="6275" y="352"/>
                  </a:lnTo>
                  <a:lnTo>
                    <a:pt x="6363" y="352"/>
                  </a:lnTo>
                  <a:lnTo>
                    <a:pt x="6407" y="308"/>
                  </a:lnTo>
                  <a:lnTo>
                    <a:pt x="6451" y="264"/>
                  </a:lnTo>
                  <a:lnTo>
                    <a:pt x="6451" y="177"/>
                  </a:lnTo>
                  <a:lnTo>
                    <a:pt x="6451" y="89"/>
                  </a:lnTo>
                  <a:lnTo>
                    <a:pt x="6407" y="45"/>
                  </a:lnTo>
                  <a:lnTo>
                    <a:pt x="627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4" name="Google Shape;4964;p168"/>
            <p:cNvSpPr/>
            <p:nvPr/>
          </p:nvSpPr>
          <p:spPr>
            <a:xfrm>
              <a:off x="6098350" y="4774500"/>
              <a:ext cx="190900" cy="29650"/>
            </a:xfrm>
            <a:custGeom>
              <a:avLst/>
              <a:gdLst/>
              <a:ahLst/>
              <a:cxnLst/>
              <a:rect l="l" t="t" r="r" b="b"/>
              <a:pathLst>
                <a:path w="7636" h="1186" extrusionOk="0">
                  <a:moveTo>
                    <a:pt x="7417" y="1"/>
                  </a:moveTo>
                  <a:lnTo>
                    <a:pt x="5003" y="352"/>
                  </a:lnTo>
                  <a:lnTo>
                    <a:pt x="2370" y="484"/>
                  </a:lnTo>
                  <a:lnTo>
                    <a:pt x="352" y="747"/>
                  </a:lnTo>
                  <a:lnTo>
                    <a:pt x="264" y="747"/>
                  </a:lnTo>
                  <a:lnTo>
                    <a:pt x="89" y="835"/>
                  </a:lnTo>
                  <a:lnTo>
                    <a:pt x="45" y="878"/>
                  </a:lnTo>
                  <a:lnTo>
                    <a:pt x="1" y="966"/>
                  </a:lnTo>
                  <a:lnTo>
                    <a:pt x="1" y="1010"/>
                  </a:lnTo>
                  <a:lnTo>
                    <a:pt x="45" y="1098"/>
                  </a:lnTo>
                  <a:lnTo>
                    <a:pt x="89" y="1142"/>
                  </a:lnTo>
                  <a:lnTo>
                    <a:pt x="176" y="1186"/>
                  </a:lnTo>
                  <a:lnTo>
                    <a:pt x="264" y="1142"/>
                  </a:lnTo>
                  <a:lnTo>
                    <a:pt x="396" y="1098"/>
                  </a:lnTo>
                  <a:lnTo>
                    <a:pt x="2414" y="835"/>
                  </a:lnTo>
                  <a:lnTo>
                    <a:pt x="5047" y="703"/>
                  </a:lnTo>
                  <a:lnTo>
                    <a:pt x="7460" y="352"/>
                  </a:lnTo>
                  <a:lnTo>
                    <a:pt x="7548" y="352"/>
                  </a:lnTo>
                  <a:lnTo>
                    <a:pt x="7592" y="308"/>
                  </a:lnTo>
                  <a:lnTo>
                    <a:pt x="7636" y="220"/>
                  </a:lnTo>
                  <a:lnTo>
                    <a:pt x="7636" y="176"/>
                  </a:lnTo>
                  <a:lnTo>
                    <a:pt x="7592" y="89"/>
                  </a:lnTo>
                  <a:lnTo>
                    <a:pt x="7548" y="45"/>
                  </a:lnTo>
                  <a:lnTo>
                    <a:pt x="750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5" name="Google Shape;4965;p168"/>
            <p:cNvSpPr/>
            <p:nvPr/>
          </p:nvSpPr>
          <p:spPr>
            <a:xfrm>
              <a:off x="6109325" y="4682350"/>
              <a:ext cx="523300" cy="91075"/>
            </a:xfrm>
            <a:custGeom>
              <a:avLst/>
              <a:gdLst/>
              <a:ahLst/>
              <a:cxnLst/>
              <a:rect l="l" t="t" r="r" b="b"/>
              <a:pathLst>
                <a:path w="20932" h="3643" extrusionOk="0">
                  <a:moveTo>
                    <a:pt x="20361" y="1"/>
                  </a:moveTo>
                  <a:lnTo>
                    <a:pt x="16412" y="352"/>
                  </a:lnTo>
                  <a:lnTo>
                    <a:pt x="10488" y="835"/>
                  </a:lnTo>
                  <a:lnTo>
                    <a:pt x="6100" y="1230"/>
                  </a:lnTo>
                  <a:lnTo>
                    <a:pt x="6056" y="1273"/>
                  </a:lnTo>
                  <a:lnTo>
                    <a:pt x="2765" y="2239"/>
                  </a:lnTo>
                  <a:lnTo>
                    <a:pt x="966" y="2590"/>
                  </a:lnTo>
                  <a:lnTo>
                    <a:pt x="878" y="2634"/>
                  </a:lnTo>
                  <a:lnTo>
                    <a:pt x="88" y="3292"/>
                  </a:lnTo>
                  <a:lnTo>
                    <a:pt x="44" y="3380"/>
                  </a:lnTo>
                  <a:lnTo>
                    <a:pt x="1" y="3424"/>
                  </a:lnTo>
                  <a:lnTo>
                    <a:pt x="1" y="3511"/>
                  </a:lnTo>
                  <a:lnTo>
                    <a:pt x="44" y="3555"/>
                  </a:lnTo>
                  <a:lnTo>
                    <a:pt x="88" y="3599"/>
                  </a:lnTo>
                  <a:lnTo>
                    <a:pt x="176" y="3643"/>
                  </a:lnTo>
                  <a:lnTo>
                    <a:pt x="308" y="3599"/>
                  </a:lnTo>
                  <a:lnTo>
                    <a:pt x="1098" y="2941"/>
                  </a:lnTo>
                  <a:lnTo>
                    <a:pt x="2853" y="2590"/>
                  </a:lnTo>
                  <a:lnTo>
                    <a:pt x="6144" y="1581"/>
                  </a:lnTo>
                  <a:lnTo>
                    <a:pt x="10488" y="1186"/>
                  </a:lnTo>
                  <a:lnTo>
                    <a:pt x="13647" y="922"/>
                  </a:lnTo>
                  <a:lnTo>
                    <a:pt x="16456" y="703"/>
                  </a:lnTo>
                  <a:lnTo>
                    <a:pt x="20361" y="352"/>
                  </a:lnTo>
                  <a:lnTo>
                    <a:pt x="20712" y="396"/>
                  </a:lnTo>
                  <a:lnTo>
                    <a:pt x="20844" y="396"/>
                  </a:lnTo>
                  <a:lnTo>
                    <a:pt x="20888" y="352"/>
                  </a:lnTo>
                  <a:lnTo>
                    <a:pt x="20932" y="264"/>
                  </a:lnTo>
                  <a:lnTo>
                    <a:pt x="20932" y="220"/>
                  </a:lnTo>
                  <a:lnTo>
                    <a:pt x="20888" y="133"/>
                  </a:lnTo>
                  <a:lnTo>
                    <a:pt x="20844" y="89"/>
                  </a:lnTo>
                  <a:lnTo>
                    <a:pt x="20800" y="89"/>
                  </a:lnTo>
                  <a:lnTo>
                    <a:pt x="2040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6" name="Google Shape;4966;p168"/>
            <p:cNvSpPr/>
            <p:nvPr/>
          </p:nvSpPr>
          <p:spPr>
            <a:xfrm>
              <a:off x="6085200" y="4649450"/>
              <a:ext cx="537550" cy="125075"/>
            </a:xfrm>
            <a:custGeom>
              <a:avLst/>
              <a:gdLst/>
              <a:ahLst/>
              <a:cxnLst/>
              <a:rect l="l" t="t" r="r" b="b"/>
              <a:pathLst>
                <a:path w="21502" h="5003" extrusionOk="0">
                  <a:moveTo>
                    <a:pt x="18255" y="1"/>
                  </a:moveTo>
                  <a:lnTo>
                    <a:pt x="13779" y="395"/>
                  </a:lnTo>
                  <a:lnTo>
                    <a:pt x="9478" y="834"/>
                  </a:lnTo>
                  <a:lnTo>
                    <a:pt x="6846" y="1229"/>
                  </a:lnTo>
                  <a:lnTo>
                    <a:pt x="6802" y="1229"/>
                  </a:lnTo>
                  <a:lnTo>
                    <a:pt x="5003" y="2238"/>
                  </a:lnTo>
                  <a:lnTo>
                    <a:pt x="3598" y="2765"/>
                  </a:lnTo>
                  <a:lnTo>
                    <a:pt x="1361" y="3292"/>
                  </a:lnTo>
                  <a:lnTo>
                    <a:pt x="1273" y="3335"/>
                  </a:lnTo>
                  <a:lnTo>
                    <a:pt x="439" y="4476"/>
                  </a:lnTo>
                  <a:lnTo>
                    <a:pt x="88" y="4696"/>
                  </a:lnTo>
                  <a:lnTo>
                    <a:pt x="44" y="4740"/>
                  </a:lnTo>
                  <a:lnTo>
                    <a:pt x="0" y="4783"/>
                  </a:lnTo>
                  <a:lnTo>
                    <a:pt x="0" y="4871"/>
                  </a:lnTo>
                  <a:lnTo>
                    <a:pt x="44" y="4915"/>
                  </a:lnTo>
                  <a:lnTo>
                    <a:pt x="88" y="5003"/>
                  </a:lnTo>
                  <a:lnTo>
                    <a:pt x="264" y="5003"/>
                  </a:lnTo>
                  <a:lnTo>
                    <a:pt x="658" y="4740"/>
                  </a:lnTo>
                  <a:lnTo>
                    <a:pt x="702" y="4696"/>
                  </a:lnTo>
                  <a:lnTo>
                    <a:pt x="1536" y="3599"/>
                  </a:lnTo>
                  <a:lnTo>
                    <a:pt x="3686" y="3116"/>
                  </a:lnTo>
                  <a:lnTo>
                    <a:pt x="3730" y="3116"/>
                  </a:lnTo>
                  <a:lnTo>
                    <a:pt x="5134" y="2546"/>
                  </a:lnTo>
                  <a:lnTo>
                    <a:pt x="5178" y="2546"/>
                  </a:lnTo>
                  <a:lnTo>
                    <a:pt x="6933" y="1536"/>
                  </a:lnTo>
                  <a:lnTo>
                    <a:pt x="9522" y="1185"/>
                  </a:lnTo>
                  <a:lnTo>
                    <a:pt x="13779" y="746"/>
                  </a:lnTo>
                  <a:lnTo>
                    <a:pt x="18255" y="352"/>
                  </a:lnTo>
                  <a:lnTo>
                    <a:pt x="19922" y="352"/>
                  </a:lnTo>
                  <a:lnTo>
                    <a:pt x="20624" y="527"/>
                  </a:lnTo>
                  <a:lnTo>
                    <a:pt x="21107" y="790"/>
                  </a:lnTo>
                  <a:lnTo>
                    <a:pt x="21151" y="834"/>
                  </a:lnTo>
                  <a:lnTo>
                    <a:pt x="21370" y="834"/>
                  </a:lnTo>
                  <a:lnTo>
                    <a:pt x="21458" y="790"/>
                  </a:lnTo>
                  <a:lnTo>
                    <a:pt x="21458" y="746"/>
                  </a:lnTo>
                  <a:lnTo>
                    <a:pt x="21502" y="659"/>
                  </a:lnTo>
                  <a:lnTo>
                    <a:pt x="21502" y="615"/>
                  </a:lnTo>
                  <a:lnTo>
                    <a:pt x="21458" y="571"/>
                  </a:lnTo>
                  <a:lnTo>
                    <a:pt x="21414" y="527"/>
                  </a:lnTo>
                  <a:lnTo>
                    <a:pt x="21326" y="483"/>
                  </a:lnTo>
                  <a:lnTo>
                    <a:pt x="21238" y="483"/>
                  </a:lnTo>
                  <a:lnTo>
                    <a:pt x="20800" y="220"/>
                  </a:lnTo>
                  <a:lnTo>
                    <a:pt x="20712" y="176"/>
                  </a:lnTo>
                  <a:lnTo>
                    <a:pt x="19966" y="44"/>
                  </a:lnTo>
                  <a:lnTo>
                    <a:pt x="1996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7" name="Google Shape;4967;p168"/>
            <p:cNvSpPr/>
            <p:nvPr/>
          </p:nvSpPr>
          <p:spPr>
            <a:xfrm>
              <a:off x="6057775" y="4612150"/>
              <a:ext cx="585825" cy="165675"/>
            </a:xfrm>
            <a:custGeom>
              <a:avLst/>
              <a:gdLst/>
              <a:ahLst/>
              <a:cxnLst/>
              <a:rect l="l" t="t" r="r" b="b"/>
              <a:pathLst>
                <a:path w="23433" h="6627" extrusionOk="0">
                  <a:moveTo>
                    <a:pt x="17509" y="1"/>
                  </a:moveTo>
                  <a:lnTo>
                    <a:pt x="16148" y="44"/>
                  </a:lnTo>
                  <a:lnTo>
                    <a:pt x="14832" y="132"/>
                  </a:lnTo>
                  <a:lnTo>
                    <a:pt x="13603" y="264"/>
                  </a:lnTo>
                  <a:lnTo>
                    <a:pt x="11848" y="396"/>
                  </a:lnTo>
                  <a:lnTo>
                    <a:pt x="11804" y="396"/>
                  </a:lnTo>
                  <a:lnTo>
                    <a:pt x="9786" y="747"/>
                  </a:lnTo>
                  <a:lnTo>
                    <a:pt x="9742" y="790"/>
                  </a:lnTo>
                  <a:lnTo>
                    <a:pt x="8469" y="1405"/>
                  </a:lnTo>
                  <a:lnTo>
                    <a:pt x="7284" y="2238"/>
                  </a:lnTo>
                  <a:lnTo>
                    <a:pt x="5441" y="3204"/>
                  </a:lnTo>
                  <a:lnTo>
                    <a:pt x="2282" y="3950"/>
                  </a:lnTo>
                  <a:lnTo>
                    <a:pt x="2194" y="3950"/>
                  </a:lnTo>
                  <a:lnTo>
                    <a:pt x="1580" y="4476"/>
                  </a:lnTo>
                  <a:lnTo>
                    <a:pt x="1536" y="4520"/>
                  </a:lnTo>
                  <a:lnTo>
                    <a:pt x="746" y="5793"/>
                  </a:lnTo>
                  <a:lnTo>
                    <a:pt x="88" y="6319"/>
                  </a:lnTo>
                  <a:lnTo>
                    <a:pt x="44" y="6363"/>
                  </a:lnTo>
                  <a:lnTo>
                    <a:pt x="0" y="6451"/>
                  </a:lnTo>
                  <a:lnTo>
                    <a:pt x="44" y="6495"/>
                  </a:lnTo>
                  <a:lnTo>
                    <a:pt x="44" y="6583"/>
                  </a:lnTo>
                  <a:lnTo>
                    <a:pt x="132" y="6627"/>
                  </a:lnTo>
                  <a:lnTo>
                    <a:pt x="176" y="6627"/>
                  </a:lnTo>
                  <a:lnTo>
                    <a:pt x="307" y="6583"/>
                  </a:lnTo>
                  <a:lnTo>
                    <a:pt x="1009" y="6056"/>
                  </a:lnTo>
                  <a:lnTo>
                    <a:pt x="1053" y="6012"/>
                  </a:lnTo>
                  <a:lnTo>
                    <a:pt x="1799" y="4740"/>
                  </a:lnTo>
                  <a:lnTo>
                    <a:pt x="2414" y="4257"/>
                  </a:lnTo>
                  <a:lnTo>
                    <a:pt x="5573" y="3555"/>
                  </a:lnTo>
                  <a:lnTo>
                    <a:pt x="5617" y="3555"/>
                  </a:lnTo>
                  <a:lnTo>
                    <a:pt x="7460" y="2546"/>
                  </a:lnTo>
                  <a:lnTo>
                    <a:pt x="8645" y="1712"/>
                  </a:lnTo>
                  <a:lnTo>
                    <a:pt x="9873" y="1098"/>
                  </a:lnTo>
                  <a:lnTo>
                    <a:pt x="11892" y="747"/>
                  </a:lnTo>
                  <a:lnTo>
                    <a:pt x="13603" y="615"/>
                  </a:lnTo>
                  <a:lnTo>
                    <a:pt x="14788" y="483"/>
                  </a:lnTo>
                  <a:lnTo>
                    <a:pt x="16060" y="396"/>
                  </a:lnTo>
                  <a:lnTo>
                    <a:pt x="17421" y="352"/>
                  </a:lnTo>
                  <a:lnTo>
                    <a:pt x="18737" y="352"/>
                  </a:lnTo>
                  <a:lnTo>
                    <a:pt x="19395" y="396"/>
                  </a:lnTo>
                  <a:lnTo>
                    <a:pt x="20054" y="483"/>
                  </a:lnTo>
                  <a:lnTo>
                    <a:pt x="20624" y="571"/>
                  </a:lnTo>
                  <a:lnTo>
                    <a:pt x="21195" y="703"/>
                  </a:lnTo>
                  <a:lnTo>
                    <a:pt x="21677" y="878"/>
                  </a:lnTo>
                  <a:lnTo>
                    <a:pt x="22160" y="1054"/>
                  </a:lnTo>
                  <a:lnTo>
                    <a:pt x="22555" y="1317"/>
                  </a:lnTo>
                  <a:lnTo>
                    <a:pt x="22862" y="1624"/>
                  </a:lnTo>
                  <a:lnTo>
                    <a:pt x="22950" y="1668"/>
                  </a:lnTo>
                  <a:lnTo>
                    <a:pt x="23213" y="1756"/>
                  </a:lnTo>
                  <a:lnTo>
                    <a:pt x="23345" y="1756"/>
                  </a:lnTo>
                  <a:lnTo>
                    <a:pt x="23389" y="1712"/>
                  </a:lnTo>
                  <a:lnTo>
                    <a:pt x="23432" y="1624"/>
                  </a:lnTo>
                  <a:lnTo>
                    <a:pt x="23432" y="1580"/>
                  </a:lnTo>
                  <a:lnTo>
                    <a:pt x="23432" y="1493"/>
                  </a:lnTo>
                  <a:lnTo>
                    <a:pt x="23389" y="1449"/>
                  </a:lnTo>
                  <a:lnTo>
                    <a:pt x="23301" y="1405"/>
                  </a:lnTo>
                  <a:lnTo>
                    <a:pt x="23081" y="1361"/>
                  </a:lnTo>
                  <a:lnTo>
                    <a:pt x="22730" y="1054"/>
                  </a:lnTo>
                  <a:lnTo>
                    <a:pt x="22335" y="790"/>
                  </a:lnTo>
                  <a:lnTo>
                    <a:pt x="21853" y="571"/>
                  </a:lnTo>
                  <a:lnTo>
                    <a:pt x="21326" y="396"/>
                  </a:lnTo>
                  <a:lnTo>
                    <a:pt x="20800" y="220"/>
                  </a:lnTo>
                  <a:lnTo>
                    <a:pt x="20185" y="132"/>
                  </a:lnTo>
                  <a:lnTo>
                    <a:pt x="19527" y="44"/>
                  </a:lnTo>
                  <a:lnTo>
                    <a:pt x="1886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8" name="Google Shape;4968;p168"/>
            <p:cNvSpPr/>
            <p:nvPr/>
          </p:nvSpPr>
          <p:spPr>
            <a:xfrm>
              <a:off x="6038025" y="4574850"/>
              <a:ext cx="634100" cy="202975"/>
            </a:xfrm>
            <a:custGeom>
              <a:avLst/>
              <a:gdLst/>
              <a:ahLst/>
              <a:cxnLst/>
              <a:rect l="l" t="t" r="r" b="b"/>
              <a:pathLst>
                <a:path w="25364" h="8119" extrusionOk="0">
                  <a:moveTo>
                    <a:pt x="14613" y="1"/>
                  </a:moveTo>
                  <a:lnTo>
                    <a:pt x="12155" y="220"/>
                  </a:lnTo>
                  <a:lnTo>
                    <a:pt x="12111" y="220"/>
                  </a:lnTo>
                  <a:lnTo>
                    <a:pt x="11014" y="571"/>
                  </a:lnTo>
                  <a:lnTo>
                    <a:pt x="10970" y="615"/>
                  </a:lnTo>
                  <a:lnTo>
                    <a:pt x="10181" y="1229"/>
                  </a:lnTo>
                  <a:lnTo>
                    <a:pt x="8162" y="2853"/>
                  </a:lnTo>
                  <a:lnTo>
                    <a:pt x="6319" y="3818"/>
                  </a:lnTo>
                  <a:lnTo>
                    <a:pt x="5573" y="4082"/>
                  </a:lnTo>
                  <a:lnTo>
                    <a:pt x="4915" y="4301"/>
                  </a:lnTo>
                  <a:lnTo>
                    <a:pt x="4345" y="4389"/>
                  </a:lnTo>
                  <a:lnTo>
                    <a:pt x="3862" y="4476"/>
                  </a:lnTo>
                  <a:lnTo>
                    <a:pt x="3379" y="4520"/>
                  </a:lnTo>
                  <a:lnTo>
                    <a:pt x="2940" y="4652"/>
                  </a:lnTo>
                  <a:lnTo>
                    <a:pt x="2545" y="4784"/>
                  </a:lnTo>
                  <a:lnTo>
                    <a:pt x="2151" y="5003"/>
                  </a:lnTo>
                  <a:lnTo>
                    <a:pt x="1756" y="5398"/>
                  </a:lnTo>
                  <a:lnTo>
                    <a:pt x="1317" y="5881"/>
                  </a:lnTo>
                  <a:lnTo>
                    <a:pt x="922" y="6583"/>
                  </a:lnTo>
                  <a:lnTo>
                    <a:pt x="439" y="7504"/>
                  </a:lnTo>
                  <a:lnTo>
                    <a:pt x="88" y="7811"/>
                  </a:lnTo>
                  <a:lnTo>
                    <a:pt x="44" y="7855"/>
                  </a:lnTo>
                  <a:lnTo>
                    <a:pt x="0" y="7943"/>
                  </a:lnTo>
                  <a:lnTo>
                    <a:pt x="0" y="7987"/>
                  </a:lnTo>
                  <a:lnTo>
                    <a:pt x="44" y="8075"/>
                  </a:lnTo>
                  <a:lnTo>
                    <a:pt x="132" y="8119"/>
                  </a:lnTo>
                  <a:lnTo>
                    <a:pt x="176" y="8119"/>
                  </a:lnTo>
                  <a:lnTo>
                    <a:pt x="308" y="8075"/>
                  </a:lnTo>
                  <a:lnTo>
                    <a:pt x="702" y="7724"/>
                  </a:lnTo>
                  <a:lnTo>
                    <a:pt x="746" y="7680"/>
                  </a:lnTo>
                  <a:lnTo>
                    <a:pt x="1185" y="6802"/>
                  </a:lnTo>
                  <a:lnTo>
                    <a:pt x="1580" y="6144"/>
                  </a:lnTo>
                  <a:lnTo>
                    <a:pt x="1931" y="5661"/>
                  </a:lnTo>
                  <a:lnTo>
                    <a:pt x="2282" y="5354"/>
                  </a:lnTo>
                  <a:lnTo>
                    <a:pt x="2677" y="5135"/>
                  </a:lnTo>
                  <a:lnTo>
                    <a:pt x="3028" y="4959"/>
                  </a:lnTo>
                  <a:lnTo>
                    <a:pt x="3467" y="4871"/>
                  </a:lnTo>
                  <a:lnTo>
                    <a:pt x="3906" y="4827"/>
                  </a:lnTo>
                  <a:lnTo>
                    <a:pt x="4432" y="4740"/>
                  </a:lnTo>
                  <a:lnTo>
                    <a:pt x="5003" y="4608"/>
                  </a:lnTo>
                  <a:lnTo>
                    <a:pt x="5705" y="4433"/>
                  </a:lnTo>
                  <a:lnTo>
                    <a:pt x="6451" y="4125"/>
                  </a:lnTo>
                  <a:lnTo>
                    <a:pt x="8338" y="3160"/>
                  </a:lnTo>
                  <a:lnTo>
                    <a:pt x="8382" y="3116"/>
                  </a:lnTo>
                  <a:lnTo>
                    <a:pt x="10400" y="1493"/>
                  </a:lnTo>
                  <a:lnTo>
                    <a:pt x="11146" y="878"/>
                  </a:lnTo>
                  <a:lnTo>
                    <a:pt x="12199" y="571"/>
                  </a:lnTo>
                  <a:lnTo>
                    <a:pt x="14656" y="352"/>
                  </a:lnTo>
                  <a:lnTo>
                    <a:pt x="17947" y="396"/>
                  </a:lnTo>
                  <a:lnTo>
                    <a:pt x="21063" y="747"/>
                  </a:lnTo>
                  <a:lnTo>
                    <a:pt x="22204" y="1054"/>
                  </a:lnTo>
                  <a:lnTo>
                    <a:pt x="23652" y="1844"/>
                  </a:lnTo>
                  <a:lnTo>
                    <a:pt x="24705" y="2721"/>
                  </a:lnTo>
                  <a:lnTo>
                    <a:pt x="24749" y="2721"/>
                  </a:lnTo>
                  <a:lnTo>
                    <a:pt x="25144" y="2853"/>
                  </a:lnTo>
                  <a:lnTo>
                    <a:pt x="25188" y="2853"/>
                  </a:lnTo>
                  <a:lnTo>
                    <a:pt x="25276" y="2809"/>
                  </a:lnTo>
                  <a:lnTo>
                    <a:pt x="25319" y="2765"/>
                  </a:lnTo>
                  <a:lnTo>
                    <a:pt x="25363" y="2721"/>
                  </a:lnTo>
                  <a:lnTo>
                    <a:pt x="25363" y="2633"/>
                  </a:lnTo>
                  <a:lnTo>
                    <a:pt x="25319" y="2590"/>
                  </a:lnTo>
                  <a:lnTo>
                    <a:pt x="25276" y="2546"/>
                  </a:lnTo>
                  <a:lnTo>
                    <a:pt x="25232" y="2502"/>
                  </a:lnTo>
                  <a:lnTo>
                    <a:pt x="24881" y="2414"/>
                  </a:lnTo>
                  <a:lnTo>
                    <a:pt x="23871" y="1580"/>
                  </a:lnTo>
                  <a:lnTo>
                    <a:pt x="23827" y="1536"/>
                  </a:lnTo>
                  <a:lnTo>
                    <a:pt x="22379" y="747"/>
                  </a:lnTo>
                  <a:lnTo>
                    <a:pt x="22336" y="747"/>
                  </a:lnTo>
                  <a:lnTo>
                    <a:pt x="21151" y="396"/>
                  </a:lnTo>
                  <a:lnTo>
                    <a:pt x="17991" y="45"/>
                  </a:lnTo>
                  <a:lnTo>
                    <a:pt x="1461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9" name="Google Shape;4969;p168"/>
            <p:cNvSpPr/>
            <p:nvPr/>
          </p:nvSpPr>
          <p:spPr>
            <a:xfrm>
              <a:off x="5408325" y="4697725"/>
              <a:ext cx="1298900" cy="349975"/>
            </a:xfrm>
            <a:custGeom>
              <a:avLst/>
              <a:gdLst/>
              <a:ahLst/>
              <a:cxnLst/>
              <a:rect l="l" t="t" r="r" b="b"/>
              <a:pathLst>
                <a:path w="51956" h="13999" extrusionOk="0">
                  <a:moveTo>
                    <a:pt x="48621" y="0"/>
                  </a:moveTo>
                  <a:lnTo>
                    <a:pt x="45330" y="527"/>
                  </a:lnTo>
                  <a:lnTo>
                    <a:pt x="42916" y="922"/>
                  </a:lnTo>
                  <a:lnTo>
                    <a:pt x="40371" y="1273"/>
                  </a:lnTo>
                  <a:lnTo>
                    <a:pt x="35983" y="1755"/>
                  </a:lnTo>
                  <a:lnTo>
                    <a:pt x="31946" y="2414"/>
                  </a:lnTo>
                  <a:lnTo>
                    <a:pt x="29401" y="2721"/>
                  </a:lnTo>
                  <a:lnTo>
                    <a:pt x="29357" y="2721"/>
                  </a:lnTo>
                  <a:lnTo>
                    <a:pt x="27163" y="3774"/>
                  </a:lnTo>
                  <a:lnTo>
                    <a:pt x="27119" y="3774"/>
                  </a:lnTo>
                  <a:lnTo>
                    <a:pt x="25408" y="5003"/>
                  </a:lnTo>
                  <a:lnTo>
                    <a:pt x="21283" y="7943"/>
                  </a:lnTo>
                  <a:lnTo>
                    <a:pt x="20713" y="8074"/>
                  </a:lnTo>
                  <a:lnTo>
                    <a:pt x="17685" y="7986"/>
                  </a:lnTo>
                  <a:lnTo>
                    <a:pt x="15359" y="7811"/>
                  </a:lnTo>
                  <a:lnTo>
                    <a:pt x="11717" y="7372"/>
                  </a:lnTo>
                  <a:lnTo>
                    <a:pt x="9567" y="6977"/>
                  </a:lnTo>
                  <a:lnTo>
                    <a:pt x="9523" y="6977"/>
                  </a:lnTo>
                  <a:lnTo>
                    <a:pt x="8777" y="7197"/>
                  </a:lnTo>
                  <a:lnTo>
                    <a:pt x="6013" y="8162"/>
                  </a:lnTo>
                  <a:lnTo>
                    <a:pt x="6013" y="8206"/>
                  </a:lnTo>
                  <a:lnTo>
                    <a:pt x="5091" y="8732"/>
                  </a:lnTo>
                  <a:lnTo>
                    <a:pt x="5047" y="8776"/>
                  </a:lnTo>
                  <a:lnTo>
                    <a:pt x="3511" y="10488"/>
                  </a:lnTo>
                  <a:lnTo>
                    <a:pt x="1537" y="11760"/>
                  </a:lnTo>
                  <a:lnTo>
                    <a:pt x="1493" y="11804"/>
                  </a:lnTo>
                  <a:lnTo>
                    <a:pt x="45" y="13735"/>
                  </a:lnTo>
                  <a:lnTo>
                    <a:pt x="1" y="13779"/>
                  </a:lnTo>
                  <a:lnTo>
                    <a:pt x="1" y="13823"/>
                  </a:lnTo>
                  <a:lnTo>
                    <a:pt x="45" y="13910"/>
                  </a:lnTo>
                  <a:lnTo>
                    <a:pt x="89" y="13954"/>
                  </a:lnTo>
                  <a:lnTo>
                    <a:pt x="176" y="13998"/>
                  </a:lnTo>
                  <a:lnTo>
                    <a:pt x="264" y="13998"/>
                  </a:lnTo>
                  <a:lnTo>
                    <a:pt x="308" y="13910"/>
                  </a:lnTo>
                  <a:lnTo>
                    <a:pt x="1756" y="12023"/>
                  </a:lnTo>
                  <a:lnTo>
                    <a:pt x="3731" y="10751"/>
                  </a:lnTo>
                  <a:lnTo>
                    <a:pt x="5310" y="9040"/>
                  </a:lnTo>
                  <a:lnTo>
                    <a:pt x="6144" y="8513"/>
                  </a:lnTo>
                  <a:lnTo>
                    <a:pt x="8865" y="7504"/>
                  </a:lnTo>
                  <a:lnTo>
                    <a:pt x="9567" y="7328"/>
                  </a:lnTo>
                  <a:lnTo>
                    <a:pt x="11673" y="7723"/>
                  </a:lnTo>
                  <a:lnTo>
                    <a:pt x="15315" y="8162"/>
                  </a:lnTo>
                  <a:lnTo>
                    <a:pt x="17641" y="8338"/>
                  </a:lnTo>
                  <a:lnTo>
                    <a:pt x="20713" y="8425"/>
                  </a:lnTo>
                  <a:lnTo>
                    <a:pt x="20800" y="8425"/>
                  </a:lnTo>
                  <a:lnTo>
                    <a:pt x="21415" y="8250"/>
                  </a:lnTo>
                  <a:lnTo>
                    <a:pt x="21459" y="8250"/>
                  </a:lnTo>
                  <a:lnTo>
                    <a:pt x="25627" y="5310"/>
                  </a:lnTo>
                  <a:lnTo>
                    <a:pt x="27295" y="4081"/>
                  </a:lnTo>
                  <a:lnTo>
                    <a:pt x="29489" y="3072"/>
                  </a:lnTo>
                  <a:lnTo>
                    <a:pt x="31990" y="2765"/>
                  </a:lnTo>
                  <a:lnTo>
                    <a:pt x="36027" y="2107"/>
                  </a:lnTo>
                  <a:lnTo>
                    <a:pt x="40415" y="1624"/>
                  </a:lnTo>
                  <a:lnTo>
                    <a:pt x="43004" y="1273"/>
                  </a:lnTo>
                  <a:lnTo>
                    <a:pt x="45417" y="878"/>
                  </a:lnTo>
                  <a:lnTo>
                    <a:pt x="48664" y="351"/>
                  </a:lnTo>
                  <a:lnTo>
                    <a:pt x="51736" y="1053"/>
                  </a:lnTo>
                  <a:lnTo>
                    <a:pt x="51868" y="1053"/>
                  </a:lnTo>
                  <a:lnTo>
                    <a:pt x="51912" y="1009"/>
                  </a:lnTo>
                  <a:lnTo>
                    <a:pt x="51955" y="922"/>
                  </a:lnTo>
                  <a:lnTo>
                    <a:pt x="51955" y="878"/>
                  </a:lnTo>
                  <a:lnTo>
                    <a:pt x="51912" y="790"/>
                  </a:lnTo>
                  <a:lnTo>
                    <a:pt x="51868" y="746"/>
                  </a:lnTo>
                  <a:lnTo>
                    <a:pt x="51824" y="702"/>
                  </a:lnTo>
                  <a:lnTo>
                    <a:pt x="48708" y="44"/>
                  </a:lnTo>
                  <a:lnTo>
                    <a:pt x="4862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0" name="Google Shape;4970;p168"/>
            <p:cNvSpPr/>
            <p:nvPr/>
          </p:nvSpPr>
          <p:spPr>
            <a:xfrm>
              <a:off x="5018900" y="3079625"/>
              <a:ext cx="854600" cy="1977925"/>
            </a:xfrm>
            <a:custGeom>
              <a:avLst/>
              <a:gdLst/>
              <a:ahLst/>
              <a:cxnLst/>
              <a:rect l="l" t="t" r="r" b="b"/>
              <a:pathLst>
                <a:path w="34184" h="79117" extrusionOk="0">
                  <a:moveTo>
                    <a:pt x="34052" y="1"/>
                  </a:moveTo>
                  <a:lnTo>
                    <a:pt x="33964" y="45"/>
                  </a:lnTo>
                  <a:lnTo>
                    <a:pt x="33920" y="45"/>
                  </a:lnTo>
                  <a:lnTo>
                    <a:pt x="31507" y="2063"/>
                  </a:lnTo>
                  <a:lnTo>
                    <a:pt x="28567" y="4433"/>
                  </a:lnTo>
                  <a:lnTo>
                    <a:pt x="23784" y="8250"/>
                  </a:lnTo>
                  <a:lnTo>
                    <a:pt x="20712" y="10357"/>
                  </a:lnTo>
                  <a:lnTo>
                    <a:pt x="17816" y="11497"/>
                  </a:lnTo>
                  <a:lnTo>
                    <a:pt x="14174" y="12770"/>
                  </a:lnTo>
                  <a:lnTo>
                    <a:pt x="14130" y="12770"/>
                  </a:lnTo>
                  <a:lnTo>
                    <a:pt x="12155" y="13735"/>
                  </a:lnTo>
                  <a:lnTo>
                    <a:pt x="10093" y="14306"/>
                  </a:lnTo>
                  <a:lnTo>
                    <a:pt x="6275" y="16456"/>
                  </a:lnTo>
                  <a:lnTo>
                    <a:pt x="6231" y="16500"/>
                  </a:lnTo>
                  <a:lnTo>
                    <a:pt x="5661" y="17070"/>
                  </a:lnTo>
                  <a:lnTo>
                    <a:pt x="5661" y="17158"/>
                  </a:lnTo>
                  <a:lnTo>
                    <a:pt x="5090" y="18650"/>
                  </a:lnTo>
                  <a:lnTo>
                    <a:pt x="4432" y="21678"/>
                  </a:lnTo>
                  <a:lnTo>
                    <a:pt x="4432" y="21722"/>
                  </a:lnTo>
                  <a:lnTo>
                    <a:pt x="4432" y="23696"/>
                  </a:lnTo>
                  <a:lnTo>
                    <a:pt x="4432" y="23740"/>
                  </a:lnTo>
                  <a:lnTo>
                    <a:pt x="4783" y="25846"/>
                  </a:lnTo>
                  <a:lnTo>
                    <a:pt x="5134" y="27382"/>
                  </a:lnTo>
                  <a:lnTo>
                    <a:pt x="5442" y="28742"/>
                  </a:lnTo>
                  <a:lnTo>
                    <a:pt x="5661" y="30015"/>
                  </a:lnTo>
                  <a:lnTo>
                    <a:pt x="5793" y="31244"/>
                  </a:lnTo>
                  <a:lnTo>
                    <a:pt x="5880" y="32516"/>
                  </a:lnTo>
                  <a:lnTo>
                    <a:pt x="5836" y="33789"/>
                  </a:lnTo>
                  <a:lnTo>
                    <a:pt x="5749" y="35149"/>
                  </a:lnTo>
                  <a:lnTo>
                    <a:pt x="5573" y="36685"/>
                  </a:lnTo>
                  <a:lnTo>
                    <a:pt x="5310" y="39230"/>
                  </a:lnTo>
                  <a:lnTo>
                    <a:pt x="5003" y="41731"/>
                  </a:lnTo>
                  <a:lnTo>
                    <a:pt x="4520" y="45066"/>
                  </a:lnTo>
                  <a:lnTo>
                    <a:pt x="3686" y="48489"/>
                  </a:lnTo>
                  <a:lnTo>
                    <a:pt x="3291" y="51429"/>
                  </a:lnTo>
                  <a:lnTo>
                    <a:pt x="3116" y="53886"/>
                  </a:lnTo>
                  <a:lnTo>
                    <a:pt x="2853" y="55553"/>
                  </a:lnTo>
                  <a:lnTo>
                    <a:pt x="2107" y="57967"/>
                  </a:lnTo>
                  <a:lnTo>
                    <a:pt x="1185" y="60468"/>
                  </a:lnTo>
                  <a:lnTo>
                    <a:pt x="44" y="64593"/>
                  </a:lnTo>
                  <a:lnTo>
                    <a:pt x="44" y="64636"/>
                  </a:lnTo>
                  <a:lnTo>
                    <a:pt x="0" y="66611"/>
                  </a:lnTo>
                  <a:lnTo>
                    <a:pt x="88" y="69332"/>
                  </a:lnTo>
                  <a:lnTo>
                    <a:pt x="132" y="69419"/>
                  </a:lnTo>
                  <a:lnTo>
                    <a:pt x="1975" y="71701"/>
                  </a:lnTo>
                  <a:lnTo>
                    <a:pt x="5134" y="75168"/>
                  </a:lnTo>
                  <a:lnTo>
                    <a:pt x="7153" y="77274"/>
                  </a:lnTo>
                  <a:lnTo>
                    <a:pt x="8864" y="79029"/>
                  </a:lnTo>
                  <a:lnTo>
                    <a:pt x="8908" y="79073"/>
                  </a:lnTo>
                  <a:lnTo>
                    <a:pt x="8996" y="79117"/>
                  </a:lnTo>
                  <a:lnTo>
                    <a:pt x="9040" y="79073"/>
                  </a:lnTo>
                  <a:lnTo>
                    <a:pt x="9127" y="79029"/>
                  </a:lnTo>
                  <a:lnTo>
                    <a:pt x="9171" y="78985"/>
                  </a:lnTo>
                  <a:lnTo>
                    <a:pt x="9171" y="78941"/>
                  </a:lnTo>
                  <a:lnTo>
                    <a:pt x="9171" y="78854"/>
                  </a:lnTo>
                  <a:lnTo>
                    <a:pt x="9127" y="78810"/>
                  </a:lnTo>
                  <a:lnTo>
                    <a:pt x="5398" y="74948"/>
                  </a:lnTo>
                  <a:lnTo>
                    <a:pt x="2238" y="71482"/>
                  </a:lnTo>
                  <a:lnTo>
                    <a:pt x="439" y="69244"/>
                  </a:lnTo>
                  <a:lnTo>
                    <a:pt x="351" y="66611"/>
                  </a:lnTo>
                  <a:lnTo>
                    <a:pt x="395" y="64680"/>
                  </a:lnTo>
                  <a:lnTo>
                    <a:pt x="1492" y="60599"/>
                  </a:lnTo>
                  <a:lnTo>
                    <a:pt x="2458" y="58098"/>
                  </a:lnTo>
                  <a:lnTo>
                    <a:pt x="3204" y="55641"/>
                  </a:lnTo>
                  <a:lnTo>
                    <a:pt x="3467" y="53886"/>
                  </a:lnTo>
                  <a:lnTo>
                    <a:pt x="3642" y="51429"/>
                  </a:lnTo>
                  <a:lnTo>
                    <a:pt x="4037" y="48532"/>
                  </a:lnTo>
                  <a:lnTo>
                    <a:pt x="4827" y="45110"/>
                  </a:lnTo>
                  <a:lnTo>
                    <a:pt x="5354" y="41775"/>
                  </a:lnTo>
                  <a:lnTo>
                    <a:pt x="5661" y="39274"/>
                  </a:lnTo>
                  <a:lnTo>
                    <a:pt x="5924" y="36729"/>
                  </a:lnTo>
                  <a:lnTo>
                    <a:pt x="6100" y="35193"/>
                  </a:lnTo>
                  <a:lnTo>
                    <a:pt x="6188" y="33789"/>
                  </a:lnTo>
                  <a:lnTo>
                    <a:pt x="6231" y="32472"/>
                  </a:lnTo>
                  <a:lnTo>
                    <a:pt x="6144" y="31244"/>
                  </a:lnTo>
                  <a:lnTo>
                    <a:pt x="6012" y="30015"/>
                  </a:lnTo>
                  <a:lnTo>
                    <a:pt x="5793" y="28699"/>
                  </a:lnTo>
                  <a:lnTo>
                    <a:pt x="5485" y="27294"/>
                  </a:lnTo>
                  <a:lnTo>
                    <a:pt x="5090" y="25759"/>
                  </a:lnTo>
                  <a:lnTo>
                    <a:pt x="4783" y="23696"/>
                  </a:lnTo>
                  <a:lnTo>
                    <a:pt x="4783" y="21765"/>
                  </a:lnTo>
                  <a:lnTo>
                    <a:pt x="5442" y="18738"/>
                  </a:lnTo>
                  <a:lnTo>
                    <a:pt x="5968" y="17290"/>
                  </a:lnTo>
                  <a:lnTo>
                    <a:pt x="6451" y="16719"/>
                  </a:lnTo>
                  <a:lnTo>
                    <a:pt x="10225" y="14613"/>
                  </a:lnTo>
                  <a:lnTo>
                    <a:pt x="12287" y="14042"/>
                  </a:lnTo>
                  <a:lnTo>
                    <a:pt x="12331" y="14042"/>
                  </a:lnTo>
                  <a:lnTo>
                    <a:pt x="14305" y="13121"/>
                  </a:lnTo>
                  <a:lnTo>
                    <a:pt x="17947" y="11805"/>
                  </a:lnTo>
                  <a:lnTo>
                    <a:pt x="20844" y="10664"/>
                  </a:lnTo>
                  <a:lnTo>
                    <a:pt x="20887" y="10664"/>
                  </a:lnTo>
                  <a:lnTo>
                    <a:pt x="24003" y="8514"/>
                  </a:lnTo>
                  <a:lnTo>
                    <a:pt x="28786" y="4696"/>
                  </a:lnTo>
                  <a:lnTo>
                    <a:pt x="31726" y="2326"/>
                  </a:lnTo>
                  <a:lnTo>
                    <a:pt x="34139" y="352"/>
                  </a:lnTo>
                  <a:lnTo>
                    <a:pt x="34183" y="264"/>
                  </a:lnTo>
                  <a:lnTo>
                    <a:pt x="34183" y="220"/>
                  </a:lnTo>
                  <a:lnTo>
                    <a:pt x="34183" y="132"/>
                  </a:lnTo>
                  <a:lnTo>
                    <a:pt x="34139" y="89"/>
                  </a:lnTo>
                  <a:lnTo>
                    <a:pt x="34096" y="45"/>
                  </a:lnTo>
                  <a:lnTo>
                    <a:pt x="3405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1" name="Google Shape;4971;p168"/>
            <p:cNvSpPr/>
            <p:nvPr/>
          </p:nvSpPr>
          <p:spPr>
            <a:xfrm>
              <a:off x="5485125" y="4868850"/>
              <a:ext cx="646175" cy="158000"/>
            </a:xfrm>
            <a:custGeom>
              <a:avLst/>
              <a:gdLst/>
              <a:ahLst/>
              <a:cxnLst/>
              <a:rect l="l" t="t" r="r" b="b"/>
              <a:pathLst>
                <a:path w="25847" h="6320" extrusionOk="0">
                  <a:moveTo>
                    <a:pt x="25627" y="1"/>
                  </a:moveTo>
                  <a:lnTo>
                    <a:pt x="24179" y="176"/>
                  </a:lnTo>
                  <a:lnTo>
                    <a:pt x="24135" y="176"/>
                  </a:lnTo>
                  <a:lnTo>
                    <a:pt x="22775" y="659"/>
                  </a:lnTo>
                  <a:lnTo>
                    <a:pt x="22731" y="703"/>
                  </a:lnTo>
                  <a:lnTo>
                    <a:pt x="21239" y="1449"/>
                  </a:lnTo>
                  <a:lnTo>
                    <a:pt x="18035" y="3511"/>
                  </a:lnTo>
                  <a:lnTo>
                    <a:pt x="17465" y="3687"/>
                  </a:lnTo>
                  <a:lnTo>
                    <a:pt x="14393" y="3555"/>
                  </a:lnTo>
                  <a:lnTo>
                    <a:pt x="11936" y="3423"/>
                  </a:lnTo>
                  <a:lnTo>
                    <a:pt x="7811" y="3204"/>
                  </a:lnTo>
                  <a:lnTo>
                    <a:pt x="4827" y="3204"/>
                  </a:lnTo>
                  <a:lnTo>
                    <a:pt x="4740" y="3248"/>
                  </a:lnTo>
                  <a:lnTo>
                    <a:pt x="3292" y="4169"/>
                  </a:lnTo>
                  <a:lnTo>
                    <a:pt x="88" y="5968"/>
                  </a:lnTo>
                  <a:lnTo>
                    <a:pt x="1" y="6012"/>
                  </a:lnTo>
                  <a:lnTo>
                    <a:pt x="1" y="6056"/>
                  </a:lnTo>
                  <a:lnTo>
                    <a:pt x="1" y="6144"/>
                  </a:lnTo>
                  <a:lnTo>
                    <a:pt x="1" y="6188"/>
                  </a:lnTo>
                  <a:lnTo>
                    <a:pt x="88" y="6275"/>
                  </a:lnTo>
                  <a:lnTo>
                    <a:pt x="176" y="6319"/>
                  </a:lnTo>
                  <a:lnTo>
                    <a:pt x="264" y="6275"/>
                  </a:lnTo>
                  <a:lnTo>
                    <a:pt x="3467" y="4432"/>
                  </a:lnTo>
                  <a:lnTo>
                    <a:pt x="4871" y="3555"/>
                  </a:lnTo>
                  <a:lnTo>
                    <a:pt x="7767" y="3555"/>
                  </a:lnTo>
                  <a:lnTo>
                    <a:pt x="11892" y="3774"/>
                  </a:lnTo>
                  <a:lnTo>
                    <a:pt x="14350" y="3906"/>
                  </a:lnTo>
                  <a:lnTo>
                    <a:pt x="17465" y="4038"/>
                  </a:lnTo>
                  <a:lnTo>
                    <a:pt x="17509" y="4038"/>
                  </a:lnTo>
                  <a:lnTo>
                    <a:pt x="18167" y="3862"/>
                  </a:lnTo>
                  <a:lnTo>
                    <a:pt x="18211" y="3818"/>
                  </a:lnTo>
                  <a:lnTo>
                    <a:pt x="21414" y="1756"/>
                  </a:lnTo>
                  <a:lnTo>
                    <a:pt x="22862" y="1010"/>
                  </a:lnTo>
                  <a:lnTo>
                    <a:pt x="24267" y="527"/>
                  </a:lnTo>
                  <a:lnTo>
                    <a:pt x="25671" y="352"/>
                  </a:lnTo>
                  <a:lnTo>
                    <a:pt x="25758" y="352"/>
                  </a:lnTo>
                  <a:lnTo>
                    <a:pt x="25802" y="308"/>
                  </a:lnTo>
                  <a:lnTo>
                    <a:pt x="25846" y="220"/>
                  </a:lnTo>
                  <a:lnTo>
                    <a:pt x="25846" y="176"/>
                  </a:lnTo>
                  <a:lnTo>
                    <a:pt x="25802" y="88"/>
                  </a:lnTo>
                  <a:lnTo>
                    <a:pt x="25758" y="44"/>
                  </a:lnTo>
                  <a:lnTo>
                    <a:pt x="2571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2" name="Google Shape;4972;p168"/>
            <p:cNvSpPr/>
            <p:nvPr/>
          </p:nvSpPr>
          <p:spPr>
            <a:xfrm>
              <a:off x="4868600" y="2894225"/>
              <a:ext cx="799750" cy="2106300"/>
            </a:xfrm>
            <a:custGeom>
              <a:avLst/>
              <a:gdLst/>
              <a:ahLst/>
              <a:cxnLst/>
              <a:rect l="l" t="t" r="r" b="b"/>
              <a:pathLst>
                <a:path w="31990" h="84252" extrusionOk="0">
                  <a:moveTo>
                    <a:pt x="31770" y="1"/>
                  </a:moveTo>
                  <a:lnTo>
                    <a:pt x="31682" y="45"/>
                  </a:lnTo>
                  <a:lnTo>
                    <a:pt x="30147" y="1186"/>
                  </a:lnTo>
                  <a:lnTo>
                    <a:pt x="27689" y="2897"/>
                  </a:lnTo>
                  <a:lnTo>
                    <a:pt x="27645" y="2941"/>
                  </a:lnTo>
                  <a:lnTo>
                    <a:pt x="25978" y="7197"/>
                  </a:lnTo>
                  <a:lnTo>
                    <a:pt x="25495" y="8514"/>
                  </a:lnTo>
                  <a:lnTo>
                    <a:pt x="25144" y="9172"/>
                  </a:lnTo>
                  <a:lnTo>
                    <a:pt x="21897" y="11498"/>
                  </a:lnTo>
                  <a:lnTo>
                    <a:pt x="17641" y="15096"/>
                  </a:lnTo>
                  <a:lnTo>
                    <a:pt x="15447" y="15973"/>
                  </a:lnTo>
                  <a:lnTo>
                    <a:pt x="15447" y="16017"/>
                  </a:lnTo>
                  <a:lnTo>
                    <a:pt x="11805" y="18475"/>
                  </a:lnTo>
                  <a:lnTo>
                    <a:pt x="9918" y="19528"/>
                  </a:lnTo>
                  <a:lnTo>
                    <a:pt x="7417" y="20361"/>
                  </a:lnTo>
                  <a:lnTo>
                    <a:pt x="7417" y="20405"/>
                  </a:lnTo>
                  <a:lnTo>
                    <a:pt x="5223" y="21810"/>
                  </a:lnTo>
                  <a:lnTo>
                    <a:pt x="3906" y="22775"/>
                  </a:lnTo>
                  <a:lnTo>
                    <a:pt x="1888" y="23828"/>
                  </a:lnTo>
                  <a:lnTo>
                    <a:pt x="1844" y="23916"/>
                  </a:lnTo>
                  <a:lnTo>
                    <a:pt x="1493" y="24618"/>
                  </a:lnTo>
                  <a:lnTo>
                    <a:pt x="1449" y="24706"/>
                  </a:lnTo>
                  <a:lnTo>
                    <a:pt x="1405" y="25276"/>
                  </a:lnTo>
                  <a:lnTo>
                    <a:pt x="1449" y="25364"/>
                  </a:lnTo>
                  <a:lnTo>
                    <a:pt x="1844" y="26066"/>
                  </a:lnTo>
                  <a:lnTo>
                    <a:pt x="4125" y="34798"/>
                  </a:lnTo>
                  <a:lnTo>
                    <a:pt x="4564" y="37782"/>
                  </a:lnTo>
                  <a:lnTo>
                    <a:pt x="4652" y="41249"/>
                  </a:lnTo>
                  <a:lnTo>
                    <a:pt x="4520" y="44715"/>
                  </a:lnTo>
                  <a:lnTo>
                    <a:pt x="4345" y="47436"/>
                  </a:lnTo>
                  <a:lnTo>
                    <a:pt x="4125" y="51209"/>
                  </a:lnTo>
                  <a:lnTo>
                    <a:pt x="3555" y="55861"/>
                  </a:lnTo>
                  <a:lnTo>
                    <a:pt x="2765" y="61916"/>
                  </a:lnTo>
                  <a:lnTo>
                    <a:pt x="2195" y="64812"/>
                  </a:lnTo>
                  <a:lnTo>
                    <a:pt x="1449" y="67270"/>
                  </a:lnTo>
                  <a:lnTo>
                    <a:pt x="966" y="69376"/>
                  </a:lnTo>
                  <a:lnTo>
                    <a:pt x="220" y="71833"/>
                  </a:lnTo>
                  <a:lnTo>
                    <a:pt x="45" y="74247"/>
                  </a:lnTo>
                  <a:lnTo>
                    <a:pt x="1" y="76748"/>
                  </a:lnTo>
                  <a:lnTo>
                    <a:pt x="1" y="76792"/>
                  </a:lnTo>
                  <a:lnTo>
                    <a:pt x="176" y="78020"/>
                  </a:lnTo>
                  <a:lnTo>
                    <a:pt x="176" y="78064"/>
                  </a:lnTo>
                  <a:lnTo>
                    <a:pt x="966" y="80653"/>
                  </a:lnTo>
                  <a:lnTo>
                    <a:pt x="1537" y="82189"/>
                  </a:lnTo>
                  <a:lnTo>
                    <a:pt x="1580" y="82233"/>
                  </a:lnTo>
                  <a:lnTo>
                    <a:pt x="2063" y="82935"/>
                  </a:lnTo>
                  <a:lnTo>
                    <a:pt x="2107" y="82979"/>
                  </a:lnTo>
                  <a:lnTo>
                    <a:pt x="3950" y="84207"/>
                  </a:lnTo>
                  <a:lnTo>
                    <a:pt x="4082" y="84251"/>
                  </a:lnTo>
                  <a:lnTo>
                    <a:pt x="4125" y="84251"/>
                  </a:lnTo>
                  <a:lnTo>
                    <a:pt x="4213" y="84163"/>
                  </a:lnTo>
                  <a:lnTo>
                    <a:pt x="4213" y="84120"/>
                  </a:lnTo>
                  <a:lnTo>
                    <a:pt x="4213" y="84032"/>
                  </a:lnTo>
                  <a:lnTo>
                    <a:pt x="4213" y="83988"/>
                  </a:lnTo>
                  <a:lnTo>
                    <a:pt x="4169" y="83944"/>
                  </a:lnTo>
                  <a:lnTo>
                    <a:pt x="2326" y="82715"/>
                  </a:lnTo>
                  <a:lnTo>
                    <a:pt x="1844" y="82057"/>
                  </a:lnTo>
                  <a:lnTo>
                    <a:pt x="1273" y="80565"/>
                  </a:lnTo>
                  <a:lnTo>
                    <a:pt x="527" y="77976"/>
                  </a:lnTo>
                  <a:lnTo>
                    <a:pt x="352" y="76748"/>
                  </a:lnTo>
                  <a:lnTo>
                    <a:pt x="396" y="74290"/>
                  </a:lnTo>
                  <a:lnTo>
                    <a:pt x="571" y="71921"/>
                  </a:lnTo>
                  <a:lnTo>
                    <a:pt x="1273" y="69464"/>
                  </a:lnTo>
                  <a:lnTo>
                    <a:pt x="1756" y="67357"/>
                  </a:lnTo>
                  <a:lnTo>
                    <a:pt x="2546" y="64900"/>
                  </a:lnTo>
                  <a:lnTo>
                    <a:pt x="2546" y="64856"/>
                  </a:lnTo>
                  <a:lnTo>
                    <a:pt x="3116" y="61960"/>
                  </a:lnTo>
                  <a:lnTo>
                    <a:pt x="3906" y="55905"/>
                  </a:lnTo>
                  <a:lnTo>
                    <a:pt x="4477" y="51253"/>
                  </a:lnTo>
                  <a:lnTo>
                    <a:pt x="4696" y="47480"/>
                  </a:lnTo>
                  <a:lnTo>
                    <a:pt x="4871" y="44759"/>
                  </a:lnTo>
                  <a:lnTo>
                    <a:pt x="5003" y="41249"/>
                  </a:lnTo>
                  <a:lnTo>
                    <a:pt x="4915" y="37782"/>
                  </a:lnTo>
                  <a:lnTo>
                    <a:pt x="4477" y="34710"/>
                  </a:lnTo>
                  <a:lnTo>
                    <a:pt x="2195" y="25978"/>
                  </a:lnTo>
                  <a:lnTo>
                    <a:pt x="2151" y="25934"/>
                  </a:lnTo>
                  <a:lnTo>
                    <a:pt x="1756" y="25232"/>
                  </a:lnTo>
                  <a:lnTo>
                    <a:pt x="1800" y="24749"/>
                  </a:lnTo>
                  <a:lnTo>
                    <a:pt x="2107" y="24135"/>
                  </a:lnTo>
                  <a:lnTo>
                    <a:pt x="4082" y="23082"/>
                  </a:lnTo>
                  <a:lnTo>
                    <a:pt x="5398" y="22117"/>
                  </a:lnTo>
                  <a:lnTo>
                    <a:pt x="7548" y="20713"/>
                  </a:lnTo>
                  <a:lnTo>
                    <a:pt x="10049" y="19835"/>
                  </a:lnTo>
                  <a:lnTo>
                    <a:pt x="10093" y="19835"/>
                  </a:lnTo>
                  <a:lnTo>
                    <a:pt x="12024" y="18782"/>
                  </a:lnTo>
                  <a:lnTo>
                    <a:pt x="15622" y="16324"/>
                  </a:lnTo>
                  <a:lnTo>
                    <a:pt x="17816" y="15447"/>
                  </a:lnTo>
                  <a:lnTo>
                    <a:pt x="17860" y="15403"/>
                  </a:lnTo>
                  <a:lnTo>
                    <a:pt x="22117" y="11761"/>
                  </a:lnTo>
                  <a:lnTo>
                    <a:pt x="25364" y="9435"/>
                  </a:lnTo>
                  <a:lnTo>
                    <a:pt x="25408" y="9391"/>
                  </a:lnTo>
                  <a:lnTo>
                    <a:pt x="25802" y="8689"/>
                  </a:lnTo>
                  <a:lnTo>
                    <a:pt x="25846" y="8645"/>
                  </a:lnTo>
                  <a:lnTo>
                    <a:pt x="26285" y="7329"/>
                  </a:lnTo>
                  <a:lnTo>
                    <a:pt x="27953" y="3160"/>
                  </a:lnTo>
                  <a:lnTo>
                    <a:pt x="30322" y="1493"/>
                  </a:lnTo>
                  <a:lnTo>
                    <a:pt x="31902" y="352"/>
                  </a:lnTo>
                  <a:lnTo>
                    <a:pt x="31946" y="264"/>
                  </a:lnTo>
                  <a:lnTo>
                    <a:pt x="31990" y="220"/>
                  </a:lnTo>
                  <a:lnTo>
                    <a:pt x="31990" y="133"/>
                  </a:lnTo>
                  <a:lnTo>
                    <a:pt x="31946" y="89"/>
                  </a:lnTo>
                  <a:lnTo>
                    <a:pt x="31902" y="45"/>
                  </a:lnTo>
                  <a:lnTo>
                    <a:pt x="3181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3" name="Google Shape;4973;p168"/>
            <p:cNvSpPr/>
            <p:nvPr/>
          </p:nvSpPr>
          <p:spPr>
            <a:xfrm>
              <a:off x="5491700" y="4970875"/>
              <a:ext cx="615450" cy="109725"/>
            </a:xfrm>
            <a:custGeom>
              <a:avLst/>
              <a:gdLst/>
              <a:ahLst/>
              <a:cxnLst/>
              <a:rect l="l" t="t" r="r" b="b"/>
              <a:pathLst>
                <a:path w="24618" h="4389" extrusionOk="0">
                  <a:moveTo>
                    <a:pt x="24442" y="0"/>
                  </a:moveTo>
                  <a:lnTo>
                    <a:pt x="20976" y="176"/>
                  </a:lnTo>
                  <a:lnTo>
                    <a:pt x="20932" y="176"/>
                  </a:lnTo>
                  <a:lnTo>
                    <a:pt x="20098" y="395"/>
                  </a:lnTo>
                  <a:lnTo>
                    <a:pt x="20098" y="439"/>
                  </a:lnTo>
                  <a:lnTo>
                    <a:pt x="17202" y="2063"/>
                  </a:lnTo>
                  <a:lnTo>
                    <a:pt x="15535" y="2019"/>
                  </a:lnTo>
                  <a:lnTo>
                    <a:pt x="12858" y="1843"/>
                  </a:lnTo>
                  <a:lnTo>
                    <a:pt x="9698" y="1712"/>
                  </a:lnTo>
                  <a:lnTo>
                    <a:pt x="7197" y="1624"/>
                  </a:lnTo>
                  <a:lnTo>
                    <a:pt x="4170" y="1580"/>
                  </a:lnTo>
                  <a:lnTo>
                    <a:pt x="4082" y="1580"/>
                  </a:lnTo>
                  <a:lnTo>
                    <a:pt x="1186" y="3160"/>
                  </a:lnTo>
                  <a:lnTo>
                    <a:pt x="1142" y="3160"/>
                  </a:lnTo>
                  <a:lnTo>
                    <a:pt x="89" y="4081"/>
                  </a:lnTo>
                  <a:lnTo>
                    <a:pt x="45" y="4125"/>
                  </a:lnTo>
                  <a:lnTo>
                    <a:pt x="1" y="4213"/>
                  </a:lnTo>
                  <a:lnTo>
                    <a:pt x="1" y="4257"/>
                  </a:lnTo>
                  <a:lnTo>
                    <a:pt x="45" y="4345"/>
                  </a:lnTo>
                  <a:lnTo>
                    <a:pt x="132" y="4388"/>
                  </a:lnTo>
                  <a:lnTo>
                    <a:pt x="176" y="4388"/>
                  </a:lnTo>
                  <a:lnTo>
                    <a:pt x="308" y="4345"/>
                  </a:lnTo>
                  <a:lnTo>
                    <a:pt x="1361" y="3467"/>
                  </a:lnTo>
                  <a:lnTo>
                    <a:pt x="4213" y="1931"/>
                  </a:lnTo>
                  <a:lnTo>
                    <a:pt x="7197" y="1975"/>
                  </a:lnTo>
                  <a:lnTo>
                    <a:pt x="9698" y="2063"/>
                  </a:lnTo>
                  <a:lnTo>
                    <a:pt x="12858" y="2194"/>
                  </a:lnTo>
                  <a:lnTo>
                    <a:pt x="15535" y="2370"/>
                  </a:lnTo>
                  <a:lnTo>
                    <a:pt x="17202" y="2414"/>
                  </a:lnTo>
                  <a:lnTo>
                    <a:pt x="17334" y="2370"/>
                  </a:lnTo>
                  <a:lnTo>
                    <a:pt x="20230" y="746"/>
                  </a:lnTo>
                  <a:lnTo>
                    <a:pt x="21020" y="527"/>
                  </a:lnTo>
                  <a:lnTo>
                    <a:pt x="24442" y="351"/>
                  </a:lnTo>
                  <a:lnTo>
                    <a:pt x="24530" y="351"/>
                  </a:lnTo>
                  <a:lnTo>
                    <a:pt x="24574" y="308"/>
                  </a:lnTo>
                  <a:lnTo>
                    <a:pt x="24618" y="264"/>
                  </a:lnTo>
                  <a:lnTo>
                    <a:pt x="24618" y="176"/>
                  </a:lnTo>
                  <a:lnTo>
                    <a:pt x="24618" y="132"/>
                  </a:lnTo>
                  <a:lnTo>
                    <a:pt x="24574" y="44"/>
                  </a:lnTo>
                  <a:lnTo>
                    <a:pt x="24486" y="44"/>
                  </a:lnTo>
                  <a:lnTo>
                    <a:pt x="2444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4" name="Google Shape;4974;p168"/>
            <p:cNvSpPr/>
            <p:nvPr/>
          </p:nvSpPr>
          <p:spPr>
            <a:xfrm>
              <a:off x="4734775" y="3421900"/>
              <a:ext cx="152500" cy="1580800"/>
            </a:xfrm>
            <a:custGeom>
              <a:avLst/>
              <a:gdLst/>
              <a:ahLst/>
              <a:cxnLst/>
              <a:rect l="l" t="t" r="r" b="b"/>
              <a:pathLst>
                <a:path w="6100" h="63232" extrusionOk="0">
                  <a:moveTo>
                    <a:pt x="5924" y="0"/>
                  </a:moveTo>
                  <a:lnTo>
                    <a:pt x="5880" y="44"/>
                  </a:lnTo>
                  <a:lnTo>
                    <a:pt x="5793" y="88"/>
                  </a:lnTo>
                  <a:lnTo>
                    <a:pt x="5749" y="132"/>
                  </a:lnTo>
                  <a:lnTo>
                    <a:pt x="4564" y="3028"/>
                  </a:lnTo>
                  <a:lnTo>
                    <a:pt x="3686" y="5485"/>
                  </a:lnTo>
                  <a:lnTo>
                    <a:pt x="2765" y="8031"/>
                  </a:lnTo>
                  <a:lnTo>
                    <a:pt x="2765" y="8118"/>
                  </a:lnTo>
                  <a:lnTo>
                    <a:pt x="2853" y="9917"/>
                  </a:lnTo>
                  <a:lnTo>
                    <a:pt x="3204" y="12331"/>
                  </a:lnTo>
                  <a:lnTo>
                    <a:pt x="3247" y="12375"/>
                  </a:lnTo>
                  <a:lnTo>
                    <a:pt x="3818" y="14613"/>
                  </a:lnTo>
                  <a:lnTo>
                    <a:pt x="3598" y="16280"/>
                  </a:lnTo>
                  <a:lnTo>
                    <a:pt x="3423" y="19001"/>
                  </a:lnTo>
                  <a:lnTo>
                    <a:pt x="3335" y="21414"/>
                  </a:lnTo>
                  <a:lnTo>
                    <a:pt x="2853" y="24178"/>
                  </a:lnTo>
                  <a:lnTo>
                    <a:pt x="2501" y="26329"/>
                  </a:lnTo>
                  <a:lnTo>
                    <a:pt x="2458" y="31331"/>
                  </a:lnTo>
                  <a:lnTo>
                    <a:pt x="2633" y="34490"/>
                  </a:lnTo>
                  <a:lnTo>
                    <a:pt x="2765" y="36202"/>
                  </a:lnTo>
                  <a:lnTo>
                    <a:pt x="2458" y="39932"/>
                  </a:lnTo>
                  <a:lnTo>
                    <a:pt x="2107" y="41336"/>
                  </a:lnTo>
                  <a:lnTo>
                    <a:pt x="834" y="44714"/>
                  </a:lnTo>
                  <a:lnTo>
                    <a:pt x="834" y="44758"/>
                  </a:lnTo>
                  <a:lnTo>
                    <a:pt x="571" y="45943"/>
                  </a:lnTo>
                  <a:lnTo>
                    <a:pt x="571" y="45987"/>
                  </a:lnTo>
                  <a:lnTo>
                    <a:pt x="615" y="48181"/>
                  </a:lnTo>
                  <a:lnTo>
                    <a:pt x="615" y="51560"/>
                  </a:lnTo>
                  <a:lnTo>
                    <a:pt x="176" y="53183"/>
                  </a:lnTo>
                  <a:lnTo>
                    <a:pt x="0" y="54544"/>
                  </a:lnTo>
                  <a:lnTo>
                    <a:pt x="0" y="54588"/>
                  </a:lnTo>
                  <a:lnTo>
                    <a:pt x="483" y="58668"/>
                  </a:lnTo>
                  <a:lnTo>
                    <a:pt x="834" y="61170"/>
                  </a:lnTo>
                  <a:lnTo>
                    <a:pt x="922" y="63056"/>
                  </a:lnTo>
                  <a:lnTo>
                    <a:pt x="922" y="63100"/>
                  </a:lnTo>
                  <a:lnTo>
                    <a:pt x="966" y="63188"/>
                  </a:lnTo>
                  <a:lnTo>
                    <a:pt x="1097" y="63232"/>
                  </a:lnTo>
                  <a:lnTo>
                    <a:pt x="1185" y="63188"/>
                  </a:lnTo>
                  <a:lnTo>
                    <a:pt x="1229" y="63188"/>
                  </a:lnTo>
                  <a:lnTo>
                    <a:pt x="1273" y="63100"/>
                  </a:lnTo>
                  <a:lnTo>
                    <a:pt x="1273" y="63056"/>
                  </a:lnTo>
                  <a:lnTo>
                    <a:pt x="1185" y="61170"/>
                  </a:lnTo>
                  <a:lnTo>
                    <a:pt x="1185" y="61126"/>
                  </a:lnTo>
                  <a:lnTo>
                    <a:pt x="834" y="58625"/>
                  </a:lnTo>
                  <a:lnTo>
                    <a:pt x="351" y="54544"/>
                  </a:lnTo>
                  <a:lnTo>
                    <a:pt x="527" y="53271"/>
                  </a:lnTo>
                  <a:lnTo>
                    <a:pt x="966" y="51648"/>
                  </a:lnTo>
                  <a:lnTo>
                    <a:pt x="966" y="51604"/>
                  </a:lnTo>
                  <a:lnTo>
                    <a:pt x="966" y="48137"/>
                  </a:lnTo>
                  <a:lnTo>
                    <a:pt x="922" y="45987"/>
                  </a:lnTo>
                  <a:lnTo>
                    <a:pt x="1185" y="44846"/>
                  </a:lnTo>
                  <a:lnTo>
                    <a:pt x="2414" y="41423"/>
                  </a:lnTo>
                  <a:lnTo>
                    <a:pt x="2458" y="41423"/>
                  </a:lnTo>
                  <a:lnTo>
                    <a:pt x="2765" y="40019"/>
                  </a:lnTo>
                  <a:lnTo>
                    <a:pt x="2765" y="39975"/>
                  </a:lnTo>
                  <a:lnTo>
                    <a:pt x="3116" y="36202"/>
                  </a:lnTo>
                  <a:lnTo>
                    <a:pt x="2984" y="34446"/>
                  </a:lnTo>
                  <a:lnTo>
                    <a:pt x="2809" y="31331"/>
                  </a:lnTo>
                  <a:lnTo>
                    <a:pt x="2853" y="26329"/>
                  </a:lnTo>
                  <a:lnTo>
                    <a:pt x="3204" y="24222"/>
                  </a:lnTo>
                  <a:lnTo>
                    <a:pt x="3686" y="21458"/>
                  </a:lnTo>
                  <a:lnTo>
                    <a:pt x="3774" y="19001"/>
                  </a:lnTo>
                  <a:lnTo>
                    <a:pt x="3950" y="16280"/>
                  </a:lnTo>
                  <a:lnTo>
                    <a:pt x="4169" y="14613"/>
                  </a:lnTo>
                  <a:lnTo>
                    <a:pt x="4169" y="14569"/>
                  </a:lnTo>
                  <a:lnTo>
                    <a:pt x="3555" y="12287"/>
                  </a:lnTo>
                  <a:lnTo>
                    <a:pt x="3204" y="9874"/>
                  </a:lnTo>
                  <a:lnTo>
                    <a:pt x="3116" y="8118"/>
                  </a:lnTo>
                  <a:lnTo>
                    <a:pt x="3993" y="5617"/>
                  </a:lnTo>
                  <a:lnTo>
                    <a:pt x="4915" y="3160"/>
                  </a:lnTo>
                  <a:lnTo>
                    <a:pt x="6100" y="264"/>
                  </a:lnTo>
                  <a:lnTo>
                    <a:pt x="6100" y="176"/>
                  </a:lnTo>
                  <a:lnTo>
                    <a:pt x="6100" y="132"/>
                  </a:lnTo>
                  <a:lnTo>
                    <a:pt x="6056" y="88"/>
                  </a:lnTo>
                  <a:lnTo>
                    <a:pt x="6012" y="44"/>
                  </a:lnTo>
                  <a:lnTo>
                    <a:pt x="592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5" name="Google Shape;4975;p168"/>
            <p:cNvSpPr/>
            <p:nvPr/>
          </p:nvSpPr>
          <p:spPr>
            <a:xfrm>
              <a:off x="5672725" y="5078375"/>
              <a:ext cx="263300" cy="31850"/>
            </a:xfrm>
            <a:custGeom>
              <a:avLst/>
              <a:gdLst/>
              <a:ahLst/>
              <a:cxnLst/>
              <a:rect l="l" t="t" r="r" b="b"/>
              <a:pathLst>
                <a:path w="10532" h="1274" extrusionOk="0">
                  <a:moveTo>
                    <a:pt x="10356" y="1"/>
                  </a:moveTo>
                  <a:lnTo>
                    <a:pt x="10312" y="45"/>
                  </a:lnTo>
                  <a:lnTo>
                    <a:pt x="9873" y="220"/>
                  </a:lnTo>
                  <a:lnTo>
                    <a:pt x="6100" y="176"/>
                  </a:lnTo>
                  <a:lnTo>
                    <a:pt x="6056" y="176"/>
                  </a:lnTo>
                  <a:lnTo>
                    <a:pt x="4739" y="308"/>
                  </a:lnTo>
                  <a:lnTo>
                    <a:pt x="176" y="922"/>
                  </a:lnTo>
                  <a:lnTo>
                    <a:pt x="88" y="922"/>
                  </a:lnTo>
                  <a:lnTo>
                    <a:pt x="44" y="966"/>
                  </a:lnTo>
                  <a:lnTo>
                    <a:pt x="0" y="1054"/>
                  </a:lnTo>
                  <a:lnTo>
                    <a:pt x="0" y="1098"/>
                  </a:lnTo>
                  <a:lnTo>
                    <a:pt x="88" y="1229"/>
                  </a:lnTo>
                  <a:lnTo>
                    <a:pt x="176" y="1273"/>
                  </a:lnTo>
                  <a:lnTo>
                    <a:pt x="220" y="1273"/>
                  </a:lnTo>
                  <a:lnTo>
                    <a:pt x="4783" y="659"/>
                  </a:lnTo>
                  <a:lnTo>
                    <a:pt x="6100" y="527"/>
                  </a:lnTo>
                  <a:lnTo>
                    <a:pt x="9917" y="571"/>
                  </a:lnTo>
                  <a:lnTo>
                    <a:pt x="9961" y="527"/>
                  </a:lnTo>
                  <a:lnTo>
                    <a:pt x="10444" y="352"/>
                  </a:lnTo>
                  <a:lnTo>
                    <a:pt x="10488" y="308"/>
                  </a:lnTo>
                  <a:lnTo>
                    <a:pt x="10531" y="264"/>
                  </a:lnTo>
                  <a:lnTo>
                    <a:pt x="10531" y="220"/>
                  </a:lnTo>
                  <a:lnTo>
                    <a:pt x="10531" y="132"/>
                  </a:lnTo>
                  <a:lnTo>
                    <a:pt x="10488" y="88"/>
                  </a:lnTo>
                  <a:lnTo>
                    <a:pt x="10444" y="45"/>
                  </a:lnTo>
                  <a:lnTo>
                    <a:pt x="1035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6" name="Google Shape;4976;p168"/>
            <p:cNvSpPr/>
            <p:nvPr/>
          </p:nvSpPr>
          <p:spPr>
            <a:xfrm>
              <a:off x="4600925" y="3731250"/>
              <a:ext cx="119600" cy="1265975"/>
            </a:xfrm>
            <a:custGeom>
              <a:avLst/>
              <a:gdLst/>
              <a:ahLst/>
              <a:cxnLst/>
              <a:rect l="l" t="t" r="r" b="b"/>
              <a:pathLst>
                <a:path w="4784" h="50639" extrusionOk="0">
                  <a:moveTo>
                    <a:pt x="4521" y="1"/>
                  </a:moveTo>
                  <a:lnTo>
                    <a:pt x="4477" y="88"/>
                  </a:lnTo>
                  <a:lnTo>
                    <a:pt x="4433" y="132"/>
                  </a:lnTo>
                  <a:lnTo>
                    <a:pt x="3950" y="3379"/>
                  </a:lnTo>
                  <a:lnTo>
                    <a:pt x="3555" y="5222"/>
                  </a:lnTo>
                  <a:lnTo>
                    <a:pt x="3555" y="5266"/>
                  </a:lnTo>
                  <a:lnTo>
                    <a:pt x="3424" y="7460"/>
                  </a:lnTo>
                  <a:lnTo>
                    <a:pt x="3380" y="11234"/>
                  </a:lnTo>
                  <a:lnTo>
                    <a:pt x="3467" y="13779"/>
                  </a:lnTo>
                  <a:lnTo>
                    <a:pt x="3555" y="16105"/>
                  </a:lnTo>
                  <a:lnTo>
                    <a:pt x="3818" y="18299"/>
                  </a:lnTo>
                  <a:lnTo>
                    <a:pt x="3775" y="19484"/>
                  </a:lnTo>
                  <a:lnTo>
                    <a:pt x="3511" y="20581"/>
                  </a:lnTo>
                  <a:lnTo>
                    <a:pt x="2590" y="24310"/>
                  </a:lnTo>
                  <a:lnTo>
                    <a:pt x="2590" y="24354"/>
                  </a:lnTo>
                  <a:lnTo>
                    <a:pt x="2414" y="27206"/>
                  </a:lnTo>
                  <a:lnTo>
                    <a:pt x="2151" y="28523"/>
                  </a:lnTo>
                  <a:lnTo>
                    <a:pt x="659" y="31638"/>
                  </a:lnTo>
                  <a:lnTo>
                    <a:pt x="659" y="31682"/>
                  </a:lnTo>
                  <a:lnTo>
                    <a:pt x="308" y="32999"/>
                  </a:lnTo>
                  <a:lnTo>
                    <a:pt x="1" y="35280"/>
                  </a:lnTo>
                  <a:lnTo>
                    <a:pt x="1" y="35324"/>
                  </a:lnTo>
                  <a:lnTo>
                    <a:pt x="264" y="39054"/>
                  </a:lnTo>
                  <a:lnTo>
                    <a:pt x="176" y="41599"/>
                  </a:lnTo>
                  <a:lnTo>
                    <a:pt x="176" y="41643"/>
                  </a:lnTo>
                  <a:lnTo>
                    <a:pt x="527" y="43837"/>
                  </a:lnTo>
                  <a:lnTo>
                    <a:pt x="922" y="45899"/>
                  </a:lnTo>
                  <a:lnTo>
                    <a:pt x="922" y="45943"/>
                  </a:lnTo>
                  <a:lnTo>
                    <a:pt x="2458" y="48796"/>
                  </a:lnTo>
                  <a:lnTo>
                    <a:pt x="3380" y="50551"/>
                  </a:lnTo>
                  <a:lnTo>
                    <a:pt x="3467" y="50595"/>
                  </a:lnTo>
                  <a:lnTo>
                    <a:pt x="3555" y="50639"/>
                  </a:lnTo>
                  <a:lnTo>
                    <a:pt x="3599" y="50595"/>
                  </a:lnTo>
                  <a:lnTo>
                    <a:pt x="3687" y="50551"/>
                  </a:lnTo>
                  <a:lnTo>
                    <a:pt x="3687" y="50507"/>
                  </a:lnTo>
                  <a:lnTo>
                    <a:pt x="3731" y="50419"/>
                  </a:lnTo>
                  <a:lnTo>
                    <a:pt x="3687" y="50375"/>
                  </a:lnTo>
                  <a:lnTo>
                    <a:pt x="2809" y="48620"/>
                  </a:lnTo>
                  <a:lnTo>
                    <a:pt x="1273" y="45812"/>
                  </a:lnTo>
                  <a:lnTo>
                    <a:pt x="878" y="43793"/>
                  </a:lnTo>
                  <a:lnTo>
                    <a:pt x="527" y="41599"/>
                  </a:lnTo>
                  <a:lnTo>
                    <a:pt x="615" y="39054"/>
                  </a:lnTo>
                  <a:lnTo>
                    <a:pt x="615" y="39010"/>
                  </a:lnTo>
                  <a:lnTo>
                    <a:pt x="352" y="35324"/>
                  </a:lnTo>
                  <a:lnTo>
                    <a:pt x="615" y="33086"/>
                  </a:lnTo>
                  <a:lnTo>
                    <a:pt x="1010" y="31770"/>
                  </a:lnTo>
                  <a:lnTo>
                    <a:pt x="2502" y="28655"/>
                  </a:lnTo>
                  <a:lnTo>
                    <a:pt x="2502" y="28611"/>
                  </a:lnTo>
                  <a:lnTo>
                    <a:pt x="2765" y="27250"/>
                  </a:lnTo>
                  <a:lnTo>
                    <a:pt x="2941" y="24398"/>
                  </a:lnTo>
                  <a:lnTo>
                    <a:pt x="3862" y="20668"/>
                  </a:lnTo>
                  <a:lnTo>
                    <a:pt x="4126" y="19527"/>
                  </a:lnTo>
                  <a:lnTo>
                    <a:pt x="4170" y="18299"/>
                  </a:lnTo>
                  <a:lnTo>
                    <a:pt x="3906" y="16105"/>
                  </a:lnTo>
                  <a:lnTo>
                    <a:pt x="3818" y="13779"/>
                  </a:lnTo>
                  <a:lnTo>
                    <a:pt x="3731" y="11234"/>
                  </a:lnTo>
                  <a:lnTo>
                    <a:pt x="3775" y="7504"/>
                  </a:lnTo>
                  <a:lnTo>
                    <a:pt x="3862" y="5310"/>
                  </a:lnTo>
                  <a:lnTo>
                    <a:pt x="4301" y="3467"/>
                  </a:lnTo>
                  <a:lnTo>
                    <a:pt x="4784" y="176"/>
                  </a:lnTo>
                  <a:lnTo>
                    <a:pt x="4784" y="132"/>
                  </a:lnTo>
                  <a:lnTo>
                    <a:pt x="4784" y="45"/>
                  </a:lnTo>
                  <a:lnTo>
                    <a:pt x="469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7" name="Google Shape;4977;p168"/>
            <p:cNvSpPr/>
            <p:nvPr/>
          </p:nvSpPr>
          <p:spPr>
            <a:xfrm>
              <a:off x="4181875" y="2871200"/>
              <a:ext cx="454200" cy="2112850"/>
            </a:xfrm>
            <a:custGeom>
              <a:avLst/>
              <a:gdLst/>
              <a:ahLst/>
              <a:cxnLst/>
              <a:rect l="l" t="t" r="r" b="b"/>
              <a:pathLst>
                <a:path w="18168" h="84514" extrusionOk="0">
                  <a:moveTo>
                    <a:pt x="17992" y="1"/>
                  </a:moveTo>
                  <a:lnTo>
                    <a:pt x="17904" y="44"/>
                  </a:lnTo>
                  <a:lnTo>
                    <a:pt x="14569" y="2370"/>
                  </a:lnTo>
                  <a:lnTo>
                    <a:pt x="13077" y="3204"/>
                  </a:lnTo>
                  <a:lnTo>
                    <a:pt x="10181" y="4389"/>
                  </a:lnTo>
                  <a:lnTo>
                    <a:pt x="8118" y="5135"/>
                  </a:lnTo>
                  <a:lnTo>
                    <a:pt x="6363" y="5486"/>
                  </a:lnTo>
                  <a:lnTo>
                    <a:pt x="6319" y="5529"/>
                  </a:lnTo>
                  <a:lnTo>
                    <a:pt x="5222" y="6275"/>
                  </a:lnTo>
                  <a:lnTo>
                    <a:pt x="4520" y="6758"/>
                  </a:lnTo>
                  <a:lnTo>
                    <a:pt x="4476" y="6758"/>
                  </a:lnTo>
                  <a:lnTo>
                    <a:pt x="1887" y="8952"/>
                  </a:lnTo>
                  <a:lnTo>
                    <a:pt x="1887" y="8996"/>
                  </a:lnTo>
                  <a:lnTo>
                    <a:pt x="308" y="10883"/>
                  </a:lnTo>
                  <a:lnTo>
                    <a:pt x="264" y="10927"/>
                  </a:lnTo>
                  <a:lnTo>
                    <a:pt x="1" y="11409"/>
                  </a:lnTo>
                  <a:lnTo>
                    <a:pt x="1" y="11497"/>
                  </a:lnTo>
                  <a:lnTo>
                    <a:pt x="1" y="11585"/>
                  </a:lnTo>
                  <a:lnTo>
                    <a:pt x="1975" y="15578"/>
                  </a:lnTo>
                  <a:lnTo>
                    <a:pt x="2809" y="18650"/>
                  </a:lnTo>
                  <a:lnTo>
                    <a:pt x="3467" y="22204"/>
                  </a:lnTo>
                  <a:lnTo>
                    <a:pt x="4081" y="25495"/>
                  </a:lnTo>
                  <a:lnTo>
                    <a:pt x="4081" y="25539"/>
                  </a:lnTo>
                  <a:lnTo>
                    <a:pt x="4783" y="27865"/>
                  </a:lnTo>
                  <a:lnTo>
                    <a:pt x="5573" y="30541"/>
                  </a:lnTo>
                  <a:lnTo>
                    <a:pt x="6144" y="33569"/>
                  </a:lnTo>
                  <a:lnTo>
                    <a:pt x="6407" y="35368"/>
                  </a:lnTo>
                  <a:lnTo>
                    <a:pt x="6275" y="39800"/>
                  </a:lnTo>
                  <a:lnTo>
                    <a:pt x="6319" y="41775"/>
                  </a:lnTo>
                  <a:lnTo>
                    <a:pt x="6363" y="41862"/>
                  </a:lnTo>
                  <a:lnTo>
                    <a:pt x="8031" y="44407"/>
                  </a:lnTo>
                  <a:lnTo>
                    <a:pt x="9786" y="46996"/>
                  </a:lnTo>
                  <a:lnTo>
                    <a:pt x="11497" y="49366"/>
                  </a:lnTo>
                  <a:lnTo>
                    <a:pt x="12594" y="51384"/>
                  </a:lnTo>
                  <a:lnTo>
                    <a:pt x="13779" y="53183"/>
                  </a:lnTo>
                  <a:lnTo>
                    <a:pt x="15227" y="55202"/>
                  </a:lnTo>
                  <a:lnTo>
                    <a:pt x="16587" y="57045"/>
                  </a:lnTo>
                  <a:lnTo>
                    <a:pt x="17597" y="58581"/>
                  </a:lnTo>
                  <a:lnTo>
                    <a:pt x="17684" y="59020"/>
                  </a:lnTo>
                  <a:lnTo>
                    <a:pt x="16763" y="60994"/>
                  </a:lnTo>
                  <a:lnTo>
                    <a:pt x="15797" y="62969"/>
                  </a:lnTo>
                  <a:lnTo>
                    <a:pt x="15139" y="65031"/>
                  </a:lnTo>
                  <a:lnTo>
                    <a:pt x="15139" y="65075"/>
                  </a:lnTo>
                  <a:lnTo>
                    <a:pt x="14920" y="67313"/>
                  </a:lnTo>
                  <a:lnTo>
                    <a:pt x="14920" y="67357"/>
                  </a:lnTo>
                  <a:lnTo>
                    <a:pt x="15052" y="68103"/>
                  </a:lnTo>
                  <a:lnTo>
                    <a:pt x="15052" y="68191"/>
                  </a:lnTo>
                  <a:lnTo>
                    <a:pt x="15534" y="69200"/>
                  </a:lnTo>
                  <a:lnTo>
                    <a:pt x="15885" y="71438"/>
                  </a:lnTo>
                  <a:lnTo>
                    <a:pt x="16149" y="73895"/>
                  </a:lnTo>
                  <a:lnTo>
                    <a:pt x="16192" y="75606"/>
                  </a:lnTo>
                  <a:lnTo>
                    <a:pt x="15973" y="77581"/>
                  </a:lnTo>
                  <a:lnTo>
                    <a:pt x="16017" y="79775"/>
                  </a:lnTo>
                  <a:lnTo>
                    <a:pt x="16017" y="79819"/>
                  </a:lnTo>
                  <a:lnTo>
                    <a:pt x="16280" y="81004"/>
                  </a:lnTo>
                  <a:lnTo>
                    <a:pt x="16280" y="81047"/>
                  </a:lnTo>
                  <a:lnTo>
                    <a:pt x="17816" y="84426"/>
                  </a:lnTo>
                  <a:lnTo>
                    <a:pt x="17904" y="84470"/>
                  </a:lnTo>
                  <a:lnTo>
                    <a:pt x="17992" y="84514"/>
                  </a:lnTo>
                  <a:lnTo>
                    <a:pt x="18079" y="84470"/>
                  </a:lnTo>
                  <a:lnTo>
                    <a:pt x="18123" y="84470"/>
                  </a:lnTo>
                  <a:lnTo>
                    <a:pt x="18167" y="84382"/>
                  </a:lnTo>
                  <a:lnTo>
                    <a:pt x="18167" y="84338"/>
                  </a:lnTo>
                  <a:lnTo>
                    <a:pt x="18167" y="84251"/>
                  </a:lnTo>
                  <a:lnTo>
                    <a:pt x="16587" y="80916"/>
                  </a:lnTo>
                  <a:lnTo>
                    <a:pt x="16368" y="79731"/>
                  </a:lnTo>
                  <a:lnTo>
                    <a:pt x="16324" y="77581"/>
                  </a:lnTo>
                  <a:lnTo>
                    <a:pt x="16543" y="75650"/>
                  </a:lnTo>
                  <a:lnTo>
                    <a:pt x="16543" y="75606"/>
                  </a:lnTo>
                  <a:lnTo>
                    <a:pt x="16500" y="73895"/>
                  </a:lnTo>
                  <a:lnTo>
                    <a:pt x="16236" y="71394"/>
                  </a:lnTo>
                  <a:lnTo>
                    <a:pt x="15885" y="69112"/>
                  </a:lnTo>
                  <a:lnTo>
                    <a:pt x="15885" y="69068"/>
                  </a:lnTo>
                  <a:lnTo>
                    <a:pt x="15403" y="68059"/>
                  </a:lnTo>
                  <a:lnTo>
                    <a:pt x="15271" y="67313"/>
                  </a:lnTo>
                  <a:lnTo>
                    <a:pt x="15490" y="65119"/>
                  </a:lnTo>
                  <a:lnTo>
                    <a:pt x="16105" y="63100"/>
                  </a:lnTo>
                  <a:lnTo>
                    <a:pt x="17070" y="61126"/>
                  </a:lnTo>
                  <a:lnTo>
                    <a:pt x="17992" y="59107"/>
                  </a:lnTo>
                  <a:lnTo>
                    <a:pt x="18035" y="59020"/>
                  </a:lnTo>
                  <a:lnTo>
                    <a:pt x="17948" y="58493"/>
                  </a:lnTo>
                  <a:lnTo>
                    <a:pt x="17904" y="58405"/>
                  </a:lnTo>
                  <a:lnTo>
                    <a:pt x="16895" y="56826"/>
                  </a:lnTo>
                  <a:lnTo>
                    <a:pt x="15534" y="54983"/>
                  </a:lnTo>
                  <a:lnTo>
                    <a:pt x="14086" y="53008"/>
                  </a:lnTo>
                  <a:lnTo>
                    <a:pt x="12901" y="51209"/>
                  </a:lnTo>
                  <a:lnTo>
                    <a:pt x="11804" y="49190"/>
                  </a:lnTo>
                  <a:lnTo>
                    <a:pt x="11760" y="49146"/>
                  </a:lnTo>
                  <a:lnTo>
                    <a:pt x="10093" y="46821"/>
                  </a:lnTo>
                  <a:lnTo>
                    <a:pt x="8338" y="44232"/>
                  </a:lnTo>
                  <a:lnTo>
                    <a:pt x="6670" y="41687"/>
                  </a:lnTo>
                  <a:lnTo>
                    <a:pt x="6626" y="39800"/>
                  </a:lnTo>
                  <a:lnTo>
                    <a:pt x="6758" y="35368"/>
                  </a:lnTo>
                  <a:lnTo>
                    <a:pt x="6758" y="35324"/>
                  </a:lnTo>
                  <a:lnTo>
                    <a:pt x="6495" y="33481"/>
                  </a:lnTo>
                  <a:lnTo>
                    <a:pt x="5880" y="30453"/>
                  </a:lnTo>
                  <a:lnTo>
                    <a:pt x="5135" y="27777"/>
                  </a:lnTo>
                  <a:lnTo>
                    <a:pt x="4432" y="25451"/>
                  </a:lnTo>
                  <a:lnTo>
                    <a:pt x="3774" y="22160"/>
                  </a:lnTo>
                  <a:lnTo>
                    <a:pt x="3160" y="18562"/>
                  </a:lnTo>
                  <a:lnTo>
                    <a:pt x="2326" y="15446"/>
                  </a:lnTo>
                  <a:lnTo>
                    <a:pt x="2326" y="15403"/>
                  </a:lnTo>
                  <a:lnTo>
                    <a:pt x="352" y="11497"/>
                  </a:lnTo>
                  <a:lnTo>
                    <a:pt x="571" y="11102"/>
                  </a:lnTo>
                  <a:lnTo>
                    <a:pt x="2151" y="9215"/>
                  </a:lnTo>
                  <a:lnTo>
                    <a:pt x="4696" y="7021"/>
                  </a:lnTo>
                  <a:lnTo>
                    <a:pt x="5442" y="6583"/>
                  </a:lnTo>
                  <a:lnTo>
                    <a:pt x="6495" y="5837"/>
                  </a:lnTo>
                  <a:lnTo>
                    <a:pt x="8206" y="5486"/>
                  </a:lnTo>
                  <a:lnTo>
                    <a:pt x="10312" y="4696"/>
                  </a:lnTo>
                  <a:lnTo>
                    <a:pt x="13209" y="3555"/>
                  </a:lnTo>
                  <a:lnTo>
                    <a:pt x="13252" y="3555"/>
                  </a:lnTo>
                  <a:lnTo>
                    <a:pt x="14744" y="2677"/>
                  </a:lnTo>
                  <a:lnTo>
                    <a:pt x="18123" y="308"/>
                  </a:lnTo>
                  <a:lnTo>
                    <a:pt x="18167" y="264"/>
                  </a:lnTo>
                  <a:lnTo>
                    <a:pt x="18167" y="220"/>
                  </a:lnTo>
                  <a:lnTo>
                    <a:pt x="18167" y="132"/>
                  </a:lnTo>
                  <a:lnTo>
                    <a:pt x="18167" y="88"/>
                  </a:lnTo>
                  <a:lnTo>
                    <a:pt x="18123" y="44"/>
                  </a:lnTo>
                  <a:lnTo>
                    <a:pt x="1803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8" name="Google Shape;4978;p168"/>
            <p:cNvSpPr/>
            <p:nvPr/>
          </p:nvSpPr>
          <p:spPr>
            <a:xfrm>
              <a:off x="4065600" y="2698975"/>
              <a:ext cx="527675" cy="2220375"/>
            </a:xfrm>
            <a:custGeom>
              <a:avLst/>
              <a:gdLst/>
              <a:ahLst/>
              <a:cxnLst/>
              <a:rect l="l" t="t" r="r" b="b"/>
              <a:pathLst>
                <a:path w="21107" h="88815" extrusionOk="0">
                  <a:moveTo>
                    <a:pt x="20887" y="0"/>
                  </a:moveTo>
                  <a:lnTo>
                    <a:pt x="20843" y="44"/>
                  </a:lnTo>
                  <a:lnTo>
                    <a:pt x="17509" y="1887"/>
                  </a:lnTo>
                  <a:lnTo>
                    <a:pt x="15314" y="3204"/>
                  </a:lnTo>
                  <a:lnTo>
                    <a:pt x="13779" y="4125"/>
                  </a:lnTo>
                  <a:lnTo>
                    <a:pt x="12243" y="5090"/>
                  </a:lnTo>
                  <a:lnTo>
                    <a:pt x="10707" y="6056"/>
                  </a:lnTo>
                  <a:lnTo>
                    <a:pt x="9215" y="7109"/>
                  </a:lnTo>
                  <a:lnTo>
                    <a:pt x="8469" y="7635"/>
                  </a:lnTo>
                  <a:lnTo>
                    <a:pt x="7811" y="8206"/>
                  </a:lnTo>
                  <a:lnTo>
                    <a:pt x="7109" y="8776"/>
                  </a:lnTo>
                  <a:lnTo>
                    <a:pt x="6494" y="9347"/>
                  </a:lnTo>
                  <a:lnTo>
                    <a:pt x="5880" y="9961"/>
                  </a:lnTo>
                  <a:lnTo>
                    <a:pt x="5310" y="10575"/>
                  </a:lnTo>
                  <a:lnTo>
                    <a:pt x="4783" y="11234"/>
                  </a:lnTo>
                  <a:lnTo>
                    <a:pt x="4344" y="11892"/>
                  </a:lnTo>
                  <a:lnTo>
                    <a:pt x="3291" y="13164"/>
                  </a:lnTo>
                  <a:lnTo>
                    <a:pt x="3291" y="13208"/>
                  </a:lnTo>
                  <a:lnTo>
                    <a:pt x="1185" y="17903"/>
                  </a:lnTo>
                  <a:lnTo>
                    <a:pt x="220" y="20712"/>
                  </a:lnTo>
                  <a:lnTo>
                    <a:pt x="176" y="20756"/>
                  </a:lnTo>
                  <a:lnTo>
                    <a:pt x="0" y="22204"/>
                  </a:lnTo>
                  <a:lnTo>
                    <a:pt x="0" y="22248"/>
                  </a:lnTo>
                  <a:lnTo>
                    <a:pt x="176" y="25539"/>
                  </a:lnTo>
                  <a:lnTo>
                    <a:pt x="834" y="29576"/>
                  </a:lnTo>
                  <a:lnTo>
                    <a:pt x="1492" y="31989"/>
                  </a:lnTo>
                  <a:lnTo>
                    <a:pt x="2414" y="34578"/>
                  </a:lnTo>
                  <a:lnTo>
                    <a:pt x="3467" y="37123"/>
                  </a:lnTo>
                  <a:lnTo>
                    <a:pt x="4388" y="39361"/>
                  </a:lnTo>
                  <a:lnTo>
                    <a:pt x="4959" y="41028"/>
                  </a:lnTo>
                  <a:lnTo>
                    <a:pt x="5485" y="43003"/>
                  </a:lnTo>
                  <a:lnTo>
                    <a:pt x="5661" y="44276"/>
                  </a:lnTo>
                  <a:lnTo>
                    <a:pt x="5573" y="46733"/>
                  </a:lnTo>
                  <a:lnTo>
                    <a:pt x="5573" y="46777"/>
                  </a:lnTo>
                  <a:lnTo>
                    <a:pt x="5880" y="48971"/>
                  </a:lnTo>
                  <a:lnTo>
                    <a:pt x="6363" y="51647"/>
                  </a:lnTo>
                  <a:lnTo>
                    <a:pt x="6275" y="56343"/>
                  </a:lnTo>
                  <a:lnTo>
                    <a:pt x="6187" y="58624"/>
                  </a:lnTo>
                  <a:lnTo>
                    <a:pt x="6187" y="61345"/>
                  </a:lnTo>
                  <a:lnTo>
                    <a:pt x="6275" y="65733"/>
                  </a:lnTo>
                  <a:lnTo>
                    <a:pt x="6275" y="65821"/>
                  </a:lnTo>
                  <a:lnTo>
                    <a:pt x="6538" y="66347"/>
                  </a:lnTo>
                  <a:lnTo>
                    <a:pt x="6582" y="66391"/>
                  </a:lnTo>
                  <a:lnTo>
                    <a:pt x="8996" y="68717"/>
                  </a:lnTo>
                  <a:lnTo>
                    <a:pt x="10839" y="70384"/>
                  </a:lnTo>
                  <a:lnTo>
                    <a:pt x="12901" y="71964"/>
                  </a:lnTo>
                  <a:lnTo>
                    <a:pt x="14744" y="73368"/>
                  </a:lnTo>
                  <a:lnTo>
                    <a:pt x="14744" y="73412"/>
                  </a:lnTo>
                  <a:lnTo>
                    <a:pt x="16411" y="74377"/>
                  </a:lnTo>
                  <a:lnTo>
                    <a:pt x="17947" y="75167"/>
                  </a:lnTo>
                  <a:lnTo>
                    <a:pt x="18825" y="76528"/>
                  </a:lnTo>
                  <a:lnTo>
                    <a:pt x="19439" y="78020"/>
                  </a:lnTo>
                  <a:lnTo>
                    <a:pt x="19746" y="80170"/>
                  </a:lnTo>
                  <a:lnTo>
                    <a:pt x="20054" y="82802"/>
                  </a:lnTo>
                  <a:lnTo>
                    <a:pt x="19922" y="84996"/>
                  </a:lnTo>
                  <a:lnTo>
                    <a:pt x="19703" y="87190"/>
                  </a:lnTo>
                  <a:lnTo>
                    <a:pt x="19615" y="88639"/>
                  </a:lnTo>
                  <a:lnTo>
                    <a:pt x="19659" y="88726"/>
                  </a:lnTo>
                  <a:lnTo>
                    <a:pt x="19659" y="88770"/>
                  </a:lnTo>
                  <a:lnTo>
                    <a:pt x="19746" y="88814"/>
                  </a:lnTo>
                  <a:lnTo>
                    <a:pt x="19790" y="88814"/>
                  </a:lnTo>
                  <a:lnTo>
                    <a:pt x="19922" y="88770"/>
                  </a:lnTo>
                  <a:lnTo>
                    <a:pt x="19966" y="88726"/>
                  </a:lnTo>
                  <a:lnTo>
                    <a:pt x="19966" y="88682"/>
                  </a:lnTo>
                  <a:lnTo>
                    <a:pt x="20054" y="87190"/>
                  </a:lnTo>
                  <a:lnTo>
                    <a:pt x="20273" y="85040"/>
                  </a:lnTo>
                  <a:lnTo>
                    <a:pt x="20405" y="82802"/>
                  </a:lnTo>
                  <a:lnTo>
                    <a:pt x="20405" y="82759"/>
                  </a:lnTo>
                  <a:lnTo>
                    <a:pt x="20097" y="80126"/>
                  </a:lnTo>
                  <a:lnTo>
                    <a:pt x="19790" y="77932"/>
                  </a:lnTo>
                  <a:lnTo>
                    <a:pt x="19790" y="77888"/>
                  </a:lnTo>
                  <a:lnTo>
                    <a:pt x="19132" y="76396"/>
                  </a:lnTo>
                  <a:lnTo>
                    <a:pt x="19132" y="76352"/>
                  </a:lnTo>
                  <a:lnTo>
                    <a:pt x="18211" y="74948"/>
                  </a:lnTo>
                  <a:lnTo>
                    <a:pt x="18167" y="74860"/>
                  </a:lnTo>
                  <a:lnTo>
                    <a:pt x="16587" y="74070"/>
                  </a:lnTo>
                  <a:lnTo>
                    <a:pt x="14963" y="73105"/>
                  </a:lnTo>
                  <a:lnTo>
                    <a:pt x="13120" y="71701"/>
                  </a:lnTo>
                  <a:lnTo>
                    <a:pt x="11102" y="70121"/>
                  </a:lnTo>
                  <a:lnTo>
                    <a:pt x="9215" y="68454"/>
                  </a:lnTo>
                  <a:lnTo>
                    <a:pt x="6846" y="66172"/>
                  </a:lnTo>
                  <a:lnTo>
                    <a:pt x="6626" y="65689"/>
                  </a:lnTo>
                  <a:lnTo>
                    <a:pt x="6538" y="61345"/>
                  </a:lnTo>
                  <a:lnTo>
                    <a:pt x="6538" y="58624"/>
                  </a:lnTo>
                  <a:lnTo>
                    <a:pt x="6626" y="56387"/>
                  </a:lnTo>
                  <a:lnTo>
                    <a:pt x="6714" y="51647"/>
                  </a:lnTo>
                  <a:lnTo>
                    <a:pt x="6714" y="51604"/>
                  </a:lnTo>
                  <a:lnTo>
                    <a:pt x="6231" y="48883"/>
                  </a:lnTo>
                  <a:lnTo>
                    <a:pt x="5924" y="46733"/>
                  </a:lnTo>
                  <a:lnTo>
                    <a:pt x="6012" y="44276"/>
                  </a:lnTo>
                  <a:lnTo>
                    <a:pt x="6012" y="44232"/>
                  </a:lnTo>
                  <a:lnTo>
                    <a:pt x="5836" y="42959"/>
                  </a:lnTo>
                  <a:lnTo>
                    <a:pt x="5836" y="42915"/>
                  </a:lnTo>
                  <a:lnTo>
                    <a:pt x="5310" y="40941"/>
                  </a:lnTo>
                  <a:lnTo>
                    <a:pt x="4695" y="39229"/>
                  </a:lnTo>
                  <a:lnTo>
                    <a:pt x="3818" y="36991"/>
                  </a:lnTo>
                  <a:lnTo>
                    <a:pt x="2765" y="34446"/>
                  </a:lnTo>
                  <a:lnTo>
                    <a:pt x="1843" y="31857"/>
                  </a:lnTo>
                  <a:lnTo>
                    <a:pt x="1185" y="29488"/>
                  </a:lnTo>
                  <a:lnTo>
                    <a:pt x="483" y="25495"/>
                  </a:lnTo>
                  <a:lnTo>
                    <a:pt x="351" y="22248"/>
                  </a:lnTo>
                  <a:lnTo>
                    <a:pt x="527" y="20800"/>
                  </a:lnTo>
                  <a:lnTo>
                    <a:pt x="1492" y="18035"/>
                  </a:lnTo>
                  <a:lnTo>
                    <a:pt x="3598" y="13340"/>
                  </a:lnTo>
                  <a:lnTo>
                    <a:pt x="4608" y="12067"/>
                  </a:lnTo>
                  <a:lnTo>
                    <a:pt x="5090" y="11453"/>
                  </a:lnTo>
                  <a:lnTo>
                    <a:pt x="5573" y="10795"/>
                  </a:lnTo>
                  <a:lnTo>
                    <a:pt x="6143" y="10181"/>
                  </a:lnTo>
                  <a:lnTo>
                    <a:pt x="6758" y="9610"/>
                  </a:lnTo>
                  <a:lnTo>
                    <a:pt x="7372" y="8996"/>
                  </a:lnTo>
                  <a:lnTo>
                    <a:pt x="8030" y="8469"/>
                  </a:lnTo>
                  <a:lnTo>
                    <a:pt x="9434" y="7372"/>
                  </a:lnTo>
                  <a:lnTo>
                    <a:pt x="10926" y="6319"/>
                  </a:lnTo>
                  <a:lnTo>
                    <a:pt x="12418" y="5354"/>
                  </a:lnTo>
                  <a:lnTo>
                    <a:pt x="13954" y="4432"/>
                  </a:lnTo>
                  <a:lnTo>
                    <a:pt x="15490" y="3511"/>
                  </a:lnTo>
                  <a:lnTo>
                    <a:pt x="17684" y="2194"/>
                  </a:lnTo>
                  <a:lnTo>
                    <a:pt x="21019" y="351"/>
                  </a:lnTo>
                  <a:lnTo>
                    <a:pt x="21063" y="307"/>
                  </a:lnTo>
                  <a:lnTo>
                    <a:pt x="21107" y="220"/>
                  </a:lnTo>
                  <a:lnTo>
                    <a:pt x="21107" y="176"/>
                  </a:lnTo>
                  <a:lnTo>
                    <a:pt x="21063" y="88"/>
                  </a:lnTo>
                  <a:lnTo>
                    <a:pt x="21019" y="44"/>
                  </a:lnTo>
                  <a:lnTo>
                    <a:pt x="2097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9" name="Google Shape;4979;p168"/>
            <p:cNvSpPr/>
            <p:nvPr/>
          </p:nvSpPr>
          <p:spPr>
            <a:xfrm>
              <a:off x="3837425" y="3370350"/>
              <a:ext cx="377375" cy="1344950"/>
            </a:xfrm>
            <a:custGeom>
              <a:avLst/>
              <a:gdLst/>
              <a:ahLst/>
              <a:cxnLst/>
              <a:rect l="l" t="t" r="r" b="b"/>
              <a:pathLst>
                <a:path w="15095" h="53798" extrusionOk="0">
                  <a:moveTo>
                    <a:pt x="88" y="0"/>
                  </a:move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0" y="263"/>
                  </a:lnTo>
                  <a:lnTo>
                    <a:pt x="2326" y="5222"/>
                  </a:lnTo>
                  <a:lnTo>
                    <a:pt x="2326" y="5266"/>
                  </a:lnTo>
                  <a:lnTo>
                    <a:pt x="4871" y="9522"/>
                  </a:lnTo>
                  <a:lnTo>
                    <a:pt x="6670" y="12989"/>
                  </a:lnTo>
                  <a:lnTo>
                    <a:pt x="8206" y="16192"/>
                  </a:lnTo>
                  <a:lnTo>
                    <a:pt x="8996" y="17947"/>
                  </a:lnTo>
                  <a:lnTo>
                    <a:pt x="9259" y="18693"/>
                  </a:lnTo>
                  <a:lnTo>
                    <a:pt x="9347" y="21326"/>
                  </a:lnTo>
                  <a:lnTo>
                    <a:pt x="9390" y="25670"/>
                  </a:lnTo>
                  <a:lnTo>
                    <a:pt x="9390" y="28917"/>
                  </a:lnTo>
                  <a:lnTo>
                    <a:pt x="9478" y="36157"/>
                  </a:lnTo>
                  <a:lnTo>
                    <a:pt x="9829" y="42476"/>
                  </a:lnTo>
                  <a:lnTo>
                    <a:pt x="9961" y="43485"/>
                  </a:lnTo>
                  <a:lnTo>
                    <a:pt x="9961" y="43529"/>
                  </a:lnTo>
                  <a:lnTo>
                    <a:pt x="10751" y="45548"/>
                  </a:lnTo>
                  <a:lnTo>
                    <a:pt x="11936" y="48005"/>
                  </a:lnTo>
                  <a:lnTo>
                    <a:pt x="12901" y="49980"/>
                  </a:lnTo>
                  <a:lnTo>
                    <a:pt x="13603" y="51603"/>
                  </a:lnTo>
                  <a:lnTo>
                    <a:pt x="14744" y="53710"/>
                  </a:lnTo>
                  <a:lnTo>
                    <a:pt x="14832" y="53797"/>
                  </a:lnTo>
                  <a:lnTo>
                    <a:pt x="15007" y="53797"/>
                  </a:lnTo>
                  <a:lnTo>
                    <a:pt x="15051" y="53753"/>
                  </a:lnTo>
                  <a:lnTo>
                    <a:pt x="15095" y="53710"/>
                  </a:lnTo>
                  <a:lnTo>
                    <a:pt x="15095" y="53622"/>
                  </a:lnTo>
                  <a:lnTo>
                    <a:pt x="15051" y="53578"/>
                  </a:lnTo>
                  <a:lnTo>
                    <a:pt x="13910" y="51472"/>
                  </a:lnTo>
                  <a:lnTo>
                    <a:pt x="13208" y="49848"/>
                  </a:lnTo>
                  <a:lnTo>
                    <a:pt x="12243" y="47873"/>
                  </a:lnTo>
                  <a:lnTo>
                    <a:pt x="11058" y="45372"/>
                  </a:lnTo>
                  <a:lnTo>
                    <a:pt x="10312" y="43398"/>
                  </a:lnTo>
                  <a:lnTo>
                    <a:pt x="10180" y="42432"/>
                  </a:lnTo>
                  <a:lnTo>
                    <a:pt x="9829" y="36114"/>
                  </a:lnTo>
                  <a:lnTo>
                    <a:pt x="9741" y="28917"/>
                  </a:lnTo>
                  <a:lnTo>
                    <a:pt x="9741" y="25670"/>
                  </a:lnTo>
                  <a:lnTo>
                    <a:pt x="9698" y="21326"/>
                  </a:lnTo>
                  <a:lnTo>
                    <a:pt x="9610" y="18649"/>
                  </a:lnTo>
                  <a:lnTo>
                    <a:pt x="9566" y="18605"/>
                  </a:lnTo>
                  <a:lnTo>
                    <a:pt x="9303" y="17815"/>
                  </a:lnTo>
                  <a:lnTo>
                    <a:pt x="8513" y="16016"/>
                  </a:lnTo>
                  <a:lnTo>
                    <a:pt x="6977" y="12857"/>
                  </a:lnTo>
                  <a:lnTo>
                    <a:pt x="5178" y="9347"/>
                  </a:lnTo>
                  <a:lnTo>
                    <a:pt x="2633" y="5090"/>
                  </a:lnTo>
                  <a:lnTo>
                    <a:pt x="307" y="88"/>
                  </a:lnTo>
                  <a:lnTo>
                    <a:pt x="263" y="44"/>
                  </a:lnTo>
                  <a:lnTo>
                    <a:pt x="21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0" name="Google Shape;4980;p168"/>
            <p:cNvSpPr/>
            <p:nvPr/>
          </p:nvSpPr>
          <p:spPr>
            <a:xfrm>
              <a:off x="3607050" y="3450425"/>
              <a:ext cx="547425" cy="1221000"/>
            </a:xfrm>
            <a:custGeom>
              <a:avLst/>
              <a:gdLst/>
              <a:ahLst/>
              <a:cxnLst/>
              <a:rect l="l" t="t" r="r" b="b"/>
              <a:pathLst>
                <a:path w="21897" h="48840" extrusionOk="0">
                  <a:moveTo>
                    <a:pt x="8425" y="0"/>
                  </a:moveTo>
                  <a:lnTo>
                    <a:pt x="132" y="2150"/>
                  </a:lnTo>
                  <a:lnTo>
                    <a:pt x="88" y="2194"/>
                  </a:lnTo>
                  <a:lnTo>
                    <a:pt x="44" y="2238"/>
                  </a:lnTo>
                  <a:lnTo>
                    <a:pt x="0" y="2326"/>
                  </a:lnTo>
                  <a:lnTo>
                    <a:pt x="0" y="2370"/>
                  </a:lnTo>
                  <a:lnTo>
                    <a:pt x="44" y="2458"/>
                  </a:lnTo>
                  <a:lnTo>
                    <a:pt x="88" y="2501"/>
                  </a:lnTo>
                  <a:lnTo>
                    <a:pt x="220" y="2501"/>
                  </a:lnTo>
                  <a:lnTo>
                    <a:pt x="8381" y="351"/>
                  </a:lnTo>
                  <a:lnTo>
                    <a:pt x="9742" y="3862"/>
                  </a:lnTo>
                  <a:lnTo>
                    <a:pt x="9785" y="3950"/>
                  </a:lnTo>
                  <a:lnTo>
                    <a:pt x="12638" y="6846"/>
                  </a:lnTo>
                  <a:lnTo>
                    <a:pt x="14437" y="10093"/>
                  </a:lnTo>
                  <a:lnTo>
                    <a:pt x="16148" y="13559"/>
                  </a:lnTo>
                  <a:lnTo>
                    <a:pt x="17114" y="15446"/>
                  </a:lnTo>
                  <a:lnTo>
                    <a:pt x="17333" y="16631"/>
                  </a:lnTo>
                  <a:lnTo>
                    <a:pt x="17377" y="18825"/>
                  </a:lnTo>
                  <a:lnTo>
                    <a:pt x="17421" y="21019"/>
                  </a:lnTo>
                  <a:lnTo>
                    <a:pt x="17465" y="25363"/>
                  </a:lnTo>
                  <a:lnTo>
                    <a:pt x="17465" y="28303"/>
                  </a:lnTo>
                  <a:lnTo>
                    <a:pt x="17508" y="31243"/>
                  </a:lnTo>
                  <a:lnTo>
                    <a:pt x="17596" y="34183"/>
                  </a:lnTo>
                  <a:lnTo>
                    <a:pt x="17728" y="37123"/>
                  </a:lnTo>
                  <a:lnTo>
                    <a:pt x="17947" y="40546"/>
                  </a:lnTo>
                  <a:lnTo>
                    <a:pt x="17947" y="40590"/>
                  </a:lnTo>
                  <a:lnTo>
                    <a:pt x="20975" y="47303"/>
                  </a:lnTo>
                  <a:lnTo>
                    <a:pt x="21545" y="48707"/>
                  </a:lnTo>
                  <a:lnTo>
                    <a:pt x="21633" y="48795"/>
                  </a:lnTo>
                  <a:lnTo>
                    <a:pt x="21721" y="48839"/>
                  </a:lnTo>
                  <a:lnTo>
                    <a:pt x="21765" y="48839"/>
                  </a:lnTo>
                  <a:lnTo>
                    <a:pt x="21853" y="48795"/>
                  </a:lnTo>
                  <a:lnTo>
                    <a:pt x="21853" y="48751"/>
                  </a:lnTo>
                  <a:lnTo>
                    <a:pt x="21896" y="48664"/>
                  </a:lnTo>
                  <a:lnTo>
                    <a:pt x="21853" y="48576"/>
                  </a:lnTo>
                  <a:lnTo>
                    <a:pt x="21326" y="47172"/>
                  </a:lnTo>
                  <a:lnTo>
                    <a:pt x="18298" y="40458"/>
                  </a:lnTo>
                  <a:lnTo>
                    <a:pt x="18079" y="37123"/>
                  </a:lnTo>
                  <a:lnTo>
                    <a:pt x="17947" y="34183"/>
                  </a:lnTo>
                  <a:lnTo>
                    <a:pt x="17859" y="31243"/>
                  </a:lnTo>
                  <a:lnTo>
                    <a:pt x="17816" y="28303"/>
                  </a:lnTo>
                  <a:lnTo>
                    <a:pt x="17816" y="25363"/>
                  </a:lnTo>
                  <a:lnTo>
                    <a:pt x="17772" y="21019"/>
                  </a:lnTo>
                  <a:lnTo>
                    <a:pt x="17728" y="18781"/>
                  </a:lnTo>
                  <a:lnTo>
                    <a:pt x="17684" y="16587"/>
                  </a:lnTo>
                  <a:lnTo>
                    <a:pt x="17465" y="15358"/>
                  </a:lnTo>
                  <a:lnTo>
                    <a:pt x="17465" y="15315"/>
                  </a:lnTo>
                  <a:lnTo>
                    <a:pt x="16455" y="13428"/>
                  </a:lnTo>
                  <a:lnTo>
                    <a:pt x="14744" y="9917"/>
                  </a:lnTo>
                  <a:lnTo>
                    <a:pt x="12945" y="6670"/>
                  </a:lnTo>
                  <a:lnTo>
                    <a:pt x="12901" y="6626"/>
                  </a:lnTo>
                  <a:lnTo>
                    <a:pt x="10049" y="3730"/>
                  </a:lnTo>
                  <a:lnTo>
                    <a:pt x="8645" y="88"/>
                  </a:lnTo>
                  <a:lnTo>
                    <a:pt x="855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1" name="Google Shape;4981;p168"/>
            <p:cNvSpPr/>
            <p:nvPr/>
          </p:nvSpPr>
          <p:spPr>
            <a:xfrm>
              <a:off x="3672850" y="3530500"/>
              <a:ext cx="435550" cy="1108000"/>
            </a:xfrm>
            <a:custGeom>
              <a:avLst/>
              <a:gdLst/>
              <a:ahLst/>
              <a:cxnLst/>
              <a:rect l="l" t="t" r="r" b="b"/>
              <a:pathLst>
                <a:path w="17422" h="44320" extrusionOk="0">
                  <a:moveTo>
                    <a:pt x="2019" y="1"/>
                  </a:moveTo>
                  <a:lnTo>
                    <a:pt x="133" y="483"/>
                  </a:lnTo>
                  <a:lnTo>
                    <a:pt x="45" y="483"/>
                  </a:lnTo>
                  <a:lnTo>
                    <a:pt x="1" y="571"/>
                  </a:lnTo>
                  <a:lnTo>
                    <a:pt x="1" y="615"/>
                  </a:lnTo>
                  <a:lnTo>
                    <a:pt x="1" y="703"/>
                  </a:lnTo>
                  <a:lnTo>
                    <a:pt x="45" y="747"/>
                  </a:lnTo>
                  <a:lnTo>
                    <a:pt x="89" y="790"/>
                  </a:lnTo>
                  <a:lnTo>
                    <a:pt x="133" y="834"/>
                  </a:lnTo>
                  <a:lnTo>
                    <a:pt x="220" y="834"/>
                  </a:lnTo>
                  <a:lnTo>
                    <a:pt x="2019" y="352"/>
                  </a:lnTo>
                  <a:lnTo>
                    <a:pt x="3248" y="1624"/>
                  </a:lnTo>
                  <a:lnTo>
                    <a:pt x="4433" y="2721"/>
                  </a:lnTo>
                  <a:lnTo>
                    <a:pt x="5881" y="4081"/>
                  </a:lnTo>
                  <a:lnTo>
                    <a:pt x="9918" y="8557"/>
                  </a:lnTo>
                  <a:lnTo>
                    <a:pt x="13341" y="14393"/>
                  </a:lnTo>
                  <a:lnTo>
                    <a:pt x="13560" y="18737"/>
                  </a:lnTo>
                  <a:lnTo>
                    <a:pt x="13648" y="22116"/>
                  </a:lnTo>
                  <a:lnTo>
                    <a:pt x="13648" y="24968"/>
                  </a:lnTo>
                  <a:lnTo>
                    <a:pt x="13736" y="29357"/>
                  </a:lnTo>
                  <a:lnTo>
                    <a:pt x="14130" y="36772"/>
                  </a:lnTo>
                  <a:lnTo>
                    <a:pt x="14306" y="37825"/>
                  </a:lnTo>
                  <a:lnTo>
                    <a:pt x="14306" y="37869"/>
                  </a:lnTo>
                  <a:lnTo>
                    <a:pt x="15579" y="40941"/>
                  </a:lnTo>
                  <a:lnTo>
                    <a:pt x="17070" y="44232"/>
                  </a:lnTo>
                  <a:lnTo>
                    <a:pt x="17158" y="44276"/>
                  </a:lnTo>
                  <a:lnTo>
                    <a:pt x="17246" y="44320"/>
                  </a:lnTo>
                  <a:lnTo>
                    <a:pt x="17334" y="44320"/>
                  </a:lnTo>
                  <a:lnTo>
                    <a:pt x="17378" y="44276"/>
                  </a:lnTo>
                  <a:lnTo>
                    <a:pt x="17422" y="44188"/>
                  </a:lnTo>
                  <a:lnTo>
                    <a:pt x="17422" y="44144"/>
                  </a:lnTo>
                  <a:lnTo>
                    <a:pt x="17422" y="44056"/>
                  </a:lnTo>
                  <a:lnTo>
                    <a:pt x="15886" y="40809"/>
                  </a:lnTo>
                  <a:lnTo>
                    <a:pt x="14657" y="37782"/>
                  </a:lnTo>
                  <a:lnTo>
                    <a:pt x="14482" y="36728"/>
                  </a:lnTo>
                  <a:lnTo>
                    <a:pt x="14087" y="29313"/>
                  </a:lnTo>
                  <a:lnTo>
                    <a:pt x="13999" y="24968"/>
                  </a:lnTo>
                  <a:lnTo>
                    <a:pt x="13999" y="22072"/>
                  </a:lnTo>
                  <a:lnTo>
                    <a:pt x="13911" y="18737"/>
                  </a:lnTo>
                  <a:lnTo>
                    <a:pt x="13692" y="14349"/>
                  </a:lnTo>
                  <a:lnTo>
                    <a:pt x="13692" y="14262"/>
                  </a:lnTo>
                  <a:lnTo>
                    <a:pt x="10225" y="8382"/>
                  </a:lnTo>
                  <a:lnTo>
                    <a:pt x="10181" y="8338"/>
                  </a:lnTo>
                  <a:lnTo>
                    <a:pt x="6144" y="3862"/>
                  </a:lnTo>
                  <a:lnTo>
                    <a:pt x="4477" y="2282"/>
                  </a:lnTo>
                  <a:lnTo>
                    <a:pt x="3248" y="1098"/>
                  </a:lnTo>
                  <a:lnTo>
                    <a:pt x="2195" y="44"/>
                  </a:lnTo>
                  <a:lnTo>
                    <a:pt x="215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2" name="Google Shape;4982;p168"/>
            <p:cNvSpPr/>
            <p:nvPr/>
          </p:nvSpPr>
          <p:spPr>
            <a:xfrm>
              <a:off x="6276075" y="3554625"/>
              <a:ext cx="204075" cy="110825"/>
            </a:xfrm>
            <a:custGeom>
              <a:avLst/>
              <a:gdLst/>
              <a:ahLst/>
              <a:cxnLst/>
              <a:rect l="l" t="t" r="r" b="b"/>
              <a:pathLst>
                <a:path w="8163" h="4433" extrusionOk="0">
                  <a:moveTo>
                    <a:pt x="4740" y="1"/>
                  </a:moveTo>
                  <a:lnTo>
                    <a:pt x="2589" y="1010"/>
                  </a:lnTo>
                  <a:lnTo>
                    <a:pt x="922" y="1712"/>
                  </a:lnTo>
                  <a:lnTo>
                    <a:pt x="878" y="1756"/>
                  </a:lnTo>
                  <a:lnTo>
                    <a:pt x="220" y="2327"/>
                  </a:lnTo>
                  <a:lnTo>
                    <a:pt x="132" y="2414"/>
                  </a:lnTo>
                  <a:lnTo>
                    <a:pt x="0" y="2809"/>
                  </a:lnTo>
                  <a:lnTo>
                    <a:pt x="0" y="2941"/>
                  </a:lnTo>
                  <a:lnTo>
                    <a:pt x="176" y="3467"/>
                  </a:lnTo>
                  <a:lnTo>
                    <a:pt x="220" y="3555"/>
                  </a:lnTo>
                  <a:lnTo>
                    <a:pt x="703" y="3994"/>
                  </a:lnTo>
                  <a:lnTo>
                    <a:pt x="746" y="4038"/>
                  </a:lnTo>
                  <a:lnTo>
                    <a:pt x="1361" y="4345"/>
                  </a:lnTo>
                  <a:lnTo>
                    <a:pt x="1448" y="4345"/>
                  </a:lnTo>
                  <a:lnTo>
                    <a:pt x="3028" y="4433"/>
                  </a:lnTo>
                  <a:lnTo>
                    <a:pt x="3072" y="4433"/>
                  </a:lnTo>
                  <a:lnTo>
                    <a:pt x="5178" y="4038"/>
                  </a:lnTo>
                  <a:lnTo>
                    <a:pt x="8031" y="3160"/>
                  </a:lnTo>
                  <a:lnTo>
                    <a:pt x="8118" y="3160"/>
                  </a:lnTo>
                  <a:lnTo>
                    <a:pt x="8162" y="3073"/>
                  </a:lnTo>
                  <a:lnTo>
                    <a:pt x="8162" y="3029"/>
                  </a:lnTo>
                  <a:lnTo>
                    <a:pt x="8162" y="2941"/>
                  </a:lnTo>
                  <a:lnTo>
                    <a:pt x="8118" y="2897"/>
                  </a:lnTo>
                  <a:lnTo>
                    <a:pt x="8074" y="2853"/>
                  </a:lnTo>
                  <a:lnTo>
                    <a:pt x="7943" y="2853"/>
                  </a:lnTo>
                  <a:lnTo>
                    <a:pt x="5091" y="3687"/>
                  </a:lnTo>
                  <a:lnTo>
                    <a:pt x="3028" y="4082"/>
                  </a:lnTo>
                  <a:lnTo>
                    <a:pt x="1492" y="3994"/>
                  </a:lnTo>
                  <a:lnTo>
                    <a:pt x="922" y="3731"/>
                  </a:lnTo>
                  <a:lnTo>
                    <a:pt x="527" y="3336"/>
                  </a:lnTo>
                  <a:lnTo>
                    <a:pt x="351" y="2897"/>
                  </a:lnTo>
                  <a:lnTo>
                    <a:pt x="483" y="2546"/>
                  </a:lnTo>
                  <a:lnTo>
                    <a:pt x="1097" y="2019"/>
                  </a:lnTo>
                  <a:lnTo>
                    <a:pt x="2721" y="1361"/>
                  </a:lnTo>
                  <a:lnTo>
                    <a:pt x="4915" y="308"/>
                  </a:lnTo>
                  <a:lnTo>
                    <a:pt x="4959" y="264"/>
                  </a:lnTo>
                  <a:lnTo>
                    <a:pt x="5003" y="220"/>
                  </a:lnTo>
                  <a:lnTo>
                    <a:pt x="5003" y="176"/>
                  </a:lnTo>
                  <a:lnTo>
                    <a:pt x="5003" y="89"/>
                  </a:lnTo>
                  <a:lnTo>
                    <a:pt x="4959" y="45"/>
                  </a:lnTo>
                  <a:lnTo>
                    <a:pt x="487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3" name="Google Shape;4983;p168"/>
            <p:cNvSpPr/>
            <p:nvPr/>
          </p:nvSpPr>
          <p:spPr>
            <a:xfrm>
              <a:off x="6730225" y="3940775"/>
              <a:ext cx="561700" cy="625325"/>
            </a:xfrm>
            <a:custGeom>
              <a:avLst/>
              <a:gdLst/>
              <a:ahLst/>
              <a:cxnLst/>
              <a:rect l="l" t="t" r="r" b="b"/>
              <a:pathLst>
                <a:path w="22468" h="25013" extrusionOk="0">
                  <a:moveTo>
                    <a:pt x="3775" y="1"/>
                  </a:moveTo>
                  <a:lnTo>
                    <a:pt x="3731" y="45"/>
                  </a:lnTo>
                  <a:lnTo>
                    <a:pt x="3687" y="89"/>
                  </a:lnTo>
                  <a:lnTo>
                    <a:pt x="2151" y="3643"/>
                  </a:lnTo>
                  <a:lnTo>
                    <a:pt x="1361" y="5486"/>
                  </a:lnTo>
                  <a:lnTo>
                    <a:pt x="1361" y="5530"/>
                  </a:lnTo>
                  <a:lnTo>
                    <a:pt x="703" y="8733"/>
                  </a:lnTo>
                  <a:lnTo>
                    <a:pt x="133" y="11629"/>
                  </a:lnTo>
                  <a:lnTo>
                    <a:pt x="1" y="12375"/>
                  </a:lnTo>
                  <a:lnTo>
                    <a:pt x="1" y="12463"/>
                  </a:lnTo>
                  <a:lnTo>
                    <a:pt x="89" y="12551"/>
                  </a:lnTo>
                  <a:lnTo>
                    <a:pt x="3336" y="14788"/>
                  </a:lnTo>
                  <a:lnTo>
                    <a:pt x="3862" y="15534"/>
                  </a:lnTo>
                  <a:lnTo>
                    <a:pt x="4916" y="17860"/>
                  </a:lnTo>
                  <a:lnTo>
                    <a:pt x="4916" y="17904"/>
                  </a:lnTo>
                  <a:lnTo>
                    <a:pt x="6013" y="19791"/>
                  </a:lnTo>
                  <a:lnTo>
                    <a:pt x="7241" y="21371"/>
                  </a:lnTo>
                  <a:lnTo>
                    <a:pt x="7285" y="21414"/>
                  </a:lnTo>
                  <a:lnTo>
                    <a:pt x="8645" y="22117"/>
                  </a:lnTo>
                  <a:lnTo>
                    <a:pt x="9523" y="22424"/>
                  </a:lnTo>
                  <a:lnTo>
                    <a:pt x="9567" y="22424"/>
                  </a:lnTo>
                  <a:lnTo>
                    <a:pt x="12244" y="22862"/>
                  </a:lnTo>
                  <a:lnTo>
                    <a:pt x="14525" y="23082"/>
                  </a:lnTo>
                  <a:lnTo>
                    <a:pt x="18080" y="24267"/>
                  </a:lnTo>
                  <a:lnTo>
                    <a:pt x="20274" y="24925"/>
                  </a:lnTo>
                  <a:lnTo>
                    <a:pt x="20318" y="24925"/>
                  </a:lnTo>
                  <a:lnTo>
                    <a:pt x="21327" y="25013"/>
                  </a:lnTo>
                  <a:lnTo>
                    <a:pt x="21415" y="25013"/>
                  </a:lnTo>
                  <a:lnTo>
                    <a:pt x="22336" y="24793"/>
                  </a:lnTo>
                  <a:lnTo>
                    <a:pt x="22424" y="24749"/>
                  </a:lnTo>
                  <a:lnTo>
                    <a:pt x="22468" y="24705"/>
                  </a:lnTo>
                  <a:lnTo>
                    <a:pt x="22468" y="24618"/>
                  </a:lnTo>
                  <a:lnTo>
                    <a:pt x="22468" y="24574"/>
                  </a:lnTo>
                  <a:lnTo>
                    <a:pt x="22468" y="24486"/>
                  </a:lnTo>
                  <a:lnTo>
                    <a:pt x="22424" y="24442"/>
                  </a:lnTo>
                  <a:lnTo>
                    <a:pt x="22292" y="24442"/>
                  </a:lnTo>
                  <a:lnTo>
                    <a:pt x="21327" y="24662"/>
                  </a:lnTo>
                  <a:lnTo>
                    <a:pt x="20362" y="24574"/>
                  </a:lnTo>
                  <a:lnTo>
                    <a:pt x="18211" y="23916"/>
                  </a:lnTo>
                  <a:lnTo>
                    <a:pt x="14657" y="22731"/>
                  </a:lnTo>
                  <a:lnTo>
                    <a:pt x="14613" y="22731"/>
                  </a:lnTo>
                  <a:lnTo>
                    <a:pt x="12288" y="22511"/>
                  </a:lnTo>
                  <a:lnTo>
                    <a:pt x="9611" y="22073"/>
                  </a:lnTo>
                  <a:lnTo>
                    <a:pt x="8777" y="21765"/>
                  </a:lnTo>
                  <a:lnTo>
                    <a:pt x="7461" y="21107"/>
                  </a:lnTo>
                  <a:lnTo>
                    <a:pt x="6320" y="19615"/>
                  </a:lnTo>
                  <a:lnTo>
                    <a:pt x="5223" y="17728"/>
                  </a:lnTo>
                  <a:lnTo>
                    <a:pt x="4170" y="15403"/>
                  </a:lnTo>
                  <a:lnTo>
                    <a:pt x="4170" y="15359"/>
                  </a:lnTo>
                  <a:lnTo>
                    <a:pt x="3643" y="14569"/>
                  </a:lnTo>
                  <a:lnTo>
                    <a:pt x="3599" y="14525"/>
                  </a:lnTo>
                  <a:lnTo>
                    <a:pt x="352" y="12331"/>
                  </a:lnTo>
                  <a:lnTo>
                    <a:pt x="484" y="11717"/>
                  </a:lnTo>
                  <a:lnTo>
                    <a:pt x="1054" y="8821"/>
                  </a:lnTo>
                  <a:lnTo>
                    <a:pt x="1712" y="5618"/>
                  </a:lnTo>
                  <a:lnTo>
                    <a:pt x="2458" y="3775"/>
                  </a:lnTo>
                  <a:lnTo>
                    <a:pt x="3994" y="264"/>
                  </a:lnTo>
                  <a:lnTo>
                    <a:pt x="3994" y="176"/>
                  </a:lnTo>
                  <a:lnTo>
                    <a:pt x="3994" y="132"/>
                  </a:lnTo>
                  <a:lnTo>
                    <a:pt x="3950" y="45"/>
                  </a:lnTo>
                  <a:lnTo>
                    <a:pt x="390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4" name="Google Shape;4984;p168"/>
            <p:cNvSpPr/>
            <p:nvPr/>
          </p:nvSpPr>
          <p:spPr>
            <a:xfrm>
              <a:off x="6209150" y="3492100"/>
              <a:ext cx="307200" cy="221625"/>
            </a:xfrm>
            <a:custGeom>
              <a:avLst/>
              <a:gdLst/>
              <a:ahLst/>
              <a:cxnLst/>
              <a:rect l="l" t="t" r="r" b="b"/>
              <a:pathLst>
                <a:path w="12288" h="8865" extrusionOk="0">
                  <a:moveTo>
                    <a:pt x="4608" y="1"/>
                  </a:moveTo>
                  <a:lnTo>
                    <a:pt x="4564" y="89"/>
                  </a:lnTo>
                  <a:lnTo>
                    <a:pt x="3116" y="2239"/>
                  </a:lnTo>
                  <a:lnTo>
                    <a:pt x="2107" y="3116"/>
                  </a:lnTo>
                  <a:lnTo>
                    <a:pt x="747" y="4740"/>
                  </a:lnTo>
                  <a:lnTo>
                    <a:pt x="747" y="4784"/>
                  </a:lnTo>
                  <a:lnTo>
                    <a:pt x="1" y="6188"/>
                  </a:lnTo>
                  <a:lnTo>
                    <a:pt x="1" y="6276"/>
                  </a:lnTo>
                  <a:lnTo>
                    <a:pt x="1" y="6363"/>
                  </a:lnTo>
                  <a:lnTo>
                    <a:pt x="308" y="6890"/>
                  </a:lnTo>
                  <a:lnTo>
                    <a:pt x="352" y="6978"/>
                  </a:lnTo>
                  <a:lnTo>
                    <a:pt x="2634" y="8426"/>
                  </a:lnTo>
                  <a:lnTo>
                    <a:pt x="2721" y="8426"/>
                  </a:lnTo>
                  <a:lnTo>
                    <a:pt x="5837" y="8865"/>
                  </a:lnTo>
                  <a:lnTo>
                    <a:pt x="5881" y="8865"/>
                  </a:lnTo>
                  <a:lnTo>
                    <a:pt x="8294" y="8294"/>
                  </a:lnTo>
                  <a:lnTo>
                    <a:pt x="10883" y="7241"/>
                  </a:lnTo>
                  <a:lnTo>
                    <a:pt x="12156" y="7022"/>
                  </a:lnTo>
                  <a:lnTo>
                    <a:pt x="12200" y="6978"/>
                  </a:lnTo>
                  <a:lnTo>
                    <a:pt x="12287" y="6934"/>
                  </a:lnTo>
                  <a:lnTo>
                    <a:pt x="12287" y="6846"/>
                  </a:lnTo>
                  <a:lnTo>
                    <a:pt x="12287" y="6802"/>
                  </a:lnTo>
                  <a:lnTo>
                    <a:pt x="12287" y="6714"/>
                  </a:lnTo>
                  <a:lnTo>
                    <a:pt x="12200" y="6671"/>
                  </a:lnTo>
                  <a:lnTo>
                    <a:pt x="12068" y="6671"/>
                  </a:lnTo>
                  <a:lnTo>
                    <a:pt x="10795" y="6934"/>
                  </a:lnTo>
                  <a:lnTo>
                    <a:pt x="10751" y="6934"/>
                  </a:lnTo>
                  <a:lnTo>
                    <a:pt x="8206" y="7943"/>
                  </a:lnTo>
                  <a:lnTo>
                    <a:pt x="5837" y="8514"/>
                  </a:lnTo>
                  <a:lnTo>
                    <a:pt x="2765" y="8119"/>
                  </a:lnTo>
                  <a:lnTo>
                    <a:pt x="615" y="6671"/>
                  </a:lnTo>
                  <a:lnTo>
                    <a:pt x="352" y="6276"/>
                  </a:lnTo>
                  <a:lnTo>
                    <a:pt x="1054" y="4959"/>
                  </a:lnTo>
                  <a:lnTo>
                    <a:pt x="2370" y="3380"/>
                  </a:lnTo>
                  <a:lnTo>
                    <a:pt x="3380" y="2502"/>
                  </a:lnTo>
                  <a:lnTo>
                    <a:pt x="3423" y="2458"/>
                  </a:lnTo>
                  <a:lnTo>
                    <a:pt x="4871" y="264"/>
                  </a:lnTo>
                  <a:lnTo>
                    <a:pt x="4871" y="220"/>
                  </a:lnTo>
                  <a:lnTo>
                    <a:pt x="4871" y="132"/>
                  </a:lnTo>
                  <a:lnTo>
                    <a:pt x="4871" y="89"/>
                  </a:lnTo>
                  <a:lnTo>
                    <a:pt x="482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5" name="Google Shape;4985;p168"/>
            <p:cNvSpPr/>
            <p:nvPr/>
          </p:nvSpPr>
          <p:spPr>
            <a:xfrm>
              <a:off x="6661125" y="3867275"/>
              <a:ext cx="603375" cy="716375"/>
            </a:xfrm>
            <a:custGeom>
              <a:avLst/>
              <a:gdLst/>
              <a:ahLst/>
              <a:cxnLst/>
              <a:rect l="l" t="t" r="r" b="b"/>
              <a:pathLst>
                <a:path w="24135" h="28655" extrusionOk="0">
                  <a:moveTo>
                    <a:pt x="3204" y="1"/>
                  </a:moveTo>
                  <a:lnTo>
                    <a:pt x="3160" y="89"/>
                  </a:lnTo>
                  <a:lnTo>
                    <a:pt x="3116" y="132"/>
                  </a:lnTo>
                  <a:lnTo>
                    <a:pt x="2941" y="1361"/>
                  </a:lnTo>
                  <a:lnTo>
                    <a:pt x="1756" y="4477"/>
                  </a:lnTo>
                  <a:lnTo>
                    <a:pt x="1141" y="6495"/>
                  </a:lnTo>
                  <a:lnTo>
                    <a:pt x="1098" y="6539"/>
                  </a:lnTo>
                  <a:lnTo>
                    <a:pt x="878" y="8821"/>
                  </a:lnTo>
                  <a:lnTo>
                    <a:pt x="44" y="13165"/>
                  </a:lnTo>
                  <a:lnTo>
                    <a:pt x="1" y="15491"/>
                  </a:lnTo>
                  <a:lnTo>
                    <a:pt x="44" y="16895"/>
                  </a:lnTo>
                  <a:lnTo>
                    <a:pt x="44" y="16983"/>
                  </a:lnTo>
                  <a:lnTo>
                    <a:pt x="439" y="17641"/>
                  </a:lnTo>
                  <a:lnTo>
                    <a:pt x="483" y="17685"/>
                  </a:lnTo>
                  <a:lnTo>
                    <a:pt x="1317" y="18211"/>
                  </a:lnTo>
                  <a:lnTo>
                    <a:pt x="1361" y="18255"/>
                  </a:lnTo>
                  <a:lnTo>
                    <a:pt x="4081" y="19220"/>
                  </a:lnTo>
                  <a:lnTo>
                    <a:pt x="5529" y="20010"/>
                  </a:lnTo>
                  <a:lnTo>
                    <a:pt x="7065" y="22204"/>
                  </a:lnTo>
                  <a:lnTo>
                    <a:pt x="8601" y="24442"/>
                  </a:lnTo>
                  <a:lnTo>
                    <a:pt x="9479" y="25451"/>
                  </a:lnTo>
                  <a:lnTo>
                    <a:pt x="9523" y="25495"/>
                  </a:lnTo>
                  <a:lnTo>
                    <a:pt x="11585" y="26417"/>
                  </a:lnTo>
                  <a:lnTo>
                    <a:pt x="11629" y="26417"/>
                  </a:lnTo>
                  <a:lnTo>
                    <a:pt x="13779" y="26812"/>
                  </a:lnTo>
                  <a:lnTo>
                    <a:pt x="16412" y="27119"/>
                  </a:lnTo>
                  <a:lnTo>
                    <a:pt x="17816" y="27251"/>
                  </a:lnTo>
                  <a:lnTo>
                    <a:pt x="20449" y="28128"/>
                  </a:lnTo>
                  <a:lnTo>
                    <a:pt x="22248" y="28655"/>
                  </a:lnTo>
                  <a:lnTo>
                    <a:pt x="23389" y="28655"/>
                  </a:lnTo>
                  <a:lnTo>
                    <a:pt x="24003" y="28479"/>
                  </a:lnTo>
                  <a:lnTo>
                    <a:pt x="24047" y="28435"/>
                  </a:lnTo>
                  <a:lnTo>
                    <a:pt x="24091" y="28391"/>
                  </a:lnTo>
                  <a:lnTo>
                    <a:pt x="24135" y="28304"/>
                  </a:lnTo>
                  <a:lnTo>
                    <a:pt x="24091" y="28260"/>
                  </a:lnTo>
                  <a:lnTo>
                    <a:pt x="24091" y="28172"/>
                  </a:lnTo>
                  <a:lnTo>
                    <a:pt x="24047" y="28128"/>
                  </a:lnTo>
                  <a:lnTo>
                    <a:pt x="23872" y="28128"/>
                  </a:lnTo>
                  <a:lnTo>
                    <a:pt x="23301" y="28304"/>
                  </a:lnTo>
                  <a:lnTo>
                    <a:pt x="22336" y="28304"/>
                  </a:lnTo>
                  <a:lnTo>
                    <a:pt x="20537" y="27777"/>
                  </a:lnTo>
                  <a:lnTo>
                    <a:pt x="17904" y="26899"/>
                  </a:lnTo>
                  <a:lnTo>
                    <a:pt x="17860" y="26899"/>
                  </a:lnTo>
                  <a:lnTo>
                    <a:pt x="16456" y="26768"/>
                  </a:lnTo>
                  <a:lnTo>
                    <a:pt x="13823" y="26461"/>
                  </a:lnTo>
                  <a:lnTo>
                    <a:pt x="11717" y="26066"/>
                  </a:lnTo>
                  <a:lnTo>
                    <a:pt x="9698" y="25188"/>
                  </a:lnTo>
                  <a:lnTo>
                    <a:pt x="8864" y="24223"/>
                  </a:lnTo>
                  <a:lnTo>
                    <a:pt x="7372" y="22029"/>
                  </a:lnTo>
                  <a:lnTo>
                    <a:pt x="5793" y="19791"/>
                  </a:lnTo>
                  <a:lnTo>
                    <a:pt x="5705" y="19703"/>
                  </a:lnTo>
                  <a:lnTo>
                    <a:pt x="4257" y="18913"/>
                  </a:lnTo>
                  <a:lnTo>
                    <a:pt x="4213" y="18913"/>
                  </a:lnTo>
                  <a:lnTo>
                    <a:pt x="1492" y="17904"/>
                  </a:lnTo>
                  <a:lnTo>
                    <a:pt x="703" y="17421"/>
                  </a:lnTo>
                  <a:lnTo>
                    <a:pt x="395" y="16851"/>
                  </a:lnTo>
                  <a:lnTo>
                    <a:pt x="352" y="15491"/>
                  </a:lnTo>
                  <a:lnTo>
                    <a:pt x="395" y="13209"/>
                  </a:lnTo>
                  <a:lnTo>
                    <a:pt x="1229" y="8865"/>
                  </a:lnTo>
                  <a:lnTo>
                    <a:pt x="1449" y="6583"/>
                  </a:lnTo>
                  <a:lnTo>
                    <a:pt x="2107" y="4608"/>
                  </a:lnTo>
                  <a:lnTo>
                    <a:pt x="3292" y="1449"/>
                  </a:lnTo>
                  <a:lnTo>
                    <a:pt x="3292" y="1405"/>
                  </a:lnTo>
                  <a:lnTo>
                    <a:pt x="3467" y="176"/>
                  </a:lnTo>
                  <a:lnTo>
                    <a:pt x="3467" y="132"/>
                  </a:lnTo>
                  <a:lnTo>
                    <a:pt x="3467" y="45"/>
                  </a:lnTo>
                  <a:lnTo>
                    <a:pt x="337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6" name="Google Shape;4986;p168"/>
            <p:cNvSpPr/>
            <p:nvPr/>
          </p:nvSpPr>
          <p:spPr>
            <a:xfrm>
              <a:off x="6088475" y="3432875"/>
              <a:ext cx="1147500" cy="1171625"/>
            </a:xfrm>
            <a:custGeom>
              <a:avLst/>
              <a:gdLst/>
              <a:ahLst/>
              <a:cxnLst/>
              <a:rect l="l" t="t" r="r" b="b"/>
              <a:pathLst>
                <a:path w="45900" h="46865" extrusionOk="0">
                  <a:moveTo>
                    <a:pt x="6846" y="0"/>
                  </a:moveTo>
                  <a:lnTo>
                    <a:pt x="6802" y="44"/>
                  </a:lnTo>
                  <a:lnTo>
                    <a:pt x="6758" y="88"/>
                  </a:lnTo>
                  <a:lnTo>
                    <a:pt x="5223" y="2677"/>
                  </a:lnTo>
                  <a:lnTo>
                    <a:pt x="4038" y="4827"/>
                  </a:lnTo>
                  <a:lnTo>
                    <a:pt x="1405" y="8513"/>
                  </a:lnTo>
                  <a:lnTo>
                    <a:pt x="176" y="10356"/>
                  </a:lnTo>
                  <a:lnTo>
                    <a:pt x="45" y="10532"/>
                  </a:lnTo>
                  <a:lnTo>
                    <a:pt x="1" y="10575"/>
                  </a:lnTo>
                  <a:lnTo>
                    <a:pt x="1" y="10663"/>
                  </a:lnTo>
                  <a:lnTo>
                    <a:pt x="1" y="10751"/>
                  </a:lnTo>
                  <a:lnTo>
                    <a:pt x="89" y="10795"/>
                  </a:lnTo>
                  <a:lnTo>
                    <a:pt x="2765" y="11804"/>
                  </a:lnTo>
                  <a:lnTo>
                    <a:pt x="5223" y="12857"/>
                  </a:lnTo>
                  <a:lnTo>
                    <a:pt x="5223" y="12901"/>
                  </a:lnTo>
                  <a:lnTo>
                    <a:pt x="7855" y="13603"/>
                  </a:lnTo>
                  <a:lnTo>
                    <a:pt x="7899" y="13603"/>
                  </a:lnTo>
                  <a:lnTo>
                    <a:pt x="10620" y="13910"/>
                  </a:lnTo>
                  <a:lnTo>
                    <a:pt x="10664" y="13910"/>
                  </a:lnTo>
                  <a:lnTo>
                    <a:pt x="11936" y="13823"/>
                  </a:lnTo>
                  <a:lnTo>
                    <a:pt x="11980" y="13823"/>
                  </a:lnTo>
                  <a:lnTo>
                    <a:pt x="15096" y="12945"/>
                  </a:lnTo>
                  <a:lnTo>
                    <a:pt x="15140" y="12945"/>
                  </a:lnTo>
                  <a:lnTo>
                    <a:pt x="17290" y="11892"/>
                  </a:lnTo>
                  <a:lnTo>
                    <a:pt x="18431" y="11585"/>
                  </a:lnTo>
                  <a:lnTo>
                    <a:pt x="19264" y="11672"/>
                  </a:lnTo>
                  <a:lnTo>
                    <a:pt x="21502" y="15095"/>
                  </a:lnTo>
                  <a:lnTo>
                    <a:pt x="22029" y="16499"/>
                  </a:lnTo>
                  <a:lnTo>
                    <a:pt x="22117" y="17684"/>
                  </a:lnTo>
                  <a:lnTo>
                    <a:pt x="21546" y="19746"/>
                  </a:lnTo>
                  <a:lnTo>
                    <a:pt x="21020" y="21897"/>
                  </a:lnTo>
                  <a:lnTo>
                    <a:pt x="21020" y="21940"/>
                  </a:lnTo>
                  <a:lnTo>
                    <a:pt x="20712" y="24310"/>
                  </a:lnTo>
                  <a:lnTo>
                    <a:pt x="20537" y="26943"/>
                  </a:lnTo>
                  <a:lnTo>
                    <a:pt x="20054" y="29093"/>
                  </a:lnTo>
                  <a:lnTo>
                    <a:pt x="20054" y="29137"/>
                  </a:lnTo>
                  <a:lnTo>
                    <a:pt x="19967" y="31024"/>
                  </a:lnTo>
                  <a:lnTo>
                    <a:pt x="19001" y="35148"/>
                  </a:lnTo>
                  <a:lnTo>
                    <a:pt x="18957" y="35631"/>
                  </a:lnTo>
                  <a:lnTo>
                    <a:pt x="18957" y="35763"/>
                  </a:lnTo>
                  <a:lnTo>
                    <a:pt x="19045" y="35807"/>
                  </a:lnTo>
                  <a:lnTo>
                    <a:pt x="19835" y="36289"/>
                  </a:lnTo>
                  <a:lnTo>
                    <a:pt x="19879" y="36289"/>
                  </a:lnTo>
                  <a:lnTo>
                    <a:pt x="23872" y="37650"/>
                  </a:lnTo>
                  <a:lnTo>
                    <a:pt x="26636" y="38659"/>
                  </a:lnTo>
                  <a:lnTo>
                    <a:pt x="28216" y="39317"/>
                  </a:lnTo>
                  <a:lnTo>
                    <a:pt x="28830" y="39975"/>
                  </a:lnTo>
                  <a:lnTo>
                    <a:pt x="30410" y="42301"/>
                  </a:lnTo>
                  <a:lnTo>
                    <a:pt x="31507" y="43749"/>
                  </a:lnTo>
                  <a:lnTo>
                    <a:pt x="31551" y="43793"/>
                  </a:lnTo>
                  <a:lnTo>
                    <a:pt x="32209" y="44188"/>
                  </a:lnTo>
                  <a:lnTo>
                    <a:pt x="32209" y="44232"/>
                  </a:lnTo>
                  <a:lnTo>
                    <a:pt x="34359" y="45021"/>
                  </a:lnTo>
                  <a:lnTo>
                    <a:pt x="34403" y="45021"/>
                  </a:lnTo>
                  <a:lnTo>
                    <a:pt x="38221" y="45548"/>
                  </a:lnTo>
                  <a:lnTo>
                    <a:pt x="40766" y="45724"/>
                  </a:lnTo>
                  <a:lnTo>
                    <a:pt x="43969" y="46689"/>
                  </a:lnTo>
                  <a:lnTo>
                    <a:pt x="44759" y="46864"/>
                  </a:lnTo>
                  <a:lnTo>
                    <a:pt x="44847" y="46864"/>
                  </a:lnTo>
                  <a:lnTo>
                    <a:pt x="45768" y="46601"/>
                  </a:lnTo>
                  <a:lnTo>
                    <a:pt x="45812" y="46557"/>
                  </a:lnTo>
                  <a:lnTo>
                    <a:pt x="45856" y="46513"/>
                  </a:lnTo>
                  <a:lnTo>
                    <a:pt x="45900" y="46426"/>
                  </a:lnTo>
                  <a:lnTo>
                    <a:pt x="45856" y="46382"/>
                  </a:lnTo>
                  <a:lnTo>
                    <a:pt x="45856" y="46294"/>
                  </a:lnTo>
                  <a:lnTo>
                    <a:pt x="45812" y="46250"/>
                  </a:lnTo>
                  <a:lnTo>
                    <a:pt x="45681" y="46250"/>
                  </a:lnTo>
                  <a:lnTo>
                    <a:pt x="44759" y="46513"/>
                  </a:lnTo>
                  <a:lnTo>
                    <a:pt x="44057" y="46338"/>
                  </a:lnTo>
                  <a:lnTo>
                    <a:pt x="40854" y="45372"/>
                  </a:lnTo>
                  <a:lnTo>
                    <a:pt x="40810" y="45372"/>
                  </a:lnTo>
                  <a:lnTo>
                    <a:pt x="38265" y="45197"/>
                  </a:lnTo>
                  <a:lnTo>
                    <a:pt x="34491" y="44670"/>
                  </a:lnTo>
                  <a:lnTo>
                    <a:pt x="32385" y="43881"/>
                  </a:lnTo>
                  <a:lnTo>
                    <a:pt x="31770" y="43486"/>
                  </a:lnTo>
                  <a:lnTo>
                    <a:pt x="30717" y="42081"/>
                  </a:lnTo>
                  <a:lnTo>
                    <a:pt x="29094" y="39756"/>
                  </a:lnTo>
                  <a:lnTo>
                    <a:pt x="29094" y="39712"/>
                  </a:lnTo>
                  <a:lnTo>
                    <a:pt x="28435" y="39010"/>
                  </a:lnTo>
                  <a:lnTo>
                    <a:pt x="28392" y="38966"/>
                  </a:lnTo>
                  <a:lnTo>
                    <a:pt x="26768" y="38352"/>
                  </a:lnTo>
                  <a:lnTo>
                    <a:pt x="24004" y="37299"/>
                  </a:lnTo>
                  <a:lnTo>
                    <a:pt x="20010" y="35982"/>
                  </a:lnTo>
                  <a:lnTo>
                    <a:pt x="19308" y="35587"/>
                  </a:lnTo>
                  <a:lnTo>
                    <a:pt x="19352" y="35192"/>
                  </a:lnTo>
                  <a:lnTo>
                    <a:pt x="20274" y="31111"/>
                  </a:lnTo>
                  <a:lnTo>
                    <a:pt x="20318" y="31068"/>
                  </a:lnTo>
                  <a:lnTo>
                    <a:pt x="20405" y="29137"/>
                  </a:lnTo>
                  <a:lnTo>
                    <a:pt x="20888" y="26987"/>
                  </a:lnTo>
                  <a:lnTo>
                    <a:pt x="20888" y="26943"/>
                  </a:lnTo>
                  <a:lnTo>
                    <a:pt x="21064" y="24354"/>
                  </a:lnTo>
                  <a:lnTo>
                    <a:pt x="21327" y="21984"/>
                  </a:lnTo>
                  <a:lnTo>
                    <a:pt x="21897" y="19834"/>
                  </a:lnTo>
                  <a:lnTo>
                    <a:pt x="22468" y="17728"/>
                  </a:lnTo>
                  <a:lnTo>
                    <a:pt x="22468" y="17684"/>
                  </a:lnTo>
                  <a:lnTo>
                    <a:pt x="22380" y="16455"/>
                  </a:lnTo>
                  <a:lnTo>
                    <a:pt x="22336" y="16411"/>
                  </a:lnTo>
                  <a:lnTo>
                    <a:pt x="21809" y="14963"/>
                  </a:lnTo>
                  <a:lnTo>
                    <a:pt x="21809" y="14920"/>
                  </a:lnTo>
                  <a:lnTo>
                    <a:pt x="19528" y="11453"/>
                  </a:lnTo>
                  <a:lnTo>
                    <a:pt x="19484" y="11365"/>
                  </a:lnTo>
                  <a:lnTo>
                    <a:pt x="19396" y="11365"/>
                  </a:lnTo>
                  <a:lnTo>
                    <a:pt x="18431" y="11234"/>
                  </a:lnTo>
                  <a:lnTo>
                    <a:pt x="18387" y="11234"/>
                  </a:lnTo>
                  <a:lnTo>
                    <a:pt x="17202" y="11541"/>
                  </a:lnTo>
                  <a:lnTo>
                    <a:pt x="17158" y="11541"/>
                  </a:lnTo>
                  <a:lnTo>
                    <a:pt x="15008" y="12594"/>
                  </a:lnTo>
                  <a:lnTo>
                    <a:pt x="11892" y="13471"/>
                  </a:lnTo>
                  <a:lnTo>
                    <a:pt x="10664" y="13559"/>
                  </a:lnTo>
                  <a:lnTo>
                    <a:pt x="7943" y="13252"/>
                  </a:lnTo>
                  <a:lnTo>
                    <a:pt x="5354" y="12550"/>
                  </a:lnTo>
                  <a:lnTo>
                    <a:pt x="2897" y="11497"/>
                  </a:lnTo>
                  <a:lnTo>
                    <a:pt x="484" y="10575"/>
                  </a:lnTo>
                  <a:lnTo>
                    <a:pt x="1712" y="8732"/>
                  </a:lnTo>
                  <a:lnTo>
                    <a:pt x="4345" y="5003"/>
                  </a:lnTo>
                  <a:lnTo>
                    <a:pt x="5530" y="2852"/>
                  </a:lnTo>
                  <a:lnTo>
                    <a:pt x="7066" y="264"/>
                  </a:lnTo>
                  <a:lnTo>
                    <a:pt x="7066" y="176"/>
                  </a:lnTo>
                  <a:lnTo>
                    <a:pt x="7066" y="132"/>
                  </a:lnTo>
                  <a:lnTo>
                    <a:pt x="7066" y="44"/>
                  </a:lnTo>
                  <a:lnTo>
                    <a:pt x="697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7" name="Google Shape;4987;p168"/>
            <p:cNvSpPr/>
            <p:nvPr/>
          </p:nvSpPr>
          <p:spPr>
            <a:xfrm>
              <a:off x="5247075" y="3384600"/>
              <a:ext cx="1963675" cy="1351550"/>
            </a:xfrm>
            <a:custGeom>
              <a:avLst/>
              <a:gdLst/>
              <a:ahLst/>
              <a:cxnLst/>
              <a:rect l="l" t="t" r="r" b="b"/>
              <a:pathLst>
                <a:path w="78547" h="54062" extrusionOk="0">
                  <a:moveTo>
                    <a:pt x="38396" y="1"/>
                  </a:moveTo>
                  <a:lnTo>
                    <a:pt x="38308" y="44"/>
                  </a:lnTo>
                  <a:lnTo>
                    <a:pt x="36246" y="1361"/>
                  </a:lnTo>
                  <a:lnTo>
                    <a:pt x="36246" y="1405"/>
                  </a:lnTo>
                  <a:lnTo>
                    <a:pt x="35675" y="1887"/>
                  </a:lnTo>
                  <a:lnTo>
                    <a:pt x="35631" y="1931"/>
                  </a:lnTo>
                  <a:lnTo>
                    <a:pt x="34447" y="4564"/>
                  </a:lnTo>
                  <a:lnTo>
                    <a:pt x="33262" y="7460"/>
                  </a:lnTo>
                  <a:lnTo>
                    <a:pt x="32823" y="8557"/>
                  </a:lnTo>
                  <a:lnTo>
                    <a:pt x="31638" y="8996"/>
                  </a:lnTo>
                  <a:lnTo>
                    <a:pt x="31594" y="8996"/>
                  </a:lnTo>
                  <a:lnTo>
                    <a:pt x="30059" y="9917"/>
                  </a:lnTo>
                  <a:lnTo>
                    <a:pt x="30015" y="9961"/>
                  </a:lnTo>
                  <a:lnTo>
                    <a:pt x="28962" y="10795"/>
                  </a:lnTo>
                  <a:lnTo>
                    <a:pt x="28962" y="10839"/>
                  </a:lnTo>
                  <a:lnTo>
                    <a:pt x="28260" y="11804"/>
                  </a:lnTo>
                  <a:lnTo>
                    <a:pt x="28260" y="11848"/>
                  </a:lnTo>
                  <a:lnTo>
                    <a:pt x="27250" y="13867"/>
                  </a:lnTo>
                  <a:lnTo>
                    <a:pt x="27250" y="13954"/>
                  </a:lnTo>
                  <a:lnTo>
                    <a:pt x="27338" y="16280"/>
                  </a:lnTo>
                  <a:lnTo>
                    <a:pt x="27338" y="18123"/>
                  </a:lnTo>
                  <a:lnTo>
                    <a:pt x="27031" y="18913"/>
                  </a:lnTo>
                  <a:lnTo>
                    <a:pt x="26768" y="19132"/>
                  </a:lnTo>
                  <a:lnTo>
                    <a:pt x="26460" y="19220"/>
                  </a:lnTo>
                  <a:lnTo>
                    <a:pt x="24749" y="18562"/>
                  </a:lnTo>
                  <a:lnTo>
                    <a:pt x="22467" y="18123"/>
                  </a:lnTo>
                  <a:lnTo>
                    <a:pt x="20273" y="17991"/>
                  </a:lnTo>
                  <a:lnTo>
                    <a:pt x="20229" y="17991"/>
                  </a:lnTo>
                  <a:lnTo>
                    <a:pt x="19483" y="18123"/>
                  </a:lnTo>
                  <a:lnTo>
                    <a:pt x="19396" y="18167"/>
                  </a:lnTo>
                  <a:lnTo>
                    <a:pt x="18650" y="18694"/>
                  </a:lnTo>
                  <a:lnTo>
                    <a:pt x="18035" y="18474"/>
                  </a:lnTo>
                  <a:lnTo>
                    <a:pt x="17948" y="18474"/>
                  </a:lnTo>
                  <a:lnTo>
                    <a:pt x="17246" y="18562"/>
                  </a:lnTo>
                  <a:lnTo>
                    <a:pt x="17202" y="18606"/>
                  </a:lnTo>
                  <a:lnTo>
                    <a:pt x="16368" y="19088"/>
                  </a:lnTo>
                  <a:lnTo>
                    <a:pt x="16324" y="19132"/>
                  </a:lnTo>
                  <a:lnTo>
                    <a:pt x="15622" y="19834"/>
                  </a:lnTo>
                  <a:lnTo>
                    <a:pt x="15578" y="19878"/>
                  </a:lnTo>
                  <a:lnTo>
                    <a:pt x="13647" y="23828"/>
                  </a:lnTo>
                  <a:lnTo>
                    <a:pt x="12287" y="26241"/>
                  </a:lnTo>
                  <a:lnTo>
                    <a:pt x="11541" y="27426"/>
                  </a:lnTo>
                  <a:lnTo>
                    <a:pt x="11541" y="27470"/>
                  </a:lnTo>
                  <a:lnTo>
                    <a:pt x="11190" y="28523"/>
                  </a:lnTo>
                  <a:lnTo>
                    <a:pt x="11190" y="28567"/>
                  </a:lnTo>
                  <a:lnTo>
                    <a:pt x="10620" y="31550"/>
                  </a:lnTo>
                  <a:lnTo>
                    <a:pt x="10620" y="31594"/>
                  </a:lnTo>
                  <a:lnTo>
                    <a:pt x="10620" y="32735"/>
                  </a:lnTo>
                  <a:lnTo>
                    <a:pt x="10532" y="33393"/>
                  </a:lnTo>
                  <a:lnTo>
                    <a:pt x="9566" y="35105"/>
                  </a:lnTo>
                  <a:lnTo>
                    <a:pt x="7943" y="37299"/>
                  </a:lnTo>
                  <a:lnTo>
                    <a:pt x="6978" y="39142"/>
                  </a:lnTo>
                  <a:lnTo>
                    <a:pt x="6144" y="41072"/>
                  </a:lnTo>
                  <a:lnTo>
                    <a:pt x="5924" y="42213"/>
                  </a:lnTo>
                  <a:lnTo>
                    <a:pt x="5793" y="42301"/>
                  </a:lnTo>
                  <a:lnTo>
                    <a:pt x="5617" y="42257"/>
                  </a:lnTo>
                  <a:lnTo>
                    <a:pt x="5486" y="42213"/>
                  </a:lnTo>
                  <a:lnTo>
                    <a:pt x="4125" y="42652"/>
                  </a:lnTo>
                  <a:lnTo>
                    <a:pt x="2282" y="43486"/>
                  </a:lnTo>
                  <a:lnTo>
                    <a:pt x="2238" y="43530"/>
                  </a:lnTo>
                  <a:lnTo>
                    <a:pt x="1317" y="44451"/>
                  </a:lnTo>
                  <a:lnTo>
                    <a:pt x="1273" y="44495"/>
                  </a:lnTo>
                  <a:lnTo>
                    <a:pt x="439" y="45899"/>
                  </a:lnTo>
                  <a:lnTo>
                    <a:pt x="439" y="45943"/>
                  </a:lnTo>
                  <a:lnTo>
                    <a:pt x="176" y="46909"/>
                  </a:lnTo>
                  <a:lnTo>
                    <a:pt x="176" y="46952"/>
                  </a:lnTo>
                  <a:lnTo>
                    <a:pt x="0" y="48488"/>
                  </a:lnTo>
                  <a:lnTo>
                    <a:pt x="44" y="48576"/>
                  </a:lnTo>
                  <a:lnTo>
                    <a:pt x="790" y="49892"/>
                  </a:lnTo>
                  <a:lnTo>
                    <a:pt x="1887" y="51253"/>
                  </a:lnTo>
                  <a:lnTo>
                    <a:pt x="1887" y="51297"/>
                  </a:lnTo>
                  <a:lnTo>
                    <a:pt x="2238" y="51604"/>
                  </a:lnTo>
                  <a:lnTo>
                    <a:pt x="2370" y="51648"/>
                  </a:lnTo>
                  <a:lnTo>
                    <a:pt x="5442" y="51735"/>
                  </a:lnTo>
                  <a:lnTo>
                    <a:pt x="8733" y="51867"/>
                  </a:lnTo>
                  <a:lnTo>
                    <a:pt x="11804" y="52613"/>
                  </a:lnTo>
                  <a:lnTo>
                    <a:pt x="14920" y="54017"/>
                  </a:lnTo>
                  <a:lnTo>
                    <a:pt x="15008" y="54017"/>
                  </a:lnTo>
                  <a:lnTo>
                    <a:pt x="15490" y="54061"/>
                  </a:lnTo>
                  <a:lnTo>
                    <a:pt x="15578" y="54061"/>
                  </a:lnTo>
                  <a:lnTo>
                    <a:pt x="18035" y="53271"/>
                  </a:lnTo>
                  <a:lnTo>
                    <a:pt x="19659" y="52789"/>
                  </a:lnTo>
                  <a:lnTo>
                    <a:pt x="21239" y="52262"/>
                  </a:lnTo>
                  <a:lnTo>
                    <a:pt x="22818" y="51692"/>
                  </a:lnTo>
                  <a:lnTo>
                    <a:pt x="24354" y="51077"/>
                  </a:lnTo>
                  <a:lnTo>
                    <a:pt x="25100" y="50726"/>
                  </a:lnTo>
                  <a:lnTo>
                    <a:pt x="25846" y="50331"/>
                  </a:lnTo>
                  <a:lnTo>
                    <a:pt x="26548" y="49980"/>
                  </a:lnTo>
                  <a:lnTo>
                    <a:pt x="27294" y="49541"/>
                  </a:lnTo>
                  <a:lnTo>
                    <a:pt x="27952" y="49103"/>
                  </a:lnTo>
                  <a:lnTo>
                    <a:pt x="28654" y="48620"/>
                  </a:lnTo>
                  <a:lnTo>
                    <a:pt x="29313" y="48137"/>
                  </a:lnTo>
                  <a:lnTo>
                    <a:pt x="29927" y="47567"/>
                  </a:lnTo>
                  <a:lnTo>
                    <a:pt x="30805" y="47172"/>
                  </a:lnTo>
                  <a:lnTo>
                    <a:pt x="31814" y="46996"/>
                  </a:lnTo>
                  <a:lnTo>
                    <a:pt x="34271" y="46909"/>
                  </a:lnTo>
                  <a:lnTo>
                    <a:pt x="36509" y="46821"/>
                  </a:lnTo>
                  <a:lnTo>
                    <a:pt x="36553" y="46821"/>
                  </a:lnTo>
                  <a:lnTo>
                    <a:pt x="37167" y="46645"/>
                  </a:lnTo>
                  <a:lnTo>
                    <a:pt x="37211" y="46601"/>
                  </a:lnTo>
                  <a:lnTo>
                    <a:pt x="37869" y="46206"/>
                  </a:lnTo>
                  <a:lnTo>
                    <a:pt x="37913" y="46206"/>
                  </a:lnTo>
                  <a:lnTo>
                    <a:pt x="39625" y="44539"/>
                  </a:lnTo>
                  <a:lnTo>
                    <a:pt x="39976" y="43925"/>
                  </a:lnTo>
                  <a:lnTo>
                    <a:pt x="40020" y="43881"/>
                  </a:lnTo>
                  <a:lnTo>
                    <a:pt x="40634" y="41292"/>
                  </a:lnTo>
                  <a:lnTo>
                    <a:pt x="40941" y="40897"/>
                  </a:lnTo>
                  <a:lnTo>
                    <a:pt x="42740" y="39668"/>
                  </a:lnTo>
                  <a:lnTo>
                    <a:pt x="42828" y="39624"/>
                  </a:lnTo>
                  <a:lnTo>
                    <a:pt x="42828" y="39493"/>
                  </a:lnTo>
                  <a:lnTo>
                    <a:pt x="42784" y="39405"/>
                  </a:lnTo>
                  <a:lnTo>
                    <a:pt x="42740" y="39361"/>
                  </a:lnTo>
                  <a:lnTo>
                    <a:pt x="42082" y="39142"/>
                  </a:lnTo>
                  <a:lnTo>
                    <a:pt x="41994" y="39142"/>
                  </a:lnTo>
                  <a:lnTo>
                    <a:pt x="40063" y="39230"/>
                  </a:lnTo>
                  <a:lnTo>
                    <a:pt x="38089" y="39581"/>
                  </a:lnTo>
                  <a:lnTo>
                    <a:pt x="36114" y="39493"/>
                  </a:lnTo>
                  <a:lnTo>
                    <a:pt x="35149" y="39361"/>
                  </a:lnTo>
                  <a:lnTo>
                    <a:pt x="32955" y="38220"/>
                  </a:lnTo>
                  <a:lnTo>
                    <a:pt x="32297" y="37781"/>
                  </a:lnTo>
                  <a:lnTo>
                    <a:pt x="31858" y="35544"/>
                  </a:lnTo>
                  <a:lnTo>
                    <a:pt x="31463" y="32823"/>
                  </a:lnTo>
                  <a:lnTo>
                    <a:pt x="31463" y="32779"/>
                  </a:lnTo>
                  <a:lnTo>
                    <a:pt x="31156" y="31638"/>
                  </a:lnTo>
                  <a:lnTo>
                    <a:pt x="31156" y="31550"/>
                  </a:lnTo>
                  <a:lnTo>
                    <a:pt x="28962" y="28479"/>
                  </a:lnTo>
                  <a:lnTo>
                    <a:pt x="26724" y="25451"/>
                  </a:lnTo>
                  <a:lnTo>
                    <a:pt x="25978" y="24486"/>
                  </a:lnTo>
                  <a:lnTo>
                    <a:pt x="27601" y="21326"/>
                  </a:lnTo>
                  <a:lnTo>
                    <a:pt x="28523" y="19659"/>
                  </a:lnTo>
                  <a:lnTo>
                    <a:pt x="28874" y="19308"/>
                  </a:lnTo>
                  <a:lnTo>
                    <a:pt x="30103" y="18737"/>
                  </a:lnTo>
                  <a:lnTo>
                    <a:pt x="31287" y="18606"/>
                  </a:lnTo>
                  <a:lnTo>
                    <a:pt x="32867" y="18781"/>
                  </a:lnTo>
                  <a:lnTo>
                    <a:pt x="37299" y="19747"/>
                  </a:lnTo>
                  <a:lnTo>
                    <a:pt x="38747" y="20054"/>
                  </a:lnTo>
                  <a:lnTo>
                    <a:pt x="38835" y="20054"/>
                  </a:lnTo>
                  <a:lnTo>
                    <a:pt x="39712" y="19966"/>
                  </a:lnTo>
                  <a:lnTo>
                    <a:pt x="39756" y="19966"/>
                  </a:lnTo>
                  <a:lnTo>
                    <a:pt x="42082" y="18869"/>
                  </a:lnTo>
                  <a:lnTo>
                    <a:pt x="45197" y="18781"/>
                  </a:lnTo>
                  <a:lnTo>
                    <a:pt x="48357" y="17948"/>
                  </a:lnTo>
                  <a:lnTo>
                    <a:pt x="50419" y="17245"/>
                  </a:lnTo>
                  <a:lnTo>
                    <a:pt x="50463" y="17245"/>
                  </a:lnTo>
                  <a:lnTo>
                    <a:pt x="51428" y="16543"/>
                  </a:lnTo>
                  <a:lnTo>
                    <a:pt x="52174" y="18606"/>
                  </a:lnTo>
                  <a:lnTo>
                    <a:pt x="51648" y="21853"/>
                  </a:lnTo>
                  <a:lnTo>
                    <a:pt x="51297" y="25056"/>
                  </a:lnTo>
                  <a:lnTo>
                    <a:pt x="51165" y="27689"/>
                  </a:lnTo>
                  <a:lnTo>
                    <a:pt x="50551" y="31463"/>
                  </a:lnTo>
                  <a:lnTo>
                    <a:pt x="49893" y="33569"/>
                  </a:lnTo>
                  <a:lnTo>
                    <a:pt x="49893" y="33613"/>
                  </a:lnTo>
                  <a:lnTo>
                    <a:pt x="49717" y="36114"/>
                  </a:lnTo>
                  <a:lnTo>
                    <a:pt x="49717" y="37430"/>
                  </a:lnTo>
                  <a:lnTo>
                    <a:pt x="49761" y="37518"/>
                  </a:lnTo>
                  <a:lnTo>
                    <a:pt x="49980" y="37825"/>
                  </a:lnTo>
                  <a:lnTo>
                    <a:pt x="50112" y="37913"/>
                  </a:lnTo>
                  <a:lnTo>
                    <a:pt x="51034" y="38045"/>
                  </a:lnTo>
                  <a:lnTo>
                    <a:pt x="52833" y="39142"/>
                  </a:lnTo>
                  <a:lnTo>
                    <a:pt x="55992" y="40765"/>
                  </a:lnTo>
                  <a:lnTo>
                    <a:pt x="56036" y="40765"/>
                  </a:lnTo>
                  <a:lnTo>
                    <a:pt x="59415" y="41775"/>
                  </a:lnTo>
                  <a:lnTo>
                    <a:pt x="61214" y="42433"/>
                  </a:lnTo>
                  <a:lnTo>
                    <a:pt x="62662" y="44188"/>
                  </a:lnTo>
                  <a:lnTo>
                    <a:pt x="63934" y="45987"/>
                  </a:lnTo>
                  <a:lnTo>
                    <a:pt x="64593" y="46821"/>
                  </a:lnTo>
                  <a:lnTo>
                    <a:pt x="64680" y="46865"/>
                  </a:lnTo>
                  <a:lnTo>
                    <a:pt x="65865" y="47435"/>
                  </a:lnTo>
                  <a:lnTo>
                    <a:pt x="67971" y="48181"/>
                  </a:lnTo>
                  <a:lnTo>
                    <a:pt x="68015" y="48225"/>
                  </a:lnTo>
                  <a:lnTo>
                    <a:pt x="72052" y="48708"/>
                  </a:lnTo>
                  <a:lnTo>
                    <a:pt x="73983" y="48752"/>
                  </a:lnTo>
                  <a:lnTo>
                    <a:pt x="74905" y="48839"/>
                  </a:lnTo>
                  <a:lnTo>
                    <a:pt x="76879" y="49454"/>
                  </a:lnTo>
                  <a:lnTo>
                    <a:pt x="76923" y="49454"/>
                  </a:lnTo>
                  <a:lnTo>
                    <a:pt x="77537" y="49541"/>
                  </a:lnTo>
                  <a:lnTo>
                    <a:pt x="77625" y="49541"/>
                  </a:lnTo>
                  <a:lnTo>
                    <a:pt x="78415" y="49278"/>
                  </a:lnTo>
                  <a:lnTo>
                    <a:pt x="78503" y="49234"/>
                  </a:lnTo>
                  <a:lnTo>
                    <a:pt x="78547" y="49190"/>
                  </a:lnTo>
                  <a:lnTo>
                    <a:pt x="78547" y="49146"/>
                  </a:lnTo>
                  <a:lnTo>
                    <a:pt x="78547" y="49059"/>
                  </a:lnTo>
                  <a:lnTo>
                    <a:pt x="78503" y="49015"/>
                  </a:lnTo>
                  <a:lnTo>
                    <a:pt x="78459" y="48971"/>
                  </a:lnTo>
                  <a:lnTo>
                    <a:pt x="78371" y="48927"/>
                  </a:lnTo>
                  <a:lnTo>
                    <a:pt x="78327" y="48927"/>
                  </a:lnTo>
                  <a:lnTo>
                    <a:pt x="77537" y="49190"/>
                  </a:lnTo>
                  <a:lnTo>
                    <a:pt x="76967" y="49103"/>
                  </a:lnTo>
                  <a:lnTo>
                    <a:pt x="74992" y="48532"/>
                  </a:lnTo>
                  <a:lnTo>
                    <a:pt x="74948" y="48532"/>
                  </a:lnTo>
                  <a:lnTo>
                    <a:pt x="74027" y="48400"/>
                  </a:lnTo>
                  <a:lnTo>
                    <a:pt x="72052" y="48357"/>
                  </a:lnTo>
                  <a:lnTo>
                    <a:pt x="68103" y="47874"/>
                  </a:lnTo>
                  <a:lnTo>
                    <a:pt x="65997" y="47128"/>
                  </a:lnTo>
                  <a:lnTo>
                    <a:pt x="64856" y="46601"/>
                  </a:lnTo>
                  <a:lnTo>
                    <a:pt x="64198" y="45768"/>
                  </a:lnTo>
                  <a:lnTo>
                    <a:pt x="62925" y="43969"/>
                  </a:lnTo>
                  <a:lnTo>
                    <a:pt x="61477" y="42169"/>
                  </a:lnTo>
                  <a:lnTo>
                    <a:pt x="61389" y="42126"/>
                  </a:lnTo>
                  <a:lnTo>
                    <a:pt x="59546" y="41424"/>
                  </a:lnTo>
                  <a:lnTo>
                    <a:pt x="56168" y="40414"/>
                  </a:lnTo>
                  <a:lnTo>
                    <a:pt x="52964" y="38835"/>
                  </a:lnTo>
                  <a:lnTo>
                    <a:pt x="51165" y="37694"/>
                  </a:lnTo>
                  <a:lnTo>
                    <a:pt x="51121" y="37694"/>
                  </a:lnTo>
                  <a:lnTo>
                    <a:pt x="50244" y="37562"/>
                  </a:lnTo>
                  <a:lnTo>
                    <a:pt x="50068" y="37343"/>
                  </a:lnTo>
                  <a:lnTo>
                    <a:pt x="50068" y="36114"/>
                  </a:lnTo>
                  <a:lnTo>
                    <a:pt x="50244" y="33657"/>
                  </a:lnTo>
                  <a:lnTo>
                    <a:pt x="50902" y="31550"/>
                  </a:lnTo>
                  <a:lnTo>
                    <a:pt x="50902" y="31507"/>
                  </a:lnTo>
                  <a:lnTo>
                    <a:pt x="51516" y="27733"/>
                  </a:lnTo>
                  <a:lnTo>
                    <a:pt x="51648" y="25100"/>
                  </a:lnTo>
                  <a:lnTo>
                    <a:pt x="51999" y="21941"/>
                  </a:lnTo>
                  <a:lnTo>
                    <a:pt x="52525" y="18650"/>
                  </a:lnTo>
                  <a:lnTo>
                    <a:pt x="52525" y="18562"/>
                  </a:lnTo>
                  <a:lnTo>
                    <a:pt x="51648" y="16192"/>
                  </a:lnTo>
                  <a:lnTo>
                    <a:pt x="51604" y="16105"/>
                  </a:lnTo>
                  <a:lnTo>
                    <a:pt x="51560" y="16061"/>
                  </a:lnTo>
                  <a:lnTo>
                    <a:pt x="51472" y="16061"/>
                  </a:lnTo>
                  <a:lnTo>
                    <a:pt x="51385" y="16105"/>
                  </a:lnTo>
                  <a:lnTo>
                    <a:pt x="50244" y="16938"/>
                  </a:lnTo>
                  <a:lnTo>
                    <a:pt x="48269" y="17597"/>
                  </a:lnTo>
                  <a:lnTo>
                    <a:pt x="45154" y="18430"/>
                  </a:lnTo>
                  <a:lnTo>
                    <a:pt x="42038" y="18518"/>
                  </a:lnTo>
                  <a:lnTo>
                    <a:pt x="41950" y="18562"/>
                  </a:lnTo>
                  <a:lnTo>
                    <a:pt x="39668" y="19615"/>
                  </a:lnTo>
                  <a:lnTo>
                    <a:pt x="38791" y="19703"/>
                  </a:lnTo>
                  <a:lnTo>
                    <a:pt x="37343" y="19396"/>
                  </a:lnTo>
                  <a:lnTo>
                    <a:pt x="32955" y="18430"/>
                  </a:lnTo>
                  <a:lnTo>
                    <a:pt x="31287" y="18255"/>
                  </a:lnTo>
                  <a:lnTo>
                    <a:pt x="31243" y="18255"/>
                  </a:lnTo>
                  <a:lnTo>
                    <a:pt x="30015" y="18430"/>
                  </a:lnTo>
                  <a:lnTo>
                    <a:pt x="29971" y="18430"/>
                  </a:lnTo>
                  <a:lnTo>
                    <a:pt x="28698" y="19001"/>
                  </a:lnTo>
                  <a:lnTo>
                    <a:pt x="28654" y="19045"/>
                  </a:lnTo>
                  <a:lnTo>
                    <a:pt x="28260" y="19439"/>
                  </a:lnTo>
                  <a:lnTo>
                    <a:pt x="28260" y="19483"/>
                  </a:lnTo>
                  <a:lnTo>
                    <a:pt x="27294" y="21151"/>
                  </a:lnTo>
                  <a:lnTo>
                    <a:pt x="25627" y="24442"/>
                  </a:lnTo>
                  <a:lnTo>
                    <a:pt x="25583" y="24530"/>
                  </a:lnTo>
                  <a:lnTo>
                    <a:pt x="25627" y="24617"/>
                  </a:lnTo>
                  <a:lnTo>
                    <a:pt x="28698" y="28654"/>
                  </a:lnTo>
                  <a:lnTo>
                    <a:pt x="30849" y="31726"/>
                  </a:lnTo>
                  <a:lnTo>
                    <a:pt x="31156" y="32867"/>
                  </a:lnTo>
                  <a:lnTo>
                    <a:pt x="31507" y="35587"/>
                  </a:lnTo>
                  <a:lnTo>
                    <a:pt x="31946" y="37913"/>
                  </a:lnTo>
                  <a:lnTo>
                    <a:pt x="32033" y="38001"/>
                  </a:lnTo>
                  <a:lnTo>
                    <a:pt x="32779" y="38527"/>
                  </a:lnTo>
                  <a:lnTo>
                    <a:pt x="34973" y="39712"/>
                  </a:lnTo>
                  <a:lnTo>
                    <a:pt x="35061" y="39712"/>
                  </a:lnTo>
                  <a:lnTo>
                    <a:pt x="36070" y="39844"/>
                  </a:lnTo>
                  <a:lnTo>
                    <a:pt x="36114" y="39844"/>
                  </a:lnTo>
                  <a:lnTo>
                    <a:pt x="38089" y="39932"/>
                  </a:lnTo>
                  <a:lnTo>
                    <a:pt x="38133" y="39932"/>
                  </a:lnTo>
                  <a:lnTo>
                    <a:pt x="40107" y="39581"/>
                  </a:lnTo>
                  <a:lnTo>
                    <a:pt x="41994" y="39493"/>
                  </a:lnTo>
                  <a:lnTo>
                    <a:pt x="42257" y="39581"/>
                  </a:lnTo>
                  <a:lnTo>
                    <a:pt x="40722" y="40590"/>
                  </a:lnTo>
                  <a:lnTo>
                    <a:pt x="40678" y="40634"/>
                  </a:lnTo>
                  <a:lnTo>
                    <a:pt x="40327" y="41116"/>
                  </a:lnTo>
                  <a:lnTo>
                    <a:pt x="40327" y="41160"/>
                  </a:lnTo>
                  <a:lnTo>
                    <a:pt x="39668" y="43749"/>
                  </a:lnTo>
                  <a:lnTo>
                    <a:pt x="39361" y="44320"/>
                  </a:lnTo>
                  <a:lnTo>
                    <a:pt x="37694" y="45943"/>
                  </a:lnTo>
                  <a:lnTo>
                    <a:pt x="37080" y="46294"/>
                  </a:lnTo>
                  <a:lnTo>
                    <a:pt x="36465" y="46470"/>
                  </a:lnTo>
                  <a:lnTo>
                    <a:pt x="34271" y="46558"/>
                  </a:lnTo>
                  <a:lnTo>
                    <a:pt x="31814" y="46645"/>
                  </a:lnTo>
                  <a:lnTo>
                    <a:pt x="31770" y="46645"/>
                  </a:lnTo>
                  <a:lnTo>
                    <a:pt x="30717" y="46821"/>
                  </a:lnTo>
                  <a:lnTo>
                    <a:pt x="30673" y="46821"/>
                  </a:lnTo>
                  <a:lnTo>
                    <a:pt x="29751" y="47260"/>
                  </a:lnTo>
                  <a:lnTo>
                    <a:pt x="29708" y="47303"/>
                  </a:lnTo>
                  <a:lnTo>
                    <a:pt x="29093" y="47830"/>
                  </a:lnTo>
                  <a:lnTo>
                    <a:pt x="28435" y="48357"/>
                  </a:lnTo>
                  <a:lnTo>
                    <a:pt x="27777" y="48795"/>
                  </a:lnTo>
                  <a:lnTo>
                    <a:pt x="27119" y="49234"/>
                  </a:lnTo>
                  <a:lnTo>
                    <a:pt x="26417" y="49673"/>
                  </a:lnTo>
                  <a:lnTo>
                    <a:pt x="25671" y="50024"/>
                  </a:lnTo>
                  <a:lnTo>
                    <a:pt x="24179" y="50726"/>
                  </a:lnTo>
                  <a:lnTo>
                    <a:pt x="22643" y="51340"/>
                  </a:lnTo>
                  <a:lnTo>
                    <a:pt x="21107" y="51911"/>
                  </a:lnTo>
                  <a:lnTo>
                    <a:pt x="19527" y="52437"/>
                  </a:lnTo>
                  <a:lnTo>
                    <a:pt x="17948" y="52920"/>
                  </a:lnTo>
                  <a:lnTo>
                    <a:pt x="15490" y="53710"/>
                  </a:lnTo>
                  <a:lnTo>
                    <a:pt x="15052" y="53666"/>
                  </a:lnTo>
                  <a:lnTo>
                    <a:pt x="11936" y="52306"/>
                  </a:lnTo>
                  <a:lnTo>
                    <a:pt x="11892" y="52306"/>
                  </a:lnTo>
                  <a:lnTo>
                    <a:pt x="8820" y="51516"/>
                  </a:lnTo>
                  <a:lnTo>
                    <a:pt x="8777" y="51516"/>
                  </a:lnTo>
                  <a:lnTo>
                    <a:pt x="5486" y="51384"/>
                  </a:lnTo>
                  <a:lnTo>
                    <a:pt x="2414" y="51297"/>
                  </a:lnTo>
                  <a:lnTo>
                    <a:pt x="2151" y="51033"/>
                  </a:lnTo>
                  <a:lnTo>
                    <a:pt x="1054" y="49717"/>
                  </a:lnTo>
                  <a:lnTo>
                    <a:pt x="352" y="48488"/>
                  </a:lnTo>
                  <a:lnTo>
                    <a:pt x="483" y="46996"/>
                  </a:lnTo>
                  <a:lnTo>
                    <a:pt x="790" y="46075"/>
                  </a:lnTo>
                  <a:lnTo>
                    <a:pt x="1580" y="44715"/>
                  </a:lnTo>
                  <a:lnTo>
                    <a:pt x="2458" y="43793"/>
                  </a:lnTo>
                  <a:lnTo>
                    <a:pt x="4257" y="43003"/>
                  </a:lnTo>
                  <a:lnTo>
                    <a:pt x="5529" y="42608"/>
                  </a:lnTo>
                  <a:lnTo>
                    <a:pt x="5749" y="42696"/>
                  </a:lnTo>
                  <a:lnTo>
                    <a:pt x="5837" y="42696"/>
                  </a:lnTo>
                  <a:lnTo>
                    <a:pt x="5924" y="42652"/>
                  </a:lnTo>
                  <a:lnTo>
                    <a:pt x="6188" y="42433"/>
                  </a:lnTo>
                  <a:lnTo>
                    <a:pt x="6275" y="42345"/>
                  </a:lnTo>
                  <a:lnTo>
                    <a:pt x="6451" y="41160"/>
                  </a:lnTo>
                  <a:lnTo>
                    <a:pt x="7285" y="39317"/>
                  </a:lnTo>
                  <a:lnTo>
                    <a:pt x="8250" y="37474"/>
                  </a:lnTo>
                  <a:lnTo>
                    <a:pt x="9830" y="35324"/>
                  </a:lnTo>
                  <a:lnTo>
                    <a:pt x="9830" y="35280"/>
                  </a:lnTo>
                  <a:lnTo>
                    <a:pt x="10839" y="33525"/>
                  </a:lnTo>
                  <a:lnTo>
                    <a:pt x="10883" y="33481"/>
                  </a:lnTo>
                  <a:lnTo>
                    <a:pt x="10971" y="32779"/>
                  </a:lnTo>
                  <a:lnTo>
                    <a:pt x="10971" y="32735"/>
                  </a:lnTo>
                  <a:lnTo>
                    <a:pt x="10971" y="31594"/>
                  </a:lnTo>
                  <a:lnTo>
                    <a:pt x="11497" y="28654"/>
                  </a:lnTo>
                  <a:lnTo>
                    <a:pt x="11848" y="27601"/>
                  </a:lnTo>
                  <a:lnTo>
                    <a:pt x="12594" y="26460"/>
                  </a:lnTo>
                  <a:lnTo>
                    <a:pt x="13955" y="24003"/>
                  </a:lnTo>
                  <a:lnTo>
                    <a:pt x="15885" y="20054"/>
                  </a:lnTo>
                  <a:lnTo>
                    <a:pt x="16543" y="19396"/>
                  </a:lnTo>
                  <a:lnTo>
                    <a:pt x="17333" y="18913"/>
                  </a:lnTo>
                  <a:lnTo>
                    <a:pt x="17948" y="18825"/>
                  </a:lnTo>
                  <a:lnTo>
                    <a:pt x="18606" y="19045"/>
                  </a:lnTo>
                  <a:lnTo>
                    <a:pt x="18781" y="19045"/>
                  </a:lnTo>
                  <a:lnTo>
                    <a:pt x="19571" y="18474"/>
                  </a:lnTo>
                  <a:lnTo>
                    <a:pt x="20273" y="18342"/>
                  </a:lnTo>
                  <a:lnTo>
                    <a:pt x="22423" y="18474"/>
                  </a:lnTo>
                  <a:lnTo>
                    <a:pt x="24661" y="18869"/>
                  </a:lnTo>
                  <a:lnTo>
                    <a:pt x="26373" y="19571"/>
                  </a:lnTo>
                  <a:lnTo>
                    <a:pt x="26504" y="19571"/>
                  </a:lnTo>
                  <a:lnTo>
                    <a:pt x="26899" y="19483"/>
                  </a:lnTo>
                  <a:lnTo>
                    <a:pt x="26987" y="19439"/>
                  </a:lnTo>
                  <a:lnTo>
                    <a:pt x="27294" y="19132"/>
                  </a:lnTo>
                  <a:lnTo>
                    <a:pt x="27338" y="19045"/>
                  </a:lnTo>
                  <a:lnTo>
                    <a:pt x="27645" y="18211"/>
                  </a:lnTo>
                  <a:lnTo>
                    <a:pt x="27689" y="18167"/>
                  </a:lnTo>
                  <a:lnTo>
                    <a:pt x="27689" y="16236"/>
                  </a:lnTo>
                  <a:lnTo>
                    <a:pt x="27601" y="13998"/>
                  </a:lnTo>
                  <a:lnTo>
                    <a:pt x="28567" y="12024"/>
                  </a:lnTo>
                  <a:lnTo>
                    <a:pt x="29225" y="11058"/>
                  </a:lnTo>
                  <a:lnTo>
                    <a:pt x="30234" y="10225"/>
                  </a:lnTo>
                  <a:lnTo>
                    <a:pt x="31770" y="9303"/>
                  </a:lnTo>
                  <a:lnTo>
                    <a:pt x="33043" y="8864"/>
                  </a:lnTo>
                  <a:lnTo>
                    <a:pt x="33086" y="8820"/>
                  </a:lnTo>
                  <a:lnTo>
                    <a:pt x="33130" y="8733"/>
                  </a:lnTo>
                  <a:lnTo>
                    <a:pt x="33569" y="7592"/>
                  </a:lnTo>
                  <a:lnTo>
                    <a:pt x="34754" y="4696"/>
                  </a:lnTo>
                  <a:lnTo>
                    <a:pt x="35939" y="2107"/>
                  </a:lnTo>
                  <a:lnTo>
                    <a:pt x="36465" y="1668"/>
                  </a:lnTo>
                  <a:lnTo>
                    <a:pt x="38528" y="308"/>
                  </a:lnTo>
                  <a:lnTo>
                    <a:pt x="38571" y="264"/>
                  </a:lnTo>
                  <a:lnTo>
                    <a:pt x="38615" y="220"/>
                  </a:lnTo>
                  <a:lnTo>
                    <a:pt x="38615" y="132"/>
                  </a:lnTo>
                  <a:lnTo>
                    <a:pt x="38571" y="88"/>
                  </a:lnTo>
                  <a:lnTo>
                    <a:pt x="38528" y="44"/>
                  </a:lnTo>
                  <a:lnTo>
                    <a:pt x="3844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8" name="Google Shape;4988;p168"/>
            <p:cNvSpPr/>
            <p:nvPr/>
          </p:nvSpPr>
          <p:spPr>
            <a:xfrm>
              <a:off x="5232825" y="3337425"/>
              <a:ext cx="2084350" cy="1428325"/>
            </a:xfrm>
            <a:custGeom>
              <a:avLst/>
              <a:gdLst/>
              <a:ahLst/>
              <a:cxnLst/>
              <a:rect l="l" t="t" r="r" b="b"/>
              <a:pathLst>
                <a:path w="83374" h="57133" extrusionOk="0">
                  <a:moveTo>
                    <a:pt x="36816" y="1"/>
                  </a:moveTo>
                  <a:lnTo>
                    <a:pt x="34402" y="1361"/>
                  </a:lnTo>
                  <a:lnTo>
                    <a:pt x="33261" y="2151"/>
                  </a:lnTo>
                  <a:lnTo>
                    <a:pt x="33218" y="2151"/>
                  </a:lnTo>
                  <a:lnTo>
                    <a:pt x="32121" y="3204"/>
                  </a:lnTo>
                  <a:lnTo>
                    <a:pt x="30673" y="4959"/>
                  </a:lnTo>
                  <a:lnTo>
                    <a:pt x="28961" y="6802"/>
                  </a:lnTo>
                  <a:lnTo>
                    <a:pt x="28917" y="6890"/>
                  </a:lnTo>
                  <a:lnTo>
                    <a:pt x="27689" y="10356"/>
                  </a:lnTo>
                  <a:lnTo>
                    <a:pt x="25187" y="12989"/>
                  </a:lnTo>
                  <a:lnTo>
                    <a:pt x="24178" y="14086"/>
                  </a:lnTo>
                  <a:lnTo>
                    <a:pt x="23696" y="14437"/>
                  </a:lnTo>
                  <a:lnTo>
                    <a:pt x="21458" y="15359"/>
                  </a:lnTo>
                  <a:lnTo>
                    <a:pt x="20317" y="15798"/>
                  </a:lnTo>
                  <a:lnTo>
                    <a:pt x="20273" y="15798"/>
                  </a:lnTo>
                  <a:lnTo>
                    <a:pt x="19176" y="16368"/>
                  </a:lnTo>
                  <a:lnTo>
                    <a:pt x="17377" y="17553"/>
                  </a:lnTo>
                  <a:lnTo>
                    <a:pt x="17333" y="17597"/>
                  </a:lnTo>
                  <a:lnTo>
                    <a:pt x="16236" y="18957"/>
                  </a:lnTo>
                  <a:lnTo>
                    <a:pt x="14612" y="21458"/>
                  </a:lnTo>
                  <a:lnTo>
                    <a:pt x="13515" y="23433"/>
                  </a:lnTo>
                  <a:lnTo>
                    <a:pt x="12023" y="26153"/>
                  </a:lnTo>
                  <a:lnTo>
                    <a:pt x="10926" y="28347"/>
                  </a:lnTo>
                  <a:lnTo>
                    <a:pt x="10926" y="28391"/>
                  </a:lnTo>
                  <a:lnTo>
                    <a:pt x="10444" y="30366"/>
                  </a:lnTo>
                  <a:lnTo>
                    <a:pt x="10400" y="30410"/>
                  </a:lnTo>
                  <a:lnTo>
                    <a:pt x="10224" y="32779"/>
                  </a:lnTo>
                  <a:lnTo>
                    <a:pt x="10224" y="32823"/>
                  </a:lnTo>
                  <a:lnTo>
                    <a:pt x="10268" y="34271"/>
                  </a:lnTo>
                  <a:lnTo>
                    <a:pt x="10180" y="35105"/>
                  </a:lnTo>
                  <a:lnTo>
                    <a:pt x="9478" y="36465"/>
                  </a:lnTo>
                  <a:lnTo>
                    <a:pt x="7942" y="38484"/>
                  </a:lnTo>
                  <a:lnTo>
                    <a:pt x="7899" y="38528"/>
                  </a:lnTo>
                  <a:lnTo>
                    <a:pt x="6889" y="40283"/>
                  </a:lnTo>
                  <a:lnTo>
                    <a:pt x="6143" y="42038"/>
                  </a:lnTo>
                  <a:lnTo>
                    <a:pt x="5617" y="42872"/>
                  </a:lnTo>
                  <a:lnTo>
                    <a:pt x="2633" y="44451"/>
                  </a:lnTo>
                  <a:lnTo>
                    <a:pt x="2589" y="44495"/>
                  </a:lnTo>
                  <a:lnTo>
                    <a:pt x="965" y="46558"/>
                  </a:lnTo>
                  <a:lnTo>
                    <a:pt x="965" y="46602"/>
                  </a:lnTo>
                  <a:lnTo>
                    <a:pt x="307" y="47874"/>
                  </a:lnTo>
                  <a:lnTo>
                    <a:pt x="307" y="47918"/>
                  </a:lnTo>
                  <a:lnTo>
                    <a:pt x="0" y="50112"/>
                  </a:lnTo>
                  <a:lnTo>
                    <a:pt x="0" y="50990"/>
                  </a:lnTo>
                  <a:lnTo>
                    <a:pt x="44" y="51077"/>
                  </a:lnTo>
                  <a:lnTo>
                    <a:pt x="2326" y="53930"/>
                  </a:lnTo>
                  <a:lnTo>
                    <a:pt x="3379" y="55597"/>
                  </a:lnTo>
                  <a:lnTo>
                    <a:pt x="3423" y="55641"/>
                  </a:lnTo>
                  <a:lnTo>
                    <a:pt x="3686" y="55904"/>
                  </a:lnTo>
                  <a:lnTo>
                    <a:pt x="3774" y="55948"/>
                  </a:lnTo>
                  <a:lnTo>
                    <a:pt x="7153" y="56519"/>
                  </a:lnTo>
                  <a:lnTo>
                    <a:pt x="10400" y="56957"/>
                  </a:lnTo>
                  <a:lnTo>
                    <a:pt x="11628" y="57133"/>
                  </a:lnTo>
                  <a:lnTo>
                    <a:pt x="11672" y="57133"/>
                  </a:lnTo>
                  <a:lnTo>
                    <a:pt x="15709" y="56387"/>
                  </a:lnTo>
                  <a:lnTo>
                    <a:pt x="17421" y="56080"/>
                  </a:lnTo>
                  <a:lnTo>
                    <a:pt x="17421" y="56036"/>
                  </a:lnTo>
                  <a:lnTo>
                    <a:pt x="19483" y="55421"/>
                  </a:lnTo>
                  <a:lnTo>
                    <a:pt x="21282" y="55070"/>
                  </a:lnTo>
                  <a:lnTo>
                    <a:pt x="22818" y="55070"/>
                  </a:lnTo>
                  <a:lnTo>
                    <a:pt x="24398" y="55334"/>
                  </a:lnTo>
                  <a:lnTo>
                    <a:pt x="24442" y="55334"/>
                  </a:lnTo>
                  <a:lnTo>
                    <a:pt x="27952" y="54807"/>
                  </a:lnTo>
                  <a:lnTo>
                    <a:pt x="28084" y="54719"/>
                  </a:lnTo>
                  <a:lnTo>
                    <a:pt x="28610" y="54193"/>
                  </a:lnTo>
                  <a:lnTo>
                    <a:pt x="28654" y="54193"/>
                  </a:lnTo>
                  <a:lnTo>
                    <a:pt x="30014" y="51999"/>
                  </a:lnTo>
                  <a:lnTo>
                    <a:pt x="30541" y="51385"/>
                  </a:lnTo>
                  <a:lnTo>
                    <a:pt x="31375" y="50858"/>
                  </a:lnTo>
                  <a:lnTo>
                    <a:pt x="33525" y="49980"/>
                  </a:lnTo>
                  <a:lnTo>
                    <a:pt x="35412" y="49629"/>
                  </a:lnTo>
                  <a:lnTo>
                    <a:pt x="37386" y="49366"/>
                  </a:lnTo>
                  <a:lnTo>
                    <a:pt x="38176" y="49103"/>
                  </a:lnTo>
                  <a:lnTo>
                    <a:pt x="38220" y="49103"/>
                  </a:lnTo>
                  <a:lnTo>
                    <a:pt x="38966" y="48576"/>
                  </a:lnTo>
                  <a:lnTo>
                    <a:pt x="39010" y="48576"/>
                  </a:lnTo>
                  <a:lnTo>
                    <a:pt x="40809" y="46909"/>
                  </a:lnTo>
                  <a:lnTo>
                    <a:pt x="40809" y="46865"/>
                  </a:lnTo>
                  <a:lnTo>
                    <a:pt x="41379" y="46075"/>
                  </a:lnTo>
                  <a:lnTo>
                    <a:pt x="41379" y="46031"/>
                  </a:lnTo>
                  <a:lnTo>
                    <a:pt x="42345" y="43969"/>
                  </a:lnTo>
                  <a:lnTo>
                    <a:pt x="42959" y="43003"/>
                  </a:lnTo>
                  <a:lnTo>
                    <a:pt x="43486" y="42565"/>
                  </a:lnTo>
                  <a:lnTo>
                    <a:pt x="44890" y="42038"/>
                  </a:lnTo>
                  <a:lnTo>
                    <a:pt x="47084" y="41555"/>
                  </a:lnTo>
                  <a:lnTo>
                    <a:pt x="49234" y="41073"/>
                  </a:lnTo>
                  <a:lnTo>
                    <a:pt x="50419" y="41073"/>
                  </a:lnTo>
                  <a:lnTo>
                    <a:pt x="51955" y="41468"/>
                  </a:lnTo>
                  <a:lnTo>
                    <a:pt x="56299" y="43881"/>
                  </a:lnTo>
                  <a:lnTo>
                    <a:pt x="57484" y="44495"/>
                  </a:lnTo>
                  <a:lnTo>
                    <a:pt x="58449" y="44890"/>
                  </a:lnTo>
                  <a:lnTo>
                    <a:pt x="59239" y="45153"/>
                  </a:lnTo>
                  <a:lnTo>
                    <a:pt x="59853" y="45373"/>
                  </a:lnTo>
                  <a:lnTo>
                    <a:pt x="60292" y="45505"/>
                  </a:lnTo>
                  <a:lnTo>
                    <a:pt x="60687" y="45636"/>
                  </a:lnTo>
                  <a:lnTo>
                    <a:pt x="61082" y="45856"/>
                  </a:lnTo>
                  <a:lnTo>
                    <a:pt x="61521" y="46163"/>
                  </a:lnTo>
                  <a:lnTo>
                    <a:pt x="62003" y="46602"/>
                  </a:lnTo>
                  <a:lnTo>
                    <a:pt x="62574" y="47260"/>
                  </a:lnTo>
                  <a:lnTo>
                    <a:pt x="63232" y="48093"/>
                  </a:lnTo>
                  <a:lnTo>
                    <a:pt x="64066" y="49234"/>
                  </a:lnTo>
                  <a:lnTo>
                    <a:pt x="64636" y="49893"/>
                  </a:lnTo>
                  <a:lnTo>
                    <a:pt x="64680" y="49936"/>
                  </a:lnTo>
                  <a:lnTo>
                    <a:pt x="66874" y="50770"/>
                  </a:lnTo>
                  <a:lnTo>
                    <a:pt x="68673" y="51341"/>
                  </a:lnTo>
                  <a:lnTo>
                    <a:pt x="68717" y="51385"/>
                  </a:lnTo>
                  <a:lnTo>
                    <a:pt x="72798" y="51823"/>
                  </a:lnTo>
                  <a:lnTo>
                    <a:pt x="75080" y="51736"/>
                  </a:lnTo>
                  <a:lnTo>
                    <a:pt x="76879" y="52218"/>
                  </a:lnTo>
                  <a:lnTo>
                    <a:pt x="77010" y="52218"/>
                  </a:lnTo>
                  <a:lnTo>
                    <a:pt x="79380" y="51472"/>
                  </a:lnTo>
                  <a:lnTo>
                    <a:pt x="82276" y="50551"/>
                  </a:lnTo>
                  <a:lnTo>
                    <a:pt x="83241" y="50375"/>
                  </a:lnTo>
                  <a:lnTo>
                    <a:pt x="83285" y="50331"/>
                  </a:lnTo>
                  <a:lnTo>
                    <a:pt x="83329" y="50287"/>
                  </a:lnTo>
                  <a:lnTo>
                    <a:pt x="83373" y="50244"/>
                  </a:lnTo>
                  <a:lnTo>
                    <a:pt x="83373" y="50156"/>
                  </a:lnTo>
                  <a:lnTo>
                    <a:pt x="83329" y="50112"/>
                  </a:lnTo>
                  <a:lnTo>
                    <a:pt x="83285" y="50068"/>
                  </a:lnTo>
                  <a:lnTo>
                    <a:pt x="83241" y="50024"/>
                  </a:lnTo>
                  <a:lnTo>
                    <a:pt x="83154" y="50024"/>
                  </a:lnTo>
                  <a:lnTo>
                    <a:pt x="82232" y="50200"/>
                  </a:lnTo>
                  <a:lnTo>
                    <a:pt x="82188" y="50200"/>
                  </a:lnTo>
                  <a:lnTo>
                    <a:pt x="79292" y="51121"/>
                  </a:lnTo>
                  <a:lnTo>
                    <a:pt x="76923" y="51867"/>
                  </a:lnTo>
                  <a:lnTo>
                    <a:pt x="75167" y="51385"/>
                  </a:lnTo>
                  <a:lnTo>
                    <a:pt x="75080" y="51385"/>
                  </a:lnTo>
                  <a:lnTo>
                    <a:pt x="72798" y="51472"/>
                  </a:lnTo>
                  <a:lnTo>
                    <a:pt x="68761" y="51033"/>
                  </a:lnTo>
                  <a:lnTo>
                    <a:pt x="67006" y="50463"/>
                  </a:lnTo>
                  <a:lnTo>
                    <a:pt x="64855" y="49629"/>
                  </a:lnTo>
                  <a:lnTo>
                    <a:pt x="64329" y="49015"/>
                  </a:lnTo>
                  <a:lnTo>
                    <a:pt x="63495" y="47874"/>
                  </a:lnTo>
                  <a:lnTo>
                    <a:pt x="62793" y="46953"/>
                  </a:lnTo>
                  <a:lnTo>
                    <a:pt x="62223" y="46338"/>
                  </a:lnTo>
                  <a:lnTo>
                    <a:pt x="61696" y="45856"/>
                  </a:lnTo>
                  <a:lnTo>
                    <a:pt x="61257" y="45548"/>
                  </a:lnTo>
                  <a:lnTo>
                    <a:pt x="60862" y="45329"/>
                  </a:lnTo>
                  <a:lnTo>
                    <a:pt x="60424" y="45153"/>
                  </a:lnTo>
                  <a:lnTo>
                    <a:pt x="59941" y="45022"/>
                  </a:lnTo>
                  <a:lnTo>
                    <a:pt x="59327" y="44846"/>
                  </a:lnTo>
                  <a:lnTo>
                    <a:pt x="58581" y="44583"/>
                  </a:lnTo>
                  <a:lnTo>
                    <a:pt x="57615" y="44188"/>
                  </a:lnTo>
                  <a:lnTo>
                    <a:pt x="56474" y="43574"/>
                  </a:lnTo>
                  <a:lnTo>
                    <a:pt x="52086" y="41160"/>
                  </a:lnTo>
                  <a:lnTo>
                    <a:pt x="52042" y="41117"/>
                  </a:lnTo>
                  <a:lnTo>
                    <a:pt x="50463" y="40722"/>
                  </a:lnTo>
                  <a:lnTo>
                    <a:pt x="49190" y="40722"/>
                  </a:lnTo>
                  <a:lnTo>
                    <a:pt x="46996" y="41204"/>
                  </a:lnTo>
                  <a:lnTo>
                    <a:pt x="44802" y="41687"/>
                  </a:lnTo>
                  <a:lnTo>
                    <a:pt x="44802" y="41731"/>
                  </a:lnTo>
                  <a:lnTo>
                    <a:pt x="43354" y="42257"/>
                  </a:lnTo>
                  <a:lnTo>
                    <a:pt x="43310" y="42257"/>
                  </a:lnTo>
                  <a:lnTo>
                    <a:pt x="42696" y="42784"/>
                  </a:lnTo>
                  <a:lnTo>
                    <a:pt x="42652" y="42828"/>
                  </a:lnTo>
                  <a:lnTo>
                    <a:pt x="42038" y="43793"/>
                  </a:lnTo>
                  <a:lnTo>
                    <a:pt x="41072" y="45899"/>
                  </a:lnTo>
                  <a:lnTo>
                    <a:pt x="40546" y="46645"/>
                  </a:lnTo>
                  <a:lnTo>
                    <a:pt x="38790" y="48313"/>
                  </a:lnTo>
                  <a:lnTo>
                    <a:pt x="38044" y="48796"/>
                  </a:lnTo>
                  <a:lnTo>
                    <a:pt x="37299" y="49059"/>
                  </a:lnTo>
                  <a:lnTo>
                    <a:pt x="35368" y="49278"/>
                  </a:lnTo>
                  <a:lnTo>
                    <a:pt x="33437" y="49629"/>
                  </a:lnTo>
                  <a:lnTo>
                    <a:pt x="31243" y="50551"/>
                  </a:lnTo>
                  <a:lnTo>
                    <a:pt x="31199" y="50551"/>
                  </a:lnTo>
                  <a:lnTo>
                    <a:pt x="30321" y="51121"/>
                  </a:lnTo>
                  <a:lnTo>
                    <a:pt x="30278" y="51165"/>
                  </a:lnTo>
                  <a:lnTo>
                    <a:pt x="29751" y="51736"/>
                  </a:lnTo>
                  <a:lnTo>
                    <a:pt x="29751" y="51779"/>
                  </a:lnTo>
                  <a:lnTo>
                    <a:pt x="28347" y="53973"/>
                  </a:lnTo>
                  <a:lnTo>
                    <a:pt x="27864" y="54456"/>
                  </a:lnTo>
                  <a:lnTo>
                    <a:pt x="24398" y="54983"/>
                  </a:lnTo>
                  <a:lnTo>
                    <a:pt x="22862" y="54719"/>
                  </a:lnTo>
                  <a:lnTo>
                    <a:pt x="21238" y="54719"/>
                  </a:lnTo>
                  <a:lnTo>
                    <a:pt x="19439" y="55070"/>
                  </a:lnTo>
                  <a:lnTo>
                    <a:pt x="19395" y="55070"/>
                  </a:lnTo>
                  <a:lnTo>
                    <a:pt x="17333" y="55729"/>
                  </a:lnTo>
                  <a:lnTo>
                    <a:pt x="15622" y="56036"/>
                  </a:lnTo>
                  <a:lnTo>
                    <a:pt x="11628" y="56782"/>
                  </a:lnTo>
                  <a:lnTo>
                    <a:pt x="10487" y="56606"/>
                  </a:lnTo>
                  <a:lnTo>
                    <a:pt x="7196" y="56167"/>
                  </a:lnTo>
                  <a:lnTo>
                    <a:pt x="3905" y="55597"/>
                  </a:lnTo>
                  <a:lnTo>
                    <a:pt x="3686" y="55421"/>
                  </a:lnTo>
                  <a:lnTo>
                    <a:pt x="2589" y="53754"/>
                  </a:lnTo>
                  <a:lnTo>
                    <a:pt x="2589" y="53710"/>
                  </a:lnTo>
                  <a:lnTo>
                    <a:pt x="351" y="50902"/>
                  </a:lnTo>
                  <a:lnTo>
                    <a:pt x="351" y="50156"/>
                  </a:lnTo>
                  <a:lnTo>
                    <a:pt x="658" y="48006"/>
                  </a:lnTo>
                  <a:lnTo>
                    <a:pt x="1273" y="46777"/>
                  </a:lnTo>
                  <a:lnTo>
                    <a:pt x="2852" y="44759"/>
                  </a:lnTo>
                  <a:lnTo>
                    <a:pt x="5836" y="43135"/>
                  </a:lnTo>
                  <a:lnTo>
                    <a:pt x="5924" y="43091"/>
                  </a:lnTo>
                  <a:lnTo>
                    <a:pt x="6450" y="42214"/>
                  </a:lnTo>
                  <a:lnTo>
                    <a:pt x="6450" y="42170"/>
                  </a:lnTo>
                  <a:lnTo>
                    <a:pt x="7240" y="40414"/>
                  </a:lnTo>
                  <a:lnTo>
                    <a:pt x="8206" y="38703"/>
                  </a:lnTo>
                  <a:lnTo>
                    <a:pt x="9742" y="36641"/>
                  </a:lnTo>
                  <a:lnTo>
                    <a:pt x="9785" y="36641"/>
                  </a:lnTo>
                  <a:lnTo>
                    <a:pt x="10531" y="35280"/>
                  </a:lnTo>
                  <a:lnTo>
                    <a:pt x="10531" y="35193"/>
                  </a:lnTo>
                  <a:lnTo>
                    <a:pt x="10619" y="34315"/>
                  </a:lnTo>
                  <a:lnTo>
                    <a:pt x="10663" y="34271"/>
                  </a:lnTo>
                  <a:lnTo>
                    <a:pt x="10575" y="32823"/>
                  </a:lnTo>
                  <a:lnTo>
                    <a:pt x="10751" y="30454"/>
                  </a:lnTo>
                  <a:lnTo>
                    <a:pt x="11277" y="28479"/>
                  </a:lnTo>
                  <a:lnTo>
                    <a:pt x="12330" y="26329"/>
                  </a:lnTo>
                  <a:lnTo>
                    <a:pt x="13822" y="23608"/>
                  </a:lnTo>
                  <a:lnTo>
                    <a:pt x="14876" y="21634"/>
                  </a:lnTo>
                  <a:lnTo>
                    <a:pt x="16499" y="19176"/>
                  </a:lnTo>
                  <a:lnTo>
                    <a:pt x="17596" y="17816"/>
                  </a:lnTo>
                  <a:lnTo>
                    <a:pt x="19351" y="16675"/>
                  </a:lnTo>
                  <a:lnTo>
                    <a:pt x="20448" y="16149"/>
                  </a:lnTo>
                  <a:lnTo>
                    <a:pt x="21589" y="15710"/>
                  </a:lnTo>
                  <a:lnTo>
                    <a:pt x="23871" y="14788"/>
                  </a:lnTo>
                  <a:lnTo>
                    <a:pt x="23871" y="14744"/>
                  </a:lnTo>
                  <a:lnTo>
                    <a:pt x="24398" y="14350"/>
                  </a:lnTo>
                  <a:lnTo>
                    <a:pt x="25451" y="13209"/>
                  </a:lnTo>
                  <a:lnTo>
                    <a:pt x="27996" y="10576"/>
                  </a:lnTo>
                  <a:lnTo>
                    <a:pt x="27996" y="10532"/>
                  </a:lnTo>
                  <a:lnTo>
                    <a:pt x="29268" y="7021"/>
                  </a:lnTo>
                  <a:lnTo>
                    <a:pt x="30936" y="5179"/>
                  </a:lnTo>
                  <a:lnTo>
                    <a:pt x="32384" y="3467"/>
                  </a:lnTo>
                  <a:lnTo>
                    <a:pt x="33481" y="2414"/>
                  </a:lnTo>
                  <a:lnTo>
                    <a:pt x="34578" y="1668"/>
                  </a:lnTo>
                  <a:lnTo>
                    <a:pt x="36991" y="308"/>
                  </a:lnTo>
                  <a:lnTo>
                    <a:pt x="37035" y="264"/>
                  </a:lnTo>
                  <a:lnTo>
                    <a:pt x="37079" y="220"/>
                  </a:lnTo>
                  <a:lnTo>
                    <a:pt x="37079" y="132"/>
                  </a:lnTo>
                  <a:lnTo>
                    <a:pt x="37035" y="88"/>
                  </a:lnTo>
                  <a:lnTo>
                    <a:pt x="3699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9" name="Google Shape;4989;p168"/>
            <p:cNvSpPr/>
            <p:nvPr/>
          </p:nvSpPr>
          <p:spPr>
            <a:xfrm>
              <a:off x="5156025" y="3211275"/>
              <a:ext cx="2045950" cy="1731100"/>
            </a:xfrm>
            <a:custGeom>
              <a:avLst/>
              <a:gdLst/>
              <a:ahLst/>
              <a:cxnLst/>
              <a:rect l="l" t="t" r="r" b="b"/>
              <a:pathLst>
                <a:path w="81838" h="69244" extrusionOk="0">
                  <a:moveTo>
                    <a:pt x="34271" y="0"/>
                  </a:moveTo>
                  <a:lnTo>
                    <a:pt x="32209" y="1492"/>
                  </a:lnTo>
                  <a:lnTo>
                    <a:pt x="29488" y="3818"/>
                  </a:lnTo>
                  <a:lnTo>
                    <a:pt x="25714" y="6846"/>
                  </a:lnTo>
                  <a:lnTo>
                    <a:pt x="20493" y="11058"/>
                  </a:lnTo>
                  <a:lnTo>
                    <a:pt x="18474" y="12682"/>
                  </a:lnTo>
                  <a:lnTo>
                    <a:pt x="18430" y="12726"/>
                  </a:lnTo>
                  <a:lnTo>
                    <a:pt x="14525" y="17640"/>
                  </a:lnTo>
                  <a:lnTo>
                    <a:pt x="12331" y="20536"/>
                  </a:lnTo>
                  <a:lnTo>
                    <a:pt x="10356" y="23038"/>
                  </a:lnTo>
                  <a:lnTo>
                    <a:pt x="8645" y="25319"/>
                  </a:lnTo>
                  <a:lnTo>
                    <a:pt x="8645" y="25363"/>
                  </a:lnTo>
                  <a:lnTo>
                    <a:pt x="7680" y="27075"/>
                  </a:lnTo>
                  <a:lnTo>
                    <a:pt x="7636" y="27118"/>
                  </a:lnTo>
                  <a:lnTo>
                    <a:pt x="6934" y="31463"/>
                  </a:lnTo>
                  <a:lnTo>
                    <a:pt x="6363" y="35763"/>
                  </a:lnTo>
                  <a:lnTo>
                    <a:pt x="6012" y="38308"/>
                  </a:lnTo>
                  <a:lnTo>
                    <a:pt x="5661" y="40546"/>
                  </a:lnTo>
                  <a:lnTo>
                    <a:pt x="5047" y="43179"/>
                  </a:lnTo>
                  <a:lnTo>
                    <a:pt x="4301" y="45592"/>
                  </a:lnTo>
                  <a:lnTo>
                    <a:pt x="3379" y="47128"/>
                  </a:lnTo>
                  <a:lnTo>
                    <a:pt x="2063" y="48927"/>
                  </a:lnTo>
                  <a:lnTo>
                    <a:pt x="746" y="51209"/>
                  </a:lnTo>
                  <a:lnTo>
                    <a:pt x="746" y="51253"/>
                  </a:lnTo>
                  <a:lnTo>
                    <a:pt x="527" y="52042"/>
                  </a:lnTo>
                  <a:lnTo>
                    <a:pt x="527" y="52086"/>
                  </a:lnTo>
                  <a:lnTo>
                    <a:pt x="176" y="55685"/>
                  </a:lnTo>
                  <a:lnTo>
                    <a:pt x="0" y="57659"/>
                  </a:lnTo>
                  <a:lnTo>
                    <a:pt x="0" y="57703"/>
                  </a:lnTo>
                  <a:lnTo>
                    <a:pt x="44" y="58010"/>
                  </a:lnTo>
                  <a:lnTo>
                    <a:pt x="88" y="58054"/>
                  </a:lnTo>
                  <a:lnTo>
                    <a:pt x="132" y="58142"/>
                  </a:lnTo>
                  <a:lnTo>
                    <a:pt x="1317" y="58625"/>
                  </a:lnTo>
                  <a:lnTo>
                    <a:pt x="2063" y="59414"/>
                  </a:lnTo>
                  <a:lnTo>
                    <a:pt x="3248" y="61652"/>
                  </a:lnTo>
                  <a:lnTo>
                    <a:pt x="4432" y="63890"/>
                  </a:lnTo>
                  <a:lnTo>
                    <a:pt x="5749" y="65865"/>
                  </a:lnTo>
                  <a:lnTo>
                    <a:pt x="6670" y="67006"/>
                  </a:lnTo>
                  <a:lnTo>
                    <a:pt x="6714" y="67050"/>
                  </a:lnTo>
                  <a:lnTo>
                    <a:pt x="9347" y="68936"/>
                  </a:lnTo>
                  <a:lnTo>
                    <a:pt x="9391" y="68936"/>
                  </a:lnTo>
                  <a:lnTo>
                    <a:pt x="10137" y="69244"/>
                  </a:lnTo>
                  <a:lnTo>
                    <a:pt x="10268" y="69244"/>
                  </a:lnTo>
                  <a:lnTo>
                    <a:pt x="10883" y="69024"/>
                  </a:lnTo>
                  <a:lnTo>
                    <a:pt x="10927" y="68980"/>
                  </a:lnTo>
                  <a:lnTo>
                    <a:pt x="13340" y="66611"/>
                  </a:lnTo>
                  <a:lnTo>
                    <a:pt x="17114" y="64417"/>
                  </a:lnTo>
                  <a:lnTo>
                    <a:pt x="18562" y="63627"/>
                  </a:lnTo>
                  <a:lnTo>
                    <a:pt x="20010" y="63495"/>
                  </a:lnTo>
                  <a:lnTo>
                    <a:pt x="22028" y="63100"/>
                  </a:lnTo>
                  <a:lnTo>
                    <a:pt x="22906" y="63056"/>
                  </a:lnTo>
                  <a:lnTo>
                    <a:pt x="26899" y="64373"/>
                  </a:lnTo>
                  <a:lnTo>
                    <a:pt x="29356" y="65075"/>
                  </a:lnTo>
                  <a:lnTo>
                    <a:pt x="31156" y="65601"/>
                  </a:lnTo>
                  <a:lnTo>
                    <a:pt x="31199" y="65601"/>
                  </a:lnTo>
                  <a:lnTo>
                    <a:pt x="31287" y="65558"/>
                  </a:lnTo>
                  <a:lnTo>
                    <a:pt x="33569" y="63846"/>
                  </a:lnTo>
                  <a:lnTo>
                    <a:pt x="33613" y="63802"/>
                  </a:lnTo>
                  <a:lnTo>
                    <a:pt x="35280" y="62091"/>
                  </a:lnTo>
                  <a:lnTo>
                    <a:pt x="36641" y="59678"/>
                  </a:lnTo>
                  <a:lnTo>
                    <a:pt x="37079" y="59239"/>
                  </a:lnTo>
                  <a:lnTo>
                    <a:pt x="38176" y="58712"/>
                  </a:lnTo>
                  <a:lnTo>
                    <a:pt x="40414" y="58361"/>
                  </a:lnTo>
                  <a:lnTo>
                    <a:pt x="40458" y="58317"/>
                  </a:lnTo>
                  <a:lnTo>
                    <a:pt x="43047" y="57264"/>
                  </a:lnTo>
                  <a:lnTo>
                    <a:pt x="43091" y="57220"/>
                  </a:lnTo>
                  <a:lnTo>
                    <a:pt x="45153" y="55597"/>
                  </a:lnTo>
                  <a:lnTo>
                    <a:pt x="47216" y="53929"/>
                  </a:lnTo>
                  <a:lnTo>
                    <a:pt x="48313" y="53403"/>
                  </a:lnTo>
                  <a:lnTo>
                    <a:pt x="50068" y="53359"/>
                  </a:lnTo>
                  <a:lnTo>
                    <a:pt x="50902" y="53403"/>
                  </a:lnTo>
                  <a:lnTo>
                    <a:pt x="53096" y="53534"/>
                  </a:lnTo>
                  <a:lnTo>
                    <a:pt x="54193" y="53666"/>
                  </a:lnTo>
                  <a:lnTo>
                    <a:pt x="55246" y="53842"/>
                  </a:lnTo>
                  <a:lnTo>
                    <a:pt x="56299" y="54061"/>
                  </a:lnTo>
                  <a:lnTo>
                    <a:pt x="57352" y="54412"/>
                  </a:lnTo>
                  <a:lnTo>
                    <a:pt x="57835" y="54631"/>
                  </a:lnTo>
                  <a:lnTo>
                    <a:pt x="58362" y="54851"/>
                  </a:lnTo>
                  <a:lnTo>
                    <a:pt x="58844" y="55114"/>
                  </a:lnTo>
                  <a:lnTo>
                    <a:pt x="59327" y="55421"/>
                  </a:lnTo>
                  <a:lnTo>
                    <a:pt x="60512" y="56518"/>
                  </a:lnTo>
                  <a:lnTo>
                    <a:pt x="60556" y="56518"/>
                  </a:lnTo>
                  <a:lnTo>
                    <a:pt x="65382" y="58493"/>
                  </a:lnTo>
                  <a:lnTo>
                    <a:pt x="65426" y="58537"/>
                  </a:lnTo>
                  <a:lnTo>
                    <a:pt x="66436" y="58581"/>
                  </a:lnTo>
                  <a:lnTo>
                    <a:pt x="68454" y="59019"/>
                  </a:lnTo>
                  <a:lnTo>
                    <a:pt x="70692" y="59327"/>
                  </a:lnTo>
                  <a:lnTo>
                    <a:pt x="70736" y="59370"/>
                  </a:lnTo>
                  <a:lnTo>
                    <a:pt x="73062" y="59414"/>
                  </a:lnTo>
                  <a:lnTo>
                    <a:pt x="75431" y="59546"/>
                  </a:lnTo>
                  <a:lnTo>
                    <a:pt x="75475" y="59546"/>
                  </a:lnTo>
                  <a:lnTo>
                    <a:pt x="79161" y="59370"/>
                  </a:lnTo>
                  <a:lnTo>
                    <a:pt x="79205" y="59370"/>
                  </a:lnTo>
                  <a:lnTo>
                    <a:pt x="81706" y="58712"/>
                  </a:lnTo>
                  <a:lnTo>
                    <a:pt x="81750" y="58668"/>
                  </a:lnTo>
                  <a:lnTo>
                    <a:pt x="81794" y="58625"/>
                  </a:lnTo>
                  <a:lnTo>
                    <a:pt x="81838" y="58537"/>
                  </a:lnTo>
                  <a:lnTo>
                    <a:pt x="81838" y="58493"/>
                  </a:lnTo>
                  <a:lnTo>
                    <a:pt x="81794" y="58405"/>
                  </a:lnTo>
                  <a:lnTo>
                    <a:pt x="81750" y="58361"/>
                  </a:lnTo>
                  <a:lnTo>
                    <a:pt x="81618" y="58361"/>
                  </a:lnTo>
                  <a:lnTo>
                    <a:pt x="79117" y="59019"/>
                  </a:lnTo>
                  <a:lnTo>
                    <a:pt x="75475" y="59195"/>
                  </a:lnTo>
                  <a:lnTo>
                    <a:pt x="73105" y="59063"/>
                  </a:lnTo>
                  <a:lnTo>
                    <a:pt x="70736" y="59019"/>
                  </a:lnTo>
                  <a:lnTo>
                    <a:pt x="68498" y="58668"/>
                  </a:lnTo>
                  <a:lnTo>
                    <a:pt x="66523" y="58273"/>
                  </a:lnTo>
                  <a:lnTo>
                    <a:pt x="66479" y="58230"/>
                  </a:lnTo>
                  <a:lnTo>
                    <a:pt x="65470" y="58186"/>
                  </a:lnTo>
                  <a:lnTo>
                    <a:pt x="62530" y="56957"/>
                  </a:lnTo>
                  <a:lnTo>
                    <a:pt x="60687" y="56211"/>
                  </a:lnTo>
                  <a:lnTo>
                    <a:pt x="59546" y="55158"/>
                  </a:lnTo>
                  <a:lnTo>
                    <a:pt x="59020" y="54851"/>
                  </a:lnTo>
                  <a:lnTo>
                    <a:pt x="58537" y="54544"/>
                  </a:lnTo>
                  <a:lnTo>
                    <a:pt x="58010" y="54324"/>
                  </a:lnTo>
                  <a:lnTo>
                    <a:pt x="57484" y="54105"/>
                  </a:lnTo>
                  <a:lnTo>
                    <a:pt x="56957" y="53885"/>
                  </a:lnTo>
                  <a:lnTo>
                    <a:pt x="56431" y="53754"/>
                  </a:lnTo>
                  <a:lnTo>
                    <a:pt x="55378" y="53491"/>
                  </a:lnTo>
                  <a:lnTo>
                    <a:pt x="54281" y="53315"/>
                  </a:lnTo>
                  <a:lnTo>
                    <a:pt x="53184" y="53183"/>
                  </a:lnTo>
                  <a:lnTo>
                    <a:pt x="50902" y="53052"/>
                  </a:lnTo>
                  <a:lnTo>
                    <a:pt x="50068" y="53008"/>
                  </a:lnTo>
                  <a:lnTo>
                    <a:pt x="48269" y="53052"/>
                  </a:lnTo>
                  <a:lnTo>
                    <a:pt x="48181" y="53052"/>
                  </a:lnTo>
                  <a:lnTo>
                    <a:pt x="47040" y="53666"/>
                  </a:lnTo>
                  <a:lnTo>
                    <a:pt x="46996" y="53666"/>
                  </a:lnTo>
                  <a:lnTo>
                    <a:pt x="44934" y="55290"/>
                  </a:lnTo>
                  <a:lnTo>
                    <a:pt x="42872" y="56913"/>
                  </a:lnTo>
                  <a:lnTo>
                    <a:pt x="40371" y="58010"/>
                  </a:lnTo>
                  <a:lnTo>
                    <a:pt x="38089" y="58361"/>
                  </a:lnTo>
                  <a:lnTo>
                    <a:pt x="38045" y="58405"/>
                  </a:lnTo>
                  <a:lnTo>
                    <a:pt x="36904" y="58932"/>
                  </a:lnTo>
                  <a:lnTo>
                    <a:pt x="36860" y="58932"/>
                  </a:lnTo>
                  <a:lnTo>
                    <a:pt x="36377" y="59458"/>
                  </a:lnTo>
                  <a:lnTo>
                    <a:pt x="36333" y="59502"/>
                  </a:lnTo>
                  <a:lnTo>
                    <a:pt x="35017" y="61872"/>
                  </a:lnTo>
                  <a:lnTo>
                    <a:pt x="33350" y="63583"/>
                  </a:lnTo>
                  <a:lnTo>
                    <a:pt x="31156" y="65207"/>
                  </a:lnTo>
                  <a:lnTo>
                    <a:pt x="29444" y="64724"/>
                  </a:lnTo>
                  <a:lnTo>
                    <a:pt x="27031" y="64066"/>
                  </a:lnTo>
                  <a:lnTo>
                    <a:pt x="22994" y="62705"/>
                  </a:lnTo>
                  <a:lnTo>
                    <a:pt x="22906" y="62705"/>
                  </a:lnTo>
                  <a:lnTo>
                    <a:pt x="21985" y="62749"/>
                  </a:lnTo>
                  <a:lnTo>
                    <a:pt x="19966" y="63144"/>
                  </a:lnTo>
                  <a:lnTo>
                    <a:pt x="18474" y="63276"/>
                  </a:lnTo>
                  <a:lnTo>
                    <a:pt x="18430" y="63276"/>
                  </a:lnTo>
                  <a:lnTo>
                    <a:pt x="13165" y="66304"/>
                  </a:lnTo>
                  <a:lnTo>
                    <a:pt x="13121" y="66347"/>
                  </a:lnTo>
                  <a:lnTo>
                    <a:pt x="10707" y="68717"/>
                  </a:lnTo>
                  <a:lnTo>
                    <a:pt x="10181" y="68893"/>
                  </a:lnTo>
                  <a:lnTo>
                    <a:pt x="9566" y="68629"/>
                  </a:lnTo>
                  <a:lnTo>
                    <a:pt x="6934" y="66786"/>
                  </a:lnTo>
                  <a:lnTo>
                    <a:pt x="6012" y="65645"/>
                  </a:lnTo>
                  <a:lnTo>
                    <a:pt x="4740" y="63715"/>
                  </a:lnTo>
                  <a:lnTo>
                    <a:pt x="3555" y="61477"/>
                  </a:lnTo>
                  <a:lnTo>
                    <a:pt x="2326" y="59239"/>
                  </a:lnTo>
                  <a:lnTo>
                    <a:pt x="2326" y="59195"/>
                  </a:lnTo>
                  <a:lnTo>
                    <a:pt x="1536" y="58361"/>
                  </a:lnTo>
                  <a:lnTo>
                    <a:pt x="1492" y="58317"/>
                  </a:lnTo>
                  <a:lnTo>
                    <a:pt x="395" y="57835"/>
                  </a:lnTo>
                  <a:lnTo>
                    <a:pt x="351" y="57659"/>
                  </a:lnTo>
                  <a:lnTo>
                    <a:pt x="527" y="55685"/>
                  </a:lnTo>
                  <a:lnTo>
                    <a:pt x="878" y="52130"/>
                  </a:lnTo>
                  <a:lnTo>
                    <a:pt x="1054" y="51340"/>
                  </a:lnTo>
                  <a:lnTo>
                    <a:pt x="2370" y="49102"/>
                  </a:lnTo>
                  <a:lnTo>
                    <a:pt x="3686" y="47347"/>
                  </a:lnTo>
                  <a:lnTo>
                    <a:pt x="3686" y="47303"/>
                  </a:lnTo>
                  <a:lnTo>
                    <a:pt x="4608" y="45768"/>
                  </a:lnTo>
                  <a:lnTo>
                    <a:pt x="4608" y="45724"/>
                  </a:lnTo>
                  <a:lnTo>
                    <a:pt x="5398" y="43266"/>
                  </a:lnTo>
                  <a:lnTo>
                    <a:pt x="5968" y="40634"/>
                  </a:lnTo>
                  <a:lnTo>
                    <a:pt x="6363" y="38396"/>
                  </a:lnTo>
                  <a:lnTo>
                    <a:pt x="6670" y="35807"/>
                  </a:lnTo>
                  <a:lnTo>
                    <a:pt x="7285" y="31506"/>
                  </a:lnTo>
                  <a:lnTo>
                    <a:pt x="7987" y="27206"/>
                  </a:lnTo>
                  <a:lnTo>
                    <a:pt x="8952" y="25539"/>
                  </a:lnTo>
                  <a:lnTo>
                    <a:pt x="10663" y="23257"/>
                  </a:lnTo>
                  <a:lnTo>
                    <a:pt x="12594" y="20756"/>
                  </a:lnTo>
                  <a:lnTo>
                    <a:pt x="14788" y="17860"/>
                  </a:lnTo>
                  <a:lnTo>
                    <a:pt x="18694" y="12945"/>
                  </a:lnTo>
                  <a:lnTo>
                    <a:pt x="25934" y="7109"/>
                  </a:lnTo>
                  <a:lnTo>
                    <a:pt x="29708" y="4081"/>
                  </a:lnTo>
                  <a:lnTo>
                    <a:pt x="32384" y="1756"/>
                  </a:lnTo>
                  <a:lnTo>
                    <a:pt x="34491" y="308"/>
                  </a:lnTo>
                  <a:lnTo>
                    <a:pt x="34534" y="264"/>
                  </a:lnTo>
                  <a:lnTo>
                    <a:pt x="34534" y="176"/>
                  </a:lnTo>
                  <a:lnTo>
                    <a:pt x="34534" y="132"/>
                  </a:lnTo>
                  <a:lnTo>
                    <a:pt x="34491" y="44"/>
                  </a:lnTo>
                  <a:lnTo>
                    <a:pt x="3444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0" name="Google Shape;4990;p168"/>
            <p:cNvSpPr/>
            <p:nvPr/>
          </p:nvSpPr>
          <p:spPr>
            <a:xfrm>
              <a:off x="5473050" y="4092175"/>
              <a:ext cx="560600" cy="444300"/>
            </a:xfrm>
            <a:custGeom>
              <a:avLst/>
              <a:gdLst/>
              <a:ahLst/>
              <a:cxnLst/>
              <a:rect l="l" t="t" r="r" b="b"/>
              <a:pathLst>
                <a:path w="22424" h="17772" extrusionOk="0">
                  <a:moveTo>
                    <a:pt x="6188" y="483"/>
                  </a:moveTo>
                  <a:lnTo>
                    <a:pt x="6671" y="1361"/>
                  </a:lnTo>
                  <a:lnTo>
                    <a:pt x="6758" y="1448"/>
                  </a:lnTo>
                  <a:lnTo>
                    <a:pt x="8514" y="2107"/>
                  </a:lnTo>
                  <a:lnTo>
                    <a:pt x="12551" y="3862"/>
                  </a:lnTo>
                  <a:lnTo>
                    <a:pt x="12814" y="4213"/>
                  </a:lnTo>
                  <a:lnTo>
                    <a:pt x="13384" y="5441"/>
                  </a:lnTo>
                  <a:lnTo>
                    <a:pt x="14394" y="7197"/>
                  </a:lnTo>
                  <a:lnTo>
                    <a:pt x="14920" y="9391"/>
                  </a:lnTo>
                  <a:lnTo>
                    <a:pt x="15359" y="10707"/>
                  </a:lnTo>
                  <a:lnTo>
                    <a:pt x="15359" y="10751"/>
                  </a:lnTo>
                  <a:lnTo>
                    <a:pt x="16105" y="11936"/>
                  </a:lnTo>
                  <a:lnTo>
                    <a:pt x="16149" y="11980"/>
                  </a:lnTo>
                  <a:lnTo>
                    <a:pt x="17070" y="12682"/>
                  </a:lnTo>
                  <a:lnTo>
                    <a:pt x="17114" y="12682"/>
                  </a:lnTo>
                  <a:lnTo>
                    <a:pt x="19440" y="13384"/>
                  </a:lnTo>
                  <a:lnTo>
                    <a:pt x="19528" y="13384"/>
                  </a:lnTo>
                  <a:lnTo>
                    <a:pt x="20712" y="13252"/>
                  </a:lnTo>
                  <a:lnTo>
                    <a:pt x="21985" y="13472"/>
                  </a:lnTo>
                  <a:lnTo>
                    <a:pt x="22029" y="13515"/>
                  </a:lnTo>
                  <a:lnTo>
                    <a:pt x="21897" y="13603"/>
                  </a:lnTo>
                  <a:lnTo>
                    <a:pt x="20669" y="14130"/>
                  </a:lnTo>
                  <a:lnTo>
                    <a:pt x="16105" y="15534"/>
                  </a:lnTo>
                  <a:lnTo>
                    <a:pt x="13735" y="16368"/>
                  </a:lnTo>
                  <a:lnTo>
                    <a:pt x="11234" y="17421"/>
                  </a:lnTo>
                  <a:lnTo>
                    <a:pt x="10883" y="17377"/>
                  </a:lnTo>
                  <a:lnTo>
                    <a:pt x="8733" y="16499"/>
                  </a:lnTo>
                  <a:lnTo>
                    <a:pt x="5223" y="15051"/>
                  </a:lnTo>
                  <a:lnTo>
                    <a:pt x="5179" y="15051"/>
                  </a:lnTo>
                  <a:lnTo>
                    <a:pt x="747" y="13910"/>
                  </a:lnTo>
                  <a:lnTo>
                    <a:pt x="396" y="13515"/>
                  </a:lnTo>
                  <a:lnTo>
                    <a:pt x="352" y="12945"/>
                  </a:lnTo>
                  <a:lnTo>
                    <a:pt x="703" y="11716"/>
                  </a:lnTo>
                  <a:lnTo>
                    <a:pt x="1230" y="10839"/>
                  </a:lnTo>
                  <a:lnTo>
                    <a:pt x="2634" y="8732"/>
                  </a:lnTo>
                  <a:lnTo>
                    <a:pt x="5091" y="5003"/>
                  </a:lnTo>
                  <a:lnTo>
                    <a:pt x="5135" y="4959"/>
                  </a:lnTo>
                  <a:lnTo>
                    <a:pt x="5749" y="2896"/>
                  </a:lnTo>
                  <a:lnTo>
                    <a:pt x="5749" y="2853"/>
                  </a:lnTo>
                  <a:lnTo>
                    <a:pt x="6056" y="790"/>
                  </a:lnTo>
                  <a:lnTo>
                    <a:pt x="6188" y="483"/>
                  </a:lnTo>
                  <a:close/>
                  <a:moveTo>
                    <a:pt x="6144" y="0"/>
                  </a:moveTo>
                  <a:lnTo>
                    <a:pt x="6056" y="44"/>
                  </a:lnTo>
                  <a:lnTo>
                    <a:pt x="6013" y="132"/>
                  </a:lnTo>
                  <a:lnTo>
                    <a:pt x="5749" y="659"/>
                  </a:lnTo>
                  <a:lnTo>
                    <a:pt x="5705" y="702"/>
                  </a:lnTo>
                  <a:lnTo>
                    <a:pt x="5398" y="2809"/>
                  </a:lnTo>
                  <a:lnTo>
                    <a:pt x="4784" y="4827"/>
                  </a:lnTo>
                  <a:lnTo>
                    <a:pt x="2370" y="8557"/>
                  </a:lnTo>
                  <a:lnTo>
                    <a:pt x="922" y="10619"/>
                  </a:lnTo>
                  <a:lnTo>
                    <a:pt x="396" y="11541"/>
                  </a:lnTo>
                  <a:lnTo>
                    <a:pt x="352" y="11585"/>
                  </a:lnTo>
                  <a:lnTo>
                    <a:pt x="1" y="12857"/>
                  </a:lnTo>
                  <a:lnTo>
                    <a:pt x="1" y="12945"/>
                  </a:lnTo>
                  <a:lnTo>
                    <a:pt x="45" y="13603"/>
                  </a:lnTo>
                  <a:lnTo>
                    <a:pt x="89" y="13735"/>
                  </a:lnTo>
                  <a:lnTo>
                    <a:pt x="527" y="14174"/>
                  </a:lnTo>
                  <a:lnTo>
                    <a:pt x="615" y="14218"/>
                  </a:lnTo>
                  <a:lnTo>
                    <a:pt x="5091" y="15402"/>
                  </a:lnTo>
                  <a:lnTo>
                    <a:pt x="8601" y="16806"/>
                  </a:lnTo>
                  <a:lnTo>
                    <a:pt x="10752" y="17728"/>
                  </a:lnTo>
                  <a:lnTo>
                    <a:pt x="10795" y="17728"/>
                  </a:lnTo>
                  <a:lnTo>
                    <a:pt x="11234" y="17772"/>
                  </a:lnTo>
                  <a:lnTo>
                    <a:pt x="11322" y="17772"/>
                  </a:lnTo>
                  <a:lnTo>
                    <a:pt x="13867" y="16719"/>
                  </a:lnTo>
                  <a:lnTo>
                    <a:pt x="16193" y="15885"/>
                  </a:lnTo>
                  <a:lnTo>
                    <a:pt x="20756" y="14437"/>
                  </a:lnTo>
                  <a:lnTo>
                    <a:pt x="20800" y="14437"/>
                  </a:lnTo>
                  <a:lnTo>
                    <a:pt x="22073" y="13910"/>
                  </a:lnTo>
                  <a:lnTo>
                    <a:pt x="22117" y="13866"/>
                  </a:lnTo>
                  <a:lnTo>
                    <a:pt x="22380" y="13647"/>
                  </a:lnTo>
                  <a:lnTo>
                    <a:pt x="22424" y="13559"/>
                  </a:lnTo>
                  <a:lnTo>
                    <a:pt x="22424" y="13515"/>
                  </a:lnTo>
                  <a:lnTo>
                    <a:pt x="22424" y="13428"/>
                  </a:lnTo>
                  <a:lnTo>
                    <a:pt x="22380" y="13384"/>
                  </a:lnTo>
                  <a:lnTo>
                    <a:pt x="22204" y="13208"/>
                  </a:lnTo>
                  <a:lnTo>
                    <a:pt x="22117" y="13121"/>
                  </a:lnTo>
                  <a:lnTo>
                    <a:pt x="20756" y="12901"/>
                  </a:lnTo>
                  <a:lnTo>
                    <a:pt x="20712" y="12901"/>
                  </a:lnTo>
                  <a:lnTo>
                    <a:pt x="19528" y="13033"/>
                  </a:lnTo>
                  <a:lnTo>
                    <a:pt x="17246" y="12375"/>
                  </a:lnTo>
                  <a:lnTo>
                    <a:pt x="16368" y="11716"/>
                  </a:lnTo>
                  <a:lnTo>
                    <a:pt x="15666" y="10575"/>
                  </a:lnTo>
                  <a:lnTo>
                    <a:pt x="15271" y="9303"/>
                  </a:lnTo>
                  <a:lnTo>
                    <a:pt x="14745" y="7109"/>
                  </a:lnTo>
                  <a:lnTo>
                    <a:pt x="14701" y="7065"/>
                  </a:lnTo>
                  <a:lnTo>
                    <a:pt x="13692" y="5310"/>
                  </a:lnTo>
                  <a:lnTo>
                    <a:pt x="13121" y="4081"/>
                  </a:lnTo>
                  <a:lnTo>
                    <a:pt x="13077" y="4037"/>
                  </a:lnTo>
                  <a:lnTo>
                    <a:pt x="12814" y="3642"/>
                  </a:lnTo>
                  <a:lnTo>
                    <a:pt x="12726" y="3555"/>
                  </a:lnTo>
                  <a:lnTo>
                    <a:pt x="8645" y="1756"/>
                  </a:lnTo>
                  <a:lnTo>
                    <a:pt x="6934" y="1141"/>
                  </a:lnTo>
                  <a:lnTo>
                    <a:pt x="6495" y="307"/>
                  </a:lnTo>
                  <a:lnTo>
                    <a:pt x="6451" y="264"/>
                  </a:lnTo>
                  <a:lnTo>
                    <a:pt x="6276" y="88"/>
                  </a:lnTo>
                  <a:lnTo>
                    <a:pt x="6232" y="44"/>
                  </a:lnTo>
                  <a:lnTo>
                    <a:pt x="614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1" name="Google Shape;4991;p168"/>
            <p:cNvSpPr/>
            <p:nvPr/>
          </p:nvSpPr>
          <p:spPr>
            <a:xfrm>
              <a:off x="5446725" y="4038425"/>
              <a:ext cx="650550" cy="557300"/>
            </a:xfrm>
            <a:custGeom>
              <a:avLst/>
              <a:gdLst/>
              <a:ahLst/>
              <a:cxnLst/>
              <a:rect l="l" t="t" r="r" b="b"/>
              <a:pathLst>
                <a:path w="26022" h="22292" extrusionOk="0">
                  <a:moveTo>
                    <a:pt x="10225" y="351"/>
                  </a:moveTo>
                  <a:lnTo>
                    <a:pt x="10795" y="571"/>
                  </a:lnTo>
                  <a:lnTo>
                    <a:pt x="12946" y="2238"/>
                  </a:lnTo>
                  <a:lnTo>
                    <a:pt x="14832" y="3554"/>
                  </a:lnTo>
                  <a:lnTo>
                    <a:pt x="16017" y="4871"/>
                  </a:lnTo>
                  <a:lnTo>
                    <a:pt x="17026" y="6494"/>
                  </a:lnTo>
                  <a:lnTo>
                    <a:pt x="17948" y="8337"/>
                  </a:lnTo>
                  <a:lnTo>
                    <a:pt x="18431" y="10926"/>
                  </a:lnTo>
                  <a:lnTo>
                    <a:pt x="18957" y="13691"/>
                  </a:lnTo>
                  <a:lnTo>
                    <a:pt x="18957" y="13779"/>
                  </a:lnTo>
                  <a:lnTo>
                    <a:pt x="19308" y="14174"/>
                  </a:lnTo>
                  <a:lnTo>
                    <a:pt x="19396" y="14217"/>
                  </a:lnTo>
                  <a:lnTo>
                    <a:pt x="20800" y="14568"/>
                  </a:lnTo>
                  <a:lnTo>
                    <a:pt x="20844" y="14568"/>
                  </a:lnTo>
                  <a:lnTo>
                    <a:pt x="21941" y="14612"/>
                  </a:lnTo>
                  <a:lnTo>
                    <a:pt x="25364" y="15227"/>
                  </a:lnTo>
                  <a:lnTo>
                    <a:pt x="25583" y="15358"/>
                  </a:lnTo>
                  <a:lnTo>
                    <a:pt x="25671" y="15622"/>
                  </a:lnTo>
                  <a:lnTo>
                    <a:pt x="25583" y="16368"/>
                  </a:lnTo>
                  <a:lnTo>
                    <a:pt x="25408" y="16631"/>
                  </a:lnTo>
                  <a:lnTo>
                    <a:pt x="24969" y="16894"/>
                  </a:lnTo>
                  <a:lnTo>
                    <a:pt x="23916" y="17026"/>
                  </a:lnTo>
                  <a:lnTo>
                    <a:pt x="23872" y="17070"/>
                  </a:lnTo>
                  <a:lnTo>
                    <a:pt x="19659" y="18693"/>
                  </a:lnTo>
                  <a:lnTo>
                    <a:pt x="19615" y="18693"/>
                  </a:lnTo>
                  <a:lnTo>
                    <a:pt x="19133" y="19044"/>
                  </a:lnTo>
                  <a:lnTo>
                    <a:pt x="17772" y="19659"/>
                  </a:lnTo>
                  <a:lnTo>
                    <a:pt x="13165" y="21370"/>
                  </a:lnTo>
                  <a:lnTo>
                    <a:pt x="11805" y="21940"/>
                  </a:lnTo>
                  <a:lnTo>
                    <a:pt x="11278" y="21853"/>
                  </a:lnTo>
                  <a:lnTo>
                    <a:pt x="10093" y="21370"/>
                  </a:lnTo>
                  <a:lnTo>
                    <a:pt x="8075" y="20492"/>
                  </a:lnTo>
                  <a:lnTo>
                    <a:pt x="5661" y="19439"/>
                  </a:lnTo>
                  <a:lnTo>
                    <a:pt x="878" y="17377"/>
                  </a:lnTo>
                  <a:lnTo>
                    <a:pt x="483" y="16543"/>
                  </a:lnTo>
                  <a:lnTo>
                    <a:pt x="396" y="16236"/>
                  </a:lnTo>
                  <a:lnTo>
                    <a:pt x="352" y="15885"/>
                  </a:lnTo>
                  <a:lnTo>
                    <a:pt x="352" y="15534"/>
                  </a:lnTo>
                  <a:lnTo>
                    <a:pt x="396" y="15183"/>
                  </a:lnTo>
                  <a:lnTo>
                    <a:pt x="440" y="14832"/>
                  </a:lnTo>
                  <a:lnTo>
                    <a:pt x="571" y="14481"/>
                  </a:lnTo>
                  <a:lnTo>
                    <a:pt x="834" y="13822"/>
                  </a:lnTo>
                  <a:lnTo>
                    <a:pt x="1186" y="13120"/>
                  </a:lnTo>
                  <a:lnTo>
                    <a:pt x="1580" y="12462"/>
                  </a:lnTo>
                  <a:lnTo>
                    <a:pt x="2458" y="11190"/>
                  </a:lnTo>
                  <a:lnTo>
                    <a:pt x="3116" y="10312"/>
                  </a:lnTo>
                  <a:lnTo>
                    <a:pt x="3380" y="9873"/>
                  </a:lnTo>
                  <a:lnTo>
                    <a:pt x="3643" y="9434"/>
                  </a:lnTo>
                  <a:lnTo>
                    <a:pt x="4915" y="6889"/>
                  </a:lnTo>
                  <a:lnTo>
                    <a:pt x="4915" y="6846"/>
                  </a:lnTo>
                  <a:lnTo>
                    <a:pt x="5617" y="4388"/>
                  </a:lnTo>
                  <a:lnTo>
                    <a:pt x="6144" y="2326"/>
                  </a:lnTo>
                  <a:lnTo>
                    <a:pt x="6890" y="1492"/>
                  </a:lnTo>
                  <a:lnTo>
                    <a:pt x="8382" y="966"/>
                  </a:lnTo>
                  <a:lnTo>
                    <a:pt x="8470" y="922"/>
                  </a:lnTo>
                  <a:lnTo>
                    <a:pt x="8909" y="351"/>
                  </a:lnTo>
                  <a:close/>
                  <a:moveTo>
                    <a:pt x="8865" y="0"/>
                  </a:moveTo>
                  <a:lnTo>
                    <a:pt x="8777" y="44"/>
                  </a:lnTo>
                  <a:lnTo>
                    <a:pt x="8733" y="88"/>
                  </a:lnTo>
                  <a:lnTo>
                    <a:pt x="8206" y="658"/>
                  </a:lnTo>
                  <a:lnTo>
                    <a:pt x="6758" y="1185"/>
                  </a:lnTo>
                  <a:lnTo>
                    <a:pt x="6671" y="1229"/>
                  </a:lnTo>
                  <a:lnTo>
                    <a:pt x="5837" y="2150"/>
                  </a:lnTo>
                  <a:lnTo>
                    <a:pt x="5793" y="2194"/>
                  </a:lnTo>
                  <a:lnTo>
                    <a:pt x="5310" y="4300"/>
                  </a:lnTo>
                  <a:lnTo>
                    <a:pt x="4608" y="6758"/>
                  </a:lnTo>
                  <a:lnTo>
                    <a:pt x="3336" y="9303"/>
                  </a:lnTo>
                  <a:lnTo>
                    <a:pt x="3072" y="9698"/>
                  </a:lnTo>
                  <a:lnTo>
                    <a:pt x="2809" y="10093"/>
                  </a:lnTo>
                  <a:lnTo>
                    <a:pt x="2195" y="11014"/>
                  </a:lnTo>
                  <a:lnTo>
                    <a:pt x="1712" y="11672"/>
                  </a:lnTo>
                  <a:lnTo>
                    <a:pt x="1229" y="12331"/>
                  </a:lnTo>
                  <a:lnTo>
                    <a:pt x="834" y="13033"/>
                  </a:lnTo>
                  <a:lnTo>
                    <a:pt x="483" y="13735"/>
                  </a:lnTo>
                  <a:lnTo>
                    <a:pt x="176" y="14437"/>
                  </a:lnTo>
                  <a:lnTo>
                    <a:pt x="89" y="14832"/>
                  </a:lnTo>
                  <a:lnTo>
                    <a:pt x="45" y="15183"/>
                  </a:lnTo>
                  <a:lnTo>
                    <a:pt x="1" y="15534"/>
                  </a:lnTo>
                  <a:lnTo>
                    <a:pt x="1" y="15929"/>
                  </a:lnTo>
                  <a:lnTo>
                    <a:pt x="89" y="16280"/>
                  </a:lnTo>
                  <a:lnTo>
                    <a:pt x="176" y="16675"/>
                  </a:lnTo>
                  <a:lnTo>
                    <a:pt x="176" y="16719"/>
                  </a:lnTo>
                  <a:lnTo>
                    <a:pt x="615" y="17596"/>
                  </a:lnTo>
                  <a:lnTo>
                    <a:pt x="703" y="17684"/>
                  </a:lnTo>
                  <a:lnTo>
                    <a:pt x="5530" y="19746"/>
                  </a:lnTo>
                  <a:lnTo>
                    <a:pt x="7899" y="20843"/>
                  </a:lnTo>
                  <a:lnTo>
                    <a:pt x="9962" y="21721"/>
                  </a:lnTo>
                  <a:lnTo>
                    <a:pt x="11190" y="22160"/>
                  </a:lnTo>
                  <a:lnTo>
                    <a:pt x="11190" y="22204"/>
                  </a:lnTo>
                  <a:lnTo>
                    <a:pt x="11805" y="22291"/>
                  </a:lnTo>
                  <a:lnTo>
                    <a:pt x="11892" y="22291"/>
                  </a:lnTo>
                  <a:lnTo>
                    <a:pt x="13297" y="21721"/>
                  </a:lnTo>
                  <a:lnTo>
                    <a:pt x="17904" y="20010"/>
                  </a:lnTo>
                  <a:lnTo>
                    <a:pt x="19308" y="19351"/>
                  </a:lnTo>
                  <a:lnTo>
                    <a:pt x="19835" y="19000"/>
                  </a:lnTo>
                  <a:lnTo>
                    <a:pt x="23960" y="17377"/>
                  </a:lnTo>
                  <a:lnTo>
                    <a:pt x="25057" y="17245"/>
                  </a:lnTo>
                  <a:lnTo>
                    <a:pt x="25100" y="17201"/>
                  </a:lnTo>
                  <a:lnTo>
                    <a:pt x="25627" y="16938"/>
                  </a:lnTo>
                  <a:lnTo>
                    <a:pt x="25671" y="16850"/>
                  </a:lnTo>
                  <a:lnTo>
                    <a:pt x="25890" y="16499"/>
                  </a:lnTo>
                  <a:lnTo>
                    <a:pt x="25934" y="16411"/>
                  </a:lnTo>
                  <a:lnTo>
                    <a:pt x="26022" y="15622"/>
                  </a:lnTo>
                  <a:lnTo>
                    <a:pt x="26022" y="15490"/>
                  </a:lnTo>
                  <a:lnTo>
                    <a:pt x="25846" y="15183"/>
                  </a:lnTo>
                  <a:lnTo>
                    <a:pt x="25803" y="15139"/>
                  </a:lnTo>
                  <a:lnTo>
                    <a:pt x="25539" y="14919"/>
                  </a:lnTo>
                  <a:lnTo>
                    <a:pt x="25451" y="14876"/>
                  </a:lnTo>
                  <a:lnTo>
                    <a:pt x="21985" y="14261"/>
                  </a:lnTo>
                  <a:lnTo>
                    <a:pt x="20844" y="14217"/>
                  </a:lnTo>
                  <a:lnTo>
                    <a:pt x="19528" y="13866"/>
                  </a:lnTo>
                  <a:lnTo>
                    <a:pt x="19264" y="13603"/>
                  </a:lnTo>
                  <a:lnTo>
                    <a:pt x="18782" y="10882"/>
                  </a:lnTo>
                  <a:lnTo>
                    <a:pt x="18299" y="8250"/>
                  </a:lnTo>
                  <a:lnTo>
                    <a:pt x="18255" y="8162"/>
                  </a:lnTo>
                  <a:lnTo>
                    <a:pt x="17334" y="6319"/>
                  </a:lnTo>
                  <a:lnTo>
                    <a:pt x="16324" y="4651"/>
                  </a:lnTo>
                  <a:lnTo>
                    <a:pt x="16280" y="4651"/>
                  </a:lnTo>
                  <a:lnTo>
                    <a:pt x="15052" y="3291"/>
                  </a:lnTo>
                  <a:lnTo>
                    <a:pt x="13165" y="1975"/>
                  </a:lnTo>
                  <a:lnTo>
                    <a:pt x="11015" y="307"/>
                  </a:lnTo>
                  <a:lnTo>
                    <a:pt x="10971" y="263"/>
                  </a:lnTo>
                  <a:lnTo>
                    <a:pt x="10357" y="44"/>
                  </a:lnTo>
                  <a:lnTo>
                    <a:pt x="1026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2" name="Google Shape;4992;p168"/>
            <p:cNvSpPr/>
            <p:nvPr/>
          </p:nvSpPr>
          <p:spPr>
            <a:xfrm>
              <a:off x="5262425" y="3874975"/>
              <a:ext cx="889700" cy="781075"/>
            </a:xfrm>
            <a:custGeom>
              <a:avLst/>
              <a:gdLst/>
              <a:ahLst/>
              <a:cxnLst/>
              <a:rect l="l" t="t" r="r" b="b"/>
              <a:pathLst>
                <a:path w="35588" h="31243" extrusionOk="0">
                  <a:moveTo>
                    <a:pt x="16807" y="351"/>
                  </a:moveTo>
                  <a:lnTo>
                    <a:pt x="17070" y="658"/>
                  </a:lnTo>
                  <a:lnTo>
                    <a:pt x="17509" y="1404"/>
                  </a:lnTo>
                  <a:lnTo>
                    <a:pt x="18431" y="3467"/>
                  </a:lnTo>
                  <a:lnTo>
                    <a:pt x="18475" y="3554"/>
                  </a:lnTo>
                  <a:lnTo>
                    <a:pt x="19879" y="4344"/>
                  </a:lnTo>
                  <a:lnTo>
                    <a:pt x="21766" y="5968"/>
                  </a:lnTo>
                  <a:lnTo>
                    <a:pt x="23784" y="7811"/>
                  </a:lnTo>
                  <a:lnTo>
                    <a:pt x="25627" y="10092"/>
                  </a:lnTo>
                  <a:lnTo>
                    <a:pt x="27689" y="13427"/>
                  </a:lnTo>
                  <a:lnTo>
                    <a:pt x="28128" y="15490"/>
                  </a:lnTo>
                  <a:lnTo>
                    <a:pt x="28567" y="18298"/>
                  </a:lnTo>
                  <a:lnTo>
                    <a:pt x="28918" y="19746"/>
                  </a:lnTo>
                  <a:lnTo>
                    <a:pt x="28962" y="19834"/>
                  </a:lnTo>
                  <a:lnTo>
                    <a:pt x="29489" y="20273"/>
                  </a:lnTo>
                  <a:lnTo>
                    <a:pt x="29576" y="20317"/>
                  </a:lnTo>
                  <a:lnTo>
                    <a:pt x="30761" y="20536"/>
                  </a:lnTo>
                  <a:lnTo>
                    <a:pt x="32955" y="20931"/>
                  </a:lnTo>
                  <a:lnTo>
                    <a:pt x="35237" y="21852"/>
                  </a:lnTo>
                  <a:lnTo>
                    <a:pt x="35193" y="21940"/>
                  </a:lnTo>
                  <a:lnTo>
                    <a:pt x="34842" y="22511"/>
                  </a:lnTo>
                  <a:lnTo>
                    <a:pt x="34272" y="24046"/>
                  </a:lnTo>
                  <a:lnTo>
                    <a:pt x="33877" y="24661"/>
                  </a:lnTo>
                  <a:lnTo>
                    <a:pt x="33350" y="25012"/>
                  </a:lnTo>
                  <a:lnTo>
                    <a:pt x="31024" y="25319"/>
                  </a:lnTo>
                  <a:lnTo>
                    <a:pt x="30980" y="25319"/>
                  </a:lnTo>
                  <a:lnTo>
                    <a:pt x="28172" y="26372"/>
                  </a:lnTo>
                  <a:lnTo>
                    <a:pt x="28128" y="26372"/>
                  </a:lnTo>
                  <a:lnTo>
                    <a:pt x="26636" y="27557"/>
                  </a:lnTo>
                  <a:lnTo>
                    <a:pt x="24223" y="28654"/>
                  </a:lnTo>
                  <a:lnTo>
                    <a:pt x="21941" y="29575"/>
                  </a:lnTo>
                  <a:lnTo>
                    <a:pt x="20361" y="30234"/>
                  </a:lnTo>
                  <a:lnTo>
                    <a:pt x="19220" y="30716"/>
                  </a:lnTo>
                  <a:lnTo>
                    <a:pt x="18826" y="30848"/>
                  </a:lnTo>
                  <a:lnTo>
                    <a:pt x="18475" y="30892"/>
                  </a:lnTo>
                  <a:lnTo>
                    <a:pt x="18167" y="30848"/>
                  </a:lnTo>
                  <a:lnTo>
                    <a:pt x="17816" y="30760"/>
                  </a:lnTo>
                  <a:lnTo>
                    <a:pt x="17421" y="30628"/>
                  </a:lnTo>
                  <a:lnTo>
                    <a:pt x="16895" y="30409"/>
                  </a:lnTo>
                  <a:lnTo>
                    <a:pt x="16105" y="30058"/>
                  </a:lnTo>
                  <a:lnTo>
                    <a:pt x="15096" y="29619"/>
                  </a:lnTo>
                  <a:lnTo>
                    <a:pt x="13779" y="29137"/>
                  </a:lnTo>
                  <a:lnTo>
                    <a:pt x="12068" y="28566"/>
                  </a:lnTo>
                  <a:lnTo>
                    <a:pt x="9303" y="27952"/>
                  </a:lnTo>
                  <a:lnTo>
                    <a:pt x="9303" y="27908"/>
                  </a:lnTo>
                  <a:lnTo>
                    <a:pt x="9260" y="27952"/>
                  </a:lnTo>
                  <a:lnTo>
                    <a:pt x="7592" y="28303"/>
                  </a:lnTo>
                  <a:lnTo>
                    <a:pt x="5749" y="28171"/>
                  </a:lnTo>
                  <a:lnTo>
                    <a:pt x="5705" y="28171"/>
                  </a:lnTo>
                  <a:lnTo>
                    <a:pt x="4477" y="28347"/>
                  </a:lnTo>
                  <a:lnTo>
                    <a:pt x="4433" y="28347"/>
                  </a:lnTo>
                  <a:lnTo>
                    <a:pt x="966" y="29531"/>
                  </a:lnTo>
                  <a:lnTo>
                    <a:pt x="747" y="29400"/>
                  </a:lnTo>
                  <a:lnTo>
                    <a:pt x="352" y="28610"/>
                  </a:lnTo>
                  <a:lnTo>
                    <a:pt x="396" y="27952"/>
                  </a:lnTo>
                  <a:lnTo>
                    <a:pt x="615" y="26855"/>
                  </a:lnTo>
                  <a:lnTo>
                    <a:pt x="1405" y="25538"/>
                  </a:lnTo>
                  <a:lnTo>
                    <a:pt x="2151" y="24836"/>
                  </a:lnTo>
                  <a:lnTo>
                    <a:pt x="4038" y="24222"/>
                  </a:lnTo>
                  <a:lnTo>
                    <a:pt x="5530" y="24924"/>
                  </a:lnTo>
                  <a:lnTo>
                    <a:pt x="5661" y="24924"/>
                  </a:lnTo>
                  <a:lnTo>
                    <a:pt x="6144" y="24792"/>
                  </a:lnTo>
                  <a:lnTo>
                    <a:pt x="6188" y="24749"/>
                  </a:lnTo>
                  <a:lnTo>
                    <a:pt x="6583" y="24485"/>
                  </a:lnTo>
                  <a:lnTo>
                    <a:pt x="6627" y="24441"/>
                  </a:lnTo>
                  <a:lnTo>
                    <a:pt x="6890" y="24003"/>
                  </a:lnTo>
                  <a:lnTo>
                    <a:pt x="6890" y="23915"/>
                  </a:lnTo>
                  <a:lnTo>
                    <a:pt x="6846" y="23037"/>
                  </a:lnTo>
                  <a:lnTo>
                    <a:pt x="6715" y="22291"/>
                  </a:lnTo>
                  <a:lnTo>
                    <a:pt x="6846" y="21501"/>
                  </a:lnTo>
                  <a:lnTo>
                    <a:pt x="7855" y="19132"/>
                  </a:lnTo>
                  <a:lnTo>
                    <a:pt x="10269" y="15621"/>
                  </a:lnTo>
                  <a:lnTo>
                    <a:pt x="10269" y="15578"/>
                  </a:lnTo>
                  <a:lnTo>
                    <a:pt x="11278" y="13735"/>
                  </a:lnTo>
                  <a:lnTo>
                    <a:pt x="11278" y="13647"/>
                  </a:lnTo>
                  <a:lnTo>
                    <a:pt x="11278" y="12813"/>
                  </a:lnTo>
                  <a:lnTo>
                    <a:pt x="12156" y="8995"/>
                  </a:lnTo>
                  <a:lnTo>
                    <a:pt x="12375" y="8469"/>
                  </a:lnTo>
                  <a:lnTo>
                    <a:pt x="13253" y="7547"/>
                  </a:lnTo>
                  <a:lnTo>
                    <a:pt x="14569" y="6670"/>
                  </a:lnTo>
                  <a:lnTo>
                    <a:pt x="15447" y="6319"/>
                  </a:lnTo>
                  <a:lnTo>
                    <a:pt x="15491" y="6275"/>
                  </a:lnTo>
                  <a:lnTo>
                    <a:pt x="15535" y="6187"/>
                  </a:lnTo>
                  <a:lnTo>
                    <a:pt x="15622" y="5880"/>
                  </a:lnTo>
                  <a:lnTo>
                    <a:pt x="15622" y="5836"/>
                  </a:lnTo>
                  <a:lnTo>
                    <a:pt x="15447" y="3598"/>
                  </a:lnTo>
                  <a:lnTo>
                    <a:pt x="15535" y="1843"/>
                  </a:lnTo>
                  <a:lnTo>
                    <a:pt x="15842" y="965"/>
                  </a:lnTo>
                  <a:lnTo>
                    <a:pt x="16456" y="395"/>
                  </a:lnTo>
                  <a:lnTo>
                    <a:pt x="16807" y="351"/>
                  </a:lnTo>
                  <a:close/>
                  <a:moveTo>
                    <a:pt x="16851" y="0"/>
                  </a:moveTo>
                  <a:lnTo>
                    <a:pt x="16368" y="88"/>
                  </a:lnTo>
                  <a:lnTo>
                    <a:pt x="16281" y="132"/>
                  </a:lnTo>
                  <a:lnTo>
                    <a:pt x="15578" y="746"/>
                  </a:lnTo>
                  <a:lnTo>
                    <a:pt x="15535" y="790"/>
                  </a:lnTo>
                  <a:lnTo>
                    <a:pt x="15183" y="1755"/>
                  </a:lnTo>
                  <a:lnTo>
                    <a:pt x="15183" y="1799"/>
                  </a:lnTo>
                  <a:lnTo>
                    <a:pt x="15096" y="3554"/>
                  </a:lnTo>
                  <a:lnTo>
                    <a:pt x="15096" y="3598"/>
                  </a:lnTo>
                  <a:lnTo>
                    <a:pt x="15271" y="5836"/>
                  </a:lnTo>
                  <a:lnTo>
                    <a:pt x="15227" y="6012"/>
                  </a:lnTo>
                  <a:lnTo>
                    <a:pt x="14438" y="6363"/>
                  </a:lnTo>
                  <a:lnTo>
                    <a:pt x="14394" y="6363"/>
                  </a:lnTo>
                  <a:lnTo>
                    <a:pt x="13033" y="7240"/>
                  </a:lnTo>
                  <a:lnTo>
                    <a:pt x="12989" y="7284"/>
                  </a:lnTo>
                  <a:lnTo>
                    <a:pt x="12112" y="8250"/>
                  </a:lnTo>
                  <a:lnTo>
                    <a:pt x="12068" y="8293"/>
                  </a:lnTo>
                  <a:lnTo>
                    <a:pt x="11849" y="8864"/>
                  </a:lnTo>
                  <a:lnTo>
                    <a:pt x="11805" y="8864"/>
                  </a:lnTo>
                  <a:lnTo>
                    <a:pt x="10971" y="12769"/>
                  </a:lnTo>
                  <a:lnTo>
                    <a:pt x="10927" y="12769"/>
                  </a:lnTo>
                  <a:lnTo>
                    <a:pt x="10927" y="13603"/>
                  </a:lnTo>
                  <a:lnTo>
                    <a:pt x="9962" y="15402"/>
                  </a:lnTo>
                  <a:lnTo>
                    <a:pt x="7548" y="18956"/>
                  </a:lnTo>
                  <a:lnTo>
                    <a:pt x="6539" y="21370"/>
                  </a:lnTo>
                  <a:lnTo>
                    <a:pt x="6495" y="21414"/>
                  </a:lnTo>
                  <a:lnTo>
                    <a:pt x="6364" y="22291"/>
                  </a:lnTo>
                  <a:lnTo>
                    <a:pt x="6364" y="22335"/>
                  </a:lnTo>
                  <a:lnTo>
                    <a:pt x="6495" y="23081"/>
                  </a:lnTo>
                  <a:lnTo>
                    <a:pt x="6539" y="23871"/>
                  </a:lnTo>
                  <a:lnTo>
                    <a:pt x="6320" y="24222"/>
                  </a:lnTo>
                  <a:lnTo>
                    <a:pt x="6012" y="24441"/>
                  </a:lnTo>
                  <a:lnTo>
                    <a:pt x="5618" y="24573"/>
                  </a:lnTo>
                  <a:lnTo>
                    <a:pt x="4126" y="23871"/>
                  </a:lnTo>
                  <a:lnTo>
                    <a:pt x="3994" y="23871"/>
                  </a:lnTo>
                  <a:lnTo>
                    <a:pt x="1975" y="24485"/>
                  </a:lnTo>
                  <a:lnTo>
                    <a:pt x="1932" y="24529"/>
                  </a:lnTo>
                  <a:lnTo>
                    <a:pt x="1142" y="25319"/>
                  </a:lnTo>
                  <a:lnTo>
                    <a:pt x="1142" y="25363"/>
                  </a:lnTo>
                  <a:lnTo>
                    <a:pt x="308" y="26723"/>
                  </a:lnTo>
                  <a:lnTo>
                    <a:pt x="308" y="26767"/>
                  </a:lnTo>
                  <a:lnTo>
                    <a:pt x="45" y="27908"/>
                  </a:lnTo>
                  <a:lnTo>
                    <a:pt x="1" y="28610"/>
                  </a:lnTo>
                  <a:lnTo>
                    <a:pt x="45" y="28698"/>
                  </a:lnTo>
                  <a:lnTo>
                    <a:pt x="484" y="29619"/>
                  </a:lnTo>
                  <a:lnTo>
                    <a:pt x="527" y="29663"/>
                  </a:lnTo>
                  <a:lnTo>
                    <a:pt x="835" y="29839"/>
                  </a:lnTo>
                  <a:lnTo>
                    <a:pt x="922" y="29883"/>
                  </a:lnTo>
                  <a:lnTo>
                    <a:pt x="1010" y="29883"/>
                  </a:lnTo>
                  <a:lnTo>
                    <a:pt x="4564" y="28654"/>
                  </a:lnTo>
                  <a:lnTo>
                    <a:pt x="5705" y="28522"/>
                  </a:lnTo>
                  <a:lnTo>
                    <a:pt x="7592" y="28654"/>
                  </a:lnTo>
                  <a:lnTo>
                    <a:pt x="7636" y="28654"/>
                  </a:lnTo>
                  <a:lnTo>
                    <a:pt x="9303" y="28303"/>
                  </a:lnTo>
                  <a:lnTo>
                    <a:pt x="11980" y="28917"/>
                  </a:lnTo>
                  <a:lnTo>
                    <a:pt x="13648" y="29488"/>
                  </a:lnTo>
                  <a:lnTo>
                    <a:pt x="14964" y="29970"/>
                  </a:lnTo>
                  <a:lnTo>
                    <a:pt x="15973" y="30365"/>
                  </a:lnTo>
                  <a:lnTo>
                    <a:pt x="16763" y="30716"/>
                  </a:lnTo>
                  <a:lnTo>
                    <a:pt x="17685" y="31111"/>
                  </a:lnTo>
                  <a:lnTo>
                    <a:pt x="18080" y="31199"/>
                  </a:lnTo>
                  <a:lnTo>
                    <a:pt x="18387" y="31243"/>
                  </a:lnTo>
                  <a:lnTo>
                    <a:pt x="18782" y="31199"/>
                  </a:lnTo>
                  <a:lnTo>
                    <a:pt x="19220" y="31067"/>
                  </a:lnTo>
                  <a:lnTo>
                    <a:pt x="19791" y="30848"/>
                  </a:lnTo>
                  <a:lnTo>
                    <a:pt x="20493" y="30541"/>
                  </a:lnTo>
                  <a:lnTo>
                    <a:pt x="22073" y="29883"/>
                  </a:lnTo>
                  <a:lnTo>
                    <a:pt x="24355" y="29005"/>
                  </a:lnTo>
                  <a:lnTo>
                    <a:pt x="26812" y="27864"/>
                  </a:lnTo>
                  <a:lnTo>
                    <a:pt x="26856" y="27820"/>
                  </a:lnTo>
                  <a:lnTo>
                    <a:pt x="28348" y="26679"/>
                  </a:lnTo>
                  <a:lnTo>
                    <a:pt x="31112" y="25670"/>
                  </a:lnTo>
                  <a:lnTo>
                    <a:pt x="33438" y="25363"/>
                  </a:lnTo>
                  <a:lnTo>
                    <a:pt x="33526" y="25363"/>
                  </a:lnTo>
                  <a:lnTo>
                    <a:pt x="34096" y="24968"/>
                  </a:lnTo>
                  <a:lnTo>
                    <a:pt x="34140" y="24924"/>
                  </a:lnTo>
                  <a:lnTo>
                    <a:pt x="34579" y="24222"/>
                  </a:lnTo>
                  <a:lnTo>
                    <a:pt x="34623" y="24178"/>
                  </a:lnTo>
                  <a:lnTo>
                    <a:pt x="35149" y="22686"/>
                  </a:lnTo>
                  <a:lnTo>
                    <a:pt x="35500" y="22072"/>
                  </a:lnTo>
                  <a:lnTo>
                    <a:pt x="35500" y="22028"/>
                  </a:lnTo>
                  <a:lnTo>
                    <a:pt x="35588" y="21765"/>
                  </a:lnTo>
                  <a:lnTo>
                    <a:pt x="35588" y="21677"/>
                  </a:lnTo>
                  <a:lnTo>
                    <a:pt x="35500" y="21589"/>
                  </a:lnTo>
                  <a:lnTo>
                    <a:pt x="33087" y="20580"/>
                  </a:lnTo>
                  <a:lnTo>
                    <a:pt x="33043" y="20580"/>
                  </a:lnTo>
                  <a:lnTo>
                    <a:pt x="30849" y="20185"/>
                  </a:lnTo>
                  <a:lnTo>
                    <a:pt x="29664" y="20009"/>
                  </a:lnTo>
                  <a:lnTo>
                    <a:pt x="29225" y="19615"/>
                  </a:lnTo>
                  <a:lnTo>
                    <a:pt x="28918" y="18254"/>
                  </a:lnTo>
                  <a:lnTo>
                    <a:pt x="28479" y="15446"/>
                  </a:lnTo>
                  <a:lnTo>
                    <a:pt x="28040" y="13340"/>
                  </a:lnTo>
                  <a:lnTo>
                    <a:pt x="28040" y="13252"/>
                  </a:lnTo>
                  <a:lnTo>
                    <a:pt x="25934" y="9917"/>
                  </a:lnTo>
                  <a:lnTo>
                    <a:pt x="24091" y="7547"/>
                  </a:lnTo>
                  <a:lnTo>
                    <a:pt x="24047" y="7547"/>
                  </a:lnTo>
                  <a:lnTo>
                    <a:pt x="21985" y="5704"/>
                  </a:lnTo>
                  <a:lnTo>
                    <a:pt x="20098" y="4081"/>
                  </a:lnTo>
                  <a:lnTo>
                    <a:pt x="20054" y="4081"/>
                  </a:lnTo>
                  <a:lnTo>
                    <a:pt x="18738" y="3247"/>
                  </a:lnTo>
                  <a:lnTo>
                    <a:pt x="17816" y="1273"/>
                  </a:lnTo>
                  <a:lnTo>
                    <a:pt x="17378" y="439"/>
                  </a:lnTo>
                  <a:lnTo>
                    <a:pt x="17334" y="439"/>
                  </a:lnTo>
                  <a:lnTo>
                    <a:pt x="16983" y="44"/>
                  </a:lnTo>
                  <a:lnTo>
                    <a:pt x="1693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3" name="Google Shape;4993;p168"/>
            <p:cNvSpPr/>
            <p:nvPr/>
          </p:nvSpPr>
          <p:spPr>
            <a:xfrm>
              <a:off x="6038025" y="3987950"/>
              <a:ext cx="388375" cy="286350"/>
            </a:xfrm>
            <a:custGeom>
              <a:avLst/>
              <a:gdLst/>
              <a:ahLst/>
              <a:cxnLst/>
              <a:rect l="l" t="t" r="r" b="b"/>
              <a:pathLst>
                <a:path w="15535" h="11454" extrusionOk="0">
                  <a:moveTo>
                    <a:pt x="2545" y="352"/>
                  </a:moveTo>
                  <a:lnTo>
                    <a:pt x="5134" y="527"/>
                  </a:lnTo>
                  <a:lnTo>
                    <a:pt x="7504" y="1010"/>
                  </a:lnTo>
                  <a:lnTo>
                    <a:pt x="9786" y="1317"/>
                  </a:lnTo>
                  <a:lnTo>
                    <a:pt x="9830" y="1317"/>
                  </a:lnTo>
                  <a:lnTo>
                    <a:pt x="11760" y="1010"/>
                  </a:lnTo>
                  <a:lnTo>
                    <a:pt x="12813" y="1142"/>
                  </a:lnTo>
                  <a:lnTo>
                    <a:pt x="14130" y="1800"/>
                  </a:lnTo>
                  <a:lnTo>
                    <a:pt x="14569" y="2195"/>
                  </a:lnTo>
                  <a:lnTo>
                    <a:pt x="15139" y="3906"/>
                  </a:lnTo>
                  <a:lnTo>
                    <a:pt x="15183" y="4345"/>
                  </a:lnTo>
                  <a:lnTo>
                    <a:pt x="14481" y="5486"/>
                  </a:lnTo>
                  <a:lnTo>
                    <a:pt x="12857" y="7504"/>
                  </a:lnTo>
                  <a:lnTo>
                    <a:pt x="11936" y="8952"/>
                  </a:lnTo>
                  <a:lnTo>
                    <a:pt x="10356" y="10005"/>
                  </a:lnTo>
                  <a:lnTo>
                    <a:pt x="7855" y="11015"/>
                  </a:lnTo>
                  <a:lnTo>
                    <a:pt x="6758" y="11102"/>
                  </a:lnTo>
                  <a:lnTo>
                    <a:pt x="5924" y="11059"/>
                  </a:lnTo>
                  <a:lnTo>
                    <a:pt x="4520" y="10313"/>
                  </a:lnTo>
                  <a:lnTo>
                    <a:pt x="3072" y="9303"/>
                  </a:lnTo>
                  <a:lnTo>
                    <a:pt x="2721" y="8865"/>
                  </a:lnTo>
                  <a:lnTo>
                    <a:pt x="2326" y="6802"/>
                  </a:lnTo>
                  <a:lnTo>
                    <a:pt x="2282" y="6714"/>
                  </a:lnTo>
                  <a:lnTo>
                    <a:pt x="527" y="4082"/>
                  </a:lnTo>
                  <a:lnTo>
                    <a:pt x="351" y="3160"/>
                  </a:lnTo>
                  <a:lnTo>
                    <a:pt x="834" y="2063"/>
                  </a:lnTo>
                  <a:lnTo>
                    <a:pt x="1580" y="922"/>
                  </a:lnTo>
                  <a:lnTo>
                    <a:pt x="2019" y="527"/>
                  </a:lnTo>
                  <a:lnTo>
                    <a:pt x="2545" y="352"/>
                  </a:lnTo>
                  <a:close/>
                  <a:moveTo>
                    <a:pt x="2545" y="1"/>
                  </a:moveTo>
                  <a:lnTo>
                    <a:pt x="2458" y="45"/>
                  </a:lnTo>
                  <a:lnTo>
                    <a:pt x="1887" y="220"/>
                  </a:lnTo>
                  <a:lnTo>
                    <a:pt x="1843" y="264"/>
                  </a:lnTo>
                  <a:lnTo>
                    <a:pt x="1317" y="659"/>
                  </a:lnTo>
                  <a:lnTo>
                    <a:pt x="1273" y="703"/>
                  </a:lnTo>
                  <a:lnTo>
                    <a:pt x="527" y="1888"/>
                  </a:lnTo>
                  <a:lnTo>
                    <a:pt x="527" y="1931"/>
                  </a:lnTo>
                  <a:lnTo>
                    <a:pt x="44" y="3072"/>
                  </a:lnTo>
                  <a:lnTo>
                    <a:pt x="0" y="3204"/>
                  </a:lnTo>
                  <a:lnTo>
                    <a:pt x="176" y="4169"/>
                  </a:lnTo>
                  <a:lnTo>
                    <a:pt x="220" y="4257"/>
                  </a:lnTo>
                  <a:lnTo>
                    <a:pt x="1975" y="6890"/>
                  </a:lnTo>
                  <a:lnTo>
                    <a:pt x="2414" y="8952"/>
                  </a:lnTo>
                  <a:lnTo>
                    <a:pt x="2458" y="9040"/>
                  </a:lnTo>
                  <a:lnTo>
                    <a:pt x="2809" y="9523"/>
                  </a:lnTo>
                  <a:lnTo>
                    <a:pt x="2853" y="9567"/>
                  </a:lnTo>
                  <a:lnTo>
                    <a:pt x="4345" y="10620"/>
                  </a:lnTo>
                  <a:lnTo>
                    <a:pt x="5793" y="11366"/>
                  </a:lnTo>
                  <a:lnTo>
                    <a:pt x="5880" y="11410"/>
                  </a:lnTo>
                  <a:lnTo>
                    <a:pt x="6758" y="11453"/>
                  </a:lnTo>
                  <a:lnTo>
                    <a:pt x="7943" y="11322"/>
                  </a:lnTo>
                  <a:lnTo>
                    <a:pt x="7987" y="11322"/>
                  </a:lnTo>
                  <a:lnTo>
                    <a:pt x="10488" y="10313"/>
                  </a:lnTo>
                  <a:lnTo>
                    <a:pt x="10532" y="10313"/>
                  </a:lnTo>
                  <a:lnTo>
                    <a:pt x="12155" y="9216"/>
                  </a:lnTo>
                  <a:lnTo>
                    <a:pt x="12199" y="9172"/>
                  </a:lnTo>
                  <a:lnTo>
                    <a:pt x="13165" y="7724"/>
                  </a:lnTo>
                  <a:lnTo>
                    <a:pt x="14788" y="5705"/>
                  </a:lnTo>
                  <a:lnTo>
                    <a:pt x="15490" y="4476"/>
                  </a:lnTo>
                  <a:lnTo>
                    <a:pt x="15534" y="4389"/>
                  </a:lnTo>
                  <a:lnTo>
                    <a:pt x="15490" y="3862"/>
                  </a:lnTo>
                  <a:lnTo>
                    <a:pt x="15490" y="3818"/>
                  </a:lnTo>
                  <a:lnTo>
                    <a:pt x="14876" y="2063"/>
                  </a:lnTo>
                  <a:lnTo>
                    <a:pt x="14832" y="1975"/>
                  </a:lnTo>
                  <a:lnTo>
                    <a:pt x="14393" y="1536"/>
                  </a:lnTo>
                  <a:lnTo>
                    <a:pt x="14349" y="1493"/>
                  </a:lnTo>
                  <a:lnTo>
                    <a:pt x="12945" y="834"/>
                  </a:lnTo>
                  <a:lnTo>
                    <a:pt x="12901" y="791"/>
                  </a:lnTo>
                  <a:lnTo>
                    <a:pt x="11804" y="659"/>
                  </a:lnTo>
                  <a:lnTo>
                    <a:pt x="11760" y="659"/>
                  </a:lnTo>
                  <a:lnTo>
                    <a:pt x="9830" y="966"/>
                  </a:lnTo>
                  <a:lnTo>
                    <a:pt x="7548" y="659"/>
                  </a:lnTo>
                  <a:lnTo>
                    <a:pt x="5178" y="176"/>
                  </a:lnTo>
                  <a:lnTo>
                    <a:pt x="254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4" name="Google Shape;4994;p168"/>
            <p:cNvSpPr/>
            <p:nvPr/>
          </p:nvSpPr>
          <p:spPr>
            <a:xfrm>
              <a:off x="6096175" y="1773100"/>
              <a:ext cx="942350" cy="1522675"/>
            </a:xfrm>
            <a:custGeom>
              <a:avLst/>
              <a:gdLst/>
              <a:ahLst/>
              <a:cxnLst/>
              <a:rect l="l" t="t" r="r" b="b"/>
              <a:pathLst>
                <a:path w="37694" h="60907" extrusionOk="0">
                  <a:moveTo>
                    <a:pt x="35982" y="0"/>
                  </a:moveTo>
                  <a:lnTo>
                    <a:pt x="35938" y="44"/>
                  </a:lnTo>
                  <a:lnTo>
                    <a:pt x="35894" y="88"/>
                  </a:lnTo>
                  <a:lnTo>
                    <a:pt x="35894" y="176"/>
                  </a:lnTo>
                  <a:lnTo>
                    <a:pt x="35894" y="220"/>
                  </a:lnTo>
                  <a:lnTo>
                    <a:pt x="35938" y="307"/>
                  </a:lnTo>
                  <a:lnTo>
                    <a:pt x="36070" y="395"/>
                  </a:lnTo>
                  <a:lnTo>
                    <a:pt x="37079" y="1975"/>
                  </a:lnTo>
                  <a:lnTo>
                    <a:pt x="37298" y="2765"/>
                  </a:lnTo>
                  <a:lnTo>
                    <a:pt x="37342" y="3598"/>
                  </a:lnTo>
                  <a:lnTo>
                    <a:pt x="37035" y="5529"/>
                  </a:lnTo>
                  <a:lnTo>
                    <a:pt x="37035" y="5573"/>
                  </a:lnTo>
                  <a:lnTo>
                    <a:pt x="36904" y="8820"/>
                  </a:lnTo>
                  <a:lnTo>
                    <a:pt x="36640" y="9829"/>
                  </a:lnTo>
                  <a:lnTo>
                    <a:pt x="35850" y="11760"/>
                  </a:lnTo>
                  <a:lnTo>
                    <a:pt x="34578" y="14569"/>
                  </a:lnTo>
                  <a:lnTo>
                    <a:pt x="33393" y="17026"/>
                  </a:lnTo>
                  <a:lnTo>
                    <a:pt x="31111" y="20405"/>
                  </a:lnTo>
                  <a:lnTo>
                    <a:pt x="31111" y="20536"/>
                  </a:lnTo>
                  <a:lnTo>
                    <a:pt x="31155" y="20624"/>
                  </a:lnTo>
                  <a:lnTo>
                    <a:pt x="31506" y="21063"/>
                  </a:lnTo>
                  <a:lnTo>
                    <a:pt x="32472" y="22511"/>
                  </a:lnTo>
                  <a:lnTo>
                    <a:pt x="32867" y="24573"/>
                  </a:lnTo>
                  <a:lnTo>
                    <a:pt x="33525" y="26767"/>
                  </a:lnTo>
                  <a:lnTo>
                    <a:pt x="33613" y="28523"/>
                  </a:lnTo>
                  <a:lnTo>
                    <a:pt x="33656" y="31638"/>
                  </a:lnTo>
                  <a:lnTo>
                    <a:pt x="33656" y="35368"/>
                  </a:lnTo>
                  <a:lnTo>
                    <a:pt x="33437" y="38088"/>
                  </a:lnTo>
                  <a:lnTo>
                    <a:pt x="33130" y="38922"/>
                  </a:lnTo>
                  <a:lnTo>
                    <a:pt x="30804" y="41774"/>
                  </a:lnTo>
                  <a:lnTo>
                    <a:pt x="28391" y="43442"/>
                  </a:lnTo>
                  <a:lnTo>
                    <a:pt x="25495" y="44978"/>
                  </a:lnTo>
                  <a:lnTo>
                    <a:pt x="23301" y="46119"/>
                  </a:lnTo>
                  <a:lnTo>
                    <a:pt x="20097" y="47874"/>
                  </a:lnTo>
                  <a:lnTo>
                    <a:pt x="16894" y="49936"/>
                  </a:lnTo>
                  <a:lnTo>
                    <a:pt x="16016" y="50726"/>
                  </a:lnTo>
                  <a:lnTo>
                    <a:pt x="14042" y="51516"/>
                  </a:lnTo>
                  <a:lnTo>
                    <a:pt x="13998" y="51516"/>
                  </a:lnTo>
                  <a:lnTo>
                    <a:pt x="12682" y="52306"/>
                  </a:lnTo>
                  <a:lnTo>
                    <a:pt x="12638" y="52306"/>
                  </a:lnTo>
                  <a:lnTo>
                    <a:pt x="11146" y="53490"/>
                  </a:lnTo>
                  <a:lnTo>
                    <a:pt x="9127" y="54500"/>
                  </a:lnTo>
                  <a:lnTo>
                    <a:pt x="5222" y="56694"/>
                  </a:lnTo>
                  <a:lnTo>
                    <a:pt x="3335" y="58098"/>
                  </a:lnTo>
                  <a:lnTo>
                    <a:pt x="88" y="60599"/>
                  </a:lnTo>
                  <a:lnTo>
                    <a:pt x="44" y="60643"/>
                  </a:lnTo>
                  <a:lnTo>
                    <a:pt x="0" y="60731"/>
                  </a:lnTo>
                  <a:lnTo>
                    <a:pt x="0" y="60775"/>
                  </a:lnTo>
                  <a:lnTo>
                    <a:pt x="44" y="60862"/>
                  </a:lnTo>
                  <a:lnTo>
                    <a:pt x="88" y="60906"/>
                  </a:lnTo>
                  <a:lnTo>
                    <a:pt x="307" y="60906"/>
                  </a:lnTo>
                  <a:lnTo>
                    <a:pt x="3554" y="58405"/>
                  </a:lnTo>
                  <a:lnTo>
                    <a:pt x="5397" y="56957"/>
                  </a:lnTo>
                  <a:lnTo>
                    <a:pt x="9303" y="54807"/>
                  </a:lnTo>
                  <a:lnTo>
                    <a:pt x="11277" y="53798"/>
                  </a:lnTo>
                  <a:lnTo>
                    <a:pt x="11321" y="53754"/>
                  </a:lnTo>
                  <a:lnTo>
                    <a:pt x="12857" y="52613"/>
                  </a:lnTo>
                  <a:lnTo>
                    <a:pt x="14173" y="51823"/>
                  </a:lnTo>
                  <a:lnTo>
                    <a:pt x="16148" y="51033"/>
                  </a:lnTo>
                  <a:lnTo>
                    <a:pt x="16192" y="50989"/>
                  </a:lnTo>
                  <a:lnTo>
                    <a:pt x="17113" y="50243"/>
                  </a:lnTo>
                  <a:lnTo>
                    <a:pt x="20273" y="48181"/>
                  </a:lnTo>
                  <a:lnTo>
                    <a:pt x="23476" y="46426"/>
                  </a:lnTo>
                  <a:lnTo>
                    <a:pt x="25626" y="45285"/>
                  </a:lnTo>
                  <a:lnTo>
                    <a:pt x="28566" y="43749"/>
                  </a:lnTo>
                  <a:lnTo>
                    <a:pt x="31024" y="42038"/>
                  </a:lnTo>
                  <a:lnTo>
                    <a:pt x="31067" y="41994"/>
                  </a:lnTo>
                  <a:lnTo>
                    <a:pt x="33437" y="39098"/>
                  </a:lnTo>
                  <a:lnTo>
                    <a:pt x="33437" y="39054"/>
                  </a:lnTo>
                  <a:lnTo>
                    <a:pt x="33788" y="38176"/>
                  </a:lnTo>
                  <a:lnTo>
                    <a:pt x="33788" y="38132"/>
                  </a:lnTo>
                  <a:lnTo>
                    <a:pt x="34007" y="35368"/>
                  </a:lnTo>
                  <a:lnTo>
                    <a:pt x="34007" y="31638"/>
                  </a:lnTo>
                  <a:lnTo>
                    <a:pt x="33964" y="28523"/>
                  </a:lnTo>
                  <a:lnTo>
                    <a:pt x="33876" y="26723"/>
                  </a:lnTo>
                  <a:lnTo>
                    <a:pt x="33218" y="24486"/>
                  </a:lnTo>
                  <a:lnTo>
                    <a:pt x="32823" y="22379"/>
                  </a:lnTo>
                  <a:lnTo>
                    <a:pt x="32779" y="22335"/>
                  </a:lnTo>
                  <a:lnTo>
                    <a:pt x="31813" y="20887"/>
                  </a:lnTo>
                  <a:lnTo>
                    <a:pt x="31813" y="20843"/>
                  </a:lnTo>
                  <a:lnTo>
                    <a:pt x="31506" y="20492"/>
                  </a:lnTo>
                  <a:lnTo>
                    <a:pt x="33700" y="17201"/>
                  </a:lnTo>
                  <a:lnTo>
                    <a:pt x="34885" y="14744"/>
                  </a:lnTo>
                  <a:lnTo>
                    <a:pt x="36201" y="11892"/>
                  </a:lnTo>
                  <a:lnTo>
                    <a:pt x="36991" y="9961"/>
                  </a:lnTo>
                  <a:lnTo>
                    <a:pt x="36991" y="9917"/>
                  </a:lnTo>
                  <a:lnTo>
                    <a:pt x="37255" y="8908"/>
                  </a:lnTo>
                  <a:lnTo>
                    <a:pt x="37255" y="8864"/>
                  </a:lnTo>
                  <a:lnTo>
                    <a:pt x="37386" y="5573"/>
                  </a:lnTo>
                  <a:lnTo>
                    <a:pt x="37693" y="3642"/>
                  </a:lnTo>
                  <a:lnTo>
                    <a:pt x="37693" y="3598"/>
                  </a:lnTo>
                  <a:lnTo>
                    <a:pt x="37650" y="2721"/>
                  </a:lnTo>
                  <a:lnTo>
                    <a:pt x="37650" y="2677"/>
                  </a:lnTo>
                  <a:lnTo>
                    <a:pt x="37386" y="1843"/>
                  </a:lnTo>
                  <a:lnTo>
                    <a:pt x="37386" y="1799"/>
                  </a:lnTo>
                  <a:lnTo>
                    <a:pt x="36377" y="220"/>
                  </a:lnTo>
                  <a:lnTo>
                    <a:pt x="36333" y="176"/>
                  </a:lnTo>
                  <a:lnTo>
                    <a:pt x="36158" y="44"/>
                  </a:lnTo>
                  <a:lnTo>
                    <a:pt x="3611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5" name="Google Shape;4995;p168"/>
            <p:cNvSpPr/>
            <p:nvPr/>
          </p:nvSpPr>
          <p:spPr>
            <a:xfrm>
              <a:off x="6123600" y="1816975"/>
              <a:ext cx="957700" cy="1504025"/>
            </a:xfrm>
            <a:custGeom>
              <a:avLst/>
              <a:gdLst/>
              <a:ahLst/>
              <a:cxnLst/>
              <a:rect l="l" t="t" r="r" b="b"/>
              <a:pathLst>
                <a:path w="38308" h="60161" extrusionOk="0">
                  <a:moveTo>
                    <a:pt x="36772" y="1"/>
                  </a:moveTo>
                  <a:lnTo>
                    <a:pt x="36684" y="44"/>
                  </a:lnTo>
                  <a:lnTo>
                    <a:pt x="36684" y="132"/>
                  </a:lnTo>
                  <a:lnTo>
                    <a:pt x="36684" y="176"/>
                  </a:lnTo>
                  <a:lnTo>
                    <a:pt x="36684" y="264"/>
                  </a:lnTo>
                  <a:lnTo>
                    <a:pt x="37430" y="1624"/>
                  </a:lnTo>
                  <a:lnTo>
                    <a:pt x="37913" y="3160"/>
                  </a:lnTo>
                  <a:lnTo>
                    <a:pt x="37957" y="4740"/>
                  </a:lnTo>
                  <a:lnTo>
                    <a:pt x="37298" y="7372"/>
                  </a:lnTo>
                  <a:lnTo>
                    <a:pt x="36245" y="10620"/>
                  </a:lnTo>
                  <a:lnTo>
                    <a:pt x="36245" y="10663"/>
                  </a:lnTo>
                  <a:lnTo>
                    <a:pt x="36421" y="13077"/>
                  </a:lnTo>
                  <a:lnTo>
                    <a:pt x="36158" y="15183"/>
                  </a:lnTo>
                  <a:lnTo>
                    <a:pt x="36070" y="17509"/>
                  </a:lnTo>
                  <a:lnTo>
                    <a:pt x="35807" y="20142"/>
                  </a:lnTo>
                  <a:lnTo>
                    <a:pt x="35850" y="20229"/>
                  </a:lnTo>
                  <a:lnTo>
                    <a:pt x="36465" y="22160"/>
                  </a:lnTo>
                  <a:lnTo>
                    <a:pt x="36596" y="25802"/>
                  </a:lnTo>
                  <a:lnTo>
                    <a:pt x="36904" y="27601"/>
                  </a:lnTo>
                  <a:lnTo>
                    <a:pt x="36947" y="29488"/>
                  </a:lnTo>
                  <a:lnTo>
                    <a:pt x="36860" y="32077"/>
                  </a:lnTo>
                  <a:lnTo>
                    <a:pt x="36596" y="34578"/>
                  </a:lnTo>
                  <a:lnTo>
                    <a:pt x="36070" y="36333"/>
                  </a:lnTo>
                  <a:lnTo>
                    <a:pt x="34797" y="38308"/>
                  </a:lnTo>
                  <a:lnTo>
                    <a:pt x="33042" y="41555"/>
                  </a:lnTo>
                  <a:lnTo>
                    <a:pt x="31770" y="42828"/>
                  </a:lnTo>
                  <a:lnTo>
                    <a:pt x="30848" y="43047"/>
                  </a:lnTo>
                  <a:lnTo>
                    <a:pt x="29619" y="43091"/>
                  </a:lnTo>
                  <a:lnTo>
                    <a:pt x="29532" y="43135"/>
                  </a:lnTo>
                  <a:lnTo>
                    <a:pt x="27294" y="44364"/>
                  </a:lnTo>
                  <a:lnTo>
                    <a:pt x="22028" y="47040"/>
                  </a:lnTo>
                  <a:lnTo>
                    <a:pt x="18035" y="49103"/>
                  </a:lnTo>
                  <a:lnTo>
                    <a:pt x="15534" y="50726"/>
                  </a:lnTo>
                  <a:lnTo>
                    <a:pt x="12155" y="52086"/>
                  </a:lnTo>
                  <a:lnTo>
                    <a:pt x="12111" y="52086"/>
                  </a:lnTo>
                  <a:lnTo>
                    <a:pt x="10531" y="53008"/>
                  </a:lnTo>
                  <a:lnTo>
                    <a:pt x="8996" y="53886"/>
                  </a:lnTo>
                  <a:lnTo>
                    <a:pt x="7416" y="54719"/>
                  </a:lnTo>
                  <a:lnTo>
                    <a:pt x="5880" y="55597"/>
                  </a:lnTo>
                  <a:lnTo>
                    <a:pt x="5134" y="56080"/>
                  </a:lnTo>
                  <a:lnTo>
                    <a:pt x="4432" y="56562"/>
                  </a:lnTo>
                  <a:lnTo>
                    <a:pt x="3686" y="57089"/>
                  </a:lnTo>
                  <a:lnTo>
                    <a:pt x="2984" y="57659"/>
                  </a:lnTo>
                  <a:lnTo>
                    <a:pt x="88" y="59853"/>
                  </a:lnTo>
                  <a:lnTo>
                    <a:pt x="44" y="59897"/>
                  </a:lnTo>
                  <a:lnTo>
                    <a:pt x="0" y="59985"/>
                  </a:lnTo>
                  <a:lnTo>
                    <a:pt x="0" y="60029"/>
                  </a:lnTo>
                  <a:lnTo>
                    <a:pt x="44" y="60117"/>
                  </a:lnTo>
                  <a:lnTo>
                    <a:pt x="88" y="60160"/>
                  </a:lnTo>
                  <a:lnTo>
                    <a:pt x="176" y="60160"/>
                  </a:lnTo>
                  <a:lnTo>
                    <a:pt x="307" y="60117"/>
                  </a:lnTo>
                  <a:lnTo>
                    <a:pt x="3203" y="57923"/>
                  </a:lnTo>
                  <a:lnTo>
                    <a:pt x="3905" y="57396"/>
                  </a:lnTo>
                  <a:lnTo>
                    <a:pt x="4607" y="56869"/>
                  </a:lnTo>
                  <a:lnTo>
                    <a:pt x="5353" y="56387"/>
                  </a:lnTo>
                  <a:lnTo>
                    <a:pt x="6099" y="55904"/>
                  </a:lnTo>
                  <a:lnTo>
                    <a:pt x="7635" y="55026"/>
                  </a:lnTo>
                  <a:lnTo>
                    <a:pt x="9127" y="54193"/>
                  </a:lnTo>
                  <a:lnTo>
                    <a:pt x="10707" y="53315"/>
                  </a:lnTo>
                  <a:lnTo>
                    <a:pt x="12287" y="52394"/>
                  </a:lnTo>
                  <a:lnTo>
                    <a:pt x="15665" y="51033"/>
                  </a:lnTo>
                  <a:lnTo>
                    <a:pt x="15709" y="51033"/>
                  </a:lnTo>
                  <a:lnTo>
                    <a:pt x="18210" y="49410"/>
                  </a:lnTo>
                  <a:lnTo>
                    <a:pt x="22160" y="47347"/>
                  </a:lnTo>
                  <a:lnTo>
                    <a:pt x="27469" y="44671"/>
                  </a:lnTo>
                  <a:lnTo>
                    <a:pt x="29663" y="43442"/>
                  </a:lnTo>
                  <a:lnTo>
                    <a:pt x="30892" y="43398"/>
                  </a:lnTo>
                  <a:lnTo>
                    <a:pt x="30936" y="43398"/>
                  </a:lnTo>
                  <a:lnTo>
                    <a:pt x="31901" y="43179"/>
                  </a:lnTo>
                  <a:lnTo>
                    <a:pt x="31989" y="43135"/>
                  </a:lnTo>
                  <a:lnTo>
                    <a:pt x="33349" y="41775"/>
                  </a:lnTo>
                  <a:lnTo>
                    <a:pt x="33349" y="41731"/>
                  </a:lnTo>
                  <a:lnTo>
                    <a:pt x="35104" y="38527"/>
                  </a:lnTo>
                  <a:lnTo>
                    <a:pt x="36377" y="36509"/>
                  </a:lnTo>
                  <a:lnTo>
                    <a:pt x="36377" y="36465"/>
                  </a:lnTo>
                  <a:lnTo>
                    <a:pt x="36904" y="34666"/>
                  </a:lnTo>
                  <a:lnTo>
                    <a:pt x="36904" y="34622"/>
                  </a:lnTo>
                  <a:lnTo>
                    <a:pt x="37211" y="32121"/>
                  </a:lnTo>
                  <a:lnTo>
                    <a:pt x="37298" y="29488"/>
                  </a:lnTo>
                  <a:lnTo>
                    <a:pt x="37255" y="27601"/>
                  </a:lnTo>
                  <a:lnTo>
                    <a:pt x="37211" y="27557"/>
                  </a:lnTo>
                  <a:lnTo>
                    <a:pt x="36947" y="25758"/>
                  </a:lnTo>
                  <a:lnTo>
                    <a:pt x="36816" y="22116"/>
                  </a:lnTo>
                  <a:lnTo>
                    <a:pt x="36816" y="22072"/>
                  </a:lnTo>
                  <a:lnTo>
                    <a:pt x="36201" y="20142"/>
                  </a:lnTo>
                  <a:lnTo>
                    <a:pt x="36421" y="17509"/>
                  </a:lnTo>
                  <a:lnTo>
                    <a:pt x="36509" y="15227"/>
                  </a:lnTo>
                  <a:lnTo>
                    <a:pt x="36772" y="13077"/>
                  </a:lnTo>
                  <a:lnTo>
                    <a:pt x="36596" y="10663"/>
                  </a:lnTo>
                  <a:lnTo>
                    <a:pt x="37650" y="7460"/>
                  </a:lnTo>
                  <a:lnTo>
                    <a:pt x="38264" y="4827"/>
                  </a:lnTo>
                  <a:lnTo>
                    <a:pt x="38308" y="4783"/>
                  </a:lnTo>
                  <a:lnTo>
                    <a:pt x="38264" y="3160"/>
                  </a:lnTo>
                  <a:lnTo>
                    <a:pt x="38264" y="3072"/>
                  </a:lnTo>
                  <a:lnTo>
                    <a:pt x="37737" y="1492"/>
                  </a:lnTo>
                  <a:lnTo>
                    <a:pt x="37737" y="1449"/>
                  </a:lnTo>
                  <a:lnTo>
                    <a:pt x="36991" y="88"/>
                  </a:lnTo>
                  <a:lnTo>
                    <a:pt x="36947" y="44"/>
                  </a:lnTo>
                  <a:lnTo>
                    <a:pt x="3690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6" name="Google Shape;4996;p168"/>
            <p:cNvSpPr/>
            <p:nvPr/>
          </p:nvSpPr>
          <p:spPr>
            <a:xfrm>
              <a:off x="6392350" y="3454800"/>
              <a:ext cx="767950" cy="217250"/>
            </a:xfrm>
            <a:custGeom>
              <a:avLst/>
              <a:gdLst/>
              <a:ahLst/>
              <a:cxnLst/>
              <a:rect l="l" t="t" r="r" b="b"/>
              <a:pathLst>
                <a:path w="30718" h="8690" extrusionOk="0">
                  <a:moveTo>
                    <a:pt x="11234" y="1"/>
                  </a:moveTo>
                  <a:lnTo>
                    <a:pt x="7899" y="1010"/>
                  </a:lnTo>
                  <a:lnTo>
                    <a:pt x="3555" y="1975"/>
                  </a:lnTo>
                  <a:lnTo>
                    <a:pt x="3511" y="1975"/>
                  </a:lnTo>
                  <a:lnTo>
                    <a:pt x="89" y="3994"/>
                  </a:lnTo>
                  <a:lnTo>
                    <a:pt x="45" y="4038"/>
                  </a:lnTo>
                  <a:lnTo>
                    <a:pt x="1" y="4126"/>
                  </a:lnTo>
                  <a:lnTo>
                    <a:pt x="1" y="4169"/>
                  </a:lnTo>
                  <a:lnTo>
                    <a:pt x="45" y="4257"/>
                  </a:lnTo>
                  <a:lnTo>
                    <a:pt x="89" y="4301"/>
                  </a:lnTo>
                  <a:lnTo>
                    <a:pt x="132" y="4345"/>
                  </a:lnTo>
                  <a:lnTo>
                    <a:pt x="220" y="4345"/>
                  </a:lnTo>
                  <a:lnTo>
                    <a:pt x="264" y="4301"/>
                  </a:lnTo>
                  <a:lnTo>
                    <a:pt x="3687" y="2326"/>
                  </a:lnTo>
                  <a:lnTo>
                    <a:pt x="7987" y="1361"/>
                  </a:lnTo>
                  <a:lnTo>
                    <a:pt x="10313" y="659"/>
                  </a:lnTo>
                  <a:lnTo>
                    <a:pt x="11278" y="352"/>
                  </a:lnTo>
                  <a:lnTo>
                    <a:pt x="11497" y="352"/>
                  </a:lnTo>
                  <a:lnTo>
                    <a:pt x="13384" y="2283"/>
                  </a:lnTo>
                  <a:lnTo>
                    <a:pt x="13428" y="2326"/>
                  </a:lnTo>
                  <a:lnTo>
                    <a:pt x="15754" y="4257"/>
                  </a:lnTo>
                  <a:lnTo>
                    <a:pt x="15798" y="4257"/>
                  </a:lnTo>
                  <a:lnTo>
                    <a:pt x="18913" y="5969"/>
                  </a:lnTo>
                  <a:lnTo>
                    <a:pt x="20888" y="6802"/>
                  </a:lnTo>
                  <a:lnTo>
                    <a:pt x="23214" y="7592"/>
                  </a:lnTo>
                  <a:lnTo>
                    <a:pt x="26022" y="8601"/>
                  </a:lnTo>
                  <a:lnTo>
                    <a:pt x="26066" y="8601"/>
                  </a:lnTo>
                  <a:lnTo>
                    <a:pt x="26943" y="8689"/>
                  </a:lnTo>
                  <a:lnTo>
                    <a:pt x="26987" y="8689"/>
                  </a:lnTo>
                  <a:lnTo>
                    <a:pt x="27777" y="8558"/>
                  </a:lnTo>
                  <a:lnTo>
                    <a:pt x="27821" y="8514"/>
                  </a:lnTo>
                  <a:lnTo>
                    <a:pt x="28874" y="7899"/>
                  </a:lnTo>
                  <a:lnTo>
                    <a:pt x="28962" y="7855"/>
                  </a:lnTo>
                  <a:lnTo>
                    <a:pt x="30366" y="5881"/>
                  </a:lnTo>
                  <a:lnTo>
                    <a:pt x="30366" y="5837"/>
                  </a:lnTo>
                  <a:lnTo>
                    <a:pt x="30717" y="5003"/>
                  </a:lnTo>
                  <a:lnTo>
                    <a:pt x="30717" y="4872"/>
                  </a:lnTo>
                  <a:lnTo>
                    <a:pt x="30322" y="3380"/>
                  </a:lnTo>
                  <a:lnTo>
                    <a:pt x="30278" y="3380"/>
                  </a:lnTo>
                  <a:lnTo>
                    <a:pt x="29225" y="1010"/>
                  </a:lnTo>
                  <a:lnTo>
                    <a:pt x="29181" y="966"/>
                  </a:lnTo>
                  <a:lnTo>
                    <a:pt x="29137" y="922"/>
                  </a:lnTo>
                  <a:lnTo>
                    <a:pt x="29050" y="922"/>
                  </a:lnTo>
                  <a:lnTo>
                    <a:pt x="28962" y="966"/>
                  </a:lnTo>
                  <a:lnTo>
                    <a:pt x="28918" y="966"/>
                  </a:lnTo>
                  <a:lnTo>
                    <a:pt x="28874" y="1054"/>
                  </a:lnTo>
                  <a:lnTo>
                    <a:pt x="28874" y="1098"/>
                  </a:lnTo>
                  <a:lnTo>
                    <a:pt x="28918" y="1186"/>
                  </a:lnTo>
                  <a:lnTo>
                    <a:pt x="29971" y="3511"/>
                  </a:lnTo>
                  <a:lnTo>
                    <a:pt x="30366" y="4915"/>
                  </a:lnTo>
                  <a:lnTo>
                    <a:pt x="30059" y="5661"/>
                  </a:lnTo>
                  <a:lnTo>
                    <a:pt x="28699" y="7636"/>
                  </a:lnTo>
                  <a:lnTo>
                    <a:pt x="27689" y="8206"/>
                  </a:lnTo>
                  <a:lnTo>
                    <a:pt x="26943" y="8338"/>
                  </a:lnTo>
                  <a:lnTo>
                    <a:pt x="26154" y="8250"/>
                  </a:lnTo>
                  <a:lnTo>
                    <a:pt x="23301" y="7285"/>
                  </a:lnTo>
                  <a:lnTo>
                    <a:pt x="21020" y="6495"/>
                  </a:lnTo>
                  <a:lnTo>
                    <a:pt x="19045" y="5618"/>
                  </a:lnTo>
                  <a:lnTo>
                    <a:pt x="15973" y="3950"/>
                  </a:lnTo>
                  <a:lnTo>
                    <a:pt x="13648" y="2063"/>
                  </a:lnTo>
                  <a:lnTo>
                    <a:pt x="11673" y="89"/>
                  </a:lnTo>
                  <a:lnTo>
                    <a:pt x="11585" y="45"/>
                  </a:lnTo>
                  <a:lnTo>
                    <a:pt x="1132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7" name="Google Shape;4997;p168"/>
            <p:cNvSpPr/>
            <p:nvPr/>
          </p:nvSpPr>
          <p:spPr>
            <a:xfrm>
              <a:off x="6322150" y="3238700"/>
              <a:ext cx="868850" cy="265500"/>
            </a:xfrm>
            <a:custGeom>
              <a:avLst/>
              <a:gdLst/>
              <a:ahLst/>
              <a:cxnLst/>
              <a:rect l="l" t="t" r="r" b="b"/>
              <a:pathLst>
                <a:path w="34754" h="10620" extrusionOk="0">
                  <a:moveTo>
                    <a:pt x="34491" y="0"/>
                  </a:moveTo>
                  <a:lnTo>
                    <a:pt x="34447" y="44"/>
                  </a:lnTo>
                  <a:lnTo>
                    <a:pt x="33437" y="1492"/>
                  </a:lnTo>
                  <a:lnTo>
                    <a:pt x="32033" y="3730"/>
                  </a:lnTo>
                  <a:lnTo>
                    <a:pt x="32033" y="3774"/>
                  </a:lnTo>
                  <a:lnTo>
                    <a:pt x="31419" y="5442"/>
                  </a:lnTo>
                  <a:lnTo>
                    <a:pt x="31419" y="5485"/>
                  </a:lnTo>
                  <a:lnTo>
                    <a:pt x="31156" y="7592"/>
                  </a:lnTo>
                  <a:lnTo>
                    <a:pt x="31112" y="10005"/>
                  </a:lnTo>
                  <a:lnTo>
                    <a:pt x="30936" y="10225"/>
                  </a:lnTo>
                  <a:lnTo>
                    <a:pt x="30454" y="10268"/>
                  </a:lnTo>
                  <a:lnTo>
                    <a:pt x="29971" y="10225"/>
                  </a:lnTo>
                  <a:lnTo>
                    <a:pt x="29488" y="10137"/>
                  </a:lnTo>
                  <a:lnTo>
                    <a:pt x="29005" y="10005"/>
                  </a:lnTo>
                  <a:lnTo>
                    <a:pt x="28523" y="9830"/>
                  </a:lnTo>
                  <a:lnTo>
                    <a:pt x="28040" y="9610"/>
                  </a:lnTo>
                  <a:lnTo>
                    <a:pt x="27557" y="9347"/>
                  </a:lnTo>
                  <a:lnTo>
                    <a:pt x="27119" y="9084"/>
                  </a:lnTo>
                  <a:lnTo>
                    <a:pt x="26241" y="8513"/>
                  </a:lnTo>
                  <a:lnTo>
                    <a:pt x="25451" y="7899"/>
                  </a:lnTo>
                  <a:lnTo>
                    <a:pt x="24749" y="7328"/>
                  </a:lnTo>
                  <a:lnTo>
                    <a:pt x="24179" y="6846"/>
                  </a:lnTo>
                  <a:lnTo>
                    <a:pt x="19308" y="2633"/>
                  </a:lnTo>
                  <a:lnTo>
                    <a:pt x="19264" y="2633"/>
                  </a:lnTo>
                  <a:lnTo>
                    <a:pt x="17991" y="2019"/>
                  </a:lnTo>
                  <a:lnTo>
                    <a:pt x="17948" y="2019"/>
                  </a:lnTo>
                  <a:lnTo>
                    <a:pt x="17245" y="1887"/>
                  </a:lnTo>
                  <a:lnTo>
                    <a:pt x="17158" y="1931"/>
                  </a:lnTo>
                  <a:lnTo>
                    <a:pt x="16500" y="2370"/>
                  </a:lnTo>
                  <a:lnTo>
                    <a:pt x="16456" y="2370"/>
                  </a:lnTo>
                  <a:lnTo>
                    <a:pt x="14788" y="3994"/>
                  </a:lnTo>
                  <a:lnTo>
                    <a:pt x="13603" y="4827"/>
                  </a:lnTo>
                  <a:lnTo>
                    <a:pt x="12331" y="5178"/>
                  </a:lnTo>
                  <a:lnTo>
                    <a:pt x="10312" y="5529"/>
                  </a:lnTo>
                  <a:lnTo>
                    <a:pt x="10268" y="5529"/>
                  </a:lnTo>
                  <a:lnTo>
                    <a:pt x="8338" y="6144"/>
                  </a:lnTo>
                  <a:lnTo>
                    <a:pt x="5924" y="6714"/>
                  </a:lnTo>
                  <a:lnTo>
                    <a:pt x="5880" y="6714"/>
                  </a:lnTo>
                  <a:lnTo>
                    <a:pt x="4125" y="7416"/>
                  </a:lnTo>
                  <a:lnTo>
                    <a:pt x="4081" y="7460"/>
                  </a:lnTo>
                  <a:lnTo>
                    <a:pt x="2063" y="8645"/>
                  </a:lnTo>
                  <a:lnTo>
                    <a:pt x="2063" y="8689"/>
                  </a:lnTo>
                  <a:lnTo>
                    <a:pt x="88" y="10181"/>
                  </a:lnTo>
                  <a:lnTo>
                    <a:pt x="44" y="10225"/>
                  </a:lnTo>
                  <a:lnTo>
                    <a:pt x="0" y="10268"/>
                  </a:lnTo>
                  <a:lnTo>
                    <a:pt x="44" y="10356"/>
                  </a:lnTo>
                  <a:lnTo>
                    <a:pt x="44" y="10400"/>
                  </a:lnTo>
                  <a:lnTo>
                    <a:pt x="88" y="10444"/>
                  </a:lnTo>
                  <a:lnTo>
                    <a:pt x="176" y="10488"/>
                  </a:lnTo>
                  <a:lnTo>
                    <a:pt x="220" y="10488"/>
                  </a:lnTo>
                  <a:lnTo>
                    <a:pt x="308" y="10444"/>
                  </a:lnTo>
                  <a:lnTo>
                    <a:pt x="2238" y="8952"/>
                  </a:lnTo>
                  <a:lnTo>
                    <a:pt x="4257" y="7767"/>
                  </a:lnTo>
                  <a:lnTo>
                    <a:pt x="6012" y="7021"/>
                  </a:lnTo>
                  <a:lnTo>
                    <a:pt x="8425" y="6451"/>
                  </a:lnTo>
                  <a:lnTo>
                    <a:pt x="10356" y="5837"/>
                  </a:lnTo>
                  <a:lnTo>
                    <a:pt x="12375" y="5529"/>
                  </a:lnTo>
                  <a:lnTo>
                    <a:pt x="12419" y="5529"/>
                  </a:lnTo>
                  <a:lnTo>
                    <a:pt x="13735" y="5134"/>
                  </a:lnTo>
                  <a:lnTo>
                    <a:pt x="13779" y="5134"/>
                  </a:lnTo>
                  <a:lnTo>
                    <a:pt x="15008" y="4257"/>
                  </a:lnTo>
                  <a:lnTo>
                    <a:pt x="16719" y="2633"/>
                  </a:lnTo>
                  <a:lnTo>
                    <a:pt x="17289" y="2282"/>
                  </a:lnTo>
                  <a:lnTo>
                    <a:pt x="17860" y="2326"/>
                  </a:lnTo>
                  <a:lnTo>
                    <a:pt x="19088" y="2940"/>
                  </a:lnTo>
                  <a:lnTo>
                    <a:pt x="23959" y="7109"/>
                  </a:lnTo>
                  <a:lnTo>
                    <a:pt x="24705" y="7767"/>
                  </a:lnTo>
                  <a:lnTo>
                    <a:pt x="25495" y="8382"/>
                  </a:lnTo>
                  <a:lnTo>
                    <a:pt x="26329" y="8996"/>
                  </a:lnTo>
                  <a:lnTo>
                    <a:pt x="27162" y="9522"/>
                  </a:lnTo>
                  <a:lnTo>
                    <a:pt x="27952" y="9961"/>
                  </a:lnTo>
                  <a:lnTo>
                    <a:pt x="28391" y="10181"/>
                  </a:lnTo>
                  <a:lnTo>
                    <a:pt x="28786" y="10312"/>
                  </a:lnTo>
                  <a:lnTo>
                    <a:pt x="29225" y="10444"/>
                  </a:lnTo>
                  <a:lnTo>
                    <a:pt x="29620" y="10532"/>
                  </a:lnTo>
                  <a:lnTo>
                    <a:pt x="30015" y="10619"/>
                  </a:lnTo>
                  <a:lnTo>
                    <a:pt x="30454" y="10619"/>
                  </a:lnTo>
                  <a:lnTo>
                    <a:pt x="31024" y="10576"/>
                  </a:lnTo>
                  <a:lnTo>
                    <a:pt x="31156" y="10532"/>
                  </a:lnTo>
                  <a:lnTo>
                    <a:pt x="31419" y="10225"/>
                  </a:lnTo>
                  <a:lnTo>
                    <a:pt x="31463" y="10093"/>
                  </a:lnTo>
                  <a:lnTo>
                    <a:pt x="31507" y="7636"/>
                  </a:lnTo>
                  <a:lnTo>
                    <a:pt x="31726" y="5529"/>
                  </a:lnTo>
                  <a:lnTo>
                    <a:pt x="32340" y="3906"/>
                  </a:lnTo>
                  <a:lnTo>
                    <a:pt x="33745" y="1668"/>
                  </a:lnTo>
                  <a:lnTo>
                    <a:pt x="34710" y="264"/>
                  </a:lnTo>
                  <a:lnTo>
                    <a:pt x="34754" y="176"/>
                  </a:lnTo>
                  <a:lnTo>
                    <a:pt x="34754" y="132"/>
                  </a:lnTo>
                  <a:lnTo>
                    <a:pt x="34754" y="44"/>
                  </a:lnTo>
                  <a:lnTo>
                    <a:pt x="3466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8" name="Google Shape;4998;p168"/>
            <p:cNvSpPr/>
            <p:nvPr/>
          </p:nvSpPr>
          <p:spPr>
            <a:xfrm>
              <a:off x="6256325" y="3037950"/>
              <a:ext cx="923700" cy="403725"/>
            </a:xfrm>
            <a:custGeom>
              <a:avLst/>
              <a:gdLst/>
              <a:ahLst/>
              <a:cxnLst/>
              <a:rect l="l" t="t" r="r" b="b"/>
              <a:pathLst>
                <a:path w="36948" h="16149" extrusionOk="0">
                  <a:moveTo>
                    <a:pt x="34666" y="0"/>
                  </a:moveTo>
                  <a:lnTo>
                    <a:pt x="34622" y="88"/>
                  </a:lnTo>
                  <a:lnTo>
                    <a:pt x="34622" y="132"/>
                  </a:lnTo>
                  <a:lnTo>
                    <a:pt x="34622" y="220"/>
                  </a:lnTo>
                  <a:lnTo>
                    <a:pt x="35061" y="1931"/>
                  </a:lnTo>
                  <a:lnTo>
                    <a:pt x="35983" y="5178"/>
                  </a:lnTo>
                  <a:lnTo>
                    <a:pt x="36597" y="7811"/>
                  </a:lnTo>
                  <a:lnTo>
                    <a:pt x="35851" y="8908"/>
                  </a:lnTo>
                  <a:lnTo>
                    <a:pt x="34227" y="10927"/>
                  </a:lnTo>
                  <a:lnTo>
                    <a:pt x="33745" y="11058"/>
                  </a:lnTo>
                  <a:lnTo>
                    <a:pt x="32955" y="10795"/>
                  </a:lnTo>
                  <a:lnTo>
                    <a:pt x="29795" y="9347"/>
                  </a:lnTo>
                  <a:lnTo>
                    <a:pt x="27777" y="8381"/>
                  </a:lnTo>
                  <a:lnTo>
                    <a:pt x="23872" y="6890"/>
                  </a:lnTo>
                  <a:lnTo>
                    <a:pt x="23828" y="6890"/>
                  </a:lnTo>
                  <a:lnTo>
                    <a:pt x="22160" y="6495"/>
                  </a:lnTo>
                  <a:lnTo>
                    <a:pt x="20844" y="6451"/>
                  </a:lnTo>
                  <a:lnTo>
                    <a:pt x="20800" y="6451"/>
                  </a:lnTo>
                  <a:lnTo>
                    <a:pt x="19835" y="6670"/>
                  </a:lnTo>
                  <a:lnTo>
                    <a:pt x="19791" y="6670"/>
                  </a:lnTo>
                  <a:lnTo>
                    <a:pt x="18035" y="7548"/>
                  </a:lnTo>
                  <a:lnTo>
                    <a:pt x="15798" y="8776"/>
                  </a:lnTo>
                  <a:lnTo>
                    <a:pt x="15754" y="8776"/>
                  </a:lnTo>
                  <a:lnTo>
                    <a:pt x="13867" y="10137"/>
                  </a:lnTo>
                  <a:lnTo>
                    <a:pt x="12199" y="10356"/>
                  </a:lnTo>
                  <a:lnTo>
                    <a:pt x="9040" y="10532"/>
                  </a:lnTo>
                  <a:lnTo>
                    <a:pt x="8996" y="10532"/>
                  </a:lnTo>
                  <a:lnTo>
                    <a:pt x="7373" y="11058"/>
                  </a:lnTo>
                  <a:lnTo>
                    <a:pt x="3818" y="12638"/>
                  </a:lnTo>
                  <a:lnTo>
                    <a:pt x="3818" y="12682"/>
                  </a:lnTo>
                  <a:lnTo>
                    <a:pt x="1756" y="14042"/>
                  </a:lnTo>
                  <a:lnTo>
                    <a:pt x="44" y="15841"/>
                  </a:lnTo>
                  <a:lnTo>
                    <a:pt x="44" y="15885"/>
                  </a:lnTo>
                  <a:lnTo>
                    <a:pt x="1" y="15973"/>
                  </a:lnTo>
                  <a:lnTo>
                    <a:pt x="44" y="16017"/>
                  </a:lnTo>
                  <a:lnTo>
                    <a:pt x="88" y="16104"/>
                  </a:lnTo>
                  <a:lnTo>
                    <a:pt x="176" y="16148"/>
                  </a:lnTo>
                  <a:lnTo>
                    <a:pt x="264" y="16104"/>
                  </a:lnTo>
                  <a:lnTo>
                    <a:pt x="308" y="16061"/>
                  </a:lnTo>
                  <a:lnTo>
                    <a:pt x="1975" y="14305"/>
                  </a:lnTo>
                  <a:lnTo>
                    <a:pt x="3994" y="12945"/>
                  </a:lnTo>
                  <a:lnTo>
                    <a:pt x="7504" y="11365"/>
                  </a:lnTo>
                  <a:lnTo>
                    <a:pt x="9084" y="10883"/>
                  </a:lnTo>
                  <a:lnTo>
                    <a:pt x="12199" y="10707"/>
                  </a:lnTo>
                  <a:lnTo>
                    <a:pt x="13955" y="10488"/>
                  </a:lnTo>
                  <a:lnTo>
                    <a:pt x="14042" y="10444"/>
                  </a:lnTo>
                  <a:lnTo>
                    <a:pt x="15973" y="9084"/>
                  </a:lnTo>
                  <a:lnTo>
                    <a:pt x="18211" y="7855"/>
                  </a:lnTo>
                  <a:lnTo>
                    <a:pt x="19922" y="6977"/>
                  </a:lnTo>
                  <a:lnTo>
                    <a:pt x="20844" y="6802"/>
                  </a:lnTo>
                  <a:lnTo>
                    <a:pt x="22116" y="6846"/>
                  </a:lnTo>
                  <a:lnTo>
                    <a:pt x="23740" y="7197"/>
                  </a:lnTo>
                  <a:lnTo>
                    <a:pt x="27645" y="8733"/>
                  </a:lnTo>
                  <a:lnTo>
                    <a:pt x="29664" y="9698"/>
                  </a:lnTo>
                  <a:lnTo>
                    <a:pt x="32823" y="11146"/>
                  </a:lnTo>
                  <a:lnTo>
                    <a:pt x="32867" y="11146"/>
                  </a:lnTo>
                  <a:lnTo>
                    <a:pt x="33701" y="11409"/>
                  </a:lnTo>
                  <a:lnTo>
                    <a:pt x="33789" y="11409"/>
                  </a:lnTo>
                  <a:lnTo>
                    <a:pt x="34359" y="11234"/>
                  </a:lnTo>
                  <a:lnTo>
                    <a:pt x="34447" y="11190"/>
                  </a:lnTo>
                  <a:lnTo>
                    <a:pt x="36158" y="9084"/>
                  </a:lnTo>
                  <a:lnTo>
                    <a:pt x="36948" y="7943"/>
                  </a:lnTo>
                  <a:lnTo>
                    <a:pt x="36948" y="7899"/>
                  </a:lnTo>
                  <a:lnTo>
                    <a:pt x="36948" y="7811"/>
                  </a:lnTo>
                  <a:lnTo>
                    <a:pt x="36334" y="5090"/>
                  </a:lnTo>
                  <a:lnTo>
                    <a:pt x="35368" y="1843"/>
                  </a:lnTo>
                  <a:lnTo>
                    <a:pt x="34929" y="132"/>
                  </a:lnTo>
                  <a:lnTo>
                    <a:pt x="34929" y="44"/>
                  </a:lnTo>
                  <a:lnTo>
                    <a:pt x="3488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9" name="Google Shape;4999;p168"/>
            <p:cNvSpPr/>
            <p:nvPr/>
          </p:nvSpPr>
          <p:spPr>
            <a:xfrm>
              <a:off x="6203675" y="2736275"/>
              <a:ext cx="931375" cy="657125"/>
            </a:xfrm>
            <a:custGeom>
              <a:avLst/>
              <a:gdLst/>
              <a:ahLst/>
              <a:cxnLst/>
              <a:rect l="l" t="t" r="r" b="b"/>
              <a:pathLst>
                <a:path w="37255" h="26285" extrusionOk="0">
                  <a:moveTo>
                    <a:pt x="37035" y="0"/>
                  </a:moveTo>
                  <a:lnTo>
                    <a:pt x="36992" y="44"/>
                  </a:lnTo>
                  <a:lnTo>
                    <a:pt x="36948" y="88"/>
                  </a:lnTo>
                  <a:lnTo>
                    <a:pt x="36904" y="132"/>
                  </a:lnTo>
                  <a:lnTo>
                    <a:pt x="36465" y="2326"/>
                  </a:lnTo>
                  <a:lnTo>
                    <a:pt x="36421" y="4564"/>
                  </a:lnTo>
                  <a:lnTo>
                    <a:pt x="36290" y="9040"/>
                  </a:lnTo>
                  <a:lnTo>
                    <a:pt x="36333" y="12550"/>
                  </a:lnTo>
                  <a:lnTo>
                    <a:pt x="36333" y="12594"/>
                  </a:lnTo>
                  <a:lnTo>
                    <a:pt x="36597" y="13691"/>
                  </a:lnTo>
                  <a:lnTo>
                    <a:pt x="36158" y="14700"/>
                  </a:lnTo>
                  <a:lnTo>
                    <a:pt x="34929" y="15314"/>
                  </a:lnTo>
                  <a:lnTo>
                    <a:pt x="33393" y="15666"/>
                  </a:lnTo>
                  <a:lnTo>
                    <a:pt x="31682" y="15885"/>
                  </a:lnTo>
                  <a:lnTo>
                    <a:pt x="29971" y="15358"/>
                  </a:lnTo>
                  <a:lnTo>
                    <a:pt x="27294" y="14261"/>
                  </a:lnTo>
                  <a:lnTo>
                    <a:pt x="26153" y="13252"/>
                  </a:lnTo>
                  <a:lnTo>
                    <a:pt x="25890" y="13252"/>
                  </a:lnTo>
                  <a:lnTo>
                    <a:pt x="25276" y="13823"/>
                  </a:lnTo>
                  <a:lnTo>
                    <a:pt x="24178" y="14305"/>
                  </a:lnTo>
                  <a:lnTo>
                    <a:pt x="21502" y="15490"/>
                  </a:lnTo>
                  <a:lnTo>
                    <a:pt x="18825" y="16631"/>
                  </a:lnTo>
                  <a:lnTo>
                    <a:pt x="16850" y="17596"/>
                  </a:lnTo>
                  <a:lnTo>
                    <a:pt x="13823" y="19571"/>
                  </a:lnTo>
                  <a:lnTo>
                    <a:pt x="12199" y="19615"/>
                  </a:lnTo>
                  <a:lnTo>
                    <a:pt x="9435" y="19790"/>
                  </a:lnTo>
                  <a:lnTo>
                    <a:pt x="9391" y="19834"/>
                  </a:lnTo>
                  <a:lnTo>
                    <a:pt x="8425" y="20185"/>
                  </a:lnTo>
                  <a:lnTo>
                    <a:pt x="6495" y="21107"/>
                  </a:lnTo>
                  <a:lnTo>
                    <a:pt x="4520" y="22204"/>
                  </a:lnTo>
                  <a:lnTo>
                    <a:pt x="4476" y="22204"/>
                  </a:lnTo>
                  <a:lnTo>
                    <a:pt x="2633" y="23476"/>
                  </a:lnTo>
                  <a:lnTo>
                    <a:pt x="2633" y="23520"/>
                  </a:lnTo>
                  <a:lnTo>
                    <a:pt x="44" y="25977"/>
                  </a:lnTo>
                  <a:lnTo>
                    <a:pt x="0" y="26021"/>
                  </a:lnTo>
                  <a:lnTo>
                    <a:pt x="0" y="26109"/>
                  </a:lnTo>
                  <a:lnTo>
                    <a:pt x="0" y="26153"/>
                  </a:lnTo>
                  <a:lnTo>
                    <a:pt x="44" y="26241"/>
                  </a:lnTo>
                  <a:lnTo>
                    <a:pt x="88" y="26285"/>
                  </a:lnTo>
                  <a:lnTo>
                    <a:pt x="220" y="26285"/>
                  </a:lnTo>
                  <a:lnTo>
                    <a:pt x="264" y="26241"/>
                  </a:lnTo>
                  <a:lnTo>
                    <a:pt x="2853" y="23783"/>
                  </a:lnTo>
                  <a:lnTo>
                    <a:pt x="4696" y="22511"/>
                  </a:lnTo>
                  <a:lnTo>
                    <a:pt x="6670" y="21414"/>
                  </a:lnTo>
                  <a:lnTo>
                    <a:pt x="8557" y="20492"/>
                  </a:lnTo>
                  <a:lnTo>
                    <a:pt x="9479" y="20141"/>
                  </a:lnTo>
                  <a:lnTo>
                    <a:pt x="12243" y="19966"/>
                  </a:lnTo>
                  <a:lnTo>
                    <a:pt x="13867" y="19922"/>
                  </a:lnTo>
                  <a:lnTo>
                    <a:pt x="13954" y="19878"/>
                  </a:lnTo>
                  <a:lnTo>
                    <a:pt x="17026" y="17903"/>
                  </a:lnTo>
                  <a:lnTo>
                    <a:pt x="18957" y="16982"/>
                  </a:lnTo>
                  <a:lnTo>
                    <a:pt x="21633" y="15797"/>
                  </a:lnTo>
                  <a:lnTo>
                    <a:pt x="24354" y="14656"/>
                  </a:lnTo>
                  <a:lnTo>
                    <a:pt x="25451" y="14130"/>
                  </a:lnTo>
                  <a:lnTo>
                    <a:pt x="25495" y="14086"/>
                  </a:lnTo>
                  <a:lnTo>
                    <a:pt x="26021" y="13647"/>
                  </a:lnTo>
                  <a:lnTo>
                    <a:pt x="27118" y="14568"/>
                  </a:lnTo>
                  <a:lnTo>
                    <a:pt x="27162" y="14568"/>
                  </a:lnTo>
                  <a:lnTo>
                    <a:pt x="29839" y="15666"/>
                  </a:lnTo>
                  <a:lnTo>
                    <a:pt x="31594" y="16236"/>
                  </a:lnTo>
                  <a:lnTo>
                    <a:pt x="31682" y="16236"/>
                  </a:lnTo>
                  <a:lnTo>
                    <a:pt x="33437" y="16017"/>
                  </a:lnTo>
                  <a:lnTo>
                    <a:pt x="33481" y="16017"/>
                  </a:lnTo>
                  <a:lnTo>
                    <a:pt x="35061" y="15622"/>
                  </a:lnTo>
                  <a:lnTo>
                    <a:pt x="36377" y="14963"/>
                  </a:lnTo>
                  <a:lnTo>
                    <a:pt x="36465" y="14876"/>
                  </a:lnTo>
                  <a:lnTo>
                    <a:pt x="36904" y="13779"/>
                  </a:lnTo>
                  <a:lnTo>
                    <a:pt x="36948" y="13691"/>
                  </a:lnTo>
                  <a:lnTo>
                    <a:pt x="36684" y="12506"/>
                  </a:lnTo>
                  <a:lnTo>
                    <a:pt x="36641" y="9040"/>
                  </a:lnTo>
                  <a:lnTo>
                    <a:pt x="36772" y="4608"/>
                  </a:lnTo>
                  <a:lnTo>
                    <a:pt x="36816" y="2370"/>
                  </a:lnTo>
                  <a:lnTo>
                    <a:pt x="37255" y="220"/>
                  </a:lnTo>
                  <a:lnTo>
                    <a:pt x="37255" y="132"/>
                  </a:lnTo>
                  <a:lnTo>
                    <a:pt x="37255" y="88"/>
                  </a:lnTo>
                  <a:lnTo>
                    <a:pt x="37211" y="44"/>
                  </a:lnTo>
                  <a:lnTo>
                    <a:pt x="3712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0" name="Google Shape;5000;p168"/>
            <p:cNvSpPr/>
            <p:nvPr/>
          </p:nvSpPr>
          <p:spPr>
            <a:xfrm>
              <a:off x="6895875" y="1781875"/>
              <a:ext cx="345600" cy="2234625"/>
            </a:xfrm>
            <a:custGeom>
              <a:avLst/>
              <a:gdLst/>
              <a:ahLst/>
              <a:cxnLst/>
              <a:rect l="l" t="t" r="r" b="b"/>
              <a:pathLst>
                <a:path w="13824" h="89385" extrusionOk="0">
                  <a:moveTo>
                    <a:pt x="8426" y="0"/>
                  </a:moveTo>
                  <a:lnTo>
                    <a:pt x="8382" y="44"/>
                  </a:lnTo>
                  <a:lnTo>
                    <a:pt x="8294" y="44"/>
                  </a:lnTo>
                  <a:lnTo>
                    <a:pt x="8250" y="132"/>
                  </a:lnTo>
                  <a:lnTo>
                    <a:pt x="8250" y="176"/>
                  </a:lnTo>
                  <a:lnTo>
                    <a:pt x="8250" y="264"/>
                  </a:lnTo>
                  <a:lnTo>
                    <a:pt x="8294" y="308"/>
                  </a:lnTo>
                  <a:lnTo>
                    <a:pt x="9962" y="2414"/>
                  </a:lnTo>
                  <a:lnTo>
                    <a:pt x="9962" y="2458"/>
                  </a:lnTo>
                  <a:lnTo>
                    <a:pt x="11190" y="3511"/>
                  </a:lnTo>
                  <a:lnTo>
                    <a:pt x="11278" y="3555"/>
                  </a:lnTo>
                  <a:lnTo>
                    <a:pt x="12814" y="4037"/>
                  </a:lnTo>
                  <a:lnTo>
                    <a:pt x="13165" y="4388"/>
                  </a:lnTo>
                  <a:lnTo>
                    <a:pt x="13341" y="5003"/>
                  </a:lnTo>
                  <a:lnTo>
                    <a:pt x="13472" y="6495"/>
                  </a:lnTo>
                  <a:lnTo>
                    <a:pt x="13341" y="7504"/>
                  </a:lnTo>
                  <a:lnTo>
                    <a:pt x="12726" y="9347"/>
                  </a:lnTo>
                  <a:lnTo>
                    <a:pt x="12068" y="12067"/>
                  </a:lnTo>
                  <a:lnTo>
                    <a:pt x="11629" y="14656"/>
                  </a:lnTo>
                  <a:lnTo>
                    <a:pt x="11629" y="14700"/>
                  </a:lnTo>
                  <a:lnTo>
                    <a:pt x="11498" y="17114"/>
                  </a:lnTo>
                  <a:lnTo>
                    <a:pt x="11454" y="19703"/>
                  </a:lnTo>
                  <a:lnTo>
                    <a:pt x="11103" y="24573"/>
                  </a:lnTo>
                  <a:lnTo>
                    <a:pt x="11103" y="24617"/>
                  </a:lnTo>
                  <a:lnTo>
                    <a:pt x="11322" y="26460"/>
                  </a:lnTo>
                  <a:lnTo>
                    <a:pt x="12112" y="29620"/>
                  </a:lnTo>
                  <a:lnTo>
                    <a:pt x="12858" y="32691"/>
                  </a:lnTo>
                  <a:lnTo>
                    <a:pt x="12770" y="33525"/>
                  </a:lnTo>
                  <a:lnTo>
                    <a:pt x="11805" y="35675"/>
                  </a:lnTo>
                  <a:lnTo>
                    <a:pt x="10664" y="38527"/>
                  </a:lnTo>
                  <a:lnTo>
                    <a:pt x="10664" y="38571"/>
                  </a:lnTo>
                  <a:lnTo>
                    <a:pt x="10269" y="40546"/>
                  </a:lnTo>
                  <a:lnTo>
                    <a:pt x="10269" y="40590"/>
                  </a:lnTo>
                  <a:lnTo>
                    <a:pt x="10181" y="42740"/>
                  </a:lnTo>
                  <a:lnTo>
                    <a:pt x="10050" y="47654"/>
                  </a:lnTo>
                  <a:lnTo>
                    <a:pt x="10181" y="49761"/>
                  </a:lnTo>
                  <a:lnTo>
                    <a:pt x="10181" y="49805"/>
                  </a:lnTo>
                  <a:lnTo>
                    <a:pt x="10664" y="52174"/>
                  </a:lnTo>
                  <a:lnTo>
                    <a:pt x="12375" y="58537"/>
                  </a:lnTo>
                  <a:lnTo>
                    <a:pt x="12331" y="58932"/>
                  </a:lnTo>
                  <a:lnTo>
                    <a:pt x="11498" y="60204"/>
                  </a:lnTo>
                  <a:lnTo>
                    <a:pt x="10269" y="62135"/>
                  </a:lnTo>
                  <a:lnTo>
                    <a:pt x="10225" y="62179"/>
                  </a:lnTo>
                  <a:lnTo>
                    <a:pt x="9742" y="63671"/>
                  </a:lnTo>
                  <a:lnTo>
                    <a:pt x="9699" y="63715"/>
                  </a:lnTo>
                  <a:lnTo>
                    <a:pt x="9347" y="67664"/>
                  </a:lnTo>
                  <a:lnTo>
                    <a:pt x="9347" y="67708"/>
                  </a:lnTo>
                  <a:lnTo>
                    <a:pt x="9479" y="68278"/>
                  </a:lnTo>
                  <a:lnTo>
                    <a:pt x="10576" y="70648"/>
                  </a:lnTo>
                  <a:lnTo>
                    <a:pt x="12639" y="74948"/>
                  </a:lnTo>
                  <a:lnTo>
                    <a:pt x="12287" y="75957"/>
                  </a:lnTo>
                  <a:lnTo>
                    <a:pt x="10401" y="77186"/>
                  </a:lnTo>
                  <a:lnTo>
                    <a:pt x="8558" y="78546"/>
                  </a:lnTo>
                  <a:lnTo>
                    <a:pt x="6276" y="80477"/>
                  </a:lnTo>
                  <a:lnTo>
                    <a:pt x="5969" y="80521"/>
                  </a:lnTo>
                  <a:lnTo>
                    <a:pt x="5881" y="80565"/>
                  </a:lnTo>
                  <a:lnTo>
                    <a:pt x="3643" y="82715"/>
                  </a:lnTo>
                  <a:lnTo>
                    <a:pt x="2327" y="84163"/>
                  </a:lnTo>
                  <a:lnTo>
                    <a:pt x="2283" y="84207"/>
                  </a:lnTo>
                  <a:lnTo>
                    <a:pt x="1405" y="86313"/>
                  </a:lnTo>
                  <a:lnTo>
                    <a:pt x="45" y="89165"/>
                  </a:lnTo>
                  <a:lnTo>
                    <a:pt x="1" y="89209"/>
                  </a:lnTo>
                  <a:lnTo>
                    <a:pt x="45" y="89297"/>
                  </a:lnTo>
                  <a:lnTo>
                    <a:pt x="45" y="89341"/>
                  </a:lnTo>
                  <a:lnTo>
                    <a:pt x="133" y="89385"/>
                  </a:lnTo>
                  <a:lnTo>
                    <a:pt x="308" y="89385"/>
                  </a:lnTo>
                  <a:lnTo>
                    <a:pt x="352" y="89297"/>
                  </a:lnTo>
                  <a:lnTo>
                    <a:pt x="1712" y="86445"/>
                  </a:lnTo>
                  <a:lnTo>
                    <a:pt x="2590" y="84382"/>
                  </a:lnTo>
                  <a:lnTo>
                    <a:pt x="3906" y="82978"/>
                  </a:lnTo>
                  <a:lnTo>
                    <a:pt x="6056" y="80828"/>
                  </a:lnTo>
                  <a:lnTo>
                    <a:pt x="6364" y="80784"/>
                  </a:lnTo>
                  <a:lnTo>
                    <a:pt x="6451" y="80740"/>
                  </a:lnTo>
                  <a:lnTo>
                    <a:pt x="8777" y="78853"/>
                  </a:lnTo>
                  <a:lnTo>
                    <a:pt x="10620" y="77493"/>
                  </a:lnTo>
                  <a:lnTo>
                    <a:pt x="12551" y="76220"/>
                  </a:lnTo>
                  <a:lnTo>
                    <a:pt x="12639" y="76133"/>
                  </a:lnTo>
                  <a:lnTo>
                    <a:pt x="12990" y="74992"/>
                  </a:lnTo>
                  <a:lnTo>
                    <a:pt x="12990" y="74860"/>
                  </a:lnTo>
                  <a:lnTo>
                    <a:pt x="10883" y="70472"/>
                  </a:lnTo>
                  <a:lnTo>
                    <a:pt x="9830" y="68146"/>
                  </a:lnTo>
                  <a:lnTo>
                    <a:pt x="9699" y="67664"/>
                  </a:lnTo>
                  <a:lnTo>
                    <a:pt x="10050" y="63758"/>
                  </a:lnTo>
                  <a:lnTo>
                    <a:pt x="10576" y="62310"/>
                  </a:lnTo>
                  <a:lnTo>
                    <a:pt x="11761" y="60424"/>
                  </a:lnTo>
                  <a:lnTo>
                    <a:pt x="12639" y="59063"/>
                  </a:lnTo>
                  <a:lnTo>
                    <a:pt x="12682" y="59019"/>
                  </a:lnTo>
                  <a:lnTo>
                    <a:pt x="12726" y="58537"/>
                  </a:lnTo>
                  <a:lnTo>
                    <a:pt x="12726" y="58449"/>
                  </a:lnTo>
                  <a:lnTo>
                    <a:pt x="11761" y="54982"/>
                  </a:lnTo>
                  <a:lnTo>
                    <a:pt x="11015" y="52086"/>
                  </a:lnTo>
                  <a:lnTo>
                    <a:pt x="10532" y="49761"/>
                  </a:lnTo>
                  <a:lnTo>
                    <a:pt x="10401" y="47654"/>
                  </a:lnTo>
                  <a:lnTo>
                    <a:pt x="10532" y="42740"/>
                  </a:lnTo>
                  <a:lnTo>
                    <a:pt x="10620" y="40634"/>
                  </a:lnTo>
                  <a:lnTo>
                    <a:pt x="11015" y="38659"/>
                  </a:lnTo>
                  <a:lnTo>
                    <a:pt x="12112" y="35807"/>
                  </a:lnTo>
                  <a:lnTo>
                    <a:pt x="13077" y="33657"/>
                  </a:lnTo>
                  <a:lnTo>
                    <a:pt x="13077" y="33613"/>
                  </a:lnTo>
                  <a:lnTo>
                    <a:pt x="13209" y="32691"/>
                  </a:lnTo>
                  <a:lnTo>
                    <a:pt x="13209" y="32603"/>
                  </a:lnTo>
                  <a:lnTo>
                    <a:pt x="12463" y="29532"/>
                  </a:lnTo>
                  <a:lnTo>
                    <a:pt x="11673" y="26416"/>
                  </a:lnTo>
                  <a:lnTo>
                    <a:pt x="11454" y="24617"/>
                  </a:lnTo>
                  <a:lnTo>
                    <a:pt x="11805" y="19746"/>
                  </a:lnTo>
                  <a:lnTo>
                    <a:pt x="11849" y="17114"/>
                  </a:lnTo>
                  <a:lnTo>
                    <a:pt x="11980" y="14744"/>
                  </a:lnTo>
                  <a:lnTo>
                    <a:pt x="12419" y="12155"/>
                  </a:lnTo>
                  <a:lnTo>
                    <a:pt x="13077" y="9435"/>
                  </a:lnTo>
                  <a:lnTo>
                    <a:pt x="13648" y="7592"/>
                  </a:lnTo>
                  <a:lnTo>
                    <a:pt x="13823" y="6539"/>
                  </a:lnTo>
                  <a:lnTo>
                    <a:pt x="13823" y="6495"/>
                  </a:lnTo>
                  <a:lnTo>
                    <a:pt x="13692" y="4959"/>
                  </a:lnTo>
                  <a:lnTo>
                    <a:pt x="13692" y="4915"/>
                  </a:lnTo>
                  <a:lnTo>
                    <a:pt x="13472" y="4213"/>
                  </a:lnTo>
                  <a:lnTo>
                    <a:pt x="13428" y="4169"/>
                  </a:lnTo>
                  <a:lnTo>
                    <a:pt x="13033" y="3774"/>
                  </a:lnTo>
                  <a:lnTo>
                    <a:pt x="12946" y="3730"/>
                  </a:lnTo>
                  <a:lnTo>
                    <a:pt x="11410" y="3204"/>
                  </a:lnTo>
                  <a:lnTo>
                    <a:pt x="10225" y="2194"/>
                  </a:lnTo>
                  <a:lnTo>
                    <a:pt x="8558" y="88"/>
                  </a:lnTo>
                  <a:lnTo>
                    <a:pt x="8514" y="44"/>
                  </a:lnTo>
                  <a:lnTo>
                    <a:pt x="842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1" name="Google Shape;5001;p168"/>
            <p:cNvSpPr/>
            <p:nvPr/>
          </p:nvSpPr>
          <p:spPr>
            <a:xfrm>
              <a:off x="6471350" y="3612775"/>
              <a:ext cx="385075" cy="336800"/>
            </a:xfrm>
            <a:custGeom>
              <a:avLst/>
              <a:gdLst/>
              <a:ahLst/>
              <a:cxnLst/>
              <a:rect l="l" t="t" r="r" b="b"/>
              <a:pathLst>
                <a:path w="15403" h="13472" extrusionOk="0">
                  <a:moveTo>
                    <a:pt x="7197" y="1"/>
                  </a:moveTo>
                  <a:lnTo>
                    <a:pt x="2677" y="439"/>
                  </a:lnTo>
                  <a:lnTo>
                    <a:pt x="176" y="527"/>
                  </a:lnTo>
                  <a:lnTo>
                    <a:pt x="132" y="527"/>
                  </a:lnTo>
                  <a:lnTo>
                    <a:pt x="44" y="571"/>
                  </a:lnTo>
                  <a:lnTo>
                    <a:pt x="0" y="615"/>
                  </a:lnTo>
                  <a:lnTo>
                    <a:pt x="0" y="703"/>
                  </a:lnTo>
                  <a:lnTo>
                    <a:pt x="44" y="747"/>
                  </a:lnTo>
                  <a:lnTo>
                    <a:pt x="44" y="790"/>
                  </a:lnTo>
                  <a:lnTo>
                    <a:pt x="132" y="834"/>
                  </a:lnTo>
                  <a:lnTo>
                    <a:pt x="176" y="878"/>
                  </a:lnTo>
                  <a:lnTo>
                    <a:pt x="2721" y="790"/>
                  </a:lnTo>
                  <a:lnTo>
                    <a:pt x="7197" y="352"/>
                  </a:lnTo>
                  <a:lnTo>
                    <a:pt x="7548" y="615"/>
                  </a:lnTo>
                  <a:lnTo>
                    <a:pt x="8469" y="1449"/>
                  </a:lnTo>
                  <a:lnTo>
                    <a:pt x="10005" y="2941"/>
                  </a:lnTo>
                  <a:lnTo>
                    <a:pt x="11804" y="4740"/>
                  </a:lnTo>
                  <a:lnTo>
                    <a:pt x="14525" y="7899"/>
                  </a:lnTo>
                  <a:lnTo>
                    <a:pt x="15051" y="9128"/>
                  </a:lnTo>
                  <a:lnTo>
                    <a:pt x="14963" y="10576"/>
                  </a:lnTo>
                  <a:lnTo>
                    <a:pt x="14042" y="13252"/>
                  </a:lnTo>
                  <a:lnTo>
                    <a:pt x="13998" y="13296"/>
                  </a:lnTo>
                  <a:lnTo>
                    <a:pt x="14042" y="13384"/>
                  </a:lnTo>
                  <a:lnTo>
                    <a:pt x="14086" y="13428"/>
                  </a:lnTo>
                  <a:lnTo>
                    <a:pt x="14130" y="13472"/>
                  </a:lnTo>
                  <a:lnTo>
                    <a:pt x="14174" y="13472"/>
                  </a:lnTo>
                  <a:lnTo>
                    <a:pt x="14305" y="13428"/>
                  </a:lnTo>
                  <a:lnTo>
                    <a:pt x="14349" y="13340"/>
                  </a:lnTo>
                  <a:lnTo>
                    <a:pt x="15271" y="10664"/>
                  </a:lnTo>
                  <a:lnTo>
                    <a:pt x="15314" y="10620"/>
                  </a:lnTo>
                  <a:lnTo>
                    <a:pt x="15402" y="9084"/>
                  </a:lnTo>
                  <a:lnTo>
                    <a:pt x="15402" y="9040"/>
                  </a:lnTo>
                  <a:lnTo>
                    <a:pt x="14832" y="7724"/>
                  </a:lnTo>
                  <a:lnTo>
                    <a:pt x="14788" y="7680"/>
                  </a:lnTo>
                  <a:lnTo>
                    <a:pt x="12067" y="4520"/>
                  </a:lnTo>
                  <a:lnTo>
                    <a:pt x="10268" y="2677"/>
                  </a:lnTo>
                  <a:lnTo>
                    <a:pt x="8689" y="1185"/>
                  </a:lnTo>
                  <a:lnTo>
                    <a:pt x="7811" y="352"/>
                  </a:lnTo>
                  <a:lnTo>
                    <a:pt x="7767" y="308"/>
                  </a:lnTo>
                  <a:lnTo>
                    <a:pt x="732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2" name="Google Shape;5002;p168"/>
            <p:cNvSpPr/>
            <p:nvPr/>
          </p:nvSpPr>
          <p:spPr>
            <a:xfrm>
              <a:off x="6507550" y="3657750"/>
              <a:ext cx="242450" cy="218325"/>
            </a:xfrm>
            <a:custGeom>
              <a:avLst/>
              <a:gdLst/>
              <a:ahLst/>
              <a:cxnLst/>
              <a:rect l="l" t="t" r="r" b="b"/>
              <a:pathLst>
                <a:path w="9698" h="8733" extrusionOk="0">
                  <a:moveTo>
                    <a:pt x="1624" y="1"/>
                  </a:moveTo>
                  <a:lnTo>
                    <a:pt x="176" y="45"/>
                  </a:lnTo>
                  <a:lnTo>
                    <a:pt x="132" y="45"/>
                  </a:lnTo>
                  <a:lnTo>
                    <a:pt x="44" y="88"/>
                  </a:lnTo>
                  <a:lnTo>
                    <a:pt x="44" y="132"/>
                  </a:lnTo>
                  <a:lnTo>
                    <a:pt x="0" y="220"/>
                  </a:lnTo>
                  <a:lnTo>
                    <a:pt x="44" y="264"/>
                  </a:lnTo>
                  <a:lnTo>
                    <a:pt x="44" y="308"/>
                  </a:lnTo>
                  <a:lnTo>
                    <a:pt x="176" y="396"/>
                  </a:lnTo>
                  <a:lnTo>
                    <a:pt x="1624" y="352"/>
                  </a:lnTo>
                  <a:lnTo>
                    <a:pt x="3555" y="483"/>
                  </a:lnTo>
                  <a:lnTo>
                    <a:pt x="4301" y="747"/>
                  </a:lnTo>
                  <a:lnTo>
                    <a:pt x="5529" y="1844"/>
                  </a:lnTo>
                  <a:lnTo>
                    <a:pt x="7504" y="3994"/>
                  </a:lnTo>
                  <a:lnTo>
                    <a:pt x="8425" y="5266"/>
                  </a:lnTo>
                  <a:lnTo>
                    <a:pt x="9127" y="6627"/>
                  </a:lnTo>
                  <a:lnTo>
                    <a:pt x="9347" y="8075"/>
                  </a:lnTo>
                  <a:lnTo>
                    <a:pt x="9259" y="8513"/>
                  </a:lnTo>
                  <a:lnTo>
                    <a:pt x="9259" y="8601"/>
                  </a:lnTo>
                  <a:lnTo>
                    <a:pt x="9303" y="8645"/>
                  </a:lnTo>
                  <a:lnTo>
                    <a:pt x="9347" y="8689"/>
                  </a:lnTo>
                  <a:lnTo>
                    <a:pt x="9435" y="8733"/>
                  </a:lnTo>
                  <a:lnTo>
                    <a:pt x="9566" y="8689"/>
                  </a:lnTo>
                  <a:lnTo>
                    <a:pt x="9610" y="8557"/>
                  </a:lnTo>
                  <a:lnTo>
                    <a:pt x="9698" y="8119"/>
                  </a:lnTo>
                  <a:lnTo>
                    <a:pt x="9698" y="8075"/>
                  </a:lnTo>
                  <a:lnTo>
                    <a:pt x="9435" y="6539"/>
                  </a:lnTo>
                  <a:lnTo>
                    <a:pt x="9435" y="6495"/>
                  </a:lnTo>
                  <a:lnTo>
                    <a:pt x="8732" y="5091"/>
                  </a:lnTo>
                  <a:lnTo>
                    <a:pt x="8689" y="5047"/>
                  </a:lnTo>
                  <a:lnTo>
                    <a:pt x="7767" y="3774"/>
                  </a:lnTo>
                  <a:lnTo>
                    <a:pt x="5749" y="1580"/>
                  </a:lnTo>
                  <a:lnTo>
                    <a:pt x="4520" y="440"/>
                  </a:lnTo>
                  <a:lnTo>
                    <a:pt x="4432" y="396"/>
                  </a:lnTo>
                  <a:lnTo>
                    <a:pt x="3642" y="132"/>
                  </a:lnTo>
                  <a:lnTo>
                    <a:pt x="3598" y="132"/>
                  </a:lnTo>
                  <a:lnTo>
                    <a:pt x="162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3" name="Google Shape;5003;p168"/>
            <p:cNvSpPr/>
            <p:nvPr/>
          </p:nvSpPr>
          <p:spPr>
            <a:xfrm>
              <a:off x="6151025" y="1762125"/>
              <a:ext cx="1018050" cy="1584100"/>
            </a:xfrm>
            <a:custGeom>
              <a:avLst/>
              <a:gdLst/>
              <a:ahLst/>
              <a:cxnLst/>
              <a:rect l="l" t="t" r="r" b="b"/>
              <a:pathLst>
                <a:path w="40722" h="63364" extrusionOk="0">
                  <a:moveTo>
                    <a:pt x="34666" y="1"/>
                  </a:moveTo>
                  <a:lnTo>
                    <a:pt x="34622" y="44"/>
                  </a:lnTo>
                  <a:lnTo>
                    <a:pt x="34578" y="88"/>
                  </a:lnTo>
                  <a:lnTo>
                    <a:pt x="34534" y="176"/>
                  </a:lnTo>
                  <a:lnTo>
                    <a:pt x="34534" y="220"/>
                  </a:lnTo>
                  <a:lnTo>
                    <a:pt x="34578" y="308"/>
                  </a:lnTo>
                  <a:lnTo>
                    <a:pt x="36596" y="3116"/>
                  </a:lnTo>
                  <a:lnTo>
                    <a:pt x="37825" y="4959"/>
                  </a:lnTo>
                  <a:lnTo>
                    <a:pt x="38790" y="6758"/>
                  </a:lnTo>
                  <a:lnTo>
                    <a:pt x="39229" y="8074"/>
                  </a:lnTo>
                  <a:lnTo>
                    <a:pt x="39098" y="10268"/>
                  </a:lnTo>
                  <a:lnTo>
                    <a:pt x="39098" y="10312"/>
                  </a:lnTo>
                  <a:lnTo>
                    <a:pt x="39536" y="12594"/>
                  </a:lnTo>
                  <a:lnTo>
                    <a:pt x="39493" y="13779"/>
                  </a:lnTo>
                  <a:lnTo>
                    <a:pt x="39229" y="15929"/>
                  </a:lnTo>
                  <a:lnTo>
                    <a:pt x="39317" y="20273"/>
                  </a:lnTo>
                  <a:lnTo>
                    <a:pt x="39141" y="22555"/>
                  </a:lnTo>
                  <a:lnTo>
                    <a:pt x="38966" y="25319"/>
                  </a:lnTo>
                  <a:lnTo>
                    <a:pt x="38966" y="25363"/>
                  </a:lnTo>
                  <a:lnTo>
                    <a:pt x="39141" y="27162"/>
                  </a:lnTo>
                  <a:lnTo>
                    <a:pt x="39800" y="29971"/>
                  </a:lnTo>
                  <a:lnTo>
                    <a:pt x="40370" y="32472"/>
                  </a:lnTo>
                  <a:lnTo>
                    <a:pt x="40239" y="33964"/>
                  </a:lnTo>
                  <a:lnTo>
                    <a:pt x="39756" y="35895"/>
                  </a:lnTo>
                  <a:lnTo>
                    <a:pt x="38264" y="39844"/>
                  </a:lnTo>
                  <a:lnTo>
                    <a:pt x="37957" y="41248"/>
                  </a:lnTo>
                  <a:lnTo>
                    <a:pt x="37299" y="42740"/>
                  </a:lnTo>
                  <a:lnTo>
                    <a:pt x="35368" y="45812"/>
                  </a:lnTo>
                  <a:lnTo>
                    <a:pt x="33788" y="47172"/>
                  </a:lnTo>
                  <a:lnTo>
                    <a:pt x="31770" y="48883"/>
                  </a:lnTo>
                  <a:lnTo>
                    <a:pt x="30848" y="48883"/>
                  </a:lnTo>
                  <a:lnTo>
                    <a:pt x="28786" y="48400"/>
                  </a:lnTo>
                  <a:lnTo>
                    <a:pt x="28654" y="48444"/>
                  </a:lnTo>
                  <a:lnTo>
                    <a:pt x="26153" y="49717"/>
                  </a:lnTo>
                  <a:lnTo>
                    <a:pt x="23520" y="50946"/>
                  </a:lnTo>
                  <a:lnTo>
                    <a:pt x="20492" y="52306"/>
                  </a:lnTo>
                  <a:lnTo>
                    <a:pt x="14612" y="54895"/>
                  </a:lnTo>
                  <a:lnTo>
                    <a:pt x="10488" y="56343"/>
                  </a:lnTo>
                  <a:lnTo>
                    <a:pt x="10444" y="56343"/>
                  </a:lnTo>
                  <a:lnTo>
                    <a:pt x="7942" y="57615"/>
                  </a:lnTo>
                  <a:lnTo>
                    <a:pt x="5836" y="58888"/>
                  </a:lnTo>
                  <a:lnTo>
                    <a:pt x="2545" y="61257"/>
                  </a:lnTo>
                  <a:lnTo>
                    <a:pt x="44" y="63013"/>
                  </a:lnTo>
                  <a:lnTo>
                    <a:pt x="0" y="63100"/>
                  </a:lnTo>
                  <a:lnTo>
                    <a:pt x="0" y="63144"/>
                  </a:lnTo>
                  <a:lnTo>
                    <a:pt x="0" y="63188"/>
                  </a:lnTo>
                  <a:lnTo>
                    <a:pt x="0" y="63276"/>
                  </a:lnTo>
                  <a:lnTo>
                    <a:pt x="88" y="63320"/>
                  </a:lnTo>
                  <a:lnTo>
                    <a:pt x="176" y="63364"/>
                  </a:lnTo>
                  <a:lnTo>
                    <a:pt x="263" y="63320"/>
                  </a:lnTo>
                  <a:lnTo>
                    <a:pt x="2765" y="61565"/>
                  </a:lnTo>
                  <a:lnTo>
                    <a:pt x="6012" y="59151"/>
                  </a:lnTo>
                  <a:lnTo>
                    <a:pt x="8118" y="57923"/>
                  </a:lnTo>
                  <a:lnTo>
                    <a:pt x="10619" y="56650"/>
                  </a:lnTo>
                  <a:lnTo>
                    <a:pt x="14744" y="55202"/>
                  </a:lnTo>
                  <a:lnTo>
                    <a:pt x="20624" y="52613"/>
                  </a:lnTo>
                  <a:lnTo>
                    <a:pt x="23696" y="51253"/>
                  </a:lnTo>
                  <a:lnTo>
                    <a:pt x="26284" y="50024"/>
                  </a:lnTo>
                  <a:lnTo>
                    <a:pt x="28786" y="48752"/>
                  </a:lnTo>
                  <a:lnTo>
                    <a:pt x="30804" y="49234"/>
                  </a:lnTo>
                  <a:lnTo>
                    <a:pt x="31857" y="49234"/>
                  </a:lnTo>
                  <a:lnTo>
                    <a:pt x="31945" y="49190"/>
                  </a:lnTo>
                  <a:lnTo>
                    <a:pt x="34007" y="47435"/>
                  </a:lnTo>
                  <a:lnTo>
                    <a:pt x="35587" y="46031"/>
                  </a:lnTo>
                  <a:lnTo>
                    <a:pt x="35631" y="46031"/>
                  </a:lnTo>
                  <a:lnTo>
                    <a:pt x="37562" y="42915"/>
                  </a:lnTo>
                  <a:lnTo>
                    <a:pt x="37606" y="42915"/>
                  </a:lnTo>
                  <a:lnTo>
                    <a:pt x="38264" y="41380"/>
                  </a:lnTo>
                  <a:lnTo>
                    <a:pt x="38264" y="41336"/>
                  </a:lnTo>
                  <a:lnTo>
                    <a:pt x="38615" y="39932"/>
                  </a:lnTo>
                  <a:lnTo>
                    <a:pt x="40063" y="36026"/>
                  </a:lnTo>
                  <a:lnTo>
                    <a:pt x="40063" y="35982"/>
                  </a:lnTo>
                  <a:lnTo>
                    <a:pt x="40546" y="34052"/>
                  </a:lnTo>
                  <a:lnTo>
                    <a:pt x="40590" y="34008"/>
                  </a:lnTo>
                  <a:lnTo>
                    <a:pt x="40721" y="32472"/>
                  </a:lnTo>
                  <a:lnTo>
                    <a:pt x="40721" y="32428"/>
                  </a:lnTo>
                  <a:lnTo>
                    <a:pt x="40151" y="29927"/>
                  </a:lnTo>
                  <a:lnTo>
                    <a:pt x="39493" y="27119"/>
                  </a:lnTo>
                  <a:lnTo>
                    <a:pt x="39317" y="25319"/>
                  </a:lnTo>
                  <a:lnTo>
                    <a:pt x="39493" y="22555"/>
                  </a:lnTo>
                  <a:lnTo>
                    <a:pt x="39668" y="20273"/>
                  </a:lnTo>
                  <a:lnTo>
                    <a:pt x="39580" y="15929"/>
                  </a:lnTo>
                  <a:lnTo>
                    <a:pt x="39844" y="13823"/>
                  </a:lnTo>
                  <a:lnTo>
                    <a:pt x="39887" y="12594"/>
                  </a:lnTo>
                  <a:lnTo>
                    <a:pt x="39887" y="12550"/>
                  </a:lnTo>
                  <a:lnTo>
                    <a:pt x="39449" y="10268"/>
                  </a:lnTo>
                  <a:lnTo>
                    <a:pt x="39580" y="8031"/>
                  </a:lnTo>
                  <a:lnTo>
                    <a:pt x="39536" y="7987"/>
                  </a:lnTo>
                  <a:lnTo>
                    <a:pt x="39141" y="6626"/>
                  </a:lnTo>
                  <a:lnTo>
                    <a:pt x="39141" y="6583"/>
                  </a:lnTo>
                  <a:lnTo>
                    <a:pt x="38132" y="4783"/>
                  </a:lnTo>
                  <a:lnTo>
                    <a:pt x="36904" y="2897"/>
                  </a:lnTo>
                  <a:lnTo>
                    <a:pt x="34885" y="88"/>
                  </a:lnTo>
                  <a:lnTo>
                    <a:pt x="34797" y="44"/>
                  </a:lnTo>
                  <a:lnTo>
                    <a:pt x="3475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4" name="Google Shape;5004;p168"/>
            <p:cNvSpPr/>
            <p:nvPr/>
          </p:nvSpPr>
          <p:spPr>
            <a:xfrm>
              <a:off x="6010600" y="1752250"/>
              <a:ext cx="930300" cy="1467825"/>
            </a:xfrm>
            <a:custGeom>
              <a:avLst/>
              <a:gdLst/>
              <a:ahLst/>
              <a:cxnLst/>
              <a:rect l="l" t="t" r="r" b="b"/>
              <a:pathLst>
                <a:path w="37212" h="58713" extrusionOk="0">
                  <a:moveTo>
                    <a:pt x="35368" y="1"/>
                  </a:moveTo>
                  <a:lnTo>
                    <a:pt x="35324" y="44"/>
                  </a:lnTo>
                  <a:lnTo>
                    <a:pt x="35280" y="88"/>
                  </a:lnTo>
                  <a:lnTo>
                    <a:pt x="35236" y="132"/>
                  </a:lnTo>
                  <a:lnTo>
                    <a:pt x="35236" y="220"/>
                  </a:lnTo>
                  <a:lnTo>
                    <a:pt x="35280" y="264"/>
                  </a:lnTo>
                  <a:lnTo>
                    <a:pt x="36465" y="1931"/>
                  </a:lnTo>
                  <a:lnTo>
                    <a:pt x="36728" y="2853"/>
                  </a:lnTo>
                  <a:lnTo>
                    <a:pt x="36860" y="5968"/>
                  </a:lnTo>
                  <a:lnTo>
                    <a:pt x="36641" y="7021"/>
                  </a:lnTo>
                  <a:lnTo>
                    <a:pt x="35368" y="10400"/>
                  </a:lnTo>
                  <a:lnTo>
                    <a:pt x="33832" y="15227"/>
                  </a:lnTo>
                  <a:lnTo>
                    <a:pt x="31243" y="20186"/>
                  </a:lnTo>
                  <a:lnTo>
                    <a:pt x="30234" y="22467"/>
                  </a:lnTo>
                  <a:lnTo>
                    <a:pt x="28654" y="25276"/>
                  </a:lnTo>
                  <a:lnTo>
                    <a:pt x="26460" y="28611"/>
                  </a:lnTo>
                  <a:lnTo>
                    <a:pt x="26460" y="28654"/>
                  </a:lnTo>
                  <a:lnTo>
                    <a:pt x="26197" y="29620"/>
                  </a:lnTo>
                  <a:lnTo>
                    <a:pt x="26197" y="29664"/>
                  </a:lnTo>
                  <a:lnTo>
                    <a:pt x="26065" y="31068"/>
                  </a:lnTo>
                  <a:lnTo>
                    <a:pt x="26504" y="35105"/>
                  </a:lnTo>
                  <a:lnTo>
                    <a:pt x="26943" y="38747"/>
                  </a:lnTo>
                  <a:lnTo>
                    <a:pt x="26724" y="39230"/>
                  </a:lnTo>
                  <a:lnTo>
                    <a:pt x="26241" y="39756"/>
                  </a:lnTo>
                  <a:lnTo>
                    <a:pt x="24530" y="41029"/>
                  </a:lnTo>
                  <a:lnTo>
                    <a:pt x="22336" y="42389"/>
                  </a:lnTo>
                  <a:lnTo>
                    <a:pt x="20361" y="43705"/>
                  </a:lnTo>
                  <a:lnTo>
                    <a:pt x="17026" y="46514"/>
                  </a:lnTo>
                  <a:lnTo>
                    <a:pt x="15227" y="47655"/>
                  </a:lnTo>
                  <a:lnTo>
                    <a:pt x="15183" y="47698"/>
                  </a:lnTo>
                  <a:lnTo>
                    <a:pt x="12199" y="50638"/>
                  </a:lnTo>
                  <a:lnTo>
                    <a:pt x="10400" y="51692"/>
                  </a:lnTo>
                  <a:lnTo>
                    <a:pt x="7109" y="53140"/>
                  </a:lnTo>
                  <a:lnTo>
                    <a:pt x="7109" y="53184"/>
                  </a:lnTo>
                  <a:lnTo>
                    <a:pt x="5442" y="54368"/>
                  </a:lnTo>
                  <a:lnTo>
                    <a:pt x="3072" y="56124"/>
                  </a:lnTo>
                  <a:lnTo>
                    <a:pt x="88" y="58361"/>
                  </a:lnTo>
                  <a:lnTo>
                    <a:pt x="44" y="58449"/>
                  </a:lnTo>
                  <a:lnTo>
                    <a:pt x="0" y="58493"/>
                  </a:lnTo>
                  <a:lnTo>
                    <a:pt x="0" y="58581"/>
                  </a:lnTo>
                  <a:lnTo>
                    <a:pt x="44" y="58625"/>
                  </a:lnTo>
                  <a:lnTo>
                    <a:pt x="88" y="58669"/>
                  </a:lnTo>
                  <a:lnTo>
                    <a:pt x="176" y="58712"/>
                  </a:lnTo>
                  <a:lnTo>
                    <a:pt x="308" y="58669"/>
                  </a:lnTo>
                  <a:lnTo>
                    <a:pt x="3291" y="56431"/>
                  </a:lnTo>
                  <a:lnTo>
                    <a:pt x="5661" y="54632"/>
                  </a:lnTo>
                  <a:lnTo>
                    <a:pt x="7285" y="53491"/>
                  </a:lnTo>
                  <a:lnTo>
                    <a:pt x="10576" y="51999"/>
                  </a:lnTo>
                  <a:lnTo>
                    <a:pt x="12419" y="50946"/>
                  </a:lnTo>
                  <a:lnTo>
                    <a:pt x="12462" y="50902"/>
                  </a:lnTo>
                  <a:lnTo>
                    <a:pt x="15402" y="47962"/>
                  </a:lnTo>
                  <a:lnTo>
                    <a:pt x="17202" y="46777"/>
                  </a:lnTo>
                  <a:lnTo>
                    <a:pt x="17245" y="46777"/>
                  </a:lnTo>
                  <a:lnTo>
                    <a:pt x="20580" y="43969"/>
                  </a:lnTo>
                  <a:lnTo>
                    <a:pt x="22511" y="42652"/>
                  </a:lnTo>
                  <a:lnTo>
                    <a:pt x="24749" y="41292"/>
                  </a:lnTo>
                  <a:lnTo>
                    <a:pt x="26460" y="40019"/>
                  </a:lnTo>
                  <a:lnTo>
                    <a:pt x="26504" y="40019"/>
                  </a:lnTo>
                  <a:lnTo>
                    <a:pt x="27031" y="39449"/>
                  </a:lnTo>
                  <a:lnTo>
                    <a:pt x="27031" y="39405"/>
                  </a:lnTo>
                  <a:lnTo>
                    <a:pt x="27294" y="38835"/>
                  </a:lnTo>
                  <a:lnTo>
                    <a:pt x="27294" y="38747"/>
                  </a:lnTo>
                  <a:lnTo>
                    <a:pt x="26855" y="35061"/>
                  </a:lnTo>
                  <a:lnTo>
                    <a:pt x="26416" y="31068"/>
                  </a:lnTo>
                  <a:lnTo>
                    <a:pt x="26548" y="29708"/>
                  </a:lnTo>
                  <a:lnTo>
                    <a:pt x="26767" y="28786"/>
                  </a:lnTo>
                  <a:lnTo>
                    <a:pt x="28962" y="25451"/>
                  </a:lnTo>
                  <a:lnTo>
                    <a:pt x="30541" y="22599"/>
                  </a:lnTo>
                  <a:lnTo>
                    <a:pt x="30585" y="22599"/>
                  </a:lnTo>
                  <a:lnTo>
                    <a:pt x="31550" y="20361"/>
                  </a:lnTo>
                  <a:lnTo>
                    <a:pt x="34139" y="15403"/>
                  </a:lnTo>
                  <a:lnTo>
                    <a:pt x="34183" y="15359"/>
                  </a:lnTo>
                  <a:lnTo>
                    <a:pt x="35719" y="10488"/>
                  </a:lnTo>
                  <a:lnTo>
                    <a:pt x="36992" y="7153"/>
                  </a:lnTo>
                  <a:lnTo>
                    <a:pt x="36992" y="7109"/>
                  </a:lnTo>
                  <a:lnTo>
                    <a:pt x="37211" y="6012"/>
                  </a:lnTo>
                  <a:lnTo>
                    <a:pt x="37211" y="5968"/>
                  </a:lnTo>
                  <a:lnTo>
                    <a:pt x="37036" y="2853"/>
                  </a:lnTo>
                  <a:lnTo>
                    <a:pt x="37036" y="2809"/>
                  </a:lnTo>
                  <a:lnTo>
                    <a:pt x="36816" y="1800"/>
                  </a:lnTo>
                  <a:lnTo>
                    <a:pt x="36772" y="1756"/>
                  </a:lnTo>
                  <a:lnTo>
                    <a:pt x="35587" y="88"/>
                  </a:lnTo>
                  <a:lnTo>
                    <a:pt x="3550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5" name="Google Shape;5005;p168"/>
            <p:cNvSpPr/>
            <p:nvPr/>
          </p:nvSpPr>
          <p:spPr>
            <a:xfrm>
              <a:off x="5864700" y="1744575"/>
              <a:ext cx="948925" cy="1343850"/>
            </a:xfrm>
            <a:custGeom>
              <a:avLst/>
              <a:gdLst/>
              <a:ahLst/>
              <a:cxnLst/>
              <a:rect l="l" t="t" r="r" b="b"/>
              <a:pathLst>
                <a:path w="37957" h="53754" extrusionOk="0">
                  <a:moveTo>
                    <a:pt x="37430" y="0"/>
                  </a:moveTo>
                  <a:lnTo>
                    <a:pt x="37386" y="44"/>
                  </a:lnTo>
                  <a:lnTo>
                    <a:pt x="37343" y="132"/>
                  </a:lnTo>
                  <a:lnTo>
                    <a:pt x="37343" y="176"/>
                  </a:lnTo>
                  <a:lnTo>
                    <a:pt x="37606" y="1448"/>
                  </a:lnTo>
                  <a:lnTo>
                    <a:pt x="37518" y="2765"/>
                  </a:lnTo>
                  <a:lnTo>
                    <a:pt x="36202" y="6363"/>
                  </a:lnTo>
                  <a:lnTo>
                    <a:pt x="35719" y="8162"/>
                  </a:lnTo>
                  <a:lnTo>
                    <a:pt x="34578" y="12111"/>
                  </a:lnTo>
                  <a:lnTo>
                    <a:pt x="33613" y="14349"/>
                  </a:lnTo>
                  <a:lnTo>
                    <a:pt x="32647" y="16280"/>
                  </a:lnTo>
                  <a:lnTo>
                    <a:pt x="31594" y="18299"/>
                  </a:lnTo>
                  <a:lnTo>
                    <a:pt x="30409" y="20361"/>
                  </a:lnTo>
                  <a:lnTo>
                    <a:pt x="28654" y="23389"/>
                  </a:lnTo>
                  <a:lnTo>
                    <a:pt x="27294" y="25627"/>
                  </a:lnTo>
                  <a:lnTo>
                    <a:pt x="25846" y="27908"/>
                  </a:lnTo>
                  <a:lnTo>
                    <a:pt x="24705" y="29751"/>
                  </a:lnTo>
                  <a:lnTo>
                    <a:pt x="23038" y="31901"/>
                  </a:lnTo>
                  <a:lnTo>
                    <a:pt x="21107" y="34227"/>
                  </a:lnTo>
                  <a:lnTo>
                    <a:pt x="18211" y="36860"/>
                  </a:lnTo>
                  <a:lnTo>
                    <a:pt x="13164" y="40107"/>
                  </a:lnTo>
                  <a:lnTo>
                    <a:pt x="13121" y="40151"/>
                  </a:lnTo>
                  <a:lnTo>
                    <a:pt x="12418" y="41248"/>
                  </a:lnTo>
                  <a:lnTo>
                    <a:pt x="12375" y="41248"/>
                  </a:lnTo>
                  <a:lnTo>
                    <a:pt x="11190" y="43881"/>
                  </a:lnTo>
                  <a:lnTo>
                    <a:pt x="10093" y="46250"/>
                  </a:lnTo>
                  <a:lnTo>
                    <a:pt x="8162" y="47786"/>
                  </a:lnTo>
                  <a:lnTo>
                    <a:pt x="6275" y="49146"/>
                  </a:lnTo>
                  <a:lnTo>
                    <a:pt x="3906" y="50814"/>
                  </a:lnTo>
                  <a:lnTo>
                    <a:pt x="88" y="53447"/>
                  </a:lnTo>
                  <a:lnTo>
                    <a:pt x="44" y="53491"/>
                  </a:lnTo>
                  <a:lnTo>
                    <a:pt x="0" y="53578"/>
                  </a:lnTo>
                  <a:lnTo>
                    <a:pt x="0" y="53622"/>
                  </a:lnTo>
                  <a:lnTo>
                    <a:pt x="44" y="53710"/>
                  </a:lnTo>
                  <a:lnTo>
                    <a:pt x="88" y="53754"/>
                  </a:lnTo>
                  <a:lnTo>
                    <a:pt x="307" y="53754"/>
                  </a:lnTo>
                  <a:lnTo>
                    <a:pt x="4081" y="51121"/>
                  </a:lnTo>
                  <a:lnTo>
                    <a:pt x="6451" y="49410"/>
                  </a:lnTo>
                  <a:lnTo>
                    <a:pt x="8381" y="48049"/>
                  </a:lnTo>
                  <a:lnTo>
                    <a:pt x="10356" y="46514"/>
                  </a:lnTo>
                  <a:lnTo>
                    <a:pt x="10400" y="46426"/>
                  </a:lnTo>
                  <a:lnTo>
                    <a:pt x="11541" y="44056"/>
                  </a:lnTo>
                  <a:lnTo>
                    <a:pt x="12682" y="41423"/>
                  </a:lnTo>
                  <a:lnTo>
                    <a:pt x="13384" y="40370"/>
                  </a:lnTo>
                  <a:lnTo>
                    <a:pt x="18386" y="37167"/>
                  </a:lnTo>
                  <a:lnTo>
                    <a:pt x="18430" y="37123"/>
                  </a:lnTo>
                  <a:lnTo>
                    <a:pt x="21370" y="34490"/>
                  </a:lnTo>
                  <a:lnTo>
                    <a:pt x="23345" y="32121"/>
                  </a:lnTo>
                  <a:lnTo>
                    <a:pt x="24968" y="29971"/>
                  </a:lnTo>
                  <a:lnTo>
                    <a:pt x="25012" y="29971"/>
                  </a:lnTo>
                  <a:lnTo>
                    <a:pt x="26153" y="28084"/>
                  </a:lnTo>
                  <a:lnTo>
                    <a:pt x="27557" y="25802"/>
                  </a:lnTo>
                  <a:lnTo>
                    <a:pt x="28961" y="23564"/>
                  </a:lnTo>
                  <a:lnTo>
                    <a:pt x="30717" y="20536"/>
                  </a:lnTo>
                  <a:lnTo>
                    <a:pt x="31945" y="18474"/>
                  </a:lnTo>
                  <a:lnTo>
                    <a:pt x="32955" y="16456"/>
                  </a:lnTo>
                  <a:lnTo>
                    <a:pt x="33920" y="14481"/>
                  </a:lnTo>
                  <a:lnTo>
                    <a:pt x="34929" y="12243"/>
                  </a:lnTo>
                  <a:lnTo>
                    <a:pt x="36026" y="8250"/>
                  </a:lnTo>
                  <a:lnTo>
                    <a:pt x="36553" y="6451"/>
                  </a:lnTo>
                  <a:lnTo>
                    <a:pt x="37869" y="2853"/>
                  </a:lnTo>
                  <a:lnTo>
                    <a:pt x="37869" y="2809"/>
                  </a:lnTo>
                  <a:lnTo>
                    <a:pt x="37957" y="1448"/>
                  </a:lnTo>
                  <a:lnTo>
                    <a:pt x="37957" y="1405"/>
                  </a:lnTo>
                  <a:lnTo>
                    <a:pt x="37694" y="132"/>
                  </a:lnTo>
                  <a:lnTo>
                    <a:pt x="37694" y="44"/>
                  </a:lnTo>
                  <a:lnTo>
                    <a:pt x="3760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6" name="Google Shape;5006;p168"/>
            <p:cNvSpPr/>
            <p:nvPr/>
          </p:nvSpPr>
          <p:spPr>
            <a:xfrm>
              <a:off x="5659550" y="1808200"/>
              <a:ext cx="1010375" cy="1094850"/>
            </a:xfrm>
            <a:custGeom>
              <a:avLst/>
              <a:gdLst/>
              <a:ahLst/>
              <a:cxnLst/>
              <a:rect l="l" t="t" r="r" b="b"/>
              <a:pathLst>
                <a:path w="40415" h="43794" extrusionOk="0">
                  <a:moveTo>
                    <a:pt x="40195" y="0"/>
                  </a:moveTo>
                  <a:lnTo>
                    <a:pt x="40107" y="44"/>
                  </a:lnTo>
                  <a:lnTo>
                    <a:pt x="40064" y="88"/>
                  </a:lnTo>
                  <a:lnTo>
                    <a:pt x="39098" y="2721"/>
                  </a:lnTo>
                  <a:lnTo>
                    <a:pt x="37957" y="5486"/>
                  </a:lnTo>
                  <a:lnTo>
                    <a:pt x="36992" y="8250"/>
                  </a:lnTo>
                  <a:lnTo>
                    <a:pt x="36465" y="9215"/>
                  </a:lnTo>
                  <a:lnTo>
                    <a:pt x="34886" y="12068"/>
                  </a:lnTo>
                  <a:lnTo>
                    <a:pt x="32735" y="15841"/>
                  </a:lnTo>
                  <a:lnTo>
                    <a:pt x="30103" y="20142"/>
                  </a:lnTo>
                  <a:lnTo>
                    <a:pt x="27207" y="24222"/>
                  </a:lnTo>
                  <a:lnTo>
                    <a:pt x="25890" y="25758"/>
                  </a:lnTo>
                  <a:lnTo>
                    <a:pt x="24091" y="27470"/>
                  </a:lnTo>
                  <a:lnTo>
                    <a:pt x="22248" y="29137"/>
                  </a:lnTo>
                  <a:lnTo>
                    <a:pt x="18606" y="31594"/>
                  </a:lnTo>
                  <a:lnTo>
                    <a:pt x="15008" y="33920"/>
                  </a:lnTo>
                  <a:lnTo>
                    <a:pt x="12945" y="35412"/>
                  </a:lnTo>
                  <a:lnTo>
                    <a:pt x="9172" y="37474"/>
                  </a:lnTo>
                  <a:lnTo>
                    <a:pt x="7021" y="38922"/>
                  </a:lnTo>
                  <a:lnTo>
                    <a:pt x="5178" y="40370"/>
                  </a:lnTo>
                  <a:lnTo>
                    <a:pt x="1449" y="42652"/>
                  </a:lnTo>
                  <a:lnTo>
                    <a:pt x="88" y="43486"/>
                  </a:lnTo>
                  <a:lnTo>
                    <a:pt x="44" y="43530"/>
                  </a:lnTo>
                  <a:lnTo>
                    <a:pt x="1" y="43574"/>
                  </a:lnTo>
                  <a:lnTo>
                    <a:pt x="1" y="43661"/>
                  </a:lnTo>
                  <a:lnTo>
                    <a:pt x="1" y="43705"/>
                  </a:lnTo>
                  <a:lnTo>
                    <a:pt x="88" y="43793"/>
                  </a:lnTo>
                  <a:lnTo>
                    <a:pt x="264" y="43793"/>
                  </a:lnTo>
                  <a:lnTo>
                    <a:pt x="1624" y="42959"/>
                  </a:lnTo>
                  <a:lnTo>
                    <a:pt x="5398" y="40678"/>
                  </a:lnTo>
                  <a:lnTo>
                    <a:pt x="5398" y="40634"/>
                  </a:lnTo>
                  <a:lnTo>
                    <a:pt x="7241" y="39229"/>
                  </a:lnTo>
                  <a:lnTo>
                    <a:pt x="9347" y="37781"/>
                  </a:lnTo>
                  <a:lnTo>
                    <a:pt x="13121" y="35719"/>
                  </a:lnTo>
                  <a:lnTo>
                    <a:pt x="15183" y="34227"/>
                  </a:lnTo>
                  <a:lnTo>
                    <a:pt x="18781" y="31901"/>
                  </a:lnTo>
                  <a:lnTo>
                    <a:pt x="22467" y="29400"/>
                  </a:lnTo>
                  <a:lnTo>
                    <a:pt x="24354" y="27733"/>
                  </a:lnTo>
                  <a:lnTo>
                    <a:pt x="26153" y="26022"/>
                  </a:lnTo>
                  <a:lnTo>
                    <a:pt x="27470" y="24442"/>
                  </a:lnTo>
                  <a:lnTo>
                    <a:pt x="30410" y="20317"/>
                  </a:lnTo>
                  <a:lnTo>
                    <a:pt x="33043" y="16017"/>
                  </a:lnTo>
                  <a:lnTo>
                    <a:pt x="35193" y="12243"/>
                  </a:lnTo>
                  <a:lnTo>
                    <a:pt x="36816" y="9391"/>
                  </a:lnTo>
                  <a:lnTo>
                    <a:pt x="37299" y="8425"/>
                  </a:lnTo>
                  <a:lnTo>
                    <a:pt x="37299" y="8382"/>
                  </a:lnTo>
                  <a:lnTo>
                    <a:pt x="38264" y="5573"/>
                  </a:lnTo>
                  <a:lnTo>
                    <a:pt x="39449" y="2853"/>
                  </a:lnTo>
                  <a:lnTo>
                    <a:pt x="40415" y="220"/>
                  </a:lnTo>
                  <a:lnTo>
                    <a:pt x="40415" y="176"/>
                  </a:lnTo>
                  <a:lnTo>
                    <a:pt x="40415" y="88"/>
                  </a:lnTo>
                  <a:lnTo>
                    <a:pt x="40371" y="44"/>
                  </a:lnTo>
                  <a:lnTo>
                    <a:pt x="4032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7" name="Google Shape;5007;p168"/>
            <p:cNvSpPr/>
            <p:nvPr/>
          </p:nvSpPr>
          <p:spPr>
            <a:xfrm>
              <a:off x="5521325" y="1824650"/>
              <a:ext cx="982950" cy="954425"/>
            </a:xfrm>
            <a:custGeom>
              <a:avLst/>
              <a:gdLst/>
              <a:ahLst/>
              <a:cxnLst/>
              <a:rect l="l" t="t" r="r" b="b"/>
              <a:pathLst>
                <a:path w="39318" h="38177" extrusionOk="0">
                  <a:moveTo>
                    <a:pt x="39098" y="1"/>
                  </a:moveTo>
                  <a:lnTo>
                    <a:pt x="39054" y="45"/>
                  </a:lnTo>
                  <a:lnTo>
                    <a:pt x="39010" y="88"/>
                  </a:lnTo>
                  <a:lnTo>
                    <a:pt x="38967" y="132"/>
                  </a:lnTo>
                  <a:lnTo>
                    <a:pt x="38352" y="2107"/>
                  </a:lnTo>
                  <a:lnTo>
                    <a:pt x="37606" y="3950"/>
                  </a:lnTo>
                  <a:lnTo>
                    <a:pt x="36509" y="6100"/>
                  </a:lnTo>
                  <a:lnTo>
                    <a:pt x="35105" y="8557"/>
                  </a:lnTo>
                  <a:lnTo>
                    <a:pt x="33701" y="11015"/>
                  </a:lnTo>
                  <a:lnTo>
                    <a:pt x="32384" y="13253"/>
                  </a:lnTo>
                  <a:lnTo>
                    <a:pt x="31068" y="15139"/>
                  </a:lnTo>
                  <a:lnTo>
                    <a:pt x="29357" y="17597"/>
                  </a:lnTo>
                  <a:lnTo>
                    <a:pt x="28128" y="19045"/>
                  </a:lnTo>
                  <a:lnTo>
                    <a:pt x="26592" y="20493"/>
                  </a:lnTo>
                  <a:lnTo>
                    <a:pt x="24135" y="22818"/>
                  </a:lnTo>
                  <a:lnTo>
                    <a:pt x="22116" y="24530"/>
                  </a:lnTo>
                  <a:lnTo>
                    <a:pt x="18255" y="27119"/>
                  </a:lnTo>
                  <a:lnTo>
                    <a:pt x="16456" y="28216"/>
                  </a:lnTo>
                  <a:lnTo>
                    <a:pt x="14393" y="29532"/>
                  </a:lnTo>
                  <a:lnTo>
                    <a:pt x="12287" y="30717"/>
                  </a:lnTo>
                  <a:lnTo>
                    <a:pt x="8250" y="33043"/>
                  </a:lnTo>
                  <a:lnTo>
                    <a:pt x="88" y="37869"/>
                  </a:lnTo>
                  <a:lnTo>
                    <a:pt x="45" y="37913"/>
                  </a:lnTo>
                  <a:lnTo>
                    <a:pt x="1" y="37957"/>
                  </a:lnTo>
                  <a:lnTo>
                    <a:pt x="1" y="38045"/>
                  </a:lnTo>
                  <a:lnTo>
                    <a:pt x="1" y="38089"/>
                  </a:lnTo>
                  <a:lnTo>
                    <a:pt x="88" y="38177"/>
                  </a:lnTo>
                  <a:lnTo>
                    <a:pt x="264" y="38177"/>
                  </a:lnTo>
                  <a:lnTo>
                    <a:pt x="8426" y="33350"/>
                  </a:lnTo>
                  <a:lnTo>
                    <a:pt x="12463" y="31024"/>
                  </a:lnTo>
                  <a:lnTo>
                    <a:pt x="14613" y="29839"/>
                  </a:lnTo>
                  <a:lnTo>
                    <a:pt x="16631" y="28523"/>
                  </a:lnTo>
                  <a:lnTo>
                    <a:pt x="18430" y="27426"/>
                  </a:lnTo>
                  <a:lnTo>
                    <a:pt x="20844" y="25802"/>
                  </a:lnTo>
                  <a:lnTo>
                    <a:pt x="22292" y="24793"/>
                  </a:lnTo>
                  <a:lnTo>
                    <a:pt x="22336" y="24793"/>
                  </a:lnTo>
                  <a:lnTo>
                    <a:pt x="24354" y="23082"/>
                  </a:lnTo>
                  <a:lnTo>
                    <a:pt x="26856" y="20756"/>
                  </a:lnTo>
                  <a:lnTo>
                    <a:pt x="28391" y="19264"/>
                  </a:lnTo>
                  <a:lnTo>
                    <a:pt x="29620" y="17816"/>
                  </a:lnTo>
                  <a:lnTo>
                    <a:pt x="31375" y="15315"/>
                  </a:lnTo>
                  <a:lnTo>
                    <a:pt x="32692" y="13428"/>
                  </a:lnTo>
                  <a:lnTo>
                    <a:pt x="34008" y="11190"/>
                  </a:lnTo>
                  <a:lnTo>
                    <a:pt x="35412" y="8733"/>
                  </a:lnTo>
                  <a:lnTo>
                    <a:pt x="36816" y="6232"/>
                  </a:lnTo>
                  <a:lnTo>
                    <a:pt x="37957" y="4125"/>
                  </a:lnTo>
                  <a:lnTo>
                    <a:pt x="38703" y="2239"/>
                  </a:lnTo>
                  <a:lnTo>
                    <a:pt x="39318" y="264"/>
                  </a:lnTo>
                  <a:lnTo>
                    <a:pt x="39318" y="176"/>
                  </a:lnTo>
                  <a:lnTo>
                    <a:pt x="39274" y="132"/>
                  </a:lnTo>
                  <a:lnTo>
                    <a:pt x="39230" y="45"/>
                  </a:lnTo>
                  <a:lnTo>
                    <a:pt x="39186" y="45"/>
                  </a:lnTo>
                  <a:lnTo>
                    <a:pt x="3909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8" name="Google Shape;5008;p168"/>
            <p:cNvSpPr/>
            <p:nvPr/>
          </p:nvSpPr>
          <p:spPr>
            <a:xfrm>
              <a:off x="5398475" y="1973850"/>
              <a:ext cx="866650" cy="695525"/>
            </a:xfrm>
            <a:custGeom>
              <a:avLst/>
              <a:gdLst/>
              <a:ahLst/>
              <a:cxnLst/>
              <a:rect l="l" t="t" r="r" b="b"/>
              <a:pathLst>
                <a:path w="34666" h="27821" extrusionOk="0">
                  <a:moveTo>
                    <a:pt x="34446" y="0"/>
                  </a:moveTo>
                  <a:lnTo>
                    <a:pt x="34358" y="44"/>
                  </a:lnTo>
                  <a:lnTo>
                    <a:pt x="34315" y="88"/>
                  </a:lnTo>
                  <a:lnTo>
                    <a:pt x="32867" y="2809"/>
                  </a:lnTo>
                  <a:lnTo>
                    <a:pt x="31375" y="5134"/>
                  </a:lnTo>
                  <a:lnTo>
                    <a:pt x="29839" y="7197"/>
                  </a:lnTo>
                  <a:lnTo>
                    <a:pt x="28215" y="8996"/>
                  </a:lnTo>
                  <a:lnTo>
                    <a:pt x="26592" y="10576"/>
                  </a:lnTo>
                  <a:lnTo>
                    <a:pt x="24880" y="12111"/>
                  </a:lnTo>
                  <a:lnTo>
                    <a:pt x="23301" y="13296"/>
                  </a:lnTo>
                  <a:lnTo>
                    <a:pt x="21370" y="14920"/>
                  </a:lnTo>
                  <a:lnTo>
                    <a:pt x="20580" y="15710"/>
                  </a:lnTo>
                  <a:lnTo>
                    <a:pt x="19658" y="16456"/>
                  </a:lnTo>
                  <a:lnTo>
                    <a:pt x="18737" y="17201"/>
                  </a:lnTo>
                  <a:lnTo>
                    <a:pt x="17772" y="17904"/>
                  </a:lnTo>
                  <a:lnTo>
                    <a:pt x="16718" y="18606"/>
                  </a:lnTo>
                  <a:lnTo>
                    <a:pt x="15665" y="19308"/>
                  </a:lnTo>
                  <a:lnTo>
                    <a:pt x="14568" y="19966"/>
                  </a:lnTo>
                  <a:lnTo>
                    <a:pt x="13471" y="20580"/>
                  </a:lnTo>
                  <a:lnTo>
                    <a:pt x="11190" y="21809"/>
                  </a:lnTo>
                  <a:lnTo>
                    <a:pt x="8864" y="22994"/>
                  </a:lnTo>
                  <a:lnTo>
                    <a:pt x="6582" y="24047"/>
                  </a:lnTo>
                  <a:lnTo>
                    <a:pt x="4388" y="25012"/>
                  </a:lnTo>
                  <a:lnTo>
                    <a:pt x="2413" y="26109"/>
                  </a:lnTo>
                  <a:lnTo>
                    <a:pt x="88" y="27469"/>
                  </a:lnTo>
                  <a:lnTo>
                    <a:pt x="44" y="27513"/>
                  </a:lnTo>
                  <a:lnTo>
                    <a:pt x="0" y="27601"/>
                  </a:lnTo>
                  <a:lnTo>
                    <a:pt x="0" y="27645"/>
                  </a:lnTo>
                  <a:lnTo>
                    <a:pt x="44" y="27733"/>
                  </a:lnTo>
                  <a:lnTo>
                    <a:pt x="88" y="27777"/>
                  </a:lnTo>
                  <a:lnTo>
                    <a:pt x="176" y="27821"/>
                  </a:lnTo>
                  <a:lnTo>
                    <a:pt x="263" y="27777"/>
                  </a:lnTo>
                  <a:lnTo>
                    <a:pt x="2589" y="26416"/>
                  </a:lnTo>
                  <a:lnTo>
                    <a:pt x="4564" y="25319"/>
                  </a:lnTo>
                  <a:lnTo>
                    <a:pt x="6758" y="24354"/>
                  </a:lnTo>
                  <a:lnTo>
                    <a:pt x="9039" y="23301"/>
                  </a:lnTo>
                  <a:lnTo>
                    <a:pt x="11365" y="22116"/>
                  </a:lnTo>
                  <a:lnTo>
                    <a:pt x="13647" y="20887"/>
                  </a:lnTo>
                  <a:lnTo>
                    <a:pt x="14788" y="20273"/>
                  </a:lnTo>
                  <a:lnTo>
                    <a:pt x="15885" y="19571"/>
                  </a:lnTo>
                  <a:lnTo>
                    <a:pt x="16938" y="18913"/>
                  </a:lnTo>
                  <a:lnTo>
                    <a:pt x="17991" y="18211"/>
                  </a:lnTo>
                  <a:lnTo>
                    <a:pt x="18956" y="17465"/>
                  </a:lnTo>
                  <a:lnTo>
                    <a:pt x="19922" y="16719"/>
                  </a:lnTo>
                  <a:lnTo>
                    <a:pt x="20799" y="15973"/>
                  </a:lnTo>
                  <a:lnTo>
                    <a:pt x="21633" y="15183"/>
                  </a:lnTo>
                  <a:lnTo>
                    <a:pt x="23520" y="13559"/>
                  </a:lnTo>
                  <a:lnTo>
                    <a:pt x="25100" y="12419"/>
                  </a:lnTo>
                  <a:lnTo>
                    <a:pt x="26855" y="10839"/>
                  </a:lnTo>
                  <a:lnTo>
                    <a:pt x="28435" y="9259"/>
                  </a:lnTo>
                  <a:lnTo>
                    <a:pt x="30102" y="7460"/>
                  </a:lnTo>
                  <a:lnTo>
                    <a:pt x="30102" y="7416"/>
                  </a:lnTo>
                  <a:lnTo>
                    <a:pt x="31682" y="5354"/>
                  </a:lnTo>
                  <a:lnTo>
                    <a:pt x="33174" y="2984"/>
                  </a:lnTo>
                  <a:lnTo>
                    <a:pt x="34622" y="264"/>
                  </a:lnTo>
                  <a:lnTo>
                    <a:pt x="34666" y="176"/>
                  </a:lnTo>
                  <a:lnTo>
                    <a:pt x="34666" y="132"/>
                  </a:lnTo>
                  <a:lnTo>
                    <a:pt x="34622" y="88"/>
                  </a:lnTo>
                  <a:lnTo>
                    <a:pt x="34578" y="44"/>
                  </a:lnTo>
                  <a:lnTo>
                    <a:pt x="3449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9" name="Google Shape;5009;p168"/>
            <p:cNvSpPr/>
            <p:nvPr/>
          </p:nvSpPr>
          <p:spPr>
            <a:xfrm>
              <a:off x="5275600" y="2483950"/>
              <a:ext cx="133850" cy="74625"/>
            </a:xfrm>
            <a:custGeom>
              <a:avLst/>
              <a:gdLst/>
              <a:ahLst/>
              <a:cxnLst/>
              <a:rect l="l" t="t" r="r" b="b"/>
              <a:pathLst>
                <a:path w="5354" h="2985" extrusionOk="0">
                  <a:moveTo>
                    <a:pt x="5178" y="1"/>
                  </a:moveTo>
                  <a:lnTo>
                    <a:pt x="5091" y="45"/>
                  </a:lnTo>
                  <a:lnTo>
                    <a:pt x="88" y="2634"/>
                  </a:lnTo>
                  <a:lnTo>
                    <a:pt x="44" y="2677"/>
                  </a:lnTo>
                  <a:lnTo>
                    <a:pt x="0" y="2765"/>
                  </a:lnTo>
                  <a:lnTo>
                    <a:pt x="0" y="2809"/>
                  </a:lnTo>
                  <a:lnTo>
                    <a:pt x="0" y="2897"/>
                  </a:lnTo>
                  <a:lnTo>
                    <a:pt x="88" y="2941"/>
                  </a:lnTo>
                  <a:lnTo>
                    <a:pt x="176" y="2985"/>
                  </a:lnTo>
                  <a:lnTo>
                    <a:pt x="264" y="2985"/>
                  </a:lnTo>
                  <a:lnTo>
                    <a:pt x="5266" y="352"/>
                  </a:lnTo>
                  <a:lnTo>
                    <a:pt x="5310" y="308"/>
                  </a:lnTo>
                  <a:lnTo>
                    <a:pt x="5354" y="264"/>
                  </a:lnTo>
                  <a:lnTo>
                    <a:pt x="5354" y="176"/>
                  </a:lnTo>
                  <a:lnTo>
                    <a:pt x="5354" y="132"/>
                  </a:lnTo>
                  <a:lnTo>
                    <a:pt x="5310" y="45"/>
                  </a:lnTo>
                  <a:lnTo>
                    <a:pt x="5222" y="45"/>
                  </a:lnTo>
                  <a:lnTo>
                    <a:pt x="517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0" name="Google Shape;5010;p168"/>
            <p:cNvSpPr/>
            <p:nvPr/>
          </p:nvSpPr>
          <p:spPr>
            <a:xfrm>
              <a:off x="6505350" y="3574375"/>
              <a:ext cx="121800" cy="43900"/>
            </a:xfrm>
            <a:custGeom>
              <a:avLst/>
              <a:gdLst/>
              <a:ahLst/>
              <a:cxnLst/>
              <a:rect l="l" t="t" r="r" b="b"/>
              <a:pathLst>
                <a:path w="4872" h="1756" extrusionOk="0">
                  <a:moveTo>
                    <a:pt x="2721" y="352"/>
                  </a:moveTo>
                  <a:lnTo>
                    <a:pt x="3950" y="440"/>
                  </a:lnTo>
                  <a:lnTo>
                    <a:pt x="4432" y="1054"/>
                  </a:lnTo>
                  <a:lnTo>
                    <a:pt x="4081" y="1229"/>
                  </a:lnTo>
                  <a:lnTo>
                    <a:pt x="1931" y="1405"/>
                  </a:lnTo>
                  <a:lnTo>
                    <a:pt x="439" y="1405"/>
                  </a:lnTo>
                  <a:lnTo>
                    <a:pt x="703" y="659"/>
                  </a:lnTo>
                  <a:lnTo>
                    <a:pt x="2721" y="352"/>
                  </a:lnTo>
                  <a:close/>
                  <a:moveTo>
                    <a:pt x="2721" y="1"/>
                  </a:moveTo>
                  <a:lnTo>
                    <a:pt x="527" y="352"/>
                  </a:lnTo>
                  <a:lnTo>
                    <a:pt x="439" y="396"/>
                  </a:lnTo>
                  <a:lnTo>
                    <a:pt x="395" y="440"/>
                  </a:lnTo>
                  <a:lnTo>
                    <a:pt x="0" y="1493"/>
                  </a:lnTo>
                  <a:lnTo>
                    <a:pt x="0" y="1580"/>
                  </a:lnTo>
                  <a:lnTo>
                    <a:pt x="44" y="1668"/>
                  </a:lnTo>
                  <a:lnTo>
                    <a:pt x="88" y="1712"/>
                  </a:lnTo>
                  <a:lnTo>
                    <a:pt x="176" y="1712"/>
                  </a:lnTo>
                  <a:lnTo>
                    <a:pt x="1975" y="1756"/>
                  </a:lnTo>
                  <a:lnTo>
                    <a:pt x="4169" y="1580"/>
                  </a:lnTo>
                  <a:lnTo>
                    <a:pt x="4257" y="1580"/>
                  </a:lnTo>
                  <a:lnTo>
                    <a:pt x="4783" y="1273"/>
                  </a:lnTo>
                  <a:lnTo>
                    <a:pt x="4827" y="1229"/>
                  </a:lnTo>
                  <a:lnTo>
                    <a:pt x="4871" y="1142"/>
                  </a:lnTo>
                  <a:lnTo>
                    <a:pt x="4871" y="1054"/>
                  </a:lnTo>
                  <a:lnTo>
                    <a:pt x="4827" y="1010"/>
                  </a:lnTo>
                  <a:lnTo>
                    <a:pt x="4213" y="176"/>
                  </a:lnTo>
                  <a:lnTo>
                    <a:pt x="4125" y="132"/>
                  </a:lnTo>
                  <a:lnTo>
                    <a:pt x="4081" y="89"/>
                  </a:lnTo>
                  <a:lnTo>
                    <a:pt x="272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1" name="Google Shape;5011;p168"/>
            <p:cNvSpPr/>
            <p:nvPr/>
          </p:nvSpPr>
          <p:spPr>
            <a:xfrm>
              <a:off x="4039275" y="2169125"/>
              <a:ext cx="3006925" cy="2565925"/>
            </a:xfrm>
            <a:custGeom>
              <a:avLst/>
              <a:gdLst/>
              <a:ahLst/>
              <a:cxnLst/>
              <a:rect l="l" t="t" r="r" b="b"/>
              <a:pathLst>
                <a:path w="120277" h="102637" extrusionOk="0">
                  <a:moveTo>
                    <a:pt x="106586" y="0"/>
                  </a:moveTo>
                  <a:lnTo>
                    <a:pt x="106498" y="44"/>
                  </a:lnTo>
                  <a:lnTo>
                    <a:pt x="104172" y="2808"/>
                  </a:lnTo>
                  <a:lnTo>
                    <a:pt x="100355" y="7065"/>
                  </a:lnTo>
                  <a:lnTo>
                    <a:pt x="98512" y="7372"/>
                  </a:lnTo>
                  <a:lnTo>
                    <a:pt x="98468" y="7416"/>
                  </a:lnTo>
                  <a:lnTo>
                    <a:pt x="95967" y="9303"/>
                  </a:lnTo>
                  <a:lnTo>
                    <a:pt x="89560" y="14173"/>
                  </a:lnTo>
                  <a:lnTo>
                    <a:pt x="84997" y="16543"/>
                  </a:lnTo>
                  <a:lnTo>
                    <a:pt x="79292" y="18605"/>
                  </a:lnTo>
                  <a:lnTo>
                    <a:pt x="74334" y="20712"/>
                  </a:lnTo>
                  <a:lnTo>
                    <a:pt x="67620" y="23081"/>
                  </a:lnTo>
                  <a:lnTo>
                    <a:pt x="63364" y="24617"/>
                  </a:lnTo>
                  <a:lnTo>
                    <a:pt x="59151" y="25538"/>
                  </a:lnTo>
                  <a:lnTo>
                    <a:pt x="59107" y="25538"/>
                  </a:lnTo>
                  <a:lnTo>
                    <a:pt x="54017" y="27338"/>
                  </a:lnTo>
                  <a:lnTo>
                    <a:pt x="48664" y="28786"/>
                  </a:lnTo>
                  <a:lnTo>
                    <a:pt x="43661" y="30629"/>
                  </a:lnTo>
                  <a:lnTo>
                    <a:pt x="39010" y="31418"/>
                  </a:lnTo>
                  <a:lnTo>
                    <a:pt x="33920" y="32603"/>
                  </a:lnTo>
                  <a:lnTo>
                    <a:pt x="29795" y="32779"/>
                  </a:lnTo>
                  <a:lnTo>
                    <a:pt x="29707" y="32779"/>
                  </a:lnTo>
                  <a:lnTo>
                    <a:pt x="23169" y="35587"/>
                  </a:lnTo>
                  <a:lnTo>
                    <a:pt x="17508" y="37825"/>
                  </a:lnTo>
                  <a:lnTo>
                    <a:pt x="13603" y="37869"/>
                  </a:lnTo>
                  <a:lnTo>
                    <a:pt x="11892" y="36552"/>
                  </a:lnTo>
                  <a:lnTo>
                    <a:pt x="11848" y="36509"/>
                  </a:lnTo>
                  <a:lnTo>
                    <a:pt x="9785" y="35631"/>
                  </a:lnTo>
                  <a:lnTo>
                    <a:pt x="9654" y="35631"/>
                  </a:lnTo>
                  <a:lnTo>
                    <a:pt x="9610" y="35675"/>
                  </a:lnTo>
                  <a:lnTo>
                    <a:pt x="9566" y="35719"/>
                  </a:lnTo>
                  <a:lnTo>
                    <a:pt x="6802" y="42081"/>
                  </a:lnTo>
                  <a:lnTo>
                    <a:pt x="6802" y="42213"/>
                  </a:lnTo>
                  <a:lnTo>
                    <a:pt x="8337" y="50199"/>
                  </a:lnTo>
                  <a:lnTo>
                    <a:pt x="8864" y="55333"/>
                  </a:lnTo>
                  <a:lnTo>
                    <a:pt x="9478" y="61608"/>
                  </a:lnTo>
                  <a:lnTo>
                    <a:pt x="7284" y="64021"/>
                  </a:lnTo>
                  <a:lnTo>
                    <a:pt x="7240" y="64109"/>
                  </a:lnTo>
                  <a:lnTo>
                    <a:pt x="6758" y="67839"/>
                  </a:lnTo>
                  <a:lnTo>
                    <a:pt x="5266" y="69463"/>
                  </a:lnTo>
                  <a:lnTo>
                    <a:pt x="5222" y="69507"/>
                  </a:lnTo>
                  <a:lnTo>
                    <a:pt x="4432" y="72359"/>
                  </a:lnTo>
                  <a:lnTo>
                    <a:pt x="2984" y="76001"/>
                  </a:lnTo>
                  <a:lnTo>
                    <a:pt x="1755" y="79423"/>
                  </a:lnTo>
                  <a:lnTo>
                    <a:pt x="570" y="82539"/>
                  </a:lnTo>
                  <a:lnTo>
                    <a:pt x="570" y="82583"/>
                  </a:lnTo>
                  <a:lnTo>
                    <a:pt x="44" y="86181"/>
                  </a:lnTo>
                  <a:lnTo>
                    <a:pt x="44" y="86225"/>
                  </a:lnTo>
                  <a:lnTo>
                    <a:pt x="0" y="89340"/>
                  </a:lnTo>
                  <a:lnTo>
                    <a:pt x="132" y="92324"/>
                  </a:lnTo>
                  <a:lnTo>
                    <a:pt x="132" y="92368"/>
                  </a:lnTo>
                  <a:lnTo>
                    <a:pt x="176" y="92456"/>
                  </a:lnTo>
                  <a:lnTo>
                    <a:pt x="263" y="92500"/>
                  </a:lnTo>
                  <a:lnTo>
                    <a:pt x="307" y="92500"/>
                  </a:lnTo>
                  <a:lnTo>
                    <a:pt x="395" y="92456"/>
                  </a:lnTo>
                  <a:lnTo>
                    <a:pt x="439" y="92412"/>
                  </a:lnTo>
                  <a:lnTo>
                    <a:pt x="483" y="92368"/>
                  </a:lnTo>
                  <a:lnTo>
                    <a:pt x="483" y="92324"/>
                  </a:lnTo>
                  <a:lnTo>
                    <a:pt x="351" y="89340"/>
                  </a:lnTo>
                  <a:lnTo>
                    <a:pt x="395" y="86225"/>
                  </a:lnTo>
                  <a:lnTo>
                    <a:pt x="922" y="82627"/>
                  </a:lnTo>
                  <a:lnTo>
                    <a:pt x="2062" y="79555"/>
                  </a:lnTo>
                  <a:lnTo>
                    <a:pt x="3335" y="76132"/>
                  </a:lnTo>
                  <a:lnTo>
                    <a:pt x="4739" y="72490"/>
                  </a:lnTo>
                  <a:lnTo>
                    <a:pt x="4739" y="72447"/>
                  </a:lnTo>
                  <a:lnTo>
                    <a:pt x="5529" y="69638"/>
                  </a:lnTo>
                  <a:lnTo>
                    <a:pt x="7065" y="68015"/>
                  </a:lnTo>
                  <a:lnTo>
                    <a:pt x="7109" y="67927"/>
                  </a:lnTo>
                  <a:lnTo>
                    <a:pt x="7591" y="64241"/>
                  </a:lnTo>
                  <a:lnTo>
                    <a:pt x="9785" y="61784"/>
                  </a:lnTo>
                  <a:lnTo>
                    <a:pt x="9829" y="61740"/>
                  </a:lnTo>
                  <a:lnTo>
                    <a:pt x="9829" y="61652"/>
                  </a:lnTo>
                  <a:lnTo>
                    <a:pt x="9215" y="55289"/>
                  </a:lnTo>
                  <a:lnTo>
                    <a:pt x="8688" y="50155"/>
                  </a:lnTo>
                  <a:lnTo>
                    <a:pt x="7153" y="42169"/>
                  </a:lnTo>
                  <a:lnTo>
                    <a:pt x="9829" y="36026"/>
                  </a:lnTo>
                  <a:lnTo>
                    <a:pt x="11716" y="36816"/>
                  </a:lnTo>
                  <a:lnTo>
                    <a:pt x="13427" y="38220"/>
                  </a:lnTo>
                  <a:lnTo>
                    <a:pt x="13559" y="38220"/>
                  </a:lnTo>
                  <a:lnTo>
                    <a:pt x="17552" y="38176"/>
                  </a:lnTo>
                  <a:lnTo>
                    <a:pt x="17596" y="38176"/>
                  </a:lnTo>
                  <a:lnTo>
                    <a:pt x="23301" y="35938"/>
                  </a:lnTo>
                  <a:lnTo>
                    <a:pt x="29839" y="33130"/>
                  </a:lnTo>
                  <a:lnTo>
                    <a:pt x="33964" y="32954"/>
                  </a:lnTo>
                  <a:lnTo>
                    <a:pt x="34007" y="32954"/>
                  </a:lnTo>
                  <a:lnTo>
                    <a:pt x="39098" y="31769"/>
                  </a:lnTo>
                  <a:lnTo>
                    <a:pt x="43749" y="30980"/>
                  </a:lnTo>
                  <a:lnTo>
                    <a:pt x="43793" y="30980"/>
                  </a:lnTo>
                  <a:lnTo>
                    <a:pt x="48751" y="29137"/>
                  </a:lnTo>
                  <a:lnTo>
                    <a:pt x="54105" y="27645"/>
                  </a:lnTo>
                  <a:lnTo>
                    <a:pt x="59239" y="25889"/>
                  </a:lnTo>
                  <a:lnTo>
                    <a:pt x="63451" y="24968"/>
                  </a:lnTo>
                  <a:lnTo>
                    <a:pt x="63495" y="24968"/>
                  </a:lnTo>
                  <a:lnTo>
                    <a:pt x="67752" y="23432"/>
                  </a:lnTo>
                  <a:lnTo>
                    <a:pt x="74465" y="21063"/>
                  </a:lnTo>
                  <a:lnTo>
                    <a:pt x="79424" y="18956"/>
                  </a:lnTo>
                  <a:lnTo>
                    <a:pt x="85128" y="16850"/>
                  </a:lnTo>
                  <a:lnTo>
                    <a:pt x="89736" y="14437"/>
                  </a:lnTo>
                  <a:lnTo>
                    <a:pt x="89780" y="14437"/>
                  </a:lnTo>
                  <a:lnTo>
                    <a:pt x="96186" y="9566"/>
                  </a:lnTo>
                  <a:lnTo>
                    <a:pt x="98643" y="7723"/>
                  </a:lnTo>
                  <a:lnTo>
                    <a:pt x="100486" y="7372"/>
                  </a:lnTo>
                  <a:lnTo>
                    <a:pt x="100574" y="7328"/>
                  </a:lnTo>
                  <a:lnTo>
                    <a:pt x="104436" y="3072"/>
                  </a:lnTo>
                  <a:lnTo>
                    <a:pt x="106674" y="351"/>
                  </a:lnTo>
                  <a:lnTo>
                    <a:pt x="112334" y="1711"/>
                  </a:lnTo>
                  <a:lnTo>
                    <a:pt x="112949" y="3554"/>
                  </a:lnTo>
                  <a:lnTo>
                    <a:pt x="116547" y="18386"/>
                  </a:lnTo>
                  <a:lnTo>
                    <a:pt x="116371" y="30409"/>
                  </a:lnTo>
                  <a:lnTo>
                    <a:pt x="116371" y="30453"/>
                  </a:lnTo>
                  <a:lnTo>
                    <a:pt x="118741" y="38439"/>
                  </a:lnTo>
                  <a:lnTo>
                    <a:pt x="117600" y="42213"/>
                  </a:lnTo>
                  <a:lnTo>
                    <a:pt x="116942" y="44934"/>
                  </a:lnTo>
                  <a:lnTo>
                    <a:pt x="116942" y="44977"/>
                  </a:lnTo>
                  <a:lnTo>
                    <a:pt x="116810" y="48268"/>
                  </a:lnTo>
                  <a:lnTo>
                    <a:pt x="116810" y="48356"/>
                  </a:lnTo>
                  <a:lnTo>
                    <a:pt x="119926" y="54982"/>
                  </a:lnTo>
                  <a:lnTo>
                    <a:pt x="119662" y="55991"/>
                  </a:lnTo>
                  <a:lnTo>
                    <a:pt x="118697" y="56518"/>
                  </a:lnTo>
                  <a:lnTo>
                    <a:pt x="118653" y="56518"/>
                  </a:lnTo>
                  <a:lnTo>
                    <a:pt x="115889" y="58580"/>
                  </a:lnTo>
                  <a:lnTo>
                    <a:pt x="113519" y="60511"/>
                  </a:lnTo>
                  <a:lnTo>
                    <a:pt x="109614" y="64197"/>
                  </a:lnTo>
                  <a:lnTo>
                    <a:pt x="109570" y="64241"/>
                  </a:lnTo>
                  <a:lnTo>
                    <a:pt x="104304" y="75562"/>
                  </a:lnTo>
                  <a:lnTo>
                    <a:pt x="100750" y="78634"/>
                  </a:lnTo>
                  <a:lnTo>
                    <a:pt x="98468" y="80828"/>
                  </a:lnTo>
                  <a:lnTo>
                    <a:pt x="91184" y="82978"/>
                  </a:lnTo>
                  <a:lnTo>
                    <a:pt x="87805" y="83417"/>
                  </a:lnTo>
                  <a:lnTo>
                    <a:pt x="87761" y="83417"/>
                  </a:lnTo>
                  <a:lnTo>
                    <a:pt x="84163" y="84470"/>
                  </a:lnTo>
                  <a:lnTo>
                    <a:pt x="84075" y="84514"/>
                  </a:lnTo>
                  <a:lnTo>
                    <a:pt x="82846" y="86006"/>
                  </a:lnTo>
                  <a:lnTo>
                    <a:pt x="82846" y="86049"/>
                  </a:lnTo>
                  <a:lnTo>
                    <a:pt x="81311" y="88858"/>
                  </a:lnTo>
                  <a:lnTo>
                    <a:pt x="78853" y="91008"/>
                  </a:lnTo>
                  <a:lnTo>
                    <a:pt x="74202" y="91885"/>
                  </a:lnTo>
                  <a:lnTo>
                    <a:pt x="74158" y="91929"/>
                  </a:lnTo>
                  <a:lnTo>
                    <a:pt x="70560" y="93948"/>
                  </a:lnTo>
                  <a:lnTo>
                    <a:pt x="70516" y="93992"/>
                  </a:lnTo>
                  <a:lnTo>
                    <a:pt x="68629" y="96668"/>
                  </a:lnTo>
                  <a:lnTo>
                    <a:pt x="65207" y="97239"/>
                  </a:lnTo>
                  <a:lnTo>
                    <a:pt x="63671" y="96932"/>
                  </a:lnTo>
                  <a:lnTo>
                    <a:pt x="62003" y="96932"/>
                  </a:lnTo>
                  <a:lnTo>
                    <a:pt x="58098" y="97985"/>
                  </a:lnTo>
                  <a:lnTo>
                    <a:pt x="52481" y="99038"/>
                  </a:lnTo>
                  <a:lnTo>
                    <a:pt x="51252" y="98862"/>
                  </a:lnTo>
                  <a:lnTo>
                    <a:pt x="48005" y="98424"/>
                  </a:lnTo>
                  <a:lnTo>
                    <a:pt x="44451" y="97590"/>
                  </a:lnTo>
                  <a:lnTo>
                    <a:pt x="43398" y="95966"/>
                  </a:lnTo>
                  <a:lnTo>
                    <a:pt x="43398" y="95922"/>
                  </a:lnTo>
                  <a:lnTo>
                    <a:pt x="41160" y="93158"/>
                  </a:lnTo>
                  <a:lnTo>
                    <a:pt x="41160" y="92368"/>
                  </a:lnTo>
                  <a:lnTo>
                    <a:pt x="41160" y="90832"/>
                  </a:lnTo>
                  <a:lnTo>
                    <a:pt x="42038" y="88989"/>
                  </a:lnTo>
                  <a:lnTo>
                    <a:pt x="43617" y="86971"/>
                  </a:lnTo>
                  <a:lnTo>
                    <a:pt x="46645" y="85391"/>
                  </a:lnTo>
                  <a:lnTo>
                    <a:pt x="46689" y="85303"/>
                  </a:lnTo>
                  <a:lnTo>
                    <a:pt x="47215" y="84426"/>
                  </a:lnTo>
                  <a:lnTo>
                    <a:pt x="48005" y="82671"/>
                  </a:lnTo>
                  <a:lnTo>
                    <a:pt x="49015" y="80915"/>
                  </a:lnTo>
                  <a:lnTo>
                    <a:pt x="50550" y="78897"/>
                  </a:lnTo>
                  <a:lnTo>
                    <a:pt x="50550" y="78853"/>
                  </a:lnTo>
                  <a:lnTo>
                    <a:pt x="51296" y="77537"/>
                  </a:lnTo>
                  <a:lnTo>
                    <a:pt x="51296" y="77449"/>
                  </a:lnTo>
                  <a:lnTo>
                    <a:pt x="51428" y="76527"/>
                  </a:lnTo>
                  <a:lnTo>
                    <a:pt x="51428" y="76484"/>
                  </a:lnTo>
                  <a:lnTo>
                    <a:pt x="51340" y="75035"/>
                  </a:lnTo>
                  <a:lnTo>
                    <a:pt x="52042" y="70691"/>
                  </a:lnTo>
                  <a:lnTo>
                    <a:pt x="55684" y="63846"/>
                  </a:lnTo>
                  <a:lnTo>
                    <a:pt x="58405" y="60028"/>
                  </a:lnTo>
                  <a:lnTo>
                    <a:pt x="61213" y="58361"/>
                  </a:lnTo>
                  <a:lnTo>
                    <a:pt x="65163" y="56606"/>
                  </a:lnTo>
                  <a:lnTo>
                    <a:pt x="65207" y="56562"/>
                  </a:lnTo>
                  <a:lnTo>
                    <a:pt x="68761" y="52832"/>
                  </a:lnTo>
                  <a:lnTo>
                    <a:pt x="77844" y="45811"/>
                  </a:lnTo>
                  <a:lnTo>
                    <a:pt x="82452" y="41950"/>
                  </a:lnTo>
                  <a:lnTo>
                    <a:pt x="89121" y="38308"/>
                  </a:lnTo>
                  <a:lnTo>
                    <a:pt x="93553" y="38088"/>
                  </a:lnTo>
                  <a:lnTo>
                    <a:pt x="93597" y="38088"/>
                  </a:lnTo>
                  <a:lnTo>
                    <a:pt x="105708" y="31726"/>
                  </a:lnTo>
                  <a:lnTo>
                    <a:pt x="105796" y="31682"/>
                  </a:lnTo>
                  <a:lnTo>
                    <a:pt x="105796" y="31594"/>
                  </a:lnTo>
                  <a:lnTo>
                    <a:pt x="106454" y="27820"/>
                  </a:lnTo>
                  <a:lnTo>
                    <a:pt x="106454" y="27776"/>
                  </a:lnTo>
                  <a:lnTo>
                    <a:pt x="106235" y="24705"/>
                  </a:lnTo>
                  <a:lnTo>
                    <a:pt x="106410" y="21545"/>
                  </a:lnTo>
                  <a:lnTo>
                    <a:pt x="106366" y="21458"/>
                  </a:lnTo>
                  <a:lnTo>
                    <a:pt x="104875" y="19395"/>
                  </a:lnTo>
                  <a:lnTo>
                    <a:pt x="104787" y="19351"/>
                  </a:lnTo>
                  <a:lnTo>
                    <a:pt x="100574" y="18035"/>
                  </a:lnTo>
                  <a:lnTo>
                    <a:pt x="99126" y="17421"/>
                  </a:lnTo>
                  <a:lnTo>
                    <a:pt x="95089" y="15841"/>
                  </a:lnTo>
                  <a:lnTo>
                    <a:pt x="95001" y="15841"/>
                  </a:lnTo>
                  <a:lnTo>
                    <a:pt x="94958" y="15885"/>
                  </a:lnTo>
                  <a:lnTo>
                    <a:pt x="91447" y="18342"/>
                  </a:lnTo>
                  <a:lnTo>
                    <a:pt x="83461" y="23915"/>
                  </a:lnTo>
                  <a:lnTo>
                    <a:pt x="79687" y="25100"/>
                  </a:lnTo>
                  <a:lnTo>
                    <a:pt x="76352" y="24705"/>
                  </a:lnTo>
                  <a:lnTo>
                    <a:pt x="76264" y="24705"/>
                  </a:lnTo>
                  <a:lnTo>
                    <a:pt x="70823" y="26767"/>
                  </a:lnTo>
                  <a:lnTo>
                    <a:pt x="65119" y="28654"/>
                  </a:lnTo>
                  <a:lnTo>
                    <a:pt x="61126" y="30146"/>
                  </a:lnTo>
                  <a:lnTo>
                    <a:pt x="56518" y="31769"/>
                  </a:lnTo>
                  <a:lnTo>
                    <a:pt x="51428" y="33569"/>
                  </a:lnTo>
                  <a:lnTo>
                    <a:pt x="47435" y="35017"/>
                  </a:lnTo>
                  <a:lnTo>
                    <a:pt x="47391" y="35017"/>
                  </a:lnTo>
                  <a:lnTo>
                    <a:pt x="42784" y="37474"/>
                  </a:lnTo>
                  <a:lnTo>
                    <a:pt x="38922" y="38571"/>
                  </a:lnTo>
                  <a:lnTo>
                    <a:pt x="35236" y="39800"/>
                  </a:lnTo>
                  <a:lnTo>
                    <a:pt x="31594" y="40721"/>
                  </a:lnTo>
                  <a:lnTo>
                    <a:pt x="31550" y="40721"/>
                  </a:lnTo>
                  <a:lnTo>
                    <a:pt x="27381" y="43529"/>
                  </a:lnTo>
                  <a:lnTo>
                    <a:pt x="27338" y="43573"/>
                  </a:lnTo>
                  <a:lnTo>
                    <a:pt x="24398" y="47479"/>
                  </a:lnTo>
                  <a:lnTo>
                    <a:pt x="24354" y="47479"/>
                  </a:lnTo>
                  <a:lnTo>
                    <a:pt x="22730" y="50550"/>
                  </a:lnTo>
                  <a:lnTo>
                    <a:pt x="21589" y="53490"/>
                  </a:lnTo>
                  <a:lnTo>
                    <a:pt x="19659" y="56255"/>
                  </a:lnTo>
                  <a:lnTo>
                    <a:pt x="19615" y="56342"/>
                  </a:lnTo>
                  <a:lnTo>
                    <a:pt x="18167" y="68936"/>
                  </a:lnTo>
                  <a:lnTo>
                    <a:pt x="18167" y="68980"/>
                  </a:lnTo>
                  <a:lnTo>
                    <a:pt x="18562" y="76176"/>
                  </a:lnTo>
                  <a:lnTo>
                    <a:pt x="18210" y="77975"/>
                  </a:lnTo>
                  <a:lnTo>
                    <a:pt x="17552" y="80301"/>
                  </a:lnTo>
                  <a:lnTo>
                    <a:pt x="16367" y="82012"/>
                  </a:lnTo>
                  <a:lnTo>
                    <a:pt x="14919" y="83987"/>
                  </a:lnTo>
                  <a:lnTo>
                    <a:pt x="13427" y="84557"/>
                  </a:lnTo>
                  <a:lnTo>
                    <a:pt x="13340" y="84601"/>
                  </a:lnTo>
                  <a:lnTo>
                    <a:pt x="13296" y="84645"/>
                  </a:lnTo>
                  <a:lnTo>
                    <a:pt x="12330" y="86795"/>
                  </a:lnTo>
                  <a:lnTo>
                    <a:pt x="12330" y="86839"/>
                  </a:lnTo>
                  <a:lnTo>
                    <a:pt x="11716" y="89209"/>
                  </a:lnTo>
                  <a:lnTo>
                    <a:pt x="11716" y="89253"/>
                  </a:lnTo>
                  <a:lnTo>
                    <a:pt x="12418" y="95571"/>
                  </a:lnTo>
                  <a:lnTo>
                    <a:pt x="13559" y="102505"/>
                  </a:lnTo>
                  <a:lnTo>
                    <a:pt x="13603" y="102592"/>
                  </a:lnTo>
                  <a:lnTo>
                    <a:pt x="13735" y="102636"/>
                  </a:lnTo>
                  <a:lnTo>
                    <a:pt x="13822" y="102636"/>
                  </a:lnTo>
                  <a:lnTo>
                    <a:pt x="13866" y="102548"/>
                  </a:lnTo>
                  <a:lnTo>
                    <a:pt x="13910" y="102505"/>
                  </a:lnTo>
                  <a:lnTo>
                    <a:pt x="13910" y="102417"/>
                  </a:lnTo>
                  <a:lnTo>
                    <a:pt x="12769" y="95484"/>
                  </a:lnTo>
                  <a:lnTo>
                    <a:pt x="12067" y="89253"/>
                  </a:lnTo>
                  <a:lnTo>
                    <a:pt x="12682" y="86927"/>
                  </a:lnTo>
                  <a:lnTo>
                    <a:pt x="13603" y="84865"/>
                  </a:lnTo>
                  <a:lnTo>
                    <a:pt x="15095" y="84294"/>
                  </a:lnTo>
                  <a:lnTo>
                    <a:pt x="15183" y="84250"/>
                  </a:lnTo>
                  <a:lnTo>
                    <a:pt x="16675" y="82188"/>
                  </a:lnTo>
                  <a:lnTo>
                    <a:pt x="17859" y="80477"/>
                  </a:lnTo>
                  <a:lnTo>
                    <a:pt x="17859" y="80433"/>
                  </a:lnTo>
                  <a:lnTo>
                    <a:pt x="18562" y="78063"/>
                  </a:lnTo>
                  <a:lnTo>
                    <a:pt x="18913" y="76220"/>
                  </a:lnTo>
                  <a:lnTo>
                    <a:pt x="18913" y="76176"/>
                  </a:lnTo>
                  <a:lnTo>
                    <a:pt x="18518" y="68980"/>
                  </a:lnTo>
                  <a:lnTo>
                    <a:pt x="19966" y="56430"/>
                  </a:lnTo>
                  <a:lnTo>
                    <a:pt x="21853" y="53666"/>
                  </a:lnTo>
                  <a:lnTo>
                    <a:pt x="21896" y="53622"/>
                  </a:lnTo>
                  <a:lnTo>
                    <a:pt x="23081" y="50682"/>
                  </a:lnTo>
                  <a:lnTo>
                    <a:pt x="24661" y="47654"/>
                  </a:lnTo>
                  <a:lnTo>
                    <a:pt x="27601" y="43837"/>
                  </a:lnTo>
                  <a:lnTo>
                    <a:pt x="31726" y="41072"/>
                  </a:lnTo>
                  <a:lnTo>
                    <a:pt x="35324" y="40107"/>
                  </a:lnTo>
                  <a:lnTo>
                    <a:pt x="39054" y="38922"/>
                  </a:lnTo>
                  <a:lnTo>
                    <a:pt x="42871" y="37825"/>
                  </a:lnTo>
                  <a:lnTo>
                    <a:pt x="42915" y="37781"/>
                  </a:lnTo>
                  <a:lnTo>
                    <a:pt x="47567" y="35368"/>
                  </a:lnTo>
                  <a:lnTo>
                    <a:pt x="51560" y="33920"/>
                  </a:lnTo>
                  <a:lnTo>
                    <a:pt x="56650" y="32077"/>
                  </a:lnTo>
                  <a:lnTo>
                    <a:pt x="61213" y="30453"/>
                  </a:lnTo>
                  <a:lnTo>
                    <a:pt x="65250" y="29005"/>
                  </a:lnTo>
                  <a:lnTo>
                    <a:pt x="70911" y="27074"/>
                  </a:lnTo>
                  <a:lnTo>
                    <a:pt x="76352" y="25056"/>
                  </a:lnTo>
                  <a:lnTo>
                    <a:pt x="79687" y="25451"/>
                  </a:lnTo>
                  <a:lnTo>
                    <a:pt x="79731" y="25451"/>
                  </a:lnTo>
                  <a:lnTo>
                    <a:pt x="83592" y="24266"/>
                  </a:lnTo>
                  <a:lnTo>
                    <a:pt x="83680" y="24222"/>
                  </a:lnTo>
                  <a:lnTo>
                    <a:pt x="91623" y="18649"/>
                  </a:lnTo>
                  <a:lnTo>
                    <a:pt x="95045" y="16236"/>
                  </a:lnTo>
                  <a:lnTo>
                    <a:pt x="98995" y="17772"/>
                  </a:lnTo>
                  <a:lnTo>
                    <a:pt x="100443" y="18342"/>
                  </a:lnTo>
                  <a:lnTo>
                    <a:pt x="104655" y="19658"/>
                  </a:lnTo>
                  <a:lnTo>
                    <a:pt x="106059" y="21589"/>
                  </a:lnTo>
                  <a:lnTo>
                    <a:pt x="105884" y="24705"/>
                  </a:lnTo>
                  <a:lnTo>
                    <a:pt x="106103" y="27776"/>
                  </a:lnTo>
                  <a:lnTo>
                    <a:pt x="105489" y="31462"/>
                  </a:lnTo>
                  <a:lnTo>
                    <a:pt x="93466" y="37737"/>
                  </a:lnTo>
                  <a:lnTo>
                    <a:pt x="89078" y="37957"/>
                  </a:lnTo>
                  <a:lnTo>
                    <a:pt x="88990" y="38000"/>
                  </a:lnTo>
                  <a:lnTo>
                    <a:pt x="82276" y="41643"/>
                  </a:lnTo>
                  <a:lnTo>
                    <a:pt x="82276" y="41686"/>
                  </a:lnTo>
                  <a:lnTo>
                    <a:pt x="77625" y="45504"/>
                  </a:lnTo>
                  <a:lnTo>
                    <a:pt x="68541" y="52569"/>
                  </a:lnTo>
                  <a:lnTo>
                    <a:pt x="68498" y="52569"/>
                  </a:lnTo>
                  <a:lnTo>
                    <a:pt x="64987" y="56299"/>
                  </a:lnTo>
                  <a:lnTo>
                    <a:pt x="61082" y="58010"/>
                  </a:lnTo>
                  <a:lnTo>
                    <a:pt x="61038" y="58054"/>
                  </a:lnTo>
                  <a:lnTo>
                    <a:pt x="58186" y="59765"/>
                  </a:lnTo>
                  <a:lnTo>
                    <a:pt x="58142" y="59809"/>
                  </a:lnTo>
                  <a:lnTo>
                    <a:pt x="55377" y="63670"/>
                  </a:lnTo>
                  <a:lnTo>
                    <a:pt x="51735" y="70560"/>
                  </a:lnTo>
                  <a:lnTo>
                    <a:pt x="51691" y="70604"/>
                  </a:lnTo>
                  <a:lnTo>
                    <a:pt x="50989" y="74992"/>
                  </a:lnTo>
                  <a:lnTo>
                    <a:pt x="50989" y="75035"/>
                  </a:lnTo>
                  <a:lnTo>
                    <a:pt x="51077" y="76484"/>
                  </a:lnTo>
                  <a:lnTo>
                    <a:pt x="50945" y="77361"/>
                  </a:lnTo>
                  <a:lnTo>
                    <a:pt x="50243" y="78678"/>
                  </a:lnTo>
                  <a:lnTo>
                    <a:pt x="48707" y="80696"/>
                  </a:lnTo>
                  <a:lnTo>
                    <a:pt x="48707" y="80740"/>
                  </a:lnTo>
                  <a:lnTo>
                    <a:pt x="47698" y="82495"/>
                  </a:lnTo>
                  <a:lnTo>
                    <a:pt x="46908" y="84250"/>
                  </a:lnTo>
                  <a:lnTo>
                    <a:pt x="46426" y="85084"/>
                  </a:lnTo>
                  <a:lnTo>
                    <a:pt x="43442" y="86708"/>
                  </a:lnTo>
                  <a:lnTo>
                    <a:pt x="43354" y="86752"/>
                  </a:lnTo>
                  <a:lnTo>
                    <a:pt x="41774" y="88814"/>
                  </a:lnTo>
                  <a:lnTo>
                    <a:pt x="41730" y="88814"/>
                  </a:lnTo>
                  <a:lnTo>
                    <a:pt x="40809" y="90745"/>
                  </a:lnTo>
                  <a:lnTo>
                    <a:pt x="40809" y="90832"/>
                  </a:lnTo>
                  <a:lnTo>
                    <a:pt x="40809" y="92368"/>
                  </a:lnTo>
                  <a:lnTo>
                    <a:pt x="40809" y="93202"/>
                  </a:lnTo>
                  <a:lnTo>
                    <a:pt x="40853" y="93334"/>
                  </a:lnTo>
                  <a:lnTo>
                    <a:pt x="43091" y="96142"/>
                  </a:lnTo>
                  <a:lnTo>
                    <a:pt x="44188" y="97809"/>
                  </a:lnTo>
                  <a:lnTo>
                    <a:pt x="44275" y="97897"/>
                  </a:lnTo>
                  <a:lnTo>
                    <a:pt x="47918" y="98731"/>
                  </a:lnTo>
                  <a:lnTo>
                    <a:pt x="51209" y="99170"/>
                  </a:lnTo>
                  <a:lnTo>
                    <a:pt x="52437" y="99389"/>
                  </a:lnTo>
                  <a:lnTo>
                    <a:pt x="52481" y="99389"/>
                  </a:lnTo>
                  <a:lnTo>
                    <a:pt x="58186" y="98292"/>
                  </a:lnTo>
                  <a:lnTo>
                    <a:pt x="62091" y="97283"/>
                  </a:lnTo>
                  <a:lnTo>
                    <a:pt x="63627" y="97283"/>
                  </a:lnTo>
                  <a:lnTo>
                    <a:pt x="65163" y="97590"/>
                  </a:lnTo>
                  <a:lnTo>
                    <a:pt x="65250" y="97590"/>
                  </a:lnTo>
                  <a:lnTo>
                    <a:pt x="68761" y="97019"/>
                  </a:lnTo>
                  <a:lnTo>
                    <a:pt x="68805" y="96976"/>
                  </a:lnTo>
                  <a:lnTo>
                    <a:pt x="68892" y="96932"/>
                  </a:lnTo>
                  <a:lnTo>
                    <a:pt x="70779" y="94211"/>
                  </a:lnTo>
                  <a:lnTo>
                    <a:pt x="74334" y="92237"/>
                  </a:lnTo>
                  <a:lnTo>
                    <a:pt x="78941" y="91359"/>
                  </a:lnTo>
                  <a:lnTo>
                    <a:pt x="79029" y="91315"/>
                  </a:lnTo>
                  <a:lnTo>
                    <a:pt x="81574" y="89121"/>
                  </a:lnTo>
                  <a:lnTo>
                    <a:pt x="81618" y="89077"/>
                  </a:lnTo>
                  <a:lnTo>
                    <a:pt x="83110" y="86225"/>
                  </a:lnTo>
                  <a:lnTo>
                    <a:pt x="84295" y="84777"/>
                  </a:lnTo>
                  <a:lnTo>
                    <a:pt x="87849" y="83768"/>
                  </a:lnTo>
                  <a:lnTo>
                    <a:pt x="91228" y="83329"/>
                  </a:lnTo>
                  <a:lnTo>
                    <a:pt x="91272" y="83285"/>
                  </a:lnTo>
                  <a:lnTo>
                    <a:pt x="98600" y="81135"/>
                  </a:lnTo>
                  <a:lnTo>
                    <a:pt x="98643" y="81091"/>
                  </a:lnTo>
                  <a:lnTo>
                    <a:pt x="100969" y="78897"/>
                  </a:lnTo>
                  <a:lnTo>
                    <a:pt x="104567" y="75781"/>
                  </a:lnTo>
                  <a:lnTo>
                    <a:pt x="104611" y="75738"/>
                  </a:lnTo>
                  <a:lnTo>
                    <a:pt x="109877" y="64416"/>
                  </a:lnTo>
                  <a:lnTo>
                    <a:pt x="113738" y="60774"/>
                  </a:lnTo>
                  <a:lnTo>
                    <a:pt x="116064" y="58844"/>
                  </a:lnTo>
                  <a:lnTo>
                    <a:pt x="118872" y="56825"/>
                  </a:lnTo>
                  <a:lnTo>
                    <a:pt x="119882" y="56255"/>
                  </a:lnTo>
                  <a:lnTo>
                    <a:pt x="119926" y="56211"/>
                  </a:lnTo>
                  <a:lnTo>
                    <a:pt x="119969" y="56167"/>
                  </a:lnTo>
                  <a:lnTo>
                    <a:pt x="120277" y="54982"/>
                  </a:lnTo>
                  <a:lnTo>
                    <a:pt x="120277" y="54894"/>
                  </a:lnTo>
                  <a:lnTo>
                    <a:pt x="117161" y="48225"/>
                  </a:lnTo>
                  <a:lnTo>
                    <a:pt x="117293" y="44977"/>
                  </a:lnTo>
                  <a:lnTo>
                    <a:pt x="117907" y="42301"/>
                  </a:lnTo>
                  <a:lnTo>
                    <a:pt x="119092" y="38483"/>
                  </a:lnTo>
                  <a:lnTo>
                    <a:pt x="119136" y="38395"/>
                  </a:lnTo>
                  <a:lnTo>
                    <a:pt x="116722" y="30409"/>
                  </a:lnTo>
                  <a:lnTo>
                    <a:pt x="116898" y="18342"/>
                  </a:lnTo>
                  <a:lnTo>
                    <a:pt x="116898" y="18298"/>
                  </a:lnTo>
                  <a:lnTo>
                    <a:pt x="113300" y="3467"/>
                  </a:lnTo>
                  <a:lnTo>
                    <a:pt x="112597" y="1536"/>
                  </a:lnTo>
                  <a:lnTo>
                    <a:pt x="112554" y="1448"/>
                  </a:lnTo>
                  <a:lnTo>
                    <a:pt x="112510" y="1404"/>
                  </a:lnTo>
                  <a:lnTo>
                    <a:pt x="10667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2" name="Google Shape;5012;p168"/>
            <p:cNvSpPr/>
            <p:nvPr/>
          </p:nvSpPr>
          <p:spPr>
            <a:xfrm>
              <a:off x="4836800" y="3535975"/>
              <a:ext cx="125075" cy="1464550"/>
            </a:xfrm>
            <a:custGeom>
              <a:avLst/>
              <a:gdLst/>
              <a:ahLst/>
              <a:cxnLst/>
              <a:rect l="l" t="t" r="r" b="b"/>
              <a:pathLst>
                <a:path w="5003" h="58582" extrusionOk="0">
                  <a:moveTo>
                    <a:pt x="2106" y="1"/>
                  </a:moveTo>
                  <a:lnTo>
                    <a:pt x="2063" y="45"/>
                  </a:lnTo>
                  <a:lnTo>
                    <a:pt x="2019" y="133"/>
                  </a:lnTo>
                  <a:lnTo>
                    <a:pt x="2019" y="220"/>
                  </a:lnTo>
                  <a:lnTo>
                    <a:pt x="2019" y="308"/>
                  </a:lnTo>
                  <a:lnTo>
                    <a:pt x="2721" y="2985"/>
                  </a:lnTo>
                  <a:lnTo>
                    <a:pt x="3335" y="5837"/>
                  </a:lnTo>
                  <a:lnTo>
                    <a:pt x="4257" y="9435"/>
                  </a:lnTo>
                  <a:lnTo>
                    <a:pt x="4564" y="11717"/>
                  </a:lnTo>
                  <a:lnTo>
                    <a:pt x="4652" y="14394"/>
                  </a:lnTo>
                  <a:lnTo>
                    <a:pt x="4520" y="17070"/>
                  </a:lnTo>
                  <a:lnTo>
                    <a:pt x="4388" y="19221"/>
                  </a:lnTo>
                  <a:lnTo>
                    <a:pt x="4300" y="20537"/>
                  </a:lnTo>
                  <a:lnTo>
                    <a:pt x="3993" y="24223"/>
                  </a:lnTo>
                  <a:lnTo>
                    <a:pt x="4037" y="26505"/>
                  </a:lnTo>
                  <a:lnTo>
                    <a:pt x="3598" y="30893"/>
                  </a:lnTo>
                  <a:lnTo>
                    <a:pt x="3247" y="33613"/>
                  </a:lnTo>
                  <a:lnTo>
                    <a:pt x="2896" y="36071"/>
                  </a:lnTo>
                  <a:lnTo>
                    <a:pt x="2414" y="38572"/>
                  </a:lnTo>
                  <a:lnTo>
                    <a:pt x="1799" y="40634"/>
                  </a:lnTo>
                  <a:lnTo>
                    <a:pt x="132" y="46646"/>
                  </a:lnTo>
                  <a:lnTo>
                    <a:pt x="132" y="46690"/>
                  </a:lnTo>
                  <a:lnTo>
                    <a:pt x="0" y="49015"/>
                  </a:lnTo>
                  <a:lnTo>
                    <a:pt x="0" y="50419"/>
                  </a:lnTo>
                  <a:lnTo>
                    <a:pt x="0" y="50463"/>
                  </a:lnTo>
                  <a:lnTo>
                    <a:pt x="527" y="52789"/>
                  </a:lnTo>
                  <a:lnTo>
                    <a:pt x="1317" y="55466"/>
                  </a:lnTo>
                  <a:lnTo>
                    <a:pt x="2106" y="57528"/>
                  </a:lnTo>
                  <a:lnTo>
                    <a:pt x="2150" y="57572"/>
                  </a:lnTo>
                  <a:lnTo>
                    <a:pt x="2809" y="58493"/>
                  </a:lnTo>
                  <a:lnTo>
                    <a:pt x="2896" y="58537"/>
                  </a:lnTo>
                  <a:lnTo>
                    <a:pt x="2940" y="58581"/>
                  </a:lnTo>
                  <a:lnTo>
                    <a:pt x="3072" y="58537"/>
                  </a:lnTo>
                  <a:lnTo>
                    <a:pt x="3116" y="58493"/>
                  </a:lnTo>
                  <a:lnTo>
                    <a:pt x="3116" y="58406"/>
                  </a:lnTo>
                  <a:lnTo>
                    <a:pt x="3116" y="58362"/>
                  </a:lnTo>
                  <a:lnTo>
                    <a:pt x="3116" y="58274"/>
                  </a:lnTo>
                  <a:lnTo>
                    <a:pt x="2457" y="57353"/>
                  </a:lnTo>
                  <a:lnTo>
                    <a:pt x="1668" y="55334"/>
                  </a:lnTo>
                  <a:lnTo>
                    <a:pt x="878" y="52701"/>
                  </a:lnTo>
                  <a:lnTo>
                    <a:pt x="351" y="50419"/>
                  </a:lnTo>
                  <a:lnTo>
                    <a:pt x="351" y="49015"/>
                  </a:lnTo>
                  <a:lnTo>
                    <a:pt x="483" y="46734"/>
                  </a:lnTo>
                  <a:lnTo>
                    <a:pt x="2106" y="40722"/>
                  </a:lnTo>
                  <a:lnTo>
                    <a:pt x="2765" y="38660"/>
                  </a:lnTo>
                  <a:lnTo>
                    <a:pt x="3247" y="36114"/>
                  </a:lnTo>
                  <a:lnTo>
                    <a:pt x="3598" y="33657"/>
                  </a:lnTo>
                  <a:lnTo>
                    <a:pt x="3949" y="30937"/>
                  </a:lnTo>
                  <a:lnTo>
                    <a:pt x="4388" y="26549"/>
                  </a:lnTo>
                  <a:lnTo>
                    <a:pt x="4388" y="26505"/>
                  </a:lnTo>
                  <a:lnTo>
                    <a:pt x="4344" y="24223"/>
                  </a:lnTo>
                  <a:lnTo>
                    <a:pt x="4652" y="20581"/>
                  </a:lnTo>
                  <a:lnTo>
                    <a:pt x="4739" y="19221"/>
                  </a:lnTo>
                  <a:lnTo>
                    <a:pt x="4871" y="17070"/>
                  </a:lnTo>
                  <a:lnTo>
                    <a:pt x="5003" y="14394"/>
                  </a:lnTo>
                  <a:lnTo>
                    <a:pt x="4915" y="11717"/>
                  </a:lnTo>
                  <a:lnTo>
                    <a:pt x="4915" y="11673"/>
                  </a:lnTo>
                  <a:lnTo>
                    <a:pt x="4608" y="9391"/>
                  </a:lnTo>
                  <a:lnTo>
                    <a:pt x="4608" y="9347"/>
                  </a:lnTo>
                  <a:lnTo>
                    <a:pt x="3686" y="5749"/>
                  </a:lnTo>
                  <a:lnTo>
                    <a:pt x="3072" y="2897"/>
                  </a:lnTo>
                  <a:lnTo>
                    <a:pt x="2370" y="264"/>
                  </a:lnTo>
                  <a:lnTo>
                    <a:pt x="2370" y="177"/>
                  </a:lnTo>
                  <a:lnTo>
                    <a:pt x="2370" y="133"/>
                  </a:lnTo>
                  <a:lnTo>
                    <a:pt x="2370" y="45"/>
                  </a:lnTo>
                  <a:lnTo>
                    <a:pt x="232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3" name="Google Shape;5013;p168"/>
            <p:cNvSpPr/>
            <p:nvPr/>
          </p:nvSpPr>
          <p:spPr>
            <a:xfrm>
              <a:off x="4802775" y="3543675"/>
              <a:ext cx="129475" cy="1510600"/>
            </a:xfrm>
            <a:custGeom>
              <a:avLst/>
              <a:gdLst/>
              <a:ahLst/>
              <a:cxnLst/>
              <a:rect l="l" t="t" r="r" b="b"/>
              <a:pathLst>
                <a:path w="5179" h="60424" extrusionOk="0">
                  <a:moveTo>
                    <a:pt x="2853" y="0"/>
                  </a:moveTo>
                  <a:lnTo>
                    <a:pt x="2809" y="44"/>
                  </a:lnTo>
                  <a:lnTo>
                    <a:pt x="2765" y="88"/>
                  </a:lnTo>
                  <a:lnTo>
                    <a:pt x="2634" y="439"/>
                  </a:lnTo>
                  <a:lnTo>
                    <a:pt x="2634" y="527"/>
                  </a:lnTo>
                  <a:lnTo>
                    <a:pt x="3424" y="5046"/>
                  </a:lnTo>
                  <a:lnTo>
                    <a:pt x="4126" y="8030"/>
                  </a:lnTo>
                  <a:lnTo>
                    <a:pt x="4652" y="11058"/>
                  </a:lnTo>
                  <a:lnTo>
                    <a:pt x="4740" y="12857"/>
                  </a:lnTo>
                  <a:lnTo>
                    <a:pt x="4521" y="16324"/>
                  </a:lnTo>
                  <a:lnTo>
                    <a:pt x="4389" y="20273"/>
                  </a:lnTo>
                  <a:lnTo>
                    <a:pt x="4038" y="22730"/>
                  </a:lnTo>
                  <a:lnTo>
                    <a:pt x="3950" y="25012"/>
                  </a:lnTo>
                  <a:lnTo>
                    <a:pt x="4038" y="27338"/>
                  </a:lnTo>
                  <a:lnTo>
                    <a:pt x="3424" y="33525"/>
                  </a:lnTo>
                  <a:lnTo>
                    <a:pt x="2897" y="36903"/>
                  </a:lnTo>
                  <a:lnTo>
                    <a:pt x="2546" y="38264"/>
                  </a:lnTo>
                  <a:lnTo>
                    <a:pt x="1405" y="42520"/>
                  </a:lnTo>
                  <a:lnTo>
                    <a:pt x="1361" y="42520"/>
                  </a:lnTo>
                  <a:lnTo>
                    <a:pt x="966" y="45109"/>
                  </a:lnTo>
                  <a:lnTo>
                    <a:pt x="308" y="47259"/>
                  </a:lnTo>
                  <a:lnTo>
                    <a:pt x="45" y="48444"/>
                  </a:lnTo>
                  <a:lnTo>
                    <a:pt x="1" y="48488"/>
                  </a:lnTo>
                  <a:lnTo>
                    <a:pt x="264" y="50243"/>
                  </a:lnTo>
                  <a:lnTo>
                    <a:pt x="1054" y="53315"/>
                  </a:lnTo>
                  <a:lnTo>
                    <a:pt x="1800" y="55597"/>
                  </a:lnTo>
                  <a:lnTo>
                    <a:pt x="2765" y="58229"/>
                  </a:lnTo>
                  <a:lnTo>
                    <a:pt x="2809" y="58273"/>
                  </a:lnTo>
                  <a:lnTo>
                    <a:pt x="3687" y="59414"/>
                  </a:lnTo>
                  <a:lnTo>
                    <a:pt x="3687" y="59458"/>
                  </a:lnTo>
                  <a:lnTo>
                    <a:pt x="4916" y="60379"/>
                  </a:lnTo>
                  <a:lnTo>
                    <a:pt x="5003" y="60423"/>
                  </a:lnTo>
                  <a:lnTo>
                    <a:pt x="5091" y="60379"/>
                  </a:lnTo>
                  <a:lnTo>
                    <a:pt x="5135" y="60336"/>
                  </a:lnTo>
                  <a:lnTo>
                    <a:pt x="5179" y="60248"/>
                  </a:lnTo>
                  <a:lnTo>
                    <a:pt x="5179" y="60204"/>
                  </a:lnTo>
                  <a:lnTo>
                    <a:pt x="5179" y="60160"/>
                  </a:lnTo>
                  <a:lnTo>
                    <a:pt x="5135" y="60072"/>
                  </a:lnTo>
                  <a:lnTo>
                    <a:pt x="3950" y="59195"/>
                  </a:lnTo>
                  <a:lnTo>
                    <a:pt x="3073" y="58054"/>
                  </a:lnTo>
                  <a:lnTo>
                    <a:pt x="2107" y="55465"/>
                  </a:lnTo>
                  <a:lnTo>
                    <a:pt x="1405" y="53183"/>
                  </a:lnTo>
                  <a:lnTo>
                    <a:pt x="615" y="50155"/>
                  </a:lnTo>
                  <a:lnTo>
                    <a:pt x="352" y="48488"/>
                  </a:lnTo>
                  <a:lnTo>
                    <a:pt x="659" y="47347"/>
                  </a:lnTo>
                  <a:lnTo>
                    <a:pt x="1317" y="45197"/>
                  </a:lnTo>
                  <a:lnTo>
                    <a:pt x="1317" y="45153"/>
                  </a:lnTo>
                  <a:lnTo>
                    <a:pt x="1712" y="42564"/>
                  </a:lnTo>
                  <a:lnTo>
                    <a:pt x="2897" y="38352"/>
                  </a:lnTo>
                  <a:lnTo>
                    <a:pt x="3248" y="36991"/>
                  </a:lnTo>
                  <a:lnTo>
                    <a:pt x="3248" y="36947"/>
                  </a:lnTo>
                  <a:lnTo>
                    <a:pt x="3775" y="33569"/>
                  </a:lnTo>
                  <a:lnTo>
                    <a:pt x="4389" y="27338"/>
                  </a:lnTo>
                  <a:lnTo>
                    <a:pt x="4301" y="25012"/>
                  </a:lnTo>
                  <a:lnTo>
                    <a:pt x="4389" y="22730"/>
                  </a:lnTo>
                  <a:lnTo>
                    <a:pt x="4696" y="20317"/>
                  </a:lnTo>
                  <a:lnTo>
                    <a:pt x="4872" y="16368"/>
                  </a:lnTo>
                  <a:lnTo>
                    <a:pt x="5091" y="12857"/>
                  </a:lnTo>
                  <a:lnTo>
                    <a:pt x="5003" y="11014"/>
                  </a:lnTo>
                  <a:lnTo>
                    <a:pt x="4477" y="7942"/>
                  </a:lnTo>
                  <a:lnTo>
                    <a:pt x="3775" y="4959"/>
                  </a:lnTo>
                  <a:lnTo>
                    <a:pt x="2985" y="483"/>
                  </a:lnTo>
                  <a:lnTo>
                    <a:pt x="3073" y="220"/>
                  </a:lnTo>
                  <a:lnTo>
                    <a:pt x="3116" y="132"/>
                  </a:lnTo>
                  <a:lnTo>
                    <a:pt x="3073" y="88"/>
                  </a:lnTo>
                  <a:lnTo>
                    <a:pt x="3029" y="44"/>
                  </a:lnTo>
                  <a:lnTo>
                    <a:pt x="298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4" name="Google Shape;5014;p168"/>
            <p:cNvSpPr/>
            <p:nvPr/>
          </p:nvSpPr>
          <p:spPr>
            <a:xfrm>
              <a:off x="4766575" y="3551350"/>
              <a:ext cx="129475" cy="1474400"/>
            </a:xfrm>
            <a:custGeom>
              <a:avLst/>
              <a:gdLst/>
              <a:ahLst/>
              <a:cxnLst/>
              <a:rect l="l" t="t" r="r" b="b"/>
              <a:pathLst>
                <a:path w="5179" h="58976" extrusionOk="0">
                  <a:moveTo>
                    <a:pt x="3687" y="0"/>
                  </a:moveTo>
                  <a:lnTo>
                    <a:pt x="3643" y="44"/>
                  </a:lnTo>
                  <a:lnTo>
                    <a:pt x="3555" y="88"/>
                  </a:lnTo>
                  <a:lnTo>
                    <a:pt x="3555" y="132"/>
                  </a:lnTo>
                  <a:lnTo>
                    <a:pt x="3336" y="878"/>
                  </a:lnTo>
                  <a:lnTo>
                    <a:pt x="3336" y="966"/>
                  </a:lnTo>
                  <a:lnTo>
                    <a:pt x="3994" y="5749"/>
                  </a:lnTo>
                  <a:lnTo>
                    <a:pt x="4521" y="8513"/>
                  </a:lnTo>
                  <a:lnTo>
                    <a:pt x="4828" y="10356"/>
                  </a:lnTo>
                  <a:lnTo>
                    <a:pt x="4740" y="13472"/>
                  </a:lnTo>
                  <a:lnTo>
                    <a:pt x="4608" y="15973"/>
                  </a:lnTo>
                  <a:lnTo>
                    <a:pt x="4608" y="18123"/>
                  </a:lnTo>
                  <a:lnTo>
                    <a:pt x="4477" y="19834"/>
                  </a:lnTo>
                  <a:lnTo>
                    <a:pt x="4082" y="21984"/>
                  </a:lnTo>
                  <a:lnTo>
                    <a:pt x="4082" y="22028"/>
                  </a:lnTo>
                  <a:lnTo>
                    <a:pt x="3994" y="25495"/>
                  </a:lnTo>
                  <a:lnTo>
                    <a:pt x="4169" y="28128"/>
                  </a:lnTo>
                  <a:lnTo>
                    <a:pt x="4082" y="29971"/>
                  </a:lnTo>
                  <a:lnTo>
                    <a:pt x="3687" y="33437"/>
                  </a:lnTo>
                  <a:lnTo>
                    <a:pt x="3248" y="36158"/>
                  </a:lnTo>
                  <a:lnTo>
                    <a:pt x="2678" y="38220"/>
                  </a:lnTo>
                  <a:lnTo>
                    <a:pt x="2063" y="40370"/>
                  </a:lnTo>
                  <a:lnTo>
                    <a:pt x="1712" y="41467"/>
                  </a:lnTo>
                  <a:lnTo>
                    <a:pt x="1712" y="41511"/>
                  </a:lnTo>
                  <a:lnTo>
                    <a:pt x="1624" y="44012"/>
                  </a:lnTo>
                  <a:lnTo>
                    <a:pt x="1537" y="44934"/>
                  </a:lnTo>
                  <a:lnTo>
                    <a:pt x="791" y="47259"/>
                  </a:lnTo>
                  <a:lnTo>
                    <a:pt x="1" y="49278"/>
                  </a:lnTo>
                  <a:lnTo>
                    <a:pt x="1" y="49366"/>
                  </a:lnTo>
                  <a:lnTo>
                    <a:pt x="45" y="49453"/>
                  </a:lnTo>
                  <a:lnTo>
                    <a:pt x="352" y="49673"/>
                  </a:lnTo>
                  <a:lnTo>
                    <a:pt x="1888" y="54324"/>
                  </a:lnTo>
                  <a:lnTo>
                    <a:pt x="2809" y="57308"/>
                  </a:lnTo>
                  <a:lnTo>
                    <a:pt x="2853" y="57308"/>
                  </a:lnTo>
                  <a:lnTo>
                    <a:pt x="3511" y="58888"/>
                  </a:lnTo>
                  <a:lnTo>
                    <a:pt x="3599" y="58975"/>
                  </a:lnTo>
                  <a:lnTo>
                    <a:pt x="3775" y="58975"/>
                  </a:lnTo>
                  <a:lnTo>
                    <a:pt x="3818" y="58932"/>
                  </a:lnTo>
                  <a:lnTo>
                    <a:pt x="3862" y="58888"/>
                  </a:lnTo>
                  <a:lnTo>
                    <a:pt x="3862" y="58800"/>
                  </a:lnTo>
                  <a:lnTo>
                    <a:pt x="3862" y="58756"/>
                  </a:lnTo>
                  <a:lnTo>
                    <a:pt x="3160" y="57176"/>
                  </a:lnTo>
                  <a:lnTo>
                    <a:pt x="2195" y="54193"/>
                  </a:lnTo>
                  <a:lnTo>
                    <a:pt x="659" y="49541"/>
                  </a:lnTo>
                  <a:lnTo>
                    <a:pt x="615" y="49410"/>
                  </a:lnTo>
                  <a:lnTo>
                    <a:pt x="352" y="49278"/>
                  </a:lnTo>
                  <a:lnTo>
                    <a:pt x="1098" y="47391"/>
                  </a:lnTo>
                  <a:lnTo>
                    <a:pt x="1888" y="45022"/>
                  </a:lnTo>
                  <a:lnTo>
                    <a:pt x="1975" y="44056"/>
                  </a:lnTo>
                  <a:lnTo>
                    <a:pt x="2063" y="41555"/>
                  </a:lnTo>
                  <a:lnTo>
                    <a:pt x="2414" y="40502"/>
                  </a:lnTo>
                  <a:lnTo>
                    <a:pt x="3029" y="38308"/>
                  </a:lnTo>
                  <a:lnTo>
                    <a:pt x="3599" y="36245"/>
                  </a:lnTo>
                  <a:lnTo>
                    <a:pt x="4038" y="33481"/>
                  </a:lnTo>
                  <a:lnTo>
                    <a:pt x="4433" y="30014"/>
                  </a:lnTo>
                  <a:lnTo>
                    <a:pt x="4521" y="28128"/>
                  </a:lnTo>
                  <a:lnTo>
                    <a:pt x="4345" y="25495"/>
                  </a:lnTo>
                  <a:lnTo>
                    <a:pt x="4433" y="22028"/>
                  </a:lnTo>
                  <a:lnTo>
                    <a:pt x="4828" y="19878"/>
                  </a:lnTo>
                  <a:lnTo>
                    <a:pt x="4959" y="18167"/>
                  </a:lnTo>
                  <a:lnTo>
                    <a:pt x="4959" y="16017"/>
                  </a:lnTo>
                  <a:lnTo>
                    <a:pt x="5091" y="13472"/>
                  </a:lnTo>
                  <a:lnTo>
                    <a:pt x="5179" y="10312"/>
                  </a:lnTo>
                  <a:lnTo>
                    <a:pt x="5179" y="10268"/>
                  </a:lnTo>
                  <a:lnTo>
                    <a:pt x="4828" y="8469"/>
                  </a:lnTo>
                  <a:lnTo>
                    <a:pt x="4345" y="5661"/>
                  </a:lnTo>
                  <a:lnTo>
                    <a:pt x="3687" y="966"/>
                  </a:lnTo>
                  <a:lnTo>
                    <a:pt x="3862" y="220"/>
                  </a:lnTo>
                  <a:lnTo>
                    <a:pt x="3862" y="176"/>
                  </a:lnTo>
                  <a:lnTo>
                    <a:pt x="3862" y="88"/>
                  </a:lnTo>
                  <a:lnTo>
                    <a:pt x="3818" y="44"/>
                  </a:lnTo>
                  <a:lnTo>
                    <a:pt x="377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5" name="Google Shape;5015;p168"/>
            <p:cNvSpPr/>
            <p:nvPr/>
          </p:nvSpPr>
          <p:spPr>
            <a:xfrm>
              <a:off x="4751225" y="3587550"/>
              <a:ext cx="113025" cy="1464525"/>
            </a:xfrm>
            <a:custGeom>
              <a:avLst/>
              <a:gdLst/>
              <a:ahLst/>
              <a:cxnLst/>
              <a:rect l="l" t="t" r="r" b="b"/>
              <a:pathLst>
                <a:path w="4521" h="58581" extrusionOk="0">
                  <a:moveTo>
                    <a:pt x="3248" y="0"/>
                  </a:moveTo>
                  <a:lnTo>
                    <a:pt x="3204" y="44"/>
                  </a:lnTo>
                  <a:lnTo>
                    <a:pt x="3160" y="88"/>
                  </a:lnTo>
                  <a:lnTo>
                    <a:pt x="3072" y="351"/>
                  </a:lnTo>
                  <a:lnTo>
                    <a:pt x="3072" y="439"/>
                  </a:lnTo>
                  <a:lnTo>
                    <a:pt x="3423" y="3423"/>
                  </a:lnTo>
                  <a:lnTo>
                    <a:pt x="3950" y="6977"/>
                  </a:lnTo>
                  <a:lnTo>
                    <a:pt x="4169" y="8338"/>
                  </a:lnTo>
                  <a:lnTo>
                    <a:pt x="3994" y="12989"/>
                  </a:lnTo>
                  <a:lnTo>
                    <a:pt x="3950" y="15622"/>
                  </a:lnTo>
                  <a:lnTo>
                    <a:pt x="3643" y="17772"/>
                  </a:lnTo>
                  <a:lnTo>
                    <a:pt x="3292" y="19834"/>
                  </a:lnTo>
                  <a:lnTo>
                    <a:pt x="3248" y="23915"/>
                  </a:lnTo>
                  <a:lnTo>
                    <a:pt x="3335" y="26943"/>
                  </a:lnTo>
                  <a:lnTo>
                    <a:pt x="3467" y="28830"/>
                  </a:lnTo>
                  <a:lnTo>
                    <a:pt x="3072" y="32209"/>
                  </a:lnTo>
                  <a:lnTo>
                    <a:pt x="2765" y="34315"/>
                  </a:lnTo>
                  <a:lnTo>
                    <a:pt x="2458" y="35500"/>
                  </a:lnTo>
                  <a:lnTo>
                    <a:pt x="1273" y="39054"/>
                  </a:lnTo>
                  <a:lnTo>
                    <a:pt x="1273" y="39098"/>
                  </a:lnTo>
                  <a:lnTo>
                    <a:pt x="1098" y="40195"/>
                  </a:lnTo>
                  <a:lnTo>
                    <a:pt x="1054" y="40239"/>
                  </a:lnTo>
                  <a:lnTo>
                    <a:pt x="1273" y="43486"/>
                  </a:lnTo>
                  <a:lnTo>
                    <a:pt x="483" y="46075"/>
                  </a:lnTo>
                  <a:lnTo>
                    <a:pt x="1" y="47391"/>
                  </a:lnTo>
                  <a:lnTo>
                    <a:pt x="1" y="47435"/>
                  </a:lnTo>
                  <a:lnTo>
                    <a:pt x="1" y="48313"/>
                  </a:lnTo>
                  <a:lnTo>
                    <a:pt x="1" y="48356"/>
                  </a:lnTo>
                  <a:lnTo>
                    <a:pt x="1492" y="53096"/>
                  </a:lnTo>
                  <a:lnTo>
                    <a:pt x="2633" y="56606"/>
                  </a:lnTo>
                  <a:lnTo>
                    <a:pt x="3467" y="58449"/>
                  </a:lnTo>
                  <a:lnTo>
                    <a:pt x="3511" y="58537"/>
                  </a:lnTo>
                  <a:lnTo>
                    <a:pt x="3599" y="58581"/>
                  </a:lnTo>
                  <a:lnTo>
                    <a:pt x="3686" y="58537"/>
                  </a:lnTo>
                  <a:lnTo>
                    <a:pt x="3730" y="58493"/>
                  </a:lnTo>
                  <a:lnTo>
                    <a:pt x="3774" y="58449"/>
                  </a:lnTo>
                  <a:lnTo>
                    <a:pt x="3774" y="58405"/>
                  </a:lnTo>
                  <a:lnTo>
                    <a:pt x="3774" y="58317"/>
                  </a:lnTo>
                  <a:lnTo>
                    <a:pt x="2984" y="56474"/>
                  </a:lnTo>
                  <a:lnTo>
                    <a:pt x="1843" y="52964"/>
                  </a:lnTo>
                  <a:lnTo>
                    <a:pt x="352" y="48269"/>
                  </a:lnTo>
                  <a:lnTo>
                    <a:pt x="352" y="47479"/>
                  </a:lnTo>
                  <a:lnTo>
                    <a:pt x="790" y="46206"/>
                  </a:lnTo>
                  <a:lnTo>
                    <a:pt x="1580" y="43530"/>
                  </a:lnTo>
                  <a:lnTo>
                    <a:pt x="1624" y="43486"/>
                  </a:lnTo>
                  <a:lnTo>
                    <a:pt x="1405" y="40239"/>
                  </a:lnTo>
                  <a:lnTo>
                    <a:pt x="1624" y="39185"/>
                  </a:lnTo>
                  <a:lnTo>
                    <a:pt x="2765" y="35587"/>
                  </a:lnTo>
                  <a:lnTo>
                    <a:pt x="3116" y="34403"/>
                  </a:lnTo>
                  <a:lnTo>
                    <a:pt x="3116" y="34359"/>
                  </a:lnTo>
                  <a:lnTo>
                    <a:pt x="3423" y="32252"/>
                  </a:lnTo>
                  <a:lnTo>
                    <a:pt x="3818" y="28874"/>
                  </a:lnTo>
                  <a:lnTo>
                    <a:pt x="3818" y="28830"/>
                  </a:lnTo>
                  <a:lnTo>
                    <a:pt x="3686" y="26899"/>
                  </a:lnTo>
                  <a:lnTo>
                    <a:pt x="3599" y="23915"/>
                  </a:lnTo>
                  <a:lnTo>
                    <a:pt x="3643" y="19878"/>
                  </a:lnTo>
                  <a:lnTo>
                    <a:pt x="3994" y="17860"/>
                  </a:lnTo>
                  <a:lnTo>
                    <a:pt x="4301" y="15622"/>
                  </a:lnTo>
                  <a:lnTo>
                    <a:pt x="4345" y="12989"/>
                  </a:lnTo>
                  <a:lnTo>
                    <a:pt x="4520" y="8338"/>
                  </a:lnTo>
                  <a:lnTo>
                    <a:pt x="4520" y="8294"/>
                  </a:lnTo>
                  <a:lnTo>
                    <a:pt x="3774" y="3379"/>
                  </a:lnTo>
                  <a:lnTo>
                    <a:pt x="3423" y="439"/>
                  </a:lnTo>
                  <a:lnTo>
                    <a:pt x="3511" y="220"/>
                  </a:lnTo>
                  <a:lnTo>
                    <a:pt x="3511" y="132"/>
                  </a:lnTo>
                  <a:lnTo>
                    <a:pt x="3467" y="88"/>
                  </a:lnTo>
                  <a:lnTo>
                    <a:pt x="342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6" name="Google Shape;5016;p168"/>
            <p:cNvSpPr/>
            <p:nvPr/>
          </p:nvSpPr>
          <p:spPr>
            <a:xfrm>
              <a:off x="4716125" y="4375200"/>
              <a:ext cx="64750" cy="674675"/>
            </a:xfrm>
            <a:custGeom>
              <a:avLst/>
              <a:gdLst/>
              <a:ahLst/>
              <a:cxnLst/>
              <a:rect l="l" t="t" r="r" b="b"/>
              <a:pathLst>
                <a:path w="2590" h="26987" extrusionOk="0">
                  <a:moveTo>
                    <a:pt x="2370" y="0"/>
                  </a:moveTo>
                  <a:lnTo>
                    <a:pt x="2282" y="44"/>
                  </a:lnTo>
                  <a:lnTo>
                    <a:pt x="2238" y="88"/>
                  </a:lnTo>
                  <a:lnTo>
                    <a:pt x="2238" y="176"/>
                  </a:lnTo>
                  <a:lnTo>
                    <a:pt x="2019" y="1931"/>
                  </a:lnTo>
                  <a:lnTo>
                    <a:pt x="1624" y="3248"/>
                  </a:lnTo>
                  <a:lnTo>
                    <a:pt x="571" y="5617"/>
                  </a:lnTo>
                  <a:lnTo>
                    <a:pt x="571" y="5661"/>
                  </a:lnTo>
                  <a:lnTo>
                    <a:pt x="132" y="6890"/>
                  </a:lnTo>
                  <a:lnTo>
                    <a:pt x="132" y="6934"/>
                  </a:lnTo>
                  <a:lnTo>
                    <a:pt x="0" y="10093"/>
                  </a:lnTo>
                  <a:lnTo>
                    <a:pt x="220" y="14393"/>
                  </a:lnTo>
                  <a:lnTo>
                    <a:pt x="88" y="17640"/>
                  </a:lnTo>
                  <a:lnTo>
                    <a:pt x="220" y="20229"/>
                  </a:lnTo>
                  <a:lnTo>
                    <a:pt x="483" y="22511"/>
                  </a:lnTo>
                  <a:lnTo>
                    <a:pt x="527" y="24837"/>
                  </a:lnTo>
                  <a:lnTo>
                    <a:pt x="527" y="24881"/>
                  </a:lnTo>
                  <a:lnTo>
                    <a:pt x="702" y="25319"/>
                  </a:lnTo>
                  <a:lnTo>
                    <a:pt x="790" y="26811"/>
                  </a:lnTo>
                  <a:lnTo>
                    <a:pt x="790" y="26899"/>
                  </a:lnTo>
                  <a:lnTo>
                    <a:pt x="834" y="26943"/>
                  </a:lnTo>
                  <a:lnTo>
                    <a:pt x="878" y="26987"/>
                  </a:lnTo>
                  <a:lnTo>
                    <a:pt x="1010" y="26987"/>
                  </a:lnTo>
                  <a:lnTo>
                    <a:pt x="1053" y="26943"/>
                  </a:lnTo>
                  <a:lnTo>
                    <a:pt x="1097" y="26855"/>
                  </a:lnTo>
                  <a:lnTo>
                    <a:pt x="1141" y="26811"/>
                  </a:lnTo>
                  <a:lnTo>
                    <a:pt x="1053" y="25275"/>
                  </a:lnTo>
                  <a:lnTo>
                    <a:pt x="1053" y="25232"/>
                  </a:lnTo>
                  <a:lnTo>
                    <a:pt x="878" y="24793"/>
                  </a:lnTo>
                  <a:lnTo>
                    <a:pt x="834" y="22467"/>
                  </a:lnTo>
                  <a:lnTo>
                    <a:pt x="571" y="20185"/>
                  </a:lnTo>
                  <a:lnTo>
                    <a:pt x="439" y="17640"/>
                  </a:lnTo>
                  <a:lnTo>
                    <a:pt x="571" y="14393"/>
                  </a:lnTo>
                  <a:lnTo>
                    <a:pt x="351" y="10093"/>
                  </a:lnTo>
                  <a:lnTo>
                    <a:pt x="483" y="6977"/>
                  </a:lnTo>
                  <a:lnTo>
                    <a:pt x="878" y="5749"/>
                  </a:lnTo>
                  <a:lnTo>
                    <a:pt x="1975" y="3379"/>
                  </a:lnTo>
                  <a:lnTo>
                    <a:pt x="1975" y="3335"/>
                  </a:lnTo>
                  <a:lnTo>
                    <a:pt x="2370" y="2019"/>
                  </a:lnTo>
                  <a:lnTo>
                    <a:pt x="2589" y="220"/>
                  </a:lnTo>
                  <a:lnTo>
                    <a:pt x="2589" y="132"/>
                  </a:lnTo>
                  <a:lnTo>
                    <a:pt x="2545" y="88"/>
                  </a:lnTo>
                  <a:lnTo>
                    <a:pt x="2502" y="44"/>
                  </a:lnTo>
                  <a:lnTo>
                    <a:pt x="241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7" name="Google Shape;5017;p168"/>
            <p:cNvSpPr/>
            <p:nvPr/>
          </p:nvSpPr>
          <p:spPr>
            <a:xfrm>
              <a:off x="4683200" y="4215025"/>
              <a:ext cx="64750" cy="781100"/>
            </a:xfrm>
            <a:custGeom>
              <a:avLst/>
              <a:gdLst/>
              <a:ahLst/>
              <a:cxnLst/>
              <a:rect l="l" t="t" r="r" b="b"/>
              <a:pathLst>
                <a:path w="2590" h="31244" extrusionOk="0">
                  <a:moveTo>
                    <a:pt x="1976" y="1"/>
                  </a:moveTo>
                  <a:lnTo>
                    <a:pt x="1888" y="45"/>
                  </a:lnTo>
                  <a:lnTo>
                    <a:pt x="1888" y="89"/>
                  </a:lnTo>
                  <a:lnTo>
                    <a:pt x="1844" y="176"/>
                  </a:lnTo>
                  <a:lnTo>
                    <a:pt x="1844" y="2853"/>
                  </a:lnTo>
                  <a:lnTo>
                    <a:pt x="2063" y="6056"/>
                  </a:lnTo>
                  <a:lnTo>
                    <a:pt x="2239" y="7504"/>
                  </a:lnTo>
                  <a:lnTo>
                    <a:pt x="2151" y="8163"/>
                  </a:lnTo>
                  <a:lnTo>
                    <a:pt x="1098" y="10444"/>
                  </a:lnTo>
                  <a:lnTo>
                    <a:pt x="308" y="12419"/>
                  </a:lnTo>
                  <a:lnTo>
                    <a:pt x="308" y="12463"/>
                  </a:lnTo>
                  <a:lnTo>
                    <a:pt x="1" y="16324"/>
                  </a:lnTo>
                  <a:lnTo>
                    <a:pt x="89" y="18255"/>
                  </a:lnTo>
                  <a:lnTo>
                    <a:pt x="440" y="21985"/>
                  </a:lnTo>
                  <a:lnTo>
                    <a:pt x="440" y="24662"/>
                  </a:lnTo>
                  <a:lnTo>
                    <a:pt x="747" y="28874"/>
                  </a:lnTo>
                  <a:lnTo>
                    <a:pt x="835" y="29971"/>
                  </a:lnTo>
                  <a:lnTo>
                    <a:pt x="835" y="30015"/>
                  </a:lnTo>
                  <a:lnTo>
                    <a:pt x="1317" y="31156"/>
                  </a:lnTo>
                  <a:lnTo>
                    <a:pt x="1405" y="31200"/>
                  </a:lnTo>
                  <a:lnTo>
                    <a:pt x="1493" y="31244"/>
                  </a:lnTo>
                  <a:lnTo>
                    <a:pt x="1581" y="31244"/>
                  </a:lnTo>
                  <a:lnTo>
                    <a:pt x="1624" y="31200"/>
                  </a:lnTo>
                  <a:lnTo>
                    <a:pt x="1668" y="31156"/>
                  </a:lnTo>
                  <a:lnTo>
                    <a:pt x="1668" y="31068"/>
                  </a:lnTo>
                  <a:lnTo>
                    <a:pt x="1668" y="31024"/>
                  </a:lnTo>
                  <a:lnTo>
                    <a:pt x="1186" y="29883"/>
                  </a:lnTo>
                  <a:lnTo>
                    <a:pt x="1098" y="28874"/>
                  </a:lnTo>
                  <a:lnTo>
                    <a:pt x="791" y="24662"/>
                  </a:lnTo>
                  <a:lnTo>
                    <a:pt x="791" y="21941"/>
                  </a:lnTo>
                  <a:lnTo>
                    <a:pt x="440" y="18255"/>
                  </a:lnTo>
                  <a:lnTo>
                    <a:pt x="352" y="16324"/>
                  </a:lnTo>
                  <a:lnTo>
                    <a:pt x="615" y="12507"/>
                  </a:lnTo>
                  <a:lnTo>
                    <a:pt x="1449" y="10620"/>
                  </a:lnTo>
                  <a:lnTo>
                    <a:pt x="2502" y="8294"/>
                  </a:lnTo>
                  <a:lnTo>
                    <a:pt x="2502" y="8250"/>
                  </a:lnTo>
                  <a:lnTo>
                    <a:pt x="2590" y="7548"/>
                  </a:lnTo>
                  <a:lnTo>
                    <a:pt x="2590" y="7504"/>
                  </a:lnTo>
                  <a:lnTo>
                    <a:pt x="2414" y="6013"/>
                  </a:lnTo>
                  <a:lnTo>
                    <a:pt x="2195" y="2809"/>
                  </a:lnTo>
                  <a:lnTo>
                    <a:pt x="2195" y="176"/>
                  </a:lnTo>
                  <a:lnTo>
                    <a:pt x="2195" y="89"/>
                  </a:lnTo>
                  <a:lnTo>
                    <a:pt x="2151" y="45"/>
                  </a:lnTo>
                  <a:lnTo>
                    <a:pt x="210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8" name="Google Shape;5018;p168"/>
            <p:cNvSpPr/>
            <p:nvPr/>
          </p:nvSpPr>
          <p:spPr>
            <a:xfrm>
              <a:off x="4650300" y="4168950"/>
              <a:ext cx="75725" cy="786600"/>
            </a:xfrm>
            <a:custGeom>
              <a:avLst/>
              <a:gdLst/>
              <a:ahLst/>
              <a:cxnLst/>
              <a:rect l="l" t="t" r="r" b="b"/>
              <a:pathLst>
                <a:path w="3029" h="31464" extrusionOk="0">
                  <a:moveTo>
                    <a:pt x="2765" y="1"/>
                  </a:moveTo>
                  <a:lnTo>
                    <a:pt x="2677" y="45"/>
                  </a:lnTo>
                  <a:lnTo>
                    <a:pt x="2677" y="89"/>
                  </a:lnTo>
                  <a:lnTo>
                    <a:pt x="2633" y="176"/>
                  </a:lnTo>
                  <a:lnTo>
                    <a:pt x="2677" y="791"/>
                  </a:lnTo>
                  <a:lnTo>
                    <a:pt x="2546" y="1668"/>
                  </a:lnTo>
                  <a:lnTo>
                    <a:pt x="1317" y="5442"/>
                  </a:lnTo>
                  <a:lnTo>
                    <a:pt x="1141" y="6320"/>
                  </a:lnTo>
                  <a:lnTo>
                    <a:pt x="1141" y="6364"/>
                  </a:lnTo>
                  <a:lnTo>
                    <a:pt x="1317" y="7548"/>
                  </a:lnTo>
                  <a:lnTo>
                    <a:pt x="1054" y="11892"/>
                  </a:lnTo>
                  <a:lnTo>
                    <a:pt x="352" y="13516"/>
                  </a:lnTo>
                  <a:lnTo>
                    <a:pt x="352" y="13560"/>
                  </a:lnTo>
                  <a:lnTo>
                    <a:pt x="132" y="14745"/>
                  </a:lnTo>
                  <a:lnTo>
                    <a:pt x="0" y="16939"/>
                  </a:lnTo>
                  <a:lnTo>
                    <a:pt x="44" y="19177"/>
                  </a:lnTo>
                  <a:lnTo>
                    <a:pt x="352" y="21634"/>
                  </a:lnTo>
                  <a:lnTo>
                    <a:pt x="746" y="25495"/>
                  </a:lnTo>
                  <a:lnTo>
                    <a:pt x="790" y="28040"/>
                  </a:lnTo>
                  <a:lnTo>
                    <a:pt x="1010" y="30322"/>
                  </a:lnTo>
                  <a:lnTo>
                    <a:pt x="1054" y="30366"/>
                  </a:lnTo>
                  <a:lnTo>
                    <a:pt x="1405" y="31375"/>
                  </a:lnTo>
                  <a:lnTo>
                    <a:pt x="1492" y="31463"/>
                  </a:lnTo>
                  <a:lnTo>
                    <a:pt x="1624" y="31463"/>
                  </a:lnTo>
                  <a:lnTo>
                    <a:pt x="1712" y="31419"/>
                  </a:lnTo>
                  <a:lnTo>
                    <a:pt x="1756" y="31375"/>
                  </a:lnTo>
                  <a:lnTo>
                    <a:pt x="1756" y="31288"/>
                  </a:lnTo>
                  <a:lnTo>
                    <a:pt x="1756" y="31244"/>
                  </a:lnTo>
                  <a:lnTo>
                    <a:pt x="1361" y="30278"/>
                  </a:lnTo>
                  <a:lnTo>
                    <a:pt x="1141" y="27997"/>
                  </a:lnTo>
                  <a:lnTo>
                    <a:pt x="1098" y="25452"/>
                  </a:lnTo>
                  <a:lnTo>
                    <a:pt x="703" y="21590"/>
                  </a:lnTo>
                  <a:lnTo>
                    <a:pt x="395" y="19177"/>
                  </a:lnTo>
                  <a:lnTo>
                    <a:pt x="352" y="16983"/>
                  </a:lnTo>
                  <a:lnTo>
                    <a:pt x="483" y="14789"/>
                  </a:lnTo>
                  <a:lnTo>
                    <a:pt x="703" y="13648"/>
                  </a:lnTo>
                  <a:lnTo>
                    <a:pt x="1405" y="11980"/>
                  </a:lnTo>
                  <a:lnTo>
                    <a:pt x="1405" y="11936"/>
                  </a:lnTo>
                  <a:lnTo>
                    <a:pt x="1668" y="7548"/>
                  </a:lnTo>
                  <a:lnTo>
                    <a:pt x="1492" y="6364"/>
                  </a:lnTo>
                  <a:lnTo>
                    <a:pt x="1668" y="5530"/>
                  </a:lnTo>
                  <a:lnTo>
                    <a:pt x="2897" y="1756"/>
                  </a:lnTo>
                  <a:lnTo>
                    <a:pt x="2897" y="1712"/>
                  </a:lnTo>
                  <a:lnTo>
                    <a:pt x="3028" y="791"/>
                  </a:lnTo>
                  <a:lnTo>
                    <a:pt x="2984" y="133"/>
                  </a:lnTo>
                  <a:lnTo>
                    <a:pt x="2984" y="89"/>
                  </a:lnTo>
                  <a:lnTo>
                    <a:pt x="2940" y="45"/>
                  </a:lnTo>
                  <a:lnTo>
                    <a:pt x="289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9" name="Google Shape;5019;p168"/>
            <p:cNvSpPr/>
            <p:nvPr/>
          </p:nvSpPr>
          <p:spPr>
            <a:xfrm>
              <a:off x="4619575" y="4645050"/>
              <a:ext cx="51600" cy="285250"/>
            </a:xfrm>
            <a:custGeom>
              <a:avLst/>
              <a:gdLst/>
              <a:ahLst/>
              <a:cxnLst/>
              <a:rect l="l" t="t" r="r" b="b"/>
              <a:pathLst>
                <a:path w="2064" h="11410" extrusionOk="0">
                  <a:moveTo>
                    <a:pt x="132" y="1"/>
                  </a:moveTo>
                  <a:lnTo>
                    <a:pt x="89" y="45"/>
                  </a:lnTo>
                  <a:lnTo>
                    <a:pt x="45" y="89"/>
                  </a:lnTo>
                  <a:lnTo>
                    <a:pt x="1" y="133"/>
                  </a:lnTo>
                  <a:lnTo>
                    <a:pt x="1" y="220"/>
                  </a:lnTo>
                  <a:lnTo>
                    <a:pt x="308" y="2063"/>
                  </a:lnTo>
                  <a:lnTo>
                    <a:pt x="527" y="4257"/>
                  </a:lnTo>
                  <a:lnTo>
                    <a:pt x="1229" y="10313"/>
                  </a:lnTo>
                  <a:lnTo>
                    <a:pt x="1229" y="10357"/>
                  </a:lnTo>
                  <a:lnTo>
                    <a:pt x="1712" y="11322"/>
                  </a:lnTo>
                  <a:lnTo>
                    <a:pt x="1756" y="11366"/>
                  </a:lnTo>
                  <a:lnTo>
                    <a:pt x="1888" y="11410"/>
                  </a:lnTo>
                  <a:lnTo>
                    <a:pt x="1932" y="11410"/>
                  </a:lnTo>
                  <a:lnTo>
                    <a:pt x="2019" y="11366"/>
                  </a:lnTo>
                  <a:lnTo>
                    <a:pt x="2019" y="11278"/>
                  </a:lnTo>
                  <a:lnTo>
                    <a:pt x="2063" y="11234"/>
                  </a:lnTo>
                  <a:lnTo>
                    <a:pt x="2019" y="11147"/>
                  </a:lnTo>
                  <a:lnTo>
                    <a:pt x="1537" y="10225"/>
                  </a:lnTo>
                  <a:lnTo>
                    <a:pt x="878" y="4214"/>
                  </a:lnTo>
                  <a:lnTo>
                    <a:pt x="659" y="2019"/>
                  </a:lnTo>
                  <a:lnTo>
                    <a:pt x="352" y="177"/>
                  </a:lnTo>
                  <a:lnTo>
                    <a:pt x="308" y="89"/>
                  </a:lnTo>
                  <a:lnTo>
                    <a:pt x="264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0" name="Google Shape;5020;p168"/>
            <p:cNvSpPr/>
            <p:nvPr/>
          </p:nvSpPr>
          <p:spPr>
            <a:xfrm>
              <a:off x="4598750" y="4775600"/>
              <a:ext cx="26350" cy="111925"/>
            </a:xfrm>
            <a:custGeom>
              <a:avLst/>
              <a:gdLst/>
              <a:ahLst/>
              <a:cxnLst/>
              <a:rect l="l" t="t" r="r" b="b"/>
              <a:pathLst>
                <a:path w="1054" h="4477" extrusionOk="0">
                  <a:moveTo>
                    <a:pt x="176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0" y="132"/>
                  </a:lnTo>
                  <a:lnTo>
                    <a:pt x="0" y="220"/>
                  </a:lnTo>
                  <a:lnTo>
                    <a:pt x="0" y="264"/>
                  </a:lnTo>
                  <a:lnTo>
                    <a:pt x="88" y="2853"/>
                  </a:lnTo>
                  <a:lnTo>
                    <a:pt x="88" y="2897"/>
                  </a:lnTo>
                  <a:lnTo>
                    <a:pt x="263" y="3555"/>
                  </a:lnTo>
                  <a:lnTo>
                    <a:pt x="307" y="3599"/>
                  </a:lnTo>
                  <a:lnTo>
                    <a:pt x="702" y="4389"/>
                  </a:lnTo>
                  <a:lnTo>
                    <a:pt x="790" y="4477"/>
                  </a:lnTo>
                  <a:lnTo>
                    <a:pt x="965" y="4477"/>
                  </a:lnTo>
                  <a:lnTo>
                    <a:pt x="1009" y="4433"/>
                  </a:lnTo>
                  <a:lnTo>
                    <a:pt x="1009" y="4345"/>
                  </a:lnTo>
                  <a:lnTo>
                    <a:pt x="1053" y="4301"/>
                  </a:lnTo>
                  <a:lnTo>
                    <a:pt x="1009" y="4213"/>
                  </a:lnTo>
                  <a:lnTo>
                    <a:pt x="614" y="3467"/>
                  </a:lnTo>
                  <a:lnTo>
                    <a:pt x="439" y="2853"/>
                  </a:lnTo>
                  <a:lnTo>
                    <a:pt x="351" y="308"/>
                  </a:lnTo>
                  <a:lnTo>
                    <a:pt x="351" y="220"/>
                  </a:lnTo>
                  <a:lnTo>
                    <a:pt x="351" y="132"/>
                  </a:lnTo>
                  <a:lnTo>
                    <a:pt x="351" y="89"/>
                  </a:lnTo>
                  <a:lnTo>
                    <a:pt x="307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1" name="Google Shape;5021;p168"/>
            <p:cNvSpPr/>
            <p:nvPr/>
          </p:nvSpPr>
          <p:spPr>
            <a:xfrm>
              <a:off x="5341425" y="4865550"/>
              <a:ext cx="95450" cy="49400"/>
            </a:xfrm>
            <a:custGeom>
              <a:avLst/>
              <a:gdLst/>
              <a:ahLst/>
              <a:cxnLst/>
              <a:rect l="l" t="t" r="r" b="b"/>
              <a:pathLst>
                <a:path w="3818" h="1976" extrusionOk="0">
                  <a:moveTo>
                    <a:pt x="132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0" y="176"/>
                  </a:lnTo>
                  <a:lnTo>
                    <a:pt x="44" y="220"/>
                  </a:lnTo>
                  <a:lnTo>
                    <a:pt x="44" y="308"/>
                  </a:lnTo>
                  <a:lnTo>
                    <a:pt x="132" y="308"/>
                  </a:lnTo>
                  <a:lnTo>
                    <a:pt x="1448" y="1010"/>
                  </a:lnTo>
                  <a:lnTo>
                    <a:pt x="3028" y="1932"/>
                  </a:lnTo>
                  <a:lnTo>
                    <a:pt x="3116" y="1976"/>
                  </a:lnTo>
                  <a:lnTo>
                    <a:pt x="3247" y="1932"/>
                  </a:lnTo>
                  <a:lnTo>
                    <a:pt x="3774" y="1493"/>
                  </a:lnTo>
                  <a:lnTo>
                    <a:pt x="3818" y="1405"/>
                  </a:lnTo>
                  <a:lnTo>
                    <a:pt x="3818" y="1361"/>
                  </a:lnTo>
                  <a:lnTo>
                    <a:pt x="3818" y="1273"/>
                  </a:lnTo>
                  <a:lnTo>
                    <a:pt x="3774" y="1230"/>
                  </a:lnTo>
                  <a:lnTo>
                    <a:pt x="3730" y="1186"/>
                  </a:lnTo>
                  <a:lnTo>
                    <a:pt x="3598" y="1186"/>
                  </a:lnTo>
                  <a:lnTo>
                    <a:pt x="3555" y="1230"/>
                  </a:lnTo>
                  <a:lnTo>
                    <a:pt x="3116" y="1581"/>
                  </a:lnTo>
                  <a:lnTo>
                    <a:pt x="1624" y="703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2" name="Google Shape;5022;p168"/>
            <p:cNvSpPr/>
            <p:nvPr/>
          </p:nvSpPr>
          <p:spPr>
            <a:xfrm>
              <a:off x="5341425" y="4841425"/>
              <a:ext cx="97650" cy="45000"/>
            </a:xfrm>
            <a:custGeom>
              <a:avLst/>
              <a:gdLst/>
              <a:ahLst/>
              <a:cxnLst/>
              <a:rect l="l" t="t" r="r" b="b"/>
              <a:pathLst>
                <a:path w="3906" h="1800" extrusionOk="0">
                  <a:moveTo>
                    <a:pt x="88" y="1"/>
                  </a:move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44" y="264"/>
                  </a:lnTo>
                  <a:lnTo>
                    <a:pt x="88" y="308"/>
                  </a:lnTo>
                  <a:lnTo>
                    <a:pt x="527" y="703"/>
                  </a:lnTo>
                  <a:lnTo>
                    <a:pt x="571" y="703"/>
                  </a:lnTo>
                  <a:lnTo>
                    <a:pt x="2458" y="1536"/>
                  </a:lnTo>
                  <a:lnTo>
                    <a:pt x="3335" y="1756"/>
                  </a:lnTo>
                  <a:lnTo>
                    <a:pt x="3379" y="1800"/>
                  </a:lnTo>
                  <a:lnTo>
                    <a:pt x="3467" y="1756"/>
                  </a:lnTo>
                  <a:lnTo>
                    <a:pt x="3818" y="1536"/>
                  </a:lnTo>
                  <a:lnTo>
                    <a:pt x="3862" y="1492"/>
                  </a:lnTo>
                  <a:lnTo>
                    <a:pt x="3906" y="1449"/>
                  </a:lnTo>
                  <a:lnTo>
                    <a:pt x="3906" y="1361"/>
                  </a:lnTo>
                  <a:lnTo>
                    <a:pt x="3906" y="1317"/>
                  </a:lnTo>
                  <a:lnTo>
                    <a:pt x="3862" y="1229"/>
                  </a:lnTo>
                  <a:lnTo>
                    <a:pt x="3642" y="1229"/>
                  </a:lnTo>
                  <a:lnTo>
                    <a:pt x="3379" y="1405"/>
                  </a:lnTo>
                  <a:lnTo>
                    <a:pt x="2589" y="1185"/>
                  </a:lnTo>
                  <a:lnTo>
                    <a:pt x="746" y="395"/>
                  </a:lnTo>
                  <a:lnTo>
                    <a:pt x="307" y="44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3" name="Google Shape;5023;p168"/>
            <p:cNvSpPr/>
            <p:nvPr/>
          </p:nvSpPr>
          <p:spPr>
            <a:xfrm>
              <a:off x="5341425" y="4815100"/>
              <a:ext cx="127275" cy="43900"/>
            </a:xfrm>
            <a:custGeom>
              <a:avLst/>
              <a:gdLst/>
              <a:ahLst/>
              <a:cxnLst/>
              <a:rect l="l" t="t" r="r" b="b"/>
              <a:pathLst>
                <a:path w="5091" h="1756" extrusionOk="0">
                  <a:moveTo>
                    <a:pt x="88" y="0"/>
                  </a:moveTo>
                  <a:lnTo>
                    <a:pt x="44" y="44"/>
                  </a:lnTo>
                  <a:lnTo>
                    <a:pt x="0" y="88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44" y="308"/>
                  </a:lnTo>
                  <a:lnTo>
                    <a:pt x="571" y="790"/>
                  </a:lnTo>
                  <a:lnTo>
                    <a:pt x="571" y="834"/>
                  </a:lnTo>
                  <a:lnTo>
                    <a:pt x="1624" y="1361"/>
                  </a:lnTo>
                  <a:lnTo>
                    <a:pt x="1624" y="1405"/>
                  </a:lnTo>
                  <a:lnTo>
                    <a:pt x="2458" y="1712"/>
                  </a:lnTo>
                  <a:lnTo>
                    <a:pt x="2545" y="1756"/>
                  </a:lnTo>
                  <a:lnTo>
                    <a:pt x="3818" y="1668"/>
                  </a:lnTo>
                  <a:lnTo>
                    <a:pt x="3906" y="1624"/>
                  </a:lnTo>
                  <a:lnTo>
                    <a:pt x="5003" y="966"/>
                  </a:lnTo>
                  <a:lnTo>
                    <a:pt x="5046" y="922"/>
                  </a:lnTo>
                  <a:lnTo>
                    <a:pt x="5046" y="878"/>
                  </a:lnTo>
                  <a:lnTo>
                    <a:pt x="5090" y="790"/>
                  </a:lnTo>
                  <a:lnTo>
                    <a:pt x="5046" y="746"/>
                  </a:lnTo>
                  <a:lnTo>
                    <a:pt x="5003" y="659"/>
                  </a:lnTo>
                  <a:lnTo>
                    <a:pt x="4783" y="659"/>
                  </a:lnTo>
                  <a:lnTo>
                    <a:pt x="3774" y="1317"/>
                  </a:lnTo>
                  <a:lnTo>
                    <a:pt x="2545" y="1405"/>
                  </a:lnTo>
                  <a:lnTo>
                    <a:pt x="1755" y="1054"/>
                  </a:lnTo>
                  <a:lnTo>
                    <a:pt x="790" y="527"/>
                  </a:lnTo>
                  <a:lnTo>
                    <a:pt x="264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4" name="Google Shape;5024;p168"/>
            <p:cNvSpPr/>
            <p:nvPr/>
          </p:nvSpPr>
          <p:spPr>
            <a:xfrm>
              <a:off x="5305225" y="4740500"/>
              <a:ext cx="241350" cy="79000"/>
            </a:xfrm>
            <a:custGeom>
              <a:avLst/>
              <a:gdLst/>
              <a:ahLst/>
              <a:cxnLst/>
              <a:rect l="l" t="t" r="r" b="b"/>
              <a:pathLst>
                <a:path w="9654" h="3160" extrusionOk="0">
                  <a:moveTo>
                    <a:pt x="88" y="1"/>
                  </a:move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44" y="264"/>
                  </a:lnTo>
                  <a:lnTo>
                    <a:pt x="307" y="659"/>
                  </a:lnTo>
                  <a:lnTo>
                    <a:pt x="878" y="1668"/>
                  </a:lnTo>
                  <a:lnTo>
                    <a:pt x="878" y="1712"/>
                  </a:lnTo>
                  <a:lnTo>
                    <a:pt x="1755" y="2458"/>
                  </a:lnTo>
                  <a:lnTo>
                    <a:pt x="1799" y="2502"/>
                  </a:lnTo>
                  <a:lnTo>
                    <a:pt x="2852" y="2853"/>
                  </a:lnTo>
                  <a:lnTo>
                    <a:pt x="2896" y="2853"/>
                  </a:lnTo>
                  <a:lnTo>
                    <a:pt x="6231" y="3160"/>
                  </a:lnTo>
                  <a:lnTo>
                    <a:pt x="6275" y="3160"/>
                  </a:lnTo>
                  <a:lnTo>
                    <a:pt x="6319" y="3116"/>
                  </a:lnTo>
                  <a:lnTo>
                    <a:pt x="9566" y="1493"/>
                  </a:lnTo>
                  <a:lnTo>
                    <a:pt x="9610" y="1449"/>
                  </a:lnTo>
                  <a:lnTo>
                    <a:pt x="9654" y="1405"/>
                  </a:lnTo>
                  <a:lnTo>
                    <a:pt x="9654" y="1361"/>
                  </a:lnTo>
                  <a:lnTo>
                    <a:pt x="9654" y="1273"/>
                  </a:lnTo>
                  <a:lnTo>
                    <a:pt x="9610" y="1229"/>
                  </a:lnTo>
                  <a:lnTo>
                    <a:pt x="9566" y="1185"/>
                  </a:lnTo>
                  <a:lnTo>
                    <a:pt x="9391" y="1185"/>
                  </a:lnTo>
                  <a:lnTo>
                    <a:pt x="6231" y="2809"/>
                  </a:lnTo>
                  <a:lnTo>
                    <a:pt x="2940" y="2546"/>
                  </a:lnTo>
                  <a:lnTo>
                    <a:pt x="1931" y="2195"/>
                  </a:lnTo>
                  <a:lnTo>
                    <a:pt x="1141" y="1449"/>
                  </a:lnTo>
                  <a:lnTo>
                    <a:pt x="614" y="483"/>
                  </a:lnTo>
                  <a:lnTo>
                    <a:pt x="351" y="44"/>
                  </a:lnTo>
                  <a:lnTo>
                    <a:pt x="30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5" name="Google Shape;5025;p168"/>
            <p:cNvSpPr/>
            <p:nvPr/>
          </p:nvSpPr>
          <p:spPr>
            <a:xfrm>
              <a:off x="5384200" y="5052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6" name="Google Shape;5026;p168"/>
            <p:cNvSpPr/>
            <p:nvPr/>
          </p:nvSpPr>
          <p:spPr>
            <a:xfrm>
              <a:off x="5384200" y="5052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7" name="Google Shape;5027;p168"/>
            <p:cNvSpPr/>
            <p:nvPr/>
          </p:nvSpPr>
          <p:spPr>
            <a:xfrm>
              <a:off x="5067175" y="3133375"/>
              <a:ext cx="866650" cy="1926375"/>
            </a:xfrm>
            <a:custGeom>
              <a:avLst/>
              <a:gdLst/>
              <a:ahLst/>
              <a:cxnLst/>
              <a:rect l="l" t="t" r="r" b="b"/>
              <a:pathLst>
                <a:path w="34666" h="77055" extrusionOk="0">
                  <a:moveTo>
                    <a:pt x="34446" y="1"/>
                  </a:moveTo>
                  <a:lnTo>
                    <a:pt x="34359" y="45"/>
                  </a:lnTo>
                  <a:lnTo>
                    <a:pt x="31857" y="1976"/>
                  </a:lnTo>
                  <a:lnTo>
                    <a:pt x="28215" y="4916"/>
                  </a:lnTo>
                  <a:lnTo>
                    <a:pt x="25846" y="6802"/>
                  </a:lnTo>
                  <a:lnTo>
                    <a:pt x="23783" y="8470"/>
                  </a:lnTo>
                  <a:lnTo>
                    <a:pt x="20668" y="10927"/>
                  </a:lnTo>
                  <a:lnTo>
                    <a:pt x="15665" y="13077"/>
                  </a:lnTo>
                  <a:lnTo>
                    <a:pt x="15622" y="13121"/>
                  </a:lnTo>
                  <a:lnTo>
                    <a:pt x="13866" y="14218"/>
                  </a:lnTo>
                  <a:lnTo>
                    <a:pt x="13822" y="14218"/>
                  </a:lnTo>
                  <a:lnTo>
                    <a:pt x="12331" y="15666"/>
                  </a:lnTo>
                  <a:lnTo>
                    <a:pt x="10224" y="18387"/>
                  </a:lnTo>
                  <a:lnTo>
                    <a:pt x="9610" y="19089"/>
                  </a:lnTo>
                  <a:lnTo>
                    <a:pt x="8776" y="19615"/>
                  </a:lnTo>
                  <a:lnTo>
                    <a:pt x="8732" y="19615"/>
                  </a:lnTo>
                  <a:lnTo>
                    <a:pt x="8118" y="20274"/>
                  </a:lnTo>
                  <a:lnTo>
                    <a:pt x="8118" y="20317"/>
                  </a:lnTo>
                  <a:lnTo>
                    <a:pt x="7065" y="22204"/>
                  </a:lnTo>
                  <a:lnTo>
                    <a:pt x="7021" y="22248"/>
                  </a:lnTo>
                  <a:lnTo>
                    <a:pt x="6451" y="23916"/>
                  </a:lnTo>
                  <a:lnTo>
                    <a:pt x="6451" y="23960"/>
                  </a:lnTo>
                  <a:lnTo>
                    <a:pt x="6319" y="25583"/>
                  </a:lnTo>
                  <a:lnTo>
                    <a:pt x="6319" y="25627"/>
                  </a:lnTo>
                  <a:lnTo>
                    <a:pt x="6845" y="28391"/>
                  </a:lnTo>
                  <a:lnTo>
                    <a:pt x="6845" y="30629"/>
                  </a:lnTo>
                  <a:lnTo>
                    <a:pt x="6275" y="35632"/>
                  </a:lnTo>
                  <a:lnTo>
                    <a:pt x="5836" y="38967"/>
                  </a:lnTo>
                  <a:lnTo>
                    <a:pt x="5441" y="41863"/>
                  </a:lnTo>
                  <a:lnTo>
                    <a:pt x="5134" y="43662"/>
                  </a:lnTo>
                  <a:lnTo>
                    <a:pt x="4169" y="47699"/>
                  </a:lnTo>
                  <a:lnTo>
                    <a:pt x="3598" y="50244"/>
                  </a:lnTo>
                  <a:lnTo>
                    <a:pt x="3291" y="52087"/>
                  </a:lnTo>
                  <a:lnTo>
                    <a:pt x="2633" y="53491"/>
                  </a:lnTo>
                  <a:lnTo>
                    <a:pt x="2633" y="53535"/>
                  </a:lnTo>
                  <a:lnTo>
                    <a:pt x="2106" y="56431"/>
                  </a:lnTo>
                  <a:lnTo>
                    <a:pt x="834" y="60556"/>
                  </a:lnTo>
                  <a:lnTo>
                    <a:pt x="219" y="62838"/>
                  </a:lnTo>
                  <a:lnTo>
                    <a:pt x="0" y="63891"/>
                  </a:lnTo>
                  <a:lnTo>
                    <a:pt x="0" y="63935"/>
                  </a:lnTo>
                  <a:lnTo>
                    <a:pt x="44" y="64900"/>
                  </a:lnTo>
                  <a:lnTo>
                    <a:pt x="88" y="64988"/>
                  </a:lnTo>
                  <a:lnTo>
                    <a:pt x="2019" y="67094"/>
                  </a:lnTo>
                  <a:lnTo>
                    <a:pt x="3511" y="68674"/>
                  </a:lnTo>
                  <a:lnTo>
                    <a:pt x="5485" y="70999"/>
                  </a:lnTo>
                  <a:lnTo>
                    <a:pt x="7811" y="73413"/>
                  </a:lnTo>
                  <a:lnTo>
                    <a:pt x="9829" y="75651"/>
                  </a:lnTo>
                  <a:lnTo>
                    <a:pt x="10882" y="76967"/>
                  </a:lnTo>
                  <a:lnTo>
                    <a:pt x="10926" y="77011"/>
                  </a:lnTo>
                  <a:lnTo>
                    <a:pt x="11014" y="77055"/>
                  </a:lnTo>
                  <a:lnTo>
                    <a:pt x="11102" y="77011"/>
                  </a:lnTo>
                  <a:lnTo>
                    <a:pt x="11146" y="76967"/>
                  </a:lnTo>
                  <a:lnTo>
                    <a:pt x="11190" y="76879"/>
                  </a:lnTo>
                  <a:lnTo>
                    <a:pt x="11190" y="76835"/>
                  </a:lnTo>
                  <a:lnTo>
                    <a:pt x="11146" y="76748"/>
                  </a:lnTo>
                  <a:lnTo>
                    <a:pt x="10093" y="75387"/>
                  </a:lnTo>
                  <a:lnTo>
                    <a:pt x="8030" y="73193"/>
                  </a:lnTo>
                  <a:lnTo>
                    <a:pt x="5748" y="70780"/>
                  </a:lnTo>
                  <a:lnTo>
                    <a:pt x="3774" y="68410"/>
                  </a:lnTo>
                  <a:lnTo>
                    <a:pt x="2282" y="66831"/>
                  </a:lnTo>
                  <a:lnTo>
                    <a:pt x="395" y="64812"/>
                  </a:lnTo>
                  <a:lnTo>
                    <a:pt x="351" y="63935"/>
                  </a:lnTo>
                  <a:lnTo>
                    <a:pt x="571" y="62925"/>
                  </a:lnTo>
                  <a:lnTo>
                    <a:pt x="1141" y="60644"/>
                  </a:lnTo>
                  <a:lnTo>
                    <a:pt x="2457" y="56519"/>
                  </a:lnTo>
                  <a:lnTo>
                    <a:pt x="2457" y="56475"/>
                  </a:lnTo>
                  <a:lnTo>
                    <a:pt x="2984" y="53623"/>
                  </a:lnTo>
                  <a:lnTo>
                    <a:pt x="3598" y="52218"/>
                  </a:lnTo>
                  <a:lnTo>
                    <a:pt x="3642" y="52175"/>
                  </a:lnTo>
                  <a:lnTo>
                    <a:pt x="3949" y="50288"/>
                  </a:lnTo>
                  <a:lnTo>
                    <a:pt x="4520" y="47787"/>
                  </a:lnTo>
                  <a:lnTo>
                    <a:pt x="5441" y="43750"/>
                  </a:lnTo>
                  <a:lnTo>
                    <a:pt x="5792" y="41907"/>
                  </a:lnTo>
                  <a:lnTo>
                    <a:pt x="6187" y="39011"/>
                  </a:lnTo>
                  <a:lnTo>
                    <a:pt x="6626" y="35676"/>
                  </a:lnTo>
                  <a:lnTo>
                    <a:pt x="7196" y="30673"/>
                  </a:lnTo>
                  <a:lnTo>
                    <a:pt x="7196" y="28348"/>
                  </a:lnTo>
                  <a:lnTo>
                    <a:pt x="7196" y="28304"/>
                  </a:lnTo>
                  <a:lnTo>
                    <a:pt x="6670" y="25583"/>
                  </a:lnTo>
                  <a:lnTo>
                    <a:pt x="6802" y="24047"/>
                  </a:lnTo>
                  <a:lnTo>
                    <a:pt x="7372" y="22380"/>
                  </a:lnTo>
                  <a:lnTo>
                    <a:pt x="8425" y="20493"/>
                  </a:lnTo>
                  <a:lnTo>
                    <a:pt x="8996" y="19879"/>
                  </a:lnTo>
                  <a:lnTo>
                    <a:pt x="9829" y="19352"/>
                  </a:lnTo>
                  <a:lnTo>
                    <a:pt x="9873" y="19308"/>
                  </a:lnTo>
                  <a:lnTo>
                    <a:pt x="10488" y="18606"/>
                  </a:lnTo>
                  <a:lnTo>
                    <a:pt x="12594" y="15886"/>
                  </a:lnTo>
                  <a:lnTo>
                    <a:pt x="14042" y="14481"/>
                  </a:lnTo>
                  <a:lnTo>
                    <a:pt x="15797" y="13428"/>
                  </a:lnTo>
                  <a:lnTo>
                    <a:pt x="20799" y="11234"/>
                  </a:lnTo>
                  <a:lnTo>
                    <a:pt x="20843" y="11190"/>
                  </a:lnTo>
                  <a:lnTo>
                    <a:pt x="24003" y="8733"/>
                  </a:lnTo>
                  <a:lnTo>
                    <a:pt x="28435" y="5179"/>
                  </a:lnTo>
                  <a:lnTo>
                    <a:pt x="32077" y="2239"/>
                  </a:lnTo>
                  <a:lnTo>
                    <a:pt x="34578" y="352"/>
                  </a:lnTo>
                  <a:lnTo>
                    <a:pt x="34622" y="264"/>
                  </a:lnTo>
                  <a:lnTo>
                    <a:pt x="34666" y="220"/>
                  </a:lnTo>
                  <a:lnTo>
                    <a:pt x="34666" y="133"/>
                  </a:lnTo>
                  <a:lnTo>
                    <a:pt x="34622" y="89"/>
                  </a:lnTo>
                  <a:lnTo>
                    <a:pt x="34578" y="45"/>
                  </a:lnTo>
                  <a:lnTo>
                    <a:pt x="3449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8" name="Google Shape;5028;p168"/>
            <p:cNvSpPr/>
            <p:nvPr/>
          </p:nvSpPr>
          <p:spPr>
            <a:xfrm>
              <a:off x="5041925" y="3105950"/>
              <a:ext cx="861200" cy="1932975"/>
            </a:xfrm>
            <a:custGeom>
              <a:avLst/>
              <a:gdLst/>
              <a:ahLst/>
              <a:cxnLst/>
              <a:rect l="l" t="t" r="r" b="b"/>
              <a:pathLst>
                <a:path w="34448" h="77319" extrusionOk="0">
                  <a:moveTo>
                    <a:pt x="34228" y="1"/>
                  </a:moveTo>
                  <a:lnTo>
                    <a:pt x="34184" y="45"/>
                  </a:lnTo>
                  <a:lnTo>
                    <a:pt x="33175" y="791"/>
                  </a:lnTo>
                  <a:lnTo>
                    <a:pt x="28435" y="4696"/>
                  </a:lnTo>
                  <a:lnTo>
                    <a:pt x="26505" y="6276"/>
                  </a:lnTo>
                  <a:lnTo>
                    <a:pt x="24706" y="7680"/>
                  </a:lnTo>
                  <a:lnTo>
                    <a:pt x="22863" y="9172"/>
                  </a:lnTo>
                  <a:lnTo>
                    <a:pt x="20932" y="10576"/>
                  </a:lnTo>
                  <a:lnTo>
                    <a:pt x="19045" y="11366"/>
                  </a:lnTo>
                  <a:lnTo>
                    <a:pt x="14876" y="12858"/>
                  </a:lnTo>
                  <a:lnTo>
                    <a:pt x="9479" y="14832"/>
                  </a:lnTo>
                  <a:lnTo>
                    <a:pt x="9435" y="14832"/>
                  </a:lnTo>
                  <a:lnTo>
                    <a:pt x="8909" y="15315"/>
                  </a:lnTo>
                  <a:lnTo>
                    <a:pt x="8865" y="15315"/>
                  </a:lnTo>
                  <a:lnTo>
                    <a:pt x="7987" y="16588"/>
                  </a:lnTo>
                  <a:lnTo>
                    <a:pt x="7943" y="16588"/>
                  </a:lnTo>
                  <a:lnTo>
                    <a:pt x="6978" y="18475"/>
                  </a:lnTo>
                  <a:lnTo>
                    <a:pt x="5969" y="20844"/>
                  </a:lnTo>
                  <a:lnTo>
                    <a:pt x="5442" y="23214"/>
                  </a:lnTo>
                  <a:lnTo>
                    <a:pt x="5398" y="24662"/>
                  </a:lnTo>
                  <a:lnTo>
                    <a:pt x="6320" y="29313"/>
                  </a:lnTo>
                  <a:lnTo>
                    <a:pt x="6407" y="30805"/>
                  </a:lnTo>
                  <a:lnTo>
                    <a:pt x="6144" y="34710"/>
                  </a:lnTo>
                  <a:lnTo>
                    <a:pt x="5837" y="37475"/>
                  </a:lnTo>
                  <a:lnTo>
                    <a:pt x="5486" y="40371"/>
                  </a:lnTo>
                  <a:lnTo>
                    <a:pt x="5135" y="42828"/>
                  </a:lnTo>
                  <a:lnTo>
                    <a:pt x="4872" y="44364"/>
                  </a:lnTo>
                  <a:lnTo>
                    <a:pt x="3906" y="48533"/>
                  </a:lnTo>
                  <a:lnTo>
                    <a:pt x="3424" y="51473"/>
                  </a:lnTo>
                  <a:lnTo>
                    <a:pt x="3248" y="53491"/>
                  </a:lnTo>
                  <a:lnTo>
                    <a:pt x="2634" y="55904"/>
                  </a:lnTo>
                  <a:lnTo>
                    <a:pt x="1756" y="58449"/>
                  </a:lnTo>
                  <a:lnTo>
                    <a:pt x="922" y="60819"/>
                  </a:lnTo>
                  <a:lnTo>
                    <a:pt x="308" y="63189"/>
                  </a:lnTo>
                  <a:lnTo>
                    <a:pt x="1" y="64549"/>
                  </a:lnTo>
                  <a:lnTo>
                    <a:pt x="1" y="64593"/>
                  </a:lnTo>
                  <a:lnTo>
                    <a:pt x="45" y="66743"/>
                  </a:lnTo>
                  <a:lnTo>
                    <a:pt x="45" y="66787"/>
                  </a:lnTo>
                  <a:lnTo>
                    <a:pt x="264" y="67401"/>
                  </a:lnTo>
                  <a:lnTo>
                    <a:pt x="308" y="67445"/>
                  </a:lnTo>
                  <a:lnTo>
                    <a:pt x="3424" y="70999"/>
                  </a:lnTo>
                  <a:lnTo>
                    <a:pt x="7812" y="75694"/>
                  </a:lnTo>
                  <a:lnTo>
                    <a:pt x="9304" y="77274"/>
                  </a:lnTo>
                  <a:lnTo>
                    <a:pt x="9347" y="77274"/>
                  </a:lnTo>
                  <a:lnTo>
                    <a:pt x="9435" y="77318"/>
                  </a:lnTo>
                  <a:lnTo>
                    <a:pt x="9567" y="77274"/>
                  </a:lnTo>
                  <a:lnTo>
                    <a:pt x="9611" y="77186"/>
                  </a:lnTo>
                  <a:lnTo>
                    <a:pt x="9611" y="77143"/>
                  </a:lnTo>
                  <a:lnTo>
                    <a:pt x="9611" y="77055"/>
                  </a:lnTo>
                  <a:lnTo>
                    <a:pt x="9567" y="77011"/>
                  </a:lnTo>
                  <a:lnTo>
                    <a:pt x="3687" y="70780"/>
                  </a:lnTo>
                  <a:lnTo>
                    <a:pt x="571" y="67226"/>
                  </a:lnTo>
                  <a:lnTo>
                    <a:pt x="396" y="66699"/>
                  </a:lnTo>
                  <a:lnTo>
                    <a:pt x="352" y="64637"/>
                  </a:lnTo>
                  <a:lnTo>
                    <a:pt x="659" y="63276"/>
                  </a:lnTo>
                  <a:lnTo>
                    <a:pt x="1273" y="60907"/>
                  </a:lnTo>
                  <a:lnTo>
                    <a:pt x="2107" y="58581"/>
                  </a:lnTo>
                  <a:lnTo>
                    <a:pt x="2985" y="55992"/>
                  </a:lnTo>
                  <a:lnTo>
                    <a:pt x="3599" y="53535"/>
                  </a:lnTo>
                  <a:lnTo>
                    <a:pt x="3775" y="51516"/>
                  </a:lnTo>
                  <a:lnTo>
                    <a:pt x="4257" y="48620"/>
                  </a:lnTo>
                  <a:lnTo>
                    <a:pt x="5223" y="44452"/>
                  </a:lnTo>
                  <a:lnTo>
                    <a:pt x="5486" y="42872"/>
                  </a:lnTo>
                  <a:lnTo>
                    <a:pt x="5837" y="40415"/>
                  </a:lnTo>
                  <a:lnTo>
                    <a:pt x="6188" y="37519"/>
                  </a:lnTo>
                  <a:lnTo>
                    <a:pt x="6495" y="34710"/>
                  </a:lnTo>
                  <a:lnTo>
                    <a:pt x="6758" y="30805"/>
                  </a:lnTo>
                  <a:lnTo>
                    <a:pt x="6758" y="30761"/>
                  </a:lnTo>
                  <a:lnTo>
                    <a:pt x="6671" y="29269"/>
                  </a:lnTo>
                  <a:lnTo>
                    <a:pt x="6671" y="29225"/>
                  </a:lnTo>
                  <a:lnTo>
                    <a:pt x="5749" y="24618"/>
                  </a:lnTo>
                  <a:lnTo>
                    <a:pt x="5793" y="23257"/>
                  </a:lnTo>
                  <a:lnTo>
                    <a:pt x="6320" y="20932"/>
                  </a:lnTo>
                  <a:lnTo>
                    <a:pt x="7285" y="18650"/>
                  </a:lnTo>
                  <a:lnTo>
                    <a:pt x="8250" y="16763"/>
                  </a:lnTo>
                  <a:lnTo>
                    <a:pt x="9128" y="15535"/>
                  </a:lnTo>
                  <a:lnTo>
                    <a:pt x="9611" y="15140"/>
                  </a:lnTo>
                  <a:lnTo>
                    <a:pt x="15008" y="13165"/>
                  </a:lnTo>
                  <a:lnTo>
                    <a:pt x="19133" y="11717"/>
                  </a:lnTo>
                  <a:lnTo>
                    <a:pt x="21063" y="10883"/>
                  </a:lnTo>
                  <a:lnTo>
                    <a:pt x="21107" y="10883"/>
                  </a:lnTo>
                  <a:lnTo>
                    <a:pt x="23082" y="9435"/>
                  </a:lnTo>
                  <a:lnTo>
                    <a:pt x="24925" y="7987"/>
                  </a:lnTo>
                  <a:lnTo>
                    <a:pt x="26724" y="6539"/>
                  </a:lnTo>
                  <a:lnTo>
                    <a:pt x="28655" y="4959"/>
                  </a:lnTo>
                  <a:lnTo>
                    <a:pt x="33350" y="1098"/>
                  </a:lnTo>
                  <a:lnTo>
                    <a:pt x="34403" y="352"/>
                  </a:lnTo>
                  <a:lnTo>
                    <a:pt x="34447" y="264"/>
                  </a:lnTo>
                  <a:lnTo>
                    <a:pt x="34447" y="220"/>
                  </a:lnTo>
                  <a:lnTo>
                    <a:pt x="34447" y="133"/>
                  </a:lnTo>
                  <a:lnTo>
                    <a:pt x="34447" y="89"/>
                  </a:lnTo>
                  <a:lnTo>
                    <a:pt x="34359" y="45"/>
                  </a:lnTo>
                  <a:lnTo>
                    <a:pt x="3431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9" name="Google Shape;5029;p168"/>
            <p:cNvSpPr/>
            <p:nvPr/>
          </p:nvSpPr>
          <p:spPr>
            <a:xfrm>
              <a:off x="4993675" y="3053300"/>
              <a:ext cx="851300" cy="1980125"/>
            </a:xfrm>
            <a:custGeom>
              <a:avLst/>
              <a:gdLst/>
              <a:ahLst/>
              <a:cxnLst/>
              <a:rect l="l" t="t" r="r" b="b"/>
              <a:pathLst>
                <a:path w="34052" h="79205" extrusionOk="0">
                  <a:moveTo>
                    <a:pt x="33788" y="1"/>
                  </a:moveTo>
                  <a:lnTo>
                    <a:pt x="33744" y="45"/>
                  </a:lnTo>
                  <a:lnTo>
                    <a:pt x="31243" y="2151"/>
                  </a:lnTo>
                  <a:lnTo>
                    <a:pt x="28786" y="4169"/>
                  </a:lnTo>
                  <a:lnTo>
                    <a:pt x="26460" y="6056"/>
                  </a:lnTo>
                  <a:lnTo>
                    <a:pt x="22993" y="8645"/>
                  </a:lnTo>
                  <a:lnTo>
                    <a:pt x="21238" y="9830"/>
                  </a:lnTo>
                  <a:lnTo>
                    <a:pt x="18737" y="10883"/>
                  </a:lnTo>
                  <a:lnTo>
                    <a:pt x="15534" y="12112"/>
                  </a:lnTo>
                  <a:lnTo>
                    <a:pt x="13208" y="13472"/>
                  </a:lnTo>
                  <a:lnTo>
                    <a:pt x="10356" y="14525"/>
                  </a:lnTo>
                  <a:lnTo>
                    <a:pt x="8294" y="15798"/>
                  </a:lnTo>
                  <a:lnTo>
                    <a:pt x="6056" y="16938"/>
                  </a:lnTo>
                  <a:lnTo>
                    <a:pt x="3862" y="17465"/>
                  </a:lnTo>
                  <a:lnTo>
                    <a:pt x="2721" y="17641"/>
                  </a:lnTo>
                  <a:lnTo>
                    <a:pt x="2633" y="17684"/>
                  </a:lnTo>
                  <a:lnTo>
                    <a:pt x="2589" y="17772"/>
                  </a:lnTo>
                  <a:lnTo>
                    <a:pt x="2589" y="17860"/>
                  </a:lnTo>
                  <a:lnTo>
                    <a:pt x="2633" y="17948"/>
                  </a:lnTo>
                  <a:lnTo>
                    <a:pt x="3247" y="18518"/>
                  </a:lnTo>
                  <a:lnTo>
                    <a:pt x="3379" y="19045"/>
                  </a:lnTo>
                  <a:lnTo>
                    <a:pt x="3291" y="20098"/>
                  </a:lnTo>
                  <a:lnTo>
                    <a:pt x="3247" y="21151"/>
                  </a:lnTo>
                  <a:lnTo>
                    <a:pt x="3335" y="22204"/>
                  </a:lnTo>
                  <a:lnTo>
                    <a:pt x="3423" y="23213"/>
                  </a:lnTo>
                  <a:lnTo>
                    <a:pt x="3598" y="24223"/>
                  </a:lnTo>
                  <a:lnTo>
                    <a:pt x="3818" y="25188"/>
                  </a:lnTo>
                  <a:lnTo>
                    <a:pt x="4300" y="27119"/>
                  </a:lnTo>
                  <a:lnTo>
                    <a:pt x="4695" y="28698"/>
                  </a:lnTo>
                  <a:lnTo>
                    <a:pt x="5046" y="30278"/>
                  </a:lnTo>
                  <a:lnTo>
                    <a:pt x="5178" y="31112"/>
                  </a:lnTo>
                  <a:lnTo>
                    <a:pt x="5266" y="31946"/>
                  </a:lnTo>
                  <a:lnTo>
                    <a:pt x="5354" y="32779"/>
                  </a:lnTo>
                  <a:lnTo>
                    <a:pt x="5397" y="33613"/>
                  </a:lnTo>
                  <a:lnTo>
                    <a:pt x="5354" y="36202"/>
                  </a:lnTo>
                  <a:lnTo>
                    <a:pt x="5134" y="38615"/>
                  </a:lnTo>
                  <a:lnTo>
                    <a:pt x="4871" y="41029"/>
                  </a:lnTo>
                  <a:lnTo>
                    <a:pt x="4257" y="45724"/>
                  </a:lnTo>
                  <a:lnTo>
                    <a:pt x="3686" y="47918"/>
                  </a:lnTo>
                  <a:lnTo>
                    <a:pt x="3291" y="50726"/>
                  </a:lnTo>
                  <a:lnTo>
                    <a:pt x="3028" y="53315"/>
                  </a:lnTo>
                  <a:lnTo>
                    <a:pt x="2545" y="56343"/>
                  </a:lnTo>
                  <a:lnTo>
                    <a:pt x="2194" y="58405"/>
                  </a:lnTo>
                  <a:lnTo>
                    <a:pt x="1317" y="60731"/>
                  </a:lnTo>
                  <a:lnTo>
                    <a:pt x="88" y="65031"/>
                  </a:lnTo>
                  <a:lnTo>
                    <a:pt x="88" y="65075"/>
                  </a:lnTo>
                  <a:lnTo>
                    <a:pt x="0" y="66874"/>
                  </a:lnTo>
                  <a:lnTo>
                    <a:pt x="132" y="68937"/>
                  </a:lnTo>
                  <a:lnTo>
                    <a:pt x="44" y="70472"/>
                  </a:lnTo>
                  <a:lnTo>
                    <a:pt x="88" y="71569"/>
                  </a:lnTo>
                  <a:lnTo>
                    <a:pt x="132" y="71613"/>
                  </a:lnTo>
                  <a:lnTo>
                    <a:pt x="395" y="72184"/>
                  </a:lnTo>
                  <a:lnTo>
                    <a:pt x="395" y="72228"/>
                  </a:lnTo>
                  <a:lnTo>
                    <a:pt x="2633" y="74773"/>
                  </a:lnTo>
                  <a:lnTo>
                    <a:pt x="5485" y="77581"/>
                  </a:lnTo>
                  <a:lnTo>
                    <a:pt x="7153" y="79161"/>
                  </a:lnTo>
                  <a:lnTo>
                    <a:pt x="7284" y="79205"/>
                  </a:lnTo>
                  <a:lnTo>
                    <a:pt x="7328" y="79205"/>
                  </a:lnTo>
                  <a:lnTo>
                    <a:pt x="7416" y="79161"/>
                  </a:lnTo>
                  <a:lnTo>
                    <a:pt x="7460" y="79117"/>
                  </a:lnTo>
                  <a:lnTo>
                    <a:pt x="7460" y="79029"/>
                  </a:lnTo>
                  <a:lnTo>
                    <a:pt x="7416" y="78985"/>
                  </a:lnTo>
                  <a:lnTo>
                    <a:pt x="7416" y="78941"/>
                  </a:lnTo>
                  <a:lnTo>
                    <a:pt x="5705" y="77362"/>
                  </a:lnTo>
                  <a:lnTo>
                    <a:pt x="2852" y="74509"/>
                  </a:lnTo>
                  <a:lnTo>
                    <a:pt x="702" y="72008"/>
                  </a:lnTo>
                  <a:lnTo>
                    <a:pt x="439" y="71526"/>
                  </a:lnTo>
                  <a:lnTo>
                    <a:pt x="395" y="70472"/>
                  </a:lnTo>
                  <a:lnTo>
                    <a:pt x="483" y="68937"/>
                  </a:lnTo>
                  <a:lnTo>
                    <a:pt x="483" y="68893"/>
                  </a:lnTo>
                  <a:lnTo>
                    <a:pt x="351" y="66874"/>
                  </a:lnTo>
                  <a:lnTo>
                    <a:pt x="439" y="65119"/>
                  </a:lnTo>
                  <a:lnTo>
                    <a:pt x="1624" y="60863"/>
                  </a:lnTo>
                  <a:lnTo>
                    <a:pt x="2501" y="58537"/>
                  </a:lnTo>
                  <a:lnTo>
                    <a:pt x="2501" y="58493"/>
                  </a:lnTo>
                  <a:lnTo>
                    <a:pt x="2896" y="56387"/>
                  </a:lnTo>
                  <a:lnTo>
                    <a:pt x="3379" y="53359"/>
                  </a:lnTo>
                  <a:lnTo>
                    <a:pt x="3642" y="50770"/>
                  </a:lnTo>
                  <a:lnTo>
                    <a:pt x="4037" y="48006"/>
                  </a:lnTo>
                  <a:lnTo>
                    <a:pt x="4608" y="45768"/>
                  </a:lnTo>
                  <a:lnTo>
                    <a:pt x="5222" y="41073"/>
                  </a:lnTo>
                  <a:lnTo>
                    <a:pt x="5485" y="38659"/>
                  </a:lnTo>
                  <a:lnTo>
                    <a:pt x="5705" y="36202"/>
                  </a:lnTo>
                  <a:lnTo>
                    <a:pt x="5748" y="33657"/>
                  </a:lnTo>
                  <a:lnTo>
                    <a:pt x="5705" y="32735"/>
                  </a:lnTo>
                  <a:lnTo>
                    <a:pt x="5617" y="31902"/>
                  </a:lnTo>
                  <a:lnTo>
                    <a:pt x="5529" y="31068"/>
                  </a:lnTo>
                  <a:lnTo>
                    <a:pt x="5397" y="30234"/>
                  </a:lnTo>
                  <a:lnTo>
                    <a:pt x="5046" y="28611"/>
                  </a:lnTo>
                  <a:lnTo>
                    <a:pt x="4651" y="27031"/>
                  </a:lnTo>
                  <a:lnTo>
                    <a:pt x="4169" y="25056"/>
                  </a:lnTo>
                  <a:lnTo>
                    <a:pt x="3949" y="24091"/>
                  </a:lnTo>
                  <a:lnTo>
                    <a:pt x="3774" y="23126"/>
                  </a:lnTo>
                  <a:lnTo>
                    <a:pt x="3642" y="22160"/>
                  </a:lnTo>
                  <a:lnTo>
                    <a:pt x="3598" y="21151"/>
                  </a:lnTo>
                  <a:lnTo>
                    <a:pt x="3598" y="20098"/>
                  </a:lnTo>
                  <a:lnTo>
                    <a:pt x="3730" y="19045"/>
                  </a:lnTo>
                  <a:lnTo>
                    <a:pt x="3730" y="18957"/>
                  </a:lnTo>
                  <a:lnTo>
                    <a:pt x="3554" y="18386"/>
                  </a:lnTo>
                  <a:lnTo>
                    <a:pt x="3511" y="18299"/>
                  </a:lnTo>
                  <a:lnTo>
                    <a:pt x="3159" y="17948"/>
                  </a:lnTo>
                  <a:lnTo>
                    <a:pt x="3905" y="17816"/>
                  </a:lnTo>
                  <a:lnTo>
                    <a:pt x="6143" y="17289"/>
                  </a:lnTo>
                  <a:lnTo>
                    <a:pt x="6187" y="17246"/>
                  </a:lnTo>
                  <a:lnTo>
                    <a:pt x="8469" y="16105"/>
                  </a:lnTo>
                  <a:lnTo>
                    <a:pt x="10488" y="14832"/>
                  </a:lnTo>
                  <a:lnTo>
                    <a:pt x="13340" y="13779"/>
                  </a:lnTo>
                  <a:lnTo>
                    <a:pt x="13384" y="13779"/>
                  </a:lnTo>
                  <a:lnTo>
                    <a:pt x="15665" y="12419"/>
                  </a:lnTo>
                  <a:lnTo>
                    <a:pt x="18869" y="11190"/>
                  </a:lnTo>
                  <a:lnTo>
                    <a:pt x="21370" y="10137"/>
                  </a:lnTo>
                  <a:lnTo>
                    <a:pt x="21414" y="10137"/>
                  </a:lnTo>
                  <a:lnTo>
                    <a:pt x="23213" y="8908"/>
                  </a:lnTo>
                  <a:lnTo>
                    <a:pt x="26679" y="6319"/>
                  </a:lnTo>
                  <a:lnTo>
                    <a:pt x="29005" y="4433"/>
                  </a:lnTo>
                  <a:lnTo>
                    <a:pt x="31462" y="2458"/>
                  </a:lnTo>
                  <a:lnTo>
                    <a:pt x="33964" y="308"/>
                  </a:lnTo>
                  <a:lnTo>
                    <a:pt x="34008" y="264"/>
                  </a:lnTo>
                  <a:lnTo>
                    <a:pt x="34051" y="176"/>
                  </a:lnTo>
                  <a:lnTo>
                    <a:pt x="34008" y="132"/>
                  </a:lnTo>
                  <a:lnTo>
                    <a:pt x="34008" y="45"/>
                  </a:lnTo>
                  <a:lnTo>
                    <a:pt x="339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0" name="Google Shape;5030;p168"/>
            <p:cNvSpPr/>
            <p:nvPr/>
          </p:nvSpPr>
          <p:spPr>
            <a:xfrm>
              <a:off x="4962950" y="3026975"/>
              <a:ext cx="852400" cy="2017425"/>
            </a:xfrm>
            <a:custGeom>
              <a:avLst/>
              <a:gdLst/>
              <a:ahLst/>
              <a:cxnLst/>
              <a:rect l="l" t="t" r="r" b="b"/>
              <a:pathLst>
                <a:path w="34096" h="80697" extrusionOk="0">
                  <a:moveTo>
                    <a:pt x="33876" y="1"/>
                  </a:moveTo>
                  <a:lnTo>
                    <a:pt x="33832" y="44"/>
                  </a:lnTo>
                  <a:lnTo>
                    <a:pt x="30848" y="2589"/>
                  </a:lnTo>
                  <a:lnTo>
                    <a:pt x="28391" y="4564"/>
                  </a:lnTo>
                  <a:lnTo>
                    <a:pt x="26022" y="6407"/>
                  </a:lnTo>
                  <a:lnTo>
                    <a:pt x="23959" y="7943"/>
                  </a:lnTo>
                  <a:lnTo>
                    <a:pt x="22028" y="9259"/>
                  </a:lnTo>
                  <a:lnTo>
                    <a:pt x="19834" y="10225"/>
                  </a:lnTo>
                  <a:lnTo>
                    <a:pt x="17114" y="11409"/>
                  </a:lnTo>
                  <a:lnTo>
                    <a:pt x="17070" y="11409"/>
                  </a:lnTo>
                  <a:lnTo>
                    <a:pt x="15095" y="12726"/>
                  </a:lnTo>
                  <a:lnTo>
                    <a:pt x="13998" y="13472"/>
                  </a:lnTo>
                  <a:lnTo>
                    <a:pt x="13121" y="13691"/>
                  </a:lnTo>
                  <a:lnTo>
                    <a:pt x="13077" y="13691"/>
                  </a:lnTo>
                  <a:lnTo>
                    <a:pt x="12287" y="14086"/>
                  </a:lnTo>
                  <a:lnTo>
                    <a:pt x="9084" y="15973"/>
                  </a:lnTo>
                  <a:lnTo>
                    <a:pt x="7065" y="17026"/>
                  </a:lnTo>
                  <a:lnTo>
                    <a:pt x="4081" y="17728"/>
                  </a:lnTo>
                  <a:lnTo>
                    <a:pt x="3994" y="17728"/>
                  </a:lnTo>
                  <a:lnTo>
                    <a:pt x="2458" y="18781"/>
                  </a:lnTo>
                  <a:lnTo>
                    <a:pt x="2370" y="18825"/>
                  </a:lnTo>
                  <a:lnTo>
                    <a:pt x="2019" y="19483"/>
                  </a:lnTo>
                  <a:lnTo>
                    <a:pt x="1975" y="19571"/>
                  </a:lnTo>
                  <a:lnTo>
                    <a:pt x="2194" y="21458"/>
                  </a:lnTo>
                  <a:lnTo>
                    <a:pt x="2194" y="21502"/>
                  </a:lnTo>
                  <a:lnTo>
                    <a:pt x="3291" y="25451"/>
                  </a:lnTo>
                  <a:lnTo>
                    <a:pt x="4169" y="28523"/>
                  </a:lnTo>
                  <a:lnTo>
                    <a:pt x="4871" y="31814"/>
                  </a:lnTo>
                  <a:lnTo>
                    <a:pt x="5134" y="35061"/>
                  </a:lnTo>
                  <a:lnTo>
                    <a:pt x="5091" y="38001"/>
                  </a:lnTo>
                  <a:lnTo>
                    <a:pt x="4871" y="40634"/>
                  </a:lnTo>
                  <a:lnTo>
                    <a:pt x="4652" y="42784"/>
                  </a:lnTo>
                  <a:lnTo>
                    <a:pt x="4301" y="45636"/>
                  </a:lnTo>
                  <a:lnTo>
                    <a:pt x="3599" y="49322"/>
                  </a:lnTo>
                  <a:lnTo>
                    <a:pt x="3291" y="52174"/>
                  </a:lnTo>
                  <a:lnTo>
                    <a:pt x="2809" y="55202"/>
                  </a:lnTo>
                  <a:lnTo>
                    <a:pt x="2414" y="57835"/>
                  </a:lnTo>
                  <a:lnTo>
                    <a:pt x="2063" y="59897"/>
                  </a:lnTo>
                  <a:lnTo>
                    <a:pt x="1317" y="61828"/>
                  </a:lnTo>
                  <a:lnTo>
                    <a:pt x="1273" y="61872"/>
                  </a:lnTo>
                  <a:lnTo>
                    <a:pt x="571" y="64548"/>
                  </a:lnTo>
                  <a:lnTo>
                    <a:pt x="527" y="64548"/>
                  </a:lnTo>
                  <a:lnTo>
                    <a:pt x="264" y="66435"/>
                  </a:lnTo>
                  <a:lnTo>
                    <a:pt x="264" y="66479"/>
                  </a:lnTo>
                  <a:lnTo>
                    <a:pt x="351" y="69288"/>
                  </a:lnTo>
                  <a:lnTo>
                    <a:pt x="44" y="73193"/>
                  </a:lnTo>
                  <a:lnTo>
                    <a:pt x="0" y="73851"/>
                  </a:lnTo>
                  <a:lnTo>
                    <a:pt x="0" y="73895"/>
                  </a:lnTo>
                  <a:lnTo>
                    <a:pt x="44" y="73983"/>
                  </a:lnTo>
                  <a:lnTo>
                    <a:pt x="4564" y="78195"/>
                  </a:lnTo>
                  <a:lnTo>
                    <a:pt x="7328" y="80653"/>
                  </a:lnTo>
                  <a:lnTo>
                    <a:pt x="7416" y="80696"/>
                  </a:lnTo>
                  <a:lnTo>
                    <a:pt x="7504" y="80653"/>
                  </a:lnTo>
                  <a:lnTo>
                    <a:pt x="7548" y="80609"/>
                  </a:lnTo>
                  <a:lnTo>
                    <a:pt x="7592" y="80565"/>
                  </a:lnTo>
                  <a:lnTo>
                    <a:pt x="7592" y="80477"/>
                  </a:lnTo>
                  <a:lnTo>
                    <a:pt x="7592" y="80433"/>
                  </a:lnTo>
                  <a:lnTo>
                    <a:pt x="7548" y="80389"/>
                  </a:lnTo>
                  <a:lnTo>
                    <a:pt x="4827" y="77932"/>
                  </a:lnTo>
                  <a:lnTo>
                    <a:pt x="351" y="73763"/>
                  </a:lnTo>
                  <a:lnTo>
                    <a:pt x="703" y="69288"/>
                  </a:lnTo>
                  <a:lnTo>
                    <a:pt x="615" y="66479"/>
                  </a:lnTo>
                  <a:lnTo>
                    <a:pt x="878" y="64636"/>
                  </a:lnTo>
                  <a:lnTo>
                    <a:pt x="1624" y="61960"/>
                  </a:lnTo>
                  <a:lnTo>
                    <a:pt x="2414" y="60029"/>
                  </a:lnTo>
                  <a:lnTo>
                    <a:pt x="2414" y="59985"/>
                  </a:lnTo>
                  <a:lnTo>
                    <a:pt x="2765" y="57923"/>
                  </a:lnTo>
                  <a:lnTo>
                    <a:pt x="3160" y="55246"/>
                  </a:lnTo>
                  <a:lnTo>
                    <a:pt x="3643" y="52218"/>
                  </a:lnTo>
                  <a:lnTo>
                    <a:pt x="3950" y="49366"/>
                  </a:lnTo>
                  <a:lnTo>
                    <a:pt x="4652" y="45724"/>
                  </a:lnTo>
                  <a:lnTo>
                    <a:pt x="5003" y="42828"/>
                  </a:lnTo>
                  <a:lnTo>
                    <a:pt x="5222" y="40634"/>
                  </a:lnTo>
                  <a:lnTo>
                    <a:pt x="5442" y="38045"/>
                  </a:lnTo>
                  <a:lnTo>
                    <a:pt x="5486" y="35017"/>
                  </a:lnTo>
                  <a:lnTo>
                    <a:pt x="5222" y="31770"/>
                  </a:lnTo>
                  <a:lnTo>
                    <a:pt x="5178" y="31770"/>
                  </a:lnTo>
                  <a:lnTo>
                    <a:pt x="4520" y="28435"/>
                  </a:lnTo>
                  <a:lnTo>
                    <a:pt x="3643" y="25363"/>
                  </a:lnTo>
                  <a:lnTo>
                    <a:pt x="2546" y="21414"/>
                  </a:lnTo>
                  <a:lnTo>
                    <a:pt x="2326" y="19571"/>
                  </a:lnTo>
                  <a:lnTo>
                    <a:pt x="2677" y="19045"/>
                  </a:lnTo>
                  <a:lnTo>
                    <a:pt x="4169" y="18079"/>
                  </a:lnTo>
                  <a:lnTo>
                    <a:pt x="7197" y="17377"/>
                  </a:lnTo>
                  <a:lnTo>
                    <a:pt x="7241" y="17333"/>
                  </a:lnTo>
                  <a:lnTo>
                    <a:pt x="9259" y="16280"/>
                  </a:lnTo>
                  <a:lnTo>
                    <a:pt x="12419" y="14393"/>
                  </a:lnTo>
                  <a:lnTo>
                    <a:pt x="13208" y="14042"/>
                  </a:lnTo>
                  <a:lnTo>
                    <a:pt x="14086" y="13823"/>
                  </a:lnTo>
                  <a:lnTo>
                    <a:pt x="14174" y="13779"/>
                  </a:lnTo>
                  <a:lnTo>
                    <a:pt x="15315" y="13033"/>
                  </a:lnTo>
                  <a:lnTo>
                    <a:pt x="17245" y="11717"/>
                  </a:lnTo>
                  <a:lnTo>
                    <a:pt x="19966" y="10576"/>
                  </a:lnTo>
                  <a:lnTo>
                    <a:pt x="22160" y="9566"/>
                  </a:lnTo>
                  <a:lnTo>
                    <a:pt x="22204" y="9566"/>
                  </a:lnTo>
                  <a:lnTo>
                    <a:pt x="24179" y="8206"/>
                  </a:lnTo>
                  <a:lnTo>
                    <a:pt x="26197" y="6714"/>
                  </a:lnTo>
                  <a:lnTo>
                    <a:pt x="28611" y="4871"/>
                  </a:lnTo>
                  <a:lnTo>
                    <a:pt x="31068" y="2853"/>
                  </a:lnTo>
                  <a:lnTo>
                    <a:pt x="34052" y="308"/>
                  </a:lnTo>
                  <a:lnTo>
                    <a:pt x="34096" y="264"/>
                  </a:lnTo>
                  <a:lnTo>
                    <a:pt x="34096" y="220"/>
                  </a:lnTo>
                  <a:lnTo>
                    <a:pt x="34096" y="132"/>
                  </a:lnTo>
                  <a:lnTo>
                    <a:pt x="34052" y="88"/>
                  </a:lnTo>
                  <a:lnTo>
                    <a:pt x="34008" y="44"/>
                  </a:lnTo>
                  <a:lnTo>
                    <a:pt x="3396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1" name="Google Shape;5031;p168"/>
            <p:cNvSpPr/>
            <p:nvPr/>
          </p:nvSpPr>
          <p:spPr>
            <a:xfrm>
              <a:off x="4932225" y="2976525"/>
              <a:ext cx="827175" cy="2027275"/>
            </a:xfrm>
            <a:custGeom>
              <a:avLst/>
              <a:gdLst/>
              <a:ahLst/>
              <a:cxnLst/>
              <a:rect l="l" t="t" r="r" b="b"/>
              <a:pathLst>
                <a:path w="33087" h="81091" extrusionOk="0">
                  <a:moveTo>
                    <a:pt x="32823" y="0"/>
                  </a:moveTo>
                  <a:lnTo>
                    <a:pt x="32780" y="44"/>
                  </a:lnTo>
                  <a:lnTo>
                    <a:pt x="32736" y="132"/>
                  </a:lnTo>
                  <a:lnTo>
                    <a:pt x="31990" y="2413"/>
                  </a:lnTo>
                  <a:lnTo>
                    <a:pt x="31463" y="3072"/>
                  </a:lnTo>
                  <a:lnTo>
                    <a:pt x="29664" y="4607"/>
                  </a:lnTo>
                  <a:lnTo>
                    <a:pt x="27251" y="6494"/>
                  </a:lnTo>
                  <a:lnTo>
                    <a:pt x="24881" y="8206"/>
                  </a:lnTo>
                  <a:lnTo>
                    <a:pt x="22775" y="9698"/>
                  </a:lnTo>
                  <a:lnTo>
                    <a:pt x="18694" y="11672"/>
                  </a:lnTo>
                  <a:lnTo>
                    <a:pt x="16500" y="13252"/>
                  </a:lnTo>
                  <a:lnTo>
                    <a:pt x="15183" y="14305"/>
                  </a:lnTo>
                  <a:lnTo>
                    <a:pt x="13867" y="14700"/>
                  </a:lnTo>
                  <a:lnTo>
                    <a:pt x="13823" y="14700"/>
                  </a:lnTo>
                  <a:lnTo>
                    <a:pt x="11717" y="15841"/>
                  </a:lnTo>
                  <a:lnTo>
                    <a:pt x="11717" y="15885"/>
                  </a:lnTo>
                  <a:lnTo>
                    <a:pt x="9874" y="17157"/>
                  </a:lnTo>
                  <a:lnTo>
                    <a:pt x="8075" y="18079"/>
                  </a:lnTo>
                  <a:lnTo>
                    <a:pt x="5617" y="18693"/>
                  </a:lnTo>
                  <a:lnTo>
                    <a:pt x="5574" y="18693"/>
                  </a:lnTo>
                  <a:lnTo>
                    <a:pt x="3643" y="19746"/>
                  </a:lnTo>
                  <a:lnTo>
                    <a:pt x="2107" y="20668"/>
                  </a:lnTo>
                  <a:lnTo>
                    <a:pt x="2107" y="20712"/>
                  </a:lnTo>
                  <a:lnTo>
                    <a:pt x="1493" y="21238"/>
                  </a:lnTo>
                  <a:lnTo>
                    <a:pt x="1449" y="21326"/>
                  </a:lnTo>
                  <a:lnTo>
                    <a:pt x="1273" y="21896"/>
                  </a:lnTo>
                  <a:lnTo>
                    <a:pt x="1273" y="22028"/>
                  </a:lnTo>
                  <a:lnTo>
                    <a:pt x="3116" y="27337"/>
                  </a:lnTo>
                  <a:lnTo>
                    <a:pt x="3994" y="30453"/>
                  </a:lnTo>
                  <a:lnTo>
                    <a:pt x="4257" y="31506"/>
                  </a:lnTo>
                  <a:lnTo>
                    <a:pt x="4433" y="32515"/>
                  </a:lnTo>
                  <a:lnTo>
                    <a:pt x="4608" y="33525"/>
                  </a:lnTo>
                  <a:lnTo>
                    <a:pt x="4740" y="34534"/>
                  </a:lnTo>
                  <a:lnTo>
                    <a:pt x="4828" y="35543"/>
                  </a:lnTo>
                  <a:lnTo>
                    <a:pt x="4872" y="36552"/>
                  </a:lnTo>
                  <a:lnTo>
                    <a:pt x="4915" y="37562"/>
                  </a:lnTo>
                  <a:lnTo>
                    <a:pt x="4915" y="38571"/>
                  </a:lnTo>
                  <a:lnTo>
                    <a:pt x="4872" y="40633"/>
                  </a:lnTo>
                  <a:lnTo>
                    <a:pt x="4696" y="42652"/>
                  </a:lnTo>
                  <a:lnTo>
                    <a:pt x="4520" y="44714"/>
                  </a:lnTo>
                  <a:lnTo>
                    <a:pt x="4301" y="46776"/>
                  </a:lnTo>
                  <a:lnTo>
                    <a:pt x="4257" y="47566"/>
                  </a:lnTo>
                  <a:lnTo>
                    <a:pt x="3687" y="50857"/>
                  </a:lnTo>
                  <a:lnTo>
                    <a:pt x="3248" y="53753"/>
                  </a:lnTo>
                  <a:lnTo>
                    <a:pt x="2809" y="57044"/>
                  </a:lnTo>
                  <a:lnTo>
                    <a:pt x="2283" y="60467"/>
                  </a:lnTo>
                  <a:lnTo>
                    <a:pt x="1800" y="62573"/>
                  </a:lnTo>
                  <a:lnTo>
                    <a:pt x="1098" y="64943"/>
                  </a:lnTo>
                  <a:lnTo>
                    <a:pt x="440" y="67620"/>
                  </a:lnTo>
                  <a:lnTo>
                    <a:pt x="440" y="67663"/>
                  </a:lnTo>
                  <a:lnTo>
                    <a:pt x="396" y="69199"/>
                  </a:lnTo>
                  <a:lnTo>
                    <a:pt x="89" y="73280"/>
                  </a:lnTo>
                  <a:lnTo>
                    <a:pt x="1" y="75299"/>
                  </a:lnTo>
                  <a:lnTo>
                    <a:pt x="1" y="75343"/>
                  </a:lnTo>
                  <a:lnTo>
                    <a:pt x="396" y="76922"/>
                  </a:lnTo>
                  <a:lnTo>
                    <a:pt x="440" y="77010"/>
                  </a:lnTo>
                  <a:lnTo>
                    <a:pt x="5223" y="81047"/>
                  </a:lnTo>
                  <a:lnTo>
                    <a:pt x="5310" y="81091"/>
                  </a:lnTo>
                  <a:lnTo>
                    <a:pt x="5398" y="81091"/>
                  </a:lnTo>
                  <a:lnTo>
                    <a:pt x="5442" y="81047"/>
                  </a:lnTo>
                  <a:lnTo>
                    <a:pt x="5486" y="81003"/>
                  </a:lnTo>
                  <a:lnTo>
                    <a:pt x="5486" y="80915"/>
                  </a:lnTo>
                  <a:lnTo>
                    <a:pt x="5486" y="80871"/>
                  </a:lnTo>
                  <a:lnTo>
                    <a:pt x="5442" y="80784"/>
                  </a:lnTo>
                  <a:lnTo>
                    <a:pt x="703" y="76791"/>
                  </a:lnTo>
                  <a:lnTo>
                    <a:pt x="352" y="75255"/>
                  </a:lnTo>
                  <a:lnTo>
                    <a:pt x="440" y="73280"/>
                  </a:lnTo>
                  <a:lnTo>
                    <a:pt x="747" y="69243"/>
                  </a:lnTo>
                  <a:lnTo>
                    <a:pt x="791" y="67707"/>
                  </a:lnTo>
                  <a:lnTo>
                    <a:pt x="1405" y="65031"/>
                  </a:lnTo>
                  <a:lnTo>
                    <a:pt x="2151" y="62661"/>
                  </a:lnTo>
                  <a:lnTo>
                    <a:pt x="2634" y="60555"/>
                  </a:lnTo>
                  <a:lnTo>
                    <a:pt x="3160" y="57088"/>
                  </a:lnTo>
                  <a:lnTo>
                    <a:pt x="3599" y="53797"/>
                  </a:lnTo>
                  <a:lnTo>
                    <a:pt x="4038" y="50901"/>
                  </a:lnTo>
                  <a:lnTo>
                    <a:pt x="4564" y="47610"/>
                  </a:lnTo>
                  <a:lnTo>
                    <a:pt x="4652" y="46820"/>
                  </a:lnTo>
                  <a:lnTo>
                    <a:pt x="4872" y="44758"/>
                  </a:lnTo>
                  <a:lnTo>
                    <a:pt x="5047" y="42652"/>
                  </a:lnTo>
                  <a:lnTo>
                    <a:pt x="5223" y="40633"/>
                  </a:lnTo>
                  <a:lnTo>
                    <a:pt x="5266" y="38571"/>
                  </a:lnTo>
                  <a:lnTo>
                    <a:pt x="5266" y="37562"/>
                  </a:lnTo>
                  <a:lnTo>
                    <a:pt x="5223" y="36508"/>
                  </a:lnTo>
                  <a:lnTo>
                    <a:pt x="5179" y="35499"/>
                  </a:lnTo>
                  <a:lnTo>
                    <a:pt x="5091" y="34490"/>
                  </a:lnTo>
                  <a:lnTo>
                    <a:pt x="4959" y="33481"/>
                  </a:lnTo>
                  <a:lnTo>
                    <a:pt x="4784" y="32428"/>
                  </a:lnTo>
                  <a:lnTo>
                    <a:pt x="4564" y="31418"/>
                  </a:lnTo>
                  <a:lnTo>
                    <a:pt x="4301" y="30365"/>
                  </a:lnTo>
                  <a:lnTo>
                    <a:pt x="3423" y="27206"/>
                  </a:lnTo>
                  <a:lnTo>
                    <a:pt x="1624" y="21940"/>
                  </a:lnTo>
                  <a:lnTo>
                    <a:pt x="1756" y="21457"/>
                  </a:lnTo>
                  <a:lnTo>
                    <a:pt x="2326" y="20975"/>
                  </a:lnTo>
                  <a:lnTo>
                    <a:pt x="3818" y="20053"/>
                  </a:lnTo>
                  <a:lnTo>
                    <a:pt x="5705" y="19044"/>
                  </a:lnTo>
                  <a:lnTo>
                    <a:pt x="8206" y="18386"/>
                  </a:lnTo>
                  <a:lnTo>
                    <a:pt x="10049" y="17464"/>
                  </a:lnTo>
                  <a:lnTo>
                    <a:pt x="11892" y="16148"/>
                  </a:lnTo>
                  <a:lnTo>
                    <a:pt x="13955" y="15051"/>
                  </a:lnTo>
                  <a:lnTo>
                    <a:pt x="15315" y="14612"/>
                  </a:lnTo>
                  <a:lnTo>
                    <a:pt x="15403" y="14568"/>
                  </a:lnTo>
                  <a:lnTo>
                    <a:pt x="16719" y="13559"/>
                  </a:lnTo>
                  <a:lnTo>
                    <a:pt x="18869" y="11979"/>
                  </a:lnTo>
                  <a:lnTo>
                    <a:pt x="22906" y="10005"/>
                  </a:lnTo>
                  <a:lnTo>
                    <a:pt x="22950" y="10005"/>
                  </a:lnTo>
                  <a:lnTo>
                    <a:pt x="25100" y="8469"/>
                  </a:lnTo>
                  <a:lnTo>
                    <a:pt x="27470" y="6758"/>
                  </a:lnTo>
                  <a:lnTo>
                    <a:pt x="29883" y="4871"/>
                  </a:lnTo>
                  <a:lnTo>
                    <a:pt x="31726" y="3335"/>
                  </a:lnTo>
                  <a:lnTo>
                    <a:pt x="32297" y="2589"/>
                  </a:lnTo>
                  <a:lnTo>
                    <a:pt x="32297" y="2545"/>
                  </a:lnTo>
                  <a:lnTo>
                    <a:pt x="33043" y="219"/>
                  </a:lnTo>
                  <a:lnTo>
                    <a:pt x="33087" y="176"/>
                  </a:lnTo>
                  <a:lnTo>
                    <a:pt x="33043" y="88"/>
                  </a:lnTo>
                  <a:lnTo>
                    <a:pt x="32999" y="44"/>
                  </a:lnTo>
                  <a:lnTo>
                    <a:pt x="3295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2" name="Google Shape;5032;p168"/>
            <p:cNvSpPr/>
            <p:nvPr/>
          </p:nvSpPr>
          <p:spPr>
            <a:xfrm>
              <a:off x="4899325" y="2920575"/>
              <a:ext cx="796450" cy="2115050"/>
            </a:xfrm>
            <a:custGeom>
              <a:avLst/>
              <a:gdLst/>
              <a:ahLst/>
              <a:cxnLst/>
              <a:rect l="l" t="t" r="r" b="b"/>
              <a:pathLst>
                <a:path w="31858" h="84602" extrusionOk="0">
                  <a:moveTo>
                    <a:pt x="31638" y="0"/>
                  </a:moveTo>
                  <a:lnTo>
                    <a:pt x="31594" y="44"/>
                  </a:lnTo>
                  <a:lnTo>
                    <a:pt x="31287" y="307"/>
                  </a:lnTo>
                  <a:lnTo>
                    <a:pt x="31243" y="395"/>
                  </a:lnTo>
                  <a:lnTo>
                    <a:pt x="30322" y="3730"/>
                  </a:lnTo>
                  <a:lnTo>
                    <a:pt x="29005" y="6275"/>
                  </a:lnTo>
                  <a:lnTo>
                    <a:pt x="25890" y="8688"/>
                  </a:lnTo>
                  <a:lnTo>
                    <a:pt x="23608" y="10356"/>
                  </a:lnTo>
                  <a:lnTo>
                    <a:pt x="20361" y="12155"/>
                  </a:lnTo>
                  <a:lnTo>
                    <a:pt x="17991" y="14042"/>
                  </a:lnTo>
                  <a:lnTo>
                    <a:pt x="16456" y="15270"/>
                  </a:lnTo>
                  <a:lnTo>
                    <a:pt x="14525" y="16016"/>
                  </a:lnTo>
                  <a:lnTo>
                    <a:pt x="14481" y="16016"/>
                  </a:lnTo>
                  <a:lnTo>
                    <a:pt x="10751" y="18518"/>
                  </a:lnTo>
                  <a:lnTo>
                    <a:pt x="8952" y="19439"/>
                  </a:lnTo>
                  <a:lnTo>
                    <a:pt x="6890" y="19966"/>
                  </a:lnTo>
                  <a:lnTo>
                    <a:pt x="6846" y="20010"/>
                  </a:lnTo>
                  <a:lnTo>
                    <a:pt x="3862" y="21721"/>
                  </a:lnTo>
                  <a:lnTo>
                    <a:pt x="1229" y="23213"/>
                  </a:lnTo>
                  <a:lnTo>
                    <a:pt x="834" y="23388"/>
                  </a:lnTo>
                  <a:lnTo>
                    <a:pt x="746" y="23432"/>
                  </a:lnTo>
                  <a:lnTo>
                    <a:pt x="702" y="23520"/>
                  </a:lnTo>
                  <a:lnTo>
                    <a:pt x="702" y="23564"/>
                  </a:lnTo>
                  <a:lnTo>
                    <a:pt x="746" y="23652"/>
                  </a:lnTo>
                  <a:lnTo>
                    <a:pt x="1624" y="24793"/>
                  </a:lnTo>
                  <a:lnTo>
                    <a:pt x="3379" y="30453"/>
                  </a:lnTo>
                  <a:lnTo>
                    <a:pt x="4125" y="33261"/>
                  </a:lnTo>
                  <a:lnTo>
                    <a:pt x="4652" y="36596"/>
                  </a:lnTo>
                  <a:lnTo>
                    <a:pt x="4783" y="40326"/>
                  </a:lnTo>
                  <a:lnTo>
                    <a:pt x="4696" y="43880"/>
                  </a:lnTo>
                  <a:lnTo>
                    <a:pt x="4608" y="45109"/>
                  </a:lnTo>
                  <a:lnTo>
                    <a:pt x="4520" y="46338"/>
                  </a:lnTo>
                  <a:lnTo>
                    <a:pt x="4301" y="48839"/>
                  </a:lnTo>
                  <a:lnTo>
                    <a:pt x="3994" y="51252"/>
                  </a:lnTo>
                  <a:lnTo>
                    <a:pt x="3686" y="53666"/>
                  </a:lnTo>
                  <a:lnTo>
                    <a:pt x="3291" y="56386"/>
                  </a:lnTo>
                  <a:lnTo>
                    <a:pt x="2984" y="59151"/>
                  </a:lnTo>
                  <a:lnTo>
                    <a:pt x="2589" y="61608"/>
                  </a:lnTo>
                  <a:lnTo>
                    <a:pt x="2282" y="63276"/>
                  </a:lnTo>
                  <a:lnTo>
                    <a:pt x="1668" y="65470"/>
                  </a:lnTo>
                  <a:lnTo>
                    <a:pt x="1097" y="67576"/>
                  </a:lnTo>
                  <a:lnTo>
                    <a:pt x="702" y="69550"/>
                  </a:lnTo>
                  <a:lnTo>
                    <a:pt x="351" y="71393"/>
                  </a:lnTo>
                  <a:lnTo>
                    <a:pt x="132" y="73105"/>
                  </a:lnTo>
                  <a:lnTo>
                    <a:pt x="44" y="74684"/>
                  </a:lnTo>
                  <a:lnTo>
                    <a:pt x="0" y="75430"/>
                  </a:lnTo>
                  <a:lnTo>
                    <a:pt x="44" y="76132"/>
                  </a:lnTo>
                  <a:lnTo>
                    <a:pt x="88" y="76791"/>
                  </a:lnTo>
                  <a:lnTo>
                    <a:pt x="132" y="77449"/>
                  </a:lnTo>
                  <a:lnTo>
                    <a:pt x="790" y="79643"/>
                  </a:lnTo>
                  <a:lnTo>
                    <a:pt x="834" y="79687"/>
                  </a:lnTo>
                  <a:lnTo>
                    <a:pt x="1361" y="80652"/>
                  </a:lnTo>
                  <a:lnTo>
                    <a:pt x="1405" y="80696"/>
                  </a:lnTo>
                  <a:lnTo>
                    <a:pt x="6363" y="84558"/>
                  </a:lnTo>
                  <a:lnTo>
                    <a:pt x="6495" y="84601"/>
                  </a:lnTo>
                  <a:lnTo>
                    <a:pt x="6539" y="84558"/>
                  </a:lnTo>
                  <a:lnTo>
                    <a:pt x="6626" y="84514"/>
                  </a:lnTo>
                  <a:lnTo>
                    <a:pt x="6626" y="84470"/>
                  </a:lnTo>
                  <a:lnTo>
                    <a:pt x="6626" y="84382"/>
                  </a:lnTo>
                  <a:lnTo>
                    <a:pt x="6626" y="84338"/>
                  </a:lnTo>
                  <a:lnTo>
                    <a:pt x="6582" y="84294"/>
                  </a:lnTo>
                  <a:lnTo>
                    <a:pt x="1668" y="80433"/>
                  </a:lnTo>
                  <a:lnTo>
                    <a:pt x="1141" y="79555"/>
                  </a:lnTo>
                  <a:lnTo>
                    <a:pt x="483" y="77361"/>
                  </a:lnTo>
                  <a:lnTo>
                    <a:pt x="395" y="76747"/>
                  </a:lnTo>
                  <a:lnTo>
                    <a:pt x="395" y="76089"/>
                  </a:lnTo>
                  <a:lnTo>
                    <a:pt x="351" y="75387"/>
                  </a:lnTo>
                  <a:lnTo>
                    <a:pt x="395" y="74641"/>
                  </a:lnTo>
                  <a:lnTo>
                    <a:pt x="483" y="73105"/>
                  </a:lnTo>
                  <a:lnTo>
                    <a:pt x="702" y="71393"/>
                  </a:lnTo>
                  <a:lnTo>
                    <a:pt x="1054" y="69594"/>
                  </a:lnTo>
                  <a:lnTo>
                    <a:pt x="1448" y="67620"/>
                  </a:lnTo>
                  <a:lnTo>
                    <a:pt x="2019" y="65557"/>
                  </a:lnTo>
                  <a:lnTo>
                    <a:pt x="2633" y="63363"/>
                  </a:lnTo>
                  <a:lnTo>
                    <a:pt x="2633" y="63319"/>
                  </a:lnTo>
                  <a:lnTo>
                    <a:pt x="2940" y="61696"/>
                  </a:lnTo>
                  <a:lnTo>
                    <a:pt x="3335" y="59195"/>
                  </a:lnTo>
                  <a:lnTo>
                    <a:pt x="3642" y="56430"/>
                  </a:lnTo>
                  <a:lnTo>
                    <a:pt x="3994" y="53710"/>
                  </a:lnTo>
                  <a:lnTo>
                    <a:pt x="4345" y="51296"/>
                  </a:lnTo>
                  <a:lnTo>
                    <a:pt x="4652" y="48839"/>
                  </a:lnTo>
                  <a:lnTo>
                    <a:pt x="4871" y="46382"/>
                  </a:lnTo>
                  <a:lnTo>
                    <a:pt x="4959" y="45153"/>
                  </a:lnTo>
                  <a:lnTo>
                    <a:pt x="5047" y="43880"/>
                  </a:lnTo>
                  <a:lnTo>
                    <a:pt x="5134" y="40326"/>
                  </a:lnTo>
                  <a:lnTo>
                    <a:pt x="5003" y="36596"/>
                  </a:lnTo>
                  <a:lnTo>
                    <a:pt x="5003" y="36552"/>
                  </a:lnTo>
                  <a:lnTo>
                    <a:pt x="4476" y="33174"/>
                  </a:lnTo>
                  <a:lnTo>
                    <a:pt x="3686" y="30321"/>
                  </a:lnTo>
                  <a:lnTo>
                    <a:pt x="2589" y="26767"/>
                  </a:lnTo>
                  <a:lnTo>
                    <a:pt x="1931" y="24661"/>
                  </a:lnTo>
                  <a:lnTo>
                    <a:pt x="1931" y="24617"/>
                  </a:lnTo>
                  <a:lnTo>
                    <a:pt x="1185" y="23608"/>
                  </a:lnTo>
                  <a:lnTo>
                    <a:pt x="1361" y="23520"/>
                  </a:lnTo>
                  <a:lnTo>
                    <a:pt x="1405" y="23520"/>
                  </a:lnTo>
                  <a:lnTo>
                    <a:pt x="4037" y="22028"/>
                  </a:lnTo>
                  <a:lnTo>
                    <a:pt x="6977" y="20317"/>
                  </a:lnTo>
                  <a:lnTo>
                    <a:pt x="9040" y="19790"/>
                  </a:lnTo>
                  <a:lnTo>
                    <a:pt x="9084" y="19790"/>
                  </a:lnTo>
                  <a:lnTo>
                    <a:pt x="10927" y="18825"/>
                  </a:lnTo>
                  <a:lnTo>
                    <a:pt x="14656" y="16324"/>
                  </a:lnTo>
                  <a:lnTo>
                    <a:pt x="16631" y="15622"/>
                  </a:lnTo>
                  <a:lnTo>
                    <a:pt x="16675" y="15578"/>
                  </a:lnTo>
                  <a:lnTo>
                    <a:pt x="18211" y="14305"/>
                  </a:lnTo>
                  <a:lnTo>
                    <a:pt x="20536" y="12462"/>
                  </a:lnTo>
                  <a:lnTo>
                    <a:pt x="23784" y="10663"/>
                  </a:lnTo>
                  <a:lnTo>
                    <a:pt x="23784" y="10619"/>
                  </a:lnTo>
                  <a:lnTo>
                    <a:pt x="26109" y="8952"/>
                  </a:lnTo>
                  <a:lnTo>
                    <a:pt x="29225" y="6494"/>
                  </a:lnTo>
                  <a:lnTo>
                    <a:pt x="29269" y="6451"/>
                  </a:lnTo>
                  <a:lnTo>
                    <a:pt x="30673" y="3862"/>
                  </a:lnTo>
                  <a:lnTo>
                    <a:pt x="31550" y="527"/>
                  </a:lnTo>
                  <a:lnTo>
                    <a:pt x="31814" y="263"/>
                  </a:lnTo>
                  <a:lnTo>
                    <a:pt x="31858" y="220"/>
                  </a:lnTo>
                  <a:lnTo>
                    <a:pt x="31858" y="132"/>
                  </a:lnTo>
                  <a:lnTo>
                    <a:pt x="31858" y="88"/>
                  </a:lnTo>
                  <a:lnTo>
                    <a:pt x="31814" y="44"/>
                  </a:lnTo>
                  <a:lnTo>
                    <a:pt x="3177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3" name="Google Shape;5033;p168"/>
            <p:cNvSpPr/>
            <p:nvPr/>
          </p:nvSpPr>
          <p:spPr>
            <a:xfrm>
              <a:off x="5289850" y="2869000"/>
              <a:ext cx="349975" cy="388375"/>
            </a:xfrm>
            <a:custGeom>
              <a:avLst/>
              <a:gdLst/>
              <a:ahLst/>
              <a:cxnLst/>
              <a:rect l="l" t="t" r="r" b="b"/>
              <a:pathLst>
                <a:path w="13999" h="15535" extrusionOk="0">
                  <a:moveTo>
                    <a:pt x="13779" y="1"/>
                  </a:moveTo>
                  <a:lnTo>
                    <a:pt x="13735" y="45"/>
                  </a:lnTo>
                  <a:lnTo>
                    <a:pt x="12902" y="527"/>
                  </a:lnTo>
                  <a:lnTo>
                    <a:pt x="9128" y="3116"/>
                  </a:lnTo>
                  <a:lnTo>
                    <a:pt x="7285" y="4169"/>
                  </a:lnTo>
                  <a:lnTo>
                    <a:pt x="5486" y="5310"/>
                  </a:lnTo>
                  <a:lnTo>
                    <a:pt x="5442" y="5398"/>
                  </a:lnTo>
                  <a:lnTo>
                    <a:pt x="5442" y="5442"/>
                  </a:lnTo>
                  <a:lnTo>
                    <a:pt x="4740" y="8908"/>
                  </a:lnTo>
                  <a:lnTo>
                    <a:pt x="4433" y="10927"/>
                  </a:lnTo>
                  <a:lnTo>
                    <a:pt x="4257" y="11629"/>
                  </a:lnTo>
                  <a:lnTo>
                    <a:pt x="2019" y="13823"/>
                  </a:lnTo>
                  <a:lnTo>
                    <a:pt x="659" y="15008"/>
                  </a:lnTo>
                  <a:lnTo>
                    <a:pt x="89" y="15227"/>
                  </a:lnTo>
                  <a:lnTo>
                    <a:pt x="45" y="15271"/>
                  </a:lnTo>
                  <a:lnTo>
                    <a:pt x="1" y="15315"/>
                  </a:lnTo>
                  <a:lnTo>
                    <a:pt x="1" y="15359"/>
                  </a:lnTo>
                  <a:lnTo>
                    <a:pt x="1" y="15447"/>
                  </a:lnTo>
                  <a:lnTo>
                    <a:pt x="45" y="15534"/>
                  </a:lnTo>
                  <a:lnTo>
                    <a:pt x="220" y="15534"/>
                  </a:lnTo>
                  <a:lnTo>
                    <a:pt x="835" y="15315"/>
                  </a:lnTo>
                  <a:lnTo>
                    <a:pt x="878" y="15271"/>
                  </a:lnTo>
                  <a:lnTo>
                    <a:pt x="2283" y="14086"/>
                  </a:lnTo>
                  <a:lnTo>
                    <a:pt x="4521" y="11848"/>
                  </a:lnTo>
                  <a:lnTo>
                    <a:pt x="4564" y="11761"/>
                  </a:lnTo>
                  <a:lnTo>
                    <a:pt x="4784" y="11015"/>
                  </a:lnTo>
                  <a:lnTo>
                    <a:pt x="5091" y="8952"/>
                  </a:lnTo>
                  <a:lnTo>
                    <a:pt x="5749" y="5574"/>
                  </a:lnTo>
                  <a:lnTo>
                    <a:pt x="7461" y="4477"/>
                  </a:lnTo>
                  <a:lnTo>
                    <a:pt x="9304" y="3423"/>
                  </a:lnTo>
                  <a:lnTo>
                    <a:pt x="13077" y="791"/>
                  </a:lnTo>
                  <a:lnTo>
                    <a:pt x="13911" y="352"/>
                  </a:lnTo>
                  <a:lnTo>
                    <a:pt x="13955" y="308"/>
                  </a:lnTo>
                  <a:lnTo>
                    <a:pt x="13999" y="220"/>
                  </a:lnTo>
                  <a:lnTo>
                    <a:pt x="13999" y="176"/>
                  </a:lnTo>
                  <a:lnTo>
                    <a:pt x="13955" y="89"/>
                  </a:lnTo>
                  <a:lnTo>
                    <a:pt x="13911" y="45"/>
                  </a:lnTo>
                  <a:lnTo>
                    <a:pt x="1386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4" name="Google Shape;5034;p168"/>
            <p:cNvSpPr/>
            <p:nvPr/>
          </p:nvSpPr>
          <p:spPr>
            <a:xfrm>
              <a:off x="5206475" y="2843775"/>
              <a:ext cx="405925" cy="426750"/>
            </a:xfrm>
            <a:custGeom>
              <a:avLst/>
              <a:gdLst/>
              <a:ahLst/>
              <a:cxnLst/>
              <a:rect l="l" t="t" r="r" b="b"/>
              <a:pathLst>
                <a:path w="16237" h="17070" extrusionOk="0">
                  <a:moveTo>
                    <a:pt x="16017" y="0"/>
                  </a:moveTo>
                  <a:lnTo>
                    <a:pt x="15973" y="44"/>
                  </a:lnTo>
                  <a:lnTo>
                    <a:pt x="12858" y="2107"/>
                  </a:lnTo>
                  <a:lnTo>
                    <a:pt x="10532" y="3511"/>
                  </a:lnTo>
                  <a:lnTo>
                    <a:pt x="8514" y="4740"/>
                  </a:lnTo>
                  <a:lnTo>
                    <a:pt x="6495" y="6188"/>
                  </a:lnTo>
                  <a:lnTo>
                    <a:pt x="4389" y="7636"/>
                  </a:lnTo>
                  <a:lnTo>
                    <a:pt x="4345" y="7636"/>
                  </a:lnTo>
                  <a:lnTo>
                    <a:pt x="3862" y="8250"/>
                  </a:lnTo>
                  <a:lnTo>
                    <a:pt x="3819" y="8338"/>
                  </a:lnTo>
                  <a:lnTo>
                    <a:pt x="3467" y="11541"/>
                  </a:lnTo>
                  <a:lnTo>
                    <a:pt x="3292" y="13998"/>
                  </a:lnTo>
                  <a:lnTo>
                    <a:pt x="3204" y="14744"/>
                  </a:lnTo>
                  <a:lnTo>
                    <a:pt x="2985" y="15008"/>
                  </a:lnTo>
                  <a:lnTo>
                    <a:pt x="1273" y="15841"/>
                  </a:lnTo>
                  <a:lnTo>
                    <a:pt x="1273" y="15885"/>
                  </a:lnTo>
                  <a:lnTo>
                    <a:pt x="89" y="16763"/>
                  </a:lnTo>
                  <a:lnTo>
                    <a:pt x="45" y="16807"/>
                  </a:lnTo>
                  <a:lnTo>
                    <a:pt x="1" y="16851"/>
                  </a:lnTo>
                  <a:lnTo>
                    <a:pt x="1" y="16938"/>
                  </a:lnTo>
                  <a:lnTo>
                    <a:pt x="45" y="16982"/>
                  </a:lnTo>
                  <a:lnTo>
                    <a:pt x="89" y="17070"/>
                  </a:lnTo>
                  <a:lnTo>
                    <a:pt x="176" y="17070"/>
                  </a:lnTo>
                  <a:lnTo>
                    <a:pt x="308" y="17026"/>
                  </a:lnTo>
                  <a:lnTo>
                    <a:pt x="1449" y="16148"/>
                  </a:lnTo>
                  <a:lnTo>
                    <a:pt x="3160" y="15315"/>
                  </a:lnTo>
                  <a:lnTo>
                    <a:pt x="3248" y="15271"/>
                  </a:lnTo>
                  <a:lnTo>
                    <a:pt x="3511" y="14920"/>
                  </a:lnTo>
                  <a:lnTo>
                    <a:pt x="3511" y="14832"/>
                  </a:lnTo>
                  <a:lnTo>
                    <a:pt x="3643" y="14042"/>
                  </a:lnTo>
                  <a:lnTo>
                    <a:pt x="3643" y="13998"/>
                  </a:lnTo>
                  <a:lnTo>
                    <a:pt x="3819" y="11541"/>
                  </a:lnTo>
                  <a:lnTo>
                    <a:pt x="4126" y="8426"/>
                  </a:lnTo>
                  <a:lnTo>
                    <a:pt x="4608" y="7899"/>
                  </a:lnTo>
                  <a:lnTo>
                    <a:pt x="6715" y="6495"/>
                  </a:lnTo>
                  <a:lnTo>
                    <a:pt x="8689" y="5047"/>
                  </a:lnTo>
                  <a:lnTo>
                    <a:pt x="10708" y="3818"/>
                  </a:lnTo>
                  <a:lnTo>
                    <a:pt x="13033" y="2414"/>
                  </a:lnTo>
                  <a:lnTo>
                    <a:pt x="16149" y="352"/>
                  </a:lnTo>
                  <a:lnTo>
                    <a:pt x="16193" y="308"/>
                  </a:lnTo>
                  <a:lnTo>
                    <a:pt x="16237" y="220"/>
                  </a:lnTo>
                  <a:lnTo>
                    <a:pt x="16237" y="176"/>
                  </a:lnTo>
                  <a:lnTo>
                    <a:pt x="16193" y="88"/>
                  </a:lnTo>
                  <a:lnTo>
                    <a:pt x="16149" y="44"/>
                  </a:lnTo>
                  <a:lnTo>
                    <a:pt x="1610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5" name="Google Shape;5035;p168"/>
            <p:cNvSpPr/>
            <p:nvPr/>
          </p:nvSpPr>
          <p:spPr>
            <a:xfrm>
              <a:off x="5101175" y="2819650"/>
              <a:ext cx="483800" cy="494775"/>
            </a:xfrm>
            <a:custGeom>
              <a:avLst/>
              <a:gdLst/>
              <a:ahLst/>
              <a:cxnLst/>
              <a:rect l="l" t="t" r="r" b="b"/>
              <a:pathLst>
                <a:path w="19352" h="19791" extrusionOk="0">
                  <a:moveTo>
                    <a:pt x="19088" y="0"/>
                  </a:moveTo>
                  <a:lnTo>
                    <a:pt x="15929" y="2063"/>
                  </a:lnTo>
                  <a:lnTo>
                    <a:pt x="14130" y="3203"/>
                  </a:lnTo>
                  <a:lnTo>
                    <a:pt x="11892" y="4520"/>
                  </a:lnTo>
                  <a:lnTo>
                    <a:pt x="9874" y="5880"/>
                  </a:lnTo>
                  <a:lnTo>
                    <a:pt x="7811" y="7065"/>
                  </a:lnTo>
                  <a:lnTo>
                    <a:pt x="5880" y="8206"/>
                  </a:lnTo>
                  <a:lnTo>
                    <a:pt x="3818" y="9566"/>
                  </a:lnTo>
                  <a:lnTo>
                    <a:pt x="3774" y="9610"/>
                  </a:lnTo>
                  <a:lnTo>
                    <a:pt x="3423" y="9961"/>
                  </a:lnTo>
                  <a:lnTo>
                    <a:pt x="3379" y="10005"/>
                  </a:lnTo>
                  <a:lnTo>
                    <a:pt x="3379" y="10093"/>
                  </a:lnTo>
                  <a:lnTo>
                    <a:pt x="3379" y="14525"/>
                  </a:lnTo>
                  <a:lnTo>
                    <a:pt x="3511" y="16411"/>
                  </a:lnTo>
                  <a:lnTo>
                    <a:pt x="3291" y="17113"/>
                  </a:lnTo>
                  <a:lnTo>
                    <a:pt x="746" y="19220"/>
                  </a:lnTo>
                  <a:lnTo>
                    <a:pt x="132" y="19483"/>
                  </a:lnTo>
                  <a:lnTo>
                    <a:pt x="44" y="19527"/>
                  </a:lnTo>
                  <a:lnTo>
                    <a:pt x="44" y="19571"/>
                  </a:lnTo>
                  <a:lnTo>
                    <a:pt x="0" y="19659"/>
                  </a:lnTo>
                  <a:lnTo>
                    <a:pt x="44" y="19702"/>
                  </a:lnTo>
                  <a:lnTo>
                    <a:pt x="88" y="19790"/>
                  </a:lnTo>
                  <a:lnTo>
                    <a:pt x="264" y="19790"/>
                  </a:lnTo>
                  <a:lnTo>
                    <a:pt x="878" y="19527"/>
                  </a:lnTo>
                  <a:lnTo>
                    <a:pt x="922" y="19483"/>
                  </a:lnTo>
                  <a:lnTo>
                    <a:pt x="3555" y="17377"/>
                  </a:lnTo>
                  <a:lnTo>
                    <a:pt x="3642" y="17289"/>
                  </a:lnTo>
                  <a:lnTo>
                    <a:pt x="3862" y="16455"/>
                  </a:lnTo>
                  <a:lnTo>
                    <a:pt x="3862" y="16411"/>
                  </a:lnTo>
                  <a:lnTo>
                    <a:pt x="3730" y="14525"/>
                  </a:lnTo>
                  <a:lnTo>
                    <a:pt x="3730" y="10136"/>
                  </a:lnTo>
                  <a:lnTo>
                    <a:pt x="4037" y="9873"/>
                  </a:lnTo>
                  <a:lnTo>
                    <a:pt x="6056" y="8513"/>
                  </a:lnTo>
                  <a:lnTo>
                    <a:pt x="7987" y="7328"/>
                  </a:lnTo>
                  <a:lnTo>
                    <a:pt x="10049" y="6187"/>
                  </a:lnTo>
                  <a:lnTo>
                    <a:pt x="12068" y="4783"/>
                  </a:lnTo>
                  <a:lnTo>
                    <a:pt x="14305" y="3467"/>
                  </a:lnTo>
                  <a:lnTo>
                    <a:pt x="16105" y="2370"/>
                  </a:lnTo>
                  <a:lnTo>
                    <a:pt x="19264" y="307"/>
                  </a:lnTo>
                  <a:lnTo>
                    <a:pt x="19308" y="263"/>
                  </a:lnTo>
                  <a:lnTo>
                    <a:pt x="19352" y="176"/>
                  </a:lnTo>
                  <a:lnTo>
                    <a:pt x="19352" y="132"/>
                  </a:lnTo>
                  <a:lnTo>
                    <a:pt x="19308" y="44"/>
                  </a:lnTo>
                  <a:lnTo>
                    <a:pt x="1926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6" name="Google Shape;5036;p168"/>
            <p:cNvSpPr/>
            <p:nvPr/>
          </p:nvSpPr>
          <p:spPr>
            <a:xfrm>
              <a:off x="3975625" y="3259550"/>
              <a:ext cx="584750" cy="1657600"/>
            </a:xfrm>
            <a:custGeom>
              <a:avLst/>
              <a:gdLst/>
              <a:ahLst/>
              <a:cxnLst/>
              <a:rect l="l" t="t" r="r" b="b"/>
              <a:pathLst>
                <a:path w="23390" h="66304" extrusionOk="0">
                  <a:moveTo>
                    <a:pt x="922" y="0"/>
                  </a:moveTo>
                  <a:lnTo>
                    <a:pt x="835" y="44"/>
                  </a:lnTo>
                  <a:lnTo>
                    <a:pt x="835" y="88"/>
                  </a:lnTo>
                  <a:lnTo>
                    <a:pt x="308" y="1448"/>
                  </a:lnTo>
                  <a:lnTo>
                    <a:pt x="89" y="2194"/>
                  </a:lnTo>
                  <a:lnTo>
                    <a:pt x="1" y="2501"/>
                  </a:lnTo>
                  <a:lnTo>
                    <a:pt x="1" y="2589"/>
                  </a:lnTo>
                  <a:lnTo>
                    <a:pt x="352" y="5046"/>
                  </a:lnTo>
                  <a:lnTo>
                    <a:pt x="352" y="5090"/>
                  </a:lnTo>
                  <a:lnTo>
                    <a:pt x="1317" y="7197"/>
                  </a:lnTo>
                  <a:lnTo>
                    <a:pt x="1625" y="8601"/>
                  </a:lnTo>
                  <a:lnTo>
                    <a:pt x="1668" y="8601"/>
                  </a:lnTo>
                  <a:lnTo>
                    <a:pt x="3380" y="12769"/>
                  </a:lnTo>
                  <a:lnTo>
                    <a:pt x="4696" y="15709"/>
                  </a:lnTo>
                  <a:lnTo>
                    <a:pt x="5837" y="18298"/>
                  </a:lnTo>
                  <a:lnTo>
                    <a:pt x="6802" y="21063"/>
                  </a:lnTo>
                  <a:lnTo>
                    <a:pt x="6978" y="21984"/>
                  </a:lnTo>
                  <a:lnTo>
                    <a:pt x="7022" y="24529"/>
                  </a:lnTo>
                  <a:lnTo>
                    <a:pt x="7022" y="24573"/>
                  </a:lnTo>
                  <a:lnTo>
                    <a:pt x="7461" y="26855"/>
                  </a:lnTo>
                  <a:lnTo>
                    <a:pt x="7548" y="28522"/>
                  </a:lnTo>
                  <a:lnTo>
                    <a:pt x="7461" y="31331"/>
                  </a:lnTo>
                  <a:lnTo>
                    <a:pt x="7417" y="34358"/>
                  </a:lnTo>
                  <a:lnTo>
                    <a:pt x="7417" y="37825"/>
                  </a:lnTo>
                  <a:lnTo>
                    <a:pt x="7505" y="42740"/>
                  </a:lnTo>
                  <a:lnTo>
                    <a:pt x="7680" y="44758"/>
                  </a:lnTo>
                  <a:lnTo>
                    <a:pt x="7680" y="44802"/>
                  </a:lnTo>
                  <a:lnTo>
                    <a:pt x="8163" y="47128"/>
                  </a:lnTo>
                  <a:lnTo>
                    <a:pt x="8163" y="47171"/>
                  </a:lnTo>
                  <a:lnTo>
                    <a:pt x="8953" y="49366"/>
                  </a:lnTo>
                  <a:lnTo>
                    <a:pt x="9523" y="50331"/>
                  </a:lnTo>
                  <a:lnTo>
                    <a:pt x="9567" y="50375"/>
                  </a:lnTo>
                  <a:lnTo>
                    <a:pt x="10488" y="51252"/>
                  </a:lnTo>
                  <a:lnTo>
                    <a:pt x="10488" y="51296"/>
                  </a:lnTo>
                  <a:lnTo>
                    <a:pt x="13033" y="52876"/>
                  </a:lnTo>
                  <a:lnTo>
                    <a:pt x="15228" y="54368"/>
                  </a:lnTo>
                  <a:lnTo>
                    <a:pt x="17246" y="56079"/>
                  </a:lnTo>
                  <a:lnTo>
                    <a:pt x="18431" y="57132"/>
                  </a:lnTo>
                  <a:lnTo>
                    <a:pt x="19835" y="58098"/>
                  </a:lnTo>
                  <a:lnTo>
                    <a:pt x="22731" y="62573"/>
                  </a:lnTo>
                  <a:lnTo>
                    <a:pt x="23038" y="63363"/>
                  </a:lnTo>
                  <a:lnTo>
                    <a:pt x="22775" y="66084"/>
                  </a:lnTo>
                  <a:lnTo>
                    <a:pt x="22775" y="66172"/>
                  </a:lnTo>
                  <a:lnTo>
                    <a:pt x="22819" y="66216"/>
                  </a:lnTo>
                  <a:lnTo>
                    <a:pt x="22863" y="66259"/>
                  </a:lnTo>
                  <a:lnTo>
                    <a:pt x="22907" y="66303"/>
                  </a:lnTo>
                  <a:lnTo>
                    <a:pt x="22950" y="66303"/>
                  </a:lnTo>
                  <a:lnTo>
                    <a:pt x="23038" y="66259"/>
                  </a:lnTo>
                  <a:lnTo>
                    <a:pt x="23126" y="66128"/>
                  </a:lnTo>
                  <a:lnTo>
                    <a:pt x="23389" y="63363"/>
                  </a:lnTo>
                  <a:lnTo>
                    <a:pt x="23389" y="63276"/>
                  </a:lnTo>
                  <a:lnTo>
                    <a:pt x="23038" y="62442"/>
                  </a:lnTo>
                  <a:lnTo>
                    <a:pt x="23038" y="62398"/>
                  </a:lnTo>
                  <a:lnTo>
                    <a:pt x="20098" y="57878"/>
                  </a:lnTo>
                  <a:lnTo>
                    <a:pt x="20054" y="57791"/>
                  </a:lnTo>
                  <a:lnTo>
                    <a:pt x="18650" y="56869"/>
                  </a:lnTo>
                  <a:lnTo>
                    <a:pt x="17465" y="55816"/>
                  </a:lnTo>
                  <a:lnTo>
                    <a:pt x="15403" y="54105"/>
                  </a:lnTo>
                  <a:lnTo>
                    <a:pt x="13209" y="52613"/>
                  </a:lnTo>
                  <a:lnTo>
                    <a:pt x="10708" y="50989"/>
                  </a:lnTo>
                  <a:lnTo>
                    <a:pt x="9830" y="50111"/>
                  </a:lnTo>
                  <a:lnTo>
                    <a:pt x="9260" y="49234"/>
                  </a:lnTo>
                  <a:lnTo>
                    <a:pt x="8514" y="47040"/>
                  </a:lnTo>
                  <a:lnTo>
                    <a:pt x="8031" y="44758"/>
                  </a:lnTo>
                  <a:lnTo>
                    <a:pt x="7856" y="42696"/>
                  </a:lnTo>
                  <a:lnTo>
                    <a:pt x="7768" y="37825"/>
                  </a:lnTo>
                  <a:lnTo>
                    <a:pt x="7768" y="34402"/>
                  </a:lnTo>
                  <a:lnTo>
                    <a:pt x="7812" y="31375"/>
                  </a:lnTo>
                  <a:lnTo>
                    <a:pt x="7899" y="28522"/>
                  </a:lnTo>
                  <a:lnTo>
                    <a:pt x="7812" y="26811"/>
                  </a:lnTo>
                  <a:lnTo>
                    <a:pt x="7373" y="24485"/>
                  </a:lnTo>
                  <a:lnTo>
                    <a:pt x="7329" y="21940"/>
                  </a:lnTo>
                  <a:lnTo>
                    <a:pt x="7329" y="21896"/>
                  </a:lnTo>
                  <a:lnTo>
                    <a:pt x="7153" y="20975"/>
                  </a:lnTo>
                  <a:lnTo>
                    <a:pt x="7153" y="20931"/>
                  </a:lnTo>
                  <a:lnTo>
                    <a:pt x="6144" y="18167"/>
                  </a:lnTo>
                  <a:lnTo>
                    <a:pt x="5003" y="15534"/>
                  </a:lnTo>
                  <a:lnTo>
                    <a:pt x="3731" y="12638"/>
                  </a:lnTo>
                  <a:lnTo>
                    <a:pt x="1976" y="8469"/>
                  </a:lnTo>
                  <a:lnTo>
                    <a:pt x="1668" y="7109"/>
                  </a:lnTo>
                  <a:lnTo>
                    <a:pt x="1625" y="7065"/>
                  </a:lnTo>
                  <a:lnTo>
                    <a:pt x="703" y="4959"/>
                  </a:lnTo>
                  <a:lnTo>
                    <a:pt x="352" y="2545"/>
                  </a:lnTo>
                  <a:lnTo>
                    <a:pt x="440" y="2238"/>
                  </a:lnTo>
                  <a:lnTo>
                    <a:pt x="615" y="1668"/>
                  </a:lnTo>
                  <a:lnTo>
                    <a:pt x="1142" y="220"/>
                  </a:lnTo>
                  <a:lnTo>
                    <a:pt x="1142" y="176"/>
                  </a:lnTo>
                  <a:lnTo>
                    <a:pt x="1142" y="88"/>
                  </a:lnTo>
                  <a:lnTo>
                    <a:pt x="1098" y="44"/>
                  </a:lnTo>
                  <a:lnTo>
                    <a:pt x="105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7" name="Google Shape;5037;p168"/>
            <p:cNvSpPr/>
            <p:nvPr/>
          </p:nvSpPr>
          <p:spPr>
            <a:xfrm>
              <a:off x="3940525" y="2730775"/>
              <a:ext cx="589125" cy="2188575"/>
            </a:xfrm>
            <a:custGeom>
              <a:avLst/>
              <a:gdLst/>
              <a:ahLst/>
              <a:cxnLst/>
              <a:rect l="l" t="t" r="r" b="b"/>
              <a:pathLst>
                <a:path w="23565" h="87543" extrusionOk="0">
                  <a:moveTo>
                    <a:pt x="18869" y="1"/>
                  </a:moveTo>
                  <a:lnTo>
                    <a:pt x="18826" y="45"/>
                  </a:lnTo>
                  <a:lnTo>
                    <a:pt x="14964" y="2151"/>
                  </a:lnTo>
                  <a:lnTo>
                    <a:pt x="12507" y="3818"/>
                  </a:lnTo>
                  <a:lnTo>
                    <a:pt x="10049" y="5530"/>
                  </a:lnTo>
                  <a:lnTo>
                    <a:pt x="8909" y="6451"/>
                  </a:lnTo>
                  <a:lnTo>
                    <a:pt x="8865" y="6495"/>
                  </a:lnTo>
                  <a:lnTo>
                    <a:pt x="6276" y="9347"/>
                  </a:lnTo>
                  <a:lnTo>
                    <a:pt x="6232" y="9391"/>
                  </a:lnTo>
                  <a:lnTo>
                    <a:pt x="5442" y="10576"/>
                  </a:lnTo>
                  <a:lnTo>
                    <a:pt x="1580" y="17860"/>
                  </a:lnTo>
                  <a:lnTo>
                    <a:pt x="791" y="20098"/>
                  </a:lnTo>
                  <a:lnTo>
                    <a:pt x="264" y="21678"/>
                  </a:lnTo>
                  <a:lnTo>
                    <a:pt x="1" y="22511"/>
                  </a:lnTo>
                  <a:lnTo>
                    <a:pt x="1" y="25276"/>
                  </a:lnTo>
                  <a:lnTo>
                    <a:pt x="1" y="25320"/>
                  </a:lnTo>
                  <a:lnTo>
                    <a:pt x="1229" y="29620"/>
                  </a:lnTo>
                  <a:lnTo>
                    <a:pt x="1273" y="29620"/>
                  </a:lnTo>
                  <a:lnTo>
                    <a:pt x="2370" y="31726"/>
                  </a:lnTo>
                  <a:lnTo>
                    <a:pt x="4082" y="35544"/>
                  </a:lnTo>
                  <a:lnTo>
                    <a:pt x="5266" y="38177"/>
                  </a:lnTo>
                  <a:lnTo>
                    <a:pt x="6276" y="40546"/>
                  </a:lnTo>
                  <a:lnTo>
                    <a:pt x="6890" y="42038"/>
                  </a:lnTo>
                  <a:lnTo>
                    <a:pt x="7285" y="43223"/>
                  </a:lnTo>
                  <a:lnTo>
                    <a:pt x="7285" y="44847"/>
                  </a:lnTo>
                  <a:lnTo>
                    <a:pt x="7329" y="44890"/>
                  </a:lnTo>
                  <a:lnTo>
                    <a:pt x="7680" y="47128"/>
                  </a:lnTo>
                  <a:lnTo>
                    <a:pt x="7636" y="52043"/>
                  </a:lnTo>
                  <a:lnTo>
                    <a:pt x="7636" y="56431"/>
                  </a:lnTo>
                  <a:lnTo>
                    <a:pt x="7680" y="59854"/>
                  </a:lnTo>
                  <a:lnTo>
                    <a:pt x="7768" y="64373"/>
                  </a:lnTo>
                  <a:lnTo>
                    <a:pt x="7943" y="66787"/>
                  </a:lnTo>
                  <a:lnTo>
                    <a:pt x="8338" y="68586"/>
                  </a:lnTo>
                  <a:lnTo>
                    <a:pt x="8338" y="68630"/>
                  </a:lnTo>
                  <a:lnTo>
                    <a:pt x="9128" y="70868"/>
                  </a:lnTo>
                  <a:lnTo>
                    <a:pt x="10093" y="73149"/>
                  </a:lnTo>
                  <a:lnTo>
                    <a:pt x="10137" y="73193"/>
                  </a:lnTo>
                  <a:lnTo>
                    <a:pt x="11059" y="74466"/>
                  </a:lnTo>
                  <a:lnTo>
                    <a:pt x="11103" y="74510"/>
                  </a:lnTo>
                  <a:lnTo>
                    <a:pt x="13823" y="76660"/>
                  </a:lnTo>
                  <a:lnTo>
                    <a:pt x="16368" y="78898"/>
                  </a:lnTo>
                  <a:lnTo>
                    <a:pt x="17992" y="80346"/>
                  </a:lnTo>
                  <a:lnTo>
                    <a:pt x="18474" y="80697"/>
                  </a:lnTo>
                  <a:lnTo>
                    <a:pt x="21678" y="85260"/>
                  </a:lnTo>
                  <a:lnTo>
                    <a:pt x="23257" y="87454"/>
                  </a:lnTo>
                  <a:lnTo>
                    <a:pt x="23345" y="87498"/>
                  </a:lnTo>
                  <a:lnTo>
                    <a:pt x="23389" y="87542"/>
                  </a:lnTo>
                  <a:lnTo>
                    <a:pt x="23521" y="87498"/>
                  </a:lnTo>
                  <a:lnTo>
                    <a:pt x="23565" y="87454"/>
                  </a:lnTo>
                  <a:lnTo>
                    <a:pt x="23565" y="87367"/>
                  </a:lnTo>
                  <a:lnTo>
                    <a:pt x="23565" y="87323"/>
                  </a:lnTo>
                  <a:lnTo>
                    <a:pt x="23565" y="87235"/>
                  </a:lnTo>
                  <a:lnTo>
                    <a:pt x="21985" y="85041"/>
                  </a:lnTo>
                  <a:lnTo>
                    <a:pt x="18738" y="80477"/>
                  </a:lnTo>
                  <a:lnTo>
                    <a:pt x="18694" y="80433"/>
                  </a:lnTo>
                  <a:lnTo>
                    <a:pt x="18211" y="80082"/>
                  </a:lnTo>
                  <a:lnTo>
                    <a:pt x="16588" y="78634"/>
                  </a:lnTo>
                  <a:lnTo>
                    <a:pt x="14043" y="76353"/>
                  </a:lnTo>
                  <a:lnTo>
                    <a:pt x="11322" y="74246"/>
                  </a:lnTo>
                  <a:lnTo>
                    <a:pt x="10444" y="72974"/>
                  </a:lnTo>
                  <a:lnTo>
                    <a:pt x="9479" y="70736"/>
                  </a:lnTo>
                  <a:lnTo>
                    <a:pt x="8689" y="68498"/>
                  </a:lnTo>
                  <a:lnTo>
                    <a:pt x="8294" y="66743"/>
                  </a:lnTo>
                  <a:lnTo>
                    <a:pt x="8119" y="64373"/>
                  </a:lnTo>
                  <a:lnTo>
                    <a:pt x="8031" y="59854"/>
                  </a:lnTo>
                  <a:lnTo>
                    <a:pt x="7987" y="56431"/>
                  </a:lnTo>
                  <a:lnTo>
                    <a:pt x="7987" y="52043"/>
                  </a:lnTo>
                  <a:lnTo>
                    <a:pt x="8031" y="47084"/>
                  </a:lnTo>
                  <a:lnTo>
                    <a:pt x="7636" y="44847"/>
                  </a:lnTo>
                  <a:lnTo>
                    <a:pt x="7636" y="43223"/>
                  </a:lnTo>
                  <a:lnTo>
                    <a:pt x="7636" y="43179"/>
                  </a:lnTo>
                  <a:lnTo>
                    <a:pt x="7241" y="41907"/>
                  </a:lnTo>
                  <a:lnTo>
                    <a:pt x="6627" y="40415"/>
                  </a:lnTo>
                  <a:lnTo>
                    <a:pt x="5617" y="38001"/>
                  </a:lnTo>
                  <a:lnTo>
                    <a:pt x="4433" y="35412"/>
                  </a:lnTo>
                  <a:lnTo>
                    <a:pt x="2678" y="31595"/>
                  </a:lnTo>
                  <a:lnTo>
                    <a:pt x="1580" y="29488"/>
                  </a:lnTo>
                  <a:lnTo>
                    <a:pt x="352" y="25276"/>
                  </a:lnTo>
                  <a:lnTo>
                    <a:pt x="352" y="22555"/>
                  </a:lnTo>
                  <a:lnTo>
                    <a:pt x="1142" y="20230"/>
                  </a:lnTo>
                  <a:lnTo>
                    <a:pt x="1932" y="17992"/>
                  </a:lnTo>
                  <a:lnTo>
                    <a:pt x="5749" y="10752"/>
                  </a:lnTo>
                  <a:lnTo>
                    <a:pt x="6539" y="9567"/>
                  </a:lnTo>
                  <a:lnTo>
                    <a:pt x="9128" y="6715"/>
                  </a:lnTo>
                  <a:lnTo>
                    <a:pt x="10269" y="5837"/>
                  </a:lnTo>
                  <a:lnTo>
                    <a:pt x="12682" y="4082"/>
                  </a:lnTo>
                  <a:lnTo>
                    <a:pt x="15140" y="2458"/>
                  </a:lnTo>
                  <a:lnTo>
                    <a:pt x="19001" y="352"/>
                  </a:lnTo>
                  <a:lnTo>
                    <a:pt x="19045" y="308"/>
                  </a:lnTo>
                  <a:lnTo>
                    <a:pt x="19089" y="220"/>
                  </a:lnTo>
                  <a:lnTo>
                    <a:pt x="19089" y="176"/>
                  </a:lnTo>
                  <a:lnTo>
                    <a:pt x="19045" y="89"/>
                  </a:lnTo>
                  <a:lnTo>
                    <a:pt x="19001" y="45"/>
                  </a:lnTo>
                  <a:lnTo>
                    <a:pt x="1895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8" name="Google Shape;5038;p168"/>
            <p:cNvSpPr/>
            <p:nvPr/>
          </p:nvSpPr>
          <p:spPr>
            <a:xfrm>
              <a:off x="4021700" y="2610100"/>
              <a:ext cx="687875" cy="2200625"/>
            </a:xfrm>
            <a:custGeom>
              <a:avLst/>
              <a:gdLst/>
              <a:ahLst/>
              <a:cxnLst/>
              <a:rect l="l" t="t" r="r" b="b"/>
              <a:pathLst>
                <a:path w="27515" h="88025" extrusionOk="0">
                  <a:moveTo>
                    <a:pt x="27251" y="1"/>
                  </a:moveTo>
                  <a:lnTo>
                    <a:pt x="25144" y="1186"/>
                  </a:lnTo>
                  <a:lnTo>
                    <a:pt x="22380" y="2590"/>
                  </a:lnTo>
                  <a:lnTo>
                    <a:pt x="20142" y="3643"/>
                  </a:lnTo>
                  <a:lnTo>
                    <a:pt x="17992" y="4872"/>
                  </a:lnTo>
                  <a:lnTo>
                    <a:pt x="14262" y="6978"/>
                  </a:lnTo>
                  <a:lnTo>
                    <a:pt x="12375" y="8119"/>
                  </a:lnTo>
                  <a:lnTo>
                    <a:pt x="10181" y="9611"/>
                  </a:lnTo>
                  <a:lnTo>
                    <a:pt x="8031" y="11103"/>
                  </a:lnTo>
                  <a:lnTo>
                    <a:pt x="6759" y="12068"/>
                  </a:lnTo>
                  <a:lnTo>
                    <a:pt x="6759" y="12112"/>
                  </a:lnTo>
                  <a:lnTo>
                    <a:pt x="5354" y="13867"/>
                  </a:lnTo>
                  <a:lnTo>
                    <a:pt x="3511" y="16193"/>
                  </a:lnTo>
                  <a:lnTo>
                    <a:pt x="3511" y="16237"/>
                  </a:lnTo>
                  <a:lnTo>
                    <a:pt x="2458" y="18518"/>
                  </a:lnTo>
                  <a:lnTo>
                    <a:pt x="1273" y="21502"/>
                  </a:lnTo>
                  <a:lnTo>
                    <a:pt x="264" y="24004"/>
                  </a:lnTo>
                  <a:lnTo>
                    <a:pt x="1" y="25013"/>
                  </a:lnTo>
                  <a:lnTo>
                    <a:pt x="1" y="25101"/>
                  </a:lnTo>
                  <a:lnTo>
                    <a:pt x="484" y="28523"/>
                  </a:lnTo>
                  <a:lnTo>
                    <a:pt x="659" y="30981"/>
                  </a:lnTo>
                  <a:lnTo>
                    <a:pt x="1186" y="33833"/>
                  </a:lnTo>
                  <a:lnTo>
                    <a:pt x="1186" y="33877"/>
                  </a:lnTo>
                  <a:lnTo>
                    <a:pt x="2897" y="38440"/>
                  </a:lnTo>
                  <a:lnTo>
                    <a:pt x="4038" y="41205"/>
                  </a:lnTo>
                  <a:lnTo>
                    <a:pt x="5047" y="43618"/>
                  </a:lnTo>
                  <a:lnTo>
                    <a:pt x="6056" y="46382"/>
                  </a:lnTo>
                  <a:lnTo>
                    <a:pt x="6232" y="47523"/>
                  </a:lnTo>
                  <a:lnTo>
                    <a:pt x="6232" y="50463"/>
                  </a:lnTo>
                  <a:lnTo>
                    <a:pt x="6232" y="50507"/>
                  </a:lnTo>
                  <a:lnTo>
                    <a:pt x="6715" y="53140"/>
                  </a:lnTo>
                  <a:lnTo>
                    <a:pt x="6934" y="54764"/>
                  </a:lnTo>
                  <a:lnTo>
                    <a:pt x="6846" y="57221"/>
                  </a:lnTo>
                  <a:lnTo>
                    <a:pt x="6759" y="60424"/>
                  </a:lnTo>
                  <a:lnTo>
                    <a:pt x="6759" y="63145"/>
                  </a:lnTo>
                  <a:lnTo>
                    <a:pt x="6759" y="65339"/>
                  </a:lnTo>
                  <a:lnTo>
                    <a:pt x="6759" y="67489"/>
                  </a:lnTo>
                  <a:lnTo>
                    <a:pt x="6934" y="69902"/>
                  </a:lnTo>
                  <a:lnTo>
                    <a:pt x="6934" y="69946"/>
                  </a:lnTo>
                  <a:lnTo>
                    <a:pt x="7461" y="72491"/>
                  </a:lnTo>
                  <a:lnTo>
                    <a:pt x="7724" y="73149"/>
                  </a:lnTo>
                  <a:lnTo>
                    <a:pt x="7812" y="73237"/>
                  </a:lnTo>
                  <a:lnTo>
                    <a:pt x="9567" y="74773"/>
                  </a:lnTo>
                  <a:lnTo>
                    <a:pt x="11629" y="76353"/>
                  </a:lnTo>
                  <a:lnTo>
                    <a:pt x="13736" y="77845"/>
                  </a:lnTo>
                  <a:lnTo>
                    <a:pt x="16061" y="79205"/>
                  </a:lnTo>
                  <a:lnTo>
                    <a:pt x="18080" y="80785"/>
                  </a:lnTo>
                  <a:lnTo>
                    <a:pt x="20098" y="82496"/>
                  </a:lnTo>
                  <a:lnTo>
                    <a:pt x="21195" y="84866"/>
                  </a:lnTo>
                  <a:lnTo>
                    <a:pt x="21327" y="87849"/>
                  </a:lnTo>
                  <a:lnTo>
                    <a:pt x="21327" y="87937"/>
                  </a:lnTo>
                  <a:lnTo>
                    <a:pt x="21371" y="87981"/>
                  </a:lnTo>
                  <a:lnTo>
                    <a:pt x="21502" y="88025"/>
                  </a:lnTo>
                  <a:lnTo>
                    <a:pt x="21546" y="88025"/>
                  </a:lnTo>
                  <a:lnTo>
                    <a:pt x="21634" y="87981"/>
                  </a:lnTo>
                  <a:lnTo>
                    <a:pt x="21634" y="87937"/>
                  </a:lnTo>
                  <a:lnTo>
                    <a:pt x="21678" y="87849"/>
                  </a:lnTo>
                  <a:lnTo>
                    <a:pt x="21546" y="84822"/>
                  </a:lnTo>
                  <a:lnTo>
                    <a:pt x="21546" y="84734"/>
                  </a:lnTo>
                  <a:lnTo>
                    <a:pt x="20405" y="82320"/>
                  </a:lnTo>
                  <a:lnTo>
                    <a:pt x="20362" y="82277"/>
                  </a:lnTo>
                  <a:lnTo>
                    <a:pt x="18299" y="80521"/>
                  </a:lnTo>
                  <a:lnTo>
                    <a:pt x="16281" y="78898"/>
                  </a:lnTo>
                  <a:lnTo>
                    <a:pt x="16237" y="78898"/>
                  </a:lnTo>
                  <a:lnTo>
                    <a:pt x="13955" y="77538"/>
                  </a:lnTo>
                  <a:lnTo>
                    <a:pt x="11849" y="76089"/>
                  </a:lnTo>
                  <a:lnTo>
                    <a:pt x="9830" y="74510"/>
                  </a:lnTo>
                  <a:lnTo>
                    <a:pt x="8031" y="73018"/>
                  </a:lnTo>
                  <a:lnTo>
                    <a:pt x="7812" y="72404"/>
                  </a:lnTo>
                  <a:lnTo>
                    <a:pt x="7285" y="69858"/>
                  </a:lnTo>
                  <a:lnTo>
                    <a:pt x="7110" y="67489"/>
                  </a:lnTo>
                  <a:lnTo>
                    <a:pt x="7110" y="65339"/>
                  </a:lnTo>
                  <a:lnTo>
                    <a:pt x="7110" y="63145"/>
                  </a:lnTo>
                  <a:lnTo>
                    <a:pt x="7110" y="60424"/>
                  </a:lnTo>
                  <a:lnTo>
                    <a:pt x="7197" y="57221"/>
                  </a:lnTo>
                  <a:lnTo>
                    <a:pt x="7285" y="54764"/>
                  </a:lnTo>
                  <a:lnTo>
                    <a:pt x="7285" y="54720"/>
                  </a:lnTo>
                  <a:lnTo>
                    <a:pt x="7066" y="53052"/>
                  </a:lnTo>
                  <a:lnTo>
                    <a:pt x="6583" y="50419"/>
                  </a:lnTo>
                  <a:lnTo>
                    <a:pt x="6583" y="47480"/>
                  </a:lnTo>
                  <a:lnTo>
                    <a:pt x="6364" y="46295"/>
                  </a:lnTo>
                  <a:lnTo>
                    <a:pt x="5354" y="43486"/>
                  </a:lnTo>
                  <a:lnTo>
                    <a:pt x="4389" y="41073"/>
                  </a:lnTo>
                  <a:lnTo>
                    <a:pt x="3204" y="38309"/>
                  </a:lnTo>
                  <a:lnTo>
                    <a:pt x="1537" y="33745"/>
                  </a:lnTo>
                  <a:lnTo>
                    <a:pt x="1010" y="30937"/>
                  </a:lnTo>
                  <a:lnTo>
                    <a:pt x="835" y="28479"/>
                  </a:lnTo>
                  <a:lnTo>
                    <a:pt x="352" y="25057"/>
                  </a:lnTo>
                  <a:lnTo>
                    <a:pt x="615" y="24091"/>
                  </a:lnTo>
                  <a:lnTo>
                    <a:pt x="1581" y="21634"/>
                  </a:lnTo>
                  <a:lnTo>
                    <a:pt x="2809" y="18650"/>
                  </a:lnTo>
                  <a:lnTo>
                    <a:pt x="3819" y="16368"/>
                  </a:lnTo>
                  <a:lnTo>
                    <a:pt x="5618" y="14087"/>
                  </a:lnTo>
                  <a:lnTo>
                    <a:pt x="7022" y="12331"/>
                  </a:lnTo>
                  <a:lnTo>
                    <a:pt x="8250" y="11366"/>
                  </a:lnTo>
                  <a:lnTo>
                    <a:pt x="10357" y="9874"/>
                  </a:lnTo>
                  <a:lnTo>
                    <a:pt x="12551" y="8426"/>
                  </a:lnTo>
                  <a:lnTo>
                    <a:pt x="14438" y="7285"/>
                  </a:lnTo>
                  <a:lnTo>
                    <a:pt x="18167" y="5179"/>
                  </a:lnTo>
                  <a:lnTo>
                    <a:pt x="20318" y="3950"/>
                  </a:lnTo>
                  <a:lnTo>
                    <a:pt x="22556" y="2897"/>
                  </a:lnTo>
                  <a:lnTo>
                    <a:pt x="25320" y="1493"/>
                  </a:lnTo>
                  <a:lnTo>
                    <a:pt x="27426" y="308"/>
                  </a:lnTo>
                  <a:lnTo>
                    <a:pt x="27470" y="264"/>
                  </a:lnTo>
                  <a:lnTo>
                    <a:pt x="27514" y="220"/>
                  </a:lnTo>
                  <a:lnTo>
                    <a:pt x="27514" y="133"/>
                  </a:lnTo>
                  <a:lnTo>
                    <a:pt x="27514" y="89"/>
                  </a:lnTo>
                  <a:lnTo>
                    <a:pt x="2747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9" name="Google Shape;5039;p168"/>
            <p:cNvSpPr/>
            <p:nvPr/>
          </p:nvSpPr>
          <p:spPr>
            <a:xfrm>
              <a:off x="3872525" y="2722000"/>
              <a:ext cx="510125" cy="2108475"/>
            </a:xfrm>
            <a:custGeom>
              <a:avLst/>
              <a:gdLst/>
              <a:ahLst/>
              <a:cxnLst/>
              <a:rect l="l" t="t" r="r" b="b"/>
              <a:pathLst>
                <a:path w="20405" h="84339" extrusionOk="0">
                  <a:moveTo>
                    <a:pt x="19659" y="1"/>
                  </a:moveTo>
                  <a:lnTo>
                    <a:pt x="19615" y="45"/>
                  </a:lnTo>
                  <a:lnTo>
                    <a:pt x="17596" y="1054"/>
                  </a:lnTo>
                  <a:lnTo>
                    <a:pt x="15446" y="2370"/>
                  </a:lnTo>
                  <a:lnTo>
                    <a:pt x="12638" y="4389"/>
                  </a:lnTo>
                  <a:lnTo>
                    <a:pt x="11058" y="5486"/>
                  </a:lnTo>
                  <a:lnTo>
                    <a:pt x="7986" y="8382"/>
                  </a:lnTo>
                  <a:lnTo>
                    <a:pt x="5836" y="10357"/>
                  </a:lnTo>
                  <a:lnTo>
                    <a:pt x="5792" y="10400"/>
                  </a:lnTo>
                  <a:lnTo>
                    <a:pt x="2370" y="17728"/>
                  </a:lnTo>
                  <a:lnTo>
                    <a:pt x="702" y="21458"/>
                  </a:lnTo>
                  <a:lnTo>
                    <a:pt x="220" y="22643"/>
                  </a:lnTo>
                  <a:lnTo>
                    <a:pt x="44" y="23038"/>
                  </a:lnTo>
                  <a:lnTo>
                    <a:pt x="0" y="23213"/>
                  </a:lnTo>
                  <a:lnTo>
                    <a:pt x="44" y="23257"/>
                  </a:lnTo>
                  <a:lnTo>
                    <a:pt x="3160" y="31946"/>
                  </a:lnTo>
                  <a:lnTo>
                    <a:pt x="3160" y="31990"/>
                  </a:lnTo>
                  <a:lnTo>
                    <a:pt x="4476" y="34096"/>
                  </a:lnTo>
                  <a:lnTo>
                    <a:pt x="5924" y="37124"/>
                  </a:lnTo>
                  <a:lnTo>
                    <a:pt x="7635" y="40853"/>
                  </a:lnTo>
                  <a:lnTo>
                    <a:pt x="8689" y="43311"/>
                  </a:lnTo>
                  <a:lnTo>
                    <a:pt x="9127" y="46382"/>
                  </a:lnTo>
                  <a:lnTo>
                    <a:pt x="9171" y="49103"/>
                  </a:lnTo>
                  <a:lnTo>
                    <a:pt x="9171" y="53052"/>
                  </a:lnTo>
                  <a:lnTo>
                    <a:pt x="9215" y="55817"/>
                  </a:lnTo>
                  <a:lnTo>
                    <a:pt x="9171" y="58274"/>
                  </a:lnTo>
                  <a:lnTo>
                    <a:pt x="9259" y="62091"/>
                  </a:lnTo>
                  <a:lnTo>
                    <a:pt x="9391" y="65251"/>
                  </a:lnTo>
                  <a:lnTo>
                    <a:pt x="9522" y="67533"/>
                  </a:lnTo>
                  <a:lnTo>
                    <a:pt x="9654" y="68586"/>
                  </a:lnTo>
                  <a:lnTo>
                    <a:pt x="10400" y="70868"/>
                  </a:lnTo>
                  <a:lnTo>
                    <a:pt x="10400" y="70911"/>
                  </a:lnTo>
                  <a:lnTo>
                    <a:pt x="11672" y="73632"/>
                  </a:lnTo>
                  <a:lnTo>
                    <a:pt x="12769" y="75870"/>
                  </a:lnTo>
                  <a:lnTo>
                    <a:pt x="13340" y="77011"/>
                  </a:lnTo>
                  <a:lnTo>
                    <a:pt x="13340" y="77055"/>
                  </a:lnTo>
                  <a:lnTo>
                    <a:pt x="14393" y="78283"/>
                  </a:lnTo>
                  <a:lnTo>
                    <a:pt x="18342" y="82057"/>
                  </a:lnTo>
                  <a:lnTo>
                    <a:pt x="20097" y="84295"/>
                  </a:lnTo>
                  <a:lnTo>
                    <a:pt x="20141" y="84339"/>
                  </a:lnTo>
                  <a:lnTo>
                    <a:pt x="20229" y="84339"/>
                  </a:lnTo>
                  <a:lnTo>
                    <a:pt x="20317" y="84295"/>
                  </a:lnTo>
                  <a:lnTo>
                    <a:pt x="20361" y="84251"/>
                  </a:lnTo>
                  <a:lnTo>
                    <a:pt x="20405" y="84207"/>
                  </a:lnTo>
                  <a:lnTo>
                    <a:pt x="20405" y="84119"/>
                  </a:lnTo>
                  <a:lnTo>
                    <a:pt x="20361" y="84075"/>
                  </a:lnTo>
                  <a:lnTo>
                    <a:pt x="18606" y="81838"/>
                  </a:lnTo>
                  <a:lnTo>
                    <a:pt x="18562" y="81794"/>
                  </a:lnTo>
                  <a:lnTo>
                    <a:pt x="14656" y="78064"/>
                  </a:lnTo>
                  <a:lnTo>
                    <a:pt x="13647" y="76835"/>
                  </a:lnTo>
                  <a:lnTo>
                    <a:pt x="11980" y="73500"/>
                  </a:lnTo>
                  <a:lnTo>
                    <a:pt x="10751" y="70780"/>
                  </a:lnTo>
                  <a:lnTo>
                    <a:pt x="10005" y="68498"/>
                  </a:lnTo>
                  <a:lnTo>
                    <a:pt x="9873" y="67489"/>
                  </a:lnTo>
                  <a:lnTo>
                    <a:pt x="9742" y="65251"/>
                  </a:lnTo>
                  <a:lnTo>
                    <a:pt x="9610" y="62091"/>
                  </a:lnTo>
                  <a:lnTo>
                    <a:pt x="9522" y="58274"/>
                  </a:lnTo>
                  <a:lnTo>
                    <a:pt x="9566" y="55817"/>
                  </a:lnTo>
                  <a:lnTo>
                    <a:pt x="9522" y="53052"/>
                  </a:lnTo>
                  <a:lnTo>
                    <a:pt x="9522" y="49103"/>
                  </a:lnTo>
                  <a:lnTo>
                    <a:pt x="9478" y="46382"/>
                  </a:lnTo>
                  <a:lnTo>
                    <a:pt x="9478" y="46338"/>
                  </a:lnTo>
                  <a:lnTo>
                    <a:pt x="8996" y="43267"/>
                  </a:lnTo>
                  <a:lnTo>
                    <a:pt x="8996" y="43223"/>
                  </a:lnTo>
                  <a:lnTo>
                    <a:pt x="7943" y="40678"/>
                  </a:lnTo>
                  <a:lnTo>
                    <a:pt x="6231" y="36992"/>
                  </a:lnTo>
                  <a:lnTo>
                    <a:pt x="4783" y="33964"/>
                  </a:lnTo>
                  <a:lnTo>
                    <a:pt x="3467" y="31814"/>
                  </a:lnTo>
                  <a:lnTo>
                    <a:pt x="351" y="23170"/>
                  </a:lnTo>
                  <a:lnTo>
                    <a:pt x="571" y="22643"/>
                  </a:lnTo>
                  <a:lnTo>
                    <a:pt x="1009" y="21634"/>
                  </a:lnTo>
                  <a:lnTo>
                    <a:pt x="2458" y="18431"/>
                  </a:lnTo>
                  <a:lnTo>
                    <a:pt x="6100" y="10576"/>
                  </a:lnTo>
                  <a:lnTo>
                    <a:pt x="8250" y="8645"/>
                  </a:lnTo>
                  <a:lnTo>
                    <a:pt x="11277" y="5749"/>
                  </a:lnTo>
                  <a:lnTo>
                    <a:pt x="12857" y="4652"/>
                  </a:lnTo>
                  <a:lnTo>
                    <a:pt x="15666" y="2677"/>
                  </a:lnTo>
                  <a:lnTo>
                    <a:pt x="17772" y="1361"/>
                  </a:lnTo>
                  <a:lnTo>
                    <a:pt x="19746" y="352"/>
                  </a:lnTo>
                  <a:lnTo>
                    <a:pt x="19790" y="308"/>
                  </a:lnTo>
                  <a:lnTo>
                    <a:pt x="19834" y="220"/>
                  </a:lnTo>
                  <a:lnTo>
                    <a:pt x="19834" y="176"/>
                  </a:lnTo>
                  <a:lnTo>
                    <a:pt x="19834" y="89"/>
                  </a:lnTo>
                  <a:lnTo>
                    <a:pt x="19790" y="45"/>
                  </a:lnTo>
                  <a:lnTo>
                    <a:pt x="1974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0" name="Google Shape;5040;p168"/>
            <p:cNvSpPr/>
            <p:nvPr/>
          </p:nvSpPr>
          <p:spPr>
            <a:xfrm>
              <a:off x="5263525" y="3312200"/>
              <a:ext cx="868875" cy="1159550"/>
            </a:xfrm>
            <a:custGeom>
              <a:avLst/>
              <a:gdLst/>
              <a:ahLst/>
              <a:cxnLst/>
              <a:rect l="l" t="t" r="r" b="b"/>
              <a:pathLst>
                <a:path w="34755" h="46382" extrusionOk="0">
                  <a:moveTo>
                    <a:pt x="34579" y="0"/>
                  </a:moveTo>
                  <a:lnTo>
                    <a:pt x="34491" y="44"/>
                  </a:lnTo>
                  <a:lnTo>
                    <a:pt x="31551" y="1799"/>
                  </a:lnTo>
                  <a:lnTo>
                    <a:pt x="31507" y="1799"/>
                  </a:lnTo>
                  <a:lnTo>
                    <a:pt x="30454" y="2633"/>
                  </a:lnTo>
                  <a:lnTo>
                    <a:pt x="30454" y="2677"/>
                  </a:lnTo>
                  <a:lnTo>
                    <a:pt x="28348" y="5003"/>
                  </a:lnTo>
                  <a:lnTo>
                    <a:pt x="25846" y="7416"/>
                  </a:lnTo>
                  <a:lnTo>
                    <a:pt x="23872" y="9171"/>
                  </a:lnTo>
                  <a:lnTo>
                    <a:pt x="20976" y="10927"/>
                  </a:lnTo>
                  <a:lnTo>
                    <a:pt x="20932" y="10927"/>
                  </a:lnTo>
                  <a:lnTo>
                    <a:pt x="20142" y="11716"/>
                  </a:lnTo>
                  <a:lnTo>
                    <a:pt x="20142" y="11760"/>
                  </a:lnTo>
                  <a:lnTo>
                    <a:pt x="18255" y="14262"/>
                  </a:lnTo>
                  <a:lnTo>
                    <a:pt x="17202" y="15578"/>
                  </a:lnTo>
                  <a:lnTo>
                    <a:pt x="15754" y="16631"/>
                  </a:lnTo>
                  <a:lnTo>
                    <a:pt x="15710" y="16631"/>
                  </a:lnTo>
                  <a:lnTo>
                    <a:pt x="13516" y="19308"/>
                  </a:lnTo>
                  <a:lnTo>
                    <a:pt x="12199" y="21238"/>
                  </a:lnTo>
                  <a:lnTo>
                    <a:pt x="10971" y="23257"/>
                  </a:lnTo>
                  <a:lnTo>
                    <a:pt x="9347" y="26329"/>
                  </a:lnTo>
                  <a:lnTo>
                    <a:pt x="8426" y="28128"/>
                  </a:lnTo>
                  <a:lnTo>
                    <a:pt x="8426" y="28172"/>
                  </a:lnTo>
                  <a:lnTo>
                    <a:pt x="8075" y="29444"/>
                  </a:lnTo>
                  <a:lnTo>
                    <a:pt x="8075" y="29488"/>
                  </a:lnTo>
                  <a:lnTo>
                    <a:pt x="7855" y="32209"/>
                  </a:lnTo>
                  <a:lnTo>
                    <a:pt x="7724" y="34052"/>
                  </a:lnTo>
                  <a:lnTo>
                    <a:pt x="7724" y="34139"/>
                  </a:lnTo>
                  <a:lnTo>
                    <a:pt x="8119" y="34797"/>
                  </a:lnTo>
                  <a:lnTo>
                    <a:pt x="8119" y="35631"/>
                  </a:lnTo>
                  <a:lnTo>
                    <a:pt x="7811" y="36553"/>
                  </a:lnTo>
                  <a:lnTo>
                    <a:pt x="6100" y="38791"/>
                  </a:lnTo>
                  <a:lnTo>
                    <a:pt x="5179" y="40239"/>
                  </a:lnTo>
                  <a:lnTo>
                    <a:pt x="4257" y="42169"/>
                  </a:lnTo>
                  <a:lnTo>
                    <a:pt x="3511" y="43091"/>
                  </a:lnTo>
                  <a:lnTo>
                    <a:pt x="1712" y="44188"/>
                  </a:lnTo>
                  <a:lnTo>
                    <a:pt x="1668" y="44232"/>
                  </a:lnTo>
                  <a:lnTo>
                    <a:pt x="922" y="44890"/>
                  </a:lnTo>
                  <a:lnTo>
                    <a:pt x="878" y="44934"/>
                  </a:lnTo>
                  <a:lnTo>
                    <a:pt x="45" y="46119"/>
                  </a:lnTo>
                  <a:lnTo>
                    <a:pt x="1" y="46162"/>
                  </a:lnTo>
                  <a:lnTo>
                    <a:pt x="1" y="46250"/>
                  </a:lnTo>
                  <a:lnTo>
                    <a:pt x="45" y="46294"/>
                  </a:lnTo>
                  <a:lnTo>
                    <a:pt x="88" y="46338"/>
                  </a:lnTo>
                  <a:lnTo>
                    <a:pt x="176" y="46382"/>
                  </a:lnTo>
                  <a:lnTo>
                    <a:pt x="264" y="46382"/>
                  </a:lnTo>
                  <a:lnTo>
                    <a:pt x="308" y="46294"/>
                  </a:lnTo>
                  <a:lnTo>
                    <a:pt x="1185" y="45153"/>
                  </a:lnTo>
                  <a:lnTo>
                    <a:pt x="1888" y="44495"/>
                  </a:lnTo>
                  <a:lnTo>
                    <a:pt x="3687" y="43398"/>
                  </a:lnTo>
                  <a:lnTo>
                    <a:pt x="3731" y="43354"/>
                  </a:lnTo>
                  <a:lnTo>
                    <a:pt x="4520" y="42389"/>
                  </a:lnTo>
                  <a:lnTo>
                    <a:pt x="4564" y="42345"/>
                  </a:lnTo>
                  <a:lnTo>
                    <a:pt x="5486" y="40414"/>
                  </a:lnTo>
                  <a:lnTo>
                    <a:pt x="6407" y="38966"/>
                  </a:lnTo>
                  <a:lnTo>
                    <a:pt x="8119" y="36728"/>
                  </a:lnTo>
                  <a:lnTo>
                    <a:pt x="8162" y="36684"/>
                  </a:lnTo>
                  <a:lnTo>
                    <a:pt x="8426" y="35719"/>
                  </a:lnTo>
                  <a:lnTo>
                    <a:pt x="8470" y="35675"/>
                  </a:lnTo>
                  <a:lnTo>
                    <a:pt x="8470" y="34754"/>
                  </a:lnTo>
                  <a:lnTo>
                    <a:pt x="8426" y="34622"/>
                  </a:lnTo>
                  <a:lnTo>
                    <a:pt x="8075" y="34008"/>
                  </a:lnTo>
                  <a:lnTo>
                    <a:pt x="8206" y="32252"/>
                  </a:lnTo>
                  <a:lnTo>
                    <a:pt x="8426" y="29532"/>
                  </a:lnTo>
                  <a:lnTo>
                    <a:pt x="8733" y="28259"/>
                  </a:lnTo>
                  <a:lnTo>
                    <a:pt x="9654" y="26460"/>
                  </a:lnTo>
                  <a:lnTo>
                    <a:pt x="11278" y="23432"/>
                  </a:lnTo>
                  <a:lnTo>
                    <a:pt x="12507" y="21458"/>
                  </a:lnTo>
                  <a:lnTo>
                    <a:pt x="13779" y="19483"/>
                  </a:lnTo>
                  <a:lnTo>
                    <a:pt x="15973" y="16894"/>
                  </a:lnTo>
                  <a:lnTo>
                    <a:pt x="17421" y="15841"/>
                  </a:lnTo>
                  <a:lnTo>
                    <a:pt x="17421" y="15797"/>
                  </a:lnTo>
                  <a:lnTo>
                    <a:pt x="18518" y="14481"/>
                  </a:lnTo>
                  <a:lnTo>
                    <a:pt x="20405" y="11980"/>
                  </a:lnTo>
                  <a:lnTo>
                    <a:pt x="21151" y="11190"/>
                  </a:lnTo>
                  <a:lnTo>
                    <a:pt x="24091" y="9435"/>
                  </a:lnTo>
                  <a:lnTo>
                    <a:pt x="26110" y="7679"/>
                  </a:lnTo>
                  <a:lnTo>
                    <a:pt x="28611" y="5222"/>
                  </a:lnTo>
                  <a:lnTo>
                    <a:pt x="30717" y="2897"/>
                  </a:lnTo>
                  <a:lnTo>
                    <a:pt x="31726" y="2063"/>
                  </a:lnTo>
                  <a:lnTo>
                    <a:pt x="34666" y="351"/>
                  </a:lnTo>
                  <a:lnTo>
                    <a:pt x="34710" y="308"/>
                  </a:lnTo>
                  <a:lnTo>
                    <a:pt x="34754" y="220"/>
                  </a:lnTo>
                  <a:lnTo>
                    <a:pt x="34754" y="176"/>
                  </a:lnTo>
                  <a:lnTo>
                    <a:pt x="34754" y="88"/>
                  </a:lnTo>
                  <a:lnTo>
                    <a:pt x="34710" y="44"/>
                  </a:lnTo>
                  <a:lnTo>
                    <a:pt x="3462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1" name="Google Shape;5041;p168"/>
            <p:cNvSpPr/>
            <p:nvPr/>
          </p:nvSpPr>
          <p:spPr>
            <a:xfrm>
              <a:off x="5251475" y="3288075"/>
              <a:ext cx="853500" cy="1173800"/>
            </a:xfrm>
            <a:custGeom>
              <a:avLst/>
              <a:gdLst/>
              <a:ahLst/>
              <a:cxnLst/>
              <a:rect l="l" t="t" r="r" b="b"/>
              <a:pathLst>
                <a:path w="34140" h="46952" extrusionOk="0">
                  <a:moveTo>
                    <a:pt x="33876" y="0"/>
                  </a:moveTo>
                  <a:lnTo>
                    <a:pt x="31462" y="1448"/>
                  </a:lnTo>
                  <a:lnTo>
                    <a:pt x="30453" y="2150"/>
                  </a:lnTo>
                  <a:lnTo>
                    <a:pt x="30409" y="2194"/>
                  </a:lnTo>
                  <a:lnTo>
                    <a:pt x="28478" y="4300"/>
                  </a:lnTo>
                  <a:lnTo>
                    <a:pt x="26460" y="6275"/>
                  </a:lnTo>
                  <a:lnTo>
                    <a:pt x="24836" y="7679"/>
                  </a:lnTo>
                  <a:lnTo>
                    <a:pt x="22774" y="9127"/>
                  </a:lnTo>
                  <a:lnTo>
                    <a:pt x="20931" y="10531"/>
                  </a:lnTo>
                  <a:lnTo>
                    <a:pt x="19658" y="11365"/>
                  </a:lnTo>
                  <a:lnTo>
                    <a:pt x="19615" y="11409"/>
                  </a:lnTo>
                  <a:lnTo>
                    <a:pt x="18649" y="12462"/>
                  </a:lnTo>
                  <a:lnTo>
                    <a:pt x="18649" y="12506"/>
                  </a:lnTo>
                  <a:lnTo>
                    <a:pt x="17157" y="14481"/>
                  </a:lnTo>
                  <a:lnTo>
                    <a:pt x="16543" y="15095"/>
                  </a:lnTo>
                  <a:lnTo>
                    <a:pt x="15534" y="15797"/>
                  </a:lnTo>
                  <a:lnTo>
                    <a:pt x="15490" y="15841"/>
                  </a:lnTo>
                  <a:lnTo>
                    <a:pt x="13954" y="17728"/>
                  </a:lnTo>
                  <a:lnTo>
                    <a:pt x="12111" y="20141"/>
                  </a:lnTo>
                  <a:lnTo>
                    <a:pt x="10707" y="22203"/>
                  </a:lnTo>
                  <a:lnTo>
                    <a:pt x="8381" y="26372"/>
                  </a:lnTo>
                  <a:lnTo>
                    <a:pt x="7591" y="27864"/>
                  </a:lnTo>
                  <a:lnTo>
                    <a:pt x="7372" y="28610"/>
                  </a:lnTo>
                  <a:lnTo>
                    <a:pt x="7372" y="28654"/>
                  </a:lnTo>
                  <a:lnTo>
                    <a:pt x="6802" y="34007"/>
                  </a:lnTo>
                  <a:lnTo>
                    <a:pt x="6582" y="36596"/>
                  </a:lnTo>
                  <a:lnTo>
                    <a:pt x="6363" y="38044"/>
                  </a:lnTo>
                  <a:lnTo>
                    <a:pt x="5485" y="39668"/>
                  </a:lnTo>
                  <a:lnTo>
                    <a:pt x="4300" y="41774"/>
                  </a:lnTo>
                  <a:lnTo>
                    <a:pt x="3467" y="43003"/>
                  </a:lnTo>
                  <a:lnTo>
                    <a:pt x="2019" y="44144"/>
                  </a:lnTo>
                  <a:lnTo>
                    <a:pt x="1975" y="44144"/>
                  </a:lnTo>
                  <a:lnTo>
                    <a:pt x="44" y="46645"/>
                  </a:lnTo>
                  <a:lnTo>
                    <a:pt x="0" y="46733"/>
                  </a:lnTo>
                  <a:lnTo>
                    <a:pt x="0" y="46776"/>
                  </a:lnTo>
                  <a:lnTo>
                    <a:pt x="44" y="46864"/>
                  </a:lnTo>
                  <a:lnTo>
                    <a:pt x="88" y="46908"/>
                  </a:lnTo>
                  <a:lnTo>
                    <a:pt x="176" y="46952"/>
                  </a:lnTo>
                  <a:lnTo>
                    <a:pt x="263" y="46908"/>
                  </a:lnTo>
                  <a:lnTo>
                    <a:pt x="307" y="46864"/>
                  </a:lnTo>
                  <a:lnTo>
                    <a:pt x="2238" y="44407"/>
                  </a:lnTo>
                  <a:lnTo>
                    <a:pt x="3686" y="43266"/>
                  </a:lnTo>
                  <a:lnTo>
                    <a:pt x="3730" y="43222"/>
                  </a:lnTo>
                  <a:lnTo>
                    <a:pt x="4607" y="41950"/>
                  </a:lnTo>
                  <a:lnTo>
                    <a:pt x="5792" y="39799"/>
                  </a:lnTo>
                  <a:lnTo>
                    <a:pt x="6714" y="38176"/>
                  </a:lnTo>
                  <a:lnTo>
                    <a:pt x="6714" y="38132"/>
                  </a:lnTo>
                  <a:lnTo>
                    <a:pt x="6933" y="36640"/>
                  </a:lnTo>
                  <a:lnTo>
                    <a:pt x="7153" y="34007"/>
                  </a:lnTo>
                  <a:lnTo>
                    <a:pt x="7723" y="28698"/>
                  </a:lnTo>
                  <a:lnTo>
                    <a:pt x="7942" y="27996"/>
                  </a:lnTo>
                  <a:lnTo>
                    <a:pt x="8688" y="26548"/>
                  </a:lnTo>
                  <a:lnTo>
                    <a:pt x="11014" y="22423"/>
                  </a:lnTo>
                  <a:lnTo>
                    <a:pt x="12418" y="20361"/>
                  </a:lnTo>
                  <a:lnTo>
                    <a:pt x="14217" y="17947"/>
                  </a:lnTo>
                  <a:lnTo>
                    <a:pt x="15753" y="16060"/>
                  </a:lnTo>
                  <a:lnTo>
                    <a:pt x="16762" y="15358"/>
                  </a:lnTo>
                  <a:lnTo>
                    <a:pt x="16806" y="15358"/>
                  </a:lnTo>
                  <a:lnTo>
                    <a:pt x="17421" y="14744"/>
                  </a:lnTo>
                  <a:lnTo>
                    <a:pt x="17464" y="14700"/>
                  </a:lnTo>
                  <a:lnTo>
                    <a:pt x="18913" y="12725"/>
                  </a:lnTo>
                  <a:lnTo>
                    <a:pt x="19878" y="11672"/>
                  </a:lnTo>
                  <a:lnTo>
                    <a:pt x="21150" y="10838"/>
                  </a:lnTo>
                  <a:lnTo>
                    <a:pt x="22993" y="9390"/>
                  </a:lnTo>
                  <a:lnTo>
                    <a:pt x="25056" y="7986"/>
                  </a:lnTo>
                  <a:lnTo>
                    <a:pt x="25056" y="7942"/>
                  </a:lnTo>
                  <a:lnTo>
                    <a:pt x="26679" y="6538"/>
                  </a:lnTo>
                  <a:lnTo>
                    <a:pt x="28698" y="4564"/>
                  </a:lnTo>
                  <a:lnTo>
                    <a:pt x="30629" y="2457"/>
                  </a:lnTo>
                  <a:lnTo>
                    <a:pt x="31682" y="1755"/>
                  </a:lnTo>
                  <a:lnTo>
                    <a:pt x="34051" y="307"/>
                  </a:lnTo>
                  <a:lnTo>
                    <a:pt x="34095" y="263"/>
                  </a:lnTo>
                  <a:lnTo>
                    <a:pt x="34139" y="176"/>
                  </a:lnTo>
                  <a:lnTo>
                    <a:pt x="34139" y="132"/>
                  </a:lnTo>
                  <a:lnTo>
                    <a:pt x="34139" y="44"/>
                  </a:lnTo>
                  <a:lnTo>
                    <a:pt x="3405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2" name="Google Shape;5042;p168"/>
            <p:cNvSpPr/>
            <p:nvPr/>
          </p:nvSpPr>
          <p:spPr>
            <a:xfrm>
              <a:off x="5242675" y="3261725"/>
              <a:ext cx="833775" cy="1184800"/>
            </a:xfrm>
            <a:custGeom>
              <a:avLst/>
              <a:gdLst/>
              <a:ahLst/>
              <a:cxnLst/>
              <a:rect l="l" t="t" r="r" b="b"/>
              <a:pathLst>
                <a:path w="33351" h="47392" extrusionOk="0">
                  <a:moveTo>
                    <a:pt x="33175" y="1"/>
                  </a:moveTo>
                  <a:lnTo>
                    <a:pt x="33087" y="45"/>
                  </a:lnTo>
                  <a:lnTo>
                    <a:pt x="31244" y="1230"/>
                  </a:lnTo>
                  <a:lnTo>
                    <a:pt x="30147" y="1888"/>
                  </a:lnTo>
                  <a:lnTo>
                    <a:pt x="30103" y="1932"/>
                  </a:lnTo>
                  <a:lnTo>
                    <a:pt x="26900" y="5179"/>
                  </a:lnTo>
                  <a:lnTo>
                    <a:pt x="22775" y="8426"/>
                  </a:lnTo>
                  <a:lnTo>
                    <a:pt x="19703" y="10839"/>
                  </a:lnTo>
                  <a:lnTo>
                    <a:pt x="18255" y="11936"/>
                  </a:lnTo>
                  <a:lnTo>
                    <a:pt x="18211" y="11936"/>
                  </a:lnTo>
                  <a:lnTo>
                    <a:pt x="16632" y="13999"/>
                  </a:lnTo>
                  <a:lnTo>
                    <a:pt x="15666" y="14745"/>
                  </a:lnTo>
                  <a:lnTo>
                    <a:pt x="15622" y="14789"/>
                  </a:lnTo>
                  <a:lnTo>
                    <a:pt x="11936" y="19396"/>
                  </a:lnTo>
                  <a:lnTo>
                    <a:pt x="10664" y="21107"/>
                  </a:lnTo>
                  <a:lnTo>
                    <a:pt x="9084" y="23257"/>
                  </a:lnTo>
                  <a:lnTo>
                    <a:pt x="9084" y="23301"/>
                  </a:lnTo>
                  <a:lnTo>
                    <a:pt x="7680" y="25803"/>
                  </a:lnTo>
                  <a:lnTo>
                    <a:pt x="6671" y="27733"/>
                  </a:lnTo>
                  <a:lnTo>
                    <a:pt x="6627" y="27777"/>
                  </a:lnTo>
                  <a:lnTo>
                    <a:pt x="6056" y="32077"/>
                  </a:lnTo>
                  <a:lnTo>
                    <a:pt x="4784" y="40108"/>
                  </a:lnTo>
                  <a:lnTo>
                    <a:pt x="4345" y="41205"/>
                  </a:lnTo>
                  <a:lnTo>
                    <a:pt x="3248" y="43135"/>
                  </a:lnTo>
                  <a:lnTo>
                    <a:pt x="2195" y="44188"/>
                  </a:lnTo>
                  <a:lnTo>
                    <a:pt x="2151" y="44188"/>
                  </a:lnTo>
                  <a:lnTo>
                    <a:pt x="835" y="45987"/>
                  </a:lnTo>
                  <a:lnTo>
                    <a:pt x="1" y="47128"/>
                  </a:lnTo>
                  <a:lnTo>
                    <a:pt x="1" y="47172"/>
                  </a:lnTo>
                  <a:lnTo>
                    <a:pt x="1" y="47260"/>
                  </a:lnTo>
                  <a:lnTo>
                    <a:pt x="1" y="47304"/>
                  </a:lnTo>
                  <a:lnTo>
                    <a:pt x="45" y="47348"/>
                  </a:lnTo>
                  <a:lnTo>
                    <a:pt x="176" y="47392"/>
                  </a:lnTo>
                  <a:lnTo>
                    <a:pt x="220" y="47392"/>
                  </a:lnTo>
                  <a:lnTo>
                    <a:pt x="308" y="47304"/>
                  </a:lnTo>
                  <a:lnTo>
                    <a:pt x="1142" y="46207"/>
                  </a:lnTo>
                  <a:lnTo>
                    <a:pt x="2458" y="44408"/>
                  </a:lnTo>
                  <a:lnTo>
                    <a:pt x="3511" y="43355"/>
                  </a:lnTo>
                  <a:lnTo>
                    <a:pt x="3511" y="43311"/>
                  </a:lnTo>
                  <a:lnTo>
                    <a:pt x="4652" y="41380"/>
                  </a:lnTo>
                  <a:lnTo>
                    <a:pt x="4696" y="41336"/>
                  </a:lnTo>
                  <a:lnTo>
                    <a:pt x="5135" y="40239"/>
                  </a:lnTo>
                  <a:lnTo>
                    <a:pt x="5135" y="40195"/>
                  </a:lnTo>
                  <a:lnTo>
                    <a:pt x="6408" y="32121"/>
                  </a:lnTo>
                  <a:lnTo>
                    <a:pt x="6978" y="27865"/>
                  </a:lnTo>
                  <a:lnTo>
                    <a:pt x="7987" y="25934"/>
                  </a:lnTo>
                  <a:lnTo>
                    <a:pt x="9391" y="23477"/>
                  </a:lnTo>
                  <a:lnTo>
                    <a:pt x="10927" y="21327"/>
                  </a:lnTo>
                  <a:lnTo>
                    <a:pt x="12200" y="19615"/>
                  </a:lnTo>
                  <a:lnTo>
                    <a:pt x="15886" y="15008"/>
                  </a:lnTo>
                  <a:lnTo>
                    <a:pt x="16851" y="14262"/>
                  </a:lnTo>
                  <a:lnTo>
                    <a:pt x="16895" y="14218"/>
                  </a:lnTo>
                  <a:lnTo>
                    <a:pt x="18475" y="12200"/>
                  </a:lnTo>
                  <a:lnTo>
                    <a:pt x="19923" y="11103"/>
                  </a:lnTo>
                  <a:lnTo>
                    <a:pt x="22994" y="8689"/>
                  </a:lnTo>
                  <a:lnTo>
                    <a:pt x="27119" y="5442"/>
                  </a:lnTo>
                  <a:lnTo>
                    <a:pt x="27163" y="5442"/>
                  </a:lnTo>
                  <a:lnTo>
                    <a:pt x="30366" y="2195"/>
                  </a:lnTo>
                  <a:lnTo>
                    <a:pt x="31419" y="1537"/>
                  </a:lnTo>
                  <a:lnTo>
                    <a:pt x="33306" y="352"/>
                  </a:lnTo>
                  <a:lnTo>
                    <a:pt x="33350" y="308"/>
                  </a:lnTo>
                  <a:lnTo>
                    <a:pt x="33350" y="220"/>
                  </a:lnTo>
                  <a:lnTo>
                    <a:pt x="33350" y="176"/>
                  </a:lnTo>
                  <a:lnTo>
                    <a:pt x="33350" y="89"/>
                  </a:lnTo>
                  <a:lnTo>
                    <a:pt x="33306" y="45"/>
                  </a:lnTo>
                  <a:lnTo>
                    <a:pt x="3321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3" name="Google Shape;5043;p168"/>
            <p:cNvSpPr/>
            <p:nvPr/>
          </p:nvSpPr>
          <p:spPr>
            <a:xfrm>
              <a:off x="5230625" y="3236500"/>
              <a:ext cx="817300" cy="1199050"/>
            </a:xfrm>
            <a:custGeom>
              <a:avLst/>
              <a:gdLst/>
              <a:ahLst/>
              <a:cxnLst/>
              <a:rect l="l" t="t" r="r" b="b"/>
              <a:pathLst>
                <a:path w="32692" h="47962" extrusionOk="0">
                  <a:moveTo>
                    <a:pt x="32428" y="1"/>
                  </a:moveTo>
                  <a:lnTo>
                    <a:pt x="30146" y="1536"/>
                  </a:lnTo>
                  <a:lnTo>
                    <a:pt x="30102" y="1580"/>
                  </a:lnTo>
                  <a:lnTo>
                    <a:pt x="27513" y="4038"/>
                  </a:lnTo>
                  <a:lnTo>
                    <a:pt x="22906" y="7724"/>
                  </a:lnTo>
                  <a:lnTo>
                    <a:pt x="20624" y="9523"/>
                  </a:lnTo>
                  <a:lnTo>
                    <a:pt x="18693" y="11102"/>
                  </a:lnTo>
                  <a:lnTo>
                    <a:pt x="17070" y="12287"/>
                  </a:lnTo>
                  <a:lnTo>
                    <a:pt x="17070" y="12331"/>
                  </a:lnTo>
                  <a:lnTo>
                    <a:pt x="16280" y="13253"/>
                  </a:lnTo>
                  <a:lnTo>
                    <a:pt x="15622" y="13867"/>
                  </a:lnTo>
                  <a:lnTo>
                    <a:pt x="15578" y="13911"/>
                  </a:lnTo>
                  <a:lnTo>
                    <a:pt x="12770" y="17509"/>
                  </a:lnTo>
                  <a:lnTo>
                    <a:pt x="10927" y="19878"/>
                  </a:lnTo>
                  <a:lnTo>
                    <a:pt x="7592" y="24310"/>
                  </a:lnTo>
                  <a:lnTo>
                    <a:pt x="5880" y="27514"/>
                  </a:lnTo>
                  <a:lnTo>
                    <a:pt x="5836" y="27558"/>
                  </a:lnTo>
                  <a:lnTo>
                    <a:pt x="5178" y="32121"/>
                  </a:lnTo>
                  <a:lnTo>
                    <a:pt x="4652" y="35851"/>
                  </a:lnTo>
                  <a:lnTo>
                    <a:pt x="4125" y="39274"/>
                  </a:lnTo>
                  <a:lnTo>
                    <a:pt x="3598" y="41731"/>
                  </a:lnTo>
                  <a:lnTo>
                    <a:pt x="3116" y="43091"/>
                  </a:lnTo>
                  <a:lnTo>
                    <a:pt x="527" y="47040"/>
                  </a:lnTo>
                  <a:lnTo>
                    <a:pt x="44" y="47699"/>
                  </a:lnTo>
                  <a:lnTo>
                    <a:pt x="0" y="47786"/>
                  </a:lnTo>
                  <a:lnTo>
                    <a:pt x="0" y="47830"/>
                  </a:lnTo>
                  <a:lnTo>
                    <a:pt x="44" y="47918"/>
                  </a:lnTo>
                  <a:lnTo>
                    <a:pt x="88" y="47962"/>
                  </a:lnTo>
                  <a:lnTo>
                    <a:pt x="264" y="47962"/>
                  </a:lnTo>
                  <a:lnTo>
                    <a:pt x="351" y="47918"/>
                  </a:lnTo>
                  <a:lnTo>
                    <a:pt x="790" y="47260"/>
                  </a:lnTo>
                  <a:lnTo>
                    <a:pt x="3423" y="43267"/>
                  </a:lnTo>
                  <a:lnTo>
                    <a:pt x="3467" y="43223"/>
                  </a:lnTo>
                  <a:lnTo>
                    <a:pt x="3906" y="41862"/>
                  </a:lnTo>
                  <a:lnTo>
                    <a:pt x="3950" y="41819"/>
                  </a:lnTo>
                  <a:lnTo>
                    <a:pt x="4476" y="39317"/>
                  </a:lnTo>
                  <a:lnTo>
                    <a:pt x="4959" y="35895"/>
                  </a:lnTo>
                  <a:lnTo>
                    <a:pt x="5529" y="32165"/>
                  </a:lnTo>
                  <a:lnTo>
                    <a:pt x="6187" y="27645"/>
                  </a:lnTo>
                  <a:lnTo>
                    <a:pt x="7899" y="24486"/>
                  </a:lnTo>
                  <a:lnTo>
                    <a:pt x="11190" y="20098"/>
                  </a:lnTo>
                  <a:lnTo>
                    <a:pt x="13033" y="17728"/>
                  </a:lnTo>
                  <a:lnTo>
                    <a:pt x="15841" y="14130"/>
                  </a:lnTo>
                  <a:lnTo>
                    <a:pt x="16543" y="13516"/>
                  </a:lnTo>
                  <a:lnTo>
                    <a:pt x="16543" y="13472"/>
                  </a:lnTo>
                  <a:lnTo>
                    <a:pt x="17289" y="12594"/>
                  </a:lnTo>
                  <a:lnTo>
                    <a:pt x="18913" y="11366"/>
                  </a:lnTo>
                  <a:lnTo>
                    <a:pt x="20844" y="9786"/>
                  </a:lnTo>
                  <a:lnTo>
                    <a:pt x="23125" y="7987"/>
                  </a:lnTo>
                  <a:lnTo>
                    <a:pt x="27733" y="4301"/>
                  </a:lnTo>
                  <a:lnTo>
                    <a:pt x="30322" y="1844"/>
                  </a:lnTo>
                  <a:lnTo>
                    <a:pt x="32604" y="308"/>
                  </a:lnTo>
                  <a:lnTo>
                    <a:pt x="32647" y="264"/>
                  </a:lnTo>
                  <a:lnTo>
                    <a:pt x="32691" y="220"/>
                  </a:lnTo>
                  <a:lnTo>
                    <a:pt x="32691" y="132"/>
                  </a:lnTo>
                  <a:lnTo>
                    <a:pt x="32647" y="88"/>
                  </a:lnTo>
                  <a:lnTo>
                    <a:pt x="3260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4" name="Google Shape;5044;p168"/>
            <p:cNvSpPr/>
            <p:nvPr/>
          </p:nvSpPr>
          <p:spPr>
            <a:xfrm>
              <a:off x="5136275" y="3184950"/>
              <a:ext cx="854600" cy="1805700"/>
            </a:xfrm>
            <a:custGeom>
              <a:avLst/>
              <a:gdLst/>
              <a:ahLst/>
              <a:cxnLst/>
              <a:rect l="l" t="t" r="r" b="b"/>
              <a:pathLst>
                <a:path w="34184" h="72228" extrusionOk="0">
                  <a:moveTo>
                    <a:pt x="34052" y="0"/>
                  </a:moveTo>
                  <a:lnTo>
                    <a:pt x="33964" y="44"/>
                  </a:lnTo>
                  <a:lnTo>
                    <a:pt x="33920" y="44"/>
                  </a:lnTo>
                  <a:lnTo>
                    <a:pt x="30015" y="3072"/>
                  </a:lnTo>
                  <a:lnTo>
                    <a:pt x="25978" y="6319"/>
                  </a:lnTo>
                  <a:lnTo>
                    <a:pt x="23257" y="8513"/>
                  </a:lnTo>
                  <a:lnTo>
                    <a:pt x="20975" y="10400"/>
                  </a:lnTo>
                  <a:lnTo>
                    <a:pt x="19659" y="11453"/>
                  </a:lnTo>
                  <a:lnTo>
                    <a:pt x="16675" y="13340"/>
                  </a:lnTo>
                  <a:lnTo>
                    <a:pt x="16675" y="13384"/>
                  </a:lnTo>
                  <a:lnTo>
                    <a:pt x="15534" y="14656"/>
                  </a:lnTo>
                  <a:lnTo>
                    <a:pt x="14657" y="15885"/>
                  </a:lnTo>
                  <a:lnTo>
                    <a:pt x="13779" y="17114"/>
                  </a:lnTo>
                  <a:lnTo>
                    <a:pt x="12199" y="19615"/>
                  </a:lnTo>
                  <a:lnTo>
                    <a:pt x="10488" y="22248"/>
                  </a:lnTo>
                  <a:lnTo>
                    <a:pt x="9567" y="23564"/>
                  </a:lnTo>
                  <a:lnTo>
                    <a:pt x="8601" y="24837"/>
                  </a:lnTo>
                  <a:lnTo>
                    <a:pt x="7197" y="26811"/>
                  </a:lnTo>
                  <a:lnTo>
                    <a:pt x="7197" y="26899"/>
                  </a:lnTo>
                  <a:lnTo>
                    <a:pt x="6802" y="29005"/>
                  </a:lnTo>
                  <a:lnTo>
                    <a:pt x="6188" y="33876"/>
                  </a:lnTo>
                  <a:lnTo>
                    <a:pt x="5705" y="37386"/>
                  </a:lnTo>
                  <a:lnTo>
                    <a:pt x="5266" y="40502"/>
                  </a:lnTo>
                  <a:lnTo>
                    <a:pt x="4564" y="43793"/>
                  </a:lnTo>
                  <a:lnTo>
                    <a:pt x="3730" y="47479"/>
                  </a:lnTo>
                  <a:lnTo>
                    <a:pt x="1624" y="50814"/>
                  </a:lnTo>
                  <a:lnTo>
                    <a:pt x="878" y="52262"/>
                  </a:lnTo>
                  <a:lnTo>
                    <a:pt x="834" y="52350"/>
                  </a:lnTo>
                  <a:lnTo>
                    <a:pt x="527" y="54807"/>
                  </a:lnTo>
                  <a:lnTo>
                    <a:pt x="264" y="57527"/>
                  </a:lnTo>
                  <a:lnTo>
                    <a:pt x="1" y="59458"/>
                  </a:lnTo>
                  <a:lnTo>
                    <a:pt x="1" y="59502"/>
                  </a:lnTo>
                  <a:lnTo>
                    <a:pt x="1" y="59590"/>
                  </a:lnTo>
                  <a:lnTo>
                    <a:pt x="2414" y="62837"/>
                  </a:lnTo>
                  <a:lnTo>
                    <a:pt x="3774" y="64943"/>
                  </a:lnTo>
                  <a:lnTo>
                    <a:pt x="4608" y="66216"/>
                  </a:lnTo>
                  <a:lnTo>
                    <a:pt x="6275" y="68190"/>
                  </a:lnTo>
                  <a:lnTo>
                    <a:pt x="9391" y="71701"/>
                  </a:lnTo>
                  <a:lnTo>
                    <a:pt x="9435" y="71701"/>
                  </a:lnTo>
                  <a:lnTo>
                    <a:pt x="10093" y="72183"/>
                  </a:lnTo>
                  <a:lnTo>
                    <a:pt x="10181" y="72227"/>
                  </a:lnTo>
                  <a:lnTo>
                    <a:pt x="10707" y="72227"/>
                  </a:lnTo>
                  <a:lnTo>
                    <a:pt x="10751" y="72183"/>
                  </a:lnTo>
                  <a:lnTo>
                    <a:pt x="10839" y="72140"/>
                  </a:lnTo>
                  <a:lnTo>
                    <a:pt x="11804" y="71043"/>
                  </a:lnTo>
                  <a:lnTo>
                    <a:pt x="11848" y="70955"/>
                  </a:lnTo>
                  <a:lnTo>
                    <a:pt x="11848" y="70911"/>
                  </a:lnTo>
                  <a:lnTo>
                    <a:pt x="11804" y="70823"/>
                  </a:lnTo>
                  <a:lnTo>
                    <a:pt x="11804" y="70779"/>
                  </a:lnTo>
                  <a:lnTo>
                    <a:pt x="11717" y="70735"/>
                  </a:lnTo>
                  <a:lnTo>
                    <a:pt x="11585" y="70735"/>
                  </a:lnTo>
                  <a:lnTo>
                    <a:pt x="11541" y="70779"/>
                  </a:lnTo>
                  <a:lnTo>
                    <a:pt x="10620" y="71876"/>
                  </a:lnTo>
                  <a:lnTo>
                    <a:pt x="10269" y="71876"/>
                  </a:lnTo>
                  <a:lnTo>
                    <a:pt x="9654" y="71437"/>
                  </a:lnTo>
                  <a:lnTo>
                    <a:pt x="6539" y="67971"/>
                  </a:lnTo>
                  <a:lnTo>
                    <a:pt x="4915" y="65996"/>
                  </a:lnTo>
                  <a:lnTo>
                    <a:pt x="4038" y="64768"/>
                  </a:lnTo>
                  <a:lnTo>
                    <a:pt x="2677" y="62618"/>
                  </a:lnTo>
                  <a:lnTo>
                    <a:pt x="352" y="59414"/>
                  </a:lnTo>
                  <a:lnTo>
                    <a:pt x="615" y="57571"/>
                  </a:lnTo>
                  <a:lnTo>
                    <a:pt x="878" y="54851"/>
                  </a:lnTo>
                  <a:lnTo>
                    <a:pt x="1185" y="52393"/>
                  </a:lnTo>
                  <a:lnTo>
                    <a:pt x="1931" y="50989"/>
                  </a:lnTo>
                  <a:lnTo>
                    <a:pt x="4038" y="47654"/>
                  </a:lnTo>
                  <a:lnTo>
                    <a:pt x="4038" y="47567"/>
                  </a:lnTo>
                  <a:lnTo>
                    <a:pt x="4915" y="43837"/>
                  </a:lnTo>
                  <a:lnTo>
                    <a:pt x="5617" y="40546"/>
                  </a:lnTo>
                  <a:lnTo>
                    <a:pt x="6056" y="37430"/>
                  </a:lnTo>
                  <a:lnTo>
                    <a:pt x="6495" y="33920"/>
                  </a:lnTo>
                  <a:lnTo>
                    <a:pt x="7109" y="29093"/>
                  </a:lnTo>
                  <a:lnTo>
                    <a:pt x="7504" y="26987"/>
                  </a:lnTo>
                  <a:lnTo>
                    <a:pt x="8908" y="25056"/>
                  </a:lnTo>
                  <a:lnTo>
                    <a:pt x="9830" y="23783"/>
                  </a:lnTo>
                  <a:lnTo>
                    <a:pt x="10751" y="22467"/>
                  </a:lnTo>
                  <a:lnTo>
                    <a:pt x="12463" y="19790"/>
                  </a:lnTo>
                  <a:lnTo>
                    <a:pt x="14086" y="17289"/>
                  </a:lnTo>
                  <a:lnTo>
                    <a:pt x="14920" y="16060"/>
                  </a:lnTo>
                  <a:lnTo>
                    <a:pt x="15798" y="14876"/>
                  </a:lnTo>
                  <a:lnTo>
                    <a:pt x="16895" y="13647"/>
                  </a:lnTo>
                  <a:lnTo>
                    <a:pt x="19835" y="11760"/>
                  </a:lnTo>
                  <a:lnTo>
                    <a:pt x="19878" y="11760"/>
                  </a:lnTo>
                  <a:lnTo>
                    <a:pt x="21195" y="10663"/>
                  </a:lnTo>
                  <a:lnTo>
                    <a:pt x="23477" y="8820"/>
                  </a:lnTo>
                  <a:lnTo>
                    <a:pt x="26241" y="6626"/>
                  </a:lnTo>
                  <a:lnTo>
                    <a:pt x="30234" y="3379"/>
                  </a:lnTo>
                  <a:lnTo>
                    <a:pt x="34140" y="351"/>
                  </a:lnTo>
                  <a:lnTo>
                    <a:pt x="34183" y="264"/>
                  </a:lnTo>
                  <a:lnTo>
                    <a:pt x="34183" y="220"/>
                  </a:lnTo>
                  <a:lnTo>
                    <a:pt x="34183" y="132"/>
                  </a:lnTo>
                  <a:lnTo>
                    <a:pt x="34183" y="88"/>
                  </a:lnTo>
                  <a:lnTo>
                    <a:pt x="34096" y="44"/>
                  </a:lnTo>
                  <a:lnTo>
                    <a:pt x="3405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5" name="Google Shape;5045;p168"/>
            <p:cNvSpPr/>
            <p:nvPr/>
          </p:nvSpPr>
          <p:spPr>
            <a:xfrm>
              <a:off x="5101175" y="3159725"/>
              <a:ext cx="862275" cy="1886875"/>
            </a:xfrm>
            <a:custGeom>
              <a:avLst/>
              <a:gdLst/>
              <a:ahLst/>
              <a:cxnLst/>
              <a:rect l="l" t="t" r="r" b="b"/>
              <a:pathLst>
                <a:path w="34491" h="75475" extrusionOk="0">
                  <a:moveTo>
                    <a:pt x="34271" y="0"/>
                  </a:moveTo>
                  <a:lnTo>
                    <a:pt x="34183" y="44"/>
                  </a:lnTo>
                  <a:lnTo>
                    <a:pt x="31287" y="2238"/>
                  </a:lnTo>
                  <a:lnTo>
                    <a:pt x="22555" y="9303"/>
                  </a:lnTo>
                  <a:lnTo>
                    <a:pt x="19834" y="11409"/>
                  </a:lnTo>
                  <a:lnTo>
                    <a:pt x="17509" y="12506"/>
                  </a:lnTo>
                  <a:lnTo>
                    <a:pt x="16938" y="12813"/>
                  </a:lnTo>
                  <a:lnTo>
                    <a:pt x="16456" y="13164"/>
                  </a:lnTo>
                  <a:lnTo>
                    <a:pt x="15929" y="13515"/>
                  </a:lnTo>
                  <a:lnTo>
                    <a:pt x="15446" y="13910"/>
                  </a:lnTo>
                  <a:lnTo>
                    <a:pt x="14964" y="14393"/>
                  </a:lnTo>
                  <a:lnTo>
                    <a:pt x="14481" y="14875"/>
                  </a:lnTo>
                  <a:lnTo>
                    <a:pt x="13559" y="15885"/>
                  </a:lnTo>
                  <a:lnTo>
                    <a:pt x="12726" y="17026"/>
                  </a:lnTo>
                  <a:lnTo>
                    <a:pt x="11892" y="18210"/>
                  </a:lnTo>
                  <a:lnTo>
                    <a:pt x="11058" y="19483"/>
                  </a:lnTo>
                  <a:lnTo>
                    <a:pt x="10268" y="20712"/>
                  </a:lnTo>
                  <a:lnTo>
                    <a:pt x="9479" y="21940"/>
                  </a:lnTo>
                  <a:lnTo>
                    <a:pt x="8733" y="23125"/>
                  </a:lnTo>
                  <a:lnTo>
                    <a:pt x="7943" y="24222"/>
                  </a:lnTo>
                  <a:lnTo>
                    <a:pt x="7197" y="25187"/>
                  </a:lnTo>
                  <a:lnTo>
                    <a:pt x="7153" y="25275"/>
                  </a:lnTo>
                  <a:lnTo>
                    <a:pt x="6846" y="26240"/>
                  </a:lnTo>
                  <a:lnTo>
                    <a:pt x="6846" y="26328"/>
                  </a:lnTo>
                  <a:lnTo>
                    <a:pt x="7021" y="27513"/>
                  </a:lnTo>
                  <a:lnTo>
                    <a:pt x="6319" y="33876"/>
                  </a:lnTo>
                  <a:lnTo>
                    <a:pt x="5836" y="37605"/>
                  </a:lnTo>
                  <a:lnTo>
                    <a:pt x="5398" y="40896"/>
                  </a:lnTo>
                  <a:lnTo>
                    <a:pt x="5047" y="43003"/>
                  </a:lnTo>
                  <a:lnTo>
                    <a:pt x="3950" y="47522"/>
                  </a:lnTo>
                  <a:lnTo>
                    <a:pt x="3423" y="49716"/>
                  </a:lnTo>
                  <a:lnTo>
                    <a:pt x="1756" y="52964"/>
                  </a:lnTo>
                  <a:lnTo>
                    <a:pt x="1712" y="53007"/>
                  </a:lnTo>
                  <a:lnTo>
                    <a:pt x="1229" y="56957"/>
                  </a:lnTo>
                  <a:lnTo>
                    <a:pt x="88" y="61345"/>
                  </a:lnTo>
                  <a:lnTo>
                    <a:pt x="0" y="62398"/>
                  </a:lnTo>
                  <a:lnTo>
                    <a:pt x="44" y="62529"/>
                  </a:lnTo>
                  <a:lnTo>
                    <a:pt x="1843" y="64811"/>
                  </a:lnTo>
                  <a:lnTo>
                    <a:pt x="4739" y="68146"/>
                  </a:lnTo>
                  <a:lnTo>
                    <a:pt x="6144" y="69814"/>
                  </a:lnTo>
                  <a:lnTo>
                    <a:pt x="8250" y="72095"/>
                  </a:lnTo>
                  <a:lnTo>
                    <a:pt x="9830" y="74026"/>
                  </a:lnTo>
                  <a:lnTo>
                    <a:pt x="10927" y="75386"/>
                  </a:lnTo>
                  <a:lnTo>
                    <a:pt x="11014" y="75430"/>
                  </a:lnTo>
                  <a:lnTo>
                    <a:pt x="11058" y="75474"/>
                  </a:lnTo>
                  <a:lnTo>
                    <a:pt x="11146" y="75430"/>
                  </a:lnTo>
                  <a:lnTo>
                    <a:pt x="11365" y="75343"/>
                  </a:lnTo>
                  <a:lnTo>
                    <a:pt x="11453" y="75299"/>
                  </a:lnTo>
                  <a:lnTo>
                    <a:pt x="12462" y="73763"/>
                  </a:lnTo>
                  <a:lnTo>
                    <a:pt x="12506" y="73719"/>
                  </a:lnTo>
                  <a:lnTo>
                    <a:pt x="12506" y="73631"/>
                  </a:lnTo>
                  <a:lnTo>
                    <a:pt x="12462" y="73587"/>
                  </a:lnTo>
                  <a:lnTo>
                    <a:pt x="12419" y="73543"/>
                  </a:lnTo>
                  <a:lnTo>
                    <a:pt x="12375" y="73500"/>
                  </a:lnTo>
                  <a:lnTo>
                    <a:pt x="12287" y="73500"/>
                  </a:lnTo>
                  <a:lnTo>
                    <a:pt x="12243" y="73543"/>
                  </a:lnTo>
                  <a:lnTo>
                    <a:pt x="12199" y="73587"/>
                  </a:lnTo>
                  <a:lnTo>
                    <a:pt x="11190" y="75035"/>
                  </a:lnTo>
                  <a:lnTo>
                    <a:pt x="11146" y="75079"/>
                  </a:lnTo>
                  <a:lnTo>
                    <a:pt x="10093" y="73807"/>
                  </a:lnTo>
                  <a:lnTo>
                    <a:pt x="8513" y="71876"/>
                  </a:lnTo>
                  <a:lnTo>
                    <a:pt x="6407" y="69594"/>
                  </a:lnTo>
                  <a:lnTo>
                    <a:pt x="2151" y="64592"/>
                  </a:lnTo>
                  <a:lnTo>
                    <a:pt x="395" y="62354"/>
                  </a:lnTo>
                  <a:lnTo>
                    <a:pt x="439" y="61389"/>
                  </a:lnTo>
                  <a:lnTo>
                    <a:pt x="1580" y="57044"/>
                  </a:lnTo>
                  <a:lnTo>
                    <a:pt x="1580" y="57001"/>
                  </a:lnTo>
                  <a:lnTo>
                    <a:pt x="2063" y="53095"/>
                  </a:lnTo>
                  <a:lnTo>
                    <a:pt x="3774" y="49848"/>
                  </a:lnTo>
                  <a:lnTo>
                    <a:pt x="3774" y="49804"/>
                  </a:lnTo>
                  <a:lnTo>
                    <a:pt x="4301" y="47610"/>
                  </a:lnTo>
                  <a:lnTo>
                    <a:pt x="5398" y="43091"/>
                  </a:lnTo>
                  <a:lnTo>
                    <a:pt x="5749" y="40940"/>
                  </a:lnTo>
                  <a:lnTo>
                    <a:pt x="6188" y="37649"/>
                  </a:lnTo>
                  <a:lnTo>
                    <a:pt x="6670" y="33920"/>
                  </a:lnTo>
                  <a:lnTo>
                    <a:pt x="7372" y="27557"/>
                  </a:lnTo>
                  <a:lnTo>
                    <a:pt x="7372" y="27469"/>
                  </a:lnTo>
                  <a:lnTo>
                    <a:pt x="7197" y="26284"/>
                  </a:lnTo>
                  <a:lnTo>
                    <a:pt x="7460" y="25407"/>
                  </a:lnTo>
                  <a:lnTo>
                    <a:pt x="8250" y="24397"/>
                  </a:lnTo>
                  <a:lnTo>
                    <a:pt x="9040" y="23300"/>
                  </a:lnTo>
                  <a:lnTo>
                    <a:pt x="9786" y="22116"/>
                  </a:lnTo>
                  <a:lnTo>
                    <a:pt x="10576" y="20887"/>
                  </a:lnTo>
                  <a:lnTo>
                    <a:pt x="12155" y="18430"/>
                  </a:lnTo>
                  <a:lnTo>
                    <a:pt x="12989" y="17245"/>
                  </a:lnTo>
                  <a:lnTo>
                    <a:pt x="13823" y="16148"/>
                  </a:lnTo>
                  <a:lnTo>
                    <a:pt x="14700" y="15139"/>
                  </a:lnTo>
                  <a:lnTo>
                    <a:pt x="15183" y="14656"/>
                  </a:lnTo>
                  <a:lnTo>
                    <a:pt x="15622" y="14217"/>
                  </a:lnTo>
                  <a:lnTo>
                    <a:pt x="16105" y="13822"/>
                  </a:lnTo>
                  <a:lnTo>
                    <a:pt x="16631" y="13427"/>
                  </a:lnTo>
                  <a:lnTo>
                    <a:pt x="17114" y="13120"/>
                  </a:lnTo>
                  <a:lnTo>
                    <a:pt x="17640" y="12857"/>
                  </a:lnTo>
                  <a:lnTo>
                    <a:pt x="20010" y="11716"/>
                  </a:lnTo>
                  <a:lnTo>
                    <a:pt x="20054" y="11716"/>
                  </a:lnTo>
                  <a:lnTo>
                    <a:pt x="22774" y="9566"/>
                  </a:lnTo>
                  <a:lnTo>
                    <a:pt x="27865" y="5441"/>
                  </a:lnTo>
                  <a:lnTo>
                    <a:pt x="31507" y="2545"/>
                  </a:lnTo>
                  <a:lnTo>
                    <a:pt x="34403" y="307"/>
                  </a:lnTo>
                  <a:lnTo>
                    <a:pt x="34447" y="263"/>
                  </a:lnTo>
                  <a:lnTo>
                    <a:pt x="34490" y="219"/>
                  </a:lnTo>
                  <a:lnTo>
                    <a:pt x="34490" y="132"/>
                  </a:lnTo>
                  <a:lnTo>
                    <a:pt x="34447" y="88"/>
                  </a:lnTo>
                  <a:lnTo>
                    <a:pt x="34403" y="44"/>
                  </a:lnTo>
                  <a:lnTo>
                    <a:pt x="3431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6" name="Google Shape;5046;p168"/>
            <p:cNvSpPr/>
            <p:nvPr/>
          </p:nvSpPr>
          <p:spPr>
            <a:xfrm>
              <a:off x="5644200" y="4235875"/>
              <a:ext cx="110825" cy="70225"/>
            </a:xfrm>
            <a:custGeom>
              <a:avLst/>
              <a:gdLst/>
              <a:ahLst/>
              <a:cxnLst/>
              <a:rect l="l" t="t" r="r" b="b"/>
              <a:pathLst>
                <a:path w="4433" h="2809" extrusionOk="0">
                  <a:moveTo>
                    <a:pt x="3116" y="352"/>
                  </a:moveTo>
                  <a:lnTo>
                    <a:pt x="3555" y="571"/>
                  </a:lnTo>
                  <a:lnTo>
                    <a:pt x="4081" y="1361"/>
                  </a:lnTo>
                  <a:lnTo>
                    <a:pt x="4037" y="2107"/>
                  </a:lnTo>
                  <a:lnTo>
                    <a:pt x="3862" y="2326"/>
                  </a:lnTo>
                  <a:lnTo>
                    <a:pt x="3511" y="2458"/>
                  </a:lnTo>
                  <a:lnTo>
                    <a:pt x="2370" y="2414"/>
                  </a:lnTo>
                  <a:lnTo>
                    <a:pt x="746" y="1844"/>
                  </a:lnTo>
                  <a:lnTo>
                    <a:pt x="351" y="1493"/>
                  </a:lnTo>
                  <a:lnTo>
                    <a:pt x="351" y="1449"/>
                  </a:lnTo>
                  <a:lnTo>
                    <a:pt x="658" y="1229"/>
                  </a:lnTo>
                  <a:lnTo>
                    <a:pt x="2107" y="396"/>
                  </a:lnTo>
                  <a:lnTo>
                    <a:pt x="3116" y="352"/>
                  </a:lnTo>
                  <a:close/>
                  <a:moveTo>
                    <a:pt x="3160" y="1"/>
                  </a:moveTo>
                  <a:lnTo>
                    <a:pt x="2063" y="45"/>
                  </a:lnTo>
                  <a:lnTo>
                    <a:pt x="1975" y="88"/>
                  </a:lnTo>
                  <a:lnTo>
                    <a:pt x="483" y="922"/>
                  </a:lnTo>
                  <a:lnTo>
                    <a:pt x="439" y="922"/>
                  </a:lnTo>
                  <a:lnTo>
                    <a:pt x="88" y="1229"/>
                  </a:lnTo>
                  <a:lnTo>
                    <a:pt x="44" y="1273"/>
                  </a:lnTo>
                  <a:lnTo>
                    <a:pt x="0" y="1361"/>
                  </a:lnTo>
                  <a:lnTo>
                    <a:pt x="0" y="1536"/>
                  </a:lnTo>
                  <a:lnTo>
                    <a:pt x="88" y="1668"/>
                  </a:lnTo>
                  <a:lnTo>
                    <a:pt x="527" y="2151"/>
                  </a:lnTo>
                  <a:lnTo>
                    <a:pt x="615" y="2195"/>
                  </a:lnTo>
                  <a:lnTo>
                    <a:pt x="2282" y="2721"/>
                  </a:lnTo>
                  <a:lnTo>
                    <a:pt x="2326" y="2765"/>
                  </a:lnTo>
                  <a:lnTo>
                    <a:pt x="3555" y="2809"/>
                  </a:lnTo>
                  <a:lnTo>
                    <a:pt x="3598" y="2809"/>
                  </a:lnTo>
                  <a:lnTo>
                    <a:pt x="4037" y="2633"/>
                  </a:lnTo>
                  <a:lnTo>
                    <a:pt x="4081" y="2590"/>
                  </a:lnTo>
                  <a:lnTo>
                    <a:pt x="4344" y="2326"/>
                  </a:lnTo>
                  <a:lnTo>
                    <a:pt x="4388" y="2195"/>
                  </a:lnTo>
                  <a:lnTo>
                    <a:pt x="4432" y="1361"/>
                  </a:lnTo>
                  <a:lnTo>
                    <a:pt x="4388" y="1229"/>
                  </a:lnTo>
                  <a:lnTo>
                    <a:pt x="3818" y="352"/>
                  </a:lnTo>
                  <a:lnTo>
                    <a:pt x="3730" y="308"/>
                  </a:lnTo>
                  <a:lnTo>
                    <a:pt x="324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7" name="Google Shape;5047;p168"/>
            <p:cNvSpPr/>
            <p:nvPr/>
          </p:nvSpPr>
          <p:spPr>
            <a:xfrm>
              <a:off x="5600325" y="4217225"/>
              <a:ext cx="172250" cy="154700"/>
            </a:xfrm>
            <a:custGeom>
              <a:avLst/>
              <a:gdLst/>
              <a:ahLst/>
              <a:cxnLst/>
              <a:rect l="l" t="t" r="r" b="b"/>
              <a:pathLst>
                <a:path w="6890" h="6188" extrusionOk="0">
                  <a:moveTo>
                    <a:pt x="4915" y="352"/>
                  </a:moveTo>
                  <a:lnTo>
                    <a:pt x="5704" y="703"/>
                  </a:lnTo>
                  <a:lnTo>
                    <a:pt x="5924" y="922"/>
                  </a:lnTo>
                  <a:lnTo>
                    <a:pt x="6494" y="2590"/>
                  </a:lnTo>
                  <a:lnTo>
                    <a:pt x="6538" y="5793"/>
                  </a:lnTo>
                  <a:lnTo>
                    <a:pt x="6494" y="5837"/>
                  </a:lnTo>
                  <a:lnTo>
                    <a:pt x="6143" y="5837"/>
                  </a:lnTo>
                  <a:lnTo>
                    <a:pt x="4651" y="5486"/>
                  </a:lnTo>
                  <a:lnTo>
                    <a:pt x="2589" y="4740"/>
                  </a:lnTo>
                  <a:lnTo>
                    <a:pt x="878" y="3906"/>
                  </a:lnTo>
                  <a:lnTo>
                    <a:pt x="570" y="3599"/>
                  </a:lnTo>
                  <a:lnTo>
                    <a:pt x="351" y="2853"/>
                  </a:lnTo>
                  <a:lnTo>
                    <a:pt x="570" y="2414"/>
                  </a:lnTo>
                  <a:lnTo>
                    <a:pt x="965" y="1975"/>
                  </a:lnTo>
                  <a:lnTo>
                    <a:pt x="2677" y="1010"/>
                  </a:lnTo>
                  <a:lnTo>
                    <a:pt x="4125" y="396"/>
                  </a:lnTo>
                  <a:lnTo>
                    <a:pt x="4915" y="352"/>
                  </a:lnTo>
                  <a:close/>
                  <a:moveTo>
                    <a:pt x="4915" y="1"/>
                  </a:moveTo>
                  <a:lnTo>
                    <a:pt x="4081" y="45"/>
                  </a:lnTo>
                  <a:lnTo>
                    <a:pt x="3993" y="45"/>
                  </a:lnTo>
                  <a:lnTo>
                    <a:pt x="2501" y="703"/>
                  </a:lnTo>
                  <a:lnTo>
                    <a:pt x="746" y="1668"/>
                  </a:lnTo>
                  <a:lnTo>
                    <a:pt x="702" y="1712"/>
                  </a:lnTo>
                  <a:lnTo>
                    <a:pt x="263" y="2195"/>
                  </a:lnTo>
                  <a:lnTo>
                    <a:pt x="263" y="2239"/>
                  </a:lnTo>
                  <a:lnTo>
                    <a:pt x="0" y="2765"/>
                  </a:lnTo>
                  <a:lnTo>
                    <a:pt x="0" y="2853"/>
                  </a:lnTo>
                  <a:lnTo>
                    <a:pt x="219" y="3730"/>
                  </a:lnTo>
                  <a:lnTo>
                    <a:pt x="263" y="3818"/>
                  </a:lnTo>
                  <a:lnTo>
                    <a:pt x="658" y="4169"/>
                  </a:lnTo>
                  <a:lnTo>
                    <a:pt x="702" y="4213"/>
                  </a:lnTo>
                  <a:lnTo>
                    <a:pt x="2457" y="5047"/>
                  </a:lnTo>
                  <a:lnTo>
                    <a:pt x="4564" y="5793"/>
                  </a:lnTo>
                  <a:lnTo>
                    <a:pt x="6099" y="6188"/>
                  </a:lnTo>
                  <a:lnTo>
                    <a:pt x="6538" y="6188"/>
                  </a:lnTo>
                  <a:lnTo>
                    <a:pt x="6626" y="6144"/>
                  </a:lnTo>
                  <a:lnTo>
                    <a:pt x="6802" y="6012"/>
                  </a:lnTo>
                  <a:lnTo>
                    <a:pt x="6889" y="5968"/>
                  </a:lnTo>
                  <a:lnTo>
                    <a:pt x="6889" y="5881"/>
                  </a:lnTo>
                  <a:lnTo>
                    <a:pt x="6845" y="2546"/>
                  </a:lnTo>
                  <a:lnTo>
                    <a:pt x="6802" y="2502"/>
                  </a:lnTo>
                  <a:lnTo>
                    <a:pt x="6231" y="791"/>
                  </a:lnTo>
                  <a:lnTo>
                    <a:pt x="6231" y="747"/>
                  </a:lnTo>
                  <a:lnTo>
                    <a:pt x="5968" y="439"/>
                  </a:lnTo>
                  <a:lnTo>
                    <a:pt x="5880" y="396"/>
                  </a:lnTo>
                  <a:lnTo>
                    <a:pt x="500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8" name="Google Shape;5048;p168"/>
            <p:cNvSpPr/>
            <p:nvPr/>
          </p:nvSpPr>
          <p:spPr>
            <a:xfrm>
              <a:off x="5555325" y="4199675"/>
              <a:ext cx="240275" cy="216125"/>
            </a:xfrm>
            <a:custGeom>
              <a:avLst/>
              <a:gdLst/>
              <a:ahLst/>
              <a:cxnLst/>
              <a:rect l="l" t="t" r="r" b="b"/>
              <a:pathLst>
                <a:path w="9611" h="8645" extrusionOk="0">
                  <a:moveTo>
                    <a:pt x="6715" y="352"/>
                  </a:moveTo>
                  <a:lnTo>
                    <a:pt x="7856" y="747"/>
                  </a:lnTo>
                  <a:lnTo>
                    <a:pt x="8207" y="1010"/>
                  </a:lnTo>
                  <a:lnTo>
                    <a:pt x="8865" y="3072"/>
                  </a:lnTo>
                  <a:lnTo>
                    <a:pt x="9260" y="6495"/>
                  </a:lnTo>
                  <a:lnTo>
                    <a:pt x="8953" y="7636"/>
                  </a:lnTo>
                  <a:lnTo>
                    <a:pt x="8645" y="8294"/>
                  </a:lnTo>
                  <a:lnTo>
                    <a:pt x="7987" y="8206"/>
                  </a:lnTo>
                  <a:lnTo>
                    <a:pt x="1054" y="6495"/>
                  </a:lnTo>
                  <a:lnTo>
                    <a:pt x="484" y="6144"/>
                  </a:lnTo>
                  <a:lnTo>
                    <a:pt x="396" y="5968"/>
                  </a:lnTo>
                  <a:lnTo>
                    <a:pt x="1932" y="2677"/>
                  </a:lnTo>
                  <a:lnTo>
                    <a:pt x="2546" y="2063"/>
                  </a:lnTo>
                  <a:lnTo>
                    <a:pt x="4433" y="1010"/>
                  </a:lnTo>
                  <a:lnTo>
                    <a:pt x="5837" y="439"/>
                  </a:lnTo>
                  <a:lnTo>
                    <a:pt x="6715" y="352"/>
                  </a:lnTo>
                  <a:close/>
                  <a:moveTo>
                    <a:pt x="6715" y="1"/>
                  </a:moveTo>
                  <a:lnTo>
                    <a:pt x="5793" y="88"/>
                  </a:lnTo>
                  <a:lnTo>
                    <a:pt x="5749" y="88"/>
                  </a:lnTo>
                  <a:lnTo>
                    <a:pt x="4301" y="703"/>
                  </a:lnTo>
                  <a:lnTo>
                    <a:pt x="2370" y="1756"/>
                  </a:lnTo>
                  <a:lnTo>
                    <a:pt x="2327" y="1800"/>
                  </a:lnTo>
                  <a:lnTo>
                    <a:pt x="1668" y="2414"/>
                  </a:lnTo>
                  <a:lnTo>
                    <a:pt x="1625" y="2502"/>
                  </a:lnTo>
                  <a:lnTo>
                    <a:pt x="45" y="5881"/>
                  </a:lnTo>
                  <a:lnTo>
                    <a:pt x="1" y="5968"/>
                  </a:lnTo>
                  <a:lnTo>
                    <a:pt x="45" y="6056"/>
                  </a:lnTo>
                  <a:lnTo>
                    <a:pt x="176" y="6363"/>
                  </a:lnTo>
                  <a:lnTo>
                    <a:pt x="264" y="6451"/>
                  </a:lnTo>
                  <a:lnTo>
                    <a:pt x="922" y="6802"/>
                  </a:lnTo>
                  <a:lnTo>
                    <a:pt x="966" y="6802"/>
                  </a:lnTo>
                  <a:lnTo>
                    <a:pt x="5793" y="8031"/>
                  </a:lnTo>
                  <a:lnTo>
                    <a:pt x="7899" y="8557"/>
                  </a:lnTo>
                  <a:lnTo>
                    <a:pt x="7943" y="8557"/>
                  </a:lnTo>
                  <a:lnTo>
                    <a:pt x="8733" y="8645"/>
                  </a:lnTo>
                  <a:lnTo>
                    <a:pt x="8865" y="8601"/>
                  </a:lnTo>
                  <a:lnTo>
                    <a:pt x="8909" y="8557"/>
                  </a:lnTo>
                  <a:lnTo>
                    <a:pt x="9304" y="7767"/>
                  </a:lnTo>
                  <a:lnTo>
                    <a:pt x="9304" y="7724"/>
                  </a:lnTo>
                  <a:lnTo>
                    <a:pt x="9611" y="6583"/>
                  </a:lnTo>
                  <a:lnTo>
                    <a:pt x="9611" y="6495"/>
                  </a:lnTo>
                  <a:lnTo>
                    <a:pt x="9216" y="2984"/>
                  </a:lnTo>
                  <a:lnTo>
                    <a:pt x="9216" y="2941"/>
                  </a:lnTo>
                  <a:lnTo>
                    <a:pt x="8514" y="834"/>
                  </a:lnTo>
                  <a:lnTo>
                    <a:pt x="8470" y="747"/>
                  </a:lnTo>
                  <a:lnTo>
                    <a:pt x="8031" y="439"/>
                  </a:lnTo>
                  <a:lnTo>
                    <a:pt x="7987" y="396"/>
                  </a:lnTo>
                  <a:lnTo>
                    <a:pt x="680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9" name="Google Shape;5049;p168"/>
            <p:cNvSpPr/>
            <p:nvPr/>
          </p:nvSpPr>
          <p:spPr>
            <a:xfrm>
              <a:off x="5499400" y="4181025"/>
              <a:ext cx="342275" cy="296225"/>
            </a:xfrm>
            <a:custGeom>
              <a:avLst/>
              <a:gdLst/>
              <a:ahLst/>
              <a:cxnLst/>
              <a:rect l="l" t="t" r="r" b="b"/>
              <a:pathLst>
                <a:path w="13691" h="11849" extrusionOk="0">
                  <a:moveTo>
                    <a:pt x="8952" y="352"/>
                  </a:moveTo>
                  <a:lnTo>
                    <a:pt x="10882" y="1142"/>
                  </a:lnTo>
                  <a:lnTo>
                    <a:pt x="11848" y="4213"/>
                  </a:lnTo>
                  <a:lnTo>
                    <a:pt x="12462" y="8162"/>
                  </a:lnTo>
                  <a:lnTo>
                    <a:pt x="12462" y="8250"/>
                  </a:lnTo>
                  <a:lnTo>
                    <a:pt x="13340" y="9479"/>
                  </a:lnTo>
                  <a:lnTo>
                    <a:pt x="13340" y="9961"/>
                  </a:lnTo>
                  <a:lnTo>
                    <a:pt x="12901" y="10444"/>
                  </a:lnTo>
                  <a:lnTo>
                    <a:pt x="11497" y="11146"/>
                  </a:lnTo>
                  <a:lnTo>
                    <a:pt x="10444" y="11497"/>
                  </a:lnTo>
                  <a:lnTo>
                    <a:pt x="8381" y="10664"/>
                  </a:lnTo>
                  <a:lnTo>
                    <a:pt x="5002" y="9874"/>
                  </a:lnTo>
                  <a:lnTo>
                    <a:pt x="1536" y="9303"/>
                  </a:lnTo>
                  <a:lnTo>
                    <a:pt x="351" y="8952"/>
                  </a:lnTo>
                  <a:lnTo>
                    <a:pt x="351" y="8689"/>
                  </a:lnTo>
                  <a:lnTo>
                    <a:pt x="570" y="8162"/>
                  </a:lnTo>
                  <a:lnTo>
                    <a:pt x="1667" y="6583"/>
                  </a:lnTo>
                  <a:lnTo>
                    <a:pt x="3028" y="4433"/>
                  </a:lnTo>
                  <a:lnTo>
                    <a:pt x="3993" y="2590"/>
                  </a:lnTo>
                  <a:lnTo>
                    <a:pt x="5310" y="1712"/>
                  </a:lnTo>
                  <a:lnTo>
                    <a:pt x="8162" y="352"/>
                  </a:lnTo>
                  <a:close/>
                  <a:moveTo>
                    <a:pt x="8118" y="1"/>
                  </a:moveTo>
                  <a:lnTo>
                    <a:pt x="8074" y="44"/>
                  </a:lnTo>
                  <a:lnTo>
                    <a:pt x="5178" y="1405"/>
                  </a:lnTo>
                  <a:lnTo>
                    <a:pt x="5134" y="1405"/>
                  </a:lnTo>
                  <a:lnTo>
                    <a:pt x="3774" y="2326"/>
                  </a:lnTo>
                  <a:lnTo>
                    <a:pt x="3686" y="2370"/>
                  </a:lnTo>
                  <a:lnTo>
                    <a:pt x="2721" y="4257"/>
                  </a:lnTo>
                  <a:lnTo>
                    <a:pt x="1360" y="6407"/>
                  </a:lnTo>
                  <a:lnTo>
                    <a:pt x="263" y="7943"/>
                  </a:lnTo>
                  <a:lnTo>
                    <a:pt x="263" y="7987"/>
                  </a:lnTo>
                  <a:lnTo>
                    <a:pt x="44" y="8601"/>
                  </a:lnTo>
                  <a:lnTo>
                    <a:pt x="0" y="8645"/>
                  </a:lnTo>
                  <a:lnTo>
                    <a:pt x="0" y="9084"/>
                  </a:lnTo>
                  <a:lnTo>
                    <a:pt x="0" y="9215"/>
                  </a:lnTo>
                  <a:lnTo>
                    <a:pt x="88" y="9259"/>
                  </a:lnTo>
                  <a:lnTo>
                    <a:pt x="1448" y="9654"/>
                  </a:lnTo>
                  <a:lnTo>
                    <a:pt x="1492" y="9654"/>
                  </a:lnTo>
                  <a:lnTo>
                    <a:pt x="4959" y="10225"/>
                  </a:lnTo>
                  <a:lnTo>
                    <a:pt x="8293" y="11015"/>
                  </a:lnTo>
                  <a:lnTo>
                    <a:pt x="10400" y="11848"/>
                  </a:lnTo>
                  <a:lnTo>
                    <a:pt x="10531" y="11848"/>
                  </a:lnTo>
                  <a:lnTo>
                    <a:pt x="11584" y="11497"/>
                  </a:lnTo>
                  <a:lnTo>
                    <a:pt x="11628" y="11453"/>
                  </a:lnTo>
                  <a:lnTo>
                    <a:pt x="13120" y="10707"/>
                  </a:lnTo>
                  <a:lnTo>
                    <a:pt x="13164" y="10664"/>
                  </a:lnTo>
                  <a:lnTo>
                    <a:pt x="13647" y="10137"/>
                  </a:lnTo>
                  <a:lnTo>
                    <a:pt x="13691" y="10005"/>
                  </a:lnTo>
                  <a:lnTo>
                    <a:pt x="13691" y="9435"/>
                  </a:lnTo>
                  <a:lnTo>
                    <a:pt x="13647" y="9347"/>
                  </a:lnTo>
                  <a:lnTo>
                    <a:pt x="12813" y="8075"/>
                  </a:lnTo>
                  <a:lnTo>
                    <a:pt x="12155" y="4169"/>
                  </a:lnTo>
                  <a:lnTo>
                    <a:pt x="12155" y="4125"/>
                  </a:lnTo>
                  <a:lnTo>
                    <a:pt x="11190" y="966"/>
                  </a:lnTo>
                  <a:lnTo>
                    <a:pt x="11190" y="878"/>
                  </a:lnTo>
                  <a:lnTo>
                    <a:pt x="11102" y="834"/>
                  </a:lnTo>
                  <a:lnTo>
                    <a:pt x="9039" y="44"/>
                  </a:lnTo>
                  <a:lnTo>
                    <a:pt x="899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0" name="Google Shape;5050;p168"/>
            <p:cNvSpPr/>
            <p:nvPr/>
          </p:nvSpPr>
          <p:spPr>
            <a:xfrm>
              <a:off x="5288750" y="4500250"/>
              <a:ext cx="79025" cy="51600"/>
            </a:xfrm>
            <a:custGeom>
              <a:avLst/>
              <a:gdLst/>
              <a:ahLst/>
              <a:cxnLst/>
              <a:rect l="l" t="t" r="r" b="b"/>
              <a:pathLst>
                <a:path w="3161" h="2064" extrusionOk="0">
                  <a:moveTo>
                    <a:pt x="1932" y="352"/>
                  </a:moveTo>
                  <a:lnTo>
                    <a:pt x="2502" y="571"/>
                  </a:lnTo>
                  <a:lnTo>
                    <a:pt x="2678" y="703"/>
                  </a:lnTo>
                  <a:lnTo>
                    <a:pt x="2546" y="791"/>
                  </a:lnTo>
                  <a:lnTo>
                    <a:pt x="1493" y="1361"/>
                  </a:lnTo>
                  <a:lnTo>
                    <a:pt x="352" y="1668"/>
                  </a:lnTo>
                  <a:lnTo>
                    <a:pt x="352" y="1624"/>
                  </a:lnTo>
                  <a:lnTo>
                    <a:pt x="747" y="1054"/>
                  </a:lnTo>
                  <a:lnTo>
                    <a:pt x="1317" y="483"/>
                  </a:lnTo>
                  <a:lnTo>
                    <a:pt x="1932" y="352"/>
                  </a:lnTo>
                  <a:close/>
                  <a:moveTo>
                    <a:pt x="1932" y="1"/>
                  </a:moveTo>
                  <a:lnTo>
                    <a:pt x="1186" y="132"/>
                  </a:lnTo>
                  <a:lnTo>
                    <a:pt x="1098" y="176"/>
                  </a:lnTo>
                  <a:lnTo>
                    <a:pt x="484" y="791"/>
                  </a:lnTo>
                  <a:lnTo>
                    <a:pt x="484" y="835"/>
                  </a:lnTo>
                  <a:lnTo>
                    <a:pt x="45" y="1493"/>
                  </a:lnTo>
                  <a:lnTo>
                    <a:pt x="45" y="1537"/>
                  </a:lnTo>
                  <a:lnTo>
                    <a:pt x="1" y="1888"/>
                  </a:lnTo>
                  <a:lnTo>
                    <a:pt x="1" y="1975"/>
                  </a:lnTo>
                  <a:lnTo>
                    <a:pt x="45" y="2019"/>
                  </a:lnTo>
                  <a:lnTo>
                    <a:pt x="176" y="2063"/>
                  </a:lnTo>
                  <a:lnTo>
                    <a:pt x="220" y="2063"/>
                  </a:lnTo>
                  <a:lnTo>
                    <a:pt x="1581" y="1668"/>
                  </a:lnTo>
                  <a:lnTo>
                    <a:pt x="1625" y="1668"/>
                  </a:lnTo>
                  <a:lnTo>
                    <a:pt x="2678" y="1098"/>
                  </a:lnTo>
                  <a:lnTo>
                    <a:pt x="3073" y="922"/>
                  </a:lnTo>
                  <a:lnTo>
                    <a:pt x="3116" y="878"/>
                  </a:lnTo>
                  <a:lnTo>
                    <a:pt x="3160" y="791"/>
                  </a:lnTo>
                  <a:lnTo>
                    <a:pt x="3160" y="703"/>
                  </a:lnTo>
                  <a:lnTo>
                    <a:pt x="3116" y="615"/>
                  </a:lnTo>
                  <a:lnTo>
                    <a:pt x="2722" y="264"/>
                  </a:lnTo>
                  <a:lnTo>
                    <a:pt x="2634" y="220"/>
                  </a:lnTo>
                  <a:lnTo>
                    <a:pt x="201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1" name="Google Shape;5051;p168"/>
            <p:cNvSpPr/>
            <p:nvPr/>
          </p:nvSpPr>
          <p:spPr>
            <a:xfrm>
              <a:off x="5982075" y="1811500"/>
              <a:ext cx="928100" cy="1382250"/>
            </a:xfrm>
            <a:custGeom>
              <a:avLst/>
              <a:gdLst/>
              <a:ahLst/>
              <a:cxnLst/>
              <a:rect l="l" t="t" r="r" b="b"/>
              <a:pathLst>
                <a:path w="37124" h="55290" extrusionOk="0">
                  <a:moveTo>
                    <a:pt x="36685" y="0"/>
                  </a:moveTo>
                  <a:lnTo>
                    <a:pt x="36641" y="44"/>
                  </a:lnTo>
                  <a:lnTo>
                    <a:pt x="36597" y="132"/>
                  </a:lnTo>
                  <a:lnTo>
                    <a:pt x="36597" y="176"/>
                  </a:lnTo>
                  <a:lnTo>
                    <a:pt x="36641" y="263"/>
                  </a:lnTo>
                  <a:lnTo>
                    <a:pt x="36685" y="395"/>
                  </a:lnTo>
                  <a:lnTo>
                    <a:pt x="36772" y="1360"/>
                  </a:lnTo>
                  <a:lnTo>
                    <a:pt x="36772" y="3203"/>
                  </a:lnTo>
                  <a:lnTo>
                    <a:pt x="36070" y="4915"/>
                  </a:lnTo>
                  <a:lnTo>
                    <a:pt x="35280" y="7811"/>
                  </a:lnTo>
                  <a:lnTo>
                    <a:pt x="34666" y="9917"/>
                  </a:lnTo>
                  <a:lnTo>
                    <a:pt x="34008" y="11936"/>
                  </a:lnTo>
                  <a:lnTo>
                    <a:pt x="32648" y="14744"/>
                  </a:lnTo>
                  <a:lnTo>
                    <a:pt x="31551" y="16850"/>
                  </a:lnTo>
                  <a:lnTo>
                    <a:pt x="30629" y="18956"/>
                  </a:lnTo>
                  <a:lnTo>
                    <a:pt x="29137" y="21633"/>
                  </a:lnTo>
                  <a:lnTo>
                    <a:pt x="27733" y="23827"/>
                  </a:lnTo>
                  <a:lnTo>
                    <a:pt x="26504" y="25758"/>
                  </a:lnTo>
                  <a:lnTo>
                    <a:pt x="25144" y="28215"/>
                  </a:lnTo>
                  <a:lnTo>
                    <a:pt x="24881" y="29093"/>
                  </a:lnTo>
                  <a:lnTo>
                    <a:pt x="24881" y="29137"/>
                  </a:lnTo>
                  <a:lnTo>
                    <a:pt x="24881" y="30014"/>
                  </a:lnTo>
                  <a:lnTo>
                    <a:pt x="24881" y="30058"/>
                  </a:lnTo>
                  <a:lnTo>
                    <a:pt x="25232" y="32735"/>
                  </a:lnTo>
                  <a:lnTo>
                    <a:pt x="25583" y="36289"/>
                  </a:lnTo>
                  <a:lnTo>
                    <a:pt x="25495" y="36421"/>
                  </a:lnTo>
                  <a:lnTo>
                    <a:pt x="23345" y="37649"/>
                  </a:lnTo>
                  <a:lnTo>
                    <a:pt x="21370" y="39054"/>
                  </a:lnTo>
                  <a:lnTo>
                    <a:pt x="21326" y="39054"/>
                  </a:lnTo>
                  <a:lnTo>
                    <a:pt x="19659" y="40546"/>
                  </a:lnTo>
                  <a:lnTo>
                    <a:pt x="16500" y="43047"/>
                  </a:lnTo>
                  <a:lnTo>
                    <a:pt x="16456" y="43047"/>
                  </a:lnTo>
                  <a:lnTo>
                    <a:pt x="14964" y="44539"/>
                  </a:lnTo>
                  <a:lnTo>
                    <a:pt x="12594" y="47040"/>
                  </a:lnTo>
                  <a:lnTo>
                    <a:pt x="10400" y="48268"/>
                  </a:lnTo>
                  <a:lnTo>
                    <a:pt x="8250" y="49102"/>
                  </a:lnTo>
                  <a:lnTo>
                    <a:pt x="8206" y="49146"/>
                  </a:lnTo>
                  <a:lnTo>
                    <a:pt x="6626" y="50111"/>
                  </a:lnTo>
                  <a:lnTo>
                    <a:pt x="88" y="54982"/>
                  </a:lnTo>
                  <a:lnTo>
                    <a:pt x="44" y="55026"/>
                  </a:lnTo>
                  <a:lnTo>
                    <a:pt x="0" y="55114"/>
                  </a:lnTo>
                  <a:lnTo>
                    <a:pt x="44" y="55158"/>
                  </a:lnTo>
                  <a:lnTo>
                    <a:pt x="44" y="55245"/>
                  </a:lnTo>
                  <a:lnTo>
                    <a:pt x="132" y="55289"/>
                  </a:lnTo>
                  <a:lnTo>
                    <a:pt x="308" y="55289"/>
                  </a:lnTo>
                  <a:lnTo>
                    <a:pt x="6846" y="50419"/>
                  </a:lnTo>
                  <a:lnTo>
                    <a:pt x="8382" y="49453"/>
                  </a:lnTo>
                  <a:lnTo>
                    <a:pt x="10532" y="48620"/>
                  </a:lnTo>
                  <a:lnTo>
                    <a:pt x="10576" y="48576"/>
                  </a:lnTo>
                  <a:lnTo>
                    <a:pt x="12814" y="47347"/>
                  </a:lnTo>
                  <a:lnTo>
                    <a:pt x="12857" y="47303"/>
                  </a:lnTo>
                  <a:lnTo>
                    <a:pt x="15227" y="44802"/>
                  </a:lnTo>
                  <a:lnTo>
                    <a:pt x="16719" y="43310"/>
                  </a:lnTo>
                  <a:lnTo>
                    <a:pt x="19878" y="40853"/>
                  </a:lnTo>
                  <a:lnTo>
                    <a:pt x="21546" y="39361"/>
                  </a:lnTo>
                  <a:lnTo>
                    <a:pt x="23520" y="37957"/>
                  </a:lnTo>
                  <a:lnTo>
                    <a:pt x="25714" y="36684"/>
                  </a:lnTo>
                  <a:lnTo>
                    <a:pt x="25758" y="36640"/>
                  </a:lnTo>
                  <a:lnTo>
                    <a:pt x="25890" y="36421"/>
                  </a:lnTo>
                  <a:lnTo>
                    <a:pt x="25934" y="36289"/>
                  </a:lnTo>
                  <a:lnTo>
                    <a:pt x="25583" y="32691"/>
                  </a:lnTo>
                  <a:lnTo>
                    <a:pt x="25232" y="30014"/>
                  </a:lnTo>
                  <a:lnTo>
                    <a:pt x="25232" y="29137"/>
                  </a:lnTo>
                  <a:lnTo>
                    <a:pt x="25451" y="28347"/>
                  </a:lnTo>
                  <a:lnTo>
                    <a:pt x="26811" y="25933"/>
                  </a:lnTo>
                  <a:lnTo>
                    <a:pt x="29444" y="21809"/>
                  </a:lnTo>
                  <a:lnTo>
                    <a:pt x="30936" y="19132"/>
                  </a:lnTo>
                  <a:lnTo>
                    <a:pt x="30980" y="19088"/>
                  </a:lnTo>
                  <a:lnTo>
                    <a:pt x="31858" y="16982"/>
                  </a:lnTo>
                  <a:lnTo>
                    <a:pt x="32955" y="14876"/>
                  </a:lnTo>
                  <a:lnTo>
                    <a:pt x="34359" y="12111"/>
                  </a:lnTo>
                  <a:lnTo>
                    <a:pt x="34359" y="12067"/>
                  </a:lnTo>
                  <a:lnTo>
                    <a:pt x="35017" y="10049"/>
                  </a:lnTo>
                  <a:lnTo>
                    <a:pt x="35631" y="7942"/>
                  </a:lnTo>
                  <a:lnTo>
                    <a:pt x="36421" y="5002"/>
                  </a:lnTo>
                  <a:lnTo>
                    <a:pt x="37080" y="3291"/>
                  </a:lnTo>
                  <a:lnTo>
                    <a:pt x="37123" y="3203"/>
                  </a:lnTo>
                  <a:lnTo>
                    <a:pt x="37123" y="1360"/>
                  </a:lnTo>
                  <a:lnTo>
                    <a:pt x="37123" y="1317"/>
                  </a:lnTo>
                  <a:lnTo>
                    <a:pt x="37036" y="307"/>
                  </a:lnTo>
                  <a:lnTo>
                    <a:pt x="37036" y="263"/>
                  </a:lnTo>
                  <a:lnTo>
                    <a:pt x="36948" y="88"/>
                  </a:lnTo>
                  <a:lnTo>
                    <a:pt x="36904" y="44"/>
                  </a:lnTo>
                  <a:lnTo>
                    <a:pt x="3681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2" name="Google Shape;5052;p168"/>
            <p:cNvSpPr/>
            <p:nvPr/>
          </p:nvSpPr>
          <p:spPr>
            <a:xfrm>
              <a:off x="5954650" y="1809300"/>
              <a:ext cx="928100" cy="1359225"/>
            </a:xfrm>
            <a:custGeom>
              <a:avLst/>
              <a:gdLst/>
              <a:ahLst/>
              <a:cxnLst/>
              <a:rect l="l" t="t" r="r" b="b"/>
              <a:pathLst>
                <a:path w="37124" h="54369" extrusionOk="0">
                  <a:moveTo>
                    <a:pt x="36685" y="0"/>
                  </a:moveTo>
                  <a:lnTo>
                    <a:pt x="36641" y="44"/>
                  </a:lnTo>
                  <a:lnTo>
                    <a:pt x="36553" y="44"/>
                  </a:lnTo>
                  <a:lnTo>
                    <a:pt x="36509" y="132"/>
                  </a:lnTo>
                  <a:lnTo>
                    <a:pt x="36509" y="176"/>
                  </a:lnTo>
                  <a:lnTo>
                    <a:pt x="36509" y="264"/>
                  </a:lnTo>
                  <a:lnTo>
                    <a:pt x="36685" y="878"/>
                  </a:lnTo>
                  <a:lnTo>
                    <a:pt x="36772" y="1317"/>
                  </a:lnTo>
                  <a:lnTo>
                    <a:pt x="36685" y="2238"/>
                  </a:lnTo>
                  <a:lnTo>
                    <a:pt x="36114" y="4169"/>
                  </a:lnTo>
                  <a:lnTo>
                    <a:pt x="35588" y="6275"/>
                  </a:lnTo>
                  <a:lnTo>
                    <a:pt x="34885" y="8820"/>
                  </a:lnTo>
                  <a:lnTo>
                    <a:pt x="34139" y="11146"/>
                  </a:lnTo>
                  <a:lnTo>
                    <a:pt x="32823" y="14042"/>
                  </a:lnTo>
                  <a:lnTo>
                    <a:pt x="31814" y="15973"/>
                  </a:lnTo>
                  <a:lnTo>
                    <a:pt x="30541" y="18737"/>
                  </a:lnTo>
                  <a:lnTo>
                    <a:pt x="29093" y="21238"/>
                  </a:lnTo>
                  <a:lnTo>
                    <a:pt x="27557" y="23652"/>
                  </a:lnTo>
                  <a:lnTo>
                    <a:pt x="26285" y="25802"/>
                  </a:lnTo>
                  <a:lnTo>
                    <a:pt x="24881" y="28172"/>
                  </a:lnTo>
                  <a:lnTo>
                    <a:pt x="22599" y="31682"/>
                  </a:lnTo>
                  <a:lnTo>
                    <a:pt x="22599" y="31770"/>
                  </a:lnTo>
                  <a:lnTo>
                    <a:pt x="22467" y="32911"/>
                  </a:lnTo>
                  <a:lnTo>
                    <a:pt x="22380" y="35631"/>
                  </a:lnTo>
                  <a:lnTo>
                    <a:pt x="22160" y="36509"/>
                  </a:lnTo>
                  <a:lnTo>
                    <a:pt x="21721" y="37299"/>
                  </a:lnTo>
                  <a:lnTo>
                    <a:pt x="20142" y="38834"/>
                  </a:lnTo>
                  <a:lnTo>
                    <a:pt x="17070" y="41379"/>
                  </a:lnTo>
                  <a:lnTo>
                    <a:pt x="15490" y="43091"/>
                  </a:lnTo>
                  <a:lnTo>
                    <a:pt x="13516" y="45329"/>
                  </a:lnTo>
                  <a:lnTo>
                    <a:pt x="12331" y="46338"/>
                  </a:lnTo>
                  <a:lnTo>
                    <a:pt x="11234" y="46865"/>
                  </a:lnTo>
                  <a:lnTo>
                    <a:pt x="8777" y="47786"/>
                  </a:lnTo>
                  <a:lnTo>
                    <a:pt x="8733" y="47786"/>
                  </a:lnTo>
                  <a:lnTo>
                    <a:pt x="6934" y="48927"/>
                  </a:lnTo>
                  <a:lnTo>
                    <a:pt x="2194" y="52525"/>
                  </a:lnTo>
                  <a:lnTo>
                    <a:pt x="44" y="54061"/>
                  </a:lnTo>
                  <a:lnTo>
                    <a:pt x="0" y="54105"/>
                  </a:lnTo>
                  <a:lnTo>
                    <a:pt x="0" y="54193"/>
                  </a:lnTo>
                  <a:lnTo>
                    <a:pt x="0" y="54236"/>
                  </a:lnTo>
                  <a:lnTo>
                    <a:pt x="0" y="54324"/>
                  </a:lnTo>
                  <a:lnTo>
                    <a:pt x="88" y="54368"/>
                  </a:lnTo>
                  <a:lnTo>
                    <a:pt x="176" y="54368"/>
                  </a:lnTo>
                  <a:lnTo>
                    <a:pt x="264" y="54324"/>
                  </a:lnTo>
                  <a:lnTo>
                    <a:pt x="2370" y="52788"/>
                  </a:lnTo>
                  <a:lnTo>
                    <a:pt x="5486" y="50463"/>
                  </a:lnTo>
                  <a:lnTo>
                    <a:pt x="7153" y="49234"/>
                  </a:lnTo>
                  <a:lnTo>
                    <a:pt x="8908" y="48093"/>
                  </a:lnTo>
                  <a:lnTo>
                    <a:pt x="11365" y="47172"/>
                  </a:lnTo>
                  <a:lnTo>
                    <a:pt x="12506" y="46645"/>
                  </a:lnTo>
                  <a:lnTo>
                    <a:pt x="12550" y="46601"/>
                  </a:lnTo>
                  <a:lnTo>
                    <a:pt x="13735" y="45592"/>
                  </a:lnTo>
                  <a:lnTo>
                    <a:pt x="13779" y="45548"/>
                  </a:lnTo>
                  <a:lnTo>
                    <a:pt x="15754" y="43310"/>
                  </a:lnTo>
                  <a:lnTo>
                    <a:pt x="17333" y="41643"/>
                  </a:lnTo>
                  <a:lnTo>
                    <a:pt x="20361" y="39098"/>
                  </a:lnTo>
                  <a:lnTo>
                    <a:pt x="21985" y="37518"/>
                  </a:lnTo>
                  <a:lnTo>
                    <a:pt x="22028" y="37474"/>
                  </a:lnTo>
                  <a:lnTo>
                    <a:pt x="22511" y="36684"/>
                  </a:lnTo>
                  <a:lnTo>
                    <a:pt x="22511" y="36640"/>
                  </a:lnTo>
                  <a:lnTo>
                    <a:pt x="22731" y="35719"/>
                  </a:lnTo>
                  <a:lnTo>
                    <a:pt x="22731" y="35675"/>
                  </a:lnTo>
                  <a:lnTo>
                    <a:pt x="22818" y="32954"/>
                  </a:lnTo>
                  <a:lnTo>
                    <a:pt x="22950" y="31857"/>
                  </a:lnTo>
                  <a:lnTo>
                    <a:pt x="25188" y="28391"/>
                  </a:lnTo>
                  <a:lnTo>
                    <a:pt x="26592" y="25978"/>
                  </a:lnTo>
                  <a:lnTo>
                    <a:pt x="27821" y="23827"/>
                  </a:lnTo>
                  <a:lnTo>
                    <a:pt x="29400" y="21414"/>
                  </a:lnTo>
                  <a:lnTo>
                    <a:pt x="30848" y="18913"/>
                  </a:lnTo>
                  <a:lnTo>
                    <a:pt x="32121" y="16104"/>
                  </a:lnTo>
                  <a:lnTo>
                    <a:pt x="33130" y="14218"/>
                  </a:lnTo>
                  <a:lnTo>
                    <a:pt x="34491" y="11278"/>
                  </a:lnTo>
                  <a:lnTo>
                    <a:pt x="34491" y="11234"/>
                  </a:lnTo>
                  <a:lnTo>
                    <a:pt x="35237" y="8908"/>
                  </a:lnTo>
                  <a:lnTo>
                    <a:pt x="35895" y="6363"/>
                  </a:lnTo>
                  <a:lnTo>
                    <a:pt x="36465" y="4301"/>
                  </a:lnTo>
                  <a:lnTo>
                    <a:pt x="37036" y="2282"/>
                  </a:lnTo>
                  <a:lnTo>
                    <a:pt x="37123" y="1317"/>
                  </a:lnTo>
                  <a:lnTo>
                    <a:pt x="37123" y="1273"/>
                  </a:lnTo>
                  <a:lnTo>
                    <a:pt x="37036" y="834"/>
                  </a:lnTo>
                  <a:lnTo>
                    <a:pt x="37036" y="790"/>
                  </a:lnTo>
                  <a:lnTo>
                    <a:pt x="36860" y="132"/>
                  </a:lnTo>
                  <a:lnTo>
                    <a:pt x="36816" y="88"/>
                  </a:lnTo>
                  <a:lnTo>
                    <a:pt x="36772" y="44"/>
                  </a:lnTo>
                  <a:lnTo>
                    <a:pt x="3668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3" name="Google Shape;5053;p168"/>
            <p:cNvSpPr/>
            <p:nvPr/>
          </p:nvSpPr>
          <p:spPr>
            <a:xfrm>
              <a:off x="5925025" y="1820275"/>
              <a:ext cx="932500" cy="1321900"/>
            </a:xfrm>
            <a:custGeom>
              <a:avLst/>
              <a:gdLst/>
              <a:ahLst/>
              <a:cxnLst/>
              <a:rect l="l" t="t" r="r" b="b"/>
              <a:pathLst>
                <a:path w="37300" h="52876" extrusionOk="0">
                  <a:moveTo>
                    <a:pt x="37124" y="0"/>
                  </a:moveTo>
                  <a:lnTo>
                    <a:pt x="37080" y="44"/>
                  </a:lnTo>
                  <a:lnTo>
                    <a:pt x="36992" y="44"/>
                  </a:lnTo>
                  <a:lnTo>
                    <a:pt x="36948" y="88"/>
                  </a:lnTo>
                  <a:lnTo>
                    <a:pt x="36948" y="176"/>
                  </a:lnTo>
                  <a:lnTo>
                    <a:pt x="36860" y="746"/>
                  </a:lnTo>
                  <a:lnTo>
                    <a:pt x="35763" y="4827"/>
                  </a:lnTo>
                  <a:lnTo>
                    <a:pt x="35061" y="7504"/>
                  </a:lnTo>
                  <a:lnTo>
                    <a:pt x="34315" y="9917"/>
                  </a:lnTo>
                  <a:lnTo>
                    <a:pt x="32165" y="14568"/>
                  </a:lnTo>
                  <a:lnTo>
                    <a:pt x="31024" y="17026"/>
                  </a:lnTo>
                  <a:lnTo>
                    <a:pt x="29532" y="19659"/>
                  </a:lnTo>
                  <a:lnTo>
                    <a:pt x="27031" y="23696"/>
                  </a:lnTo>
                  <a:lnTo>
                    <a:pt x="24705" y="27645"/>
                  </a:lnTo>
                  <a:lnTo>
                    <a:pt x="23696" y="29137"/>
                  </a:lnTo>
                  <a:lnTo>
                    <a:pt x="21063" y="32647"/>
                  </a:lnTo>
                  <a:lnTo>
                    <a:pt x="21019" y="32691"/>
                  </a:lnTo>
                  <a:lnTo>
                    <a:pt x="20230" y="35061"/>
                  </a:lnTo>
                  <a:lnTo>
                    <a:pt x="18387" y="38571"/>
                  </a:lnTo>
                  <a:lnTo>
                    <a:pt x="17158" y="39931"/>
                  </a:lnTo>
                  <a:lnTo>
                    <a:pt x="14964" y="42432"/>
                  </a:lnTo>
                  <a:lnTo>
                    <a:pt x="12814" y="44670"/>
                  </a:lnTo>
                  <a:lnTo>
                    <a:pt x="9391" y="45943"/>
                  </a:lnTo>
                  <a:lnTo>
                    <a:pt x="7855" y="46864"/>
                  </a:lnTo>
                  <a:lnTo>
                    <a:pt x="7811" y="46864"/>
                  </a:lnTo>
                  <a:lnTo>
                    <a:pt x="6012" y="48225"/>
                  </a:lnTo>
                  <a:lnTo>
                    <a:pt x="45" y="52569"/>
                  </a:lnTo>
                  <a:lnTo>
                    <a:pt x="1" y="52613"/>
                  </a:lnTo>
                  <a:lnTo>
                    <a:pt x="1" y="52700"/>
                  </a:lnTo>
                  <a:lnTo>
                    <a:pt x="1" y="52744"/>
                  </a:lnTo>
                  <a:lnTo>
                    <a:pt x="1" y="52832"/>
                  </a:lnTo>
                  <a:lnTo>
                    <a:pt x="88" y="52876"/>
                  </a:lnTo>
                  <a:lnTo>
                    <a:pt x="264" y="52876"/>
                  </a:lnTo>
                  <a:lnTo>
                    <a:pt x="6232" y="48532"/>
                  </a:lnTo>
                  <a:lnTo>
                    <a:pt x="8031" y="47172"/>
                  </a:lnTo>
                  <a:lnTo>
                    <a:pt x="9523" y="46250"/>
                  </a:lnTo>
                  <a:lnTo>
                    <a:pt x="12243" y="45241"/>
                  </a:lnTo>
                  <a:lnTo>
                    <a:pt x="12989" y="44977"/>
                  </a:lnTo>
                  <a:lnTo>
                    <a:pt x="13077" y="44934"/>
                  </a:lnTo>
                  <a:lnTo>
                    <a:pt x="15227" y="42652"/>
                  </a:lnTo>
                  <a:lnTo>
                    <a:pt x="17377" y="40151"/>
                  </a:lnTo>
                  <a:lnTo>
                    <a:pt x="18650" y="38790"/>
                  </a:lnTo>
                  <a:lnTo>
                    <a:pt x="18694" y="38746"/>
                  </a:lnTo>
                  <a:lnTo>
                    <a:pt x="20581" y="35192"/>
                  </a:lnTo>
                  <a:lnTo>
                    <a:pt x="20581" y="35148"/>
                  </a:lnTo>
                  <a:lnTo>
                    <a:pt x="21327" y="32823"/>
                  </a:lnTo>
                  <a:lnTo>
                    <a:pt x="23959" y="29356"/>
                  </a:lnTo>
                  <a:lnTo>
                    <a:pt x="25013" y="27864"/>
                  </a:lnTo>
                  <a:lnTo>
                    <a:pt x="27294" y="23871"/>
                  </a:lnTo>
                  <a:lnTo>
                    <a:pt x="29839" y="19834"/>
                  </a:lnTo>
                  <a:lnTo>
                    <a:pt x="31331" y="17201"/>
                  </a:lnTo>
                  <a:lnTo>
                    <a:pt x="32472" y="14700"/>
                  </a:lnTo>
                  <a:lnTo>
                    <a:pt x="34666" y="10093"/>
                  </a:lnTo>
                  <a:lnTo>
                    <a:pt x="34666" y="10049"/>
                  </a:lnTo>
                  <a:lnTo>
                    <a:pt x="35412" y="7591"/>
                  </a:lnTo>
                  <a:lnTo>
                    <a:pt x="36114" y="4915"/>
                  </a:lnTo>
                  <a:lnTo>
                    <a:pt x="37211" y="790"/>
                  </a:lnTo>
                  <a:lnTo>
                    <a:pt x="37299" y="220"/>
                  </a:lnTo>
                  <a:lnTo>
                    <a:pt x="37255" y="132"/>
                  </a:lnTo>
                  <a:lnTo>
                    <a:pt x="37255" y="88"/>
                  </a:lnTo>
                  <a:lnTo>
                    <a:pt x="37211" y="44"/>
                  </a:lnTo>
                  <a:lnTo>
                    <a:pt x="3712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4" name="Google Shape;5054;p168"/>
            <p:cNvSpPr/>
            <p:nvPr/>
          </p:nvSpPr>
          <p:spPr>
            <a:xfrm>
              <a:off x="5894325" y="1812575"/>
              <a:ext cx="942350" cy="1302175"/>
            </a:xfrm>
            <a:custGeom>
              <a:avLst/>
              <a:gdLst/>
              <a:ahLst/>
              <a:cxnLst/>
              <a:rect l="l" t="t" r="r" b="b"/>
              <a:pathLst>
                <a:path w="37694" h="52087" extrusionOk="0">
                  <a:moveTo>
                    <a:pt x="37518" y="1"/>
                  </a:moveTo>
                  <a:lnTo>
                    <a:pt x="37430" y="45"/>
                  </a:lnTo>
                  <a:lnTo>
                    <a:pt x="37386" y="89"/>
                  </a:lnTo>
                  <a:lnTo>
                    <a:pt x="37342" y="133"/>
                  </a:lnTo>
                  <a:lnTo>
                    <a:pt x="37255" y="571"/>
                  </a:lnTo>
                  <a:lnTo>
                    <a:pt x="36377" y="3160"/>
                  </a:lnTo>
                  <a:lnTo>
                    <a:pt x="35763" y="5267"/>
                  </a:lnTo>
                  <a:lnTo>
                    <a:pt x="35148" y="7636"/>
                  </a:lnTo>
                  <a:lnTo>
                    <a:pt x="33876" y="11366"/>
                  </a:lnTo>
                  <a:lnTo>
                    <a:pt x="32559" y="13911"/>
                  </a:lnTo>
                  <a:lnTo>
                    <a:pt x="31550" y="16105"/>
                  </a:lnTo>
                  <a:lnTo>
                    <a:pt x="30629" y="17729"/>
                  </a:lnTo>
                  <a:lnTo>
                    <a:pt x="29707" y="19308"/>
                  </a:lnTo>
                  <a:lnTo>
                    <a:pt x="27820" y="22380"/>
                  </a:lnTo>
                  <a:lnTo>
                    <a:pt x="26504" y="24530"/>
                  </a:lnTo>
                  <a:lnTo>
                    <a:pt x="25231" y="26680"/>
                  </a:lnTo>
                  <a:lnTo>
                    <a:pt x="23959" y="28567"/>
                  </a:lnTo>
                  <a:lnTo>
                    <a:pt x="22686" y="30191"/>
                  </a:lnTo>
                  <a:lnTo>
                    <a:pt x="21282" y="31946"/>
                  </a:lnTo>
                  <a:lnTo>
                    <a:pt x="19790" y="33526"/>
                  </a:lnTo>
                  <a:lnTo>
                    <a:pt x="17684" y="35325"/>
                  </a:lnTo>
                  <a:lnTo>
                    <a:pt x="16762" y="36378"/>
                  </a:lnTo>
                  <a:lnTo>
                    <a:pt x="16718" y="36422"/>
                  </a:lnTo>
                  <a:lnTo>
                    <a:pt x="16148" y="37387"/>
                  </a:lnTo>
                  <a:lnTo>
                    <a:pt x="16148" y="37431"/>
                  </a:lnTo>
                  <a:lnTo>
                    <a:pt x="15358" y="39449"/>
                  </a:lnTo>
                  <a:lnTo>
                    <a:pt x="14437" y="41424"/>
                  </a:lnTo>
                  <a:lnTo>
                    <a:pt x="12901" y="43530"/>
                  </a:lnTo>
                  <a:lnTo>
                    <a:pt x="12330" y="43925"/>
                  </a:lnTo>
                  <a:lnTo>
                    <a:pt x="9917" y="44891"/>
                  </a:lnTo>
                  <a:lnTo>
                    <a:pt x="9917" y="44934"/>
                  </a:lnTo>
                  <a:lnTo>
                    <a:pt x="8337" y="45900"/>
                  </a:lnTo>
                  <a:lnTo>
                    <a:pt x="6143" y="47523"/>
                  </a:lnTo>
                  <a:lnTo>
                    <a:pt x="3642" y="49322"/>
                  </a:lnTo>
                  <a:lnTo>
                    <a:pt x="88" y="51780"/>
                  </a:lnTo>
                  <a:lnTo>
                    <a:pt x="44" y="51824"/>
                  </a:lnTo>
                  <a:lnTo>
                    <a:pt x="0" y="51911"/>
                  </a:lnTo>
                  <a:lnTo>
                    <a:pt x="0" y="51955"/>
                  </a:lnTo>
                  <a:lnTo>
                    <a:pt x="44" y="52043"/>
                  </a:lnTo>
                  <a:lnTo>
                    <a:pt x="88" y="52087"/>
                  </a:lnTo>
                  <a:lnTo>
                    <a:pt x="307" y="52087"/>
                  </a:lnTo>
                  <a:lnTo>
                    <a:pt x="3818" y="49630"/>
                  </a:lnTo>
                  <a:lnTo>
                    <a:pt x="6319" y="47787"/>
                  </a:lnTo>
                  <a:lnTo>
                    <a:pt x="8513" y="46163"/>
                  </a:lnTo>
                  <a:lnTo>
                    <a:pt x="10049" y="45242"/>
                  </a:lnTo>
                  <a:lnTo>
                    <a:pt x="12506" y="44232"/>
                  </a:lnTo>
                  <a:lnTo>
                    <a:pt x="13120" y="43794"/>
                  </a:lnTo>
                  <a:lnTo>
                    <a:pt x="13164" y="43750"/>
                  </a:lnTo>
                  <a:lnTo>
                    <a:pt x="14744" y="41643"/>
                  </a:lnTo>
                  <a:lnTo>
                    <a:pt x="14744" y="41600"/>
                  </a:lnTo>
                  <a:lnTo>
                    <a:pt x="15665" y="39581"/>
                  </a:lnTo>
                  <a:lnTo>
                    <a:pt x="16455" y="37563"/>
                  </a:lnTo>
                  <a:lnTo>
                    <a:pt x="17026" y="36597"/>
                  </a:lnTo>
                  <a:lnTo>
                    <a:pt x="17947" y="35588"/>
                  </a:lnTo>
                  <a:lnTo>
                    <a:pt x="20053" y="33789"/>
                  </a:lnTo>
                  <a:lnTo>
                    <a:pt x="20053" y="33745"/>
                  </a:lnTo>
                  <a:lnTo>
                    <a:pt x="21545" y="32165"/>
                  </a:lnTo>
                  <a:lnTo>
                    <a:pt x="22950" y="30410"/>
                  </a:lnTo>
                  <a:lnTo>
                    <a:pt x="24222" y="28786"/>
                  </a:lnTo>
                  <a:lnTo>
                    <a:pt x="25538" y="26856"/>
                  </a:lnTo>
                  <a:lnTo>
                    <a:pt x="26811" y="24706"/>
                  </a:lnTo>
                  <a:lnTo>
                    <a:pt x="28127" y="22599"/>
                  </a:lnTo>
                  <a:lnTo>
                    <a:pt x="30014" y="19484"/>
                  </a:lnTo>
                  <a:lnTo>
                    <a:pt x="30936" y="17904"/>
                  </a:lnTo>
                  <a:lnTo>
                    <a:pt x="31857" y="16281"/>
                  </a:lnTo>
                  <a:lnTo>
                    <a:pt x="32910" y="14043"/>
                  </a:lnTo>
                  <a:lnTo>
                    <a:pt x="34183" y="11498"/>
                  </a:lnTo>
                  <a:lnTo>
                    <a:pt x="34183" y="11454"/>
                  </a:lnTo>
                  <a:lnTo>
                    <a:pt x="35455" y="7768"/>
                  </a:lnTo>
                  <a:lnTo>
                    <a:pt x="36114" y="5354"/>
                  </a:lnTo>
                  <a:lnTo>
                    <a:pt x="36684" y="3248"/>
                  </a:lnTo>
                  <a:lnTo>
                    <a:pt x="37606" y="659"/>
                  </a:lnTo>
                  <a:lnTo>
                    <a:pt x="37693" y="220"/>
                  </a:lnTo>
                  <a:lnTo>
                    <a:pt x="37693" y="133"/>
                  </a:lnTo>
                  <a:lnTo>
                    <a:pt x="37693" y="89"/>
                  </a:lnTo>
                  <a:lnTo>
                    <a:pt x="37650" y="45"/>
                  </a:lnTo>
                  <a:lnTo>
                    <a:pt x="3756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5" name="Google Shape;5055;p168"/>
            <p:cNvSpPr/>
            <p:nvPr/>
          </p:nvSpPr>
          <p:spPr>
            <a:xfrm>
              <a:off x="5836175" y="1785150"/>
              <a:ext cx="956625" cy="1276950"/>
            </a:xfrm>
            <a:custGeom>
              <a:avLst/>
              <a:gdLst/>
              <a:ahLst/>
              <a:cxnLst/>
              <a:rect l="l" t="t" r="r" b="b"/>
              <a:pathLst>
                <a:path w="38265" h="51078" extrusionOk="0">
                  <a:moveTo>
                    <a:pt x="38001" y="1"/>
                  </a:moveTo>
                  <a:lnTo>
                    <a:pt x="37957" y="45"/>
                  </a:lnTo>
                  <a:lnTo>
                    <a:pt x="37913" y="133"/>
                  </a:lnTo>
                  <a:lnTo>
                    <a:pt x="37299" y="1888"/>
                  </a:lnTo>
                  <a:lnTo>
                    <a:pt x="36333" y="4126"/>
                  </a:lnTo>
                  <a:lnTo>
                    <a:pt x="35587" y="6715"/>
                  </a:lnTo>
                  <a:lnTo>
                    <a:pt x="34622" y="10050"/>
                  </a:lnTo>
                  <a:lnTo>
                    <a:pt x="32999" y="13604"/>
                  </a:lnTo>
                  <a:lnTo>
                    <a:pt x="32121" y="15359"/>
                  </a:lnTo>
                  <a:lnTo>
                    <a:pt x="29313" y="20186"/>
                  </a:lnTo>
                  <a:lnTo>
                    <a:pt x="27908" y="22468"/>
                  </a:lnTo>
                  <a:lnTo>
                    <a:pt x="26680" y="24530"/>
                  </a:lnTo>
                  <a:lnTo>
                    <a:pt x="24442" y="27909"/>
                  </a:lnTo>
                  <a:lnTo>
                    <a:pt x="22818" y="29971"/>
                  </a:lnTo>
                  <a:lnTo>
                    <a:pt x="21853" y="31112"/>
                  </a:lnTo>
                  <a:lnTo>
                    <a:pt x="20931" y="32121"/>
                  </a:lnTo>
                  <a:lnTo>
                    <a:pt x="20010" y="32955"/>
                  </a:lnTo>
                  <a:lnTo>
                    <a:pt x="19132" y="33701"/>
                  </a:lnTo>
                  <a:lnTo>
                    <a:pt x="18211" y="34403"/>
                  </a:lnTo>
                  <a:lnTo>
                    <a:pt x="17245" y="35061"/>
                  </a:lnTo>
                  <a:lnTo>
                    <a:pt x="15095" y="36378"/>
                  </a:lnTo>
                  <a:lnTo>
                    <a:pt x="13472" y="37387"/>
                  </a:lnTo>
                  <a:lnTo>
                    <a:pt x="11102" y="39054"/>
                  </a:lnTo>
                  <a:lnTo>
                    <a:pt x="11058" y="39054"/>
                  </a:lnTo>
                  <a:lnTo>
                    <a:pt x="9347" y="40590"/>
                  </a:lnTo>
                  <a:lnTo>
                    <a:pt x="9303" y="40634"/>
                  </a:lnTo>
                  <a:lnTo>
                    <a:pt x="8162" y="42653"/>
                  </a:lnTo>
                  <a:lnTo>
                    <a:pt x="5793" y="46646"/>
                  </a:lnTo>
                  <a:lnTo>
                    <a:pt x="4959" y="47348"/>
                  </a:lnTo>
                  <a:lnTo>
                    <a:pt x="2940" y="48708"/>
                  </a:lnTo>
                  <a:lnTo>
                    <a:pt x="44" y="50771"/>
                  </a:lnTo>
                  <a:lnTo>
                    <a:pt x="0" y="50814"/>
                  </a:lnTo>
                  <a:lnTo>
                    <a:pt x="0" y="50858"/>
                  </a:lnTo>
                  <a:lnTo>
                    <a:pt x="0" y="50946"/>
                  </a:lnTo>
                  <a:lnTo>
                    <a:pt x="0" y="50990"/>
                  </a:lnTo>
                  <a:lnTo>
                    <a:pt x="88" y="51034"/>
                  </a:lnTo>
                  <a:lnTo>
                    <a:pt x="176" y="51078"/>
                  </a:lnTo>
                  <a:lnTo>
                    <a:pt x="264" y="51034"/>
                  </a:lnTo>
                  <a:lnTo>
                    <a:pt x="3116" y="49015"/>
                  </a:lnTo>
                  <a:lnTo>
                    <a:pt x="5178" y="47611"/>
                  </a:lnTo>
                  <a:lnTo>
                    <a:pt x="6056" y="46909"/>
                  </a:lnTo>
                  <a:lnTo>
                    <a:pt x="6100" y="46865"/>
                  </a:lnTo>
                  <a:lnTo>
                    <a:pt x="8469" y="42828"/>
                  </a:lnTo>
                  <a:lnTo>
                    <a:pt x="9610" y="40854"/>
                  </a:lnTo>
                  <a:lnTo>
                    <a:pt x="11278" y="39318"/>
                  </a:lnTo>
                  <a:lnTo>
                    <a:pt x="13691" y="37694"/>
                  </a:lnTo>
                  <a:lnTo>
                    <a:pt x="15271" y="36685"/>
                  </a:lnTo>
                  <a:lnTo>
                    <a:pt x="17465" y="35325"/>
                  </a:lnTo>
                  <a:lnTo>
                    <a:pt x="18430" y="34666"/>
                  </a:lnTo>
                  <a:lnTo>
                    <a:pt x="19352" y="34008"/>
                  </a:lnTo>
                  <a:lnTo>
                    <a:pt x="20229" y="33218"/>
                  </a:lnTo>
                  <a:lnTo>
                    <a:pt x="21151" y="32385"/>
                  </a:lnTo>
                  <a:lnTo>
                    <a:pt x="22116" y="31375"/>
                  </a:lnTo>
                  <a:lnTo>
                    <a:pt x="23125" y="30191"/>
                  </a:lnTo>
                  <a:lnTo>
                    <a:pt x="24705" y="28128"/>
                  </a:lnTo>
                  <a:lnTo>
                    <a:pt x="26943" y="24749"/>
                  </a:lnTo>
                  <a:lnTo>
                    <a:pt x="28172" y="22643"/>
                  </a:lnTo>
                  <a:lnTo>
                    <a:pt x="29620" y="20361"/>
                  </a:lnTo>
                  <a:lnTo>
                    <a:pt x="32428" y="15535"/>
                  </a:lnTo>
                  <a:lnTo>
                    <a:pt x="33306" y="13779"/>
                  </a:lnTo>
                  <a:lnTo>
                    <a:pt x="34973" y="10225"/>
                  </a:lnTo>
                  <a:lnTo>
                    <a:pt x="34973" y="10181"/>
                  </a:lnTo>
                  <a:lnTo>
                    <a:pt x="35895" y="6802"/>
                  </a:lnTo>
                  <a:lnTo>
                    <a:pt x="36684" y="4257"/>
                  </a:lnTo>
                  <a:lnTo>
                    <a:pt x="37606" y="2019"/>
                  </a:lnTo>
                  <a:lnTo>
                    <a:pt x="38220" y="220"/>
                  </a:lnTo>
                  <a:lnTo>
                    <a:pt x="38264" y="177"/>
                  </a:lnTo>
                  <a:lnTo>
                    <a:pt x="38220" y="89"/>
                  </a:lnTo>
                  <a:lnTo>
                    <a:pt x="38176" y="45"/>
                  </a:lnTo>
                  <a:lnTo>
                    <a:pt x="3813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6" name="Google Shape;5056;p168"/>
            <p:cNvSpPr/>
            <p:nvPr/>
          </p:nvSpPr>
          <p:spPr>
            <a:xfrm>
              <a:off x="5806550" y="1750050"/>
              <a:ext cx="970875" cy="1285725"/>
            </a:xfrm>
            <a:custGeom>
              <a:avLst/>
              <a:gdLst/>
              <a:ahLst/>
              <a:cxnLst/>
              <a:rect l="l" t="t" r="r" b="b"/>
              <a:pathLst>
                <a:path w="38835" h="51429" extrusionOk="0">
                  <a:moveTo>
                    <a:pt x="38572" y="1"/>
                  </a:moveTo>
                  <a:lnTo>
                    <a:pt x="38528" y="45"/>
                  </a:lnTo>
                  <a:lnTo>
                    <a:pt x="38528" y="132"/>
                  </a:lnTo>
                  <a:lnTo>
                    <a:pt x="38221" y="1186"/>
                  </a:lnTo>
                  <a:lnTo>
                    <a:pt x="37255" y="3511"/>
                  </a:lnTo>
                  <a:lnTo>
                    <a:pt x="36158" y="6100"/>
                  </a:lnTo>
                  <a:lnTo>
                    <a:pt x="36114" y="6144"/>
                  </a:lnTo>
                  <a:lnTo>
                    <a:pt x="34710" y="11015"/>
                  </a:lnTo>
                  <a:lnTo>
                    <a:pt x="32955" y="14832"/>
                  </a:lnTo>
                  <a:lnTo>
                    <a:pt x="31112" y="18080"/>
                  </a:lnTo>
                  <a:lnTo>
                    <a:pt x="29049" y="21634"/>
                  </a:lnTo>
                  <a:lnTo>
                    <a:pt x="27996" y="23389"/>
                  </a:lnTo>
                  <a:lnTo>
                    <a:pt x="26943" y="25144"/>
                  </a:lnTo>
                  <a:lnTo>
                    <a:pt x="25802" y="26856"/>
                  </a:lnTo>
                  <a:lnTo>
                    <a:pt x="24661" y="28479"/>
                  </a:lnTo>
                  <a:lnTo>
                    <a:pt x="23477" y="30059"/>
                  </a:lnTo>
                  <a:lnTo>
                    <a:pt x="22862" y="30761"/>
                  </a:lnTo>
                  <a:lnTo>
                    <a:pt x="22204" y="31507"/>
                  </a:lnTo>
                  <a:lnTo>
                    <a:pt x="18869" y="34535"/>
                  </a:lnTo>
                  <a:lnTo>
                    <a:pt x="14920" y="37124"/>
                  </a:lnTo>
                  <a:lnTo>
                    <a:pt x="10883" y="39844"/>
                  </a:lnTo>
                  <a:lnTo>
                    <a:pt x="9084" y="41117"/>
                  </a:lnTo>
                  <a:lnTo>
                    <a:pt x="6714" y="42521"/>
                  </a:lnTo>
                  <a:lnTo>
                    <a:pt x="4169" y="43925"/>
                  </a:lnTo>
                  <a:lnTo>
                    <a:pt x="4125" y="43969"/>
                  </a:lnTo>
                  <a:lnTo>
                    <a:pt x="3774" y="44408"/>
                  </a:lnTo>
                  <a:lnTo>
                    <a:pt x="3774" y="44452"/>
                  </a:lnTo>
                  <a:lnTo>
                    <a:pt x="3248" y="45856"/>
                  </a:lnTo>
                  <a:lnTo>
                    <a:pt x="2370" y="48181"/>
                  </a:lnTo>
                  <a:lnTo>
                    <a:pt x="1317" y="49981"/>
                  </a:lnTo>
                  <a:lnTo>
                    <a:pt x="44" y="51121"/>
                  </a:lnTo>
                  <a:lnTo>
                    <a:pt x="44" y="51209"/>
                  </a:lnTo>
                  <a:lnTo>
                    <a:pt x="1" y="51253"/>
                  </a:lnTo>
                  <a:lnTo>
                    <a:pt x="1" y="51341"/>
                  </a:lnTo>
                  <a:lnTo>
                    <a:pt x="44" y="51385"/>
                  </a:lnTo>
                  <a:lnTo>
                    <a:pt x="132" y="51429"/>
                  </a:lnTo>
                  <a:lnTo>
                    <a:pt x="176" y="51429"/>
                  </a:lnTo>
                  <a:lnTo>
                    <a:pt x="308" y="51385"/>
                  </a:lnTo>
                  <a:lnTo>
                    <a:pt x="1580" y="50244"/>
                  </a:lnTo>
                  <a:lnTo>
                    <a:pt x="1624" y="50200"/>
                  </a:lnTo>
                  <a:lnTo>
                    <a:pt x="2677" y="48357"/>
                  </a:lnTo>
                  <a:lnTo>
                    <a:pt x="2721" y="48313"/>
                  </a:lnTo>
                  <a:lnTo>
                    <a:pt x="3599" y="45987"/>
                  </a:lnTo>
                  <a:lnTo>
                    <a:pt x="4081" y="44583"/>
                  </a:lnTo>
                  <a:lnTo>
                    <a:pt x="4389" y="44188"/>
                  </a:lnTo>
                  <a:lnTo>
                    <a:pt x="6890" y="42828"/>
                  </a:lnTo>
                  <a:lnTo>
                    <a:pt x="9303" y="41424"/>
                  </a:lnTo>
                  <a:lnTo>
                    <a:pt x="11102" y="40151"/>
                  </a:lnTo>
                  <a:lnTo>
                    <a:pt x="15139" y="37431"/>
                  </a:lnTo>
                  <a:lnTo>
                    <a:pt x="19089" y="34842"/>
                  </a:lnTo>
                  <a:lnTo>
                    <a:pt x="19089" y="34798"/>
                  </a:lnTo>
                  <a:lnTo>
                    <a:pt x="22467" y="31770"/>
                  </a:lnTo>
                  <a:lnTo>
                    <a:pt x="23082" y="31024"/>
                  </a:lnTo>
                  <a:lnTo>
                    <a:pt x="23740" y="30278"/>
                  </a:lnTo>
                  <a:lnTo>
                    <a:pt x="24925" y="28699"/>
                  </a:lnTo>
                  <a:lnTo>
                    <a:pt x="26109" y="27075"/>
                  </a:lnTo>
                  <a:lnTo>
                    <a:pt x="27206" y="25364"/>
                  </a:lnTo>
                  <a:lnTo>
                    <a:pt x="28304" y="23608"/>
                  </a:lnTo>
                  <a:lnTo>
                    <a:pt x="29357" y="21809"/>
                  </a:lnTo>
                  <a:lnTo>
                    <a:pt x="31419" y="18211"/>
                  </a:lnTo>
                  <a:lnTo>
                    <a:pt x="33262" y="15008"/>
                  </a:lnTo>
                  <a:lnTo>
                    <a:pt x="35061" y="11146"/>
                  </a:lnTo>
                  <a:lnTo>
                    <a:pt x="36465" y="6232"/>
                  </a:lnTo>
                  <a:lnTo>
                    <a:pt x="37606" y="3643"/>
                  </a:lnTo>
                  <a:lnTo>
                    <a:pt x="38572" y="1273"/>
                  </a:lnTo>
                  <a:lnTo>
                    <a:pt x="38835" y="220"/>
                  </a:lnTo>
                  <a:lnTo>
                    <a:pt x="38835" y="132"/>
                  </a:lnTo>
                  <a:lnTo>
                    <a:pt x="38835" y="89"/>
                  </a:lnTo>
                  <a:lnTo>
                    <a:pt x="3879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7" name="Google Shape;5057;p168"/>
            <p:cNvSpPr/>
            <p:nvPr/>
          </p:nvSpPr>
          <p:spPr>
            <a:xfrm>
              <a:off x="5750600" y="1745675"/>
              <a:ext cx="1006000" cy="1239650"/>
            </a:xfrm>
            <a:custGeom>
              <a:avLst/>
              <a:gdLst/>
              <a:ahLst/>
              <a:cxnLst/>
              <a:rect l="l" t="t" r="r" b="b"/>
              <a:pathLst>
                <a:path w="40240" h="49586" extrusionOk="0">
                  <a:moveTo>
                    <a:pt x="39976" y="0"/>
                  </a:moveTo>
                  <a:lnTo>
                    <a:pt x="39932" y="44"/>
                  </a:lnTo>
                  <a:lnTo>
                    <a:pt x="39888" y="88"/>
                  </a:lnTo>
                  <a:lnTo>
                    <a:pt x="39186" y="1756"/>
                  </a:lnTo>
                  <a:lnTo>
                    <a:pt x="36992" y="6933"/>
                  </a:lnTo>
                  <a:lnTo>
                    <a:pt x="36509" y="8601"/>
                  </a:lnTo>
                  <a:lnTo>
                    <a:pt x="35588" y="11497"/>
                  </a:lnTo>
                  <a:lnTo>
                    <a:pt x="33613" y="15315"/>
                  </a:lnTo>
                  <a:lnTo>
                    <a:pt x="32736" y="16894"/>
                  </a:lnTo>
                  <a:lnTo>
                    <a:pt x="31902" y="18386"/>
                  </a:lnTo>
                  <a:lnTo>
                    <a:pt x="30147" y="21370"/>
                  </a:lnTo>
                  <a:lnTo>
                    <a:pt x="28304" y="24310"/>
                  </a:lnTo>
                  <a:lnTo>
                    <a:pt x="26329" y="27338"/>
                  </a:lnTo>
                  <a:lnTo>
                    <a:pt x="23389" y="30892"/>
                  </a:lnTo>
                  <a:lnTo>
                    <a:pt x="20273" y="33700"/>
                  </a:lnTo>
                  <a:lnTo>
                    <a:pt x="16588" y="36114"/>
                  </a:lnTo>
                  <a:lnTo>
                    <a:pt x="14393" y="37562"/>
                  </a:lnTo>
                  <a:lnTo>
                    <a:pt x="12638" y="38747"/>
                  </a:lnTo>
                  <a:lnTo>
                    <a:pt x="10664" y="40151"/>
                  </a:lnTo>
                  <a:lnTo>
                    <a:pt x="8645" y="41336"/>
                  </a:lnTo>
                  <a:lnTo>
                    <a:pt x="6144" y="42652"/>
                  </a:lnTo>
                  <a:lnTo>
                    <a:pt x="5047" y="43398"/>
                  </a:lnTo>
                  <a:lnTo>
                    <a:pt x="1800" y="46119"/>
                  </a:lnTo>
                  <a:lnTo>
                    <a:pt x="1185" y="46864"/>
                  </a:lnTo>
                  <a:lnTo>
                    <a:pt x="1142" y="46908"/>
                  </a:lnTo>
                  <a:lnTo>
                    <a:pt x="1" y="49322"/>
                  </a:lnTo>
                  <a:lnTo>
                    <a:pt x="1" y="49410"/>
                  </a:lnTo>
                  <a:lnTo>
                    <a:pt x="1" y="49453"/>
                  </a:lnTo>
                  <a:lnTo>
                    <a:pt x="45" y="49541"/>
                  </a:lnTo>
                  <a:lnTo>
                    <a:pt x="88" y="49585"/>
                  </a:lnTo>
                  <a:lnTo>
                    <a:pt x="176" y="49585"/>
                  </a:lnTo>
                  <a:lnTo>
                    <a:pt x="264" y="49541"/>
                  </a:lnTo>
                  <a:lnTo>
                    <a:pt x="308" y="49497"/>
                  </a:lnTo>
                  <a:lnTo>
                    <a:pt x="1449" y="47040"/>
                  </a:lnTo>
                  <a:lnTo>
                    <a:pt x="2063" y="46382"/>
                  </a:lnTo>
                  <a:lnTo>
                    <a:pt x="5266" y="43661"/>
                  </a:lnTo>
                  <a:lnTo>
                    <a:pt x="6319" y="42959"/>
                  </a:lnTo>
                  <a:lnTo>
                    <a:pt x="8821" y="41643"/>
                  </a:lnTo>
                  <a:lnTo>
                    <a:pt x="10839" y="40458"/>
                  </a:lnTo>
                  <a:lnTo>
                    <a:pt x="12814" y="39010"/>
                  </a:lnTo>
                  <a:lnTo>
                    <a:pt x="14613" y="37825"/>
                  </a:lnTo>
                  <a:lnTo>
                    <a:pt x="16807" y="36421"/>
                  </a:lnTo>
                  <a:lnTo>
                    <a:pt x="20493" y="33964"/>
                  </a:lnTo>
                  <a:lnTo>
                    <a:pt x="23608" y="31155"/>
                  </a:lnTo>
                  <a:lnTo>
                    <a:pt x="23652" y="31111"/>
                  </a:lnTo>
                  <a:lnTo>
                    <a:pt x="26592" y="27557"/>
                  </a:lnTo>
                  <a:lnTo>
                    <a:pt x="26636" y="27513"/>
                  </a:lnTo>
                  <a:lnTo>
                    <a:pt x="28611" y="24486"/>
                  </a:lnTo>
                  <a:lnTo>
                    <a:pt x="30454" y="21546"/>
                  </a:lnTo>
                  <a:lnTo>
                    <a:pt x="32209" y="18562"/>
                  </a:lnTo>
                  <a:lnTo>
                    <a:pt x="33043" y="17070"/>
                  </a:lnTo>
                  <a:lnTo>
                    <a:pt x="33920" y="15490"/>
                  </a:lnTo>
                  <a:lnTo>
                    <a:pt x="35939" y="11629"/>
                  </a:lnTo>
                  <a:lnTo>
                    <a:pt x="36816" y="8732"/>
                  </a:lnTo>
                  <a:lnTo>
                    <a:pt x="37343" y="7065"/>
                  </a:lnTo>
                  <a:lnTo>
                    <a:pt x="39537" y="1931"/>
                  </a:lnTo>
                  <a:lnTo>
                    <a:pt x="40195" y="220"/>
                  </a:lnTo>
                  <a:lnTo>
                    <a:pt x="40239" y="176"/>
                  </a:lnTo>
                  <a:lnTo>
                    <a:pt x="40195" y="88"/>
                  </a:lnTo>
                  <a:lnTo>
                    <a:pt x="40195" y="44"/>
                  </a:lnTo>
                  <a:lnTo>
                    <a:pt x="4010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8" name="Google Shape;5058;p168"/>
            <p:cNvSpPr/>
            <p:nvPr/>
          </p:nvSpPr>
          <p:spPr>
            <a:xfrm>
              <a:off x="5686975" y="1781875"/>
              <a:ext cx="1024625" cy="1146400"/>
            </a:xfrm>
            <a:custGeom>
              <a:avLst/>
              <a:gdLst/>
              <a:ahLst/>
              <a:cxnLst/>
              <a:rect l="l" t="t" r="r" b="b"/>
              <a:pathLst>
                <a:path w="40985" h="45856" extrusionOk="0">
                  <a:moveTo>
                    <a:pt x="40766" y="0"/>
                  </a:moveTo>
                  <a:lnTo>
                    <a:pt x="40678" y="44"/>
                  </a:lnTo>
                  <a:lnTo>
                    <a:pt x="40634" y="88"/>
                  </a:lnTo>
                  <a:lnTo>
                    <a:pt x="39888" y="2019"/>
                  </a:lnTo>
                  <a:lnTo>
                    <a:pt x="38967" y="4257"/>
                  </a:lnTo>
                  <a:lnTo>
                    <a:pt x="37957" y="6626"/>
                  </a:lnTo>
                  <a:lnTo>
                    <a:pt x="37957" y="6670"/>
                  </a:lnTo>
                  <a:lnTo>
                    <a:pt x="37343" y="8908"/>
                  </a:lnTo>
                  <a:lnTo>
                    <a:pt x="36465" y="10751"/>
                  </a:lnTo>
                  <a:lnTo>
                    <a:pt x="32560" y="17772"/>
                  </a:lnTo>
                  <a:lnTo>
                    <a:pt x="30936" y="20449"/>
                  </a:lnTo>
                  <a:lnTo>
                    <a:pt x="29532" y="22599"/>
                  </a:lnTo>
                  <a:lnTo>
                    <a:pt x="26899" y="26329"/>
                  </a:lnTo>
                  <a:lnTo>
                    <a:pt x="25364" y="28128"/>
                  </a:lnTo>
                  <a:lnTo>
                    <a:pt x="23608" y="29795"/>
                  </a:lnTo>
                  <a:lnTo>
                    <a:pt x="21546" y="31506"/>
                  </a:lnTo>
                  <a:lnTo>
                    <a:pt x="19571" y="32867"/>
                  </a:lnTo>
                  <a:lnTo>
                    <a:pt x="17421" y="34227"/>
                  </a:lnTo>
                  <a:lnTo>
                    <a:pt x="15271" y="35675"/>
                  </a:lnTo>
                  <a:lnTo>
                    <a:pt x="13384" y="36948"/>
                  </a:lnTo>
                  <a:lnTo>
                    <a:pt x="11453" y="38220"/>
                  </a:lnTo>
                  <a:lnTo>
                    <a:pt x="9084" y="39493"/>
                  </a:lnTo>
                  <a:lnTo>
                    <a:pt x="7109" y="40677"/>
                  </a:lnTo>
                  <a:lnTo>
                    <a:pt x="7065" y="40721"/>
                  </a:lnTo>
                  <a:lnTo>
                    <a:pt x="5047" y="42476"/>
                  </a:lnTo>
                  <a:lnTo>
                    <a:pt x="3160" y="43661"/>
                  </a:lnTo>
                  <a:lnTo>
                    <a:pt x="88" y="45548"/>
                  </a:lnTo>
                  <a:lnTo>
                    <a:pt x="44" y="45592"/>
                  </a:lnTo>
                  <a:lnTo>
                    <a:pt x="44" y="45680"/>
                  </a:lnTo>
                  <a:lnTo>
                    <a:pt x="1" y="45724"/>
                  </a:lnTo>
                  <a:lnTo>
                    <a:pt x="44" y="45811"/>
                  </a:lnTo>
                  <a:lnTo>
                    <a:pt x="132" y="45855"/>
                  </a:lnTo>
                  <a:lnTo>
                    <a:pt x="308" y="45855"/>
                  </a:lnTo>
                  <a:lnTo>
                    <a:pt x="3336" y="43968"/>
                  </a:lnTo>
                  <a:lnTo>
                    <a:pt x="5266" y="42740"/>
                  </a:lnTo>
                  <a:lnTo>
                    <a:pt x="7285" y="40985"/>
                  </a:lnTo>
                  <a:lnTo>
                    <a:pt x="9259" y="39800"/>
                  </a:lnTo>
                  <a:lnTo>
                    <a:pt x="11629" y="38527"/>
                  </a:lnTo>
                  <a:lnTo>
                    <a:pt x="13604" y="37255"/>
                  </a:lnTo>
                  <a:lnTo>
                    <a:pt x="15490" y="35938"/>
                  </a:lnTo>
                  <a:lnTo>
                    <a:pt x="17641" y="34534"/>
                  </a:lnTo>
                  <a:lnTo>
                    <a:pt x="19791" y="33174"/>
                  </a:lnTo>
                  <a:lnTo>
                    <a:pt x="21765" y="31770"/>
                  </a:lnTo>
                  <a:lnTo>
                    <a:pt x="23828" y="30058"/>
                  </a:lnTo>
                  <a:lnTo>
                    <a:pt x="25583" y="28391"/>
                  </a:lnTo>
                  <a:lnTo>
                    <a:pt x="27207" y="26548"/>
                  </a:lnTo>
                  <a:lnTo>
                    <a:pt x="29795" y="22774"/>
                  </a:lnTo>
                  <a:lnTo>
                    <a:pt x="31244" y="20624"/>
                  </a:lnTo>
                  <a:lnTo>
                    <a:pt x="32867" y="17947"/>
                  </a:lnTo>
                  <a:lnTo>
                    <a:pt x="36772" y="10927"/>
                  </a:lnTo>
                  <a:lnTo>
                    <a:pt x="37650" y="9084"/>
                  </a:lnTo>
                  <a:lnTo>
                    <a:pt x="37694" y="9040"/>
                  </a:lnTo>
                  <a:lnTo>
                    <a:pt x="38308" y="6758"/>
                  </a:lnTo>
                  <a:lnTo>
                    <a:pt x="39274" y="4388"/>
                  </a:lnTo>
                  <a:lnTo>
                    <a:pt x="40195" y="2150"/>
                  </a:lnTo>
                  <a:lnTo>
                    <a:pt x="40985" y="220"/>
                  </a:lnTo>
                  <a:lnTo>
                    <a:pt x="40985" y="176"/>
                  </a:lnTo>
                  <a:lnTo>
                    <a:pt x="40985" y="88"/>
                  </a:lnTo>
                  <a:lnTo>
                    <a:pt x="40941" y="44"/>
                  </a:lnTo>
                  <a:lnTo>
                    <a:pt x="4089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9" name="Google Shape;5059;p168"/>
            <p:cNvSpPr/>
            <p:nvPr/>
          </p:nvSpPr>
          <p:spPr>
            <a:xfrm>
              <a:off x="5631025" y="1795025"/>
              <a:ext cx="1012575" cy="1082775"/>
            </a:xfrm>
            <a:custGeom>
              <a:avLst/>
              <a:gdLst/>
              <a:ahLst/>
              <a:cxnLst/>
              <a:rect l="l" t="t" r="r" b="b"/>
              <a:pathLst>
                <a:path w="40503" h="43311" extrusionOk="0">
                  <a:moveTo>
                    <a:pt x="40239" y="1"/>
                  </a:moveTo>
                  <a:lnTo>
                    <a:pt x="40195" y="45"/>
                  </a:lnTo>
                  <a:lnTo>
                    <a:pt x="40151" y="133"/>
                  </a:lnTo>
                  <a:lnTo>
                    <a:pt x="38923" y="3424"/>
                  </a:lnTo>
                  <a:lnTo>
                    <a:pt x="37167" y="8031"/>
                  </a:lnTo>
                  <a:lnTo>
                    <a:pt x="36334" y="9523"/>
                  </a:lnTo>
                  <a:lnTo>
                    <a:pt x="35281" y="11410"/>
                  </a:lnTo>
                  <a:lnTo>
                    <a:pt x="34052" y="13648"/>
                  </a:lnTo>
                  <a:lnTo>
                    <a:pt x="31990" y="17246"/>
                  </a:lnTo>
                  <a:lnTo>
                    <a:pt x="30805" y="19133"/>
                  </a:lnTo>
                  <a:lnTo>
                    <a:pt x="29401" y="21063"/>
                  </a:lnTo>
                  <a:lnTo>
                    <a:pt x="27996" y="23214"/>
                  </a:lnTo>
                  <a:lnTo>
                    <a:pt x="26505" y="24969"/>
                  </a:lnTo>
                  <a:lnTo>
                    <a:pt x="25232" y="26154"/>
                  </a:lnTo>
                  <a:lnTo>
                    <a:pt x="23477" y="27821"/>
                  </a:lnTo>
                  <a:lnTo>
                    <a:pt x="21853" y="29137"/>
                  </a:lnTo>
                  <a:lnTo>
                    <a:pt x="20054" y="30410"/>
                  </a:lnTo>
                  <a:lnTo>
                    <a:pt x="12199" y="35456"/>
                  </a:lnTo>
                  <a:lnTo>
                    <a:pt x="10137" y="36597"/>
                  </a:lnTo>
                  <a:lnTo>
                    <a:pt x="7636" y="38221"/>
                  </a:lnTo>
                  <a:lnTo>
                    <a:pt x="5661" y="39669"/>
                  </a:lnTo>
                  <a:lnTo>
                    <a:pt x="3687" y="40897"/>
                  </a:lnTo>
                  <a:lnTo>
                    <a:pt x="88" y="43004"/>
                  </a:lnTo>
                  <a:lnTo>
                    <a:pt x="45" y="43048"/>
                  </a:lnTo>
                  <a:lnTo>
                    <a:pt x="1" y="43091"/>
                  </a:lnTo>
                  <a:lnTo>
                    <a:pt x="1" y="43179"/>
                  </a:lnTo>
                  <a:lnTo>
                    <a:pt x="1" y="43223"/>
                  </a:lnTo>
                  <a:lnTo>
                    <a:pt x="88" y="43311"/>
                  </a:lnTo>
                  <a:lnTo>
                    <a:pt x="264" y="43311"/>
                  </a:lnTo>
                  <a:lnTo>
                    <a:pt x="3862" y="41205"/>
                  </a:lnTo>
                  <a:lnTo>
                    <a:pt x="5881" y="39932"/>
                  </a:lnTo>
                  <a:lnTo>
                    <a:pt x="7855" y="38484"/>
                  </a:lnTo>
                  <a:lnTo>
                    <a:pt x="10313" y="36904"/>
                  </a:lnTo>
                  <a:lnTo>
                    <a:pt x="12375" y="35763"/>
                  </a:lnTo>
                  <a:lnTo>
                    <a:pt x="20230" y="30717"/>
                  </a:lnTo>
                  <a:lnTo>
                    <a:pt x="22073" y="29401"/>
                  </a:lnTo>
                  <a:lnTo>
                    <a:pt x="23696" y="28084"/>
                  </a:lnTo>
                  <a:lnTo>
                    <a:pt x="25451" y="26417"/>
                  </a:lnTo>
                  <a:lnTo>
                    <a:pt x="26724" y="25232"/>
                  </a:lnTo>
                  <a:lnTo>
                    <a:pt x="26768" y="25188"/>
                  </a:lnTo>
                  <a:lnTo>
                    <a:pt x="28260" y="23433"/>
                  </a:lnTo>
                  <a:lnTo>
                    <a:pt x="28304" y="23389"/>
                  </a:lnTo>
                  <a:lnTo>
                    <a:pt x="29708" y="21283"/>
                  </a:lnTo>
                  <a:lnTo>
                    <a:pt x="31068" y="19352"/>
                  </a:lnTo>
                  <a:lnTo>
                    <a:pt x="32297" y="17421"/>
                  </a:lnTo>
                  <a:lnTo>
                    <a:pt x="34359" y="13823"/>
                  </a:lnTo>
                  <a:lnTo>
                    <a:pt x="35588" y="11585"/>
                  </a:lnTo>
                  <a:lnTo>
                    <a:pt x="36641" y="9698"/>
                  </a:lnTo>
                  <a:lnTo>
                    <a:pt x="37475" y="8207"/>
                  </a:lnTo>
                  <a:lnTo>
                    <a:pt x="37519" y="8163"/>
                  </a:lnTo>
                  <a:lnTo>
                    <a:pt x="39230" y="3555"/>
                  </a:lnTo>
                  <a:lnTo>
                    <a:pt x="40459" y="220"/>
                  </a:lnTo>
                  <a:lnTo>
                    <a:pt x="40502" y="176"/>
                  </a:lnTo>
                  <a:lnTo>
                    <a:pt x="40459" y="89"/>
                  </a:lnTo>
                  <a:lnTo>
                    <a:pt x="40415" y="45"/>
                  </a:lnTo>
                  <a:lnTo>
                    <a:pt x="4037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0" name="Google Shape;5060;p168"/>
            <p:cNvSpPr/>
            <p:nvPr/>
          </p:nvSpPr>
          <p:spPr>
            <a:xfrm>
              <a:off x="5603600" y="1804900"/>
              <a:ext cx="1003800" cy="1047675"/>
            </a:xfrm>
            <a:custGeom>
              <a:avLst/>
              <a:gdLst/>
              <a:ahLst/>
              <a:cxnLst/>
              <a:rect l="l" t="t" r="r" b="b"/>
              <a:pathLst>
                <a:path w="40152" h="41907" extrusionOk="0">
                  <a:moveTo>
                    <a:pt x="39932" y="1"/>
                  </a:moveTo>
                  <a:lnTo>
                    <a:pt x="39844" y="45"/>
                  </a:lnTo>
                  <a:lnTo>
                    <a:pt x="39800" y="89"/>
                  </a:lnTo>
                  <a:lnTo>
                    <a:pt x="38572" y="3511"/>
                  </a:lnTo>
                  <a:lnTo>
                    <a:pt x="37255" y="6978"/>
                  </a:lnTo>
                  <a:lnTo>
                    <a:pt x="35193" y="10620"/>
                  </a:lnTo>
                  <a:lnTo>
                    <a:pt x="33043" y="14525"/>
                  </a:lnTo>
                  <a:lnTo>
                    <a:pt x="32823" y="14876"/>
                  </a:lnTo>
                  <a:lnTo>
                    <a:pt x="30980" y="17860"/>
                  </a:lnTo>
                  <a:lnTo>
                    <a:pt x="30059" y="19264"/>
                  </a:lnTo>
                  <a:lnTo>
                    <a:pt x="29050" y="20668"/>
                  </a:lnTo>
                  <a:lnTo>
                    <a:pt x="28040" y="22029"/>
                  </a:lnTo>
                  <a:lnTo>
                    <a:pt x="26943" y="23301"/>
                  </a:lnTo>
                  <a:lnTo>
                    <a:pt x="26329" y="23959"/>
                  </a:lnTo>
                  <a:lnTo>
                    <a:pt x="25715" y="24574"/>
                  </a:lnTo>
                  <a:lnTo>
                    <a:pt x="25100" y="25144"/>
                  </a:lnTo>
                  <a:lnTo>
                    <a:pt x="24442" y="25715"/>
                  </a:lnTo>
                  <a:lnTo>
                    <a:pt x="22468" y="27426"/>
                  </a:lnTo>
                  <a:lnTo>
                    <a:pt x="20493" y="28874"/>
                  </a:lnTo>
                  <a:lnTo>
                    <a:pt x="13823" y="33262"/>
                  </a:lnTo>
                  <a:lnTo>
                    <a:pt x="12024" y="34271"/>
                  </a:lnTo>
                  <a:lnTo>
                    <a:pt x="10005" y="35456"/>
                  </a:lnTo>
                  <a:lnTo>
                    <a:pt x="6144" y="38001"/>
                  </a:lnTo>
                  <a:lnTo>
                    <a:pt x="3950" y="39361"/>
                  </a:lnTo>
                  <a:lnTo>
                    <a:pt x="88" y="41599"/>
                  </a:lnTo>
                  <a:lnTo>
                    <a:pt x="45" y="41643"/>
                  </a:lnTo>
                  <a:lnTo>
                    <a:pt x="1" y="41687"/>
                  </a:lnTo>
                  <a:lnTo>
                    <a:pt x="1" y="41775"/>
                  </a:lnTo>
                  <a:lnTo>
                    <a:pt x="1" y="41819"/>
                  </a:lnTo>
                  <a:lnTo>
                    <a:pt x="88" y="41907"/>
                  </a:lnTo>
                  <a:lnTo>
                    <a:pt x="264" y="41907"/>
                  </a:lnTo>
                  <a:lnTo>
                    <a:pt x="4125" y="39669"/>
                  </a:lnTo>
                  <a:lnTo>
                    <a:pt x="6319" y="38308"/>
                  </a:lnTo>
                  <a:lnTo>
                    <a:pt x="10181" y="35719"/>
                  </a:lnTo>
                  <a:lnTo>
                    <a:pt x="12199" y="34579"/>
                  </a:lnTo>
                  <a:lnTo>
                    <a:pt x="13999" y="33569"/>
                  </a:lnTo>
                  <a:lnTo>
                    <a:pt x="20668" y="29137"/>
                  </a:lnTo>
                  <a:lnTo>
                    <a:pt x="22687" y="27733"/>
                  </a:lnTo>
                  <a:lnTo>
                    <a:pt x="24662" y="26022"/>
                  </a:lnTo>
                  <a:lnTo>
                    <a:pt x="25320" y="25408"/>
                  </a:lnTo>
                  <a:lnTo>
                    <a:pt x="25978" y="24793"/>
                  </a:lnTo>
                  <a:lnTo>
                    <a:pt x="26592" y="24179"/>
                  </a:lnTo>
                  <a:lnTo>
                    <a:pt x="27163" y="23565"/>
                  </a:lnTo>
                  <a:lnTo>
                    <a:pt x="28304" y="22248"/>
                  </a:lnTo>
                  <a:lnTo>
                    <a:pt x="29313" y="20888"/>
                  </a:lnTo>
                  <a:lnTo>
                    <a:pt x="30322" y="19484"/>
                  </a:lnTo>
                  <a:lnTo>
                    <a:pt x="31287" y="18036"/>
                  </a:lnTo>
                  <a:lnTo>
                    <a:pt x="33130" y="15052"/>
                  </a:lnTo>
                  <a:lnTo>
                    <a:pt x="33350" y="14701"/>
                  </a:lnTo>
                  <a:lnTo>
                    <a:pt x="35500" y="10795"/>
                  </a:lnTo>
                  <a:lnTo>
                    <a:pt x="37562" y="7109"/>
                  </a:lnTo>
                  <a:lnTo>
                    <a:pt x="38923" y="3599"/>
                  </a:lnTo>
                  <a:lnTo>
                    <a:pt x="40151" y="220"/>
                  </a:lnTo>
                  <a:lnTo>
                    <a:pt x="40151" y="176"/>
                  </a:lnTo>
                  <a:lnTo>
                    <a:pt x="40151" y="89"/>
                  </a:lnTo>
                  <a:lnTo>
                    <a:pt x="40107" y="45"/>
                  </a:lnTo>
                  <a:lnTo>
                    <a:pt x="4006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1" name="Google Shape;5061;p168"/>
            <p:cNvSpPr/>
            <p:nvPr/>
          </p:nvSpPr>
          <p:spPr>
            <a:xfrm>
              <a:off x="5576175" y="1804900"/>
              <a:ext cx="998300" cy="1023550"/>
            </a:xfrm>
            <a:custGeom>
              <a:avLst/>
              <a:gdLst/>
              <a:ahLst/>
              <a:cxnLst/>
              <a:rect l="l" t="t" r="r" b="b"/>
              <a:pathLst>
                <a:path w="39932" h="40942" extrusionOk="0">
                  <a:moveTo>
                    <a:pt x="39713" y="1"/>
                  </a:moveTo>
                  <a:lnTo>
                    <a:pt x="39625" y="45"/>
                  </a:lnTo>
                  <a:lnTo>
                    <a:pt x="39625" y="89"/>
                  </a:lnTo>
                  <a:lnTo>
                    <a:pt x="38703" y="2634"/>
                  </a:lnTo>
                  <a:lnTo>
                    <a:pt x="37606" y="5705"/>
                  </a:lnTo>
                  <a:lnTo>
                    <a:pt x="35939" y="8865"/>
                  </a:lnTo>
                  <a:lnTo>
                    <a:pt x="34579" y="11234"/>
                  </a:lnTo>
                  <a:lnTo>
                    <a:pt x="32955" y="14130"/>
                  </a:lnTo>
                  <a:lnTo>
                    <a:pt x="31639" y="16324"/>
                  </a:lnTo>
                  <a:lnTo>
                    <a:pt x="28435" y="20888"/>
                  </a:lnTo>
                  <a:lnTo>
                    <a:pt x="27338" y="22160"/>
                  </a:lnTo>
                  <a:lnTo>
                    <a:pt x="25583" y="23828"/>
                  </a:lnTo>
                  <a:lnTo>
                    <a:pt x="23565" y="25715"/>
                  </a:lnTo>
                  <a:lnTo>
                    <a:pt x="21678" y="27207"/>
                  </a:lnTo>
                  <a:lnTo>
                    <a:pt x="20317" y="28172"/>
                  </a:lnTo>
                  <a:lnTo>
                    <a:pt x="18957" y="29050"/>
                  </a:lnTo>
                  <a:lnTo>
                    <a:pt x="16236" y="30805"/>
                  </a:lnTo>
                  <a:lnTo>
                    <a:pt x="13472" y="32516"/>
                  </a:lnTo>
                  <a:lnTo>
                    <a:pt x="10708" y="34184"/>
                  </a:lnTo>
                  <a:lnTo>
                    <a:pt x="7504" y="36158"/>
                  </a:lnTo>
                  <a:lnTo>
                    <a:pt x="4301" y="38133"/>
                  </a:lnTo>
                  <a:lnTo>
                    <a:pt x="2414" y="39230"/>
                  </a:lnTo>
                  <a:lnTo>
                    <a:pt x="88" y="40590"/>
                  </a:lnTo>
                  <a:lnTo>
                    <a:pt x="45" y="40634"/>
                  </a:lnTo>
                  <a:lnTo>
                    <a:pt x="1" y="40722"/>
                  </a:lnTo>
                  <a:lnTo>
                    <a:pt x="1" y="40766"/>
                  </a:lnTo>
                  <a:lnTo>
                    <a:pt x="1" y="40853"/>
                  </a:lnTo>
                  <a:lnTo>
                    <a:pt x="88" y="40897"/>
                  </a:lnTo>
                  <a:lnTo>
                    <a:pt x="176" y="40941"/>
                  </a:lnTo>
                  <a:lnTo>
                    <a:pt x="264" y="40897"/>
                  </a:lnTo>
                  <a:lnTo>
                    <a:pt x="2590" y="39537"/>
                  </a:lnTo>
                  <a:lnTo>
                    <a:pt x="4476" y="38440"/>
                  </a:lnTo>
                  <a:lnTo>
                    <a:pt x="7680" y="36422"/>
                  </a:lnTo>
                  <a:lnTo>
                    <a:pt x="10883" y="34491"/>
                  </a:lnTo>
                  <a:lnTo>
                    <a:pt x="13648" y="32823"/>
                  </a:lnTo>
                  <a:lnTo>
                    <a:pt x="16412" y="31112"/>
                  </a:lnTo>
                  <a:lnTo>
                    <a:pt x="19176" y="29357"/>
                  </a:lnTo>
                  <a:lnTo>
                    <a:pt x="20537" y="28435"/>
                  </a:lnTo>
                  <a:lnTo>
                    <a:pt x="21853" y="27514"/>
                  </a:lnTo>
                  <a:lnTo>
                    <a:pt x="23784" y="25978"/>
                  </a:lnTo>
                  <a:lnTo>
                    <a:pt x="25846" y="24047"/>
                  </a:lnTo>
                  <a:lnTo>
                    <a:pt x="27602" y="22424"/>
                  </a:lnTo>
                  <a:lnTo>
                    <a:pt x="27602" y="22380"/>
                  </a:lnTo>
                  <a:lnTo>
                    <a:pt x="28699" y="21107"/>
                  </a:lnTo>
                  <a:lnTo>
                    <a:pt x="31946" y="16500"/>
                  </a:lnTo>
                  <a:lnTo>
                    <a:pt x="33262" y="14306"/>
                  </a:lnTo>
                  <a:lnTo>
                    <a:pt x="34886" y="11410"/>
                  </a:lnTo>
                  <a:lnTo>
                    <a:pt x="36246" y="9040"/>
                  </a:lnTo>
                  <a:lnTo>
                    <a:pt x="37957" y="5881"/>
                  </a:lnTo>
                  <a:lnTo>
                    <a:pt x="37957" y="5837"/>
                  </a:lnTo>
                  <a:lnTo>
                    <a:pt x="39054" y="2765"/>
                  </a:lnTo>
                  <a:lnTo>
                    <a:pt x="39932" y="220"/>
                  </a:lnTo>
                  <a:lnTo>
                    <a:pt x="39932" y="132"/>
                  </a:lnTo>
                  <a:lnTo>
                    <a:pt x="39932" y="89"/>
                  </a:lnTo>
                  <a:lnTo>
                    <a:pt x="39888" y="45"/>
                  </a:lnTo>
                  <a:lnTo>
                    <a:pt x="3984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2" name="Google Shape;5062;p168"/>
            <p:cNvSpPr/>
            <p:nvPr/>
          </p:nvSpPr>
          <p:spPr>
            <a:xfrm>
              <a:off x="5548750" y="1803800"/>
              <a:ext cx="995025" cy="1000500"/>
            </a:xfrm>
            <a:custGeom>
              <a:avLst/>
              <a:gdLst/>
              <a:ahLst/>
              <a:cxnLst/>
              <a:rect l="l" t="t" r="r" b="b"/>
              <a:pathLst>
                <a:path w="39801" h="40020" extrusionOk="0">
                  <a:moveTo>
                    <a:pt x="39581" y="1"/>
                  </a:moveTo>
                  <a:lnTo>
                    <a:pt x="39537" y="45"/>
                  </a:lnTo>
                  <a:lnTo>
                    <a:pt x="39493" y="89"/>
                  </a:lnTo>
                  <a:lnTo>
                    <a:pt x="39449" y="133"/>
                  </a:lnTo>
                  <a:lnTo>
                    <a:pt x="38572" y="2678"/>
                  </a:lnTo>
                  <a:lnTo>
                    <a:pt x="37782" y="4959"/>
                  </a:lnTo>
                  <a:lnTo>
                    <a:pt x="36773" y="6890"/>
                  </a:lnTo>
                  <a:lnTo>
                    <a:pt x="34579" y="10839"/>
                  </a:lnTo>
                  <a:lnTo>
                    <a:pt x="33350" y="12946"/>
                  </a:lnTo>
                  <a:lnTo>
                    <a:pt x="31902" y="15403"/>
                  </a:lnTo>
                  <a:lnTo>
                    <a:pt x="30322" y="17685"/>
                  </a:lnTo>
                  <a:lnTo>
                    <a:pt x="27953" y="20844"/>
                  </a:lnTo>
                  <a:lnTo>
                    <a:pt x="26110" y="22599"/>
                  </a:lnTo>
                  <a:lnTo>
                    <a:pt x="23872" y="24706"/>
                  </a:lnTo>
                  <a:lnTo>
                    <a:pt x="21765" y="26417"/>
                  </a:lnTo>
                  <a:lnTo>
                    <a:pt x="19966" y="27646"/>
                  </a:lnTo>
                  <a:lnTo>
                    <a:pt x="17641" y="29137"/>
                  </a:lnTo>
                  <a:lnTo>
                    <a:pt x="13384" y="31770"/>
                  </a:lnTo>
                  <a:lnTo>
                    <a:pt x="11805" y="32648"/>
                  </a:lnTo>
                  <a:lnTo>
                    <a:pt x="7724" y="35149"/>
                  </a:lnTo>
                  <a:lnTo>
                    <a:pt x="3643" y="37563"/>
                  </a:lnTo>
                  <a:lnTo>
                    <a:pt x="88" y="39669"/>
                  </a:lnTo>
                  <a:lnTo>
                    <a:pt x="45" y="39757"/>
                  </a:lnTo>
                  <a:lnTo>
                    <a:pt x="1" y="39800"/>
                  </a:lnTo>
                  <a:lnTo>
                    <a:pt x="1" y="39844"/>
                  </a:lnTo>
                  <a:lnTo>
                    <a:pt x="1" y="39932"/>
                  </a:lnTo>
                  <a:lnTo>
                    <a:pt x="88" y="39976"/>
                  </a:lnTo>
                  <a:lnTo>
                    <a:pt x="176" y="40020"/>
                  </a:lnTo>
                  <a:lnTo>
                    <a:pt x="264" y="39976"/>
                  </a:lnTo>
                  <a:lnTo>
                    <a:pt x="3818" y="37870"/>
                  </a:lnTo>
                  <a:lnTo>
                    <a:pt x="7899" y="35456"/>
                  </a:lnTo>
                  <a:lnTo>
                    <a:pt x="11980" y="32955"/>
                  </a:lnTo>
                  <a:lnTo>
                    <a:pt x="13560" y="32077"/>
                  </a:lnTo>
                  <a:lnTo>
                    <a:pt x="17816" y="29445"/>
                  </a:lnTo>
                  <a:lnTo>
                    <a:pt x="20142" y="27953"/>
                  </a:lnTo>
                  <a:lnTo>
                    <a:pt x="21985" y="26680"/>
                  </a:lnTo>
                  <a:lnTo>
                    <a:pt x="24091" y="24969"/>
                  </a:lnTo>
                  <a:lnTo>
                    <a:pt x="26329" y="22819"/>
                  </a:lnTo>
                  <a:lnTo>
                    <a:pt x="28216" y="21064"/>
                  </a:lnTo>
                  <a:lnTo>
                    <a:pt x="30585" y="17904"/>
                  </a:lnTo>
                  <a:lnTo>
                    <a:pt x="32209" y="15578"/>
                  </a:lnTo>
                  <a:lnTo>
                    <a:pt x="33657" y="13121"/>
                  </a:lnTo>
                  <a:lnTo>
                    <a:pt x="34886" y="11015"/>
                  </a:lnTo>
                  <a:lnTo>
                    <a:pt x="37080" y="7066"/>
                  </a:lnTo>
                  <a:lnTo>
                    <a:pt x="38089" y="5135"/>
                  </a:lnTo>
                  <a:lnTo>
                    <a:pt x="38089" y="5091"/>
                  </a:lnTo>
                  <a:lnTo>
                    <a:pt x="38879" y="2809"/>
                  </a:lnTo>
                  <a:lnTo>
                    <a:pt x="39800" y="264"/>
                  </a:lnTo>
                  <a:lnTo>
                    <a:pt x="39800" y="176"/>
                  </a:lnTo>
                  <a:lnTo>
                    <a:pt x="39756" y="133"/>
                  </a:lnTo>
                  <a:lnTo>
                    <a:pt x="39713" y="45"/>
                  </a:lnTo>
                  <a:lnTo>
                    <a:pt x="39669" y="45"/>
                  </a:lnTo>
                  <a:lnTo>
                    <a:pt x="3958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3" name="Google Shape;5063;p168"/>
            <p:cNvSpPr/>
            <p:nvPr/>
          </p:nvSpPr>
          <p:spPr>
            <a:xfrm>
              <a:off x="5493900" y="1863050"/>
              <a:ext cx="967600" cy="891900"/>
            </a:xfrm>
            <a:custGeom>
              <a:avLst/>
              <a:gdLst/>
              <a:ahLst/>
              <a:cxnLst/>
              <a:rect l="l" t="t" r="r" b="b"/>
              <a:pathLst>
                <a:path w="38704" h="35676" extrusionOk="0">
                  <a:moveTo>
                    <a:pt x="38484" y="0"/>
                  </a:moveTo>
                  <a:lnTo>
                    <a:pt x="38396" y="44"/>
                  </a:lnTo>
                  <a:lnTo>
                    <a:pt x="38352" y="88"/>
                  </a:lnTo>
                  <a:lnTo>
                    <a:pt x="37562" y="2107"/>
                  </a:lnTo>
                  <a:lnTo>
                    <a:pt x="36334" y="4345"/>
                  </a:lnTo>
                  <a:lnTo>
                    <a:pt x="34930" y="6934"/>
                  </a:lnTo>
                  <a:lnTo>
                    <a:pt x="33789" y="8820"/>
                  </a:lnTo>
                  <a:lnTo>
                    <a:pt x="32648" y="10707"/>
                  </a:lnTo>
                  <a:lnTo>
                    <a:pt x="31244" y="12770"/>
                  </a:lnTo>
                  <a:lnTo>
                    <a:pt x="29708" y="14700"/>
                  </a:lnTo>
                  <a:lnTo>
                    <a:pt x="28172" y="16499"/>
                  </a:lnTo>
                  <a:lnTo>
                    <a:pt x="27207" y="17553"/>
                  </a:lnTo>
                  <a:lnTo>
                    <a:pt x="26241" y="18562"/>
                  </a:lnTo>
                  <a:lnTo>
                    <a:pt x="25188" y="19527"/>
                  </a:lnTo>
                  <a:lnTo>
                    <a:pt x="24135" y="20449"/>
                  </a:lnTo>
                  <a:lnTo>
                    <a:pt x="23082" y="21370"/>
                  </a:lnTo>
                  <a:lnTo>
                    <a:pt x="21941" y="22248"/>
                  </a:lnTo>
                  <a:lnTo>
                    <a:pt x="20800" y="23038"/>
                  </a:lnTo>
                  <a:lnTo>
                    <a:pt x="19659" y="23871"/>
                  </a:lnTo>
                  <a:lnTo>
                    <a:pt x="18474" y="24661"/>
                  </a:lnTo>
                  <a:lnTo>
                    <a:pt x="17290" y="25407"/>
                  </a:lnTo>
                  <a:lnTo>
                    <a:pt x="14876" y="26855"/>
                  </a:lnTo>
                  <a:lnTo>
                    <a:pt x="12463" y="28259"/>
                  </a:lnTo>
                  <a:lnTo>
                    <a:pt x="10005" y="29620"/>
                  </a:lnTo>
                  <a:lnTo>
                    <a:pt x="7680" y="30936"/>
                  </a:lnTo>
                  <a:lnTo>
                    <a:pt x="5354" y="32296"/>
                  </a:lnTo>
                  <a:lnTo>
                    <a:pt x="3028" y="33613"/>
                  </a:lnTo>
                  <a:lnTo>
                    <a:pt x="88" y="35324"/>
                  </a:lnTo>
                  <a:lnTo>
                    <a:pt x="44" y="35368"/>
                  </a:lnTo>
                  <a:lnTo>
                    <a:pt x="1" y="35456"/>
                  </a:lnTo>
                  <a:lnTo>
                    <a:pt x="1" y="35500"/>
                  </a:lnTo>
                  <a:lnTo>
                    <a:pt x="44" y="35587"/>
                  </a:lnTo>
                  <a:lnTo>
                    <a:pt x="88" y="35631"/>
                  </a:lnTo>
                  <a:lnTo>
                    <a:pt x="176" y="35675"/>
                  </a:lnTo>
                  <a:lnTo>
                    <a:pt x="264" y="35631"/>
                  </a:lnTo>
                  <a:lnTo>
                    <a:pt x="3204" y="33920"/>
                  </a:lnTo>
                  <a:lnTo>
                    <a:pt x="5530" y="32604"/>
                  </a:lnTo>
                  <a:lnTo>
                    <a:pt x="7855" y="31243"/>
                  </a:lnTo>
                  <a:lnTo>
                    <a:pt x="10181" y="29927"/>
                  </a:lnTo>
                  <a:lnTo>
                    <a:pt x="12638" y="28567"/>
                  </a:lnTo>
                  <a:lnTo>
                    <a:pt x="15096" y="27162"/>
                  </a:lnTo>
                  <a:lnTo>
                    <a:pt x="17509" y="25670"/>
                  </a:lnTo>
                  <a:lnTo>
                    <a:pt x="18694" y="24925"/>
                  </a:lnTo>
                  <a:lnTo>
                    <a:pt x="19878" y="24135"/>
                  </a:lnTo>
                  <a:lnTo>
                    <a:pt x="21019" y="23345"/>
                  </a:lnTo>
                  <a:lnTo>
                    <a:pt x="22160" y="22511"/>
                  </a:lnTo>
                  <a:lnTo>
                    <a:pt x="23301" y="21633"/>
                  </a:lnTo>
                  <a:lnTo>
                    <a:pt x="24398" y="20712"/>
                  </a:lnTo>
                  <a:lnTo>
                    <a:pt x="25451" y="19791"/>
                  </a:lnTo>
                  <a:lnTo>
                    <a:pt x="26461" y="18825"/>
                  </a:lnTo>
                  <a:lnTo>
                    <a:pt x="27470" y="17772"/>
                  </a:lnTo>
                  <a:lnTo>
                    <a:pt x="28435" y="16719"/>
                  </a:lnTo>
                  <a:lnTo>
                    <a:pt x="30015" y="14920"/>
                  </a:lnTo>
                  <a:lnTo>
                    <a:pt x="31551" y="12945"/>
                  </a:lnTo>
                  <a:lnTo>
                    <a:pt x="32955" y="10883"/>
                  </a:lnTo>
                  <a:lnTo>
                    <a:pt x="34096" y="8996"/>
                  </a:lnTo>
                  <a:lnTo>
                    <a:pt x="35237" y="7109"/>
                  </a:lnTo>
                  <a:lnTo>
                    <a:pt x="36641" y="4520"/>
                  </a:lnTo>
                  <a:lnTo>
                    <a:pt x="37870" y="2238"/>
                  </a:lnTo>
                  <a:lnTo>
                    <a:pt x="38703" y="220"/>
                  </a:lnTo>
                  <a:lnTo>
                    <a:pt x="38703" y="132"/>
                  </a:lnTo>
                  <a:lnTo>
                    <a:pt x="38703" y="88"/>
                  </a:lnTo>
                  <a:lnTo>
                    <a:pt x="38659" y="44"/>
                  </a:lnTo>
                  <a:lnTo>
                    <a:pt x="3861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4" name="Google Shape;5064;p168"/>
            <p:cNvSpPr/>
            <p:nvPr/>
          </p:nvSpPr>
          <p:spPr>
            <a:xfrm>
              <a:off x="5469775" y="1897050"/>
              <a:ext cx="943450" cy="837050"/>
            </a:xfrm>
            <a:custGeom>
              <a:avLst/>
              <a:gdLst/>
              <a:ahLst/>
              <a:cxnLst/>
              <a:rect l="l" t="t" r="r" b="b"/>
              <a:pathLst>
                <a:path w="37738" h="33482" extrusionOk="0">
                  <a:moveTo>
                    <a:pt x="37518" y="1"/>
                  </a:moveTo>
                  <a:lnTo>
                    <a:pt x="37430" y="45"/>
                  </a:lnTo>
                  <a:lnTo>
                    <a:pt x="37386" y="89"/>
                  </a:lnTo>
                  <a:lnTo>
                    <a:pt x="36114" y="2502"/>
                  </a:lnTo>
                  <a:lnTo>
                    <a:pt x="34841" y="4915"/>
                  </a:lnTo>
                  <a:lnTo>
                    <a:pt x="33569" y="7066"/>
                  </a:lnTo>
                  <a:lnTo>
                    <a:pt x="32472" y="8908"/>
                  </a:lnTo>
                  <a:lnTo>
                    <a:pt x="31155" y="10751"/>
                  </a:lnTo>
                  <a:lnTo>
                    <a:pt x="29751" y="12551"/>
                  </a:lnTo>
                  <a:lnTo>
                    <a:pt x="27601" y="14964"/>
                  </a:lnTo>
                  <a:lnTo>
                    <a:pt x="26504" y="16105"/>
                  </a:lnTo>
                  <a:lnTo>
                    <a:pt x="25363" y="17202"/>
                  </a:lnTo>
                  <a:lnTo>
                    <a:pt x="24178" y="18255"/>
                  </a:lnTo>
                  <a:lnTo>
                    <a:pt x="22950" y="19264"/>
                  </a:lnTo>
                  <a:lnTo>
                    <a:pt x="21721" y="20230"/>
                  </a:lnTo>
                  <a:lnTo>
                    <a:pt x="20449" y="21195"/>
                  </a:lnTo>
                  <a:lnTo>
                    <a:pt x="19176" y="22073"/>
                  </a:lnTo>
                  <a:lnTo>
                    <a:pt x="17860" y="22994"/>
                  </a:lnTo>
                  <a:lnTo>
                    <a:pt x="16499" y="23828"/>
                  </a:lnTo>
                  <a:lnTo>
                    <a:pt x="15139" y="24662"/>
                  </a:lnTo>
                  <a:lnTo>
                    <a:pt x="12418" y="26285"/>
                  </a:lnTo>
                  <a:lnTo>
                    <a:pt x="9654" y="27821"/>
                  </a:lnTo>
                  <a:lnTo>
                    <a:pt x="6889" y="29313"/>
                  </a:lnTo>
                  <a:lnTo>
                    <a:pt x="5222" y="30278"/>
                  </a:lnTo>
                  <a:lnTo>
                    <a:pt x="2852" y="31463"/>
                  </a:lnTo>
                  <a:lnTo>
                    <a:pt x="88" y="33130"/>
                  </a:lnTo>
                  <a:lnTo>
                    <a:pt x="44" y="33174"/>
                  </a:lnTo>
                  <a:lnTo>
                    <a:pt x="0" y="33262"/>
                  </a:lnTo>
                  <a:lnTo>
                    <a:pt x="0" y="33306"/>
                  </a:lnTo>
                  <a:lnTo>
                    <a:pt x="44" y="33394"/>
                  </a:lnTo>
                  <a:lnTo>
                    <a:pt x="88" y="33438"/>
                  </a:lnTo>
                  <a:lnTo>
                    <a:pt x="176" y="33481"/>
                  </a:lnTo>
                  <a:lnTo>
                    <a:pt x="264" y="33438"/>
                  </a:lnTo>
                  <a:lnTo>
                    <a:pt x="3028" y="31770"/>
                  </a:lnTo>
                  <a:lnTo>
                    <a:pt x="5354" y="30585"/>
                  </a:lnTo>
                  <a:lnTo>
                    <a:pt x="7065" y="29620"/>
                  </a:lnTo>
                  <a:lnTo>
                    <a:pt x="9829" y="28128"/>
                  </a:lnTo>
                  <a:lnTo>
                    <a:pt x="12594" y="26548"/>
                  </a:lnTo>
                  <a:lnTo>
                    <a:pt x="15358" y="24969"/>
                  </a:lnTo>
                  <a:lnTo>
                    <a:pt x="16719" y="24135"/>
                  </a:lnTo>
                  <a:lnTo>
                    <a:pt x="18035" y="23257"/>
                  </a:lnTo>
                  <a:lnTo>
                    <a:pt x="19352" y="22380"/>
                  </a:lnTo>
                  <a:lnTo>
                    <a:pt x="20668" y="21458"/>
                  </a:lnTo>
                  <a:lnTo>
                    <a:pt x="21941" y="20493"/>
                  </a:lnTo>
                  <a:lnTo>
                    <a:pt x="23213" y="19528"/>
                  </a:lnTo>
                  <a:lnTo>
                    <a:pt x="24398" y="18518"/>
                  </a:lnTo>
                  <a:lnTo>
                    <a:pt x="25583" y="17465"/>
                  </a:lnTo>
                  <a:lnTo>
                    <a:pt x="26767" y="16324"/>
                  </a:lnTo>
                  <a:lnTo>
                    <a:pt x="27864" y="15183"/>
                  </a:lnTo>
                  <a:lnTo>
                    <a:pt x="30015" y="12814"/>
                  </a:lnTo>
                  <a:lnTo>
                    <a:pt x="31463" y="10971"/>
                  </a:lnTo>
                  <a:lnTo>
                    <a:pt x="32779" y="9084"/>
                  </a:lnTo>
                  <a:lnTo>
                    <a:pt x="33876" y="7241"/>
                  </a:lnTo>
                  <a:lnTo>
                    <a:pt x="35149" y="5091"/>
                  </a:lnTo>
                  <a:lnTo>
                    <a:pt x="36465" y="2677"/>
                  </a:lnTo>
                  <a:lnTo>
                    <a:pt x="37694" y="264"/>
                  </a:lnTo>
                  <a:lnTo>
                    <a:pt x="37738" y="220"/>
                  </a:lnTo>
                  <a:lnTo>
                    <a:pt x="37738" y="132"/>
                  </a:lnTo>
                  <a:lnTo>
                    <a:pt x="37694" y="89"/>
                  </a:lnTo>
                  <a:lnTo>
                    <a:pt x="37650" y="45"/>
                  </a:lnTo>
                  <a:lnTo>
                    <a:pt x="3756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5" name="Google Shape;5065;p168"/>
            <p:cNvSpPr/>
            <p:nvPr/>
          </p:nvSpPr>
          <p:spPr>
            <a:xfrm>
              <a:off x="5446725" y="1902550"/>
              <a:ext cx="929200" cy="809600"/>
            </a:xfrm>
            <a:custGeom>
              <a:avLst/>
              <a:gdLst/>
              <a:ahLst/>
              <a:cxnLst/>
              <a:rect l="l" t="t" r="r" b="b"/>
              <a:pathLst>
                <a:path w="37168" h="32384" extrusionOk="0">
                  <a:moveTo>
                    <a:pt x="36860" y="0"/>
                  </a:moveTo>
                  <a:lnTo>
                    <a:pt x="36817" y="88"/>
                  </a:lnTo>
                  <a:lnTo>
                    <a:pt x="36202" y="1229"/>
                  </a:lnTo>
                  <a:lnTo>
                    <a:pt x="35237" y="3028"/>
                  </a:lnTo>
                  <a:lnTo>
                    <a:pt x="34271" y="4783"/>
                  </a:lnTo>
                  <a:lnTo>
                    <a:pt x="33306" y="6451"/>
                  </a:lnTo>
                  <a:lnTo>
                    <a:pt x="32297" y="8118"/>
                  </a:lnTo>
                  <a:lnTo>
                    <a:pt x="31156" y="9742"/>
                  </a:lnTo>
                  <a:lnTo>
                    <a:pt x="30585" y="10531"/>
                  </a:lnTo>
                  <a:lnTo>
                    <a:pt x="29971" y="11321"/>
                  </a:lnTo>
                  <a:lnTo>
                    <a:pt x="29313" y="12111"/>
                  </a:lnTo>
                  <a:lnTo>
                    <a:pt x="28655" y="12901"/>
                  </a:lnTo>
                  <a:lnTo>
                    <a:pt x="27909" y="13691"/>
                  </a:lnTo>
                  <a:lnTo>
                    <a:pt x="27163" y="14437"/>
                  </a:lnTo>
                  <a:lnTo>
                    <a:pt x="25232" y="16280"/>
                  </a:lnTo>
                  <a:lnTo>
                    <a:pt x="23257" y="17947"/>
                  </a:lnTo>
                  <a:lnTo>
                    <a:pt x="21283" y="19395"/>
                  </a:lnTo>
                  <a:lnTo>
                    <a:pt x="19089" y="21194"/>
                  </a:lnTo>
                  <a:lnTo>
                    <a:pt x="16588" y="22906"/>
                  </a:lnTo>
                  <a:lnTo>
                    <a:pt x="12112" y="25495"/>
                  </a:lnTo>
                  <a:lnTo>
                    <a:pt x="9303" y="27030"/>
                  </a:lnTo>
                  <a:lnTo>
                    <a:pt x="7241" y="28171"/>
                  </a:lnTo>
                  <a:lnTo>
                    <a:pt x="3292" y="30146"/>
                  </a:lnTo>
                  <a:lnTo>
                    <a:pt x="89" y="32033"/>
                  </a:lnTo>
                  <a:lnTo>
                    <a:pt x="45" y="32077"/>
                  </a:lnTo>
                  <a:lnTo>
                    <a:pt x="1" y="32164"/>
                  </a:lnTo>
                  <a:lnTo>
                    <a:pt x="1" y="32208"/>
                  </a:lnTo>
                  <a:lnTo>
                    <a:pt x="1" y="32296"/>
                  </a:lnTo>
                  <a:lnTo>
                    <a:pt x="89" y="32340"/>
                  </a:lnTo>
                  <a:lnTo>
                    <a:pt x="176" y="32384"/>
                  </a:lnTo>
                  <a:lnTo>
                    <a:pt x="264" y="32340"/>
                  </a:lnTo>
                  <a:lnTo>
                    <a:pt x="3467" y="30453"/>
                  </a:lnTo>
                  <a:lnTo>
                    <a:pt x="7417" y="28479"/>
                  </a:lnTo>
                  <a:lnTo>
                    <a:pt x="9479" y="27338"/>
                  </a:lnTo>
                  <a:lnTo>
                    <a:pt x="12287" y="25802"/>
                  </a:lnTo>
                  <a:lnTo>
                    <a:pt x="16763" y="23169"/>
                  </a:lnTo>
                  <a:lnTo>
                    <a:pt x="19308" y="21458"/>
                  </a:lnTo>
                  <a:lnTo>
                    <a:pt x="21502" y="19659"/>
                  </a:lnTo>
                  <a:lnTo>
                    <a:pt x="23477" y="18211"/>
                  </a:lnTo>
                  <a:lnTo>
                    <a:pt x="25451" y="16543"/>
                  </a:lnTo>
                  <a:lnTo>
                    <a:pt x="27382" y="14700"/>
                  </a:lnTo>
                  <a:lnTo>
                    <a:pt x="28172" y="13910"/>
                  </a:lnTo>
                  <a:lnTo>
                    <a:pt x="28918" y="13120"/>
                  </a:lnTo>
                  <a:lnTo>
                    <a:pt x="29576" y="12331"/>
                  </a:lnTo>
                  <a:lnTo>
                    <a:pt x="30234" y="11541"/>
                  </a:lnTo>
                  <a:lnTo>
                    <a:pt x="30849" y="10751"/>
                  </a:lnTo>
                  <a:lnTo>
                    <a:pt x="31463" y="9917"/>
                  </a:lnTo>
                  <a:lnTo>
                    <a:pt x="32560" y="8294"/>
                  </a:lnTo>
                  <a:lnTo>
                    <a:pt x="33613" y="6626"/>
                  </a:lnTo>
                  <a:lnTo>
                    <a:pt x="34579" y="4959"/>
                  </a:lnTo>
                  <a:lnTo>
                    <a:pt x="35544" y="3203"/>
                  </a:lnTo>
                  <a:lnTo>
                    <a:pt x="36509" y="1404"/>
                  </a:lnTo>
                  <a:lnTo>
                    <a:pt x="37124" y="220"/>
                  </a:lnTo>
                  <a:lnTo>
                    <a:pt x="37168" y="176"/>
                  </a:lnTo>
                  <a:lnTo>
                    <a:pt x="37168" y="88"/>
                  </a:lnTo>
                  <a:lnTo>
                    <a:pt x="37124" y="44"/>
                  </a:lnTo>
                  <a:lnTo>
                    <a:pt x="3708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6" name="Google Shape;5066;p168"/>
            <p:cNvSpPr/>
            <p:nvPr/>
          </p:nvSpPr>
          <p:spPr>
            <a:xfrm>
              <a:off x="5422600" y="1929975"/>
              <a:ext cx="900675" cy="760250"/>
            </a:xfrm>
            <a:custGeom>
              <a:avLst/>
              <a:gdLst/>
              <a:ahLst/>
              <a:cxnLst/>
              <a:rect l="l" t="t" r="r" b="b"/>
              <a:pathLst>
                <a:path w="36027" h="30410" extrusionOk="0">
                  <a:moveTo>
                    <a:pt x="35807" y="0"/>
                  </a:moveTo>
                  <a:lnTo>
                    <a:pt x="35763" y="44"/>
                  </a:lnTo>
                  <a:lnTo>
                    <a:pt x="35719" y="88"/>
                  </a:lnTo>
                  <a:lnTo>
                    <a:pt x="34315" y="2677"/>
                  </a:lnTo>
                  <a:lnTo>
                    <a:pt x="33350" y="4476"/>
                  </a:lnTo>
                  <a:lnTo>
                    <a:pt x="32340" y="6187"/>
                  </a:lnTo>
                  <a:lnTo>
                    <a:pt x="31814" y="7021"/>
                  </a:lnTo>
                  <a:lnTo>
                    <a:pt x="31243" y="7855"/>
                  </a:lnTo>
                  <a:lnTo>
                    <a:pt x="30673" y="8645"/>
                  </a:lnTo>
                  <a:lnTo>
                    <a:pt x="30059" y="9391"/>
                  </a:lnTo>
                  <a:lnTo>
                    <a:pt x="29400" y="10180"/>
                  </a:lnTo>
                  <a:lnTo>
                    <a:pt x="28786" y="10926"/>
                  </a:lnTo>
                  <a:lnTo>
                    <a:pt x="28084" y="11672"/>
                  </a:lnTo>
                  <a:lnTo>
                    <a:pt x="27382" y="12374"/>
                  </a:lnTo>
                  <a:lnTo>
                    <a:pt x="25890" y="13779"/>
                  </a:lnTo>
                  <a:lnTo>
                    <a:pt x="24310" y="15183"/>
                  </a:lnTo>
                  <a:lnTo>
                    <a:pt x="22643" y="16411"/>
                  </a:lnTo>
                  <a:lnTo>
                    <a:pt x="20975" y="17772"/>
                  </a:lnTo>
                  <a:lnTo>
                    <a:pt x="20361" y="18342"/>
                  </a:lnTo>
                  <a:lnTo>
                    <a:pt x="19703" y="18913"/>
                  </a:lnTo>
                  <a:lnTo>
                    <a:pt x="19045" y="19439"/>
                  </a:lnTo>
                  <a:lnTo>
                    <a:pt x="18342" y="19966"/>
                  </a:lnTo>
                  <a:lnTo>
                    <a:pt x="16851" y="20975"/>
                  </a:lnTo>
                  <a:lnTo>
                    <a:pt x="15271" y="21940"/>
                  </a:lnTo>
                  <a:lnTo>
                    <a:pt x="13647" y="22906"/>
                  </a:lnTo>
                  <a:lnTo>
                    <a:pt x="12024" y="23783"/>
                  </a:lnTo>
                  <a:lnTo>
                    <a:pt x="8820" y="25495"/>
                  </a:lnTo>
                  <a:lnTo>
                    <a:pt x="7241" y="26328"/>
                  </a:lnTo>
                  <a:lnTo>
                    <a:pt x="3379" y="28171"/>
                  </a:lnTo>
                  <a:lnTo>
                    <a:pt x="88" y="30058"/>
                  </a:lnTo>
                  <a:lnTo>
                    <a:pt x="44" y="30102"/>
                  </a:lnTo>
                  <a:lnTo>
                    <a:pt x="0" y="30190"/>
                  </a:lnTo>
                  <a:lnTo>
                    <a:pt x="0" y="30234"/>
                  </a:lnTo>
                  <a:lnTo>
                    <a:pt x="44" y="30321"/>
                  </a:lnTo>
                  <a:lnTo>
                    <a:pt x="88" y="30365"/>
                  </a:lnTo>
                  <a:lnTo>
                    <a:pt x="176" y="30409"/>
                  </a:lnTo>
                  <a:lnTo>
                    <a:pt x="264" y="30365"/>
                  </a:lnTo>
                  <a:lnTo>
                    <a:pt x="3555" y="28479"/>
                  </a:lnTo>
                  <a:lnTo>
                    <a:pt x="7372" y="26636"/>
                  </a:lnTo>
                  <a:lnTo>
                    <a:pt x="8952" y="25802"/>
                  </a:lnTo>
                  <a:lnTo>
                    <a:pt x="12199" y="24090"/>
                  </a:lnTo>
                  <a:lnTo>
                    <a:pt x="13867" y="23213"/>
                  </a:lnTo>
                  <a:lnTo>
                    <a:pt x="15490" y="22248"/>
                  </a:lnTo>
                  <a:lnTo>
                    <a:pt x="17026" y="21282"/>
                  </a:lnTo>
                  <a:lnTo>
                    <a:pt x="18562" y="20229"/>
                  </a:lnTo>
                  <a:lnTo>
                    <a:pt x="19264" y="19702"/>
                  </a:lnTo>
                  <a:lnTo>
                    <a:pt x="19922" y="19176"/>
                  </a:lnTo>
                  <a:lnTo>
                    <a:pt x="20580" y="18605"/>
                  </a:lnTo>
                  <a:lnTo>
                    <a:pt x="21239" y="18035"/>
                  </a:lnTo>
                  <a:lnTo>
                    <a:pt x="22862" y="16675"/>
                  </a:lnTo>
                  <a:lnTo>
                    <a:pt x="24530" y="15446"/>
                  </a:lnTo>
                  <a:lnTo>
                    <a:pt x="26153" y="14042"/>
                  </a:lnTo>
                  <a:lnTo>
                    <a:pt x="27645" y="12638"/>
                  </a:lnTo>
                  <a:lnTo>
                    <a:pt x="28347" y="11892"/>
                  </a:lnTo>
                  <a:lnTo>
                    <a:pt x="29049" y="11146"/>
                  </a:lnTo>
                  <a:lnTo>
                    <a:pt x="29708" y="10400"/>
                  </a:lnTo>
                  <a:lnTo>
                    <a:pt x="30322" y="9610"/>
                  </a:lnTo>
                  <a:lnTo>
                    <a:pt x="30936" y="8864"/>
                  </a:lnTo>
                  <a:lnTo>
                    <a:pt x="31507" y="8030"/>
                  </a:lnTo>
                  <a:lnTo>
                    <a:pt x="32077" y="7240"/>
                  </a:lnTo>
                  <a:lnTo>
                    <a:pt x="32647" y="6407"/>
                  </a:lnTo>
                  <a:lnTo>
                    <a:pt x="33174" y="5529"/>
                  </a:lnTo>
                  <a:lnTo>
                    <a:pt x="33657" y="4652"/>
                  </a:lnTo>
                  <a:lnTo>
                    <a:pt x="34666" y="2809"/>
                  </a:lnTo>
                  <a:lnTo>
                    <a:pt x="36026" y="263"/>
                  </a:lnTo>
                  <a:lnTo>
                    <a:pt x="36026" y="176"/>
                  </a:lnTo>
                  <a:lnTo>
                    <a:pt x="36026" y="132"/>
                  </a:lnTo>
                  <a:lnTo>
                    <a:pt x="35982" y="44"/>
                  </a:lnTo>
                  <a:lnTo>
                    <a:pt x="3593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7" name="Google Shape;5067;p168"/>
            <p:cNvSpPr/>
            <p:nvPr/>
          </p:nvSpPr>
          <p:spPr>
            <a:xfrm>
              <a:off x="5375425" y="2000175"/>
              <a:ext cx="840325" cy="647250"/>
            </a:xfrm>
            <a:custGeom>
              <a:avLst/>
              <a:gdLst/>
              <a:ahLst/>
              <a:cxnLst/>
              <a:rect l="l" t="t" r="r" b="b"/>
              <a:pathLst>
                <a:path w="33613" h="25890" extrusionOk="0">
                  <a:moveTo>
                    <a:pt x="33350" y="1"/>
                  </a:moveTo>
                  <a:lnTo>
                    <a:pt x="33306" y="88"/>
                  </a:lnTo>
                  <a:lnTo>
                    <a:pt x="31638" y="2897"/>
                  </a:lnTo>
                  <a:lnTo>
                    <a:pt x="30322" y="4783"/>
                  </a:lnTo>
                  <a:lnTo>
                    <a:pt x="28874" y="6495"/>
                  </a:lnTo>
                  <a:lnTo>
                    <a:pt x="26943" y="8426"/>
                  </a:lnTo>
                  <a:lnTo>
                    <a:pt x="25056" y="10049"/>
                  </a:lnTo>
                  <a:lnTo>
                    <a:pt x="22994" y="11673"/>
                  </a:lnTo>
                  <a:lnTo>
                    <a:pt x="20361" y="14042"/>
                  </a:lnTo>
                  <a:lnTo>
                    <a:pt x="18123" y="15929"/>
                  </a:lnTo>
                  <a:lnTo>
                    <a:pt x="16105" y="17289"/>
                  </a:lnTo>
                  <a:lnTo>
                    <a:pt x="14174" y="18430"/>
                  </a:lnTo>
                  <a:lnTo>
                    <a:pt x="12112" y="19571"/>
                  </a:lnTo>
                  <a:lnTo>
                    <a:pt x="7811" y="21677"/>
                  </a:lnTo>
                  <a:lnTo>
                    <a:pt x="5661" y="22555"/>
                  </a:lnTo>
                  <a:lnTo>
                    <a:pt x="3511" y="23608"/>
                  </a:lnTo>
                  <a:lnTo>
                    <a:pt x="88" y="25539"/>
                  </a:lnTo>
                  <a:lnTo>
                    <a:pt x="1" y="25583"/>
                  </a:lnTo>
                  <a:lnTo>
                    <a:pt x="1" y="25671"/>
                  </a:lnTo>
                  <a:lnTo>
                    <a:pt x="1" y="25714"/>
                  </a:lnTo>
                  <a:lnTo>
                    <a:pt x="1" y="25802"/>
                  </a:lnTo>
                  <a:lnTo>
                    <a:pt x="88" y="25846"/>
                  </a:lnTo>
                  <a:lnTo>
                    <a:pt x="176" y="25890"/>
                  </a:lnTo>
                  <a:lnTo>
                    <a:pt x="264" y="25846"/>
                  </a:lnTo>
                  <a:lnTo>
                    <a:pt x="3686" y="23915"/>
                  </a:lnTo>
                  <a:lnTo>
                    <a:pt x="5793" y="22862"/>
                  </a:lnTo>
                  <a:lnTo>
                    <a:pt x="7943" y="22028"/>
                  </a:lnTo>
                  <a:lnTo>
                    <a:pt x="12287" y="19878"/>
                  </a:lnTo>
                  <a:lnTo>
                    <a:pt x="14349" y="18737"/>
                  </a:lnTo>
                  <a:lnTo>
                    <a:pt x="16280" y="17553"/>
                  </a:lnTo>
                  <a:lnTo>
                    <a:pt x="18299" y="16236"/>
                  </a:lnTo>
                  <a:lnTo>
                    <a:pt x="18343" y="16236"/>
                  </a:lnTo>
                  <a:lnTo>
                    <a:pt x="20580" y="14306"/>
                  </a:lnTo>
                  <a:lnTo>
                    <a:pt x="23213" y="11936"/>
                  </a:lnTo>
                  <a:lnTo>
                    <a:pt x="25276" y="10312"/>
                  </a:lnTo>
                  <a:lnTo>
                    <a:pt x="27206" y="8689"/>
                  </a:lnTo>
                  <a:lnTo>
                    <a:pt x="29137" y="6714"/>
                  </a:lnTo>
                  <a:lnTo>
                    <a:pt x="30585" y="5003"/>
                  </a:lnTo>
                  <a:lnTo>
                    <a:pt x="31946" y="3072"/>
                  </a:lnTo>
                  <a:lnTo>
                    <a:pt x="33569" y="264"/>
                  </a:lnTo>
                  <a:lnTo>
                    <a:pt x="33613" y="176"/>
                  </a:lnTo>
                  <a:lnTo>
                    <a:pt x="33613" y="132"/>
                  </a:lnTo>
                  <a:lnTo>
                    <a:pt x="33569" y="44"/>
                  </a:lnTo>
                  <a:lnTo>
                    <a:pt x="3352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8" name="Google Shape;5068;p168"/>
            <p:cNvSpPr/>
            <p:nvPr/>
          </p:nvSpPr>
          <p:spPr>
            <a:xfrm>
              <a:off x="5351300" y="2536625"/>
              <a:ext cx="160175" cy="88875"/>
            </a:xfrm>
            <a:custGeom>
              <a:avLst/>
              <a:gdLst/>
              <a:ahLst/>
              <a:cxnLst/>
              <a:rect l="l" t="t" r="r" b="b"/>
              <a:pathLst>
                <a:path w="6407" h="3555" extrusionOk="0">
                  <a:moveTo>
                    <a:pt x="6231" y="0"/>
                  </a:moveTo>
                  <a:lnTo>
                    <a:pt x="6143" y="44"/>
                  </a:lnTo>
                  <a:lnTo>
                    <a:pt x="3554" y="1273"/>
                  </a:lnTo>
                  <a:lnTo>
                    <a:pt x="88" y="3247"/>
                  </a:lnTo>
                  <a:lnTo>
                    <a:pt x="44" y="3291"/>
                  </a:lnTo>
                  <a:lnTo>
                    <a:pt x="0" y="3335"/>
                  </a:lnTo>
                  <a:lnTo>
                    <a:pt x="0" y="3423"/>
                  </a:lnTo>
                  <a:lnTo>
                    <a:pt x="44" y="3467"/>
                  </a:lnTo>
                  <a:lnTo>
                    <a:pt x="88" y="3554"/>
                  </a:lnTo>
                  <a:lnTo>
                    <a:pt x="263" y="3554"/>
                  </a:lnTo>
                  <a:lnTo>
                    <a:pt x="3730" y="1580"/>
                  </a:lnTo>
                  <a:lnTo>
                    <a:pt x="6319" y="351"/>
                  </a:lnTo>
                  <a:lnTo>
                    <a:pt x="6363" y="307"/>
                  </a:lnTo>
                  <a:lnTo>
                    <a:pt x="6407" y="263"/>
                  </a:lnTo>
                  <a:lnTo>
                    <a:pt x="6407" y="176"/>
                  </a:lnTo>
                  <a:lnTo>
                    <a:pt x="6363" y="132"/>
                  </a:lnTo>
                  <a:lnTo>
                    <a:pt x="6363" y="44"/>
                  </a:lnTo>
                  <a:lnTo>
                    <a:pt x="6275" y="44"/>
                  </a:lnTo>
                  <a:lnTo>
                    <a:pt x="623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9" name="Google Shape;5069;p168"/>
            <p:cNvSpPr/>
            <p:nvPr/>
          </p:nvSpPr>
          <p:spPr>
            <a:xfrm>
              <a:off x="5904175" y="2181175"/>
              <a:ext cx="137150" cy="118500"/>
            </a:xfrm>
            <a:custGeom>
              <a:avLst/>
              <a:gdLst/>
              <a:ahLst/>
              <a:cxnLst/>
              <a:rect l="l" t="t" r="r" b="b"/>
              <a:pathLst>
                <a:path w="5486" h="4740" extrusionOk="0">
                  <a:moveTo>
                    <a:pt x="5267" y="1"/>
                  </a:moveTo>
                  <a:lnTo>
                    <a:pt x="5223" y="45"/>
                  </a:lnTo>
                  <a:lnTo>
                    <a:pt x="3555" y="1493"/>
                  </a:lnTo>
                  <a:lnTo>
                    <a:pt x="89" y="4433"/>
                  </a:lnTo>
                  <a:lnTo>
                    <a:pt x="45" y="4477"/>
                  </a:lnTo>
                  <a:lnTo>
                    <a:pt x="1" y="4564"/>
                  </a:lnTo>
                  <a:lnTo>
                    <a:pt x="1" y="4608"/>
                  </a:lnTo>
                  <a:lnTo>
                    <a:pt x="45" y="4696"/>
                  </a:lnTo>
                  <a:lnTo>
                    <a:pt x="89" y="4740"/>
                  </a:lnTo>
                  <a:lnTo>
                    <a:pt x="176" y="4740"/>
                  </a:lnTo>
                  <a:lnTo>
                    <a:pt x="308" y="4696"/>
                  </a:lnTo>
                  <a:lnTo>
                    <a:pt x="3775" y="1756"/>
                  </a:lnTo>
                  <a:lnTo>
                    <a:pt x="5442" y="308"/>
                  </a:lnTo>
                  <a:lnTo>
                    <a:pt x="5486" y="264"/>
                  </a:lnTo>
                  <a:lnTo>
                    <a:pt x="5486" y="220"/>
                  </a:lnTo>
                  <a:lnTo>
                    <a:pt x="5486" y="132"/>
                  </a:lnTo>
                  <a:lnTo>
                    <a:pt x="5442" y="89"/>
                  </a:lnTo>
                  <a:lnTo>
                    <a:pt x="5398" y="45"/>
                  </a:lnTo>
                  <a:lnTo>
                    <a:pt x="535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0" name="Google Shape;5070;p168"/>
            <p:cNvSpPr/>
            <p:nvPr/>
          </p:nvSpPr>
          <p:spPr>
            <a:xfrm>
              <a:off x="5889925" y="2072575"/>
              <a:ext cx="210650" cy="199675"/>
            </a:xfrm>
            <a:custGeom>
              <a:avLst/>
              <a:gdLst/>
              <a:ahLst/>
              <a:cxnLst/>
              <a:rect l="l" t="t" r="r" b="b"/>
              <a:pathLst>
                <a:path w="8426" h="7987" extrusionOk="0">
                  <a:moveTo>
                    <a:pt x="8162" y="1"/>
                  </a:moveTo>
                  <a:lnTo>
                    <a:pt x="8118" y="45"/>
                  </a:lnTo>
                  <a:lnTo>
                    <a:pt x="6670" y="1800"/>
                  </a:lnTo>
                  <a:lnTo>
                    <a:pt x="4871" y="3599"/>
                  </a:lnTo>
                  <a:lnTo>
                    <a:pt x="3379" y="4784"/>
                  </a:lnTo>
                  <a:lnTo>
                    <a:pt x="1712" y="6232"/>
                  </a:lnTo>
                  <a:lnTo>
                    <a:pt x="44" y="7680"/>
                  </a:lnTo>
                  <a:lnTo>
                    <a:pt x="0" y="7724"/>
                  </a:lnTo>
                  <a:lnTo>
                    <a:pt x="0" y="7811"/>
                  </a:lnTo>
                  <a:lnTo>
                    <a:pt x="0" y="7855"/>
                  </a:lnTo>
                  <a:lnTo>
                    <a:pt x="44" y="7943"/>
                  </a:lnTo>
                  <a:lnTo>
                    <a:pt x="88" y="7987"/>
                  </a:lnTo>
                  <a:lnTo>
                    <a:pt x="176" y="7987"/>
                  </a:lnTo>
                  <a:lnTo>
                    <a:pt x="308" y="7943"/>
                  </a:lnTo>
                  <a:lnTo>
                    <a:pt x="1931" y="6495"/>
                  </a:lnTo>
                  <a:lnTo>
                    <a:pt x="3599" y="5047"/>
                  </a:lnTo>
                  <a:lnTo>
                    <a:pt x="5091" y="3862"/>
                  </a:lnTo>
                  <a:lnTo>
                    <a:pt x="6934" y="2019"/>
                  </a:lnTo>
                  <a:lnTo>
                    <a:pt x="8382" y="264"/>
                  </a:lnTo>
                  <a:lnTo>
                    <a:pt x="8426" y="220"/>
                  </a:lnTo>
                  <a:lnTo>
                    <a:pt x="8426" y="132"/>
                  </a:lnTo>
                  <a:lnTo>
                    <a:pt x="8426" y="88"/>
                  </a:lnTo>
                  <a:lnTo>
                    <a:pt x="838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1" name="Google Shape;5071;p168"/>
            <p:cNvSpPr/>
            <p:nvPr/>
          </p:nvSpPr>
          <p:spPr>
            <a:xfrm>
              <a:off x="5303025" y="2516875"/>
              <a:ext cx="109725" cy="65825"/>
            </a:xfrm>
            <a:custGeom>
              <a:avLst/>
              <a:gdLst/>
              <a:ahLst/>
              <a:cxnLst/>
              <a:rect l="l" t="t" r="r" b="b"/>
              <a:pathLst>
                <a:path w="4389" h="2633" extrusionOk="0">
                  <a:moveTo>
                    <a:pt x="4213" y="0"/>
                  </a:moveTo>
                  <a:lnTo>
                    <a:pt x="4169" y="44"/>
                  </a:lnTo>
                  <a:lnTo>
                    <a:pt x="88" y="2282"/>
                  </a:lnTo>
                  <a:lnTo>
                    <a:pt x="44" y="2326"/>
                  </a:lnTo>
                  <a:lnTo>
                    <a:pt x="0" y="2414"/>
                  </a:lnTo>
                  <a:lnTo>
                    <a:pt x="0" y="2457"/>
                  </a:lnTo>
                  <a:lnTo>
                    <a:pt x="0" y="2545"/>
                  </a:lnTo>
                  <a:lnTo>
                    <a:pt x="88" y="2589"/>
                  </a:lnTo>
                  <a:lnTo>
                    <a:pt x="176" y="2633"/>
                  </a:lnTo>
                  <a:lnTo>
                    <a:pt x="264" y="2589"/>
                  </a:lnTo>
                  <a:lnTo>
                    <a:pt x="4301" y="351"/>
                  </a:lnTo>
                  <a:lnTo>
                    <a:pt x="4388" y="307"/>
                  </a:lnTo>
                  <a:lnTo>
                    <a:pt x="4388" y="263"/>
                  </a:lnTo>
                  <a:lnTo>
                    <a:pt x="4388" y="176"/>
                  </a:lnTo>
                  <a:lnTo>
                    <a:pt x="4388" y="132"/>
                  </a:lnTo>
                  <a:lnTo>
                    <a:pt x="4345" y="44"/>
                  </a:lnTo>
                  <a:lnTo>
                    <a:pt x="4301" y="44"/>
                  </a:lnTo>
                  <a:lnTo>
                    <a:pt x="421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2" name="Google Shape;5072;p168"/>
            <p:cNvSpPr/>
            <p:nvPr/>
          </p:nvSpPr>
          <p:spPr>
            <a:xfrm>
              <a:off x="6039125" y="1741275"/>
              <a:ext cx="930275" cy="1504025"/>
            </a:xfrm>
            <a:custGeom>
              <a:avLst/>
              <a:gdLst/>
              <a:ahLst/>
              <a:cxnLst/>
              <a:rect l="l" t="t" r="r" b="b"/>
              <a:pathLst>
                <a:path w="37211" h="60161" extrusionOk="0">
                  <a:moveTo>
                    <a:pt x="35149" y="1"/>
                  </a:moveTo>
                  <a:lnTo>
                    <a:pt x="35105" y="45"/>
                  </a:lnTo>
                  <a:lnTo>
                    <a:pt x="35017" y="89"/>
                  </a:lnTo>
                  <a:lnTo>
                    <a:pt x="34973" y="132"/>
                  </a:lnTo>
                  <a:lnTo>
                    <a:pt x="34973" y="176"/>
                  </a:lnTo>
                  <a:lnTo>
                    <a:pt x="34973" y="264"/>
                  </a:lnTo>
                  <a:lnTo>
                    <a:pt x="35017" y="308"/>
                  </a:lnTo>
                  <a:lnTo>
                    <a:pt x="36333" y="1756"/>
                  </a:lnTo>
                  <a:lnTo>
                    <a:pt x="36509" y="2195"/>
                  </a:lnTo>
                  <a:lnTo>
                    <a:pt x="36772" y="4433"/>
                  </a:lnTo>
                  <a:lnTo>
                    <a:pt x="36860" y="7329"/>
                  </a:lnTo>
                  <a:lnTo>
                    <a:pt x="36728" y="8557"/>
                  </a:lnTo>
                  <a:lnTo>
                    <a:pt x="35938" y="10400"/>
                  </a:lnTo>
                  <a:lnTo>
                    <a:pt x="34973" y="12770"/>
                  </a:lnTo>
                  <a:lnTo>
                    <a:pt x="33657" y="16588"/>
                  </a:lnTo>
                  <a:lnTo>
                    <a:pt x="32252" y="19133"/>
                  </a:lnTo>
                  <a:lnTo>
                    <a:pt x="30936" y="21590"/>
                  </a:lnTo>
                  <a:lnTo>
                    <a:pt x="29883" y="24091"/>
                  </a:lnTo>
                  <a:lnTo>
                    <a:pt x="27250" y="28742"/>
                  </a:lnTo>
                  <a:lnTo>
                    <a:pt x="27250" y="28830"/>
                  </a:lnTo>
                  <a:lnTo>
                    <a:pt x="27206" y="30585"/>
                  </a:lnTo>
                  <a:lnTo>
                    <a:pt x="27338" y="32253"/>
                  </a:lnTo>
                  <a:lnTo>
                    <a:pt x="28435" y="40239"/>
                  </a:lnTo>
                  <a:lnTo>
                    <a:pt x="28215" y="40590"/>
                  </a:lnTo>
                  <a:lnTo>
                    <a:pt x="27426" y="41204"/>
                  </a:lnTo>
                  <a:lnTo>
                    <a:pt x="25144" y="42565"/>
                  </a:lnTo>
                  <a:lnTo>
                    <a:pt x="22730" y="44232"/>
                  </a:lnTo>
                  <a:lnTo>
                    <a:pt x="20054" y="45856"/>
                  </a:lnTo>
                  <a:lnTo>
                    <a:pt x="20054" y="45900"/>
                  </a:lnTo>
                  <a:lnTo>
                    <a:pt x="16499" y="48708"/>
                  </a:lnTo>
                  <a:lnTo>
                    <a:pt x="14569" y="49761"/>
                  </a:lnTo>
                  <a:lnTo>
                    <a:pt x="14569" y="49805"/>
                  </a:lnTo>
                  <a:lnTo>
                    <a:pt x="12418" y="51867"/>
                  </a:lnTo>
                  <a:lnTo>
                    <a:pt x="11409" y="52569"/>
                  </a:lnTo>
                  <a:lnTo>
                    <a:pt x="8118" y="54281"/>
                  </a:lnTo>
                  <a:lnTo>
                    <a:pt x="6626" y="54939"/>
                  </a:lnTo>
                  <a:lnTo>
                    <a:pt x="6626" y="54983"/>
                  </a:lnTo>
                  <a:lnTo>
                    <a:pt x="5134" y="56036"/>
                  </a:lnTo>
                  <a:lnTo>
                    <a:pt x="3160" y="57484"/>
                  </a:lnTo>
                  <a:lnTo>
                    <a:pt x="88" y="59854"/>
                  </a:lnTo>
                  <a:lnTo>
                    <a:pt x="0" y="59897"/>
                  </a:lnTo>
                  <a:lnTo>
                    <a:pt x="0" y="59941"/>
                  </a:lnTo>
                  <a:lnTo>
                    <a:pt x="0" y="60029"/>
                  </a:lnTo>
                  <a:lnTo>
                    <a:pt x="44" y="60073"/>
                  </a:lnTo>
                  <a:lnTo>
                    <a:pt x="88" y="60117"/>
                  </a:lnTo>
                  <a:lnTo>
                    <a:pt x="176" y="60161"/>
                  </a:lnTo>
                  <a:lnTo>
                    <a:pt x="264" y="60117"/>
                  </a:lnTo>
                  <a:lnTo>
                    <a:pt x="3335" y="57791"/>
                  </a:lnTo>
                  <a:lnTo>
                    <a:pt x="5354" y="56299"/>
                  </a:lnTo>
                  <a:lnTo>
                    <a:pt x="6802" y="55246"/>
                  </a:lnTo>
                  <a:lnTo>
                    <a:pt x="8250" y="54588"/>
                  </a:lnTo>
                  <a:lnTo>
                    <a:pt x="11585" y="52877"/>
                  </a:lnTo>
                  <a:lnTo>
                    <a:pt x="11585" y="52833"/>
                  </a:lnTo>
                  <a:lnTo>
                    <a:pt x="12638" y="52174"/>
                  </a:lnTo>
                  <a:lnTo>
                    <a:pt x="12638" y="52131"/>
                  </a:lnTo>
                  <a:lnTo>
                    <a:pt x="14788" y="50068"/>
                  </a:lnTo>
                  <a:lnTo>
                    <a:pt x="16675" y="48971"/>
                  </a:lnTo>
                  <a:lnTo>
                    <a:pt x="16719" y="48971"/>
                  </a:lnTo>
                  <a:lnTo>
                    <a:pt x="20229" y="46163"/>
                  </a:lnTo>
                  <a:lnTo>
                    <a:pt x="22906" y="44539"/>
                  </a:lnTo>
                  <a:lnTo>
                    <a:pt x="25319" y="42872"/>
                  </a:lnTo>
                  <a:lnTo>
                    <a:pt x="27645" y="41512"/>
                  </a:lnTo>
                  <a:lnTo>
                    <a:pt x="27645" y="41468"/>
                  </a:lnTo>
                  <a:lnTo>
                    <a:pt x="28435" y="40853"/>
                  </a:lnTo>
                  <a:lnTo>
                    <a:pt x="28479" y="40809"/>
                  </a:lnTo>
                  <a:lnTo>
                    <a:pt x="28786" y="40415"/>
                  </a:lnTo>
                  <a:lnTo>
                    <a:pt x="28786" y="40283"/>
                  </a:lnTo>
                  <a:lnTo>
                    <a:pt x="27689" y="32209"/>
                  </a:lnTo>
                  <a:lnTo>
                    <a:pt x="27557" y="30585"/>
                  </a:lnTo>
                  <a:lnTo>
                    <a:pt x="27601" y="28874"/>
                  </a:lnTo>
                  <a:lnTo>
                    <a:pt x="30190" y="24223"/>
                  </a:lnTo>
                  <a:lnTo>
                    <a:pt x="31243" y="21722"/>
                  </a:lnTo>
                  <a:lnTo>
                    <a:pt x="32560" y="19308"/>
                  </a:lnTo>
                  <a:lnTo>
                    <a:pt x="33964" y="16763"/>
                  </a:lnTo>
                  <a:lnTo>
                    <a:pt x="33964" y="16719"/>
                  </a:lnTo>
                  <a:lnTo>
                    <a:pt x="35280" y="12902"/>
                  </a:lnTo>
                  <a:lnTo>
                    <a:pt x="36246" y="10532"/>
                  </a:lnTo>
                  <a:lnTo>
                    <a:pt x="37079" y="8645"/>
                  </a:lnTo>
                  <a:lnTo>
                    <a:pt x="37079" y="8601"/>
                  </a:lnTo>
                  <a:lnTo>
                    <a:pt x="37211" y="7373"/>
                  </a:lnTo>
                  <a:lnTo>
                    <a:pt x="37123" y="4389"/>
                  </a:lnTo>
                  <a:lnTo>
                    <a:pt x="36860" y="2107"/>
                  </a:lnTo>
                  <a:lnTo>
                    <a:pt x="36860" y="2063"/>
                  </a:lnTo>
                  <a:lnTo>
                    <a:pt x="36640" y="1580"/>
                  </a:lnTo>
                  <a:lnTo>
                    <a:pt x="36597" y="1537"/>
                  </a:lnTo>
                  <a:lnTo>
                    <a:pt x="35280" y="89"/>
                  </a:lnTo>
                  <a:lnTo>
                    <a:pt x="35236" y="45"/>
                  </a:lnTo>
                  <a:lnTo>
                    <a:pt x="3514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3" name="Google Shape;5073;p168"/>
            <p:cNvSpPr/>
            <p:nvPr/>
          </p:nvSpPr>
          <p:spPr>
            <a:xfrm>
              <a:off x="6067650" y="1763225"/>
              <a:ext cx="930275" cy="1507300"/>
            </a:xfrm>
            <a:custGeom>
              <a:avLst/>
              <a:gdLst/>
              <a:ahLst/>
              <a:cxnLst/>
              <a:rect l="l" t="t" r="r" b="b"/>
              <a:pathLst>
                <a:path w="37211" h="60292" extrusionOk="0">
                  <a:moveTo>
                    <a:pt x="35982" y="0"/>
                  </a:moveTo>
                  <a:lnTo>
                    <a:pt x="35938" y="44"/>
                  </a:lnTo>
                  <a:lnTo>
                    <a:pt x="35851" y="88"/>
                  </a:lnTo>
                  <a:lnTo>
                    <a:pt x="35807" y="132"/>
                  </a:lnTo>
                  <a:lnTo>
                    <a:pt x="35807" y="176"/>
                  </a:lnTo>
                  <a:lnTo>
                    <a:pt x="35851" y="264"/>
                  </a:lnTo>
                  <a:lnTo>
                    <a:pt x="35894" y="308"/>
                  </a:lnTo>
                  <a:lnTo>
                    <a:pt x="36772" y="1141"/>
                  </a:lnTo>
                  <a:lnTo>
                    <a:pt x="36772" y="2370"/>
                  </a:lnTo>
                  <a:lnTo>
                    <a:pt x="36860" y="5310"/>
                  </a:lnTo>
                  <a:lnTo>
                    <a:pt x="36860" y="7241"/>
                  </a:lnTo>
                  <a:lnTo>
                    <a:pt x="36860" y="7943"/>
                  </a:lnTo>
                  <a:lnTo>
                    <a:pt x="36772" y="8557"/>
                  </a:lnTo>
                  <a:lnTo>
                    <a:pt x="36597" y="9127"/>
                  </a:lnTo>
                  <a:lnTo>
                    <a:pt x="36377" y="9786"/>
                  </a:lnTo>
                  <a:lnTo>
                    <a:pt x="35587" y="11629"/>
                  </a:lnTo>
                  <a:lnTo>
                    <a:pt x="34578" y="13823"/>
                  </a:lnTo>
                  <a:lnTo>
                    <a:pt x="33481" y="16631"/>
                  </a:lnTo>
                  <a:lnTo>
                    <a:pt x="32033" y="19001"/>
                  </a:lnTo>
                  <a:lnTo>
                    <a:pt x="30717" y="21414"/>
                  </a:lnTo>
                  <a:lnTo>
                    <a:pt x="29927" y="23652"/>
                  </a:lnTo>
                  <a:lnTo>
                    <a:pt x="29927" y="23740"/>
                  </a:lnTo>
                  <a:lnTo>
                    <a:pt x="30190" y="24924"/>
                  </a:lnTo>
                  <a:lnTo>
                    <a:pt x="30409" y="29532"/>
                  </a:lnTo>
                  <a:lnTo>
                    <a:pt x="30453" y="32472"/>
                  </a:lnTo>
                  <a:lnTo>
                    <a:pt x="30453" y="35587"/>
                  </a:lnTo>
                  <a:lnTo>
                    <a:pt x="30409" y="40195"/>
                  </a:lnTo>
                  <a:lnTo>
                    <a:pt x="30234" y="40370"/>
                  </a:lnTo>
                  <a:lnTo>
                    <a:pt x="29225" y="40941"/>
                  </a:lnTo>
                  <a:lnTo>
                    <a:pt x="29181" y="40985"/>
                  </a:lnTo>
                  <a:lnTo>
                    <a:pt x="28171" y="41950"/>
                  </a:lnTo>
                  <a:lnTo>
                    <a:pt x="26153" y="43047"/>
                  </a:lnTo>
                  <a:lnTo>
                    <a:pt x="23257" y="44627"/>
                  </a:lnTo>
                  <a:lnTo>
                    <a:pt x="20843" y="46206"/>
                  </a:lnTo>
                  <a:lnTo>
                    <a:pt x="18825" y="47391"/>
                  </a:lnTo>
                  <a:lnTo>
                    <a:pt x="18825" y="47435"/>
                  </a:lnTo>
                  <a:lnTo>
                    <a:pt x="16017" y="49585"/>
                  </a:lnTo>
                  <a:lnTo>
                    <a:pt x="13910" y="50594"/>
                  </a:lnTo>
                  <a:lnTo>
                    <a:pt x="13866" y="50638"/>
                  </a:lnTo>
                  <a:lnTo>
                    <a:pt x="12023" y="52262"/>
                  </a:lnTo>
                  <a:lnTo>
                    <a:pt x="11014" y="52920"/>
                  </a:lnTo>
                  <a:lnTo>
                    <a:pt x="7328" y="54895"/>
                  </a:lnTo>
                  <a:lnTo>
                    <a:pt x="5880" y="55641"/>
                  </a:lnTo>
                  <a:lnTo>
                    <a:pt x="4213" y="56869"/>
                  </a:lnTo>
                  <a:lnTo>
                    <a:pt x="2150" y="58361"/>
                  </a:lnTo>
                  <a:lnTo>
                    <a:pt x="88" y="59985"/>
                  </a:lnTo>
                  <a:lnTo>
                    <a:pt x="44" y="60029"/>
                  </a:lnTo>
                  <a:lnTo>
                    <a:pt x="0" y="60116"/>
                  </a:lnTo>
                  <a:lnTo>
                    <a:pt x="0" y="60160"/>
                  </a:lnTo>
                  <a:lnTo>
                    <a:pt x="44" y="60248"/>
                  </a:lnTo>
                  <a:lnTo>
                    <a:pt x="132" y="60292"/>
                  </a:lnTo>
                  <a:lnTo>
                    <a:pt x="176" y="60292"/>
                  </a:lnTo>
                  <a:lnTo>
                    <a:pt x="307" y="60248"/>
                  </a:lnTo>
                  <a:lnTo>
                    <a:pt x="2370" y="58668"/>
                  </a:lnTo>
                  <a:lnTo>
                    <a:pt x="4388" y="57176"/>
                  </a:lnTo>
                  <a:lnTo>
                    <a:pt x="6056" y="55904"/>
                  </a:lnTo>
                  <a:lnTo>
                    <a:pt x="7504" y="55202"/>
                  </a:lnTo>
                  <a:lnTo>
                    <a:pt x="11190" y="53227"/>
                  </a:lnTo>
                  <a:lnTo>
                    <a:pt x="12243" y="52525"/>
                  </a:lnTo>
                  <a:lnTo>
                    <a:pt x="14086" y="50902"/>
                  </a:lnTo>
                  <a:lnTo>
                    <a:pt x="16192" y="49892"/>
                  </a:lnTo>
                  <a:lnTo>
                    <a:pt x="16192" y="49848"/>
                  </a:lnTo>
                  <a:lnTo>
                    <a:pt x="19044" y="47698"/>
                  </a:lnTo>
                  <a:lnTo>
                    <a:pt x="21019" y="46514"/>
                  </a:lnTo>
                  <a:lnTo>
                    <a:pt x="23432" y="44934"/>
                  </a:lnTo>
                  <a:lnTo>
                    <a:pt x="26328" y="43354"/>
                  </a:lnTo>
                  <a:lnTo>
                    <a:pt x="28347" y="42213"/>
                  </a:lnTo>
                  <a:lnTo>
                    <a:pt x="28391" y="42213"/>
                  </a:lnTo>
                  <a:lnTo>
                    <a:pt x="29400" y="41248"/>
                  </a:lnTo>
                  <a:lnTo>
                    <a:pt x="30453" y="40677"/>
                  </a:lnTo>
                  <a:lnTo>
                    <a:pt x="30497" y="40634"/>
                  </a:lnTo>
                  <a:lnTo>
                    <a:pt x="30717" y="40370"/>
                  </a:lnTo>
                  <a:lnTo>
                    <a:pt x="30760" y="40239"/>
                  </a:lnTo>
                  <a:lnTo>
                    <a:pt x="30804" y="35587"/>
                  </a:lnTo>
                  <a:lnTo>
                    <a:pt x="30804" y="32472"/>
                  </a:lnTo>
                  <a:lnTo>
                    <a:pt x="30760" y="29488"/>
                  </a:lnTo>
                  <a:lnTo>
                    <a:pt x="30541" y="24881"/>
                  </a:lnTo>
                  <a:lnTo>
                    <a:pt x="30541" y="24837"/>
                  </a:lnTo>
                  <a:lnTo>
                    <a:pt x="30278" y="23740"/>
                  </a:lnTo>
                  <a:lnTo>
                    <a:pt x="31024" y="21546"/>
                  </a:lnTo>
                  <a:lnTo>
                    <a:pt x="32340" y="19176"/>
                  </a:lnTo>
                  <a:lnTo>
                    <a:pt x="33788" y="16807"/>
                  </a:lnTo>
                  <a:lnTo>
                    <a:pt x="33788" y="16763"/>
                  </a:lnTo>
                  <a:lnTo>
                    <a:pt x="34929" y="13954"/>
                  </a:lnTo>
                  <a:lnTo>
                    <a:pt x="35894" y="11760"/>
                  </a:lnTo>
                  <a:lnTo>
                    <a:pt x="36684" y="9917"/>
                  </a:lnTo>
                  <a:lnTo>
                    <a:pt x="36948" y="9215"/>
                  </a:lnTo>
                  <a:lnTo>
                    <a:pt x="37123" y="8601"/>
                  </a:lnTo>
                  <a:lnTo>
                    <a:pt x="37211" y="7987"/>
                  </a:lnTo>
                  <a:lnTo>
                    <a:pt x="37211" y="7285"/>
                  </a:lnTo>
                  <a:lnTo>
                    <a:pt x="37211" y="5310"/>
                  </a:lnTo>
                  <a:lnTo>
                    <a:pt x="37123" y="2370"/>
                  </a:lnTo>
                  <a:lnTo>
                    <a:pt x="37123" y="1097"/>
                  </a:lnTo>
                  <a:lnTo>
                    <a:pt x="37123" y="1010"/>
                  </a:lnTo>
                  <a:lnTo>
                    <a:pt x="37079" y="966"/>
                  </a:lnTo>
                  <a:lnTo>
                    <a:pt x="36114" y="44"/>
                  </a:lnTo>
                  <a:lnTo>
                    <a:pt x="36070" y="44"/>
                  </a:lnTo>
                  <a:lnTo>
                    <a:pt x="3598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4" name="Google Shape;5074;p168"/>
            <p:cNvSpPr/>
            <p:nvPr/>
          </p:nvSpPr>
          <p:spPr>
            <a:xfrm>
              <a:off x="7317150" y="4387275"/>
              <a:ext cx="64725" cy="41700"/>
            </a:xfrm>
            <a:custGeom>
              <a:avLst/>
              <a:gdLst/>
              <a:ahLst/>
              <a:cxnLst/>
              <a:rect l="l" t="t" r="r" b="b"/>
              <a:pathLst>
                <a:path w="2589" h="1668" extrusionOk="0">
                  <a:moveTo>
                    <a:pt x="132" y="0"/>
                  </a:moveTo>
                  <a:lnTo>
                    <a:pt x="88" y="44"/>
                  </a:lnTo>
                  <a:lnTo>
                    <a:pt x="44" y="88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44" y="307"/>
                  </a:lnTo>
                  <a:lnTo>
                    <a:pt x="88" y="351"/>
                  </a:lnTo>
                  <a:lnTo>
                    <a:pt x="2326" y="1624"/>
                  </a:lnTo>
                  <a:lnTo>
                    <a:pt x="2413" y="1668"/>
                  </a:lnTo>
                  <a:lnTo>
                    <a:pt x="2501" y="1624"/>
                  </a:lnTo>
                  <a:lnTo>
                    <a:pt x="2589" y="1580"/>
                  </a:lnTo>
                  <a:lnTo>
                    <a:pt x="2589" y="1492"/>
                  </a:lnTo>
                  <a:lnTo>
                    <a:pt x="2589" y="1448"/>
                  </a:lnTo>
                  <a:lnTo>
                    <a:pt x="2545" y="1360"/>
                  </a:lnTo>
                  <a:lnTo>
                    <a:pt x="2501" y="1317"/>
                  </a:lnTo>
                  <a:lnTo>
                    <a:pt x="263" y="44"/>
                  </a:lnTo>
                  <a:lnTo>
                    <a:pt x="21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5" name="Google Shape;5075;p168"/>
            <p:cNvSpPr/>
            <p:nvPr/>
          </p:nvSpPr>
          <p:spPr>
            <a:xfrm>
              <a:off x="7284225" y="4357650"/>
              <a:ext cx="41725" cy="38425"/>
            </a:xfrm>
            <a:custGeom>
              <a:avLst/>
              <a:gdLst/>
              <a:ahLst/>
              <a:cxnLst/>
              <a:rect l="l" t="t" r="r" b="b"/>
              <a:pathLst>
                <a:path w="1669" h="1537" extrusionOk="0">
                  <a:moveTo>
                    <a:pt x="88" y="0"/>
                  </a:moveTo>
                  <a:lnTo>
                    <a:pt x="45" y="88"/>
                  </a:lnTo>
                  <a:lnTo>
                    <a:pt x="1" y="132"/>
                  </a:lnTo>
                  <a:lnTo>
                    <a:pt x="1" y="176"/>
                  </a:lnTo>
                  <a:lnTo>
                    <a:pt x="45" y="264"/>
                  </a:lnTo>
                  <a:lnTo>
                    <a:pt x="483" y="966"/>
                  </a:lnTo>
                  <a:lnTo>
                    <a:pt x="571" y="1010"/>
                  </a:lnTo>
                  <a:lnTo>
                    <a:pt x="1405" y="1536"/>
                  </a:lnTo>
                  <a:lnTo>
                    <a:pt x="1580" y="1536"/>
                  </a:lnTo>
                  <a:lnTo>
                    <a:pt x="1668" y="1448"/>
                  </a:lnTo>
                  <a:lnTo>
                    <a:pt x="1668" y="1405"/>
                  </a:lnTo>
                  <a:lnTo>
                    <a:pt x="1668" y="1317"/>
                  </a:lnTo>
                  <a:lnTo>
                    <a:pt x="1624" y="1273"/>
                  </a:lnTo>
                  <a:lnTo>
                    <a:pt x="1580" y="1229"/>
                  </a:lnTo>
                  <a:lnTo>
                    <a:pt x="790" y="746"/>
                  </a:lnTo>
                  <a:lnTo>
                    <a:pt x="308" y="88"/>
                  </a:lnTo>
                  <a:lnTo>
                    <a:pt x="26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6" name="Google Shape;5076;p168"/>
            <p:cNvSpPr/>
            <p:nvPr/>
          </p:nvSpPr>
          <p:spPr>
            <a:xfrm>
              <a:off x="7108700" y="4199675"/>
              <a:ext cx="231500" cy="292925"/>
            </a:xfrm>
            <a:custGeom>
              <a:avLst/>
              <a:gdLst/>
              <a:ahLst/>
              <a:cxnLst/>
              <a:rect l="l" t="t" r="r" b="b"/>
              <a:pathLst>
                <a:path w="9260" h="11717" extrusionOk="0">
                  <a:moveTo>
                    <a:pt x="89" y="1"/>
                  </a:moveTo>
                  <a:lnTo>
                    <a:pt x="45" y="44"/>
                  </a:lnTo>
                  <a:lnTo>
                    <a:pt x="1" y="88"/>
                  </a:lnTo>
                  <a:lnTo>
                    <a:pt x="1" y="176"/>
                  </a:lnTo>
                  <a:lnTo>
                    <a:pt x="1" y="220"/>
                  </a:lnTo>
                  <a:lnTo>
                    <a:pt x="1624" y="3643"/>
                  </a:lnTo>
                  <a:lnTo>
                    <a:pt x="2985" y="6407"/>
                  </a:lnTo>
                  <a:lnTo>
                    <a:pt x="3774" y="8513"/>
                  </a:lnTo>
                  <a:lnTo>
                    <a:pt x="4213" y="9347"/>
                  </a:lnTo>
                  <a:lnTo>
                    <a:pt x="4301" y="9435"/>
                  </a:lnTo>
                  <a:lnTo>
                    <a:pt x="7373" y="10883"/>
                  </a:lnTo>
                  <a:lnTo>
                    <a:pt x="8996" y="11673"/>
                  </a:lnTo>
                  <a:lnTo>
                    <a:pt x="9084" y="11717"/>
                  </a:lnTo>
                  <a:lnTo>
                    <a:pt x="9172" y="11673"/>
                  </a:lnTo>
                  <a:lnTo>
                    <a:pt x="9260" y="11629"/>
                  </a:lnTo>
                  <a:lnTo>
                    <a:pt x="9260" y="11541"/>
                  </a:lnTo>
                  <a:lnTo>
                    <a:pt x="9260" y="11497"/>
                  </a:lnTo>
                  <a:lnTo>
                    <a:pt x="9216" y="11409"/>
                  </a:lnTo>
                  <a:lnTo>
                    <a:pt x="9172" y="11366"/>
                  </a:lnTo>
                  <a:lnTo>
                    <a:pt x="7548" y="10576"/>
                  </a:lnTo>
                  <a:lnTo>
                    <a:pt x="4520" y="9128"/>
                  </a:lnTo>
                  <a:lnTo>
                    <a:pt x="4082" y="8338"/>
                  </a:lnTo>
                  <a:lnTo>
                    <a:pt x="3336" y="6275"/>
                  </a:lnTo>
                  <a:lnTo>
                    <a:pt x="3292" y="6275"/>
                  </a:lnTo>
                  <a:lnTo>
                    <a:pt x="1932" y="3511"/>
                  </a:lnTo>
                  <a:lnTo>
                    <a:pt x="308" y="88"/>
                  </a:lnTo>
                  <a:lnTo>
                    <a:pt x="264" y="44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7" name="Google Shape;5077;p168"/>
            <p:cNvSpPr/>
            <p:nvPr/>
          </p:nvSpPr>
          <p:spPr>
            <a:xfrm>
              <a:off x="6978150" y="4100950"/>
              <a:ext cx="378500" cy="413600"/>
            </a:xfrm>
            <a:custGeom>
              <a:avLst/>
              <a:gdLst/>
              <a:ahLst/>
              <a:cxnLst/>
              <a:rect l="l" t="t" r="r" b="b"/>
              <a:pathLst>
                <a:path w="15140" h="16544" extrusionOk="0">
                  <a:moveTo>
                    <a:pt x="922" y="0"/>
                  </a:moveTo>
                  <a:lnTo>
                    <a:pt x="835" y="44"/>
                  </a:lnTo>
                  <a:lnTo>
                    <a:pt x="835" y="132"/>
                  </a:lnTo>
                  <a:lnTo>
                    <a:pt x="220" y="2326"/>
                  </a:lnTo>
                  <a:lnTo>
                    <a:pt x="1" y="3204"/>
                  </a:lnTo>
                  <a:lnTo>
                    <a:pt x="1" y="3335"/>
                  </a:lnTo>
                  <a:lnTo>
                    <a:pt x="791" y="5178"/>
                  </a:lnTo>
                  <a:lnTo>
                    <a:pt x="2283" y="7987"/>
                  </a:lnTo>
                  <a:lnTo>
                    <a:pt x="4257" y="11278"/>
                  </a:lnTo>
                  <a:lnTo>
                    <a:pt x="5223" y="12550"/>
                  </a:lnTo>
                  <a:lnTo>
                    <a:pt x="5223" y="12594"/>
                  </a:lnTo>
                  <a:lnTo>
                    <a:pt x="6056" y="13428"/>
                  </a:lnTo>
                  <a:lnTo>
                    <a:pt x="6100" y="13428"/>
                  </a:lnTo>
                  <a:lnTo>
                    <a:pt x="8733" y="14788"/>
                  </a:lnTo>
                  <a:lnTo>
                    <a:pt x="8777" y="14788"/>
                  </a:lnTo>
                  <a:lnTo>
                    <a:pt x="11542" y="15666"/>
                  </a:lnTo>
                  <a:lnTo>
                    <a:pt x="13779" y="16499"/>
                  </a:lnTo>
                  <a:lnTo>
                    <a:pt x="13823" y="16543"/>
                  </a:lnTo>
                  <a:lnTo>
                    <a:pt x="13867" y="16543"/>
                  </a:lnTo>
                  <a:lnTo>
                    <a:pt x="14964" y="16455"/>
                  </a:lnTo>
                  <a:lnTo>
                    <a:pt x="15052" y="16455"/>
                  </a:lnTo>
                  <a:lnTo>
                    <a:pt x="15096" y="16412"/>
                  </a:lnTo>
                  <a:lnTo>
                    <a:pt x="15140" y="16324"/>
                  </a:lnTo>
                  <a:lnTo>
                    <a:pt x="15140" y="16280"/>
                  </a:lnTo>
                  <a:lnTo>
                    <a:pt x="15096" y="16192"/>
                  </a:lnTo>
                  <a:lnTo>
                    <a:pt x="15052" y="16148"/>
                  </a:lnTo>
                  <a:lnTo>
                    <a:pt x="15008" y="16104"/>
                  </a:lnTo>
                  <a:lnTo>
                    <a:pt x="14964" y="16104"/>
                  </a:lnTo>
                  <a:lnTo>
                    <a:pt x="13867" y="16192"/>
                  </a:lnTo>
                  <a:lnTo>
                    <a:pt x="11673" y="15315"/>
                  </a:lnTo>
                  <a:lnTo>
                    <a:pt x="8909" y="14437"/>
                  </a:lnTo>
                  <a:lnTo>
                    <a:pt x="6276" y="13121"/>
                  </a:lnTo>
                  <a:lnTo>
                    <a:pt x="5486" y="12331"/>
                  </a:lnTo>
                  <a:lnTo>
                    <a:pt x="4521" y="11102"/>
                  </a:lnTo>
                  <a:lnTo>
                    <a:pt x="2590" y="7811"/>
                  </a:lnTo>
                  <a:lnTo>
                    <a:pt x="1098" y="5047"/>
                  </a:lnTo>
                  <a:lnTo>
                    <a:pt x="352" y="3247"/>
                  </a:lnTo>
                  <a:lnTo>
                    <a:pt x="571" y="2414"/>
                  </a:lnTo>
                  <a:lnTo>
                    <a:pt x="1142" y="220"/>
                  </a:lnTo>
                  <a:lnTo>
                    <a:pt x="1186" y="132"/>
                  </a:lnTo>
                  <a:lnTo>
                    <a:pt x="1142" y="88"/>
                  </a:lnTo>
                  <a:lnTo>
                    <a:pt x="109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8" name="Google Shape;5078;p168"/>
            <p:cNvSpPr/>
            <p:nvPr/>
          </p:nvSpPr>
          <p:spPr>
            <a:xfrm>
              <a:off x="6866275" y="4041700"/>
              <a:ext cx="453075" cy="489300"/>
            </a:xfrm>
            <a:custGeom>
              <a:avLst/>
              <a:gdLst/>
              <a:ahLst/>
              <a:cxnLst/>
              <a:rect l="l" t="t" r="r" b="b"/>
              <a:pathLst>
                <a:path w="18123" h="19572" extrusionOk="0">
                  <a:moveTo>
                    <a:pt x="2765" y="1"/>
                  </a:moveTo>
                  <a:lnTo>
                    <a:pt x="2721" y="89"/>
                  </a:lnTo>
                  <a:lnTo>
                    <a:pt x="966" y="2546"/>
                  </a:lnTo>
                  <a:lnTo>
                    <a:pt x="966" y="2590"/>
                  </a:lnTo>
                  <a:lnTo>
                    <a:pt x="176" y="4740"/>
                  </a:lnTo>
                  <a:lnTo>
                    <a:pt x="0" y="5442"/>
                  </a:lnTo>
                  <a:lnTo>
                    <a:pt x="0" y="5486"/>
                  </a:lnTo>
                  <a:lnTo>
                    <a:pt x="0" y="7153"/>
                  </a:lnTo>
                  <a:lnTo>
                    <a:pt x="44" y="7285"/>
                  </a:lnTo>
                  <a:lnTo>
                    <a:pt x="263" y="7504"/>
                  </a:lnTo>
                  <a:lnTo>
                    <a:pt x="307" y="7548"/>
                  </a:lnTo>
                  <a:lnTo>
                    <a:pt x="351" y="7592"/>
                  </a:lnTo>
                  <a:lnTo>
                    <a:pt x="1931" y="7680"/>
                  </a:lnTo>
                  <a:lnTo>
                    <a:pt x="3028" y="9260"/>
                  </a:lnTo>
                  <a:lnTo>
                    <a:pt x="4476" y="11849"/>
                  </a:lnTo>
                  <a:lnTo>
                    <a:pt x="5749" y="14569"/>
                  </a:lnTo>
                  <a:lnTo>
                    <a:pt x="6407" y="15622"/>
                  </a:lnTo>
                  <a:lnTo>
                    <a:pt x="6451" y="15666"/>
                  </a:lnTo>
                  <a:lnTo>
                    <a:pt x="7153" y="16280"/>
                  </a:lnTo>
                  <a:lnTo>
                    <a:pt x="7197" y="16280"/>
                  </a:lnTo>
                  <a:lnTo>
                    <a:pt x="7855" y="16588"/>
                  </a:lnTo>
                  <a:lnTo>
                    <a:pt x="8381" y="16675"/>
                  </a:lnTo>
                  <a:lnTo>
                    <a:pt x="12331" y="18036"/>
                  </a:lnTo>
                  <a:lnTo>
                    <a:pt x="14744" y="18738"/>
                  </a:lnTo>
                  <a:lnTo>
                    <a:pt x="17465" y="19571"/>
                  </a:lnTo>
                  <a:lnTo>
                    <a:pt x="17552" y="19571"/>
                  </a:lnTo>
                  <a:lnTo>
                    <a:pt x="17991" y="19484"/>
                  </a:lnTo>
                  <a:lnTo>
                    <a:pt x="18035" y="19484"/>
                  </a:lnTo>
                  <a:lnTo>
                    <a:pt x="18123" y="19440"/>
                  </a:lnTo>
                  <a:lnTo>
                    <a:pt x="18123" y="19352"/>
                  </a:lnTo>
                  <a:lnTo>
                    <a:pt x="18123" y="19308"/>
                  </a:lnTo>
                  <a:lnTo>
                    <a:pt x="18123" y="19220"/>
                  </a:lnTo>
                  <a:lnTo>
                    <a:pt x="18035" y="19177"/>
                  </a:lnTo>
                  <a:lnTo>
                    <a:pt x="17991" y="19133"/>
                  </a:lnTo>
                  <a:lnTo>
                    <a:pt x="17903" y="19133"/>
                  </a:lnTo>
                  <a:lnTo>
                    <a:pt x="17508" y="19220"/>
                  </a:lnTo>
                  <a:lnTo>
                    <a:pt x="14876" y="18431"/>
                  </a:lnTo>
                  <a:lnTo>
                    <a:pt x="12418" y="17685"/>
                  </a:lnTo>
                  <a:lnTo>
                    <a:pt x="8469" y="16324"/>
                  </a:lnTo>
                  <a:lnTo>
                    <a:pt x="7943" y="16237"/>
                  </a:lnTo>
                  <a:lnTo>
                    <a:pt x="7328" y="15973"/>
                  </a:lnTo>
                  <a:lnTo>
                    <a:pt x="6714" y="15403"/>
                  </a:lnTo>
                  <a:lnTo>
                    <a:pt x="6056" y="14394"/>
                  </a:lnTo>
                  <a:lnTo>
                    <a:pt x="4783" y="11673"/>
                  </a:lnTo>
                  <a:lnTo>
                    <a:pt x="3335" y="9084"/>
                  </a:lnTo>
                  <a:lnTo>
                    <a:pt x="3335" y="9040"/>
                  </a:lnTo>
                  <a:lnTo>
                    <a:pt x="2150" y="7373"/>
                  </a:lnTo>
                  <a:lnTo>
                    <a:pt x="2106" y="7329"/>
                  </a:lnTo>
                  <a:lnTo>
                    <a:pt x="2019" y="7329"/>
                  </a:lnTo>
                  <a:lnTo>
                    <a:pt x="483" y="7241"/>
                  </a:lnTo>
                  <a:lnTo>
                    <a:pt x="351" y="7109"/>
                  </a:lnTo>
                  <a:lnTo>
                    <a:pt x="351" y="5486"/>
                  </a:lnTo>
                  <a:lnTo>
                    <a:pt x="527" y="4872"/>
                  </a:lnTo>
                  <a:lnTo>
                    <a:pt x="1273" y="2721"/>
                  </a:lnTo>
                  <a:lnTo>
                    <a:pt x="2984" y="264"/>
                  </a:lnTo>
                  <a:lnTo>
                    <a:pt x="3028" y="220"/>
                  </a:lnTo>
                  <a:lnTo>
                    <a:pt x="3028" y="132"/>
                  </a:lnTo>
                  <a:lnTo>
                    <a:pt x="3028" y="89"/>
                  </a:lnTo>
                  <a:lnTo>
                    <a:pt x="2940" y="45"/>
                  </a:lnTo>
                  <a:lnTo>
                    <a:pt x="289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9" name="Google Shape;5079;p168"/>
            <p:cNvSpPr/>
            <p:nvPr/>
          </p:nvSpPr>
          <p:spPr>
            <a:xfrm>
              <a:off x="6816900" y="4007700"/>
              <a:ext cx="515625" cy="541950"/>
            </a:xfrm>
            <a:custGeom>
              <a:avLst/>
              <a:gdLst/>
              <a:ahLst/>
              <a:cxnLst/>
              <a:rect l="l" t="t" r="r" b="b"/>
              <a:pathLst>
                <a:path w="20625" h="21678" extrusionOk="0">
                  <a:moveTo>
                    <a:pt x="3379" y="1"/>
                  </a:moveTo>
                  <a:lnTo>
                    <a:pt x="3292" y="44"/>
                  </a:lnTo>
                  <a:lnTo>
                    <a:pt x="3248" y="44"/>
                  </a:lnTo>
                  <a:lnTo>
                    <a:pt x="3204" y="132"/>
                  </a:lnTo>
                  <a:lnTo>
                    <a:pt x="1624" y="3248"/>
                  </a:lnTo>
                  <a:lnTo>
                    <a:pt x="922" y="4389"/>
                  </a:lnTo>
                  <a:lnTo>
                    <a:pt x="439" y="5573"/>
                  </a:lnTo>
                  <a:lnTo>
                    <a:pt x="132" y="6583"/>
                  </a:lnTo>
                  <a:lnTo>
                    <a:pt x="132" y="6626"/>
                  </a:lnTo>
                  <a:lnTo>
                    <a:pt x="1" y="7987"/>
                  </a:lnTo>
                  <a:lnTo>
                    <a:pt x="1" y="8031"/>
                  </a:lnTo>
                  <a:lnTo>
                    <a:pt x="88" y="9172"/>
                  </a:lnTo>
                  <a:lnTo>
                    <a:pt x="88" y="9259"/>
                  </a:lnTo>
                  <a:lnTo>
                    <a:pt x="352" y="9654"/>
                  </a:lnTo>
                  <a:lnTo>
                    <a:pt x="352" y="9698"/>
                  </a:lnTo>
                  <a:lnTo>
                    <a:pt x="2282" y="11585"/>
                  </a:lnTo>
                  <a:lnTo>
                    <a:pt x="2984" y="12594"/>
                  </a:lnTo>
                  <a:lnTo>
                    <a:pt x="4125" y="16807"/>
                  </a:lnTo>
                  <a:lnTo>
                    <a:pt x="4389" y="17597"/>
                  </a:lnTo>
                  <a:lnTo>
                    <a:pt x="4432" y="17640"/>
                  </a:lnTo>
                  <a:lnTo>
                    <a:pt x="4476" y="17684"/>
                  </a:lnTo>
                  <a:lnTo>
                    <a:pt x="6100" y="18474"/>
                  </a:lnTo>
                  <a:lnTo>
                    <a:pt x="6144" y="18474"/>
                  </a:lnTo>
                  <a:lnTo>
                    <a:pt x="8601" y="18957"/>
                  </a:lnTo>
                  <a:lnTo>
                    <a:pt x="10664" y="19220"/>
                  </a:lnTo>
                  <a:lnTo>
                    <a:pt x="15095" y="20668"/>
                  </a:lnTo>
                  <a:lnTo>
                    <a:pt x="17641" y="21458"/>
                  </a:lnTo>
                  <a:lnTo>
                    <a:pt x="18650" y="21677"/>
                  </a:lnTo>
                  <a:lnTo>
                    <a:pt x="18738" y="21677"/>
                  </a:lnTo>
                  <a:lnTo>
                    <a:pt x="20493" y="21195"/>
                  </a:lnTo>
                  <a:lnTo>
                    <a:pt x="20581" y="21151"/>
                  </a:lnTo>
                  <a:lnTo>
                    <a:pt x="20624" y="21107"/>
                  </a:lnTo>
                  <a:lnTo>
                    <a:pt x="20624" y="21063"/>
                  </a:lnTo>
                  <a:lnTo>
                    <a:pt x="20624" y="20975"/>
                  </a:lnTo>
                  <a:lnTo>
                    <a:pt x="20581" y="20931"/>
                  </a:lnTo>
                  <a:lnTo>
                    <a:pt x="20537" y="20888"/>
                  </a:lnTo>
                  <a:lnTo>
                    <a:pt x="20493" y="20844"/>
                  </a:lnTo>
                  <a:lnTo>
                    <a:pt x="20405" y="20844"/>
                  </a:lnTo>
                  <a:lnTo>
                    <a:pt x="18694" y="21326"/>
                  </a:lnTo>
                  <a:lnTo>
                    <a:pt x="17728" y="21107"/>
                  </a:lnTo>
                  <a:lnTo>
                    <a:pt x="15183" y="20317"/>
                  </a:lnTo>
                  <a:lnTo>
                    <a:pt x="10751" y="18869"/>
                  </a:lnTo>
                  <a:lnTo>
                    <a:pt x="10707" y="18869"/>
                  </a:lnTo>
                  <a:lnTo>
                    <a:pt x="8645" y="18606"/>
                  </a:lnTo>
                  <a:lnTo>
                    <a:pt x="6232" y="18123"/>
                  </a:lnTo>
                  <a:lnTo>
                    <a:pt x="4696" y="17421"/>
                  </a:lnTo>
                  <a:lnTo>
                    <a:pt x="4476" y="16719"/>
                  </a:lnTo>
                  <a:lnTo>
                    <a:pt x="3292" y="12463"/>
                  </a:lnTo>
                  <a:lnTo>
                    <a:pt x="3292" y="12419"/>
                  </a:lnTo>
                  <a:lnTo>
                    <a:pt x="2546" y="11366"/>
                  </a:lnTo>
                  <a:lnTo>
                    <a:pt x="2546" y="11322"/>
                  </a:lnTo>
                  <a:lnTo>
                    <a:pt x="615" y="9479"/>
                  </a:lnTo>
                  <a:lnTo>
                    <a:pt x="439" y="9128"/>
                  </a:lnTo>
                  <a:lnTo>
                    <a:pt x="352" y="8031"/>
                  </a:lnTo>
                  <a:lnTo>
                    <a:pt x="483" y="6670"/>
                  </a:lnTo>
                  <a:lnTo>
                    <a:pt x="747" y="5705"/>
                  </a:lnTo>
                  <a:lnTo>
                    <a:pt x="1229" y="4564"/>
                  </a:lnTo>
                  <a:lnTo>
                    <a:pt x="1931" y="3423"/>
                  </a:lnTo>
                  <a:lnTo>
                    <a:pt x="3511" y="264"/>
                  </a:lnTo>
                  <a:lnTo>
                    <a:pt x="3511" y="220"/>
                  </a:lnTo>
                  <a:lnTo>
                    <a:pt x="3511" y="132"/>
                  </a:lnTo>
                  <a:lnTo>
                    <a:pt x="3467" y="88"/>
                  </a:lnTo>
                  <a:lnTo>
                    <a:pt x="3423" y="44"/>
                  </a:lnTo>
                  <a:lnTo>
                    <a:pt x="337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0" name="Google Shape;5080;p168"/>
            <p:cNvSpPr/>
            <p:nvPr/>
          </p:nvSpPr>
          <p:spPr>
            <a:xfrm>
              <a:off x="7193175" y="3904575"/>
              <a:ext cx="99850" cy="461875"/>
            </a:xfrm>
            <a:custGeom>
              <a:avLst/>
              <a:gdLst/>
              <a:ahLst/>
              <a:cxnLst/>
              <a:rect l="l" t="t" r="r" b="b"/>
              <a:pathLst>
                <a:path w="3994" h="18475" extrusionOk="0">
                  <a:moveTo>
                    <a:pt x="132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44" y="176"/>
                  </a:lnTo>
                  <a:lnTo>
                    <a:pt x="1" y="659"/>
                  </a:lnTo>
                  <a:lnTo>
                    <a:pt x="132" y="1932"/>
                  </a:lnTo>
                  <a:lnTo>
                    <a:pt x="176" y="1932"/>
                  </a:lnTo>
                  <a:lnTo>
                    <a:pt x="703" y="3818"/>
                  </a:lnTo>
                  <a:lnTo>
                    <a:pt x="834" y="4871"/>
                  </a:lnTo>
                  <a:lnTo>
                    <a:pt x="220" y="7768"/>
                  </a:lnTo>
                  <a:lnTo>
                    <a:pt x="220" y="7811"/>
                  </a:lnTo>
                  <a:lnTo>
                    <a:pt x="220" y="8689"/>
                  </a:lnTo>
                  <a:lnTo>
                    <a:pt x="395" y="9698"/>
                  </a:lnTo>
                  <a:lnTo>
                    <a:pt x="395" y="9742"/>
                  </a:lnTo>
                  <a:lnTo>
                    <a:pt x="1887" y="13560"/>
                  </a:lnTo>
                  <a:lnTo>
                    <a:pt x="2590" y="16017"/>
                  </a:lnTo>
                  <a:lnTo>
                    <a:pt x="3248" y="17816"/>
                  </a:lnTo>
                  <a:lnTo>
                    <a:pt x="3248" y="17860"/>
                  </a:lnTo>
                  <a:lnTo>
                    <a:pt x="3687" y="18387"/>
                  </a:lnTo>
                  <a:lnTo>
                    <a:pt x="3730" y="18431"/>
                  </a:lnTo>
                  <a:lnTo>
                    <a:pt x="3818" y="18474"/>
                  </a:lnTo>
                  <a:lnTo>
                    <a:pt x="3950" y="18431"/>
                  </a:lnTo>
                  <a:lnTo>
                    <a:pt x="3994" y="18387"/>
                  </a:lnTo>
                  <a:lnTo>
                    <a:pt x="3994" y="18299"/>
                  </a:lnTo>
                  <a:lnTo>
                    <a:pt x="3994" y="18255"/>
                  </a:lnTo>
                  <a:lnTo>
                    <a:pt x="3950" y="18167"/>
                  </a:lnTo>
                  <a:lnTo>
                    <a:pt x="3555" y="17685"/>
                  </a:lnTo>
                  <a:lnTo>
                    <a:pt x="2897" y="15885"/>
                  </a:lnTo>
                  <a:lnTo>
                    <a:pt x="2238" y="13472"/>
                  </a:lnTo>
                  <a:lnTo>
                    <a:pt x="747" y="9611"/>
                  </a:lnTo>
                  <a:lnTo>
                    <a:pt x="571" y="8645"/>
                  </a:lnTo>
                  <a:lnTo>
                    <a:pt x="571" y="7811"/>
                  </a:lnTo>
                  <a:lnTo>
                    <a:pt x="1185" y="4915"/>
                  </a:lnTo>
                  <a:lnTo>
                    <a:pt x="1185" y="4871"/>
                  </a:lnTo>
                  <a:lnTo>
                    <a:pt x="1054" y="3731"/>
                  </a:lnTo>
                  <a:lnTo>
                    <a:pt x="483" y="1844"/>
                  </a:lnTo>
                  <a:lnTo>
                    <a:pt x="352" y="659"/>
                  </a:lnTo>
                  <a:lnTo>
                    <a:pt x="395" y="176"/>
                  </a:lnTo>
                  <a:lnTo>
                    <a:pt x="352" y="89"/>
                  </a:lnTo>
                  <a:lnTo>
                    <a:pt x="308" y="45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1" name="Google Shape;5081;p168"/>
            <p:cNvSpPr/>
            <p:nvPr/>
          </p:nvSpPr>
          <p:spPr>
            <a:xfrm>
              <a:off x="7090050" y="3878250"/>
              <a:ext cx="102050" cy="330225"/>
            </a:xfrm>
            <a:custGeom>
              <a:avLst/>
              <a:gdLst/>
              <a:ahLst/>
              <a:cxnLst/>
              <a:rect l="l" t="t" r="r" b="b"/>
              <a:pathLst>
                <a:path w="4082" h="13209" extrusionOk="0">
                  <a:moveTo>
                    <a:pt x="3818" y="1"/>
                  </a:moveTo>
                  <a:lnTo>
                    <a:pt x="3775" y="45"/>
                  </a:lnTo>
                  <a:lnTo>
                    <a:pt x="3731" y="88"/>
                  </a:lnTo>
                  <a:lnTo>
                    <a:pt x="3511" y="659"/>
                  </a:lnTo>
                  <a:lnTo>
                    <a:pt x="3511" y="703"/>
                  </a:lnTo>
                  <a:lnTo>
                    <a:pt x="3204" y="2633"/>
                  </a:lnTo>
                  <a:lnTo>
                    <a:pt x="1537" y="5661"/>
                  </a:lnTo>
                  <a:lnTo>
                    <a:pt x="1537" y="5705"/>
                  </a:lnTo>
                  <a:lnTo>
                    <a:pt x="791" y="7811"/>
                  </a:lnTo>
                  <a:lnTo>
                    <a:pt x="1" y="10400"/>
                  </a:lnTo>
                  <a:lnTo>
                    <a:pt x="1" y="10488"/>
                  </a:lnTo>
                  <a:lnTo>
                    <a:pt x="89" y="11278"/>
                  </a:lnTo>
                  <a:lnTo>
                    <a:pt x="89" y="11322"/>
                  </a:lnTo>
                  <a:lnTo>
                    <a:pt x="747" y="13077"/>
                  </a:lnTo>
                  <a:lnTo>
                    <a:pt x="791" y="13165"/>
                  </a:lnTo>
                  <a:lnTo>
                    <a:pt x="922" y="13209"/>
                  </a:lnTo>
                  <a:lnTo>
                    <a:pt x="966" y="13165"/>
                  </a:lnTo>
                  <a:lnTo>
                    <a:pt x="1010" y="13165"/>
                  </a:lnTo>
                  <a:lnTo>
                    <a:pt x="1054" y="13077"/>
                  </a:lnTo>
                  <a:lnTo>
                    <a:pt x="1098" y="13033"/>
                  </a:lnTo>
                  <a:lnTo>
                    <a:pt x="1054" y="12945"/>
                  </a:lnTo>
                  <a:lnTo>
                    <a:pt x="440" y="11234"/>
                  </a:lnTo>
                  <a:lnTo>
                    <a:pt x="352" y="10488"/>
                  </a:lnTo>
                  <a:lnTo>
                    <a:pt x="1098" y="7943"/>
                  </a:lnTo>
                  <a:lnTo>
                    <a:pt x="1888" y="5837"/>
                  </a:lnTo>
                  <a:lnTo>
                    <a:pt x="3511" y="2765"/>
                  </a:lnTo>
                  <a:lnTo>
                    <a:pt x="3555" y="2721"/>
                  </a:lnTo>
                  <a:lnTo>
                    <a:pt x="3862" y="790"/>
                  </a:lnTo>
                  <a:lnTo>
                    <a:pt x="4082" y="220"/>
                  </a:lnTo>
                  <a:lnTo>
                    <a:pt x="4082" y="176"/>
                  </a:lnTo>
                  <a:lnTo>
                    <a:pt x="4082" y="88"/>
                  </a:lnTo>
                  <a:lnTo>
                    <a:pt x="4038" y="45"/>
                  </a:lnTo>
                  <a:lnTo>
                    <a:pt x="399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2" name="Google Shape;5082;p168"/>
            <p:cNvSpPr/>
            <p:nvPr/>
          </p:nvSpPr>
          <p:spPr>
            <a:xfrm>
              <a:off x="6999000" y="3853025"/>
              <a:ext cx="183225" cy="256725"/>
            </a:xfrm>
            <a:custGeom>
              <a:avLst/>
              <a:gdLst/>
              <a:ahLst/>
              <a:cxnLst/>
              <a:rect l="l" t="t" r="r" b="b"/>
              <a:pathLst>
                <a:path w="7329" h="10269" extrusionOk="0">
                  <a:moveTo>
                    <a:pt x="7065" y="0"/>
                  </a:moveTo>
                  <a:lnTo>
                    <a:pt x="7022" y="44"/>
                  </a:lnTo>
                  <a:lnTo>
                    <a:pt x="6978" y="132"/>
                  </a:lnTo>
                  <a:lnTo>
                    <a:pt x="6934" y="308"/>
                  </a:lnTo>
                  <a:lnTo>
                    <a:pt x="5047" y="1624"/>
                  </a:lnTo>
                  <a:lnTo>
                    <a:pt x="5003" y="1668"/>
                  </a:lnTo>
                  <a:lnTo>
                    <a:pt x="4213" y="2677"/>
                  </a:lnTo>
                  <a:lnTo>
                    <a:pt x="2546" y="5003"/>
                  </a:lnTo>
                  <a:lnTo>
                    <a:pt x="747" y="7855"/>
                  </a:lnTo>
                  <a:lnTo>
                    <a:pt x="703" y="7855"/>
                  </a:lnTo>
                  <a:lnTo>
                    <a:pt x="1" y="10005"/>
                  </a:lnTo>
                  <a:lnTo>
                    <a:pt x="1" y="10093"/>
                  </a:lnTo>
                  <a:lnTo>
                    <a:pt x="1" y="10137"/>
                  </a:lnTo>
                  <a:lnTo>
                    <a:pt x="45" y="10225"/>
                  </a:lnTo>
                  <a:lnTo>
                    <a:pt x="88" y="10225"/>
                  </a:lnTo>
                  <a:lnTo>
                    <a:pt x="176" y="10268"/>
                  </a:lnTo>
                  <a:lnTo>
                    <a:pt x="264" y="10225"/>
                  </a:lnTo>
                  <a:lnTo>
                    <a:pt x="308" y="10137"/>
                  </a:lnTo>
                  <a:lnTo>
                    <a:pt x="1054" y="7987"/>
                  </a:lnTo>
                  <a:lnTo>
                    <a:pt x="2809" y="5222"/>
                  </a:lnTo>
                  <a:lnTo>
                    <a:pt x="4520" y="2897"/>
                  </a:lnTo>
                  <a:lnTo>
                    <a:pt x="5266" y="1887"/>
                  </a:lnTo>
                  <a:lnTo>
                    <a:pt x="7153" y="571"/>
                  </a:lnTo>
                  <a:lnTo>
                    <a:pt x="7241" y="483"/>
                  </a:lnTo>
                  <a:lnTo>
                    <a:pt x="7329" y="220"/>
                  </a:lnTo>
                  <a:lnTo>
                    <a:pt x="7329" y="132"/>
                  </a:lnTo>
                  <a:lnTo>
                    <a:pt x="7285" y="88"/>
                  </a:lnTo>
                  <a:lnTo>
                    <a:pt x="7241" y="44"/>
                  </a:lnTo>
                  <a:lnTo>
                    <a:pt x="719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3" name="Google Shape;5083;p168"/>
            <p:cNvSpPr/>
            <p:nvPr/>
          </p:nvSpPr>
          <p:spPr>
            <a:xfrm>
              <a:off x="6933175" y="3802550"/>
              <a:ext cx="228200" cy="247950"/>
            </a:xfrm>
            <a:custGeom>
              <a:avLst/>
              <a:gdLst/>
              <a:ahLst/>
              <a:cxnLst/>
              <a:rect l="l" t="t" r="r" b="b"/>
              <a:pathLst>
                <a:path w="9128" h="9918" extrusionOk="0">
                  <a:moveTo>
                    <a:pt x="8909" y="1"/>
                  </a:moveTo>
                  <a:lnTo>
                    <a:pt x="7548" y="791"/>
                  </a:lnTo>
                  <a:lnTo>
                    <a:pt x="5091" y="2502"/>
                  </a:lnTo>
                  <a:lnTo>
                    <a:pt x="5047" y="2546"/>
                  </a:lnTo>
                  <a:lnTo>
                    <a:pt x="2502" y="6144"/>
                  </a:lnTo>
                  <a:lnTo>
                    <a:pt x="45" y="9655"/>
                  </a:lnTo>
                  <a:lnTo>
                    <a:pt x="1" y="9698"/>
                  </a:lnTo>
                  <a:lnTo>
                    <a:pt x="1" y="9786"/>
                  </a:lnTo>
                  <a:lnTo>
                    <a:pt x="45" y="9830"/>
                  </a:lnTo>
                  <a:lnTo>
                    <a:pt x="89" y="9874"/>
                  </a:lnTo>
                  <a:lnTo>
                    <a:pt x="176" y="9918"/>
                  </a:lnTo>
                  <a:lnTo>
                    <a:pt x="264" y="9874"/>
                  </a:lnTo>
                  <a:lnTo>
                    <a:pt x="308" y="9830"/>
                  </a:lnTo>
                  <a:lnTo>
                    <a:pt x="2809" y="6320"/>
                  </a:lnTo>
                  <a:lnTo>
                    <a:pt x="5310" y="2765"/>
                  </a:lnTo>
                  <a:lnTo>
                    <a:pt x="7724" y="1054"/>
                  </a:lnTo>
                  <a:lnTo>
                    <a:pt x="9040" y="308"/>
                  </a:lnTo>
                  <a:lnTo>
                    <a:pt x="9128" y="264"/>
                  </a:lnTo>
                  <a:lnTo>
                    <a:pt x="9128" y="220"/>
                  </a:lnTo>
                  <a:lnTo>
                    <a:pt x="9128" y="133"/>
                  </a:lnTo>
                  <a:lnTo>
                    <a:pt x="9128" y="89"/>
                  </a:lnTo>
                  <a:lnTo>
                    <a:pt x="9084" y="45"/>
                  </a:lnTo>
                  <a:lnTo>
                    <a:pt x="904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4" name="Google Shape;5084;p168"/>
            <p:cNvSpPr/>
            <p:nvPr/>
          </p:nvSpPr>
          <p:spPr>
            <a:xfrm>
              <a:off x="4482450" y="2681425"/>
              <a:ext cx="948950" cy="1026825"/>
            </a:xfrm>
            <a:custGeom>
              <a:avLst/>
              <a:gdLst/>
              <a:ahLst/>
              <a:cxnLst/>
              <a:rect l="l" t="t" r="r" b="b"/>
              <a:pathLst>
                <a:path w="37958" h="41073" extrusionOk="0">
                  <a:moveTo>
                    <a:pt x="37694" y="0"/>
                  </a:moveTo>
                  <a:lnTo>
                    <a:pt x="34930" y="1668"/>
                  </a:lnTo>
                  <a:lnTo>
                    <a:pt x="30454" y="3686"/>
                  </a:lnTo>
                  <a:lnTo>
                    <a:pt x="27338" y="5046"/>
                  </a:lnTo>
                  <a:lnTo>
                    <a:pt x="24223" y="6407"/>
                  </a:lnTo>
                  <a:lnTo>
                    <a:pt x="21283" y="7811"/>
                  </a:lnTo>
                  <a:lnTo>
                    <a:pt x="19615" y="8601"/>
                  </a:lnTo>
                  <a:lnTo>
                    <a:pt x="16588" y="10356"/>
                  </a:lnTo>
                  <a:lnTo>
                    <a:pt x="15008" y="11277"/>
                  </a:lnTo>
                  <a:lnTo>
                    <a:pt x="13253" y="12638"/>
                  </a:lnTo>
                  <a:lnTo>
                    <a:pt x="8996" y="16060"/>
                  </a:lnTo>
                  <a:lnTo>
                    <a:pt x="6890" y="17860"/>
                  </a:lnTo>
                  <a:lnTo>
                    <a:pt x="5661" y="18693"/>
                  </a:lnTo>
                  <a:lnTo>
                    <a:pt x="1712" y="20141"/>
                  </a:lnTo>
                  <a:lnTo>
                    <a:pt x="922" y="20536"/>
                  </a:lnTo>
                  <a:lnTo>
                    <a:pt x="878" y="20580"/>
                  </a:lnTo>
                  <a:lnTo>
                    <a:pt x="835" y="20668"/>
                  </a:lnTo>
                  <a:lnTo>
                    <a:pt x="45" y="24442"/>
                  </a:lnTo>
                  <a:lnTo>
                    <a:pt x="45" y="24485"/>
                  </a:lnTo>
                  <a:lnTo>
                    <a:pt x="1" y="25626"/>
                  </a:lnTo>
                  <a:lnTo>
                    <a:pt x="1" y="25670"/>
                  </a:lnTo>
                  <a:lnTo>
                    <a:pt x="220" y="26153"/>
                  </a:lnTo>
                  <a:lnTo>
                    <a:pt x="220" y="26197"/>
                  </a:lnTo>
                  <a:lnTo>
                    <a:pt x="2458" y="28654"/>
                  </a:lnTo>
                  <a:lnTo>
                    <a:pt x="4740" y="31111"/>
                  </a:lnTo>
                  <a:lnTo>
                    <a:pt x="6627" y="33700"/>
                  </a:lnTo>
                  <a:lnTo>
                    <a:pt x="6627" y="33744"/>
                  </a:lnTo>
                  <a:lnTo>
                    <a:pt x="8909" y="35807"/>
                  </a:lnTo>
                  <a:lnTo>
                    <a:pt x="10357" y="37167"/>
                  </a:lnTo>
                  <a:lnTo>
                    <a:pt x="10752" y="37650"/>
                  </a:lnTo>
                  <a:lnTo>
                    <a:pt x="10181" y="39624"/>
                  </a:lnTo>
                  <a:lnTo>
                    <a:pt x="10049" y="40897"/>
                  </a:lnTo>
                  <a:lnTo>
                    <a:pt x="10049" y="40941"/>
                  </a:lnTo>
                  <a:lnTo>
                    <a:pt x="10093" y="40984"/>
                  </a:lnTo>
                  <a:lnTo>
                    <a:pt x="10137" y="41028"/>
                  </a:lnTo>
                  <a:lnTo>
                    <a:pt x="10225" y="41072"/>
                  </a:lnTo>
                  <a:lnTo>
                    <a:pt x="10357" y="41028"/>
                  </a:lnTo>
                  <a:lnTo>
                    <a:pt x="10400" y="40897"/>
                  </a:lnTo>
                  <a:lnTo>
                    <a:pt x="10532" y="39668"/>
                  </a:lnTo>
                  <a:lnTo>
                    <a:pt x="11103" y="37650"/>
                  </a:lnTo>
                  <a:lnTo>
                    <a:pt x="11103" y="37562"/>
                  </a:lnTo>
                  <a:lnTo>
                    <a:pt x="11103" y="37474"/>
                  </a:lnTo>
                  <a:lnTo>
                    <a:pt x="10620" y="36947"/>
                  </a:lnTo>
                  <a:lnTo>
                    <a:pt x="10620" y="36904"/>
                  </a:lnTo>
                  <a:lnTo>
                    <a:pt x="9128" y="35543"/>
                  </a:lnTo>
                  <a:lnTo>
                    <a:pt x="6890" y="33481"/>
                  </a:lnTo>
                  <a:lnTo>
                    <a:pt x="5003" y="30936"/>
                  </a:lnTo>
                  <a:lnTo>
                    <a:pt x="5003" y="30892"/>
                  </a:lnTo>
                  <a:lnTo>
                    <a:pt x="2721" y="28435"/>
                  </a:lnTo>
                  <a:lnTo>
                    <a:pt x="527" y="25977"/>
                  </a:lnTo>
                  <a:lnTo>
                    <a:pt x="352" y="25582"/>
                  </a:lnTo>
                  <a:lnTo>
                    <a:pt x="396" y="24485"/>
                  </a:lnTo>
                  <a:lnTo>
                    <a:pt x="1186" y="20799"/>
                  </a:lnTo>
                  <a:lnTo>
                    <a:pt x="1844" y="20448"/>
                  </a:lnTo>
                  <a:lnTo>
                    <a:pt x="5793" y="19044"/>
                  </a:lnTo>
                  <a:lnTo>
                    <a:pt x="5837" y="19000"/>
                  </a:lnTo>
                  <a:lnTo>
                    <a:pt x="7109" y="18123"/>
                  </a:lnTo>
                  <a:lnTo>
                    <a:pt x="9216" y="16324"/>
                  </a:lnTo>
                  <a:lnTo>
                    <a:pt x="13472" y="12901"/>
                  </a:lnTo>
                  <a:lnTo>
                    <a:pt x="15183" y="11585"/>
                  </a:lnTo>
                  <a:lnTo>
                    <a:pt x="16763" y="10663"/>
                  </a:lnTo>
                  <a:lnTo>
                    <a:pt x="19747" y="8908"/>
                  </a:lnTo>
                  <a:lnTo>
                    <a:pt x="21414" y="8118"/>
                  </a:lnTo>
                  <a:lnTo>
                    <a:pt x="24354" y="6714"/>
                  </a:lnTo>
                  <a:lnTo>
                    <a:pt x="27470" y="5354"/>
                  </a:lnTo>
                  <a:lnTo>
                    <a:pt x="30585" y="4037"/>
                  </a:lnTo>
                  <a:lnTo>
                    <a:pt x="35061" y="1975"/>
                  </a:lnTo>
                  <a:lnTo>
                    <a:pt x="35105" y="1975"/>
                  </a:lnTo>
                  <a:lnTo>
                    <a:pt x="37870" y="307"/>
                  </a:lnTo>
                  <a:lnTo>
                    <a:pt x="37914" y="263"/>
                  </a:lnTo>
                  <a:lnTo>
                    <a:pt x="37957" y="220"/>
                  </a:lnTo>
                  <a:lnTo>
                    <a:pt x="37957" y="132"/>
                  </a:lnTo>
                  <a:lnTo>
                    <a:pt x="37957" y="88"/>
                  </a:lnTo>
                  <a:lnTo>
                    <a:pt x="37914" y="44"/>
                  </a:lnTo>
                  <a:lnTo>
                    <a:pt x="3782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5" name="Google Shape;5085;p168"/>
            <p:cNvSpPr/>
            <p:nvPr/>
          </p:nvSpPr>
          <p:spPr>
            <a:xfrm>
              <a:off x="4547175" y="2703350"/>
              <a:ext cx="908350" cy="911650"/>
            </a:xfrm>
            <a:custGeom>
              <a:avLst/>
              <a:gdLst/>
              <a:ahLst/>
              <a:cxnLst/>
              <a:rect l="l" t="t" r="r" b="b"/>
              <a:pathLst>
                <a:path w="36334" h="36466" extrusionOk="0">
                  <a:moveTo>
                    <a:pt x="36071" y="1"/>
                  </a:moveTo>
                  <a:lnTo>
                    <a:pt x="33569" y="1493"/>
                  </a:lnTo>
                  <a:lnTo>
                    <a:pt x="31331" y="2721"/>
                  </a:lnTo>
                  <a:lnTo>
                    <a:pt x="29094" y="3687"/>
                  </a:lnTo>
                  <a:lnTo>
                    <a:pt x="26592" y="4784"/>
                  </a:lnTo>
                  <a:lnTo>
                    <a:pt x="23696" y="6012"/>
                  </a:lnTo>
                  <a:lnTo>
                    <a:pt x="20888" y="7285"/>
                  </a:lnTo>
                  <a:lnTo>
                    <a:pt x="18957" y="8250"/>
                  </a:lnTo>
                  <a:lnTo>
                    <a:pt x="14701" y="10664"/>
                  </a:lnTo>
                  <a:lnTo>
                    <a:pt x="13253" y="11497"/>
                  </a:lnTo>
                  <a:lnTo>
                    <a:pt x="10488" y="13735"/>
                  </a:lnTo>
                  <a:lnTo>
                    <a:pt x="7943" y="15842"/>
                  </a:lnTo>
                  <a:lnTo>
                    <a:pt x="4520" y="18738"/>
                  </a:lnTo>
                  <a:lnTo>
                    <a:pt x="3599" y="19264"/>
                  </a:lnTo>
                  <a:lnTo>
                    <a:pt x="1054" y="20230"/>
                  </a:lnTo>
                  <a:lnTo>
                    <a:pt x="264" y="20537"/>
                  </a:lnTo>
                  <a:lnTo>
                    <a:pt x="220" y="20581"/>
                  </a:lnTo>
                  <a:lnTo>
                    <a:pt x="176" y="20625"/>
                  </a:lnTo>
                  <a:lnTo>
                    <a:pt x="45" y="21151"/>
                  </a:lnTo>
                  <a:lnTo>
                    <a:pt x="1" y="21195"/>
                  </a:lnTo>
                  <a:lnTo>
                    <a:pt x="88" y="22073"/>
                  </a:lnTo>
                  <a:lnTo>
                    <a:pt x="88" y="22160"/>
                  </a:lnTo>
                  <a:lnTo>
                    <a:pt x="1537" y="24398"/>
                  </a:lnTo>
                  <a:lnTo>
                    <a:pt x="4213" y="27865"/>
                  </a:lnTo>
                  <a:lnTo>
                    <a:pt x="5881" y="29796"/>
                  </a:lnTo>
                  <a:lnTo>
                    <a:pt x="7504" y="31595"/>
                  </a:lnTo>
                  <a:lnTo>
                    <a:pt x="8733" y="32999"/>
                  </a:lnTo>
                  <a:lnTo>
                    <a:pt x="9391" y="33833"/>
                  </a:lnTo>
                  <a:lnTo>
                    <a:pt x="9523" y="34271"/>
                  </a:lnTo>
                  <a:lnTo>
                    <a:pt x="8996" y="35807"/>
                  </a:lnTo>
                  <a:lnTo>
                    <a:pt x="8865" y="36202"/>
                  </a:lnTo>
                  <a:lnTo>
                    <a:pt x="8865" y="36290"/>
                  </a:lnTo>
                  <a:lnTo>
                    <a:pt x="8908" y="36334"/>
                  </a:lnTo>
                  <a:lnTo>
                    <a:pt x="8952" y="36421"/>
                  </a:lnTo>
                  <a:lnTo>
                    <a:pt x="8996" y="36421"/>
                  </a:lnTo>
                  <a:lnTo>
                    <a:pt x="9040" y="36465"/>
                  </a:lnTo>
                  <a:lnTo>
                    <a:pt x="9172" y="36421"/>
                  </a:lnTo>
                  <a:lnTo>
                    <a:pt x="9216" y="36334"/>
                  </a:lnTo>
                  <a:lnTo>
                    <a:pt x="9874" y="34315"/>
                  </a:lnTo>
                  <a:lnTo>
                    <a:pt x="9874" y="34227"/>
                  </a:lnTo>
                  <a:lnTo>
                    <a:pt x="9698" y="33701"/>
                  </a:lnTo>
                  <a:lnTo>
                    <a:pt x="9698" y="33657"/>
                  </a:lnTo>
                  <a:lnTo>
                    <a:pt x="8996" y="32779"/>
                  </a:lnTo>
                  <a:lnTo>
                    <a:pt x="7768" y="31375"/>
                  </a:lnTo>
                  <a:lnTo>
                    <a:pt x="6144" y="29576"/>
                  </a:lnTo>
                  <a:lnTo>
                    <a:pt x="4477" y="27645"/>
                  </a:lnTo>
                  <a:lnTo>
                    <a:pt x="1844" y="24179"/>
                  </a:lnTo>
                  <a:lnTo>
                    <a:pt x="440" y="22029"/>
                  </a:lnTo>
                  <a:lnTo>
                    <a:pt x="352" y="21239"/>
                  </a:lnTo>
                  <a:lnTo>
                    <a:pt x="483" y="20800"/>
                  </a:lnTo>
                  <a:lnTo>
                    <a:pt x="3731" y="19571"/>
                  </a:lnTo>
                  <a:lnTo>
                    <a:pt x="3774" y="19571"/>
                  </a:lnTo>
                  <a:lnTo>
                    <a:pt x="4696" y="19045"/>
                  </a:lnTo>
                  <a:lnTo>
                    <a:pt x="4740" y="19045"/>
                  </a:lnTo>
                  <a:lnTo>
                    <a:pt x="8163" y="16105"/>
                  </a:lnTo>
                  <a:lnTo>
                    <a:pt x="10708" y="13999"/>
                  </a:lnTo>
                  <a:lnTo>
                    <a:pt x="13472" y="11805"/>
                  </a:lnTo>
                  <a:lnTo>
                    <a:pt x="14876" y="10971"/>
                  </a:lnTo>
                  <a:lnTo>
                    <a:pt x="19089" y="8557"/>
                  </a:lnTo>
                  <a:lnTo>
                    <a:pt x="21063" y="7592"/>
                  </a:lnTo>
                  <a:lnTo>
                    <a:pt x="23828" y="6363"/>
                  </a:lnTo>
                  <a:lnTo>
                    <a:pt x="26724" y="5091"/>
                  </a:lnTo>
                  <a:lnTo>
                    <a:pt x="29225" y="3994"/>
                  </a:lnTo>
                  <a:lnTo>
                    <a:pt x="31463" y="3029"/>
                  </a:lnTo>
                  <a:lnTo>
                    <a:pt x="33745" y="1800"/>
                  </a:lnTo>
                  <a:lnTo>
                    <a:pt x="36246" y="308"/>
                  </a:lnTo>
                  <a:lnTo>
                    <a:pt x="36290" y="264"/>
                  </a:lnTo>
                  <a:lnTo>
                    <a:pt x="36334" y="220"/>
                  </a:lnTo>
                  <a:lnTo>
                    <a:pt x="36334" y="132"/>
                  </a:lnTo>
                  <a:lnTo>
                    <a:pt x="36290" y="89"/>
                  </a:lnTo>
                  <a:lnTo>
                    <a:pt x="36246" y="45"/>
                  </a:lnTo>
                  <a:lnTo>
                    <a:pt x="3620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6" name="Google Shape;5086;p168"/>
            <p:cNvSpPr/>
            <p:nvPr/>
          </p:nvSpPr>
          <p:spPr>
            <a:xfrm>
              <a:off x="4648100" y="2725300"/>
              <a:ext cx="830475" cy="834850"/>
            </a:xfrm>
            <a:custGeom>
              <a:avLst/>
              <a:gdLst/>
              <a:ahLst/>
              <a:cxnLst/>
              <a:rect l="l" t="t" r="r" b="b"/>
              <a:pathLst>
                <a:path w="33219" h="33394" extrusionOk="0">
                  <a:moveTo>
                    <a:pt x="32955" y="0"/>
                  </a:moveTo>
                  <a:lnTo>
                    <a:pt x="29269" y="2194"/>
                  </a:lnTo>
                  <a:lnTo>
                    <a:pt x="26636" y="3511"/>
                  </a:lnTo>
                  <a:lnTo>
                    <a:pt x="23916" y="4652"/>
                  </a:lnTo>
                  <a:lnTo>
                    <a:pt x="21502" y="5749"/>
                  </a:lnTo>
                  <a:lnTo>
                    <a:pt x="18738" y="6977"/>
                  </a:lnTo>
                  <a:lnTo>
                    <a:pt x="16368" y="8118"/>
                  </a:lnTo>
                  <a:lnTo>
                    <a:pt x="14350" y="9171"/>
                  </a:lnTo>
                  <a:lnTo>
                    <a:pt x="12068" y="10488"/>
                  </a:lnTo>
                  <a:lnTo>
                    <a:pt x="10049" y="11716"/>
                  </a:lnTo>
                  <a:lnTo>
                    <a:pt x="7329" y="13910"/>
                  </a:lnTo>
                  <a:lnTo>
                    <a:pt x="4652" y="16192"/>
                  </a:lnTo>
                  <a:lnTo>
                    <a:pt x="1317" y="19132"/>
                  </a:lnTo>
                  <a:lnTo>
                    <a:pt x="264" y="19790"/>
                  </a:lnTo>
                  <a:lnTo>
                    <a:pt x="220" y="19834"/>
                  </a:lnTo>
                  <a:lnTo>
                    <a:pt x="1" y="20185"/>
                  </a:lnTo>
                  <a:lnTo>
                    <a:pt x="1" y="20229"/>
                  </a:lnTo>
                  <a:lnTo>
                    <a:pt x="1" y="20317"/>
                  </a:lnTo>
                  <a:lnTo>
                    <a:pt x="176" y="20975"/>
                  </a:lnTo>
                  <a:lnTo>
                    <a:pt x="220" y="21019"/>
                  </a:lnTo>
                  <a:lnTo>
                    <a:pt x="3423" y="25056"/>
                  </a:lnTo>
                  <a:lnTo>
                    <a:pt x="5881" y="28128"/>
                  </a:lnTo>
                  <a:lnTo>
                    <a:pt x="6671" y="29356"/>
                  </a:lnTo>
                  <a:lnTo>
                    <a:pt x="6934" y="30278"/>
                  </a:lnTo>
                  <a:lnTo>
                    <a:pt x="6934" y="30848"/>
                  </a:lnTo>
                  <a:lnTo>
                    <a:pt x="6144" y="33174"/>
                  </a:lnTo>
                  <a:lnTo>
                    <a:pt x="6100" y="33218"/>
                  </a:lnTo>
                  <a:lnTo>
                    <a:pt x="6144" y="33306"/>
                  </a:lnTo>
                  <a:lnTo>
                    <a:pt x="6188" y="33349"/>
                  </a:lnTo>
                  <a:lnTo>
                    <a:pt x="6232" y="33393"/>
                  </a:lnTo>
                  <a:lnTo>
                    <a:pt x="6276" y="33393"/>
                  </a:lnTo>
                  <a:lnTo>
                    <a:pt x="6407" y="33349"/>
                  </a:lnTo>
                  <a:lnTo>
                    <a:pt x="6451" y="33306"/>
                  </a:lnTo>
                  <a:lnTo>
                    <a:pt x="7285" y="30936"/>
                  </a:lnTo>
                  <a:lnTo>
                    <a:pt x="7285" y="30848"/>
                  </a:lnTo>
                  <a:lnTo>
                    <a:pt x="7285" y="30234"/>
                  </a:lnTo>
                  <a:lnTo>
                    <a:pt x="7285" y="30190"/>
                  </a:lnTo>
                  <a:lnTo>
                    <a:pt x="6978" y="29269"/>
                  </a:lnTo>
                  <a:lnTo>
                    <a:pt x="6978" y="29225"/>
                  </a:lnTo>
                  <a:lnTo>
                    <a:pt x="6144" y="27952"/>
                  </a:lnTo>
                  <a:lnTo>
                    <a:pt x="3687" y="24837"/>
                  </a:lnTo>
                  <a:lnTo>
                    <a:pt x="483" y="20844"/>
                  </a:lnTo>
                  <a:lnTo>
                    <a:pt x="352" y="20273"/>
                  </a:lnTo>
                  <a:lnTo>
                    <a:pt x="483" y="20054"/>
                  </a:lnTo>
                  <a:lnTo>
                    <a:pt x="1537" y="19396"/>
                  </a:lnTo>
                  <a:lnTo>
                    <a:pt x="1580" y="19396"/>
                  </a:lnTo>
                  <a:lnTo>
                    <a:pt x="4871" y="16456"/>
                  </a:lnTo>
                  <a:lnTo>
                    <a:pt x="7548" y="14174"/>
                  </a:lnTo>
                  <a:lnTo>
                    <a:pt x="10225" y="12024"/>
                  </a:lnTo>
                  <a:lnTo>
                    <a:pt x="12243" y="10795"/>
                  </a:lnTo>
                  <a:lnTo>
                    <a:pt x="14525" y="9479"/>
                  </a:lnTo>
                  <a:lnTo>
                    <a:pt x="16544" y="8469"/>
                  </a:lnTo>
                  <a:lnTo>
                    <a:pt x="18913" y="7328"/>
                  </a:lnTo>
                  <a:lnTo>
                    <a:pt x="21634" y="6056"/>
                  </a:lnTo>
                  <a:lnTo>
                    <a:pt x="24047" y="5003"/>
                  </a:lnTo>
                  <a:lnTo>
                    <a:pt x="26768" y="3818"/>
                  </a:lnTo>
                  <a:lnTo>
                    <a:pt x="29445" y="2502"/>
                  </a:lnTo>
                  <a:lnTo>
                    <a:pt x="33131" y="308"/>
                  </a:lnTo>
                  <a:lnTo>
                    <a:pt x="33218" y="264"/>
                  </a:lnTo>
                  <a:lnTo>
                    <a:pt x="33218" y="220"/>
                  </a:lnTo>
                  <a:lnTo>
                    <a:pt x="33218" y="132"/>
                  </a:lnTo>
                  <a:lnTo>
                    <a:pt x="33218" y="88"/>
                  </a:lnTo>
                  <a:lnTo>
                    <a:pt x="3317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7" name="Google Shape;5087;p168"/>
            <p:cNvSpPr/>
            <p:nvPr/>
          </p:nvSpPr>
          <p:spPr>
            <a:xfrm>
              <a:off x="4789625" y="2746150"/>
              <a:ext cx="713075" cy="742700"/>
            </a:xfrm>
            <a:custGeom>
              <a:avLst/>
              <a:gdLst/>
              <a:ahLst/>
              <a:cxnLst/>
              <a:rect l="l" t="t" r="r" b="b"/>
              <a:pathLst>
                <a:path w="28523" h="29708" extrusionOk="0">
                  <a:moveTo>
                    <a:pt x="28259" y="0"/>
                  </a:moveTo>
                  <a:lnTo>
                    <a:pt x="25100" y="1887"/>
                  </a:lnTo>
                  <a:lnTo>
                    <a:pt x="23213" y="2896"/>
                  </a:lnTo>
                  <a:lnTo>
                    <a:pt x="21238" y="3862"/>
                  </a:lnTo>
                  <a:lnTo>
                    <a:pt x="19308" y="4783"/>
                  </a:lnTo>
                  <a:lnTo>
                    <a:pt x="17333" y="5661"/>
                  </a:lnTo>
                  <a:lnTo>
                    <a:pt x="15051" y="6714"/>
                  </a:lnTo>
                  <a:lnTo>
                    <a:pt x="12726" y="7767"/>
                  </a:lnTo>
                  <a:lnTo>
                    <a:pt x="10400" y="8952"/>
                  </a:lnTo>
                  <a:lnTo>
                    <a:pt x="9303" y="9566"/>
                  </a:lnTo>
                  <a:lnTo>
                    <a:pt x="8162" y="10180"/>
                  </a:lnTo>
                  <a:lnTo>
                    <a:pt x="5924" y="11541"/>
                  </a:lnTo>
                  <a:lnTo>
                    <a:pt x="2194" y="14568"/>
                  </a:lnTo>
                  <a:lnTo>
                    <a:pt x="746" y="15973"/>
                  </a:lnTo>
                  <a:lnTo>
                    <a:pt x="702" y="16016"/>
                  </a:lnTo>
                  <a:lnTo>
                    <a:pt x="132" y="16719"/>
                  </a:lnTo>
                  <a:lnTo>
                    <a:pt x="88" y="16762"/>
                  </a:lnTo>
                  <a:lnTo>
                    <a:pt x="0" y="17157"/>
                  </a:lnTo>
                  <a:lnTo>
                    <a:pt x="0" y="17245"/>
                  </a:lnTo>
                  <a:lnTo>
                    <a:pt x="132" y="17684"/>
                  </a:lnTo>
                  <a:lnTo>
                    <a:pt x="132" y="17728"/>
                  </a:lnTo>
                  <a:lnTo>
                    <a:pt x="3291" y="22599"/>
                  </a:lnTo>
                  <a:lnTo>
                    <a:pt x="4037" y="24090"/>
                  </a:lnTo>
                  <a:lnTo>
                    <a:pt x="4213" y="25100"/>
                  </a:lnTo>
                  <a:lnTo>
                    <a:pt x="4081" y="25714"/>
                  </a:lnTo>
                  <a:lnTo>
                    <a:pt x="3555" y="26372"/>
                  </a:lnTo>
                  <a:lnTo>
                    <a:pt x="3511" y="26416"/>
                  </a:lnTo>
                  <a:lnTo>
                    <a:pt x="2150" y="29444"/>
                  </a:lnTo>
                  <a:lnTo>
                    <a:pt x="2107" y="29532"/>
                  </a:lnTo>
                  <a:lnTo>
                    <a:pt x="2150" y="29575"/>
                  </a:lnTo>
                  <a:lnTo>
                    <a:pt x="2150" y="29663"/>
                  </a:lnTo>
                  <a:lnTo>
                    <a:pt x="2238" y="29707"/>
                  </a:lnTo>
                  <a:lnTo>
                    <a:pt x="2282" y="29707"/>
                  </a:lnTo>
                  <a:lnTo>
                    <a:pt x="2370" y="29663"/>
                  </a:lnTo>
                  <a:lnTo>
                    <a:pt x="2458" y="29619"/>
                  </a:lnTo>
                  <a:lnTo>
                    <a:pt x="3818" y="26592"/>
                  </a:lnTo>
                  <a:lnTo>
                    <a:pt x="4388" y="25890"/>
                  </a:lnTo>
                  <a:lnTo>
                    <a:pt x="4388" y="25846"/>
                  </a:lnTo>
                  <a:lnTo>
                    <a:pt x="4564" y="25144"/>
                  </a:lnTo>
                  <a:lnTo>
                    <a:pt x="4564" y="25100"/>
                  </a:lnTo>
                  <a:lnTo>
                    <a:pt x="4388" y="24003"/>
                  </a:lnTo>
                  <a:lnTo>
                    <a:pt x="4344" y="23959"/>
                  </a:lnTo>
                  <a:lnTo>
                    <a:pt x="3599" y="22423"/>
                  </a:lnTo>
                  <a:lnTo>
                    <a:pt x="439" y="17552"/>
                  </a:lnTo>
                  <a:lnTo>
                    <a:pt x="351" y="17201"/>
                  </a:lnTo>
                  <a:lnTo>
                    <a:pt x="439" y="16894"/>
                  </a:lnTo>
                  <a:lnTo>
                    <a:pt x="966" y="16236"/>
                  </a:lnTo>
                  <a:lnTo>
                    <a:pt x="2414" y="14832"/>
                  </a:lnTo>
                  <a:lnTo>
                    <a:pt x="6100" y="11804"/>
                  </a:lnTo>
                  <a:lnTo>
                    <a:pt x="8338" y="10488"/>
                  </a:lnTo>
                  <a:lnTo>
                    <a:pt x="9479" y="9873"/>
                  </a:lnTo>
                  <a:lnTo>
                    <a:pt x="10576" y="9259"/>
                  </a:lnTo>
                  <a:lnTo>
                    <a:pt x="12857" y="8118"/>
                  </a:lnTo>
                  <a:lnTo>
                    <a:pt x="15183" y="7021"/>
                  </a:lnTo>
                  <a:lnTo>
                    <a:pt x="17465" y="5968"/>
                  </a:lnTo>
                  <a:lnTo>
                    <a:pt x="19439" y="5090"/>
                  </a:lnTo>
                  <a:lnTo>
                    <a:pt x="21414" y="4169"/>
                  </a:lnTo>
                  <a:lnTo>
                    <a:pt x="23345" y="3247"/>
                  </a:lnTo>
                  <a:lnTo>
                    <a:pt x="25276" y="2194"/>
                  </a:lnTo>
                  <a:lnTo>
                    <a:pt x="28435" y="307"/>
                  </a:lnTo>
                  <a:lnTo>
                    <a:pt x="28523" y="263"/>
                  </a:lnTo>
                  <a:lnTo>
                    <a:pt x="28523" y="220"/>
                  </a:lnTo>
                  <a:lnTo>
                    <a:pt x="28523" y="132"/>
                  </a:lnTo>
                  <a:lnTo>
                    <a:pt x="28523" y="88"/>
                  </a:lnTo>
                  <a:lnTo>
                    <a:pt x="2847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8" name="Google Shape;5088;p168"/>
            <p:cNvSpPr/>
            <p:nvPr/>
          </p:nvSpPr>
          <p:spPr>
            <a:xfrm>
              <a:off x="5014500" y="3023675"/>
              <a:ext cx="151425" cy="318175"/>
            </a:xfrm>
            <a:custGeom>
              <a:avLst/>
              <a:gdLst/>
              <a:ahLst/>
              <a:cxnLst/>
              <a:rect l="l" t="t" r="r" b="b"/>
              <a:pathLst>
                <a:path w="6057" h="12727" extrusionOk="0">
                  <a:moveTo>
                    <a:pt x="5749" y="1"/>
                  </a:moveTo>
                  <a:lnTo>
                    <a:pt x="2678" y="2195"/>
                  </a:lnTo>
                  <a:lnTo>
                    <a:pt x="1800" y="2985"/>
                  </a:lnTo>
                  <a:lnTo>
                    <a:pt x="1756" y="3072"/>
                  </a:lnTo>
                  <a:lnTo>
                    <a:pt x="1756" y="3160"/>
                  </a:lnTo>
                  <a:lnTo>
                    <a:pt x="1932" y="4433"/>
                  </a:lnTo>
                  <a:lnTo>
                    <a:pt x="1932" y="4477"/>
                  </a:lnTo>
                  <a:lnTo>
                    <a:pt x="2809" y="7768"/>
                  </a:lnTo>
                  <a:lnTo>
                    <a:pt x="3072" y="9304"/>
                  </a:lnTo>
                  <a:lnTo>
                    <a:pt x="3029" y="10225"/>
                  </a:lnTo>
                  <a:lnTo>
                    <a:pt x="2809" y="10664"/>
                  </a:lnTo>
                  <a:lnTo>
                    <a:pt x="703" y="11892"/>
                  </a:lnTo>
                  <a:lnTo>
                    <a:pt x="703" y="11936"/>
                  </a:lnTo>
                  <a:lnTo>
                    <a:pt x="89" y="12375"/>
                  </a:lnTo>
                  <a:lnTo>
                    <a:pt x="45" y="12463"/>
                  </a:lnTo>
                  <a:lnTo>
                    <a:pt x="1" y="12507"/>
                  </a:lnTo>
                  <a:lnTo>
                    <a:pt x="1" y="12595"/>
                  </a:lnTo>
                  <a:lnTo>
                    <a:pt x="45" y="12638"/>
                  </a:lnTo>
                  <a:lnTo>
                    <a:pt x="89" y="12682"/>
                  </a:lnTo>
                  <a:lnTo>
                    <a:pt x="176" y="12726"/>
                  </a:lnTo>
                  <a:lnTo>
                    <a:pt x="264" y="12682"/>
                  </a:lnTo>
                  <a:lnTo>
                    <a:pt x="922" y="12200"/>
                  </a:lnTo>
                  <a:lnTo>
                    <a:pt x="3029" y="10927"/>
                  </a:lnTo>
                  <a:lnTo>
                    <a:pt x="3116" y="10883"/>
                  </a:lnTo>
                  <a:lnTo>
                    <a:pt x="3380" y="10357"/>
                  </a:lnTo>
                  <a:lnTo>
                    <a:pt x="3380" y="10313"/>
                  </a:lnTo>
                  <a:lnTo>
                    <a:pt x="3424" y="9304"/>
                  </a:lnTo>
                  <a:lnTo>
                    <a:pt x="3424" y="9260"/>
                  </a:lnTo>
                  <a:lnTo>
                    <a:pt x="3160" y="7680"/>
                  </a:lnTo>
                  <a:lnTo>
                    <a:pt x="2283" y="4389"/>
                  </a:lnTo>
                  <a:lnTo>
                    <a:pt x="2107" y="3204"/>
                  </a:lnTo>
                  <a:lnTo>
                    <a:pt x="2897" y="2458"/>
                  </a:lnTo>
                  <a:lnTo>
                    <a:pt x="5969" y="308"/>
                  </a:lnTo>
                  <a:lnTo>
                    <a:pt x="6012" y="264"/>
                  </a:lnTo>
                  <a:lnTo>
                    <a:pt x="6056" y="176"/>
                  </a:lnTo>
                  <a:lnTo>
                    <a:pt x="6012" y="133"/>
                  </a:lnTo>
                  <a:lnTo>
                    <a:pt x="6012" y="45"/>
                  </a:lnTo>
                  <a:lnTo>
                    <a:pt x="596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9" name="Google Shape;5089;p168"/>
            <p:cNvSpPr/>
            <p:nvPr/>
          </p:nvSpPr>
          <p:spPr>
            <a:xfrm>
              <a:off x="4389200" y="3352775"/>
              <a:ext cx="295125" cy="759175"/>
            </a:xfrm>
            <a:custGeom>
              <a:avLst/>
              <a:gdLst/>
              <a:ahLst/>
              <a:cxnLst/>
              <a:rect l="l" t="t" r="r" b="b"/>
              <a:pathLst>
                <a:path w="11805" h="30367" extrusionOk="0">
                  <a:moveTo>
                    <a:pt x="133" y="1"/>
                  </a:moveTo>
                  <a:lnTo>
                    <a:pt x="89" y="45"/>
                  </a:lnTo>
                  <a:lnTo>
                    <a:pt x="45" y="89"/>
                  </a:lnTo>
                  <a:lnTo>
                    <a:pt x="1" y="176"/>
                  </a:lnTo>
                  <a:lnTo>
                    <a:pt x="1" y="220"/>
                  </a:lnTo>
                  <a:lnTo>
                    <a:pt x="396" y="1581"/>
                  </a:lnTo>
                  <a:lnTo>
                    <a:pt x="791" y="3906"/>
                  </a:lnTo>
                  <a:lnTo>
                    <a:pt x="1010" y="6539"/>
                  </a:lnTo>
                  <a:lnTo>
                    <a:pt x="1054" y="6583"/>
                  </a:lnTo>
                  <a:lnTo>
                    <a:pt x="1317" y="7417"/>
                  </a:lnTo>
                  <a:lnTo>
                    <a:pt x="1361" y="7461"/>
                  </a:lnTo>
                  <a:lnTo>
                    <a:pt x="4740" y="10752"/>
                  </a:lnTo>
                  <a:lnTo>
                    <a:pt x="7856" y="13736"/>
                  </a:lnTo>
                  <a:lnTo>
                    <a:pt x="8470" y="14481"/>
                  </a:lnTo>
                  <a:lnTo>
                    <a:pt x="9435" y="18255"/>
                  </a:lnTo>
                  <a:lnTo>
                    <a:pt x="9435" y="18299"/>
                  </a:lnTo>
                  <a:lnTo>
                    <a:pt x="10093" y="19747"/>
                  </a:lnTo>
                  <a:lnTo>
                    <a:pt x="9918" y="23301"/>
                  </a:lnTo>
                  <a:lnTo>
                    <a:pt x="9918" y="23345"/>
                  </a:lnTo>
                  <a:lnTo>
                    <a:pt x="11103" y="26154"/>
                  </a:lnTo>
                  <a:lnTo>
                    <a:pt x="11454" y="30191"/>
                  </a:lnTo>
                  <a:lnTo>
                    <a:pt x="11498" y="30322"/>
                  </a:lnTo>
                  <a:lnTo>
                    <a:pt x="11629" y="30366"/>
                  </a:lnTo>
                  <a:lnTo>
                    <a:pt x="11717" y="30322"/>
                  </a:lnTo>
                  <a:lnTo>
                    <a:pt x="11761" y="30278"/>
                  </a:lnTo>
                  <a:lnTo>
                    <a:pt x="11805" y="30235"/>
                  </a:lnTo>
                  <a:lnTo>
                    <a:pt x="11805" y="30147"/>
                  </a:lnTo>
                  <a:lnTo>
                    <a:pt x="11454" y="26110"/>
                  </a:lnTo>
                  <a:lnTo>
                    <a:pt x="11454" y="26066"/>
                  </a:lnTo>
                  <a:lnTo>
                    <a:pt x="10269" y="23258"/>
                  </a:lnTo>
                  <a:lnTo>
                    <a:pt x="10444" y="19747"/>
                  </a:lnTo>
                  <a:lnTo>
                    <a:pt x="10444" y="19659"/>
                  </a:lnTo>
                  <a:lnTo>
                    <a:pt x="9742" y="18167"/>
                  </a:lnTo>
                  <a:lnTo>
                    <a:pt x="8777" y="14350"/>
                  </a:lnTo>
                  <a:lnTo>
                    <a:pt x="8733" y="14306"/>
                  </a:lnTo>
                  <a:lnTo>
                    <a:pt x="8119" y="13516"/>
                  </a:lnTo>
                  <a:lnTo>
                    <a:pt x="5003" y="10488"/>
                  </a:lnTo>
                  <a:lnTo>
                    <a:pt x="1625" y="7241"/>
                  </a:lnTo>
                  <a:lnTo>
                    <a:pt x="1361" y="6495"/>
                  </a:lnTo>
                  <a:lnTo>
                    <a:pt x="1098" y="3862"/>
                  </a:lnTo>
                  <a:lnTo>
                    <a:pt x="747" y="1537"/>
                  </a:lnTo>
                  <a:lnTo>
                    <a:pt x="747" y="1493"/>
                  </a:lnTo>
                  <a:lnTo>
                    <a:pt x="352" y="133"/>
                  </a:lnTo>
                  <a:lnTo>
                    <a:pt x="308" y="89"/>
                  </a:lnTo>
                  <a:lnTo>
                    <a:pt x="264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0" name="Google Shape;5090;p168"/>
            <p:cNvSpPr/>
            <p:nvPr/>
          </p:nvSpPr>
          <p:spPr>
            <a:xfrm>
              <a:off x="4328875" y="3108150"/>
              <a:ext cx="357650" cy="1116775"/>
            </a:xfrm>
            <a:custGeom>
              <a:avLst/>
              <a:gdLst/>
              <a:ahLst/>
              <a:cxnLst/>
              <a:rect l="l" t="t" r="r" b="b"/>
              <a:pathLst>
                <a:path w="14306" h="44671" extrusionOk="0">
                  <a:moveTo>
                    <a:pt x="2589" y="1"/>
                  </a:moveTo>
                  <a:lnTo>
                    <a:pt x="1273" y="352"/>
                  </a:lnTo>
                  <a:lnTo>
                    <a:pt x="1141" y="439"/>
                  </a:lnTo>
                  <a:lnTo>
                    <a:pt x="132" y="2107"/>
                  </a:lnTo>
                  <a:lnTo>
                    <a:pt x="132" y="2195"/>
                  </a:lnTo>
                  <a:lnTo>
                    <a:pt x="0" y="4257"/>
                  </a:lnTo>
                  <a:lnTo>
                    <a:pt x="132" y="6802"/>
                  </a:lnTo>
                  <a:lnTo>
                    <a:pt x="132" y="6846"/>
                  </a:lnTo>
                  <a:lnTo>
                    <a:pt x="1054" y="9830"/>
                  </a:lnTo>
                  <a:lnTo>
                    <a:pt x="1800" y="12945"/>
                  </a:lnTo>
                  <a:lnTo>
                    <a:pt x="2195" y="15183"/>
                  </a:lnTo>
                  <a:lnTo>
                    <a:pt x="2458" y="17202"/>
                  </a:lnTo>
                  <a:lnTo>
                    <a:pt x="3028" y="19835"/>
                  </a:lnTo>
                  <a:lnTo>
                    <a:pt x="3423" y="21151"/>
                  </a:lnTo>
                  <a:lnTo>
                    <a:pt x="3423" y="21195"/>
                  </a:lnTo>
                  <a:lnTo>
                    <a:pt x="4257" y="22380"/>
                  </a:lnTo>
                  <a:lnTo>
                    <a:pt x="5486" y="23696"/>
                  </a:lnTo>
                  <a:lnTo>
                    <a:pt x="6188" y="25363"/>
                  </a:lnTo>
                  <a:lnTo>
                    <a:pt x="6188" y="25407"/>
                  </a:lnTo>
                  <a:lnTo>
                    <a:pt x="7680" y="27514"/>
                  </a:lnTo>
                  <a:lnTo>
                    <a:pt x="8689" y="29137"/>
                  </a:lnTo>
                  <a:lnTo>
                    <a:pt x="9084" y="30146"/>
                  </a:lnTo>
                  <a:lnTo>
                    <a:pt x="9084" y="32077"/>
                  </a:lnTo>
                  <a:lnTo>
                    <a:pt x="9084" y="32121"/>
                  </a:lnTo>
                  <a:lnTo>
                    <a:pt x="9303" y="32955"/>
                  </a:lnTo>
                  <a:lnTo>
                    <a:pt x="9303" y="32999"/>
                  </a:lnTo>
                  <a:lnTo>
                    <a:pt x="10488" y="35324"/>
                  </a:lnTo>
                  <a:lnTo>
                    <a:pt x="10532" y="35368"/>
                  </a:lnTo>
                  <a:lnTo>
                    <a:pt x="11585" y="36992"/>
                  </a:lnTo>
                  <a:lnTo>
                    <a:pt x="12550" y="39274"/>
                  </a:lnTo>
                  <a:lnTo>
                    <a:pt x="13560" y="41511"/>
                  </a:lnTo>
                  <a:lnTo>
                    <a:pt x="13955" y="43135"/>
                  </a:lnTo>
                  <a:lnTo>
                    <a:pt x="13955" y="44232"/>
                  </a:lnTo>
                  <a:lnTo>
                    <a:pt x="13955" y="44495"/>
                  </a:lnTo>
                  <a:lnTo>
                    <a:pt x="13955" y="44539"/>
                  </a:lnTo>
                  <a:lnTo>
                    <a:pt x="13998" y="44627"/>
                  </a:lnTo>
                  <a:lnTo>
                    <a:pt x="14042" y="44671"/>
                  </a:lnTo>
                  <a:lnTo>
                    <a:pt x="14130" y="44671"/>
                  </a:lnTo>
                  <a:lnTo>
                    <a:pt x="14218" y="44627"/>
                  </a:lnTo>
                  <a:lnTo>
                    <a:pt x="14306" y="44539"/>
                  </a:lnTo>
                  <a:lnTo>
                    <a:pt x="14306" y="44276"/>
                  </a:lnTo>
                  <a:lnTo>
                    <a:pt x="14306" y="43135"/>
                  </a:lnTo>
                  <a:lnTo>
                    <a:pt x="14306" y="43091"/>
                  </a:lnTo>
                  <a:lnTo>
                    <a:pt x="13911" y="41424"/>
                  </a:lnTo>
                  <a:lnTo>
                    <a:pt x="13867" y="41380"/>
                  </a:lnTo>
                  <a:lnTo>
                    <a:pt x="12857" y="39142"/>
                  </a:lnTo>
                  <a:lnTo>
                    <a:pt x="11892" y="36816"/>
                  </a:lnTo>
                  <a:lnTo>
                    <a:pt x="10795" y="35193"/>
                  </a:lnTo>
                  <a:lnTo>
                    <a:pt x="9610" y="32867"/>
                  </a:lnTo>
                  <a:lnTo>
                    <a:pt x="9435" y="32077"/>
                  </a:lnTo>
                  <a:lnTo>
                    <a:pt x="9435" y="30103"/>
                  </a:lnTo>
                  <a:lnTo>
                    <a:pt x="9435" y="30059"/>
                  </a:lnTo>
                  <a:lnTo>
                    <a:pt x="9040" y="29006"/>
                  </a:lnTo>
                  <a:lnTo>
                    <a:pt x="8996" y="29006"/>
                  </a:lnTo>
                  <a:lnTo>
                    <a:pt x="7987" y="27338"/>
                  </a:lnTo>
                  <a:lnTo>
                    <a:pt x="6495" y="25232"/>
                  </a:lnTo>
                  <a:lnTo>
                    <a:pt x="5793" y="23564"/>
                  </a:lnTo>
                  <a:lnTo>
                    <a:pt x="5749" y="23521"/>
                  </a:lnTo>
                  <a:lnTo>
                    <a:pt x="4520" y="22160"/>
                  </a:lnTo>
                  <a:lnTo>
                    <a:pt x="3730" y="21019"/>
                  </a:lnTo>
                  <a:lnTo>
                    <a:pt x="3379" y="19747"/>
                  </a:lnTo>
                  <a:lnTo>
                    <a:pt x="2809" y="17158"/>
                  </a:lnTo>
                  <a:lnTo>
                    <a:pt x="2546" y="15139"/>
                  </a:lnTo>
                  <a:lnTo>
                    <a:pt x="2107" y="12901"/>
                  </a:lnTo>
                  <a:lnTo>
                    <a:pt x="1405" y="9742"/>
                  </a:lnTo>
                  <a:lnTo>
                    <a:pt x="483" y="6758"/>
                  </a:lnTo>
                  <a:lnTo>
                    <a:pt x="352" y="4257"/>
                  </a:lnTo>
                  <a:lnTo>
                    <a:pt x="483" y="2282"/>
                  </a:lnTo>
                  <a:lnTo>
                    <a:pt x="1405" y="703"/>
                  </a:lnTo>
                  <a:lnTo>
                    <a:pt x="2677" y="352"/>
                  </a:lnTo>
                  <a:lnTo>
                    <a:pt x="2721" y="308"/>
                  </a:lnTo>
                  <a:lnTo>
                    <a:pt x="2765" y="264"/>
                  </a:lnTo>
                  <a:lnTo>
                    <a:pt x="2809" y="176"/>
                  </a:lnTo>
                  <a:lnTo>
                    <a:pt x="2809" y="132"/>
                  </a:lnTo>
                  <a:lnTo>
                    <a:pt x="2765" y="45"/>
                  </a:lnTo>
                  <a:lnTo>
                    <a:pt x="272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1" name="Google Shape;5091;p168"/>
            <p:cNvSpPr/>
            <p:nvPr/>
          </p:nvSpPr>
          <p:spPr>
            <a:xfrm>
              <a:off x="4276225" y="3001750"/>
              <a:ext cx="400425" cy="1289000"/>
            </a:xfrm>
            <a:custGeom>
              <a:avLst/>
              <a:gdLst/>
              <a:ahLst/>
              <a:cxnLst/>
              <a:rect l="l" t="t" r="r" b="b"/>
              <a:pathLst>
                <a:path w="16017" h="51560" extrusionOk="0">
                  <a:moveTo>
                    <a:pt x="11936" y="0"/>
                  </a:moveTo>
                  <a:lnTo>
                    <a:pt x="11848" y="44"/>
                  </a:lnTo>
                  <a:lnTo>
                    <a:pt x="9917" y="1010"/>
                  </a:lnTo>
                  <a:lnTo>
                    <a:pt x="7635" y="1887"/>
                  </a:lnTo>
                  <a:lnTo>
                    <a:pt x="5573" y="2545"/>
                  </a:lnTo>
                  <a:lnTo>
                    <a:pt x="2765" y="3247"/>
                  </a:lnTo>
                  <a:lnTo>
                    <a:pt x="351" y="4037"/>
                  </a:lnTo>
                  <a:lnTo>
                    <a:pt x="264" y="4081"/>
                  </a:lnTo>
                  <a:lnTo>
                    <a:pt x="220" y="4169"/>
                  </a:lnTo>
                  <a:lnTo>
                    <a:pt x="0" y="5047"/>
                  </a:lnTo>
                  <a:lnTo>
                    <a:pt x="0" y="5090"/>
                  </a:lnTo>
                  <a:lnTo>
                    <a:pt x="88" y="7460"/>
                  </a:lnTo>
                  <a:lnTo>
                    <a:pt x="220" y="9698"/>
                  </a:lnTo>
                  <a:lnTo>
                    <a:pt x="220" y="9742"/>
                  </a:lnTo>
                  <a:lnTo>
                    <a:pt x="1097" y="11848"/>
                  </a:lnTo>
                  <a:lnTo>
                    <a:pt x="1492" y="13033"/>
                  </a:lnTo>
                  <a:lnTo>
                    <a:pt x="1799" y="14174"/>
                  </a:lnTo>
                  <a:lnTo>
                    <a:pt x="2370" y="16587"/>
                  </a:lnTo>
                  <a:lnTo>
                    <a:pt x="2896" y="19000"/>
                  </a:lnTo>
                  <a:lnTo>
                    <a:pt x="3379" y="21414"/>
                  </a:lnTo>
                  <a:lnTo>
                    <a:pt x="3774" y="23476"/>
                  </a:lnTo>
                  <a:lnTo>
                    <a:pt x="4213" y="25582"/>
                  </a:lnTo>
                  <a:lnTo>
                    <a:pt x="4959" y="29619"/>
                  </a:lnTo>
                  <a:lnTo>
                    <a:pt x="5003" y="29663"/>
                  </a:lnTo>
                  <a:lnTo>
                    <a:pt x="6977" y="32954"/>
                  </a:lnTo>
                  <a:lnTo>
                    <a:pt x="7679" y="34359"/>
                  </a:lnTo>
                  <a:lnTo>
                    <a:pt x="7943" y="35894"/>
                  </a:lnTo>
                  <a:lnTo>
                    <a:pt x="7986" y="35938"/>
                  </a:lnTo>
                  <a:lnTo>
                    <a:pt x="8513" y="37255"/>
                  </a:lnTo>
                  <a:lnTo>
                    <a:pt x="8557" y="37255"/>
                  </a:lnTo>
                  <a:lnTo>
                    <a:pt x="9654" y="39229"/>
                  </a:lnTo>
                  <a:lnTo>
                    <a:pt x="11058" y="41292"/>
                  </a:lnTo>
                  <a:lnTo>
                    <a:pt x="11936" y="42696"/>
                  </a:lnTo>
                  <a:lnTo>
                    <a:pt x="12989" y="45021"/>
                  </a:lnTo>
                  <a:lnTo>
                    <a:pt x="13033" y="45065"/>
                  </a:lnTo>
                  <a:lnTo>
                    <a:pt x="15402" y="48620"/>
                  </a:lnTo>
                  <a:lnTo>
                    <a:pt x="15666" y="49278"/>
                  </a:lnTo>
                  <a:lnTo>
                    <a:pt x="15534" y="50814"/>
                  </a:lnTo>
                  <a:lnTo>
                    <a:pt x="15402" y="51340"/>
                  </a:lnTo>
                  <a:lnTo>
                    <a:pt x="15402" y="51384"/>
                  </a:lnTo>
                  <a:lnTo>
                    <a:pt x="15402" y="51472"/>
                  </a:lnTo>
                  <a:lnTo>
                    <a:pt x="15446" y="51516"/>
                  </a:lnTo>
                  <a:lnTo>
                    <a:pt x="15490" y="51560"/>
                  </a:lnTo>
                  <a:lnTo>
                    <a:pt x="15578" y="51560"/>
                  </a:lnTo>
                  <a:lnTo>
                    <a:pt x="15666" y="51516"/>
                  </a:lnTo>
                  <a:lnTo>
                    <a:pt x="15709" y="51428"/>
                  </a:lnTo>
                  <a:lnTo>
                    <a:pt x="15885" y="50901"/>
                  </a:lnTo>
                  <a:lnTo>
                    <a:pt x="15885" y="50858"/>
                  </a:lnTo>
                  <a:lnTo>
                    <a:pt x="16017" y="49278"/>
                  </a:lnTo>
                  <a:lnTo>
                    <a:pt x="16017" y="49190"/>
                  </a:lnTo>
                  <a:lnTo>
                    <a:pt x="15709" y="48488"/>
                  </a:lnTo>
                  <a:lnTo>
                    <a:pt x="15666" y="48444"/>
                  </a:lnTo>
                  <a:lnTo>
                    <a:pt x="13340" y="44890"/>
                  </a:lnTo>
                  <a:lnTo>
                    <a:pt x="12243" y="42564"/>
                  </a:lnTo>
                  <a:lnTo>
                    <a:pt x="12243" y="42520"/>
                  </a:lnTo>
                  <a:lnTo>
                    <a:pt x="11321" y="41116"/>
                  </a:lnTo>
                  <a:lnTo>
                    <a:pt x="9961" y="39054"/>
                  </a:lnTo>
                  <a:lnTo>
                    <a:pt x="8864" y="37123"/>
                  </a:lnTo>
                  <a:lnTo>
                    <a:pt x="8294" y="35807"/>
                  </a:lnTo>
                  <a:lnTo>
                    <a:pt x="8030" y="34271"/>
                  </a:lnTo>
                  <a:lnTo>
                    <a:pt x="8030" y="34227"/>
                  </a:lnTo>
                  <a:lnTo>
                    <a:pt x="7284" y="32779"/>
                  </a:lnTo>
                  <a:lnTo>
                    <a:pt x="5310" y="29532"/>
                  </a:lnTo>
                  <a:lnTo>
                    <a:pt x="4564" y="25495"/>
                  </a:lnTo>
                  <a:lnTo>
                    <a:pt x="4125" y="23432"/>
                  </a:lnTo>
                  <a:lnTo>
                    <a:pt x="3730" y="21326"/>
                  </a:lnTo>
                  <a:lnTo>
                    <a:pt x="3247" y="18913"/>
                  </a:lnTo>
                  <a:lnTo>
                    <a:pt x="2721" y="16499"/>
                  </a:lnTo>
                  <a:lnTo>
                    <a:pt x="2150" y="14086"/>
                  </a:lnTo>
                  <a:lnTo>
                    <a:pt x="1799" y="12901"/>
                  </a:lnTo>
                  <a:lnTo>
                    <a:pt x="1448" y="11760"/>
                  </a:lnTo>
                  <a:lnTo>
                    <a:pt x="571" y="9610"/>
                  </a:lnTo>
                  <a:lnTo>
                    <a:pt x="439" y="7460"/>
                  </a:lnTo>
                  <a:lnTo>
                    <a:pt x="351" y="5090"/>
                  </a:lnTo>
                  <a:lnTo>
                    <a:pt x="571" y="4344"/>
                  </a:lnTo>
                  <a:lnTo>
                    <a:pt x="2852" y="3555"/>
                  </a:lnTo>
                  <a:lnTo>
                    <a:pt x="5705" y="2896"/>
                  </a:lnTo>
                  <a:lnTo>
                    <a:pt x="7767" y="2194"/>
                  </a:lnTo>
                  <a:lnTo>
                    <a:pt x="10049" y="1317"/>
                  </a:lnTo>
                  <a:lnTo>
                    <a:pt x="12023" y="351"/>
                  </a:lnTo>
                  <a:lnTo>
                    <a:pt x="12067" y="307"/>
                  </a:lnTo>
                  <a:lnTo>
                    <a:pt x="12111" y="220"/>
                  </a:lnTo>
                  <a:lnTo>
                    <a:pt x="12111" y="176"/>
                  </a:lnTo>
                  <a:lnTo>
                    <a:pt x="12111" y="88"/>
                  </a:lnTo>
                  <a:lnTo>
                    <a:pt x="12067" y="44"/>
                  </a:lnTo>
                  <a:lnTo>
                    <a:pt x="1202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2" name="Google Shape;5092;p168"/>
            <p:cNvSpPr/>
            <p:nvPr/>
          </p:nvSpPr>
          <p:spPr>
            <a:xfrm>
              <a:off x="4227950" y="2940300"/>
              <a:ext cx="432250" cy="1407500"/>
            </a:xfrm>
            <a:custGeom>
              <a:avLst/>
              <a:gdLst/>
              <a:ahLst/>
              <a:cxnLst/>
              <a:rect l="l" t="t" r="r" b="b"/>
              <a:pathLst>
                <a:path w="17290" h="56300" extrusionOk="0">
                  <a:moveTo>
                    <a:pt x="14657" y="1"/>
                  </a:moveTo>
                  <a:lnTo>
                    <a:pt x="12112" y="1712"/>
                  </a:lnTo>
                  <a:lnTo>
                    <a:pt x="9479" y="2809"/>
                  </a:lnTo>
                  <a:lnTo>
                    <a:pt x="7548" y="3468"/>
                  </a:lnTo>
                  <a:lnTo>
                    <a:pt x="4345" y="4257"/>
                  </a:lnTo>
                  <a:lnTo>
                    <a:pt x="4301" y="4301"/>
                  </a:lnTo>
                  <a:lnTo>
                    <a:pt x="2765" y="5135"/>
                  </a:lnTo>
                  <a:lnTo>
                    <a:pt x="2721" y="5179"/>
                  </a:lnTo>
                  <a:lnTo>
                    <a:pt x="878" y="6539"/>
                  </a:lnTo>
                  <a:lnTo>
                    <a:pt x="264" y="7110"/>
                  </a:lnTo>
                  <a:lnTo>
                    <a:pt x="220" y="7197"/>
                  </a:lnTo>
                  <a:lnTo>
                    <a:pt x="0" y="7943"/>
                  </a:lnTo>
                  <a:lnTo>
                    <a:pt x="0" y="8031"/>
                  </a:lnTo>
                  <a:lnTo>
                    <a:pt x="132" y="10093"/>
                  </a:lnTo>
                  <a:lnTo>
                    <a:pt x="132" y="10137"/>
                  </a:lnTo>
                  <a:lnTo>
                    <a:pt x="1317" y="12902"/>
                  </a:lnTo>
                  <a:lnTo>
                    <a:pt x="2326" y="16149"/>
                  </a:lnTo>
                  <a:lnTo>
                    <a:pt x="3160" y="19967"/>
                  </a:lnTo>
                  <a:lnTo>
                    <a:pt x="3599" y="22512"/>
                  </a:lnTo>
                  <a:lnTo>
                    <a:pt x="4740" y="27075"/>
                  </a:lnTo>
                  <a:lnTo>
                    <a:pt x="5398" y="30278"/>
                  </a:lnTo>
                  <a:lnTo>
                    <a:pt x="5705" y="32253"/>
                  </a:lnTo>
                  <a:lnTo>
                    <a:pt x="5661" y="34666"/>
                  </a:lnTo>
                  <a:lnTo>
                    <a:pt x="5661" y="34710"/>
                  </a:lnTo>
                  <a:lnTo>
                    <a:pt x="5749" y="35676"/>
                  </a:lnTo>
                  <a:lnTo>
                    <a:pt x="5749" y="35720"/>
                  </a:lnTo>
                  <a:lnTo>
                    <a:pt x="6670" y="37870"/>
                  </a:lnTo>
                  <a:lnTo>
                    <a:pt x="7767" y="39976"/>
                  </a:lnTo>
                  <a:lnTo>
                    <a:pt x="9172" y="42082"/>
                  </a:lnTo>
                  <a:lnTo>
                    <a:pt x="10444" y="44013"/>
                  </a:lnTo>
                  <a:lnTo>
                    <a:pt x="11760" y="45900"/>
                  </a:lnTo>
                  <a:lnTo>
                    <a:pt x="12726" y="47831"/>
                  </a:lnTo>
                  <a:lnTo>
                    <a:pt x="13998" y="49849"/>
                  </a:lnTo>
                  <a:lnTo>
                    <a:pt x="15315" y="51736"/>
                  </a:lnTo>
                  <a:lnTo>
                    <a:pt x="16631" y="53535"/>
                  </a:lnTo>
                  <a:lnTo>
                    <a:pt x="16938" y="54105"/>
                  </a:lnTo>
                  <a:lnTo>
                    <a:pt x="16938" y="54544"/>
                  </a:lnTo>
                  <a:lnTo>
                    <a:pt x="16324" y="55948"/>
                  </a:lnTo>
                  <a:lnTo>
                    <a:pt x="16280" y="56080"/>
                  </a:lnTo>
                  <a:lnTo>
                    <a:pt x="16280" y="56124"/>
                  </a:lnTo>
                  <a:lnTo>
                    <a:pt x="16324" y="56212"/>
                  </a:lnTo>
                  <a:lnTo>
                    <a:pt x="16368" y="56256"/>
                  </a:lnTo>
                  <a:lnTo>
                    <a:pt x="16412" y="56299"/>
                  </a:lnTo>
                  <a:lnTo>
                    <a:pt x="16456" y="56299"/>
                  </a:lnTo>
                  <a:lnTo>
                    <a:pt x="16543" y="56256"/>
                  </a:lnTo>
                  <a:lnTo>
                    <a:pt x="16631" y="56124"/>
                  </a:lnTo>
                  <a:lnTo>
                    <a:pt x="16631" y="56080"/>
                  </a:lnTo>
                  <a:lnTo>
                    <a:pt x="17246" y="54632"/>
                  </a:lnTo>
                  <a:lnTo>
                    <a:pt x="17289" y="54588"/>
                  </a:lnTo>
                  <a:lnTo>
                    <a:pt x="17289" y="54062"/>
                  </a:lnTo>
                  <a:lnTo>
                    <a:pt x="17289" y="53974"/>
                  </a:lnTo>
                  <a:lnTo>
                    <a:pt x="16894" y="53359"/>
                  </a:lnTo>
                  <a:lnTo>
                    <a:pt x="15578" y="51516"/>
                  </a:lnTo>
                  <a:lnTo>
                    <a:pt x="14306" y="49630"/>
                  </a:lnTo>
                  <a:lnTo>
                    <a:pt x="13033" y="47655"/>
                  </a:lnTo>
                  <a:lnTo>
                    <a:pt x="12068" y="45724"/>
                  </a:lnTo>
                  <a:lnTo>
                    <a:pt x="12068" y="45680"/>
                  </a:lnTo>
                  <a:lnTo>
                    <a:pt x="10751" y="43794"/>
                  </a:lnTo>
                  <a:lnTo>
                    <a:pt x="9479" y="41863"/>
                  </a:lnTo>
                  <a:lnTo>
                    <a:pt x="8075" y="39800"/>
                  </a:lnTo>
                  <a:lnTo>
                    <a:pt x="6977" y="37738"/>
                  </a:lnTo>
                  <a:lnTo>
                    <a:pt x="6100" y="35632"/>
                  </a:lnTo>
                  <a:lnTo>
                    <a:pt x="6012" y="34666"/>
                  </a:lnTo>
                  <a:lnTo>
                    <a:pt x="6056" y="32253"/>
                  </a:lnTo>
                  <a:lnTo>
                    <a:pt x="6056" y="32209"/>
                  </a:lnTo>
                  <a:lnTo>
                    <a:pt x="5749" y="30235"/>
                  </a:lnTo>
                  <a:lnTo>
                    <a:pt x="5091" y="27031"/>
                  </a:lnTo>
                  <a:lnTo>
                    <a:pt x="3950" y="22424"/>
                  </a:lnTo>
                  <a:lnTo>
                    <a:pt x="3467" y="19923"/>
                  </a:lnTo>
                  <a:lnTo>
                    <a:pt x="2677" y="16061"/>
                  </a:lnTo>
                  <a:lnTo>
                    <a:pt x="1668" y="12770"/>
                  </a:lnTo>
                  <a:lnTo>
                    <a:pt x="483" y="10050"/>
                  </a:lnTo>
                  <a:lnTo>
                    <a:pt x="352" y="8031"/>
                  </a:lnTo>
                  <a:lnTo>
                    <a:pt x="571" y="7329"/>
                  </a:lnTo>
                  <a:lnTo>
                    <a:pt x="1098" y="6802"/>
                  </a:lnTo>
                  <a:lnTo>
                    <a:pt x="2940" y="5442"/>
                  </a:lnTo>
                  <a:lnTo>
                    <a:pt x="4432" y="4608"/>
                  </a:lnTo>
                  <a:lnTo>
                    <a:pt x="7636" y="3819"/>
                  </a:lnTo>
                  <a:lnTo>
                    <a:pt x="9610" y="3116"/>
                  </a:lnTo>
                  <a:lnTo>
                    <a:pt x="12243" y="2019"/>
                  </a:lnTo>
                  <a:lnTo>
                    <a:pt x="12287" y="2019"/>
                  </a:lnTo>
                  <a:lnTo>
                    <a:pt x="14876" y="308"/>
                  </a:lnTo>
                  <a:lnTo>
                    <a:pt x="14920" y="264"/>
                  </a:lnTo>
                  <a:lnTo>
                    <a:pt x="14920" y="220"/>
                  </a:lnTo>
                  <a:lnTo>
                    <a:pt x="14920" y="133"/>
                  </a:lnTo>
                  <a:lnTo>
                    <a:pt x="14920" y="89"/>
                  </a:lnTo>
                  <a:lnTo>
                    <a:pt x="1487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3" name="Google Shape;5093;p168"/>
            <p:cNvSpPr/>
            <p:nvPr/>
          </p:nvSpPr>
          <p:spPr>
            <a:xfrm>
              <a:off x="4167625" y="2749425"/>
              <a:ext cx="593500" cy="1676250"/>
            </a:xfrm>
            <a:custGeom>
              <a:avLst/>
              <a:gdLst/>
              <a:ahLst/>
              <a:cxnLst/>
              <a:rect l="l" t="t" r="r" b="b"/>
              <a:pathLst>
                <a:path w="23740" h="67050" extrusionOk="0">
                  <a:moveTo>
                    <a:pt x="23520" y="1"/>
                  </a:moveTo>
                  <a:lnTo>
                    <a:pt x="23476" y="45"/>
                  </a:lnTo>
                  <a:lnTo>
                    <a:pt x="19571" y="2370"/>
                  </a:lnTo>
                  <a:lnTo>
                    <a:pt x="17640" y="3731"/>
                  </a:lnTo>
                  <a:lnTo>
                    <a:pt x="15490" y="5223"/>
                  </a:lnTo>
                  <a:lnTo>
                    <a:pt x="13779" y="6363"/>
                  </a:lnTo>
                  <a:lnTo>
                    <a:pt x="11628" y="7285"/>
                  </a:lnTo>
                  <a:lnTo>
                    <a:pt x="8820" y="8338"/>
                  </a:lnTo>
                  <a:lnTo>
                    <a:pt x="7723" y="8821"/>
                  </a:lnTo>
                  <a:lnTo>
                    <a:pt x="6977" y="8908"/>
                  </a:lnTo>
                  <a:lnTo>
                    <a:pt x="6889" y="8952"/>
                  </a:lnTo>
                  <a:lnTo>
                    <a:pt x="3818" y="11585"/>
                  </a:lnTo>
                  <a:lnTo>
                    <a:pt x="2019" y="13165"/>
                  </a:lnTo>
                  <a:lnTo>
                    <a:pt x="702" y="14701"/>
                  </a:lnTo>
                  <a:lnTo>
                    <a:pt x="658" y="14745"/>
                  </a:lnTo>
                  <a:lnTo>
                    <a:pt x="88" y="15754"/>
                  </a:lnTo>
                  <a:lnTo>
                    <a:pt x="44" y="15842"/>
                  </a:lnTo>
                  <a:lnTo>
                    <a:pt x="0" y="16324"/>
                  </a:lnTo>
                  <a:lnTo>
                    <a:pt x="0" y="16412"/>
                  </a:lnTo>
                  <a:lnTo>
                    <a:pt x="1053" y="19176"/>
                  </a:lnTo>
                  <a:lnTo>
                    <a:pt x="1580" y="21283"/>
                  </a:lnTo>
                  <a:lnTo>
                    <a:pt x="2238" y="25100"/>
                  </a:lnTo>
                  <a:lnTo>
                    <a:pt x="2677" y="27558"/>
                  </a:lnTo>
                  <a:lnTo>
                    <a:pt x="3116" y="29839"/>
                  </a:lnTo>
                  <a:lnTo>
                    <a:pt x="4169" y="33218"/>
                  </a:lnTo>
                  <a:lnTo>
                    <a:pt x="5090" y="36158"/>
                  </a:lnTo>
                  <a:lnTo>
                    <a:pt x="5661" y="38923"/>
                  </a:lnTo>
                  <a:lnTo>
                    <a:pt x="5968" y="41073"/>
                  </a:lnTo>
                  <a:lnTo>
                    <a:pt x="5792" y="43837"/>
                  </a:lnTo>
                  <a:lnTo>
                    <a:pt x="5792" y="45900"/>
                  </a:lnTo>
                  <a:lnTo>
                    <a:pt x="5836" y="45943"/>
                  </a:lnTo>
                  <a:lnTo>
                    <a:pt x="6099" y="47918"/>
                  </a:lnTo>
                  <a:lnTo>
                    <a:pt x="6494" y="49761"/>
                  </a:lnTo>
                  <a:lnTo>
                    <a:pt x="6538" y="49805"/>
                  </a:lnTo>
                  <a:lnTo>
                    <a:pt x="7065" y="50946"/>
                  </a:lnTo>
                  <a:lnTo>
                    <a:pt x="8688" y="53272"/>
                  </a:lnTo>
                  <a:lnTo>
                    <a:pt x="9961" y="54939"/>
                  </a:lnTo>
                  <a:lnTo>
                    <a:pt x="12023" y="58230"/>
                  </a:lnTo>
                  <a:lnTo>
                    <a:pt x="13603" y="60292"/>
                  </a:lnTo>
                  <a:lnTo>
                    <a:pt x="15402" y="62837"/>
                  </a:lnTo>
                  <a:lnTo>
                    <a:pt x="16543" y="64812"/>
                  </a:lnTo>
                  <a:lnTo>
                    <a:pt x="16675" y="65426"/>
                  </a:lnTo>
                  <a:lnTo>
                    <a:pt x="16148" y="66831"/>
                  </a:lnTo>
                  <a:lnTo>
                    <a:pt x="16148" y="66874"/>
                  </a:lnTo>
                  <a:lnTo>
                    <a:pt x="16148" y="66962"/>
                  </a:lnTo>
                  <a:lnTo>
                    <a:pt x="16192" y="67006"/>
                  </a:lnTo>
                  <a:lnTo>
                    <a:pt x="16236" y="67050"/>
                  </a:lnTo>
                  <a:lnTo>
                    <a:pt x="16411" y="67050"/>
                  </a:lnTo>
                  <a:lnTo>
                    <a:pt x="16455" y="66962"/>
                  </a:lnTo>
                  <a:lnTo>
                    <a:pt x="17026" y="65514"/>
                  </a:lnTo>
                  <a:lnTo>
                    <a:pt x="17026" y="65382"/>
                  </a:lnTo>
                  <a:lnTo>
                    <a:pt x="16894" y="64680"/>
                  </a:lnTo>
                  <a:lnTo>
                    <a:pt x="16850" y="64637"/>
                  </a:lnTo>
                  <a:lnTo>
                    <a:pt x="15709" y="62662"/>
                  </a:lnTo>
                  <a:lnTo>
                    <a:pt x="13866" y="60073"/>
                  </a:lnTo>
                  <a:lnTo>
                    <a:pt x="12330" y="58011"/>
                  </a:lnTo>
                  <a:lnTo>
                    <a:pt x="10224" y="54720"/>
                  </a:lnTo>
                  <a:lnTo>
                    <a:pt x="8996" y="53096"/>
                  </a:lnTo>
                  <a:lnTo>
                    <a:pt x="7372" y="50770"/>
                  </a:lnTo>
                  <a:lnTo>
                    <a:pt x="6845" y="49673"/>
                  </a:lnTo>
                  <a:lnTo>
                    <a:pt x="6450" y="47874"/>
                  </a:lnTo>
                  <a:lnTo>
                    <a:pt x="6143" y="45900"/>
                  </a:lnTo>
                  <a:lnTo>
                    <a:pt x="6143" y="43881"/>
                  </a:lnTo>
                  <a:lnTo>
                    <a:pt x="6319" y="41073"/>
                  </a:lnTo>
                  <a:lnTo>
                    <a:pt x="6319" y="41029"/>
                  </a:lnTo>
                  <a:lnTo>
                    <a:pt x="6012" y="38835"/>
                  </a:lnTo>
                  <a:lnTo>
                    <a:pt x="5397" y="36070"/>
                  </a:lnTo>
                  <a:lnTo>
                    <a:pt x="4520" y="33087"/>
                  </a:lnTo>
                  <a:lnTo>
                    <a:pt x="3467" y="29752"/>
                  </a:lnTo>
                  <a:lnTo>
                    <a:pt x="3028" y="27514"/>
                  </a:lnTo>
                  <a:lnTo>
                    <a:pt x="2589" y="25056"/>
                  </a:lnTo>
                  <a:lnTo>
                    <a:pt x="1931" y="21239"/>
                  </a:lnTo>
                  <a:lnTo>
                    <a:pt x="1404" y="19089"/>
                  </a:lnTo>
                  <a:lnTo>
                    <a:pt x="351" y="16324"/>
                  </a:lnTo>
                  <a:lnTo>
                    <a:pt x="395" y="15929"/>
                  </a:lnTo>
                  <a:lnTo>
                    <a:pt x="965" y="14920"/>
                  </a:lnTo>
                  <a:lnTo>
                    <a:pt x="2282" y="13428"/>
                  </a:lnTo>
                  <a:lnTo>
                    <a:pt x="4037" y="11848"/>
                  </a:lnTo>
                  <a:lnTo>
                    <a:pt x="7109" y="9260"/>
                  </a:lnTo>
                  <a:lnTo>
                    <a:pt x="7811" y="9128"/>
                  </a:lnTo>
                  <a:lnTo>
                    <a:pt x="7855" y="9128"/>
                  </a:lnTo>
                  <a:lnTo>
                    <a:pt x="8952" y="8689"/>
                  </a:lnTo>
                  <a:lnTo>
                    <a:pt x="11760" y="7636"/>
                  </a:lnTo>
                  <a:lnTo>
                    <a:pt x="13910" y="6671"/>
                  </a:lnTo>
                  <a:lnTo>
                    <a:pt x="13954" y="6671"/>
                  </a:lnTo>
                  <a:lnTo>
                    <a:pt x="15665" y="5530"/>
                  </a:lnTo>
                  <a:lnTo>
                    <a:pt x="17816" y="4038"/>
                  </a:lnTo>
                  <a:lnTo>
                    <a:pt x="19746" y="2677"/>
                  </a:lnTo>
                  <a:lnTo>
                    <a:pt x="23652" y="352"/>
                  </a:lnTo>
                  <a:lnTo>
                    <a:pt x="23696" y="264"/>
                  </a:lnTo>
                  <a:lnTo>
                    <a:pt x="23696" y="220"/>
                  </a:lnTo>
                  <a:lnTo>
                    <a:pt x="23739" y="176"/>
                  </a:lnTo>
                  <a:lnTo>
                    <a:pt x="23696" y="89"/>
                  </a:lnTo>
                  <a:lnTo>
                    <a:pt x="23652" y="45"/>
                  </a:lnTo>
                  <a:lnTo>
                    <a:pt x="2360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4" name="Google Shape;5094;p168"/>
            <p:cNvSpPr/>
            <p:nvPr/>
          </p:nvSpPr>
          <p:spPr>
            <a:xfrm>
              <a:off x="4152250" y="2727500"/>
              <a:ext cx="578150" cy="1726700"/>
            </a:xfrm>
            <a:custGeom>
              <a:avLst/>
              <a:gdLst/>
              <a:ahLst/>
              <a:cxnLst/>
              <a:rect l="l" t="t" r="r" b="b"/>
              <a:pathLst>
                <a:path w="23126" h="69068" extrusionOk="0">
                  <a:moveTo>
                    <a:pt x="22906" y="0"/>
                  </a:moveTo>
                  <a:lnTo>
                    <a:pt x="22862" y="44"/>
                  </a:lnTo>
                  <a:lnTo>
                    <a:pt x="19177" y="2238"/>
                  </a:lnTo>
                  <a:lnTo>
                    <a:pt x="17421" y="3467"/>
                  </a:lnTo>
                  <a:lnTo>
                    <a:pt x="15271" y="4915"/>
                  </a:lnTo>
                  <a:lnTo>
                    <a:pt x="13691" y="5968"/>
                  </a:lnTo>
                  <a:lnTo>
                    <a:pt x="11015" y="7065"/>
                  </a:lnTo>
                  <a:lnTo>
                    <a:pt x="7329" y="8820"/>
                  </a:lnTo>
                  <a:lnTo>
                    <a:pt x="6056" y="9654"/>
                  </a:lnTo>
                  <a:lnTo>
                    <a:pt x="6012" y="9698"/>
                  </a:lnTo>
                  <a:lnTo>
                    <a:pt x="3643" y="12023"/>
                  </a:lnTo>
                  <a:lnTo>
                    <a:pt x="1756" y="13822"/>
                  </a:lnTo>
                  <a:lnTo>
                    <a:pt x="922" y="14832"/>
                  </a:lnTo>
                  <a:lnTo>
                    <a:pt x="922" y="14876"/>
                  </a:lnTo>
                  <a:lnTo>
                    <a:pt x="308" y="16280"/>
                  </a:lnTo>
                  <a:lnTo>
                    <a:pt x="308" y="16324"/>
                  </a:lnTo>
                  <a:lnTo>
                    <a:pt x="1" y="17772"/>
                  </a:lnTo>
                  <a:lnTo>
                    <a:pt x="1" y="17859"/>
                  </a:lnTo>
                  <a:lnTo>
                    <a:pt x="396" y="19966"/>
                  </a:lnTo>
                  <a:lnTo>
                    <a:pt x="1054" y="24047"/>
                  </a:lnTo>
                  <a:lnTo>
                    <a:pt x="1580" y="27118"/>
                  </a:lnTo>
                  <a:lnTo>
                    <a:pt x="2239" y="30146"/>
                  </a:lnTo>
                  <a:lnTo>
                    <a:pt x="2897" y="32603"/>
                  </a:lnTo>
                  <a:lnTo>
                    <a:pt x="4213" y="36201"/>
                  </a:lnTo>
                  <a:lnTo>
                    <a:pt x="4959" y="39141"/>
                  </a:lnTo>
                  <a:lnTo>
                    <a:pt x="5442" y="41774"/>
                  </a:lnTo>
                  <a:lnTo>
                    <a:pt x="5310" y="45987"/>
                  </a:lnTo>
                  <a:lnTo>
                    <a:pt x="5310" y="46031"/>
                  </a:lnTo>
                  <a:lnTo>
                    <a:pt x="5486" y="47786"/>
                  </a:lnTo>
                  <a:lnTo>
                    <a:pt x="5486" y="47830"/>
                  </a:lnTo>
                  <a:lnTo>
                    <a:pt x="6012" y="50331"/>
                  </a:lnTo>
                  <a:lnTo>
                    <a:pt x="6539" y="53315"/>
                  </a:lnTo>
                  <a:lnTo>
                    <a:pt x="6890" y="54631"/>
                  </a:lnTo>
                  <a:lnTo>
                    <a:pt x="6934" y="54719"/>
                  </a:lnTo>
                  <a:lnTo>
                    <a:pt x="8514" y="56650"/>
                  </a:lnTo>
                  <a:lnTo>
                    <a:pt x="12156" y="61740"/>
                  </a:lnTo>
                  <a:lnTo>
                    <a:pt x="14262" y="64680"/>
                  </a:lnTo>
                  <a:lnTo>
                    <a:pt x="15754" y="66962"/>
                  </a:lnTo>
                  <a:lnTo>
                    <a:pt x="16017" y="67576"/>
                  </a:lnTo>
                  <a:lnTo>
                    <a:pt x="15754" y="68892"/>
                  </a:lnTo>
                  <a:lnTo>
                    <a:pt x="15754" y="68936"/>
                  </a:lnTo>
                  <a:lnTo>
                    <a:pt x="15798" y="69024"/>
                  </a:lnTo>
                  <a:lnTo>
                    <a:pt x="15842" y="69068"/>
                  </a:lnTo>
                  <a:lnTo>
                    <a:pt x="16061" y="69068"/>
                  </a:lnTo>
                  <a:lnTo>
                    <a:pt x="16105" y="68936"/>
                  </a:lnTo>
                  <a:lnTo>
                    <a:pt x="16368" y="67576"/>
                  </a:lnTo>
                  <a:lnTo>
                    <a:pt x="16368" y="67488"/>
                  </a:lnTo>
                  <a:lnTo>
                    <a:pt x="16061" y="66830"/>
                  </a:lnTo>
                  <a:lnTo>
                    <a:pt x="16061" y="66786"/>
                  </a:lnTo>
                  <a:lnTo>
                    <a:pt x="14525" y="64460"/>
                  </a:lnTo>
                  <a:lnTo>
                    <a:pt x="8821" y="56430"/>
                  </a:lnTo>
                  <a:lnTo>
                    <a:pt x="7197" y="54500"/>
                  </a:lnTo>
                  <a:lnTo>
                    <a:pt x="6890" y="53271"/>
                  </a:lnTo>
                  <a:lnTo>
                    <a:pt x="6363" y="50287"/>
                  </a:lnTo>
                  <a:lnTo>
                    <a:pt x="5837" y="47742"/>
                  </a:lnTo>
                  <a:lnTo>
                    <a:pt x="5661" y="45987"/>
                  </a:lnTo>
                  <a:lnTo>
                    <a:pt x="5793" y="41774"/>
                  </a:lnTo>
                  <a:lnTo>
                    <a:pt x="5793" y="41730"/>
                  </a:lnTo>
                  <a:lnTo>
                    <a:pt x="5310" y="39054"/>
                  </a:lnTo>
                  <a:lnTo>
                    <a:pt x="4520" y="36070"/>
                  </a:lnTo>
                  <a:lnTo>
                    <a:pt x="3248" y="32472"/>
                  </a:lnTo>
                  <a:lnTo>
                    <a:pt x="2546" y="30102"/>
                  </a:lnTo>
                  <a:lnTo>
                    <a:pt x="1931" y="27074"/>
                  </a:lnTo>
                  <a:lnTo>
                    <a:pt x="1405" y="23959"/>
                  </a:lnTo>
                  <a:lnTo>
                    <a:pt x="747" y="19878"/>
                  </a:lnTo>
                  <a:lnTo>
                    <a:pt x="352" y="17816"/>
                  </a:lnTo>
                  <a:lnTo>
                    <a:pt x="615" y="16411"/>
                  </a:lnTo>
                  <a:lnTo>
                    <a:pt x="1229" y="15051"/>
                  </a:lnTo>
                  <a:lnTo>
                    <a:pt x="2019" y="14086"/>
                  </a:lnTo>
                  <a:lnTo>
                    <a:pt x="3906" y="12287"/>
                  </a:lnTo>
                  <a:lnTo>
                    <a:pt x="6276" y="9961"/>
                  </a:lnTo>
                  <a:lnTo>
                    <a:pt x="7504" y="9127"/>
                  </a:lnTo>
                  <a:lnTo>
                    <a:pt x="11146" y="7416"/>
                  </a:lnTo>
                  <a:lnTo>
                    <a:pt x="13823" y="6275"/>
                  </a:lnTo>
                  <a:lnTo>
                    <a:pt x="13867" y="6231"/>
                  </a:lnTo>
                  <a:lnTo>
                    <a:pt x="17597" y="3774"/>
                  </a:lnTo>
                  <a:lnTo>
                    <a:pt x="19396" y="2545"/>
                  </a:lnTo>
                  <a:lnTo>
                    <a:pt x="23038" y="351"/>
                  </a:lnTo>
                  <a:lnTo>
                    <a:pt x="23082" y="307"/>
                  </a:lnTo>
                  <a:lnTo>
                    <a:pt x="23126" y="220"/>
                  </a:lnTo>
                  <a:lnTo>
                    <a:pt x="23126" y="176"/>
                  </a:lnTo>
                  <a:lnTo>
                    <a:pt x="23082" y="88"/>
                  </a:lnTo>
                  <a:lnTo>
                    <a:pt x="23038" y="44"/>
                  </a:lnTo>
                  <a:lnTo>
                    <a:pt x="2299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5" name="Google Shape;5095;p168"/>
            <p:cNvSpPr/>
            <p:nvPr/>
          </p:nvSpPr>
          <p:spPr>
            <a:xfrm>
              <a:off x="4125925" y="2666050"/>
              <a:ext cx="649450" cy="1851775"/>
            </a:xfrm>
            <a:custGeom>
              <a:avLst/>
              <a:gdLst/>
              <a:ahLst/>
              <a:cxnLst/>
              <a:rect l="l" t="t" r="r" b="b"/>
              <a:pathLst>
                <a:path w="25978" h="74071" extrusionOk="0">
                  <a:moveTo>
                    <a:pt x="25715" y="1"/>
                  </a:moveTo>
                  <a:lnTo>
                    <a:pt x="23608" y="1142"/>
                  </a:lnTo>
                  <a:lnTo>
                    <a:pt x="19922" y="3292"/>
                  </a:lnTo>
                  <a:lnTo>
                    <a:pt x="18079" y="4477"/>
                  </a:lnTo>
                  <a:lnTo>
                    <a:pt x="15534" y="6144"/>
                  </a:lnTo>
                  <a:lnTo>
                    <a:pt x="14042" y="7109"/>
                  </a:lnTo>
                  <a:lnTo>
                    <a:pt x="11585" y="8207"/>
                  </a:lnTo>
                  <a:lnTo>
                    <a:pt x="11585" y="8250"/>
                  </a:lnTo>
                  <a:lnTo>
                    <a:pt x="10269" y="9040"/>
                  </a:lnTo>
                  <a:lnTo>
                    <a:pt x="6846" y="11146"/>
                  </a:lnTo>
                  <a:lnTo>
                    <a:pt x="6802" y="11190"/>
                  </a:lnTo>
                  <a:lnTo>
                    <a:pt x="4213" y="13823"/>
                  </a:lnTo>
                  <a:lnTo>
                    <a:pt x="2326" y="15622"/>
                  </a:lnTo>
                  <a:lnTo>
                    <a:pt x="1624" y="16500"/>
                  </a:lnTo>
                  <a:lnTo>
                    <a:pt x="1580" y="16544"/>
                  </a:lnTo>
                  <a:lnTo>
                    <a:pt x="703" y="19177"/>
                  </a:lnTo>
                  <a:lnTo>
                    <a:pt x="88" y="20976"/>
                  </a:lnTo>
                  <a:lnTo>
                    <a:pt x="88" y="21020"/>
                  </a:lnTo>
                  <a:lnTo>
                    <a:pt x="1" y="22336"/>
                  </a:lnTo>
                  <a:lnTo>
                    <a:pt x="44" y="22380"/>
                  </a:lnTo>
                  <a:lnTo>
                    <a:pt x="615" y="26417"/>
                  </a:lnTo>
                  <a:lnTo>
                    <a:pt x="878" y="28084"/>
                  </a:lnTo>
                  <a:lnTo>
                    <a:pt x="1185" y="29708"/>
                  </a:lnTo>
                  <a:lnTo>
                    <a:pt x="1536" y="31244"/>
                  </a:lnTo>
                  <a:lnTo>
                    <a:pt x="1931" y="32823"/>
                  </a:lnTo>
                  <a:lnTo>
                    <a:pt x="2370" y="34359"/>
                  </a:lnTo>
                  <a:lnTo>
                    <a:pt x="2897" y="35939"/>
                  </a:lnTo>
                  <a:lnTo>
                    <a:pt x="3467" y="37606"/>
                  </a:lnTo>
                  <a:lnTo>
                    <a:pt x="4125" y="39362"/>
                  </a:lnTo>
                  <a:lnTo>
                    <a:pt x="5003" y="42258"/>
                  </a:lnTo>
                  <a:lnTo>
                    <a:pt x="5310" y="44057"/>
                  </a:lnTo>
                  <a:lnTo>
                    <a:pt x="5398" y="45329"/>
                  </a:lnTo>
                  <a:lnTo>
                    <a:pt x="5310" y="47787"/>
                  </a:lnTo>
                  <a:lnTo>
                    <a:pt x="5354" y="49322"/>
                  </a:lnTo>
                  <a:lnTo>
                    <a:pt x="5354" y="49366"/>
                  </a:lnTo>
                  <a:lnTo>
                    <a:pt x="5924" y="52175"/>
                  </a:lnTo>
                  <a:lnTo>
                    <a:pt x="6407" y="54939"/>
                  </a:lnTo>
                  <a:lnTo>
                    <a:pt x="6451" y="57528"/>
                  </a:lnTo>
                  <a:lnTo>
                    <a:pt x="6319" y="59810"/>
                  </a:lnTo>
                  <a:lnTo>
                    <a:pt x="6319" y="59854"/>
                  </a:lnTo>
                  <a:lnTo>
                    <a:pt x="6495" y="60731"/>
                  </a:lnTo>
                  <a:lnTo>
                    <a:pt x="6495" y="60819"/>
                  </a:lnTo>
                  <a:lnTo>
                    <a:pt x="7943" y="62399"/>
                  </a:lnTo>
                  <a:lnTo>
                    <a:pt x="10225" y="65251"/>
                  </a:lnTo>
                  <a:lnTo>
                    <a:pt x="12112" y="67796"/>
                  </a:lnTo>
                  <a:lnTo>
                    <a:pt x="13077" y="68981"/>
                  </a:lnTo>
                  <a:lnTo>
                    <a:pt x="13121" y="68981"/>
                  </a:lnTo>
                  <a:lnTo>
                    <a:pt x="15841" y="71614"/>
                  </a:lnTo>
                  <a:lnTo>
                    <a:pt x="16061" y="71921"/>
                  </a:lnTo>
                  <a:lnTo>
                    <a:pt x="15973" y="73851"/>
                  </a:lnTo>
                  <a:lnTo>
                    <a:pt x="15973" y="73939"/>
                  </a:lnTo>
                  <a:lnTo>
                    <a:pt x="16017" y="73983"/>
                  </a:lnTo>
                  <a:lnTo>
                    <a:pt x="16105" y="74027"/>
                  </a:lnTo>
                  <a:lnTo>
                    <a:pt x="16149" y="74071"/>
                  </a:lnTo>
                  <a:lnTo>
                    <a:pt x="16236" y="74027"/>
                  </a:lnTo>
                  <a:lnTo>
                    <a:pt x="16280" y="73983"/>
                  </a:lnTo>
                  <a:lnTo>
                    <a:pt x="16324" y="73939"/>
                  </a:lnTo>
                  <a:lnTo>
                    <a:pt x="16324" y="73895"/>
                  </a:lnTo>
                  <a:lnTo>
                    <a:pt x="16412" y="71877"/>
                  </a:lnTo>
                  <a:lnTo>
                    <a:pt x="16368" y="71789"/>
                  </a:lnTo>
                  <a:lnTo>
                    <a:pt x="16149" y="71394"/>
                  </a:lnTo>
                  <a:lnTo>
                    <a:pt x="16105" y="71394"/>
                  </a:lnTo>
                  <a:lnTo>
                    <a:pt x="13340" y="68761"/>
                  </a:lnTo>
                  <a:lnTo>
                    <a:pt x="12375" y="67577"/>
                  </a:lnTo>
                  <a:lnTo>
                    <a:pt x="10488" y="65032"/>
                  </a:lnTo>
                  <a:lnTo>
                    <a:pt x="8206" y="62179"/>
                  </a:lnTo>
                  <a:lnTo>
                    <a:pt x="6802" y="60600"/>
                  </a:lnTo>
                  <a:lnTo>
                    <a:pt x="6670" y="59810"/>
                  </a:lnTo>
                  <a:lnTo>
                    <a:pt x="6802" y="57528"/>
                  </a:lnTo>
                  <a:lnTo>
                    <a:pt x="6758" y="54895"/>
                  </a:lnTo>
                  <a:lnTo>
                    <a:pt x="6276" y="52131"/>
                  </a:lnTo>
                  <a:lnTo>
                    <a:pt x="5705" y="49322"/>
                  </a:lnTo>
                  <a:lnTo>
                    <a:pt x="5661" y="47787"/>
                  </a:lnTo>
                  <a:lnTo>
                    <a:pt x="5749" y="45329"/>
                  </a:lnTo>
                  <a:lnTo>
                    <a:pt x="5661" y="44013"/>
                  </a:lnTo>
                  <a:lnTo>
                    <a:pt x="5310" y="42170"/>
                  </a:lnTo>
                  <a:lnTo>
                    <a:pt x="4476" y="39230"/>
                  </a:lnTo>
                  <a:lnTo>
                    <a:pt x="3818" y="37475"/>
                  </a:lnTo>
                  <a:lnTo>
                    <a:pt x="3204" y="35851"/>
                  </a:lnTo>
                  <a:lnTo>
                    <a:pt x="2721" y="34271"/>
                  </a:lnTo>
                  <a:lnTo>
                    <a:pt x="2239" y="32736"/>
                  </a:lnTo>
                  <a:lnTo>
                    <a:pt x="1844" y="31200"/>
                  </a:lnTo>
                  <a:lnTo>
                    <a:pt x="1493" y="29620"/>
                  </a:lnTo>
                  <a:lnTo>
                    <a:pt x="1229" y="28040"/>
                  </a:lnTo>
                  <a:lnTo>
                    <a:pt x="966" y="26329"/>
                  </a:lnTo>
                  <a:lnTo>
                    <a:pt x="396" y="22336"/>
                  </a:lnTo>
                  <a:lnTo>
                    <a:pt x="439" y="21063"/>
                  </a:lnTo>
                  <a:lnTo>
                    <a:pt x="1054" y="19308"/>
                  </a:lnTo>
                  <a:lnTo>
                    <a:pt x="1887" y="16675"/>
                  </a:lnTo>
                  <a:lnTo>
                    <a:pt x="2590" y="15842"/>
                  </a:lnTo>
                  <a:lnTo>
                    <a:pt x="4476" y="14043"/>
                  </a:lnTo>
                  <a:lnTo>
                    <a:pt x="7021" y="11454"/>
                  </a:lnTo>
                  <a:lnTo>
                    <a:pt x="10488" y="9347"/>
                  </a:lnTo>
                  <a:lnTo>
                    <a:pt x="11761" y="8558"/>
                  </a:lnTo>
                  <a:lnTo>
                    <a:pt x="14218" y="7417"/>
                  </a:lnTo>
                  <a:lnTo>
                    <a:pt x="15710" y="6451"/>
                  </a:lnTo>
                  <a:lnTo>
                    <a:pt x="18255" y="4784"/>
                  </a:lnTo>
                  <a:lnTo>
                    <a:pt x="20098" y="3599"/>
                  </a:lnTo>
                  <a:lnTo>
                    <a:pt x="23784" y="1449"/>
                  </a:lnTo>
                  <a:lnTo>
                    <a:pt x="25846" y="308"/>
                  </a:lnTo>
                  <a:lnTo>
                    <a:pt x="25934" y="264"/>
                  </a:lnTo>
                  <a:lnTo>
                    <a:pt x="25934" y="220"/>
                  </a:lnTo>
                  <a:lnTo>
                    <a:pt x="25978" y="133"/>
                  </a:lnTo>
                  <a:lnTo>
                    <a:pt x="25934" y="89"/>
                  </a:lnTo>
                  <a:lnTo>
                    <a:pt x="2589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6" name="Google Shape;5096;p168"/>
            <p:cNvSpPr/>
            <p:nvPr/>
          </p:nvSpPr>
          <p:spPr>
            <a:xfrm>
              <a:off x="4096300" y="2788925"/>
              <a:ext cx="434450" cy="1781575"/>
            </a:xfrm>
            <a:custGeom>
              <a:avLst/>
              <a:gdLst/>
              <a:ahLst/>
              <a:cxnLst/>
              <a:rect l="l" t="t" r="r" b="b"/>
              <a:pathLst>
                <a:path w="17378" h="71263" extrusionOk="0">
                  <a:moveTo>
                    <a:pt x="15886" y="0"/>
                  </a:moveTo>
                  <a:lnTo>
                    <a:pt x="14174" y="1054"/>
                  </a:lnTo>
                  <a:lnTo>
                    <a:pt x="10971" y="3028"/>
                  </a:lnTo>
                  <a:lnTo>
                    <a:pt x="8952" y="4301"/>
                  </a:lnTo>
                  <a:lnTo>
                    <a:pt x="6890" y="5880"/>
                  </a:lnTo>
                  <a:lnTo>
                    <a:pt x="6846" y="5880"/>
                  </a:lnTo>
                  <a:lnTo>
                    <a:pt x="5705" y="7328"/>
                  </a:lnTo>
                  <a:lnTo>
                    <a:pt x="3029" y="10049"/>
                  </a:lnTo>
                  <a:lnTo>
                    <a:pt x="2502" y="10663"/>
                  </a:lnTo>
                  <a:lnTo>
                    <a:pt x="2458" y="10751"/>
                  </a:lnTo>
                  <a:lnTo>
                    <a:pt x="1229" y="13691"/>
                  </a:lnTo>
                  <a:lnTo>
                    <a:pt x="264" y="16280"/>
                  </a:lnTo>
                  <a:lnTo>
                    <a:pt x="264" y="16324"/>
                  </a:lnTo>
                  <a:lnTo>
                    <a:pt x="1" y="17509"/>
                  </a:lnTo>
                  <a:lnTo>
                    <a:pt x="1" y="17553"/>
                  </a:lnTo>
                  <a:lnTo>
                    <a:pt x="1" y="18825"/>
                  </a:lnTo>
                  <a:lnTo>
                    <a:pt x="484" y="22687"/>
                  </a:lnTo>
                  <a:lnTo>
                    <a:pt x="966" y="25276"/>
                  </a:lnTo>
                  <a:lnTo>
                    <a:pt x="1624" y="28040"/>
                  </a:lnTo>
                  <a:lnTo>
                    <a:pt x="2546" y="30673"/>
                  </a:lnTo>
                  <a:lnTo>
                    <a:pt x="4257" y="35105"/>
                  </a:lnTo>
                  <a:lnTo>
                    <a:pt x="4828" y="36728"/>
                  </a:lnTo>
                  <a:lnTo>
                    <a:pt x="5310" y="38922"/>
                  </a:lnTo>
                  <a:lnTo>
                    <a:pt x="5530" y="40370"/>
                  </a:lnTo>
                  <a:lnTo>
                    <a:pt x="5398" y="42828"/>
                  </a:lnTo>
                  <a:lnTo>
                    <a:pt x="5442" y="44144"/>
                  </a:lnTo>
                  <a:lnTo>
                    <a:pt x="5442" y="44188"/>
                  </a:lnTo>
                  <a:lnTo>
                    <a:pt x="5925" y="46645"/>
                  </a:lnTo>
                  <a:lnTo>
                    <a:pt x="6320" y="49059"/>
                  </a:lnTo>
                  <a:lnTo>
                    <a:pt x="6407" y="51297"/>
                  </a:lnTo>
                  <a:lnTo>
                    <a:pt x="6232" y="54544"/>
                  </a:lnTo>
                  <a:lnTo>
                    <a:pt x="6144" y="56826"/>
                  </a:lnTo>
                  <a:lnTo>
                    <a:pt x="6144" y="58405"/>
                  </a:lnTo>
                  <a:lnTo>
                    <a:pt x="6144" y="58449"/>
                  </a:lnTo>
                  <a:lnTo>
                    <a:pt x="6407" y="59239"/>
                  </a:lnTo>
                  <a:lnTo>
                    <a:pt x="6451" y="59283"/>
                  </a:lnTo>
                  <a:lnTo>
                    <a:pt x="7899" y="61257"/>
                  </a:lnTo>
                  <a:lnTo>
                    <a:pt x="10006" y="63583"/>
                  </a:lnTo>
                  <a:lnTo>
                    <a:pt x="13604" y="66655"/>
                  </a:lnTo>
                  <a:lnTo>
                    <a:pt x="15491" y="68234"/>
                  </a:lnTo>
                  <a:lnTo>
                    <a:pt x="16412" y="69068"/>
                  </a:lnTo>
                  <a:lnTo>
                    <a:pt x="16632" y="69419"/>
                  </a:lnTo>
                  <a:lnTo>
                    <a:pt x="16675" y="70121"/>
                  </a:lnTo>
                  <a:lnTo>
                    <a:pt x="16675" y="70165"/>
                  </a:lnTo>
                  <a:lnTo>
                    <a:pt x="17026" y="71130"/>
                  </a:lnTo>
                  <a:lnTo>
                    <a:pt x="17114" y="71218"/>
                  </a:lnTo>
                  <a:lnTo>
                    <a:pt x="17202" y="71262"/>
                  </a:lnTo>
                  <a:lnTo>
                    <a:pt x="17246" y="71262"/>
                  </a:lnTo>
                  <a:lnTo>
                    <a:pt x="17334" y="71218"/>
                  </a:lnTo>
                  <a:lnTo>
                    <a:pt x="17378" y="71130"/>
                  </a:lnTo>
                  <a:lnTo>
                    <a:pt x="17378" y="71087"/>
                  </a:lnTo>
                  <a:lnTo>
                    <a:pt x="17378" y="70999"/>
                  </a:lnTo>
                  <a:lnTo>
                    <a:pt x="17026" y="70077"/>
                  </a:lnTo>
                  <a:lnTo>
                    <a:pt x="16983" y="69331"/>
                  </a:lnTo>
                  <a:lnTo>
                    <a:pt x="16939" y="69288"/>
                  </a:lnTo>
                  <a:lnTo>
                    <a:pt x="16719" y="68893"/>
                  </a:lnTo>
                  <a:lnTo>
                    <a:pt x="16675" y="68849"/>
                  </a:lnTo>
                  <a:lnTo>
                    <a:pt x="15754" y="67971"/>
                  </a:lnTo>
                  <a:lnTo>
                    <a:pt x="13823" y="66391"/>
                  </a:lnTo>
                  <a:lnTo>
                    <a:pt x="10269" y="63320"/>
                  </a:lnTo>
                  <a:lnTo>
                    <a:pt x="8163" y="61038"/>
                  </a:lnTo>
                  <a:lnTo>
                    <a:pt x="6715" y="59107"/>
                  </a:lnTo>
                  <a:lnTo>
                    <a:pt x="6495" y="58361"/>
                  </a:lnTo>
                  <a:lnTo>
                    <a:pt x="6495" y="56826"/>
                  </a:lnTo>
                  <a:lnTo>
                    <a:pt x="6583" y="54544"/>
                  </a:lnTo>
                  <a:lnTo>
                    <a:pt x="6758" y="51297"/>
                  </a:lnTo>
                  <a:lnTo>
                    <a:pt x="6671" y="49015"/>
                  </a:lnTo>
                  <a:lnTo>
                    <a:pt x="6276" y="46601"/>
                  </a:lnTo>
                  <a:lnTo>
                    <a:pt x="5793" y="44144"/>
                  </a:lnTo>
                  <a:lnTo>
                    <a:pt x="5749" y="42828"/>
                  </a:lnTo>
                  <a:lnTo>
                    <a:pt x="5881" y="40370"/>
                  </a:lnTo>
                  <a:lnTo>
                    <a:pt x="5881" y="40327"/>
                  </a:lnTo>
                  <a:lnTo>
                    <a:pt x="5661" y="38835"/>
                  </a:lnTo>
                  <a:lnTo>
                    <a:pt x="5135" y="36641"/>
                  </a:lnTo>
                  <a:lnTo>
                    <a:pt x="4564" y="34973"/>
                  </a:lnTo>
                  <a:lnTo>
                    <a:pt x="2853" y="30541"/>
                  </a:lnTo>
                  <a:lnTo>
                    <a:pt x="1975" y="27908"/>
                  </a:lnTo>
                  <a:lnTo>
                    <a:pt x="1317" y="25232"/>
                  </a:lnTo>
                  <a:lnTo>
                    <a:pt x="791" y="22599"/>
                  </a:lnTo>
                  <a:lnTo>
                    <a:pt x="352" y="18825"/>
                  </a:lnTo>
                  <a:lnTo>
                    <a:pt x="352" y="17596"/>
                  </a:lnTo>
                  <a:lnTo>
                    <a:pt x="615" y="16412"/>
                  </a:lnTo>
                  <a:lnTo>
                    <a:pt x="1581" y="13823"/>
                  </a:lnTo>
                  <a:lnTo>
                    <a:pt x="2765" y="10883"/>
                  </a:lnTo>
                  <a:lnTo>
                    <a:pt x="3292" y="10312"/>
                  </a:lnTo>
                  <a:lnTo>
                    <a:pt x="5969" y="7548"/>
                  </a:lnTo>
                  <a:lnTo>
                    <a:pt x="7109" y="6144"/>
                  </a:lnTo>
                  <a:lnTo>
                    <a:pt x="9172" y="4608"/>
                  </a:lnTo>
                  <a:lnTo>
                    <a:pt x="11146" y="3335"/>
                  </a:lnTo>
                  <a:lnTo>
                    <a:pt x="14350" y="1361"/>
                  </a:lnTo>
                  <a:lnTo>
                    <a:pt x="16105" y="308"/>
                  </a:lnTo>
                  <a:lnTo>
                    <a:pt x="16149" y="264"/>
                  </a:lnTo>
                  <a:lnTo>
                    <a:pt x="16149" y="220"/>
                  </a:lnTo>
                  <a:lnTo>
                    <a:pt x="16149" y="132"/>
                  </a:lnTo>
                  <a:lnTo>
                    <a:pt x="16149" y="88"/>
                  </a:lnTo>
                  <a:lnTo>
                    <a:pt x="16105" y="44"/>
                  </a:lnTo>
                  <a:lnTo>
                    <a:pt x="1601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7" name="Google Shape;5097;p168"/>
            <p:cNvSpPr/>
            <p:nvPr/>
          </p:nvSpPr>
          <p:spPr>
            <a:xfrm>
              <a:off x="5157125" y="2795500"/>
              <a:ext cx="400425" cy="235900"/>
            </a:xfrm>
            <a:custGeom>
              <a:avLst/>
              <a:gdLst/>
              <a:ahLst/>
              <a:cxnLst/>
              <a:rect l="l" t="t" r="r" b="b"/>
              <a:pathLst>
                <a:path w="16017" h="9436" extrusionOk="0">
                  <a:moveTo>
                    <a:pt x="15753" y="1"/>
                  </a:moveTo>
                  <a:lnTo>
                    <a:pt x="9566" y="3774"/>
                  </a:lnTo>
                  <a:lnTo>
                    <a:pt x="7328" y="5179"/>
                  </a:lnTo>
                  <a:lnTo>
                    <a:pt x="5485" y="6056"/>
                  </a:lnTo>
                  <a:lnTo>
                    <a:pt x="3818" y="7022"/>
                  </a:lnTo>
                  <a:lnTo>
                    <a:pt x="88" y="9128"/>
                  </a:lnTo>
                  <a:lnTo>
                    <a:pt x="0" y="9172"/>
                  </a:lnTo>
                  <a:lnTo>
                    <a:pt x="0" y="9216"/>
                  </a:lnTo>
                  <a:lnTo>
                    <a:pt x="0" y="9303"/>
                  </a:lnTo>
                  <a:lnTo>
                    <a:pt x="0" y="9347"/>
                  </a:lnTo>
                  <a:lnTo>
                    <a:pt x="88" y="9435"/>
                  </a:lnTo>
                  <a:lnTo>
                    <a:pt x="264" y="9435"/>
                  </a:lnTo>
                  <a:lnTo>
                    <a:pt x="3993" y="7329"/>
                  </a:lnTo>
                  <a:lnTo>
                    <a:pt x="5617" y="6363"/>
                  </a:lnTo>
                  <a:lnTo>
                    <a:pt x="7504" y="5486"/>
                  </a:lnTo>
                  <a:lnTo>
                    <a:pt x="9742" y="4082"/>
                  </a:lnTo>
                  <a:lnTo>
                    <a:pt x="15929" y="308"/>
                  </a:lnTo>
                  <a:lnTo>
                    <a:pt x="15973" y="264"/>
                  </a:lnTo>
                  <a:lnTo>
                    <a:pt x="16017" y="220"/>
                  </a:lnTo>
                  <a:lnTo>
                    <a:pt x="16017" y="132"/>
                  </a:lnTo>
                  <a:lnTo>
                    <a:pt x="15973" y="89"/>
                  </a:lnTo>
                  <a:lnTo>
                    <a:pt x="15929" y="45"/>
                  </a:lnTo>
                  <a:lnTo>
                    <a:pt x="1588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8" name="Google Shape;5098;p168"/>
            <p:cNvSpPr/>
            <p:nvPr/>
          </p:nvSpPr>
          <p:spPr>
            <a:xfrm>
              <a:off x="4878475" y="2770275"/>
              <a:ext cx="651650" cy="660425"/>
            </a:xfrm>
            <a:custGeom>
              <a:avLst/>
              <a:gdLst/>
              <a:ahLst/>
              <a:cxnLst/>
              <a:rect l="l" t="t" r="r" b="b"/>
              <a:pathLst>
                <a:path w="26066" h="26417" extrusionOk="0">
                  <a:moveTo>
                    <a:pt x="25846" y="1"/>
                  </a:moveTo>
                  <a:lnTo>
                    <a:pt x="25802" y="44"/>
                  </a:lnTo>
                  <a:lnTo>
                    <a:pt x="21063" y="2897"/>
                  </a:lnTo>
                  <a:lnTo>
                    <a:pt x="18211" y="4520"/>
                  </a:lnTo>
                  <a:lnTo>
                    <a:pt x="16061" y="5398"/>
                  </a:lnTo>
                  <a:lnTo>
                    <a:pt x="13823" y="6539"/>
                  </a:lnTo>
                  <a:lnTo>
                    <a:pt x="9610" y="8689"/>
                  </a:lnTo>
                  <a:lnTo>
                    <a:pt x="6319" y="10883"/>
                  </a:lnTo>
                  <a:lnTo>
                    <a:pt x="3511" y="12901"/>
                  </a:lnTo>
                  <a:lnTo>
                    <a:pt x="3467" y="12901"/>
                  </a:lnTo>
                  <a:lnTo>
                    <a:pt x="3028" y="13296"/>
                  </a:lnTo>
                  <a:lnTo>
                    <a:pt x="2985" y="13340"/>
                  </a:lnTo>
                  <a:lnTo>
                    <a:pt x="2590" y="14218"/>
                  </a:lnTo>
                  <a:lnTo>
                    <a:pt x="2590" y="14306"/>
                  </a:lnTo>
                  <a:lnTo>
                    <a:pt x="2546" y="15051"/>
                  </a:lnTo>
                  <a:lnTo>
                    <a:pt x="2546" y="15095"/>
                  </a:lnTo>
                  <a:lnTo>
                    <a:pt x="2809" y="16105"/>
                  </a:lnTo>
                  <a:lnTo>
                    <a:pt x="3818" y="18430"/>
                  </a:lnTo>
                  <a:lnTo>
                    <a:pt x="4740" y="20537"/>
                  </a:lnTo>
                  <a:lnTo>
                    <a:pt x="4828" y="21326"/>
                  </a:lnTo>
                  <a:lnTo>
                    <a:pt x="4696" y="21897"/>
                  </a:lnTo>
                  <a:lnTo>
                    <a:pt x="2721" y="23608"/>
                  </a:lnTo>
                  <a:lnTo>
                    <a:pt x="834" y="25451"/>
                  </a:lnTo>
                  <a:lnTo>
                    <a:pt x="88" y="26109"/>
                  </a:lnTo>
                  <a:lnTo>
                    <a:pt x="45" y="26197"/>
                  </a:lnTo>
                  <a:lnTo>
                    <a:pt x="1" y="26241"/>
                  </a:lnTo>
                  <a:lnTo>
                    <a:pt x="1" y="26329"/>
                  </a:lnTo>
                  <a:lnTo>
                    <a:pt x="45" y="26373"/>
                  </a:lnTo>
                  <a:lnTo>
                    <a:pt x="88" y="26416"/>
                  </a:lnTo>
                  <a:lnTo>
                    <a:pt x="176" y="26416"/>
                  </a:lnTo>
                  <a:lnTo>
                    <a:pt x="308" y="26373"/>
                  </a:lnTo>
                  <a:lnTo>
                    <a:pt x="1098" y="25714"/>
                  </a:lnTo>
                  <a:lnTo>
                    <a:pt x="2941" y="23871"/>
                  </a:lnTo>
                  <a:lnTo>
                    <a:pt x="5003" y="22116"/>
                  </a:lnTo>
                  <a:lnTo>
                    <a:pt x="5047" y="22028"/>
                  </a:lnTo>
                  <a:lnTo>
                    <a:pt x="5179" y="21370"/>
                  </a:lnTo>
                  <a:lnTo>
                    <a:pt x="5179" y="21326"/>
                  </a:lnTo>
                  <a:lnTo>
                    <a:pt x="5091" y="20493"/>
                  </a:lnTo>
                  <a:lnTo>
                    <a:pt x="5047" y="20449"/>
                  </a:lnTo>
                  <a:lnTo>
                    <a:pt x="4125" y="18299"/>
                  </a:lnTo>
                  <a:lnTo>
                    <a:pt x="3116" y="15973"/>
                  </a:lnTo>
                  <a:lnTo>
                    <a:pt x="2897" y="15051"/>
                  </a:lnTo>
                  <a:lnTo>
                    <a:pt x="2941" y="14349"/>
                  </a:lnTo>
                  <a:lnTo>
                    <a:pt x="3292" y="13560"/>
                  </a:lnTo>
                  <a:lnTo>
                    <a:pt x="3687" y="13165"/>
                  </a:lnTo>
                  <a:lnTo>
                    <a:pt x="6495" y="11146"/>
                  </a:lnTo>
                  <a:lnTo>
                    <a:pt x="9830" y="8996"/>
                  </a:lnTo>
                  <a:lnTo>
                    <a:pt x="13955" y="6846"/>
                  </a:lnTo>
                  <a:lnTo>
                    <a:pt x="16236" y="5705"/>
                  </a:lnTo>
                  <a:lnTo>
                    <a:pt x="18343" y="4827"/>
                  </a:lnTo>
                  <a:lnTo>
                    <a:pt x="18387" y="4827"/>
                  </a:lnTo>
                  <a:lnTo>
                    <a:pt x="21239" y="3204"/>
                  </a:lnTo>
                  <a:lnTo>
                    <a:pt x="25978" y="352"/>
                  </a:lnTo>
                  <a:lnTo>
                    <a:pt x="26022" y="264"/>
                  </a:lnTo>
                  <a:lnTo>
                    <a:pt x="26066" y="220"/>
                  </a:lnTo>
                  <a:lnTo>
                    <a:pt x="26066" y="176"/>
                  </a:lnTo>
                  <a:lnTo>
                    <a:pt x="26022" y="88"/>
                  </a:lnTo>
                  <a:lnTo>
                    <a:pt x="25978" y="44"/>
                  </a:lnTo>
                  <a:lnTo>
                    <a:pt x="2593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9" name="Google Shape;5099;p168"/>
            <p:cNvSpPr/>
            <p:nvPr/>
          </p:nvSpPr>
          <p:spPr>
            <a:xfrm>
              <a:off x="4429800" y="2660575"/>
              <a:ext cx="977475" cy="1079475"/>
            </a:xfrm>
            <a:custGeom>
              <a:avLst/>
              <a:gdLst/>
              <a:ahLst/>
              <a:cxnLst/>
              <a:rect l="l" t="t" r="r" b="b"/>
              <a:pathLst>
                <a:path w="39099" h="43179" extrusionOk="0">
                  <a:moveTo>
                    <a:pt x="38835" y="0"/>
                  </a:moveTo>
                  <a:lnTo>
                    <a:pt x="36553" y="1361"/>
                  </a:lnTo>
                  <a:lnTo>
                    <a:pt x="32121" y="3335"/>
                  </a:lnTo>
                  <a:lnTo>
                    <a:pt x="31156" y="3730"/>
                  </a:lnTo>
                  <a:lnTo>
                    <a:pt x="26812" y="5617"/>
                  </a:lnTo>
                  <a:lnTo>
                    <a:pt x="24617" y="6583"/>
                  </a:lnTo>
                  <a:lnTo>
                    <a:pt x="22467" y="7592"/>
                  </a:lnTo>
                  <a:lnTo>
                    <a:pt x="20361" y="8689"/>
                  </a:lnTo>
                  <a:lnTo>
                    <a:pt x="18299" y="9830"/>
                  </a:lnTo>
                  <a:lnTo>
                    <a:pt x="17289" y="10444"/>
                  </a:lnTo>
                  <a:lnTo>
                    <a:pt x="16280" y="11102"/>
                  </a:lnTo>
                  <a:lnTo>
                    <a:pt x="15315" y="11760"/>
                  </a:lnTo>
                  <a:lnTo>
                    <a:pt x="14349" y="12462"/>
                  </a:lnTo>
                  <a:lnTo>
                    <a:pt x="12155" y="14262"/>
                  </a:lnTo>
                  <a:lnTo>
                    <a:pt x="10312" y="15666"/>
                  </a:lnTo>
                  <a:lnTo>
                    <a:pt x="8162" y="17421"/>
                  </a:lnTo>
                  <a:lnTo>
                    <a:pt x="6758" y="18342"/>
                  </a:lnTo>
                  <a:lnTo>
                    <a:pt x="4564" y="19176"/>
                  </a:lnTo>
                  <a:lnTo>
                    <a:pt x="2414" y="19878"/>
                  </a:lnTo>
                  <a:lnTo>
                    <a:pt x="1273" y="20229"/>
                  </a:lnTo>
                  <a:lnTo>
                    <a:pt x="1185" y="20273"/>
                  </a:lnTo>
                  <a:lnTo>
                    <a:pt x="922" y="20536"/>
                  </a:lnTo>
                  <a:lnTo>
                    <a:pt x="878" y="20624"/>
                  </a:lnTo>
                  <a:lnTo>
                    <a:pt x="439" y="22774"/>
                  </a:lnTo>
                  <a:lnTo>
                    <a:pt x="1" y="24705"/>
                  </a:lnTo>
                  <a:lnTo>
                    <a:pt x="1" y="24749"/>
                  </a:lnTo>
                  <a:lnTo>
                    <a:pt x="176" y="27426"/>
                  </a:lnTo>
                  <a:lnTo>
                    <a:pt x="132" y="29707"/>
                  </a:lnTo>
                  <a:lnTo>
                    <a:pt x="88" y="30980"/>
                  </a:lnTo>
                  <a:lnTo>
                    <a:pt x="132" y="31068"/>
                  </a:lnTo>
                  <a:lnTo>
                    <a:pt x="176" y="31112"/>
                  </a:lnTo>
                  <a:lnTo>
                    <a:pt x="1756" y="32691"/>
                  </a:lnTo>
                  <a:lnTo>
                    <a:pt x="3906" y="34666"/>
                  </a:lnTo>
                  <a:lnTo>
                    <a:pt x="7636" y="38001"/>
                  </a:lnTo>
                  <a:lnTo>
                    <a:pt x="9435" y="39756"/>
                  </a:lnTo>
                  <a:lnTo>
                    <a:pt x="11015" y="41336"/>
                  </a:lnTo>
                  <a:lnTo>
                    <a:pt x="11409" y="41950"/>
                  </a:lnTo>
                  <a:lnTo>
                    <a:pt x="11278" y="42959"/>
                  </a:lnTo>
                  <a:lnTo>
                    <a:pt x="11322" y="43047"/>
                  </a:lnTo>
                  <a:lnTo>
                    <a:pt x="11322" y="43091"/>
                  </a:lnTo>
                  <a:lnTo>
                    <a:pt x="11366" y="43135"/>
                  </a:lnTo>
                  <a:lnTo>
                    <a:pt x="11453" y="43179"/>
                  </a:lnTo>
                  <a:lnTo>
                    <a:pt x="11585" y="43135"/>
                  </a:lnTo>
                  <a:lnTo>
                    <a:pt x="11629" y="43003"/>
                  </a:lnTo>
                  <a:lnTo>
                    <a:pt x="11760" y="41906"/>
                  </a:lnTo>
                  <a:lnTo>
                    <a:pt x="11717" y="41818"/>
                  </a:lnTo>
                  <a:lnTo>
                    <a:pt x="11278" y="41116"/>
                  </a:lnTo>
                  <a:lnTo>
                    <a:pt x="11278" y="41072"/>
                  </a:lnTo>
                  <a:lnTo>
                    <a:pt x="9698" y="39493"/>
                  </a:lnTo>
                  <a:lnTo>
                    <a:pt x="7855" y="37781"/>
                  </a:lnTo>
                  <a:lnTo>
                    <a:pt x="4169" y="34403"/>
                  </a:lnTo>
                  <a:lnTo>
                    <a:pt x="1975" y="32428"/>
                  </a:lnTo>
                  <a:lnTo>
                    <a:pt x="439" y="30936"/>
                  </a:lnTo>
                  <a:lnTo>
                    <a:pt x="483" y="29707"/>
                  </a:lnTo>
                  <a:lnTo>
                    <a:pt x="527" y="27426"/>
                  </a:lnTo>
                  <a:lnTo>
                    <a:pt x="352" y="24749"/>
                  </a:lnTo>
                  <a:lnTo>
                    <a:pt x="790" y="22862"/>
                  </a:lnTo>
                  <a:lnTo>
                    <a:pt x="1229" y="20756"/>
                  </a:lnTo>
                  <a:lnTo>
                    <a:pt x="1405" y="20580"/>
                  </a:lnTo>
                  <a:lnTo>
                    <a:pt x="2546" y="20185"/>
                  </a:lnTo>
                  <a:lnTo>
                    <a:pt x="4652" y="19527"/>
                  </a:lnTo>
                  <a:lnTo>
                    <a:pt x="6890" y="18650"/>
                  </a:lnTo>
                  <a:lnTo>
                    <a:pt x="6934" y="18650"/>
                  </a:lnTo>
                  <a:lnTo>
                    <a:pt x="8382" y="17728"/>
                  </a:lnTo>
                  <a:lnTo>
                    <a:pt x="10532" y="15929"/>
                  </a:lnTo>
                  <a:lnTo>
                    <a:pt x="12375" y="14525"/>
                  </a:lnTo>
                  <a:lnTo>
                    <a:pt x="14569" y="12726"/>
                  </a:lnTo>
                  <a:lnTo>
                    <a:pt x="15534" y="12024"/>
                  </a:lnTo>
                  <a:lnTo>
                    <a:pt x="16500" y="11365"/>
                  </a:lnTo>
                  <a:lnTo>
                    <a:pt x="17465" y="10751"/>
                  </a:lnTo>
                  <a:lnTo>
                    <a:pt x="18474" y="10137"/>
                  </a:lnTo>
                  <a:lnTo>
                    <a:pt x="20537" y="8996"/>
                  </a:lnTo>
                  <a:lnTo>
                    <a:pt x="22643" y="7899"/>
                  </a:lnTo>
                  <a:lnTo>
                    <a:pt x="24793" y="6890"/>
                  </a:lnTo>
                  <a:lnTo>
                    <a:pt x="26943" y="5924"/>
                  </a:lnTo>
                  <a:lnTo>
                    <a:pt x="31287" y="4081"/>
                  </a:lnTo>
                  <a:lnTo>
                    <a:pt x="32253" y="3686"/>
                  </a:lnTo>
                  <a:lnTo>
                    <a:pt x="36685" y="1668"/>
                  </a:lnTo>
                  <a:lnTo>
                    <a:pt x="36729" y="1668"/>
                  </a:lnTo>
                  <a:lnTo>
                    <a:pt x="39010" y="308"/>
                  </a:lnTo>
                  <a:lnTo>
                    <a:pt x="39054" y="264"/>
                  </a:lnTo>
                  <a:lnTo>
                    <a:pt x="39098" y="220"/>
                  </a:lnTo>
                  <a:lnTo>
                    <a:pt x="39098" y="132"/>
                  </a:lnTo>
                  <a:lnTo>
                    <a:pt x="39098" y="88"/>
                  </a:lnTo>
                  <a:lnTo>
                    <a:pt x="39054" y="44"/>
                  </a:lnTo>
                  <a:lnTo>
                    <a:pt x="3896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0" name="Google Shape;5100;p168"/>
            <p:cNvSpPr/>
            <p:nvPr/>
          </p:nvSpPr>
          <p:spPr>
            <a:xfrm>
              <a:off x="4382625" y="2638625"/>
              <a:ext cx="1001600" cy="722950"/>
            </a:xfrm>
            <a:custGeom>
              <a:avLst/>
              <a:gdLst/>
              <a:ahLst/>
              <a:cxnLst/>
              <a:rect l="l" t="t" r="r" b="b"/>
              <a:pathLst>
                <a:path w="40064" h="28918" extrusionOk="0">
                  <a:moveTo>
                    <a:pt x="39800" y="1"/>
                  </a:moveTo>
                  <a:lnTo>
                    <a:pt x="36948" y="1624"/>
                  </a:lnTo>
                  <a:lnTo>
                    <a:pt x="34359" y="2678"/>
                  </a:lnTo>
                  <a:lnTo>
                    <a:pt x="31331" y="3906"/>
                  </a:lnTo>
                  <a:lnTo>
                    <a:pt x="27821" y="5442"/>
                  </a:lnTo>
                  <a:lnTo>
                    <a:pt x="25188" y="6627"/>
                  </a:lnTo>
                  <a:lnTo>
                    <a:pt x="21897" y="8206"/>
                  </a:lnTo>
                  <a:lnTo>
                    <a:pt x="19440" y="9611"/>
                  </a:lnTo>
                  <a:lnTo>
                    <a:pt x="15271" y="12287"/>
                  </a:lnTo>
                  <a:lnTo>
                    <a:pt x="15227" y="12287"/>
                  </a:lnTo>
                  <a:lnTo>
                    <a:pt x="13165" y="13955"/>
                  </a:lnTo>
                  <a:lnTo>
                    <a:pt x="11453" y="15315"/>
                  </a:lnTo>
                  <a:lnTo>
                    <a:pt x="8470" y="17553"/>
                  </a:lnTo>
                  <a:lnTo>
                    <a:pt x="6714" y="18343"/>
                  </a:lnTo>
                  <a:lnTo>
                    <a:pt x="4476" y="19177"/>
                  </a:lnTo>
                  <a:lnTo>
                    <a:pt x="2019" y="19835"/>
                  </a:lnTo>
                  <a:lnTo>
                    <a:pt x="1010" y="20274"/>
                  </a:lnTo>
                  <a:lnTo>
                    <a:pt x="922" y="20317"/>
                  </a:lnTo>
                  <a:lnTo>
                    <a:pt x="878" y="20405"/>
                  </a:lnTo>
                  <a:lnTo>
                    <a:pt x="439" y="22029"/>
                  </a:lnTo>
                  <a:lnTo>
                    <a:pt x="1" y="23082"/>
                  </a:lnTo>
                  <a:lnTo>
                    <a:pt x="1" y="23170"/>
                  </a:lnTo>
                  <a:lnTo>
                    <a:pt x="1" y="25627"/>
                  </a:lnTo>
                  <a:lnTo>
                    <a:pt x="1" y="27909"/>
                  </a:lnTo>
                  <a:lnTo>
                    <a:pt x="1" y="27953"/>
                  </a:lnTo>
                  <a:lnTo>
                    <a:pt x="264" y="28786"/>
                  </a:lnTo>
                  <a:lnTo>
                    <a:pt x="352" y="28874"/>
                  </a:lnTo>
                  <a:lnTo>
                    <a:pt x="439" y="28918"/>
                  </a:lnTo>
                  <a:lnTo>
                    <a:pt x="483" y="28918"/>
                  </a:lnTo>
                  <a:lnTo>
                    <a:pt x="571" y="28874"/>
                  </a:lnTo>
                  <a:lnTo>
                    <a:pt x="615" y="28830"/>
                  </a:lnTo>
                  <a:lnTo>
                    <a:pt x="615" y="28742"/>
                  </a:lnTo>
                  <a:lnTo>
                    <a:pt x="615" y="28699"/>
                  </a:lnTo>
                  <a:lnTo>
                    <a:pt x="352" y="27865"/>
                  </a:lnTo>
                  <a:lnTo>
                    <a:pt x="352" y="25627"/>
                  </a:lnTo>
                  <a:lnTo>
                    <a:pt x="352" y="23214"/>
                  </a:lnTo>
                  <a:lnTo>
                    <a:pt x="790" y="22160"/>
                  </a:lnTo>
                  <a:lnTo>
                    <a:pt x="1185" y="20581"/>
                  </a:lnTo>
                  <a:lnTo>
                    <a:pt x="2151" y="20186"/>
                  </a:lnTo>
                  <a:lnTo>
                    <a:pt x="4564" y="19484"/>
                  </a:lnTo>
                  <a:lnTo>
                    <a:pt x="6846" y="18694"/>
                  </a:lnTo>
                  <a:lnTo>
                    <a:pt x="8645" y="17860"/>
                  </a:lnTo>
                  <a:lnTo>
                    <a:pt x="8689" y="17860"/>
                  </a:lnTo>
                  <a:lnTo>
                    <a:pt x="11673" y="15578"/>
                  </a:lnTo>
                  <a:lnTo>
                    <a:pt x="13384" y="14218"/>
                  </a:lnTo>
                  <a:lnTo>
                    <a:pt x="15447" y="12595"/>
                  </a:lnTo>
                  <a:lnTo>
                    <a:pt x="19615" y="9918"/>
                  </a:lnTo>
                  <a:lnTo>
                    <a:pt x="22029" y="8514"/>
                  </a:lnTo>
                  <a:lnTo>
                    <a:pt x="25364" y="6978"/>
                  </a:lnTo>
                  <a:lnTo>
                    <a:pt x="27996" y="5749"/>
                  </a:lnTo>
                  <a:lnTo>
                    <a:pt x="31463" y="4257"/>
                  </a:lnTo>
                  <a:lnTo>
                    <a:pt x="34491" y="2985"/>
                  </a:lnTo>
                  <a:lnTo>
                    <a:pt x="37124" y="1932"/>
                  </a:lnTo>
                  <a:lnTo>
                    <a:pt x="39976" y="308"/>
                  </a:lnTo>
                  <a:lnTo>
                    <a:pt x="40020" y="264"/>
                  </a:lnTo>
                  <a:lnTo>
                    <a:pt x="40020" y="220"/>
                  </a:lnTo>
                  <a:lnTo>
                    <a:pt x="40064" y="133"/>
                  </a:lnTo>
                  <a:lnTo>
                    <a:pt x="40020" y="89"/>
                  </a:lnTo>
                  <a:lnTo>
                    <a:pt x="39976" y="45"/>
                  </a:lnTo>
                  <a:lnTo>
                    <a:pt x="3993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1" name="Google Shape;5101;p168"/>
            <p:cNvSpPr/>
            <p:nvPr/>
          </p:nvSpPr>
          <p:spPr>
            <a:xfrm>
              <a:off x="4390300" y="2616700"/>
              <a:ext cx="969800" cy="500250"/>
            </a:xfrm>
            <a:custGeom>
              <a:avLst/>
              <a:gdLst/>
              <a:ahLst/>
              <a:cxnLst/>
              <a:rect l="l" t="t" r="r" b="b"/>
              <a:pathLst>
                <a:path w="38792" h="20010" extrusionOk="0">
                  <a:moveTo>
                    <a:pt x="38572" y="0"/>
                  </a:moveTo>
                  <a:lnTo>
                    <a:pt x="38528" y="44"/>
                  </a:lnTo>
                  <a:lnTo>
                    <a:pt x="37563" y="615"/>
                  </a:lnTo>
                  <a:lnTo>
                    <a:pt x="32911" y="2633"/>
                  </a:lnTo>
                  <a:lnTo>
                    <a:pt x="29050" y="4213"/>
                  </a:lnTo>
                  <a:lnTo>
                    <a:pt x="23433" y="6758"/>
                  </a:lnTo>
                  <a:lnTo>
                    <a:pt x="21063" y="7855"/>
                  </a:lnTo>
                  <a:lnTo>
                    <a:pt x="18782" y="9127"/>
                  </a:lnTo>
                  <a:lnTo>
                    <a:pt x="16368" y="10532"/>
                  </a:lnTo>
                  <a:lnTo>
                    <a:pt x="14657" y="11672"/>
                  </a:lnTo>
                  <a:lnTo>
                    <a:pt x="12068" y="13691"/>
                  </a:lnTo>
                  <a:lnTo>
                    <a:pt x="10400" y="14963"/>
                  </a:lnTo>
                  <a:lnTo>
                    <a:pt x="7329" y="17157"/>
                  </a:lnTo>
                  <a:lnTo>
                    <a:pt x="5310" y="18079"/>
                  </a:lnTo>
                  <a:lnTo>
                    <a:pt x="2897" y="18913"/>
                  </a:lnTo>
                  <a:lnTo>
                    <a:pt x="132" y="19659"/>
                  </a:lnTo>
                  <a:lnTo>
                    <a:pt x="89" y="19703"/>
                  </a:lnTo>
                  <a:lnTo>
                    <a:pt x="45" y="19746"/>
                  </a:lnTo>
                  <a:lnTo>
                    <a:pt x="1" y="19790"/>
                  </a:lnTo>
                  <a:lnTo>
                    <a:pt x="1" y="19878"/>
                  </a:lnTo>
                  <a:lnTo>
                    <a:pt x="89" y="19966"/>
                  </a:lnTo>
                  <a:lnTo>
                    <a:pt x="176" y="20010"/>
                  </a:lnTo>
                  <a:lnTo>
                    <a:pt x="220" y="20010"/>
                  </a:lnTo>
                  <a:lnTo>
                    <a:pt x="3029" y="19264"/>
                  </a:lnTo>
                  <a:lnTo>
                    <a:pt x="5442" y="18386"/>
                  </a:lnTo>
                  <a:lnTo>
                    <a:pt x="7504" y="17465"/>
                  </a:lnTo>
                  <a:lnTo>
                    <a:pt x="7504" y="17421"/>
                  </a:lnTo>
                  <a:lnTo>
                    <a:pt x="10620" y="15271"/>
                  </a:lnTo>
                  <a:lnTo>
                    <a:pt x="14832" y="11936"/>
                  </a:lnTo>
                  <a:lnTo>
                    <a:pt x="16544" y="10839"/>
                  </a:lnTo>
                  <a:lnTo>
                    <a:pt x="18957" y="9435"/>
                  </a:lnTo>
                  <a:lnTo>
                    <a:pt x="21239" y="8162"/>
                  </a:lnTo>
                  <a:lnTo>
                    <a:pt x="23565" y="7065"/>
                  </a:lnTo>
                  <a:lnTo>
                    <a:pt x="29181" y="4520"/>
                  </a:lnTo>
                  <a:lnTo>
                    <a:pt x="33087" y="2940"/>
                  </a:lnTo>
                  <a:lnTo>
                    <a:pt x="37738" y="922"/>
                  </a:lnTo>
                  <a:lnTo>
                    <a:pt x="38703" y="351"/>
                  </a:lnTo>
                  <a:lnTo>
                    <a:pt x="38747" y="264"/>
                  </a:lnTo>
                  <a:lnTo>
                    <a:pt x="38791" y="220"/>
                  </a:lnTo>
                  <a:lnTo>
                    <a:pt x="38791" y="176"/>
                  </a:lnTo>
                  <a:lnTo>
                    <a:pt x="38747" y="88"/>
                  </a:lnTo>
                  <a:lnTo>
                    <a:pt x="38703" y="44"/>
                  </a:lnTo>
                  <a:lnTo>
                    <a:pt x="3866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2" name="Google Shape;5102;p168"/>
            <p:cNvSpPr/>
            <p:nvPr/>
          </p:nvSpPr>
          <p:spPr>
            <a:xfrm>
              <a:off x="4570225" y="2562950"/>
              <a:ext cx="823875" cy="447600"/>
            </a:xfrm>
            <a:custGeom>
              <a:avLst/>
              <a:gdLst/>
              <a:ahLst/>
              <a:cxnLst/>
              <a:rect l="l" t="t" r="r" b="b"/>
              <a:pathLst>
                <a:path w="32955" h="17904" extrusionOk="0">
                  <a:moveTo>
                    <a:pt x="32691" y="0"/>
                  </a:moveTo>
                  <a:lnTo>
                    <a:pt x="30366" y="1317"/>
                  </a:lnTo>
                  <a:lnTo>
                    <a:pt x="27689" y="2589"/>
                  </a:lnTo>
                  <a:lnTo>
                    <a:pt x="23827" y="4125"/>
                  </a:lnTo>
                  <a:lnTo>
                    <a:pt x="21721" y="5002"/>
                  </a:lnTo>
                  <a:lnTo>
                    <a:pt x="18649" y="6319"/>
                  </a:lnTo>
                  <a:lnTo>
                    <a:pt x="16763" y="7197"/>
                  </a:lnTo>
                  <a:lnTo>
                    <a:pt x="12550" y="9215"/>
                  </a:lnTo>
                  <a:lnTo>
                    <a:pt x="10356" y="10400"/>
                  </a:lnTo>
                  <a:lnTo>
                    <a:pt x="8206" y="11716"/>
                  </a:lnTo>
                  <a:lnTo>
                    <a:pt x="6451" y="12813"/>
                  </a:lnTo>
                  <a:lnTo>
                    <a:pt x="4037" y="14656"/>
                  </a:lnTo>
                  <a:lnTo>
                    <a:pt x="88" y="17596"/>
                  </a:lnTo>
                  <a:lnTo>
                    <a:pt x="44" y="17640"/>
                  </a:lnTo>
                  <a:lnTo>
                    <a:pt x="0" y="17728"/>
                  </a:lnTo>
                  <a:lnTo>
                    <a:pt x="0" y="17772"/>
                  </a:lnTo>
                  <a:lnTo>
                    <a:pt x="44" y="17859"/>
                  </a:lnTo>
                  <a:lnTo>
                    <a:pt x="88" y="17903"/>
                  </a:lnTo>
                  <a:lnTo>
                    <a:pt x="176" y="17903"/>
                  </a:lnTo>
                  <a:lnTo>
                    <a:pt x="307" y="17859"/>
                  </a:lnTo>
                  <a:lnTo>
                    <a:pt x="4257" y="14963"/>
                  </a:lnTo>
                  <a:lnTo>
                    <a:pt x="6670" y="13120"/>
                  </a:lnTo>
                  <a:lnTo>
                    <a:pt x="8381" y="11979"/>
                  </a:lnTo>
                  <a:lnTo>
                    <a:pt x="10532" y="10707"/>
                  </a:lnTo>
                  <a:lnTo>
                    <a:pt x="12682" y="9522"/>
                  </a:lnTo>
                  <a:lnTo>
                    <a:pt x="16938" y="7504"/>
                  </a:lnTo>
                  <a:lnTo>
                    <a:pt x="18781" y="6670"/>
                  </a:lnTo>
                  <a:lnTo>
                    <a:pt x="21853" y="5310"/>
                  </a:lnTo>
                  <a:lnTo>
                    <a:pt x="27820" y="2896"/>
                  </a:lnTo>
                  <a:lnTo>
                    <a:pt x="30541" y="1624"/>
                  </a:lnTo>
                  <a:lnTo>
                    <a:pt x="32867" y="307"/>
                  </a:lnTo>
                  <a:lnTo>
                    <a:pt x="32911" y="263"/>
                  </a:lnTo>
                  <a:lnTo>
                    <a:pt x="32954" y="220"/>
                  </a:lnTo>
                  <a:lnTo>
                    <a:pt x="32954" y="132"/>
                  </a:lnTo>
                  <a:lnTo>
                    <a:pt x="32911" y="88"/>
                  </a:lnTo>
                  <a:lnTo>
                    <a:pt x="3286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3" name="Google Shape;5103;p168"/>
            <p:cNvSpPr/>
            <p:nvPr/>
          </p:nvSpPr>
          <p:spPr>
            <a:xfrm>
              <a:off x="4593250" y="2573900"/>
              <a:ext cx="718575" cy="375225"/>
            </a:xfrm>
            <a:custGeom>
              <a:avLst/>
              <a:gdLst/>
              <a:ahLst/>
              <a:cxnLst/>
              <a:rect l="l" t="t" r="r" b="b"/>
              <a:pathLst>
                <a:path w="28743" h="15009" extrusionOk="0">
                  <a:moveTo>
                    <a:pt x="28479" y="1"/>
                  </a:moveTo>
                  <a:lnTo>
                    <a:pt x="26066" y="1010"/>
                  </a:lnTo>
                  <a:lnTo>
                    <a:pt x="24267" y="1756"/>
                  </a:lnTo>
                  <a:lnTo>
                    <a:pt x="21414" y="2897"/>
                  </a:lnTo>
                  <a:lnTo>
                    <a:pt x="18562" y="4082"/>
                  </a:lnTo>
                  <a:lnTo>
                    <a:pt x="15710" y="5354"/>
                  </a:lnTo>
                  <a:lnTo>
                    <a:pt x="12902" y="6671"/>
                  </a:lnTo>
                  <a:lnTo>
                    <a:pt x="11497" y="7329"/>
                  </a:lnTo>
                  <a:lnTo>
                    <a:pt x="10093" y="8075"/>
                  </a:lnTo>
                  <a:lnTo>
                    <a:pt x="8733" y="8821"/>
                  </a:lnTo>
                  <a:lnTo>
                    <a:pt x="7417" y="9611"/>
                  </a:lnTo>
                  <a:lnTo>
                    <a:pt x="6100" y="10401"/>
                  </a:lnTo>
                  <a:lnTo>
                    <a:pt x="4784" y="11234"/>
                  </a:lnTo>
                  <a:lnTo>
                    <a:pt x="3511" y="12156"/>
                  </a:lnTo>
                  <a:lnTo>
                    <a:pt x="2282" y="13077"/>
                  </a:lnTo>
                  <a:lnTo>
                    <a:pt x="45" y="14701"/>
                  </a:lnTo>
                  <a:lnTo>
                    <a:pt x="1" y="14745"/>
                  </a:lnTo>
                  <a:lnTo>
                    <a:pt x="1" y="14789"/>
                  </a:lnTo>
                  <a:lnTo>
                    <a:pt x="1" y="14876"/>
                  </a:lnTo>
                  <a:lnTo>
                    <a:pt x="1" y="14920"/>
                  </a:lnTo>
                  <a:lnTo>
                    <a:pt x="88" y="14964"/>
                  </a:lnTo>
                  <a:lnTo>
                    <a:pt x="176" y="15008"/>
                  </a:lnTo>
                  <a:lnTo>
                    <a:pt x="264" y="14964"/>
                  </a:lnTo>
                  <a:lnTo>
                    <a:pt x="2502" y="13341"/>
                  </a:lnTo>
                  <a:lnTo>
                    <a:pt x="3731" y="12419"/>
                  </a:lnTo>
                  <a:lnTo>
                    <a:pt x="5003" y="11541"/>
                  </a:lnTo>
                  <a:lnTo>
                    <a:pt x="6276" y="10708"/>
                  </a:lnTo>
                  <a:lnTo>
                    <a:pt x="7592" y="9874"/>
                  </a:lnTo>
                  <a:lnTo>
                    <a:pt x="8952" y="9128"/>
                  </a:lnTo>
                  <a:lnTo>
                    <a:pt x="10313" y="8382"/>
                  </a:lnTo>
                  <a:lnTo>
                    <a:pt x="11673" y="7636"/>
                  </a:lnTo>
                  <a:lnTo>
                    <a:pt x="13033" y="6978"/>
                  </a:lnTo>
                  <a:lnTo>
                    <a:pt x="15885" y="5662"/>
                  </a:lnTo>
                  <a:lnTo>
                    <a:pt x="18694" y="4433"/>
                  </a:lnTo>
                  <a:lnTo>
                    <a:pt x="21546" y="3248"/>
                  </a:lnTo>
                  <a:lnTo>
                    <a:pt x="24398" y="2063"/>
                  </a:lnTo>
                  <a:lnTo>
                    <a:pt x="26197" y="1361"/>
                  </a:lnTo>
                  <a:lnTo>
                    <a:pt x="28611" y="308"/>
                  </a:lnTo>
                  <a:lnTo>
                    <a:pt x="28699" y="308"/>
                  </a:lnTo>
                  <a:lnTo>
                    <a:pt x="28699" y="220"/>
                  </a:lnTo>
                  <a:lnTo>
                    <a:pt x="28742" y="176"/>
                  </a:lnTo>
                  <a:lnTo>
                    <a:pt x="28699" y="89"/>
                  </a:lnTo>
                  <a:lnTo>
                    <a:pt x="28699" y="45"/>
                  </a:lnTo>
                  <a:lnTo>
                    <a:pt x="2861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4" name="Google Shape;5104;p168"/>
            <p:cNvSpPr/>
            <p:nvPr/>
          </p:nvSpPr>
          <p:spPr>
            <a:xfrm>
              <a:off x="4627275" y="2549775"/>
              <a:ext cx="657125" cy="330225"/>
            </a:xfrm>
            <a:custGeom>
              <a:avLst/>
              <a:gdLst/>
              <a:ahLst/>
              <a:cxnLst/>
              <a:rect l="l" t="t" r="r" b="b"/>
              <a:pathLst>
                <a:path w="26285" h="13209" extrusionOk="0">
                  <a:moveTo>
                    <a:pt x="26021" y="1"/>
                  </a:moveTo>
                  <a:lnTo>
                    <a:pt x="21765" y="1756"/>
                  </a:lnTo>
                  <a:lnTo>
                    <a:pt x="19176" y="2809"/>
                  </a:lnTo>
                  <a:lnTo>
                    <a:pt x="16631" y="3862"/>
                  </a:lnTo>
                  <a:lnTo>
                    <a:pt x="14130" y="4959"/>
                  </a:lnTo>
                  <a:lnTo>
                    <a:pt x="11672" y="6100"/>
                  </a:lnTo>
                  <a:lnTo>
                    <a:pt x="9215" y="7329"/>
                  </a:lnTo>
                  <a:lnTo>
                    <a:pt x="6845" y="8557"/>
                  </a:lnTo>
                  <a:lnTo>
                    <a:pt x="4476" y="9918"/>
                  </a:lnTo>
                  <a:lnTo>
                    <a:pt x="3291" y="10620"/>
                  </a:lnTo>
                  <a:lnTo>
                    <a:pt x="2150" y="11366"/>
                  </a:lnTo>
                  <a:lnTo>
                    <a:pt x="88" y="12901"/>
                  </a:lnTo>
                  <a:lnTo>
                    <a:pt x="44" y="12945"/>
                  </a:lnTo>
                  <a:lnTo>
                    <a:pt x="0" y="13033"/>
                  </a:lnTo>
                  <a:lnTo>
                    <a:pt x="44" y="13077"/>
                  </a:lnTo>
                  <a:lnTo>
                    <a:pt x="44" y="13121"/>
                  </a:lnTo>
                  <a:lnTo>
                    <a:pt x="132" y="13209"/>
                  </a:lnTo>
                  <a:lnTo>
                    <a:pt x="176" y="13209"/>
                  </a:lnTo>
                  <a:lnTo>
                    <a:pt x="307" y="13165"/>
                  </a:lnTo>
                  <a:lnTo>
                    <a:pt x="2370" y="11629"/>
                  </a:lnTo>
                  <a:lnTo>
                    <a:pt x="3510" y="10927"/>
                  </a:lnTo>
                  <a:lnTo>
                    <a:pt x="4651" y="10225"/>
                  </a:lnTo>
                  <a:lnTo>
                    <a:pt x="7021" y="8864"/>
                  </a:lnTo>
                  <a:lnTo>
                    <a:pt x="9390" y="7636"/>
                  </a:lnTo>
                  <a:lnTo>
                    <a:pt x="11848" y="6407"/>
                  </a:lnTo>
                  <a:lnTo>
                    <a:pt x="14305" y="5266"/>
                  </a:lnTo>
                  <a:lnTo>
                    <a:pt x="16806" y="4169"/>
                  </a:lnTo>
                  <a:lnTo>
                    <a:pt x="19307" y="3116"/>
                  </a:lnTo>
                  <a:lnTo>
                    <a:pt x="21896" y="2063"/>
                  </a:lnTo>
                  <a:lnTo>
                    <a:pt x="26153" y="352"/>
                  </a:lnTo>
                  <a:lnTo>
                    <a:pt x="26241" y="308"/>
                  </a:lnTo>
                  <a:lnTo>
                    <a:pt x="26284" y="264"/>
                  </a:lnTo>
                  <a:lnTo>
                    <a:pt x="26284" y="176"/>
                  </a:lnTo>
                  <a:lnTo>
                    <a:pt x="26284" y="88"/>
                  </a:lnTo>
                  <a:lnTo>
                    <a:pt x="26241" y="44"/>
                  </a:lnTo>
                  <a:lnTo>
                    <a:pt x="2619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5" name="Google Shape;5105;p168"/>
            <p:cNvSpPr/>
            <p:nvPr/>
          </p:nvSpPr>
          <p:spPr>
            <a:xfrm>
              <a:off x="4752325" y="2525650"/>
              <a:ext cx="504650" cy="232575"/>
            </a:xfrm>
            <a:custGeom>
              <a:avLst/>
              <a:gdLst/>
              <a:ahLst/>
              <a:cxnLst/>
              <a:rect l="l" t="t" r="r" b="b"/>
              <a:pathLst>
                <a:path w="20186" h="9303" extrusionOk="0">
                  <a:moveTo>
                    <a:pt x="19966" y="0"/>
                  </a:moveTo>
                  <a:lnTo>
                    <a:pt x="15446" y="1843"/>
                  </a:lnTo>
                  <a:lnTo>
                    <a:pt x="12813" y="2896"/>
                  </a:lnTo>
                  <a:lnTo>
                    <a:pt x="8382" y="4871"/>
                  </a:lnTo>
                  <a:lnTo>
                    <a:pt x="6363" y="5792"/>
                  </a:lnTo>
                  <a:lnTo>
                    <a:pt x="4345" y="6758"/>
                  </a:lnTo>
                  <a:lnTo>
                    <a:pt x="88" y="8996"/>
                  </a:lnTo>
                  <a:lnTo>
                    <a:pt x="44" y="9040"/>
                  </a:lnTo>
                  <a:lnTo>
                    <a:pt x="0" y="9083"/>
                  </a:lnTo>
                  <a:lnTo>
                    <a:pt x="0" y="9127"/>
                  </a:lnTo>
                  <a:lnTo>
                    <a:pt x="0" y="9215"/>
                  </a:lnTo>
                  <a:lnTo>
                    <a:pt x="88" y="9303"/>
                  </a:lnTo>
                  <a:lnTo>
                    <a:pt x="220" y="9303"/>
                  </a:lnTo>
                  <a:lnTo>
                    <a:pt x="4520" y="7065"/>
                  </a:lnTo>
                  <a:lnTo>
                    <a:pt x="6495" y="6100"/>
                  </a:lnTo>
                  <a:lnTo>
                    <a:pt x="8513" y="5178"/>
                  </a:lnTo>
                  <a:lnTo>
                    <a:pt x="12945" y="3203"/>
                  </a:lnTo>
                  <a:lnTo>
                    <a:pt x="15578" y="2150"/>
                  </a:lnTo>
                  <a:lnTo>
                    <a:pt x="20098" y="307"/>
                  </a:lnTo>
                  <a:lnTo>
                    <a:pt x="20142" y="263"/>
                  </a:lnTo>
                  <a:lnTo>
                    <a:pt x="20185" y="220"/>
                  </a:lnTo>
                  <a:lnTo>
                    <a:pt x="20185" y="176"/>
                  </a:lnTo>
                  <a:lnTo>
                    <a:pt x="20185" y="88"/>
                  </a:lnTo>
                  <a:lnTo>
                    <a:pt x="20142" y="44"/>
                  </a:lnTo>
                  <a:lnTo>
                    <a:pt x="2009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6" name="Google Shape;5106;p168"/>
            <p:cNvSpPr/>
            <p:nvPr/>
          </p:nvSpPr>
          <p:spPr>
            <a:xfrm>
              <a:off x="4721600" y="2500400"/>
              <a:ext cx="509050" cy="235900"/>
            </a:xfrm>
            <a:custGeom>
              <a:avLst/>
              <a:gdLst/>
              <a:ahLst/>
              <a:cxnLst/>
              <a:rect l="l" t="t" r="r" b="b"/>
              <a:pathLst>
                <a:path w="20362" h="9436" extrusionOk="0">
                  <a:moveTo>
                    <a:pt x="20186" y="1"/>
                  </a:moveTo>
                  <a:lnTo>
                    <a:pt x="20098" y="45"/>
                  </a:lnTo>
                  <a:lnTo>
                    <a:pt x="18036" y="922"/>
                  </a:lnTo>
                  <a:lnTo>
                    <a:pt x="16193" y="1625"/>
                  </a:lnTo>
                  <a:lnTo>
                    <a:pt x="14262" y="2414"/>
                  </a:lnTo>
                  <a:lnTo>
                    <a:pt x="12287" y="3204"/>
                  </a:lnTo>
                  <a:lnTo>
                    <a:pt x="10313" y="4082"/>
                  </a:lnTo>
                  <a:lnTo>
                    <a:pt x="8250" y="5047"/>
                  </a:lnTo>
                  <a:lnTo>
                    <a:pt x="6144" y="6013"/>
                  </a:lnTo>
                  <a:lnTo>
                    <a:pt x="3994" y="7066"/>
                  </a:lnTo>
                  <a:lnTo>
                    <a:pt x="1800" y="8163"/>
                  </a:lnTo>
                  <a:lnTo>
                    <a:pt x="88" y="9128"/>
                  </a:lnTo>
                  <a:lnTo>
                    <a:pt x="45" y="9172"/>
                  </a:lnTo>
                  <a:lnTo>
                    <a:pt x="1" y="9216"/>
                  </a:lnTo>
                  <a:lnTo>
                    <a:pt x="1" y="9304"/>
                  </a:lnTo>
                  <a:lnTo>
                    <a:pt x="1" y="9347"/>
                  </a:lnTo>
                  <a:lnTo>
                    <a:pt x="88" y="9435"/>
                  </a:lnTo>
                  <a:lnTo>
                    <a:pt x="264" y="9435"/>
                  </a:lnTo>
                  <a:lnTo>
                    <a:pt x="1975" y="8470"/>
                  </a:lnTo>
                  <a:lnTo>
                    <a:pt x="4125" y="7373"/>
                  </a:lnTo>
                  <a:lnTo>
                    <a:pt x="6276" y="6364"/>
                  </a:lnTo>
                  <a:lnTo>
                    <a:pt x="8382" y="5354"/>
                  </a:lnTo>
                  <a:lnTo>
                    <a:pt x="10444" y="4433"/>
                  </a:lnTo>
                  <a:lnTo>
                    <a:pt x="12463" y="3555"/>
                  </a:lnTo>
                  <a:lnTo>
                    <a:pt x="14394" y="2722"/>
                  </a:lnTo>
                  <a:lnTo>
                    <a:pt x="16324" y="1932"/>
                  </a:lnTo>
                  <a:lnTo>
                    <a:pt x="18167" y="1230"/>
                  </a:lnTo>
                  <a:lnTo>
                    <a:pt x="20274" y="352"/>
                  </a:lnTo>
                  <a:lnTo>
                    <a:pt x="20317" y="308"/>
                  </a:lnTo>
                  <a:lnTo>
                    <a:pt x="20361" y="264"/>
                  </a:lnTo>
                  <a:lnTo>
                    <a:pt x="20361" y="176"/>
                  </a:lnTo>
                  <a:lnTo>
                    <a:pt x="20361" y="133"/>
                  </a:lnTo>
                  <a:lnTo>
                    <a:pt x="20317" y="45"/>
                  </a:lnTo>
                  <a:lnTo>
                    <a:pt x="2027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7" name="Google Shape;5107;p168"/>
            <p:cNvSpPr/>
            <p:nvPr/>
          </p:nvSpPr>
          <p:spPr>
            <a:xfrm>
              <a:off x="4766575" y="2636450"/>
              <a:ext cx="66950" cy="38400"/>
            </a:xfrm>
            <a:custGeom>
              <a:avLst/>
              <a:gdLst/>
              <a:ahLst/>
              <a:cxnLst/>
              <a:rect l="l" t="t" r="r" b="b"/>
              <a:pathLst>
                <a:path w="2678" h="1536" extrusionOk="0">
                  <a:moveTo>
                    <a:pt x="2414" y="0"/>
                  </a:moveTo>
                  <a:lnTo>
                    <a:pt x="89" y="1185"/>
                  </a:lnTo>
                  <a:lnTo>
                    <a:pt x="1" y="1229"/>
                  </a:lnTo>
                  <a:lnTo>
                    <a:pt x="1" y="1273"/>
                  </a:lnTo>
                  <a:lnTo>
                    <a:pt x="1" y="1360"/>
                  </a:lnTo>
                  <a:lnTo>
                    <a:pt x="1" y="1404"/>
                  </a:lnTo>
                  <a:lnTo>
                    <a:pt x="45" y="1492"/>
                  </a:lnTo>
                  <a:lnTo>
                    <a:pt x="176" y="1536"/>
                  </a:lnTo>
                  <a:lnTo>
                    <a:pt x="220" y="1492"/>
                  </a:lnTo>
                  <a:lnTo>
                    <a:pt x="2590" y="307"/>
                  </a:lnTo>
                  <a:lnTo>
                    <a:pt x="2634" y="263"/>
                  </a:lnTo>
                  <a:lnTo>
                    <a:pt x="2678" y="220"/>
                  </a:lnTo>
                  <a:lnTo>
                    <a:pt x="2678" y="132"/>
                  </a:lnTo>
                  <a:lnTo>
                    <a:pt x="2678" y="88"/>
                  </a:lnTo>
                  <a:lnTo>
                    <a:pt x="2634" y="44"/>
                  </a:lnTo>
                  <a:lnTo>
                    <a:pt x="254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8" name="Google Shape;5108;p168"/>
            <p:cNvSpPr/>
            <p:nvPr/>
          </p:nvSpPr>
          <p:spPr>
            <a:xfrm>
              <a:off x="4492325" y="2749425"/>
              <a:ext cx="69150" cy="48300"/>
            </a:xfrm>
            <a:custGeom>
              <a:avLst/>
              <a:gdLst/>
              <a:ahLst/>
              <a:cxnLst/>
              <a:rect l="l" t="t" r="r" b="b"/>
              <a:pathLst>
                <a:path w="2766" h="1932" extrusionOk="0">
                  <a:moveTo>
                    <a:pt x="2546" y="1"/>
                  </a:moveTo>
                  <a:lnTo>
                    <a:pt x="2502" y="45"/>
                  </a:lnTo>
                  <a:lnTo>
                    <a:pt x="45" y="1624"/>
                  </a:lnTo>
                  <a:lnTo>
                    <a:pt x="1" y="1668"/>
                  </a:lnTo>
                  <a:lnTo>
                    <a:pt x="1" y="1712"/>
                  </a:lnTo>
                  <a:lnTo>
                    <a:pt x="1" y="1800"/>
                  </a:lnTo>
                  <a:lnTo>
                    <a:pt x="1" y="1844"/>
                  </a:lnTo>
                  <a:lnTo>
                    <a:pt x="88" y="1888"/>
                  </a:lnTo>
                  <a:lnTo>
                    <a:pt x="176" y="1932"/>
                  </a:lnTo>
                  <a:lnTo>
                    <a:pt x="264" y="1888"/>
                  </a:lnTo>
                  <a:lnTo>
                    <a:pt x="2677" y="352"/>
                  </a:lnTo>
                  <a:lnTo>
                    <a:pt x="2721" y="308"/>
                  </a:lnTo>
                  <a:lnTo>
                    <a:pt x="2765" y="220"/>
                  </a:lnTo>
                  <a:lnTo>
                    <a:pt x="2765" y="176"/>
                  </a:lnTo>
                  <a:lnTo>
                    <a:pt x="2721" y="89"/>
                  </a:lnTo>
                  <a:lnTo>
                    <a:pt x="2677" y="45"/>
                  </a:lnTo>
                  <a:lnTo>
                    <a:pt x="263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9" name="Google Shape;5109;p168"/>
            <p:cNvSpPr/>
            <p:nvPr/>
          </p:nvSpPr>
          <p:spPr>
            <a:xfrm>
              <a:off x="4584475" y="2661675"/>
              <a:ext cx="72425" cy="46100"/>
            </a:xfrm>
            <a:custGeom>
              <a:avLst/>
              <a:gdLst/>
              <a:ahLst/>
              <a:cxnLst/>
              <a:rect l="l" t="t" r="r" b="b"/>
              <a:pathLst>
                <a:path w="2897" h="1844" extrusionOk="0">
                  <a:moveTo>
                    <a:pt x="2677" y="0"/>
                  </a:moveTo>
                  <a:lnTo>
                    <a:pt x="2633" y="44"/>
                  </a:lnTo>
                  <a:lnTo>
                    <a:pt x="88" y="1536"/>
                  </a:lnTo>
                  <a:lnTo>
                    <a:pt x="45" y="1580"/>
                  </a:lnTo>
                  <a:lnTo>
                    <a:pt x="1" y="1624"/>
                  </a:lnTo>
                  <a:lnTo>
                    <a:pt x="1" y="1712"/>
                  </a:lnTo>
                  <a:lnTo>
                    <a:pt x="1" y="1756"/>
                  </a:lnTo>
                  <a:lnTo>
                    <a:pt x="88" y="1843"/>
                  </a:lnTo>
                  <a:lnTo>
                    <a:pt x="264" y="1843"/>
                  </a:lnTo>
                  <a:lnTo>
                    <a:pt x="2809" y="351"/>
                  </a:lnTo>
                  <a:lnTo>
                    <a:pt x="2853" y="308"/>
                  </a:lnTo>
                  <a:lnTo>
                    <a:pt x="2897" y="220"/>
                  </a:lnTo>
                  <a:lnTo>
                    <a:pt x="2897" y="176"/>
                  </a:lnTo>
                  <a:lnTo>
                    <a:pt x="2853" y="88"/>
                  </a:lnTo>
                  <a:lnTo>
                    <a:pt x="2809" y="44"/>
                  </a:lnTo>
                  <a:lnTo>
                    <a:pt x="276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0" name="Google Shape;5110;p168"/>
            <p:cNvSpPr/>
            <p:nvPr/>
          </p:nvSpPr>
          <p:spPr>
            <a:xfrm>
              <a:off x="5248175" y="2451050"/>
              <a:ext cx="158000" cy="83400"/>
            </a:xfrm>
            <a:custGeom>
              <a:avLst/>
              <a:gdLst/>
              <a:ahLst/>
              <a:cxnLst/>
              <a:rect l="l" t="t" r="r" b="b"/>
              <a:pathLst>
                <a:path w="6320" h="3336" extrusionOk="0">
                  <a:moveTo>
                    <a:pt x="6144" y="0"/>
                  </a:moveTo>
                  <a:lnTo>
                    <a:pt x="6056" y="44"/>
                  </a:lnTo>
                  <a:lnTo>
                    <a:pt x="3335" y="1492"/>
                  </a:lnTo>
                  <a:lnTo>
                    <a:pt x="132" y="2984"/>
                  </a:lnTo>
                  <a:lnTo>
                    <a:pt x="44" y="3028"/>
                  </a:lnTo>
                  <a:lnTo>
                    <a:pt x="44" y="3072"/>
                  </a:lnTo>
                  <a:lnTo>
                    <a:pt x="0" y="3160"/>
                  </a:lnTo>
                  <a:lnTo>
                    <a:pt x="44" y="3204"/>
                  </a:lnTo>
                  <a:lnTo>
                    <a:pt x="88" y="3291"/>
                  </a:lnTo>
                  <a:lnTo>
                    <a:pt x="176" y="3335"/>
                  </a:lnTo>
                  <a:lnTo>
                    <a:pt x="264" y="3291"/>
                  </a:lnTo>
                  <a:lnTo>
                    <a:pt x="3467" y="1799"/>
                  </a:lnTo>
                  <a:lnTo>
                    <a:pt x="6231" y="351"/>
                  </a:lnTo>
                  <a:lnTo>
                    <a:pt x="6275" y="308"/>
                  </a:lnTo>
                  <a:lnTo>
                    <a:pt x="6319" y="264"/>
                  </a:lnTo>
                  <a:lnTo>
                    <a:pt x="6319" y="176"/>
                  </a:lnTo>
                  <a:lnTo>
                    <a:pt x="6275" y="132"/>
                  </a:lnTo>
                  <a:lnTo>
                    <a:pt x="6231" y="44"/>
                  </a:lnTo>
                  <a:lnTo>
                    <a:pt x="6188" y="44"/>
                  </a:lnTo>
                  <a:lnTo>
                    <a:pt x="614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1" name="Google Shape;5111;p168"/>
            <p:cNvSpPr/>
            <p:nvPr/>
          </p:nvSpPr>
          <p:spPr>
            <a:xfrm>
              <a:off x="5221850" y="2453250"/>
              <a:ext cx="110825" cy="55950"/>
            </a:xfrm>
            <a:custGeom>
              <a:avLst/>
              <a:gdLst/>
              <a:ahLst/>
              <a:cxnLst/>
              <a:rect l="l" t="t" r="r" b="b"/>
              <a:pathLst>
                <a:path w="4433" h="2238" extrusionOk="0">
                  <a:moveTo>
                    <a:pt x="4169" y="0"/>
                  </a:moveTo>
                  <a:lnTo>
                    <a:pt x="2107" y="1009"/>
                  </a:lnTo>
                  <a:lnTo>
                    <a:pt x="88" y="1931"/>
                  </a:lnTo>
                  <a:lnTo>
                    <a:pt x="44" y="1931"/>
                  </a:lnTo>
                  <a:lnTo>
                    <a:pt x="0" y="2019"/>
                  </a:lnTo>
                  <a:lnTo>
                    <a:pt x="0" y="2062"/>
                  </a:lnTo>
                  <a:lnTo>
                    <a:pt x="0" y="2150"/>
                  </a:lnTo>
                  <a:lnTo>
                    <a:pt x="88" y="2238"/>
                  </a:lnTo>
                  <a:lnTo>
                    <a:pt x="264" y="2238"/>
                  </a:lnTo>
                  <a:lnTo>
                    <a:pt x="2238" y="1317"/>
                  </a:lnTo>
                  <a:lnTo>
                    <a:pt x="4344" y="351"/>
                  </a:lnTo>
                  <a:lnTo>
                    <a:pt x="4388" y="307"/>
                  </a:lnTo>
                  <a:lnTo>
                    <a:pt x="4432" y="220"/>
                  </a:lnTo>
                  <a:lnTo>
                    <a:pt x="4432" y="176"/>
                  </a:lnTo>
                  <a:lnTo>
                    <a:pt x="4432" y="88"/>
                  </a:lnTo>
                  <a:lnTo>
                    <a:pt x="4388" y="44"/>
                  </a:lnTo>
                  <a:lnTo>
                    <a:pt x="430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2" name="Google Shape;5112;p168"/>
            <p:cNvSpPr/>
            <p:nvPr/>
          </p:nvSpPr>
          <p:spPr>
            <a:xfrm>
              <a:off x="2583525" y="3619350"/>
              <a:ext cx="11000" cy="43925"/>
            </a:xfrm>
            <a:custGeom>
              <a:avLst/>
              <a:gdLst/>
              <a:ahLst/>
              <a:cxnLst/>
              <a:rect l="l" t="t" r="r" b="b"/>
              <a:pathLst>
                <a:path w="440" h="1757" extrusionOk="0">
                  <a:moveTo>
                    <a:pt x="220" y="1"/>
                  </a:moveTo>
                  <a:lnTo>
                    <a:pt x="176" y="45"/>
                  </a:lnTo>
                  <a:lnTo>
                    <a:pt x="132" y="89"/>
                  </a:lnTo>
                  <a:lnTo>
                    <a:pt x="88" y="176"/>
                  </a:lnTo>
                  <a:lnTo>
                    <a:pt x="1" y="1581"/>
                  </a:lnTo>
                  <a:lnTo>
                    <a:pt x="1" y="1624"/>
                  </a:lnTo>
                  <a:lnTo>
                    <a:pt x="44" y="1668"/>
                  </a:lnTo>
                  <a:lnTo>
                    <a:pt x="88" y="1712"/>
                  </a:lnTo>
                  <a:lnTo>
                    <a:pt x="176" y="1756"/>
                  </a:lnTo>
                  <a:lnTo>
                    <a:pt x="308" y="1712"/>
                  </a:lnTo>
                  <a:lnTo>
                    <a:pt x="352" y="1581"/>
                  </a:lnTo>
                  <a:lnTo>
                    <a:pt x="439" y="176"/>
                  </a:lnTo>
                  <a:lnTo>
                    <a:pt x="439" y="133"/>
                  </a:lnTo>
                  <a:lnTo>
                    <a:pt x="395" y="45"/>
                  </a:lnTo>
                  <a:lnTo>
                    <a:pt x="35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3" name="Google Shape;5113;p168"/>
            <p:cNvSpPr/>
            <p:nvPr/>
          </p:nvSpPr>
          <p:spPr>
            <a:xfrm>
              <a:off x="2531975" y="3816825"/>
              <a:ext cx="28550" cy="37325"/>
            </a:xfrm>
            <a:custGeom>
              <a:avLst/>
              <a:gdLst/>
              <a:ahLst/>
              <a:cxnLst/>
              <a:rect l="l" t="t" r="r" b="b"/>
              <a:pathLst>
                <a:path w="1142" h="1493" extrusionOk="0">
                  <a:moveTo>
                    <a:pt x="922" y="0"/>
                  </a:moveTo>
                  <a:lnTo>
                    <a:pt x="878" y="44"/>
                  </a:lnTo>
                  <a:lnTo>
                    <a:pt x="834" y="88"/>
                  </a:lnTo>
                  <a:lnTo>
                    <a:pt x="0" y="1229"/>
                  </a:lnTo>
                  <a:lnTo>
                    <a:pt x="0" y="1317"/>
                  </a:lnTo>
                  <a:lnTo>
                    <a:pt x="0" y="1361"/>
                  </a:lnTo>
                  <a:lnTo>
                    <a:pt x="0" y="1448"/>
                  </a:lnTo>
                  <a:lnTo>
                    <a:pt x="44" y="1492"/>
                  </a:lnTo>
                  <a:lnTo>
                    <a:pt x="263" y="1492"/>
                  </a:lnTo>
                  <a:lnTo>
                    <a:pt x="307" y="1448"/>
                  </a:lnTo>
                  <a:lnTo>
                    <a:pt x="1097" y="308"/>
                  </a:lnTo>
                  <a:lnTo>
                    <a:pt x="1141" y="220"/>
                  </a:lnTo>
                  <a:lnTo>
                    <a:pt x="1141" y="176"/>
                  </a:lnTo>
                  <a:lnTo>
                    <a:pt x="1097" y="88"/>
                  </a:lnTo>
                  <a:lnTo>
                    <a:pt x="1053" y="44"/>
                  </a:lnTo>
                  <a:lnTo>
                    <a:pt x="100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4" name="Google Shape;5114;p168"/>
            <p:cNvSpPr/>
            <p:nvPr/>
          </p:nvSpPr>
          <p:spPr>
            <a:xfrm>
              <a:off x="2790850" y="3734550"/>
              <a:ext cx="36250" cy="30725"/>
            </a:xfrm>
            <a:custGeom>
              <a:avLst/>
              <a:gdLst/>
              <a:ahLst/>
              <a:cxnLst/>
              <a:rect l="l" t="t" r="r" b="b"/>
              <a:pathLst>
                <a:path w="1450" h="1229" extrusionOk="0">
                  <a:moveTo>
                    <a:pt x="177" y="0"/>
                  </a:moveTo>
                  <a:lnTo>
                    <a:pt x="89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45" y="264"/>
                  </a:lnTo>
                  <a:lnTo>
                    <a:pt x="89" y="307"/>
                  </a:lnTo>
                  <a:lnTo>
                    <a:pt x="1186" y="1185"/>
                  </a:lnTo>
                  <a:lnTo>
                    <a:pt x="1274" y="1229"/>
                  </a:lnTo>
                  <a:lnTo>
                    <a:pt x="1361" y="1229"/>
                  </a:lnTo>
                  <a:lnTo>
                    <a:pt x="1405" y="1185"/>
                  </a:lnTo>
                  <a:lnTo>
                    <a:pt x="1449" y="1097"/>
                  </a:lnTo>
                  <a:lnTo>
                    <a:pt x="1449" y="1053"/>
                  </a:lnTo>
                  <a:lnTo>
                    <a:pt x="1449" y="966"/>
                  </a:lnTo>
                  <a:lnTo>
                    <a:pt x="1405" y="922"/>
                  </a:lnTo>
                  <a:lnTo>
                    <a:pt x="308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5" name="Google Shape;5115;p168"/>
            <p:cNvSpPr/>
            <p:nvPr/>
          </p:nvSpPr>
          <p:spPr>
            <a:xfrm>
              <a:off x="2285150" y="4725150"/>
              <a:ext cx="47175" cy="14275"/>
            </a:xfrm>
            <a:custGeom>
              <a:avLst/>
              <a:gdLst/>
              <a:ahLst/>
              <a:cxnLst/>
              <a:rect l="l" t="t" r="r" b="b"/>
              <a:pathLst>
                <a:path w="1887" h="571" extrusionOk="0">
                  <a:moveTo>
                    <a:pt x="1668" y="0"/>
                  </a:moveTo>
                  <a:lnTo>
                    <a:pt x="132" y="220"/>
                  </a:lnTo>
                  <a:lnTo>
                    <a:pt x="88" y="220"/>
                  </a:lnTo>
                  <a:lnTo>
                    <a:pt x="0" y="264"/>
                  </a:lnTo>
                  <a:lnTo>
                    <a:pt x="0" y="351"/>
                  </a:lnTo>
                  <a:lnTo>
                    <a:pt x="0" y="395"/>
                  </a:lnTo>
                  <a:lnTo>
                    <a:pt x="44" y="527"/>
                  </a:lnTo>
                  <a:lnTo>
                    <a:pt x="176" y="571"/>
                  </a:lnTo>
                  <a:lnTo>
                    <a:pt x="1711" y="351"/>
                  </a:lnTo>
                  <a:lnTo>
                    <a:pt x="1799" y="351"/>
                  </a:lnTo>
                  <a:lnTo>
                    <a:pt x="1843" y="307"/>
                  </a:lnTo>
                  <a:lnTo>
                    <a:pt x="1887" y="220"/>
                  </a:lnTo>
                  <a:lnTo>
                    <a:pt x="1887" y="176"/>
                  </a:lnTo>
                  <a:lnTo>
                    <a:pt x="1843" y="88"/>
                  </a:lnTo>
                  <a:lnTo>
                    <a:pt x="1799" y="44"/>
                  </a:lnTo>
                  <a:lnTo>
                    <a:pt x="175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6" name="Google Shape;5116;p168"/>
            <p:cNvSpPr/>
            <p:nvPr/>
          </p:nvSpPr>
          <p:spPr>
            <a:xfrm>
              <a:off x="2232475" y="4129475"/>
              <a:ext cx="879825" cy="325825"/>
            </a:xfrm>
            <a:custGeom>
              <a:avLst/>
              <a:gdLst/>
              <a:ahLst/>
              <a:cxnLst/>
              <a:rect l="l" t="t" r="r" b="b"/>
              <a:pathLst>
                <a:path w="35193" h="13033" extrusionOk="0">
                  <a:moveTo>
                    <a:pt x="23828" y="0"/>
                  </a:moveTo>
                  <a:lnTo>
                    <a:pt x="22424" y="44"/>
                  </a:lnTo>
                  <a:lnTo>
                    <a:pt x="22336" y="44"/>
                  </a:lnTo>
                  <a:lnTo>
                    <a:pt x="21809" y="220"/>
                  </a:lnTo>
                  <a:lnTo>
                    <a:pt x="21766" y="220"/>
                  </a:lnTo>
                  <a:lnTo>
                    <a:pt x="20537" y="1317"/>
                  </a:lnTo>
                  <a:lnTo>
                    <a:pt x="19703" y="1931"/>
                  </a:lnTo>
                  <a:lnTo>
                    <a:pt x="19045" y="2501"/>
                  </a:lnTo>
                  <a:lnTo>
                    <a:pt x="17948" y="3423"/>
                  </a:lnTo>
                  <a:lnTo>
                    <a:pt x="17377" y="3906"/>
                  </a:lnTo>
                  <a:lnTo>
                    <a:pt x="16851" y="4344"/>
                  </a:lnTo>
                  <a:lnTo>
                    <a:pt x="16324" y="4695"/>
                  </a:lnTo>
                  <a:lnTo>
                    <a:pt x="15754" y="5003"/>
                  </a:lnTo>
                  <a:lnTo>
                    <a:pt x="15052" y="5266"/>
                  </a:lnTo>
                  <a:lnTo>
                    <a:pt x="14174" y="5485"/>
                  </a:lnTo>
                  <a:lnTo>
                    <a:pt x="13077" y="5749"/>
                  </a:lnTo>
                  <a:lnTo>
                    <a:pt x="11673" y="5968"/>
                  </a:lnTo>
                  <a:lnTo>
                    <a:pt x="11629" y="6012"/>
                  </a:lnTo>
                  <a:lnTo>
                    <a:pt x="10269" y="6626"/>
                  </a:lnTo>
                  <a:lnTo>
                    <a:pt x="10225" y="6670"/>
                  </a:lnTo>
                  <a:lnTo>
                    <a:pt x="9611" y="7240"/>
                  </a:lnTo>
                  <a:lnTo>
                    <a:pt x="9567" y="7284"/>
                  </a:lnTo>
                  <a:lnTo>
                    <a:pt x="8163" y="10093"/>
                  </a:lnTo>
                  <a:lnTo>
                    <a:pt x="7022" y="11541"/>
                  </a:lnTo>
                  <a:lnTo>
                    <a:pt x="5705" y="12506"/>
                  </a:lnTo>
                  <a:lnTo>
                    <a:pt x="5091" y="12682"/>
                  </a:lnTo>
                  <a:lnTo>
                    <a:pt x="3906" y="12506"/>
                  </a:lnTo>
                  <a:lnTo>
                    <a:pt x="1537" y="11848"/>
                  </a:lnTo>
                  <a:lnTo>
                    <a:pt x="264" y="11365"/>
                  </a:lnTo>
                  <a:lnTo>
                    <a:pt x="89" y="11365"/>
                  </a:lnTo>
                  <a:lnTo>
                    <a:pt x="45" y="11409"/>
                  </a:lnTo>
                  <a:lnTo>
                    <a:pt x="1" y="11497"/>
                  </a:lnTo>
                  <a:lnTo>
                    <a:pt x="1" y="11541"/>
                  </a:lnTo>
                  <a:lnTo>
                    <a:pt x="45" y="11629"/>
                  </a:lnTo>
                  <a:lnTo>
                    <a:pt x="45" y="11672"/>
                  </a:lnTo>
                  <a:lnTo>
                    <a:pt x="132" y="11716"/>
                  </a:lnTo>
                  <a:lnTo>
                    <a:pt x="1449" y="12155"/>
                  </a:lnTo>
                  <a:lnTo>
                    <a:pt x="3818" y="12857"/>
                  </a:lnTo>
                  <a:lnTo>
                    <a:pt x="3862" y="12857"/>
                  </a:lnTo>
                  <a:lnTo>
                    <a:pt x="5091" y="13033"/>
                  </a:lnTo>
                  <a:lnTo>
                    <a:pt x="5135" y="13033"/>
                  </a:lnTo>
                  <a:lnTo>
                    <a:pt x="5837" y="12857"/>
                  </a:lnTo>
                  <a:lnTo>
                    <a:pt x="5881" y="12813"/>
                  </a:lnTo>
                  <a:lnTo>
                    <a:pt x="7241" y="11804"/>
                  </a:lnTo>
                  <a:lnTo>
                    <a:pt x="7285" y="11760"/>
                  </a:lnTo>
                  <a:lnTo>
                    <a:pt x="8426" y="10312"/>
                  </a:lnTo>
                  <a:lnTo>
                    <a:pt x="8470" y="10268"/>
                  </a:lnTo>
                  <a:lnTo>
                    <a:pt x="9874" y="7504"/>
                  </a:lnTo>
                  <a:lnTo>
                    <a:pt x="10444" y="6933"/>
                  </a:lnTo>
                  <a:lnTo>
                    <a:pt x="11761" y="6319"/>
                  </a:lnTo>
                  <a:lnTo>
                    <a:pt x="13165" y="6056"/>
                  </a:lnTo>
                  <a:lnTo>
                    <a:pt x="14306" y="5836"/>
                  </a:lnTo>
                  <a:lnTo>
                    <a:pt x="15227" y="5573"/>
                  </a:lnTo>
                  <a:lnTo>
                    <a:pt x="15929" y="5266"/>
                  </a:lnTo>
                  <a:lnTo>
                    <a:pt x="16544" y="4959"/>
                  </a:lnTo>
                  <a:lnTo>
                    <a:pt x="17070" y="4608"/>
                  </a:lnTo>
                  <a:lnTo>
                    <a:pt x="17597" y="4213"/>
                  </a:lnTo>
                  <a:lnTo>
                    <a:pt x="18167" y="3686"/>
                  </a:lnTo>
                  <a:lnTo>
                    <a:pt x="19264" y="2765"/>
                  </a:lnTo>
                  <a:lnTo>
                    <a:pt x="19923" y="2194"/>
                  </a:lnTo>
                  <a:lnTo>
                    <a:pt x="20756" y="1580"/>
                  </a:lnTo>
                  <a:lnTo>
                    <a:pt x="21941" y="527"/>
                  </a:lnTo>
                  <a:lnTo>
                    <a:pt x="22424" y="395"/>
                  </a:lnTo>
                  <a:lnTo>
                    <a:pt x="23784" y="351"/>
                  </a:lnTo>
                  <a:lnTo>
                    <a:pt x="25144" y="351"/>
                  </a:lnTo>
                  <a:lnTo>
                    <a:pt x="26461" y="395"/>
                  </a:lnTo>
                  <a:lnTo>
                    <a:pt x="27733" y="527"/>
                  </a:lnTo>
                  <a:lnTo>
                    <a:pt x="28348" y="615"/>
                  </a:lnTo>
                  <a:lnTo>
                    <a:pt x="28962" y="746"/>
                  </a:lnTo>
                  <a:lnTo>
                    <a:pt x="29576" y="878"/>
                  </a:lnTo>
                  <a:lnTo>
                    <a:pt x="30191" y="1097"/>
                  </a:lnTo>
                  <a:lnTo>
                    <a:pt x="30805" y="1317"/>
                  </a:lnTo>
                  <a:lnTo>
                    <a:pt x="31419" y="1580"/>
                  </a:lnTo>
                  <a:lnTo>
                    <a:pt x="32034" y="1887"/>
                  </a:lnTo>
                  <a:lnTo>
                    <a:pt x="32648" y="2238"/>
                  </a:lnTo>
                  <a:lnTo>
                    <a:pt x="34271" y="3291"/>
                  </a:lnTo>
                  <a:lnTo>
                    <a:pt x="34886" y="3949"/>
                  </a:lnTo>
                  <a:lnTo>
                    <a:pt x="34930" y="3993"/>
                  </a:lnTo>
                  <a:lnTo>
                    <a:pt x="35017" y="4037"/>
                  </a:lnTo>
                  <a:lnTo>
                    <a:pt x="35061" y="3993"/>
                  </a:lnTo>
                  <a:lnTo>
                    <a:pt x="35105" y="3993"/>
                  </a:lnTo>
                  <a:lnTo>
                    <a:pt x="35149" y="3906"/>
                  </a:lnTo>
                  <a:lnTo>
                    <a:pt x="35193" y="3862"/>
                  </a:lnTo>
                  <a:lnTo>
                    <a:pt x="35193" y="3774"/>
                  </a:lnTo>
                  <a:lnTo>
                    <a:pt x="35149" y="3730"/>
                  </a:lnTo>
                  <a:lnTo>
                    <a:pt x="34491" y="3028"/>
                  </a:lnTo>
                  <a:lnTo>
                    <a:pt x="32823" y="1931"/>
                  </a:lnTo>
                  <a:lnTo>
                    <a:pt x="32209" y="1580"/>
                  </a:lnTo>
                  <a:lnTo>
                    <a:pt x="31595" y="1273"/>
                  </a:lnTo>
                  <a:lnTo>
                    <a:pt x="30980" y="966"/>
                  </a:lnTo>
                  <a:lnTo>
                    <a:pt x="30322" y="746"/>
                  </a:lnTo>
                  <a:lnTo>
                    <a:pt x="29708" y="571"/>
                  </a:lnTo>
                  <a:lnTo>
                    <a:pt x="29094" y="395"/>
                  </a:lnTo>
                  <a:lnTo>
                    <a:pt x="28435" y="264"/>
                  </a:lnTo>
                  <a:lnTo>
                    <a:pt x="27821" y="176"/>
                  </a:lnTo>
                  <a:lnTo>
                    <a:pt x="26505" y="44"/>
                  </a:lnTo>
                  <a:lnTo>
                    <a:pt x="2518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7" name="Google Shape;5117;p168"/>
            <p:cNvSpPr/>
            <p:nvPr/>
          </p:nvSpPr>
          <p:spPr>
            <a:xfrm>
              <a:off x="2228100" y="4100950"/>
              <a:ext cx="934675" cy="336800"/>
            </a:xfrm>
            <a:custGeom>
              <a:avLst/>
              <a:gdLst/>
              <a:ahLst/>
              <a:cxnLst/>
              <a:rect l="l" t="t" r="r" b="b"/>
              <a:pathLst>
                <a:path w="37387" h="13472" extrusionOk="0">
                  <a:moveTo>
                    <a:pt x="29707" y="0"/>
                  </a:moveTo>
                  <a:lnTo>
                    <a:pt x="25539" y="44"/>
                  </a:lnTo>
                  <a:lnTo>
                    <a:pt x="22204" y="176"/>
                  </a:lnTo>
                  <a:lnTo>
                    <a:pt x="22160" y="176"/>
                  </a:lnTo>
                  <a:lnTo>
                    <a:pt x="21370" y="571"/>
                  </a:lnTo>
                  <a:lnTo>
                    <a:pt x="21282" y="615"/>
                  </a:lnTo>
                  <a:lnTo>
                    <a:pt x="20010" y="2063"/>
                  </a:lnTo>
                  <a:lnTo>
                    <a:pt x="18167" y="3599"/>
                  </a:lnTo>
                  <a:lnTo>
                    <a:pt x="16368" y="5090"/>
                  </a:lnTo>
                  <a:lnTo>
                    <a:pt x="15183" y="5573"/>
                  </a:lnTo>
                  <a:lnTo>
                    <a:pt x="14569" y="5793"/>
                  </a:lnTo>
                  <a:lnTo>
                    <a:pt x="13998" y="5924"/>
                  </a:lnTo>
                  <a:lnTo>
                    <a:pt x="12857" y="6144"/>
                  </a:lnTo>
                  <a:lnTo>
                    <a:pt x="12243" y="6231"/>
                  </a:lnTo>
                  <a:lnTo>
                    <a:pt x="11629" y="6363"/>
                  </a:lnTo>
                  <a:lnTo>
                    <a:pt x="11058" y="6539"/>
                  </a:lnTo>
                  <a:lnTo>
                    <a:pt x="10488" y="6758"/>
                  </a:lnTo>
                  <a:lnTo>
                    <a:pt x="10224" y="6890"/>
                  </a:lnTo>
                  <a:lnTo>
                    <a:pt x="9961" y="7065"/>
                  </a:lnTo>
                  <a:lnTo>
                    <a:pt x="9698" y="7284"/>
                  </a:lnTo>
                  <a:lnTo>
                    <a:pt x="9478" y="7504"/>
                  </a:lnTo>
                  <a:lnTo>
                    <a:pt x="9259" y="7767"/>
                  </a:lnTo>
                  <a:lnTo>
                    <a:pt x="8996" y="8118"/>
                  </a:lnTo>
                  <a:lnTo>
                    <a:pt x="8820" y="8469"/>
                  </a:lnTo>
                  <a:lnTo>
                    <a:pt x="8601" y="8820"/>
                  </a:lnTo>
                  <a:lnTo>
                    <a:pt x="6802" y="12506"/>
                  </a:lnTo>
                  <a:lnTo>
                    <a:pt x="5968" y="12813"/>
                  </a:lnTo>
                  <a:lnTo>
                    <a:pt x="4608" y="13121"/>
                  </a:lnTo>
                  <a:lnTo>
                    <a:pt x="3906" y="12989"/>
                  </a:lnTo>
                  <a:lnTo>
                    <a:pt x="1712" y="12155"/>
                  </a:lnTo>
                  <a:lnTo>
                    <a:pt x="220" y="11585"/>
                  </a:lnTo>
                  <a:lnTo>
                    <a:pt x="88" y="11585"/>
                  </a:lnTo>
                  <a:lnTo>
                    <a:pt x="44" y="11629"/>
                  </a:lnTo>
                  <a:lnTo>
                    <a:pt x="0" y="11716"/>
                  </a:lnTo>
                  <a:lnTo>
                    <a:pt x="0" y="11760"/>
                  </a:lnTo>
                  <a:lnTo>
                    <a:pt x="0" y="11848"/>
                  </a:lnTo>
                  <a:lnTo>
                    <a:pt x="44" y="11892"/>
                  </a:lnTo>
                  <a:lnTo>
                    <a:pt x="88" y="11936"/>
                  </a:lnTo>
                  <a:lnTo>
                    <a:pt x="1580" y="12506"/>
                  </a:lnTo>
                  <a:lnTo>
                    <a:pt x="3818" y="13296"/>
                  </a:lnTo>
                  <a:lnTo>
                    <a:pt x="4564" y="13472"/>
                  </a:lnTo>
                  <a:lnTo>
                    <a:pt x="4652" y="13472"/>
                  </a:lnTo>
                  <a:lnTo>
                    <a:pt x="6100" y="13121"/>
                  </a:lnTo>
                  <a:lnTo>
                    <a:pt x="6977" y="12813"/>
                  </a:lnTo>
                  <a:lnTo>
                    <a:pt x="7065" y="12726"/>
                  </a:lnTo>
                  <a:lnTo>
                    <a:pt x="8908" y="8996"/>
                  </a:lnTo>
                  <a:lnTo>
                    <a:pt x="9084" y="8645"/>
                  </a:lnTo>
                  <a:lnTo>
                    <a:pt x="9303" y="8294"/>
                  </a:lnTo>
                  <a:lnTo>
                    <a:pt x="9522" y="8030"/>
                  </a:lnTo>
                  <a:lnTo>
                    <a:pt x="9742" y="7767"/>
                  </a:lnTo>
                  <a:lnTo>
                    <a:pt x="9961" y="7548"/>
                  </a:lnTo>
                  <a:lnTo>
                    <a:pt x="10181" y="7372"/>
                  </a:lnTo>
                  <a:lnTo>
                    <a:pt x="10663" y="7065"/>
                  </a:lnTo>
                  <a:lnTo>
                    <a:pt x="11190" y="6846"/>
                  </a:lnTo>
                  <a:lnTo>
                    <a:pt x="11716" y="6670"/>
                  </a:lnTo>
                  <a:lnTo>
                    <a:pt x="12287" y="6582"/>
                  </a:lnTo>
                  <a:lnTo>
                    <a:pt x="12901" y="6495"/>
                  </a:lnTo>
                  <a:lnTo>
                    <a:pt x="14086" y="6275"/>
                  </a:lnTo>
                  <a:lnTo>
                    <a:pt x="14700" y="6144"/>
                  </a:lnTo>
                  <a:lnTo>
                    <a:pt x="15315" y="5924"/>
                  </a:lnTo>
                  <a:lnTo>
                    <a:pt x="16499" y="5398"/>
                  </a:lnTo>
                  <a:lnTo>
                    <a:pt x="16543" y="5354"/>
                  </a:lnTo>
                  <a:lnTo>
                    <a:pt x="18430" y="3862"/>
                  </a:lnTo>
                  <a:lnTo>
                    <a:pt x="20229" y="2326"/>
                  </a:lnTo>
                  <a:lnTo>
                    <a:pt x="20273" y="2326"/>
                  </a:lnTo>
                  <a:lnTo>
                    <a:pt x="21546" y="878"/>
                  </a:lnTo>
                  <a:lnTo>
                    <a:pt x="22248" y="527"/>
                  </a:lnTo>
                  <a:lnTo>
                    <a:pt x="25539" y="395"/>
                  </a:lnTo>
                  <a:lnTo>
                    <a:pt x="29664" y="351"/>
                  </a:lnTo>
                  <a:lnTo>
                    <a:pt x="33042" y="2282"/>
                  </a:lnTo>
                  <a:lnTo>
                    <a:pt x="34973" y="3642"/>
                  </a:lnTo>
                  <a:lnTo>
                    <a:pt x="36772" y="5222"/>
                  </a:lnTo>
                  <a:lnTo>
                    <a:pt x="36816" y="5222"/>
                  </a:lnTo>
                  <a:lnTo>
                    <a:pt x="37123" y="5398"/>
                  </a:lnTo>
                  <a:lnTo>
                    <a:pt x="37167" y="5442"/>
                  </a:lnTo>
                  <a:lnTo>
                    <a:pt x="37255" y="5442"/>
                  </a:lnTo>
                  <a:lnTo>
                    <a:pt x="37299" y="5398"/>
                  </a:lnTo>
                  <a:lnTo>
                    <a:pt x="37343" y="5354"/>
                  </a:lnTo>
                  <a:lnTo>
                    <a:pt x="37386" y="5310"/>
                  </a:lnTo>
                  <a:lnTo>
                    <a:pt x="37386" y="5222"/>
                  </a:lnTo>
                  <a:lnTo>
                    <a:pt x="37343" y="5178"/>
                  </a:lnTo>
                  <a:lnTo>
                    <a:pt x="37299" y="5134"/>
                  </a:lnTo>
                  <a:lnTo>
                    <a:pt x="36992" y="4959"/>
                  </a:lnTo>
                  <a:lnTo>
                    <a:pt x="35192" y="3379"/>
                  </a:lnTo>
                  <a:lnTo>
                    <a:pt x="35149" y="3335"/>
                  </a:lnTo>
                  <a:lnTo>
                    <a:pt x="33218" y="2019"/>
                  </a:lnTo>
                  <a:lnTo>
                    <a:pt x="2979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8" name="Google Shape;5118;p168"/>
            <p:cNvSpPr/>
            <p:nvPr/>
          </p:nvSpPr>
          <p:spPr>
            <a:xfrm>
              <a:off x="2245650" y="4054875"/>
              <a:ext cx="1314250" cy="359850"/>
            </a:xfrm>
            <a:custGeom>
              <a:avLst/>
              <a:gdLst/>
              <a:ahLst/>
              <a:cxnLst/>
              <a:rect l="l" t="t" r="r" b="b"/>
              <a:pathLst>
                <a:path w="52570" h="14394" extrusionOk="0">
                  <a:moveTo>
                    <a:pt x="26680" y="0"/>
                  </a:moveTo>
                  <a:lnTo>
                    <a:pt x="24091" y="176"/>
                  </a:lnTo>
                  <a:lnTo>
                    <a:pt x="24047" y="220"/>
                  </a:lnTo>
                  <a:lnTo>
                    <a:pt x="22862" y="439"/>
                  </a:lnTo>
                  <a:lnTo>
                    <a:pt x="22818" y="439"/>
                  </a:lnTo>
                  <a:lnTo>
                    <a:pt x="22292" y="746"/>
                  </a:lnTo>
                  <a:lnTo>
                    <a:pt x="21019" y="834"/>
                  </a:lnTo>
                  <a:lnTo>
                    <a:pt x="20888" y="878"/>
                  </a:lnTo>
                  <a:lnTo>
                    <a:pt x="19659" y="2063"/>
                  </a:lnTo>
                  <a:lnTo>
                    <a:pt x="19615" y="2107"/>
                  </a:lnTo>
                  <a:lnTo>
                    <a:pt x="19045" y="3072"/>
                  </a:lnTo>
                  <a:lnTo>
                    <a:pt x="18167" y="3862"/>
                  </a:lnTo>
                  <a:lnTo>
                    <a:pt x="16280" y="5573"/>
                  </a:lnTo>
                  <a:lnTo>
                    <a:pt x="15095" y="6451"/>
                  </a:lnTo>
                  <a:lnTo>
                    <a:pt x="14349" y="6758"/>
                  </a:lnTo>
                  <a:lnTo>
                    <a:pt x="11322" y="7285"/>
                  </a:lnTo>
                  <a:lnTo>
                    <a:pt x="9566" y="7811"/>
                  </a:lnTo>
                  <a:lnTo>
                    <a:pt x="9522" y="7855"/>
                  </a:lnTo>
                  <a:lnTo>
                    <a:pt x="8645" y="8338"/>
                  </a:lnTo>
                  <a:lnTo>
                    <a:pt x="8601" y="8382"/>
                  </a:lnTo>
                  <a:lnTo>
                    <a:pt x="7855" y="9171"/>
                  </a:lnTo>
                  <a:lnTo>
                    <a:pt x="7811" y="9215"/>
                  </a:lnTo>
                  <a:lnTo>
                    <a:pt x="7197" y="10268"/>
                  </a:lnTo>
                  <a:lnTo>
                    <a:pt x="5705" y="13603"/>
                  </a:lnTo>
                  <a:lnTo>
                    <a:pt x="5091" y="13823"/>
                  </a:lnTo>
                  <a:lnTo>
                    <a:pt x="3862" y="14042"/>
                  </a:lnTo>
                  <a:lnTo>
                    <a:pt x="2940" y="13867"/>
                  </a:lnTo>
                  <a:lnTo>
                    <a:pt x="264" y="12857"/>
                  </a:lnTo>
                  <a:lnTo>
                    <a:pt x="132" y="12857"/>
                  </a:lnTo>
                  <a:lnTo>
                    <a:pt x="44" y="12901"/>
                  </a:lnTo>
                  <a:lnTo>
                    <a:pt x="44" y="12989"/>
                  </a:lnTo>
                  <a:lnTo>
                    <a:pt x="0" y="13033"/>
                  </a:lnTo>
                  <a:lnTo>
                    <a:pt x="44" y="13121"/>
                  </a:lnTo>
                  <a:lnTo>
                    <a:pt x="88" y="13164"/>
                  </a:lnTo>
                  <a:lnTo>
                    <a:pt x="132" y="13208"/>
                  </a:lnTo>
                  <a:lnTo>
                    <a:pt x="2853" y="14218"/>
                  </a:lnTo>
                  <a:lnTo>
                    <a:pt x="2896" y="14218"/>
                  </a:lnTo>
                  <a:lnTo>
                    <a:pt x="3818" y="14393"/>
                  </a:lnTo>
                  <a:lnTo>
                    <a:pt x="3862" y="14393"/>
                  </a:lnTo>
                  <a:lnTo>
                    <a:pt x="5178" y="14174"/>
                  </a:lnTo>
                  <a:lnTo>
                    <a:pt x="5880" y="13867"/>
                  </a:lnTo>
                  <a:lnTo>
                    <a:pt x="6012" y="13779"/>
                  </a:lnTo>
                  <a:lnTo>
                    <a:pt x="7504" y="10400"/>
                  </a:lnTo>
                  <a:lnTo>
                    <a:pt x="8118" y="9391"/>
                  </a:lnTo>
                  <a:lnTo>
                    <a:pt x="8820" y="8645"/>
                  </a:lnTo>
                  <a:lnTo>
                    <a:pt x="9698" y="8162"/>
                  </a:lnTo>
                  <a:lnTo>
                    <a:pt x="11409" y="7636"/>
                  </a:lnTo>
                  <a:lnTo>
                    <a:pt x="14437" y="7065"/>
                  </a:lnTo>
                  <a:lnTo>
                    <a:pt x="14481" y="7065"/>
                  </a:lnTo>
                  <a:lnTo>
                    <a:pt x="15227" y="6758"/>
                  </a:lnTo>
                  <a:lnTo>
                    <a:pt x="15271" y="6714"/>
                  </a:lnTo>
                  <a:lnTo>
                    <a:pt x="16499" y="5880"/>
                  </a:lnTo>
                  <a:lnTo>
                    <a:pt x="18386" y="4125"/>
                  </a:lnTo>
                  <a:lnTo>
                    <a:pt x="19264" y="3291"/>
                  </a:lnTo>
                  <a:lnTo>
                    <a:pt x="19308" y="3291"/>
                  </a:lnTo>
                  <a:lnTo>
                    <a:pt x="19922" y="2326"/>
                  </a:lnTo>
                  <a:lnTo>
                    <a:pt x="21107" y="1185"/>
                  </a:lnTo>
                  <a:lnTo>
                    <a:pt x="22336" y="1054"/>
                  </a:lnTo>
                  <a:lnTo>
                    <a:pt x="22423" y="1054"/>
                  </a:lnTo>
                  <a:lnTo>
                    <a:pt x="22950" y="790"/>
                  </a:lnTo>
                  <a:lnTo>
                    <a:pt x="24135" y="527"/>
                  </a:lnTo>
                  <a:lnTo>
                    <a:pt x="26680" y="351"/>
                  </a:lnTo>
                  <a:lnTo>
                    <a:pt x="28128" y="527"/>
                  </a:lnTo>
                  <a:lnTo>
                    <a:pt x="28874" y="746"/>
                  </a:lnTo>
                  <a:lnTo>
                    <a:pt x="31024" y="2019"/>
                  </a:lnTo>
                  <a:lnTo>
                    <a:pt x="33042" y="3335"/>
                  </a:lnTo>
                  <a:lnTo>
                    <a:pt x="34710" y="4476"/>
                  </a:lnTo>
                  <a:lnTo>
                    <a:pt x="35719" y="5661"/>
                  </a:lnTo>
                  <a:lnTo>
                    <a:pt x="35763" y="5661"/>
                  </a:lnTo>
                  <a:lnTo>
                    <a:pt x="37079" y="6846"/>
                  </a:lnTo>
                  <a:lnTo>
                    <a:pt x="37123" y="6890"/>
                  </a:lnTo>
                  <a:lnTo>
                    <a:pt x="39493" y="8118"/>
                  </a:lnTo>
                  <a:lnTo>
                    <a:pt x="42740" y="9215"/>
                  </a:lnTo>
                  <a:lnTo>
                    <a:pt x="44407" y="9698"/>
                  </a:lnTo>
                  <a:lnTo>
                    <a:pt x="44451" y="9698"/>
                  </a:lnTo>
                  <a:lnTo>
                    <a:pt x="48620" y="10093"/>
                  </a:lnTo>
                  <a:lnTo>
                    <a:pt x="49673" y="10137"/>
                  </a:lnTo>
                  <a:lnTo>
                    <a:pt x="51867" y="9961"/>
                  </a:lnTo>
                  <a:lnTo>
                    <a:pt x="51911" y="9961"/>
                  </a:lnTo>
                  <a:lnTo>
                    <a:pt x="52438" y="9786"/>
                  </a:lnTo>
                  <a:lnTo>
                    <a:pt x="52525" y="9742"/>
                  </a:lnTo>
                  <a:lnTo>
                    <a:pt x="52569" y="9654"/>
                  </a:lnTo>
                  <a:lnTo>
                    <a:pt x="52569" y="9610"/>
                  </a:lnTo>
                  <a:lnTo>
                    <a:pt x="52569" y="9522"/>
                  </a:lnTo>
                  <a:lnTo>
                    <a:pt x="52525" y="9479"/>
                  </a:lnTo>
                  <a:lnTo>
                    <a:pt x="52481" y="9435"/>
                  </a:lnTo>
                  <a:lnTo>
                    <a:pt x="52350" y="9435"/>
                  </a:lnTo>
                  <a:lnTo>
                    <a:pt x="51823" y="9610"/>
                  </a:lnTo>
                  <a:lnTo>
                    <a:pt x="49673" y="9786"/>
                  </a:lnTo>
                  <a:lnTo>
                    <a:pt x="48620" y="9742"/>
                  </a:lnTo>
                  <a:lnTo>
                    <a:pt x="44495" y="9347"/>
                  </a:lnTo>
                  <a:lnTo>
                    <a:pt x="42872" y="8864"/>
                  </a:lnTo>
                  <a:lnTo>
                    <a:pt x="39624" y="7811"/>
                  </a:lnTo>
                  <a:lnTo>
                    <a:pt x="37299" y="6582"/>
                  </a:lnTo>
                  <a:lnTo>
                    <a:pt x="35982" y="5398"/>
                  </a:lnTo>
                  <a:lnTo>
                    <a:pt x="34929" y="4213"/>
                  </a:lnTo>
                  <a:lnTo>
                    <a:pt x="34885" y="4169"/>
                  </a:lnTo>
                  <a:lnTo>
                    <a:pt x="33218" y="3028"/>
                  </a:lnTo>
                  <a:lnTo>
                    <a:pt x="31199" y="1712"/>
                  </a:lnTo>
                  <a:lnTo>
                    <a:pt x="29049" y="439"/>
                  </a:lnTo>
                  <a:lnTo>
                    <a:pt x="29005" y="395"/>
                  </a:lnTo>
                  <a:lnTo>
                    <a:pt x="28216" y="176"/>
                  </a:lnTo>
                  <a:lnTo>
                    <a:pt x="28172" y="176"/>
                  </a:lnTo>
                  <a:lnTo>
                    <a:pt x="2672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9" name="Google Shape;5119;p168"/>
            <p:cNvSpPr/>
            <p:nvPr/>
          </p:nvSpPr>
          <p:spPr>
            <a:xfrm>
              <a:off x="2252225" y="4008800"/>
              <a:ext cx="1328500" cy="378500"/>
            </a:xfrm>
            <a:custGeom>
              <a:avLst/>
              <a:gdLst/>
              <a:ahLst/>
              <a:cxnLst/>
              <a:rect l="l" t="t" r="r" b="b"/>
              <a:pathLst>
                <a:path w="53140" h="15140" extrusionOk="0">
                  <a:moveTo>
                    <a:pt x="24749" y="0"/>
                  </a:moveTo>
                  <a:lnTo>
                    <a:pt x="22643" y="483"/>
                  </a:lnTo>
                  <a:lnTo>
                    <a:pt x="22599" y="527"/>
                  </a:lnTo>
                  <a:lnTo>
                    <a:pt x="20054" y="1448"/>
                  </a:lnTo>
                  <a:lnTo>
                    <a:pt x="19966" y="1492"/>
                  </a:lnTo>
                  <a:lnTo>
                    <a:pt x="18650" y="3291"/>
                  </a:lnTo>
                  <a:lnTo>
                    <a:pt x="17992" y="4520"/>
                  </a:lnTo>
                  <a:lnTo>
                    <a:pt x="17290" y="5310"/>
                  </a:lnTo>
                  <a:lnTo>
                    <a:pt x="15490" y="6977"/>
                  </a:lnTo>
                  <a:lnTo>
                    <a:pt x="14437" y="7679"/>
                  </a:lnTo>
                  <a:lnTo>
                    <a:pt x="13779" y="7899"/>
                  </a:lnTo>
                  <a:lnTo>
                    <a:pt x="9918" y="8601"/>
                  </a:lnTo>
                  <a:lnTo>
                    <a:pt x="9874" y="8601"/>
                  </a:lnTo>
                  <a:lnTo>
                    <a:pt x="8908" y="8996"/>
                  </a:lnTo>
                  <a:lnTo>
                    <a:pt x="8865" y="8996"/>
                  </a:lnTo>
                  <a:lnTo>
                    <a:pt x="7855" y="9566"/>
                  </a:lnTo>
                  <a:lnTo>
                    <a:pt x="7811" y="9610"/>
                  </a:lnTo>
                  <a:lnTo>
                    <a:pt x="6934" y="10444"/>
                  </a:lnTo>
                  <a:lnTo>
                    <a:pt x="6890" y="10488"/>
                  </a:lnTo>
                  <a:lnTo>
                    <a:pt x="6188" y="11716"/>
                  </a:lnTo>
                  <a:lnTo>
                    <a:pt x="5091" y="14700"/>
                  </a:lnTo>
                  <a:lnTo>
                    <a:pt x="2458" y="14788"/>
                  </a:lnTo>
                  <a:lnTo>
                    <a:pt x="220" y="13954"/>
                  </a:lnTo>
                  <a:lnTo>
                    <a:pt x="176" y="13954"/>
                  </a:lnTo>
                  <a:lnTo>
                    <a:pt x="88" y="13998"/>
                  </a:lnTo>
                  <a:lnTo>
                    <a:pt x="45" y="13998"/>
                  </a:lnTo>
                  <a:lnTo>
                    <a:pt x="1" y="14086"/>
                  </a:lnTo>
                  <a:lnTo>
                    <a:pt x="1" y="14130"/>
                  </a:lnTo>
                  <a:lnTo>
                    <a:pt x="1" y="14218"/>
                  </a:lnTo>
                  <a:lnTo>
                    <a:pt x="45" y="14262"/>
                  </a:lnTo>
                  <a:lnTo>
                    <a:pt x="132" y="14305"/>
                  </a:lnTo>
                  <a:lnTo>
                    <a:pt x="2370" y="15139"/>
                  </a:lnTo>
                  <a:lnTo>
                    <a:pt x="2458" y="15139"/>
                  </a:lnTo>
                  <a:lnTo>
                    <a:pt x="5222" y="15051"/>
                  </a:lnTo>
                  <a:lnTo>
                    <a:pt x="5310" y="15007"/>
                  </a:lnTo>
                  <a:lnTo>
                    <a:pt x="5398" y="14920"/>
                  </a:lnTo>
                  <a:lnTo>
                    <a:pt x="6495" y="11848"/>
                  </a:lnTo>
                  <a:lnTo>
                    <a:pt x="7197" y="10707"/>
                  </a:lnTo>
                  <a:lnTo>
                    <a:pt x="8075" y="9873"/>
                  </a:lnTo>
                  <a:lnTo>
                    <a:pt x="9040" y="9303"/>
                  </a:lnTo>
                  <a:lnTo>
                    <a:pt x="10005" y="8952"/>
                  </a:lnTo>
                  <a:lnTo>
                    <a:pt x="13867" y="8250"/>
                  </a:lnTo>
                  <a:lnTo>
                    <a:pt x="14569" y="8031"/>
                  </a:lnTo>
                  <a:lnTo>
                    <a:pt x="14613" y="7987"/>
                  </a:lnTo>
                  <a:lnTo>
                    <a:pt x="15666" y="7241"/>
                  </a:lnTo>
                  <a:lnTo>
                    <a:pt x="15710" y="7241"/>
                  </a:lnTo>
                  <a:lnTo>
                    <a:pt x="17553" y="5573"/>
                  </a:lnTo>
                  <a:lnTo>
                    <a:pt x="17553" y="5529"/>
                  </a:lnTo>
                  <a:lnTo>
                    <a:pt x="18255" y="4739"/>
                  </a:lnTo>
                  <a:lnTo>
                    <a:pt x="18299" y="4696"/>
                  </a:lnTo>
                  <a:lnTo>
                    <a:pt x="18957" y="3467"/>
                  </a:lnTo>
                  <a:lnTo>
                    <a:pt x="20230" y="1756"/>
                  </a:lnTo>
                  <a:lnTo>
                    <a:pt x="22731" y="834"/>
                  </a:lnTo>
                  <a:lnTo>
                    <a:pt x="24793" y="351"/>
                  </a:lnTo>
                  <a:lnTo>
                    <a:pt x="25320" y="351"/>
                  </a:lnTo>
                  <a:lnTo>
                    <a:pt x="27996" y="1054"/>
                  </a:lnTo>
                  <a:lnTo>
                    <a:pt x="31507" y="2940"/>
                  </a:lnTo>
                  <a:lnTo>
                    <a:pt x="33789" y="4345"/>
                  </a:lnTo>
                  <a:lnTo>
                    <a:pt x="35544" y="5134"/>
                  </a:lnTo>
                  <a:lnTo>
                    <a:pt x="36992" y="6582"/>
                  </a:lnTo>
                  <a:lnTo>
                    <a:pt x="39142" y="8118"/>
                  </a:lnTo>
                  <a:lnTo>
                    <a:pt x="40107" y="9171"/>
                  </a:lnTo>
                  <a:lnTo>
                    <a:pt x="40151" y="9259"/>
                  </a:lnTo>
                  <a:lnTo>
                    <a:pt x="42696" y="10181"/>
                  </a:lnTo>
                  <a:lnTo>
                    <a:pt x="44671" y="10751"/>
                  </a:lnTo>
                  <a:lnTo>
                    <a:pt x="44715" y="10751"/>
                  </a:lnTo>
                  <a:lnTo>
                    <a:pt x="48752" y="11146"/>
                  </a:lnTo>
                  <a:lnTo>
                    <a:pt x="48796" y="11190"/>
                  </a:lnTo>
                  <a:lnTo>
                    <a:pt x="51341" y="11058"/>
                  </a:lnTo>
                  <a:lnTo>
                    <a:pt x="52087" y="11190"/>
                  </a:lnTo>
                  <a:lnTo>
                    <a:pt x="52175" y="11190"/>
                  </a:lnTo>
                  <a:lnTo>
                    <a:pt x="53008" y="10927"/>
                  </a:lnTo>
                  <a:lnTo>
                    <a:pt x="53096" y="10883"/>
                  </a:lnTo>
                  <a:lnTo>
                    <a:pt x="53140" y="10839"/>
                  </a:lnTo>
                  <a:lnTo>
                    <a:pt x="53140" y="10751"/>
                  </a:lnTo>
                  <a:lnTo>
                    <a:pt x="53140" y="10707"/>
                  </a:lnTo>
                  <a:lnTo>
                    <a:pt x="53096" y="10619"/>
                  </a:lnTo>
                  <a:lnTo>
                    <a:pt x="53052" y="10576"/>
                  </a:lnTo>
                  <a:lnTo>
                    <a:pt x="52921" y="10576"/>
                  </a:lnTo>
                  <a:lnTo>
                    <a:pt x="52087" y="10839"/>
                  </a:lnTo>
                  <a:lnTo>
                    <a:pt x="51385" y="10707"/>
                  </a:lnTo>
                  <a:lnTo>
                    <a:pt x="51341" y="10707"/>
                  </a:lnTo>
                  <a:lnTo>
                    <a:pt x="48796" y="10839"/>
                  </a:lnTo>
                  <a:lnTo>
                    <a:pt x="44759" y="10400"/>
                  </a:lnTo>
                  <a:lnTo>
                    <a:pt x="42828" y="9830"/>
                  </a:lnTo>
                  <a:lnTo>
                    <a:pt x="40327" y="8908"/>
                  </a:lnTo>
                  <a:lnTo>
                    <a:pt x="39361" y="7855"/>
                  </a:lnTo>
                  <a:lnTo>
                    <a:pt x="37211" y="6319"/>
                  </a:lnTo>
                  <a:lnTo>
                    <a:pt x="35763" y="4871"/>
                  </a:lnTo>
                  <a:lnTo>
                    <a:pt x="35719" y="4827"/>
                  </a:lnTo>
                  <a:lnTo>
                    <a:pt x="33964" y="4037"/>
                  </a:lnTo>
                  <a:lnTo>
                    <a:pt x="31682" y="2633"/>
                  </a:lnTo>
                  <a:lnTo>
                    <a:pt x="28128" y="702"/>
                  </a:lnTo>
                  <a:lnTo>
                    <a:pt x="2536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0" name="Google Shape;5120;p168"/>
            <p:cNvSpPr/>
            <p:nvPr/>
          </p:nvSpPr>
          <p:spPr>
            <a:xfrm>
              <a:off x="2104125" y="4481600"/>
              <a:ext cx="42825" cy="15400"/>
            </a:xfrm>
            <a:custGeom>
              <a:avLst/>
              <a:gdLst/>
              <a:ahLst/>
              <a:cxnLst/>
              <a:rect l="l" t="t" r="r" b="b"/>
              <a:pathLst>
                <a:path w="1713" h="616" extrusionOk="0">
                  <a:moveTo>
                    <a:pt x="132" y="1"/>
                  </a:moveTo>
                  <a:lnTo>
                    <a:pt x="45" y="45"/>
                  </a:lnTo>
                  <a:lnTo>
                    <a:pt x="1" y="89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45" y="308"/>
                  </a:lnTo>
                  <a:lnTo>
                    <a:pt x="132" y="352"/>
                  </a:lnTo>
                  <a:lnTo>
                    <a:pt x="1493" y="615"/>
                  </a:lnTo>
                  <a:lnTo>
                    <a:pt x="1537" y="615"/>
                  </a:lnTo>
                  <a:lnTo>
                    <a:pt x="1668" y="571"/>
                  </a:lnTo>
                  <a:lnTo>
                    <a:pt x="1712" y="484"/>
                  </a:lnTo>
                  <a:lnTo>
                    <a:pt x="1712" y="440"/>
                  </a:lnTo>
                  <a:lnTo>
                    <a:pt x="1668" y="352"/>
                  </a:lnTo>
                  <a:lnTo>
                    <a:pt x="1624" y="308"/>
                  </a:lnTo>
                  <a:lnTo>
                    <a:pt x="1580" y="264"/>
                  </a:lnTo>
                  <a:lnTo>
                    <a:pt x="17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1" name="Google Shape;5121;p168"/>
            <p:cNvSpPr/>
            <p:nvPr/>
          </p:nvSpPr>
          <p:spPr>
            <a:xfrm>
              <a:off x="2084375" y="4455275"/>
              <a:ext cx="138250" cy="42825"/>
            </a:xfrm>
            <a:custGeom>
              <a:avLst/>
              <a:gdLst/>
              <a:ahLst/>
              <a:cxnLst/>
              <a:rect l="l" t="t" r="r" b="b"/>
              <a:pathLst>
                <a:path w="5530" h="1713" extrusionOk="0">
                  <a:moveTo>
                    <a:pt x="659" y="1"/>
                  </a:moveTo>
                  <a:lnTo>
                    <a:pt x="133" y="132"/>
                  </a:lnTo>
                  <a:lnTo>
                    <a:pt x="45" y="176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1" y="352"/>
                  </a:lnTo>
                  <a:lnTo>
                    <a:pt x="1" y="396"/>
                  </a:lnTo>
                  <a:lnTo>
                    <a:pt x="89" y="439"/>
                  </a:lnTo>
                  <a:lnTo>
                    <a:pt x="133" y="483"/>
                  </a:lnTo>
                  <a:lnTo>
                    <a:pt x="220" y="483"/>
                  </a:lnTo>
                  <a:lnTo>
                    <a:pt x="703" y="352"/>
                  </a:lnTo>
                  <a:lnTo>
                    <a:pt x="3029" y="1142"/>
                  </a:lnTo>
                  <a:lnTo>
                    <a:pt x="5310" y="1712"/>
                  </a:lnTo>
                  <a:lnTo>
                    <a:pt x="5354" y="1712"/>
                  </a:lnTo>
                  <a:lnTo>
                    <a:pt x="5442" y="1668"/>
                  </a:lnTo>
                  <a:lnTo>
                    <a:pt x="5530" y="1580"/>
                  </a:lnTo>
                  <a:lnTo>
                    <a:pt x="5530" y="1493"/>
                  </a:lnTo>
                  <a:lnTo>
                    <a:pt x="5486" y="1449"/>
                  </a:lnTo>
                  <a:lnTo>
                    <a:pt x="5442" y="1405"/>
                  </a:lnTo>
                  <a:lnTo>
                    <a:pt x="5398" y="1361"/>
                  </a:lnTo>
                  <a:lnTo>
                    <a:pt x="3116" y="791"/>
                  </a:lnTo>
                  <a:lnTo>
                    <a:pt x="74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2" name="Google Shape;5122;p168"/>
            <p:cNvSpPr/>
            <p:nvPr/>
          </p:nvSpPr>
          <p:spPr>
            <a:xfrm>
              <a:off x="2080000" y="4434425"/>
              <a:ext cx="208450" cy="60375"/>
            </a:xfrm>
            <a:custGeom>
              <a:avLst/>
              <a:gdLst/>
              <a:ahLst/>
              <a:cxnLst/>
              <a:rect l="l" t="t" r="r" b="b"/>
              <a:pathLst>
                <a:path w="8338" h="2415" extrusionOk="0">
                  <a:moveTo>
                    <a:pt x="1317" y="1"/>
                  </a:moveTo>
                  <a:lnTo>
                    <a:pt x="527" y="176"/>
                  </a:lnTo>
                  <a:lnTo>
                    <a:pt x="483" y="176"/>
                  </a:lnTo>
                  <a:lnTo>
                    <a:pt x="132" y="308"/>
                  </a:lnTo>
                  <a:lnTo>
                    <a:pt x="44" y="352"/>
                  </a:lnTo>
                  <a:lnTo>
                    <a:pt x="44" y="396"/>
                  </a:lnTo>
                  <a:lnTo>
                    <a:pt x="0" y="484"/>
                  </a:lnTo>
                  <a:lnTo>
                    <a:pt x="44" y="528"/>
                  </a:lnTo>
                  <a:lnTo>
                    <a:pt x="44" y="571"/>
                  </a:lnTo>
                  <a:lnTo>
                    <a:pt x="132" y="615"/>
                  </a:lnTo>
                  <a:lnTo>
                    <a:pt x="176" y="659"/>
                  </a:lnTo>
                  <a:lnTo>
                    <a:pt x="264" y="615"/>
                  </a:lnTo>
                  <a:lnTo>
                    <a:pt x="571" y="484"/>
                  </a:lnTo>
                  <a:lnTo>
                    <a:pt x="1361" y="352"/>
                  </a:lnTo>
                  <a:lnTo>
                    <a:pt x="3511" y="922"/>
                  </a:lnTo>
                  <a:lnTo>
                    <a:pt x="5837" y="1844"/>
                  </a:lnTo>
                  <a:lnTo>
                    <a:pt x="7723" y="2371"/>
                  </a:lnTo>
                  <a:lnTo>
                    <a:pt x="8162" y="2414"/>
                  </a:lnTo>
                  <a:lnTo>
                    <a:pt x="8206" y="2414"/>
                  </a:lnTo>
                  <a:lnTo>
                    <a:pt x="8294" y="2371"/>
                  </a:lnTo>
                  <a:lnTo>
                    <a:pt x="8338" y="2283"/>
                  </a:lnTo>
                  <a:lnTo>
                    <a:pt x="8338" y="2195"/>
                  </a:lnTo>
                  <a:lnTo>
                    <a:pt x="8338" y="2151"/>
                  </a:lnTo>
                  <a:lnTo>
                    <a:pt x="8294" y="2107"/>
                  </a:lnTo>
                  <a:lnTo>
                    <a:pt x="8206" y="2063"/>
                  </a:lnTo>
                  <a:lnTo>
                    <a:pt x="7811" y="2019"/>
                  </a:lnTo>
                  <a:lnTo>
                    <a:pt x="5968" y="1537"/>
                  </a:lnTo>
                  <a:lnTo>
                    <a:pt x="3642" y="571"/>
                  </a:lnTo>
                  <a:lnTo>
                    <a:pt x="3599" y="571"/>
                  </a:lnTo>
                  <a:lnTo>
                    <a:pt x="1405" y="45"/>
                  </a:lnTo>
                  <a:lnTo>
                    <a:pt x="131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3" name="Google Shape;5123;p168"/>
            <p:cNvSpPr/>
            <p:nvPr/>
          </p:nvSpPr>
          <p:spPr>
            <a:xfrm>
              <a:off x="2060250" y="4419075"/>
              <a:ext cx="269900" cy="66950"/>
            </a:xfrm>
            <a:custGeom>
              <a:avLst/>
              <a:gdLst/>
              <a:ahLst/>
              <a:cxnLst/>
              <a:rect l="l" t="t" r="r" b="b"/>
              <a:pathLst>
                <a:path w="10796" h="2678" extrusionOk="0">
                  <a:moveTo>
                    <a:pt x="3072" y="1"/>
                  </a:moveTo>
                  <a:lnTo>
                    <a:pt x="1536" y="264"/>
                  </a:lnTo>
                  <a:lnTo>
                    <a:pt x="176" y="483"/>
                  </a:lnTo>
                  <a:lnTo>
                    <a:pt x="88" y="483"/>
                  </a:lnTo>
                  <a:lnTo>
                    <a:pt x="44" y="571"/>
                  </a:lnTo>
                  <a:lnTo>
                    <a:pt x="1" y="615"/>
                  </a:lnTo>
                  <a:lnTo>
                    <a:pt x="1" y="659"/>
                  </a:lnTo>
                  <a:lnTo>
                    <a:pt x="44" y="747"/>
                  </a:lnTo>
                  <a:lnTo>
                    <a:pt x="88" y="790"/>
                  </a:lnTo>
                  <a:lnTo>
                    <a:pt x="132" y="834"/>
                  </a:lnTo>
                  <a:lnTo>
                    <a:pt x="220" y="834"/>
                  </a:lnTo>
                  <a:lnTo>
                    <a:pt x="1580" y="615"/>
                  </a:lnTo>
                  <a:lnTo>
                    <a:pt x="3116" y="396"/>
                  </a:lnTo>
                  <a:lnTo>
                    <a:pt x="5617" y="1229"/>
                  </a:lnTo>
                  <a:lnTo>
                    <a:pt x="7899" y="1887"/>
                  </a:lnTo>
                  <a:lnTo>
                    <a:pt x="9698" y="2546"/>
                  </a:lnTo>
                  <a:lnTo>
                    <a:pt x="9742" y="2546"/>
                  </a:lnTo>
                  <a:lnTo>
                    <a:pt x="10576" y="2677"/>
                  </a:lnTo>
                  <a:lnTo>
                    <a:pt x="10620" y="2677"/>
                  </a:lnTo>
                  <a:lnTo>
                    <a:pt x="10751" y="2633"/>
                  </a:lnTo>
                  <a:lnTo>
                    <a:pt x="10795" y="2502"/>
                  </a:lnTo>
                  <a:lnTo>
                    <a:pt x="10795" y="2458"/>
                  </a:lnTo>
                  <a:lnTo>
                    <a:pt x="10751" y="2370"/>
                  </a:lnTo>
                  <a:lnTo>
                    <a:pt x="10707" y="2326"/>
                  </a:lnTo>
                  <a:lnTo>
                    <a:pt x="10664" y="2326"/>
                  </a:lnTo>
                  <a:lnTo>
                    <a:pt x="9830" y="2195"/>
                  </a:lnTo>
                  <a:lnTo>
                    <a:pt x="7987" y="1536"/>
                  </a:lnTo>
                  <a:lnTo>
                    <a:pt x="5749" y="878"/>
                  </a:lnTo>
                  <a:lnTo>
                    <a:pt x="3160" y="45"/>
                  </a:lnTo>
                  <a:lnTo>
                    <a:pt x="307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4" name="Google Shape;5124;p168"/>
            <p:cNvSpPr/>
            <p:nvPr/>
          </p:nvSpPr>
          <p:spPr>
            <a:xfrm>
              <a:off x="1951650" y="4680175"/>
              <a:ext cx="528775" cy="40600"/>
            </a:xfrm>
            <a:custGeom>
              <a:avLst/>
              <a:gdLst/>
              <a:ahLst/>
              <a:cxnLst/>
              <a:rect l="l" t="t" r="r" b="b"/>
              <a:pathLst>
                <a:path w="21151" h="1624" extrusionOk="0">
                  <a:moveTo>
                    <a:pt x="20975" y="0"/>
                  </a:moveTo>
                  <a:lnTo>
                    <a:pt x="16807" y="132"/>
                  </a:lnTo>
                  <a:lnTo>
                    <a:pt x="16719" y="176"/>
                  </a:lnTo>
                  <a:lnTo>
                    <a:pt x="15578" y="702"/>
                  </a:lnTo>
                  <a:lnTo>
                    <a:pt x="11146" y="527"/>
                  </a:lnTo>
                  <a:lnTo>
                    <a:pt x="8733" y="527"/>
                  </a:lnTo>
                  <a:lnTo>
                    <a:pt x="6188" y="790"/>
                  </a:lnTo>
                  <a:lnTo>
                    <a:pt x="3116" y="1097"/>
                  </a:lnTo>
                  <a:lnTo>
                    <a:pt x="878" y="966"/>
                  </a:lnTo>
                  <a:lnTo>
                    <a:pt x="790" y="1009"/>
                  </a:lnTo>
                  <a:lnTo>
                    <a:pt x="132" y="1273"/>
                  </a:lnTo>
                  <a:lnTo>
                    <a:pt x="44" y="1317"/>
                  </a:lnTo>
                  <a:lnTo>
                    <a:pt x="0" y="1404"/>
                  </a:lnTo>
                  <a:lnTo>
                    <a:pt x="0" y="1448"/>
                  </a:lnTo>
                  <a:lnTo>
                    <a:pt x="0" y="1536"/>
                  </a:lnTo>
                  <a:lnTo>
                    <a:pt x="88" y="1580"/>
                  </a:lnTo>
                  <a:lnTo>
                    <a:pt x="176" y="1624"/>
                  </a:lnTo>
                  <a:lnTo>
                    <a:pt x="264" y="1624"/>
                  </a:lnTo>
                  <a:lnTo>
                    <a:pt x="878" y="1317"/>
                  </a:lnTo>
                  <a:lnTo>
                    <a:pt x="3116" y="1448"/>
                  </a:lnTo>
                  <a:lnTo>
                    <a:pt x="3160" y="1448"/>
                  </a:lnTo>
                  <a:lnTo>
                    <a:pt x="6231" y="1141"/>
                  </a:lnTo>
                  <a:lnTo>
                    <a:pt x="8733" y="878"/>
                  </a:lnTo>
                  <a:lnTo>
                    <a:pt x="11146" y="878"/>
                  </a:lnTo>
                  <a:lnTo>
                    <a:pt x="15578" y="1053"/>
                  </a:lnTo>
                  <a:lnTo>
                    <a:pt x="15666" y="1053"/>
                  </a:lnTo>
                  <a:lnTo>
                    <a:pt x="16851" y="483"/>
                  </a:lnTo>
                  <a:lnTo>
                    <a:pt x="20975" y="351"/>
                  </a:lnTo>
                  <a:lnTo>
                    <a:pt x="21063" y="351"/>
                  </a:lnTo>
                  <a:lnTo>
                    <a:pt x="21107" y="307"/>
                  </a:lnTo>
                  <a:lnTo>
                    <a:pt x="21151" y="263"/>
                  </a:lnTo>
                  <a:lnTo>
                    <a:pt x="21151" y="176"/>
                  </a:lnTo>
                  <a:lnTo>
                    <a:pt x="21151" y="132"/>
                  </a:lnTo>
                  <a:lnTo>
                    <a:pt x="21107" y="44"/>
                  </a:lnTo>
                  <a:lnTo>
                    <a:pt x="21063" y="44"/>
                  </a:lnTo>
                  <a:lnTo>
                    <a:pt x="2097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5" name="Google Shape;5125;p168"/>
            <p:cNvSpPr/>
            <p:nvPr/>
          </p:nvSpPr>
          <p:spPr>
            <a:xfrm>
              <a:off x="2370700" y="4660425"/>
              <a:ext cx="121800" cy="17575"/>
            </a:xfrm>
            <a:custGeom>
              <a:avLst/>
              <a:gdLst/>
              <a:ahLst/>
              <a:cxnLst/>
              <a:rect l="l" t="t" r="r" b="b"/>
              <a:pathLst>
                <a:path w="4872" h="703" extrusionOk="0">
                  <a:moveTo>
                    <a:pt x="4696" y="0"/>
                  </a:moveTo>
                  <a:lnTo>
                    <a:pt x="1010" y="44"/>
                  </a:lnTo>
                  <a:lnTo>
                    <a:pt x="966" y="88"/>
                  </a:lnTo>
                  <a:lnTo>
                    <a:pt x="132" y="395"/>
                  </a:lnTo>
                  <a:lnTo>
                    <a:pt x="45" y="395"/>
                  </a:lnTo>
                  <a:lnTo>
                    <a:pt x="1" y="483"/>
                  </a:lnTo>
                  <a:lnTo>
                    <a:pt x="1" y="527"/>
                  </a:lnTo>
                  <a:lnTo>
                    <a:pt x="1" y="615"/>
                  </a:lnTo>
                  <a:lnTo>
                    <a:pt x="89" y="702"/>
                  </a:lnTo>
                  <a:lnTo>
                    <a:pt x="220" y="702"/>
                  </a:lnTo>
                  <a:lnTo>
                    <a:pt x="1054" y="395"/>
                  </a:lnTo>
                  <a:lnTo>
                    <a:pt x="4740" y="351"/>
                  </a:lnTo>
                  <a:lnTo>
                    <a:pt x="4784" y="307"/>
                  </a:lnTo>
                  <a:lnTo>
                    <a:pt x="4828" y="264"/>
                  </a:lnTo>
                  <a:lnTo>
                    <a:pt x="4871" y="220"/>
                  </a:lnTo>
                  <a:lnTo>
                    <a:pt x="4871" y="132"/>
                  </a:lnTo>
                  <a:lnTo>
                    <a:pt x="4871" y="88"/>
                  </a:lnTo>
                  <a:lnTo>
                    <a:pt x="4828" y="44"/>
                  </a:lnTo>
                  <a:lnTo>
                    <a:pt x="478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6" name="Google Shape;5126;p168"/>
            <p:cNvSpPr/>
            <p:nvPr/>
          </p:nvSpPr>
          <p:spPr>
            <a:xfrm>
              <a:off x="2386075" y="4638475"/>
              <a:ext cx="120675" cy="19775"/>
            </a:xfrm>
            <a:custGeom>
              <a:avLst/>
              <a:gdLst/>
              <a:ahLst/>
              <a:cxnLst/>
              <a:rect l="l" t="t" r="r" b="b"/>
              <a:pathLst>
                <a:path w="4827" h="791" extrusionOk="0">
                  <a:moveTo>
                    <a:pt x="4651" y="1"/>
                  </a:moveTo>
                  <a:lnTo>
                    <a:pt x="965" y="132"/>
                  </a:lnTo>
                  <a:lnTo>
                    <a:pt x="922" y="132"/>
                  </a:lnTo>
                  <a:lnTo>
                    <a:pt x="132" y="440"/>
                  </a:lnTo>
                  <a:lnTo>
                    <a:pt x="88" y="483"/>
                  </a:lnTo>
                  <a:lnTo>
                    <a:pt x="44" y="527"/>
                  </a:lnTo>
                  <a:lnTo>
                    <a:pt x="0" y="615"/>
                  </a:lnTo>
                  <a:lnTo>
                    <a:pt x="44" y="659"/>
                  </a:lnTo>
                  <a:lnTo>
                    <a:pt x="88" y="747"/>
                  </a:lnTo>
                  <a:lnTo>
                    <a:pt x="176" y="791"/>
                  </a:lnTo>
                  <a:lnTo>
                    <a:pt x="263" y="791"/>
                  </a:lnTo>
                  <a:lnTo>
                    <a:pt x="1009" y="483"/>
                  </a:lnTo>
                  <a:lnTo>
                    <a:pt x="4651" y="352"/>
                  </a:lnTo>
                  <a:lnTo>
                    <a:pt x="4695" y="352"/>
                  </a:lnTo>
                  <a:lnTo>
                    <a:pt x="4783" y="308"/>
                  </a:lnTo>
                  <a:lnTo>
                    <a:pt x="4783" y="264"/>
                  </a:lnTo>
                  <a:lnTo>
                    <a:pt x="4827" y="176"/>
                  </a:lnTo>
                  <a:lnTo>
                    <a:pt x="4783" y="132"/>
                  </a:lnTo>
                  <a:lnTo>
                    <a:pt x="4739" y="88"/>
                  </a:lnTo>
                  <a:lnTo>
                    <a:pt x="4695" y="45"/>
                  </a:lnTo>
                  <a:lnTo>
                    <a:pt x="465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7" name="Google Shape;5127;p168"/>
            <p:cNvSpPr/>
            <p:nvPr/>
          </p:nvSpPr>
          <p:spPr>
            <a:xfrm>
              <a:off x="2401425" y="4618725"/>
              <a:ext cx="117400" cy="17575"/>
            </a:xfrm>
            <a:custGeom>
              <a:avLst/>
              <a:gdLst/>
              <a:ahLst/>
              <a:cxnLst/>
              <a:rect l="l" t="t" r="r" b="b"/>
              <a:pathLst>
                <a:path w="4696" h="703" extrusionOk="0">
                  <a:moveTo>
                    <a:pt x="4520" y="1"/>
                  </a:moveTo>
                  <a:lnTo>
                    <a:pt x="966" y="133"/>
                  </a:lnTo>
                  <a:lnTo>
                    <a:pt x="922" y="133"/>
                  </a:lnTo>
                  <a:lnTo>
                    <a:pt x="176" y="352"/>
                  </a:lnTo>
                  <a:lnTo>
                    <a:pt x="132" y="352"/>
                  </a:lnTo>
                  <a:lnTo>
                    <a:pt x="88" y="396"/>
                  </a:lnTo>
                  <a:lnTo>
                    <a:pt x="44" y="440"/>
                  </a:lnTo>
                  <a:lnTo>
                    <a:pt x="0" y="484"/>
                  </a:lnTo>
                  <a:lnTo>
                    <a:pt x="0" y="571"/>
                  </a:lnTo>
                  <a:lnTo>
                    <a:pt x="88" y="659"/>
                  </a:lnTo>
                  <a:lnTo>
                    <a:pt x="176" y="703"/>
                  </a:lnTo>
                  <a:lnTo>
                    <a:pt x="220" y="703"/>
                  </a:lnTo>
                  <a:lnTo>
                    <a:pt x="1010" y="484"/>
                  </a:lnTo>
                  <a:lnTo>
                    <a:pt x="4520" y="352"/>
                  </a:lnTo>
                  <a:lnTo>
                    <a:pt x="4608" y="308"/>
                  </a:lnTo>
                  <a:lnTo>
                    <a:pt x="4652" y="264"/>
                  </a:lnTo>
                  <a:lnTo>
                    <a:pt x="4696" y="220"/>
                  </a:lnTo>
                  <a:lnTo>
                    <a:pt x="4696" y="133"/>
                  </a:lnTo>
                  <a:lnTo>
                    <a:pt x="4652" y="89"/>
                  </a:lnTo>
                  <a:lnTo>
                    <a:pt x="4652" y="45"/>
                  </a:lnTo>
                  <a:lnTo>
                    <a:pt x="456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8" name="Google Shape;5128;p168"/>
            <p:cNvSpPr/>
            <p:nvPr/>
          </p:nvSpPr>
          <p:spPr>
            <a:xfrm>
              <a:off x="2443100" y="4581425"/>
              <a:ext cx="16500" cy="11000"/>
            </a:xfrm>
            <a:custGeom>
              <a:avLst/>
              <a:gdLst/>
              <a:ahLst/>
              <a:cxnLst/>
              <a:rect l="l" t="t" r="r" b="b"/>
              <a:pathLst>
                <a:path w="660" h="440" extrusionOk="0">
                  <a:moveTo>
                    <a:pt x="440" y="1"/>
                  </a:moveTo>
                  <a:lnTo>
                    <a:pt x="133" y="89"/>
                  </a:lnTo>
                  <a:lnTo>
                    <a:pt x="45" y="133"/>
                  </a:lnTo>
                  <a:lnTo>
                    <a:pt x="1" y="176"/>
                  </a:lnTo>
                  <a:lnTo>
                    <a:pt x="1" y="220"/>
                  </a:lnTo>
                  <a:lnTo>
                    <a:pt x="1" y="308"/>
                  </a:lnTo>
                  <a:lnTo>
                    <a:pt x="45" y="396"/>
                  </a:lnTo>
                  <a:lnTo>
                    <a:pt x="176" y="440"/>
                  </a:lnTo>
                  <a:lnTo>
                    <a:pt x="220" y="440"/>
                  </a:lnTo>
                  <a:lnTo>
                    <a:pt x="527" y="352"/>
                  </a:lnTo>
                  <a:lnTo>
                    <a:pt x="571" y="308"/>
                  </a:lnTo>
                  <a:lnTo>
                    <a:pt x="615" y="264"/>
                  </a:lnTo>
                  <a:lnTo>
                    <a:pt x="659" y="220"/>
                  </a:lnTo>
                  <a:lnTo>
                    <a:pt x="659" y="133"/>
                  </a:lnTo>
                  <a:lnTo>
                    <a:pt x="615" y="89"/>
                  </a:lnTo>
                  <a:lnTo>
                    <a:pt x="571" y="45"/>
                  </a:lnTo>
                  <a:lnTo>
                    <a:pt x="52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9" name="Google Shape;5129;p168"/>
            <p:cNvSpPr/>
            <p:nvPr/>
          </p:nvSpPr>
          <p:spPr>
            <a:xfrm>
              <a:off x="2448600" y="4561700"/>
              <a:ext cx="25250" cy="13175"/>
            </a:xfrm>
            <a:custGeom>
              <a:avLst/>
              <a:gdLst/>
              <a:ahLst/>
              <a:cxnLst/>
              <a:rect l="l" t="t" r="r" b="b"/>
              <a:pathLst>
                <a:path w="1010" h="527" extrusionOk="0">
                  <a:moveTo>
                    <a:pt x="834" y="0"/>
                  </a:moveTo>
                  <a:lnTo>
                    <a:pt x="132" y="176"/>
                  </a:lnTo>
                  <a:lnTo>
                    <a:pt x="88" y="176"/>
                  </a:lnTo>
                  <a:lnTo>
                    <a:pt x="44" y="263"/>
                  </a:lnTo>
                  <a:lnTo>
                    <a:pt x="0" y="307"/>
                  </a:lnTo>
                  <a:lnTo>
                    <a:pt x="0" y="395"/>
                  </a:lnTo>
                  <a:lnTo>
                    <a:pt x="88" y="483"/>
                  </a:lnTo>
                  <a:lnTo>
                    <a:pt x="176" y="527"/>
                  </a:lnTo>
                  <a:lnTo>
                    <a:pt x="220" y="527"/>
                  </a:lnTo>
                  <a:lnTo>
                    <a:pt x="922" y="351"/>
                  </a:lnTo>
                  <a:lnTo>
                    <a:pt x="966" y="307"/>
                  </a:lnTo>
                  <a:lnTo>
                    <a:pt x="1010" y="263"/>
                  </a:lnTo>
                  <a:lnTo>
                    <a:pt x="1010" y="176"/>
                  </a:lnTo>
                  <a:lnTo>
                    <a:pt x="1010" y="132"/>
                  </a:lnTo>
                  <a:lnTo>
                    <a:pt x="1010" y="44"/>
                  </a:lnTo>
                  <a:lnTo>
                    <a:pt x="96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0" name="Google Shape;5130;p168"/>
            <p:cNvSpPr/>
            <p:nvPr/>
          </p:nvSpPr>
          <p:spPr>
            <a:xfrm>
              <a:off x="2465050" y="4534275"/>
              <a:ext cx="165675" cy="19750"/>
            </a:xfrm>
            <a:custGeom>
              <a:avLst/>
              <a:gdLst/>
              <a:ahLst/>
              <a:cxnLst/>
              <a:rect l="l" t="t" r="r" b="b"/>
              <a:pathLst>
                <a:path w="6627" h="790" extrusionOk="0">
                  <a:moveTo>
                    <a:pt x="6451" y="0"/>
                  </a:moveTo>
                  <a:lnTo>
                    <a:pt x="790" y="263"/>
                  </a:lnTo>
                  <a:lnTo>
                    <a:pt x="746" y="307"/>
                  </a:lnTo>
                  <a:lnTo>
                    <a:pt x="132" y="483"/>
                  </a:lnTo>
                  <a:lnTo>
                    <a:pt x="88" y="483"/>
                  </a:lnTo>
                  <a:lnTo>
                    <a:pt x="44" y="571"/>
                  </a:lnTo>
                  <a:lnTo>
                    <a:pt x="0" y="614"/>
                  </a:lnTo>
                  <a:lnTo>
                    <a:pt x="0" y="702"/>
                  </a:lnTo>
                  <a:lnTo>
                    <a:pt x="88" y="790"/>
                  </a:lnTo>
                  <a:lnTo>
                    <a:pt x="220" y="790"/>
                  </a:lnTo>
                  <a:lnTo>
                    <a:pt x="834" y="614"/>
                  </a:lnTo>
                  <a:lnTo>
                    <a:pt x="6451" y="351"/>
                  </a:lnTo>
                  <a:lnTo>
                    <a:pt x="6539" y="351"/>
                  </a:lnTo>
                  <a:lnTo>
                    <a:pt x="6583" y="307"/>
                  </a:lnTo>
                  <a:lnTo>
                    <a:pt x="6626" y="263"/>
                  </a:lnTo>
                  <a:lnTo>
                    <a:pt x="6626" y="176"/>
                  </a:lnTo>
                  <a:lnTo>
                    <a:pt x="6626" y="132"/>
                  </a:lnTo>
                  <a:lnTo>
                    <a:pt x="6583" y="44"/>
                  </a:lnTo>
                  <a:lnTo>
                    <a:pt x="6495" y="44"/>
                  </a:lnTo>
                  <a:lnTo>
                    <a:pt x="645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1" name="Google Shape;5131;p168"/>
            <p:cNvSpPr/>
            <p:nvPr/>
          </p:nvSpPr>
          <p:spPr>
            <a:xfrm>
              <a:off x="2470525" y="4513425"/>
              <a:ext cx="164575" cy="23050"/>
            </a:xfrm>
            <a:custGeom>
              <a:avLst/>
              <a:gdLst/>
              <a:ahLst/>
              <a:cxnLst/>
              <a:rect l="l" t="t" r="r" b="b"/>
              <a:pathLst>
                <a:path w="6583" h="922" extrusionOk="0">
                  <a:moveTo>
                    <a:pt x="6407" y="0"/>
                  </a:moveTo>
                  <a:lnTo>
                    <a:pt x="2546" y="88"/>
                  </a:lnTo>
                  <a:lnTo>
                    <a:pt x="1142" y="308"/>
                  </a:lnTo>
                  <a:lnTo>
                    <a:pt x="1098" y="308"/>
                  </a:lnTo>
                  <a:lnTo>
                    <a:pt x="133" y="571"/>
                  </a:lnTo>
                  <a:lnTo>
                    <a:pt x="89" y="615"/>
                  </a:lnTo>
                  <a:lnTo>
                    <a:pt x="45" y="659"/>
                  </a:lnTo>
                  <a:lnTo>
                    <a:pt x="1" y="746"/>
                  </a:lnTo>
                  <a:lnTo>
                    <a:pt x="45" y="790"/>
                  </a:lnTo>
                  <a:lnTo>
                    <a:pt x="89" y="878"/>
                  </a:lnTo>
                  <a:lnTo>
                    <a:pt x="176" y="922"/>
                  </a:lnTo>
                  <a:lnTo>
                    <a:pt x="220" y="922"/>
                  </a:lnTo>
                  <a:lnTo>
                    <a:pt x="1186" y="659"/>
                  </a:lnTo>
                  <a:lnTo>
                    <a:pt x="2590" y="439"/>
                  </a:lnTo>
                  <a:lnTo>
                    <a:pt x="6451" y="351"/>
                  </a:lnTo>
                  <a:lnTo>
                    <a:pt x="6495" y="351"/>
                  </a:lnTo>
                  <a:lnTo>
                    <a:pt x="6539" y="308"/>
                  </a:lnTo>
                  <a:lnTo>
                    <a:pt x="6583" y="264"/>
                  </a:lnTo>
                  <a:lnTo>
                    <a:pt x="6583" y="176"/>
                  </a:lnTo>
                  <a:lnTo>
                    <a:pt x="6583" y="88"/>
                  </a:lnTo>
                  <a:lnTo>
                    <a:pt x="6539" y="44"/>
                  </a:lnTo>
                  <a:lnTo>
                    <a:pt x="649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2" name="Google Shape;5132;p168"/>
            <p:cNvSpPr/>
            <p:nvPr/>
          </p:nvSpPr>
          <p:spPr>
            <a:xfrm>
              <a:off x="2521000" y="4471725"/>
              <a:ext cx="125075" cy="18675"/>
            </a:xfrm>
            <a:custGeom>
              <a:avLst/>
              <a:gdLst/>
              <a:ahLst/>
              <a:cxnLst/>
              <a:rect l="l" t="t" r="r" b="b"/>
              <a:pathLst>
                <a:path w="5003" h="747" extrusionOk="0">
                  <a:moveTo>
                    <a:pt x="4827" y="1"/>
                  </a:moveTo>
                  <a:lnTo>
                    <a:pt x="1756" y="133"/>
                  </a:lnTo>
                  <a:lnTo>
                    <a:pt x="308" y="308"/>
                  </a:lnTo>
                  <a:lnTo>
                    <a:pt x="264" y="352"/>
                  </a:lnTo>
                  <a:lnTo>
                    <a:pt x="88" y="396"/>
                  </a:lnTo>
                  <a:lnTo>
                    <a:pt x="44" y="440"/>
                  </a:lnTo>
                  <a:lnTo>
                    <a:pt x="0" y="484"/>
                  </a:lnTo>
                  <a:lnTo>
                    <a:pt x="0" y="571"/>
                  </a:lnTo>
                  <a:lnTo>
                    <a:pt x="0" y="615"/>
                  </a:lnTo>
                  <a:lnTo>
                    <a:pt x="88" y="703"/>
                  </a:lnTo>
                  <a:lnTo>
                    <a:pt x="176" y="747"/>
                  </a:lnTo>
                  <a:lnTo>
                    <a:pt x="220" y="747"/>
                  </a:lnTo>
                  <a:lnTo>
                    <a:pt x="351" y="659"/>
                  </a:lnTo>
                  <a:lnTo>
                    <a:pt x="1799" y="484"/>
                  </a:lnTo>
                  <a:lnTo>
                    <a:pt x="4827" y="352"/>
                  </a:lnTo>
                  <a:lnTo>
                    <a:pt x="4915" y="308"/>
                  </a:lnTo>
                  <a:lnTo>
                    <a:pt x="4959" y="308"/>
                  </a:lnTo>
                  <a:lnTo>
                    <a:pt x="5003" y="220"/>
                  </a:lnTo>
                  <a:lnTo>
                    <a:pt x="5003" y="176"/>
                  </a:lnTo>
                  <a:lnTo>
                    <a:pt x="5003" y="89"/>
                  </a:lnTo>
                  <a:lnTo>
                    <a:pt x="4959" y="45"/>
                  </a:lnTo>
                  <a:lnTo>
                    <a:pt x="487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3" name="Google Shape;5133;p168"/>
            <p:cNvSpPr/>
            <p:nvPr/>
          </p:nvSpPr>
          <p:spPr>
            <a:xfrm>
              <a:off x="2530875" y="4452000"/>
              <a:ext cx="120700" cy="19750"/>
            </a:xfrm>
            <a:custGeom>
              <a:avLst/>
              <a:gdLst/>
              <a:ahLst/>
              <a:cxnLst/>
              <a:rect l="l" t="t" r="r" b="b"/>
              <a:pathLst>
                <a:path w="4828" h="790" extrusionOk="0">
                  <a:moveTo>
                    <a:pt x="4608" y="0"/>
                  </a:moveTo>
                  <a:lnTo>
                    <a:pt x="2019" y="88"/>
                  </a:lnTo>
                  <a:lnTo>
                    <a:pt x="483" y="307"/>
                  </a:lnTo>
                  <a:lnTo>
                    <a:pt x="439" y="307"/>
                  </a:lnTo>
                  <a:lnTo>
                    <a:pt x="88" y="439"/>
                  </a:lnTo>
                  <a:lnTo>
                    <a:pt x="44" y="483"/>
                  </a:lnTo>
                  <a:lnTo>
                    <a:pt x="0" y="570"/>
                  </a:lnTo>
                  <a:lnTo>
                    <a:pt x="0" y="614"/>
                  </a:lnTo>
                  <a:lnTo>
                    <a:pt x="0" y="702"/>
                  </a:lnTo>
                  <a:lnTo>
                    <a:pt x="44" y="790"/>
                  </a:lnTo>
                  <a:lnTo>
                    <a:pt x="220" y="790"/>
                  </a:lnTo>
                  <a:lnTo>
                    <a:pt x="571" y="658"/>
                  </a:lnTo>
                  <a:lnTo>
                    <a:pt x="2063" y="439"/>
                  </a:lnTo>
                  <a:lnTo>
                    <a:pt x="4652" y="351"/>
                  </a:lnTo>
                  <a:lnTo>
                    <a:pt x="4696" y="307"/>
                  </a:lnTo>
                  <a:lnTo>
                    <a:pt x="4783" y="263"/>
                  </a:lnTo>
                  <a:lnTo>
                    <a:pt x="4783" y="219"/>
                  </a:lnTo>
                  <a:lnTo>
                    <a:pt x="4827" y="132"/>
                  </a:lnTo>
                  <a:lnTo>
                    <a:pt x="4783" y="88"/>
                  </a:lnTo>
                  <a:lnTo>
                    <a:pt x="4739" y="44"/>
                  </a:lnTo>
                  <a:lnTo>
                    <a:pt x="469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4" name="Google Shape;5134;p168"/>
            <p:cNvSpPr/>
            <p:nvPr/>
          </p:nvSpPr>
          <p:spPr>
            <a:xfrm>
              <a:off x="2524300" y="4427850"/>
              <a:ext cx="161275" cy="30750"/>
            </a:xfrm>
            <a:custGeom>
              <a:avLst/>
              <a:gdLst/>
              <a:ahLst/>
              <a:cxnLst/>
              <a:rect l="l" t="t" r="r" b="b"/>
              <a:pathLst>
                <a:path w="6451" h="1230" extrusionOk="0">
                  <a:moveTo>
                    <a:pt x="6275" y="1"/>
                  </a:moveTo>
                  <a:lnTo>
                    <a:pt x="2896" y="220"/>
                  </a:lnTo>
                  <a:lnTo>
                    <a:pt x="1360" y="483"/>
                  </a:lnTo>
                  <a:lnTo>
                    <a:pt x="1316" y="483"/>
                  </a:lnTo>
                  <a:lnTo>
                    <a:pt x="132" y="878"/>
                  </a:lnTo>
                  <a:lnTo>
                    <a:pt x="44" y="922"/>
                  </a:lnTo>
                  <a:lnTo>
                    <a:pt x="0" y="966"/>
                  </a:lnTo>
                  <a:lnTo>
                    <a:pt x="0" y="1054"/>
                  </a:lnTo>
                  <a:lnTo>
                    <a:pt x="0" y="1098"/>
                  </a:lnTo>
                  <a:lnTo>
                    <a:pt x="88" y="1185"/>
                  </a:lnTo>
                  <a:lnTo>
                    <a:pt x="176" y="1229"/>
                  </a:lnTo>
                  <a:lnTo>
                    <a:pt x="219" y="1229"/>
                  </a:lnTo>
                  <a:lnTo>
                    <a:pt x="1404" y="834"/>
                  </a:lnTo>
                  <a:lnTo>
                    <a:pt x="2896" y="571"/>
                  </a:lnTo>
                  <a:lnTo>
                    <a:pt x="6275" y="352"/>
                  </a:lnTo>
                  <a:lnTo>
                    <a:pt x="6363" y="308"/>
                  </a:lnTo>
                  <a:lnTo>
                    <a:pt x="6407" y="264"/>
                  </a:lnTo>
                  <a:lnTo>
                    <a:pt x="6450" y="220"/>
                  </a:lnTo>
                  <a:lnTo>
                    <a:pt x="6450" y="132"/>
                  </a:lnTo>
                  <a:lnTo>
                    <a:pt x="6450" y="88"/>
                  </a:lnTo>
                  <a:lnTo>
                    <a:pt x="6407" y="45"/>
                  </a:lnTo>
                  <a:lnTo>
                    <a:pt x="627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5" name="Google Shape;5135;p168"/>
            <p:cNvSpPr/>
            <p:nvPr/>
          </p:nvSpPr>
          <p:spPr>
            <a:xfrm>
              <a:off x="2522100" y="4401525"/>
              <a:ext cx="190900" cy="28550"/>
            </a:xfrm>
            <a:custGeom>
              <a:avLst/>
              <a:gdLst/>
              <a:ahLst/>
              <a:cxnLst/>
              <a:rect l="l" t="t" r="r" b="b"/>
              <a:pathLst>
                <a:path w="7636" h="1142" extrusionOk="0">
                  <a:moveTo>
                    <a:pt x="7416" y="1"/>
                  </a:moveTo>
                  <a:lnTo>
                    <a:pt x="5003" y="308"/>
                  </a:lnTo>
                  <a:lnTo>
                    <a:pt x="2370" y="483"/>
                  </a:lnTo>
                  <a:lnTo>
                    <a:pt x="351" y="703"/>
                  </a:lnTo>
                  <a:lnTo>
                    <a:pt x="264" y="747"/>
                  </a:lnTo>
                  <a:lnTo>
                    <a:pt x="88" y="834"/>
                  </a:lnTo>
                  <a:lnTo>
                    <a:pt x="44" y="878"/>
                  </a:lnTo>
                  <a:lnTo>
                    <a:pt x="0" y="922"/>
                  </a:lnTo>
                  <a:lnTo>
                    <a:pt x="0" y="1010"/>
                  </a:lnTo>
                  <a:lnTo>
                    <a:pt x="44" y="1054"/>
                  </a:lnTo>
                  <a:lnTo>
                    <a:pt x="88" y="1141"/>
                  </a:lnTo>
                  <a:lnTo>
                    <a:pt x="264" y="1141"/>
                  </a:lnTo>
                  <a:lnTo>
                    <a:pt x="395" y="1054"/>
                  </a:lnTo>
                  <a:lnTo>
                    <a:pt x="2414" y="834"/>
                  </a:lnTo>
                  <a:lnTo>
                    <a:pt x="5047" y="659"/>
                  </a:lnTo>
                  <a:lnTo>
                    <a:pt x="7460" y="352"/>
                  </a:lnTo>
                  <a:lnTo>
                    <a:pt x="7548" y="308"/>
                  </a:lnTo>
                  <a:lnTo>
                    <a:pt x="7592" y="264"/>
                  </a:lnTo>
                  <a:lnTo>
                    <a:pt x="7635" y="220"/>
                  </a:lnTo>
                  <a:lnTo>
                    <a:pt x="7635" y="132"/>
                  </a:lnTo>
                  <a:lnTo>
                    <a:pt x="7592" y="88"/>
                  </a:lnTo>
                  <a:lnTo>
                    <a:pt x="7548" y="44"/>
                  </a:lnTo>
                  <a:lnTo>
                    <a:pt x="750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6" name="Google Shape;5136;p168"/>
            <p:cNvSpPr/>
            <p:nvPr/>
          </p:nvSpPr>
          <p:spPr>
            <a:xfrm>
              <a:off x="2533075" y="4308275"/>
              <a:ext cx="523300" cy="91075"/>
            </a:xfrm>
            <a:custGeom>
              <a:avLst/>
              <a:gdLst/>
              <a:ahLst/>
              <a:cxnLst/>
              <a:rect l="l" t="t" r="r" b="b"/>
              <a:pathLst>
                <a:path w="20932" h="3643" extrusionOk="0">
                  <a:moveTo>
                    <a:pt x="20361" y="1"/>
                  </a:moveTo>
                  <a:lnTo>
                    <a:pt x="16411" y="352"/>
                  </a:lnTo>
                  <a:lnTo>
                    <a:pt x="10444" y="834"/>
                  </a:lnTo>
                  <a:lnTo>
                    <a:pt x="6099" y="1273"/>
                  </a:lnTo>
                  <a:lnTo>
                    <a:pt x="6056" y="1273"/>
                  </a:lnTo>
                  <a:lnTo>
                    <a:pt x="2765" y="2283"/>
                  </a:lnTo>
                  <a:lnTo>
                    <a:pt x="965" y="2634"/>
                  </a:lnTo>
                  <a:lnTo>
                    <a:pt x="878" y="2677"/>
                  </a:lnTo>
                  <a:lnTo>
                    <a:pt x="88" y="3336"/>
                  </a:lnTo>
                  <a:lnTo>
                    <a:pt x="44" y="3380"/>
                  </a:lnTo>
                  <a:lnTo>
                    <a:pt x="0" y="3467"/>
                  </a:lnTo>
                  <a:lnTo>
                    <a:pt x="0" y="3511"/>
                  </a:lnTo>
                  <a:lnTo>
                    <a:pt x="44" y="3599"/>
                  </a:lnTo>
                  <a:lnTo>
                    <a:pt x="88" y="3643"/>
                  </a:lnTo>
                  <a:lnTo>
                    <a:pt x="176" y="3643"/>
                  </a:lnTo>
                  <a:lnTo>
                    <a:pt x="307" y="3599"/>
                  </a:lnTo>
                  <a:lnTo>
                    <a:pt x="1097" y="2985"/>
                  </a:lnTo>
                  <a:lnTo>
                    <a:pt x="2852" y="2590"/>
                  </a:lnTo>
                  <a:lnTo>
                    <a:pt x="6143" y="1624"/>
                  </a:lnTo>
                  <a:lnTo>
                    <a:pt x="10488" y="1186"/>
                  </a:lnTo>
                  <a:lnTo>
                    <a:pt x="13647" y="966"/>
                  </a:lnTo>
                  <a:lnTo>
                    <a:pt x="16455" y="703"/>
                  </a:lnTo>
                  <a:lnTo>
                    <a:pt x="20361" y="352"/>
                  </a:lnTo>
                  <a:lnTo>
                    <a:pt x="20712" y="440"/>
                  </a:lnTo>
                  <a:lnTo>
                    <a:pt x="20799" y="440"/>
                  </a:lnTo>
                  <a:lnTo>
                    <a:pt x="20843" y="396"/>
                  </a:lnTo>
                  <a:lnTo>
                    <a:pt x="20887" y="352"/>
                  </a:lnTo>
                  <a:lnTo>
                    <a:pt x="20931" y="308"/>
                  </a:lnTo>
                  <a:lnTo>
                    <a:pt x="20931" y="220"/>
                  </a:lnTo>
                  <a:lnTo>
                    <a:pt x="20887" y="176"/>
                  </a:lnTo>
                  <a:lnTo>
                    <a:pt x="20843" y="132"/>
                  </a:lnTo>
                  <a:lnTo>
                    <a:pt x="20799" y="88"/>
                  </a:lnTo>
                  <a:lnTo>
                    <a:pt x="2040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7" name="Google Shape;5137;p168"/>
            <p:cNvSpPr/>
            <p:nvPr/>
          </p:nvSpPr>
          <p:spPr>
            <a:xfrm>
              <a:off x="2508925" y="4276475"/>
              <a:ext cx="537575" cy="125075"/>
            </a:xfrm>
            <a:custGeom>
              <a:avLst/>
              <a:gdLst/>
              <a:ahLst/>
              <a:cxnLst/>
              <a:rect l="l" t="t" r="r" b="b"/>
              <a:pathLst>
                <a:path w="21503" h="5003" extrusionOk="0">
                  <a:moveTo>
                    <a:pt x="18255" y="0"/>
                  </a:moveTo>
                  <a:lnTo>
                    <a:pt x="13779" y="395"/>
                  </a:lnTo>
                  <a:lnTo>
                    <a:pt x="9479" y="834"/>
                  </a:lnTo>
                  <a:lnTo>
                    <a:pt x="6846" y="1185"/>
                  </a:lnTo>
                  <a:lnTo>
                    <a:pt x="6802" y="1229"/>
                  </a:lnTo>
                  <a:lnTo>
                    <a:pt x="5003" y="2238"/>
                  </a:lnTo>
                  <a:lnTo>
                    <a:pt x="3599" y="2765"/>
                  </a:lnTo>
                  <a:lnTo>
                    <a:pt x="1361" y="3247"/>
                  </a:lnTo>
                  <a:lnTo>
                    <a:pt x="1273" y="3335"/>
                  </a:lnTo>
                  <a:lnTo>
                    <a:pt x="440" y="4432"/>
                  </a:lnTo>
                  <a:lnTo>
                    <a:pt x="88" y="4652"/>
                  </a:lnTo>
                  <a:lnTo>
                    <a:pt x="45" y="4739"/>
                  </a:lnTo>
                  <a:lnTo>
                    <a:pt x="1" y="4783"/>
                  </a:lnTo>
                  <a:lnTo>
                    <a:pt x="1" y="4871"/>
                  </a:lnTo>
                  <a:lnTo>
                    <a:pt x="45" y="4915"/>
                  </a:lnTo>
                  <a:lnTo>
                    <a:pt x="88" y="4959"/>
                  </a:lnTo>
                  <a:lnTo>
                    <a:pt x="176" y="5003"/>
                  </a:lnTo>
                  <a:lnTo>
                    <a:pt x="264" y="4959"/>
                  </a:lnTo>
                  <a:lnTo>
                    <a:pt x="659" y="4739"/>
                  </a:lnTo>
                  <a:lnTo>
                    <a:pt x="703" y="4695"/>
                  </a:lnTo>
                  <a:lnTo>
                    <a:pt x="1537" y="3598"/>
                  </a:lnTo>
                  <a:lnTo>
                    <a:pt x="3687" y="3072"/>
                  </a:lnTo>
                  <a:lnTo>
                    <a:pt x="3731" y="3072"/>
                  </a:lnTo>
                  <a:lnTo>
                    <a:pt x="5135" y="2545"/>
                  </a:lnTo>
                  <a:lnTo>
                    <a:pt x="5179" y="2545"/>
                  </a:lnTo>
                  <a:lnTo>
                    <a:pt x="6934" y="1536"/>
                  </a:lnTo>
                  <a:lnTo>
                    <a:pt x="9523" y="1185"/>
                  </a:lnTo>
                  <a:lnTo>
                    <a:pt x="13779" y="746"/>
                  </a:lnTo>
                  <a:lnTo>
                    <a:pt x="18255" y="351"/>
                  </a:lnTo>
                  <a:lnTo>
                    <a:pt x="19922" y="351"/>
                  </a:lnTo>
                  <a:lnTo>
                    <a:pt x="20625" y="527"/>
                  </a:lnTo>
                  <a:lnTo>
                    <a:pt x="21063" y="790"/>
                  </a:lnTo>
                  <a:lnTo>
                    <a:pt x="21151" y="790"/>
                  </a:lnTo>
                  <a:lnTo>
                    <a:pt x="21327" y="834"/>
                  </a:lnTo>
                  <a:lnTo>
                    <a:pt x="21371" y="790"/>
                  </a:lnTo>
                  <a:lnTo>
                    <a:pt x="21458" y="790"/>
                  </a:lnTo>
                  <a:lnTo>
                    <a:pt x="21458" y="746"/>
                  </a:lnTo>
                  <a:lnTo>
                    <a:pt x="21502" y="658"/>
                  </a:lnTo>
                  <a:lnTo>
                    <a:pt x="21502" y="571"/>
                  </a:lnTo>
                  <a:lnTo>
                    <a:pt x="21458" y="527"/>
                  </a:lnTo>
                  <a:lnTo>
                    <a:pt x="21414" y="483"/>
                  </a:lnTo>
                  <a:lnTo>
                    <a:pt x="21239" y="483"/>
                  </a:lnTo>
                  <a:lnTo>
                    <a:pt x="20800" y="176"/>
                  </a:lnTo>
                  <a:lnTo>
                    <a:pt x="20712" y="176"/>
                  </a:lnTo>
                  <a:lnTo>
                    <a:pt x="1996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8" name="Google Shape;5138;p168"/>
            <p:cNvSpPr/>
            <p:nvPr/>
          </p:nvSpPr>
          <p:spPr>
            <a:xfrm>
              <a:off x="2481500" y="4238075"/>
              <a:ext cx="585825" cy="166775"/>
            </a:xfrm>
            <a:custGeom>
              <a:avLst/>
              <a:gdLst/>
              <a:ahLst/>
              <a:cxnLst/>
              <a:rect l="l" t="t" r="r" b="b"/>
              <a:pathLst>
                <a:path w="23433" h="6671" extrusionOk="0">
                  <a:moveTo>
                    <a:pt x="17509" y="0"/>
                  </a:moveTo>
                  <a:lnTo>
                    <a:pt x="16149" y="88"/>
                  </a:lnTo>
                  <a:lnTo>
                    <a:pt x="14832" y="176"/>
                  </a:lnTo>
                  <a:lnTo>
                    <a:pt x="13604" y="264"/>
                  </a:lnTo>
                  <a:lnTo>
                    <a:pt x="11848" y="395"/>
                  </a:lnTo>
                  <a:lnTo>
                    <a:pt x="11805" y="395"/>
                  </a:lnTo>
                  <a:lnTo>
                    <a:pt x="9786" y="790"/>
                  </a:lnTo>
                  <a:lnTo>
                    <a:pt x="9742" y="790"/>
                  </a:lnTo>
                  <a:lnTo>
                    <a:pt x="8470" y="1448"/>
                  </a:lnTo>
                  <a:lnTo>
                    <a:pt x="7285" y="2282"/>
                  </a:lnTo>
                  <a:lnTo>
                    <a:pt x="5442" y="3248"/>
                  </a:lnTo>
                  <a:lnTo>
                    <a:pt x="2282" y="3950"/>
                  </a:lnTo>
                  <a:lnTo>
                    <a:pt x="2195" y="3994"/>
                  </a:lnTo>
                  <a:lnTo>
                    <a:pt x="1580" y="4476"/>
                  </a:lnTo>
                  <a:lnTo>
                    <a:pt x="1537" y="4564"/>
                  </a:lnTo>
                  <a:lnTo>
                    <a:pt x="747" y="5836"/>
                  </a:lnTo>
                  <a:lnTo>
                    <a:pt x="88" y="6363"/>
                  </a:lnTo>
                  <a:lnTo>
                    <a:pt x="45" y="6407"/>
                  </a:lnTo>
                  <a:lnTo>
                    <a:pt x="1" y="6451"/>
                  </a:lnTo>
                  <a:lnTo>
                    <a:pt x="45" y="6539"/>
                  </a:lnTo>
                  <a:lnTo>
                    <a:pt x="45" y="6582"/>
                  </a:lnTo>
                  <a:lnTo>
                    <a:pt x="132" y="6626"/>
                  </a:lnTo>
                  <a:lnTo>
                    <a:pt x="176" y="6670"/>
                  </a:lnTo>
                  <a:lnTo>
                    <a:pt x="308" y="6626"/>
                  </a:lnTo>
                  <a:lnTo>
                    <a:pt x="1010" y="6100"/>
                  </a:lnTo>
                  <a:lnTo>
                    <a:pt x="1054" y="6012"/>
                  </a:lnTo>
                  <a:lnTo>
                    <a:pt x="1800" y="4739"/>
                  </a:lnTo>
                  <a:lnTo>
                    <a:pt x="2414" y="4301"/>
                  </a:lnTo>
                  <a:lnTo>
                    <a:pt x="5574" y="3599"/>
                  </a:lnTo>
                  <a:lnTo>
                    <a:pt x="5617" y="3555"/>
                  </a:lnTo>
                  <a:lnTo>
                    <a:pt x="7460" y="2589"/>
                  </a:lnTo>
                  <a:lnTo>
                    <a:pt x="8645" y="1756"/>
                  </a:lnTo>
                  <a:lnTo>
                    <a:pt x="9874" y="1141"/>
                  </a:lnTo>
                  <a:lnTo>
                    <a:pt x="11892" y="746"/>
                  </a:lnTo>
                  <a:lnTo>
                    <a:pt x="13604" y="615"/>
                  </a:lnTo>
                  <a:lnTo>
                    <a:pt x="14832" y="527"/>
                  </a:lnTo>
                  <a:lnTo>
                    <a:pt x="16149" y="439"/>
                  </a:lnTo>
                  <a:lnTo>
                    <a:pt x="17509" y="351"/>
                  </a:lnTo>
                  <a:lnTo>
                    <a:pt x="18825" y="395"/>
                  </a:lnTo>
                  <a:lnTo>
                    <a:pt x="19484" y="439"/>
                  </a:lnTo>
                  <a:lnTo>
                    <a:pt x="20098" y="483"/>
                  </a:lnTo>
                  <a:lnTo>
                    <a:pt x="20668" y="571"/>
                  </a:lnTo>
                  <a:lnTo>
                    <a:pt x="21195" y="702"/>
                  </a:lnTo>
                  <a:lnTo>
                    <a:pt x="21722" y="878"/>
                  </a:lnTo>
                  <a:lnTo>
                    <a:pt x="22160" y="1097"/>
                  </a:lnTo>
                  <a:lnTo>
                    <a:pt x="22555" y="1361"/>
                  </a:lnTo>
                  <a:lnTo>
                    <a:pt x="22862" y="1624"/>
                  </a:lnTo>
                  <a:lnTo>
                    <a:pt x="22950" y="1712"/>
                  </a:lnTo>
                  <a:lnTo>
                    <a:pt x="23213" y="1756"/>
                  </a:lnTo>
                  <a:lnTo>
                    <a:pt x="23345" y="1756"/>
                  </a:lnTo>
                  <a:lnTo>
                    <a:pt x="23389" y="1712"/>
                  </a:lnTo>
                  <a:lnTo>
                    <a:pt x="23433" y="1668"/>
                  </a:lnTo>
                  <a:lnTo>
                    <a:pt x="23433" y="1580"/>
                  </a:lnTo>
                  <a:lnTo>
                    <a:pt x="23433" y="1536"/>
                  </a:lnTo>
                  <a:lnTo>
                    <a:pt x="23389" y="1448"/>
                  </a:lnTo>
                  <a:lnTo>
                    <a:pt x="23301" y="1448"/>
                  </a:lnTo>
                  <a:lnTo>
                    <a:pt x="23082" y="1361"/>
                  </a:lnTo>
                  <a:lnTo>
                    <a:pt x="22731" y="1054"/>
                  </a:lnTo>
                  <a:lnTo>
                    <a:pt x="22336" y="790"/>
                  </a:lnTo>
                  <a:lnTo>
                    <a:pt x="21853" y="571"/>
                  </a:lnTo>
                  <a:lnTo>
                    <a:pt x="21327" y="395"/>
                  </a:lnTo>
                  <a:lnTo>
                    <a:pt x="20800" y="264"/>
                  </a:lnTo>
                  <a:lnTo>
                    <a:pt x="20186" y="176"/>
                  </a:lnTo>
                  <a:lnTo>
                    <a:pt x="19528" y="88"/>
                  </a:lnTo>
                  <a:lnTo>
                    <a:pt x="18869" y="44"/>
                  </a:lnTo>
                  <a:lnTo>
                    <a:pt x="1750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9" name="Google Shape;5139;p168"/>
            <p:cNvSpPr/>
            <p:nvPr/>
          </p:nvSpPr>
          <p:spPr>
            <a:xfrm>
              <a:off x="2461750" y="4201875"/>
              <a:ext cx="634100" cy="202975"/>
            </a:xfrm>
            <a:custGeom>
              <a:avLst/>
              <a:gdLst/>
              <a:ahLst/>
              <a:cxnLst/>
              <a:rect l="l" t="t" r="r" b="b"/>
              <a:pathLst>
                <a:path w="25364" h="8119" extrusionOk="0">
                  <a:moveTo>
                    <a:pt x="14613" y="0"/>
                  </a:moveTo>
                  <a:lnTo>
                    <a:pt x="12156" y="220"/>
                  </a:lnTo>
                  <a:lnTo>
                    <a:pt x="12112" y="220"/>
                  </a:lnTo>
                  <a:lnTo>
                    <a:pt x="11015" y="527"/>
                  </a:lnTo>
                  <a:lnTo>
                    <a:pt x="10971" y="571"/>
                  </a:lnTo>
                  <a:lnTo>
                    <a:pt x="10181" y="1185"/>
                  </a:lnTo>
                  <a:lnTo>
                    <a:pt x="8163" y="2809"/>
                  </a:lnTo>
                  <a:lnTo>
                    <a:pt x="6320" y="3818"/>
                  </a:lnTo>
                  <a:lnTo>
                    <a:pt x="5574" y="4081"/>
                  </a:lnTo>
                  <a:lnTo>
                    <a:pt x="4915" y="4257"/>
                  </a:lnTo>
                  <a:lnTo>
                    <a:pt x="4345" y="4388"/>
                  </a:lnTo>
                  <a:lnTo>
                    <a:pt x="3862" y="4432"/>
                  </a:lnTo>
                  <a:lnTo>
                    <a:pt x="3380" y="4520"/>
                  </a:lnTo>
                  <a:lnTo>
                    <a:pt x="2941" y="4608"/>
                  </a:lnTo>
                  <a:lnTo>
                    <a:pt x="2546" y="4783"/>
                  </a:lnTo>
                  <a:lnTo>
                    <a:pt x="2151" y="5003"/>
                  </a:lnTo>
                  <a:lnTo>
                    <a:pt x="1756" y="5354"/>
                  </a:lnTo>
                  <a:lnTo>
                    <a:pt x="1317" y="5880"/>
                  </a:lnTo>
                  <a:lnTo>
                    <a:pt x="922" y="6582"/>
                  </a:lnTo>
                  <a:lnTo>
                    <a:pt x="440" y="7460"/>
                  </a:lnTo>
                  <a:lnTo>
                    <a:pt x="89" y="7811"/>
                  </a:lnTo>
                  <a:lnTo>
                    <a:pt x="45" y="7855"/>
                  </a:lnTo>
                  <a:lnTo>
                    <a:pt x="1" y="7899"/>
                  </a:lnTo>
                  <a:lnTo>
                    <a:pt x="1" y="7987"/>
                  </a:lnTo>
                  <a:lnTo>
                    <a:pt x="45" y="8030"/>
                  </a:lnTo>
                  <a:lnTo>
                    <a:pt x="89" y="8074"/>
                  </a:lnTo>
                  <a:lnTo>
                    <a:pt x="176" y="8118"/>
                  </a:lnTo>
                  <a:lnTo>
                    <a:pt x="308" y="8074"/>
                  </a:lnTo>
                  <a:lnTo>
                    <a:pt x="703" y="7723"/>
                  </a:lnTo>
                  <a:lnTo>
                    <a:pt x="747" y="7636"/>
                  </a:lnTo>
                  <a:lnTo>
                    <a:pt x="1186" y="6802"/>
                  </a:lnTo>
                  <a:lnTo>
                    <a:pt x="1581" y="6144"/>
                  </a:lnTo>
                  <a:lnTo>
                    <a:pt x="1932" y="5661"/>
                  </a:lnTo>
                  <a:lnTo>
                    <a:pt x="2283" y="5310"/>
                  </a:lnTo>
                  <a:lnTo>
                    <a:pt x="2678" y="5090"/>
                  </a:lnTo>
                  <a:lnTo>
                    <a:pt x="3029" y="4959"/>
                  </a:lnTo>
                  <a:lnTo>
                    <a:pt x="3467" y="4871"/>
                  </a:lnTo>
                  <a:lnTo>
                    <a:pt x="3906" y="4783"/>
                  </a:lnTo>
                  <a:lnTo>
                    <a:pt x="4433" y="4696"/>
                  </a:lnTo>
                  <a:lnTo>
                    <a:pt x="5003" y="4608"/>
                  </a:lnTo>
                  <a:lnTo>
                    <a:pt x="5705" y="4432"/>
                  </a:lnTo>
                  <a:lnTo>
                    <a:pt x="6451" y="4125"/>
                  </a:lnTo>
                  <a:lnTo>
                    <a:pt x="8338" y="3116"/>
                  </a:lnTo>
                  <a:lnTo>
                    <a:pt x="8382" y="3116"/>
                  </a:lnTo>
                  <a:lnTo>
                    <a:pt x="10401" y="1448"/>
                  </a:lnTo>
                  <a:lnTo>
                    <a:pt x="11146" y="878"/>
                  </a:lnTo>
                  <a:lnTo>
                    <a:pt x="12200" y="571"/>
                  </a:lnTo>
                  <a:lnTo>
                    <a:pt x="14657" y="351"/>
                  </a:lnTo>
                  <a:lnTo>
                    <a:pt x="17948" y="351"/>
                  </a:lnTo>
                  <a:lnTo>
                    <a:pt x="21063" y="702"/>
                  </a:lnTo>
                  <a:lnTo>
                    <a:pt x="22204" y="1053"/>
                  </a:lnTo>
                  <a:lnTo>
                    <a:pt x="23652" y="1843"/>
                  </a:lnTo>
                  <a:lnTo>
                    <a:pt x="24706" y="2677"/>
                  </a:lnTo>
                  <a:lnTo>
                    <a:pt x="24749" y="2721"/>
                  </a:lnTo>
                  <a:lnTo>
                    <a:pt x="25144" y="2809"/>
                  </a:lnTo>
                  <a:lnTo>
                    <a:pt x="25276" y="2809"/>
                  </a:lnTo>
                  <a:lnTo>
                    <a:pt x="25320" y="2765"/>
                  </a:lnTo>
                  <a:lnTo>
                    <a:pt x="25364" y="2677"/>
                  </a:lnTo>
                  <a:lnTo>
                    <a:pt x="25364" y="2633"/>
                  </a:lnTo>
                  <a:lnTo>
                    <a:pt x="25320" y="2545"/>
                  </a:lnTo>
                  <a:lnTo>
                    <a:pt x="25276" y="2502"/>
                  </a:lnTo>
                  <a:lnTo>
                    <a:pt x="25232" y="2458"/>
                  </a:lnTo>
                  <a:lnTo>
                    <a:pt x="24881" y="2370"/>
                  </a:lnTo>
                  <a:lnTo>
                    <a:pt x="23872" y="1536"/>
                  </a:lnTo>
                  <a:lnTo>
                    <a:pt x="23828" y="1536"/>
                  </a:lnTo>
                  <a:lnTo>
                    <a:pt x="22380" y="746"/>
                  </a:lnTo>
                  <a:lnTo>
                    <a:pt x="22336" y="702"/>
                  </a:lnTo>
                  <a:lnTo>
                    <a:pt x="21151" y="351"/>
                  </a:lnTo>
                  <a:lnTo>
                    <a:pt x="1799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0" name="Google Shape;5140;p168"/>
            <p:cNvSpPr/>
            <p:nvPr/>
          </p:nvSpPr>
          <p:spPr>
            <a:xfrm>
              <a:off x="1832075" y="4324725"/>
              <a:ext cx="1298875" cy="348875"/>
            </a:xfrm>
            <a:custGeom>
              <a:avLst/>
              <a:gdLst/>
              <a:ahLst/>
              <a:cxnLst/>
              <a:rect l="l" t="t" r="r" b="b"/>
              <a:pathLst>
                <a:path w="51955" h="13955" extrusionOk="0">
                  <a:moveTo>
                    <a:pt x="48620" y="1"/>
                  </a:moveTo>
                  <a:lnTo>
                    <a:pt x="45329" y="528"/>
                  </a:lnTo>
                  <a:lnTo>
                    <a:pt x="42916" y="879"/>
                  </a:lnTo>
                  <a:lnTo>
                    <a:pt x="40370" y="1273"/>
                  </a:lnTo>
                  <a:lnTo>
                    <a:pt x="35982" y="1756"/>
                  </a:lnTo>
                  <a:lnTo>
                    <a:pt x="31945" y="2414"/>
                  </a:lnTo>
                  <a:lnTo>
                    <a:pt x="29400" y="2678"/>
                  </a:lnTo>
                  <a:lnTo>
                    <a:pt x="29356" y="2722"/>
                  </a:lnTo>
                  <a:lnTo>
                    <a:pt x="27162" y="3775"/>
                  </a:lnTo>
                  <a:lnTo>
                    <a:pt x="27119" y="3775"/>
                  </a:lnTo>
                  <a:lnTo>
                    <a:pt x="25407" y="5003"/>
                  </a:lnTo>
                  <a:lnTo>
                    <a:pt x="21282" y="7899"/>
                  </a:lnTo>
                  <a:lnTo>
                    <a:pt x="20712" y="8075"/>
                  </a:lnTo>
                  <a:lnTo>
                    <a:pt x="17684" y="7987"/>
                  </a:lnTo>
                  <a:lnTo>
                    <a:pt x="15359" y="7768"/>
                  </a:lnTo>
                  <a:lnTo>
                    <a:pt x="11717" y="7329"/>
                  </a:lnTo>
                  <a:lnTo>
                    <a:pt x="9566" y="6978"/>
                  </a:lnTo>
                  <a:lnTo>
                    <a:pt x="9522" y="6978"/>
                  </a:lnTo>
                  <a:lnTo>
                    <a:pt x="8777" y="7153"/>
                  </a:lnTo>
                  <a:lnTo>
                    <a:pt x="6012" y="8163"/>
                  </a:lnTo>
                  <a:lnTo>
                    <a:pt x="5091" y="8733"/>
                  </a:lnTo>
                  <a:lnTo>
                    <a:pt x="5047" y="8733"/>
                  </a:lnTo>
                  <a:lnTo>
                    <a:pt x="3511" y="10444"/>
                  </a:lnTo>
                  <a:lnTo>
                    <a:pt x="1536" y="11717"/>
                  </a:lnTo>
                  <a:lnTo>
                    <a:pt x="1492" y="11761"/>
                  </a:lnTo>
                  <a:lnTo>
                    <a:pt x="44" y="13692"/>
                  </a:lnTo>
                  <a:lnTo>
                    <a:pt x="0" y="13735"/>
                  </a:lnTo>
                  <a:lnTo>
                    <a:pt x="0" y="13823"/>
                  </a:lnTo>
                  <a:lnTo>
                    <a:pt x="44" y="13867"/>
                  </a:lnTo>
                  <a:lnTo>
                    <a:pt x="88" y="13955"/>
                  </a:lnTo>
                  <a:lnTo>
                    <a:pt x="264" y="13955"/>
                  </a:lnTo>
                  <a:lnTo>
                    <a:pt x="308" y="13911"/>
                  </a:lnTo>
                  <a:lnTo>
                    <a:pt x="1756" y="12024"/>
                  </a:lnTo>
                  <a:lnTo>
                    <a:pt x="3730" y="10752"/>
                  </a:lnTo>
                  <a:lnTo>
                    <a:pt x="3730" y="10708"/>
                  </a:lnTo>
                  <a:lnTo>
                    <a:pt x="5310" y="8996"/>
                  </a:lnTo>
                  <a:lnTo>
                    <a:pt x="6144" y="8470"/>
                  </a:lnTo>
                  <a:lnTo>
                    <a:pt x="8864" y="7504"/>
                  </a:lnTo>
                  <a:lnTo>
                    <a:pt x="9566" y="7329"/>
                  </a:lnTo>
                  <a:lnTo>
                    <a:pt x="11673" y="7680"/>
                  </a:lnTo>
                  <a:lnTo>
                    <a:pt x="15315" y="8119"/>
                  </a:lnTo>
                  <a:lnTo>
                    <a:pt x="17640" y="8338"/>
                  </a:lnTo>
                  <a:lnTo>
                    <a:pt x="20712" y="8426"/>
                  </a:lnTo>
                  <a:lnTo>
                    <a:pt x="20756" y="8382"/>
                  </a:lnTo>
                  <a:lnTo>
                    <a:pt x="21414" y="8250"/>
                  </a:lnTo>
                  <a:lnTo>
                    <a:pt x="21458" y="8207"/>
                  </a:lnTo>
                  <a:lnTo>
                    <a:pt x="25627" y="5267"/>
                  </a:lnTo>
                  <a:lnTo>
                    <a:pt x="27294" y="4082"/>
                  </a:lnTo>
                  <a:lnTo>
                    <a:pt x="29488" y="3029"/>
                  </a:lnTo>
                  <a:lnTo>
                    <a:pt x="31989" y="2765"/>
                  </a:lnTo>
                  <a:lnTo>
                    <a:pt x="36026" y="2107"/>
                  </a:lnTo>
                  <a:lnTo>
                    <a:pt x="40414" y="1625"/>
                  </a:lnTo>
                  <a:lnTo>
                    <a:pt x="43003" y="1230"/>
                  </a:lnTo>
                  <a:lnTo>
                    <a:pt x="45417" y="879"/>
                  </a:lnTo>
                  <a:lnTo>
                    <a:pt x="48664" y="352"/>
                  </a:lnTo>
                  <a:lnTo>
                    <a:pt x="51736" y="1054"/>
                  </a:lnTo>
                  <a:lnTo>
                    <a:pt x="51823" y="1054"/>
                  </a:lnTo>
                  <a:lnTo>
                    <a:pt x="51867" y="1010"/>
                  </a:lnTo>
                  <a:lnTo>
                    <a:pt x="51911" y="966"/>
                  </a:lnTo>
                  <a:lnTo>
                    <a:pt x="51955" y="922"/>
                  </a:lnTo>
                  <a:lnTo>
                    <a:pt x="51955" y="835"/>
                  </a:lnTo>
                  <a:lnTo>
                    <a:pt x="51911" y="791"/>
                  </a:lnTo>
                  <a:lnTo>
                    <a:pt x="51867" y="747"/>
                  </a:lnTo>
                  <a:lnTo>
                    <a:pt x="51823" y="703"/>
                  </a:lnTo>
                  <a:lnTo>
                    <a:pt x="4870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1" name="Google Shape;5141;p168"/>
            <p:cNvSpPr/>
            <p:nvPr/>
          </p:nvSpPr>
          <p:spPr>
            <a:xfrm>
              <a:off x="1442625" y="2706650"/>
              <a:ext cx="854600" cy="1976825"/>
            </a:xfrm>
            <a:custGeom>
              <a:avLst/>
              <a:gdLst/>
              <a:ahLst/>
              <a:cxnLst/>
              <a:rect l="l" t="t" r="r" b="b"/>
              <a:pathLst>
                <a:path w="34184" h="79073" extrusionOk="0">
                  <a:moveTo>
                    <a:pt x="33964" y="0"/>
                  </a:moveTo>
                  <a:lnTo>
                    <a:pt x="33920" y="44"/>
                  </a:lnTo>
                  <a:lnTo>
                    <a:pt x="31507" y="2019"/>
                  </a:lnTo>
                  <a:lnTo>
                    <a:pt x="28567" y="4432"/>
                  </a:lnTo>
                  <a:lnTo>
                    <a:pt x="23784" y="8250"/>
                  </a:lnTo>
                  <a:lnTo>
                    <a:pt x="20712" y="10356"/>
                  </a:lnTo>
                  <a:lnTo>
                    <a:pt x="17816" y="11453"/>
                  </a:lnTo>
                  <a:lnTo>
                    <a:pt x="14174" y="12770"/>
                  </a:lnTo>
                  <a:lnTo>
                    <a:pt x="14130" y="12770"/>
                  </a:lnTo>
                  <a:lnTo>
                    <a:pt x="12156" y="13691"/>
                  </a:lnTo>
                  <a:lnTo>
                    <a:pt x="10093" y="14262"/>
                  </a:lnTo>
                  <a:lnTo>
                    <a:pt x="10093" y="14305"/>
                  </a:lnTo>
                  <a:lnTo>
                    <a:pt x="6276" y="16412"/>
                  </a:lnTo>
                  <a:lnTo>
                    <a:pt x="6232" y="16456"/>
                  </a:lnTo>
                  <a:lnTo>
                    <a:pt x="5661" y="17070"/>
                  </a:lnTo>
                  <a:lnTo>
                    <a:pt x="5661" y="17114"/>
                  </a:lnTo>
                  <a:lnTo>
                    <a:pt x="5091" y="18606"/>
                  </a:lnTo>
                  <a:lnTo>
                    <a:pt x="5091" y="18650"/>
                  </a:lnTo>
                  <a:lnTo>
                    <a:pt x="4433" y="21677"/>
                  </a:lnTo>
                  <a:lnTo>
                    <a:pt x="4433" y="21721"/>
                  </a:lnTo>
                  <a:lnTo>
                    <a:pt x="4433" y="23652"/>
                  </a:lnTo>
                  <a:lnTo>
                    <a:pt x="4433" y="23696"/>
                  </a:lnTo>
                  <a:lnTo>
                    <a:pt x="4784" y="25802"/>
                  </a:lnTo>
                  <a:lnTo>
                    <a:pt x="4784" y="25846"/>
                  </a:lnTo>
                  <a:lnTo>
                    <a:pt x="5135" y="27338"/>
                  </a:lnTo>
                  <a:lnTo>
                    <a:pt x="5442" y="28742"/>
                  </a:lnTo>
                  <a:lnTo>
                    <a:pt x="5661" y="30015"/>
                  </a:lnTo>
                  <a:lnTo>
                    <a:pt x="5793" y="31243"/>
                  </a:lnTo>
                  <a:lnTo>
                    <a:pt x="5881" y="32472"/>
                  </a:lnTo>
                  <a:lnTo>
                    <a:pt x="5837" y="33744"/>
                  </a:lnTo>
                  <a:lnTo>
                    <a:pt x="5749" y="35149"/>
                  </a:lnTo>
                  <a:lnTo>
                    <a:pt x="5574" y="36641"/>
                  </a:lnTo>
                  <a:lnTo>
                    <a:pt x="5310" y="39229"/>
                  </a:lnTo>
                  <a:lnTo>
                    <a:pt x="5003" y="41731"/>
                  </a:lnTo>
                  <a:lnTo>
                    <a:pt x="4521" y="45022"/>
                  </a:lnTo>
                  <a:lnTo>
                    <a:pt x="3687" y="48488"/>
                  </a:lnTo>
                  <a:lnTo>
                    <a:pt x="3292" y="51384"/>
                  </a:lnTo>
                  <a:lnTo>
                    <a:pt x="3116" y="53842"/>
                  </a:lnTo>
                  <a:lnTo>
                    <a:pt x="2853" y="55553"/>
                  </a:lnTo>
                  <a:lnTo>
                    <a:pt x="2107" y="57966"/>
                  </a:lnTo>
                  <a:lnTo>
                    <a:pt x="1186" y="60468"/>
                  </a:lnTo>
                  <a:lnTo>
                    <a:pt x="45" y="64592"/>
                  </a:lnTo>
                  <a:lnTo>
                    <a:pt x="1" y="64636"/>
                  </a:lnTo>
                  <a:lnTo>
                    <a:pt x="1" y="66611"/>
                  </a:lnTo>
                  <a:lnTo>
                    <a:pt x="89" y="69287"/>
                  </a:lnTo>
                  <a:lnTo>
                    <a:pt x="132" y="69419"/>
                  </a:lnTo>
                  <a:lnTo>
                    <a:pt x="1975" y="71701"/>
                  </a:lnTo>
                  <a:lnTo>
                    <a:pt x="5135" y="75167"/>
                  </a:lnTo>
                  <a:lnTo>
                    <a:pt x="7153" y="77230"/>
                  </a:lnTo>
                  <a:lnTo>
                    <a:pt x="8865" y="79029"/>
                  </a:lnTo>
                  <a:lnTo>
                    <a:pt x="8909" y="79073"/>
                  </a:lnTo>
                  <a:lnTo>
                    <a:pt x="8996" y="79073"/>
                  </a:lnTo>
                  <a:lnTo>
                    <a:pt x="9128" y="79029"/>
                  </a:lnTo>
                  <a:lnTo>
                    <a:pt x="9172" y="78985"/>
                  </a:lnTo>
                  <a:lnTo>
                    <a:pt x="9172" y="78897"/>
                  </a:lnTo>
                  <a:lnTo>
                    <a:pt x="9172" y="78853"/>
                  </a:lnTo>
                  <a:lnTo>
                    <a:pt x="9128" y="78766"/>
                  </a:lnTo>
                  <a:lnTo>
                    <a:pt x="7417" y="77010"/>
                  </a:lnTo>
                  <a:lnTo>
                    <a:pt x="5398" y="74904"/>
                  </a:lnTo>
                  <a:lnTo>
                    <a:pt x="2239" y="71482"/>
                  </a:lnTo>
                  <a:lnTo>
                    <a:pt x="440" y="69244"/>
                  </a:lnTo>
                  <a:lnTo>
                    <a:pt x="352" y="66611"/>
                  </a:lnTo>
                  <a:lnTo>
                    <a:pt x="352" y="64680"/>
                  </a:lnTo>
                  <a:lnTo>
                    <a:pt x="1493" y="60555"/>
                  </a:lnTo>
                  <a:lnTo>
                    <a:pt x="2458" y="58054"/>
                  </a:lnTo>
                  <a:lnTo>
                    <a:pt x="3204" y="55641"/>
                  </a:lnTo>
                  <a:lnTo>
                    <a:pt x="3204" y="55597"/>
                  </a:lnTo>
                  <a:lnTo>
                    <a:pt x="3424" y="53885"/>
                  </a:lnTo>
                  <a:lnTo>
                    <a:pt x="3643" y="51428"/>
                  </a:lnTo>
                  <a:lnTo>
                    <a:pt x="4038" y="48532"/>
                  </a:lnTo>
                  <a:lnTo>
                    <a:pt x="4828" y="45109"/>
                  </a:lnTo>
                  <a:lnTo>
                    <a:pt x="5354" y="41775"/>
                  </a:lnTo>
                  <a:lnTo>
                    <a:pt x="5661" y="39273"/>
                  </a:lnTo>
                  <a:lnTo>
                    <a:pt x="5925" y="36684"/>
                  </a:lnTo>
                  <a:lnTo>
                    <a:pt x="6100" y="35149"/>
                  </a:lnTo>
                  <a:lnTo>
                    <a:pt x="6188" y="33788"/>
                  </a:lnTo>
                  <a:lnTo>
                    <a:pt x="6232" y="32472"/>
                  </a:lnTo>
                  <a:lnTo>
                    <a:pt x="6144" y="31243"/>
                  </a:lnTo>
                  <a:lnTo>
                    <a:pt x="6012" y="29971"/>
                  </a:lnTo>
                  <a:lnTo>
                    <a:pt x="5793" y="28654"/>
                  </a:lnTo>
                  <a:lnTo>
                    <a:pt x="5486" y="27294"/>
                  </a:lnTo>
                  <a:lnTo>
                    <a:pt x="5091" y="25758"/>
                  </a:lnTo>
                  <a:lnTo>
                    <a:pt x="4784" y="23652"/>
                  </a:lnTo>
                  <a:lnTo>
                    <a:pt x="4784" y="21721"/>
                  </a:lnTo>
                  <a:lnTo>
                    <a:pt x="5442" y="18737"/>
                  </a:lnTo>
                  <a:lnTo>
                    <a:pt x="5969" y="17289"/>
                  </a:lnTo>
                  <a:lnTo>
                    <a:pt x="6451" y="16719"/>
                  </a:lnTo>
                  <a:lnTo>
                    <a:pt x="10225" y="14613"/>
                  </a:lnTo>
                  <a:lnTo>
                    <a:pt x="12287" y="14042"/>
                  </a:lnTo>
                  <a:lnTo>
                    <a:pt x="12331" y="14042"/>
                  </a:lnTo>
                  <a:lnTo>
                    <a:pt x="14306" y="13077"/>
                  </a:lnTo>
                  <a:lnTo>
                    <a:pt x="17948" y="11804"/>
                  </a:lnTo>
                  <a:lnTo>
                    <a:pt x="20844" y="10663"/>
                  </a:lnTo>
                  <a:lnTo>
                    <a:pt x="20888" y="10663"/>
                  </a:lnTo>
                  <a:lnTo>
                    <a:pt x="24003" y="8513"/>
                  </a:lnTo>
                  <a:lnTo>
                    <a:pt x="28786" y="4696"/>
                  </a:lnTo>
                  <a:lnTo>
                    <a:pt x="31726" y="2326"/>
                  </a:lnTo>
                  <a:lnTo>
                    <a:pt x="34140" y="308"/>
                  </a:lnTo>
                  <a:lnTo>
                    <a:pt x="34184" y="264"/>
                  </a:lnTo>
                  <a:lnTo>
                    <a:pt x="34184" y="176"/>
                  </a:lnTo>
                  <a:lnTo>
                    <a:pt x="34184" y="132"/>
                  </a:lnTo>
                  <a:lnTo>
                    <a:pt x="34140" y="44"/>
                  </a:lnTo>
                  <a:lnTo>
                    <a:pt x="3409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2" name="Google Shape;5142;p168"/>
            <p:cNvSpPr/>
            <p:nvPr/>
          </p:nvSpPr>
          <p:spPr>
            <a:xfrm>
              <a:off x="1908875" y="4495875"/>
              <a:ext cx="646150" cy="156900"/>
            </a:xfrm>
            <a:custGeom>
              <a:avLst/>
              <a:gdLst/>
              <a:ahLst/>
              <a:cxnLst/>
              <a:rect l="l" t="t" r="r" b="b"/>
              <a:pathLst>
                <a:path w="25846" h="6276" extrusionOk="0">
                  <a:moveTo>
                    <a:pt x="25626" y="0"/>
                  </a:moveTo>
                  <a:lnTo>
                    <a:pt x="24178" y="176"/>
                  </a:lnTo>
                  <a:lnTo>
                    <a:pt x="24134" y="176"/>
                  </a:lnTo>
                  <a:lnTo>
                    <a:pt x="22774" y="658"/>
                  </a:lnTo>
                  <a:lnTo>
                    <a:pt x="22730" y="658"/>
                  </a:lnTo>
                  <a:lnTo>
                    <a:pt x="21238" y="1448"/>
                  </a:lnTo>
                  <a:lnTo>
                    <a:pt x="18035" y="3511"/>
                  </a:lnTo>
                  <a:lnTo>
                    <a:pt x="17464" y="3686"/>
                  </a:lnTo>
                  <a:lnTo>
                    <a:pt x="14393" y="3511"/>
                  </a:lnTo>
                  <a:lnTo>
                    <a:pt x="11936" y="3379"/>
                  </a:lnTo>
                  <a:lnTo>
                    <a:pt x="7811" y="3160"/>
                  </a:lnTo>
                  <a:lnTo>
                    <a:pt x="4827" y="3204"/>
                  </a:lnTo>
                  <a:lnTo>
                    <a:pt x="4739" y="3204"/>
                  </a:lnTo>
                  <a:lnTo>
                    <a:pt x="3291" y="4125"/>
                  </a:lnTo>
                  <a:lnTo>
                    <a:pt x="88" y="5968"/>
                  </a:lnTo>
                  <a:lnTo>
                    <a:pt x="0" y="6012"/>
                  </a:lnTo>
                  <a:lnTo>
                    <a:pt x="0" y="6056"/>
                  </a:lnTo>
                  <a:lnTo>
                    <a:pt x="0" y="6100"/>
                  </a:lnTo>
                  <a:lnTo>
                    <a:pt x="0" y="6187"/>
                  </a:lnTo>
                  <a:lnTo>
                    <a:pt x="88" y="6231"/>
                  </a:lnTo>
                  <a:lnTo>
                    <a:pt x="176" y="6275"/>
                  </a:lnTo>
                  <a:lnTo>
                    <a:pt x="263" y="6275"/>
                  </a:lnTo>
                  <a:lnTo>
                    <a:pt x="3467" y="4432"/>
                  </a:lnTo>
                  <a:lnTo>
                    <a:pt x="4871" y="3555"/>
                  </a:lnTo>
                  <a:lnTo>
                    <a:pt x="7767" y="3511"/>
                  </a:lnTo>
                  <a:lnTo>
                    <a:pt x="11892" y="3730"/>
                  </a:lnTo>
                  <a:lnTo>
                    <a:pt x="14349" y="3862"/>
                  </a:lnTo>
                  <a:lnTo>
                    <a:pt x="17464" y="4037"/>
                  </a:lnTo>
                  <a:lnTo>
                    <a:pt x="17508" y="4037"/>
                  </a:lnTo>
                  <a:lnTo>
                    <a:pt x="18167" y="3818"/>
                  </a:lnTo>
                  <a:lnTo>
                    <a:pt x="18210" y="3818"/>
                  </a:lnTo>
                  <a:lnTo>
                    <a:pt x="21414" y="1755"/>
                  </a:lnTo>
                  <a:lnTo>
                    <a:pt x="22862" y="966"/>
                  </a:lnTo>
                  <a:lnTo>
                    <a:pt x="24266" y="527"/>
                  </a:lnTo>
                  <a:lnTo>
                    <a:pt x="25670" y="351"/>
                  </a:lnTo>
                  <a:lnTo>
                    <a:pt x="25758" y="307"/>
                  </a:lnTo>
                  <a:lnTo>
                    <a:pt x="25802" y="264"/>
                  </a:lnTo>
                  <a:lnTo>
                    <a:pt x="25846" y="220"/>
                  </a:lnTo>
                  <a:lnTo>
                    <a:pt x="25846" y="132"/>
                  </a:lnTo>
                  <a:lnTo>
                    <a:pt x="25802" y="88"/>
                  </a:lnTo>
                  <a:lnTo>
                    <a:pt x="2575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3" name="Google Shape;5143;p168"/>
            <p:cNvSpPr/>
            <p:nvPr/>
          </p:nvSpPr>
          <p:spPr>
            <a:xfrm>
              <a:off x="1292350" y="2521250"/>
              <a:ext cx="799750" cy="2106275"/>
            </a:xfrm>
            <a:custGeom>
              <a:avLst/>
              <a:gdLst/>
              <a:ahLst/>
              <a:cxnLst/>
              <a:rect l="l" t="t" r="r" b="b"/>
              <a:pathLst>
                <a:path w="31990" h="84251" extrusionOk="0">
                  <a:moveTo>
                    <a:pt x="31770" y="1"/>
                  </a:moveTo>
                  <a:lnTo>
                    <a:pt x="31682" y="45"/>
                  </a:lnTo>
                  <a:lnTo>
                    <a:pt x="30146" y="1185"/>
                  </a:lnTo>
                  <a:lnTo>
                    <a:pt x="27689" y="2853"/>
                  </a:lnTo>
                  <a:lnTo>
                    <a:pt x="27645" y="2941"/>
                  </a:lnTo>
                  <a:lnTo>
                    <a:pt x="25977" y="7197"/>
                  </a:lnTo>
                  <a:lnTo>
                    <a:pt x="25495" y="8513"/>
                  </a:lnTo>
                  <a:lnTo>
                    <a:pt x="25100" y="9128"/>
                  </a:lnTo>
                  <a:lnTo>
                    <a:pt x="21897" y="11453"/>
                  </a:lnTo>
                  <a:lnTo>
                    <a:pt x="17640" y="15096"/>
                  </a:lnTo>
                  <a:lnTo>
                    <a:pt x="15446" y="15973"/>
                  </a:lnTo>
                  <a:lnTo>
                    <a:pt x="11804" y="18430"/>
                  </a:lnTo>
                  <a:lnTo>
                    <a:pt x="9917" y="19527"/>
                  </a:lnTo>
                  <a:lnTo>
                    <a:pt x="7416" y="20361"/>
                  </a:lnTo>
                  <a:lnTo>
                    <a:pt x="5222" y="21809"/>
                  </a:lnTo>
                  <a:lnTo>
                    <a:pt x="3906" y="22775"/>
                  </a:lnTo>
                  <a:lnTo>
                    <a:pt x="1887" y="23828"/>
                  </a:lnTo>
                  <a:lnTo>
                    <a:pt x="1843" y="23872"/>
                  </a:lnTo>
                  <a:lnTo>
                    <a:pt x="1492" y="24618"/>
                  </a:lnTo>
                  <a:lnTo>
                    <a:pt x="1448" y="24661"/>
                  </a:lnTo>
                  <a:lnTo>
                    <a:pt x="1404" y="25276"/>
                  </a:lnTo>
                  <a:lnTo>
                    <a:pt x="1448" y="25364"/>
                  </a:lnTo>
                  <a:lnTo>
                    <a:pt x="1843" y="26066"/>
                  </a:lnTo>
                  <a:lnTo>
                    <a:pt x="4125" y="34754"/>
                  </a:lnTo>
                  <a:lnTo>
                    <a:pt x="4564" y="37782"/>
                  </a:lnTo>
                  <a:lnTo>
                    <a:pt x="4652" y="41248"/>
                  </a:lnTo>
                  <a:lnTo>
                    <a:pt x="4520" y="44715"/>
                  </a:lnTo>
                  <a:lnTo>
                    <a:pt x="4344" y="47435"/>
                  </a:lnTo>
                  <a:lnTo>
                    <a:pt x="4125" y="51165"/>
                  </a:lnTo>
                  <a:lnTo>
                    <a:pt x="3555" y="55860"/>
                  </a:lnTo>
                  <a:lnTo>
                    <a:pt x="2765" y="61872"/>
                  </a:lnTo>
                  <a:lnTo>
                    <a:pt x="2194" y="64768"/>
                  </a:lnTo>
                  <a:lnTo>
                    <a:pt x="1448" y="67225"/>
                  </a:lnTo>
                  <a:lnTo>
                    <a:pt x="922" y="69375"/>
                  </a:lnTo>
                  <a:lnTo>
                    <a:pt x="220" y="71789"/>
                  </a:lnTo>
                  <a:lnTo>
                    <a:pt x="220" y="71833"/>
                  </a:lnTo>
                  <a:lnTo>
                    <a:pt x="44" y="74246"/>
                  </a:lnTo>
                  <a:lnTo>
                    <a:pt x="0" y="76747"/>
                  </a:lnTo>
                  <a:lnTo>
                    <a:pt x="0" y="76791"/>
                  </a:lnTo>
                  <a:lnTo>
                    <a:pt x="176" y="78020"/>
                  </a:lnTo>
                  <a:lnTo>
                    <a:pt x="966" y="80653"/>
                  </a:lnTo>
                  <a:lnTo>
                    <a:pt x="1536" y="82189"/>
                  </a:lnTo>
                  <a:lnTo>
                    <a:pt x="1580" y="82232"/>
                  </a:lnTo>
                  <a:lnTo>
                    <a:pt x="2063" y="82934"/>
                  </a:lnTo>
                  <a:lnTo>
                    <a:pt x="2106" y="82978"/>
                  </a:lnTo>
                  <a:lnTo>
                    <a:pt x="3949" y="84207"/>
                  </a:lnTo>
                  <a:lnTo>
                    <a:pt x="4037" y="84251"/>
                  </a:lnTo>
                  <a:lnTo>
                    <a:pt x="4125" y="84207"/>
                  </a:lnTo>
                  <a:lnTo>
                    <a:pt x="4213" y="84163"/>
                  </a:lnTo>
                  <a:lnTo>
                    <a:pt x="4213" y="84075"/>
                  </a:lnTo>
                  <a:lnTo>
                    <a:pt x="4213" y="84032"/>
                  </a:lnTo>
                  <a:lnTo>
                    <a:pt x="4213" y="83944"/>
                  </a:lnTo>
                  <a:lnTo>
                    <a:pt x="4169" y="83900"/>
                  </a:lnTo>
                  <a:lnTo>
                    <a:pt x="2326" y="82671"/>
                  </a:lnTo>
                  <a:lnTo>
                    <a:pt x="1843" y="82057"/>
                  </a:lnTo>
                  <a:lnTo>
                    <a:pt x="1273" y="80521"/>
                  </a:lnTo>
                  <a:lnTo>
                    <a:pt x="527" y="77932"/>
                  </a:lnTo>
                  <a:lnTo>
                    <a:pt x="351" y="76747"/>
                  </a:lnTo>
                  <a:lnTo>
                    <a:pt x="395" y="74246"/>
                  </a:lnTo>
                  <a:lnTo>
                    <a:pt x="571" y="71877"/>
                  </a:lnTo>
                  <a:lnTo>
                    <a:pt x="1273" y="69463"/>
                  </a:lnTo>
                  <a:lnTo>
                    <a:pt x="1755" y="67357"/>
                  </a:lnTo>
                  <a:lnTo>
                    <a:pt x="2545" y="64856"/>
                  </a:lnTo>
                  <a:lnTo>
                    <a:pt x="3116" y="61960"/>
                  </a:lnTo>
                  <a:lnTo>
                    <a:pt x="3906" y="55904"/>
                  </a:lnTo>
                  <a:lnTo>
                    <a:pt x="4476" y="51209"/>
                  </a:lnTo>
                  <a:lnTo>
                    <a:pt x="4695" y="47435"/>
                  </a:lnTo>
                  <a:lnTo>
                    <a:pt x="4871" y="44715"/>
                  </a:lnTo>
                  <a:lnTo>
                    <a:pt x="5003" y="41248"/>
                  </a:lnTo>
                  <a:lnTo>
                    <a:pt x="4915" y="37782"/>
                  </a:lnTo>
                  <a:lnTo>
                    <a:pt x="4915" y="37738"/>
                  </a:lnTo>
                  <a:lnTo>
                    <a:pt x="4476" y="34710"/>
                  </a:lnTo>
                  <a:lnTo>
                    <a:pt x="2194" y="25934"/>
                  </a:lnTo>
                  <a:lnTo>
                    <a:pt x="2150" y="25890"/>
                  </a:lnTo>
                  <a:lnTo>
                    <a:pt x="1755" y="25232"/>
                  </a:lnTo>
                  <a:lnTo>
                    <a:pt x="1799" y="24749"/>
                  </a:lnTo>
                  <a:lnTo>
                    <a:pt x="2106" y="24091"/>
                  </a:lnTo>
                  <a:lnTo>
                    <a:pt x="4081" y="23082"/>
                  </a:lnTo>
                  <a:lnTo>
                    <a:pt x="5397" y="22072"/>
                  </a:lnTo>
                  <a:lnTo>
                    <a:pt x="7548" y="20668"/>
                  </a:lnTo>
                  <a:lnTo>
                    <a:pt x="10049" y="19835"/>
                  </a:lnTo>
                  <a:lnTo>
                    <a:pt x="10093" y="19835"/>
                  </a:lnTo>
                  <a:lnTo>
                    <a:pt x="12023" y="18738"/>
                  </a:lnTo>
                  <a:lnTo>
                    <a:pt x="15622" y="16280"/>
                  </a:lnTo>
                  <a:lnTo>
                    <a:pt x="17816" y="15403"/>
                  </a:lnTo>
                  <a:lnTo>
                    <a:pt x="17860" y="15359"/>
                  </a:lnTo>
                  <a:lnTo>
                    <a:pt x="22116" y="11717"/>
                  </a:lnTo>
                  <a:lnTo>
                    <a:pt x="25363" y="9391"/>
                  </a:lnTo>
                  <a:lnTo>
                    <a:pt x="25407" y="9347"/>
                  </a:lnTo>
                  <a:lnTo>
                    <a:pt x="25802" y="8689"/>
                  </a:lnTo>
                  <a:lnTo>
                    <a:pt x="25802" y="8645"/>
                  </a:lnTo>
                  <a:lnTo>
                    <a:pt x="26285" y="7329"/>
                  </a:lnTo>
                  <a:lnTo>
                    <a:pt x="27952" y="3116"/>
                  </a:lnTo>
                  <a:lnTo>
                    <a:pt x="30322" y="1449"/>
                  </a:lnTo>
                  <a:lnTo>
                    <a:pt x="31901" y="308"/>
                  </a:lnTo>
                  <a:lnTo>
                    <a:pt x="31945" y="264"/>
                  </a:lnTo>
                  <a:lnTo>
                    <a:pt x="31989" y="176"/>
                  </a:lnTo>
                  <a:lnTo>
                    <a:pt x="31989" y="132"/>
                  </a:lnTo>
                  <a:lnTo>
                    <a:pt x="31945" y="88"/>
                  </a:lnTo>
                  <a:lnTo>
                    <a:pt x="3190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4" name="Google Shape;5144;p168"/>
            <p:cNvSpPr/>
            <p:nvPr/>
          </p:nvSpPr>
          <p:spPr>
            <a:xfrm>
              <a:off x="1915450" y="4597900"/>
              <a:ext cx="615450" cy="109725"/>
            </a:xfrm>
            <a:custGeom>
              <a:avLst/>
              <a:gdLst/>
              <a:ahLst/>
              <a:cxnLst/>
              <a:rect l="l" t="t" r="r" b="b"/>
              <a:pathLst>
                <a:path w="24618" h="4389" extrusionOk="0">
                  <a:moveTo>
                    <a:pt x="24442" y="0"/>
                  </a:moveTo>
                  <a:lnTo>
                    <a:pt x="20975" y="132"/>
                  </a:lnTo>
                  <a:lnTo>
                    <a:pt x="20931" y="132"/>
                  </a:lnTo>
                  <a:lnTo>
                    <a:pt x="20098" y="395"/>
                  </a:lnTo>
                  <a:lnTo>
                    <a:pt x="17201" y="2019"/>
                  </a:lnTo>
                  <a:lnTo>
                    <a:pt x="15534" y="1975"/>
                  </a:lnTo>
                  <a:lnTo>
                    <a:pt x="12857" y="1799"/>
                  </a:lnTo>
                  <a:lnTo>
                    <a:pt x="9698" y="1668"/>
                  </a:lnTo>
                  <a:lnTo>
                    <a:pt x="7197" y="1580"/>
                  </a:lnTo>
                  <a:lnTo>
                    <a:pt x="4169" y="1536"/>
                  </a:lnTo>
                  <a:lnTo>
                    <a:pt x="4081" y="1580"/>
                  </a:lnTo>
                  <a:lnTo>
                    <a:pt x="1185" y="3116"/>
                  </a:lnTo>
                  <a:lnTo>
                    <a:pt x="1141" y="3160"/>
                  </a:lnTo>
                  <a:lnTo>
                    <a:pt x="88" y="4081"/>
                  </a:lnTo>
                  <a:lnTo>
                    <a:pt x="44" y="4125"/>
                  </a:lnTo>
                  <a:lnTo>
                    <a:pt x="0" y="4169"/>
                  </a:lnTo>
                  <a:lnTo>
                    <a:pt x="0" y="4257"/>
                  </a:lnTo>
                  <a:lnTo>
                    <a:pt x="44" y="4300"/>
                  </a:lnTo>
                  <a:lnTo>
                    <a:pt x="132" y="4344"/>
                  </a:lnTo>
                  <a:lnTo>
                    <a:pt x="176" y="4388"/>
                  </a:lnTo>
                  <a:lnTo>
                    <a:pt x="307" y="4344"/>
                  </a:lnTo>
                  <a:lnTo>
                    <a:pt x="1361" y="3423"/>
                  </a:lnTo>
                  <a:lnTo>
                    <a:pt x="4213" y="1887"/>
                  </a:lnTo>
                  <a:lnTo>
                    <a:pt x="7197" y="1931"/>
                  </a:lnTo>
                  <a:lnTo>
                    <a:pt x="9698" y="2019"/>
                  </a:lnTo>
                  <a:lnTo>
                    <a:pt x="12813" y="2150"/>
                  </a:lnTo>
                  <a:lnTo>
                    <a:pt x="15534" y="2326"/>
                  </a:lnTo>
                  <a:lnTo>
                    <a:pt x="17201" y="2370"/>
                  </a:lnTo>
                  <a:lnTo>
                    <a:pt x="17333" y="2370"/>
                  </a:lnTo>
                  <a:lnTo>
                    <a:pt x="20229" y="702"/>
                  </a:lnTo>
                  <a:lnTo>
                    <a:pt x="21019" y="483"/>
                  </a:lnTo>
                  <a:lnTo>
                    <a:pt x="24442" y="351"/>
                  </a:lnTo>
                  <a:lnTo>
                    <a:pt x="24530" y="307"/>
                  </a:lnTo>
                  <a:lnTo>
                    <a:pt x="24573" y="307"/>
                  </a:lnTo>
                  <a:lnTo>
                    <a:pt x="24617" y="220"/>
                  </a:lnTo>
                  <a:lnTo>
                    <a:pt x="24617" y="176"/>
                  </a:lnTo>
                  <a:lnTo>
                    <a:pt x="24617" y="88"/>
                  </a:lnTo>
                  <a:lnTo>
                    <a:pt x="24573" y="44"/>
                  </a:lnTo>
                  <a:lnTo>
                    <a:pt x="2448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5" name="Google Shape;5145;p168"/>
            <p:cNvSpPr/>
            <p:nvPr/>
          </p:nvSpPr>
          <p:spPr>
            <a:xfrm>
              <a:off x="1158500" y="3048925"/>
              <a:ext cx="152525" cy="1579700"/>
            </a:xfrm>
            <a:custGeom>
              <a:avLst/>
              <a:gdLst/>
              <a:ahLst/>
              <a:cxnLst/>
              <a:rect l="l" t="t" r="r" b="b"/>
              <a:pathLst>
                <a:path w="6101" h="63188" extrusionOk="0">
                  <a:moveTo>
                    <a:pt x="5881" y="0"/>
                  </a:moveTo>
                  <a:lnTo>
                    <a:pt x="5793" y="44"/>
                  </a:lnTo>
                  <a:lnTo>
                    <a:pt x="5749" y="88"/>
                  </a:lnTo>
                  <a:lnTo>
                    <a:pt x="4564" y="3028"/>
                  </a:lnTo>
                  <a:lnTo>
                    <a:pt x="3687" y="5441"/>
                  </a:lnTo>
                  <a:lnTo>
                    <a:pt x="2765" y="8030"/>
                  </a:lnTo>
                  <a:lnTo>
                    <a:pt x="2765" y="8074"/>
                  </a:lnTo>
                  <a:lnTo>
                    <a:pt x="2853" y="9873"/>
                  </a:lnTo>
                  <a:lnTo>
                    <a:pt x="3204" y="12330"/>
                  </a:lnTo>
                  <a:lnTo>
                    <a:pt x="3248" y="12330"/>
                  </a:lnTo>
                  <a:lnTo>
                    <a:pt x="3818" y="14568"/>
                  </a:lnTo>
                  <a:lnTo>
                    <a:pt x="3599" y="16236"/>
                  </a:lnTo>
                  <a:lnTo>
                    <a:pt x="3423" y="18956"/>
                  </a:lnTo>
                  <a:lnTo>
                    <a:pt x="3336" y="21414"/>
                  </a:lnTo>
                  <a:lnTo>
                    <a:pt x="2853" y="24134"/>
                  </a:lnTo>
                  <a:lnTo>
                    <a:pt x="2502" y="26284"/>
                  </a:lnTo>
                  <a:lnTo>
                    <a:pt x="2502" y="26328"/>
                  </a:lnTo>
                  <a:lnTo>
                    <a:pt x="2458" y="31331"/>
                  </a:lnTo>
                  <a:lnTo>
                    <a:pt x="2634" y="34446"/>
                  </a:lnTo>
                  <a:lnTo>
                    <a:pt x="2765" y="36158"/>
                  </a:lnTo>
                  <a:lnTo>
                    <a:pt x="2414" y="39931"/>
                  </a:lnTo>
                  <a:lnTo>
                    <a:pt x="2107" y="41292"/>
                  </a:lnTo>
                  <a:lnTo>
                    <a:pt x="834" y="44714"/>
                  </a:lnTo>
                  <a:lnTo>
                    <a:pt x="571" y="45899"/>
                  </a:lnTo>
                  <a:lnTo>
                    <a:pt x="571" y="45943"/>
                  </a:lnTo>
                  <a:lnTo>
                    <a:pt x="615" y="48137"/>
                  </a:lnTo>
                  <a:lnTo>
                    <a:pt x="615" y="51560"/>
                  </a:lnTo>
                  <a:lnTo>
                    <a:pt x="176" y="53183"/>
                  </a:lnTo>
                  <a:lnTo>
                    <a:pt x="1" y="54499"/>
                  </a:lnTo>
                  <a:lnTo>
                    <a:pt x="1" y="54543"/>
                  </a:lnTo>
                  <a:lnTo>
                    <a:pt x="483" y="58624"/>
                  </a:lnTo>
                  <a:lnTo>
                    <a:pt x="834" y="61169"/>
                  </a:lnTo>
                  <a:lnTo>
                    <a:pt x="922" y="63012"/>
                  </a:lnTo>
                  <a:lnTo>
                    <a:pt x="922" y="63100"/>
                  </a:lnTo>
                  <a:lnTo>
                    <a:pt x="966" y="63144"/>
                  </a:lnTo>
                  <a:lnTo>
                    <a:pt x="1098" y="63188"/>
                  </a:lnTo>
                  <a:lnTo>
                    <a:pt x="1186" y="63188"/>
                  </a:lnTo>
                  <a:lnTo>
                    <a:pt x="1229" y="63144"/>
                  </a:lnTo>
                  <a:lnTo>
                    <a:pt x="1273" y="63100"/>
                  </a:lnTo>
                  <a:lnTo>
                    <a:pt x="1273" y="63012"/>
                  </a:lnTo>
                  <a:lnTo>
                    <a:pt x="1186" y="61125"/>
                  </a:lnTo>
                  <a:lnTo>
                    <a:pt x="834" y="58580"/>
                  </a:lnTo>
                  <a:lnTo>
                    <a:pt x="352" y="54543"/>
                  </a:lnTo>
                  <a:lnTo>
                    <a:pt x="527" y="53227"/>
                  </a:lnTo>
                  <a:lnTo>
                    <a:pt x="966" y="51603"/>
                  </a:lnTo>
                  <a:lnTo>
                    <a:pt x="966" y="51560"/>
                  </a:lnTo>
                  <a:lnTo>
                    <a:pt x="966" y="48137"/>
                  </a:lnTo>
                  <a:lnTo>
                    <a:pt x="922" y="45987"/>
                  </a:lnTo>
                  <a:lnTo>
                    <a:pt x="1186" y="44802"/>
                  </a:lnTo>
                  <a:lnTo>
                    <a:pt x="2414" y="41423"/>
                  </a:lnTo>
                  <a:lnTo>
                    <a:pt x="2458" y="41379"/>
                  </a:lnTo>
                  <a:lnTo>
                    <a:pt x="2765" y="39975"/>
                  </a:lnTo>
                  <a:lnTo>
                    <a:pt x="3116" y="36201"/>
                  </a:lnTo>
                  <a:lnTo>
                    <a:pt x="3116" y="36158"/>
                  </a:lnTo>
                  <a:lnTo>
                    <a:pt x="2985" y="34446"/>
                  </a:lnTo>
                  <a:lnTo>
                    <a:pt x="2809" y="31287"/>
                  </a:lnTo>
                  <a:lnTo>
                    <a:pt x="2853" y="26328"/>
                  </a:lnTo>
                  <a:lnTo>
                    <a:pt x="3204" y="24222"/>
                  </a:lnTo>
                  <a:lnTo>
                    <a:pt x="3687" y="21458"/>
                  </a:lnTo>
                  <a:lnTo>
                    <a:pt x="3687" y="21414"/>
                  </a:lnTo>
                  <a:lnTo>
                    <a:pt x="3774" y="19000"/>
                  </a:lnTo>
                  <a:lnTo>
                    <a:pt x="3950" y="16280"/>
                  </a:lnTo>
                  <a:lnTo>
                    <a:pt x="4169" y="14612"/>
                  </a:lnTo>
                  <a:lnTo>
                    <a:pt x="4169" y="14525"/>
                  </a:lnTo>
                  <a:lnTo>
                    <a:pt x="3555" y="12287"/>
                  </a:lnTo>
                  <a:lnTo>
                    <a:pt x="3204" y="9829"/>
                  </a:lnTo>
                  <a:lnTo>
                    <a:pt x="3116" y="8074"/>
                  </a:lnTo>
                  <a:lnTo>
                    <a:pt x="3994" y="5573"/>
                  </a:lnTo>
                  <a:lnTo>
                    <a:pt x="4915" y="3160"/>
                  </a:lnTo>
                  <a:lnTo>
                    <a:pt x="6100" y="220"/>
                  </a:lnTo>
                  <a:lnTo>
                    <a:pt x="6100" y="176"/>
                  </a:lnTo>
                  <a:lnTo>
                    <a:pt x="6100" y="88"/>
                  </a:lnTo>
                  <a:lnTo>
                    <a:pt x="6056" y="44"/>
                  </a:lnTo>
                  <a:lnTo>
                    <a:pt x="601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6" name="Google Shape;5146;p168"/>
            <p:cNvSpPr/>
            <p:nvPr/>
          </p:nvSpPr>
          <p:spPr>
            <a:xfrm>
              <a:off x="2096450" y="4705400"/>
              <a:ext cx="263300" cy="30750"/>
            </a:xfrm>
            <a:custGeom>
              <a:avLst/>
              <a:gdLst/>
              <a:ahLst/>
              <a:cxnLst/>
              <a:rect l="l" t="t" r="r" b="b"/>
              <a:pathLst>
                <a:path w="10532" h="1230" extrusionOk="0">
                  <a:moveTo>
                    <a:pt x="10313" y="0"/>
                  </a:moveTo>
                  <a:lnTo>
                    <a:pt x="9874" y="176"/>
                  </a:lnTo>
                  <a:lnTo>
                    <a:pt x="6100" y="132"/>
                  </a:lnTo>
                  <a:lnTo>
                    <a:pt x="6056" y="176"/>
                  </a:lnTo>
                  <a:lnTo>
                    <a:pt x="4740" y="308"/>
                  </a:lnTo>
                  <a:lnTo>
                    <a:pt x="176" y="878"/>
                  </a:lnTo>
                  <a:lnTo>
                    <a:pt x="88" y="922"/>
                  </a:lnTo>
                  <a:lnTo>
                    <a:pt x="44" y="966"/>
                  </a:lnTo>
                  <a:lnTo>
                    <a:pt x="1" y="1010"/>
                  </a:lnTo>
                  <a:lnTo>
                    <a:pt x="1" y="1097"/>
                  </a:lnTo>
                  <a:lnTo>
                    <a:pt x="88" y="1185"/>
                  </a:lnTo>
                  <a:lnTo>
                    <a:pt x="176" y="1229"/>
                  </a:lnTo>
                  <a:lnTo>
                    <a:pt x="220" y="1229"/>
                  </a:lnTo>
                  <a:lnTo>
                    <a:pt x="4784" y="659"/>
                  </a:lnTo>
                  <a:lnTo>
                    <a:pt x="6100" y="483"/>
                  </a:lnTo>
                  <a:lnTo>
                    <a:pt x="9918" y="527"/>
                  </a:lnTo>
                  <a:lnTo>
                    <a:pt x="9961" y="527"/>
                  </a:lnTo>
                  <a:lnTo>
                    <a:pt x="10444" y="351"/>
                  </a:lnTo>
                  <a:lnTo>
                    <a:pt x="10488" y="308"/>
                  </a:lnTo>
                  <a:lnTo>
                    <a:pt x="10532" y="264"/>
                  </a:lnTo>
                  <a:lnTo>
                    <a:pt x="10532" y="176"/>
                  </a:lnTo>
                  <a:lnTo>
                    <a:pt x="10532" y="88"/>
                  </a:lnTo>
                  <a:lnTo>
                    <a:pt x="10488" y="44"/>
                  </a:lnTo>
                  <a:lnTo>
                    <a:pt x="1044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7" name="Google Shape;5147;p168"/>
            <p:cNvSpPr/>
            <p:nvPr/>
          </p:nvSpPr>
          <p:spPr>
            <a:xfrm>
              <a:off x="1024675" y="3357175"/>
              <a:ext cx="119600" cy="1265975"/>
            </a:xfrm>
            <a:custGeom>
              <a:avLst/>
              <a:gdLst/>
              <a:ahLst/>
              <a:cxnLst/>
              <a:rect l="l" t="t" r="r" b="b"/>
              <a:pathLst>
                <a:path w="4784" h="50639" extrusionOk="0">
                  <a:moveTo>
                    <a:pt x="4564" y="0"/>
                  </a:moveTo>
                  <a:lnTo>
                    <a:pt x="4520" y="44"/>
                  </a:lnTo>
                  <a:lnTo>
                    <a:pt x="4476" y="88"/>
                  </a:lnTo>
                  <a:lnTo>
                    <a:pt x="4432" y="176"/>
                  </a:lnTo>
                  <a:lnTo>
                    <a:pt x="3950" y="3423"/>
                  </a:lnTo>
                  <a:lnTo>
                    <a:pt x="3555" y="5266"/>
                  </a:lnTo>
                  <a:lnTo>
                    <a:pt x="3511" y="5310"/>
                  </a:lnTo>
                  <a:lnTo>
                    <a:pt x="3423" y="7504"/>
                  </a:lnTo>
                  <a:lnTo>
                    <a:pt x="3379" y="11278"/>
                  </a:lnTo>
                  <a:lnTo>
                    <a:pt x="3467" y="13823"/>
                  </a:lnTo>
                  <a:lnTo>
                    <a:pt x="3555" y="16148"/>
                  </a:lnTo>
                  <a:lnTo>
                    <a:pt x="3818" y="18342"/>
                  </a:lnTo>
                  <a:lnTo>
                    <a:pt x="3774" y="19483"/>
                  </a:lnTo>
                  <a:lnTo>
                    <a:pt x="3511" y="20624"/>
                  </a:lnTo>
                  <a:lnTo>
                    <a:pt x="2589" y="24310"/>
                  </a:lnTo>
                  <a:lnTo>
                    <a:pt x="2589" y="24354"/>
                  </a:lnTo>
                  <a:lnTo>
                    <a:pt x="2414" y="27206"/>
                  </a:lnTo>
                  <a:lnTo>
                    <a:pt x="2150" y="28523"/>
                  </a:lnTo>
                  <a:lnTo>
                    <a:pt x="659" y="31638"/>
                  </a:lnTo>
                  <a:lnTo>
                    <a:pt x="659" y="31682"/>
                  </a:lnTo>
                  <a:lnTo>
                    <a:pt x="308" y="32998"/>
                  </a:lnTo>
                  <a:lnTo>
                    <a:pt x="264" y="33042"/>
                  </a:lnTo>
                  <a:lnTo>
                    <a:pt x="0" y="35324"/>
                  </a:lnTo>
                  <a:lnTo>
                    <a:pt x="264" y="39054"/>
                  </a:lnTo>
                  <a:lnTo>
                    <a:pt x="176" y="41643"/>
                  </a:lnTo>
                  <a:lnTo>
                    <a:pt x="176" y="41687"/>
                  </a:lnTo>
                  <a:lnTo>
                    <a:pt x="527" y="43837"/>
                  </a:lnTo>
                  <a:lnTo>
                    <a:pt x="922" y="45943"/>
                  </a:lnTo>
                  <a:lnTo>
                    <a:pt x="922" y="45987"/>
                  </a:lnTo>
                  <a:lnTo>
                    <a:pt x="2458" y="48839"/>
                  </a:lnTo>
                  <a:lnTo>
                    <a:pt x="3379" y="50551"/>
                  </a:lnTo>
                  <a:lnTo>
                    <a:pt x="3423" y="50638"/>
                  </a:lnTo>
                  <a:lnTo>
                    <a:pt x="3599" y="50638"/>
                  </a:lnTo>
                  <a:lnTo>
                    <a:pt x="3686" y="50595"/>
                  </a:lnTo>
                  <a:lnTo>
                    <a:pt x="3686" y="50507"/>
                  </a:lnTo>
                  <a:lnTo>
                    <a:pt x="3730" y="50463"/>
                  </a:lnTo>
                  <a:lnTo>
                    <a:pt x="3686" y="50375"/>
                  </a:lnTo>
                  <a:lnTo>
                    <a:pt x="2809" y="48664"/>
                  </a:lnTo>
                  <a:lnTo>
                    <a:pt x="1273" y="45855"/>
                  </a:lnTo>
                  <a:lnTo>
                    <a:pt x="878" y="43793"/>
                  </a:lnTo>
                  <a:lnTo>
                    <a:pt x="527" y="41643"/>
                  </a:lnTo>
                  <a:lnTo>
                    <a:pt x="615" y="39054"/>
                  </a:lnTo>
                  <a:lnTo>
                    <a:pt x="351" y="35324"/>
                  </a:lnTo>
                  <a:lnTo>
                    <a:pt x="615" y="33086"/>
                  </a:lnTo>
                  <a:lnTo>
                    <a:pt x="966" y="31814"/>
                  </a:lnTo>
                  <a:lnTo>
                    <a:pt x="2502" y="28654"/>
                  </a:lnTo>
                  <a:lnTo>
                    <a:pt x="2502" y="28610"/>
                  </a:lnTo>
                  <a:lnTo>
                    <a:pt x="2765" y="27294"/>
                  </a:lnTo>
                  <a:lnTo>
                    <a:pt x="2765" y="27250"/>
                  </a:lnTo>
                  <a:lnTo>
                    <a:pt x="2940" y="24398"/>
                  </a:lnTo>
                  <a:lnTo>
                    <a:pt x="3862" y="20668"/>
                  </a:lnTo>
                  <a:lnTo>
                    <a:pt x="4125" y="19571"/>
                  </a:lnTo>
                  <a:lnTo>
                    <a:pt x="4125" y="19527"/>
                  </a:lnTo>
                  <a:lnTo>
                    <a:pt x="4169" y="18342"/>
                  </a:lnTo>
                  <a:lnTo>
                    <a:pt x="4169" y="18299"/>
                  </a:lnTo>
                  <a:lnTo>
                    <a:pt x="3906" y="16105"/>
                  </a:lnTo>
                  <a:lnTo>
                    <a:pt x="3818" y="13779"/>
                  </a:lnTo>
                  <a:lnTo>
                    <a:pt x="3730" y="11278"/>
                  </a:lnTo>
                  <a:lnTo>
                    <a:pt x="3774" y="7504"/>
                  </a:lnTo>
                  <a:lnTo>
                    <a:pt x="3862" y="5310"/>
                  </a:lnTo>
                  <a:lnTo>
                    <a:pt x="4301" y="3467"/>
                  </a:lnTo>
                  <a:lnTo>
                    <a:pt x="4783" y="220"/>
                  </a:lnTo>
                  <a:lnTo>
                    <a:pt x="4783" y="132"/>
                  </a:lnTo>
                  <a:lnTo>
                    <a:pt x="4783" y="88"/>
                  </a:lnTo>
                  <a:lnTo>
                    <a:pt x="4696" y="44"/>
                  </a:lnTo>
                  <a:lnTo>
                    <a:pt x="465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8" name="Google Shape;5148;p168"/>
            <p:cNvSpPr/>
            <p:nvPr/>
          </p:nvSpPr>
          <p:spPr>
            <a:xfrm>
              <a:off x="605600" y="2498225"/>
              <a:ext cx="454200" cy="2111750"/>
            </a:xfrm>
            <a:custGeom>
              <a:avLst/>
              <a:gdLst/>
              <a:ahLst/>
              <a:cxnLst/>
              <a:rect l="l" t="t" r="r" b="b"/>
              <a:pathLst>
                <a:path w="18168" h="84470" extrusionOk="0">
                  <a:moveTo>
                    <a:pt x="17904" y="0"/>
                  </a:moveTo>
                  <a:lnTo>
                    <a:pt x="14569" y="2370"/>
                  </a:lnTo>
                  <a:lnTo>
                    <a:pt x="13077" y="3203"/>
                  </a:lnTo>
                  <a:lnTo>
                    <a:pt x="10181" y="4344"/>
                  </a:lnTo>
                  <a:lnTo>
                    <a:pt x="8119" y="5134"/>
                  </a:lnTo>
                  <a:lnTo>
                    <a:pt x="6364" y="5485"/>
                  </a:lnTo>
                  <a:lnTo>
                    <a:pt x="6320" y="5485"/>
                  </a:lnTo>
                  <a:lnTo>
                    <a:pt x="5223" y="6275"/>
                  </a:lnTo>
                  <a:lnTo>
                    <a:pt x="4521" y="6714"/>
                  </a:lnTo>
                  <a:lnTo>
                    <a:pt x="4477" y="6758"/>
                  </a:lnTo>
                  <a:lnTo>
                    <a:pt x="1888" y="8952"/>
                  </a:lnTo>
                  <a:lnTo>
                    <a:pt x="308" y="10883"/>
                  </a:lnTo>
                  <a:lnTo>
                    <a:pt x="264" y="10926"/>
                  </a:lnTo>
                  <a:lnTo>
                    <a:pt x="1" y="11409"/>
                  </a:lnTo>
                  <a:lnTo>
                    <a:pt x="1" y="11497"/>
                  </a:lnTo>
                  <a:lnTo>
                    <a:pt x="1" y="11585"/>
                  </a:lnTo>
                  <a:lnTo>
                    <a:pt x="1976" y="15534"/>
                  </a:lnTo>
                  <a:lnTo>
                    <a:pt x="2809" y="18649"/>
                  </a:lnTo>
                  <a:lnTo>
                    <a:pt x="3468" y="22204"/>
                  </a:lnTo>
                  <a:lnTo>
                    <a:pt x="4082" y="25495"/>
                  </a:lnTo>
                  <a:lnTo>
                    <a:pt x="4784" y="27864"/>
                  </a:lnTo>
                  <a:lnTo>
                    <a:pt x="5574" y="30541"/>
                  </a:lnTo>
                  <a:lnTo>
                    <a:pt x="6144" y="33525"/>
                  </a:lnTo>
                  <a:lnTo>
                    <a:pt x="6408" y="35324"/>
                  </a:lnTo>
                  <a:lnTo>
                    <a:pt x="6276" y="39800"/>
                  </a:lnTo>
                  <a:lnTo>
                    <a:pt x="6320" y="41730"/>
                  </a:lnTo>
                  <a:lnTo>
                    <a:pt x="6364" y="41818"/>
                  </a:lnTo>
                  <a:lnTo>
                    <a:pt x="8031" y="44407"/>
                  </a:lnTo>
                  <a:lnTo>
                    <a:pt x="9786" y="46996"/>
                  </a:lnTo>
                  <a:lnTo>
                    <a:pt x="11498" y="49322"/>
                  </a:lnTo>
                  <a:lnTo>
                    <a:pt x="12595" y="51384"/>
                  </a:lnTo>
                  <a:lnTo>
                    <a:pt x="13779" y="53183"/>
                  </a:lnTo>
                  <a:lnTo>
                    <a:pt x="15228" y="55202"/>
                  </a:lnTo>
                  <a:lnTo>
                    <a:pt x="16588" y="57045"/>
                  </a:lnTo>
                  <a:lnTo>
                    <a:pt x="17597" y="58580"/>
                  </a:lnTo>
                  <a:lnTo>
                    <a:pt x="17685" y="58975"/>
                  </a:lnTo>
                  <a:lnTo>
                    <a:pt x="16763" y="60950"/>
                  </a:lnTo>
                  <a:lnTo>
                    <a:pt x="15798" y="62925"/>
                  </a:lnTo>
                  <a:lnTo>
                    <a:pt x="15798" y="62968"/>
                  </a:lnTo>
                  <a:lnTo>
                    <a:pt x="15140" y="64987"/>
                  </a:lnTo>
                  <a:lnTo>
                    <a:pt x="15140" y="65031"/>
                  </a:lnTo>
                  <a:lnTo>
                    <a:pt x="14920" y="67313"/>
                  </a:lnTo>
                  <a:lnTo>
                    <a:pt x="14920" y="67356"/>
                  </a:lnTo>
                  <a:lnTo>
                    <a:pt x="15052" y="68102"/>
                  </a:lnTo>
                  <a:lnTo>
                    <a:pt x="15052" y="68146"/>
                  </a:lnTo>
                  <a:lnTo>
                    <a:pt x="15535" y="69199"/>
                  </a:lnTo>
                  <a:lnTo>
                    <a:pt x="15886" y="71437"/>
                  </a:lnTo>
                  <a:lnTo>
                    <a:pt x="16149" y="73895"/>
                  </a:lnTo>
                  <a:lnTo>
                    <a:pt x="16193" y="75606"/>
                  </a:lnTo>
                  <a:lnTo>
                    <a:pt x="15973" y="77537"/>
                  </a:lnTo>
                  <a:lnTo>
                    <a:pt x="15973" y="77581"/>
                  </a:lnTo>
                  <a:lnTo>
                    <a:pt x="16017" y="79731"/>
                  </a:lnTo>
                  <a:lnTo>
                    <a:pt x="16017" y="79775"/>
                  </a:lnTo>
                  <a:lnTo>
                    <a:pt x="16281" y="81003"/>
                  </a:lnTo>
                  <a:lnTo>
                    <a:pt x="16281" y="81047"/>
                  </a:lnTo>
                  <a:lnTo>
                    <a:pt x="17816" y="84382"/>
                  </a:lnTo>
                  <a:lnTo>
                    <a:pt x="17904" y="84470"/>
                  </a:lnTo>
                  <a:lnTo>
                    <a:pt x="18080" y="84470"/>
                  </a:lnTo>
                  <a:lnTo>
                    <a:pt x="18124" y="84426"/>
                  </a:lnTo>
                  <a:lnTo>
                    <a:pt x="18168" y="84382"/>
                  </a:lnTo>
                  <a:lnTo>
                    <a:pt x="18168" y="84294"/>
                  </a:lnTo>
                  <a:lnTo>
                    <a:pt x="18168" y="84250"/>
                  </a:lnTo>
                  <a:lnTo>
                    <a:pt x="16588" y="80916"/>
                  </a:lnTo>
                  <a:lnTo>
                    <a:pt x="16368" y="79731"/>
                  </a:lnTo>
                  <a:lnTo>
                    <a:pt x="16325" y="77581"/>
                  </a:lnTo>
                  <a:lnTo>
                    <a:pt x="16544" y="75650"/>
                  </a:lnTo>
                  <a:lnTo>
                    <a:pt x="16544" y="75606"/>
                  </a:lnTo>
                  <a:lnTo>
                    <a:pt x="16500" y="73851"/>
                  </a:lnTo>
                  <a:lnTo>
                    <a:pt x="16237" y="71393"/>
                  </a:lnTo>
                  <a:lnTo>
                    <a:pt x="15886" y="69112"/>
                  </a:lnTo>
                  <a:lnTo>
                    <a:pt x="15842" y="69068"/>
                  </a:lnTo>
                  <a:lnTo>
                    <a:pt x="15403" y="68015"/>
                  </a:lnTo>
                  <a:lnTo>
                    <a:pt x="15271" y="67313"/>
                  </a:lnTo>
                  <a:lnTo>
                    <a:pt x="15491" y="65075"/>
                  </a:lnTo>
                  <a:lnTo>
                    <a:pt x="16105" y="63056"/>
                  </a:lnTo>
                  <a:lnTo>
                    <a:pt x="17071" y="61125"/>
                  </a:lnTo>
                  <a:lnTo>
                    <a:pt x="17992" y="59107"/>
                  </a:lnTo>
                  <a:lnTo>
                    <a:pt x="18036" y="58975"/>
                  </a:lnTo>
                  <a:lnTo>
                    <a:pt x="17948" y="58493"/>
                  </a:lnTo>
                  <a:lnTo>
                    <a:pt x="17904" y="58405"/>
                  </a:lnTo>
                  <a:lnTo>
                    <a:pt x="16895" y="56825"/>
                  </a:lnTo>
                  <a:lnTo>
                    <a:pt x="15535" y="54982"/>
                  </a:lnTo>
                  <a:lnTo>
                    <a:pt x="14087" y="52964"/>
                  </a:lnTo>
                  <a:lnTo>
                    <a:pt x="12902" y="51209"/>
                  </a:lnTo>
                  <a:lnTo>
                    <a:pt x="11805" y="49146"/>
                  </a:lnTo>
                  <a:lnTo>
                    <a:pt x="11761" y="49146"/>
                  </a:lnTo>
                  <a:lnTo>
                    <a:pt x="10094" y="46777"/>
                  </a:lnTo>
                  <a:lnTo>
                    <a:pt x="8294" y="44188"/>
                  </a:lnTo>
                  <a:lnTo>
                    <a:pt x="6671" y="41687"/>
                  </a:lnTo>
                  <a:lnTo>
                    <a:pt x="6627" y="39800"/>
                  </a:lnTo>
                  <a:lnTo>
                    <a:pt x="6759" y="35324"/>
                  </a:lnTo>
                  <a:lnTo>
                    <a:pt x="6759" y="35280"/>
                  </a:lnTo>
                  <a:lnTo>
                    <a:pt x="6495" y="33481"/>
                  </a:lnTo>
                  <a:lnTo>
                    <a:pt x="5881" y="30453"/>
                  </a:lnTo>
                  <a:lnTo>
                    <a:pt x="5135" y="27776"/>
                  </a:lnTo>
                  <a:lnTo>
                    <a:pt x="4433" y="25407"/>
                  </a:lnTo>
                  <a:lnTo>
                    <a:pt x="3775" y="22116"/>
                  </a:lnTo>
                  <a:lnTo>
                    <a:pt x="3160" y="18562"/>
                  </a:lnTo>
                  <a:lnTo>
                    <a:pt x="2327" y="15446"/>
                  </a:lnTo>
                  <a:lnTo>
                    <a:pt x="2327" y="15402"/>
                  </a:lnTo>
                  <a:lnTo>
                    <a:pt x="352" y="11497"/>
                  </a:lnTo>
                  <a:lnTo>
                    <a:pt x="571" y="11102"/>
                  </a:lnTo>
                  <a:lnTo>
                    <a:pt x="2151" y="9215"/>
                  </a:lnTo>
                  <a:lnTo>
                    <a:pt x="4696" y="7021"/>
                  </a:lnTo>
                  <a:lnTo>
                    <a:pt x="5442" y="6582"/>
                  </a:lnTo>
                  <a:lnTo>
                    <a:pt x="6495" y="5792"/>
                  </a:lnTo>
                  <a:lnTo>
                    <a:pt x="8207" y="5441"/>
                  </a:lnTo>
                  <a:lnTo>
                    <a:pt x="10313" y="4695"/>
                  </a:lnTo>
                  <a:lnTo>
                    <a:pt x="13209" y="3511"/>
                  </a:lnTo>
                  <a:lnTo>
                    <a:pt x="13253" y="3511"/>
                  </a:lnTo>
                  <a:lnTo>
                    <a:pt x="14745" y="2677"/>
                  </a:lnTo>
                  <a:lnTo>
                    <a:pt x="18124" y="307"/>
                  </a:lnTo>
                  <a:lnTo>
                    <a:pt x="18168" y="263"/>
                  </a:lnTo>
                  <a:lnTo>
                    <a:pt x="18168" y="176"/>
                  </a:lnTo>
                  <a:lnTo>
                    <a:pt x="18168" y="132"/>
                  </a:lnTo>
                  <a:lnTo>
                    <a:pt x="18168" y="44"/>
                  </a:lnTo>
                  <a:lnTo>
                    <a:pt x="1812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9" name="Google Shape;5149;p168"/>
            <p:cNvSpPr/>
            <p:nvPr/>
          </p:nvSpPr>
          <p:spPr>
            <a:xfrm>
              <a:off x="489325" y="2325975"/>
              <a:ext cx="527700" cy="2220375"/>
            </a:xfrm>
            <a:custGeom>
              <a:avLst/>
              <a:gdLst/>
              <a:ahLst/>
              <a:cxnLst/>
              <a:rect l="l" t="t" r="r" b="b"/>
              <a:pathLst>
                <a:path w="21108" h="88815" extrusionOk="0">
                  <a:moveTo>
                    <a:pt x="20844" y="1"/>
                  </a:moveTo>
                  <a:lnTo>
                    <a:pt x="17509" y="1844"/>
                  </a:lnTo>
                  <a:lnTo>
                    <a:pt x="15315" y="3204"/>
                  </a:lnTo>
                  <a:lnTo>
                    <a:pt x="13779" y="4082"/>
                  </a:lnTo>
                  <a:lnTo>
                    <a:pt x="12243" y="5047"/>
                  </a:lnTo>
                  <a:lnTo>
                    <a:pt x="10707" y="6056"/>
                  </a:lnTo>
                  <a:lnTo>
                    <a:pt x="9216" y="7066"/>
                  </a:lnTo>
                  <a:lnTo>
                    <a:pt x="8470" y="7636"/>
                  </a:lnTo>
                  <a:lnTo>
                    <a:pt x="7811" y="8163"/>
                  </a:lnTo>
                  <a:lnTo>
                    <a:pt x="7109" y="8733"/>
                  </a:lnTo>
                  <a:lnTo>
                    <a:pt x="6495" y="9347"/>
                  </a:lnTo>
                  <a:lnTo>
                    <a:pt x="5881" y="9918"/>
                  </a:lnTo>
                  <a:lnTo>
                    <a:pt x="5310" y="10576"/>
                  </a:lnTo>
                  <a:lnTo>
                    <a:pt x="4784" y="11190"/>
                  </a:lnTo>
                  <a:lnTo>
                    <a:pt x="4301" y="11849"/>
                  </a:lnTo>
                  <a:lnTo>
                    <a:pt x="3292" y="13121"/>
                  </a:lnTo>
                  <a:lnTo>
                    <a:pt x="3292" y="13165"/>
                  </a:lnTo>
                  <a:lnTo>
                    <a:pt x="1185" y="17860"/>
                  </a:lnTo>
                  <a:lnTo>
                    <a:pt x="220" y="20712"/>
                  </a:lnTo>
                  <a:lnTo>
                    <a:pt x="176" y="20712"/>
                  </a:lnTo>
                  <a:lnTo>
                    <a:pt x="1" y="22204"/>
                  </a:lnTo>
                  <a:lnTo>
                    <a:pt x="1" y="22248"/>
                  </a:lnTo>
                  <a:lnTo>
                    <a:pt x="132" y="25495"/>
                  </a:lnTo>
                  <a:lnTo>
                    <a:pt x="176" y="25539"/>
                  </a:lnTo>
                  <a:lnTo>
                    <a:pt x="834" y="29532"/>
                  </a:lnTo>
                  <a:lnTo>
                    <a:pt x="834" y="29576"/>
                  </a:lnTo>
                  <a:lnTo>
                    <a:pt x="1493" y="31946"/>
                  </a:lnTo>
                  <a:lnTo>
                    <a:pt x="2414" y="34579"/>
                  </a:lnTo>
                  <a:lnTo>
                    <a:pt x="3467" y="37124"/>
                  </a:lnTo>
                  <a:lnTo>
                    <a:pt x="4389" y="39362"/>
                  </a:lnTo>
                  <a:lnTo>
                    <a:pt x="4959" y="41029"/>
                  </a:lnTo>
                  <a:lnTo>
                    <a:pt x="5486" y="42960"/>
                  </a:lnTo>
                  <a:lnTo>
                    <a:pt x="5661" y="44232"/>
                  </a:lnTo>
                  <a:lnTo>
                    <a:pt x="5573" y="46734"/>
                  </a:lnTo>
                  <a:lnTo>
                    <a:pt x="5881" y="48928"/>
                  </a:lnTo>
                  <a:lnTo>
                    <a:pt x="6363" y="51648"/>
                  </a:lnTo>
                  <a:lnTo>
                    <a:pt x="6276" y="56343"/>
                  </a:lnTo>
                  <a:lnTo>
                    <a:pt x="6188" y="58625"/>
                  </a:lnTo>
                  <a:lnTo>
                    <a:pt x="6188" y="61346"/>
                  </a:lnTo>
                  <a:lnTo>
                    <a:pt x="6276" y="65690"/>
                  </a:lnTo>
                  <a:lnTo>
                    <a:pt x="6276" y="65778"/>
                  </a:lnTo>
                  <a:lnTo>
                    <a:pt x="6539" y="66304"/>
                  </a:lnTo>
                  <a:lnTo>
                    <a:pt x="6583" y="66348"/>
                  </a:lnTo>
                  <a:lnTo>
                    <a:pt x="8996" y="68674"/>
                  </a:lnTo>
                  <a:lnTo>
                    <a:pt x="10839" y="70385"/>
                  </a:lnTo>
                  <a:lnTo>
                    <a:pt x="12902" y="71965"/>
                  </a:lnTo>
                  <a:lnTo>
                    <a:pt x="14745" y="73369"/>
                  </a:lnTo>
                  <a:lnTo>
                    <a:pt x="16412" y="74378"/>
                  </a:lnTo>
                  <a:lnTo>
                    <a:pt x="17948" y="75168"/>
                  </a:lnTo>
                  <a:lnTo>
                    <a:pt x="18825" y="76528"/>
                  </a:lnTo>
                  <a:lnTo>
                    <a:pt x="19440" y="77976"/>
                  </a:lnTo>
                  <a:lnTo>
                    <a:pt x="19747" y="80126"/>
                  </a:lnTo>
                  <a:lnTo>
                    <a:pt x="20054" y="82759"/>
                  </a:lnTo>
                  <a:lnTo>
                    <a:pt x="19922" y="84953"/>
                  </a:lnTo>
                  <a:lnTo>
                    <a:pt x="19703" y="87147"/>
                  </a:lnTo>
                  <a:lnTo>
                    <a:pt x="19615" y="88639"/>
                  </a:lnTo>
                  <a:lnTo>
                    <a:pt x="19659" y="88683"/>
                  </a:lnTo>
                  <a:lnTo>
                    <a:pt x="19659" y="88771"/>
                  </a:lnTo>
                  <a:lnTo>
                    <a:pt x="19747" y="88815"/>
                  </a:lnTo>
                  <a:lnTo>
                    <a:pt x="19791" y="88815"/>
                  </a:lnTo>
                  <a:lnTo>
                    <a:pt x="19922" y="88771"/>
                  </a:lnTo>
                  <a:lnTo>
                    <a:pt x="19966" y="88727"/>
                  </a:lnTo>
                  <a:lnTo>
                    <a:pt x="19966" y="88639"/>
                  </a:lnTo>
                  <a:lnTo>
                    <a:pt x="20054" y="87191"/>
                  </a:lnTo>
                  <a:lnTo>
                    <a:pt x="20273" y="84997"/>
                  </a:lnTo>
                  <a:lnTo>
                    <a:pt x="20405" y="82759"/>
                  </a:lnTo>
                  <a:lnTo>
                    <a:pt x="20405" y="82715"/>
                  </a:lnTo>
                  <a:lnTo>
                    <a:pt x="20098" y="80083"/>
                  </a:lnTo>
                  <a:lnTo>
                    <a:pt x="19791" y="77889"/>
                  </a:lnTo>
                  <a:lnTo>
                    <a:pt x="19791" y="77845"/>
                  </a:lnTo>
                  <a:lnTo>
                    <a:pt x="19133" y="76397"/>
                  </a:lnTo>
                  <a:lnTo>
                    <a:pt x="19133" y="76353"/>
                  </a:lnTo>
                  <a:lnTo>
                    <a:pt x="18211" y="74905"/>
                  </a:lnTo>
                  <a:lnTo>
                    <a:pt x="18167" y="74861"/>
                  </a:lnTo>
                  <a:lnTo>
                    <a:pt x="16587" y="74071"/>
                  </a:lnTo>
                  <a:lnTo>
                    <a:pt x="14964" y="73062"/>
                  </a:lnTo>
                  <a:lnTo>
                    <a:pt x="13121" y="71658"/>
                  </a:lnTo>
                  <a:lnTo>
                    <a:pt x="11102" y="70078"/>
                  </a:lnTo>
                  <a:lnTo>
                    <a:pt x="9216" y="68410"/>
                  </a:lnTo>
                  <a:lnTo>
                    <a:pt x="6846" y="66129"/>
                  </a:lnTo>
                  <a:lnTo>
                    <a:pt x="6627" y="65646"/>
                  </a:lnTo>
                  <a:lnTo>
                    <a:pt x="6539" y="61346"/>
                  </a:lnTo>
                  <a:lnTo>
                    <a:pt x="6539" y="58625"/>
                  </a:lnTo>
                  <a:lnTo>
                    <a:pt x="6627" y="56343"/>
                  </a:lnTo>
                  <a:lnTo>
                    <a:pt x="6714" y="51648"/>
                  </a:lnTo>
                  <a:lnTo>
                    <a:pt x="6714" y="51604"/>
                  </a:lnTo>
                  <a:lnTo>
                    <a:pt x="6232" y="48884"/>
                  </a:lnTo>
                  <a:lnTo>
                    <a:pt x="5925" y="46690"/>
                  </a:lnTo>
                  <a:lnTo>
                    <a:pt x="6012" y="44232"/>
                  </a:lnTo>
                  <a:lnTo>
                    <a:pt x="6012" y="44188"/>
                  </a:lnTo>
                  <a:lnTo>
                    <a:pt x="5837" y="42916"/>
                  </a:lnTo>
                  <a:lnTo>
                    <a:pt x="5310" y="40897"/>
                  </a:lnTo>
                  <a:lnTo>
                    <a:pt x="4696" y="39230"/>
                  </a:lnTo>
                  <a:lnTo>
                    <a:pt x="3818" y="36992"/>
                  </a:lnTo>
                  <a:lnTo>
                    <a:pt x="2765" y="34447"/>
                  </a:lnTo>
                  <a:lnTo>
                    <a:pt x="1800" y="31858"/>
                  </a:lnTo>
                  <a:lnTo>
                    <a:pt x="1142" y="29489"/>
                  </a:lnTo>
                  <a:lnTo>
                    <a:pt x="483" y="25495"/>
                  </a:lnTo>
                  <a:lnTo>
                    <a:pt x="352" y="22248"/>
                  </a:lnTo>
                  <a:lnTo>
                    <a:pt x="527" y="20800"/>
                  </a:lnTo>
                  <a:lnTo>
                    <a:pt x="1493" y="17992"/>
                  </a:lnTo>
                  <a:lnTo>
                    <a:pt x="3599" y="13341"/>
                  </a:lnTo>
                  <a:lnTo>
                    <a:pt x="4608" y="12068"/>
                  </a:lnTo>
                  <a:lnTo>
                    <a:pt x="5091" y="11410"/>
                  </a:lnTo>
                  <a:lnTo>
                    <a:pt x="5573" y="10796"/>
                  </a:lnTo>
                  <a:lnTo>
                    <a:pt x="6144" y="10181"/>
                  </a:lnTo>
                  <a:lnTo>
                    <a:pt x="6758" y="9567"/>
                  </a:lnTo>
                  <a:lnTo>
                    <a:pt x="7373" y="8996"/>
                  </a:lnTo>
                  <a:lnTo>
                    <a:pt x="8031" y="8426"/>
                  </a:lnTo>
                  <a:lnTo>
                    <a:pt x="9435" y="7329"/>
                  </a:lnTo>
                  <a:lnTo>
                    <a:pt x="10927" y="6320"/>
                  </a:lnTo>
                  <a:lnTo>
                    <a:pt x="12419" y="5354"/>
                  </a:lnTo>
                  <a:lnTo>
                    <a:pt x="13955" y="4389"/>
                  </a:lnTo>
                  <a:lnTo>
                    <a:pt x="15490" y="3468"/>
                  </a:lnTo>
                  <a:lnTo>
                    <a:pt x="17684" y="2151"/>
                  </a:lnTo>
                  <a:lnTo>
                    <a:pt x="21019" y="308"/>
                  </a:lnTo>
                  <a:lnTo>
                    <a:pt x="21063" y="264"/>
                  </a:lnTo>
                  <a:lnTo>
                    <a:pt x="21107" y="220"/>
                  </a:lnTo>
                  <a:lnTo>
                    <a:pt x="21107" y="133"/>
                  </a:lnTo>
                  <a:lnTo>
                    <a:pt x="21063" y="89"/>
                  </a:lnTo>
                  <a:lnTo>
                    <a:pt x="21019" y="45"/>
                  </a:lnTo>
                  <a:lnTo>
                    <a:pt x="2097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0" name="Google Shape;5150;p168"/>
            <p:cNvSpPr/>
            <p:nvPr/>
          </p:nvSpPr>
          <p:spPr>
            <a:xfrm>
              <a:off x="261150" y="2997350"/>
              <a:ext cx="377400" cy="1344975"/>
            </a:xfrm>
            <a:custGeom>
              <a:avLst/>
              <a:gdLst/>
              <a:ahLst/>
              <a:cxnLst/>
              <a:rect l="l" t="t" r="r" b="b"/>
              <a:pathLst>
                <a:path w="15096" h="53799" extrusionOk="0">
                  <a:moveTo>
                    <a:pt x="88" y="1"/>
                  </a:moveTo>
                  <a:lnTo>
                    <a:pt x="44" y="45"/>
                  </a:lnTo>
                  <a:lnTo>
                    <a:pt x="0" y="89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2326" y="5223"/>
                  </a:lnTo>
                  <a:lnTo>
                    <a:pt x="4871" y="9479"/>
                  </a:lnTo>
                  <a:lnTo>
                    <a:pt x="6670" y="12989"/>
                  </a:lnTo>
                  <a:lnTo>
                    <a:pt x="8206" y="16149"/>
                  </a:lnTo>
                  <a:lnTo>
                    <a:pt x="8996" y="17904"/>
                  </a:lnTo>
                  <a:lnTo>
                    <a:pt x="9259" y="18694"/>
                  </a:lnTo>
                  <a:lnTo>
                    <a:pt x="9347" y="21283"/>
                  </a:lnTo>
                  <a:lnTo>
                    <a:pt x="9391" y="25671"/>
                  </a:lnTo>
                  <a:lnTo>
                    <a:pt x="9391" y="28918"/>
                  </a:lnTo>
                  <a:lnTo>
                    <a:pt x="9479" y="36114"/>
                  </a:lnTo>
                  <a:lnTo>
                    <a:pt x="9830" y="42433"/>
                  </a:lnTo>
                  <a:lnTo>
                    <a:pt x="9961" y="43442"/>
                  </a:lnTo>
                  <a:lnTo>
                    <a:pt x="9961" y="43486"/>
                  </a:lnTo>
                  <a:lnTo>
                    <a:pt x="10751" y="45505"/>
                  </a:lnTo>
                  <a:lnTo>
                    <a:pt x="11936" y="48006"/>
                  </a:lnTo>
                  <a:lnTo>
                    <a:pt x="12901" y="49980"/>
                  </a:lnTo>
                  <a:lnTo>
                    <a:pt x="13603" y="51604"/>
                  </a:lnTo>
                  <a:lnTo>
                    <a:pt x="14744" y="53710"/>
                  </a:lnTo>
                  <a:lnTo>
                    <a:pt x="14832" y="53754"/>
                  </a:lnTo>
                  <a:lnTo>
                    <a:pt x="14920" y="53798"/>
                  </a:lnTo>
                  <a:lnTo>
                    <a:pt x="15008" y="53754"/>
                  </a:lnTo>
                  <a:lnTo>
                    <a:pt x="15052" y="53710"/>
                  </a:lnTo>
                  <a:lnTo>
                    <a:pt x="15095" y="53666"/>
                  </a:lnTo>
                  <a:lnTo>
                    <a:pt x="15095" y="53623"/>
                  </a:lnTo>
                  <a:lnTo>
                    <a:pt x="15052" y="53535"/>
                  </a:lnTo>
                  <a:lnTo>
                    <a:pt x="13911" y="51428"/>
                  </a:lnTo>
                  <a:lnTo>
                    <a:pt x="13209" y="49849"/>
                  </a:lnTo>
                  <a:lnTo>
                    <a:pt x="12243" y="47830"/>
                  </a:lnTo>
                  <a:lnTo>
                    <a:pt x="11058" y="45373"/>
                  </a:lnTo>
                  <a:lnTo>
                    <a:pt x="10312" y="43398"/>
                  </a:lnTo>
                  <a:lnTo>
                    <a:pt x="10181" y="42433"/>
                  </a:lnTo>
                  <a:lnTo>
                    <a:pt x="9830" y="36114"/>
                  </a:lnTo>
                  <a:lnTo>
                    <a:pt x="9742" y="28918"/>
                  </a:lnTo>
                  <a:lnTo>
                    <a:pt x="9742" y="25671"/>
                  </a:lnTo>
                  <a:lnTo>
                    <a:pt x="9698" y="21283"/>
                  </a:lnTo>
                  <a:lnTo>
                    <a:pt x="9610" y="18650"/>
                  </a:lnTo>
                  <a:lnTo>
                    <a:pt x="9566" y="18606"/>
                  </a:lnTo>
                  <a:lnTo>
                    <a:pt x="9303" y="17816"/>
                  </a:lnTo>
                  <a:lnTo>
                    <a:pt x="8513" y="16017"/>
                  </a:lnTo>
                  <a:lnTo>
                    <a:pt x="6977" y="12814"/>
                  </a:lnTo>
                  <a:lnTo>
                    <a:pt x="5178" y="9347"/>
                  </a:lnTo>
                  <a:lnTo>
                    <a:pt x="2633" y="5047"/>
                  </a:lnTo>
                  <a:lnTo>
                    <a:pt x="308" y="89"/>
                  </a:lnTo>
                  <a:lnTo>
                    <a:pt x="264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1" name="Google Shape;5151;p168"/>
            <p:cNvSpPr/>
            <p:nvPr/>
          </p:nvSpPr>
          <p:spPr>
            <a:xfrm>
              <a:off x="238125" y="3076350"/>
              <a:ext cx="340075" cy="1220975"/>
            </a:xfrm>
            <a:custGeom>
              <a:avLst/>
              <a:gdLst/>
              <a:ahLst/>
              <a:cxnLst/>
              <a:rect l="l" t="t" r="r" b="b"/>
              <a:pathLst>
                <a:path w="13603" h="48839" extrusionOk="0">
                  <a:moveTo>
                    <a:pt x="132" y="0"/>
                  </a:moveTo>
                  <a:lnTo>
                    <a:pt x="44" y="44"/>
                  </a:lnTo>
                  <a:lnTo>
                    <a:pt x="44" y="88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1448" y="3905"/>
                  </a:lnTo>
                  <a:lnTo>
                    <a:pt x="1492" y="3949"/>
                  </a:lnTo>
                  <a:lnTo>
                    <a:pt x="4344" y="6889"/>
                  </a:lnTo>
                  <a:lnTo>
                    <a:pt x="6143" y="10136"/>
                  </a:lnTo>
                  <a:lnTo>
                    <a:pt x="7855" y="13603"/>
                  </a:lnTo>
                  <a:lnTo>
                    <a:pt x="8820" y="15490"/>
                  </a:lnTo>
                  <a:lnTo>
                    <a:pt x="9039" y="16631"/>
                  </a:lnTo>
                  <a:lnTo>
                    <a:pt x="9083" y="18825"/>
                  </a:lnTo>
                  <a:lnTo>
                    <a:pt x="9127" y="21019"/>
                  </a:lnTo>
                  <a:lnTo>
                    <a:pt x="9171" y="25407"/>
                  </a:lnTo>
                  <a:lnTo>
                    <a:pt x="9171" y="28303"/>
                  </a:lnTo>
                  <a:lnTo>
                    <a:pt x="9215" y="31243"/>
                  </a:lnTo>
                  <a:lnTo>
                    <a:pt x="9303" y="34227"/>
                  </a:lnTo>
                  <a:lnTo>
                    <a:pt x="9434" y="37167"/>
                  </a:lnTo>
                  <a:lnTo>
                    <a:pt x="9654" y="40546"/>
                  </a:lnTo>
                  <a:lnTo>
                    <a:pt x="9654" y="40633"/>
                  </a:lnTo>
                  <a:lnTo>
                    <a:pt x="12681" y="47347"/>
                  </a:lnTo>
                  <a:lnTo>
                    <a:pt x="13252" y="48751"/>
                  </a:lnTo>
                  <a:lnTo>
                    <a:pt x="13340" y="48839"/>
                  </a:lnTo>
                  <a:lnTo>
                    <a:pt x="13471" y="48839"/>
                  </a:lnTo>
                  <a:lnTo>
                    <a:pt x="13559" y="48795"/>
                  </a:lnTo>
                  <a:lnTo>
                    <a:pt x="13559" y="48751"/>
                  </a:lnTo>
                  <a:lnTo>
                    <a:pt x="13603" y="48707"/>
                  </a:lnTo>
                  <a:lnTo>
                    <a:pt x="13559" y="48620"/>
                  </a:lnTo>
                  <a:lnTo>
                    <a:pt x="13033" y="47215"/>
                  </a:lnTo>
                  <a:lnTo>
                    <a:pt x="10005" y="40502"/>
                  </a:lnTo>
                  <a:lnTo>
                    <a:pt x="9785" y="37167"/>
                  </a:lnTo>
                  <a:lnTo>
                    <a:pt x="9654" y="34183"/>
                  </a:lnTo>
                  <a:lnTo>
                    <a:pt x="9566" y="31243"/>
                  </a:lnTo>
                  <a:lnTo>
                    <a:pt x="9522" y="28303"/>
                  </a:lnTo>
                  <a:lnTo>
                    <a:pt x="9522" y="25407"/>
                  </a:lnTo>
                  <a:lnTo>
                    <a:pt x="9478" y="21019"/>
                  </a:lnTo>
                  <a:lnTo>
                    <a:pt x="9434" y="18825"/>
                  </a:lnTo>
                  <a:lnTo>
                    <a:pt x="9390" y="16631"/>
                  </a:lnTo>
                  <a:lnTo>
                    <a:pt x="9390" y="16587"/>
                  </a:lnTo>
                  <a:lnTo>
                    <a:pt x="9171" y="15402"/>
                  </a:lnTo>
                  <a:lnTo>
                    <a:pt x="9171" y="15314"/>
                  </a:lnTo>
                  <a:lnTo>
                    <a:pt x="8162" y="13428"/>
                  </a:lnTo>
                  <a:lnTo>
                    <a:pt x="6450" y="9961"/>
                  </a:lnTo>
                  <a:lnTo>
                    <a:pt x="4651" y="6714"/>
                  </a:lnTo>
                  <a:lnTo>
                    <a:pt x="4607" y="6670"/>
                  </a:lnTo>
                  <a:lnTo>
                    <a:pt x="1755" y="3730"/>
                  </a:lnTo>
                  <a:lnTo>
                    <a:pt x="351" y="132"/>
                  </a:lnTo>
                  <a:lnTo>
                    <a:pt x="307" y="44"/>
                  </a:lnTo>
                  <a:lnTo>
                    <a:pt x="26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2" name="Google Shape;5152;p168"/>
            <p:cNvSpPr/>
            <p:nvPr/>
          </p:nvSpPr>
          <p:spPr>
            <a:xfrm>
              <a:off x="343425" y="3363750"/>
              <a:ext cx="188700" cy="900675"/>
            </a:xfrm>
            <a:custGeom>
              <a:avLst/>
              <a:gdLst/>
              <a:ahLst/>
              <a:cxnLst/>
              <a:rect l="l" t="t" r="r" b="b"/>
              <a:pathLst>
                <a:path w="7548" h="36027" extrusionOk="0">
                  <a:moveTo>
                    <a:pt x="176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44" y="132"/>
                  </a:lnTo>
                  <a:lnTo>
                    <a:pt x="1" y="220"/>
                  </a:lnTo>
                  <a:lnTo>
                    <a:pt x="44" y="264"/>
                  </a:lnTo>
                  <a:lnTo>
                    <a:pt x="3467" y="6144"/>
                  </a:lnTo>
                  <a:lnTo>
                    <a:pt x="3686" y="10488"/>
                  </a:lnTo>
                  <a:lnTo>
                    <a:pt x="3774" y="13823"/>
                  </a:lnTo>
                  <a:lnTo>
                    <a:pt x="3774" y="16675"/>
                  </a:lnTo>
                  <a:lnTo>
                    <a:pt x="3862" y="21063"/>
                  </a:lnTo>
                  <a:lnTo>
                    <a:pt x="4257" y="28479"/>
                  </a:lnTo>
                  <a:lnTo>
                    <a:pt x="4432" y="29576"/>
                  </a:lnTo>
                  <a:lnTo>
                    <a:pt x="4432" y="29620"/>
                  </a:lnTo>
                  <a:lnTo>
                    <a:pt x="5705" y="32648"/>
                  </a:lnTo>
                  <a:lnTo>
                    <a:pt x="7197" y="35939"/>
                  </a:lnTo>
                  <a:lnTo>
                    <a:pt x="7285" y="36027"/>
                  </a:lnTo>
                  <a:lnTo>
                    <a:pt x="7460" y="36027"/>
                  </a:lnTo>
                  <a:lnTo>
                    <a:pt x="7504" y="35983"/>
                  </a:lnTo>
                  <a:lnTo>
                    <a:pt x="7548" y="35939"/>
                  </a:lnTo>
                  <a:lnTo>
                    <a:pt x="7548" y="35851"/>
                  </a:lnTo>
                  <a:lnTo>
                    <a:pt x="7548" y="35807"/>
                  </a:lnTo>
                  <a:lnTo>
                    <a:pt x="6012" y="32516"/>
                  </a:lnTo>
                  <a:lnTo>
                    <a:pt x="4784" y="29488"/>
                  </a:lnTo>
                  <a:lnTo>
                    <a:pt x="4608" y="28435"/>
                  </a:lnTo>
                  <a:lnTo>
                    <a:pt x="4213" y="21063"/>
                  </a:lnTo>
                  <a:lnTo>
                    <a:pt x="4125" y="16675"/>
                  </a:lnTo>
                  <a:lnTo>
                    <a:pt x="4125" y="13823"/>
                  </a:lnTo>
                  <a:lnTo>
                    <a:pt x="4038" y="10444"/>
                  </a:lnTo>
                  <a:lnTo>
                    <a:pt x="3818" y="6100"/>
                  </a:lnTo>
                  <a:lnTo>
                    <a:pt x="3818" y="6012"/>
                  </a:lnTo>
                  <a:lnTo>
                    <a:pt x="352" y="89"/>
                  </a:lnTo>
                  <a:lnTo>
                    <a:pt x="308" y="45"/>
                  </a:lnTo>
                  <a:lnTo>
                    <a:pt x="220" y="45"/>
                  </a:lnTo>
                  <a:lnTo>
                    <a:pt x="17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3" name="Google Shape;5153;p168"/>
            <p:cNvSpPr/>
            <p:nvPr/>
          </p:nvSpPr>
          <p:spPr>
            <a:xfrm>
              <a:off x="2699800" y="3180550"/>
              <a:ext cx="204075" cy="111925"/>
            </a:xfrm>
            <a:custGeom>
              <a:avLst/>
              <a:gdLst/>
              <a:ahLst/>
              <a:cxnLst/>
              <a:rect l="l" t="t" r="r" b="b"/>
              <a:pathLst>
                <a:path w="8163" h="4477" extrusionOk="0">
                  <a:moveTo>
                    <a:pt x="4828" y="1"/>
                  </a:moveTo>
                  <a:lnTo>
                    <a:pt x="4740" y="45"/>
                  </a:lnTo>
                  <a:lnTo>
                    <a:pt x="2590" y="1054"/>
                  </a:lnTo>
                  <a:lnTo>
                    <a:pt x="922" y="1712"/>
                  </a:lnTo>
                  <a:lnTo>
                    <a:pt x="879" y="1756"/>
                  </a:lnTo>
                  <a:lnTo>
                    <a:pt x="220" y="2326"/>
                  </a:lnTo>
                  <a:lnTo>
                    <a:pt x="133" y="2414"/>
                  </a:lnTo>
                  <a:lnTo>
                    <a:pt x="1" y="2853"/>
                  </a:lnTo>
                  <a:lnTo>
                    <a:pt x="1" y="2941"/>
                  </a:lnTo>
                  <a:lnTo>
                    <a:pt x="176" y="3511"/>
                  </a:lnTo>
                  <a:lnTo>
                    <a:pt x="220" y="3555"/>
                  </a:lnTo>
                  <a:lnTo>
                    <a:pt x="703" y="4038"/>
                  </a:lnTo>
                  <a:lnTo>
                    <a:pt x="747" y="4038"/>
                  </a:lnTo>
                  <a:lnTo>
                    <a:pt x="1361" y="4345"/>
                  </a:lnTo>
                  <a:lnTo>
                    <a:pt x="1449" y="4389"/>
                  </a:lnTo>
                  <a:lnTo>
                    <a:pt x="3029" y="4477"/>
                  </a:lnTo>
                  <a:lnTo>
                    <a:pt x="3073" y="4477"/>
                  </a:lnTo>
                  <a:lnTo>
                    <a:pt x="5179" y="4038"/>
                  </a:lnTo>
                  <a:lnTo>
                    <a:pt x="8031" y="3204"/>
                  </a:lnTo>
                  <a:lnTo>
                    <a:pt x="8119" y="3160"/>
                  </a:lnTo>
                  <a:lnTo>
                    <a:pt x="8163" y="3116"/>
                  </a:lnTo>
                  <a:lnTo>
                    <a:pt x="8163" y="3029"/>
                  </a:lnTo>
                  <a:lnTo>
                    <a:pt x="8163" y="2985"/>
                  </a:lnTo>
                  <a:lnTo>
                    <a:pt x="8119" y="2897"/>
                  </a:lnTo>
                  <a:lnTo>
                    <a:pt x="8075" y="2897"/>
                  </a:lnTo>
                  <a:lnTo>
                    <a:pt x="8031" y="2853"/>
                  </a:lnTo>
                  <a:lnTo>
                    <a:pt x="7943" y="2853"/>
                  </a:lnTo>
                  <a:lnTo>
                    <a:pt x="5091" y="3687"/>
                  </a:lnTo>
                  <a:lnTo>
                    <a:pt x="3029" y="4126"/>
                  </a:lnTo>
                  <a:lnTo>
                    <a:pt x="1493" y="4038"/>
                  </a:lnTo>
                  <a:lnTo>
                    <a:pt x="922" y="3774"/>
                  </a:lnTo>
                  <a:lnTo>
                    <a:pt x="527" y="3336"/>
                  </a:lnTo>
                  <a:lnTo>
                    <a:pt x="352" y="2897"/>
                  </a:lnTo>
                  <a:lnTo>
                    <a:pt x="484" y="2590"/>
                  </a:lnTo>
                  <a:lnTo>
                    <a:pt x="1098" y="2063"/>
                  </a:lnTo>
                  <a:lnTo>
                    <a:pt x="2722" y="1361"/>
                  </a:lnTo>
                  <a:lnTo>
                    <a:pt x="4916" y="352"/>
                  </a:lnTo>
                  <a:lnTo>
                    <a:pt x="4959" y="308"/>
                  </a:lnTo>
                  <a:lnTo>
                    <a:pt x="5003" y="264"/>
                  </a:lnTo>
                  <a:lnTo>
                    <a:pt x="5003" y="176"/>
                  </a:lnTo>
                  <a:lnTo>
                    <a:pt x="5003" y="132"/>
                  </a:lnTo>
                  <a:lnTo>
                    <a:pt x="4959" y="45"/>
                  </a:lnTo>
                  <a:lnTo>
                    <a:pt x="4872" y="45"/>
                  </a:lnTo>
                  <a:lnTo>
                    <a:pt x="482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4" name="Google Shape;5154;p168"/>
            <p:cNvSpPr/>
            <p:nvPr/>
          </p:nvSpPr>
          <p:spPr>
            <a:xfrm>
              <a:off x="3153975" y="3567800"/>
              <a:ext cx="561700" cy="625325"/>
            </a:xfrm>
            <a:custGeom>
              <a:avLst/>
              <a:gdLst/>
              <a:ahLst/>
              <a:cxnLst/>
              <a:rect l="l" t="t" r="r" b="b"/>
              <a:pathLst>
                <a:path w="22468" h="25013" extrusionOk="0">
                  <a:moveTo>
                    <a:pt x="3774" y="1"/>
                  </a:moveTo>
                  <a:lnTo>
                    <a:pt x="3730" y="44"/>
                  </a:lnTo>
                  <a:lnTo>
                    <a:pt x="3686" y="88"/>
                  </a:lnTo>
                  <a:lnTo>
                    <a:pt x="2151" y="3599"/>
                  </a:lnTo>
                  <a:lnTo>
                    <a:pt x="1361" y="5442"/>
                  </a:lnTo>
                  <a:lnTo>
                    <a:pt x="1361" y="5486"/>
                  </a:lnTo>
                  <a:lnTo>
                    <a:pt x="703" y="8733"/>
                  </a:lnTo>
                  <a:lnTo>
                    <a:pt x="132" y="11629"/>
                  </a:lnTo>
                  <a:lnTo>
                    <a:pt x="0" y="12331"/>
                  </a:lnTo>
                  <a:lnTo>
                    <a:pt x="0" y="12463"/>
                  </a:lnTo>
                  <a:lnTo>
                    <a:pt x="88" y="12506"/>
                  </a:lnTo>
                  <a:lnTo>
                    <a:pt x="3335" y="14788"/>
                  </a:lnTo>
                  <a:lnTo>
                    <a:pt x="3862" y="15534"/>
                  </a:lnTo>
                  <a:lnTo>
                    <a:pt x="4915" y="17860"/>
                  </a:lnTo>
                  <a:lnTo>
                    <a:pt x="6012" y="19747"/>
                  </a:lnTo>
                  <a:lnTo>
                    <a:pt x="6012" y="19791"/>
                  </a:lnTo>
                  <a:lnTo>
                    <a:pt x="7241" y="21326"/>
                  </a:lnTo>
                  <a:lnTo>
                    <a:pt x="7285" y="21370"/>
                  </a:lnTo>
                  <a:lnTo>
                    <a:pt x="8645" y="22072"/>
                  </a:lnTo>
                  <a:lnTo>
                    <a:pt x="9523" y="22379"/>
                  </a:lnTo>
                  <a:lnTo>
                    <a:pt x="9566" y="22423"/>
                  </a:lnTo>
                  <a:lnTo>
                    <a:pt x="12243" y="22818"/>
                  </a:lnTo>
                  <a:lnTo>
                    <a:pt x="14525" y="23038"/>
                  </a:lnTo>
                  <a:lnTo>
                    <a:pt x="18079" y="24266"/>
                  </a:lnTo>
                  <a:lnTo>
                    <a:pt x="20273" y="24881"/>
                  </a:lnTo>
                  <a:lnTo>
                    <a:pt x="20317" y="24881"/>
                  </a:lnTo>
                  <a:lnTo>
                    <a:pt x="21326" y="25012"/>
                  </a:lnTo>
                  <a:lnTo>
                    <a:pt x="21414" y="25012"/>
                  </a:lnTo>
                  <a:lnTo>
                    <a:pt x="22336" y="24749"/>
                  </a:lnTo>
                  <a:lnTo>
                    <a:pt x="22423" y="24705"/>
                  </a:lnTo>
                  <a:lnTo>
                    <a:pt x="22467" y="24661"/>
                  </a:lnTo>
                  <a:lnTo>
                    <a:pt x="22467" y="24617"/>
                  </a:lnTo>
                  <a:lnTo>
                    <a:pt x="22467" y="24530"/>
                  </a:lnTo>
                  <a:lnTo>
                    <a:pt x="22467" y="24486"/>
                  </a:lnTo>
                  <a:lnTo>
                    <a:pt x="22423" y="24442"/>
                  </a:lnTo>
                  <a:lnTo>
                    <a:pt x="22336" y="24398"/>
                  </a:lnTo>
                  <a:lnTo>
                    <a:pt x="22248" y="24398"/>
                  </a:lnTo>
                  <a:lnTo>
                    <a:pt x="21326" y="24661"/>
                  </a:lnTo>
                  <a:lnTo>
                    <a:pt x="20361" y="24530"/>
                  </a:lnTo>
                  <a:lnTo>
                    <a:pt x="18211" y="23915"/>
                  </a:lnTo>
                  <a:lnTo>
                    <a:pt x="14613" y="22731"/>
                  </a:lnTo>
                  <a:lnTo>
                    <a:pt x="12287" y="22467"/>
                  </a:lnTo>
                  <a:lnTo>
                    <a:pt x="9610" y="22072"/>
                  </a:lnTo>
                  <a:lnTo>
                    <a:pt x="8777" y="21765"/>
                  </a:lnTo>
                  <a:lnTo>
                    <a:pt x="7460" y="21107"/>
                  </a:lnTo>
                  <a:lnTo>
                    <a:pt x="6319" y="19571"/>
                  </a:lnTo>
                  <a:lnTo>
                    <a:pt x="5222" y="17684"/>
                  </a:lnTo>
                  <a:lnTo>
                    <a:pt x="4169" y="15359"/>
                  </a:lnTo>
                  <a:lnTo>
                    <a:pt x="4169" y="15315"/>
                  </a:lnTo>
                  <a:lnTo>
                    <a:pt x="3643" y="14569"/>
                  </a:lnTo>
                  <a:lnTo>
                    <a:pt x="3599" y="14525"/>
                  </a:lnTo>
                  <a:lnTo>
                    <a:pt x="351" y="12287"/>
                  </a:lnTo>
                  <a:lnTo>
                    <a:pt x="483" y="11673"/>
                  </a:lnTo>
                  <a:lnTo>
                    <a:pt x="1054" y="8820"/>
                  </a:lnTo>
                  <a:lnTo>
                    <a:pt x="1712" y="5573"/>
                  </a:lnTo>
                  <a:lnTo>
                    <a:pt x="2458" y="3730"/>
                  </a:lnTo>
                  <a:lnTo>
                    <a:pt x="3994" y="220"/>
                  </a:lnTo>
                  <a:lnTo>
                    <a:pt x="3994" y="176"/>
                  </a:lnTo>
                  <a:lnTo>
                    <a:pt x="3994" y="88"/>
                  </a:lnTo>
                  <a:lnTo>
                    <a:pt x="3950" y="44"/>
                  </a:lnTo>
                  <a:lnTo>
                    <a:pt x="390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5" name="Google Shape;5155;p168"/>
            <p:cNvSpPr/>
            <p:nvPr/>
          </p:nvSpPr>
          <p:spPr>
            <a:xfrm>
              <a:off x="2632900" y="3118025"/>
              <a:ext cx="307175" cy="222725"/>
            </a:xfrm>
            <a:custGeom>
              <a:avLst/>
              <a:gdLst/>
              <a:ahLst/>
              <a:cxnLst/>
              <a:rect l="l" t="t" r="r" b="b"/>
              <a:pathLst>
                <a:path w="12287" h="8909" extrusionOk="0">
                  <a:moveTo>
                    <a:pt x="4695" y="1"/>
                  </a:moveTo>
                  <a:lnTo>
                    <a:pt x="4608" y="44"/>
                  </a:lnTo>
                  <a:lnTo>
                    <a:pt x="4564" y="88"/>
                  </a:lnTo>
                  <a:lnTo>
                    <a:pt x="3116" y="2238"/>
                  </a:lnTo>
                  <a:lnTo>
                    <a:pt x="2106" y="3116"/>
                  </a:lnTo>
                  <a:lnTo>
                    <a:pt x="2106" y="3160"/>
                  </a:lnTo>
                  <a:lnTo>
                    <a:pt x="746" y="4784"/>
                  </a:lnTo>
                  <a:lnTo>
                    <a:pt x="746" y="4827"/>
                  </a:lnTo>
                  <a:lnTo>
                    <a:pt x="0" y="6232"/>
                  </a:lnTo>
                  <a:lnTo>
                    <a:pt x="0" y="6319"/>
                  </a:lnTo>
                  <a:lnTo>
                    <a:pt x="0" y="6407"/>
                  </a:lnTo>
                  <a:lnTo>
                    <a:pt x="307" y="6934"/>
                  </a:lnTo>
                  <a:lnTo>
                    <a:pt x="351" y="6978"/>
                  </a:lnTo>
                  <a:lnTo>
                    <a:pt x="2633" y="8426"/>
                  </a:lnTo>
                  <a:lnTo>
                    <a:pt x="2677" y="8469"/>
                  </a:lnTo>
                  <a:lnTo>
                    <a:pt x="5836" y="8908"/>
                  </a:lnTo>
                  <a:lnTo>
                    <a:pt x="5880" y="8908"/>
                  </a:lnTo>
                  <a:lnTo>
                    <a:pt x="8294" y="8294"/>
                  </a:lnTo>
                  <a:lnTo>
                    <a:pt x="10839" y="7285"/>
                  </a:lnTo>
                  <a:lnTo>
                    <a:pt x="12155" y="7021"/>
                  </a:lnTo>
                  <a:lnTo>
                    <a:pt x="12199" y="6978"/>
                  </a:lnTo>
                  <a:lnTo>
                    <a:pt x="12287" y="6934"/>
                  </a:lnTo>
                  <a:lnTo>
                    <a:pt x="12287" y="6890"/>
                  </a:lnTo>
                  <a:lnTo>
                    <a:pt x="12287" y="6802"/>
                  </a:lnTo>
                  <a:lnTo>
                    <a:pt x="12287" y="6758"/>
                  </a:lnTo>
                  <a:lnTo>
                    <a:pt x="12199" y="6714"/>
                  </a:lnTo>
                  <a:lnTo>
                    <a:pt x="12155" y="6670"/>
                  </a:lnTo>
                  <a:lnTo>
                    <a:pt x="12067" y="6670"/>
                  </a:lnTo>
                  <a:lnTo>
                    <a:pt x="10795" y="6934"/>
                  </a:lnTo>
                  <a:lnTo>
                    <a:pt x="10751" y="6934"/>
                  </a:lnTo>
                  <a:lnTo>
                    <a:pt x="8206" y="7987"/>
                  </a:lnTo>
                  <a:lnTo>
                    <a:pt x="5836" y="8557"/>
                  </a:lnTo>
                  <a:lnTo>
                    <a:pt x="2765" y="8118"/>
                  </a:lnTo>
                  <a:lnTo>
                    <a:pt x="615" y="6714"/>
                  </a:lnTo>
                  <a:lnTo>
                    <a:pt x="351" y="6319"/>
                  </a:lnTo>
                  <a:lnTo>
                    <a:pt x="1053" y="5003"/>
                  </a:lnTo>
                  <a:lnTo>
                    <a:pt x="2370" y="3379"/>
                  </a:lnTo>
                  <a:lnTo>
                    <a:pt x="3379" y="2502"/>
                  </a:lnTo>
                  <a:lnTo>
                    <a:pt x="3423" y="2458"/>
                  </a:lnTo>
                  <a:lnTo>
                    <a:pt x="4871" y="308"/>
                  </a:lnTo>
                  <a:lnTo>
                    <a:pt x="4871" y="220"/>
                  </a:lnTo>
                  <a:lnTo>
                    <a:pt x="4871" y="176"/>
                  </a:lnTo>
                  <a:lnTo>
                    <a:pt x="4871" y="88"/>
                  </a:lnTo>
                  <a:lnTo>
                    <a:pt x="4827" y="44"/>
                  </a:lnTo>
                  <a:lnTo>
                    <a:pt x="473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6" name="Google Shape;5156;p168"/>
            <p:cNvSpPr/>
            <p:nvPr/>
          </p:nvSpPr>
          <p:spPr>
            <a:xfrm>
              <a:off x="3084850" y="3493200"/>
              <a:ext cx="603400" cy="716375"/>
            </a:xfrm>
            <a:custGeom>
              <a:avLst/>
              <a:gdLst/>
              <a:ahLst/>
              <a:cxnLst/>
              <a:rect l="l" t="t" r="r" b="b"/>
              <a:pathLst>
                <a:path w="24136" h="28655" extrusionOk="0">
                  <a:moveTo>
                    <a:pt x="3248" y="1"/>
                  </a:moveTo>
                  <a:lnTo>
                    <a:pt x="3204" y="45"/>
                  </a:lnTo>
                  <a:lnTo>
                    <a:pt x="3160" y="88"/>
                  </a:lnTo>
                  <a:lnTo>
                    <a:pt x="3116" y="176"/>
                  </a:lnTo>
                  <a:lnTo>
                    <a:pt x="2941" y="1361"/>
                  </a:lnTo>
                  <a:lnTo>
                    <a:pt x="1756" y="4520"/>
                  </a:lnTo>
                  <a:lnTo>
                    <a:pt x="1142" y="6539"/>
                  </a:lnTo>
                  <a:lnTo>
                    <a:pt x="1098" y="6539"/>
                  </a:lnTo>
                  <a:lnTo>
                    <a:pt x="879" y="8864"/>
                  </a:lnTo>
                  <a:lnTo>
                    <a:pt x="45" y="13165"/>
                  </a:lnTo>
                  <a:lnTo>
                    <a:pt x="45" y="13209"/>
                  </a:lnTo>
                  <a:lnTo>
                    <a:pt x="1" y="15534"/>
                  </a:lnTo>
                  <a:lnTo>
                    <a:pt x="45" y="16895"/>
                  </a:lnTo>
                  <a:lnTo>
                    <a:pt x="45" y="16982"/>
                  </a:lnTo>
                  <a:lnTo>
                    <a:pt x="440" y="17641"/>
                  </a:lnTo>
                  <a:lnTo>
                    <a:pt x="484" y="17728"/>
                  </a:lnTo>
                  <a:lnTo>
                    <a:pt x="1317" y="18255"/>
                  </a:lnTo>
                  <a:lnTo>
                    <a:pt x="1361" y="18255"/>
                  </a:lnTo>
                  <a:lnTo>
                    <a:pt x="4082" y="19264"/>
                  </a:lnTo>
                  <a:lnTo>
                    <a:pt x="5530" y="20010"/>
                  </a:lnTo>
                  <a:lnTo>
                    <a:pt x="7066" y="22248"/>
                  </a:lnTo>
                  <a:lnTo>
                    <a:pt x="8602" y="24442"/>
                  </a:lnTo>
                  <a:lnTo>
                    <a:pt x="9479" y="25495"/>
                  </a:lnTo>
                  <a:lnTo>
                    <a:pt x="9523" y="25539"/>
                  </a:lnTo>
                  <a:lnTo>
                    <a:pt x="11585" y="26417"/>
                  </a:lnTo>
                  <a:lnTo>
                    <a:pt x="11629" y="26417"/>
                  </a:lnTo>
                  <a:lnTo>
                    <a:pt x="13779" y="26812"/>
                  </a:lnTo>
                  <a:lnTo>
                    <a:pt x="16412" y="27163"/>
                  </a:lnTo>
                  <a:lnTo>
                    <a:pt x="17816" y="27250"/>
                  </a:lnTo>
                  <a:lnTo>
                    <a:pt x="20449" y="28128"/>
                  </a:lnTo>
                  <a:lnTo>
                    <a:pt x="22248" y="28655"/>
                  </a:lnTo>
                  <a:lnTo>
                    <a:pt x="23389" y="28655"/>
                  </a:lnTo>
                  <a:lnTo>
                    <a:pt x="24004" y="28479"/>
                  </a:lnTo>
                  <a:lnTo>
                    <a:pt x="24048" y="28435"/>
                  </a:lnTo>
                  <a:lnTo>
                    <a:pt x="24091" y="28391"/>
                  </a:lnTo>
                  <a:lnTo>
                    <a:pt x="24135" y="28347"/>
                  </a:lnTo>
                  <a:lnTo>
                    <a:pt x="24091" y="28260"/>
                  </a:lnTo>
                  <a:lnTo>
                    <a:pt x="24091" y="28216"/>
                  </a:lnTo>
                  <a:lnTo>
                    <a:pt x="24004" y="28172"/>
                  </a:lnTo>
                  <a:lnTo>
                    <a:pt x="23960" y="28128"/>
                  </a:lnTo>
                  <a:lnTo>
                    <a:pt x="23872" y="28128"/>
                  </a:lnTo>
                  <a:lnTo>
                    <a:pt x="23302" y="28303"/>
                  </a:lnTo>
                  <a:lnTo>
                    <a:pt x="22336" y="28303"/>
                  </a:lnTo>
                  <a:lnTo>
                    <a:pt x="20537" y="27821"/>
                  </a:lnTo>
                  <a:lnTo>
                    <a:pt x="17904" y="26943"/>
                  </a:lnTo>
                  <a:lnTo>
                    <a:pt x="17860" y="26899"/>
                  </a:lnTo>
                  <a:lnTo>
                    <a:pt x="16456" y="26812"/>
                  </a:lnTo>
                  <a:lnTo>
                    <a:pt x="13823" y="26504"/>
                  </a:lnTo>
                  <a:lnTo>
                    <a:pt x="11673" y="26109"/>
                  </a:lnTo>
                  <a:lnTo>
                    <a:pt x="9699" y="25232"/>
                  </a:lnTo>
                  <a:lnTo>
                    <a:pt x="8865" y="24223"/>
                  </a:lnTo>
                  <a:lnTo>
                    <a:pt x="7373" y="22029"/>
                  </a:lnTo>
                  <a:lnTo>
                    <a:pt x="5793" y="19791"/>
                  </a:lnTo>
                  <a:lnTo>
                    <a:pt x="5705" y="19747"/>
                  </a:lnTo>
                  <a:lnTo>
                    <a:pt x="4214" y="18957"/>
                  </a:lnTo>
                  <a:lnTo>
                    <a:pt x="4214" y="18913"/>
                  </a:lnTo>
                  <a:lnTo>
                    <a:pt x="1493" y="17948"/>
                  </a:lnTo>
                  <a:lnTo>
                    <a:pt x="703" y="17421"/>
                  </a:lnTo>
                  <a:lnTo>
                    <a:pt x="396" y="16851"/>
                  </a:lnTo>
                  <a:lnTo>
                    <a:pt x="352" y="15490"/>
                  </a:lnTo>
                  <a:lnTo>
                    <a:pt x="396" y="13209"/>
                  </a:lnTo>
                  <a:lnTo>
                    <a:pt x="1230" y="8908"/>
                  </a:lnTo>
                  <a:lnTo>
                    <a:pt x="1449" y="6627"/>
                  </a:lnTo>
                  <a:lnTo>
                    <a:pt x="2107" y="4652"/>
                  </a:lnTo>
                  <a:lnTo>
                    <a:pt x="3292" y="1493"/>
                  </a:lnTo>
                  <a:lnTo>
                    <a:pt x="3292" y="1449"/>
                  </a:lnTo>
                  <a:lnTo>
                    <a:pt x="3468" y="220"/>
                  </a:lnTo>
                  <a:lnTo>
                    <a:pt x="3468" y="132"/>
                  </a:lnTo>
                  <a:lnTo>
                    <a:pt x="3468" y="88"/>
                  </a:lnTo>
                  <a:lnTo>
                    <a:pt x="3380" y="45"/>
                  </a:lnTo>
                  <a:lnTo>
                    <a:pt x="333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7" name="Google Shape;5157;p168"/>
            <p:cNvSpPr/>
            <p:nvPr/>
          </p:nvSpPr>
          <p:spPr>
            <a:xfrm>
              <a:off x="2512225" y="3058800"/>
              <a:ext cx="1147500" cy="1171625"/>
            </a:xfrm>
            <a:custGeom>
              <a:avLst/>
              <a:gdLst/>
              <a:ahLst/>
              <a:cxnLst/>
              <a:rect l="l" t="t" r="r" b="b"/>
              <a:pathLst>
                <a:path w="45900" h="46865" extrusionOk="0">
                  <a:moveTo>
                    <a:pt x="6846" y="0"/>
                  </a:moveTo>
                  <a:lnTo>
                    <a:pt x="6802" y="44"/>
                  </a:lnTo>
                  <a:lnTo>
                    <a:pt x="6758" y="88"/>
                  </a:lnTo>
                  <a:lnTo>
                    <a:pt x="5222" y="2721"/>
                  </a:lnTo>
                  <a:lnTo>
                    <a:pt x="4037" y="4827"/>
                  </a:lnTo>
                  <a:lnTo>
                    <a:pt x="1405" y="8557"/>
                  </a:lnTo>
                  <a:lnTo>
                    <a:pt x="176" y="10400"/>
                  </a:lnTo>
                  <a:lnTo>
                    <a:pt x="44" y="10531"/>
                  </a:lnTo>
                  <a:lnTo>
                    <a:pt x="0" y="10619"/>
                  </a:lnTo>
                  <a:lnTo>
                    <a:pt x="0" y="10707"/>
                  </a:lnTo>
                  <a:lnTo>
                    <a:pt x="0" y="10795"/>
                  </a:lnTo>
                  <a:lnTo>
                    <a:pt x="88" y="10838"/>
                  </a:lnTo>
                  <a:lnTo>
                    <a:pt x="2765" y="11848"/>
                  </a:lnTo>
                  <a:lnTo>
                    <a:pt x="5222" y="12901"/>
                  </a:lnTo>
                  <a:lnTo>
                    <a:pt x="7855" y="13603"/>
                  </a:lnTo>
                  <a:lnTo>
                    <a:pt x="7899" y="13603"/>
                  </a:lnTo>
                  <a:lnTo>
                    <a:pt x="10619" y="13954"/>
                  </a:lnTo>
                  <a:lnTo>
                    <a:pt x="10663" y="13954"/>
                  </a:lnTo>
                  <a:lnTo>
                    <a:pt x="11936" y="13866"/>
                  </a:lnTo>
                  <a:lnTo>
                    <a:pt x="11980" y="13822"/>
                  </a:lnTo>
                  <a:lnTo>
                    <a:pt x="15095" y="12989"/>
                  </a:lnTo>
                  <a:lnTo>
                    <a:pt x="15139" y="12945"/>
                  </a:lnTo>
                  <a:lnTo>
                    <a:pt x="17289" y="11892"/>
                  </a:lnTo>
                  <a:lnTo>
                    <a:pt x="18430" y="11628"/>
                  </a:lnTo>
                  <a:lnTo>
                    <a:pt x="19264" y="11716"/>
                  </a:lnTo>
                  <a:lnTo>
                    <a:pt x="21502" y="15139"/>
                  </a:lnTo>
                  <a:lnTo>
                    <a:pt x="22028" y="16543"/>
                  </a:lnTo>
                  <a:lnTo>
                    <a:pt x="22116" y="17684"/>
                  </a:lnTo>
                  <a:lnTo>
                    <a:pt x="21546" y="19790"/>
                  </a:lnTo>
                  <a:lnTo>
                    <a:pt x="21019" y="21940"/>
                  </a:lnTo>
                  <a:lnTo>
                    <a:pt x="20712" y="24310"/>
                  </a:lnTo>
                  <a:lnTo>
                    <a:pt x="20536" y="26943"/>
                  </a:lnTo>
                  <a:lnTo>
                    <a:pt x="20054" y="29093"/>
                  </a:lnTo>
                  <a:lnTo>
                    <a:pt x="20054" y="29137"/>
                  </a:lnTo>
                  <a:lnTo>
                    <a:pt x="19966" y="31067"/>
                  </a:lnTo>
                  <a:lnTo>
                    <a:pt x="19001" y="35148"/>
                  </a:lnTo>
                  <a:lnTo>
                    <a:pt x="18957" y="35675"/>
                  </a:lnTo>
                  <a:lnTo>
                    <a:pt x="18957" y="35763"/>
                  </a:lnTo>
                  <a:lnTo>
                    <a:pt x="19044" y="35850"/>
                  </a:lnTo>
                  <a:lnTo>
                    <a:pt x="19834" y="36333"/>
                  </a:lnTo>
                  <a:lnTo>
                    <a:pt x="19878" y="36333"/>
                  </a:lnTo>
                  <a:lnTo>
                    <a:pt x="23871" y="37649"/>
                  </a:lnTo>
                  <a:lnTo>
                    <a:pt x="26636" y="38702"/>
                  </a:lnTo>
                  <a:lnTo>
                    <a:pt x="28216" y="39317"/>
                  </a:lnTo>
                  <a:lnTo>
                    <a:pt x="28830" y="39975"/>
                  </a:lnTo>
                  <a:lnTo>
                    <a:pt x="30410" y="42301"/>
                  </a:lnTo>
                  <a:lnTo>
                    <a:pt x="31507" y="43749"/>
                  </a:lnTo>
                  <a:lnTo>
                    <a:pt x="31550" y="43793"/>
                  </a:lnTo>
                  <a:lnTo>
                    <a:pt x="32209" y="44231"/>
                  </a:lnTo>
                  <a:lnTo>
                    <a:pt x="34359" y="45065"/>
                  </a:lnTo>
                  <a:lnTo>
                    <a:pt x="34403" y="45065"/>
                  </a:lnTo>
                  <a:lnTo>
                    <a:pt x="38220" y="45592"/>
                  </a:lnTo>
                  <a:lnTo>
                    <a:pt x="40765" y="45767"/>
                  </a:lnTo>
                  <a:lnTo>
                    <a:pt x="43969" y="46733"/>
                  </a:lnTo>
                  <a:lnTo>
                    <a:pt x="44758" y="46864"/>
                  </a:lnTo>
                  <a:lnTo>
                    <a:pt x="44846" y="46864"/>
                  </a:lnTo>
                  <a:lnTo>
                    <a:pt x="45768" y="46601"/>
                  </a:lnTo>
                  <a:lnTo>
                    <a:pt x="45812" y="46601"/>
                  </a:lnTo>
                  <a:lnTo>
                    <a:pt x="45855" y="46513"/>
                  </a:lnTo>
                  <a:lnTo>
                    <a:pt x="45899" y="46469"/>
                  </a:lnTo>
                  <a:lnTo>
                    <a:pt x="45855" y="46382"/>
                  </a:lnTo>
                  <a:lnTo>
                    <a:pt x="45855" y="46338"/>
                  </a:lnTo>
                  <a:lnTo>
                    <a:pt x="45812" y="46294"/>
                  </a:lnTo>
                  <a:lnTo>
                    <a:pt x="45724" y="46250"/>
                  </a:lnTo>
                  <a:lnTo>
                    <a:pt x="45680" y="46294"/>
                  </a:lnTo>
                  <a:lnTo>
                    <a:pt x="44758" y="46513"/>
                  </a:lnTo>
                  <a:lnTo>
                    <a:pt x="44056" y="46382"/>
                  </a:lnTo>
                  <a:lnTo>
                    <a:pt x="40853" y="45416"/>
                  </a:lnTo>
                  <a:lnTo>
                    <a:pt x="40809" y="45416"/>
                  </a:lnTo>
                  <a:lnTo>
                    <a:pt x="38264" y="45241"/>
                  </a:lnTo>
                  <a:lnTo>
                    <a:pt x="34490" y="44714"/>
                  </a:lnTo>
                  <a:lnTo>
                    <a:pt x="32384" y="43924"/>
                  </a:lnTo>
                  <a:lnTo>
                    <a:pt x="31770" y="43529"/>
                  </a:lnTo>
                  <a:lnTo>
                    <a:pt x="30717" y="42081"/>
                  </a:lnTo>
                  <a:lnTo>
                    <a:pt x="29093" y="39756"/>
                  </a:lnTo>
                  <a:lnTo>
                    <a:pt x="28435" y="39054"/>
                  </a:lnTo>
                  <a:lnTo>
                    <a:pt x="28347" y="39010"/>
                  </a:lnTo>
                  <a:lnTo>
                    <a:pt x="26767" y="38351"/>
                  </a:lnTo>
                  <a:lnTo>
                    <a:pt x="24003" y="37342"/>
                  </a:lnTo>
                  <a:lnTo>
                    <a:pt x="20010" y="35982"/>
                  </a:lnTo>
                  <a:lnTo>
                    <a:pt x="19308" y="35587"/>
                  </a:lnTo>
                  <a:lnTo>
                    <a:pt x="19352" y="35236"/>
                  </a:lnTo>
                  <a:lnTo>
                    <a:pt x="20273" y="31111"/>
                  </a:lnTo>
                  <a:lnTo>
                    <a:pt x="20317" y="31111"/>
                  </a:lnTo>
                  <a:lnTo>
                    <a:pt x="20405" y="29180"/>
                  </a:lnTo>
                  <a:lnTo>
                    <a:pt x="20887" y="26986"/>
                  </a:lnTo>
                  <a:lnTo>
                    <a:pt x="21063" y="24354"/>
                  </a:lnTo>
                  <a:lnTo>
                    <a:pt x="21326" y="21984"/>
                  </a:lnTo>
                  <a:lnTo>
                    <a:pt x="21897" y="19878"/>
                  </a:lnTo>
                  <a:lnTo>
                    <a:pt x="22467" y="17772"/>
                  </a:lnTo>
                  <a:lnTo>
                    <a:pt x="22467" y="17684"/>
                  </a:lnTo>
                  <a:lnTo>
                    <a:pt x="22379" y="16455"/>
                  </a:lnTo>
                  <a:lnTo>
                    <a:pt x="22336" y="16411"/>
                  </a:lnTo>
                  <a:lnTo>
                    <a:pt x="21809" y="15007"/>
                  </a:lnTo>
                  <a:lnTo>
                    <a:pt x="21809" y="14963"/>
                  </a:lnTo>
                  <a:lnTo>
                    <a:pt x="19527" y="11453"/>
                  </a:lnTo>
                  <a:lnTo>
                    <a:pt x="19483" y="11409"/>
                  </a:lnTo>
                  <a:lnTo>
                    <a:pt x="19396" y="11365"/>
                  </a:lnTo>
                  <a:lnTo>
                    <a:pt x="18430" y="11277"/>
                  </a:lnTo>
                  <a:lnTo>
                    <a:pt x="18386" y="11277"/>
                  </a:lnTo>
                  <a:lnTo>
                    <a:pt x="17202" y="11584"/>
                  </a:lnTo>
                  <a:lnTo>
                    <a:pt x="17158" y="11584"/>
                  </a:lnTo>
                  <a:lnTo>
                    <a:pt x="15007" y="12638"/>
                  </a:lnTo>
                  <a:lnTo>
                    <a:pt x="11892" y="13515"/>
                  </a:lnTo>
                  <a:lnTo>
                    <a:pt x="10663" y="13603"/>
                  </a:lnTo>
                  <a:lnTo>
                    <a:pt x="7943" y="13252"/>
                  </a:lnTo>
                  <a:lnTo>
                    <a:pt x="5354" y="12594"/>
                  </a:lnTo>
                  <a:lnTo>
                    <a:pt x="2896" y="11497"/>
                  </a:lnTo>
                  <a:lnTo>
                    <a:pt x="483" y="10575"/>
                  </a:lnTo>
                  <a:lnTo>
                    <a:pt x="1668" y="8732"/>
                  </a:lnTo>
                  <a:lnTo>
                    <a:pt x="4345" y="5046"/>
                  </a:lnTo>
                  <a:lnTo>
                    <a:pt x="4345" y="5002"/>
                  </a:lnTo>
                  <a:lnTo>
                    <a:pt x="5529" y="2896"/>
                  </a:lnTo>
                  <a:lnTo>
                    <a:pt x="7065" y="263"/>
                  </a:lnTo>
                  <a:lnTo>
                    <a:pt x="7065" y="219"/>
                  </a:lnTo>
                  <a:lnTo>
                    <a:pt x="7065" y="132"/>
                  </a:lnTo>
                  <a:lnTo>
                    <a:pt x="7021" y="88"/>
                  </a:lnTo>
                  <a:lnTo>
                    <a:pt x="6977" y="44"/>
                  </a:lnTo>
                  <a:lnTo>
                    <a:pt x="693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8" name="Google Shape;5158;p168"/>
            <p:cNvSpPr/>
            <p:nvPr/>
          </p:nvSpPr>
          <p:spPr>
            <a:xfrm>
              <a:off x="1670800" y="3011625"/>
              <a:ext cx="1963700" cy="1351525"/>
            </a:xfrm>
            <a:custGeom>
              <a:avLst/>
              <a:gdLst/>
              <a:ahLst/>
              <a:cxnLst/>
              <a:rect l="l" t="t" r="r" b="b"/>
              <a:pathLst>
                <a:path w="78548" h="54061" extrusionOk="0">
                  <a:moveTo>
                    <a:pt x="38309" y="0"/>
                  </a:moveTo>
                  <a:lnTo>
                    <a:pt x="36246" y="1360"/>
                  </a:lnTo>
                  <a:lnTo>
                    <a:pt x="35676" y="1843"/>
                  </a:lnTo>
                  <a:lnTo>
                    <a:pt x="35632" y="1931"/>
                  </a:lnTo>
                  <a:lnTo>
                    <a:pt x="34447" y="4520"/>
                  </a:lnTo>
                  <a:lnTo>
                    <a:pt x="33262" y="7460"/>
                  </a:lnTo>
                  <a:lnTo>
                    <a:pt x="32824" y="8513"/>
                  </a:lnTo>
                  <a:lnTo>
                    <a:pt x="31639" y="8952"/>
                  </a:lnTo>
                  <a:lnTo>
                    <a:pt x="31595" y="8996"/>
                  </a:lnTo>
                  <a:lnTo>
                    <a:pt x="30059" y="9917"/>
                  </a:lnTo>
                  <a:lnTo>
                    <a:pt x="30015" y="9917"/>
                  </a:lnTo>
                  <a:lnTo>
                    <a:pt x="28962" y="10751"/>
                  </a:lnTo>
                  <a:lnTo>
                    <a:pt x="28962" y="10795"/>
                  </a:lnTo>
                  <a:lnTo>
                    <a:pt x="28260" y="11804"/>
                  </a:lnTo>
                  <a:lnTo>
                    <a:pt x="27251" y="13822"/>
                  </a:lnTo>
                  <a:lnTo>
                    <a:pt x="27251" y="13910"/>
                  </a:lnTo>
                  <a:lnTo>
                    <a:pt x="27339" y="16236"/>
                  </a:lnTo>
                  <a:lnTo>
                    <a:pt x="27339" y="18079"/>
                  </a:lnTo>
                  <a:lnTo>
                    <a:pt x="27031" y="18869"/>
                  </a:lnTo>
                  <a:lnTo>
                    <a:pt x="26768" y="19132"/>
                  </a:lnTo>
                  <a:lnTo>
                    <a:pt x="26461" y="19220"/>
                  </a:lnTo>
                  <a:lnTo>
                    <a:pt x="24750" y="18518"/>
                  </a:lnTo>
                  <a:lnTo>
                    <a:pt x="22468" y="18123"/>
                  </a:lnTo>
                  <a:lnTo>
                    <a:pt x="20274" y="17947"/>
                  </a:lnTo>
                  <a:lnTo>
                    <a:pt x="20230" y="17991"/>
                  </a:lnTo>
                  <a:lnTo>
                    <a:pt x="19484" y="18123"/>
                  </a:lnTo>
                  <a:lnTo>
                    <a:pt x="19396" y="18123"/>
                  </a:lnTo>
                  <a:lnTo>
                    <a:pt x="18650" y="18649"/>
                  </a:lnTo>
                  <a:lnTo>
                    <a:pt x="18036" y="18430"/>
                  </a:lnTo>
                  <a:lnTo>
                    <a:pt x="17948" y="18430"/>
                  </a:lnTo>
                  <a:lnTo>
                    <a:pt x="17246" y="18562"/>
                  </a:lnTo>
                  <a:lnTo>
                    <a:pt x="17202" y="18605"/>
                  </a:lnTo>
                  <a:lnTo>
                    <a:pt x="16368" y="19088"/>
                  </a:lnTo>
                  <a:lnTo>
                    <a:pt x="16325" y="19132"/>
                  </a:lnTo>
                  <a:lnTo>
                    <a:pt x="15622" y="19790"/>
                  </a:lnTo>
                  <a:lnTo>
                    <a:pt x="15579" y="19834"/>
                  </a:lnTo>
                  <a:lnTo>
                    <a:pt x="13648" y="23827"/>
                  </a:lnTo>
                  <a:lnTo>
                    <a:pt x="12288" y="26241"/>
                  </a:lnTo>
                  <a:lnTo>
                    <a:pt x="11542" y="27425"/>
                  </a:lnTo>
                  <a:lnTo>
                    <a:pt x="11542" y="27469"/>
                  </a:lnTo>
                  <a:lnTo>
                    <a:pt x="11191" y="28522"/>
                  </a:lnTo>
                  <a:lnTo>
                    <a:pt x="11147" y="28522"/>
                  </a:lnTo>
                  <a:lnTo>
                    <a:pt x="10620" y="31550"/>
                  </a:lnTo>
                  <a:lnTo>
                    <a:pt x="10620" y="32691"/>
                  </a:lnTo>
                  <a:lnTo>
                    <a:pt x="10532" y="33349"/>
                  </a:lnTo>
                  <a:lnTo>
                    <a:pt x="9567" y="35104"/>
                  </a:lnTo>
                  <a:lnTo>
                    <a:pt x="7943" y="37255"/>
                  </a:lnTo>
                  <a:lnTo>
                    <a:pt x="7943" y="37298"/>
                  </a:lnTo>
                  <a:lnTo>
                    <a:pt x="6978" y="39141"/>
                  </a:lnTo>
                  <a:lnTo>
                    <a:pt x="6144" y="41028"/>
                  </a:lnTo>
                  <a:lnTo>
                    <a:pt x="6144" y="41072"/>
                  </a:lnTo>
                  <a:lnTo>
                    <a:pt x="5925" y="42169"/>
                  </a:lnTo>
                  <a:lnTo>
                    <a:pt x="5793" y="42301"/>
                  </a:lnTo>
                  <a:lnTo>
                    <a:pt x="5618" y="42213"/>
                  </a:lnTo>
                  <a:lnTo>
                    <a:pt x="5486" y="42213"/>
                  </a:lnTo>
                  <a:lnTo>
                    <a:pt x="4126" y="42652"/>
                  </a:lnTo>
                  <a:lnTo>
                    <a:pt x="4082" y="42652"/>
                  </a:lnTo>
                  <a:lnTo>
                    <a:pt x="2283" y="43442"/>
                  </a:lnTo>
                  <a:lnTo>
                    <a:pt x="2239" y="43486"/>
                  </a:lnTo>
                  <a:lnTo>
                    <a:pt x="1317" y="44451"/>
                  </a:lnTo>
                  <a:lnTo>
                    <a:pt x="1274" y="44495"/>
                  </a:lnTo>
                  <a:lnTo>
                    <a:pt x="440" y="45855"/>
                  </a:lnTo>
                  <a:lnTo>
                    <a:pt x="440" y="45899"/>
                  </a:lnTo>
                  <a:lnTo>
                    <a:pt x="176" y="46908"/>
                  </a:lnTo>
                  <a:lnTo>
                    <a:pt x="133" y="46952"/>
                  </a:lnTo>
                  <a:lnTo>
                    <a:pt x="1" y="48488"/>
                  </a:lnTo>
                  <a:lnTo>
                    <a:pt x="45" y="48576"/>
                  </a:lnTo>
                  <a:lnTo>
                    <a:pt x="791" y="49848"/>
                  </a:lnTo>
                  <a:lnTo>
                    <a:pt x="791" y="49892"/>
                  </a:lnTo>
                  <a:lnTo>
                    <a:pt x="1888" y="51252"/>
                  </a:lnTo>
                  <a:lnTo>
                    <a:pt x="2239" y="51603"/>
                  </a:lnTo>
                  <a:lnTo>
                    <a:pt x="2327" y="51647"/>
                  </a:lnTo>
                  <a:lnTo>
                    <a:pt x="5442" y="51691"/>
                  </a:lnTo>
                  <a:lnTo>
                    <a:pt x="8733" y="51867"/>
                  </a:lnTo>
                  <a:lnTo>
                    <a:pt x="11805" y="52613"/>
                  </a:lnTo>
                  <a:lnTo>
                    <a:pt x="14920" y="54017"/>
                  </a:lnTo>
                  <a:lnTo>
                    <a:pt x="14964" y="54017"/>
                  </a:lnTo>
                  <a:lnTo>
                    <a:pt x="15491" y="54061"/>
                  </a:lnTo>
                  <a:lnTo>
                    <a:pt x="15579" y="54061"/>
                  </a:lnTo>
                  <a:lnTo>
                    <a:pt x="18036" y="53271"/>
                  </a:lnTo>
                  <a:lnTo>
                    <a:pt x="19659" y="52744"/>
                  </a:lnTo>
                  <a:lnTo>
                    <a:pt x="21239" y="52218"/>
                  </a:lnTo>
                  <a:lnTo>
                    <a:pt x="22819" y="51647"/>
                  </a:lnTo>
                  <a:lnTo>
                    <a:pt x="24355" y="51033"/>
                  </a:lnTo>
                  <a:lnTo>
                    <a:pt x="25101" y="50682"/>
                  </a:lnTo>
                  <a:lnTo>
                    <a:pt x="25847" y="50331"/>
                  </a:lnTo>
                  <a:lnTo>
                    <a:pt x="26549" y="49936"/>
                  </a:lnTo>
                  <a:lnTo>
                    <a:pt x="27295" y="49541"/>
                  </a:lnTo>
                  <a:lnTo>
                    <a:pt x="27953" y="49102"/>
                  </a:lnTo>
                  <a:lnTo>
                    <a:pt x="28655" y="48620"/>
                  </a:lnTo>
                  <a:lnTo>
                    <a:pt x="29313" y="48093"/>
                  </a:lnTo>
                  <a:lnTo>
                    <a:pt x="29927" y="47566"/>
                  </a:lnTo>
                  <a:lnTo>
                    <a:pt x="30805" y="47128"/>
                  </a:lnTo>
                  <a:lnTo>
                    <a:pt x="31814" y="46952"/>
                  </a:lnTo>
                  <a:lnTo>
                    <a:pt x="34272" y="46864"/>
                  </a:lnTo>
                  <a:lnTo>
                    <a:pt x="36466" y="46820"/>
                  </a:lnTo>
                  <a:lnTo>
                    <a:pt x="36510" y="46777"/>
                  </a:lnTo>
                  <a:lnTo>
                    <a:pt x="37168" y="46601"/>
                  </a:lnTo>
                  <a:lnTo>
                    <a:pt x="37212" y="46601"/>
                  </a:lnTo>
                  <a:lnTo>
                    <a:pt x="37870" y="46206"/>
                  </a:lnTo>
                  <a:lnTo>
                    <a:pt x="37914" y="46162"/>
                  </a:lnTo>
                  <a:lnTo>
                    <a:pt x="39625" y="44539"/>
                  </a:lnTo>
                  <a:lnTo>
                    <a:pt x="39625" y="44495"/>
                  </a:lnTo>
                  <a:lnTo>
                    <a:pt x="39976" y="43881"/>
                  </a:lnTo>
                  <a:lnTo>
                    <a:pt x="40020" y="43837"/>
                  </a:lnTo>
                  <a:lnTo>
                    <a:pt x="40634" y="41248"/>
                  </a:lnTo>
                  <a:lnTo>
                    <a:pt x="40942" y="40853"/>
                  </a:lnTo>
                  <a:lnTo>
                    <a:pt x="42741" y="39668"/>
                  </a:lnTo>
                  <a:lnTo>
                    <a:pt x="42828" y="39580"/>
                  </a:lnTo>
                  <a:lnTo>
                    <a:pt x="42828" y="39492"/>
                  </a:lnTo>
                  <a:lnTo>
                    <a:pt x="42784" y="39405"/>
                  </a:lnTo>
                  <a:lnTo>
                    <a:pt x="42741" y="39361"/>
                  </a:lnTo>
                  <a:lnTo>
                    <a:pt x="42082" y="39141"/>
                  </a:lnTo>
                  <a:lnTo>
                    <a:pt x="41995" y="39098"/>
                  </a:lnTo>
                  <a:lnTo>
                    <a:pt x="40064" y="39229"/>
                  </a:lnTo>
                  <a:lnTo>
                    <a:pt x="38089" y="39580"/>
                  </a:lnTo>
                  <a:lnTo>
                    <a:pt x="36115" y="39492"/>
                  </a:lnTo>
                  <a:lnTo>
                    <a:pt x="35149" y="39361"/>
                  </a:lnTo>
                  <a:lnTo>
                    <a:pt x="32955" y="38220"/>
                  </a:lnTo>
                  <a:lnTo>
                    <a:pt x="32297" y="37737"/>
                  </a:lnTo>
                  <a:lnTo>
                    <a:pt x="31858" y="35543"/>
                  </a:lnTo>
                  <a:lnTo>
                    <a:pt x="31463" y="32779"/>
                  </a:lnTo>
                  <a:lnTo>
                    <a:pt x="31156" y="31594"/>
                  </a:lnTo>
                  <a:lnTo>
                    <a:pt x="31156" y="31550"/>
                  </a:lnTo>
                  <a:lnTo>
                    <a:pt x="28962" y="28435"/>
                  </a:lnTo>
                  <a:lnTo>
                    <a:pt x="26724" y="25451"/>
                  </a:lnTo>
                  <a:lnTo>
                    <a:pt x="25978" y="24485"/>
                  </a:lnTo>
                  <a:lnTo>
                    <a:pt x="27602" y="21282"/>
                  </a:lnTo>
                  <a:lnTo>
                    <a:pt x="28523" y="19659"/>
                  </a:lnTo>
                  <a:lnTo>
                    <a:pt x="28874" y="19308"/>
                  </a:lnTo>
                  <a:lnTo>
                    <a:pt x="30103" y="18737"/>
                  </a:lnTo>
                  <a:lnTo>
                    <a:pt x="31288" y="18562"/>
                  </a:lnTo>
                  <a:lnTo>
                    <a:pt x="32867" y="18781"/>
                  </a:lnTo>
                  <a:lnTo>
                    <a:pt x="37299" y="19746"/>
                  </a:lnTo>
                  <a:lnTo>
                    <a:pt x="38747" y="20010"/>
                  </a:lnTo>
                  <a:lnTo>
                    <a:pt x="38835" y="20053"/>
                  </a:lnTo>
                  <a:lnTo>
                    <a:pt x="39713" y="19966"/>
                  </a:lnTo>
                  <a:lnTo>
                    <a:pt x="39757" y="19922"/>
                  </a:lnTo>
                  <a:lnTo>
                    <a:pt x="42082" y="18869"/>
                  </a:lnTo>
                  <a:lnTo>
                    <a:pt x="45154" y="18781"/>
                  </a:lnTo>
                  <a:lnTo>
                    <a:pt x="45198" y="18781"/>
                  </a:lnTo>
                  <a:lnTo>
                    <a:pt x="48357" y="17947"/>
                  </a:lnTo>
                  <a:lnTo>
                    <a:pt x="50420" y="17245"/>
                  </a:lnTo>
                  <a:lnTo>
                    <a:pt x="50464" y="17201"/>
                  </a:lnTo>
                  <a:lnTo>
                    <a:pt x="51429" y="16499"/>
                  </a:lnTo>
                  <a:lnTo>
                    <a:pt x="52175" y="18605"/>
                  </a:lnTo>
                  <a:lnTo>
                    <a:pt x="51648" y="21853"/>
                  </a:lnTo>
                  <a:lnTo>
                    <a:pt x="51297" y="25056"/>
                  </a:lnTo>
                  <a:lnTo>
                    <a:pt x="51166" y="27689"/>
                  </a:lnTo>
                  <a:lnTo>
                    <a:pt x="50551" y="31419"/>
                  </a:lnTo>
                  <a:lnTo>
                    <a:pt x="49893" y="33569"/>
                  </a:lnTo>
                  <a:lnTo>
                    <a:pt x="49893" y="33613"/>
                  </a:lnTo>
                  <a:lnTo>
                    <a:pt x="49718" y="36114"/>
                  </a:lnTo>
                  <a:lnTo>
                    <a:pt x="49718" y="37386"/>
                  </a:lnTo>
                  <a:lnTo>
                    <a:pt x="49761" y="37518"/>
                  </a:lnTo>
                  <a:lnTo>
                    <a:pt x="49981" y="37825"/>
                  </a:lnTo>
                  <a:lnTo>
                    <a:pt x="50113" y="37869"/>
                  </a:lnTo>
                  <a:lnTo>
                    <a:pt x="51034" y="38001"/>
                  </a:lnTo>
                  <a:lnTo>
                    <a:pt x="52789" y="39098"/>
                  </a:lnTo>
                  <a:lnTo>
                    <a:pt x="55993" y="40721"/>
                  </a:lnTo>
                  <a:lnTo>
                    <a:pt x="56036" y="40765"/>
                  </a:lnTo>
                  <a:lnTo>
                    <a:pt x="59415" y="41774"/>
                  </a:lnTo>
                  <a:lnTo>
                    <a:pt x="61214" y="42389"/>
                  </a:lnTo>
                  <a:lnTo>
                    <a:pt x="62662" y="44144"/>
                  </a:lnTo>
                  <a:lnTo>
                    <a:pt x="63935" y="45943"/>
                  </a:lnTo>
                  <a:lnTo>
                    <a:pt x="64593" y="46820"/>
                  </a:lnTo>
                  <a:lnTo>
                    <a:pt x="64681" y="46864"/>
                  </a:lnTo>
                  <a:lnTo>
                    <a:pt x="65866" y="47435"/>
                  </a:lnTo>
                  <a:lnTo>
                    <a:pt x="67972" y="48181"/>
                  </a:lnTo>
                  <a:lnTo>
                    <a:pt x="68016" y="48181"/>
                  </a:lnTo>
                  <a:lnTo>
                    <a:pt x="72053" y="48663"/>
                  </a:lnTo>
                  <a:lnTo>
                    <a:pt x="73984" y="48707"/>
                  </a:lnTo>
                  <a:lnTo>
                    <a:pt x="74905" y="48839"/>
                  </a:lnTo>
                  <a:lnTo>
                    <a:pt x="76880" y="49453"/>
                  </a:lnTo>
                  <a:lnTo>
                    <a:pt x="77538" y="49541"/>
                  </a:lnTo>
                  <a:lnTo>
                    <a:pt x="77626" y="49497"/>
                  </a:lnTo>
                  <a:lnTo>
                    <a:pt x="78415" y="49278"/>
                  </a:lnTo>
                  <a:lnTo>
                    <a:pt x="78503" y="49234"/>
                  </a:lnTo>
                  <a:lnTo>
                    <a:pt x="78547" y="49190"/>
                  </a:lnTo>
                  <a:lnTo>
                    <a:pt x="78547" y="49102"/>
                  </a:lnTo>
                  <a:lnTo>
                    <a:pt x="78547" y="49058"/>
                  </a:lnTo>
                  <a:lnTo>
                    <a:pt x="78503" y="48971"/>
                  </a:lnTo>
                  <a:lnTo>
                    <a:pt x="78459" y="48927"/>
                  </a:lnTo>
                  <a:lnTo>
                    <a:pt x="78328" y="48927"/>
                  </a:lnTo>
                  <a:lnTo>
                    <a:pt x="77538" y="49146"/>
                  </a:lnTo>
                  <a:lnTo>
                    <a:pt x="76967" y="49102"/>
                  </a:lnTo>
                  <a:lnTo>
                    <a:pt x="74993" y="48488"/>
                  </a:lnTo>
                  <a:lnTo>
                    <a:pt x="74949" y="48488"/>
                  </a:lnTo>
                  <a:lnTo>
                    <a:pt x="74027" y="48356"/>
                  </a:lnTo>
                  <a:lnTo>
                    <a:pt x="72053" y="48312"/>
                  </a:lnTo>
                  <a:lnTo>
                    <a:pt x="68104" y="47830"/>
                  </a:lnTo>
                  <a:lnTo>
                    <a:pt x="65997" y="47128"/>
                  </a:lnTo>
                  <a:lnTo>
                    <a:pt x="64856" y="46557"/>
                  </a:lnTo>
                  <a:lnTo>
                    <a:pt x="64198" y="45723"/>
                  </a:lnTo>
                  <a:lnTo>
                    <a:pt x="62926" y="43924"/>
                  </a:lnTo>
                  <a:lnTo>
                    <a:pt x="61478" y="42125"/>
                  </a:lnTo>
                  <a:lnTo>
                    <a:pt x="61390" y="42081"/>
                  </a:lnTo>
                  <a:lnTo>
                    <a:pt x="59547" y="41423"/>
                  </a:lnTo>
                  <a:lnTo>
                    <a:pt x="56168" y="40414"/>
                  </a:lnTo>
                  <a:lnTo>
                    <a:pt x="52965" y="38790"/>
                  </a:lnTo>
                  <a:lnTo>
                    <a:pt x="51166" y="37693"/>
                  </a:lnTo>
                  <a:lnTo>
                    <a:pt x="51122" y="37650"/>
                  </a:lnTo>
                  <a:lnTo>
                    <a:pt x="50200" y="37518"/>
                  </a:lnTo>
                  <a:lnTo>
                    <a:pt x="50069" y="37342"/>
                  </a:lnTo>
                  <a:lnTo>
                    <a:pt x="50069" y="36114"/>
                  </a:lnTo>
                  <a:lnTo>
                    <a:pt x="50244" y="33656"/>
                  </a:lnTo>
                  <a:lnTo>
                    <a:pt x="50902" y="31550"/>
                  </a:lnTo>
                  <a:lnTo>
                    <a:pt x="50902" y="31506"/>
                  </a:lnTo>
                  <a:lnTo>
                    <a:pt x="51473" y="27733"/>
                  </a:lnTo>
                  <a:lnTo>
                    <a:pt x="51648" y="25056"/>
                  </a:lnTo>
                  <a:lnTo>
                    <a:pt x="51999" y="21896"/>
                  </a:lnTo>
                  <a:lnTo>
                    <a:pt x="52526" y="18605"/>
                  </a:lnTo>
                  <a:lnTo>
                    <a:pt x="52526" y="18518"/>
                  </a:lnTo>
                  <a:lnTo>
                    <a:pt x="51648" y="16148"/>
                  </a:lnTo>
                  <a:lnTo>
                    <a:pt x="51604" y="16104"/>
                  </a:lnTo>
                  <a:lnTo>
                    <a:pt x="51561" y="16060"/>
                  </a:lnTo>
                  <a:lnTo>
                    <a:pt x="51385" y="16060"/>
                  </a:lnTo>
                  <a:lnTo>
                    <a:pt x="50244" y="16938"/>
                  </a:lnTo>
                  <a:lnTo>
                    <a:pt x="48270" y="17596"/>
                  </a:lnTo>
                  <a:lnTo>
                    <a:pt x="45154" y="18430"/>
                  </a:lnTo>
                  <a:lnTo>
                    <a:pt x="42039" y="18518"/>
                  </a:lnTo>
                  <a:lnTo>
                    <a:pt x="41951" y="18518"/>
                  </a:lnTo>
                  <a:lnTo>
                    <a:pt x="39669" y="19615"/>
                  </a:lnTo>
                  <a:lnTo>
                    <a:pt x="38791" y="19659"/>
                  </a:lnTo>
                  <a:lnTo>
                    <a:pt x="37343" y="19395"/>
                  </a:lnTo>
                  <a:lnTo>
                    <a:pt x="32955" y="18430"/>
                  </a:lnTo>
                  <a:lnTo>
                    <a:pt x="31288" y="18211"/>
                  </a:lnTo>
                  <a:lnTo>
                    <a:pt x="31244" y="18211"/>
                  </a:lnTo>
                  <a:lnTo>
                    <a:pt x="30015" y="18386"/>
                  </a:lnTo>
                  <a:lnTo>
                    <a:pt x="29971" y="18386"/>
                  </a:lnTo>
                  <a:lnTo>
                    <a:pt x="28699" y="19000"/>
                  </a:lnTo>
                  <a:lnTo>
                    <a:pt x="28655" y="19044"/>
                  </a:lnTo>
                  <a:lnTo>
                    <a:pt x="28260" y="19439"/>
                  </a:lnTo>
                  <a:lnTo>
                    <a:pt x="27295" y="21151"/>
                  </a:lnTo>
                  <a:lnTo>
                    <a:pt x="25627" y="24398"/>
                  </a:lnTo>
                  <a:lnTo>
                    <a:pt x="25583" y="24529"/>
                  </a:lnTo>
                  <a:lnTo>
                    <a:pt x="25627" y="24617"/>
                  </a:lnTo>
                  <a:lnTo>
                    <a:pt x="28699" y="28654"/>
                  </a:lnTo>
                  <a:lnTo>
                    <a:pt x="30849" y="31726"/>
                  </a:lnTo>
                  <a:lnTo>
                    <a:pt x="31112" y="32867"/>
                  </a:lnTo>
                  <a:lnTo>
                    <a:pt x="31507" y="35587"/>
                  </a:lnTo>
                  <a:lnTo>
                    <a:pt x="31946" y="37869"/>
                  </a:lnTo>
                  <a:lnTo>
                    <a:pt x="32034" y="38001"/>
                  </a:lnTo>
                  <a:lnTo>
                    <a:pt x="32780" y="38527"/>
                  </a:lnTo>
                  <a:lnTo>
                    <a:pt x="34974" y="39668"/>
                  </a:lnTo>
                  <a:lnTo>
                    <a:pt x="35062" y="39712"/>
                  </a:lnTo>
                  <a:lnTo>
                    <a:pt x="36071" y="39844"/>
                  </a:lnTo>
                  <a:lnTo>
                    <a:pt x="36115" y="39844"/>
                  </a:lnTo>
                  <a:lnTo>
                    <a:pt x="38089" y="39931"/>
                  </a:lnTo>
                  <a:lnTo>
                    <a:pt x="38133" y="39887"/>
                  </a:lnTo>
                  <a:lnTo>
                    <a:pt x="40108" y="39580"/>
                  </a:lnTo>
                  <a:lnTo>
                    <a:pt x="41995" y="39449"/>
                  </a:lnTo>
                  <a:lnTo>
                    <a:pt x="42258" y="39580"/>
                  </a:lnTo>
                  <a:lnTo>
                    <a:pt x="40722" y="40589"/>
                  </a:lnTo>
                  <a:lnTo>
                    <a:pt x="40678" y="40633"/>
                  </a:lnTo>
                  <a:lnTo>
                    <a:pt x="40327" y="41072"/>
                  </a:lnTo>
                  <a:lnTo>
                    <a:pt x="40327" y="41160"/>
                  </a:lnTo>
                  <a:lnTo>
                    <a:pt x="39669" y="43749"/>
                  </a:lnTo>
                  <a:lnTo>
                    <a:pt x="39362" y="44319"/>
                  </a:lnTo>
                  <a:lnTo>
                    <a:pt x="37694" y="45899"/>
                  </a:lnTo>
                  <a:lnTo>
                    <a:pt x="37080" y="46294"/>
                  </a:lnTo>
                  <a:lnTo>
                    <a:pt x="36466" y="46469"/>
                  </a:lnTo>
                  <a:lnTo>
                    <a:pt x="34272" y="46513"/>
                  </a:lnTo>
                  <a:lnTo>
                    <a:pt x="31814" y="46601"/>
                  </a:lnTo>
                  <a:lnTo>
                    <a:pt x="31770" y="46601"/>
                  </a:lnTo>
                  <a:lnTo>
                    <a:pt x="30717" y="46777"/>
                  </a:lnTo>
                  <a:lnTo>
                    <a:pt x="30673" y="46820"/>
                  </a:lnTo>
                  <a:lnTo>
                    <a:pt x="29752" y="47259"/>
                  </a:lnTo>
                  <a:lnTo>
                    <a:pt x="29708" y="47303"/>
                  </a:lnTo>
                  <a:lnTo>
                    <a:pt x="29094" y="47830"/>
                  </a:lnTo>
                  <a:lnTo>
                    <a:pt x="28436" y="48312"/>
                  </a:lnTo>
                  <a:lnTo>
                    <a:pt x="27777" y="48795"/>
                  </a:lnTo>
                  <a:lnTo>
                    <a:pt x="27075" y="49234"/>
                  </a:lnTo>
                  <a:lnTo>
                    <a:pt x="26373" y="49629"/>
                  </a:lnTo>
                  <a:lnTo>
                    <a:pt x="25671" y="50024"/>
                  </a:lnTo>
                  <a:lnTo>
                    <a:pt x="24179" y="50726"/>
                  </a:lnTo>
                  <a:lnTo>
                    <a:pt x="22643" y="51340"/>
                  </a:lnTo>
                  <a:lnTo>
                    <a:pt x="21108" y="51911"/>
                  </a:lnTo>
                  <a:lnTo>
                    <a:pt x="19528" y="52437"/>
                  </a:lnTo>
                  <a:lnTo>
                    <a:pt x="17948" y="52920"/>
                  </a:lnTo>
                  <a:lnTo>
                    <a:pt x="15491" y="53710"/>
                  </a:lnTo>
                  <a:lnTo>
                    <a:pt x="15052" y="53666"/>
                  </a:lnTo>
                  <a:lnTo>
                    <a:pt x="11936" y="52262"/>
                  </a:lnTo>
                  <a:lnTo>
                    <a:pt x="11893" y="52262"/>
                  </a:lnTo>
                  <a:lnTo>
                    <a:pt x="8821" y="51516"/>
                  </a:lnTo>
                  <a:lnTo>
                    <a:pt x="8777" y="51516"/>
                  </a:lnTo>
                  <a:lnTo>
                    <a:pt x="5486" y="51340"/>
                  </a:lnTo>
                  <a:lnTo>
                    <a:pt x="2414" y="51296"/>
                  </a:lnTo>
                  <a:lnTo>
                    <a:pt x="2151" y="51033"/>
                  </a:lnTo>
                  <a:lnTo>
                    <a:pt x="1054" y="49673"/>
                  </a:lnTo>
                  <a:lnTo>
                    <a:pt x="352" y="48444"/>
                  </a:lnTo>
                  <a:lnTo>
                    <a:pt x="484" y="46996"/>
                  </a:lnTo>
                  <a:lnTo>
                    <a:pt x="791" y="46031"/>
                  </a:lnTo>
                  <a:lnTo>
                    <a:pt x="1581" y="44670"/>
                  </a:lnTo>
                  <a:lnTo>
                    <a:pt x="2458" y="43749"/>
                  </a:lnTo>
                  <a:lnTo>
                    <a:pt x="4257" y="42959"/>
                  </a:lnTo>
                  <a:lnTo>
                    <a:pt x="5530" y="42564"/>
                  </a:lnTo>
                  <a:lnTo>
                    <a:pt x="5749" y="42652"/>
                  </a:lnTo>
                  <a:lnTo>
                    <a:pt x="5837" y="42696"/>
                  </a:lnTo>
                  <a:lnTo>
                    <a:pt x="5925" y="42652"/>
                  </a:lnTo>
                  <a:lnTo>
                    <a:pt x="6188" y="42432"/>
                  </a:lnTo>
                  <a:lnTo>
                    <a:pt x="6276" y="42301"/>
                  </a:lnTo>
                  <a:lnTo>
                    <a:pt x="6451" y="41160"/>
                  </a:lnTo>
                  <a:lnTo>
                    <a:pt x="7285" y="39273"/>
                  </a:lnTo>
                  <a:lnTo>
                    <a:pt x="8251" y="37474"/>
                  </a:lnTo>
                  <a:lnTo>
                    <a:pt x="9830" y="35280"/>
                  </a:lnTo>
                  <a:lnTo>
                    <a:pt x="10839" y="33525"/>
                  </a:lnTo>
                  <a:lnTo>
                    <a:pt x="10883" y="33437"/>
                  </a:lnTo>
                  <a:lnTo>
                    <a:pt x="10971" y="32735"/>
                  </a:lnTo>
                  <a:lnTo>
                    <a:pt x="10971" y="31594"/>
                  </a:lnTo>
                  <a:lnTo>
                    <a:pt x="11498" y="28610"/>
                  </a:lnTo>
                  <a:lnTo>
                    <a:pt x="11849" y="27601"/>
                  </a:lnTo>
                  <a:lnTo>
                    <a:pt x="12595" y="26416"/>
                  </a:lnTo>
                  <a:lnTo>
                    <a:pt x="13955" y="24003"/>
                  </a:lnTo>
                  <a:lnTo>
                    <a:pt x="15886" y="20053"/>
                  </a:lnTo>
                  <a:lnTo>
                    <a:pt x="16544" y="19395"/>
                  </a:lnTo>
                  <a:lnTo>
                    <a:pt x="17334" y="18913"/>
                  </a:lnTo>
                  <a:lnTo>
                    <a:pt x="17948" y="18781"/>
                  </a:lnTo>
                  <a:lnTo>
                    <a:pt x="18606" y="19044"/>
                  </a:lnTo>
                  <a:lnTo>
                    <a:pt x="18694" y="19044"/>
                  </a:lnTo>
                  <a:lnTo>
                    <a:pt x="18782" y="19000"/>
                  </a:lnTo>
                  <a:lnTo>
                    <a:pt x="19572" y="18430"/>
                  </a:lnTo>
                  <a:lnTo>
                    <a:pt x="20274" y="18342"/>
                  </a:lnTo>
                  <a:lnTo>
                    <a:pt x="22424" y="18474"/>
                  </a:lnTo>
                  <a:lnTo>
                    <a:pt x="24662" y="18869"/>
                  </a:lnTo>
                  <a:lnTo>
                    <a:pt x="26373" y="19571"/>
                  </a:lnTo>
                  <a:lnTo>
                    <a:pt x="26505" y="19571"/>
                  </a:lnTo>
                  <a:lnTo>
                    <a:pt x="26900" y="19439"/>
                  </a:lnTo>
                  <a:lnTo>
                    <a:pt x="26987" y="19395"/>
                  </a:lnTo>
                  <a:lnTo>
                    <a:pt x="27295" y="19132"/>
                  </a:lnTo>
                  <a:lnTo>
                    <a:pt x="27339" y="19044"/>
                  </a:lnTo>
                  <a:lnTo>
                    <a:pt x="27646" y="18211"/>
                  </a:lnTo>
                  <a:lnTo>
                    <a:pt x="27690" y="18123"/>
                  </a:lnTo>
                  <a:lnTo>
                    <a:pt x="27690" y="16236"/>
                  </a:lnTo>
                  <a:lnTo>
                    <a:pt x="27602" y="13954"/>
                  </a:lnTo>
                  <a:lnTo>
                    <a:pt x="28567" y="11980"/>
                  </a:lnTo>
                  <a:lnTo>
                    <a:pt x="29225" y="11014"/>
                  </a:lnTo>
                  <a:lnTo>
                    <a:pt x="30235" y="10224"/>
                  </a:lnTo>
                  <a:lnTo>
                    <a:pt x="31770" y="9303"/>
                  </a:lnTo>
                  <a:lnTo>
                    <a:pt x="33043" y="8820"/>
                  </a:lnTo>
                  <a:lnTo>
                    <a:pt x="33087" y="8776"/>
                  </a:lnTo>
                  <a:lnTo>
                    <a:pt x="33131" y="8732"/>
                  </a:lnTo>
                  <a:lnTo>
                    <a:pt x="33570" y="7548"/>
                  </a:lnTo>
                  <a:lnTo>
                    <a:pt x="34754" y="4652"/>
                  </a:lnTo>
                  <a:lnTo>
                    <a:pt x="35939" y="2106"/>
                  </a:lnTo>
                  <a:lnTo>
                    <a:pt x="36466" y="1668"/>
                  </a:lnTo>
                  <a:lnTo>
                    <a:pt x="38528" y="307"/>
                  </a:lnTo>
                  <a:lnTo>
                    <a:pt x="38572" y="263"/>
                  </a:lnTo>
                  <a:lnTo>
                    <a:pt x="38616" y="176"/>
                  </a:lnTo>
                  <a:lnTo>
                    <a:pt x="38616" y="132"/>
                  </a:lnTo>
                  <a:lnTo>
                    <a:pt x="38572" y="44"/>
                  </a:lnTo>
                  <a:lnTo>
                    <a:pt x="3852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9" name="Google Shape;5159;p168"/>
            <p:cNvSpPr/>
            <p:nvPr/>
          </p:nvSpPr>
          <p:spPr>
            <a:xfrm>
              <a:off x="1656550" y="2963350"/>
              <a:ext cx="2084350" cy="1429425"/>
            </a:xfrm>
            <a:custGeom>
              <a:avLst/>
              <a:gdLst/>
              <a:ahLst/>
              <a:cxnLst/>
              <a:rect l="l" t="t" r="r" b="b"/>
              <a:pathLst>
                <a:path w="83374" h="57177" extrusionOk="0">
                  <a:moveTo>
                    <a:pt x="36860" y="0"/>
                  </a:moveTo>
                  <a:lnTo>
                    <a:pt x="36816" y="44"/>
                  </a:lnTo>
                  <a:lnTo>
                    <a:pt x="34403" y="1405"/>
                  </a:lnTo>
                  <a:lnTo>
                    <a:pt x="33262" y="2194"/>
                  </a:lnTo>
                  <a:lnTo>
                    <a:pt x="33218" y="2194"/>
                  </a:lnTo>
                  <a:lnTo>
                    <a:pt x="32121" y="3204"/>
                  </a:lnTo>
                  <a:lnTo>
                    <a:pt x="32121" y="3248"/>
                  </a:lnTo>
                  <a:lnTo>
                    <a:pt x="30673" y="4959"/>
                  </a:lnTo>
                  <a:lnTo>
                    <a:pt x="28962" y="6846"/>
                  </a:lnTo>
                  <a:lnTo>
                    <a:pt x="28918" y="6890"/>
                  </a:lnTo>
                  <a:lnTo>
                    <a:pt x="27689" y="10400"/>
                  </a:lnTo>
                  <a:lnTo>
                    <a:pt x="25188" y="12989"/>
                  </a:lnTo>
                  <a:lnTo>
                    <a:pt x="24179" y="14086"/>
                  </a:lnTo>
                  <a:lnTo>
                    <a:pt x="23696" y="14481"/>
                  </a:lnTo>
                  <a:lnTo>
                    <a:pt x="21458" y="15402"/>
                  </a:lnTo>
                  <a:lnTo>
                    <a:pt x="20317" y="15841"/>
                  </a:lnTo>
                  <a:lnTo>
                    <a:pt x="20273" y="15841"/>
                  </a:lnTo>
                  <a:lnTo>
                    <a:pt x="19176" y="16368"/>
                  </a:lnTo>
                  <a:lnTo>
                    <a:pt x="17377" y="17553"/>
                  </a:lnTo>
                  <a:lnTo>
                    <a:pt x="17333" y="17596"/>
                  </a:lnTo>
                  <a:lnTo>
                    <a:pt x="16236" y="18957"/>
                  </a:lnTo>
                  <a:lnTo>
                    <a:pt x="16236" y="19001"/>
                  </a:lnTo>
                  <a:lnTo>
                    <a:pt x="14613" y="21458"/>
                  </a:lnTo>
                  <a:lnTo>
                    <a:pt x="13516" y="23476"/>
                  </a:lnTo>
                  <a:lnTo>
                    <a:pt x="12024" y="26197"/>
                  </a:lnTo>
                  <a:lnTo>
                    <a:pt x="10927" y="28347"/>
                  </a:lnTo>
                  <a:lnTo>
                    <a:pt x="10927" y="28391"/>
                  </a:lnTo>
                  <a:lnTo>
                    <a:pt x="10444" y="30410"/>
                  </a:lnTo>
                  <a:lnTo>
                    <a:pt x="10400" y="30453"/>
                  </a:lnTo>
                  <a:lnTo>
                    <a:pt x="10225" y="32823"/>
                  </a:lnTo>
                  <a:lnTo>
                    <a:pt x="10269" y="34315"/>
                  </a:lnTo>
                  <a:lnTo>
                    <a:pt x="10181" y="35149"/>
                  </a:lnTo>
                  <a:lnTo>
                    <a:pt x="9479" y="36465"/>
                  </a:lnTo>
                  <a:lnTo>
                    <a:pt x="7943" y="38527"/>
                  </a:lnTo>
                  <a:lnTo>
                    <a:pt x="7899" y="38527"/>
                  </a:lnTo>
                  <a:lnTo>
                    <a:pt x="6890" y="40283"/>
                  </a:lnTo>
                  <a:lnTo>
                    <a:pt x="6144" y="42082"/>
                  </a:lnTo>
                  <a:lnTo>
                    <a:pt x="5617" y="42872"/>
                  </a:lnTo>
                  <a:lnTo>
                    <a:pt x="2633" y="44495"/>
                  </a:lnTo>
                  <a:lnTo>
                    <a:pt x="2589" y="44539"/>
                  </a:lnTo>
                  <a:lnTo>
                    <a:pt x="966" y="46601"/>
                  </a:lnTo>
                  <a:lnTo>
                    <a:pt x="308" y="47918"/>
                  </a:lnTo>
                  <a:lnTo>
                    <a:pt x="308" y="47962"/>
                  </a:lnTo>
                  <a:lnTo>
                    <a:pt x="1" y="50112"/>
                  </a:lnTo>
                  <a:lnTo>
                    <a:pt x="1" y="50156"/>
                  </a:lnTo>
                  <a:lnTo>
                    <a:pt x="1" y="50989"/>
                  </a:lnTo>
                  <a:lnTo>
                    <a:pt x="44" y="51121"/>
                  </a:lnTo>
                  <a:lnTo>
                    <a:pt x="2326" y="53973"/>
                  </a:lnTo>
                  <a:lnTo>
                    <a:pt x="3379" y="55641"/>
                  </a:lnTo>
                  <a:lnTo>
                    <a:pt x="3423" y="55641"/>
                  </a:lnTo>
                  <a:lnTo>
                    <a:pt x="3686" y="55948"/>
                  </a:lnTo>
                  <a:lnTo>
                    <a:pt x="3774" y="55992"/>
                  </a:lnTo>
                  <a:lnTo>
                    <a:pt x="7153" y="56562"/>
                  </a:lnTo>
                  <a:lnTo>
                    <a:pt x="10400" y="57001"/>
                  </a:lnTo>
                  <a:lnTo>
                    <a:pt x="11629" y="57177"/>
                  </a:lnTo>
                  <a:lnTo>
                    <a:pt x="11673" y="57177"/>
                  </a:lnTo>
                  <a:lnTo>
                    <a:pt x="15710" y="56431"/>
                  </a:lnTo>
                  <a:lnTo>
                    <a:pt x="17421" y="56080"/>
                  </a:lnTo>
                  <a:lnTo>
                    <a:pt x="19483" y="55421"/>
                  </a:lnTo>
                  <a:lnTo>
                    <a:pt x="21283" y="55070"/>
                  </a:lnTo>
                  <a:lnTo>
                    <a:pt x="22818" y="55070"/>
                  </a:lnTo>
                  <a:lnTo>
                    <a:pt x="24398" y="55377"/>
                  </a:lnTo>
                  <a:lnTo>
                    <a:pt x="24442" y="55377"/>
                  </a:lnTo>
                  <a:lnTo>
                    <a:pt x="27952" y="54807"/>
                  </a:lnTo>
                  <a:lnTo>
                    <a:pt x="28084" y="54763"/>
                  </a:lnTo>
                  <a:lnTo>
                    <a:pt x="28611" y="54237"/>
                  </a:lnTo>
                  <a:lnTo>
                    <a:pt x="28655" y="54193"/>
                  </a:lnTo>
                  <a:lnTo>
                    <a:pt x="30015" y="51999"/>
                  </a:lnTo>
                  <a:lnTo>
                    <a:pt x="30541" y="51428"/>
                  </a:lnTo>
                  <a:lnTo>
                    <a:pt x="31375" y="50902"/>
                  </a:lnTo>
                  <a:lnTo>
                    <a:pt x="33525" y="50024"/>
                  </a:lnTo>
                  <a:lnTo>
                    <a:pt x="35412" y="49629"/>
                  </a:lnTo>
                  <a:lnTo>
                    <a:pt x="37387" y="49410"/>
                  </a:lnTo>
                  <a:lnTo>
                    <a:pt x="38177" y="49146"/>
                  </a:lnTo>
                  <a:lnTo>
                    <a:pt x="38220" y="49103"/>
                  </a:lnTo>
                  <a:lnTo>
                    <a:pt x="38966" y="48620"/>
                  </a:lnTo>
                  <a:lnTo>
                    <a:pt x="39010" y="48576"/>
                  </a:lnTo>
                  <a:lnTo>
                    <a:pt x="40809" y="46909"/>
                  </a:lnTo>
                  <a:lnTo>
                    <a:pt x="40809" y="46865"/>
                  </a:lnTo>
                  <a:lnTo>
                    <a:pt x="41380" y="46075"/>
                  </a:lnTo>
                  <a:lnTo>
                    <a:pt x="42345" y="44012"/>
                  </a:lnTo>
                  <a:lnTo>
                    <a:pt x="42960" y="43047"/>
                  </a:lnTo>
                  <a:lnTo>
                    <a:pt x="43486" y="42608"/>
                  </a:lnTo>
                  <a:lnTo>
                    <a:pt x="44890" y="42082"/>
                  </a:lnTo>
                  <a:lnTo>
                    <a:pt x="47084" y="41555"/>
                  </a:lnTo>
                  <a:lnTo>
                    <a:pt x="49234" y="41072"/>
                  </a:lnTo>
                  <a:lnTo>
                    <a:pt x="50419" y="41116"/>
                  </a:lnTo>
                  <a:lnTo>
                    <a:pt x="51955" y="41511"/>
                  </a:lnTo>
                  <a:lnTo>
                    <a:pt x="56299" y="43925"/>
                  </a:lnTo>
                  <a:lnTo>
                    <a:pt x="57484" y="44539"/>
                  </a:lnTo>
                  <a:lnTo>
                    <a:pt x="58449" y="44934"/>
                  </a:lnTo>
                  <a:lnTo>
                    <a:pt x="59239" y="45197"/>
                  </a:lnTo>
                  <a:lnTo>
                    <a:pt x="59854" y="45373"/>
                  </a:lnTo>
                  <a:lnTo>
                    <a:pt x="60292" y="45504"/>
                  </a:lnTo>
                  <a:lnTo>
                    <a:pt x="60687" y="45636"/>
                  </a:lnTo>
                  <a:lnTo>
                    <a:pt x="61082" y="45855"/>
                  </a:lnTo>
                  <a:lnTo>
                    <a:pt x="61521" y="46163"/>
                  </a:lnTo>
                  <a:lnTo>
                    <a:pt x="62004" y="46645"/>
                  </a:lnTo>
                  <a:lnTo>
                    <a:pt x="62574" y="47260"/>
                  </a:lnTo>
                  <a:lnTo>
                    <a:pt x="63232" y="48137"/>
                  </a:lnTo>
                  <a:lnTo>
                    <a:pt x="64066" y="49234"/>
                  </a:lnTo>
                  <a:lnTo>
                    <a:pt x="64637" y="49936"/>
                  </a:lnTo>
                  <a:lnTo>
                    <a:pt x="64680" y="49980"/>
                  </a:lnTo>
                  <a:lnTo>
                    <a:pt x="66874" y="50814"/>
                  </a:lnTo>
                  <a:lnTo>
                    <a:pt x="68674" y="51384"/>
                  </a:lnTo>
                  <a:lnTo>
                    <a:pt x="68717" y="51384"/>
                  </a:lnTo>
                  <a:lnTo>
                    <a:pt x="72798" y="51823"/>
                  </a:lnTo>
                  <a:lnTo>
                    <a:pt x="75080" y="51779"/>
                  </a:lnTo>
                  <a:lnTo>
                    <a:pt x="76879" y="52218"/>
                  </a:lnTo>
                  <a:lnTo>
                    <a:pt x="77011" y="52218"/>
                  </a:lnTo>
                  <a:lnTo>
                    <a:pt x="79380" y="51516"/>
                  </a:lnTo>
                  <a:lnTo>
                    <a:pt x="82277" y="50551"/>
                  </a:lnTo>
                  <a:lnTo>
                    <a:pt x="83198" y="50419"/>
                  </a:lnTo>
                  <a:lnTo>
                    <a:pt x="83286" y="50375"/>
                  </a:lnTo>
                  <a:lnTo>
                    <a:pt x="83330" y="50331"/>
                  </a:lnTo>
                  <a:lnTo>
                    <a:pt x="83374" y="50287"/>
                  </a:lnTo>
                  <a:lnTo>
                    <a:pt x="83374" y="50200"/>
                  </a:lnTo>
                  <a:lnTo>
                    <a:pt x="83330" y="50112"/>
                  </a:lnTo>
                  <a:lnTo>
                    <a:pt x="83286" y="50068"/>
                  </a:lnTo>
                  <a:lnTo>
                    <a:pt x="83154" y="50068"/>
                  </a:lnTo>
                  <a:lnTo>
                    <a:pt x="82189" y="50243"/>
                  </a:lnTo>
                  <a:lnTo>
                    <a:pt x="79293" y="51165"/>
                  </a:lnTo>
                  <a:lnTo>
                    <a:pt x="76923" y="51867"/>
                  </a:lnTo>
                  <a:lnTo>
                    <a:pt x="75124" y="51428"/>
                  </a:lnTo>
                  <a:lnTo>
                    <a:pt x="75080" y="51428"/>
                  </a:lnTo>
                  <a:lnTo>
                    <a:pt x="72798" y="51472"/>
                  </a:lnTo>
                  <a:lnTo>
                    <a:pt x="68761" y="51033"/>
                  </a:lnTo>
                  <a:lnTo>
                    <a:pt x="67006" y="50463"/>
                  </a:lnTo>
                  <a:lnTo>
                    <a:pt x="64856" y="49673"/>
                  </a:lnTo>
                  <a:lnTo>
                    <a:pt x="64329" y="49015"/>
                  </a:lnTo>
                  <a:lnTo>
                    <a:pt x="63496" y="47874"/>
                  </a:lnTo>
                  <a:lnTo>
                    <a:pt x="62794" y="46996"/>
                  </a:lnTo>
                  <a:lnTo>
                    <a:pt x="62223" y="46338"/>
                  </a:lnTo>
                  <a:lnTo>
                    <a:pt x="61697" y="45855"/>
                  </a:lnTo>
                  <a:lnTo>
                    <a:pt x="61258" y="45548"/>
                  </a:lnTo>
                  <a:lnTo>
                    <a:pt x="60863" y="45329"/>
                  </a:lnTo>
                  <a:lnTo>
                    <a:pt x="60424" y="45197"/>
                  </a:lnTo>
                  <a:lnTo>
                    <a:pt x="59941" y="45022"/>
                  </a:lnTo>
                  <a:lnTo>
                    <a:pt x="59327" y="44846"/>
                  </a:lnTo>
                  <a:lnTo>
                    <a:pt x="58581" y="44583"/>
                  </a:lnTo>
                  <a:lnTo>
                    <a:pt x="57616" y="44188"/>
                  </a:lnTo>
                  <a:lnTo>
                    <a:pt x="56475" y="43617"/>
                  </a:lnTo>
                  <a:lnTo>
                    <a:pt x="52087" y="41160"/>
                  </a:lnTo>
                  <a:lnTo>
                    <a:pt x="52043" y="41160"/>
                  </a:lnTo>
                  <a:lnTo>
                    <a:pt x="50463" y="40765"/>
                  </a:lnTo>
                  <a:lnTo>
                    <a:pt x="50419" y="40765"/>
                  </a:lnTo>
                  <a:lnTo>
                    <a:pt x="49234" y="40721"/>
                  </a:lnTo>
                  <a:lnTo>
                    <a:pt x="49191" y="40721"/>
                  </a:lnTo>
                  <a:lnTo>
                    <a:pt x="46997" y="41204"/>
                  </a:lnTo>
                  <a:lnTo>
                    <a:pt x="44803" y="41731"/>
                  </a:lnTo>
                  <a:lnTo>
                    <a:pt x="43354" y="42257"/>
                  </a:lnTo>
                  <a:lnTo>
                    <a:pt x="43311" y="42301"/>
                  </a:lnTo>
                  <a:lnTo>
                    <a:pt x="42696" y="42784"/>
                  </a:lnTo>
                  <a:lnTo>
                    <a:pt x="42652" y="42828"/>
                  </a:lnTo>
                  <a:lnTo>
                    <a:pt x="42038" y="43793"/>
                  </a:lnTo>
                  <a:lnTo>
                    <a:pt x="42038" y="43837"/>
                  </a:lnTo>
                  <a:lnTo>
                    <a:pt x="41073" y="45899"/>
                  </a:lnTo>
                  <a:lnTo>
                    <a:pt x="40546" y="46689"/>
                  </a:lnTo>
                  <a:lnTo>
                    <a:pt x="38791" y="48313"/>
                  </a:lnTo>
                  <a:lnTo>
                    <a:pt x="38045" y="48795"/>
                  </a:lnTo>
                  <a:lnTo>
                    <a:pt x="37299" y="49059"/>
                  </a:lnTo>
                  <a:lnTo>
                    <a:pt x="35368" y="49278"/>
                  </a:lnTo>
                  <a:lnTo>
                    <a:pt x="33437" y="49673"/>
                  </a:lnTo>
                  <a:lnTo>
                    <a:pt x="31243" y="50551"/>
                  </a:lnTo>
                  <a:lnTo>
                    <a:pt x="31200" y="50594"/>
                  </a:lnTo>
                  <a:lnTo>
                    <a:pt x="30322" y="51165"/>
                  </a:lnTo>
                  <a:lnTo>
                    <a:pt x="30278" y="51165"/>
                  </a:lnTo>
                  <a:lnTo>
                    <a:pt x="29752" y="51779"/>
                  </a:lnTo>
                  <a:lnTo>
                    <a:pt x="29708" y="51779"/>
                  </a:lnTo>
                  <a:lnTo>
                    <a:pt x="28347" y="54017"/>
                  </a:lnTo>
                  <a:lnTo>
                    <a:pt x="27865" y="54456"/>
                  </a:lnTo>
                  <a:lnTo>
                    <a:pt x="24398" y="55026"/>
                  </a:lnTo>
                  <a:lnTo>
                    <a:pt x="22862" y="54719"/>
                  </a:lnTo>
                  <a:lnTo>
                    <a:pt x="21283" y="54719"/>
                  </a:lnTo>
                  <a:lnTo>
                    <a:pt x="21239" y="54763"/>
                  </a:lnTo>
                  <a:lnTo>
                    <a:pt x="19440" y="55070"/>
                  </a:lnTo>
                  <a:lnTo>
                    <a:pt x="19396" y="55070"/>
                  </a:lnTo>
                  <a:lnTo>
                    <a:pt x="17333" y="55728"/>
                  </a:lnTo>
                  <a:lnTo>
                    <a:pt x="15622" y="56080"/>
                  </a:lnTo>
                  <a:lnTo>
                    <a:pt x="11629" y="56825"/>
                  </a:lnTo>
                  <a:lnTo>
                    <a:pt x="10488" y="56650"/>
                  </a:lnTo>
                  <a:lnTo>
                    <a:pt x="7197" y="56211"/>
                  </a:lnTo>
                  <a:lnTo>
                    <a:pt x="3906" y="55641"/>
                  </a:lnTo>
                  <a:lnTo>
                    <a:pt x="3686" y="55421"/>
                  </a:lnTo>
                  <a:lnTo>
                    <a:pt x="2589" y="53754"/>
                  </a:lnTo>
                  <a:lnTo>
                    <a:pt x="352" y="50946"/>
                  </a:lnTo>
                  <a:lnTo>
                    <a:pt x="352" y="50156"/>
                  </a:lnTo>
                  <a:lnTo>
                    <a:pt x="659" y="48049"/>
                  </a:lnTo>
                  <a:lnTo>
                    <a:pt x="1273" y="46777"/>
                  </a:lnTo>
                  <a:lnTo>
                    <a:pt x="2853" y="44802"/>
                  </a:lnTo>
                  <a:lnTo>
                    <a:pt x="5837" y="43179"/>
                  </a:lnTo>
                  <a:lnTo>
                    <a:pt x="5924" y="43135"/>
                  </a:lnTo>
                  <a:lnTo>
                    <a:pt x="6451" y="42213"/>
                  </a:lnTo>
                  <a:lnTo>
                    <a:pt x="7197" y="40458"/>
                  </a:lnTo>
                  <a:lnTo>
                    <a:pt x="8206" y="38703"/>
                  </a:lnTo>
                  <a:lnTo>
                    <a:pt x="9742" y="36684"/>
                  </a:lnTo>
                  <a:lnTo>
                    <a:pt x="9786" y="36641"/>
                  </a:lnTo>
                  <a:lnTo>
                    <a:pt x="10532" y="35280"/>
                  </a:lnTo>
                  <a:lnTo>
                    <a:pt x="10532" y="35236"/>
                  </a:lnTo>
                  <a:lnTo>
                    <a:pt x="10620" y="34315"/>
                  </a:lnTo>
                  <a:lnTo>
                    <a:pt x="10620" y="34271"/>
                  </a:lnTo>
                  <a:lnTo>
                    <a:pt x="10576" y="32823"/>
                  </a:lnTo>
                  <a:lnTo>
                    <a:pt x="10751" y="30497"/>
                  </a:lnTo>
                  <a:lnTo>
                    <a:pt x="11278" y="28479"/>
                  </a:lnTo>
                  <a:lnTo>
                    <a:pt x="12331" y="26373"/>
                  </a:lnTo>
                  <a:lnTo>
                    <a:pt x="13823" y="23608"/>
                  </a:lnTo>
                  <a:lnTo>
                    <a:pt x="14876" y="21633"/>
                  </a:lnTo>
                  <a:lnTo>
                    <a:pt x="16500" y="19176"/>
                  </a:lnTo>
                  <a:lnTo>
                    <a:pt x="17597" y="17860"/>
                  </a:lnTo>
                  <a:lnTo>
                    <a:pt x="19352" y="16675"/>
                  </a:lnTo>
                  <a:lnTo>
                    <a:pt x="20449" y="16148"/>
                  </a:lnTo>
                  <a:lnTo>
                    <a:pt x="21590" y="15710"/>
                  </a:lnTo>
                  <a:lnTo>
                    <a:pt x="23872" y="14788"/>
                  </a:lnTo>
                  <a:lnTo>
                    <a:pt x="24398" y="14393"/>
                  </a:lnTo>
                  <a:lnTo>
                    <a:pt x="24398" y="14349"/>
                  </a:lnTo>
                  <a:lnTo>
                    <a:pt x="25451" y="13252"/>
                  </a:lnTo>
                  <a:lnTo>
                    <a:pt x="27996" y="10619"/>
                  </a:lnTo>
                  <a:lnTo>
                    <a:pt x="27996" y="10532"/>
                  </a:lnTo>
                  <a:lnTo>
                    <a:pt x="29269" y="7065"/>
                  </a:lnTo>
                  <a:lnTo>
                    <a:pt x="30936" y="5178"/>
                  </a:lnTo>
                  <a:lnTo>
                    <a:pt x="32384" y="3467"/>
                  </a:lnTo>
                  <a:lnTo>
                    <a:pt x="33481" y="2458"/>
                  </a:lnTo>
                  <a:lnTo>
                    <a:pt x="34578" y="1712"/>
                  </a:lnTo>
                  <a:lnTo>
                    <a:pt x="36992" y="351"/>
                  </a:lnTo>
                  <a:lnTo>
                    <a:pt x="37036" y="308"/>
                  </a:lnTo>
                  <a:lnTo>
                    <a:pt x="37080" y="220"/>
                  </a:lnTo>
                  <a:lnTo>
                    <a:pt x="37080" y="176"/>
                  </a:lnTo>
                  <a:lnTo>
                    <a:pt x="37036" y="88"/>
                  </a:lnTo>
                  <a:lnTo>
                    <a:pt x="36992" y="44"/>
                  </a:lnTo>
                  <a:lnTo>
                    <a:pt x="3694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0" name="Google Shape;5160;p168"/>
            <p:cNvSpPr/>
            <p:nvPr/>
          </p:nvSpPr>
          <p:spPr>
            <a:xfrm>
              <a:off x="1579750" y="2837200"/>
              <a:ext cx="2045975" cy="1732200"/>
            </a:xfrm>
            <a:custGeom>
              <a:avLst/>
              <a:gdLst/>
              <a:ahLst/>
              <a:cxnLst/>
              <a:rect l="l" t="t" r="r" b="b"/>
              <a:pathLst>
                <a:path w="81839" h="69288" extrusionOk="0">
                  <a:moveTo>
                    <a:pt x="34315" y="0"/>
                  </a:moveTo>
                  <a:lnTo>
                    <a:pt x="34272" y="44"/>
                  </a:lnTo>
                  <a:lnTo>
                    <a:pt x="32165" y="1536"/>
                  </a:lnTo>
                  <a:lnTo>
                    <a:pt x="29489" y="3862"/>
                  </a:lnTo>
                  <a:lnTo>
                    <a:pt x="25715" y="6889"/>
                  </a:lnTo>
                  <a:lnTo>
                    <a:pt x="20493" y="11102"/>
                  </a:lnTo>
                  <a:lnTo>
                    <a:pt x="18475" y="12726"/>
                  </a:lnTo>
                  <a:lnTo>
                    <a:pt x="18431" y="12726"/>
                  </a:lnTo>
                  <a:lnTo>
                    <a:pt x="14525" y="17640"/>
                  </a:lnTo>
                  <a:lnTo>
                    <a:pt x="12331" y="20536"/>
                  </a:lnTo>
                  <a:lnTo>
                    <a:pt x="10357" y="23037"/>
                  </a:lnTo>
                  <a:lnTo>
                    <a:pt x="8645" y="25363"/>
                  </a:lnTo>
                  <a:lnTo>
                    <a:pt x="7680" y="27074"/>
                  </a:lnTo>
                  <a:lnTo>
                    <a:pt x="7636" y="27162"/>
                  </a:lnTo>
                  <a:lnTo>
                    <a:pt x="6934" y="31462"/>
                  </a:lnTo>
                  <a:lnTo>
                    <a:pt x="6320" y="35763"/>
                  </a:lnTo>
                  <a:lnTo>
                    <a:pt x="6013" y="38352"/>
                  </a:lnTo>
                  <a:lnTo>
                    <a:pt x="5661" y="40590"/>
                  </a:lnTo>
                  <a:lnTo>
                    <a:pt x="5047" y="43222"/>
                  </a:lnTo>
                  <a:lnTo>
                    <a:pt x="4301" y="45636"/>
                  </a:lnTo>
                  <a:lnTo>
                    <a:pt x="3380" y="47128"/>
                  </a:lnTo>
                  <a:lnTo>
                    <a:pt x="2063" y="48927"/>
                  </a:lnTo>
                  <a:lnTo>
                    <a:pt x="2063" y="48971"/>
                  </a:lnTo>
                  <a:lnTo>
                    <a:pt x="747" y="51209"/>
                  </a:lnTo>
                  <a:lnTo>
                    <a:pt x="747" y="51252"/>
                  </a:lnTo>
                  <a:lnTo>
                    <a:pt x="527" y="52042"/>
                  </a:lnTo>
                  <a:lnTo>
                    <a:pt x="527" y="52086"/>
                  </a:lnTo>
                  <a:lnTo>
                    <a:pt x="176" y="55684"/>
                  </a:lnTo>
                  <a:lnTo>
                    <a:pt x="1" y="57659"/>
                  </a:lnTo>
                  <a:lnTo>
                    <a:pt x="1" y="57703"/>
                  </a:lnTo>
                  <a:lnTo>
                    <a:pt x="45" y="58010"/>
                  </a:lnTo>
                  <a:lnTo>
                    <a:pt x="89" y="58098"/>
                  </a:lnTo>
                  <a:lnTo>
                    <a:pt x="133" y="58142"/>
                  </a:lnTo>
                  <a:lnTo>
                    <a:pt x="1317" y="58624"/>
                  </a:lnTo>
                  <a:lnTo>
                    <a:pt x="2063" y="59458"/>
                  </a:lnTo>
                  <a:lnTo>
                    <a:pt x="3248" y="61696"/>
                  </a:lnTo>
                  <a:lnTo>
                    <a:pt x="4433" y="63890"/>
                  </a:lnTo>
                  <a:lnTo>
                    <a:pt x="5749" y="65865"/>
                  </a:lnTo>
                  <a:lnTo>
                    <a:pt x="6671" y="67049"/>
                  </a:lnTo>
                  <a:lnTo>
                    <a:pt x="6715" y="67093"/>
                  </a:lnTo>
                  <a:lnTo>
                    <a:pt x="9347" y="68980"/>
                  </a:lnTo>
                  <a:lnTo>
                    <a:pt x="9391" y="68980"/>
                  </a:lnTo>
                  <a:lnTo>
                    <a:pt x="10137" y="69243"/>
                  </a:lnTo>
                  <a:lnTo>
                    <a:pt x="10181" y="69287"/>
                  </a:lnTo>
                  <a:lnTo>
                    <a:pt x="10269" y="69243"/>
                  </a:lnTo>
                  <a:lnTo>
                    <a:pt x="10883" y="69068"/>
                  </a:lnTo>
                  <a:lnTo>
                    <a:pt x="10927" y="69024"/>
                  </a:lnTo>
                  <a:lnTo>
                    <a:pt x="13341" y="66611"/>
                  </a:lnTo>
                  <a:lnTo>
                    <a:pt x="17114" y="64460"/>
                  </a:lnTo>
                  <a:lnTo>
                    <a:pt x="18562" y="63627"/>
                  </a:lnTo>
                  <a:lnTo>
                    <a:pt x="20010" y="63539"/>
                  </a:lnTo>
                  <a:lnTo>
                    <a:pt x="22029" y="63100"/>
                  </a:lnTo>
                  <a:lnTo>
                    <a:pt x="22907" y="63056"/>
                  </a:lnTo>
                  <a:lnTo>
                    <a:pt x="26900" y="64417"/>
                  </a:lnTo>
                  <a:lnTo>
                    <a:pt x="29357" y="65075"/>
                  </a:lnTo>
                  <a:lnTo>
                    <a:pt x="31156" y="65601"/>
                  </a:lnTo>
                  <a:lnTo>
                    <a:pt x="31288" y="65601"/>
                  </a:lnTo>
                  <a:lnTo>
                    <a:pt x="33569" y="63846"/>
                  </a:lnTo>
                  <a:lnTo>
                    <a:pt x="33613" y="63846"/>
                  </a:lnTo>
                  <a:lnTo>
                    <a:pt x="35281" y="62135"/>
                  </a:lnTo>
                  <a:lnTo>
                    <a:pt x="35281" y="62091"/>
                  </a:lnTo>
                  <a:lnTo>
                    <a:pt x="36641" y="59721"/>
                  </a:lnTo>
                  <a:lnTo>
                    <a:pt x="37080" y="59239"/>
                  </a:lnTo>
                  <a:lnTo>
                    <a:pt x="38177" y="58756"/>
                  </a:lnTo>
                  <a:lnTo>
                    <a:pt x="40415" y="58361"/>
                  </a:lnTo>
                  <a:lnTo>
                    <a:pt x="40459" y="58361"/>
                  </a:lnTo>
                  <a:lnTo>
                    <a:pt x="43048" y="57264"/>
                  </a:lnTo>
                  <a:lnTo>
                    <a:pt x="43092" y="57264"/>
                  </a:lnTo>
                  <a:lnTo>
                    <a:pt x="45154" y="55597"/>
                  </a:lnTo>
                  <a:lnTo>
                    <a:pt x="47216" y="53973"/>
                  </a:lnTo>
                  <a:lnTo>
                    <a:pt x="48313" y="53403"/>
                  </a:lnTo>
                  <a:lnTo>
                    <a:pt x="50069" y="53359"/>
                  </a:lnTo>
                  <a:lnTo>
                    <a:pt x="50902" y="53403"/>
                  </a:lnTo>
                  <a:lnTo>
                    <a:pt x="53096" y="53578"/>
                  </a:lnTo>
                  <a:lnTo>
                    <a:pt x="54193" y="53666"/>
                  </a:lnTo>
                  <a:lnTo>
                    <a:pt x="55246" y="53841"/>
                  </a:lnTo>
                  <a:lnTo>
                    <a:pt x="56300" y="54105"/>
                  </a:lnTo>
                  <a:lnTo>
                    <a:pt x="57353" y="54456"/>
                  </a:lnTo>
                  <a:lnTo>
                    <a:pt x="57835" y="54631"/>
                  </a:lnTo>
                  <a:lnTo>
                    <a:pt x="58362" y="54895"/>
                  </a:lnTo>
                  <a:lnTo>
                    <a:pt x="58845" y="55158"/>
                  </a:lnTo>
                  <a:lnTo>
                    <a:pt x="59327" y="55465"/>
                  </a:lnTo>
                  <a:lnTo>
                    <a:pt x="60512" y="56518"/>
                  </a:lnTo>
                  <a:lnTo>
                    <a:pt x="60556" y="56562"/>
                  </a:lnTo>
                  <a:lnTo>
                    <a:pt x="65383" y="58537"/>
                  </a:lnTo>
                  <a:lnTo>
                    <a:pt x="65427" y="58537"/>
                  </a:lnTo>
                  <a:lnTo>
                    <a:pt x="66436" y="58624"/>
                  </a:lnTo>
                  <a:lnTo>
                    <a:pt x="68455" y="59019"/>
                  </a:lnTo>
                  <a:lnTo>
                    <a:pt x="70692" y="59370"/>
                  </a:lnTo>
                  <a:lnTo>
                    <a:pt x="70736" y="59370"/>
                  </a:lnTo>
                  <a:lnTo>
                    <a:pt x="73062" y="59414"/>
                  </a:lnTo>
                  <a:lnTo>
                    <a:pt x="75432" y="59590"/>
                  </a:lnTo>
                  <a:lnTo>
                    <a:pt x="75475" y="59590"/>
                  </a:lnTo>
                  <a:lnTo>
                    <a:pt x="79161" y="59414"/>
                  </a:lnTo>
                  <a:lnTo>
                    <a:pt x="79205" y="59370"/>
                  </a:lnTo>
                  <a:lnTo>
                    <a:pt x="81706" y="58712"/>
                  </a:lnTo>
                  <a:lnTo>
                    <a:pt x="81750" y="58712"/>
                  </a:lnTo>
                  <a:lnTo>
                    <a:pt x="81794" y="58624"/>
                  </a:lnTo>
                  <a:lnTo>
                    <a:pt x="81838" y="58580"/>
                  </a:lnTo>
                  <a:lnTo>
                    <a:pt x="81838" y="58493"/>
                  </a:lnTo>
                  <a:lnTo>
                    <a:pt x="81794" y="58449"/>
                  </a:lnTo>
                  <a:lnTo>
                    <a:pt x="81750" y="58405"/>
                  </a:lnTo>
                  <a:lnTo>
                    <a:pt x="81706" y="58361"/>
                  </a:lnTo>
                  <a:lnTo>
                    <a:pt x="81619" y="58361"/>
                  </a:lnTo>
                  <a:lnTo>
                    <a:pt x="79117" y="59063"/>
                  </a:lnTo>
                  <a:lnTo>
                    <a:pt x="75432" y="59239"/>
                  </a:lnTo>
                  <a:lnTo>
                    <a:pt x="73106" y="59063"/>
                  </a:lnTo>
                  <a:lnTo>
                    <a:pt x="70736" y="59019"/>
                  </a:lnTo>
                  <a:lnTo>
                    <a:pt x="68498" y="58668"/>
                  </a:lnTo>
                  <a:lnTo>
                    <a:pt x="66524" y="58273"/>
                  </a:lnTo>
                  <a:lnTo>
                    <a:pt x="66480" y="58273"/>
                  </a:lnTo>
                  <a:lnTo>
                    <a:pt x="65471" y="58186"/>
                  </a:lnTo>
                  <a:lnTo>
                    <a:pt x="62531" y="57001"/>
                  </a:lnTo>
                  <a:lnTo>
                    <a:pt x="60688" y="56255"/>
                  </a:lnTo>
                  <a:lnTo>
                    <a:pt x="59547" y="55202"/>
                  </a:lnTo>
                  <a:lnTo>
                    <a:pt x="59547" y="55158"/>
                  </a:lnTo>
                  <a:lnTo>
                    <a:pt x="59020" y="54851"/>
                  </a:lnTo>
                  <a:lnTo>
                    <a:pt x="58538" y="54587"/>
                  </a:lnTo>
                  <a:lnTo>
                    <a:pt x="58011" y="54324"/>
                  </a:lnTo>
                  <a:lnTo>
                    <a:pt x="57484" y="54105"/>
                  </a:lnTo>
                  <a:lnTo>
                    <a:pt x="56958" y="53929"/>
                  </a:lnTo>
                  <a:lnTo>
                    <a:pt x="56431" y="53754"/>
                  </a:lnTo>
                  <a:lnTo>
                    <a:pt x="55378" y="53534"/>
                  </a:lnTo>
                  <a:lnTo>
                    <a:pt x="54281" y="53315"/>
                  </a:lnTo>
                  <a:lnTo>
                    <a:pt x="53184" y="53227"/>
                  </a:lnTo>
                  <a:lnTo>
                    <a:pt x="50902" y="53052"/>
                  </a:lnTo>
                  <a:lnTo>
                    <a:pt x="50069" y="53008"/>
                  </a:lnTo>
                  <a:lnTo>
                    <a:pt x="48269" y="53052"/>
                  </a:lnTo>
                  <a:lnTo>
                    <a:pt x="48182" y="53095"/>
                  </a:lnTo>
                  <a:lnTo>
                    <a:pt x="47041" y="53666"/>
                  </a:lnTo>
                  <a:lnTo>
                    <a:pt x="46997" y="53666"/>
                  </a:lnTo>
                  <a:lnTo>
                    <a:pt x="44935" y="55333"/>
                  </a:lnTo>
                  <a:lnTo>
                    <a:pt x="42872" y="56957"/>
                  </a:lnTo>
                  <a:lnTo>
                    <a:pt x="40371" y="58010"/>
                  </a:lnTo>
                  <a:lnTo>
                    <a:pt x="38089" y="58405"/>
                  </a:lnTo>
                  <a:lnTo>
                    <a:pt x="38045" y="58405"/>
                  </a:lnTo>
                  <a:lnTo>
                    <a:pt x="36904" y="58931"/>
                  </a:lnTo>
                  <a:lnTo>
                    <a:pt x="36861" y="58975"/>
                  </a:lnTo>
                  <a:lnTo>
                    <a:pt x="36378" y="59502"/>
                  </a:lnTo>
                  <a:lnTo>
                    <a:pt x="36334" y="59546"/>
                  </a:lnTo>
                  <a:lnTo>
                    <a:pt x="35018" y="61915"/>
                  </a:lnTo>
                  <a:lnTo>
                    <a:pt x="33350" y="63583"/>
                  </a:lnTo>
                  <a:lnTo>
                    <a:pt x="31156" y="65250"/>
                  </a:lnTo>
                  <a:lnTo>
                    <a:pt x="29445" y="64768"/>
                  </a:lnTo>
                  <a:lnTo>
                    <a:pt x="27031" y="64065"/>
                  </a:lnTo>
                  <a:lnTo>
                    <a:pt x="22994" y="62705"/>
                  </a:lnTo>
                  <a:lnTo>
                    <a:pt x="22907" y="62705"/>
                  </a:lnTo>
                  <a:lnTo>
                    <a:pt x="21985" y="62749"/>
                  </a:lnTo>
                  <a:lnTo>
                    <a:pt x="19967" y="63188"/>
                  </a:lnTo>
                  <a:lnTo>
                    <a:pt x="18475" y="63276"/>
                  </a:lnTo>
                  <a:lnTo>
                    <a:pt x="18387" y="63320"/>
                  </a:lnTo>
                  <a:lnTo>
                    <a:pt x="13165" y="66303"/>
                  </a:lnTo>
                  <a:lnTo>
                    <a:pt x="13121" y="66347"/>
                  </a:lnTo>
                  <a:lnTo>
                    <a:pt x="10708" y="68717"/>
                  </a:lnTo>
                  <a:lnTo>
                    <a:pt x="10181" y="68892"/>
                  </a:lnTo>
                  <a:lnTo>
                    <a:pt x="9567" y="68673"/>
                  </a:lnTo>
                  <a:lnTo>
                    <a:pt x="6934" y="66786"/>
                  </a:lnTo>
                  <a:lnTo>
                    <a:pt x="6013" y="65689"/>
                  </a:lnTo>
                  <a:lnTo>
                    <a:pt x="4740" y="63714"/>
                  </a:lnTo>
                  <a:lnTo>
                    <a:pt x="3555" y="61520"/>
                  </a:lnTo>
                  <a:lnTo>
                    <a:pt x="2327" y="59239"/>
                  </a:lnTo>
                  <a:lnTo>
                    <a:pt x="1537" y="58361"/>
                  </a:lnTo>
                  <a:lnTo>
                    <a:pt x="1493" y="58317"/>
                  </a:lnTo>
                  <a:lnTo>
                    <a:pt x="396" y="57878"/>
                  </a:lnTo>
                  <a:lnTo>
                    <a:pt x="352" y="57659"/>
                  </a:lnTo>
                  <a:lnTo>
                    <a:pt x="527" y="55728"/>
                  </a:lnTo>
                  <a:lnTo>
                    <a:pt x="878" y="52130"/>
                  </a:lnTo>
                  <a:lnTo>
                    <a:pt x="1054" y="51384"/>
                  </a:lnTo>
                  <a:lnTo>
                    <a:pt x="2370" y="49146"/>
                  </a:lnTo>
                  <a:lnTo>
                    <a:pt x="3687" y="47347"/>
                  </a:lnTo>
                  <a:lnTo>
                    <a:pt x="4608" y="45811"/>
                  </a:lnTo>
                  <a:lnTo>
                    <a:pt x="4608" y="45767"/>
                  </a:lnTo>
                  <a:lnTo>
                    <a:pt x="5398" y="43310"/>
                  </a:lnTo>
                  <a:lnTo>
                    <a:pt x="5969" y="40633"/>
                  </a:lnTo>
                  <a:lnTo>
                    <a:pt x="6364" y="38396"/>
                  </a:lnTo>
                  <a:lnTo>
                    <a:pt x="6671" y="35807"/>
                  </a:lnTo>
                  <a:lnTo>
                    <a:pt x="7285" y="31506"/>
                  </a:lnTo>
                  <a:lnTo>
                    <a:pt x="7987" y="27250"/>
                  </a:lnTo>
                  <a:lnTo>
                    <a:pt x="8953" y="25539"/>
                  </a:lnTo>
                  <a:lnTo>
                    <a:pt x="10664" y="23257"/>
                  </a:lnTo>
                  <a:lnTo>
                    <a:pt x="12595" y="20756"/>
                  </a:lnTo>
                  <a:lnTo>
                    <a:pt x="14789" y="17860"/>
                  </a:lnTo>
                  <a:lnTo>
                    <a:pt x="18694" y="12989"/>
                  </a:lnTo>
                  <a:lnTo>
                    <a:pt x="25934" y="7153"/>
                  </a:lnTo>
                  <a:lnTo>
                    <a:pt x="29708" y="4125"/>
                  </a:lnTo>
                  <a:lnTo>
                    <a:pt x="32385" y="1799"/>
                  </a:lnTo>
                  <a:lnTo>
                    <a:pt x="34447" y="307"/>
                  </a:lnTo>
                  <a:lnTo>
                    <a:pt x="34535" y="263"/>
                  </a:lnTo>
                  <a:lnTo>
                    <a:pt x="34535" y="220"/>
                  </a:lnTo>
                  <a:lnTo>
                    <a:pt x="34535" y="132"/>
                  </a:lnTo>
                  <a:lnTo>
                    <a:pt x="34491" y="88"/>
                  </a:lnTo>
                  <a:lnTo>
                    <a:pt x="34447" y="44"/>
                  </a:lnTo>
                  <a:lnTo>
                    <a:pt x="3440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1" name="Google Shape;5161;p168"/>
            <p:cNvSpPr/>
            <p:nvPr/>
          </p:nvSpPr>
          <p:spPr>
            <a:xfrm>
              <a:off x="1896800" y="3719200"/>
              <a:ext cx="560600" cy="444300"/>
            </a:xfrm>
            <a:custGeom>
              <a:avLst/>
              <a:gdLst/>
              <a:ahLst/>
              <a:cxnLst/>
              <a:rect l="l" t="t" r="r" b="b"/>
              <a:pathLst>
                <a:path w="22424" h="17772" extrusionOk="0">
                  <a:moveTo>
                    <a:pt x="6188" y="483"/>
                  </a:moveTo>
                  <a:lnTo>
                    <a:pt x="6670" y="1316"/>
                  </a:lnTo>
                  <a:lnTo>
                    <a:pt x="6758" y="1404"/>
                  </a:lnTo>
                  <a:lnTo>
                    <a:pt x="8513" y="2062"/>
                  </a:lnTo>
                  <a:lnTo>
                    <a:pt x="12550" y="3861"/>
                  </a:lnTo>
                  <a:lnTo>
                    <a:pt x="12813" y="4213"/>
                  </a:lnTo>
                  <a:lnTo>
                    <a:pt x="13384" y="5441"/>
                  </a:lnTo>
                  <a:lnTo>
                    <a:pt x="14393" y="7196"/>
                  </a:lnTo>
                  <a:lnTo>
                    <a:pt x="14920" y="9347"/>
                  </a:lnTo>
                  <a:lnTo>
                    <a:pt x="15359" y="10707"/>
                  </a:lnTo>
                  <a:lnTo>
                    <a:pt x="15359" y="10751"/>
                  </a:lnTo>
                  <a:lnTo>
                    <a:pt x="16105" y="11892"/>
                  </a:lnTo>
                  <a:lnTo>
                    <a:pt x="16148" y="11935"/>
                  </a:lnTo>
                  <a:lnTo>
                    <a:pt x="17070" y="12638"/>
                  </a:lnTo>
                  <a:lnTo>
                    <a:pt x="17114" y="12681"/>
                  </a:lnTo>
                  <a:lnTo>
                    <a:pt x="19439" y="13383"/>
                  </a:lnTo>
                  <a:lnTo>
                    <a:pt x="19527" y="13383"/>
                  </a:lnTo>
                  <a:lnTo>
                    <a:pt x="20712" y="13208"/>
                  </a:lnTo>
                  <a:lnTo>
                    <a:pt x="21985" y="13471"/>
                  </a:lnTo>
                  <a:lnTo>
                    <a:pt x="22028" y="13471"/>
                  </a:lnTo>
                  <a:lnTo>
                    <a:pt x="21897" y="13559"/>
                  </a:lnTo>
                  <a:lnTo>
                    <a:pt x="20668" y="14086"/>
                  </a:lnTo>
                  <a:lnTo>
                    <a:pt x="16105" y="15490"/>
                  </a:lnTo>
                  <a:lnTo>
                    <a:pt x="13735" y="16367"/>
                  </a:lnTo>
                  <a:lnTo>
                    <a:pt x="11234" y="17420"/>
                  </a:lnTo>
                  <a:lnTo>
                    <a:pt x="10883" y="17333"/>
                  </a:lnTo>
                  <a:lnTo>
                    <a:pt x="8733" y="16455"/>
                  </a:lnTo>
                  <a:lnTo>
                    <a:pt x="5222" y="15051"/>
                  </a:lnTo>
                  <a:lnTo>
                    <a:pt x="5178" y="15051"/>
                  </a:lnTo>
                  <a:lnTo>
                    <a:pt x="746" y="13866"/>
                  </a:lnTo>
                  <a:lnTo>
                    <a:pt x="395" y="13515"/>
                  </a:lnTo>
                  <a:lnTo>
                    <a:pt x="351" y="12901"/>
                  </a:lnTo>
                  <a:lnTo>
                    <a:pt x="702" y="11672"/>
                  </a:lnTo>
                  <a:lnTo>
                    <a:pt x="1229" y="10795"/>
                  </a:lnTo>
                  <a:lnTo>
                    <a:pt x="2633" y="8732"/>
                  </a:lnTo>
                  <a:lnTo>
                    <a:pt x="5091" y="4958"/>
                  </a:lnTo>
                  <a:lnTo>
                    <a:pt x="5134" y="4915"/>
                  </a:lnTo>
                  <a:lnTo>
                    <a:pt x="5749" y="2852"/>
                  </a:lnTo>
                  <a:lnTo>
                    <a:pt x="6056" y="746"/>
                  </a:lnTo>
                  <a:lnTo>
                    <a:pt x="6188" y="483"/>
                  </a:lnTo>
                  <a:close/>
                  <a:moveTo>
                    <a:pt x="6144" y="0"/>
                  </a:moveTo>
                  <a:lnTo>
                    <a:pt x="6056" y="44"/>
                  </a:lnTo>
                  <a:lnTo>
                    <a:pt x="6012" y="88"/>
                  </a:lnTo>
                  <a:lnTo>
                    <a:pt x="5749" y="614"/>
                  </a:lnTo>
                  <a:lnTo>
                    <a:pt x="5705" y="658"/>
                  </a:lnTo>
                  <a:lnTo>
                    <a:pt x="5398" y="2764"/>
                  </a:lnTo>
                  <a:lnTo>
                    <a:pt x="4783" y="4827"/>
                  </a:lnTo>
                  <a:lnTo>
                    <a:pt x="2370" y="8513"/>
                  </a:lnTo>
                  <a:lnTo>
                    <a:pt x="922" y="10619"/>
                  </a:lnTo>
                  <a:lnTo>
                    <a:pt x="395" y="11541"/>
                  </a:lnTo>
                  <a:lnTo>
                    <a:pt x="351" y="11584"/>
                  </a:lnTo>
                  <a:lnTo>
                    <a:pt x="0" y="12857"/>
                  </a:lnTo>
                  <a:lnTo>
                    <a:pt x="0" y="12901"/>
                  </a:lnTo>
                  <a:lnTo>
                    <a:pt x="44" y="13603"/>
                  </a:lnTo>
                  <a:lnTo>
                    <a:pt x="88" y="13691"/>
                  </a:lnTo>
                  <a:lnTo>
                    <a:pt x="527" y="14173"/>
                  </a:lnTo>
                  <a:lnTo>
                    <a:pt x="615" y="14217"/>
                  </a:lnTo>
                  <a:lnTo>
                    <a:pt x="5091" y="15358"/>
                  </a:lnTo>
                  <a:lnTo>
                    <a:pt x="8601" y="16806"/>
                  </a:lnTo>
                  <a:lnTo>
                    <a:pt x="10751" y="17684"/>
                  </a:lnTo>
                  <a:lnTo>
                    <a:pt x="10795" y="17684"/>
                  </a:lnTo>
                  <a:lnTo>
                    <a:pt x="11234" y="17772"/>
                  </a:lnTo>
                  <a:lnTo>
                    <a:pt x="11322" y="17728"/>
                  </a:lnTo>
                  <a:lnTo>
                    <a:pt x="13867" y="16675"/>
                  </a:lnTo>
                  <a:lnTo>
                    <a:pt x="16192" y="15841"/>
                  </a:lnTo>
                  <a:lnTo>
                    <a:pt x="20756" y="14437"/>
                  </a:lnTo>
                  <a:lnTo>
                    <a:pt x="20800" y="14437"/>
                  </a:lnTo>
                  <a:lnTo>
                    <a:pt x="22072" y="13866"/>
                  </a:lnTo>
                  <a:lnTo>
                    <a:pt x="22116" y="13866"/>
                  </a:lnTo>
                  <a:lnTo>
                    <a:pt x="22379" y="13603"/>
                  </a:lnTo>
                  <a:lnTo>
                    <a:pt x="22423" y="13559"/>
                  </a:lnTo>
                  <a:lnTo>
                    <a:pt x="22423" y="13471"/>
                  </a:lnTo>
                  <a:lnTo>
                    <a:pt x="22423" y="13427"/>
                  </a:lnTo>
                  <a:lnTo>
                    <a:pt x="22379" y="13340"/>
                  </a:lnTo>
                  <a:lnTo>
                    <a:pt x="22204" y="13164"/>
                  </a:lnTo>
                  <a:lnTo>
                    <a:pt x="22116" y="13120"/>
                  </a:lnTo>
                  <a:lnTo>
                    <a:pt x="20756" y="12857"/>
                  </a:lnTo>
                  <a:lnTo>
                    <a:pt x="20712" y="12857"/>
                  </a:lnTo>
                  <a:lnTo>
                    <a:pt x="19527" y="13032"/>
                  </a:lnTo>
                  <a:lnTo>
                    <a:pt x="17245" y="12374"/>
                  </a:lnTo>
                  <a:lnTo>
                    <a:pt x="16368" y="11672"/>
                  </a:lnTo>
                  <a:lnTo>
                    <a:pt x="15666" y="10575"/>
                  </a:lnTo>
                  <a:lnTo>
                    <a:pt x="15271" y="9259"/>
                  </a:lnTo>
                  <a:lnTo>
                    <a:pt x="14744" y="7065"/>
                  </a:lnTo>
                  <a:lnTo>
                    <a:pt x="14700" y="7021"/>
                  </a:lnTo>
                  <a:lnTo>
                    <a:pt x="13691" y="5266"/>
                  </a:lnTo>
                  <a:lnTo>
                    <a:pt x="13121" y="4037"/>
                  </a:lnTo>
                  <a:lnTo>
                    <a:pt x="13077" y="3993"/>
                  </a:lnTo>
                  <a:lnTo>
                    <a:pt x="12813" y="3598"/>
                  </a:lnTo>
                  <a:lnTo>
                    <a:pt x="12726" y="3554"/>
                  </a:lnTo>
                  <a:lnTo>
                    <a:pt x="8645" y="1755"/>
                  </a:lnTo>
                  <a:lnTo>
                    <a:pt x="6933" y="1097"/>
                  </a:lnTo>
                  <a:lnTo>
                    <a:pt x="6495" y="263"/>
                  </a:lnTo>
                  <a:lnTo>
                    <a:pt x="6451" y="219"/>
                  </a:lnTo>
                  <a:lnTo>
                    <a:pt x="6275" y="44"/>
                  </a:lnTo>
                  <a:lnTo>
                    <a:pt x="623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2" name="Google Shape;5162;p168"/>
            <p:cNvSpPr/>
            <p:nvPr/>
          </p:nvSpPr>
          <p:spPr>
            <a:xfrm>
              <a:off x="1870475" y="3665425"/>
              <a:ext cx="650550" cy="557325"/>
            </a:xfrm>
            <a:custGeom>
              <a:avLst/>
              <a:gdLst/>
              <a:ahLst/>
              <a:cxnLst/>
              <a:rect l="l" t="t" r="r" b="b"/>
              <a:pathLst>
                <a:path w="26022" h="22293" extrusionOk="0">
                  <a:moveTo>
                    <a:pt x="10224" y="352"/>
                  </a:moveTo>
                  <a:lnTo>
                    <a:pt x="10795" y="571"/>
                  </a:lnTo>
                  <a:lnTo>
                    <a:pt x="12945" y="2239"/>
                  </a:lnTo>
                  <a:lnTo>
                    <a:pt x="14832" y="3511"/>
                  </a:lnTo>
                  <a:lnTo>
                    <a:pt x="16017" y="4828"/>
                  </a:lnTo>
                  <a:lnTo>
                    <a:pt x="17026" y="6495"/>
                  </a:lnTo>
                  <a:lnTo>
                    <a:pt x="17947" y="8294"/>
                  </a:lnTo>
                  <a:lnTo>
                    <a:pt x="18430" y="10927"/>
                  </a:lnTo>
                  <a:lnTo>
                    <a:pt x="18957" y="13692"/>
                  </a:lnTo>
                  <a:lnTo>
                    <a:pt x="18957" y="13735"/>
                  </a:lnTo>
                  <a:lnTo>
                    <a:pt x="19308" y="14130"/>
                  </a:lnTo>
                  <a:lnTo>
                    <a:pt x="19395" y="14174"/>
                  </a:lnTo>
                  <a:lnTo>
                    <a:pt x="20800" y="14525"/>
                  </a:lnTo>
                  <a:lnTo>
                    <a:pt x="20843" y="14525"/>
                  </a:lnTo>
                  <a:lnTo>
                    <a:pt x="21940" y="14569"/>
                  </a:lnTo>
                  <a:lnTo>
                    <a:pt x="25363" y="15227"/>
                  </a:lnTo>
                  <a:lnTo>
                    <a:pt x="25583" y="15359"/>
                  </a:lnTo>
                  <a:lnTo>
                    <a:pt x="25670" y="15578"/>
                  </a:lnTo>
                  <a:lnTo>
                    <a:pt x="25583" y="16324"/>
                  </a:lnTo>
                  <a:lnTo>
                    <a:pt x="25407" y="16632"/>
                  </a:lnTo>
                  <a:lnTo>
                    <a:pt x="24968" y="16851"/>
                  </a:lnTo>
                  <a:lnTo>
                    <a:pt x="23915" y="17026"/>
                  </a:lnTo>
                  <a:lnTo>
                    <a:pt x="23871" y="17026"/>
                  </a:lnTo>
                  <a:lnTo>
                    <a:pt x="19659" y="18650"/>
                  </a:lnTo>
                  <a:lnTo>
                    <a:pt x="19615" y="18694"/>
                  </a:lnTo>
                  <a:lnTo>
                    <a:pt x="19132" y="19001"/>
                  </a:lnTo>
                  <a:lnTo>
                    <a:pt x="17772" y="19659"/>
                  </a:lnTo>
                  <a:lnTo>
                    <a:pt x="13164" y="21371"/>
                  </a:lnTo>
                  <a:lnTo>
                    <a:pt x="11804" y="21941"/>
                  </a:lnTo>
                  <a:lnTo>
                    <a:pt x="11278" y="21809"/>
                  </a:lnTo>
                  <a:lnTo>
                    <a:pt x="10093" y="21371"/>
                  </a:lnTo>
                  <a:lnTo>
                    <a:pt x="8074" y="20493"/>
                  </a:lnTo>
                  <a:lnTo>
                    <a:pt x="5661" y="19396"/>
                  </a:lnTo>
                  <a:lnTo>
                    <a:pt x="878" y="17377"/>
                  </a:lnTo>
                  <a:lnTo>
                    <a:pt x="483" y="16544"/>
                  </a:lnTo>
                  <a:lnTo>
                    <a:pt x="395" y="16193"/>
                  </a:lnTo>
                  <a:lnTo>
                    <a:pt x="351" y="15842"/>
                  </a:lnTo>
                  <a:lnTo>
                    <a:pt x="351" y="15491"/>
                  </a:lnTo>
                  <a:lnTo>
                    <a:pt x="395" y="15140"/>
                  </a:lnTo>
                  <a:lnTo>
                    <a:pt x="439" y="14789"/>
                  </a:lnTo>
                  <a:lnTo>
                    <a:pt x="571" y="14481"/>
                  </a:lnTo>
                  <a:lnTo>
                    <a:pt x="834" y="13779"/>
                  </a:lnTo>
                  <a:lnTo>
                    <a:pt x="1141" y="13121"/>
                  </a:lnTo>
                  <a:lnTo>
                    <a:pt x="1580" y="12463"/>
                  </a:lnTo>
                  <a:lnTo>
                    <a:pt x="2458" y="11190"/>
                  </a:lnTo>
                  <a:lnTo>
                    <a:pt x="3116" y="10269"/>
                  </a:lnTo>
                  <a:lnTo>
                    <a:pt x="3379" y="9830"/>
                  </a:lnTo>
                  <a:lnTo>
                    <a:pt x="3642" y="9435"/>
                  </a:lnTo>
                  <a:lnTo>
                    <a:pt x="4915" y="6890"/>
                  </a:lnTo>
                  <a:lnTo>
                    <a:pt x="4915" y="6846"/>
                  </a:lnTo>
                  <a:lnTo>
                    <a:pt x="5617" y="4345"/>
                  </a:lnTo>
                  <a:lnTo>
                    <a:pt x="6144" y="2327"/>
                  </a:lnTo>
                  <a:lnTo>
                    <a:pt x="6889" y="1493"/>
                  </a:lnTo>
                  <a:lnTo>
                    <a:pt x="8381" y="966"/>
                  </a:lnTo>
                  <a:lnTo>
                    <a:pt x="8469" y="878"/>
                  </a:lnTo>
                  <a:lnTo>
                    <a:pt x="8908" y="352"/>
                  </a:lnTo>
                  <a:close/>
                  <a:moveTo>
                    <a:pt x="8776" y="1"/>
                  </a:moveTo>
                  <a:lnTo>
                    <a:pt x="8732" y="45"/>
                  </a:lnTo>
                  <a:lnTo>
                    <a:pt x="8206" y="615"/>
                  </a:lnTo>
                  <a:lnTo>
                    <a:pt x="6758" y="1186"/>
                  </a:lnTo>
                  <a:lnTo>
                    <a:pt x="6670" y="1230"/>
                  </a:lnTo>
                  <a:lnTo>
                    <a:pt x="5836" y="2107"/>
                  </a:lnTo>
                  <a:lnTo>
                    <a:pt x="5792" y="2195"/>
                  </a:lnTo>
                  <a:lnTo>
                    <a:pt x="5310" y="4257"/>
                  </a:lnTo>
                  <a:lnTo>
                    <a:pt x="4608" y="6715"/>
                  </a:lnTo>
                  <a:lnTo>
                    <a:pt x="3335" y="9260"/>
                  </a:lnTo>
                  <a:lnTo>
                    <a:pt x="3072" y="9655"/>
                  </a:lnTo>
                  <a:lnTo>
                    <a:pt x="2809" y="10093"/>
                  </a:lnTo>
                  <a:lnTo>
                    <a:pt x="2194" y="10971"/>
                  </a:lnTo>
                  <a:lnTo>
                    <a:pt x="1712" y="11629"/>
                  </a:lnTo>
                  <a:lnTo>
                    <a:pt x="1229" y="12287"/>
                  </a:lnTo>
                  <a:lnTo>
                    <a:pt x="834" y="12989"/>
                  </a:lnTo>
                  <a:lnTo>
                    <a:pt x="483" y="13692"/>
                  </a:lnTo>
                  <a:lnTo>
                    <a:pt x="176" y="14437"/>
                  </a:lnTo>
                  <a:lnTo>
                    <a:pt x="88" y="14789"/>
                  </a:lnTo>
                  <a:lnTo>
                    <a:pt x="44" y="15140"/>
                  </a:lnTo>
                  <a:lnTo>
                    <a:pt x="0" y="15534"/>
                  </a:lnTo>
                  <a:lnTo>
                    <a:pt x="0" y="15886"/>
                  </a:lnTo>
                  <a:lnTo>
                    <a:pt x="88" y="16280"/>
                  </a:lnTo>
                  <a:lnTo>
                    <a:pt x="176" y="16675"/>
                  </a:lnTo>
                  <a:lnTo>
                    <a:pt x="615" y="17597"/>
                  </a:lnTo>
                  <a:lnTo>
                    <a:pt x="702" y="17685"/>
                  </a:lnTo>
                  <a:lnTo>
                    <a:pt x="5529" y="19747"/>
                  </a:lnTo>
                  <a:lnTo>
                    <a:pt x="7899" y="20800"/>
                  </a:lnTo>
                  <a:lnTo>
                    <a:pt x="9961" y="21678"/>
                  </a:lnTo>
                  <a:lnTo>
                    <a:pt x="11190" y="22160"/>
                  </a:lnTo>
                  <a:lnTo>
                    <a:pt x="11804" y="22292"/>
                  </a:lnTo>
                  <a:lnTo>
                    <a:pt x="11892" y="22248"/>
                  </a:lnTo>
                  <a:lnTo>
                    <a:pt x="13296" y="21678"/>
                  </a:lnTo>
                  <a:lnTo>
                    <a:pt x="17903" y="19966"/>
                  </a:lnTo>
                  <a:lnTo>
                    <a:pt x="19308" y="19352"/>
                  </a:lnTo>
                  <a:lnTo>
                    <a:pt x="19308" y="19308"/>
                  </a:lnTo>
                  <a:lnTo>
                    <a:pt x="19834" y="19001"/>
                  </a:lnTo>
                  <a:lnTo>
                    <a:pt x="23959" y="17377"/>
                  </a:lnTo>
                  <a:lnTo>
                    <a:pt x="25056" y="17202"/>
                  </a:lnTo>
                  <a:lnTo>
                    <a:pt x="25100" y="17202"/>
                  </a:lnTo>
                  <a:lnTo>
                    <a:pt x="25626" y="16895"/>
                  </a:lnTo>
                  <a:lnTo>
                    <a:pt x="25670" y="16851"/>
                  </a:lnTo>
                  <a:lnTo>
                    <a:pt x="25890" y="16500"/>
                  </a:lnTo>
                  <a:lnTo>
                    <a:pt x="25934" y="16412"/>
                  </a:lnTo>
                  <a:lnTo>
                    <a:pt x="26021" y="15578"/>
                  </a:lnTo>
                  <a:lnTo>
                    <a:pt x="26021" y="15491"/>
                  </a:lnTo>
                  <a:lnTo>
                    <a:pt x="25846" y="15183"/>
                  </a:lnTo>
                  <a:lnTo>
                    <a:pt x="25802" y="15096"/>
                  </a:lnTo>
                  <a:lnTo>
                    <a:pt x="25539" y="14920"/>
                  </a:lnTo>
                  <a:lnTo>
                    <a:pt x="25451" y="14876"/>
                  </a:lnTo>
                  <a:lnTo>
                    <a:pt x="21984" y="14218"/>
                  </a:lnTo>
                  <a:lnTo>
                    <a:pt x="20843" y="14174"/>
                  </a:lnTo>
                  <a:lnTo>
                    <a:pt x="19527" y="13867"/>
                  </a:lnTo>
                  <a:lnTo>
                    <a:pt x="19264" y="13560"/>
                  </a:lnTo>
                  <a:lnTo>
                    <a:pt x="18781" y="10839"/>
                  </a:lnTo>
                  <a:lnTo>
                    <a:pt x="18298" y="8206"/>
                  </a:lnTo>
                  <a:lnTo>
                    <a:pt x="18255" y="8163"/>
                  </a:lnTo>
                  <a:lnTo>
                    <a:pt x="17333" y="6320"/>
                  </a:lnTo>
                  <a:lnTo>
                    <a:pt x="16324" y="4652"/>
                  </a:lnTo>
                  <a:lnTo>
                    <a:pt x="16280" y="4608"/>
                  </a:lnTo>
                  <a:lnTo>
                    <a:pt x="15051" y="3292"/>
                  </a:lnTo>
                  <a:lnTo>
                    <a:pt x="15051" y="3248"/>
                  </a:lnTo>
                  <a:lnTo>
                    <a:pt x="13164" y="1932"/>
                  </a:lnTo>
                  <a:lnTo>
                    <a:pt x="11014" y="264"/>
                  </a:lnTo>
                  <a:lnTo>
                    <a:pt x="10970" y="264"/>
                  </a:lnTo>
                  <a:lnTo>
                    <a:pt x="1035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3" name="Google Shape;5163;p168"/>
            <p:cNvSpPr/>
            <p:nvPr/>
          </p:nvSpPr>
          <p:spPr>
            <a:xfrm>
              <a:off x="1686175" y="3501975"/>
              <a:ext cx="889700" cy="781100"/>
            </a:xfrm>
            <a:custGeom>
              <a:avLst/>
              <a:gdLst/>
              <a:ahLst/>
              <a:cxnLst/>
              <a:rect l="l" t="t" r="r" b="b"/>
              <a:pathLst>
                <a:path w="35588" h="31244" extrusionOk="0">
                  <a:moveTo>
                    <a:pt x="16807" y="352"/>
                  </a:moveTo>
                  <a:lnTo>
                    <a:pt x="17070" y="615"/>
                  </a:lnTo>
                  <a:lnTo>
                    <a:pt x="17509" y="1405"/>
                  </a:lnTo>
                  <a:lnTo>
                    <a:pt x="18430" y="3423"/>
                  </a:lnTo>
                  <a:lnTo>
                    <a:pt x="18474" y="3511"/>
                  </a:lnTo>
                  <a:lnTo>
                    <a:pt x="19878" y="4345"/>
                  </a:lnTo>
                  <a:lnTo>
                    <a:pt x="21765" y="5968"/>
                  </a:lnTo>
                  <a:lnTo>
                    <a:pt x="23784" y="7768"/>
                  </a:lnTo>
                  <a:lnTo>
                    <a:pt x="25627" y="10093"/>
                  </a:lnTo>
                  <a:lnTo>
                    <a:pt x="27689" y="13428"/>
                  </a:lnTo>
                  <a:lnTo>
                    <a:pt x="28128" y="15490"/>
                  </a:lnTo>
                  <a:lnTo>
                    <a:pt x="28567" y="18299"/>
                  </a:lnTo>
                  <a:lnTo>
                    <a:pt x="28918" y="19703"/>
                  </a:lnTo>
                  <a:lnTo>
                    <a:pt x="28961" y="19835"/>
                  </a:lnTo>
                  <a:lnTo>
                    <a:pt x="29488" y="20273"/>
                  </a:lnTo>
                  <a:lnTo>
                    <a:pt x="29576" y="20317"/>
                  </a:lnTo>
                  <a:lnTo>
                    <a:pt x="30761" y="20537"/>
                  </a:lnTo>
                  <a:lnTo>
                    <a:pt x="32955" y="20888"/>
                  </a:lnTo>
                  <a:lnTo>
                    <a:pt x="35236" y="21809"/>
                  </a:lnTo>
                  <a:lnTo>
                    <a:pt x="35192" y="21897"/>
                  </a:lnTo>
                  <a:lnTo>
                    <a:pt x="34841" y="22467"/>
                  </a:lnTo>
                  <a:lnTo>
                    <a:pt x="34841" y="22511"/>
                  </a:lnTo>
                  <a:lnTo>
                    <a:pt x="34271" y="24003"/>
                  </a:lnTo>
                  <a:lnTo>
                    <a:pt x="33876" y="24661"/>
                  </a:lnTo>
                  <a:lnTo>
                    <a:pt x="33350" y="25012"/>
                  </a:lnTo>
                  <a:lnTo>
                    <a:pt x="31024" y="25276"/>
                  </a:lnTo>
                  <a:lnTo>
                    <a:pt x="30980" y="25320"/>
                  </a:lnTo>
                  <a:lnTo>
                    <a:pt x="28172" y="26329"/>
                  </a:lnTo>
                  <a:lnTo>
                    <a:pt x="28128" y="26373"/>
                  </a:lnTo>
                  <a:lnTo>
                    <a:pt x="26636" y="27514"/>
                  </a:lnTo>
                  <a:lnTo>
                    <a:pt x="24222" y="28655"/>
                  </a:lnTo>
                  <a:lnTo>
                    <a:pt x="21941" y="29532"/>
                  </a:lnTo>
                  <a:lnTo>
                    <a:pt x="20361" y="30190"/>
                  </a:lnTo>
                  <a:lnTo>
                    <a:pt x="19220" y="30673"/>
                  </a:lnTo>
                  <a:lnTo>
                    <a:pt x="18825" y="30805"/>
                  </a:lnTo>
                  <a:lnTo>
                    <a:pt x="18474" y="30849"/>
                  </a:lnTo>
                  <a:lnTo>
                    <a:pt x="18123" y="30849"/>
                  </a:lnTo>
                  <a:lnTo>
                    <a:pt x="17816" y="30761"/>
                  </a:lnTo>
                  <a:lnTo>
                    <a:pt x="17421" y="30585"/>
                  </a:lnTo>
                  <a:lnTo>
                    <a:pt x="16894" y="30366"/>
                  </a:lnTo>
                  <a:lnTo>
                    <a:pt x="16104" y="30015"/>
                  </a:lnTo>
                  <a:lnTo>
                    <a:pt x="15095" y="29620"/>
                  </a:lnTo>
                  <a:lnTo>
                    <a:pt x="13779" y="29093"/>
                  </a:lnTo>
                  <a:lnTo>
                    <a:pt x="12067" y="28523"/>
                  </a:lnTo>
                  <a:lnTo>
                    <a:pt x="9303" y="27909"/>
                  </a:lnTo>
                  <a:lnTo>
                    <a:pt x="9259" y="27909"/>
                  </a:lnTo>
                  <a:lnTo>
                    <a:pt x="7592" y="28304"/>
                  </a:lnTo>
                  <a:lnTo>
                    <a:pt x="5749" y="28128"/>
                  </a:lnTo>
                  <a:lnTo>
                    <a:pt x="5705" y="28128"/>
                  </a:lnTo>
                  <a:lnTo>
                    <a:pt x="4476" y="28304"/>
                  </a:lnTo>
                  <a:lnTo>
                    <a:pt x="4432" y="28304"/>
                  </a:lnTo>
                  <a:lnTo>
                    <a:pt x="966" y="29488"/>
                  </a:lnTo>
                  <a:lnTo>
                    <a:pt x="746" y="29357"/>
                  </a:lnTo>
                  <a:lnTo>
                    <a:pt x="351" y="28567"/>
                  </a:lnTo>
                  <a:lnTo>
                    <a:pt x="395" y="27952"/>
                  </a:lnTo>
                  <a:lnTo>
                    <a:pt x="615" y="26855"/>
                  </a:lnTo>
                  <a:lnTo>
                    <a:pt x="1404" y="25539"/>
                  </a:lnTo>
                  <a:lnTo>
                    <a:pt x="2150" y="24793"/>
                  </a:lnTo>
                  <a:lnTo>
                    <a:pt x="4037" y="24179"/>
                  </a:lnTo>
                  <a:lnTo>
                    <a:pt x="5529" y="24925"/>
                  </a:lnTo>
                  <a:lnTo>
                    <a:pt x="5661" y="24925"/>
                  </a:lnTo>
                  <a:lnTo>
                    <a:pt x="6144" y="24749"/>
                  </a:lnTo>
                  <a:lnTo>
                    <a:pt x="6187" y="24749"/>
                  </a:lnTo>
                  <a:lnTo>
                    <a:pt x="6582" y="24486"/>
                  </a:lnTo>
                  <a:lnTo>
                    <a:pt x="6626" y="24442"/>
                  </a:lnTo>
                  <a:lnTo>
                    <a:pt x="6846" y="24003"/>
                  </a:lnTo>
                  <a:lnTo>
                    <a:pt x="6890" y="23915"/>
                  </a:lnTo>
                  <a:lnTo>
                    <a:pt x="6846" y="23038"/>
                  </a:lnTo>
                  <a:lnTo>
                    <a:pt x="6846" y="22994"/>
                  </a:lnTo>
                  <a:lnTo>
                    <a:pt x="6714" y="22292"/>
                  </a:lnTo>
                  <a:lnTo>
                    <a:pt x="6846" y="21458"/>
                  </a:lnTo>
                  <a:lnTo>
                    <a:pt x="7855" y="19089"/>
                  </a:lnTo>
                  <a:lnTo>
                    <a:pt x="10268" y="15578"/>
                  </a:lnTo>
                  <a:lnTo>
                    <a:pt x="11278" y="13691"/>
                  </a:lnTo>
                  <a:lnTo>
                    <a:pt x="11278" y="13604"/>
                  </a:lnTo>
                  <a:lnTo>
                    <a:pt x="11278" y="12770"/>
                  </a:lnTo>
                  <a:lnTo>
                    <a:pt x="12155" y="8952"/>
                  </a:lnTo>
                  <a:lnTo>
                    <a:pt x="12375" y="8470"/>
                  </a:lnTo>
                  <a:lnTo>
                    <a:pt x="13252" y="7504"/>
                  </a:lnTo>
                  <a:lnTo>
                    <a:pt x="14569" y="6671"/>
                  </a:lnTo>
                  <a:lnTo>
                    <a:pt x="15446" y="6276"/>
                  </a:lnTo>
                  <a:lnTo>
                    <a:pt x="15490" y="6232"/>
                  </a:lnTo>
                  <a:lnTo>
                    <a:pt x="15534" y="6144"/>
                  </a:lnTo>
                  <a:lnTo>
                    <a:pt x="15622" y="5837"/>
                  </a:lnTo>
                  <a:lnTo>
                    <a:pt x="15622" y="5793"/>
                  </a:lnTo>
                  <a:lnTo>
                    <a:pt x="15446" y="3555"/>
                  </a:lnTo>
                  <a:lnTo>
                    <a:pt x="15534" y="1844"/>
                  </a:lnTo>
                  <a:lnTo>
                    <a:pt x="15841" y="966"/>
                  </a:lnTo>
                  <a:lnTo>
                    <a:pt x="16455" y="396"/>
                  </a:lnTo>
                  <a:lnTo>
                    <a:pt x="16807" y="352"/>
                  </a:lnTo>
                  <a:close/>
                  <a:moveTo>
                    <a:pt x="16850" y="1"/>
                  </a:moveTo>
                  <a:lnTo>
                    <a:pt x="16368" y="45"/>
                  </a:lnTo>
                  <a:lnTo>
                    <a:pt x="16280" y="88"/>
                  </a:lnTo>
                  <a:lnTo>
                    <a:pt x="15578" y="703"/>
                  </a:lnTo>
                  <a:lnTo>
                    <a:pt x="15534" y="791"/>
                  </a:lnTo>
                  <a:lnTo>
                    <a:pt x="15183" y="1756"/>
                  </a:lnTo>
                  <a:lnTo>
                    <a:pt x="15183" y="1800"/>
                  </a:lnTo>
                  <a:lnTo>
                    <a:pt x="15095" y="3555"/>
                  </a:lnTo>
                  <a:lnTo>
                    <a:pt x="15271" y="5793"/>
                  </a:lnTo>
                  <a:lnTo>
                    <a:pt x="15227" y="6012"/>
                  </a:lnTo>
                  <a:lnTo>
                    <a:pt x="14437" y="6319"/>
                  </a:lnTo>
                  <a:lnTo>
                    <a:pt x="14393" y="6363"/>
                  </a:lnTo>
                  <a:lnTo>
                    <a:pt x="13033" y="7241"/>
                  </a:lnTo>
                  <a:lnTo>
                    <a:pt x="12989" y="7241"/>
                  </a:lnTo>
                  <a:lnTo>
                    <a:pt x="12111" y="8250"/>
                  </a:lnTo>
                  <a:lnTo>
                    <a:pt x="12067" y="8294"/>
                  </a:lnTo>
                  <a:lnTo>
                    <a:pt x="11848" y="8821"/>
                  </a:lnTo>
                  <a:lnTo>
                    <a:pt x="11804" y="8865"/>
                  </a:lnTo>
                  <a:lnTo>
                    <a:pt x="10970" y="12726"/>
                  </a:lnTo>
                  <a:lnTo>
                    <a:pt x="10927" y="12770"/>
                  </a:lnTo>
                  <a:lnTo>
                    <a:pt x="10927" y="13560"/>
                  </a:lnTo>
                  <a:lnTo>
                    <a:pt x="9961" y="15403"/>
                  </a:lnTo>
                  <a:lnTo>
                    <a:pt x="7548" y="18913"/>
                  </a:lnTo>
                  <a:lnTo>
                    <a:pt x="7548" y="18957"/>
                  </a:lnTo>
                  <a:lnTo>
                    <a:pt x="6538" y="21370"/>
                  </a:lnTo>
                  <a:lnTo>
                    <a:pt x="6495" y="21370"/>
                  </a:lnTo>
                  <a:lnTo>
                    <a:pt x="6363" y="22248"/>
                  </a:lnTo>
                  <a:lnTo>
                    <a:pt x="6363" y="22336"/>
                  </a:lnTo>
                  <a:lnTo>
                    <a:pt x="6495" y="23082"/>
                  </a:lnTo>
                  <a:lnTo>
                    <a:pt x="6538" y="23872"/>
                  </a:lnTo>
                  <a:lnTo>
                    <a:pt x="6319" y="24223"/>
                  </a:lnTo>
                  <a:lnTo>
                    <a:pt x="6012" y="24442"/>
                  </a:lnTo>
                  <a:lnTo>
                    <a:pt x="5617" y="24574"/>
                  </a:lnTo>
                  <a:lnTo>
                    <a:pt x="4125" y="23872"/>
                  </a:lnTo>
                  <a:lnTo>
                    <a:pt x="3993" y="23828"/>
                  </a:lnTo>
                  <a:lnTo>
                    <a:pt x="1975" y="24486"/>
                  </a:lnTo>
                  <a:lnTo>
                    <a:pt x="1931" y="24530"/>
                  </a:lnTo>
                  <a:lnTo>
                    <a:pt x="1141" y="25276"/>
                  </a:lnTo>
                  <a:lnTo>
                    <a:pt x="1141" y="25320"/>
                  </a:lnTo>
                  <a:lnTo>
                    <a:pt x="307" y="26680"/>
                  </a:lnTo>
                  <a:lnTo>
                    <a:pt x="307" y="26768"/>
                  </a:lnTo>
                  <a:lnTo>
                    <a:pt x="44" y="27865"/>
                  </a:lnTo>
                  <a:lnTo>
                    <a:pt x="44" y="27909"/>
                  </a:lnTo>
                  <a:lnTo>
                    <a:pt x="0" y="28611"/>
                  </a:lnTo>
                  <a:lnTo>
                    <a:pt x="44" y="28698"/>
                  </a:lnTo>
                  <a:lnTo>
                    <a:pt x="483" y="29576"/>
                  </a:lnTo>
                  <a:lnTo>
                    <a:pt x="527" y="29664"/>
                  </a:lnTo>
                  <a:lnTo>
                    <a:pt x="834" y="29839"/>
                  </a:lnTo>
                  <a:lnTo>
                    <a:pt x="1010" y="29839"/>
                  </a:lnTo>
                  <a:lnTo>
                    <a:pt x="4564" y="28655"/>
                  </a:lnTo>
                  <a:lnTo>
                    <a:pt x="5705" y="28479"/>
                  </a:lnTo>
                  <a:lnTo>
                    <a:pt x="7592" y="28655"/>
                  </a:lnTo>
                  <a:lnTo>
                    <a:pt x="7636" y="28655"/>
                  </a:lnTo>
                  <a:lnTo>
                    <a:pt x="9303" y="28260"/>
                  </a:lnTo>
                  <a:lnTo>
                    <a:pt x="11980" y="28874"/>
                  </a:lnTo>
                  <a:lnTo>
                    <a:pt x="13647" y="29444"/>
                  </a:lnTo>
                  <a:lnTo>
                    <a:pt x="14964" y="29927"/>
                  </a:lnTo>
                  <a:lnTo>
                    <a:pt x="15973" y="30366"/>
                  </a:lnTo>
                  <a:lnTo>
                    <a:pt x="16763" y="30717"/>
                  </a:lnTo>
                  <a:lnTo>
                    <a:pt x="17684" y="31068"/>
                  </a:lnTo>
                  <a:lnTo>
                    <a:pt x="18079" y="31200"/>
                  </a:lnTo>
                  <a:lnTo>
                    <a:pt x="18386" y="31243"/>
                  </a:lnTo>
                  <a:lnTo>
                    <a:pt x="18781" y="31200"/>
                  </a:lnTo>
                  <a:lnTo>
                    <a:pt x="19220" y="31068"/>
                  </a:lnTo>
                  <a:lnTo>
                    <a:pt x="19790" y="30849"/>
                  </a:lnTo>
                  <a:lnTo>
                    <a:pt x="20493" y="30541"/>
                  </a:lnTo>
                  <a:lnTo>
                    <a:pt x="22072" y="29883"/>
                  </a:lnTo>
                  <a:lnTo>
                    <a:pt x="24354" y="28962"/>
                  </a:lnTo>
                  <a:lnTo>
                    <a:pt x="26811" y="27821"/>
                  </a:lnTo>
                  <a:lnTo>
                    <a:pt x="26855" y="27821"/>
                  </a:lnTo>
                  <a:lnTo>
                    <a:pt x="28347" y="26636"/>
                  </a:lnTo>
                  <a:lnTo>
                    <a:pt x="31068" y="25627"/>
                  </a:lnTo>
                  <a:lnTo>
                    <a:pt x="33437" y="25364"/>
                  </a:lnTo>
                  <a:lnTo>
                    <a:pt x="33525" y="25320"/>
                  </a:lnTo>
                  <a:lnTo>
                    <a:pt x="34095" y="24925"/>
                  </a:lnTo>
                  <a:lnTo>
                    <a:pt x="34139" y="24881"/>
                  </a:lnTo>
                  <a:lnTo>
                    <a:pt x="34578" y="24179"/>
                  </a:lnTo>
                  <a:lnTo>
                    <a:pt x="34622" y="24135"/>
                  </a:lnTo>
                  <a:lnTo>
                    <a:pt x="35149" y="22643"/>
                  </a:lnTo>
                  <a:lnTo>
                    <a:pt x="35500" y="22072"/>
                  </a:lnTo>
                  <a:lnTo>
                    <a:pt x="35500" y="22029"/>
                  </a:lnTo>
                  <a:lnTo>
                    <a:pt x="35587" y="21765"/>
                  </a:lnTo>
                  <a:lnTo>
                    <a:pt x="35587" y="21634"/>
                  </a:lnTo>
                  <a:lnTo>
                    <a:pt x="35500" y="21546"/>
                  </a:lnTo>
                  <a:lnTo>
                    <a:pt x="33086" y="20581"/>
                  </a:lnTo>
                  <a:lnTo>
                    <a:pt x="33042" y="20581"/>
                  </a:lnTo>
                  <a:lnTo>
                    <a:pt x="30848" y="20186"/>
                  </a:lnTo>
                  <a:lnTo>
                    <a:pt x="29664" y="19966"/>
                  </a:lnTo>
                  <a:lnTo>
                    <a:pt x="29225" y="19571"/>
                  </a:lnTo>
                  <a:lnTo>
                    <a:pt x="28918" y="18211"/>
                  </a:lnTo>
                  <a:lnTo>
                    <a:pt x="28479" y="15403"/>
                  </a:lnTo>
                  <a:lnTo>
                    <a:pt x="28040" y="13296"/>
                  </a:lnTo>
                  <a:lnTo>
                    <a:pt x="28040" y="13253"/>
                  </a:lnTo>
                  <a:lnTo>
                    <a:pt x="25934" y="9918"/>
                  </a:lnTo>
                  <a:lnTo>
                    <a:pt x="25934" y="9874"/>
                  </a:lnTo>
                  <a:lnTo>
                    <a:pt x="24047" y="7548"/>
                  </a:lnTo>
                  <a:lnTo>
                    <a:pt x="21984" y="5705"/>
                  </a:lnTo>
                  <a:lnTo>
                    <a:pt x="20098" y="4082"/>
                  </a:lnTo>
                  <a:lnTo>
                    <a:pt x="20054" y="4038"/>
                  </a:lnTo>
                  <a:lnTo>
                    <a:pt x="18737" y="3248"/>
                  </a:lnTo>
                  <a:lnTo>
                    <a:pt x="17816" y="1229"/>
                  </a:lnTo>
                  <a:lnTo>
                    <a:pt x="17377" y="439"/>
                  </a:lnTo>
                  <a:lnTo>
                    <a:pt x="17333" y="396"/>
                  </a:lnTo>
                  <a:lnTo>
                    <a:pt x="16982" y="45"/>
                  </a:lnTo>
                  <a:lnTo>
                    <a:pt x="1693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4" name="Google Shape;5164;p168"/>
            <p:cNvSpPr/>
            <p:nvPr/>
          </p:nvSpPr>
          <p:spPr>
            <a:xfrm>
              <a:off x="2461750" y="3614975"/>
              <a:ext cx="388375" cy="286350"/>
            </a:xfrm>
            <a:custGeom>
              <a:avLst/>
              <a:gdLst/>
              <a:ahLst/>
              <a:cxnLst/>
              <a:rect l="l" t="t" r="r" b="b"/>
              <a:pathLst>
                <a:path w="15535" h="11454" extrusionOk="0">
                  <a:moveTo>
                    <a:pt x="2546" y="351"/>
                  </a:moveTo>
                  <a:lnTo>
                    <a:pt x="5135" y="527"/>
                  </a:lnTo>
                  <a:lnTo>
                    <a:pt x="7504" y="1010"/>
                  </a:lnTo>
                  <a:lnTo>
                    <a:pt x="9786" y="1273"/>
                  </a:lnTo>
                  <a:lnTo>
                    <a:pt x="9830" y="1273"/>
                  </a:lnTo>
                  <a:lnTo>
                    <a:pt x="11761" y="966"/>
                  </a:lnTo>
                  <a:lnTo>
                    <a:pt x="12814" y="1141"/>
                  </a:lnTo>
                  <a:lnTo>
                    <a:pt x="14130" y="1756"/>
                  </a:lnTo>
                  <a:lnTo>
                    <a:pt x="14569" y="2194"/>
                  </a:lnTo>
                  <a:lnTo>
                    <a:pt x="15140" y="3906"/>
                  </a:lnTo>
                  <a:lnTo>
                    <a:pt x="15183" y="4345"/>
                  </a:lnTo>
                  <a:lnTo>
                    <a:pt x="14481" y="5485"/>
                  </a:lnTo>
                  <a:lnTo>
                    <a:pt x="12858" y="7504"/>
                  </a:lnTo>
                  <a:lnTo>
                    <a:pt x="11936" y="8908"/>
                  </a:lnTo>
                  <a:lnTo>
                    <a:pt x="10357" y="9961"/>
                  </a:lnTo>
                  <a:lnTo>
                    <a:pt x="7855" y="10970"/>
                  </a:lnTo>
                  <a:lnTo>
                    <a:pt x="6758" y="11102"/>
                  </a:lnTo>
                  <a:lnTo>
                    <a:pt x="5925" y="11014"/>
                  </a:lnTo>
                  <a:lnTo>
                    <a:pt x="4521" y="10268"/>
                  </a:lnTo>
                  <a:lnTo>
                    <a:pt x="3072" y="9259"/>
                  </a:lnTo>
                  <a:lnTo>
                    <a:pt x="2721" y="8820"/>
                  </a:lnTo>
                  <a:lnTo>
                    <a:pt x="2327" y="6758"/>
                  </a:lnTo>
                  <a:lnTo>
                    <a:pt x="2283" y="6714"/>
                  </a:lnTo>
                  <a:lnTo>
                    <a:pt x="527" y="4081"/>
                  </a:lnTo>
                  <a:lnTo>
                    <a:pt x="352" y="3160"/>
                  </a:lnTo>
                  <a:lnTo>
                    <a:pt x="835" y="2063"/>
                  </a:lnTo>
                  <a:lnTo>
                    <a:pt x="1581" y="878"/>
                  </a:lnTo>
                  <a:lnTo>
                    <a:pt x="2019" y="527"/>
                  </a:lnTo>
                  <a:lnTo>
                    <a:pt x="2546" y="351"/>
                  </a:lnTo>
                  <a:close/>
                  <a:moveTo>
                    <a:pt x="2458" y="0"/>
                  </a:moveTo>
                  <a:lnTo>
                    <a:pt x="1888" y="220"/>
                  </a:lnTo>
                  <a:lnTo>
                    <a:pt x="1844" y="220"/>
                  </a:lnTo>
                  <a:lnTo>
                    <a:pt x="1317" y="615"/>
                  </a:lnTo>
                  <a:lnTo>
                    <a:pt x="1273" y="659"/>
                  </a:lnTo>
                  <a:lnTo>
                    <a:pt x="527" y="1887"/>
                  </a:lnTo>
                  <a:lnTo>
                    <a:pt x="1" y="3072"/>
                  </a:lnTo>
                  <a:lnTo>
                    <a:pt x="1" y="3160"/>
                  </a:lnTo>
                  <a:lnTo>
                    <a:pt x="176" y="4169"/>
                  </a:lnTo>
                  <a:lnTo>
                    <a:pt x="220" y="4213"/>
                  </a:lnTo>
                  <a:lnTo>
                    <a:pt x="1975" y="6846"/>
                  </a:lnTo>
                  <a:lnTo>
                    <a:pt x="2414" y="8952"/>
                  </a:lnTo>
                  <a:lnTo>
                    <a:pt x="2458" y="8996"/>
                  </a:lnTo>
                  <a:lnTo>
                    <a:pt x="2809" y="9479"/>
                  </a:lnTo>
                  <a:lnTo>
                    <a:pt x="2853" y="9522"/>
                  </a:lnTo>
                  <a:lnTo>
                    <a:pt x="4345" y="10576"/>
                  </a:lnTo>
                  <a:lnTo>
                    <a:pt x="5793" y="11365"/>
                  </a:lnTo>
                  <a:lnTo>
                    <a:pt x="5881" y="11365"/>
                  </a:lnTo>
                  <a:lnTo>
                    <a:pt x="6758" y="11453"/>
                  </a:lnTo>
                  <a:lnTo>
                    <a:pt x="7943" y="11321"/>
                  </a:lnTo>
                  <a:lnTo>
                    <a:pt x="7987" y="11321"/>
                  </a:lnTo>
                  <a:lnTo>
                    <a:pt x="10488" y="10312"/>
                  </a:lnTo>
                  <a:lnTo>
                    <a:pt x="10532" y="10268"/>
                  </a:lnTo>
                  <a:lnTo>
                    <a:pt x="12156" y="9215"/>
                  </a:lnTo>
                  <a:lnTo>
                    <a:pt x="12200" y="9127"/>
                  </a:lnTo>
                  <a:lnTo>
                    <a:pt x="13165" y="7679"/>
                  </a:lnTo>
                  <a:lnTo>
                    <a:pt x="14789" y="5705"/>
                  </a:lnTo>
                  <a:lnTo>
                    <a:pt x="14789" y="5661"/>
                  </a:lnTo>
                  <a:lnTo>
                    <a:pt x="15491" y="4476"/>
                  </a:lnTo>
                  <a:lnTo>
                    <a:pt x="15535" y="4388"/>
                  </a:lnTo>
                  <a:lnTo>
                    <a:pt x="15491" y="3862"/>
                  </a:lnTo>
                  <a:lnTo>
                    <a:pt x="15491" y="3818"/>
                  </a:lnTo>
                  <a:lnTo>
                    <a:pt x="14876" y="2019"/>
                  </a:lnTo>
                  <a:lnTo>
                    <a:pt x="14832" y="1975"/>
                  </a:lnTo>
                  <a:lnTo>
                    <a:pt x="14394" y="1492"/>
                  </a:lnTo>
                  <a:lnTo>
                    <a:pt x="14306" y="1448"/>
                  </a:lnTo>
                  <a:lnTo>
                    <a:pt x="12946" y="790"/>
                  </a:lnTo>
                  <a:lnTo>
                    <a:pt x="12902" y="790"/>
                  </a:lnTo>
                  <a:lnTo>
                    <a:pt x="11805" y="615"/>
                  </a:lnTo>
                  <a:lnTo>
                    <a:pt x="11761" y="615"/>
                  </a:lnTo>
                  <a:lnTo>
                    <a:pt x="9830" y="922"/>
                  </a:lnTo>
                  <a:lnTo>
                    <a:pt x="7548" y="659"/>
                  </a:lnTo>
                  <a:lnTo>
                    <a:pt x="5179" y="176"/>
                  </a:lnTo>
                  <a:lnTo>
                    <a:pt x="254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5" name="Google Shape;5165;p168"/>
            <p:cNvSpPr/>
            <p:nvPr/>
          </p:nvSpPr>
          <p:spPr>
            <a:xfrm>
              <a:off x="2519900" y="1399025"/>
              <a:ext cx="942350" cy="1523750"/>
            </a:xfrm>
            <a:custGeom>
              <a:avLst/>
              <a:gdLst/>
              <a:ahLst/>
              <a:cxnLst/>
              <a:rect l="l" t="t" r="r" b="b"/>
              <a:pathLst>
                <a:path w="37694" h="60950" extrusionOk="0">
                  <a:moveTo>
                    <a:pt x="36026" y="0"/>
                  </a:moveTo>
                  <a:lnTo>
                    <a:pt x="35983" y="44"/>
                  </a:lnTo>
                  <a:lnTo>
                    <a:pt x="35939" y="88"/>
                  </a:lnTo>
                  <a:lnTo>
                    <a:pt x="35895" y="132"/>
                  </a:lnTo>
                  <a:lnTo>
                    <a:pt x="35895" y="220"/>
                  </a:lnTo>
                  <a:lnTo>
                    <a:pt x="35895" y="263"/>
                  </a:lnTo>
                  <a:lnTo>
                    <a:pt x="35939" y="307"/>
                  </a:lnTo>
                  <a:lnTo>
                    <a:pt x="36070" y="439"/>
                  </a:lnTo>
                  <a:lnTo>
                    <a:pt x="37080" y="1975"/>
                  </a:lnTo>
                  <a:lnTo>
                    <a:pt x="37299" y="2808"/>
                  </a:lnTo>
                  <a:lnTo>
                    <a:pt x="37343" y="3598"/>
                  </a:lnTo>
                  <a:lnTo>
                    <a:pt x="37036" y="5573"/>
                  </a:lnTo>
                  <a:lnTo>
                    <a:pt x="36904" y="8864"/>
                  </a:lnTo>
                  <a:lnTo>
                    <a:pt x="36641" y="9873"/>
                  </a:lnTo>
                  <a:lnTo>
                    <a:pt x="35851" y="11804"/>
                  </a:lnTo>
                  <a:lnTo>
                    <a:pt x="34578" y="14612"/>
                  </a:lnTo>
                  <a:lnTo>
                    <a:pt x="33394" y="17070"/>
                  </a:lnTo>
                  <a:lnTo>
                    <a:pt x="31112" y="20448"/>
                  </a:lnTo>
                  <a:lnTo>
                    <a:pt x="31112" y="20536"/>
                  </a:lnTo>
                  <a:lnTo>
                    <a:pt x="31156" y="20624"/>
                  </a:lnTo>
                  <a:lnTo>
                    <a:pt x="31507" y="21107"/>
                  </a:lnTo>
                  <a:lnTo>
                    <a:pt x="32472" y="22511"/>
                  </a:lnTo>
                  <a:lnTo>
                    <a:pt x="32867" y="24573"/>
                  </a:lnTo>
                  <a:lnTo>
                    <a:pt x="33525" y="26811"/>
                  </a:lnTo>
                  <a:lnTo>
                    <a:pt x="33613" y="28522"/>
                  </a:lnTo>
                  <a:lnTo>
                    <a:pt x="33657" y="31682"/>
                  </a:lnTo>
                  <a:lnTo>
                    <a:pt x="33657" y="35368"/>
                  </a:lnTo>
                  <a:lnTo>
                    <a:pt x="33437" y="38132"/>
                  </a:lnTo>
                  <a:lnTo>
                    <a:pt x="33130" y="38922"/>
                  </a:lnTo>
                  <a:lnTo>
                    <a:pt x="30805" y="41774"/>
                  </a:lnTo>
                  <a:lnTo>
                    <a:pt x="28391" y="43486"/>
                  </a:lnTo>
                  <a:lnTo>
                    <a:pt x="25495" y="45021"/>
                  </a:lnTo>
                  <a:lnTo>
                    <a:pt x="23301" y="46162"/>
                  </a:lnTo>
                  <a:lnTo>
                    <a:pt x="20098" y="47874"/>
                  </a:lnTo>
                  <a:lnTo>
                    <a:pt x="16895" y="49980"/>
                  </a:lnTo>
                  <a:lnTo>
                    <a:pt x="16017" y="50726"/>
                  </a:lnTo>
                  <a:lnTo>
                    <a:pt x="14042" y="51559"/>
                  </a:lnTo>
                  <a:lnTo>
                    <a:pt x="13998" y="51559"/>
                  </a:lnTo>
                  <a:lnTo>
                    <a:pt x="12682" y="52349"/>
                  </a:lnTo>
                  <a:lnTo>
                    <a:pt x="12638" y="52349"/>
                  </a:lnTo>
                  <a:lnTo>
                    <a:pt x="11146" y="53490"/>
                  </a:lnTo>
                  <a:lnTo>
                    <a:pt x="9128" y="54499"/>
                  </a:lnTo>
                  <a:lnTo>
                    <a:pt x="5222" y="56693"/>
                  </a:lnTo>
                  <a:lnTo>
                    <a:pt x="3335" y="58142"/>
                  </a:lnTo>
                  <a:lnTo>
                    <a:pt x="88" y="60643"/>
                  </a:lnTo>
                  <a:lnTo>
                    <a:pt x="44" y="60687"/>
                  </a:lnTo>
                  <a:lnTo>
                    <a:pt x="1" y="60730"/>
                  </a:lnTo>
                  <a:lnTo>
                    <a:pt x="1" y="60818"/>
                  </a:lnTo>
                  <a:lnTo>
                    <a:pt x="44" y="60862"/>
                  </a:lnTo>
                  <a:lnTo>
                    <a:pt x="88" y="60950"/>
                  </a:lnTo>
                  <a:lnTo>
                    <a:pt x="176" y="60950"/>
                  </a:lnTo>
                  <a:lnTo>
                    <a:pt x="308" y="60906"/>
                  </a:lnTo>
                  <a:lnTo>
                    <a:pt x="3555" y="58405"/>
                  </a:lnTo>
                  <a:lnTo>
                    <a:pt x="5398" y="57001"/>
                  </a:lnTo>
                  <a:lnTo>
                    <a:pt x="9303" y="54807"/>
                  </a:lnTo>
                  <a:lnTo>
                    <a:pt x="11278" y="53797"/>
                  </a:lnTo>
                  <a:lnTo>
                    <a:pt x="11322" y="53797"/>
                  </a:lnTo>
                  <a:lnTo>
                    <a:pt x="12857" y="52613"/>
                  </a:lnTo>
                  <a:lnTo>
                    <a:pt x="14174" y="51867"/>
                  </a:lnTo>
                  <a:lnTo>
                    <a:pt x="16149" y="51033"/>
                  </a:lnTo>
                  <a:lnTo>
                    <a:pt x="16192" y="51033"/>
                  </a:lnTo>
                  <a:lnTo>
                    <a:pt x="17114" y="50243"/>
                  </a:lnTo>
                  <a:lnTo>
                    <a:pt x="20273" y="48181"/>
                  </a:lnTo>
                  <a:lnTo>
                    <a:pt x="23477" y="46469"/>
                  </a:lnTo>
                  <a:lnTo>
                    <a:pt x="25627" y="45328"/>
                  </a:lnTo>
                  <a:lnTo>
                    <a:pt x="28567" y="43793"/>
                  </a:lnTo>
                  <a:lnTo>
                    <a:pt x="28567" y="43749"/>
                  </a:lnTo>
                  <a:lnTo>
                    <a:pt x="31024" y="42037"/>
                  </a:lnTo>
                  <a:lnTo>
                    <a:pt x="31068" y="42037"/>
                  </a:lnTo>
                  <a:lnTo>
                    <a:pt x="33437" y="39141"/>
                  </a:lnTo>
                  <a:lnTo>
                    <a:pt x="33437" y="39054"/>
                  </a:lnTo>
                  <a:lnTo>
                    <a:pt x="33789" y="38220"/>
                  </a:lnTo>
                  <a:lnTo>
                    <a:pt x="33789" y="38176"/>
                  </a:lnTo>
                  <a:lnTo>
                    <a:pt x="34008" y="35412"/>
                  </a:lnTo>
                  <a:lnTo>
                    <a:pt x="34008" y="31682"/>
                  </a:lnTo>
                  <a:lnTo>
                    <a:pt x="33964" y="28522"/>
                  </a:lnTo>
                  <a:lnTo>
                    <a:pt x="33876" y="26767"/>
                  </a:lnTo>
                  <a:lnTo>
                    <a:pt x="33876" y="26723"/>
                  </a:lnTo>
                  <a:lnTo>
                    <a:pt x="33218" y="24529"/>
                  </a:lnTo>
                  <a:lnTo>
                    <a:pt x="32823" y="22423"/>
                  </a:lnTo>
                  <a:lnTo>
                    <a:pt x="32779" y="22335"/>
                  </a:lnTo>
                  <a:lnTo>
                    <a:pt x="31814" y="20887"/>
                  </a:lnTo>
                  <a:lnTo>
                    <a:pt x="31770" y="20887"/>
                  </a:lnTo>
                  <a:lnTo>
                    <a:pt x="31507" y="20536"/>
                  </a:lnTo>
                  <a:lnTo>
                    <a:pt x="33701" y="17245"/>
                  </a:lnTo>
                  <a:lnTo>
                    <a:pt x="33701" y="17201"/>
                  </a:lnTo>
                  <a:lnTo>
                    <a:pt x="34886" y="14744"/>
                  </a:lnTo>
                  <a:lnTo>
                    <a:pt x="36202" y="11936"/>
                  </a:lnTo>
                  <a:lnTo>
                    <a:pt x="36992" y="10005"/>
                  </a:lnTo>
                  <a:lnTo>
                    <a:pt x="36992" y="9961"/>
                  </a:lnTo>
                  <a:lnTo>
                    <a:pt x="37255" y="8908"/>
                  </a:lnTo>
                  <a:lnTo>
                    <a:pt x="37255" y="8864"/>
                  </a:lnTo>
                  <a:lnTo>
                    <a:pt x="37387" y="5617"/>
                  </a:lnTo>
                  <a:lnTo>
                    <a:pt x="37694" y="3642"/>
                  </a:lnTo>
                  <a:lnTo>
                    <a:pt x="37650" y="2765"/>
                  </a:lnTo>
                  <a:lnTo>
                    <a:pt x="37650" y="2721"/>
                  </a:lnTo>
                  <a:lnTo>
                    <a:pt x="37387" y="1843"/>
                  </a:lnTo>
                  <a:lnTo>
                    <a:pt x="36377" y="220"/>
                  </a:lnTo>
                  <a:lnTo>
                    <a:pt x="36334" y="176"/>
                  </a:lnTo>
                  <a:lnTo>
                    <a:pt x="36158" y="44"/>
                  </a:lnTo>
                  <a:lnTo>
                    <a:pt x="3611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6" name="Google Shape;5166;p168"/>
            <p:cNvSpPr/>
            <p:nvPr/>
          </p:nvSpPr>
          <p:spPr>
            <a:xfrm>
              <a:off x="2547325" y="1444000"/>
              <a:ext cx="957725" cy="1504025"/>
            </a:xfrm>
            <a:custGeom>
              <a:avLst/>
              <a:gdLst/>
              <a:ahLst/>
              <a:cxnLst/>
              <a:rect l="l" t="t" r="r" b="b"/>
              <a:pathLst>
                <a:path w="38309" h="60161" extrusionOk="0">
                  <a:moveTo>
                    <a:pt x="36772" y="0"/>
                  </a:moveTo>
                  <a:lnTo>
                    <a:pt x="36685" y="44"/>
                  </a:lnTo>
                  <a:lnTo>
                    <a:pt x="36685" y="88"/>
                  </a:lnTo>
                  <a:lnTo>
                    <a:pt x="36641" y="176"/>
                  </a:lnTo>
                  <a:lnTo>
                    <a:pt x="36685" y="220"/>
                  </a:lnTo>
                  <a:lnTo>
                    <a:pt x="37387" y="1580"/>
                  </a:lnTo>
                  <a:lnTo>
                    <a:pt x="37913" y="3160"/>
                  </a:lnTo>
                  <a:lnTo>
                    <a:pt x="37913" y="4739"/>
                  </a:lnTo>
                  <a:lnTo>
                    <a:pt x="37299" y="7328"/>
                  </a:lnTo>
                  <a:lnTo>
                    <a:pt x="36246" y="10575"/>
                  </a:lnTo>
                  <a:lnTo>
                    <a:pt x="36202" y="10663"/>
                  </a:lnTo>
                  <a:lnTo>
                    <a:pt x="36421" y="13033"/>
                  </a:lnTo>
                  <a:lnTo>
                    <a:pt x="36158" y="15183"/>
                  </a:lnTo>
                  <a:lnTo>
                    <a:pt x="36070" y="17465"/>
                  </a:lnTo>
                  <a:lnTo>
                    <a:pt x="35807" y="20141"/>
                  </a:lnTo>
                  <a:lnTo>
                    <a:pt x="35851" y="20185"/>
                  </a:lnTo>
                  <a:lnTo>
                    <a:pt x="36465" y="22116"/>
                  </a:lnTo>
                  <a:lnTo>
                    <a:pt x="36597" y="25758"/>
                  </a:lnTo>
                  <a:lnTo>
                    <a:pt x="36597" y="25802"/>
                  </a:lnTo>
                  <a:lnTo>
                    <a:pt x="36904" y="27601"/>
                  </a:lnTo>
                  <a:lnTo>
                    <a:pt x="36948" y="29488"/>
                  </a:lnTo>
                  <a:lnTo>
                    <a:pt x="36860" y="32077"/>
                  </a:lnTo>
                  <a:lnTo>
                    <a:pt x="36597" y="34578"/>
                  </a:lnTo>
                  <a:lnTo>
                    <a:pt x="36070" y="36333"/>
                  </a:lnTo>
                  <a:lnTo>
                    <a:pt x="34798" y="38308"/>
                  </a:lnTo>
                  <a:lnTo>
                    <a:pt x="33043" y="41511"/>
                  </a:lnTo>
                  <a:lnTo>
                    <a:pt x="31770" y="42827"/>
                  </a:lnTo>
                  <a:lnTo>
                    <a:pt x="30849" y="43047"/>
                  </a:lnTo>
                  <a:lnTo>
                    <a:pt x="29620" y="43091"/>
                  </a:lnTo>
                  <a:lnTo>
                    <a:pt x="29532" y="43091"/>
                  </a:lnTo>
                  <a:lnTo>
                    <a:pt x="27294" y="44319"/>
                  </a:lnTo>
                  <a:lnTo>
                    <a:pt x="22029" y="46996"/>
                  </a:lnTo>
                  <a:lnTo>
                    <a:pt x="18035" y="49058"/>
                  </a:lnTo>
                  <a:lnTo>
                    <a:pt x="15534" y="50682"/>
                  </a:lnTo>
                  <a:lnTo>
                    <a:pt x="12155" y="52086"/>
                  </a:lnTo>
                  <a:lnTo>
                    <a:pt x="12112" y="52086"/>
                  </a:lnTo>
                  <a:lnTo>
                    <a:pt x="10532" y="53008"/>
                  </a:lnTo>
                  <a:lnTo>
                    <a:pt x="8996" y="53841"/>
                  </a:lnTo>
                  <a:lnTo>
                    <a:pt x="7416" y="54675"/>
                  </a:lnTo>
                  <a:lnTo>
                    <a:pt x="5881" y="55597"/>
                  </a:lnTo>
                  <a:lnTo>
                    <a:pt x="5135" y="56079"/>
                  </a:lnTo>
                  <a:lnTo>
                    <a:pt x="4389" y="56562"/>
                  </a:lnTo>
                  <a:lnTo>
                    <a:pt x="3686" y="57089"/>
                  </a:lnTo>
                  <a:lnTo>
                    <a:pt x="2984" y="57659"/>
                  </a:lnTo>
                  <a:lnTo>
                    <a:pt x="88" y="59853"/>
                  </a:lnTo>
                  <a:lnTo>
                    <a:pt x="44" y="59897"/>
                  </a:lnTo>
                  <a:lnTo>
                    <a:pt x="1" y="59941"/>
                  </a:lnTo>
                  <a:lnTo>
                    <a:pt x="1" y="60028"/>
                  </a:lnTo>
                  <a:lnTo>
                    <a:pt x="44" y="60072"/>
                  </a:lnTo>
                  <a:lnTo>
                    <a:pt x="88" y="60116"/>
                  </a:lnTo>
                  <a:lnTo>
                    <a:pt x="176" y="60160"/>
                  </a:lnTo>
                  <a:lnTo>
                    <a:pt x="308" y="60116"/>
                  </a:lnTo>
                  <a:lnTo>
                    <a:pt x="3204" y="57922"/>
                  </a:lnTo>
                  <a:lnTo>
                    <a:pt x="3906" y="57352"/>
                  </a:lnTo>
                  <a:lnTo>
                    <a:pt x="4608" y="56825"/>
                  </a:lnTo>
                  <a:lnTo>
                    <a:pt x="5354" y="56343"/>
                  </a:lnTo>
                  <a:lnTo>
                    <a:pt x="6100" y="55860"/>
                  </a:lnTo>
                  <a:lnTo>
                    <a:pt x="7592" y="54982"/>
                  </a:lnTo>
                  <a:lnTo>
                    <a:pt x="9128" y="54149"/>
                  </a:lnTo>
                  <a:lnTo>
                    <a:pt x="10707" y="53315"/>
                  </a:lnTo>
                  <a:lnTo>
                    <a:pt x="12287" y="52393"/>
                  </a:lnTo>
                  <a:lnTo>
                    <a:pt x="15666" y="51033"/>
                  </a:lnTo>
                  <a:lnTo>
                    <a:pt x="15710" y="50989"/>
                  </a:lnTo>
                  <a:lnTo>
                    <a:pt x="18211" y="49366"/>
                  </a:lnTo>
                  <a:lnTo>
                    <a:pt x="22160" y="47303"/>
                  </a:lnTo>
                  <a:lnTo>
                    <a:pt x="27470" y="44626"/>
                  </a:lnTo>
                  <a:lnTo>
                    <a:pt x="29664" y="43442"/>
                  </a:lnTo>
                  <a:lnTo>
                    <a:pt x="30892" y="43398"/>
                  </a:lnTo>
                  <a:lnTo>
                    <a:pt x="30936" y="43398"/>
                  </a:lnTo>
                  <a:lnTo>
                    <a:pt x="31902" y="43135"/>
                  </a:lnTo>
                  <a:lnTo>
                    <a:pt x="31989" y="43091"/>
                  </a:lnTo>
                  <a:lnTo>
                    <a:pt x="33306" y="41730"/>
                  </a:lnTo>
                  <a:lnTo>
                    <a:pt x="33350" y="41687"/>
                  </a:lnTo>
                  <a:lnTo>
                    <a:pt x="35105" y="38483"/>
                  </a:lnTo>
                  <a:lnTo>
                    <a:pt x="36377" y="36509"/>
                  </a:lnTo>
                  <a:lnTo>
                    <a:pt x="36377" y="36465"/>
                  </a:lnTo>
                  <a:lnTo>
                    <a:pt x="36904" y="34666"/>
                  </a:lnTo>
                  <a:lnTo>
                    <a:pt x="36904" y="34622"/>
                  </a:lnTo>
                  <a:lnTo>
                    <a:pt x="37211" y="32077"/>
                  </a:lnTo>
                  <a:lnTo>
                    <a:pt x="37299" y="29488"/>
                  </a:lnTo>
                  <a:lnTo>
                    <a:pt x="37211" y="27557"/>
                  </a:lnTo>
                  <a:lnTo>
                    <a:pt x="36948" y="25758"/>
                  </a:lnTo>
                  <a:lnTo>
                    <a:pt x="36816" y="22116"/>
                  </a:lnTo>
                  <a:lnTo>
                    <a:pt x="36816" y="22028"/>
                  </a:lnTo>
                  <a:lnTo>
                    <a:pt x="36158" y="20141"/>
                  </a:lnTo>
                  <a:lnTo>
                    <a:pt x="36421" y="17508"/>
                  </a:lnTo>
                  <a:lnTo>
                    <a:pt x="36509" y="15183"/>
                  </a:lnTo>
                  <a:lnTo>
                    <a:pt x="36772" y="13077"/>
                  </a:lnTo>
                  <a:lnTo>
                    <a:pt x="36772" y="13033"/>
                  </a:lnTo>
                  <a:lnTo>
                    <a:pt x="36597" y="10663"/>
                  </a:lnTo>
                  <a:lnTo>
                    <a:pt x="37650" y="7416"/>
                  </a:lnTo>
                  <a:lnTo>
                    <a:pt x="38264" y="4783"/>
                  </a:lnTo>
                  <a:lnTo>
                    <a:pt x="38308" y="4739"/>
                  </a:lnTo>
                  <a:lnTo>
                    <a:pt x="38264" y="3116"/>
                  </a:lnTo>
                  <a:lnTo>
                    <a:pt x="38264" y="3072"/>
                  </a:lnTo>
                  <a:lnTo>
                    <a:pt x="37738" y="1448"/>
                  </a:lnTo>
                  <a:lnTo>
                    <a:pt x="36992" y="88"/>
                  </a:lnTo>
                  <a:lnTo>
                    <a:pt x="3694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7" name="Google Shape;5167;p168"/>
            <p:cNvSpPr/>
            <p:nvPr/>
          </p:nvSpPr>
          <p:spPr>
            <a:xfrm>
              <a:off x="2816100" y="3080725"/>
              <a:ext cx="767925" cy="218325"/>
            </a:xfrm>
            <a:custGeom>
              <a:avLst/>
              <a:gdLst/>
              <a:ahLst/>
              <a:cxnLst/>
              <a:rect l="l" t="t" r="r" b="b"/>
              <a:pathLst>
                <a:path w="30717" h="8733" extrusionOk="0">
                  <a:moveTo>
                    <a:pt x="11234" y="1"/>
                  </a:moveTo>
                  <a:lnTo>
                    <a:pt x="7899" y="1054"/>
                  </a:lnTo>
                  <a:lnTo>
                    <a:pt x="3555" y="2019"/>
                  </a:lnTo>
                  <a:lnTo>
                    <a:pt x="3511" y="2019"/>
                  </a:lnTo>
                  <a:lnTo>
                    <a:pt x="88" y="4038"/>
                  </a:lnTo>
                  <a:lnTo>
                    <a:pt x="44" y="4082"/>
                  </a:lnTo>
                  <a:lnTo>
                    <a:pt x="0" y="4125"/>
                  </a:lnTo>
                  <a:lnTo>
                    <a:pt x="0" y="4213"/>
                  </a:lnTo>
                  <a:lnTo>
                    <a:pt x="44" y="4257"/>
                  </a:lnTo>
                  <a:lnTo>
                    <a:pt x="88" y="4345"/>
                  </a:lnTo>
                  <a:lnTo>
                    <a:pt x="264" y="4345"/>
                  </a:lnTo>
                  <a:lnTo>
                    <a:pt x="3686" y="2326"/>
                  </a:lnTo>
                  <a:lnTo>
                    <a:pt x="7987" y="1361"/>
                  </a:lnTo>
                  <a:lnTo>
                    <a:pt x="10312" y="659"/>
                  </a:lnTo>
                  <a:lnTo>
                    <a:pt x="11278" y="352"/>
                  </a:lnTo>
                  <a:lnTo>
                    <a:pt x="11497" y="396"/>
                  </a:lnTo>
                  <a:lnTo>
                    <a:pt x="13384" y="2326"/>
                  </a:lnTo>
                  <a:lnTo>
                    <a:pt x="13428" y="2326"/>
                  </a:lnTo>
                  <a:lnTo>
                    <a:pt x="15753" y="4257"/>
                  </a:lnTo>
                  <a:lnTo>
                    <a:pt x="15797" y="4301"/>
                  </a:lnTo>
                  <a:lnTo>
                    <a:pt x="18913" y="5968"/>
                  </a:lnTo>
                  <a:lnTo>
                    <a:pt x="20887" y="6846"/>
                  </a:lnTo>
                  <a:lnTo>
                    <a:pt x="23213" y="7636"/>
                  </a:lnTo>
                  <a:lnTo>
                    <a:pt x="26021" y="8645"/>
                  </a:lnTo>
                  <a:lnTo>
                    <a:pt x="26065" y="8645"/>
                  </a:lnTo>
                  <a:lnTo>
                    <a:pt x="26943" y="8733"/>
                  </a:lnTo>
                  <a:lnTo>
                    <a:pt x="26987" y="8733"/>
                  </a:lnTo>
                  <a:lnTo>
                    <a:pt x="27777" y="8557"/>
                  </a:lnTo>
                  <a:lnTo>
                    <a:pt x="27821" y="8557"/>
                  </a:lnTo>
                  <a:lnTo>
                    <a:pt x="28874" y="7943"/>
                  </a:lnTo>
                  <a:lnTo>
                    <a:pt x="28961" y="7899"/>
                  </a:lnTo>
                  <a:lnTo>
                    <a:pt x="30366" y="5881"/>
                  </a:lnTo>
                  <a:lnTo>
                    <a:pt x="30366" y="5837"/>
                  </a:lnTo>
                  <a:lnTo>
                    <a:pt x="30717" y="5003"/>
                  </a:lnTo>
                  <a:lnTo>
                    <a:pt x="30717" y="4915"/>
                  </a:lnTo>
                  <a:lnTo>
                    <a:pt x="30322" y="3423"/>
                  </a:lnTo>
                  <a:lnTo>
                    <a:pt x="30278" y="3379"/>
                  </a:lnTo>
                  <a:lnTo>
                    <a:pt x="29225" y="1054"/>
                  </a:lnTo>
                  <a:lnTo>
                    <a:pt x="29181" y="1010"/>
                  </a:lnTo>
                  <a:lnTo>
                    <a:pt x="29093" y="966"/>
                  </a:lnTo>
                  <a:lnTo>
                    <a:pt x="28961" y="966"/>
                  </a:lnTo>
                  <a:lnTo>
                    <a:pt x="28918" y="1010"/>
                  </a:lnTo>
                  <a:lnTo>
                    <a:pt x="28874" y="1054"/>
                  </a:lnTo>
                  <a:lnTo>
                    <a:pt x="28874" y="1142"/>
                  </a:lnTo>
                  <a:lnTo>
                    <a:pt x="28874" y="1185"/>
                  </a:lnTo>
                  <a:lnTo>
                    <a:pt x="29971" y="3511"/>
                  </a:lnTo>
                  <a:lnTo>
                    <a:pt x="30366" y="4915"/>
                  </a:lnTo>
                  <a:lnTo>
                    <a:pt x="30058" y="5705"/>
                  </a:lnTo>
                  <a:lnTo>
                    <a:pt x="28698" y="7636"/>
                  </a:lnTo>
                  <a:lnTo>
                    <a:pt x="27689" y="8250"/>
                  </a:lnTo>
                  <a:lnTo>
                    <a:pt x="26943" y="8382"/>
                  </a:lnTo>
                  <a:lnTo>
                    <a:pt x="26153" y="8294"/>
                  </a:lnTo>
                  <a:lnTo>
                    <a:pt x="23301" y="7285"/>
                  </a:lnTo>
                  <a:lnTo>
                    <a:pt x="21019" y="6539"/>
                  </a:lnTo>
                  <a:lnTo>
                    <a:pt x="19044" y="5661"/>
                  </a:lnTo>
                  <a:lnTo>
                    <a:pt x="15973" y="3994"/>
                  </a:lnTo>
                  <a:lnTo>
                    <a:pt x="13647" y="2063"/>
                  </a:lnTo>
                  <a:lnTo>
                    <a:pt x="11672" y="88"/>
                  </a:lnTo>
                  <a:lnTo>
                    <a:pt x="11585" y="45"/>
                  </a:lnTo>
                  <a:lnTo>
                    <a:pt x="1132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8" name="Google Shape;5168;p168"/>
            <p:cNvSpPr/>
            <p:nvPr/>
          </p:nvSpPr>
          <p:spPr>
            <a:xfrm>
              <a:off x="2745875" y="2864625"/>
              <a:ext cx="868875" cy="266600"/>
            </a:xfrm>
            <a:custGeom>
              <a:avLst/>
              <a:gdLst/>
              <a:ahLst/>
              <a:cxnLst/>
              <a:rect l="l" t="t" r="r" b="b"/>
              <a:pathLst>
                <a:path w="34755" h="10664" extrusionOk="0">
                  <a:moveTo>
                    <a:pt x="34535" y="0"/>
                  </a:moveTo>
                  <a:lnTo>
                    <a:pt x="34491" y="44"/>
                  </a:lnTo>
                  <a:lnTo>
                    <a:pt x="34447" y="88"/>
                  </a:lnTo>
                  <a:lnTo>
                    <a:pt x="33438" y="1492"/>
                  </a:lnTo>
                  <a:lnTo>
                    <a:pt x="32034" y="3730"/>
                  </a:lnTo>
                  <a:lnTo>
                    <a:pt x="32034" y="3774"/>
                  </a:lnTo>
                  <a:lnTo>
                    <a:pt x="31419" y="5441"/>
                  </a:lnTo>
                  <a:lnTo>
                    <a:pt x="31419" y="5485"/>
                  </a:lnTo>
                  <a:lnTo>
                    <a:pt x="31156" y="7635"/>
                  </a:lnTo>
                  <a:lnTo>
                    <a:pt x="31112" y="10049"/>
                  </a:lnTo>
                  <a:lnTo>
                    <a:pt x="30937" y="10268"/>
                  </a:lnTo>
                  <a:lnTo>
                    <a:pt x="30454" y="10312"/>
                  </a:lnTo>
                  <a:lnTo>
                    <a:pt x="29971" y="10268"/>
                  </a:lnTo>
                  <a:lnTo>
                    <a:pt x="29489" y="10180"/>
                  </a:lnTo>
                  <a:lnTo>
                    <a:pt x="29006" y="10049"/>
                  </a:lnTo>
                  <a:lnTo>
                    <a:pt x="28523" y="9873"/>
                  </a:lnTo>
                  <a:lnTo>
                    <a:pt x="28041" y="9654"/>
                  </a:lnTo>
                  <a:lnTo>
                    <a:pt x="27558" y="9391"/>
                  </a:lnTo>
                  <a:lnTo>
                    <a:pt x="27119" y="9127"/>
                  </a:lnTo>
                  <a:lnTo>
                    <a:pt x="26241" y="8513"/>
                  </a:lnTo>
                  <a:lnTo>
                    <a:pt x="25452" y="7943"/>
                  </a:lnTo>
                  <a:lnTo>
                    <a:pt x="24750" y="7372"/>
                  </a:lnTo>
                  <a:lnTo>
                    <a:pt x="24179" y="6846"/>
                  </a:lnTo>
                  <a:lnTo>
                    <a:pt x="19308" y="2677"/>
                  </a:lnTo>
                  <a:lnTo>
                    <a:pt x="19264" y="2633"/>
                  </a:lnTo>
                  <a:lnTo>
                    <a:pt x="17992" y="2019"/>
                  </a:lnTo>
                  <a:lnTo>
                    <a:pt x="17948" y="2019"/>
                  </a:lnTo>
                  <a:lnTo>
                    <a:pt x="17246" y="1931"/>
                  </a:lnTo>
                  <a:lnTo>
                    <a:pt x="17158" y="1975"/>
                  </a:lnTo>
                  <a:lnTo>
                    <a:pt x="16500" y="2370"/>
                  </a:lnTo>
                  <a:lnTo>
                    <a:pt x="16456" y="2414"/>
                  </a:lnTo>
                  <a:lnTo>
                    <a:pt x="14789" y="3993"/>
                  </a:lnTo>
                  <a:lnTo>
                    <a:pt x="13604" y="4827"/>
                  </a:lnTo>
                  <a:lnTo>
                    <a:pt x="12331" y="5222"/>
                  </a:lnTo>
                  <a:lnTo>
                    <a:pt x="10313" y="5529"/>
                  </a:lnTo>
                  <a:lnTo>
                    <a:pt x="10269" y="5529"/>
                  </a:lnTo>
                  <a:lnTo>
                    <a:pt x="8338" y="6143"/>
                  </a:lnTo>
                  <a:lnTo>
                    <a:pt x="5925" y="6714"/>
                  </a:lnTo>
                  <a:lnTo>
                    <a:pt x="5881" y="6714"/>
                  </a:lnTo>
                  <a:lnTo>
                    <a:pt x="4126" y="7460"/>
                  </a:lnTo>
                  <a:lnTo>
                    <a:pt x="4082" y="7460"/>
                  </a:lnTo>
                  <a:lnTo>
                    <a:pt x="2063" y="8689"/>
                  </a:lnTo>
                  <a:lnTo>
                    <a:pt x="89" y="10180"/>
                  </a:lnTo>
                  <a:lnTo>
                    <a:pt x="45" y="10224"/>
                  </a:lnTo>
                  <a:lnTo>
                    <a:pt x="1" y="10312"/>
                  </a:lnTo>
                  <a:lnTo>
                    <a:pt x="45" y="10356"/>
                  </a:lnTo>
                  <a:lnTo>
                    <a:pt x="45" y="10444"/>
                  </a:lnTo>
                  <a:lnTo>
                    <a:pt x="89" y="10488"/>
                  </a:lnTo>
                  <a:lnTo>
                    <a:pt x="220" y="10488"/>
                  </a:lnTo>
                  <a:lnTo>
                    <a:pt x="308" y="10444"/>
                  </a:lnTo>
                  <a:lnTo>
                    <a:pt x="2239" y="8996"/>
                  </a:lnTo>
                  <a:lnTo>
                    <a:pt x="4257" y="7767"/>
                  </a:lnTo>
                  <a:lnTo>
                    <a:pt x="6013" y="7065"/>
                  </a:lnTo>
                  <a:lnTo>
                    <a:pt x="8426" y="6495"/>
                  </a:lnTo>
                  <a:lnTo>
                    <a:pt x="10357" y="5880"/>
                  </a:lnTo>
                  <a:lnTo>
                    <a:pt x="12375" y="5529"/>
                  </a:lnTo>
                  <a:lnTo>
                    <a:pt x="12419" y="5529"/>
                  </a:lnTo>
                  <a:lnTo>
                    <a:pt x="13735" y="5178"/>
                  </a:lnTo>
                  <a:lnTo>
                    <a:pt x="13779" y="5134"/>
                  </a:lnTo>
                  <a:lnTo>
                    <a:pt x="15008" y="4300"/>
                  </a:lnTo>
                  <a:lnTo>
                    <a:pt x="15008" y="4257"/>
                  </a:lnTo>
                  <a:lnTo>
                    <a:pt x="16719" y="2677"/>
                  </a:lnTo>
                  <a:lnTo>
                    <a:pt x="17290" y="2282"/>
                  </a:lnTo>
                  <a:lnTo>
                    <a:pt x="17860" y="2370"/>
                  </a:lnTo>
                  <a:lnTo>
                    <a:pt x="19089" y="2940"/>
                  </a:lnTo>
                  <a:lnTo>
                    <a:pt x="23960" y="7153"/>
                  </a:lnTo>
                  <a:lnTo>
                    <a:pt x="24706" y="7767"/>
                  </a:lnTo>
                  <a:lnTo>
                    <a:pt x="25495" y="8425"/>
                  </a:lnTo>
                  <a:lnTo>
                    <a:pt x="26329" y="8996"/>
                  </a:lnTo>
                  <a:lnTo>
                    <a:pt x="27163" y="9566"/>
                  </a:lnTo>
                  <a:lnTo>
                    <a:pt x="27953" y="10005"/>
                  </a:lnTo>
                  <a:lnTo>
                    <a:pt x="28392" y="10180"/>
                  </a:lnTo>
                  <a:lnTo>
                    <a:pt x="28787" y="10356"/>
                  </a:lnTo>
                  <a:lnTo>
                    <a:pt x="29225" y="10488"/>
                  </a:lnTo>
                  <a:lnTo>
                    <a:pt x="29620" y="10575"/>
                  </a:lnTo>
                  <a:lnTo>
                    <a:pt x="30015" y="10619"/>
                  </a:lnTo>
                  <a:lnTo>
                    <a:pt x="30454" y="10663"/>
                  </a:lnTo>
                  <a:lnTo>
                    <a:pt x="31024" y="10575"/>
                  </a:lnTo>
                  <a:lnTo>
                    <a:pt x="31156" y="10532"/>
                  </a:lnTo>
                  <a:lnTo>
                    <a:pt x="31419" y="10224"/>
                  </a:lnTo>
                  <a:lnTo>
                    <a:pt x="31463" y="10137"/>
                  </a:lnTo>
                  <a:lnTo>
                    <a:pt x="31507" y="7635"/>
                  </a:lnTo>
                  <a:lnTo>
                    <a:pt x="31727" y="5573"/>
                  </a:lnTo>
                  <a:lnTo>
                    <a:pt x="32341" y="3906"/>
                  </a:lnTo>
                  <a:lnTo>
                    <a:pt x="33745" y="1712"/>
                  </a:lnTo>
                  <a:lnTo>
                    <a:pt x="34710" y="264"/>
                  </a:lnTo>
                  <a:lnTo>
                    <a:pt x="34754" y="220"/>
                  </a:lnTo>
                  <a:lnTo>
                    <a:pt x="34754" y="132"/>
                  </a:lnTo>
                  <a:lnTo>
                    <a:pt x="34754" y="88"/>
                  </a:lnTo>
                  <a:lnTo>
                    <a:pt x="34667" y="44"/>
                  </a:lnTo>
                  <a:lnTo>
                    <a:pt x="3462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9" name="Google Shape;5169;p168"/>
            <p:cNvSpPr/>
            <p:nvPr/>
          </p:nvSpPr>
          <p:spPr>
            <a:xfrm>
              <a:off x="2680075" y="2663875"/>
              <a:ext cx="923700" cy="403725"/>
            </a:xfrm>
            <a:custGeom>
              <a:avLst/>
              <a:gdLst/>
              <a:ahLst/>
              <a:cxnLst/>
              <a:rect l="l" t="t" r="r" b="b"/>
              <a:pathLst>
                <a:path w="36948" h="16149" extrusionOk="0">
                  <a:moveTo>
                    <a:pt x="34753" y="0"/>
                  </a:moveTo>
                  <a:lnTo>
                    <a:pt x="34666" y="44"/>
                  </a:lnTo>
                  <a:lnTo>
                    <a:pt x="34622" y="88"/>
                  </a:lnTo>
                  <a:lnTo>
                    <a:pt x="34622" y="132"/>
                  </a:lnTo>
                  <a:lnTo>
                    <a:pt x="34622" y="220"/>
                  </a:lnTo>
                  <a:lnTo>
                    <a:pt x="35061" y="1931"/>
                  </a:lnTo>
                  <a:lnTo>
                    <a:pt x="35982" y="5222"/>
                  </a:lnTo>
                  <a:lnTo>
                    <a:pt x="36596" y="7855"/>
                  </a:lnTo>
                  <a:lnTo>
                    <a:pt x="35850" y="8908"/>
                  </a:lnTo>
                  <a:lnTo>
                    <a:pt x="34227" y="10970"/>
                  </a:lnTo>
                  <a:lnTo>
                    <a:pt x="33744" y="11058"/>
                  </a:lnTo>
                  <a:lnTo>
                    <a:pt x="32954" y="10839"/>
                  </a:lnTo>
                  <a:lnTo>
                    <a:pt x="29795" y="9391"/>
                  </a:lnTo>
                  <a:lnTo>
                    <a:pt x="27776" y="8425"/>
                  </a:lnTo>
                  <a:lnTo>
                    <a:pt x="23871" y="6889"/>
                  </a:lnTo>
                  <a:lnTo>
                    <a:pt x="23827" y="6889"/>
                  </a:lnTo>
                  <a:lnTo>
                    <a:pt x="22160" y="6538"/>
                  </a:lnTo>
                  <a:lnTo>
                    <a:pt x="20843" y="6494"/>
                  </a:lnTo>
                  <a:lnTo>
                    <a:pt x="20799" y="6494"/>
                  </a:lnTo>
                  <a:lnTo>
                    <a:pt x="19834" y="6670"/>
                  </a:lnTo>
                  <a:lnTo>
                    <a:pt x="19790" y="6670"/>
                  </a:lnTo>
                  <a:lnTo>
                    <a:pt x="18035" y="7548"/>
                  </a:lnTo>
                  <a:lnTo>
                    <a:pt x="15797" y="8820"/>
                  </a:lnTo>
                  <a:lnTo>
                    <a:pt x="15753" y="8820"/>
                  </a:lnTo>
                  <a:lnTo>
                    <a:pt x="13866" y="10180"/>
                  </a:lnTo>
                  <a:lnTo>
                    <a:pt x="12199" y="10356"/>
                  </a:lnTo>
                  <a:lnTo>
                    <a:pt x="9039" y="10531"/>
                  </a:lnTo>
                  <a:lnTo>
                    <a:pt x="8996" y="10575"/>
                  </a:lnTo>
                  <a:lnTo>
                    <a:pt x="7372" y="11058"/>
                  </a:lnTo>
                  <a:lnTo>
                    <a:pt x="3818" y="12682"/>
                  </a:lnTo>
                  <a:lnTo>
                    <a:pt x="1755" y="14042"/>
                  </a:lnTo>
                  <a:lnTo>
                    <a:pt x="1711" y="14086"/>
                  </a:lnTo>
                  <a:lnTo>
                    <a:pt x="44" y="15885"/>
                  </a:lnTo>
                  <a:lnTo>
                    <a:pt x="44" y="15929"/>
                  </a:lnTo>
                  <a:lnTo>
                    <a:pt x="0" y="15973"/>
                  </a:lnTo>
                  <a:lnTo>
                    <a:pt x="44" y="16060"/>
                  </a:lnTo>
                  <a:lnTo>
                    <a:pt x="88" y="16104"/>
                  </a:lnTo>
                  <a:lnTo>
                    <a:pt x="176" y="16148"/>
                  </a:lnTo>
                  <a:lnTo>
                    <a:pt x="263" y="16148"/>
                  </a:lnTo>
                  <a:lnTo>
                    <a:pt x="307" y="16104"/>
                  </a:lnTo>
                  <a:lnTo>
                    <a:pt x="1975" y="14349"/>
                  </a:lnTo>
                  <a:lnTo>
                    <a:pt x="3993" y="12989"/>
                  </a:lnTo>
                  <a:lnTo>
                    <a:pt x="7504" y="11409"/>
                  </a:lnTo>
                  <a:lnTo>
                    <a:pt x="9083" y="10882"/>
                  </a:lnTo>
                  <a:lnTo>
                    <a:pt x="12199" y="10707"/>
                  </a:lnTo>
                  <a:lnTo>
                    <a:pt x="13954" y="10531"/>
                  </a:lnTo>
                  <a:lnTo>
                    <a:pt x="14042" y="10488"/>
                  </a:lnTo>
                  <a:lnTo>
                    <a:pt x="15973" y="9083"/>
                  </a:lnTo>
                  <a:lnTo>
                    <a:pt x="18167" y="7855"/>
                  </a:lnTo>
                  <a:lnTo>
                    <a:pt x="19922" y="7021"/>
                  </a:lnTo>
                  <a:lnTo>
                    <a:pt x="20843" y="6845"/>
                  </a:lnTo>
                  <a:lnTo>
                    <a:pt x="22116" y="6889"/>
                  </a:lnTo>
                  <a:lnTo>
                    <a:pt x="23739" y="7240"/>
                  </a:lnTo>
                  <a:lnTo>
                    <a:pt x="27645" y="8732"/>
                  </a:lnTo>
                  <a:lnTo>
                    <a:pt x="29663" y="9698"/>
                  </a:lnTo>
                  <a:lnTo>
                    <a:pt x="32823" y="11146"/>
                  </a:lnTo>
                  <a:lnTo>
                    <a:pt x="32867" y="11190"/>
                  </a:lnTo>
                  <a:lnTo>
                    <a:pt x="33700" y="11409"/>
                  </a:lnTo>
                  <a:lnTo>
                    <a:pt x="33788" y="11409"/>
                  </a:lnTo>
                  <a:lnTo>
                    <a:pt x="34359" y="11277"/>
                  </a:lnTo>
                  <a:lnTo>
                    <a:pt x="34446" y="11233"/>
                  </a:lnTo>
                  <a:lnTo>
                    <a:pt x="36158" y="9127"/>
                  </a:lnTo>
                  <a:lnTo>
                    <a:pt x="36947" y="7986"/>
                  </a:lnTo>
                  <a:lnTo>
                    <a:pt x="36947" y="7899"/>
                  </a:lnTo>
                  <a:lnTo>
                    <a:pt x="36947" y="7855"/>
                  </a:lnTo>
                  <a:lnTo>
                    <a:pt x="36333" y="5134"/>
                  </a:lnTo>
                  <a:lnTo>
                    <a:pt x="35368" y="1843"/>
                  </a:lnTo>
                  <a:lnTo>
                    <a:pt x="34929" y="132"/>
                  </a:lnTo>
                  <a:lnTo>
                    <a:pt x="34929" y="88"/>
                  </a:lnTo>
                  <a:lnTo>
                    <a:pt x="34885" y="44"/>
                  </a:lnTo>
                  <a:lnTo>
                    <a:pt x="3479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0" name="Google Shape;5170;p168"/>
            <p:cNvSpPr/>
            <p:nvPr/>
          </p:nvSpPr>
          <p:spPr>
            <a:xfrm>
              <a:off x="2627400" y="2363275"/>
              <a:ext cx="931400" cy="657150"/>
            </a:xfrm>
            <a:custGeom>
              <a:avLst/>
              <a:gdLst/>
              <a:ahLst/>
              <a:cxnLst/>
              <a:rect l="l" t="t" r="r" b="b"/>
              <a:pathLst>
                <a:path w="37256" h="26286" extrusionOk="0">
                  <a:moveTo>
                    <a:pt x="36992" y="1"/>
                  </a:moveTo>
                  <a:lnTo>
                    <a:pt x="36948" y="45"/>
                  </a:lnTo>
                  <a:lnTo>
                    <a:pt x="36904" y="133"/>
                  </a:lnTo>
                  <a:lnTo>
                    <a:pt x="36466" y="2283"/>
                  </a:lnTo>
                  <a:lnTo>
                    <a:pt x="36466" y="2327"/>
                  </a:lnTo>
                  <a:lnTo>
                    <a:pt x="36422" y="4564"/>
                  </a:lnTo>
                  <a:lnTo>
                    <a:pt x="36290" y="9040"/>
                  </a:lnTo>
                  <a:lnTo>
                    <a:pt x="36334" y="12507"/>
                  </a:lnTo>
                  <a:lnTo>
                    <a:pt x="36334" y="12551"/>
                  </a:lnTo>
                  <a:lnTo>
                    <a:pt x="36597" y="13692"/>
                  </a:lnTo>
                  <a:lnTo>
                    <a:pt x="36158" y="14657"/>
                  </a:lnTo>
                  <a:lnTo>
                    <a:pt x="34930" y="15271"/>
                  </a:lnTo>
                  <a:lnTo>
                    <a:pt x="33394" y="15622"/>
                  </a:lnTo>
                  <a:lnTo>
                    <a:pt x="31683" y="15842"/>
                  </a:lnTo>
                  <a:lnTo>
                    <a:pt x="29971" y="15315"/>
                  </a:lnTo>
                  <a:lnTo>
                    <a:pt x="27294" y="14262"/>
                  </a:lnTo>
                  <a:lnTo>
                    <a:pt x="26110" y="13253"/>
                  </a:lnTo>
                  <a:lnTo>
                    <a:pt x="26022" y="13209"/>
                  </a:lnTo>
                  <a:lnTo>
                    <a:pt x="25890" y="13253"/>
                  </a:lnTo>
                  <a:lnTo>
                    <a:pt x="25276" y="13779"/>
                  </a:lnTo>
                  <a:lnTo>
                    <a:pt x="24179" y="14306"/>
                  </a:lnTo>
                  <a:lnTo>
                    <a:pt x="21502" y="15491"/>
                  </a:lnTo>
                  <a:lnTo>
                    <a:pt x="18826" y="16632"/>
                  </a:lnTo>
                  <a:lnTo>
                    <a:pt x="16851" y="17597"/>
                  </a:lnTo>
                  <a:lnTo>
                    <a:pt x="13823" y="19528"/>
                  </a:lnTo>
                  <a:lnTo>
                    <a:pt x="12200" y="19572"/>
                  </a:lnTo>
                  <a:lnTo>
                    <a:pt x="9435" y="19791"/>
                  </a:lnTo>
                  <a:lnTo>
                    <a:pt x="9391" y="19791"/>
                  </a:lnTo>
                  <a:lnTo>
                    <a:pt x="8426" y="20186"/>
                  </a:lnTo>
                  <a:lnTo>
                    <a:pt x="6495" y="21063"/>
                  </a:lnTo>
                  <a:lnTo>
                    <a:pt x="4520" y="22160"/>
                  </a:lnTo>
                  <a:lnTo>
                    <a:pt x="4477" y="22160"/>
                  </a:lnTo>
                  <a:lnTo>
                    <a:pt x="2634" y="23477"/>
                  </a:lnTo>
                  <a:lnTo>
                    <a:pt x="45" y="25978"/>
                  </a:lnTo>
                  <a:lnTo>
                    <a:pt x="1" y="26022"/>
                  </a:lnTo>
                  <a:lnTo>
                    <a:pt x="1" y="26066"/>
                  </a:lnTo>
                  <a:lnTo>
                    <a:pt x="1" y="26154"/>
                  </a:lnTo>
                  <a:lnTo>
                    <a:pt x="45" y="26197"/>
                  </a:lnTo>
                  <a:lnTo>
                    <a:pt x="89" y="26241"/>
                  </a:lnTo>
                  <a:lnTo>
                    <a:pt x="176" y="26285"/>
                  </a:lnTo>
                  <a:lnTo>
                    <a:pt x="220" y="26241"/>
                  </a:lnTo>
                  <a:lnTo>
                    <a:pt x="264" y="26197"/>
                  </a:lnTo>
                  <a:lnTo>
                    <a:pt x="2853" y="23740"/>
                  </a:lnTo>
                  <a:lnTo>
                    <a:pt x="4696" y="22468"/>
                  </a:lnTo>
                  <a:lnTo>
                    <a:pt x="6671" y="21371"/>
                  </a:lnTo>
                  <a:lnTo>
                    <a:pt x="8557" y="20493"/>
                  </a:lnTo>
                  <a:lnTo>
                    <a:pt x="9479" y="20142"/>
                  </a:lnTo>
                  <a:lnTo>
                    <a:pt x="12243" y="19923"/>
                  </a:lnTo>
                  <a:lnTo>
                    <a:pt x="13867" y="19879"/>
                  </a:lnTo>
                  <a:lnTo>
                    <a:pt x="13955" y="19835"/>
                  </a:lnTo>
                  <a:lnTo>
                    <a:pt x="17026" y="17904"/>
                  </a:lnTo>
                  <a:lnTo>
                    <a:pt x="18957" y="16939"/>
                  </a:lnTo>
                  <a:lnTo>
                    <a:pt x="21634" y="15798"/>
                  </a:lnTo>
                  <a:lnTo>
                    <a:pt x="24354" y="14613"/>
                  </a:lnTo>
                  <a:lnTo>
                    <a:pt x="25452" y="14087"/>
                  </a:lnTo>
                  <a:lnTo>
                    <a:pt x="25495" y="14087"/>
                  </a:lnTo>
                  <a:lnTo>
                    <a:pt x="26022" y="13604"/>
                  </a:lnTo>
                  <a:lnTo>
                    <a:pt x="27119" y="14525"/>
                  </a:lnTo>
                  <a:lnTo>
                    <a:pt x="27163" y="14569"/>
                  </a:lnTo>
                  <a:lnTo>
                    <a:pt x="29840" y="15666"/>
                  </a:lnTo>
                  <a:lnTo>
                    <a:pt x="31595" y="16193"/>
                  </a:lnTo>
                  <a:lnTo>
                    <a:pt x="31683" y="16193"/>
                  </a:lnTo>
                  <a:lnTo>
                    <a:pt x="33438" y="15973"/>
                  </a:lnTo>
                  <a:lnTo>
                    <a:pt x="33482" y="15973"/>
                  </a:lnTo>
                  <a:lnTo>
                    <a:pt x="35061" y="15622"/>
                  </a:lnTo>
                  <a:lnTo>
                    <a:pt x="35061" y="15578"/>
                  </a:lnTo>
                  <a:lnTo>
                    <a:pt x="36378" y="14964"/>
                  </a:lnTo>
                  <a:lnTo>
                    <a:pt x="36466" y="14876"/>
                  </a:lnTo>
                  <a:lnTo>
                    <a:pt x="36904" y="13779"/>
                  </a:lnTo>
                  <a:lnTo>
                    <a:pt x="36948" y="13692"/>
                  </a:lnTo>
                  <a:lnTo>
                    <a:pt x="36685" y="12507"/>
                  </a:lnTo>
                  <a:lnTo>
                    <a:pt x="36641" y="9040"/>
                  </a:lnTo>
                  <a:lnTo>
                    <a:pt x="36773" y="4564"/>
                  </a:lnTo>
                  <a:lnTo>
                    <a:pt x="36817" y="2327"/>
                  </a:lnTo>
                  <a:lnTo>
                    <a:pt x="37255" y="176"/>
                  </a:lnTo>
                  <a:lnTo>
                    <a:pt x="37255" y="133"/>
                  </a:lnTo>
                  <a:lnTo>
                    <a:pt x="37255" y="45"/>
                  </a:lnTo>
                  <a:lnTo>
                    <a:pt x="3721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1" name="Google Shape;5171;p168"/>
            <p:cNvSpPr/>
            <p:nvPr/>
          </p:nvSpPr>
          <p:spPr>
            <a:xfrm>
              <a:off x="3319625" y="1408900"/>
              <a:ext cx="345575" cy="2234625"/>
            </a:xfrm>
            <a:custGeom>
              <a:avLst/>
              <a:gdLst/>
              <a:ahLst/>
              <a:cxnLst/>
              <a:rect l="l" t="t" r="r" b="b"/>
              <a:pathLst>
                <a:path w="13823" h="89385" extrusionOk="0">
                  <a:moveTo>
                    <a:pt x="8382" y="0"/>
                  </a:moveTo>
                  <a:lnTo>
                    <a:pt x="8294" y="44"/>
                  </a:lnTo>
                  <a:lnTo>
                    <a:pt x="8250" y="88"/>
                  </a:lnTo>
                  <a:lnTo>
                    <a:pt x="8250" y="176"/>
                  </a:lnTo>
                  <a:lnTo>
                    <a:pt x="8250" y="219"/>
                  </a:lnTo>
                  <a:lnTo>
                    <a:pt x="8294" y="263"/>
                  </a:lnTo>
                  <a:lnTo>
                    <a:pt x="9961" y="2413"/>
                  </a:lnTo>
                  <a:lnTo>
                    <a:pt x="11190" y="3467"/>
                  </a:lnTo>
                  <a:lnTo>
                    <a:pt x="11278" y="3510"/>
                  </a:lnTo>
                  <a:lnTo>
                    <a:pt x="12814" y="4037"/>
                  </a:lnTo>
                  <a:lnTo>
                    <a:pt x="13165" y="4344"/>
                  </a:lnTo>
                  <a:lnTo>
                    <a:pt x="13340" y="4959"/>
                  </a:lnTo>
                  <a:lnTo>
                    <a:pt x="13472" y="6450"/>
                  </a:lnTo>
                  <a:lnTo>
                    <a:pt x="13340" y="7504"/>
                  </a:lnTo>
                  <a:lnTo>
                    <a:pt x="12726" y="9347"/>
                  </a:lnTo>
                  <a:lnTo>
                    <a:pt x="12068" y="12067"/>
                  </a:lnTo>
                  <a:lnTo>
                    <a:pt x="11629" y="14656"/>
                  </a:lnTo>
                  <a:lnTo>
                    <a:pt x="11629" y="14700"/>
                  </a:lnTo>
                  <a:lnTo>
                    <a:pt x="11497" y="17069"/>
                  </a:lnTo>
                  <a:lnTo>
                    <a:pt x="11453" y="19702"/>
                  </a:lnTo>
                  <a:lnTo>
                    <a:pt x="11102" y="24573"/>
                  </a:lnTo>
                  <a:lnTo>
                    <a:pt x="11102" y="24617"/>
                  </a:lnTo>
                  <a:lnTo>
                    <a:pt x="11322" y="26416"/>
                  </a:lnTo>
                  <a:lnTo>
                    <a:pt x="11322" y="26460"/>
                  </a:lnTo>
                  <a:lnTo>
                    <a:pt x="12111" y="29575"/>
                  </a:lnTo>
                  <a:lnTo>
                    <a:pt x="12857" y="32647"/>
                  </a:lnTo>
                  <a:lnTo>
                    <a:pt x="12770" y="33525"/>
                  </a:lnTo>
                  <a:lnTo>
                    <a:pt x="11804" y="35631"/>
                  </a:lnTo>
                  <a:lnTo>
                    <a:pt x="10663" y="38527"/>
                  </a:lnTo>
                  <a:lnTo>
                    <a:pt x="10268" y="40545"/>
                  </a:lnTo>
                  <a:lnTo>
                    <a:pt x="10268" y="40589"/>
                  </a:lnTo>
                  <a:lnTo>
                    <a:pt x="10181" y="42696"/>
                  </a:lnTo>
                  <a:lnTo>
                    <a:pt x="10049" y="47654"/>
                  </a:lnTo>
                  <a:lnTo>
                    <a:pt x="10181" y="49760"/>
                  </a:lnTo>
                  <a:lnTo>
                    <a:pt x="10663" y="52174"/>
                  </a:lnTo>
                  <a:lnTo>
                    <a:pt x="11453" y="55070"/>
                  </a:lnTo>
                  <a:lnTo>
                    <a:pt x="12375" y="58493"/>
                  </a:lnTo>
                  <a:lnTo>
                    <a:pt x="12331" y="58887"/>
                  </a:lnTo>
                  <a:lnTo>
                    <a:pt x="11497" y="60204"/>
                  </a:lnTo>
                  <a:lnTo>
                    <a:pt x="10268" y="62135"/>
                  </a:lnTo>
                  <a:lnTo>
                    <a:pt x="10225" y="62178"/>
                  </a:lnTo>
                  <a:lnTo>
                    <a:pt x="9742" y="63627"/>
                  </a:lnTo>
                  <a:lnTo>
                    <a:pt x="9698" y="63670"/>
                  </a:lnTo>
                  <a:lnTo>
                    <a:pt x="9347" y="67620"/>
                  </a:lnTo>
                  <a:lnTo>
                    <a:pt x="9347" y="67707"/>
                  </a:lnTo>
                  <a:lnTo>
                    <a:pt x="9479" y="68234"/>
                  </a:lnTo>
                  <a:lnTo>
                    <a:pt x="9479" y="68278"/>
                  </a:lnTo>
                  <a:lnTo>
                    <a:pt x="10576" y="70603"/>
                  </a:lnTo>
                  <a:lnTo>
                    <a:pt x="12638" y="74948"/>
                  </a:lnTo>
                  <a:lnTo>
                    <a:pt x="12287" y="75957"/>
                  </a:lnTo>
                  <a:lnTo>
                    <a:pt x="10400" y="77186"/>
                  </a:lnTo>
                  <a:lnTo>
                    <a:pt x="8557" y="78546"/>
                  </a:lnTo>
                  <a:lnTo>
                    <a:pt x="6275" y="80433"/>
                  </a:lnTo>
                  <a:lnTo>
                    <a:pt x="5968" y="80477"/>
                  </a:lnTo>
                  <a:lnTo>
                    <a:pt x="5880" y="80520"/>
                  </a:lnTo>
                  <a:lnTo>
                    <a:pt x="3642" y="82714"/>
                  </a:lnTo>
                  <a:lnTo>
                    <a:pt x="2326" y="84119"/>
                  </a:lnTo>
                  <a:lnTo>
                    <a:pt x="2282" y="84206"/>
                  </a:lnTo>
                  <a:lnTo>
                    <a:pt x="1405" y="86269"/>
                  </a:lnTo>
                  <a:lnTo>
                    <a:pt x="44" y="89121"/>
                  </a:lnTo>
                  <a:lnTo>
                    <a:pt x="0" y="89209"/>
                  </a:lnTo>
                  <a:lnTo>
                    <a:pt x="44" y="89253"/>
                  </a:lnTo>
                  <a:lnTo>
                    <a:pt x="44" y="89340"/>
                  </a:lnTo>
                  <a:lnTo>
                    <a:pt x="132" y="89384"/>
                  </a:lnTo>
                  <a:lnTo>
                    <a:pt x="176" y="89384"/>
                  </a:lnTo>
                  <a:lnTo>
                    <a:pt x="308" y="89340"/>
                  </a:lnTo>
                  <a:lnTo>
                    <a:pt x="351" y="89296"/>
                  </a:lnTo>
                  <a:lnTo>
                    <a:pt x="1712" y="86400"/>
                  </a:lnTo>
                  <a:lnTo>
                    <a:pt x="2589" y="84338"/>
                  </a:lnTo>
                  <a:lnTo>
                    <a:pt x="3906" y="82934"/>
                  </a:lnTo>
                  <a:lnTo>
                    <a:pt x="6056" y="80828"/>
                  </a:lnTo>
                  <a:lnTo>
                    <a:pt x="6363" y="80784"/>
                  </a:lnTo>
                  <a:lnTo>
                    <a:pt x="6451" y="80740"/>
                  </a:lnTo>
                  <a:lnTo>
                    <a:pt x="8777" y="78809"/>
                  </a:lnTo>
                  <a:lnTo>
                    <a:pt x="10619" y="77449"/>
                  </a:lnTo>
                  <a:lnTo>
                    <a:pt x="12550" y="76220"/>
                  </a:lnTo>
                  <a:lnTo>
                    <a:pt x="12638" y="76132"/>
                  </a:lnTo>
                  <a:lnTo>
                    <a:pt x="12989" y="74992"/>
                  </a:lnTo>
                  <a:lnTo>
                    <a:pt x="12989" y="74860"/>
                  </a:lnTo>
                  <a:lnTo>
                    <a:pt x="10883" y="70472"/>
                  </a:lnTo>
                  <a:lnTo>
                    <a:pt x="9786" y="68146"/>
                  </a:lnTo>
                  <a:lnTo>
                    <a:pt x="9698" y="67620"/>
                  </a:lnTo>
                  <a:lnTo>
                    <a:pt x="10049" y="63714"/>
                  </a:lnTo>
                  <a:lnTo>
                    <a:pt x="10576" y="62310"/>
                  </a:lnTo>
                  <a:lnTo>
                    <a:pt x="11760" y="60379"/>
                  </a:lnTo>
                  <a:lnTo>
                    <a:pt x="12638" y="59063"/>
                  </a:lnTo>
                  <a:lnTo>
                    <a:pt x="12682" y="58975"/>
                  </a:lnTo>
                  <a:lnTo>
                    <a:pt x="12726" y="58493"/>
                  </a:lnTo>
                  <a:lnTo>
                    <a:pt x="12726" y="58449"/>
                  </a:lnTo>
                  <a:lnTo>
                    <a:pt x="11760" y="54938"/>
                  </a:lnTo>
                  <a:lnTo>
                    <a:pt x="11014" y="52086"/>
                  </a:lnTo>
                  <a:lnTo>
                    <a:pt x="10532" y="49716"/>
                  </a:lnTo>
                  <a:lnTo>
                    <a:pt x="10400" y="47654"/>
                  </a:lnTo>
                  <a:lnTo>
                    <a:pt x="10532" y="42739"/>
                  </a:lnTo>
                  <a:lnTo>
                    <a:pt x="10619" y="40589"/>
                  </a:lnTo>
                  <a:lnTo>
                    <a:pt x="11014" y="38615"/>
                  </a:lnTo>
                  <a:lnTo>
                    <a:pt x="12111" y="35763"/>
                  </a:lnTo>
                  <a:lnTo>
                    <a:pt x="13077" y="33656"/>
                  </a:lnTo>
                  <a:lnTo>
                    <a:pt x="13077" y="33612"/>
                  </a:lnTo>
                  <a:lnTo>
                    <a:pt x="13208" y="32647"/>
                  </a:lnTo>
                  <a:lnTo>
                    <a:pt x="13208" y="32603"/>
                  </a:lnTo>
                  <a:lnTo>
                    <a:pt x="12462" y="29488"/>
                  </a:lnTo>
                  <a:lnTo>
                    <a:pt x="11673" y="26372"/>
                  </a:lnTo>
                  <a:lnTo>
                    <a:pt x="11453" y="24573"/>
                  </a:lnTo>
                  <a:lnTo>
                    <a:pt x="11804" y="19702"/>
                  </a:lnTo>
                  <a:lnTo>
                    <a:pt x="11848" y="17113"/>
                  </a:lnTo>
                  <a:lnTo>
                    <a:pt x="11980" y="14700"/>
                  </a:lnTo>
                  <a:lnTo>
                    <a:pt x="12419" y="12111"/>
                  </a:lnTo>
                  <a:lnTo>
                    <a:pt x="13077" y="9434"/>
                  </a:lnTo>
                  <a:lnTo>
                    <a:pt x="13647" y="7591"/>
                  </a:lnTo>
                  <a:lnTo>
                    <a:pt x="13647" y="7547"/>
                  </a:lnTo>
                  <a:lnTo>
                    <a:pt x="13823" y="6494"/>
                  </a:lnTo>
                  <a:lnTo>
                    <a:pt x="13823" y="6450"/>
                  </a:lnTo>
                  <a:lnTo>
                    <a:pt x="13691" y="4915"/>
                  </a:lnTo>
                  <a:lnTo>
                    <a:pt x="13691" y="4871"/>
                  </a:lnTo>
                  <a:lnTo>
                    <a:pt x="13472" y="4213"/>
                  </a:lnTo>
                  <a:lnTo>
                    <a:pt x="13428" y="4125"/>
                  </a:lnTo>
                  <a:lnTo>
                    <a:pt x="13033" y="3730"/>
                  </a:lnTo>
                  <a:lnTo>
                    <a:pt x="12945" y="3686"/>
                  </a:lnTo>
                  <a:lnTo>
                    <a:pt x="11409" y="3203"/>
                  </a:lnTo>
                  <a:lnTo>
                    <a:pt x="10225" y="2150"/>
                  </a:lnTo>
                  <a:lnTo>
                    <a:pt x="8557" y="88"/>
                  </a:lnTo>
                  <a:lnTo>
                    <a:pt x="851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2" name="Google Shape;5172;p168"/>
            <p:cNvSpPr/>
            <p:nvPr/>
          </p:nvSpPr>
          <p:spPr>
            <a:xfrm>
              <a:off x="2895075" y="3238700"/>
              <a:ext cx="385075" cy="337900"/>
            </a:xfrm>
            <a:custGeom>
              <a:avLst/>
              <a:gdLst/>
              <a:ahLst/>
              <a:cxnLst/>
              <a:rect l="l" t="t" r="r" b="b"/>
              <a:pathLst>
                <a:path w="15403" h="13516" extrusionOk="0">
                  <a:moveTo>
                    <a:pt x="7197" y="0"/>
                  </a:moveTo>
                  <a:lnTo>
                    <a:pt x="2677" y="483"/>
                  </a:lnTo>
                  <a:lnTo>
                    <a:pt x="176" y="527"/>
                  </a:lnTo>
                  <a:lnTo>
                    <a:pt x="132" y="527"/>
                  </a:lnTo>
                  <a:lnTo>
                    <a:pt x="45" y="571"/>
                  </a:lnTo>
                  <a:lnTo>
                    <a:pt x="1" y="659"/>
                  </a:lnTo>
                  <a:lnTo>
                    <a:pt x="1" y="703"/>
                  </a:lnTo>
                  <a:lnTo>
                    <a:pt x="45" y="790"/>
                  </a:lnTo>
                  <a:lnTo>
                    <a:pt x="45" y="834"/>
                  </a:lnTo>
                  <a:lnTo>
                    <a:pt x="132" y="878"/>
                  </a:lnTo>
                  <a:lnTo>
                    <a:pt x="176" y="878"/>
                  </a:lnTo>
                  <a:lnTo>
                    <a:pt x="2721" y="834"/>
                  </a:lnTo>
                  <a:lnTo>
                    <a:pt x="7197" y="351"/>
                  </a:lnTo>
                  <a:lnTo>
                    <a:pt x="7548" y="615"/>
                  </a:lnTo>
                  <a:lnTo>
                    <a:pt x="8470" y="1448"/>
                  </a:lnTo>
                  <a:lnTo>
                    <a:pt x="10005" y="2940"/>
                  </a:lnTo>
                  <a:lnTo>
                    <a:pt x="11805" y="4783"/>
                  </a:lnTo>
                  <a:lnTo>
                    <a:pt x="14525" y="7943"/>
                  </a:lnTo>
                  <a:lnTo>
                    <a:pt x="15052" y="9128"/>
                  </a:lnTo>
                  <a:lnTo>
                    <a:pt x="14964" y="10619"/>
                  </a:lnTo>
                  <a:lnTo>
                    <a:pt x="14042" y="13252"/>
                  </a:lnTo>
                  <a:lnTo>
                    <a:pt x="13999" y="13340"/>
                  </a:lnTo>
                  <a:lnTo>
                    <a:pt x="14042" y="13384"/>
                  </a:lnTo>
                  <a:lnTo>
                    <a:pt x="14086" y="13428"/>
                  </a:lnTo>
                  <a:lnTo>
                    <a:pt x="14130" y="13472"/>
                  </a:lnTo>
                  <a:lnTo>
                    <a:pt x="14174" y="13516"/>
                  </a:lnTo>
                  <a:lnTo>
                    <a:pt x="14306" y="13472"/>
                  </a:lnTo>
                  <a:lnTo>
                    <a:pt x="14350" y="13384"/>
                  </a:lnTo>
                  <a:lnTo>
                    <a:pt x="15271" y="10707"/>
                  </a:lnTo>
                  <a:lnTo>
                    <a:pt x="15315" y="10663"/>
                  </a:lnTo>
                  <a:lnTo>
                    <a:pt x="15403" y="9128"/>
                  </a:lnTo>
                  <a:lnTo>
                    <a:pt x="15359" y="9040"/>
                  </a:lnTo>
                  <a:lnTo>
                    <a:pt x="14832" y="7767"/>
                  </a:lnTo>
                  <a:lnTo>
                    <a:pt x="14788" y="7723"/>
                  </a:lnTo>
                  <a:lnTo>
                    <a:pt x="12068" y="4520"/>
                  </a:lnTo>
                  <a:lnTo>
                    <a:pt x="10269" y="2721"/>
                  </a:lnTo>
                  <a:lnTo>
                    <a:pt x="8689" y="1185"/>
                  </a:lnTo>
                  <a:lnTo>
                    <a:pt x="7767" y="351"/>
                  </a:lnTo>
                  <a:lnTo>
                    <a:pt x="7329" y="44"/>
                  </a:lnTo>
                  <a:lnTo>
                    <a:pt x="719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3" name="Google Shape;5173;p168"/>
            <p:cNvSpPr/>
            <p:nvPr/>
          </p:nvSpPr>
          <p:spPr>
            <a:xfrm>
              <a:off x="2931275" y="3283675"/>
              <a:ext cx="242475" cy="218325"/>
            </a:xfrm>
            <a:custGeom>
              <a:avLst/>
              <a:gdLst/>
              <a:ahLst/>
              <a:cxnLst/>
              <a:rect l="l" t="t" r="r" b="b"/>
              <a:pathLst>
                <a:path w="9699" h="8733" extrusionOk="0">
                  <a:moveTo>
                    <a:pt x="1624" y="1"/>
                  </a:moveTo>
                  <a:lnTo>
                    <a:pt x="176" y="44"/>
                  </a:lnTo>
                  <a:lnTo>
                    <a:pt x="132" y="88"/>
                  </a:lnTo>
                  <a:lnTo>
                    <a:pt x="45" y="88"/>
                  </a:lnTo>
                  <a:lnTo>
                    <a:pt x="45" y="176"/>
                  </a:lnTo>
                  <a:lnTo>
                    <a:pt x="1" y="220"/>
                  </a:lnTo>
                  <a:lnTo>
                    <a:pt x="45" y="308"/>
                  </a:lnTo>
                  <a:lnTo>
                    <a:pt x="88" y="352"/>
                  </a:lnTo>
                  <a:lnTo>
                    <a:pt x="176" y="395"/>
                  </a:lnTo>
                  <a:lnTo>
                    <a:pt x="1624" y="352"/>
                  </a:lnTo>
                  <a:lnTo>
                    <a:pt x="3555" y="483"/>
                  </a:lnTo>
                  <a:lnTo>
                    <a:pt x="4301" y="746"/>
                  </a:lnTo>
                  <a:lnTo>
                    <a:pt x="5530" y="1843"/>
                  </a:lnTo>
                  <a:lnTo>
                    <a:pt x="7504" y="4038"/>
                  </a:lnTo>
                  <a:lnTo>
                    <a:pt x="8426" y="5266"/>
                  </a:lnTo>
                  <a:lnTo>
                    <a:pt x="9128" y="6626"/>
                  </a:lnTo>
                  <a:lnTo>
                    <a:pt x="9347" y="8118"/>
                  </a:lnTo>
                  <a:lnTo>
                    <a:pt x="9259" y="8557"/>
                  </a:lnTo>
                  <a:lnTo>
                    <a:pt x="9259" y="8601"/>
                  </a:lnTo>
                  <a:lnTo>
                    <a:pt x="9303" y="8689"/>
                  </a:lnTo>
                  <a:lnTo>
                    <a:pt x="9347" y="8733"/>
                  </a:lnTo>
                  <a:lnTo>
                    <a:pt x="9435" y="8733"/>
                  </a:lnTo>
                  <a:lnTo>
                    <a:pt x="9567" y="8689"/>
                  </a:lnTo>
                  <a:lnTo>
                    <a:pt x="9611" y="8601"/>
                  </a:lnTo>
                  <a:lnTo>
                    <a:pt x="9698" y="8162"/>
                  </a:lnTo>
                  <a:lnTo>
                    <a:pt x="9698" y="8074"/>
                  </a:lnTo>
                  <a:lnTo>
                    <a:pt x="9435" y="6539"/>
                  </a:lnTo>
                  <a:lnTo>
                    <a:pt x="9435" y="6495"/>
                  </a:lnTo>
                  <a:lnTo>
                    <a:pt x="8733" y="5091"/>
                  </a:lnTo>
                  <a:lnTo>
                    <a:pt x="8689" y="5091"/>
                  </a:lnTo>
                  <a:lnTo>
                    <a:pt x="7768" y="3818"/>
                  </a:lnTo>
                  <a:lnTo>
                    <a:pt x="7768" y="3774"/>
                  </a:lnTo>
                  <a:lnTo>
                    <a:pt x="5749" y="1580"/>
                  </a:lnTo>
                  <a:lnTo>
                    <a:pt x="4520" y="483"/>
                  </a:lnTo>
                  <a:lnTo>
                    <a:pt x="4433" y="439"/>
                  </a:lnTo>
                  <a:lnTo>
                    <a:pt x="3643" y="176"/>
                  </a:lnTo>
                  <a:lnTo>
                    <a:pt x="3599" y="132"/>
                  </a:lnTo>
                  <a:lnTo>
                    <a:pt x="162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4" name="Google Shape;5174;p168"/>
            <p:cNvSpPr/>
            <p:nvPr/>
          </p:nvSpPr>
          <p:spPr>
            <a:xfrm>
              <a:off x="2574750" y="1389150"/>
              <a:ext cx="1018050" cy="1583000"/>
            </a:xfrm>
            <a:custGeom>
              <a:avLst/>
              <a:gdLst/>
              <a:ahLst/>
              <a:cxnLst/>
              <a:rect l="l" t="t" r="r" b="b"/>
              <a:pathLst>
                <a:path w="40722" h="63320" extrusionOk="0">
                  <a:moveTo>
                    <a:pt x="34666" y="0"/>
                  </a:moveTo>
                  <a:lnTo>
                    <a:pt x="34622" y="44"/>
                  </a:lnTo>
                  <a:lnTo>
                    <a:pt x="34578" y="88"/>
                  </a:lnTo>
                  <a:lnTo>
                    <a:pt x="34535" y="132"/>
                  </a:lnTo>
                  <a:lnTo>
                    <a:pt x="34535" y="220"/>
                  </a:lnTo>
                  <a:lnTo>
                    <a:pt x="34578" y="263"/>
                  </a:lnTo>
                  <a:lnTo>
                    <a:pt x="36597" y="3072"/>
                  </a:lnTo>
                  <a:lnTo>
                    <a:pt x="37826" y="4959"/>
                  </a:lnTo>
                  <a:lnTo>
                    <a:pt x="38791" y="6714"/>
                  </a:lnTo>
                  <a:lnTo>
                    <a:pt x="39230" y="8030"/>
                  </a:lnTo>
                  <a:lnTo>
                    <a:pt x="39098" y="10224"/>
                  </a:lnTo>
                  <a:lnTo>
                    <a:pt x="39098" y="10268"/>
                  </a:lnTo>
                  <a:lnTo>
                    <a:pt x="39537" y="12594"/>
                  </a:lnTo>
                  <a:lnTo>
                    <a:pt x="39493" y="13779"/>
                  </a:lnTo>
                  <a:lnTo>
                    <a:pt x="39230" y="15885"/>
                  </a:lnTo>
                  <a:lnTo>
                    <a:pt x="39230" y="15929"/>
                  </a:lnTo>
                  <a:lnTo>
                    <a:pt x="39317" y="20229"/>
                  </a:lnTo>
                  <a:lnTo>
                    <a:pt x="39142" y="22511"/>
                  </a:lnTo>
                  <a:lnTo>
                    <a:pt x="38966" y="25319"/>
                  </a:lnTo>
                  <a:lnTo>
                    <a:pt x="39142" y="27118"/>
                  </a:lnTo>
                  <a:lnTo>
                    <a:pt x="39142" y="27162"/>
                  </a:lnTo>
                  <a:lnTo>
                    <a:pt x="39800" y="29970"/>
                  </a:lnTo>
                  <a:lnTo>
                    <a:pt x="40371" y="32472"/>
                  </a:lnTo>
                  <a:lnTo>
                    <a:pt x="40239" y="33964"/>
                  </a:lnTo>
                  <a:lnTo>
                    <a:pt x="39712" y="35850"/>
                  </a:lnTo>
                  <a:lnTo>
                    <a:pt x="38264" y="39800"/>
                  </a:lnTo>
                  <a:lnTo>
                    <a:pt x="38264" y="39844"/>
                  </a:lnTo>
                  <a:lnTo>
                    <a:pt x="37957" y="41248"/>
                  </a:lnTo>
                  <a:lnTo>
                    <a:pt x="37299" y="42740"/>
                  </a:lnTo>
                  <a:lnTo>
                    <a:pt x="35368" y="45767"/>
                  </a:lnTo>
                  <a:lnTo>
                    <a:pt x="33789" y="47172"/>
                  </a:lnTo>
                  <a:lnTo>
                    <a:pt x="31770" y="48883"/>
                  </a:lnTo>
                  <a:lnTo>
                    <a:pt x="30849" y="48839"/>
                  </a:lnTo>
                  <a:lnTo>
                    <a:pt x="28786" y="48400"/>
                  </a:lnTo>
                  <a:lnTo>
                    <a:pt x="28655" y="48400"/>
                  </a:lnTo>
                  <a:lnTo>
                    <a:pt x="26153" y="49673"/>
                  </a:lnTo>
                  <a:lnTo>
                    <a:pt x="23520" y="50901"/>
                  </a:lnTo>
                  <a:lnTo>
                    <a:pt x="20493" y="52306"/>
                  </a:lnTo>
                  <a:lnTo>
                    <a:pt x="14613" y="54894"/>
                  </a:lnTo>
                  <a:lnTo>
                    <a:pt x="10488" y="56299"/>
                  </a:lnTo>
                  <a:lnTo>
                    <a:pt x="10444" y="56343"/>
                  </a:lnTo>
                  <a:lnTo>
                    <a:pt x="7943" y="57571"/>
                  </a:lnTo>
                  <a:lnTo>
                    <a:pt x="5837" y="58844"/>
                  </a:lnTo>
                  <a:lnTo>
                    <a:pt x="2546" y="61257"/>
                  </a:lnTo>
                  <a:lnTo>
                    <a:pt x="44" y="63012"/>
                  </a:lnTo>
                  <a:lnTo>
                    <a:pt x="1" y="63056"/>
                  </a:lnTo>
                  <a:lnTo>
                    <a:pt x="1" y="63100"/>
                  </a:lnTo>
                  <a:lnTo>
                    <a:pt x="1" y="63188"/>
                  </a:lnTo>
                  <a:lnTo>
                    <a:pt x="1" y="63232"/>
                  </a:lnTo>
                  <a:lnTo>
                    <a:pt x="88" y="63319"/>
                  </a:lnTo>
                  <a:lnTo>
                    <a:pt x="176" y="63319"/>
                  </a:lnTo>
                  <a:lnTo>
                    <a:pt x="264" y="63276"/>
                  </a:lnTo>
                  <a:lnTo>
                    <a:pt x="2765" y="61520"/>
                  </a:lnTo>
                  <a:lnTo>
                    <a:pt x="6012" y="59151"/>
                  </a:lnTo>
                  <a:lnTo>
                    <a:pt x="8118" y="57878"/>
                  </a:lnTo>
                  <a:lnTo>
                    <a:pt x="10620" y="56650"/>
                  </a:lnTo>
                  <a:lnTo>
                    <a:pt x="14744" y="55202"/>
                  </a:lnTo>
                  <a:lnTo>
                    <a:pt x="20624" y="52613"/>
                  </a:lnTo>
                  <a:lnTo>
                    <a:pt x="23696" y="51209"/>
                  </a:lnTo>
                  <a:lnTo>
                    <a:pt x="26285" y="49980"/>
                  </a:lnTo>
                  <a:lnTo>
                    <a:pt x="28786" y="48751"/>
                  </a:lnTo>
                  <a:lnTo>
                    <a:pt x="30805" y="49190"/>
                  </a:lnTo>
                  <a:lnTo>
                    <a:pt x="31858" y="49234"/>
                  </a:lnTo>
                  <a:lnTo>
                    <a:pt x="31946" y="49190"/>
                  </a:lnTo>
                  <a:lnTo>
                    <a:pt x="34008" y="47435"/>
                  </a:lnTo>
                  <a:lnTo>
                    <a:pt x="35588" y="46031"/>
                  </a:lnTo>
                  <a:lnTo>
                    <a:pt x="35632" y="45987"/>
                  </a:lnTo>
                  <a:lnTo>
                    <a:pt x="37562" y="42915"/>
                  </a:lnTo>
                  <a:lnTo>
                    <a:pt x="37606" y="42871"/>
                  </a:lnTo>
                  <a:lnTo>
                    <a:pt x="38264" y="41379"/>
                  </a:lnTo>
                  <a:lnTo>
                    <a:pt x="38264" y="41335"/>
                  </a:lnTo>
                  <a:lnTo>
                    <a:pt x="38615" y="39931"/>
                  </a:lnTo>
                  <a:lnTo>
                    <a:pt x="40063" y="35982"/>
                  </a:lnTo>
                  <a:lnTo>
                    <a:pt x="40546" y="34007"/>
                  </a:lnTo>
                  <a:lnTo>
                    <a:pt x="40590" y="34007"/>
                  </a:lnTo>
                  <a:lnTo>
                    <a:pt x="40722" y="32472"/>
                  </a:lnTo>
                  <a:lnTo>
                    <a:pt x="40722" y="32428"/>
                  </a:lnTo>
                  <a:lnTo>
                    <a:pt x="40151" y="29883"/>
                  </a:lnTo>
                  <a:lnTo>
                    <a:pt x="39493" y="27074"/>
                  </a:lnTo>
                  <a:lnTo>
                    <a:pt x="39317" y="25319"/>
                  </a:lnTo>
                  <a:lnTo>
                    <a:pt x="39493" y="22555"/>
                  </a:lnTo>
                  <a:lnTo>
                    <a:pt x="39669" y="20229"/>
                  </a:lnTo>
                  <a:lnTo>
                    <a:pt x="39581" y="15929"/>
                  </a:lnTo>
                  <a:lnTo>
                    <a:pt x="39844" y="13822"/>
                  </a:lnTo>
                  <a:lnTo>
                    <a:pt x="39888" y="12594"/>
                  </a:lnTo>
                  <a:lnTo>
                    <a:pt x="39888" y="12550"/>
                  </a:lnTo>
                  <a:lnTo>
                    <a:pt x="39449" y="10224"/>
                  </a:lnTo>
                  <a:lnTo>
                    <a:pt x="39581" y="8030"/>
                  </a:lnTo>
                  <a:lnTo>
                    <a:pt x="39537" y="7943"/>
                  </a:lnTo>
                  <a:lnTo>
                    <a:pt x="39142" y="6582"/>
                  </a:lnTo>
                  <a:lnTo>
                    <a:pt x="39098" y="6582"/>
                  </a:lnTo>
                  <a:lnTo>
                    <a:pt x="38133" y="4783"/>
                  </a:lnTo>
                  <a:lnTo>
                    <a:pt x="36904" y="2896"/>
                  </a:lnTo>
                  <a:lnTo>
                    <a:pt x="34886" y="44"/>
                  </a:lnTo>
                  <a:lnTo>
                    <a:pt x="3479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5" name="Google Shape;5175;p168"/>
            <p:cNvSpPr/>
            <p:nvPr/>
          </p:nvSpPr>
          <p:spPr>
            <a:xfrm>
              <a:off x="2434325" y="1378175"/>
              <a:ext cx="930300" cy="1467825"/>
            </a:xfrm>
            <a:custGeom>
              <a:avLst/>
              <a:gdLst/>
              <a:ahLst/>
              <a:cxnLst/>
              <a:rect l="l" t="t" r="r" b="b"/>
              <a:pathLst>
                <a:path w="37212" h="58713" extrusionOk="0">
                  <a:moveTo>
                    <a:pt x="35369" y="0"/>
                  </a:moveTo>
                  <a:lnTo>
                    <a:pt x="35325" y="44"/>
                  </a:lnTo>
                  <a:lnTo>
                    <a:pt x="35281" y="88"/>
                  </a:lnTo>
                  <a:lnTo>
                    <a:pt x="35237" y="176"/>
                  </a:lnTo>
                  <a:lnTo>
                    <a:pt x="35237" y="220"/>
                  </a:lnTo>
                  <a:lnTo>
                    <a:pt x="35281" y="308"/>
                  </a:lnTo>
                  <a:lnTo>
                    <a:pt x="36466" y="1931"/>
                  </a:lnTo>
                  <a:lnTo>
                    <a:pt x="36685" y="2896"/>
                  </a:lnTo>
                  <a:lnTo>
                    <a:pt x="36860" y="5968"/>
                  </a:lnTo>
                  <a:lnTo>
                    <a:pt x="36641" y="7065"/>
                  </a:lnTo>
                  <a:lnTo>
                    <a:pt x="35369" y="10400"/>
                  </a:lnTo>
                  <a:lnTo>
                    <a:pt x="33833" y="15271"/>
                  </a:lnTo>
                  <a:lnTo>
                    <a:pt x="32429" y="17904"/>
                  </a:lnTo>
                  <a:lnTo>
                    <a:pt x="31244" y="20229"/>
                  </a:lnTo>
                  <a:lnTo>
                    <a:pt x="30235" y="22467"/>
                  </a:lnTo>
                  <a:lnTo>
                    <a:pt x="28655" y="25275"/>
                  </a:lnTo>
                  <a:lnTo>
                    <a:pt x="26461" y="28654"/>
                  </a:lnTo>
                  <a:lnTo>
                    <a:pt x="26461" y="28698"/>
                  </a:lnTo>
                  <a:lnTo>
                    <a:pt x="26197" y="29663"/>
                  </a:lnTo>
                  <a:lnTo>
                    <a:pt x="26197" y="29707"/>
                  </a:lnTo>
                  <a:lnTo>
                    <a:pt x="26066" y="31068"/>
                  </a:lnTo>
                  <a:lnTo>
                    <a:pt x="26066" y="31112"/>
                  </a:lnTo>
                  <a:lnTo>
                    <a:pt x="26505" y="35105"/>
                  </a:lnTo>
                  <a:lnTo>
                    <a:pt x="26943" y="38747"/>
                  </a:lnTo>
                  <a:lnTo>
                    <a:pt x="26724" y="39229"/>
                  </a:lnTo>
                  <a:lnTo>
                    <a:pt x="26241" y="39756"/>
                  </a:lnTo>
                  <a:lnTo>
                    <a:pt x="24530" y="41028"/>
                  </a:lnTo>
                  <a:lnTo>
                    <a:pt x="22336" y="42389"/>
                  </a:lnTo>
                  <a:lnTo>
                    <a:pt x="20361" y="43705"/>
                  </a:lnTo>
                  <a:lnTo>
                    <a:pt x="17026" y="46514"/>
                  </a:lnTo>
                  <a:lnTo>
                    <a:pt x="15227" y="47698"/>
                  </a:lnTo>
                  <a:lnTo>
                    <a:pt x="15183" y="47698"/>
                  </a:lnTo>
                  <a:lnTo>
                    <a:pt x="12200" y="50638"/>
                  </a:lnTo>
                  <a:lnTo>
                    <a:pt x="10401" y="51691"/>
                  </a:lnTo>
                  <a:lnTo>
                    <a:pt x="7109" y="53183"/>
                  </a:lnTo>
                  <a:lnTo>
                    <a:pt x="5442" y="54368"/>
                  </a:lnTo>
                  <a:lnTo>
                    <a:pt x="3072" y="56167"/>
                  </a:lnTo>
                  <a:lnTo>
                    <a:pt x="89" y="58405"/>
                  </a:lnTo>
                  <a:lnTo>
                    <a:pt x="45" y="58449"/>
                  </a:lnTo>
                  <a:lnTo>
                    <a:pt x="1" y="58537"/>
                  </a:lnTo>
                  <a:lnTo>
                    <a:pt x="1" y="58581"/>
                  </a:lnTo>
                  <a:lnTo>
                    <a:pt x="45" y="58668"/>
                  </a:lnTo>
                  <a:lnTo>
                    <a:pt x="89" y="58712"/>
                  </a:lnTo>
                  <a:lnTo>
                    <a:pt x="176" y="58712"/>
                  </a:lnTo>
                  <a:lnTo>
                    <a:pt x="308" y="58668"/>
                  </a:lnTo>
                  <a:lnTo>
                    <a:pt x="3248" y="56430"/>
                  </a:lnTo>
                  <a:lnTo>
                    <a:pt x="5661" y="54675"/>
                  </a:lnTo>
                  <a:lnTo>
                    <a:pt x="7285" y="53491"/>
                  </a:lnTo>
                  <a:lnTo>
                    <a:pt x="10576" y="52042"/>
                  </a:lnTo>
                  <a:lnTo>
                    <a:pt x="12419" y="50945"/>
                  </a:lnTo>
                  <a:lnTo>
                    <a:pt x="12463" y="50902"/>
                  </a:lnTo>
                  <a:lnTo>
                    <a:pt x="15403" y="47962"/>
                  </a:lnTo>
                  <a:lnTo>
                    <a:pt x="17202" y="46821"/>
                  </a:lnTo>
                  <a:lnTo>
                    <a:pt x="17246" y="46821"/>
                  </a:lnTo>
                  <a:lnTo>
                    <a:pt x="20581" y="44012"/>
                  </a:lnTo>
                  <a:lnTo>
                    <a:pt x="22512" y="42696"/>
                  </a:lnTo>
                  <a:lnTo>
                    <a:pt x="24749" y="41336"/>
                  </a:lnTo>
                  <a:lnTo>
                    <a:pt x="26461" y="40063"/>
                  </a:lnTo>
                  <a:lnTo>
                    <a:pt x="26505" y="40019"/>
                  </a:lnTo>
                  <a:lnTo>
                    <a:pt x="27031" y="39449"/>
                  </a:lnTo>
                  <a:lnTo>
                    <a:pt x="27031" y="39405"/>
                  </a:lnTo>
                  <a:lnTo>
                    <a:pt x="27295" y="38878"/>
                  </a:lnTo>
                  <a:lnTo>
                    <a:pt x="27295" y="38747"/>
                  </a:lnTo>
                  <a:lnTo>
                    <a:pt x="26856" y="35061"/>
                  </a:lnTo>
                  <a:lnTo>
                    <a:pt x="26417" y="31112"/>
                  </a:lnTo>
                  <a:lnTo>
                    <a:pt x="26549" y="29751"/>
                  </a:lnTo>
                  <a:lnTo>
                    <a:pt x="26768" y="28830"/>
                  </a:lnTo>
                  <a:lnTo>
                    <a:pt x="28962" y="25451"/>
                  </a:lnTo>
                  <a:lnTo>
                    <a:pt x="30542" y="22643"/>
                  </a:lnTo>
                  <a:lnTo>
                    <a:pt x="30586" y="22643"/>
                  </a:lnTo>
                  <a:lnTo>
                    <a:pt x="31551" y="20361"/>
                  </a:lnTo>
                  <a:lnTo>
                    <a:pt x="34140" y="15402"/>
                  </a:lnTo>
                  <a:lnTo>
                    <a:pt x="34184" y="15359"/>
                  </a:lnTo>
                  <a:lnTo>
                    <a:pt x="35720" y="10532"/>
                  </a:lnTo>
                  <a:lnTo>
                    <a:pt x="36992" y="7153"/>
                  </a:lnTo>
                  <a:lnTo>
                    <a:pt x="37212" y="6012"/>
                  </a:lnTo>
                  <a:lnTo>
                    <a:pt x="37212" y="5968"/>
                  </a:lnTo>
                  <a:lnTo>
                    <a:pt x="37036" y="2853"/>
                  </a:lnTo>
                  <a:lnTo>
                    <a:pt x="37036" y="2809"/>
                  </a:lnTo>
                  <a:lnTo>
                    <a:pt x="36817" y="1843"/>
                  </a:lnTo>
                  <a:lnTo>
                    <a:pt x="36773" y="1756"/>
                  </a:lnTo>
                  <a:lnTo>
                    <a:pt x="35588" y="88"/>
                  </a:lnTo>
                  <a:lnTo>
                    <a:pt x="35500" y="44"/>
                  </a:lnTo>
                  <a:lnTo>
                    <a:pt x="3545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6" name="Google Shape;5176;p168"/>
            <p:cNvSpPr/>
            <p:nvPr/>
          </p:nvSpPr>
          <p:spPr>
            <a:xfrm>
              <a:off x="2288425" y="1370500"/>
              <a:ext cx="948950" cy="1344950"/>
            </a:xfrm>
            <a:custGeom>
              <a:avLst/>
              <a:gdLst/>
              <a:ahLst/>
              <a:cxnLst/>
              <a:rect l="l" t="t" r="r" b="b"/>
              <a:pathLst>
                <a:path w="37958" h="53798" extrusionOk="0">
                  <a:moveTo>
                    <a:pt x="37475" y="0"/>
                  </a:moveTo>
                  <a:lnTo>
                    <a:pt x="37431" y="44"/>
                  </a:lnTo>
                  <a:lnTo>
                    <a:pt x="37387" y="88"/>
                  </a:lnTo>
                  <a:lnTo>
                    <a:pt x="37343" y="132"/>
                  </a:lnTo>
                  <a:lnTo>
                    <a:pt x="37343" y="220"/>
                  </a:lnTo>
                  <a:lnTo>
                    <a:pt x="37606" y="1448"/>
                  </a:lnTo>
                  <a:lnTo>
                    <a:pt x="37519" y="2765"/>
                  </a:lnTo>
                  <a:lnTo>
                    <a:pt x="36202" y="6363"/>
                  </a:lnTo>
                  <a:lnTo>
                    <a:pt x="35676" y="8206"/>
                  </a:lnTo>
                  <a:lnTo>
                    <a:pt x="34579" y="12155"/>
                  </a:lnTo>
                  <a:lnTo>
                    <a:pt x="33613" y="14349"/>
                  </a:lnTo>
                  <a:lnTo>
                    <a:pt x="32648" y="16324"/>
                  </a:lnTo>
                  <a:lnTo>
                    <a:pt x="31595" y="18298"/>
                  </a:lnTo>
                  <a:lnTo>
                    <a:pt x="30410" y="20361"/>
                  </a:lnTo>
                  <a:lnTo>
                    <a:pt x="28655" y="23388"/>
                  </a:lnTo>
                  <a:lnTo>
                    <a:pt x="27294" y="25626"/>
                  </a:lnTo>
                  <a:lnTo>
                    <a:pt x="25846" y="27952"/>
                  </a:lnTo>
                  <a:lnTo>
                    <a:pt x="24705" y="29795"/>
                  </a:lnTo>
                  <a:lnTo>
                    <a:pt x="23038" y="31901"/>
                  </a:lnTo>
                  <a:lnTo>
                    <a:pt x="21107" y="34271"/>
                  </a:lnTo>
                  <a:lnTo>
                    <a:pt x="18211" y="36904"/>
                  </a:lnTo>
                  <a:lnTo>
                    <a:pt x="13165" y="40107"/>
                  </a:lnTo>
                  <a:lnTo>
                    <a:pt x="13121" y="40151"/>
                  </a:lnTo>
                  <a:lnTo>
                    <a:pt x="12419" y="41248"/>
                  </a:lnTo>
                  <a:lnTo>
                    <a:pt x="12375" y="41292"/>
                  </a:lnTo>
                  <a:lnTo>
                    <a:pt x="11190" y="43924"/>
                  </a:lnTo>
                  <a:lnTo>
                    <a:pt x="10093" y="46250"/>
                  </a:lnTo>
                  <a:lnTo>
                    <a:pt x="8162" y="47786"/>
                  </a:lnTo>
                  <a:lnTo>
                    <a:pt x="6276" y="49146"/>
                  </a:lnTo>
                  <a:lnTo>
                    <a:pt x="3862" y="50858"/>
                  </a:lnTo>
                  <a:lnTo>
                    <a:pt x="88" y="53490"/>
                  </a:lnTo>
                  <a:lnTo>
                    <a:pt x="45" y="53534"/>
                  </a:lnTo>
                  <a:lnTo>
                    <a:pt x="1" y="53578"/>
                  </a:lnTo>
                  <a:lnTo>
                    <a:pt x="1" y="53666"/>
                  </a:lnTo>
                  <a:lnTo>
                    <a:pt x="45" y="53710"/>
                  </a:lnTo>
                  <a:lnTo>
                    <a:pt x="88" y="53798"/>
                  </a:lnTo>
                  <a:lnTo>
                    <a:pt x="176" y="53798"/>
                  </a:lnTo>
                  <a:lnTo>
                    <a:pt x="308" y="53754"/>
                  </a:lnTo>
                  <a:lnTo>
                    <a:pt x="4082" y="51121"/>
                  </a:lnTo>
                  <a:lnTo>
                    <a:pt x="6451" y="49453"/>
                  </a:lnTo>
                  <a:lnTo>
                    <a:pt x="8382" y="48049"/>
                  </a:lnTo>
                  <a:lnTo>
                    <a:pt x="10357" y="46513"/>
                  </a:lnTo>
                  <a:lnTo>
                    <a:pt x="10400" y="46469"/>
                  </a:lnTo>
                  <a:lnTo>
                    <a:pt x="11541" y="44056"/>
                  </a:lnTo>
                  <a:lnTo>
                    <a:pt x="12682" y="41423"/>
                  </a:lnTo>
                  <a:lnTo>
                    <a:pt x="13384" y="40414"/>
                  </a:lnTo>
                  <a:lnTo>
                    <a:pt x="18387" y="37167"/>
                  </a:lnTo>
                  <a:lnTo>
                    <a:pt x="18431" y="37167"/>
                  </a:lnTo>
                  <a:lnTo>
                    <a:pt x="21371" y="34534"/>
                  </a:lnTo>
                  <a:lnTo>
                    <a:pt x="21371" y="34490"/>
                  </a:lnTo>
                  <a:lnTo>
                    <a:pt x="23345" y="32121"/>
                  </a:lnTo>
                  <a:lnTo>
                    <a:pt x="24969" y="30014"/>
                  </a:lnTo>
                  <a:lnTo>
                    <a:pt x="25013" y="29970"/>
                  </a:lnTo>
                  <a:lnTo>
                    <a:pt x="26154" y="28128"/>
                  </a:lnTo>
                  <a:lnTo>
                    <a:pt x="27558" y="25802"/>
                  </a:lnTo>
                  <a:lnTo>
                    <a:pt x="28962" y="23564"/>
                  </a:lnTo>
                  <a:lnTo>
                    <a:pt x="30717" y="20536"/>
                  </a:lnTo>
                  <a:lnTo>
                    <a:pt x="31902" y="18474"/>
                  </a:lnTo>
                  <a:lnTo>
                    <a:pt x="32955" y="16455"/>
                  </a:lnTo>
                  <a:lnTo>
                    <a:pt x="33920" y="14481"/>
                  </a:lnTo>
                  <a:lnTo>
                    <a:pt x="34930" y="12287"/>
                  </a:lnTo>
                  <a:lnTo>
                    <a:pt x="34930" y="12243"/>
                  </a:lnTo>
                  <a:lnTo>
                    <a:pt x="36027" y="8294"/>
                  </a:lnTo>
                  <a:lnTo>
                    <a:pt x="36553" y="6495"/>
                  </a:lnTo>
                  <a:lnTo>
                    <a:pt x="37870" y="2896"/>
                  </a:lnTo>
                  <a:lnTo>
                    <a:pt x="37870" y="2809"/>
                  </a:lnTo>
                  <a:lnTo>
                    <a:pt x="37957" y="1448"/>
                  </a:lnTo>
                  <a:lnTo>
                    <a:pt x="37957" y="1404"/>
                  </a:lnTo>
                  <a:lnTo>
                    <a:pt x="37694" y="132"/>
                  </a:lnTo>
                  <a:lnTo>
                    <a:pt x="37650" y="88"/>
                  </a:lnTo>
                  <a:lnTo>
                    <a:pt x="37606" y="44"/>
                  </a:lnTo>
                  <a:lnTo>
                    <a:pt x="3756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7" name="Google Shape;5177;p168"/>
            <p:cNvSpPr/>
            <p:nvPr/>
          </p:nvSpPr>
          <p:spPr>
            <a:xfrm>
              <a:off x="2083300" y="1434125"/>
              <a:ext cx="1010375" cy="1095925"/>
            </a:xfrm>
            <a:custGeom>
              <a:avLst/>
              <a:gdLst/>
              <a:ahLst/>
              <a:cxnLst/>
              <a:rect l="l" t="t" r="r" b="b"/>
              <a:pathLst>
                <a:path w="40415" h="43837" extrusionOk="0">
                  <a:moveTo>
                    <a:pt x="40238" y="0"/>
                  </a:moveTo>
                  <a:lnTo>
                    <a:pt x="40195" y="44"/>
                  </a:lnTo>
                  <a:lnTo>
                    <a:pt x="40107" y="88"/>
                  </a:lnTo>
                  <a:lnTo>
                    <a:pt x="40063" y="132"/>
                  </a:lnTo>
                  <a:lnTo>
                    <a:pt x="39098" y="2721"/>
                  </a:lnTo>
                  <a:lnTo>
                    <a:pt x="37957" y="5485"/>
                  </a:lnTo>
                  <a:lnTo>
                    <a:pt x="36991" y="8294"/>
                  </a:lnTo>
                  <a:lnTo>
                    <a:pt x="36465" y="9259"/>
                  </a:lnTo>
                  <a:lnTo>
                    <a:pt x="34885" y="12067"/>
                  </a:lnTo>
                  <a:lnTo>
                    <a:pt x="32735" y="15885"/>
                  </a:lnTo>
                  <a:lnTo>
                    <a:pt x="30102" y="20141"/>
                  </a:lnTo>
                  <a:lnTo>
                    <a:pt x="27206" y="24266"/>
                  </a:lnTo>
                  <a:lnTo>
                    <a:pt x="25890" y="25802"/>
                  </a:lnTo>
                  <a:lnTo>
                    <a:pt x="24090" y="27469"/>
                  </a:lnTo>
                  <a:lnTo>
                    <a:pt x="22247" y="29137"/>
                  </a:lnTo>
                  <a:lnTo>
                    <a:pt x="18605" y="31638"/>
                  </a:lnTo>
                  <a:lnTo>
                    <a:pt x="15007" y="33964"/>
                  </a:lnTo>
                  <a:lnTo>
                    <a:pt x="12945" y="35412"/>
                  </a:lnTo>
                  <a:lnTo>
                    <a:pt x="9171" y="37518"/>
                  </a:lnTo>
                  <a:lnTo>
                    <a:pt x="7021" y="38966"/>
                  </a:lnTo>
                  <a:lnTo>
                    <a:pt x="5178" y="40370"/>
                  </a:lnTo>
                  <a:lnTo>
                    <a:pt x="1448" y="42696"/>
                  </a:lnTo>
                  <a:lnTo>
                    <a:pt x="88" y="43486"/>
                  </a:lnTo>
                  <a:lnTo>
                    <a:pt x="0" y="43530"/>
                  </a:lnTo>
                  <a:lnTo>
                    <a:pt x="0" y="43617"/>
                  </a:lnTo>
                  <a:lnTo>
                    <a:pt x="0" y="43661"/>
                  </a:lnTo>
                  <a:lnTo>
                    <a:pt x="0" y="43749"/>
                  </a:lnTo>
                  <a:lnTo>
                    <a:pt x="88" y="43793"/>
                  </a:lnTo>
                  <a:lnTo>
                    <a:pt x="176" y="43837"/>
                  </a:lnTo>
                  <a:lnTo>
                    <a:pt x="263" y="43793"/>
                  </a:lnTo>
                  <a:lnTo>
                    <a:pt x="1624" y="43003"/>
                  </a:lnTo>
                  <a:lnTo>
                    <a:pt x="5397" y="40677"/>
                  </a:lnTo>
                  <a:lnTo>
                    <a:pt x="7240" y="39229"/>
                  </a:lnTo>
                  <a:lnTo>
                    <a:pt x="9347" y="37825"/>
                  </a:lnTo>
                  <a:lnTo>
                    <a:pt x="13120" y="35719"/>
                  </a:lnTo>
                  <a:lnTo>
                    <a:pt x="15183" y="34271"/>
                  </a:lnTo>
                  <a:lnTo>
                    <a:pt x="18781" y="31901"/>
                  </a:lnTo>
                  <a:lnTo>
                    <a:pt x="22467" y="29444"/>
                  </a:lnTo>
                  <a:lnTo>
                    <a:pt x="22467" y="29400"/>
                  </a:lnTo>
                  <a:lnTo>
                    <a:pt x="24354" y="27733"/>
                  </a:lnTo>
                  <a:lnTo>
                    <a:pt x="26153" y="26065"/>
                  </a:lnTo>
                  <a:lnTo>
                    <a:pt x="26153" y="26021"/>
                  </a:lnTo>
                  <a:lnTo>
                    <a:pt x="27469" y="24486"/>
                  </a:lnTo>
                  <a:lnTo>
                    <a:pt x="30409" y="20361"/>
                  </a:lnTo>
                  <a:lnTo>
                    <a:pt x="33042" y="16060"/>
                  </a:lnTo>
                  <a:lnTo>
                    <a:pt x="35192" y="12243"/>
                  </a:lnTo>
                  <a:lnTo>
                    <a:pt x="36772" y="9435"/>
                  </a:lnTo>
                  <a:lnTo>
                    <a:pt x="37299" y="8425"/>
                  </a:lnTo>
                  <a:lnTo>
                    <a:pt x="38264" y="5617"/>
                  </a:lnTo>
                  <a:lnTo>
                    <a:pt x="39449" y="2853"/>
                  </a:lnTo>
                  <a:lnTo>
                    <a:pt x="40414" y="264"/>
                  </a:lnTo>
                  <a:lnTo>
                    <a:pt x="40414" y="176"/>
                  </a:lnTo>
                  <a:lnTo>
                    <a:pt x="40414" y="132"/>
                  </a:lnTo>
                  <a:lnTo>
                    <a:pt x="40370" y="44"/>
                  </a:lnTo>
                  <a:lnTo>
                    <a:pt x="40326" y="44"/>
                  </a:lnTo>
                  <a:lnTo>
                    <a:pt x="4023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8" name="Google Shape;5178;p168"/>
            <p:cNvSpPr/>
            <p:nvPr/>
          </p:nvSpPr>
          <p:spPr>
            <a:xfrm>
              <a:off x="1945075" y="1451675"/>
              <a:ext cx="982950" cy="954425"/>
            </a:xfrm>
            <a:custGeom>
              <a:avLst/>
              <a:gdLst/>
              <a:ahLst/>
              <a:cxnLst/>
              <a:rect l="l" t="t" r="r" b="b"/>
              <a:pathLst>
                <a:path w="39318" h="38177" extrusionOk="0">
                  <a:moveTo>
                    <a:pt x="39054" y="0"/>
                  </a:moveTo>
                  <a:lnTo>
                    <a:pt x="39010" y="44"/>
                  </a:lnTo>
                  <a:lnTo>
                    <a:pt x="38966" y="132"/>
                  </a:lnTo>
                  <a:lnTo>
                    <a:pt x="38352" y="2107"/>
                  </a:lnTo>
                  <a:lnTo>
                    <a:pt x="37606" y="3950"/>
                  </a:lnTo>
                  <a:lnTo>
                    <a:pt x="36509" y="6056"/>
                  </a:lnTo>
                  <a:lnTo>
                    <a:pt x="35105" y="8557"/>
                  </a:lnTo>
                  <a:lnTo>
                    <a:pt x="33700" y="10970"/>
                  </a:lnTo>
                  <a:lnTo>
                    <a:pt x="32384" y="13208"/>
                  </a:lnTo>
                  <a:lnTo>
                    <a:pt x="31068" y="15095"/>
                  </a:lnTo>
                  <a:lnTo>
                    <a:pt x="29356" y="17553"/>
                  </a:lnTo>
                  <a:lnTo>
                    <a:pt x="28128" y="19001"/>
                  </a:lnTo>
                  <a:lnTo>
                    <a:pt x="26592" y="20492"/>
                  </a:lnTo>
                  <a:lnTo>
                    <a:pt x="24134" y="22774"/>
                  </a:lnTo>
                  <a:lnTo>
                    <a:pt x="22116" y="24486"/>
                  </a:lnTo>
                  <a:lnTo>
                    <a:pt x="18254" y="27075"/>
                  </a:lnTo>
                  <a:lnTo>
                    <a:pt x="16455" y="28215"/>
                  </a:lnTo>
                  <a:lnTo>
                    <a:pt x="14393" y="29488"/>
                  </a:lnTo>
                  <a:lnTo>
                    <a:pt x="12287" y="30717"/>
                  </a:lnTo>
                  <a:lnTo>
                    <a:pt x="8250" y="33042"/>
                  </a:lnTo>
                  <a:lnTo>
                    <a:pt x="88" y="37825"/>
                  </a:lnTo>
                  <a:lnTo>
                    <a:pt x="44" y="37869"/>
                  </a:lnTo>
                  <a:lnTo>
                    <a:pt x="0" y="37957"/>
                  </a:lnTo>
                  <a:lnTo>
                    <a:pt x="0" y="38001"/>
                  </a:lnTo>
                  <a:lnTo>
                    <a:pt x="0" y="38088"/>
                  </a:lnTo>
                  <a:lnTo>
                    <a:pt x="88" y="38132"/>
                  </a:lnTo>
                  <a:lnTo>
                    <a:pt x="176" y="38176"/>
                  </a:lnTo>
                  <a:lnTo>
                    <a:pt x="263" y="38132"/>
                  </a:lnTo>
                  <a:lnTo>
                    <a:pt x="8425" y="33349"/>
                  </a:lnTo>
                  <a:lnTo>
                    <a:pt x="12462" y="31024"/>
                  </a:lnTo>
                  <a:lnTo>
                    <a:pt x="14612" y="29795"/>
                  </a:lnTo>
                  <a:lnTo>
                    <a:pt x="16631" y="28523"/>
                  </a:lnTo>
                  <a:lnTo>
                    <a:pt x="18430" y="27382"/>
                  </a:lnTo>
                  <a:lnTo>
                    <a:pt x="20843" y="25802"/>
                  </a:lnTo>
                  <a:lnTo>
                    <a:pt x="22291" y="24793"/>
                  </a:lnTo>
                  <a:lnTo>
                    <a:pt x="22335" y="24749"/>
                  </a:lnTo>
                  <a:lnTo>
                    <a:pt x="24354" y="23038"/>
                  </a:lnTo>
                  <a:lnTo>
                    <a:pt x="26855" y="20756"/>
                  </a:lnTo>
                  <a:lnTo>
                    <a:pt x="28391" y="19264"/>
                  </a:lnTo>
                  <a:lnTo>
                    <a:pt x="29619" y="17772"/>
                  </a:lnTo>
                  <a:lnTo>
                    <a:pt x="31375" y="15315"/>
                  </a:lnTo>
                  <a:lnTo>
                    <a:pt x="32691" y="13428"/>
                  </a:lnTo>
                  <a:lnTo>
                    <a:pt x="34008" y="11146"/>
                  </a:lnTo>
                  <a:lnTo>
                    <a:pt x="35412" y="8733"/>
                  </a:lnTo>
                  <a:lnTo>
                    <a:pt x="36816" y="6231"/>
                  </a:lnTo>
                  <a:lnTo>
                    <a:pt x="37957" y="4081"/>
                  </a:lnTo>
                  <a:lnTo>
                    <a:pt x="38703" y="2194"/>
                  </a:lnTo>
                  <a:lnTo>
                    <a:pt x="39317" y="220"/>
                  </a:lnTo>
                  <a:lnTo>
                    <a:pt x="39317" y="176"/>
                  </a:lnTo>
                  <a:lnTo>
                    <a:pt x="39273" y="88"/>
                  </a:lnTo>
                  <a:lnTo>
                    <a:pt x="39229" y="44"/>
                  </a:lnTo>
                  <a:lnTo>
                    <a:pt x="3918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9" name="Google Shape;5179;p168"/>
            <p:cNvSpPr/>
            <p:nvPr/>
          </p:nvSpPr>
          <p:spPr>
            <a:xfrm>
              <a:off x="1822200" y="1600875"/>
              <a:ext cx="866675" cy="694425"/>
            </a:xfrm>
            <a:custGeom>
              <a:avLst/>
              <a:gdLst/>
              <a:ahLst/>
              <a:cxnLst/>
              <a:rect l="l" t="t" r="r" b="b"/>
              <a:pathLst>
                <a:path w="34667" h="27777" extrusionOk="0">
                  <a:moveTo>
                    <a:pt x="34359" y="0"/>
                  </a:moveTo>
                  <a:lnTo>
                    <a:pt x="34315" y="88"/>
                  </a:lnTo>
                  <a:lnTo>
                    <a:pt x="32867" y="2765"/>
                  </a:lnTo>
                  <a:lnTo>
                    <a:pt x="31375" y="5134"/>
                  </a:lnTo>
                  <a:lnTo>
                    <a:pt x="29839" y="7196"/>
                  </a:lnTo>
                  <a:lnTo>
                    <a:pt x="28216" y="8996"/>
                  </a:lnTo>
                  <a:lnTo>
                    <a:pt x="26592" y="10575"/>
                  </a:lnTo>
                  <a:lnTo>
                    <a:pt x="24881" y="12111"/>
                  </a:lnTo>
                  <a:lnTo>
                    <a:pt x="23301" y="13252"/>
                  </a:lnTo>
                  <a:lnTo>
                    <a:pt x="21370" y="14919"/>
                  </a:lnTo>
                  <a:lnTo>
                    <a:pt x="20537" y="15665"/>
                  </a:lnTo>
                  <a:lnTo>
                    <a:pt x="19659" y="16455"/>
                  </a:lnTo>
                  <a:lnTo>
                    <a:pt x="18737" y="17157"/>
                  </a:lnTo>
                  <a:lnTo>
                    <a:pt x="17772" y="17903"/>
                  </a:lnTo>
                  <a:lnTo>
                    <a:pt x="16719" y="18605"/>
                  </a:lnTo>
                  <a:lnTo>
                    <a:pt x="15666" y="19264"/>
                  </a:lnTo>
                  <a:lnTo>
                    <a:pt x="14569" y="19922"/>
                  </a:lnTo>
                  <a:lnTo>
                    <a:pt x="13472" y="20580"/>
                  </a:lnTo>
                  <a:lnTo>
                    <a:pt x="11190" y="21809"/>
                  </a:lnTo>
                  <a:lnTo>
                    <a:pt x="8864" y="22950"/>
                  </a:lnTo>
                  <a:lnTo>
                    <a:pt x="6583" y="24003"/>
                  </a:lnTo>
                  <a:lnTo>
                    <a:pt x="4389" y="25012"/>
                  </a:lnTo>
                  <a:lnTo>
                    <a:pt x="2414" y="26065"/>
                  </a:lnTo>
                  <a:lnTo>
                    <a:pt x="88" y="27469"/>
                  </a:lnTo>
                  <a:lnTo>
                    <a:pt x="44" y="27513"/>
                  </a:lnTo>
                  <a:lnTo>
                    <a:pt x="0" y="27557"/>
                  </a:lnTo>
                  <a:lnTo>
                    <a:pt x="0" y="27645"/>
                  </a:lnTo>
                  <a:lnTo>
                    <a:pt x="44" y="27689"/>
                  </a:lnTo>
                  <a:lnTo>
                    <a:pt x="88" y="27776"/>
                  </a:lnTo>
                  <a:lnTo>
                    <a:pt x="264" y="27776"/>
                  </a:lnTo>
                  <a:lnTo>
                    <a:pt x="2589" y="26372"/>
                  </a:lnTo>
                  <a:lnTo>
                    <a:pt x="4564" y="25319"/>
                  </a:lnTo>
                  <a:lnTo>
                    <a:pt x="6758" y="24354"/>
                  </a:lnTo>
                  <a:lnTo>
                    <a:pt x="9040" y="23257"/>
                  </a:lnTo>
                  <a:lnTo>
                    <a:pt x="11366" y="22116"/>
                  </a:lnTo>
                  <a:lnTo>
                    <a:pt x="13647" y="20887"/>
                  </a:lnTo>
                  <a:lnTo>
                    <a:pt x="14788" y="20229"/>
                  </a:lnTo>
                  <a:lnTo>
                    <a:pt x="15885" y="19571"/>
                  </a:lnTo>
                  <a:lnTo>
                    <a:pt x="16938" y="18869"/>
                  </a:lnTo>
                  <a:lnTo>
                    <a:pt x="17992" y="18167"/>
                  </a:lnTo>
                  <a:lnTo>
                    <a:pt x="18957" y="17464"/>
                  </a:lnTo>
                  <a:lnTo>
                    <a:pt x="19922" y="16718"/>
                  </a:lnTo>
                  <a:lnTo>
                    <a:pt x="20800" y="15929"/>
                  </a:lnTo>
                  <a:lnTo>
                    <a:pt x="21634" y="15183"/>
                  </a:lnTo>
                  <a:lnTo>
                    <a:pt x="23520" y="13559"/>
                  </a:lnTo>
                  <a:lnTo>
                    <a:pt x="25100" y="12374"/>
                  </a:lnTo>
                  <a:lnTo>
                    <a:pt x="26855" y="10839"/>
                  </a:lnTo>
                  <a:lnTo>
                    <a:pt x="28435" y="9215"/>
                  </a:lnTo>
                  <a:lnTo>
                    <a:pt x="30103" y="7416"/>
                  </a:lnTo>
                  <a:lnTo>
                    <a:pt x="31682" y="5310"/>
                  </a:lnTo>
                  <a:lnTo>
                    <a:pt x="33174" y="2940"/>
                  </a:lnTo>
                  <a:lnTo>
                    <a:pt x="34622" y="219"/>
                  </a:lnTo>
                  <a:lnTo>
                    <a:pt x="34666" y="176"/>
                  </a:lnTo>
                  <a:lnTo>
                    <a:pt x="34622" y="88"/>
                  </a:lnTo>
                  <a:lnTo>
                    <a:pt x="34622" y="44"/>
                  </a:lnTo>
                  <a:lnTo>
                    <a:pt x="3457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0" name="Google Shape;5180;p168"/>
            <p:cNvSpPr/>
            <p:nvPr/>
          </p:nvSpPr>
          <p:spPr>
            <a:xfrm>
              <a:off x="1699325" y="2110975"/>
              <a:ext cx="133875" cy="74625"/>
            </a:xfrm>
            <a:custGeom>
              <a:avLst/>
              <a:gdLst/>
              <a:ahLst/>
              <a:cxnLst/>
              <a:rect l="l" t="t" r="r" b="b"/>
              <a:pathLst>
                <a:path w="5355" h="2985" extrusionOk="0">
                  <a:moveTo>
                    <a:pt x="5091" y="0"/>
                  </a:moveTo>
                  <a:lnTo>
                    <a:pt x="89" y="2633"/>
                  </a:lnTo>
                  <a:lnTo>
                    <a:pt x="45" y="2677"/>
                  </a:lnTo>
                  <a:lnTo>
                    <a:pt x="1" y="2721"/>
                  </a:lnTo>
                  <a:lnTo>
                    <a:pt x="1" y="2809"/>
                  </a:lnTo>
                  <a:lnTo>
                    <a:pt x="1" y="2853"/>
                  </a:lnTo>
                  <a:lnTo>
                    <a:pt x="89" y="2940"/>
                  </a:lnTo>
                  <a:lnTo>
                    <a:pt x="176" y="2984"/>
                  </a:lnTo>
                  <a:lnTo>
                    <a:pt x="264" y="2940"/>
                  </a:lnTo>
                  <a:lnTo>
                    <a:pt x="5267" y="351"/>
                  </a:lnTo>
                  <a:lnTo>
                    <a:pt x="5310" y="308"/>
                  </a:lnTo>
                  <a:lnTo>
                    <a:pt x="5354" y="220"/>
                  </a:lnTo>
                  <a:lnTo>
                    <a:pt x="5354" y="176"/>
                  </a:lnTo>
                  <a:lnTo>
                    <a:pt x="5354" y="88"/>
                  </a:lnTo>
                  <a:lnTo>
                    <a:pt x="5310" y="44"/>
                  </a:lnTo>
                  <a:lnTo>
                    <a:pt x="522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1" name="Google Shape;5181;p168"/>
            <p:cNvSpPr/>
            <p:nvPr/>
          </p:nvSpPr>
          <p:spPr>
            <a:xfrm>
              <a:off x="2929075" y="3201400"/>
              <a:ext cx="121800" cy="42800"/>
            </a:xfrm>
            <a:custGeom>
              <a:avLst/>
              <a:gdLst/>
              <a:ahLst/>
              <a:cxnLst/>
              <a:rect l="l" t="t" r="r" b="b"/>
              <a:pathLst>
                <a:path w="4872" h="1712" extrusionOk="0">
                  <a:moveTo>
                    <a:pt x="2722" y="352"/>
                  </a:moveTo>
                  <a:lnTo>
                    <a:pt x="3950" y="439"/>
                  </a:lnTo>
                  <a:lnTo>
                    <a:pt x="4433" y="1054"/>
                  </a:lnTo>
                  <a:lnTo>
                    <a:pt x="4082" y="1229"/>
                  </a:lnTo>
                  <a:lnTo>
                    <a:pt x="1932" y="1361"/>
                  </a:lnTo>
                  <a:lnTo>
                    <a:pt x="440" y="1361"/>
                  </a:lnTo>
                  <a:lnTo>
                    <a:pt x="703" y="659"/>
                  </a:lnTo>
                  <a:lnTo>
                    <a:pt x="2722" y="352"/>
                  </a:lnTo>
                  <a:close/>
                  <a:moveTo>
                    <a:pt x="2722" y="0"/>
                  </a:moveTo>
                  <a:lnTo>
                    <a:pt x="528" y="308"/>
                  </a:lnTo>
                  <a:lnTo>
                    <a:pt x="440" y="352"/>
                  </a:lnTo>
                  <a:lnTo>
                    <a:pt x="396" y="439"/>
                  </a:lnTo>
                  <a:lnTo>
                    <a:pt x="1" y="1492"/>
                  </a:lnTo>
                  <a:lnTo>
                    <a:pt x="1" y="1536"/>
                  </a:lnTo>
                  <a:lnTo>
                    <a:pt x="45" y="1624"/>
                  </a:lnTo>
                  <a:lnTo>
                    <a:pt x="89" y="1712"/>
                  </a:lnTo>
                  <a:lnTo>
                    <a:pt x="1976" y="1712"/>
                  </a:lnTo>
                  <a:lnTo>
                    <a:pt x="4170" y="1580"/>
                  </a:lnTo>
                  <a:lnTo>
                    <a:pt x="4257" y="1536"/>
                  </a:lnTo>
                  <a:lnTo>
                    <a:pt x="4784" y="1229"/>
                  </a:lnTo>
                  <a:lnTo>
                    <a:pt x="4828" y="1185"/>
                  </a:lnTo>
                  <a:lnTo>
                    <a:pt x="4872" y="1141"/>
                  </a:lnTo>
                  <a:lnTo>
                    <a:pt x="4872" y="1054"/>
                  </a:lnTo>
                  <a:lnTo>
                    <a:pt x="4828" y="966"/>
                  </a:lnTo>
                  <a:lnTo>
                    <a:pt x="4213" y="132"/>
                  </a:lnTo>
                  <a:lnTo>
                    <a:pt x="4126" y="88"/>
                  </a:lnTo>
                  <a:lnTo>
                    <a:pt x="4082" y="88"/>
                  </a:lnTo>
                  <a:lnTo>
                    <a:pt x="272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2" name="Google Shape;5182;p168"/>
            <p:cNvSpPr/>
            <p:nvPr/>
          </p:nvSpPr>
          <p:spPr>
            <a:xfrm>
              <a:off x="463000" y="1796125"/>
              <a:ext cx="3006950" cy="2565925"/>
            </a:xfrm>
            <a:custGeom>
              <a:avLst/>
              <a:gdLst/>
              <a:ahLst/>
              <a:cxnLst/>
              <a:rect l="l" t="t" r="r" b="b"/>
              <a:pathLst>
                <a:path w="120278" h="102637" extrusionOk="0">
                  <a:moveTo>
                    <a:pt x="106586" y="1"/>
                  </a:moveTo>
                  <a:lnTo>
                    <a:pt x="106499" y="45"/>
                  </a:lnTo>
                  <a:lnTo>
                    <a:pt x="104173" y="2809"/>
                  </a:lnTo>
                  <a:lnTo>
                    <a:pt x="100355" y="7022"/>
                  </a:lnTo>
                  <a:lnTo>
                    <a:pt x="98512" y="7373"/>
                  </a:lnTo>
                  <a:lnTo>
                    <a:pt x="98425" y="7417"/>
                  </a:lnTo>
                  <a:lnTo>
                    <a:pt x="95967" y="9303"/>
                  </a:lnTo>
                  <a:lnTo>
                    <a:pt x="89561" y="14130"/>
                  </a:lnTo>
                  <a:lnTo>
                    <a:pt x="84997" y="16500"/>
                  </a:lnTo>
                  <a:lnTo>
                    <a:pt x="79293" y="18606"/>
                  </a:lnTo>
                  <a:lnTo>
                    <a:pt x="74334" y="20712"/>
                  </a:lnTo>
                  <a:lnTo>
                    <a:pt x="67620" y="23082"/>
                  </a:lnTo>
                  <a:lnTo>
                    <a:pt x="63364" y="24618"/>
                  </a:lnTo>
                  <a:lnTo>
                    <a:pt x="59151" y="25539"/>
                  </a:lnTo>
                  <a:lnTo>
                    <a:pt x="59108" y="25539"/>
                  </a:lnTo>
                  <a:lnTo>
                    <a:pt x="54017" y="27294"/>
                  </a:lnTo>
                  <a:lnTo>
                    <a:pt x="48664" y="28786"/>
                  </a:lnTo>
                  <a:lnTo>
                    <a:pt x="43662" y="30629"/>
                  </a:lnTo>
                  <a:lnTo>
                    <a:pt x="39010" y="31419"/>
                  </a:lnTo>
                  <a:lnTo>
                    <a:pt x="33920" y="32604"/>
                  </a:lnTo>
                  <a:lnTo>
                    <a:pt x="29795" y="32736"/>
                  </a:lnTo>
                  <a:lnTo>
                    <a:pt x="29708" y="32779"/>
                  </a:lnTo>
                  <a:lnTo>
                    <a:pt x="23169" y="35588"/>
                  </a:lnTo>
                  <a:lnTo>
                    <a:pt x="17509" y="37826"/>
                  </a:lnTo>
                  <a:lnTo>
                    <a:pt x="13603" y="37870"/>
                  </a:lnTo>
                  <a:lnTo>
                    <a:pt x="11892" y="36509"/>
                  </a:lnTo>
                  <a:lnTo>
                    <a:pt x="11848" y="36509"/>
                  </a:lnTo>
                  <a:lnTo>
                    <a:pt x="9786" y="35632"/>
                  </a:lnTo>
                  <a:lnTo>
                    <a:pt x="9742" y="35588"/>
                  </a:lnTo>
                  <a:lnTo>
                    <a:pt x="9654" y="35632"/>
                  </a:lnTo>
                  <a:lnTo>
                    <a:pt x="9610" y="35675"/>
                  </a:lnTo>
                  <a:lnTo>
                    <a:pt x="9566" y="35719"/>
                  </a:lnTo>
                  <a:lnTo>
                    <a:pt x="6802" y="42082"/>
                  </a:lnTo>
                  <a:lnTo>
                    <a:pt x="6802" y="42170"/>
                  </a:lnTo>
                  <a:lnTo>
                    <a:pt x="8338" y="50156"/>
                  </a:lnTo>
                  <a:lnTo>
                    <a:pt x="8864" y="55334"/>
                  </a:lnTo>
                  <a:lnTo>
                    <a:pt x="9479" y="61565"/>
                  </a:lnTo>
                  <a:lnTo>
                    <a:pt x="7285" y="64022"/>
                  </a:lnTo>
                  <a:lnTo>
                    <a:pt x="7241" y="64110"/>
                  </a:lnTo>
                  <a:lnTo>
                    <a:pt x="6758" y="67796"/>
                  </a:lnTo>
                  <a:lnTo>
                    <a:pt x="5266" y="69419"/>
                  </a:lnTo>
                  <a:lnTo>
                    <a:pt x="5222" y="69507"/>
                  </a:lnTo>
                  <a:lnTo>
                    <a:pt x="4432" y="72316"/>
                  </a:lnTo>
                  <a:lnTo>
                    <a:pt x="2984" y="76002"/>
                  </a:lnTo>
                  <a:lnTo>
                    <a:pt x="1756" y="79380"/>
                  </a:lnTo>
                  <a:lnTo>
                    <a:pt x="571" y="82540"/>
                  </a:lnTo>
                  <a:lnTo>
                    <a:pt x="44" y="86182"/>
                  </a:lnTo>
                  <a:lnTo>
                    <a:pt x="1" y="89341"/>
                  </a:lnTo>
                  <a:lnTo>
                    <a:pt x="132" y="92281"/>
                  </a:lnTo>
                  <a:lnTo>
                    <a:pt x="132" y="92369"/>
                  </a:lnTo>
                  <a:lnTo>
                    <a:pt x="176" y="92413"/>
                  </a:lnTo>
                  <a:lnTo>
                    <a:pt x="220" y="92457"/>
                  </a:lnTo>
                  <a:lnTo>
                    <a:pt x="395" y="92457"/>
                  </a:lnTo>
                  <a:lnTo>
                    <a:pt x="439" y="92413"/>
                  </a:lnTo>
                  <a:lnTo>
                    <a:pt x="483" y="92369"/>
                  </a:lnTo>
                  <a:lnTo>
                    <a:pt x="483" y="92281"/>
                  </a:lnTo>
                  <a:lnTo>
                    <a:pt x="352" y="89341"/>
                  </a:lnTo>
                  <a:lnTo>
                    <a:pt x="395" y="86226"/>
                  </a:lnTo>
                  <a:lnTo>
                    <a:pt x="922" y="82627"/>
                  </a:lnTo>
                  <a:lnTo>
                    <a:pt x="2063" y="79512"/>
                  </a:lnTo>
                  <a:lnTo>
                    <a:pt x="3335" y="76089"/>
                  </a:lnTo>
                  <a:lnTo>
                    <a:pt x="4740" y="72447"/>
                  </a:lnTo>
                  <a:lnTo>
                    <a:pt x="5529" y="69639"/>
                  </a:lnTo>
                  <a:lnTo>
                    <a:pt x="7065" y="68015"/>
                  </a:lnTo>
                  <a:lnTo>
                    <a:pt x="7109" y="67884"/>
                  </a:lnTo>
                  <a:lnTo>
                    <a:pt x="7592" y="64198"/>
                  </a:lnTo>
                  <a:lnTo>
                    <a:pt x="9786" y="61740"/>
                  </a:lnTo>
                  <a:lnTo>
                    <a:pt x="9830" y="61697"/>
                  </a:lnTo>
                  <a:lnTo>
                    <a:pt x="9830" y="61609"/>
                  </a:lnTo>
                  <a:lnTo>
                    <a:pt x="9215" y="55290"/>
                  </a:lnTo>
                  <a:lnTo>
                    <a:pt x="8689" y="50112"/>
                  </a:lnTo>
                  <a:lnTo>
                    <a:pt x="7153" y="42170"/>
                  </a:lnTo>
                  <a:lnTo>
                    <a:pt x="9830" y="36027"/>
                  </a:lnTo>
                  <a:lnTo>
                    <a:pt x="11717" y="36816"/>
                  </a:lnTo>
                  <a:lnTo>
                    <a:pt x="13428" y="38177"/>
                  </a:lnTo>
                  <a:lnTo>
                    <a:pt x="13560" y="38221"/>
                  </a:lnTo>
                  <a:lnTo>
                    <a:pt x="17553" y="38177"/>
                  </a:lnTo>
                  <a:lnTo>
                    <a:pt x="17597" y="38133"/>
                  </a:lnTo>
                  <a:lnTo>
                    <a:pt x="23301" y="35895"/>
                  </a:lnTo>
                  <a:lnTo>
                    <a:pt x="29839" y="33087"/>
                  </a:lnTo>
                  <a:lnTo>
                    <a:pt x="33964" y="32955"/>
                  </a:lnTo>
                  <a:lnTo>
                    <a:pt x="34008" y="32955"/>
                  </a:lnTo>
                  <a:lnTo>
                    <a:pt x="39098" y="31726"/>
                  </a:lnTo>
                  <a:lnTo>
                    <a:pt x="43749" y="30980"/>
                  </a:lnTo>
                  <a:lnTo>
                    <a:pt x="43793" y="30936"/>
                  </a:lnTo>
                  <a:lnTo>
                    <a:pt x="48752" y="29093"/>
                  </a:lnTo>
                  <a:lnTo>
                    <a:pt x="54105" y="27645"/>
                  </a:lnTo>
                  <a:lnTo>
                    <a:pt x="59239" y="25890"/>
                  </a:lnTo>
                  <a:lnTo>
                    <a:pt x="63452" y="24969"/>
                  </a:lnTo>
                  <a:lnTo>
                    <a:pt x="63496" y="24969"/>
                  </a:lnTo>
                  <a:lnTo>
                    <a:pt x="67752" y="23389"/>
                  </a:lnTo>
                  <a:lnTo>
                    <a:pt x="74466" y="21019"/>
                  </a:lnTo>
                  <a:lnTo>
                    <a:pt x="79424" y="18913"/>
                  </a:lnTo>
                  <a:lnTo>
                    <a:pt x="85129" y="16851"/>
                  </a:lnTo>
                  <a:lnTo>
                    <a:pt x="85129" y="16807"/>
                  </a:lnTo>
                  <a:lnTo>
                    <a:pt x="89736" y="14437"/>
                  </a:lnTo>
                  <a:lnTo>
                    <a:pt x="89780" y="14437"/>
                  </a:lnTo>
                  <a:lnTo>
                    <a:pt x="96187" y="9567"/>
                  </a:lnTo>
                  <a:lnTo>
                    <a:pt x="98644" y="7680"/>
                  </a:lnTo>
                  <a:lnTo>
                    <a:pt x="100487" y="7373"/>
                  </a:lnTo>
                  <a:lnTo>
                    <a:pt x="100575" y="7329"/>
                  </a:lnTo>
                  <a:lnTo>
                    <a:pt x="104436" y="3029"/>
                  </a:lnTo>
                  <a:lnTo>
                    <a:pt x="106674" y="352"/>
                  </a:lnTo>
                  <a:lnTo>
                    <a:pt x="112335" y="1712"/>
                  </a:lnTo>
                  <a:lnTo>
                    <a:pt x="112949" y="3555"/>
                  </a:lnTo>
                  <a:lnTo>
                    <a:pt x="116547" y="18343"/>
                  </a:lnTo>
                  <a:lnTo>
                    <a:pt x="116372" y="30410"/>
                  </a:lnTo>
                  <a:lnTo>
                    <a:pt x="116372" y="30454"/>
                  </a:lnTo>
                  <a:lnTo>
                    <a:pt x="118741" y="38396"/>
                  </a:lnTo>
                  <a:lnTo>
                    <a:pt x="117600" y="42214"/>
                  </a:lnTo>
                  <a:lnTo>
                    <a:pt x="116942" y="44890"/>
                  </a:lnTo>
                  <a:lnTo>
                    <a:pt x="116942" y="44934"/>
                  </a:lnTo>
                  <a:lnTo>
                    <a:pt x="116810" y="48225"/>
                  </a:lnTo>
                  <a:lnTo>
                    <a:pt x="116810" y="48313"/>
                  </a:lnTo>
                  <a:lnTo>
                    <a:pt x="119926" y="54939"/>
                  </a:lnTo>
                  <a:lnTo>
                    <a:pt x="119663" y="55948"/>
                  </a:lnTo>
                  <a:lnTo>
                    <a:pt x="118697" y="56475"/>
                  </a:lnTo>
                  <a:lnTo>
                    <a:pt x="118653" y="56475"/>
                  </a:lnTo>
                  <a:lnTo>
                    <a:pt x="115889" y="58537"/>
                  </a:lnTo>
                  <a:lnTo>
                    <a:pt x="113519" y="60468"/>
                  </a:lnTo>
                  <a:lnTo>
                    <a:pt x="109614" y="64154"/>
                  </a:lnTo>
                  <a:lnTo>
                    <a:pt x="109570" y="64198"/>
                  </a:lnTo>
                  <a:lnTo>
                    <a:pt x="104305" y="75519"/>
                  </a:lnTo>
                  <a:lnTo>
                    <a:pt x="100750" y="78634"/>
                  </a:lnTo>
                  <a:lnTo>
                    <a:pt x="98468" y="80784"/>
                  </a:lnTo>
                  <a:lnTo>
                    <a:pt x="91184" y="82935"/>
                  </a:lnTo>
                  <a:lnTo>
                    <a:pt x="87805" y="83417"/>
                  </a:lnTo>
                  <a:lnTo>
                    <a:pt x="87762" y="83417"/>
                  </a:lnTo>
                  <a:lnTo>
                    <a:pt x="84163" y="84470"/>
                  </a:lnTo>
                  <a:lnTo>
                    <a:pt x="84076" y="84514"/>
                  </a:lnTo>
                  <a:lnTo>
                    <a:pt x="82847" y="85962"/>
                  </a:lnTo>
                  <a:lnTo>
                    <a:pt x="82847" y="86006"/>
                  </a:lnTo>
                  <a:lnTo>
                    <a:pt x="81311" y="88858"/>
                  </a:lnTo>
                  <a:lnTo>
                    <a:pt x="78810" y="90965"/>
                  </a:lnTo>
                  <a:lnTo>
                    <a:pt x="74202" y="91886"/>
                  </a:lnTo>
                  <a:lnTo>
                    <a:pt x="74159" y="91886"/>
                  </a:lnTo>
                  <a:lnTo>
                    <a:pt x="70560" y="93905"/>
                  </a:lnTo>
                  <a:lnTo>
                    <a:pt x="70517" y="93992"/>
                  </a:lnTo>
                  <a:lnTo>
                    <a:pt x="68630" y="96669"/>
                  </a:lnTo>
                  <a:lnTo>
                    <a:pt x="65207" y="97196"/>
                  </a:lnTo>
                  <a:lnTo>
                    <a:pt x="63671" y="96932"/>
                  </a:lnTo>
                  <a:lnTo>
                    <a:pt x="62004" y="96932"/>
                  </a:lnTo>
                  <a:lnTo>
                    <a:pt x="58098" y="97942"/>
                  </a:lnTo>
                  <a:lnTo>
                    <a:pt x="52482" y="98995"/>
                  </a:lnTo>
                  <a:lnTo>
                    <a:pt x="51253" y="98819"/>
                  </a:lnTo>
                  <a:lnTo>
                    <a:pt x="48006" y="98380"/>
                  </a:lnTo>
                  <a:lnTo>
                    <a:pt x="44451" y="97547"/>
                  </a:lnTo>
                  <a:lnTo>
                    <a:pt x="43398" y="95923"/>
                  </a:lnTo>
                  <a:lnTo>
                    <a:pt x="41160" y="93115"/>
                  </a:lnTo>
                  <a:lnTo>
                    <a:pt x="41160" y="92325"/>
                  </a:lnTo>
                  <a:lnTo>
                    <a:pt x="41160" y="90833"/>
                  </a:lnTo>
                  <a:lnTo>
                    <a:pt x="42038" y="88990"/>
                  </a:lnTo>
                  <a:lnTo>
                    <a:pt x="43618" y="86972"/>
                  </a:lnTo>
                  <a:lnTo>
                    <a:pt x="46646" y="85348"/>
                  </a:lnTo>
                  <a:lnTo>
                    <a:pt x="46689" y="85304"/>
                  </a:lnTo>
                  <a:lnTo>
                    <a:pt x="47216" y="84427"/>
                  </a:lnTo>
                  <a:lnTo>
                    <a:pt x="47216" y="84383"/>
                  </a:lnTo>
                  <a:lnTo>
                    <a:pt x="48006" y="82627"/>
                  </a:lnTo>
                  <a:lnTo>
                    <a:pt x="49015" y="80916"/>
                  </a:lnTo>
                  <a:lnTo>
                    <a:pt x="50551" y="78854"/>
                  </a:lnTo>
                  <a:lnTo>
                    <a:pt x="51297" y="77493"/>
                  </a:lnTo>
                  <a:lnTo>
                    <a:pt x="51297" y="77450"/>
                  </a:lnTo>
                  <a:lnTo>
                    <a:pt x="51428" y="76528"/>
                  </a:lnTo>
                  <a:lnTo>
                    <a:pt x="51428" y="76484"/>
                  </a:lnTo>
                  <a:lnTo>
                    <a:pt x="51341" y="75036"/>
                  </a:lnTo>
                  <a:lnTo>
                    <a:pt x="52043" y="70692"/>
                  </a:lnTo>
                  <a:lnTo>
                    <a:pt x="55685" y="63847"/>
                  </a:lnTo>
                  <a:lnTo>
                    <a:pt x="58405" y="60029"/>
                  </a:lnTo>
                  <a:lnTo>
                    <a:pt x="61214" y="58318"/>
                  </a:lnTo>
                  <a:lnTo>
                    <a:pt x="65163" y="56563"/>
                  </a:lnTo>
                  <a:lnTo>
                    <a:pt x="65207" y="56519"/>
                  </a:lnTo>
                  <a:lnTo>
                    <a:pt x="68761" y="52789"/>
                  </a:lnTo>
                  <a:lnTo>
                    <a:pt x="77845" y="45768"/>
                  </a:lnTo>
                  <a:lnTo>
                    <a:pt x="82452" y="41950"/>
                  </a:lnTo>
                  <a:lnTo>
                    <a:pt x="89122" y="38308"/>
                  </a:lnTo>
                  <a:lnTo>
                    <a:pt x="93554" y="38089"/>
                  </a:lnTo>
                  <a:lnTo>
                    <a:pt x="93598" y="38045"/>
                  </a:lnTo>
                  <a:lnTo>
                    <a:pt x="105709" y="31726"/>
                  </a:lnTo>
                  <a:lnTo>
                    <a:pt x="105796" y="31682"/>
                  </a:lnTo>
                  <a:lnTo>
                    <a:pt x="105796" y="31595"/>
                  </a:lnTo>
                  <a:lnTo>
                    <a:pt x="106455" y="27821"/>
                  </a:lnTo>
                  <a:lnTo>
                    <a:pt x="106455" y="27777"/>
                  </a:lnTo>
                  <a:lnTo>
                    <a:pt x="106235" y="24705"/>
                  </a:lnTo>
                  <a:lnTo>
                    <a:pt x="106411" y="21546"/>
                  </a:lnTo>
                  <a:lnTo>
                    <a:pt x="106367" y="21414"/>
                  </a:lnTo>
                  <a:lnTo>
                    <a:pt x="104875" y="19396"/>
                  </a:lnTo>
                  <a:lnTo>
                    <a:pt x="104787" y="19308"/>
                  </a:lnTo>
                  <a:lnTo>
                    <a:pt x="100575" y="17992"/>
                  </a:lnTo>
                  <a:lnTo>
                    <a:pt x="99127" y="17421"/>
                  </a:lnTo>
                  <a:lnTo>
                    <a:pt x="95090" y="15842"/>
                  </a:lnTo>
                  <a:lnTo>
                    <a:pt x="94914" y="15842"/>
                  </a:lnTo>
                  <a:lnTo>
                    <a:pt x="91448" y="18343"/>
                  </a:lnTo>
                  <a:lnTo>
                    <a:pt x="83461" y="23916"/>
                  </a:lnTo>
                  <a:lnTo>
                    <a:pt x="79688" y="25100"/>
                  </a:lnTo>
                  <a:lnTo>
                    <a:pt x="76353" y="24662"/>
                  </a:lnTo>
                  <a:lnTo>
                    <a:pt x="76265" y="24705"/>
                  </a:lnTo>
                  <a:lnTo>
                    <a:pt x="70824" y="26724"/>
                  </a:lnTo>
                  <a:lnTo>
                    <a:pt x="65119" y="28655"/>
                  </a:lnTo>
                  <a:lnTo>
                    <a:pt x="61126" y="30103"/>
                  </a:lnTo>
                  <a:lnTo>
                    <a:pt x="56519" y="31726"/>
                  </a:lnTo>
                  <a:lnTo>
                    <a:pt x="51428" y="33569"/>
                  </a:lnTo>
                  <a:lnTo>
                    <a:pt x="47435" y="35017"/>
                  </a:lnTo>
                  <a:lnTo>
                    <a:pt x="47391" y="35017"/>
                  </a:lnTo>
                  <a:lnTo>
                    <a:pt x="42784" y="37431"/>
                  </a:lnTo>
                  <a:lnTo>
                    <a:pt x="38923" y="38572"/>
                  </a:lnTo>
                  <a:lnTo>
                    <a:pt x="35237" y="39756"/>
                  </a:lnTo>
                  <a:lnTo>
                    <a:pt x="31594" y="40678"/>
                  </a:lnTo>
                  <a:lnTo>
                    <a:pt x="31551" y="40722"/>
                  </a:lnTo>
                  <a:lnTo>
                    <a:pt x="27382" y="43530"/>
                  </a:lnTo>
                  <a:lnTo>
                    <a:pt x="27338" y="43574"/>
                  </a:lnTo>
                  <a:lnTo>
                    <a:pt x="24354" y="47435"/>
                  </a:lnTo>
                  <a:lnTo>
                    <a:pt x="24354" y="47479"/>
                  </a:lnTo>
                  <a:lnTo>
                    <a:pt x="22731" y="50507"/>
                  </a:lnTo>
                  <a:lnTo>
                    <a:pt x="21590" y="53491"/>
                  </a:lnTo>
                  <a:lnTo>
                    <a:pt x="19659" y="56255"/>
                  </a:lnTo>
                  <a:lnTo>
                    <a:pt x="19615" y="56299"/>
                  </a:lnTo>
                  <a:lnTo>
                    <a:pt x="18167" y="68937"/>
                  </a:lnTo>
                  <a:lnTo>
                    <a:pt x="18562" y="76133"/>
                  </a:lnTo>
                  <a:lnTo>
                    <a:pt x="18211" y="77976"/>
                  </a:lnTo>
                  <a:lnTo>
                    <a:pt x="17553" y="80258"/>
                  </a:lnTo>
                  <a:lnTo>
                    <a:pt x="16368" y="81969"/>
                  </a:lnTo>
                  <a:lnTo>
                    <a:pt x="14920" y="83988"/>
                  </a:lnTo>
                  <a:lnTo>
                    <a:pt x="13428" y="84514"/>
                  </a:lnTo>
                  <a:lnTo>
                    <a:pt x="13340" y="84558"/>
                  </a:lnTo>
                  <a:lnTo>
                    <a:pt x="13296" y="84646"/>
                  </a:lnTo>
                  <a:lnTo>
                    <a:pt x="12331" y="86796"/>
                  </a:lnTo>
                  <a:lnTo>
                    <a:pt x="11717" y="89209"/>
                  </a:lnTo>
                  <a:lnTo>
                    <a:pt x="11717" y="89253"/>
                  </a:lnTo>
                  <a:lnTo>
                    <a:pt x="12419" y="95528"/>
                  </a:lnTo>
                  <a:lnTo>
                    <a:pt x="13560" y="102461"/>
                  </a:lnTo>
                  <a:lnTo>
                    <a:pt x="13603" y="102593"/>
                  </a:lnTo>
                  <a:lnTo>
                    <a:pt x="13735" y="102637"/>
                  </a:lnTo>
                  <a:lnTo>
                    <a:pt x="13823" y="102593"/>
                  </a:lnTo>
                  <a:lnTo>
                    <a:pt x="13867" y="102549"/>
                  </a:lnTo>
                  <a:lnTo>
                    <a:pt x="13911" y="102505"/>
                  </a:lnTo>
                  <a:lnTo>
                    <a:pt x="13911" y="102417"/>
                  </a:lnTo>
                  <a:lnTo>
                    <a:pt x="12770" y="95484"/>
                  </a:lnTo>
                  <a:lnTo>
                    <a:pt x="12068" y="89253"/>
                  </a:lnTo>
                  <a:lnTo>
                    <a:pt x="12682" y="86928"/>
                  </a:lnTo>
                  <a:lnTo>
                    <a:pt x="13603" y="84821"/>
                  </a:lnTo>
                  <a:lnTo>
                    <a:pt x="15095" y="84295"/>
                  </a:lnTo>
                  <a:lnTo>
                    <a:pt x="15183" y="84207"/>
                  </a:lnTo>
                  <a:lnTo>
                    <a:pt x="16675" y="82189"/>
                  </a:lnTo>
                  <a:lnTo>
                    <a:pt x="17860" y="80433"/>
                  </a:lnTo>
                  <a:lnTo>
                    <a:pt x="17860" y="80390"/>
                  </a:lnTo>
                  <a:lnTo>
                    <a:pt x="18562" y="78064"/>
                  </a:lnTo>
                  <a:lnTo>
                    <a:pt x="18913" y="76221"/>
                  </a:lnTo>
                  <a:lnTo>
                    <a:pt x="18913" y="76133"/>
                  </a:lnTo>
                  <a:lnTo>
                    <a:pt x="18518" y="68937"/>
                  </a:lnTo>
                  <a:lnTo>
                    <a:pt x="19966" y="56387"/>
                  </a:lnTo>
                  <a:lnTo>
                    <a:pt x="21853" y="53666"/>
                  </a:lnTo>
                  <a:lnTo>
                    <a:pt x="21897" y="53623"/>
                  </a:lnTo>
                  <a:lnTo>
                    <a:pt x="23082" y="50683"/>
                  </a:lnTo>
                  <a:lnTo>
                    <a:pt x="24661" y="47655"/>
                  </a:lnTo>
                  <a:lnTo>
                    <a:pt x="27601" y="43793"/>
                  </a:lnTo>
                  <a:lnTo>
                    <a:pt x="31682" y="41029"/>
                  </a:lnTo>
                  <a:lnTo>
                    <a:pt x="35324" y="40107"/>
                  </a:lnTo>
                  <a:lnTo>
                    <a:pt x="39054" y="38879"/>
                  </a:lnTo>
                  <a:lnTo>
                    <a:pt x="42872" y="37782"/>
                  </a:lnTo>
                  <a:lnTo>
                    <a:pt x="42916" y="37782"/>
                  </a:lnTo>
                  <a:lnTo>
                    <a:pt x="47567" y="35324"/>
                  </a:lnTo>
                  <a:lnTo>
                    <a:pt x="51560" y="33920"/>
                  </a:lnTo>
                  <a:lnTo>
                    <a:pt x="56650" y="32077"/>
                  </a:lnTo>
                  <a:lnTo>
                    <a:pt x="61214" y="30454"/>
                  </a:lnTo>
                  <a:lnTo>
                    <a:pt x="65251" y="28962"/>
                  </a:lnTo>
                  <a:lnTo>
                    <a:pt x="70911" y="27075"/>
                  </a:lnTo>
                  <a:lnTo>
                    <a:pt x="76353" y="25013"/>
                  </a:lnTo>
                  <a:lnTo>
                    <a:pt x="79644" y="25451"/>
                  </a:lnTo>
                  <a:lnTo>
                    <a:pt x="79731" y="25451"/>
                  </a:lnTo>
                  <a:lnTo>
                    <a:pt x="83593" y="24223"/>
                  </a:lnTo>
                  <a:lnTo>
                    <a:pt x="83681" y="24223"/>
                  </a:lnTo>
                  <a:lnTo>
                    <a:pt x="91623" y="18606"/>
                  </a:lnTo>
                  <a:lnTo>
                    <a:pt x="95046" y="16193"/>
                  </a:lnTo>
                  <a:lnTo>
                    <a:pt x="98995" y="17728"/>
                  </a:lnTo>
                  <a:lnTo>
                    <a:pt x="100443" y="18343"/>
                  </a:lnTo>
                  <a:lnTo>
                    <a:pt x="104656" y="19659"/>
                  </a:lnTo>
                  <a:lnTo>
                    <a:pt x="106060" y="21590"/>
                  </a:lnTo>
                  <a:lnTo>
                    <a:pt x="105884" y="24662"/>
                  </a:lnTo>
                  <a:lnTo>
                    <a:pt x="105884" y="24705"/>
                  </a:lnTo>
                  <a:lnTo>
                    <a:pt x="106104" y="27777"/>
                  </a:lnTo>
                  <a:lnTo>
                    <a:pt x="105489" y="31463"/>
                  </a:lnTo>
                  <a:lnTo>
                    <a:pt x="93466" y="37738"/>
                  </a:lnTo>
                  <a:lnTo>
                    <a:pt x="89078" y="37957"/>
                  </a:lnTo>
                  <a:lnTo>
                    <a:pt x="88990" y="37957"/>
                  </a:lnTo>
                  <a:lnTo>
                    <a:pt x="82277" y="41643"/>
                  </a:lnTo>
                  <a:lnTo>
                    <a:pt x="82233" y="41643"/>
                  </a:lnTo>
                  <a:lnTo>
                    <a:pt x="77625" y="45505"/>
                  </a:lnTo>
                  <a:lnTo>
                    <a:pt x="68542" y="52526"/>
                  </a:lnTo>
                  <a:lnTo>
                    <a:pt x="68498" y="52569"/>
                  </a:lnTo>
                  <a:lnTo>
                    <a:pt x="64988" y="56255"/>
                  </a:lnTo>
                  <a:lnTo>
                    <a:pt x="61082" y="58011"/>
                  </a:lnTo>
                  <a:lnTo>
                    <a:pt x="61038" y="58011"/>
                  </a:lnTo>
                  <a:lnTo>
                    <a:pt x="58186" y="59766"/>
                  </a:lnTo>
                  <a:lnTo>
                    <a:pt x="58142" y="59810"/>
                  </a:lnTo>
                  <a:lnTo>
                    <a:pt x="55378" y="63627"/>
                  </a:lnTo>
                  <a:lnTo>
                    <a:pt x="55378" y="63671"/>
                  </a:lnTo>
                  <a:lnTo>
                    <a:pt x="51736" y="70516"/>
                  </a:lnTo>
                  <a:lnTo>
                    <a:pt x="51692" y="70604"/>
                  </a:lnTo>
                  <a:lnTo>
                    <a:pt x="50990" y="74992"/>
                  </a:lnTo>
                  <a:lnTo>
                    <a:pt x="50990" y="75036"/>
                  </a:lnTo>
                  <a:lnTo>
                    <a:pt x="51077" y="76484"/>
                  </a:lnTo>
                  <a:lnTo>
                    <a:pt x="50946" y="77362"/>
                  </a:lnTo>
                  <a:lnTo>
                    <a:pt x="50244" y="78678"/>
                  </a:lnTo>
                  <a:lnTo>
                    <a:pt x="48708" y="80697"/>
                  </a:lnTo>
                  <a:lnTo>
                    <a:pt x="47699" y="82452"/>
                  </a:lnTo>
                  <a:lnTo>
                    <a:pt x="47699" y="82496"/>
                  </a:lnTo>
                  <a:lnTo>
                    <a:pt x="46909" y="84251"/>
                  </a:lnTo>
                  <a:lnTo>
                    <a:pt x="46426" y="85085"/>
                  </a:lnTo>
                  <a:lnTo>
                    <a:pt x="43442" y="86664"/>
                  </a:lnTo>
                  <a:lnTo>
                    <a:pt x="43354" y="86708"/>
                  </a:lnTo>
                  <a:lnTo>
                    <a:pt x="41775" y="88771"/>
                  </a:lnTo>
                  <a:lnTo>
                    <a:pt x="41731" y="88815"/>
                  </a:lnTo>
                  <a:lnTo>
                    <a:pt x="40809" y="90701"/>
                  </a:lnTo>
                  <a:lnTo>
                    <a:pt x="40809" y="90789"/>
                  </a:lnTo>
                  <a:lnTo>
                    <a:pt x="40809" y="92325"/>
                  </a:lnTo>
                  <a:lnTo>
                    <a:pt x="40809" y="93203"/>
                  </a:lnTo>
                  <a:lnTo>
                    <a:pt x="40853" y="93290"/>
                  </a:lnTo>
                  <a:lnTo>
                    <a:pt x="43091" y="96143"/>
                  </a:lnTo>
                  <a:lnTo>
                    <a:pt x="44188" y="97810"/>
                  </a:lnTo>
                  <a:lnTo>
                    <a:pt x="44276" y="97898"/>
                  </a:lnTo>
                  <a:lnTo>
                    <a:pt x="47918" y="98732"/>
                  </a:lnTo>
                  <a:lnTo>
                    <a:pt x="51209" y="99170"/>
                  </a:lnTo>
                  <a:lnTo>
                    <a:pt x="52438" y="99346"/>
                  </a:lnTo>
                  <a:lnTo>
                    <a:pt x="52482" y="99346"/>
                  </a:lnTo>
                  <a:lnTo>
                    <a:pt x="58186" y="98293"/>
                  </a:lnTo>
                  <a:lnTo>
                    <a:pt x="62091" y="97283"/>
                  </a:lnTo>
                  <a:lnTo>
                    <a:pt x="63627" y="97283"/>
                  </a:lnTo>
                  <a:lnTo>
                    <a:pt x="65163" y="97547"/>
                  </a:lnTo>
                  <a:lnTo>
                    <a:pt x="65251" y="97547"/>
                  </a:lnTo>
                  <a:lnTo>
                    <a:pt x="68761" y="96976"/>
                  </a:lnTo>
                  <a:lnTo>
                    <a:pt x="68805" y="96976"/>
                  </a:lnTo>
                  <a:lnTo>
                    <a:pt x="68893" y="96932"/>
                  </a:lnTo>
                  <a:lnTo>
                    <a:pt x="70780" y="94212"/>
                  </a:lnTo>
                  <a:lnTo>
                    <a:pt x="74334" y="92193"/>
                  </a:lnTo>
                  <a:lnTo>
                    <a:pt x="78942" y="91316"/>
                  </a:lnTo>
                  <a:lnTo>
                    <a:pt x="79029" y="91272"/>
                  </a:lnTo>
                  <a:lnTo>
                    <a:pt x="81574" y="89122"/>
                  </a:lnTo>
                  <a:lnTo>
                    <a:pt x="81618" y="89034"/>
                  </a:lnTo>
                  <a:lnTo>
                    <a:pt x="83110" y="86182"/>
                  </a:lnTo>
                  <a:lnTo>
                    <a:pt x="84295" y="84778"/>
                  </a:lnTo>
                  <a:lnTo>
                    <a:pt x="87849" y="83724"/>
                  </a:lnTo>
                  <a:lnTo>
                    <a:pt x="91228" y="83286"/>
                  </a:lnTo>
                  <a:lnTo>
                    <a:pt x="91272" y="83286"/>
                  </a:lnTo>
                  <a:lnTo>
                    <a:pt x="98600" y="81136"/>
                  </a:lnTo>
                  <a:lnTo>
                    <a:pt x="98644" y="81092"/>
                  </a:lnTo>
                  <a:lnTo>
                    <a:pt x="100970" y="78854"/>
                  </a:lnTo>
                  <a:lnTo>
                    <a:pt x="104568" y="75782"/>
                  </a:lnTo>
                  <a:lnTo>
                    <a:pt x="104612" y="75738"/>
                  </a:lnTo>
                  <a:lnTo>
                    <a:pt x="109877" y="64373"/>
                  </a:lnTo>
                  <a:lnTo>
                    <a:pt x="113739" y="60731"/>
                  </a:lnTo>
                  <a:lnTo>
                    <a:pt x="116065" y="58800"/>
                  </a:lnTo>
                  <a:lnTo>
                    <a:pt x="118873" y="56782"/>
                  </a:lnTo>
                  <a:lnTo>
                    <a:pt x="119882" y="56255"/>
                  </a:lnTo>
                  <a:lnTo>
                    <a:pt x="119926" y="56211"/>
                  </a:lnTo>
                  <a:lnTo>
                    <a:pt x="119970" y="56124"/>
                  </a:lnTo>
                  <a:lnTo>
                    <a:pt x="120277" y="54983"/>
                  </a:lnTo>
                  <a:lnTo>
                    <a:pt x="120277" y="54851"/>
                  </a:lnTo>
                  <a:lnTo>
                    <a:pt x="117162" y="48225"/>
                  </a:lnTo>
                  <a:lnTo>
                    <a:pt x="117293" y="44978"/>
                  </a:lnTo>
                  <a:lnTo>
                    <a:pt x="117907" y="42301"/>
                  </a:lnTo>
                  <a:lnTo>
                    <a:pt x="119092" y="38484"/>
                  </a:lnTo>
                  <a:lnTo>
                    <a:pt x="119092" y="38352"/>
                  </a:lnTo>
                  <a:lnTo>
                    <a:pt x="116723" y="30366"/>
                  </a:lnTo>
                  <a:lnTo>
                    <a:pt x="116898" y="18343"/>
                  </a:lnTo>
                  <a:lnTo>
                    <a:pt x="116898" y="18299"/>
                  </a:lnTo>
                  <a:lnTo>
                    <a:pt x="113256" y="3423"/>
                  </a:lnTo>
                  <a:lnTo>
                    <a:pt x="112598" y="1493"/>
                  </a:lnTo>
                  <a:lnTo>
                    <a:pt x="112554" y="1449"/>
                  </a:lnTo>
                  <a:lnTo>
                    <a:pt x="112510" y="1405"/>
                  </a:lnTo>
                  <a:lnTo>
                    <a:pt x="10667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3" name="Google Shape;5183;p168"/>
            <p:cNvSpPr/>
            <p:nvPr/>
          </p:nvSpPr>
          <p:spPr>
            <a:xfrm>
              <a:off x="1260525" y="3161900"/>
              <a:ext cx="125100" cy="1464550"/>
            </a:xfrm>
            <a:custGeom>
              <a:avLst/>
              <a:gdLst/>
              <a:ahLst/>
              <a:cxnLst/>
              <a:rect l="l" t="t" r="r" b="b"/>
              <a:pathLst>
                <a:path w="5004" h="58582" extrusionOk="0">
                  <a:moveTo>
                    <a:pt x="2195" y="1"/>
                  </a:moveTo>
                  <a:lnTo>
                    <a:pt x="2107" y="45"/>
                  </a:lnTo>
                  <a:lnTo>
                    <a:pt x="2063" y="89"/>
                  </a:lnTo>
                  <a:lnTo>
                    <a:pt x="2019" y="132"/>
                  </a:lnTo>
                  <a:lnTo>
                    <a:pt x="2019" y="264"/>
                  </a:lnTo>
                  <a:lnTo>
                    <a:pt x="2019" y="308"/>
                  </a:lnTo>
                  <a:lnTo>
                    <a:pt x="2721" y="3029"/>
                  </a:lnTo>
                  <a:lnTo>
                    <a:pt x="3336" y="5837"/>
                  </a:lnTo>
                  <a:lnTo>
                    <a:pt x="4257" y="9479"/>
                  </a:lnTo>
                  <a:lnTo>
                    <a:pt x="4564" y="11761"/>
                  </a:lnTo>
                  <a:lnTo>
                    <a:pt x="4652" y="14437"/>
                  </a:lnTo>
                  <a:lnTo>
                    <a:pt x="4520" y="17070"/>
                  </a:lnTo>
                  <a:lnTo>
                    <a:pt x="4389" y="19220"/>
                  </a:lnTo>
                  <a:lnTo>
                    <a:pt x="4301" y="20581"/>
                  </a:lnTo>
                  <a:lnTo>
                    <a:pt x="3994" y="24223"/>
                  </a:lnTo>
                  <a:lnTo>
                    <a:pt x="3994" y="24267"/>
                  </a:lnTo>
                  <a:lnTo>
                    <a:pt x="4038" y="26548"/>
                  </a:lnTo>
                  <a:lnTo>
                    <a:pt x="3599" y="30936"/>
                  </a:lnTo>
                  <a:lnTo>
                    <a:pt x="3248" y="33657"/>
                  </a:lnTo>
                  <a:lnTo>
                    <a:pt x="2897" y="36070"/>
                  </a:lnTo>
                  <a:lnTo>
                    <a:pt x="2414" y="38615"/>
                  </a:lnTo>
                  <a:lnTo>
                    <a:pt x="1800" y="40634"/>
                  </a:lnTo>
                  <a:lnTo>
                    <a:pt x="132" y="46689"/>
                  </a:lnTo>
                  <a:lnTo>
                    <a:pt x="1" y="49015"/>
                  </a:lnTo>
                  <a:lnTo>
                    <a:pt x="1" y="50463"/>
                  </a:lnTo>
                  <a:lnTo>
                    <a:pt x="1" y="50507"/>
                  </a:lnTo>
                  <a:lnTo>
                    <a:pt x="527" y="52789"/>
                  </a:lnTo>
                  <a:lnTo>
                    <a:pt x="1317" y="55509"/>
                  </a:lnTo>
                  <a:lnTo>
                    <a:pt x="2107" y="57528"/>
                  </a:lnTo>
                  <a:lnTo>
                    <a:pt x="2151" y="57572"/>
                  </a:lnTo>
                  <a:lnTo>
                    <a:pt x="2809" y="58537"/>
                  </a:lnTo>
                  <a:lnTo>
                    <a:pt x="2897" y="58581"/>
                  </a:lnTo>
                  <a:lnTo>
                    <a:pt x="2941" y="58581"/>
                  </a:lnTo>
                  <a:lnTo>
                    <a:pt x="3072" y="58537"/>
                  </a:lnTo>
                  <a:lnTo>
                    <a:pt x="3116" y="58493"/>
                  </a:lnTo>
                  <a:lnTo>
                    <a:pt x="3116" y="58449"/>
                  </a:lnTo>
                  <a:lnTo>
                    <a:pt x="3116" y="58362"/>
                  </a:lnTo>
                  <a:lnTo>
                    <a:pt x="3116" y="58318"/>
                  </a:lnTo>
                  <a:lnTo>
                    <a:pt x="2458" y="57396"/>
                  </a:lnTo>
                  <a:lnTo>
                    <a:pt x="1668" y="55378"/>
                  </a:lnTo>
                  <a:lnTo>
                    <a:pt x="878" y="52701"/>
                  </a:lnTo>
                  <a:lnTo>
                    <a:pt x="352" y="50419"/>
                  </a:lnTo>
                  <a:lnTo>
                    <a:pt x="352" y="49015"/>
                  </a:lnTo>
                  <a:lnTo>
                    <a:pt x="483" y="46733"/>
                  </a:lnTo>
                  <a:lnTo>
                    <a:pt x="2107" y="40722"/>
                  </a:lnTo>
                  <a:lnTo>
                    <a:pt x="2765" y="38703"/>
                  </a:lnTo>
                  <a:lnTo>
                    <a:pt x="2765" y="38659"/>
                  </a:lnTo>
                  <a:lnTo>
                    <a:pt x="3248" y="36158"/>
                  </a:lnTo>
                  <a:lnTo>
                    <a:pt x="3599" y="33701"/>
                  </a:lnTo>
                  <a:lnTo>
                    <a:pt x="3950" y="30936"/>
                  </a:lnTo>
                  <a:lnTo>
                    <a:pt x="4389" y="26548"/>
                  </a:lnTo>
                  <a:lnTo>
                    <a:pt x="4345" y="24267"/>
                  </a:lnTo>
                  <a:lnTo>
                    <a:pt x="4652" y="20581"/>
                  </a:lnTo>
                  <a:lnTo>
                    <a:pt x="4740" y="19264"/>
                  </a:lnTo>
                  <a:lnTo>
                    <a:pt x="4871" y="17114"/>
                  </a:lnTo>
                  <a:lnTo>
                    <a:pt x="5003" y="14437"/>
                  </a:lnTo>
                  <a:lnTo>
                    <a:pt x="4915" y="11717"/>
                  </a:lnTo>
                  <a:lnTo>
                    <a:pt x="4608" y="9391"/>
                  </a:lnTo>
                  <a:lnTo>
                    <a:pt x="3687" y="5749"/>
                  </a:lnTo>
                  <a:lnTo>
                    <a:pt x="3072" y="2941"/>
                  </a:lnTo>
                  <a:lnTo>
                    <a:pt x="2370" y="264"/>
                  </a:lnTo>
                  <a:lnTo>
                    <a:pt x="2370" y="220"/>
                  </a:lnTo>
                  <a:lnTo>
                    <a:pt x="2370" y="132"/>
                  </a:lnTo>
                  <a:lnTo>
                    <a:pt x="2370" y="89"/>
                  </a:lnTo>
                  <a:lnTo>
                    <a:pt x="2326" y="45"/>
                  </a:lnTo>
                  <a:lnTo>
                    <a:pt x="223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4" name="Google Shape;5184;p168"/>
            <p:cNvSpPr/>
            <p:nvPr/>
          </p:nvSpPr>
          <p:spPr>
            <a:xfrm>
              <a:off x="1226525" y="3169575"/>
              <a:ext cx="129475" cy="1510625"/>
            </a:xfrm>
            <a:custGeom>
              <a:avLst/>
              <a:gdLst/>
              <a:ahLst/>
              <a:cxnLst/>
              <a:rect l="l" t="t" r="r" b="b"/>
              <a:pathLst>
                <a:path w="5179" h="60425" extrusionOk="0">
                  <a:moveTo>
                    <a:pt x="2896" y="1"/>
                  </a:moveTo>
                  <a:lnTo>
                    <a:pt x="2853" y="45"/>
                  </a:lnTo>
                  <a:lnTo>
                    <a:pt x="2809" y="45"/>
                  </a:lnTo>
                  <a:lnTo>
                    <a:pt x="2765" y="133"/>
                  </a:lnTo>
                  <a:lnTo>
                    <a:pt x="2633" y="440"/>
                  </a:lnTo>
                  <a:lnTo>
                    <a:pt x="2633" y="528"/>
                  </a:lnTo>
                  <a:lnTo>
                    <a:pt x="3423" y="5047"/>
                  </a:lnTo>
                  <a:lnTo>
                    <a:pt x="4125" y="8031"/>
                  </a:lnTo>
                  <a:lnTo>
                    <a:pt x="4652" y="11059"/>
                  </a:lnTo>
                  <a:lnTo>
                    <a:pt x="4696" y="12902"/>
                  </a:lnTo>
                  <a:lnTo>
                    <a:pt x="4520" y="16368"/>
                  </a:lnTo>
                  <a:lnTo>
                    <a:pt x="4345" y="20274"/>
                  </a:lnTo>
                  <a:lnTo>
                    <a:pt x="4037" y="22731"/>
                  </a:lnTo>
                  <a:lnTo>
                    <a:pt x="3950" y="25057"/>
                  </a:lnTo>
                  <a:lnTo>
                    <a:pt x="4037" y="27338"/>
                  </a:lnTo>
                  <a:lnTo>
                    <a:pt x="3423" y="33526"/>
                  </a:lnTo>
                  <a:lnTo>
                    <a:pt x="2896" y="36904"/>
                  </a:lnTo>
                  <a:lnTo>
                    <a:pt x="2545" y="38265"/>
                  </a:lnTo>
                  <a:lnTo>
                    <a:pt x="1405" y="42521"/>
                  </a:lnTo>
                  <a:lnTo>
                    <a:pt x="1361" y="42521"/>
                  </a:lnTo>
                  <a:lnTo>
                    <a:pt x="966" y="45110"/>
                  </a:lnTo>
                  <a:lnTo>
                    <a:pt x="308" y="47260"/>
                  </a:lnTo>
                  <a:lnTo>
                    <a:pt x="0" y="48445"/>
                  </a:lnTo>
                  <a:lnTo>
                    <a:pt x="0" y="48533"/>
                  </a:lnTo>
                  <a:lnTo>
                    <a:pt x="264" y="50244"/>
                  </a:lnTo>
                  <a:lnTo>
                    <a:pt x="264" y="50288"/>
                  </a:lnTo>
                  <a:lnTo>
                    <a:pt x="1053" y="53316"/>
                  </a:lnTo>
                  <a:lnTo>
                    <a:pt x="1799" y="55597"/>
                  </a:lnTo>
                  <a:lnTo>
                    <a:pt x="2765" y="58230"/>
                  </a:lnTo>
                  <a:lnTo>
                    <a:pt x="2809" y="58274"/>
                  </a:lnTo>
                  <a:lnTo>
                    <a:pt x="3686" y="59459"/>
                  </a:lnTo>
                  <a:lnTo>
                    <a:pt x="3686" y="59503"/>
                  </a:lnTo>
                  <a:lnTo>
                    <a:pt x="4915" y="60380"/>
                  </a:lnTo>
                  <a:lnTo>
                    <a:pt x="5003" y="60424"/>
                  </a:lnTo>
                  <a:lnTo>
                    <a:pt x="5090" y="60424"/>
                  </a:lnTo>
                  <a:lnTo>
                    <a:pt x="5134" y="60336"/>
                  </a:lnTo>
                  <a:lnTo>
                    <a:pt x="5178" y="60293"/>
                  </a:lnTo>
                  <a:lnTo>
                    <a:pt x="5178" y="60205"/>
                  </a:lnTo>
                  <a:lnTo>
                    <a:pt x="5178" y="60161"/>
                  </a:lnTo>
                  <a:lnTo>
                    <a:pt x="5134" y="60117"/>
                  </a:lnTo>
                  <a:lnTo>
                    <a:pt x="3950" y="59239"/>
                  </a:lnTo>
                  <a:lnTo>
                    <a:pt x="3072" y="58099"/>
                  </a:lnTo>
                  <a:lnTo>
                    <a:pt x="2107" y="55510"/>
                  </a:lnTo>
                  <a:lnTo>
                    <a:pt x="1405" y="53228"/>
                  </a:lnTo>
                  <a:lnTo>
                    <a:pt x="615" y="50200"/>
                  </a:lnTo>
                  <a:lnTo>
                    <a:pt x="351" y="48489"/>
                  </a:lnTo>
                  <a:lnTo>
                    <a:pt x="659" y="47392"/>
                  </a:lnTo>
                  <a:lnTo>
                    <a:pt x="1317" y="45198"/>
                  </a:lnTo>
                  <a:lnTo>
                    <a:pt x="1712" y="42609"/>
                  </a:lnTo>
                  <a:lnTo>
                    <a:pt x="2896" y="38396"/>
                  </a:lnTo>
                  <a:lnTo>
                    <a:pt x="3248" y="36992"/>
                  </a:lnTo>
                  <a:lnTo>
                    <a:pt x="3730" y="33569"/>
                  </a:lnTo>
                  <a:lnTo>
                    <a:pt x="4388" y="27382"/>
                  </a:lnTo>
                  <a:lnTo>
                    <a:pt x="4388" y="27338"/>
                  </a:lnTo>
                  <a:lnTo>
                    <a:pt x="4301" y="25057"/>
                  </a:lnTo>
                  <a:lnTo>
                    <a:pt x="4388" y="22775"/>
                  </a:lnTo>
                  <a:lnTo>
                    <a:pt x="4696" y="20318"/>
                  </a:lnTo>
                  <a:lnTo>
                    <a:pt x="4871" y="16368"/>
                  </a:lnTo>
                  <a:lnTo>
                    <a:pt x="5047" y="12902"/>
                  </a:lnTo>
                  <a:lnTo>
                    <a:pt x="5003" y="11059"/>
                  </a:lnTo>
                  <a:lnTo>
                    <a:pt x="5003" y="11015"/>
                  </a:lnTo>
                  <a:lnTo>
                    <a:pt x="4476" y="7943"/>
                  </a:lnTo>
                  <a:lnTo>
                    <a:pt x="3774" y="5003"/>
                  </a:lnTo>
                  <a:lnTo>
                    <a:pt x="2984" y="528"/>
                  </a:lnTo>
                  <a:lnTo>
                    <a:pt x="3072" y="220"/>
                  </a:lnTo>
                  <a:lnTo>
                    <a:pt x="3116" y="176"/>
                  </a:lnTo>
                  <a:lnTo>
                    <a:pt x="3072" y="89"/>
                  </a:lnTo>
                  <a:lnTo>
                    <a:pt x="3028" y="45"/>
                  </a:lnTo>
                  <a:lnTo>
                    <a:pt x="298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5" name="Google Shape;5185;p168"/>
            <p:cNvSpPr/>
            <p:nvPr/>
          </p:nvSpPr>
          <p:spPr>
            <a:xfrm>
              <a:off x="1190325" y="3178350"/>
              <a:ext cx="129475" cy="1474425"/>
            </a:xfrm>
            <a:custGeom>
              <a:avLst/>
              <a:gdLst/>
              <a:ahLst/>
              <a:cxnLst/>
              <a:rect l="l" t="t" r="r" b="b"/>
              <a:pathLst>
                <a:path w="5179" h="58977" extrusionOk="0">
                  <a:moveTo>
                    <a:pt x="3642" y="1"/>
                  </a:moveTo>
                  <a:lnTo>
                    <a:pt x="3555" y="45"/>
                  </a:lnTo>
                  <a:lnTo>
                    <a:pt x="3555" y="133"/>
                  </a:lnTo>
                  <a:lnTo>
                    <a:pt x="3335" y="879"/>
                  </a:lnTo>
                  <a:lnTo>
                    <a:pt x="3335" y="966"/>
                  </a:lnTo>
                  <a:lnTo>
                    <a:pt x="3993" y="5705"/>
                  </a:lnTo>
                  <a:lnTo>
                    <a:pt x="4520" y="8514"/>
                  </a:lnTo>
                  <a:lnTo>
                    <a:pt x="4827" y="10313"/>
                  </a:lnTo>
                  <a:lnTo>
                    <a:pt x="4739" y="13428"/>
                  </a:lnTo>
                  <a:lnTo>
                    <a:pt x="4608" y="15973"/>
                  </a:lnTo>
                  <a:lnTo>
                    <a:pt x="4608" y="18124"/>
                  </a:lnTo>
                  <a:lnTo>
                    <a:pt x="4476" y="19835"/>
                  </a:lnTo>
                  <a:lnTo>
                    <a:pt x="4081" y="21985"/>
                  </a:lnTo>
                  <a:lnTo>
                    <a:pt x="3993" y="25452"/>
                  </a:lnTo>
                  <a:lnTo>
                    <a:pt x="4125" y="28084"/>
                  </a:lnTo>
                  <a:lnTo>
                    <a:pt x="4081" y="29971"/>
                  </a:lnTo>
                  <a:lnTo>
                    <a:pt x="3686" y="33438"/>
                  </a:lnTo>
                  <a:lnTo>
                    <a:pt x="3247" y="36158"/>
                  </a:lnTo>
                  <a:lnTo>
                    <a:pt x="2677" y="38177"/>
                  </a:lnTo>
                  <a:lnTo>
                    <a:pt x="2063" y="40371"/>
                  </a:lnTo>
                  <a:lnTo>
                    <a:pt x="1712" y="41424"/>
                  </a:lnTo>
                  <a:lnTo>
                    <a:pt x="1712" y="41468"/>
                  </a:lnTo>
                  <a:lnTo>
                    <a:pt x="1624" y="44013"/>
                  </a:lnTo>
                  <a:lnTo>
                    <a:pt x="1536" y="44934"/>
                  </a:lnTo>
                  <a:lnTo>
                    <a:pt x="790" y="47260"/>
                  </a:lnTo>
                  <a:lnTo>
                    <a:pt x="0" y="49235"/>
                  </a:lnTo>
                  <a:lnTo>
                    <a:pt x="0" y="49366"/>
                  </a:lnTo>
                  <a:lnTo>
                    <a:pt x="44" y="49454"/>
                  </a:lnTo>
                  <a:lnTo>
                    <a:pt x="351" y="49674"/>
                  </a:lnTo>
                  <a:lnTo>
                    <a:pt x="1887" y="54281"/>
                  </a:lnTo>
                  <a:lnTo>
                    <a:pt x="2809" y="57265"/>
                  </a:lnTo>
                  <a:lnTo>
                    <a:pt x="2853" y="57309"/>
                  </a:lnTo>
                  <a:lnTo>
                    <a:pt x="3511" y="58845"/>
                  </a:lnTo>
                  <a:lnTo>
                    <a:pt x="3599" y="58932"/>
                  </a:lnTo>
                  <a:lnTo>
                    <a:pt x="3686" y="58976"/>
                  </a:lnTo>
                  <a:lnTo>
                    <a:pt x="3774" y="58976"/>
                  </a:lnTo>
                  <a:lnTo>
                    <a:pt x="3818" y="58932"/>
                  </a:lnTo>
                  <a:lnTo>
                    <a:pt x="3862" y="58845"/>
                  </a:lnTo>
                  <a:lnTo>
                    <a:pt x="3862" y="58801"/>
                  </a:lnTo>
                  <a:lnTo>
                    <a:pt x="3862" y="58713"/>
                  </a:lnTo>
                  <a:lnTo>
                    <a:pt x="3160" y="57177"/>
                  </a:lnTo>
                  <a:lnTo>
                    <a:pt x="2194" y="54193"/>
                  </a:lnTo>
                  <a:lnTo>
                    <a:pt x="659" y="49498"/>
                  </a:lnTo>
                  <a:lnTo>
                    <a:pt x="615" y="49410"/>
                  </a:lnTo>
                  <a:lnTo>
                    <a:pt x="351" y="49235"/>
                  </a:lnTo>
                  <a:lnTo>
                    <a:pt x="1097" y="47348"/>
                  </a:lnTo>
                  <a:lnTo>
                    <a:pt x="1887" y="45022"/>
                  </a:lnTo>
                  <a:lnTo>
                    <a:pt x="1887" y="44978"/>
                  </a:lnTo>
                  <a:lnTo>
                    <a:pt x="1975" y="44013"/>
                  </a:lnTo>
                  <a:lnTo>
                    <a:pt x="2063" y="41512"/>
                  </a:lnTo>
                  <a:lnTo>
                    <a:pt x="2414" y="40459"/>
                  </a:lnTo>
                  <a:lnTo>
                    <a:pt x="3028" y="38309"/>
                  </a:lnTo>
                  <a:lnTo>
                    <a:pt x="3599" y="36246"/>
                  </a:lnTo>
                  <a:lnTo>
                    <a:pt x="3599" y="36202"/>
                  </a:lnTo>
                  <a:lnTo>
                    <a:pt x="4037" y="33482"/>
                  </a:lnTo>
                  <a:lnTo>
                    <a:pt x="4432" y="29971"/>
                  </a:lnTo>
                  <a:lnTo>
                    <a:pt x="4476" y="28128"/>
                  </a:lnTo>
                  <a:lnTo>
                    <a:pt x="4476" y="28084"/>
                  </a:lnTo>
                  <a:lnTo>
                    <a:pt x="4344" y="25452"/>
                  </a:lnTo>
                  <a:lnTo>
                    <a:pt x="4432" y="22029"/>
                  </a:lnTo>
                  <a:lnTo>
                    <a:pt x="4783" y="19879"/>
                  </a:lnTo>
                  <a:lnTo>
                    <a:pt x="4959" y="18124"/>
                  </a:lnTo>
                  <a:lnTo>
                    <a:pt x="4959" y="15973"/>
                  </a:lnTo>
                  <a:lnTo>
                    <a:pt x="5090" y="13428"/>
                  </a:lnTo>
                  <a:lnTo>
                    <a:pt x="5178" y="10313"/>
                  </a:lnTo>
                  <a:lnTo>
                    <a:pt x="5178" y="10269"/>
                  </a:lnTo>
                  <a:lnTo>
                    <a:pt x="4827" y="8470"/>
                  </a:lnTo>
                  <a:lnTo>
                    <a:pt x="4344" y="5662"/>
                  </a:lnTo>
                  <a:lnTo>
                    <a:pt x="3686" y="922"/>
                  </a:lnTo>
                  <a:lnTo>
                    <a:pt x="3862" y="220"/>
                  </a:lnTo>
                  <a:lnTo>
                    <a:pt x="3862" y="133"/>
                  </a:lnTo>
                  <a:lnTo>
                    <a:pt x="3862" y="89"/>
                  </a:lnTo>
                  <a:lnTo>
                    <a:pt x="3818" y="45"/>
                  </a:lnTo>
                  <a:lnTo>
                    <a:pt x="377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6" name="Google Shape;5186;p168"/>
            <p:cNvSpPr/>
            <p:nvPr/>
          </p:nvSpPr>
          <p:spPr>
            <a:xfrm>
              <a:off x="1174950" y="3213475"/>
              <a:ext cx="113025" cy="1464525"/>
            </a:xfrm>
            <a:custGeom>
              <a:avLst/>
              <a:gdLst/>
              <a:ahLst/>
              <a:cxnLst/>
              <a:rect l="l" t="t" r="r" b="b"/>
              <a:pathLst>
                <a:path w="4521" h="58581" extrusionOk="0">
                  <a:moveTo>
                    <a:pt x="3292" y="0"/>
                  </a:moveTo>
                  <a:lnTo>
                    <a:pt x="3248" y="44"/>
                  </a:lnTo>
                  <a:lnTo>
                    <a:pt x="3204" y="88"/>
                  </a:lnTo>
                  <a:lnTo>
                    <a:pt x="3160" y="132"/>
                  </a:lnTo>
                  <a:lnTo>
                    <a:pt x="3073" y="395"/>
                  </a:lnTo>
                  <a:lnTo>
                    <a:pt x="3073" y="483"/>
                  </a:lnTo>
                  <a:lnTo>
                    <a:pt x="3424" y="3467"/>
                  </a:lnTo>
                  <a:lnTo>
                    <a:pt x="3950" y="6977"/>
                  </a:lnTo>
                  <a:lnTo>
                    <a:pt x="4170" y="8381"/>
                  </a:lnTo>
                  <a:lnTo>
                    <a:pt x="3994" y="13033"/>
                  </a:lnTo>
                  <a:lnTo>
                    <a:pt x="3950" y="15622"/>
                  </a:lnTo>
                  <a:lnTo>
                    <a:pt x="3643" y="17816"/>
                  </a:lnTo>
                  <a:lnTo>
                    <a:pt x="3292" y="19834"/>
                  </a:lnTo>
                  <a:lnTo>
                    <a:pt x="3292" y="19878"/>
                  </a:lnTo>
                  <a:lnTo>
                    <a:pt x="3248" y="23959"/>
                  </a:lnTo>
                  <a:lnTo>
                    <a:pt x="3336" y="26943"/>
                  </a:lnTo>
                  <a:lnTo>
                    <a:pt x="3468" y="28873"/>
                  </a:lnTo>
                  <a:lnTo>
                    <a:pt x="3073" y="32208"/>
                  </a:lnTo>
                  <a:lnTo>
                    <a:pt x="2765" y="34315"/>
                  </a:lnTo>
                  <a:lnTo>
                    <a:pt x="2458" y="35499"/>
                  </a:lnTo>
                  <a:lnTo>
                    <a:pt x="1274" y="39098"/>
                  </a:lnTo>
                  <a:lnTo>
                    <a:pt x="1098" y="40238"/>
                  </a:lnTo>
                  <a:lnTo>
                    <a:pt x="1054" y="40282"/>
                  </a:lnTo>
                  <a:lnTo>
                    <a:pt x="1274" y="43486"/>
                  </a:lnTo>
                  <a:lnTo>
                    <a:pt x="484" y="46118"/>
                  </a:lnTo>
                  <a:lnTo>
                    <a:pt x="1" y="47435"/>
                  </a:lnTo>
                  <a:lnTo>
                    <a:pt x="1" y="47479"/>
                  </a:lnTo>
                  <a:lnTo>
                    <a:pt x="1" y="48312"/>
                  </a:lnTo>
                  <a:lnTo>
                    <a:pt x="1" y="48356"/>
                  </a:lnTo>
                  <a:lnTo>
                    <a:pt x="1493" y="53095"/>
                  </a:lnTo>
                  <a:lnTo>
                    <a:pt x="2634" y="56606"/>
                  </a:lnTo>
                  <a:lnTo>
                    <a:pt x="3468" y="58493"/>
                  </a:lnTo>
                  <a:lnTo>
                    <a:pt x="3511" y="58537"/>
                  </a:lnTo>
                  <a:lnTo>
                    <a:pt x="3599" y="58580"/>
                  </a:lnTo>
                  <a:lnTo>
                    <a:pt x="3687" y="58580"/>
                  </a:lnTo>
                  <a:lnTo>
                    <a:pt x="3731" y="58537"/>
                  </a:lnTo>
                  <a:lnTo>
                    <a:pt x="3775" y="58493"/>
                  </a:lnTo>
                  <a:lnTo>
                    <a:pt x="3775" y="58405"/>
                  </a:lnTo>
                  <a:lnTo>
                    <a:pt x="3775" y="58361"/>
                  </a:lnTo>
                  <a:lnTo>
                    <a:pt x="2985" y="56474"/>
                  </a:lnTo>
                  <a:lnTo>
                    <a:pt x="1844" y="53008"/>
                  </a:lnTo>
                  <a:lnTo>
                    <a:pt x="352" y="48312"/>
                  </a:lnTo>
                  <a:lnTo>
                    <a:pt x="352" y="47523"/>
                  </a:lnTo>
                  <a:lnTo>
                    <a:pt x="791" y="46206"/>
                  </a:lnTo>
                  <a:lnTo>
                    <a:pt x="1581" y="43573"/>
                  </a:lnTo>
                  <a:lnTo>
                    <a:pt x="1625" y="43529"/>
                  </a:lnTo>
                  <a:lnTo>
                    <a:pt x="1405" y="40282"/>
                  </a:lnTo>
                  <a:lnTo>
                    <a:pt x="1625" y="39185"/>
                  </a:lnTo>
                  <a:lnTo>
                    <a:pt x="2765" y="35587"/>
                  </a:lnTo>
                  <a:lnTo>
                    <a:pt x="3116" y="34402"/>
                  </a:lnTo>
                  <a:lnTo>
                    <a:pt x="3424" y="32252"/>
                  </a:lnTo>
                  <a:lnTo>
                    <a:pt x="3819" y="28873"/>
                  </a:lnTo>
                  <a:lnTo>
                    <a:pt x="3819" y="28830"/>
                  </a:lnTo>
                  <a:lnTo>
                    <a:pt x="3687" y="26943"/>
                  </a:lnTo>
                  <a:lnTo>
                    <a:pt x="3599" y="23959"/>
                  </a:lnTo>
                  <a:lnTo>
                    <a:pt x="3643" y="19878"/>
                  </a:lnTo>
                  <a:lnTo>
                    <a:pt x="3994" y="17859"/>
                  </a:lnTo>
                  <a:lnTo>
                    <a:pt x="4301" y="15665"/>
                  </a:lnTo>
                  <a:lnTo>
                    <a:pt x="4301" y="15622"/>
                  </a:lnTo>
                  <a:lnTo>
                    <a:pt x="4345" y="13033"/>
                  </a:lnTo>
                  <a:lnTo>
                    <a:pt x="4521" y="8381"/>
                  </a:lnTo>
                  <a:lnTo>
                    <a:pt x="4521" y="8337"/>
                  </a:lnTo>
                  <a:lnTo>
                    <a:pt x="3775" y="3379"/>
                  </a:lnTo>
                  <a:lnTo>
                    <a:pt x="3424" y="439"/>
                  </a:lnTo>
                  <a:lnTo>
                    <a:pt x="3511" y="220"/>
                  </a:lnTo>
                  <a:lnTo>
                    <a:pt x="3511" y="176"/>
                  </a:lnTo>
                  <a:lnTo>
                    <a:pt x="3468" y="88"/>
                  </a:lnTo>
                  <a:lnTo>
                    <a:pt x="3424" y="44"/>
                  </a:lnTo>
                  <a:lnTo>
                    <a:pt x="338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7" name="Google Shape;5187;p168"/>
            <p:cNvSpPr/>
            <p:nvPr/>
          </p:nvSpPr>
          <p:spPr>
            <a:xfrm>
              <a:off x="1139850" y="4002225"/>
              <a:ext cx="64750" cy="674675"/>
            </a:xfrm>
            <a:custGeom>
              <a:avLst/>
              <a:gdLst/>
              <a:ahLst/>
              <a:cxnLst/>
              <a:rect l="l" t="t" r="r" b="b"/>
              <a:pathLst>
                <a:path w="2590" h="26987" extrusionOk="0">
                  <a:moveTo>
                    <a:pt x="2370" y="0"/>
                  </a:moveTo>
                  <a:lnTo>
                    <a:pt x="2283" y="44"/>
                  </a:lnTo>
                  <a:lnTo>
                    <a:pt x="2239" y="88"/>
                  </a:lnTo>
                  <a:lnTo>
                    <a:pt x="2239" y="132"/>
                  </a:lnTo>
                  <a:lnTo>
                    <a:pt x="2019" y="1931"/>
                  </a:lnTo>
                  <a:lnTo>
                    <a:pt x="1624" y="3203"/>
                  </a:lnTo>
                  <a:lnTo>
                    <a:pt x="571" y="5617"/>
                  </a:lnTo>
                  <a:lnTo>
                    <a:pt x="132" y="6889"/>
                  </a:lnTo>
                  <a:lnTo>
                    <a:pt x="132" y="6933"/>
                  </a:lnTo>
                  <a:lnTo>
                    <a:pt x="1" y="10049"/>
                  </a:lnTo>
                  <a:lnTo>
                    <a:pt x="220" y="14393"/>
                  </a:lnTo>
                  <a:lnTo>
                    <a:pt x="89" y="17640"/>
                  </a:lnTo>
                  <a:lnTo>
                    <a:pt x="220" y="20229"/>
                  </a:lnTo>
                  <a:lnTo>
                    <a:pt x="483" y="22467"/>
                  </a:lnTo>
                  <a:lnTo>
                    <a:pt x="527" y="24793"/>
                  </a:lnTo>
                  <a:lnTo>
                    <a:pt x="527" y="24880"/>
                  </a:lnTo>
                  <a:lnTo>
                    <a:pt x="703" y="25275"/>
                  </a:lnTo>
                  <a:lnTo>
                    <a:pt x="747" y="26811"/>
                  </a:lnTo>
                  <a:lnTo>
                    <a:pt x="791" y="26855"/>
                  </a:lnTo>
                  <a:lnTo>
                    <a:pt x="835" y="26899"/>
                  </a:lnTo>
                  <a:lnTo>
                    <a:pt x="878" y="26943"/>
                  </a:lnTo>
                  <a:lnTo>
                    <a:pt x="922" y="26987"/>
                  </a:lnTo>
                  <a:lnTo>
                    <a:pt x="966" y="26987"/>
                  </a:lnTo>
                  <a:lnTo>
                    <a:pt x="1010" y="26943"/>
                  </a:lnTo>
                  <a:lnTo>
                    <a:pt x="1054" y="26899"/>
                  </a:lnTo>
                  <a:lnTo>
                    <a:pt x="1098" y="26855"/>
                  </a:lnTo>
                  <a:lnTo>
                    <a:pt x="1098" y="26767"/>
                  </a:lnTo>
                  <a:lnTo>
                    <a:pt x="1054" y="25231"/>
                  </a:lnTo>
                  <a:lnTo>
                    <a:pt x="1054" y="25187"/>
                  </a:lnTo>
                  <a:lnTo>
                    <a:pt x="878" y="24749"/>
                  </a:lnTo>
                  <a:lnTo>
                    <a:pt x="835" y="22423"/>
                  </a:lnTo>
                  <a:lnTo>
                    <a:pt x="571" y="20185"/>
                  </a:lnTo>
                  <a:lnTo>
                    <a:pt x="440" y="17596"/>
                  </a:lnTo>
                  <a:lnTo>
                    <a:pt x="571" y="14393"/>
                  </a:lnTo>
                  <a:lnTo>
                    <a:pt x="352" y="10049"/>
                  </a:lnTo>
                  <a:lnTo>
                    <a:pt x="483" y="6977"/>
                  </a:lnTo>
                  <a:lnTo>
                    <a:pt x="878" y="5748"/>
                  </a:lnTo>
                  <a:lnTo>
                    <a:pt x="1975" y="3335"/>
                  </a:lnTo>
                  <a:lnTo>
                    <a:pt x="2370" y="2019"/>
                  </a:lnTo>
                  <a:lnTo>
                    <a:pt x="2370" y="1975"/>
                  </a:lnTo>
                  <a:lnTo>
                    <a:pt x="2590" y="176"/>
                  </a:lnTo>
                  <a:lnTo>
                    <a:pt x="2590" y="132"/>
                  </a:lnTo>
                  <a:lnTo>
                    <a:pt x="2546" y="44"/>
                  </a:lnTo>
                  <a:lnTo>
                    <a:pt x="250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8" name="Google Shape;5188;p168"/>
            <p:cNvSpPr/>
            <p:nvPr/>
          </p:nvSpPr>
          <p:spPr>
            <a:xfrm>
              <a:off x="1106950" y="3840950"/>
              <a:ext cx="64750" cy="782200"/>
            </a:xfrm>
            <a:custGeom>
              <a:avLst/>
              <a:gdLst/>
              <a:ahLst/>
              <a:cxnLst/>
              <a:rect l="l" t="t" r="r" b="b"/>
              <a:pathLst>
                <a:path w="2590" h="31288" extrusionOk="0">
                  <a:moveTo>
                    <a:pt x="2019" y="1"/>
                  </a:moveTo>
                  <a:lnTo>
                    <a:pt x="1975" y="45"/>
                  </a:lnTo>
                  <a:lnTo>
                    <a:pt x="1887" y="45"/>
                  </a:lnTo>
                  <a:lnTo>
                    <a:pt x="1843" y="132"/>
                  </a:lnTo>
                  <a:lnTo>
                    <a:pt x="1843" y="176"/>
                  </a:lnTo>
                  <a:lnTo>
                    <a:pt x="1843" y="2853"/>
                  </a:lnTo>
                  <a:lnTo>
                    <a:pt x="2063" y="6056"/>
                  </a:lnTo>
                  <a:lnTo>
                    <a:pt x="2238" y="7548"/>
                  </a:lnTo>
                  <a:lnTo>
                    <a:pt x="2151" y="8206"/>
                  </a:lnTo>
                  <a:lnTo>
                    <a:pt x="1097" y="10488"/>
                  </a:lnTo>
                  <a:lnTo>
                    <a:pt x="308" y="12419"/>
                  </a:lnTo>
                  <a:lnTo>
                    <a:pt x="308" y="12507"/>
                  </a:lnTo>
                  <a:lnTo>
                    <a:pt x="0" y="16324"/>
                  </a:lnTo>
                  <a:lnTo>
                    <a:pt x="0" y="16368"/>
                  </a:lnTo>
                  <a:lnTo>
                    <a:pt x="88" y="18299"/>
                  </a:lnTo>
                  <a:lnTo>
                    <a:pt x="439" y="21985"/>
                  </a:lnTo>
                  <a:lnTo>
                    <a:pt x="439" y="24705"/>
                  </a:lnTo>
                  <a:lnTo>
                    <a:pt x="746" y="28918"/>
                  </a:lnTo>
                  <a:lnTo>
                    <a:pt x="834" y="29971"/>
                  </a:lnTo>
                  <a:lnTo>
                    <a:pt x="834" y="30015"/>
                  </a:lnTo>
                  <a:lnTo>
                    <a:pt x="1317" y="31156"/>
                  </a:lnTo>
                  <a:lnTo>
                    <a:pt x="1405" y="31244"/>
                  </a:lnTo>
                  <a:lnTo>
                    <a:pt x="1492" y="31287"/>
                  </a:lnTo>
                  <a:lnTo>
                    <a:pt x="1580" y="31244"/>
                  </a:lnTo>
                  <a:lnTo>
                    <a:pt x="1624" y="31200"/>
                  </a:lnTo>
                  <a:lnTo>
                    <a:pt x="1668" y="31156"/>
                  </a:lnTo>
                  <a:lnTo>
                    <a:pt x="1668" y="31112"/>
                  </a:lnTo>
                  <a:lnTo>
                    <a:pt x="1668" y="31024"/>
                  </a:lnTo>
                  <a:lnTo>
                    <a:pt x="1185" y="29927"/>
                  </a:lnTo>
                  <a:lnTo>
                    <a:pt x="1097" y="28874"/>
                  </a:lnTo>
                  <a:lnTo>
                    <a:pt x="790" y="24661"/>
                  </a:lnTo>
                  <a:lnTo>
                    <a:pt x="790" y="21985"/>
                  </a:lnTo>
                  <a:lnTo>
                    <a:pt x="439" y="18255"/>
                  </a:lnTo>
                  <a:lnTo>
                    <a:pt x="351" y="16368"/>
                  </a:lnTo>
                  <a:lnTo>
                    <a:pt x="615" y="12550"/>
                  </a:lnTo>
                  <a:lnTo>
                    <a:pt x="1448" y="10620"/>
                  </a:lnTo>
                  <a:lnTo>
                    <a:pt x="2502" y="8338"/>
                  </a:lnTo>
                  <a:lnTo>
                    <a:pt x="2502" y="8294"/>
                  </a:lnTo>
                  <a:lnTo>
                    <a:pt x="2589" y="7592"/>
                  </a:lnTo>
                  <a:lnTo>
                    <a:pt x="2589" y="7548"/>
                  </a:lnTo>
                  <a:lnTo>
                    <a:pt x="2414" y="6056"/>
                  </a:lnTo>
                  <a:lnTo>
                    <a:pt x="2194" y="2853"/>
                  </a:lnTo>
                  <a:lnTo>
                    <a:pt x="2194" y="176"/>
                  </a:lnTo>
                  <a:lnTo>
                    <a:pt x="2194" y="132"/>
                  </a:lnTo>
                  <a:lnTo>
                    <a:pt x="2151" y="45"/>
                  </a:lnTo>
                  <a:lnTo>
                    <a:pt x="2107" y="45"/>
                  </a:lnTo>
                  <a:lnTo>
                    <a:pt x="201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9" name="Google Shape;5189;p168"/>
            <p:cNvSpPr/>
            <p:nvPr/>
          </p:nvSpPr>
          <p:spPr>
            <a:xfrm>
              <a:off x="1074025" y="3794875"/>
              <a:ext cx="75725" cy="787675"/>
            </a:xfrm>
            <a:custGeom>
              <a:avLst/>
              <a:gdLst/>
              <a:ahLst/>
              <a:cxnLst/>
              <a:rect l="l" t="t" r="r" b="b"/>
              <a:pathLst>
                <a:path w="3029" h="31507" extrusionOk="0">
                  <a:moveTo>
                    <a:pt x="2765" y="1"/>
                  </a:moveTo>
                  <a:lnTo>
                    <a:pt x="2678" y="45"/>
                  </a:lnTo>
                  <a:lnTo>
                    <a:pt x="2678" y="132"/>
                  </a:lnTo>
                  <a:lnTo>
                    <a:pt x="2634" y="176"/>
                  </a:lnTo>
                  <a:lnTo>
                    <a:pt x="2678" y="791"/>
                  </a:lnTo>
                  <a:lnTo>
                    <a:pt x="2546" y="1712"/>
                  </a:lnTo>
                  <a:lnTo>
                    <a:pt x="1317" y="5442"/>
                  </a:lnTo>
                  <a:lnTo>
                    <a:pt x="1317" y="5486"/>
                  </a:lnTo>
                  <a:lnTo>
                    <a:pt x="1142" y="6320"/>
                  </a:lnTo>
                  <a:lnTo>
                    <a:pt x="1142" y="6407"/>
                  </a:lnTo>
                  <a:lnTo>
                    <a:pt x="1317" y="7592"/>
                  </a:lnTo>
                  <a:lnTo>
                    <a:pt x="1054" y="11892"/>
                  </a:lnTo>
                  <a:lnTo>
                    <a:pt x="352" y="13516"/>
                  </a:lnTo>
                  <a:lnTo>
                    <a:pt x="352" y="13560"/>
                  </a:lnTo>
                  <a:lnTo>
                    <a:pt x="133" y="14745"/>
                  </a:lnTo>
                  <a:lnTo>
                    <a:pt x="133" y="14788"/>
                  </a:lnTo>
                  <a:lnTo>
                    <a:pt x="1" y="16982"/>
                  </a:lnTo>
                  <a:lnTo>
                    <a:pt x="45" y="19176"/>
                  </a:lnTo>
                  <a:lnTo>
                    <a:pt x="45" y="19220"/>
                  </a:lnTo>
                  <a:lnTo>
                    <a:pt x="352" y="21678"/>
                  </a:lnTo>
                  <a:lnTo>
                    <a:pt x="747" y="25495"/>
                  </a:lnTo>
                  <a:lnTo>
                    <a:pt x="791" y="28040"/>
                  </a:lnTo>
                  <a:lnTo>
                    <a:pt x="1010" y="30322"/>
                  </a:lnTo>
                  <a:lnTo>
                    <a:pt x="1054" y="30410"/>
                  </a:lnTo>
                  <a:lnTo>
                    <a:pt x="1405" y="31375"/>
                  </a:lnTo>
                  <a:lnTo>
                    <a:pt x="1493" y="31463"/>
                  </a:lnTo>
                  <a:lnTo>
                    <a:pt x="1581" y="31507"/>
                  </a:lnTo>
                  <a:lnTo>
                    <a:pt x="1625" y="31463"/>
                  </a:lnTo>
                  <a:lnTo>
                    <a:pt x="1712" y="31463"/>
                  </a:lnTo>
                  <a:lnTo>
                    <a:pt x="1756" y="31375"/>
                  </a:lnTo>
                  <a:lnTo>
                    <a:pt x="1756" y="31331"/>
                  </a:lnTo>
                  <a:lnTo>
                    <a:pt x="1756" y="31244"/>
                  </a:lnTo>
                  <a:lnTo>
                    <a:pt x="1361" y="30278"/>
                  </a:lnTo>
                  <a:lnTo>
                    <a:pt x="1142" y="28040"/>
                  </a:lnTo>
                  <a:lnTo>
                    <a:pt x="1098" y="25495"/>
                  </a:lnTo>
                  <a:lnTo>
                    <a:pt x="703" y="21634"/>
                  </a:lnTo>
                  <a:lnTo>
                    <a:pt x="396" y="19176"/>
                  </a:lnTo>
                  <a:lnTo>
                    <a:pt x="352" y="16982"/>
                  </a:lnTo>
                  <a:lnTo>
                    <a:pt x="484" y="14832"/>
                  </a:lnTo>
                  <a:lnTo>
                    <a:pt x="703" y="13648"/>
                  </a:lnTo>
                  <a:lnTo>
                    <a:pt x="1405" y="12024"/>
                  </a:lnTo>
                  <a:lnTo>
                    <a:pt x="1405" y="11936"/>
                  </a:lnTo>
                  <a:lnTo>
                    <a:pt x="1668" y="7592"/>
                  </a:lnTo>
                  <a:lnTo>
                    <a:pt x="1668" y="7548"/>
                  </a:lnTo>
                  <a:lnTo>
                    <a:pt x="1493" y="6363"/>
                  </a:lnTo>
                  <a:lnTo>
                    <a:pt x="1625" y="5530"/>
                  </a:lnTo>
                  <a:lnTo>
                    <a:pt x="2897" y="1800"/>
                  </a:lnTo>
                  <a:lnTo>
                    <a:pt x="2897" y="1756"/>
                  </a:lnTo>
                  <a:lnTo>
                    <a:pt x="3029" y="834"/>
                  </a:lnTo>
                  <a:lnTo>
                    <a:pt x="3029" y="791"/>
                  </a:lnTo>
                  <a:lnTo>
                    <a:pt x="2985" y="176"/>
                  </a:lnTo>
                  <a:lnTo>
                    <a:pt x="2985" y="89"/>
                  </a:lnTo>
                  <a:lnTo>
                    <a:pt x="2941" y="45"/>
                  </a:lnTo>
                  <a:lnTo>
                    <a:pt x="289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0" name="Google Shape;5190;p168"/>
            <p:cNvSpPr/>
            <p:nvPr/>
          </p:nvSpPr>
          <p:spPr>
            <a:xfrm>
              <a:off x="1043325" y="4272075"/>
              <a:ext cx="50475" cy="285250"/>
            </a:xfrm>
            <a:custGeom>
              <a:avLst/>
              <a:gdLst/>
              <a:ahLst/>
              <a:cxnLst/>
              <a:rect l="l" t="t" r="r" b="b"/>
              <a:pathLst>
                <a:path w="2019" h="11410" extrusionOk="0">
                  <a:moveTo>
                    <a:pt x="88" y="1"/>
                  </a:moveTo>
                  <a:lnTo>
                    <a:pt x="44" y="45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307" y="2063"/>
                  </a:lnTo>
                  <a:lnTo>
                    <a:pt x="527" y="4213"/>
                  </a:lnTo>
                  <a:lnTo>
                    <a:pt x="1229" y="10313"/>
                  </a:lnTo>
                  <a:lnTo>
                    <a:pt x="1229" y="10356"/>
                  </a:lnTo>
                  <a:lnTo>
                    <a:pt x="1712" y="11278"/>
                  </a:lnTo>
                  <a:lnTo>
                    <a:pt x="1756" y="11366"/>
                  </a:lnTo>
                  <a:lnTo>
                    <a:pt x="1887" y="11410"/>
                  </a:lnTo>
                  <a:lnTo>
                    <a:pt x="1931" y="11366"/>
                  </a:lnTo>
                  <a:lnTo>
                    <a:pt x="2019" y="11322"/>
                  </a:lnTo>
                  <a:lnTo>
                    <a:pt x="2019" y="11278"/>
                  </a:lnTo>
                  <a:lnTo>
                    <a:pt x="2019" y="11190"/>
                  </a:lnTo>
                  <a:lnTo>
                    <a:pt x="2019" y="11146"/>
                  </a:lnTo>
                  <a:lnTo>
                    <a:pt x="1536" y="10225"/>
                  </a:lnTo>
                  <a:lnTo>
                    <a:pt x="878" y="4213"/>
                  </a:lnTo>
                  <a:lnTo>
                    <a:pt x="659" y="2019"/>
                  </a:lnTo>
                  <a:lnTo>
                    <a:pt x="351" y="132"/>
                  </a:lnTo>
                  <a:lnTo>
                    <a:pt x="307" y="88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1" name="Google Shape;5191;p168"/>
            <p:cNvSpPr/>
            <p:nvPr/>
          </p:nvSpPr>
          <p:spPr>
            <a:xfrm>
              <a:off x="1022475" y="4402625"/>
              <a:ext cx="26350" cy="111925"/>
            </a:xfrm>
            <a:custGeom>
              <a:avLst/>
              <a:gdLst/>
              <a:ahLst/>
              <a:cxnLst/>
              <a:rect l="l" t="t" r="r" b="b"/>
              <a:pathLst>
                <a:path w="1054" h="4477" extrusionOk="0">
                  <a:moveTo>
                    <a:pt x="88" y="0"/>
                  </a:moveTo>
                  <a:lnTo>
                    <a:pt x="44" y="44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88" y="2853"/>
                  </a:lnTo>
                  <a:lnTo>
                    <a:pt x="88" y="2897"/>
                  </a:lnTo>
                  <a:lnTo>
                    <a:pt x="264" y="3555"/>
                  </a:lnTo>
                  <a:lnTo>
                    <a:pt x="308" y="3599"/>
                  </a:lnTo>
                  <a:lnTo>
                    <a:pt x="703" y="4388"/>
                  </a:lnTo>
                  <a:lnTo>
                    <a:pt x="790" y="4432"/>
                  </a:lnTo>
                  <a:lnTo>
                    <a:pt x="878" y="4476"/>
                  </a:lnTo>
                  <a:lnTo>
                    <a:pt x="922" y="4432"/>
                  </a:lnTo>
                  <a:lnTo>
                    <a:pt x="1010" y="4388"/>
                  </a:lnTo>
                  <a:lnTo>
                    <a:pt x="1010" y="4345"/>
                  </a:lnTo>
                  <a:lnTo>
                    <a:pt x="1054" y="4257"/>
                  </a:lnTo>
                  <a:lnTo>
                    <a:pt x="1010" y="4213"/>
                  </a:lnTo>
                  <a:lnTo>
                    <a:pt x="615" y="3423"/>
                  </a:lnTo>
                  <a:lnTo>
                    <a:pt x="439" y="2809"/>
                  </a:lnTo>
                  <a:lnTo>
                    <a:pt x="352" y="264"/>
                  </a:lnTo>
                  <a:lnTo>
                    <a:pt x="352" y="176"/>
                  </a:lnTo>
                  <a:lnTo>
                    <a:pt x="352" y="132"/>
                  </a:lnTo>
                  <a:lnTo>
                    <a:pt x="352" y="44"/>
                  </a:lnTo>
                  <a:lnTo>
                    <a:pt x="30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2" name="Google Shape;5192;p168"/>
            <p:cNvSpPr/>
            <p:nvPr/>
          </p:nvSpPr>
          <p:spPr>
            <a:xfrm>
              <a:off x="1765150" y="4491475"/>
              <a:ext cx="95475" cy="49400"/>
            </a:xfrm>
            <a:custGeom>
              <a:avLst/>
              <a:gdLst/>
              <a:ahLst/>
              <a:cxnLst/>
              <a:rect l="l" t="t" r="r" b="b"/>
              <a:pathLst>
                <a:path w="3819" h="1976" extrusionOk="0">
                  <a:moveTo>
                    <a:pt x="220" y="1"/>
                  </a:moveTo>
                  <a:lnTo>
                    <a:pt x="132" y="45"/>
                  </a:lnTo>
                  <a:lnTo>
                    <a:pt x="88" y="45"/>
                  </a:lnTo>
                  <a:lnTo>
                    <a:pt x="45" y="132"/>
                  </a:lnTo>
                  <a:lnTo>
                    <a:pt x="1" y="176"/>
                  </a:lnTo>
                  <a:lnTo>
                    <a:pt x="45" y="264"/>
                  </a:lnTo>
                  <a:lnTo>
                    <a:pt x="45" y="308"/>
                  </a:lnTo>
                  <a:lnTo>
                    <a:pt x="132" y="352"/>
                  </a:lnTo>
                  <a:lnTo>
                    <a:pt x="1449" y="1054"/>
                  </a:lnTo>
                  <a:lnTo>
                    <a:pt x="3028" y="1975"/>
                  </a:lnTo>
                  <a:lnTo>
                    <a:pt x="3116" y="1975"/>
                  </a:lnTo>
                  <a:lnTo>
                    <a:pt x="3248" y="1931"/>
                  </a:lnTo>
                  <a:lnTo>
                    <a:pt x="3774" y="1493"/>
                  </a:lnTo>
                  <a:lnTo>
                    <a:pt x="3818" y="1449"/>
                  </a:lnTo>
                  <a:lnTo>
                    <a:pt x="3818" y="1361"/>
                  </a:lnTo>
                  <a:lnTo>
                    <a:pt x="3818" y="1317"/>
                  </a:lnTo>
                  <a:lnTo>
                    <a:pt x="3774" y="1273"/>
                  </a:lnTo>
                  <a:lnTo>
                    <a:pt x="3731" y="1229"/>
                  </a:lnTo>
                  <a:lnTo>
                    <a:pt x="3687" y="1186"/>
                  </a:lnTo>
                  <a:lnTo>
                    <a:pt x="3599" y="1186"/>
                  </a:lnTo>
                  <a:lnTo>
                    <a:pt x="3555" y="1229"/>
                  </a:lnTo>
                  <a:lnTo>
                    <a:pt x="3116" y="1580"/>
                  </a:lnTo>
                  <a:lnTo>
                    <a:pt x="1624" y="747"/>
                  </a:lnTo>
                  <a:lnTo>
                    <a:pt x="264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3" name="Google Shape;5193;p168"/>
            <p:cNvSpPr/>
            <p:nvPr/>
          </p:nvSpPr>
          <p:spPr>
            <a:xfrm>
              <a:off x="1765150" y="4467350"/>
              <a:ext cx="97675" cy="45000"/>
            </a:xfrm>
            <a:custGeom>
              <a:avLst/>
              <a:gdLst/>
              <a:ahLst/>
              <a:cxnLst/>
              <a:rect l="l" t="t" r="r" b="b"/>
              <a:pathLst>
                <a:path w="3907" h="1800" extrusionOk="0">
                  <a:moveTo>
                    <a:pt x="176" y="0"/>
                  </a:moveTo>
                  <a:lnTo>
                    <a:pt x="88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45" y="264"/>
                  </a:lnTo>
                  <a:lnTo>
                    <a:pt x="88" y="351"/>
                  </a:lnTo>
                  <a:lnTo>
                    <a:pt x="527" y="702"/>
                  </a:lnTo>
                  <a:lnTo>
                    <a:pt x="571" y="746"/>
                  </a:lnTo>
                  <a:lnTo>
                    <a:pt x="2458" y="1536"/>
                  </a:lnTo>
                  <a:lnTo>
                    <a:pt x="3336" y="1799"/>
                  </a:lnTo>
                  <a:lnTo>
                    <a:pt x="3379" y="1799"/>
                  </a:lnTo>
                  <a:lnTo>
                    <a:pt x="3467" y="1756"/>
                  </a:lnTo>
                  <a:lnTo>
                    <a:pt x="3818" y="1580"/>
                  </a:lnTo>
                  <a:lnTo>
                    <a:pt x="3862" y="1536"/>
                  </a:lnTo>
                  <a:lnTo>
                    <a:pt x="3906" y="1448"/>
                  </a:lnTo>
                  <a:lnTo>
                    <a:pt x="3906" y="1405"/>
                  </a:lnTo>
                  <a:lnTo>
                    <a:pt x="3906" y="1317"/>
                  </a:lnTo>
                  <a:lnTo>
                    <a:pt x="3862" y="1273"/>
                  </a:lnTo>
                  <a:lnTo>
                    <a:pt x="3774" y="1229"/>
                  </a:lnTo>
                  <a:lnTo>
                    <a:pt x="3731" y="1229"/>
                  </a:lnTo>
                  <a:lnTo>
                    <a:pt x="3643" y="1273"/>
                  </a:lnTo>
                  <a:lnTo>
                    <a:pt x="3379" y="1448"/>
                  </a:lnTo>
                  <a:lnTo>
                    <a:pt x="2590" y="1229"/>
                  </a:lnTo>
                  <a:lnTo>
                    <a:pt x="747" y="439"/>
                  </a:lnTo>
                  <a:lnTo>
                    <a:pt x="308" y="44"/>
                  </a:lnTo>
                  <a:lnTo>
                    <a:pt x="220" y="44"/>
                  </a:lnTo>
                  <a:lnTo>
                    <a:pt x="17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4" name="Google Shape;5194;p168"/>
            <p:cNvSpPr/>
            <p:nvPr/>
          </p:nvSpPr>
          <p:spPr>
            <a:xfrm>
              <a:off x="1765150" y="4441025"/>
              <a:ext cx="127275" cy="43900"/>
            </a:xfrm>
            <a:custGeom>
              <a:avLst/>
              <a:gdLst/>
              <a:ahLst/>
              <a:cxnLst/>
              <a:rect l="l" t="t" r="r" b="b"/>
              <a:pathLst>
                <a:path w="5091" h="1756" extrusionOk="0">
                  <a:moveTo>
                    <a:pt x="176" y="0"/>
                  </a:moveTo>
                  <a:lnTo>
                    <a:pt x="88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176"/>
                  </a:lnTo>
                  <a:lnTo>
                    <a:pt x="1" y="264"/>
                  </a:lnTo>
                  <a:lnTo>
                    <a:pt x="45" y="307"/>
                  </a:lnTo>
                  <a:lnTo>
                    <a:pt x="571" y="834"/>
                  </a:lnTo>
                  <a:lnTo>
                    <a:pt x="1624" y="1404"/>
                  </a:lnTo>
                  <a:lnTo>
                    <a:pt x="2458" y="1755"/>
                  </a:lnTo>
                  <a:lnTo>
                    <a:pt x="2546" y="1755"/>
                  </a:lnTo>
                  <a:lnTo>
                    <a:pt x="3818" y="1668"/>
                  </a:lnTo>
                  <a:lnTo>
                    <a:pt x="3906" y="1668"/>
                  </a:lnTo>
                  <a:lnTo>
                    <a:pt x="5003" y="1009"/>
                  </a:lnTo>
                  <a:lnTo>
                    <a:pt x="5047" y="966"/>
                  </a:lnTo>
                  <a:lnTo>
                    <a:pt x="5047" y="878"/>
                  </a:lnTo>
                  <a:lnTo>
                    <a:pt x="5091" y="834"/>
                  </a:lnTo>
                  <a:lnTo>
                    <a:pt x="5047" y="746"/>
                  </a:lnTo>
                  <a:lnTo>
                    <a:pt x="5003" y="702"/>
                  </a:lnTo>
                  <a:lnTo>
                    <a:pt x="4915" y="658"/>
                  </a:lnTo>
                  <a:lnTo>
                    <a:pt x="4871" y="658"/>
                  </a:lnTo>
                  <a:lnTo>
                    <a:pt x="4784" y="702"/>
                  </a:lnTo>
                  <a:lnTo>
                    <a:pt x="3774" y="1317"/>
                  </a:lnTo>
                  <a:lnTo>
                    <a:pt x="2546" y="1404"/>
                  </a:lnTo>
                  <a:lnTo>
                    <a:pt x="1756" y="1097"/>
                  </a:lnTo>
                  <a:lnTo>
                    <a:pt x="791" y="527"/>
                  </a:lnTo>
                  <a:lnTo>
                    <a:pt x="264" y="44"/>
                  </a:lnTo>
                  <a:lnTo>
                    <a:pt x="220" y="44"/>
                  </a:lnTo>
                  <a:lnTo>
                    <a:pt x="17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5" name="Google Shape;5195;p168"/>
            <p:cNvSpPr/>
            <p:nvPr/>
          </p:nvSpPr>
          <p:spPr>
            <a:xfrm>
              <a:off x="1728950" y="4366425"/>
              <a:ext cx="241375" cy="79000"/>
            </a:xfrm>
            <a:custGeom>
              <a:avLst/>
              <a:gdLst/>
              <a:ahLst/>
              <a:cxnLst/>
              <a:rect l="l" t="t" r="r" b="b"/>
              <a:pathLst>
                <a:path w="9655" h="3160" extrusionOk="0">
                  <a:moveTo>
                    <a:pt x="176" y="0"/>
                  </a:moveTo>
                  <a:lnTo>
                    <a:pt x="88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45" y="264"/>
                  </a:lnTo>
                  <a:lnTo>
                    <a:pt x="308" y="702"/>
                  </a:lnTo>
                  <a:lnTo>
                    <a:pt x="878" y="1668"/>
                  </a:lnTo>
                  <a:lnTo>
                    <a:pt x="878" y="1712"/>
                  </a:lnTo>
                  <a:lnTo>
                    <a:pt x="1756" y="2502"/>
                  </a:lnTo>
                  <a:lnTo>
                    <a:pt x="1800" y="2545"/>
                  </a:lnTo>
                  <a:lnTo>
                    <a:pt x="2853" y="2896"/>
                  </a:lnTo>
                  <a:lnTo>
                    <a:pt x="2897" y="2896"/>
                  </a:lnTo>
                  <a:lnTo>
                    <a:pt x="6232" y="3160"/>
                  </a:lnTo>
                  <a:lnTo>
                    <a:pt x="6319" y="3160"/>
                  </a:lnTo>
                  <a:lnTo>
                    <a:pt x="9567" y="1536"/>
                  </a:lnTo>
                  <a:lnTo>
                    <a:pt x="9610" y="1492"/>
                  </a:lnTo>
                  <a:lnTo>
                    <a:pt x="9654" y="1448"/>
                  </a:lnTo>
                  <a:lnTo>
                    <a:pt x="9654" y="1361"/>
                  </a:lnTo>
                  <a:lnTo>
                    <a:pt x="9654" y="1317"/>
                  </a:lnTo>
                  <a:lnTo>
                    <a:pt x="9610" y="1229"/>
                  </a:lnTo>
                  <a:lnTo>
                    <a:pt x="9523" y="1229"/>
                  </a:lnTo>
                  <a:lnTo>
                    <a:pt x="9479" y="1185"/>
                  </a:lnTo>
                  <a:lnTo>
                    <a:pt x="9391" y="1229"/>
                  </a:lnTo>
                  <a:lnTo>
                    <a:pt x="6232" y="2809"/>
                  </a:lnTo>
                  <a:lnTo>
                    <a:pt x="2941" y="2545"/>
                  </a:lnTo>
                  <a:lnTo>
                    <a:pt x="1931" y="2194"/>
                  </a:lnTo>
                  <a:lnTo>
                    <a:pt x="1142" y="1492"/>
                  </a:lnTo>
                  <a:lnTo>
                    <a:pt x="571" y="527"/>
                  </a:lnTo>
                  <a:lnTo>
                    <a:pt x="352" y="88"/>
                  </a:lnTo>
                  <a:lnTo>
                    <a:pt x="308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6" name="Google Shape;5196;p168"/>
            <p:cNvSpPr/>
            <p:nvPr/>
          </p:nvSpPr>
          <p:spPr>
            <a:xfrm>
              <a:off x="1807950" y="46790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7" name="Google Shape;5197;p168"/>
            <p:cNvSpPr/>
            <p:nvPr/>
          </p:nvSpPr>
          <p:spPr>
            <a:xfrm>
              <a:off x="1807950" y="46790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8" name="Google Shape;5198;p168"/>
            <p:cNvSpPr/>
            <p:nvPr/>
          </p:nvSpPr>
          <p:spPr>
            <a:xfrm>
              <a:off x="1490900" y="2760400"/>
              <a:ext cx="866675" cy="1925275"/>
            </a:xfrm>
            <a:custGeom>
              <a:avLst/>
              <a:gdLst/>
              <a:ahLst/>
              <a:cxnLst/>
              <a:rect l="l" t="t" r="r" b="b"/>
              <a:pathLst>
                <a:path w="34667" h="77011" extrusionOk="0">
                  <a:moveTo>
                    <a:pt x="34447" y="1"/>
                  </a:moveTo>
                  <a:lnTo>
                    <a:pt x="34359" y="44"/>
                  </a:lnTo>
                  <a:lnTo>
                    <a:pt x="31858" y="1931"/>
                  </a:lnTo>
                  <a:lnTo>
                    <a:pt x="28216" y="4915"/>
                  </a:lnTo>
                  <a:lnTo>
                    <a:pt x="25846" y="6758"/>
                  </a:lnTo>
                  <a:lnTo>
                    <a:pt x="23784" y="8426"/>
                  </a:lnTo>
                  <a:lnTo>
                    <a:pt x="20668" y="10883"/>
                  </a:lnTo>
                  <a:lnTo>
                    <a:pt x="15666" y="13077"/>
                  </a:lnTo>
                  <a:lnTo>
                    <a:pt x="15622" y="13077"/>
                  </a:lnTo>
                  <a:lnTo>
                    <a:pt x="13867" y="14174"/>
                  </a:lnTo>
                  <a:lnTo>
                    <a:pt x="13823" y="14218"/>
                  </a:lnTo>
                  <a:lnTo>
                    <a:pt x="12331" y="15622"/>
                  </a:lnTo>
                  <a:lnTo>
                    <a:pt x="12331" y="15666"/>
                  </a:lnTo>
                  <a:lnTo>
                    <a:pt x="10225" y="18386"/>
                  </a:lnTo>
                  <a:lnTo>
                    <a:pt x="9610" y="19045"/>
                  </a:lnTo>
                  <a:lnTo>
                    <a:pt x="8777" y="19571"/>
                  </a:lnTo>
                  <a:lnTo>
                    <a:pt x="8733" y="19615"/>
                  </a:lnTo>
                  <a:lnTo>
                    <a:pt x="8118" y="20229"/>
                  </a:lnTo>
                  <a:lnTo>
                    <a:pt x="8118" y="20273"/>
                  </a:lnTo>
                  <a:lnTo>
                    <a:pt x="7065" y="22204"/>
                  </a:lnTo>
                  <a:lnTo>
                    <a:pt x="7021" y="22204"/>
                  </a:lnTo>
                  <a:lnTo>
                    <a:pt x="6451" y="23915"/>
                  </a:lnTo>
                  <a:lnTo>
                    <a:pt x="6451" y="23959"/>
                  </a:lnTo>
                  <a:lnTo>
                    <a:pt x="6319" y="25583"/>
                  </a:lnTo>
                  <a:lnTo>
                    <a:pt x="6319" y="25627"/>
                  </a:lnTo>
                  <a:lnTo>
                    <a:pt x="6846" y="28347"/>
                  </a:lnTo>
                  <a:lnTo>
                    <a:pt x="6846" y="30629"/>
                  </a:lnTo>
                  <a:lnTo>
                    <a:pt x="6275" y="35631"/>
                  </a:lnTo>
                  <a:lnTo>
                    <a:pt x="5837" y="38966"/>
                  </a:lnTo>
                  <a:lnTo>
                    <a:pt x="5442" y="41819"/>
                  </a:lnTo>
                  <a:lnTo>
                    <a:pt x="5135" y="43662"/>
                  </a:lnTo>
                  <a:lnTo>
                    <a:pt x="4169" y="47699"/>
                  </a:lnTo>
                  <a:lnTo>
                    <a:pt x="3599" y="50200"/>
                  </a:lnTo>
                  <a:lnTo>
                    <a:pt x="3292" y="52087"/>
                  </a:lnTo>
                  <a:lnTo>
                    <a:pt x="2633" y="53491"/>
                  </a:lnTo>
                  <a:lnTo>
                    <a:pt x="2633" y="53535"/>
                  </a:lnTo>
                  <a:lnTo>
                    <a:pt x="2107" y="56387"/>
                  </a:lnTo>
                  <a:lnTo>
                    <a:pt x="834" y="60512"/>
                  </a:lnTo>
                  <a:lnTo>
                    <a:pt x="220" y="62837"/>
                  </a:lnTo>
                  <a:lnTo>
                    <a:pt x="1" y="63846"/>
                  </a:lnTo>
                  <a:lnTo>
                    <a:pt x="1" y="63890"/>
                  </a:lnTo>
                  <a:lnTo>
                    <a:pt x="44" y="64856"/>
                  </a:lnTo>
                  <a:lnTo>
                    <a:pt x="88" y="64987"/>
                  </a:lnTo>
                  <a:lnTo>
                    <a:pt x="2019" y="67050"/>
                  </a:lnTo>
                  <a:lnTo>
                    <a:pt x="3511" y="68629"/>
                  </a:lnTo>
                  <a:lnTo>
                    <a:pt x="5486" y="70955"/>
                  </a:lnTo>
                  <a:lnTo>
                    <a:pt x="7767" y="73412"/>
                  </a:lnTo>
                  <a:lnTo>
                    <a:pt x="9830" y="75606"/>
                  </a:lnTo>
                  <a:lnTo>
                    <a:pt x="10883" y="76967"/>
                  </a:lnTo>
                  <a:lnTo>
                    <a:pt x="10927" y="77011"/>
                  </a:lnTo>
                  <a:lnTo>
                    <a:pt x="11102" y="77011"/>
                  </a:lnTo>
                  <a:lnTo>
                    <a:pt x="11146" y="76923"/>
                  </a:lnTo>
                  <a:lnTo>
                    <a:pt x="11190" y="76879"/>
                  </a:lnTo>
                  <a:lnTo>
                    <a:pt x="11190" y="76791"/>
                  </a:lnTo>
                  <a:lnTo>
                    <a:pt x="11146" y="76747"/>
                  </a:lnTo>
                  <a:lnTo>
                    <a:pt x="10093" y="75387"/>
                  </a:lnTo>
                  <a:lnTo>
                    <a:pt x="8031" y="73149"/>
                  </a:lnTo>
                  <a:lnTo>
                    <a:pt x="5749" y="70736"/>
                  </a:lnTo>
                  <a:lnTo>
                    <a:pt x="3774" y="68410"/>
                  </a:lnTo>
                  <a:lnTo>
                    <a:pt x="2282" y="66830"/>
                  </a:lnTo>
                  <a:lnTo>
                    <a:pt x="395" y="64812"/>
                  </a:lnTo>
                  <a:lnTo>
                    <a:pt x="352" y="63890"/>
                  </a:lnTo>
                  <a:lnTo>
                    <a:pt x="571" y="62925"/>
                  </a:lnTo>
                  <a:lnTo>
                    <a:pt x="1141" y="60599"/>
                  </a:lnTo>
                  <a:lnTo>
                    <a:pt x="2458" y="56475"/>
                  </a:lnTo>
                  <a:lnTo>
                    <a:pt x="2984" y="53578"/>
                  </a:lnTo>
                  <a:lnTo>
                    <a:pt x="3599" y="52174"/>
                  </a:lnTo>
                  <a:lnTo>
                    <a:pt x="3643" y="52174"/>
                  </a:lnTo>
                  <a:lnTo>
                    <a:pt x="3950" y="50287"/>
                  </a:lnTo>
                  <a:lnTo>
                    <a:pt x="4520" y="47786"/>
                  </a:lnTo>
                  <a:lnTo>
                    <a:pt x="5442" y="43749"/>
                  </a:lnTo>
                  <a:lnTo>
                    <a:pt x="5793" y="41862"/>
                  </a:lnTo>
                  <a:lnTo>
                    <a:pt x="6188" y="39010"/>
                  </a:lnTo>
                  <a:lnTo>
                    <a:pt x="6627" y="35675"/>
                  </a:lnTo>
                  <a:lnTo>
                    <a:pt x="7197" y="30673"/>
                  </a:lnTo>
                  <a:lnTo>
                    <a:pt x="7197" y="30629"/>
                  </a:lnTo>
                  <a:lnTo>
                    <a:pt x="7197" y="28347"/>
                  </a:lnTo>
                  <a:lnTo>
                    <a:pt x="7197" y="28303"/>
                  </a:lnTo>
                  <a:lnTo>
                    <a:pt x="6670" y="25583"/>
                  </a:lnTo>
                  <a:lnTo>
                    <a:pt x="6802" y="24003"/>
                  </a:lnTo>
                  <a:lnTo>
                    <a:pt x="7372" y="22336"/>
                  </a:lnTo>
                  <a:lnTo>
                    <a:pt x="8382" y="20449"/>
                  </a:lnTo>
                  <a:lnTo>
                    <a:pt x="8996" y="19878"/>
                  </a:lnTo>
                  <a:lnTo>
                    <a:pt x="9830" y="19352"/>
                  </a:lnTo>
                  <a:lnTo>
                    <a:pt x="9874" y="19308"/>
                  </a:lnTo>
                  <a:lnTo>
                    <a:pt x="10488" y="18606"/>
                  </a:lnTo>
                  <a:lnTo>
                    <a:pt x="12594" y="15885"/>
                  </a:lnTo>
                  <a:lnTo>
                    <a:pt x="14042" y="14481"/>
                  </a:lnTo>
                  <a:lnTo>
                    <a:pt x="15798" y="13384"/>
                  </a:lnTo>
                  <a:lnTo>
                    <a:pt x="20800" y="11234"/>
                  </a:lnTo>
                  <a:lnTo>
                    <a:pt x="20844" y="11190"/>
                  </a:lnTo>
                  <a:lnTo>
                    <a:pt x="24003" y="8733"/>
                  </a:lnTo>
                  <a:lnTo>
                    <a:pt x="28435" y="5178"/>
                  </a:lnTo>
                  <a:lnTo>
                    <a:pt x="32077" y="2195"/>
                  </a:lnTo>
                  <a:lnTo>
                    <a:pt x="34578" y="308"/>
                  </a:lnTo>
                  <a:lnTo>
                    <a:pt x="34622" y="264"/>
                  </a:lnTo>
                  <a:lnTo>
                    <a:pt x="34666" y="176"/>
                  </a:lnTo>
                  <a:lnTo>
                    <a:pt x="34622" y="132"/>
                  </a:lnTo>
                  <a:lnTo>
                    <a:pt x="34622" y="44"/>
                  </a:lnTo>
                  <a:lnTo>
                    <a:pt x="3457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9" name="Google Shape;5199;p168"/>
            <p:cNvSpPr/>
            <p:nvPr/>
          </p:nvSpPr>
          <p:spPr>
            <a:xfrm>
              <a:off x="1465675" y="2732975"/>
              <a:ext cx="861175" cy="1931850"/>
            </a:xfrm>
            <a:custGeom>
              <a:avLst/>
              <a:gdLst/>
              <a:ahLst/>
              <a:cxnLst/>
              <a:rect l="l" t="t" r="r" b="b"/>
              <a:pathLst>
                <a:path w="34447" h="77274" extrusionOk="0">
                  <a:moveTo>
                    <a:pt x="34227" y="1"/>
                  </a:moveTo>
                  <a:lnTo>
                    <a:pt x="34183" y="44"/>
                  </a:lnTo>
                  <a:lnTo>
                    <a:pt x="33174" y="790"/>
                  </a:lnTo>
                  <a:lnTo>
                    <a:pt x="28435" y="4652"/>
                  </a:lnTo>
                  <a:lnTo>
                    <a:pt x="26504" y="6275"/>
                  </a:lnTo>
                  <a:lnTo>
                    <a:pt x="24705" y="7680"/>
                  </a:lnTo>
                  <a:lnTo>
                    <a:pt x="22862" y="9128"/>
                  </a:lnTo>
                  <a:lnTo>
                    <a:pt x="20931" y="10532"/>
                  </a:lnTo>
                  <a:lnTo>
                    <a:pt x="19044" y="11366"/>
                  </a:lnTo>
                  <a:lnTo>
                    <a:pt x="14876" y="12814"/>
                  </a:lnTo>
                  <a:lnTo>
                    <a:pt x="9479" y="14788"/>
                  </a:lnTo>
                  <a:lnTo>
                    <a:pt x="9435" y="14832"/>
                  </a:lnTo>
                  <a:lnTo>
                    <a:pt x="8908" y="15271"/>
                  </a:lnTo>
                  <a:lnTo>
                    <a:pt x="8864" y="15315"/>
                  </a:lnTo>
                  <a:lnTo>
                    <a:pt x="7987" y="16543"/>
                  </a:lnTo>
                  <a:lnTo>
                    <a:pt x="7943" y="16587"/>
                  </a:lnTo>
                  <a:lnTo>
                    <a:pt x="6933" y="18474"/>
                  </a:lnTo>
                  <a:lnTo>
                    <a:pt x="5968" y="20800"/>
                  </a:lnTo>
                  <a:lnTo>
                    <a:pt x="5968" y="20844"/>
                  </a:lnTo>
                  <a:lnTo>
                    <a:pt x="5441" y="23169"/>
                  </a:lnTo>
                  <a:lnTo>
                    <a:pt x="5441" y="23213"/>
                  </a:lnTo>
                  <a:lnTo>
                    <a:pt x="5398" y="24617"/>
                  </a:lnTo>
                  <a:lnTo>
                    <a:pt x="5398" y="24661"/>
                  </a:lnTo>
                  <a:lnTo>
                    <a:pt x="6319" y="29269"/>
                  </a:lnTo>
                  <a:lnTo>
                    <a:pt x="6407" y="30761"/>
                  </a:lnTo>
                  <a:lnTo>
                    <a:pt x="6144" y="34666"/>
                  </a:lnTo>
                  <a:lnTo>
                    <a:pt x="5836" y="37431"/>
                  </a:lnTo>
                  <a:lnTo>
                    <a:pt x="5485" y="40327"/>
                  </a:lnTo>
                  <a:lnTo>
                    <a:pt x="5134" y="42784"/>
                  </a:lnTo>
                  <a:lnTo>
                    <a:pt x="4871" y="44364"/>
                  </a:lnTo>
                  <a:lnTo>
                    <a:pt x="3906" y="48532"/>
                  </a:lnTo>
                  <a:lnTo>
                    <a:pt x="3423" y="51472"/>
                  </a:lnTo>
                  <a:lnTo>
                    <a:pt x="3247" y="53447"/>
                  </a:lnTo>
                  <a:lnTo>
                    <a:pt x="2633" y="55860"/>
                  </a:lnTo>
                  <a:lnTo>
                    <a:pt x="1756" y="58449"/>
                  </a:lnTo>
                  <a:lnTo>
                    <a:pt x="922" y="60775"/>
                  </a:lnTo>
                  <a:lnTo>
                    <a:pt x="922" y="60819"/>
                  </a:lnTo>
                  <a:lnTo>
                    <a:pt x="307" y="63188"/>
                  </a:lnTo>
                  <a:lnTo>
                    <a:pt x="0" y="64549"/>
                  </a:lnTo>
                  <a:lnTo>
                    <a:pt x="0" y="64592"/>
                  </a:lnTo>
                  <a:lnTo>
                    <a:pt x="44" y="66743"/>
                  </a:lnTo>
                  <a:lnTo>
                    <a:pt x="44" y="66786"/>
                  </a:lnTo>
                  <a:lnTo>
                    <a:pt x="264" y="67357"/>
                  </a:lnTo>
                  <a:lnTo>
                    <a:pt x="307" y="67401"/>
                  </a:lnTo>
                  <a:lnTo>
                    <a:pt x="3423" y="70955"/>
                  </a:lnTo>
                  <a:lnTo>
                    <a:pt x="7811" y="75650"/>
                  </a:lnTo>
                  <a:lnTo>
                    <a:pt x="9303" y="77230"/>
                  </a:lnTo>
                  <a:lnTo>
                    <a:pt x="9347" y="77274"/>
                  </a:lnTo>
                  <a:lnTo>
                    <a:pt x="9435" y="77274"/>
                  </a:lnTo>
                  <a:lnTo>
                    <a:pt x="9566" y="77230"/>
                  </a:lnTo>
                  <a:lnTo>
                    <a:pt x="9610" y="77186"/>
                  </a:lnTo>
                  <a:lnTo>
                    <a:pt x="9610" y="77098"/>
                  </a:lnTo>
                  <a:lnTo>
                    <a:pt x="9610" y="77054"/>
                  </a:lnTo>
                  <a:lnTo>
                    <a:pt x="9566" y="77011"/>
                  </a:lnTo>
                  <a:lnTo>
                    <a:pt x="3686" y="70736"/>
                  </a:lnTo>
                  <a:lnTo>
                    <a:pt x="571" y="67225"/>
                  </a:lnTo>
                  <a:lnTo>
                    <a:pt x="395" y="66699"/>
                  </a:lnTo>
                  <a:lnTo>
                    <a:pt x="351" y="64592"/>
                  </a:lnTo>
                  <a:lnTo>
                    <a:pt x="659" y="63276"/>
                  </a:lnTo>
                  <a:lnTo>
                    <a:pt x="1273" y="60906"/>
                  </a:lnTo>
                  <a:lnTo>
                    <a:pt x="2107" y="58581"/>
                  </a:lnTo>
                  <a:lnTo>
                    <a:pt x="2984" y="55992"/>
                  </a:lnTo>
                  <a:lnTo>
                    <a:pt x="3599" y="53535"/>
                  </a:lnTo>
                  <a:lnTo>
                    <a:pt x="3599" y="53491"/>
                  </a:lnTo>
                  <a:lnTo>
                    <a:pt x="3774" y="51516"/>
                  </a:lnTo>
                  <a:lnTo>
                    <a:pt x="4213" y="48576"/>
                  </a:lnTo>
                  <a:lnTo>
                    <a:pt x="5222" y="44407"/>
                  </a:lnTo>
                  <a:lnTo>
                    <a:pt x="5485" y="42828"/>
                  </a:lnTo>
                  <a:lnTo>
                    <a:pt x="5836" y="40370"/>
                  </a:lnTo>
                  <a:lnTo>
                    <a:pt x="6187" y="37474"/>
                  </a:lnTo>
                  <a:lnTo>
                    <a:pt x="6495" y="34710"/>
                  </a:lnTo>
                  <a:lnTo>
                    <a:pt x="6758" y="30805"/>
                  </a:lnTo>
                  <a:lnTo>
                    <a:pt x="6758" y="30761"/>
                  </a:lnTo>
                  <a:lnTo>
                    <a:pt x="6670" y="29225"/>
                  </a:lnTo>
                  <a:lnTo>
                    <a:pt x="5749" y="24617"/>
                  </a:lnTo>
                  <a:lnTo>
                    <a:pt x="5793" y="23257"/>
                  </a:lnTo>
                  <a:lnTo>
                    <a:pt x="6319" y="20932"/>
                  </a:lnTo>
                  <a:lnTo>
                    <a:pt x="7284" y="18606"/>
                  </a:lnTo>
                  <a:lnTo>
                    <a:pt x="8250" y="16763"/>
                  </a:lnTo>
                  <a:lnTo>
                    <a:pt x="9127" y="15534"/>
                  </a:lnTo>
                  <a:lnTo>
                    <a:pt x="9610" y="15095"/>
                  </a:lnTo>
                  <a:lnTo>
                    <a:pt x="15007" y="13165"/>
                  </a:lnTo>
                  <a:lnTo>
                    <a:pt x="19132" y="11673"/>
                  </a:lnTo>
                  <a:lnTo>
                    <a:pt x="21063" y="10839"/>
                  </a:lnTo>
                  <a:lnTo>
                    <a:pt x="21107" y="10839"/>
                  </a:lnTo>
                  <a:lnTo>
                    <a:pt x="23081" y="9435"/>
                  </a:lnTo>
                  <a:lnTo>
                    <a:pt x="24924" y="7943"/>
                  </a:lnTo>
                  <a:lnTo>
                    <a:pt x="26724" y="6539"/>
                  </a:lnTo>
                  <a:lnTo>
                    <a:pt x="28654" y="4959"/>
                  </a:lnTo>
                  <a:lnTo>
                    <a:pt x="33350" y="1054"/>
                  </a:lnTo>
                  <a:lnTo>
                    <a:pt x="34403" y="308"/>
                  </a:lnTo>
                  <a:lnTo>
                    <a:pt x="34447" y="264"/>
                  </a:lnTo>
                  <a:lnTo>
                    <a:pt x="34447" y="220"/>
                  </a:lnTo>
                  <a:lnTo>
                    <a:pt x="34447" y="132"/>
                  </a:lnTo>
                  <a:lnTo>
                    <a:pt x="34447" y="88"/>
                  </a:lnTo>
                  <a:lnTo>
                    <a:pt x="3435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0" name="Google Shape;5200;p168"/>
            <p:cNvSpPr/>
            <p:nvPr/>
          </p:nvSpPr>
          <p:spPr>
            <a:xfrm>
              <a:off x="1417400" y="2679225"/>
              <a:ext cx="851300" cy="1981225"/>
            </a:xfrm>
            <a:custGeom>
              <a:avLst/>
              <a:gdLst/>
              <a:ahLst/>
              <a:cxnLst/>
              <a:rect l="l" t="t" r="r" b="b"/>
              <a:pathLst>
                <a:path w="34052" h="79249" extrusionOk="0">
                  <a:moveTo>
                    <a:pt x="33876" y="0"/>
                  </a:moveTo>
                  <a:lnTo>
                    <a:pt x="33789" y="44"/>
                  </a:lnTo>
                  <a:lnTo>
                    <a:pt x="33745" y="44"/>
                  </a:lnTo>
                  <a:lnTo>
                    <a:pt x="31244" y="2194"/>
                  </a:lnTo>
                  <a:lnTo>
                    <a:pt x="28786" y="4213"/>
                  </a:lnTo>
                  <a:lnTo>
                    <a:pt x="26461" y="6056"/>
                  </a:lnTo>
                  <a:lnTo>
                    <a:pt x="22994" y="8645"/>
                  </a:lnTo>
                  <a:lnTo>
                    <a:pt x="21239" y="9830"/>
                  </a:lnTo>
                  <a:lnTo>
                    <a:pt x="18738" y="10883"/>
                  </a:lnTo>
                  <a:lnTo>
                    <a:pt x="15534" y="12111"/>
                  </a:lnTo>
                  <a:lnTo>
                    <a:pt x="13209" y="13472"/>
                  </a:lnTo>
                  <a:lnTo>
                    <a:pt x="10356" y="14569"/>
                  </a:lnTo>
                  <a:lnTo>
                    <a:pt x="10312" y="14569"/>
                  </a:lnTo>
                  <a:lnTo>
                    <a:pt x="8294" y="15797"/>
                  </a:lnTo>
                  <a:lnTo>
                    <a:pt x="6056" y="16938"/>
                  </a:lnTo>
                  <a:lnTo>
                    <a:pt x="3862" y="17465"/>
                  </a:lnTo>
                  <a:lnTo>
                    <a:pt x="2721" y="17684"/>
                  </a:lnTo>
                  <a:lnTo>
                    <a:pt x="2633" y="17684"/>
                  </a:lnTo>
                  <a:lnTo>
                    <a:pt x="2590" y="17772"/>
                  </a:lnTo>
                  <a:lnTo>
                    <a:pt x="2590" y="17860"/>
                  </a:lnTo>
                  <a:lnTo>
                    <a:pt x="2633" y="17948"/>
                  </a:lnTo>
                  <a:lnTo>
                    <a:pt x="3248" y="18518"/>
                  </a:lnTo>
                  <a:lnTo>
                    <a:pt x="3379" y="19045"/>
                  </a:lnTo>
                  <a:lnTo>
                    <a:pt x="3248" y="20142"/>
                  </a:lnTo>
                  <a:lnTo>
                    <a:pt x="3248" y="21195"/>
                  </a:lnTo>
                  <a:lnTo>
                    <a:pt x="3292" y="22248"/>
                  </a:lnTo>
                  <a:lnTo>
                    <a:pt x="3423" y="23257"/>
                  </a:lnTo>
                  <a:lnTo>
                    <a:pt x="3599" y="24222"/>
                  </a:lnTo>
                  <a:lnTo>
                    <a:pt x="3818" y="25232"/>
                  </a:lnTo>
                  <a:lnTo>
                    <a:pt x="4301" y="27162"/>
                  </a:lnTo>
                  <a:lnTo>
                    <a:pt x="4696" y="28698"/>
                  </a:lnTo>
                  <a:lnTo>
                    <a:pt x="5047" y="30278"/>
                  </a:lnTo>
                  <a:lnTo>
                    <a:pt x="5178" y="31112"/>
                  </a:lnTo>
                  <a:lnTo>
                    <a:pt x="5266" y="31945"/>
                  </a:lnTo>
                  <a:lnTo>
                    <a:pt x="5354" y="32779"/>
                  </a:lnTo>
                  <a:lnTo>
                    <a:pt x="5354" y="33657"/>
                  </a:lnTo>
                  <a:lnTo>
                    <a:pt x="5354" y="36202"/>
                  </a:lnTo>
                  <a:lnTo>
                    <a:pt x="5135" y="38659"/>
                  </a:lnTo>
                  <a:lnTo>
                    <a:pt x="4871" y="41029"/>
                  </a:lnTo>
                  <a:lnTo>
                    <a:pt x="4257" y="45724"/>
                  </a:lnTo>
                  <a:lnTo>
                    <a:pt x="3687" y="47962"/>
                  </a:lnTo>
                  <a:lnTo>
                    <a:pt x="3292" y="50770"/>
                  </a:lnTo>
                  <a:lnTo>
                    <a:pt x="3028" y="53315"/>
                  </a:lnTo>
                  <a:lnTo>
                    <a:pt x="2546" y="56387"/>
                  </a:lnTo>
                  <a:lnTo>
                    <a:pt x="2195" y="58449"/>
                  </a:lnTo>
                  <a:lnTo>
                    <a:pt x="1317" y="60775"/>
                  </a:lnTo>
                  <a:lnTo>
                    <a:pt x="88" y="65075"/>
                  </a:lnTo>
                  <a:lnTo>
                    <a:pt x="1" y="66874"/>
                  </a:lnTo>
                  <a:lnTo>
                    <a:pt x="1" y="66918"/>
                  </a:lnTo>
                  <a:lnTo>
                    <a:pt x="132" y="68936"/>
                  </a:lnTo>
                  <a:lnTo>
                    <a:pt x="44" y="70516"/>
                  </a:lnTo>
                  <a:lnTo>
                    <a:pt x="88" y="71569"/>
                  </a:lnTo>
                  <a:lnTo>
                    <a:pt x="132" y="71657"/>
                  </a:lnTo>
                  <a:lnTo>
                    <a:pt x="395" y="72184"/>
                  </a:lnTo>
                  <a:lnTo>
                    <a:pt x="395" y="72227"/>
                  </a:lnTo>
                  <a:lnTo>
                    <a:pt x="2633" y="74773"/>
                  </a:lnTo>
                  <a:lnTo>
                    <a:pt x="5486" y="77625"/>
                  </a:lnTo>
                  <a:lnTo>
                    <a:pt x="7153" y="79204"/>
                  </a:lnTo>
                  <a:lnTo>
                    <a:pt x="7285" y="79248"/>
                  </a:lnTo>
                  <a:lnTo>
                    <a:pt x="7329" y="79248"/>
                  </a:lnTo>
                  <a:lnTo>
                    <a:pt x="7416" y="79204"/>
                  </a:lnTo>
                  <a:lnTo>
                    <a:pt x="7460" y="79117"/>
                  </a:lnTo>
                  <a:lnTo>
                    <a:pt x="7460" y="79073"/>
                  </a:lnTo>
                  <a:lnTo>
                    <a:pt x="7416" y="78985"/>
                  </a:lnTo>
                  <a:lnTo>
                    <a:pt x="7416" y="78941"/>
                  </a:lnTo>
                  <a:lnTo>
                    <a:pt x="5705" y="77361"/>
                  </a:lnTo>
                  <a:lnTo>
                    <a:pt x="2853" y="74553"/>
                  </a:lnTo>
                  <a:lnTo>
                    <a:pt x="703" y="72008"/>
                  </a:lnTo>
                  <a:lnTo>
                    <a:pt x="439" y="71525"/>
                  </a:lnTo>
                  <a:lnTo>
                    <a:pt x="395" y="70516"/>
                  </a:lnTo>
                  <a:lnTo>
                    <a:pt x="483" y="68936"/>
                  </a:lnTo>
                  <a:lnTo>
                    <a:pt x="352" y="66874"/>
                  </a:lnTo>
                  <a:lnTo>
                    <a:pt x="439" y="65119"/>
                  </a:lnTo>
                  <a:lnTo>
                    <a:pt x="1624" y="60862"/>
                  </a:lnTo>
                  <a:lnTo>
                    <a:pt x="2502" y="58537"/>
                  </a:lnTo>
                  <a:lnTo>
                    <a:pt x="2502" y="58493"/>
                  </a:lnTo>
                  <a:lnTo>
                    <a:pt x="2897" y="56431"/>
                  </a:lnTo>
                  <a:lnTo>
                    <a:pt x="3379" y="53359"/>
                  </a:lnTo>
                  <a:lnTo>
                    <a:pt x="3643" y="50814"/>
                  </a:lnTo>
                  <a:lnTo>
                    <a:pt x="4038" y="48049"/>
                  </a:lnTo>
                  <a:lnTo>
                    <a:pt x="4608" y="45812"/>
                  </a:lnTo>
                  <a:lnTo>
                    <a:pt x="5222" y="41072"/>
                  </a:lnTo>
                  <a:lnTo>
                    <a:pt x="5486" y="38703"/>
                  </a:lnTo>
                  <a:lnTo>
                    <a:pt x="5705" y="36246"/>
                  </a:lnTo>
                  <a:lnTo>
                    <a:pt x="5705" y="33657"/>
                  </a:lnTo>
                  <a:lnTo>
                    <a:pt x="5705" y="32779"/>
                  </a:lnTo>
                  <a:lnTo>
                    <a:pt x="5617" y="31901"/>
                  </a:lnTo>
                  <a:lnTo>
                    <a:pt x="5530" y="31068"/>
                  </a:lnTo>
                  <a:lnTo>
                    <a:pt x="5398" y="30234"/>
                  </a:lnTo>
                  <a:lnTo>
                    <a:pt x="5047" y="28610"/>
                  </a:lnTo>
                  <a:lnTo>
                    <a:pt x="4652" y="27075"/>
                  </a:lnTo>
                  <a:lnTo>
                    <a:pt x="4169" y="25100"/>
                  </a:lnTo>
                  <a:lnTo>
                    <a:pt x="3950" y="24135"/>
                  </a:lnTo>
                  <a:lnTo>
                    <a:pt x="3774" y="23169"/>
                  </a:lnTo>
                  <a:lnTo>
                    <a:pt x="3643" y="22160"/>
                  </a:lnTo>
                  <a:lnTo>
                    <a:pt x="3599" y="21151"/>
                  </a:lnTo>
                  <a:lnTo>
                    <a:pt x="3599" y="20142"/>
                  </a:lnTo>
                  <a:lnTo>
                    <a:pt x="3730" y="19045"/>
                  </a:lnTo>
                  <a:lnTo>
                    <a:pt x="3730" y="19001"/>
                  </a:lnTo>
                  <a:lnTo>
                    <a:pt x="3555" y="18386"/>
                  </a:lnTo>
                  <a:lnTo>
                    <a:pt x="3511" y="18299"/>
                  </a:lnTo>
                  <a:lnTo>
                    <a:pt x="3116" y="17948"/>
                  </a:lnTo>
                  <a:lnTo>
                    <a:pt x="3906" y="17816"/>
                  </a:lnTo>
                  <a:lnTo>
                    <a:pt x="6144" y="17289"/>
                  </a:lnTo>
                  <a:lnTo>
                    <a:pt x="6188" y="17289"/>
                  </a:lnTo>
                  <a:lnTo>
                    <a:pt x="8470" y="16105"/>
                  </a:lnTo>
                  <a:lnTo>
                    <a:pt x="10488" y="14876"/>
                  </a:lnTo>
                  <a:lnTo>
                    <a:pt x="13340" y="13823"/>
                  </a:lnTo>
                  <a:lnTo>
                    <a:pt x="13384" y="13779"/>
                  </a:lnTo>
                  <a:lnTo>
                    <a:pt x="15666" y="12419"/>
                  </a:lnTo>
                  <a:lnTo>
                    <a:pt x="18869" y="11234"/>
                  </a:lnTo>
                  <a:lnTo>
                    <a:pt x="21370" y="10181"/>
                  </a:lnTo>
                  <a:lnTo>
                    <a:pt x="21414" y="10137"/>
                  </a:lnTo>
                  <a:lnTo>
                    <a:pt x="23213" y="8952"/>
                  </a:lnTo>
                  <a:lnTo>
                    <a:pt x="26680" y="6363"/>
                  </a:lnTo>
                  <a:lnTo>
                    <a:pt x="29006" y="4476"/>
                  </a:lnTo>
                  <a:lnTo>
                    <a:pt x="31463" y="2458"/>
                  </a:lnTo>
                  <a:lnTo>
                    <a:pt x="33964" y="308"/>
                  </a:lnTo>
                  <a:lnTo>
                    <a:pt x="34008" y="264"/>
                  </a:lnTo>
                  <a:lnTo>
                    <a:pt x="34052" y="220"/>
                  </a:lnTo>
                  <a:lnTo>
                    <a:pt x="34008" y="132"/>
                  </a:lnTo>
                  <a:lnTo>
                    <a:pt x="34008" y="88"/>
                  </a:lnTo>
                  <a:lnTo>
                    <a:pt x="33920" y="44"/>
                  </a:lnTo>
                  <a:lnTo>
                    <a:pt x="3387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1" name="Google Shape;5201;p168"/>
            <p:cNvSpPr/>
            <p:nvPr/>
          </p:nvSpPr>
          <p:spPr>
            <a:xfrm>
              <a:off x="1386675" y="2654000"/>
              <a:ext cx="852425" cy="2016325"/>
            </a:xfrm>
            <a:custGeom>
              <a:avLst/>
              <a:gdLst/>
              <a:ahLst/>
              <a:cxnLst/>
              <a:rect l="l" t="t" r="r" b="b"/>
              <a:pathLst>
                <a:path w="34097" h="80653" extrusionOk="0">
                  <a:moveTo>
                    <a:pt x="33877" y="0"/>
                  </a:moveTo>
                  <a:lnTo>
                    <a:pt x="33833" y="44"/>
                  </a:lnTo>
                  <a:lnTo>
                    <a:pt x="30849" y="2545"/>
                  </a:lnTo>
                  <a:lnTo>
                    <a:pt x="28392" y="4564"/>
                  </a:lnTo>
                  <a:lnTo>
                    <a:pt x="26022" y="6407"/>
                  </a:lnTo>
                  <a:lnTo>
                    <a:pt x="23960" y="7899"/>
                  </a:lnTo>
                  <a:lnTo>
                    <a:pt x="22029" y="9259"/>
                  </a:lnTo>
                  <a:lnTo>
                    <a:pt x="19835" y="10224"/>
                  </a:lnTo>
                  <a:lnTo>
                    <a:pt x="17114" y="11365"/>
                  </a:lnTo>
                  <a:lnTo>
                    <a:pt x="17070" y="11365"/>
                  </a:lnTo>
                  <a:lnTo>
                    <a:pt x="15096" y="12725"/>
                  </a:lnTo>
                  <a:lnTo>
                    <a:pt x="13999" y="13428"/>
                  </a:lnTo>
                  <a:lnTo>
                    <a:pt x="13121" y="13691"/>
                  </a:lnTo>
                  <a:lnTo>
                    <a:pt x="13077" y="13691"/>
                  </a:lnTo>
                  <a:lnTo>
                    <a:pt x="12287" y="14086"/>
                  </a:lnTo>
                  <a:lnTo>
                    <a:pt x="9084" y="15929"/>
                  </a:lnTo>
                  <a:lnTo>
                    <a:pt x="7066" y="17026"/>
                  </a:lnTo>
                  <a:lnTo>
                    <a:pt x="4082" y="17684"/>
                  </a:lnTo>
                  <a:lnTo>
                    <a:pt x="3994" y="17728"/>
                  </a:lnTo>
                  <a:lnTo>
                    <a:pt x="2414" y="18737"/>
                  </a:lnTo>
                  <a:lnTo>
                    <a:pt x="2370" y="18825"/>
                  </a:lnTo>
                  <a:lnTo>
                    <a:pt x="2019" y="19439"/>
                  </a:lnTo>
                  <a:lnTo>
                    <a:pt x="1976" y="19571"/>
                  </a:lnTo>
                  <a:lnTo>
                    <a:pt x="2195" y="21414"/>
                  </a:lnTo>
                  <a:lnTo>
                    <a:pt x="2195" y="21458"/>
                  </a:lnTo>
                  <a:lnTo>
                    <a:pt x="3292" y="25451"/>
                  </a:lnTo>
                  <a:lnTo>
                    <a:pt x="4170" y="28479"/>
                  </a:lnTo>
                  <a:lnTo>
                    <a:pt x="4872" y="31813"/>
                  </a:lnTo>
                  <a:lnTo>
                    <a:pt x="5135" y="35017"/>
                  </a:lnTo>
                  <a:lnTo>
                    <a:pt x="5091" y="38001"/>
                  </a:lnTo>
                  <a:lnTo>
                    <a:pt x="4872" y="40590"/>
                  </a:lnTo>
                  <a:lnTo>
                    <a:pt x="4652" y="42784"/>
                  </a:lnTo>
                  <a:lnTo>
                    <a:pt x="4301" y="45636"/>
                  </a:lnTo>
                  <a:lnTo>
                    <a:pt x="3599" y="49278"/>
                  </a:lnTo>
                  <a:lnTo>
                    <a:pt x="3292" y="52130"/>
                  </a:lnTo>
                  <a:lnTo>
                    <a:pt x="2809" y="55202"/>
                  </a:lnTo>
                  <a:lnTo>
                    <a:pt x="2414" y="57834"/>
                  </a:lnTo>
                  <a:lnTo>
                    <a:pt x="2063" y="59897"/>
                  </a:lnTo>
                  <a:lnTo>
                    <a:pt x="1317" y="61828"/>
                  </a:lnTo>
                  <a:lnTo>
                    <a:pt x="1273" y="61828"/>
                  </a:lnTo>
                  <a:lnTo>
                    <a:pt x="571" y="64504"/>
                  </a:lnTo>
                  <a:lnTo>
                    <a:pt x="527" y="64548"/>
                  </a:lnTo>
                  <a:lnTo>
                    <a:pt x="264" y="66391"/>
                  </a:lnTo>
                  <a:lnTo>
                    <a:pt x="264" y="66435"/>
                  </a:lnTo>
                  <a:lnTo>
                    <a:pt x="352" y="69243"/>
                  </a:lnTo>
                  <a:lnTo>
                    <a:pt x="45" y="73149"/>
                  </a:lnTo>
                  <a:lnTo>
                    <a:pt x="1" y="73807"/>
                  </a:lnTo>
                  <a:lnTo>
                    <a:pt x="1" y="73895"/>
                  </a:lnTo>
                  <a:lnTo>
                    <a:pt x="45" y="73939"/>
                  </a:lnTo>
                  <a:lnTo>
                    <a:pt x="4564" y="78195"/>
                  </a:lnTo>
                  <a:lnTo>
                    <a:pt x="7285" y="80608"/>
                  </a:lnTo>
                  <a:lnTo>
                    <a:pt x="7417" y="80652"/>
                  </a:lnTo>
                  <a:lnTo>
                    <a:pt x="7504" y="80652"/>
                  </a:lnTo>
                  <a:lnTo>
                    <a:pt x="7548" y="80608"/>
                  </a:lnTo>
                  <a:lnTo>
                    <a:pt x="7592" y="80521"/>
                  </a:lnTo>
                  <a:lnTo>
                    <a:pt x="7592" y="80477"/>
                  </a:lnTo>
                  <a:lnTo>
                    <a:pt x="7592" y="80389"/>
                  </a:lnTo>
                  <a:lnTo>
                    <a:pt x="7548" y="80345"/>
                  </a:lnTo>
                  <a:lnTo>
                    <a:pt x="4828" y="77932"/>
                  </a:lnTo>
                  <a:lnTo>
                    <a:pt x="352" y="73763"/>
                  </a:lnTo>
                  <a:lnTo>
                    <a:pt x="703" y="69287"/>
                  </a:lnTo>
                  <a:lnTo>
                    <a:pt x="703" y="69243"/>
                  </a:lnTo>
                  <a:lnTo>
                    <a:pt x="615" y="66435"/>
                  </a:lnTo>
                  <a:lnTo>
                    <a:pt x="879" y="64592"/>
                  </a:lnTo>
                  <a:lnTo>
                    <a:pt x="1624" y="61959"/>
                  </a:lnTo>
                  <a:lnTo>
                    <a:pt x="2414" y="59985"/>
                  </a:lnTo>
                  <a:lnTo>
                    <a:pt x="2414" y="59941"/>
                  </a:lnTo>
                  <a:lnTo>
                    <a:pt x="2765" y="57878"/>
                  </a:lnTo>
                  <a:lnTo>
                    <a:pt x="3160" y="55246"/>
                  </a:lnTo>
                  <a:lnTo>
                    <a:pt x="3643" y="52174"/>
                  </a:lnTo>
                  <a:lnTo>
                    <a:pt x="3950" y="49366"/>
                  </a:lnTo>
                  <a:lnTo>
                    <a:pt x="4652" y="45680"/>
                  </a:lnTo>
                  <a:lnTo>
                    <a:pt x="5003" y="42827"/>
                  </a:lnTo>
                  <a:lnTo>
                    <a:pt x="5223" y="40633"/>
                  </a:lnTo>
                  <a:lnTo>
                    <a:pt x="5442" y="38001"/>
                  </a:lnTo>
                  <a:lnTo>
                    <a:pt x="5486" y="35017"/>
                  </a:lnTo>
                  <a:lnTo>
                    <a:pt x="5223" y="31770"/>
                  </a:lnTo>
                  <a:lnTo>
                    <a:pt x="5179" y="31726"/>
                  </a:lnTo>
                  <a:lnTo>
                    <a:pt x="4521" y="28391"/>
                  </a:lnTo>
                  <a:lnTo>
                    <a:pt x="3643" y="25319"/>
                  </a:lnTo>
                  <a:lnTo>
                    <a:pt x="2546" y="21370"/>
                  </a:lnTo>
                  <a:lnTo>
                    <a:pt x="2327" y="19571"/>
                  </a:lnTo>
                  <a:lnTo>
                    <a:pt x="2678" y="19044"/>
                  </a:lnTo>
                  <a:lnTo>
                    <a:pt x="4170" y="18035"/>
                  </a:lnTo>
                  <a:lnTo>
                    <a:pt x="7197" y="17333"/>
                  </a:lnTo>
                  <a:lnTo>
                    <a:pt x="7241" y="17333"/>
                  </a:lnTo>
                  <a:lnTo>
                    <a:pt x="9260" y="16236"/>
                  </a:lnTo>
                  <a:lnTo>
                    <a:pt x="12419" y="14393"/>
                  </a:lnTo>
                  <a:lnTo>
                    <a:pt x="13209" y="13998"/>
                  </a:lnTo>
                  <a:lnTo>
                    <a:pt x="14087" y="13779"/>
                  </a:lnTo>
                  <a:lnTo>
                    <a:pt x="14174" y="13779"/>
                  </a:lnTo>
                  <a:lnTo>
                    <a:pt x="15315" y="12989"/>
                  </a:lnTo>
                  <a:lnTo>
                    <a:pt x="17246" y="11672"/>
                  </a:lnTo>
                  <a:lnTo>
                    <a:pt x="19967" y="10531"/>
                  </a:lnTo>
                  <a:lnTo>
                    <a:pt x="22161" y="9566"/>
                  </a:lnTo>
                  <a:lnTo>
                    <a:pt x="22204" y="9566"/>
                  </a:lnTo>
                  <a:lnTo>
                    <a:pt x="24179" y="8206"/>
                  </a:lnTo>
                  <a:lnTo>
                    <a:pt x="26198" y="6670"/>
                  </a:lnTo>
                  <a:lnTo>
                    <a:pt x="28611" y="4827"/>
                  </a:lnTo>
                  <a:lnTo>
                    <a:pt x="31068" y="2809"/>
                  </a:lnTo>
                  <a:lnTo>
                    <a:pt x="34052" y="307"/>
                  </a:lnTo>
                  <a:lnTo>
                    <a:pt x="34096" y="263"/>
                  </a:lnTo>
                  <a:lnTo>
                    <a:pt x="34096" y="176"/>
                  </a:lnTo>
                  <a:lnTo>
                    <a:pt x="34096" y="132"/>
                  </a:lnTo>
                  <a:lnTo>
                    <a:pt x="34052" y="44"/>
                  </a:lnTo>
                  <a:lnTo>
                    <a:pt x="3400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2" name="Google Shape;5202;p168"/>
            <p:cNvSpPr/>
            <p:nvPr/>
          </p:nvSpPr>
          <p:spPr>
            <a:xfrm>
              <a:off x="1355975" y="2603525"/>
              <a:ext cx="827175" cy="2027300"/>
            </a:xfrm>
            <a:custGeom>
              <a:avLst/>
              <a:gdLst/>
              <a:ahLst/>
              <a:cxnLst/>
              <a:rect l="l" t="t" r="r" b="b"/>
              <a:pathLst>
                <a:path w="33087" h="81092" extrusionOk="0">
                  <a:moveTo>
                    <a:pt x="32823" y="1"/>
                  </a:moveTo>
                  <a:lnTo>
                    <a:pt x="32779" y="45"/>
                  </a:lnTo>
                  <a:lnTo>
                    <a:pt x="32735" y="88"/>
                  </a:lnTo>
                  <a:lnTo>
                    <a:pt x="31989" y="2414"/>
                  </a:lnTo>
                  <a:lnTo>
                    <a:pt x="31463" y="3072"/>
                  </a:lnTo>
                  <a:lnTo>
                    <a:pt x="29663" y="4608"/>
                  </a:lnTo>
                  <a:lnTo>
                    <a:pt x="27250" y="6451"/>
                  </a:lnTo>
                  <a:lnTo>
                    <a:pt x="24881" y="8162"/>
                  </a:lnTo>
                  <a:lnTo>
                    <a:pt x="22774" y="9698"/>
                  </a:lnTo>
                  <a:lnTo>
                    <a:pt x="18693" y="11673"/>
                  </a:lnTo>
                  <a:lnTo>
                    <a:pt x="16499" y="13253"/>
                  </a:lnTo>
                  <a:lnTo>
                    <a:pt x="15183" y="14262"/>
                  </a:lnTo>
                  <a:lnTo>
                    <a:pt x="13867" y="14701"/>
                  </a:lnTo>
                  <a:lnTo>
                    <a:pt x="13823" y="14701"/>
                  </a:lnTo>
                  <a:lnTo>
                    <a:pt x="11716" y="15842"/>
                  </a:lnTo>
                  <a:lnTo>
                    <a:pt x="9873" y="17114"/>
                  </a:lnTo>
                  <a:lnTo>
                    <a:pt x="8074" y="18036"/>
                  </a:lnTo>
                  <a:lnTo>
                    <a:pt x="5617" y="18694"/>
                  </a:lnTo>
                  <a:lnTo>
                    <a:pt x="5573" y="18694"/>
                  </a:lnTo>
                  <a:lnTo>
                    <a:pt x="3642" y="19703"/>
                  </a:lnTo>
                  <a:lnTo>
                    <a:pt x="2107" y="20668"/>
                  </a:lnTo>
                  <a:lnTo>
                    <a:pt x="1492" y="21239"/>
                  </a:lnTo>
                  <a:lnTo>
                    <a:pt x="1448" y="21283"/>
                  </a:lnTo>
                  <a:lnTo>
                    <a:pt x="1273" y="21897"/>
                  </a:lnTo>
                  <a:lnTo>
                    <a:pt x="1273" y="21985"/>
                  </a:lnTo>
                  <a:lnTo>
                    <a:pt x="3116" y="27294"/>
                  </a:lnTo>
                  <a:lnTo>
                    <a:pt x="3993" y="30454"/>
                  </a:lnTo>
                  <a:lnTo>
                    <a:pt x="4213" y="31463"/>
                  </a:lnTo>
                  <a:lnTo>
                    <a:pt x="4432" y="32472"/>
                  </a:lnTo>
                  <a:lnTo>
                    <a:pt x="4608" y="33481"/>
                  </a:lnTo>
                  <a:lnTo>
                    <a:pt x="4739" y="34535"/>
                  </a:lnTo>
                  <a:lnTo>
                    <a:pt x="4827" y="35544"/>
                  </a:lnTo>
                  <a:lnTo>
                    <a:pt x="4871" y="36553"/>
                  </a:lnTo>
                  <a:lnTo>
                    <a:pt x="4915" y="37562"/>
                  </a:lnTo>
                  <a:lnTo>
                    <a:pt x="4915" y="38572"/>
                  </a:lnTo>
                  <a:lnTo>
                    <a:pt x="4871" y="40590"/>
                  </a:lnTo>
                  <a:lnTo>
                    <a:pt x="4695" y="42652"/>
                  </a:lnTo>
                  <a:lnTo>
                    <a:pt x="4520" y="44671"/>
                  </a:lnTo>
                  <a:lnTo>
                    <a:pt x="4301" y="46777"/>
                  </a:lnTo>
                  <a:lnTo>
                    <a:pt x="4257" y="47523"/>
                  </a:lnTo>
                  <a:lnTo>
                    <a:pt x="3686" y="50814"/>
                  </a:lnTo>
                  <a:lnTo>
                    <a:pt x="3247" y="53754"/>
                  </a:lnTo>
                  <a:lnTo>
                    <a:pt x="2809" y="57001"/>
                  </a:lnTo>
                  <a:lnTo>
                    <a:pt x="2282" y="60468"/>
                  </a:lnTo>
                  <a:lnTo>
                    <a:pt x="1799" y="62530"/>
                  </a:lnTo>
                  <a:lnTo>
                    <a:pt x="1097" y="64944"/>
                  </a:lnTo>
                  <a:lnTo>
                    <a:pt x="439" y="67620"/>
                  </a:lnTo>
                  <a:lnTo>
                    <a:pt x="439" y="67664"/>
                  </a:lnTo>
                  <a:lnTo>
                    <a:pt x="395" y="69200"/>
                  </a:lnTo>
                  <a:lnTo>
                    <a:pt x="88" y="73237"/>
                  </a:lnTo>
                  <a:lnTo>
                    <a:pt x="0" y="75255"/>
                  </a:lnTo>
                  <a:lnTo>
                    <a:pt x="0" y="75299"/>
                  </a:lnTo>
                  <a:lnTo>
                    <a:pt x="395" y="76879"/>
                  </a:lnTo>
                  <a:lnTo>
                    <a:pt x="439" y="77011"/>
                  </a:lnTo>
                  <a:lnTo>
                    <a:pt x="5222" y="81048"/>
                  </a:lnTo>
                  <a:lnTo>
                    <a:pt x="5310" y="81092"/>
                  </a:lnTo>
                  <a:lnTo>
                    <a:pt x="5398" y="81048"/>
                  </a:lnTo>
                  <a:lnTo>
                    <a:pt x="5441" y="81004"/>
                  </a:lnTo>
                  <a:lnTo>
                    <a:pt x="5485" y="80960"/>
                  </a:lnTo>
                  <a:lnTo>
                    <a:pt x="5485" y="80916"/>
                  </a:lnTo>
                  <a:lnTo>
                    <a:pt x="5485" y="80828"/>
                  </a:lnTo>
                  <a:lnTo>
                    <a:pt x="5441" y="80784"/>
                  </a:lnTo>
                  <a:lnTo>
                    <a:pt x="702" y="76747"/>
                  </a:lnTo>
                  <a:lnTo>
                    <a:pt x="351" y="75255"/>
                  </a:lnTo>
                  <a:lnTo>
                    <a:pt x="439" y="73281"/>
                  </a:lnTo>
                  <a:lnTo>
                    <a:pt x="746" y="69200"/>
                  </a:lnTo>
                  <a:lnTo>
                    <a:pt x="790" y="67664"/>
                  </a:lnTo>
                  <a:lnTo>
                    <a:pt x="1404" y="65031"/>
                  </a:lnTo>
                  <a:lnTo>
                    <a:pt x="2150" y="62618"/>
                  </a:lnTo>
                  <a:lnTo>
                    <a:pt x="2633" y="60556"/>
                  </a:lnTo>
                  <a:lnTo>
                    <a:pt x="3160" y="57045"/>
                  </a:lnTo>
                  <a:lnTo>
                    <a:pt x="3598" y="53798"/>
                  </a:lnTo>
                  <a:lnTo>
                    <a:pt x="4037" y="50902"/>
                  </a:lnTo>
                  <a:lnTo>
                    <a:pt x="4564" y="47567"/>
                  </a:lnTo>
                  <a:lnTo>
                    <a:pt x="4652" y="46821"/>
                  </a:lnTo>
                  <a:lnTo>
                    <a:pt x="4871" y="44715"/>
                  </a:lnTo>
                  <a:lnTo>
                    <a:pt x="5047" y="42652"/>
                  </a:lnTo>
                  <a:lnTo>
                    <a:pt x="5222" y="40590"/>
                  </a:lnTo>
                  <a:lnTo>
                    <a:pt x="5266" y="38528"/>
                  </a:lnTo>
                  <a:lnTo>
                    <a:pt x="5266" y="37518"/>
                  </a:lnTo>
                  <a:lnTo>
                    <a:pt x="5222" y="36509"/>
                  </a:lnTo>
                  <a:lnTo>
                    <a:pt x="5178" y="35500"/>
                  </a:lnTo>
                  <a:lnTo>
                    <a:pt x="5090" y="34447"/>
                  </a:lnTo>
                  <a:lnTo>
                    <a:pt x="4959" y="33438"/>
                  </a:lnTo>
                  <a:lnTo>
                    <a:pt x="4783" y="32428"/>
                  </a:lnTo>
                  <a:lnTo>
                    <a:pt x="4564" y="31375"/>
                  </a:lnTo>
                  <a:lnTo>
                    <a:pt x="4301" y="30366"/>
                  </a:lnTo>
                  <a:lnTo>
                    <a:pt x="3423" y="27207"/>
                  </a:lnTo>
                  <a:lnTo>
                    <a:pt x="1624" y="21941"/>
                  </a:lnTo>
                  <a:lnTo>
                    <a:pt x="1755" y="21458"/>
                  </a:lnTo>
                  <a:lnTo>
                    <a:pt x="2326" y="20932"/>
                  </a:lnTo>
                  <a:lnTo>
                    <a:pt x="3818" y="20010"/>
                  </a:lnTo>
                  <a:lnTo>
                    <a:pt x="5705" y="19001"/>
                  </a:lnTo>
                  <a:lnTo>
                    <a:pt x="8206" y="18387"/>
                  </a:lnTo>
                  <a:lnTo>
                    <a:pt x="8206" y="18343"/>
                  </a:lnTo>
                  <a:lnTo>
                    <a:pt x="10049" y="17421"/>
                  </a:lnTo>
                  <a:lnTo>
                    <a:pt x="11892" y="16149"/>
                  </a:lnTo>
                  <a:lnTo>
                    <a:pt x="13954" y="15008"/>
                  </a:lnTo>
                  <a:lnTo>
                    <a:pt x="15315" y="14613"/>
                  </a:lnTo>
                  <a:lnTo>
                    <a:pt x="15402" y="14569"/>
                  </a:lnTo>
                  <a:lnTo>
                    <a:pt x="16719" y="13516"/>
                  </a:lnTo>
                  <a:lnTo>
                    <a:pt x="18869" y="11980"/>
                  </a:lnTo>
                  <a:lnTo>
                    <a:pt x="22906" y="10005"/>
                  </a:lnTo>
                  <a:lnTo>
                    <a:pt x="22950" y="9962"/>
                  </a:lnTo>
                  <a:lnTo>
                    <a:pt x="25100" y="8470"/>
                  </a:lnTo>
                  <a:lnTo>
                    <a:pt x="27469" y="6758"/>
                  </a:lnTo>
                  <a:lnTo>
                    <a:pt x="29883" y="4871"/>
                  </a:lnTo>
                  <a:lnTo>
                    <a:pt x="31726" y="3336"/>
                  </a:lnTo>
                  <a:lnTo>
                    <a:pt x="31726" y="3292"/>
                  </a:lnTo>
                  <a:lnTo>
                    <a:pt x="32296" y="2590"/>
                  </a:lnTo>
                  <a:lnTo>
                    <a:pt x="32296" y="2546"/>
                  </a:lnTo>
                  <a:lnTo>
                    <a:pt x="33042" y="220"/>
                  </a:lnTo>
                  <a:lnTo>
                    <a:pt x="33086" y="132"/>
                  </a:lnTo>
                  <a:lnTo>
                    <a:pt x="33042" y="88"/>
                  </a:lnTo>
                  <a:lnTo>
                    <a:pt x="3299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3" name="Google Shape;5203;p168"/>
            <p:cNvSpPr/>
            <p:nvPr/>
          </p:nvSpPr>
          <p:spPr>
            <a:xfrm>
              <a:off x="1323050" y="2546475"/>
              <a:ext cx="796475" cy="2115075"/>
            </a:xfrm>
            <a:custGeom>
              <a:avLst/>
              <a:gdLst/>
              <a:ahLst/>
              <a:cxnLst/>
              <a:rect l="l" t="t" r="r" b="b"/>
              <a:pathLst>
                <a:path w="31859" h="84603" extrusionOk="0">
                  <a:moveTo>
                    <a:pt x="31639" y="1"/>
                  </a:moveTo>
                  <a:lnTo>
                    <a:pt x="31595" y="45"/>
                  </a:lnTo>
                  <a:lnTo>
                    <a:pt x="31288" y="352"/>
                  </a:lnTo>
                  <a:lnTo>
                    <a:pt x="31244" y="440"/>
                  </a:lnTo>
                  <a:lnTo>
                    <a:pt x="30322" y="3775"/>
                  </a:lnTo>
                  <a:lnTo>
                    <a:pt x="29006" y="6276"/>
                  </a:lnTo>
                  <a:lnTo>
                    <a:pt x="25890" y="8689"/>
                  </a:lnTo>
                  <a:lnTo>
                    <a:pt x="23609" y="10357"/>
                  </a:lnTo>
                  <a:lnTo>
                    <a:pt x="20361" y="12200"/>
                  </a:lnTo>
                  <a:lnTo>
                    <a:pt x="17992" y="14043"/>
                  </a:lnTo>
                  <a:lnTo>
                    <a:pt x="16456" y="15315"/>
                  </a:lnTo>
                  <a:lnTo>
                    <a:pt x="14525" y="16061"/>
                  </a:lnTo>
                  <a:lnTo>
                    <a:pt x="14481" y="16061"/>
                  </a:lnTo>
                  <a:lnTo>
                    <a:pt x="10752" y="18518"/>
                  </a:lnTo>
                  <a:lnTo>
                    <a:pt x="8952" y="19484"/>
                  </a:lnTo>
                  <a:lnTo>
                    <a:pt x="6890" y="20010"/>
                  </a:lnTo>
                  <a:lnTo>
                    <a:pt x="6802" y="20010"/>
                  </a:lnTo>
                  <a:lnTo>
                    <a:pt x="3862" y="21722"/>
                  </a:lnTo>
                  <a:lnTo>
                    <a:pt x="1229" y="23258"/>
                  </a:lnTo>
                  <a:lnTo>
                    <a:pt x="835" y="23433"/>
                  </a:lnTo>
                  <a:lnTo>
                    <a:pt x="747" y="23477"/>
                  </a:lnTo>
                  <a:lnTo>
                    <a:pt x="703" y="23521"/>
                  </a:lnTo>
                  <a:lnTo>
                    <a:pt x="703" y="23609"/>
                  </a:lnTo>
                  <a:lnTo>
                    <a:pt x="747" y="23696"/>
                  </a:lnTo>
                  <a:lnTo>
                    <a:pt x="1624" y="24837"/>
                  </a:lnTo>
                  <a:lnTo>
                    <a:pt x="3380" y="30454"/>
                  </a:lnTo>
                  <a:lnTo>
                    <a:pt x="4126" y="33262"/>
                  </a:lnTo>
                  <a:lnTo>
                    <a:pt x="4652" y="36641"/>
                  </a:lnTo>
                  <a:lnTo>
                    <a:pt x="4784" y="40327"/>
                  </a:lnTo>
                  <a:lnTo>
                    <a:pt x="4696" y="43881"/>
                  </a:lnTo>
                  <a:lnTo>
                    <a:pt x="4608" y="45154"/>
                  </a:lnTo>
                  <a:lnTo>
                    <a:pt x="4521" y="46382"/>
                  </a:lnTo>
                  <a:lnTo>
                    <a:pt x="4301" y="48840"/>
                  </a:lnTo>
                  <a:lnTo>
                    <a:pt x="3994" y="51297"/>
                  </a:lnTo>
                  <a:lnTo>
                    <a:pt x="3687" y="53667"/>
                  </a:lnTo>
                  <a:lnTo>
                    <a:pt x="3292" y="56431"/>
                  </a:lnTo>
                  <a:lnTo>
                    <a:pt x="2985" y="59195"/>
                  </a:lnTo>
                  <a:lnTo>
                    <a:pt x="2590" y="61653"/>
                  </a:lnTo>
                  <a:lnTo>
                    <a:pt x="2283" y="63276"/>
                  </a:lnTo>
                  <a:lnTo>
                    <a:pt x="1668" y="65514"/>
                  </a:lnTo>
                  <a:lnTo>
                    <a:pt x="1098" y="67577"/>
                  </a:lnTo>
                  <a:lnTo>
                    <a:pt x="703" y="69551"/>
                  </a:lnTo>
                  <a:lnTo>
                    <a:pt x="352" y="71394"/>
                  </a:lnTo>
                  <a:lnTo>
                    <a:pt x="132" y="73106"/>
                  </a:lnTo>
                  <a:lnTo>
                    <a:pt x="45" y="74685"/>
                  </a:lnTo>
                  <a:lnTo>
                    <a:pt x="1" y="75431"/>
                  </a:lnTo>
                  <a:lnTo>
                    <a:pt x="45" y="76133"/>
                  </a:lnTo>
                  <a:lnTo>
                    <a:pt x="45" y="76835"/>
                  </a:lnTo>
                  <a:lnTo>
                    <a:pt x="132" y="77450"/>
                  </a:lnTo>
                  <a:lnTo>
                    <a:pt x="132" y="77494"/>
                  </a:lnTo>
                  <a:lnTo>
                    <a:pt x="791" y="79688"/>
                  </a:lnTo>
                  <a:lnTo>
                    <a:pt x="835" y="79731"/>
                  </a:lnTo>
                  <a:lnTo>
                    <a:pt x="1361" y="80653"/>
                  </a:lnTo>
                  <a:lnTo>
                    <a:pt x="1405" y="80741"/>
                  </a:lnTo>
                  <a:lnTo>
                    <a:pt x="6364" y="84602"/>
                  </a:lnTo>
                  <a:lnTo>
                    <a:pt x="6539" y="84602"/>
                  </a:lnTo>
                  <a:lnTo>
                    <a:pt x="6627" y="84558"/>
                  </a:lnTo>
                  <a:lnTo>
                    <a:pt x="6627" y="84471"/>
                  </a:lnTo>
                  <a:lnTo>
                    <a:pt x="6627" y="84427"/>
                  </a:lnTo>
                  <a:lnTo>
                    <a:pt x="6627" y="84339"/>
                  </a:lnTo>
                  <a:lnTo>
                    <a:pt x="6583" y="84295"/>
                  </a:lnTo>
                  <a:lnTo>
                    <a:pt x="1668" y="80477"/>
                  </a:lnTo>
                  <a:lnTo>
                    <a:pt x="1142" y="79556"/>
                  </a:lnTo>
                  <a:lnTo>
                    <a:pt x="484" y="77406"/>
                  </a:lnTo>
                  <a:lnTo>
                    <a:pt x="396" y="76748"/>
                  </a:lnTo>
                  <a:lnTo>
                    <a:pt x="396" y="76089"/>
                  </a:lnTo>
                  <a:lnTo>
                    <a:pt x="352" y="75387"/>
                  </a:lnTo>
                  <a:lnTo>
                    <a:pt x="396" y="74685"/>
                  </a:lnTo>
                  <a:lnTo>
                    <a:pt x="484" y="73106"/>
                  </a:lnTo>
                  <a:lnTo>
                    <a:pt x="703" y="71438"/>
                  </a:lnTo>
                  <a:lnTo>
                    <a:pt x="1054" y="69595"/>
                  </a:lnTo>
                  <a:lnTo>
                    <a:pt x="1449" y="67664"/>
                  </a:lnTo>
                  <a:lnTo>
                    <a:pt x="2019" y="65558"/>
                  </a:lnTo>
                  <a:lnTo>
                    <a:pt x="2634" y="63364"/>
                  </a:lnTo>
                  <a:lnTo>
                    <a:pt x="2941" y="61697"/>
                  </a:lnTo>
                  <a:lnTo>
                    <a:pt x="3336" y="59239"/>
                  </a:lnTo>
                  <a:lnTo>
                    <a:pt x="3643" y="56475"/>
                  </a:lnTo>
                  <a:lnTo>
                    <a:pt x="3994" y="53754"/>
                  </a:lnTo>
                  <a:lnTo>
                    <a:pt x="4345" y="51341"/>
                  </a:lnTo>
                  <a:lnTo>
                    <a:pt x="4652" y="48884"/>
                  </a:lnTo>
                  <a:lnTo>
                    <a:pt x="4872" y="46382"/>
                  </a:lnTo>
                  <a:lnTo>
                    <a:pt x="4959" y="45154"/>
                  </a:lnTo>
                  <a:lnTo>
                    <a:pt x="5047" y="43925"/>
                  </a:lnTo>
                  <a:lnTo>
                    <a:pt x="5135" y="40327"/>
                  </a:lnTo>
                  <a:lnTo>
                    <a:pt x="5003" y="36597"/>
                  </a:lnTo>
                  <a:lnTo>
                    <a:pt x="4433" y="33218"/>
                  </a:lnTo>
                  <a:lnTo>
                    <a:pt x="3687" y="30366"/>
                  </a:lnTo>
                  <a:lnTo>
                    <a:pt x="2590" y="26768"/>
                  </a:lnTo>
                  <a:lnTo>
                    <a:pt x="1932" y="24706"/>
                  </a:lnTo>
                  <a:lnTo>
                    <a:pt x="1932" y="24662"/>
                  </a:lnTo>
                  <a:lnTo>
                    <a:pt x="1186" y="23652"/>
                  </a:lnTo>
                  <a:lnTo>
                    <a:pt x="1361" y="23565"/>
                  </a:lnTo>
                  <a:lnTo>
                    <a:pt x="1405" y="23565"/>
                  </a:lnTo>
                  <a:lnTo>
                    <a:pt x="4038" y="22029"/>
                  </a:lnTo>
                  <a:lnTo>
                    <a:pt x="6978" y="20318"/>
                  </a:lnTo>
                  <a:lnTo>
                    <a:pt x="9040" y="19791"/>
                  </a:lnTo>
                  <a:lnTo>
                    <a:pt x="9084" y="19791"/>
                  </a:lnTo>
                  <a:lnTo>
                    <a:pt x="10927" y="18826"/>
                  </a:lnTo>
                  <a:lnTo>
                    <a:pt x="14657" y="16368"/>
                  </a:lnTo>
                  <a:lnTo>
                    <a:pt x="16632" y="15622"/>
                  </a:lnTo>
                  <a:lnTo>
                    <a:pt x="16675" y="15578"/>
                  </a:lnTo>
                  <a:lnTo>
                    <a:pt x="18211" y="14306"/>
                  </a:lnTo>
                  <a:lnTo>
                    <a:pt x="20537" y="12463"/>
                  </a:lnTo>
                  <a:lnTo>
                    <a:pt x="23784" y="10664"/>
                  </a:lnTo>
                  <a:lnTo>
                    <a:pt x="26110" y="8996"/>
                  </a:lnTo>
                  <a:lnTo>
                    <a:pt x="29225" y="6539"/>
                  </a:lnTo>
                  <a:lnTo>
                    <a:pt x="29269" y="6495"/>
                  </a:lnTo>
                  <a:lnTo>
                    <a:pt x="30673" y="3906"/>
                  </a:lnTo>
                  <a:lnTo>
                    <a:pt x="30673" y="3862"/>
                  </a:lnTo>
                  <a:lnTo>
                    <a:pt x="31551" y="571"/>
                  </a:lnTo>
                  <a:lnTo>
                    <a:pt x="31814" y="308"/>
                  </a:lnTo>
                  <a:lnTo>
                    <a:pt x="31858" y="264"/>
                  </a:lnTo>
                  <a:lnTo>
                    <a:pt x="31858" y="176"/>
                  </a:lnTo>
                  <a:lnTo>
                    <a:pt x="31858" y="133"/>
                  </a:lnTo>
                  <a:lnTo>
                    <a:pt x="31814" y="45"/>
                  </a:lnTo>
                  <a:lnTo>
                    <a:pt x="3177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4" name="Google Shape;5204;p168"/>
            <p:cNvSpPr/>
            <p:nvPr/>
          </p:nvSpPr>
          <p:spPr>
            <a:xfrm>
              <a:off x="1713600" y="2496025"/>
              <a:ext cx="349975" cy="388375"/>
            </a:xfrm>
            <a:custGeom>
              <a:avLst/>
              <a:gdLst/>
              <a:ahLst/>
              <a:cxnLst/>
              <a:rect l="l" t="t" r="r" b="b"/>
              <a:pathLst>
                <a:path w="13999" h="15535" extrusionOk="0">
                  <a:moveTo>
                    <a:pt x="13735" y="0"/>
                  </a:moveTo>
                  <a:lnTo>
                    <a:pt x="12901" y="483"/>
                  </a:lnTo>
                  <a:lnTo>
                    <a:pt x="9127" y="3116"/>
                  </a:lnTo>
                  <a:lnTo>
                    <a:pt x="7284" y="4169"/>
                  </a:lnTo>
                  <a:lnTo>
                    <a:pt x="5485" y="5310"/>
                  </a:lnTo>
                  <a:lnTo>
                    <a:pt x="5441" y="5354"/>
                  </a:lnTo>
                  <a:lnTo>
                    <a:pt x="5441" y="5442"/>
                  </a:lnTo>
                  <a:lnTo>
                    <a:pt x="4739" y="8864"/>
                  </a:lnTo>
                  <a:lnTo>
                    <a:pt x="4432" y="10927"/>
                  </a:lnTo>
                  <a:lnTo>
                    <a:pt x="4257" y="11629"/>
                  </a:lnTo>
                  <a:lnTo>
                    <a:pt x="2019" y="13823"/>
                  </a:lnTo>
                  <a:lnTo>
                    <a:pt x="659" y="14964"/>
                  </a:lnTo>
                  <a:lnTo>
                    <a:pt x="88" y="15183"/>
                  </a:lnTo>
                  <a:lnTo>
                    <a:pt x="44" y="15227"/>
                  </a:lnTo>
                  <a:lnTo>
                    <a:pt x="0" y="15271"/>
                  </a:lnTo>
                  <a:lnTo>
                    <a:pt x="0" y="15359"/>
                  </a:lnTo>
                  <a:lnTo>
                    <a:pt x="0" y="15402"/>
                  </a:lnTo>
                  <a:lnTo>
                    <a:pt x="44" y="15490"/>
                  </a:lnTo>
                  <a:lnTo>
                    <a:pt x="176" y="15534"/>
                  </a:lnTo>
                  <a:lnTo>
                    <a:pt x="220" y="15534"/>
                  </a:lnTo>
                  <a:lnTo>
                    <a:pt x="834" y="15315"/>
                  </a:lnTo>
                  <a:lnTo>
                    <a:pt x="878" y="15271"/>
                  </a:lnTo>
                  <a:lnTo>
                    <a:pt x="2282" y="14086"/>
                  </a:lnTo>
                  <a:lnTo>
                    <a:pt x="4520" y="11848"/>
                  </a:lnTo>
                  <a:lnTo>
                    <a:pt x="4564" y="11760"/>
                  </a:lnTo>
                  <a:lnTo>
                    <a:pt x="4783" y="11014"/>
                  </a:lnTo>
                  <a:lnTo>
                    <a:pt x="4783" y="10971"/>
                  </a:lnTo>
                  <a:lnTo>
                    <a:pt x="5090" y="8952"/>
                  </a:lnTo>
                  <a:lnTo>
                    <a:pt x="5749" y="5573"/>
                  </a:lnTo>
                  <a:lnTo>
                    <a:pt x="7460" y="4476"/>
                  </a:lnTo>
                  <a:lnTo>
                    <a:pt x="9303" y="3379"/>
                  </a:lnTo>
                  <a:lnTo>
                    <a:pt x="13077" y="790"/>
                  </a:lnTo>
                  <a:lnTo>
                    <a:pt x="13910" y="308"/>
                  </a:lnTo>
                  <a:lnTo>
                    <a:pt x="13954" y="264"/>
                  </a:lnTo>
                  <a:lnTo>
                    <a:pt x="13998" y="220"/>
                  </a:lnTo>
                  <a:lnTo>
                    <a:pt x="13998" y="132"/>
                  </a:lnTo>
                  <a:lnTo>
                    <a:pt x="13954" y="88"/>
                  </a:lnTo>
                  <a:lnTo>
                    <a:pt x="13910" y="44"/>
                  </a:lnTo>
                  <a:lnTo>
                    <a:pt x="1386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5" name="Google Shape;5205;p168"/>
            <p:cNvSpPr/>
            <p:nvPr/>
          </p:nvSpPr>
          <p:spPr>
            <a:xfrm>
              <a:off x="1630225" y="2470800"/>
              <a:ext cx="405925" cy="425650"/>
            </a:xfrm>
            <a:custGeom>
              <a:avLst/>
              <a:gdLst/>
              <a:ahLst/>
              <a:cxnLst/>
              <a:rect l="l" t="t" r="r" b="b"/>
              <a:pathLst>
                <a:path w="16237" h="17026" extrusionOk="0">
                  <a:moveTo>
                    <a:pt x="16017" y="0"/>
                  </a:moveTo>
                  <a:lnTo>
                    <a:pt x="15973" y="44"/>
                  </a:lnTo>
                  <a:lnTo>
                    <a:pt x="12857" y="2106"/>
                  </a:lnTo>
                  <a:lnTo>
                    <a:pt x="10532" y="3511"/>
                  </a:lnTo>
                  <a:lnTo>
                    <a:pt x="8513" y="4739"/>
                  </a:lnTo>
                  <a:lnTo>
                    <a:pt x="6495" y="6187"/>
                  </a:lnTo>
                  <a:lnTo>
                    <a:pt x="4388" y="7591"/>
                  </a:lnTo>
                  <a:lnTo>
                    <a:pt x="4345" y="7635"/>
                  </a:lnTo>
                  <a:lnTo>
                    <a:pt x="3862" y="8206"/>
                  </a:lnTo>
                  <a:lnTo>
                    <a:pt x="3818" y="8337"/>
                  </a:lnTo>
                  <a:lnTo>
                    <a:pt x="3467" y="11497"/>
                  </a:lnTo>
                  <a:lnTo>
                    <a:pt x="3291" y="13954"/>
                  </a:lnTo>
                  <a:lnTo>
                    <a:pt x="3204" y="14700"/>
                  </a:lnTo>
                  <a:lnTo>
                    <a:pt x="2984" y="15007"/>
                  </a:lnTo>
                  <a:lnTo>
                    <a:pt x="1273" y="15841"/>
                  </a:lnTo>
                  <a:lnTo>
                    <a:pt x="88" y="16719"/>
                  </a:lnTo>
                  <a:lnTo>
                    <a:pt x="44" y="16762"/>
                  </a:lnTo>
                  <a:lnTo>
                    <a:pt x="0" y="16850"/>
                  </a:lnTo>
                  <a:lnTo>
                    <a:pt x="0" y="16894"/>
                  </a:lnTo>
                  <a:lnTo>
                    <a:pt x="44" y="16982"/>
                  </a:lnTo>
                  <a:lnTo>
                    <a:pt x="88" y="17026"/>
                  </a:lnTo>
                  <a:lnTo>
                    <a:pt x="308" y="17026"/>
                  </a:lnTo>
                  <a:lnTo>
                    <a:pt x="1448" y="16148"/>
                  </a:lnTo>
                  <a:lnTo>
                    <a:pt x="3160" y="15271"/>
                  </a:lnTo>
                  <a:lnTo>
                    <a:pt x="3248" y="15227"/>
                  </a:lnTo>
                  <a:lnTo>
                    <a:pt x="3511" y="14876"/>
                  </a:lnTo>
                  <a:lnTo>
                    <a:pt x="3511" y="14832"/>
                  </a:lnTo>
                  <a:lnTo>
                    <a:pt x="3642" y="13998"/>
                  </a:lnTo>
                  <a:lnTo>
                    <a:pt x="3818" y="11541"/>
                  </a:lnTo>
                  <a:lnTo>
                    <a:pt x="4125" y="8425"/>
                  </a:lnTo>
                  <a:lnTo>
                    <a:pt x="4608" y="7899"/>
                  </a:lnTo>
                  <a:lnTo>
                    <a:pt x="6714" y="6451"/>
                  </a:lnTo>
                  <a:lnTo>
                    <a:pt x="8689" y="5046"/>
                  </a:lnTo>
                  <a:lnTo>
                    <a:pt x="10707" y="3818"/>
                  </a:lnTo>
                  <a:lnTo>
                    <a:pt x="13033" y="2414"/>
                  </a:lnTo>
                  <a:lnTo>
                    <a:pt x="16148" y="307"/>
                  </a:lnTo>
                  <a:lnTo>
                    <a:pt x="16192" y="263"/>
                  </a:lnTo>
                  <a:lnTo>
                    <a:pt x="16236" y="220"/>
                  </a:lnTo>
                  <a:lnTo>
                    <a:pt x="16236" y="132"/>
                  </a:lnTo>
                  <a:lnTo>
                    <a:pt x="16192" y="88"/>
                  </a:lnTo>
                  <a:lnTo>
                    <a:pt x="16148" y="44"/>
                  </a:lnTo>
                  <a:lnTo>
                    <a:pt x="1610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6" name="Google Shape;5206;p168"/>
            <p:cNvSpPr/>
            <p:nvPr/>
          </p:nvSpPr>
          <p:spPr>
            <a:xfrm>
              <a:off x="1524900" y="2445550"/>
              <a:ext cx="483825" cy="495875"/>
            </a:xfrm>
            <a:custGeom>
              <a:avLst/>
              <a:gdLst/>
              <a:ahLst/>
              <a:cxnLst/>
              <a:rect l="l" t="t" r="r" b="b"/>
              <a:pathLst>
                <a:path w="19353" h="19835" extrusionOk="0">
                  <a:moveTo>
                    <a:pt x="19133" y="1"/>
                  </a:moveTo>
                  <a:lnTo>
                    <a:pt x="19089" y="45"/>
                  </a:lnTo>
                  <a:lnTo>
                    <a:pt x="15929" y="2107"/>
                  </a:lnTo>
                  <a:lnTo>
                    <a:pt x="14130" y="3204"/>
                  </a:lnTo>
                  <a:lnTo>
                    <a:pt x="11892" y="4521"/>
                  </a:lnTo>
                  <a:lnTo>
                    <a:pt x="9874" y="5881"/>
                  </a:lnTo>
                  <a:lnTo>
                    <a:pt x="7812" y="7066"/>
                  </a:lnTo>
                  <a:lnTo>
                    <a:pt x="5881" y="8250"/>
                  </a:lnTo>
                  <a:lnTo>
                    <a:pt x="3818" y="9611"/>
                  </a:lnTo>
                  <a:lnTo>
                    <a:pt x="3775" y="9611"/>
                  </a:lnTo>
                  <a:lnTo>
                    <a:pt x="3424" y="9962"/>
                  </a:lnTo>
                  <a:lnTo>
                    <a:pt x="3380" y="10050"/>
                  </a:lnTo>
                  <a:lnTo>
                    <a:pt x="3380" y="10093"/>
                  </a:lnTo>
                  <a:lnTo>
                    <a:pt x="3380" y="14569"/>
                  </a:lnTo>
                  <a:lnTo>
                    <a:pt x="3511" y="16412"/>
                  </a:lnTo>
                  <a:lnTo>
                    <a:pt x="3292" y="17158"/>
                  </a:lnTo>
                  <a:lnTo>
                    <a:pt x="747" y="19221"/>
                  </a:lnTo>
                  <a:lnTo>
                    <a:pt x="133" y="19484"/>
                  </a:lnTo>
                  <a:lnTo>
                    <a:pt x="45" y="19528"/>
                  </a:lnTo>
                  <a:lnTo>
                    <a:pt x="45" y="19615"/>
                  </a:lnTo>
                  <a:lnTo>
                    <a:pt x="1" y="19659"/>
                  </a:lnTo>
                  <a:lnTo>
                    <a:pt x="45" y="19747"/>
                  </a:lnTo>
                  <a:lnTo>
                    <a:pt x="89" y="19791"/>
                  </a:lnTo>
                  <a:lnTo>
                    <a:pt x="176" y="19835"/>
                  </a:lnTo>
                  <a:lnTo>
                    <a:pt x="264" y="19835"/>
                  </a:lnTo>
                  <a:lnTo>
                    <a:pt x="878" y="19528"/>
                  </a:lnTo>
                  <a:lnTo>
                    <a:pt x="922" y="19528"/>
                  </a:lnTo>
                  <a:lnTo>
                    <a:pt x="3555" y="17378"/>
                  </a:lnTo>
                  <a:lnTo>
                    <a:pt x="3643" y="17290"/>
                  </a:lnTo>
                  <a:lnTo>
                    <a:pt x="3818" y="16500"/>
                  </a:lnTo>
                  <a:lnTo>
                    <a:pt x="3862" y="16456"/>
                  </a:lnTo>
                  <a:lnTo>
                    <a:pt x="3731" y="14525"/>
                  </a:lnTo>
                  <a:lnTo>
                    <a:pt x="3731" y="10181"/>
                  </a:lnTo>
                  <a:lnTo>
                    <a:pt x="4038" y="9874"/>
                  </a:lnTo>
                  <a:lnTo>
                    <a:pt x="6056" y="8558"/>
                  </a:lnTo>
                  <a:lnTo>
                    <a:pt x="7987" y="7373"/>
                  </a:lnTo>
                  <a:lnTo>
                    <a:pt x="10050" y="6188"/>
                  </a:lnTo>
                  <a:lnTo>
                    <a:pt x="12068" y="4828"/>
                  </a:lnTo>
                  <a:lnTo>
                    <a:pt x="14306" y="3511"/>
                  </a:lnTo>
                  <a:lnTo>
                    <a:pt x="16105" y="2370"/>
                  </a:lnTo>
                  <a:lnTo>
                    <a:pt x="19264" y="308"/>
                  </a:lnTo>
                  <a:lnTo>
                    <a:pt x="19308" y="264"/>
                  </a:lnTo>
                  <a:lnTo>
                    <a:pt x="19352" y="220"/>
                  </a:lnTo>
                  <a:lnTo>
                    <a:pt x="19352" y="133"/>
                  </a:lnTo>
                  <a:lnTo>
                    <a:pt x="19308" y="89"/>
                  </a:lnTo>
                  <a:lnTo>
                    <a:pt x="19264" y="45"/>
                  </a:lnTo>
                  <a:lnTo>
                    <a:pt x="1922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7" name="Google Shape;5207;p168"/>
            <p:cNvSpPr/>
            <p:nvPr/>
          </p:nvSpPr>
          <p:spPr>
            <a:xfrm>
              <a:off x="399375" y="2885450"/>
              <a:ext cx="584725" cy="1657625"/>
            </a:xfrm>
            <a:custGeom>
              <a:avLst/>
              <a:gdLst/>
              <a:ahLst/>
              <a:cxnLst/>
              <a:rect l="l" t="t" r="r" b="b"/>
              <a:pathLst>
                <a:path w="23389" h="66305" extrusionOk="0">
                  <a:moveTo>
                    <a:pt x="966" y="1"/>
                  </a:moveTo>
                  <a:lnTo>
                    <a:pt x="922" y="45"/>
                  </a:lnTo>
                  <a:lnTo>
                    <a:pt x="834" y="89"/>
                  </a:lnTo>
                  <a:lnTo>
                    <a:pt x="834" y="133"/>
                  </a:lnTo>
                  <a:lnTo>
                    <a:pt x="308" y="1449"/>
                  </a:lnTo>
                  <a:lnTo>
                    <a:pt x="88" y="2195"/>
                  </a:lnTo>
                  <a:lnTo>
                    <a:pt x="0" y="2502"/>
                  </a:lnTo>
                  <a:lnTo>
                    <a:pt x="0" y="2590"/>
                  </a:lnTo>
                  <a:lnTo>
                    <a:pt x="351" y="5091"/>
                  </a:lnTo>
                  <a:lnTo>
                    <a:pt x="351" y="5135"/>
                  </a:lnTo>
                  <a:lnTo>
                    <a:pt x="1317" y="7241"/>
                  </a:lnTo>
                  <a:lnTo>
                    <a:pt x="1624" y="8601"/>
                  </a:lnTo>
                  <a:lnTo>
                    <a:pt x="1668" y="8645"/>
                  </a:lnTo>
                  <a:lnTo>
                    <a:pt x="3379" y="12770"/>
                  </a:lnTo>
                  <a:lnTo>
                    <a:pt x="4696" y="15710"/>
                  </a:lnTo>
                  <a:lnTo>
                    <a:pt x="5837" y="18343"/>
                  </a:lnTo>
                  <a:lnTo>
                    <a:pt x="6802" y="21064"/>
                  </a:lnTo>
                  <a:lnTo>
                    <a:pt x="6977" y="21985"/>
                  </a:lnTo>
                  <a:lnTo>
                    <a:pt x="7021" y="24530"/>
                  </a:lnTo>
                  <a:lnTo>
                    <a:pt x="7021" y="24574"/>
                  </a:lnTo>
                  <a:lnTo>
                    <a:pt x="7460" y="26856"/>
                  </a:lnTo>
                  <a:lnTo>
                    <a:pt x="7548" y="28523"/>
                  </a:lnTo>
                  <a:lnTo>
                    <a:pt x="7460" y="31375"/>
                  </a:lnTo>
                  <a:lnTo>
                    <a:pt x="7416" y="34403"/>
                  </a:lnTo>
                  <a:lnTo>
                    <a:pt x="7416" y="37870"/>
                  </a:lnTo>
                  <a:lnTo>
                    <a:pt x="7504" y="42740"/>
                  </a:lnTo>
                  <a:lnTo>
                    <a:pt x="7680" y="44803"/>
                  </a:lnTo>
                  <a:lnTo>
                    <a:pt x="8162" y="47172"/>
                  </a:lnTo>
                  <a:lnTo>
                    <a:pt x="8952" y="49366"/>
                  </a:lnTo>
                  <a:lnTo>
                    <a:pt x="8952" y="49410"/>
                  </a:lnTo>
                  <a:lnTo>
                    <a:pt x="9523" y="50332"/>
                  </a:lnTo>
                  <a:lnTo>
                    <a:pt x="9566" y="50376"/>
                  </a:lnTo>
                  <a:lnTo>
                    <a:pt x="10488" y="51297"/>
                  </a:lnTo>
                  <a:lnTo>
                    <a:pt x="13033" y="52921"/>
                  </a:lnTo>
                  <a:lnTo>
                    <a:pt x="15183" y="54413"/>
                  </a:lnTo>
                  <a:lnTo>
                    <a:pt x="17245" y="56080"/>
                  </a:lnTo>
                  <a:lnTo>
                    <a:pt x="18430" y="57133"/>
                  </a:lnTo>
                  <a:lnTo>
                    <a:pt x="18430" y="57177"/>
                  </a:lnTo>
                  <a:lnTo>
                    <a:pt x="19834" y="58099"/>
                  </a:lnTo>
                  <a:lnTo>
                    <a:pt x="22731" y="62618"/>
                  </a:lnTo>
                  <a:lnTo>
                    <a:pt x="23038" y="63408"/>
                  </a:lnTo>
                  <a:lnTo>
                    <a:pt x="22774" y="66129"/>
                  </a:lnTo>
                  <a:lnTo>
                    <a:pt x="22774" y="66172"/>
                  </a:lnTo>
                  <a:lnTo>
                    <a:pt x="22818" y="66260"/>
                  </a:lnTo>
                  <a:lnTo>
                    <a:pt x="22862" y="66304"/>
                  </a:lnTo>
                  <a:lnTo>
                    <a:pt x="22950" y="66304"/>
                  </a:lnTo>
                  <a:lnTo>
                    <a:pt x="23038" y="66260"/>
                  </a:lnTo>
                  <a:lnTo>
                    <a:pt x="23125" y="66172"/>
                  </a:lnTo>
                  <a:lnTo>
                    <a:pt x="23389" y="63408"/>
                  </a:lnTo>
                  <a:lnTo>
                    <a:pt x="23389" y="63320"/>
                  </a:lnTo>
                  <a:lnTo>
                    <a:pt x="23038" y="62443"/>
                  </a:lnTo>
                  <a:lnTo>
                    <a:pt x="20098" y="57879"/>
                  </a:lnTo>
                  <a:lnTo>
                    <a:pt x="20054" y="57835"/>
                  </a:lnTo>
                  <a:lnTo>
                    <a:pt x="18650" y="56870"/>
                  </a:lnTo>
                  <a:lnTo>
                    <a:pt x="17465" y="55817"/>
                  </a:lnTo>
                  <a:lnTo>
                    <a:pt x="15403" y="54105"/>
                  </a:lnTo>
                  <a:lnTo>
                    <a:pt x="13208" y="52613"/>
                  </a:lnTo>
                  <a:lnTo>
                    <a:pt x="10707" y="51034"/>
                  </a:lnTo>
                  <a:lnTo>
                    <a:pt x="9830" y="50156"/>
                  </a:lnTo>
                  <a:lnTo>
                    <a:pt x="9259" y="49235"/>
                  </a:lnTo>
                  <a:lnTo>
                    <a:pt x="8513" y="47085"/>
                  </a:lnTo>
                  <a:lnTo>
                    <a:pt x="8031" y="44759"/>
                  </a:lnTo>
                  <a:lnTo>
                    <a:pt x="7855" y="42740"/>
                  </a:lnTo>
                  <a:lnTo>
                    <a:pt x="7767" y="37870"/>
                  </a:lnTo>
                  <a:lnTo>
                    <a:pt x="7767" y="34403"/>
                  </a:lnTo>
                  <a:lnTo>
                    <a:pt x="7811" y="31375"/>
                  </a:lnTo>
                  <a:lnTo>
                    <a:pt x="7899" y="28523"/>
                  </a:lnTo>
                  <a:lnTo>
                    <a:pt x="7811" y="26856"/>
                  </a:lnTo>
                  <a:lnTo>
                    <a:pt x="7811" y="26812"/>
                  </a:lnTo>
                  <a:lnTo>
                    <a:pt x="7372" y="24530"/>
                  </a:lnTo>
                  <a:lnTo>
                    <a:pt x="7328" y="21985"/>
                  </a:lnTo>
                  <a:lnTo>
                    <a:pt x="7328" y="21941"/>
                  </a:lnTo>
                  <a:lnTo>
                    <a:pt x="7153" y="20976"/>
                  </a:lnTo>
                  <a:lnTo>
                    <a:pt x="6144" y="18211"/>
                  </a:lnTo>
                  <a:lnTo>
                    <a:pt x="5003" y="15578"/>
                  </a:lnTo>
                  <a:lnTo>
                    <a:pt x="3730" y="12638"/>
                  </a:lnTo>
                  <a:lnTo>
                    <a:pt x="1975" y="8514"/>
                  </a:lnTo>
                  <a:lnTo>
                    <a:pt x="1668" y="7153"/>
                  </a:lnTo>
                  <a:lnTo>
                    <a:pt x="1624" y="7110"/>
                  </a:lnTo>
                  <a:lnTo>
                    <a:pt x="703" y="5003"/>
                  </a:lnTo>
                  <a:lnTo>
                    <a:pt x="351" y="2546"/>
                  </a:lnTo>
                  <a:lnTo>
                    <a:pt x="395" y="2239"/>
                  </a:lnTo>
                  <a:lnTo>
                    <a:pt x="615" y="1712"/>
                  </a:lnTo>
                  <a:lnTo>
                    <a:pt x="1141" y="264"/>
                  </a:lnTo>
                  <a:lnTo>
                    <a:pt x="1141" y="176"/>
                  </a:lnTo>
                  <a:lnTo>
                    <a:pt x="1141" y="133"/>
                  </a:lnTo>
                  <a:lnTo>
                    <a:pt x="1097" y="89"/>
                  </a:lnTo>
                  <a:lnTo>
                    <a:pt x="1054" y="45"/>
                  </a:lnTo>
                  <a:lnTo>
                    <a:pt x="96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8" name="Google Shape;5208;p168"/>
            <p:cNvSpPr/>
            <p:nvPr/>
          </p:nvSpPr>
          <p:spPr>
            <a:xfrm>
              <a:off x="363175" y="2357800"/>
              <a:ext cx="590225" cy="2187450"/>
            </a:xfrm>
            <a:custGeom>
              <a:avLst/>
              <a:gdLst/>
              <a:ahLst/>
              <a:cxnLst/>
              <a:rect l="l" t="t" r="r" b="b"/>
              <a:pathLst>
                <a:path w="23609" h="87498" extrusionOk="0">
                  <a:moveTo>
                    <a:pt x="18869" y="1"/>
                  </a:moveTo>
                  <a:lnTo>
                    <a:pt x="15008" y="2151"/>
                  </a:lnTo>
                  <a:lnTo>
                    <a:pt x="12550" y="3774"/>
                  </a:lnTo>
                  <a:lnTo>
                    <a:pt x="10093" y="5529"/>
                  </a:lnTo>
                  <a:lnTo>
                    <a:pt x="8952" y="6451"/>
                  </a:lnTo>
                  <a:lnTo>
                    <a:pt x="8908" y="6451"/>
                  </a:lnTo>
                  <a:lnTo>
                    <a:pt x="6319" y="9347"/>
                  </a:lnTo>
                  <a:lnTo>
                    <a:pt x="6275" y="9347"/>
                  </a:lnTo>
                  <a:lnTo>
                    <a:pt x="5485" y="10576"/>
                  </a:lnTo>
                  <a:lnTo>
                    <a:pt x="1624" y="17816"/>
                  </a:lnTo>
                  <a:lnTo>
                    <a:pt x="834" y="20098"/>
                  </a:lnTo>
                  <a:lnTo>
                    <a:pt x="308" y="21677"/>
                  </a:lnTo>
                  <a:lnTo>
                    <a:pt x="44" y="22467"/>
                  </a:lnTo>
                  <a:lnTo>
                    <a:pt x="0" y="25276"/>
                  </a:lnTo>
                  <a:lnTo>
                    <a:pt x="44" y="25319"/>
                  </a:lnTo>
                  <a:lnTo>
                    <a:pt x="1273" y="29576"/>
                  </a:lnTo>
                  <a:lnTo>
                    <a:pt x="1317" y="29620"/>
                  </a:lnTo>
                  <a:lnTo>
                    <a:pt x="2414" y="31726"/>
                  </a:lnTo>
                  <a:lnTo>
                    <a:pt x="4125" y="35500"/>
                  </a:lnTo>
                  <a:lnTo>
                    <a:pt x="5310" y="38133"/>
                  </a:lnTo>
                  <a:lnTo>
                    <a:pt x="6319" y="40502"/>
                  </a:lnTo>
                  <a:lnTo>
                    <a:pt x="6934" y="41994"/>
                  </a:lnTo>
                  <a:lnTo>
                    <a:pt x="7328" y="43223"/>
                  </a:lnTo>
                  <a:lnTo>
                    <a:pt x="7328" y="44846"/>
                  </a:lnTo>
                  <a:lnTo>
                    <a:pt x="7372" y="44846"/>
                  </a:lnTo>
                  <a:lnTo>
                    <a:pt x="7723" y="47084"/>
                  </a:lnTo>
                  <a:lnTo>
                    <a:pt x="7679" y="52043"/>
                  </a:lnTo>
                  <a:lnTo>
                    <a:pt x="7679" y="56387"/>
                  </a:lnTo>
                  <a:lnTo>
                    <a:pt x="7679" y="59809"/>
                  </a:lnTo>
                  <a:lnTo>
                    <a:pt x="7811" y="64373"/>
                  </a:lnTo>
                  <a:lnTo>
                    <a:pt x="7987" y="66742"/>
                  </a:lnTo>
                  <a:lnTo>
                    <a:pt x="7987" y="66786"/>
                  </a:lnTo>
                  <a:lnTo>
                    <a:pt x="8382" y="68585"/>
                  </a:lnTo>
                  <a:lnTo>
                    <a:pt x="9171" y="70867"/>
                  </a:lnTo>
                  <a:lnTo>
                    <a:pt x="10137" y="73105"/>
                  </a:lnTo>
                  <a:lnTo>
                    <a:pt x="10181" y="73149"/>
                  </a:lnTo>
                  <a:lnTo>
                    <a:pt x="11102" y="74422"/>
                  </a:lnTo>
                  <a:lnTo>
                    <a:pt x="11146" y="74465"/>
                  </a:lnTo>
                  <a:lnTo>
                    <a:pt x="13867" y="76616"/>
                  </a:lnTo>
                  <a:lnTo>
                    <a:pt x="16412" y="78853"/>
                  </a:lnTo>
                  <a:lnTo>
                    <a:pt x="18035" y="80345"/>
                  </a:lnTo>
                  <a:lnTo>
                    <a:pt x="18518" y="80696"/>
                  </a:lnTo>
                  <a:lnTo>
                    <a:pt x="21721" y="85216"/>
                  </a:lnTo>
                  <a:lnTo>
                    <a:pt x="23301" y="87454"/>
                  </a:lnTo>
                  <a:lnTo>
                    <a:pt x="23345" y="87498"/>
                  </a:lnTo>
                  <a:lnTo>
                    <a:pt x="23564" y="87498"/>
                  </a:lnTo>
                  <a:lnTo>
                    <a:pt x="23608" y="87410"/>
                  </a:lnTo>
                  <a:lnTo>
                    <a:pt x="23608" y="87366"/>
                  </a:lnTo>
                  <a:lnTo>
                    <a:pt x="23608" y="87278"/>
                  </a:lnTo>
                  <a:lnTo>
                    <a:pt x="23608" y="87235"/>
                  </a:lnTo>
                  <a:lnTo>
                    <a:pt x="22028" y="85041"/>
                  </a:lnTo>
                  <a:lnTo>
                    <a:pt x="18781" y="80477"/>
                  </a:lnTo>
                  <a:lnTo>
                    <a:pt x="18737" y="80433"/>
                  </a:lnTo>
                  <a:lnTo>
                    <a:pt x="18255" y="80038"/>
                  </a:lnTo>
                  <a:lnTo>
                    <a:pt x="16631" y="78590"/>
                  </a:lnTo>
                  <a:lnTo>
                    <a:pt x="14086" y="76352"/>
                  </a:lnTo>
                  <a:lnTo>
                    <a:pt x="11365" y="74202"/>
                  </a:lnTo>
                  <a:lnTo>
                    <a:pt x="10488" y="72973"/>
                  </a:lnTo>
                  <a:lnTo>
                    <a:pt x="9522" y="70736"/>
                  </a:lnTo>
                  <a:lnTo>
                    <a:pt x="8733" y="68498"/>
                  </a:lnTo>
                  <a:lnTo>
                    <a:pt x="8338" y="66699"/>
                  </a:lnTo>
                  <a:lnTo>
                    <a:pt x="8162" y="64373"/>
                  </a:lnTo>
                  <a:lnTo>
                    <a:pt x="8031" y="59809"/>
                  </a:lnTo>
                  <a:lnTo>
                    <a:pt x="8031" y="56387"/>
                  </a:lnTo>
                  <a:lnTo>
                    <a:pt x="8031" y="52043"/>
                  </a:lnTo>
                  <a:lnTo>
                    <a:pt x="8074" y="47084"/>
                  </a:lnTo>
                  <a:lnTo>
                    <a:pt x="8074" y="47040"/>
                  </a:lnTo>
                  <a:lnTo>
                    <a:pt x="7679" y="44802"/>
                  </a:lnTo>
                  <a:lnTo>
                    <a:pt x="7679" y="43179"/>
                  </a:lnTo>
                  <a:lnTo>
                    <a:pt x="7679" y="43135"/>
                  </a:lnTo>
                  <a:lnTo>
                    <a:pt x="7285" y="41906"/>
                  </a:lnTo>
                  <a:lnTo>
                    <a:pt x="6670" y="40370"/>
                  </a:lnTo>
                  <a:lnTo>
                    <a:pt x="5661" y="38001"/>
                  </a:lnTo>
                  <a:lnTo>
                    <a:pt x="4476" y="35368"/>
                  </a:lnTo>
                  <a:lnTo>
                    <a:pt x="2721" y="31550"/>
                  </a:lnTo>
                  <a:lnTo>
                    <a:pt x="1624" y="29444"/>
                  </a:lnTo>
                  <a:lnTo>
                    <a:pt x="351" y="25232"/>
                  </a:lnTo>
                  <a:lnTo>
                    <a:pt x="395" y="22511"/>
                  </a:lnTo>
                  <a:lnTo>
                    <a:pt x="1185" y="20229"/>
                  </a:lnTo>
                  <a:lnTo>
                    <a:pt x="1975" y="17991"/>
                  </a:lnTo>
                  <a:lnTo>
                    <a:pt x="5793" y="10751"/>
                  </a:lnTo>
                  <a:lnTo>
                    <a:pt x="6582" y="9566"/>
                  </a:lnTo>
                  <a:lnTo>
                    <a:pt x="9171" y="6714"/>
                  </a:lnTo>
                  <a:lnTo>
                    <a:pt x="10312" y="5793"/>
                  </a:lnTo>
                  <a:lnTo>
                    <a:pt x="12726" y="4081"/>
                  </a:lnTo>
                  <a:lnTo>
                    <a:pt x="15183" y="2414"/>
                  </a:lnTo>
                  <a:lnTo>
                    <a:pt x="19045" y="308"/>
                  </a:lnTo>
                  <a:lnTo>
                    <a:pt x="19088" y="264"/>
                  </a:lnTo>
                  <a:lnTo>
                    <a:pt x="19132" y="220"/>
                  </a:lnTo>
                  <a:lnTo>
                    <a:pt x="19132" y="132"/>
                  </a:lnTo>
                  <a:lnTo>
                    <a:pt x="19088" y="88"/>
                  </a:lnTo>
                  <a:lnTo>
                    <a:pt x="1904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9" name="Google Shape;5209;p168"/>
            <p:cNvSpPr/>
            <p:nvPr/>
          </p:nvSpPr>
          <p:spPr>
            <a:xfrm>
              <a:off x="445450" y="2236025"/>
              <a:ext cx="687850" cy="2201725"/>
            </a:xfrm>
            <a:custGeom>
              <a:avLst/>
              <a:gdLst/>
              <a:ahLst/>
              <a:cxnLst/>
              <a:rect l="l" t="t" r="r" b="b"/>
              <a:pathLst>
                <a:path w="27514" h="88069" extrusionOk="0">
                  <a:moveTo>
                    <a:pt x="27338" y="1"/>
                  </a:moveTo>
                  <a:lnTo>
                    <a:pt x="27250" y="45"/>
                  </a:lnTo>
                  <a:lnTo>
                    <a:pt x="25144" y="1229"/>
                  </a:lnTo>
                  <a:lnTo>
                    <a:pt x="22379" y="2590"/>
                  </a:lnTo>
                  <a:lnTo>
                    <a:pt x="20142" y="3643"/>
                  </a:lnTo>
                  <a:lnTo>
                    <a:pt x="17991" y="4872"/>
                  </a:lnTo>
                  <a:lnTo>
                    <a:pt x="14218" y="6978"/>
                  </a:lnTo>
                  <a:lnTo>
                    <a:pt x="12375" y="8163"/>
                  </a:lnTo>
                  <a:lnTo>
                    <a:pt x="10181" y="9611"/>
                  </a:lnTo>
                  <a:lnTo>
                    <a:pt x="8031" y="11103"/>
                  </a:lnTo>
                  <a:lnTo>
                    <a:pt x="6758" y="12112"/>
                  </a:lnTo>
                  <a:lnTo>
                    <a:pt x="5354" y="13911"/>
                  </a:lnTo>
                  <a:lnTo>
                    <a:pt x="3511" y="16193"/>
                  </a:lnTo>
                  <a:lnTo>
                    <a:pt x="3511" y="16237"/>
                  </a:lnTo>
                  <a:lnTo>
                    <a:pt x="2458" y="18562"/>
                  </a:lnTo>
                  <a:lnTo>
                    <a:pt x="1273" y="21502"/>
                  </a:lnTo>
                  <a:lnTo>
                    <a:pt x="264" y="24003"/>
                  </a:lnTo>
                  <a:lnTo>
                    <a:pt x="264" y="24047"/>
                  </a:lnTo>
                  <a:lnTo>
                    <a:pt x="0" y="25056"/>
                  </a:lnTo>
                  <a:lnTo>
                    <a:pt x="0" y="25100"/>
                  </a:lnTo>
                  <a:lnTo>
                    <a:pt x="483" y="28523"/>
                  </a:lnTo>
                  <a:lnTo>
                    <a:pt x="659" y="31024"/>
                  </a:lnTo>
                  <a:lnTo>
                    <a:pt x="1185" y="33876"/>
                  </a:lnTo>
                  <a:lnTo>
                    <a:pt x="2897" y="38484"/>
                  </a:lnTo>
                  <a:lnTo>
                    <a:pt x="4037" y="41204"/>
                  </a:lnTo>
                  <a:lnTo>
                    <a:pt x="5047" y="43618"/>
                  </a:lnTo>
                  <a:lnTo>
                    <a:pt x="6056" y="46426"/>
                  </a:lnTo>
                  <a:lnTo>
                    <a:pt x="6231" y="47523"/>
                  </a:lnTo>
                  <a:lnTo>
                    <a:pt x="6231" y="50463"/>
                  </a:lnTo>
                  <a:lnTo>
                    <a:pt x="6231" y="50507"/>
                  </a:lnTo>
                  <a:lnTo>
                    <a:pt x="6714" y="53140"/>
                  </a:lnTo>
                  <a:lnTo>
                    <a:pt x="6934" y="54763"/>
                  </a:lnTo>
                  <a:lnTo>
                    <a:pt x="6846" y="57265"/>
                  </a:lnTo>
                  <a:lnTo>
                    <a:pt x="6758" y="60424"/>
                  </a:lnTo>
                  <a:lnTo>
                    <a:pt x="6758" y="63145"/>
                  </a:lnTo>
                  <a:lnTo>
                    <a:pt x="6758" y="65339"/>
                  </a:lnTo>
                  <a:lnTo>
                    <a:pt x="6758" y="67533"/>
                  </a:lnTo>
                  <a:lnTo>
                    <a:pt x="6934" y="69946"/>
                  </a:lnTo>
                  <a:lnTo>
                    <a:pt x="7460" y="72491"/>
                  </a:lnTo>
                  <a:lnTo>
                    <a:pt x="7460" y="72535"/>
                  </a:lnTo>
                  <a:lnTo>
                    <a:pt x="7723" y="73193"/>
                  </a:lnTo>
                  <a:lnTo>
                    <a:pt x="7767" y="73281"/>
                  </a:lnTo>
                  <a:lnTo>
                    <a:pt x="9566" y="74773"/>
                  </a:lnTo>
                  <a:lnTo>
                    <a:pt x="11629" y="76396"/>
                  </a:lnTo>
                  <a:lnTo>
                    <a:pt x="13735" y="77888"/>
                  </a:lnTo>
                  <a:lnTo>
                    <a:pt x="16061" y="79205"/>
                  </a:lnTo>
                  <a:lnTo>
                    <a:pt x="18079" y="80828"/>
                  </a:lnTo>
                  <a:lnTo>
                    <a:pt x="20098" y="82540"/>
                  </a:lnTo>
                  <a:lnTo>
                    <a:pt x="21195" y="84865"/>
                  </a:lnTo>
                  <a:lnTo>
                    <a:pt x="21326" y="87893"/>
                  </a:lnTo>
                  <a:lnTo>
                    <a:pt x="21326" y="87937"/>
                  </a:lnTo>
                  <a:lnTo>
                    <a:pt x="21370" y="88025"/>
                  </a:lnTo>
                  <a:lnTo>
                    <a:pt x="21502" y="88069"/>
                  </a:lnTo>
                  <a:lnTo>
                    <a:pt x="21546" y="88025"/>
                  </a:lnTo>
                  <a:lnTo>
                    <a:pt x="21634" y="87981"/>
                  </a:lnTo>
                  <a:lnTo>
                    <a:pt x="21634" y="87937"/>
                  </a:lnTo>
                  <a:lnTo>
                    <a:pt x="21677" y="87893"/>
                  </a:lnTo>
                  <a:lnTo>
                    <a:pt x="21546" y="84821"/>
                  </a:lnTo>
                  <a:lnTo>
                    <a:pt x="21546" y="84778"/>
                  </a:lnTo>
                  <a:lnTo>
                    <a:pt x="20405" y="82364"/>
                  </a:lnTo>
                  <a:lnTo>
                    <a:pt x="20361" y="82276"/>
                  </a:lnTo>
                  <a:lnTo>
                    <a:pt x="18299" y="80521"/>
                  </a:lnTo>
                  <a:lnTo>
                    <a:pt x="16280" y="78942"/>
                  </a:lnTo>
                  <a:lnTo>
                    <a:pt x="16236" y="78898"/>
                  </a:lnTo>
                  <a:lnTo>
                    <a:pt x="13954" y="77581"/>
                  </a:lnTo>
                  <a:lnTo>
                    <a:pt x="11848" y="76089"/>
                  </a:lnTo>
                  <a:lnTo>
                    <a:pt x="9830" y="74510"/>
                  </a:lnTo>
                  <a:lnTo>
                    <a:pt x="8031" y="73018"/>
                  </a:lnTo>
                  <a:lnTo>
                    <a:pt x="7811" y="72403"/>
                  </a:lnTo>
                  <a:lnTo>
                    <a:pt x="7285" y="69902"/>
                  </a:lnTo>
                  <a:lnTo>
                    <a:pt x="7109" y="67489"/>
                  </a:lnTo>
                  <a:lnTo>
                    <a:pt x="7109" y="65339"/>
                  </a:lnTo>
                  <a:lnTo>
                    <a:pt x="7109" y="63188"/>
                  </a:lnTo>
                  <a:lnTo>
                    <a:pt x="7109" y="60424"/>
                  </a:lnTo>
                  <a:lnTo>
                    <a:pt x="7197" y="57265"/>
                  </a:lnTo>
                  <a:lnTo>
                    <a:pt x="7285" y="54763"/>
                  </a:lnTo>
                  <a:lnTo>
                    <a:pt x="7285" y="54720"/>
                  </a:lnTo>
                  <a:lnTo>
                    <a:pt x="7065" y="53096"/>
                  </a:lnTo>
                  <a:lnTo>
                    <a:pt x="6583" y="50463"/>
                  </a:lnTo>
                  <a:lnTo>
                    <a:pt x="6583" y="47523"/>
                  </a:lnTo>
                  <a:lnTo>
                    <a:pt x="6583" y="47479"/>
                  </a:lnTo>
                  <a:lnTo>
                    <a:pt x="6363" y="46338"/>
                  </a:lnTo>
                  <a:lnTo>
                    <a:pt x="6363" y="46295"/>
                  </a:lnTo>
                  <a:lnTo>
                    <a:pt x="5354" y="43530"/>
                  </a:lnTo>
                  <a:lnTo>
                    <a:pt x="4388" y="41073"/>
                  </a:lnTo>
                  <a:lnTo>
                    <a:pt x="3204" y="38352"/>
                  </a:lnTo>
                  <a:lnTo>
                    <a:pt x="1536" y="33789"/>
                  </a:lnTo>
                  <a:lnTo>
                    <a:pt x="1010" y="30980"/>
                  </a:lnTo>
                  <a:lnTo>
                    <a:pt x="834" y="28479"/>
                  </a:lnTo>
                  <a:lnTo>
                    <a:pt x="351" y="25100"/>
                  </a:lnTo>
                  <a:lnTo>
                    <a:pt x="615" y="24135"/>
                  </a:lnTo>
                  <a:lnTo>
                    <a:pt x="1580" y="21634"/>
                  </a:lnTo>
                  <a:lnTo>
                    <a:pt x="2809" y="18694"/>
                  </a:lnTo>
                  <a:lnTo>
                    <a:pt x="3818" y="16412"/>
                  </a:lnTo>
                  <a:lnTo>
                    <a:pt x="5617" y="14130"/>
                  </a:lnTo>
                  <a:lnTo>
                    <a:pt x="7021" y="12375"/>
                  </a:lnTo>
                  <a:lnTo>
                    <a:pt x="8250" y="11410"/>
                  </a:lnTo>
                  <a:lnTo>
                    <a:pt x="10356" y="9918"/>
                  </a:lnTo>
                  <a:lnTo>
                    <a:pt x="12550" y="8426"/>
                  </a:lnTo>
                  <a:lnTo>
                    <a:pt x="14437" y="7285"/>
                  </a:lnTo>
                  <a:lnTo>
                    <a:pt x="18167" y="5179"/>
                  </a:lnTo>
                  <a:lnTo>
                    <a:pt x="20317" y="3994"/>
                  </a:lnTo>
                  <a:lnTo>
                    <a:pt x="22555" y="2897"/>
                  </a:lnTo>
                  <a:lnTo>
                    <a:pt x="25319" y="1537"/>
                  </a:lnTo>
                  <a:lnTo>
                    <a:pt x="27426" y="352"/>
                  </a:lnTo>
                  <a:lnTo>
                    <a:pt x="27470" y="308"/>
                  </a:lnTo>
                  <a:lnTo>
                    <a:pt x="27514" y="220"/>
                  </a:lnTo>
                  <a:lnTo>
                    <a:pt x="27514" y="176"/>
                  </a:lnTo>
                  <a:lnTo>
                    <a:pt x="27514" y="89"/>
                  </a:lnTo>
                  <a:lnTo>
                    <a:pt x="27470" y="45"/>
                  </a:lnTo>
                  <a:lnTo>
                    <a:pt x="2738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0" name="Google Shape;5210;p168"/>
            <p:cNvSpPr/>
            <p:nvPr/>
          </p:nvSpPr>
          <p:spPr>
            <a:xfrm>
              <a:off x="296250" y="2349025"/>
              <a:ext cx="510150" cy="2108475"/>
            </a:xfrm>
            <a:custGeom>
              <a:avLst/>
              <a:gdLst/>
              <a:ahLst/>
              <a:cxnLst/>
              <a:rect l="l" t="t" r="r" b="b"/>
              <a:pathLst>
                <a:path w="20406" h="84339" extrusionOk="0">
                  <a:moveTo>
                    <a:pt x="19571" y="0"/>
                  </a:moveTo>
                  <a:lnTo>
                    <a:pt x="17597" y="1010"/>
                  </a:lnTo>
                  <a:lnTo>
                    <a:pt x="15447" y="2370"/>
                  </a:lnTo>
                  <a:lnTo>
                    <a:pt x="12638" y="4345"/>
                  </a:lnTo>
                  <a:lnTo>
                    <a:pt x="11059" y="5442"/>
                  </a:lnTo>
                  <a:lnTo>
                    <a:pt x="11059" y="5486"/>
                  </a:lnTo>
                  <a:lnTo>
                    <a:pt x="7987" y="8338"/>
                  </a:lnTo>
                  <a:lnTo>
                    <a:pt x="5837" y="10356"/>
                  </a:lnTo>
                  <a:lnTo>
                    <a:pt x="5793" y="10400"/>
                  </a:lnTo>
                  <a:lnTo>
                    <a:pt x="2370" y="17728"/>
                  </a:lnTo>
                  <a:lnTo>
                    <a:pt x="703" y="21414"/>
                  </a:lnTo>
                  <a:lnTo>
                    <a:pt x="220" y="22643"/>
                  </a:lnTo>
                  <a:lnTo>
                    <a:pt x="45" y="22994"/>
                  </a:lnTo>
                  <a:lnTo>
                    <a:pt x="1" y="23213"/>
                  </a:lnTo>
                  <a:lnTo>
                    <a:pt x="45" y="23257"/>
                  </a:lnTo>
                  <a:lnTo>
                    <a:pt x="3160" y="31901"/>
                  </a:lnTo>
                  <a:lnTo>
                    <a:pt x="3160" y="31945"/>
                  </a:lnTo>
                  <a:lnTo>
                    <a:pt x="4476" y="34095"/>
                  </a:lnTo>
                  <a:lnTo>
                    <a:pt x="5925" y="37123"/>
                  </a:lnTo>
                  <a:lnTo>
                    <a:pt x="7636" y="40809"/>
                  </a:lnTo>
                  <a:lnTo>
                    <a:pt x="8689" y="43310"/>
                  </a:lnTo>
                  <a:lnTo>
                    <a:pt x="9128" y="46382"/>
                  </a:lnTo>
                  <a:lnTo>
                    <a:pt x="9172" y="49103"/>
                  </a:lnTo>
                  <a:lnTo>
                    <a:pt x="9172" y="53008"/>
                  </a:lnTo>
                  <a:lnTo>
                    <a:pt x="9216" y="55772"/>
                  </a:lnTo>
                  <a:lnTo>
                    <a:pt x="9172" y="58230"/>
                  </a:lnTo>
                  <a:lnTo>
                    <a:pt x="9259" y="62091"/>
                  </a:lnTo>
                  <a:lnTo>
                    <a:pt x="9391" y="65251"/>
                  </a:lnTo>
                  <a:lnTo>
                    <a:pt x="9523" y="67488"/>
                  </a:lnTo>
                  <a:lnTo>
                    <a:pt x="9654" y="68542"/>
                  </a:lnTo>
                  <a:lnTo>
                    <a:pt x="9654" y="68585"/>
                  </a:lnTo>
                  <a:lnTo>
                    <a:pt x="10400" y="70867"/>
                  </a:lnTo>
                  <a:lnTo>
                    <a:pt x="11673" y="73632"/>
                  </a:lnTo>
                  <a:lnTo>
                    <a:pt x="12770" y="75870"/>
                  </a:lnTo>
                  <a:lnTo>
                    <a:pt x="13340" y="77010"/>
                  </a:lnTo>
                  <a:lnTo>
                    <a:pt x="13340" y="77054"/>
                  </a:lnTo>
                  <a:lnTo>
                    <a:pt x="14393" y="78283"/>
                  </a:lnTo>
                  <a:lnTo>
                    <a:pt x="18343" y="82013"/>
                  </a:lnTo>
                  <a:lnTo>
                    <a:pt x="20054" y="84251"/>
                  </a:lnTo>
                  <a:lnTo>
                    <a:pt x="20142" y="84295"/>
                  </a:lnTo>
                  <a:lnTo>
                    <a:pt x="20230" y="84338"/>
                  </a:lnTo>
                  <a:lnTo>
                    <a:pt x="20317" y="84295"/>
                  </a:lnTo>
                  <a:lnTo>
                    <a:pt x="20361" y="84251"/>
                  </a:lnTo>
                  <a:lnTo>
                    <a:pt x="20405" y="84163"/>
                  </a:lnTo>
                  <a:lnTo>
                    <a:pt x="20361" y="84119"/>
                  </a:lnTo>
                  <a:lnTo>
                    <a:pt x="20361" y="84031"/>
                  </a:lnTo>
                  <a:lnTo>
                    <a:pt x="18606" y="81793"/>
                  </a:lnTo>
                  <a:lnTo>
                    <a:pt x="18562" y="81793"/>
                  </a:lnTo>
                  <a:lnTo>
                    <a:pt x="14657" y="78020"/>
                  </a:lnTo>
                  <a:lnTo>
                    <a:pt x="13648" y="76835"/>
                  </a:lnTo>
                  <a:lnTo>
                    <a:pt x="11980" y="73500"/>
                  </a:lnTo>
                  <a:lnTo>
                    <a:pt x="10708" y="70736"/>
                  </a:lnTo>
                  <a:lnTo>
                    <a:pt x="10005" y="68498"/>
                  </a:lnTo>
                  <a:lnTo>
                    <a:pt x="9874" y="67445"/>
                  </a:lnTo>
                  <a:lnTo>
                    <a:pt x="9742" y="65251"/>
                  </a:lnTo>
                  <a:lnTo>
                    <a:pt x="9611" y="62091"/>
                  </a:lnTo>
                  <a:lnTo>
                    <a:pt x="9523" y="58230"/>
                  </a:lnTo>
                  <a:lnTo>
                    <a:pt x="9567" y="55772"/>
                  </a:lnTo>
                  <a:lnTo>
                    <a:pt x="9523" y="53008"/>
                  </a:lnTo>
                  <a:lnTo>
                    <a:pt x="9523" y="49103"/>
                  </a:lnTo>
                  <a:lnTo>
                    <a:pt x="9479" y="46338"/>
                  </a:lnTo>
                  <a:lnTo>
                    <a:pt x="8996" y="43223"/>
                  </a:lnTo>
                  <a:lnTo>
                    <a:pt x="8996" y="43179"/>
                  </a:lnTo>
                  <a:lnTo>
                    <a:pt x="7943" y="40678"/>
                  </a:lnTo>
                  <a:lnTo>
                    <a:pt x="6232" y="36948"/>
                  </a:lnTo>
                  <a:lnTo>
                    <a:pt x="4784" y="33920"/>
                  </a:lnTo>
                  <a:lnTo>
                    <a:pt x="3467" y="31770"/>
                  </a:lnTo>
                  <a:lnTo>
                    <a:pt x="352" y="23169"/>
                  </a:lnTo>
                  <a:lnTo>
                    <a:pt x="571" y="22643"/>
                  </a:lnTo>
                  <a:lnTo>
                    <a:pt x="1010" y="21590"/>
                  </a:lnTo>
                  <a:lnTo>
                    <a:pt x="2458" y="18430"/>
                  </a:lnTo>
                  <a:lnTo>
                    <a:pt x="6100" y="10576"/>
                  </a:lnTo>
                  <a:lnTo>
                    <a:pt x="8250" y="8601"/>
                  </a:lnTo>
                  <a:lnTo>
                    <a:pt x="11278" y="5749"/>
                  </a:lnTo>
                  <a:lnTo>
                    <a:pt x="12858" y="4652"/>
                  </a:lnTo>
                  <a:lnTo>
                    <a:pt x="15666" y="2633"/>
                  </a:lnTo>
                  <a:lnTo>
                    <a:pt x="17772" y="1317"/>
                  </a:lnTo>
                  <a:lnTo>
                    <a:pt x="19747" y="308"/>
                  </a:lnTo>
                  <a:lnTo>
                    <a:pt x="19791" y="264"/>
                  </a:lnTo>
                  <a:lnTo>
                    <a:pt x="19835" y="220"/>
                  </a:lnTo>
                  <a:lnTo>
                    <a:pt x="19835" y="132"/>
                  </a:lnTo>
                  <a:lnTo>
                    <a:pt x="19835" y="88"/>
                  </a:lnTo>
                  <a:lnTo>
                    <a:pt x="19791" y="44"/>
                  </a:lnTo>
                  <a:lnTo>
                    <a:pt x="1974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1" name="Google Shape;5211;p168"/>
            <p:cNvSpPr/>
            <p:nvPr/>
          </p:nvSpPr>
          <p:spPr>
            <a:xfrm>
              <a:off x="1687275" y="2939225"/>
              <a:ext cx="868850" cy="1159550"/>
            </a:xfrm>
            <a:custGeom>
              <a:avLst/>
              <a:gdLst/>
              <a:ahLst/>
              <a:cxnLst/>
              <a:rect l="l" t="t" r="r" b="b"/>
              <a:pathLst>
                <a:path w="34754" h="46382" extrusionOk="0">
                  <a:moveTo>
                    <a:pt x="34490" y="0"/>
                  </a:moveTo>
                  <a:lnTo>
                    <a:pt x="31550" y="1755"/>
                  </a:lnTo>
                  <a:lnTo>
                    <a:pt x="31506" y="1755"/>
                  </a:lnTo>
                  <a:lnTo>
                    <a:pt x="30453" y="2633"/>
                  </a:lnTo>
                  <a:lnTo>
                    <a:pt x="28347" y="4959"/>
                  </a:lnTo>
                  <a:lnTo>
                    <a:pt x="25846" y="7416"/>
                  </a:lnTo>
                  <a:lnTo>
                    <a:pt x="23871" y="9127"/>
                  </a:lnTo>
                  <a:lnTo>
                    <a:pt x="20975" y="10882"/>
                  </a:lnTo>
                  <a:lnTo>
                    <a:pt x="20931" y="10926"/>
                  </a:lnTo>
                  <a:lnTo>
                    <a:pt x="20141" y="11716"/>
                  </a:lnTo>
                  <a:lnTo>
                    <a:pt x="18254" y="14261"/>
                  </a:lnTo>
                  <a:lnTo>
                    <a:pt x="17201" y="15534"/>
                  </a:lnTo>
                  <a:lnTo>
                    <a:pt x="15753" y="16587"/>
                  </a:lnTo>
                  <a:lnTo>
                    <a:pt x="15709" y="16631"/>
                  </a:lnTo>
                  <a:lnTo>
                    <a:pt x="13515" y="19264"/>
                  </a:lnTo>
                  <a:lnTo>
                    <a:pt x="12199" y="21238"/>
                  </a:lnTo>
                  <a:lnTo>
                    <a:pt x="10970" y="23213"/>
                  </a:lnTo>
                  <a:lnTo>
                    <a:pt x="9347" y="26284"/>
                  </a:lnTo>
                  <a:lnTo>
                    <a:pt x="8425" y="28083"/>
                  </a:lnTo>
                  <a:lnTo>
                    <a:pt x="8425" y="28127"/>
                  </a:lnTo>
                  <a:lnTo>
                    <a:pt x="8074" y="29444"/>
                  </a:lnTo>
                  <a:lnTo>
                    <a:pt x="7855" y="32164"/>
                  </a:lnTo>
                  <a:lnTo>
                    <a:pt x="7723" y="34051"/>
                  </a:lnTo>
                  <a:lnTo>
                    <a:pt x="7723" y="34139"/>
                  </a:lnTo>
                  <a:lnTo>
                    <a:pt x="8118" y="34753"/>
                  </a:lnTo>
                  <a:lnTo>
                    <a:pt x="8118" y="35631"/>
                  </a:lnTo>
                  <a:lnTo>
                    <a:pt x="7811" y="36509"/>
                  </a:lnTo>
                  <a:lnTo>
                    <a:pt x="6100" y="38746"/>
                  </a:lnTo>
                  <a:lnTo>
                    <a:pt x="5178" y="40194"/>
                  </a:lnTo>
                  <a:lnTo>
                    <a:pt x="5178" y="40238"/>
                  </a:lnTo>
                  <a:lnTo>
                    <a:pt x="4257" y="42169"/>
                  </a:lnTo>
                  <a:lnTo>
                    <a:pt x="3467" y="43091"/>
                  </a:lnTo>
                  <a:lnTo>
                    <a:pt x="1712" y="44188"/>
                  </a:lnTo>
                  <a:lnTo>
                    <a:pt x="1668" y="44188"/>
                  </a:lnTo>
                  <a:lnTo>
                    <a:pt x="922" y="44890"/>
                  </a:lnTo>
                  <a:lnTo>
                    <a:pt x="878" y="44890"/>
                  </a:lnTo>
                  <a:lnTo>
                    <a:pt x="44" y="46074"/>
                  </a:lnTo>
                  <a:lnTo>
                    <a:pt x="0" y="46162"/>
                  </a:lnTo>
                  <a:lnTo>
                    <a:pt x="0" y="46206"/>
                  </a:lnTo>
                  <a:lnTo>
                    <a:pt x="44" y="46294"/>
                  </a:lnTo>
                  <a:lnTo>
                    <a:pt x="88" y="46338"/>
                  </a:lnTo>
                  <a:lnTo>
                    <a:pt x="176" y="46382"/>
                  </a:lnTo>
                  <a:lnTo>
                    <a:pt x="263" y="46338"/>
                  </a:lnTo>
                  <a:lnTo>
                    <a:pt x="307" y="46294"/>
                  </a:lnTo>
                  <a:lnTo>
                    <a:pt x="1185" y="45109"/>
                  </a:lnTo>
                  <a:lnTo>
                    <a:pt x="1887" y="44451"/>
                  </a:lnTo>
                  <a:lnTo>
                    <a:pt x="3686" y="43354"/>
                  </a:lnTo>
                  <a:lnTo>
                    <a:pt x="3730" y="43310"/>
                  </a:lnTo>
                  <a:lnTo>
                    <a:pt x="4520" y="42388"/>
                  </a:lnTo>
                  <a:lnTo>
                    <a:pt x="4564" y="42345"/>
                  </a:lnTo>
                  <a:lnTo>
                    <a:pt x="5485" y="40370"/>
                  </a:lnTo>
                  <a:lnTo>
                    <a:pt x="6407" y="38966"/>
                  </a:lnTo>
                  <a:lnTo>
                    <a:pt x="8118" y="36728"/>
                  </a:lnTo>
                  <a:lnTo>
                    <a:pt x="8162" y="36640"/>
                  </a:lnTo>
                  <a:lnTo>
                    <a:pt x="8425" y="35719"/>
                  </a:lnTo>
                  <a:lnTo>
                    <a:pt x="8469" y="35675"/>
                  </a:lnTo>
                  <a:lnTo>
                    <a:pt x="8469" y="34709"/>
                  </a:lnTo>
                  <a:lnTo>
                    <a:pt x="8425" y="34622"/>
                  </a:lnTo>
                  <a:lnTo>
                    <a:pt x="8074" y="34007"/>
                  </a:lnTo>
                  <a:lnTo>
                    <a:pt x="8206" y="32208"/>
                  </a:lnTo>
                  <a:lnTo>
                    <a:pt x="8425" y="29532"/>
                  </a:lnTo>
                  <a:lnTo>
                    <a:pt x="8732" y="28259"/>
                  </a:lnTo>
                  <a:lnTo>
                    <a:pt x="9654" y="26460"/>
                  </a:lnTo>
                  <a:lnTo>
                    <a:pt x="11277" y="23388"/>
                  </a:lnTo>
                  <a:lnTo>
                    <a:pt x="12506" y="21414"/>
                  </a:lnTo>
                  <a:lnTo>
                    <a:pt x="13779" y="19483"/>
                  </a:lnTo>
                  <a:lnTo>
                    <a:pt x="15973" y="16850"/>
                  </a:lnTo>
                  <a:lnTo>
                    <a:pt x="17421" y="15841"/>
                  </a:lnTo>
                  <a:lnTo>
                    <a:pt x="17421" y="15797"/>
                  </a:lnTo>
                  <a:lnTo>
                    <a:pt x="18518" y="14481"/>
                  </a:lnTo>
                  <a:lnTo>
                    <a:pt x="20405" y="11936"/>
                  </a:lnTo>
                  <a:lnTo>
                    <a:pt x="21151" y="11190"/>
                  </a:lnTo>
                  <a:lnTo>
                    <a:pt x="24091" y="9434"/>
                  </a:lnTo>
                  <a:lnTo>
                    <a:pt x="26109" y="7679"/>
                  </a:lnTo>
                  <a:lnTo>
                    <a:pt x="28610" y="5222"/>
                  </a:lnTo>
                  <a:lnTo>
                    <a:pt x="30717" y="2896"/>
                  </a:lnTo>
                  <a:lnTo>
                    <a:pt x="31726" y="2062"/>
                  </a:lnTo>
                  <a:lnTo>
                    <a:pt x="34666" y="307"/>
                  </a:lnTo>
                  <a:lnTo>
                    <a:pt x="34710" y="263"/>
                  </a:lnTo>
                  <a:lnTo>
                    <a:pt x="34754" y="219"/>
                  </a:lnTo>
                  <a:lnTo>
                    <a:pt x="34754" y="132"/>
                  </a:lnTo>
                  <a:lnTo>
                    <a:pt x="34754" y="88"/>
                  </a:lnTo>
                  <a:lnTo>
                    <a:pt x="34710" y="44"/>
                  </a:lnTo>
                  <a:lnTo>
                    <a:pt x="3462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2" name="Google Shape;5212;p168"/>
            <p:cNvSpPr/>
            <p:nvPr/>
          </p:nvSpPr>
          <p:spPr>
            <a:xfrm>
              <a:off x="1675200" y="2913975"/>
              <a:ext cx="853500" cy="1173825"/>
            </a:xfrm>
            <a:custGeom>
              <a:avLst/>
              <a:gdLst/>
              <a:ahLst/>
              <a:cxnLst/>
              <a:rect l="l" t="t" r="r" b="b"/>
              <a:pathLst>
                <a:path w="34140" h="46953" extrusionOk="0">
                  <a:moveTo>
                    <a:pt x="33964" y="1"/>
                  </a:moveTo>
                  <a:lnTo>
                    <a:pt x="33876" y="45"/>
                  </a:lnTo>
                  <a:lnTo>
                    <a:pt x="31463" y="1449"/>
                  </a:lnTo>
                  <a:lnTo>
                    <a:pt x="30410" y="2195"/>
                  </a:lnTo>
                  <a:lnTo>
                    <a:pt x="28479" y="4345"/>
                  </a:lnTo>
                  <a:lnTo>
                    <a:pt x="26460" y="6276"/>
                  </a:lnTo>
                  <a:lnTo>
                    <a:pt x="24837" y="7724"/>
                  </a:lnTo>
                  <a:lnTo>
                    <a:pt x="22774" y="9128"/>
                  </a:lnTo>
                  <a:lnTo>
                    <a:pt x="20932" y="10576"/>
                  </a:lnTo>
                  <a:lnTo>
                    <a:pt x="19659" y="11410"/>
                  </a:lnTo>
                  <a:lnTo>
                    <a:pt x="19615" y="11410"/>
                  </a:lnTo>
                  <a:lnTo>
                    <a:pt x="18650" y="12507"/>
                  </a:lnTo>
                  <a:lnTo>
                    <a:pt x="17158" y="14525"/>
                  </a:lnTo>
                  <a:lnTo>
                    <a:pt x="16543" y="15140"/>
                  </a:lnTo>
                  <a:lnTo>
                    <a:pt x="15534" y="15798"/>
                  </a:lnTo>
                  <a:lnTo>
                    <a:pt x="15490" y="15842"/>
                  </a:lnTo>
                  <a:lnTo>
                    <a:pt x="13955" y="17728"/>
                  </a:lnTo>
                  <a:lnTo>
                    <a:pt x="12112" y="20186"/>
                  </a:lnTo>
                  <a:lnTo>
                    <a:pt x="10707" y="22248"/>
                  </a:lnTo>
                  <a:lnTo>
                    <a:pt x="8382" y="26417"/>
                  </a:lnTo>
                  <a:lnTo>
                    <a:pt x="7592" y="27865"/>
                  </a:lnTo>
                  <a:lnTo>
                    <a:pt x="7592" y="27909"/>
                  </a:lnTo>
                  <a:lnTo>
                    <a:pt x="7372" y="28655"/>
                  </a:lnTo>
                  <a:lnTo>
                    <a:pt x="6802" y="34008"/>
                  </a:lnTo>
                  <a:lnTo>
                    <a:pt x="6583" y="36597"/>
                  </a:lnTo>
                  <a:lnTo>
                    <a:pt x="6363" y="38089"/>
                  </a:lnTo>
                  <a:lnTo>
                    <a:pt x="5486" y="39669"/>
                  </a:lnTo>
                  <a:lnTo>
                    <a:pt x="4301" y="41819"/>
                  </a:lnTo>
                  <a:lnTo>
                    <a:pt x="3467" y="43047"/>
                  </a:lnTo>
                  <a:lnTo>
                    <a:pt x="2019" y="44144"/>
                  </a:lnTo>
                  <a:lnTo>
                    <a:pt x="1975" y="44188"/>
                  </a:lnTo>
                  <a:lnTo>
                    <a:pt x="44" y="46690"/>
                  </a:lnTo>
                  <a:lnTo>
                    <a:pt x="0" y="46733"/>
                  </a:lnTo>
                  <a:lnTo>
                    <a:pt x="0" y="46821"/>
                  </a:lnTo>
                  <a:lnTo>
                    <a:pt x="44" y="46865"/>
                  </a:lnTo>
                  <a:lnTo>
                    <a:pt x="88" y="46909"/>
                  </a:lnTo>
                  <a:lnTo>
                    <a:pt x="176" y="46953"/>
                  </a:lnTo>
                  <a:lnTo>
                    <a:pt x="264" y="46953"/>
                  </a:lnTo>
                  <a:lnTo>
                    <a:pt x="308" y="46909"/>
                  </a:lnTo>
                  <a:lnTo>
                    <a:pt x="2238" y="44408"/>
                  </a:lnTo>
                  <a:lnTo>
                    <a:pt x="3686" y="43311"/>
                  </a:lnTo>
                  <a:lnTo>
                    <a:pt x="3730" y="43267"/>
                  </a:lnTo>
                  <a:lnTo>
                    <a:pt x="4608" y="41994"/>
                  </a:lnTo>
                  <a:lnTo>
                    <a:pt x="5793" y="39844"/>
                  </a:lnTo>
                  <a:lnTo>
                    <a:pt x="6714" y="38221"/>
                  </a:lnTo>
                  <a:lnTo>
                    <a:pt x="6714" y="38133"/>
                  </a:lnTo>
                  <a:lnTo>
                    <a:pt x="6934" y="36641"/>
                  </a:lnTo>
                  <a:lnTo>
                    <a:pt x="7153" y="34052"/>
                  </a:lnTo>
                  <a:lnTo>
                    <a:pt x="7723" y="28699"/>
                  </a:lnTo>
                  <a:lnTo>
                    <a:pt x="7943" y="28040"/>
                  </a:lnTo>
                  <a:lnTo>
                    <a:pt x="8689" y="26548"/>
                  </a:lnTo>
                  <a:lnTo>
                    <a:pt x="11015" y="22424"/>
                  </a:lnTo>
                  <a:lnTo>
                    <a:pt x="12419" y="20361"/>
                  </a:lnTo>
                  <a:lnTo>
                    <a:pt x="14218" y="17948"/>
                  </a:lnTo>
                  <a:lnTo>
                    <a:pt x="15754" y="16105"/>
                  </a:lnTo>
                  <a:lnTo>
                    <a:pt x="16763" y="15403"/>
                  </a:lnTo>
                  <a:lnTo>
                    <a:pt x="16807" y="15403"/>
                  </a:lnTo>
                  <a:lnTo>
                    <a:pt x="17421" y="14745"/>
                  </a:lnTo>
                  <a:lnTo>
                    <a:pt x="17465" y="14745"/>
                  </a:lnTo>
                  <a:lnTo>
                    <a:pt x="18913" y="12726"/>
                  </a:lnTo>
                  <a:lnTo>
                    <a:pt x="19878" y="11673"/>
                  </a:lnTo>
                  <a:lnTo>
                    <a:pt x="21151" y="10839"/>
                  </a:lnTo>
                  <a:lnTo>
                    <a:pt x="22994" y="9435"/>
                  </a:lnTo>
                  <a:lnTo>
                    <a:pt x="25056" y="7987"/>
                  </a:lnTo>
                  <a:lnTo>
                    <a:pt x="26680" y="6539"/>
                  </a:lnTo>
                  <a:lnTo>
                    <a:pt x="28698" y="4564"/>
                  </a:lnTo>
                  <a:lnTo>
                    <a:pt x="30629" y="2458"/>
                  </a:lnTo>
                  <a:lnTo>
                    <a:pt x="31682" y="1756"/>
                  </a:lnTo>
                  <a:lnTo>
                    <a:pt x="34052" y="308"/>
                  </a:lnTo>
                  <a:lnTo>
                    <a:pt x="34096" y="264"/>
                  </a:lnTo>
                  <a:lnTo>
                    <a:pt x="34140" y="220"/>
                  </a:lnTo>
                  <a:lnTo>
                    <a:pt x="34140" y="132"/>
                  </a:lnTo>
                  <a:lnTo>
                    <a:pt x="34140" y="89"/>
                  </a:lnTo>
                  <a:lnTo>
                    <a:pt x="34052" y="45"/>
                  </a:lnTo>
                  <a:lnTo>
                    <a:pt x="3400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3" name="Google Shape;5213;p168"/>
            <p:cNvSpPr/>
            <p:nvPr/>
          </p:nvSpPr>
          <p:spPr>
            <a:xfrm>
              <a:off x="1666425" y="2888750"/>
              <a:ext cx="833750" cy="1184800"/>
            </a:xfrm>
            <a:custGeom>
              <a:avLst/>
              <a:gdLst/>
              <a:ahLst/>
              <a:cxnLst/>
              <a:rect l="l" t="t" r="r" b="b"/>
              <a:pathLst>
                <a:path w="33350" h="47392" extrusionOk="0">
                  <a:moveTo>
                    <a:pt x="33086" y="1"/>
                  </a:moveTo>
                  <a:lnTo>
                    <a:pt x="31243" y="1229"/>
                  </a:lnTo>
                  <a:lnTo>
                    <a:pt x="30146" y="1887"/>
                  </a:lnTo>
                  <a:lnTo>
                    <a:pt x="30102" y="1931"/>
                  </a:lnTo>
                  <a:lnTo>
                    <a:pt x="26899" y="5178"/>
                  </a:lnTo>
                  <a:lnTo>
                    <a:pt x="22774" y="8382"/>
                  </a:lnTo>
                  <a:lnTo>
                    <a:pt x="19703" y="10795"/>
                  </a:lnTo>
                  <a:lnTo>
                    <a:pt x="18255" y="11892"/>
                  </a:lnTo>
                  <a:lnTo>
                    <a:pt x="18211" y="11936"/>
                  </a:lnTo>
                  <a:lnTo>
                    <a:pt x="16587" y="13955"/>
                  </a:lnTo>
                  <a:lnTo>
                    <a:pt x="15666" y="14744"/>
                  </a:lnTo>
                  <a:lnTo>
                    <a:pt x="15622" y="14744"/>
                  </a:lnTo>
                  <a:lnTo>
                    <a:pt x="11936" y="19396"/>
                  </a:lnTo>
                  <a:lnTo>
                    <a:pt x="10663" y="21107"/>
                  </a:lnTo>
                  <a:lnTo>
                    <a:pt x="9084" y="23257"/>
                  </a:lnTo>
                  <a:lnTo>
                    <a:pt x="7680" y="25758"/>
                  </a:lnTo>
                  <a:lnTo>
                    <a:pt x="6670" y="27689"/>
                  </a:lnTo>
                  <a:lnTo>
                    <a:pt x="6626" y="27733"/>
                  </a:lnTo>
                  <a:lnTo>
                    <a:pt x="6056" y="32033"/>
                  </a:lnTo>
                  <a:lnTo>
                    <a:pt x="4783" y="40107"/>
                  </a:lnTo>
                  <a:lnTo>
                    <a:pt x="4345" y="41204"/>
                  </a:lnTo>
                  <a:lnTo>
                    <a:pt x="3204" y="43091"/>
                  </a:lnTo>
                  <a:lnTo>
                    <a:pt x="2194" y="44144"/>
                  </a:lnTo>
                  <a:lnTo>
                    <a:pt x="2151" y="44188"/>
                  </a:lnTo>
                  <a:lnTo>
                    <a:pt x="834" y="45943"/>
                  </a:lnTo>
                  <a:lnTo>
                    <a:pt x="0" y="47084"/>
                  </a:lnTo>
                  <a:lnTo>
                    <a:pt x="0" y="47172"/>
                  </a:lnTo>
                  <a:lnTo>
                    <a:pt x="0" y="47216"/>
                  </a:lnTo>
                  <a:lnTo>
                    <a:pt x="0" y="47304"/>
                  </a:lnTo>
                  <a:lnTo>
                    <a:pt x="44" y="47347"/>
                  </a:lnTo>
                  <a:lnTo>
                    <a:pt x="176" y="47391"/>
                  </a:lnTo>
                  <a:lnTo>
                    <a:pt x="220" y="47347"/>
                  </a:lnTo>
                  <a:lnTo>
                    <a:pt x="308" y="47304"/>
                  </a:lnTo>
                  <a:lnTo>
                    <a:pt x="1097" y="46163"/>
                  </a:lnTo>
                  <a:lnTo>
                    <a:pt x="2458" y="44407"/>
                  </a:lnTo>
                  <a:lnTo>
                    <a:pt x="3511" y="43310"/>
                  </a:lnTo>
                  <a:lnTo>
                    <a:pt x="4652" y="41380"/>
                  </a:lnTo>
                  <a:lnTo>
                    <a:pt x="4696" y="41336"/>
                  </a:lnTo>
                  <a:lnTo>
                    <a:pt x="5134" y="40195"/>
                  </a:lnTo>
                  <a:lnTo>
                    <a:pt x="5134" y="40151"/>
                  </a:lnTo>
                  <a:lnTo>
                    <a:pt x="6407" y="32121"/>
                  </a:lnTo>
                  <a:lnTo>
                    <a:pt x="6977" y="27821"/>
                  </a:lnTo>
                  <a:lnTo>
                    <a:pt x="7987" y="25934"/>
                  </a:lnTo>
                  <a:lnTo>
                    <a:pt x="9391" y="23433"/>
                  </a:lnTo>
                  <a:lnTo>
                    <a:pt x="10927" y="21283"/>
                  </a:lnTo>
                  <a:lnTo>
                    <a:pt x="12199" y="19615"/>
                  </a:lnTo>
                  <a:lnTo>
                    <a:pt x="15885" y="15008"/>
                  </a:lnTo>
                  <a:lnTo>
                    <a:pt x="16851" y="14218"/>
                  </a:lnTo>
                  <a:lnTo>
                    <a:pt x="16894" y="14218"/>
                  </a:lnTo>
                  <a:lnTo>
                    <a:pt x="18474" y="12155"/>
                  </a:lnTo>
                  <a:lnTo>
                    <a:pt x="19922" y="11102"/>
                  </a:lnTo>
                  <a:lnTo>
                    <a:pt x="22994" y="8689"/>
                  </a:lnTo>
                  <a:lnTo>
                    <a:pt x="27119" y="5442"/>
                  </a:lnTo>
                  <a:lnTo>
                    <a:pt x="27162" y="5398"/>
                  </a:lnTo>
                  <a:lnTo>
                    <a:pt x="30366" y="2195"/>
                  </a:lnTo>
                  <a:lnTo>
                    <a:pt x="31419" y="1536"/>
                  </a:lnTo>
                  <a:lnTo>
                    <a:pt x="33306" y="308"/>
                  </a:lnTo>
                  <a:lnTo>
                    <a:pt x="33350" y="264"/>
                  </a:lnTo>
                  <a:lnTo>
                    <a:pt x="33350" y="220"/>
                  </a:lnTo>
                  <a:lnTo>
                    <a:pt x="33350" y="132"/>
                  </a:lnTo>
                  <a:lnTo>
                    <a:pt x="33350" y="88"/>
                  </a:lnTo>
                  <a:lnTo>
                    <a:pt x="33306" y="44"/>
                  </a:lnTo>
                  <a:lnTo>
                    <a:pt x="3321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4" name="Google Shape;5214;p168"/>
            <p:cNvSpPr/>
            <p:nvPr/>
          </p:nvSpPr>
          <p:spPr>
            <a:xfrm>
              <a:off x="1654350" y="2862425"/>
              <a:ext cx="817300" cy="1200150"/>
            </a:xfrm>
            <a:custGeom>
              <a:avLst/>
              <a:gdLst/>
              <a:ahLst/>
              <a:cxnLst/>
              <a:rect l="l" t="t" r="r" b="b"/>
              <a:pathLst>
                <a:path w="32692" h="48006" extrusionOk="0">
                  <a:moveTo>
                    <a:pt x="32472" y="0"/>
                  </a:moveTo>
                  <a:lnTo>
                    <a:pt x="32428" y="44"/>
                  </a:lnTo>
                  <a:lnTo>
                    <a:pt x="30103" y="1580"/>
                  </a:lnTo>
                  <a:lnTo>
                    <a:pt x="27514" y="4081"/>
                  </a:lnTo>
                  <a:lnTo>
                    <a:pt x="22906" y="7723"/>
                  </a:lnTo>
                  <a:lnTo>
                    <a:pt x="20625" y="9522"/>
                  </a:lnTo>
                  <a:lnTo>
                    <a:pt x="18694" y="11102"/>
                  </a:lnTo>
                  <a:lnTo>
                    <a:pt x="17070" y="12331"/>
                  </a:lnTo>
                  <a:lnTo>
                    <a:pt x="17070" y="12375"/>
                  </a:lnTo>
                  <a:lnTo>
                    <a:pt x="16280" y="13252"/>
                  </a:lnTo>
                  <a:lnTo>
                    <a:pt x="15622" y="13911"/>
                  </a:lnTo>
                  <a:lnTo>
                    <a:pt x="15578" y="13911"/>
                  </a:lnTo>
                  <a:lnTo>
                    <a:pt x="12770" y="17509"/>
                  </a:lnTo>
                  <a:lnTo>
                    <a:pt x="10927" y="19922"/>
                  </a:lnTo>
                  <a:lnTo>
                    <a:pt x="7592" y="24310"/>
                  </a:lnTo>
                  <a:lnTo>
                    <a:pt x="7592" y="24354"/>
                  </a:lnTo>
                  <a:lnTo>
                    <a:pt x="5881" y="27513"/>
                  </a:lnTo>
                  <a:lnTo>
                    <a:pt x="5837" y="27601"/>
                  </a:lnTo>
                  <a:lnTo>
                    <a:pt x="5179" y="32121"/>
                  </a:lnTo>
                  <a:lnTo>
                    <a:pt x="4608" y="35851"/>
                  </a:lnTo>
                  <a:lnTo>
                    <a:pt x="4126" y="39317"/>
                  </a:lnTo>
                  <a:lnTo>
                    <a:pt x="3599" y="41775"/>
                  </a:lnTo>
                  <a:lnTo>
                    <a:pt x="3116" y="43135"/>
                  </a:lnTo>
                  <a:lnTo>
                    <a:pt x="527" y="47084"/>
                  </a:lnTo>
                  <a:lnTo>
                    <a:pt x="45" y="47742"/>
                  </a:lnTo>
                  <a:lnTo>
                    <a:pt x="1" y="47786"/>
                  </a:lnTo>
                  <a:lnTo>
                    <a:pt x="1" y="47874"/>
                  </a:lnTo>
                  <a:lnTo>
                    <a:pt x="45" y="47918"/>
                  </a:lnTo>
                  <a:lnTo>
                    <a:pt x="89" y="47962"/>
                  </a:lnTo>
                  <a:lnTo>
                    <a:pt x="176" y="48006"/>
                  </a:lnTo>
                  <a:lnTo>
                    <a:pt x="264" y="48006"/>
                  </a:lnTo>
                  <a:lnTo>
                    <a:pt x="352" y="47918"/>
                  </a:lnTo>
                  <a:lnTo>
                    <a:pt x="791" y="47260"/>
                  </a:lnTo>
                  <a:lnTo>
                    <a:pt x="3423" y="43310"/>
                  </a:lnTo>
                  <a:lnTo>
                    <a:pt x="3467" y="43266"/>
                  </a:lnTo>
                  <a:lnTo>
                    <a:pt x="3906" y="41862"/>
                  </a:lnTo>
                  <a:lnTo>
                    <a:pt x="4477" y="39361"/>
                  </a:lnTo>
                  <a:lnTo>
                    <a:pt x="4959" y="35938"/>
                  </a:lnTo>
                  <a:lnTo>
                    <a:pt x="5530" y="32165"/>
                  </a:lnTo>
                  <a:lnTo>
                    <a:pt x="6188" y="27645"/>
                  </a:lnTo>
                  <a:lnTo>
                    <a:pt x="7899" y="24530"/>
                  </a:lnTo>
                  <a:lnTo>
                    <a:pt x="11190" y="20098"/>
                  </a:lnTo>
                  <a:lnTo>
                    <a:pt x="13033" y="17728"/>
                  </a:lnTo>
                  <a:lnTo>
                    <a:pt x="15842" y="14130"/>
                  </a:lnTo>
                  <a:lnTo>
                    <a:pt x="16544" y="13516"/>
                  </a:lnTo>
                  <a:lnTo>
                    <a:pt x="17290" y="12594"/>
                  </a:lnTo>
                  <a:lnTo>
                    <a:pt x="18913" y="11409"/>
                  </a:lnTo>
                  <a:lnTo>
                    <a:pt x="20844" y="9830"/>
                  </a:lnTo>
                  <a:lnTo>
                    <a:pt x="23082" y="7987"/>
                  </a:lnTo>
                  <a:lnTo>
                    <a:pt x="27733" y="4345"/>
                  </a:lnTo>
                  <a:lnTo>
                    <a:pt x="30322" y="1843"/>
                  </a:lnTo>
                  <a:lnTo>
                    <a:pt x="32604" y="352"/>
                  </a:lnTo>
                  <a:lnTo>
                    <a:pt x="32648" y="264"/>
                  </a:lnTo>
                  <a:lnTo>
                    <a:pt x="32692" y="220"/>
                  </a:lnTo>
                  <a:lnTo>
                    <a:pt x="32692" y="176"/>
                  </a:lnTo>
                  <a:lnTo>
                    <a:pt x="32648" y="88"/>
                  </a:lnTo>
                  <a:lnTo>
                    <a:pt x="32604" y="44"/>
                  </a:lnTo>
                  <a:lnTo>
                    <a:pt x="3256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5" name="Google Shape;5215;p168"/>
            <p:cNvSpPr/>
            <p:nvPr/>
          </p:nvSpPr>
          <p:spPr>
            <a:xfrm>
              <a:off x="1560025" y="2811950"/>
              <a:ext cx="854575" cy="1804625"/>
            </a:xfrm>
            <a:custGeom>
              <a:avLst/>
              <a:gdLst/>
              <a:ahLst/>
              <a:cxnLst/>
              <a:rect l="l" t="t" r="r" b="b"/>
              <a:pathLst>
                <a:path w="34183" h="72185" extrusionOk="0">
                  <a:moveTo>
                    <a:pt x="33964" y="1"/>
                  </a:moveTo>
                  <a:lnTo>
                    <a:pt x="33920" y="45"/>
                  </a:lnTo>
                  <a:lnTo>
                    <a:pt x="30014" y="3073"/>
                  </a:lnTo>
                  <a:lnTo>
                    <a:pt x="25977" y="6320"/>
                  </a:lnTo>
                  <a:lnTo>
                    <a:pt x="23257" y="8514"/>
                  </a:lnTo>
                  <a:lnTo>
                    <a:pt x="20975" y="10401"/>
                  </a:lnTo>
                  <a:lnTo>
                    <a:pt x="19659" y="11454"/>
                  </a:lnTo>
                  <a:lnTo>
                    <a:pt x="16675" y="13341"/>
                  </a:lnTo>
                  <a:lnTo>
                    <a:pt x="15534" y="14613"/>
                  </a:lnTo>
                  <a:lnTo>
                    <a:pt x="14656" y="15842"/>
                  </a:lnTo>
                  <a:lnTo>
                    <a:pt x="13779" y="17070"/>
                  </a:lnTo>
                  <a:lnTo>
                    <a:pt x="12199" y="19572"/>
                  </a:lnTo>
                  <a:lnTo>
                    <a:pt x="10444" y="22248"/>
                  </a:lnTo>
                  <a:lnTo>
                    <a:pt x="9566" y="23565"/>
                  </a:lnTo>
                  <a:lnTo>
                    <a:pt x="8601" y="24837"/>
                  </a:lnTo>
                  <a:lnTo>
                    <a:pt x="7196" y="26812"/>
                  </a:lnTo>
                  <a:lnTo>
                    <a:pt x="7196" y="26900"/>
                  </a:lnTo>
                  <a:lnTo>
                    <a:pt x="6802" y="29006"/>
                  </a:lnTo>
                  <a:lnTo>
                    <a:pt x="6187" y="33877"/>
                  </a:lnTo>
                  <a:lnTo>
                    <a:pt x="5705" y="37387"/>
                  </a:lnTo>
                  <a:lnTo>
                    <a:pt x="5266" y="40459"/>
                  </a:lnTo>
                  <a:lnTo>
                    <a:pt x="4564" y="43750"/>
                  </a:lnTo>
                  <a:lnTo>
                    <a:pt x="3730" y="47479"/>
                  </a:lnTo>
                  <a:lnTo>
                    <a:pt x="1624" y="50814"/>
                  </a:lnTo>
                  <a:lnTo>
                    <a:pt x="878" y="52262"/>
                  </a:lnTo>
                  <a:lnTo>
                    <a:pt x="834" y="52306"/>
                  </a:lnTo>
                  <a:lnTo>
                    <a:pt x="527" y="54807"/>
                  </a:lnTo>
                  <a:lnTo>
                    <a:pt x="263" y="57528"/>
                  </a:lnTo>
                  <a:lnTo>
                    <a:pt x="0" y="59415"/>
                  </a:lnTo>
                  <a:lnTo>
                    <a:pt x="0" y="59547"/>
                  </a:lnTo>
                  <a:lnTo>
                    <a:pt x="2413" y="62794"/>
                  </a:lnTo>
                  <a:lnTo>
                    <a:pt x="3774" y="64944"/>
                  </a:lnTo>
                  <a:lnTo>
                    <a:pt x="4607" y="66172"/>
                  </a:lnTo>
                  <a:lnTo>
                    <a:pt x="6275" y="68191"/>
                  </a:lnTo>
                  <a:lnTo>
                    <a:pt x="9390" y="71658"/>
                  </a:lnTo>
                  <a:lnTo>
                    <a:pt x="9434" y="71701"/>
                  </a:lnTo>
                  <a:lnTo>
                    <a:pt x="10093" y="72184"/>
                  </a:lnTo>
                  <a:lnTo>
                    <a:pt x="10751" y="72184"/>
                  </a:lnTo>
                  <a:lnTo>
                    <a:pt x="10839" y="72140"/>
                  </a:lnTo>
                  <a:lnTo>
                    <a:pt x="11804" y="70999"/>
                  </a:lnTo>
                  <a:lnTo>
                    <a:pt x="11848" y="70955"/>
                  </a:lnTo>
                  <a:lnTo>
                    <a:pt x="11848" y="70868"/>
                  </a:lnTo>
                  <a:lnTo>
                    <a:pt x="11804" y="70824"/>
                  </a:lnTo>
                  <a:lnTo>
                    <a:pt x="11804" y="70780"/>
                  </a:lnTo>
                  <a:lnTo>
                    <a:pt x="11716" y="70736"/>
                  </a:lnTo>
                  <a:lnTo>
                    <a:pt x="11584" y="70736"/>
                  </a:lnTo>
                  <a:lnTo>
                    <a:pt x="11541" y="70780"/>
                  </a:lnTo>
                  <a:lnTo>
                    <a:pt x="10619" y="71833"/>
                  </a:lnTo>
                  <a:lnTo>
                    <a:pt x="10224" y="71833"/>
                  </a:lnTo>
                  <a:lnTo>
                    <a:pt x="9654" y="71438"/>
                  </a:lnTo>
                  <a:lnTo>
                    <a:pt x="6538" y="67928"/>
                  </a:lnTo>
                  <a:lnTo>
                    <a:pt x="4915" y="65953"/>
                  </a:lnTo>
                  <a:lnTo>
                    <a:pt x="4037" y="64724"/>
                  </a:lnTo>
                  <a:lnTo>
                    <a:pt x="2677" y="62618"/>
                  </a:lnTo>
                  <a:lnTo>
                    <a:pt x="351" y="59415"/>
                  </a:lnTo>
                  <a:lnTo>
                    <a:pt x="614" y="57572"/>
                  </a:lnTo>
                  <a:lnTo>
                    <a:pt x="878" y="54851"/>
                  </a:lnTo>
                  <a:lnTo>
                    <a:pt x="1185" y="52394"/>
                  </a:lnTo>
                  <a:lnTo>
                    <a:pt x="1931" y="50990"/>
                  </a:lnTo>
                  <a:lnTo>
                    <a:pt x="4037" y="47611"/>
                  </a:lnTo>
                  <a:lnTo>
                    <a:pt x="4037" y="47567"/>
                  </a:lnTo>
                  <a:lnTo>
                    <a:pt x="4915" y="43837"/>
                  </a:lnTo>
                  <a:lnTo>
                    <a:pt x="5573" y="40546"/>
                  </a:lnTo>
                  <a:lnTo>
                    <a:pt x="6056" y="37431"/>
                  </a:lnTo>
                  <a:lnTo>
                    <a:pt x="6494" y="33920"/>
                  </a:lnTo>
                  <a:lnTo>
                    <a:pt x="7109" y="29050"/>
                  </a:lnTo>
                  <a:lnTo>
                    <a:pt x="7504" y="26987"/>
                  </a:lnTo>
                  <a:lnTo>
                    <a:pt x="8908" y="25057"/>
                  </a:lnTo>
                  <a:lnTo>
                    <a:pt x="9829" y="23740"/>
                  </a:lnTo>
                  <a:lnTo>
                    <a:pt x="10751" y="22424"/>
                  </a:lnTo>
                  <a:lnTo>
                    <a:pt x="12462" y="19747"/>
                  </a:lnTo>
                  <a:lnTo>
                    <a:pt x="14086" y="17290"/>
                  </a:lnTo>
                  <a:lnTo>
                    <a:pt x="14919" y="16061"/>
                  </a:lnTo>
                  <a:lnTo>
                    <a:pt x="15797" y="14833"/>
                  </a:lnTo>
                  <a:lnTo>
                    <a:pt x="16894" y="13604"/>
                  </a:lnTo>
                  <a:lnTo>
                    <a:pt x="19834" y="11717"/>
                  </a:lnTo>
                  <a:lnTo>
                    <a:pt x="19878" y="11717"/>
                  </a:lnTo>
                  <a:lnTo>
                    <a:pt x="21194" y="10664"/>
                  </a:lnTo>
                  <a:lnTo>
                    <a:pt x="23476" y="8777"/>
                  </a:lnTo>
                  <a:lnTo>
                    <a:pt x="26197" y="6583"/>
                  </a:lnTo>
                  <a:lnTo>
                    <a:pt x="30234" y="3336"/>
                  </a:lnTo>
                  <a:lnTo>
                    <a:pt x="34139" y="308"/>
                  </a:lnTo>
                  <a:lnTo>
                    <a:pt x="34183" y="264"/>
                  </a:lnTo>
                  <a:lnTo>
                    <a:pt x="34183" y="176"/>
                  </a:lnTo>
                  <a:lnTo>
                    <a:pt x="34183" y="133"/>
                  </a:lnTo>
                  <a:lnTo>
                    <a:pt x="34183" y="45"/>
                  </a:lnTo>
                  <a:lnTo>
                    <a:pt x="3409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6" name="Google Shape;5216;p168"/>
            <p:cNvSpPr/>
            <p:nvPr/>
          </p:nvSpPr>
          <p:spPr>
            <a:xfrm>
              <a:off x="1524900" y="2786725"/>
              <a:ext cx="862275" cy="1885775"/>
            </a:xfrm>
            <a:custGeom>
              <a:avLst/>
              <a:gdLst/>
              <a:ahLst/>
              <a:cxnLst/>
              <a:rect l="l" t="t" r="r" b="b"/>
              <a:pathLst>
                <a:path w="34491" h="75431" extrusionOk="0">
                  <a:moveTo>
                    <a:pt x="34272" y="1"/>
                  </a:moveTo>
                  <a:lnTo>
                    <a:pt x="34184" y="45"/>
                  </a:lnTo>
                  <a:lnTo>
                    <a:pt x="31288" y="2239"/>
                  </a:lnTo>
                  <a:lnTo>
                    <a:pt x="22555" y="9259"/>
                  </a:lnTo>
                  <a:lnTo>
                    <a:pt x="19835" y="11410"/>
                  </a:lnTo>
                  <a:lnTo>
                    <a:pt x="17509" y="12507"/>
                  </a:lnTo>
                  <a:lnTo>
                    <a:pt x="16939" y="12770"/>
                  </a:lnTo>
                  <a:lnTo>
                    <a:pt x="16456" y="13121"/>
                  </a:lnTo>
                  <a:lnTo>
                    <a:pt x="15929" y="13516"/>
                  </a:lnTo>
                  <a:lnTo>
                    <a:pt x="15447" y="13911"/>
                  </a:lnTo>
                  <a:lnTo>
                    <a:pt x="14964" y="14350"/>
                  </a:lnTo>
                  <a:lnTo>
                    <a:pt x="14481" y="14832"/>
                  </a:lnTo>
                  <a:lnTo>
                    <a:pt x="13560" y="15885"/>
                  </a:lnTo>
                  <a:lnTo>
                    <a:pt x="12726" y="17026"/>
                  </a:lnTo>
                  <a:lnTo>
                    <a:pt x="11892" y="18211"/>
                  </a:lnTo>
                  <a:lnTo>
                    <a:pt x="11059" y="19440"/>
                  </a:lnTo>
                  <a:lnTo>
                    <a:pt x="10269" y="20712"/>
                  </a:lnTo>
                  <a:lnTo>
                    <a:pt x="9479" y="21941"/>
                  </a:lnTo>
                  <a:lnTo>
                    <a:pt x="8733" y="23082"/>
                  </a:lnTo>
                  <a:lnTo>
                    <a:pt x="7943" y="24179"/>
                  </a:lnTo>
                  <a:lnTo>
                    <a:pt x="7197" y="25188"/>
                  </a:lnTo>
                  <a:lnTo>
                    <a:pt x="7153" y="25232"/>
                  </a:lnTo>
                  <a:lnTo>
                    <a:pt x="6846" y="26197"/>
                  </a:lnTo>
                  <a:lnTo>
                    <a:pt x="6846" y="26285"/>
                  </a:lnTo>
                  <a:lnTo>
                    <a:pt x="7022" y="27514"/>
                  </a:lnTo>
                  <a:lnTo>
                    <a:pt x="6320" y="33832"/>
                  </a:lnTo>
                  <a:lnTo>
                    <a:pt x="5837" y="37606"/>
                  </a:lnTo>
                  <a:lnTo>
                    <a:pt x="5398" y="40853"/>
                  </a:lnTo>
                  <a:lnTo>
                    <a:pt x="5047" y="42960"/>
                  </a:lnTo>
                  <a:lnTo>
                    <a:pt x="3950" y="47523"/>
                  </a:lnTo>
                  <a:lnTo>
                    <a:pt x="3424" y="49673"/>
                  </a:lnTo>
                  <a:lnTo>
                    <a:pt x="1712" y="52964"/>
                  </a:lnTo>
                  <a:lnTo>
                    <a:pt x="1712" y="53008"/>
                  </a:lnTo>
                  <a:lnTo>
                    <a:pt x="1230" y="56957"/>
                  </a:lnTo>
                  <a:lnTo>
                    <a:pt x="89" y="61302"/>
                  </a:lnTo>
                  <a:lnTo>
                    <a:pt x="89" y="61345"/>
                  </a:lnTo>
                  <a:lnTo>
                    <a:pt x="1" y="62355"/>
                  </a:lnTo>
                  <a:lnTo>
                    <a:pt x="45" y="62486"/>
                  </a:lnTo>
                  <a:lnTo>
                    <a:pt x="1844" y="64812"/>
                  </a:lnTo>
                  <a:lnTo>
                    <a:pt x="4740" y="68147"/>
                  </a:lnTo>
                  <a:lnTo>
                    <a:pt x="6144" y="69814"/>
                  </a:lnTo>
                  <a:lnTo>
                    <a:pt x="8250" y="72096"/>
                  </a:lnTo>
                  <a:lnTo>
                    <a:pt x="9830" y="73983"/>
                  </a:lnTo>
                  <a:lnTo>
                    <a:pt x="10927" y="75387"/>
                  </a:lnTo>
                  <a:lnTo>
                    <a:pt x="11015" y="75431"/>
                  </a:lnTo>
                  <a:lnTo>
                    <a:pt x="11147" y="75431"/>
                  </a:lnTo>
                  <a:lnTo>
                    <a:pt x="11366" y="75343"/>
                  </a:lnTo>
                  <a:lnTo>
                    <a:pt x="11454" y="75255"/>
                  </a:lnTo>
                  <a:lnTo>
                    <a:pt x="12463" y="73764"/>
                  </a:lnTo>
                  <a:lnTo>
                    <a:pt x="12507" y="73676"/>
                  </a:lnTo>
                  <a:lnTo>
                    <a:pt x="12507" y="73632"/>
                  </a:lnTo>
                  <a:lnTo>
                    <a:pt x="12463" y="73544"/>
                  </a:lnTo>
                  <a:lnTo>
                    <a:pt x="12419" y="73500"/>
                  </a:lnTo>
                  <a:lnTo>
                    <a:pt x="12244" y="73500"/>
                  </a:lnTo>
                  <a:lnTo>
                    <a:pt x="12200" y="73544"/>
                  </a:lnTo>
                  <a:lnTo>
                    <a:pt x="11190" y="75036"/>
                  </a:lnTo>
                  <a:lnTo>
                    <a:pt x="11147" y="75036"/>
                  </a:lnTo>
                  <a:lnTo>
                    <a:pt x="10093" y="73764"/>
                  </a:lnTo>
                  <a:lnTo>
                    <a:pt x="8514" y="71877"/>
                  </a:lnTo>
                  <a:lnTo>
                    <a:pt x="6407" y="69551"/>
                  </a:lnTo>
                  <a:lnTo>
                    <a:pt x="2151" y="64549"/>
                  </a:lnTo>
                  <a:lnTo>
                    <a:pt x="396" y="62311"/>
                  </a:lnTo>
                  <a:lnTo>
                    <a:pt x="440" y="61389"/>
                  </a:lnTo>
                  <a:lnTo>
                    <a:pt x="1581" y="57001"/>
                  </a:lnTo>
                  <a:lnTo>
                    <a:pt x="2063" y="53096"/>
                  </a:lnTo>
                  <a:lnTo>
                    <a:pt x="3775" y="49805"/>
                  </a:lnTo>
                  <a:lnTo>
                    <a:pt x="3775" y="49761"/>
                  </a:lnTo>
                  <a:lnTo>
                    <a:pt x="4301" y="47567"/>
                  </a:lnTo>
                  <a:lnTo>
                    <a:pt x="5398" y="43047"/>
                  </a:lnTo>
                  <a:lnTo>
                    <a:pt x="5749" y="40897"/>
                  </a:lnTo>
                  <a:lnTo>
                    <a:pt x="6188" y="37650"/>
                  </a:lnTo>
                  <a:lnTo>
                    <a:pt x="6671" y="33876"/>
                  </a:lnTo>
                  <a:lnTo>
                    <a:pt x="7373" y="27514"/>
                  </a:lnTo>
                  <a:lnTo>
                    <a:pt x="7373" y="27470"/>
                  </a:lnTo>
                  <a:lnTo>
                    <a:pt x="7197" y="26285"/>
                  </a:lnTo>
                  <a:lnTo>
                    <a:pt x="7461" y="25364"/>
                  </a:lnTo>
                  <a:lnTo>
                    <a:pt x="8250" y="24398"/>
                  </a:lnTo>
                  <a:lnTo>
                    <a:pt x="9040" y="23301"/>
                  </a:lnTo>
                  <a:lnTo>
                    <a:pt x="9786" y="22116"/>
                  </a:lnTo>
                  <a:lnTo>
                    <a:pt x="10576" y="20888"/>
                  </a:lnTo>
                  <a:lnTo>
                    <a:pt x="12156" y="18430"/>
                  </a:lnTo>
                  <a:lnTo>
                    <a:pt x="12989" y="17246"/>
                  </a:lnTo>
                  <a:lnTo>
                    <a:pt x="13823" y="16149"/>
                  </a:lnTo>
                  <a:lnTo>
                    <a:pt x="14701" y="15096"/>
                  </a:lnTo>
                  <a:lnTo>
                    <a:pt x="15184" y="14613"/>
                  </a:lnTo>
                  <a:lnTo>
                    <a:pt x="15622" y="14174"/>
                  </a:lnTo>
                  <a:lnTo>
                    <a:pt x="16105" y="13779"/>
                  </a:lnTo>
                  <a:lnTo>
                    <a:pt x="16632" y="13428"/>
                  </a:lnTo>
                  <a:lnTo>
                    <a:pt x="17114" y="13121"/>
                  </a:lnTo>
                  <a:lnTo>
                    <a:pt x="17641" y="12814"/>
                  </a:lnTo>
                  <a:lnTo>
                    <a:pt x="20010" y="11717"/>
                  </a:lnTo>
                  <a:lnTo>
                    <a:pt x="20054" y="11673"/>
                  </a:lnTo>
                  <a:lnTo>
                    <a:pt x="22775" y="9523"/>
                  </a:lnTo>
                  <a:lnTo>
                    <a:pt x="27865" y="5442"/>
                  </a:lnTo>
                  <a:lnTo>
                    <a:pt x="31507" y="2502"/>
                  </a:lnTo>
                  <a:lnTo>
                    <a:pt x="34403" y="308"/>
                  </a:lnTo>
                  <a:lnTo>
                    <a:pt x="34447" y="264"/>
                  </a:lnTo>
                  <a:lnTo>
                    <a:pt x="34491" y="176"/>
                  </a:lnTo>
                  <a:lnTo>
                    <a:pt x="34491" y="132"/>
                  </a:lnTo>
                  <a:lnTo>
                    <a:pt x="34447" y="45"/>
                  </a:lnTo>
                  <a:lnTo>
                    <a:pt x="3440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7" name="Google Shape;5217;p168"/>
            <p:cNvSpPr/>
            <p:nvPr/>
          </p:nvSpPr>
          <p:spPr>
            <a:xfrm>
              <a:off x="2067925" y="3861800"/>
              <a:ext cx="110825" cy="71325"/>
            </a:xfrm>
            <a:custGeom>
              <a:avLst/>
              <a:gdLst/>
              <a:ahLst/>
              <a:cxnLst/>
              <a:rect l="l" t="t" r="r" b="b"/>
              <a:pathLst>
                <a:path w="4433" h="2853" extrusionOk="0">
                  <a:moveTo>
                    <a:pt x="3116" y="351"/>
                  </a:moveTo>
                  <a:lnTo>
                    <a:pt x="3555" y="615"/>
                  </a:lnTo>
                  <a:lnTo>
                    <a:pt x="4082" y="1405"/>
                  </a:lnTo>
                  <a:lnTo>
                    <a:pt x="4038" y="2151"/>
                  </a:lnTo>
                  <a:lnTo>
                    <a:pt x="3862" y="2326"/>
                  </a:lnTo>
                  <a:lnTo>
                    <a:pt x="3511" y="2502"/>
                  </a:lnTo>
                  <a:lnTo>
                    <a:pt x="2370" y="2414"/>
                  </a:lnTo>
                  <a:lnTo>
                    <a:pt x="747" y="1887"/>
                  </a:lnTo>
                  <a:lnTo>
                    <a:pt x="352" y="1492"/>
                  </a:lnTo>
                  <a:lnTo>
                    <a:pt x="352" y="1448"/>
                  </a:lnTo>
                  <a:lnTo>
                    <a:pt x="659" y="1229"/>
                  </a:lnTo>
                  <a:lnTo>
                    <a:pt x="2107" y="439"/>
                  </a:lnTo>
                  <a:lnTo>
                    <a:pt x="3116" y="351"/>
                  </a:lnTo>
                  <a:close/>
                  <a:moveTo>
                    <a:pt x="3160" y="0"/>
                  </a:moveTo>
                  <a:lnTo>
                    <a:pt x="2063" y="88"/>
                  </a:lnTo>
                  <a:lnTo>
                    <a:pt x="1975" y="88"/>
                  </a:lnTo>
                  <a:lnTo>
                    <a:pt x="483" y="922"/>
                  </a:lnTo>
                  <a:lnTo>
                    <a:pt x="440" y="966"/>
                  </a:lnTo>
                  <a:lnTo>
                    <a:pt x="88" y="1229"/>
                  </a:lnTo>
                  <a:lnTo>
                    <a:pt x="45" y="1317"/>
                  </a:lnTo>
                  <a:lnTo>
                    <a:pt x="1" y="1361"/>
                  </a:lnTo>
                  <a:lnTo>
                    <a:pt x="1" y="1580"/>
                  </a:lnTo>
                  <a:lnTo>
                    <a:pt x="88" y="1712"/>
                  </a:lnTo>
                  <a:lnTo>
                    <a:pt x="527" y="2151"/>
                  </a:lnTo>
                  <a:lnTo>
                    <a:pt x="615" y="2194"/>
                  </a:lnTo>
                  <a:lnTo>
                    <a:pt x="2283" y="2765"/>
                  </a:lnTo>
                  <a:lnTo>
                    <a:pt x="2326" y="2765"/>
                  </a:lnTo>
                  <a:lnTo>
                    <a:pt x="3555" y="2853"/>
                  </a:lnTo>
                  <a:lnTo>
                    <a:pt x="3599" y="2853"/>
                  </a:lnTo>
                  <a:lnTo>
                    <a:pt x="4038" y="2633"/>
                  </a:lnTo>
                  <a:lnTo>
                    <a:pt x="4082" y="2589"/>
                  </a:lnTo>
                  <a:lnTo>
                    <a:pt x="4345" y="2326"/>
                  </a:lnTo>
                  <a:lnTo>
                    <a:pt x="4389" y="2238"/>
                  </a:lnTo>
                  <a:lnTo>
                    <a:pt x="4433" y="1361"/>
                  </a:lnTo>
                  <a:lnTo>
                    <a:pt x="4389" y="1273"/>
                  </a:lnTo>
                  <a:lnTo>
                    <a:pt x="3818" y="351"/>
                  </a:lnTo>
                  <a:lnTo>
                    <a:pt x="3731" y="308"/>
                  </a:lnTo>
                  <a:lnTo>
                    <a:pt x="3248" y="44"/>
                  </a:lnTo>
                  <a:lnTo>
                    <a:pt x="316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8" name="Google Shape;5218;p168"/>
            <p:cNvSpPr/>
            <p:nvPr/>
          </p:nvSpPr>
          <p:spPr>
            <a:xfrm>
              <a:off x="2024050" y="3843150"/>
              <a:ext cx="172250" cy="154700"/>
            </a:xfrm>
            <a:custGeom>
              <a:avLst/>
              <a:gdLst/>
              <a:ahLst/>
              <a:cxnLst/>
              <a:rect l="l" t="t" r="r" b="b"/>
              <a:pathLst>
                <a:path w="6890" h="6188" extrusionOk="0">
                  <a:moveTo>
                    <a:pt x="4915" y="395"/>
                  </a:moveTo>
                  <a:lnTo>
                    <a:pt x="5705" y="703"/>
                  </a:lnTo>
                  <a:lnTo>
                    <a:pt x="5924" y="966"/>
                  </a:lnTo>
                  <a:lnTo>
                    <a:pt x="6495" y="2589"/>
                  </a:lnTo>
                  <a:lnTo>
                    <a:pt x="6539" y="5793"/>
                  </a:lnTo>
                  <a:lnTo>
                    <a:pt x="6495" y="5837"/>
                  </a:lnTo>
                  <a:lnTo>
                    <a:pt x="6144" y="5837"/>
                  </a:lnTo>
                  <a:lnTo>
                    <a:pt x="4652" y="5486"/>
                  </a:lnTo>
                  <a:lnTo>
                    <a:pt x="2589" y="4783"/>
                  </a:lnTo>
                  <a:lnTo>
                    <a:pt x="878" y="3950"/>
                  </a:lnTo>
                  <a:lnTo>
                    <a:pt x="571" y="3599"/>
                  </a:lnTo>
                  <a:lnTo>
                    <a:pt x="352" y="2853"/>
                  </a:lnTo>
                  <a:lnTo>
                    <a:pt x="571" y="2414"/>
                  </a:lnTo>
                  <a:lnTo>
                    <a:pt x="966" y="1975"/>
                  </a:lnTo>
                  <a:lnTo>
                    <a:pt x="2677" y="1054"/>
                  </a:lnTo>
                  <a:lnTo>
                    <a:pt x="4125" y="395"/>
                  </a:lnTo>
                  <a:close/>
                  <a:moveTo>
                    <a:pt x="4915" y="0"/>
                  </a:moveTo>
                  <a:lnTo>
                    <a:pt x="4081" y="44"/>
                  </a:lnTo>
                  <a:lnTo>
                    <a:pt x="3994" y="44"/>
                  </a:lnTo>
                  <a:lnTo>
                    <a:pt x="2502" y="746"/>
                  </a:lnTo>
                  <a:lnTo>
                    <a:pt x="746" y="1712"/>
                  </a:lnTo>
                  <a:lnTo>
                    <a:pt x="703" y="1712"/>
                  </a:lnTo>
                  <a:lnTo>
                    <a:pt x="264" y="2194"/>
                  </a:lnTo>
                  <a:lnTo>
                    <a:pt x="264" y="2238"/>
                  </a:lnTo>
                  <a:lnTo>
                    <a:pt x="1" y="2765"/>
                  </a:lnTo>
                  <a:lnTo>
                    <a:pt x="1" y="2897"/>
                  </a:lnTo>
                  <a:lnTo>
                    <a:pt x="220" y="3730"/>
                  </a:lnTo>
                  <a:lnTo>
                    <a:pt x="264" y="3818"/>
                  </a:lnTo>
                  <a:lnTo>
                    <a:pt x="659" y="4213"/>
                  </a:lnTo>
                  <a:lnTo>
                    <a:pt x="703" y="4257"/>
                  </a:lnTo>
                  <a:lnTo>
                    <a:pt x="2458" y="5091"/>
                  </a:lnTo>
                  <a:lnTo>
                    <a:pt x="4564" y="5837"/>
                  </a:lnTo>
                  <a:lnTo>
                    <a:pt x="6100" y="6188"/>
                  </a:lnTo>
                  <a:lnTo>
                    <a:pt x="6626" y="6188"/>
                  </a:lnTo>
                  <a:lnTo>
                    <a:pt x="6802" y="6056"/>
                  </a:lnTo>
                  <a:lnTo>
                    <a:pt x="6890" y="6012"/>
                  </a:lnTo>
                  <a:lnTo>
                    <a:pt x="6890" y="5924"/>
                  </a:lnTo>
                  <a:lnTo>
                    <a:pt x="6846" y="2546"/>
                  </a:lnTo>
                  <a:lnTo>
                    <a:pt x="6802" y="2502"/>
                  </a:lnTo>
                  <a:lnTo>
                    <a:pt x="6232" y="834"/>
                  </a:lnTo>
                  <a:lnTo>
                    <a:pt x="6232" y="746"/>
                  </a:lnTo>
                  <a:lnTo>
                    <a:pt x="5968" y="483"/>
                  </a:lnTo>
                  <a:lnTo>
                    <a:pt x="5880" y="395"/>
                  </a:lnTo>
                  <a:lnTo>
                    <a:pt x="5003" y="44"/>
                  </a:lnTo>
                  <a:lnTo>
                    <a:pt x="491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9" name="Google Shape;5219;p168"/>
            <p:cNvSpPr/>
            <p:nvPr/>
          </p:nvSpPr>
          <p:spPr>
            <a:xfrm>
              <a:off x="1979075" y="3826700"/>
              <a:ext cx="240275" cy="215025"/>
            </a:xfrm>
            <a:custGeom>
              <a:avLst/>
              <a:gdLst/>
              <a:ahLst/>
              <a:cxnLst/>
              <a:rect l="l" t="t" r="r" b="b"/>
              <a:pathLst>
                <a:path w="9611" h="8601" extrusionOk="0">
                  <a:moveTo>
                    <a:pt x="6714" y="351"/>
                  </a:moveTo>
                  <a:lnTo>
                    <a:pt x="7855" y="702"/>
                  </a:lnTo>
                  <a:lnTo>
                    <a:pt x="8206" y="966"/>
                  </a:lnTo>
                  <a:lnTo>
                    <a:pt x="8864" y="3028"/>
                  </a:lnTo>
                  <a:lnTo>
                    <a:pt x="9259" y="6495"/>
                  </a:lnTo>
                  <a:lnTo>
                    <a:pt x="8952" y="7592"/>
                  </a:lnTo>
                  <a:lnTo>
                    <a:pt x="8645" y="8250"/>
                  </a:lnTo>
                  <a:lnTo>
                    <a:pt x="7987" y="8162"/>
                  </a:lnTo>
                  <a:lnTo>
                    <a:pt x="1054" y="6451"/>
                  </a:lnTo>
                  <a:lnTo>
                    <a:pt x="483" y="6144"/>
                  </a:lnTo>
                  <a:lnTo>
                    <a:pt x="395" y="5924"/>
                  </a:lnTo>
                  <a:lnTo>
                    <a:pt x="1931" y="2633"/>
                  </a:lnTo>
                  <a:lnTo>
                    <a:pt x="2545" y="2019"/>
                  </a:lnTo>
                  <a:lnTo>
                    <a:pt x="4432" y="1010"/>
                  </a:lnTo>
                  <a:lnTo>
                    <a:pt x="5837" y="395"/>
                  </a:lnTo>
                  <a:lnTo>
                    <a:pt x="6714" y="351"/>
                  </a:lnTo>
                  <a:close/>
                  <a:moveTo>
                    <a:pt x="6714" y="0"/>
                  </a:moveTo>
                  <a:lnTo>
                    <a:pt x="5793" y="44"/>
                  </a:lnTo>
                  <a:lnTo>
                    <a:pt x="5749" y="44"/>
                  </a:lnTo>
                  <a:lnTo>
                    <a:pt x="4301" y="658"/>
                  </a:lnTo>
                  <a:lnTo>
                    <a:pt x="2370" y="1712"/>
                  </a:lnTo>
                  <a:lnTo>
                    <a:pt x="2326" y="1755"/>
                  </a:lnTo>
                  <a:lnTo>
                    <a:pt x="1668" y="2414"/>
                  </a:lnTo>
                  <a:lnTo>
                    <a:pt x="1624" y="2458"/>
                  </a:lnTo>
                  <a:lnTo>
                    <a:pt x="44" y="5880"/>
                  </a:lnTo>
                  <a:lnTo>
                    <a:pt x="0" y="5924"/>
                  </a:lnTo>
                  <a:lnTo>
                    <a:pt x="44" y="6012"/>
                  </a:lnTo>
                  <a:lnTo>
                    <a:pt x="176" y="6319"/>
                  </a:lnTo>
                  <a:lnTo>
                    <a:pt x="264" y="6407"/>
                  </a:lnTo>
                  <a:lnTo>
                    <a:pt x="922" y="6758"/>
                  </a:lnTo>
                  <a:lnTo>
                    <a:pt x="966" y="6802"/>
                  </a:lnTo>
                  <a:lnTo>
                    <a:pt x="5793" y="7986"/>
                  </a:lnTo>
                  <a:lnTo>
                    <a:pt x="7899" y="8513"/>
                  </a:lnTo>
                  <a:lnTo>
                    <a:pt x="7943" y="8513"/>
                  </a:lnTo>
                  <a:lnTo>
                    <a:pt x="8733" y="8601"/>
                  </a:lnTo>
                  <a:lnTo>
                    <a:pt x="8864" y="8601"/>
                  </a:lnTo>
                  <a:lnTo>
                    <a:pt x="8908" y="8513"/>
                  </a:lnTo>
                  <a:lnTo>
                    <a:pt x="9303" y="7723"/>
                  </a:lnTo>
                  <a:lnTo>
                    <a:pt x="9610" y="6538"/>
                  </a:lnTo>
                  <a:lnTo>
                    <a:pt x="9610" y="6495"/>
                  </a:lnTo>
                  <a:lnTo>
                    <a:pt x="9215" y="2984"/>
                  </a:lnTo>
                  <a:lnTo>
                    <a:pt x="9215" y="2940"/>
                  </a:lnTo>
                  <a:lnTo>
                    <a:pt x="8513" y="834"/>
                  </a:lnTo>
                  <a:lnTo>
                    <a:pt x="8469" y="746"/>
                  </a:lnTo>
                  <a:lnTo>
                    <a:pt x="8031" y="395"/>
                  </a:lnTo>
                  <a:lnTo>
                    <a:pt x="7987" y="395"/>
                  </a:lnTo>
                  <a:lnTo>
                    <a:pt x="680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0" name="Google Shape;5220;p168"/>
            <p:cNvSpPr/>
            <p:nvPr/>
          </p:nvSpPr>
          <p:spPr>
            <a:xfrm>
              <a:off x="1923125" y="3808050"/>
              <a:ext cx="342300" cy="295125"/>
            </a:xfrm>
            <a:custGeom>
              <a:avLst/>
              <a:gdLst/>
              <a:ahLst/>
              <a:cxnLst/>
              <a:rect l="l" t="t" r="r" b="b"/>
              <a:pathLst>
                <a:path w="13692" h="11805" extrusionOk="0">
                  <a:moveTo>
                    <a:pt x="8952" y="351"/>
                  </a:moveTo>
                  <a:lnTo>
                    <a:pt x="10883" y="1097"/>
                  </a:lnTo>
                  <a:lnTo>
                    <a:pt x="11848" y="4213"/>
                  </a:lnTo>
                  <a:lnTo>
                    <a:pt x="12463" y="8162"/>
                  </a:lnTo>
                  <a:lnTo>
                    <a:pt x="12463" y="8206"/>
                  </a:lnTo>
                  <a:lnTo>
                    <a:pt x="13340" y="9478"/>
                  </a:lnTo>
                  <a:lnTo>
                    <a:pt x="13340" y="9917"/>
                  </a:lnTo>
                  <a:lnTo>
                    <a:pt x="12901" y="10400"/>
                  </a:lnTo>
                  <a:lnTo>
                    <a:pt x="11497" y="11146"/>
                  </a:lnTo>
                  <a:lnTo>
                    <a:pt x="10444" y="11453"/>
                  </a:lnTo>
                  <a:lnTo>
                    <a:pt x="8382" y="10663"/>
                  </a:lnTo>
                  <a:lnTo>
                    <a:pt x="8382" y="10619"/>
                  </a:lnTo>
                  <a:lnTo>
                    <a:pt x="5003" y="9829"/>
                  </a:lnTo>
                  <a:lnTo>
                    <a:pt x="1536" y="9303"/>
                  </a:lnTo>
                  <a:lnTo>
                    <a:pt x="352" y="8952"/>
                  </a:lnTo>
                  <a:lnTo>
                    <a:pt x="352" y="8689"/>
                  </a:lnTo>
                  <a:lnTo>
                    <a:pt x="571" y="8118"/>
                  </a:lnTo>
                  <a:lnTo>
                    <a:pt x="1668" y="6582"/>
                  </a:lnTo>
                  <a:lnTo>
                    <a:pt x="3028" y="4388"/>
                  </a:lnTo>
                  <a:lnTo>
                    <a:pt x="3994" y="2589"/>
                  </a:lnTo>
                  <a:lnTo>
                    <a:pt x="5310" y="1712"/>
                  </a:lnTo>
                  <a:lnTo>
                    <a:pt x="8162" y="351"/>
                  </a:lnTo>
                  <a:close/>
                  <a:moveTo>
                    <a:pt x="8075" y="0"/>
                  </a:moveTo>
                  <a:lnTo>
                    <a:pt x="5178" y="1404"/>
                  </a:lnTo>
                  <a:lnTo>
                    <a:pt x="5135" y="1404"/>
                  </a:lnTo>
                  <a:lnTo>
                    <a:pt x="3774" y="2326"/>
                  </a:lnTo>
                  <a:lnTo>
                    <a:pt x="3686" y="2370"/>
                  </a:lnTo>
                  <a:lnTo>
                    <a:pt x="2721" y="4213"/>
                  </a:lnTo>
                  <a:lnTo>
                    <a:pt x="1361" y="6407"/>
                  </a:lnTo>
                  <a:lnTo>
                    <a:pt x="264" y="7943"/>
                  </a:lnTo>
                  <a:lnTo>
                    <a:pt x="264" y="7987"/>
                  </a:lnTo>
                  <a:lnTo>
                    <a:pt x="44" y="8557"/>
                  </a:lnTo>
                  <a:lnTo>
                    <a:pt x="0" y="8601"/>
                  </a:lnTo>
                  <a:lnTo>
                    <a:pt x="0" y="9084"/>
                  </a:lnTo>
                  <a:lnTo>
                    <a:pt x="0" y="9171"/>
                  </a:lnTo>
                  <a:lnTo>
                    <a:pt x="88" y="9259"/>
                  </a:lnTo>
                  <a:lnTo>
                    <a:pt x="1449" y="9610"/>
                  </a:lnTo>
                  <a:lnTo>
                    <a:pt x="1492" y="9610"/>
                  </a:lnTo>
                  <a:lnTo>
                    <a:pt x="4959" y="10181"/>
                  </a:lnTo>
                  <a:lnTo>
                    <a:pt x="8294" y="10970"/>
                  </a:lnTo>
                  <a:lnTo>
                    <a:pt x="10400" y="11804"/>
                  </a:lnTo>
                  <a:lnTo>
                    <a:pt x="10488" y="11804"/>
                  </a:lnTo>
                  <a:lnTo>
                    <a:pt x="11585" y="11453"/>
                  </a:lnTo>
                  <a:lnTo>
                    <a:pt x="11629" y="11453"/>
                  </a:lnTo>
                  <a:lnTo>
                    <a:pt x="13121" y="10707"/>
                  </a:lnTo>
                  <a:lnTo>
                    <a:pt x="13165" y="10663"/>
                  </a:lnTo>
                  <a:lnTo>
                    <a:pt x="13647" y="10093"/>
                  </a:lnTo>
                  <a:lnTo>
                    <a:pt x="13691" y="10005"/>
                  </a:lnTo>
                  <a:lnTo>
                    <a:pt x="13691" y="9391"/>
                  </a:lnTo>
                  <a:lnTo>
                    <a:pt x="13647" y="9303"/>
                  </a:lnTo>
                  <a:lnTo>
                    <a:pt x="12770" y="8030"/>
                  </a:lnTo>
                  <a:lnTo>
                    <a:pt x="12155" y="4125"/>
                  </a:lnTo>
                  <a:lnTo>
                    <a:pt x="11190" y="922"/>
                  </a:lnTo>
                  <a:lnTo>
                    <a:pt x="11190" y="878"/>
                  </a:lnTo>
                  <a:lnTo>
                    <a:pt x="11102" y="834"/>
                  </a:lnTo>
                  <a:lnTo>
                    <a:pt x="904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1" name="Google Shape;5221;p168"/>
            <p:cNvSpPr/>
            <p:nvPr/>
          </p:nvSpPr>
          <p:spPr>
            <a:xfrm>
              <a:off x="1712500" y="4127275"/>
              <a:ext cx="79000" cy="51575"/>
            </a:xfrm>
            <a:custGeom>
              <a:avLst/>
              <a:gdLst/>
              <a:ahLst/>
              <a:cxnLst/>
              <a:rect l="l" t="t" r="r" b="b"/>
              <a:pathLst>
                <a:path w="3160" h="2063" extrusionOk="0">
                  <a:moveTo>
                    <a:pt x="1931" y="352"/>
                  </a:moveTo>
                  <a:lnTo>
                    <a:pt x="2502" y="527"/>
                  </a:lnTo>
                  <a:lnTo>
                    <a:pt x="2677" y="703"/>
                  </a:lnTo>
                  <a:lnTo>
                    <a:pt x="2546" y="790"/>
                  </a:lnTo>
                  <a:lnTo>
                    <a:pt x="1492" y="1317"/>
                  </a:lnTo>
                  <a:lnTo>
                    <a:pt x="351" y="1624"/>
                  </a:lnTo>
                  <a:lnTo>
                    <a:pt x="746" y="1010"/>
                  </a:lnTo>
                  <a:lnTo>
                    <a:pt x="1317" y="439"/>
                  </a:lnTo>
                  <a:lnTo>
                    <a:pt x="1931" y="352"/>
                  </a:lnTo>
                  <a:close/>
                  <a:moveTo>
                    <a:pt x="1931" y="0"/>
                  </a:moveTo>
                  <a:lnTo>
                    <a:pt x="1185" y="132"/>
                  </a:lnTo>
                  <a:lnTo>
                    <a:pt x="1097" y="176"/>
                  </a:lnTo>
                  <a:lnTo>
                    <a:pt x="483" y="790"/>
                  </a:lnTo>
                  <a:lnTo>
                    <a:pt x="44" y="1449"/>
                  </a:lnTo>
                  <a:lnTo>
                    <a:pt x="44" y="1536"/>
                  </a:lnTo>
                  <a:lnTo>
                    <a:pt x="0" y="1843"/>
                  </a:lnTo>
                  <a:lnTo>
                    <a:pt x="0" y="1931"/>
                  </a:lnTo>
                  <a:lnTo>
                    <a:pt x="44" y="2019"/>
                  </a:lnTo>
                  <a:lnTo>
                    <a:pt x="176" y="2063"/>
                  </a:lnTo>
                  <a:lnTo>
                    <a:pt x="220" y="2019"/>
                  </a:lnTo>
                  <a:lnTo>
                    <a:pt x="1580" y="1668"/>
                  </a:lnTo>
                  <a:lnTo>
                    <a:pt x="1624" y="1668"/>
                  </a:lnTo>
                  <a:lnTo>
                    <a:pt x="2677" y="1097"/>
                  </a:lnTo>
                  <a:lnTo>
                    <a:pt x="3072" y="878"/>
                  </a:lnTo>
                  <a:lnTo>
                    <a:pt x="3116" y="834"/>
                  </a:lnTo>
                  <a:lnTo>
                    <a:pt x="3160" y="746"/>
                  </a:lnTo>
                  <a:lnTo>
                    <a:pt x="3160" y="659"/>
                  </a:lnTo>
                  <a:lnTo>
                    <a:pt x="3116" y="615"/>
                  </a:lnTo>
                  <a:lnTo>
                    <a:pt x="2721" y="264"/>
                  </a:lnTo>
                  <a:lnTo>
                    <a:pt x="2633" y="220"/>
                  </a:lnTo>
                  <a:lnTo>
                    <a:pt x="201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2" name="Google Shape;5222;p168"/>
            <p:cNvSpPr/>
            <p:nvPr/>
          </p:nvSpPr>
          <p:spPr>
            <a:xfrm>
              <a:off x="2405800" y="1437400"/>
              <a:ext cx="928100" cy="1383375"/>
            </a:xfrm>
            <a:custGeom>
              <a:avLst/>
              <a:gdLst/>
              <a:ahLst/>
              <a:cxnLst/>
              <a:rect l="l" t="t" r="r" b="b"/>
              <a:pathLst>
                <a:path w="37124" h="55335" extrusionOk="0">
                  <a:moveTo>
                    <a:pt x="36773" y="1"/>
                  </a:moveTo>
                  <a:lnTo>
                    <a:pt x="36685" y="45"/>
                  </a:lnTo>
                  <a:lnTo>
                    <a:pt x="36641" y="89"/>
                  </a:lnTo>
                  <a:lnTo>
                    <a:pt x="36597" y="133"/>
                  </a:lnTo>
                  <a:lnTo>
                    <a:pt x="36597" y="220"/>
                  </a:lnTo>
                  <a:lnTo>
                    <a:pt x="36641" y="264"/>
                  </a:lnTo>
                  <a:lnTo>
                    <a:pt x="36685" y="396"/>
                  </a:lnTo>
                  <a:lnTo>
                    <a:pt x="36773" y="1361"/>
                  </a:lnTo>
                  <a:lnTo>
                    <a:pt x="36773" y="3204"/>
                  </a:lnTo>
                  <a:lnTo>
                    <a:pt x="36071" y="4916"/>
                  </a:lnTo>
                  <a:lnTo>
                    <a:pt x="36071" y="4959"/>
                  </a:lnTo>
                  <a:lnTo>
                    <a:pt x="35281" y="7856"/>
                  </a:lnTo>
                  <a:lnTo>
                    <a:pt x="34667" y="9962"/>
                  </a:lnTo>
                  <a:lnTo>
                    <a:pt x="34008" y="11980"/>
                  </a:lnTo>
                  <a:lnTo>
                    <a:pt x="32648" y="14745"/>
                  </a:lnTo>
                  <a:lnTo>
                    <a:pt x="31551" y="16851"/>
                  </a:lnTo>
                  <a:lnTo>
                    <a:pt x="30630" y="18957"/>
                  </a:lnTo>
                  <a:lnTo>
                    <a:pt x="29138" y="21634"/>
                  </a:lnTo>
                  <a:lnTo>
                    <a:pt x="27733" y="23872"/>
                  </a:lnTo>
                  <a:lnTo>
                    <a:pt x="26505" y="25803"/>
                  </a:lnTo>
                  <a:lnTo>
                    <a:pt x="25144" y="28216"/>
                  </a:lnTo>
                  <a:lnTo>
                    <a:pt x="25144" y="28260"/>
                  </a:lnTo>
                  <a:lnTo>
                    <a:pt x="24881" y="29094"/>
                  </a:lnTo>
                  <a:lnTo>
                    <a:pt x="24881" y="29137"/>
                  </a:lnTo>
                  <a:lnTo>
                    <a:pt x="24881" y="30059"/>
                  </a:lnTo>
                  <a:lnTo>
                    <a:pt x="25232" y="32736"/>
                  </a:lnTo>
                  <a:lnTo>
                    <a:pt x="25583" y="36290"/>
                  </a:lnTo>
                  <a:lnTo>
                    <a:pt x="25496" y="36422"/>
                  </a:lnTo>
                  <a:lnTo>
                    <a:pt x="23345" y="37694"/>
                  </a:lnTo>
                  <a:lnTo>
                    <a:pt x="21371" y="39098"/>
                  </a:lnTo>
                  <a:lnTo>
                    <a:pt x="21327" y="39098"/>
                  </a:lnTo>
                  <a:lnTo>
                    <a:pt x="19659" y="40590"/>
                  </a:lnTo>
                  <a:lnTo>
                    <a:pt x="16500" y="43048"/>
                  </a:lnTo>
                  <a:lnTo>
                    <a:pt x="16456" y="43091"/>
                  </a:lnTo>
                  <a:lnTo>
                    <a:pt x="14964" y="44583"/>
                  </a:lnTo>
                  <a:lnTo>
                    <a:pt x="12595" y="47085"/>
                  </a:lnTo>
                  <a:lnTo>
                    <a:pt x="10401" y="48313"/>
                  </a:lnTo>
                  <a:lnTo>
                    <a:pt x="8250" y="49147"/>
                  </a:lnTo>
                  <a:lnTo>
                    <a:pt x="8207" y="49147"/>
                  </a:lnTo>
                  <a:lnTo>
                    <a:pt x="6627" y="50156"/>
                  </a:lnTo>
                  <a:lnTo>
                    <a:pt x="89" y="55027"/>
                  </a:lnTo>
                  <a:lnTo>
                    <a:pt x="45" y="55071"/>
                  </a:lnTo>
                  <a:lnTo>
                    <a:pt x="1" y="55115"/>
                  </a:lnTo>
                  <a:lnTo>
                    <a:pt x="45" y="55202"/>
                  </a:lnTo>
                  <a:lnTo>
                    <a:pt x="45" y="55246"/>
                  </a:lnTo>
                  <a:lnTo>
                    <a:pt x="133" y="55334"/>
                  </a:lnTo>
                  <a:lnTo>
                    <a:pt x="176" y="55334"/>
                  </a:lnTo>
                  <a:lnTo>
                    <a:pt x="308" y="55290"/>
                  </a:lnTo>
                  <a:lnTo>
                    <a:pt x="6846" y="50463"/>
                  </a:lnTo>
                  <a:lnTo>
                    <a:pt x="8382" y="49454"/>
                  </a:lnTo>
                  <a:lnTo>
                    <a:pt x="10532" y="48620"/>
                  </a:lnTo>
                  <a:lnTo>
                    <a:pt x="10576" y="48620"/>
                  </a:lnTo>
                  <a:lnTo>
                    <a:pt x="12814" y="47348"/>
                  </a:lnTo>
                  <a:lnTo>
                    <a:pt x="12858" y="47348"/>
                  </a:lnTo>
                  <a:lnTo>
                    <a:pt x="15227" y="44803"/>
                  </a:lnTo>
                  <a:lnTo>
                    <a:pt x="16719" y="43355"/>
                  </a:lnTo>
                  <a:lnTo>
                    <a:pt x="19879" y="40854"/>
                  </a:lnTo>
                  <a:lnTo>
                    <a:pt x="21546" y="39362"/>
                  </a:lnTo>
                  <a:lnTo>
                    <a:pt x="23521" y="37957"/>
                  </a:lnTo>
                  <a:lnTo>
                    <a:pt x="25715" y="36729"/>
                  </a:lnTo>
                  <a:lnTo>
                    <a:pt x="25759" y="36641"/>
                  </a:lnTo>
                  <a:lnTo>
                    <a:pt x="25890" y="36422"/>
                  </a:lnTo>
                  <a:lnTo>
                    <a:pt x="25934" y="36334"/>
                  </a:lnTo>
                  <a:lnTo>
                    <a:pt x="25583" y="32692"/>
                  </a:lnTo>
                  <a:lnTo>
                    <a:pt x="25232" y="30015"/>
                  </a:lnTo>
                  <a:lnTo>
                    <a:pt x="25232" y="29181"/>
                  </a:lnTo>
                  <a:lnTo>
                    <a:pt x="25452" y="28391"/>
                  </a:lnTo>
                  <a:lnTo>
                    <a:pt x="26812" y="25978"/>
                  </a:lnTo>
                  <a:lnTo>
                    <a:pt x="29445" y="21809"/>
                  </a:lnTo>
                  <a:lnTo>
                    <a:pt x="30937" y="19133"/>
                  </a:lnTo>
                  <a:lnTo>
                    <a:pt x="30981" y="19133"/>
                  </a:lnTo>
                  <a:lnTo>
                    <a:pt x="31858" y="17026"/>
                  </a:lnTo>
                  <a:lnTo>
                    <a:pt x="32955" y="14920"/>
                  </a:lnTo>
                  <a:lnTo>
                    <a:pt x="34359" y="12112"/>
                  </a:lnTo>
                  <a:lnTo>
                    <a:pt x="35018" y="10050"/>
                  </a:lnTo>
                  <a:lnTo>
                    <a:pt x="35632" y="7943"/>
                  </a:lnTo>
                  <a:lnTo>
                    <a:pt x="36422" y="5047"/>
                  </a:lnTo>
                  <a:lnTo>
                    <a:pt x="37080" y="3292"/>
                  </a:lnTo>
                  <a:lnTo>
                    <a:pt x="37124" y="3248"/>
                  </a:lnTo>
                  <a:lnTo>
                    <a:pt x="37124" y="1361"/>
                  </a:lnTo>
                  <a:lnTo>
                    <a:pt x="37036" y="352"/>
                  </a:lnTo>
                  <a:lnTo>
                    <a:pt x="37036" y="264"/>
                  </a:lnTo>
                  <a:lnTo>
                    <a:pt x="36948" y="89"/>
                  </a:lnTo>
                  <a:lnTo>
                    <a:pt x="36904" y="45"/>
                  </a:lnTo>
                  <a:lnTo>
                    <a:pt x="3681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3" name="Google Shape;5223;p168"/>
            <p:cNvSpPr/>
            <p:nvPr/>
          </p:nvSpPr>
          <p:spPr>
            <a:xfrm>
              <a:off x="2378375" y="1436325"/>
              <a:ext cx="928100" cy="1359200"/>
            </a:xfrm>
            <a:custGeom>
              <a:avLst/>
              <a:gdLst/>
              <a:ahLst/>
              <a:cxnLst/>
              <a:rect l="l" t="t" r="r" b="b"/>
              <a:pathLst>
                <a:path w="37124" h="54368" extrusionOk="0">
                  <a:moveTo>
                    <a:pt x="36641" y="0"/>
                  </a:moveTo>
                  <a:lnTo>
                    <a:pt x="36553" y="44"/>
                  </a:lnTo>
                  <a:lnTo>
                    <a:pt x="36510" y="88"/>
                  </a:lnTo>
                  <a:lnTo>
                    <a:pt x="36510" y="132"/>
                  </a:lnTo>
                  <a:lnTo>
                    <a:pt x="36510" y="219"/>
                  </a:lnTo>
                  <a:lnTo>
                    <a:pt x="36685" y="878"/>
                  </a:lnTo>
                  <a:lnTo>
                    <a:pt x="36773" y="1316"/>
                  </a:lnTo>
                  <a:lnTo>
                    <a:pt x="36685" y="2194"/>
                  </a:lnTo>
                  <a:lnTo>
                    <a:pt x="36115" y="4169"/>
                  </a:lnTo>
                  <a:lnTo>
                    <a:pt x="35588" y="6275"/>
                  </a:lnTo>
                  <a:lnTo>
                    <a:pt x="34886" y="8776"/>
                  </a:lnTo>
                  <a:lnTo>
                    <a:pt x="34140" y="11102"/>
                  </a:lnTo>
                  <a:lnTo>
                    <a:pt x="32824" y="14042"/>
                  </a:lnTo>
                  <a:lnTo>
                    <a:pt x="31814" y="15929"/>
                  </a:lnTo>
                  <a:lnTo>
                    <a:pt x="30542" y="18693"/>
                  </a:lnTo>
                  <a:lnTo>
                    <a:pt x="29094" y="21194"/>
                  </a:lnTo>
                  <a:lnTo>
                    <a:pt x="27558" y="23652"/>
                  </a:lnTo>
                  <a:lnTo>
                    <a:pt x="26285" y="25758"/>
                  </a:lnTo>
                  <a:lnTo>
                    <a:pt x="24881" y="28171"/>
                  </a:lnTo>
                  <a:lnTo>
                    <a:pt x="22599" y="31682"/>
                  </a:lnTo>
                  <a:lnTo>
                    <a:pt x="22599" y="31769"/>
                  </a:lnTo>
                  <a:lnTo>
                    <a:pt x="22468" y="32866"/>
                  </a:lnTo>
                  <a:lnTo>
                    <a:pt x="22380" y="35631"/>
                  </a:lnTo>
                  <a:lnTo>
                    <a:pt x="22161" y="36508"/>
                  </a:lnTo>
                  <a:lnTo>
                    <a:pt x="21722" y="37254"/>
                  </a:lnTo>
                  <a:lnTo>
                    <a:pt x="20142" y="38790"/>
                  </a:lnTo>
                  <a:lnTo>
                    <a:pt x="17070" y="41335"/>
                  </a:lnTo>
                  <a:lnTo>
                    <a:pt x="17070" y="41379"/>
                  </a:lnTo>
                  <a:lnTo>
                    <a:pt x="15491" y="43047"/>
                  </a:lnTo>
                  <a:lnTo>
                    <a:pt x="13516" y="45285"/>
                  </a:lnTo>
                  <a:lnTo>
                    <a:pt x="12331" y="46294"/>
                  </a:lnTo>
                  <a:lnTo>
                    <a:pt x="11234" y="46820"/>
                  </a:lnTo>
                  <a:lnTo>
                    <a:pt x="8777" y="47742"/>
                  </a:lnTo>
                  <a:lnTo>
                    <a:pt x="8733" y="47786"/>
                  </a:lnTo>
                  <a:lnTo>
                    <a:pt x="6934" y="48927"/>
                  </a:lnTo>
                  <a:lnTo>
                    <a:pt x="2195" y="52481"/>
                  </a:lnTo>
                  <a:lnTo>
                    <a:pt x="45" y="54061"/>
                  </a:lnTo>
                  <a:lnTo>
                    <a:pt x="1" y="54104"/>
                  </a:lnTo>
                  <a:lnTo>
                    <a:pt x="1" y="54148"/>
                  </a:lnTo>
                  <a:lnTo>
                    <a:pt x="1" y="54236"/>
                  </a:lnTo>
                  <a:lnTo>
                    <a:pt x="1" y="54280"/>
                  </a:lnTo>
                  <a:lnTo>
                    <a:pt x="89" y="54324"/>
                  </a:lnTo>
                  <a:lnTo>
                    <a:pt x="176" y="54368"/>
                  </a:lnTo>
                  <a:lnTo>
                    <a:pt x="264" y="54324"/>
                  </a:lnTo>
                  <a:lnTo>
                    <a:pt x="2370" y="52788"/>
                  </a:lnTo>
                  <a:lnTo>
                    <a:pt x="5486" y="50462"/>
                  </a:lnTo>
                  <a:lnTo>
                    <a:pt x="7153" y="49190"/>
                  </a:lnTo>
                  <a:lnTo>
                    <a:pt x="8909" y="48093"/>
                  </a:lnTo>
                  <a:lnTo>
                    <a:pt x="11366" y="47128"/>
                  </a:lnTo>
                  <a:lnTo>
                    <a:pt x="12507" y="46601"/>
                  </a:lnTo>
                  <a:lnTo>
                    <a:pt x="12551" y="46601"/>
                  </a:lnTo>
                  <a:lnTo>
                    <a:pt x="13736" y="45548"/>
                  </a:lnTo>
                  <a:lnTo>
                    <a:pt x="13779" y="45548"/>
                  </a:lnTo>
                  <a:lnTo>
                    <a:pt x="15754" y="43310"/>
                  </a:lnTo>
                  <a:lnTo>
                    <a:pt x="17334" y="41599"/>
                  </a:lnTo>
                  <a:lnTo>
                    <a:pt x="20361" y="39054"/>
                  </a:lnTo>
                  <a:lnTo>
                    <a:pt x="21985" y="37474"/>
                  </a:lnTo>
                  <a:lnTo>
                    <a:pt x="22029" y="37474"/>
                  </a:lnTo>
                  <a:lnTo>
                    <a:pt x="22512" y="36640"/>
                  </a:lnTo>
                  <a:lnTo>
                    <a:pt x="22512" y="36596"/>
                  </a:lnTo>
                  <a:lnTo>
                    <a:pt x="22731" y="35675"/>
                  </a:lnTo>
                  <a:lnTo>
                    <a:pt x="22819" y="32910"/>
                  </a:lnTo>
                  <a:lnTo>
                    <a:pt x="22950" y="31813"/>
                  </a:lnTo>
                  <a:lnTo>
                    <a:pt x="25188" y="28347"/>
                  </a:lnTo>
                  <a:lnTo>
                    <a:pt x="26593" y="25933"/>
                  </a:lnTo>
                  <a:lnTo>
                    <a:pt x="27821" y="23827"/>
                  </a:lnTo>
                  <a:lnTo>
                    <a:pt x="29401" y="21370"/>
                  </a:lnTo>
                  <a:lnTo>
                    <a:pt x="30849" y="18869"/>
                  </a:lnTo>
                  <a:lnTo>
                    <a:pt x="32121" y="16104"/>
                  </a:lnTo>
                  <a:lnTo>
                    <a:pt x="33131" y="14173"/>
                  </a:lnTo>
                  <a:lnTo>
                    <a:pt x="34491" y="11233"/>
                  </a:lnTo>
                  <a:lnTo>
                    <a:pt x="35237" y="8864"/>
                  </a:lnTo>
                  <a:lnTo>
                    <a:pt x="35895" y="6363"/>
                  </a:lnTo>
                  <a:lnTo>
                    <a:pt x="36466" y="4256"/>
                  </a:lnTo>
                  <a:lnTo>
                    <a:pt x="36992" y="2282"/>
                  </a:lnTo>
                  <a:lnTo>
                    <a:pt x="37036" y="2238"/>
                  </a:lnTo>
                  <a:lnTo>
                    <a:pt x="37124" y="1316"/>
                  </a:lnTo>
                  <a:lnTo>
                    <a:pt x="37124" y="1273"/>
                  </a:lnTo>
                  <a:lnTo>
                    <a:pt x="37036" y="790"/>
                  </a:lnTo>
                  <a:lnTo>
                    <a:pt x="36861" y="132"/>
                  </a:lnTo>
                  <a:lnTo>
                    <a:pt x="36817" y="44"/>
                  </a:lnTo>
                  <a:lnTo>
                    <a:pt x="3677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4" name="Google Shape;5224;p168"/>
            <p:cNvSpPr/>
            <p:nvPr/>
          </p:nvSpPr>
          <p:spPr>
            <a:xfrm>
              <a:off x="2348775" y="1447275"/>
              <a:ext cx="932475" cy="1321925"/>
            </a:xfrm>
            <a:custGeom>
              <a:avLst/>
              <a:gdLst/>
              <a:ahLst/>
              <a:cxnLst/>
              <a:rect l="l" t="t" r="r" b="b"/>
              <a:pathLst>
                <a:path w="37299" h="52877" extrusionOk="0">
                  <a:moveTo>
                    <a:pt x="37079" y="1"/>
                  </a:moveTo>
                  <a:lnTo>
                    <a:pt x="36991" y="45"/>
                  </a:lnTo>
                  <a:lnTo>
                    <a:pt x="36948" y="89"/>
                  </a:lnTo>
                  <a:lnTo>
                    <a:pt x="36948" y="132"/>
                  </a:lnTo>
                  <a:lnTo>
                    <a:pt x="36860" y="703"/>
                  </a:lnTo>
                  <a:lnTo>
                    <a:pt x="35763" y="4828"/>
                  </a:lnTo>
                  <a:lnTo>
                    <a:pt x="35061" y="7504"/>
                  </a:lnTo>
                  <a:lnTo>
                    <a:pt x="34315" y="9918"/>
                  </a:lnTo>
                  <a:lnTo>
                    <a:pt x="32165" y="14525"/>
                  </a:lnTo>
                  <a:lnTo>
                    <a:pt x="31024" y="17026"/>
                  </a:lnTo>
                  <a:lnTo>
                    <a:pt x="29532" y="19615"/>
                  </a:lnTo>
                  <a:lnTo>
                    <a:pt x="26987" y="23696"/>
                  </a:lnTo>
                  <a:lnTo>
                    <a:pt x="24705" y="27645"/>
                  </a:lnTo>
                  <a:lnTo>
                    <a:pt x="23696" y="29094"/>
                  </a:lnTo>
                  <a:lnTo>
                    <a:pt x="21063" y="32648"/>
                  </a:lnTo>
                  <a:lnTo>
                    <a:pt x="21019" y="32692"/>
                  </a:lnTo>
                  <a:lnTo>
                    <a:pt x="20229" y="35017"/>
                  </a:lnTo>
                  <a:lnTo>
                    <a:pt x="18386" y="38528"/>
                  </a:lnTo>
                  <a:lnTo>
                    <a:pt x="17114" y="39888"/>
                  </a:lnTo>
                  <a:lnTo>
                    <a:pt x="14963" y="42389"/>
                  </a:lnTo>
                  <a:lnTo>
                    <a:pt x="12813" y="44627"/>
                  </a:lnTo>
                  <a:lnTo>
                    <a:pt x="9391" y="45900"/>
                  </a:lnTo>
                  <a:lnTo>
                    <a:pt x="9391" y="45944"/>
                  </a:lnTo>
                  <a:lnTo>
                    <a:pt x="7855" y="46821"/>
                  </a:lnTo>
                  <a:lnTo>
                    <a:pt x="7811" y="46865"/>
                  </a:lnTo>
                  <a:lnTo>
                    <a:pt x="6012" y="48225"/>
                  </a:lnTo>
                  <a:lnTo>
                    <a:pt x="44" y="52569"/>
                  </a:lnTo>
                  <a:lnTo>
                    <a:pt x="0" y="52613"/>
                  </a:lnTo>
                  <a:lnTo>
                    <a:pt x="0" y="52657"/>
                  </a:lnTo>
                  <a:lnTo>
                    <a:pt x="0" y="52745"/>
                  </a:lnTo>
                  <a:lnTo>
                    <a:pt x="0" y="52789"/>
                  </a:lnTo>
                  <a:lnTo>
                    <a:pt x="88" y="52833"/>
                  </a:lnTo>
                  <a:lnTo>
                    <a:pt x="176" y="52877"/>
                  </a:lnTo>
                  <a:lnTo>
                    <a:pt x="263" y="52833"/>
                  </a:lnTo>
                  <a:lnTo>
                    <a:pt x="6231" y="48489"/>
                  </a:lnTo>
                  <a:lnTo>
                    <a:pt x="8030" y="47128"/>
                  </a:lnTo>
                  <a:lnTo>
                    <a:pt x="9522" y="46251"/>
                  </a:lnTo>
                  <a:lnTo>
                    <a:pt x="12243" y="45241"/>
                  </a:lnTo>
                  <a:lnTo>
                    <a:pt x="12989" y="44934"/>
                  </a:lnTo>
                  <a:lnTo>
                    <a:pt x="13077" y="44890"/>
                  </a:lnTo>
                  <a:lnTo>
                    <a:pt x="15227" y="42653"/>
                  </a:lnTo>
                  <a:lnTo>
                    <a:pt x="17377" y="40107"/>
                  </a:lnTo>
                  <a:lnTo>
                    <a:pt x="18649" y="38747"/>
                  </a:lnTo>
                  <a:lnTo>
                    <a:pt x="18693" y="38703"/>
                  </a:lnTo>
                  <a:lnTo>
                    <a:pt x="20580" y="35193"/>
                  </a:lnTo>
                  <a:lnTo>
                    <a:pt x="20580" y="35149"/>
                  </a:lnTo>
                  <a:lnTo>
                    <a:pt x="21326" y="32823"/>
                  </a:lnTo>
                  <a:lnTo>
                    <a:pt x="23959" y="29313"/>
                  </a:lnTo>
                  <a:lnTo>
                    <a:pt x="25012" y="27821"/>
                  </a:lnTo>
                  <a:lnTo>
                    <a:pt x="27294" y="23872"/>
                  </a:lnTo>
                  <a:lnTo>
                    <a:pt x="29839" y="19791"/>
                  </a:lnTo>
                  <a:lnTo>
                    <a:pt x="31331" y="17158"/>
                  </a:lnTo>
                  <a:lnTo>
                    <a:pt x="32472" y="14701"/>
                  </a:lnTo>
                  <a:lnTo>
                    <a:pt x="34666" y="10049"/>
                  </a:lnTo>
                  <a:lnTo>
                    <a:pt x="35412" y="7592"/>
                  </a:lnTo>
                  <a:lnTo>
                    <a:pt x="36114" y="4915"/>
                  </a:lnTo>
                  <a:lnTo>
                    <a:pt x="37211" y="791"/>
                  </a:lnTo>
                  <a:lnTo>
                    <a:pt x="37211" y="747"/>
                  </a:lnTo>
                  <a:lnTo>
                    <a:pt x="37299" y="176"/>
                  </a:lnTo>
                  <a:lnTo>
                    <a:pt x="37255" y="132"/>
                  </a:lnTo>
                  <a:lnTo>
                    <a:pt x="37255" y="45"/>
                  </a:lnTo>
                  <a:lnTo>
                    <a:pt x="3721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5" name="Google Shape;5225;p168"/>
            <p:cNvSpPr/>
            <p:nvPr/>
          </p:nvSpPr>
          <p:spPr>
            <a:xfrm>
              <a:off x="2318050" y="1439600"/>
              <a:ext cx="942350" cy="1302175"/>
            </a:xfrm>
            <a:custGeom>
              <a:avLst/>
              <a:gdLst/>
              <a:ahLst/>
              <a:cxnLst/>
              <a:rect l="l" t="t" r="r" b="b"/>
              <a:pathLst>
                <a:path w="37694" h="52087" extrusionOk="0">
                  <a:moveTo>
                    <a:pt x="37431" y="1"/>
                  </a:moveTo>
                  <a:lnTo>
                    <a:pt x="37387" y="45"/>
                  </a:lnTo>
                  <a:lnTo>
                    <a:pt x="37343" y="132"/>
                  </a:lnTo>
                  <a:lnTo>
                    <a:pt x="37255" y="527"/>
                  </a:lnTo>
                  <a:lnTo>
                    <a:pt x="36377" y="3116"/>
                  </a:lnTo>
                  <a:lnTo>
                    <a:pt x="35763" y="5266"/>
                  </a:lnTo>
                  <a:lnTo>
                    <a:pt x="35149" y="7636"/>
                  </a:lnTo>
                  <a:lnTo>
                    <a:pt x="33876" y="11322"/>
                  </a:lnTo>
                  <a:lnTo>
                    <a:pt x="32560" y="13867"/>
                  </a:lnTo>
                  <a:lnTo>
                    <a:pt x="31551" y="16105"/>
                  </a:lnTo>
                  <a:lnTo>
                    <a:pt x="30629" y="17684"/>
                  </a:lnTo>
                  <a:lnTo>
                    <a:pt x="29708" y="19264"/>
                  </a:lnTo>
                  <a:lnTo>
                    <a:pt x="27821" y="22380"/>
                  </a:lnTo>
                  <a:lnTo>
                    <a:pt x="26504" y="24486"/>
                  </a:lnTo>
                  <a:lnTo>
                    <a:pt x="25232" y="26636"/>
                  </a:lnTo>
                  <a:lnTo>
                    <a:pt x="23959" y="28567"/>
                  </a:lnTo>
                  <a:lnTo>
                    <a:pt x="22687" y="30190"/>
                  </a:lnTo>
                  <a:lnTo>
                    <a:pt x="21283" y="31902"/>
                  </a:lnTo>
                  <a:lnTo>
                    <a:pt x="19791" y="33481"/>
                  </a:lnTo>
                  <a:lnTo>
                    <a:pt x="17684" y="35280"/>
                  </a:lnTo>
                  <a:lnTo>
                    <a:pt x="17684" y="35324"/>
                  </a:lnTo>
                  <a:lnTo>
                    <a:pt x="16763" y="36334"/>
                  </a:lnTo>
                  <a:lnTo>
                    <a:pt x="16719" y="36377"/>
                  </a:lnTo>
                  <a:lnTo>
                    <a:pt x="16149" y="37387"/>
                  </a:lnTo>
                  <a:lnTo>
                    <a:pt x="15359" y="39449"/>
                  </a:lnTo>
                  <a:lnTo>
                    <a:pt x="14437" y="41424"/>
                  </a:lnTo>
                  <a:lnTo>
                    <a:pt x="12901" y="43486"/>
                  </a:lnTo>
                  <a:lnTo>
                    <a:pt x="12331" y="43925"/>
                  </a:lnTo>
                  <a:lnTo>
                    <a:pt x="9917" y="44890"/>
                  </a:lnTo>
                  <a:lnTo>
                    <a:pt x="8338" y="45856"/>
                  </a:lnTo>
                  <a:lnTo>
                    <a:pt x="6144" y="47479"/>
                  </a:lnTo>
                  <a:lnTo>
                    <a:pt x="3599" y="49322"/>
                  </a:lnTo>
                  <a:lnTo>
                    <a:pt x="88" y="51779"/>
                  </a:lnTo>
                  <a:lnTo>
                    <a:pt x="44" y="51823"/>
                  </a:lnTo>
                  <a:lnTo>
                    <a:pt x="0" y="51867"/>
                  </a:lnTo>
                  <a:lnTo>
                    <a:pt x="0" y="51955"/>
                  </a:lnTo>
                  <a:lnTo>
                    <a:pt x="44" y="51999"/>
                  </a:lnTo>
                  <a:lnTo>
                    <a:pt x="88" y="52043"/>
                  </a:lnTo>
                  <a:lnTo>
                    <a:pt x="176" y="52087"/>
                  </a:lnTo>
                  <a:lnTo>
                    <a:pt x="308" y="52043"/>
                  </a:lnTo>
                  <a:lnTo>
                    <a:pt x="3818" y="49585"/>
                  </a:lnTo>
                  <a:lnTo>
                    <a:pt x="6319" y="47786"/>
                  </a:lnTo>
                  <a:lnTo>
                    <a:pt x="8513" y="46163"/>
                  </a:lnTo>
                  <a:lnTo>
                    <a:pt x="10049" y="45197"/>
                  </a:lnTo>
                  <a:lnTo>
                    <a:pt x="12506" y="44232"/>
                  </a:lnTo>
                  <a:lnTo>
                    <a:pt x="12506" y="44188"/>
                  </a:lnTo>
                  <a:lnTo>
                    <a:pt x="13121" y="43749"/>
                  </a:lnTo>
                  <a:lnTo>
                    <a:pt x="13165" y="43705"/>
                  </a:lnTo>
                  <a:lnTo>
                    <a:pt x="14744" y="41599"/>
                  </a:lnTo>
                  <a:lnTo>
                    <a:pt x="14744" y="41555"/>
                  </a:lnTo>
                  <a:lnTo>
                    <a:pt x="15666" y="39581"/>
                  </a:lnTo>
                  <a:lnTo>
                    <a:pt x="16456" y="37562"/>
                  </a:lnTo>
                  <a:lnTo>
                    <a:pt x="17026" y="36553"/>
                  </a:lnTo>
                  <a:lnTo>
                    <a:pt x="17948" y="35544"/>
                  </a:lnTo>
                  <a:lnTo>
                    <a:pt x="20054" y="33745"/>
                  </a:lnTo>
                  <a:lnTo>
                    <a:pt x="21546" y="32121"/>
                  </a:lnTo>
                  <a:lnTo>
                    <a:pt x="22950" y="30410"/>
                  </a:lnTo>
                  <a:lnTo>
                    <a:pt x="24223" y="28742"/>
                  </a:lnTo>
                  <a:lnTo>
                    <a:pt x="25539" y="26855"/>
                  </a:lnTo>
                  <a:lnTo>
                    <a:pt x="26811" y="24661"/>
                  </a:lnTo>
                  <a:lnTo>
                    <a:pt x="28128" y="22555"/>
                  </a:lnTo>
                  <a:lnTo>
                    <a:pt x="30015" y="19440"/>
                  </a:lnTo>
                  <a:lnTo>
                    <a:pt x="30936" y="17860"/>
                  </a:lnTo>
                  <a:lnTo>
                    <a:pt x="31858" y="16236"/>
                  </a:lnTo>
                  <a:lnTo>
                    <a:pt x="32911" y="14042"/>
                  </a:lnTo>
                  <a:lnTo>
                    <a:pt x="34183" y="11453"/>
                  </a:lnTo>
                  <a:lnTo>
                    <a:pt x="35456" y="7724"/>
                  </a:lnTo>
                  <a:lnTo>
                    <a:pt x="36114" y="5354"/>
                  </a:lnTo>
                  <a:lnTo>
                    <a:pt x="36685" y="3248"/>
                  </a:lnTo>
                  <a:lnTo>
                    <a:pt x="37606" y="615"/>
                  </a:lnTo>
                  <a:lnTo>
                    <a:pt x="37694" y="176"/>
                  </a:lnTo>
                  <a:lnTo>
                    <a:pt x="37694" y="132"/>
                  </a:lnTo>
                  <a:lnTo>
                    <a:pt x="37694" y="45"/>
                  </a:lnTo>
                  <a:lnTo>
                    <a:pt x="3765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6" name="Google Shape;5226;p168"/>
            <p:cNvSpPr/>
            <p:nvPr/>
          </p:nvSpPr>
          <p:spPr>
            <a:xfrm>
              <a:off x="2259900" y="1412175"/>
              <a:ext cx="956625" cy="1275850"/>
            </a:xfrm>
            <a:custGeom>
              <a:avLst/>
              <a:gdLst/>
              <a:ahLst/>
              <a:cxnLst/>
              <a:rect l="l" t="t" r="r" b="b"/>
              <a:pathLst>
                <a:path w="38265" h="51034" extrusionOk="0">
                  <a:moveTo>
                    <a:pt x="38001" y="1"/>
                  </a:moveTo>
                  <a:lnTo>
                    <a:pt x="37957" y="45"/>
                  </a:lnTo>
                  <a:lnTo>
                    <a:pt x="37914" y="88"/>
                  </a:lnTo>
                  <a:lnTo>
                    <a:pt x="37299" y="1888"/>
                  </a:lnTo>
                  <a:lnTo>
                    <a:pt x="36334" y="4082"/>
                  </a:lnTo>
                  <a:lnTo>
                    <a:pt x="36334" y="4125"/>
                  </a:lnTo>
                  <a:lnTo>
                    <a:pt x="35588" y="6714"/>
                  </a:lnTo>
                  <a:lnTo>
                    <a:pt x="34623" y="10049"/>
                  </a:lnTo>
                  <a:lnTo>
                    <a:pt x="32999" y="13604"/>
                  </a:lnTo>
                  <a:lnTo>
                    <a:pt x="32121" y="15315"/>
                  </a:lnTo>
                  <a:lnTo>
                    <a:pt x="29313" y="20142"/>
                  </a:lnTo>
                  <a:lnTo>
                    <a:pt x="27865" y="22467"/>
                  </a:lnTo>
                  <a:lnTo>
                    <a:pt x="26636" y="24530"/>
                  </a:lnTo>
                  <a:lnTo>
                    <a:pt x="24442" y="27909"/>
                  </a:lnTo>
                  <a:lnTo>
                    <a:pt x="22819" y="29927"/>
                  </a:lnTo>
                  <a:lnTo>
                    <a:pt x="21853" y="31112"/>
                  </a:lnTo>
                  <a:lnTo>
                    <a:pt x="20932" y="32077"/>
                  </a:lnTo>
                  <a:lnTo>
                    <a:pt x="20010" y="32955"/>
                  </a:lnTo>
                  <a:lnTo>
                    <a:pt x="19133" y="33701"/>
                  </a:lnTo>
                  <a:lnTo>
                    <a:pt x="18211" y="34403"/>
                  </a:lnTo>
                  <a:lnTo>
                    <a:pt x="17246" y="35017"/>
                  </a:lnTo>
                  <a:lnTo>
                    <a:pt x="15096" y="36377"/>
                  </a:lnTo>
                  <a:lnTo>
                    <a:pt x="13472" y="37343"/>
                  </a:lnTo>
                  <a:lnTo>
                    <a:pt x="11103" y="39010"/>
                  </a:lnTo>
                  <a:lnTo>
                    <a:pt x="11059" y="39010"/>
                  </a:lnTo>
                  <a:lnTo>
                    <a:pt x="9347" y="40590"/>
                  </a:lnTo>
                  <a:lnTo>
                    <a:pt x="9303" y="40634"/>
                  </a:lnTo>
                  <a:lnTo>
                    <a:pt x="8163" y="42652"/>
                  </a:lnTo>
                  <a:lnTo>
                    <a:pt x="5793" y="46645"/>
                  </a:lnTo>
                  <a:lnTo>
                    <a:pt x="4959" y="47304"/>
                  </a:lnTo>
                  <a:lnTo>
                    <a:pt x="2897" y="48708"/>
                  </a:lnTo>
                  <a:lnTo>
                    <a:pt x="45" y="50726"/>
                  </a:lnTo>
                  <a:lnTo>
                    <a:pt x="1" y="50770"/>
                  </a:lnTo>
                  <a:lnTo>
                    <a:pt x="1" y="50858"/>
                  </a:lnTo>
                  <a:lnTo>
                    <a:pt x="1" y="50902"/>
                  </a:lnTo>
                  <a:lnTo>
                    <a:pt x="1" y="50990"/>
                  </a:lnTo>
                  <a:lnTo>
                    <a:pt x="89" y="51033"/>
                  </a:lnTo>
                  <a:lnTo>
                    <a:pt x="264" y="51033"/>
                  </a:lnTo>
                  <a:lnTo>
                    <a:pt x="3116" y="48971"/>
                  </a:lnTo>
                  <a:lnTo>
                    <a:pt x="5179" y="47611"/>
                  </a:lnTo>
                  <a:lnTo>
                    <a:pt x="6056" y="46909"/>
                  </a:lnTo>
                  <a:lnTo>
                    <a:pt x="6100" y="46865"/>
                  </a:lnTo>
                  <a:lnTo>
                    <a:pt x="8470" y="42828"/>
                  </a:lnTo>
                  <a:lnTo>
                    <a:pt x="9611" y="40809"/>
                  </a:lnTo>
                  <a:lnTo>
                    <a:pt x="11278" y="39317"/>
                  </a:lnTo>
                  <a:lnTo>
                    <a:pt x="13692" y="37650"/>
                  </a:lnTo>
                  <a:lnTo>
                    <a:pt x="15271" y="36685"/>
                  </a:lnTo>
                  <a:lnTo>
                    <a:pt x="17421" y="35324"/>
                  </a:lnTo>
                  <a:lnTo>
                    <a:pt x="18431" y="34666"/>
                  </a:lnTo>
                  <a:lnTo>
                    <a:pt x="19352" y="33964"/>
                  </a:lnTo>
                  <a:lnTo>
                    <a:pt x="20230" y="33218"/>
                  </a:lnTo>
                  <a:lnTo>
                    <a:pt x="21151" y="32340"/>
                  </a:lnTo>
                  <a:lnTo>
                    <a:pt x="22117" y="31331"/>
                  </a:lnTo>
                  <a:lnTo>
                    <a:pt x="23126" y="30146"/>
                  </a:lnTo>
                  <a:lnTo>
                    <a:pt x="24706" y="28084"/>
                  </a:lnTo>
                  <a:lnTo>
                    <a:pt x="26943" y="24705"/>
                  </a:lnTo>
                  <a:lnTo>
                    <a:pt x="28172" y="22643"/>
                  </a:lnTo>
                  <a:lnTo>
                    <a:pt x="29620" y="20317"/>
                  </a:lnTo>
                  <a:lnTo>
                    <a:pt x="32429" y="15490"/>
                  </a:lnTo>
                  <a:lnTo>
                    <a:pt x="33306" y="13735"/>
                  </a:lnTo>
                  <a:lnTo>
                    <a:pt x="34974" y="10181"/>
                  </a:lnTo>
                  <a:lnTo>
                    <a:pt x="34974" y="10137"/>
                  </a:lnTo>
                  <a:lnTo>
                    <a:pt x="35895" y="6802"/>
                  </a:lnTo>
                  <a:lnTo>
                    <a:pt x="36685" y="4213"/>
                  </a:lnTo>
                  <a:lnTo>
                    <a:pt x="37606" y="2019"/>
                  </a:lnTo>
                  <a:lnTo>
                    <a:pt x="38221" y="220"/>
                  </a:lnTo>
                  <a:lnTo>
                    <a:pt x="38265" y="132"/>
                  </a:lnTo>
                  <a:lnTo>
                    <a:pt x="38221" y="88"/>
                  </a:lnTo>
                  <a:lnTo>
                    <a:pt x="38177" y="45"/>
                  </a:lnTo>
                  <a:lnTo>
                    <a:pt x="3813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7" name="Google Shape;5227;p168"/>
            <p:cNvSpPr/>
            <p:nvPr/>
          </p:nvSpPr>
          <p:spPr>
            <a:xfrm>
              <a:off x="2230300" y="1375975"/>
              <a:ext cx="970875" cy="1286825"/>
            </a:xfrm>
            <a:custGeom>
              <a:avLst/>
              <a:gdLst/>
              <a:ahLst/>
              <a:cxnLst/>
              <a:rect l="l" t="t" r="r" b="b"/>
              <a:pathLst>
                <a:path w="38835" h="51473" extrusionOk="0">
                  <a:moveTo>
                    <a:pt x="38659" y="1"/>
                  </a:moveTo>
                  <a:lnTo>
                    <a:pt x="38571" y="45"/>
                  </a:lnTo>
                  <a:lnTo>
                    <a:pt x="38527" y="88"/>
                  </a:lnTo>
                  <a:lnTo>
                    <a:pt x="38527" y="132"/>
                  </a:lnTo>
                  <a:lnTo>
                    <a:pt x="38220" y="1185"/>
                  </a:lnTo>
                  <a:lnTo>
                    <a:pt x="37255" y="3511"/>
                  </a:lnTo>
                  <a:lnTo>
                    <a:pt x="36158" y="6144"/>
                  </a:lnTo>
                  <a:lnTo>
                    <a:pt x="36114" y="6144"/>
                  </a:lnTo>
                  <a:lnTo>
                    <a:pt x="34710" y="11058"/>
                  </a:lnTo>
                  <a:lnTo>
                    <a:pt x="32954" y="14876"/>
                  </a:lnTo>
                  <a:lnTo>
                    <a:pt x="31111" y="18079"/>
                  </a:lnTo>
                  <a:lnTo>
                    <a:pt x="29049" y="21678"/>
                  </a:lnTo>
                  <a:lnTo>
                    <a:pt x="27996" y="23433"/>
                  </a:lnTo>
                  <a:lnTo>
                    <a:pt x="26943" y="25188"/>
                  </a:lnTo>
                  <a:lnTo>
                    <a:pt x="25802" y="26855"/>
                  </a:lnTo>
                  <a:lnTo>
                    <a:pt x="24661" y="28523"/>
                  </a:lnTo>
                  <a:lnTo>
                    <a:pt x="23476" y="30059"/>
                  </a:lnTo>
                  <a:lnTo>
                    <a:pt x="22862" y="30805"/>
                  </a:lnTo>
                  <a:lnTo>
                    <a:pt x="22204" y="31507"/>
                  </a:lnTo>
                  <a:lnTo>
                    <a:pt x="18869" y="34578"/>
                  </a:lnTo>
                  <a:lnTo>
                    <a:pt x="14919" y="37167"/>
                  </a:lnTo>
                  <a:lnTo>
                    <a:pt x="10882" y="39888"/>
                  </a:lnTo>
                  <a:lnTo>
                    <a:pt x="9083" y="41160"/>
                  </a:lnTo>
                  <a:lnTo>
                    <a:pt x="6714" y="42565"/>
                  </a:lnTo>
                  <a:lnTo>
                    <a:pt x="4169" y="43925"/>
                  </a:lnTo>
                  <a:lnTo>
                    <a:pt x="4125" y="43969"/>
                  </a:lnTo>
                  <a:lnTo>
                    <a:pt x="3774" y="44408"/>
                  </a:lnTo>
                  <a:lnTo>
                    <a:pt x="3774" y="44495"/>
                  </a:lnTo>
                  <a:lnTo>
                    <a:pt x="3247" y="45856"/>
                  </a:lnTo>
                  <a:lnTo>
                    <a:pt x="2370" y="48225"/>
                  </a:lnTo>
                  <a:lnTo>
                    <a:pt x="1316" y="50024"/>
                  </a:lnTo>
                  <a:lnTo>
                    <a:pt x="44" y="51165"/>
                  </a:lnTo>
                  <a:lnTo>
                    <a:pt x="44" y="51209"/>
                  </a:lnTo>
                  <a:lnTo>
                    <a:pt x="0" y="51297"/>
                  </a:lnTo>
                  <a:lnTo>
                    <a:pt x="0" y="51341"/>
                  </a:lnTo>
                  <a:lnTo>
                    <a:pt x="44" y="51428"/>
                  </a:lnTo>
                  <a:lnTo>
                    <a:pt x="132" y="51428"/>
                  </a:lnTo>
                  <a:lnTo>
                    <a:pt x="176" y="51472"/>
                  </a:lnTo>
                  <a:lnTo>
                    <a:pt x="307" y="51428"/>
                  </a:lnTo>
                  <a:lnTo>
                    <a:pt x="1580" y="50244"/>
                  </a:lnTo>
                  <a:lnTo>
                    <a:pt x="1624" y="50200"/>
                  </a:lnTo>
                  <a:lnTo>
                    <a:pt x="2677" y="48401"/>
                  </a:lnTo>
                  <a:lnTo>
                    <a:pt x="2721" y="48357"/>
                  </a:lnTo>
                  <a:lnTo>
                    <a:pt x="3598" y="45987"/>
                  </a:lnTo>
                  <a:lnTo>
                    <a:pt x="4081" y="44627"/>
                  </a:lnTo>
                  <a:lnTo>
                    <a:pt x="4388" y="44232"/>
                  </a:lnTo>
                  <a:lnTo>
                    <a:pt x="6889" y="42872"/>
                  </a:lnTo>
                  <a:lnTo>
                    <a:pt x="9303" y="41424"/>
                  </a:lnTo>
                  <a:lnTo>
                    <a:pt x="11102" y="40151"/>
                  </a:lnTo>
                  <a:lnTo>
                    <a:pt x="15139" y="37431"/>
                  </a:lnTo>
                  <a:lnTo>
                    <a:pt x="19088" y="34842"/>
                  </a:lnTo>
                  <a:lnTo>
                    <a:pt x="22467" y="31770"/>
                  </a:lnTo>
                  <a:lnTo>
                    <a:pt x="23081" y="31024"/>
                  </a:lnTo>
                  <a:lnTo>
                    <a:pt x="23739" y="30278"/>
                  </a:lnTo>
                  <a:lnTo>
                    <a:pt x="24924" y="28742"/>
                  </a:lnTo>
                  <a:lnTo>
                    <a:pt x="26109" y="27075"/>
                  </a:lnTo>
                  <a:lnTo>
                    <a:pt x="27206" y="25363"/>
                  </a:lnTo>
                  <a:lnTo>
                    <a:pt x="28303" y="23608"/>
                  </a:lnTo>
                  <a:lnTo>
                    <a:pt x="29356" y="21853"/>
                  </a:lnTo>
                  <a:lnTo>
                    <a:pt x="31419" y="18255"/>
                  </a:lnTo>
                  <a:lnTo>
                    <a:pt x="33261" y="15008"/>
                  </a:lnTo>
                  <a:lnTo>
                    <a:pt x="35061" y="11190"/>
                  </a:lnTo>
                  <a:lnTo>
                    <a:pt x="35061" y="11146"/>
                  </a:lnTo>
                  <a:lnTo>
                    <a:pt x="36465" y="6276"/>
                  </a:lnTo>
                  <a:lnTo>
                    <a:pt x="37606" y="3643"/>
                  </a:lnTo>
                  <a:lnTo>
                    <a:pt x="38571" y="1317"/>
                  </a:lnTo>
                  <a:lnTo>
                    <a:pt x="38571" y="1273"/>
                  </a:lnTo>
                  <a:lnTo>
                    <a:pt x="38834" y="220"/>
                  </a:lnTo>
                  <a:lnTo>
                    <a:pt x="38834" y="176"/>
                  </a:lnTo>
                  <a:lnTo>
                    <a:pt x="38834" y="88"/>
                  </a:lnTo>
                  <a:lnTo>
                    <a:pt x="38790" y="45"/>
                  </a:lnTo>
                  <a:lnTo>
                    <a:pt x="3870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8" name="Google Shape;5228;p168"/>
            <p:cNvSpPr/>
            <p:nvPr/>
          </p:nvSpPr>
          <p:spPr>
            <a:xfrm>
              <a:off x="2174350" y="1371600"/>
              <a:ext cx="1005975" cy="1239625"/>
            </a:xfrm>
            <a:custGeom>
              <a:avLst/>
              <a:gdLst/>
              <a:ahLst/>
              <a:cxnLst/>
              <a:rect l="l" t="t" r="r" b="b"/>
              <a:pathLst>
                <a:path w="40239" h="49585" extrusionOk="0">
                  <a:moveTo>
                    <a:pt x="40063" y="0"/>
                  </a:moveTo>
                  <a:lnTo>
                    <a:pt x="39975" y="44"/>
                  </a:lnTo>
                  <a:lnTo>
                    <a:pt x="39931" y="88"/>
                  </a:lnTo>
                  <a:lnTo>
                    <a:pt x="39888" y="132"/>
                  </a:lnTo>
                  <a:lnTo>
                    <a:pt x="39185" y="1799"/>
                  </a:lnTo>
                  <a:lnTo>
                    <a:pt x="36991" y="6933"/>
                  </a:lnTo>
                  <a:lnTo>
                    <a:pt x="36991" y="6977"/>
                  </a:lnTo>
                  <a:lnTo>
                    <a:pt x="36509" y="8645"/>
                  </a:lnTo>
                  <a:lnTo>
                    <a:pt x="35587" y="11541"/>
                  </a:lnTo>
                  <a:lnTo>
                    <a:pt x="33613" y="15358"/>
                  </a:lnTo>
                  <a:lnTo>
                    <a:pt x="32735" y="16894"/>
                  </a:lnTo>
                  <a:lnTo>
                    <a:pt x="31901" y="18430"/>
                  </a:lnTo>
                  <a:lnTo>
                    <a:pt x="30146" y="21370"/>
                  </a:lnTo>
                  <a:lnTo>
                    <a:pt x="28303" y="24310"/>
                  </a:lnTo>
                  <a:lnTo>
                    <a:pt x="26328" y="27338"/>
                  </a:lnTo>
                  <a:lnTo>
                    <a:pt x="23388" y="30936"/>
                  </a:lnTo>
                  <a:lnTo>
                    <a:pt x="20273" y="33700"/>
                  </a:lnTo>
                  <a:lnTo>
                    <a:pt x="16587" y="36157"/>
                  </a:lnTo>
                  <a:lnTo>
                    <a:pt x="14393" y="37562"/>
                  </a:lnTo>
                  <a:lnTo>
                    <a:pt x="12638" y="38746"/>
                  </a:lnTo>
                  <a:lnTo>
                    <a:pt x="10663" y="40194"/>
                  </a:lnTo>
                  <a:lnTo>
                    <a:pt x="8645" y="41379"/>
                  </a:lnTo>
                  <a:lnTo>
                    <a:pt x="6143" y="42652"/>
                  </a:lnTo>
                  <a:lnTo>
                    <a:pt x="6143" y="42696"/>
                  </a:lnTo>
                  <a:lnTo>
                    <a:pt x="5046" y="43398"/>
                  </a:lnTo>
                  <a:lnTo>
                    <a:pt x="5046" y="43442"/>
                  </a:lnTo>
                  <a:lnTo>
                    <a:pt x="1799" y="46118"/>
                  </a:lnTo>
                  <a:lnTo>
                    <a:pt x="1799" y="46162"/>
                  </a:lnTo>
                  <a:lnTo>
                    <a:pt x="1185" y="46864"/>
                  </a:lnTo>
                  <a:lnTo>
                    <a:pt x="1141" y="46908"/>
                  </a:lnTo>
                  <a:lnTo>
                    <a:pt x="0" y="49365"/>
                  </a:lnTo>
                  <a:lnTo>
                    <a:pt x="0" y="49409"/>
                  </a:lnTo>
                  <a:lnTo>
                    <a:pt x="0" y="49497"/>
                  </a:lnTo>
                  <a:lnTo>
                    <a:pt x="44" y="49541"/>
                  </a:lnTo>
                  <a:lnTo>
                    <a:pt x="88" y="49585"/>
                  </a:lnTo>
                  <a:lnTo>
                    <a:pt x="263" y="49585"/>
                  </a:lnTo>
                  <a:lnTo>
                    <a:pt x="307" y="49497"/>
                  </a:lnTo>
                  <a:lnTo>
                    <a:pt x="1448" y="47084"/>
                  </a:lnTo>
                  <a:lnTo>
                    <a:pt x="2019" y="46382"/>
                  </a:lnTo>
                  <a:lnTo>
                    <a:pt x="5266" y="43705"/>
                  </a:lnTo>
                  <a:lnTo>
                    <a:pt x="6319" y="42959"/>
                  </a:lnTo>
                  <a:lnTo>
                    <a:pt x="8820" y="41686"/>
                  </a:lnTo>
                  <a:lnTo>
                    <a:pt x="10839" y="40502"/>
                  </a:lnTo>
                  <a:lnTo>
                    <a:pt x="12813" y="39054"/>
                  </a:lnTo>
                  <a:lnTo>
                    <a:pt x="14612" y="37869"/>
                  </a:lnTo>
                  <a:lnTo>
                    <a:pt x="16806" y="36421"/>
                  </a:lnTo>
                  <a:lnTo>
                    <a:pt x="20448" y="34007"/>
                  </a:lnTo>
                  <a:lnTo>
                    <a:pt x="20492" y="33963"/>
                  </a:lnTo>
                  <a:lnTo>
                    <a:pt x="23608" y="31155"/>
                  </a:lnTo>
                  <a:lnTo>
                    <a:pt x="23652" y="31155"/>
                  </a:lnTo>
                  <a:lnTo>
                    <a:pt x="26592" y="27557"/>
                  </a:lnTo>
                  <a:lnTo>
                    <a:pt x="26636" y="27557"/>
                  </a:lnTo>
                  <a:lnTo>
                    <a:pt x="28610" y="24529"/>
                  </a:lnTo>
                  <a:lnTo>
                    <a:pt x="30453" y="21545"/>
                  </a:lnTo>
                  <a:lnTo>
                    <a:pt x="32208" y="18605"/>
                  </a:lnTo>
                  <a:lnTo>
                    <a:pt x="33042" y="17070"/>
                  </a:lnTo>
                  <a:lnTo>
                    <a:pt x="33920" y="15534"/>
                  </a:lnTo>
                  <a:lnTo>
                    <a:pt x="35894" y="11672"/>
                  </a:lnTo>
                  <a:lnTo>
                    <a:pt x="35938" y="11628"/>
                  </a:lnTo>
                  <a:lnTo>
                    <a:pt x="36816" y="8732"/>
                  </a:lnTo>
                  <a:lnTo>
                    <a:pt x="37342" y="7065"/>
                  </a:lnTo>
                  <a:lnTo>
                    <a:pt x="39536" y="1931"/>
                  </a:lnTo>
                  <a:lnTo>
                    <a:pt x="40195" y="263"/>
                  </a:lnTo>
                  <a:lnTo>
                    <a:pt x="40239" y="176"/>
                  </a:lnTo>
                  <a:lnTo>
                    <a:pt x="40195" y="132"/>
                  </a:lnTo>
                  <a:lnTo>
                    <a:pt x="40195" y="88"/>
                  </a:lnTo>
                  <a:lnTo>
                    <a:pt x="40107" y="44"/>
                  </a:lnTo>
                  <a:lnTo>
                    <a:pt x="4006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9" name="Google Shape;5229;p168"/>
            <p:cNvSpPr/>
            <p:nvPr/>
          </p:nvSpPr>
          <p:spPr>
            <a:xfrm>
              <a:off x="2110725" y="1407800"/>
              <a:ext cx="1024625" cy="1147475"/>
            </a:xfrm>
            <a:custGeom>
              <a:avLst/>
              <a:gdLst/>
              <a:ahLst/>
              <a:cxnLst/>
              <a:rect l="l" t="t" r="r" b="b"/>
              <a:pathLst>
                <a:path w="40985" h="45899" extrusionOk="0">
                  <a:moveTo>
                    <a:pt x="40809" y="0"/>
                  </a:moveTo>
                  <a:lnTo>
                    <a:pt x="40765" y="44"/>
                  </a:lnTo>
                  <a:lnTo>
                    <a:pt x="40677" y="88"/>
                  </a:lnTo>
                  <a:lnTo>
                    <a:pt x="40633" y="132"/>
                  </a:lnTo>
                  <a:lnTo>
                    <a:pt x="39887" y="2063"/>
                  </a:lnTo>
                  <a:lnTo>
                    <a:pt x="38966" y="4300"/>
                  </a:lnTo>
                  <a:lnTo>
                    <a:pt x="37957" y="6670"/>
                  </a:lnTo>
                  <a:lnTo>
                    <a:pt x="37342" y="8952"/>
                  </a:lnTo>
                  <a:lnTo>
                    <a:pt x="36465" y="10795"/>
                  </a:lnTo>
                  <a:lnTo>
                    <a:pt x="32559" y="17772"/>
                  </a:lnTo>
                  <a:lnTo>
                    <a:pt x="30936" y="20448"/>
                  </a:lnTo>
                  <a:lnTo>
                    <a:pt x="29488" y="22642"/>
                  </a:lnTo>
                  <a:lnTo>
                    <a:pt x="26899" y="26328"/>
                  </a:lnTo>
                  <a:lnTo>
                    <a:pt x="25363" y="28171"/>
                  </a:lnTo>
                  <a:lnTo>
                    <a:pt x="23608" y="29795"/>
                  </a:lnTo>
                  <a:lnTo>
                    <a:pt x="21545" y="31506"/>
                  </a:lnTo>
                  <a:lnTo>
                    <a:pt x="19571" y="32910"/>
                  </a:lnTo>
                  <a:lnTo>
                    <a:pt x="17421" y="34271"/>
                  </a:lnTo>
                  <a:lnTo>
                    <a:pt x="15270" y="35675"/>
                  </a:lnTo>
                  <a:lnTo>
                    <a:pt x="13384" y="36991"/>
                  </a:lnTo>
                  <a:lnTo>
                    <a:pt x="11453" y="38264"/>
                  </a:lnTo>
                  <a:lnTo>
                    <a:pt x="9083" y="39536"/>
                  </a:lnTo>
                  <a:lnTo>
                    <a:pt x="7109" y="40721"/>
                  </a:lnTo>
                  <a:lnTo>
                    <a:pt x="7065" y="40721"/>
                  </a:lnTo>
                  <a:lnTo>
                    <a:pt x="5046" y="42476"/>
                  </a:lnTo>
                  <a:lnTo>
                    <a:pt x="3159" y="43705"/>
                  </a:lnTo>
                  <a:lnTo>
                    <a:pt x="88" y="45592"/>
                  </a:lnTo>
                  <a:lnTo>
                    <a:pt x="44" y="45636"/>
                  </a:lnTo>
                  <a:lnTo>
                    <a:pt x="44" y="45680"/>
                  </a:lnTo>
                  <a:lnTo>
                    <a:pt x="0" y="45767"/>
                  </a:lnTo>
                  <a:lnTo>
                    <a:pt x="44" y="45811"/>
                  </a:lnTo>
                  <a:lnTo>
                    <a:pt x="132" y="45899"/>
                  </a:lnTo>
                  <a:lnTo>
                    <a:pt x="176" y="45899"/>
                  </a:lnTo>
                  <a:lnTo>
                    <a:pt x="307" y="45855"/>
                  </a:lnTo>
                  <a:lnTo>
                    <a:pt x="3335" y="43968"/>
                  </a:lnTo>
                  <a:lnTo>
                    <a:pt x="5266" y="42783"/>
                  </a:lnTo>
                  <a:lnTo>
                    <a:pt x="5266" y="42740"/>
                  </a:lnTo>
                  <a:lnTo>
                    <a:pt x="7284" y="41028"/>
                  </a:lnTo>
                  <a:lnTo>
                    <a:pt x="9259" y="39843"/>
                  </a:lnTo>
                  <a:lnTo>
                    <a:pt x="11628" y="38527"/>
                  </a:lnTo>
                  <a:lnTo>
                    <a:pt x="13603" y="37255"/>
                  </a:lnTo>
                  <a:lnTo>
                    <a:pt x="15490" y="35982"/>
                  </a:lnTo>
                  <a:lnTo>
                    <a:pt x="17640" y="34534"/>
                  </a:lnTo>
                  <a:lnTo>
                    <a:pt x="19790" y="33218"/>
                  </a:lnTo>
                  <a:lnTo>
                    <a:pt x="21765" y="31770"/>
                  </a:lnTo>
                  <a:lnTo>
                    <a:pt x="23827" y="30058"/>
                  </a:lnTo>
                  <a:lnTo>
                    <a:pt x="25582" y="28391"/>
                  </a:lnTo>
                  <a:lnTo>
                    <a:pt x="27206" y="26592"/>
                  </a:lnTo>
                  <a:lnTo>
                    <a:pt x="27206" y="26548"/>
                  </a:lnTo>
                  <a:lnTo>
                    <a:pt x="29795" y="22818"/>
                  </a:lnTo>
                  <a:lnTo>
                    <a:pt x="31243" y="20668"/>
                  </a:lnTo>
                  <a:lnTo>
                    <a:pt x="32867" y="17947"/>
                  </a:lnTo>
                  <a:lnTo>
                    <a:pt x="36772" y="10970"/>
                  </a:lnTo>
                  <a:lnTo>
                    <a:pt x="37650" y="9083"/>
                  </a:lnTo>
                  <a:lnTo>
                    <a:pt x="37693" y="9040"/>
                  </a:lnTo>
                  <a:lnTo>
                    <a:pt x="38308" y="6802"/>
                  </a:lnTo>
                  <a:lnTo>
                    <a:pt x="39273" y="4432"/>
                  </a:lnTo>
                  <a:lnTo>
                    <a:pt x="40195" y="2194"/>
                  </a:lnTo>
                  <a:lnTo>
                    <a:pt x="40984" y="263"/>
                  </a:lnTo>
                  <a:lnTo>
                    <a:pt x="40984" y="176"/>
                  </a:lnTo>
                  <a:lnTo>
                    <a:pt x="40984" y="132"/>
                  </a:lnTo>
                  <a:lnTo>
                    <a:pt x="40941" y="44"/>
                  </a:lnTo>
                  <a:lnTo>
                    <a:pt x="40897" y="44"/>
                  </a:lnTo>
                  <a:lnTo>
                    <a:pt x="4080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0" name="Google Shape;5230;p168"/>
            <p:cNvSpPr/>
            <p:nvPr/>
          </p:nvSpPr>
          <p:spPr>
            <a:xfrm>
              <a:off x="2054775" y="1420950"/>
              <a:ext cx="1012550" cy="1083875"/>
            </a:xfrm>
            <a:custGeom>
              <a:avLst/>
              <a:gdLst/>
              <a:ahLst/>
              <a:cxnLst/>
              <a:rect l="l" t="t" r="r" b="b"/>
              <a:pathLst>
                <a:path w="40502" h="43355" extrusionOk="0">
                  <a:moveTo>
                    <a:pt x="40282" y="1"/>
                  </a:moveTo>
                  <a:lnTo>
                    <a:pt x="40239" y="45"/>
                  </a:lnTo>
                  <a:lnTo>
                    <a:pt x="40195" y="88"/>
                  </a:lnTo>
                  <a:lnTo>
                    <a:pt x="40151" y="132"/>
                  </a:lnTo>
                  <a:lnTo>
                    <a:pt x="38922" y="3467"/>
                  </a:lnTo>
                  <a:lnTo>
                    <a:pt x="37167" y="8075"/>
                  </a:lnTo>
                  <a:lnTo>
                    <a:pt x="36333" y="9567"/>
                  </a:lnTo>
                  <a:lnTo>
                    <a:pt x="35280" y="11453"/>
                  </a:lnTo>
                  <a:lnTo>
                    <a:pt x="34051" y="13648"/>
                  </a:lnTo>
                  <a:lnTo>
                    <a:pt x="31989" y="17246"/>
                  </a:lnTo>
                  <a:lnTo>
                    <a:pt x="30804" y="19176"/>
                  </a:lnTo>
                  <a:lnTo>
                    <a:pt x="29400" y="21107"/>
                  </a:lnTo>
                  <a:lnTo>
                    <a:pt x="27996" y="23213"/>
                  </a:lnTo>
                  <a:lnTo>
                    <a:pt x="26504" y="25013"/>
                  </a:lnTo>
                  <a:lnTo>
                    <a:pt x="25188" y="26197"/>
                  </a:lnTo>
                  <a:lnTo>
                    <a:pt x="23476" y="27821"/>
                  </a:lnTo>
                  <a:lnTo>
                    <a:pt x="21853" y="29181"/>
                  </a:lnTo>
                  <a:lnTo>
                    <a:pt x="20054" y="30454"/>
                  </a:lnTo>
                  <a:lnTo>
                    <a:pt x="12199" y="35500"/>
                  </a:lnTo>
                  <a:lnTo>
                    <a:pt x="10137" y="36641"/>
                  </a:lnTo>
                  <a:lnTo>
                    <a:pt x="7635" y="38220"/>
                  </a:lnTo>
                  <a:lnTo>
                    <a:pt x="5661" y="39669"/>
                  </a:lnTo>
                  <a:lnTo>
                    <a:pt x="3686" y="40897"/>
                  </a:lnTo>
                  <a:lnTo>
                    <a:pt x="88" y="43003"/>
                  </a:lnTo>
                  <a:lnTo>
                    <a:pt x="44" y="43047"/>
                  </a:lnTo>
                  <a:lnTo>
                    <a:pt x="0" y="43135"/>
                  </a:lnTo>
                  <a:lnTo>
                    <a:pt x="0" y="43179"/>
                  </a:lnTo>
                  <a:lnTo>
                    <a:pt x="0" y="43267"/>
                  </a:lnTo>
                  <a:lnTo>
                    <a:pt x="88" y="43311"/>
                  </a:lnTo>
                  <a:lnTo>
                    <a:pt x="176" y="43354"/>
                  </a:lnTo>
                  <a:lnTo>
                    <a:pt x="263" y="43311"/>
                  </a:lnTo>
                  <a:lnTo>
                    <a:pt x="3862" y="41204"/>
                  </a:lnTo>
                  <a:lnTo>
                    <a:pt x="5880" y="39976"/>
                  </a:lnTo>
                  <a:lnTo>
                    <a:pt x="7855" y="38528"/>
                  </a:lnTo>
                  <a:lnTo>
                    <a:pt x="10312" y="36948"/>
                  </a:lnTo>
                  <a:lnTo>
                    <a:pt x="12374" y="35807"/>
                  </a:lnTo>
                  <a:lnTo>
                    <a:pt x="20229" y="30717"/>
                  </a:lnTo>
                  <a:lnTo>
                    <a:pt x="22028" y="29444"/>
                  </a:lnTo>
                  <a:lnTo>
                    <a:pt x="23696" y="28084"/>
                  </a:lnTo>
                  <a:lnTo>
                    <a:pt x="25451" y="26461"/>
                  </a:lnTo>
                  <a:lnTo>
                    <a:pt x="26723" y="25232"/>
                  </a:lnTo>
                  <a:lnTo>
                    <a:pt x="26767" y="25232"/>
                  </a:lnTo>
                  <a:lnTo>
                    <a:pt x="28259" y="23433"/>
                  </a:lnTo>
                  <a:lnTo>
                    <a:pt x="28303" y="23433"/>
                  </a:lnTo>
                  <a:lnTo>
                    <a:pt x="29707" y="21283"/>
                  </a:lnTo>
                  <a:lnTo>
                    <a:pt x="31068" y="19352"/>
                  </a:lnTo>
                  <a:lnTo>
                    <a:pt x="32296" y="17421"/>
                  </a:lnTo>
                  <a:lnTo>
                    <a:pt x="34359" y="13823"/>
                  </a:lnTo>
                  <a:lnTo>
                    <a:pt x="35587" y="11585"/>
                  </a:lnTo>
                  <a:lnTo>
                    <a:pt x="36640" y="9742"/>
                  </a:lnTo>
                  <a:lnTo>
                    <a:pt x="37474" y="8206"/>
                  </a:lnTo>
                  <a:lnTo>
                    <a:pt x="37518" y="8206"/>
                  </a:lnTo>
                  <a:lnTo>
                    <a:pt x="39229" y="3555"/>
                  </a:lnTo>
                  <a:lnTo>
                    <a:pt x="40458" y="264"/>
                  </a:lnTo>
                  <a:lnTo>
                    <a:pt x="40502" y="176"/>
                  </a:lnTo>
                  <a:lnTo>
                    <a:pt x="40458" y="132"/>
                  </a:lnTo>
                  <a:lnTo>
                    <a:pt x="40414" y="88"/>
                  </a:lnTo>
                  <a:lnTo>
                    <a:pt x="40370" y="45"/>
                  </a:lnTo>
                  <a:lnTo>
                    <a:pt x="4028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1" name="Google Shape;5231;p168"/>
            <p:cNvSpPr/>
            <p:nvPr/>
          </p:nvSpPr>
          <p:spPr>
            <a:xfrm>
              <a:off x="2027350" y="1430825"/>
              <a:ext cx="1003775" cy="1048775"/>
            </a:xfrm>
            <a:custGeom>
              <a:avLst/>
              <a:gdLst/>
              <a:ahLst/>
              <a:cxnLst/>
              <a:rect l="l" t="t" r="r" b="b"/>
              <a:pathLst>
                <a:path w="40151" h="41951" extrusionOk="0">
                  <a:moveTo>
                    <a:pt x="39975" y="1"/>
                  </a:moveTo>
                  <a:lnTo>
                    <a:pt x="39931" y="45"/>
                  </a:lnTo>
                  <a:lnTo>
                    <a:pt x="39844" y="88"/>
                  </a:lnTo>
                  <a:lnTo>
                    <a:pt x="39800" y="132"/>
                  </a:lnTo>
                  <a:lnTo>
                    <a:pt x="38571" y="3511"/>
                  </a:lnTo>
                  <a:lnTo>
                    <a:pt x="37255" y="6978"/>
                  </a:lnTo>
                  <a:lnTo>
                    <a:pt x="35192" y="10664"/>
                  </a:lnTo>
                  <a:lnTo>
                    <a:pt x="33042" y="14569"/>
                  </a:lnTo>
                  <a:lnTo>
                    <a:pt x="32823" y="14920"/>
                  </a:lnTo>
                  <a:lnTo>
                    <a:pt x="30980" y="17860"/>
                  </a:lnTo>
                  <a:lnTo>
                    <a:pt x="30058" y="19308"/>
                  </a:lnTo>
                  <a:lnTo>
                    <a:pt x="29049" y="20712"/>
                  </a:lnTo>
                  <a:lnTo>
                    <a:pt x="28040" y="22029"/>
                  </a:lnTo>
                  <a:lnTo>
                    <a:pt x="26943" y="23345"/>
                  </a:lnTo>
                  <a:lnTo>
                    <a:pt x="26328" y="23959"/>
                  </a:lnTo>
                  <a:lnTo>
                    <a:pt x="25714" y="24574"/>
                  </a:lnTo>
                  <a:lnTo>
                    <a:pt x="25100" y="25188"/>
                  </a:lnTo>
                  <a:lnTo>
                    <a:pt x="24442" y="25758"/>
                  </a:lnTo>
                  <a:lnTo>
                    <a:pt x="22467" y="27470"/>
                  </a:lnTo>
                  <a:lnTo>
                    <a:pt x="20492" y="28874"/>
                  </a:lnTo>
                  <a:lnTo>
                    <a:pt x="13823" y="33306"/>
                  </a:lnTo>
                  <a:lnTo>
                    <a:pt x="12023" y="34271"/>
                  </a:lnTo>
                  <a:lnTo>
                    <a:pt x="10005" y="35456"/>
                  </a:lnTo>
                  <a:lnTo>
                    <a:pt x="6143" y="38045"/>
                  </a:lnTo>
                  <a:lnTo>
                    <a:pt x="3949" y="39405"/>
                  </a:lnTo>
                  <a:lnTo>
                    <a:pt x="88" y="41599"/>
                  </a:lnTo>
                  <a:lnTo>
                    <a:pt x="44" y="41643"/>
                  </a:lnTo>
                  <a:lnTo>
                    <a:pt x="0" y="41731"/>
                  </a:lnTo>
                  <a:lnTo>
                    <a:pt x="0" y="41775"/>
                  </a:lnTo>
                  <a:lnTo>
                    <a:pt x="0" y="41862"/>
                  </a:lnTo>
                  <a:lnTo>
                    <a:pt x="88" y="41906"/>
                  </a:lnTo>
                  <a:lnTo>
                    <a:pt x="176" y="41950"/>
                  </a:lnTo>
                  <a:lnTo>
                    <a:pt x="263" y="41906"/>
                  </a:lnTo>
                  <a:lnTo>
                    <a:pt x="4125" y="39712"/>
                  </a:lnTo>
                  <a:lnTo>
                    <a:pt x="6319" y="38352"/>
                  </a:lnTo>
                  <a:lnTo>
                    <a:pt x="10180" y="35763"/>
                  </a:lnTo>
                  <a:lnTo>
                    <a:pt x="12199" y="34578"/>
                  </a:lnTo>
                  <a:lnTo>
                    <a:pt x="13998" y="33569"/>
                  </a:lnTo>
                  <a:lnTo>
                    <a:pt x="20668" y="29181"/>
                  </a:lnTo>
                  <a:lnTo>
                    <a:pt x="22686" y="27733"/>
                  </a:lnTo>
                  <a:lnTo>
                    <a:pt x="24661" y="26022"/>
                  </a:lnTo>
                  <a:lnTo>
                    <a:pt x="25319" y="25451"/>
                  </a:lnTo>
                  <a:lnTo>
                    <a:pt x="25977" y="24837"/>
                  </a:lnTo>
                  <a:lnTo>
                    <a:pt x="26592" y="24223"/>
                  </a:lnTo>
                  <a:lnTo>
                    <a:pt x="27162" y="23564"/>
                  </a:lnTo>
                  <a:lnTo>
                    <a:pt x="28303" y="22292"/>
                  </a:lnTo>
                  <a:lnTo>
                    <a:pt x="29312" y="20932"/>
                  </a:lnTo>
                  <a:lnTo>
                    <a:pt x="30322" y="19527"/>
                  </a:lnTo>
                  <a:lnTo>
                    <a:pt x="31287" y="18079"/>
                  </a:lnTo>
                  <a:lnTo>
                    <a:pt x="33130" y="15095"/>
                  </a:lnTo>
                  <a:lnTo>
                    <a:pt x="33349" y="14744"/>
                  </a:lnTo>
                  <a:lnTo>
                    <a:pt x="35499" y="10795"/>
                  </a:lnTo>
                  <a:lnTo>
                    <a:pt x="37562" y="7153"/>
                  </a:lnTo>
                  <a:lnTo>
                    <a:pt x="37562" y="7109"/>
                  </a:lnTo>
                  <a:lnTo>
                    <a:pt x="38922" y="3643"/>
                  </a:lnTo>
                  <a:lnTo>
                    <a:pt x="40151" y="264"/>
                  </a:lnTo>
                  <a:lnTo>
                    <a:pt x="40151" y="176"/>
                  </a:lnTo>
                  <a:lnTo>
                    <a:pt x="40151" y="132"/>
                  </a:lnTo>
                  <a:lnTo>
                    <a:pt x="40107" y="45"/>
                  </a:lnTo>
                  <a:lnTo>
                    <a:pt x="40063" y="45"/>
                  </a:lnTo>
                  <a:lnTo>
                    <a:pt x="3997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2" name="Google Shape;5232;p168"/>
            <p:cNvSpPr/>
            <p:nvPr/>
          </p:nvSpPr>
          <p:spPr>
            <a:xfrm>
              <a:off x="1999925" y="1430825"/>
              <a:ext cx="998300" cy="1023525"/>
            </a:xfrm>
            <a:custGeom>
              <a:avLst/>
              <a:gdLst/>
              <a:ahLst/>
              <a:cxnLst/>
              <a:rect l="l" t="t" r="r" b="b"/>
              <a:pathLst>
                <a:path w="39932" h="40941" extrusionOk="0">
                  <a:moveTo>
                    <a:pt x="39756" y="1"/>
                  </a:moveTo>
                  <a:lnTo>
                    <a:pt x="39712" y="45"/>
                  </a:lnTo>
                  <a:lnTo>
                    <a:pt x="39624" y="88"/>
                  </a:lnTo>
                  <a:lnTo>
                    <a:pt x="39624" y="132"/>
                  </a:lnTo>
                  <a:lnTo>
                    <a:pt x="38703" y="2677"/>
                  </a:lnTo>
                  <a:lnTo>
                    <a:pt x="37606" y="5749"/>
                  </a:lnTo>
                  <a:lnTo>
                    <a:pt x="35938" y="8864"/>
                  </a:lnTo>
                  <a:lnTo>
                    <a:pt x="34578" y="11234"/>
                  </a:lnTo>
                  <a:lnTo>
                    <a:pt x="32954" y="14174"/>
                  </a:lnTo>
                  <a:lnTo>
                    <a:pt x="31638" y="16324"/>
                  </a:lnTo>
                  <a:lnTo>
                    <a:pt x="28435" y="20932"/>
                  </a:lnTo>
                  <a:lnTo>
                    <a:pt x="27338" y="22204"/>
                  </a:lnTo>
                  <a:lnTo>
                    <a:pt x="25582" y="23828"/>
                  </a:lnTo>
                  <a:lnTo>
                    <a:pt x="23564" y="25715"/>
                  </a:lnTo>
                  <a:lnTo>
                    <a:pt x="21677" y="27250"/>
                  </a:lnTo>
                  <a:lnTo>
                    <a:pt x="20317" y="28172"/>
                  </a:lnTo>
                  <a:lnTo>
                    <a:pt x="18957" y="29093"/>
                  </a:lnTo>
                  <a:lnTo>
                    <a:pt x="16236" y="30849"/>
                  </a:lnTo>
                  <a:lnTo>
                    <a:pt x="13471" y="32560"/>
                  </a:lnTo>
                  <a:lnTo>
                    <a:pt x="10707" y="34227"/>
                  </a:lnTo>
                  <a:lnTo>
                    <a:pt x="7504" y="36158"/>
                  </a:lnTo>
                  <a:lnTo>
                    <a:pt x="4300" y="38177"/>
                  </a:lnTo>
                  <a:lnTo>
                    <a:pt x="2414" y="39274"/>
                  </a:lnTo>
                  <a:lnTo>
                    <a:pt x="88" y="40634"/>
                  </a:lnTo>
                  <a:lnTo>
                    <a:pt x="44" y="40678"/>
                  </a:lnTo>
                  <a:lnTo>
                    <a:pt x="0" y="40722"/>
                  </a:lnTo>
                  <a:lnTo>
                    <a:pt x="0" y="40809"/>
                  </a:lnTo>
                  <a:lnTo>
                    <a:pt x="0" y="40853"/>
                  </a:lnTo>
                  <a:lnTo>
                    <a:pt x="88" y="40941"/>
                  </a:lnTo>
                  <a:lnTo>
                    <a:pt x="263" y="40941"/>
                  </a:lnTo>
                  <a:lnTo>
                    <a:pt x="2589" y="39581"/>
                  </a:lnTo>
                  <a:lnTo>
                    <a:pt x="4476" y="38440"/>
                  </a:lnTo>
                  <a:lnTo>
                    <a:pt x="7679" y="36465"/>
                  </a:lnTo>
                  <a:lnTo>
                    <a:pt x="10883" y="34534"/>
                  </a:lnTo>
                  <a:lnTo>
                    <a:pt x="13647" y="32867"/>
                  </a:lnTo>
                  <a:lnTo>
                    <a:pt x="16411" y="31156"/>
                  </a:lnTo>
                  <a:lnTo>
                    <a:pt x="19176" y="29357"/>
                  </a:lnTo>
                  <a:lnTo>
                    <a:pt x="20536" y="28479"/>
                  </a:lnTo>
                  <a:lnTo>
                    <a:pt x="21853" y="27514"/>
                  </a:lnTo>
                  <a:lnTo>
                    <a:pt x="23783" y="25978"/>
                  </a:lnTo>
                  <a:lnTo>
                    <a:pt x="25846" y="24091"/>
                  </a:lnTo>
                  <a:lnTo>
                    <a:pt x="27601" y="22423"/>
                  </a:lnTo>
                  <a:lnTo>
                    <a:pt x="28698" y="21151"/>
                  </a:lnTo>
                  <a:lnTo>
                    <a:pt x="31945" y="16544"/>
                  </a:lnTo>
                  <a:lnTo>
                    <a:pt x="33262" y="14350"/>
                  </a:lnTo>
                  <a:lnTo>
                    <a:pt x="34885" y="11410"/>
                  </a:lnTo>
                  <a:lnTo>
                    <a:pt x="36245" y="9040"/>
                  </a:lnTo>
                  <a:lnTo>
                    <a:pt x="37957" y="5924"/>
                  </a:lnTo>
                  <a:lnTo>
                    <a:pt x="37957" y="5881"/>
                  </a:lnTo>
                  <a:lnTo>
                    <a:pt x="39054" y="2809"/>
                  </a:lnTo>
                  <a:lnTo>
                    <a:pt x="39931" y="264"/>
                  </a:lnTo>
                  <a:lnTo>
                    <a:pt x="39931" y="176"/>
                  </a:lnTo>
                  <a:lnTo>
                    <a:pt x="39931" y="88"/>
                  </a:lnTo>
                  <a:lnTo>
                    <a:pt x="39888" y="45"/>
                  </a:lnTo>
                  <a:lnTo>
                    <a:pt x="3984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3" name="Google Shape;5233;p168"/>
            <p:cNvSpPr/>
            <p:nvPr/>
          </p:nvSpPr>
          <p:spPr>
            <a:xfrm>
              <a:off x="1972500" y="1430825"/>
              <a:ext cx="995000" cy="999400"/>
            </a:xfrm>
            <a:custGeom>
              <a:avLst/>
              <a:gdLst/>
              <a:ahLst/>
              <a:cxnLst/>
              <a:rect l="l" t="t" r="r" b="b"/>
              <a:pathLst>
                <a:path w="39800" h="39976" extrusionOk="0">
                  <a:moveTo>
                    <a:pt x="39536" y="1"/>
                  </a:moveTo>
                  <a:lnTo>
                    <a:pt x="39493" y="45"/>
                  </a:lnTo>
                  <a:lnTo>
                    <a:pt x="39449" y="132"/>
                  </a:lnTo>
                  <a:lnTo>
                    <a:pt x="38571" y="2677"/>
                  </a:lnTo>
                  <a:lnTo>
                    <a:pt x="37781" y="4959"/>
                  </a:lnTo>
                  <a:lnTo>
                    <a:pt x="36772" y="6890"/>
                  </a:lnTo>
                  <a:lnTo>
                    <a:pt x="34578" y="10795"/>
                  </a:lnTo>
                  <a:lnTo>
                    <a:pt x="33349" y="12945"/>
                  </a:lnTo>
                  <a:lnTo>
                    <a:pt x="31901" y="15359"/>
                  </a:lnTo>
                  <a:lnTo>
                    <a:pt x="30322" y="17641"/>
                  </a:lnTo>
                  <a:lnTo>
                    <a:pt x="27952" y="20800"/>
                  </a:lnTo>
                  <a:lnTo>
                    <a:pt x="26109" y="22555"/>
                  </a:lnTo>
                  <a:lnTo>
                    <a:pt x="23871" y="24661"/>
                  </a:lnTo>
                  <a:lnTo>
                    <a:pt x="21765" y="26373"/>
                  </a:lnTo>
                  <a:lnTo>
                    <a:pt x="19966" y="27645"/>
                  </a:lnTo>
                  <a:lnTo>
                    <a:pt x="17640" y="29137"/>
                  </a:lnTo>
                  <a:lnTo>
                    <a:pt x="13384" y="31770"/>
                  </a:lnTo>
                  <a:lnTo>
                    <a:pt x="11804" y="32648"/>
                  </a:lnTo>
                  <a:lnTo>
                    <a:pt x="7723" y="35149"/>
                  </a:lnTo>
                  <a:lnTo>
                    <a:pt x="3642" y="37562"/>
                  </a:lnTo>
                  <a:lnTo>
                    <a:pt x="88" y="39668"/>
                  </a:lnTo>
                  <a:lnTo>
                    <a:pt x="44" y="39712"/>
                  </a:lnTo>
                  <a:lnTo>
                    <a:pt x="0" y="39756"/>
                  </a:lnTo>
                  <a:lnTo>
                    <a:pt x="0" y="39844"/>
                  </a:lnTo>
                  <a:lnTo>
                    <a:pt x="0" y="39888"/>
                  </a:lnTo>
                  <a:lnTo>
                    <a:pt x="88" y="39976"/>
                  </a:lnTo>
                  <a:lnTo>
                    <a:pt x="263" y="39976"/>
                  </a:lnTo>
                  <a:lnTo>
                    <a:pt x="3818" y="37869"/>
                  </a:lnTo>
                  <a:lnTo>
                    <a:pt x="7899" y="35456"/>
                  </a:lnTo>
                  <a:lnTo>
                    <a:pt x="11980" y="32955"/>
                  </a:lnTo>
                  <a:lnTo>
                    <a:pt x="13559" y="32077"/>
                  </a:lnTo>
                  <a:lnTo>
                    <a:pt x="17816" y="29444"/>
                  </a:lnTo>
                  <a:lnTo>
                    <a:pt x="20141" y="27909"/>
                  </a:lnTo>
                  <a:lnTo>
                    <a:pt x="21984" y="26680"/>
                  </a:lnTo>
                  <a:lnTo>
                    <a:pt x="24091" y="24925"/>
                  </a:lnTo>
                  <a:lnTo>
                    <a:pt x="26328" y="22818"/>
                  </a:lnTo>
                  <a:lnTo>
                    <a:pt x="28171" y="21063"/>
                  </a:lnTo>
                  <a:lnTo>
                    <a:pt x="28215" y="21019"/>
                  </a:lnTo>
                  <a:lnTo>
                    <a:pt x="30585" y="17860"/>
                  </a:lnTo>
                  <a:lnTo>
                    <a:pt x="32208" y="15578"/>
                  </a:lnTo>
                  <a:lnTo>
                    <a:pt x="33656" y="13121"/>
                  </a:lnTo>
                  <a:lnTo>
                    <a:pt x="34885" y="10971"/>
                  </a:lnTo>
                  <a:lnTo>
                    <a:pt x="37079" y="7065"/>
                  </a:lnTo>
                  <a:lnTo>
                    <a:pt x="38088" y="5091"/>
                  </a:lnTo>
                  <a:lnTo>
                    <a:pt x="38878" y="2765"/>
                  </a:lnTo>
                  <a:lnTo>
                    <a:pt x="39756" y="220"/>
                  </a:lnTo>
                  <a:lnTo>
                    <a:pt x="39800" y="176"/>
                  </a:lnTo>
                  <a:lnTo>
                    <a:pt x="39756" y="88"/>
                  </a:lnTo>
                  <a:lnTo>
                    <a:pt x="39712" y="45"/>
                  </a:lnTo>
                  <a:lnTo>
                    <a:pt x="3966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4" name="Google Shape;5234;p168"/>
            <p:cNvSpPr/>
            <p:nvPr/>
          </p:nvSpPr>
          <p:spPr>
            <a:xfrm>
              <a:off x="1917650" y="1488975"/>
              <a:ext cx="967575" cy="891875"/>
            </a:xfrm>
            <a:custGeom>
              <a:avLst/>
              <a:gdLst/>
              <a:ahLst/>
              <a:cxnLst/>
              <a:rect l="l" t="t" r="r" b="b"/>
              <a:pathLst>
                <a:path w="38703" h="35675" extrusionOk="0">
                  <a:moveTo>
                    <a:pt x="38483" y="0"/>
                  </a:moveTo>
                  <a:lnTo>
                    <a:pt x="38396" y="44"/>
                  </a:lnTo>
                  <a:lnTo>
                    <a:pt x="38352" y="132"/>
                  </a:lnTo>
                  <a:lnTo>
                    <a:pt x="37562" y="2107"/>
                  </a:lnTo>
                  <a:lnTo>
                    <a:pt x="36333" y="4344"/>
                  </a:lnTo>
                  <a:lnTo>
                    <a:pt x="34929" y="6977"/>
                  </a:lnTo>
                  <a:lnTo>
                    <a:pt x="33788" y="8864"/>
                  </a:lnTo>
                  <a:lnTo>
                    <a:pt x="32647" y="10751"/>
                  </a:lnTo>
                  <a:lnTo>
                    <a:pt x="31243" y="12769"/>
                  </a:lnTo>
                  <a:lnTo>
                    <a:pt x="29707" y="14700"/>
                  </a:lnTo>
                  <a:lnTo>
                    <a:pt x="28171" y="16499"/>
                  </a:lnTo>
                  <a:lnTo>
                    <a:pt x="27206" y="17552"/>
                  </a:lnTo>
                  <a:lnTo>
                    <a:pt x="26197" y="18606"/>
                  </a:lnTo>
                  <a:lnTo>
                    <a:pt x="25188" y="19571"/>
                  </a:lnTo>
                  <a:lnTo>
                    <a:pt x="24134" y="20492"/>
                  </a:lnTo>
                  <a:lnTo>
                    <a:pt x="23037" y="21370"/>
                  </a:lnTo>
                  <a:lnTo>
                    <a:pt x="21940" y="22248"/>
                  </a:lnTo>
                  <a:lnTo>
                    <a:pt x="20799" y="23081"/>
                  </a:lnTo>
                  <a:lnTo>
                    <a:pt x="19659" y="23871"/>
                  </a:lnTo>
                  <a:lnTo>
                    <a:pt x="18474" y="24661"/>
                  </a:lnTo>
                  <a:lnTo>
                    <a:pt x="17289" y="25407"/>
                  </a:lnTo>
                  <a:lnTo>
                    <a:pt x="14876" y="26899"/>
                  </a:lnTo>
                  <a:lnTo>
                    <a:pt x="12462" y="28303"/>
                  </a:lnTo>
                  <a:lnTo>
                    <a:pt x="10005" y="29663"/>
                  </a:lnTo>
                  <a:lnTo>
                    <a:pt x="7679" y="30980"/>
                  </a:lnTo>
                  <a:lnTo>
                    <a:pt x="5354" y="32296"/>
                  </a:lnTo>
                  <a:lnTo>
                    <a:pt x="3028" y="33613"/>
                  </a:lnTo>
                  <a:lnTo>
                    <a:pt x="88" y="35368"/>
                  </a:lnTo>
                  <a:lnTo>
                    <a:pt x="44" y="35412"/>
                  </a:lnTo>
                  <a:lnTo>
                    <a:pt x="0" y="35456"/>
                  </a:lnTo>
                  <a:lnTo>
                    <a:pt x="0" y="35543"/>
                  </a:lnTo>
                  <a:lnTo>
                    <a:pt x="44" y="35587"/>
                  </a:lnTo>
                  <a:lnTo>
                    <a:pt x="88" y="35675"/>
                  </a:lnTo>
                  <a:lnTo>
                    <a:pt x="263" y="35675"/>
                  </a:lnTo>
                  <a:lnTo>
                    <a:pt x="3203" y="33920"/>
                  </a:lnTo>
                  <a:lnTo>
                    <a:pt x="5529" y="32603"/>
                  </a:lnTo>
                  <a:lnTo>
                    <a:pt x="7855" y="31287"/>
                  </a:lnTo>
                  <a:lnTo>
                    <a:pt x="10180" y="29971"/>
                  </a:lnTo>
                  <a:lnTo>
                    <a:pt x="12638" y="28566"/>
                  </a:lnTo>
                  <a:lnTo>
                    <a:pt x="15095" y="27162"/>
                  </a:lnTo>
                  <a:lnTo>
                    <a:pt x="17508" y="25714"/>
                  </a:lnTo>
                  <a:lnTo>
                    <a:pt x="18693" y="24968"/>
                  </a:lnTo>
                  <a:lnTo>
                    <a:pt x="19878" y="24178"/>
                  </a:lnTo>
                  <a:lnTo>
                    <a:pt x="21019" y="23345"/>
                  </a:lnTo>
                  <a:lnTo>
                    <a:pt x="22160" y="22511"/>
                  </a:lnTo>
                  <a:lnTo>
                    <a:pt x="23301" y="21633"/>
                  </a:lnTo>
                  <a:lnTo>
                    <a:pt x="24398" y="20756"/>
                  </a:lnTo>
                  <a:lnTo>
                    <a:pt x="25451" y="19790"/>
                  </a:lnTo>
                  <a:lnTo>
                    <a:pt x="26460" y="18825"/>
                  </a:lnTo>
                  <a:lnTo>
                    <a:pt x="27469" y="17816"/>
                  </a:lnTo>
                  <a:lnTo>
                    <a:pt x="28435" y="16763"/>
                  </a:lnTo>
                  <a:lnTo>
                    <a:pt x="29970" y="14920"/>
                  </a:lnTo>
                  <a:lnTo>
                    <a:pt x="31550" y="12989"/>
                  </a:lnTo>
                  <a:lnTo>
                    <a:pt x="32954" y="10927"/>
                  </a:lnTo>
                  <a:lnTo>
                    <a:pt x="34095" y="9040"/>
                  </a:lnTo>
                  <a:lnTo>
                    <a:pt x="35236" y="7153"/>
                  </a:lnTo>
                  <a:lnTo>
                    <a:pt x="36640" y="4520"/>
                  </a:lnTo>
                  <a:lnTo>
                    <a:pt x="37869" y="2282"/>
                  </a:lnTo>
                  <a:lnTo>
                    <a:pt x="38703" y="264"/>
                  </a:lnTo>
                  <a:lnTo>
                    <a:pt x="38703" y="176"/>
                  </a:lnTo>
                  <a:lnTo>
                    <a:pt x="38703" y="88"/>
                  </a:lnTo>
                  <a:lnTo>
                    <a:pt x="38659" y="44"/>
                  </a:lnTo>
                  <a:lnTo>
                    <a:pt x="3861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5" name="Google Shape;5235;p168"/>
            <p:cNvSpPr/>
            <p:nvPr/>
          </p:nvSpPr>
          <p:spPr>
            <a:xfrm>
              <a:off x="1893500" y="1524075"/>
              <a:ext cx="943450" cy="835950"/>
            </a:xfrm>
            <a:custGeom>
              <a:avLst/>
              <a:gdLst/>
              <a:ahLst/>
              <a:cxnLst/>
              <a:rect l="l" t="t" r="r" b="b"/>
              <a:pathLst>
                <a:path w="37738" h="33438" extrusionOk="0">
                  <a:moveTo>
                    <a:pt x="37519" y="0"/>
                  </a:moveTo>
                  <a:lnTo>
                    <a:pt x="37431" y="44"/>
                  </a:lnTo>
                  <a:lnTo>
                    <a:pt x="37387" y="88"/>
                  </a:lnTo>
                  <a:lnTo>
                    <a:pt x="36114" y="2502"/>
                  </a:lnTo>
                  <a:lnTo>
                    <a:pt x="34842" y="4915"/>
                  </a:lnTo>
                  <a:lnTo>
                    <a:pt x="33569" y="7065"/>
                  </a:lnTo>
                  <a:lnTo>
                    <a:pt x="32472" y="8864"/>
                  </a:lnTo>
                  <a:lnTo>
                    <a:pt x="31156" y="10751"/>
                  </a:lnTo>
                  <a:lnTo>
                    <a:pt x="29752" y="12550"/>
                  </a:lnTo>
                  <a:lnTo>
                    <a:pt x="27602" y="14920"/>
                  </a:lnTo>
                  <a:lnTo>
                    <a:pt x="26505" y="16061"/>
                  </a:lnTo>
                  <a:lnTo>
                    <a:pt x="25364" y="17158"/>
                  </a:lnTo>
                  <a:lnTo>
                    <a:pt x="24179" y="18211"/>
                  </a:lnTo>
                  <a:lnTo>
                    <a:pt x="22950" y="19264"/>
                  </a:lnTo>
                  <a:lnTo>
                    <a:pt x="21722" y="20229"/>
                  </a:lnTo>
                  <a:lnTo>
                    <a:pt x="20449" y="21151"/>
                  </a:lnTo>
                  <a:lnTo>
                    <a:pt x="19177" y="22072"/>
                  </a:lnTo>
                  <a:lnTo>
                    <a:pt x="17860" y="22950"/>
                  </a:lnTo>
                  <a:lnTo>
                    <a:pt x="16500" y="23827"/>
                  </a:lnTo>
                  <a:lnTo>
                    <a:pt x="15140" y="24617"/>
                  </a:lnTo>
                  <a:lnTo>
                    <a:pt x="12419" y="26241"/>
                  </a:lnTo>
                  <a:lnTo>
                    <a:pt x="9654" y="27777"/>
                  </a:lnTo>
                  <a:lnTo>
                    <a:pt x="6890" y="29313"/>
                  </a:lnTo>
                  <a:lnTo>
                    <a:pt x="5223" y="30234"/>
                  </a:lnTo>
                  <a:lnTo>
                    <a:pt x="2853" y="31463"/>
                  </a:lnTo>
                  <a:lnTo>
                    <a:pt x="88" y="33130"/>
                  </a:lnTo>
                  <a:lnTo>
                    <a:pt x="45" y="33174"/>
                  </a:lnTo>
                  <a:lnTo>
                    <a:pt x="1" y="33218"/>
                  </a:lnTo>
                  <a:lnTo>
                    <a:pt x="1" y="33306"/>
                  </a:lnTo>
                  <a:lnTo>
                    <a:pt x="45" y="33350"/>
                  </a:lnTo>
                  <a:lnTo>
                    <a:pt x="88" y="33437"/>
                  </a:lnTo>
                  <a:lnTo>
                    <a:pt x="176" y="33437"/>
                  </a:lnTo>
                  <a:lnTo>
                    <a:pt x="264" y="33393"/>
                  </a:lnTo>
                  <a:lnTo>
                    <a:pt x="3028" y="31726"/>
                  </a:lnTo>
                  <a:lnTo>
                    <a:pt x="5354" y="30541"/>
                  </a:lnTo>
                  <a:lnTo>
                    <a:pt x="7065" y="29620"/>
                  </a:lnTo>
                  <a:lnTo>
                    <a:pt x="9830" y="28084"/>
                  </a:lnTo>
                  <a:lnTo>
                    <a:pt x="12594" y="26548"/>
                  </a:lnTo>
                  <a:lnTo>
                    <a:pt x="15359" y="24924"/>
                  </a:lnTo>
                  <a:lnTo>
                    <a:pt x="16719" y="24091"/>
                  </a:lnTo>
                  <a:lnTo>
                    <a:pt x="18036" y="23257"/>
                  </a:lnTo>
                  <a:lnTo>
                    <a:pt x="19352" y="22336"/>
                  </a:lnTo>
                  <a:lnTo>
                    <a:pt x="20668" y="21458"/>
                  </a:lnTo>
                  <a:lnTo>
                    <a:pt x="21941" y="20493"/>
                  </a:lnTo>
                  <a:lnTo>
                    <a:pt x="23214" y="19527"/>
                  </a:lnTo>
                  <a:lnTo>
                    <a:pt x="24398" y="18474"/>
                  </a:lnTo>
                  <a:lnTo>
                    <a:pt x="25583" y="17421"/>
                  </a:lnTo>
                  <a:lnTo>
                    <a:pt x="26768" y="16324"/>
                  </a:lnTo>
                  <a:lnTo>
                    <a:pt x="27865" y="15183"/>
                  </a:lnTo>
                  <a:lnTo>
                    <a:pt x="30015" y="12770"/>
                  </a:lnTo>
                  <a:lnTo>
                    <a:pt x="31463" y="10971"/>
                  </a:lnTo>
                  <a:lnTo>
                    <a:pt x="32779" y="9084"/>
                  </a:lnTo>
                  <a:lnTo>
                    <a:pt x="33876" y="7241"/>
                  </a:lnTo>
                  <a:lnTo>
                    <a:pt x="35105" y="5047"/>
                  </a:lnTo>
                  <a:lnTo>
                    <a:pt x="36465" y="2633"/>
                  </a:lnTo>
                  <a:lnTo>
                    <a:pt x="37694" y="264"/>
                  </a:lnTo>
                  <a:lnTo>
                    <a:pt x="37738" y="176"/>
                  </a:lnTo>
                  <a:lnTo>
                    <a:pt x="37738" y="132"/>
                  </a:lnTo>
                  <a:lnTo>
                    <a:pt x="37694" y="44"/>
                  </a:lnTo>
                  <a:lnTo>
                    <a:pt x="3765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6" name="Google Shape;5236;p168"/>
            <p:cNvSpPr/>
            <p:nvPr/>
          </p:nvSpPr>
          <p:spPr>
            <a:xfrm>
              <a:off x="1870475" y="1528450"/>
              <a:ext cx="929200" cy="809625"/>
            </a:xfrm>
            <a:custGeom>
              <a:avLst/>
              <a:gdLst/>
              <a:ahLst/>
              <a:cxnLst/>
              <a:rect l="l" t="t" r="r" b="b"/>
              <a:pathLst>
                <a:path w="37168" h="32385" extrusionOk="0">
                  <a:moveTo>
                    <a:pt x="36948" y="1"/>
                  </a:moveTo>
                  <a:lnTo>
                    <a:pt x="36860" y="45"/>
                  </a:lnTo>
                  <a:lnTo>
                    <a:pt x="36816" y="89"/>
                  </a:lnTo>
                  <a:lnTo>
                    <a:pt x="36202" y="1274"/>
                  </a:lnTo>
                  <a:lnTo>
                    <a:pt x="35236" y="3029"/>
                  </a:lnTo>
                  <a:lnTo>
                    <a:pt x="34271" y="4784"/>
                  </a:lnTo>
                  <a:lnTo>
                    <a:pt x="33306" y="6495"/>
                  </a:lnTo>
                  <a:lnTo>
                    <a:pt x="32296" y="8119"/>
                  </a:lnTo>
                  <a:lnTo>
                    <a:pt x="31155" y="9742"/>
                  </a:lnTo>
                  <a:lnTo>
                    <a:pt x="30585" y="10532"/>
                  </a:lnTo>
                  <a:lnTo>
                    <a:pt x="29971" y="11322"/>
                  </a:lnTo>
                  <a:lnTo>
                    <a:pt x="29312" y="12112"/>
                  </a:lnTo>
                  <a:lnTo>
                    <a:pt x="28654" y="12902"/>
                  </a:lnTo>
                  <a:lnTo>
                    <a:pt x="27908" y="13692"/>
                  </a:lnTo>
                  <a:lnTo>
                    <a:pt x="27162" y="14482"/>
                  </a:lnTo>
                  <a:lnTo>
                    <a:pt x="25232" y="16324"/>
                  </a:lnTo>
                  <a:lnTo>
                    <a:pt x="23257" y="17948"/>
                  </a:lnTo>
                  <a:lnTo>
                    <a:pt x="21282" y="19396"/>
                  </a:lnTo>
                  <a:lnTo>
                    <a:pt x="19088" y="21195"/>
                  </a:lnTo>
                  <a:lnTo>
                    <a:pt x="16587" y="22907"/>
                  </a:lnTo>
                  <a:lnTo>
                    <a:pt x="12111" y="25539"/>
                  </a:lnTo>
                  <a:lnTo>
                    <a:pt x="9303" y="27075"/>
                  </a:lnTo>
                  <a:lnTo>
                    <a:pt x="7241" y="28172"/>
                  </a:lnTo>
                  <a:lnTo>
                    <a:pt x="3291" y="30147"/>
                  </a:lnTo>
                  <a:lnTo>
                    <a:pt x="88" y="32078"/>
                  </a:lnTo>
                  <a:lnTo>
                    <a:pt x="44" y="32121"/>
                  </a:lnTo>
                  <a:lnTo>
                    <a:pt x="0" y="32165"/>
                  </a:lnTo>
                  <a:lnTo>
                    <a:pt x="0" y="32253"/>
                  </a:lnTo>
                  <a:lnTo>
                    <a:pt x="0" y="32297"/>
                  </a:lnTo>
                  <a:lnTo>
                    <a:pt x="88" y="32385"/>
                  </a:lnTo>
                  <a:lnTo>
                    <a:pt x="264" y="32385"/>
                  </a:lnTo>
                  <a:lnTo>
                    <a:pt x="3467" y="30454"/>
                  </a:lnTo>
                  <a:lnTo>
                    <a:pt x="7416" y="28479"/>
                  </a:lnTo>
                  <a:lnTo>
                    <a:pt x="9478" y="27382"/>
                  </a:lnTo>
                  <a:lnTo>
                    <a:pt x="12287" y="25847"/>
                  </a:lnTo>
                  <a:lnTo>
                    <a:pt x="16763" y="23214"/>
                  </a:lnTo>
                  <a:lnTo>
                    <a:pt x="19308" y="21502"/>
                  </a:lnTo>
                  <a:lnTo>
                    <a:pt x="21502" y="19703"/>
                  </a:lnTo>
                  <a:lnTo>
                    <a:pt x="23476" y="18211"/>
                  </a:lnTo>
                  <a:lnTo>
                    <a:pt x="25451" y="16588"/>
                  </a:lnTo>
                  <a:lnTo>
                    <a:pt x="27382" y="14745"/>
                  </a:lnTo>
                  <a:lnTo>
                    <a:pt x="28172" y="13955"/>
                  </a:lnTo>
                  <a:lnTo>
                    <a:pt x="28917" y="13165"/>
                  </a:lnTo>
                  <a:lnTo>
                    <a:pt x="29576" y="12375"/>
                  </a:lnTo>
                  <a:lnTo>
                    <a:pt x="30234" y="11542"/>
                  </a:lnTo>
                  <a:lnTo>
                    <a:pt x="30848" y="10752"/>
                  </a:lnTo>
                  <a:lnTo>
                    <a:pt x="31463" y="9962"/>
                  </a:lnTo>
                  <a:lnTo>
                    <a:pt x="32560" y="8338"/>
                  </a:lnTo>
                  <a:lnTo>
                    <a:pt x="33613" y="6671"/>
                  </a:lnTo>
                  <a:lnTo>
                    <a:pt x="34578" y="4959"/>
                  </a:lnTo>
                  <a:lnTo>
                    <a:pt x="35543" y="3204"/>
                  </a:lnTo>
                  <a:lnTo>
                    <a:pt x="36509" y="1405"/>
                  </a:lnTo>
                  <a:lnTo>
                    <a:pt x="37123" y="264"/>
                  </a:lnTo>
                  <a:lnTo>
                    <a:pt x="37167" y="177"/>
                  </a:lnTo>
                  <a:lnTo>
                    <a:pt x="37167" y="133"/>
                  </a:lnTo>
                  <a:lnTo>
                    <a:pt x="37123" y="89"/>
                  </a:lnTo>
                  <a:lnTo>
                    <a:pt x="37079" y="45"/>
                  </a:lnTo>
                  <a:lnTo>
                    <a:pt x="3699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7" name="Google Shape;5237;p168"/>
            <p:cNvSpPr/>
            <p:nvPr/>
          </p:nvSpPr>
          <p:spPr>
            <a:xfrm>
              <a:off x="1846325" y="1555900"/>
              <a:ext cx="900675" cy="760250"/>
            </a:xfrm>
            <a:custGeom>
              <a:avLst/>
              <a:gdLst/>
              <a:ahLst/>
              <a:cxnLst/>
              <a:rect l="l" t="t" r="r" b="b"/>
              <a:pathLst>
                <a:path w="36027" h="30410" extrusionOk="0">
                  <a:moveTo>
                    <a:pt x="35895" y="0"/>
                  </a:moveTo>
                  <a:lnTo>
                    <a:pt x="35807" y="44"/>
                  </a:lnTo>
                  <a:lnTo>
                    <a:pt x="35763" y="44"/>
                  </a:lnTo>
                  <a:lnTo>
                    <a:pt x="35720" y="132"/>
                  </a:lnTo>
                  <a:lnTo>
                    <a:pt x="34315" y="2677"/>
                  </a:lnTo>
                  <a:lnTo>
                    <a:pt x="33350" y="4520"/>
                  </a:lnTo>
                  <a:lnTo>
                    <a:pt x="32341" y="6231"/>
                  </a:lnTo>
                  <a:lnTo>
                    <a:pt x="31814" y="7065"/>
                  </a:lnTo>
                  <a:lnTo>
                    <a:pt x="31244" y="7855"/>
                  </a:lnTo>
                  <a:lnTo>
                    <a:pt x="30673" y="8644"/>
                  </a:lnTo>
                  <a:lnTo>
                    <a:pt x="30059" y="9434"/>
                  </a:lnTo>
                  <a:lnTo>
                    <a:pt x="29401" y="10180"/>
                  </a:lnTo>
                  <a:lnTo>
                    <a:pt x="28786" y="10926"/>
                  </a:lnTo>
                  <a:lnTo>
                    <a:pt x="28084" y="11672"/>
                  </a:lnTo>
                  <a:lnTo>
                    <a:pt x="27382" y="12418"/>
                  </a:lnTo>
                  <a:lnTo>
                    <a:pt x="25890" y="13822"/>
                  </a:lnTo>
                  <a:lnTo>
                    <a:pt x="24311" y="15226"/>
                  </a:lnTo>
                  <a:lnTo>
                    <a:pt x="22643" y="16455"/>
                  </a:lnTo>
                  <a:lnTo>
                    <a:pt x="20976" y="17815"/>
                  </a:lnTo>
                  <a:lnTo>
                    <a:pt x="20361" y="18386"/>
                  </a:lnTo>
                  <a:lnTo>
                    <a:pt x="19703" y="18912"/>
                  </a:lnTo>
                  <a:lnTo>
                    <a:pt x="19045" y="19483"/>
                  </a:lnTo>
                  <a:lnTo>
                    <a:pt x="18343" y="20009"/>
                  </a:lnTo>
                  <a:lnTo>
                    <a:pt x="16851" y="21019"/>
                  </a:lnTo>
                  <a:lnTo>
                    <a:pt x="15271" y="21984"/>
                  </a:lnTo>
                  <a:lnTo>
                    <a:pt x="13648" y="22906"/>
                  </a:lnTo>
                  <a:lnTo>
                    <a:pt x="12024" y="23827"/>
                  </a:lnTo>
                  <a:lnTo>
                    <a:pt x="8821" y="25494"/>
                  </a:lnTo>
                  <a:lnTo>
                    <a:pt x="7241" y="26328"/>
                  </a:lnTo>
                  <a:lnTo>
                    <a:pt x="3380" y="28215"/>
                  </a:lnTo>
                  <a:lnTo>
                    <a:pt x="89" y="30102"/>
                  </a:lnTo>
                  <a:lnTo>
                    <a:pt x="45" y="30146"/>
                  </a:lnTo>
                  <a:lnTo>
                    <a:pt x="1" y="30190"/>
                  </a:lnTo>
                  <a:lnTo>
                    <a:pt x="1" y="30277"/>
                  </a:lnTo>
                  <a:lnTo>
                    <a:pt x="45" y="30321"/>
                  </a:lnTo>
                  <a:lnTo>
                    <a:pt x="89" y="30409"/>
                  </a:lnTo>
                  <a:lnTo>
                    <a:pt x="264" y="30409"/>
                  </a:lnTo>
                  <a:lnTo>
                    <a:pt x="3555" y="28522"/>
                  </a:lnTo>
                  <a:lnTo>
                    <a:pt x="7373" y="26635"/>
                  </a:lnTo>
                  <a:lnTo>
                    <a:pt x="8952" y="25846"/>
                  </a:lnTo>
                  <a:lnTo>
                    <a:pt x="12200" y="24134"/>
                  </a:lnTo>
                  <a:lnTo>
                    <a:pt x="13867" y="23213"/>
                  </a:lnTo>
                  <a:lnTo>
                    <a:pt x="15491" y="22291"/>
                  </a:lnTo>
                  <a:lnTo>
                    <a:pt x="17027" y="21282"/>
                  </a:lnTo>
                  <a:lnTo>
                    <a:pt x="18518" y="20273"/>
                  </a:lnTo>
                  <a:lnTo>
                    <a:pt x="19264" y="19746"/>
                  </a:lnTo>
                  <a:lnTo>
                    <a:pt x="19923" y="19176"/>
                  </a:lnTo>
                  <a:lnTo>
                    <a:pt x="20581" y="18649"/>
                  </a:lnTo>
                  <a:lnTo>
                    <a:pt x="21239" y="18079"/>
                  </a:lnTo>
                  <a:lnTo>
                    <a:pt x="22863" y="16718"/>
                  </a:lnTo>
                  <a:lnTo>
                    <a:pt x="24530" y="15490"/>
                  </a:lnTo>
                  <a:lnTo>
                    <a:pt x="26154" y="14086"/>
                  </a:lnTo>
                  <a:lnTo>
                    <a:pt x="27646" y="12638"/>
                  </a:lnTo>
                  <a:lnTo>
                    <a:pt x="28348" y="11935"/>
                  </a:lnTo>
                  <a:lnTo>
                    <a:pt x="29050" y="11189"/>
                  </a:lnTo>
                  <a:lnTo>
                    <a:pt x="29708" y="10444"/>
                  </a:lnTo>
                  <a:lnTo>
                    <a:pt x="30322" y="9654"/>
                  </a:lnTo>
                  <a:lnTo>
                    <a:pt x="30937" y="8864"/>
                  </a:lnTo>
                  <a:lnTo>
                    <a:pt x="31507" y="8074"/>
                  </a:lnTo>
                  <a:lnTo>
                    <a:pt x="32078" y="7240"/>
                  </a:lnTo>
                  <a:lnTo>
                    <a:pt x="32648" y="6407"/>
                  </a:lnTo>
                  <a:lnTo>
                    <a:pt x="33175" y="5573"/>
                  </a:lnTo>
                  <a:lnTo>
                    <a:pt x="33657" y="4695"/>
                  </a:lnTo>
                  <a:lnTo>
                    <a:pt x="34666" y="2852"/>
                  </a:lnTo>
                  <a:lnTo>
                    <a:pt x="36027" y="263"/>
                  </a:lnTo>
                  <a:lnTo>
                    <a:pt x="36027" y="219"/>
                  </a:lnTo>
                  <a:lnTo>
                    <a:pt x="36027" y="132"/>
                  </a:lnTo>
                  <a:lnTo>
                    <a:pt x="35983" y="88"/>
                  </a:lnTo>
                  <a:lnTo>
                    <a:pt x="35939" y="44"/>
                  </a:lnTo>
                  <a:lnTo>
                    <a:pt x="3589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8" name="Google Shape;5238;p168"/>
            <p:cNvSpPr/>
            <p:nvPr/>
          </p:nvSpPr>
          <p:spPr>
            <a:xfrm>
              <a:off x="1799150" y="1626100"/>
              <a:ext cx="840350" cy="647250"/>
            </a:xfrm>
            <a:custGeom>
              <a:avLst/>
              <a:gdLst/>
              <a:ahLst/>
              <a:cxnLst/>
              <a:rect l="l" t="t" r="r" b="b"/>
              <a:pathLst>
                <a:path w="33614" h="25890" extrusionOk="0">
                  <a:moveTo>
                    <a:pt x="33394" y="0"/>
                  </a:moveTo>
                  <a:lnTo>
                    <a:pt x="33350" y="44"/>
                  </a:lnTo>
                  <a:lnTo>
                    <a:pt x="33306" y="88"/>
                  </a:lnTo>
                  <a:lnTo>
                    <a:pt x="31639" y="2896"/>
                  </a:lnTo>
                  <a:lnTo>
                    <a:pt x="30322" y="4783"/>
                  </a:lnTo>
                  <a:lnTo>
                    <a:pt x="28874" y="6495"/>
                  </a:lnTo>
                  <a:lnTo>
                    <a:pt x="26944" y="8425"/>
                  </a:lnTo>
                  <a:lnTo>
                    <a:pt x="25057" y="10049"/>
                  </a:lnTo>
                  <a:lnTo>
                    <a:pt x="22994" y="11673"/>
                  </a:lnTo>
                  <a:lnTo>
                    <a:pt x="20362" y="14042"/>
                  </a:lnTo>
                  <a:lnTo>
                    <a:pt x="18124" y="15973"/>
                  </a:lnTo>
                  <a:lnTo>
                    <a:pt x="16105" y="17289"/>
                  </a:lnTo>
                  <a:lnTo>
                    <a:pt x="14174" y="18430"/>
                  </a:lnTo>
                  <a:lnTo>
                    <a:pt x="12112" y="19571"/>
                  </a:lnTo>
                  <a:lnTo>
                    <a:pt x="7812" y="21721"/>
                  </a:lnTo>
                  <a:lnTo>
                    <a:pt x="5662" y="22555"/>
                  </a:lnTo>
                  <a:lnTo>
                    <a:pt x="3511" y="23608"/>
                  </a:lnTo>
                  <a:lnTo>
                    <a:pt x="89" y="25583"/>
                  </a:lnTo>
                  <a:lnTo>
                    <a:pt x="1" y="25626"/>
                  </a:lnTo>
                  <a:lnTo>
                    <a:pt x="1" y="25670"/>
                  </a:lnTo>
                  <a:lnTo>
                    <a:pt x="1" y="25758"/>
                  </a:lnTo>
                  <a:lnTo>
                    <a:pt x="1" y="25802"/>
                  </a:lnTo>
                  <a:lnTo>
                    <a:pt x="89" y="25890"/>
                  </a:lnTo>
                  <a:lnTo>
                    <a:pt x="264" y="25890"/>
                  </a:lnTo>
                  <a:lnTo>
                    <a:pt x="3687" y="23915"/>
                  </a:lnTo>
                  <a:lnTo>
                    <a:pt x="5793" y="22862"/>
                  </a:lnTo>
                  <a:lnTo>
                    <a:pt x="7943" y="22028"/>
                  </a:lnTo>
                  <a:lnTo>
                    <a:pt x="12288" y="19878"/>
                  </a:lnTo>
                  <a:lnTo>
                    <a:pt x="14350" y="18737"/>
                  </a:lnTo>
                  <a:lnTo>
                    <a:pt x="16281" y="17596"/>
                  </a:lnTo>
                  <a:lnTo>
                    <a:pt x="18299" y="16236"/>
                  </a:lnTo>
                  <a:lnTo>
                    <a:pt x="18343" y="16236"/>
                  </a:lnTo>
                  <a:lnTo>
                    <a:pt x="20581" y="14305"/>
                  </a:lnTo>
                  <a:lnTo>
                    <a:pt x="23214" y="11936"/>
                  </a:lnTo>
                  <a:lnTo>
                    <a:pt x="25276" y="10356"/>
                  </a:lnTo>
                  <a:lnTo>
                    <a:pt x="27207" y="8689"/>
                  </a:lnTo>
                  <a:lnTo>
                    <a:pt x="29138" y="6758"/>
                  </a:lnTo>
                  <a:lnTo>
                    <a:pt x="30586" y="5003"/>
                  </a:lnTo>
                  <a:lnTo>
                    <a:pt x="31946" y="3116"/>
                  </a:lnTo>
                  <a:lnTo>
                    <a:pt x="33570" y="264"/>
                  </a:lnTo>
                  <a:lnTo>
                    <a:pt x="33613" y="220"/>
                  </a:lnTo>
                  <a:lnTo>
                    <a:pt x="33613" y="132"/>
                  </a:lnTo>
                  <a:lnTo>
                    <a:pt x="33570" y="88"/>
                  </a:lnTo>
                  <a:lnTo>
                    <a:pt x="33526" y="44"/>
                  </a:lnTo>
                  <a:lnTo>
                    <a:pt x="3343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9" name="Google Shape;5239;p168"/>
            <p:cNvSpPr/>
            <p:nvPr/>
          </p:nvSpPr>
          <p:spPr>
            <a:xfrm>
              <a:off x="1775025" y="2163625"/>
              <a:ext cx="160200" cy="88875"/>
            </a:xfrm>
            <a:custGeom>
              <a:avLst/>
              <a:gdLst/>
              <a:ahLst/>
              <a:cxnLst/>
              <a:rect l="l" t="t" r="r" b="b"/>
              <a:pathLst>
                <a:path w="6408" h="3555" extrusionOk="0">
                  <a:moveTo>
                    <a:pt x="6144" y="1"/>
                  </a:moveTo>
                  <a:lnTo>
                    <a:pt x="3555" y="1229"/>
                  </a:lnTo>
                  <a:lnTo>
                    <a:pt x="88" y="3204"/>
                  </a:lnTo>
                  <a:lnTo>
                    <a:pt x="45" y="3248"/>
                  </a:lnTo>
                  <a:lnTo>
                    <a:pt x="1" y="3336"/>
                  </a:lnTo>
                  <a:lnTo>
                    <a:pt x="1" y="3379"/>
                  </a:lnTo>
                  <a:lnTo>
                    <a:pt x="45" y="3467"/>
                  </a:lnTo>
                  <a:lnTo>
                    <a:pt x="88" y="3511"/>
                  </a:lnTo>
                  <a:lnTo>
                    <a:pt x="176" y="3555"/>
                  </a:lnTo>
                  <a:lnTo>
                    <a:pt x="264" y="3511"/>
                  </a:lnTo>
                  <a:lnTo>
                    <a:pt x="3730" y="1537"/>
                  </a:lnTo>
                  <a:lnTo>
                    <a:pt x="6319" y="352"/>
                  </a:lnTo>
                  <a:lnTo>
                    <a:pt x="6363" y="308"/>
                  </a:lnTo>
                  <a:lnTo>
                    <a:pt x="6407" y="220"/>
                  </a:lnTo>
                  <a:lnTo>
                    <a:pt x="6407" y="176"/>
                  </a:lnTo>
                  <a:lnTo>
                    <a:pt x="6363" y="88"/>
                  </a:lnTo>
                  <a:lnTo>
                    <a:pt x="6319" y="45"/>
                  </a:lnTo>
                  <a:lnTo>
                    <a:pt x="627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0" name="Google Shape;5240;p168"/>
            <p:cNvSpPr/>
            <p:nvPr/>
          </p:nvSpPr>
          <p:spPr>
            <a:xfrm>
              <a:off x="2327925" y="1808200"/>
              <a:ext cx="137150" cy="118500"/>
            </a:xfrm>
            <a:custGeom>
              <a:avLst/>
              <a:gdLst/>
              <a:ahLst/>
              <a:cxnLst/>
              <a:rect l="l" t="t" r="r" b="b"/>
              <a:pathLst>
                <a:path w="5486" h="4740" extrusionOk="0">
                  <a:moveTo>
                    <a:pt x="5266" y="0"/>
                  </a:moveTo>
                  <a:lnTo>
                    <a:pt x="5222" y="44"/>
                  </a:lnTo>
                  <a:lnTo>
                    <a:pt x="3555" y="1492"/>
                  </a:lnTo>
                  <a:lnTo>
                    <a:pt x="88" y="4432"/>
                  </a:lnTo>
                  <a:lnTo>
                    <a:pt x="44" y="4476"/>
                  </a:lnTo>
                  <a:lnTo>
                    <a:pt x="0" y="4520"/>
                  </a:lnTo>
                  <a:lnTo>
                    <a:pt x="0" y="4608"/>
                  </a:lnTo>
                  <a:lnTo>
                    <a:pt x="44" y="4652"/>
                  </a:lnTo>
                  <a:lnTo>
                    <a:pt x="88" y="4696"/>
                  </a:lnTo>
                  <a:lnTo>
                    <a:pt x="176" y="4740"/>
                  </a:lnTo>
                  <a:lnTo>
                    <a:pt x="308" y="4696"/>
                  </a:lnTo>
                  <a:lnTo>
                    <a:pt x="3774" y="1756"/>
                  </a:lnTo>
                  <a:lnTo>
                    <a:pt x="5442" y="308"/>
                  </a:lnTo>
                  <a:lnTo>
                    <a:pt x="5485" y="264"/>
                  </a:lnTo>
                  <a:lnTo>
                    <a:pt x="5485" y="176"/>
                  </a:lnTo>
                  <a:lnTo>
                    <a:pt x="5485" y="132"/>
                  </a:lnTo>
                  <a:lnTo>
                    <a:pt x="5442" y="44"/>
                  </a:lnTo>
                  <a:lnTo>
                    <a:pt x="539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1" name="Google Shape;5241;p168"/>
            <p:cNvSpPr/>
            <p:nvPr/>
          </p:nvSpPr>
          <p:spPr>
            <a:xfrm>
              <a:off x="2313650" y="1698500"/>
              <a:ext cx="210675" cy="199675"/>
            </a:xfrm>
            <a:custGeom>
              <a:avLst/>
              <a:gdLst/>
              <a:ahLst/>
              <a:cxnLst/>
              <a:rect l="l" t="t" r="r" b="b"/>
              <a:pathLst>
                <a:path w="8427" h="7987" extrusionOk="0">
                  <a:moveTo>
                    <a:pt x="8251" y="0"/>
                  </a:moveTo>
                  <a:lnTo>
                    <a:pt x="8163" y="44"/>
                  </a:lnTo>
                  <a:lnTo>
                    <a:pt x="8119" y="88"/>
                  </a:lnTo>
                  <a:lnTo>
                    <a:pt x="6671" y="1800"/>
                  </a:lnTo>
                  <a:lnTo>
                    <a:pt x="4872" y="3599"/>
                  </a:lnTo>
                  <a:lnTo>
                    <a:pt x="3380" y="4827"/>
                  </a:lnTo>
                  <a:lnTo>
                    <a:pt x="1712" y="6231"/>
                  </a:lnTo>
                  <a:lnTo>
                    <a:pt x="45" y="7680"/>
                  </a:lnTo>
                  <a:lnTo>
                    <a:pt x="1" y="7767"/>
                  </a:lnTo>
                  <a:lnTo>
                    <a:pt x="1" y="7811"/>
                  </a:lnTo>
                  <a:lnTo>
                    <a:pt x="1" y="7899"/>
                  </a:lnTo>
                  <a:lnTo>
                    <a:pt x="45" y="7943"/>
                  </a:lnTo>
                  <a:lnTo>
                    <a:pt x="89" y="7987"/>
                  </a:lnTo>
                  <a:lnTo>
                    <a:pt x="176" y="7987"/>
                  </a:lnTo>
                  <a:lnTo>
                    <a:pt x="308" y="7943"/>
                  </a:lnTo>
                  <a:lnTo>
                    <a:pt x="1932" y="6495"/>
                  </a:lnTo>
                  <a:lnTo>
                    <a:pt x="3599" y="5091"/>
                  </a:lnTo>
                  <a:lnTo>
                    <a:pt x="5091" y="3862"/>
                  </a:lnTo>
                  <a:lnTo>
                    <a:pt x="6934" y="2063"/>
                  </a:lnTo>
                  <a:lnTo>
                    <a:pt x="8382" y="308"/>
                  </a:lnTo>
                  <a:lnTo>
                    <a:pt x="8426" y="220"/>
                  </a:lnTo>
                  <a:lnTo>
                    <a:pt x="8426" y="176"/>
                  </a:lnTo>
                  <a:lnTo>
                    <a:pt x="8426" y="88"/>
                  </a:lnTo>
                  <a:lnTo>
                    <a:pt x="8382" y="44"/>
                  </a:lnTo>
                  <a:lnTo>
                    <a:pt x="829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2" name="Google Shape;5242;p168"/>
            <p:cNvSpPr/>
            <p:nvPr/>
          </p:nvSpPr>
          <p:spPr>
            <a:xfrm>
              <a:off x="1726750" y="2143875"/>
              <a:ext cx="109725" cy="64750"/>
            </a:xfrm>
            <a:custGeom>
              <a:avLst/>
              <a:gdLst/>
              <a:ahLst/>
              <a:cxnLst/>
              <a:rect l="l" t="t" r="r" b="b"/>
              <a:pathLst>
                <a:path w="4389" h="2590" extrusionOk="0">
                  <a:moveTo>
                    <a:pt x="4126" y="1"/>
                  </a:moveTo>
                  <a:lnTo>
                    <a:pt x="89" y="2283"/>
                  </a:lnTo>
                  <a:lnTo>
                    <a:pt x="45" y="2327"/>
                  </a:lnTo>
                  <a:lnTo>
                    <a:pt x="1" y="2370"/>
                  </a:lnTo>
                  <a:lnTo>
                    <a:pt x="1" y="2458"/>
                  </a:lnTo>
                  <a:lnTo>
                    <a:pt x="1" y="2502"/>
                  </a:lnTo>
                  <a:lnTo>
                    <a:pt x="89" y="2590"/>
                  </a:lnTo>
                  <a:lnTo>
                    <a:pt x="264" y="2590"/>
                  </a:lnTo>
                  <a:lnTo>
                    <a:pt x="4301" y="308"/>
                  </a:lnTo>
                  <a:lnTo>
                    <a:pt x="4389" y="264"/>
                  </a:lnTo>
                  <a:lnTo>
                    <a:pt x="4389" y="220"/>
                  </a:lnTo>
                  <a:lnTo>
                    <a:pt x="4389" y="176"/>
                  </a:lnTo>
                  <a:lnTo>
                    <a:pt x="4389" y="89"/>
                  </a:lnTo>
                  <a:lnTo>
                    <a:pt x="4345" y="45"/>
                  </a:lnTo>
                  <a:lnTo>
                    <a:pt x="430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3" name="Google Shape;5243;p168"/>
            <p:cNvSpPr/>
            <p:nvPr/>
          </p:nvSpPr>
          <p:spPr>
            <a:xfrm>
              <a:off x="2462850" y="1368300"/>
              <a:ext cx="930300" cy="1502925"/>
            </a:xfrm>
            <a:custGeom>
              <a:avLst/>
              <a:gdLst/>
              <a:ahLst/>
              <a:cxnLst/>
              <a:rect l="l" t="t" r="r" b="b"/>
              <a:pathLst>
                <a:path w="37212" h="60117" extrusionOk="0">
                  <a:moveTo>
                    <a:pt x="35105" y="0"/>
                  </a:moveTo>
                  <a:lnTo>
                    <a:pt x="35017" y="44"/>
                  </a:lnTo>
                  <a:lnTo>
                    <a:pt x="34974" y="88"/>
                  </a:lnTo>
                  <a:lnTo>
                    <a:pt x="34974" y="176"/>
                  </a:lnTo>
                  <a:lnTo>
                    <a:pt x="34974" y="220"/>
                  </a:lnTo>
                  <a:lnTo>
                    <a:pt x="35017" y="308"/>
                  </a:lnTo>
                  <a:lnTo>
                    <a:pt x="36334" y="1712"/>
                  </a:lnTo>
                  <a:lnTo>
                    <a:pt x="36509" y="2151"/>
                  </a:lnTo>
                  <a:lnTo>
                    <a:pt x="36773" y="4388"/>
                  </a:lnTo>
                  <a:lnTo>
                    <a:pt x="36860" y="7328"/>
                  </a:lnTo>
                  <a:lnTo>
                    <a:pt x="36729" y="8513"/>
                  </a:lnTo>
                  <a:lnTo>
                    <a:pt x="35939" y="10400"/>
                  </a:lnTo>
                  <a:lnTo>
                    <a:pt x="34974" y="12726"/>
                  </a:lnTo>
                  <a:lnTo>
                    <a:pt x="33657" y="16587"/>
                  </a:lnTo>
                  <a:lnTo>
                    <a:pt x="32253" y="19088"/>
                  </a:lnTo>
                  <a:lnTo>
                    <a:pt x="30936" y="21590"/>
                  </a:lnTo>
                  <a:lnTo>
                    <a:pt x="29883" y="24047"/>
                  </a:lnTo>
                  <a:lnTo>
                    <a:pt x="27251" y="28742"/>
                  </a:lnTo>
                  <a:lnTo>
                    <a:pt x="27251" y="28830"/>
                  </a:lnTo>
                  <a:lnTo>
                    <a:pt x="27207" y="30541"/>
                  </a:lnTo>
                  <a:lnTo>
                    <a:pt x="27207" y="30585"/>
                  </a:lnTo>
                  <a:lnTo>
                    <a:pt x="27338" y="32209"/>
                  </a:lnTo>
                  <a:lnTo>
                    <a:pt x="28435" y="40239"/>
                  </a:lnTo>
                  <a:lnTo>
                    <a:pt x="28216" y="40546"/>
                  </a:lnTo>
                  <a:lnTo>
                    <a:pt x="27426" y="41204"/>
                  </a:lnTo>
                  <a:lnTo>
                    <a:pt x="25144" y="42564"/>
                  </a:lnTo>
                  <a:lnTo>
                    <a:pt x="22731" y="44232"/>
                  </a:lnTo>
                  <a:lnTo>
                    <a:pt x="20054" y="45855"/>
                  </a:lnTo>
                  <a:lnTo>
                    <a:pt x="16500" y="48664"/>
                  </a:lnTo>
                  <a:lnTo>
                    <a:pt x="14569" y="49761"/>
                  </a:lnTo>
                  <a:lnTo>
                    <a:pt x="14569" y="49805"/>
                  </a:lnTo>
                  <a:lnTo>
                    <a:pt x="12419" y="51867"/>
                  </a:lnTo>
                  <a:lnTo>
                    <a:pt x="11410" y="52525"/>
                  </a:lnTo>
                  <a:lnTo>
                    <a:pt x="8119" y="54280"/>
                  </a:lnTo>
                  <a:lnTo>
                    <a:pt x="6627" y="54939"/>
                  </a:lnTo>
                  <a:lnTo>
                    <a:pt x="5135" y="55992"/>
                  </a:lnTo>
                  <a:lnTo>
                    <a:pt x="3160" y="57484"/>
                  </a:lnTo>
                  <a:lnTo>
                    <a:pt x="88" y="59809"/>
                  </a:lnTo>
                  <a:lnTo>
                    <a:pt x="1" y="59853"/>
                  </a:lnTo>
                  <a:lnTo>
                    <a:pt x="1" y="59941"/>
                  </a:lnTo>
                  <a:lnTo>
                    <a:pt x="1" y="59985"/>
                  </a:lnTo>
                  <a:lnTo>
                    <a:pt x="45" y="60073"/>
                  </a:lnTo>
                  <a:lnTo>
                    <a:pt x="88" y="60117"/>
                  </a:lnTo>
                  <a:lnTo>
                    <a:pt x="176" y="60117"/>
                  </a:lnTo>
                  <a:lnTo>
                    <a:pt x="264" y="60073"/>
                  </a:lnTo>
                  <a:lnTo>
                    <a:pt x="3336" y="57747"/>
                  </a:lnTo>
                  <a:lnTo>
                    <a:pt x="5354" y="56299"/>
                  </a:lnTo>
                  <a:lnTo>
                    <a:pt x="6802" y="55246"/>
                  </a:lnTo>
                  <a:lnTo>
                    <a:pt x="8250" y="54588"/>
                  </a:lnTo>
                  <a:lnTo>
                    <a:pt x="11585" y="52832"/>
                  </a:lnTo>
                  <a:lnTo>
                    <a:pt x="12638" y="52130"/>
                  </a:lnTo>
                  <a:lnTo>
                    <a:pt x="14788" y="50068"/>
                  </a:lnTo>
                  <a:lnTo>
                    <a:pt x="16675" y="48971"/>
                  </a:lnTo>
                  <a:lnTo>
                    <a:pt x="16719" y="48971"/>
                  </a:lnTo>
                  <a:lnTo>
                    <a:pt x="20230" y="46163"/>
                  </a:lnTo>
                  <a:lnTo>
                    <a:pt x="22906" y="44539"/>
                  </a:lnTo>
                  <a:lnTo>
                    <a:pt x="25320" y="42828"/>
                  </a:lnTo>
                  <a:lnTo>
                    <a:pt x="27645" y="41467"/>
                  </a:lnTo>
                  <a:lnTo>
                    <a:pt x="28435" y="40809"/>
                  </a:lnTo>
                  <a:lnTo>
                    <a:pt x="28479" y="40809"/>
                  </a:lnTo>
                  <a:lnTo>
                    <a:pt x="28786" y="40370"/>
                  </a:lnTo>
                  <a:lnTo>
                    <a:pt x="28786" y="40239"/>
                  </a:lnTo>
                  <a:lnTo>
                    <a:pt x="27689" y="32165"/>
                  </a:lnTo>
                  <a:lnTo>
                    <a:pt x="27558" y="30541"/>
                  </a:lnTo>
                  <a:lnTo>
                    <a:pt x="27602" y="28874"/>
                  </a:lnTo>
                  <a:lnTo>
                    <a:pt x="30191" y="24222"/>
                  </a:lnTo>
                  <a:lnTo>
                    <a:pt x="31244" y="21721"/>
                  </a:lnTo>
                  <a:lnTo>
                    <a:pt x="32560" y="19264"/>
                  </a:lnTo>
                  <a:lnTo>
                    <a:pt x="33964" y="16719"/>
                  </a:lnTo>
                  <a:lnTo>
                    <a:pt x="33964" y="16675"/>
                  </a:lnTo>
                  <a:lnTo>
                    <a:pt x="35281" y="12857"/>
                  </a:lnTo>
                  <a:lnTo>
                    <a:pt x="36246" y="10532"/>
                  </a:lnTo>
                  <a:lnTo>
                    <a:pt x="37080" y="8645"/>
                  </a:lnTo>
                  <a:lnTo>
                    <a:pt x="37080" y="8601"/>
                  </a:lnTo>
                  <a:lnTo>
                    <a:pt x="37211" y="7328"/>
                  </a:lnTo>
                  <a:lnTo>
                    <a:pt x="37124" y="4388"/>
                  </a:lnTo>
                  <a:lnTo>
                    <a:pt x="36860" y="2107"/>
                  </a:lnTo>
                  <a:lnTo>
                    <a:pt x="36860" y="2063"/>
                  </a:lnTo>
                  <a:lnTo>
                    <a:pt x="36641" y="1536"/>
                  </a:lnTo>
                  <a:lnTo>
                    <a:pt x="36597" y="1492"/>
                  </a:lnTo>
                  <a:lnTo>
                    <a:pt x="35281" y="44"/>
                  </a:lnTo>
                  <a:lnTo>
                    <a:pt x="3523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4" name="Google Shape;5244;p168"/>
            <p:cNvSpPr/>
            <p:nvPr/>
          </p:nvSpPr>
          <p:spPr>
            <a:xfrm>
              <a:off x="2491375" y="1390250"/>
              <a:ext cx="930300" cy="1507300"/>
            </a:xfrm>
            <a:custGeom>
              <a:avLst/>
              <a:gdLst/>
              <a:ahLst/>
              <a:cxnLst/>
              <a:rect l="l" t="t" r="r" b="b"/>
              <a:pathLst>
                <a:path w="37212" h="60292" extrusionOk="0">
                  <a:moveTo>
                    <a:pt x="35895" y="0"/>
                  </a:moveTo>
                  <a:lnTo>
                    <a:pt x="35851" y="44"/>
                  </a:lnTo>
                  <a:lnTo>
                    <a:pt x="35807" y="88"/>
                  </a:lnTo>
                  <a:lnTo>
                    <a:pt x="35807" y="176"/>
                  </a:lnTo>
                  <a:lnTo>
                    <a:pt x="35851" y="219"/>
                  </a:lnTo>
                  <a:lnTo>
                    <a:pt x="35851" y="307"/>
                  </a:lnTo>
                  <a:lnTo>
                    <a:pt x="36772" y="1141"/>
                  </a:lnTo>
                  <a:lnTo>
                    <a:pt x="36772" y="2370"/>
                  </a:lnTo>
                  <a:lnTo>
                    <a:pt x="36860" y="5310"/>
                  </a:lnTo>
                  <a:lnTo>
                    <a:pt x="36860" y="7240"/>
                  </a:lnTo>
                  <a:lnTo>
                    <a:pt x="36860" y="7899"/>
                  </a:lnTo>
                  <a:lnTo>
                    <a:pt x="36772" y="8513"/>
                  </a:lnTo>
                  <a:lnTo>
                    <a:pt x="36597" y="9127"/>
                  </a:lnTo>
                  <a:lnTo>
                    <a:pt x="36378" y="9785"/>
                  </a:lnTo>
                  <a:lnTo>
                    <a:pt x="35588" y="11584"/>
                  </a:lnTo>
                  <a:lnTo>
                    <a:pt x="34578" y="13822"/>
                  </a:lnTo>
                  <a:lnTo>
                    <a:pt x="33481" y="16587"/>
                  </a:lnTo>
                  <a:lnTo>
                    <a:pt x="32033" y="18956"/>
                  </a:lnTo>
                  <a:lnTo>
                    <a:pt x="30717" y="21370"/>
                  </a:lnTo>
                  <a:lnTo>
                    <a:pt x="30717" y="21414"/>
                  </a:lnTo>
                  <a:lnTo>
                    <a:pt x="29927" y="23652"/>
                  </a:lnTo>
                  <a:lnTo>
                    <a:pt x="29927" y="23739"/>
                  </a:lnTo>
                  <a:lnTo>
                    <a:pt x="30190" y="24880"/>
                  </a:lnTo>
                  <a:lnTo>
                    <a:pt x="30410" y="29488"/>
                  </a:lnTo>
                  <a:lnTo>
                    <a:pt x="30454" y="32428"/>
                  </a:lnTo>
                  <a:lnTo>
                    <a:pt x="30454" y="35543"/>
                  </a:lnTo>
                  <a:lnTo>
                    <a:pt x="30410" y="40151"/>
                  </a:lnTo>
                  <a:lnTo>
                    <a:pt x="30234" y="40370"/>
                  </a:lnTo>
                  <a:lnTo>
                    <a:pt x="29225" y="40940"/>
                  </a:lnTo>
                  <a:lnTo>
                    <a:pt x="29181" y="40940"/>
                  </a:lnTo>
                  <a:lnTo>
                    <a:pt x="28172" y="41906"/>
                  </a:lnTo>
                  <a:lnTo>
                    <a:pt x="26153" y="43047"/>
                  </a:lnTo>
                  <a:lnTo>
                    <a:pt x="23257" y="44626"/>
                  </a:lnTo>
                  <a:lnTo>
                    <a:pt x="20800" y="46162"/>
                  </a:lnTo>
                  <a:lnTo>
                    <a:pt x="18825" y="47391"/>
                  </a:lnTo>
                  <a:lnTo>
                    <a:pt x="16017" y="49541"/>
                  </a:lnTo>
                  <a:lnTo>
                    <a:pt x="13911" y="50550"/>
                  </a:lnTo>
                  <a:lnTo>
                    <a:pt x="13867" y="50594"/>
                  </a:lnTo>
                  <a:lnTo>
                    <a:pt x="12024" y="52218"/>
                  </a:lnTo>
                  <a:lnTo>
                    <a:pt x="11015" y="52876"/>
                  </a:lnTo>
                  <a:lnTo>
                    <a:pt x="7329" y="54850"/>
                  </a:lnTo>
                  <a:lnTo>
                    <a:pt x="5881" y="55596"/>
                  </a:lnTo>
                  <a:lnTo>
                    <a:pt x="4213" y="56869"/>
                  </a:lnTo>
                  <a:lnTo>
                    <a:pt x="2151" y="58361"/>
                  </a:lnTo>
                  <a:lnTo>
                    <a:pt x="88" y="59984"/>
                  </a:lnTo>
                  <a:lnTo>
                    <a:pt x="44" y="60028"/>
                  </a:lnTo>
                  <a:lnTo>
                    <a:pt x="1" y="60072"/>
                  </a:lnTo>
                  <a:lnTo>
                    <a:pt x="1" y="60160"/>
                  </a:lnTo>
                  <a:lnTo>
                    <a:pt x="44" y="60204"/>
                  </a:lnTo>
                  <a:lnTo>
                    <a:pt x="132" y="60248"/>
                  </a:lnTo>
                  <a:lnTo>
                    <a:pt x="176" y="60292"/>
                  </a:lnTo>
                  <a:lnTo>
                    <a:pt x="308" y="60248"/>
                  </a:lnTo>
                  <a:lnTo>
                    <a:pt x="2370" y="58624"/>
                  </a:lnTo>
                  <a:lnTo>
                    <a:pt x="4389" y="57132"/>
                  </a:lnTo>
                  <a:lnTo>
                    <a:pt x="6056" y="55904"/>
                  </a:lnTo>
                  <a:lnTo>
                    <a:pt x="7504" y="55202"/>
                  </a:lnTo>
                  <a:lnTo>
                    <a:pt x="11190" y="53183"/>
                  </a:lnTo>
                  <a:lnTo>
                    <a:pt x="12243" y="52525"/>
                  </a:lnTo>
                  <a:lnTo>
                    <a:pt x="12243" y="52481"/>
                  </a:lnTo>
                  <a:lnTo>
                    <a:pt x="14086" y="50857"/>
                  </a:lnTo>
                  <a:lnTo>
                    <a:pt x="16193" y="49848"/>
                  </a:lnTo>
                  <a:lnTo>
                    <a:pt x="19045" y="47698"/>
                  </a:lnTo>
                  <a:lnTo>
                    <a:pt x="21019" y="46469"/>
                  </a:lnTo>
                  <a:lnTo>
                    <a:pt x="23433" y="44934"/>
                  </a:lnTo>
                  <a:lnTo>
                    <a:pt x="26329" y="43354"/>
                  </a:lnTo>
                  <a:lnTo>
                    <a:pt x="28347" y="42213"/>
                  </a:lnTo>
                  <a:lnTo>
                    <a:pt x="28391" y="42169"/>
                  </a:lnTo>
                  <a:lnTo>
                    <a:pt x="29401" y="41248"/>
                  </a:lnTo>
                  <a:lnTo>
                    <a:pt x="30454" y="40633"/>
                  </a:lnTo>
                  <a:lnTo>
                    <a:pt x="30498" y="40589"/>
                  </a:lnTo>
                  <a:lnTo>
                    <a:pt x="30717" y="40326"/>
                  </a:lnTo>
                  <a:lnTo>
                    <a:pt x="30761" y="40238"/>
                  </a:lnTo>
                  <a:lnTo>
                    <a:pt x="30805" y="35543"/>
                  </a:lnTo>
                  <a:lnTo>
                    <a:pt x="30805" y="32428"/>
                  </a:lnTo>
                  <a:lnTo>
                    <a:pt x="30761" y="29488"/>
                  </a:lnTo>
                  <a:lnTo>
                    <a:pt x="30541" y="24836"/>
                  </a:lnTo>
                  <a:lnTo>
                    <a:pt x="30278" y="23695"/>
                  </a:lnTo>
                  <a:lnTo>
                    <a:pt x="31024" y="21545"/>
                  </a:lnTo>
                  <a:lnTo>
                    <a:pt x="32341" y="19132"/>
                  </a:lnTo>
                  <a:lnTo>
                    <a:pt x="33789" y="16762"/>
                  </a:lnTo>
                  <a:lnTo>
                    <a:pt x="33789" y="16718"/>
                  </a:lnTo>
                  <a:lnTo>
                    <a:pt x="34930" y="13954"/>
                  </a:lnTo>
                  <a:lnTo>
                    <a:pt x="35895" y="11716"/>
                  </a:lnTo>
                  <a:lnTo>
                    <a:pt x="36685" y="9873"/>
                  </a:lnTo>
                  <a:lnTo>
                    <a:pt x="36948" y="9215"/>
                  </a:lnTo>
                  <a:lnTo>
                    <a:pt x="37124" y="8601"/>
                  </a:lnTo>
                  <a:lnTo>
                    <a:pt x="37211" y="7986"/>
                  </a:lnTo>
                  <a:lnTo>
                    <a:pt x="37211" y="7240"/>
                  </a:lnTo>
                  <a:lnTo>
                    <a:pt x="37211" y="5266"/>
                  </a:lnTo>
                  <a:lnTo>
                    <a:pt x="37124" y="2370"/>
                  </a:lnTo>
                  <a:lnTo>
                    <a:pt x="37124" y="1053"/>
                  </a:lnTo>
                  <a:lnTo>
                    <a:pt x="37124" y="965"/>
                  </a:lnTo>
                  <a:lnTo>
                    <a:pt x="37080" y="922"/>
                  </a:lnTo>
                  <a:lnTo>
                    <a:pt x="36114" y="44"/>
                  </a:lnTo>
                  <a:lnTo>
                    <a:pt x="3602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5" name="Google Shape;5245;p168"/>
            <p:cNvSpPr/>
            <p:nvPr/>
          </p:nvSpPr>
          <p:spPr>
            <a:xfrm>
              <a:off x="3740875" y="4014275"/>
              <a:ext cx="64750" cy="40625"/>
            </a:xfrm>
            <a:custGeom>
              <a:avLst/>
              <a:gdLst/>
              <a:ahLst/>
              <a:cxnLst/>
              <a:rect l="l" t="t" r="r" b="b"/>
              <a:pathLst>
                <a:path w="2590" h="1625" extrusionOk="0">
                  <a:moveTo>
                    <a:pt x="132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44" y="264"/>
                  </a:lnTo>
                  <a:lnTo>
                    <a:pt x="88" y="308"/>
                  </a:lnTo>
                  <a:lnTo>
                    <a:pt x="2326" y="1624"/>
                  </a:lnTo>
                  <a:lnTo>
                    <a:pt x="2502" y="1624"/>
                  </a:lnTo>
                  <a:lnTo>
                    <a:pt x="2589" y="1537"/>
                  </a:lnTo>
                  <a:lnTo>
                    <a:pt x="2589" y="1493"/>
                  </a:lnTo>
                  <a:lnTo>
                    <a:pt x="2589" y="1405"/>
                  </a:lnTo>
                  <a:lnTo>
                    <a:pt x="2546" y="1361"/>
                  </a:lnTo>
                  <a:lnTo>
                    <a:pt x="2502" y="1317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6" name="Google Shape;5246;p168"/>
            <p:cNvSpPr/>
            <p:nvPr/>
          </p:nvSpPr>
          <p:spPr>
            <a:xfrm>
              <a:off x="3707975" y="3983575"/>
              <a:ext cx="41700" cy="39500"/>
            </a:xfrm>
            <a:custGeom>
              <a:avLst/>
              <a:gdLst/>
              <a:ahLst/>
              <a:cxnLst/>
              <a:rect l="l" t="t" r="r" b="b"/>
              <a:pathLst>
                <a:path w="1668" h="1580" extrusionOk="0">
                  <a:moveTo>
                    <a:pt x="132" y="0"/>
                  </a:moveTo>
                  <a:lnTo>
                    <a:pt x="88" y="44"/>
                  </a:lnTo>
                  <a:lnTo>
                    <a:pt x="44" y="88"/>
                  </a:lnTo>
                  <a:lnTo>
                    <a:pt x="0" y="132"/>
                  </a:lnTo>
                  <a:lnTo>
                    <a:pt x="0" y="220"/>
                  </a:lnTo>
                  <a:lnTo>
                    <a:pt x="44" y="263"/>
                  </a:lnTo>
                  <a:lnTo>
                    <a:pt x="483" y="966"/>
                  </a:lnTo>
                  <a:lnTo>
                    <a:pt x="571" y="1053"/>
                  </a:lnTo>
                  <a:lnTo>
                    <a:pt x="1404" y="1536"/>
                  </a:lnTo>
                  <a:lnTo>
                    <a:pt x="1492" y="1580"/>
                  </a:lnTo>
                  <a:lnTo>
                    <a:pt x="1580" y="1536"/>
                  </a:lnTo>
                  <a:lnTo>
                    <a:pt x="1668" y="1492"/>
                  </a:lnTo>
                  <a:lnTo>
                    <a:pt x="1668" y="1404"/>
                  </a:lnTo>
                  <a:lnTo>
                    <a:pt x="1668" y="1360"/>
                  </a:lnTo>
                  <a:lnTo>
                    <a:pt x="1624" y="1273"/>
                  </a:lnTo>
                  <a:lnTo>
                    <a:pt x="1580" y="1229"/>
                  </a:lnTo>
                  <a:lnTo>
                    <a:pt x="746" y="746"/>
                  </a:lnTo>
                  <a:lnTo>
                    <a:pt x="307" y="88"/>
                  </a:lnTo>
                  <a:lnTo>
                    <a:pt x="263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7" name="Google Shape;5247;p168"/>
            <p:cNvSpPr/>
            <p:nvPr/>
          </p:nvSpPr>
          <p:spPr>
            <a:xfrm>
              <a:off x="3532450" y="3825600"/>
              <a:ext cx="231500" cy="292925"/>
            </a:xfrm>
            <a:custGeom>
              <a:avLst/>
              <a:gdLst/>
              <a:ahLst/>
              <a:cxnLst/>
              <a:rect l="l" t="t" r="r" b="b"/>
              <a:pathLst>
                <a:path w="9260" h="11717" extrusionOk="0">
                  <a:moveTo>
                    <a:pt x="176" y="0"/>
                  </a:moveTo>
                  <a:lnTo>
                    <a:pt x="88" y="44"/>
                  </a:ln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0" y="264"/>
                  </a:lnTo>
                  <a:lnTo>
                    <a:pt x="1624" y="3686"/>
                  </a:lnTo>
                  <a:lnTo>
                    <a:pt x="2984" y="6451"/>
                  </a:lnTo>
                  <a:lnTo>
                    <a:pt x="3774" y="8513"/>
                  </a:lnTo>
                  <a:lnTo>
                    <a:pt x="3774" y="8557"/>
                  </a:lnTo>
                  <a:lnTo>
                    <a:pt x="4213" y="9391"/>
                  </a:lnTo>
                  <a:lnTo>
                    <a:pt x="4301" y="9479"/>
                  </a:lnTo>
                  <a:lnTo>
                    <a:pt x="7372" y="10883"/>
                  </a:lnTo>
                  <a:lnTo>
                    <a:pt x="8996" y="11716"/>
                  </a:lnTo>
                  <a:lnTo>
                    <a:pt x="9171" y="11716"/>
                  </a:lnTo>
                  <a:lnTo>
                    <a:pt x="9259" y="11629"/>
                  </a:lnTo>
                  <a:lnTo>
                    <a:pt x="9259" y="11585"/>
                  </a:lnTo>
                  <a:lnTo>
                    <a:pt x="9259" y="11497"/>
                  </a:lnTo>
                  <a:lnTo>
                    <a:pt x="9215" y="11453"/>
                  </a:lnTo>
                  <a:lnTo>
                    <a:pt x="9171" y="11409"/>
                  </a:lnTo>
                  <a:lnTo>
                    <a:pt x="7548" y="10576"/>
                  </a:lnTo>
                  <a:lnTo>
                    <a:pt x="4520" y="9171"/>
                  </a:lnTo>
                  <a:lnTo>
                    <a:pt x="4081" y="8382"/>
                  </a:lnTo>
                  <a:lnTo>
                    <a:pt x="3335" y="6319"/>
                  </a:lnTo>
                  <a:lnTo>
                    <a:pt x="3291" y="6319"/>
                  </a:lnTo>
                  <a:lnTo>
                    <a:pt x="1931" y="3555"/>
                  </a:lnTo>
                  <a:lnTo>
                    <a:pt x="307" y="88"/>
                  </a:lnTo>
                  <a:lnTo>
                    <a:pt x="264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8" name="Google Shape;5248;p168"/>
            <p:cNvSpPr/>
            <p:nvPr/>
          </p:nvSpPr>
          <p:spPr>
            <a:xfrm>
              <a:off x="3401900" y="3726875"/>
              <a:ext cx="378500" cy="413600"/>
            </a:xfrm>
            <a:custGeom>
              <a:avLst/>
              <a:gdLst/>
              <a:ahLst/>
              <a:cxnLst/>
              <a:rect l="l" t="t" r="r" b="b"/>
              <a:pathLst>
                <a:path w="15140" h="16544" extrusionOk="0">
                  <a:moveTo>
                    <a:pt x="966" y="0"/>
                  </a:moveTo>
                  <a:lnTo>
                    <a:pt x="922" y="44"/>
                  </a:lnTo>
                  <a:lnTo>
                    <a:pt x="834" y="88"/>
                  </a:lnTo>
                  <a:lnTo>
                    <a:pt x="834" y="132"/>
                  </a:lnTo>
                  <a:lnTo>
                    <a:pt x="220" y="2370"/>
                  </a:lnTo>
                  <a:lnTo>
                    <a:pt x="0" y="3203"/>
                  </a:lnTo>
                  <a:lnTo>
                    <a:pt x="0" y="3335"/>
                  </a:lnTo>
                  <a:lnTo>
                    <a:pt x="790" y="5222"/>
                  </a:lnTo>
                  <a:lnTo>
                    <a:pt x="2282" y="8030"/>
                  </a:lnTo>
                  <a:lnTo>
                    <a:pt x="4257" y="11277"/>
                  </a:lnTo>
                  <a:lnTo>
                    <a:pt x="4257" y="11321"/>
                  </a:lnTo>
                  <a:lnTo>
                    <a:pt x="5222" y="12594"/>
                  </a:lnTo>
                  <a:lnTo>
                    <a:pt x="6056" y="13428"/>
                  </a:lnTo>
                  <a:lnTo>
                    <a:pt x="6100" y="13471"/>
                  </a:lnTo>
                  <a:lnTo>
                    <a:pt x="8733" y="14788"/>
                  </a:lnTo>
                  <a:lnTo>
                    <a:pt x="8777" y="14788"/>
                  </a:lnTo>
                  <a:lnTo>
                    <a:pt x="11541" y="15665"/>
                  </a:lnTo>
                  <a:lnTo>
                    <a:pt x="13779" y="16543"/>
                  </a:lnTo>
                  <a:lnTo>
                    <a:pt x="13867" y="16543"/>
                  </a:lnTo>
                  <a:lnTo>
                    <a:pt x="14964" y="16499"/>
                  </a:lnTo>
                  <a:lnTo>
                    <a:pt x="15051" y="16455"/>
                  </a:lnTo>
                  <a:lnTo>
                    <a:pt x="15095" y="16411"/>
                  </a:lnTo>
                  <a:lnTo>
                    <a:pt x="15139" y="16368"/>
                  </a:lnTo>
                  <a:lnTo>
                    <a:pt x="15139" y="16280"/>
                  </a:lnTo>
                  <a:lnTo>
                    <a:pt x="15095" y="16236"/>
                  </a:lnTo>
                  <a:lnTo>
                    <a:pt x="15051" y="16192"/>
                  </a:lnTo>
                  <a:lnTo>
                    <a:pt x="14964" y="16148"/>
                  </a:lnTo>
                  <a:lnTo>
                    <a:pt x="13867" y="16192"/>
                  </a:lnTo>
                  <a:lnTo>
                    <a:pt x="11673" y="15358"/>
                  </a:lnTo>
                  <a:lnTo>
                    <a:pt x="8908" y="14481"/>
                  </a:lnTo>
                  <a:lnTo>
                    <a:pt x="6275" y="13164"/>
                  </a:lnTo>
                  <a:lnTo>
                    <a:pt x="5486" y="12374"/>
                  </a:lnTo>
                  <a:lnTo>
                    <a:pt x="4520" y="11102"/>
                  </a:lnTo>
                  <a:lnTo>
                    <a:pt x="2589" y="7855"/>
                  </a:lnTo>
                  <a:lnTo>
                    <a:pt x="1097" y="5046"/>
                  </a:lnTo>
                  <a:lnTo>
                    <a:pt x="351" y="3247"/>
                  </a:lnTo>
                  <a:lnTo>
                    <a:pt x="571" y="2457"/>
                  </a:lnTo>
                  <a:lnTo>
                    <a:pt x="1141" y="220"/>
                  </a:lnTo>
                  <a:lnTo>
                    <a:pt x="1185" y="132"/>
                  </a:lnTo>
                  <a:lnTo>
                    <a:pt x="1141" y="88"/>
                  </a:lnTo>
                  <a:lnTo>
                    <a:pt x="1097" y="44"/>
                  </a:lnTo>
                  <a:lnTo>
                    <a:pt x="105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9" name="Google Shape;5249;p168"/>
            <p:cNvSpPr/>
            <p:nvPr/>
          </p:nvSpPr>
          <p:spPr>
            <a:xfrm>
              <a:off x="3290000" y="3667625"/>
              <a:ext cx="453100" cy="490400"/>
            </a:xfrm>
            <a:custGeom>
              <a:avLst/>
              <a:gdLst/>
              <a:ahLst/>
              <a:cxnLst/>
              <a:rect l="l" t="t" r="r" b="b"/>
              <a:pathLst>
                <a:path w="18124" h="19616" extrusionOk="0">
                  <a:moveTo>
                    <a:pt x="2809" y="1"/>
                  </a:moveTo>
                  <a:lnTo>
                    <a:pt x="2765" y="45"/>
                  </a:lnTo>
                  <a:lnTo>
                    <a:pt x="2721" y="88"/>
                  </a:lnTo>
                  <a:lnTo>
                    <a:pt x="966" y="2546"/>
                  </a:lnTo>
                  <a:lnTo>
                    <a:pt x="966" y="2590"/>
                  </a:lnTo>
                  <a:lnTo>
                    <a:pt x="176" y="4784"/>
                  </a:lnTo>
                  <a:lnTo>
                    <a:pt x="1" y="5442"/>
                  </a:lnTo>
                  <a:lnTo>
                    <a:pt x="1" y="5486"/>
                  </a:lnTo>
                  <a:lnTo>
                    <a:pt x="1" y="7197"/>
                  </a:lnTo>
                  <a:lnTo>
                    <a:pt x="45" y="7285"/>
                  </a:lnTo>
                  <a:lnTo>
                    <a:pt x="264" y="7548"/>
                  </a:lnTo>
                  <a:lnTo>
                    <a:pt x="308" y="7592"/>
                  </a:lnTo>
                  <a:lnTo>
                    <a:pt x="352" y="7592"/>
                  </a:lnTo>
                  <a:lnTo>
                    <a:pt x="1931" y="7680"/>
                  </a:lnTo>
                  <a:lnTo>
                    <a:pt x="3028" y="9259"/>
                  </a:lnTo>
                  <a:lnTo>
                    <a:pt x="4433" y="11848"/>
                  </a:lnTo>
                  <a:lnTo>
                    <a:pt x="5749" y="14613"/>
                  </a:lnTo>
                  <a:lnTo>
                    <a:pt x="6407" y="15666"/>
                  </a:lnTo>
                  <a:lnTo>
                    <a:pt x="6451" y="15710"/>
                  </a:lnTo>
                  <a:lnTo>
                    <a:pt x="7153" y="16280"/>
                  </a:lnTo>
                  <a:lnTo>
                    <a:pt x="7197" y="16324"/>
                  </a:lnTo>
                  <a:lnTo>
                    <a:pt x="7855" y="16587"/>
                  </a:lnTo>
                  <a:lnTo>
                    <a:pt x="8382" y="16675"/>
                  </a:lnTo>
                  <a:lnTo>
                    <a:pt x="12287" y="18035"/>
                  </a:lnTo>
                  <a:lnTo>
                    <a:pt x="14744" y="18781"/>
                  </a:lnTo>
                  <a:lnTo>
                    <a:pt x="17465" y="19615"/>
                  </a:lnTo>
                  <a:lnTo>
                    <a:pt x="17553" y="19615"/>
                  </a:lnTo>
                  <a:lnTo>
                    <a:pt x="17992" y="19527"/>
                  </a:lnTo>
                  <a:lnTo>
                    <a:pt x="18036" y="19483"/>
                  </a:lnTo>
                  <a:lnTo>
                    <a:pt x="18123" y="19440"/>
                  </a:lnTo>
                  <a:lnTo>
                    <a:pt x="18123" y="19396"/>
                  </a:lnTo>
                  <a:lnTo>
                    <a:pt x="18123" y="19308"/>
                  </a:lnTo>
                  <a:lnTo>
                    <a:pt x="18079" y="19264"/>
                  </a:lnTo>
                  <a:lnTo>
                    <a:pt x="18036" y="19220"/>
                  </a:lnTo>
                  <a:lnTo>
                    <a:pt x="17992" y="19176"/>
                  </a:lnTo>
                  <a:lnTo>
                    <a:pt x="17904" y="19176"/>
                  </a:lnTo>
                  <a:lnTo>
                    <a:pt x="17509" y="19264"/>
                  </a:lnTo>
                  <a:lnTo>
                    <a:pt x="14876" y="18430"/>
                  </a:lnTo>
                  <a:lnTo>
                    <a:pt x="12419" y="17728"/>
                  </a:lnTo>
                  <a:lnTo>
                    <a:pt x="8470" y="16324"/>
                  </a:lnTo>
                  <a:lnTo>
                    <a:pt x="7943" y="16280"/>
                  </a:lnTo>
                  <a:lnTo>
                    <a:pt x="7329" y="16017"/>
                  </a:lnTo>
                  <a:lnTo>
                    <a:pt x="6714" y="15446"/>
                  </a:lnTo>
                  <a:lnTo>
                    <a:pt x="6056" y="14437"/>
                  </a:lnTo>
                  <a:lnTo>
                    <a:pt x="4784" y="11717"/>
                  </a:lnTo>
                  <a:lnTo>
                    <a:pt x="3336" y="9084"/>
                  </a:lnTo>
                  <a:lnTo>
                    <a:pt x="2151" y="7416"/>
                  </a:lnTo>
                  <a:lnTo>
                    <a:pt x="2107" y="7373"/>
                  </a:lnTo>
                  <a:lnTo>
                    <a:pt x="2019" y="7329"/>
                  </a:lnTo>
                  <a:lnTo>
                    <a:pt x="483" y="7241"/>
                  </a:lnTo>
                  <a:lnTo>
                    <a:pt x="352" y="7109"/>
                  </a:lnTo>
                  <a:lnTo>
                    <a:pt x="352" y="5530"/>
                  </a:lnTo>
                  <a:lnTo>
                    <a:pt x="527" y="4871"/>
                  </a:lnTo>
                  <a:lnTo>
                    <a:pt x="1273" y="2765"/>
                  </a:lnTo>
                  <a:lnTo>
                    <a:pt x="2985" y="308"/>
                  </a:lnTo>
                  <a:lnTo>
                    <a:pt x="3028" y="220"/>
                  </a:lnTo>
                  <a:lnTo>
                    <a:pt x="3028" y="176"/>
                  </a:lnTo>
                  <a:lnTo>
                    <a:pt x="2985" y="88"/>
                  </a:lnTo>
                  <a:lnTo>
                    <a:pt x="2941" y="45"/>
                  </a:lnTo>
                  <a:lnTo>
                    <a:pt x="289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0" name="Google Shape;5250;p168"/>
            <p:cNvSpPr/>
            <p:nvPr/>
          </p:nvSpPr>
          <p:spPr>
            <a:xfrm>
              <a:off x="3240650" y="3634725"/>
              <a:ext cx="515600" cy="540850"/>
            </a:xfrm>
            <a:custGeom>
              <a:avLst/>
              <a:gdLst/>
              <a:ahLst/>
              <a:cxnLst/>
              <a:rect l="l" t="t" r="r" b="b"/>
              <a:pathLst>
                <a:path w="20624" h="21634" extrusionOk="0">
                  <a:moveTo>
                    <a:pt x="3291" y="0"/>
                  </a:moveTo>
                  <a:lnTo>
                    <a:pt x="3247" y="44"/>
                  </a:lnTo>
                  <a:lnTo>
                    <a:pt x="3203" y="88"/>
                  </a:lnTo>
                  <a:lnTo>
                    <a:pt x="1624" y="3203"/>
                  </a:lnTo>
                  <a:lnTo>
                    <a:pt x="922" y="4344"/>
                  </a:lnTo>
                  <a:lnTo>
                    <a:pt x="922" y="4388"/>
                  </a:lnTo>
                  <a:lnTo>
                    <a:pt x="439" y="5529"/>
                  </a:lnTo>
                  <a:lnTo>
                    <a:pt x="439" y="5573"/>
                  </a:lnTo>
                  <a:lnTo>
                    <a:pt x="132" y="6538"/>
                  </a:lnTo>
                  <a:lnTo>
                    <a:pt x="132" y="6582"/>
                  </a:lnTo>
                  <a:lnTo>
                    <a:pt x="0" y="7986"/>
                  </a:lnTo>
                  <a:lnTo>
                    <a:pt x="88" y="9171"/>
                  </a:lnTo>
                  <a:lnTo>
                    <a:pt x="88" y="9259"/>
                  </a:lnTo>
                  <a:lnTo>
                    <a:pt x="351" y="9654"/>
                  </a:lnTo>
                  <a:lnTo>
                    <a:pt x="351" y="9698"/>
                  </a:lnTo>
                  <a:lnTo>
                    <a:pt x="2282" y="11541"/>
                  </a:lnTo>
                  <a:lnTo>
                    <a:pt x="2984" y="12550"/>
                  </a:lnTo>
                  <a:lnTo>
                    <a:pt x="4125" y="16806"/>
                  </a:lnTo>
                  <a:lnTo>
                    <a:pt x="4388" y="17552"/>
                  </a:lnTo>
                  <a:lnTo>
                    <a:pt x="4432" y="17640"/>
                  </a:lnTo>
                  <a:lnTo>
                    <a:pt x="4476" y="17684"/>
                  </a:lnTo>
                  <a:lnTo>
                    <a:pt x="6099" y="18430"/>
                  </a:lnTo>
                  <a:lnTo>
                    <a:pt x="6143" y="18474"/>
                  </a:lnTo>
                  <a:lnTo>
                    <a:pt x="8601" y="18957"/>
                  </a:lnTo>
                  <a:lnTo>
                    <a:pt x="10663" y="19220"/>
                  </a:lnTo>
                  <a:lnTo>
                    <a:pt x="15095" y="20668"/>
                  </a:lnTo>
                  <a:lnTo>
                    <a:pt x="17640" y="21414"/>
                  </a:lnTo>
                  <a:lnTo>
                    <a:pt x="18649" y="21633"/>
                  </a:lnTo>
                  <a:lnTo>
                    <a:pt x="18737" y="21633"/>
                  </a:lnTo>
                  <a:lnTo>
                    <a:pt x="20492" y="21194"/>
                  </a:lnTo>
                  <a:lnTo>
                    <a:pt x="20580" y="21151"/>
                  </a:lnTo>
                  <a:lnTo>
                    <a:pt x="20624" y="21107"/>
                  </a:lnTo>
                  <a:lnTo>
                    <a:pt x="20624" y="21019"/>
                  </a:lnTo>
                  <a:lnTo>
                    <a:pt x="20624" y="20975"/>
                  </a:lnTo>
                  <a:lnTo>
                    <a:pt x="20580" y="20887"/>
                  </a:lnTo>
                  <a:lnTo>
                    <a:pt x="20536" y="20843"/>
                  </a:lnTo>
                  <a:lnTo>
                    <a:pt x="20404" y="20843"/>
                  </a:lnTo>
                  <a:lnTo>
                    <a:pt x="18693" y="21282"/>
                  </a:lnTo>
                  <a:lnTo>
                    <a:pt x="17728" y="21107"/>
                  </a:lnTo>
                  <a:lnTo>
                    <a:pt x="15183" y="20317"/>
                  </a:lnTo>
                  <a:lnTo>
                    <a:pt x="10751" y="18869"/>
                  </a:lnTo>
                  <a:lnTo>
                    <a:pt x="10707" y="18869"/>
                  </a:lnTo>
                  <a:lnTo>
                    <a:pt x="8644" y="18605"/>
                  </a:lnTo>
                  <a:lnTo>
                    <a:pt x="6231" y="18123"/>
                  </a:lnTo>
                  <a:lnTo>
                    <a:pt x="4695" y="17377"/>
                  </a:lnTo>
                  <a:lnTo>
                    <a:pt x="4476" y="16719"/>
                  </a:lnTo>
                  <a:lnTo>
                    <a:pt x="3291" y="12418"/>
                  </a:lnTo>
                  <a:lnTo>
                    <a:pt x="3291" y="12374"/>
                  </a:lnTo>
                  <a:lnTo>
                    <a:pt x="2545" y="11321"/>
                  </a:lnTo>
                  <a:lnTo>
                    <a:pt x="614" y="9434"/>
                  </a:lnTo>
                  <a:lnTo>
                    <a:pt x="439" y="9083"/>
                  </a:lnTo>
                  <a:lnTo>
                    <a:pt x="351" y="7986"/>
                  </a:lnTo>
                  <a:lnTo>
                    <a:pt x="483" y="6626"/>
                  </a:lnTo>
                  <a:lnTo>
                    <a:pt x="746" y="5661"/>
                  </a:lnTo>
                  <a:lnTo>
                    <a:pt x="1229" y="4520"/>
                  </a:lnTo>
                  <a:lnTo>
                    <a:pt x="1931" y="3379"/>
                  </a:lnTo>
                  <a:lnTo>
                    <a:pt x="3510" y="263"/>
                  </a:lnTo>
                  <a:lnTo>
                    <a:pt x="3510" y="176"/>
                  </a:lnTo>
                  <a:lnTo>
                    <a:pt x="3510" y="132"/>
                  </a:lnTo>
                  <a:lnTo>
                    <a:pt x="3467" y="44"/>
                  </a:lnTo>
                  <a:lnTo>
                    <a:pt x="342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1" name="Google Shape;5251;p168"/>
            <p:cNvSpPr/>
            <p:nvPr/>
          </p:nvSpPr>
          <p:spPr>
            <a:xfrm>
              <a:off x="3616925" y="3530500"/>
              <a:ext cx="99850" cy="461875"/>
            </a:xfrm>
            <a:custGeom>
              <a:avLst/>
              <a:gdLst/>
              <a:ahLst/>
              <a:cxnLst/>
              <a:rect l="l" t="t" r="r" b="b"/>
              <a:pathLst>
                <a:path w="3994" h="18475" extrusionOk="0">
                  <a:moveTo>
                    <a:pt x="132" y="1"/>
                  </a:moveTo>
                  <a:lnTo>
                    <a:pt x="88" y="44"/>
                  </a:lnTo>
                  <a:lnTo>
                    <a:pt x="44" y="132"/>
                  </a:lnTo>
                  <a:lnTo>
                    <a:pt x="0" y="176"/>
                  </a:lnTo>
                  <a:lnTo>
                    <a:pt x="0" y="659"/>
                  </a:lnTo>
                  <a:lnTo>
                    <a:pt x="0" y="703"/>
                  </a:lnTo>
                  <a:lnTo>
                    <a:pt x="132" y="1931"/>
                  </a:lnTo>
                  <a:lnTo>
                    <a:pt x="176" y="1975"/>
                  </a:lnTo>
                  <a:lnTo>
                    <a:pt x="702" y="3818"/>
                  </a:lnTo>
                  <a:lnTo>
                    <a:pt x="834" y="4915"/>
                  </a:lnTo>
                  <a:lnTo>
                    <a:pt x="219" y="7767"/>
                  </a:lnTo>
                  <a:lnTo>
                    <a:pt x="219" y="7811"/>
                  </a:lnTo>
                  <a:lnTo>
                    <a:pt x="219" y="8689"/>
                  </a:lnTo>
                  <a:lnTo>
                    <a:pt x="219" y="8733"/>
                  </a:lnTo>
                  <a:lnTo>
                    <a:pt x="395" y="9698"/>
                  </a:lnTo>
                  <a:lnTo>
                    <a:pt x="395" y="9742"/>
                  </a:lnTo>
                  <a:lnTo>
                    <a:pt x="1887" y="13603"/>
                  </a:lnTo>
                  <a:lnTo>
                    <a:pt x="2589" y="16017"/>
                  </a:lnTo>
                  <a:lnTo>
                    <a:pt x="3247" y="17860"/>
                  </a:lnTo>
                  <a:lnTo>
                    <a:pt x="3247" y="17904"/>
                  </a:lnTo>
                  <a:lnTo>
                    <a:pt x="3686" y="18430"/>
                  </a:lnTo>
                  <a:lnTo>
                    <a:pt x="3730" y="18474"/>
                  </a:lnTo>
                  <a:lnTo>
                    <a:pt x="3818" y="18474"/>
                  </a:lnTo>
                  <a:lnTo>
                    <a:pt x="3905" y="18430"/>
                  </a:lnTo>
                  <a:lnTo>
                    <a:pt x="3949" y="18386"/>
                  </a:lnTo>
                  <a:lnTo>
                    <a:pt x="3993" y="18343"/>
                  </a:lnTo>
                  <a:lnTo>
                    <a:pt x="3993" y="18255"/>
                  </a:lnTo>
                  <a:lnTo>
                    <a:pt x="3949" y="18211"/>
                  </a:lnTo>
                  <a:lnTo>
                    <a:pt x="3554" y="17684"/>
                  </a:lnTo>
                  <a:lnTo>
                    <a:pt x="2896" y="15929"/>
                  </a:lnTo>
                  <a:lnTo>
                    <a:pt x="2238" y="13472"/>
                  </a:lnTo>
                  <a:lnTo>
                    <a:pt x="746" y="9654"/>
                  </a:lnTo>
                  <a:lnTo>
                    <a:pt x="570" y="8689"/>
                  </a:lnTo>
                  <a:lnTo>
                    <a:pt x="570" y="7855"/>
                  </a:lnTo>
                  <a:lnTo>
                    <a:pt x="1185" y="4959"/>
                  </a:lnTo>
                  <a:lnTo>
                    <a:pt x="1185" y="4871"/>
                  </a:lnTo>
                  <a:lnTo>
                    <a:pt x="1053" y="3774"/>
                  </a:lnTo>
                  <a:lnTo>
                    <a:pt x="1053" y="3730"/>
                  </a:lnTo>
                  <a:lnTo>
                    <a:pt x="483" y="1887"/>
                  </a:lnTo>
                  <a:lnTo>
                    <a:pt x="351" y="659"/>
                  </a:lnTo>
                  <a:lnTo>
                    <a:pt x="351" y="176"/>
                  </a:lnTo>
                  <a:lnTo>
                    <a:pt x="351" y="132"/>
                  </a:lnTo>
                  <a:lnTo>
                    <a:pt x="307" y="88"/>
                  </a:lnTo>
                  <a:lnTo>
                    <a:pt x="263" y="44"/>
                  </a:lnTo>
                  <a:lnTo>
                    <a:pt x="21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2" name="Google Shape;5252;p168"/>
            <p:cNvSpPr/>
            <p:nvPr/>
          </p:nvSpPr>
          <p:spPr>
            <a:xfrm>
              <a:off x="3513800" y="3504175"/>
              <a:ext cx="102050" cy="330225"/>
            </a:xfrm>
            <a:custGeom>
              <a:avLst/>
              <a:gdLst/>
              <a:ahLst/>
              <a:cxnLst/>
              <a:rect l="l" t="t" r="r" b="b"/>
              <a:pathLst>
                <a:path w="4082" h="13209" extrusionOk="0">
                  <a:moveTo>
                    <a:pt x="3906" y="0"/>
                  </a:moveTo>
                  <a:lnTo>
                    <a:pt x="3818" y="44"/>
                  </a:lnTo>
                  <a:lnTo>
                    <a:pt x="3774" y="44"/>
                  </a:lnTo>
                  <a:lnTo>
                    <a:pt x="3730" y="132"/>
                  </a:lnTo>
                  <a:lnTo>
                    <a:pt x="3511" y="703"/>
                  </a:lnTo>
                  <a:lnTo>
                    <a:pt x="3204" y="2677"/>
                  </a:lnTo>
                  <a:lnTo>
                    <a:pt x="1536" y="5705"/>
                  </a:lnTo>
                  <a:lnTo>
                    <a:pt x="790" y="7855"/>
                  </a:lnTo>
                  <a:lnTo>
                    <a:pt x="0" y="10444"/>
                  </a:lnTo>
                  <a:lnTo>
                    <a:pt x="0" y="10488"/>
                  </a:lnTo>
                  <a:lnTo>
                    <a:pt x="88" y="11322"/>
                  </a:lnTo>
                  <a:lnTo>
                    <a:pt x="88" y="11365"/>
                  </a:lnTo>
                  <a:lnTo>
                    <a:pt x="746" y="13121"/>
                  </a:lnTo>
                  <a:lnTo>
                    <a:pt x="790" y="13165"/>
                  </a:lnTo>
                  <a:lnTo>
                    <a:pt x="922" y="13208"/>
                  </a:lnTo>
                  <a:lnTo>
                    <a:pt x="966" y="13208"/>
                  </a:lnTo>
                  <a:lnTo>
                    <a:pt x="1010" y="13165"/>
                  </a:lnTo>
                  <a:lnTo>
                    <a:pt x="1053" y="13121"/>
                  </a:lnTo>
                  <a:lnTo>
                    <a:pt x="1097" y="13033"/>
                  </a:lnTo>
                  <a:lnTo>
                    <a:pt x="1053" y="12989"/>
                  </a:lnTo>
                  <a:lnTo>
                    <a:pt x="439" y="11278"/>
                  </a:lnTo>
                  <a:lnTo>
                    <a:pt x="351" y="10488"/>
                  </a:lnTo>
                  <a:lnTo>
                    <a:pt x="1097" y="7943"/>
                  </a:lnTo>
                  <a:lnTo>
                    <a:pt x="1887" y="5837"/>
                  </a:lnTo>
                  <a:lnTo>
                    <a:pt x="3511" y="2809"/>
                  </a:lnTo>
                  <a:lnTo>
                    <a:pt x="3555" y="2765"/>
                  </a:lnTo>
                  <a:lnTo>
                    <a:pt x="3862" y="790"/>
                  </a:lnTo>
                  <a:lnTo>
                    <a:pt x="4081" y="264"/>
                  </a:lnTo>
                  <a:lnTo>
                    <a:pt x="4081" y="176"/>
                  </a:lnTo>
                  <a:lnTo>
                    <a:pt x="4081" y="132"/>
                  </a:lnTo>
                  <a:lnTo>
                    <a:pt x="4037" y="44"/>
                  </a:lnTo>
                  <a:lnTo>
                    <a:pt x="395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3" name="Google Shape;5253;p168"/>
            <p:cNvSpPr/>
            <p:nvPr/>
          </p:nvSpPr>
          <p:spPr>
            <a:xfrm>
              <a:off x="3422750" y="3478950"/>
              <a:ext cx="183225" cy="256725"/>
            </a:xfrm>
            <a:custGeom>
              <a:avLst/>
              <a:gdLst/>
              <a:ahLst/>
              <a:cxnLst/>
              <a:rect l="l" t="t" r="r" b="b"/>
              <a:pathLst>
                <a:path w="7329" h="10269" extrusionOk="0">
                  <a:moveTo>
                    <a:pt x="7109" y="0"/>
                  </a:moveTo>
                  <a:lnTo>
                    <a:pt x="7065" y="44"/>
                  </a:lnTo>
                  <a:lnTo>
                    <a:pt x="7021" y="88"/>
                  </a:lnTo>
                  <a:lnTo>
                    <a:pt x="6977" y="132"/>
                  </a:lnTo>
                  <a:lnTo>
                    <a:pt x="6933" y="351"/>
                  </a:lnTo>
                  <a:lnTo>
                    <a:pt x="5046" y="1624"/>
                  </a:lnTo>
                  <a:lnTo>
                    <a:pt x="5003" y="1668"/>
                  </a:lnTo>
                  <a:lnTo>
                    <a:pt x="4213" y="2721"/>
                  </a:lnTo>
                  <a:lnTo>
                    <a:pt x="2545" y="5046"/>
                  </a:lnTo>
                  <a:lnTo>
                    <a:pt x="746" y="7855"/>
                  </a:lnTo>
                  <a:lnTo>
                    <a:pt x="702" y="7899"/>
                  </a:lnTo>
                  <a:lnTo>
                    <a:pt x="0" y="10049"/>
                  </a:lnTo>
                  <a:lnTo>
                    <a:pt x="0" y="10093"/>
                  </a:lnTo>
                  <a:lnTo>
                    <a:pt x="0" y="10180"/>
                  </a:lnTo>
                  <a:lnTo>
                    <a:pt x="44" y="10224"/>
                  </a:lnTo>
                  <a:lnTo>
                    <a:pt x="88" y="10268"/>
                  </a:lnTo>
                  <a:lnTo>
                    <a:pt x="176" y="10268"/>
                  </a:lnTo>
                  <a:lnTo>
                    <a:pt x="263" y="10224"/>
                  </a:lnTo>
                  <a:lnTo>
                    <a:pt x="307" y="10137"/>
                  </a:lnTo>
                  <a:lnTo>
                    <a:pt x="1053" y="8030"/>
                  </a:lnTo>
                  <a:lnTo>
                    <a:pt x="2809" y="5222"/>
                  </a:lnTo>
                  <a:lnTo>
                    <a:pt x="4520" y="2896"/>
                  </a:lnTo>
                  <a:lnTo>
                    <a:pt x="5266" y="1931"/>
                  </a:lnTo>
                  <a:lnTo>
                    <a:pt x="7153" y="571"/>
                  </a:lnTo>
                  <a:lnTo>
                    <a:pt x="7240" y="483"/>
                  </a:lnTo>
                  <a:lnTo>
                    <a:pt x="7328" y="220"/>
                  </a:lnTo>
                  <a:lnTo>
                    <a:pt x="7328" y="176"/>
                  </a:lnTo>
                  <a:lnTo>
                    <a:pt x="7284" y="88"/>
                  </a:lnTo>
                  <a:lnTo>
                    <a:pt x="7240" y="44"/>
                  </a:lnTo>
                  <a:lnTo>
                    <a:pt x="719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4" name="Google Shape;5254;p168"/>
            <p:cNvSpPr/>
            <p:nvPr/>
          </p:nvSpPr>
          <p:spPr>
            <a:xfrm>
              <a:off x="3356925" y="3428475"/>
              <a:ext cx="228200" cy="247950"/>
            </a:xfrm>
            <a:custGeom>
              <a:avLst/>
              <a:gdLst/>
              <a:ahLst/>
              <a:cxnLst/>
              <a:rect l="l" t="t" r="r" b="b"/>
              <a:pathLst>
                <a:path w="9128" h="9918" extrusionOk="0">
                  <a:moveTo>
                    <a:pt x="8952" y="1"/>
                  </a:moveTo>
                  <a:lnTo>
                    <a:pt x="8908" y="45"/>
                  </a:lnTo>
                  <a:lnTo>
                    <a:pt x="7548" y="791"/>
                  </a:lnTo>
                  <a:lnTo>
                    <a:pt x="5090" y="2502"/>
                  </a:lnTo>
                  <a:lnTo>
                    <a:pt x="5047" y="2546"/>
                  </a:lnTo>
                  <a:lnTo>
                    <a:pt x="2502" y="6144"/>
                  </a:lnTo>
                  <a:lnTo>
                    <a:pt x="44" y="9654"/>
                  </a:lnTo>
                  <a:lnTo>
                    <a:pt x="0" y="9742"/>
                  </a:lnTo>
                  <a:lnTo>
                    <a:pt x="0" y="9786"/>
                  </a:lnTo>
                  <a:lnTo>
                    <a:pt x="44" y="9874"/>
                  </a:lnTo>
                  <a:lnTo>
                    <a:pt x="88" y="9918"/>
                  </a:lnTo>
                  <a:lnTo>
                    <a:pt x="264" y="9918"/>
                  </a:lnTo>
                  <a:lnTo>
                    <a:pt x="308" y="9874"/>
                  </a:lnTo>
                  <a:lnTo>
                    <a:pt x="2809" y="6363"/>
                  </a:lnTo>
                  <a:lnTo>
                    <a:pt x="5310" y="2765"/>
                  </a:lnTo>
                  <a:lnTo>
                    <a:pt x="7723" y="1098"/>
                  </a:lnTo>
                  <a:lnTo>
                    <a:pt x="9040" y="352"/>
                  </a:lnTo>
                  <a:lnTo>
                    <a:pt x="9127" y="308"/>
                  </a:lnTo>
                  <a:lnTo>
                    <a:pt x="9127" y="220"/>
                  </a:lnTo>
                  <a:lnTo>
                    <a:pt x="9127" y="176"/>
                  </a:lnTo>
                  <a:lnTo>
                    <a:pt x="9127" y="88"/>
                  </a:lnTo>
                  <a:lnTo>
                    <a:pt x="9084" y="45"/>
                  </a:lnTo>
                  <a:lnTo>
                    <a:pt x="904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5" name="Google Shape;5255;p168"/>
            <p:cNvSpPr/>
            <p:nvPr/>
          </p:nvSpPr>
          <p:spPr>
            <a:xfrm>
              <a:off x="906200" y="2307350"/>
              <a:ext cx="948925" cy="1026800"/>
            </a:xfrm>
            <a:custGeom>
              <a:avLst/>
              <a:gdLst/>
              <a:ahLst/>
              <a:cxnLst/>
              <a:rect l="l" t="t" r="r" b="b"/>
              <a:pathLst>
                <a:path w="37957" h="41072" extrusionOk="0">
                  <a:moveTo>
                    <a:pt x="37781" y="0"/>
                  </a:moveTo>
                  <a:lnTo>
                    <a:pt x="37694" y="44"/>
                  </a:lnTo>
                  <a:lnTo>
                    <a:pt x="34929" y="1711"/>
                  </a:lnTo>
                  <a:lnTo>
                    <a:pt x="30453" y="3730"/>
                  </a:lnTo>
                  <a:lnTo>
                    <a:pt x="27338" y="5046"/>
                  </a:lnTo>
                  <a:lnTo>
                    <a:pt x="24222" y="6450"/>
                  </a:lnTo>
                  <a:lnTo>
                    <a:pt x="21282" y="7811"/>
                  </a:lnTo>
                  <a:lnTo>
                    <a:pt x="19571" y="8644"/>
                  </a:lnTo>
                  <a:lnTo>
                    <a:pt x="16587" y="10356"/>
                  </a:lnTo>
                  <a:lnTo>
                    <a:pt x="15007" y="11321"/>
                  </a:lnTo>
                  <a:lnTo>
                    <a:pt x="13252" y="12638"/>
                  </a:lnTo>
                  <a:lnTo>
                    <a:pt x="8996" y="16104"/>
                  </a:lnTo>
                  <a:lnTo>
                    <a:pt x="6889" y="17859"/>
                  </a:lnTo>
                  <a:lnTo>
                    <a:pt x="5661" y="18737"/>
                  </a:lnTo>
                  <a:lnTo>
                    <a:pt x="1712" y="20141"/>
                  </a:lnTo>
                  <a:lnTo>
                    <a:pt x="1712" y="20185"/>
                  </a:lnTo>
                  <a:lnTo>
                    <a:pt x="922" y="20536"/>
                  </a:lnTo>
                  <a:lnTo>
                    <a:pt x="878" y="20624"/>
                  </a:lnTo>
                  <a:lnTo>
                    <a:pt x="834" y="20668"/>
                  </a:lnTo>
                  <a:lnTo>
                    <a:pt x="44" y="24485"/>
                  </a:lnTo>
                  <a:lnTo>
                    <a:pt x="0" y="25626"/>
                  </a:lnTo>
                  <a:lnTo>
                    <a:pt x="0" y="25714"/>
                  </a:lnTo>
                  <a:lnTo>
                    <a:pt x="220" y="26153"/>
                  </a:lnTo>
                  <a:lnTo>
                    <a:pt x="220" y="26240"/>
                  </a:lnTo>
                  <a:lnTo>
                    <a:pt x="2458" y="28698"/>
                  </a:lnTo>
                  <a:lnTo>
                    <a:pt x="4739" y="31155"/>
                  </a:lnTo>
                  <a:lnTo>
                    <a:pt x="6626" y="33744"/>
                  </a:lnTo>
                  <a:lnTo>
                    <a:pt x="8908" y="35806"/>
                  </a:lnTo>
                  <a:lnTo>
                    <a:pt x="10356" y="37211"/>
                  </a:lnTo>
                  <a:lnTo>
                    <a:pt x="10751" y="37649"/>
                  </a:lnTo>
                  <a:lnTo>
                    <a:pt x="10181" y="39624"/>
                  </a:lnTo>
                  <a:lnTo>
                    <a:pt x="10181" y="39668"/>
                  </a:lnTo>
                  <a:lnTo>
                    <a:pt x="10049" y="40896"/>
                  </a:lnTo>
                  <a:lnTo>
                    <a:pt x="10049" y="40984"/>
                  </a:lnTo>
                  <a:lnTo>
                    <a:pt x="10093" y="41028"/>
                  </a:lnTo>
                  <a:lnTo>
                    <a:pt x="10137" y="41072"/>
                  </a:lnTo>
                  <a:lnTo>
                    <a:pt x="10224" y="41072"/>
                  </a:lnTo>
                  <a:lnTo>
                    <a:pt x="10356" y="41028"/>
                  </a:lnTo>
                  <a:lnTo>
                    <a:pt x="10400" y="40940"/>
                  </a:lnTo>
                  <a:lnTo>
                    <a:pt x="10532" y="39712"/>
                  </a:lnTo>
                  <a:lnTo>
                    <a:pt x="11102" y="37649"/>
                  </a:lnTo>
                  <a:lnTo>
                    <a:pt x="11102" y="37562"/>
                  </a:lnTo>
                  <a:lnTo>
                    <a:pt x="11102" y="37518"/>
                  </a:lnTo>
                  <a:lnTo>
                    <a:pt x="10619" y="36947"/>
                  </a:lnTo>
                  <a:lnTo>
                    <a:pt x="9127" y="35543"/>
                  </a:lnTo>
                  <a:lnTo>
                    <a:pt x="6889" y="33525"/>
                  </a:lnTo>
                  <a:lnTo>
                    <a:pt x="5003" y="30936"/>
                  </a:lnTo>
                  <a:lnTo>
                    <a:pt x="2721" y="28478"/>
                  </a:lnTo>
                  <a:lnTo>
                    <a:pt x="527" y="26021"/>
                  </a:lnTo>
                  <a:lnTo>
                    <a:pt x="351" y="25626"/>
                  </a:lnTo>
                  <a:lnTo>
                    <a:pt x="395" y="24529"/>
                  </a:lnTo>
                  <a:lnTo>
                    <a:pt x="1185" y="20843"/>
                  </a:lnTo>
                  <a:lnTo>
                    <a:pt x="1843" y="20492"/>
                  </a:lnTo>
                  <a:lnTo>
                    <a:pt x="5792" y="19044"/>
                  </a:lnTo>
                  <a:lnTo>
                    <a:pt x="5836" y="19044"/>
                  </a:lnTo>
                  <a:lnTo>
                    <a:pt x="7109" y="18123"/>
                  </a:lnTo>
                  <a:lnTo>
                    <a:pt x="9215" y="16367"/>
                  </a:lnTo>
                  <a:lnTo>
                    <a:pt x="13472" y="12901"/>
                  </a:lnTo>
                  <a:lnTo>
                    <a:pt x="15183" y="11584"/>
                  </a:lnTo>
                  <a:lnTo>
                    <a:pt x="16763" y="10663"/>
                  </a:lnTo>
                  <a:lnTo>
                    <a:pt x="19746" y="8952"/>
                  </a:lnTo>
                  <a:lnTo>
                    <a:pt x="21414" y="8118"/>
                  </a:lnTo>
                  <a:lnTo>
                    <a:pt x="24354" y="6758"/>
                  </a:lnTo>
                  <a:lnTo>
                    <a:pt x="27469" y="5353"/>
                  </a:lnTo>
                  <a:lnTo>
                    <a:pt x="30585" y="4037"/>
                  </a:lnTo>
                  <a:lnTo>
                    <a:pt x="35061" y="2019"/>
                  </a:lnTo>
                  <a:lnTo>
                    <a:pt x="35105" y="2019"/>
                  </a:lnTo>
                  <a:lnTo>
                    <a:pt x="37869" y="351"/>
                  </a:lnTo>
                  <a:lnTo>
                    <a:pt x="37913" y="307"/>
                  </a:lnTo>
                  <a:lnTo>
                    <a:pt x="37957" y="219"/>
                  </a:lnTo>
                  <a:lnTo>
                    <a:pt x="37957" y="176"/>
                  </a:lnTo>
                  <a:lnTo>
                    <a:pt x="37957" y="88"/>
                  </a:lnTo>
                  <a:lnTo>
                    <a:pt x="37913" y="44"/>
                  </a:lnTo>
                  <a:lnTo>
                    <a:pt x="37825" y="44"/>
                  </a:lnTo>
                  <a:lnTo>
                    <a:pt x="3778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6" name="Google Shape;5256;p168"/>
            <p:cNvSpPr/>
            <p:nvPr/>
          </p:nvSpPr>
          <p:spPr>
            <a:xfrm>
              <a:off x="970925" y="2329275"/>
              <a:ext cx="908350" cy="911650"/>
            </a:xfrm>
            <a:custGeom>
              <a:avLst/>
              <a:gdLst/>
              <a:ahLst/>
              <a:cxnLst/>
              <a:rect l="l" t="t" r="r" b="b"/>
              <a:pathLst>
                <a:path w="36334" h="36466" extrusionOk="0">
                  <a:moveTo>
                    <a:pt x="36114" y="1"/>
                  </a:moveTo>
                  <a:lnTo>
                    <a:pt x="36070" y="45"/>
                  </a:lnTo>
                  <a:lnTo>
                    <a:pt x="33569" y="1536"/>
                  </a:lnTo>
                  <a:lnTo>
                    <a:pt x="31287" y="2765"/>
                  </a:lnTo>
                  <a:lnTo>
                    <a:pt x="29093" y="3687"/>
                  </a:lnTo>
                  <a:lnTo>
                    <a:pt x="26592" y="4784"/>
                  </a:lnTo>
                  <a:lnTo>
                    <a:pt x="23696" y="6056"/>
                  </a:lnTo>
                  <a:lnTo>
                    <a:pt x="20887" y="7329"/>
                  </a:lnTo>
                  <a:lnTo>
                    <a:pt x="18957" y="8250"/>
                  </a:lnTo>
                  <a:lnTo>
                    <a:pt x="14700" y="10664"/>
                  </a:lnTo>
                  <a:lnTo>
                    <a:pt x="13252" y="11497"/>
                  </a:lnTo>
                  <a:lnTo>
                    <a:pt x="13252" y="11541"/>
                  </a:lnTo>
                  <a:lnTo>
                    <a:pt x="10488" y="13735"/>
                  </a:lnTo>
                  <a:lnTo>
                    <a:pt x="7899" y="15841"/>
                  </a:lnTo>
                  <a:lnTo>
                    <a:pt x="4520" y="18781"/>
                  </a:lnTo>
                  <a:lnTo>
                    <a:pt x="3598" y="19264"/>
                  </a:lnTo>
                  <a:lnTo>
                    <a:pt x="1053" y="20229"/>
                  </a:lnTo>
                  <a:lnTo>
                    <a:pt x="263" y="20537"/>
                  </a:lnTo>
                  <a:lnTo>
                    <a:pt x="220" y="20580"/>
                  </a:lnTo>
                  <a:lnTo>
                    <a:pt x="176" y="20668"/>
                  </a:lnTo>
                  <a:lnTo>
                    <a:pt x="0" y="21195"/>
                  </a:lnTo>
                  <a:lnTo>
                    <a:pt x="0" y="21239"/>
                  </a:lnTo>
                  <a:lnTo>
                    <a:pt x="88" y="22116"/>
                  </a:lnTo>
                  <a:lnTo>
                    <a:pt x="88" y="22204"/>
                  </a:lnTo>
                  <a:lnTo>
                    <a:pt x="1536" y="24398"/>
                  </a:lnTo>
                  <a:lnTo>
                    <a:pt x="4213" y="27909"/>
                  </a:lnTo>
                  <a:lnTo>
                    <a:pt x="5880" y="29839"/>
                  </a:lnTo>
                  <a:lnTo>
                    <a:pt x="7504" y="31594"/>
                  </a:lnTo>
                  <a:lnTo>
                    <a:pt x="8732" y="32999"/>
                  </a:lnTo>
                  <a:lnTo>
                    <a:pt x="9391" y="33876"/>
                  </a:lnTo>
                  <a:lnTo>
                    <a:pt x="9522" y="34271"/>
                  </a:lnTo>
                  <a:lnTo>
                    <a:pt x="8996" y="35807"/>
                  </a:lnTo>
                  <a:lnTo>
                    <a:pt x="8864" y="36246"/>
                  </a:lnTo>
                  <a:lnTo>
                    <a:pt x="8864" y="36290"/>
                  </a:lnTo>
                  <a:lnTo>
                    <a:pt x="8908" y="36377"/>
                  </a:lnTo>
                  <a:lnTo>
                    <a:pt x="8952" y="36421"/>
                  </a:lnTo>
                  <a:lnTo>
                    <a:pt x="8996" y="36465"/>
                  </a:lnTo>
                  <a:lnTo>
                    <a:pt x="9040" y="36465"/>
                  </a:lnTo>
                  <a:lnTo>
                    <a:pt x="9127" y="36421"/>
                  </a:lnTo>
                  <a:lnTo>
                    <a:pt x="9215" y="36334"/>
                  </a:lnTo>
                  <a:lnTo>
                    <a:pt x="9873" y="34359"/>
                  </a:lnTo>
                  <a:lnTo>
                    <a:pt x="9873" y="34227"/>
                  </a:lnTo>
                  <a:lnTo>
                    <a:pt x="9698" y="33745"/>
                  </a:lnTo>
                  <a:lnTo>
                    <a:pt x="9698" y="33657"/>
                  </a:lnTo>
                  <a:lnTo>
                    <a:pt x="8996" y="32779"/>
                  </a:lnTo>
                  <a:lnTo>
                    <a:pt x="7767" y="31375"/>
                  </a:lnTo>
                  <a:lnTo>
                    <a:pt x="6143" y="29620"/>
                  </a:lnTo>
                  <a:lnTo>
                    <a:pt x="4476" y="27689"/>
                  </a:lnTo>
                  <a:lnTo>
                    <a:pt x="1843" y="24223"/>
                  </a:lnTo>
                  <a:lnTo>
                    <a:pt x="439" y="22029"/>
                  </a:lnTo>
                  <a:lnTo>
                    <a:pt x="351" y="21239"/>
                  </a:lnTo>
                  <a:lnTo>
                    <a:pt x="483" y="20844"/>
                  </a:lnTo>
                  <a:lnTo>
                    <a:pt x="3730" y="19615"/>
                  </a:lnTo>
                  <a:lnTo>
                    <a:pt x="3774" y="19615"/>
                  </a:lnTo>
                  <a:lnTo>
                    <a:pt x="4695" y="19045"/>
                  </a:lnTo>
                  <a:lnTo>
                    <a:pt x="8162" y="16105"/>
                  </a:lnTo>
                  <a:lnTo>
                    <a:pt x="10707" y="13998"/>
                  </a:lnTo>
                  <a:lnTo>
                    <a:pt x="13472" y="11804"/>
                  </a:lnTo>
                  <a:lnTo>
                    <a:pt x="14876" y="10971"/>
                  </a:lnTo>
                  <a:lnTo>
                    <a:pt x="19088" y="8557"/>
                  </a:lnTo>
                  <a:lnTo>
                    <a:pt x="21019" y="7636"/>
                  </a:lnTo>
                  <a:lnTo>
                    <a:pt x="23827" y="6363"/>
                  </a:lnTo>
                  <a:lnTo>
                    <a:pt x="26723" y="5135"/>
                  </a:lnTo>
                  <a:lnTo>
                    <a:pt x="29225" y="4038"/>
                  </a:lnTo>
                  <a:lnTo>
                    <a:pt x="31463" y="3072"/>
                  </a:lnTo>
                  <a:lnTo>
                    <a:pt x="33744" y="1844"/>
                  </a:lnTo>
                  <a:lnTo>
                    <a:pt x="36246" y="352"/>
                  </a:lnTo>
                  <a:lnTo>
                    <a:pt x="36289" y="308"/>
                  </a:lnTo>
                  <a:lnTo>
                    <a:pt x="36333" y="220"/>
                  </a:lnTo>
                  <a:lnTo>
                    <a:pt x="36333" y="176"/>
                  </a:lnTo>
                  <a:lnTo>
                    <a:pt x="36289" y="88"/>
                  </a:lnTo>
                  <a:lnTo>
                    <a:pt x="36246" y="45"/>
                  </a:lnTo>
                  <a:lnTo>
                    <a:pt x="3620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7" name="Google Shape;5257;p168"/>
            <p:cNvSpPr/>
            <p:nvPr/>
          </p:nvSpPr>
          <p:spPr>
            <a:xfrm>
              <a:off x="1070750" y="2351225"/>
              <a:ext cx="831550" cy="835950"/>
            </a:xfrm>
            <a:custGeom>
              <a:avLst/>
              <a:gdLst/>
              <a:ahLst/>
              <a:cxnLst/>
              <a:rect l="l" t="t" r="r" b="b"/>
              <a:pathLst>
                <a:path w="33262" h="33438" extrusionOk="0">
                  <a:moveTo>
                    <a:pt x="33086" y="0"/>
                  </a:moveTo>
                  <a:lnTo>
                    <a:pt x="32998" y="44"/>
                  </a:lnTo>
                  <a:lnTo>
                    <a:pt x="29313" y="2194"/>
                  </a:lnTo>
                  <a:lnTo>
                    <a:pt x="26680" y="3511"/>
                  </a:lnTo>
                  <a:lnTo>
                    <a:pt x="23959" y="4695"/>
                  </a:lnTo>
                  <a:lnTo>
                    <a:pt x="21546" y="5749"/>
                  </a:lnTo>
                  <a:lnTo>
                    <a:pt x="18781" y="7021"/>
                  </a:lnTo>
                  <a:lnTo>
                    <a:pt x="16412" y="8162"/>
                  </a:lnTo>
                  <a:lnTo>
                    <a:pt x="14393" y="9215"/>
                  </a:lnTo>
                  <a:lnTo>
                    <a:pt x="12111" y="10532"/>
                  </a:lnTo>
                  <a:lnTo>
                    <a:pt x="10093" y="11760"/>
                  </a:lnTo>
                  <a:lnTo>
                    <a:pt x="7372" y="13954"/>
                  </a:lnTo>
                  <a:lnTo>
                    <a:pt x="4696" y="16192"/>
                  </a:lnTo>
                  <a:lnTo>
                    <a:pt x="1361" y="19132"/>
                  </a:lnTo>
                  <a:lnTo>
                    <a:pt x="307" y="19790"/>
                  </a:lnTo>
                  <a:lnTo>
                    <a:pt x="264" y="19878"/>
                  </a:lnTo>
                  <a:lnTo>
                    <a:pt x="44" y="20185"/>
                  </a:lnTo>
                  <a:lnTo>
                    <a:pt x="0" y="20273"/>
                  </a:lnTo>
                  <a:lnTo>
                    <a:pt x="44" y="20361"/>
                  </a:lnTo>
                  <a:lnTo>
                    <a:pt x="220" y="20975"/>
                  </a:lnTo>
                  <a:lnTo>
                    <a:pt x="264" y="21063"/>
                  </a:lnTo>
                  <a:lnTo>
                    <a:pt x="3467" y="25056"/>
                  </a:lnTo>
                  <a:lnTo>
                    <a:pt x="5924" y="28171"/>
                  </a:lnTo>
                  <a:lnTo>
                    <a:pt x="6714" y="29400"/>
                  </a:lnTo>
                  <a:lnTo>
                    <a:pt x="6977" y="30278"/>
                  </a:lnTo>
                  <a:lnTo>
                    <a:pt x="6977" y="30848"/>
                  </a:lnTo>
                  <a:lnTo>
                    <a:pt x="6187" y="33174"/>
                  </a:lnTo>
                  <a:lnTo>
                    <a:pt x="6144" y="33262"/>
                  </a:lnTo>
                  <a:lnTo>
                    <a:pt x="6187" y="33305"/>
                  </a:lnTo>
                  <a:lnTo>
                    <a:pt x="6231" y="33393"/>
                  </a:lnTo>
                  <a:lnTo>
                    <a:pt x="6275" y="33437"/>
                  </a:lnTo>
                  <a:lnTo>
                    <a:pt x="6319" y="33437"/>
                  </a:lnTo>
                  <a:lnTo>
                    <a:pt x="6451" y="33393"/>
                  </a:lnTo>
                  <a:lnTo>
                    <a:pt x="6495" y="33305"/>
                  </a:lnTo>
                  <a:lnTo>
                    <a:pt x="7328" y="30936"/>
                  </a:lnTo>
                  <a:lnTo>
                    <a:pt x="7328" y="30892"/>
                  </a:lnTo>
                  <a:lnTo>
                    <a:pt x="7328" y="30278"/>
                  </a:lnTo>
                  <a:lnTo>
                    <a:pt x="7328" y="30190"/>
                  </a:lnTo>
                  <a:lnTo>
                    <a:pt x="7021" y="29268"/>
                  </a:lnTo>
                  <a:lnTo>
                    <a:pt x="7021" y="29225"/>
                  </a:lnTo>
                  <a:lnTo>
                    <a:pt x="6187" y="27952"/>
                  </a:lnTo>
                  <a:lnTo>
                    <a:pt x="3730" y="24836"/>
                  </a:lnTo>
                  <a:lnTo>
                    <a:pt x="527" y="20843"/>
                  </a:lnTo>
                  <a:lnTo>
                    <a:pt x="395" y="20317"/>
                  </a:lnTo>
                  <a:lnTo>
                    <a:pt x="527" y="20097"/>
                  </a:lnTo>
                  <a:lnTo>
                    <a:pt x="1580" y="19439"/>
                  </a:lnTo>
                  <a:lnTo>
                    <a:pt x="1580" y="19395"/>
                  </a:lnTo>
                  <a:lnTo>
                    <a:pt x="4915" y="16455"/>
                  </a:lnTo>
                  <a:lnTo>
                    <a:pt x="7592" y="14217"/>
                  </a:lnTo>
                  <a:lnTo>
                    <a:pt x="10268" y="12023"/>
                  </a:lnTo>
                  <a:lnTo>
                    <a:pt x="12287" y="10839"/>
                  </a:lnTo>
                  <a:lnTo>
                    <a:pt x="14569" y="9522"/>
                  </a:lnTo>
                  <a:lnTo>
                    <a:pt x="16587" y="8469"/>
                  </a:lnTo>
                  <a:lnTo>
                    <a:pt x="18957" y="7328"/>
                  </a:lnTo>
                  <a:lnTo>
                    <a:pt x="21677" y="6100"/>
                  </a:lnTo>
                  <a:lnTo>
                    <a:pt x="24091" y="5003"/>
                  </a:lnTo>
                  <a:lnTo>
                    <a:pt x="26811" y="3862"/>
                  </a:lnTo>
                  <a:lnTo>
                    <a:pt x="29488" y="2501"/>
                  </a:lnTo>
                  <a:lnTo>
                    <a:pt x="33174" y="351"/>
                  </a:lnTo>
                  <a:lnTo>
                    <a:pt x="33262" y="264"/>
                  </a:lnTo>
                  <a:lnTo>
                    <a:pt x="33262" y="220"/>
                  </a:lnTo>
                  <a:lnTo>
                    <a:pt x="33262" y="176"/>
                  </a:lnTo>
                  <a:lnTo>
                    <a:pt x="33262" y="88"/>
                  </a:lnTo>
                  <a:lnTo>
                    <a:pt x="33218" y="44"/>
                  </a:lnTo>
                  <a:lnTo>
                    <a:pt x="3313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8" name="Google Shape;5258;p168"/>
            <p:cNvSpPr/>
            <p:nvPr/>
          </p:nvSpPr>
          <p:spPr>
            <a:xfrm>
              <a:off x="1213350" y="2372050"/>
              <a:ext cx="713100" cy="742700"/>
            </a:xfrm>
            <a:custGeom>
              <a:avLst/>
              <a:gdLst/>
              <a:ahLst/>
              <a:cxnLst/>
              <a:rect l="l" t="t" r="r" b="b"/>
              <a:pathLst>
                <a:path w="28524" h="29708" extrusionOk="0">
                  <a:moveTo>
                    <a:pt x="28348" y="1"/>
                  </a:moveTo>
                  <a:lnTo>
                    <a:pt x="28260" y="45"/>
                  </a:lnTo>
                  <a:lnTo>
                    <a:pt x="25100" y="1932"/>
                  </a:lnTo>
                  <a:lnTo>
                    <a:pt x="23214" y="2941"/>
                  </a:lnTo>
                  <a:lnTo>
                    <a:pt x="21239" y="3906"/>
                  </a:lnTo>
                  <a:lnTo>
                    <a:pt x="19308" y="4784"/>
                  </a:lnTo>
                  <a:lnTo>
                    <a:pt x="17334" y="5662"/>
                  </a:lnTo>
                  <a:lnTo>
                    <a:pt x="15052" y="6715"/>
                  </a:lnTo>
                  <a:lnTo>
                    <a:pt x="12726" y="7812"/>
                  </a:lnTo>
                  <a:lnTo>
                    <a:pt x="10400" y="8953"/>
                  </a:lnTo>
                  <a:lnTo>
                    <a:pt x="9303" y="9567"/>
                  </a:lnTo>
                  <a:lnTo>
                    <a:pt x="8163" y="10225"/>
                  </a:lnTo>
                  <a:lnTo>
                    <a:pt x="5925" y="11541"/>
                  </a:lnTo>
                  <a:lnTo>
                    <a:pt x="5925" y="11585"/>
                  </a:lnTo>
                  <a:lnTo>
                    <a:pt x="2195" y="14569"/>
                  </a:lnTo>
                  <a:lnTo>
                    <a:pt x="703" y="16017"/>
                  </a:lnTo>
                  <a:lnTo>
                    <a:pt x="132" y="16719"/>
                  </a:lnTo>
                  <a:lnTo>
                    <a:pt x="89" y="16807"/>
                  </a:lnTo>
                  <a:lnTo>
                    <a:pt x="1" y="17158"/>
                  </a:lnTo>
                  <a:lnTo>
                    <a:pt x="1" y="17246"/>
                  </a:lnTo>
                  <a:lnTo>
                    <a:pt x="132" y="17685"/>
                  </a:lnTo>
                  <a:lnTo>
                    <a:pt x="132" y="17772"/>
                  </a:lnTo>
                  <a:lnTo>
                    <a:pt x="3292" y="22643"/>
                  </a:lnTo>
                  <a:lnTo>
                    <a:pt x="4038" y="24135"/>
                  </a:lnTo>
                  <a:lnTo>
                    <a:pt x="4213" y="25144"/>
                  </a:lnTo>
                  <a:lnTo>
                    <a:pt x="4082" y="25715"/>
                  </a:lnTo>
                  <a:lnTo>
                    <a:pt x="3511" y="26417"/>
                  </a:lnTo>
                  <a:lnTo>
                    <a:pt x="3511" y="26461"/>
                  </a:lnTo>
                  <a:lnTo>
                    <a:pt x="2151" y="29489"/>
                  </a:lnTo>
                  <a:lnTo>
                    <a:pt x="2107" y="29532"/>
                  </a:lnTo>
                  <a:lnTo>
                    <a:pt x="2151" y="29620"/>
                  </a:lnTo>
                  <a:lnTo>
                    <a:pt x="2151" y="29664"/>
                  </a:lnTo>
                  <a:lnTo>
                    <a:pt x="2239" y="29708"/>
                  </a:lnTo>
                  <a:lnTo>
                    <a:pt x="2370" y="29708"/>
                  </a:lnTo>
                  <a:lnTo>
                    <a:pt x="2458" y="29620"/>
                  </a:lnTo>
                  <a:lnTo>
                    <a:pt x="3818" y="26592"/>
                  </a:lnTo>
                  <a:lnTo>
                    <a:pt x="4389" y="25934"/>
                  </a:lnTo>
                  <a:lnTo>
                    <a:pt x="4389" y="25846"/>
                  </a:lnTo>
                  <a:lnTo>
                    <a:pt x="4564" y="25188"/>
                  </a:lnTo>
                  <a:lnTo>
                    <a:pt x="4564" y="25101"/>
                  </a:lnTo>
                  <a:lnTo>
                    <a:pt x="4389" y="24047"/>
                  </a:lnTo>
                  <a:lnTo>
                    <a:pt x="4345" y="23960"/>
                  </a:lnTo>
                  <a:lnTo>
                    <a:pt x="3599" y="22468"/>
                  </a:lnTo>
                  <a:lnTo>
                    <a:pt x="3599" y="22424"/>
                  </a:lnTo>
                  <a:lnTo>
                    <a:pt x="440" y="17597"/>
                  </a:lnTo>
                  <a:lnTo>
                    <a:pt x="352" y="17202"/>
                  </a:lnTo>
                  <a:lnTo>
                    <a:pt x="440" y="16939"/>
                  </a:lnTo>
                  <a:lnTo>
                    <a:pt x="966" y="16281"/>
                  </a:lnTo>
                  <a:lnTo>
                    <a:pt x="2414" y="14833"/>
                  </a:lnTo>
                  <a:lnTo>
                    <a:pt x="6100" y="11849"/>
                  </a:lnTo>
                  <a:lnTo>
                    <a:pt x="8338" y="10532"/>
                  </a:lnTo>
                  <a:lnTo>
                    <a:pt x="9479" y="9874"/>
                  </a:lnTo>
                  <a:lnTo>
                    <a:pt x="10576" y="9260"/>
                  </a:lnTo>
                  <a:lnTo>
                    <a:pt x="12858" y="8119"/>
                  </a:lnTo>
                  <a:lnTo>
                    <a:pt x="15183" y="7022"/>
                  </a:lnTo>
                  <a:lnTo>
                    <a:pt x="17465" y="6013"/>
                  </a:lnTo>
                  <a:lnTo>
                    <a:pt x="19440" y="5135"/>
                  </a:lnTo>
                  <a:lnTo>
                    <a:pt x="21414" y="4213"/>
                  </a:lnTo>
                  <a:lnTo>
                    <a:pt x="23345" y="3248"/>
                  </a:lnTo>
                  <a:lnTo>
                    <a:pt x="25276" y="2239"/>
                  </a:lnTo>
                  <a:lnTo>
                    <a:pt x="28435" y="352"/>
                  </a:lnTo>
                  <a:lnTo>
                    <a:pt x="28523" y="308"/>
                  </a:lnTo>
                  <a:lnTo>
                    <a:pt x="28523" y="220"/>
                  </a:lnTo>
                  <a:lnTo>
                    <a:pt x="28523" y="176"/>
                  </a:lnTo>
                  <a:lnTo>
                    <a:pt x="28523" y="89"/>
                  </a:lnTo>
                  <a:lnTo>
                    <a:pt x="28479" y="45"/>
                  </a:lnTo>
                  <a:lnTo>
                    <a:pt x="2839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9" name="Google Shape;5259;p168"/>
            <p:cNvSpPr/>
            <p:nvPr/>
          </p:nvSpPr>
          <p:spPr>
            <a:xfrm>
              <a:off x="1438250" y="2649600"/>
              <a:ext cx="150300" cy="318150"/>
            </a:xfrm>
            <a:custGeom>
              <a:avLst/>
              <a:gdLst/>
              <a:ahLst/>
              <a:cxnLst/>
              <a:rect l="l" t="t" r="r" b="b"/>
              <a:pathLst>
                <a:path w="6012" h="12726" extrusionOk="0">
                  <a:moveTo>
                    <a:pt x="5836" y="1"/>
                  </a:moveTo>
                  <a:lnTo>
                    <a:pt x="5749" y="45"/>
                  </a:lnTo>
                  <a:lnTo>
                    <a:pt x="2677" y="2239"/>
                  </a:lnTo>
                  <a:lnTo>
                    <a:pt x="1799" y="3028"/>
                  </a:lnTo>
                  <a:lnTo>
                    <a:pt x="1756" y="3072"/>
                  </a:lnTo>
                  <a:lnTo>
                    <a:pt x="1712" y="3160"/>
                  </a:lnTo>
                  <a:lnTo>
                    <a:pt x="1931" y="4476"/>
                  </a:lnTo>
                  <a:lnTo>
                    <a:pt x="2809" y="7767"/>
                  </a:lnTo>
                  <a:lnTo>
                    <a:pt x="3072" y="9303"/>
                  </a:lnTo>
                  <a:lnTo>
                    <a:pt x="3028" y="10269"/>
                  </a:lnTo>
                  <a:lnTo>
                    <a:pt x="2809" y="10664"/>
                  </a:lnTo>
                  <a:lnTo>
                    <a:pt x="702" y="11936"/>
                  </a:lnTo>
                  <a:lnTo>
                    <a:pt x="88" y="12419"/>
                  </a:lnTo>
                  <a:lnTo>
                    <a:pt x="44" y="12463"/>
                  </a:lnTo>
                  <a:lnTo>
                    <a:pt x="0" y="12550"/>
                  </a:lnTo>
                  <a:lnTo>
                    <a:pt x="0" y="12594"/>
                  </a:lnTo>
                  <a:lnTo>
                    <a:pt x="44" y="12682"/>
                  </a:lnTo>
                  <a:lnTo>
                    <a:pt x="88" y="12726"/>
                  </a:lnTo>
                  <a:lnTo>
                    <a:pt x="176" y="12726"/>
                  </a:lnTo>
                  <a:lnTo>
                    <a:pt x="264" y="12682"/>
                  </a:lnTo>
                  <a:lnTo>
                    <a:pt x="922" y="12243"/>
                  </a:lnTo>
                  <a:lnTo>
                    <a:pt x="3028" y="10971"/>
                  </a:lnTo>
                  <a:lnTo>
                    <a:pt x="3116" y="10883"/>
                  </a:lnTo>
                  <a:lnTo>
                    <a:pt x="3379" y="10400"/>
                  </a:lnTo>
                  <a:lnTo>
                    <a:pt x="3379" y="10313"/>
                  </a:lnTo>
                  <a:lnTo>
                    <a:pt x="3423" y="9303"/>
                  </a:lnTo>
                  <a:lnTo>
                    <a:pt x="3423" y="9259"/>
                  </a:lnTo>
                  <a:lnTo>
                    <a:pt x="3160" y="7724"/>
                  </a:lnTo>
                  <a:lnTo>
                    <a:pt x="2282" y="4433"/>
                  </a:lnTo>
                  <a:lnTo>
                    <a:pt x="2107" y="3204"/>
                  </a:lnTo>
                  <a:lnTo>
                    <a:pt x="2896" y="2502"/>
                  </a:lnTo>
                  <a:lnTo>
                    <a:pt x="5968" y="308"/>
                  </a:lnTo>
                  <a:lnTo>
                    <a:pt x="6012" y="264"/>
                  </a:lnTo>
                  <a:lnTo>
                    <a:pt x="6012" y="220"/>
                  </a:lnTo>
                  <a:lnTo>
                    <a:pt x="6012" y="132"/>
                  </a:lnTo>
                  <a:lnTo>
                    <a:pt x="6012" y="88"/>
                  </a:lnTo>
                  <a:lnTo>
                    <a:pt x="5968" y="45"/>
                  </a:lnTo>
                  <a:lnTo>
                    <a:pt x="588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0" name="Google Shape;5260;p168"/>
            <p:cNvSpPr/>
            <p:nvPr/>
          </p:nvSpPr>
          <p:spPr>
            <a:xfrm>
              <a:off x="812950" y="2979800"/>
              <a:ext cx="295125" cy="758050"/>
            </a:xfrm>
            <a:custGeom>
              <a:avLst/>
              <a:gdLst/>
              <a:ahLst/>
              <a:cxnLst/>
              <a:rect l="l" t="t" r="r" b="b"/>
              <a:pathLst>
                <a:path w="11805" h="30322" extrusionOk="0">
                  <a:moveTo>
                    <a:pt x="88" y="1"/>
                  </a:moveTo>
                  <a:lnTo>
                    <a:pt x="44" y="88"/>
                  </a:lnTo>
                  <a:lnTo>
                    <a:pt x="0" y="132"/>
                  </a:lnTo>
                  <a:lnTo>
                    <a:pt x="0" y="220"/>
                  </a:lnTo>
                  <a:lnTo>
                    <a:pt x="395" y="1580"/>
                  </a:lnTo>
                  <a:lnTo>
                    <a:pt x="790" y="3906"/>
                  </a:lnTo>
                  <a:lnTo>
                    <a:pt x="1010" y="6495"/>
                  </a:lnTo>
                  <a:lnTo>
                    <a:pt x="1054" y="6539"/>
                  </a:lnTo>
                  <a:lnTo>
                    <a:pt x="1317" y="7373"/>
                  </a:lnTo>
                  <a:lnTo>
                    <a:pt x="1361" y="7460"/>
                  </a:lnTo>
                  <a:lnTo>
                    <a:pt x="4739" y="10707"/>
                  </a:lnTo>
                  <a:lnTo>
                    <a:pt x="7855" y="13735"/>
                  </a:lnTo>
                  <a:lnTo>
                    <a:pt x="8469" y="14481"/>
                  </a:lnTo>
                  <a:lnTo>
                    <a:pt x="9435" y="18255"/>
                  </a:lnTo>
                  <a:lnTo>
                    <a:pt x="9435" y="18299"/>
                  </a:lnTo>
                  <a:lnTo>
                    <a:pt x="10093" y="19747"/>
                  </a:lnTo>
                  <a:lnTo>
                    <a:pt x="9917" y="23257"/>
                  </a:lnTo>
                  <a:lnTo>
                    <a:pt x="9917" y="23345"/>
                  </a:lnTo>
                  <a:lnTo>
                    <a:pt x="11102" y="26153"/>
                  </a:lnTo>
                  <a:lnTo>
                    <a:pt x="11453" y="30190"/>
                  </a:lnTo>
                  <a:lnTo>
                    <a:pt x="11497" y="30278"/>
                  </a:lnTo>
                  <a:lnTo>
                    <a:pt x="11629" y="30322"/>
                  </a:lnTo>
                  <a:lnTo>
                    <a:pt x="11716" y="30322"/>
                  </a:lnTo>
                  <a:lnTo>
                    <a:pt x="11760" y="30278"/>
                  </a:lnTo>
                  <a:lnTo>
                    <a:pt x="11804" y="30190"/>
                  </a:lnTo>
                  <a:lnTo>
                    <a:pt x="11804" y="30146"/>
                  </a:lnTo>
                  <a:lnTo>
                    <a:pt x="11453" y="26109"/>
                  </a:lnTo>
                  <a:lnTo>
                    <a:pt x="11453" y="26022"/>
                  </a:lnTo>
                  <a:lnTo>
                    <a:pt x="10268" y="23257"/>
                  </a:lnTo>
                  <a:lnTo>
                    <a:pt x="10444" y="19703"/>
                  </a:lnTo>
                  <a:lnTo>
                    <a:pt x="10444" y="19615"/>
                  </a:lnTo>
                  <a:lnTo>
                    <a:pt x="9742" y="18123"/>
                  </a:lnTo>
                  <a:lnTo>
                    <a:pt x="8777" y="14350"/>
                  </a:lnTo>
                  <a:lnTo>
                    <a:pt x="8733" y="14306"/>
                  </a:lnTo>
                  <a:lnTo>
                    <a:pt x="8118" y="13516"/>
                  </a:lnTo>
                  <a:lnTo>
                    <a:pt x="8118" y="13472"/>
                  </a:lnTo>
                  <a:lnTo>
                    <a:pt x="4959" y="10444"/>
                  </a:lnTo>
                  <a:lnTo>
                    <a:pt x="1624" y="7241"/>
                  </a:lnTo>
                  <a:lnTo>
                    <a:pt x="1361" y="6451"/>
                  </a:lnTo>
                  <a:lnTo>
                    <a:pt x="1097" y="3862"/>
                  </a:lnTo>
                  <a:lnTo>
                    <a:pt x="746" y="1493"/>
                  </a:lnTo>
                  <a:lnTo>
                    <a:pt x="351" y="132"/>
                  </a:lnTo>
                  <a:lnTo>
                    <a:pt x="308" y="45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1" name="Google Shape;5261;p168"/>
            <p:cNvSpPr/>
            <p:nvPr/>
          </p:nvSpPr>
          <p:spPr>
            <a:xfrm>
              <a:off x="752600" y="2734075"/>
              <a:ext cx="357675" cy="1117875"/>
            </a:xfrm>
            <a:custGeom>
              <a:avLst/>
              <a:gdLst/>
              <a:ahLst/>
              <a:cxnLst/>
              <a:rect l="l" t="t" r="r" b="b"/>
              <a:pathLst>
                <a:path w="14307" h="44715" extrusionOk="0">
                  <a:moveTo>
                    <a:pt x="2590" y="0"/>
                  </a:moveTo>
                  <a:lnTo>
                    <a:pt x="1274" y="395"/>
                  </a:lnTo>
                  <a:lnTo>
                    <a:pt x="1142" y="483"/>
                  </a:lnTo>
                  <a:lnTo>
                    <a:pt x="133" y="2151"/>
                  </a:lnTo>
                  <a:lnTo>
                    <a:pt x="133" y="2238"/>
                  </a:lnTo>
                  <a:lnTo>
                    <a:pt x="1" y="4257"/>
                  </a:lnTo>
                  <a:lnTo>
                    <a:pt x="1" y="4301"/>
                  </a:lnTo>
                  <a:lnTo>
                    <a:pt x="133" y="6846"/>
                  </a:lnTo>
                  <a:lnTo>
                    <a:pt x="133" y="6890"/>
                  </a:lnTo>
                  <a:lnTo>
                    <a:pt x="1054" y="9874"/>
                  </a:lnTo>
                  <a:lnTo>
                    <a:pt x="1800" y="12989"/>
                  </a:lnTo>
                  <a:lnTo>
                    <a:pt x="2195" y="15227"/>
                  </a:lnTo>
                  <a:lnTo>
                    <a:pt x="2458" y="17245"/>
                  </a:lnTo>
                  <a:lnTo>
                    <a:pt x="3029" y="19878"/>
                  </a:lnTo>
                  <a:lnTo>
                    <a:pt x="3424" y="21151"/>
                  </a:lnTo>
                  <a:lnTo>
                    <a:pt x="3424" y="21239"/>
                  </a:lnTo>
                  <a:lnTo>
                    <a:pt x="4257" y="22379"/>
                  </a:lnTo>
                  <a:lnTo>
                    <a:pt x="4257" y="22423"/>
                  </a:lnTo>
                  <a:lnTo>
                    <a:pt x="5486" y="23740"/>
                  </a:lnTo>
                  <a:lnTo>
                    <a:pt x="6144" y="25407"/>
                  </a:lnTo>
                  <a:lnTo>
                    <a:pt x="6188" y="25407"/>
                  </a:lnTo>
                  <a:lnTo>
                    <a:pt x="7680" y="27557"/>
                  </a:lnTo>
                  <a:lnTo>
                    <a:pt x="8689" y="29181"/>
                  </a:lnTo>
                  <a:lnTo>
                    <a:pt x="9084" y="30190"/>
                  </a:lnTo>
                  <a:lnTo>
                    <a:pt x="9084" y="32121"/>
                  </a:lnTo>
                  <a:lnTo>
                    <a:pt x="9084" y="32165"/>
                  </a:lnTo>
                  <a:lnTo>
                    <a:pt x="9304" y="32998"/>
                  </a:lnTo>
                  <a:lnTo>
                    <a:pt x="9304" y="33042"/>
                  </a:lnTo>
                  <a:lnTo>
                    <a:pt x="10488" y="35368"/>
                  </a:lnTo>
                  <a:lnTo>
                    <a:pt x="10532" y="35368"/>
                  </a:lnTo>
                  <a:lnTo>
                    <a:pt x="11585" y="36992"/>
                  </a:lnTo>
                  <a:lnTo>
                    <a:pt x="12551" y="39317"/>
                  </a:lnTo>
                  <a:lnTo>
                    <a:pt x="13560" y="41555"/>
                  </a:lnTo>
                  <a:lnTo>
                    <a:pt x="13955" y="43179"/>
                  </a:lnTo>
                  <a:lnTo>
                    <a:pt x="13955" y="44276"/>
                  </a:lnTo>
                  <a:lnTo>
                    <a:pt x="13955" y="44495"/>
                  </a:lnTo>
                  <a:lnTo>
                    <a:pt x="13955" y="44583"/>
                  </a:lnTo>
                  <a:lnTo>
                    <a:pt x="13955" y="44627"/>
                  </a:lnTo>
                  <a:lnTo>
                    <a:pt x="14043" y="44671"/>
                  </a:lnTo>
                  <a:lnTo>
                    <a:pt x="14087" y="44715"/>
                  </a:lnTo>
                  <a:lnTo>
                    <a:pt x="14130" y="44715"/>
                  </a:lnTo>
                  <a:lnTo>
                    <a:pt x="14218" y="44671"/>
                  </a:lnTo>
                  <a:lnTo>
                    <a:pt x="14306" y="44539"/>
                  </a:lnTo>
                  <a:lnTo>
                    <a:pt x="14306" y="44320"/>
                  </a:lnTo>
                  <a:lnTo>
                    <a:pt x="14306" y="44276"/>
                  </a:lnTo>
                  <a:lnTo>
                    <a:pt x="14306" y="43135"/>
                  </a:lnTo>
                  <a:lnTo>
                    <a:pt x="14306" y="43091"/>
                  </a:lnTo>
                  <a:lnTo>
                    <a:pt x="13911" y="41467"/>
                  </a:lnTo>
                  <a:lnTo>
                    <a:pt x="13867" y="41423"/>
                  </a:lnTo>
                  <a:lnTo>
                    <a:pt x="12858" y="39186"/>
                  </a:lnTo>
                  <a:lnTo>
                    <a:pt x="11893" y="36860"/>
                  </a:lnTo>
                  <a:lnTo>
                    <a:pt x="11893" y="36816"/>
                  </a:lnTo>
                  <a:lnTo>
                    <a:pt x="10796" y="35192"/>
                  </a:lnTo>
                  <a:lnTo>
                    <a:pt x="9611" y="32911"/>
                  </a:lnTo>
                  <a:lnTo>
                    <a:pt x="9435" y="32077"/>
                  </a:lnTo>
                  <a:lnTo>
                    <a:pt x="9435" y="30146"/>
                  </a:lnTo>
                  <a:lnTo>
                    <a:pt x="9435" y="30058"/>
                  </a:lnTo>
                  <a:lnTo>
                    <a:pt x="9040" y="29049"/>
                  </a:lnTo>
                  <a:lnTo>
                    <a:pt x="8996" y="29005"/>
                  </a:lnTo>
                  <a:lnTo>
                    <a:pt x="7987" y="27338"/>
                  </a:lnTo>
                  <a:lnTo>
                    <a:pt x="6495" y="25232"/>
                  </a:lnTo>
                  <a:lnTo>
                    <a:pt x="5793" y="23564"/>
                  </a:lnTo>
                  <a:lnTo>
                    <a:pt x="5749" y="23520"/>
                  </a:lnTo>
                  <a:lnTo>
                    <a:pt x="4521" y="22160"/>
                  </a:lnTo>
                  <a:lnTo>
                    <a:pt x="3731" y="21063"/>
                  </a:lnTo>
                  <a:lnTo>
                    <a:pt x="3380" y="19790"/>
                  </a:lnTo>
                  <a:lnTo>
                    <a:pt x="2809" y="17202"/>
                  </a:lnTo>
                  <a:lnTo>
                    <a:pt x="2546" y="15183"/>
                  </a:lnTo>
                  <a:lnTo>
                    <a:pt x="2107" y="12901"/>
                  </a:lnTo>
                  <a:lnTo>
                    <a:pt x="1405" y="9786"/>
                  </a:lnTo>
                  <a:lnTo>
                    <a:pt x="484" y="6802"/>
                  </a:lnTo>
                  <a:lnTo>
                    <a:pt x="352" y="4257"/>
                  </a:lnTo>
                  <a:lnTo>
                    <a:pt x="484" y="2282"/>
                  </a:lnTo>
                  <a:lnTo>
                    <a:pt x="1405" y="703"/>
                  </a:lnTo>
                  <a:lnTo>
                    <a:pt x="2678" y="352"/>
                  </a:lnTo>
                  <a:lnTo>
                    <a:pt x="2722" y="308"/>
                  </a:lnTo>
                  <a:lnTo>
                    <a:pt x="2765" y="264"/>
                  </a:lnTo>
                  <a:lnTo>
                    <a:pt x="2809" y="220"/>
                  </a:lnTo>
                  <a:lnTo>
                    <a:pt x="2809" y="132"/>
                  </a:lnTo>
                  <a:lnTo>
                    <a:pt x="2765" y="88"/>
                  </a:lnTo>
                  <a:lnTo>
                    <a:pt x="2722" y="44"/>
                  </a:lnTo>
                  <a:lnTo>
                    <a:pt x="263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2" name="Google Shape;5262;p168"/>
            <p:cNvSpPr/>
            <p:nvPr/>
          </p:nvSpPr>
          <p:spPr>
            <a:xfrm>
              <a:off x="699950" y="2628750"/>
              <a:ext cx="400450" cy="1287925"/>
            </a:xfrm>
            <a:custGeom>
              <a:avLst/>
              <a:gdLst/>
              <a:ahLst/>
              <a:cxnLst/>
              <a:rect l="l" t="t" r="r" b="b"/>
              <a:pathLst>
                <a:path w="16018" h="51517" extrusionOk="0">
                  <a:moveTo>
                    <a:pt x="11848" y="1"/>
                  </a:moveTo>
                  <a:lnTo>
                    <a:pt x="9918" y="1010"/>
                  </a:lnTo>
                  <a:lnTo>
                    <a:pt x="7636" y="1844"/>
                  </a:lnTo>
                  <a:lnTo>
                    <a:pt x="5574" y="2546"/>
                  </a:lnTo>
                  <a:lnTo>
                    <a:pt x="2765" y="3204"/>
                  </a:lnTo>
                  <a:lnTo>
                    <a:pt x="352" y="3994"/>
                  </a:lnTo>
                  <a:lnTo>
                    <a:pt x="264" y="4082"/>
                  </a:lnTo>
                  <a:lnTo>
                    <a:pt x="220" y="4126"/>
                  </a:lnTo>
                  <a:lnTo>
                    <a:pt x="1" y="5003"/>
                  </a:lnTo>
                  <a:lnTo>
                    <a:pt x="1" y="5047"/>
                  </a:lnTo>
                  <a:lnTo>
                    <a:pt x="88" y="7461"/>
                  </a:lnTo>
                  <a:lnTo>
                    <a:pt x="220" y="9655"/>
                  </a:lnTo>
                  <a:lnTo>
                    <a:pt x="220" y="9699"/>
                  </a:lnTo>
                  <a:lnTo>
                    <a:pt x="1098" y="11849"/>
                  </a:lnTo>
                  <a:lnTo>
                    <a:pt x="1493" y="12990"/>
                  </a:lnTo>
                  <a:lnTo>
                    <a:pt x="1800" y="14174"/>
                  </a:lnTo>
                  <a:lnTo>
                    <a:pt x="2370" y="16544"/>
                  </a:lnTo>
                  <a:lnTo>
                    <a:pt x="2897" y="18957"/>
                  </a:lnTo>
                  <a:lnTo>
                    <a:pt x="3380" y="21371"/>
                  </a:lnTo>
                  <a:lnTo>
                    <a:pt x="3774" y="23477"/>
                  </a:lnTo>
                  <a:lnTo>
                    <a:pt x="4213" y="25539"/>
                  </a:lnTo>
                  <a:lnTo>
                    <a:pt x="4959" y="29576"/>
                  </a:lnTo>
                  <a:lnTo>
                    <a:pt x="5003" y="29664"/>
                  </a:lnTo>
                  <a:lnTo>
                    <a:pt x="6978" y="32911"/>
                  </a:lnTo>
                  <a:lnTo>
                    <a:pt x="7680" y="34315"/>
                  </a:lnTo>
                  <a:lnTo>
                    <a:pt x="7943" y="35851"/>
                  </a:lnTo>
                  <a:lnTo>
                    <a:pt x="7987" y="35895"/>
                  </a:lnTo>
                  <a:lnTo>
                    <a:pt x="8514" y="37211"/>
                  </a:lnTo>
                  <a:lnTo>
                    <a:pt x="8557" y="37255"/>
                  </a:lnTo>
                  <a:lnTo>
                    <a:pt x="9654" y="39230"/>
                  </a:lnTo>
                  <a:lnTo>
                    <a:pt x="11059" y="41292"/>
                  </a:lnTo>
                  <a:lnTo>
                    <a:pt x="11936" y="42697"/>
                  </a:lnTo>
                  <a:lnTo>
                    <a:pt x="12989" y="45022"/>
                  </a:lnTo>
                  <a:lnTo>
                    <a:pt x="13033" y="45022"/>
                  </a:lnTo>
                  <a:lnTo>
                    <a:pt x="15403" y="48620"/>
                  </a:lnTo>
                  <a:lnTo>
                    <a:pt x="15666" y="49279"/>
                  </a:lnTo>
                  <a:lnTo>
                    <a:pt x="15534" y="50814"/>
                  </a:lnTo>
                  <a:lnTo>
                    <a:pt x="15403" y="51297"/>
                  </a:lnTo>
                  <a:lnTo>
                    <a:pt x="15403" y="51385"/>
                  </a:lnTo>
                  <a:lnTo>
                    <a:pt x="15403" y="51429"/>
                  </a:lnTo>
                  <a:lnTo>
                    <a:pt x="15447" y="51473"/>
                  </a:lnTo>
                  <a:lnTo>
                    <a:pt x="15491" y="51516"/>
                  </a:lnTo>
                  <a:lnTo>
                    <a:pt x="15666" y="51516"/>
                  </a:lnTo>
                  <a:lnTo>
                    <a:pt x="15710" y="51429"/>
                  </a:lnTo>
                  <a:lnTo>
                    <a:pt x="15885" y="50902"/>
                  </a:lnTo>
                  <a:lnTo>
                    <a:pt x="15885" y="50858"/>
                  </a:lnTo>
                  <a:lnTo>
                    <a:pt x="16017" y="49235"/>
                  </a:lnTo>
                  <a:lnTo>
                    <a:pt x="16017" y="49147"/>
                  </a:lnTo>
                  <a:lnTo>
                    <a:pt x="15710" y="48445"/>
                  </a:lnTo>
                  <a:lnTo>
                    <a:pt x="15666" y="48445"/>
                  </a:lnTo>
                  <a:lnTo>
                    <a:pt x="13340" y="44847"/>
                  </a:lnTo>
                  <a:lnTo>
                    <a:pt x="12243" y="42521"/>
                  </a:lnTo>
                  <a:lnTo>
                    <a:pt x="11322" y="41073"/>
                  </a:lnTo>
                  <a:lnTo>
                    <a:pt x="9962" y="39054"/>
                  </a:lnTo>
                  <a:lnTo>
                    <a:pt x="8865" y="37080"/>
                  </a:lnTo>
                  <a:lnTo>
                    <a:pt x="8294" y="35763"/>
                  </a:lnTo>
                  <a:lnTo>
                    <a:pt x="8031" y="34228"/>
                  </a:lnTo>
                  <a:lnTo>
                    <a:pt x="8031" y="34184"/>
                  </a:lnTo>
                  <a:lnTo>
                    <a:pt x="7285" y="32736"/>
                  </a:lnTo>
                  <a:lnTo>
                    <a:pt x="5310" y="29489"/>
                  </a:lnTo>
                  <a:lnTo>
                    <a:pt x="4564" y="25495"/>
                  </a:lnTo>
                  <a:lnTo>
                    <a:pt x="4125" y="23389"/>
                  </a:lnTo>
                  <a:lnTo>
                    <a:pt x="3731" y="21327"/>
                  </a:lnTo>
                  <a:lnTo>
                    <a:pt x="3248" y="18913"/>
                  </a:lnTo>
                  <a:lnTo>
                    <a:pt x="2721" y="16456"/>
                  </a:lnTo>
                  <a:lnTo>
                    <a:pt x="2151" y="14087"/>
                  </a:lnTo>
                  <a:lnTo>
                    <a:pt x="1800" y="12902"/>
                  </a:lnTo>
                  <a:lnTo>
                    <a:pt x="1449" y="11717"/>
                  </a:lnTo>
                  <a:lnTo>
                    <a:pt x="571" y="9611"/>
                  </a:lnTo>
                  <a:lnTo>
                    <a:pt x="440" y="7417"/>
                  </a:lnTo>
                  <a:lnTo>
                    <a:pt x="352" y="5091"/>
                  </a:lnTo>
                  <a:lnTo>
                    <a:pt x="571" y="4301"/>
                  </a:lnTo>
                  <a:lnTo>
                    <a:pt x="2853" y="3555"/>
                  </a:lnTo>
                  <a:lnTo>
                    <a:pt x="5705" y="2853"/>
                  </a:lnTo>
                  <a:lnTo>
                    <a:pt x="7768" y="2195"/>
                  </a:lnTo>
                  <a:lnTo>
                    <a:pt x="10049" y="1317"/>
                  </a:lnTo>
                  <a:lnTo>
                    <a:pt x="12024" y="308"/>
                  </a:lnTo>
                  <a:lnTo>
                    <a:pt x="12068" y="264"/>
                  </a:lnTo>
                  <a:lnTo>
                    <a:pt x="12112" y="220"/>
                  </a:lnTo>
                  <a:lnTo>
                    <a:pt x="12112" y="133"/>
                  </a:lnTo>
                  <a:lnTo>
                    <a:pt x="12112" y="89"/>
                  </a:lnTo>
                  <a:lnTo>
                    <a:pt x="12068" y="45"/>
                  </a:lnTo>
                  <a:lnTo>
                    <a:pt x="1198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3" name="Google Shape;5263;p168"/>
            <p:cNvSpPr/>
            <p:nvPr/>
          </p:nvSpPr>
          <p:spPr>
            <a:xfrm>
              <a:off x="651675" y="2566225"/>
              <a:ext cx="432250" cy="1407500"/>
            </a:xfrm>
            <a:custGeom>
              <a:avLst/>
              <a:gdLst/>
              <a:ahLst/>
              <a:cxnLst/>
              <a:rect l="l" t="t" r="r" b="b"/>
              <a:pathLst>
                <a:path w="17290" h="56300" extrusionOk="0">
                  <a:moveTo>
                    <a:pt x="14745" y="1"/>
                  </a:moveTo>
                  <a:lnTo>
                    <a:pt x="14657" y="45"/>
                  </a:lnTo>
                  <a:lnTo>
                    <a:pt x="12112" y="1756"/>
                  </a:lnTo>
                  <a:lnTo>
                    <a:pt x="9479" y="2809"/>
                  </a:lnTo>
                  <a:lnTo>
                    <a:pt x="7548" y="3511"/>
                  </a:lnTo>
                  <a:lnTo>
                    <a:pt x="4345" y="4301"/>
                  </a:lnTo>
                  <a:lnTo>
                    <a:pt x="4301" y="4301"/>
                  </a:lnTo>
                  <a:lnTo>
                    <a:pt x="2765" y="5179"/>
                  </a:lnTo>
                  <a:lnTo>
                    <a:pt x="2722" y="5179"/>
                  </a:lnTo>
                  <a:lnTo>
                    <a:pt x="879" y="6539"/>
                  </a:lnTo>
                  <a:lnTo>
                    <a:pt x="879" y="6583"/>
                  </a:lnTo>
                  <a:lnTo>
                    <a:pt x="264" y="7153"/>
                  </a:lnTo>
                  <a:lnTo>
                    <a:pt x="220" y="7241"/>
                  </a:lnTo>
                  <a:lnTo>
                    <a:pt x="1" y="7987"/>
                  </a:lnTo>
                  <a:lnTo>
                    <a:pt x="1" y="8031"/>
                  </a:lnTo>
                  <a:lnTo>
                    <a:pt x="133" y="10093"/>
                  </a:lnTo>
                  <a:lnTo>
                    <a:pt x="133" y="10181"/>
                  </a:lnTo>
                  <a:lnTo>
                    <a:pt x="1317" y="12902"/>
                  </a:lnTo>
                  <a:lnTo>
                    <a:pt x="2327" y="16193"/>
                  </a:lnTo>
                  <a:lnTo>
                    <a:pt x="3160" y="20010"/>
                  </a:lnTo>
                  <a:lnTo>
                    <a:pt x="3599" y="22511"/>
                  </a:lnTo>
                  <a:lnTo>
                    <a:pt x="4740" y="27119"/>
                  </a:lnTo>
                  <a:lnTo>
                    <a:pt x="5398" y="30278"/>
                  </a:lnTo>
                  <a:lnTo>
                    <a:pt x="5705" y="32297"/>
                  </a:lnTo>
                  <a:lnTo>
                    <a:pt x="5662" y="34710"/>
                  </a:lnTo>
                  <a:lnTo>
                    <a:pt x="5749" y="35719"/>
                  </a:lnTo>
                  <a:lnTo>
                    <a:pt x="5749" y="35763"/>
                  </a:lnTo>
                  <a:lnTo>
                    <a:pt x="6671" y="37913"/>
                  </a:lnTo>
                  <a:lnTo>
                    <a:pt x="7768" y="40020"/>
                  </a:lnTo>
                  <a:lnTo>
                    <a:pt x="9172" y="42082"/>
                  </a:lnTo>
                  <a:lnTo>
                    <a:pt x="10445" y="44013"/>
                  </a:lnTo>
                  <a:lnTo>
                    <a:pt x="11761" y="45900"/>
                  </a:lnTo>
                  <a:lnTo>
                    <a:pt x="12726" y="47830"/>
                  </a:lnTo>
                  <a:lnTo>
                    <a:pt x="12726" y="47874"/>
                  </a:lnTo>
                  <a:lnTo>
                    <a:pt x="13999" y="49849"/>
                  </a:lnTo>
                  <a:lnTo>
                    <a:pt x="15315" y="51736"/>
                  </a:lnTo>
                  <a:lnTo>
                    <a:pt x="16632" y="53535"/>
                  </a:lnTo>
                  <a:lnTo>
                    <a:pt x="16939" y="54105"/>
                  </a:lnTo>
                  <a:lnTo>
                    <a:pt x="16939" y="54544"/>
                  </a:lnTo>
                  <a:lnTo>
                    <a:pt x="16325" y="55948"/>
                  </a:lnTo>
                  <a:lnTo>
                    <a:pt x="16325" y="55992"/>
                  </a:lnTo>
                  <a:lnTo>
                    <a:pt x="16281" y="56080"/>
                  </a:lnTo>
                  <a:lnTo>
                    <a:pt x="16281" y="56168"/>
                  </a:lnTo>
                  <a:lnTo>
                    <a:pt x="16325" y="56211"/>
                  </a:lnTo>
                  <a:lnTo>
                    <a:pt x="16368" y="56255"/>
                  </a:lnTo>
                  <a:lnTo>
                    <a:pt x="16412" y="56299"/>
                  </a:lnTo>
                  <a:lnTo>
                    <a:pt x="16456" y="56299"/>
                  </a:lnTo>
                  <a:lnTo>
                    <a:pt x="16544" y="56255"/>
                  </a:lnTo>
                  <a:lnTo>
                    <a:pt x="16632" y="56168"/>
                  </a:lnTo>
                  <a:lnTo>
                    <a:pt x="16632" y="56080"/>
                  </a:lnTo>
                  <a:lnTo>
                    <a:pt x="17246" y="54676"/>
                  </a:lnTo>
                  <a:lnTo>
                    <a:pt x="17290" y="54588"/>
                  </a:lnTo>
                  <a:lnTo>
                    <a:pt x="17290" y="54061"/>
                  </a:lnTo>
                  <a:lnTo>
                    <a:pt x="17290" y="53974"/>
                  </a:lnTo>
                  <a:lnTo>
                    <a:pt x="16895" y="53359"/>
                  </a:lnTo>
                  <a:lnTo>
                    <a:pt x="15579" y="51560"/>
                  </a:lnTo>
                  <a:lnTo>
                    <a:pt x="14306" y="49673"/>
                  </a:lnTo>
                  <a:lnTo>
                    <a:pt x="13033" y="47699"/>
                  </a:lnTo>
                  <a:lnTo>
                    <a:pt x="12068" y="45724"/>
                  </a:lnTo>
                  <a:lnTo>
                    <a:pt x="10752" y="43837"/>
                  </a:lnTo>
                  <a:lnTo>
                    <a:pt x="9435" y="41906"/>
                  </a:lnTo>
                  <a:lnTo>
                    <a:pt x="8075" y="39844"/>
                  </a:lnTo>
                  <a:lnTo>
                    <a:pt x="6978" y="37782"/>
                  </a:lnTo>
                  <a:lnTo>
                    <a:pt x="6100" y="35632"/>
                  </a:lnTo>
                  <a:lnTo>
                    <a:pt x="6013" y="34710"/>
                  </a:lnTo>
                  <a:lnTo>
                    <a:pt x="6056" y="32253"/>
                  </a:lnTo>
                  <a:lnTo>
                    <a:pt x="5749" y="30234"/>
                  </a:lnTo>
                  <a:lnTo>
                    <a:pt x="5091" y="27031"/>
                  </a:lnTo>
                  <a:lnTo>
                    <a:pt x="3950" y="22468"/>
                  </a:lnTo>
                  <a:lnTo>
                    <a:pt x="3468" y="19922"/>
                  </a:lnTo>
                  <a:lnTo>
                    <a:pt x="2678" y="16105"/>
                  </a:lnTo>
                  <a:lnTo>
                    <a:pt x="1668" y="12770"/>
                  </a:lnTo>
                  <a:lnTo>
                    <a:pt x="484" y="10049"/>
                  </a:lnTo>
                  <a:lnTo>
                    <a:pt x="352" y="8031"/>
                  </a:lnTo>
                  <a:lnTo>
                    <a:pt x="571" y="7373"/>
                  </a:lnTo>
                  <a:lnTo>
                    <a:pt x="1098" y="6802"/>
                  </a:lnTo>
                  <a:lnTo>
                    <a:pt x="2941" y="5486"/>
                  </a:lnTo>
                  <a:lnTo>
                    <a:pt x="4433" y="4652"/>
                  </a:lnTo>
                  <a:lnTo>
                    <a:pt x="7636" y="3818"/>
                  </a:lnTo>
                  <a:lnTo>
                    <a:pt x="9611" y="3160"/>
                  </a:lnTo>
                  <a:lnTo>
                    <a:pt x="12244" y="2063"/>
                  </a:lnTo>
                  <a:lnTo>
                    <a:pt x="12288" y="2019"/>
                  </a:lnTo>
                  <a:lnTo>
                    <a:pt x="14876" y="352"/>
                  </a:lnTo>
                  <a:lnTo>
                    <a:pt x="14920" y="308"/>
                  </a:lnTo>
                  <a:lnTo>
                    <a:pt x="14920" y="220"/>
                  </a:lnTo>
                  <a:lnTo>
                    <a:pt x="14920" y="176"/>
                  </a:lnTo>
                  <a:lnTo>
                    <a:pt x="14920" y="89"/>
                  </a:lnTo>
                  <a:lnTo>
                    <a:pt x="14876" y="45"/>
                  </a:lnTo>
                  <a:lnTo>
                    <a:pt x="1478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4" name="Google Shape;5264;p168"/>
            <p:cNvSpPr/>
            <p:nvPr/>
          </p:nvSpPr>
          <p:spPr>
            <a:xfrm>
              <a:off x="591350" y="2376450"/>
              <a:ext cx="593500" cy="1676250"/>
            </a:xfrm>
            <a:custGeom>
              <a:avLst/>
              <a:gdLst/>
              <a:ahLst/>
              <a:cxnLst/>
              <a:rect l="l" t="t" r="r" b="b"/>
              <a:pathLst>
                <a:path w="23740" h="67050" extrusionOk="0">
                  <a:moveTo>
                    <a:pt x="23477" y="0"/>
                  </a:moveTo>
                  <a:lnTo>
                    <a:pt x="19571" y="2370"/>
                  </a:lnTo>
                  <a:lnTo>
                    <a:pt x="17641" y="3730"/>
                  </a:lnTo>
                  <a:lnTo>
                    <a:pt x="15490" y="5222"/>
                  </a:lnTo>
                  <a:lnTo>
                    <a:pt x="13779" y="6363"/>
                  </a:lnTo>
                  <a:lnTo>
                    <a:pt x="11629" y="7285"/>
                  </a:lnTo>
                  <a:lnTo>
                    <a:pt x="8821" y="8338"/>
                  </a:lnTo>
                  <a:lnTo>
                    <a:pt x="7724" y="8777"/>
                  </a:lnTo>
                  <a:lnTo>
                    <a:pt x="6978" y="8908"/>
                  </a:lnTo>
                  <a:lnTo>
                    <a:pt x="6890" y="8952"/>
                  </a:lnTo>
                  <a:lnTo>
                    <a:pt x="3818" y="11541"/>
                  </a:lnTo>
                  <a:lnTo>
                    <a:pt x="2019" y="13121"/>
                  </a:lnTo>
                  <a:lnTo>
                    <a:pt x="2019" y="13165"/>
                  </a:lnTo>
                  <a:lnTo>
                    <a:pt x="703" y="14657"/>
                  </a:lnTo>
                  <a:lnTo>
                    <a:pt x="659" y="14700"/>
                  </a:lnTo>
                  <a:lnTo>
                    <a:pt x="88" y="15754"/>
                  </a:lnTo>
                  <a:lnTo>
                    <a:pt x="44" y="15797"/>
                  </a:lnTo>
                  <a:lnTo>
                    <a:pt x="1" y="16324"/>
                  </a:lnTo>
                  <a:lnTo>
                    <a:pt x="1" y="16412"/>
                  </a:lnTo>
                  <a:lnTo>
                    <a:pt x="1054" y="19176"/>
                  </a:lnTo>
                  <a:lnTo>
                    <a:pt x="1580" y="21282"/>
                  </a:lnTo>
                  <a:lnTo>
                    <a:pt x="2238" y="25100"/>
                  </a:lnTo>
                  <a:lnTo>
                    <a:pt x="2677" y="27513"/>
                  </a:lnTo>
                  <a:lnTo>
                    <a:pt x="3116" y="29795"/>
                  </a:lnTo>
                  <a:lnTo>
                    <a:pt x="3116" y="29839"/>
                  </a:lnTo>
                  <a:lnTo>
                    <a:pt x="4169" y="33174"/>
                  </a:lnTo>
                  <a:lnTo>
                    <a:pt x="5091" y="36114"/>
                  </a:lnTo>
                  <a:lnTo>
                    <a:pt x="5661" y="38878"/>
                  </a:lnTo>
                  <a:lnTo>
                    <a:pt x="5968" y="41029"/>
                  </a:lnTo>
                  <a:lnTo>
                    <a:pt x="5793" y="43837"/>
                  </a:lnTo>
                  <a:lnTo>
                    <a:pt x="5793" y="45899"/>
                  </a:lnTo>
                  <a:lnTo>
                    <a:pt x="5837" y="45899"/>
                  </a:lnTo>
                  <a:lnTo>
                    <a:pt x="6100" y="47918"/>
                  </a:lnTo>
                  <a:lnTo>
                    <a:pt x="6495" y="49761"/>
                  </a:lnTo>
                  <a:lnTo>
                    <a:pt x="6539" y="49805"/>
                  </a:lnTo>
                  <a:lnTo>
                    <a:pt x="7065" y="50902"/>
                  </a:lnTo>
                  <a:lnTo>
                    <a:pt x="7065" y="50946"/>
                  </a:lnTo>
                  <a:lnTo>
                    <a:pt x="8689" y="53271"/>
                  </a:lnTo>
                  <a:lnTo>
                    <a:pt x="9918" y="54939"/>
                  </a:lnTo>
                  <a:lnTo>
                    <a:pt x="12024" y="58230"/>
                  </a:lnTo>
                  <a:lnTo>
                    <a:pt x="13603" y="60292"/>
                  </a:lnTo>
                  <a:lnTo>
                    <a:pt x="15403" y="62837"/>
                  </a:lnTo>
                  <a:lnTo>
                    <a:pt x="16543" y="64768"/>
                  </a:lnTo>
                  <a:lnTo>
                    <a:pt x="16675" y="65426"/>
                  </a:lnTo>
                  <a:lnTo>
                    <a:pt x="16149" y="66786"/>
                  </a:lnTo>
                  <a:lnTo>
                    <a:pt x="16149" y="66874"/>
                  </a:lnTo>
                  <a:lnTo>
                    <a:pt x="16149" y="66918"/>
                  </a:lnTo>
                  <a:lnTo>
                    <a:pt x="16192" y="67006"/>
                  </a:lnTo>
                  <a:lnTo>
                    <a:pt x="16236" y="67050"/>
                  </a:lnTo>
                  <a:lnTo>
                    <a:pt x="16324" y="67050"/>
                  </a:lnTo>
                  <a:lnTo>
                    <a:pt x="16412" y="67006"/>
                  </a:lnTo>
                  <a:lnTo>
                    <a:pt x="16456" y="66918"/>
                  </a:lnTo>
                  <a:lnTo>
                    <a:pt x="17026" y="65470"/>
                  </a:lnTo>
                  <a:lnTo>
                    <a:pt x="17026" y="65382"/>
                  </a:lnTo>
                  <a:lnTo>
                    <a:pt x="16851" y="64680"/>
                  </a:lnTo>
                  <a:lnTo>
                    <a:pt x="16851" y="64636"/>
                  </a:lnTo>
                  <a:lnTo>
                    <a:pt x="15710" y="62662"/>
                  </a:lnTo>
                  <a:lnTo>
                    <a:pt x="15710" y="62618"/>
                  </a:lnTo>
                  <a:lnTo>
                    <a:pt x="13867" y="60073"/>
                  </a:lnTo>
                  <a:lnTo>
                    <a:pt x="12331" y="58010"/>
                  </a:lnTo>
                  <a:lnTo>
                    <a:pt x="10225" y="54719"/>
                  </a:lnTo>
                  <a:lnTo>
                    <a:pt x="8996" y="53052"/>
                  </a:lnTo>
                  <a:lnTo>
                    <a:pt x="7372" y="50770"/>
                  </a:lnTo>
                  <a:lnTo>
                    <a:pt x="6846" y="49673"/>
                  </a:lnTo>
                  <a:lnTo>
                    <a:pt x="6451" y="47830"/>
                  </a:lnTo>
                  <a:lnTo>
                    <a:pt x="6144" y="45855"/>
                  </a:lnTo>
                  <a:lnTo>
                    <a:pt x="6144" y="43837"/>
                  </a:lnTo>
                  <a:lnTo>
                    <a:pt x="6319" y="41029"/>
                  </a:lnTo>
                  <a:lnTo>
                    <a:pt x="6012" y="38835"/>
                  </a:lnTo>
                  <a:lnTo>
                    <a:pt x="5398" y="36026"/>
                  </a:lnTo>
                  <a:lnTo>
                    <a:pt x="4520" y="33086"/>
                  </a:lnTo>
                  <a:lnTo>
                    <a:pt x="3467" y="29751"/>
                  </a:lnTo>
                  <a:lnTo>
                    <a:pt x="3028" y="27470"/>
                  </a:lnTo>
                  <a:lnTo>
                    <a:pt x="2589" y="25056"/>
                  </a:lnTo>
                  <a:lnTo>
                    <a:pt x="1931" y="21195"/>
                  </a:lnTo>
                  <a:lnTo>
                    <a:pt x="1405" y="19088"/>
                  </a:lnTo>
                  <a:lnTo>
                    <a:pt x="1405" y="19045"/>
                  </a:lnTo>
                  <a:lnTo>
                    <a:pt x="352" y="16324"/>
                  </a:lnTo>
                  <a:lnTo>
                    <a:pt x="395" y="15885"/>
                  </a:lnTo>
                  <a:lnTo>
                    <a:pt x="966" y="14876"/>
                  </a:lnTo>
                  <a:lnTo>
                    <a:pt x="2282" y="13384"/>
                  </a:lnTo>
                  <a:lnTo>
                    <a:pt x="4038" y="11804"/>
                  </a:lnTo>
                  <a:lnTo>
                    <a:pt x="7109" y="9259"/>
                  </a:lnTo>
                  <a:lnTo>
                    <a:pt x="7811" y="9128"/>
                  </a:lnTo>
                  <a:lnTo>
                    <a:pt x="7855" y="9128"/>
                  </a:lnTo>
                  <a:lnTo>
                    <a:pt x="8952" y="8645"/>
                  </a:lnTo>
                  <a:lnTo>
                    <a:pt x="11761" y="7592"/>
                  </a:lnTo>
                  <a:lnTo>
                    <a:pt x="13911" y="6670"/>
                  </a:lnTo>
                  <a:lnTo>
                    <a:pt x="13955" y="6670"/>
                  </a:lnTo>
                  <a:lnTo>
                    <a:pt x="15666" y="5529"/>
                  </a:lnTo>
                  <a:lnTo>
                    <a:pt x="17816" y="3994"/>
                  </a:lnTo>
                  <a:lnTo>
                    <a:pt x="19747" y="2677"/>
                  </a:lnTo>
                  <a:lnTo>
                    <a:pt x="23652" y="308"/>
                  </a:lnTo>
                  <a:lnTo>
                    <a:pt x="23696" y="264"/>
                  </a:lnTo>
                  <a:lnTo>
                    <a:pt x="23696" y="220"/>
                  </a:lnTo>
                  <a:lnTo>
                    <a:pt x="23740" y="132"/>
                  </a:lnTo>
                  <a:lnTo>
                    <a:pt x="23696" y="88"/>
                  </a:lnTo>
                  <a:lnTo>
                    <a:pt x="2365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5" name="Google Shape;5265;p168"/>
            <p:cNvSpPr/>
            <p:nvPr/>
          </p:nvSpPr>
          <p:spPr>
            <a:xfrm>
              <a:off x="576000" y="2354500"/>
              <a:ext cx="578150" cy="1726725"/>
            </a:xfrm>
            <a:custGeom>
              <a:avLst/>
              <a:gdLst/>
              <a:ahLst/>
              <a:cxnLst/>
              <a:rect l="l" t="t" r="r" b="b"/>
              <a:pathLst>
                <a:path w="23126" h="69069" extrusionOk="0">
                  <a:moveTo>
                    <a:pt x="22862" y="1"/>
                  </a:moveTo>
                  <a:lnTo>
                    <a:pt x="19176" y="2239"/>
                  </a:lnTo>
                  <a:lnTo>
                    <a:pt x="17421" y="3467"/>
                  </a:lnTo>
                  <a:lnTo>
                    <a:pt x="15271" y="4872"/>
                  </a:lnTo>
                  <a:lnTo>
                    <a:pt x="13691" y="5925"/>
                  </a:lnTo>
                  <a:lnTo>
                    <a:pt x="10970" y="7066"/>
                  </a:lnTo>
                  <a:lnTo>
                    <a:pt x="7328" y="8777"/>
                  </a:lnTo>
                  <a:lnTo>
                    <a:pt x="6056" y="9655"/>
                  </a:lnTo>
                  <a:lnTo>
                    <a:pt x="6012" y="9655"/>
                  </a:lnTo>
                  <a:lnTo>
                    <a:pt x="3642" y="11980"/>
                  </a:lnTo>
                  <a:lnTo>
                    <a:pt x="1755" y="13823"/>
                  </a:lnTo>
                  <a:lnTo>
                    <a:pt x="922" y="14789"/>
                  </a:lnTo>
                  <a:lnTo>
                    <a:pt x="922" y="14832"/>
                  </a:lnTo>
                  <a:lnTo>
                    <a:pt x="307" y="16280"/>
                  </a:lnTo>
                  <a:lnTo>
                    <a:pt x="0" y="17772"/>
                  </a:lnTo>
                  <a:lnTo>
                    <a:pt x="0" y="17860"/>
                  </a:lnTo>
                  <a:lnTo>
                    <a:pt x="395" y="19923"/>
                  </a:lnTo>
                  <a:lnTo>
                    <a:pt x="1053" y="24003"/>
                  </a:lnTo>
                  <a:lnTo>
                    <a:pt x="1580" y="27119"/>
                  </a:lnTo>
                  <a:lnTo>
                    <a:pt x="2238" y="30147"/>
                  </a:lnTo>
                  <a:lnTo>
                    <a:pt x="2896" y="32560"/>
                  </a:lnTo>
                  <a:lnTo>
                    <a:pt x="4213" y="36158"/>
                  </a:lnTo>
                  <a:lnTo>
                    <a:pt x="4959" y="39098"/>
                  </a:lnTo>
                  <a:lnTo>
                    <a:pt x="5441" y="41775"/>
                  </a:lnTo>
                  <a:lnTo>
                    <a:pt x="5310" y="45987"/>
                  </a:lnTo>
                  <a:lnTo>
                    <a:pt x="5485" y="47787"/>
                  </a:lnTo>
                  <a:lnTo>
                    <a:pt x="6012" y="50332"/>
                  </a:lnTo>
                  <a:lnTo>
                    <a:pt x="6538" y="53315"/>
                  </a:lnTo>
                  <a:lnTo>
                    <a:pt x="6889" y="54632"/>
                  </a:lnTo>
                  <a:lnTo>
                    <a:pt x="6933" y="54676"/>
                  </a:lnTo>
                  <a:lnTo>
                    <a:pt x="8513" y="56650"/>
                  </a:lnTo>
                  <a:lnTo>
                    <a:pt x="14261" y="64637"/>
                  </a:lnTo>
                  <a:lnTo>
                    <a:pt x="15753" y="66962"/>
                  </a:lnTo>
                  <a:lnTo>
                    <a:pt x="16017" y="67577"/>
                  </a:lnTo>
                  <a:lnTo>
                    <a:pt x="15753" y="68849"/>
                  </a:lnTo>
                  <a:lnTo>
                    <a:pt x="15753" y="68937"/>
                  </a:lnTo>
                  <a:lnTo>
                    <a:pt x="15797" y="68981"/>
                  </a:lnTo>
                  <a:lnTo>
                    <a:pt x="15841" y="69025"/>
                  </a:lnTo>
                  <a:lnTo>
                    <a:pt x="15885" y="69069"/>
                  </a:lnTo>
                  <a:lnTo>
                    <a:pt x="15929" y="69069"/>
                  </a:lnTo>
                  <a:lnTo>
                    <a:pt x="16060" y="69025"/>
                  </a:lnTo>
                  <a:lnTo>
                    <a:pt x="16104" y="68937"/>
                  </a:lnTo>
                  <a:lnTo>
                    <a:pt x="16368" y="67577"/>
                  </a:lnTo>
                  <a:lnTo>
                    <a:pt x="16368" y="67489"/>
                  </a:lnTo>
                  <a:lnTo>
                    <a:pt x="16060" y="66787"/>
                  </a:lnTo>
                  <a:lnTo>
                    <a:pt x="14525" y="64461"/>
                  </a:lnTo>
                  <a:lnTo>
                    <a:pt x="8820" y="56431"/>
                  </a:lnTo>
                  <a:lnTo>
                    <a:pt x="7197" y="54500"/>
                  </a:lnTo>
                  <a:lnTo>
                    <a:pt x="6889" y="53228"/>
                  </a:lnTo>
                  <a:lnTo>
                    <a:pt x="6363" y="50244"/>
                  </a:lnTo>
                  <a:lnTo>
                    <a:pt x="5836" y="47743"/>
                  </a:lnTo>
                  <a:lnTo>
                    <a:pt x="5661" y="45987"/>
                  </a:lnTo>
                  <a:lnTo>
                    <a:pt x="5792" y="41775"/>
                  </a:lnTo>
                  <a:lnTo>
                    <a:pt x="5792" y="41731"/>
                  </a:lnTo>
                  <a:lnTo>
                    <a:pt x="5310" y="39054"/>
                  </a:lnTo>
                  <a:lnTo>
                    <a:pt x="4520" y="36071"/>
                  </a:lnTo>
                  <a:lnTo>
                    <a:pt x="3247" y="32472"/>
                  </a:lnTo>
                  <a:lnTo>
                    <a:pt x="2545" y="30059"/>
                  </a:lnTo>
                  <a:lnTo>
                    <a:pt x="1931" y="27031"/>
                  </a:lnTo>
                  <a:lnTo>
                    <a:pt x="1404" y="23960"/>
                  </a:lnTo>
                  <a:lnTo>
                    <a:pt x="746" y="19879"/>
                  </a:lnTo>
                  <a:lnTo>
                    <a:pt x="351" y="17816"/>
                  </a:lnTo>
                  <a:lnTo>
                    <a:pt x="615" y="16368"/>
                  </a:lnTo>
                  <a:lnTo>
                    <a:pt x="1229" y="15008"/>
                  </a:lnTo>
                  <a:lnTo>
                    <a:pt x="2019" y="14043"/>
                  </a:lnTo>
                  <a:lnTo>
                    <a:pt x="3906" y="12243"/>
                  </a:lnTo>
                  <a:lnTo>
                    <a:pt x="6275" y="9918"/>
                  </a:lnTo>
                  <a:lnTo>
                    <a:pt x="7504" y="9084"/>
                  </a:lnTo>
                  <a:lnTo>
                    <a:pt x="11146" y="7373"/>
                  </a:lnTo>
                  <a:lnTo>
                    <a:pt x="13823" y="6232"/>
                  </a:lnTo>
                  <a:lnTo>
                    <a:pt x="13866" y="6232"/>
                  </a:lnTo>
                  <a:lnTo>
                    <a:pt x="17596" y="3731"/>
                  </a:lnTo>
                  <a:lnTo>
                    <a:pt x="19395" y="2546"/>
                  </a:lnTo>
                  <a:lnTo>
                    <a:pt x="23037" y="308"/>
                  </a:lnTo>
                  <a:lnTo>
                    <a:pt x="23081" y="264"/>
                  </a:lnTo>
                  <a:lnTo>
                    <a:pt x="23125" y="220"/>
                  </a:lnTo>
                  <a:lnTo>
                    <a:pt x="23125" y="133"/>
                  </a:lnTo>
                  <a:lnTo>
                    <a:pt x="23081" y="89"/>
                  </a:lnTo>
                  <a:lnTo>
                    <a:pt x="2303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6" name="Google Shape;5266;p168"/>
            <p:cNvSpPr/>
            <p:nvPr/>
          </p:nvSpPr>
          <p:spPr>
            <a:xfrm>
              <a:off x="549675" y="2291975"/>
              <a:ext cx="648350" cy="1851775"/>
            </a:xfrm>
            <a:custGeom>
              <a:avLst/>
              <a:gdLst/>
              <a:ahLst/>
              <a:cxnLst/>
              <a:rect l="l" t="t" r="r" b="b"/>
              <a:pathLst>
                <a:path w="25934" h="74071" extrusionOk="0">
                  <a:moveTo>
                    <a:pt x="25758" y="1"/>
                  </a:moveTo>
                  <a:lnTo>
                    <a:pt x="25714" y="45"/>
                  </a:lnTo>
                  <a:lnTo>
                    <a:pt x="23608" y="1185"/>
                  </a:lnTo>
                  <a:lnTo>
                    <a:pt x="19922" y="3336"/>
                  </a:lnTo>
                  <a:lnTo>
                    <a:pt x="18079" y="4476"/>
                  </a:lnTo>
                  <a:lnTo>
                    <a:pt x="15534" y="6188"/>
                  </a:lnTo>
                  <a:lnTo>
                    <a:pt x="14042" y="7153"/>
                  </a:lnTo>
                  <a:lnTo>
                    <a:pt x="11585" y="8250"/>
                  </a:lnTo>
                  <a:lnTo>
                    <a:pt x="10268" y="9084"/>
                  </a:lnTo>
                  <a:lnTo>
                    <a:pt x="6845" y="11190"/>
                  </a:lnTo>
                  <a:lnTo>
                    <a:pt x="6802" y="11190"/>
                  </a:lnTo>
                  <a:lnTo>
                    <a:pt x="4213" y="13823"/>
                  </a:lnTo>
                  <a:lnTo>
                    <a:pt x="2326" y="15622"/>
                  </a:lnTo>
                  <a:lnTo>
                    <a:pt x="2326" y="15666"/>
                  </a:lnTo>
                  <a:lnTo>
                    <a:pt x="1624" y="16500"/>
                  </a:lnTo>
                  <a:lnTo>
                    <a:pt x="1580" y="16544"/>
                  </a:lnTo>
                  <a:lnTo>
                    <a:pt x="702" y="19220"/>
                  </a:lnTo>
                  <a:lnTo>
                    <a:pt x="88" y="20975"/>
                  </a:lnTo>
                  <a:lnTo>
                    <a:pt x="88" y="21019"/>
                  </a:lnTo>
                  <a:lnTo>
                    <a:pt x="0" y="22336"/>
                  </a:lnTo>
                  <a:lnTo>
                    <a:pt x="44" y="22380"/>
                  </a:lnTo>
                  <a:lnTo>
                    <a:pt x="614" y="26417"/>
                  </a:lnTo>
                  <a:lnTo>
                    <a:pt x="878" y="28128"/>
                  </a:lnTo>
                  <a:lnTo>
                    <a:pt x="1185" y="29708"/>
                  </a:lnTo>
                  <a:lnTo>
                    <a:pt x="1492" y="31287"/>
                  </a:lnTo>
                  <a:lnTo>
                    <a:pt x="1931" y="32823"/>
                  </a:lnTo>
                  <a:lnTo>
                    <a:pt x="2370" y="34359"/>
                  </a:lnTo>
                  <a:lnTo>
                    <a:pt x="2896" y="35983"/>
                  </a:lnTo>
                  <a:lnTo>
                    <a:pt x="3467" y="37606"/>
                  </a:lnTo>
                  <a:lnTo>
                    <a:pt x="4125" y="39361"/>
                  </a:lnTo>
                  <a:lnTo>
                    <a:pt x="5002" y="42257"/>
                  </a:lnTo>
                  <a:lnTo>
                    <a:pt x="5310" y="44100"/>
                  </a:lnTo>
                  <a:lnTo>
                    <a:pt x="5397" y="45329"/>
                  </a:lnTo>
                  <a:lnTo>
                    <a:pt x="5310" y="47830"/>
                  </a:lnTo>
                  <a:lnTo>
                    <a:pt x="5353" y="49366"/>
                  </a:lnTo>
                  <a:lnTo>
                    <a:pt x="5924" y="52218"/>
                  </a:lnTo>
                  <a:lnTo>
                    <a:pt x="6407" y="54939"/>
                  </a:lnTo>
                  <a:lnTo>
                    <a:pt x="6451" y="57528"/>
                  </a:lnTo>
                  <a:lnTo>
                    <a:pt x="6319" y="59853"/>
                  </a:lnTo>
                  <a:lnTo>
                    <a:pt x="6319" y="59897"/>
                  </a:lnTo>
                  <a:lnTo>
                    <a:pt x="6451" y="60731"/>
                  </a:lnTo>
                  <a:lnTo>
                    <a:pt x="6494" y="60819"/>
                  </a:lnTo>
                  <a:lnTo>
                    <a:pt x="7942" y="62399"/>
                  </a:lnTo>
                  <a:lnTo>
                    <a:pt x="10224" y="65295"/>
                  </a:lnTo>
                  <a:lnTo>
                    <a:pt x="12111" y="67796"/>
                  </a:lnTo>
                  <a:lnTo>
                    <a:pt x="13076" y="69024"/>
                  </a:lnTo>
                  <a:lnTo>
                    <a:pt x="13120" y="69024"/>
                  </a:lnTo>
                  <a:lnTo>
                    <a:pt x="15841" y="71657"/>
                  </a:lnTo>
                  <a:lnTo>
                    <a:pt x="16060" y="71964"/>
                  </a:lnTo>
                  <a:lnTo>
                    <a:pt x="15973" y="73895"/>
                  </a:lnTo>
                  <a:lnTo>
                    <a:pt x="15973" y="73983"/>
                  </a:lnTo>
                  <a:lnTo>
                    <a:pt x="16016" y="74027"/>
                  </a:lnTo>
                  <a:lnTo>
                    <a:pt x="16060" y="74071"/>
                  </a:lnTo>
                  <a:lnTo>
                    <a:pt x="16236" y="74071"/>
                  </a:lnTo>
                  <a:lnTo>
                    <a:pt x="16280" y="74027"/>
                  </a:lnTo>
                  <a:lnTo>
                    <a:pt x="16324" y="73983"/>
                  </a:lnTo>
                  <a:lnTo>
                    <a:pt x="16324" y="73895"/>
                  </a:lnTo>
                  <a:lnTo>
                    <a:pt x="16411" y="71921"/>
                  </a:lnTo>
                  <a:lnTo>
                    <a:pt x="16368" y="71789"/>
                  </a:lnTo>
                  <a:lnTo>
                    <a:pt x="16148" y="71438"/>
                  </a:lnTo>
                  <a:lnTo>
                    <a:pt x="16104" y="71394"/>
                  </a:lnTo>
                  <a:lnTo>
                    <a:pt x="13340" y="68761"/>
                  </a:lnTo>
                  <a:lnTo>
                    <a:pt x="12374" y="67576"/>
                  </a:lnTo>
                  <a:lnTo>
                    <a:pt x="10488" y="65075"/>
                  </a:lnTo>
                  <a:lnTo>
                    <a:pt x="8206" y="62179"/>
                  </a:lnTo>
                  <a:lnTo>
                    <a:pt x="6802" y="60643"/>
                  </a:lnTo>
                  <a:lnTo>
                    <a:pt x="6670" y="59853"/>
                  </a:lnTo>
                  <a:lnTo>
                    <a:pt x="6802" y="57528"/>
                  </a:lnTo>
                  <a:lnTo>
                    <a:pt x="6758" y="54939"/>
                  </a:lnTo>
                  <a:lnTo>
                    <a:pt x="6758" y="54895"/>
                  </a:lnTo>
                  <a:lnTo>
                    <a:pt x="6275" y="52131"/>
                  </a:lnTo>
                  <a:lnTo>
                    <a:pt x="5705" y="49322"/>
                  </a:lnTo>
                  <a:lnTo>
                    <a:pt x="5661" y="47830"/>
                  </a:lnTo>
                  <a:lnTo>
                    <a:pt x="5748" y="45373"/>
                  </a:lnTo>
                  <a:lnTo>
                    <a:pt x="5748" y="45329"/>
                  </a:lnTo>
                  <a:lnTo>
                    <a:pt x="5661" y="44057"/>
                  </a:lnTo>
                  <a:lnTo>
                    <a:pt x="5661" y="44013"/>
                  </a:lnTo>
                  <a:lnTo>
                    <a:pt x="5310" y="42214"/>
                  </a:lnTo>
                  <a:lnTo>
                    <a:pt x="4476" y="39230"/>
                  </a:lnTo>
                  <a:lnTo>
                    <a:pt x="3818" y="37518"/>
                  </a:lnTo>
                  <a:lnTo>
                    <a:pt x="3203" y="35851"/>
                  </a:lnTo>
                  <a:lnTo>
                    <a:pt x="2721" y="34271"/>
                  </a:lnTo>
                  <a:lnTo>
                    <a:pt x="2238" y="32735"/>
                  </a:lnTo>
                  <a:lnTo>
                    <a:pt x="1843" y="31200"/>
                  </a:lnTo>
                  <a:lnTo>
                    <a:pt x="1492" y="29664"/>
                  </a:lnTo>
                  <a:lnTo>
                    <a:pt x="1229" y="28040"/>
                  </a:lnTo>
                  <a:lnTo>
                    <a:pt x="922" y="26373"/>
                  </a:lnTo>
                  <a:lnTo>
                    <a:pt x="351" y="22336"/>
                  </a:lnTo>
                  <a:lnTo>
                    <a:pt x="439" y="21063"/>
                  </a:lnTo>
                  <a:lnTo>
                    <a:pt x="1053" y="19308"/>
                  </a:lnTo>
                  <a:lnTo>
                    <a:pt x="1887" y="16719"/>
                  </a:lnTo>
                  <a:lnTo>
                    <a:pt x="2589" y="15885"/>
                  </a:lnTo>
                  <a:lnTo>
                    <a:pt x="4476" y="14086"/>
                  </a:lnTo>
                  <a:lnTo>
                    <a:pt x="7021" y="11453"/>
                  </a:lnTo>
                  <a:lnTo>
                    <a:pt x="10488" y="9347"/>
                  </a:lnTo>
                  <a:lnTo>
                    <a:pt x="11760" y="8557"/>
                  </a:lnTo>
                  <a:lnTo>
                    <a:pt x="14217" y="7460"/>
                  </a:lnTo>
                  <a:lnTo>
                    <a:pt x="14217" y="7416"/>
                  </a:lnTo>
                  <a:lnTo>
                    <a:pt x="15709" y="6451"/>
                  </a:lnTo>
                  <a:lnTo>
                    <a:pt x="18254" y="4784"/>
                  </a:lnTo>
                  <a:lnTo>
                    <a:pt x="20097" y="3599"/>
                  </a:lnTo>
                  <a:lnTo>
                    <a:pt x="23783" y="1493"/>
                  </a:lnTo>
                  <a:lnTo>
                    <a:pt x="25846" y="352"/>
                  </a:lnTo>
                  <a:lnTo>
                    <a:pt x="25933" y="308"/>
                  </a:lnTo>
                  <a:lnTo>
                    <a:pt x="25933" y="220"/>
                  </a:lnTo>
                  <a:lnTo>
                    <a:pt x="25933" y="176"/>
                  </a:lnTo>
                  <a:lnTo>
                    <a:pt x="25933" y="88"/>
                  </a:lnTo>
                  <a:lnTo>
                    <a:pt x="25890" y="45"/>
                  </a:lnTo>
                  <a:lnTo>
                    <a:pt x="2584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7" name="Google Shape;5267;p168"/>
            <p:cNvSpPr/>
            <p:nvPr/>
          </p:nvSpPr>
          <p:spPr>
            <a:xfrm>
              <a:off x="520050" y="2414850"/>
              <a:ext cx="434425" cy="1781550"/>
            </a:xfrm>
            <a:custGeom>
              <a:avLst/>
              <a:gdLst/>
              <a:ahLst/>
              <a:cxnLst/>
              <a:rect l="l" t="t" r="r" b="b"/>
              <a:pathLst>
                <a:path w="17377" h="71262" extrusionOk="0">
                  <a:moveTo>
                    <a:pt x="15973" y="0"/>
                  </a:moveTo>
                  <a:lnTo>
                    <a:pt x="15885" y="44"/>
                  </a:lnTo>
                  <a:lnTo>
                    <a:pt x="14174" y="1097"/>
                  </a:lnTo>
                  <a:lnTo>
                    <a:pt x="10970" y="3028"/>
                  </a:lnTo>
                  <a:lnTo>
                    <a:pt x="8952" y="4344"/>
                  </a:lnTo>
                  <a:lnTo>
                    <a:pt x="6890" y="5880"/>
                  </a:lnTo>
                  <a:lnTo>
                    <a:pt x="6846" y="5924"/>
                  </a:lnTo>
                  <a:lnTo>
                    <a:pt x="5705" y="7328"/>
                  </a:lnTo>
                  <a:lnTo>
                    <a:pt x="3028" y="10093"/>
                  </a:lnTo>
                  <a:lnTo>
                    <a:pt x="2501" y="10707"/>
                  </a:lnTo>
                  <a:lnTo>
                    <a:pt x="2458" y="10751"/>
                  </a:lnTo>
                  <a:lnTo>
                    <a:pt x="1229" y="13691"/>
                  </a:lnTo>
                  <a:lnTo>
                    <a:pt x="264" y="16324"/>
                  </a:lnTo>
                  <a:lnTo>
                    <a:pt x="0" y="17552"/>
                  </a:lnTo>
                  <a:lnTo>
                    <a:pt x="0" y="17596"/>
                  </a:lnTo>
                  <a:lnTo>
                    <a:pt x="0" y="18825"/>
                  </a:lnTo>
                  <a:lnTo>
                    <a:pt x="0" y="18869"/>
                  </a:lnTo>
                  <a:lnTo>
                    <a:pt x="483" y="22686"/>
                  </a:lnTo>
                  <a:lnTo>
                    <a:pt x="966" y="25319"/>
                  </a:lnTo>
                  <a:lnTo>
                    <a:pt x="1624" y="28040"/>
                  </a:lnTo>
                  <a:lnTo>
                    <a:pt x="2545" y="30673"/>
                  </a:lnTo>
                  <a:lnTo>
                    <a:pt x="4257" y="35105"/>
                  </a:lnTo>
                  <a:lnTo>
                    <a:pt x="4827" y="36772"/>
                  </a:lnTo>
                  <a:lnTo>
                    <a:pt x="5310" y="38922"/>
                  </a:lnTo>
                  <a:lnTo>
                    <a:pt x="5529" y="40370"/>
                  </a:lnTo>
                  <a:lnTo>
                    <a:pt x="5398" y="42827"/>
                  </a:lnTo>
                  <a:lnTo>
                    <a:pt x="5441" y="44188"/>
                  </a:lnTo>
                  <a:lnTo>
                    <a:pt x="5441" y="44232"/>
                  </a:lnTo>
                  <a:lnTo>
                    <a:pt x="5924" y="46689"/>
                  </a:lnTo>
                  <a:lnTo>
                    <a:pt x="6319" y="49058"/>
                  </a:lnTo>
                  <a:lnTo>
                    <a:pt x="6407" y="51340"/>
                  </a:lnTo>
                  <a:lnTo>
                    <a:pt x="6231" y="54544"/>
                  </a:lnTo>
                  <a:lnTo>
                    <a:pt x="6144" y="56825"/>
                  </a:lnTo>
                  <a:lnTo>
                    <a:pt x="6144" y="58405"/>
                  </a:lnTo>
                  <a:lnTo>
                    <a:pt x="6144" y="58449"/>
                  </a:lnTo>
                  <a:lnTo>
                    <a:pt x="6407" y="59283"/>
                  </a:lnTo>
                  <a:lnTo>
                    <a:pt x="6451" y="59326"/>
                  </a:lnTo>
                  <a:lnTo>
                    <a:pt x="7899" y="61257"/>
                  </a:lnTo>
                  <a:lnTo>
                    <a:pt x="10005" y="63583"/>
                  </a:lnTo>
                  <a:lnTo>
                    <a:pt x="10005" y="63627"/>
                  </a:lnTo>
                  <a:lnTo>
                    <a:pt x="13603" y="66655"/>
                  </a:lnTo>
                  <a:lnTo>
                    <a:pt x="15490" y="68234"/>
                  </a:lnTo>
                  <a:lnTo>
                    <a:pt x="16412" y="69112"/>
                  </a:lnTo>
                  <a:lnTo>
                    <a:pt x="16631" y="69463"/>
                  </a:lnTo>
                  <a:lnTo>
                    <a:pt x="16675" y="70121"/>
                  </a:lnTo>
                  <a:lnTo>
                    <a:pt x="16675" y="70165"/>
                  </a:lnTo>
                  <a:lnTo>
                    <a:pt x="17026" y="71174"/>
                  </a:lnTo>
                  <a:lnTo>
                    <a:pt x="17114" y="71262"/>
                  </a:lnTo>
                  <a:lnTo>
                    <a:pt x="17245" y="71262"/>
                  </a:lnTo>
                  <a:lnTo>
                    <a:pt x="17333" y="71218"/>
                  </a:lnTo>
                  <a:lnTo>
                    <a:pt x="17377" y="71174"/>
                  </a:lnTo>
                  <a:lnTo>
                    <a:pt x="17377" y="71130"/>
                  </a:lnTo>
                  <a:lnTo>
                    <a:pt x="17377" y="71043"/>
                  </a:lnTo>
                  <a:lnTo>
                    <a:pt x="17026" y="70077"/>
                  </a:lnTo>
                  <a:lnTo>
                    <a:pt x="16982" y="69375"/>
                  </a:lnTo>
                  <a:lnTo>
                    <a:pt x="16938" y="69287"/>
                  </a:lnTo>
                  <a:lnTo>
                    <a:pt x="16719" y="68892"/>
                  </a:lnTo>
                  <a:lnTo>
                    <a:pt x="16675" y="68849"/>
                  </a:lnTo>
                  <a:lnTo>
                    <a:pt x="15753" y="67971"/>
                  </a:lnTo>
                  <a:lnTo>
                    <a:pt x="13823" y="66391"/>
                  </a:lnTo>
                  <a:lnTo>
                    <a:pt x="10268" y="63363"/>
                  </a:lnTo>
                  <a:lnTo>
                    <a:pt x="8162" y="61038"/>
                  </a:lnTo>
                  <a:lnTo>
                    <a:pt x="6714" y="59151"/>
                  </a:lnTo>
                  <a:lnTo>
                    <a:pt x="6495" y="58405"/>
                  </a:lnTo>
                  <a:lnTo>
                    <a:pt x="6495" y="56825"/>
                  </a:lnTo>
                  <a:lnTo>
                    <a:pt x="6582" y="54587"/>
                  </a:lnTo>
                  <a:lnTo>
                    <a:pt x="6758" y="51340"/>
                  </a:lnTo>
                  <a:lnTo>
                    <a:pt x="6670" y="49058"/>
                  </a:lnTo>
                  <a:lnTo>
                    <a:pt x="6670" y="49015"/>
                  </a:lnTo>
                  <a:lnTo>
                    <a:pt x="6275" y="46601"/>
                  </a:lnTo>
                  <a:lnTo>
                    <a:pt x="5793" y="44144"/>
                  </a:lnTo>
                  <a:lnTo>
                    <a:pt x="5749" y="42827"/>
                  </a:lnTo>
                  <a:lnTo>
                    <a:pt x="5880" y="40370"/>
                  </a:lnTo>
                  <a:lnTo>
                    <a:pt x="5880" y="40326"/>
                  </a:lnTo>
                  <a:lnTo>
                    <a:pt x="5661" y="38878"/>
                  </a:lnTo>
                  <a:lnTo>
                    <a:pt x="5134" y="36684"/>
                  </a:lnTo>
                  <a:lnTo>
                    <a:pt x="5134" y="36640"/>
                  </a:lnTo>
                  <a:lnTo>
                    <a:pt x="4564" y="35017"/>
                  </a:lnTo>
                  <a:lnTo>
                    <a:pt x="2853" y="30541"/>
                  </a:lnTo>
                  <a:lnTo>
                    <a:pt x="1931" y="27952"/>
                  </a:lnTo>
                  <a:lnTo>
                    <a:pt x="1317" y="25231"/>
                  </a:lnTo>
                  <a:lnTo>
                    <a:pt x="790" y="22643"/>
                  </a:lnTo>
                  <a:lnTo>
                    <a:pt x="351" y="18825"/>
                  </a:lnTo>
                  <a:lnTo>
                    <a:pt x="351" y="17596"/>
                  </a:lnTo>
                  <a:lnTo>
                    <a:pt x="615" y="16412"/>
                  </a:lnTo>
                  <a:lnTo>
                    <a:pt x="1580" y="13823"/>
                  </a:lnTo>
                  <a:lnTo>
                    <a:pt x="2765" y="10926"/>
                  </a:lnTo>
                  <a:lnTo>
                    <a:pt x="3291" y="10312"/>
                  </a:lnTo>
                  <a:lnTo>
                    <a:pt x="5968" y="7548"/>
                  </a:lnTo>
                  <a:lnTo>
                    <a:pt x="7109" y="6144"/>
                  </a:lnTo>
                  <a:lnTo>
                    <a:pt x="9171" y="4608"/>
                  </a:lnTo>
                  <a:lnTo>
                    <a:pt x="11146" y="3335"/>
                  </a:lnTo>
                  <a:lnTo>
                    <a:pt x="14349" y="1404"/>
                  </a:lnTo>
                  <a:lnTo>
                    <a:pt x="16104" y="351"/>
                  </a:lnTo>
                  <a:lnTo>
                    <a:pt x="16148" y="307"/>
                  </a:lnTo>
                  <a:lnTo>
                    <a:pt x="16148" y="220"/>
                  </a:lnTo>
                  <a:lnTo>
                    <a:pt x="16148" y="176"/>
                  </a:lnTo>
                  <a:lnTo>
                    <a:pt x="16148" y="88"/>
                  </a:lnTo>
                  <a:lnTo>
                    <a:pt x="16104" y="44"/>
                  </a:lnTo>
                  <a:lnTo>
                    <a:pt x="16017" y="44"/>
                  </a:lnTo>
                  <a:lnTo>
                    <a:pt x="1597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8" name="Google Shape;5268;p168"/>
            <p:cNvSpPr/>
            <p:nvPr/>
          </p:nvSpPr>
          <p:spPr>
            <a:xfrm>
              <a:off x="1580850" y="2421425"/>
              <a:ext cx="400450" cy="236975"/>
            </a:xfrm>
            <a:custGeom>
              <a:avLst/>
              <a:gdLst/>
              <a:ahLst/>
              <a:cxnLst/>
              <a:rect l="l" t="t" r="r" b="b"/>
              <a:pathLst>
                <a:path w="16018" h="9479" extrusionOk="0">
                  <a:moveTo>
                    <a:pt x="15798" y="1"/>
                  </a:moveTo>
                  <a:lnTo>
                    <a:pt x="15754" y="44"/>
                  </a:lnTo>
                  <a:lnTo>
                    <a:pt x="9567" y="3818"/>
                  </a:lnTo>
                  <a:lnTo>
                    <a:pt x="7329" y="5222"/>
                  </a:lnTo>
                  <a:lnTo>
                    <a:pt x="5486" y="6100"/>
                  </a:lnTo>
                  <a:lnTo>
                    <a:pt x="3818" y="7065"/>
                  </a:lnTo>
                  <a:lnTo>
                    <a:pt x="89" y="9172"/>
                  </a:lnTo>
                  <a:lnTo>
                    <a:pt x="1" y="9215"/>
                  </a:lnTo>
                  <a:lnTo>
                    <a:pt x="1" y="9259"/>
                  </a:lnTo>
                  <a:lnTo>
                    <a:pt x="1" y="9303"/>
                  </a:lnTo>
                  <a:lnTo>
                    <a:pt x="1" y="9391"/>
                  </a:lnTo>
                  <a:lnTo>
                    <a:pt x="89" y="9435"/>
                  </a:lnTo>
                  <a:lnTo>
                    <a:pt x="176" y="9479"/>
                  </a:lnTo>
                  <a:lnTo>
                    <a:pt x="220" y="9479"/>
                  </a:lnTo>
                  <a:lnTo>
                    <a:pt x="3994" y="7372"/>
                  </a:lnTo>
                  <a:lnTo>
                    <a:pt x="5617" y="6407"/>
                  </a:lnTo>
                  <a:lnTo>
                    <a:pt x="7504" y="5529"/>
                  </a:lnTo>
                  <a:lnTo>
                    <a:pt x="9742" y="4081"/>
                  </a:lnTo>
                  <a:lnTo>
                    <a:pt x="15929" y="352"/>
                  </a:lnTo>
                  <a:lnTo>
                    <a:pt x="15973" y="308"/>
                  </a:lnTo>
                  <a:lnTo>
                    <a:pt x="16017" y="220"/>
                  </a:lnTo>
                  <a:lnTo>
                    <a:pt x="16017" y="176"/>
                  </a:lnTo>
                  <a:lnTo>
                    <a:pt x="15973" y="88"/>
                  </a:lnTo>
                  <a:lnTo>
                    <a:pt x="15929" y="44"/>
                  </a:lnTo>
                  <a:lnTo>
                    <a:pt x="15886" y="44"/>
                  </a:lnTo>
                  <a:lnTo>
                    <a:pt x="1579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9" name="Google Shape;5269;p168"/>
            <p:cNvSpPr/>
            <p:nvPr/>
          </p:nvSpPr>
          <p:spPr>
            <a:xfrm>
              <a:off x="1302225" y="2397300"/>
              <a:ext cx="651650" cy="660425"/>
            </a:xfrm>
            <a:custGeom>
              <a:avLst/>
              <a:gdLst/>
              <a:ahLst/>
              <a:cxnLst/>
              <a:rect l="l" t="t" r="r" b="b"/>
              <a:pathLst>
                <a:path w="26066" h="26417" extrusionOk="0">
                  <a:moveTo>
                    <a:pt x="25802" y="0"/>
                  </a:moveTo>
                  <a:lnTo>
                    <a:pt x="21063" y="2852"/>
                  </a:lnTo>
                  <a:lnTo>
                    <a:pt x="18211" y="4520"/>
                  </a:lnTo>
                  <a:lnTo>
                    <a:pt x="16060" y="5354"/>
                  </a:lnTo>
                  <a:lnTo>
                    <a:pt x="13822" y="6538"/>
                  </a:lnTo>
                  <a:lnTo>
                    <a:pt x="9610" y="8689"/>
                  </a:lnTo>
                  <a:lnTo>
                    <a:pt x="6319" y="10839"/>
                  </a:lnTo>
                  <a:lnTo>
                    <a:pt x="3511" y="12857"/>
                  </a:lnTo>
                  <a:lnTo>
                    <a:pt x="3467" y="12901"/>
                  </a:lnTo>
                  <a:lnTo>
                    <a:pt x="3028" y="13296"/>
                  </a:lnTo>
                  <a:lnTo>
                    <a:pt x="2984" y="13340"/>
                  </a:lnTo>
                  <a:lnTo>
                    <a:pt x="2589" y="14217"/>
                  </a:lnTo>
                  <a:lnTo>
                    <a:pt x="2589" y="14305"/>
                  </a:lnTo>
                  <a:lnTo>
                    <a:pt x="2545" y="15051"/>
                  </a:lnTo>
                  <a:lnTo>
                    <a:pt x="2545" y="15095"/>
                  </a:lnTo>
                  <a:lnTo>
                    <a:pt x="2808" y="16060"/>
                  </a:lnTo>
                  <a:lnTo>
                    <a:pt x="2808" y="16104"/>
                  </a:lnTo>
                  <a:lnTo>
                    <a:pt x="3818" y="18430"/>
                  </a:lnTo>
                  <a:lnTo>
                    <a:pt x="4739" y="20536"/>
                  </a:lnTo>
                  <a:lnTo>
                    <a:pt x="4827" y="21326"/>
                  </a:lnTo>
                  <a:lnTo>
                    <a:pt x="4695" y="21853"/>
                  </a:lnTo>
                  <a:lnTo>
                    <a:pt x="2721" y="23564"/>
                  </a:lnTo>
                  <a:lnTo>
                    <a:pt x="834" y="25451"/>
                  </a:lnTo>
                  <a:lnTo>
                    <a:pt x="88" y="26109"/>
                  </a:lnTo>
                  <a:lnTo>
                    <a:pt x="44" y="26153"/>
                  </a:lnTo>
                  <a:lnTo>
                    <a:pt x="0" y="26241"/>
                  </a:lnTo>
                  <a:lnTo>
                    <a:pt x="0" y="26285"/>
                  </a:lnTo>
                  <a:lnTo>
                    <a:pt x="44" y="26372"/>
                  </a:lnTo>
                  <a:lnTo>
                    <a:pt x="88" y="26416"/>
                  </a:lnTo>
                  <a:lnTo>
                    <a:pt x="176" y="26416"/>
                  </a:lnTo>
                  <a:lnTo>
                    <a:pt x="307" y="26372"/>
                  </a:lnTo>
                  <a:lnTo>
                    <a:pt x="1097" y="25714"/>
                  </a:lnTo>
                  <a:lnTo>
                    <a:pt x="2940" y="23827"/>
                  </a:lnTo>
                  <a:lnTo>
                    <a:pt x="4959" y="22116"/>
                  </a:lnTo>
                  <a:lnTo>
                    <a:pt x="5046" y="22028"/>
                  </a:lnTo>
                  <a:lnTo>
                    <a:pt x="5178" y="21370"/>
                  </a:lnTo>
                  <a:lnTo>
                    <a:pt x="5178" y="21282"/>
                  </a:lnTo>
                  <a:lnTo>
                    <a:pt x="5090" y="20448"/>
                  </a:lnTo>
                  <a:lnTo>
                    <a:pt x="5046" y="20405"/>
                  </a:lnTo>
                  <a:lnTo>
                    <a:pt x="4125" y="18298"/>
                  </a:lnTo>
                  <a:lnTo>
                    <a:pt x="3116" y="15973"/>
                  </a:lnTo>
                  <a:lnTo>
                    <a:pt x="2896" y="15007"/>
                  </a:lnTo>
                  <a:lnTo>
                    <a:pt x="2940" y="14349"/>
                  </a:lnTo>
                  <a:lnTo>
                    <a:pt x="3291" y="13515"/>
                  </a:lnTo>
                  <a:lnTo>
                    <a:pt x="3686" y="13164"/>
                  </a:lnTo>
                  <a:lnTo>
                    <a:pt x="6494" y="11146"/>
                  </a:lnTo>
                  <a:lnTo>
                    <a:pt x="9785" y="8996"/>
                  </a:lnTo>
                  <a:lnTo>
                    <a:pt x="13954" y="6846"/>
                  </a:lnTo>
                  <a:lnTo>
                    <a:pt x="16236" y="5705"/>
                  </a:lnTo>
                  <a:lnTo>
                    <a:pt x="18342" y="4827"/>
                  </a:lnTo>
                  <a:lnTo>
                    <a:pt x="18386" y="4827"/>
                  </a:lnTo>
                  <a:lnTo>
                    <a:pt x="21238" y="3160"/>
                  </a:lnTo>
                  <a:lnTo>
                    <a:pt x="25977" y="307"/>
                  </a:lnTo>
                  <a:lnTo>
                    <a:pt x="26021" y="263"/>
                  </a:lnTo>
                  <a:lnTo>
                    <a:pt x="26065" y="220"/>
                  </a:lnTo>
                  <a:lnTo>
                    <a:pt x="26065" y="132"/>
                  </a:lnTo>
                  <a:lnTo>
                    <a:pt x="26021" y="88"/>
                  </a:lnTo>
                  <a:lnTo>
                    <a:pt x="2597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0" name="Google Shape;5270;p168"/>
            <p:cNvSpPr/>
            <p:nvPr/>
          </p:nvSpPr>
          <p:spPr>
            <a:xfrm>
              <a:off x="853525" y="2286500"/>
              <a:ext cx="977475" cy="1079475"/>
            </a:xfrm>
            <a:custGeom>
              <a:avLst/>
              <a:gdLst/>
              <a:ahLst/>
              <a:cxnLst/>
              <a:rect l="l" t="t" r="r" b="b"/>
              <a:pathLst>
                <a:path w="39099" h="43179" extrusionOk="0">
                  <a:moveTo>
                    <a:pt x="38923" y="0"/>
                  </a:moveTo>
                  <a:lnTo>
                    <a:pt x="38835" y="44"/>
                  </a:lnTo>
                  <a:lnTo>
                    <a:pt x="36553" y="1404"/>
                  </a:lnTo>
                  <a:lnTo>
                    <a:pt x="32122" y="3379"/>
                  </a:lnTo>
                  <a:lnTo>
                    <a:pt x="31156" y="3774"/>
                  </a:lnTo>
                  <a:lnTo>
                    <a:pt x="26812" y="5617"/>
                  </a:lnTo>
                  <a:lnTo>
                    <a:pt x="24618" y="6582"/>
                  </a:lnTo>
                  <a:lnTo>
                    <a:pt x="22468" y="7635"/>
                  </a:lnTo>
                  <a:lnTo>
                    <a:pt x="20362" y="8689"/>
                  </a:lnTo>
                  <a:lnTo>
                    <a:pt x="18299" y="9873"/>
                  </a:lnTo>
                  <a:lnTo>
                    <a:pt x="17290" y="10488"/>
                  </a:lnTo>
                  <a:lnTo>
                    <a:pt x="16281" y="11102"/>
                  </a:lnTo>
                  <a:lnTo>
                    <a:pt x="15315" y="11760"/>
                  </a:lnTo>
                  <a:lnTo>
                    <a:pt x="14350" y="12462"/>
                  </a:lnTo>
                  <a:lnTo>
                    <a:pt x="12156" y="14261"/>
                  </a:lnTo>
                  <a:lnTo>
                    <a:pt x="10313" y="15709"/>
                  </a:lnTo>
                  <a:lnTo>
                    <a:pt x="8163" y="17465"/>
                  </a:lnTo>
                  <a:lnTo>
                    <a:pt x="6759" y="18342"/>
                  </a:lnTo>
                  <a:lnTo>
                    <a:pt x="4565" y="19220"/>
                  </a:lnTo>
                  <a:lnTo>
                    <a:pt x="2414" y="19878"/>
                  </a:lnTo>
                  <a:lnTo>
                    <a:pt x="1274" y="20273"/>
                  </a:lnTo>
                  <a:lnTo>
                    <a:pt x="1186" y="20317"/>
                  </a:lnTo>
                  <a:lnTo>
                    <a:pt x="922" y="20580"/>
                  </a:lnTo>
                  <a:lnTo>
                    <a:pt x="879" y="20668"/>
                  </a:lnTo>
                  <a:lnTo>
                    <a:pt x="440" y="22818"/>
                  </a:lnTo>
                  <a:lnTo>
                    <a:pt x="1" y="24749"/>
                  </a:lnTo>
                  <a:lnTo>
                    <a:pt x="1" y="24793"/>
                  </a:lnTo>
                  <a:lnTo>
                    <a:pt x="177" y="27425"/>
                  </a:lnTo>
                  <a:lnTo>
                    <a:pt x="133" y="29751"/>
                  </a:lnTo>
                  <a:lnTo>
                    <a:pt x="89" y="31024"/>
                  </a:lnTo>
                  <a:lnTo>
                    <a:pt x="133" y="31111"/>
                  </a:lnTo>
                  <a:lnTo>
                    <a:pt x="177" y="31155"/>
                  </a:lnTo>
                  <a:lnTo>
                    <a:pt x="1756" y="32691"/>
                  </a:lnTo>
                  <a:lnTo>
                    <a:pt x="3906" y="34710"/>
                  </a:lnTo>
                  <a:lnTo>
                    <a:pt x="7636" y="38045"/>
                  </a:lnTo>
                  <a:lnTo>
                    <a:pt x="9435" y="39756"/>
                  </a:lnTo>
                  <a:lnTo>
                    <a:pt x="11015" y="41336"/>
                  </a:lnTo>
                  <a:lnTo>
                    <a:pt x="11410" y="41950"/>
                  </a:lnTo>
                  <a:lnTo>
                    <a:pt x="11278" y="43003"/>
                  </a:lnTo>
                  <a:lnTo>
                    <a:pt x="11322" y="43047"/>
                  </a:lnTo>
                  <a:lnTo>
                    <a:pt x="11322" y="43135"/>
                  </a:lnTo>
                  <a:lnTo>
                    <a:pt x="11366" y="43179"/>
                  </a:lnTo>
                  <a:lnTo>
                    <a:pt x="11454" y="43179"/>
                  </a:lnTo>
                  <a:lnTo>
                    <a:pt x="11585" y="43135"/>
                  </a:lnTo>
                  <a:lnTo>
                    <a:pt x="11629" y="43047"/>
                  </a:lnTo>
                  <a:lnTo>
                    <a:pt x="11761" y="41950"/>
                  </a:lnTo>
                  <a:lnTo>
                    <a:pt x="11717" y="41818"/>
                  </a:lnTo>
                  <a:lnTo>
                    <a:pt x="11278" y="41116"/>
                  </a:lnTo>
                  <a:lnTo>
                    <a:pt x="9699" y="39536"/>
                  </a:lnTo>
                  <a:lnTo>
                    <a:pt x="7856" y="37781"/>
                  </a:lnTo>
                  <a:lnTo>
                    <a:pt x="4170" y="34446"/>
                  </a:lnTo>
                  <a:lnTo>
                    <a:pt x="1976" y="32472"/>
                  </a:lnTo>
                  <a:lnTo>
                    <a:pt x="440" y="30936"/>
                  </a:lnTo>
                  <a:lnTo>
                    <a:pt x="484" y="29751"/>
                  </a:lnTo>
                  <a:lnTo>
                    <a:pt x="528" y="27425"/>
                  </a:lnTo>
                  <a:lnTo>
                    <a:pt x="352" y="24793"/>
                  </a:lnTo>
                  <a:lnTo>
                    <a:pt x="791" y="22862"/>
                  </a:lnTo>
                  <a:lnTo>
                    <a:pt x="1230" y="20800"/>
                  </a:lnTo>
                  <a:lnTo>
                    <a:pt x="1405" y="20580"/>
                  </a:lnTo>
                  <a:lnTo>
                    <a:pt x="2546" y="20229"/>
                  </a:lnTo>
                  <a:lnTo>
                    <a:pt x="4652" y="19527"/>
                  </a:lnTo>
                  <a:lnTo>
                    <a:pt x="6890" y="18649"/>
                  </a:lnTo>
                  <a:lnTo>
                    <a:pt x="6934" y="18649"/>
                  </a:lnTo>
                  <a:lnTo>
                    <a:pt x="8382" y="17728"/>
                  </a:lnTo>
                  <a:lnTo>
                    <a:pt x="10532" y="15973"/>
                  </a:lnTo>
                  <a:lnTo>
                    <a:pt x="12375" y="14525"/>
                  </a:lnTo>
                  <a:lnTo>
                    <a:pt x="14569" y="12726"/>
                  </a:lnTo>
                  <a:lnTo>
                    <a:pt x="15535" y="12067"/>
                  </a:lnTo>
                  <a:lnTo>
                    <a:pt x="16500" y="11409"/>
                  </a:lnTo>
                  <a:lnTo>
                    <a:pt x="17465" y="10751"/>
                  </a:lnTo>
                  <a:lnTo>
                    <a:pt x="18475" y="10181"/>
                  </a:lnTo>
                  <a:lnTo>
                    <a:pt x="20537" y="8996"/>
                  </a:lnTo>
                  <a:lnTo>
                    <a:pt x="22643" y="7943"/>
                  </a:lnTo>
                  <a:lnTo>
                    <a:pt x="24793" y="6933"/>
                  </a:lnTo>
                  <a:lnTo>
                    <a:pt x="26944" y="5924"/>
                  </a:lnTo>
                  <a:lnTo>
                    <a:pt x="31288" y="4081"/>
                  </a:lnTo>
                  <a:lnTo>
                    <a:pt x="32253" y="3686"/>
                  </a:lnTo>
                  <a:lnTo>
                    <a:pt x="36685" y="1712"/>
                  </a:lnTo>
                  <a:lnTo>
                    <a:pt x="36729" y="1712"/>
                  </a:lnTo>
                  <a:lnTo>
                    <a:pt x="39011" y="351"/>
                  </a:lnTo>
                  <a:lnTo>
                    <a:pt x="39055" y="307"/>
                  </a:lnTo>
                  <a:lnTo>
                    <a:pt x="39099" y="220"/>
                  </a:lnTo>
                  <a:lnTo>
                    <a:pt x="39099" y="176"/>
                  </a:lnTo>
                  <a:lnTo>
                    <a:pt x="39099" y="88"/>
                  </a:lnTo>
                  <a:lnTo>
                    <a:pt x="39055" y="44"/>
                  </a:lnTo>
                  <a:lnTo>
                    <a:pt x="3896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1" name="Google Shape;5271;p168"/>
            <p:cNvSpPr/>
            <p:nvPr/>
          </p:nvSpPr>
          <p:spPr>
            <a:xfrm>
              <a:off x="805275" y="2264550"/>
              <a:ext cx="1002700" cy="724050"/>
            </a:xfrm>
            <a:custGeom>
              <a:avLst/>
              <a:gdLst/>
              <a:ahLst/>
              <a:cxnLst/>
              <a:rect l="l" t="t" r="r" b="b"/>
              <a:pathLst>
                <a:path w="40108" h="28962" extrusionOk="0">
                  <a:moveTo>
                    <a:pt x="39888" y="1"/>
                  </a:moveTo>
                  <a:lnTo>
                    <a:pt x="39844" y="45"/>
                  </a:lnTo>
                  <a:lnTo>
                    <a:pt x="36992" y="1624"/>
                  </a:lnTo>
                  <a:lnTo>
                    <a:pt x="34403" y="2721"/>
                  </a:lnTo>
                  <a:lnTo>
                    <a:pt x="31375" y="3950"/>
                  </a:lnTo>
                  <a:lnTo>
                    <a:pt x="27864" y="5442"/>
                  </a:lnTo>
                  <a:lnTo>
                    <a:pt x="25232" y="6670"/>
                  </a:lnTo>
                  <a:lnTo>
                    <a:pt x="21940" y="8206"/>
                  </a:lnTo>
                  <a:lnTo>
                    <a:pt x="19483" y="9610"/>
                  </a:lnTo>
                  <a:lnTo>
                    <a:pt x="15315" y="12331"/>
                  </a:lnTo>
                  <a:lnTo>
                    <a:pt x="15271" y="12331"/>
                  </a:lnTo>
                  <a:lnTo>
                    <a:pt x="13208" y="13999"/>
                  </a:lnTo>
                  <a:lnTo>
                    <a:pt x="11497" y="15359"/>
                  </a:lnTo>
                  <a:lnTo>
                    <a:pt x="8513" y="17553"/>
                  </a:lnTo>
                  <a:lnTo>
                    <a:pt x="6758" y="18387"/>
                  </a:lnTo>
                  <a:lnTo>
                    <a:pt x="4520" y="19176"/>
                  </a:lnTo>
                  <a:lnTo>
                    <a:pt x="2063" y="19878"/>
                  </a:lnTo>
                  <a:lnTo>
                    <a:pt x="1053" y="20317"/>
                  </a:lnTo>
                  <a:lnTo>
                    <a:pt x="966" y="20361"/>
                  </a:lnTo>
                  <a:lnTo>
                    <a:pt x="922" y="20405"/>
                  </a:lnTo>
                  <a:lnTo>
                    <a:pt x="483" y="22072"/>
                  </a:lnTo>
                  <a:lnTo>
                    <a:pt x="44" y="23126"/>
                  </a:lnTo>
                  <a:lnTo>
                    <a:pt x="44" y="23169"/>
                  </a:lnTo>
                  <a:lnTo>
                    <a:pt x="0" y="25627"/>
                  </a:lnTo>
                  <a:lnTo>
                    <a:pt x="44" y="27909"/>
                  </a:lnTo>
                  <a:lnTo>
                    <a:pt x="44" y="27952"/>
                  </a:lnTo>
                  <a:lnTo>
                    <a:pt x="307" y="28830"/>
                  </a:lnTo>
                  <a:lnTo>
                    <a:pt x="395" y="28918"/>
                  </a:lnTo>
                  <a:lnTo>
                    <a:pt x="483" y="28962"/>
                  </a:lnTo>
                  <a:lnTo>
                    <a:pt x="527" y="28918"/>
                  </a:lnTo>
                  <a:lnTo>
                    <a:pt x="615" y="28918"/>
                  </a:lnTo>
                  <a:lnTo>
                    <a:pt x="658" y="28830"/>
                  </a:lnTo>
                  <a:lnTo>
                    <a:pt x="658" y="28786"/>
                  </a:lnTo>
                  <a:lnTo>
                    <a:pt x="658" y="28698"/>
                  </a:lnTo>
                  <a:lnTo>
                    <a:pt x="395" y="27909"/>
                  </a:lnTo>
                  <a:lnTo>
                    <a:pt x="351" y="25627"/>
                  </a:lnTo>
                  <a:lnTo>
                    <a:pt x="395" y="23213"/>
                  </a:lnTo>
                  <a:lnTo>
                    <a:pt x="834" y="22204"/>
                  </a:lnTo>
                  <a:lnTo>
                    <a:pt x="834" y="22160"/>
                  </a:lnTo>
                  <a:lnTo>
                    <a:pt x="1229" y="20581"/>
                  </a:lnTo>
                  <a:lnTo>
                    <a:pt x="2194" y="20186"/>
                  </a:lnTo>
                  <a:lnTo>
                    <a:pt x="4608" y="19527"/>
                  </a:lnTo>
                  <a:lnTo>
                    <a:pt x="6889" y="18694"/>
                  </a:lnTo>
                  <a:lnTo>
                    <a:pt x="8689" y="17860"/>
                  </a:lnTo>
                  <a:lnTo>
                    <a:pt x="8732" y="17860"/>
                  </a:lnTo>
                  <a:lnTo>
                    <a:pt x="11716" y="15622"/>
                  </a:lnTo>
                  <a:lnTo>
                    <a:pt x="13428" y="14262"/>
                  </a:lnTo>
                  <a:lnTo>
                    <a:pt x="15490" y="12594"/>
                  </a:lnTo>
                  <a:lnTo>
                    <a:pt x="19659" y="9918"/>
                  </a:lnTo>
                  <a:lnTo>
                    <a:pt x="22072" y="8513"/>
                  </a:lnTo>
                  <a:lnTo>
                    <a:pt x="25407" y="6978"/>
                  </a:lnTo>
                  <a:lnTo>
                    <a:pt x="28040" y="5793"/>
                  </a:lnTo>
                  <a:lnTo>
                    <a:pt x="31506" y="4257"/>
                  </a:lnTo>
                  <a:lnTo>
                    <a:pt x="34534" y="3028"/>
                  </a:lnTo>
                  <a:lnTo>
                    <a:pt x="37167" y="1931"/>
                  </a:lnTo>
                  <a:lnTo>
                    <a:pt x="40019" y="352"/>
                  </a:lnTo>
                  <a:lnTo>
                    <a:pt x="40063" y="308"/>
                  </a:lnTo>
                  <a:lnTo>
                    <a:pt x="40063" y="264"/>
                  </a:lnTo>
                  <a:lnTo>
                    <a:pt x="40107" y="176"/>
                  </a:lnTo>
                  <a:lnTo>
                    <a:pt x="40063" y="88"/>
                  </a:lnTo>
                  <a:lnTo>
                    <a:pt x="40019" y="45"/>
                  </a:lnTo>
                  <a:lnTo>
                    <a:pt x="39975" y="45"/>
                  </a:lnTo>
                  <a:lnTo>
                    <a:pt x="3988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2" name="Google Shape;5272;p168"/>
            <p:cNvSpPr/>
            <p:nvPr/>
          </p:nvSpPr>
          <p:spPr>
            <a:xfrm>
              <a:off x="814050" y="2243700"/>
              <a:ext cx="969775" cy="499175"/>
            </a:xfrm>
            <a:custGeom>
              <a:avLst/>
              <a:gdLst/>
              <a:ahLst/>
              <a:cxnLst/>
              <a:rect l="l" t="t" r="r" b="b"/>
              <a:pathLst>
                <a:path w="38791" h="19967" extrusionOk="0">
                  <a:moveTo>
                    <a:pt x="38527" y="1"/>
                  </a:moveTo>
                  <a:lnTo>
                    <a:pt x="37562" y="571"/>
                  </a:lnTo>
                  <a:lnTo>
                    <a:pt x="32911" y="2590"/>
                  </a:lnTo>
                  <a:lnTo>
                    <a:pt x="29049" y="4170"/>
                  </a:lnTo>
                  <a:lnTo>
                    <a:pt x="23432" y="6715"/>
                  </a:lnTo>
                  <a:lnTo>
                    <a:pt x="21063" y="7812"/>
                  </a:lnTo>
                  <a:lnTo>
                    <a:pt x="18781" y="9084"/>
                  </a:lnTo>
                  <a:lnTo>
                    <a:pt x="16368" y="10532"/>
                  </a:lnTo>
                  <a:lnTo>
                    <a:pt x="14656" y="11629"/>
                  </a:lnTo>
                  <a:lnTo>
                    <a:pt x="12067" y="13692"/>
                  </a:lnTo>
                  <a:lnTo>
                    <a:pt x="10400" y="14964"/>
                  </a:lnTo>
                  <a:lnTo>
                    <a:pt x="7328" y="17114"/>
                  </a:lnTo>
                  <a:lnTo>
                    <a:pt x="5310" y="18036"/>
                  </a:lnTo>
                  <a:lnTo>
                    <a:pt x="2896" y="18913"/>
                  </a:lnTo>
                  <a:lnTo>
                    <a:pt x="132" y="19615"/>
                  </a:lnTo>
                  <a:lnTo>
                    <a:pt x="44" y="19659"/>
                  </a:lnTo>
                  <a:lnTo>
                    <a:pt x="0" y="19703"/>
                  </a:lnTo>
                  <a:lnTo>
                    <a:pt x="0" y="19791"/>
                  </a:lnTo>
                  <a:lnTo>
                    <a:pt x="0" y="19835"/>
                  </a:lnTo>
                  <a:lnTo>
                    <a:pt x="88" y="19923"/>
                  </a:lnTo>
                  <a:lnTo>
                    <a:pt x="176" y="19967"/>
                  </a:lnTo>
                  <a:lnTo>
                    <a:pt x="220" y="19967"/>
                  </a:lnTo>
                  <a:lnTo>
                    <a:pt x="3028" y="19221"/>
                  </a:lnTo>
                  <a:lnTo>
                    <a:pt x="5441" y="18387"/>
                  </a:lnTo>
                  <a:lnTo>
                    <a:pt x="7460" y="17421"/>
                  </a:lnTo>
                  <a:lnTo>
                    <a:pt x="7504" y="17421"/>
                  </a:lnTo>
                  <a:lnTo>
                    <a:pt x="10619" y="15227"/>
                  </a:lnTo>
                  <a:lnTo>
                    <a:pt x="14832" y="11936"/>
                  </a:lnTo>
                  <a:lnTo>
                    <a:pt x="16543" y="10796"/>
                  </a:lnTo>
                  <a:lnTo>
                    <a:pt x="18957" y="9391"/>
                  </a:lnTo>
                  <a:lnTo>
                    <a:pt x="21238" y="8163"/>
                  </a:lnTo>
                  <a:lnTo>
                    <a:pt x="23564" y="7022"/>
                  </a:lnTo>
                  <a:lnTo>
                    <a:pt x="29181" y="4521"/>
                  </a:lnTo>
                  <a:lnTo>
                    <a:pt x="33042" y="2897"/>
                  </a:lnTo>
                  <a:lnTo>
                    <a:pt x="37738" y="922"/>
                  </a:lnTo>
                  <a:lnTo>
                    <a:pt x="37738" y="879"/>
                  </a:lnTo>
                  <a:lnTo>
                    <a:pt x="38703" y="308"/>
                  </a:lnTo>
                  <a:lnTo>
                    <a:pt x="38747" y="264"/>
                  </a:lnTo>
                  <a:lnTo>
                    <a:pt x="38791" y="220"/>
                  </a:lnTo>
                  <a:lnTo>
                    <a:pt x="38791" y="133"/>
                  </a:lnTo>
                  <a:lnTo>
                    <a:pt x="38747" y="89"/>
                  </a:lnTo>
                  <a:lnTo>
                    <a:pt x="3870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3" name="Google Shape;5273;p168"/>
            <p:cNvSpPr/>
            <p:nvPr/>
          </p:nvSpPr>
          <p:spPr>
            <a:xfrm>
              <a:off x="993950" y="2188850"/>
              <a:ext cx="823875" cy="448700"/>
            </a:xfrm>
            <a:custGeom>
              <a:avLst/>
              <a:gdLst/>
              <a:ahLst/>
              <a:cxnLst/>
              <a:rect l="l" t="t" r="r" b="b"/>
              <a:pathLst>
                <a:path w="32955" h="17948" extrusionOk="0">
                  <a:moveTo>
                    <a:pt x="32736" y="1"/>
                  </a:moveTo>
                  <a:lnTo>
                    <a:pt x="32692" y="45"/>
                  </a:lnTo>
                  <a:lnTo>
                    <a:pt x="30366" y="1361"/>
                  </a:lnTo>
                  <a:lnTo>
                    <a:pt x="27689" y="2590"/>
                  </a:lnTo>
                  <a:lnTo>
                    <a:pt x="23828" y="4170"/>
                  </a:lnTo>
                  <a:lnTo>
                    <a:pt x="21722" y="5003"/>
                  </a:lnTo>
                  <a:lnTo>
                    <a:pt x="18650" y="6364"/>
                  </a:lnTo>
                  <a:lnTo>
                    <a:pt x="16763" y="7241"/>
                  </a:lnTo>
                  <a:lnTo>
                    <a:pt x="12551" y="9216"/>
                  </a:lnTo>
                  <a:lnTo>
                    <a:pt x="10356" y="10444"/>
                  </a:lnTo>
                  <a:lnTo>
                    <a:pt x="8206" y="11717"/>
                  </a:lnTo>
                  <a:lnTo>
                    <a:pt x="6451" y="12858"/>
                  </a:lnTo>
                  <a:lnTo>
                    <a:pt x="4038" y="14701"/>
                  </a:lnTo>
                  <a:lnTo>
                    <a:pt x="88" y="17641"/>
                  </a:lnTo>
                  <a:lnTo>
                    <a:pt x="45" y="17685"/>
                  </a:lnTo>
                  <a:lnTo>
                    <a:pt x="1" y="17729"/>
                  </a:lnTo>
                  <a:lnTo>
                    <a:pt x="1" y="17816"/>
                  </a:lnTo>
                  <a:lnTo>
                    <a:pt x="45" y="17860"/>
                  </a:lnTo>
                  <a:lnTo>
                    <a:pt x="88" y="17904"/>
                  </a:lnTo>
                  <a:lnTo>
                    <a:pt x="176" y="17948"/>
                  </a:lnTo>
                  <a:lnTo>
                    <a:pt x="308" y="17904"/>
                  </a:lnTo>
                  <a:lnTo>
                    <a:pt x="4257" y="14964"/>
                  </a:lnTo>
                  <a:lnTo>
                    <a:pt x="6671" y="13121"/>
                  </a:lnTo>
                  <a:lnTo>
                    <a:pt x="8382" y="12024"/>
                  </a:lnTo>
                  <a:lnTo>
                    <a:pt x="10532" y="10752"/>
                  </a:lnTo>
                  <a:lnTo>
                    <a:pt x="12682" y="9523"/>
                  </a:lnTo>
                  <a:lnTo>
                    <a:pt x="16939" y="7548"/>
                  </a:lnTo>
                  <a:lnTo>
                    <a:pt x="18782" y="6671"/>
                  </a:lnTo>
                  <a:lnTo>
                    <a:pt x="21853" y="5354"/>
                  </a:lnTo>
                  <a:lnTo>
                    <a:pt x="27821" y="2897"/>
                  </a:lnTo>
                  <a:lnTo>
                    <a:pt x="30542" y="1668"/>
                  </a:lnTo>
                  <a:lnTo>
                    <a:pt x="32867" y="352"/>
                  </a:lnTo>
                  <a:lnTo>
                    <a:pt x="32911" y="308"/>
                  </a:lnTo>
                  <a:lnTo>
                    <a:pt x="32955" y="220"/>
                  </a:lnTo>
                  <a:lnTo>
                    <a:pt x="32955" y="176"/>
                  </a:lnTo>
                  <a:lnTo>
                    <a:pt x="32911" y="89"/>
                  </a:lnTo>
                  <a:lnTo>
                    <a:pt x="32867" y="45"/>
                  </a:lnTo>
                  <a:lnTo>
                    <a:pt x="3282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4" name="Google Shape;5274;p168"/>
            <p:cNvSpPr/>
            <p:nvPr/>
          </p:nvSpPr>
          <p:spPr>
            <a:xfrm>
              <a:off x="1017000" y="2199825"/>
              <a:ext cx="718550" cy="375200"/>
            </a:xfrm>
            <a:custGeom>
              <a:avLst/>
              <a:gdLst/>
              <a:ahLst/>
              <a:cxnLst/>
              <a:rect l="l" t="t" r="r" b="b"/>
              <a:pathLst>
                <a:path w="28742" h="15008" extrusionOk="0">
                  <a:moveTo>
                    <a:pt x="28566" y="1"/>
                  </a:moveTo>
                  <a:lnTo>
                    <a:pt x="28479" y="45"/>
                  </a:lnTo>
                  <a:lnTo>
                    <a:pt x="26065" y="1054"/>
                  </a:lnTo>
                  <a:lnTo>
                    <a:pt x="24266" y="1756"/>
                  </a:lnTo>
                  <a:lnTo>
                    <a:pt x="21414" y="2941"/>
                  </a:lnTo>
                  <a:lnTo>
                    <a:pt x="18562" y="4126"/>
                  </a:lnTo>
                  <a:lnTo>
                    <a:pt x="15709" y="5354"/>
                  </a:lnTo>
                  <a:lnTo>
                    <a:pt x="12901" y="6671"/>
                  </a:lnTo>
                  <a:lnTo>
                    <a:pt x="11497" y="7373"/>
                  </a:lnTo>
                  <a:lnTo>
                    <a:pt x="10093" y="8075"/>
                  </a:lnTo>
                  <a:lnTo>
                    <a:pt x="8732" y="8821"/>
                  </a:lnTo>
                  <a:lnTo>
                    <a:pt x="7416" y="9611"/>
                  </a:lnTo>
                  <a:lnTo>
                    <a:pt x="6100" y="10444"/>
                  </a:lnTo>
                  <a:lnTo>
                    <a:pt x="4783" y="11278"/>
                  </a:lnTo>
                  <a:lnTo>
                    <a:pt x="3511" y="12156"/>
                  </a:lnTo>
                  <a:lnTo>
                    <a:pt x="2282" y="13077"/>
                  </a:lnTo>
                  <a:lnTo>
                    <a:pt x="44" y="14701"/>
                  </a:lnTo>
                  <a:lnTo>
                    <a:pt x="0" y="14745"/>
                  </a:lnTo>
                  <a:lnTo>
                    <a:pt x="0" y="14832"/>
                  </a:lnTo>
                  <a:lnTo>
                    <a:pt x="0" y="14876"/>
                  </a:lnTo>
                  <a:lnTo>
                    <a:pt x="0" y="14964"/>
                  </a:lnTo>
                  <a:lnTo>
                    <a:pt x="88" y="15008"/>
                  </a:lnTo>
                  <a:lnTo>
                    <a:pt x="263" y="15008"/>
                  </a:lnTo>
                  <a:lnTo>
                    <a:pt x="2501" y="13384"/>
                  </a:lnTo>
                  <a:lnTo>
                    <a:pt x="3730" y="12463"/>
                  </a:lnTo>
                  <a:lnTo>
                    <a:pt x="5003" y="11585"/>
                  </a:lnTo>
                  <a:lnTo>
                    <a:pt x="6275" y="10708"/>
                  </a:lnTo>
                  <a:lnTo>
                    <a:pt x="7592" y="9918"/>
                  </a:lnTo>
                  <a:lnTo>
                    <a:pt x="8952" y="9128"/>
                  </a:lnTo>
                  <a:lnTo>
                    <a:pt x="10268" y="8382"/>
                  </a:lnTo>
                  <a:lnTo>
                    <a:pt x="11672" y="7680"/>
                  </a:lnTo>
                  <a:lnTo>
                    <a:pt x="13033" y="6978"/>
                  </a:lnTo>
                  <a:lnTo>
                    <a:pt x="15885" y="5661"/>
                  </a:lnTo>
                  <a:lnTo>
                    <a:pt x="18693" y="4433"/>
                  </a:lnTo>
                  <a:lnTo>
                    <a:pt x="21546" y="3248"/>
                  </a:lnTo>
                  <a:lnTo>
                    <a:pt x="24398" y="2107"/>
                  </a:lnTo>
                  <a:lnTo>
                    <a:pt x="26197" y="1361"/>
                  </a:lnTo>
                  <a:lnTo>
                    <a:pt x="28610" y="352"/>
                  </a:lnTo>
                  <a:lnTo>
                    <a:pt x="28698" y="308"/>
                  </a:lnTo>
                  <a:lnTo>
                    <a:pt x="28698" y="264"/>
                  </a:lnTo>
                  <a:lnTo>
                    <a:pt x="28742" y="176"/>
                  </a:lnTo>
                  <a:lnTo>
                    <a:pt x="28698" y="132"/>
                  </a:lnTo>
                  <a:lnTo>
                    <a:pt x="28698" y="45"/>
                  </a:lnTo>
                  <a:lnTo>
                    <a:pt x="28610" y="45"/>
                  </a:lnTo>
                  <a:lnTo>
                    <a:pt x="2856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5" name="Google Shape;5275;p168"/>
            <p:cNvSpPr/>
            <p:nvPr/>
          </p:nvSpPr>
          <p:spPr>
            <a:xfrm>
              <a:off x="1051000" y="2176800"/>
              <a:ext cx="657125" cy="330225"/>
            </a:xfrm>
            <a:custGeom>
              <a:avLst/>
              <a:gdLst/>
              <a:ahLst/>
              <a:cxnLst/>
              <a:rect l="l" t="t" r="r" b="b"/>
              <a:pathLst>
                <a:path w="26285" h="13209" extrusionOk="0">
                  <a:moveTo>
                    <a:pt x="26022" y="0"/>
                  </a:moveTo>
                  <a:lnTo>
                    <a:pt x="21721" y="1712"/>
                  </a:lnTo>
                  <a:lnTo>
                    <a:pt x="19176" y="2765"/>
                  </a:lnTo>
                  <a:lnTo>
                    <a:pt x="16631" y="3862"/>
                  </a:lnTo>
                  <a:lnTo>
                    <a:pt x="14130" y="4959"/>
                  </a:lnTo>
                  <a:lnTo>
                    <a:pt x="11673" y="6100"/>
                  </a:lnTo>
                  <a:lnTo>
                    <a:pt x="9215" y="7284"/>
                  </a:lnTo>
                  <a:lnTo>
                    <a:pt x="6846" y="8557"/>
                  </a:lnTo>
                  <a:lnTo>
                    <a:pt x="4476" y="9917"/>
                  </a:lnTo>
                  <a:lnTo>
                    <a:pt x="3292" y="10619"/>
                  </a:lnTo>
                  <a:lnTo>
                    <a:pt x="2151" y="11321"/>
                  </a:lnTo>
                  <a:lnTo>
                    <a:pt x="88" y="12857"/>
                  </a:lnTo>
                  <a:lnTo>
                    <a:pt x="44" y="12945"/>
                  </a:lnTo>
                  <a:lnTo>
                    <a:pt x="0" y="12989"/>
                  </a:lnTo>
                  <a:lnTo>
                    <a:pt x="44" y="13077"/>
                  </a:lnTo>
                  <a:lnTo>
                    <a:pt x="44" y="13120"/>
                  </a:lnTo>
                  <a:lnTo>
                    <a:pt x="132" y="13164"/>
                  </a:lnTo>
                  <a:lnTo>
                    <a:pt x="176" y="13208"/>
                  </a:lnTo>
                  <a:lnTo>
                    <a:pt x="308" y="13164"/>
                  </a:lnTo>
                  <a:lnTo>
                    <a:pt x="2370" y="11629"/>
                  </a:lnTo>
                  <a:lnTo>
                    <a:pt x="3511" y="10883"/>
                  </a:lnTo>
                  <a:lnTo>
                    <a:pt x="4652" y="10180"/>
                  </a:lnTo>
                  <a:lnTo>
                    <a:pt x="7021" y="8864"/>
                  </a:lnTo>
                  <a:lnTo>
                    <a:pt x="9391" y="7592"/>
                  </a:lnTo>
                  <a:lnTo>
                    <a:pt x="11848" y="6407"/>
                  </a:lnTo>
                  <a:lnTo>
                    <a:pt x="14306" y="5266"/>
                  </a:lnTo>
                  <a:lnTo>
                    <a:pt x="16807" y="4169"/>
                  </a:lnTo>
                  <a:lnTo>
                    <a:pt x="19308" y="3116"/>
                  </a:lnTo>
                  <a:lnTo>
                    <a:pt x="21853" y="2063"/>
                  </a:lnTo>
                  <a:lnTo>
                    <a:pt x="26153" y="307"/>
                  </a:lnTo>
                  <a:lnTo>
                    <a:pt x="26241" y="264"/>
                  </a:lnTo>
                  <a:lnTo>
                    <a:pt x="26285" y="220"/>
                  </a:lnTo>
                  <a:lnTo>
                    <a:pt x="26285" y="176"/>
                  </a:lnTo>
                  <a:lnTo>
                    <a:pt x="26285" y="88"/>
                  </a:lnTo>
                  <a:lnTo>
                    <a:pt x="26241" y="44"/>
                  </a:lnTo>
                  <a:lnTo>
                    <a:pt x="2615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6" name="Google Shape;5276;p168"/>
            <p:cNvSpPr/>
            <p:nvPr/>
          </p:nvSpPr>
          <p:spPr>
            <a:xfrm>
              <a:off x="1176050" y="2151575"/>
              <a:ext cx="504650" cy="233675"/>
            </a:xfrm>
            <a:custGeom>
              <a:avLst/>
              <a:gdLst/>
              <a:ahLst/>
              <a:cxnLst/>
              <a:rect l="l" t="t" r="r" b="b"/>
              <a:pathLst>
                <a:path w="20186" h="9347" extrusionOk="0">
                  <a:moveTo>
                    <a:pt x="19966" y="0"/>
                  </a:moveTo>
                  <a:lnTo>
                    <a:pt x="15447" y="1843"/>
                  </a:lnTo>
                  <a:lnTo>
                    <a:pt x="12814" y="2896"/>
                  </a:lnTo>
                  <a:lnTo>
                    <a:pt x="8382" y="4915"/>
                  </a:lnTo>
                  <a:lnTo>
                    <a:pt x="6364" y="5836"/>
                  </a:lnTo>
                  <a:lnTo>
                    <a:pt x="4345" y="6758"/>
                  </a:lnTo>
                  <a:lnTo>
                    <a:pt x="89" y="8995"/>
                  </a:lnTo>
                  <a:lnTo>
                    <a:pt x="45" y="9039"/>
                  </a:lnTo>
                  <a:lnTo>
                    <a:pt x="1" y="9083"/>
                  </a:lnTo>
                  <a:lnTo>
                    <a:pt x="1" y="9171"/>
                  </a:lnTo>
                  <a:lnTo>
                    <a:pt x="1" y="9215"/>
                  </a:lnTo>
                  <a:lnTo>
                    <a:pt x="89" y="9303"/>
                  </a:lnTo>
                  <a:lnTo>
                    <a:pt x="176" y="9347"/>
                  </a:lnTo>
                  <a:lnTo>
                    <a:pt x="220" y="9303"/>
                  </a:lnTo>
                  <a:lnTo>
                    <a:pt x="4521" y="7065"/>
                  </a:lnTo>
                  <a:lnTo>
                    <a:pt x="6495" y="6143"/>
                  </a:lnTo>
                  <a:lnTo>
                    <a:pt x="8514" y="5222"/>
                  </a:lnTo>
                  <a:lnTo>
                    <a:pt x="12946" y="3247"/>
                  </a:lnTo>
                  <a:lnTo>
                    <a:pt x="15578" y="2194"/>
                  </a:lnTo>
                  <a:lnTo>
                    <a:pt x="20098" y="351"/>
                  </a:lnTo>
                  <a:lnTo>
                    <a:pt x="20142" y="307"/>
                  </a:lnTo>
                  <a:lnTo>
                    <a:pt x="20186" y="263"/>
                  </a:lnTo>
                  <a:lnTo>
                    <a:pt x="20186" y="176"/>
                  </a:lnTo>
                  <a:lnTo>
                    <a:pt x="20186" y="132"/>
                  </a:lnTo>
                  <a:lnTo>
                    <a:pt x="20142" y="44"/>
                  </a:lnTo>
                  <a:lnTo>
                    <a:pt x="2009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7" name="Google Shape;5277;p168"/>
            <p:cNvSpPr/>
            <p:nvPr/>
          </p:nvSpPr>
          <p:spPr>
            <a:xfrm>
              <a:off x="1145350" y="2127425"/>
              <a:ext cx="509025" cy="235875"/>
            </a:xfrm>
            <a:custGeom>
              <a:avLst/>
              <a:gdLst/>
              <a:ahLst/>
              <a:cxnLst/>
              <a:rect l="l" t="t" r="r" b="b"/>
              <a:pathLst>
                <a:path w="20361" h="9435" extrusionOk="0">
                  <a:moveTo>
                    <a:pt x="20097" y="1"/>
                  </a:moveTo>
                  <a:lnTo>
                    <a:pt x="18035" y="878"/>
                  </a:lnTo>
                  <a:lnTo>
                    <a:pt x="16192" y="1624"/>
                  </a:lnTo>
                  <a:lnTo>
                    <a:pt x="14261" y="2370"/>
                  </a:lnTo>
                  <a:lnTo>
                    <a:pt x="12287" y="3204"/>
                  </a:lnTo>
                  <a:lnTo>
                    <a:pt x="10312" y="4082"/>
                  </a:lnTo>
                  <a:lnTo>
                    <a:pt x="8250" y="5003"/>
                  </a:lnTo>
                  <a:lnTo>
                    <a:pt x="6143" y="6012"/>
                  </a:lnTo>
                  <a:lnTo>
                    <a:pt x="3993" y="7065"/>
                  </a:lnTo>
                  <a:lnTo>
                    <a:pt x="1799" y="8162"/>
                  </a:lnTo>
                  <a:lnTo>
                    <a:pt x="88" y="9084"/>
                  </a:lnTo>
                  <a:lnTo>
                    <a:pt x="44" y="9128"/>
                  </a:lnTo>
                  <a:lnTo>
                    <a:pt x="0" y="9216"/>
                  </a:lnTo>
                  <a:lnTo>
                    <a:pt x="0" y="9259"/>
                  </a:lnTo>
                  <a:lnTo>
                    <a:pt x="0" y="9347"/>
                  </a:lnTo>
                  <a:lnTo>
                    <a:pt x="88" y="9391"/>
                  </a:lnTo>
                  <a:lnTo>
                    <a:pt x="176" y="9435"/>
                  </a:lnTo>
                  <a:lnTo>
                    <a:pt x="263" y="9391"/>
                  </a:lnTo>
                  <a:lnTo>
                    <a:pt x="1975" y="8470"/>
                  </a:lnTo>
                  <a:lnTo>
                    <a:pt x="4125" y="7373"/>
                  </a:lnTo>
                  <a:lnTo>
                    <a:pt x="6275" y="6319"/>
                  </a:lnTo>
                  <a:lnTo>
                    <a:pt x="8381" y="5354"/>
                  </a:lnTo>
                  <a:lnTo>
                    <a:pt x="10444" y="4389"/>
                  </a:lnTo>
                  <a:lnTo>
                    <a:pt x="12462" y="3511"/>
                  </a:lnTo>
                  <a:lnTo>
                    <a:pt x="14393" y="2677"/>
                  </a:lnTo>
                  <a:lnTo>
                    <a:pt x="16324" y="1931"/>
                  </a:lnTo>
                  <a:lnTo>
                    <a:pt x="18167" y="1229"/>
                  </a:lnTo>
                  <a:lnTo>
                    <a:pt x="20273" y="308"/>
                  </a:lnTo>
                  <a:lnTo>
                    <a:pt x="20317" y="264"/>
                  </a:lnTo>
                  <a:lnTo>
                    <a:pt x="20361" y="220"/>
                  </a:lnTo>
                  <a:lnTo>
                    <a:pt x="20361" y="176"/>
                  </a:lnTo>
                  <a:lnTo>
                    <a:pt x="20361" y="88"/>
                  </a:lnTo>
                  <a:lnTo>
                    <a:pt x="20317" y="45"/>
                  </a:lnTo>
                  <a:lnTo>
                    <a:pt x="2022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8" name="Google Shape;5278;p168"/>
            <p:cNvSpPr/>
            <p:nvPr/>
          </p:nvSpPr>
          <p:spPr>
            <a:xfrm>
              <a:off x="1190325" y="2262350"/>
              <a:ext cx="66950" cy="38425"/>
            </a:xfrm>
            <a:custGeom>
              <a:avLst/>
              <a:gdLst/>
              <a:ahLst/>
              <a:cxnLst/>
              <a:rect l="l" t="t" r="r" b="b"/>
              <a:pathLst>
                <a:path w="2678" h="1537" extrusionOk="0">
                  <a:moveTo>
                    <a:pt x="2414" y="1"/>
                  </a:moveTo>
                  <a:lnTo>
                    <a:pt x="88" y="1186"/>
                  </a:lnTo>
                  <a:lnTo>
                    <a:pt x="0" y="1230"/>
                  </a:lnTo>
                  <a:lnTo>
                    <a:pt x="0" y="1317"/>
                  </a:lnTo>
                  <a:lnTo>
                    <a:pt x="0" y="1361"/>
                  </a:lnTo>
                  <a:lnTo>
                    <a:pt x="0" y="1449"/>
                  </a:lnTo>
                  <a:lnTo>
                    <a:pt x="44" y="1493"/>
                  </a:lnTo>
                  <a:lnTo>
                    <a:pt x="176" y="1537"/>
                  </a:lnTo>
                  <a:lnTo>
                    <a:pt x="220" y="1537"/>
                  </a:lnTo>
                  <a:lnTo>
                    <a:pt x="2589" y="352"/>
                  </a:lnTo>
                  <a:lnTo>
                    <a:pt x="2633" y="308"/>
                  </a:lnTo>
                  <a:lnTo>
                    <a:pt x="2677" y="220"/>
                  </a:lnTo>
                  <a:lnTo>
                    <a:pt x="2677" y="176"/>
                  </a:lnTo>
                  <a:lnTo>
                    <a:pt x="2677" y="89"/>
                  </a:lnTo>
                  <a:lnTo>
                    <a:pt x="2633" y="45"/>
                  </a:lnTo>
                  <a:lnTo>
                    <a:pt x="254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9" name="Google Shape;5279;p168"/>
            <p:cNvSpPr/>
            <p:nvPr/>
          </p:nvSpPr>
          <p:spPr>
            <a:xfrm>
              <a:off x="916075" y="2376450"/>
              <a:ext cx="69125" cy="47200"/>
            </a:xfrm>
            <a:custGeom>
              <a:avLst/>
              <a:gdLst/>
              <a:ahLst/>
              <a:cxnLst/>
              <a:rect l="l" t="t" r="r" b="b"/>
              <a:pathLst>
                <a:path w="2765" h="1888" extrusionOk="0">
                  <a:moveTo>
                    <a:pt x="2501" y="0"/>
                  </a:moveTo>
                  <a:lnTo>
                    <a:pt x="44" y="1580"/>
                  </a:lnTo>
                  <a:lnTo>
                    <a:pt x="0" y="1624"/>
                  </a:lnTo>
                  <a:lnTo>
                    <a:pt x="0" y="1712"/>
                  </a:lnTo>
                  <a:lnTo>
                    <a:pt x="0" y="1756"/>
                  </a:lnTo>
                  <a:lnTo>
                    <a:pt x="0" y="1843"/>
                  </a:lnTo>
                  <a:lnTo>
                    <a:pt x="88" y="1887"/>
                  </a:lnTo>
                  <a:lnTo>
                    <a:pt x="263" y="1887"/>
                  </a:lnTo>
                  <a:lnTo>
                    <a:pt x="2677" y="308"/>
                  </a:lnTo>
                  <a:lnTo>
                    <a:pt x="2721" y="264"/>
                  </a:lnTo>
                  <a:lnTo>
                    <a:pt x="2765" y="220"/>
                  </a:lnTo>
                  <a:lnTo>
                    <a:pt x="2765" y="132"/>
                  </a:lnTo>
                  <a:lnTo>
                    <a:pt x="2721" y="88"/>
                  </a:lnTo>
                  <a:lnTo>
                    <a:pt x="267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0" name="Google Shape;5280;p168"/>
            <p:cNvSpPr/>
            <p:nvPr/>
          </p:nvSpPr>
          <p:spPr>
            <a:xfrm>
              <a:off x="1008225" y="2288700"/>
              <a:ext cx="72425" cy="46100"/>
            </a:xfrm>
            <a:custGeom>
              <a:avLst/>
              <a:gdLst/>
              <a:ahLst/>
              <a:cxnLst/>
              <a:rect l="l" t="t" r="r" b="b"/>
              <a:pathLst>
                <a:path w="2897" h="1844" extrusionOk="0">
                  <a:moveTo>
                    <a:pt x="2633" y="0"/>
                  </a:moveTo>
                  <a:lnTo>
                    <a:pt x="88" y="1492"/>
                  </a:lnTo>
                  <a:lnTo>
                    <a:pt x="44" y="1536"/>
                  </a:lnTo>
                  <a:lnTo>
                    <a:pt x="0" y="1624"/>
                  </a:lnTo>
                  <a:lnTo>
                    <a:pt x="0" y="1668"/>
                  </a:lnTo>
                  <a:lnTo>
                    <a:pt x="0" y="1755"/>
                  </a:lnTo>
                  <a:lnTo>
                    <a:pt x="88" y="1799"/>
                  </a:lnTo>
                  <a:lnTo>
                    <a:pt x="176" y="1843"/>
                  </a:lnTo>
                  <a:lnTo>
                    <a:pt x="263" y="1799"/>
                  </a:lnTo>
                  <a:lnTo>
                    <a:pt x="2808" y="307"/>
                  </a:lnTo>
                  <a:lnTo>
                    <a:pt x="2852" y="263"/>
                  </a:lnTo>
                  <a:lnTo>
                    <a:pt x="2896" y="219"/>
                  </a:lnTo>
                  <a:lnTo>
                    <a:pt x="2896" y="132"/>
                  </a:lnTo>
                  <a:lnTo>
                    <a:pt x="2852" y="88"/>
                  </a:lnTo>
                  <a:lnTo>
                    <a:pt x="2808" y="44"/>
                  </a:lnTo>
                  <a:lnTo>
                    <a:pt x="276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1" name="Google Shape;5281;p168"/>
            <p:cNvSpPr/>
            <p:nvPr/>
          </p:nvSpPr>
          <p:spPr>
            <a:xfrm>
              <a:off x="1671900" y="2078075"/>
              <a:ext cx="158000" cy="82300"/>
            </a:xfrm>
            <a:custGeom>
              <a:avLst/>
              <a:gdLst/>
              <a:ahLst/>
              <a:cxnLst/>
              <a:rect l="l" t="t" r="r" b="b"/>
              <a:pathLst>
                <a:path w="6320" h="3292" extrusionOk="0">
                  <a:moveTo>
                    <a:pt x="6056" y="0"/>
                  </a:moveTo>
                  <a:lnTo>
                    <a:pt x="3336" y="1448"/>
                  </a:lnTo>
                  <a:lnTo>
                    <a:pt x="132" y="2940"/>
                  </a:lnTo>
                  <a:lnTo>
                    <a:pt x="45" y="2984"/>
                  </a:lnTo>
                  <a:lnTo>
                    <a:pt x="45" y="3072"/>
                  </a:lnTo>
                  <a:lnTo>
                    <a:pt x="1" y="3116"/>
                  </a:lnTo>
                  <a:lnTo>
                    <a:pt x="45" y="3203"/>
                  </a:lnTo>
                  <a:lnTo>
                    <a:pt x="89" y="3247"/>
                  </a:lnTo>
                  <a:lnTo>
                    <a:pt x="176" y="3291"/>
                  </a:lnTo>
                  <a:lnTo>
                    <a:pt x="264" y="3291"/>
                  </a:lnTo>
                  <a:lnTo>
                    <a:pt x="3467" y="1799"/>
                  </a:lnTo>
                  <a:lnTo>
                    <a:pt x="6232" y="351"/>
                  </a:lnTo>
                  <a:lnTo>
                    <a:pt x="6276" y="263"/>
                  </a:lnTo>
                  <a:lnTo>
                    <a:pt x="6320" y="219"/>
                  </a:lnTo>
                  <a:lnTo>
                    <a:pt x="6320" y="176"/>
                  </a:lnTo>
                  <a:lnTo>
                    <a:pt x="6276" y="88"/>
                  </a:lnTo>
                  <a:lnTo>
                    <a:pt x="6232" y="44"/>
                  </a:lnTo>
                  <a:lnTo>
                    <a:pt x="618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2" name="Google Shape;5282;p168"/>
            <p:cNvSpPr/>
            <p:nvPr/>
          </p:nvSpPr>
          <p:spPr>
            <a:xfrm>
              <a:off x="1645575" y="2080250"/>
              <a:ext cx="110825" cy="55975"/>
            </a:xfrm>
            <a:custGeom>
              <a:avLst/>
              <a:gdLst/>
              <a:ahLst/>
              <a:cxnLst/>
              <a:rect l="l" t="t" r="r" b="b"/>
              <a:pathLst>
                <a:path w="4433" h="2239" extrusionOk="0">
                  <a:moveTo>
                    <a:pt x="4169" y="1"/>
                  </a:moveTo>
                  <a:lnTo>
                    <a:pt x="2107" y="1010"/>
                  </a:lnTo>
                  <a:lnTo>
                    <a:pt x="88" y="1888"/>
                  </a:lnTo>
                  <a:lnTo>
                    <a:pt x="45" y="1932"/>
                  </a:lnTo>
                  <a:lnTo>
                    <a:pt x="1" y="1975"/>
                  </a:lnTo>
                  <a:lnTo>
                    <a:pt x="1" y="2063"/>
                  </a:lnTo>
                  <a:lnTo>
                    <a:pt x="1" y="2107"/>
                  </a:lnTo>
                  <a:lnTo>
                    <a:pt x="88" y="2195"/>
                  </a:lnTo>
                  <a:lnTo>
                    <a:pt x="176" y="2239"/>
                  </a:lnTo>
                  <a:lnTo>
                    <a:pt x="264" y="2195"/>
                  </a:lnTo>
                  <a:lnTo>
                    <a:pt x="2239" y="1317"/>
                  </a:lnTo>
                  <a:lnTo>
                    <a:pt x="4345" y="308"/>
                  </a:lnTo>
                  <a:lnTo>
                    <a:pt x="4389" y="264"/>
                  </a:lnTo>
                  <a:lnTo>
                    <a:pt x="4433" y="220"/>
                  </a:lnTo>
                  <a:lnTo>
                    <a:pt x="4433" y="132"/>
                  </a:lnTo>
                  <a:lnTo>
                    <a:pt x="4433" y="89"/>
                  </a:lnTo>
                  <a:lnTo>
                    <a:pt x="4389" y="45"/>
                  </a:lnTo>
                  <a:lnTo>
                    <a:pt x="430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283" name="Google Shape;5283;p168"/>
          <p:cNvGrpSpPr/>
          <p:nvPr/>
        </p:nvGrpSpPr>
        <p:grpSpPr>
          <a:xfrm>
            <a:off x="-4743450" y="1969175"/>
            <a:ext cx="7143750" cy="4509800"/>
            <a:chOff x="238125" y="602600"/>
            <a:chExt cx="7143750" cy="4509800"/>
          </a:xfrm>
        </p:grpSpPr>
        <p:sp>
          <p:nvSpPr>
            <p:cNvPr id="5284" name="Google Shape;5284;p168"/>
            <p:cNvSpPr/>
            <p:nvPr/>
          </p:nvSpPr>
          <p:spPr>
            <a:xfrm>
              <a:off x="2514425" y="1130250"/>
              <a:ext cx="218325" cy="579250"/>
            </a:xfrm>
            <a:custGeom>
              <a:avLst/>
              <a:gdLst/>
              <a:ahLst/>
              <a:cxnLst/>
              <a:rect l="l" t="t" r="r" b="b"/>
              <a:pathLst>
                <a:path w="8733" h="23170" extrusionOk="0">
                  <a:moveTo>
                    <a:pt x="8513" y="0"/>
                  </a:moveTo>
                  <a:lnTo>
                    <a:pt x="8469" y="44"/>
                  </a:lnTo>
                  <a:lnTo>
                    <a:pt x="8425" y="88"/>
                  </a:lnTo>
                  <a:lnTo>
                    <a:pt x="7416" y="1273"/>
                  </a:lnTo>
                  <a:lnTo>
                    <a:pt x="7372" y="1317"/>
                  </a:lnTo>
                  <a:lnTo>
                    <a:pt x="6231" y="3555"/>
                  </a:lnTo>
                  <a:lnTo>
                    <a:pt x="4081" y="7416"/>
                  </a:lnTo>
                  <a:lnTo>
                    <a:pt x="2633" y="10225"/>
                  </a:lnTo>
                  <a:lnTo>
                    <a:pt x="1492" y="12989"/>
                  </a:lnTo>
                  <a:lnTo>
                    <a:pt x="1492" y="13033"/>
                  </a:lnTo>
                  <a:lnTo>
                    <a:pt x="1009" y="15315"/>
                  </a:lnTo>
                  <a:lnTo>
                    <a:pt x="965" y="15359"/>
                  </a:lnTo>
                  <a:lnTo>
                    <a:pt x="1097" y="20010"/>
                  </a:lnTo>
                  <a:lnTo>
                    <a:pt x="614" y="21195"/>
                  </a:lnTo>
                  <a:lnTo>
                    <a:pt x="0" y="22906"/>
                  </a:lnTo>
                  <a:lnTo>
                    <a:pt x="0" y="22994"/>
                  </a:lnTo>
                  <a:lnTo>
                    <a:pt x="0" y="23038"/>
                  </a:lnTo>
                  <a:lnTo>
                    <a:pt x="44" y="23125"/>
                  </a:lnTo>
                  <a:lnTo>
                    <a:pt x="132" y="23125"/>
                  </a:lnTo>
                  <a:lnTo>
                    <a:pt x="176" y="23169"/>
                  </a:lnTo>
                  <a:lnTo>
                    <a:pt x="263" y="23125"/>
                  </a:lnTo>
                  <a:lnTo>
                    <a:pt x="351" y="23038"/>
                  </a:lnTo>
                  <a:lnTo>
                    <a:pt x="965" y="21282"/>
                  </a:lnTo>
                  <a:lnTo>
                    <a:pt x="1448" y="20142"/>
                  </a:lnTo>
                  <a:lnTo>
                    <a:pt x="1448" y="20054"/>
                  </a:lnTo>
                  <a:lnTo>
                    <a:pt x="1317" y="15359"/>
                  </a:lnTo>
                  <a:lnTo>
                    <a:pt x="1799" y="13121"/>
                  </a:lnTo>
                  <a:lnTo>
                    <a:pt x="2940" y="10356"/>
                  </a:lnTo>
                  <a:lnTo>
                    <a:pt x="4388" y="7592"/>
                  </a:lnTo>
                  <a:lnTo>
                    <a:pt x="6538" y="3730"/>
                  </a:lnTo>
                  <a:lnTo>
                    <a:pt x="7679" y="1492"/>
                  </a:lnTo>
                  <a:lnTo>
                    <a:pt x="8688" y="308"/>
                  </a:lnTo>
                  <a:lnTo>
                    <a:pt x="8732" y="220"/>
                  </a:lnTo>
                  <a:lnTo>
                    <a:pt x="8732" y="176"/>
                  </a:lnTo>
                  <a:lnTo>
                    <a:pt x="8688" y="88"/>
                  </a:lnTo>
                  <a:lnTo>
                    <a:pt x="8645" y="44"/>
                  </a:lnTo>
                  <a:lnTo>
                    <a:pt x="860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5" name="Google Shape;5285;p168"/>
            <p:cNvSpPr/>
            <p:nvPr/>
          </p:nvSpPr>
          <p:spPr>
            <a:xfrm>
              <a:off x="1900100" y="1539425"/>
              <a:ext cx="342275" cy="551825"/>
            </a:xfrm>
            <a:custGeom>
              <a:avLst/>
              <a:gdLst/>
              <a:ahLst/>
              <a:cxnLst/>
              <a:rect l="l" t="t" r="r" b="b"/>
              <a:pathLst>
                <a:path w="13691" h="22073" extrusionOk="0">
                  <a:moveTo>
                    <a:pt x="13427" y="1"/>
                  </a:moveTo>
                  <a:lnTo>
                    <a:pt x="13384" y="45"/>
                  </a:lnTo>
                  <a:lnTo>
                    <a:pt x="13340" y="89"/>
                  </a:lnTo>
                  <a:lnTo>
                    <a:pt x="12725" y="1405"/>
                  </a:lnTo>
                  <a:lnTo>
                    <a:pt x="8952" y="7504"/>
                  </a:lnTo>
                  <a:lnTo>
                    <a:pt x="8952" y="7548"/>
                  </a:lnTo>
                  <a:lnTo>
                    <a:pt x="8162" y="9698"/>
                  </a:lnTo>
                  <a:lnTo>
                    <a:pt x="6494" y="12112"/>
                  </a:lnTo>
                  <a:lnTo>
                    <a:pt x="3642" y="16412"/>
                  </a:lnTo>
                  <a:lnTo>
                    <a:pt x="2282" y="17334"/>
                  </a:lnTo>
                  <a:lnTo>
                    <a:pt x="2238" y="17377"/>
                  </a:lnTo>
                  <a:lnTo>
                    <a:pt x="1273" y="18913"/>
                  </a:lnTo>
                  <a:lnTo>
                    <a:pt x="1229" y="18913"/>
                  </a:lnTo>
                  <a:lnTo>
                    <a:pt x="0" y="21809"/>
                  </a:lnTo>
                  <a:lnTo>
                    <a:pt x="0" y="21897"/>
                  </a:lnTo>
                  <a:lnTo>
                    <a:pt x="0" y="21985"/>
                  </a:lnTo>
                  <a:lnTo>
                    <a:pt x="44" y="22029"/>
                  </a:lnTo>
                  <a:lnTo>
                    <a:pt x="88" y="22073"/>
                  </a:lnTo>
                  <a:lnTo>
                    <a:pt x="176" y="22073"/>
                  </a:lnTo>
                  <a:lnTo>
                    <a:pt x="263" y="22029"/>
                  </a:lnTo>
                  <a:lnTo>
                    <a:pt x="307" y="21985"/>
                  </a:lnTo>
                  <a:lnTo>
                    <a:pt x="1580" y="19089"/>
                  </a:lnTo>
                  <a:lnTo>
                    <a:pt x="2545" y="17597"/>
                  </a:lnTo>
                  <a:lnTo>
                    <a:pt x="3861" y="16675"/>
                  </a:lnTo>
                  <a:lnTo>
                    <a:pt x="3905" y="16631"/>
                  </a:lnTo>
                  <a:lnTo>
                    <a:pt x="6801" y="12287"/>
                  </a:lnTo>
                  <a:lnTo>
                    <a:pt x="8425" y="9874"/>
                  </a:lnTo>
                  <a:lnTo>
                    <a:pt x="8469" y="9830"/>
                  </a:lnTo>
                  <a:lnTo>
                    <a:pt x="9259" y="7680"/>
                  </a:lnTo>
                  <a:lnTo>
                    <a:pt x="13033" y="1580"/>
                  </a:lnTo>
                  <a:lnTo>
                    <a:pt x="13033" y="1537"/>
                  </a:lnTo>
                  <a:lnTo>
                    <a:pt x="13647" y="264"/>
                  </a:lnTo>
                  <a:lnTo>
                    <a:pt x="13691" y="176"/>
                  </a:lnTo>
                  <a:lnTo>
                    <a:pt x="13647" y="132"/>
                  </a:lnTo>
                  <a:lnTo>
                    <a:pt x="13647" y="89"/>
                  </a:lnTo>
                  <a:lnTo>
                    <a:pt x="13559" y="45"/>
                  </a:lnTo>
                  <a:lnTo>
                    <a:pt x="1351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6" name="Google Shape;5286;p168"/>
            <p:cNvSpPr/>
            <p:nvPr/>
          </p:nvSpPr>
          <p:spPr>
            <a:xfrm>
              <a:off x="2455175" y="1144500"/>
              <a:ext cx="289650" cy="673600"/>
            </a:xfrm>
            <a:custGeom>
              <a:avLst/>
              <a:gdLst/>
              <a:ahLst/>
              <a:cxnLst/>
              <a:rect l="l" t="t" r="r" b="b"/>
              <a:pathLst>
                <a:path w="11586" h="26944" extrusionOk="0">
                  <a:moveTo>
                    <a:pt x="11366" y="1"/>
                  </a:moveTo>
                  <a:lnTo>
                    <a:pt x="11278" y="45"/>
                  </a:lnTo>
                  <a:lnTo>
                    <a:pt x="11234" y="133"/>
                  </a:lnTo>
                  <a:lnTo>
                    <a:pt x="10093" y="2502"/>
                  </a:lnTo>
                  <a:lnTo>
                    <a:pt x="7197" y="7768"/>
                  </a:lnTo>
                  <a:lnTo>
                    <a:pt x="5881" y="10401"/>
                  </a:lnTo>
                  <a:lnTo>
                    <a:pt x="4827" y="13033"/>
                  </a:lnTo>
                  <a:lnTo>
                    <a:pt x="4432" y="15315"/>
                  </a:lnTo>
                  <a:lnTo>
                    <a:pt x="4432" y="15359"/>
                  </a:lnTo>
                  <a:lnTo>
                    <a:pt x="4652" y="20054"/>
                  </a:lnTo>
                  <a:lnTo>
                    <a:pt x="4301" y="20932"/>
                  </a:lnTo>
                  <a:lnTo>
                    <a:pt x="2195" y="24354"/>
                  </a:lnTo>
                  <a:lnTo>
                    <a:pt x="44" y="26680"/>
                  </a:lnTo>
                  <a:lnTo>
                    <a:pt x="1" y="26724"/>
                  </a:lnTo>
                  <a:lnTo>
                    <a:pt x="1" y="26812"/>
                  </a:lnTo>
                  <a:lnTo>
                    <a:pt x="44" y="26856"/>
                  </a:lnTo>
                  <a:lnTo>
                    <a:pt x="88" y="26900"/>
                  </a:lnTo>
                  <a:lnTo>
                    <a:pt x="176" y="26943"/>
                  </a:lnTo>
                  <a:lnTo>
                    <a:pt x="264" y="26943"/>
                  </a:lnTo>
                  <a:lnTo>
                    <a:pt x="308" y="26900"/>
                  </a:lnTo>
                  <a:lnTo>
                    <a:pt x="2458" y="24574"/>
                  </a:lnTo>
                  <a:lnTo>
                    <a:pt x="2502" y="24574"/>
                  </a:lnTo>
                  <a:lnTo>
                    <a:pt x="4608" y="21107"/>
                  </a:lnTo>
                  <a:lnTo>
                    <a:pt x="4608" y="21063"/>
                  </a:lnTo>
                  <a:lnTo>
                    <a:pt x="5003" y="20142"/>
                  </a:lnTo>
                  <a:lnTo>
                    <a:pt x="5003" y="20098"/>
                  </a:lnTo>
                  <a:lnTo>
                    <a:pt x="4784" y="15359"/>
                  </a:lnTo>
                  <a:lnTo>
                    <a:pt x="5178" y="13121"/>
                  </a:lnTo>
                  <a:lnTo>
                    <a:pt x="6188" y="10532"/>
                  </a:lnTo>
                  <a:lnTo>
                    <a:pt x="7504" y="7943"/>
                  </a:lnTo>
                  <a:lnTo>
                    <a:pt x="10444" y="2634"/>
                  </a:lnTo>
                  <a:lnTo>
                    <a:pt x="11585" y="264"/>
                  </a:lnTo>
                  <a:lnTo>
                    <a:pt x="11585" y="176"/>
                  </a:lnTo>
                  <a:lnTo>
                    <a:pt x="11585" y="133"/>
                  </a:lnTo>
                  <a:lnTo>
                    <a:pt x="11541" y="89"/>
                  </a:lnTo>
                  <a:lnTo>
                    <a:pt x="11497" y="45"/>
                  </a:lnTo>
                  <a:lnTo>
                    <a:pt x="1140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7" name="Google Shape;5287;p168"/>
            <p:cNvSpPr/>
            <p:nvPr/>
          </p:nvSpPr>
          <p:spPr>
            <a:xfrm>
              <a:off x="2189700" y="21241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8" name="Google Shape;5288;p168"/>
            <p:cNvSpPr/>
            <p:nvPr/>
          </p:nvSpPr>
          <p:spPr>
            <a:xfrm>
              <a:off x="2189700" y="21241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9" name="Google Shape;5289;p168"/>
            <p:cNvSpPr/>
            <p:nvPr/>
          </p:nvSpPr>
          <p:spPr>
            <a:xfrm>
              <a:off x="2390450" y="1169750"/>
              <a:ext cx="283050" cy="636275"/>
            </a:xfrm>
            <a:custGeom>
              <a:avLst/>
              <a:gdLst/>
              <a:ahLst/>
              <a:cxnLst/>
              <a:rect l="l" t="t" r="r" b="b"/>
              <a:pathLst>
                <a:path w="11322" h="25451" extrusionOk="0">
                  <a:moveTo>
                    <a:pt x="11058" y="0"/>
                  </a:moveTo>
                  <a:lnTo>
                    <a:pt x="11015" y="88"/>
                  </a:lnTo>
                  <a:lnTo>
                    <a:pt x="9698" y="2370"/>
                  </a:lnTo>
                  <a:lnTo>
                    <a:pt x="8338" y="4871"/>
                  </a:lnTo>
                  <a:lnTo>
                    <a:pt x="6714" y="7899"/>
                  </a:lnTo>
                  <a:lnTo>
                    <a:pt x="5442" y="10839"/>
                  </a:lnTo>
                  <a:lnTo>
                    <a:pt x="4871" y="13164"/>
                  </a:lnTo>
                  <a:lnTo>
                    <a:pt x="4827" y="13208"/>
                  </a:lnTo>
                  <a:lnTo>
                    <a:pt x="4871" y="17903"/>
                  </a:lnTo>
                  <a:lnTo>
                    <a:pt x="4389" y="19088"/>
                  </a:lnTo>
                  <a:lnTo>
                    <a:pt x="3467" y="20712"/>
                  </a:lnTo>
                  <a:lnTo>
                    <a:pt x="1800" y="23388"/>
                  </a:lnTo>
                  <a:lnTo>
                    <a:pt x="44" y="25144"/>
                  </a:lnTo>
                  <a:lnTo>
                    <a:pt x="1" y="25187"/>
                  </a:lnTo>
                  <a:lnTo>
                    <a:pt x="1" y="25275"/>
                  </a:lnTo>
                  <a:lnTo>
                    <a:pt x="1" y="25319"/>
                  </a:lnTo>
                  <a:lnTo>
                    <a:pt x="44" y="25363"/>
                  </a:lnTo>
                  <a:lnTo>
                    <a:pt x="132" y="25407"/>
                  </a:lnTo>
                  <a:lnTo>
                    <a:pt x="176" y="25451"/>
                  </a:lnTo>
                  <a:lnTo>
                    <a:pt x="264" y="25407"/>
                  </a:lnTo>
                  <a:lnTo>
                    <a:pt x="308" y="25363"/>
                  </a:lnTo>
                  <a:lnTo>
                    <a:pt x="2063" y="23608"/>
                  </a:lnTo>
                  <a:lnTo>
                    <a:pt x="3774" y="20887"/>
                  </a:lnTo>
                  <a:lnTo>
                    <a:pt x="4696" y="19220"/>
                  </a:lnTo>
                  <a:lnTo>
                    <a:pt x="5222" y="17991"/>
                  </a:lnTo>
                  <a:lnTo>
                    <a:pt x="5222" y="17947"/>
                  </a:lnTo>
                  <a:lnTo>
                    <a:pt x="5179" y="13208"/>
                  </a:lnTo>
                  <a:lnTo>
                    <a:pt x="5793" y="10970"/>
                  </a:lnTo>
                  <a:lnTo>
                    <a:pt x="7021" y="8030"/>
                  </a:lnTo>
                  <a:lnTo>
                    <a:pt x="8645" y="5046"/>
                  </a:lnTo>
                  <a:lnTo>
                    <a:pt x="10005" y="2545"/>
                  </a:lnTo>
                  <a:lnTo>
                    <a:pt x="11322" y="263"/>
                  </a:lnTo>
                  <a:lnTo>
                    <a:pt x="11322" y="176"/>
                  </a:lnTo>
                  <a:lnTo>
                    <a:pt x="11322" y="88"/>
                  </a:lnTo>
                  <a:lnTo>
                    <a:pt x="11278" y="44"/>
                  </a:lnTo>
                  <a:lnTo>
                    <a:pt x="1123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0" name="Google Shape;5290;p168"/>
            <p:cNvSpPr/>
            <p:nvPr/>
          </p:nvSpPr>
          <p:spPr>
            <a:xfrm>
              <a:off x="2312575" y="1160975"/>
              <a:ext cx="334600" cy="736100"/>
            </a:xfrm>
            <a:custGeom>
              <a:avLst/>
              <a:gdLst/>
              <a:ahLst/>
              <a:cxnLst/>
              <a:rect l="l" t="t" r="r" b="b"/>
              <a:pathLst>
                <a:path w="13384" h="29444" extrusionOk="0">
                  <a:moveTo>
                    <a:pt x="13164" y="0"/>
                  </a:moveTo>
                  <a:lnTo>
                    <a:pt x="13120" y="44"/>
                  </a:lnTo>
                  <a:lnTo>
                    <a:pt x="13076" y="88"/>
                  </a:lnTo>
                  <a:lnTo>
                    <a:pt x="11979" y="2019"/>
                  </a:lnTo>
                  <a:lnTo>
                    <a:pt x="10531" y="4564"/>
                  </a:lnTo>
                  <a:lnTo>
                    <a:pt x="8908" y="7679"/>
                  </a:lnTo>
                  <a:lnTo>
                    <a:pt x="7548" y="10663"/>
                  </a:lnTo>
                  <a:lnTo>
                    <a:pt x="6889" y="12945"/>
                  </a:lnTo>
                  <a:lnTo>
                    <a:pt x="6889" y="12989"/>
                  </a:lnTo>
                  <a:lnTo>
                    <a:pt x="6802" y="17684"/>
                  </a:lnTo>
                  <a:lnTo>
                    <a:pt x="6363" y="18913"/>
                  </a:lnTo>
                  <a:lnTo>
                    <a:pt x="5441" y="20404"/>
                  </a:lnTo>
                  <a:lnTo>
                    <a:pt x="3949" y="22906"/>
                  </a:lnTo>
                  <a:lnTo>
                    <a:pt x="0" y="29181"/>
                  </a:lnTo>
                  <a:lnTo>
                    <a:pt x="0" y="29224"/>
                  </a:lnTo>
                  <a:lnTo>
                    <a:pt x="0" y="29312"/>
                  </a:lnTo>
                  <a:lnTo>
                    <a:pt x="44" y="29356"/>
                  </a:lnTo>
                  <a:lnTo>
                    <a:pt x="88" y="29400"/>
                  </a:lnTo>
                  <a:lnTo>
                    <a:pt x="176" y="29444"/>
                  </a:lnTo>
                  <a:lnTo>
                    <a:pt x="263" y="29444"/>
                  </a:lnTo>
                  <a:lnTo>
                    <a:pt x="307" y="29356"/>
                  </a:lnTo>
                  <a:lnTo>
                    <a:pt x="4256" y="23125"/>
                  </a:lnTo>
                  <a:lnTo>
                    <a:pt x="5748" y="20624"/>
                  </a:lnTo>
                  <a:lnTo>
                    <a:pt x="6670" y="19088"/>
                  </a:lnTo>
                  <a:lnTo>
                    <a:pt x="6670" y="19044"/>
                  </a:lnTo>
                  <a:lnTo>
                    <a:pt x="7109" y="17772"/>
                  </a:lnTo>
                  <a:lnTo>
                    <a:pt x="7153" y="17684"/>
                  </a:lnTo>
                  <a:lnTo>
                    <a:pt x="7240" y="13033"/>
                  </a:lnTo>
                  <a:lnTo>
                    <a:pt x="7855" y="10795"/>
                  </a:lnTo>
                  <a:lnTo>
                    <a:pt x="9215" y="7811"/>
                  </a:lnTo>
                  <a:lnTo>
                    <a:pt x="10839" y="4695"/>
                  </a:lnTo>
                  <a:lnTo>
                    <a:pt x="12287" y="2194"/>
                  </a:lnTo>
                  <a:lnTo>
                    <a:pt x="13384" y="263"/>
                  </a:lnTo>
                  <a:lnTo>
                    <a:pt x="13384" y="176"/>
                  </a:lnTo>
                  <a:lnTo>
                    <a:pt x="13384" y="132"/>
                  </a:lnTo>
                  <a:lnTo>
                    <a:pt x="13340" y="44"/>
                  </a:lnTo>
                  <a:lnTo>
                    <a:pt x="1329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1" name="Google Shape;5291;p168"/>
            <p:cNvSpPr/>
            <p:nvPr/>
          </p:nvSpPr>
          <p:spPr>
            <a:xfrm>
              <a:off x="3607050" y="1646950"/>
              <a:ext cx="2156750" cy="843625"/>
            </a:xfrm>
            <a:custGeom>
              <a:avLst/>
              <a:gdLst/>
              <a:ahLst/>
              <a:cxnLst/>
              <a:rect l="l" t="t" r="r" b="b"/>
              <a:pathLst>
                <a:path w="86270" h="33745" extrusionOk="0">
                  <a:moveTo>
                    <a:pt x="77318" y="0"/>
                  </a:moveTo>
                  <a:lnTo>
                    <a:pt x="74027" y="658"/>
                  </a:lnTo>
                  <a:lnTo>
                    <a:pt x="70077" y="1053"/>
                  </a:lnTo>
                  <a:lnTo>
                    <a:pt x="67444" y="1492"/>
                  </a:lnTo>
                  <a:lnTo>
                    <a:pt x="67401" y="1492"/>
                  </a:lnTo>
                  <a:lnTo>
                    <a:pt x="66084" y="1931"/>
                  </a:lnTo>
                  <a:lnTo>
                    <a:pt x="66040" y="1975"/>
                  </a:lnTo>
                  <a:lnTo>
                    <a:pt x="65031" y="3116"/>
                  </a:lnTo>
                  <a:lnTo>
                    <a:pt x="63188" y="4695"/>
                  </a:lnTo>
                  <a:lnTo>
                    <a:pt x="57396" y="7416"/>
                  </a:lnTo>
                  <a:lnTo>
                    <a:pt x="53754" y="8776"/>
                  </a:lnTo>
                  <a:lnTo>
                    <a:pt x="48751" y="10312"/>
                  </a:lnTo>
                  <a:lnTo>
                    <a:pt x="48707" y="10312"/>
                  </a:lnTo>
                  <a:lnTo>
                    <a:pt x="46206" y="11453"/>
                  </a:lnTo>
                  <a:lnTo>
                    <a:pt x="39800" y="14832"/>
                  </a:lnTo>
                  <a:lnTo>
                    <a:pt x="36421" y="17113"/>
                  </a:lnTo>
                  <a:lnTo>
                    <a:pt x="32077" y="19878"/>
                  </a:lnTo>
                  <a:lnTo>
                    <a:pt x="28391" y="22028"/>
                  </a:lnTo>
                  <a:lnTo>
                    <a:pt x="26855" y="22686"/>
                  </a:lnTo>
                  <a:lnTo>
                    <a:pt x="22291" y="21501"/>
                  </a:lnTo>
                  <a:lnTo>
                    <a:pt x="20624" y="20975"/>
                  </a:lnTo>
                  <a:lnTo>
                    <a:pt x="20054" y="20975"/>
                  </a:lnTo>
                  <a:lnTo>
                    <a:pt x="19966" y="21019"/>
                  </a:lnTo>
                  <a:lnTo>
                    <a:pt x="19922" y="21107"/>
                  </a:lnTo>
                  <a:lnTo>
                    <a:pt x="18913" y="26241"/>
                  </a:lnTo>
                  <a:lnTo>
                    <a:pt x="18562" y="28917"/>
                  </a:lnTo>
                  <a:lnTo>
                    <a:pt x="17157" y="33174"/>
                  </a:lnTo>
                  <a:lnTo>
                    <a:pt x="16938" y="33393"/>
                  </a:lnTo>
                  <a:lnTo>
                    <a:pt x="16455" y="33393"/>
                  </a:lnTo>
                  <a:lnTo>
                    <a:pt x="11541" y="32164"/>
                  </a:lnTo>
                  <a:lnTo>
                    <a:pt x="10005" y="31769"/>
                  </a:lnTo>
                  <a:lnTo>
                    <a:pt x="9961" y="31769"/>
                  </a:lnTo>
                  <a:lnTo>
                    <a:pt x="7109" y="31857"/>
                  </a:lnTo>
                  <a:lnTo>
                    <a:pt x="3949" y="31857"/>
                  </a:lnTo>
                  <a:lnTo>
                    <a:pt x="176" y="31374"/>
                  </a:lnTo>
                  <a:lnTo>
                    <a:pt x="88" y="31374"/>
                  </a:lnTo>
                  <a:lnTo>
                    <a:pt x="44" y="31418"/>
                  </a:lnTo>
                  <a:lnTo>
                    <a:pt x="0" y="31462"/>
                  </a:lnTo>
                  <a:lnTo>
                    <a:pt x="0" y="31506"/>
                  </a:lnTo>
                  <a:lnTo>
                    <a:pt x="0" y="31594"/>
                  </a:lnTo>
                  <a:lnTo>
                    <a:pt x="0" y="31638"/>
                  </a:lnTo>
                  <a:lnTo>
                    <a:pt x="44" y="31682"/>
                  </a:lnTo>
                  <a:lnTo>
                    <a:pt x="132" y="31726"/>
                  </a:lnTo>
                  <a:lnTo>
                    <a:pt x="3905" y="32208"/>
                  </a:lnTo>
                  <a:lnTo>
                    <a:pt x="7109" y="32208"/>
                  </a:lnTo>
                  <a:lnTo>
                    <a:pt x="9961" y="32120"/>
                  </a:lnTo>
                  <a:lnTo>
                    <a:pt x="11453" y="32515"/>
                  </a:lnTo>
                  <a:lnTo>
                    <a:pt x="16368" y="33744"/>
                  </a:lnTo>
                  <a:lnTo>
                    <a:pt x="17026" y="33744"/>
                  </a:lnTo>
                  <a:lnTo>
                    <a:pt x="17114" y="33700"/>
                  </a:lnTo>
                  <a:lnTo>
                    <a:pt x="17421" y="33437"/>
                  </a:lnTo>
                  <a:lnTo>
                    <a:pt x="17465" y="33349"/>
                  </a:lnTo>
                  <a:lnTo>
                    <a:pt x="18913" y="29005"/>
                  </a:lnTo>
                  <a:lnTo>
                    <a:pt x="18913" y="28961"/>
                  </a:lnTo>
                  <a:lnTo>
                    <a:pt x="19264" y="26284"/>
                  </a:lnTo>
                  <a:lnTo>
                    <a:pt x="20229" y="21326"/>
                  </a:lnTo>
                  <a:lnTo>
                    <a:pt x="20536" y="21326"/>
                  </a:lnTo>
                  <a:lnTo>
                    <a:pt x="22204" y="21852"/>
                  </a:lnTo>
                  <a:lnTo>
                    <a:pt x="26855" y="23037"/>
                  </a:lnTo>
                  <a:lnTo>
                    <a:pt x="26943" y="23037"/>
                  </a:lnTo>
                  <a:lnTo>
                    <a:pt x="28522" y="22335"/>
                  </a:lnTo>
                  <a:lnTo>
                    <a:pt x="28566" y="22335"/>
                  </a:lnTo>
                  <a:lnTo>
                    <a:pt x="32252" y="20185"/>
                  </a:lnTo>
                  <a:lnTo>
                    <a:pt x="36596" y="17421"/>
                  </a:lnTo>
                  <a:lnTo>
                    <a:pt x="39975" y="15139"/>
                  </a:lnTo>
                  <a:lnTo>
                    <a:pt x="46382" y="11760"/>
                  </a:lnTo>
                  <a:lnTo>
                    <a:pt x="48839" y="10663"/>
                  </a:lnTo>
                  <a:lnTo>
                    <a:pt x="53842" y="9083"/>
                  </a:lnTo>
                  <a:lnTo>
                    <a:pt x="57527" y="7723"/>
                  </a:lnTo>
                  <a:lnTo>
                    <a:pt x="63364" y="5002"/>
                  </a:lnTo>
                  <a:lnTo>
                    <a:pt x="63407" y="5002"/>
                  </a:lnTo>
                  <a:lnTo>
                    <a:pt x="65294" y="3379"/>
                  </a:lnTo>
                  <a:lnTo>
                    <a:pt x="65294" y="3335"/>
                  </a:lnTo>
                  <a:lnTo>
                    <a:pt x="66260" y="2282"/>
                  </a:lnTo>
                  <a:lnTo>
                    <a:pt x="67532" y="1843"/>
                  </a:lnTo>
                  <a:lnTo>
                    <a:pt x="70121" y="1404"/>
                  </a:lnTo>
                  <a:lnTo>
                    <a:pt x="74070" y="1009"/>
                  </a:lnTo>
                  <a:lnTo>
                    <a:pt x="77405" y="351"/>
                  </a:lnTo>
                  <a:lnTo>
                    <a:pt x="81047" y="395"/>
                  </a:lnTo>
                  <a:lnTo>
                    <a:pt x="82715" y="746"/>
                  </a:lnTo>
                  <a:lnTo>
                    <a:pt x="83680" y="1624"/>
                  </a:lnTo>
                  <a:lnTo>
                    <a:pt x="84251" y="3159"/>
                  </a:lnTo>
                  <a:lnTo>
                    <a:pt x="84821" y="5880"/>
                  </a:lnTo>
                  <a:lnTo>
                    <a:pt x="85699" y="9829"/>
                  </a:lnTo>
                  <a:lnTo>
                    <a:pt x="85918" y="10839"/>
                  </a:lnTo>
                  <a:lnTo>
                    <a:pt x="85962" y="10926"/>
                  </a:lnTo>
                  <a:lnTo>
                    <a:pt x="86006" y="10970"/>
                  </a:lnTo>
                  <a:lnTo>
                    <a:pt x="86181" y="10970"/>
                  </a:lnTo>
                  <a:lnTo>
                    <a:pt x="86225" y="10926"/>
                  </a:lnTo>
                  <a:lnTo>
                    <a:pt x="86269" y="10839"/>
                  </a:lnTo>
                  <a:lnTo>
                    <a:pt x="86269" y="10795"/>
                  </a:lnTo>
                  <a:lnTo>
                    <a:pt x="86050" y="9742"/>
                  </a:lnTo>
                  <a:lnTo>
                    <a:pt x="85172" y="5792"/>
                  </a:lnTo>
                  <a:lnTo>
                    <a:pt x="84558" y="3072"/>
                  </a:lnTo>
                  <a:lnTo>
                    <a:pt x="83987" y="1448"/>
                  </a:lnTo>
                  <a:lnTo>
                    <a:pt x="83944" y="1360"/>
                  </a:lnTo>
                  <a:lnTo>
                    <a:pt x="82934" y="483"/>
                  </a:lnTo>
                  <a:lnTo>
                    <a:pt x="82847" y="439"/>
                  </a:lnTo>
                  <a:lnTo>
                    <a:pt x="81135" y="44"/>
                  </a:lnTo>
                  <a:lnTo>
                    <a:pt x="81091" y="44"/>
                  </a:lnTo>
                  <a:lnTo>
                    <a:pt x="7736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2" name="Google Shape;5292;p168"/>
            <p:cNvSpPr/>
            <p:nvPr/>
          </p:nvSpPr>
          <p:spPr>
            <a:xfrm>
              <a:off x="3588400" y="602600"/>
              <a:ext cx="724050" cy="816175"/>
            </a:xfrm>
            <a:custGeom>
              <a:avLst/>
              <a:gdLst/>
              <a:ahLst/>
              <a:cxnLst/>
              <a:rect l="l" t="t" r="r" b="b"/>
              <a:pathLst>
                <a:path w="28962" h="32647" extrusionOk="0">
                  <a:moveTo>
                    <a:pt x="28698" y="0"/>
                  </a:moveTo>
                  <a:lnTo>
                    <a:pt x="26943" y="570"/>
                  </a:lnTo>
                  <a:lnTo>
                    <a:pt x="25363" y="614"/>
                  </a:lnTo>
                  <a:lnTo>
                    <a:pt x="24091" y="483"/>
                  </a:lnTo>
                  <a:lnTo>
                    <a:pt x="23959" y="527"/>
                  </a:lnTo>
                  <a:lnTo>
                    <a:pt x="22774" y="1273"/>
                  </a:lnTo>
                  <a:lnTo>
                    <a:pt x="19659" y="3686"/>
                  </a:lnTo>
                  <a:lnTo>
                    <a:pt x="16543" y="6187"/>
                  </a:lnTo>
                  <a:lnTo>
                    <a:pt x="15139" y="7504"/>
                  </a:lnTo>
                  <a:lnTo>
                    <a:pt x="13735" y="8732"/>
                  </a:lnTo>
                  <a:lnTo>
                    <a:pt x="12945" y="9741"/>
                  </a:lnTo>
                  <a:lnTo>
                    <a:pt x="11014" y="12901"/>
                  </a:lnTo>
                  <a:lnTo>
                    <a:pt x="10400" y="13910"/>
                  </a:lnTo>
                  <a:lnTo>
                    <a:pt x="9347" y="15446"/>
                  </a:lnTo>
                  <a:lnTo>
                    <a:pt x="7284" y="18254"/>
                  </a:lnTo>
                  <a:lnTo>
                    <a:pt x="6012" y="20404"/>
                  </a:lnTo>
                  <a:lnTo>
                    <a:pt x="4300" y="23520"/>
                  </a:lnTo>
                  <a:lnTo>
                    <a:pt x="2501" y="27030"/>
                  </a:lnTo>
                  <a:lnTo>
                    <a:pt x="0" y="32384"/>
                  </a:lnTo>
                  <a:lnTo>
                    <a:pt x="0" y="32471"/>
                  </a:lnTo>
                  <a:lnTo>
                    <a:pt x="0" y="32515"/>
                  </a:lnTo>
                  <a:lnTo>
                    <a:pt x="44" y="32559"/>
                  </a:lnTo>
                  <a:lnTo>
                    <a:pt x="88" y="32603"/>
                  </a:lnTo>
                  <a:lnTo>
                    <a:pt x="176" y="32647"/>
                  </a:lnTo>
                  <a:lnTo>
                    <a:pt x="263" y="32603"/>
                  </a:lnTo>
                  <a:lnTo>
                    <a:pt x="307" y="32515"/>
                  </a:lnTo>
                  <a:lnTo>
                    <a:pt x="2808" y="27206"/>
                  </a:lnTo>
                  <a:lnTo>
                    <a:pt x="4608" y="23695"/>
                  </a:lnTo>
                  <a:lnTo>
                    <a:pt x="6319" y="20580"/>
                  </a:lnTo>
                  <a:lnTo>
                    <a:pt x="7548" y="18430"/>
                  </a:lnTo>
                  <a:lnTo>
                    <a:pt x="9654" y="15665"/>
                  </a:lnTo>
                  <a:lnTo>
                    <a:pt x="10707" y="14086"/>
                  </a:lnTo>
                  <a:lnTo>
                    <a:pt x="11321" y="13076"/>
                  </a:lnTo>
                  <a:lnTo>
                    <a:pt x="13208" y="9961"/>
                  </a:lnTo>
                  <a:lnTo>
                    <a:pt x="13998" y="8952"/>
                  </a:lnTo>
                  <a:lnTo>
                    <a:pt x="15358" y="7767"/>
                  </a:lnTo>
                  <a:lnTo>
                    <a:pt x="16806" y="6450"/>
                  </a:lnTo>
                  <a:lnTo>
                    <a:pt x="19878" y="3949"/>
                  </a:lnTo>
                  <a:lnTo>
                    <a:pt x="22950" y="1580"/>
                  </a:lnTo>
                  <a:lnTo>
                    <a:pt x="24091" y="878"/>
                  </a:lnTo>
                  <a:lnTo>
                    <a:pt x="25319" y="965"/>
                  </a:lnTo>
                  <a:lnTo>
                    <a:pt x="25363" y="965"/>
                  </a:lnTo>
                  <a:lnTo>
                    <a:pt x="26987" y="878"/>
                  </a:lnTo>
                  <a:lnTo>
                    <a:pt x="27031" y="878"/>
                  </a:lnTo>
                  <a:lnTo>
                    <a:pt x="28830" y="351"/>
                  </a:lnTo>
                  <a:lnTo>
                    <a:pt x="28874" y="307"/>
                  </a:lnTo>
                  <a:lnTo>
                    <a:pt x="28917" y="263"/>
                  </a:lnTo>
                  <a:lnTo>
                    <a:pt x="28961" y="219"/>
                  </a:lnTo>
                  <a:lnTo>
                    <a:pt x="28917" y="132"/>
                  </a:lnTo>
                  <a:lnTo>
                    <a:pt x="28917" y="88"/>
                  </a:lnTo>
                  <a:lnTo>
                    <a:pt x="28874" y="44"/>
                  </a:lnTo>
                  <a:lnTo>
                    <a:pt x="2878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3" name="Google Shape;5293;p168"/>
            <p:cNvSpPr/>
            <p:nvPr/>
          </p:nvSpPr>
          <p:spPr>
            <a:xfrm>
              <a:off x="3593875" y="1881700"/>
              <a:ext cx="2005375" cy="782200"/>
            </a:xfrm>
            <a:custGeom>
              <a:avLst/>
              <a:gdLst/>
              <a:ahLst/>
              <a:cxnLst/>
              <a:rect l="l" t="t" r="r" b="b"/>
              <a:pathLst>
                <a:path w="80215" h="31288" extrusionOk="0">
                  <a:moveTo>
                    <a:pt x="76528" y="0"/>
                  </a:moveTo>
                  <a:lnTo>
                    <a:pt x="74948" y="132"/>
                  </a:lnTo>
                  <a:lnTo>
                    <a:pt x="74905" y="132"/>
                  </a:lnTo>
                  <a:lnTo>
                    <a:pt x="72974" y="922"/>
                  </a:lnTo>
                  <a:lnTo>
                    <a:pt x="72930" y="966"/>
                  </a:lnTo>
                  <a:lnTo>
                    <a:pt x="71877" y="1800"/>
                  </a:lnTo>
                  <a:lnTo>
                    <a:pt x="70078" y="2677"/>
                  </a:lnTo>
                  <a:lnTo>
                    <a:pt x="64768" y="4564"/>
                  </a:lnTo>
                  <a:lnTo>
                    <a:pt x="61082" y="5924"/>
                  </a:lnTo>
                  <a:lnTo>
                    <a:pt x="57879" y="7065"/>
                  </a:lnTo>
                  <a:lnTo>
                    <a:pt x="54895" y="8031"/>
                  </a:lnTo>
                  <a:lnTo>
                    <a:pt x="51253" y="8250"/>
                  </a:lnTo>
                  <a:lnTo>
                    <a:pt x="51165" y="8294"/>
                  </a:lnTo>
                  <a:lnTo>
                    <a:pt x="48532" y="9566"/>
                  </a:lnTo>
                  <a:lnTo>
                    <a:pt x="45285" y="11234"/>
                  </a:lnTo>
                  <a:lnTo>
                    <a:pt x="42784" y="12726"/>
                  </a:lnTo>
                  <a:lnTo>
                    <a:pt x="40020" y="13867"/>
                  </a:lnTo>
                  <a:lnTo>
                    <a:pt x="33789" y="15139"/>
                  </a:lnTo>
                  <a:lnTo>
                    <a:pt x="28918" y="16017"/>
                  </a:lnTo>
                  <a:lnTo>
                    <a:pt x="28874" y="16017"/>
                  </a:lnTo>
                  <a:lnTo>
                    <a:pt x="26636" y="17070"/>
                  </a:lnTo>
                  <a:lnTo>
                    <a:pt x="24925" y="16851"/>
                  </a:lnTo>
                  <a:lnTo>
                    <a:pt x="24793" y="16851"/>
                  </a:lnTo>
                  <a:lnTo>
                    <a:pt x="24398" y="17114"/>
                  </a:lnTo>
                  <a:lnTo>
                    <a:pt x="24354" y="17158"/>
                  </a:lnTo>
                  <a:lnTo>
                    <a:pt x="24310" y="17202"/>
                  </a:lnTo>
                  <a:lnTo>
                    <a:pt x="23257" y="22028"/>
                  </a:lnTo>
                  <a:lnTo>
                    <a:pt x="22950" y="25363"/>
                  </a:lnTo>
                  <a:lnTo>
                    <a:pt x="22555" y="27206"/>
                  </a:lnTo>
                  <a:lnTo>
                    <a:pt x="21370" y="29883"/>
                  </a:lnTo>
                  <a:lnTo>
                    <a:pt x="20844" y="30717"/>
                  </a:lnTo>
                  <a:lnTo>
                    <a:pt x="20361" y="30936"/>
                  </a:lnTo>
                  <a:lnTo>
                    <a:pt x="15139" y="29795"/>
                  </a:lnTo>
                  <a:lnTo>
                    <a:pt x="11892" y="29049"/>
                  </a:lnTo>
                  <a:lnTo>
                    <a:pt x="8996" y="28435"/>
                  </a:lnTo>
                  <a:lnTo>
                    <a:pt x="7065" y="28172"/>
                  </a:lnTo>
                  <a:lnTo>
                    <a:pt x="7021" y="28172"/>
                  </a:lnTo>
                  <a:lnTo>
                    <a:pt x="5091" y="28216"/>
                  </a:lnTo>
                  <a:lnTo>
                    <a:pt x="220" y="26504"/>
                  </a:lnTo>
                  <a:lnTo>
                    <a:pt x="88" y="26504"/>
                  </a:lnTo>
                  <a:lnTo>
                    <a:pt x="44" y="26548"/>
                  </a:lnTo>
                  <a:lnTo>
                    <a:pt x="1" y="26592"/>
                  </a:lnTo>
                  <a:lnTo>
                    <a:pt x="1" y="26680"/>
                  </a:lnTo>
                  <a:lnTo>
                    <a:pt x="1" y="26724"/>
                  </a:lnTo>
                  <a:lnTo>
                    <a:pt x="44" y="26811"/>
                  </a:lnTo>
                  <a:lnTo>
                    <a:pt x="88" y="26811"/>
                  </a:lnTo>
                  <a:lnTo>
                    <a:pt x="5003" y="28567"/>
                  </a:lnTo>
                  <a:lnTo>
                    <a:pt x="5047" y="28567"/>
                  </a:lnTo>
                  <a:lnTo>
                    <a:pt x="7021" y="28523"/>
                  </a:lnTo>
                  <a:lnTo>
                    <a:pt x="8908" y="28786"/>
                  </a:lnTo>
                  <a:lnTo>
                    <a:pt x="11804" y="29356"/>
                  </a:lnTo>
                  <a:lnTo>
                    <a:pt x="15095" y="30146"/>
                  </a:lnTo>
                  <a:lnTo>
                    <a:pt x="20317" y="31287"/>
                  </a:lnTo>
                  <a:lnTo>
                    <a:pt x="20405" y="31287"/>
                  </a:lnTo>
                  <a:lnTo>
                    <a:pt x="21063" y="31024"/>
                  </a:lnTo>
                  <a:lnTo>
                    <a:pt x="21151" y="30936"/>
                  </a:lnTo>
                  <a:lnTo>
                    <a:pt x="21678" y="30058"/>
                  </a:lnTo>
                  <a:lnTo>
                    <a:pt x="21678" y="30015"/>
                  </a:lnTo>
                  <a:lnTo>
                    <a:pt x="22906" y="27338"/>
                  </a:lnTo>
                  <a:lnTo>
                    <a:pt x="22906" y="27294"/>
                  </a:lnTo>
                  <a:lnTo>
                    <a:pt x="23301" y="25451"/>
                  </a:lnTo>
                  <a:lnTo>
                    <a:pt x="23301" y="25407"/>
                  </a:lnTo>
                  <a:lnTo>
                    <a:pt x="23608" y="22072"/>
                  </a:lnTo>
                  <a:lnTo>
                    <a:pt x="24618" y="17377"/>
                  </a:lnTo>
                  <a:lnTo>
                    <a:pt x="24925" y="17202"/>
                  </a:lnTo>
                  <a:lnTo>
                    <a:pt x="26636" y="17421"/>
                  </a:lnTo>
                  <a:lnTo>
                    <a:pt x="26768" y="17377"/>
                  </a:lnTo>
                  <a:lnTo>
                    <a:pt x="29006" y="16368"/>
                  </a:lnTo>
                  <a:lnTo>
                    <a:pt x="33832" y="15446"/>
                  </a:lnTo>
                  <a:lnTo>
                    <a:pt x="40063" y="14218"/>
                  </a:lnTo>
                  <a:lnTo>
                    <a:pt x="40107" y="14218"/>
                  </a:lnTo>
                  <a:lnTo>
                    <a:pt x="42916" y="13033"/>
                  </a:lnTo>
                  <a:lnTo>
                    <a:pt x="42960" y="13033"/>
                  </a:lnTo>
                  <a:lnTo>
                    <a:pt x="45461" y="11541"/>
                  </a:lnTo>
                  <a:lnTo>
                    <a:pt x="48708" y="9874"/>
                  </a:lnTo>
                  <a:lnTo>
                    <a:pt x="51297" y="8601"/>
                  </a:lnTo>
                  <a:lnTo>
                    <a:pt x="54939" y="8338"/>
                  </a:lnTo>
                  <a:lnTo>
                    <a:pt x="54983" y="8338"/>
                  </a:lnTo>
                  <a:lnTo>
                    <a:pt x="57967" y="7372"/>
                  </a:lnTo>
                  <a:lnTo>
                    <a:pt x="61214" y="6231"/>
                  </a:lnTo>
                  <a:lnTo>
                    <a:pt x="64900" y="4915"/>
                  </a:lnTo>
                  <a:lnTo>
                    <a:pt x="70209" y="3028"/>
                  </a:lnTo>
                  <a:lnTo>
                    <a:pt x="70209" y="2984"/>
                  </a:lnTo>
                  <a:lnTo>
                    <a:pt x="72052" y="2107"/>
                  </a:lnTo>
                  <a:lnTo>
                    <a:pt x="72096" y="2107"/>
                  </a:lnTo>
                  <a:lnTo>
                    <a:pt x="73106" y="1273"/>
                  </a:lnTo>
                  <a:lnTo>
                    <a:pt x="75036" y="483"/>
                  </a:lnTo>
                  <a:lnTo>
                    <a:pt x="76440" y="352"/>
                  </a:lnTo>
                  <a:lnTo>
                    <a:pt x="76879" y="1010"/>
                  </a:lnTo>
                  <a:lnTo>
                    <a:pt x="77845" y="4345"/>
                  </a:lnTo>
                  <a:lnTo>
                    <a:pt x="79468" y="10356"/>
                  </a:lnTo>
                  <a:lnTo>
                    <a:pt x="79863" y="11848"/>
                  </a:lnTo>
                  <a:lnTo>
                    <a:pt x="79863" y="11892"/>
                  </a:lnTo>
                  <a:lnTo>
                    <a:pt x="79951" y="11936"/>
                  </a:lnTo>
                  <a:lnTo>
                    <a:pt x="79995" y="11980"/>
                  </a:lnTo>
                  <a:lnTo>
                    <a:pt x="80083" y="11936"/>
                  </a:lnTo>
                  <a:lnTo>
                    <a:pt x="80126" y="11936"/>
                  </a:lnTo>
                  <a:lnTo>
                    <a:pt x="80170" y="11892"/>
                  </a:lnTo>
                  <a:lnTo>
                    <a:pt x="80214" y="11804"/>
                  </a:lnTo>
                  <a:lnTo>
                    <a:pt x="80214" y="11760"/>
                  </a:lnTo>
                  <a:lnTo>
                    <a:pt x="78152" y="4257"/>
                  </a:lnTo>
                  <a:lnTo>
                    <a:pt x="77186" y="878"/>
                  </a:lnTo>
                  <a:lnTo>
                    <a:pt x="77186" y="834"/>
                  </a:lnTo>
                  <a:lnTo>
                    <a:pt x="76704" y="88"/>
                  </a:lnTo>
                  <a:lnTo>
                    <a:pt x="7661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4" name="Google Shape;5294;p168"/>
            <p:cNvSpPr/>
            <p:nvPr/>
          </p:nvSpPr>
          <p:spPr>
            <a:xfrm>
              <a:off x="3578525" y="772625"/>
              <a:ext cx="221625" cy="436625"/>
            </a:xfrm>
            <a:custGeom>
              <a:avLst/>
              <a:gdLst/>
              <a:ahLst/>
              <a:cxnLst/>
              <a:rect l="l" t="t" r="r" b="b"/>
              <a:pathLst>
                <a:path w="8865" h="17465" extrusionOk="0">
                  <a:moveTo>
                    <a:pt x="8601" y="0"/>
                  </a:moveTo>
                  <a:lnTo>
                    <a:pt x="8513" y="44"/>
                  </a:lnTo>
                  <a:lnTo>
                    <a:pt x="7811" y="1097"/>
                  </a:lnTo>
                  <a:lnTo>
                    <a:pt x="4959" y="6275"/>
                  </a:lnTo>
                  <a:lnTo>
                    <a:pt x="4564" y="6846"/>
                  </a:lnTo>
                  <a:lnTo>
                    <a:pt x="3686" y="8206"/>
                  </a:lnTo>
                  <a:lnTo>
                    <a:pt x="3642" y="8206"/>
                  </a:lnTo>
                  <a:lnTo>
                    <a:pt x="2896" y="9742"/>
                  </a:lnTo>
                  <a:lnTo>
                    <a:pt x="1448" y="13516"/>
                  </a:lnTo>
                  <a:lnTo>
                    <a:pt x="1229" y="14130"/>
                  </a:lnTo>
                  <a:lnTo>
                    <a:pt x="0" y="17202"/>
                  </a:lnTo>
                  <a:lnTo>
                    <a:pt x="0" y="17289"/>
                  </a:lnTo>
                  <a:lnTo>
                    <a:pt x="0" y="17333"/>
                  </a:lnTo>
                  <a:lnTo>
                    <a:pt x="44" y="17421"/>
                  </a:lnTo>
                  <a:lnTo>
                    <a:pt x="88" y="17421"/>
                  </a:lnTo>
                  <a:lnTo>
                    <a:pt x="176" y="17465"/>
                  </a:lnTo>
                  <a:lnTo>
                    <a:pt x="263" y="17421"/>
                  </a:lnTo>
                  <a:lnTo>
                    <a:pt x="307" y="17333"/>
                  </a:lnTo>
                  <a:lnTo>
                    <a:pt x="1536" y="14262"/>
                  </a:lnTo>
                  <a:lnTo>
                    <a:pt x="1755" y="13647"/>
                  </a:lnTo>
                  <a:lnTo>
                    <a:pt x="3203" y="9874"/>
                  </a:lnTo>
                  <a:lnTo>
                    <a:pt x="3949" y="8382"/>
                  </a:lnTo>
                  <a:lnTo>
                    <a:pt x="4827" y="7021"/>
                  </a:lnTo>
                  <a:lnTo>
                    <a:pt x="5266" y="6495"/>
                  </a:lnTo>
                  <a:lnTo>
                    <a:pt x="5266" y="6451"/>
                  </a:lnTo>
                  <a:lnTo>
                    <a:pt x="8118" y="1273"/>
                  </a:lnTo>
                  <a:lnTo>
                    <a:pt x="8820" y="264"/>
                  </a:lnTo>
                  <a:lnTo>
                    <a:pt x="8864" y="176"/>
                  </a:lnTo>
                  <a:lnTo>
                    <a:pt x="8864" y="132"/>
                  </a:lnTo>
                  <a:lnTo>
                    <a:pt x="8820" y="44"/>
                  </a:lnTo>
                  <a:lnTo>
                    <a:pt x="877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5" name="Google Shape;5295;p168"/>
            <p:cNvSpPr/>
            <p:nvPr/>
          </p:nvSpPr>
          <p:spPr>
            <a:xfrm>
              <a:off x="3094725" y="818700"/>
              <a:ext cx="223825" cy="558400"/>
            </a:xfrm>
            <a:custGeom>
              <a:avLst/>
              <a:gdLst/>
              <a:ahLst/>
              <a:cxnLst/>
              <a:rect l="l" t="t" r="r" b="b"/>
              <a:pathLst>
                <a:path w="8953" h="22336" extrusionOk="0">
                  <a:moveTo>
                    <a:pt x="8733" y="0"/>
                  </a:moveTo>
                  <a:lnTo>
                    <a:pt x="8689" y="44"/>
                  </a:lnTo>
                  <a:lnTo>
                    <a:pt x="8645" y="88"/>
                  </a:lnTo>
                  <a:lnTo>
                    <a:pt x="8601" y="132"/>
                  </a:lnTo>
                  <a:lnTo>
                    <a:pt x="7329" y="3774"/>
                  </a:lnTo>
                  <a:lnTo>
                    <a:pt x="6056" y="6670"/>
                  </a:lnTo>
                  <a:lnTo>
                    <a:pt x="5530" y="7548"/>
                  </a:lnTo>
                  <a:lnTo>
                    <a:pt x="5047" y="8425"/>
                  </a:lnTo>
                  <a:lnTo>
                    <a:pt x="4170" y="10225"/>
                  </a:lnTo>
                  <a:lnTo>
                    <a:pt x="3380" y="12024"/>
                  </a:lnTo>
                  <a:lnTo>
                    <a:pt x="2634" y="13910"/>
                  </a:lnTo>
                  <a:lnTo>
                    <a:pt x="1976" y="15841"/>
                  </a:lnTo>
                  <a:lnTo>
                    <a:pt x="1317" y="17860"/>
                  </a:lnTo>
                  <a:lnTo>
                    <a:pt x="659" y="19966"/>
                  </a:lnTo>
                  <a:lnTo>
                    <a:pt x="1" y="22116"/>
                  </a:lnTo>
                  <a:lnTo>
                    <a:pt x="1" y="22204"/>
                  </a:lnTo>
                  <a:lnTo>
                    <a:pt x="45" y="22248"/>
                  </a:lnTo>
                  <a:lnTo>
                    <a:pt x="89" y="22292"/>
                  </a:lnTo>
                  <a:lnTo>
                    <a:pt x="133" y="22336"/>
                  </a:lnTo>
                  <a:lnTo>
                    <a:pt x="176" y="22336"/>
                  </a:lnTo>
                  <a:lnTo>
                    <a:pt x="308" y="22292"/>
                  </a:lnTo>
                  <a:lnTo>
                    <a:pt x="352" y="22204"/>
                  </a:lnTo>
                  <a:lnTo>
                    <a:pt x="1010" y="20054"/>
                  </a:lnTo>
                  <a:lnTo>
                    <a:pt x="1624" y="17991"/>
                  </a:lnTo>
                  <a:lnTo>
                    <a:pt x="2283" y="15973"/>
                  </a:lnTo>
                  <a:lnTo>
                    <a:pt x="2985" y="14042"/>
                  </a:lnTo>
                  <a:lnTo>
                    <a:pt x="3687" y="12155"/>
                  </a:lnTo>
                  <a:lnTo>
                    <a:pt x="4521" y="10356"/>
                  </a:lnTo>
                  <a:lnTo>
                    <a:pt x="5398" y="8601"/>
                  </a:lnTo>
                  <a:lnTo>
                    <a:pt x="5837" y="7723"/>
                  </a:lnTo>
                  <a:lnTo>
                    <a:pt x="6364" y="6846"/>
                  </a:lnTo>
                  <a:lnTo>
                    <a:pt x="7680" y="3906"/>
                  </a:lnTo>
                  <a:lnTo>
                    <a:pt x="8909" y="264"/>
                  </a:lnTo>
                  <a:lnTo>
                    <a:pt x="8953" y="176"/>
                  </a:lnTo>
                  <a:lnTo>
                    <a:pt x="8909" y="132"/>
                  </a:lnTo>
                  <a:lnTo>
                    <a:pt x="8865" y="44"/>
                  </a:lnTo>
                  <a:lnTo>
                    <a:pt x="8821" y="44"/>
                  </a:lnTo>
                  <a:lnTo>
                    <a:pt x="873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6" name="Google Shape;5296;p168"/>
            <p:cNvSpPr/>
            <p:nvPr/>
          </p:nvSpPr>
          <p:spPr>
            <a:xfrm>
              <a:off x="2789775" y="804425"/>
              <a:ext cx="392750" cy="774525"/>
            </a:xfrm>
            <a:custGeom>
              <a:avLst/>
              <a:gdLst/>
              <a:ahLst/>
              <a:cxnLst/>
              <a:rect l="l" t="t" r="r" b="b"/>
              <a:pathLst>
                <a:path w="15710" h="30981" extrusionOk="0">
                  <a:moveTo>
                    <a:pt x="15446" y="1"/>
                  </a:moveTo>
                  <a:lnTo>
                    <a:pt x="15402" y="45"/>
                  </a:lnTo>
                  <a:lnTo>
                    <a:pt x="15358" y="89"/>
                  </a:lnTo>
                  <a:lnTo>
                    <a:pt x="13998" y="2985"/>
                  </a:lnTo>
                  <a:lnTo>
                    <a:pt x="12550" y="5925"/>
                  </a:lnTo>
                  <a:lnTo>
                    <a:pt x="12374" y="6232"/>
                  </a:lnTo>
                  <a:lnTo>
                    <a:pt x="11058" y="8777"/>
                  </a:lnTo>
                  <a:lnTo>
                    <a:pt x="9522" y="11893"/>
                  </a:lnTo>
                  <a:lnTo>
                    <a:pt x="8469" y="14920"/>
                  </a:lnTo>
                  <a:lnTo>
                    <a:pt x="7021" y="18211"/>
                  </a:lnTo>
                  <a:lnTo>
                    <a:pt x="4739" y="22248"/>
                  </a:lnTo>
                  <a:lnTo>
                    <a:pt x="3862" y="23126"/>
                  </a:lnTo>
                  <a:lnTo>
                    <a:pt x="3862" y="23170"/>
                  </a:lnTo>
                  <a:lnTo>
                    <a:pt x="2370" y="25890"/>
                  </a:lnTo>
                  <a:lnTo>
                    <a:pt x="44" y="30717"/>
                  </a:lnTo>
                  <a:lnTo>
                    <a:pt x="0" y="30805"/>
                  </a:lnTo>
                  <a:lnTo>
                    <a:pt x="0" y="30893"/>
                  </a:lnTo>
                  <a:lnTo>
                    <a:pt x="44" y="30937"/>
                  </a:lnTo>
                  <a:lnTo>
                    <a:pt x="88" y="30980"/>
                  </a:lnTo>
                  <a:lnTo>
                    <a:pt x="263" y="30980"/>
                  </a:lnTo>
                  <a:lnTo>
                    <a:pt x="351" y="30893"/>
                  </a:lnTo>
                  <a:lnTo>
                    <a:pt x="2677" y="26066"/>
                  </a:lnTo>
                  <a:lnTo>
                    <a:pt x="4125" y="23389"/>
                  </a:lnTo>
                  <a:lnTo>
                    <a:pt x="5002" y="22512"/>
                  </a:lnTo>
                  <a:lnTo>
                    <a:pt x="5002" y="22468"/>
                  </a:lnTo>
                  <a:lnTo>
                    <a:pt x="7328" y="18343"/>
                  </a:lnTo>
                  <a:lnTo>
                    <a:pt x="8776" y="15052"/>
                  </a:lnTo>
                  <a:lnTo>
                    <a:pt x="9829" y="12024"/>
                  </a:lnTo>
                  <a:lnTo>
                    <a:pt x="11365" y="8909"/>
                  </a:lnTo>
                  <a:lnTo>
                    <a:pt x="12682" y="6408"/>
                  </a:lnTo>
                  <a:lnTo>
                    <a:pt x="12857" y="6056"/>
                  </a:lnTo>
                  <a:lnTo>
                    <a:pt x="14349" y="3116"/>
                  </a:lnTo>
                  <a:lnTo>
                    <a:pt x="15665" y="264"/>
                  </a:lnTo>
                  <a:lnTo>
                    <a:pt x="15709" y="177"/>
                  </a:lnTo>
                  <a:lnTo>
                    <a:pt x="15665" y="89"/>
                  </a:lnTo>
                  <a:lnTo>
                    <a:pt x="15665" y="45"/>
                  </a:lnTo>
                  <a:lnTo>
                    <a:pt x="1557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7" name="Google Shape;5297;p168"/>
            <p:cNvSpPr/>
            <p:nvPr/>
          </p:nvSpPr>
          <p:spPr>
            <a:xfrm>
              <a:off x="2674575" y="1020550"/>
              <a:ext cx="230400" cy="590225"/>
            </a:xfrm>
            <a:custGeom>
              <a:avLst/>
              <a:gdLst/>
              <a:ahLst/>
              <a:cxnLst/>
              <a:rect l="l" t="t" r="r" b="b"/>
              <a:pathLst>
                <a:path w="9216" h="23609" extrusionOk="0">
                  <a:moveTo>
                    <a:pt x="8996" y="0"/>
                  </a:moveTo>
                  <a:lnTo>
                    <a:pt x="8952" y="44"/>
                  </a:lnTo>
                  <a:lnTo>
                    <a:pt x="8908" y="88"/>
                  </a:lnTo>
                  <a:lnTo>
                    <a:pt x="8865" y="132"/>
                  </a:lnTo>
                  <a:lnTo>
                    <a:pt x="7811" y="3774"/>
                  </a:lnTo>
                  <a:lnTo>
                    <a:pt x="6583" y="6231"/>
                  </a:lnTo>
                  <a:lnTo>
                    <a:pt x="3994" y="11541"/>
                  </a:lnTo>
                  <a:lnTo>
                    <a:pt x="2282" y="14744"/>
                  </a:lnTo>
                  <a:lnTo>
                    <a:pt x="527" y="18342"/>
                  </a:lnTo>
                  <a:lnTo>
                    <a:pt x="527" y="18386"/>
                  </a:lnTo>
                  <a:lnTo>
                    <a:pt x="1" y="20405"/>
                  </a:lnTo>
                  <a:lnTo>
                    <a:pt x="1" y="20449"/>
                  </a:lnTo>
                  <a:lnTo>
                    <a:pt x="176" y="23432"/>
                  </a:lnTo>
                  <a:lnTo>
                    <a:pt x="220" y="23564"/>
                  </a:lnTo>
                  <a:lnTo>
                    <a:pt x="352" y="23608"/>
                  </a:lnTo>
                  <a:lnTo>
                    <a:pt x="439" y="23564"/>
                  </a:lnTo>
                  <a:lnTo>
                    <a:pt x="483" y="23520"/>
                  </a:lnTo>
                  <a:lnTo>
                    <a:pt x="527" y="23476"/>
                  </a:lnTo>
                  <a:lnTo>
                    <a:pt x="527" y="23389"/>
                  </a:lnTo>
                  <a:lnTo>
                    <a:pt x="352" y="20449"/>
                  </a:lnTo>
                  <a:lnTo>
                    <a:pt x="834" y="18474"/>
                  </a:lnTo>
                  <a:lnTo>
                    <a:pt x="2590" y="14876"/>
                  </a:lnTo>
                  <a:lnTo>
                    <a:pt x="4301" y="11716"/>
                  </a:lnTo>
                  <a:lnTo>
                    <a:pt x="6890" y="6363"/>
                  </a:lnTo>
                  <a:lnTo>
                    <a:pt x="8162" y="3906"/>
                  </a:lnTo>
                  <a:lnTo>
                    <a:pt x="8162" y="3862"/>
                  </a:lnTo>
                  <a:lnTo>
                    <a:pt x="9216" y="264"/>
                  </a:lnTo>
                  <a:lnTo>
                    <a:pt x="9216" y="176"/>
                  </a:lnTo>
                  <a:lnTo>
                    <a:pt x="9172" y="88"/>
                  </a:lnTo>
                  <a:lnTo>
                    <a:pt x="9128" y="44"/>
                  </a:lnTo>
                  <a:lnTo>
                    <a:pt x="9084" y="44"/>
                  </a:lnTo>
                  <a:lnTo>
                    <a:pt x="899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8" name="Google Shape;5298;p168"/>
            <p:cNvSpPr/>
            <p:nvPr/>
          </p:nvSpPr>
          <p:spPr>
            <a:xfrm>
              <a:off x="2044900" y="1165350"/>
              <a:ext cx="481600" cy="961000"/>
            </a:xfrm>
            <a:custGeom>
              <a:avLst/>
              <a:gdLst/>
              <a:ahLst/>
              <a:cxnLst/>
              <a:rect l="l" t="t" r="r" b="b"/>
              <a:pathLst>
                <a:path w="19264" h="38440" extrusionOk="0">
                  <a:moveTo>
                    <a:pt x="19088" y="1"/>
                  </a:moveTo>
                  <a:lnTo>
                    <a:pt x="19001" y="44"/>
                  </a:lnTo>
                  <a:lnTo>
                    <a:pt x="18957" y="88"/>
                  </a:lnTo>
                  <a:lnTo>
                    <a:pt x="18957" y="132"/>
                  </a:lnTo>
                  <a:lnTo>
                    <a:pt x="18386" y="2326"/>
                  </a:lnTo>
                  <a:lnTo>
                    <a:pt x="16763" y="5530"/>
                  </a:lnTo>
                  <a:lnTo>
                    <a:pt x="14656" y="9786"/>
                  </a:lnTo>
                  <a:lnTo>
                    <a:pt x="14656" y="9830"/>
                  </a:lnTo>
                  <a:lnTo>
                    <a:pt x="14218" y="11366"/>
                  </a:lnTo>
                  <a:lnTo>
                    <a:pt x="14218" y="11409"/>
                  </a:lnTo>
                  <a:lnTo>
                    <a:pt x="14042" y="15095"/>
                  </a:lnTo>
                  <a:lnTo>
                    <a:pt x="13559" y="17114"/>
                  </a:lnTo>
                  <a:lnTo>
                    <a:pt x="11936" y="20098"/>
                  </a:lnTo>
                  <a:lnTo>
                    <a:pt x="9522" y="23915"/>
                  </a:lnTo>
                  <a:lnTo>
                    <a:pt x="7328" y="27557"/>
                  </a:lnTo>
                  <a:lnTo>
                    <a:pt x="7284" y="27601"/>
                  </a:lnTo>
                  <a:lnTo>
                    <a:pt x="6626" y="29927"/>
                  </a:lnTo>
                  <a:lnTo>
                    <a:pt x="5749" y="33876"/>
                  </a:lnTo>
                  <a:lnTo>
                    <a:pt x="5310" y="34754"/>
                  </a:lnTo>
                  <a:lnTo>
                    <a:pt x="4915" y="34885"/>
                  </a:lnTo>
                  <a:lnTo>
                    <a:pt x="3072" y="34973"/>
                  </a:lnTo>
                  <a:lnTo>
                    <a:pt x="3028" y="34973"/>
                  </a:lnTo>
                  <a:lnTo>
                    <a:pt x="1492" y="35280"/>
                  </a:lnTo>
                  <a:lnTo>
                    <a:pt x="1448" y="35324"/>
                  </a:lnTo>
                  <a:lnTo>
                    <a:pt x="658" y="35851"/>
                  </a:lnTo>
                  <a:lnTo>
                    <a:pt x="615" y="35939"/>
                  </a:lnTo>
                  <a:lnTo>
                    <a:pt x="132" y="37211"/>
                  </a:lnTo>
                  <a:lnTo>
                    <a:pt x="88" y="37255"/>
                  </a:lnTo>
                  <a:lnTo>
                    <a:pt x="0" y="38264"/>
                  </a:lnTo>
                  <a:lnTo>
                    <a:pt x="44" y="38352"/>
                  </a:lnTo>
                  <a:lnTo>
                    <a:pt x="44" y="38396"/>
                  </a:lnTo>
                  <a:lnTo>
                    <a:pt x="88" y="38440"/>
                  </a:lnTo>
                  <a:lnTo>
                    <a:pt x="176" y="38440"/>
                  </a:lnTo>
                  <a:lnTo>
                    <a:pt x="307" y="38396"/>
                  </a:lnTo>
                  <a:lnTo>
                    <a:pt x="351" y="38308"/>
                  </a:lnTo>
                  <a:lnTo>
                    <a:pt x="439" y="37299"/>
                  </a:lnTo>
                  <a:lnTo>
                    <a:pt x="922" y="36114"/>
                  </a:lnTo>
                  <a:lnTo>
                    <a:pt x="1624" y="35631"/>
                  </a:lnTo>
                  <a:lnTo>
                    <a:pt x="3072" y="35324"/>
                  </a:lnTo>
                  <a:lnTo>
                    <a:pt x="4959" y="35237"/>
                  </a:lnTo>
                  <a:lnTo>
                    <a:pt x="5003" y="35237"/>
                  </a:lnTo>
                  <a:lnTo>
                    <a:pt x="5485" y="35061"/>
                  </a:lnTo>
                  <a:lnTo>
                    <a:pt x="5573" y="35017"/>
                  </a:lnTo>
                  <a:lnTo>
                    <a:pt x="5617" y="34973"/>
                  </a:lnTo>
                  <a:lnTo>
                    <a:pt x="6056" y="34052"/>
                  </a:lnTo>
                  <a:lnTo>
                    <a:pt x="6056" y="34008"/>
                  </a:lnTo>
                  <a:lnTo>
                    <a:pt x="6977" y="29971"/>
                  </a:lnTo>
                  <a:lnTo>
                    <a:pt x="7635" y="27733"/>
                  </a:lnTo>
                  <a:lnTo>
                    <a:pt x="9829" y="24135"/>
                  </a:lnTo>
                  <a:lnTo>
                    <a:pt x="12243" y="20273"/>
                  </a:lnTo>
                  <a:lnTo>
                    <a:pt x="13866" y="17289"/>
                  </a:lnTo>
                  <a:lnTo>
                    <a:pt x="13910" y="17246"/>
                  </a:lnTo>
                  <a:lnTo>
                    <a:pt x="14393" y="15139"/>
                  </a:lnTo>
                  <a:lnTo>
                    <a:pt x="14393" y="15095"/>
                  </a:lnTo>
                  <a:lnTo>
                    <a:pt x="14569" y="11453"/>
                  </a:lnTo>
                  <a:lnTo>
                    <a:pt x="14963" y="9961"/>
                  </a:lnTo>
                  <a:lnTo>
                    <a:pt x="17070" y="5661"/>
                  </a:lnTo>
                  <a:lnTo>
                    <a:pt x="18693" y="2458"/>
                  </a:lnTo>
                  <a:lnTo>
                    <a:pt x="18693" y="2414"/>
                  </a:lnTo>
                  <a:lnTo>
                    <a:pt x="19264" y="220"/>
                  </a:lnTo>
                  <a:lnTo>
                    <a:pt x="19264" y="176"/>
                  </a:lnTo>
                  <a:lnTo>
                    <a:pt x="19264" y="88"/>
                  </a:lnTo>
                  <a:lnTo>
                    <a:pt x="19220" y="44"/>
                  </a:lnTo>
                  <a:lnTo>
                    <a:pt x="1913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9" name="Google Shape;5299;p168"/>
            <p:cNvSpPr/>
            <p:nvPr/>
          </p:nvSpPr>
          <p:spPr>
            <a:xfrm>
              <a:off x="3057425" y="781400"/>
              <a:ext cx="247950" cy="648350"/>
            </a:xfrm>
            <a:custGeom>
              <a:avLst/>
              <a:gdLst/>
              <a:ahLst/>
              <a:cxnLst/>
              <a:rect l="l" t="t" r="r" b="b"/>
              <a:pathLst>
                <a:path w="9918" h="25934" extrusionOk="0">
                  <a:moveTo>
                    <a:pt x="9742" y="0"/>
                  </a:moveTo>
                  <a:lnTo>
                    <a:pt x="9655" y="44"/>
                  </a:lnTo>
                  <a:lnTo>
                    <a:pt x="9611" y="88"/>
                  </a:lnTo>
                  <a:lnTo>
                    <a:pt x="9567" y="132"/>
                  </a:lnTo>
                  <a:lnTo>
                    <a:pt x="8514" y="3028"/>
                  </a:lnTo>
                  <a:lnTo>
                    <a:pt x="7110" y="6363"/>
                  </a:lnTo>
                  <a:lnTo>
                    <a:pt x="5486" y="9654"/>
                  </a:lnTo>
                  <a:lnTo>
                    <a:pt x="3073" y="14744"/>
                  </a:lnTo>
                  <a:lnTo>
                    <a:pt x="2458" y="16631"/>
                  </a:lnTo>
                  <a:lnTo>
                    <a:pt x="1537" y="19615"/>
                  </a:lnTo>
                  <a:lnTo>
                    <a:pt x="528" y="22950"/>
                  </a:lnTo>
                  <a:lnTo>
                    <a:pt x="1" y="25714"/>
                  </a:lnTo>
                  <a:lnTo>
                    <a:pt x="1" y="25802"/>
                  </a:lnTo>
                  <a:lnTo>
                    <a:pt x="45" y="25846"/>
                  </a:lnTo>
                  <a:lnTo>
                    <a:pt x="89" y="25890"/>
                  </a:lnTo>
                  <a:lnTo>
                    <a:pt x="133" y="25934"/>
                  </a:lnTo>
                  <a:lnTo>
                    <a:pt x="176" y="25934"/>
                  </a:lnTo>
                  <a:lnTo>
                    <a:pt x="264" y="25890"/>
                  </a:lnTo>
                  <a:lnTo>
                    <a:pt x="352" y="25802"/>
                  </a:lnTo>
                  <a:lnTo>
                    <a:pt x="879" y="23038"/>
                  </a:lnTo>
                  <a:lnTo>
                    <a:pt x="1888" y="19703"/>
                  </a:lnTo>
                  <a:lnTo>
                    <a:pt x="2809" y="16763"/>
                  </a:lnTo>
                  <a:lnTo>
                    <a:pt x="3424" y="14876"/>
                  </a:lnTo>
                  <a:lnTo>
                    <a:pt x="5793" y="9830"/>
                  </a:lnTo>
                  <a:lnTo>
                    <a:pt x="7461" y="6495"/>
                  </a:lnTo>
                  <a:lnTo>
                    <a:pt x="8821" y="3160"/>
                  </a:lnTo>
                  <a:lnTo>
                    <a:pt x="9918" y="264"/>
                  </a:lnTo>
                  <a:lnTo>
                    <a:pt x="9918" y="176"/>
                  </a:lnTo>
                  <a:lnTo>
                    <a:pt x="9918" y="132"/>
                  </a:lnTo>
                  <a:lnTo>
                    <a:pt x="9874" y="44"/>
                  </a:lnTo>
                  <a:lnTo>
                    <a:pt x="9786" y="44"/>
                  </a:lnTo>
                  <a:lnTo>
                    <a:pt x="974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0" name="Google Shape;5300;p168"/>
            <p:cNvSpPr/>
            <p:nvPr/>
          </p:nvSpPr>
          <p:spPr>
            <a:xfrm>
              <a:off x="3021225" y="785800"/>
              <a:ext cx="255650" cy="654925"/>
            </a:xfrm>
            <a:custGeom>
              <a:avLst/>
              <a:gdLst/>
              <a:ahLst/>
              <a:cxnLst/>
              <a:rect l="l" t="t" r="r" b="b"/>
              <a:pathLst>
                <a:path w="10226" h="26197" extrusionOk="0">
                  <a:moveTo>
                    <a:pt x="9962" y="0"/>
                  </a:moveTo>
                  <a:lnTo>
                    <a:pt x="9918" y="44"/>
                  </a:lnTo>
                  <a:lnTo>
                    <a:pt x="9874" y="132"/>
                  </a:lnTo>
                  <a:lnTo>
                    <a:pt x="8821" y="2852"/>
                  </a:lnTo>
                  <a:lnTo>
                    <a:pt x="7241" y="6407"/>
                  </a:lnTo>
                  <a:lnTo>
                    <a:pt x="5442" y="9961"/>
                  </a:lnTo>
                  <a:lnTo>
                    <a:pt x="3906" y="12989"/>
                  </a:lnTo>
                  <a:lnTo>
                    <a:pt x="3906" y="13032"/>
                  </a:lnTo>
                  <a:lnTo>
                    <a:pt x="2151" y="18210"/>
                  </a:lnTo>
                  <a:lnTo>
                    <a:pt x="484" y="23388"/>
                  </a:lnTo>
                  <a:lnTo>
                    <a:pt x="1" y="25977"/>
                  </a:lnTo>
                  <a:lnTo>
                    <a:pt x="1" y="26065"/>
                  </a:lnTo>
                  <a:lnTo>
                    <a:pt x="45" y="26109"/>
                  </a:lnTo>
                  <a:lnTo>
                    <a:pt x="89" y="26153"/>
                  </a:lnTo>
                  <a:lnTo>
                    <a:pt x="133" y="26197"/>
                  </a:lnTo>
                  <a:lnTo>
                    <a:pt x="176" y="26197"/>
                  </a:lnTo>
                  <a:lnTo>
                    <a:pt x="308" y="26153"/>
                  </a:lnTo>
                  <a:lnTo>
                    <a:pt x="352" y="26065"/>
                  </a:lnTo>
                  <a:lnTo>
                    <a:pt x="835" y="23476"/>
                  </a:lnTo>
                  <a:lnTo>
                    <a:pt x="2458" y="18342"/>
                  </a:lnTo>
                  <a:lnTo>
                    <a:pt x="4257" y="13164"/>
                  </a:lnTo>
                  <a:lnTo>
                    <a:pt x="5749" y="10136"/>
                  </a:lnTo>
                  <a:lnTo>
                    <a:pt x="7548" y="6538"/>
                  </a:lnTo>
                  <a:lnTo>
                    <a:pt x="9128" y="3028"/>
                  </a:lnTo>
                  <a:lnTo>
                    <a:pt x="10225" y="263"/>
                  </a:lnTo>
                  <a:lnTo>
                    <a:pt x="10225" y="176"/>
                  </a:lnTo>
                  <a:lnTo>
                    <a:pt x="10225" y="88"/>
                  </a:lnTo>
                  <a:lnTo>
                    <a:pt x="10181" y="44"/>
                  </a:lnTo>
                  <a:lnTo>
                    <a:pt x="1009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1" name="Google Shape;5301;p168"/>
            <p:cNvSpPr/>
            <p:nvPr/>
          </p:nvSpPr>
          <p:spPr>
            <a:xfrm>
              <a:off x="2918125" y="827475"/>
              <a:ext cx="313750" cy="633000"/>
            </a:xfrm>
            <a:custGeom>
              <a:avLst/>
              <a:gdLst/>
              <a:ahLst/>
              <a:cxnLst/>
              <a:rect l="l" t="t" r="r" b="b"/>
              <a:pathLst>
                <a:path w="12550" h="25320" extrusionOk="0">
                  <a:moveTo>
                    <a:pt x="12331" y="0"/>
                  </a:moveTo>
                  <a:lnTo>
                    <a:pt x="12243" y="44"/>
                  </a:lnTo>
                  <a:lnTo>
                    <a:pt x="12199" y="88"/>
                  </a:lnTo>
                  <a:lnTo>
                    <a:pt x="10531" y="3862"/>
                  </a:lnTo>
                  <a:lnTo>
                    <a:pt x="9259" y="6407"/>
                  </a:lnTo>
                  <a:lnTo>
                    <a:pt x="6538" y="11936"/>
                  </a:lnTo>
                  <a:lnTo>
                    <a:pt x="4037" y="19483"/>
                  </a:lnTo>
                  <a:lnTo>
                    <a:pt x="2896" y="22160"/>
                  </a:lnTo>
                  <a:lnTo>
                    <a:pt x="1711" y="23608"/>
                  </a:lnTo>
                  <a:lnTo>
                    <a:pt x="746" y="23652"/>
                  </a:lnTo>
                  <a:lnTo>
                    <a:pt x="658" y="23696"/>
                  </a:lnTo>
                  <a:lnTo>
                    <a:pt x="614" y="23784"/>
                  </a:lnTo>
                  <a:lnTo>
                    <a:pt x="44" y="25100"/>
                  </a:lnTo>
                  <a:lnTo>
                    <a:pt x="0" y="25144"/>
                  </a:lnTo>
                  <a:lnTo>
                    <a:pt x="44" y="25232"/>
                  </a:lnTo>
                  <a:lnTo>
                    <a:pt x="88" y="25276"/>
                  </a:lnTo>
                  <a:lnTo>
                    <a:pt x="132" y="25319"/>
                  </a:lnTo>
                  <a:lnTo>
                    <a:pt x="307" y="25319"/>
                  </a:lnTo>
                  <a:lnTo>
                    <a:pt x="351" y="25232"/>
                  </a:lnTo>
                  <a:lnTo>
                    <a:pt x="878" y="24003"/>
                  </a:lnTo>
                  <a:lnTo>
                    <a:pt x="1799" y="23959"/>
                  </a:lnTo>
                  <a:lnTo>
                    <a:pt x="1887" y="23915"/>
                  </a:lnTo>
                  <a:lnTo>
                    <a:pt x="1931" y="23871"/>
                  </a:lnTo>
                  <a:lnTo>
                    <a:pt x="3203" y="22379"/>
                  </a:lnTo>
                  <a:lnTo>
                    <a:pt x="3247" y="22336"/>
                  </a:lnTo>
                  <a:lnTo>
                    <a:pt x="4388" y="19615"/>
                  </a:lnTo>
                  <a:lnTo>
                    <a:pt x="6845" y="12068"/>
                  </a:lnTo>
                  <a:lnTo>
                    <a:pt x="9566" y="6539"/>
                  </a:lnTo>
                  <a:lnTo>
                    <a:pt x="10839" y="3994"/>
                  </a:lnTo>
                  <a:lnTo>
                    <a:pt x="12550" y="220"/>
                  </a:lnTo>
                  <a:lnTo>
                    <a:pt x="12550" y="176"/>
                  </a:lnTo>
                  <a:lnTo>
                    <a:pt x="12550" y="88"/>
                  </a:lnTo>
                  <a:lnTo>
                    <a:pt x="12506" y="44"/>
                  </a:lnTo>
                  <a:lnTo>
                    <a:pt x="1246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2" name="Google Shape;5302;p168"/>
            <p:cNvSpPr/>
            <p:nvPr/>
          </p:nvSpPr>
          <p:spPr>
            <a:xfrm>
              <a:off x="2828150" y="830775"/>
              <a:ext cx="373025" cy="702100"/>
            </a:xfrm>
            <a:custGeom>
              <a:avLst/>
              <a:gdLst/>
              <a:ahLst/>
              <a:cxnLst/>
              <a:rect l="l" t="t" r="r" b="b"/>
              <a:pathLst>
                <a:path w="14921" h="28084" extrusionOk="0">
                  <a:moveTo>
                    <a:pt x="14701" y="0"/>
                  </a:moveTo>
                  <a:lnTo>
                    <a:pt x="14613" y="44"/>
                  </a:lnTo>
                  <a:lnTo>
                    <a:pt x="14569" y="88"/>
                  </a:lnTo>
                  <a:lnTo>
                    <a:pt x="13297" y="2808"/>
                  </a:lnTo>
                  <a:lnTo>
                    <a:pt x="11893" y="5573"/>
                  </a:lnTo>
                  <a:lnTo>
                    <a:pt x="9962" y="9434"/>
                  </a:lnTo>
                  <a:lnTo>
                    <a:pt x="8602" y="12506"/>
                  </a:lnTo>
                  <a:lnTo>
                    <a:pt x="7592" y="15622"/>
                  </a:lnTo>
                  <a:lnTo>
                    <a:pt x="6144" y="19351"/>
                  </a:lnTo>
                  <a:lnTo>
                    <a:pt x="4389" y="22204"/>
                  </a:lnTo>
                  <a:lnTo>
                    <a:pt x="3555" y="22555"/>
                  </a:lnTo>
                  <a:lnTo>
                    <a:pt x="3511" y="22598"/>
                  </a:lnTo>
                  <a:lnTo>
                    <a:pt x="2809" y="23344"/>
                  </a:lnTo>
                  <a:lnTo>
                    <a:pt x="2765" y="23388"/>
                  </a:lnTo>
                  <a:lnTo>
                    <a:pt x="45" y="27820"/>
                  </a:lnTo>
                  <a:lnTo>
                    <a:pt x="1" y="27864"/>
                  </a:lnTo>
                  <a:lnTo>
                    <a:pt x="1" y="27952"/>
                  </a:lnTo>
                  <a:lnTo>
                    <a:pt x="45" y="27996"/>
                  </a:lnTo>
                  <a:lnTo>
                    <a:pt x="89" y="28040"/>
                  </a:lnTo>
                  <a:lnTo>
                    <a:pt x="176" y="28084"/>
                  </a:lnTo>
                  <a:lnTo>
                    <a:pt x="264" y="28084"/>
                  </a:lnTo>
                  <a:lnTo>
                    <a:pt x="352" y="27996"/>
                  </a:lnTo>
                  <a:lnTo>
                    <a:pt x="3073" y="23564"/>
                  </a:lnTo>
                  <a:lnTo>
                    <a:pt x="3731" y="22862"/>
                  </a:lnTo>
                  <a:lnTo>
                    <a:pt x="4565" y="22511"/>
                  </a:lnTo>
                  <a:lnTo>
                    <a:pt x="4652" y="22423"/>
                  </a:lnTo>
                  <a:lnTo>
                    <a:pt x="6451" y="19527"/>
                  </a:lnTo>
                  <a:lnTo>
                    <a:pt x="7943" y="15753"/>
                  </a:lnTo>
                  <a:lnTo>
                    <a:pt x="8953" y="12638"/>
                  </a:lnTo>
                  <a:lnTo>
                    <a:pt x="10269" y="9566"/>
                  </a:lnTo>
                  <a:lnTo>
                    <a:pt x="12200" y="5705"/>
                  </a:lnTo>
                  <a:lnTo>
                    <a:pt x="13648" y="2940"/>
                  </a:lnTo>
                  <a:lnTo>
                    <a:pt x="14920" y="220"/>
                  </a:lnTo>
                  <a:lnTo>
                    <a:pt x="14920" y="176"/>
                  </a:lnTo>
                  <a:lnTo>
                    <a:pt x="14920" y="88"/>
                  </a:lnTo>
                  <a:lnTo>
                    <a:pt x="14876" y="44"/>
                  </a:lnTo>
                  <a:lnTo>
                    <a:pt x="1483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3" name="Google Shape;5303;p168"/>
            <p:cNvSpPr/>
            <p:nvPr/>
          </p:nvSpPr>
          <p:spPr>
            <a:xfrm>
              <a:off x="2789775" y="802250"/>
              <a:ext cx="359825" cy="736100"/>
            </a:xfrm>
            <a:custGeom>
              <a:avLst/>
              <a:gdLst/>
              <a:ahLst/>
              <a:cxnLst/>
              <a:rect l="l" t="t" r="r" b="b"/>
              <a:pathLst>
                <a:path w="14393" h="29444" extrusionOk="0">
                  <a:moveTo>
                    <a:pt x="14174" y="0"/>
                  </a:moveTo>
                  <a:lnTo>
                    <a:pt x="14086" y="44"/>
                  </a:lnTo>
                  <a:lnTo>
                    <a:pt x="14086" y="132"/>
                  </a:lnTo>
                  <a:lnTo>
                    <a:pt x="13164" y="2150"/>
                  </a:lnTo>
                  <a:lnTo>
                    <a:pt x="11585" y="5266"/>
                  </a:lnTo>
                  <a:lnTo>
                    <a:pt x="9742" y="9040"/>
                  </a:lnTo>
                  <a:lnTo>
                    <a:pt x="7942" y="12769"/>
                  </a:lnTo>
                  <a:lnTo>
                    <a:pt x="6494" y="15841"/>
                  </a:lnTo>
                  <a:lnTo>
                    <a:pt x="4959" y="18913"/>
                  </a:lnTo>
                  <a:lnTo>
                    <a:pt x="3379" y="22028"/>
                  </a:lnTo>
                  <a:lnTo>
                    <a:pt x="1711" y="25144"/>
                  </a:lnTo>
                  <a:lnTo>
                    <a:pt x="0" y="29225"/>
                  </a:lnTo>
                  <a:lnTo>
                    <a:pt x="0" y="29268"/>
                  </a:lnTo>
                  <a:lnTo>
                    <a:pt x="0" y="29356"/>
                  </a:lnTo>
                  <a:lnTo>
                    <a:pt x="44" y="29400"/>
                  </a:lnTo>
                  <a:lnTo>
                    <a:pt x="132" y="29444"/>
                  </a:lnTo>
                  <a:lnTo>
                    <a:pt x="176" y="29444"/>
                  </a:lnTo>
                  <a:lnTo>
                    <a:pt x="263" y="29400"/>
                  </a:lnTo>
                  <a:lnTo>
                    <a:pt x="351" y="29356"/>
                  </a:lnTo>
                  <a:lnTo>
                    <a:pt x="2019" y="25319"/>
                  </a:lnTo>
                  <a:lnTo>
                    <a:pt x="3686" y="22204"/>
                  </a:lnTo>
                  <a:lnTo>
                    <a:pt x="5266" y="19088"/>
                  </a:lnTo>
                  <a:lnTo>
                    <a:pt x="6802" y="15973"/>
                  </a:lnTo>
                  <a:lnTo>
                    <a:pt x="8250" y="12901"/>
                  </a:lnTo>
                  <a:lnTo>
                    <a:pt x="10049" y="9171"/>
                  </a:lnTo>
                  <a:lnTo>
                    <a:pt x="11892" y="5441"/>
                  </a:lnTo>
                  <a:lnTo>
                    <a:pt x="13471" y="2326"/>
                  </a:lnTo>
                  <a:lnTo>
                    <a:pt x="14393" y="264"/>
                  </a:lnTo>
                  <a:lnTo>
                    <a:pt x="14393" y="176"/>
                  </a:lnTo>
                  <a:lnTo>
                    <a:pt x="14393" y="132"/>
                  </a:lnTo>
                  <a:lnTo>
                    <a:pt x="14349" y="88"/>
                  </a:lnTo>
                  <a:lnTo>
                    <a:pt x="14305" y="44"/>
                  </a:lnTo>
                  <a:lnTo>
                    <a:pt x="1421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4" name="Google Shape;5304;p168"/>
            <p:cNvSpPr/>
            <p:nvPr/>
          </p:nvSpPr>
          <p:spPr>
            <a:xfrm>
              <a:off x="2754650" y="825275"/>
              <a:ext cx="332425" cy="722950"/>
            </a:xfrm>
            <a:custGeom>
              <a:avLst/>
              <a:gdLst/>
              <a:ahLst/>
              <a:cxnLst/>
              <a:rect l="l" t="t" r="r" b="b"/>
              <a:pathLst>
                <a:path w="13297" h="28918" extrusionOk="0">
                  <a:moveTo>
                    <a:pt x="13033" y="1"/>
                  </a:moveTo>
                  <a:lnTo>
                    <a:pt x="12990" y="45"/>
                  </a:lnTo>
                  <a:lnTo>
                    <a:pt x="12946" y="88"/>
                  </a:lnTo>
                  <a:lnTo>
                    <a:pt x="11498" y="4608"/>
                  </a:lnTo>
                  <a:lnTo>
                    <a:pt x="9523" y="8601"/>
                  </a:lnTo>
                  <a:lnTo>
                    <a:pt x="7636" y="12419"/>
                  </a:lnTo>
                  <a:lnTo>
                    <a:pt x="5881" y="15973"/>
                  </a:lnTo>
                  <a:lnTo>
                    <a:pt x="4126" y="19484"/>
                  </a:lnTo>
                  <a:lnTo>
                    <a:pt x="2327" y="23038"/>
                  </a:lnTo>
                  <a:lnTo>
                    <a:pt x="352" y="26680"/>
                  </a:lnTo>
                  <a:lnTo>
                    <a:pt x="308" y="26768"/>
                  </a:lnTo>
                  <a:lnTo>
                    <a:pt x="1" y="28698"/>
                  </a:lnTo>
                  <a:lnTo>
                    <a:pt x="1" y="28786"/>
                  </a:lnTo>
                  <a:lnTo>
                    <a:pt x="1" y="28830"/>
                  </a:lnTo>
                  <a:lnTo>
                    <a:pt x="45" y="28874"/>
                  </a:lnTo>
                  <a:lnTo>
                    <a:pt x="133" y="28918"/>
                  </a:lnTo>
                  <a:lnTo>
                    <a:pt x="264" y="28874"/>
                  </a:lnTo>
                  <a:lnTo>
                    <a:pt x="308" y="28742"/>
                  </a:lnTo>
                  <a:lnTo>
                    <a:pt x="659" y="26855"/>
                  </a:lnTo>
                  <a:lnTo>
                    <a:pt x="2634" y="23170"/>
                  </a:lnTo>
                  <a:lnTo>
                    <a:pt x="4477" y="19615"/>
                  </a:lnTo>
                  <a:lnTo>
                    <a:pt x="6232" y="16105"/>
                  </a:lnTo>
                  <a:lnTo>
                    <a:pt x="7943" y="12550"/>
                  </a:lnTo>
                  <a:lnTo>
                    <a:pt x="9830" y="8733"/>
                  </a:lnTo>
                  <a:lnTo>
                    <a:pt x="11805" y="4784"/>
                  </a:lnTo>
                  <a:lnTo>
                    <a:pt x="11805" y="4740"/>
                  </a:lnTo>
                  <a:lnTo>
                    <a:pt x="13297" y="220"/>
                  </a:lnTo>
                  <a:lnTo>
                    <a:pt x="13297" y="132"/>
                  </a:lnTo>
                  <a:lnTo>
                    <a:pt x="13253" y="88"/>
                  </a:lnTo>
                  <a:lnTo>
                    <a:pt x="1325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5" name="Google Shape;5305;p168"/>
            <p:cNvSpPr/>
            <p:nvPr/>
          </p:nvSpPr>
          <p:spPr>
            <a:xfrm>
              <a:off x="2734925" y="958025"/>
              <a:ext cx="270975" cy="606675"/>
            </a:xfrm>
            <a:custGeom>
              <a:avLst/>
              <a:gdLst/>
              <a:ahLst/>
              <a:cxnLst/>
              <a:rect l="l" t="t" r="r" b="b"/>
              <a:pathLst>
                <a:path w="10839" h="24267" extrusionOk="0">
                  <a:moveTo>
                    <a:pt x="10619" y="0"/>
                  </a:moveTo>
                  <a:lnTo>
                    <a:pt x="10531" y="44"/>
                  </a:lnTo>
                  <a:lnTo>
                    <a:pt x="10531" y="88"/>
                  </a:lnTo>
                  <a:lnTo>
                    <a:pt x="9610" y="2326"/>
                  </a:lnTo>
                  <a:lnTo>
                    <a:pt x="8645" y="4520"/>
                  </a:lnTo>
                  <a:lnTo>
                    <a:pt x="7635" y="6714"/>
                  </a:lnTo>
                  <a:lnTo>
                    <a:pt x="6582" y="8864"/>
                  </a:lnTo>
                  <a:lnTo>
                    <a:pt x="4476" y="13164"/>
                  </a:lnTo>
                  <a:lnTo>
                    <a:pt x="2326" y="17333"/>
                  </a:lnTo>
                  <a:lnTo>
                    <a:pt x="351" y="21107"/>
                  </a:lnTo>
                  <a:lnTo>
                    <a:pt x="351" y="21151"/>
                  </a:lnTo>
                  <a:lnTo>
                    <a:pt x="0" y="22423"/>
                  </a:lnTo>
                  <a:lnTo>
                    <a:pt x="0" y="22467"/>
                  </a:lnTo>
                  <a:lnTo>
                    <a:pt x="88" y="24091"/>
                  </a:lnTo>
                  <a:lnTo>
                    <a:pt x="132" y="24222"/>
                  </a:lnTo>
                  <a:lnTo>
                    <a:pt x="263" y="24266"/>
                  </a:lnTo>
                  <a:lnTo>
                    <a:pt x="351" y="24266"/>
                  </a:lnTo>
                  <a:lnTo>
                    <a:pt x="395" y="24222"/>
                  </a:lnTo>
                  <a:lnTo>
                    <a:pt x="439" y="24134"/>
                  </a:lnTo>
                  <a:lnTo>
                    <a:pt x="439" y="24091"/>
                  </a:lnTo>
                  <a:lnTo>
                    <a:pt x="351" y="22511"/>
                  </a:lnTo>
                  <a:lnTo>
                    <a:pt x="658" y="21282"/>
                  </a:lnTo>
                  <a:lnTo>
                    <a:pt x="2633" y="17508"/>
                  </a:lnTo>
                  <a:lnTo>
                    <a:pt x="4783" y="13296"/>
                  </a:lnTo>
                  <a:lnTo>
                    <a:pt x="6889" y="9040"/>
                  </a:lnTo>
                  <a:lnTo>
                    <a:pt x="7942" y="6846"/>
                  </a:lnTo>
                  <a:lnTo>
                    <a:pt x="8952" y="4695"/>
                  </a:lnTo>
                  <a:lnTo>
                    <a:pt x="9917" y="2458"/>
                  </a:lnTo>
                  <a:lnTo>
                    <a:pt x="10839" y="220"/>
                  </a:lnTo>
                  <a:lnTo>
                    <a:pt x="10839" y="176"/>
                  </a:lnTo>
                  <a:lnTo>
                    <a:pt x="10839" y="88"/>
                  </a:lnTo>
                  <a:lnTo>
                    <a:pt x="10795" y="44"/>
                  </a:lnTo>
                  <a:lnTo>
                    <a:pt x="1075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6" name="Google Shape;5306;p168"/>
            <p:cNvSpPr/>
            <p:nvPr/>
          </p:nvSpPr>
          <p:spPr>
            <a:xfrm>
              <a:off x="2697625" y="973375"/>
              <a:ext cx="265500" cy="607775"/>
            </a:xfrm>
            <a:custGeom>
              <a:avLst/>
              <a:gdLst/>
              <a:ahLst/>
              <a:cxnLst/>
              <a:rect l="l" t="t" r="r" b="b"/>
              <a:pathLst>
                <a:path w="10620" h="24311" extrusionOk="0">
                  <a:moveTo>
                    <a:pt x="10444" y="1"/>
                  </a:moveTo>
                  <a:lnTo>
                    <a:pt x="10400" y="44"/>
                  </a:lnTo>
                  <a:lnTo>
                    <a:pt x="10312" y="88"/>
                  </a:lnTo>
                  <a:lnTo>
                    <a:pt x="10268" y="132"/>
                  </a:lnTo>
                  <a:lnTo>
                    <a:pt x="8206" y="5398"/>
                  </a:lnTo>
                  <a:lnTo>
                    <a:pt x="6758" y="8206"/>
                  </a:lnTo>
                  <a:lnTo>
                    <a:pt x="5266" y="11497"/>
                  </a:lnTo>
                  <a:lnTo>
                    <a:pt x="3862" y="14349"/>
                  </a:lnTo>
                  <a:lnTo>
                    <a:pt x="2019" y="17684"/>
                  </a:lnTo>
                  <a:lnTo>
                    <a:pt x="439" y="20888"/>
                  </a:lnTo>
                  <a:lnTo>
                    <a:pt x="395" y="20931"/>
                  </a:lnTo>
                  <a:lnTo>
                    <a:pt x="0" y="22599"/>
                  </a:lnTo>
                  <a:lnTo>
                    <a:pt x="0" y="22643"/>
                  </a:lnTo>
                  <a:lnTo>
                    <a:pt x="220" y="24179"/>
                  </a:lnTo>
                  <a:lnTo>
                    <a:pt x="263" y="24266"/>
                  </a:lnTo>
                  <a:lnTo>
                    <a:pt x="395" y="24310"/>
                  </a:lnTo>
                  <a:lnTo>
                    <a:pt x="483" y="24310"/>
                  </a:lnTo>
                  <a:lnTo>
                    <a:pt x="527" y="24266"/>
                  </a:lnTo>
                  <a:lnTo>
                    <a:pt x="571" y="24179"/>
                  </a:lnTo>
                  <a:lnTo>
                    <a:pt x="571" y="24135"/>
                  </a:lnTo>
                  <a:lnTo>
                    <a:pt x="351" y="22643"/>
                  </a:lnTo>
                  <a:lnTo>
                    <a:pt x="746" y="21019"/>
                  </a:lnTo>
                  <a:lnTo>
                    <a:pt x="2326" y="17816"/>
                  </a:lnTo>
                  <a:lnTo>
                    <a:pt x="4169" y="14481"/>
                  </a:lnTo>
                  <a:lnTo>
                    <a:pt x="5573" y="11673"/>
                  </a:lnTo>
                  <a:lnTo>
                    <a:pt x="7109" y="8382"/>
                  </a:lnTo>
                  <a:lnTo>
                    <a:pt x="8557" y="5573"/>
                  </a:lnTo>
                  <a:lnTo>
                    <a:pt x="8557" y="5529"/>
                  </a:lnTo>
                  <a:lnTo>
                    <a:pt x="10619" y="264"/>
                  </a:lnTo>
                  <a:lnTo>
                    <a:pt x="10619" y="176"/>
                  </a:lnTo>
                  <a:lnTo>
                    <a:pt x="10619" y="132"/>
                  </a:lnTo>
                  <a:lnTo>
                    <a:pt x="10575" y="44"/>
                  </a:lnTo>
                  <a:lnTo>
                    <a:pt x="10531" y="44"/>
                  </a:lnTo>
                  <a:lnTo>
                    <a:pt x="1044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7" name="Google Shape;5307;p168"/>
            <p:cNvSpPr/>
            <p:nvPr/>
          </p:nvSpPr>
          <p:spPr>
            <a:xfrm>
              <a:off x="2630700" y="1103925"/>
              <a:ext cx="223825" cy="530975"/>
            </a:xfrm>
            <a:custGeom>
              <a:avLst/>
              <a:gdLst/>
              <a:ahLst/>
              <a:cxnLst/>
              <a:rect l="l" t="t" r="r" b="b"/>
              <a:pathLst>
                <a:path w="8953" h="21239" extrusionOk="0">
                  <a:moveTo>
                    <a:pt x="8733" y="0"/>
                  </a:moveTo>
                  <a:lnTo>
                    <a:pt x="8689" y="44"/>
                  </a:lnTo>
                  <a:lnTo>
                    <a:pt x="8645" y="88"/>
                  </a:lnTo>
                  <a:lnTo>
                    <a:pt x="6451" y="4388"/>
                  </a:lnTo>
                  <a:lnTo>
                    <a:pt x="5003" y="7372"/>
                  </a:lnTo>
                  <a:lnTo>
                    <a:pt x="3379" y="10356"/>
                  </a:lnTo>
                  <a:lnTo>
                    <a:pt x="1405" y="14261"/>
                  </a:lnTo>
                  <a:lnTo>
                    <a:pt x="1405" y="14305"/>
                  </a:lnTo>
                  <a:lnTo>
                    <a:pt x="790" y="16455"/>
                  </a:lnTo>
                  <a:lnTo>
                    <a:pt x="0" y="21063"/>
                  </a:lnTo>
                  <a:lnTo>
                    <a:pt x="0" y="21107"/>
                  </a:lnTo>
                  <a:lnTo>
                    <a:pt x="44" y="21195"/>
                  </a:lnTo>
                  <a:lnTo>
                    <a:pt x="88" y="21238"/>
                  </a:lnTo>
                  <a:lnTo>
                    <a:pt x="176" y="21238"/>
                  </a:lnTo>
                  <a:lnTo>
                    <a:pt x="308" y="21195"/>
                  </a:lnTo>
                  <a:lnTo>
                    <a:pt x="351" y="21107"/>
                  </a:lnTo>
                  <a:lnTo>
                    <a:pt x="1141" y="16543"/>
                  </a:lnTo>
                  <a:lnTo>
                    <a:pt x="1712" y="14393"/>
                  </a:lnTo>
                  <a:lnTo>
                    <a:pt x="3686" y="10532"/>
                  </a:lnTo>
                  <a:lnTo>
                    <a:pt x="5310" y="7504"/>
                  </a:lnTo>
                  <a:lnTo>
                    <a:pt x="6802" y="4564"/>
                  </a:lnTo>
                  <a:lnTo>
                    <a:pt x="8952" y="264"/>
                  </a:lnTo>
                  <a:lnTo>
                    <a:pt x="8952" y="176"/>
                  </a:lnTo>
                  <a:lnTo>
                    <a:pt x="8952" y="132"/>
                  </a:lnTo>
                  <a:lnTo>
                    <a:pt x="8908" y="44"/>
                  </a:lnTo>
                  <a:lnTo>
                    <a:pt x="886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8" name="Google Shape;5308;p168"/>
            <p:cNvSpPr/>
            <p:nvPr/>
          </p:nvSpPr>
          <p:spPr>
            <a:xfrm>
              <a:off x="2619725" y="1124775"/>
              <a:ext cx="194200" cy="436625"/>
            </a:xfrm>
            <a:custGeom>
              <a:avLst/>
              <a:gdLst/>
              <a:ahLst/>
              <a:cxnLst/>
              <a:rect l="l" t="t" r="r" b="b"/>
              <a:pathLst>
                <a:path w="7768" h="17465" extrusionOk="0">
                  <a:moveTo>
                    <a:pt x="7548" y="0"/>
                  </a:moveTo>
                  <a:lnTo>
                    <a:pt x="7460" y="44"/>
                  </a:lnTo>
                  <a:lnTo>
                    <a:pt x="7416" y="88"/>
                  </a:lnTo>
                  <a:lnTo>
                    <a:pt x="6188" y="2501"/>
                  </a:lnTo>
                  <a:lnTo>
                    <a:pt x="4696" y="5661"/>
                  </a:lnTo>
                  <a:lnTo>
                    <a:pt x="3160" y="8469"/>
                  </a:lnTo>
                  <a:lnTo>
                    <a:pt x="966" y="12681"/>
                  </a:lnTo>
                  <a:lnTo>
                    <a:pt x="176" y="15007"/>
                  </a:lnTo>
                  <a:lnTo>
                    <a:pt x="176" y="15051"/>
                  </a:lnTo>
                  <a:lnTo>
                    <a:pt x="1" y="17245"/>
                  </a:lnTo>
                  <a:lnTo>
                    <a:pt x="1" y="17333"/>
                  </a:lnTo>
                  <a:lnTo>
                    <a:pt x="45" y="17377"/>
                  </a:lnTo>
                  <a:lnTo>
                    <a:pt x="88" y="17421"/>
                  </a:lnTo>
                  <a:lnTo>
                    <a:pt x="176" y="17464"/>
                  </a:lnTo>
                  <a:lnTo>
                    <a:pt x="308" y="17421"/>
                  </a:lnTo>
                  <a:lnTo>
                    <a:pt x="352" y="17289"/>
                  </a:lnTo>
                  <a:lnTo>
                    <a:pt x="527" y="15095"/>
                  </a:lnTo>
                  <a:lnTo>
                    <a:pt x="1273" y="12813"/>
                  </a:lnTo>
                  <a:lnTo>
                    <a:pt x="3467" y="8601"/>
                  </a:lnTo>
                  <a:lnTo>
                    <a:pt x="5003" y="5792"/>
                  </a:lnTo>
                  <a:lnTo>
                    <a:pt x="6539" y="2677"/>
                  </a:lnTo>
                  <a:lnTo>
                    <a:pt x="7767" y="263"/>
                  </a:lnTo>
                  <a:lnTo>
                    <a:pt x="7767" y="176"/>
                  </a:lnTo>
                  <a:lnTo>
                    <a:pt x="7767" y="132"/>
                  </a:lnTo>
                  <a:lnTo>
                    <a:pt x="7724" y="44"/>
                  </a:lnTo>
                  <a:lnTo>
                    <a:pt x="768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9" name="Google Shape;5309;p168"/>
            <p:cNvSpPr/>
            <p:nvPr/>
          </p:nvSpPr>
          <p:spPr>
            <a:xfrm>
              <a:off x="2592300" y="1141225"/>
              <a:ext cx="183225" cy="483800"/>
            </a:xfrm>
            <a:custGeom>
              <a:avLst/>
              <a:gdLst/>
              <a:ahLst/>
              <a:cxnLst/>
              <a:rect l="l" t="t" r="r" b="b"/>
              <a:pathLst>
                <a:path w="7329" h="19352" extrusionOk="0">
                  <a:moveTo>
                    <a:pt x="7153" y="0"/>
                  </a:moveTo>
                  <a:lnTo>
                    <a:pt x="7109" y="44"/>
                  </a:lnTo>
                  <a:lnTo>
                    <a:pt x="7022" y="44"/>
                  </a:lnTo>
                  <a:lnTo>
                    <a:pt x="7022" y="132"/>
                  </a:lnTo>
                  <a:lnTo>
                    <a:pt x="5749" y="2677"/>
                  </a:lnTo>
                  <a:lnTo>
                    <a:pt x="4476" y="5178"/>
                  </a:lnTo>
                  <a:lnTo>
                    <a:pt x="1229" y="11277"/>
                  </a:lnTo>
                  <a:lnTo>
                    <a:pt x="1229" y="11321"/>
                  </a:lnTo>
                  <a:lnTo>
                    <a:pt x="308" y="13735"/>
                  </a:lnTo>
                  <a:lnTo>
                    <a:pt x="308" y="13779"/>
                  </a:lnTo>
                  <a:lnTo>
                    <a:pt x="1" y="16017"/>
                  </a:lnTo>
                  <a:lnTo>
                    <a:pt x="1" y="16060"/>
                  </a:lnTo>
                  <a:lnTo>
                    <a:pt x="132" y="19176"/>
                  </a:lnTo>
                  <a:lnTo>
                    <a:pt x="132" y="19264"/>
                  </a:lnTo>
                  <a:lnTo>
                    <a:pt x="176" y="19308"/>
                  </a:lnTo>
                  <a:lnTo>
                    <a:pt x="308" y="19351"/>
                  </a:lnTo>
                  <a:lnTo>
                    <a:pt x="396" y="19351"/>
                  </a:lnTo>
                  <a:lnTo>
                    <a:pt x="439" y="19308"/>
                  </a:lnTo>
                  <a:lnTo>
                    <a:pt x="483" y="19264"/>
                  </a:lnTo>
                  <a:lnTo>
                    <a:pt x="483" y="19176"/>
                  </a:lnTo>
                  <a:lnTo>
                    <a:pt x="352" y="16060"/>
                  </a:lnTo>
                  <a:lnTo>
                    <a:pt x="659" y="13866"/>
                  </a:lnTo>
                  <a:lnTo>
                    <a:pt x="1536" y="11453"/>
                  </a:lnTo>
                  <a:lnTo>
                    <a:pt x="4827" y="5354"/>
                  </a:lnTo>
                  <a:lnTo>
                    <a:pt x="6100" y="2852"/>
                  </a:lnTo>
                  <a:lnTo>
                    <a:pt x="7329" y="264"/>
                  </a:lnTo>
                  <a:lnTo>
                    <a:pt x="7329" y="176"/>
                  </a:lnTo>
                  <a:lnTo>
                    <a:pt x="7329" y="132"/>
                  </a:lnTo>
                  <a:lnTo>
                    <a:pt x="7285" y="88"/>
                  </a:lnTo>
                  <a:lnTo>
                    <a:pt x="7241" y="44"/>
                  </a:lnTo>
                  <a:lnTo>
                    <a:pt x="715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0" name="Google Shape;5310;p168"/>
            <p:cNvSpPr/>
            <p:nvPr/>
          </p:nvSpPr>
          <p:spPr>
            <a:xfrm>
              <a:off x="2263200" y="1174125"/>
              <a:ext cx="342300" cy="810725"/>
            </a:xfrm>
            <a:custGeom>
              <a:avLst/>
              <a:gdLst/>
              <a:ahLst/>
              <a:cxnLst/>
              <a:rect l="l" t="t" r="r" b="b"/>
              <a:pathLst>
                <a:path w="13692" h="32429" extrusionOk="0">
                  <a:moveTo>
                    <a:pt x="13384" y="1"/>
                  </a:moveTo>
                  <a:lnTo>
                    <a:pt x="13340" y="88"/>
                  </a:lnTo>
                  <a:lnTo>
                    <a:pt x="11014" y="4389"/>
                  </a:lnTo>
                  <a:lnTo>
                    <a:pt x="9479" y="7241"/>
                  </a:lnTo>
                  <a:lnTo>
                    <a:pt x="8294" y="9918"/>
                  </a:lnTo>
                  <a:lnTo>
                    <a:pt x="7723" y="11980"/>
                  </a:lnTo>
                  <a:lnTo>
                    <a:pt x="7723" y="12024"/>
                  </a:lnTo>
                  <a:lnTo>
                    <a:pt x="7548" y="16544"/>
                  </a:lnTo>
                  <a:lnTo>
                    <a:pt x="7153" y="17816"/>
                  </a:lnTo>
                  <a:lnTo>
                    <a:pt x="5003" y="21502"/>
                  </a:lnTo>
                  <a:lnTo>
                    <a:pt x="1975" y="26329"/>
                  </a:lnTo>
                  <a:lnTo>
                    <a:pt x="0" y="31682"/>
                  </a:lnTo>
                  <a:lnTo>
                    <a:pt x="0" y="31770"/>
                  </a:lnTo>
                  <a:lnTo>
                    <a:pt x="0" y="31814"/>
                  </a:lnTo>
                  <a:lnTo>
                    <a:pt x="352" y="32340"/>
                  </a:lnTo>
                  <a:lnTo>
                    <a:pt x="395" y="32428"/>
                  </a:lnTo>
                  <a:lnTo>
                    <a:pt x="571" y="32428"/>
                  </a:lnTo>
                  <a:lnTo>
                    <a:pt x="615" y="32384"/>
                  </a:lnTo>
                  <a:lnTo>
                    <a:pt x="2897" y="30015"/>
                  </a:lnTo>
                  <a:lnTo>
                    <a:pt x="2940" y="29971"/>
                  </a:lnTo>
                  <a:lnTo>
                    <a:pt x="2940" y="29927"/>
                  </a:lnTo>
                  <a:lnTo>
                    <a:pt x="2940" y="29839"/>
                  </a:lnTo>
                  <a:lnTo>
                    <a:pt x="2897" y="29795"/>
                  </a:lnTo>
                  <a:lnTo>
                    <a:pt x="2853" y="29752"/>
                  </a:lnTo>
                  <a:lnTo>
                    <a:pt x="2721" y="29752"/>
                  </a:lnTo>
                  <a:lnTo>
                    <a:pt x="2633" y="29795"/>
                  </a:lnTo>
                  <a:lnTo>
                    <a:pt x="527" y="31989"/>
                  </a:lnTo>
                  <a:lnTo>
                    <a:pt x="352" y="31726"/>
                  </a:lnTo>
                  <a:lnTo>
                    <a:pt x="2282" y="26504"/>
                  </a:lnTo>
                  <a:lnTo>
                    <a:pt x="5310" y="21678"/>
                  </a:lnTo>
                  <a:lnTo>
                    <a:pt x="7460" y="17992"/>
                  </a:lnTo>
                  <a:lnTo>
                    <a:pt x="7504" y="17948"/>
                  </a:lnTo>
                  <a:lnTo>
                    <a:pt x="7899" y="16631"/>
                  </a:lnTo>
                  <a:lnTo>
                    <a:pt x="7899" y="16587"/>
                  </a:lnTo>
                  <a:lnTo>
                    <a:pt x="8074" y="12024"/>
                  </a:lnTo>
                  <a:lnTo>
                    <a:pt x="8645" y="10049"/>
                  </a:lnTo>
                  <a:lnTo>
                    <a:pt x="9830" y="7373"/>
                  </a:lnTo>
                  <a:lnTo>
                    <a:pt x="11322" y="4564"/>
                  </a:lnTo>
                  <a:lnTo>
                    <a:pt x="13647" y="264"/>
                  </a:lnTo>
                  <a:lnTo>
                    <a:pt x="13691" y="176"/>
                  </a:lnTo>
                  <a:lnTo>
                    <a:pt x="13691" y="88"/>
                  </a:lnTo>
                  <a:lnTo>
                    <a:pt x="13647" y="45"/>
                  </a:lnTo>
                  <a:lnTo>
                    <a:pt x="1360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1" name="Google Shape;5311;p168"/>
            <p:cNvSpPr/>
            <p:nvPr/>
          </p:nvSpPr>
          <p:spPr>
            <a:xfrm>
              <a:off x="3125450" y="769325"/>
              <a:ext cx="242475" cy="648375"/>
            </a:xfrm>
            <a:custGeom>
              <a:avLst/>
              <a:gdLst/>
              <a:ahLst/>
              <a:cxnLst/>
              <a:rect l="l" t="t" r="r" b="b"/>
              <a:pathLst>
                <a:path w="9699" h="25935" extrusionOk="0">
                  <a:moveTo>
                    <a:pt x="9479" y="1"/>
                  </a:moveTo>
                  <a:lnTo>
                    <a:pt x="9435" y="45"/>
                  </a:lnTo>
                  <a:lnTo>
                    <a:pt x="9391" y="89"/>
                  </a:lnTo>
                  <a:lnTo>
                    <a:pt x="8996" y="878"/>
                  </a:lnTo>
                  <a:lnTo>
                    <a:pt x="8952" y="878"/>
                  </a:lnTo>
                  <a:lnTo>
                    <a:pt x="8162" y="2941"/>
                  </a:lnTo>
                  <a:lnTo>
                    <a:pt x="6846" y="6846"/>
                  </a:lnTo>
                  <a:lnTo>
                    <a:pt x="5573" y="9742"/>
                  </a:lnTo>
                  <a:lnTo>
                    <a:pt x="4652" y="11410"/>
                  </a:lnTo>
                  <a:lnTo>
                    <a:pt x="3862" y="12989"/>
                  </a:lnTo>
                  <a:lnTo>
                    <a:pt x="3160" y="14525"/>
                  </a:lnTo>
                  <a:lnTo>
                    <a:pt x="2590" y="16017"/>
                  </a:lnTo>
                  <a:lnTo>
                    <a:pt x="2019" y="17553"/>
                  </a:lnTo>
                  <a:lnTo>
                    <a:pt x="1536" y="19089"/>
                  </a:lnTo>
                  <a:lnTo>
                    <a:pt x="483" y="22380"/>
                  </a:lnTo>
                  <a:lnTo>
                    <a:pt x="88" y="23696"/>
                  </a:lnTo>
                  <a:lnTo>
                    <a:pt x="88" y="23740"/>
                  </a:lnTo>
                  <a:lnTo>
                    <a:pt x="1" y="25759"/>
                  </a:lnTo>
                  <a:lnTo>
                    <a:pt x="1" y="25802"/>
                  </a:lnTo>
                  <a:lnTo>
                    <a:pt x="44" y="25846"/>
                  </a:lnTo>
                  <a:lnTo>
                    <a:pt x="88" y="25890"/>
                  </a:lnTo>
                  <a:lnTo>
                    <a:pt x="176" y="25934"/>
                  </a:lnTo>
                  <a:lnTo>
                    <a:pt x="308" y="25890"/>
                  </a:lnTo>
                  <a:lnTo>
                    <a:pt x="352" y="25759"/>
                  </a:lnTo>
                  <a:lnTo>
                    <a:pt x="439" y="23784"/>
                  </a:lnTo>
                  <a:lnTo>
                    <a:pt x="834" y="22511"/>
                  </a:lnTo>
                  <a:lnTo>
                    <a:pt x="1844" y="19220"/>
                  </a:lnTo>
                  <a:lnTo>
                    <a:pt x="2370" y="17685"/>
                  </a:lnTo>
                  <a:lnTo>
                    <a:pt x="2897" y="16149"/>
                  </a:lnTo>
                  <a:lnTo>
                    <a:pt x="3511" y="14657"/>
                  </a:lnTo>
                  <a:lnTo>
                    <a:pt x="4169" y="13121"/>
                  </a:lnTo>
                  <a:lnTo>
                    <a:pt x="4959" y="11541"/>
                  </a:lnTo>
                  <a:lnTo>
                    <a:pt x="5881" y="9874"/>
                  </a:lnTo>
                  <a:lnTo>
                    <a:pt x="7153" y="6978"/>
                  </a:lnTo>
                  <a:lnTo>
                    <a:pt x="8513" y="3029"/>
                  </a:lnTo>
                  <a:lnTo>
                    <a:pt x="9303" y="1010"/>
                  </a:lnTo>
                  <a:lnTo>
                    <a:pt x="9698" y="264"/>
                  </a:lnTo>
                  <a:lnTo>
                    <a:pt x="9698" y="176"/>
                  </a:lnTo>
                  <a:lnTo>
                    <a:pt x="9698" y="89"/>
                  </a:lnTo>
                  <a:lnTo>
                    <a:pt x="9698" y="45"/>
                  </a:lnTo>
                  <a:lnTo>
                    <a:pt x="961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2" name="Google Shape;5312;p168"/>
            <p:cNvSpPr/>
            <p:nvPr/>
          </p:nvSpPr>
          <p:spPr>
            <a:xfrm>
              <a:off x="3734300" y="758375"/>
              <a:ext cx="1192475" cy="1433800"/>
            </a:xfrm>
            <a:custGeom>
              <a:avLst/>
              <a:gdLst/>
              <a:ahLst/>
              <a:cxnLst/>
              <a:rect l="l" t="t" r="r" b="b"/>
              <a:pathLst>
                <a:path w="47699" h="57352" extrusionOk="0">
                  <a:moveTo>
                    <a:pt x="22906" y="0"/>
                  </a:moveTo>
                  <a:lnTo>
                    <a:pt x="22862" y="44"/>
                  </a:lnTo>
                  <a:lnTo>
                    <a:pt x="22818" y="88"/>
                  </a:lnTo>
                  <a:lnTo>
                    <a:pt x="21063" y="2764"/>
                  </a:lnTo>
                  <a:lnTo>
                    <a:pt x="21063" y="2808"/>
                  </a:lnTo>
                  <a:lnTo>
                    <a:pt x="19703" y="5968"/>
                  </a:lnTo>
                  <a:lnTo>
                    <a:pt x="19483" y="6582"/>
                  </a:lnTo>
                  <a:lnTo>
                    <a:pt x="19176" y="7196"/>
                  </a:lnTo>
                  <a:lnTo>
                    <a:pt x="18562" y="8337"/>
                  </a:lnTo>
                  <a:lnTo>
                    <a:pt x="17816" y="9434"/>
                  </a:lnTo>
                  <a:lnTo>
                    <a:pt x="17070" y="10487"/>
                  </a:lnTo>
                  <a:lnTo>
                    <a:pt x="16236" y="11497"/>
                  </a:lnTo>
                  <a:lnTo>
                    <a:pt x="15358" y="12506"/>
                  </a:lnTo>
                  <a:lnTo>
                    <a:pt x="13559" y="14437"/>
                  </a:lnTo>
                  <a:lnTo>
                    <a:pt x="11629" y="16543"/>
                  </a:lnTo>
                  <a:lnTo>
                    <a:pt x="10707" y="17596"/>
                  </a:lnTo>
                  <a:lnTo>
                    <a:pt x="9873" y="18693"/>
                  </a:lnTo>
                  <a:lnTo>
                    <a:pt x="7679" y="21326"/>
                  </a:lnTo>
                  <a:lnTo>
                    <a:pt x="7635" y="21414"/>
                  </a:lnTo>
                  <a:lnTo>
                    <a:pt x="7416" y="22423"/>
                  </a:lnTo>
                  <a:lnTo>
                    <a:pt x="7416" y="22467"/>
                  </a:lnTo>
                  <a:lnTo>
                    <a:pt x="7855" y="25670"/>
                  </a:lnTo>
                  <a:lnTo>
                    <a:pt x="7723" y="26591"/>
                  </a:lnTo>
                  <a:lnTo>
                    <a:pt x="6889" y="26284"/>
                  </a:lnTo>
                  <a:lnTo>
                    <a:pt x="6802" y="26240"/>
                  </a:lnTo>
                  <a:lnTo>
                    <a:pt x="6714" y="26284"/>
                  </a:lnTo>
                  <a:lnTo>
                    <a:pt x="4125" y="27645"/>
                  </a:lnTo>
                  <a:lnTo>
                    <a:pt x="4037" y="27732"/>
                  </a:lnTo>
                  <a:lnTo>
                    <a:pt x="3511" y="29268"/>
                  </a:lnTo>
                  <a:lnTo>
                    <a:pt x="3467" y="29312"/>
                  </a:lnTo>
                  <a:lnTo>
                    <a:pt x="3160" y="31243"/>
                  </a:lnTo>
                  <a:lnTo>
                    <a:pt x="3160" y="31287"/>
                  </a:lnTo>
                  <a:lnTo>
                    <a:pt x="3467" y="33788"/>
                  </a:lnTo>
                  <a:lnTo>
                    <a:pt x="3598" y="35017"/>
                  </a:lnTo>
                  <a:lnTo>
                    <a:pt x="3642" y="36157"/>
                  </a:lnTo>
                  <a:lnTo>
                    <a:pt x="3686" y="37167"/>
                  </a:lnTo>
                  <a:lnTo>
                    <a:pt x="3686" y="38088"/>
                  </a:lnTo>
                  <a:lnTo>
                    <a:pt x="3598" y="38966"/>
                  </a:lnTo>
                  <a:lnTo>
                    <a:pt x="3511" y="39712"/>
                  </a:lnTo>
                  <a:lnTo>
                    <a:pt x="3379" y="40414"/>
                  </a:lnTo>
                  <a:lnTo>
                    <a:pt x="3204" y="41028"/>
                  </a:lnTo>
                  <a:lnTo>
                    <a:pt x="3028" y="41599"/>
                  </a:lnTo>
                  <a:lnTo>
                    <a:pt x="2809" y="42081"/>
                  </a:lnTo>
                  <a:lnTo>
                    <a:pt x="2589" y="42520"/>
                  </a:lnTo>
                  <a:lnTo>
                    <a:pt x="2326" y="42871"/>
                  </a:lnTo>
                  <a:lnTo>
                    <a:pt x="2063" y="43178"/>
                  </a:lnTo>
                  <a:lnTo>
                    <a:pt x="1799" y="43442"/>
                  </a:lnTo>
                  <a:lnTo>
                    <a:pt x="1536" y="43705"/>
                  </a:lnTo>
                  <a:lnTo>
                    <a:pt x="1229" y="43880"/>
                  </a:lnTo>
                  <a:lnTo>
                    <a:pt x="1185" y="43924"/>
                  </a:lnTo>
                  <a:lnTo>
                    <a:pt x="44" y="45285"/>
                  </a:lnTo>
                  <a:lnTo>
                    <a:pt x="0" y="45372"/>
                  </a:lnTo>
                  <a:lnTo>
                    <a:pt x="0" y="45416"/>
                  </a:lnTo>
                  <a:lnTo>
                    <a:pt x="88" y="46118"/>
                  </a:lnTo>
                  <a:lnTo>
                    <a:pt x="1361" y="50638"/>
                  </a:lnTo>
                  <a:lnTo>
                    <a:pt x="2326" y="53446"/>
                  </a:lnTo>
                  <a:lnTo>
                    <a:pt x="2370" y="53446"/>
                  </a:lnTo>
                  <a:lnTo>
                    <a:pt x="3774" y="55728"/>
                  </a:lnTo>
                  <a:lnTo>
                    <a:pt x="5047" y="57176"/>
                  </a:lnTo>
                  <a:lnTo>
                    <a:pt x="5134" y="57220"/>
                  </a:lnTo>
                  <a:lnTo>
                    <a:pt x="5529" y="57352"/>
                  </a:lnTo>
                  <a:lnTo>
                    <a:pt x="5617" y="57352"/>
                  </a:lnTo>
                  <a:lnTo>
                    <a:pt x="6670" y="56957"/>
                  </a:lnTo>
                  <a:lnTo>
                    <a:pt x="6714" y="56913"/>
                  </a:lnTo>
                  <a:lnTo>
                    <a:pt x="7460" y="56035"/>
                  </a:lnTo>
                  <a:lnTo>
                    <a:pt x="7504" y="55991"/>
                  </a:lnTo>
                  <a:lnTo>
                    <a:pt x="7943" y="54850"/>
                  </a:lnTo>
                  <a:lnTo>
                    <a:pt x="7943" y="54807"/>
                  </a:lnTo>
                  <a:lnTo>
                    <a:pt x="8118" y="52261"/>
                  </a:lnTo>
                  <a:lnTo>
                    <a:pt x="8118" y="52174"/>
                  </a:lnTo>
                  <a:lnTo>
                    <a:pt x="7592" y="50726"/>
                  </a:lnTo>
                  <a:lnTo>
                    <a:pt x="4827" y="46118"/>
                  </a:lnTo>
                  <a:lnTo>
                    <a:pt x="4432" y="45241"/>
                  </a:lnTo>
                  <a:lnTo>
                    <a:pt x="4564" y="44933"/>
                  </a:lnTo>
                  <a:lnTo>
                    <a:pt x="5003" y="44626"/>
                  </a:lnTo>
                  <a:lnTo>
                    <a:pt x="8118" y="43793"/>
                  </a:lnTo>
                  <a:lnTo>
                    <a:pt x="11278" y="45460"/>
                  </a:lnTo>
                  <a:lnTo>
                    <a:pt x="12682" y="45987"/>
                  </a:lnTo>
                  <a:lnTo>
                    <a:pt x="14744" y="47347"/>
                  </a:lnTo>
                  <a:lnTo>
                    <a:pt x="14788" y="47347"/>
                  </a:lnTo>
                  <a:lnTo>
                    <a:pt x="18386" y="49102"/>
                  </a:lnTo>
                  <a:lnTo>
                    <a:pt x="20931" y="49936"/>
                  </a:lnTo>
                  <a:lnTo>
                    <a:pt x="21019" y="49936"/>
                  </a:lnTo>
                  <a:lnTo>
                    <a:pt x="25100" y="49234"/>
                  </a:lnTo>
                  <a:lnTo>
                    <a:pt x="26329" y="49321"/>
                  </a:lnTo>
                  <a:lnTo>
                    <a:pt x="26416" y="49321"/>
                  </a:lnTo>
                  <a:lnTo>
                    <a:pt x="27162" y="49102"/>
                  </a:lnTo>
                  <a:lnTo>
                    <a:pt x="27206" y="49102"/>
                  </a:lnTo>
                  <a:lnTo>
                    <a:pt x="30497" y="47127"/>
                  </a:lnTo>
                  <a:lnTo>
                    <a:pt x="32735" y="46689"/>
                  </a:lnTo>
                  <a:lnTo>
                    <a:pt x="35631" y="45855"/>
                  </a:lnTo>
                  <a:lnTo>
                    <a:pt x="35675" y="45811"/>
                  </a:lnTo>
                  <a:lnTo>
                    <a:pt x="36992" y="45065"/>
                  </a:lnTo>
                  <a:lnTo>
                    <a:pt x="39668" y="42959"/>
                  </a:lnTo>
                  <a:lnTo>
                    <a:pt x="39712" y="42915"/>
                  </a:lnTo>
                  <a:lnTo>
                    <a:pt x="41555" y="40896"/>
                  </a:lnTo>
                  <a:lnTo>
                    <a:pt x="42564" y="39448"/>
                  </a:lnTo>
                  <a:lnTo>
                    <a:pt x="42608" y="39405"/>
                  </a:lnTo>
                  <a:lnTo>
                    <a:pt x="43398" y="37474"/>
                  </a:lnTo>
                  <a:lnTo>
                    <a:pt x="43442" y="37430"/>
                  </a:lnTo>
                  <a:lnTo>
                    <a:pt x="44451" y="33349"/>
                  </a:lnTo>
                  <a:lnTo>
                    <a:pt x="45197" y="32120"/>
                  </a:lnTo>
                  <a:lnTo>
                    <a:pt x="45636" y="31067"/>
                  </a:lnTo>
                  <a:lnTo>
                    <a:pt x="46031" y="29926"/>
                  </a:lnTo>
                  <a:lnTo>
                    <a:pt x="46382" y="28654"/>
                  </a:lnTo>
                  <a:lnTo>
                    <a:pt x="46733" y="27381"/>
                  </a:lnTo>
                  <a:lnTo>
                    <a:pt x="47303" y="24968"/>
                  </a:lnTo>
                  <a:lnTo>
                    <a:pt x="47698" y="23125"/>
                  </a:lnTo>
                  <a:lnTo>
                    <a:pt x="47698" y="23037"/>
                  </a:lnTo>
                  <a:lnTo>
                    <a:pt x="47655" y="22993"/>
                  </a:lnTo>
                  <a:lnTo>
                    <a:pt x="47611" y="22906"/>
                  </a:lnTo>
                  <a:lnTo>
                    <a:pt x="47435" y="22906"/>
                  </a:lnTo>
                  <a:lnTo>
                    <a:pt x="47391" y="22993"/>
                  </a:lnTo>
                  <a:lnTo>
                    <a:pt x="47347" y="23037"/>
                  </a:lnTo>
                  <a:lnTo>
                    <a:pt x="46996" y="24880"/>
                  </a:lnTo>
                  <a:lnTo>
                    <a:pt x="46426" y="27250"/>
                  </a:lnTo>
                  <a:lnTo>
                    <a:pt x="46075" y="28522"/>
                  </a:lnTo>
                  <a:lnTo>
                    <a:pt x="45680" y="29795"/>
                  </a:lnTo>
                  <a:lnTo>
                    <a:pt x="45285" y="30936"/>
                  </a:lnTo>
                  <a:lnTo>
                    <a:pt x="44890" y="31989"/>
                  </a:lnTo>
                  <a:lnTo>
                    <a:pt x="44144" y="33217"/>
                  </a:lnTo>
                  <a:lnTo>
                    <a:pt x="44100" y="33261"/>
                  </a:lnTo>
                  <a:lnTo>
                    <a:pt x="43091" y="37342"/>
                  </a:lnTo>
                  <a:lnTo>
                    <a:pt x="42257" y="39273"/>
                  </a:lnTo>
                  <a:lnTo>
                    <a:pt x="41292" y="40677"/>
                  </a:lnTo>
                  <a:lnTo>
                    <a:pt x="39449" y="42696"/>
                  </a:lnTo>
                  <a:lnTo>
                    <a:pt x="36772" y="44802"/>
                  </a:lnTo>
                  <a:lnTo>
                    <a:pt x="35500" y="45504"/>
                  </a:lnTo>
                  <a:lnTo>
                    <a:pt x="32647" y="46382"/>
                  </a:lnTo>
                  <a:lnTo>
                    <a:pt x="30409" y="46820"/>
                  </a:lnTo>
                  <a:lnTo>
                    <a:pt x="30366" y="46820"/>
                  </a:lnTo>
                  <a:lnTo>
                    <a:pt x="27031" y="48795"/>
                  </a:lnTo>
                  <a:lnTo>
                    <a:pt x="26329" y="48970"/>
                  </a:lnTo>
                  <a:lnTo>
                    <a:pt x="25100" y="48883"/>
                  </a:lnTo>
                  <a:lnTo>
                    <a:pt x="25056" y="48883"/>
                  </a:lnTo>
                  <a:lnTo>
                    <a:pt x="20975" y="49585"/>
                  </a:lnTo>
                  <a:lnTo>
                    <a:pt x="18518" y="48795"/>
                  </a:lnTo>
                  <a:lnTo>
                    <a:pt x="14920" y="47040"/>
                  </a:lnTo>
                  <a:lnTo>
                    <a:pt x="12857" y="45679"/>
                  </a:lnTo>
                  <a:lnTo>
                    <a:pt x="11409" y="45109"/>
                  </a:lnTo>
                  <a:lnTo>
                    <a:pt x="8250" y="43442"/>
                  </a:lnTo>
                  <a:lnTo>
                    <a:pt x="8118" y="43442"/>
                  </a:lnTo>
                  <a:lnTo>
                    <a:pt x="4871" y="44275"/>
                  </a:lnTo>
                  <a:lnTo>
                    <a:pt x="4827" y="44319"/>
                  </a:lnTo>
                  <a:lnTo>
                    <a:pt x="4301" y="44670"/>
                  </a:lnTo>
                  <a:lnTo>
                    <a:pt x="4257" y="44714"/>
                  </a:lnTo>
                  <a:lnTo>
                    <a:pt x="4081" y="45197"/>
                  </a:lnTo>
                  <a:lnTo>
                    <a:pt x="4037" y="45285"/>
                  </a:lnTo>
                  <a:lnTo>
                    <a:pt x="4081" y="45328"/>
                  </a:lnTo>
                  <a:lnTo>
                    <a:pt x="4520" y="46294"/>
                  </a:lnTo>
                  <a:lnTo>
                    <a:pt x="7284" y="50901"/>
                  </a:lnTo>
                  <a:lnTo>
                    <a:pt x="7767" y="52261"/>
                  </a:lnTo>
                  <a:lnTo>
                    <a:pt x="7592" y="54763"/>
                  </a:lnTo>
                  <a:lnTo>
                    <a:pt x="7197" y="55816"/>
                  </a:lnTo>
                  <a:lnTo>
                    <a:pt x="6495" y="56650"/>
                  </a:lnTo>
                  <a:lnTo>
                    <a:pt x="5529" y="57001"/>
                  </a:lnTo>
                  <a:lnTo>
                    <a:pt x="5310" y="56913"/>
                  </a:lnTo>
                  <a:lnTo>
                    <a:pt x="4037" y="55509"/>
                  </a:lnTo>
                  <a:lnTo>
                    <a:pt x="2677" y="53271"/>
                  </a:lnTo>
                  <a:lnTo>
                    <a:pt x="1668" y="50506"/>
                  </a:lnTo>
                  <a:lnTo>
                    <a:pt x="439" y="46030"/>
                  </a:lnTo>
                  <a:lnTo>
                    <a:pt x="351" y="45460"/>
                  </a:lnTo>
                  <a:lnTo>
                    <a:pt x="1448" y="44144"/>
                  </a:lnTo>
                  <a:lnTo>
                    <a:pt x="1931" y="43793"/>
                  </a:lnTo>
                  <a:lnTo>
                    <a:pt x="2370" y="43398"/>
                  </a:lnTo>
                  <a:lnTo>
                    <a:pt x="2721" y="42915"/>
                  </a:lnTo>
                  <a:lnTo>
                    <a:pt x="3072" y="42345"/>
                  </a:lnTo>
                  <a:lnTo>
                    <a:pt x="3335" y="41774"/>
                  </a:lnTo>
                  <a:lnTo>
                    <a:pt x="3555" y="41116"/>
                  </a:lnTo>
                  <a:lnTo>
                    <a:pt x="3730" y="40458"/>
                  </a:lnTo>
                  <a:lnTo>
                    <a:pt x="3862" y="39756"/>
                  </a:lnTo>
                  <a:lnTo>
                    <a:pt x="3949" y="39010"/>
                  </a:lnTo>
                  <a:lnTo>
                    <a:pt x="3993" y="38264"/>
                  </a:lnTo>
                  <a:lnTo>
                    <a:pt x="4037" y="37518"/>
                  </a:lnTo>
                  <a:lnTo>
                    <a:pt x="4037" y="36772"/>
                  </a:lnTo>
                  <a:lnTo>
                    <a:pt x="3949" y="35236"/>
                  </a:lnTo>
                  <a:lnTo>
                    <a:pt x="3818" y="33744"/>
                  </a:lnTo>
                  <a:lnTo>
                    <a:pt x="3511" y="31287"/>
                  </a:lnTo>
                  <a:lnTo>
                    <a:pt x="3818" y="29400"/>
                  </a:lnTo>
                  <a:lnTo>
                    <a:pt x="4344" y="27908"/>
                  </a:lnTo>
                  <a:lnTo>
                    <a:pt x="6846" y="26635"/>
                  </a:lnTo>
                  <a:lnTo>
                    <a:pt x="7811" y="26986"/>
                  </a:lnTo>
                  <a:lnTo>
                    <a:pt x="7987" y="26986"/>
                  </a:lnTo>
                  <a:lnTo>
                    <a:pt x="8030" y="26943"/>
                  </a:lnTo>
                  <a:lnTo>
                    <a:pt x="8074" y="26855"/>
                  </a:lnTo>
                  <a:lnTo>
                    <a:pt x="8206" y="25714"/>
                  </a:lnTo>
                  <a:lnTo>
                    <a:pt x="8206" y="25670"/>
                  </a:lnTo>
                  <a:lnTo>
                    <a:pt x="7767" y="22423"/>
                  </a:lnTo>
                  <a:lnTo>
                    <a:pt x="7943" y="21501"/>
                  </a:lnTo>
                  <a:lnTo>
                    <a:pt x="10137" y="18912"/>
                  </a:lnTo>
                  <a:lnTo>
                    <a:pt x="11014" y="17815"/>
                  </a:lnTo>
                  <a:lnTo>
                    <a:pt x="11892" y="16762"/>
                  </a:lnTo>
                  <a:lnTo>
                    <a:pt x="13823" y="14700"/>
                  </a:lnTo>
                  <a:lnTo>
                    <a:pt x="15622" y="12725"/>
                  </a:lnTo>
                  <a:lnTo>
                    <a:pt x="16499" y="11716"/>
                  </a:lnTo>
                  <a:lnTo>
                    <a:pt x="17333" y="10707"/>
                  </a:lnTo>
                  <a:lnTo>
                    <a:pt x="18123" y="9610"/>
                  </a:lnTo>
                  <a:lnTo>
                    <a:pt x="18869" y="8513"/>
                  </a:lnTo>
                  <a:lnTo>
                    <a:pt x="19176" y="7942"/>
                  </a:lnTo>
                  <a:lnTo>
                    <a:pt x="19483" y="7328"/>
                  </a:lnTo>
                  <a:lnTo>
                    <a:pt x="19790" y="6714"/>
                  </a:lnTo>
                  <a:lnTo>
                    <a:pt x="20054" y="6099"/>
                  </a:lnTo>
                  <a:lnTo>
                    <a:pt x="21370" y="2940"/>
                  </a:lnTo>
                  <a:lnTo>
                    <a:pt x="23125" y="263"/>
                  </a:lnTo>
                  <a:lnTo>
                    <a:pt x="23125" y="219"/>
                  </a:lnTo>
                  <a:lnTo>
                    <a:pt x="23125" y="132"/>
                  </a:lnTo>
                  <a:lnTo>
                    <a:pt x="23125" y="88"/>
                  </a:lnTo>
                  <a:lnTo>
                    <a:pt x="23038" y="44"/>
                  </a:lnTo>
                  <a:lnTo>
                    <a:pt x="2299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3" name="Google Shape;5313;p168"/>
            <p:cNvSpPr/>
            <p:nvPr/>
          </p:nvSpPr>
          <p:spPr>
            <a:xfrm>
              <a:off x="3959175" y="763850"/>
              <a:ext cx="850225" cy="1129950"/>
            </a:xfrm>
            <a:custGeom>
              <a:avLst/>
              <a:gdLst/>
              <a:ahLst/>
              <a:cxnLst/>
              <a:rect l="l" t="t" r="r" b="b"/>
              <a:pathLst>
                <a:path w="34009" h="45198" extrusionOk="0">
                  <a:moveTo>
                    <a:pt x="17421" y="0"/>
                  </a:moveTo>
                  <a:lnTo>
                    <a:pt x="17377" y="44"/>
                  </a:lnTo>
                  <a:lnTo>
                    <a:pt x="17334" y="88"/>
                  </a:lnTo>
                  <a:lnTo>
                    <a:pt x="15666" y="2458"/>
                  </a:lnTo>
                  <a:lnTo>
                    <a:pt x="15666" y="2502"/>
                  </a:lnTo>
                  <a:lnTo>
                    <a:pt x="13823" y="5924"/>
                  </a:lnTo>
                  <a:lnTo>
                    <a:pt x="13779" y="5968"/>
                  </a:lnTo>
                  <a:lnTo>
                    <a:pt x="13516" y="7328"/>
                  </a:lnTo>
                  <a:lnTo>
                    <a:pt x="13516" y="7372"/>
                  </a:lnTo>
                  <a:lnTo>
                    <a:pt x="13253" y="11936"/>
                  </a:lnTo>
                  <a:lnTo>
                    <a:pt x="12946" y="12682"/>
                  </a:lnTo>
                  <a:lnTo>
                    <a:pt x="11059" y="15534"/>
                  </a:lnTo>
                  <a:lnTo>
                    <a:pt x="8952" y="18342"/>
                  </a:lnTo>
                  <a:lnTo>
                    <a:pt x="8909" y="18430"/>
                  </a:lnTo>
                  <a:lnTo>
                    <a:pt x="8865" y="18869"/>
                  </a:lnTo>
                  <a:lnTo>
                    <a:pt x="8865" y="18957"/>
                  </a:lnTo>
                  <a:lnTo>
                    <a:pt x="8952" y="19044"/>
                  </a:lnTo>
                  <a:lnTo>
                    <a:pt x="9260" y="19220"/>
                  </a:lnTo>
                  <a:lnTo>
                    <a:pt x="9391" y="19571"/>
                  </a:lnTo>
                  <a:lnTo>
                    <a:pt x="9084" y="20712"/>
                  </a:lnTo>
                  <a:lnTo>
                    <a:pt x="7548" y="23959"/>
                  </a:lnTo>
                  <a:lnTo>
                    <a:pt x="6407" y="25934"/>
                  </a:lnTo>
                  <a:lnTo>
                    <a:pt x="6012" y="26197"/>
                  </a:lnTo>
                  <a:lnTo>
                    <a:pt x="5749" y="26197"/>
                  </a:lnTo>
                  <a:lnTo>
                    <a:pt x="3511" y="24881"/>
                  </a:lnTo>
                  <a:lnTo>
                    <a:pt x="3423" y="24837"/>
                  </a:lnTo>
                  <a:lnTo>
                    <a:pt x="3336" y="24837"/>
                  </a:lnTo>
                  <a:lnTo>
                    <a:pt x="3292" y="24924"/>
                  </a:lnTo>
                  <a:lnTo>
                    <a:pt x="3248" y="24968"/>
                  </a:lnTo>
                  <a:lnTo>
                    <a:pt x="2809" y="26987"/>
                  </a:lnTo>
                  <a:lnTo>
                    <a:pt x="2239" y="28040"/>
                  </a:lnTo>
                  <a:lnTo>
                    <a:pt x="1142" y="28874"/>
                  </a:lnTo>
                  <a:lnTo>
                    <a:pt x="396" y="29576"/>
                  </a:lnTo>
                  <a:lnTo>
                    <a:pt x="352" y="29620"/>
                  </a:lnTo>
                  <a:lnTo>
                    <a:pt x="89" y="30102"/>
                  </a:lnTo>
                  <a:lnTo>
                    <a:pt x="89" y="30146"/>
                  </a:lnTo>
                  <a:lnTo>
                    <a:pt x="1" y="31594"/>
                  </a:lnTo>
                  <a:lnTo>
                    <a:pt x="1" y="31682"/>
                  </a:lnTo>
                  <a:lnTo>
                    <a:pt x="440" y="33349"/>
                  </a:lnTo>
                  <a:lnTo>
                    <a:pt x="1844" y="36597"/>
                  </a:lnTo>
                  <a:lnTo>
                    <a:pt x="2941" y="39186"/>
                  </a:lnTo>
                  <a:lnTo>
                    <a:pt x="2985" y="39273"/>
                  </a:lnTo>
                  <a:lnTo>
                    <a:pt x="4564" y="40414"/>
                  </a:lnTo>
                  <a:lnTo>
                    <a:pt x="6188" y="41950"/>
                  </a:lnTo>
                  <a:lnTo>
                    <a:pt x="6232" y="41950"/>
                  </a:lnTo>
                  <a:lnTo>
                    <a:pt x="8206" y="42871"/>
                  </a:lnTo>
                  <a:lnTo>
                    <a:pt x="11541" y="44056"/>
                  </a:lnTo>
                  <a:lnTo>
                    <a:pt x="14481" y="44846"/>
                  </a:lnTo>
                  <a:lnTo>
                    <a:pt x="14525" y="44890"/>
                  </a:lnTo>
                  <a:lnTo>
                    <a:pt x="15710" y="44758"/>
                  </a:lnTo>
                  <a:lnTo>
                    <a:pt x="18211" y="45197"/>
                  </a:lnTo>
                  <a:lnTo>
                    <a:pt x="19703" y="45197"/>
                  </a:lnTo>
                  <a:lnTo>
                    <a:pt x="21327" y="44714"/>
                  </a:lnTo>
                  <a:lnTo>
                    <a:pt x="23301" y="44495"/>
                  </a:lnTo>
                  <a:lnTo>
                    <a:pt x="23345" y="44451"/>
                  </a:lnTo>
                  <a:lnTo>
                    <a:pt x="25803" y="43881"/>
                  </a:lnTo>
                  <a:lnTo>
                    <a:pt x="25846" y="43837"/>
                  </a:lnTo>
                  <a:lnTo>
                    <a:pt x="27645" y="42871"/>
                  </a:lnTo>
                  <a:lnTo>
                    <a:pt x="29401" y="41467"/>
                  </a:lnTo>
                  <a:lnTo>
                    <a:pt x="29401" y="41423"/>
                  </a:lnTo>
                  <a:lnTo>
                    <a:pt x="31156" y="39317"/>
                  </a:lnTo>
                  <a:lnTo>
                    <a:pt x="31200" y="39317"/>
                  </a:lnTo>
                  <a:lnTo>
                    <a:pt x="31990" y="37781"/>
                  </a:lnTo>
                  <a:lnTo>
                    <a:pt x="31990" y="37737"/>
                  </a:lnTo>
                  <a:lnTo>
                    <a:pt x="32560" y="35061"/>
                  </a:lnTo>
                  <a:lnTo>
                    <a:pt x="32604" y="31550"/>
                  </a:lnTo>
                  <a:lnTo>
                    <a:pt x="33438" y="28830"/>
                  </a:lnTo>
                  <a:lnTo>
                    <a:pt x="33438" y="28742"/>
                  </a:lnTo>
                  <a:lnTo>
                    <a:pt x="32999" y="26241"/>
                  </a:lnTo>
                  <a:lnTo>
                    <a:pt x="32911" y="25714"/>
                  </a:lnTo>
                  <a:lnTo>
                    <a:pt x="33262" y="23520"/>
                  </a:lnTo>
                  <a:lnTo>
                    <a:pt x="34008" y="20580"/>
                  </a:lnTo>
                  <a:lnTo>
                    <a:pt x="34008" y="20493"/>
                  </a:lnTo>
                  <a:lnTo>
                    <a:pt x="33482" y="18211"/>
                  </a:lnTo>
                  <a:lnTo>
                    <a:pt x="33482" y="18167"/>
                  </a:lnTo>
                  <a:lnTo>
                    <a:pt x="33394" y="18123"/>
                  </a:lnTo>
                  <a:lnTo>
                    <a:pt x="33350" y="18079"/>
                  </a:lnTo>
                  <a:lnTo>
                    <a:pt x="33262" y="18079"/>
                  </a:lnTo>
                  <a:lnTo>
                    <a:pt x="33218" y="18123"/>
                  </a:lnTo>
                  <a:lnTo>
                    <a:pt x="33174" y="18167"/>
                  </a:lnTo>
                  <a:lnTo>
                    <a:pt x="33131" y="18211"/>
                  </a:lnTo>
                  <a:lnTo>
                    <a:pt x="33131" y="18299"/>
                  </a:lnTo>
                  <a:lnTo>
                    <a:pt x="33657" y="20536"/>
                  </a:lnTo>
                  <a:lnTo>
                    <a:pt x="32911" y="23476"/>
                  </a:lnTo>
                  <a:lnTo>
                    <a:pt x="32560" y="25670"/>
                  </a:lnTo>
                  <a:lnTo>
                    <a:pt x="32560" y="25758"/>
                  </a:lnTo>
                  <a:lnTo>
                    <a:pt x="32648" y="26329"/>
                  </a:lnTo>
                  <a:lnTo>
                    <a:pt x="33087" y="28742"/>
                  </a:lnTo>
                  <a:lnTo>
                    <a:pt x="32253" y="31506"/>
                  </a:lnTo>
                  <a:lnTo>
                    <a:pt x="32253" y="31550"/>
                  </a:lnTo>
                  <a:lnTo>
                    <a:pt x="32209" y="35017"/>
                  </a:lnTo>
                  <a:lnTo>
                    <a:pt x="31639" y="37606"/>
                  </a:lnTo>
                  <a:lnTo>
                    <a:pt x="30893" y="39142"/>
                  </a:lnTo>
                  <a:lnTo>
                    <a:pt x="29137" y="41204"/>
                  </a:lnTo>
                  <a:lnTo>
                    <a:pt x="27470" y="42564"/>
                  </a:lnTo>
                  <a:lnTo>
                    <a:pt x="25671" y="43530"/>
                  </a:lnTo>
                  <a:lnTo>
                    <a:pt x="23257" y="44144"/>
                  </a:lnTo>
                  <a:lnTo>
                    <a:pt x="21283" y="44363"/>
                  </a:lnTo>
                  <a:lnTo>
                    <a:pt x="21239" y="44363"/>
                  </a:lnTo>
                  <a:lnTo>
                    <a:pt x="19659" y="44846"/>
                  </a:lnTo>
                  <a:lnTo>
                    <a:pt x="18255" y="44846"/>
                  </a:lnTo>
                  <a:lnTo>
                    <a:pt x="15710" y="44407"/>
                  </a:lnTo>
                  <a:lnTo>
                    <a:pt x="15666" y="44407"/>
                  </a:lnTo>
                  <a:lnTo>
                    <a:pt x="14525" y="44539"/>
                  </a:lnTo>
                  <a:lnTo>
                    <a:pt x="11673" y="43705"/>
                  </a:lnTo>
                  <a:lnTo>
                    <a:pt x="8338" y="42520"/>
                  </a:lnTo>
                  <a:lnTo>
                    <a:pt x="6407" y="41643"/>
                  </a:lnTo>
                  <a:lnTo>
                    <a:pt x="4784" y="40151"/>
                  </a:lnTo>
                  <a:lnTo>
                    <a:pt x="3248" y="39010"/>
                  </a:lnTo>
                  <a:lnTo>
                    <a:pt x="2151" y="36465"/>
                  </a:lnTo>
                  <a:lnTo>
                    <a:pt x="747" y="33218"/>
                  </a:lnTo>
                  <a:lnTo>
                    <a:pt x="352" y="31594"/>
                  </a:lnTo>
                  <a:lnTo>
                    <a:pt x="440" y="30234"/>
                  </a:lnTo>
                  <a:lnTo>
                    <a:pt x="659" y="29795"/>
                  </a:lnTo>
                  <a:lnTo>
                    <a:pt x="1405" y="29137"/>
                  </a:lnTo>
                  <a:lnTo>
                    <a:pt x="2502" y="28303"/>
                  </a:lnTo>
                  <a:lnTo>
                    <a:pt x="2546" y="28259"/>
                  </a:lnTo>
                  <a:lnTo>
                    <a:pt x="3116" y="27118"/>
                  </a:lnTo>
                  <a:lnTo>
                    <a:pt x="3160" y="27075"/>
                  </a:lnTo>
                  <a:lnTo>
                    <a:pt x="3555" y="25275"/>
                  </a:lnTo>
                  <a:lnTo>
                    <a:pt x="5617" y="26504"/>
                  </a:lnTo>
                  <a:lnTo>
                    <a:pt x="5705" y="26548"/>
                  </a:lnTo>
                  <a:lnTo>
                    <a:pt x="6100" y="26548"/>
                  </a:lnTo>
                  <a:lnTo>
                    <a:pt x="6188" y="26504"/>
                  </a:lnTo>
                  <a:lnTo>
                    <a:pt x="6627" y="26197"/>
                  </a:lnTo>
                  <a:lnTo>
                    <a:pt x="6671" y="26109"/>
                  </a:lnTo>
                  <a:lnTo>
                    <a:pt x="7855" y="24135"/>
                  </a:lnTo>
                  <a:lnTo>
                    <a:pt x="9391" y="20844"/>
                  </a:lnTo>
                  <a:lnTo>
                    <a:pt x="9391" y="20800"/>
                  </a:lnTo>
                  <a:lnTo>
                    <a:pt x="9742" y="19615"/>
                  </a:lnTo>
                  <a:lnTo>
                    <a:pt x="9742" y="19483"/>
                  </a:lnTo>
                  <a:lnTo>
                    <a:pt x="9523" y="19001"/>
                  </a:lnTo>
                  <a:lnTo>
                    <a:pt x="9479" y="18913"/>
                  </a:lnTo>
                  <a:lnTo>
                    <a:pt x="9216" y="18781"/>
                  </a:lnTo>
                  <a:lnTo>
                    <a:pt x="9260" y="18518"/>
                  </a:lnTo>
                  <a:lnTo>
                    <a:pt x="11366" y="15710"/>
                  </a:lnTo>
                  <a:lnTo>
                    <a:pt x="13253" y="12857"/>
                  </a:lnTo>
                  <a:lnTo>
                    <a:pt x="13297" y="12857"/>
                  </a:lnTo>
                  <a:lnTo>
                    <a:pt x="13604" y="12024"/>
                  </a:lnTo>
                  <a:lnTo>
                    <a:pt x="13604" y="11980"/>
                  </a:lnTo>
                  <a:lnTo>
                    <a:pt x="13867" y="7372"/>
                  </a:lnTo>
                  <a:lnTo>
                    <a:pt x="14130" y="6056"/>
                  </a:lnTo>
                  <a:lnTo>
                    <a:pt x="15973" y="2677"/>
                  </a:lnTo>
                  <a:lnTo>
                    <a:pt x="17597" y="264"/>
                  </a:lnTo>
                  <a:lnTo>
                    <a:pt x="17641" y="220"/>
                  </a:lnTo>
                  <a:lnTo>
                    <a:pt x="17641" y="132"/>
                  </a:lnTo>
                  <a:lnTo>
                    <a:pt x="17597" y="88"/>
                  </a:lnTo>
                  <a:lnTo>
                    <a:pt x="17553" y="44"/>
                  </a:lnTo>
                  <a:lnTo>
                    <a:pt x="1750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4" name="Google Shape;5314;p168"/>
            <p:cNvSpPr/>
            <p:nvPr/>
          </p:nvSpPr>
          <p:spPr>
            <a:xfrm>
              <a:off x="4266350" y="884525"/>
              <a:ext cx="417975" cy="879825"/>
            </a:xfrm>
            <a:custGeom>
              <a:avLst/>
              <a:gdLst/>
              <a:ahLst/>
              <a:cxnLst/>
              <a:rect l="l" t="t" r="r" b="b"/>
              <a:pathLst>
                <a:path w="16719" h="35193" extrusionOk="0">
                  <a:moveTo>
                    <a:pt x="5485" y="0"/>
                  </a:moveTo>
                  <a:lnTo>
                    <a:pt x="5441" y="44"/>
                  </a:lnTo>
                  <a:lnTo>
                    <a:pt x="4520" y="1448"/>
                  </a:lnTo>
                  <a:lnTo>
                    <a:pt x="4476" y="1536"/>
                  </a:lnTo>
                  <a:lnTo>
                    <a:pt x="4476" y="2414"/>
                  </a:lnTo>
                  <a:lnTo>
                    <a:pt x="4476" y="2458"/>
                  </a:lnTo>
                  <a:lnTo>
                    <a:pt x="5398" y="4915"/>
                  </a:lnTo>
                  <a:lnTo>
                    <a:pt x="5266" y="7592"/>
                  </a:lnTo>
                  <a:lnTo>
                    <a:pt x="5398" y="10575"/>
                  </a:lnTo>
                  <a:lnTo>
                    <a:pt x="5222" y="12155"/>
                  </a:lnTo>
                  <a:lnTo>
                    <a:pt x="4344" y="15446"/>
                  </a:lnTo>
                  <a:lnTo>
                    <a:pt x="2589" y="21370"/>
                  </a:lnTo>
                  <a:lnTo>
                    <a:pt x="88" y="26811"/>
                  </a:lnTo>
                  <a:lnTo>
                    <a:pt x="44" y="26855"/>
                  </a:lnTo>
                  <a:lnTo>
                    <a:pt x="0" y="27294"/>
                  </a:lnTo>
                  <a:lnTo>
                    <a:pt x="0" y="27382"/>
                  </a:lnTo>
                  <a:lnTo>
                    <a:pt x="44" y="27469"/>
                  </a:lnTo>
                  <a:lnTo>
                    <a:pt x="922" y="28215"/>
                  </a:lnTo>
                  <a:lnTo>
                    <a:pt x="966" y="28215"/>
                  </a:lnTo>
                  <a:lnTo>
                    <a:pt x="3774" y="30102"/>
                  </a:lnTo>
                  <a:lnTo>
                    <a:pt x="5003" y="32647"/>
                  </a:lnTo>
                  <a:lnTo>
                    <a:pt x="5090" y="32691"/>
                  </a:lnTo>
                  <a:lnTo>
                    <a:pt x="8689" y="35192"/>
                  </a:lnTo>
                  <a:lnTo>
                    <a:pt x="8820" y="35192"/>
                  </a:lnTo>
                  <a:lnTo>
                    <a:pt x="11190" y="34841"/>
                  </a:lnTo>
                  <a:lnTo>
                    <a:pt x="11234" y="34797"/>
                  </a:lnTo>
                  <a:lnTo>
                    <a:pt x="12770" y="33832"/>
                  </a:lnTo>
                  <a:lnTo>
                    <a:pt x="12813" y="33788"/>
                  </a:lnTo>
                  <a:lnTo>
                    <a:pt x="14349" y="32516"/>
                  </a:lnTo>
                  <a:lnTo>
                    <a:pt x="15095" y="31462"/>
                  </a:lnTo>
                  <a:lnTo>
                    <a:pt x="15139" y="31419"/>
                  </a:lnTo>
                  <a:lnTo>
                    <a:pt x="15402" y="30541"/>
                  </a:lnTo>
                  <a:lnTo>
                    <a:pt x="15402" y="30453"/>
                  </a:lnTo>
                  <a:lnTo>
                    <a:pt x="15139" y="27031"/>
                  </a:lnTo>
                  <a:lnTo>
                    <a:pt x="15139" y="26943"/>
                  </a:lnTo>
                  <a:lnTo>
                    <a:pt x="14174" y="25144"/>
                  </a:lnTo>
                  <a:lnTo>
                    <a:pt x="14525" y="22818"/>
                  </a:lnTo>
                  <a:lnTo>
                    <a:pt x="15183" y="20317"/>
                  </a:lnTo>
                  <a:lnTo>
                    <a:pt x="16719" y="14788"/>
                  </a:lnTo>
                  <a:lnTo>
                    <a:pt x="16719" y="14700"/>
                  </a:lnTo>
                  <a:lnTo>
                    <a:pt x="16719" y="14612"/>
                  </a:lnTo>
                  <a:lnTo>
                    <a:pt x="16675" y="11892"/>
                  </a:lnTo>
                  <a:lnTo>
                    <a:pt x="16631" y="11848"/>
                  </a:lnTo>
                  <a:lnTo>
                    <a:pt x="16587" y="11804"/>
                  </a:lnTo>
                  <a:lnTo>
                    <a:pt x="16543" y="11760"/>
                  </a:lnTo>
                  <a:lnTo>
                    <a:pt x="16499" y="11716"/>
                  </a:lnTo>
                  <a:lnTo>
                    <a:pt x="16412" y="11760"/>
                  </a:lnTo>
                  <a:lnTo>
                    <a:pt x="16368" y="11804"/>
                  </a:lnTo>
                  <a:lnTo>
                    <a:pt x="16324" y="11848"/>
                  </a:lnTo>
                  <a:lnTo>
                    <a:pt x="16324" y="11936"/>
                  </a:lnTo>
                  <a:lnTo>
                    <a:pt x="16368" y="14612"/>
                  </a:lnTo>
                  <a:lnTo>
                    <a:pt x="16368" y="14656"/>
                  </a:lnTo>
                  <a:lnTo>
                    <a:pt x="16368" y="14744"/>
                  </a:lnTo>
                  <a:lnTo>
                    <a:pt x="14832" y="20229"/>
                  </a:lnTo>
                  <a:lnTo>
                    <a:pt x="14218" y="22730"/>
                  </a:lnTo>
                  <a:lnTo>
                    <a:pt x="13823" y="25144"/>
                  </a:lnTo>
                  <a:lnTo>
                    <a:pt x="13823" y="25231"/>
                  </a:lnTo>
                  <a:lnTo>
                    <a:pt x="14788" y="27074"/>
                  </a:lnTo>
                  <a:lnTo>
                    <a:pt x="15051" y="30453"/>
                  </a:lnTo>
                  <a:lnTo>
                    <a:pt x="14788" y="31287"/>
                  </a:lnTo>
                  <a:lnTo>
                    <a:pt x="14086" y="32296"/>
                  </a:lnTo>
                  <a:lnTo>
                    <a:pt x="12594" y="33525"/>
                  </a:lnTo>
                  <a:lnTo>
                    <a:pt x="11058" y="34490"/>
                  </a:lnTo>
                  <a:lnTo>
                    <a:pt x="8864" y="34841"/>
                  </a:lnTo>
                  <a:lnTo>
                    <a:pt x="5310" y="32428"/>
                  </a:lnTo>
                  <a:lnTo>
                    <a:pt x="4037" y="29927"/>
                  </a:lnTo>
                  <a:lnTo>
                    <a:pt x="3993" y="29839"/>
                  </a:lnTo>
                  <a:lnTo>
                    <a:pt x="1141" y="27952"/>
                  </a:lnTo>
                  <a:lnTo>
                    <a:pt x="351" y="27250"/>
                  </a:lnTo>
                  <a:lnTo>
                    <a:pt x="395" y="26943"/>
                  </a:lnTo>
                  <a:lnTo>
                    <a:pt x="2896" y="21502"/>
                  </a:lnTo>
                  <a:lnTo>
                    <a:pt x="2896" y="21458"/>
                  </a:lnTo>
                  <a:lnTo>
                    <a:pt x="4696" y="15534"/>
                  </a:lnTo>
                  <a:lnTo>
                    <a:pt x="5573" y="12243"/>
                  </a:lnTo>
                  <a:lnTo>
                    <a:pt x="5749" y="10619"/>
                  </a:lnTo>
                  <a:lnTo>
                    <a:pt x="5749" y="10575"/>
                  </a:lnTo>
                  <a:lnTo>
                    <a:pt x="5617" y="7592"/>
                  </a:lnTo>
                  <a:lnTo>
                    <a:pt x="5749" y="4871"/>
                  </a:lnTo>
                  <a:lnTo>
                    <a:pt x="5749" y="4827"/>
                  </a:lnTo>
                  <a:lnTo>
                    <a:pt x="4827" y="2370"/>
                  </a:lnTo>
                  <a:lnTo>
                    <a:pt x="4827" y="1624"/>
                  </a:lnTo>
                  <a:lnTo>
                    <a:pt x="5749" y="264"/>
                  </a:lnTo>
                  <a:lnTo>
                    <a:pt x="5749" y="176"/>
                  </a:lnTo>
                  <a:lnTo>
                    <a:pt x="5749" y="132"/>
                  </a:lnTo>
                  <a:lnTo>
                    <a:pt x="5705" y="44"/>
                  </a:lnTo>
                  <a:lnTo>
                    <a:pt x="566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5" name="Google Shape;5315;p168"/>
            <p:cNvSpPr/>
            <p:nvPr/>
          </p:nvSpPr>
          <p:spPr>
            <a:xfrm>
              <a:off x="3635575" y="1464825"/>
              <a:ext cx="1480975" cy="864475"/>
            </a:xfrm>
            <a:custGeom>
              <a:avLst/>
              <a:gdLst/>
              <a:ahLst/>
              <a:cxnLst/>
              <a:rect l="l" t="t" r="r" b="b"/>
              <a:pathLst>
                <a:path w="59239" h="34579" extrusionOk="0">
                  <a:moveTo>
                    <a:pt x="59019" y="1"/>
                  </a:moveTo>
                  <a:lnTo>
                    <a:pt x="58975" y="45"/>
                  </a:lnTo>
                  <a:lnTo>
                    <a:pt x="58932" y="89"/>
                  </a:lnTo>
                  <a:lnTo>
                    <a:pt x="58888" y="176"/>
                  </a:lnTo>
                  <a:lnTo>
                    <a:pt x="58844" y="1800"/>
                  </a:lnTo>
                  <a:lnTo>
                    <a:pt x="56167" y="4389"/>
                  </a:lnTo>
                  <a:lnTo>
                    <a:pt x="54763" y="5486"/>
                  </a:lnTo>
                  <a:lnTo>
                    <a:pt x="50068" y="7768"/>
                  </a:lnTo>
                  <a:lnTo>
                    <a:pt x="50024" y="7856"/>
                  </a:lnTo>
                  <a:lnTo>
                    <a:pt x="48137" y="11629"/>
                  </a:lnTo>
                  <a:lnTo>
                    <a:pt x="46557" y="13735"/>
                  </a:lnTo>
                  <a:lnTo>
                    <a:pt x="44495" y="15929"/>
                  </a:lnTo>
                  <a:lnTo>
                    <a:pt x="41730" y="18124"/>
                  </a:lnTo>
                  <a:lnTo>
                    <a:pt x="40282" y="19045"/>
                  </a:lnTo>
                  <a:lnTo>
                    <a:pt x="35412" y="20625"/>
                  </a:lnTo>
                  <a:lnTo>
                    <a:pt x="34666" y="20844"/>
                  </a:lnTo>
                  <a:lnTo>
                    <a:pt x="34622" y="20888"/>
                  </a:lnTo>
                  <a:lnTo>
                    <a:pt x="31111" y="23433"/>
                  </a:lnTo>
                  <a:lnTo>
                    <a:pt x="29356" y="24618"/>
                  </a:lnTo>
                  <a:lnTo>
                    <a:pt x="28303" y="24969"/>
                  </a:lnTo>
                  <a:lnTo>
                    <a:pt x="28259" y="24969"/>
                  </a:lnTo>
                  <a:lnTo>
                    <a:pt x="27908" y="25188"/>
                  </a:lnTo>
                  <a:lnTo>
                    <a:pt x="27820" y="25232"/>
                  </a:lnTo>
                  <a:lnTo>
                    <a:pt x="27820" y="25320"/>
                  </a:lnTo>
                  <a:lnTo>
                    <a:pt x="27820" y="25408"/>
                  </a:lnTo>
                  <a:lnTo>
                    <a:pt x="27820" y="25452"/>
                  </a:lnTo>
                  <a:lnTo>
                    <a:pt x="27996" y="25671"/>
                  </a:lnTo>
                  <a:lnTo>
                    <a:pt x="27864" y="25890"/>
                  </a:lnTo>
                  <a:lnTo>
                    <a:pt x="26723" y="26241"/>
                  </a:lnTo>
                  <a:lnTo>
                    <a:pt x="22730" y="25671"/>
                  </a:lnTo>
                  <a:lnTo>
                    <a:pt x="21458" y="25320"/>
                  </a:lnTo>
                  <a:lnTo>
                    <a:pt x="18035" y="23696"/>
                  </a:lnTo>
                  <a:lnTo>
                    <a:pt x="15973" y="22555"/>
                  </a:lnTo>
                  <a:lnTo>
                    <a:pt x="15929" y="22512"/>
                  </a:lnTo>
                  <a:lnTo>
                    <a:pt x="15095" y="22292"/>
                  </a:lnTo>
                  <a:lnTo>
                    <a:pt x="15007" y="22292"/>
                  </a:lnTo>
                  <a:lnTo>
                    <a:pt x="14349" y="22424"/>
                  </a:lnTo>
                  <a:lnTo>
                    <a:pt x="14261" y="22468"/>
                  </a:lnTo>
                  <a:lnTo>
                    <a:pt x="14217" y="22599"/>
                  </a:lnTo>
                  <a:lnTo>
                    <a:pt x="14700" y="26022"/>
                  </a:lnTo>
                  <a:lnTo>
                    <a:pt x="14217" y="28786"/>
                  </a:lnTo>
                  <a:lnTo>
                    <a:pt x="13252" y="31726"/>
                  </a:lnTo>
                  <a:lnTo>
                    <a:pt x="12769" y="33438"/>
                  </a:lnTo>
                  <a:lnTo>
                    <a:pt x="7109" y="34008"/>
                  </a:lnTo>
                  <a:lnTo>
                    <a:pt x="2326" y="34184"/>
                  </a:lnTo>
                  <a:lnTo>
                    <a:pt x="176" y="34228"/>
                  </a:lnTo>
                  <a:lnTo>
                    <a:pt x="88" y="34228"/>
                  </a:lnTo>
                  <a:lnTo>
                    <a:pt x="44" y="34271"/>
                  </a:lnTo>
                  <a:lnTo>
                    <a:pt x="0" y="34315"/>
                  </a:lnTo>
                  <a:lnTo>
                    <a:pt x="0" y="34403"/>
                  </a:lnTo>
                  <a:lnTo>
                    <a:pt x="0" y="34447"/>
                  </a:lnTo>
                  <a:lnTo>
                    <a:pt x="44" y="34535"/>
                  </a:lnTo>
                  <a:lnTo>
                    <a:pt x="88" y="34535"/>
                  </a:lnTo>
                  <a:lnTo>
                    <a:pt x="176" y="34579"/>
                  </a:lnTo>
                  <a:lnTo>
                    <a:pt x="2326" y="34535"/>
                  </a:lnTo>
                  <a:lnTo>
                    <a:pt x="7153" y="34359"/>
                  </a:lnTo>
                  <a:lnTo>
                    <a:pt x="12901" y="33789"/>
                  </a:lnTo>
                  <a:lnTo>
                    <a:pt x="12989" y="33745"/>
                  </a:lnTo>
                  <a:lnTo>
                    <a:pt x="13033" y="33657"/>
                  </a:lnTo>
                  <a:lnTo>
                    <a:pt x="13559" y="31814"/>
                  </a:lnTo>
                  <a:lnTo>
                    <a:pt x="14524" y="28874"/>
                  </a:lnTo>
                  <a:lnTo>
                    <a:pt x="14524" y="28830"/>
                  </a:lnTo>
                  <a:lnTo>
                    <a:pt x="15051" y="26066"/>
                  </a:lnTo>
                  <a:lnTo>
                    <a:pt x="15051" y="25978"/>
                  </a:lnTo>
                  <a:lnTo>
                    <a:pt x="14612" y="22731"/>
                  </a:lnTo>
                  <a:lnTo>
                    <a:pt x="15051" y="22643"/>
                  </a:lnTo>
                  <a:lnTo>
                    <a:pt x="15841" y="22863"/>
                  </a:lnTo>
                  <a:lnTo>
                    <a:pt x="17859" y="24003"/>
                  </a:lnTo>
                  <a:lnTo>
                    <a:pt x="21326" y="25671"/>
                  </a:lnTo>
                  <a:lnTo>
                    <a:pt x="21370" y="25671"/>
                  </a:lnTo>
                  <a:lnTo>
                    <a:pt x="22686" y="26022"/>
                  </a:lnTo>
                  <a:lnTo>
                    <a:pt x="26723" y="26592"/>
                  </a:lnTo>
                  <a:lnTo>
                    <a:pt x="26767" y="26549"/>
                  </a:lnTo>
                  <a:lnTo>
                    <a:pt x="27996" y="26197"/>
                  </a:lnTo>
                  <a:lnTo>
                    <a:pt x="28127" y="26154"/>
                  </a:lnTo>
                  <a:lnTo>
                    <a:pt x="28347" y="25759"/>
                  </a:lnTo>
                  <a:lnTo>
                    <a:pt x="28347" y="25671"/>
                  </a:lnTo>
                  <a:lnTo>
                    <a:pt x="28347" y="25583"/>
                  </a:lnTo>
                  <a:lnTo>
                    <a:pt x="28215" y="25408"/>
                  </a:lnTo>
                  <a:lnTo>
                    <a:pt x="28435" y="25320"/>
                  </a:lnTo>
                  <a:lnTo>
                    <a:pt x="29488" y="24969"/>
                  </a:lnTo>
                  <a:lnTo>
                    <a:pt x="29532" y="24925"/>
                  </a:lnTo>
                  <a:lnTo>
                    <a:pt x="31287" y="23696"/>
                  </a:lnTo>
                  <a:lnTo>
                    <a:pt x="34797" y="21195"/>
                  </a:lnTo>
                  <a:lnTo>
                    <a:pt x="35543" y="20976"/>
                  </a:lnTo>
                  <a:lnTo>
                    <a:pt x="40414" y="19352"/>
                  </a:lnTo>
                  <a:lnTo>
                    <a:pt x="40458" y="19352"/>
                  </a:lnTo>
                  <a:lnTo>
                    <a:pt x="41906" y="18387"/>
                  </a:lnTo>
                  <a:lnTo>
                    <a:pt x="44714" y="16193"/>
                  </a:lnTo>
                  <a:lnTo>
                    <a:pt x="44758" y="16193"/>
                  </a:lnTo>
                  <a:lnTo>
                    <a:pt x="46821" y="13999"/>
                  </a:lnTo>
                  <a:lnTo>
                    <a:pt x="46821" y="13955"/>
                  </a:lnTo>
                  <a:lnTo>
                    <a:pt x="48444" y="11849"/>
                  </a:lnTo>
                  <a:lnTo>
                    <a:pt x="48444" y="11805"/>
                  </a:lnTo>
                  <a:lnTo>
                    <a:pt x="50287" y="8031"/>
                  </a:lnTo>
                  <a:lnTo>
                    <a:pt x="54938" y="5793"/>
                  </a:lnTo>
                  <a:lnTo>
                    <a:pt x="54982" y="5793"/>
                  </a:lnTo>
                  <a:lnTo>
                    <a:pt x="56386" y="4696"/>
                  </a:lnTo>
                  <a:lnTo>
                    <a:pt x="56386" y="4652"/>
                  </a:lnTo>
                  <a:lnTo>
                    <a:pt x="59151" y="2019"/>
                  </a:lnTo>
                  <a:lnTo>
                    <a:pt x="59195" y="1888"/>
                  </a:lnTo>
                  <a:lnTo>
                    <a:pt x="59239" y="176"/>
                  </a:lnTo>
                  <a:lnTo>
                    <a:pt x="59239" y="133"/>
                  </a:lnTo>
                  <a:lnTo>
                    <a:pt x="59195" y="45"/>
                  </a:lnTo>
                  <a:lnTo>
                    <a:pt x="5915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6" name="Google Shape;5316;p168"/>
            <p:cNvSpPr/>
            <p:nvPr/>
          </p:nvSpPr>
          <p:spPr>
            <a:xfrm>
              <a:off x="3659700" y="642075"/>
              <a:ext cx="701025" cy="988425"/>
            </a:xfrm>
            <a:custGeom>
              <a:avLst/>
              <a:gdLst/>
              <a:ahLst/>
              <a:cxnLst/>
              <a:rect l="l" t="t" r="r" b="b"/>
              <a:pathLst>
                <a:path w="28041" h="39537" extrusionOk="0">
                  <a:moveTo>
                    <a:pt x="26767" y="1"/>
                  </a:moveTo>
                  <a:lnTo>
                    <a:pt x="25714" y="527"/>
                  </a:lnTo>
                  <a:lnTo>
                    <a:pt x="25627" y="571"/>
                  </a:lnTo>
                  <a:lnTo>
                    <a:pt x="24486" y="1712"/>
                  </a:lnTo>
                  <a:lnTo>
                    <a:pt x="24442" y="1712"/>
                  </a:lnTo>
                  <a:lnTo>
                    <a:pt x="23608" y="2809"/>
                  </a:lnTo>
                  <a:lnTo>
                    <a:pt x="22599" y="3555"/>
                  </a:lnTo>
                  <a:lnTo>
                    <a:pt x="20142" y="5442"/>
                  </a:lnTo>
                  <a:lnTo>
                    <a:pt x="20098" y="5442"/>
                  </a:lnTo>
                  <a:lnTo>
                    <a:pt x="18650" y="6934"/>
                  </a:lnTo>
                  <a:lnTo>
                    <a:pt x="18650" y="6978"/>
                  </a:lnTo>
                  <a:lnTo>
                    <a:pt x="18167" y="7680"/>
                  </a:lnTo>
                  <a:lnTo>
                    <a:pt x="16894" y="9567"/>
                  </a:lnTo>
                  <a:lnTo>
                    <a:pt x="14832" y="12287"/>
                  </a:lnTo>
                  <a:lnTo>
                    <a:pt x="13954" y="13516"/>
                  </a:lnTo>
                  <a:lnTo>
                    <a:pt x="13033" y="14701"/>
                  </a:lnTo>
                  <a:lnTo>
                    <a:pt x="12068" y="15841"/>
                  </a:lnTo>
                  <a:lnTo>
                    <a:pt x="11102" y="16938"/>
                  </a:lnTo>
                  <a:lnTo>
                    <a:pt x="9830" y="18387"/>
                  </a:lnTo>
                  <a:lnTo>
                    <a:pt x="8601" y="19878"/>
                  </a:lnTo>
                  <a:lnTo>
                    <a:pt x="8031" y="20624"/>
                  </a:lnTo>
                  <a:lnTo>
                    <a:pt x="7460" y="21414"/>
                  </a:lnTo>
                  <a:lnTo>
                    <a:pt x="6977" y="22248"/>
                  </a:lnTo>
                  <a:lnTo>
                    <a:pt x="6495" y="23082"/>
                  </a:lnTo>
                  <a:lnTo>
                    <a:pt x="6495" y="23126"/>
                  </a:lnTo>
                  <a:lnTo>
                    <a:pt x="6012" y="24661"/>
                  </a:lnTo>
                  <a:lnTo>
                    <a:pt x="5836" y="26548"/>
                  </a:lnTo>
                  <a:lnTo>
                    <a:pt x="5134" y="27601"/>
                  </a:lnTo>
                  <a:lnTo>
                    <a:pt x="3160" y="29313"/>
                  </a:lnTo>
                  <a:lnTo>
                    <a:pt x="3116" y="29357"/>
                  </a:lnTo>
                  <a:lnTo>
                    <a:pt x="2282" y="31068"/>
                  </a:lnTo>
                  <a:lnTo>
                    <a:pt x="2282" y="31112"/>
                  </a:lnTo>
                  <a:lnTo>
                    <a:pt x="1185" y="34183"/>
                  </a:lnTo>
                  <a:lnTo>
                    <a:pt x="1141" y="34227"/>
                  </a:lnTo>
                  <a:lnTo>
                    <a:pt x="0" y="39317"/>
                  </a:lnTo>
                  <a:lnTo>
                    <a:pt x="0" y="39405"/>
                  </a:lnTo>
                  <a:lnTo>
                    <a:pt x="0" y="39449"/>
                  </a:lnTo>
                  <a:lnTo>
                    <a:pt x="44" y="39493"/>
                  </a:lnTo>
                  <a:lnTo>
                    <a:pt x="132" y="39537"/>
                  </a:lnTo>
                  <a:lnTo>
                    <a:pt x="176" y="39537"/>
                  </a:lnTo>
                  <a:lnTo>
                    <a:pt x="264" y="39493"/>
                  </a:lnTo>
                  <a:lnTo>
                    <a:pt x="308" y="39405"/>
                  </a:lnTo>
                  <a:lnTo>
                    <a:pt x="1492" y="34315"/>
                  </a:lnTo>
                  <a:lnTo>
                    <a:pt x="2633" y="31243"/>
                  </a:lnTo>
                  <a:lnTo>
                    <a:pt x="3423" y="29532"/>
                  </a:lnTo>
                  <a:lnTo>
                    <a:pt x="5398" y="27865"/>
                  </a:lnTo>
                  <a:lnTo>
                    <a:pt x="5442" y="27821"/>
                  </a:lnTo>
                  <a:lnTo>
                    <a:pt x="6144" y="26724"/>
                  </a:lnTo>
                  <a:lnTo>
                    <a:pt x="6144" y="26636"/>
                  </a:lnTo>
                  <a:lnTo>
                    <a:pt x="6363" y="24705"/>
                  </a:lnTo>
                  <a:lnTo>
                    <a:pt x="6802" y="23257"/>
                  </a:lnTo>
                  <a:lnTo>
                    <a:pt x="7285" y="22424"/>
                  </a:lnTo>
                  <a:lnTo>
                    <a:pt x="7767" y="21634"/>
                  </a:lnTo>
                  <a:lnTo>
                    <a:pt x="8294" y="20844"/>
                  </a:lnTo>
                  <a:lnTo>
                    <a:pt x="8864" y="20098"/>
                  </a:lnTo>
                  <a:lnTo>
                    <a:pt x="10093" y="18650"/>
                  </a:lnTo>
                  <a:lnTo>
                    <a:pt x="11365" y="17158"/>
                  </a:lnTo>
                  <a:lnTo>
                    <a:pt x="12331" y="16061"/>
                  </a:lnTo>
                  <a:lnTo>
                    <a:pt x="13296" y="14920"/>
                  </a:lnTo>
                  <a:lnTo>
                    <a:pt x="14262" y="13735"/>
                  </a:lnTo>
                  <a:lnTo>
                    <a:pt x="15139" y="12507"/>
                  </a:lnTo>
                  <a:lnTo>
                    <a:pt x="17202" y="9742"/>
                  </a:lnTo>
                  <a:lnTo>
                    <a:pt x="18430" y="7899"/>
                  </a:lnTo>
                  <a:lnTo>
                    <a:pt x="18913" y="7153"/>
                  </a:lnTo>
                  <a:lnTo>
                    <a:pt x="20361" y="5705"/>
                  </a:lnTo>
                  <a:lnTo>
                    <a:pt x="22774" y="3862"/>
                  </a:lnTo>
                  <a:lnTo>
                    <a:pt x="23828" y="3072"/>
                  </a:lnTo>
                  <a:lnTo>
                    <a:pt x="23871" y="3072"/>
                  </a:lnTo>
                  <a:lnTo>
                    <a:pt x="24749" y="1975"/>
                  </a:lnTo>
                  <a:lnTo>
                    <a:pt x="25890" y="834"/>
                  </a:lnTo>
                  <a:lnTo>
                    <a:pt x="26899" y="352"/>
                  </a:lnTo>
                  <a:lnTo>
                    <a:pt x="27865" y="439"/>
                  </a:lnTo>
                  <a:lnTo>
                    <a:pt x="27908" y="439"/>
                  </a:lnTo>
                  <a:lnTo>
                    <a:pt x="27996" y="396"/>
                  </a:lnTo>
                  <a:lnTo>
                    <a:pt x="28040" y="352"/>
                  </a:lnTo>
                  <a:lnTo>
                    <a:pt x="28040" y="264"/>
                  </a:lnTo>
                  <a:lnTo>
                    <a:pt x="28040" y="220"/>
                  </a:lnTo>
                  <a:lnTo>
                    <a:pt x="27996" y="132"/>
                  </a:lnTo>
                  <a:lnTo>
                    <a:pt x="27952" y="88"/>
                  </a:lnTo>
                  <a:lnTo>
                    <a:pt x="27908" y="88"/>
                  </a:lnTo>
                  <a:lnTo>
                    <a:pt x="2685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7" name="Google Shape;5317;p168"/>
            <p:cNvSpPr/>
            <p:nvPr/>
          </p:nvSpPr>
          <p:spPr>
            <a:xfrm>
              <a:off x="3591675" y="2170200"/>
              <a:ext cx="1783775" cy="624225"/>
            </a:xfrm>
            <a:custGeom>
              <a:avLst/>
              <a:gdLst/>
              <a:ahLst/>
              <a:cxnLst/>
              <a:rect l="l" t="t" r="r" b="b"/>
              <a:pathLst>
                <a:path w="71351" h="24969" extrusionOk="0">
                  <a:moveTo>
                    <a:pt x="70297" y="1"/>
                  </a:moveTo>
                  <a:lnTo>
                    <a:pt x="68411" y="484"/>
                  </a:lnTo>
                  <a:lnTo>
                    <a:pt x="68367" y="528"/>
                  </a:lnTo>
                  <a:lnTo>
                    <a:pt x="63584" y="2853"/>
                  </a:lnTo>
                  <a:lnTo>
                    <a:pt x="61609" y="3687"/>
                  </a:lnTo>
                  <a:lnTo>
                    <a:pt x="58801" y="4345"/>
                  </a:lnTo>
                  <a:lnTo>
                    <a:pt x="55378" y="4345"/>
                  </a:lnTo>
                  <a:lnTo>
                    <a:pt x="55378" y="4389"/>
                  </a:lnTo>
                  <a:lnTo>
                    <a:pt x="53316" y="4828"/>
                  </a:lnTo>
                  <a:lnTo>
                    <a:pt x="53316" y="4872"/>
                  </a:lnTo>
                  <a:lnTo>
                    <a:pt x="49674" y="6232"/>
                  </a:lnTo>
                  <a:lnTo>
                    <a:pt x="47260" y="7241"/>
                  </a:lnTo>
                  <a:lnTo>
                    <a:pt x="40503" y="8382"/>
                  </a:lnTo>
                  <a:lnTo>
                    <a:pt x="36290" y="9040"/>
                  </a:lnTo>
                  <a:lnTo>
                    <a:pt x="32604" y="9611"/>
                  </a:lnTo>
                  <a:lnTo>
                    <a:pt x="30454" y="10050"/>
                  </a:lnTo>
                  <a:lnTo>
                    <a:pt x="28830" y="10488"/>
                  </a:lnTo>
                  <a:lnTo>
                    <a:pt x="28743" y="10532"/>
                  </a:lnTo>
                  <a:lnTo>
                    <a:pt x="28699" y="10576"/>
                  </a:lnTo>
                  <a:lnTo>
                    <a:pt x="26987" y="15798"/>
                  </a:lnTo>
                  <a:lnTo>
                    <a:pt x="25364" y="19177"/>
                  </a:lnTo>
                  <a:lnTo>
                    <a:pt x="23872" y="21678"/>
                  </a:lnTo>
                  <a:lnTo>
                    <a:pt x="22468" y="23872"/>
                  </a:lnTo>
                  <a:lnTo>
                    <a:pt x="21853" y="24486"/>
                  </a:lnTo>
                  <a:lnTo>
                    <a:pt x="21195" y="24618"/>
                  </a:lnTo>
                  <a:lnTo>
                    <a:pt x="19308" y="24530"/>
                  </a:lnTo>
                  <a:lnTo>
                    <a:pt x="15052" y="23696"/>
                  </a:lnTo>
                  <a:lnTo>
                    <a:pt x="10795" y="22731"/>
                  </a:lnTo>
                  <a:lnTo>
                    <a:pt x="7724" y="22161"/>
                  </a:lnTo>
                  <a:lnTo>
                    <a:pt x="4213" y="21897"/>
                  </a:lnTo>
                  <a:lnTo>
                    <a:pt x="264" y="20449"/>
                  </a:lnTo>
                  <a:lnTo>
                    <a:pt x="176" y="20405"/>
                  </a:lnTo>
                  <a:lnTo>
                    <a:pt x="89" y="20449"/>
                  </a:lnTo>
                  <a:lnTo>
                    <a:pt x="45" y="20493"/>
                  </a:lnTo>
                  <a:lnTo>
                    <a:pt x="1" y="20537"/>
                  </a:lnTo>
                  <a:lnTo>
                    <a:pt x="1" y="20581"/>
                  </a:lnTo>
                  <a:lnTo>
                    <a:pt x="45" y="20669"/>
                  </a:lnTo>
                  <a:lnTo>
                    <a:pt x="45" y="20712"/>
                  </a:lnTo>
                  <a:lnTo>
                    <a:pt x="132" y="20756"/>
                  </a:lnTo>
                  <a:lnTo>
                    <a:pt x="4126" y="22204"/>
                  </a:lnTo>
                  <a:lnTo>
                    <a:pt x="4169" y="22248"/>
                  </a:lnTo>
                  <a:lnTo>
                    <a:pt x="7680" y="22512"/>
                  </a:lnTo>
                  <a:lnTo>
                    <a:pt x="10752" y="23082"/>
                  </a:lnTo>
                  <a:lnTo>
                    <a:pt x="15008" y="24047"/>
                  </a:lnTo>
                  <a:lnTo>
                    <a:pt x="19264" y="24881"/>
                  </a:lnTo>
                  <a:lnTo>
                    <a:pt x="19308" y="24881"/>
                  </a:lnTo>
                  <a:lnTo>
                    <a:pt x="21195" y="24969"/>
                  </a:lnTo>
                  <a:lnTo>
                    <a:pt x="21239" y="24969"/>
                  </a:lnTo>
                  <a:lnTo>
                    <a:pt x="21985" y="24793"/>
                  </a:lnTo>
                  <a:lnTo>
                    <a:pt x="22029" y="24749"/>
                  </a:lnTo>
                  <a:lnTo>
                    <a:pt x="22731" y="24091"/>
                  </a:lnTo>
                  <a:lnTo>
                    <a:pt x="22775" y="24091"/>
                  </a:lnTo>
                  <a:lnTo>
                    <a:pt x="24135" y="21897"/>
                  </a:lnTo>
                  <a:lnTo>
                    <a:pt x="25671" y="19308"/>
                  </a:lnTo>
                  <a:lnTo>
                    <a:pt x="27294" y="15930"/>
                  </a:lnTo>
                  <a:lnTo>
                    <a:pt x="29006" y="10796"/>
                  </a:lnTo>
                  <a:lnTo>
                    <a:pt x="30542" y="10357"/>
                  </a:lnTo>
                  <a:lnTo>
                    <a:pt x="32648" y="9962"/>
                  </a:lnTo>
                  <a:lnTo>
                    <a:pt x="36334" y="9391"/>
                  </a:lnTo>
                  <a:lnTo>
                    <a:pt x="40546" y="8689"/>
                  </a:lnTo>
                  <a:lnTo>
                    <a:pt x="47348" y="7592"/>
                  </a:lnTo>
                  <a:lnTo>
                    <a:pt x="47392" y="7592"/>
                  </a:lnTo>
                  <a:lnTo>
                    <a:pt x="49805" y="6583"/>
                  </a:lnTo>
                  <a:lnTo>
                    <a:pt x="53403" y="5179"/>
                  </a:lnTo>
                  <a:lnTo>
                    <a:pt x="55422" y="4696"/>
                  </a:lnTo>
                  <a:lnTo>
                    <a:pt x="58888" y="4696"/>
                  </a:lnTo>
                  <a:lnTo>
                    <a:pt x="61697" y="3994"/>
                  </a:lnTo>
                  <a:lnTo>
                    <a:pt x="61741" y="3994"/>
                  </a:lnTo>
                  <a:lnTo>
                    <a:pt x="63715" y="3160"/>
                  </a:lnTo>
                  <a:lnTo>
                    <a:pt x="68498" y="835"/>
                  </a:lnTo>
                  <a:lnTo>
                    <a:pt x="70341" y="352"/>
                  </a:lnTo>
                  <a:lnTo>
                    <a:pt x="70780" y="440"/>
                  </a:lnTo>
                  <a:lnTo>
                    <a:pt x="70956" y="659"/>
                  </a:lnTo>
                  <a:lnTo>
                    <a:pt x="70999" y="1712"/>
                  </a:lnTo>
                  <a:lnTo>
                    <a:pt x="70868" y="5003"/>
                  </a:lnTo>
                  <a:lnTo>
                    <a:pt x="70692" y="11059"/>
                  </a:lnTo>
                  <a:lnTo>
                    <a:pt x="70692" y="11147"/>
                  </a:lnTo>
                  <a:lnTo>
                    <a:pt x="70736" y="11190"/>
                  </a:lnTo>
                  <a:lnTo>
                    <a:pt x="70780" y="11234"/>
                  </a:lnTo>
                  <a:lnTo>
                    <a:pt x="70868" y="11278"/>
                  </a:lnTo>
                  <a:lnTo>
                    <a:pt x="70912" y="11234"/>
                  </a:lnTo>
                  <a:lnTo>
                    <a:pt x="70999" y="11234"/>
                  </a:lnTo>
                  <a:lnTo>
                    <a:pt x="70999" y="11147"/>
                  </a:lnTo>
                  <a:lnTo>
                    <a:pt x="71043" y="11103"/>
                  </a:lnTo>
                  <a:lnTo>
                    <a:pt x="71219" y="5003"/>
                  </a:lnTo>
                  <a:lnTo>
                    <a:pt x="71351" y="1712"/>
                  </a:lnTo>
                  <a:lnTo>
                    <a:pt x="71351" y="1668"/>
                  </a:lnTo>
                  <a:lnTo>
                    <a:pt x="71263" y="571"/>
                  </a:lnTo>
                  <a:lnTo>
                    <a:pt x="71263" y="484"/>
                  </a:lnTo>
                  <a:lnTo>
                    <a:pt x="70999" y="177"/>
                  </a:lnTo>
                  <a:lnTo>
                    <a:pt x="70912" y="89"/>
                  </a:lnTo>
                  <a:lnTo>
                    <a:pt x="7038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8" name="Google Shape;5318;p168"/>
            <p:cNvSpPr/>
            <p:nvPr/>
          </p:nvSpPr>
          <p:spPr>
            <a:xfrm>
              <a:off x="3359125" y="762750"/>
              <a:ext cx="284150" cy="616550"/>
            </a:xfrm>
            <a:custGeom>
              <a:avLst/>
              <a:gdLst/>
              <a:ahLst/>
              <a:cxnLst/>
              <a:rect l="l" t="t" r="r" b="b"/>
              <a:pathLst>
                <a:path w="11366" h="24662" extrusionOk="0">
                  <a:moveTo>
                    <a:pt x="11146" y="1"/>
                  </a:moveTo>
                  <a:lnTo>
                    <a:pt x="11102" y="44"/>
                  </a:lnTo>
                  <a:lnTo>
                    <a:pt x="11058" y="88"/>
                  </a:lnTo>
                  <a:lnTo>
                    <a:pt x="9478" y="3292"/>
                  </a:lnTo>
                  <a:lnTo>
                    <a:pt x="9347" y="3599"/>
                  </a:lnTo>
                  <a:lnTo>
                    <a:pt x="7811" y="6144"/>
                  </a:lnTo>
                  <a:lnTo>
                    <a:pt x="7811" y="6188"/>
                  </a:lnTo>
                  <a:lnTo>
                    <a:pt x="6977" y="7987"/>
                  </a:lnTo>
                  <a:lnTo>
                    <a:pt x="6143" y="10400"/>
                  </a:lnTo>
                  <a:lnTo>
                    <a:pt x="6056" y="10620"/>
                  </a:lnTo>
                  <a:lnTo>
                    <a:pt x="4344" y="15841"/>
                  </a:lnTo>
                  <a:lnTo>
                    <a:pt x="2501" y="20888"/>
                  </a:lnTo>
                  <a:lnTo>
                    <a:pt x="1273" y="23564"/>
                  </a:lnTo>
                  <a:lnTo>
                    <a:pt x="88" y="24310"/>
                  </a:lnTo>
                  <a:lnTo>
                    <a:pt x="0" y="24398"/>
                  </a:lnTo>
                  <a:lnTo>
                    <a:pt x="0" y="24442"/>
                  </a:lnTo>
                  <a:lnTo>
                    <a:pt x="0" y="24486"/>
                  </a:lnTo>
                  <a:lnTo>
                    <a:pt x="0" y="24574"/>
                  </a:lnTo>
                  <a:lnTo>
                    <a:pt x="88" y="24617"/>
                  </a:lnTo>
                  <a:lnTo>
                    <a:pt x="176" y="24661"/>
                  </a:lnTo>
                  <a:lnTo>
                    <a:pt x="263" y="24617"/>
                  </a:lnTo>
                  <a:lnTo>
                    <a:pt x="1492" y="23828"/>
                  </a:lnTo>
                  <a:lnTo>
                    <a:pt x="1580" y="23784"/>
                  </a:lnTo>
                  <a:lnTo>
                    <a:pt x="2808" y="21019"/>
                  </a:lnTo>
                  <a:lnTo>
                    <a:pt x="4695" y="15973"/>
                  </a:lnTo>
                  <a:lnTo>
                    <a:pt x="6363" y="10751"/>
                  </a:lnTo>
                  <a:lnTo>
                    <a:pt x="6451" y="10532"/>
                  </a:lnTo>
                  <a:lnTo>
                    <a:pt x="7284" y="8118"/>
                  </a:lnTo>
                  <a:lnTo>
                    <a:pt x="8118" y="6319"/>
                  </a:lnTo>
                  <a:lnTo>
                    <a:pt x="9654" y="3774"/>
                  </a:lnTo>
                  <a:lnTo>
                    <a:pt x="9654" y="3730"/>
                  </a:lnTo>
                  <a:lnTo>
                    <a:pt x="9785" y="3423"/>
                  </a:lnTo>
                  <a:lnTo>
                    <a:pt x="11365" y="264"/>
                  </a:lnTo>
                  <a:lnTo>
                    <a:pt x="11365" y="176"/>
                  </a:lnTo>
                  <a:lnTo>
                    <a:pt x="11365" y="132"/>
                  </a:lnTo>
                  <a:lnTo>
                    <a:pt x="11321" y="44"/>
                  </a:lnTo>
                  <a:lnTo>
                    <a:pt x="1127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9" name="Google Shape;5319;p168"/>
            <p:cNvSpPr/>
            <p:nvPr/>
          </p:nvSpPr>
          <p:spPr>
            <a:xfrm>
              <a:off x="4291575" y="2578300"/>
              <a:ext cx="465150" cy="155800"/>
            </a:xfrm>
            <a:custGeom>
              <a:avLst/>
              <a:gdLst/>
              <a:ahLst/>
              <a:cxnLst/>
              <a:rect l="l" t="t" r="r" b="b"/>
              <a:pathLst>
                <a:path w="18606" h="6232" extrusionOk="0">
                  <a:moveTo>
                    <a:pt x="18255" y="0"/>
                  </a:moveTo>
                  <a:lnTo>
                    <a:pt x="14613" y="571"/>
                  </a:lnTo>
                  <a:lnTo>
                    <a:pt x="6758" y="1405"/>
                  </a:lnTo>
                  <a:lnTo>
                    <a:pt x="3555" y="1624"/>
                  </a:lnTo>
                  <a:lnTo>
                    <a:pt x="3511" y="1624"/>
                  </a:lnTo>
                  <a:lnTo>
                    <a:pt x="2633" y="1975"/>
                  </a:lnTo>
                  <a:lnTo>
                    <a:pt x="2546" y="1975"/>
                  </a:lnTo>
                  <a:lnTo>
                    <a:pt x="2063" y="2458"/>
                  </a:lnTo>
                  <a:lnTo>
                    <a:pt x="2019" y="2502"/>
                  </a:lnTo>
                  <a:lnTo>
                    <a:pt x="44" y="5968"/>
                  </a:lnTo>
                  <a:lnTo>
                    <a:pt x="1" y="6056"/>
                  </a:lnTo>
                  <a:lnTo>
                    <a:pt x="1" y="6100"/>
                  </a:lnTo>
                  <a:lnTo>
                    <a:pt x="44" y="6188"/>
                  </a:lnTo>
                  <a:lnTo>
                    <a:pt x="88" y="6231"/>
                  </a:lnTo>
                  <a:lnTo>
                    <a:pt x="264" y="6231"/>
                  </a:lnTo>
                  <a:lnTo>
                    <a:pt x="352" y="6144"/>
                  </a:lnTo>
                  <a:lnTo>
                    <a:pt x="2326" y="2677"/>
                  </a:lnTo>
                  <a:lnTo>
                    <a:pt x="2765" y="2282"/>
                  </a:lnTo>
                  <a:lnTo>
                    <a:pt x="3599" y="1975"/>
                  </a:lnTo>
                  <a:lnTo>
                    <a:pt x="6802" y="1756"/>
                  </a:lnTo>
                  <a:lnTo>
                    <a:pt x="14657" y="922"/>
                  </a:lnTo>
                  <a:lnTo>
                    <a:pt x="18167" y="352"/>
                  </a:lnTo>
                  <a:lnTo>
                    <a:pt x="18211" y="439"/>
                  </a:lnTo>
                  <a:lnTo>
                    <a:pt x="16412" y="1273"/>
                  </a:lnTo>
                  <a:lnTo>
                    <a:pt x="16368" y="1317"/>
                  </a:lnTo>
                  <a:lnTo>
                    <a:pt x="16324" y="1405"/>
                  </a:lnTo>
                  <a:lnTo>
                    <a:pt x="16324" y="1449"/>
                  </a:lnTo>
                  <a:lnTo>
                    <a:pt x="16324" y="1536"/>
                  </a:lnTo>
                  <a:lnTo>
                    <a:pt x="16368" y="1580"/>
                  </a:lnTo>
                  <a:lnTo>
                    <a:pt x="16412" y="1624"/>
                  </a:lnTo>
                  <a:lnTo>
                    <a:pt x="16544" y="1624"/>
                  </a:lnTo>
                  <a:lnTo>
                    <a:pt x="18518" y="703"/>
                  </a:lnTo>
                  <a:lnTo>
                    <a:pt x="18606" y="615"/>
                  </a:lnTo>
                  <a:lnTo>
                    <a:pt x="18606" y="483"/>
                  </a:lnTo>
                  <a:lnTo>
                    <a:pt x="18430" y="88"/>
                  </a:lnTo>
                  <a:lnTo>
                    <a:pt x="1834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0" name="Google Shape;5320;p168"/>
            <p:cNvSpPr/>
            <p:nvPr/>
          </p:nvSpPr>
          <p:spPr>
            <a:xfrm>
              <a:off x="3631175" y="2837200"/>
              <a:ext cx="446500" cy="66925"/>
            </a:xfrm>
            <a:custGeom>
              <a:avLst/>
              <a:gdLst/>
              <a:ahLst/>
              <a:cxnLst/>
              <a:rect l="l" t="t" r="r" b="b"/>
              <a:pathLst>
                <a:path w="17860" h="2677" extrusionOk="0">
                  <a:moveTo>
                    <a:pt x="88" y="0"/>
                  </a:move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44" y="263"/>
                  </a:lnTo>
                  <a:lnTo>
                    <a:pt x="88" y="307"/>
                  </a:lnTo>
                  <a:lnTo>
                    <a:pt x="132" y="351"/>
                  </a:lnTo>
                  <a:lnTo>
                    <a:pt x="2940" y="922"/>
                  </a:lnTo>
                  <a:lnTo>
                    <a:pt x="7987" y="1668"/>
                  </a:lnTo>
                  <a:lnTo>
                    <a:pt x="11102" y="2326"/>
                  </a:lnTo>
                  <a:lnTo>
                    <a:pt x="14262" y="2677"/>
                  </a:lnTo>
                  <a:lnTo>
                    <a:pt x="17728" y="2677"/>
                  </a:lnTo>
                  <a:lnTo>
                    <a:pt x="17772" y="2633"/>
                  </a:lnTo>
                  <a:lnTo>
                    <a:pt x="17816" y="2589"/>
                  </a:lnTo>
                  <a:lnTo>
                    <a:pt x="17860" y="2501"/>
                  </a:lnTo>
                  <a:lnTo>
                    <a:pt x="17816" y="2458"/>
                  </a:lnTo>
                  <a:lnTo>
                    <a:pt x="17772" y="2414"/>
                  </a:lnTo>
                  <a:lnTo>
                    <a:pt x="17728" y="2370"/>
                  </a:lnTo>
                  <a:lnTo>
                    <a:pt x="17684" y="2326"/>
                  </a:lnTo>
                  <a:lnTo>
                    <a:pt x="14306" y="2326"/>
                  </a:lnTo>
                  <a:lnTo>
                    <a:pt x="11146" y="1975"/>
                  </a:lnTo>
                  <a:lnTo>
                    <a:pt x="8074" y="1317"/>
                  </a:lnTo>
                  <a:lnTo>
                    <a:pt x="2984" y="615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1" name="Google Shape;5321;p168"/>
            <p:cNvSpPr/>
            <p:nvPr/>
          </p:nvSpPr>
          <p:spPr>
            <a:xfrm>
              <a:off x="3229675" y="767150"/>
              <a:ext cx="275375" cy="654925"/>
            </a:xfrm>
            <a:custGeom>
              <a:avLst/>
              <a:gdLst/>
              <a:ahLst/>
              <a:cxnLst/>
              <a:rect l="l" t="t" r="r" b="b"/>
              <a:pathLst>
                <a:path w="11015" h="26197" extrusionOk="0">
                  <a:moveTo>
                    <a:pt x="10795" y="0"/>
                  </a:moveTo>
                  <a:lnTo>
                    <a:pt x="10707" y="44"/>
                  </a:lnTo>
                  <a:lnTo>
                    <a:pt x="9259" y="1536"/>
                  </a:lnTo>
                  <a:lnTo>
                    <a:pt x="9259" y="1580"/>
                  </a:lnTo>
                  <a:lnTo>
                    <a:pt x="7943" y="4564"/>
                  </a:lnTo>
                  <a:lnTo>
                    <a:pt x="7197" y="6319"/>
                  </a:lnTo>
                  <a:lnTo>
                    <a:pt x="5968" y="10180"/>
                  </a:lnTo>
                  <a:lnTo>
                    <a:pt x="4695" y="13384"/>
                  </a:lnTo>
                  <a:lnTo>
                    <a:pt x="3335" y="16104"/>
                  </a:lnTo>
                  <a:lnTo>
                    <a:pt x="2501" y="18210"/>
                  </a:lnTo>
                  <a:lnTo>
                    <a:pt x="1404" y="21896"/>
                  </a:lnTo>
                  <a:lnTo>
                    <a:pt x="0" y="25977"/>
                  </a:lnTo>
                  <a:lnTo>
                    <a:pt x="0" y="26065"/>
                  </a:lnTo>
                  <a:lnTo>
                    <a:pt x="0" y="26109"/>
                  </a:lnTo>
                  <a:lnTo>
                    <a:pt x="44" y="26153"/>
                  </a:lnTo>
                  <a:lnTo>
                    <a:pt x="88" y="26197"/>
                  </a:lnTo>
                  <a:lnTo>
                    <a:pt x="263" y="26197"/>
                  </a:lnTo>
                  <a:lnTo>
                    <a:pt x="307" y="26109"/>
                  </a:lnTo>
                  <a:lnTo>
                    <a:pt x="1755" y="21984"/>
                  </a:lnTo>
                  <a:lnTo>
                    <a:pt x="2852" y="18298"/>
                  </a:lnTo>
                  <a:lnTo>
                    <a:pt x="3642" y="16236"/>
                  </a:lnTo>
                  <a:lnTo>
                    <a:pt x="5046" y="13515"/>
                  </a:lnTo>
                  <a:lnTo>
                    <a:pt x="6143" y="10663"/>
                  </a:lnTo>
                  <a:lnTo>
                    <a:pt x="6275" y="10312"/>
                  </a:lnTo>
                  <a:lnTo>
                    <a:pt x="7548" y="6450"/>
                  </a:lnTo>
                  <a:lnTo>
                    <a:pt x="7548" y="6407"/>
                  </a:lnTo>
                  <a:lnTo>
                    <a:pt x="8294" y="4651"/>
                  </a:lnTo>
                  <a:lnTo>
                    <a:pt x="9566" y="1755"/>
                  </a:lnTo>
                  <a:lnTo>
                    <a:pt x="10970" y="307"/>
                  </a:lnTo>
                  <a:lnTo>
                    <a:pt x="11014" y="219"/>
                  </a:lnTo>
                  <a:lnTo>
                    <a:pt x="11014" y="176"/>
                  </a:lnTo>
                  <a:lnTo>
                    <a:pt x="11014" y="88"/>
                  </a:lnTo>
                  <a:lnTo>
                    <a:pt x="10970" y="44"/>
                  </a:lnTo>
                  <a:lnTo>
                    <a:pt x="1092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2" name="Google Shape;5322;p168"/>
            <p:cNvSpPr/>
            <p:nvPr/>
          </p:nvSpPr>
          <p:spPr>
            <a:xfrm>
              <a:off x="4717225" y="1245425"/>
              <a:ext cx="38425" cy="278675"/>
            </a:xfrm>
            <a:custGeom>
              <a:avLst/>
              <a:gdLst/>
              <a:ahLst/>
              <a:cxnLst/>
              <a:rect l="l" t="t" r="r" b="b"/>
              <a:pathLst>
                <a:path w="1537" h="11147" extrusionOk="0">
                  <a:moveTo>
                    <a:pt x="1317" y="1"/>
                  </a:moveTo>
                  <a:lnTo>
                    <a:pt x="1273" y="45"/>
                  </a:lnTo>
                  <a:lnTo>
                    <a:pt x="1229" y="89"/>
                  </a:lnTo>
                  <a:lnTo>
                    <a:pt x="1185" y="133"/>
                  </a:lnTo>
                  <a:lnTo>
                    <a:pt x="483" y="4126"/>
                  </a:lnTo>
                  <a:lnTo>
                    <a:pt x="0" y="7066"/>
                  </a:lnTo>
                  <a:lnTo>
                    <a:pt x="0" y="7109"/>
                  </a:lnTo>
                  <a:lnTo>
                    <a:pt x="132" y="8470"/>
                  </a:lnTo>
                  <a:lnTo>
                    <a:pt x="132" y="8514"/>
                  </a:lnTo>
                  <a:lnTo>
                    <a:pt x="878" y="10839"/>
                  </a:lnTo>
                  <a:lnTo>
                    <a:pt x="878" y="10971"/>
                  </a:lnTo>
                  <a:lnTo>
                    <a:pt x="878" y="11015"/>
                  </a:lnTo>
                  <a:lnTo>
                    <a:pt x="922" y="11103"/>
                  </a:lnTo>
                  <a:lnTo>
                    <a:pt x="1009" y="11146"/>
                  </a:lnTo>
                  <a:lnTo>
                    <a:pt x="1053" y="11146"/>
                  </a:lnTo>
                  <a:lnTo>
                    <a:pt x="1185" y="11103"/>
                  </a:lnTo>
                  <a:lnTo>
                    <a:pt x="1229" y="11059"/>
                  </a:lnTo>
                  <a:lnTo>
                    <a:pt x="1229" y="10971"/>
                  </a:lnTo>
                  <a:lnTo>
                    <a:pt x="1229" y="10795"/>
                  </a:lnTo>
                  <a:lnTo>
                    <a:pt x="1229" y="10752"/>
                  </a:lnTo>
                  <a:lnTo>
                    <a:pt x="483" y="8426"/>
                  </a:lnTo>
                  <a:lnTo>
                    <a:pt x="351" y="7109"/>
                  </a:lnTo>
                  <a:lnTo>
                    <a:pt x="834" y="4170"/>
                  </a:lnTo>
                  <a:lnTo>
                    <a:pt x="1536" y="220"/>
                  </a:lnTo>
                  <a:lnTo>
                    <a:pt x="1536" y="133"/>
                  </a:lnTo>
                  <a:lnTo>
                    <a:pt x="1492" y="89"/>
                  </a:lnTo>
                  <a:lnTo>
                    <a:pt x="1448" y="45"/>
                  </a:lnTo>
                  <a:lnTo>
                    <a:pt x="140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3" name="Google Shape;5323;p168"/>
            <p:cNvSpPr/>
            <p:nvPr/>
          </p:nvSpPr>
          <p:spPr>
            <a:xfrm>
              <a:off x="4744650" y="1146700"/>
              <a:ext cx="39500" cy="377400"/>
            </a:xfrm>
            <a:custGeom>
              <a:avLst/>
              <a:gdLst/>
              <a:ahLst/>
              <a:cxnLst/>
              <a:rect l="l" t="t" r="r" b="b"/>
              <a:pathLst>
                <a:path w="1580" h="15096" extrusionOk="0">
                  <a:moveTo>
                    <a:pt x="483" y="1"/>
                  </a:moveTo>
                  <a:lnTo>
                    <a:pt x="395" y="45"/>
                  </a:lnTo>
                  <a:lnTo>
                    <a:pt x="351" y="45"/>
                  </a:lnTo>
                  <a:lnTo>
                    <a:pt x="307" y="132"/>
                  </a:lnTo>
                  <a:lnTo>
                    <a:pt x="264" y="176"/>
                  </a:lnTo>
                  <a:lnTo>
                    <a:pt x="307" y="264"/>
                  </a:lnTo>
                  <a:lnTo>
                    <a:pt x="1185" y="3204"/>
                  </a:lnTo>
                  <a:lnTo>
                    <a:pt x="1229" y="5091"/>
                  </a:lnTo>
                  <a:lnTo>
                    <a:pt x="439" y="8075"/>
                  </a:lnTo>
                  <a:lnTo>
                    <a:pt x="0" y="10707"/>
                  </a:lnTo>
                  <a:lnTo>
                    <a:pt x="0" y="10751"/>
                  </a:lnTo>
                  <a:lnTo>
                    <a:pt x="88" y="11892"/>
                  </a:lnTo>
                  <a:lnTo>
                    <a:pt x="88" y="11936"/>
                  </a:lnTo>
                  <a:lnTo>
                    <a:pt x="615" y="13647"/>
                  </a:lnTo>
                  <a:lnTo>
                    <a:pt x="439" y="14876"/>
                  </a:lnTo>
                  <a:lnTo>
                    <a:pt x="439" y="14964"/>
                  </a:lnTo>
                  <a:lnTo>
                    <a:pt x="483" y="15008"/>
                  </a:lnTo>
                  <a:lnTo>
                    <a:pt x="527" y="15052"/>
                  </a:lnTo>
                  <a:lnTo>
                    <a:pt x="615" y="15095"/>
                  </a:lnTo>
                  <a:lnTo>
                    <a:pt x="746" y="15052"/>
                  </a:lnTo>
                  <a:lnTo>
                    <a:pt x="790" y="14920"/>
                  </a:lnTo>
                  <a:lnTo>
                    <a:pt x="966" y="13647"/>
                  </a:lnTo>
                  <a:lnTo>
                    <a:pt x="966" y="13560"/>
                  </a:lnTo>
                  <a:lnTo>
                    <a:pt x="439" y="11848"/>
                  </a:lnTo>
                  <a:lnTo>
                    <a:pt x="351" y="10751"/>
                  </a:lnTo>
                  <a:lnTo>
                    <a:pt x="790" y="8162"/>
                  </a:lnTo>
                  <a:lnTo>
                    <a:pt x="1580" y="5135"/>
                  </a:lnTo>
                  <a:lnTo>
                    <a:pt x="1580" y="5091"/>
                  </a:lnTo>
                  <a:lnTo>
                    <a:pt x="1536" y="3160"/>
                  </a:lnTo>
                  <a:lnTo>
                    <a:pt x="1536" y="3116"/>
                  </a:lnTo>
                  <a:lnTo>
                    <a:pt x="615" y="132"/>
                  </a:lnTo>
                  <a:lnTo>
                    <a:pt x="571" y="88"/>
                  </a:lnTo>
                  <a:lnTo>
                    <a:pt x="527" y="45"/>
                  </a:lnTo>
                  <a:lnTo>
                    <a:pt x="48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4" name="Google Shape;5324;p168"/>
            <p:cNvSpPr/>
            <p:nvPr/>
          </p:nvSpPr>
          <p:spPr>
            <a:xfrm>
              <a:off x="4788525" y="1242150"/>
              <a:ext cx="43900" cy="303900"/>
            </a:xfrm>
            <a:custGeom>
              <a:avLst/>
              <a:gdLst/>
              <a:ahLst/>
              <a:cxnLst/>
              <a:rect l="l" t="t" r="r" b="b"/>
              <a:pathLst>
                <a:path w="1756" h="12156" extrusionOk="0">
                  <a:moveTo>
                    <a:pt x="1229" y="0"/>
                  </a:moveTo>
                  <a:lnTo>
                    <a:pt x="1141" y="44"/>
                  </a:lnTo>
                  <a:lnTo>
                    <a:pt x="1097" y="88"/>
                  </a:lnTo>
                  <a:lnTo>
                    <a:pt x="1054" y="132"/>
                  </a:lnTo>
                  <a:lnTo>
                    <a:pt x="1054" y="220"/>
                  </a:lnTo>
                  <a:lnTo>
                    <a:pt x="1405" y="2106"/>
                  </a:lnTo>
                  <a:lnTo>
                    <a:pt x="790" y="4388"/>
                  </a:lnTo>
                  <a:lnTo>
                    <a:pt x="483" y="6231"/>
                  </a:lnTo>
                  <a:lnTo>
                    <a:pt x="483" y="6275"/>
                  </a:lnTo>
                  <a:lnTo>
                    <a:pt x="878" y="8996"/>
                  </a:lnTo>
                  <a:lnTo>
                    <a:pt x="308" y="11277"/>
                  </a:lnTo>
                  <a:lnTo>
                    <a:pt x="0" y="11892"/>
                  </a:lnTo>
                  <a:lnTo>
                    <a:pt x="0" y="11980"/>
                  </a:lnTo>
                  <a:lnTo>
                    <a:pt x="0" y="12067"/>
                  </a:lnTo>
                  <a:lnTo>
                    <a:pt x="44" y="12111"/>
                  </a:lnTo>
                  <a:lnTo>
                    <a:pt x="88" y="12155"/>
                  </a:lnTo>
                  <a:lnTo>
                    <a:pt x="264" y="12155"/>
                  </a:lnTo>
                  <a:lnTo>
                    <a:pt x="351" y="12067"/>
                  </a:lnTo>
                  <a:lnTo>
                    <a:pt x="659" y="11409"/>
                  </a:lnTo>
                  <a:lnTo>
                    <a:pt x="659" y="11365"/>
                  </a:lnTo>
                  <a:lnTo>
                    <a:pt x="1229" y="9040"/>
                  </a:lnTo>
                  <a:lnTo>
                    <a:pt x="1229" y="8952"/>
                  </a:lnTo>
                  <a:lnTo>
                    <a:pt x="834" y="6231"/>
                  </a:lnTo>
                  <a:lnTo>
                    <a:pt x="1141" y="4432"/>
                  </a:lnTo>
                  <a:lnTo>
                    <a:pt x="1756" y="2150"/>
                  </a:lnTo>
                  <a:lnTo>
                    <a:pt x="1756" y="2063"/>
                  </a:lnTo>
                  <a:lnTo>
                    <a:pt x="1405" y="132"/>
                  </a:lnTo>
                  <a:lnTo>
                    <a:pt x="1405" y="88"/>
                  </a:lnTo>
                  <a:lnTo>
                    <a:pt x="1361" y="44"/>
                  </a:lnTo>
                  <a:lnTo>
                    <a:pt x="127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5" name="Google Shape;5325;p168"/>
            <p:cNvSpPr/>
            <p:nvPr/>
          </p:nvSpPr>
          <p:spPr>
            <a:xfrm>
              <a:off x="4784125" y="1313450"/>
              <a:ext cx="79025" cy="276475"/>
            </a:xfrm>
            <a:custGeom>
              <a:avLst/>
              <a:gdLst/>
              <a:ahLst/>
              <a:cxnLst/>
              <a:rect l="l" t="t" r="r" b="b"/>
              <a:pathLst>
                <a:path w="3161" h="11059" extrusionOk="0">
                  <a:moveTo>
                    <a:pt x="2897" y="0"/>
                  </a:moveTo>
                  <a:lnTo>
                    <a:pt x="2853" y="44"/>
                  </a:lnTo>
                  <a:lnTo>
                    <a:pt x="2809" y="132"/>
                  </a:lnTo>
                  <a:lnTo>
                    <a:pt x="1976" y="2809"/>
                  </a:lnTo>
                  <a:lnTo>
                    <a:pt x="1624" y="4301"/>
                  </a:lnTo>
                  <a:lnTo>
                    <a:pt x="1624" y="4345"/>
                  </a:lnTo>
                  <a:lnTo>
                    <a:pt x="1712" y="6758"/>
                  </a:lnTo>
                  <a:lnTo>
                    <a:pt x="1098" y="8513"/>
                  </a:lnTo>
                  <a:lnTo>
                    <a:pt x="45" y="10795"/>
                  </a:lnTo>
                  <a:lnTo>
                    <a:pt x="1" y="10883"/>
                  </a:lnTo>
                  <a:lnTo>
                    <a:pt x="45" y="10927"/>
                  </a:lnTo>
                  <a:lnTo>
                    <a:pt x="45" y="11014"/>
                  </a:lnTo>
                  <a:lnTo>
                    <a:pt x="133" y="11058"/>
                  </a:lnTo>
                  <a:lnTo>
                    <a:pt x="176" y="11058"/>
                  </a:lnTo>
                  <a:lnTo>
                    <a:pt x="308" y="11014"/>
                  </a:lnTo>
                  <a:lnTo>
                    <a:pt x="352" y="10971"/>
                  </a:lnTo>
                  <a:lnTo>
                    <a:pt x="1449" y="8645"/>
                  </a:lnTo>
                  <a:lnTo>
                    <a:pt x="2063" y="6846"/>
                  </a:lnTo>
                  <a:lnTo>
                    <a:pt x="2063" y="6758"/>
                  </a:lnTo>
                  <a:lnTo>
                    <a:pt x="1976" y="4388"/>
                  </a:lnTo>
                  <a:lnTo>
                    <a:pt x="2327" y="2897"/>
                  </a:lnTo>
                  <a:lnTo>
                    <a:pt x="3160" y="220"/>
                  </a:lnTo>
                  <a:lnTo>
                    <a:pt x="3160" y="132"/>
                  </a:lnTo>
                  <a:lnTo>
                    <a:pt x="3160" y="88"/>
                  </a:lnTo>
                  <a:lnTo>
                    <a:pt x="3116" y="44"/>
                  </a:lnTo>
                  <a:lnTo>
                    <a:pt x="302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6" name="Google Shape;5326;p168"/>
            <p:cNvSpPr/>
            <p:nvPr/>
          </p:nvSpPr>
          <p:spPr>
            <a:xfrm>
              <a:off x="4800600" y="1323325"/>
              <a:ext cx="74600" cy="277575"/>
            </a:xfrm>
            <a:custGeom>
              <a:avLst/>
              <a:gdLst/>
              <a:ahLst/>
              <a:cxnLst/>
              <a:rect l="l" t="t" r="r" b="b"/>
              <a:pathLst>
                <a:path w="2984" h="11103" extrusionOk="0">
                  <a:moveTo>
                    <a:pt x="2721" y="0"/>
                  </a:moveTo>
                  <a:lnTo>
                    <a:pt x="2677" y="44"/>
                  </a:lnTo>
                  <a:lnTo>
                    <a:pt x="2677" y="132"/>
                  </a:lnTo>
                  <a:lnTo>
                    <a:pt x="2238" y="1756"/>
                  </a:lnTo>
                  <a:lnTo>
                    <a:pt x="2238" y="1799"/>
                  </a:lnTo>
                  <a:lnTo>
                    <a:pt x="2282" y="4388"/>
                  </a:lnTo>
                  <a:lnTo>
                    <a:pt x="1536" y="7285"/>
                  </a:lnTo>
                  <a:lnTo>
                    <a:pt x="44" y="10839"/>
                  </a:lnTo>
                  <a:lnTo>
                    <a:pt x="0" y="10927"/>
                  </a:lnTo>
                  <a:lnTo>
                    <a:pt x="44" y="10970"/>
                  </a:lnTo>
                  <a:lnTo>
                    <a:pt x="88" y="11014"/>
                  </a:lnTo>
                  <a:lnTo>
                    <a:pt x="132" y="11058"/>
                  </a:lnTo>
                  <a:lnTo>
                    <a:pt x="176" y="11102"/>
                  </a:lnTo>
                  <a:lnTo>
                    <a:pt x="307" y="11058"/>
                  </a:lnTo>
                  <a:lnTo>
                    <a:pt x="351" y="10970"/>
                  </a:lnTo>
                  <a:lnTo>
                    <a:pt x="1843" y="7372"/>
                  </a:lnTo>
                  <a:lnTo>
                    <a:pt x="1887" y="7372"/>
                  </a:lnTo>
                  <a:lnTo>
                    <a:pt x="2633" y="4432"/>
                  </a:lnTo>
                  <a:lnTo>
                    <a:pt x="2633" y="4388"/>
                  </a:lnTo>
                  <a:lnTo>
                    <a:pt x="2589" y="1843"/>
                  </a:lnTo>
                  <a:lnTo>
                    <a:pt x="2984" y="220"/>
                  </a:lnTo>
                  <a:lnTo>
                    <a:pt x="2984" y="132"/>
                  </a:lnTo>
                  <a:lnTo>
                    <a:pt x="2984" y="88"/>
                  </a:lnTo>
                  <a:lnTo>
                    <a:pt x="294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7" name="Google Shape;5327;p168"/>
            <p:cNvSpPr/>
            <p:nvPr/>
          </p:nvSpPr>
          <p:spPr>
            <a:xfrm>
              <a:off x="4826925" y="1334300"/>
              <a:ext cx="77900" cy="245750"/>
            </a:xfrm>
            <a:custGeom>
              <a:avLst/>
              <a:gdLst/>
              <a:ahLst/>
              <a:cxnLst/>
              <a:rect l="l" t="t" r="r" b="b"/>
              <a:pathLst>
                <a:path w="3116" h="9830" extrusionOk="0">
                  <a:moveTo>
                    <a:pt x="2896" y="0"/>
                  </a:moveTo>
                  <a:lnTo>
                    <a:pt x="2809" y="44"/>
                  </a:lnTo>
                  <a:lnTo>
                    <a:pt x="2765" y="88"/>
                  </a:lnTo>
                  <a:lnTo>
                    <a:pt x="2765" y="132"/>
                  </a:lnTo>
                  <a:lnTo>
                    <a:pt x="2019" y="4037"/>
                  </a:lnTo>
                  <a:lnTo>
                    <a:pt x="1097" y="7416"/>
                  </a:lnTo>
                  <a:lnTo>
                    <a:pt x="44" y="9522"/>
                  </a:lnTo>
                  <a:lnTo>
                    <a:pt x="0" y="9610"/>
                  </a:lnTo>
                  <a:lnTo>
                    <a:pt x="0" y="9654"/>
                  </a:lnTo>
                  <a:lnTo>
                    <a:pt x="0" y="9742"/>
                  </a:lnTo>
                  <a:lnTo>
                    <a:pt x="44" y="9785"/>
                  </a:lnTo>
                  <a:lnTo>
                    <a:pt x="176" y="9829"/>
                  </a:lnTo>
                  <a:lnTo>
                    <a:pt x="264" y="9785"/>
                  </a:lnTo>
                  <a:lnTo>
                    <a:pt x="307" y="9742"/>
                  </a:lnTo>
                  <a:lnTo>
                    <a:pt x="351" y="9698"/>
                  </a:lnTo>
                  <a:lnTo>
                    <a:pt x="1404" y="7548"/>
                  </a:lnTo>
                  <a:lnTo>
                    <a:pt x="2370" y="4125"/>
                  </a:lnTo>
                  <a:lnTo>
                    <a:pt x="3116" y="220"/>
                  </a:lnTo>
                  <a:lnTo>
                    <a:pt x="3116" y="132"/>
                  </a:lnTo>
                  <a:lnTo>
                    <a:pt x="3072" y="88"/>
                  </a:lnTo>
                  <a:lnTo>
                    <a:pt x="3028" y="44"/>
                  </a:lnTo>
                  <a:lnTo>
                    <a:pt x="294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8" name="Google Shape;5328;p168"/>
            <p:cNvSpPr/>
            <p:nvPr/>
          </p:nvSpPr>
          <p:spPr>
            <a:xfrm>
              <a:off x="4873000" y="1356225"/>
              <a:ext cx="89975" cy="206275"/>
            </a:xfrm>
            <a:custGeom>
              <a:avLst/>
              <a:gdLst/>
              <a:ahLst/>
              <a:cxnLst/>
              <a:rect l="l" t="t" r="r" b="b"/>
              <a:pathLst>
                <a:path w="3599" h="8251" extrusionOk="0">
                  <a:moveTo>
                    <a:pt x="3423" y="1"/>
                  </a:moveTo>
                  <a:lnTo>
                    <a:pt x="3335" y="45"/>
                  </a:lnTo>
                  <a:lnTo>
                    <a:pt x="3291" y="89"/>
                  </a:lnTo>
                  <a:lnTo>
                    <a:pt x="2326" y="1405"/>
                  </a:lnTo>
                  <a:lnTo>
                    <a:pt x="2326" y="1449"/>
                  </a:lnTo>
                  <a:lnTo>
                    <a:pt x="1361" y="4477"/>
                  </a:lnTo>
                  <a:lnTo>
                    <a:pt x="483" y="7109"/>
                  </a:lnTo>
                  <a:lnTo>
                    <a:pt x="0" y="7987"/>
                  </a:lnTo>
                  <a:lnTo>
                    <a:pt x="0" y="8075"/>
                  </a:lnTo>
                  <a:lnTo>
                    <a:pt x="0" y="8163"/>
                  </a:lnTo>
                  <a:lnTo>
                    <a:pt x="44" y="8206"/>
                  </a:lnTo>
                  <a:lnTo>
                    <a:pt x="88" y="8250"/>
                  </a:lnTo>
                  <a:lnTo>
                    <a:pt x="264" y="8250"/>
                  </a:lnTo>
                  <a:lnTo>
                    <a:pt x="307" y="8163"/>
                  </a:lnTo>
                  <a:lnTo>
                    <a:pt x="834" y="7285"/>
                  </a:lnTo>
                  <a:lnTo>
                    <a:pt x="834" y="7241"/>
                  </a:lnTo>
                  <a:lnTo>
                    <a:pt x="1712" y="4564"/>
                  </a:lnTo>
                  <a:lnTo>
                    <a:pt x="2633" y="1580"/>
                  </a:lnTo>
                  <a:lnTo>
                    <a:pt x="3598" y="308"/>
                  </a:lnTo>
                  <a:lnTo>
                    <a:pt x="3598" y="220"/>
                  </a:lnTo>
                  <a:lnTo>
                    <a:pt x="3598" y="176"/>
                  </a:lnTo>
                  <a:lnTo>
                    <a:pt x="3598" y="89"/>
                  </a:lnTo>
                  <a:lnTo>
                    <a:pt x="3555" y="45"/>
                  </a:lnTo>
                  <a:lnTo>
                    <a:pt x="346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9" name="Google Shape;5329;p168"/>
            <p:cNvSpPr/>
            <p:nvPr/>
          </p:nvSpPr>
          <p:spPr>
            <a:xfrm>
              <a:off x="4878475" y="1401200"/>
              <a:ext cx="130575" cy="183225"/>
            </a:xfrm>
            <a:custGeom>
              <a:avLst/>
              <a:gdLst/>
              <a:ahLst/>
              <a:cxnLst/>
              <a:rect l="l" t="t" r="r" b="b"/>
              <a:pathLst>
                <a:path w="5223" h="7329" extrusionOk="0">
                  <a:moveTo>
                    <a:pt x="5003" y="1"/>
                  </a:moveTo>
                  <a:lnTo>
                    <a:pt x="4915" y="45"/>
                  </a:lnTo>
                  <a:lnTo>
                    <a:pt x="1975" y="3204"/>
                  </a:lnTo>
                  <a:lnTo>
                    <a:pt x="1931" y="3292"/>
                  </a:lnTo>
                  <a:lnTo>
                    <a:pt x="1010" y="5442"/>
                  </a:lnTo>
                  <a:lnTo>
                    <a:pt x="45" y="7066"/>
                  </a:lnTo>
                  <a:lnTo>
                    <a:pt x="1" y="7153"/>
                  </a:lnTo>
                  <a:lnTo>
                    <a:pt x="1" y="7197"/>
                  </a:lnTo>
                  <a:lnTo>
                    <a:pt x="45" y="7285"/>
                  </a:lnTo>
                  <a:lnTo>
                    <a:pt x="88" y="7329"/>
                  </a:lnTo>
                  <a:lnTo>
                    <a:pt x="264" y="7329"/>
                  </a:lnTo>
                  <a:lnTo>
                    <a:pt x="352" y="7241"/>
                  </a:lnTo>
                  <a:lnTo>
                    <a:pt x="1317" y="5618"/>
                  </a:lnTo>
                  <a:lnTo>
                    <a:pt x="2239" y="3424"/>
                  </a:lnTo>
                  <a:lnTo>
                    <a:pt x="5179" y="264"/>
                  </a:lnTo>
                  <a:lnTo>
                    <a:pt x="5222" y="220"/>
                  </a:lnTo>
                  <a:lnTo>
                    <a:pt x="5222" y="133"/>
                  </a:lnTo>
                  <a:lnTo>
                    <a:pt x="5222" y="89"/>
                  </a:lnTo>
                  <a:lnTo>
                    <a:pt x="5179" y="45"/>
                  </a:lnTo>
                  <a:lnTo>
                    <a:pt x="513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0" name="Google Shape;5330;p168"/>
            <p:cNvSpPr/>
            <p:nvPr/>
          </p:nvSpPr>
          <p:spPr>
            <a:xfrm>
              <a:off x="4888350" y="1411075"/>
              <a:ext cx="178850" cy="188725"/>
            </a:xfrm>
            <a:custGeom>
              <a:avLst/>
              <a:gdLst/>
              <a:ahLst/>
              <a:cxnLst/>
              <a:rect l="l" t="t" r="r" b="b"/>
              <a:pathLst>
                <a:path w="7154" h="7549" extrusionOk="0">
                  <a:moveTo>
                    <a:pt x="6934" y="1"/>
                  </a:moveTo>
                  <a:lnTo>
                    <a:pt x="6846" y="45"/>
                  </a:lnTo>
                  <a:lnTo>
                    <a:pt x="5003" y="1493"/>
                  </a:lnTo>
                  <a:lnTo>
                    <a:pt x="4959" y="1537"/>
                  </a:lnTo>
                  <a:lnTo>
                    <a:pt x="2809" y="4345"/>
                  </a:lnTo>
                  <a:lnTo>
                    <a:pt x="2019" y="4915"/>
                  </a:lnTo>
                  <a:lnTo>
                    <a:pt x="1975" y="4959"/>
                  </a:lnTo>
                  <a:lnTo>
                    <a:pt x="44" y="7241"/>
                  </a:lnTo>
                  <a:lnTo>
                    <a:pt x="1" y="7329"/>
                  </a:lnTo>
                  <a:lnTo>
                    <a:pt x="1" y="7373"/>
                  </a:lnTo>
                  <a:lnTo>
                    <a:pt x="1" y="7460"/>
                  </a:lnTo>
                  <a:lnTo>
                    <a:pt x="44" y="7504"/>
                  </a:lnTo>
                  <a:lnTo>
                    <a:pt x="176" y="7548"/>
                  </a:lnTo>
                  <a:lnTo>
                    <a:pt x="220" y="7548"/>
                  </a:lnTo>
                  <a:lnTo>
                    <a:pt x="308" y="7504"/>
                  </a:lnTo>
                  <a:lnTo>
                    <a:pt x="2238" y="5179"/>
                  </a:lnTo>
                  <a:lnTo>
                    <a:pt x="3028" y="4652"/>
                  </a:lnTo>
                  <a:lnTo>
                    <a:pt x="3072" y="4608"/>
                  </a:lnTo>
                  <a:lnTo>
                    <a:pt x="5222" y="1756"/>
                  </a:lnTo>
                  <a:lnTo>
                    <a:pt x="7065" y="308"/>
                  </a:lnTo>
                  <a:lnTo>
                    <a:pt x="7109" y="264"/>
                  </a:lnTo>
                  <a:lnTo>
                    <a:pt x="7153" y="176"/>
                  </a:lnTo>
                  <a:lnTo>
                    <a:pt x="7153" y="132"/>
                  </a:lnTo>
                  <a:lnTo>
                    <a:pt x="7109" y="45"/>
                  </a:lnTo>
                  <a:lnTo>
                    <a:pt x="706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1" name="Google Shape;5331;p168"/>
            <p:cNvSpPr/>
            <p:nvPr/>
          </p:nvSpPr>
          <p:spPr>
            <a:xfrm>
              <a:off x="4890550" y="1412175"/>
              <a:ext cx="208450" cy="215050"/>
            </a:xfrm>
            <a:custGeom>
              <a:avLst/>
              <a:gdLst/>
              <a:ahLst/>
              <a:cxnLst/>
              <a:rect l="l" t="t" r="r" b="b"/>
              <a:pathLst>
                <a:path w="8338" h="8602" extrusionOk="0">
                  <a:moveTo>
                    <a:pt x="8074" y="1"/>
                  </a:moveTo>
                  <a:lnTo>
                    <a:pt x="8030" y="45"/>
                  </a:lnTo>
                  <a:lnTo>
                    <a:pt x="7987" y="132"/>
                  </a:lnTo>
                  <a:lnTo>
                    <a:pt x="7021" y="3774"/>
                  </a:lnTo>
                  <a:lnTo>
                    <a:pt x="5880" y="5179"/>
                  </a:lnTo>
                  <a:lnTo>
                    <a:pt x="4652" y="5705"/>
                  </a:lnTo>
                  <a:lnTo>
                    <a:pt x="571" y="7943"/>
                  </a:lnTo>
                  <a:lnTo>
                    <a:pt x="88" y="8294"/>
                  </a:lnTo>
                  <a:lnTo>
                    <a:pt x="44" y="8338"/>
                  </a:lnTo>
                  <a:lnTo>
                    <a:pt x="0" y="8426"/>
                  </a:lnTo>
                  <a:lnTo>
                    <a:pt x="0" y="8470"/>
                  </a:lnTo>
                  <a:lnTo>
                    <a:pt x="44" y="8557"/>
                  </a:lnTo>
                  <a:lnTo>
                    <a:pt x="132" y="8601"/>
                  </a:lnTo>
                  <a:lnTo>
                    <a:pt x="307" y="8601"/>
                  </a:lnTo>
                  <a:lnTo>
                    <a:pt x="746" y="8250"/>
                  </a:lnTo>
                  <a:lnTo>
                    <a:pt x="4783" y="6056"/>
                  </a:lnTo>
                  <a:lnTo>
                    <a:pt x="6056" y="5486"/>
                  </a:lnTo>
                  <a:lnTo>
                    <a:pt x="6144" y="5442"/>
                  </a:lnTo>
                  <a:lnTo>
                    <a:pt x="7328" y="3950"/>
                  </a:lnTo>
                  <a:lnTo>
                    <a:pt x="7328" y="3906"/>
                  </a:lnTo>
                  <a:lnTo>
                    <a:pt x="8338" y="220"/>
                  </a:lnTo>
                  <a:lnTo>
                    <a:pt x="8338" y="132"/>
                  </a:lnTo>
                  <a:lnTo>
                    <a:pt x="8338" y="88"/>
                  </a:lnTo>
                  <a:lnTo>
                    <a:pt x="8294" y="45"/>
                  </a:lnTo>
                  <a:lnTo>
                    <a:pt x="820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2" name="Google Shape;5332;p168"/>
            <p:cNvSpPr/>
            <p:nvPr/>
          </p:nvSpPr>
          <p:spPr>
            <a:xfrm>
              <a:off x="4878475" y="1464825"/>
              <a:ext cx="342300" cy="254550"/>
            </a:xfrm>
            <a:custGeom>
              <a:avLst/>
              <a:gdLst/>
              <a:ahLst/>
              <a:cxnLst/>
              <a:rect l="l" t="t" r="r" b="b"/>
              <a:pathLst>
                <a:path w="13692" h="10182" extrusionOk="0">
                  <a:moveTo>
                    <a:pt x="13560" y="1"/>
                  </a:moveTo>
                  <a:lnTo>
                    <a:pt x="13472" y="45"/>
                  </a:lnTo>
                  <a:lnTo>
                    <a:pt x="11805" y="571"/>
                  </a:lnTo>
                  <a:lnTo>
                    <a:pt x="11761" y="615"/>
                  </a:lnTo>
                  <a:lnTo>
                    <a:pt x="11410" y="879"/>
                  </a:lnTo>
                  <a:lnTo>
                    <a:pt x="11366" y="966"/>
                  </a:lnTo>
                  <a:lnTo>
                    <a:pt x="10795" y="2195"/>
                  </a:lnTo>
                  <a:lnTo>
                    <a:pt x="8119" y="5223"/>
                  </a:lnTo>
                  <a:lnTo>
                    <a:pt x="6890" y="6276"/>
                  </a:lnTo>
                  <a:lnTo>
                    <a:pt x="5266" y="7285"/>
                  </a:lnTo>
                  <a:lnTo>
                    <a:pt x="1142" y="9172"/>
                  </a:lnTo>
                  <a:lnTo>
                    <a:pt x="1098" y="9172"/>
                  </a:lnTo>
                  <a:lnTo>
                    <a:pt x="88" y="9874"/>
                  </a:lnTo>
                  <a:lnTo>
                    <a:pt x="45" y="9918"/>
                  </a:lnTo>
                  <a:lnTo>
                    <a:pt x="1" y="9962"/>
                  </a:lnTo>
                  <a:lnTo>
                    <a:pt x="1" y="10050"/>
                  </a:lnTo>
                  <a:lnTo>
                    <a:pt x="45" y="10093"/>
                  </a:lnTo>
                  <a:lnTo>
                    <a:pt x="88" y="10137"/>
                  </a:lnTo>
                  <a:lnTo>
                    <a:pt x="176" y="10181"/>
                  </a:lnTo>
                  <a:lnTo>
                    <a:pt x="264" y="10137"/>
                  </a:lnTo>
                  <a:lnTo>
                    <a:pt x="1273" y="9479"/>
                  </a:lnTo>
                  <a:lnTo>
                    <a:pt x="5442" y="7592"/>
                  </a:lnTo>
                  <a:lnTo>
                    <a:pt x="5486" y="7592"/>
                  </a:lnTo>
                  <a:lnTo>
                    <a:pt x="7065" y="6583"/>
                  </a:lnTo>
                  <a:lnTo>
                    <a:pt x="7109" y="6539"/>
                  </a:lnTo>
                  <a:lnTo>
                    <a:pt x="8382" y="5486"/>
                  </a:lnTo>
                  <a:lnTo>
                    <a:pt x="8382" y="5442"/>
                  </a:lnTo>
                  <a:lnTo>
                    <a:pt x="11102" y="2414"/>
                  </a:lnTo>
                  <a:lnTo>
                    <a:pt x="11102" y="2370"/>
                  </a:lnTo>
                  <a:lnTo>
                    <a:pt x="11673" y="1142"/>
                  </a:lnTo>
                  <a:lnTo>
                    <a:pt x="11936" y="922"/>
                  </a:lnTo>
                  <a:lnTo>
                    <a:pt x="13604" y="352"/>
                  </a:lnTo>
                  <a:lnTo>
                    <a:pt x="13647" y="308"/>
                  </a:lnTo>
                  <a:lnTo>
                    <a:pt x="13691" y="264"/>
                  </a:lnTo>
                  <a:lnTo>
                    <a:pt x="13691" y="220"/>
                  </a:lnTo>
                  <a:lnTo>
                    <a:pt x="13691" y="133"/>
                  </a:lnTo>
                  <a:lnTo>
                    <a:pt x="13647" y="89"/>
                  </a:lnTo>
                  <a:lnTo>
                    <a:pt x="13604" y="45"/>
                  </a:lnTo>
                  <a:lnTo>
                    <a:pt x="1356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3" name="Google Shape;5333;p168"/>
            <p:cNvSpPr/>
            <p:nvPr/>
          </p:nvSpPr>
          <p:spPr>
            <a:xfrm>
              <a:off x="5782425" y="1462650"/>
              <a:ext cx="54875" cy="228200"/>
            </a:xfrm>
            <a:custGeom>
              <a:avLst/>
              <a:gdLst/>
              <a:ahLst/>
              <a:cxnLst/>
              <a:rect l="l" t="t" r="r" b="b"/>
              <a:pathLst>
                <a:path w="2195" h="9128" extrusionOk="0">
                  <a:moveTo>
                    <a:pt x="88" y="0"/>
                  </a:moveTo>
                  <a:lnTo>
                    <a:pt x="44" y="44"/>
                  </a:lnTo>
                  <a:lnTo>
                    <a:pt x="0" y="88"/>
                  </a:lnTo>
                  <a:lnTo>
                    <a:pt x="0" y="176"/>
                  </a:lnTo>
                  <a:lnTo>
                    <a:pt x="0" y="263"/>
                  </a:lnTo>
                  <a:lnTo>
                    <a:pt x="44" y="307"/>
                  </a:lnTo>
                  <a:lnTo>
                    <a:pt x="1448" y="1755"/>
                  </a:lnTo>
                  <a:lnTo>
                    <a:pt x="1843" y="2940"/>
                  </a:lnTo>
                  <a:lnTo>
                    <a:pt x="1229" y="5924"/>
                  </a:lnTo>
                  <a:lnTo>
                    <a:pt x="1053" y="8908"/>
                  </a:lnTo>
                  <a:lnTo>
                    <a:pt x="1053" y="8996"/>
                  </a:lnTo>
                  <a:lnTo>
                    <a:pt x="1097" y="9040"/>
                  </a:lnTo>
                  <a:lnTo>
                    <a:pt x="1141" y="9083"/>
                  </a:lnTo>
                  <a:lnTo>
                    <a:pt x="1229" y="9127"/>
                  </a:lnTo>
                  <a:lnTo>
                    <a:pt x="1360" y="9083"/>
                  </a:lnTo>
                  <a:lnTo>
                    <a:pt x="1404" y="8952"/>
                  </a:lnTo>
                  <a:lnTo>
                    <a:pt x="1580" y="5968"/>
                  </a:lnTo>
                  <a:lnTo>
                    <a:pt x="2194" y="2984"/>
                  </a:lnTo>
                  <a:lnTo>
                    <a:pt x="2194" y="2896"/>
                  </a:lnTo>
                  <a:lnTo>
                    <a:pt x="1755" y="1624"/>
                  </a:lnTo>
                  <a:lnTo>
                    <a:pt x="1712" y="1536"/>
                  </a:lnTo>
                  <a:lnTo>
                    <a:pt x="307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4" name="Google Shape;5334;p168"/>
            <p:cNvSpPr/>
            <p:nvPr/>
          </p:nvSpPr>
          <p:spPr>
            <a:xfrm>
              <a:off x="4857625" y="1459350"/>
              <a:ext cx="669225" cy="314875"/>
            </a:xfrm>
            <a:custGeom>
              <a:avLst/>
              <a:gdLst/>
              <a:ahLst/>
              <a:cxnLst/>
              <a:rect l="l" t="t" r="r" b="b"/>
              <a:pathLst>
                <a:path w="26769" h="12595" extrusionOk="0">
                  <a:moveTo>
                    <a:pt x="26549" y="1"/>
                  </a:moveTo>
                  <a:lnTo>
                    <a:pt x="22643" y="1054"/>
                  </a:lnTo>
                  <a:lnTo>
                    <a:pt x="18036" y="2238"/>
                  </a:lnTo>
                  <a:lnTo>
                    <a:pt x="16105" y="2633"/>
                  </a:lnTo>
                  <a:lnTo>
                    <a:pt x="16017" y="2677"/>
                  </a:lnTo>
                  <a:lnTo>
                    <a:pt x="14657" y="3994"/>
                  </a:lnTo>
                  <a:lnTo>
                    <a:pt x="12463" y="4345"/>
                  </a:lnTo>
                  <a:lnTo>
                    <a:pt x="12375" y="4389"/>
                  </a:lnTo>
                  <a:lnTo>
                    <a:pt x="10137" y="6934"/>
                  </a:lnTo>
                  <a:lnTo>
                    <a:pt x="8558" y="8162"/>
                  </a:lnTo>
                  <a:lnTo>
                    <a:pt x="6320" y="9391"/>
                  </a:lnTo>
                  <a:lnTo>
                    <a:pt x="1844" y="11409"/>
                  </a:lnTo>
                  <a:lnTo>
                    <a:pt x="220" y="12112"/>
                  </a:lnTo>
                  <a:lnTo>
                    <a:pt x="133" y="12155"/>
                  </a:lnTo>
                  <a:lnTo>
                    <a:pt x="1" y="12331"/>
                  </a:lnTo>
                  <a:lnTo>
                    <a:pt x="1" y="12375"/>
                  </a:lnTo>
                  <a:lnTo>
                    <a:pt x="1" y="12463"/>
                  </a:lnTo>
                  <a:lnTo>
                    <a:pt x="1" y="12506"/>
                  </a:lnTo>
                  <a:lnTo>
                    <a:pt x="45" y="12594"/>
                  </a:lnTo>
                  <a:lnTo>
                    <a:pt x="220" y="12594"/>
                  </a:lnTo>
                  <a:lnTo>
                    <a:pt x="308" y="12550"/>
                  </a:lnTo>
                  <a:lnTo>
                    <a:pt x="396" y="12419"/>
                  </a:lnTo>
                  <a:lnTo>
                    <a:pt x="1976" y="11760"/>
                  </a:lnTo>
                  <a:lnTo>
                    <a:pt x="6451" y="9742"/>
                  </a:lnTo>
                  <a:lnTo>
                    <a:pt x="8733" y="8469"/>
                  </a:lnTo>
                  <a:lnTo>
                    <a:pt x="8777" y="8426"/>
                  </a:lnTo>
                  <a:lnTo>
                    <a:pt x="10357" y="7197"/>
                  </a:lnTo>
                  <a:lnTo>
                    <a:pt x="10401" y="7197"/>
                  </a:lnTo>
                  <a:lnTo>
                    <a:pt x="12595" y="4696"/>
                  </a:lnTo>
                  <a:lnTo>
                    <a:pt x="14789" y="4301"/>
                  </a:lnTo>
                  <a:lnTo>
                    <a:pt x="14876" y="4257"/>
                  </a:lnTo>
                  <a:lnTo>
                    <a:pt x="16237" y="2984"/>
                  </a:lnTo>
                  <a:lnTo>
                    <a:pt x="18124" y="2546"/>
                  </a:lnTo>
                  <a:lnTo>
                    <a:pt x="22731" y="1405"/>
                  </a:lnTo>
                  <a:lnTo>
                    <a:pt x="26636" y="352"/>
                  </a:lnTo>
                  <a:lnTo>
                    <a:pt x="26680" y="308"/>
                  </a:lnTo>
                  <a:lnTo>
                    <a:pt x="26724" y="264"/>
                  </a:lnTo>
                  <a:lnTo>
                    <a:pt x="26768" y="176"/>
                  </a:lnTo>
                  <a:lnTo>
                    <a:pt x="26768" y="132"/>
                  </a:lnTo>
                  <a:lnTo>
                    <a:pt x="26724" y="44"/>
                  </a:lnTo>
                  <a:lnTo>
                    <a:pt x="2668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5" name="Google Shape;5335;p168"/>
            <p:cNvSpPr/>
            <p:nvPr/>
          </p:nvSpPr>
          <p:spPr>
            <a:xfrm>
              <a:off x="4825825" y="1509825"/>
              <a:ext cx="970875" cy="323625"/>
            </a:xfrm>
            <a:custGeom>
              <a:avLst/>
              <a:gdLst/>
              <a:ahLst/>
              <a:cxnLst/>
              <a:rect l="l" t="t" r="r" b="b"/>
              <a:pathLst>
                <a:path w="38835" h="12945" extrusionOk="0">
                  <a:moveTo>
                    <a:pt x="34403" y="0"/>
                  </a:moveTo>
                  <a:lnTo>
                    <a:pt x="31902" y="219"/>
                  </a:lnTo>
                  <a:lnTo>
                    <a:pt x="31858" y="219"/>
                  </a:lnTo>
                  <a:lnTo>
                    <a:pt x="27821" y="1185"/>
                  </a:lnTo>
                  <a:lnTo>
                    <a:pt x="23871" y="1931"/>
                  </a:lnTo>
                  <a:lnTo>
                    <a:pt x="21195" y="2282"/>
                  </a:lnTo>
                  <a:lnTo>
                    <a:pt x="21151" y="2282"/>
                  </a:lnTo>
                  <a:lnTo>
                    <a:pt x="19659" y="3159"/>
                  </a:lnTo>
                  <a:lnTo>
                    <a:pt x="15534" y="3861"/>
                  </a:lnTo>
                  <a:lnTo>
                    <a:pt x="15446" y="3905"/>
                  </a:lnTo>
                  <a:lnTo>
                    <a:pt x="12813" y="6407"/>
                  </a:lnTo>
                  <a:lnTo>
                    <a:pt x="11760" y="7153"/>
                  </a:lnTo>
                  <a:lnTo>
                    <a:pt x="10663" y="7855"/>
                  </a:lnTo>
                  <a:lnTo>
                    <a:pt x="9566" y="8513"/>
                  </a:lnTo>
                  <a:lnTo>
                    <a:pt x="8425" y="9083"/>
                  </a:lnTo>
                  <a:lnTo>
                    <a:pt x="7241" y="9610"/>
                  </a:lnTo>
                  <a:lnTo>
                    <a:pt x="6056" y="10136"/>
                  </a:lnTo>
                  <a:lnTo>
                    <a:pt x="3642" y="11058"/>
                  </a:lnTo>
                  <a:lnTo>
                    <a:pt x="1931" y="11760"/>
                  </a:lnTo>
                  <a:lnTo>
                    <a:pt x="176" y="12462"/>
                  </a:lnTo>
                  <a:lnTo>
                    <a:pt x="88" y="12550"/>
                  </a:lnTo>
                  <a:lnTo>
                    <a:pt x="0" y="12638"/>
                  </a:lnTo>
                  <a:lnTo>
                    <a:pt x="0" y="12725"/>
                  </a:lnTo>
                  <a:lnTo>
                    <a:pt x="0" y="12769"/>
                  </a:lnTo>
                  <a:lnTo>
                    <a:pt x="0" y="12857"/>
                  </a:lnTo>
                  <a:lnTo>
                    <a:pt x="44" y="12901"/>
                  </a:lnTo>
                  <a:lnTo>
                    <a:pt x="176" y="12945"/>
                  </a:lnTo>
                  <a:lnTo>
                    <a:pt x="220" y="12901"/>
                  </a:lnTo>
                  <a:lnTo>
                    <a:pt x="308" y="12857"/>
                  </a:lnTo>
                  <a:lnTo>
                    <a:pt x="351" y="12769"/>
                  </a:lnTo>
                  <a:lnTo>
                    <a:pt x="2063" y="12067"/>
                  </a:lnTo>
                  <a:lnTo>
                    <a:pt x="3774" y="11409"/>
                  </a:lnTo>
                  <a:lnTo>
                    <a:pt x="6188" y="10444"/>
                  </a:lnTo>
                  <a:lnTo>
                    <a:pt x="7372" y="9917"/>
                  </a:lnTo>
                  <a:lnTo>
                    <a:pt x="8557" y="9390"/>
                  </a:lnTo>
                  <a:lnTo>
                    <a:pt x="9742" y="8776"/>
                  </a:lnTo>
                  <a:lnTo>
                    <a:pt x="10883" y="8162"/>
                  </a:lnTo>
                  <a:lnTo>
                    <a:pt x="11980" y="7460"/>
                  </a:lnTo>
                  <a:lnTo>
                    <a:pt x="13033" y="6670"/>
                  </a:lnTo>
                  <a:lnTo>
                    <a:pt x="15622" y="4169"/>
                  </a:lnTo>
                  <a:lnTo>
                    <a:pt x="19747" y="3510"/>
                  </a:lnTo>
                  <a:lnTo>
                    <a:pt x="19790" y="3467"/>
                  </a:lnTo>
                  <a:lnTo>
                    <a:pt x="21282" y="2589"/>
                  </a:lnTo>
                  <a:lnTo>
                    <a:pt x="23915" y="2238"/>
                  </a:lnTo>
                  <a:lnTo>
                    <a:pt x="27908" y="1492"/>
                  </a:lnTo>
                  <a:lnTo>
                    <a:pt x="31945" y="570"/>
                  </a:lnTo>
                  <a:lnTo>
                    <a:pt x="34403" y="351"/>
                  </a:lnTo>
                  <a:lnTo>
                    <a:pt x="36816" y="746"/>
                  </a:lnTo>
                  <a:lnTo>
                    <a:pt x="38001" y="1273"/>
                  </a:lnTo>
                  <a:lnTo>
                    <a:pt x="38440" y="1843"/>
                  </a:lnTo>
                  <a:lnTo>
                    <a:pt x="38484" y="3598"/>
                  </a:lnTo>
                  <a:lnTo>
                    <a:pt x="38484" y="3686"/>
                  </a:lnTo>
                  <a:lnTo>
                    <a:pt x="38527" y="3730"/>
                  </a:lnTo>
                  <a:lnTo>
                    <a:pt x="38571" y="3774"/>
                  </a:lnTo>
                  <a:lnTo>
                    <a:pt x="38703" y="3774"/>
                  </a:lnTo>
                  <a:lnTo>
                    <a:pt x="38791" y="3730"/>
                  </a:lnTo>
                  <a:lnTo>
                    <a:pt x="38791" y="3686"/>
                  </a:lnTo>
                  <a:lnTo>
                    <a:pt x="38835" y="3598"/>
                  </a:lnTo>
                  <a:lnTo>
                    <a:pt x="38791" y="1799"/>
                  </a:lnTo>
                  <a:lnTo>
                    <a:pt x="38747" y="1711"/>
                  </a:lnTo>
                  <a:lnTo>
                    <a:pt x="38264" y="1009"/>
                  </a:lnTo>
                  <a:lnTo>
                    <a:pt x="38220" y="965"/>
                  </a:lnTo>
                  <a:lnTo>
                    <a:pt x="36948" y="439"/>
                  </a:lnTo>
                  <a:lnTo>
                    <a:pt x="36904" y="395"/>
                  </a:lnTo>
                  <a:lnTo>
                    <a:pt x="3444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6" name="Google Shape;5336;p168"/>
            <p:cNvSpPr/>
            <p:nvPr/>
          </p:nvSpPr>
          <p:spPr>
            <a:xfrm>
              <a:off x="4788525" y="1581125"/>
              <a:ext cx="993925" cy="304975"/>
            </a:xfrm>
            <a:custGeom>
              <a:avLst/>
              <a:gdLst/>
              <a:ahLst/>
              <a:cxnLst/>
              <a:rect l="l" t="t" r="r" b="b"/>
              <a:pathLst>
                <a:path w="39757" h="12199" extrusionOk="0">
                  <a:moveTo>
                    <a:pt x="35588" y="0"/>
                  </a:moveTo>
                  <a:lnTo>
                    <a:pt x="29883" y="790"/>
                  </a:lnTo>
                  <a:lnTo>
                    <a:pt x="26460" y="1009"/>
                  </a:lnTo>
                  <a:lnTo>
                    <a:pt x="26417" y="1009"/>
                  </a:lnTo>
                  <a:lnTo>
                    <a:pt x="24486" y="1712"/>
                  </a:lnTo>
                  <a:lnTo>
                    <a:pt x="19791" y="2326"/>
                  </a:lnTo>
                  <a:lnTo>
                    <a:pt x="18123" y="2677"/>
                  </a:lnTo>
                  <a:lnTo>
                    <a:pt x="18035" y="2721"/>
                  </a:lnTo>
                  <a:lnTo>
                    <a:pt x="15666" y="5046"/>
                  </a:lnTo>
                  <a:lnTo>
                    <a:pt x="15008" y="5573"/>
                  </a:lnTo>
                  <a:lnTo>
                    <a:pt x="14262" y="6056"/>
                  </a:lnTo>
                  <a:lnTo>
                    <a:pt x="13428" y="6538"/>
                  </a:lnTo>
                  <a:lnTo>
                    <a:pt x="12594" y="6977"/>
                  </a:lnTo>
                  <a:lnTo>
                    <a:pt x="11673" y="7416"/>
                  </a:lnTo>
                  <a:lnTo>
                    <a:pt x="10751" y="7855"/>
                  </a:lnTo>
                  <a:lnTo>
                    <a:pt x="8820" y="8689"/>
                  </a:lnTo>
                  <a:lnTo>
                    <a:pt x="6846" y="9478"/>
                  </a:lnTo>
                  <a:lnTo>
                    <a:pt x="4827" y="10180"/>
                  </a:lnTo>
                  <a:lnTo>
                    <a:pt x="1054" y="11497"/>
                  </a:lnTo>
                  <a:lnTo>
                    <a:pt x="176" y="11760"/>
                  </a:lnTo>
                  <a:lnTo>
                    <a:pt x="88" y="11848"/>
                  </a:lnTo>
                  <a:lnTo>
                    <a:pt x="0" y="11936"/>
                  </a:lnTo>
                  <a:lnTo>
                    <a:pt x="0" y="11980"/>
                  </a:lnTo>
                  <a:lnTo>
                    <a:pt x="0" y="12067"/>
                  </a:lnTo>
                  <a:lnTo>
                    <a:pt x="0" y="12111"/>
                  </a:lnTo>
                  <a:lnTo>
                    <a:pt x="44" y="12155"/>
                  </a:lnTo>
                  <a:lnTo>
                    <a:pt x="176" y="12199"/>
                  </a:lnTo>
                  <a:lnTo>
                    <a:pt x="220" y="12155"/>
                  </a:lnTo>
                  <a:lnTo>
                    <a:pt x="308" y="12111"/>
                  </a:lnTo>
                  <a:lnTo>
                    <a:pt x="1141" y="11804"/>
                  </a:lnTo>
                  <a:lnTo>
                    <a:pt x="4959" y="10532"/>
                  </a:lnTo>
                  <a:lnTo>
                    <a:pt x="6977" y="9786"/>
                  </a:lnTo>
                  <a:lnTo>
                    <a:pt x="8996" y="8996"/>
                  </a:lnTo>
                  <a:lnTo>
                    <a:pt x="10927" y="8162"/>
                  </a:lnTo>
                  <a:lnTo>
                    <a:pt x="11892" y="7723"/>
                  </a:lnTo>
                  <a:lnTo>
                    <a:pt x="12770" y="7284"/>
                  </a:lnTo>
                  <a:lnTo>
                    <a:pt x="13647" y="6802"/>
                  </a:lnTo>
                  <a:lnTo>
                    <a:pt x="14437" y="6319"/>
                  </a:lnTo>
                  <a:lnTo>
                    <a:pt x="15227" y="5836"/>
                  </a:lnTo>
                  <a:lnTo>
                    <a:pt x="15885" y="5354"/>
                  </a:lnTo>
                  <a:lnTo>
                    <a:pt x="15929" y="5310"/>
                  </a:lnTo>
                  <a:lnTo>
                    <a:pt x="18255" y="3028"/>
                  </a:lnTo>
                  <a:lnTo>
                    <a:pt x="19878" y="2677"/>
                  </a:lnTo>
                  <a:lnTo>
                    <a:pt x="24530" y="2063"/>
                  </a:lnTo>
                  <a:lnTo>
                    <a:pt x="24574" y="2063"/>
                  </a:lnTo>
                  <a:lnTo>
                    <a:pt x="26548" y="1361"/>
                  </a:lnTo>
                  <a:lnTo>
                    <a:pt x="29927" y="1141"/>
                  </a:lnTo>
                  <a:lnTo>
                    <a:pt x="35631" y="351"/>
                  </a:lnTo>
                  <a:lnTo>
                    <a:pt x="37387" y="439"/>
                  </a:lnTo>
                  <a:lnTo>
                    <a:pt x="38264" y="878"/>
                  </a:lnTo>
                  <a:lnTo>
                    <a:pt x="38308" y="1536"/>
                  </a:lnTo>
                  <a:lnTo>
                    <a:pt x="38396" y="4520"/>
                  </a:lnTo>
                  <a:lnTo>
                    <a:pt x="38396" y="4564"/>
                  </a:lnTo>
                  <a:lnTo>
                    <a:pt x="38703" y="6538"/>
                  </a:lnTo>
                  <a:lnTo>
                    <a:pt x="39361" y="9873"/>
                  </a:lnTo>
                  <a:lnTo>
                    <a:pt x="39449" y="10137"/>
                  </a:lnTo>
                  <a:lnTo>
                    <a:pt x="39449" y="10180"/>
                  </a:lnTo>
                  <a:lnTo>
                    <a:pt x="39493" y="10224"/>
                  </a:lnTo>
                  <a:lnTo>
                    <a:pt x="39581" y="10268"/>
                  </a:lnTo>
                  <a:lnTo>
                    <a:pt x="39625" y="10268"/>
                  </a:lnTo>
                  <a:lnTo>
                    <a:pt x="39712" y="10224"/>
                  </a:lnTo>
                  <a:lnTo>
                    <a:pt x="39756" y="10180"/>
                  </a:lnTo>
                  <a:lnTo>
                    <a:pt x="39756" y="10093"/>
                  </a:lnTo>
                  <a:lnTo>
                    <a:pt x="39756" y="10049"/>
                  </a:lnTo>
                  <a:lnTo>
                    <a:pt x="39054" y="6451"/>
                  </a:lnTo>
                  <a:lnTo>
                    <a:pt x="38747" y="4520"/>
                  </a:lnTo>
                  <a:lnTo>
                    <a:pt x="38659" y="1492"/>
                  </a:lnTo>
                  <a:lnTo>
                    <a:pt x="38571" y="746"/>
                  </a:lnTo>
                  <a:lnTo>
                    <a:pt x="38571" y="658"/>
                  </a:lnTo>
                  <a:lnTo>
                    <a:pt x="38484" y="571"/>
                  </a:lnTo>
                  <a:lnTo>
                    <a:pt x="37518" y="132"/>
                  </a:lnTo>
                  <a:lnTo>
                    <a:pt x="37474" y="88"/>
                  </a:lnTo>
                  <a:lnTo>
                    <a:pt x="3563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7" name="Google Shape;5337;p168"/>
            <p:cNvSpPr/>
            <p:nvPr/>
          </p:nvSpPr>
          <p:spPr>
            <a:xfrm>
              <a:off x="4156650" y="690350"/>
              <a:ext cx="140425" cy="190900"/>
            </a:xfrm>
            <a:custGeom>
              <a:avLst/>
              <a:gdLst/>
              <a:ahLst/>
              <a:cxnLst/>
              <a:rect l="l" t="t" r="r" b="b"/>
              <a:pathLst>
                <a:path w="5617" h="7636" extrusionOk="0">
                  <a:moveTo>
                    <a:pt x="5398" y="0"/>
                  </a:moveTo>
                  <a:lnTo>
                    <a:pt x="5354" y="44"/>
                  </a:lnTo>
                  <a:lnTo>
                    <a:pt x="5310" y="88"/>
                  </a:lnTo>
                  <a:lnTo>
                    <a:pt x="4959" y="615"/>
                  </a:lnTo>
                  <a:lnTo>
                    <a:pt x="3204" y="3642"/>
                  </a:lnTo>
                  <a:lnTo>
                    <a:pt x="44" y="7372"/>
                  </a:lnTo>
                  <a:lnTo>
                    <a:pt x="0" y="7416"/>
                  </a:lnTo>
                  <a:lnTo>
                    <a:pt x="0" y="7504"/>
                  </a:lnTo>
                  <a:lnTo>
                    <a:pt x="44" y="7548"/>
                  </a:lnTo>
                  <a:lnTo>
                    <a:pt x="44" y="7592"/>
                  </a:lnTo>
                  <a:lnTo>
                    <a:pt x="176" y="7636"/>
                  </a:lnTo>
                  <a:lnTo>
                    <a:pt x="264" y="7636"/>
                  </a:lnTo>
                  <a:lnTo>
                    <a:pt x="307" y="7592"/>
                  </a:lnTo>
                  <a:lnTo>
                    <a:pt x="3467" y="3862"/>
                  </a:lnTo>
                  <a:lnTo>
                    <a:pt x="3511" y="3818"/>
                  </a:lnTo>
                  <a:lnTo>
                    <a:pt x="5266" y="790"/>
                  </a:lnTo>
                  <a:lnTo>
                    <a:pt x="5617" y="264"/>
                  </a:lnTo>
                  <a:lnTo>
                    <a:pt x="5617" y="176"/>
                  </a:lnTo>
                  <a:lnTo>
                    <a:pt x="5617" y="132"/>
                  </a:lnTo>
                  <a:lnTo>
                    <a:pt x="5617" y="88"/>
                  </a:lnTo>
                  <a:lnTo>
                    <a:pt x="552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8" name="Google Shape;5338;p168"/>
            <p:cNvSpPr/>
            <p:nvPr/>
          </p:nvSpPr>
          <p:spPr>
            <a:xfrm>
              <a:off x="3612525" y="2067100"/>
              <a:ext cx="822775" cy="311575"/>
            </a:xfrm>
            <a:custGeom>
              <a:avLst/>
              <a:gdLst/>
              <a:ahLst/>
              <a:cxnLst/>
              <a:rect l="l" t="t" r="r" b="b"/>
              <a:pathLst>
                <a:path w="32911" h="12463" extrusionOk="0">
                  <a:moveTo>
                    <a:pt x="32648" y="0"/>
                  </a:moveTo>
                  <a:lnTo>
                    <a:pt x="32121" y="395"/>
                  </a:lnTo>
                  <a:lnTo>
                    <a:pt x="32077" y="395"/>
                  </a:lnTo>
                  <a:lnTo>
                    <a:pt x="30541" y="2019"/>
                  </a:lnTo>
                  <a:lnTo>
                    <a:pt x="28260" y="3291"/>
                  </a:lnTo>
                  <a:lnTo>
                    <a:pt x="27163" y="3642"/>
                  </a:lnTo>
                  <a:lnTo>
                    <a:pt x="22862" y="2721"/>
                  </a:lnTo>
                  <a:lnTo>
                    <a:pt x="18386" y="1053"/>
                  </a:lnTo>
                  <a:lnTo>
                    <a:pt x="18343" y="1053"/>
                  </a:lnTo>
                  <a:lnTo>
                    <a:pt x="17640" y="966"/>
                  </a:lnTo>
                  <a:lnTo>
                    <a:pt x="17553" y="966"/>
                  </a:lnTo>
                  <a:lnTo>
                    <a:pt x="17509" y="1009"/>
                  </a:lnTo>
                  <a:lnTo>
                    <a:pt x="17158" y="1317"/>
                  </a:lnTo>
                  <a:lnTo>
                    <a:pt x="17114" y="1448"/>
                  </a:lnTo>
                  <a:lnTo>
                    <a:pt x="17026" y="2809"/>
                  </a:lnTo>
                  <a:lnTo>
                    <a:pt x="16368" y="5485"/>
                  </a:lnTo>
                  <a:lnTo>
                    <a:pt x="15929" y="8557"/>
                  </a:lnTo>
                  <a:lnTo>
                    <a:pt x="15578" y="11541"/>
                  </a:lnTo>
                  <a:lnTo>
                    <a:pt x="15446" y="11936"/>
                  </a:lnTo>
                  <a:lnTo>
                    <a:pt x="13428" y="11716"/>
                  </a:lnTo>
                  <a:lnTo>
                    <a:pt x="10269" y="11760"/>
                  </a:lnTo>
                  <a:lnTo>
                    <a:pt x="5837" y="12067"/>
                  </a:lnTo>
                  <a:lnTo>
                    <a:pt x="2238" y="12111"/>
                  </a:lnTo>
                  <a:lnTo>
                    <a:pt x="176" y="11936"/>
                  </a:lnTo>
                  <a:lnTo>
                    <a:pt x="132" y="11980"/>
                  </a:lnTo>
                  <a:lnTo>
                    <a:pt x="44" y="11980"/>
                  </a:lnTo>
                  <a:lnTo>
                    <a:pt x="1" y="12067"/>
                  </a:lnTo>
                  <a:lnTo>
                    <a:pt x="1" y="12111"/>
                  </a:lnTo>
                  <a:lnTo>
                    <a:pt x="1" y="12199"/>
                  </a:lnTo>
                  <a:lnTo>
                    <a:pt x="44" y="12243"/>
                  </a:lnTo>
                  <a:lnTo>
                    <a:pt x="88" y="12287"/>
                  </a:lnTo>
                  <a:lnTo>
                    <a:pt x="176" y="12287"/>
                  </a:lnTo>
                  <a:lnTo>
                    <a:pt x="2238" y="12462"/>
                  </a:lnTo>
                  <a:lnTo>
                    <a:pt x="5837" y="12418"/>
                  </a:lnTo>
                  <a:lnTo>
                    <a:pt x="10269" y="12111"/>
                  </a:lnTo>
                  <a:lnTo>
                    <a:pt x="13428" y="12067"/>
                  </a:lnTo>
                  <a:lnTo>
                    <a:pt x="15534" y="12287"/>
                  </a:lnTo>
                  <a:lnTo>
                    <a:pt x="15622" y="12287"/>
                  </a:lnTo>
                  <a:lnTo>
                    <a:pt x="15710" y="12199"/>
                  </a:lnTo>
                  <a:lnTo>
                    <a:pt x="15929" y="11672"/>
                  </a:lnTo>
                  <a:lnTo>
                    <a:pt x="15929" y="11629"/>
                  </a:lnTo>
                  <a:lnTo>
                    <a:pt x="16280" y="8601"/>
                  </a:lnTo>
                  <a:lnTo>
                    <a:pt x="16719" y="5573"/>
                  </a:lnTo>
                  <a:lnTo>
                    <a:pt x="17377" y="2896"/>
                  </a:lnTo>
                  <a:lnTo>
                    <a:pt x="17377" y="2852"/>
                  </a:lnTo>
                  <a:lnTo>
                    <a:pt x="17465" y="1536"/>
                  </a:lnTo>
                  <a:lnTo>
                    <a:pt x="17684" y="1317"/>
                  </a:lnTo>
                  <a:lnTo>
                    <a:pt x="18299" y="1404"/>
                  </a:lnTo>
                  <a:lnTo>
                    <a:pt x="22731" y="3072"/>
                  </a:lnTo>
                  <a:lnTo>
                    <a:pt x="22775" y="3072"/>
                  </a:lnTo>
                  <a:lnTo>
                    <a:pt x="27119" y="3993"/>
                  </a:lnTo>
                  <a:lnTo>
                    <a:pt x="27206" y="3949"/>
                  </a:lnTo>
                  <a:lnTo>
                    <a:pt x="28391" y="3642"/>
                  </a:lnTo>
                  <a:lnTo>
                    <a:pt x="28435" y="3598"/>
                  </a:lnTo>
                  <a:lnTo>
                    <a:pt x="30717" y="2326"/>
                  </a:lnTo>
                  <a:lnTo>
                    <a:pt x="30761" y="2282"/>
                  </a:lnTo>
                  <a:lnTo>
                    <a:pt x="32340" y="658"/>
                  </a:lnTo>
                  <a:lnTo>
                    <a:pt x="32867" y="307"/>
                  </a:lnTo>
                  <a:lnTo>
                    <a:pt x="32911" y="264"/>
                  </a:lnTo>
                  <a:lnTo>
                    <a:pt x="32911" y="176"/>
                  </a:lnTo>
                  <a:lnTo>
                    <a:pt x="32911" y="132"/>
                  </a:lnTo>
                  <a:lnTo>
                    <a:pt x="32911" y="44"/>
                  </a:lnTo>
                  <a:lnTo>
                    <a:pt x="3286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9" name="Google Shape;5339;p168"/>
            <p:cNvSpPr/>
            <p:nvPr/>
          </p:nvSpPr>
          <p:spPr>
            <a:xfrm>
              <a:off x="3644350" y="658525"/>
              <a:ext cx="620925" cy="835950"/>
            </a:xfrm>
            <a:custGeom>
              <a:avLst/>
              <a:gdLst/>
              <a:ahLst/>
              <a:cxnLst/>
              <a:rect l="l" t="t" r="r" b="b"/>
              <a:pathLst>
                <a:path w="24837" h="33438" extrusionOk="0">
                  <a:moveTo>
                    <a:pt x="24573" y="1"/>
                  </a:moveTo>
                  <a:lnTo>
                    <a:pt x="23344" y="703"/>
                  </a:lnTo>
                  <a:lnTo>
                    <a:pt x="20887" y="2283"/>
                  </a:lnTo>
                  <a:lnTo>
                    <a:pt x="16982" y="5223"/>
                  </a:lnTo>
                  <a:lnTo>
                    <a:pt x="16938" y="5267"/>
                  </a:lnTo>
                  <a:lnTo>
                    <a:pt x="15402" y="7768"/>
                  </a:lnTo>
                  <a:lnTo>
                    <a:pt x="13735" y="10269"/>
                  </a:lnTo>
                  <a:lnTo>
                    <a:pt x="11760" y="12770"/>
                  </a:lnTo>
                  <a:lnTo>
                    <a:pt x="9961" y="14964"/>
                  </a:lnTo>
                  <a:lnTo>
                    <a:pt x="7635" y="17860"/>
                  </a:lnTo>
                  <a:lnTo>
                    <a:pt x="5485" y="21063"/>
                  </a:lnTo>
                  <a:lnTo>
                    <a:pt x="5485" y="21107"/>
                  </a:lnTo>
                  <a:lnTo>
                    <a:pt x="4827" y="22555"/>
                  </a:lnTo>
                  <a:lnTo>
                    <a:pt x="4344" y="24354"/>
                  </a:lnTo>
                  <a:lnTo>
                    <a:pt x="3598" y="25803"/>
                  </a:lnTo>
                  <a:lnTo>
                    <a:pt x="2150" y="27514"/>
                  </a:lnTo>
                  <a:lnTo>
                    <a:pt x="2106" y="27558"/>
                  </a:lnTo>
                  <a:lnTo>
                    <a:pt x="1053" y="29840"/>
                  </a:lnTo>
                  <a:lnTo>
                    <a:pt x="0" y="33218"/>
                  </a:lnTo>
                  <a:lnTo>
                    <a:pt x="0" y="33306"/>
                  </a:lnTo>
                  <a:lnTo>
                    <a:pt x="0" y="33350"/>
                  </a:lnTo>
                  <a:lnTo>
                    <a:pt x="44" y="33394"/>
                  </a:lnTo>
                  <a:lnTo>
                    <a:pt x="88" y="33438"/>
                  </a:lnTo>
                  <a:lnTo>
                    <a:pt x="176" y="33438"/>
                  </a:lnTo>
                  <a:lnTo>
                    <a:pt x="263" y="33394"/>
                  </a:lnTo>
                  <a:lnTo>
                    <a:pt x="307" y="33306"/>
                  </a:lnTo>
                  <a:lnTo>
                    <a:pt x="1360" y="29971"/>
                  </a:lnTo>
                  <a:lnTo>
                    <a:pt x="2413" y="27733"/>
                  </a:lnTo>
                  <a:lnTo>
                    <a:pt x="3905" y="26022"/>
                  </a:lnTo>
                  <a:lnTo>
                    <a:pt x="3905" y="25978"/>
                  </a:lnTo>
                  <a:lnTo>
                    <a:pt x="4651" y="24486"/>
                  </a:lnTo>
                  <a:lnTo>
                    <a:pt x="4695" y="24486"/>
                  </a:lnTo>
                  <a:lnTo>
                    <a:pt x="5178" y="22687"/>
                  </a:lnTo>
                  <a:lnTo>
                    <a:pt x="5792" y="21239"/>
                  </a:lnTo>
                  <a:lnTo>
                    <a:pt x="7899" y="18036"/>
                  </a:lnTo>
                  <a:lnTo>
                    <a:pt x="10224" y="15183"/>
                  </a:lnTo>
                  <a:lnTo>
                    <a:pt x="12023" y="12989"/>
                  </a:lnTo>
                  <a:lnTo>
                    <a:pt x="14042" y="10488"/>
                  </a:lnTo>
                  <a:lnTo>
                    <a:pt x="15709" y="7943"/>
                  </a:lnTo>
                  <a:lnTo>
                    <a:pt x="17245" y="5486"/>
                  </a:lnTo>
                  <a:lnTo>
                    <a:pt x="21107" y="2546"/>
                  </a:lnTo>
                  <a:lnTo>
                    <a:pt x="23520" y="1010"/>
                  </a:lnTo>
                  <a:lnTo>
                    <a:pt x="24749" y="308"/>
                  </a:lnTo>
                  <a:lnTo>
                    <a:pt x="24793" y="264"/>
                  </a:lnTo>
                  <a:lnTo>
                    <a:pt x="24793" y="220"/>
                  </a:lnTo>
                  <a:lnTo>
                    <a:pt x="24836" y="133"/>
                  </a:lnTo>
                  <a:lnTo>
                    <a:pt x="24793" y="89"/>
                  </a:lnTo>
                  <a:lnTo>
                    <a:pt x="24749" y="45"/>
                  </a:lnTo>
                  <a:lnTo>
                    <a:pt x="2470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0" name="Google Shape;5340;p168"/>
            <p:cNvSpPr/>
            <p:nvPr/>
          </p:nvSpPr>
          <p:spPr>
            <a:xfrm>
              <a:off x="3615825" y="2072575"/>
              <a:ext cx="833750" cy="351075"/>
            </a:xfrm>
            <a:custGeom>
              <a:avLst/>
              <a:gdLst/>
              <a:ahLst/>
              <a:cxnLst/>
              <a:rect l="l" t="t" r="r" b="b"/>
              <a:pathLst>
                <a:path w="33350" h="14043" extrusionOk="0">
                  <a:moveTo>
                    <a:pt x="33086" y="1"/>
                  </a:moveTo>
                  <a:lnTo>
                    <a:pt x="33042" y="45"/>
                  </a:lnTo>
                  <a:lnTo>
                    <a:pt x="32252" y="1098"/>
                  </a:lnTo>
                  <a:lnTo>
                    <a:pt x="31243" y="1931"/>
                  </a:lnTo>
                  <a:lnTo>
                    <a:pt x="28084" y="3730"/>
                  </a:lnTo>
                  <a:lnTo>
                    <a:pt x="26855" y="4169"/>
                  </a:lnTo>
                  <a:lnTo>
                    <a:pt x="22028" y="3028"/>
                  </a:lnTo>
                  <a:lnTo>
                    <a:pt x="19088" y="1800"/>
                  </a:lnTo>
                  <a:lnTo>
                    <a:pt x="19044" y="1800"/>
                  </a:lnTo>
                  <a:lnTo>
                    <a:pt x="18123" y="1580"/>
                  </a:lnTo>
                  <a:lnTo>
                    <a:pt x="17991" y="1580"/>
                  </a:lnTo>
                  <a:lnTo>
                    <a:pt x="17947" y="1624"/>
                  </a:lnTo>
                  <a:lnTo>
                    <a:pt x="17903" y="1712"/>
                  </a:lnTo>
                  <a:lnTo>
                    <a:pt x="17333" y="4213"/>
                  </a:lnTo>
                  <a:lnTo>
                    <a:pt x="16982" y="7285"/>
                  </a:lnTo>
                  <a:lnTo>
                    <a:pt x="16236" y="12814"/>
                  </a:lnTo>
                  <a:lnTo>
                    <a:pt x="16192" y="13472"/>
                  </a:lnTo>
                  <a:lnTo>
                    <a:pt x="16017" y="13647"/>
                  </a:lnTo>
                  <a:lnTo>
                    <a:pt x="12155" y="12594"/>
                  </a:lnTo>
                  <a:lnTo>
                    <a:pt x="12111" y="12594"/>
                  </a:lnTo>
                  <a:lnTo>
                    <a:pt x="5749" y="12858"/>
                  </a:lnTo>
                  <a:lnTo>
                    <a:pt x="2633" y="12858"/>
                  </a:lnTo>
                  <a:lnTo>
                    <a:pt x="176" y="12638"/>
                  </a:lnTo>
                  <a:lnTo>
                    <a:pt x="132" y="12638"/>
                  </a:lnTo>
                  <a:lnTo>
                    <a:pt x="44" y="12682"/>
                  </a:lnTo>
                  <a:lnTo>
                    <a:pt x="0" y="12726"/>
                  </a:lnTo>
                  <a:lnTo>
                    <a:pt x="0" y="12814"/>
                  </a:lnTo>
                  <a:lnTo>
                    <a:pt x="0" y="12858"/>
                  </a:lnTo>
                  <a:lnTo>
                    <a:pt x="44" y="12945"/>
                  </a:lnTo>
                  <a:lnTo>
                    <a:pt x="88" y="12989"/>
                  </a:lnTo>
                  <a:lnTo>
                    <a:pt x="132" y="12989"/>
                  </a:lnTo>
                  <a:lnTo>
                    <a:pt x="2633" y="13209"/>
                  </a:lnTo>
                  <a:lnTo>
                    <a:pt x="5792" y="13209"/>
                  </a:lnTo>
                  <a:lnTo>
                    <a:pt x="12111" y="12945"/>
                  </a:lnTo>
                  <a:lnTo>
                    <a:pt x="16017" y="14042"/>
                  </a:lnTo>
                  <a:lnTo>
                    <a:pt x="16060" y="14042"/>
                  </a:lnTo>
                  <a:lnTo>
                    <a:pt x="16148" y="13998"/>
                  </a:lnTo>
                  <a:lnTo>
                    <a:pt x="16192" y="13955"/>
                  </a:lnTo>
                  <a:lnTo>
                    <a:pt x="16499" y="13647"/>
                  </a:lnTo>
                  <a:lnTo>
                    <a:pt x="16543" y="13560"/>
                  </a:lnTo>
                  <a:lnTo>
                    <a:pt x="16587" y="12858"/>
                  </a:lnTo>
                  <a:lnTo>
                    <a:pt x="17333" y="7329"/>
                  </a:lnTo>
                  <a:lnTo>
                    <a:pt x="17684" y="4301"/>
                  </a:lnTo>
                  <a:lnTo>
                    <a:pt x="18211" y="1975"/>
                  </a:lnTo>
                  <a:lnTo>
                    <a:pt x="18957" y="2151"/>
                  </a:lnTo>
                  <a:lnTo>
                    <a:pt x="21897" y="3379"/>
                  </a:lnTo>
                  <a:lnTo>
                    <a:pt x="21940" y="3379"/>
                  </a:lnTo>
                  <a:lnTo>
                    <a:pt x="26811" y="4520"/>
                  </a:lnTo>
                  <a:lnTo>
                    <a:pt x="26943" y="4476"/>
                  </a:lnTo>
                  <a:lnTo>
                    <a:pt x="28215" y="4038"/>
                  </a:lnTo>
                  <a:lnTo>
                    <a:pt x="28259" y="4038"/>
                  </a:lnTo>
                  <a:lnTo>
                    <a:pt x="31419" y="2195"/>
                  </a:lnTo>
                  <a:lnTo>
                    <a:pt x="31462" y="2195"/>
                  </a:lnTo>
                  <a:lnTo>
                    <a:pt x="32516" y="1361"/>
                  </a:lnTo>
                  <a:lnTo>
                    <a:pt x="32516" y="1317"/>
                  </a:lnTo>
                  <a:lnTo>
                    <a:pt x="33305" y="264"/>
                  </a:lnTo>
                  <a:lnTo>
                    <a:pt x="33349" y="220"/>
                  </a:lnTo>
                  <a:lnTo>
                    <a:pt x="33349" y="132"/>
                  </a:lnTo>
                  <a:lnTo>
                    <a:pt x="33305" y="88"/>
                  </a:lnTo>
                  <a:lnTo>
                    <a:pt x="33262" y="45"/>
                  </a:lnTo>
                  <a:lnTo>
                    <a:pt x="3321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1" name="Google Shape;5341;p168"/>
            <p:cNvSpPr/>
            <p:nvPr/>
          </p:nvSpPr>
          <p:spPr>
            <a:xfrm>
              <a:off x="3615825" y="642075"/>
              <a:ext cx="642875" cy="845825"/>
            </a:xfrm>
            <a:custGeom>
              <a:avLst/>
              <a:gdLst/>
              <a:ahLst/>
              <a:cxnLst/>
              <a:rect l="l" t="t" r="r" b="b"/>
              <a:pathLst>
                <a:path w="25715" h="33833" extrusionOk="0">
                  <a:moveTo>
                    <a:pt x="25495" y="1"/>
                  </a:moveTo>
                  <a:lnTo>
                    <a:pt x="24134" y="483"/>
                  </a:lnTo>
                  <a:lnTo>
                    <a:pt x="24091" y="483"/>
                  </a:lnTo>
                  <a:lnTo>
                    <a:pt x="22862" y="1229"/>
                  </a:lnTo>
                  <a:lnTo>
                    <a:pt x="20273" y="3028"/>
                  </a:lnTo>
                  <a:lnTo>
                    <a:pt x="16982" y="5530"/>
                  </a:lnTo>
                  <a:lnTo>
                    <a:pt x="16938" y="5573"/>
                  </a:lnTo>
                  <a:lnTo>
                    <a:pt x="16236" y="6451"/>
                  </a:lnTo>
                  <a:lnTo>
                    <a:pt x="16236" y="6495"/>
                  </a:lnTo>
                  <a:lnTo>
                    <a:pt x="15007" y="8645"/>
                  </a:lnTo>
                  <a:lnTo>
                    <a:pt x="13559" y="10839"/>
                  </a:lnTo>
                  <a:lnTo>
                    <a:pt x="9742" y="15490"/>
                  </a:lnTo>
                  <a:lnTo>
                    <a:pt x="8162" y="17509"/>
                  </a:lnTo>
                  <a:lnTo>
                    <a:pt x="5836" y="21019"/>
                  </a:lnTo>
                  <a:lnTo>
                    <a:pt x="5792" y="21063"/>
                  </a:lnTo>
                  <a:lnTo>
                    <a:pt x="4476" y="24267"/>
                  </a:lnTo>
                  <a:lnTo>
                    <a:pt x="2414" y="27645"/>
                  </a:lnTo>
                  <a:lnTo>
                    <a:pt x="1360" y="29927"/>
                  </a:lnTo>
                  <a:lnTo>
                    <a:pt x="0" y="33569"/>
                  </a:lnTo>
                  <a:lnTo>
                    <a:pt x="0" y="33657"/>
                  </a:lnTo>
                  <a:lnTo>
                    <a:pt x="0" y="33701"/>
                  </a:lnTo>
                  <a:lnTo>
                    <a:pt x="44" y="33789"/>
                  </a:lnTo>
                  <a:lnTo>
                    <a:pt x="88" y="33832"/>
                  </a:lnTo>
                  <a:lnTo>
                    <a:pt x="176" y="33832"/>
                  </a:lnTo>
                  <a:lnTo>
                    <a:pt x="263" y="33789"/>
                  </a:lnTo>
                  <a:lnTo>
                    <a:pt x="307" y="33701"/>
                  </a:lnTo>
                  <a:lnTo>
                    <a:pt x="1668" y="30103"/>
                  </a:lnTo>
                  <a:lnTo>
                    <a:pt x="2721" y="27821"/>
                  </a:lnTo>
                  <a:lnTo>
                    <a:pt x="4783" y="24442"/>
                  </a:lnTo>
                  <a:lnTo>
                    <a:pt x="4783" y="24398"/>
                  </a:lnTo>
                  <a:lnTo>
                    <a:pt x="6143" y="21195"/>
                  </a:lnTo>
                  <a:lnTo>
                    <a:pt x="8469" y="17728"/>
                  </a:lnTo>
                  <a:lnTo>
                    <a:pt x="10005" y="15710"/>
                  </a:lnTo>
                  <a:lnTo>
                    <a:pt x="13823" y="11015"/>
                  </a:lnTo>
                  <a:lnTo>
                    <a:pt x="15314" y="8821"/>
                  </a:lnTo>
                  <a:lnTo>
                    <a:pt x="16499" y="6671"/>
                  </a:lnTo>
                  <a:lnTo>
                    <a:pt x="17201" y="5793"/>
                  </a:lnTo>
                  <a:lnTo>
                    <a:pt x="20492" y="3292"/>
                  </a:lnTo>
                  <a:lnTo>
                    <a:pt x="23037" y="1537"/>
                  </a:lnTo>
                  <a:lnTo>
                    <a:pt x="24266" y="791"/>
                  </a:lnTo>
                  <a:lnTo>
                    <a:pt x="25626" y="352"/>
                  </a:lnTo>
                  <a:lnTo>
                    <a:pt x="25670" y="308"/>
                  </a:lnTo>
                  <a:lnTo>
                    <a:pt x="25714" y="264"/>
                  </a:lnTo>
                  <a:lnTo>
                    <a:pt x="25714" y="176"/>
                  </a:lnTo>
                  <a:lnTo>
                    <a:pt x="25714" y="132"/>
                  </a:lnTo>
                  <a:lnTo>
                    <a:pt x="25670" y="45"/>
                  </a:lnTo>
                  <a:lnTo>
                    <a:pt x="2562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2" name="Google Shape;5342;p168"/>
            <p:cNvSpPr/>
            <p:nvPr/>
          </p:nvSpPr>
          <p:spPr>
            <a:xfrm>
              <a:off x="3589500" y="2073675"/>
              <a:ext cx="884200" cy="377400"/>
            </a:xfrm>
            <a:custGeom>
              <a:avLst/>
              <a:gdLst/>
              <a:ahLst/>
              <a:cxnLst/>
              <a:rect l="l" t="t" r="r" b="b"/>
              <a:pathLst>
                <a:path w="35368" h="15096" extrusionOk="0">
                  <a:moveTo>
                    <a:pt x="35192" y="1"/>
                  </a:moveTo>
                  <a:lnTo>
                    <a:pt x="35104" y="44"/>
                  </a:lnTo>
                  <a:lnTo>
                    <a:pt x="35061" y="88"/>
                  </a:lnTo>
                  <a:lnTo>
                    <a:pt x="34315" y="1141"/>
                  </a:lnTo>
                  <a:lnTo>
                    <a:pt x="31901" y="2721"/>
                  </a:lnTo>
                  <a:lnTo>
                    <a:pt x="29137" y="4301"/>
                  </a:lnTo>
                  <a:lnTo>
                    <a:pt x="27733" y="4871"/>
                  </a:lnTo>
                  <a:lnTo>
                    <a:pt x="22379" y="3511"/>
                  </a:lnTo>
                  <a:lnTo>
                    <a:pt x="19966" y="2414"/>
                  </a:lnTo>
                  <a:lnTo>
                    <a:pt x="19834" y="2414"/>
                  </a:lnTo>
                  <a:lnTo>
                    <a:pt x="19790" y="2502"/>
                  </a:lnTo>
                  <a:lnTo>
                    <a:pt x="19746" y="2546"/>
                  </a:lnTo>
                  <a:lnTo>
                    <a:pt x="19264" y="5486"/>
                  </a:lnTo>
                  <a:lnTo>
                    <a:pt x="18737" y="8996"/>
                  </a:lnTo>
                  <a:lnTo>
                    <a:pt x="18342" y="12024"/>
                  </a:lnTo>
                  <a:lnTo>
                    <a:pt x="18079" y="13340"/>
                  </a:lnTo>
                  <a:lnTo>
                    <a:pt x="17508" y="14305"/>
                  </a:lnTo>
                  <a:lnTo>
                    <a:pt x="17026" y="14613"/>
                  </a:lnTo>
                  <a:lnTo>
                    <a:pt x="16367" y="14744"/>
                  </a:lnTo>
                  <a:lnTo>
                    <a:pt x="15578" y="14613"/>
                  </a:lnTo>
                  <a:lnTo>
                    <a:pt x="11979" y="13647"/>
                  </a:lnTo>
                  <a:lnTo>
                    <a:pt x="11936" y="13647"/>
                  </a:lnTo>
                  <a:lnTo>
                    <a:pt x="8996" y="13691"/>
                  </a:lnTo>
                  <a:lnTo>
                    <a:pt x="5529" y="13867"/>
                  </a:lnTo>
                  <a:lnTo>
                    <a:pt x="2808" y="13691"/>
                  </a:lnTo>
                  <a:lnTo>
                    <a:pt x="176" y="13296"/>
                  </a:lnTo>
                  <a:lnTo>
                    <a:pt x="132" y="13296"/>
                  </a:lnTo>
                  <a:lnTo>
                    <a:pt x="44" y="13340"/>
                  </a:lnTo>
                  <a:lnTo>
                    <a:pt x="0" y="13384"/>
                  </a:lnTo>
                  <a:lnTo>
                    <a:pt x="0" y="13472"/>
                  </a:lnTo>
                  <a:lnTo>
                    <a:pt x="0" y="13516"/>
                  </a:lnTo>
                  <a:lnTo>
                    <a:pt x="44" y="13603"/>
                  </a:lnTo>
                  <a:lnTo>
                    <a:pt x="88" y="13647"/>
                  </a:lnTo>
                  <a:lnTo>
                    <a:pt x="132" y="13647"/>
                  </a:lnTo>
                  <a:lnTo>
                    <a:pt x="2764" y="14042"/>
                  </a:lnTo>
                  <a:lnTo>
                    <a:pt x="5529" y="14174"/>
                  </a:lnTo>
                  <a:lnTo>
                    <a:pt x="8996" y="14042"/>
                  </a:lnTo>
                  <a:lnTo>
                    <a:pt x="11892" y="13998"/>
                  </a:lnTo>
                  <a:lnTo>
                    <a:pt x="15490" y="14964"/>
                  </a:lnTo>
                  <a:lnTo>
                    <a:pt x="16324" y="15095"/>
                  </a:lnTo>
                  <a:lnTo>
                    <a:pt x="16411" y="15095"/>
                  </a:lnTo>
                  <a:lnTo>
                    <a:pt x="17113" y="14964"/>
                  </a:lnTo>
                  <a:lnTo>
                    <a:pt x="17201" y="14920"/>
                  </a:lnTo>
                  <a:lnTo>
                    <a:pt x="17728" y="14569"/>
                  </a:lnTo>
                  <a:lnTo>
                    <a:pt x="17816" y="14525"/>
                  </a:lnTo>
                  <a:lnTo>
                    <a:pt x="18386" y="13472"/>
                  </a:lnTo>
                  <a:lnTo>
                    <a:pt x="18430" y="13428"/>
                  </a:lnTo>
                  <a:lnTo>
                    <a:pt x="18693" y="12068"/>
                  </a:lnTo>
                  <a:lnTo>
                    <a:pt x="19088" y="9040"/>
                  </a:lnTo>
                  <a:lnTo>
                    <a:pt x="19615" y="5529"/>
                  </a:lnTo>
                  <a:lnTo>
                    <a:pt x="20053" y="2853"/>
                  </a:lnTo>
                  <a:lnTo>
                    <a:pt x="22247" y="3862"/>
                  </a:lnTo>
                  <a:lnTo>
                    <a:pt x="22291" y="3862"/>
                  </a:lnTo>
                  <a:lnTo>
                    <a:pt x="27689" y="5222"/>
                  </a:lnTo>
                  <a:lnTo>
                    <a:pt x="27820" y="5222"/>
                  </a:lnTo>
                  <a:lnTo>
                    <a:pt x="29268" y="4608"/>
                  </a:lnTo>
                  <a:lnTo>
                    <a:pt x="32121" y="3028"/>
                  </a:lnTo>
                  <a:lnTo>
                    <a:pt x="34534" y="1405"/>
                  </a:lnTo>
                  <a:lnTo>
                    <a:pt x="34578" y="1361"/>
                  </a:lnTo>
                  <a:lnTo>
                    <a:pt x="35324" y="308"/>
                  </a:lnTo>
                  <a:lnTo>
                    <a:pt x="35368" y="220"/>
                  </a:lnTo>
                  <a:lnTo>
                    <a:pt x="35368" y="176"/>
                  </a:lnTo>
                  <a:lnTo>
                    <a:pt x="35368" y="88"/>
                  </a:lnTo>
                  <a:lnTo>
                    <a:pt x="35324" y="44"/>
                  </a:lnTo>
                  <a:lnTo>
                    <a:pt x="3523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3" name="Google Shape;5343;p168"/>
            <p:cNvSpPr/>
            <p:nvPr/>
          </p:nvSpPr>
          <p:spPr>
            <a:xfrm>
              <a:off x="3598275" y="630025"/>
              <a:ext cx="656025" cy="832650"/>
            </a:xfrm>
            <a:custGeom>
              <a:avLst/>
              <a:gdLst/>
              <a:ahLst/>
              <a:cxnLst/>
              <a:rect l="l" t="t" r="r" b="b"/>
              <a:pathLst>
                <a:path w="26241" h="33306" extrusionOk="0">
                  <a:moveTo>
                    <a:pt x="26021" y="0"/>
                  </a:moveTo>
                  <a:lnTo>
                    <a:pt x="25626" y="132"/>
                  </a:lnTo>
                  <a:lnTo>
                    <a:pt x="24090" y="263"/>
                  </a:lnTo>
                  <a:lnTo>
                    <a:pt x="24003" y="263"/>
                  </a:lnTo>
                  <a:lnTo>
                    <a:pt x="20141" y="2984"/>
                  </a:lnTo>
                  <a:lnTo>
                    <a:pt x="17377" y="5310"/>
                  </a:lnTo>
                  <a:lnTo>
                    <a:pt x="14832" y="7811"/>
                  </a:lnTo>
                  <a:lnTo>
                    <a:pt x="13691" y="9303"/>
                  </a:lnTo>
                  <a:lnTo>
                    <a:pt x="13647" y="9390"/>
                  </a:lnTo>
                  <a:lnTo>
                    <a:pt x="13384" y="10619"/>
                  </a:lnTo>
                  <a:lnTo>
                    <a:pt x="11672" y="12725"/>
                  </a:lnTo>
                  <a:lnTo>
                    <a:pt x="10839" y="13735"/>
                  </a:lnTo>
                  <a:lnTo>
                    <a:pt x="9961" y="14744"/>
                  </a:lnTo>
                  <a:lnTo>
                    <a:pt x="9127" y="15841"/>
                  </a:lnTo>
                  <a:lnTo>
                    <a:pt x="8293" y="17026"/>
                  </a:lnTo>
                  <a:lnTo>
                    <a:pt x="7460" y="18210"/>
                  </a:lnTo>
                  <a:lnTo>
                    <a:pt x="6626" y="19483"/>
                  </a:lnTo>
                  <a:lnTo>
                    <a:pt x="5836" y="20755"/>
                  </a:lnTo>
                  <a:lnTo>
                    <a:pt x="5090" y="22072"/>
                  </a:lnTo>
                  <a:lnTo>
                    <a:pt x="4344" y="23388"/>
                  </a:lnTo>
                  <a:lnTo>
                    <a:pt x="3598" y="24749"/>
                  </a:lnTo>
                  <a:lnTo>
                    <a:pt x="2896" y="26153"/>
                  </a:lnTo>
                  <a:lnTo>
                    <a:pt x="2238" y="27513"/>
                  </a:lnTo>
                  <a:lnTo>
                    <a:pt x="1624" y="28917"/>
                  </a:lnTo>
                  <a:lnTo>
                    <a:pt x="1053" y="30321"/>
                  </a:lnTo>
                  <a:lnTo>
                    <a:pt x="483" y="31682"/>
                  </a:lnTo>
                  <a:lnTo>
                    <a:pt x="0" y="33086"/>
                  </a:lnTo>
                  <a:lnTo>
                    <a:pt x="0" y="33130"/>
                  </a:lnTo>
                  <a:lnTo>
                    <a:pt x="0" y="33217"/>
                  </a:lnTo>
                  <a:lnTo>
                    <a:pt x="44" y="33261"/>
                  </a:lnTo>
                  <a:lnTo>
                    <a:pt x="132" y="33305"/>
                  </a:lnTo>
                  <a:lnTo>
                    <a:pt x="176" y="33305"/>
                  </a:lnTo>
                  <a:lnTo>
                    <a:pt x="263" y="33261"/>
                  </a:lnTo>
                  <a:lnTo>
                    <a:pt x="351" y="33217"/>
                  </a:lnTo>
                  <a:lnTo>
                    <a:pt x="834" y="31813"/>
                  </a:lnTo>
                  <a:lnTo>
                    <a:pt x="1360" y="30453"/>
                  </a:lnTo>
                  <a:lnTo>
                    <a:pt x="1931" y="29049"/>
                  </a:lnTo>
                  <a:lnTo>
                    <a:pt x="2589" y="27688"/>
                  </a:lnTo>
                  <a:lnTo>
                    <a:pt x="3247" y="26284"/>
                  </a:lnTo>
                  <a:lnTo>
                    <a:pt x="3905" y="24924"/>
                  </a:lnTo>
                  <a:lnTo>
                    <a:pt x="4651" y="23564"/>
                  </a:lnTo>
                  <a:lnTo>
                    <a:pt x="5397" y="22247"/>
                  </a:lnTo>
                  <a:lnTo>
                    <a:pt x="6143" y="20931"/>
                  </a:lnTo>
                  <a:lnTo>
                    <a:pt x="6933" y="19658"/>
                  </a:lnTo>
                  <a:lnTo>
                    <a:pt x="7767" y="18430"/>
                  </a:lnTo>
                  <a:lnTo>
                    <a:pt x="8557" y="17201"/>
                  </a:lnTo>
                  <a:lnTo>
                    <a:pt x="9390" y="16060"/>
                  </a:lnTo>
                  <a:lnTo>
                    <a:pt x="10268" y="14963"/>
                  </a:lnTo>
                  <a:lnTo>
                    <a:pt x="11102" y="13954"/>
                  </a:lnTo>
                  <a:lnTo>
                    <a:pt x="11936" y="12945"/>
                  </a:lnTo>
                  <a:lnTo>
                    <a:pt x="13691" y="10795"/>
                  </a:lnTo>
                  <a:lnTo>
                    <a:pt x="13735" y="10751"/>
                  </a:lnTo>
                  <a:lnTo>
                    <a:pt x="13998" y="9478"/>
                  </a:lnTo>
                  <a:lnTo>
                    <a:pt x="15095" y="8030"/>
                  </a:lnTo>
                  <a:lnTo>
                    <a:pt x="17596" y="5573"/>
                  </a:lnTo>
                  <a:lnTo>
                    <a:pt x="20361" y="3291"/>
                  </a:lnTo>
                  <a:lnTo>
                    <a:pt x="24134" y="614"/>
                  </a:lnTo>
                  <a:lnTo>
                    <a:pt x="25670" y="483"/>
                  </a:lnTo>
                  <a:lnTo>
                    <a:pt x="26109" y="351"/>
                  </a:lnTo>
                  <a:lnTo>
                    <a:pt x="26153" y="307"/>
                  </a:lnTo>
                  <a:lnTo>
                    <a:pt x="26197" y="263"/>
                  </a:lnTo>
                  <a:lnTo>
                    <a:pt x="26241" y="176"/>
                  </a:lnTo>
                  <a:lnTo>
                    <a:pt x="26241" y="132"/>
                  </a:lnTo>
                  <a:lnTo>
                    <a:pt x="26197" y="88"/>
                  </a:lnTo>
                  <a:lnTo>
                    <a:pt x="26153" y="44"/>
                  </a:lnTo>
                  <a:lnTo>
                    <a:pt x="2606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4" name="Google Shape;5344;p168"/>
            <p:cNvSpPr/>
            <p:nvPr/>
          </p:nvSpPr>
          <p:spPr>
            <a:xfrm>
              <a:off x="3611425" y="1686425"/>
              <a:ext cx="2121650" cy="846925"/>
            </a:xfrm>
            <a:custGeom>
              <a:avLst/>
              <a:gdLst/>
              <a:ahLst/>
              <a:cxnLst/>
              <a:rect l="l" t="t" r="r" b="b"/>
              <a:pathLst>
                <a:path w="84866" h="33877" extrusionOk="0">
                  <a:moveTo>
                    <a:pt x="80478" y="1"/>
                  </a:moveTo>
                  <a:lnTo>
                    <a:pt x="76923" y="483"/>
                  </a:lnTo>
                  <a:lnTo>
                    <a:pt x="73632" y="834"/>
                  </a:lnTo>
                  <a:lnTo>
                    <a:pt x="70824" y="1098"/>
                  </a:lnTo>
                  <a:lnTo>
                    <a:pt x="68849" y="1405"/>
                  </a:lnTo>
                  <a:lnTo>
                    <a:pt x="68805" y="1405"/>
                  </a:lnTo>
                  <a:lnTo>
                    <a:pt x="67533" y="1888"/>
                  </a:lnTo>
                  <a:lnTo>
                    <a:pt x="67489" y="1931"/>
                  </a:lnTo>
                  <a:lnTo>
                    <a:pt x="65558" y="3731"/>
                  </a:lnTo>
                  <a:lnTo>
                    <a:pt x="63145" y="5266"/>
                  </a:lnTo>
                  <a:lnTo>
                    <a:pt x="59239" y="6934"/>
                  </a:lnTo>
                  <a:lnTo>
                    <a:pt x="54939" y="8514"/>
                  </a:lnTo>
                  <a:lnTo>
                    <a:pt x="51824" y="9611"/>
                  </a:lnTo>
                  <a:lnTo>
                    <a:pt x="48752" y="10269"/>
                  </a:lnTo>
                  <a:lnTo>
                    <a:pt x="48708" y="10313"/>
                  </a:lnTo>
                  <a:lnTo>
                    <a:pt x="41292" y="13999"/>
                  </a:lnTo>
                  <a:lnTo>
                    <a:pt x="41248" y="14042"/>
                  </a:lnTo>
                  <a:lnTo>
                    <a:pt x="37475" y="16456"/>
                  </a:lnTo>
                  <a:lnTo>
                    <a:pt x="35105" y="17816"/>
                  </a:lnTo>
                  <a:lnTo>
                    <a:pt x="32999" y="18387"/>
                  </a:lnTo>
                  <a:lnTo>
                    <a:pt x="32955" y="18387"/>
                  </a:lnTo>
                  <a:lnTo>
                    <a:pt x="29181" y="20537"/>
                  </a:lnTo>
                  <a:lnTo>
                    <a:pt x="26987" y="21722"/>
                  </a:lnTo>
                  <a:lnTo>
                    <a:pt x="26153" y="21853"/>
                  </a:lnTo>
                  <a:lnTo>
                    <a:pt x="23170" y="21063"/>
                  </a:lnTo>
                  <a:lnTo>
                    <a:pt x="21634" y="20756"/>
                  </a:lnTo>
                  <a:lnTo>
                    <a:pt x="21546" y="20800"/>
                  </a:lnTo>
                  <a:lnTo>
                    <a:pt x="20888" y="21107"/>
                  </a:lnTo>
                  <a:lnTo>
                    <a:pt x="20800" y="21151"/>
                  </a:lnTo>
                  <a:lnTo>
                    <a:pt x="20273" y="21941"/>
                  </a:lnTo>
                  <a:lnTo>
                    <a:pt x="20273" y="21985"/>
                  </a:lnTo>
                  <a:lnTo>
                    <a:pt x="19747" y="24047"/>
                  </a:lnTo>
                  <a:lnTo>
                    <a:pt x="19747" y="24091"/>
                  </a:lnTo>
                  <a:lnTo>
                    <a:pt x="19308" y="27382"/>
                  </a:lnTo>
                  <a:lnTo>
                    <a:pt x="18430" y="30234"/>
                  </a:lnTo>
                  <a:lnTo>
                    <a:pt x="18036" y="32955"/>
                  </a:lnTo>
                  <a:lnTo>
                    <a:pt x="17816" y="33438"/>
                  </a:lnTo>
                  <a:lnTo>
                    <a:pt x="17553" y="33525"/>
                  </a:lnTo>
                  <a:lnTo>
                    <a:pt x="14788" y="32955"/>
                  </a:lnTo>
                  <a:lnTo>
                    <a:pt x="11848" y="32121"/>
                  </a:lnTo>
                  <a:lnTo>
                    <a:pt x="9172" y="31419"/>
                  </a:lnTo>
                  <a:lnTo>
                    <a:pt x="9128" y="31419"/>
                  </a:lnTo>
                  <a:lnTo>
                    <a:pt x="6144" y="31331"/>
                  </a:lnTo>
                  <a:lnTo>
                    <a:pt x="2897" y="31068"/>
                  </a:lnTo>
                  <a:lnTo>
                    <a:pt x="220" y="30629"/>
                  </a:lnTo>
                  <a:lnTo>
                    <a:pt x="132" y="30629"/>
                  </a:lnTo>
                  <a:lnTo>
                    <a:pt x="88" y="30673"/>
                  </a:lnTo>
                  <a:lnTo>
                    <a:pt x="45" y="30717"/>
                  </a:lnTo>
                  <a:lnTo>
                    <a:pt x="1" y="30761"/>
                  </a:lnTo>
                  <a:lnTo>
                    <a:pt x="1" y="30849"/>
                  </a:lnTo>
                  <a:lnTo>
                    <a:pt x="45" y="30893"/>
                  </a:lnTo>
                  <a:lnTo>
                    <a:pt x="88" y="30980"/>
                  </a:lnTo>
                  <a:lnTo>
                    <a:pt x="132" y="30980"/>
                  </a:lnTo>
                  <a:lnTo>
                    <a:pt x="2853" y="31419"/>
                  </a:lnTo>
                  <a:lnTo>
                    <a:pt x="6144" y="31682"/>
                  </a:lnTo>
                  <a:lnTo>
                    <a:pt x="9128" y="31770"/>
                  </a:lnTo>
                  <a:lnTo>
                    <a:pt x="11761" y="32472"/>
                  </a:lnTo>
                  <a:lnTo>
                    <a:pt x="14701" y="33306"/>
                  </a:lnTo>
                  <a:lnTo>
                    <a:pt x="17553" y="33876"/>
                  </a:lnTo>
                  <a:lnTo>
                    <a:pt x="17641" y="33876"/>
                  </a:lnTo>
                  <a:lnTo>
                    <a:pt x="18036" y="33701"/>
                  </a:lnTo>
                  <a:lnTo>
                    <a:pt x="18123" y="33613"/>
                  </a:lnTo>
                  <a:lnTo>
                    <a:pt x="18387" y="33043"/>
                  </a:lnTo>
                  <a:lnTo>
                    <a:pt x="18387" y="32999"/>
                  </a:lnTo>
                  <a:lnTo>
                    <a:pt x="18781" y="30322"/>
                  </a:lnTo>
                  <a:lnTo>
                    <a:pt x="19659" y="27470"/>
                  </a:lnTo>
                  <a:lnTo>
                    <a:pt x="20098" y="24135"/>
                  </a:lnTo>
                  <a:lnTo>
                    <a:pt x="20624" y="22116"/>
                  </a:lnTo>
                  <a:lnTo>
                    <a:pt x="21063" y="21414"/>
                  </a:lnTo>
                  <a:lnTo>
                    <a:pt x="21634" y="21107"/>
                  </a:lnTo>
                  <a:lnTo>
                    <a:pt x="23082" y="21414"/>
                  </a:lnTo>
                  <a:lnTo>
                    <a:pt x="26110" y="22204"/>
                  </a:lnTo>
                  <a:lnTo>
                    <a:pt x="26197" y="22204"/>
                  </a:lnTo>
                  <a:lnTo>
                    <a:pt x="27031" y="22073"/>
                  </a:lnTo>
                  <a:lnTo>
                    <a:pt x="27119" y="22029"/>
                  </a:lnTo>
                  <a:lnTo>
                    <a:pt x="29357" y="20844"/>
                  </a:lnTo>
                  <a:lnTo>
                    <a:pt x="33130" y="18738"/>
                  </a:lnTo>
                  <a:lnTo>
                    <a:pt x="35193" y="18123"/>
                  </a:lnTo>
                  <a:lnTo>
                    <a:pt x="35237" y="18123"/>
                  </a:lnTo>
                  <a:lnTo>
                    <a:pt x="37650" y="16763"/>
                  </a:lnTo>
                  <a:lnTo>
                    <a:pt x="41424" y="14306"/>
                  </a:lnTo>
                  <a:lnTo>
                    <a:pt x="48840" y="10620"/>
                  </a:lnTo>
                  <a:lnTo>
                    <a:pt x="51911" y="9918"/>
                  </a:lnTo>
                  <a:lnTo>
                    <a:pt x="55071" y="8821"/>
                  </a:lnTo>
                  <a:lnTo>
                    <a:pt x="59371" y="7241"/>
                  </a:lnTo>
                  <a:lnTo>
                    <a:pt x="63276" y="5574"/>
                  </a:lnTo>
                  <a:lnTo>
                    <a:pt x="63320" y="5574"/>
                  </a:lnTo>
                  <a:lnTo>
                    <a:pt x="65778" y="4038"/>
                  </a:lnTo>
                  <a:lnTo>
                    <a:pt x="65778" y="3994"/>
                  </a:lnTo>
                  <a:lnTo>
                    <a:pt x="67708" y="2195"/>
                  </a:lnTo>
                  <a:lnTo>
                    <a:pt x="68893" y="1756"/>
                  </a:lnTo>
                  <a:lnTo>
                    <a:pt x="70868" y="1405"/>
                  </a:lnTo>
                  <a:lnTo>
                    <a:pt x="73676" y="1186"/>
                  </a:lnTo>
                  <a:lnTo>
                    <a:pt x="76967" y="834"/>
                  </a:lnTo>
                  <a:lnTo>
                    <a:pt x="80478" y="352"/>
                  </a:lnTo>
                  <a:lnTo>
                    <a:pt x="81882" y="571"/>
                  </a:lnTo>
                  <a:lnTo>
                    <a:pt x="82233" y="834"/>
                  </a:lnTo>
                  <a:lnTo>
                    <a:pt x="82672" y="2458"/>
                  </a:lnTo>
                  <a:lnTo>
                    <a:pt x="83461" y="6144"/>
                  </a:lnTo>
                  <a:lnTo>
                    <a:pt x="84558" y="11059"/>
                  </a:lnTo>
                  <a:lnTo>
                    <a:pt x="84558" y="11146"/>
                  </a:lnTo>
                  <a:lnTo>
                    <a:pt x="84602" y="11190"/>
                  </a:lnTo>
                  <a:lnTo>
                    <a:pt x="84822" y="11190"/>
                  </a:lnTo>
                  <a:lnTo>
                    <a:pt x="84866" y="11146"/>
                  </a:lnTo>
                  <a:lnTo>
                    <a:pt x="84866" y="11059"/>
                  </a:lnTo>
                  <a:lnTo>
                    <a:pt x="84866" y="11015"/>
                  </a:lnTo>
                  <a:lnTo>
                    <a:pt x="83812" y="6056"/>
                  </a:lnTo>
                  <a:lnTo>
                    <a:pt x="82979" y="2370"/>
                  </a:lnTo>
                  <a:lnTo>
                    <a:pt x="82540" y="703"/>
                  </a:lnTo>
                  <a:lnTo>
                    <a:pt x="82496" y="615"/>
                  </a:lnTo>
                  <a:lnTo>
                    <a:pt x="82101" y="264"/>
                  </a:lnTo>
                  <a:lnTo>
                    <a:pt x="82013" y="220"/>
                  </a:lnTo>
                  <a:lnTo>
                    <a:pt x="8052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5" name="Google Shape;5345;p168"/>
            <p:cNvSpPr/>
            <p:nvPr/>
          </p:nvSpPr>
          <p:spPr>
            <a:xfrm>
              <a:off x="3555475" y="722150"/>
              <a:ext cx="443225" cy="703225"/>
            </a:xfrm>
            <a:custGeom>
              <a:avLst/>
              <a:gdLst/>
              <a:ahLst/>
              <a:cxnLst/>
              <a:rect l="l" t="t" r="r" b="b"/>
              <a:pathLst>
                <a:path w="17729" h="28129" extrusionOk="0">
                  <a:moveTo>
                    <a:pt x="17509" y="1"/>
                  </a:moveTo>
                  <a:lnTo>
                    <a:pt x="17465" y="45"/>
                  </a:lnTo>
                  <a:lnTo>
                    <a:pt x="14174" y="3248"/>
                  </a:lnTo>
                  <a:lnTo>
                    <a:pt x="14130" y="3248"/>
                  </a:lnTo>
                  <a:lnTo>
                    <a:pt x="9742" y="10225"/>
                  </a:lnTo>
                  <a:lnTo>
                    <a:pt x="7680" y="13121"/>
                  </a:lnTo>
                  <a:lnTo>
                    <a:pt x="7636" y="13121"/>
                  </a:lnTo>
                  <a:lnTo>
                    <a:pt x="6363" y="15710"/>
                  </a:lnTo>
                  <a:lnTo>
                    <a:pt x="4608" y="18913"/>
                  </a:lnTo>
                  <a:lnTo>
                    <a:pt x="3028" y="22073"/>
                  </a:lnTo>
                  <a:lnTo>
                    <a:pt x="1361" y="24969"/>
                  </a:lnTo>
                  <a:lnTo>
                    <a:pt x="1" y="27909"/>
                  </a:lnTo>
                  <a:lnTo>
                    <a:pt x="1" y="27953"/>
                  </a:lnTo>
                  <a:lnTo>
                    <a:pt x="1" y="28040"/>
                  </a:lnTo>
                  <a:lnTo>
                    <a:pt x="45" y="28084"/>
                  </a:lnTo>
                  <a:lnTo>
                    <a:pt x="88" y="28128"/>
                  </a:lnTo>
                  <a:lnTo>
                    <a:pt x="264" y="28128"/>
                  </a:lnTo>
                  <a:lnTo>
                    <a:pt x="352" y="28040"/>
                  </a:lnTo>
                  <a:lnTo>
                    <a:pt x="1668" y="25144"/>
                  </a:lnTo>
                  <a:lnTo>
                    <a:pt x="3336" y="22204"/>
                  </a:lnTo>
                  <a:lnTo>
                    <a:pt x="4915" y="19089"/>
                  </a:lnTo>
                  <a:lnTo>
                    <a:pt x="6671" y="15886"/>
                  </a:lnTo>
                  <a:lnTo>
                    <a:pt x="7943" y="13297"/>
                  </a:lnTo>
                  <a:lnTo>
                    <a:pt x="10005" y="10401"/>
                  </a:lnTo>
                  <a:lnTo>
                    <a:pt x="14437" y="3468"/>
                  </a:lnTo>
                  <a:lnTo>
                    <a:pt x="17685" y="308"/>
                  </a:lnTo>
                  <a:lnTo>
                    <a:pt x="17728" y="264"/>
                  </a:lnTo>
                  <a:lnTo>
                    <a:pt x="17728" y="176"/>
                  </a:lnTo>
                  <a:lnTo>
                    <a:pt x="17728" y="133"/>
                  </a:lnTo>
                  <a:lnTo>
                    <a:pt x="17685" y="45"/>
                  </a:lnTo>
                  <a:lnTo>
                    <a:pt x="1764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6" name="Google Shape;5346;p168"/>
            <p:cNvSpPr/>
            <p:nvPr/>
          </p:nvSpPr>
          <p:spPr>
            <a:xfrm>
              <a:off x="3597175" y="1741275"/>
              <a:ext cx="2098600" cy="818400"/>
            </a:xfrm>
            <a:custGeom>
              <a:avLst/>
              <a:gdLst/>
              <a:ahLst/>
              <a:cxnLst/>
              <a:rect l="l" t="t" r="r" b="b"/>
              <a:pathLst>
                <a:path w="83944" h="32736" extrusionOk="0">
                  <a:moveTo>
                    <a:pt x="77976" y="1"/>
                  </a:moveTo>
                  <a:lnTo>
                    <a:pt x="74773" y="264"/>
                  </a:lnTo>
                  <a:lnTo>
                    <a:pt x="72052" y="571"/>
                  </a:lnTo>
                  <a:lnTo>
                    <a:pt x="70121" y="1054"/>
                  </a:lnTo>
                  <a:lnTo>
                    <a:pt x="70077" y="1054"/>
                  </a:lnTo>
                  <a:lnTo>
                    <a:pt x="69068" y="1537"/>
                  </a:lnTo>
                  <a:lnTo>
                    <a:pt x="69024" y="1537"/>
                  </a:lnTo>
                  <a:lnTo>
                    <a:pt x="66742" y="3599"/>
                  </a:lnTo>
                  <a:lnTo>
                    <a:pt x="63934" y="5003"/>
                  </a:lnTo>
                  <a:lnTo>
                    <a:pt x="59371" y="6671"/>
                  </a:lnTo>
                  <a:lnTo>
                    <a:pt x="54719" y="8338"/>
                  </a:lnTo>
                  <a:lnTo>
                    <a:pt x="52306" y="9172"/>
                  </a:lnTo>
                  <a:lnTo>
                    <a:pt x="49410" y="9654"/>
                  </a:lnTo>
                  <a:lnTo>
                    <a:pt x="49322" y="9654"/>
                  </a:lnTo>
                  <a:lnTo>
                    <a:pt x="43486" y="12682"/>
                  </a:lnTo>
                  <a:lnTo>
                    <a:pt x="40283" y="14569"/>
                  </a:lnTo>
                  <a:lnTo>
                    <a:pt x="37430" y="16236"/>
                  </a:lnTo>
                  <a:lnTo>
                    <a:pt x="36202" y="16675"/>
                  </a:lnTo>
                  <a:lnTo>
                    <a:pt x="33174" y="17334"/>
                  </a:lnTo>
                  <a:lnTo>
                    <a:pt x="33130" y="17377"/>
                  </a:lnTo>
                  <a:lnTo>
                    <a:pt x="30453" y="18562"/>
                  </a:lnTo>
                  <a:lnTo>
                    <a:pt x="27996" y="19922"/>
                  </a:lnTo>
                  <a:lnTo>
                    <a:pt x="26899" y="20449"/>
                  </a:lnTo>
                  <a:lnTo>
                    <a:pt x="23696" y="19615"/>
                  </a:lnTo>
                  <a:lnTo>
                    <a:pt x="22599" y="19440"/>
                  </a:lnTo>
                  <a:lnTo>
                    <a:pt x="22467" y="19440"/>
                  </a:lnTo>
                  <a:lnTo>
                    <a:pt x="22028" y="19659"/>
                  </a:lnTo>
                  <a:lnTo>
                    <a:pt x="21940" y="19703"/>
                  </a:lnTo>
                  <a:lnTo>
                    <a:pt x="21633" y="20186"/>
                  </a:lnTo>
                  <a:lnTo>
                    <a:pt x="21589" y="20273"/>
                  </a:lnTo>
                  <a:lnTo>
                    <a:pt x="20712" y="25539"/>
                  </a:lnTo>
                  <a:lnTo>
                    <a:pt x="20010" y="28040"/>
                  </a:lnTo>
                  <a:lnTo>
                    <a:pt x="20010" y="28084"/>
                  </a:lnTo>
                  <a:lnTo>
                    <a:pt x="19571" y="31419"/>
                  </a:lnTo>
                  <a:lnTo>
                    <a:pt x="19176" y="32077"/>
                  </a:lnTo>
                  <a:lnTo>
                    <a:pt x="18123" y="32384"/>
                  </a:lnTo>
                  <a:lnTo>
                    <a:pt x="16236" y="32253"/>
                  </a:lnTo>
                  <a:lnTo>
                    <a:pt x="11848" y="31200"/>
                  </a:lnTo>
                  <a:lnTo>
                    <a:pt x="9303" y="30498"/>
                  </a:lnTo>
                  <a:lnTo>
                    <a:pt x="9303" y="30454"/>
                  </a:lnTo>
                  <a:lnTo>
                    <a:pt x="6319" y="30147"/>
                  </a:lnTo>
                  <a:lnTo>
                    <a:pt x="2282" y="29576"/>
                  </a:lnTo>
                  <a:lnTo>
                    <a:pt x="220" y="29225"/>
                  </a:lnTo>
                  <a:lnTo>
                    <a:pt x="132" y="29225"/>
                  </a:lnTo>
                  <a:lnTo>
                    <a:pt x="88" y="29269"/>
                  </a:lnTo>
                  <a:lnTo>
                    <a:pt x="44" y="29313"/>
                  </a:lnTo>
                  <a:lnTo>
                    <a:pt x="0" y="29357"/>
                  </a:lnTo>
                  <a:lnTo>
                    <a:pt x="0" y="29444"/>
                  </a:lnTo>
                  <a:lnTo>
                    <a:pt x="44" y="29488"/>
                  </a:lnTo>
                  <a:lnTo>
                    <a:pt x="88" y="29532"/>
                  </a:lnTo>
                  <a:lnTo>
                    <a:pt x="132" y="29576"/>
                  </a:lnTo>
                  <a:lnTo>
                    <a:pt x="2238" y="29883"/>
                  </a:lnTo>
                  <a:lnTo>
                    <a:pt x="6275" y="30498"/>
                  </a:lnTo>
                  <a:lnTo>
                    <a:pt x="9259" y="30805"/>
                  </a:lnTo>
                  <a:lnTo>
                    <a:pt x="11760" y="31507"/>
                  </a:lnTo>
                  <a:lnTo>
                    <a:pt x="16148" y="32604"/>
                  </a:lnTo>
                  <a:lnTo>
                    <a:pt x="16192" y="32604"/>
                  </a:lnTo>
                  <a:lnTo>
                    <a:pt x="18167" y="32735"/>
                  </a:lnTo>
                  <a:lnTo>
                    <a:pt x="18211" y="32735"/>
                  </a:lnTo>
                  <a:lnTo>
                    <a:pt x="19308" y="32384"/>
                  </a:lnTo>
                  <a:lnTo>
                    <a:pt x="19395" y="32341"/>
                  </a:lnTo>
                  <a:lnTo>
                    <a:pt x="19878" y="31595"/>
                  </a:lnTo>
                  <a:lnTo>
                    <a:pt x="19922" y="31507"/>
                  </a:lnTo>
                  <a:lnTo>
                    <a:pt x="20317" y="28128"/>
                  </a:lnTo>
                  <a:lnTo>
                    <a:pt x="21063" y="25627"/>
                  </a:lnTo>
                  <a:lnTo>
                    <a:pt x="21940" y="20361"/>
                  </a:lnTo>
                  <a:lnTo>
                    <a:pt x="22204" y="19922"/>
                  </a:lnTo>
                  <a:lnTo>
                    <a:pt x="22555" y="19791"/>
                  </a:lnTo>
                  <a:lnTo>
                    <a:pt x="23608" y="19966"/>
                  </a:lnTo>
                  <a:lnTo>
                    <a:pt x="26899" y="20800"/>
                  </a:lnTo>
                  <a:lnTo>
                    <a:pt x="26987" y="20756"/>
                  </a:lnTo>
                  <a:lnTo>
                    <a:pt x="28171" y="20230"/>
                  </a:lnTo>
                  <a:lnTo>
                    <a:pt x="30629" y="18869"/>
                  </a:lnTo>
                  <a:lnTo>
                    <a:pt x="33262" y="17685"/>
                  </a:lnTo>
                  <a:lnTo>
                    <a:pt x="36289" y="17026"/>
                  </a:lnTo>
                  <a:lnTo>
                    <a:pt x="37562" y="16544"/>
                  </a:lnTo>
                  <a:lnTo>
                    <a:pt x="37606" y="16544"/>
                  </a:lnTo>
                  <a:lnTo>
                    <a:pt x="40458" y="14876"/>
                  </a:lnTo>
                  <a:lnTo>
                    <a:pt x="43661" y="12989"/>
                  </a:lnTo>
                  <a:lnTo>
                    <a:pt x="49454" y="10005"/>
                  </a:lnTo>
                  <a:lnTo>
                    <a:pt x="52350" y="9523"/>
                  </a:lnTo>
                  <a:lnTo>
                    <a:pt x="52394" y="9523"/>
                  </a:lnTo>
                  <a:lnTo>
                    <a:pt x="54851" y="8689"/>
                  </a:lnTo>
                  <a:lnTo>
                    <a:pt x="59502" y="7022"/>
                  </a:lnTo>
                  <a:lnTo>
                    <a:pt x="64066" y="5310"/>
                  </a:lnTo>
                  <a:lnTo>
                    <a:pt x="66918" y="3906"/>
                  </a:lnTo>
                  <a:lnTo>
                    <a:pt x="66962" y="3906"/>
                  </a:lnTo>
                  <a:lnTo>
                    <a:pt x="69200" y="1844"/>
                  </a:lnTo>
                  <a:lnTo>
                    <a:pt x="70209" y="1405"/>
                  </a:lnTo>
                  <a:lnTo>
                    <a:pt x="72140" y="922"/>
                  </a:lnTo>
                  <a:lnTo>
                    <a:pt x="74773" y="571"/>
                  </a:lnTo>
                  <a:lnTo>
                    <a:pt x="78020" y="352"/>
                  </a:lnTo>
                  <a:lnTo>
                    <a:pt x="79556" y="571"/>
                  </a:lnTo>
                  <a:lnTo>
                    <a:pt x="80828" y="1537"/>
                  </a:lnTo>
                  <a:lnTo>
                    <a:pt x="81837" y="3423"/>
                  </a:lnTo>
                  <a:lnTo>
                    <a:pt x="82583" y="5925"/>
                  </a:lnTo>
                  <a:lnTo>
                    <a:pt x="83505" y="10795"/>
                  </a:lnTo>
                  <a:lnTo>
                    <a:pt x="83593" y="11410"/>
                  </a:lnTo>
                  <a:lnTo>
                    <a:pt x="83636" y="11454"/>
                  </a:lnTo>
                  <a:lnTo>
                    <a:pt x="83680" y="11497"/>
                  </a:lnTo>
                  <a:lnTo>
                    <a:pt x="83768" y="11541"/>
                  </a:lnTo>
                  <a:lnTo>
                    <a:pt x="83812" y="11541"/>
                  </a:lnTo>
                  <a:lnTo>
                    <a:pt x="83900" y="11497"/>
                  </a:lnTo>
                  <a:lnTo>
                    <a:pt x="83944" y="11454"/>
                  </a:lnTo>
                  <a:lnTo>
                    <a:pt x="83944" y="11410"/>
                  </a:lnTo>
                  <a:lnTo>
                    <a:pt x="83944" y="11322"/>
                  </a:lnTo>
                  <a:lnTo>
                    <a:pt x="83856" y="10708"/>
                  </a:lnTo>
                  <a:lnTo>
                    <a:pt x="82891" y="5837"/>
                  </a:lnTo>
                  <a:lnTo>
                    <a:pt x="82145" y="3292"/>
                  </a:lnTo>
                  <a:lnTo>
                    <a:pt x="82145" y="3248"/>
                  </a:lnTo>
                  <a:lnTo>
                    <a:pt x="81135" y="1317"/>
                  </a:lnTo>
                  <a:lnTo>
                    <a:pt x="81091" y="1273"/>
                  </a:lnTo>
                  <a:lnTo>
                    <a:pt x="79731" y="264"/>
                  </a:lnTo>
                  <a:lnTo>
                    <a:pt x="79643" y="220"/>
                  </a:lnTo>
                  <a:lnTo>
                    <a:pt x="780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7" name="Google Shape;5347;p168"/>
            <p:cNvSpPr/>
            <p:nvPr/>
          </p:nvSpPr>
          <p:spPr>
            <a:xfrm>
              <a:off x="3524775" y="759450"/>
              <a:ext cx="388350" cy="654950"/>
            </a:xfrm>
            <a:custGeom>
              <a:avLst/>
              <a:gdLst/>
              <a:ahLst/>
              <a:cxnLst/>
              <a:rect l="l" t="t" r="r" b="b"/>
              <a:pathLst>
                <a:path w="15534" h="26198" extrusionOk="0">
                  <a:moveTo>
                    <a:pt x="15358" y="1"/>
                  </a:moveTo>
                  <a:lnTo>
                    <a:pt x="15270" y="45"/>
                  </a:lnTo>
                  <a:lnTo>
                    <a:pt x="15227" y="89"/>
                  </a:lnTo>
                  <a:lnTo>
                    <a:pt x="11672" y="5442"/>
                  </a:lnTo>
                  <a:lnTo>
                    <a:pt x="10005" y="8250"/>
                  </a:lnTo>
                  <a:lnTo>
                    <a:pt x="7899" y="11278"/>
                  </a:lnTo>
                  <a:lnTo>
                    <a:pt x="7855" y="11278"/>
                  </a:lnTo>
                  <a:lnTo>
                    <a:pt x="6407" y="14613"/>
                  </a:lnTo>
                  <a:lnTo>
                    <a:pt x="4871" y="17685"/>
                  </a:lnTo>
                  <a:lnTo>
                    <a:pt x="2501" y="22204"/>
                  </a:lnTo>
                  <a:lnTo>
                    <a:pt x="0" y="25934"/>
                  </a:lnTo>
                  <a:lnTo>
                    <a:pt x="0" y="26022"/>
                  </a:lnTo>
                  <a:lnTo>
                    <a:pt x="0" y="26066"/>
                  </a:lnTo>
                  <a:lnTo>
                    <a:pt x="0" y="26154"/>
                  </a:lnTo>
                  <a:lnTo>
                    <a:pt x="88" y="26197"/>
                  </a:lnTo>
                  <a:lnTo>
                    <a:pt x="263" y="26197"/>
                  </a:lnTo>
                  <a:lnTo>
                    <a:pt x="307" y="26154"/>
                  </a:lnTo>
                  <a:lnTo>
                    <a:pt x="2808" y="22380"/>
                  </a:lnTo>
                  <a:lnTo>
                    <a:pt x="5178" y="17816"/>
                  </a:lnTo>
                  <a:lnTo>
                    <a:pt x="6714" y="14789"/>
                  </a:lnTo>
                  <a:lnTo>
                    <a:pt x="8206" y="11454"/>
                  </a:lnTo>
                  <a:lnTo>
                    <a:pt x="10268" y="8426"/>
                  </a:lnTo>
                  <a:lnTo>
                    <a:pt x="11936" y="5618"/>
                  </a:lnTo>
                  <a:lnTo>
                    <a:pt x="15534" y="264"/>
                  </a:lnTo>
                  <a:lnTo>
                    <a:pt x="15534" y="220"/>
                  </a:lnTo>
                  <a:lnTo>
                    <a:pt x="15534" y="133"/>
                  </a:lnTo>
                  <a:lnTo>
                    <a:pt x="15534" y="89"/>
                  </a:lnTo>
                  <a:lnTo>
                    <a:pt x="15490" y="45"/>
                  </a:lnTo>
                  <a:lnTo>
                    <a:pt x="1540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8" name="Google Shape;5348;p168"/>
            <p:cNvSpPr/>
            <p:nvPr/>
          </p:nvSpPr>
          <p:spPr>
            <a:xfrm>
              <a:off x="3586200" y="1781875"/>
              <a:ext cx="2077775" cy="817300"/>
            </a:xfrm>
            <a:custGeom>
              <a:avLst/>
              <a:gdLst/>
              <a:ahLst/>
              <a:cxnLst/>
              <a:rect l="l" t="t" r="r" b="b"/>
              <a:pathLst>
                <a:path w="83111" h="32692" extrusionOk="0">
                  <a:moveTo>
                    <a:pt x="79907" y="0"/>
                  </a:moveTo>
                  <a:lnTo>
                    <a:pt x="74246" y="483"/>
                  </a:lnTo>
                  <a:lnTo>
                    <a:pt x="74202" y="483"/>
                  </a:lnTo>
                  <a:lnTo>
                    <a:pt x="72008" y="1053"/>
                  </a:lnTo>
                  <a:lnTo>
                    <a:pt x="71964" y="1053"/>
                  </a:lnTo>
                  <a:lnTo>
                    <a:pt x="70780" y="1580"/>
                  </a:lnTo>
                  <a:lnTo>
                    <a:pt x="70736" y="1624"/>
                  </a:lnTo>
                  <a:lnTo>
                    <a:pt x="68761" y="3335"/>
                  </a:lnTo>
                  <a:lnTo>
                    <a:pt x="66392" y="4476"/>
                  </a:lnTo>
                  <a:lnTo>
                    <a:pt x="61565" y="6231"/>
                  </a:lnTo>
                  <a:lnTo>
                    <a:pt x="58669" y="7284"/>
                  </a:lnTo>
                  <a:lnTo>
                    <a:pt x="53579" y="9040"/>
                  </a:lnTo>
                  <a:lnTo>
                    <a:pt x="50902" y="9303"/>
                  </a:lnTo>
                  <a:lnTo>
                    <a:pt x="49849" y="9654"/>
                  </a:lnTo>
                  <a:lnTo>
                    <a:pt x="46865" y="11234"/>
                  </a:lnTo>
                  <a:lnTo>
                    <a:pt x="41511" y="14174"/>
                  </a:lnTo>
                  <a:lnTo>
                    <a:pt x="38703" y="15666"/>
                  </a:lnTo>
                  <a:lnTo>
                    <a:pt x="35719" y="16499"/>
                  </a:lnTo>
                  <a:lnTo>
                    <a:pt x="33218" y="16982"/>
                  </a:lnTo>
                  <a:lnTo>
                    <a:pt x="31199" y="17509"/>
                  </a:lnTo>
                  <a:lnTo>
                    <a:pt x="31156" y="17552"/>
                  </a:lnTo>
                  <a:lnTo>
                    <a:pt x="27996" y="19176"/>
                  </a:lnTo>
                  <a:lnTo>
                    <a:pt x="27162" y="19571"/>
                  </a:lnTo>
                  <a:lnTo>
                    <a:pt x="23652" y="18649"/>
                  </a:lnTo>
                  <a:lnTo>
                    <a:pt x="23608" y="18649"/>
                  </a:lnTo>
                  <a:lnTo>
                    <a:pt x="23082" y="18737"/>
                  </a:lnTo>
                  <a:lnTo>
                    <a:pt x="22994" y="18781"/>
                  </a:lnTo>
                  <a:lnTo>
                    <a:pt x="22950" y="18825"/>
                  </a:lnTo>
                  <a:lnTo>
                    <a:pt x="22643" y="19922"/>
                  </a:lnTo>
                  <a:lnTo>
                    <a:pt x="22599" y="19922"/>
                  </a:lnTo>
                  <a:lnTo>
                    <a:pt x="22160" y="23476"/>
                  </a:lnTo>
                  <a:lnTo>
                    <a:pt x="21282" y="27952"/>
                  </a:lnTo>
                  <a:lnTo>
                    <a:pt x="21282" y="27996"/>
                  </a:lnTo>
                  <a:lnTo>
                    <a:pt x="20975" y="31199"/>
                  </a:lnTo>
                  <a:lnTo>
                    <a:pt x="20931" y="31857"/>
                  </a:lnTo>
                  <a:lnTo>
                    <a:pt x="20668" y="32340"/>
                  </a:lnTo>
                  <a:lnTo>
                    <a:pt x="18913" y="32340"/>
                  </a:lnTo>
                  <a:lnTo>
                    <a:pt x="13823" y="31155"/>
                  </a:lnTo>
                  <a:lnTo>
                    <a:pt x="8382" y="29795"/>
                  </a:lnTo>
                  <a:lnTo>
                    <a:pt x="5047" y="29181"/>
                  </a:lnTo>
                  <a:lnTo>
                    <a:pt x="1273" y="28566"/>
                  </a:lnTo>
                  <a:lnTo>
                    <a:pt x="220" y="28391"/>
                  </a:lnTo>
                  <a:lnTo>
                    <a:pt x="132" y="28391"/>
                  </a:lnTo>
                  <a:lnTo>
                    <a:pt x="88" y="28435"/>
                  </a:lnTo>
                  <a:lnTo>
                    <a:pt x="44" y="28479"/>
                  </a:lnTo>
                  <a:lnTo>
                    <a:pt x="0" y="28566"/>
                  </a:lnTo>
                  <a:lnTo>
                    <a:pt x="0" y="28610"/>
                  </a:lnTo>
                  <a:lnTo>
                    <a:pt x="44" y="28698"/>
                  </a:lnTo>
                  <a:lnTo>
                    <a:pt x="88" y="28742"/>
                  </a:lnTo>
                  <a:lnTo>
                    <a:pt x="132" y="28742"/>
                  </a:lnTo>
                  <a:lnTo>
                    <a:pt x="1229" y="28917"/>
                  </a:lnTo>
                  <a:lnTo>
                    <a:pt x="4959" y="29532"/>
                  </a:lnTo>
                  <a:lnTo>
                    <a:pt x="8294" y="30146"/>
                  </a:lnTo>
                  <a:lnTo>
                    <a:pt x="13735" y="31506"/>
                  </a:lnTo>
                  <a:lnTo>
                    <a:pt x="18825" y="32647"/>
                  </a:lnTo>
                  <a:lnTo>
                    <a:pt x="18869" y="32691"/>
                  </a:lnTo>
                  <a:lnTo>
                    <a:pt x="20756" y="32691"/>
                  </a:lnTo>
                  <a:lnTo>
                    <a:pt x="20844" y="32647"/>
                  </a:lnTo>
                  <a:lnTo>
                    <a:pt x="20931" y="32603"/>
                  </a:lnTo>
                  <a:lnTo>
                    <a:pt x="21239" y="32033"/>
                  </a:lnTo>
                  <a:lnTo>
                    <a:pt x="21239" y="31945"/>
                  </a:lnTo>
                  <a:lnTo>
                    <a:pt x="21326" y="31243"/>
                  </a:lnTo>
                  <a:lnTo>
                    <a:pt x="21633" y="28040"/>
                  </a:lnTo>
                  <a:lnTo>
                    <a:pt x="22467" y="23564"/>
                  </a:lnTo>
                  <a:lnTo>
                    <a:pt x="22950" y="20010"/>
                  </a:lnTo>
                  <a:lnTo>
                    <a:pt x="23257" y="19044"/>
                  </a:lnTo>
                  <a:lnTo>
                    <a:pt x="23608" y="19001"/>
                  </a:lnTo>
                  <a:lnTo>
                    <a:pt x="27119" y="19966"/>
                  </a:lnTo>
                  <a:lnTo>
                    <a:pt x="27250" y="19922"/>
                  </a:lnTo>
                  <a:lnTo>
                    <a:pt x="28172" y="19527"/>
                  </a:lnTo>
                  <a:lnTo>
                    <a:pt x="31287" y="17860"/>
                  </a:lnTo>
                  <a:lnTo>
                    <a:pt x="33306" y="17333"/>
                  </a:lnTo>
                  <a:lnTo>
                    <a:pt x="35807" y="16850"/>
                  </a:lnTo>
                  <a:lnTo>
                    <a:pt x="38791" y="15973"/>
                  </a:lnTo>
                  <a:lnTo>
                    <a:pt x="38835" y="15973"/>
                  </a:lnTo>
                  <a:lnTo>
                    <a:pt x="41643" y="14481"/>
                  </a:lnTo>
                  <a:lnTo>
                    <a:pt x="46996" y="11541"/>
                  </a:lnTo>
                  <a:lnTo>
                    <a:pt x="49980" y="10005"/>
                  </a:lnTo>
                  <a:lnTo>
                    <a:pt x="50990" y="9654"/>
                  </a:lnTo>
                  <a:lnTo>
                    <a:pt x="53622" y="9347"/>
                  </a:lnTo>
                  <a:lnTo>
                    <a:pt x="53666" y="9347"/>
                  </a:lnTo>
                  <a:lnTo>
                    <a:pt x="58800" y="7592"/>
                  </a:lnTo>
                  <a:lnTo>
                    <a:pt x="61696" y="6539"/>
                  </a:lnTo>
                  <a:lnTo>
                    <a:pt x="66523" y="4783"/>
                  </a:lnTo>
                  <a:lnTo>
                    <a:pt x="68937" y="3642"/>
                  </a:lnTo>
                  <a:lnTo>
                    <a:pt x="68981" y="3642"/>
                  </a:lnTo>
                  <a:lnTo>
                    <a:pt x="70911" y="1887"/>
                  </a:lnTo>
                  <a:lnTo>
                    <a:pt x="72096" y="1361"/>
                  </a:lnTo>
                  <a:lnTo>
                    <a:pt x="74290" y="834"/>
                  </a:lnTo>
                  <a:lnTo>
                    <a:pt x="79863" y="351"/>
                  </a:lnTo>
                  <a:lnTo>
                    <a:pt x="80126" y="527"/>
                  </a:lnTo>
                  <a:lnTo>
                    <a:pt x="80390" y="1010"/>
                  </a:lnTo>
                  <a:lnTo>
                    <a:pt x="80872" y="3247"/>
                  </a:lnTo>
                  <a:lnTo>
                    <a:pt x="82276" y="10137"/>
                  </a:lnTo>
                  <a:lnTo>
                    <a:pt x="82759" y="12375"/>
                  </a:lnTo>
                  <a:lnTo>
                    <a:pt x="82803" y="12462"/>
                  </a:lnTo>
                  <a:lnTo>
                    <a:pt x="82847" y="12506"/>
                  </a:lnTo>
                  <a:lnTo>
                    <a:pt x="83066" y="12506"/>
                  </a:lnTo>
                  <a:lnTo>
                    <a:pt x="83110" y="12462"/>
                  </a:lnTo>
                  <a:lnTo>
                    <a:pt x="83110" y="12375"/>
                  </a:lnTo>
                  <a:lnTo>
                    <a:pt x="83110" y="12331"/>
                  </a:lnTo>
                  <a:lnTo>
                    <a:pt x="82584" y="10049"/>
                  </a:lnTo>
                  <a:lnTo>
                    <a:pt x="81223" y="3160"/>
                  </a:lnTo>
                  <a:lnTo>
                    <a:pt x="80741" y="922"/>
                  </a:lnTo>
                  <a:lnTo>
                    <a:pt x="80697" y="878"/>
                  </a:lnTo>
                  <a:lnTo>
                    <a:pt x="80433" y="351"/>
                  </a:lnTo>
                  <a:lnTo>
                    <a:pt x="80390" y="264"/>
                  </a:lnTo>
                  <a:lnTo>
                    <a:pt x="8003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9" name="Google Shape;5349;p168"/>
            <p:cNvSpPr/>
            <p:nvPr/>
          </p:nvSpPr>
          <p:spPr>
            <a:xfrm>
              <a:off x="3491850" y="750675"/>
              <a:ext cx="392750" cy="747100"/>
            </a:xfrm>
            <a:custGeom>
              <a:avLst/>
              <a:gdLst/>
              <a:ahLst/>
              <a:cxnLst/>
              <a:rect l="l" t="t" r="r" b="b"/>
              <a:pathLst>
                <a:path w="15710" h="29884" extrusionOk="0">
                  <a:moveTo>
                    <a:pt x="15490" y="1"/>
                  </a:moveTo>
                  <a:lnTo>
                    <a:pt x="15447" y="45"/>
                  </a:lnTo>
                  <a:lnTo>
                    <a:pt x="15403" y="89"/>
                  </a:lnTo>
                  <a:lnTo>
                    <a:pt x="13165" y="3380"/>
                  </a:lnTo>
                  <a:lnTo>
                    <a:pt x="10356" y="8119"/>
                  </a:lnTo>
                  <a:lnTo>
                    <a:pt x="8996" y="10006"/>
                  </a:lnTo>
                  <a:lnTo>
                    <a:pt x="8996" y="10049"/>
                  </a:lnTo>
                  <a:lnTo>
                    <a:pt x="7636" y="12682"/>
                  </a:lnTo>
                  <a:lnTo>
                    <a:pt x="6100" y="16456"/>
                  </a:lnTo>
                  <a:lnTo>
                    <a:pt x="3072" y="22160"/>
                  </a:lnTo>
                  <a:lnTo>
                    <a:pt x="878" y="25232"/>
                  </a:lnTo>
                  <a:lnTo>
                    <a:pt x="352" y="25846"/>
                  </a:lnTo>
                  <a:lnTo>
                    <a:pt x="88" y="26197"/>
                  </a:lnTo>
                  <a:lnTo>
                    <a:pt x="1" y="26373"/>
                  </a:lnTo>
                  <a:lnTo>
                    <a:pt x="1" y="26461"/>
                  </a:lnTo>
                  <a:lnTo>
                    <a:pt x="264" y="27865"/>
                  </a:lnTo>
                  <a:lnTo>
                    <a:pt x="308" y="27953"/>
                  </a:lnTo>
                  <a:lnTo>
                    <a:pt x="2370" y="29839"/>
                  </a:lnTo>
                  <a:lnTo>
                    <a:pt x="2458" y="29883"/>
                  </a:lnTo>
                  <a:lnTo>
                    <a:pt x="2546" y="29883"/>
                  </a:lnTo>
                  <a:lnTo>
                    <a:pt x="2590" y="29839"/>
                  </a:lnTo>
                  <a:lnTo>
                    <a:pt x="2633" y="29752"/>
                  </a:lnTo>
                  <a:lnTo>
                    <a:pt x="2633" y="29708"/>
                  </a:lnTo>
                  <a:lnTo>
                    <a:pt x="2633" y="29620"/>
                  </a:lnTo>
                  <a:lnTo>
                    <a:pt x="2590" y="29576"/>
                  </a:lnTo>
                  <a:lnTo>
                    <a:pt x="615" y="27733"/>
                  </a:lnTo>
                  <a:lnTo>
                    <a:pt x="352" y="26461"/>
                  </a:lnTo>
                  <a:lnTo>
                    <a:pt x="659" y="26022"/>
                  </a:lnTo>
                  <a:lnTo>
                    <a:pt x="1142" y="25408"/>
                  </a:lnTo>
                  <a:lnTo>
                    <a:pt x="3379" y="22380"/>
                  </a:lnTo>
                  <a:lnTo>
                    <a:pt x="3379" y="22336"/>
                  </a:lnTo>
                  <a:lnTo>
                    <a:pt x="6407" y="16631"/>
                  </a:lnTo>
                  <a:lnTo>
                    <a:pt x="6451" y="16588"/>
                  </a:lnTo>
                  <a:lnTo>
                    <a:pt x="7943" y="12814"/>
                  </a:lnTo>
                  <a:lnTo>
                    <a:pt x="9303" y="10225"/>
                  </a:lnTo>
                  <a:lnTo>
                    <a:pt x="10664" y="8294"/>
                  </a:lnTo>
                  <a:lnTo>
                    <a:pt x="13472" y="3555"/>
                  </a:lnTo>
                  <a:lnTo>
                    <a:pt x="15666" y="264"/>
                  </a:lnTo>
                  <a:lnTo>
                    <a:pt x="15710" y="220"/>
                  </a:lnTo>
                  <a:lnTo>
                    <a:pt x="15710" y="132"/>
                  </a:lnTo>
                  <a:lnTo>
                    <a:pt x="15666" y="89"/>
                  </a:lnTo>
                  <a:lnTo>
                    <a:pt x="15622" y="45"/>
                  </a:lnTo>
                  <a:lnTo>
                    <a:pt x="1557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0" name="Google Shape;5350;p168"/>
            <p:cNvSpPr/>
            <p:nvPr/>
          </p:nvSpPr>
          <p:spPr>
            <a:xfrm>
              <a:off x="3630075" y="1825750"/>
              <a:ext cx="1999875" cy="810725"/>
            </a:xfrm>
            <a:custGeom>
              <a:avLst/>
              <a:gdLst/>
              <a:ahLst/>
              <a:cxnLst/>
              <a:rect l="l" t="t" r="r" b="b"/>
              <a:pathLst>
                <a:path w="79995" h="32429" extrusionOk="0">
                  <a:moveTo>
                    <a:pt x="76484" y="1"/>
                  </a:moveTo>
                  <a:lnTo>
                    <a:pt x="73676" y="264"/>
                  </a:lnTo>
                  <a:lnTo>
                    <a:pt x="73632" y="264"/>
                  </a:lnTo>
                  <a:lnTo>
                    <a:pt x="70824" y="1185"/>
                  </a:lnTo>
                  <a:lnTo>
                    <a:pt x="70780" y="1229"/>
                  </a:lnTo>
                  <a:lnTo>
                    <a:pt x="68586" y="2897"/>
                  </a:lnTo>
                  <a:lnTo>
                    <a:pt x="61565" y="5661"/>
                  </a:lnTo>
                  <a:lnTo>
                    <a:pt x="58274" y="6802"/>
                  </a:lnTo>
                  <a:lnTo>
                    <a:pt x="55422" y="7855"/>
                  </a:lnTo>
                  <a:lnTo>
                    <a:pt x="52613" y="8777"/>
                  </a:lnTo>
                  <a:lnTo>
                    <a:pt x="49235" y="9084"/>
                  </a:lnTo>
                  <a:lnTo>
                    <a:pt x="49191" y="9084"/>
                  </a:lnTo>
                  <a:lnTo>
                    <a:pt x="46075" y="10663"/>
                  </a:lnTo>
                  <a:lnTo>
                    <a:pt x="43311" y="12112"/>
                  </a:lnTo>
                  <a:lnTo>
                    <a:pt x="40546" y="13647"/>
                  </a:lnTo>
                  <a:lnTo>
                    <a:pt x="37738" y="15052"/>
                  </a:lnTo>
                  <a:lnTo>
                    <a:pt x="32604" y="16149"/>
                  </a:lnTo>
                  <a:lnTo>
                    <a:pt x="28435" y="16982"/>
                  </a:lnTo>
                  <a:lnTo>
                    <a:pt x="28391" y="17026"/>
                  </a:lnTo>
                  <a:lnTo>
                    <a:pt x="25846" y="18299"/>
                  </a:lnTo>
                  <a:lnTo>
                    <a:pt x="25188" y="18562"/>
                  </a:lnTo>
                  <a:lnTo>
                    <a:pt x="22906" y="18211"/>
                  </a:lnTo>
                  <a:lnTo>
                    <a:pt x="22775" y="18255"/>
                  </a:lnTo>
                  <a:lnTo>
                    <a:pt x="22204" y="18562"/>
                  </a:lnTo>
                  <a:lnTo>
                    <a:pt x="22160" y="18606"/>
                  </a:lnTo>
                  <a:lnTo>
                    <a:pt x="21809" y="19396"/>
                  </a:lnTo>
                  <a:lnTo>
                    <a:pt x="21809" y="19440"/>
                  </a:lnTo>
                  <a:lnTo>
                    <a:pt x="21546" y="20405"/>
                  </a:lnTo>
                  <a:lnTo>
                    <a:pt x="20624" y="25671"/>
                  </a:lnTo>
                  <a:lnTo>
                    <a:pt x="20317" y="28830"/>
                  </a:lnTo>
                  <a:lnTo>
                    <a:pt x="19352" y="31551"/>
                  </a:lnTo>
                  <a:lnTo>
                    <a:pt x="18913" y="32033"/>
                  </a:lnTo>
                  <a:lnTo>
                    <a:pt x="13911" y="30980"/>
                  </a:lnTo>
                  <a:lnTo>
                    <a:pt x="10576" y="30190"/>
                  </a:lnTo>
                  <a:lnTo>
                    <a:pt x="7504" y="29576"/>
                  </a:lnTo>
                  <a:lnTo>
                    <a:pt x="5442" y="29269"/>
                  </a:lnTo>
                  <a:lnTo>
                    <a:pt x="3687" y="29313"/>
                  </a:lnTo>
                  <a:lnTo>
                    <a:pt x="220" y="28172"/>
                  </a:lnTo>
                  <a:lnTo>
                    <a:pt x="88" y="28172"/>
                  </a:lnTo>
                  <a:lnTo>
                    <a:pt x="44" y="28216"/>
                  </a:lnTo>
                  <a:lnTo>
                    <a:pt x="1" y="28259"/>
                  </a:lnTo>
                  <a:lnTo>
                    <a:pt x="1" y="28347"/>
                  </a:lnTo>
                  <a:lnTo>
                    <a:pt x="1" y="28391"/>
                  </a:lnTo>
                  <a:lnTo>
                    <a:pt x="44" y="28479"/>
                  </a:lnTo>
                  <a:lnTo>
                    <a:pt x="88" y="28479"/>
                  </a:lnTo>
                  <a:lnTo>
                    <a:pt x="3643" y="29664"/>
                  </a:lnTo>
                  <a:lnTo>
                    <a:pt x="3687" y="29664"/>
                  </a:lnTo>
                  <a:lnTo>
                    <a:pt x="5442" y="29620"/>
                  </a:lnTo>
                  <a:lnTo>
                    <a:pt x="7460" y="29927"/>
                  </a:lnTo>
                  <a:lnTo>
                    <a:pt x="10488" y="30541"/>
                  </a:lnTo>
                  <a:lnTo>
                    <a:pt x="13823" y="31331"/>
                  </a:lnTo>
                  <a:lnTo>
                    <a:pt x="18913" y="32428"/>
                  </a:lnTo>
                  <a:lnTo>
                    <a:pt x="18957" y="32428"/>
                  </a:lnTo>
                  <a:lnTo>
                    <a:pt x="19045" y="32384"/>
                  </a:lnTo>
                  <a:lnTo>
                    <a:pt x="19089" y="32340"/>
                  </a:lnTo>
                  <a:lnTo>
                    <a:pt x="19659" y="31726"/>
                  </a:lnTo>
                  <a:lnTo>
                    <a:pt x="19703" y="31682"/>
                  </a:lnTo>
                  <a:lnTo>
                    <a:pt x="20668" y="28918"/>
                  </a:lnTo>
                  <a:lnTo>
                    <a:pt x="20668" y="28874"/>
                  </a:lnTo>
                  <a:lnTo>
                    <a:pt x="20975" y="25714"/>
                  </a:lnTo>
                  <a:lnTo>
                    <a:pt x="21897" y="20493"/>
                  </a:lnTo>
                  <a:lnTo>
                    <a:pt x="22116" y="19527"/>
                  </a:lnTo>
                  <a:lnTo>
                    <a:pt x="22467" y="18825"/>
                  </a:lnTo>
                  <a:lnTo>
                    <a:pt x="22906" y="18562"/>
                  </a:lnTo>
                  <a:lnTo>
                    <a:pt x="25188" y="18913"/>
                  </a:lnTo>
                  <a:lnTo>
                    <a:pt x="25276" y="18913"/>
                  </a:lnTo>
                  <a:lnTo>
                    <a:pt x="25978" y="18606"/>
                  </a:lnTo>
                  <a:lnTo>
                    <a:pt x="28523" y="17333"/>
                  </a:lnTo>
                  <a:lnTo>
                    <a:pt x="32692" y="16500"/>
                  </a:lnTo>
                  <a:lnTo>
                    <a:pt x="37826" y="15359"/>
                  </a:lnTo>
                  <a:lnTo>
                    <a:pt x="37869" y="15359"/>
                  </a:lnTo>
                  <a:lnTo>
                    <a:pt x="40678" y="13955"/>
                  </a:lnTo>
                  <a:lnTo>
                    <a:pt x="43442" y="12419"/>
                  </a:lnTo>
                  <a:lnTo>
                    <a:pt x="46251" y="10971"/>
                  </a:lnTo>
                  <a:lnTo>
                    <a:pt x="49322" y="9435"/>
                  </a:lnTo>
                  <a:lnTo>
                    <a:pt x="52657" y="9128"/>
                  </a:lnTo>
                  <a:lnTo>
                    <a:pt x="52701" y="9128"/>
                  </a:lnTo>
                  <a:lnTo>
                    <a:pt x="55553" y="8206"/>
                  </a:lnTo>
                  <a:lnTo>
                    <a:pt x="58362" y="7153"/>
                  </a:lnTo>
                  <a:lnTo>
                    <a:pt x="61697" y="5968"/>
                  </a:lnTo>
                  <a:lnTo>
                    <a:pt x="68761" y="3248"/>
                  </a:lnTo>
                  <a:lnTo>
                    <a:pt x="68805" y="3204"/>
                  </a:lnTo>
                  <a:lnTo>
                    <a:pt x="70999" y="1536"/>
                  </a:lnTo>
                  <a:lnTo>
                    <a:pt x="73764" y="615"/>
                  </a:lnTo>
                  <a:lnTo>
                    <a:pt x="76440" y="352"/>
                  </a:lnTo>
                  <a:lnTo>
                    <a:pt x="76660" y="527"/>
                  </a:lnTo>
                  <a:lnTo>
                    <a:pt x="77143" y="2019"/>
                  </a:lnTo>
                  <a:lnTo>
                    <a:pt x="78108" y="6144"/>
                  </a:lnTo>
                  <a:lnTo>
                    <a:pt x="79688" y="12331"/>
                  </a:lnTo>
                  <a:lnTo>
                    <a:pt x="79688" y="12375"/>
                  </a:lnTo>
                  <a:lnTo>
                    <a:pt x="79732" y="12419"/>
                  </a:lnTo>
                  <a:lnTo>
                    <a:pt x="79819" y="12463"/>
                  </a:lnTo>
                  <a:lnTo>
                    <a:pt x="79907" y="12463"/>
                  </a:lnTo>
                  <a:lnTo>
                    <a:pt x="79951" y="12419"/>
                  </a:lnTo>
                  <a:lnTo>
                    <a:pt x="79995" y="12375"/>
                  </a:lnTo>
                  <a:lnTo>
                    <a:pt x="79995" y="12287"/>
                  </a:lnTo>
                  <a:lnTo>
                    <a:pt x="79995" y="12243"/>
                  </a:lnTo>
                  <a:lnTo>
                    <a:pt x="78459" y="6056"/>
                  </a:lnTo>
                  <a:lnTo>
                    <a:pt x="77494" y="1931"/>
                  </a:lnTo>
                  <a:lnTo>
                    <a:pt x="76967" y="352"/>
                  </a:lnTo>
                  <a:lnTo>
                    <a:pt x="76923" y="264"/>
                  </a:lnTo>
                  <a:lnTo>
                    <a:pt x="76616" y="44"/>
                  </a:lnTo>
                  <a:lnTo>
                    <a:pt x="7648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1" name="Google Shape;5351;p168"/>
            <p:cNvSpPr/>
            <p:nvPr/>
          </p:nvSpPr>
          <p:spPr>
            <a:xfrm>
              <a:off x="3466625" y="829675"/>
              <a:ext cx="329125" cy="579250"/>
            </a:xfrm>
            <a:custGeom>
              <a:avLst/>
              <a:gdLst/>
              <a:ahLst/>
              <a:cxnLst/>
              <a:rect l="l" t="t" r="r" b="b"/>
              <a:pathLst>
                <a:path w="13165" h="23170" extrusionOk="0">
                  <a:moveTo>
                    <a:pt x="12901" y="0"/>
                  </a:moveTo>
                  <a:lnTo>
                    <a:pt x="12857" y="88"/>
                  </a:lnTo>
                  <a:lnTo>
                    <a:pt x="11014" y="3467"/>
                  </a:lnTo>
                  <a:lnTo>
                    <a:pt x="9786" y="5310"/>
                  </a:lnTo>
                  <a:lnTo>
                    <a:pt x="8338" y="7767"/>
                  </a:lnTo>
                  <a:lnTo>
                    <a:pt x="6977" y="11102"/>
                  </a:lnTo>
                  <a:lnTo>
                    <a:pt x="5573" y="14568"/>
                  </a:lnTo>
                  <a:lnTo>
                    <a:pt x="3467" y="18562"/>
                  </a:lnTo>
                  <a:lnTo>
                    <a:pt x="1624" y="21107"/>
                  </a:lnTo>
                  <a:lnTo>
                    <a:pt x="44" y="22862"/>
                  </a:lnTo>
                  <a:lnTo>
                    <a:pt x="44" y="22950"/>
                  </a:lnTo>
                  <a:lnTo>
                    <a:pt x="0" y="22994"/>
                  </a:lnTo>
                  <a:lnTo>
                    <a:pt x="44" y="23081"/>
                  </a:lnTo>
                  <a:lnTo>
                    <a:pt x="88" y="23125"/>
                  </a:lnTo>
                  <a:lnTo>
                    <a:pt x="176" y="23169"/>
                  </a:lnTo>
                  <a:lnTo>
                    <a:pt x="264" y="23125"/>
                  </a:lnTo>
                  <a:lnTo>
                    <a:pt x="308" y="23081"/>
                  </a:lnTo>
                  <a:lnTo>
                    <a:pt x="1887" y="21326"/>
                  </a:lnTo>
                  <a:lnTo>
                    <a:pt x="3730" y="18737"/>
                  </a:lnTo>
                  <a:lnTo>
                    <a:pt x="3774" y="18737"/>
                  </a:lnTo>
                  <a:lnTo>
                    <a:pt x="5880" y="14700"/>
                  </a:lnTo>
                  <a:lnTo>
                    <a:pt x="7328" y="11234"/>
                  </a:lnTo>
                  <a:lnTo>
                    <a:pt x="8645" y="7943"/>
                  </a:lnTo>
                  <a:lnTo>
                    <a:pt x="10093" y="5485"/>
                  </a:lnTo>
                  <a:lnTo>
                    <a:pt x="11322" y="3642"/>
                  </a:lnTo>
                  <a:lnTo>
                    <a:pt x="13165" y="220"/>
                  </a:lnTo>
                  <a:lnTo>
                    <a:pt x="13165" y="176"/>
                  </a:lnTo>
                  <a:lnTo>
                    <a:pt x="13165" y="88"/>
                  </a:lnTo>
                  <a:lnTo>
                    <a:pt x="13165" y="44"/>
                  </a:lnTo>
                  <a:lnTo>
                    <a:pt x="1307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2" name="Google Shape;5352;p168"/>
            <p:cNvSpPr/>
            <p:nvPr/>
          </p:nvSpPr>
          <p:spPr>
            <a:xfrm>
              <a:off x="3663000" y="692550"/>
              <a:ext cx="735000" cy="1528150"/>
            </a:xfrm>
            <a:custGeom>
              <a:avLst/>
              <a:gdLst/>
              <a:ahLst/>
              <a:cxnLst/>
              <a:rect l="l" t="t" r="r" b="b"/>
              <a:pathLst>
                <a:path w="29400" h="61126" extrusionOk="0">
                  <a:moveTo>
                    <a:pt x="25977" y="0"/>
                  </a:moveTo>
                  <a:lnTo>
                    <a:pt x="25933" y="44"/>
                  </a:lnTo>
                  <a:lnTo>
                    <a:pt x="25890" y="88"/>
                  </a:lnTo>
                  <a:lnTo>
                    <a:pt x="25275" y="1492"/>
                  </a:lnTo>
                  <a:lnTo>
                    <a:pt x="24880" y="2896"/>
                  </a:lnTo>
                  <a:lnTo>
                    <a:pt x="23476" y="4959"/>
                  </a:lnTo>
                  <a:lnTo>
                    <a:pt x="23476" y="5003"/>
                  </a:lnTo>
                  <a:lnTo>
                    <a:pt x="21501" y="8776"/>
                  </a:lnTo>
                  <a:lnTo>
                    <a:pt x="18737" y="12682"/>
                  </a:lnTo>
                  <a:lnTo>
                    <a:pt x="15709" y="16324"/>
                  </a:lnTo>
                  <a:lnTo>
                    <a:pt x="12067" y="20317"/>
                  </a:lnTo>
                  <a:lnTo>
                    <a:pt x="9741" y="23169"/>
                  </a:lnTo>
                  <a:lnTo>
                    <a:pt x="9741" y="23257"/>
                  </a:lnTo>
                  <a:lnTo>
                    <a:pt x="9434" y="24529"/>
                  </a:lnTo>
                  <a:lnTo>
                    <a:pt x="9434" y="24617"/>
                  </a:lnTo>
                  <a:lnTo>
                    <a:pt x="9873" y="27162"/>
                  </a:lnTo>
                  <a:lnTo>
                    <a:pt x="9741" y="27776"/>
                  </a:lnTo>
                  <a:lnTo>
                    <a:pt x="6933" y="29137"/>
                  </a:lnTo>
                  <a:lnTo>
                    <a:pt x="6889" y="29137"/>
                  </a:lnTo>
                  <a:lnTo>
                    <a:pt x="6099" y="29795"/>
                  </a:lnTo>
                  <a:lnTo>
                    <a:pt x="6012" y="29883"/>
                  </a:lnTo>
                  <a:lnTo>
                    <a:pt x="5441" y="31418"/>
                  </a:lnTo>
                  <a:lnTo>
                    <a:pt x="5441" y="31462"/>
                  </a:lnTo>
                  <a:lnTo>
                    <a:pt x="4607" y="34753"/>
                  </a:lnTo>
                  <a:lnTo>
                    <a:pt x="4344" y="36684"/>
                  </a:lnTo>
                  <a:lnTo>
                    <a:pt x="4344" y="36728"/>
                  </a:lnTo>
                  <a:lnTo>
                    <a:pt x="4520" y="39975"/>
                  </a:lnTo>
                  <a:lnTo>
                    <a:pt x="4388" y="41028"/>
                  </a:lnTo>
                  <a:lnTo>
                    <a:pt x="4081" y="41950"/>
                  </a:lnTo>
                  <a:lnTo>
                    <a:pt x="3554" y="42520"/>
                  </a:lnTo>
                  <a:lnTo>
                    <a:pt x="2808" y="42784"/>
                  </a:lnTo>
                  <a:lnTo>
                    <a:pt x="658" y="43003"/>
                  </a:lnTo>
                  <a:lnTo>
                    <a:pt x="614" y="43003"/>
                  </a:lnTo>
                  <a:lnTo>
                    <a:pt x="527" y="43047"/>
                  </a:lnTo>
                  <a:lnTo>
                    <a:pt x="527" y="43135"/>
                  </a:lnTo>
                  <a:lnTo>
                    <a:pt x="527" y="43222"/>
                  </a:lnTo>
                  <a:lnTo>
                    <a:pt x="1053" y="46996"/>
                  </a:lnTo>
                  <a:lnTo>
                    <a:pt x="702" y="49453"/>
                  </a:lnTo>
                  <a:lnTo>
                    <a:pt x="0" y="52262"/>
                  </a:lnTo>
                  <a:lnTo>
                    <a:pt x="0" y="52393"/>
                  </a:lnTo>
                  <a:lnTo>
                    <a:pt x="219" y="52964"/>
                  </a:lnTo>
                  <a:lnTo>
                    <a:pt x="219" y="53008"/>
                  </a:lnTo>
                  <a:lnTo>
                    <a:pt x="1536" y="54938"/>
                  </a:lnTo>
                  <a:lnTo>
                    <a:pt x="1580" y="54982"/>
                  </a:lnTo>
                  <a:lnTo>
                    <a:pt x="5485" y="58098"/>
                  </a:lnTo>
                  <a:lnTo>
                    <a:pt x="8030" y="61082"/>
                  </a:lnTo>
                  <a:lnTo>
                    <a:pt x="8074" y="61125"/>
                  </a:lnTo>
                  <a:lnTo>
                    <a:pt x="8206" y="61125"/>
                  </a:lnTo>
                  <a:lnTo>
                    <a:pt x="9610" y="60643"/>
                  </a:lnTo>
                  <a:lnTo>
                    <a:pt x="9654" y="60599"/>
                  </a:lnTo>
                  <a:lnTo>
                    <a:pt x="10268" y="60116"/>
                  </a:lnTo>
                  <a:lnTo>
                    <a:pt x="10268" y="60072"/>
                  </a:lnTo>
                  <a:lnTo>
                    <a:pt x="11190" y="58449"/>
                  </a:lnTo>
                  <a:lnTo>
                    <a:pt x="11190" y="58405"/>
                  </a:lnTo>
                  <a:lnTo>
                    <a:pt x="11453" y="57045"/>
                  </a:lnTo>
                  <a:lnTo>
                    <a:pt x="11453" y="57001"/>
                  </a:lnTo>
                  <a:lnTo>
                    <a:pt x="11233" y="54061"/>
                  </a:lnTo>
                  <a:lnTo>
                    <a:pt x="11233" y="53973"/>
                  </a:lnTo>
                  <a:lnTo>
                    <a:pt x="9829" y="51033"/>
                  </a:lnTo>
                  <a:lnTo>
                    <a:pt x="9610" y="49673"/>
                  </a:lnTo>
                  <a:lnTo>
                    <a:pt x="9785" y="49058"/>
                  </a:lnTo>
                  <a:lnTo>
                    <a:pt x="10049" y="48488"/>
                  </a:lnTo>
                  <a:lnTo>
                    <a:pt x="10531" y="48137"/>
                  </a:lnTo>
                  <a:lnTo>
                    <a:pt x="11058" y="48005"/>
                  </a:lnTo>
                  <a:lnTo>
                    <a:pt x="13822" y="49146"/>
                  </a:lnTo>
                  <a:lnTo>
                    <a:pt x="15314" y="49629"/>
                  </a:lnTo>
                  <a:lnTo>
                    <a:pt x="17508" y="50989"/>
                  </a:lnTo>
                  <a:lnTo>
                    <a:pt x="21107" y="52876"/>
                  </a:lnTo>
                  <a:lnTo>
                    <a:pt x="21150" y="52876"/>
                  </a:lnTo>
                  <a:lnTo>
                    <a:pt x="22862" y="53490"/>
                  </a:lnTo>
                  <a:lnTo>
                    <a:pt x="22950" y="53490"/>
                  </a:lnTo>
                  <a:lnTo>
                    <a:pt x="24047" y="53446"/>
                  </a:lnTo>
                  <a:lnTo>
                    <a:pt x="24090" y="53446"/>
                  </a:lnTo>
                  <a:lnTo>
                    <a:pt x="27689" y="52700"/>
                  </a:lnTo>
                  <a:lnTo>
                    <a:pt x="29268" y="52525"/>
                  </a:lnTo>
                  <a:lnTo>
                    <a:pt x="29312" y="52525"/>
                  </a:lnTo>
                  <a:lnTo>
                    <a:pt x="29356" y="52481"/>
                  </a:lnTo>
                  <a:lnTo>
                    <a:pt x="29400" y="52393"/>
                  </a:lnTo>
                  <a:lnTo>
                    <a:pt x="29400" y="52349"/>
                  </a:lnTo>
                  <a:lnTo>
                    <a:pt x="29400" y="52262"/>
                  </a:lnTo>
                  <a:lnTo>
                    <a:pt x="29356" y="52218"/>
                  </a:lnTo>
                  <a:lnTo>
                    <a:pt x="29268" y="52174"/>
                  </a:lnTo>
                  <a:lnTo>
                    <a:pt x="29224" y="52174"/>
                  </a:lnTo>
                  <a:lnTo>
                    <a:pt x="27645" y="52349"/>
                  </a:lnTo>
                  <a:lnTo>
                    <a:pt x="27601" y="52349"/>
                  </a:lnTo>
                  <a:lnTo>
                    <a:pt x="24047" y="53095"/>
                  </a:lnTo>
                  <a:lnTo>
                    <a:pt x="22950" y="53139"/>
                  </a:lnTo>
                  <a:lnTo>
                    <a:pt x="21282" y="52525"/>
                  </a:lnTo>
                  <a:lnTo>
                    <a:pt x="17684" y="50682"/>
                  </a:lnTo>
                  <a:lnTo>
                    <a:pt x="15490" y="49322"/>
                  </a:lnTo>
                  <a:lnTo>
                    <a:pt x="15446" y="49278"/>
                  </a:lnTo>
                  <a:lnTo>
                    <a:pt x="13910" y="48795"/>
                  </a:lnTo>
                  <a:lnTo>
                    <a:pt x="11146" y="47654"/>
                  </a:lnTo>
                  <a:lnTo>
                    <a:pt x="11014" y="47654"/>
                  </a:lnTo>
                  <a:lnTo>
                    <a:pt x="10400" y="47786"/>
                  </a:lnTo>
                  <a:lnTo>
                    <a:pt x="10356" y="47830"/>
                  </a:lnTo>
                  <a:lnTo>
                    <a:pt x="9829" y="48269"/>
                  </a:lnTo>
                  <a:lnTo>
                    <a:pt x="9785" y="48312"/>
                  </a:lnTo>
                  <a:lnTo>
                    <a:pt x="9434" y="48883"/>
                  </a:lnTo>
                  <a:lnTo>
                    <a:pt x="9434" y="48927"/>
                  </a:lnTo>
                  <a:lnTo>
                    <a:pt x="9259" y="49629"/>
                  </a:lnTo>
                  <a:lnTo>
                    <a:pt x="9259" y="49673"/>
                  </a:lnTo>
                  <a:lnTo>
                    <a:pt x="9478" y="51121"/>
                  </a:lnTo>
                  <a:lnTo>
                    <a:pt x="9478" y="51165"/>
                  </a:lnTo>
                  <a:lnTo>
                    <a:pt x="10882" y="54105"/>
                  </a:lnTo>
                  <a:lnTo>
                    <a:pt x="11102" y="57001"/>
                  </a:lnTo>
                  <a:lnTo>
                    <a:pt x="10839" y="58317"/>
                  </a:lnTo>
                  <a:lnTo>
                    <a:pt x="10005" y="59853"/>
                  </a:lnTo>
                  <a:lnTo>
                    <a:pt x="9478" y="60336"/>
                  </a:lnTo>
                  <a:lnTo>
                    <a:pt x="8206" y="60774"/>
                  </a:lnTo>
                  <a:lnTo>
                    <a:pt x="5748" y="57878"/>
                  </a:lnTo>
                  <a:lnTo>
                    <a:pt x="5704" y="57834"/>
                  </a:lnTo>
                  <a:lnTo>
                    <a:pt x="1799" y="54719"/>
                  </a:lnTo>
                  <a:lnTo>
                    <a:pt x="527" y="52832"/>
                  </a:lnTo>
                  <a:lnTo>
                    <a:pt x="351" y="52306"/>
                  </a:lnTo>
                  <a:lnTo>
                    <a:pt x="1009" y="49541"/>
                  </a:lnTo>
                  <a:lnTo>
                    <a:pt x="1404" y="47040"/>
                  </a:lnTo>
                  <a:lnTo>
                    <a:pt x="1404" y="46996"/>
                  </a:lnTo>
                  <a:lnTo>
                    <a:pt x="878" y="43354"/>
                  </a:lnTo>
                  <a:lnTo>
                    <a:pt x="2852" y="43135"/>
                  </a:lnTo>
                  <a:lnTo>
                    <a:pt x="2896" y="43135"/>
                  </a:lnTo>
                  <a:lnTo>
                    <a:pt x="3730" y="42827"/>
                  </a:lnTo>
                  <a:lnTo>
                    <a:pt x="3774" y="42784"/>
                  </a:lnTo>
                  <a:lnTo>
                    <a:pt x="4388" y="42125"/>
                  </a:lnTo>
                  <a:lnTo>
                    <a:pt x="4388" y="42081"/>
                  </a:lnTo>
                  <a:lnTo>
                    <a:pt x="4739" y="41116"/>
                  </a:lnTo>
                  <a:lnTo>
                    <a:pt x="4739" y="41072"/>
                  </a:lnTo>
                  <a:lnTo>
                    <a:pt x="4871" y="39975"/>
                  </a:lnTo>
                  <a:lnTo>
                    <a:pt x="4695" y="36728"/>
                  </a:lnTo>
                  <a:lnTo>
                    <a:pt x="4959" y="34841"/>
                  </a:lnTo>
                  <a:lnTo>
                    <a:pt x="5792" y="31550"/>
                  </a:lnTo>
                  <a:lnTo>
                    <a:pt x="6319" y="30058"/>
                  </a:lnTo>
                  <a:lnTo>
                    <a:pt x="7109" y="29444"/>
                  </a:lnTo>
                  <a:lnTo>
                    <a:pt x="10005" y="28040"/>
                  </a:lnTo>
                  <a:lnTo>
                    <a:pt x="10049" y="27996"/>
                  </a:lnTo>
                  <a:lnTo>
                    <a:pt x="10093" y="27908"/>
                  </a:lnTo>
                  <a:lnTo>
                    <a:pt x="10224" y="27162"/>
                  </a:lnTo>
                  <a:lnTo>
                    <a:pt x="10224" y="27118"/>
                  </a:lnTo>
                  <a:lnTo>
                    <a:pt x="9785" y="24573"/>
                  </a:lnTo>
                  <a:lnTo>
                    <a:pt x="10049" y="23388"/>
                  </a:lnTo>
                  <a:lnTo>
                    <a:pt x="12330" y="20536"/>
                  </a:lnTo>
                  <a:lnTo>
                    <a:pt x="15973" y="16543"/>
                  </a:lnTo>
                  <a:lnTo>
                    <a:pt x="19000" y="12901"/>
                  </a:lnTo>
                  <a:lnTo>
                    <a:pt x="21809" y="8996"/>
                  </a:lnTo>
                  <a:lnTo>
                    <a:pt x="21809" y="8952"/>
                  </a:lnTo>
                  <a:lnTo>
                    <a:pt x="23783" y="5178"/>
                  </a:lnTo>
                  <a:lnTo>
                    <a:pt x="25187" y="3072"/>
                  </a:lnTo>
                  <a:lnTo>
                    <a:pt x="25231" y="3028"/>
                  </a:lnTo>
                  <a:lnTo>
                    <a:pt x="25582" y="1624"/>
                  </a:lnTo>
                  <a:lnTo>
                    <a:pt x="26241" y="220"/>
                  </a:lnTo>
                  <a:lnTo>
                    <a:pt x="26241" y="176"/>
                  </a:lnTo>
                  <a:lnTo>
                    <a:pt x="26241" y="88"/>
                  </a:lnTo>
                  <a:lnTo>
                    <a:pt x="26197" y="44"/>
                  </a:lnTo>
                  <a:lnTo>
                    <a:pt x="2615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3" name="Google Shape;5353;p168"/>
            <p:cNvSpPr/>
            <p:nvPr/>
          </p:nvSpPr>
          <p:spPr>
            <a:xfrm>
              <a:off x="3625700" y="691450"/>
              <a:ext cx="766825" cy="1557775"/>
            </a:xfrm>
            <a:custGeom>
              <a:avLst/>
              <a:gdLst/>
              <a:ahLst/>
              <a:cxnLst/>
              <a:rect l="l" t="t" r="r" b="b"/>
              <a:pathLst>
                <a:path w="30673" h="62311" extrusionOk="0">
                  <a:moveTo>
                    <a:pt x="27030" y="0"/>
                  </a:moveTo>
                  <a:lnTo>
                    <a:pt x="26987" y="44"/>
                  </a:lnTo>
                  <a:lnTo>
                    <a:pt x="26943" y="88"/>
                  </a:lnTo>
                  <a:lnTo>
                    <a:pt x="26416" y="922"/>
                  </a:lnTo>
                  <a:lnTo>
                    <a:pt x="26416" y="966"/>
                  </a:lnTo>
                  <a:lnTo>
                    <a:pt x="25626" y="3028"/>
                  </a:lnTo>
                  <a:lnTo>
                    <a:pt x="23081" y="6846"/>
                  </a:lnTo>
                  <a:lnTo>
                    <a:pt x="21502" y="8952"/>
                  </a:lnTo>
                  <a:lnTo>
                    <a:pt x="19615" y="11629"/>
                  </a:lnTo>
                  <a:lnTo>
                    <a:pt x="17772" y="13998"/>
                  </a:lnTo>
                  <a:lnTo>
                    <a:pt x="14481" y="17684"/>
                  </a:lnTo>
                  <a:lnTo>
                    <a:pt x="10531" y="22511"/>
                  </a:lnTo>
                  <a:lnTo>
                    <a:pt x="10531" y="22555"/>
                  </a:lnTo>
                  <a:lnTo>
                    <a:pt x="10049" y="23915"/>
                  </a:lnTo>
                  <a:lnTo>
                    <a:pt x="10049" y="23959"/>
                  </a:lnTo>
                  <a:lnTo>
                    <a:pt x="10136" y="27162"/>
                  </a:lnTo>
                  <a:lnTo>
                    <a:pt x="7065" y="28961"/>
                  </a:lnTo>
                  <a:lnTo>
                    <a:pt x="6977" y="29005"/>
                  </a:lnTo>
                  <a:lnTo>
                    <a:pt x="6451" y="29971"/>
                  </a:lnTo>
                  <a:lnTo>
                    <a:pt x="6407" y="30014"/>
                  </a:lnTo>
                  <a:lnTo>
                    <a:pt x="5310" y="33393"/>
                  </a:lnTo>
                  <a:lnTo>
                    <a:pt x="4608" y="36377"/>
                  </a:lnTo>
                  <a:lnTo>
                    <a:pt x="3905" y="40239"/>
                  </a:lnTo>
                  <a:lnTo>
                    <a:pt x="3554" y="40414"/>
                  </a:lnTo>
                  <a:lnTo>
                    <a:pt x="1009" y="40941"/>
                  </a:lnTo>
                  <a:lnTo>
                    <a:pt x="878" y="41028"/>
                  </a:lnTo>
                  <a:lnTo>
                    <a:pt x="527" y="41467"/>
                  </a:lnTo>
                  <a:lnTo>
                    <a:pt x="483" y="41555"/>
                  </a:lnTo>
                  <a:lnTo>
                    <a:pt x="395" y="43003"/>
                  </a:lnTo>
                  <a:lnTo>
                    <a:pt x="395" y="43091"/>
                  </a:lnTo>
                  <a:lnTo>
                    <a:pt x="1316" y="45241"/>
                  </a:lnTo>
                  <a:lnTo>
                    <a:pt x="1360" y="46689"/>
                  </a:lnTo>
                  <a:lnTo>
                    <a:pt x="527" y="51998"/>
                  </a:lnTo>
                  <a:lnTo>
                    <a:pt x="0" y="53798"/>
                  </a:lnTo>
                  <a:lnTo>
                    <a:pt x="0" y="53841"/>
                  </a:lnTo>
                  <a:lnTo>
                    <a:pt x="219" y="56518"/>
                  </a:lnTo>
                  <a:lnTo>
                    <a:pt x="307" y="56650"/>
                  </a:lnTo>
                  <a:lnTo>
                    <a:pt x="1843" y="58054"/>
                  </a:lnTo>
                  <a:lnTo>
                    <a:pt x="4608" y="60424"/>
                  </a:lnTo>
                  <a:lnTo>
                    <a:pt x="5354" y="61521"/>
                  </a:lnTo>
                  <a:lnTo>
                    <a:pt x="5397" y="61564"/>
                  </a:lnTo>
                  <a:lnTo>
                    <a:pt x="6451" y="62179"/>
                  </a:lnTo>
                  <a:lnTo>
                    <a:pt x="6494" y="62179"/>
                  </a:lnTo>
                  <a:lnTo>
                    <a:pt x="8118" y="62310"/>
                  </a:lnTo>
                  <a:lnTo>
                    <a:pt x="9127" y="62310"/>
                  </a:lnTo>
                  <a:lnTo>
                    <a:pt x="9742" y="62223"/>
                  </a:lnTo>
                  <a:lnTo>
                    <a:pt x="10268" y="62135"/>
                  </a:lnTo>
                  <a:lnTo>
                    <a:pt x="10707" y="62003"/>
                  </a:lnTo>
                  <a:lnTo>
                    <a:pt x="11146" y="61828"/>
                  </a:lnTo>
                  <a:lnTo>
                    <a:pt x="11497" y="61608"/>
                  </a:lnTo>
                  <a:lnTo>
                    <a:pt x="11848" y="61389"/>
                  </a:lnTo>
                  <a:lnTo>
                    <a:pt x="12155" y="61082"/>
                  </a:lnTo>
                  <a:lnTo>
                    <a:pt x="12418" y="60731"/>
                  </a:lnTo>
                  <a:lnTo>
                    <a:pt x="12638" y="60336"/>
                  </a:lnTo>
                  <a:lnTo>
                    <a:pt x="12813" y="59897"/>
                  </a:lnTo>
                  <a:lnTo>
                    <a:pt x="13033" y="59458"/>
                  </a:lnTo>
                  <a:lnTo>
                    <a:pt x="13164" y="58932"/>
                  </a:lnTo>
                  <a:lnTo>
                    <a:pt x="13296" y="58361"/>
                  </a:lnTo>
                  <a:lnTo>
                    <a:pt x="13559" y="57089"/>
                  </a:lnTo>
                  <a:lnTo>
                    <a:pt x="13559" y="57045"/>
                  </a:lnTo>
                  <a:lnTo>
                    <a:pt x="13428" y="54456"/>
                  </a:lnTo>
                  <a:lnTo>
                    <a:pt x="13384" y="54368"/>
                  </a:lnTo>
                  <a:lnTo>
                    <a:pt x="11936" y="50901"/>
                  </a:lnTo>
                  <a:lnTo>
                    <a:pt x="12023" y="50068"/>
                  </a:lnTo>
                  <a:lnTo>
                    <a:pt x="12462" y="49497"/>
                  </a:lnTo>
                  <a:lnTo>
                    <a:pt x="12769" y="49453"/>
                  </a:lnTo>
                  <a:lnTo>
                    <a:pt x="15007" y="50199"/>
                  </a:lnTo>
                  <a:lnTo>
                    <a:pt x="16587" y="50682"/>
                  </a:lnTo>
                  <a:lnTo>
                    <a:pt x="18913" y="52042"/>
                  </a:lnTo>
                  <a:lnTo>
                    <a:pt x="22511" y="53973"/>
                  </a:lnTo>
                  <a:lnTo>
                    <a:pt x="22555" y="53973"/>
                  </a:lnTo>
                  <a:lnTo>
                    <a:pt x="23871" y="54456"/>
                  </a:lnTo>
                  <a:lnTo>
                    <a:pt x="23959" y="54500"/>
                  </a:lnTo>
                  <a:lnTo>
                    <a:pt x="25144" y="54412"/>
                  </a:lnTo>
                  <a:lnTo>
                    <a:pt x="29663" y="53578"/>
                  </a:lnTo>
                  <a:lnTo>
                    <a:pt x="30365" y="53534"/>
                  </a:lnTo>
                  <a:lnTo>
                    <a:pt x="30409" y="53534"/>
                  </a:lnTo>
                  <a:lnTo>
                    <a:pt x="30541" y="53490"/>
                  </a:lnTo>
                  <a:lnTo>
                    <a:pt x="30629" y="53447"/>
                  </a:lnTo>
                  <a:lnTo>
                    <a:pt x="30629" y="53403"/>
                  </a:lnTo>
                  <a:lnTo>
                    <a:pt x="30673" y="53315"/>
                  </a:lnTo>
                  <a:lnTo>
                    <a:pt x="30673" y="53271"/>
                  </a:lnTo>
                  <a:lnTo>
                    <a:pt x="30629" y="53183"/>
                  </a:lnTo>
                  <a:lnTo>
                    <a:pt x="30541" y="53139"/>
                  </a:lnTo>
                  <a:lnTo>
                    <a:pt x="30409" y="53139"/>
                  </a:lnTo>
                  <a:lnTo>
                    <a:pt x="30322" y="53183"/>
                  </a:lnTo>
                  <a:lnTo>
                    <a:pt x="29663" y="53227"/>
                  </a:lnTo>
                  <a:lnTo>
                    <a:pt x="29619" y="53227"/>
                  </a:lnTo>
                  <a:lnTo>
                    <a:pt x="25100" y="54061"/>
                  </a:lnTo>
                  <a:lnTo>
                    <a:pt x="23959" y="54149"/>
                  </a:lnTo>
                  <a:lnTo>
                    <a:pt x="22686" y="53666"/>
                  </a:lnTo>
                  <a:lnTo>
                    <a:pt x="19088" y="51735"/>
                  </a:lnTo>
                  <a:lnTo>
                    <a:pt x="16719" y="50375"/>
                  </a:lnTo>
                  <a:lnTo>
                    <a:pt x="16719" y="50331"/>
                  </a:lnTo>
                  <a:lnTo>
                    <a:pt x="15095" y="49892"/>
                  </a:lnTo>
                  <a:lnTo>
                    <a:pt x="12813" y="49102"/>
                  </a:lnTo>
                  <a:lnTo>
                    <a:pt x="12725" y="49102"/>
                  </a:lnTo>
                  <a:lnTo>
                    <a:pt x="12331" y="49190"/>
                  </a:lnTo>
                  <a:lnTo>
                    <a:pt x="12243" y="49234"/>
                  </a:lnTo>
                  <a:lnTo>
                    <a:pt x="11716" y="49892"/>
                  </a:lnTo>
                  <a:lnTo>
                    <a:pt x="11672" y="49980"/>
                  </a:lnTo>
                  <a:lnTo>
                    <a:pt x="11585" y="50901"/>
                  </a:lnTo>
                  <a:lnTo>
                    <a:pt x="11628" y="50989"/>
                  </a:lnTo>
                  <a:lnTo>
                    <a:pt x="13076" y="54500"/>
                  </a:lnTo>
                  <a:lnTo>
                    <a:pt x="13208" y="57045"/>
                  </a:lnTo>
                  <a:lnTo>
                    <a:pt x="12989" y="58273"/>
                  </a:lnTo>
                  <a:lnTo>
                    <a:pt x="12857" y="58800"/>
                  </a:lnTo>
                  <a:lnTo>
                    <a:pt x="12725" y="59327"/>
                  </a:lnTo>
                  <a:lnTo>
                    <a:pt x="12550" y="59765"/>
                  </a:lnTo>
                  <a:lnTo>
                    <a:pt x="12331" y="60160"/>
                  </a:lnTo>
                  <a:lnTo>
                    <a:pt x="12111" y="60555"/>
                  </a:lnTo>
                  <a:lnTo>
                    <a:pt x="11892" y="60862"/>
                  </a:lnTo>
                  <a:lnTo>
                    <a:pt x="11585" y="61126"/>
                  </a:lnTo>
                  <a:lnTo>
                    <a:pt x="11277" y="61389"/>
                  </a:lnTo>
                  <a:lnTo>
                    <a:pt x="10882" y="61564"/>
                  </a:lnTo>
                  <a:lnTo>
                    <a:pt x="10444" y="61740"/>
                  </a:lnTo>
                  <a:lnTo>
                    <a:pt x="9961" y="61828"/>
                  </a:lnTo>
                  <a:lnTo>
                    <a:pt x="9434" y="61915"/>
                  </a:lnTo>
                  <a:lnTo>
                    <a:pt x="8820" y="61959"/>
                  </a:lnTo>
                  <a:lnTo>
                    <a:pt x="8118" y="61959"/>
                  </a:lnTo>
                  <a:lnTo>
                    <a:pt x="6582" y="61828"/>
                  </a:lnTo>
                  <a:lnTo>
                    <a:pt x="5617" y="61301"/>
                  </a:lnTo>
                  <a:lnTo>
                    <a:pt x="4871" y="60204"/>
                  </a:lnTo>
                  <a:lnTo>
                    <a:pt x="4827" y="60160"/>
                  </a:lnTo>
                  <a:lnTo>
                    <a:pt x="2062" y="57791"/>
                  </a:lnTo>
                  <a:lnTo>
                    <a:pt x="571" y="56430"/>
                  </a:lnTo>
                  <a:lnTo>
                    <a:pt x="351" y="53841"/>
                  </a:lnTo>
                  <a:lnTo>
                    <a:pt x="878" y="52086"/>
                  </a:lnTo>
                  <a:lnTo>
                    <a:pt x="1711" y="46733"/>
                  </a:lnTo>
                  <a:lnTo>
                    <a:pt x="1668" y="45197"/>
                  </a:lnTo>
                  <a:lnTo>
                    <a:pt x="1624" y="45153"/>
                  </a:lnTo>
                  <a:lnTo>
                    <a:pt x="746" y="43003"/>
                  </a:lnTo>
                  <a:lnTo>
                    <a:pt x="834" y="41643"/>
                  </a:lnTo>
                  <a:lnTo>
                    <a:pt x="1141" y="41292"/>
                  </a:lnTo>
                  <a:lnTo>
                    <a:pt x="3642" y="40765"/>
                  </a:lnTo>
                  <a:lnTo>
                    <a:pt x="3686" y="40721"/>
                  </a:lnTo>
                  <a:lnTo>
                    <a:pt x="4125" y="40502"/>
                  </a:lnTo>
                  <a:lnTo>
                    <a:pt x="4169" y="40458"/>
                  </a:lnTo>
                  <a:lnTo>
                    <a:pt x="4213" y="40370"/>
                  </a:lnTo>
                  <a:lnTo>
                    <a:pt x="4959" y="36465"/>
                  </a:lnTo>
                  <a:lnTo>
                    <a:pt x="5661" y="33525"/>
                  </a:lnTo>
                  <a:lnTo>
                    <a:pt x="6758" y="30146"/>
                  </a:lnTo>
                  <a:lnTo>
                    <a:pt x="7284" y="29225"/>
                  </a:lnTo>
                  <a:lnTo>
                    <a:pt x="10444" y="27382"/>
                  </a:lnTo>
                  <a:lnTo>
                    <a:pt x="10488" y="27338"/>
                  </a:lnTo>
                  <a:lnTo>
                    <a:pt x="10531" y="27250"/>
                  </a:lnTo>
                  <a:lnTo>
                    <a:pt x="10400" y="24003"/>
                  </a:lnTo>
                  <a:lnTo>
                    <a:pt x="10839" y="22686"/>
                  </a:lnTo>
                  <a:lnTo>
                    <a:pt x="14744" y="17903"/>
                  </a:lnTo>
                  <a:lnTo>
                    <a:pt x="18035" y="14218"/>
                  </a:lnTo>
                  <a:lnTo>
                    <a:pt x="19922" y="11804"/>
                  </a:lnTo>
                  <a:lnTo>
                    <a:pt x="21765" y="9171"/>
                  </a:lnTo>
                  <a:lnTo>
                    <a:pt x="23388" y="7065"/>
                  </a:lnTo>
                  <a:lnTo>
                    <a:pt x="25933" y="3204"/>
                  </a:lnTo>
                  <a:lnTo>
                    <a:pt x="25933" y="3160"/>
                  </a:lnTo>
                  <a:lnTo>
                    <a:pt x="26723" y="1097"/>
                  </a:lnTo>
                  <a:lnTo>
                    <a:pt x="27250" y="264"/>
                  </a:lnTo>
                  <a:lnTo>
                    <a:pt x="27250" y="220"/>
                  </a:lnTo>
                  <a:lnTo>
                    <a:pt x="27250" y="132"/>
                  </a:lnTo>
                  <a:lnTo>
                    <a:pt x="27206" y="88"/>
                  </a:lnTo>
                  <a:lnTo>
                    <a:pt x="27162" y="44"/>
                  </a:lnTo>
                  <a:lnTo>
                    <a:pt x="2711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4" name="Google Shape;5354;p168"/>
            <p:cNvSpPr/>
            <p:nvPr/>
          </p:nvSpPr>
          <p:spPr>
            <a:xfrm>
              <a:off x="3681625" y="1993600"/>
              <a:ext cx="702125" cy="310475"/>
            </a:xfrm>
            <a:custGeom>
              <a:avLst/>
              <a:gdLst/>
              <a:ahLst/>
              <a:cxnLst/>
              <a:rect l="l" t="t" r="r" b="b"/>
              <a:pathLst>
                <a:path w="28085" h="12419" extrusionOk="0">
                  <a:moveTo>
                    <a:pt x="12288" y="0"/>
                  </a:moveTo>
                  <a:lnTo>
                    <a:pt x="12200" y="44"/>
                  </a:lnTo>
                  <a:lnTo>
                    <a:pt x="11717" y="307"/>
                  </a:lnTo>
                  <a:lnTo>
                    <a:pt x="11673" y="351"/>
                  </a:lnTo>
                  <a:lnTo>
                    <a:pt x="11629" y="395"/>
                  </a:lnTo>
                  <a:lnTo>
                    <a:pt x="11542" y="922"/>
                  </a:lnTo>
                  <a:lnTo>
                    <a:pt x="11542" y="1009"/>
                  </a:lnTo>
                  <a:lnTo>
                    <a:pt x="12200" y="4169"/>
                  </a:lnTo>
                  <a:lnTo>
                    <a:pt x="12068" y="6056"/>
                  </a:lnTo>
                  <a:lnTo>
                    <a:pt x="11191" y="9127"/>
                  </a:lnTo>
                  <a:lnTo>
                    <a:pt x="10313" y="11102"/>
                  </a:lnTo>
                  <a:lnTo>
                    <a:pt x="10050" y="11409"/>
                  </a:lnTo>
                  <a:lnTo>
                    <a:pt x="5267" y="11892"/>
                  </a:lnTo>
                  <a:lnTo>
                    <a:pt x="133" y="12067"/>
                  </a:lnTo>
                  <a:lnTo>
                    <a:pt x="89" y="12067"/>
                  </a:lnTo>
                  <a:lnTo>
                    <a:pt x="45" y="12111"/>
                  </a:lnTo>
                  <a:lnTo>
                    <a:pt x="1" y="12155"/>
                  </a:lnTo>
                  <a:lnTo>
                    <a:pt x="1" y="12243"/>
                  </a:lnTo>
                  <a:lnTo>
                    <a:pt x="1" y="12287"/>
                  </a:lnTo>
                  <a:lnTo>
                    <a:pt x="45" y="12375"/>
                  </a:lnTo>
                  <a:lnTo>
                    <a:pt x="89" y="12418"/>
                  </a:lnTo>
                  <a:lnTo>
                    <a:pt x="177" y="12418"/>
                  </a:lnTo>
                  <a:lnTo>
                    <a:pt x="5311" y="12243"/>
                  </a:lnTo>
                  <a:lnTo>
                    <a:pt x="10137" y="11716"/>
                  </a:lnTo>
                  <a:lnTo>
                    <a:pt x="10225" y="11672"/>
                  </a:lnTo>
                  <a:lnTo>
                    <a:pt x="10576" y="11365"/>
                  </a:lnTo>
                  <a:lnTo>
                    <a:pt x="10620" y="11277"/>
                  </a:lnTo>
                  <a:lnTo>
                    <a:pt x="11498" y="9259"/>
                  </a:lnTo>
                  <a:lnTo>
                    <a:pt x="12419" y="6143"/>
                  </a:lnTo>
                  <a:lnTo>
                    <a:pt x="12419" y="6100"/>
                  </a:lnTo>
                  <a:lnTo>
                    <a:pt x="12551" y="4169"/>
                  </a:lnTo>
                  <a:lnTo>
                    <a:pt x="12507" y="4125"/>
                  </a:lnTo>
                  <a:lnTo>
                    <a:pt x="11893" y="966"/>
                  </a:lnTo>
                  <a:lnTo>
                    <a:pt x="11980" y="571"/>
                  </a:lnTo>
                  <a:lnTo>
                    <a:pt x="12288" y="351"/>
                  </a:lnTo>
                  <a:lnTo>
                    <a:pt x="13516" y="483"/>
                  </a:lnTo>
                  <a:lnTo>
                    <a:pt x="14306" y="790"/>
                  </a:lnTo>
                  <a:lnTo>
                    <a:pt x="16281" y="1931"/>
                  </a:lnTo>
                  <a:lnTo>
                    <a:pt x="20054" y="3993"/>
                  </a:lnTo>
                  <a:lnTo>
                    <a:pt x="20098" y="4037"/>
                  </a:lnTo>
                  <a:lnTo>
                    <a:pt x="21371" y="4432"/>
                  </a:lnTo>
                  <a:lnTo>
                    <a:pt x="21415" y="4432"/>
                  </a:lnTo>
                  <a:lnTo>
                    <a:pt x="22205" y="4476"/>
                  </a:lnTo>
                  <a:lnTo>
                    <a:pt x="22292" y="4432"/>
                  </a:lnTo>
                  <a:lnTo>
                    <a:pt x="23082" y="4169"/>
                  </a:lnTo>
                  <a:lnTo>
                    <a:pt x="27821" y="3028"/>
                  </a:lnTo>
                  <a:lnTo>
                    <a:pt x="27865" y="2984"/>
                  </a:lnTo>
                  <a:lnTo>
                    <a:pt x="27997" y="2896"/>
                  </a:lnTo>
                  <a:lnTo>
                    <a:pt x="28041" y="2852"/>
                  </a:lnTo>
                  <a:lnTo>
                    <a:pt x="28085" y="2809"/>
                  </a:lnTo>
                  <a:lnTo>
                    <a:pt x="28085" y="2721"/>
                  </a:lnTo>
                  <a:lnTo>
                    <a:pt x="28041" y="2677"/>
                  </a:lnTo>
                  <a:lnTo>
                    <a:pt x="27997" y="2633"/>
                  </a:lnTo>
                  <a:lnTo>
                    <a:pt x="27909" y="2589"/>
                  </a:lnTo>
                  <a:lnTo>
                    <a:pt x="27865" y="2589"/>
                  </a:lnTo>
                  <a:lnTo>
                    <a:pt x="27777" y="2633"/>
                  </a:lnTo>
                  <a:lnTo>
                    <a:pt x="27690" y="2677"/>
                  </a:lnTo>
                  <a:lnTo>
                    <a:pt x="22994" y="3818"/>
                  </a:lnTo>
                  <a:lnTo>
                    <a:pt x="22951" y="3818"/>
                  </a:lnTo>
                  <a:lnTo>
                    <a:pt x="22205" y="4125"/>
                  </a:lnTo>
                  <a:lnTo>
                    <a:pt x="21459" y="4081"/>
                  </a:lnTo>
                  <a:lnTo>
                    <a:pt x="20230" y="3686"/>
                  </a:lnTo>
                  <a:lnTo>
                    <a:pt x="16456" y="1624"/>
                  </a:lnTo>
                  <a:lnTo>
                    <a:pt x="14482" y="483"/>
                  </a:lnTo>
                  <a:lnTo>
                    <a:pt x="14438" y="483"/>
                  </a:lnTo>
                  <a:lnTo>
                    <a:pt x="13604" y="132"/>
                  </a:lnTo>
                  <a:lnTo>
                    <a:pt x="13560" y="132"/>
                  </a:lnTo>
                  <a:lnTo>
                    <a:pt x="1228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5" name="Google Shape;5355;p168"/>
            <p:cNvSpPr/>
            <p:nvPr/>
          </p:nvSpPr>
          <p:spPr>
            <a:xfrm>
              <a:off x="3646525" y="689250"/>
              <a:ext cx="639600" cy="988425"/>
            </a:xfrm>
            <a:custGeom>
              <a:avLst/>
              <a:gdLst/>
              <a:ahLst/>
              <a:cxnLst/>
              <a:rect l="l" t="t" r="r" b="b"/>
              <a:pathLst>
                <a:path w="25584" h="39537" extrusionOk="0">
                  <a:moveTo>
                    <a:pt x="25320" y="1"/>
                  </a:moveTo>
                  <a:lnTo>
                    <a:pt x="25276" y="44"/>
                  </a:lnTo>
                  <a:lnTo>
                    <a:pt x="23828" y="2326"/>
                  </a:lnTo>
                  <a:lnTo>
                    <a:pt x="22687" y="3248"/>
                  </a:lnTo>
                  <a:lnTo>
                    <a:pt x="20317" y="5529"/>
                  </a:lnTo>
                  <a:lnTo>
                    <a:pt x="20274" y="5573"/>
                  </a:lnTo>
                  <a:lnTo>
                    <a:pt x="18782" y="7767"/>
                  </a:lnTo>
                  <a:lnTo>
                    <a:pt x="15359" y="12375"/>
                  </a:lnTo>
                  <a:lnTo>
                    <a:pt x="13428" y="14744"/>
                  </a:lnTo>
                  <a:lnTo>
                    <a:pt x="10927" y="17553"/>
                  </a:lnTo>
                  <a:lnTo>
                    <a:pt x="8733" y="20273"/>
                  </a:lnTo>
                  <a:lnTo>
                    <a:pt x="8689" y="20317"/>
                  </a:lnTo>
                  <a:lnTo>
                    <a:pt x="7768" y="21853"/>
                  </a:lnTo>
                  <a:lnTo>
                    <a:pt x="7768" y="21941"/>
                  </a:lnTo>
                  <a:lnTo>
                    <a:pt x="7460" y="23433"/>
                  </a:lnTo>
                  <a:lnTo>
                    <a:pt x="7460" y="23477"/>
                  </a:lnTo>
                  <a:lnTo>
                    <a:pt x="7417" y="25451"/>
                  </a:lnTo>
                  <a:lnTo>
                    <a:pt x="6758" y="26285"/>
                  </a:lnTo>
                  <a:lnTo>
                    <a:pt x="4564" y="27952"/>
                  </a:lnTo>
                  <a:lnTo>
                    <a:pt x="4477" y="28040"/>
                  </a:lnTo>
                  <a:lnTo>
                    <a:pt x="3731" y="29488"/>
                  </a:lnTo>
                  <a:lnTo>
                    <a:pt x="2809" y="32165"/>
                  </a:lnTo>
                  <a:lnTo>
                    <a:pt x="966" y="38703"/>
                  </a:lnTo>
                  <a:lnTo>
                    <a:pt x="440" y="39186"/>
                  </a:lnTo>
                  <a:lnTo>
                    <a:pt x="220" y="39142"/>
                  </a:lnTo>
                  <a:lnTo>
                    <a:pt x="89" y="39142"/>
                  </a:lnTo>
                  <a:lnTo>
                    <a:pt x="45" y="39230"/>
                  </a:lnTo>
                  <a:lnTo>
                    <a:pt x="1" y="39273"/>
                  </a:lnTo>
                  <a:lnTo>
                    <a:pt x="1" y="39361"/>
                  </a:lnTo>
                  <a:lnTo>
                    <a:pt x="45" y="39405"/>
                  </a:lnTo>
                  <a:lnTo>
                    <a:pt x="89" y="39449"/>
                  </a:lnTo>
                  <a:lnTo>
                    <a:pt x="132" y="39493"/>
                  </a:lnTo>
                  <a:lnTo>
                    <a:pt x="440" y="39537"/>
                  </a:lnTo>
                  <a:lnTo>
                    <a:pt x="483" y="39537"/>
                  </a:lnTo>
                  <a:lnTo>
                    <a:pt x="571" y="39493"/>
                  </a:lnTo>
                  <a:lnTo>
                    <a:pt x="1229" y="38966"/>
                  </a:lnTo>
                  <a:lnTo>
                    <a:pt x="1317" y="38835"/>
                  </a:lnTo>
                  <a:lnTo>
                    <a:pt x="3116" y="32253"/>
                  </a:lnTo>
                  <a:lnTo>
                    <a:pt x="4082" y="29620"/>
                  </a:lnTo>
                  <a:lnTo>
                    <a:pt x="4784" y="28216"/>
                  </a:lnTo>
                  <a:lnTo>
                    <a:pt x="7022" y="26548"/>
                  </a:lnTo>
                  <a:lnTo>
                    <a:pt x="7066" y="26548"/>
                  </a:lnTo>
                  <a:lnTo>
                    <a:pt x="7724" y="25627"/>
                  </a:lnTo>
                  <a:lnTo>
                    <a:pt x="7768" y="25495"/>
                  </a:lnTo>
                  <a:lnTo>
                    <a:pt x="7812" y="23520"/>
                  </a:lnTo>
                  <a:lnTo>
                    <a:pt x="8119" y="22028"/>
                  </a:lnTo>
                  <a:lnTo>
                    <a:pt x="8996" y="20493"/>
                  </a:lnTo>
                  <a:lnTo>
                    <a:pt x="11190" y="17772"/>
                  </a:lnTo>
                  <a:lnTo>
                    <a:pt x="13692" y="14964"/>
                  </a:lnTo>
                  <a:lnTo>
                    <a:pt x="15622" y="12594"/>
                  </a:lnTo>
                  <a:lnTo>
                    <a:pt x="19045" y="7987"/>
                  </a:lnTo>
                  <a:lnTo>
                    <a:pt x="20537" y="5749"/>
                  </a:lnTo>
                  <a:lnTo>
                    <a:pt x="22906" y="3511"/>
                  </a:lnTo>
                  <a:lnTo>
                    <a:pt x="24047" y="2589"/>
                  </a:lnTo>
                  <a:lnTo>
                    <a:pt x="24091" y="2546"/>
                  </a:lnTo>
                  <a:lnTo>
                    <a:pt x="25539" y="264"/>
                  </a:lnTo>
                  <a:lnTo>
                    <a:pt x="25583" y="176"/>
                  </a:lnTo>
                  <a:lnTo>
                    <a:pt x="25583" y="132"/>
                  </a:lnTo>
                  <a:lnTo>
                    <a:pt x="25539" y="44"/>
                  </a:lnTo>
                  <a:lnTo>
                    <a:pt x="2549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6" name="Google Shape;5356;p168"/>
            <p:cNvSpPr/>
            <p:nvPr/>
          </p:nvSpPr>
          <p:spPr>
            <a:xfrm>
              <a:off x="3650925" y="2049550"/>
              <a:ext cx="763550" cy="304975"/>
            </a:xfrm>
            <a:custGeom>
              <a:avLst/>
              <a:gdLst/>
              <a:ahLst/>
              <a:cxnLst/>
              <a:rect l="l" t="t" r="r" b="b"/>
              <a:pathLst>
                <a:path w="30542" h="12199" extrusionOk="0">
                  <a:moveTo>
                    <a:pt x="14569" y="0"/>
                  </a:moveTo>
                  <a:lnTo>
                    <a:pt x="14481" y="44"/>
                  </a:lnTo>
                  <a:lnTo>
                    <a:pt x="14437" y="88"/>
                  </a:lnTo>
                  <a:lnTo>
                    <a:pt x="14437" y="176"/>
                  </a:lnTo>
                  <a:lnTo>
                    <a:pt x="14656" y="1668"/>
                  </a:lnTo>
                  <a:lnTo>
                    <a:pt x="14700" y="3598"/>
                  </a:lnTo>
                  <a:lnTo>
                    <a:pt x="13735" y="7240"/>
                  </a:lnTo>
                  <a:lnTo>
                    <a:pt x="13121" y="10444"/>
                  </a:lnTo>
                  <a:lnTo>
                    <a:pt x="12813" y="10926"/>
                  </a:lnTo>
                  <a:lnTo>
                    <a:pt x="12287" y="11190"/>
                  </a:lnTo>
                  <a:lnTo>
                    <a:pt x="7987" y="11541"/>
                  </a:lnTo>
                  <a:lnTo>
                    <a:pt x="4213" y="11760"/>
                  </a:lnTo>
                  <a:lnTo>
                    <a:pt x="176" y="11848"/>
                  </a:lnTo>
                  <a:lnTo>
                    <a:pt x="132" y="11848"/>
                  </a:lnTo>
                  <a:lnTo>
                    <a:pt x="44" y="11892"/>
                  </a:lnTo>
                  <a:lnTo>
                    <a:pt x="44" y="11936"/>
                  </a:lnTo>
                  <a:lnTo>
                    <a:pt x="0" y="12023"/>
                  </a:lnTo>
                  <a:lnTo>
                    <a:pt x="44" y="12067"/>
                  </a:lnTo>
                  <a:lnTo>
                    <a:pt x="88" y="12155"/>
                  </a:lnTo>
                  <a:lnTo>
                    <a:pt x="132" y="12155"/>
                  </a:lnTo>
                  <a:lnTo>
                    <a:pt x="176" y="12199"/>
                  </a:lnTo>
                  <a:lnTo>
                    <a:pt x="4213" y="12111"/>
                  </a:lnTo>
                  <a:lnTo>
                    <a:pt x="8030" y="11892"/>
                  </a:lnTo>
                  <a:lnTo>
                    <a:pt x="12375" y="11541"/>
                  </a:lnTo>
                  <a:lnTo>
                    <a:pt x="12419" y="11541"/>
                  </a:lnTo>
                  <a:lnTo>
                    <a:pt x="13033" y="11234"/>
                  </a:lnTo>
                  <a:lnTo>
                    <a:pt x="13077" y="11190"/>
                  </a:lnTo>
                  <a:lnTo>
                    <a:pt x="13428" y="10619"/>
                  </a:lnTo>
                  <a:lnTo>
                    <a:pt x="13472" y="10575"/>
                  </a:lnTo>
                  <a:lnTo>
                    <a:pt x="14086" y="7328"/>
                  </a:lnTo>
                  <a:lnTo>
                    <a:pt x="15051" y="3686"/>
                  </a:lnTo>
                  <a:lnTo>
                    <a:pt x="15051" y="3642"/>
                  </a:lnTo>
                  <a:lnTo>
                    <a:pt x="15007" y="1624"/>
                  </a:lnTo>
                  <a:lnTo>
                    <a:pt x="14832" y="395"/>
                  </a:lnTo>
                  <a:lnTo>
                    <a:pt x="14832" y="395"/>
                  </a:lnTo>
                  <a:lnTo>
                    <a:pt x="14920" y="439"/>
                  </a:lnTo>
                  <a:lnTo>
                    <a:pt x="17158" y="1492"/>
                  </a:lnTo>
                  <a:lnTo>
                    <a:pt x="20887" y="3028"/>
                  </a:lnTo>
                  <a:lnTo>
                    <a:pt x="20887" y="3072"/>
                  </a:lnTo>
                  <a:lnTo>
                    <a:pt x="25802" y="3905"/>
                  </a:lnTo>
                  <a:lnTo>
                    <a:pt x="25890" y="3905"/>
                  </a:lnTo>
                  <a:lnTo>
                    <a:pt x="26855" y="3686"/>
                  </a:lnTo>
                  <a:lnTo>
                    <a:pt x="26899" y="3686"/>
                  </a:lnTo>
                  <a:lnTo>
                    <a:pt x="28347" y="2808"/>
                  </a:lnTo>
                  <a:lnTo>
                    <a:pt x="28391" y="2808"/>
                  </a:lnTo>
                  <a:lnTo>
                    <a:pt x="30190" y="1229"/>
                  </a:lnTo>
                  <a:lnTo>
                    <a:pt x="30453" y="1053"/>
                  </a:lnTo>
                  <a:lnTo>
                    <a:pt x="30497" y="1009"/>
                  </a:lnTo>
                  <a:lnTo>
                    <a:pt x="30541" y="922"/>
                  </a:lnTo>
                  <a:lnTo>
                    <a:pt x="30541" y="878"/>
                  </a:lnTo>
                  <a:lnTo>
                    <a:pt x="30541" y="790"/>
                  </a:lnTo>
                  <a:lnTo>
                    <a:pt x="30497" y="746"/>
                  </a:lnTo>
                  <a:lnTo>
                    <a:pt x="30410" y="746"/>
                  </a:lnTo>
                  <a:lnTo>
                    <a:pt x="30366" y="702"/>
                  </a:lnTo>
                  <a:lnTo>
                    <a:pt x="30278" y="746"/>
                  </a:lnTo>
                  <a:lnTo>
                    <a:pt x="30015" y="922"/>
                  </a:lnTo>
                  <a:lnTo>
                    <a:pt x="29971" y="922"/>
                  </a:lnTo>
                  <a:lnTo>
                    <a:pt x="28172" y="2545"/>
                  </a:lnTo>
                  <a:lnTo>
                    <a:pt x="26767" y="3379"/>
                  </a:lnTo>
                  <a:lnTo>
                    <a:pt x="25846" y="3554"/>
                  </a:lnTo>
                  <a:lnTo>
                    <a:pt x="20975" y="2721"/>
                  </a:lnTo>
                  <a:lnTo>
                    <a:pt x="17289" y="1141"/>
                  </a:lnTo>
                  <a:lnTo>
                    <a:pt x="15051" y="132"/>
                  </a:lnTo>
                  <a:lnTo>
                    <a:pt x="1465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7" name="Google Shape;5357;p168"/>
            <p:cNvSpPr/>
            <p:nvPr/>
          </p:nvSpPr>
          <p:spPr>
            <a:xfrm>
              <a:off x="3678350" y="670600"/>
              <a:ext cx="591300" cy="788775"/>
            </a:xfrm>
            <a:custGeom>
              <a:avLst/>
              <a:gdLst/>
              <a:ahLst/>
              <a:cxnLst/>
              <a:rect l="l" t="t" r="r" b="b"/>
              <a:pathLst>
                <a:path w="23652" h="31551" extrusionOk="0">
                  <a:moveTo>
                    <a:pt x="23433" y="1"/>
                  </a:moveTo>
                  <a:lnTo>
                    <a:pt x="23345" y="44"/>
                  </a:lnTo>
                  <a:lnTo>
                    <a:pt x="22204" y="1098"/>
                  </a:lnTo>
                  <a:lnTo>
                    <a:pt x="20449" y="2282"/>
                  </a:lnTo>
                  <a:lnTo>
                    <a:pt x="17421" y="4520"/>
                  </a:lnTo>
                  <a:lnTo>
                    <a:pt x="17377" y="4564"/>
                  </a:lnTo>
                  <a:lnTo>
                    <a:pt x="16763" y="5310"/>
                  </a:lnTo>
                  <a:lnTo>
                    <a:pt x="16719" y="5310"/>
                  </a:lnTo>
                  <a:lnTo>
                    <a:pt x="15315" y="7460"/>
                  </a:lnTo>
                  <a:lnTo>
                    <a:pt x="13691" y="9918"/>
                  </a:lnTo>
                  <a:lnTo>
                    <a:pt x="10181" y="14306"/>
                  </a:lnTo>
                  <a:lnTo>
                    <a:pt x="7592" y="17289"/>
                  </a:lnTo>
                  <a:lnTo>
                    <a:pt x="5485" y="20317"/>
                  </a:lnTo>
                  <a:lnTo>
                    <a:pt x="5442" y="20317"/>
                  </a:lnTo>
                  <a:lnTo>
                    <a:pt x="4520" y="22116"/>
                  </a:lnTo>
                  <a:lnTo>
                    <a:pt x="4520" y="22160"/>
                  </a:lnTo>
                  <a:lnTo>
                    <a:pt x="3730" y="25320"/>
                  </a:lnTo>
                  <a:lnTo>
                    <a:pt x="2896" y="26285"/>
                  </a:lnTo>
                  <a:lnTo>
                    <a:pt x="2019" y="27031"/>
                  </a:lnTo>
                  <a:lnTo>
                    <a:pt x="1975" y="27075"/>
                  </a:lnTo>
                  <a:lnTo>
                    <a:pt x="1141" y="28435"/>
                  </a:lnTo>
                  <a:lnTo>
                    <a:pt x="1097" y="28435"/>
                  </a:lnTo>
                  <a:lnTo>
                    <a:pt x="0" y="31331"/>
                  </a:lnTo>
                  <a:lnTo>
                    <a:pt x="0" y="31419"/>
                  </a:lnTo>
                  <a:lnTo>
                    <a:pt x="0" y="31463"/>
                  </a:lnTo>
                  <a:lnTo>
                    <a:pt x="44" y="31507"/>
                  </a:lnTo>
                  <a:lnTo>
                    <a:pt x="88" y="31551"/>
                  </a:lnTo>
                  <a:lnTo>
                    <a:pt x="264" y="31551"/>
                  </a:lnTo>
                  <a:lnTo>
                    <a:pt x="308" y="31463"/>
                  </a:lnTo>
                  <a:lnTo>
                    <a:pt x="1448" y="28611"/>
                  </a:lnTo>
                  <a:lnTo>
                    <a:pt x="2282" y="27294"/>
                  </a:lnTo>
                  <a:lnTo>
                    <a:pt x="3160" y="26548"/>
                  </a:lnTo>
                  <a:lnTo>
                    <a:pt x="3993" y="25495"/>
                  </a:lnTo>
                  <a:lnTo>
                    <a:pt x="4037" y="25451"/>
                  </a:lnTo>
                  <a:lnTo>
                    <a:pt x="4871" y="22248"/>
                  </a:lnTo>
                  <a:lnTo>
                    <a:pt x="5749" y="20493"/>
                  </a:lnTo>
                  <a:lnTo>
                    <a:pt x="7899" y="17509"/>
                  </a:lnTo>
                  <a:lnTo>
                    <a:pt x="10444" y="14525"/>
                  </a:lnTo>
                  <a:lnTo>
                    <a:pt x="13998" y="10137"/>
                  </a:lnTo>
                  <a:lnTo>
                    <a:pt x="15622" y="7680"/>
                  </a:lnTo>
                  <a:lnTo>
                    <a:pt x="17026" y="5530"/>
                  </a:lnTo>
                  <a:lnTo>
                    <a:pt x="17640" y="4784"/>
                  </a:lnTo>
                  <a:lnTo>
                    <a:pt x="20624" y="2546"/>
                  </a:lnTo>
                  <a:lnTo>
                    <a:pt x="22379" y="1405"/>
                  </a:lnTo>
                  <a:lnTo>
                    <a:pt x="22423" y="1361"/>
                  </a:lnTo>
                  <a:lnTo>
                    <a:pt x="23608" y="264"/>
                  </a:lnTo>
                  <a:lnTo>
                    <a:pt x="23652" y="220"/>
                  </a:lnTo>
                  <a:lnTo>
                    <a:pt x="23652" y="176"/>
                  </a:lnTo>
                  <a:lnTo>
                    <a:pt x="23652" y="88"/>
                  </a:lnTo>
                  <a:lnTo>
                    <a:pt x="23608" y="44"/>
                  </a:lnTo>
                  <a:lnTo>
                    <a:pt x="2356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8" name="Google Shape;5358;p168"/>
            <p:cNvSpPr/>
            <p:nvPr/>
          </p:nvSpPr>
          <p:spPr>
            <a:xfrm>
              <a:off x="4188450" y="866975"/>
              <a:ext cx="520025" cy="931375"/>
            </a:xfrm>
            <a:custGeom>
              <a:avLst/>
              <a:gdLst/>
              <a:ahLst/>
              <a:cxnLst/>
              <a:rect l="l" t="t" r="r" b="b"/>
              <a:pathLst>
                <a:path w="20801" h="37255" extrusionOk="0">
                  <a:moveTo>
                    <a:pt x="8338" y="0"/>
                  </a:moveTo>
                  <a:lnTo>
                    <a:pt x="8250" y="44"/>
                  </a:lnTo>
                  <a:lnTo>
                    <a:pt x="8206" y="88"/>
                  </a:lnTo>
                  <a:lnTo>
                    <a:pt x="6978" y="2238"/>
                  </a:lnTo>
                  <a:lnTo>
                    <a:pt x="6978" y="2326"/>
                  </a:lnTo>
                  <a:lnTo>
                    <a:pt x="6934" y="3511"/>
                  </a:lnTo>
                  <a:lnTo>
                    <a:pt x="6934" y="3554"/>
                  </a:lnTo>
                  <a:lnTo>
                    <a:pt x="7636" y="6100"/>
                  </a:lnTo>
                  <a:lnTo>
                    <a:pt x="7329" y="11979"/>
                  </a:lnTo>
                  <a:lnTo>
                    <a:pt x="6012" y="16631"/>
                  </a:lnTo>
                  <a:lnTo>
                    <a:pt x="5091" y="19746"/>
                  </a:lnTo>
                  <a:lnTo>
                    <a:pt x="3599" y="22862"/>
                  </a:lnTo>
                  <a:lnTo>
                    <a:pt x="1054" y="28742"/>
                  </a:lnTo>
                  <a:lnTo>
                    <a:pt x="1054" y="28830"/>
                  </a:lnTo>
                  <a:lnTo>
                    <a:pt x="1098" y="29093"/>
                  </a:lnTo>
                  <a:lnTo>
                    <a:pt x="1" y="31199"/>
                  </a:lnTo>
                  <a:lnTo>
                    <a:pt x="1" y="31331"/>
                  </a:lnTo>
                  <a:lnTo>
                    <a:pt x="220" y="32077"/>
                  </a:lnTo>
                  <a:lnTo>
                    <a:pt x="220" y="32164"/>
                  </a:lnTo>
                  <a:lnTo>
                    <a:pt x="308" y="32208"/>
                  </a:lnTo>
                  <a:lnTo>
                    <a:pt x="1449" y="32647"/>
                  </a:lnTo>
                  <a:lnTo>
                    <a:pt x="1493" y="32647"/>
                  </a:lnTo>
                  <a:lnTo>
                    <a:pt x="5661" y="33130"/>
                  </a:lnTo>
                  <a:lnTo>
                    <a:pt x="6495" y="33656"/>
                  </a:lnTo>
                  <a:lnTo>
                    <a:pt x="7548" y="35236"/>
                  </a:lnTo>
                  <a:lnTo>
                    <a:pt x="7592" y="35280"/>
                  </a:lnTo>
                  <a:lnTo>
                    <a:pt x="8382" y="35763"/>
                  </a:lnTo>
                  <a:lnTo>
                    <a:pt x="8426" y="35807"/>
                  </a:lnTo>
                  <a:lnTo>
                    <a:pt x="9830" y="36201"/>
                  </a:lnTo>
                  <a:lnTo>
                    <a:pt x="11629" y="37211"/>
                  </a:lnTo>
                  <a:lnTo>
                    <a:pt x="11717" y="37255"/>
                  </a:lnTo>
                  <a:lnTo>
                    <a:pt x="13209" y="37255"/>
                  </a:lnTo>
                  <a:lnTo>
                    <a:pt x="14876" y="36947"/>
                  </a:lnTo>
                  <a:lnTo>
                    <a:pt x="14876" y="36904"/>
                  </a:lnTo>
                  <a:lnTo>
                    <a:pt x="16017" y="36421"/>
                  </a:lnTo>
                  <a:lnTo>
                    <a:pt x="16061" y="36421"/>
                  </a:lnTo>
                  <a:lnTo>
                    <a:pt x="17992" y="34929"/>
                  </a:lnTo>
                  <a:lnTo>
                    <a:pt x="18036" y="34929"/>
                  </a:lnTo>
                  <a:lnTo>
                    <a:pt x="19484" y="33130"/>
                  </a:lnTo>
                  <a:lnTo>
                    <a:pt x="19484" y="33086"/>
                  </a:lnTo>
                  <a:lnTo>
                    <a:pt x="19966" y="31857"/>
                  </a:lnTo>
                  <a:lnTo>
                    <a:pt x="19966" y="31813"/>
                  </a:lnTo>
                  <a:lnTo>
                    <a:pt x="20010" y="30409"/>
                  </a:lnTo>
                  <a:lnTo>
                    <a:pt x="19747" y="27206"/>
                  </a:lnTo>
                  <a:lnTo>
                    <a:pt x="19703" y="27162"/>
                  </a:lnTo>
                  <a:lnTo>
                    <a:pt x="19264" y="25977"/>
                  </a:lnTo>
                  <a:lnTo>
                    <a:pt x="19308" y="25056"/>
                  </a:lnTo>
                  <a:lnTo>
                    <a:pt x="19308" y="25012"/>
                  </a:lnTo>
                  <a:lnTo>
                    <a:pt x="19045" y="23652"/>
                  </a:lnTo>
                  <a:lnTo>
                    <a:pt x="19133" y="22511"/>
                  </a:lnTo>
                  <a:lnTo>
                    <a:pt x="19879" y="19220"/>
                  </a:lnTo>
                  <a:lnTo>
                    <a:pt x="20800" y="15534"/>
                  </a:lnTo>
                  <a:lnTo>
                    <a:pt x="20800" y="15490"/>
                  </a:lnTo>
                  <a:lnTo>
                    <a:pt x="20537" y="13647"/>
                  </a:lnTo>
                  <a:lnTo>
                    <a:pt x="20493" y="13603"/>
                  </a:lnTo>
                  <a:lnTo>
                    <a:pt x="20449" y="13559"/>
                  </a:lnTo>
                  <a:lnTo>
                    <a:pt x="20405" y="13515"/>
                  </a:lnTo>
                  <a:lnTo>
                    <a:pt x="20317" y="13515"/>
                  </a:lnTo>
                  <a:lnTo>
                    <a:pt x="20274" y="13559"/>
                  </a:lnTo>
                  <a:lnTo>
                    <a:pt x="20230" y="13603"/>
                  </a:lnTo>
                  <a:lnTo>
                    <a:pt x="20186" y="13647"/>
                  </a:lnTo>
                  <a:lnTo>
                    <a:pt x="20186" y="13735"/>
                  </a:lnTo>
                  <a:lnTo>
                    <a:pt x="20449" y="15490"/>
                  </a:lnTo>
                  <a:lnTo>
                    <a:pt x="19528" y="19132"/>
                  </a:lnTo>
                  <a:lnTo>
                    <a:pt x="18782" y="22423"/>
                  </a:lnTo>
                  <a:lnTo>
                    <a:pt x="18782" y="22467"/>
                  </a:lnTo>
                  <a:lnTo>
                    <a:pt x="18694" y="23652"/>
                  </a:lnTo>
                  <a:lnTo>
                    <a:pt x="18694" y="23696"/>
                  </a:lnTo>
                  <a:lnTo>
                    <a:pt x="18957" y="25056"/>
                  </a:lnTo>
                  <a:lnTo>
                    <a:pt x="18913" y="25977"/>
                  </a:lnTo>
                  <a:lnTo>
                    <a:pt x="18913" y="26065"/>
                  </a:lnTo>
                  <a:lnTo>
                    <a:pt x="19396" y="27250"/>
                  </a:lnTo>
                  <a:lnTo>
                    <a:pt x="19659" y="30409"/>
                  </a:lnTo>
                  <a:lnTo>
                    <a:pt x="19615" y="31770"/>
                  </a:lnTo>
                  <a:lnTo>
                    <a:pt x="19177" y="32954"/>
                  </a:lnTo>
                  <a:lnTo>
                    <a:pt x="17772" y="34666"/>
                  </a:lnTo>
                  <a:lnTo>
                    <a:pt x="15842" y="36114"/>
                  </a:lnTo>
                  <a:lnTo>
                    <a:pt x="14789" y="36596"/>
                  </a:lnTo>
                  <a:lnTo>
                    <a:pt x="13165" y="36904"/>
                  </a:lnTo>
                  <a:lnTo>
                    <a:pt x="11761" y="36904"/>
                  </a:lnTo>
                  <a:lnTo>
                    <a:pt x="9962" y="35894"/>
                  </a:lnTo>
                  <a:lnTo>
                    <a:pt x="8557" y="35455"/>
                  </a:lnTo>
                  <a:lnTo>
                    <a:pt x="7812" y="35017"/>
                  </a:lnTo>
                  <a:lnTo>
                    <a:pt x="6758" y="33437"/>
                  </a:lnTo>
                  <a:lnTo>
                    <a:pt x="6715" y="33393"/>
                  </a:lnTo>
                  <a:lnTo>
                    <a:pt x="5837" y="32823"/>
                  </a:lnTo>
                  <a:lnTo>
                    <a:pt x="5749" y="32779"/>
                  </a:lnTo>
                  <a:lnTo>
                    <a:pt x="1537" y="32340"/>
                  </a:lnTo>
                  <a:lnTo>
                    <a:pt x="527" y="31901"/>
                  </a:lnTo>
                  <a:lnTo>
                    <a:pt x="352" y="31331"/>
                  </a:lnTo>
                  <a:lnTo>
                    <a:pt x="1449" y="29224"/>
                  </a:lnTo>
                  <a:lnTo>
                    <a:pt x="1449" y="29093"/>
                  </a:lnTo>
                  <a:lnTo>
                    <a:pt x="1405" y="28830"/>
                  </a:lnTo>
                  <a:lnTo>
                    <a:pt x="3906" y="22993"/>
                  </a:lnTo>
                  <a:lnTo>
                    <a:pt x="5398" y="19922"/>
                  </a:lnTo>
                  <a:lnTo>
                    <a:pt x="5398" y="19878"/>
                  </a:lnTo>
                  <a:lnTo>
                    <a:pt x="6363" y="16762"/>
                  </a:lnTo>
                  <a:lnTo>
                    <a:pt x="7680" y="12067"/>
                  </a:lnTo>
                  <a:lnTo>
                    <a:pt x="7680" y="12023"/>
                  </a:lnTo>
                  <a:lnTo>
                    <a:pt x="7987" y="6100"/>
                  </a:lnTo>
                  <a:lnTo>
                    <a:pt x="7987" y="6056"/>
                  </a:lnTo>
                  <a:lnTo>
                    <a:pt x="7285" y="3467"/>
                  </a:lnTo>
                  <a:lnTo>
                    <a:pt x="7329" y="2370"/>
                  </a:lnTo>
                  <a:lnTo>
                    <a:pt x="8514" y="263"/>
                  </a:lnTo>
                  <a:lnTo>
                    <a:pt x="8557" y="220"/>
                  </a:lnTo>
                  <a:lnTo>
                    <a:pt x="8557" y="132"/>
                  </a:lnTo>
                  <a:lnTo>
                    <a:pt x="8514" y="88"/>
                  </a:lnTo>
                  <a:lnTo>
                    <a:pt x="8470" y="44"/>
                  </a:lnTo>
                  <a:lnTo>
                    <a:pt x="838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9" name="Google Shape;5359;p168"/>
            <p:cNvSpPr/>
            <p:nvPr/>
          </p:nvSpPr>
          <p:spPr>
            <a:xfrm>
              <a:off x="4063400" y="858200"/>
              <a:ext cx="670300" cy="974150"/>
            </a:xfrm>
            <a:custGeom>
              <a:avLst/>
              <a:gdLst/>
              <a:ahLst/>
              <a:cxnLst/>
              <a:rect l="l" t="t" r="r" b="b"/>
              <a:pathLst>
                <a:path w="26812" h="38966" extrusionOk="0">
                  <a:moveTo>
                    <a:pt x="12857" y="0"/>
                  </a:moveTo>
                  <a:lnTo>
                    <a:pt x="12814" y="44"/>
                  </a:lnTo>
                  <a:lnTo>
                    <a:pt x="12770" y="88"/>
                  </a:lnTo>
                  <a:lnTo>
                    <a:pt x="11365" y="2633"/>
                  </a:lnTo>
                  <a:lnTo>
                    <a:pt x="11322" y="2721"/>
                  </a:lnTo>
                  <a:lnTo>
                    <a:pt x="11234" y="4257"/>
                  </a:lnTo>
                  <a:lnTo>
                    <a:pt x="11234" y="4300"/>
                  </a:lnTo>
                  <a:lnTo>
                    <a:pt x="11717" y="6451"/>
                  </a:lnTo>
                  <a:lnTo>
                    <a:pt x="11322" y="11585"/>
                  </a:lnTo>
                  <a:lnTo>
                    <a:pt x="10751" y="13779"/>
                  </a:lnTo>
                  <a:lnTo>
                    <a:pt x="9522" y="17640"/>
                  </a:lnTo>
                  <a:lnTo>
                    <a:pt x="7899" y="20624"/>
                  </a:lnTo>
                  <a:lnTo>
                    <a:pt x="5749" y="24529"/>
                  </a:lnTo>
                  <a:lnTo>
                    <a:pt x="4564" y="26284"/>
                  </a:lnTo>
                  <a:lnTo>
                    <a:pt x="3511" y="27294"/>
                  </a:lnTo>
                  <a:lnTo>
                    <a:pt x="483" y="28347"/>
                  </a:lnTo>
                  <a:lnTo>
                    <a:pt x="395" y="28435"/>
                  </a:lnTo>
                  <a:lnTo>
                    <a:pt x="88" y="28786"/>
                  </a:lnTo>
                  <a:lnTo>
                    <a:pt x="44" y="28873"/>
                  </a:lnTo>
                  <a:lnTo>
                    <a:pt x="0" y="29883"/>
                  </a:lnTo>
                  <a:lnTo>
                    <a:pt x="44" y="29926"/>
                  </a:lnTo>
                  <a:lnTo>
                    <a:pt x="1843" y="33700"/>
                  </a:lnTo>
                  <a:lnTo>
                    <a:pt x="1887" y="34490"/>
                  </a:lnTo>
                  <a:lnTo>
                    <a:pt x="1887" y="34578"/>
                  </a:lnTo>
                  <a:lnTo>
                    <a:pt x="2282" y="35104"/>
                  </a:lnTo>
                  <a:lnTo>
                    <a:pt x="2370" y="35192"/>
                  </a:lnTo>
                  <a:lnTo>
                    <a:pt x="3950" y="35763"/>
                  </a:lnTo>
                  <a:lnTo>
                    <a:pt x="6714" y="36509"/>
                  </a:lnTo>
                  <a:lnTo>
                    <a:pt x="6758" y="36552"/>
                  </a:lnTo>
                  <a:lnTo>
                    <a:pt x="11190" y="36816"/>
                  </a:lnTo>
                  <a:lnTo>
                    <a:pt x="12375" y="37869"/>
                  </a:lnTo>
                  <a:lnTo>
                    <a:pt x="12462" y="37913"/>
                  </a:lnTo>
                  <a:lnTo>
                    <a:pt x="16807" y="38966"/>
                  </a:lnTo>
                  <a:lnTo>
                    <a:pt x="16851" y="38966"/>
                  </a:lnTo>
                  <a:lnTo>
                    <a:pt x="18957" y="38922"/>
                  </a:lnTo>
                  <a:lnTo>
                    <a:pt x="19001" y="38922"/>
                  </a:lnTo>
                  <a:lnTo>
                    <a:pt x="20712" y="38571"/>
                  </a:lnTo>
                  <a:lnTo>
                    <a:pt x="20756" y="38571"/>
                  </a:lnTo>
                  <a:lnTo>
                    <a:pt x="22423" y="37869"/>
                  </a:lnTo>
                  <a:lnTo>
                    <a:pt x="22467" y="37825"/>
                  </a:lnTo>
                  <a:lnTo>
                    <a:pt x="24047" y="36509"/>
                  </a:lnTo>
                  <a:lnTo>
                    <a:pt x="24091" y="36465"/>
                  </a:lnTo>
                  <a:lnTo>
                    <a:pt x="25802" y="34446"/>
                  </a:lnTo>
                  <a:lnTo>
                    <a:pt x="25802" y="34402"/>
                  </a:lnTo>
                  <a:lnTo>
                    <a:pt x="26416" y="32823"/>
                  </a:lnTo>
                  <a:lnTo>
                    <a:pt x="26416" y="32779"/>
                  </a:lnTo>
                  <a:lnTo>
                    <a:pt x="26548" y="31726"/>
                  </a:lnTo>
                  <a:lnTo>
                    <a:pt x="26153" y="26460"/>
                  </a:lnTo>
                  <a:lnTo>
                    <a:pt x="25451" y="24178"/>
                  </a:lnTo>
                  <a:lnTo>
                    <a:pt x="25363" y="22818"/>
                  </a:lnTo>
                  <a:lnTo>
                    <a:pt x="25934" y="19615"/>
                  </a:lnTo>
                  <a:lnTo>
                    <a:pt x="26811" y="15929"/>
                  </a:lnTo>
                  <a:lnTo>
                    <a:pt x="26811" y="15797"/>
                  </a:lnTo>
                  <a:lnTo>
                    <a:pt x="26109" y="14525"/>
                  </a:lnTo>
                  <a:lnTo>
                    <a:pt x="26065" y="14481"/>
                  </a:lnTo>
                  <a:lnTo>
                    <a:pt x="25978" y="14437"/>
                  </a:lnTo>
                  <a:lnTo>
                    <a:pt x="25934" y="14437"/>
                  </a:lnTo>
                  <a:lnTo>
                    <a:pt x="25846" y="14481"/>
                  </a:lnTo>
                  <a:lnTo>
                    <a:pt x="25802" y="14525"/>
                  </a:lnTo>
                  <a:lnTo>
                    <a:pt x="25758" y="14568"/>
                  </a:lnTo>
                  <a:lnTo>
                    <a:pt x="25758" y="14656"/>
                  </a:lnTo>
                  <a:lnTo>
                    <a:pt x="25802" y="14700"/>
                  </a:lnTo>
                  <a:lnTo>
                    <a:pt x="26460" y="15929"/>
                  </a:lnTo>
                  <a:lnTo>
                    <a:pt x="25583" y="19527"/>
                  </a:lnTo>
                  <a:lnTo>
                    <a:pt x="25012" y="22774"/>
                  </a:lnTo>
                  <a:lnTo>
                    <a:pt x="25012" y="22818"/>
                  </a:lnTo>
                  <a:lnTo>
                    <a:pt x="25100" y="24222"/>
                  </a:lnTo>
                  <a:lnTo>
                    <a:pt x="25100" y="24266"/>
                  </a:lnTo>
                  <a:lnTo>
                    <a:pt x="25802" y="26548"/>
                  </a:lnTo>
                  <a:lnTo>
                    <a:pt x="26197" y="31726"/>
                  </a:lnTo>
                  <a:lnTo>
                    <a:pt x="26065" y="32735"/>
                  </a:lnTo>
                  <a:lnTo>
                    <a:pt x="25495" y="34271"/>
                  </a:lnTo>
                  <a:lnTo>
                    <a:pt x="23828" y="36245"/>
                  </a:lnTo>
                  <a:lnTo>
                    <a:pt x="22248" y="37562"/>
                  </a:lnTo>
                  <a:lnTo>
                    <a:pt x="20624" y="38220"/>
                  </a:lnTo>
                  <a:lnTo>
                    <a:pt x="18913" y="38571"/>
                  </a:lnTo>
                  <a:lnTo>
                    <a:pt x="16851" y="38615"/>
                  </a:lnTo>
                  <a:lnTo>
                    <a:pt x="12594" y="37606"/>
                  </a:lnTo>
                  <a:lnTo>
                    <a:pt x="11365" y="36509"/>
                  </a:lnTo>
                  <a:lnTo>
                    <a:pt x="11278" y="36465"/>
                  </a:lnTo>
                  <a:lnTo>
                    <a:pt x="6802" y="36201"/>
                  </a:lnTo>
                  <a:lnTo>
                    <a:pt x="4081" y="35412"/>
                  </a:lnTo>
                  <a:lnTo>
                    <a:pt x="2545" y="34885"/>
                  </a:lnTo>
                  <a:lnTo>
                    <a:pt x="2238" y="34446"/>
                  </a:lnTo>
                  <a:lnTo>
                    <a:pt x="2194" y="33656"/>
                  </a:lnTo>
                  <a:lnTo>
                    <a:pt x="2151" y="33569"/>
                  </a:lnTo>
                  <a:lnTo>
                    <a:pt x="351" y="29839"/>
                  </a:lnTo>
                  <a:lnTo>
                    <a:pt x="395" y="28961"/>
                  </a:lnTo>
                  <a:lnTo>
                    <a:pt x="615" y="28698"/>
                  </a:lnTo>
                  <a:lnTo>
                    <a:pt x="3642" y="27601"/>
                  </a:lnTo>
                  <a:lnTo>
                    <a:pt x="3730" y="27557"/>
                  </a:lnTo>
                  <a:lnTo>
                    <a:pt x="4827" y="26548"/>
                  </a:lnTo>
                  <a:lnTo>
                    <a:pt x="4827" y="26504"/>
                  </a:lnTo>
                  <a:lnTo>
                    <a:pt x="6056" y="24749"/>
                  </a:lnTo>
                  <a:lnTo>
                    <a:pt x="6056" y="24705"/>
                  </a:lnTo>
                  <a:lnTo>
                    <a:pt x="8206" y="20799"/>
                  </a:lnTo>
                  <a:lnTo>
                    <a:pt x="9830" y="17772"/>
                  </a:lnTo>
                  <a:lnTo>
                    <a:pt x="9830" y="17728"/>
                  </a:lnTo>
                  <a:lnTo>
                    <a:pt x="11058" y="13910"/>
                  </a:lnTo>
                  <a:lnTo>
                    <a:pt x="11673" y="11672"/>
                  </a:lnTo>
                  <a:lnTo>
                    <a:pt x="11673" y="11628"/>
                  </a:lnTo>
                  <a:lnTo>
                    <a:pt x="11936" y="8206"/>
                  </a:lnTo>
                  <a:lnTo>
                    <a:pt x="12068" y="6451"/>
                  </a:lnTo>
                  <a:lnTo>
                    <a:pt x="12068" y="6407"/>
                  </a:lnTo>
                  <a:lnTo>
                    <a:pt x="11585" y="4257"/>
                  </a:lnTo>
                  <a:lnTo>
                    <a:pt x="11673" y="2765"/>
                  </a:lnTo>
                  <a:lnTo>
                    <a:pt x="13077" y="263"/>
                  </a:lnTo>
                  <a:lnTo>
                    <a:pt x="13077" y="220"/>
                  </a:lnTo>
                  <a:lnTo>
                    <a:pt x="13077" y="132"/>
                  </a:lnTo>
                  <a:lnTo>
                    <a:pt x="13077" y="88"/>
                  </a:lnTo>
                  <a:lnTo>
                    <a:pt x="12989" y="44"/>
                  </a:lnTo>
                  <a:lnTo>
                    <a:pt x="1294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0" name="Google Shape;5360;p168"/>
            <p:cNvSpPr/>
            <p:nvPr/>
          </p:nvSpPr>
          <p:spPr>
            <a:xfrm>
              <a:off x="4019525" y="841725"/>
              <a:ext cx="410300" cy="1012575"/>
            </a:xfrm>
            <a:custGeom>
              <a:avLst/>
              <a:gdLst/>
              <a:ahLst/>
              <a:cxnLst/>
              <a:rect l="l" t="t" r="r" b="b"/>
              <a:pathLst>
                <a:path w="16412" h="40503" extrusionOk="0">
                  <a:moveTo>
                    <a:pt x="14349" y="1"/>
                  </a:moveTo>
                  <a:lnTo>
                    <a:pt x="14305" y="45"/>
                  </a:lnTo>
                  <a:lnTo>
                    <a:pt x="14261" y="89"/>
                  </a:lnTo>
                  <a:lnTo>
                    <a:pt x="12638" y="2809"/>
                  </a:lnTo>
                  <a:lnTo>
                    <a:pt x="12594" y="2897"/>
                  </a:lnTo>
                  <a:lnTo>
                    <a:pt x="12418" y="3906"/>
                  </a:lnTo>
                  <a:lnTo>
                    <a:pt x="12418" y="3950"/>
                  </a:lnTo>
                  <a:lnTo>
                    <a:pt x="12331" y="6013"/>
                  </a:lnTo>
                  <a:lnTo>
                    <a:pt x="12331" y="6056"/>
                  </a:lnTo>
                  <a:lnTo>
                    <a:pt x="12594" y="8119"/>
                  </a:lnTo>
                  <a:lnTo>
                    <a:pt x="12243" y="11234"/>
                  </a:lnTo>
                  <a:lnTo>
                    <a:pt x="11804" y="13165"/>
                  </a:lnTo>
                  <a:lnTo>
                    <a:pt x="10926" y="15578"/>
                  </a:lnTo>
                  <a:lnTo>
                    <a:pt x="9127" y="19440"/>
                  </a:lnTo>
                  <a:lnTo>
                    <a:pt x="7899" y="21415"/>
                  </a:lnTo>
                  <a:lnTo>
                    <a:pt x="4344" y="26549"/>
                  </a:lnTo>
                  <a:lnTo>
                    <a:pt x="3511" y="26724"/>
                  </a:lnTo>
                  <a:lnTo>
                    <a:pt x="3203" y="26505"/>
                  </a:lnTo>
                  <a:lnTo>
                    <a:pt x="2457" y="25539"/>
                  </a:lnTo>
                  <a:lnTo>
                    <a:pt x="2370" y="25451"/>
                  </a:lnTo>
                  <a:lnTo>
                    <a:pt x="1975" y="25276"/>
                  </a:lnTo>
                  <a:lnTo>
                    <a:pt x="1843" y="25276"/>
                  </a:lnTo>
                  <a:lnTo>
                    <a:pt x="1755" y="25364"/>
                  </a:lnTo>
                  <a:lnTo>
                    <a:pt x="44" y="28435"/>
                  </a:lnTo>
                  <a:lnTo>
                    <a:pt x="0" y="28567"/>
                  </a:lnTo>
                  <a:lnTo>
                    <a:pt x="220" y="29488"/>
                  </a:lnTo>
                  <a:lnTo>
                    <a:pt x="220" y="29532"/>
                  </a:lnTo>
                  <a:lnTo>
                    <a:pt x="1229" y="32165"/>
                  </a:lnTo>
                  <a:lnTo>
                    <a:pt x="2852" y="35588"/>
                  </a:lnTo>
                  <a:lnTo>
                    <a:pt x="3598" y="36509"/>
                  </a:lnTo>
                  <a:lnTo>
                    <a:pt x="3686" y="36553"/>
                  </a:lnTo>
                  <a:lnTo>
                    <a:pt x="4608" y="37080"/>
                  </a:lnTo>
                  <a:lnTo>
                    <a:pt x="7548" y="38133"/>
                  </a:lnTo>
                  <a:lnTo>
                    <a:pt x="11365" y="39405"/>
                  </a:lnTo>
                  <a:lnTo>
                    <a:pt x="14130" y="40151"/>
                  </a:lnTo>
                  <a:lnTo>
                    <a:pt x="14174" y="40195"/>
                  </a:lnTo>
                  <a:lnTo>
                    <a:pt x="16236" y="40459"/>
                  </a:lnTo>
                  <a:lnTo>
                    <a:pt x="16236" y="40502"/>
                  </a:lnTo>
                  <a:lnTo>
                    <a:pt x="16368" y="40459"/>
                  </a:lnTo>
                  <a:lnTo>
                    <a:pt x="16412" y="40327"/>
                  </a:lnTo>
                  <a:lnTo>
                    <a:pt x="16412" y="40283"/>
                  </a:lnTo>
                  <a:lnTo>
                    <a:pt x="16412" y="40195"/>
                  </a:lnTo>
                  <a:lnTo>
                    <a:pt x="16324" y="40151"/>
                  </a:lnTo>
                  <a:lnTo>
                    <a:pt x="16280" y="40151"/>
                  </a:lnTo>
                  <a:lnTo>
                    <a:pt x="14217" y="39844"/>
                  </a:lnTo>
                  <a:lnTo>
                    <a:pt x="11497" y="39054"/>
                  </a:lnTo>
                  <a:lnTo>
                    <a:pt x="7679" y="37826"/>
                  </a:lnTo>
                  <a:lnTo>
                    <a:pt x="4739" y="36773"/>
                  </a:lnTo>
                  <a:lnTo>
                    <a:pt x="3862" y="36290"/>
                  </a:lnTo>
                  <a:lnTo>
                    <a:pt x="3160" y="35412"/>
                  </a:lnTo>
                  <a:lnTo>
                    <a:pt x="1580" y="32034"/>
                  </a:lnTo>
                  <a:lnTo>
                    <a:pt x="571" y="29401"/>
                  </a:lnTo>
                  <a:lnTo>
                    <a:pt x="395" y="28567"/>
                  </a:lnTo>
                  <a:lnTo>
                    <a:pt x="1975" y="25671"/>
                  </a:lnTo>
                  <a:lnTo>
                    <a:pt x="2194" y="25759"/>
                  </a:lnTo>
                  <a:lnTo>
                    <a:pt x="2940" y="26724"/>
                  </a:lnTo>
                  <a:lnTo>
                    <a:pt x="2984" y="26768"/>
                  </a:lnTo>
                  <a:lnTo>
                    <a:pt x="3379" y="27075"/>
                  </a:lnTo>
                  <a:lnTo>
                    <a:pt x="3555" y="27075"/>
                  </a:lnTo>
                  <a:lnTo>
                    <a:pt x="4476" y="26856"/>
                  </a:lnTo>
                  <a:lnTo>
                    <a:pt x="4564" y="26768"/>
                  </a:lnTo>
                  <a:lnTo>
                    <a:pt x="8162" y="21634"/>
                  </a:lnTo>
                  <a:lnTo>
                    <a:pt x="9435" y="19615"/>
                  </a:lnTo>
                  <a:lnTo>
                    <a:pt x="9435" y="19572"/>
                  </a:lnTo>
                  <a:lnTo>
                    <a:pt x="11234" y="15710"/>
                  </a:lnTo>
                  <a:lnTo>
                    <a:pt x="12155" y="13253"/>
                  </a:lnTo>
                  <a:lnTo>
                    <a:pt x="12594" y="11278"/>
                  </a:lnTo>
                  <a:lnTo>
                    <a:pt x="12945" y="8163"/>
                  </a:lnTo>
                  <a:lnTo>
                    <a:pt x="12945" y="8119"/>
                  </a:lnTo>
                  <a:lnTo>
                    <a:pt x="12682" y="6013"/>
                  </a:lnTo>
                  <a:lnTo>
                    <a:pt x="12726" y="3994"/>
                  </a:lnTo>
                  <a:lnTo>
                    <a:pt x="12945" y="2985"/>
                  </a:lnTo>
                  <a:lnTo>
                    <a:pt x="14569" y="264"/>
                  </a:lnTo>
                  <a:lnTo>
                    <a:pt x="14569" y="220"/>
                  </a:lnTo>
                  <a:lnTo>
                    <a:pt x="14569" y="133"/>
                  </a:lnTo>
                  <a:lnTo>
                    <a:pt x="14525" y="89"/>
                  </a:lnTo>
                  <a:lnTo>
                    <a:pt x="14481" y="45"/>
                  </a:lnTo>
                  <a:lnTo>
                    <a:pt x="1443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1" name="Google Shape;5361;p168"/>
            <p:cNvSpPr/>
            <p:nvPr/>
          </p:nvSpPr>
          <p:spPr>
            <a:xfrm>
              <a:off x="3981125" y="801150"/>
              <a:ext cx="444300" cy="1074000"/>
            </a:xfrm>
            <a:custGeom>
              <a:avLst/>
              <a:gdLst/>
              <a:ahLst/>
              <a:cxnLst/>
              <a:rect l="l" t="t" r="r" b="b"/>
              <a:pathLst>
                <a:path w="17772" h="42960" extrusionOk="0">
                  <a:moveTo>
                    <a:pt x="16192" y="0"/>
                  </a:moveTo>
                  <a:lnTo>
                    <a:pt x="16148" y="44"/>
                  </a:lnTo>
                  <a:lnTo>
                    <a:pt x="15183" y="1536"/>
                  </a:lnTo>
                  <a:lnTo>
                    <a:pt x="14437" y="2677"/>
                  </a:lnTo>
                  <a:lnTo>
                    <a:pt x="13910" y="3599"/>
                  </a:lnTo>
                  <a:lnTo>
                    <a:pt x="13691" y="3993"/>
                  </a:lnTo>
                  <a:lnTo>
                    <a:pt x="13516" y="4388"/>
                  </a:lnTo>
                  <a:lnTo>
                    <a:pt x="13340" y="4783"/>
                  </a:lnTo>
                  <a:lnTo>
                    <a:pt x="13252" y="5222"/>
                  </a:lnTo>
                  <a:lnTo>
                    <a:pt x="13165" y="5617"/>
                  </a:lnTo>
                  <a:lnTo>
                    <a:pt x="13121" y="6100"/>
                  </a:lnTo>
                  <a:lnTo>
                    <a:pt x="13077" y="7153"/>
                  </a:lnTo>
                  <a:lnTo>
                    <a:pt x="13165" y="8513"/>
                  </a:lnTo>
                  <a:lnTo>
                    <a:pt x="13252" y="10224"/>
                  </a:lnTo>
                  <a:lnTo>
                    <a:pt x="12726" y="13121"/>
                  </a:lnTo>
                  <a:lnTo>
                    <a:pt x="11892" y="15051"/>
                  </a:lnTo>
                  <a:lnTo>
                    <a:pt x="9873" y="19264"/>
                  </a:lnTo>
                  <a:lnTo>
                    <a:pt x="7636" y="23564"/>
                  </a:lnTo>
                  <a:lnTo>
                    <a:pt x="6012" y="25714"/>
                  </a:lnTo>
                  <a:lnTo>
                    <a:pt x="5134" y="26329"/>
                  </a:lnTo>
                  <a:lnTo>
                    <a:pt x="4520" y="26021"/>
                  </a:lnTo>
                  <a:lnTo>
                    <a:pt x="3774" y="25407"/>
                  </a:lnTo>
                  <a:lnTo>
                    <a:pt x="3642" y="25363"/>
                  </a:lnTo>
                  <a:lnTo>
                    <a:pt x="3291" y="25319"/>
                  </a:lnTo>
                  <a:lnTo>
                    <a:pt x="3204" y="25319"/>
                  </a:lnTo>
                  <a:lnTo>
                    <a:pt x="3160" y="25363"/>
                  </a:lnTo>
                  <a:lnTo>
                    <a:pt x="2545" y="26241"/>
                  </a:lnTo>
                  <a:lnTo>
                    <a:pt x="2502" y="26241"/>
                  </a:lnTo>
                  <a:lnTo>
                    <a:pt x="1799" y="27689"/>
                  </a:lnTo>
                  <a:lnTo>
                    <a:pt x="264" y="28961"/>
                  </a:lnTo>
                  <a:lnTo>
                    <a:pt x="220" y="29049"/>
                  </a:lnTo>
                  <a:lnTo>
                    <a:pt x="0" y="29707"/>
                  </a:lnTo>
                  <a:lnTo>
                    <a:pt x="0" y="29795"/>
                  </a:lnTo>
                  <a:lnTo>
                    <a:pt x="351" y="30760"/>
                  </a:lnTo>
                  <a:lnTo>
                    <a:pt x="2677" y="36202"/>
                  </a:lnTo>
                  <a:lnTo>
                    <a:pt x="2677" y="36245"/>
                  </a:lnTo>
                  <a:lnTo>
                    <a:pt x="3906" y="37913"/>
                  </a:lnTo>
                  <a:lnTo>
                    <a:pt x="4915" y="39054"/>
                  </a:lnTo>
                  <a:lnTo>
                    <a:pt x="4959" y="39098"/>
                  </a:lnTo>
                  <a:lnTo>
                    <a:pt x="6144" y="39800"/>
                  </a:lnTo>
                  <a:lnTo>
                    <a:pt x="6188" y="39800"/>
                  </a:lnTo>
                  <a:lnTo>
                    <a:pt x="8996" y="40853"/>
                  </a:lnTo>
                  <a:lnTo>
                    <a:pt x="14086" y="42389"/>
                  </a:lnTo>
                  <a:lnTo>
                    <a:pt x="14788" y="42389"/>
                  </a:lnTo>
                  <a:lnTo>
                    <a:pt x="17509" y="42959"/>
                  </a:lnTo>
                  <a:lnTo>
                    <a:pt x="17640" y="42959"/>
                  </a:lnTo>
                  <a:lnTo>
                    <a:pt x="17684" y="42915"/>
                  </a:lnTo>
                  <a:lnTo>
                    <a:pt x="17728" y="42871"/>
                  </a:lnTo>
                  <a:lnTo>
                    <a:pt x="17772" y="42828"/>
                  </a:lnTo>
                  <a:lnTo>
                    <a:pt x="17772" y="42740"/>
                  </a:lnTo>
                  <a:lnTo>
                    <a:pt x="17772" y="42696"/>
                  </a:lnTo>
                  <a:lnTo>
                    <a:pt x="17728" y="42652"/>
                  </a:lnTo>
                  <a:lnTo>
                    <a:pt x="17640" y="42608"/>
                  </a:lnTo>
                  <a:lnTo>
                    <a:pt x="17553" y="42608"/>
                  </a:lnTo>
                  <a:lnTo>
                    <a:pt x="14832" y="42038"/>
                  </a:lnTo>
                  <a:lnTo>
                    <a:pt x="14174" y="42038"/>
                  </a:lnTo>
                  <a:lnTo>
                    <a:pt x="9128" y="40502"/>
                  </a:lnTo>
                  <a:lnTo>
                    <a:pt x="6319" y="39493"/>
                  </a:lnTo>
                  <a:lnTo>
                    <a:pt x="5178" y="38834"/>
                  </a:lnTo>
                  <a:lnTo>
                    <a:pt x="4213" y="37694"/>
                  </a:lnTo>
                  <a:lnTo>
                    <a:pt x="2984" y="36026"/>
                  </a:lnTo>
                  <a:lnTo>
                    <a:pt x="702" y="30629"/>
                  </a:lnTo>
                  <a:lnTo>
                    <a:pt x="351" y="29751"/>
                  </a:lnTo>
                  <a:lnTo>
                    <a:pt x="527" y="29181"/>
                  </a:lnTo>
                  <a:lnTo>
                    <a:pt x="2019" y="27952"/>
                  </a:lnTo>
                  <a:lnTo>
                    <a:pt x="2063" y="27864"/>
                  </a:lnTo>
                  <a:lnTo>
                    <a:pt x="2809" y="26416"/>
                  </a:lnTo>
                  <a:lnTo>
                    <a:pt x="3379" y="25670"/>
                  </a:lnTo>
                  <a:lnTo>
                    <a:pt x="3555" y="25670"/>
                  </a:lnTo>
                  <a:lnTo>
                    <a:pt x="4301" y="26329"/>
                  </a:lnTo>
                  <a:lnTo>
                    <a:pt x="4345" y="26372"/>
                  </a:lnTo>
                  <a:lnTo>
                    <a:pt x="5091" y="26680"/>
                  </a:lnTo>
                  <a:lnTo>
                    <a:pt x="5178" y="26680"/>
                  </a:lnTo>
                  <a:lnTo>
                    <a:pt x="5266" y="26636"/>
                  </a:lnTo>
                  <a:lnTo>
                    <a:pt x="6231" y="25977"/>
                  </a:lnTo>
                  <a:lnTo>
                    <a:pt x="6275" y="25934"/>
                  </a:lnTo>
                  <a:lnTo>
                    <a:pt x="7943" y="23740"/>
                  </a:lnTo>
                  <a:lnTo>
                    <a:pt x="10181" y="19439"/>
                  </a:lnTo>
                  <a:lnTo>
                    <a:pt x="12199" y="15183"/>
                  </a:lnTo>
                  <a:lnTo>
                    <a:pt x="13077" y="13252"/>
                  </a:lnTo>
                  <a:lnTo>
                    <a:pt x="13077" y="13208"/>
                  </a:lnTo>
                  <a:lnTo>
                    <a:pt x="13603" y="10268"/>
                  </a:lnTo>
                  <a:lnTo>
                    <a:pt x="13603" y="10224"/>
                  </a:lnTo>
                  <a:lnTo>
                    <a:pt x="13516" y="8513"/>
                  </a:lnTo>
                  <a:lnTo>
                    <a:pt x="13428" y="7197"/>
                  </a:lnTo>
                  <a:lnTo>
                    <a:pt x="13472" y="6144"/>
                  </a:lnTo>
                  <a:lnTo>
                    <a:pt x="13516" y="5705"/>
                  </a:lnTo>
                  <a:lnTo>
                    <a:pt x="13603" y="5310"/>
                  </a:lnTo>
                  <a:lnTo>
                    <a:pt x="13691" y="4915"/>
                  </a:lnTo>
                  <a:lnTo>
                    <a:pt x="13823" y="4520"/>
                  </a:lnTo>
                  <a:lnTo>
                    <a:pt x="13998" y="4125"/>
                  </a:lnTo>
                  <a:lnTo>
                    <a:pt x="14218" y="3730"/>
                  </a:lnTo>
                  <a:lnTo>
                    <a:pt x="14744" y="2853"/>
                  </a:lnTo>
                  <a:lnTo>
                    <a:pt x="15490" y="1712"/>
                  </a:lnTo>
                  <a:lnTo>
                    <a:pt x="16456" y="264"/>
                  </a:lnTo>
                  <a:lnTo>
                    <a:pt x="16499" y="176"/>
                  </a:lnTo>
                  <a:lnTo>
                    <a:pt x="16499" y="132"/>
                  </a:lnTo>
                  <a:lnTo>
                    <a:pt x="16456" y="44"/>
                  </a:lnTo>
                  <a:lnTo>
                    <a:pt x="1641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2" name="Google Shape;5362;p168"/>
            <p:cNvSpPr/>
            <p:nvPr/>
          </p:nvSpPr>
          <p:spPr>
            <a:xfrm>
              <a:off x="3930650" y="715575"/>
              <a:ext cx="492600" cy="1197950"/>
            </a:xfrm>
            <a:custGeom>
              <a:avLst/>
              <a:gdLst/>
              <a:ahLst/>
              <a:cxnLst/>
              <a:rect l="l" t="t" r="r" b="b"/>
              <a:pathLst>
                <a:path w="19704" h="47918" extrusionOk="0">
                  <a:moveTo>
                    <a:pt x="18080" y="1"/>
                  </a:moveTo>
                  <a:lnTo>
                    <a:pt x="17992" y="45"/>
                  </a:lnTo>
                  <a:lnTo>
                    <a:pt x="17948" y="88"/>
                  </a:lnTo>
                  <a:lnTo>
                    <a:pt x="17904" y="132"/>
                  </a:lnTo>
                  <a:lnTo>
                    <a:pt x="17904" y="176"/>
                  </a:lnTo>
                  <a:lnTo>
                    <a:pt x="17904" y="1668"/>
                  </a:lnTo>
                  <a:lnTo>
                    <a:pt x="17202" y="2853"/>
                  </a:lnTo>
                  <a:lnTo>
                    <a:pt x="15491" y="5530"/>
                  </a:lnTo>
                  <a:lnTo>
                    <a:pt x="14306" y="7811"/>
                  </a:lnTo>
                  <a:lnTo>
                    <a:pt x="14306" y="7855"/>
                  </a:lnTo>
                  <a:lnTo>
                    <a:pt x="13999" y="9391"/>
                  </a:lnTo>
                  <a:lnTo>
                    <a:pt x="13999" y="9435"/>
                  </a:lnTo>
                  <a:lnTo>
                    <a:pt x="13692" y="13691"/>
                  </a:lnTo>
                  <a:lnTo>
                    <a:pt x="12814" y="15008"/>
                  </a:lnTo>
                  <a:lnTo>
                    <a:pt x="10181" y="18211"/>
                  </a:lnTo>
                  <a:lnTo>
                    <a:pt x="6846" y="22072"/>
                  </a:lnTo>
                  <a:lnTo>
                    <a:pt x="4213" y="25100"/>
                  </a:lnTo>
                  <a:lnTo>
                    <a:pt x="4213" y="25144"/>
                  </a:lnTo>
                  <a:lnTo>
                    <a:pt x="3467" y="26548"/>
                  </a:lnTo>
                  <a:lnTo>
                    <a:pt x="3424" y="26636"/>
                  </a:lnTo>
                  <a:lnTo>
                    <a:pt x="3292" y="28391"/>
                  </a:lnTo>
                  <a:lnTo>
                    <a:pt x="2853" y="29357"/>
                  </a:lnTo>
                  <a:lnTo>
                    <a:pt x="1844" y="30278"/>
                  </a:lnTo>
                  <a:lnTo>
                    <a:pt x="133" y="30980"/>
                  </a:lnTo>
                  <a:lnTo>
                    <a:pt x="45" y="31068"/>
                  </a:lnTo>
                  <a:lnTo>
                    <a:pt x="1" y="31068"/>
                  </a:lnTo>
                  <a:lnTo>
                    <a:pt x="1" y="31200"/>
                  </a:lnTo>
                  <a:lnTo>
                    <a:pt x="176" y="34052"/>
                  </a:lnTo>
                  <a:lnTo>
                    <a:pt x="176" y="34096"/>
                  </a:lnTo>
                  <a:lnTo>
                    <a:pt x="922" y="36772"/>
                  </a:lnTo>
                  <a:lnTo>
                    <a:pt x="2941" y="41555"/>
                  </a:lnTo>
                  <a:lnTo>
                    <a:pt x="2985" y="41599"/>
                  </a:lnTo>
                  <a:lnTo>
                    <a:pt x="3950" y="42521"/>
                  </a:lnTo>
                  <a:lnTo>
                    <a:pt x="3994" y="42521"/>
                  </a:lnTo>
                  <a:lnTo>
                    <a:pt x="8163" y="45373"/>
                  </a:lnTo>
                  <a:lnTo>
                    <a:pt x="8163" y="45417"/>
                  </a:lnTo>
                  <a:lnTo>
                    <a:pt x="10883" y="46470"/>
                  </a:lnTo>
                  <a:lnTo>
                    <a:pt x="14920" y="47742"/>
                  </a:lnTo>
                  <a:lnTo>
                    <a:pt x="14964" y="47742"/>
                  </a:lnTo>
                  <a:lnTo>
                    <a:pt x="17641" y="47655"/>
                  </a:lnTo>
                  <a:lnTo>
                    <a:pt x="19177" y="47918"/>
                  </a:lnTo>
                  <a:lnTo>
                    <a:pt x="19221" y="47918"/>
                  </a:lnTo>
                  <a:lnTo>
                    <a:pt x="19528" y="47874"/>
                  </a:lnTo>
                  <a:lnTo>
                    <a:pt x="19615" y="47830"/>
                  </a:lnTo>
                  <a:lnTo>
                    <a:pt x="19659" y="47786"/>
                  </a:lnTo>
                  <a:lnTo>
                    <a:pt x="19703" y="47742"/>
                  </a:lnTo>
                  <a:lnTo>
                    <a:pt x="19703" y="47655"/>
                  </a:lnTo>
                  <a:lnTo>
                    <a:pt x="19659" y="47611"/>
                  </a:lnTo>
                  <a:lnTo>
                    <a:pt x="19615" y="47567"/>
                  </a:lnTo>
                  <a:lnTo>
                    <a:pt x="19572" y="47523"/>
                  </a:lnTo>
                  <a:lnTo>
                    <a:pt x="19484" y="47523"/>
                  </a:lnTo>
                  <a:lnTo>
                    <a:pt x="19221" y="47567"/>
                  </a:lnTo>
                  <a:lnTo>
                    <a:pt x="17685" y="47304"/>
                  </a:lnTo>
                  <a:lnTo>
                    <a:pt x="17641" y="47304"/>
                  </a:lnTo>
                  <a:lnTo>
                    <a:pt x="15008" y="47391"/>
                  </a:lnTo>
                  <a:lnTo>
                    <a:pt x="11015" y="46119"/>
                  </a:lnTo>
                  <a:lnTo>
                    <a:pt x="8338" y="45066"/>
                  </a:lnTo>
                  <a:lnTo>
                    <a:pt x="4213" y="42214"/>
                  </a:lnTo>
                  <a:lnTo>
                    <a:pt x="3248" y="41380"/>
                  </a:lnTo>
                  <a:lnTo>
                    <a:pt x="1273" y="36641"/>
                  </a:lnTo>
                  <a:lnTo>
                    <a:pt x="527" y="34008"/>
                  </a:lnTo>
                  <a:lnTo>
                    <a:pt x="352" y="31287"/>
                  </a:lnTo>
                  <a:lnTo>
                    <a:pt x="1975" y="30585"/>
                  </a:lnTo>
                  <a:lnTo>
                    <a:pt x="2063" y="30541"/>
                  </a:lnTo>
                  <a:lnTo>
                    <a:pt x="3116" y="29576"/>
                  </a:lnTo>
                  <a:lnTo>
                    <a:pt x="3160" y="29532"/>
                  </a:lnTo>
                  <a:lnTo>
                    <a:pt x="3643" y="28523"/>
                  </a:lnTo>
                  <a:lnTo>
                    <a:pt x="3643" y="28435"/>
                  </a:lnTo>
                  <a:lnTo>
                    <a:pt x="3775" y="26680"/>
                  </a:lnTo>
                  <a:lnTo>
                    <a:pt x="4521" y="25320"/>
                  </a:lnTo>
                  <a:lnTo>
                    <a:pt x="7110" y="22292"/>
                  </a:lnTo>
                  <a:lnTo>
                    <a:pt x="10444" y="18430"/>
                  </a:lnTo>
                  <a:lnTo>
                    <a:pt x="13121" y="15227"/>
                  </a:lnTo>
                  <a:lnTo>
                    <a:pt x="13999" y="13867"/>
                  </a:lnTo>
                  <a:lnTo>
                    <a:pt x="14043" y="13779"/>
                  </a:lnTo>
                  <a:lnTo>
                    <a:pt x="14350" y="9435"/>
                  </a:lnTo>
                  <a:lnTo>
                    <a:pt x="14657" y="7943"/>
                  </a:lnTo>
                  <a:lnTo>
                    <a:pt x="15798" y="5705"/>
                  </a:lnTo>
                  <a:lnTo>
                    <a:pt x="17509" y="3028"/>
                  </a:lnTo>
                  <a:lnTo>
                    <a:pt x="18211" y="1844"/>
                  </a:lnTo>
                  <a:lnTo>
                    <a:pt x="18255" y="1756"/>
                  </a:lnTo>
                  <a:lnTo>
                    <a:pt x="18255" y="176"/>
                  </a:lnTo>
                  <a:lnTo>
                    <a:pt x="18255" y="132"/>
                  </a:lnTo>
                  <a:lnTo>
                    <a:pt x="18211" y="88"/>
                  </a:lnTo>
                  <a:lnTo>
                    <a:pt x="18124" y="45"/>
                  </a:lnTo>
                  <a:lnTo>
                    <a:pt x="1808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3" name="Google Shape;5363;p168"/>
            <p:cNvSpPr/>
            <p:nvPr/>
          </p:nvSpPr>
          <p:spPr>
            <a:xfrm>
              <a:off x="3904325" y="661825"/>
              <a:ext cx="515625" cy="1271450"/>
            </a:xfrm>
            <a:custGeom>
              <a:avLst/>
              <a:gdLst/>
              <a:ahLst/>
              <a:cxnLst/>
              <a:rect l="l" t="t" r="r" b="b"/>
              <a:pathLst>
                <a:path w="20625" h="50858" extrusionOk="0">
                  <a:moveTo>
                    <a:pt x="18913" y="1"/>
                  </a:moveTo>
                  <a:lnTo>
                    <a:pt x="18825" y="44"/>
                  </a:lnTo>
                  <a:lnTo>
                    <a:pt x="18782" y="88"/>
                  </a:lnTo>
                  <a:lnTo>
                    <a:pt x="18782" y="132"/>
                  </a:lnTo>
                  <a:lnTo>
                    <a:pt x="18080" y="4125"/>
                  </a:lnTo>
                  <a:lnTo>
                    <a:pt x="16280" y="6978"/>
                  </a:lnTo>
                  <a:lnTo>
                    <a:pt x="14964" y="9347"/>
                  </a:lnTo>
                  <a:lnTo>
                    <a:pt x="14964" y="9391"/>
                  </a:lnTo>
                  <a:lnTo>
                    <a:pt x="14525" y="10707"/>
                  </a:lnTo>
                  <a:lnTo>
                    <a:pt x="14525" y="10751"/>
                  </a:lnTo>
                  <a:lnTo>
                    <a:pt x="13955" y="15271"/>
                  </a:lnTo>
                  <a:lnTo>
                    <a:pt x="13516" y="15885"/>
                  </a:lnTo>
                  <a:lnTo>
                    <a:pt x="12375" y="17202"/>
                  </a:lnTo>
                  <a:lnTo>
                    <a:pt x="10444" y="19352"/>
                  </a:lnTo>
                  <a:lnTo>
                    <a:pt x="8075" y="21941"/>
                  </a:lnTo>
                  <a:lnTo>
                    <a:pt x="4564" y="25802"/>
                  </a:lnTo>
                  <a:lnTo>
                    <a:pt x="4564" y="25846"/>
                  </a:lnTo>
                  <a:lnTo>
                    <a:pt x="3423" y="27514"/>
                  </a:lnTo>
                  <a:lnTo>
                    <a:pt x="3423" y="27645"/>
                  </a:lnTo>
                  <a:lnTo>
                    <a:pt x="3555" y="30366"/>
                  </a:lnTo>
                  <a:lnTo>
                    <a:pt x="3160" y="31419"/>
                  </a:lnTo>
                  <a:lnTo>
                    <a:pt x="2502" y="31989"/>
                  </a:lnTo>
                  <a:lnTo>
                    <a:pt x="132" y="32867"/>
                  </a:lnTo>
                  <a:lnTo>
                    <a:pt x="45" y="32955"/>
                  </a:lnTo>
                  <a:lnTo>
                    <a:pt x="1" y="33042"/>
                  </a:lnTo>
                  <a:lnTo>
                    <a:pt x="396" y="37562"/>
                  </a:lnTo>
                  <a:lnTo>
                    <a:pt x="1010" y="39844"/>
                  </a:lnTo>
                  <a:lnTo>
                    <a:pt x="2502" y="43793"/>
                  </a:lnTo>
                  <a:lnTo>
                    <a:pt x="2546" y="43881"/>
                  </a:lnTo>
                  <a:lnTo>
                    <a:pt x="3423" y="44846"/>
                  </a:lnTo>
                  <a:lnTo>
                    <a:pt x="3467" y="44890"/>
                  </a:lnTo>
                  <a:lnTo>
                    <a:pt x="7504" y="47655"/>
                  </a:lnTo>
                  <a:lnTo>
                    <a:pt x="9172" y="48620"/>
                  </a:lnTo>
                  <a:lnTo>
                    <a:pt x="9216" y="48620"/>
                  </a:lnTo>
                  <a:lnTo>
                    <a:pt x="11848" y="49717"/>
                  </a:lnTo>
                  <a:lnTo>
                    <a:pt x="15491" y="50858"/>
                  </a:lnTo>
                  <a:lnTo>
                    <a:pt x="15534" y="50858"/>
                  </a:lnTo>
                  <a:lnTo>
                    <a:pt x="18694" y="50682"/>
                  </a:lnTo>
                  <a:lnTo>
                    <a:pt x="20054" y="50858"/>
                  </a:lnTo>
                  <a:lnTo>
                    <a:pt x="20098" y="50858"/>
                  </a:lnTo>
                  <a:lnTo>
                    <a:pt x="20449" y="50814"/>
                  </a:lnTo>
                  <a:lnTo>
                    <a:pt x="20537" y="50770"/>
                  </a:lnTo>
                  <a:lnTo>
                    <a:pt x="20581" y="50726"/>
                  </a:lnTo>
                  <a:lnTo>
                    <a:pt x="20625" y="50682"/>
                  </a:lnTo>
                  <a:lnTo>
                    <a:pt x="20625" y="50595"/>
                  </a:lnTo>
                  <a:lnTo>
                    <a:pt x="20581" y="50507"/>
                  </a:lnTo>
                  <a:lnTo>
                    <a:pt x="20537" y="50463"/>
                  </a:lnTo>
                  <a:lnTo>
                    <a:pt x="20405" y="50463"/>
                  </a:lnTo>
                  <a:lnTo>
                    <a:pt x="20054" y="50507"/>
                  </a:lnTo>
                  <a:lnTo>
                    <a:pt x="18694" y="50331"/>
                  </a:lnTo>
                  <a:lnTo>
                    <a:pt x="15578" y="50507"/>
                  </a:lnTo>
                  <a:lnTo>
                    <a:pt x="11980" y="49410"/>
                  </a:lnTo>
                  <a:lnTo>
                    <a:pt x="9347" y="48313"/>
                  </a:lnTo>
                  <a:lnTo>
                    <a:pt x="7680" y="47347"/>
                  </a:lnTo>
                  <a:lnTo>
                    <a:pt x="3687" y="44583"/>
                  </a:lnTo>
                  <a:lnTo>
                    <a:pt x="2809" y="43661"/>
                  </a:lnTo>
                  <a:lnTo>
                    <a:pt x="1361" y="39756"/>
                  </a:lnTo>
                  <a:lnTo>
                    <a:pt x="703" y="37518"/>
                  </a:lnTo>
                  <a:lnTo>
                    <a:pt x="396" y="33130"/>
                  </a:lnTo>
                  <a:lnTo>
                    <a:pt x="2634" y="32296"/>
                  </a:lnTo>
                  <a:lnTo>
                    <a:pt x="2677" y="32296"/>
                  </a:lnTo>
                  <a:lnTo>
                    <a:pt x="3423" y="31638"/>
                  </a:lnTo>
                  <a:lnTo>
                    <a:pt x="3467" y="31550"/>
                  </a:lnTo>
                  <a:lnTo>
                    <a:pt x="3906" y="30453"/>
                  </a:lnTo>
                  <a:lnTo>
                    <a:pt x="3906" y="30410"/>
                  </a:lnTo>
                  <a:lnTo>
                    <a:pt x="3774" y="27689"/>
                  </a:lnTo>
                  <a:lnTo>
                    <a:pt x="4871" y="26065"/>
                  </a:lnTo>
                  <a:lnTo>
                    <a:pt x="8338" y="22160"/>
                  </a:lnTo>
                  <a:lnTo>
                    <a:pt x="10708" y="19615"/>
                  </a:lnTo>
                  <a:lnTo>
                    <a:pt x="12638" y="17421"/>
                  </a:lnTo>
                  <a:lnTo>
                    <a:pt x="13779" y="16105"/>
                  </a:lnTo>
                  <a:lnTo>
                    <a:pt x="14262" y="15446"/>
                  </a:lnTo>
                  <a:lnTo>
                    <a:pt x="14306" y="15359"/>
                  </a:lnTo>
                  <a:lnTo>
                    <a:pt x="14876" y="10795"/>
                  </a:lnTo>
                  <a:lnTo>
                    <a:pt x="15271" y="9479"/>
                  </a:lnTo>
                  <a:lnTo>
                    <a:pt x="16544" y="7153"/>
                  </a:lnTo>
                  <a:lnTo>
                    <a:pt x="18387" y="4301"/>
                  </a:lnTo>
                  <a:lnTo>
                    <a:pt x="18387" y="4213"/>
                  </a:lnTo>
                  <a:lnTo>
                    <a:pt x="19133" y="220"/>
                  </a:lnTo>
                  <a:lnTo>
                    <a:pt x="19089" y="132"/>
                  </a:lnTo>
                  <a:lnTo>
                    <a:pt x="19089" y="88"/>
                  </a:lnTo>
                  <a:lnTo>
                    <a:pt x="19045" y="44"/>
                  </a:lnTo>
                  <a:lnTo>
                    <a:pt x="1895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4" name="Google Shape;5364;p168"/>
            <p:cNvSpPr/>
            <p:nvPr/>
          </p:nvSpPr>
          <p:spPr>
            <a:xfrm>
              <a:off x="3881300" y="681575"/>
              <a:ext cx="525475" cy="1276950"/>
            </a:xfrm>
            <a:custGeom>
              <a:avLst/>
              <a:gdLst/>
              <a:ahLst/>
              <a:cxnLst/>
              <a:rect l="l" t="t" r="r" b="b"/>
              <a:pathLst>
                <a:path w="21019" h="51078" extrusionOk="0">
                  <a:moveTo>
                    <a:pt x="19176" y="0"/>
                  </a:moveTo>
                  <a:lnTo>
                    <a:pt x="19132" y="44"/>
                  </a:lnTo>
                  <a:lnTo>
                    <a:pt x="19088" y="88"/>
                  </a:lnTo>
                  <a:lnTo>
                    <a:pt x="19044" y="132"/>
                  </a:lnTo>
                  <a:lnTo>
                    <a:pt x="18255" y="3291"/>
                  </a:lnTo>
                  <a:lnTo>
                    <a:pt x="16455" y="6231"/>
                  </a:lnTo>
                  <a:lnTo>
                    <a:pt x="16412" y="6231"/>
                  </a:lnTo>
                  <a:lnTo>
                    <a:pt x="15007" y="9127"/>
                  </a:lnTo>
                  <a:lnTo>
                    <a:pt x="15007" y="9171"/>
                  </a:lnTo>
                  <a:lnTo>
                    <a:pt x="13998" y="13559"/>
                  </a:lnTo>
                  <a:lnTo>
                    <a:pt x="11980" y="16104"/>
                  </a:lnTo>
                  <a:lnTo>
                    <a:pt x="9829" y="18606"/>
                  </a:lnTo>
                  <a:lnTo>
                    <a:pt x="7284" y="21370"/>
                  </a:lnTo>
                  <a:lnTo>
                    <a:pt x="3160" y="26197"/>
                  </a:lnTo>
                  <a:lnTo>
                    <a:pt x="3116" y="26285"/>
                  </a:lnTo>
                  <a:lnTo>
                    <a:pt x="3116" y="26329"/>
                  </a:lnTo>
                  <a:lnTo>
                    <a:pt x="3555" y="30146"/>
                  </a:lnTo>
                  <a:lnTo>
                    <a:pt x="3247" y="30629"/>
                  </a:lnTo>
                  <a:lnTo>
                    <a:pt x="1799" y="31155"/>
                  </a:lnTo>
                  <a:lnTo>
                    <a:pt x="176" y="31506"/>
                  </a:lnTo>
                  <a:lnTo>
                    <a:pt x="88" y="31594"/>
                  </a:lnTo>
                  <a:lnTo>
                    <a:pt x="44" y="31682"/>
                  </a:lnTo>
                  <a:lnTo>
                    <a:pt x="0" y="32516"/>
                  </a:lnTo>
                  <a:lnTo>
                    <a:pt x="0" y="32560"/>
                  </a:lnTo>
                  <a:lnTo>
                    <a:pt x="527" y="38747"/>
                  </a:lnTo>
                  <a:lnTo>
                    <a:pt x="571" y="38834"/>
                  </a:lnTo>
                  <a:lnTo>
                    <a:pt x="1799" y="41862"/>
                  </a:lnTo>
                  <a:lnTo>
                    <a:pt x="2107" y="43617"/>
                  </a:lnTo>
                  <a:lnTo>
                    <a:pt x="2194" y="43749"/>
                  </a:lnTo>
                  <a:lnTo>
                    <a:pt x="4388" y="45460"/>
                  </a:lnTo>
                  <a:lnTo>
                    <a:pt x="7284" y="47084"/>
                  </a:lnTo>
                  <a:lnTo>
                    <a:pt x="8250" y="47830"/>
                  </a:lnTo>
                  <a:lnTo>
                    <a:pt x="10137" y="48927"/>
                  </a:lnTo>
                  <a:lnTo>
                    <a:pt x="12682" y="50024"/>
                  </a:lnTo>
                  <a:lnTo>
                    <a:pt x="15973" y="51033"/>
                  </a:lnTo>
                  <a:lnTo>
                    <a:pt x="16017" y="51077"/>
                  </a:lnTo>
                  <a:lnTo>
                    <a:pt x="16061" y="51077"/>
                  </a:lnTo>
                  <a:lnTo>
                    <a:pt x="19176" y="50594"/>
                  </a:lnTo>
                  <a:lnTo>
                    <a:pt x="20756" y="50814"/>
                  </a:lnTo>
                  <a:lnTo>
                    <a:pt x="20800" y="50814"/>
                  </a:lnTo>
                  <a:lnTo>
                    <a:pt x="20887" y="50858"/>
                  </a:lnTo>
                  <a:lnTo>
                    <a:pt x="20931" y="50814"/>
                  </a:lnTo>
                  <a:lnTo>
                    <a:pt x="21019" y="50770"/>
                  </a:lnTo>
                  <a:lnTo>
                    <a:pt x="21019" y="50682"/>
                  </a:lnTo>
                  <a:lnTo>
                    <a:pt x="21019" y="50638"/>
                  </a:lnTo>
                  <a:lnTo>
                    <a:pt x="21019" y="50594"/>
                  </a:lnTo>
                  <a:lnTo>
                    <a:pt x="20975" y="50507"/>
                  </a:lnTo>
                  <a:lnTo>
                    <a:pt x="20931" y="50507"/>
                  </a:lnTo>
                  <a:lnTo>
                    <a:pt x="20843" y="50463"/>
                  </a:lnTo>
                  <a:lnTo>
                    <a:pt x="19220" y="50243"/>
                  </a:lnTo>
                  <a:lnTo>
                    <a:pt x="19176" y="50243"/>
                  </a:lnTo>
                  <a:lnTo>
                    <a:pt x="16017" y="50726"/>
                  </a:lnTo>
                  <a:lnTo>
                    <a:pt x="12813" y="49673"/>
                  </a:lnTo>
                  <a:lnTo>
                    <a:pt x="10312" y="48620"/>
                  </a:lnTo>
                  <a:lnTo>
                    <a:pt x="8425" y="47523"/>
                  </a:lnTo>
                  <a:lnTo>
                    <a:pt x="7504" y="46777"/>
                  </a:lnTo>
                  <a:lnTo>
                    <a:pt x="7460" y="46777"/>
                  </a:lnTo>
                  <a:lnTo>
                    <a:pt x="4564" y="45153"/>
                  </a:lnTo>
                  <a:lnTo>
                    <a:pt x="2458" y="43486"/>
                  </a:lnTo>
                  <a:lnTo>
                    <a:pt x="2107" y="41774"/>
                  </a:lnTo>
                  <a:lnTo>
                    <a:pt x="878" y="38703"/>
                  </a:lnTo>
                  <a:lnTo>
                    <a:pt x="351" y="32516"/>
                  </a:lnTo>
                  <a:lnTo>
                    <a:pt x="395" y="31814"/>
                  </a:lnTo>
                  <a:lnTo>
                    <a:pt x="1887" y="31463"/>
                  </a:lnTo>
                  <a:lnTo>
                    <a:pt x="3423" y="30936"/>
                  </a:lnTo>
                  <a:lnTo>
                    <a:pt x="3511" y="30848"/>
                  </a:lnTo>
                  <a:lnTo>
                    <a:pt x="3862" y="30234"/>
                  </a:lnTo>
                  <a:lnTo>
                    <a:pt x="3906" y="30146"/>
                  </a:lnTo>
                  <a:lnTo>
                    <a:pt x="3467" y="26372"/>
                  </a:lnTo>
                  <a:lnTo>
                    <a:pt x="7548" y="21633"/>
                  </a:lnTo>
                  <a:lnTo>
                    <a:pt x="10093" y="18825"/>
                  </a:lnTo>
                  <a:lnTo>
                    <a:pt x="12287" y="16324"/>
                  </a:lnTo>
                  <a:lnTo>
                    <a:pt x="14305" y="13779"/>
                  </a:lnTo>
                  <a:lnTo>
                    <a:pt x="14349" y="13691"/>
                  </a:lnTo>
                  <a:lnTo>
                    <a:pt x="15358" y="9259"/>
                  </a:lnTo>
                  <a:lnTo>
                    <a:pt x="16763" y="6407"/>
                  </a:lnTo>
                  <a:lnTo>
                    <a:pt x="18562" y="3467"/>
                  </a:lnTo>
                  <a:lnTo>
                    <a:pt x="18606" y="3423"/>
                  </a:lnTo>
                  <a:lnTo>
                    <a:pt x="19395" y="220"/>
                  </a:lnTo>
                  <a:lnTo>
                    <a:pt x="19395" y="176"/>
                  </a:lnTo>
                  <a:lnTo>
                    <a:pt x="19352" y="88"/>
                  </a:lnTo>
                  <a:lnTo>
                    <a:pt x="19308" y="44"/>
                  </a:lnTo>
                  <a:lnTo>
                    <a:pt x="1926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5" name="Google Shape;5365;p168"/>
            <p:cNvSpPr/>
            <p:nvPr/>
          </p:nvSpPr>
          <p:spPr>
            <a:xfrm>
              <a:off x="3850575" y="669500"/>
              <a:ext cx="549625" cy="1310950"/>
            </a:xfrm>
            <a:custGeom>
              <a:avLst/>
              <a:gdLst/>
              <a:ahLst/>
              <a:cxnLst/>
              <a:rect l="l" t="t" r="r" b="b"/>
              <a:pathLst>
                <a:path w="21985" h="52438" extrusionOk="0">
                  <a:moveTo>
                    <a:pt x="19835" y="1"/>
                  </a:moveTo>
                  <a:lnTo>
                    <a:pt x="19791" y="45"/>
                  </a:lnTo>
                  <a:lnTo>
                    <a:pt x="19747" y="132"/>
                  </a:lnTo>
                  <a:lnTo>
                    <a:pt x="18957" y="3336"/>
                  </a:lnTo>
                  <a:lnTo>
                    <a:pt x="18430" y="4433"/>
                  </a:lnTo>
                  <a:lnTo>
                    <a:pt x="17158" y="6319"/>
                  </a:lnTo>
                  <a:lnTo>
                    <a:pt x="17114" y="6319"/>
                  </a:lnTo>
                  <a:lnTo>
                    <a:pt x="15798" y="9040"/>
                  </a:lnTo>
                  <a:lnTo>
                    <a:pt x="15095" y="11892"/>
                  </a:lnTo>
                  <a:lnTo>
                    <a:pt x="14437" y="13165"/>
                  </a:lnTo>
                  <a:lnTo>
                    <a:pt x="12243" y="16017"/>
                  </a:lnTo>
                  <a:lnTo>
                    <a:pt x="10093" y="18430"/>
                  </a:lnTo>
                  <a:lnTo>
                    <a:pt x="7767" y="21063"/>
                  </a:lnTo>
                  <a:lnTo>
                    <a:pt x="3599" y="25890"/>
                  </a:lnTo>
                  <a:lnTo>
                    <a:pt x="3555" y="26022"/>
                  </a:lnTo>
                  <a:lnTo>
                    <a:pt x="3599" y="26899"/>
                  </a:lnTo>
                  <a:lnTo>
                    <a:pt x="3862" y="29357"/>
                  </a:lnTo>
                  <a:lnTo>
                    <a:pt x="3730" y="30892"/>
                  </a:lnTo>
                  <a:lnTo>
                    <a:pt x="2063" y="31156"/>
                  </a:lnTo>
                  <a:lnTo>
                    <a:pt x="659" y="31463"/>
                  </a:lnTo>
                  <a:lnTo>
                    <a:pt x="571" y="31507"/>
                  </a:lnTo>
                  <a:lnTo>
                    <a:pt x="264" y="31814"/>
                  </a:lnTo>
                  <a:lnTo>
                    <a:pt x="176" y="31902"/>
                  </a:lnTo>
                  <a:lnTo>
                    <a:pt x="1" y="32692"/>
                  </a:lnTo>
                  <a:lnTo>
                    <a:pt x="1" y="32735"/>
                  </a:lnTo>
                  <a:lnTo>
                    <a:pt x="308" y="34973"/>
                  </a:lnTo>
                  <a:lnTo>
                    <a:pt x="834" y="40546"/>
                  </a:lnTo>
                  <a:lnTo>
                    <a:pt x="834" y="40590"/>
                  </a:lnTo>
                  <a:lnTo>
                    <a:pt x="1405" y="42082"/>
                  </a:lnTo>
                  <a:lnTo>
                    <a:pt x="1361" y="45461"/>
                  </a:lnTo>
                  <a:lnTo>
                    <a:pt x="1361" y="45548"/>
                  </a:lnTo>
                  <a:lnTo>
                    <a:pt x="1405" y="45592"/>
                  </a:lnTo>
                  <a:lnTo>
                    <a:pt x="1493" y="45636"/>
                  </a:lnTo>
                  <a:lnTo>
                    <a:pt x="1536" y="45636"/>
                  </a:lnTo>
                  <a:lnTo>
                    <a:pt x="2941" y="45548"/>
                  </a:lnTo>
                  <a:lnTo>
                    <a:pt x="4213" y="46294"/>
                  </a:lnTo>
                  <a:lnTo>
                    <a:pt x="6934" y="47918"/>
                  </a:lnTo>
                  <a:lnTo>
                    <a:pt x="6978" y="47918"/>
                  </a:lnTo>
                  <a:lnTo>
                    <a:pt x="8294" y="48532"/>
                  </a:lnTo>
                  <a:lnTo>
                    <a:pt x="10181" y="49849"/>
                  </a:lnTo>
                  <a:lnTo>
                    <a:pt x="10225" y="49893"/>
                  </a:lnTo>
                  <a:lnTo>
                    <a:pt x="12594" y="51077"/>
                  </a:lnTo>
                  <a:lnTo>
                    <a:pt x="12638" y="51077"/>
                  </a:lnTo>
                  <a:lnTo>
                    <a:pt x="16324" y="52438"/>
                  </a:lnTo>
                  <a:lnTo>
                    <a:pt x="17333" y="52438"/>
                  </a:lnTo>
                  <a:lnTo>
                    <a:pt x="20405" y="51911"/>
                  </a:lnTo>
                  <a:lnTo>
                    <a:pt x="21765" y="52087"/>
                  </a:lnTo>
                  <a:lnTo>
                    <a:pt x="21853" y="52087"/>
                  </a:lnTo>
                  <a:lnTo>
                    <a:pt x="21897" y="52043"/>
                  </a:lnTo>
                  <a:lnTo>
                    <a:pt x="21941" y="51999"/>
                  </a:lnTo>
                  <a:lnTo>
                    <a:pt x="21985" y="51955"/>
                  </a:lnTo>
                  <a:lnTo>
                    <a:pt x="21985" y="51867"/>
                  </a:lnTo>
                  <a:lnTo>
                    <a:pt x="21941" y="51823"/>
                  </a:lnTo>
                  <a:lnTo>
                    <a:pt x="21897" y="51779"/>
                  </a:lnTo>
                  <a:lnTo>
                    <a:pt x="21809" y="51736"/>
                  </a:lnTo>
                  <a:lnTo>
                    <a:pt x="20449" y="51560"/>
                  </a:lnTo>
                  <a:lnTo>
                    <a:pt x="20405" y="51560"/>
                  </a:lnTo>
                  <a:lnTo>
                    <a:pt x="17290" y="52087"/>
                  </a:lnTo>
                  <a:lnTo>
                    <a:pt x="16412" y="52087"/>
                  </a:lnTo>
                  <a:lnTo>
                    <a:pt x="12726" y="50770"/>
                  </a:lnTo>
                  <a:lnTo>
                    <a:pt x="10356" y="49585"/>
                  </a:lnTo>
                  <a:lnTo>
                    <a:pt x="8470" y="48225"/>
                  </a:lnTo>
                  <a:lnTo>
                    <a:pt x="7109" y="47611"/>
                  </a:lnTo>
                  <a:lnTo>
                    <a:pt x="4389" y="45987"/>
                  </a:lnTo>
                  <a:lnTo>
                    <a:pt x="3072" y="45197"/>
                  </a:lnTo>
                  <a:lnTo>
                    <a:pt x="2941" y="45197"/>
                  </a:lnTo>
                  <a:lnTo>
                    <a:pt x="1712" y="45285"/>
                  </a:lnTo>
                  <a:lnTo>
                    <a:pt x="1756" y="42082"/>
                  </a:lnTo>
                  <a:lnTo>
                    <a:pt x="1756" y="41994"/>
                  </a:lnTo>
                  <a:lnTo>
                    <a:pt x="1185" y="40458"/>
                  </a:lnTo>
                  <a:lnTo>
                    <a:pt x="659" y="34929"/>
                  </a:lnTo>
                  <a:lnTo>
                    <a:pt x="352" y="32735"/>
                  </a:lnTo>
                  <a:lnTo>
                    <a:pt x="527" y="32033"/>
                  </a:lnTo>
                  <a:lnTo>
                    <a:pt x="790" y="31770"/>
                  </a:lnTo>
                  <a:lnTo>
                    <a:pt x="2151" y="31463"/>
                  </a:lnTo>
                  <a:lnTo>
                    <a:pt x="3906" y="31243"/>
                  </a:lnTo>
                  <a:lnTo>
                    <a:pt x="3994" y="31200"/>
                  </a:lnTo>
                  <a:lnTo>
                    <a:pt x="4038" y="31068"/>
                  </a:lnTo>
                  <a:lnTo>
                    <a:pt x="4213" y="29401"/>
                  </a:lnTo>
                  <a:lnTo>
                    <a:pt x="4213" y="29357"/>
                  </a:lnTo>
                  <a:lnTo>
                    <a:pt x="3950" y="26855"/>
                  </a:lnTo>
                  <a:lnTo>
                    <a:pt x="3906" y="26066"/>
                  </a:lnTo>
                  <a:lnTo>
                    <a:pt x="8031" y="21283"/>
                  </a:lnTo>
                  <a:lnTo>
                    <a:pt x="10356" y="18694"/>
                  </a:lnTo>
                  <a:lnTo>
                    <a:pt x="12507" y="16236"/>
                  </a:lnTo>
                  <a:lnTo>
                    <a:pt x="14701" y="13340"/>
                  </a:lnTo>
                  <a:lnTo>
                    <a:pt x="14744" y="13340"/>
                  </a:lnTo>
                  <a:lnTo>
                    <a:pt x="15403" y="12024"/>
                  </a:lnTo>
                  <a:lnTo>
                    <a:pt x="15447" y="11980"/>
                  </a:lnTo>
                  <a:lnTo>
                    <a:pt x="16149" y="9172"/>
                  </a:lnTo>
                  <a:lnTo>
                    <a:pt x="17421" y="6495"/>
                  </a:lnTo>
                  <a:lnTo>
                    <a:pt x="18694" y="4608"/>
                  </a:lnTo>
                  <a:lnTo>
                    <a:pt x="19308" y="3511"/>
                  </a:lnTo>
                  <a:lnTo>
                    <a:pt x="19308" y="3467"/>
                  </a:lnTo>
                  <a:lnTo>
                    <a:pt x="20098" y="220"/>
                  </a:lnTo>
                  <a:lnTo>
                    <a:pt x="20098" y="132"/>
                  </a:lnTo>
                  <a:lnTo>
                    <a:pt x="20098" y="88"/>
                  </a:lnTo>
                  <a:lnTo>
                    <a:pt x="2005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6" name="Google Shape;5366;p168"/>
            <p:cNvSpPr/>
            <p:nvPr/>
          </p:nvSpPr>
          <p:spPr>
            <a:xfrm>
              <a:off x="3590575" y="1937650"/>
              <a:ext cx="1971375" cy="750375"/>
            </a:xfrm>
            <a:custGeom>
              <a:avLst/>
              <a:gdLst/>
              <a:ahLst/>
              <a:cxnLst/>
              <a:rect l="l" t="t" r="r" b="b"/>
              <a:pathLst>
                <a:path w="78855" h="30015" extrusionOk="0">
                  <a:moveTo>
                    <a:pt x="75344" y="0"/>
                  </a:moveTo>
                  <a:lnTo>
                    <a:pt x="75256" y="44"/>
                  </a:lnTo>
                  <a:lnTo>
                    <a:pt x="72228" y="1536"/>
                  </a:lnTo>
                  <a:lnTo>
                    <a:pt x="66655" y="3511"/>
                  </a:lnTo>
                  <a:lnTo>
                    <a:pt x="62531" y="4959"/>
                  </a:lnTo>
                  <a:lnTo>
                    <a:pt x="59020" y="6231"/>
                  </a:lnTo>
                  <a:lnTo>
                    <a:pt x="55905" y="7284"/>
                  </a:lnTo>
                  <a:lnTo>
                    <a:pt x="51955" y="7416"/>
                  </a:lnTo>
                  <a:lnTo>
                    <a:pt x="51868" y="7460"/>
                  </a:lnTo>
                  <a:lnTo>
                    <a:pt x="48489" y="9171"/>
                  </a:lnTo>
                  <a:lnTo>
                    <a:pt x="43662" y="11716"/>
                  </a:lnTo>
                  <a:lnTo>
                    <a:pt x="40898" y="12726"/>
                  </a:lnTo>
                  <a:lnTo>
                    <a:pt x="35895" y="13735"/>
                  </a:lnTo>
                  <a:lnTo>
                    <a:pt x="32341" y="14349"/>
                  </a:lnTo>
                  <a:lnTo>
                    <a:pt x="29050" y="14832"/>
                  </a:lnTo>
                  <a:lnTo>
                    <a:pt x="27382" y="15227"/>
                  </a:lnTo>
                  <a:lnTo>
                    <a:pt x="26636" y="15534"/>
                  </a:lnTo>
                  <a:lnTo>
                    <a:pt x="25803" y="15490"/>
                  </a:lnTo>
                  <a:lnTo>
                    <a:pt x="25759" y="15490"/>
                  </a:lnTo>
                  <a:lnTo>
                    <a:pt x="25320" y="15622"/>
                  </a:lnTo>
                  <a:lnTo>
                    <a:pt x="25232" y="15666"/>
                  </a:lnTo>
                  <a:lnTo>
                    <a:pt x="25188" y="15753"/>
                  </a:lnTo>
                  <a:lnTo>
                    <a:pt x="24398" y="20098"/>
                  </a:lnTo>
                  <a:lnTo>
                    <a:pt x="24135" y="22555"/>
                  </a:lnTo>
                  <a:lnTo>
                    <a:pt x="23696" y="24529"/>
                  </a:lnTo>
                  <a:lnTo>
                    <a:pt x="22863" y="26680"/>
                  </a:lnTo>
                  <a:lnTo>
                    <a:pt x="21766" y="28698"/>
                  </a:lnTo>
                  <a:lnTo>
                    <a:pt x="20888" y="29532"/>
                  </a:lnTo>
                  <a:lnTo>
                    <a:pt x="20318" y="29663"/>
                  </a:lnTo>
                  <a:lnTo>
                    <a:pt x="17509" y="29181"/>
                  </a:lnTo>
                  <a:lnTo>
                    <a:pt x="11805" y="27820"/>
                  </a:lnTo>
                  <a:lnTo>
                    <a:pt x="7285" y="27075"/>
                  </a:lnTo>
                  <a:lnTo>
                    <a:pt x="5223" y="27075"/>
                  </a:lnTo>
                  <a:lnTo>
                    <a:pt x="220" y="25363"/>
                  </a:lnTo>
                  <a:lnTo>
                    <a:pt x="176" y="25363"/>
                  </a:lnTo>
                  <a:lnTo>
                    <a:pt x="89" y="25407"/>
                  </a:lnTo>
                  <a:lnTo>
                    <a:pt x="45" y="25407"/>
                  </a:lnTo>
                  <a:lnTo>
                    <a:pt x="1" y="25495"/>
                  </a:lnTo>
                  <a:lnTo>
                    <a:pt x="1" y="25539"/>
                  </a:lnTo>
                  <a:lnTo>
                    <a:pt x="45" y="25626"/>
                  </a:lnTo>
                  <a:lnTo>
                    <a:pt x="89" y="25670"/>
                  </a:lnTo>
                  <a:lnTo>
                    <a:pt x="133" y="25714"/>
                  </a:lnTo>
                  <a:lnTo>
                    <a:pt x="5135" y="27426"/>
                  </a:lnTo>
                  <a:lnTo>
                    <a:pt x="7241" y="27426"/>
                  </a:lnTo>
                  <a:lnTo>
                    <a:pt x="11717" y="28172"/>
                  </a:lnTo>
                  <a:lnTo>
                    <a:pt x="17465" y="29532"/>
                  </a:lnTo>
                  <a:lnTo>
                    <a:pt x="20318" y="30014"/>
                  </a:lnTo>
                  <a:lnTo>
                    <a:pt x="20361" y="30014"/>
                  </a:lnTo>
                  <a:lnTo>
                    <a:pt x="21020" y="29883"/>
                  </a:lnTo>
                  <a:lnTo>
                    <a:pt x="21107" y="29839"/>
                  </a:lnTo>
                  <a:lnTo>
                    <a:pt x="22029" y="28961"/>
                  </a:lnTo>
                  <a:lnTo>
                    <a:pt x="22073" y="28917"/>
                  </a:lnTo>
                  <a:lnTo>
                    <a:pt x="23170" y="26855"/>
                  </a:lnTo>
                  <a:lnTo>
                    <a:pt x="23170" y="26811"/>
                  </a:lnTo>
                  <a:lnTo>
                    <a:pt x="24047" y="24661"/>
                  </a:lnTo>
                  <a:lnTo>
                    <a:pt x="24486" y="22643"/>
                  </a:lnTo>
                  <a:lnTo>
                    <a:pt x="24486" y="22599"/>
                  </a:lnTo>
                  <a:lnTo>
                    <a:pt x="24750" y="20141"/>
                  </a:lnTo>
                  <a:lnTo>
                    <a:pt x="25495" y="15929"/>
                  </a:lnTo>
                  <a:lnTo>
                    <a:pt x="25847" y="15841"/>
                  </a:lnTo>
                  <a:lnTo>
                    <a:pt x="26680" y="15885"/>
                  </a:lnTo>
                  <a:lnTo>
                    <a:pt x="26724" y="15885"/>
                  </a:lnTo>
                  <a:lnTo>
                    <a:pt x="27514" y="15578"/>
                  </a:lnTo>
                  <a:lnTo>
                    <a:pt x="29094" y="15183"/>
                  </a:lnTo>
                  <a:lnTo>
                    <a:pt x="32385" y="14700"/>
                  </a:lnTo>
                  <a:lnTo>
                    <a:pt x="35939" y="14086"/>
                  </a:lnTo>
                  <a:lnTo>
                    <a:pt x="40985" y="13077"/>
                  </a:lnTo>
                  <a:lnTo>
                    <a:pt x="41029" y="13077"/>
                  </a:lnTo>
                  <a:lnTo>
                    <a:pt x="43794" y="12067"/>
                  </a:lnTo>
                  <a:lnTo>
                    <a:pt x="43838" y="12067"/>
                  </a:lnTo>
                  <a:lnTo>
                    <a:pt x="48664" y="9479"/>
                  </a:lnTo>
                  <a:lnTo>
                    <a:pt x="51999" y="7767"/>
                  </a:lnTo>
                  <a:lnTo>
                    <a:pt x="55905" y="7636"/>
                  </a:lnTo>
                  <a:lnTo>
                    <a:pt x="55992" y="7592"/>
                  </a:lnTo>
                  <a:lnTo>
                    <a:pt x="59152" y="6539"/>
                  </a:lnTo>
                  <a:lnTo>
                    <a:pt x="62662" y="5310"/>
                  </a:lnTo>
                  <a:lnTo>
                    <a:pt x="66787" y="3862"/>
                  </a:lnTo>
                  <a:lnTo>
                    <a:pt x="72360" y="1887"/>
                  </a:lnTo>
                  <a:lnTo>
                    <a:pt x="72360" y="1843"/>
                  </a:lnTo>
                  <a:lnTo>
                    <a:pt x="75256" y="439"/>
                  </a:lnTo>
                  <a:lnTo>
                    <a:pt x="76572" y="4783"/>
                  </a:lnTo>
                  <a:lnTo>
                    <a:pt x="78196" y="10356"/>
                  </a:lnTo>
                  <a:lnTo>
                    <a:pt x="78503" y="11409"/>
                  </a:lnTo>
                  <a:lnTo>
                    <a:pt x="78547" y="11453"/>
                  </a:lnTo>
                  <a:lnTo>
                    <a:pt x="78591" y="11497"/>
                  </a:lnTo>
                  <a:lnTo>
                    <a:pt x="78766" y="11497"/>
                  </a:lnTo>
                  <a:lnTo>
                    <a:pt x="78810" y="11409"/>
                  </a:lnTo>
                  <a:lnTo>
                    <a:pt x="78854" y="11365"/>
                  </a:lnTo>
                  <a:lnTo>
                    <a:pt x="78854" y="11278"/>
                  </a:lnTo>
                  <a:lnTo>
                    <a:pt x="78503" y="10268"/>
                  </a:lnTo>
                  <a:lnTo>
                    <a:pt x="76923" y="4696"/>
                  </a:lnTo>
                  <a:lnTo>
                    <a:pt x="75519" y="132"/>
                  </a:lnTo>
                  <a:lnTo>
                    <a:pt x="75475" y="88"/>
                  </a:lnTo>
                  <a:lnTo>
                    <a:pt x="75432" y="44"/>
                  </a:lnTo>
                  <a:lnTo>
                    <a:pt x="7534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7" name="Google Shape;5367;p168"/>
            <p:cNvSpPr/>
            <p:nvPr/>
          </p:nvSpPr>
          <p:spPr>
            <a:xfrm>
              <a:off x="3469925" y="764950"/>
              <a:ext cx="299500" cy="582525"/>
            </a:xfrm>
            <a:custGeom>
              <a:avLst/>
              <a:gdLst/>
              <a:ahLst/>
              <a:cxnLst/>
              <a:rect l="l" t="t" r="r" b="b"/>
              <a:pathLst>
                <a:path w="11980" h="23301" extrusionOk="0">
                  <a:moveTo>
                    <a:pt x="11760" y="0"/>
                  </a:moveTo>
                  <a:lnTo>
                    <a:pt x="11716" y="44"/>
                  </a:lnTo>
                  <a:lnTo>
                    <a:pt x="11672" y="88"/>
                  </a:lnTo>
                  <a:lnTo>
                    <a:pt x="8381" y="6100"/>
                  </a:lnTo>
                  <a:lnTo>
                    <a:pt x="7065" y="8030"/>
                  </a:lnTo>
                  <a:lnTo>
                    <a:pt x="7065" y="8074"/>
                  </a:lnTo>
                  <a:lnTo>
                    <a:pt x="6275" y="9654"/>
                  </a:lnTo>
                  <a:lnTo>
                    <a:pt x="4651" y="13998"/>
                  </a:lnTo>
                  <a:lnTo>
                    <a:pt x="3247" y="17860"/>
                  </a:lnTo>
                  <a:lnTo>
                    <a:pt x="2019" y="20229"/>
                  </a:lnTo>
                  <a:lnTo>
                    <a:pt x="44" y="23037"/>
                  </a:lnTo>
                  <a:lnTo>
                    <a:pt x="0" y="23081"/>
                  </a:lnTo>
                  <a:lnTo>
                    <a:pt x="0" y="23169"/>
                  </a:lnTo>
                  <a:lnTo>
                    <a:pt x="44" y="23213"/>
                  </a:lnTo>
                  <a:lnTo>
                    <a:pt x="88" y="23257"/>
                  </a:lnTo>
                  <a:lnTo>
                    <a:pt x="176" y="23301"/>
                  </a:lnTo>
                  <a:lnTo>
                    <a:pt x="263" y="23301"/>
                  </a:lnTo>
                  <a:lnTo>
                    <a:pt x="307" y="23257"/>
                  </a:lnTo>
                  <a:lnTo>
                    <a:pt x="2326" y="20449"/>
                  </a:lnTo>
                  <a:lnTo>
                    <a:pt x="2326" y="20405"/>
                  </a:lnTo>
                  <a:lnTo>
                    <a:pt x="3598" y="18035"/>
                  </a:lnTo>
                  <a:lnTo>
                    <a:pt x="3598" y="17991"/>
                  </a:lnTo>
                  <a:lnTo>
                    <a:pt x="5002" y="14130"/>
                  </a:lnTo>
                  <a:lnTo>
                    <a:pt x="6582" y="9786"/>
                  </a:lnTo>
                  <a:lnTo>
                    <a:pt x="7372" y="8206"/>
                  </a:lnTo>
                  <a:lnTo>
                    <a:pt x="8645" y="6275"/>
                  </a:lnTo>
                  <a:lnTo>
                    <a:pt x="11979" y="264"/>
                  </a:lnTo>
                  <a:lnTo>
                    <a:pt x="11979" y="176"/>
                  </a:lnTo>
                  <a:lnTo>
                    <a:pt x="11979" y="132"/>
                  </a:lnTo>
                  <a:lnTo>
                    <a:pt x="11936" y="88"/>
                  </a:lnTo>
                  <a:lnTo>
                    <a:pt x="1189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8" name="Google Shape;5368;p168"/>
            <p:cNvSpPr/>
            <p:nvPr/>
          </p:nvSpPr>
          <p:spPr>
            <a:xfrm>
              <a:off x="3619100" y="2026500"/>
              <a:ext cx="1900050" cy="686750"/>
            </a:xfrm>
            <a:custGeom>
              <a:avLst/>
              <a:gdLst/>
              <a:ahLst/>
              <a:cxnLst/>
              <a:rect l="l" t="t" r="r" b="b"/>
              <a:pathLst>
                <a:path w="76002" h="27470" extrusionOk="0">
                  <a:moveTo>
                    <a:pt x="71877" y="1"/>
                  </a:moveTo>
                  <a:lnTo>
                    <a:pt x="70473" y="45"/>
                  </a:lnTo>
                  <a:lnTo>
                    <a:pt x="70429" y="88"/>
                  </a:lnTo>
                  <a:lnTo>
                    <a:pt x="64900" y="1975"/>
                  </a:lnTo>
                  <a:lnTo>
                    <a:pt x="58230" y="4345"/>
                  </a:lnTo>
                  <a:lnTo>
                    <a:pt x="55510" y="5222"/>
                  </a:lnTo>
                  <a:lnTo>
                    <a:pt x="51385" y="5266"/>
                  </a:lnTo>
                  <a:lnTo>
                    <a:pt x="51341" y="5310"/>
                  </a:lnTo>
                  <a:lnTo>
                    <a:pt x="48225" y="6802"/>
                  </a:lnTo>
                  <a:lnTo>
                    <a:pt x="45461" y="8250"/>
                  </a:lnTo>
                  <a:lnTo>
                    <a:pt x="43311" y="9391"/>
                  </a:lnTo>
                  <a:lnTo>
                    <a:pt x="40590" y="10313"/>
                  </a:lnTo>
                  <a:lnTo>
                    <a:pt x="34842" y="11322"/>
                  </a:lnTo>
                  <a:lnTo>
                    <a:pt x="29137" y="12331"/>
                  </a:lnTo>
                  <a:lnTo>
                    <a:pt x="25934" y="12682"/>
                  </a:lnTo>
                  <a:lnTo>
                    <a:pt x="25057" y="12858"/>
                  </a:lnTo>
                  <a:lnTo>
                    <a:pt x="24969" y="12901"/>
                  </a:lnTo>
                  <a:lnTo>
                    <a:pt x="24925" y="12989"/>
                  </a:lnTo>
                  <a:lnTo>
                    <a:pt x="24398" y="15973"/>
                  </a:lnTo>
                  <a:lnTo>
                    <a:pt x="24135" y="18430"/>
                  </a:lnTo>
                  <a:lnTo>
                    <a:pt x="23082" y="22072"/>
                  </a:lnTo>
                  <a:lnTo>
                    <a:pt x="21722" y="24837"/>
                  </a:lnTo>
                  <a:lnTo>
                    <a:pt x="20581" y="26373"/>
                  </a:lnTo>
                  <a:lnTo>
                    <a:pt x="19923" y="26899"/>
                  </a:lnTo>
                  <a:lnTo>
                    <a:pt x="19045" y="27119"/>
                  </a:lnTo>
                  <a:lnTo>
                    <a:pt x="15886" y="26592"/>
                  </a:lnTo>
                  <a:lnTo>
                    <a:pt x="10444" y="25320"/>
                  </a:lnTo>
                  <a:lnTo>
                    <a:pt x="6320" y="24574"/>
                  </a:lnTo>
                  <a:lnTo>
                    <a:pt x="6276" y="24574"/>
                  </a:lnTo>
                  <a:lnTo>
                    <a:pt x="3643" y="24530"/>
                  </a:lnTo>
                  <a:lnTo>
                    <a:pt x="264" y="23301"/>
                  </a:lnTo>
                  <a:lnTo>
                    <a:pt x="132" y="23301"/>
                  </a:lnTo>
                  <a:lnTo>
                    <a:pt x="45" y="23345"/>
                  </a:lnTo>
                  <a:lnTo>
                    <a:pt x="45" y="23433"/>
                  </a:lnTo>
                  <a:lnTo>
                    <a:pt x="1" y="23477"/>
                  </a:lnTo>
                  <a:lnTo>
                    <a:pt x="45" y="23564"/>
                  </a:lnTo>
                  <a:lnTo>
                    <a:pt x="89" y="23608"/>
                  </a:lnTo>
                  <a:lnTo>
                    <a:pt x="132" y="23652"/>
                  </a:lnTo>
                  <a:lnTo>
                    <a:pt x="3511" y="24881"/>
                  </a:lnTo>
                  <a:lnTo>
                    <a:pt x="3599" y="24881"/>
                  </a:lnTo>
                  <a:lnTo>
                    <a:pt x="6276" y="24925"/>
                  </a:lnTo>
                  <a:lnTo>
                    <a:pt x="10357" y="25671"/>
                  </a:lnTo>
                  <a:lnTo>
                    <a:pt x="15842" y="26943"/>
                  </a:lnTo>
                  <a:lnTo>
                    <a:pt x="19045" y="27470"/>
                  </a:lnTo>
                  <a:lnTo>
                    <a:pt x="19089" y="27470"/>
                  </a:lnTo>
                  <a:lnTo>
                    <a:pt x="20054" y="27206"/>
                  </a:lnTo>
                  <a:lnTo>
                    <a:pt x="20098" y="27206"/>
                  </a:lnTo>
                  <a:lnTo>
                    <a:pt x="20844" y="26636"/>
                  </a:lnTo>
                  <a:lnTo>
                    <a:pt x="20888" y="26592"/>
                  </a:lnTo>
                  <a:lnTo>
                    <a:pt x="22029" y="25012"/>
                  </a:lnTo>
                  <a:lnTo>
                    <a:pt x="23433" y="22204"/>
                  </a:lnTo>
                  <a:lnTo>
                    <a:pt x="23433" y="22160"/>
                  </a:lnTo>
                  <a:lnTo>
                    <a:pt x="24442" y="18518"/>
                  </a:lnTo>
                  <a:lnTo>
                    <a:pt x="24749" y="16061"/>
                  </a:lnTo>
                  <a:lnTo>
                    <a:pt x="25232" y="13165"/>
                  </a:lnTo>
                  <a:lnTo>
                    <a:pt x="26022" y="13033"/>
                  </a:lnTo>
                  <a:lnTo>
                    <a:pt x="29181" y="12682"/>
                  </a:lnTo>
                  <a:lnTo>
                    <a:pt x="34886" y="11673"/>
                  </a:lnTo>
                  <a:lnTo>
                    <a:pt x="40634" y="10664"/>
                  </a:lnTo>
                  <a:lnTo>
                    <a:pt x="40678" y="10664"/>
                  </a:lnTo>
                  <a:lnTo>
                    <a:pt x="43443" y="9742"/>
                  </a:lnTo>
                  <a:lnTo>
                    <a:pt x="43486" y="9742"/>
                  </a:lnTo>
                  <a:lnTo>
                    <a:pt x="45637" y="8557"/>
                  </a:lnTo>
                  <a:lnTo>
                    <a:pt x="48401" y="7109"/>
                  </a:lnTo>
                  <a:lnTo>
                    <a:pt x="51429" y="5617"/>
                  </a:lnTo>
                  <a:lnTo>
                    <a:pt x="55554" y="5530"/>
                  </a:lnTo>
                  <a:lnTo>
                    <a:pt x="55597" y="5530"/>
                  </a:lnTo>
                  <a:lnTo>
                    <a:pt x="58362" y="4652"/>
                  </a:lnTo>
                  <a:lnTo>
                    <a:pt x="65032" y="2282"/>
                  </a:lnTo>
                  <a:lnTo>
                    <a:pt x="70517" y="396"/>
                  </a:lnTo>
                  <a:lnTo>
                    <a:pt x="71833" y="352"/>
                  </a:lnTo>
                  <a:lnTo>
                    <a:pt x="72755" y="1098"/>
                  </a:lnTo>
                  <a:lnTo>
                    <a:pt x="73676" y="2853"/>
                  </a:lnTo>
                  <a:lnTo>
                    <a:pt x="75212" y="7022"/>
                  </a:lnTo>
                  <a:lnTo>
                    <a:pt x="75695" y="8908"/>
                  </a:lnTo>
                  <a:lnTo>
                    <a:pt x="75695" y="8952"/>
                  </a:lnTo>
                  <a:lnTo>
                    <a:pt x="75739" y="8996"/>
                  </a:lnTo>
                  <a:lnTo>
                    <a:pt x="75826" y="9040"/>
                  </a:lnTo>
                  <a:lnTo>
                    <a:pt x="75870" y="9040"/>
                  </a:lnTo>
                  <a:lnTo>
                    <a:pt x="75958" y="8996"/>
                  </a:lnTo>
                  <a:lnTo>
                    <a:pt x="76002" y="8952"/>
                  </a:lnTo>
                  <a:lnTo>
                    <a:pt x="76002" y="8908"/>
                  </a:lnTo>
                  <a:lnTo>
                    <a:pt x="76002" y="8821"/>
                  </a:lnTo>
                  <a:lnTo>
                    <a:pt x="75563" y="6934"/>
                  </a:lnTo>
                  <a:lnTo>
                    <a:pt x="75563" y="6890"/>
                  </a:lnTo>
                  <a:lnTo>
                    <a:pt x="74027" y="2721"/>
                  </a:lnTo>
                  <a:lnTo>
                    <a:pt x="73018" y="922"/>
                  </a:lnTo>
                  <a:lnTo>
                    <a:pt x="72974" y="878"/>
                  </a:lnTo>
                  <a:lnTo>
                    <a:pt x="72009" y="45"/>
                  </a:lnTo>
                  <a:lnTo>
                    <a:pt x="7187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9" name="Google Shape;5369;p168"/>
            <p:cNvSpPr/>
            <p:nvPr/>
          </p:nvSpPr>
          <p:spPr>
            <a:xfrm>
              <a:off x="3437000" y="785800"/>
              <a:ext cx="287450" cy="611050"/>
            </a:xfrm>
            <a:custGeom>
              <a:avLst/>
              <a:gdLst/>
              <a:ahLst/>
              <a:cxnLst/>
              <a:rect l="l" t="t" r="r" b="b"/>
              <a:pathLst>
                <a:path w="11498" h="24442" extrusionOk="0">
                  <a:moveTo>
                    <a:pt x="11278" y="0"/>
                  </a:moveTo>
                  <a:lnTo>
                    <a:pt x="11234" y="44"/>
                  </a:lnTo>
                  <a:lnTo>
                    <a:pt x="11190" y="88"/>
                  </a:lnTo>
                  <a:lnTo>
                    <a:pt x="9435" y="3510"/>
                  </a:lnTo>
                  <a:lnTo>
                    <a:pt x="7460" y="6758"/>
                  </a:lnTo>
                  <a:lnTo>
                    <a:pt x="6627" y="8513"/>
                  </a:lnTo>
                  <a:lnTo>
                    <a:pt x="4871" y="13340"/>
                  </a:lnTo>
                  <a:lnTo>
                    <a:pt x="3204" y="17991"/>
                  </a:lnTo>
                  <a:lnTo>
                    <a:pt x="1273" y="21019"/>
                  </a:lnTo>
                  <a:lnTo>
                    <a:pt x="1273" y="21063"/>
                  </a:lnTo>
                  <a:lnTo>
                    <a:pt x="45" y="24222"/>
                  </a:lnTo>
                  <a:lnTo>
                    <a:pt x="1" y="24310"/>
                  </a:lnTo>
                  <a:lnTo>
                    <a:pt x="45" y="24354"/>
                  </a:lnTo>
                  <a:lnTo>
                    <a:pt x="45" y="24397"/>
                  </a:lnTo>
                  <a:lnTo>
                    <a:pt x="132" y="24441"/>
                  </a:lnTo>
                  <a:lnTo>
                    <a:pt x="308" y="24441"/>
                  </a:lnTo>
                  <a:lnTo>
                    <a:pt x="352" y="24354"/>
                  </a:lnTo>
                  <a:lnTo>
                    <a:pt x="1580" y="21194"/>
                  </a:lnTo>
                  <a:lnTo>
                    <a:pt x="3511" y="18123"/>
                  </a:lnTo>
                  <a:lnTo>
                    <a:pt x="5222" y="13471"/>
                  </a:lnTo>
                  <a:lnTo>
                    <a:pt x="6934" y="8644"/>
                  </a:lnTo>
                  <a:lnTo>
                    <a:pt x="7767" y="6933"/>
                  </a:lnTo>
                  <a:lnTo>
                    <a:pt x="9742" y="3686"/>
                  </a:lnTo>
                  <a:lnTo>
                    <a:pt x="11497" y="219"/>
                  </a:lnTo>
                  <a:lnTo>
                    <a:pt x="11497" y="176"/>
                  </a:lnTo>
                  <a:lnTo>
                    <a:pt x="11497" y="88"/>
                  </a:lnTo>
                  <a:lnTo>
                    <a:pt x="11453" y="44"/>
                  </a:lnTo>
                  <a:lnTo>
                    <a:pt x="1141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0" name="Google Shape;5370;p168"/>
            <p:cNvSpPr/>
            <p:nvPr/>
          </p:nvSpPr>
          <p:spPr>
            <a:xfrm>
              <a:off x="3586200" y="2096725"/>
              <a:ext cx="1884700" cy="640675"/>
            </a:xfrm>
            <a:custGeom>
              <a:avLst/>
              <a:gdLst/>
              <a:ahLst/>
              <a:cxnLst/>
              <a:rect l="l" t="t" r="r" b="b"/>
              <a:pathLst>
                <a:path w="75388" h="25627" extrusionOk="0">
                  <a:moveTo>
                    <a:pt x="69727" y="0"/>
                  </a:moveTo>
                  <a:lnTo>
                    <a:pt x="67094" y="658"/>
                  </a:lnTo>
                  <a:lnTo>
                    <a:pt x="60248" y="3072"/>
                  </a:lnTo>
                  <a:lnTo>
                    <a:pt x="58142" y="3818"/>
                  </a:lnTo>
                  <a:lnTo>
                    <a:pt x="53271" y="3861"/>
                  </a:lnTo>
                  <a:lnTo>
                    <a:pt x="53227" y="3861"/>
                  </a:lnTo>
                  <a:lnTo>
                    <a:pt x="48752" y="6099"/>
                  </a:lnTo>
                  <a:lnTo>
                    <a:pt x="46031" y="7504"/>
                  </a:lnTo>
                  <a:lnTo>
                    <a:pt x="44495" y="8162"/>
                  </a:lnTo>
                  <a:lnTo>
                    <a:pt x="39712" y="9083"/>
                  </a:lnTo>
                  <a:lnTo>
                    <a:pt x="36290" y="9698"/>
                  </a:lnTo>
                  <a:lnTo>
                    <a:pt x="33306" y="10180"/>
                  </a:lnTo>
                  <a:lnTo>
                    <a:pt x="28347" y="11146"/>
                  </a:lnTo>
                  <a:lnTo>
                    <a:pt x="28303" y="11189"/>
                  </a:lnTo>
                  <a:lnTo>
                    <a:pt x="27557" y="11628"/>
                  </a:lnTo>
                  <a:lnTo>
                    <a:pt x="27470" y="11672"/>
                  </a:lnTo>
                  <a:lnTo>
                    <a:pt x="26987" y="12418"/>
                  </a:lnTo>
                  <a:lnTo>
                    <a:pt x="26987" y="12462"/>
                  </a:lnTo>
                  <a:lnTo>
                    <a:pt x="26592" y="14656"/>
                  </a:lnTo>
                  <a:lnTo>
                    <a:pt x="25319" y="19044"/>
                  </a:lnTo>
                  <a:lnTo>
                    <a:pt x="23740" y="22247"/>
                  </a:lnTo>
                  <a:lnTo>
                    <a:pt x="22336" y="24266"/>
                  </a:lnTo>
                  <a:lnTo>
                    <a:pt x="21326" y="24968"/>
                  </a:lnTo>
                  <a:lnTo>
                    <a:pt x="20185" y="25275"/>
                  </a:lnTo>
                  <a:lnTo>
                    <a:pt x="18737" y="25143"/>
                  </a:lnTo>
                  <a:lnTo>
                    <a:pt x="11541" y="23608"/>
                  </a:lnTo>
                  <a:lnTo>
                    <a:pt x="7723" y="22906"/>
                  </a:lnTo>
                  <a:lnTo>
                    <a:pt x="4608" y="22730"/>
                  </a:lnTo>
                  <a:lnTo>
                    <a:pt x="1405" y="21589"/>
                  </a:lnTo>
                  <a:lnTo>
                    <a:pt x="220" y="21150"/>
                  </a:lnTo>
                  <a:lnTo>
                    <a:pt x="88" y="21150"/>
                  </a:lnTo>
                  <a:lnTo>
                    <a:pt x="44" y="21194"/>
                  </a:lnTo>
                  <a:lnTo>
                    <a:pt x="0" y="21238"/>
                  </a:lnTo>
                  <a:lnTo>
                    <a:pt x="0" y="21326"/>
                  </a:lnTo>
                  <a:lnTo>
                    <a:pt x="0" y="21370"/>
                  </a:lnTo>
                  <a:lnTo>
                    <a:pt x="44" y="21457"/>
                  </a:lnTo>
                  <a:lnTo>
                    <a:pt x="88" y="21457"/>
                  </a:lnTo>
                  <a:lnTo>
                    <a:pt x="1317" y="21940"/>
                  </a:lnTo>
                  <a:lnTo>
                    <a:pt x="4520" y="23081"/>
                  </a:lnTo>
                  <a:lnTo>
                    <a:pt x="4608" y="23081"/>
                  </a:lnTo>
                  <a:lnTo>
                    <a:pt x="7679" y="23257"/>
                  </a:lnTo>
                  <a:lnTo>
                    <a:pt x="11453" y="23915"/>
                  </a:lnTo>
                  <a:lnTo>
                    <a:pt x="18693" y="25494"/>
                  </a:lnTo>
                  <a:lnTo>
                    <a:pt x="20185" y="25626"/>
                  </a:lnTo>
                  <a:lnTo>
                    <a:pt x="20273" y="25626"/>
                  </a:lnTo>
                  <a:lnTo>
                    <a:pt x="21458" y="25319"/>
                  </a:lnTo>
                  <a:lnTo>
                    <a:pt x="21546" y="25275"/>
                  </a:lnTo>
                  <a:lnTo>
                    <a:pt x="22555" y="24529"/>
                  </a:lnTo>
                  <a:lnTo>
                    <a:pt x="22599" y="24485"/>
                  </a:lnTo>
                  <a:lnTo>
                    <a:pt x="24047" y="22423"/>
                  </a:lnTo>
                  <a:lnTo>
                    <a:pt x="24047" y="22379"/>
                  </a:lnTo>
                  <a:lnTo>
                    <a:pt x="25627" y="19176"/>
                  </a:lnTo>
                  <a:lnTo>
                    <a:pt x="25670" y="19176"/>
                  </a:lnTo>
                  <a:lnTo>
                    <a:pt x="26899" y="14744"/>
                  </a:lnTo>
                  <a:lnTo>
                    <a:pt x="27338" y="12550"/>
                  </a:lnTo>
                  <a:lnTo>
                    <a:pt x="27777" y="11892"/>
                  </a:lnTo>
                  <a:lnTo>
                    <a:pt x="28435" y="11497"/>
                  </a:lnTo>
                  <a:lnTo>
                    <a:pt x="33393" y="10487"/>
                  </a:lnTo>
                  <a:lnTo>
                    <a:pt x="36333" y="10049"/>
                  </a:lnTo>
                  <a:lnTo>
                    <a:pt x="39756" y="9434"/>
                  </a:lnTo>
                  <a:lnTo>
                    <a:pt x="44583" y="8513"/>
                  </a:lnTo>
                  <a:lnTo>
                    <a:pt x="44627" y="8513"/>
                  </a:lnTo>
                  <a:lnTo>
                    <a:pt x="46207" y="7811"/>
                  </a:lnTo>
                  <a:lnTo>
                    <a:pt x="48927" y="6407"/>
                  </a:lnTo>
                  <a:lnTo>
                    <a:pt x="53315" y="4213"/>
                  </a:lnTo>
                  <a:lnTo>
                    <a:pt x="58142" y="4169"/>
                  </a:lnTo>
                  <a:lnTo>
                    <a:pt x="58230" y="4169"/>
                  </a:lnTo>
                  <a:lnTo>
                    <a:pt x="60336" y="3379"/>
                  </a:lnTo>
                  <a:lnTo>
                    <a:pt x="67181" y="1009"/>
                  </a:lnTo>
                  <a:lnTo>
                    <a:pt x="69770" y="351"/>
                  </a:lnTo>
                  <a:lnTo>
                    <a:pt x="71921" y="395"/>
                  </a:lnTo>
                  <a:lnTo>
                    <a:pt x="73369" y="1273"/>
                  </a:lnTo>
                  <a:lnTo>
                    <a:pt x="74246" y="2721"/>
                  </a:lnTo>
                  <a:lnTo>
                    <a:pt x="74992" y="5178"/>
                  </a:lnTo>
                  <a:lnTo>
                    <a:pt x="75036" y="7196"/>
                  </a:lnTo>
                  <a:lnTo>
                    <a:pt x="74992" y="10838"/>
                  </a:lnTo>
                  <a:lnTo>
                    <a:pt x="73544" y="13471"/>
                  </a:lnTo>
                  <a:lnTo>
                    <a:pt x="73544" y="13515"/>
                  </a:lnTo>
                  <a:lnTo>
                    <a:pt x="72667" y="15621"/>
                  </a:lnTo>
                  <a:lnTo>
                    <a:pt x="72667" y="15665"/>
                  </a:lnTo>
                  <a:lnTo>
                    <a:pt x="72667" y="15753"/>
                  </a:lnTo>
                  <a:lnTo>
                    <a:pt x="72710" y="15797"/>
                  </a:lnTo>
                  <a:lnTo>
                    <a:pt x="72754" y="15841"/>
                  </a:lnTo>
                  <a:lnTo>
                    <a:pt x="72886" y="15841"/>
                  </a:lnTo>
                  <a:lnTo>
                    <a:pt x="72930" y="15797"/>
                  </a:lnTo>
                  <a:lnTo>
                    <a:pt x="72974" y="15753"/>
                  </a:lnTo>
                  <a:lnTo>
                    <a:pt x="73851" y="13647"/>
                  </a:lnTo>
                  <a:lnTo>
                    <a:pt x="75343" y="10970"/>
                  </a:lnTo>
                  <a:lnTo>
                    <a:pt x="75343" y="10882"/>
                  </a:lnTo>
                  <a:lnTo>
                    <a:pt x="75387" y="7196"/>
                  </a:lnTo>
                  <a:lnTo>
                    <a:pt x="75343" y="5134"/>
                  </a:lnTo>
                  <a:lnTo>
                    <a:pt x="75343" y="5090"/>
                  </a:lnTo>
                  <a:lnTo>
                    <a:pt x="74597" y="2589"/>
                  </a:lnTo>
                  <a:lnTo>
                    <a:pt x="74553" y="2545"/>
                  </a:lnTo>
                  <a:lnTo>
                    <a:pt x="73632" y="1053"/>
                  </a:lnTo>
                  <a:lnTo>
                    <a:pt x="73588" y="1009"/>
                  </a:lnTo>
                  <a:lnTo>
                    <a:pt x="72052" y="44"/>
                  </a:lnTo>
                  <a:lnTo>
                    <a:pt x="71964" y="44"/>
                  </a:lnTo>
                  <a:lnTo>
                    <a:pt x="6977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1" name="Google Shape;5371;p168"/>
            <p:cNvSpPr/>
            <p:nvPr/>
          </p:nvSpPr>
          <p:spPr>
            <a:xfrm>
              <a:off x="3416150" y="761650"/>
              <a:ext cx="289650" cy="645075"/>
            </a:xfrm>
            <a:custGeom>
              <a:avLst/>
              <a:gdLst/>
              <a:ahLst/>
              <a:cxnLst/>
              <a:rect l="l" t="t" r="r" b="b"/>
              <a:pathLst>
                <a:path w="11586" h="25803" extrusionOk="0">
                  <a:moveTo>
                    <a:pt x="11322" y="1"/>
                  </a:moveTo>
                  <a:lnTo>
                    <a:pt x="11278" y="45"/>
                  </a:lnTo>
                  <a:lnTo>
                    <a:pt x="11234" y="88"/>
                  </a:lnTo>
                  <a:lnTo>
                    <a:pt x="9347" y="3950"/>
                  </a:lnTo>
                  <a:lnTo>
                    <a:pt x="7329" y="7241"/>
                  </a:lnTo>
                  <a:lnTo>
                    <a:pt x="6495" y="9128"/>
                  </a:lnTo>
                  <a:lnTo>
                    <a:pt x="5574" y="11717"/>
                  </a:lnTo>
                  <a:lnTo>
                    <a:pt x="3906" y="16807"/>
                  </a:lnTo>
                  <a:lnTo>
                    <a:pt x="2853" y="19484"/>
                  </a:lnTo>
                  <a:lnTo>
                    <a:pt x="2107" y="20668"/>
                  </a:lnTo>
                  <a:lnTo>
                    <a:pt x="2107" y="20712"/>
                  </a:lnTo>
                  <a:lnTo>
                    <a:pt x="45" y="25583"/>
                  </a:lnTo>
                  <a:lnTo>
                    <a:pt x="1" y="25627"/>
                  </a:lnTo>
                  <a:lnTo>
                    <a:pt x="1" y="25715"/>
                  </a:lnTo>
                  <a:lnTo>
                    <a:pt x="45" y="25758"/>
                  </a:lnTo>
                  <a:lnTo>
                    <a:pt x="133" y="25802"/>
                  </a:lnTo>
                  <a:lnTo>
                    <a:pt x="264" y="25802"/>
                  </a:lnTo>
                  <a:lnTo>
                    <a:pt x="352" y="25715"/>
                  </a:lnTo>
                  <a:lnTo>
                    <a:pt x="2414" y="20844"/>
                  </a:lnTo>
                  <a:lnTo>
                    <a:pt x="3160" y="19659"/>
                  </a:lnTo>
                  <a:lnTo>
                    <a:pt x="3160" y="19615"/>
                  </a:lnTo>
                  <a:lnTo>
                    <a:pt x="4213" y="16895"/>
                  </a:lnTo>
                  <a:lnTo>
                    <a:pt x="5881" y="11804"/>
                  </a:lnTo>
                  <a:lnTo>
                    <a:pt x="6846" y="9259"/>
                  </a:lnTo>
                  <a:lnTo>
                    <a:pt x="7636" y="7416"/>
                  </a:lnTo>
                  <a:lnTo>
                    <a:pt x="9655" y="4125"/>
                  </a:lnTo>
                  <a:lnTo>
                    <a:pt x="11541" y="264"/>
                  </a:lnTo>
                  <a:lnTo>
                    <a:pt x="11585" y="176"/>
                  </a:lnTo>
                  <a:lnTo>
                    <a:pt x="11541" y="132"/>
                  </a:lnTo>
                  <a:lnTo>
                    <a:pt x="11541" y="45"/>
                  </a:lnTo>
                  <a:lnTo>
                    <a:pt x="1145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2" name="Google Shape;5372;p168"/>
            <p:cNvSpPr/>
            <p:nvPr/>
          </p:nvSpPr>
          <p:spPr>
            <a:xfrm>
              <a:off x="3602650" y="2266750"/>
              <a:ext cx="1732200" cy="549625"/>
            </a:xfrm>
            <a:custGeom>
              <a:avLst/>
              <a:gdLst/>
              <a:ahLst/>
              <a:cxnLst/>
              <a:rect l="l" t="t" r="r" b="b"/>
              <a:pathLst>
                <a:path w="69288" h="21985" extrusionOk="0">
                  <a:moveTo>
                    <a:pt x="67094" y="0"/>
                  </a:moveTo>
                  <a:lnTo>
                    <a:pt x="63935" y="1054"/>
                  </a:lnTo>
                  <a:lnTo>
                    <a:pt x="58055" y="2502"/>
                  </a:lnTo>
                  <a:lnTo>
                    <a:pt x="54544" y="2633"/>
                  </a:lnTo>
                  <a:lnTo>
                    <a:pt x="54500" y="2633"/>
                  </a:lnTo>
                  <a:lnTo>
                    <a:pt x="51165" y="3862"/>
                  </a:lnTo>
                  <a:lnTo>
                    <a:pt x="47874" y="5091"/>
                  </a:lnTo>
                  <a:lnTo>
                    <a:pt x="45198" y="5661"/>
                  </a:lnTo>
                  <a:lnTo>
                    <a:pt x="39932" y="6144"/>
                  </a:lnTo>
                  <a:lnTo>
                    <a:pt x="36378" y="6495"/>
                  </a:lnTo>
                  <a:lnTo>
                    <a:pt x="29927" y="7241"/>
                  </a:lnTo>
                  <a:lnTo>
                    <a:pt x="28918" y="7416"/>
                  </a:lnTo>
                  <a:lnTo>
                    <a:pt x="28830" y="7460"/>
                  </a:lnTo>
                  <a:lnTo>
                    <a:pt x="28742" y="7548"/>
                  </a:lnTo>
                  <a:lnTo>
                    <a:pt x="27338" y="12068"/>
                  </a:lnTo>
                  <a:lnTo>
                    <a:pt x="25846" y="15227"/>
                  </a:lnTo>
                  <a:lnTo>
                    <a:pt x="22775" y="20273"/>
                  </a:lnTo>
                  <a:lnTo>
                    <a:pt x="21897" y="21502"/>
                  </a:lnTo>
                  <a:lnTo>
                    <a:pt x="19132" y="21633"/>
                  </a:lnTo>
                  <a:lnTo>
                    <a:pt x="16456" y="21282"/>
                  </a:lnTo>
                  <a:lnTo>
                    <a:pt x="12068" y="20361"/>
                  </a:lnTo>
                  <a:lnTo>
                    <a:pt x="8557" y="19615"/>
                  </a:lnTo>
                  <a:lnTo>
                    <a:pt x="8513" y="19615"/>
                  </a:lnTo>
                  <a:lnTo>
                    <a:pt x="5968" y="19439"/>
                  </a:lnTo>
                  <a:lnTo>
                    <a:pt x="3204" y="18957"/>
                  </a:lnTo>
                  <a:lnTo>
                    <a:pt x="220" y="18035"/>
                  </a:lnTo>
                  <a:lnTo>
                    <a:pt x="132" y="18035"/>
                  </a:lnTo>
                  <a:lnTo>
                    <a:pt x="88" y="18079"/>
                  </a:lnTo>
                  <a:lnTo>
                    <a:pt x="44" y="18123"/>
                  </a:lnTo>
                  <a:lnTo>
                    <a:pt x="1" y="18167"/>
                  </a:lnTo>
                  <a:lnTo>
                    <a:pt x="1" y="18255"/>
                  </a:lnTo>
                  <a:lnTo>
                    <a:pt x="1" y="18299"/>
                  </a:lnTo>
                  <a:lnTo>
                    <a:pt x="44" y="18342"/>
                  </a:lnTo>
                  <a:lnTo>
                    <a:pt x="88" y="18386"/>
                  </a:lnTo>
                  <a:lnTo>
                    <a:pt x="3116" y="19308"/>
                  </a:lnTo>
                  <a:lnTo>
                    <a:pt x="5924" y="19790"/>
                  </a:lnTo>
                  <a:lnTo>
                    <a:pt x="5968" y="19790"/>
                  </a:lnTo>
                  <a:lnTo>
                    <a:pt x="8470" y="19966"/>
                  </a:lnTo>
                  <a:lnTo>
                    <a:pt x="11980" y="20712"/>
                  </a:lnTo>
                  <a:lnTo>
                    <a:pt x="16368" y="21633"/>
                  </a:lnTo>
                  <a:lnTo>
                    <a:pt x="19089" y="21984"/>
                  </a:lnTo>
                  <a:lnTo>
                    <a:pt x="19132" y="21984"/>
                  </a:lnTo>
                  <a:lnTo>
                    <a:pt x="21985" y="21853"/>
                  </a:lnTo>
                  <a:lnTo>
                    <a:pt x="22072" y="21809"/>
                  </a:lnTo>
                  <a:lnTo>
                    <a:pt x="22116" y="21765"/>
                  </a:lnTo>
                  <a:lnTo>
                    <a:pt x="23082" y="20493"/>
                  </a:lnTo>
                  <a:lnTo>
                    <a:pt x="26153" y="15402"/>
                  </a:lnTo>
                  <a:lnTo>
                    <a:pt x="27645" y="12243"/>
                  </a:lnTo>
                  <a:lnTo>
                    <a:pt x="27689" y="12199"/>
                  </a:lnTo>
                  <a:lnTo>
                    <a:pt x="29049" y="7723"/>
                  </a:lnTo>
                  <a:lnTo>
                    <a:pt x="29971" y="7592"/>
                  </a:lnTo>
                  <a:lnTo>
                    <a:pt x="36421" y="6846"/>
                  </a:lnTo>
                  <a:lnTo>
                    <a:pt x="39976" y="6495"/>
                  </a:lnTo>
                  <a:lnTo>
                    <a:pt x="45241" y="6012"/>
                  </a:lnTo>
                  <a:lnTo>
                    <a:pt x="45285" y="6012"/>
                  </a:lnTo>
                  <a:lnTo>
                    <a:pt x="47962" y="5398"/>
                  </a:lnTo>
                  <a:lnTo>
                    <a:pt x="48006" y="5398"/>
                  </a:lnTo>
                  <a:lnTo>
                    <a:pt x="51253" y="4213"/>
                  </a:lnTo>
                  <a:lnTo>
                    <a:pt x="54588" y="2984"/>
                  </a:lnTo>
                  <a:lnTo>
                    <a:pt x="58098" y="2853"/>
                  </a:lnTo>
                  <a:lnTo>
                    <a:pt x="64022" y="1405"/>
                  </a:lnTo>
                  <a:lnTo>
                    <a:pt x="67182" y="351"/>
                  </a:lnTo>
                  <a:lnTo>
                    <a:pt x="67752" y="439"/>
                  </a:lnTo>
                  <a:lnTo>
                    <a:pt x="68059" y="1097"/>
                  </a:lnTo>
                  <a:lnTo>
                    <a:pt x="68191" y="4081"/>
                  </a:lnTo>
                  <a:lnTo>
                    <a:pt x="68191" y="4125"/>
                  </a:lnTo>
                  <a:lnTo>
                    <a:pt x="68937" y="7636"/>
                  </a:lnTo>
                  <a:lnTo>
                    <a:pt x="68937" y="7723"/>
                  </a:lnTo>
                  <a:lnTo>
                    <a:pt x="68981" y="7767"/>
                  </a:lnTo>
                  <a:lnTo>
                    <a:pt x="69200" y="7767"/>
                  </a:lnTo>
                  <a:lnTo>
                    <a:pt x="69244" y="7723"/>
                  </a:lnTo>
                  <a:lnTo>
                    <a:pt x="69288" y="7636"/>
                  </a:lnTo>
                  <a:lnTo>
                    <a:pt x="69288" y="7592"/>
                  </a:lnTo>
                  <a:lnTo>
                    <a:pt x="68542" y="4081"/>
                  </a:lnTo>
                  <a:lnTo>
                    <a:pt x="68410" y="1054"/>
                  </a:lnTo>
                  <a:lnTo>
                    <a:pt x="68410" y="966"/>
                  </a:lnTo>
                  <a:lnTo>
                    <a:pt x="68059" y="176"/>
                  </a:lnTo>
                  <a:lnTo>
                    <a:pt x="67972" y="132"/>
                  </a:lnTo>
                  <a:lnTo>
                    <a:pt x="67928" y="88"/>
                  </a:lnTo>
                  <a:lnTo>
                    <a:pt x="6718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3" name="Google Shape;5373;p168"/>
            <p:cNvSpPr/>
            <p:nvPr/>
          </p:nvSpPr>
          <p:spPr>
            <a:xfrm>
              <a:off x="3338275" y="741900"/>
              <a:ext cx="284150" cy="635200"/>
            </a:xfrm>
            <a:custGeom>
              <a:avLst/>
              <a:gdLst/>
              <a:ahLst/>
              <a:cxnLst/>
              <a:rect l="l" t="t" r="r" b="b"/>
              <a:pathLst>
                <a:path w="11366" h="25408" extrusionOk="0">
                  <a:moveTo>
                    <a:pt x="11234" y="1"/>
                  </a:moveTo>
                  <a:lnTo>
                    <a:pt x="11146" y="45"/>
                  </a:lnTo>
                  <a:lnTo>
                    <a:pt x="11102" y="45"/>
                  </a:lnTo>
                  <a:lnTo>
                    <a:pt x="11058" y="132"/>
                  </a:lnTo>
                  <a:lnTo>
                    <a:pt x="9259" y="3950"/>
                  </a:lnTo>
                  <a:lnTo>
                    <a:pt x="7723" y="6451"/>
                  </a:lnTo>
                  <a:lnTo>
                    <a:pt x="6056" y="10620"/>
                  </a:lnTo>
                  <a:lnTo>
                    <a:pt x="4476" y="15578"/>
                  </a:lnTo>
                  <a:lnTo>
                    <a:pt x="2896" y="19659"/>
                  </a:lnTo>
                  <a:lnTo>
                    <a:pt x="1799" y="22775"/>
                  </a:lnTo>
                  <a:lnTo>
                    <a:pt x="44" y="25144"/>
                  </a:lnTo>
                  <a:lnTo>
                    <a:pt x="0" y="25188"/>
                  </a:lnTo>
                  <a:lnTo>
                    <a:pt x="0" y="25232"/>
                  </a:lnTo>
                  <a:lnTo>
                    <a:pt x="44" y="25320"/>
                  </a:lnTo>
                  <a:lnTo>
                    <a:pt x="88" y="25364"/>
                  </a:lnTo>
                  <a:lnTo>
                    <a:pt x="176" y="25408"/>
                  </a:lnTo>
                  <a:lnTo>
                    <a:pt x="264" y="25408"/>
                  </a:lnTo>
                  <a:lnTo>
                    <a:pt x="308" y="25320"/>
                  </a:lnTo>
                  <a:lnTo>
                    <a:pt x="2107" y="22994"/>
                  </a:lnTo>
                  <a:lnTo>
                    <a:pt x="2107" y="22950"/>
                  </a:lnTo>
                  <a:lnTo>
                    <a:pt x="3248" y="19791"/>
                  </a:lnTo>
                  <a:lnTo>
                    <a:pt x="4783" y="15666"/>
                  </a:lnTo>
                  <a:lnTo>
                    <a:pt x="6363" y="10751"/>
                  </a:lnTo>
                  <a:lnTo>
                    <a:pt x="8031" y="6627"/>
                  </a:lnTo>
                  <a:lnTo>
                    <a:pt x="9566" y="4126"/>
                  </a:lnTo>
                  <a:lnTo>
                    <a:pt x="11365" y="264"/>
                  </a:lnTo>
                  <a:lnTo>
                    <a:pt x="11365" y="220"/>
                  </a:lnTo>
                  <a:lnTo>
                    <a:pt x="11365" y="132"/>
                  </a:lnTo>
                  <a:lnTo>
                    <a:pt x="11322" y="89"/>
                  </a:lnTo>
                  <a:lnTo>
                    <a:pt x="11278" y="45"/>
                  </a:lnTo>
                  <a:lnTo>
                    <a:pt x="1123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4" name="Google Shape;5374;p168"/>
            <p:cNvSpPr/>
            <p:nvPr/>
          </p:nvSpPr>
          <p:spPr>
            <a:xfrm>
              <a:off x="3628975" y="2341350"/>
              <a:ext cx="1621425" cy="496975"/>
            </a:xfrm>
            <a:custGeom>
              <a:avLst/>
              <a:gdLst/>
              <a:ahLst/>
              <a:cxnLst/>
              <a:rect l="l" t="t" r="r" b="b"/>
              <a:pathLst>
                <a:path w="64857" h="19879" extrusionOk="0">
                  <a:moveTo>
                    <a:pt x="63935" y="0"/>
                  </a:moveTo>
                  <a:lnTo>
                    <a:pt x="58230" y="1141"/>
                  </a:lnTo>
                  <a:lnTo>
                    <a:pt x="51736" y="2809"/>
                  </a:lnTo>
                  <a:lnTo>
                    <a:pt x="48971" y="3686"/>
                  </a:lnTo>
                  <a:lnTo>
                    <a:pt x="46733" y="4344"/>
                  </a:lnTo>
                  <a:lnTo>
                    <a:pt x="43574" y="4696"/>
                  </a:lnTo>
                  <a:lnTo>
                    <a:pt x="38177" y="5222"/>
                  </a:lnTo>
                  <a:lnTo>
                    <a:pt x="34930" y="5485"/>
                  </a:lnTo>
                  <a:lnTo>
                    <a:pt x="28611" y="6012"/>
                  </a:lnTo>
                  <a:lnTo>
                    <a:pt x="28523" y="6056"/>
                  </a:lnTo>
                  <a:lnTo>
                    <a:pt x="28172" y="6275"/>
                  </a:lnTo>
                  <a:lnTo>
                    <a:pt x="28128" y="6363"/>
                  </a:lnTo>
                  <a:lnTo>
                    <a:pt x="26899" y="9698"/>
                  </a:lnTo>
                  <a:lnTo>
                    <a:pt x="25320" y="12989"/>
                  </a:lnTo>
                  <a:lnTo>
                    <a:pt x="23652" y="15753"/>
                  </a:lnTo>
                  <a:lnTo>
                    <a:pt x="21941" y="18255"/>
                  </a:lnTo>
                  <a:lnTo>
                    <a:pt x="21107" y="19176"/>
                  </a:lnTo>
                  <a:lnTo>
                    <a:pt x="20581" y="19483"/>
                  </a:lnTo>
                  <a:lnTo>
                    <a:pt x="17334" y="19527"/>
                  </a:lnTo>
                  <a:lnTo>
                    <a:pt x="14350" y="19176"/>
                  </a:lnTo>
                  <a:lnTo>
                    <a:pt x="10488" y="18386"/>
                  </a:lnTo>
                  <a:lnTo>
                    <a:pt x="7417" y="17728"/>
                  </a:lnTo>
                  <a:lnTo>
                    <a:pt x="1975" y="17026"/>
                  </a:lnTo>
                  <a:lnTo>
                    <a:pt x="264" y="16412"/>
                  </a:lnTo>
                  <a:lnTo>
                    <a:pt x="132" y="16412"/>
                  </a:lnTo>
                  <a:lnTo>
                    <a:pt x="88" y="16455"/>
                  </a:lnTo>
                  <a:lnTo>
                    <a:pt x="45" y="16499"/>
                  </a:lnTo>
                  <a:lnTo>
                    <a:pt x="1" y="16587"/>
                  </a:lnTo>
                  <a:lnTo>
                    <a:pt x="45" y="16675"/>
                  </a:lnTo>
                  <a:lnTo>
                    <a:pt x="88" y="16719"/>
                  </a:lnTo>
                  <a:lnTo>
                    <a:pt x="132" y="16763"/>
                  </a:lnTo>
                  <a:lnTo>
                    <a:pt x="1888" y="17333"/>
                  </a:lnTo>
                  <a:lnTo>
                    <a:pt x="1931" y="17377"/>
                  </a:lnTo>
                  <a:lnTo>
                    <a:pt x="7373" y="18079"/>
                  </a:lnTo>
                  <a:lnTo>
                    <a:pt x="10444" y="18737"/>
                  </a:lnTo>
                  <a:lnTo>
                    <a:pt x="14306" y="19527"/>
                  </a:lnTo>
                  <a:lnTo>
                    <a:pt x="17334" y="19878"/>
                  </a:lnTo>
                  <a:lnTo>
                    <a:pt x="20625" y="19834"/>
                  </a:lnTo>
                  <a:lnTo>
                    <a:pt x="20712" y="19834"/>
                  </a:lnTo>
                  <a:lnTo>
                    <a:pt x="21283" y="19483"/>
                  </a:lnTo>
                  <a:lnTo>
                    <a:pt x="21327" y="19439"/>
                  </a:lnTo>
                  <a:lnTo>
                    <a:pt x="22204" y="18474"/>
                  </a:lnTo>
                  <a:lnTo>
                    <a:pt x="23959" y="15973"/>
                  </a:lnTo>
                  <a:lnTo>
                    <a:pt x="25627" y="13121"/>
                  </a:lnTo>
                  <a:lnTo>
                    <a:pt x="27207" y="9830"/>
                  </a:lnTo>
                  <a:lnTo>
                    <a:pt x="28435" y="6538"/>
                  </a:lnTo>
                  <a:lnTo>
                    <a:pt x="28699" y="6363"/>
                  </a:lnTo>
                  <a:lnTo>
                    <a:pt x="34930" y="5836"/>
                  </a:lnTo>
                  <a:lnTo>
                    <a:pt x="38221" y="5573"/>
                  </a:lnTo>
                  <a:lnTo>
                    <a:pt x="43618" y="5047"/>
                  </a:lnTo>
                  <a:lnTo>
                    <a:pt x="46777" y="4696"/>
                  </a:lnTo>
                  <a:lnTo>
                    <a:pt x="46821" y="4696"/>
                  </a:lnTo>
                  <a:lnTo>
                    <a:pt x="49059" y="4037"/>
                  </a:lnTo>
                  <a:lnTo>
                    <a:pt x="51868" y="3116"/>
                  </a:lnTo>
                  <a:lnTo>
                    <a:pt x="58318" y="1492"/>
                  </a:lnTo>
                  <a:lnTo>
                    <a:pt x="63935" y="351"/>
                  </a:lnTo>
                  <a:lnTo>
                    <a:pt x="64286" y="571"/>
                  </a:lnTo>
                  <a:lnTo>
                    <a:pt x="64505" y="1141"/>
                  </a:lnTo>
                  <a:lnTo>
                    <a:pt x="64330" y="5222"/>
                  </a:lnTo>
                  <a:lnTo>
                    <a:pt x="64330" y="5310"/>
                  </a:lnTo>
                  <a:lnTo>
                    <a:pt x="64373" y="5354"/>
                  </a:lnTo>
                  <a:lnTo>
                    <a:pt x="64417" y="5398"/>
                  </a:lnTo>
                  <a:lnTo>
                    <a:pt x="64549" y="5398"/>
                  </a:lnTo>
                  <a:lnTo>
                    <a:pt x="64593" y="5354"/>
                  </a:lnTo>
                  <a:lnTo>
                    <a:pt x="64637" y="5310"/>
                  </a:lnTo>
                  <a:lnTo>
                    <a:pt x="64681" y="5222"/>
                  </a:lnTo>
                  <a:lnTo>
                    <a:pt x="64856" y="1097"/>
                  </a:lnTo>
                  <a:lnTo>
                    <a:pt x="64856" y="1010"/>
                  </a:lnTo>
                  <a:lnTo>
                    <a:pt x="64549" y="395"/>
                  </a:lnTo>
                  <a:lnTo>
                    <a:pt x="64505" y="307"/>
                  </a:lnTo>
                  <a:lnTo>
                    <a:pt x="64022" y="44"/>
                  </a:lnTo>
                  <a:lnTo>
                    <a:pt x="6393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5" name="Google Shape;5375;p168"/>
            <p:cNvSpPr/>
            <p:nvPr/>
          </p:nvSpPr>
          <p:spPr>
            <a:xfrm>
              <a:off x="3316325" y="744100"/>
              <a:ext cx="277575" cy="640675"/>
            </a:xfrm>
            <a:custGeom>
              <a:avLst/>
              <a:gdLst/>
              <a:ahLst/>
              <a:cxnLst/>
              <a:rect l="l" t="t" r="r" b="b"/>
              <a:pathLst>
                <a:path w="11103" h="25627" extrusionOk="0">
                  <a:moveTo>
                    <a:pt x="10883" y="1"/>
                  </a:moveTo>
                  <a:lnTo>
                    <a:pt x="10795" y="44"/>
                  </a:lnTo>
                  <a:lnTo>
                    <a:pt x="10751" y="88"/>
                  </a:lnTo>
                  <a:lnTo>
                    <a:pt x="10225" y="1098"/>
                  </a:lnTo>
                  <a:lnTo>
                    <a:pt x="7680" y="5793"/>
                  </a:lnTo>
                  <a:lnTo>
                    <a:pt x="6144" y="9698"/>
                  </a:lnTo>
                  <a:lnTo>
                    <a:pt x="4652" y="14437"/>
                  </a:lnTo>
                  <a:lnTo>
                    <a:pt x="2590" y="19483"/>
                  </a:lnTo>
                  <a:lnTo>
                    <a:pt x="1449" y="22950"/>
                  </a:lnTo>
                  <a:lnTo>
                    <a:pt x="45" y="25363"/>
                  </a:lnTo>
                  <a:lnTo>
                    <a:pt x="1" y="25451"/>
                  </a:lnTo>
                  <a:lnTo>
                    <a:pt x="1" y="25495"/>
                  </a:lnTo>
                  <a:lnTo>
                    <a:pt x="45" y="25583"/>
                  </a:lnTo>
                  <a:lnTo>
                    <a:pt x="89" y="25627"/>
                  </a:lnTo>
                  <a:lnTo>
                    <a:pt x="264" y="25627"/>
                  </a:lnTo>
                  <a:lnTo>
                    <a:pt x="352" y="25539"/>
                  </a:lnTo>
                  <a:lnTo>
                    <a:pt x="1756" y="23125"/>
                  </a:lnTo>
                  <a:lnTo>
                    <a:pt x="1800" y="23082"/>
                  </a:lnTo>
                  <a:lnTo>
                    <a:pt x="2941" y="19571"/>
                  </a:lnTo>
                  <a:lnTo>
                    <a:pt x="4959" y="14525"/>
                  </a:lnTo>
                  <a:lnTo>
                    <a:pt x="6451" y="9830"/>
                  </a:lnTo>
                  <a:lnTo>
                    <a:pt x="7987" y="5924"/>
                  </a:lnTo>
                  <a:lnTo>
                    <a:pt x="10532" y="1273"/>
                  </a:lnTo>
                  <a:lnTo>
                    <a:pt x="11059" y="264"/>
                  </a:lnTo>
                  <a:lnTo>
                    <a:pt x="11103" y="220"/>
                  </a:lnTo>
                  <a:lnTo>
                    <a:pt x="11103" y="132"/>
                  </a:lnTo>
                  <a:lnTo>
                    <a:pt x="11059" y="88"/>
                  </a:lnTo>
                  <a:lnTo>
                    <a:pt x="11015" y="44"/>
                  </a:lnTo>
                  <a:lnTo>
                    <a:pt x="1092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6" name="Google Shape;5376;p168"/>
            <p:cNvSpPr/>
            <p:nvPr/>
          </p:nvSpPr>
          <p:spPr>
            <a:xfrm>
              <a:off x="3616925" y="2404975"/>
              <a:ext cx="1567650" cy="455275"/>
            </a:xfrm>
            <a:custGeom>
              <a:avLst/>
              <a:gdLst/>
              <a:ahLst/>
              <a:cxnLst/>
              <a:rect l="l" t="t" r="r" b="b"/>
              <a:pathLst>
                <a:path w="62706" h="18211" extrusionOk="0">
                  <a:moveTo>
                    <a:pt x="61696" y="0"/>
                  </a:moveTo>
                  <a:lnTo>
                    <a:pt x="60336" y="132"/>
                  </a:lnTo>
                  <a:lnTo>
                    <a:pt x="60292" y="176"/>
                  </a:lnTo>
                  <a:lnTo>
                    <a:pt x="57615" y="1448"/>
                  </a:lnTo>
                  <a:lnTo>
                    <a:pt x="51516" y="3116"/>
                  </a:lnTo>
                  <a:lnTo>
                    <a:pt x="48927" y="3686"/>
                  </a:lnTo>
                  <a:lnTo>
                    <a:pt x="44934" y="4081"/>
                  </a:lnTo>
                  <a:lnTo>
                    <a:pt x="41160" y="4388"/>
                  </a:lnTo>
                  <a:lnTo>
                    <a:pt x="36772" y="4783"/>
                  </a:lnTo>
                  <a:lnTo>
                    <a:pt x="33393" y="4959"/>
                  </a:lnTo>
                  <a:lnTo>
                    <a:pt x="30585" y="4871"/>
                  </a:lnTo>
                  <a:lnTo>
                    <a:pt x="30541" y="4871"/>
                  </a:lnTo>
                  <a:lnTo>
                    <a:pt x="29444" y="5047"/>
                  </a:lnTo>
                  <a:lnTo>
                    <a:pt x="29356" y="5090"/>
                  </a:lnTo>
                  <a:lnTo>
                    <a:pt x="29312" y="5134"/>
                  </a:lnTo>
                  <a:lnTo>
                    <a:pt x="28040" y="7679"/>
                  </a:lnTo>
                  <a:lnTo>
                    <a:pt x="26767" y="10268"/>
                  </a:lnTo>
                  <a:lnTo>
                    <a:pt x="25100" y="13121"/>
                  </a:lnTo>
                  <a:lnTo>
                    <a:pt x="23257" y="15797"/>
                  </a:lnTo>
                  <a:lnTo>
                    <a:pt x="22247" y="16982"/>
                  </a:lnTo>
                  <a:lnTo>
                    <a:pt x="21414" y="17596"/>
                  </a:lnTo>
                  <a:lnTo>
                    <a:pt x="20317" y="17860"/>
                  </a:lnTo>
                  <a:lnTo>
                    <a:pt x="17157" y="17860"/>
                  </a:lnTo>
                  <a:lnTo>
                    <a:pt x="14481" y="17640"/>
                  </a:lnTo>
                  <a:lnTo>
                    <a:pt x="10531" y="16807"/>
                  </a:lnTo>
                  <a:lnTo>
                    <a:pt x="7899" y="16236"/>
                  </a:lnTo>
                  <a:lnTo>
                    <a:pt x="2282" y="15534"/>
                  </a:lnTo>
                  <a:lnTo>
                    <a:pt x="219" y="14788"/>
                  </a:lnTo>
                  <a:lnTo>
                    <a:pt x="132" y="14788"/>
                  </a:lnTo>
                  <a:lnTo>
                    <a:pt x="88" y="14832"/>
                  </a:lnTo>
                  <a:lnTo>
                    <a:pt x="44" y="14832"/>
                  </a:lnTo>
                  <a:lnTo>
                    <a:pt x="0" y="14920"/>
                  </a:lnTo>
                  <a:lnTo>
                    <a:pt x="0" y="14964"/>
                  </a:lnTo>
                  <a:lnTo>
                    <a:pt x="0" y="15051"/>
                  </a:lnTo>
                  <a:lnTo>
                    <a:pt x="44" y="15095"/>
                  </a:lnTo>
                  <a:lnTo>
                    <a:pt x="88" y="15139"/>
                  </a:lnTo>
                  <a:lnTo>
                    <a:pt x="2194" y="15885"/>
                  </a:lnTo>
                  <a:lnTo>
                    <a:pt x="2238" y="15885"/>
                  </a:lnTo>
                  <a:lnTo>
                    <a:pt x="7811" y="16587"/>
                  </a:lnTo>
                  <a:lnTo>
                    <a:pt x="10444" y="17158"/>
                  </a:lnTo>
                  <a:lnTo>
                    <a:pt x="14437" y="17991"/>
                  </a:lnTo>
                  <a:lnTo>
                    <a:pt x="17157" y="18211"/>
                  </a:lnTo>
                  <a:lnTo>
                    <a:pt x="20404" y="18211"/>
                  </a:lnTo>
                  <a:lnTo>
                    <a:pt x="21501" y="17947"/>
                  </a:lnTo>
                  <a:lnTo>
                    <a:pt x="21589" y="17904"/>
                  </a:lnTo>
                  <a:lnTo>
                    <a:pt x="22467" y="17245"/>
                  </a:lnTo>
                  <a:lnTo>
                    <a:pt x="22511" y="17245"/>
                  </a:lnTo>
                  <a:lnTo>
                    <a:pt x="23564" y="16017"/>
                  </a:lnTo>
                  <a:lnTo>
                    <a:pt x="25363" y="13296"/>
                  </a:lnTo>
                  <a:lnTo>
                    <a:pt x="27074" y="10444"/>
                  </a:lnTo>
                  <a:lnTo>
                    <a:pt x="28347" y="7811"/>
                  </a:lnTo>
                  <a:lnTo>
                    <a:pt x="29576" y="5354"/>
                  </a:lnTo>
                  <a:lnTo>
                    <a:pt x="30585" y="5222"/>
                  </a:lnTo>
                  <a:lnTo>
                    <a:pt x="33393" y="5310"/>
                  </a:lnTo>
                  <a:lnTo>
                    <a:pt x="36816" y="5134"/>
                  </a:lnTo>
                  <a:lnTo>
                    <a:pt x="41204" y="4739"/>
                  </a:lnTo>
                  <a:lnTo>
                    <a:pt x="44934" y="4432"/>
                  </a:lnTo>
                  <a:lnTo>
                    <a:pt x="48971" y="4037"/>
                  </a:lnTo>
                  <a:lnTo>
                    <a:pt x="49015" y="4037"/>
                  </a:lnTo>
                  <a:lnTo>
                    <a:pt x="51604" y="3423"/>
                  </a:lnTo>
                  <a:lnTo>
                    <a:pt x="57703" y="1799"/>
                  </a:lnTo>
                  <a:lnTo>
                    <a:pt x="57747" y="1756"/>
                  </a:lnTo>
                  <a:lnTo>
                    <a:pt x="60424" y="483"/>
                  </a:lnTo>
                  <a:lnTo>
                    <a:pt x="61652" y="351"/>
                  </a:lnTo>
                  <a:lnTo>
                    <a:pt x="61872" y="571"/>
                  </a:lnTo>
                  <a:lnTo>
                    <a:pt x="62223" y="1799"/>
                  </a:lnTo>
                  <a:lnTo>
                    <a:pt x="62354" y="4037"/>
                  </a:lnTo>
                  <a:lnTo>
                    <a:pt x="62354" y="4125"/>
                  </a:lnTo>
                  <a:lnTo>
                    <a:pt x="62398" y="4169"/>
                  </a:lnTo>
                  <a:lnTo>
                    <a:pt x="62486" y="4213"/>
                  </a:lnTo>
                  <a:lnTo>
                    <a:pt x="62618" y="4213"/>
                  </a:lnTo>
                  <a:lnTo>
                    <a:pt x="62661" y="4169"/>
                  </a:lnTo>
                  <a:lnTo>
                    <a:pt x="62705" y="4081"/>
                  </a:lnTo>
                  <a:lnTo>
                    <a:pt x="62705" y="4037"/>
                  </a:lnTo>
                  <a:lnTo>
                    <a:pt x="62574" y="1799"/>
                  </a:lnTo>
                  <a:lnTo>
                    <a:pt x="62530" y="1756"/>
                  </a:lnTo>
                  <a:lnTo>
                    <a:pt x="62223" y="439"/>
                  </a:lnTo>
                  <a:lnTo>
                    <a:pt x="62179" y="351"/>
                  </a:lnTo>
                  <a:lnTo>
                    <a:pt x="61828" y="44"/>
                  </a:lnTo>
                  <a:lnTo>
                    <a:pt x="6178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7" name="Google Shape;5377;p168"/>
            <p:cNvSpPr/>
            <p:nvPr/>
          </p:nvSpPr>
          <p:spPr>
            <a:xfrm>
              <a:off x="3272450" y="748500"/>
              <a:ext cx="287450" cy="706500"/>
            </a:xfrm>
            <a:custGeom>
              <a:avLst/>
              <a:gdLst/>
              <a:ahLst/>
              <a:cxnLst/>
              <a:rect l="l" t="t" r="r" b="b"/>
              <a:pathLst>
                <a:path w="11498" h="28260" extrusionOk="0">
                  <a:moveTo>
                    <a:pt x="11278" y="0"/>
                  </a:moveTo>
                  <a:lnTo>
                    <a:pt x="11234" y="44"/>
                  </a:lnTo>
                  <a:lnTo>
                    <a:pt x="11190" y="88"/>
                  </a:lnTo>
                  <a:lnTo>
                    <a:pt x="9961" y="2677"/>
                  </a:lnTo>
                  <a:lnTo>
                    <a:pt x="8513" y="5046"/>
                  </a:lnTo>
                  <a:lnTo>
                    <a:pt x="8513" y="5090"/>
                  </a:lnTo>
                  <a:lnTo>
                    <a:pt x="7109" y="8732"/>
                  </a:lnTo>
                  <a:lnTo>
                    <a:pt x="5705" y="13120"/>
                  </a:lnTo>
                  <a:lnTo>
                    <a:pt x="4476" y="16324"/>
                  </a:lnTo>
                  <a:lnTo>
                    <a:pt x="3160" y="19176"/>
                  </a:lnTo>
                  <a:lnTo>
                    <a:pt x="1317" y="24617"/>
                  </a:lnTo>
                  <a:lnTo>
                    <a:pt x="1" y="27294"/>
                  </a:lnTo>
                  <a:lnTo>
                    <a:pt x="1" y="27338"/>
                  </a:lnTo>
                  <a:lnTo>
                    <a:pt x="1" y="28083"/>
                  </a:lnTo>
                  <a:lnTo>
                    <a:pt x="1" y="28171"/>
                  </a:lnTo>
                  <a:lnTo>
                    <a:pt x="44" y="28215"/>
                  </a:lnTo>
                  <a:lnTo>
                    <a:pt x="88" y="28259"/>
                  </a:lnTo>
                  <a:lnTo>
                    <a:pt x="220" y="28259"/>
                  </a:lnTo>
                  <a:lnTo>
                    <a:pt x="308" y="28215"/>
                  </a:lnTo>
                  <a:lnTo>
                    <a:pt x="308" y="28171"/>
                  </a:lnTo>
                  <a:lnTo>
                    <a:pt x="352" y="28083"/>
                  </a:lnTo>
                  <a:lnTo>
                    <a:pt x="352" y="27381"/>
                  </a:lnTo>
                  <a:lnTo>
                    <a:pt x="1668" y="24792"/>
                  </a:lnTo>
                  <a:lnTo>
                    <a:pt x="1668" y="24749"/>
                  </a:lnTo>
                  <a:lnTo>
                    <a:pt x="3511" y="19307"/>
                  </a:lnTo>
                  <a:lnTo>
                    <a:pt x="4784" y="16455"/>
                  </a:lnTo>
                  <a:lnTo>
                    <a:pt x="6012" y="13252"/>
                  </a:lnTo>
                  <a:lnTo>
                    <a:pt x="7416" y="8864"/>
                  </a:lnTo>
                  <a:lnTo>
                    <a:pt x="8821" y="5222"/>
                  </a:lnTo>
                  <a:lnTo>
                    <a:pt x="10269" y="2808"/>
                  </a:lnTo>
                  <a:lnTo>
                    <a:pt x="11497" y="263"/>
                  </a:lnTo>
                  <a:lnTo>
                    <a:pt x="11497" y="176"/>
                  </a:lnTo>
                  <a:lnTo>
                    <a:pt x="11497" y="132"/>
                  </a:lnTo>
                  <a:lnTo>
                    <a:pt x="11453" y="44"/>
                  </a:lnTo>
                  <a:lnTo>
                    <a:pt x="1140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8" name="Google Shape;5378;p168"/>
            <p:cNvSpPr/>
            <p:nvPr/>
          </p:nvSpPr>
          <p:spPr>
            <a:xfrm>
              <a:off x="4211500" y="2486150"/>
              <a:ext cx="884200" cy="333525"/>
            </a:xfrm>
            <a:custGeom>
              <a:avLst/>
              <a:gdLst/>
              <a:ahLst/>
              <a:cxnLst/>
              <a:rect l="l" t="t" r="r" b="b"/>
              <a:pathLst>
                <a:path w="35368" h="13341" extrusionOk="0">
                  <a:moveTo>
                    <a:pt x="34929" y="1"/>
                  </a:moveTo>
                  <a:lnTo>
                    <a:pt x="31287" y="1098"/>
                  </a:lnTo>
                  <a:lnTo>
                    <a:pt x="27645" y="1931"/>
                  </a:lnTo>
                  <a:lnTo>
                    <a:pt x="24310" y="2326"/>
                  </a:lnTo>
                  <a:lnTo>
                    <a:pt x="20668" y="2765"/>
                  </a:lnTo>
                  <a:lnTo>
                    <a:pt x="17728" y="3072"/>
                  </a:lnTo>
                  <a:lnTo>
                    <a:pt x="12726" y="3379"/>
                  </a:lnTo>
                  <a:lnTo>
                    <a:pt x="8864" y="3292"/>
                  </a:lnTo>
                  <a:lnTo>
                    <a:pt x="6802" y="3423"/>
                  </a:lnTo>
                  <a:lnTo>
                    <a:pt x="6758" y="3467"/>
                  </a:lnTo>
                  <a:lnTo>
                    <a:pt x="5924" y="3818"/>
                  </a:lnTo>
                  <a:lnTo>
                    <a:pt x="5880" y="3862"/>
                  </a:lnTo>
                  <a:lnTo>
                    <a:pt x="5222" y="4564"/>
                  </a:lnTo>
                  <a:lnTo>
                    <a:pt x="5178" y="4608"/>
                  </a:lnTo>
                  <a:lnTo>
                    <a:pt x="4213" y="6319"/>
                  </a:lnTo>
                  <a:lnTo>
                    <a:pt x="1317" y="11322"/>
                  </a:lnTo>
                  <a:lnTo>
                    <a:pt x="44" y="13077"/>
                  </a:lnTo>
                  <a:lnTo>
                    <a:pt x="0" y="13121"/>
                  </a:lnTo>
                  <a:lnTo>
                    <a:pt x="0" y="13208"/>
                  </a:lnTo>
                  <a:lnTo>
                    <a:pt x="44" y="13252"/>
                  </a:lnTo>
                  <a:lnTo>
                    <a:pt x="88" y="13340"/>
                  </a:lnTo>
                  <a:lnTo>
                    <a:pt x="264" y="13340"/>
                  </a:lnTo>
                  <a:lnTo>
                    <a:pt x="307" y="13296"/>
                  </a:lnTo>
                  <a:lnTo>
                    <a:pt x="1624" y="11497"/>
                  </a:lnTo>
                  <a:lnTo>
                    <a:pt x="4520" y="6495"/>
                  </a:lnTo>
                  <a:lnTo>
                    <a:pt x="5485" y="4783"/>
                  </a:lnTo>
                  <a:lnTo>
                    <a:pt x="6100" y="4125"/>
                  </a:lnTo>
                  <a:lnTo>
                    <a:pt x="6890" y="3774"/>
                  </a:lnTo>
                  <a:lnTo>
                    <a:pt x="8864" y="3643"/>
                  </a:lnTo>
                  <a:lnTo>
                    <a:pt x="12770" y="3730"/>
                  </a:lnTo>
                  <a:lnTo>
                    <a:pt x="17728" y="3423"/>
                  </a:lnTo>
                  <a:lnTo>
                    <a:pt x="20712" y="3116"/>
                  </a:lnTo>
                  <a:lnTo>
                    <a:pt x="24354" y="2677"/>
                  </a:lnTo>
                  <a:lnTo>
                    <a:pt x="27689" y="2282"/>
                  </a:lnTo>
                  <a:lnTo>
                    <a:pt x="27733" y="2282"/>
                  </a:lnTo>
                  <a:lnTo>
                    <a:pt x="31419" y="1405"/>
                  </a:lnTo>
                  <a:lnTo>
                    <a:pt x="34885" y="352"/>
                  </a:lnTo>
                  <a:lnTo>
                    <a:pt x="35017" y="746"/>
                  </a:lnTo>
                  <a:lnTo>
                    <a:pt x="34534" y="2370"/>
                  </a:lnTo>
                  <a:lnTo>
                    <a:pt x="34534" y="2458"/>
                  </a:lnTo>
                  <a:lnTo>
                    <a:pt x="34534" y="2502"/>
                  </a:lnTo>
                  <a:lnTo>
                    <a:pt x="34578" y="2546"/>
                  </a:lnTo>
                  <a:lnTo>
                    <a:pt x="34666" y="2589"/>
                  </a:lnTo>
                  <a:lnTo>
                    <a:pt x="34798" y="2589"/>
                  </a:lnTo>
                  <a:lnTo>
                    <a:pt x="34841" y="2546"/>
                  </a:lnTo>
                  <a:lnTo>
                    <a:pt x="34885" y="2458"/>
                  </a:lnTo>
                  <a:lnTo>
                    <a:pt x="35368" y="790"/>
                  </a:lnTo>
                  <a:lnTo>
                    <a:pt x="35368" y="703"/>
                  </a:lnTo>
                  <a:lnTo>
                    <a:pt x="35149" y="88"/>
                  </a:lnTo>
                  <a:lnTo>
                    <a:pt x="3506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9" name="Google Shape;5379;p168"/>
            <p:cNvSpPr/>
            <p:nvPr/>
          </p:nvSpPr>
          <p:spPr>
            <a:xfrm>
              <a:off x="3623500" y="2804275"/>
              <a:ext cx="496975" cy="77925"/>
            </a:xfrm>
            <a:custGeom>
              <a:avLst/>
              <a:gdLst/>
              <a:ahLst/>
              <a:cxnLst/>
              <a:rect l="l" t="t" r="r" b="b"/>
              <a:pathLst>
                <a:path w="19879" h="3117" extrusionOk="0">
                  <a:moveTo>
                    <a:pt x="88" y="1"/>
                  </a:moveTo>
                  <a:lnTo>
                    <a:pt x="44" y="45"/>
                  </a:lnTo>
                  <a:lnTo>
                    <a:pt x="0" y="89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44" y="308"/>
                  </a:lnTo>
                  <a:lnTo>
                    <a:pt x="88" y="352"/>
                  </a:lnTo>
                  <a:lnTo>
                    <a:pt x="1756" y="922"/>
                  </a:lnTo>
                  <a:lnTo>
                    <a:pt x="1799" y="922"/>
                  </a:lnTo>
                  <a:lnTo>
                    <a:pt x="7504" y="1756"/>
                  </a:lnTo>
                  <a:lnTo>
                    <a:pt x="10795" y="2458"/>
                  </a:lnTo>
                  <a:lnTo>
                    <a:pt x="13867" y="2985"/>
                  </a:lnTo>
                  <a:lnTo>
                    <a:pt x="16982" y="3116"/>
                  </a:lnTo>
                  <a:lnTo>
                    <a:pt x="19703" y="2941"/>
                  </a:lnTo>
                  <a:lnTo>
                    <a:pt x="19747" y="2941"/>
                  </a:lnTo>
                  <a:lnTo>
                    <a:pt x="19834" y="2897"/>
                  </a:lnTo>
                  <a:lnTo>
                    <a:pt x="19834" y="2809"/>
                  </a:lnTo>
                  <a:lnTo>
                    <a:pt x="19878" y="2765"/>
                  </a:lnTo>
                  <a:lnTo>
                    <a:pt x="19834" y="2678"/>
                  </a:lnTo>
                  <a:lnTo>
                    <a:pt x="19790" y="2634"/>
                  </a:lnTo>
                  <a:lnTo>
                    <a:pt x="19659" y="2590"/>
                  </a:lnTo>
                  <a:lnTo>
                    <a:pt x="16982" y="2765"/>
                  </a:lnTo>
                  <a:lnTo>
                    <a:pt x="13910" y="2634"/>
                  </a:lnTo>
                  <a:lnTo>
                    <a:pt x="10883" y="2107"/>
                  </a:lnTo>
                  <a:lnTo>
                    <a:pt x="7592" y="1405"/>
                  </a:lnTo>
                  <a:lnTo>
                    <a:pt x="1887" y="61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0" name="Google Shape;5380;p168"/>
            <p:cNvSpPr/>
            <p:nvPr/>
          </p:nvSpPr>
          <p:spPr>
            <a:xfrm>
              <a:off x="3251600" y="756175"/>
              <a:ext cx="275375" cy="692225"/>
            </a:xfrm>
            <a:custGeom>
              <a:avLst/>
              <a:gdLst/>
              <a:ahLst/>
              <a:cxnLst/>
              <a:rect l="l" t="t" r="r" b="b"/>
              <a:pathLst>
                <a:path w="11015" h="27689" extrusionOk="0">
                  <a:moveTo>
                    <a:pt x="10795" y="0"/>
                  </a:moveTo>
                  <a:lnTo>
                    <a:pt x="10752" y="44"/>
                  </a:lnTo>
                  <a:lnTo>
                    <a:pt x="10708" y="88"/>
                  </a:lnTo>
                  <a:lnTo>
                    <a:pt x="10313" y="834"/>
                  </a:lnTo>
                  <a:lnTo>
                    <a:pt x="8470" y="4213"/>
                  </a:lnTo>
                  <a:lnTo>
                    <a:pt x="7153" y="7592"/>
                  </a:lnTo>
                  <a:lnTo>
                    <a:pt x="5837" y="11716"/>
                  </a:lnTo>
                  <a:lnTo>
                    <a:pt x="4652" y="14744"/>
                  </a:lnTo>
                  <a:lnTo>
                    <a:pt x="3336" y="17333"/>
                  </a:lnTo>
                  <a:lnTo>
                    <a:pt x="3336" y="17377"/>
                  </a:lnTo>
                  <a:lnTo>
                    <a:pt x="2370" y="20185"/>
                  </a:lnTo>
                  <a:lnTo>
                    <a:pt x="1010" y="24485"/>
                  </a:lnTo>
                  <a:lnTo>
                    <a:pt x="176" y="26460"/>
                  </a:lnTo>
                  <a:lnTo>
                    <a:pt x="176" y="26504"/>
                  </a:lnTo>
                  <a:lnTo>
                    <a:pt x="1" y="27469"/>
                  </a:lnTo>
                  <a:lnTo>
                    <a:pt x="1" y="27557"/>
                  </a:lnTo>
                  <a:lnTo>
                    <a:pt x="45" y="27601"/>
                  </a:lnTo>
                  <a:lnTo>
                    <a:pt x="89" y="27645"/>
                  </a:lnTo>
                  <a:lnTo>
                    <a:pt x="176" y="27689"/>
                  </a:lnTo>
                  <a:lnTo>
                    <a:pt x="308" y="27645"/>
                  </a:lnTo>
                  <a:lnTo>
                    <a:pt x="352" y="27557"/>
                  </a:lnTo>
                  <a:lnTo>
                    <a:pt x="484" y="26592"/>
                  </a:lnTo>
                  <a:lnTo>
                    <a:pt x="1361" y="24617"/>
                  </a:lnTo>
                  <a:lnTo>
                    <a:pt x="1361" y="24573"/>
                  </a:lnTo>
                  <a:lnTo>
                    <a:pt x="2678" y="20317"/>
                  </a:lnTo>
                  <a:lnTo>
                    <a:pt x="3643" y="17465"/>
                  </a:lnTo>
                  <a:lnTo>
                    <a:pt x="4959" y="14876"/>
                  </a:lnTo>
                  <a:lnTo>
                    <a:pt x="6144" y="11804"/>
                  </a:lnTo>
                  <a:lnTo>
                    <a:pt x="7461" y="7679"/>
                  </a:lnTo>
                  <a:lnTo>
                    <a:pt x="8777" y="4344"/>
                  </a:lnTo>
                  <a:lnTo>
                    <a:pt x="10620" y="1009"/>
                  </a:lnTo>
                  <a:lnTo>
                    <a:pt x="11015" y="264"/>
                  </a:lnTo>
                  <a:lnTo>
                    <a:pt x="11015" y="176"/>
                  </a:lnTo>
                  <a:lnTo>
                    <a:pt x="11015" y="132"/>
                  </a:lnTo>
                  <a:lnTo>
                    <a:pt x="11015" y="44"/>
                  </a:lnTo>
                  <a:lnTo>
                    <a:pt x="1092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1" name="Google Shape;5381;p168"/>
            <p:cNvSpPr/>
            <p:nvPr/>
          </p:nvSpPr>
          <p:spPr>
            <a:xfrm>
              <a:off x="3658600" y="1953000"/>
              <a:ext cx="737225" cy="323650"/>
            </a:xfrm>
            <a:custGeom>
              <a:avLst/>
              <a:gdLst/>
              <a:ahLst/>
              <a:cxnLst/>
              <a:rect l="l" t="t" r="r" b="b"/>
              <a:pathLst>
                <a:path w="29489" h="12946" extrusionOk="0">
                  <a:moveTo>
                    <a:pt x="11760" y="1"/>
                  </a:moveTo>
                  <a:lnTo>
                    <a:pt x="11629" y="45"/>
                  </a:lnTo>
                  <a:lnTo>
                    <a:pt x="11278" y="220"/>
                  </a:lnTo>
                  <a:lnTo>
                    <a:pt x="11234" y="264"/>
                  </a:lnTo>
                  <a:lnTo>
                    <a:pt x="11190" y="308"/>
                  </a:lnTo>
                  <a:lnTo>
                    <a:pt x="11058" y="703"/>
                  </a:lnTo>
                  <a:lnTo>
                    <a:pt x="11058" y="834"/>
                  </a:lnTo>
                  <a:lnTo>
                    <a:pt x="12287" y="3994"/>
                  </a:lnTo>
                  <a:lnTo>
                    <a:pt x="12550" y="6539"/>
                  </a:lnTo>
                  <a:lnTo>
                    <a:pt x="12112" y="8733"/>
                  </a:lnTo>
                  <a:lnTo>
                    <a:pt x="11102" y="11190"/>
                  </a:lnTo>
                  <a:lnTo>
                    <a:pt x="10620" y="11804"/>
                  </a:lnTo>
                  <a:lnTo>
                    <a:pt x="10225" y="12068"/>
                  </a:lnTo>
                  <a:lnTo>
                    <a:pt x="6670" y="12507"/>
                  </a:lnTo>
                  <a:lnTo>
                    <a:pt x="2721" y="12594"/>
                  </a:lnTo>
                  <a:lnTo>
                    <a:pt x="2195" y="12243"/>
                  </a:lnTo>
                  <a:lnTo>
                    <a:pt x="2151" y="12199"/>
                  </a:lnTo>
                  <a:lnTo>
                    <a:pt x="1756" y="12024"/>
                  </a:lnTo>
                  <a:lnTo>
                    <a:pt x="834" y="9610"/>
                  </a:lnTo>
                  <a:lnTo>
                    <a:pt x="790" y="9523"/>
                  </a:lnTo>
                  <a:lnTo>
                    <a:pt x="308" y="9128"/>
                  </a:lnTo>
                  <a:lnTo>
                    <a:pt x="220" y="9084"/>
                  </a:lnTo>
                  <a:lnTo>
                    <a:pt x="88" y="9084"/>
                  </a:lnTo>
                  <a:lnTo>
                    <a:pt x="44" y="9128"/>
                  </a:lnTo>
                  <a:lnTo>
                    <a:pt x="0" y="9172"/>
                  </a:lnTo>
                  <a:lnTo>
                    <a:pt x="0" y="9259"/>
                  </a:lnTo>
                  <a:lnTo>
                    <a:pt x="0" y="9303"/>
                  </a:lnTo>
                  <a:lnTo>
                    <a:pt x="44" y="9391"/>
                  </a:lnTo>
                  <a:lnTo>
                    <a:pt x="527" y="9786"/>
                  </a:lnTo>
                  <a:lnTo>
                    <a:pt x="1492" y="12199"/>
                  </a:lnTo>
                  <a:lnTo>
                    <a:pt x="1580" y="12331"/>
                  </a:lnTo>
                  <a:lnTo>
                    <a:pt x="1975" y="12507"/>
                  </a:lnTo>
                  <a:lnTo>
                    <a:pt x="2589" y="12945"/>
                  </a:lnTo>
                  <a:lnTo>
                    <a:pt x="2677" y="12945"/>
                  </a:lnTo>
                  <a:lnTo>
                    <a:pt x="6714" y="12858"/>
                  </a:lnTo>
                  <a:lnTo>
                    <a:pt x="10312" y="12419"/>
                  </a:lnTo>
                  <a:lnTo>
                    <a:pt x="10400" y="12419"/>
                  </a:lnTo>
                  <a:lnTo>
                    <a:pt x="10839" y="12068"/>
                  </a:lnTo>
                  <a:lnTo>
                    <a:pt x="10883" y="12024"/>
                  </a:lnTo>
                  <a:lnTo>
                    <a:pt x="11366" y="11366"/>
                  </a:lnTo>
                  <a:lnTo>
                    <a:pt x="11409" y="11322"/>
                  </a:lnTo>
                  <a:lnTo>
                    <a:pt x="12419" y="8865"/>
                  </a:lnTo>
                  <a:lnTo>
                    <a:pt x="12463" y="8821"/>
                  </a:lnTo>
                  <a:lnTo>
                    <a:pt x="12857" y="6583"/>
                  </a:lnTo>
                  <a:lnTo>
                    <a:pt x="12901" y="6539"/>
                  </a:lnTo>
                  <a:lnTo>
                    <a:pt x="12638" y="3906"/>
                  </a:lnTo>
                  <a:lnTo>
                    <a:pt x="12594" y="3862"/>
                  </a:lnTo>
                  <a:lnTo>
                    <a:pt x="11409" y="747"/>
                  </a:lnTo>
                  <a:lnTo>
                    <a:pt x="11497" y="483"/>
                  </a:lnTo>
                  <a:lnTo>
                    <a:pt x="11717" y="352"/>
                  </a:lnTo>
                  <a:lnTo>
                    <a:pt x="15052" y="1185"/>
                  </a:lnTo>
                  <a:lnTo>
                    <a:pt x="17553" y="2677"/>
                  </a:lnTo>
                  <a:lnTo>
                    <a:pt x="22116" y="5003"/>
                  </a:lnTo>
                  <a:lnTo>
                    <a:pt x="22204" y="5003"/>
                  </a:lnTo>
                  <a:lnTo>
                    <a:pt x="23477" y="4915"/>
                  </a:lnTo>
                  <a:lnTo>
                    <a:pt x="29357" y="3555"/>
                  </a:lnTo>
                  <a:lnTo>
                    <a:pt x="29444" y="3555"/>
                  </a:lnTo>
                  <a:lnTo>
                    <a:pt x="29488" y="3511"/>
                  </a:lnTo>
                  <a:lnTo>
                    <a:pt x="29488" y="3423"/>
                  </a:lnTo>
                  <a:lnTo>
                    <a:pt x="29488" y="3379"/>
                  </a:lnTo>
                  <a:lnTo>
                    <a:pt x="29444" y="3292"/>
                  </a:lnTo>
                  <a:lnTo>
                    <a:pt x="29400" y="3248"/>
                  </a:lnTo>
                  <a:lnTo>
                    <a:pt x="29357" y="3204"/>
                  </a:lnTo>
                  <a:lnTo>
                    <a:pt x="29269" y="3248"/>
                  </a:lnTo>
                  <a:lnTo>
                    <a:pt x="23433" y="4564"/>
                  </a:lnTo>
                  <a:lnTo>
                    <a:pt x="22204" y="4652"/>
                  </a:lnTo>
                  <a:lnTo>
                    <a:pt x="17684" y="2370"/>
                  </a:lnTo>
                  <a:lnTo>
                    <a:pt x="15183" y="878"/>
                  </a:lnTo>
                  <a:lnTo>
                    <a:pt x="15139" y="878"/>
                  </a:lnTo>
                  <a:lnTo>
                    <a:pt x="1176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2" name="Google Shape;5382;p168"/>
            <p:cNvSpPr/>
            <p:nvPr/>
          </p:nvSpPr>
          <p:spPr>
            <a:xfrm>
              <a:off x="3550000" y="21395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3" name="Google Shape;5383;p168"/>
            <p:cNvSpPr/>
            <p:nvPr/>
          </p:nvSpPr>
          <p:spPr>
            <a:xfrm>
              <a:off x="3550000" y="21395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4" name="Google Shape;5384;p168"/>
            <p:cNvSpPr/>
            <p:nvPr/>
          </p:nvSpPr>
          <p:spPr>
            <a:xfrm>
              <a:off x="3643250" y="872450"/>
              <a:ext cx="522200" cy="829375"/>
            </a:xfrm>
            <a:custGeom>
              <a:avLst/>
              <a:gdLst/>
              <a:ahLst/>
              <a:cxnLst/>
              <a:rect l="l" t="t" r="r" b="b"/>
              <a:pathLst>
                <a:path w="20888" h="33175" extrusionOk="0">
                  <a:moveTo>
                    <a:pt x="20668" y="1"/>
                  </a:moveTo>
                  <a:lnTo>
                    <a:pt x="20624" y="44"/>
                  </a:lnTo>
                  <a:lnTo>
                    <a:pt x="20580" y="88"/>
                  </a:lnTo>
                  <a:lnTo>
                    <a:pt x="16850" y="5178"/>
                  </a:lnTo>
                  <a:lnTo>
                    <a:pt x="14525" y="7943"/>
                  </a:lnTo>
                  <a:lnTo>
                    <a:pt x="11672" y="11146"/>
                  </a:lnTo>
                  <a:lnTo>
                    <a:pt x="9522" y="13823"/>
                  </a:lnTo>
                  <a:lnTo>
                    <a:pt x="9522" y="13867"/>
                  </a:lnTo>
                  <a:lnTo>
                    <a:pt x="8732" y="15227"/>
                  </a:lnTo>
                  <a:lnTo>
                    <a:pt x="8689" y="15315"/>
                  </a:lnTo>
                  <a:lnTo>
                    <a:pt x="8513" y="16851"/>
                  </a:lnTo>
                  <a:lnTo>
                    <a:pt x="8601" y="18869"/>
                  </a:lnTo>
                  <a:lnTo>
                    <a:pt x="8425" y="19220"/>
                  </a:lnTo>
                  <a:lnTo>
                    <a:pt x="5134" y="21677"/>
                  </a:lnTo>
                  <a:lnTo>
                    <a:pt x="5090" y="21765"/>
                  </a:lnTo>
                  <a:lnTo>
                    <a:pt x="4037" y="24617"/>
                  </a:lnTo>
                  <a:lnTo>
                    <a:pt x="3160" y="27865"/>
                  </a:lnTo>
                  <a:lnTo>
                    <a:pt x="2326" y="30892"/>
                  </a:lnTo>
                  <a:lnTo>
                    <a:pt x="1536" y="32253"/>
                  </a:lnTo>
                  <a:lnTo>
                    <a:pt x="483" y="32779"/>
                  </a:lnTo>
                  <a:lnTo>
                    <a:pt x="220" y="32691"/>
                  </a:lnTo>
                  <a:lnTo>
                    <a:pt x="88" y="32691"/>
                  </a:lnTo>
                  <a:lnTo>
                    <a:pt x="44" y="32735"/>
                  </a:lnTo>
                  <a:lnTo>
                    <a:pt x="0" y="32779"/>
                  </a:lnTo>
                  <a:lnTo>
                    <a:pt x="0" y="32867"/>
                  </a:lnTo>
                  <a:lnTo>
                    <a:pt x="0" y="32911"/>
                  </a:lnTo>
                  <a:lnTo>
                    <a:pt x="44" y="32955"/>
                  </a:lnTo>
                  <a:lnTo>
                    <a:pt x="88" y="32999"/>
                  </a:lnTo>
                  <a:lnTo>
                    <a:pt x="439" y="33130"/>
                  </a:lnTo>
                  <a:lnTo>
                    <a:pt x="483" y="33174"/>
                  </a:lnTo>
                  <a:lnTo>
                    <a:pt x="571" y="33130"/>
                  </a:lnTo>
                  <a:lnTo>
                    <a:pt x="1755" y="32516"/>
                  </a:lnTo>
                  <a:lnTo>
                    <a:pt x="1799" y="32472"/>
                  </a:lnTo>
                  <a:lnTo>
                    <a:pt x="2677" y="31068"/>
                  </a:lnTo>
                  <a:lnTo>
                    <a:pt x="2677" y="31024"/>
                  </a:lnTo>
                  <a:lnTo>
                    <a:pt x="3511" y="27952"/>
                  </a:lnTo>
                  <a:lnTo>
                    <a:pt x="4388" y="24705"/>
                  </a:lnTo>
                  <a:lnTo>
                    <a:pt x="5397" y="21941"/>
                  </a:lnTo>
                  <a:lnTo>
                    <a:pt x="8645" y="19483"/>
                  </a:lnTo>
                  <a:lnTo>
                    <a:pt x="8689" y="19396"/>
                  </a:lnTo>
                  <a:lnTo>
                    <a:pt x="8908" y="18957"/>
                  </a:lnTo>
                  <a:lnTo>
                    <a:pt x="8952" y="18869"/>
                  </a:lnTo>
                  <a:lnTo>
                    <a:pt x="8864" y="16851"/>
                  </a:lnTo>
                  <a:lnTo>
                    <a:pt x="9040" y="15359"/>
                  </a:lnTo>
                  <a:lnTo>
                    <a:pt x="9786" y="14042"/>
                  </a:lnTo>
                  <a:lnTo>
                    <a:pt x="11936" y="11366"/>
                  </a:lnTo>
                  <a:lnTo>
                    <a:pt x="14788" y="8162"/>
                  </a:lnTo>
                  <a:lnTo>
                    <a:pt x="17114" y="5398"/>
                  </a:lnTo>
                  <a:lnTo>
                    <a:pt x="20843" y="308"/>
                  </a:lnTo>
                  <a:lnTo>
                    <a:pt x="20887" y="220"/>
                  </a:lnTo>
                  <a:lnTo>
                    <a:pt x="20887" y="176"/>
                  </a:lnTo>
                  <a:lnTo>
                    <a:pt x="20887" y="88"/>
                  </a:lnTo>
                  <a:lnTo>
                    <a:pt x="20800" y="44"/>
                  </a:lnTo>
                  <a:lnTo>
                    <a:pt x="2075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5" name="Google Shape;5385;p168"/>
            <p:cNvSpPr/>
            <p:nvPr/>
          </p:nvSpPr>
          <p:spPr>
            <a:xfrm>
              <a:off x="3612525" y="2141700"/>
              <a:ext cx="1811200" cy="630800"/>
            </a:xfrm>
            <a:custGeom>
              <a:avLst/>
              <a:gdLst/>
              <a:ahLst/>
              <a:cxnLst/>
              <a:rect l="l" t="t" r="r" b="b"/>
              <a:pathLst>
                <a:path w="72448" h="25232" extrusionOk="0">
                  <a:moveTo>
                    <a:pt x="69288" y="0"/>
                  </a:moveTo>
                  <a:lnTo>
                    <a:pt x="66655" y="483"/>
                  </a:lnTo>
                  <a:lnTo>
                    <a:pt x="66611" y="483"/>
                  </a:lnTo>
                  <a:lnTo>
                    <a:pt x="63627" y="1448"/>
                  </a:lnTo>
                  <a:lnTo>
                    <a:pt x="59546" y="2940"/>
                  </a:lnTo>
                  <a:lnTo>
                    <a:pt x="57967" y="3598"/>
                  </a:lnTo>
                  <a:lnTo>
                    <a:pt x="54149" y="3642"/>
                  </a:lnTo>
                  <a:lnTo>
                    <a:pt x="52394" y="3686"/>
                  </a:lnTo>
                  <a:lnTo>
                    <a:pt x="52306" y="3730"/>
                  </a:lnTo>
                  <a:lnTo>
                    <a:pt x="46865" y="6407"/>
                  </a:lnTo>
                  <a:lnTo>
                    <a:pt x="45154" y="7328"/>
                  </a:lnTo>
                  <a:lnTo>
                    <a:pt x="39142" y="8425"/>
                  </a:lnTo>
                  <a:lnTo>
                    <a:pt x="35324" y="8996"/>
                  </a:lnTo>
                  <a:lnTo>
                    <a:pt x="32033" y="9566"/>
                  </a:lnTo>
                  <a:lnTo>
                    <a:pt x="28128" y="10356"/>
                  </a:lnTo>
                  <a:lnTo>
                    <a:pt x="27206" y="10751"/>
                  </a:lnTo>
                  <a:lnTo>
                    <a:pt x="27119" y="10795"/>
                  </a:lnTo>
                  <a:lnTo>
                    <a:pt x="26855" y="11190"/>
                  </a:lnTo>
                  <a:lnTo>
                    <a:pt x="26812" y="11233"/>
                  </a:lnTo>
                  <a:lnTo>
                    <a:pt x="25363" y="16718"/>
                  </a:lnTo>
                  <a:lnTo>
                    <a:pt x="24091" y="19527"/>
                  </a:lnTo>
                  <a:lnTo>
                    <a:pt x="22423" y="22379"/>
                  </a:lnTo>
                  <a:lnTo>
                    <a:pt x="21063" y="24573"/>
                  </a:lnTo>
                  <a:lnTo>
                    <a:pt x="20668" y="24836"/>
                  </a:lnTo>
                  <a:lnTo>
                    <a:pt x="14964" y="23915"/>
                  </a:lnTo>
                  <a:lnTo>
                    <a:pt x="10269" y="22818"/>
                  </a:lnTo>
                  <a:lnTo>
                    <a:pt x="6802" y="22204"/>
                  </a:lnTo>
                  <a:lnTo>
                    <a:pt x="6758" y="22204"/>
                  </a:lnTo>
                  <a:lnTo>
                    <a:pt x="3467" y="21984"/>
                  </a:lnTo>
                  <a:lnTo>
                    <a:pt x="264" y="20843"/>
                  </a:lnTo>
                  <a:lnTo>
                    <a:pt x="132" y="20843"/>
                  </a:lnTo>
                  <a:lnTo>
                    <a:pt x="44" y="20887"/>
                  </a:lnTo>
                  <a:lnTo>
                    <a:pt x="44" y="20975"/>
                  </a:lnTo>
                  <a:lnTo>
                    <a:pt x="1" y="21019"/>
                  </a:lnTo>
                  <a:lnTo>
                    <a:pt x="44" y="21107"/>
                  </a:lnTo>
                  <a:lnTo>
                    <a:pt x="88" y="21150"/>
                  </a:lnTo>
                  <a:lnTo>
                    <a:pt x="132" y="21194"/>
                  </a:lnTo>
                  <a:lnTo>
                    <a:pt x="3379" y="22291"/>
                  </a:lnTo>
                  <a:lnTo>
                    <a:pt x="3423" y="22335"/>
                  </a:lnTo>
                  <a:lnTo>
                    <a:pt x="6758" y="22555"/>
                  </a:lnTo>
                  <a:lnTo>
                    <a:pt x="10181" y="23169"/>
                  </a:lnTo>
                  <a:lnTo>
                    <a:pt x="14876" y="24266"/>
                  </a:lnTo>
                  <a:lnTo>
                    <a:pt x="20668" y="25231"/>
                  </a:lnTo>
                  <a:lnTo>
                    <a:pt x="20712" y="25231"/>
                  </a:lnTo>
                  <a:lnTo>
                    <a:pt x="20800" y="25187"/>
                  </a:lnTo>
                  <a:lnTo>
                    <a:pt x="21283" y="24836"/>
                  </a:lnTo>
                  <a:lnTo>
                    <a:pt x="21326" y="24792"/>
                  </a:lnTo>
                  <a:lnTo>
                    <a:pt x="22731" y="22555"/>
                  </a:lnTo>
                  <a:lnTo>
                    <a:pt x="24398" y="19702"/>
                  </a:lnTo>
                  <a:lnTo>
                    <a:pt x="25715" y="16850"/>
                  </a:lnTo>
                  <a:lnTo>
                    <a:pt x="25715" y="16806"/>
                  </a:lnTo>
                  <a:lnTo>
                    <a:pt x="27119" y="11365"/>
                  </a:lnTo>
                  <a:lnTo>
                    <a:pt x="27382" y="11058"/>
                  </a:lnTo>
                  <a:lnTo>
                    <a:pt x="28216" y="10707"/>
                  </a:lnTo>
                  <a:lnTo>
                    <a:pt x="32121" y="9917"/>
                  </a:lnTo>
                  <a:lnTo>
                    <a:pt x="35368" y="9347"/>
                  </a:lnTo>
                  <a:lnTo>
                    <a:pt x="39186" y="8776"/>
                  </a:lnTo>
                  <a:lnTo>
                    <a:pt x="45241" y="7679"/>
                  </a:lnTo>
                  <a:lnTo>
                    <a:pt x="45285" y="7635"/>
                  </a:lnTo>
                  <a:lnTo>
                    <a:pt x="47040" y="6714"/>
                  </a:lnTo>
                  <a:lnTo>
                    <a:pt x="52438" y="4037"/>
                  </a:lnTo>
                  <a:lnTo>
                    <a:pt x="54149" y="3993"/>
                  </a:lnTo>
                  <a:lnTo>
                    <a:pt x="58011" y="3949"/>
                  </a:lnTo>
                  <a:lnTo>
                    <a:pt x="58098" y="3949"/>
                  </a:lnTo>
                  <a:lnTo>
                    <a:pt x="59678" y="3247"/>
                  </a:lnTo>
                  <a:lnTo>
                    <a:pt x="63715" y="1799"/>
                  </a:lnTo>
                  <a:lnTo>
                    <a:pt x="66699" y="790"/>
                  </a:lnTo>
                  <a:lnTo>
                    <a:pt x="69332" y="351"/>
                  </a:lnTo>
                  <a:lnTo>
                    <a:pt x="70868" y="658"/>
                  </a:lnTo>
                  <a:lnTo>
                    <a:pt x="71614" y="1404"/>
                  </a:lnTo>
                  <a:lnTo>
                    <a:pt x="72096" y="3159"/>
                  </a:lnTo>
                  <a:lnTo>
                    <a:pt x="72008" y="5792"/>
                  </a:lnTo>
                  <a:lnTo>
                    <a:pt x="71394" y="12550"/>
                  </a:lnTo>
                  <a:lnTo>
                    <a:pt x="71438" y="12638"/>
                  </a:lnTo>
                  <a:lnTo>
                    <a:pt x="71438" y="12682"/>
                  </a:lnTo>
                  <a:lnTo>
                    <a:pt x="71526" y="12725"/>
                  </a:lnTo>
                  <a:lnTo>
                    <a:pt x="71657" y="12725"/>
                  </a:lnTo>
                  <a:lnTo>
                    <a:pt x="71701" y="12682"/>
                  </a:lnTo>
                  <a:lnTo>
                    <a:pt x="71745" y="12638"/>
                  </a:lnTo>
                  <a:lnTo>
                    <a:pt x="71745" y="12594"/>
                  </a:lnTo>
                  <a:lnTo>
                    <a:pt x="72360" y="5836"/>
                  </a:lnTo>
                  <a:lnTo>
                    <a:pt x="72447" y="3116"/>
                  </a:lnTo>
                  <a:lnTo>
                    <a:pt x="72403" y="3072"/>
                  </a:lnTo>
                  <a:lnTo>
                    <a:pt x="71965" y="1273"/>
                  </a:lnTo>
                  <a:lnTo>
                    <a:pt x="71921" y="1185"/>
                  </a:lnTo>
                  <a:lnTo>
                    <a:pt x="71087" y="395"/>
                  </a:lnTo>
                  <a:lnTo>
                    <a:pt x="70999" y="351"/>
                  </a:lnTo>
                  <a:lnTo>
                    <a:pt x="6937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6" name="Google Shape;5386;p168"/>
            <p:cNvSpPr/>
            <p:nvPr/>
          </p:nvSpPr>
          <p:spPr>
            <a:xfrm>
              <a:off x="3387650" y="738625"/>
              <a:ext cx="299500" cy="660425"/>
            </a:xfrm>
            <a:custGeom>
              <a:avLst/>
              <a:gdLst/>
              <a:ahLst/>
              <a:cxnLst/>
              <a:rect l="l" t="t" r="r" b="b"/>
              <a:pathLst>
                <a:path w="11980" h="26417" extrusionOk="0">
                  <a:moveTo>
                    <a:pt x="11716" y="0"/>
                  </a:moveTo>
                  <a:lnTo>
                    <a:pt x="11672" y="44"/>
                  </a:lnTo>
                  <a:lnTo>
                    <a:pt x="11628" y="88"/>
                  </a:lnTo>
                  <a:lnTo>
                    <a:pt x="9522" y="4300"/>
                  </a:lnTo>
                  <a:lnTo>
                    <a:pt x="7591" y="7679"/>
                  </a:lnTo>
                  <a:lnTo>
                    <a:pt x="7547" y="7679"/>
                  </a:lnTo>
                  <a:lnTo>
                    <a:pt x="6714" y="9610"/>
                  </a:lnTo>
                  <a:lnTo>
                    <a:pt x="6187" y="11014"/>
                  </a:lnTo>
                  <a:lnTo>
                    <a:pt x="5704" y="12374"/>
                  </a:lnTo>
                  <a:lnTo>
                    <a:pt x="4871" y="15051"/>
                  </a:lnTo>
                  <a:lnTo>
                    <a:pt x="4037" y="17552"/>
                  </a:lnTo>
                  <a:lnTo>
                    <a:pt x="3598" y="18825"/>
                  </a:lnTo>
                  <a:lnTo>
                    <a:pt x="3159" y="20053"/>
                  </a:lnTo>
                  <a:lnTo>
                    <a:pt x="2677" y="21282"/>
                  </a:lnTo>
                  <a:lnTo>
                    <a:pt x="2106" y="22555"/>
                  </a:lnTo>
                  <a:lnTo>
                    <a:pt x="1492" y="23783"/>
                  </a:lnTo>
                  <a:lnTo>
                    <a:pt x="834" y="25056"/>
                  </a:lnTo>
                  <a:lnTo>
                    <a:pt x="0" y="26153"/>
                  </a:lnTo>
                  <a:lnTo>
                    <a:pt x="0" y="26197"/>
                  </a:lnTo>
                  <a:lnTo>
                    <a:pt x="0" y="26284"/>
                  </a:lnTo>
                  <a:lnTo>
                    <a:pt x="0" y="26328"/>
                  </a:lnTo>
                  <a:lnTo>
                    <a:pt x="44" y="26372"/>
                  </a:lnTo>
                  <a:lnTo>
                    <a:pt x="176" y="26416"/>
                  </a:lnTo>
                  <a:lnTo>
                    <a:pt x="219" y="26416"/>
                  </a:lnTo>
                  <a:lnTo>
                    <a:pt x="307" y="26328"/>
                  </a:lnTo>
                  <a:lnTo>
                    <a:pt x="1141" y="25231"/>
                  </a:lnTo>
                  <a:lnTo>
                    <a:pt x="1799" y="23959"/>
                  </a:lnTo>
                  <a:lnTo>
                    <a:pt x="2413" y="22686"/>
                  </a:lnTo>
                  <a:lnTo>
                    <a:pt x="2984" y="21458"/>
                  </a:lnTo>
                  <a:lnTo>
                    <a:pt x="3467" y="20185"/>
                  </a:lnTo>
                  <a:lnTo>
                    <a:pt x="3949" y="18956"/>
                  </a:lnTo>
                  <a:lnTo>
                    <a:pt x="4388" y="17684"/>
                  </a:lnTo>
                  <a:lnTo>
                    <a:pt x="5178" y="15139"/>
                  </a:lnTo>
                  <a:lnTo>
                    <a:pt x="6056" y="12506"/>
                  </a:lnTo>
                  <a:lnTo>
                    <a:pt x="6538" y="11146"/>
                  </a:lnTo>
                  <a:lnTo>
                    <a:pt x="7021" y="9742"/>
                  </a:lnTo>
                  <a:lnTo>
                    <a:pt x="7898" y="7855"/>
                  </a:lnTo>
                  <a:lnTo>
                    <a:pt x="9829" y="4476"/>
                  </a:lnTo>
                  <a:lnTo>
                    <a:pt x="11936" y="263"/>
                  </a:lnTo>
                  <a:lnTo>
                    <a:pt x="11979" y="176"/>
                  </a:lnTo>
                  <a:lnTo>
                    <a:pt x="11979" y="132"/>
                  </a:lnTo>
                  <a:lnTo>
                    <a:pt x="11936" y="44"/>
                  </a:lnTo>
                  <a:lnTo>
                    <a:pt x="1189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7" name="Google Shape;5387;p168"/>
            <p:cNvSpPr/>
            <p:nvPr/>
          </p:nvSpPr>
          <p:spPr>
            <a:xfrm>
              <a:off x="4327775" y="2656175"/>
              <a:ext cx="230400" cy="66950"/>
            </a:xfrm>
            <a:custGeom>
              <a:avLst/>
              <a:gdLst/>
              <a:ahLst/>
              <a:cxnLst/>
              <a:rect l="l" t="t" r="r" b="b"/>
              <a:pathLst>
                <a:path w="9216" h="2678" extrusionOk="0">
                  <a:moveTo>
                    <a:pt x="3292" y="1"/>
                  </a:moveTo>
                  <a:lnTo>
                    <a:pt x="1624" y="220"/>
                  </a:lnTo>
                  <a:lnTo>
                    <a:pt x="1536" y="220"/>
                  </a:lnTo>
                  <a:lnTo>
                    <a:pt x="1054" y="528"/>
                  </a:lnTo>
                  <a:lnTo>
                    <a:pt x="1010" y="615"/>
                  </a:lnTo>
                  <a:lnTo>
                    <a:pt x="1" y="2414"/>
                  </a:lnTo>
                  <a:lnTo>
                    <a:pt x="1" y="2458"/>
                  </a:lnTo>
                  <a:lnTo>
                    <a:pt x="1" y="2546"/>
                  </a:lnTo>
                  <a:lnTo>
                    <a:pt x="44" y="2590"/>
                  </a:lnTo>
                  <a:lnTo>
                    <a:pt x="88" y="2634"/>
                  </a:lnTo>
                  <a:lnTo>
                    <a:pt x="176" y="2678"/>
                  </a:lnTo>
                  <a:lnTo>
                    <a:pt x="264" y="2634"/>
                  </a:lnTo>
                  <a:lnTo>
                    <a:pt x="308" y="2590"/>
                  </a:lnTo>
                  <a:lnTo>
                    <a:pt x="1273" y="791"/>
                  </a:lnTo>
                  <a:lnTo>
                    <a:pt x="1712" y="571"/>
                  </a:lnTo>
                  <a:lnTo>
                    <a:pt x="3336" y="352"/>
                  </a:lnTo>
                  <a:lnTo>
                    <a:pt x="6583" y="396"/>
                  </a:lnTo>
                  <a:lnTo>
                    <a:pt x="8996" y="747"/>
                  </a:lnTo>
                  <a:lnTo>
                    <a:pt x="9084" y="703"/>
                  </a:lnTo>
                  <a:lnTo>
                    <a:pt x="9128" y="703"/>
                  </a:lnTo>
                  <a:lnTo>
                    <a:pt x="9172" y="659"/>
                  </a:lnTo>
                  <a:lnTo>
                    <a:pt x="9216" y="571"/>
                  </a:lnTo>
                  <a:lnTo>
                    <a:pt x="9216" y="528"/>
                  </a:lnTo>
                  <a:lnTo>
                    <a:pt x="9172" y="440"/>
                  </a:lnTo>
                  <a:lnTo>
                    <a:pt x="9128" y="396"/>
                  </a:lnTo>
                  <a:lnTo>
                    <a:pt x="9040" y="396"/>
                  </a:lnTo>
                  <a:lnTo>
                    <a:pt x="6627" y="45"/>
                  </a:lnTo>
                  <a:lnTo>
                    <a:pt x="329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8" name="Google Shape;5388;p168"/>
            <p:cNvSpPr/>
            <p:nvPr/>
          </p:nvSpPr>
          <p:spPr>
            <a:xfrm>
              <a:off x="3893350" y="2910700"/>
              <a:ext cx="171175" cy="15375"/>
            </a:xfrm>
            <a:custGeom>
              <a:avLst/>
              <a:gdLst/>
              <a:ahLst/>
              <a:cxnLst/>
              <a:rect l="l" t="t" r="r" b="b"/>
              <a:pathLst>
                <a:path w="6847" h="615" extrusionOk="0">
                  <a:moveTo>
                    <a:pt x="133" y="0"/>
                  </a:moveTo>
                  <a:lnTo>
                    <a:pt x="45" y="44"/>
                  </a:lnTo>
                  <a:lnTo>
                    <a:pt x="1" y="88"/>
                  </a:lnTo>
                  <a:lnTo>
                    <a:pt x="1" y="176"/>
                  </a:lnTo>
                  <a:lnTo>
                    <a:pt x="1" y="220"/>
                  </a:lnTo>
                  <a:lnTo>
                    <a:pt x="45" y="307"/>
                  </a:lnTo>
                  <a:lnTo>
                    <a:pt x="89" y="307"/>
                  </a:lnTo>
                  <a:lnTo>
                    <a:pt x="133" y="351"/>
                  </a:lnTo>
                  <a:lnTo>
                    <a:pt x="2985" y="615"/>
                  </a:lnTo>
                  <a:lnTo>
                    <a:pt x="6671" y="571"/>
                  </a:lnTo>
                  <a:lnTo>
                    <a:pt x="6759" y="571"/>
                  </a:lnTo>
                  <a:lnTo>
                    <a:pt x="6802" y="527"/>
                  </a:lnTo>
                  <a:lnTo>
                    <a:pt x="6846" y="483"/>
                  </a:lnTo>
                  <a:lnTo>
                    <a:pt x="6846" y="395"/>
                  </a:lnTo>
                  <a:lnTo>
                    <a:pt x="6846" y="351"/>
                  </a:lnTo>
                  <a:lnTo>
                    <a:pt x="6802" y="307"/>
                  </a:lnTo>
                  <a:lnTo>
                    <a:pt x="6759" y="263"/>
                  </a:lnTo>
                  <a:lnTo>
                    <a:pt x="6671" y="220"/>
                  </a:lnTo>
                  <a:lnTo>
                    <a:pt x="2985" y="263"/>
                  </a:lnTo>
                  <a:lnTo>
                    <a:pt x="17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9" name="Google Shape;5389;p168"/>
            <p:cNvSpPr/>
            <p:nvPr/>
          </p:nvSpPr>
          <p:spPr>
            <a:xfrm>
              <a:off x="3224175" y="777000"/>
              <a:ext cx="230400" cy="580350"/>
            </a:xfrm>
            <a:custGeom>
              <a:avLst/>
              <a:gdLst/>
              <a:ahLst/>
              <a:cxnLst/>
              <a:rect l="l" t="t" r="r" b="b"/>
              <a:pathLst>
                <a:path w="9216" h="23214" extrusionOk="0">
                  <a:moveTo>
                    <a:pt x="9040" y="1"/>
                  </a:moveTo>
                  <a:lnTo>
                    <a:pt x="8952" y="45"/>
                  </a:lnTo>
                  <a:lnTo>
                    <a:pt x="8909" y="45"/>
                  </a:lnTo>
                  <a:lnTo>
                    <a:pt x="8865" y="133"/>
                  </a:lnTo>
                  <a:lnTo>
                    <a:pt x="7768" y="2239"/>
                  </a:lnTo>
                  <a:lnTo>
                    <a:pt x="6627" y="5091"/>
                  </a:lnTo>
                  <a:lnTo>
                    <a:pt x="5486" y="8689"/>
                  </a:lnTo>
                  <a:lnTo>
                    <a:pt x="4082" y="12112"/>
                  </a:lnTo>
                  <a:lnTo>
                    <a:pt x="2019" y="16412"/>
                  </a:lnTo>
                  <a:lnTo>
                    <a:pt x="1975" y="16456"/>
                  </a:lnTo>
                  <a:lnTo>
                    <a:pt x="966" y="19659"/>
                  </a:lnTo>
                  <a:lnTo>
                    <a:pt x="1" y="22994"/>
                  </a:lnTo>
                  <a:lnTo>
                    <a:pt x="1" y="23082"/>
                  </a:lnTo>
                  <a:lnTo>
                    <a:pt x="45" y="23126"/>
                  </a:lnTo>
                  <a:lnTo>
                    <a:pt x="89" y="23170"/>
                  </a:lnTo>
                  <a:lnTo>
                    <a:pt x="132" y="23214"/>
                  </a:lnTo>
                  <a:lnTo>
                    <a:pt x="308" y="23214"/>
                  </a:lnTo>
                  <a:lnTo>
                    <a:pt x="352" y="23082"/>
                  </a:lnTo>
                  <a:lnTo>
                    <a:pt x="1273" y="19747"/>
                  </a:lnTo>
                  <a:lnTo>
                    <a:pt x="2326" y="16544"/>
                  </a:lnTo>
                  <a:lnTo>
                    <a:pt x="4389" y="12244"/>
                  </a:lnTo>
                  <a:lnTo>
                    <a:pt x="5793" y="8777"/>
                  </a:lnTo>
                  <a:lnTo>
                    <a:pt x="6978" y="5179"/>
                  </a:lnTo>
                  <a:lnTo>
                    <a:pt x="8075" y="2414"/>
                  </a:lnTo>
                  <a:lnTo>
                    <a:pt x="9172" y="264"/>
                  </a:lnTo>
                  <a:lnTo>
                    <a:pt x="9216" y="220"/>
                  </a:lnTo>
                  <a:lnTo>
                    <a:pt x="9172" y="133"/>
                  </a:lnTo>
                  <a:lnTo>
                    <a:pt x="9172" y="89"/>
                  </a:lnTo>
                  <a:lnTo>
                    <a:pt x="9084" y="45"/>
                  </a:lnTo>
                  <a:lnTo>
                    <a:pt x="904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0" name="Google Shape;5390;p168"/>
            <p:cNvSpPr/>
            <p:nvPr/>
          </p:nvSpPr>
          <p:spPr>
            <a:xfrm>
              <a:off x="4358500" y="2701175"/>
              <a:ext cx="82300" cy="30725"/>
            </a:xfrm>
            <a:custGeom>
              <a:avLst/>
              <a:gdLst/>
              <a:ahLst/>
              <a:cxnLst/>
              <a:rect l="l" t="t" r="r" b="b"/>
              <a:pathLst>
                <a:path w="3292" h="1229" extrusionOk="0">
                  <a:moveTo>
                    <a:pt x="3116" y="0"/>
                  </a:moveTo>
                  <a:lnTo>
                    <a:pt x="1624" y="88"/>
                  </a:lnTo>
                  <a:lnTo>
                    <a:pt x="1580" y="88"/>
                  </a:lnTo>
                  <a:lnTo>
                    <a:pt x="88" y="922"/>
                  </a:lnTo>
                  <a:lnTo>
                    <a:pt x="44" y="965"/>
                  </a:lnTo>
                  <a:lnTo>
                    <a:pt x="0" y="1009"/>
                  </a:lnTo>
                  <a:lnTo>
                    <a:pt x="0" y="1053"/>
                  </a:lnTo>
                  <a:lnTo>
                    <a:pt x="0" y="1141"/>
                  </a:lnTo>
                  <a:lnTo>
                    <a:pt x="88" y="1185"/>
                  </a:lnTo>
                  <a:lnTo>
                    <a:pt x="176" y="1229"/>
                  </a:lnTo>
                  <a:lnTo>
                    <a:pt x="264" y="1229"/>
                  </a:lnTo>
                  <a:lnTo>
                    <a:pt x="1712" y="439"/>
                  </a:lnTo>
                  <a:lnTo>
                    <a:pt x="3116" y="351"/>
                  </a:lnTo>
                  <a:lnTo>
                    <a:pt x="3204" y="351"/>
                  </a:lnTo>
                  <a:lnTo>
                    <a:pt x="3247" y="307"/>
                  </a:lnTo>
                  <a:lnTo>
                    <a:pt x="3291" y="219"/>
                  </a:lnTo>
                  <a:lnTo>
                    <a:pt x="3291" y="176"/>
                  </a:lnTo>
                  <a:lnTo>
                    <a:pt x="3291" y="88"/>
                  </a:lnTo>
                  <a:lnTo>
                    <a:pt x="3247" y="44"/>
                  </a:lnTo>
                  <a:lnTo>
                    <a:pt x="316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1" name="Google Shape;5391;p168"/>
            <p:cNvSpPr/>
            <p:nvPr/>
          </p:nvSpPr>
          <p:spPr>
            <a:xfrm>
              <a:off x="3816575" y="2913975"/>
              <a:ext cx="229300" cy="34050"/>
            </a:xfrm>
            <a:custGeom>
              <a:avLst/>
              <a:gdLst/>
              <a:ahLst/>
              <a:cxnLst/>
              <a:rect l="l" t="t" r="r" b="b"/>
              <a:pathLst>
                <a:path w="9172" h="1362" extrusionOk="0">
                  <a:moveTo>
                    <a:pt x="88" y="1"/>
                  </a:moveTo>
                  <a:lnTo>
                    <a:pt x="44" y="45"/>
                  </a:lnTo>
                  <a:lnTo>
                    <a:pt x="0" y="89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44" y="308"/>
                  </a:lnTo>
                  <a:lnTo>
                    <a:pt x="88" y="308"/>
                  </a:lnTo>
                  <a:lnTo>
                    <a:pt x="2150" y="1010"/>
                  </a:lnTo>
                  <a:lnTo>
                    <a:pt x="2194" y="1010"/>
                  </a:lnTo>
                  <a:lnTo>
                    <a:pt x="3993" y="1273"/>
                  </a:lnTo>
                  <a:lnTo>
                    <a:pt x="4037" y="1273"/>
                  </a:lnTo>
                  <a:lnTo>
                    <a:pt x="7504" y="1361"/>
                  </a:lnTo>
                  <a:lnTo>
                    <a:pt x="9040" y="1317"/>
                  </a:lnTo>
                  <a:lnTo>
                    <a:pt x="9084" y="1317"/>
                  </a:lnTo>
                  <a:lnTo>
                    <a:pt x="9127" y="1273"/>
                  </a:lnTo>
                  <a:lnTo>
                    <a:pt x="9171" y="1229"/>
                  </a:lnTo>
                  <a:lnTo>
                    <a:pt x="9171" y="1142"/>
                  </a:lnTo>
                  <a:lnTo>
                    <a:pt x="9171" y="1054"/>
                  </a:lnTo>
                  <a:lnTo>
                    <a:pt x="9127" y="1010"/>
                  </a:lnTo>
                  <a:lnTo>
                    <a:pt x="9084" y="966"/>
                  </a:lnTo>
                  <a:lnTo>
                    <a:pt x="8996" y="966"/>
                  </a:lnTo>
                  <a:lnTo>
                    <a:pt x="7504" y="1010"/>
                  </a:lnTo>
                  <a:lnTo>
                    <a:pt x="4037" y="922"/>
                  </a:lnTo>
                  <a:lnTo>
                    <a:pt x="2238" y="659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2" name="Google Shape;5392;p168"/>
            <p:cNvSpPr/>
            <p:nvPr/>
          </p:nvSpPr>
          <p:spPr>
            <a:xfrm>
              <a:off x="3192375" y="766050"/>
              <a:ext cx="239175" cy="620925"/>
            </a:xfrm>
            <a:custGeom>
              <a:avLst/>
              <a:gdLst/>
              <a:ahLst/>
              <a:cxnLst/>
              <a:rect l="l" t="t" r="r" b="b"/>
              <a:pathLst>
                <a:path w="9567" h="24837" extrusionOk="0">
                  <a:moveTo>
                    <a:pt x="9303" y="0"/>
                  </a:moveTo>
                  <a:lnTo>
                    <a:pt x="9259" y="44"/>
                  </a:lnTo>
                  <a:lnTo>
                    <a:pt x="9215" y="88"/>
                  </a:lnTo>
                  <a:lnTo>
                    <a:pt x="8162" y="2106"/>
                  </a:lnTo>
                  <a:lnTo>
                    <a:pt x="8118" y="2150"/>
                  </a:lnTo>
                  <a:lnTo>
                    <a:pt x="7065" y="4695"/>
                  </a:lnTo>
                  <a:lnTo>
                    <a:pt x="6012" y="8030"/>
                  </a:lnTo>
                  <a:lnTo>
                    <a:pt x="4871" y="10882"/>
                  </a:lnTo>
                  <a:lnTo>
                    <a:pt x="3379" y="13866"/>
                  </a:lnTo>
                  <a:lnTo>
                    <a:pt x="2150" y="16587"/>
                  </a:lnTo>
                  <a:lnTo>
                    <a:pt x="966" y="20273"/>
                  </a:lnTo>
                  <a:lnTo>
                    <a:pt x="0" y="24617"/>
                  </a:lnTo>
                  <a:lnTo>
                    <a:pt x="0" y="24705"/>
                  </a:lnTo>
                  <a:lnTo>
                    <a:pt x="0" y="24749"/>
                  </a:lnTo>
                  <a:lnTo>
                    <a:pt x="88" y="24793"/>
                  </a:lnTo>
                  <a:lnTo>
                    <a:pt x="132" y="24836"/>
                  </a:lnTo>
                  <a:lnTo>
                    <a:pt x="176" y="24836"/>
                  </a:lnTo>
                  <a:lnTo>
                    <a:pt x="264" y="24793"/>
                  </a:lnTo>
                  <a:lnTo>
                    <a:pt x="351" y="24705"/>
                  </a:lnTo>
                  <a:lnTo>
                    <a:pt x="1317" y="20361"/>
                  </a:lnTo>
                  <a:lnTo>
                    <a:pt x="2501" y="16719"/>
                  </a:lnTo>
                  <a:lnTo>
                    <a:pt x="3686" y="14042"/>
                  </a:lnTo>
                  <a:lnTo>
                    <a:pt x="5222" y="11058"/>
                  </a:lnTo>
                  <a:lnTo>
                    <a:pt x="6319" y="8162"/>
                  </a:lnTo>
                  <a:lnTo>
                    <a:pt x="7416" y="4827"/>
                  </a:lnTo>
                  <a:lnTo>
                    <a:pt x="8469" y="2282"/>
                  </a:lnTo>
                  <a:lnTo>
                    <a:pt x="9522" y="263"/>
                  </a:lnTo>
                  <a:lnTo>
                    <a:pt x="9566" y="220"/>
                  </a:lnTo>
                  <a:lnTo>
                    <a:pt x="9522" y="132"/>
                  </a:lnTo>
                  <a:lnTo>
                    <a:pt x="9522" y="88"/>
                  </a:lnTo>
                  <a:lnTo>
                    <a:pt x="9435" y="44"/>
                  </a:lnTo>
                  <a:lnTo>
                    <a:pt x="939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3" name="Google Shape;5393;p168"/>
            <p:cNvSpPr/>
            <p:nvPr/>
          </p:nvSpPr>
          <p:spPr>
            <a:xfrm>
              <a:off x="3859350" y="2946900"/>
              <a:ext cx="105350" cy="24150"/>
            </a:xfrm>
            <a:custGeom>
              <a:avLst/>
              <a:gdLst/>
              <a:ahLst/>
              <a:cxnLst/>
              <a:rect l="l" t="t" r="r" b="b"/>
              <a:pathLst>
                <a:path w="4214" h="966" extrusionOk="0">
                  <a:moveTo>
                    <a:pt x="132" y="0"/>
                  </a:moveTo>
                  <a:lnTo>
                    <a:pt x="88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88" y="307"/>
                  </a:lnTo>
                  <a:lnTo>
                    <a:pt x="132" y="351"/>
                  </a:lnTo>
                  <a:lnTo>
                    <a:pt x="1931" y="790"/>
                  </a:lnTo>
                  <a:lnTo>
                    <a:pt x="1975" y="790"/>
                  </a:lnTo>
                  <a:lnTo>
                    <a:pt x="4038" y="966"/>
                  </a:lnTo>
                  <a:lnTo>
                    <a:pt x="4169" y="922"/>
                  </a:lnTo>
                  <a:lnTo>
                    <a:pt x="4213" y="790"/>
                  </a:lnTo>
                  <a:lnTo>
                    <a:pt x="4213" y="746"/>
                  </a:lnTo>
                  <a:lnTo>
                    <a:pt x="4169" y="658"/>
                  </a:lnTo>
                  <a:lnTo>
                    <a:pt x="4125" y="615"/>
                  </a:lnTo>
                  <a:lnTo>
                    <a:pt x="4082" y="615"/>
                  </a:lnTo>
                  <a:lnTo>
                    <a:pt x="2019" y="439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4" name="Google Shape;5394;p168"/>
            <p:cNvSpPr/>
            <p:nvPr/>
          </p:nvSpPr>
          <p:spPr>
            <a:xfrm>
              <a:off x="3161650" y="766050"/>
              <a:ext cx="238075" cy="613250"/>
            </a:xfrm>
            <a:custGeom>
              <a:avLst/>
              <a:gdLst/>
              <a:ahLst/>
              <a:cxnLst/>
              <a:rect l="l" t="t" r="r" b="b"/>
              <a:pathLst>
                <a:path w="9523" h="24530" extrusionOk="0">
                  <a:moveTo>
                    <a:pt x="9347" y="0"/>
                  </a:moveTo>
                  <a:lnTo>
                    <a:pt x="9303" y="44"/>
                  </a:lnTo>
                  <a:lnTo>
                    <a:pt x="9259" y="44"/>
                  </a:lnTo>
                  <a:lnTo>
                    <a:pt x="9216" y="88"/>
                  </a:lnTo>
                  <a:lnTo>
                    <a:pt x="8426" y="1536"/>
                  </a:lnTo>
                  <a:lnTo>
                    <a:pt x="8426" y="1580"/>
                  </a:lnTo>
                  <a:lnTo>
                    <a:pt x="7548" y="3906"/>
                  </a:lnTo>
                  <a:lnTo>
                    <a:pt x="6539" y="6933"/>
                  </a:lnTo>
                  <a:lnTo>
                    <a:pt x="5310" y="9917"/>
                  </a:lnTo>
                  <a:lnTo>
                    <a:pt x="3643" y="13252"/>
                  </a:lnTo>
                  <a:lnTo>
                    <a:pt x="2239" y="16280"/>
                  </a:lnTo>
                  <a:lnTo>
                    <a:pt x="2239" y="16324"/>
                  </a:lnTo>
                  <a:lnTo>
                    <a:pt x="922" y="20405"/>
                  </a:lnTo>
                  <a:lnTo>
                    <a:pt x="1" y="23388"/>
                  </a:lnTo>
                  <a:lnTo>
                    <a:pt x="1" y="23520"/>
                  </a:lnTo>
                  <a:lnTo>
                    <a:pt x="352" y="24442"/>
                  </a:lnTo>
                  <a:lnTo>
                    <a:pt x="439" y="24529"/>
                  </a:lnTo>
                  <a:lnTo>
                    <a:pt x="571" y="24529"/>
                  </a:lnTo>
                  <a:lnTo>
                    <a:pt x="659" y="24485"/>
                  </a:lnTo>
                  <a:lnTo>
                    <a:pt x="659" y="24442"/>
                  </a:lnTo>
                  <a:lnTo>
                    <a:pt x="703" y="24354"/>
                  </a:lnTo>
                  <a:lnTo>
                    <a:pt x="703" y="24310"/>
                  </a:lnTo>
                  <a:lnTo>
                    <a:pt x="352" y="23432"/>
                  </a:lnTo>
                  <a:lnTo>
                    <a:pt x="1273" y="20536"/>
                  </a:lnTo>
                  <a:lnTo>
                    <a:pt x="2546" y="16411"/>
                  </a:lnTo>
                  <a:lnTo>
                    <a:pt x="3950" y="13384"/>
                  </a:lnTo>
                  <a:lnTo>
                    <a:pt x="5617" y="10093"/>
                  </a:lnTo>
                  <a:lnTo>
                    <a:pt x="6846" y="7021"/>
                  </a:lnTo>
                  <a:lnTo>
                    <a:pt x="7855" y="4037"/>
                  </a:lnTo>
                  <a:lnTo>
                    <a:pt x="8733" y="1712"/>
                  </a:lnTo>
                  <a:lnTo>
                    <a:pt x="9523" y="263"/>
                  </a:lnTo>
                  <a:lnTo>
                    <a:pt x="9523" y="220"/>
                  </a:lnTo>
                  <a:lnTo>
                    <a:pt x="9523" y="132"/>
                  </a:lnTo>
                  <a:lnTo>
                    <a:pt x="9479" y="88"/>
                  </a:lnTo>
                  <a:lnTo>
                    <a:pt x="9435" y="44"/>
                  </a:lnTo>
                  <a:lnTo>
                    <a:pt x="934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5" name="Google Shape;5395;p168"/>
            <p:cNvSpPr/>
            <p:nvPr/>
          </p:nvSpPr>
          <p:spPr>
            <a:xfrm>
              <a:off x="4527425" y="1110500"/>
              <a:ext cx="63650" cy="151425"/>
            </a:xfrm>
            <a:custGeom>
              <a:avLst/>
              <a:gdLst/>
              <a:ahLst/>
              <a:cxnLst/>
              <a:rect l="l" t="t" r="r" b="b"/>
              <a:pathLst>
                <a:path w="2546" h="6057" extrusionOk="0">
                  <a:moveTo>
                    <a:pt x="396" y="396"/>
                  </a:moveTo>
                  <a:lnTo>
                    <a:pt x="571" y="483"/>
                  </a:lnTo>
                  <a:lnTo>
                    <a:pt x="1712" y="1756"/>
                  </a:lnTo>
                  <a:lnTo>
                    <a:pt x="2195" y="3292"/>
                  </a:lnTo>
                  <a:lnTo>
                    <a:pt x="1888" y="5266"/>
                  </a:lnTo>
                  <a:lnTo>
                    <a:pt x="1756" y="5705"/>
                  </a:lnTo>
                  <a:lnTo>
                    <a:pt x="835" y="4081"/>
                  </a:lnTo>
                  <a:lnTo>
                    <a:pt x="352" y="659"/>
                  </a:lnTo>
                  <a:lnTo>
                    <a:pt x="396" y="396"/>
                  </a:lnTo>
                  <a:close/>
                  <a:moveTo>
                    <a:pt x="264" y="1"/>
                  </a:moveTo>
                  <a:lnTo>
                    <a:pt x="176" y="44"/>
                  </a:lnTo>
                  <a:lnTo>
                    <a:pt x="133" y="88"/>
                  </a:lnTo>
                  <a:lnTo>
                    <a:pt x="89" y="132"/>
                  </a:lnTo>
                  <a:lnTo>
                    <a:pt x="1" y="615"/>
                  </a:lnTo>
                  <a:lnTo>
                    <a:pt x="1" y="659"/>
                  </a:lnTo>
                  <a:lnTo>
                    <a:pt x="484" y="4169"/>
                  </a:lnTo>
                  <a:lnTo>
                    <a:pt x="527" y="4213"/>
                  </a:lnTo>
                  <a:lnTo>
                    <a:pt x="1493" y="5924"/>
                  </a:lnTo>
                  <a:lnTo>
                    <a:pt x="1537" y="6012"/>
                  </a:lnTo>
                  <a:lnTo>
                    <a:pt x="1624" y="6012"/>
                  </a:lnTo>
                  <a:lnTo>
                    <a:pt x="1888" y="6056"/>
                  </a:lnTo>
                  <a:lnTo>
                    <a:pt x="1975" y="6012"/>
                  </a:lnTo>
                  <a:lnTo>
                    <a:pt x="2063" y="5924"/>
                  </a:lnTo>
                  <a:lnTo>
                    <a:pt x="2239" y="5354"/>
                  </a:lnTo>
                  <a:lnTo>
                    <a:pt x="2546" y="3292"/>
                  </a:lnTo>
                  <a:lnTo>
                    <a:pt x="2546" y="3204"/>
                  </a:lnTo>
                  <a:lnTo>
                    <a:pt x="2019" y="1624"/>
                  </a:lnTo>
                  <a:lnTo>
                    <a:pt x="1975" y="1536"/>
                  </a:lnTo>
                  <a:lnTo>
                    <a:pt x="791" y="220"/>
                  </a:lnTo>
                  <a:lnTo>
                    <a:pt x="703" y="132"/>
                  </a:lnTo>
                  <a:lnTo>
                    <a:pt x="30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6" name="Google Shape;5396;p168"/>
            <p:cNvSpPr/>
            <p:nvPr/>
          </p:nvSpPr>
          <p:spPr>
            <a:xfrm>
              <a:off x="4484650" y="1084175"/>
              <a:ext cx="129475" cy="362025"/>
            </a:xfrm>
            <a:custGeom>
              <a:avLst/>
              <a:gdLst/>
              <a:ahLst/>
              <a:cxnLst/>
              <a:rect l="l" t="t" r="r" b="b"/>
              <a:pathLst>
                <a:path w="5179" h="14481" extrusionOk="0">
                  <a:moveTo>
                    <a:pt x="1536" y="0"/>
                  </a:moveTo>
                  <a:lnTo>
                    <a:pt x="1449" y="44"/>
                  </a:lnTo>
                  <a:lnTo>
                    <a:pt x="1405" y="88"/>
                  </a:lnTo>
                  <a:lnTo>
                    <a:pt x="132" y="2282"/>
                  </a:lnTo>
                  <a:lnTo>
                    <a:pt x="88" y="2414"/>
                  </a:lnTo>
                  <a:lnTo>
                    <a:pt x="834" y="7636"/>
                  </a:lnTo>
                  <a:lnTo>
                    <a:pt x="615" y="9566"/>
                  </a:lnTo>
                  <a:lnTo>
                    <a:pt x="1" y="13472"/>
                  </a:lnTo>
                  <a:lnTo>
                    <a:pt x="1" y="13559"/>
                  </a:lnTo>
                  <a:lnTo>
                    <a:pt x="264" y="14305"/>
                  </a:lnTo>
                  <a:lnTo>
                    <a:pt x="308" y="14393"/>
                  </a:lnTo>
                  <a:lnTo>
                    <a:pt x="395" y="14437"/>
                  </a:lnTo>
                  <a:lnTo>
                    <a:pt x="790" y="14481"/>
                  </a:lnTo>
                  <a:lnTo>
                    <a:pt x="878" y="14481"/>
                  </a:lnTo>
                  <a:lnTo>
                    <a:pt x="966" y="14437"/>
                  </a:lnTo>
                  <a:lnTo>
                    <a:pt x="1361" y="13911"/>
                  </a:lnTo>
                  <a:lnTo>
                    <a:pt x="1405" y="13867"/>
                  </a:lnTo>
                  <a:lnTo>
                    <a:pt x="3204" y="9786"/>
                  </a:lnTo>
                  <a:lnTo>
                    <a:pt x="4345" y="8513"/>
                  </a:lnTo>
                  <a:lnTo>
                    <a:pt x="4389" y="8469"/>
                  </a:lnTo>
                  <a:lnTo>
                    <a:pt x="4959" y="5924"/>
                  </a:lnTo>
                  <a:lnTo>
                    <a:pt x="5178" y="4169"/>
                  </a:lnTo>
                  <a:lnTo>
                    <a:pt x="5178" y="4081"/>
                  </a:lnTo>
                  <a:lnTo>
                    <a:pt x="4169" y="1931"/>
                  </a:lnTo>
                  <a:lnTo>
                    <a:pt x="4125" y="1887"/>
                  </a:lnTo>
                  <a:lnTo>
                    <a:pt x="4081" y="1843"/>
                  </a:lnTo>
                  <a:lnTo>
                    <a:pt x="3906" y="1843"/>
                  </a:lnTo>
                  <a:lnTo>
                    <a:pt x="3862" y="1887"/>
                  </a:lnTo>
                  <a:lnTo>
                    <a:pt x="3818" y="1975"/>
                  </a:lnTo>
                  <a:lnTo>
                    <a:pt x="3818" y="2019"/>
                  </a:lnTo>
                  <a:lnTo>
                    <a:pt x="3862" y="2107"/>
                  </a:lnTo>
                  <a:lnTo>
                    <a:pt x="4827" y="4213"/>
                  </a:lnTo>
                  <a:lnTo>
                    <a:pt x="4608" y="5880"/>
                  </a:lnTo>
                  <a:lnTo>
                    <a:pt x="4038" y="8338"/>
                  </a:lnTo>
                  <a:lnTo>
                    <a:pt x="2941" y="9566"/>
                  </a:lnTo>
                  <a:lnTo>
                    <a:pt x="2897" y="9610"/>
                  </a:lnTo>
                  <a:lnTo>
                    <a:pt x="1098" y="13735"/>
                  </a:lnTo>
                  <a:lnTo>
                    <a:pt x="747" y="14130"/>
                  </a:lnTo>
                  <a:lnTo>
                    <a:pt x="571" y="14086"/>
                  </a:lnTo>
                  <a:lnTo>
                    <a:pt x="352" y="13516"/>
                  </a:lnTo>
                  <a:lnTo>
                    <a:pt x="966" y="9610"/>
                  </a:lnTo>
                  <a:lnTo>
                    <a:pt x="1185" y="7636"/>
                  </a:lnTo>
                  <a:lnTo>
                    <a:pt x="1185" y="7592"/>
                  </a:lnTo>
                  <a:lnTo>
                    <a:pt x="439" y="2414"/>
                  </a:lnTo>
                  <a:lnTo>
                    <a:pt x="1712" y="264"/>
                  </a:lnTo>
                  <a:lnTo>
                    <a:pt x="1756" y="220"/>
                  </a:lnTo>
                  <a:lnTo>
                    <a:pt x="1712" y="132"/>
                  </a:lnTo>
                  <a:lnTo>
                    <a:pt x="1712" y="88"/>
                  </a:lnTo>
                  <a:lnTo>
                    <a:pt x="1668" y="44"/>
                  </a:lnTo>
                  <a:lnTo>
                    <a:pt x="158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7" name="Google Shape;5397;p168"/>
            <p:cNvSpPr/>
            <p:nvPr/>
          </p:nvSpPr>
          <p:spPr>
            <a:xfrm>
              <a:off x="4367275" y="1051275"/>
              <a:ext cx="268800" cy="559500"/>
            </a:xfrm>
            <a:custGeom>
              <a:avLst/>
              <a:gdLst/>
              <a:ahLst/>
              <a:cxnLst/>
              <a:rect l="l" t="t" r="r" b="b"/>
              <a:pathLst>
                <a:path w="10752" h="22380" extrusionOk="0">
                  <a:moveTo>
                    <a:pt x="4301" y="0"/>
                  </a:moveTo>
                  <a:lnTo>
                    <a:pt x="4257" y="44"/>
                  </a:lnTo>
                  <a:lnTo>
                    <a:pt x="4213" y="132"/>
                  </a:lnTo>
                  <a:lnTo>
                    <a:pt x="3599" y="2019"/>
                  </a:lnTo>
                  <a:lnTo>
                    <a:pt x="3599" y="2062"/>
                  </a:lnTo>
                  <a:lnTo>
                    <a:pt x="3335" y="7811"/>
                  </a:lnTo>
                  <a:lnTo>
                    <a:pt x="3028" y="11277"/>
                  </a:lnTo>
                  <a:lnTo>
                    <a:pt x="2589" y="14173"/>
                  </a:lnTo>
                  <a:lnTo>
                    <a:pt x="2019" y="15446"/>
                  </a:lnTo>
                  <a:lnTo>
                    <a:pt x="307" y="17947"/>
                  </a:lnTo>
                  <a:lnTo>
                    <a:pt x="264" y="17991"/>
                  </a:lnTo>
                  <a:lnTo>
                    <a:pt x="0" y="19132"/>
                  </a:lnTo>
                  <a:lnTo>
                    <a:pt x="0" y="19264"/>
                  </a:lnTo>
                  <a:lnTo>
                    <a:pt x="176" y="19658"/>
                  </a:lnTo>
                  <a:lnTo>
                    <a:pt x="220" y="19702"/>
                  </a:lnTo>
                  <a:lnTo>
                    <a:pt x="2721" y="22335"/>
                  </a:lnTo>
                  <a:lnTo>
                    <a:pt x="2765" y="22379"/>
                  </a:lnTo>
                  <a:lnTo>
                    <a:pt x="2853" y="22379"/>
                  </a:lnTo>
                  <a:lnTo>
                    <a:pt x="3642" y="22291"/>
                  </a:lnTo>
                  <a:lnTo>
                    <a:pt x="5968" y="21677"/>
                  </a:lnTo>
                  <a:lnTo>
                    <a:pt x="7065" y="21896"/>
                  </a:lnTo>
                  <a:lnTo>
                    <a:pt x="7197" y="21896"/>
                  </a:lnTo>
                  <a:lnTo>
                    <a:pt x="7241" y="21809"/>
                  </a:lnTo>
                  <a:lnTo>
                    <a:pt x="7284" y="21721"/>
                  </a:lnTo>
                  <a:lnTo>
                    <a:pt x="7241" y="21150"/>
                  </a:lnTo>
                  <a:lnTo>
                    <a:pt x="7241" y="21106"/>
                  </a:lnTo>
                  <a:lnTo>
                    <a:pt x="6933" y="20361"/>
                  </a:lnTo>
                  <a:lnTo>
                    <a:pt x="6714" y="17859"/>
                  </a:lnTo>
                  <a:lnTo>
                    <a:pt x="7592" y="16016"/>
                  </a:lnTo>
                  <a:lnTo>
                    <a:pt x="8645" y="13252"/>
                  </a:lnTo>
                  <a:lnTo>
                    <a:pt x="9303" y="12287"/>
                  </a:lnTo>
                  <a:lnTo>
                    <a:pt x="9347" y="12243"/>
                  </a:lnTo>
                  <a:lnTo>
                    <a:pt x="10663" y="7811"/>
                  </a:lnTo>
                  <a:lnTo>
                    <a:pt x="10663" y="7767"/>
                  </a:lnTo>
                  <a:lnTo>
                    <a:pt x="10751" y="5134"/>
                  </a:lnTo>
                  <a:lnTo>
                    <a:pt x="10707" y="5046"/>
                  </a:lnTo>
                  <a:lnTo>
                    <a:pt x="8645" y="1580"/>
                  </a:lnTo>
                  <a:lnTo>
                    <a:pt x="8601" y="1536"/>
                  </a:lnTo>
                  <a:lnTo>
                    <a:pt x="8557" y="1492"/>
                  </a:lnTo>
                  <a:lnTo>
                    <a:pt x="8425" y="1492"/>
                  </a:lnTo>
                  <a:lnTo>
                    <a:pt x="8338" y="1536"/>
                  </a:lnTo>
                  <a:lnTo>
                    <a:pt x="8338" y="1624"/>
                  </a:lnTo>
                  <a:lnTo>
                    <a:pt x="8338" y="1668"/>
                  </a:lnTo>
                  <a:lnTo>
                    <a:pt x="8338" y="1755"/>
                  </a:lnTo>
                  <a:lnTo>
                    <a:pt x="10400" y="5178"/>
                  </a:lnTo>
                  <a:lnTo>
                    <a:pt x="10312" y="7767"/>
                  </a:lnTo>
                  <a:lnTo>
                    <a:pt x="8996" y="12111"/>
                  </a:lnTo>
                  <a:lnTo>
                    <a:pt x="8338" y="13076"/>
                  </a:lnTo>
                  <a:lnTo>
                    <a:pt x="8338" y="13120"/>
                  </a:lnTo>
                  <a:lnTo>
                    <a:pt x="7241" y="15841"/>
                  </a:lnTo>
                  <a:lnTo>
                    <a:pt x="6363" y="17772"/>
                  </a:lnTo>
                  <a:lnTo>
                    <a:pt x="6363" y="17859"/>
                  </a:lnTo>
                  <a:lnTo>
                    <a:pt x="6582" y="20448"/>
                  </a:lnTo>
                  <a:lnTo>
                    <a:pt x="6582" y="20492"/>
                  </a:lnTo>
                  <a:lnTo>
                    <a:pt x="6890" y="21238"/>
                  </a:lnTo>
                  <a:lnTo>
                    <a:pt x="6933" y="21545"/>
                  </a:lnTo>
                  <a:lnTo>
                    <a:pt x="6012" y="21326"/>
                  </a:lnTo>
                  <a:lnTo>
                    <a:pt x="5924" y="21326"/>
                  </a:lnTo>
                  <a:lnTo>
                    <a:pt x="3555" y="21940"/>
                  </a:lnTo>
                  <a:lnTo>
                    <a:pt x="2896" y="22028"/>
                  </a:lnTo>
                  <a:lnTo>
                    <a:pt x="483" y="19483"/>
                  </a:lnTo>
                  <a:lnTo>
                    <a:pt x="351" y="19176"/>
                  </a:lnTo>
                  <a:lnTo>
                    <a:pt x="615" y="18123"/>
                  </a:lnTo>
                  <a:lnTo>
                    <a:pt x="2326" y="15621"/>
                  </a:lnTo>
                  <a:lnTo>
                    <a:pt x="2940" y="14305"/>
                  </a:lnTo>
                  <a:lnTo>
                    <a:pt x="2940" y="14261"/>
                  </a:lnTo>
                  <a:lnTo>
                    <a:pt x="3379" y="11277"/>
                  </a:lnTo>
                  <a:lnTo>
                    <a:pt x="3686" y="7811"/>
                  </a:lnTo>
                  <a:lnTo>
                    <a:pt x="3950" y="2106"/>
                  </a:lnTo>
                  <a:lnTo>
                    <a:pt x="4564" y="219"/>
                  </a:lnTo>
                  <a:lnTo>
                    <a:pt x="4564" y="176"/>
                  </a:lnTo>
                  <a:lnTo>
                    <a:pt x="4564" y="88"/>
                  </a:lnTo>
                  <a:lnTo>
                    <a:pt x="4520" y="44"/>
                  </a:lnTo>
                  <a:lnTo>
                    <a:pt x="447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8" name="Google Shape;5398;p168"/>
            <p:cNvSpPr/>
            <p:nvPr/>
          </p:nvSpPr>
          <p:spPr>
            <a:xfrm>
              <a:off x="4316800" y="908650"/>
              <a:ext cx="344500" cy="822775"/>
            </a:xfrm>
            <a:custGeom>
              <a:avLst/>
              <a:gdLst/>
              <a:ahLst/>
              <a:cxnLst/>
              <a:rect l="l" t="t" r="r" b="b"/>
              <a:pathLst>
                <a:path w="13780" h="32911" extrusionOk="0">
                  <a:moveTo>
                    <a:pt x="3423" y="1"/>
                  </a:moveTo>
                  <a:lnTo>
                    <a:pt x="3380" y="44"/>
                  </a:lnTo>
                  <a:lnTo>
                    <a:pt x="3336" y="132"/>
                  </a:lnTo>
                  <a:lnTo>
                    <a:pt x="3072" y="747"/>
                  </a:lnTo>
                  <a:lnTo>
                    <a:pt x="3072" y="878"/>
                  </a:lnTo>
                  <a:lnTo>
                    <a:pt x="3292" y="1405"/>
                  </a:lnTo>
                  <a:lnTo>
                    <a:pt x="4301" y="3687"/>
                  </a:lnTo>
                  <a:lnTo>
                    <a:pt x="4257" y="5573"/>
                  </a:lnTo>
                  <a:lnTo>
                    <a:pt x="4257" y="5617"/>
                  </a:lnTo>
                  <a:lnTo>
                    <a:pt x="4521" y="8382"/>
                  </a:lnTo>
                  <a:lnTo>
                    <a:pt x="4345" y="11278"/>
                  </a:lnTo>
                  <a:lnTo>
                    <a:pt x="3862" y="13955"/>
                  </a:lnTo>
                  <a:lnTo>
                    <a:pt x="3380" y="18123"/>
                  </a:lnTo>
                  <a:lnTo>
                    <a:pt x="3029" y="19571"/>
                  </a:lnTo>
                  <a:lnTo>
                    <a:pt x="1712" y="21458"/>
                  </a:lnTo>
                  <a:lnTo>
                    <a:pt x="1712" y="21502"/>
                  </a:lnTo>
                  <a:lnTo>
                    <a:pt x="264" y="24574"/>
                  </a:lnTo>
                  <a:lnTo>
                    <a:pt x="264" y="24617"/>
                  </a:lnTo>
                  <a:lnTo>
                    <a:pt x="1" y="25583"/>
                  </a:lnTo>
                  <a:lnTo>
                    <a:pt x="1" y="25627"/>
                  </a:lnTo>
                  <a:lnTo>
                    <a:pt x="45" y="25714"/>
                  </a:lnTo>
                  <a:lnTo>
                    <a:pt x="527" y="26285"/>
                  </a:lnTo>
                  <a:lnTo>
                    <a:pt x="571" y="26329"/>
                  </a:lnTo>
                  <a:lnTo>
                    <a:pt x="2634" y="27996"/>
                  </a:lnTo>
                  <a:lnTo>
                    <a:pt x="3994" y="29751"/>
                  </a:lnTo>
                  <a:lnTo>
                    <a:pt x="5135" y="31902"/>
                  </a:lnTo>
                  <a:lnTo>
                    <a:pt x="5179" y="31989"/>
                  </a:lnTo>
                  <a:lnTo>
                    <a:pt x="6495" y="32867"/>
                  </a:lnTo>
                  <a:lnTo>
                    <a:pt x="6583" y="32911"/>
                  </a:lnTo>
                  <a:lnTo>
                    <a:pt x="8031" y="32735"/>
                  </a:lnTo>
                  <a:lnTo>
                    <a:pt x="8119" y="32691"/>
                  </a:lnTo>
                  <a:lnTo>
                    <a:pt x="9040" y="32077"/>
                  </a:lnTo>
                  <a:lnTo>
                    <a:pt x="11190" y="30322"/>
                  </a:lnTo>
                  <a:lnTo>
                    <a:pt x="11234" y="30278"/>
                  </a:lnTo>
                  <a:lnTo>
                    <a:pt x="11849" y="29269"/>
                  </a:lnTo>
                  <a:lnTo>
                    <a:pt x="11892" y="29181"/>
                  </a:lnTo>
                  <a:lnTo>
                    <a:pt x="11892" y="28216"/>
                  </a:lnTo>
                  <a:lnTo>
                    <a:pt x="11892" y="28172"/>
                  </a:lnTo>
                  <a:lnTo>
                    <a:pt x="11673" y="26636"/>
                  </a:lnTo>
                  <a:lnTo>
                    <a:pt x="11629" y="26548"/>
                  </a:lnTo>
                  <a:lnTo>
                    <a:pt x="10488" y="25188"/>
                  </a:lnTo>
                  <a:lnTo>
                    <a:pt x="10357" y="24223"/>
                  </a:lnTo>
                  <a:lnTo>
                    <a:pt x="10620" y="23082"/>
                  </a:lnTo>
                  <a:lnTo>
                    <a:pt x="11015" y="21897"/>
                  </a:lnTo>
                  <a:lnTo>
                    <a:pt x="11454" y="20756"/>
                  </a:lnTo>
                  <a:lnTo>
                    <a:pt x="11892" y="19615"/>
                  </a:lnTo>
                  <a:lnTo>
                    <a:pt x="12287" y="18518"/>
                  </a:lnTo>
                  <a:lnTo>
                    <a:pt x="12726" y="17421"/>
                  </a:lnTo>
                  <a:lnTo>
                    <a:pt x="13077" y="16324"/>
                  </a:lnTo>
                  <a:lnTo>
                    <a:pt x="13384" y="15183"/>
                  </a:lnTo>
                  <a:lnTo>
                    <a:pt x="13648" y="14042"/>
                  </a:lnTo>
                  <a:lnTo>
                    <a:pt x="13692" y="13428"/>
                  </a:lnTo>
                  <a:lnTo>
                    <a:pt x="13779" y="12858"/>
                  </a:lnTo>
                  <a:lnTo>
                    <a:pt x="13779" y="12243"/>
                  </a:lnTo>
                  <a:lnTo>
                    <a:pt x="13779" y="11629"/>
                  </a:lnTo>
                  <a:lnTo>
                    <a:pt x="13735" y="11015"/>
                  </a:lnTo>
                  <a:lnTo>
                    <a:pt x="13648" y="10400"/>
                  </a:lnTo>
                  <a:lnTo>
                    <a:pt x="13604" y="10356"/>
                  </a:lnTo>
                  <a:lnTo>
                    <a:pt x="13560" y="10312"/>
                  </a:lnTo>
                  <a:lnTo>
                    <a:pt x="13516" y="10269"/>
                  </a:lnTo>
                  <a:lnTo>
                    <a:pt x="13428" y="10269"/>
                  </a:lnTo>
                  <a:lnTo>
                    <a:pt x="13384" y="10312"/>
                  </a:lnTo>
                  <a:lnTo>
                    <a:pt x="13340" y="10356"/>
                  </a:lnTo>
                  <a:lnTo>
                    <a:pt x="13297" y="10400"/>
                  </a:lnTo>
                  <a:lnTo>
                    <a:pt x="13297" y="10488"/>
                  </a:lnTo>
                  <a:lnTo>
                    <a:pt x="13384" y="11058"/>
                  </a:lnTo>
                  <a:lnTo>
                    <a:pt x="13428" y="11673"/>
                  </a:lnTo>
                  <a:lnTo>
                    <a:pt x="13428" y="12243"/>
                  </a:lnTo>
                  <a:lnTo>
                    <a:pt x="13428" y="12858"/>
                  </a:lnTo>
                  <a:lnTo>
                    <a:pt x="13340" y="13428"/>
                  </a:lnTo>
                  <a:lnTo>
                    <a:pt x="13297" y="13998"/>
                  </a:lnTo>
                  <a:lnTo>
                    <a:pt x="13033" y="15095"/>
                  </a:lnTo>
                  <a:lnTo>
                    <a:pt x="12726" y="16236"/>
                  </a:lnTo>
                  <a:lnTo>
                    <a:pt x="12375" y="17333"/>
                  </a:lnTo>
                  <a:lnTo>
                    <a:pt x="11541" y="19483"/>
                  </a:lnTo>
                  <a:lnTo>
                    <a:pt x="11103" y="20624"/>
                  </a:lnTo>
                  <a:lnTo>
                    <a:pt x="10664" y="21809"/>
                  </a:lnTo>
                  <a:lnTo>
                    <a:pt x="10269" y="22994"/>
                  </a:lnTo>
                  <a:lnTo>
                    <a:pt x="10006" y="24179"/>
                  </a:lnTo>
                  <a:lnTo>
                    <a:pt x="10006" y="24266"/>
                  </a:lnTo>
                  <a:lnTo>
                    <a:pt x="10137" y="25320"/>
                  </a:lnTo>
                  <a:lnTo>
                    <a:pt x="10181" y="25407"/>
                  </a:lnTo>
                  <a:lnTo>
                    <a:pt x="11322" y="26724"/>
                  </a:lnTo>
                  <a:lnTo>
                    <a:pt x="11541" y="28216"/>
                  </a:lnTo>
                  <a:lnTo>
                    <a:pt x="11541" y="29137"/>
                  </a:lnTo>
                  <a:lnTo>
                    <a:pt x="10971" y="30059"/>
                  </a:lnTo>
                  <a:lnTo>
                    <a:pt x="8821" y="31814"/>
                  </a:lnTo>
                  <a:lnTo>
                    <a:pt x="7943" y="32384"/>
                  </a:lnTo>
                  <a:lnTo>
                    <a:pt x="6627" y="32560"/>
                  </a:lnTo>
                  <a:lnTo>
                    <a:pt x="5398" y="31726"/>
                  </a:lnTo>
                  <a:lnTo>
                    <a:pt x="4301" y="29576"/>
                  </a:lnTo>
                  <a:lnTo>
                    <a:pt x="4301" y="29532"/>
                  </a:lnTo>
                  <a:lnTo>
                    <a:pt x="2897" y="27777"/>
                  </a:lnTo>
                  <a:lnTo>
                    <a:pt x="2897" y="27733"/>
                  </a:lnTo>
                  <a:lnTo>
                    <a:pt x="791" y="26066"/>
                  </a:lnTo>
                  <a:lnTo>
                    <a:pt x="396" y="25583"/>
                  </a:lnTo>
                  <a:lnTo>
                    <a:pt x="615" y="24705"/>
                  </a:lnTo>
                  <a:lnTo>
                    <a:pt x="2019" y="21634"/>
                  </a:lnTo>
                  <a:lnTo>
                    <a:pt x="3336" y="19747"/>
                  </a:lnTo>
                  <a:lnTo>
                    <a:pt x="3336" y="19659"/>
                  </a:lnTo>
                  <a:lnTo>
                    <a:pt x="3731" y="18211"/>
                  </a:lnTo>
                  <a:lnTo>
                    <a:pt x="3731" y="18167"/>
                  </a:lnTo>
                  <a:lnTo>
                    <a:pt x="4213" y="14042"/>
                  </a:lnTo>
                  <a:lnTo>
                    <a:pt x="4696" y="11322"/>
                  </a:lnTo>
                  <a:lnTo>
                    <a:pt x="4872" y="8382"/>
                  </a:lnTo>
                  <a:lnTo>
                    <a:pt x="4608" y="5573"/>
                  </a:lnTo>
                  <a:lnTo>
                    <a:pt x="4652" y="3687"/>
                  </a:lnTo>
                  <a:lnTo>
                    <a:pt x="4652" y="3599"/>
                  </a:lnTo>
                  <a:lnTo>
                    <a:pt x="3643" y="1273"/>
                  </a:lnTo>
                  <a:lnTo>
                    <a:pt x="3423" y="790"/>
                  </a:lnTo>
                  <a:lnTo>
                    <a:pt x="3643" y="220"/>
                  </a:lnTo>
                  <a:lnTo>
                    <a:pt x="3687" y="176"/>
                  </a:lnTo>
                  <a:lnTo>
                    <a:pt x="3643" y="88"/>
                  </a:lnTo>
                  <a:lnTo>
                    <a:pt x="3599" y="44"/>
                  </a:lnTo>
                  <a:lnTo>
                    <a:pt x="355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9" name="Google Shape;5399;p168"/>
            <p:cNvSpPr/>
            <p:nvPr/>
          </p:nvSpPr>
          <p:spPr>
            <a:xfrm>
              <a:off x="4111675" y="1612925"/>
              <a:ext cx="55975" cy="64750"/>
            </a:xfrm>
            <a:custGeom>
              <a:avLst/>
              <a:gdLst/>
              <a:ahLst/>
              <a:cxnLst/>
              <a:rect l="l" t="t" r="r" b="b"/>
              <a:pathLst>
                <a:path w="2239" h="2590" extrusionOk="0">
                  <a:moveTo>
                    <a:pt x="1273" y="352"/>
                  </a:moveTo>
                  <a:lnTo>
                    <a:pt x="1843" y="483"/>
                  </a:lnTo>
                  <a:lnTo>
                    <a:pt x="1317" y="1800"/>
                  </a:lnTo>
                  <a:lnTo>
                    <a:pt x="1009" y="2151"/>
                  </a:lnTo>
                  <a:lnTo>
                    <a:pt x="966" y="2063"/>
                  </a:lnTo>
                  <a:lnTo>
                    <a:pt x="351" y="659"/>
                  </a:lnTo>
                  <a:lnTo>
                    <a:pt x="395" y="571"/>
                  </a:lnTo>
                  <a:lnTo>
                    <a:pt x="1273" y="352"/>
                  </a:lnTo>
                  <a:close/>
                  <a:moveTo>
                    <a:pt x="1229" y="1"/>
                  </a:moveTo>
                  <a:lnTo>
                    <a:pt x="263" y="220"/>
                  </a:lnTo>
                  <a:lnTo>
                    <a:pt x="176" y="264"/>
                  </a:lnTo>
                  <a:lnTo>
                    <a:pt x="132" y="308"/>
                  </a:lnTo>
                  <a:lnTo>
                    <a:pt x="0" y="571"/>
                  </a:lnTo>
                  <a:lnTo>
                    <a:pt x="0" y="615"/>
                  </a:lnTo>
                  <a:lnTo>
                    <a:pt x="0" y="703"/>
                  </a:lnTo>
                  <a:lnTo>
                    <a:pt x="658" y="2195"/>
                  </a:lnTo>
                  <a:lnTo>
                    <a:pt x="658" y="2239"/>
                  </a:lnTo>
                  <a:lnTo>
                    <a:pt x="834" y="2502"/>
                  </a:lnTo>
                  <a:lnTo>
                    <a:pt x="878" y="2590"/>
                  </a:lnTo>
                  <a:lnTo>
                    <a:pt x="1053" y="2590"/>
                  </a:lnTo>
                  <a:lnTo>
                    <a:pt x="1097" y="2546"/>
                  </a:lnTo>
                  <a:lnTo>
                    <a:pt x="1624" y="2019"/>
                  </a:lnTo>
                  <a:lnTo>
                    <a:pt x="1624" y="1975"/>
                  </a:lnTo>
                  <a:lnTo>
                    <a:pt x="2238" y="396"/>
                  </a:lnTo>
                  <a:lnTo>
                    <a:pt x="2238" y="352"/>
                  </a:lnTo>
                  <a:lnTo>
                    <a:pt x="2238" y="264"/>
                  </a:lnTo>
                  <a:lnTo>
                    <a:pt x="2194" y="220"/>
                  </a:lnTo>
                  <a:lnTo>
                    <a:pt x="2106" y="176"/>
                  </a:lnTo>
                  <a:lnTo>
                    <a:pt x="131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0" name="Google Shape;5400;p168"/>
            <p:cNvSpPr/>
            <p:nvPr/>
          </p:nvSpPr>
          <p:spPr>
            <a:xfrm>
              <a:off x="2076700" y="1162050"/>
              <a:ext cx="490400" cy="941275"/>
            </a:xfrm>
            <a:custGeom>
              <a:avLst/>
              <a:gdLst/>
              <a:ahLst/>
              <a:cxnLst/>
              <a:rect l="l" t="t" r="r" b="b"/>
              <a:pathLst>
                <a:path w="19616" h="37651" extrusionOk="0">
                  <a:moveTo>
                    <a:pt x="19440" y="1"/>
                  </a:moveTo>
                  <a:lnTo>
                    <a:pt x="19352" y="45"/>
                  </a:lnTo>
                  <a:lnTo>
                    <a:pt x="19308" y="89"/>
                  </a:lnTo>
                  <a:lnTo>
                    <a:pt x="19264" y="133"/>
                  </a:lnTo>
                  <a:lnTo>
                    <a:pt x="18782" y="1844"/>
                  </a:lnTo>
                  <a:lnTo>
                    <a:pt x="16939" y="5267"/>
                  </a:lnTo>
                  <a:lnTo>
                    <a:pt x="14569" y="10181"/>
                  </a:lnTo>
                  <a:lnTo>
                    <a:pt x="14043" y="11980"/>
                  </a:lnTo>
                  <a:lnTo>
                    <a:pt x="14043" y="12024"/>
                  </a:lnTo>
                  <a:lnTo>
                    <a:pt x="13735" y="16983"/>
                  </a:lnTo>
                  <a:lnTo>
                    <a:pt x="12726" y="19089"/>
                  </a:lnTo>
                  <a:lnTo>
                    <a:pt x="10137" y="23389"/>
                  </a:lnTo>
                  <a:lnTo>
                    <a:pt x="6846" y="28743"/>
                  </a:lnTo>
                  <a:lnTo>
                    <a:pt x="6802" y="28786"/>
                  </a:lnTo>
                  <a:lnTo>
                    <a:pt x="5354" y="34228"/>
                  </a:lnTo>
                  <a:lnTo>
                    <a:pt x="4652" y="35544"/>
                  </a:lnTo>
                  <a:lnTo>
                    <a:pt x="3862" y="35807"/>
                  </a:lnTo>
                  <a:lnTo>
                    <a:pt x="1405" y="35939"/>
                  </a:lnTo>
                  <a:lnTo>
                    <a:pt x="1361" y="35939"/>
                  </a:lnTo>
                  <a:lnTo>
                    <a:pt x="659" y="36158"/>
                  </a:lnTo>
                  <a:lnTo>
                    <a:pt x="571" y="36202"/>
                  </a:lnTo>
                  <a:lnTo>
                    <a:pt x="527" y="36246"/>
                  </a:lnTo>
                  <a:lnTo>
                    <a:pt x="45" y="37431"/>
                  </a:lnTo>
                  <a:lnTo>
                    <a:pt x="1" y="37475"/>
                  </a:lnTo>
                  <a:lnTo>
                    <a:pt x="45" y="37563"/>
                  </a:lnTo>
                  <a:lnTo>
                    <a:pt x="45" y="37606"/>
                  </a:lnTo>
                  <a:lnTo>
                    <a:pt x="132" y="37650"/>
                  </a:lnTo>
                  <a:lnTo>
                    <a:pt x="264" y="37650"/>
                  </a:lnTo>
                  <a:lnTo>
                    <a:pt x="352" y="37563"/>
                  </a:lnTo>
                  <a:lnTo>
                    <a:pt x="834" y="36466"/>
                  </a:lnTo>
                  <a:lnTo>
                    <a:pt x="1449" y="36290"/>
                  </a:lnTo>
                  <a:lnTo>
                    <a:pt x="3906" y="36158"/>
                  </a:lnTo>
                  <a:lnTo>
                    <a:pt x="3950" y="36158"/>
                  </a:lnTo>
                  <a:lnTo>
                    <a:pt x="4828" y="35851"/>
                  </a:lnTo>
                  <a:lnTo>
                    <a:pt x="4915" y="35763"/>
                  </a:lnTo>
                  <a:lnTo>
                    <a:pt x="5661" y="34359"/>
                  </a:lnTo>
                  <a:lnTo>
                    <a:pt x="7153" y="28918"/>
                  </a:lnTo>
                  <a:lnTo>
                    <a:pt x="10444" y="23565"/>
                  </a:lnTo>
                  <a:lnTo>
                    <a:pt x="13033" y="19264"/>
                  </a:lnTo>
                  <a:lnTo>
                    <a:pt x="14086" y="17114"/>
                  </a:lnTo>
                  <a:lnTo>
                    <a:pt x="14086" y="17027"/>
                  </a:lnTo>
                  <a:lnTo>
                    <a:pt x="14394" y="12068"/>
                  </a:lnTo>
                  <a:lnTo>
                    <a:pt x="14876" y="10313"/>
                  </a:lnTo>
                  <a:lnTo>
                    <a:pt x="17246" y="5398"/>
                  </a:lnTo>
                  <a:lnTo>
                    <a:pt x="19133" y="1976"/>
                  </a:lnTo>
                  <a:lnTo>
                    <a:pt x="19133" y="1932"/>
                  </a:lnTo>
                  <a:lnTo>
                    <a:pt x="19615" y="220"/>
                  </a:lnTo>
                  <a:lnTo>
                    <a:pt x="19615" y="176"/>
                  </a:lnTo>
                  <a:lnTo>
                    <a:pt x="19615" y="89"/>
                  </a:lnTo>
                  <a:lnTo>
                    <a:pt x="19571" y="45"/>
                  </a:lnTo>
                  <a:lnTo>
                    <a:pt x="1948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1" name="Google Shape;5401;p168"/>
            <p:cNvSpPr/>
            <p:nvPr/>
          </p:nvSpPr>
          <p:spPr>
            <a:xfrm>
              <a:off x="1913250" y="1401200"/>
              <a:ext cx="382875" cy="744900"/>
            </a:xfrm>
            <a:custGeom>
              <a:avLst/>
              <a:gdLst/>
              <a:ahLst/>
              <a:cxnLst/>
              <a:rect l="l" t="t" r="r" b="b"/>
              <a:pathLst>
                <a:path w="15315" h="29796" extrusionOk="0">
                  <a:moveTo>
                    <a:pt x="15008" y="1"/>
                  </a:moveTo>
                  <a:lnTo>
                    <a:pt x="14964" y="89"/>
                  </a:lnTo>
                  <a:lnTo>
                    <a:pt x="14964" y="133"/>
                  </a:lnTo>
                  <a:lnTo>
                    <a:pt x="14613" y="3029"/>
                  </a:lnTo>
                  <a:lnTo>
                    <a:pt x="13867" y="6320"/>
                  </a:lnTo>
                  <a:lnTo>
                    <a:pt x="12945" y="8075"/>
                  </a:lnTo>
                  <a:lnTo>
                    <a:pt x="11058" y="11146"/>
                  </a:lnTo>
                  <a:lnTo>
                    <a:pt x="9215" y="14350"/>
                  </a:lnTo>
                  <a:lnTo>
                    <a:pt x="9215" y="14394"/>
                  </a:lnTo>
                  <a:lnTo>
                    <a:pt x="8250" y="17377"/>
                  </a:lnTo>
                  <a:lnTo>
                    <a:pt x="7416" y="18869"/>
                  </a:lnTo>
                  <a:lnTo>
                    <a:pt x="5573" y="21678"/>
                  </a:lnTo>
                  <a:lnTo>
                    <a:pt x="4696" y="22599"/>
                  </a:lnTo>
                  <a:lnTo>
                    <a:pt x="2853" y="23477"/>
                  </a:lnTo>
                  <a:lnTo>
                    <a:pt x="2809" y="23521"/>
                  </a:lnTo>
                  <a:lnTo>
                    <a:pt x="1800" y="24837"/>
                  </a:lnTo>
                  <a:lnTo>
                    <a:pt x="1756" y="24881"/>
                  </a:lnTo>
                  <a:lnTo>
                    <a:pt x="703" y="27382"/>
                  </a:lnTo>
                  <a:lnTo>
                    <a:pt x="1" y="29576"/>
                  </a:lnTo>
                  <a:lnTo>
                    <a:pt x="1" y="29664"/>
                  </a:lnTo>
                  <a:lnTo>
                    <a:pt x="1" y="29708"/>
                  </a:lnTo>
                  <a:lnTo>
                    <a:pt x="44" y="29752"/>
                  </a:lnTo>
                  <a:lnTo>
                    <a:pt x="132" y="29796"/>
                  </a:lnTo>
                  <a:lnTo>
                    <a:pt x="264" y="29796"/>
                  </a:lnTo>
                  <a:lnTo>
                    <a:pt x="352" y="29708"/>
                  </a:lnTo>
                  <a:lnTo>
                    <a:pt x="1010" y="27514"/>
                  </a:lnTo>
                  <a:lnTo>
                    <a:pt x="2063" y="25057"/>
                  </a:lnTo>
                  <a:lnTo>
                    <a:pt x="3072" y="23784"/>
                  </a:lnTo>
                  <a:lnTo>
                    <a:pt x="4871" y="22906"/>
                  </a:lnTo>
                  <a:lnTo>
                    <a:pt x="4915" y="22863"/>
                  </a:lnTo>
                  <a:lnTo>
                    <a:pt x="5837" y="21897"/>
                  </a:lnTo>
                  <a:lnTo>
                    <a:pt x="7724" y="19045"/>
                  </a:lnTo>
                  <a:lnTo>
                    <a:pt x="8557" y="17509"/>
                  </a:lnTo>
                  <a:lnTo>
                    <a:pt x="9523" y="14525"/>
                  </a:lnTo>
                  <a:lnTo>
                    <a:pt x="11322" y="11322"/>
                  </a:lnTo>
                  <a:lnTo>
                    <a:pt x="13209" y="8250"/>
                  </a:lnTo>
                  <a:lnTo>
                    <a:pt x="14218" y="6495"/>
                  </a:lnTo>
                  <a:lnTo>
                    <a:pt x="14218" y="6451"/>
                  </a:lnTo>
                  <a:lnTo>
                    <a:pt x="14964" y="3116"/>
                  </a:lnTo>
                  <a:lnTo>
                    <a:pt x="14964" y="3072"/>
                  </a:lnTo>
                  <a:lnTo>
                    <a:pt x="15315" y="176"/>
                  </a:lnTo>
                  <a:lnTo>
                    <a:pt x="15271" y="89"/>
                  </a:lnTo>
                  <a:lnTo>
                    <a:pt x="15271" y="45"/>
                  </a:lnTo>
                  <a:lnTo>
                    <a:pt x="1522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2" name="Google Shape;5402;p168"/>
            <p:cNvSpPr/>
            <p:nvPr/>
          </p:nvSpPr>
          <p:spPr>
            <a:xfrm>
              <a:off x="1927525" y="1297000"/>
              <a:ext cx="446500" cy="875425"/>
            </a:xfrm>
            <a:custGeom>
              <a:avLst/>
              <a:gdLst/>
              <a:ahLst/>
              <a:cxnLst/>
              <a:rect l="l" t="t" r="r" b="b"/>
              <a:pathLst>
                <a:path w="17860" h="35017" extrusionOk="0">
                  <a:moveTo>
                    <a:pt x="17596" y="0"/>
                  </a:moveTo>
                  <a:lnTo>
                    <a:pt x="17552" y="44"/>
                  </a:lnTo>
                  <a:lnTo>
                    <a:pt x="17508" y="132"/>
                  </a:lnTo>
                  <a:lnTo>
                    <a:pt x="15753" y="3862"/>
                  </a:lnTo>
                  <a:lnTo>
                    <a:pt x="15753" y="3906"/>
                  </a:lnTo>
                  <a:lnTo>
                    <a:pt x="15490" y="5485"/>
                  </a:lnTo>
                  <a:lnTo>
                    <a:pt x="15183" y="7855"/>
                  </a:lnTo>
                  <a:lnTo>
                    <a:pt x="14744" y="10268"/>
                  </a:lnTo>
                  <a:lnTo>
                    <a:pt x="13822" y="12199"/>
                  </a:lnTo>
                  <a:lnTo>
                    <a:pt x="11716" y="15709"/>
                  </a:lnTo>
                  <a:lnTo>
                    <a:pt x="9741" y="18913"/>
                  </a:lnTo>
                  <a:lnTo>
                    <a:pt x="8996" y="21107"/>
                  </a:lnTo>
                  <a:lnTo>
                    <a:pt x="7986" y="24485"/>
                  </a:lnTo>
                  <a:lnTo>
                    <a:pt x="6538" y="26899"/>
                  </a:lnTo>
                  <a:lnTo>
                    <a:pt x="5748" y="27469"/>
                  </a:lnTo>
                  <a:lnTo>
                    <a:pt x="3423" y="28215"/>
                  </a:lnTo>
                  <a:lnTo>
                    <a:pt x="3379" y="28259"/>
                  </a:lnTo>
                  <a:lnTo>
                    <a:pt x="2764" y="28742"/>
                  </a:lnTo>
                  <a:lnTo>
                    <a:pt x="2721" y="28786"/>
                  </a:lnTo>
                  <a:lnTo>
                    <a:pt x="1887" y="30146"/>
                  </a:lnTo>
                  <a:lnTo>
                    <a:pt x="1843" y="30146"/>
                  </a:lnTo>
                  <a:lnTo>
                    <a:pt x="834" y="32998"/>
                  </a:lnTo>
                  <a:lnTo>
                    <a:pt x="0" y="34797"/>
                  </a:lnTo>
                  <a:lnTo>
                    <a:pt x="0" y="34841"/>
                  </a:lnTo>
                  <a:lnTo>
                    <a:pt x="0" y="34929"/>
                  </a:lnTo>
                  <a:lnTo>
                    <a:pt x="44" y="34973"/>
                  </a:lnTo>
                  <a:lnTo>
                    <a:pt x="88" y="35017"/>
                  </a:lnTo>
                  <a:lnTo>
                    <a:pt x="263" y="35017"/>
                  </a:lnTo>
                  <a:lnTo>
                    <a:pt x="307" y="34929"/>
                  </a:lnTo>
                  <a:lnTo>
                    <a:pt x="1141" y="33130"/>
                  </a:lnTo>
                  <a:lnTo>
                    <a:pt x="2194" y="30278"/>
                  </a:lnTo>
                  <a:lnTo>
                    <a:pt x="2984" y="29005"/>
                  </a:lnTo>
                  <a:lnTo>
                    <a:pt x="3554" y="28566"/>
                  </a:lnTo>
                  <a:lnTo>
                    <a:pt x="5880" y="27776"/>
                  </a:lnTo>
                  <a:lnTo>
                    <a:pt x="5924" y="27733"/>
                  </a:lnTo>
                  <a:lnTo>
                    <a:pt x="6758" y="27162"/>
                  </a:lnTo>
                  <a:lnTo>
                    <a:pt x="6801" y="27118"/>
                  </a:lnTo>
                  <a:lnTo>
                    <a:pt x="8293" y="24661"/>
                  </a:lnTo>
                  <a:lnTo>
                    <a:pt x="8337" y="24617"/>
                  </a:lnTo>
                  <a:lnTo>
                    <a:pt x="9347" y="21238"/>
                  </a:lnTo>
                  <a:lnTo>
                    <a:pt x="10049" y="19044"/>
                  </a:lnTo>
                  <a:lnTo>
                    <a:pt x="11979" y="15885"/>
                  </a:lnTo>
                  <a:lnTo>
                    <a:pt x="14130" y="12374"/>
                  </a:lnTo>
                  <a:lnTo>
                    <a:pt x="15095" y="10400"/>
                  </a:lnTo>
                  <a:lnTo>
                    <a:pt x="15095" y="10356"/>
                  </a:lnTo>
                  <a:lnTo>
                    <a:pt x="15534" y="7943"/>
                  </a:lnTo>
                  <a:lnTo>
                    <a:pt x="15797" y="5529"/>
                  </a:lnTo>
                  <a:lnTo>
                    <a:pt x="16104" y="3993"/>
                  </a:lnTo>
                  <a:lnTo>
                    <a:pt x="17816" y="264"/>
                  </a:lnTo>
                  <a:lnTo>
                    <a:pt x="17859" y="176"/>
                  </a:lnTo>
                  <a:lnTo>
                    <a:pt x="17859" y="132"/>
                  </a:lnTo>
                  <a:lnTo>
                    <a:pt x="17816" y="88"/>
                  </a:lnTo>
                  <a:lnTo>
                    <a:pt x="17772" y="44"/>
                  </a:lnTo>
                  <a:lnTo>
                    <a:pt x="1768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3" name="Google Shape;5403;p168"/>
            <p:cNvSpPr/>
            <p:nvPr/>
          </p:nvSpPr>
          <p:spPr>
            <a:xfrm>
              <a:off x="1977975" y="1250925"/>
              <a:ext cx="449800" cy="917125"/>
            </a:xfrm>
            <a:custGeom>
              <a:avLst/>
              <a:gdLst/>
              <a:ahLst/>
              <a:cxnLst/>
              <a:rect l="l" t="t" r="r" b="b"/>
              <a:pathLst>
                <a:path w="17992" h="36685" extrusionOk="0">
                  <a:moveTo>
                    <a:pt x="17772" y="0"/>
                  </a:moveTo>
                  <a:lnTo>
                    <a:pt x="17684" y="44"/>
                  </a:lnTo>
                  <a:lnTo>
                    <a:pt x="17640" y="88"/>
                  </a:lnTo>
                  <a:lnTo>
                    <a:pt x="16412" y="2896"/>
                  </a:lnTo>
                  <a:lnTo>
                    <a:pt x="14964" y="5924"/>
                  </a:lnTo>
                  <a:lnTo>
                    <a:pt x="14920" y="5968"/>
                  </a:lnTo>
                  <a:lnTo>
                    <a:pt x="14569" y="7943"/>
                  </a:lnTo>
                  <a:lnTo>
                    <a:pt x="14393" y="10400"/>
                  </a:lnTo>
                  <a:lnTo>
                    <a:pt x="13911" y="12638"/>
                  </a:lnTo>
                  <a:lnTo>
                    <a:pt x="12726" y="14920"/>
                  </a:lnTo>
                  <a:lnTo>
                    <a:pt x="8821" y="21238"/>
                  </a:lnTo>
                  <a:lnTo>
                    <a:pt x="8075" y="22994"/>
                  </a:lnTo>
                  <a:lnTo>
                    <a:pt x="8075" y="23037"/>
                  </a:lnTo>
                  <a:lnTo>
                    <a:pt x="7285" y="26241"/>
                  </a:lnTo>
                  <a:lnTo>
                    <a:pt x="6407" y="29137"/>
                  </a:lnTo>
                  <a:lnTo>
                    <a:pt x="5837" y="29839"/>
                  </a:lnTo>
                  <a:lnTo>
                    <a:pt x="2458" y="30629"/>
                  </a:lnTo>
                  <a:lnTo>
                    <a:pt x="2414" y="30629"/>
                  </a:lnTo>
                  <a:lnTo>
                    <a:pt x="1756" y="31111"/>
                  </a:lnTo>
                  <a:lnTo>
                    <a:pt x="1712" y="31155"/>
                  </a:lnTo>
                  <a:lnTo>
                    <a:pt x="966" y="32252"/>
                  </a:lnTo>
                  <a:lnTo>
                    <a:pt x="966" y="32296"/>
                  </a:lnTo>
                  <a:lnTo>
                    <a:pt x="1" y="35368"/>
                  </a:lnTo>
                  <a:lnTo>
                    <a:pt x="1" y="35456"/>
                  </a:lnTo>
                  <a:lnTo>
                    <a:pt x="44" y="36553"/>
                  </a:lnTo>
                  <a:lnTo>
                    <a:pt x="132" y="36640"/>
                  </a:lnTo>
                  <a:lnTo>
                    <a:pt x="220" y="36684"/>
                  </a:lnTo>
                  <a:lnTo>
                    <a:pt x="308" y="36684"/>
                  </a:lnTo>
                  <a:lnTo>
                    <a:pt x="352" y="36640"/>
                  </a:lnTo>
                  <a:lnTo>
                    <a:pt x="395" y="36596"/>
                  </a:lnTo>
                  <a:lnTo>
                    <a:pt x="395" y="36509"/>
                  </a:lnTo>
                  <a:lnTo>
                    <a:pt x="352" y="35456"/>
                  </a:lnTo>
                  <a:lnTo>
                    <a:pt x="1273" y="32428"/>
                  </a:lnTo>
                  <a:lnTo>
                    <a:pt x="1975" y="31375"/>
                  </a:lnTo>
                  <a:lnTo>
                    <a:pt x="2589" y="30936"/>
                  </a:lnTo>
                  <a:lnTo>
                    <a:pt x="5968" y="30190"/>
                  </a:lnTo>
                  <a:lnTo>
                    <a:pt x="6056" y="30102"/>
                  </a:lnTo>
                  <a:lnTo>
                    <a:pt x="6714" y="29356"/>
                  </a:lnTo>
                  <a:lnTo>
                    <a:pt x="6758" y="29312"/>
                  </a:lnTo>
                  <a:lnTo>
                    <a:pt x="7636" y="26328"/>
                  </a:lnTo>
                  <a:lnTo>
                    <a:pt x="8426" y="23125"/>
                  </a:lnTo>
                  <a:lnTo>
                    <a:pt x="9128" y="21414"/>
                  </a:lnTo>
                  <a:lnTo>
                    <a:pt x="13033" y="15095"/>
                  </a:lnTo>
                  <a:lnTo>
                    <a:pt x="14262" y="12769"/>
                  </a:lnTo>
                  <a:lnTo>
                    <a:pt x="14262" y="12726"/>
                  </a:lnTo>
                  <a:lnTo>
                    <a:pt x="14700" y="10444"/>
                  </a:lnTo>
                  <a:lnTo>
                    <a:pt x="14744" y="10444"/>
                  </a:lnTo>
                  <a:lnTo>
                    <a:pt x="14920" y="7986"/>
                  </a:lnTo>
                  <a:lnTo>
                    <a:pt x="15271" y="6056"/>
                  </a:lnTo>
                  <a:lnTo>
                    <a:pt x="16719" y="3028"/>
                  </a:lnTo>
                  <a:lnTo>
                    <a:pt x="17992" y="264"/>
                  </a:lnTo>
                  <a:lnTo>
                    <a:pt x="17992" y="176"/>
                  </a:lnTo>
                  <a:lnTo>
                    <a:pt x="17992" y="132"/>
                  </a:lnTo>
                  <a:lnTo>
                    <a:pt x="17948" y="44"/>
                  </a:lnTo>
                  <a:lnTo>
                    <a:pt x="1790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4" name="Google Shape;5404;p168"/>
            <p:cNvSpPr/>
            <p:nvPr/>
          </p:nvSpPr>
          <p:spPr>
            <a:xfrm>
              <a:off x="2010875" y="1153275"/>
              <a:ext cx="468450" cy="980750"/>
            </a:xfrm>
            <a:custGeom>
              <a:avLst/>
              <a:gdLst/>
              <a:ahLst/>
              <a:cxnLst/>
              <a:rect l="l" t="t" r="r" b="b"/>
              <a:pathLst>
                <a:path w="18738" h="39230" extrusionOk="0">
                  <a:moveTo>
                    <a:pt x="18475" y="1"/>
                  </a:moveTo>
                  <a:lnTo>
                    <a:pt x="18431" y="45"/>
                  </a:lnTo>
                  <a:lnTo>
                    <a:pt x="18387" y="89"/>
                  </a:lnTo>
                  <a:lnTo>
                    <a:pt x="18387" y="176"/>
                  </a:lnTo>
                  <a:lnTo>
                    <a:pt x="18036" y="3424"/>
                  </a:lnTo>
                  <a:lnTo>
                    <a:pt x="16588" y="6407"/>
                  </a:lnTo>
                  <a:lnTo>
                    <a:pt x="14833" y="10050"/>
                  </a:lnTo>
                  <a:lnTo>
                    <a:pt x="14438" y="11410"/>
                  </a:lnTo>
                  <a:lnTo>
                    <a:pt x="14438" y="11454"/>
                  </a:lnTo>
                  <a:lnTo>
                    <a:pt x="14218" y="14920"/>
                  </a:lnTo>
                  <a:lnTo>
                    <a:pt x="13736" y="17070"/>
                  </a:lnTo>
                  <a:lnTo>
                    <a:pt x="12331" y="19703"/>
                  </a:lnTo>
                  <a:lnTo>
                    <a:pt x="10269" y="23038"/>
                  </a:lnTo>
                  <a:lnTo>
                    <a:pt x="8250" y="26329"/>
                  </a:lnTo>
                  <a:lnTo>
                    <a:pt x="7548" y="28128"/>
                  </a:lnTo>
                  <a:lnTo>
                    <a:pt x="7505" y="28128"/>
                  </a:lnTo>
                  <a:lnTo>
                    <a:pt x="6715" y="31683"/>
                  </a:lnTo>
                  <a:lnTo>
                    <a:pt x="5925" y="34579"/>
                  </a:lnTo>
                  <a:lnTo>
                    <a:pt x="3204" y="34886"/>
                  </a:lnTo>
                  <a:lnTo>
                    <a:pt x="3160" y="34930"/>
                  </a:lnTo>
                  <a:lnTo>
                    <a:pt x="1493" y="35500"/>
                  </a:lnTo>
                  <a:lnTo>
                    <a:pt x="1405" y="35544"/>
                  </a:lnTo>
                  <a:lnTo>
                    <a:pt x="791" y="36422"/>
                  </a:lnTo>
                  <a:lnTo>
                    <a:pt x="747" y="36422"/>
                  </a:lnTo>
                  <a:lnTo>
                    <a:pt x="45" y="38265"/>
                  </a:lnTo>
                  <a:lnTo>
                    <a:pt x="45" y="38352"/>
                  </a:lnTo>
                  <a:lnTo>
                    <a:pt x="1" y="39054"/>
                  </a:lnTo>
                  <a:lnTo>
                    <a:pt x="1" y="39142"/>
                  </a:lnTo>
                  <a:lnTo>
                    <a:pt x="45" y="39186"/>
                  </a:lnTo>
                  <a:lnTo>
                    <a:pt x="89" y="39230"/>
                  </a:lnTo>
                  <a:lnTo>
                    <a:pt x="176" y="39230"/>
                  </a:lnTo>
                  <a:lnTo>
                    <a:pt x="308" y="39186"/>
                  </a:lnTo>
                  <a:lnTo>
                    <a:pt x="352" y="39098"/>
                  </a:lnTo>
                  <a:lnTo>
                    <a:pt x="396" y="38396"/>
                  </a:lnTo>
                  <a:lnTo>
                    <a:pt x="1054" y="36597"/>
                  </a:lnTo>
                  <a:lnTo>
                    <a:pt x="1668" y="35807"/>
                  </a:lnTo>
                  <a:lnTo>
                    <a:pt x="3248" y="35237"/>
                  </a:lnTo>
                  <a:lnTo>
                    <a:pt x="6100" y="34886"/>
                  </a:lnTo>
                  <a:lnTo>
                    <a:pt x="6188" y="34842"/>
                  </a:lnTo>
                  <a:lnTo>
                    <a:pt x="6232" y="34754"/>
                  </a:lnTo>
                  <a:lnTo>
                    <a:pt x="7066" y="31770"/>
                  </a:lnTo>
                  <a:lnTo>
                    <a:pt x="7856" y="28216"/>
                  </a:lnTo>
                  <a:lnTo>
                    <a:pt x="8558" y="26461"/>
                  </a:lnTo>
                  <a:lnTo>
                    <a:pt x="10532" y="23214"/>
                  </a:lnTo>
                  <a:lnTo>
                    <a:pt x="12639" y="19879"/>
                  </a:lnTo>
                  <a:lnTo>
                    <a:pt x="14043" y="17202"/>
                  </a:lnTo>
                  <a:lnTo>
                    <a:pt x="14087" y="17158"/>
                  </a:lnTo>
                  <a:lnTo>
                    <a:pt x="14569" y="15008"/>
                  </a:lnTo>
                  <a:lnTo>
                    <a:pt x="14569" y="14964"/>
                  </a:lnTo>
                  <a:lnTo>
                    <a:pt x="14789" y="11498"/>
                  </a:lnTo>
                  <a:lnTo>
                    <a:pt x="15140" y="10181"/>
                  </a:lnTo>
                  <a:lnTo>
                    <a:pt x="16895" y="6583"/>
                  </a:lnTo>
                  <a:lnTo>
                    <a:pt x="18343" y="3555"/>
                  </a:lnTo>
                  <a:lnTo>
                    <a:pt x="18387" y="3511"/>
                  </a:lnTo>
                  <a:lnTo>
                    <a:pt x="18738" y="220"/>
                  </a:lnTo>
                  <a:lnTo>
                    <a:pt x="18738" y="133"/>
                  </a:lnTo>
                  <a:lnTo>
                    <a:pt x="18694" y="89"/>
                  </a:lnTo>
                  <a:lnTo>
                    <a:pt x="18650" y="45"/>
                  </a:lnTo>
                  <a:lnTo>
                    <a:pt x="1856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5" name="Google Shape;5405;p168"/>
            <p:cNvSpPr/>
            <p:nvPr/>
          </p:nvSpPr>
          <p:spPr>
            <a:xfrm>
              <a:off x="1860600" y="1609650"/>
              <a:ext cx="307175" cy="510125"/>
            </a:xfrm>
            <a:custGeom>
              <a:avLst/>
              <a:gdLst/>
              <a:ahLst/>
              <a:cxnLst/>
              <a:rect l="l" t="t" r="r" b="b"/>
              <a:pathLst>
                <a:path w="12287" h="20405" extrusionOk="0">
                  <a:moveTo>
                    <a:pt x="12067" y="0"/>
                  </a:moveTo>
                  <a:lnTo>
                    <a:pt x="12024" y="44"/>
                  </a:lnTo>
                  <a:lnTo>
                    <a:pt x="11980" y="88"/>
                  </a:lnTo>
                  <a:lnTo>
                    <a:pt x="8469" y="5529"/>
                  </a:lnTo>
                  <a:lnTo>
                    <a:pt x="6363" y="8425"/>
                  </a:lnTo>
                  <a:lnTo>
                    <a:pt x="4608" y="11365"/>
                  </a:lnTo>
                  <a:lnTo>
                    <a:pt x="2721" y="13998"/>
                  </a:lnTo>
                  <a:lnTo>
                    <a:pt x="2721" y="14042"/>
                  </a:lnTo>
                  <a:lnTo>
                    <a:pt x="1273" y="16806"/>
                  </a:lnTo>
                  <a:lnTo>
                    <a:pt x="1273" y="16850"/>
                  </a:lnTo>
                  <a:lnTo>
                    <a:pt x="0" y="20141"/>
                  </a:lnTo>
                  <a:lnTo>
                    <a:pt x="0" y="20229"/>
                  </a:lnTo>
                  <a:lnTo>
                    <a:pt x="0" y="20273"/>
                  </a:lnTo>
                  <a:lnTo>
                    <a:pt x="44" y="20361"/>
                  </a:lnTo>
                  <a:lnTo>
                    <a:pt x="88" y="20404"/>
                  </a:lnTo>
                  <a:lnTo>
                    <a:pt x="176" y="20404"/>
                  </a:lnTo>
                  <a:lnTo>
                    <a:pt x="264" y="20361"/>
                  </a:lnTo>
                  <a:lnTo>
                    <a:pt x="307" y="20273"/>
                  </a:lnTo>
                  <a:lnTo>
                    <a:pt x="1580" y="16982"/>
                  </a:lnTo>
                  <a:lnTo>
                    <a:pt x="3028" y="14173"/>
                  </a:lnTo>
                  <a:lnTo>
                    <a:pt x="4915" y="11541"/>
                  </a:lnTo>
                  <a:lnTo>
                    <a:pt x="6670" y="8645"/>
                  </a:lnTo>
                  <a:lnTo>
                    <a:pt x="8776" y="5705"/>
                  </a:lnTo>
                  <a:lnTo>
                    <a:pt x="12243" y="263"/>
                  </a:lnTo>
                  <a:lnTo>
                    <a:pt x="12287" y="176"/>
                  </a:lnTo>
                  <a:lnTo>
                    <a:pt x="12287" y="132"/>
                  </a:lnTo>
                  <a:lnTo>
                    <a:pt x="12243" y="88"/>
                  </a:lnTo>
                  <a:lnTo>
                    <a:pt x="1219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6" name="Google Shape;5406;p168"/>
            <p:cNvSpPr/>
            <p:nvPr/>
          </p:nvSpPr>
          <p:spPr>
            <a:xfrm>
              <a:off x="3805600" y="1948625"/>
              <a:ext cx="105350" cy="186500"/>
            </a:xfrm>
            <a:custGeom>
              <a:avLst/>
              <a:gdLst/>
              <a:ahLst/>
              <a:cxnLst/>
              <a:rect l="l" t="t" r="r" b="b"/>
              <a:pathLst>
                <a:path w="4214" h="7460" extrusionOk="0">
                  <a:moveTo>
                    <a:pt x="1317" y="483"/>
                  </a:moveTo>
                  <a:lnTo>
                    <a:pt x="3599" y="4037"/>
                  </a:lnTo>
                  <a:lnTo>
                    <a:pt x="3818" y="4695"/>
                  </a:lnTo>
                  <a:lnTo>
                    <a:pt x="3511" y="6758"/>
                  </a:lnTo>
                  <a:lnTo>
                    <a:pt x="2809" y="7109"/>
                  </a:lnTo>
                  <a:lnTo>
                    <a:pt x="2238" y="6802"/>
                  </a:lnTo>
                  <a:lnTo>
                    <a:pt x="1273" y="5705"/>
                  </a:lnTo>
                  <a:lnTo>
                    <a:pt x="395" y="3993"/>
                  </a:lnTo>
                  <a:lnTo>
                    <a:pt x="352" y="2238"/>
                  </a:lnTo>
                  <a:lnTo>
                    <a:pt x="1185" y="702"/>
                  </a:lnTo>
                  <a:lnTo>
                    <a:pt x="1317" y="483"/>
                  </a:lnTo>
                  <a:close/>
                  <a:moveTo>
                    <a:pt x="1273" y="0"/>
                  </a:moveTo>
                  <a:lnTo>
                    <a:pt x="1185" y="88"/>
                  </a:lnTo>
                  <a:lnTo>
                    <a:pt x="878" y="483"/>
                  </a:lnTo>
                  <a:lnTo>
                    <a:pt x="878" y="527"/>
                  </a:lnTo>
                  <a:lnTo>
                    <a:pt x="0" y="2150"/>
                  </a:lnTo>
                  <a:lnTo>
                    <a:pt x="0" y="2238"/>
                  </a:lnTo>
                  <a:lnTo>
                    <a:pt x="88" y="4081"/>
                  </a:lnTo>
                  <a:lnTo>
                    <a:pt x="88" y="4125"/>
                  </a:lnTo>
                  <a:lnTo>
                    <a:pt x="1010" y="5880"/>
                  </a:lnTo>
                  <a:lnTo>
                    <a:pt x="1010" y="5924"/>
                  </a:lnTo>
                  <a:lnTo>
                    <a:pt x="1975" y="7065"/>
                  </a:lnTo>
                  <a:lnTo>
                    <a:pt x="2019" y="7109"/>
                  </a:lnTo>
                  <a:lnTo>
                    <a:pt x="2765" y="7460"/>
                  </a:lnTo>
                  <a:lnTo>
                    <a:pt x="2897" y="7460"/>
                  </a:lnTo>
                  <a:lnTo>
                    <a:pt x="3730" y="7065"/>
                  </a:lnTo>
                  <a:lnTo>
                    <a:pt x="3818" y="6977"/>
                  </a:lnTo>
                  <a:lnTo>
                    <a:pt x="3862" y="6933"/>
                  </a:lnTo>
                  <a:lnTo>
                    <a:pt x="4213" y="4739"/>
                  </a:lnTo>
                  <a:lnTo>
                    <a:pt x="4169" y="4651"/>
                  </a:lnTo>
                  <a:lnTo>
                    <a:pt x="3906" y="3906"/>
                  </a:lnTo>
                  <a:lnTo>
                    <a:pt x="3906" y="3862"/>
                  </a:lnTo>
                  <a:lnTo>
                    <a:pt x="1492" y="88"/>
                  </a:lnTo>
                  <a:lnTo>
                    <a:pt x="1405" y="44"/>
                  </a:lnTo>
                  <a:lnTo>
                    <a:pt x="131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7" name="Google Shape;5407;p168"/>
            <p:cNvSpPr/>
            <p:nvPr/>
          </p:nvSpPr>
          <p:spPr>
            <a:xfrm>
              <a:off x="3788050" y="1933250"/>
              <a:ext cx="133850" cy="229300"/>
            </a:xfrm>
            <a:custGeom>
              <a:avLst/>
              <a:gdLst/>
              <a:ahLst/>
              <a:cxnLst/>
              <a:rect l="l" t="t" r="r" b="b"/>
              <a:pathLst>
                <a:path w="5354" h="9172" extrusionOk="0">
                  <a:moveTo>
                    <a:pt x="2194" y="352"/>
                  </a:moveTo>
                  <a:lnTo>
                    <a:pt x="2633" y="484"/>
                  </a:lnTo>
                  <a:lnTo>
                    <a:pt x="4520" y="3994"/>
                  </a:lnTo>
                  <a:lnTo>
                    <a:pt x="5003" y="5003"/>
                  </a:lnTo>
                  <a:lnTo>
                    <a:pt x="4871" y="7153"/>
                  </a:lnTo>
                  <a:lnTo>
                    <a:pt x="4608" y="8163"/>
                  </a:lnTo>
                  <a:lnTo>
                    <a:pt x="4257" y="8557"/>
                  </a:lnTo>
                  <a:lnTo>
                    <a:pt x="3467" y="8821"/>
                  </a:lnTo>
                  <a:lnTo>
                    <a:pt x="2897" y="8426"/>
                  </a:lnTo>
                  <a:lnTo>
                    <a:pt x="1317" y="6451"/>
                  </a:lnTo>
                  <a:lnTo>
                    <a:pt x="483" y="4696"/>
                  </a:lnTo>
                  <a:lnTo>
                    <a:pt x="351" y="3862"/>
                  </a:lnTo>
                  <a:lnTo>
                    <a:pt x="395" y="2765"/>
                  </a:lnTo>
                  <a:lnTo>
                    <a:pt x="790" y="1800"/>
                  </a:lnTo>
                  <a:lnTo>
                    <a:pt x="1624" y="659"/>
                  </a:lnTo>
                  <a:lnTo>
                    <a:pt x="2194" y="352"/>
                  </a:lnTo>
                  <a:close/>
                  <a:moveTo>
                    <a:pt x="2063" y="1"/>
                  </a:moveTo>
                  <a:lnTo>
                    <a:pt x="1448" y="352"/>
                  </a:lnTo>
                  <a:lnTo>
                    <a:pt x="1361" y="440"/>
                  </a:lnTo>
                  <a:lnTo>
                    <a:pt x="483" y="1624"/>
                  </a:lnTo>
                  <a:lnTo>
                    <a:pt x="483" y="1668"/>
                  </a:lnTo>
                  <a:lnTo>
                    <a:pt x="88" y="2678"/>
                  </a:lnTo>
                  <a:lnTo>
                    <a:pt x="44" y="2721"/>
                  </a:lnTo>
                  <a:lnTo>
                    <a:pt x="0" y="3862"/>
                  </a:lnTo>
                  <a:lnTo>
                    <a:pt x="0" y="3906"/>
                  </a:lnTo>
                  <a:lnTo>
                    <a:pt x="176" y="4784"/>
                  </a:lnTo>
                  <a:lnTo>
                    <a:pt x="176" y="4828"/>
                  </a:lnTo>
                  <a:lnTo>
                    <a:pt x="1010" y="6583"/>
                  </a:lnTo>
                  <a:lnTo>
                    <a:pt x="1054" y="6627"/>
                  </a:lnTo>
                  <a:lnTo>
                    <a:pt x="2633" y="8689"/>
                  </a:lnTo>
                  <a:lnTo>
                    <a:pt x="2677" y="8733"/>
                  </a:lnTo>
                  <a:lnTo>
                    <a:pt x="3335" y="9128"/>
                  </a:lnTo>
                  <a:lnTo>
                    <a:pt x="3467" y="9172"/>
                  </a:lnTo>
                  <a:lnTo>
                    <a:pt x="3511" y="9172"/>
                  </a:lnTo>
                  <a:lnTo>
                    <a:pt x="4432" y="8865"/>
                  </a:lnTo>
                  <a:lnTo>
                    <a:pt x="4520" y="8821"/>
                  </a:lnTo>
                  <a:lnTo>
                    <a:pt x="4915" y="8338"/>
                  </a:lnTo>
                  <a:lnTo>
                    <a:pt x="4959" y="8250"/>
                  </a:lnTo>
                  <a:lnTo>
                    <a:pt x="5222" y="7241"/>
                  </a:lnTo>
                  <a:lnTo>
                    <a:pt x="5222" y="7197"/>
                  </a:lnTo>
                  <a:lnTo>
                    <a:pt x="5354" y="5003"/>
                  </a:lnTo>
                  <a:lnTo>
                    <a:pt x="5354" y="4915"/>
                  </a:lnTo>
                  <a:lnTo>
                    <a:pt x="4871" y="3862"/>
                  </a:lnTo>
                  <a:lnTo>
                    <a:pt x="2897" y="264"/>
                  </a:lnTo>
                  <a:lnTo>
                    <a:pt x="2853" y="176"/>
                  </a:lnTo>
                  <a:lnTo>
                    <a:pt x="2809" y="176"/>
                  </a:lnTo>
                  <a:lnTo>
                    <a:pt x="219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8" name="Google Shape;5408;p168"/>
            <p:cNvSpPr/>
            <p:nvPr/>
          </p:nvSpPr>
          <p:spPr>
            <a:xfrm>
              <a:off x="3671775" y="2997350"/>
              <a:ext cx="187600" cy="399350"/>
            </a:xfrm>
            <a:custGeom>
              <a:avLst/>
              <a:gdLst/>
              <a:ahLst/>
              <a:cxnLst/>
              <a:rect l="l" t="t" r="r" b="b"/>
              <a:pathLst>
                <a:path w="7504" h="15974" extrusionOk="0">
                  <a:moveTo>
                    <a:pt x="1843" y="1"/>
                  </a:moveTo>
                  <a:lnTo>
                    <a:pt x="1755" y="45"/>
                  </a:lnTo>
                  <a:lnTo>
                    <a:pt x="790" y="615"/>
                  </a:lnTo>
                  <a:lnTo>
                    <a:pt x="746" y="703"/>
                  </a:lnTo>
                  <a:lnTo>
                    <a:pt x="176" y="1712"/>
                  </a:lnTo>
                  <a:lnTo>
                    <a:pt x="176" y="1756"/>
                  </a:lnTo>
                  <a:lnTo>
                    <a:pt x="0" y="2941"/>
                  </a:lnTo>
                  <a:lnTo>
                    <a:pt x="0" y="2985"/>
                  </a:lnTo>
                  <a:lnTo>
                    <a:pt x="351" y="5530"/>
                  </a:lnTo>
                  <a:lnTo>
                    <a:pt x="395" y="5617"/>
                  </a:lnTo>
                  <a:lnTo>
                    <a:pt x="1185" y="6890"/>
                  </a:lnTo>
                  <a:lnTo>
                    <a:pt x="1229" y="6890"/>
                  </a:lnTo>
                  <a:lnTo>
                    <a:pt x="4783" y="10751"/>
                  </a:lnTo>
                  <a:lnTo>
                    <a:pt x="4432" y="11848"/>
                  </a:lnTo>
                  <a:lnTo>
                    <a:pt x="4169" y="12726"/>
                  </a:lnTo>
                  <a:lnTo>
                    <a:pt x="3467" y="13516"/>
                  </a:lnTo>
                  <a:lnTo>
                    <a:pt x="2150" y="14920"/>
                  </a:lnTo>
                  <a:lnTo>
                    <a:pt x="1009" y="15622"/>
                  </a:lnTo>
                  <a:lnTo>
                    <a:pt x="922" y="15666"/>
                  </a:lnTo>
                  <a:lnTo>
                    <a:pt x="922" y="15754"/>
                  </a:lnTo>
                  <a:lnTo>
                    <a:pt x="922" y="15798"/>
                  </a:lnTo>
                  <a:lnTo>
                    <a:pt x="922" y="15885"/>
                  </a:lnTo>
                  <a:lnTo>
                    <a:pt x="1009" y="15929"/>
                  </a:lnTo>
                  <a:lnTo>
                    <a:pt x="1097" y="15973"/>
                  </a:lnTo>
                  <a:lnTo>
                    <a:pt x="1185" y="15929"/>
                  </a:lnTo>
                  <a:lnTo>
                    <a:pt x="2370" y="15227"/>
                  </a:lnTo>
                  <a:lnTo>
                    <a:pt x="2413" y="15183"/>
                  </a:lnTo>
                  <a:lnTo>
                    <a:pt x="3598" y="13911"/>
                  </a:lnTo>
                  <a:lnTo>
                    <a:pt x="4213" y="13209"/>
                  </a:lnTo>
                  <a:lnTo>
                    <a:pt x="4432" y="12902"/>
                  </a:lnTo>
                  <a:lnTo>
                    <a:pt x="4476" y="12770"/>
                  </a:lnTo>
                  <a:lnTo>
                    <a:pt x="4739" y="11980"/>
                  </a:lnTo>
                  <a:lnTo>
                    <a:pt x="5178" y="10795"/>
                  </a:lnTo>
                  <a:lnTo>
                    <a:pt x="5178" y="10664"/>
                  </a:lnTo>
                  <a:lnTo>
                    <a:pt x="5134" y="10576"/>
                  </a:lnTo>
                  <a:lnTo>
                    <a:pt x="1492" y="6671"/>
                  </a:lnTo>
                  <a:lnTo>
                    <a:pt x="702" y="5442"/>
                  </a:lnTo>
                  <a:lnTo>
                    <a:pt x="351" y="2941"/>
                  </a:lnTo>
                  <a:lnTo>
                    <a:pt x="527" y="1844"/>
                  </a:lnTo>
                  <a:lnTo>
                    <a:pt x="1009" y="878"/>
                  </a:lnTo>
                  <a:lnTo>
                    <a:pt x="1887" y="352"/>
                  </a:lnTo>
                  <a:lnTo>
                    <a:pt x="2150" y="352"/>
                  </a:lnTo>
                  <a:lnTo>
                    <a:pt x="3642" y="1449"/>
                  </a:lnTo>
                  <a:lnTo>
                    <a:pt x="5485" y="3380"/>
                  </a:lnTo>
                  <a:lnTo>
                    <a:pt x="7021" y="5837"/>
                  </a:lnTo>
                  <a:lnTo>
                    <a:pt x="7153" y="9040"/>
                  </a:lnTo>
                  <a:lnTo>
                    <a:pt x="7196" y="9128"/>
                  </a:lnTo>
                  <a:lnTo>
                    <a:pt x="7240" y="9172"/>
                  </a:lnTo>
                  <a:lnTo>
                    <a:pt x="7284" y="9216"/>
                  </a:lnTo>
                  <a:lnTo>
                    <a:pt x="7416" y="9216"/>
                  </a:lnTo>
                  <a:lnTo>
                    <a:pt x="7460" y="9172"/>
                  </a:lnTo>
                  <a:lnTo>
                    <a:pt x="7504" y="9084"/>
                  </a:lnTo>
                  <a:lnTo>
                    <a:pt x="7504" y="9040"/>
                  </a:lnTo>
                  <a:lnTo>
                    <a:pt x="7372" y="5749"/>
                  </a:lnTo>
                  <a:lnTo>
                    <a:pt x="7328" y="5661"/>
                  </a:lnTo>
                  <a:lnTo>
                    <a:pt x="5748" y="3160"/>
                  </a:lnTo>
                  <a:lnTo>
                    <a:pt x="5748" y="3116"/>
                  </a:lnTo>
                  <a:lnTo>
                    <a:pt x="3905" y="1186"/>
                  </a:lnTo>
                  <a:lnTo>
                    <a:pt x="3862" y="1186"/>
                  </a:lnTo>
                  <a:lnTo>
                    <a:pt x="2326" y="45"/>
                  </a:lnTo>
                  <a:lnTo>
                    <a:pt x="2238" y="45"/>
                  </a:lnTo>
                  <a:lnTo>
                    <a:pt x="184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9" name="Google Shape;5409;p168"/>
            <p:cNvSpPr/>
            <p:nvPr/>
          </p:nvSpPr>
          <p:spPr>
            <a:xfrm>
              <a:off x="3577425" y="2967725"/>
              <a:ext cx="311575" cy="471750"/>
            </a:xfrm>
            <a:custGeom>
              <a:avLst/>
              <a:gdLst/>
              <a:ahLst/>
              <a:cxnLst/>
              <a:rect l="l" t="t" r="r" b="b"/>
              <a:pathLst>
                <a:path w="12463" h="18870" extrusionOk="0">
                  <a:moveTo>
                    <a:pt x="5529" y="1"/>
                  </a:moveTo>
                  <a:lnTo>
                    <a:pt x="4257" y="791"/>
                  </a:lnTo>
                  <a:lnTo>
                    <a:pt x="4213" y="835"/>
                  </a:lnTo>
                  <a:lnTo>
                    <a:pt x="3730" y="1449"/>
                  </a:lnTo>
                  <a:lnTo>
                    <a:pt x="3730" y="1493"/>
                  </a:lnTo>
                  <a:lnTo>
                    <a:pt x="3204" y="3248"/>
                  </a:lnTo>
                  <a:lnTo>
                    <a:pt x="3160" y="3292"/>
                  </a:lnTo>
                  <a:lnTo>
                    <a:pt x="3204" y="4696"/>
                  </a:lnTo>
                  <a:lnTo>
                    <a:pt x="3247" y="4740"/>
                  </a:lnTo>
                  <a:lnTo>
                    <a:pt x="4037" y="7592"/>
                  </a:lnTo>
                  <a:lnTo>
                    <a:pt x="4081" y="7636"/>
                  </a:lnTo>
                  <a:lnTo>
                    <a:pt x="6056" y="10225"/>
                  </a:lnTo>
                  <a:lnTo>
                    <a:pt x="6582" y="11498"/>
                  </a:lnTo>
                  <a:lnTo>
                    <a:pt x="6539" y="12156"/>
                  </a:lnTo>
                  <a:lnTo>
                    <a:pt x="5661" y="14306"/>
                  </a:lnTo>
                  <a:lnTo>
                    <a:pt x="44" y="18518"/>
                  </a:lnTo>
                  <a:lnTo>
                    <a:pt x="0" y="18606"/>
                  </a:lnTo>
                  <a:lnTo>
                    <a:pt x="0" y="18650"/>
                  </a:lnTo>
                  <a:lnTo>
                    <a:pt x="0" y="18738"/>
                  </a:lnTo>
                  <a:lnTo>
                    <a:pt x="0" y="18782"/>
                  </a:lnTo>
                  <a:lnTo>
                    <a:pt x="88" y="18826"/>
                  </a:lnTo>
                  <a:lnTo>
                    <a:pt x="176" y="18870"/>
                  </a:lnTo>
                  <a:lnTo>
                    <a:pt x="264" y="18826"/>
                  </a:lnTo>
                  <a:lnTo>
                    <a:pt x="5924" y="14569"/>
                  </a:lnTo>
                  <a:lnTo>
                    <a:pt x="5968" y="14481"/>
                  </a:lnTo>
                  <a:lnTo>
                    <a:pt x="6890" y="12244"/>
                  </a:lnTo>
                  <a:lnTo>
                    <a:pt x="6890" y="12200"/>
                  </a:lnTo>
                  <a:lnTo>
                    <a:pt x="6933" y="11498"/>
                  </a:lnTo>
                  <a:lnTo>
                    <a:pt x="6890" y="11410"/>
                  </a:lnTo>
                  <a:lnTo>
                    <a:pt x="6407" y="10093"/>
                  </a:lnTo>
                  <a:lnTo>
                    <a:pt x="6363" y="10050"/>
                  </a:lnTo>
                  <a:lnTo>
                    <a:pt x="4388" y="7461"/>
                  </a:lnTo>
                  <a:lnTo>
                    <a:pt x="3555" y="4696"/>
                  </a:lnTo>
                  <a:lnTo>
                    <a:pt x="3511" y="3336"/>
                  </a:lnTo>
                  <a:lnTo>
                    <a:pt x="4037" y="1625"/>
                  </a:lnTo>
                  <a:lnTo>
                    <a:pt x="4476" y="1098"/>
                  </a:lnTo>
                  <a:lnTo>
                    <a:pt x="5617" y="352"/>
                  </a:lnTo>
                  <a:lnTo>
                    <a:pt x="9391" y="2678"/>
                  </a:lnTo>
                  <a:lnTo>
                    <a:pt x="11848" y="5925"/>
                  </a:lnTo>
                  <a:lnTo>
                    <a:pt x="12111" y="7724"/>
                  </a:lnTo>
                  <a:lnTo>
                    <a:pt x="12024" y="10620"/>
                  </a:lnTo>
                  <a:lnTo>
                    <a:pt x="12024" y="10708"/>
                  </a:lnTo>
                  <a:lnTo>
                    <a:pt x="12067" y="10752"/>
                  </a:lnTo>
                  <a:lnTo>
                    <a:pt x="12111" y="10796"/>
                  </a:lnTo>
                  <a:lnTo>
                    <a:pt x="12199" y="10796"/>
                  </a:lnTo>
                  <a:lnTo>
                    <a:pt x="12331" y="10752"/>
                  </a:lnTo>
                  <a:lnTo>
                    <a:pt x="12331" y="10708"/>
                  </a:lnTo>
                  <a:lnTo>
                    <a:pt x="12375" y="10620"/>
                  </a:lnTo>
                  <a:lnTo>
                    <a:pt x="12462" y="7724"/>
                  </a:lnTo>
                  <a:lnTo>
                    <a:pt x="12199" y="5837"/>
                  </a:lnTo>
                  <a:lnTo>
                    <a:pt x="12155" y="5749"/>
                  </a:lnTo>
                  <a:lnTo>
                    <a:pt x="9654" y="2458"/>
                  </a:lnTo>
                  <a:lnTo>
                    <a:pt x="9610" y="2414"/>
                  </a:lnTo>
                  <a:lnTo>
                    <a:pt x="570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0" name="Google Shape;5410;p168"/>
            <p:cNvSpPr/>
            <p:nvPr/>
          </p:nvSpPr>
          <p:spPr>
            <a:xfrm>
              <a:off x="3642150" y="2927150"/>
              <a:ext cx="329125" cy="352150"/>
            </a:xfrm>
            <a:custGeom>
              <a:avLst/>
              <a:gdLst/>
              <a:ahLst/>
              <a:cxnLst/>
              <a:rect l="l" t="t" r="r" b="b"/>
              <a:pathLst>
                <a:path w="13165" h="14086" extrusionOk="0">
                  <a:moveTo>
                    <a:pt x="5836" y="0"/>
                  </a:moveTo>
                  <a:lnTo>
                    <a:pt x="4257" y="176"/>
                  </a:lnTo>
                  <a:lnTo>
                    <a:pt x="3555" y="351"/>
                  </a:lnTo>
                  <a:lnTo>
                    <a:pt x="2940" y="527"/>
                  </a:lnTo>
                  <a:lnTo>
                    <a:pt x="2414" y="702"/>
                  </a:lnTo>
                  <a:lnTo>
                    <a:pt x="1931" y="922"/>
                  </a:lnTo>
                  <a:lnTo>
                    <a:pt x="1536" y="1185"/>
                  </a:lnTo>
                  <a:lnTo>
                    <a:pt x="1185" y="1492"/>
                  </a:lnTo>
                  <a:lnTo>
                    <a:pt x="878" y="1799"/>
                  </a:lnTo>
                  <a:lnTo>
                    <a:pt x="615" y="2151"/>
                  </a:lnTo>
                  <a:lnTo>
                    <a:pt x="439" y="2545"/>
                  </a:lnTo>
                  <a:lnTo>
                    <a:pt x="264" y="2984"/>
                  </a:lnTo>
                  <a:lnTo>
                    <a:pt x="132" y="3423"/>
                  </a:lnTo>
                  <a:lnTo>
                    <a:pt x="88" y="3950"/>
                  </a:lnTo>
                  <a:lnTo>
                    <a:pt x="0" y="4520"/>
                  </a:lnTo>
                  <a:lnTo>
                    <a:pt x="0" y="5091"/>
                  </a:lnTo>
                  <a:lnTo>
                    <a:pt x="0" y="6451"/>
                  </a:lnTo>
                  <a:lnTo>
                    <a:pt x="0" y="6495"/>
                  </a:lnTo>
                  <a:lnTo>
                    <a:pt x="702" y="8996"/>
                  </a:lnTo>
                  <a:lnTo>
                    <a:pt x="746" y="9084"/>
                  </a:lnTo>
                  <a:lnTo>
                    <a:pt x="2896" y="12155"/>
                  </a:lnTo>
                  <a:lnTo>
                    <a:pt x="2984" y="12989"/>
                  </a:lnTo>
                  <a:lnTo>
                    <a:pt x="2677" y="13603"/>
                  </a:lnTo>
                  <a:lnTo>
                    <a:pt x="2370" y="13779"/>
                  </a:lnTo>
                  <a:lnTo>
                    <a:pt x="2326" y="13823"/>
                  </a:lnTo>
                  <a:lnTo>
                    <a:pt x="2282" y="13867"/>
                  </a:lnTo>
                  <a:lnTo>
                    <a:pt x="2282" y="13954"/>
                  </a:lnTo>
                  <a:lnTo>
                    <a:pt x="2282" y="13998"/>
                  </a:lnTo>
                  <a:lnTo>
                    <a:pt x="2326" y="14086"/>
                  </a:lnTo>
                  <a:lnTo>
                    <a:pt x="2501" y="14086"/>
                  </a:lnTo>
                  <a:lnTo>
                    <a:pt x="2896" y="13910"/>
                  </a:lnTo>
                  <a:lnTo>
                    <a:pt x="2940" y="13823"/>
                  </a:lnTo>
                  <a:lnTo>
                    <a:pt x="3335" y="13077"/>
                  </a:lnTo>
                  <a:lnTo>
                    <a:pt x="3335" y="12989"/>
                  </a:lnTo>
                  <a:lnTo>
                    <a:pt x="3247" y="12067"/>
                  </a:lnTo>
                  <a:lnTo>
                    <a:pt x="3204" y="11980"/>
                  </a:lnTo>
                  <a:lnTo>
                    <a:pt x="1053" y="8908"/>
                  </a:lnTo>
                  <a:lnTo>
                    <a:pt x="351" y="6407"/>
                  </a:lnTo>
                  <a:lnTo>
                    <a:pt x="351" y="5178"/>
                  </a:lnTo>
                  <a:lnTo>
                    <a:pt x="351" y="4608"/>
                  </a:lnTo>
                  <a:lnTo>
                    <a:pt x="395" y="4081"/>
                  </a:lnTo>
                  <a:lnTo>
                    <a:pt x="439" y="3599"/>
                  </a:lnTo>
                  <a:lnTo>
                    <a:pt x="571" y="3160"/>
                  </a:lnTo>
                  <a:lnTo>
                    <a:pt x="702" y="2765"/>
                  </a:lnTo>
                  <a:lnTo>
                    <a:pt x="878" y="2414"/>
                  </a:lnTo>
                  <a:lnTo>
                    <a:pt x="1097" y="2063"/>
                  </a:lnTo>
                  <a:lnTo>
                    <a:pt x="1361" y="1756"/>
                  </a:lnTo>
                  <a:lnTo>
                    <a:pt x="1712" y="1492"/>
                  </a:lnTo>
                  <a:lnTo>
                    <a:pt x="2063" y="1273"/>
                  </a:lnTo>
                  <a:lnTo>
                    <a:pt x="2545" y="1054"/>
                  </a:lnTo>
                  <a:lnTo>
                    <a:pt x="3028" y="834"/>
                  </a:lnTo>
                  <a:lnTo>
                    <a:pt x="3642" y="702"/>
                  </a:lnTo>
                  <a:lnTo>
                    <a:pt x="4301" y="527"/>
                  </a:lnTo>
                  <a:lnTo>
                    <a:pt x="5836" y="351"/>
                  </a:lnTo>
                  <a:lnTo>
                    <a:pt x="6890" y="659"/>
                  </a:lnTo>
                  <a:lnTo>
                    <a:pt x="7855" y="1580"/>
                  </a:lnTo>
                  <a:lnTo>
                    <a:pt x="7899" y="1580"/>
                  </a:lnTo>
                  <a:lnTo>
                    <a:pt x="11102" y="3335"/>
                  </a:lnTo>
                  <a:lnTo>
                    <a:pt x="12901" y="4388"/>
                  </a:lnTo>
                  <a:lnTo>
                    <a:pt x="12989" y="4432"/>
                  </a:lnTo>
                  <a:lnTo>
                    <a:pt x="13033" y="4388"/>
                  </a:lnTo>
                  <a:lnTo>
                    <a:pt x="13077" y="4388"/>
                  </a:lnTo>
                  <a:lnTo>
                    <a:pt x="13164" y="4345"/>
                  </a:lnTo>
                  <a:lnTo>
                    <a:pt x="13164" y="4257"/>
                  </a:lnTo>
                  <a:lnTo>
                    <a:pt x="13164" y="4213"/>
                  </a:lnTo>
                  <a:lnTo>
                    <a:pt x="13121" y="4125"/>
                  </a:lnTo>
                  <a:lnTo>
                    <a:pt x="13077" y="4081"/>
                  </a:lnTo>
                  <a:lnTo>
                    <a:pt x="11278" y="3028"/>
                  </a:lnTo>
                  <a:lnTo>
                    <a:pt x="8074" y="1317"/>
                  </a:lnTo>
                  <a:lnTo>
                    <a:pt x="7109" y="395"/>
                  </a:lnTo>
                  <a:lnTo>
                    <a:pt x="7065" y="351"/>
                  </a:lnTo>
                  <a:lnTo>
                    <a:pt x="592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1" name="Google Shape;5411;p168"/>
            <p:cNvSpPr/>
            <p:nvPr/>
          </p:nvSpPr>
          <p:spPr>
            <a:xfrm>
              <a:off x="3625700" y="2886550"/>
              <a:ext cx="275375" cy="360950"/>
            </a:xfrm>
            <a:custGeom>
              <a:avLst/>
              <a:gdLst/>
              <a:ahLst/>
              <a:cxnLst/>
              <a:rect l="l" t="t" r="r" b="b"/>
              <a:pathLst>
                <a:path w="11015" h="14438" extrusionOk="0">
                  <a:moveTo>
                    <a:pt x="7767" y="1"/>
                  </a:moveTo>
                  <a:lnTo>
                    <a:pt x="4783" y="835"/>
                  </a:lnTo>
                  <a:lnTo>
                    <a:pt x="1360" y="1975"/>
                  </a:lnTo>
                  <a:lnTo>
                    <a:pt x="1273" y="2019"/>
                  </a:lnTo>
                  <a:lnTo>
                    <a:pt x="878" y="2458"/>
                  </a:lnTo>
                  <a:lnTo>
                    <a:pt x="878" y="2502"/>
                  </a:lnTo>
                  <a:lnTo>
                    <a:pt x="527" y="3248"/>
                  </a:lnTo>
                  <a:lnTo>
                    <a:pt x="527" y="3292"/>
                  </a:lnTo>
                  <a:lnTo>
                    <a:pt x="44" y="5925"/>
                  </a:lnTo>
                  <a:lnTo>
                    <a:pt x="0" y="5969"/>
                  </a:lnTo>
                  <a:lnTo>
                    <a:pt x="44" y="8250"/>
                  </a:lnTo>
                  <a:lnTo>
                    <a:pt x="88" y="8294"/>
                  </a:lnTo>
                  <a:lnTo>
                    <a:pt x="878" y="10795"/>
                  </a:lnTo>
                  <a:lnTo>
                    <a:pt x="878" y="10839"/>
                  </a:lnTo>
                  <a:lnTo>
                    <a:pt x="2721" y="13648"/>
                  </a:lnTo>
                  <a:lnTo>
                    <a:pt x="2721" y="13911"/>
                  </a:lnTo>
                  <a:lnTo>
                    <a:pt x="2457" y="14130"/>
                  </a:lnTo>
                  <a:lnTo>
                    <a:pt x="2414" y="14174"/>
                  </a:lnTo>
                  <a:lnTo>
                    <a:pt x="2370" y="14262"/>
                  </a:lnTo>
                  <a:lnTo>
                    <a:pt x="2414" y="14306"/>
                  </a:lnTo>
                  <a:lnTo>
                    <a:pt x="2414" y="14394"/>
                  </a:lnTo>
                  <a:lnTo>
                    <a:pt x="2501" y="14437"/>
                  </a:lnTo>
                  <a:lnTo>
                    <a:pt x="2545" y="14437"/>
                  </a:lnTo>
                  <a:lnTo>
                    <a:pt x="2677" y="14394"/>
                  </a:lnTo>
                  <a:lnTo>
                    <a:pt x="2984" y="14130"/>
                  </a:lnTo>
                  <a:lnTo>
                    <a:pt x="3028" y="14086"/>
                  </a:lnTo>
                  <a:lnTo>
                    <a:pt x="3028" y="14043"/>
                  </a:lnTo>
                  <a:lnTo>
                    <a:pt x="3072" y="13604"/>
                  </a:lnTo>
                  <a:lnTo>
                    <a:pt x="3072" y="13516"/>
                  </a:lnTo>
                  <a:lnTo>
                    <a:pt x="1185" y="10664"/>
                  </a:lnTo>
                  <a:lnTo>
                    <a:pt x="395" y="8206"/>
                  </a:lnTo>
                  <a:lnTo>
                    <a:pt x="351" y="5969"/>
                  </a:lnTo>
                  <a:lnTo>
                    <a:pt x="834" y="3380"/>
                  </a:lnTo>
                  <a:lnTo>
                    <a:pt x="1185" y="2678"/>
                  </a:lnTo>
                  <a:lnTo>
                    <a:pt x="1492" y="2326"/>
                  </a:lnTo>
                  <a:lnTo>
                    <a:pt x="4915" y="1142"/>
                  </a:lnTo>
                  <a:lnTo>
                    <a:pt x="7811" y="352"/>
                  </a:lnTo>
                  <a:lnTo>
                    <a:pt x="10751" y="1317"/>
                  </a:lnTo>
                  <a:lnTo>
                    <a:pt x="10839" y="1361"/>
                  </a:lnTo>
                  <a:lnTo>
                    <a:pt x="10882" y="1317"/>
                  </a:lnTo>
                  <a:lnTo>
                    <a:pt x="10970" y="1273"/>
                  </a:lnTo>
                  <a:lnTo>
                    <a:pt x="10970" y="1229"/>
                  </a:lnTo>
                  <a:lnTo>
                    <a:pt x="11014" y="1142"/>
                  </a:lnTo>
                  <a:lnTo>
                    <a:pt x="10970" y="1098"/>
                  </a:lnTo>
                  <a:lnTo>
                    <a:pt x="10926" y="1054"/>
                  </a:lnTo>
                  <a:lnTo>
                    <a:pt x="10882" y="1010"/>
                  </a:lnTo>
                  <a:lnTo>
                    <a:pt x="785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2" name="Google Shape;5412;p168"/>
            <p:cNvSpPr/>
            <p:nvPr/>
          </p:nvSpPr>
          <p:spPr>
            <a:xfrm>
              <a:off x="3703575" y="3053300"/>
              <a:ext cx="118500" cy="174450"/>
            </a:xfrm>
            <a:custGeom>
              <a:avLst/>
              <a:gdLst/>
              <a:ahLst/>
              <a:cxnLst/>
              <a:rect l="l" t="t" r="r" b="b"/>
              <a:pathLst>
                <a:path w="4740" h="6978" extrusionOk="0">
                  <a:moveTo>
                    <a:pt x="966" y="352"/>
                  </a:moveTo>
                  <a:lnTo>
                    <a:pt x="1624" y="527"/>
                  </a:lnTo>
                  <a:lnTo>
                    <a:pt x="2765" y="1405"/>
                  </a:lnTo>
                  <a:lnTo>
                    <a:pt x="3950" y="2897"/>
                  </a:lnTo>
                  <a:lnTo>
                    <a:pt x="4389" y="4564"/>
                  </a:lnTo>
                  <a:lnTo>
                    <a:pt x="3906" y="6276"/>
                  </a:lnTo>
                  <a:lnTo>
                    <a:pt x="3818" y="6495"/>
                  </a:lnTo>
                  <a:lnTo>
                    <a:pt x="878" y="3511"/>
                  </a:lnTo>
                  <a:lnTo>
                    <a:pt x="483" y="2897"/>
                  </a:lnTo>
                  <a:lnTo>
                    <a:pt x="352" y="834"/>
                  </a:lnTo>
                  <a:lnTo>
                    <a:pt x="966" y="352"/>
                  </a:lnTo>
                  <a:close/>
                  <a:moveTo>
                    <a:pt x="878" y="1"/>
                  </a:moveTo>
                  <a:lnTo>
                    <a:pt x="790" y="45"/>
                  </a:lnTo>
                  <a:lnTo>
                    <a:pt x="88" y="615"/>
                  </a:lnTo>
                  <a:lnTo>
                    <a:pt x="1" y="659"/>
                  </a:lnTo>
                  <a:lnTo>
                    <a:pt x="1" y="747"/>
                  </a:lnTo>
                  <a:lnTo>
                    <a:pt x="132" y="2985"/>
                  </a:lnTo>
                  <a:lnTo>
                    <a:pt x="132" y="3072"/>
                  </a:lnTo>
                  <a:lnTo>
                    <a:pt x="571" y="3730"/>
                  </a:lnTo>
                  <a:lnTo>
                    <a:pt x="615" y="3774"/>
                  </a:lnTo>
                  <a:lnTo>
                    <a:pt x="3774" y="6934"/>
                  </a:lnTo>
                  <a:lnTo>
                    <a:pt x="3818" y="6978"/>
                  </a:lnTo>
                  <a:lnTo>
                    <a:pt x="3994" y="6978"/>
                  </a:lnTo>
                  <a:lnTo>
                    <a:pt x="4038" y="6890"/>
                  </a:lnTo>
                  <a:lnTo>
                    <a:pt x="4257" y="6407"/>
                  </a:lnTo>
                  <a:lnTo>
                    <a:pt x="4257" y="6363"/>
                  </a:lnTo>
                  <a:lnTo>
                    <a:pt x="4740" y="4608"/>
                  </a:lnTo>
                  <a:lnTo>
                    <a:pt x="4740" y="4520"/>
                  </a:lnTo>
                  <a:lnTo>
                    <a:pt x="4301" y="2765"/>
                  </a:lnTo>
                  <a:lnTo>
                    <a:pt x="4257" y="2677"/>
                  </a:lnTo>
                  <a:lnTo>
                    <a:pt x="3028" y="1185"/>
                  </a:lnTo>
                  <a:lnTo>
                    <a:pt x="2984" y="1142"/>
                  </a:lnTo>
                  <a:lnTo>
                    <a:pt x="1800" y="220"/>
                  </a:lnTo>
                  <a:lnTo>
                    <a:pt x="1756" y="176"/>
                  </a:lnTo>
                  <a:lnTo>
                    <a:pt x="96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3" name="Google Shape;5413;p168"/>
            <p:cNvSpPr/>
            <p:nvPr/>
          </p:nvSpPr>
          <p:spPr>
            <a:xfrm>
              <a:off x="3689325" y="3025875"/>
              <a:ext cx="149200" cy="218325"/>
            </a:xfrm>
            <a:custGeom>
              <a:avLst/>
              <a:gdLst/>
              <a:ahLst/>
              <a:cxnLst/>
              <a:rect l="l" t="t" r="r" b="b"/>
              <a:pathLst>
                <a:path w="5968" h="8733" extrusionOk="0">
                  <a:moveTo>
                    <a:pt x="1360" y="396"/>
                  </a:moveTo>
                  <a:lnTo>
                    <a:pt x="1975" y="615"/>
                  </a:lnTo>
                  <a:lnTo>
                    <a:pt x="3949" y="2239"/>
                  </a:lnTo>
                  <a:lnTo>
                    <a:pt x="5134" y="3774"/>
                  </a:lnTo>
                  <a:lnTo>
                    <a:pt x="5441" y="4564"/>
                  </a:lnTo>
                  <a:lnTo>
                    <a:pt x="5617" y="5617"/>
                  </a:lnTo>
                  <a:lnTo>
                    <a:pt x="5441" y="6670"/>
                  </a:lnTo>
                  <a:lnTo>
                    <a:pt x="4871" y="7943"/>
                  </a:lnTo>
                  <a:lnTo>
                    <a:pt x="4388" y="8382"/>
                  </a:lnTo>
                  <a:lnTo>
                    <a:pt x="3949" y="8338"/>
                  </a:lnTo>
                  <a:lnTo>
                    <a:pt x="1317" y="5310"/>
                  </a:lnTo>
                  <a:lnTo>
                    <a:pt x="658" y="4389"/>
                  </a:lnTo>
                  <a:lnTo>
                    <a:pt x="351" y="2282"/>
                  </a:lnTo>
                  <a:lnTo>
                    <a:pt x="395" y="1273"/>
                  </a:lnTo>
                  <a:lnTo>
                    <a:pt x="614" y="790"/>
                  </a:lnTo>
                  <a:lnTo>
                    <a:pt x="1360" y="396"/>
                  </a:lnTo>
                  <a:close/>
                  <a:moveTo>
                    <a:pt x="1317" y="1"/>
                  </a:moveTo>
                  <a:lnTo>
                    <a:pt x="1273" y="45"/>
                  </a:lnTo>
                  <a:lnTo>
                    <a:pt x="395" y="527"/>
                  </a:lnTo>
                  <a:lnTo>
                    <a:pt x="351" y="615"/>
                  </a:lnTo>
                  <a:lnTo>
                    <a:pt x="44" y="1142"/>
                  </a:lnTo>
                  <a:lnTo>
                    <a:pt x="44" y="1229"/>
                  </a:lnTo>
                  <a:lnTo>
                    <a:pt x="0" y="2282"/>
                  </a:lnTo>
                  <a:lnTo>
                    <a:pt x="0" y="2326"/>
                  </a:lnTo>
                  <a:lnTo>
                    <a:pt x="307" y="4520"/>
                  </a:lnTo>
                  <a:lnTo>
                    <a:pt x="351" y="4564"/>
                  </a:lnTo>
                  <a:lnTo>
                    <a:pt x="1053" y="5530"/>
                  </a:lnTo>
                  <a:lnTo>
                    <a:pt x="3730" y="8645"/>
                  </a:lnTo>
                  <a:lnTo>
                    <a:pt x="3774" y="8689"/>
                  </a:lnTo>
                  <a:lnTo>
                    <a:pt x="3818" y="8689"/>
                  </a:lnTo>
                  <a:lnTo>
                    <a:pt x="4432" y="8733"/>
                  </a:lnTo>
                  <a:lnTo>
                    <a:pt x="4476" y="8733"/>
                  </a:lnTo>
                  <a:lnTo>
                    <a:pt x="4564" y="8689"/>
                  </a:lnTo>
                  <a:lnTo>
                    <a:pt x="5134" y="8206"/>
                  </a:lnTo>
                  <a:lnTo>
                    <a:pt x="5178" y="8118"/>
                  </a:lnTo>
                  <a:lnTo>
                    <a:pt x="5792" y="6758"/>
                  </a:lnTo>
                  <a:lnTo>
                    <a:pt x="5792" y="6714"/>
                  </a:lnTo>
                  <a:lnTo>
                    <a:pt x="5968" y="5661"/>
                  </a:lnTo>
                  <a:lnTo>
                    <a:pt x="5968" y="5617"/>
                  </a:lnTo>
                  <a:lnTo>
                    <a:pt x="5792" y="4476"/>
                  </a:lnTo>
                  <a:lnTo>
                    <a:pt x="5792" y="4433"/>
                  </a:lnTo>
                  <a:lnTo>
                    <a:pt x="5441" y="3599"/>
                  </a:lnTo>
                  <a:lnTo>
                    <a:pt x="5397" y="3555"/>
                  </a:lnTo>
                  <a:lnTo>
                    <a:pt x="4213" y="2019"/>
                  </a:lnTo>
                  <a:lnTo>
                    <a:pt x="4213" y="1975"/>
                  </a:lnTo>
                  <a:lnTo>
                    <a:pt x="2194" y="352"/>
                  </a:lnTo>
                  <a:lnTo>
                    <a:pt x="2150" y="308"/>
                  </a:lnTo>
                  <a:lnTo>
                    <a:pt x="1404" y="45"/>
                  </a:lnTo>
                  <a:lnTo>
                    <a:pt x="131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4" name="Google Shape;5414;p168"/>
            <p:cNvSpPr/>
            <p:nvPr/>
          </p:nvSpPr>
          <p:spPr>
            <a:xfrm>
              <a:off x="3745275" y="2955675"/>
              <a:ext cx="168950" cy="217225"/>
            </a:xfrm>
            <a:custGeom>
              <a:avLst/>
              <a:gdLst/>
              <a:ahLst/>
              <a:cxnLst/>
              <a:rect l="l" t="t" r="r" b="b"/>
              <a:pathLst>
                <a:path w="6758" h="8689" extrusionOk="0">
                  <a:moveTo>
                    <a:pt x="88" y="0"/>
                  </a:moveTo>
                  <a:lnTo>
                    <a:pt x="44" y="44"/>
                  </a:lnTo>
                  <a:lnTo>
                    <a:pt x="0" y="88"/>
                  </a:lnTo>
                  <a:lnTo>
                    <a:pt x="0" y="176"/>
                  </a:lnTo>
                  <a:lnTo>
                    <a:pt x="0" y="264"/>
                  </a:lnTo>
                  <a:lnTo>
                    <a:pt x="44" y="307"/>
                  </a:lnTo>
                  <a:lnTo>
                    <a:pt x="132" y="307"/>
                  </a:lnTo>
                  <a:lnTo>
                    <a:pt x="1360" y="878"/>
                  </a:lnTo>
                  <a:lnTo>
                    <a:pt x="3379" y="1799"/>
                  </a:lnTo>
                  <a:lnTo>
                    <a:pt x="6407" y="5266"/>
                  </a:lnTo>
                  <a:lnTo>
                    <a:pt x="6187" y="8469"/>
                  </a:lnTo>
                  <a:lnTo>
                    <a:pt x="6187" y="8557"/>
                  </a:lnTo>
                  <a:lnTo>
                    <a:pt x="6231" y="8601"/>
                  </a:lnTo>
                  <a:lnTo>
                    <a:pt x="6275" y="8645"/>
                  </a:lnTo>
                  <a:lnTo>
                    <a:pt x="6319" y="8689"/>
                  </a:lnTo>
                  <a:lnTo>
                    <a:pt x="6363" y="8689"/>
                  </a:lnTo>
                  <a:lnTo>
                    <a:pt x="6450" y="8645"/>
                  </a:lnTo>
                  <a:lnTo>
                    <a:pt x="6538" y="8513"/>
                  </a:lnTo>
                  <a:lnTo>
                    <a:pt x="6758" y="5222"/>
                  </a:lnTo>
                  <a:lnTo>
                    <a:pt x="6758" y="5134"/>
                  </a:lnTo>
                  <a:lnTo>
                    <a:pt x="6714" y="5090"/>
                  </a:lnTo>
                  <a:lnTo>
                    <a:pt x="3598" y="1536"/>
                  </a:lnTo>
                  <a:lnTo>
                    <a:pt x="3554" y="1492"/>
                  </a:lnTo>
                  <a:lnTo>
                    <a:pt x="1887" y="702"/>
                  </a:lnTo>
                  <a:lnTo>
                    <a:pt x="834" y="220"/>
                  </a:lnTo>
                  <a:lnTo>
                    <a:pt x="21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5" name="Google Shape;5415;p168"/>
            <p:cNvSpPr/>
            <p:nvPr/>
          </p:nvSpPr>
          <p:spPr>
            <a:xfrm>
              <a:off x="3838500" y="2980900"/>
              <a:ext cx="96575" cy="170050"/>
            </a:xfrm>
            <a:custGeom>
              <a:avLst/>
              <a:gdLst/>
              <a:ahLst/>
              <a:cxnLst/>
              <a:rect l="l" t="t" r="r" b="b"/>
              <a:pathLst>
                <a:path w="3863" h="6802" extrusionOk="0">
                  <a:moveTo>
                    <a:pt x="133" y="1"/>
                  </a:moveTo>
                  <a:lnTo>
                    <a:pt x="89" y="44"/>
                  </a:lnTo>
                  <a:lnTo>
                    <a:pt x="1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45" y="308"/>
                  </a:lnTo>
                  <a:lnTo>
                    <a:pt x="2239" y="2063"/>
                  </a:lnTo>
                  <a:lnTo>
                    <a:pt x="3511" y="4301"/>
                  </a:lnTo>
                  <a:lnTo>
                    <a:pt x="3248" y="6583"/>
                  </a:lnTo>
                  <a:lnTo>
                    <a:pt x="3248" y="6670"/>
                  </a:lnTo>
                  <a:lnTo>
                    <a:pt x="3292" y="6714"/>
                  </a:lnTo>
                  <a:lnTo>
                    <a:pt x="3336" y="6758"/>
                  </a:lnTo>
                  <a:lnTo>
                    <a:pt x="3380" y="6802"/>
                  </a:lnTo>
                  <a:lnTo>
                    <a:pt x="3424" y="6802"/>
                  </a:lnTo>
                  <a:lnTo>
                    <a:pt x="3511" y="6758"/>
                  </a:lnTo>
                  <a:lnTo>
                    <a:pt x="3599" y="6626"/>
                  </a:lnTo>
                  <a:lnTo>
                    <a:pt x="3862" y="4301"/>
                  </a:lnTo>
                  <a:lnTo>
                    <a:pt x="3862" y="4213"/>
                  </a:lnTo>
                  <a:lnTo>
                    <a:pt x="2546" y="1844"/>
                  </a:lnTo>
                  <a:lnTo>
                    <a:pt x="2502" y="1800"/>
                  </a:lnTo>
                  <a:lnTo>
                    <a:pt x="264" y="44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6" name="Google Shape;5416;p168"/>
            <p:cNvSpPr/>
            <p:nvPr/>
          </p:nvSpPr>
          <p:spPr>
            <a:xfrm>
              <a:off x="6159800" y="3992350"/>
              <a:ext cx="10975" cy="43900"/>
            </a:xfrm>
            <a:custGeom>
              <a:avLst/>
              <a:gdLst/>
              <a:ahLst/>
              <a:cxnLst/>
              <a:rect l="l" t="t" r="r" b="b"/>
              <a:pathLst>
                <a:path w="439" h="1756" extrusionOk="0">
                  <a:moveTo>
                    <a:pt x="307" y="0"/>
                  </a:moveTo>
                  <a:lnTo>
                    <a:pt x="220" y="44"/>
                  </a:lnTo>
                  <a:lnTo>
                    <a:pt x="176" y="44"/>
                  </a:lnTo>
                  <a:lnTo>
                    <a:pt x="132" y="132"/>
                  </a:lnTo>
                  <a:lnTo>
                    <a:pt x="88" y="176"/>
                  </a:lnTo>
                  <a:lnTo>
                    <a:pt x="0" y="1580"/>
                  </a:lnTo>
                  <a:lnTo>
                    <a:pt x="0" y="1668"/>
                  </a:lnTo>
                  <a:lnTo>
                    <a:pt x="44" y="1712"/>
                  </a:lnTo>
                  <a:lnTo>
                    <a:pt x="88" y="1755"/>
                  </a:lnTo>
                  <a:lnTo>
                    <a:pt x="176" y="1755"/>
                  </a:lnTo>
                  <a:lnTo>
                    <a:pt x="307" y="1712"/>
                  </a:lnTo>
                  <a:lnTo>
                    <a:pt x="351" y="1624"/>
                  </a:lnTo>
                  <a:lnTo>
                    <a:pt x="439" y="220"/>
                  </a:lnTo>
                  <a:lnTo>
                    <a:pt x="439" y="132"/>
                  </a:lnTo>
                  <a:lnTo>
                    <a:pt x="395" y="88"/>
                  </a:lnTo>
                  <a:lnTo>
                    <a:pt x="351" y="44"/>
                  </a:lnTo>
                  <a:lnTo>
                    <a:pt x="30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7" name="Google Shape;5417;p168"/>
            <p:cNvSpPr/>
            <p:nvPr/>
          </p:nvSpPr>
          <p:spPr>
            <a:xfrm>
              <a:off x="6108225" y="4190900"/>
              <a:ext cx="28550" cy="37325"/>
            </a:xfrm>
            <a:custGeom>
              <a:avLst/>
              <a:gdLst/>
              <a:ahLst/>
              <a:cxnLst/>
              <a:rect l="l" t="t" r="r" b="b"/>
              <a:pathLst>
                <a:path w="1142" h="1493" extrusionOk="0">
                  <a:moveTo>
                    <a:pt x="878" y="1"/>
                  </a:moveTo>
                  <a:lnTo>
                    <a:pt x="834" y="88"/>
                  </a:lnTo>
                  <a:lnTo>
                    <a:pt x="1" y="1229"/>
                  </a:lnTo>
                  <a:lnTo>
                    <a:pt x="1" y="1273"/>
                  </a:lnTo>
                  <a:lnTo>
                    <a:pt x="1" y="1361"/>
                  </a:lnTo>
                  <a:lnTo>
                    <a:pt x="1" y="1405"/>
                  </a:lnTo>
                  <a:lnTo>
                    <a:pt x="45" y="1449"/>
                  </a:lnTo>
                  <a:lnTo>
                    <a:pt x="176" y="1492"/>
                  </a:lnTo>
                  <a:lnTo>
                    <a:pt x="264" y="1492"/>
                  </a:lnTo>
                  <a:lnTo>
                    <a:pt x="308" y="1405"/>
                  </a:lnTo>
                  <a:lnTo>
                    <a:pt x="1098" y="264"/>
                  </a:lnTo>
                  <a:lnTo>
                    <a:pt x="1142" y="220"/>
                  </a:lnTo>
                  <a:lnTo>
                    <a:pt x="1142" y="132"/>
                  </a:lnTo>
                  <a:lnTo>
                    <a:pt x="1098" y="88"/>
                  </a:lnTo>
                  <a:lnTo>
                    <a:pt x="1054" y="44"/>
                  </a:lnTo>
                  <a:lnTo>
                    <a:pt x="101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8" name="Google Shape;5418;p168"/>
            <p:cNvSpPr/>
            <p:nvPr/>
          </p:nvSpPr>
          <p:spPr>
            <a:xfrm>
              <a:off x="6367125" y="4108625"/>
              <a:ext cx="36225" cy="30750"/>
            </a:xfrm>
            <a:custGeom>
              <a:avLst/>
              <a:gdLst/>
              <a:ahLst/>
              <a:cxnLst/>
              <a:rect l="l" t="t" r="r" b="b"/>
              <a:pathLst>
                <a:path w="1449" h="1230" extrusionOk="0">
                  <a:moveTo>
                    <a:pt x="88" y="1"/>
                  </a:moveTo>
                  <a:lnTo>
                    <a:pt x="44" y="44"/>
                  </a:lnTo>
                  <a:lnTo>
                    <a:pt x="1" y="132"/>
                  </a:lnTo>
                  <a:lnTo>
                    <a:pt x="1" y="176"/>
                  </a:lnTo>
                  <a:lnTo>
                    <a:pt x="44" y="264"/>
                  </a:lnTo>
                  <a:lnTo>
                    <a:pt x="88" y="308"/>
                  </a:lnTo>
                  <a:lnTo>
                    <a:pt x="1185" y="1185"/>
                  </a:lnTo>
                  <a:lnTo>
                    <a:pt x="1273" y="1229"/>
                  </a:lnTo>
                  <a:lnTo>
                    <a:pt x="1361" y="1185"/>
                  </a:lnTo>
                  <a:lnTo>
                    <a:pt x="1405" y="1141"/>
                  </a:lnTo>
                  <a:lnTo>
                    <a:pt x="1449" y="1098"/>
                  </a:lnTo>
                  <a:lnTo>
                    <a:pt x="1449" y="1010"/>
                  </a:lnTo>
                  <a:lnTo>
                    <a:pt x="1449" y="966"/>
                  </a:lnTo>
                  <a:lnTo>
                    <a:pt x="1405" y="922"/>
                  </a:lnTo>
                  <a:lnTo>
                    <a:pt x="308" y="44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9" name="Google Shape;5419;p168"/>
            <p:cNvSpPr/>
            <p:nvPr/>
          </p:nvSpPr>
          <p:spPr>
            <a:xfrm>
              <a:off x="5861400" y="5099225"/>
              <a:ext cx="47200" cy="13175"/>
            </a:xfrm>
            <a:custGeom>
              <a:avLst/>
              <a:gdLst/>
              <a:ahLst/>
              <a:cxnLst/>
              <a:rect l="l" t="t" r="r" b="b"/>
              <a:pathLst>
                <a:path w="1888" h="527" extrusionOk="0">
                  <a:moveTo>
                    <a:pt x="1668" y="0"/>
                  </a:moveTo>
                  <a:lnTo>
                    <a:pt x="132" y="176"/>
                  </a:lnTo>
                  <a:lnTo>
                    <a:pt x="88" y="220"/>
                  </a:lnTo>
                  <a:lnTo>
                    <a:pt x="1" y="264"/>
                  </a:lnTo>
                  <a:lnTo>
                    <a:pt x="1" y="308"/>
                  </a:lnTo>
                  <a:lnTo>
                    <a:pt x="1" y="395"/>
                  </a:lnTo>
                  <a:lnTo>
                    <a:pt x="44" y="483"/>
                  </a:lnTo>
                  <a:lnTo>
                    <a:pt x="176" y="527"/>
                  </a:lnTo>
                  <a:lnTo>
                    <a:pt x="1712" y="351"/>
                  </a:lnTo>
                  <a:lnTo>
                    <a:pt x="1800" y="308"/>
                  </a:lnTo>
                  <a:lnTo>
                    <a:pt x="1844" y="264"/>
                  </a:lnTo>
                  <a:lnTo>
                    <a:pt x="1887" y="220"/>
                  </a:lnTo>
                  <a:lnTo>
                    <a:pt x="1887" y="132"/>
                  </a:lnTo>
                  <a:lnTo>
                    <a:pt x="1844" y="88"/>
                  </a:lnTo>
                  <a:lnTo>
                    <a:pt x="180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0" name="Google Shape;5420;p168"/>
            <p:cNvSpPr/>
            <p:nvPr/>
          </p:nvSpPr>
          <p:spPr>
            <a:xfrm>
              <a:off x="5808750" y="4503550"/>
              <a:ext cx="879825" cy="324725"/>
            </a:xfrm>
            <a:custGeom>
              <a:avLst/>
              <a:gdLst/>
              <a:ahLst/>
              <a:cxnLst/>
              <a:rect l="l" t="t" r="r" b="b"/>
              <a:pathLst>
                <a:path w="35193" h="12989" extrusionOk="0">
                  <a:moveTo>
                    <a:pt x="22336" y="0"/>
                  </a:moveTo>
                  <a:lnTo>
                    <a:pt x="21809" y="176"/>
                  </a:lnTo>
                  <a:lnTo>
                    <a:pt x="21765" y="220"/>
                  </a:lnTo>
                  <a:lnTo>
                    <a:pt x="20536" y="1273"/>
                  </a:lnTo>
                  <a:lnTo>
                    <a:pt x="19703" y="1931"/>
                  </a:lnTo>
                  <a:lnTo>
                    <a:pt x="19044" y="2458"/>
                  </a:lnTo>
                  <a:lnTo>
                    <a:pt x="17947" y="3423"/>
                  </a:lnTo>
                  <a:lnTo>
                    <a:pt x="17377" y="3906"/>
                  </a:lnTo>
                  <a:lnTo>
                    <a:pt x="16850" y="4301"/>
                  </a:lnTo>
                  <a:lnTo>
                    <a:pt x="16324" y="4652"/>
                  </a:lnTo>
                  <a:lnTo>
                    <a:pt x="15753" y="4959"/>
                  </a:lnTo>
                  <a:lnTo>
                    <a:pt x="15051" y="5222"/>
                  </a:lnTo>
                  <a:lnTo>
                    <a:pt x="14174" y="5485"/>
                  </a:lnTo>
                  <a:lnTo>
                    <a:pt x="13077" y="5705"/>
                  </a:lnTo>
                  <a:lnTo>
                    <a:pt x="11673" y="5968"/>
                  </a:lnTo>
                  <a:lnTo>
                    <a:pt x="11629" y="5968"/>
                  </a:lnTo>
                  <a:lnTo>
                    <a:pt x="10268" y="6626"/>
                  </a:lnTo>
                  <a:lnTo>
                    <a:pt x="10224" y="6626"/>
                  </a:lnTo>
                  <a:lnTo>
                    <a:pt x="9610" y="7241"/>
                  </a:lnTo>
                  <a:lnTo>
                    <a:pt x="9566" y="7285"/>
                  </a:lnTo>
                  <a:lnTo>
                    <a:pt x="8162" y="10093"/>
                  </a:lnTo>
                  <a:lnTo>
                    <a:pt x="7021" y="11541"/>
                  </a:lnTo>
                  <a:lnTo>
                    <a:pt x="5705" y="12506"/>
                  </a:lnTo>
                  <a:lnTo>
                    <a:pt x="5090" y="12638"/>
                  </a:lnTo>
                  <a:lnTo>
                    <a:pt x="3906" y="12506"/>
                  </a:lnTo>
                  <a:lnTo>
                    <a:pt x="1536" y="11804"/>
                  </a:lnTo>
                  <a:lnTo>
                    <a:pt x="264" y="11365"/>
                  </a:lnTo>
                  <a:lnTo>
                    <a:pt x="88" y="11365"/>
                  </a:lnTo>
                  <a:lnTo>
                    <a:pt x="44" y="11409"/>
                  </a:lnTo>
                  <a:lnTo>
                    <a:pt x="0" y="11453"/>
                  </a:lnTo>
                  <a:lnTo>
                    <a:pt x="0" y="11541"/>
                  </a:lnTo>
                  <a:lnTo>
                    <a:pt x="44" y="11585"/>
                  </a:lnTo>
                  <a:lnTo>
                    <a:pt x="44" y="11629"/>
                  </a:lnTo>
                  <a:lnTo>
                    <a:pt x="132" y="11673"/>
                  </a:lnTo>
                  <a:lnTo>
                    <a:pt x="1448" y="12155"/>
                  </a:lnTo>
                  <a:lnTo>
                    <a:pt x="3818" y="12857"/>
                  </a:lnTo>
                  <a:lnTo>
                    <a:pt x="3862" y="12857"/>
                  </a:lnTo>
                  <a:lnTo>
                    <a:pt x="5090" y="12989"/>
                  </a:lnTo>
                  <a:lnTo>
                    <a:pt x="5134" y="12989"/>
                  </a:lnTo>
                  <a:lnTo>
                    <a:pt x="5836" y="12813"/>
                  </a:lnTo>
                  <a:lnTo>
                    <a:pt x="5880" y="12770"/>
                  </a:lnTo>
                  <a:lnTo>
                    <a:pt x="7241" y="11804"/>
                  </a:lnTo>
                  <a:lnTo>
                    <a:pt x="7284" y="11760"/>
                  </a:lnTo>
                  <a:lnTo>
                    <a:pt x="8425" y="10268"/>
                  </a:lnTo>
                  <a:lnTo>
                    <a:pt x="8469" y="10268"/>
                  </a:lnTo>
                  <a:lnTo>
                    <a:pt x="9873" y="7460"/>
                  </a:lnTo>
                  <a:lnTo>
                    <a:pt x="10444" y="6934"/>
                  </a:lnTo>
                  <a:lnTo>
                    <a:pt x="11760" y="6319"/>
                  </a:lnTo>
                  <a:lnTo>
                    <a:pt x="13164" y="6056"/>
                  </a:lnTo>
                  <a:lnTo>
                    <a:pt x="14305" y="5793"/>
                  </a:lnTo>
                  <a:lnTo>
                    <a:pt x="15227" y="5529"/>
                  </a:lnTo>
                  <a:lnTo>
                    <a:pt x="15929" y="5266"/>
                  </a:lnTo>
                  <a:lnTo>
                    <a:pt x="16543" y="4959"/>
                  </a:lnTo>
                  <a:lnTo>
                    <a:pt x="17070" y="4608"/>
                  </a:lnTo>
                  <a:lnTo>
                    <a:pt x="17596" y="4169"/>
                  </a:lnTo>
                  <a:lnTo>
                    <a:pt x="18167" y="3686"/>
                  </a:lnTo>
                  <a:lnTo>
                    <a:pt x="19264" y="2765"/>
                  </a:lnTo>
                  <a:lnTo>
                    <a:pt x="19922" y="2194"/>
                  </a:lnTo>
                  <a:lnTo>
                    <a:pt x="20756" y="1580"/>
                  </a:lnTo>
                  <a:lnTo>
                    <a:pt x="21941" y="483"/>
                  </a:lnTo>
                  <a:lnTo>
                    <a:pt x="22423" y="351"/>
                  </a:lnTo>
                  <a:lnTo>
                    <a:pt x="25144" y="351"/>
                  </a:lnTo>
                  <a:lnTo>
                    <a:pt x="26460" y="395"/>
                  </a:lnTo>
                  <a:lnTo>
                    <a:pt x="27733" y="483"/>
                  </a:lnTo>
                  <a:lnTo>
                    <a:pt x="28347" y="615"/>
                  </a:lnTo>
                  <a:lnTo>
                    <a:pt x="28961" y="703"/>
                  </a:lnTo>
                  <a:lnTo>
                    <a:pt x="29576" y="878"/>
                  </a:lnTo>
                  <a:lnTo>
                    <a:pt x="30190" y="1054"/>
                  </a:lnTo>
                  <a:lnTo>
                    <a:pt x="30804" y="1273"/>
                  </a:lnTo>
                  <a:lnTo>
                    <a:pt x="31419" y="1536"/>
                  </a:lnTo>
                  <a:lnTo>
                    <a:pt x="32033" y="1843"/>
                  </a:lnTo>
                  <a:lnTo>
                    <a:pt x="32647" y="2194"/>
                  </a:lnTo>
                  <a:lnTo>
                    <a:pt x="34271" y="3291"/>
                  </a:lnTo>
                  <a:lnTo>
                    <a:pt x="34885" y="3950"/>
                  </a:lnTo>
                  <a:lnTo>
                    <a:pt x="34929" y="3994"/>
                  </a:lnTo>
                  <a:lnTo>
                    <a:pt x="35061" y="3994"/>
                  </a:lnTo>
                  <a:lnTo>
                    <a:pt x="35149" y="3950"/>
                  </a:lnTo>
                  <a:lnTo>
                    <a:pt x="35149" y="3906"/>
                  </a:lnTo>
                  <a:lnTo>
                    <a:pt x="35193" y="3818"/>
                  </a:lnTo>
                  <a:lnTo>
                    <a:pt x="35193" y="3774"/>
                  </a:lnTo>
                  <a:lnTo>
                    <a:pt x="35149" y="3686"/>
                  </a:lnTo>
                  <a:lnTo>
                    <a:pt x="34490" y="3028"/>
                  </a:lnTo>
                  <a:lnTo>
                    <a:pt x="34490" y="2984"/>
                  </a:lnTo>
                  <a:lnTo>
                    <a:pt x="32823" y="1931"/>
                  </a:lnTo>
                  <a:lnTo>
                    <a:pt x="32209" y="1536"/>
                  </a:lnTo>
                  <a:lnTo>
                    <a:pt x="31594" y="1229"/>
                  </a:lnTo>
                  <a:lnTo>
                    <a:pt x="30980" y="966"/>
                  </a:lnTo>
                  <a:lnTo>
                    <a:pt x="30322" y="746"/>
                  </a:lnTo>
                  <a:lnTo>
                    <a:pt x="29707" y="527"/>
                  </a:lnTo>
                  <a:lnTo>
                    <a:pt x="29093" y="395"/>
                  </a:lnTo>
                  <a:lnTo>
                    <a:pt x="28435" y="264"/>
                  </a:lnTo>
                  <a:lnTo>
                    <a:pt x="27821" y="132"/>
                  </a:lnTo>
                  <a:lnTo>
                    <a:pt x="26504" y="44"/>
                  </a:lnTo>
                  <a:lnTo>
                    <a:pt x="2518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1" name="Google Shape;5421;p168"/>
            <p:cNvSpPr/>
            <p:nvPr/>
          </p:nvSpPr>
          <p:spPr>
            <a:xfrm>
              <a:off x="5804350" y="4473925"/>
              <a:ext cx="934675" cy="337900"/>
            </a:xfrm>
            <a:custGeom>
              <a:avLst/>
              <a:gdLst/>
              <a:ahLst/>
              <a:cxnLst/>
              <a:rect l="l" t="t" r="r" b="b"/>
              <a:pathLst>
                <a:path w="37387" h="13516" extrusionOk="0">
                  <a:moveTo>
                    <a:pt x="29708" y="1"/>
                  </a:moveTo>
                  <a:lnTo>
                    <a:pt x="25539" y="45"/>
                  </a:lnTo>
                  <a:lnTo>
                    <a:pt x="22204" y="176"/>
                  </a:lnTo>
                  <a:lnTo>
                    <a:pt x="22160" y="220"/>
                  </a:lnTo>
                  <a:lnTo>
                    <a:pt x="21371" y="571"/>
                  </a:lnTo>
                  <a:lnTo>
                    <a:pt x="21283" y="615"/>
                  </a:lnTo>
                  <a:lnTo>
                    <a:pt x="20010" y="2063"/>
                  </a:lnTo>
                  <a:lnTo>
                    <a:pt x="18211" y="3599"/>
                  </a:lnTo>
                  <a:lnTo>
                    <a:pt x="16368" y="5091"/>
                  </a:lnTo>
                  <a:lnTo>
                    <a:pt x="15183" y="5617"/>
                  </a:lnTo>
                  <a:lnTo>
                    <a:pt x="14569" y="5793"/>
                  </a:lnTo>
                  <a:lnTo>
                    <a:pt x="13999" y="5968"/>
                  </a:lnTo>
                  <a:lnTo>
                    <a:pt x="12858" y="6144"/>
                  </a:lnTo>
                  <a:lnTo>
                    <a:pt x="12243" y="6232"/>
                  </a:lnTo>
                  <a:lnTo>
                    <a:pt x="11629" y="6363"/>
                  </a:lnTo>
                  <a:lnTo>
                    <a:pt x="11059" y="6539"/>
                  </a:lnTo>
                  <a:lnTo>
                    <a:pt x="10488" y="6758"/>
                  </a:lnTo>
                  <a:lnTo>
                    <a:pt x="10225" y="6934"/>
                  </a:lnTo>
                  <a:lnTo>
                    <a:pt x="9962" y="7109"/>
                  </a:lnTo>
                  <a:lnTo>
                    <a:pt x="9698" y="7285"/>
                  </a:lnTo>
                  <a:lnTo>
                    <a:pt x="9479" y="7548"/>
                  </a:lnTo>
                  <a:lnTo>
                    <a:pt x="9260" y="7811"/>
                  </a:lnTo>
                  <a:lnTo>
                    <a:pt x="9040" y="8119"/>
                  </a:lnTo>
                  <a:lnTo>
                    <a:pt x="8821" y="8470"/>
                  </a:lnTo>
                  <a:lnTo>
                    <a:pt x="8601" y="8864"/>
                  </a:lnTo>
                  <a:lnTo>
                    <a:pt x="6802" y="12550"/>
                  </a:lnTo>
                  <a:lnTo>
                    <a:pt x="6012" y="12814"/>
                  </a:lnTo>
                  <a:lnTo>
                    <a:pt x="4608" y="13165"/>
                  </a:lnTo>
                  <a:lnTo>
                    <a:pt x="3906" y="12989"/>
                  </a:lnTo>
                  <a:lnTo>
                    <a:pt x="1712" y="12199"/>
                  </a:lnTo>
                  <a:lnTo>
                    <a:pt x="220" y="11629"/>
                  </a:lnTo>
                  <a:lnTo>
                    <a:pt x="89" y="11629"/>
                  </a:lnTo>
                  <a:lnTo>
                    <a:pt x="45" y="11673"/>
                  </a:lnTo>
                  <a:lnTo>
                    <a:pt x="1" y="11717"/>
                  </a:lnTo>
                  <a:lnTo>
                    <a:pt x="1" y="11804"/>
                  </a:lnTo>
                  <a:lnTo>
                    <a:pt x="1" y="11848"/>
                  </a:lnTo>
                  <a:lnTo>
                    <a:pt x="45" y="11892"/>
                  </a:lnTo>
                  <a:lnTo>
                    <a:pt x="89" y="11936"/>
                  </a:lnTo>
                  <a:lnTo>
                    <a:pt x="1581" y="12507"/>
                  </a:lnTo>
                  <a:lnTo>
                    <a:pt x="3818" y="13340"/>
                  </a:lnTo>
                  <a:lnTo>
                    <a:pt x="4564" y="13516"/>
                  </a:lnTo>
                  <a:lnTo>
                    <a:pt x="4652" y="13516"/>
                  </a:lnTo>
                  <a:lnTo>
                    <a:pt x="6100" y="13165"/>
                  </a:lnTo>
                  <a:lnTo>
                    <a:pt x="6978" y="12814"/>
                  </a:lnTo>
                  <a:lnTo>
                    <a:pt x="7066" y="12726"/>
                  </a:lnTo>
                  <a:lnTo>
                    <a:pt x="8909" y="8996"/>
                  </a:lnTo>
                  <a:lnTo>
                    <a:pt x="9084" y="8645"/>
                  </a:lnTo>
                  <a:lnTo>
                    <a:pt x="9303" y="8338"/>
                  </a:lnTo>
                  <a:lnTo>
                    <a:pt x="9523" y="8031"/>
                  </a:lnTo>
                  <a:lnTo>
                    <a:pt x="9742" y="7811"/>
                  </a:lnTo>
                  <a:lnTo>
                    <a:pt x="9962" y="7592"/>
                  </a:lnTo>
                  <a:lnTo>
                    <a:pt x="10181" y="7373"/>
                  </a:lnTo>
                  <a:lnTo>
                    <a:pt x="10664" y="7065"/>
                  </a:lnTo>
                  <a:lnTo>
                    <a:pt x="11190" y="6846"/>
                  </a:lnTo>
                  <a:lnTo>
                    <a:pt x="11717" y="6714"/>
                  </a:lnTo>
                  <a:lnTo>
                    <a:pt x="12287" y="6583"/>
                  </a:lnTo>
                  <a:lnTo>
                    <a:pt x="12902" y="6495"/>
                  </a:lnTo>
                  <a:lnTo>
                    <a:pt x="14086" y="6276"/>
                  </a:lnTo>
                  <a:lnTo>
                    <a:pt x="14701" y="6144"/>
                  </a:lnTo>
                  <a:lnTo>
                    <a:pt x="15315" y="5925"/>
                  </a:lnTo>
                  <a:lnTo>
                    <a:pt x="16500" y="5398"/>
                  </a:lnTo>
                  <a:lnTo>
                    <a:pt x="16544" y="5398"/>
                  </a:lnTo>
                  <a:lnTo>
                    <a:pt x="18431" y="3862"/>
                  </a:lnTo>
                  <a:lnTo>
                    <a:pt x="20230" y="2326"/>
                  </a:lnTo>
                  <a:lnTo>
                    <a:pt x="20274" y="2326"/>
                  </a:lnTo>
                  <a:lnTo>
                    <a:pt x="21546" y="878"/>
                  </a:lnTo>
                  <a:lnTo>
                    <a:pt x="22248" y="527"/>
                  </a:lnTo>
                  <a:lnTo>
                    <a:pt x="25539" y="396"/>
                  </a:lnTo>
                  <a:lnTo>
                    <a:pt x="29664" y="352"/>
                  </a:lnTo>
                  <a:lnTo>
                    <a:pt x="33043" y="2326"/>
                  </a:lnTo>
                  <a:lnTo>
                    <a:pt x="34974" y="3643"/>
                  </a:lnTo>
                  <a:lnTo>
                    <a:pt x="36773" y="5222"/>
                  </a:lnTo>
                  <a:lnTo>
                    <a:pt x="36817" y="5266"/>
                  </a:lnTo>
                  <a:lnTo>
                    <a:pt x="37124" y="5442"/>
                  </a:lnTo>
                  <a:lnTo>
                    <a:pt x="37299" y="5442"/>
                  </a:lnTo>
                  <a:lnTo>
                    <a:pt x="37343" y="5398"/>
                  </a:lnTo>
                  <a:lnTo>
                    <a:pt x="37387" y="5310"/>
                  </a:lnTo>
                  <a:lnTo>
                    <a:pt x="37387" y="5266"/>
                  </a:lnTo>
                  <a:lnTo>
                    <a:pt x="37343" y="5179"/>
                  </a:lnTo>
                  <a:lnTo>
                    <a:pt x="37299" y="5135"/>
                  </a:lnTo>
                  <a:lnTo>
                    <a:pt x="36992" y="4959"/>
                  </a:lnTo>
                  <a:lnTo>
                    <a:pt x="35193" y="3379"/>
                  </a:lnTo>
                  <a:lnTo>
                    <a:pt x="35149" y="3379"/>
                  </a:lnTo>
                  <a:lnTo>
                    <a:pt x="33218" y="2019"/>
                  </a:lnTo>
                  <a:lnTo>
                    <a:pt x="29796" y="45"/>
                  </a:lnTo>
                  <a:lnTo>
                    <a:pt x="2970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2" name="Google Shape;5422;p168"/>
            <p:cNvSpPr/>
            <p:nvPr/>
          </p:nvSpPr>
          <p:spPr>
            <a:xfrm>
              <a:off x="5821900" y="4427850"/>
              <a:ext cx="1314250" cy="359850"/>
            </a:xfrm>
            <a:custGeom>
              <a:avLst/>
              <a:gdLst/>
              <a:ahLst/>
              <a:cxnLst/>
              <a:rect l="l" t="t" r="r" b="b"/>
              <a:pathLst>
                <a:path w="52570" h="14394" extrusionOk="0">
                  <a:moveTo>
                    <a:pt x="26680" y="1"/>
                  </a:moveTo>
                  <a:lnTo>
                    <a:pt x="24091" y="220"/>
                  </a:lnTo>
                  <a:lnTo>
                    <a:pt x="22863" y="439"/>
                  </a:lnTo>
                  <a:lnTo>
                    <a:pt x="22819" y="483"/>
                  </a:lnTo>
                  <a:lnTo>
                    <a:pt x="22292" y="747"/>
                  </a:lnTo>
                  <a:lnTo>
                    <a:pt x="21020" y="878"/>
                  </a:lnTo>
                  <a:lnTo>
                    <a:pt x="20888" y="922"/>
                  </a:lnTo>
                  <a:lnTo>
                    <a:pt x="19659" y="2107"/>
                  </a:lnTo>
                  <a:lnTo>
                    <a:pt x="19615" y="2107"/>
                  </a:lnTo>
                  <a:lnTo>
                    <a:pt x="19045" y="3072"/>
                  </a:lnTo>
                  <a:lnTo>
                    <a:pt x="18167" y="3906"/>
                  </a:lnTo>
                  <a:lnTo>
                    <a:pt x="16281" y="5617"/>
                  </a:lnTo>
                  <a:lnTo>
                    <a:pt x="15096" y="6451"/>
                  </a:lnTo>
                  <a:lnTo>
                    <a:pt x="14350" y="6758"/>
                  </a:lnTo>
                  <a:lnTo>
                    <a:pt x="11322" y="7285"/>
                  </a:lnTo>
                  <a:lnTo>
                    <a:pt x="9567" y="7855"/>
                  </a:lnTo>
                  <a:lnTo>
                    <a:pt x="9523" y="7855"/>
                  </a:lnTo>
                  <a:lnTo>
                    <a:pt x="8645" y="8382"/>
                  </a:lnTo>
                  <a:lnTo>
                    <a:pt x="8601" y="8426"/>
                  </a:lnTo>
                  <a:lnTo>
                    <a:pt x="7856" y="9172"/>
                  </a:lnTo>
                  <a:lnTo>
                    <a:pt x="7812" y="9216"/>
                  </a:lnTo>
                  <a:lnTo>
                    <a:pt x="7197" y="10269"/>
                  </a:lnTo>
                  <a:lnTo>
                    <a:pt x="5705" y="13604"/>
                  </a:lnTo>
                  <a:lnTo>
                    <a:pt x="5091" y="13867"/>
                  </a:lnTo>
                  <a:lnTo>
                    <a:pt x="3862" y="14042"/>
                  </a:lnTo>
                  <a:lnTo>
                    <a:pt x="2941" y="13867"/>
                  </a:lnTo>
                  <a:lnTo>
                    <a:pt x="264" y="12902"/>
                  </a:lnTo>
                  <a:lnTo>
                    <a:pt x="133" y="12902"/>
                  </a:lnTo>
                  <a:lnTo>
                    <a:pt x="89" y="12945"/>
                  </a:lnTo>
                  <a:lnTo>
                    <a:pt x="45" y="12989"/>
                  </a:lnTo>
                  <a:lnTo>
                    <a:pt x="1" y="13077"/>
                  </a:lnTo>
                  <a:lnTo>
                    <a:pt x="45" y="13121"/>
                  </a:lnTo>
                  <a:lnTo>
                    <a:pt x="89" y="13165"/>
                  </a:lnTo>
                  <a:lnTo>
                    <a:pt x="133" y="13209"/>
                  </a:lnTo>
                  <a:lnTo>
                    <a:pt x="2853" y="14218"/>
                  </a:lnTo>
                  <a:lnTo>
                    <a:pt x="2897" y="14218"/>
                  </a:lnTo>
                  <a:lnTo>
                    <a:pt x="3819" y="14393"/>
                  </a:lnTo>
                  <a:lnTo>
                    <a:pt x="3862" y="14393"/>
                  </a:lnTo>
                  <a:lnTo>
                    <a:pt x="5179" y="14174"/>
                  </a:lnTo>
                  <a:lnTo>
                    <a:pt x="5881" y="13911"/>
                  </a:lnTo>
                  <a:lnTo>
                    <a:pt x="6013" y="13823"/>
                  </a:lnTo>
                  <a:lnTo>
                    <a:pt x="7504" y="10444"/>
                  </a:lnTo>
                  <a:lnTo>
                    <a:pt x="8119" y="9435"/>
                  </a:lnTo>
                  <a:lnTo>
                    <a:pt x="8821" y="8689"/>
                  </a:lnTo>
                  <a:lnTo>
                    <a:pt x="9698" y="8162"/>
                  </a:lnTo>
                  <a:lnTo>
                    <a:pt x="11410" y="7636"/>
                  </a:lnTo>
                  <a:lnTo>
                    <a:pt x="14438" y="7109"/>
                  </a:lnTo>
                  <a:lnTo>
                    <a:pt x="14481" y="7109"/>
                  </a:lnTo>
                  <a:lnTo>
                    <a:pt x="15227" y="6758"/>
                  </a:lnTo>
                  <a:lnTo>
                    <a:pt x="15271" y="6758"/>
                  </a:lnTo>
                  <a:lnTo>
                    <a:pt x="16500" y="5881"/>
                  </a:lnTo>
                  <a:lnTo>
                    <a:pt x="18431" y="4169"/>
                  </a:lnTo>
                  <a:lnTo>
                    <a:pt x="19264" y="3336"/>
                  </a:lnTo>
                  <a:lnTo>
                    <a:pt x="19308" y="3292"/>
                  </a:lnTo>
                  <a:lnTo>
                    <a:pt x="19923" y="2326"/>
                  </a:lnTo>
                  <a:lnTo>
                    <a:pt x="21107" y="1185"/>
                  </a:lnTo>
                  <a:lnTo>
                    <a:pt x="22336" y="1098"/>
                  </a:lnTo>
                  <a:lnTo>
                    <a:pt x="22424" y="1054"/>
                  </a:lnTo>
                  <a:lnTo>
                    <a:pt x="22950" y="791"/>
                  </a:lnTo>
                  <a:lnTo>
                    <a:pt x="24135" y="571"/>
                  </a:lnTo>
                  <a:lnTo>
                    <a:pt x="26680" y="352"/>
                  </a:lnTo>
                  <a:lnTo>
                    <a:pt x="28128" y="527"/>
                  </a:lnTo>
                  <a:lnTo>
                    <a:pt x="28874" y="747"/>
                  </a:lnTo>
                  <a:lnTo>
                    <a:pt x="31024" y="2019"/>
                  </a:lnTo>
                  <a:lnTo>
                    <a:pt x="33043" y="3336"/>
                  </a:lnTo>
                  <a:lnTo>
                    <a:pt x="34710" y="4476"/>
                  </a:lnTo>
                  <a:lnTo>
                    <a:pt x="35720" y="5661"/>
                  </a:lnTo>
                  <a:lnTo>
                    <a:pt x="35764" y="5705"/>
                  </a:lnTo>
                  <a:lnTo>
                    <a:pt x="37080" y="6846"/>
                  </a:lnTo>
                  <a:lnTo>
                    <a:pt x="37124" y="6890"/>
                  </a:lnTo>
                  <a:lnTo>
                    <a:pt x="39493" y="8119"/>
                  </a:lnTo>
                  <a:lnTo>
                    <a:pt x="42741" y="9216"/>
                  </a:lnTo>
                  <a:lnTo>
                    <a:pt x="44408" y="9698"/>
                  </a:lnTo>
                  <a:lnTo>
                    <a:pt x="44452" y="9698"/>
                  </a:lnTo>
                  <a:lnTo>
                    <a:pt x="48621" y="10137"/>
                  </a:lnTo>
                  <a:lnTo>
                    <a:pt x="49674" y="10181"/>
                  </a:lnTo>
                  <a:lnTo>
                    <a:pt x="51868" y="9962"/>
                  </a:lnTo>
                  <a:lnTo>
                    <a:pt x="51912" y="9962"/>
                  </a:lnTo>
                  <a:lnTo>
                    <a:pt x="52438" y="9786"/>
                  </a:lnTo>
                  <a:lnTo>
                    <a:pt x="52526" y="9742"/>
                  </a:lnTo>
                  <a:lnTo>
                    <a:pt x="52570" y="9698"/>
                  </a:lnTo>
                  <a:lnTo>
                    <a:pt x="52570" y="9610"/>
                  </a:lnTo>
                  <a:lnTo>
                    <a:pt x="52570" y="9567"/>
                  </a:lnTo>
                  <a:lnTo>
                    <a:pt x="52526" y="9523"/>
                  </a:lnTo>
                  <a:lnTo>
                    <a:pt x="52482" y="9479"/>
                  </a:lnTo>
                  <a:lnTo>
                    <a:pt x="52394" y="9435"/>
                  </a:lnTo>
                  <a:lnTo>
                    <a:pt x="52350" y="9435"/>
                  </a:lnTo>
                  <a:lnTo>
                    <a:pt x="51824" y="9610"/>
                  </a:lnTo>
                  <a:lnTo>
                    <a:pt x="49674" y="9830"/>
                  </a:lnTo>
                  <a:lnTo>
                    <a:pt x="48621" y="9786"/>
                  </a:lnTo>
                  <a:lnTo>
                    <a:pt x="44496" y="9391"/>
                  </a:lnTo>
                  <a:lnTo>
                    <a:pt x="42872" y="8865"/>
                  </a:lnTo>
                  <a:lnTo>
                    <a:pt x="39625" y="7811"/>
                  </a:lnTo>
                  <a:lnTo>
                    <a:pt x="37299" y="6583"/>
                  </a:lnTo>
                  <a:lnTo>
                    <a:pt x="35983" y="5442"/>
                  </a:lnTo>
                  <a:lnTo>
                    <a:pt x="34930" y="4257"/>
                  </a:lnTo>
                  <a:lnTo>
                    <a:pt x="34930" y="4213"/>
                  </a:lnTo>
                  <a:lnTo>
                    <a:pt x="33218" y="3072"/>
                  </a:lnTo>
                  <a:lnTo>
                    <a:pt x="31200" y="1756"/>
                  </a:lnTo>
                  <a:lnTo>
                    <a:pt x="29050" y="439"/>
                  </a:lnTo>
                  <a:lnTo>
                    <a:pt x="29006" y="439"/>
                  </a:lnTo>
                  <a:lnTo>
                    <a:pt x="28216" y="220"/>
                  </a:lnTo>
                  <a:lnTo>
                    <a:pt x="28172" y="176"/>
                  </a:lnTo>
                  <a:lnTo>
                    <a:pt x="2672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3" name="Google Shape;5423;p168"/>
            <p:cNvSpPr/>
            <p:nvPr/>
          </p:nvSpPr>
          <p:spPr>
            <a:xfrm>
              <a:off x="5828500" y="4381775"/>
              <a:ext cx="1328500" cy="379600"/>
            </a:xfrm>
            <a:custGeom>
              <a:avLst/>
              <a:gdLst/>
              <a:ahLst/>
              <a:cxnLst/>
              <a:rect l="l" t="t" r="r" b="b"/>
              <a:pathLst>
                <a:path w="53140" h="15184" extrusionOk="0">
                  <a:moveTo>
                    <a:pt x="25319" y="1"/>
                  </a:moveTo>
                  <a:lnTo>
                    <a:pt x="24749" y="45"/>
                  </a:lnTo>
                  <a:lnTo>
                    <a:pt x="22643" y="527"/>
                  </a:lnTo>
                  <a:lnTo>
                    <a:pt x="22599" y="527"/>
                  </a:lnTo>
                  <a:lnTo>
                    <a:pt x="20054" y="1449"/>
                  </a:lnTo>
                  <a:lnTo>
                    <a:pt x="19966" y="1493"/>
                  </a:lnTo>
                  <a:lnTo>
                    <a:pt x="18649" y="3292"/>
                  </a:lnTo>
                  <a:lnTo>
                    <a:pt x="18649" y="3336"/>
                  </a:lnTo>
                  <a:lnTo>
                    <a:pt x="17991" y="4520"/>
                  </a:lnTo>
                  <a:lnTo>
                    <a:pt x="17289" y="5310"/>
                  </a:lnTo>
                  <a:lnTo>
                    <a:pt x="15490" y="6978"/>
                  </a:lnTo>
                  <a:lnTo>
                    <a:pt x="14437" y="7724"/>
                  </a:lnTo>
                  <a:lnTo>
                    <a:pt x="13779" y="7899"/>
                  </a:lnTo>
                  <a:lnTo>
                    <a:pt x="9917" y="8601"/>
                  </a:lnTo>
                  <a:lnTo>
                    <a:pt x="9873" y="8601"/>
                  </a:lnTo>
                  <a:lnTo>
                    <a:pt x="8908" y="8996"/>
                  </a:lnTo>
                  <a:lnTo>
                    <a:pt x="8864" y="8996"/>
                  </a:lnTo>
                  <a:lnTo>
                    <a:pt x="7855" y="9611"/>
                  </a:lnTo>
                  <a:lnTo>
                    <a:pt x="7811" y="9611"/>
                  </a:lnTo>
                  <a:lnTo>
                    <a:pt x="6933" y="10488"/>
                  </a:lnTo>
                  <a:lnTo>
                    <a:pt x="6889" y="10532"/>
                  </a:lnTo>
                  <a:lnTo>
                    <a:pt x="6187" y="11717"/>
                  </a:lnTo>
                  <a:lnTo>
                    <a:pt x="6187" y="11761"/>
                  </a:lnTo>
                  <a:lnTo>
                    <a:pt x="5090" y="14701"/>
                  </a:lnTo>
                  <a:lnTo>
                    <a:pt x="2457" y="14832"/>
                  </a:lnTo>
                  <a:lnTo>
                    <a:pt x="220" y="13999"/>
                  </a:lnTo>
                  <a:lnTo>
                    <a:pt x="88" y="13999"/>
                  </a:lnTo>
                  <a:lnTo>
                    <a:pt x="44" y="14042"/>
                  </a:lnTo>
                  <a:lnTo>
                    <a:pt x="0" y="14086"/>
                  </a:lnTo>
                  <a:lnTo>
                    <a:pt x="0" y="14174"/>
                  </a:lnTo>
                  <a:lnTo>
                    <a:pt x="0" y="14218"/>
                  </a:lnTo>
                  <a:lnTo>
                    <a:pt x="44" y="14306"/>
                  </a:lnTo>
                  <a:lnTo>
                    <a:pt x="132" y="14306"/>
                  </a:lnTo>
                  <a:lnTo>
                    <a:pt x="2370" y="15183"/>
                  </a:lnTo>
                  <a:lnTo>
                    <a:pt x="2457" y="15183"/>
                  </a:lnTo>
                  <a:lnTo>
                    <a:pt x="5222" y="15052"/>
                  </a:lnTo>
                  <a:lnTo>
                    <a:pt x="5310" y="15008"/>
                  </a:lnTo>
                  <a:lnTo>
                    <a:pt x="5397" y="14920"/>
                  </a:lnTo>
                  <a:lnTo>
                    <a:pt x="6494" y="11892"/>
                  </a:lnTo>
                  <a:lnTo>
                    <a:pt x="7197" y="10708"/>
                  </a:lnTo>
                  <a:lnTo>
                    <a:pt x="8074" y="9918"/>
                  </a:lnTo>
                  <a:lnTo>
                    <a:pt x="9040" y="9303"/>
                  </a:lnTo>
                  <a:lnTo>
                    <a:pt x="10005" y="8952"/>
                  </a:lnTo>
                  <a:lnTo>
                    <a:pt x="13866" y="8250"/>
                  </a:lnTo>
                  <a:lnTo>
                    <a:pt x="14569" y="8031"/>
                  </a:lnTo>
                  <a:lnTo>
                    <a:pt x="14612" y="8031"/>
                  </a:lnTo>
                  <a:lnTo>
                    <a:pt x="15709" y="7285"/>
                  </a:lnTo>
                  <a:lnTo>
                    <a:pt x="15709" y="7241"/>
                  </a:lnTo>
                  <a:lnTo>
                    <a:pt x="17552" y="5574"/>
                  </a:lnTo>
                  <a:lnTo>
                    <a:pt x="18254" y="4740"/>
                  </a:lnTo>
                  <a:lnTo>
                    <a:pt x="18298" y="4696"/>
                  </a:lnTo>
                  <a:lnTo>
                    <a:pt x="18957" y="3511"/>
                  </a:lnTo>
                  <a:lnTo>
                    <a:pt x="20229" y="1756"/>
                  </a:lnTo>
                  <a:lnTo>
                    <a:pt x="22730" y="878"/>
                  </a:lnTo>
                  <a:lnTo>
                    <a:pt x="24793" y="396"/>
                  </a:lnTo>
                  <a:lnTo>
                    <a:pt x="25319" y="352"/>
                  </a:lnTo>
                  <a:lnTo>
                    <a:pt x="27996" y="1054"/>
                  </a:lnTo>
                  <a:lnTo>
                    <a:pt x="31506" y="2985"/>
                  </a:lnTo>
                  <a:lnTo>
                    <a:pt x="33788" y="4345"/>
                  </a:lnTo>
                  <a:lnTo>
                    <a:pt x="33788" y="4389"/>
                  </a:lnTo>
                  <a:lnTo>
                    <a:pt x="35543" y="5135"/>
                  </a:lnTo>
                  <a:lnTo>
                    <a:pt x="36991" y="6627"/>
                  </a:lnTo>
                  <a:lnTo>
                    <a:pt x="39142" y="8162"/>
                  </a:lnTo>
                  <a:lnTo>
                    <a:pt x="40107" y="9216"/>
                  </a:lnTo>
                  <a:lnTo>
                    <a:pt x="40151" y="9259"/>
                  </a:lnTo>
                  <a:lnTo>
                    <a:pt x="42696" y="10181"/>
                  </a:lnTo>
                  <a:lnTo>
                    <a:pt x="44671" y="10751"/>
                  </a:lnTo>
                  <a:lnTo>
                    <a:pt x="44714" y="10795"/>
                  </a:lnTo>
                  <a:lnTo>
                    <a:pt x="48751" y="11190"/>
                  </a:lnTo>
                  <a:lnTo>
                    <a:pt x="48795" y="11190"/>
                  </a:lnTo>
                  <a:lnTo>
                    <a:pt x="51340" y="11102"/>
                  </a:lnTo>
                  <a:lnTo>
                    <a:pt x="52086" y="11190"/>
                  </a:lnTo>
                  <a:lnTo>
                    <a:pt x="52174" y="11190"/>
                  </a:lnTo>
                  <a:lnTo>
                    <a:pt x="53008" y="10927"/>
                  </a:lnTo>
                  <a:lnTo>
                    <a:pt x="53096" y="10883"/>
                  </a:lnTo>
                  <a:lnTo>
                    <a:pt x="53140" y="10839"/>
                  </a:lnTo>
                  <a:lnTo>
                    <a:pt x="53140" y="10795"/>
                  </a:lnTo>
                  <a:lnTo>
                    <a:pt x="53140" y="10708"/>
                  </a:lnTo>
                  <a:lnTo>
                    <a:pt x="53096" y="10664"/>
                  </a:lnTo>
                  <a:lnTo>
                    <a:pt x="53052" y="10620"/>
                  </a:lnTo>
                  <a:lnTo>
                    <a:pt x="53008" y="10576"/>
                  </a:lnTo>
                  <a:lnTo>
                    <a:pt x="52920" y="10576"/>
                  </a:lnTo>
                  <a:lnTo>
                    <a:pt x="52130" y="10839"/>
                  </a:lnTo>
                  <a:lnTo>
                    <a:pt x="51384" y="10751"/>
                  </a:lnTo>
                  <a:lnTo>
                    <a:pt x="51340" y="10751"/>
                  </a:lnTo>
                  <a:lnTo>
                    <a:pt x="48795" y="10839"/>
                  </a:lnTo>
                  <a:lnTo>
                    <a:pt x="44758" y="10444"/>
                  </a:lnTo>
                  <a:lnTo>
                    <a:pt x="42828" y="9874"/>
                  </a:lnTo>
                  <a:lnTo>
                    <a:pt x="40326" y="8952"/>
                  </a:lnTo>
                  <a:lnTo>
                    <a:pt x="39361" y="7899"/>
                  </a:lnTo>
                  <a:lnTo>
                    <a:pt x="39361" y="7855"/>
                  </a:lnTo>
                  <a:lnTo>
                    <a:pt x="37211" y="6363"/>
                  </a:lnTo>
                  <a:lnTo>
                    <a:pt x="35763" y="4871"/>
                  </a:lnTo>
                  <a:lnTo>
                    <a:pt x="35719" y="4828"/>
                  </a:lnTo>
                  <a:lnTo>
                    <a:pt x="33964" y="4038"/>
                  </a:lnTo>
                  <a:lnTo>
                    <a:pt x="31682" y="2677"/>
                  </a:lnTo>
                  <a:lnTo>
                    <a:pt x="28128" y="747"/>
                  </a:lnTo>
                  <a:lnTo>
                    <a:pt x="28128" y="703"/>
                  </a:lnTo>
                  <a:lnTo>
                    <a:pt x="2536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4" name="Google Shape;5424;p168"/>
            <p:cNvSpPr/>
            <p:nvPr/>
          </p:nvSpPr>
          <p:spPr>
            <a:xfrm>
              <a:off x="5680400" y="4855700"/>
              <a:ext cx="42800" cy="15375"/>
            </a:xfrm>
            <a:custGeom>
              <a:avLst/>
              <a:gdLst/>
              <a:ahLst/>
              <a:cxnLst/>
              <a:rect l="l" t="t" r="r" b="b"/>
              <a:pathLst>
                <a:path w="1712" h="615" extrusionOk="0">
                  <a:moveTo>
                    <a:pt x="88" y="0"/>
                  </a:moveTo>
                  <a:lnTo>
                    <a:pt x="0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0" y="263"/>
                  </a:lnTo>
                  <a:lnTo>
                    <a:pt x="44" y="307"/>
                  </a:lnTo>
                  <a:lnTo>
                    <a:pt x="132" y="307"/>
                  </a:lnTo>
                  <a:lnTo>
                    <a:pt x="1492" y="614"/>
                  </a:lnTo>
                  <a:lnTo>
                    <a:pt x="1536" y="614"/>
                  </a:lnTo>
                  <a:lnTo>
                    <a:pt x="1668" y="570"/>
                  </a:lnTo>
                  <a:lnTo>
                    <a:pt x="1712" y="483"/>
                  </a:lnTo>
                  <a:lnTo>
                    <a:pt x="1712" y="395"/>
                  </a:lnTo>
                  <a:lnTo>
                    <a:pt x="1668" y="351"/>
                  </a:lnTo>
                  <a:lnTo>
                    <a:pt x="1624" y="307"/>
                  </a:lnTo>
                  <a:lnTo>
                    <a:pt x="1580" y="263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5" name="Google Shape;5425;p168"/>
            <p:cNvSpPr/>
            <p:nvPr/>
          </p:nvSpPr>
          <p:spPr>
            <a:xfrm>
              <a:off x="5660650" y="4828275"/>
              <a:ext cx="138250" cy="42800"/>
            </a:xfrm>
            <a:custGeom>
              <a:avLst/>
              <a:gdLst/>
              <a:ahLst/>
              <a:cxnLst/>
              <a:rect l="l" t="t" r="r" b="b"/>
              <a:pathLst>
                <a:path w="5530" h="1712" extrusionOk="0">
                  <a:moveTo>
                    <a:pt x="659" y="0"/>
                  </a:moveTo>
                  <a:lnTo>
                    <a:pt x="132" y="132"/>
                  </a:lnTo>
                  <a:lnTo>
                    <a:pt x="44" y="176"/>
                  </a:lnTo>
                  <a:lnTo>
                    <a:pt x="0" y="219"/>
                  </a:lnTo>
                  <a:lnTo>
                    <a:pt x="0" y="307"/>
                  </a:lnTo>
                  <a:lnTo>
                    <a:pt x="0" y="351"/>
                  </a:lnTo>
                  <a:lnTo>
                    <a:pt x="0" y="439"/>
                  </a:lnTo>
                  <a:lnTo>
                    <a:pt x="88" y="483"/>
                  </a:lnTo>
                  <a:lnTo>
                    <a:pt x="220" y="483"/>
                  </a:lnTo>
                  <a:lnTo>
                    <a:pt x="703" y="351"/>
                  </a:lnTo>
                  <a:lnTo>
                    <a:pt x="3028" y="1141"/>
                  </a:lnTo>
                  <a:lnTo>
                    <a:pt x="5310" y="1711"/>
                  </a:lnTo>
                  <a:lnTo>
                    <a:pt x="5486" y="1711"/>
                  </a:lnTo>
                  <a:lnTo>
                    <a:pt x="5529" y="1580"/>
                  </a:lnTo>
                  <a:lnTo>
                    <a:pt x="5529" y="1536"/>
                  </a:lnTo>
                  <a:lnTo>
                    <a:pt x="5529" y="1448"/>
                  </a:lnTo>
                  <a:lnTo>
                    <a:pt x="5442" y="1404"/>
                  </a:lnTo>
                  <a:lnTo>
                    <a:pt x="5398" y="1360"/>
                  </a:lnTo>
                  <a:lnTo>
                    <a:pt x="3116" y="790"/>
                  </a:lnTo>
                  <a:lnTo>
                    <a:pt x="74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6" name="Google Shape;5426;p168"/>
            <p:cNvSpPr/>
            <p:nvPr/>
          </p:nvSpPr>
          <p:spPr>
            <a:xfrm>
              <a:off x="5656250" y="4808525"/>
              <a:ext cx="208475" cy="60350"/>
            </a:xfrm>
            <a:custGeom>
              <a:avLst/>
              <a:gdLst/>
              <a:ahLst/>
              <a:cxnLst/>
              <a:rect l="l" t="t" r="r" b="b"/>
              <a:pathLst>
                <a:path w="8339" h="2414" extrusionOk="0">
                  <a:moveTo>
                    <a:pt x="1317" y="0"/>
                  </a:moveTo>
                  <a:lnTo>
                    <a:pt x="528" y="132"/>
                  </a:lnTo>
                  <a:lnTo>
                    <a:pt x="484" y="132"/>
                  </a:lnTo>
                  <a:lnTo>
                    <a:pt x="133" y="263"/>
                  </a:lnTo>
                  <a:lnTo>
                    <a:pt x="89" y="307"/>
                  </a:lnTo>
                  <a:lnTo>
                    <a:pt x="45" y="395"/>
                  </a:lnTo>
                  <a:lnTo>
                    <a:pt x="1" y="439"/>
                  </a:lnTo>
                  <a:lnTo>
                    <a:pt x="45" y="527"/>
                  </a:lnTo>
                  <a:lnTo>
                    <a:pt x="45" y="571"/>
                  </a:lnTo>
                  <a:lnTo>
                    <a:pt x="133" y="614"/>
                  </a:lnTo>
                  <a:lnTo>
                    <a:pt x="264" y="614"/>
                  </a:lnTo>
                  <a:lnTo>
                    <a:pt x="571" y="483"/>
                  </a:lnTo>
                  <a:lnTo>
                    <a:pt x="1361" y="351"/>
                  </a:lnTo>
                  <a:lnTo>
                    <a:pt x="3511" y="878"/>
                  </a:lnTo>
                  <a:lnTo>
                    <a:pt x="5837" y="1843"/>
                  </a:lnTo>
                  <a:lnTo>
                    <a:pt x="7724" y="2326"/>
                  </a:lnTo>
                  <a:lnTo>
                    <a:pt x="8163" y="2414"/>
                  </a:lnTo>
                  <a:lnTo>
                    <a:pt x="8207" y="2414"/>
                  </a:lnTo>
                  <a:lnTo>
                    <a:pt x="8294" y="2370"/>
                  </a:lnTo>
                  <a:lnTo>
                    <a:pt x="8338" y="2238"/>
                  </a:lnTo>
                  <a:lnTo>
                    <a:pt x="8338" y="2194"/>
                  </a:lnTo>
                  <a:lnTo>
                    <a:pt x="8338" y="2106"/>
                  </a:lnTo>
                  <a:lnTo>
                    <a:pt x="8294" y="2063"/>
                  </a:lnTo>
                  <a:lnTo>
                    <a:pt x="8207" y="2063"/>
                  </a:lnTo>
                  <a:lnTo>
                    <a:pt x="7812" y="1975"/>
                  </a:lnTo>
                  <a:lnTo>
                    <a:pt x="5969" y="1492"/>
                  </a:lnTo>
                  <a:lnTo>
                    <a:pt x="3643" y="571"/>
                  </a:lnTo>
                  <a:lnTo>
                    <a:pt x="3599" y="527"/>
                  </a:lnTo>
                  <a:lnTo>
                    <a:pt x="140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7" name="Google Shape;5427;p168"/>
            <p:cNvSpPr/>
            <p:nvPr/>
          </p:nvSpPr>
          <p:spPr>
            <a:xfrm>
              <a:off x="5636525" y="4793150"/>
              <a:ext cx="269875" cy="65850"/>
            </a:xfrm>
            <a:custGeom>
              <a:avLst/>
              <a:gdLst/>
              <a:ahLst/>
              <a:cxnLst/>
              <a:rect l="l" t="t" r="r" b="b"/>
              <a:pathLst>
                <a:path w="10795" h="2634" extrusionOk="0">
                  <a:moveTo>
                    <a:pt x="3072" y="1"/>
                  </a:moveTo>
                  <a:lnTo>
                    <a:pt x="1536" y="264"/>
                  </a:lnTo>
                  <a:lnTo>
                    <a:pt x="176" y="440"/>
                  </a:lnTo>
                  <a:lnTo>
                    <a:pt x="88" y="484"/>
                  </a:lnTo>
                  <a:lnTo>
                    <a:pt x="44" y="527"/>
                  </a:lnTo>
                  <a:lnTo>
                    <a:pt x="44" y="571"/>
                  </a:lnTo>
                  <a:lnTo>
                    <a:pt x="0" y="659"/>
                  </a:lnTo>
                  <a:lnTo>
                    <a:pt x="44" y="703"/>
                  </a:lnTo>
                  <a:lnTo>
                    <a:pt x="88" y="791"/>
                  </a:lnTo>
                  <a:lnTo>
                    <a:pt x="219" y="791"/>
                  </a:lnTo>
                  <a:lnTo>
                    <a:pt x="1580" y="615"/>
                  </a:lnTo>
                  <a:lnTo>
                    <a:pt x="3116" y="352"/>
                  </a:lnTo>
                  <a:lnTo>
                    <a:pt x="5617" y="1229"/>
                  </a:lnTo>
                  <a:lnTo>
                    <a:pt x="7899" y="1844"/>
                  </a:lnTo>
                  <a:lnTo>
                    <a:pt x="9698" y="2502"/>
                  </a:lnTo>
                  <a:lnTo>
                    <a:pt x="9742" y="2502"/>
                  </a:lnTo>
                  <a:lnTo>
                    <a:pt x="10575" y="2634"/>
                  </a:lnTo>
                  <a:lnTo>
                    <a:pt x="10619" y="2634"/>
                  </a:lnTo>
                  <a:lnTo>
                    <a:pt x="10751" y="2590"/>
                  </a:lnTo>
                  <a:lnTo>
                    <a:pt x="10795" y="2502"/>
                  </a:lnTo>
                  <a:lnTo>
                    <a:pt x="10795" y="2414"/>
                  </a:lnTo>
                  <a:lnTo>
                    <a:pt x="10751" y="2370"/>
                  </a:lnTo>
                  <a:lnTo>
                    <a:pt x="10707" y="2326"/>
                  </a:lnTo>
                  <a:lnTo>
                    <a:pt x="10663" y="2283"/>
                  </a:lnTo>
                  <a:lnTo>
                    <a:pt x="9829" y="2151"/>
                  </a:lnTo>
                  <a:lnTo>
                    <a:pt x="7986" y="1537"/>
                  </a:lnTo>
                  <a:lnTo>
                    <a:pt x="5748" y="878"/>
                  </a:lnTo>
                  <a:lnTo>
                    <a:pt x="315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8" name="Google Shape;5428;p168"/>
            <p:cNvSpPr/>
            <p:nvPr/>
          </p:nvSpPr>
          <p:spPr>
            <a:xfrm>
              <a:off x="5527900" y="5054250"/>
              <a:ext cx="528800" cy="40600"/>
            </a:xfrm>
            <a:custGeom>
              <a:avLst/>
              <a:gdLst/>
              <a:ahLst/>
              <a:cxnLst/>
              <a:rect l="l" t="t" r="r" b="b"/>
              <a:pathLst>
                <a:path w="21152" h="1624" extrusionOk="0">
                  <a:moveTo>
                    <a:pt x="20976" y="0"/>
                  </a:moveTo>
                  <a:lnTo>
                    <a:pt x="16807" y="132"/>
                  </a:lnTo>
                  <a:lnTo>
                    <a:pt x="16719" y="132"/>
                  </a:lnTo>
                  <a:lnTo>
                    <a:pt x="15579" y="702"/>
                  </a:lnTo>
                  <a:lnTo>
                    <a:pt x="11147" y="527"/>
                  </a:lnTo>
                  <a:lnTo>
                    <a:pt x="8733" y="527"/>
                  </a:lnTo>
                  <a:lnTo>
                    <a:pt x="6188" y="790"/>
                  </a:lnTo>
                  <a:lnTo>
                    <a:pt x="3116" y="1097"/>
                  </a:lnTo>
                  <a:lnTo>
                    <a:pt x="879" y="966"/>
                  </a:lnTo>
                  <a:lnTo>
                    <a:pt x="791" y="966"/>
                  </a:lnTo>
                  <a:lnTo>
                    <a:pt x="133" y="1273"/>
                  </a:lnTo>
                  <a:lnTo>
                    <a:pt x="45" y="1317"/>
                  </a:lnTo>
                  <a:lnTo>
                    <a:pt x="1" y="1361"/>
                  </a:lnTo>
                  <a:lnTo>
                    <a:pt x="1" y="1448"/>
                  </a:lnTo>
                  <a:lnTo>
                    <a:pt x="45" y="1492"/>
                  </a:lnTo>
                  <a:lnTo>
                    <a:pt x="89" y="1580"/>
                  </a:lnTo>
                  <a:lnTo>
                    <a:pt x="176" y="1624"/>
                  </a:lnTo>
                  <a:lnTo>
                    <a:pt x="264" y="1580"/>
                  </a:lnTo>
                  <a:lnTo>
                    <a:pt x="879" y="1317"/>
                  </a:lnTo>
                  <a:lnTo>
                    <a:pt x="3116" y="1448"/>
                  </a:lnTo>
                  <a:lnTo>
                    <a:pt x="3160" y="1448"/>
                  </a:lnTo>
                  <a:lnTo>
                    <a:pt x="6232" y="1141"/>
                  </a:lnTo>
                  <a:lnTo>
                    <a:pt x="8777" y="878"/>
                  </a:lnTo>
                  <a:lnTo>
                    <a:pt x="11147" y="878"/>
                  </a:lnTo>
                  <a:lnTo>
                    <a:pt x="15622" y="1053"/>
                  </a:lnTo>
                  <a:lnTo>
                    <a:pt x="15666" y="1010"/>
                  </a:lnTo>
                  <a:lnTo>
                    <a:pt x="16851" y="483"/>
                  </a:lnTo>
                  <a:lnTo>
                    <a:pt x="20976" y="351"/>
                  </a:lnTo>
                  <a:lnTo>
                    <a:pt x="21064" y="351"/>
                  </a:lnTo>
                  <a:lnTo>
                    <a:pt x="21107" y="308"/>
                  </a:lnTo>
                  <a:lnTo>
                    <a:pt x="21151" y="220"/>
                  </a:lnTo>
                  <a:lnTo>
                    <a:pt x="21151" y="176"/>
                  </a:lnTo>
                  <a:lnTo>
                    <a:pt x="21151" y="88"/>
                  </a:lnTo>
                  <a:lnTo>
                    <a:pt x="21107" y="44"/>
                  </a:lnTo>
                  <a:lnTo>
                    <a:pt x="2097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9" name="Google Shape;5429;p168"/>
            <p:cNvSpPr/>
            <p:nvPr/>
          </p:nvSpPr>
          <p:spPr>
            <a:xfrm>
              <a:off x="5946975" y="5033400"/>
              <a:ext cx="121775" cy="18675"/>
            </a:xfrm>
            <a:custGeom>
              <a:avLst/>
              <a:gdLst/>
              <a:ahLst/>
              <a:cxnLst/>
              <a:rect l="l" t="t" r="r" b="b"/>
              <a:pathLst>
                <a:path w="4871" h="747" extrusionOk="0">
                  <a:moveTo>
                    <a:pt x="4695" y="1"/>
                  </a:moveTo>
                  <a:lnTo>
                    <a:pt x="1010" y="88"/>
                  </a:lnTo>
                  <a:lnTo>
                    <a:pt x="966" y="88"/>
                  </a:lnTo>
                  <a:lnTo>
                    <a:pt x="132" y="396"/>
                  </a:lnTo>
                  <a:lnTo>
                    <a:pt x="44" y="439"/>
                  </a:lnTo>
                  <a:lnTo>
                    <a:pt x="0" y="483"/>
                  </a:lnTo>
                  <a:lnTo>
                    <a:pt x="0" y="571"/>
                  </a:lnTo>
                  <a:lnTo>
                    <a:pt x="0" y="615"/>
                  </a:lnTo>
                  <a:lnTo>
                    <a:pt x="88" y="703"/>
                  </a:lnTo>
                  <a:lnTo>
                    <a:pt x="176" y="747"/>
                  </a:lnTo>
                  <a:lnTo>
                    <a:pt x="220" y="747"/>
                  </a:lnTo>
                  <a:lnTo>
                    <a:pt x="1053" y="439"/>
                  </a:lnTo>
                  <a:lnTo>
                    <a:pt x="4739" y="352"/>
                  </a:lnTo>
                  <a:lnTo>
                    <a:pt x="4783" y="352"/>
                  </a:lnTo>
                  <a:lnTo>
                    <a:pt x="4827" y="308"/>
                  </a:lnTo>
                  <a:lnTo>
                    <a:pt x="4871" y="264"/>
                  </a:lnTo>
                  <a:lnTo>
                    <a:pt x="4871" y="176"/>
                  </a:lnTo>
                  <a:lnTo>
                    <a:pt x="4871" y="88"/>
                  </a:lnTo>
                  <a:lnTo>
                    <a:pt x="4827" y="45"/>
                  </a:lnTo>
                  <a:lnTo>
                    <a:pt x="478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0" name="Google Shape;5430;p168"/>
            <p:cNvSpPr/>
            <p:nvPr/>
          </p:nvSpPr>
          <p:spPr>
            <a:xfrm>
              <a:off x="5962325" y="5012550"/>
              <a:ext cx="120700" cy="18675"/>
            </a:xfrm>
            <a:custGeom>
              <a:avLst/>
              <a:gdLst/>
              <a:ahLst/>
              <a:cxnLst/>
              <a:rect l="l" t="t" r="r" b="b"/>
              <a:pathLst>
                <a:path w="4828" h="747" extrusionOk="0">
                  <a:moveTo>
                    <a:pt x="4652" y="1"/>
                  </a:moveTo>
                  <a:lnTo>
                    <a:pt x="966" y="89"/>
                  </a:lnTo>
                  <a:lnTo>
                    <a:pt x="922" y="133"/>
                  </a:lnTo>
                  <a:lnTo>
                    <a:pt x="132" y="440"/>
                  </a:lnTo>
                  <a:lnTo>
                    <a:pt x="88" y="440"/>
                  </a:lnTo>
                  <a:lnTo>
                    <a:pt x="44" y="527"/>
                  </a:lnTo>
                  <a:lnTo>
                    <a:pt x="1" y="571"/>
                  </a:lnTo>
                  <a:lnTo>
                    <a:pt x="44" y="659"/>
                  </a:lnTo>
                  <a:lnTo>
                    <a:pt x="88" y="747"/>
                  </a:lnTo>
                  <a:lnTo>
                    <a:pt x="264" y="747"/>
                  </a:lnTo>
                  <a:lnTo>
                    <a:pt x="1010" y="440"/>
                  </a:lnTo>
                  <a:lnTo>
                    <a:pt x="4652" y="352"/>
                  </a:lnTo>
                  <a:lnTo>
                    <a:pt x="4696" y="352"/>
                  </a:lnTo>
                  <a:lnTo>
                    <a:pt x="4784" y="308"/>
                  </a:lnTo>
                  <a:lnTo>
                    <a:pt x="4784" y="220"/>
                  </a:lnTo>
                  <a:lnTo>
                    <a:pt x="4827" y="176"/>
                  </a:lnTo>
                  <a:lnTo>
                    <a:pt x="4784" y="89"/>
                  </a:lnTo>
                  <a:lnTo>
                    <a:pt x="4740" y="45"/>
                  </a:lnTo>
                  <a:lnTo>
                    <a:pt x="465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1" name="Google Shape;5431;p168"/>
            <p:cNvSpPr/>
            <p:nvPr/>
          </p:nvSpPr>
          <p:spPr>
            <a:xfrm>
              <a:off x="5977675" y="4991725"/>
              <a:ext cx="117425" cy="17575"/>
            </a:xfrm>
            <a:custGeom>
              <a:avLst/>
              <a:gdLst/>
              <a:ahLst/>
              <a:cxnLst/>
              <a:rect l="l" t="t" r="r" b="b"/>
              <a:pathLst>
                <a:path w="4697" h="703" extrusionOk="0">
                  <a:moveTo>
                    <a:pt x="4521" y="0"/>
                  </a:moveTo>
                  <a:lnTo>
                    <a:pt x="966" y="132"/>
                  </a:lnTo>
                  <a:lnTo>
                    <a:pt x="922" y="132"/>
                  </a:lnTo>
                  <a:lnTo>
                    <a:pt x="176" y="351"/>
                  </a:lnTo>
                  <a:lnTo>
                    <a:pt x="133" y="351"/>
                  </a:lnTo>
                  <a:lnTo>
                    <a:pt x="89" y="395"/>
                  </a:lnTo>
                  <a:lnTo>
                    <a:pt x="45" y="439"/>
                  </a:lnTo>
                  <a:lnTo>
                    <a:pt x="1" y="527"/>
                  </a:lnTo>
                  <a:lnTo>
                    <a:pt x="1" y="571"/>
                  </a:lnTo>
                  <a:lnTo>
                    <a:pt x="89" y="658"/>
                  </a:lnTo>
                  <a:lnTo>
                    <a:pt x="176" y="702"/>
                  </a:lnTo>
                  <a:lnTo>
                    <a:pt x="220" y="702"/>
                  </a:lnTo>
                  <a:lnTo>
                    <a:pt x="1010" y="483"/>
                  </a:lnTo>
                  <a:lnTo>
                    <a:pt x="4521" y="351"/>
                  </a:lnTo>
                  <a:lnTo>
                    <a:pt x="4608" y="351"/>
                  </a:lnTo>
                  <a:lnTo>
                    <a:pt x="4652" y="307"/>
                  </a:lnTo>
                  <a:lnTo>
                    <a:pt x="4696" y="263"/>
                  </a:lnTo>
                  <a:lnTo>
                    <a:pt x="4696" y="176"/>
                  </a:lnTo>
                  <a:lnTo>
                    <a:pt x="4652" y="88"/>
                  </a:lnTo>
                  <a:lnTo>
                    <a:pt x="4652" y="44"/>
                  </a:lnTo>
                  <a:lnTo>
                    <a:pt x="456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2" name="Google Shape;5432;p168"/>
            <p:cNvSpPr/>
            <p:nvPr/>
          </p:nvSpPr>
          <p:spPr>
            <a:xfrm>
              <a:off x="6019375" y="4955525"/>
              <a:ext cx="16475" cy="9900"/>
            </a:xfrm>
            <a:custGeom>
              <a:avLst/>
              <a:gdLst/>
              <a:ahLst/>
              <a:cxnLst/>
              <a:rect l="l" t="t" r="r" b="b"/>
              <a:pathLst>
                <a:path w="659" h="396" extrusionOk="0">
                  <a:moveTo>
                    <a:pt x="439" y="0"/>
                  </a:moveTo>
                  <a:lnTo>
                    <a:pt x="132" y="44"/>
                  </a:lnTo>
                  <a:lnTo>
                    <a:pt x="44" y="88"/>
                  </a:lnTo>
                  <a:lnTo>
                    <a:pt x="0" y="132"/>
                  </a:lnTo>
                  <a:lnTo>
                    <a:pt x="0" y="220"/>
                  </a:lnTo>
                  <a:lnTo>
                    <a:pt x="0" y="263"/>
                  </a:lnTo>
                  <a:lnTo>
                    <a:pt x="44" y="395"/>
                  </a:lnTo>
                  <a:lnTo>
                    <a:pt x="220" y="395"/>
                  </a:lnTo>
                  <a:lnTo>
                    <a:pt x="527" y="307"/>
                  </a:lnTo>
                  <a:lnTo>
                    <a:pt x="571" y="307"/>
                  </a:lnTo>
                  <a:lnTo>
                    <a:pt x="615" y="263"/>
                  </a:lnTo>
                  <a:lnTo>
                    <a:pt x="659" y="176"/>
                  </a:lnTo>
                  <a:lnTo>
                    <a:pt x="659" y="132"/>
                  </a:lnTo>
                  <a:lnTo>
                    <a:pt x="615" y="44"/>
                  </a:lnTo>
                  <a:lnTo>
                    <a:pt x="57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3" name="Google Shape;5433;p168"/>
            <p:cNvSpPr/>
            <p:nvPr/>
          </p:nvSpPr>
          <p:spPr>
            <a:xfrm>
              <a:off x="6024850" y="4934675"/>
              <a:ext cx="25275" cy="13175"/>
            </a:xfrm>
            <a:custGeom>
              <a:avLst/>
              <a:gdLst/>
              <a:ahLst/>
              <a:cxnLst/>
              <a:rect l="l" t="t" r="r" b="b"/>
              <a:pathLst>
                <a:path w="1011" h="527" extrusionOk="0">
                  <a:moveTo>
                    <a:pt x="835" y="0"/>
                  </a:moveTo>
                  <a:lnTo>
                    <a:pt x="132" y="176"/>
                  </a:lnTo>
                  <a:lnTo>
                    <a:pt x="89" y="220"/>
                  </a:lnTo>
                  <a:lnTo>
                    <a:pt x="45" y="264"/>
                  </a:lnTo>
                  <a:lnTo>
                    <a:pt x="1" y="351"/>
                  </a:lnTo>
                  <a:lnTo>
                    <a:pt x="1" y="395"/>
                  </a:lnTo>
                  <a:lnTo>
                    <a:pt x="89" y="483"/>
                  </a:lnTo>
                  <a:lnTo>
                    <a:pt x="176" y="527"/>
                  </a:lnTo>
                  <a:lnTo>
                    <a:pt x="220" y="527"/>
                  </a:lnTo>
                  <a:lnTo>
                    <a:pt x="922" y="351"/>
                  </a:lnTo>
                  <a:lnTo>
                    <a:pt x="966" y="308"/>
                  </a:lnTo>
                  <a:lnTo>
                    <a:pt x="1010" y="264"/>
                  </a:lnTo>
                  <a:lnTo>
                    <a:pt x="1010" y="220"/>
                  </a:lnTo>
                  <a:lnTo>
                    <a:pt x="1010" y="132"/>
                  </a:lnTo>
                  <a:lnTo>
                    <a:pt x="1010" y="88"/>
                  </a:lnTo>
                  <a:lnTo>
                    <a:pt x="966" y="44"/>
                  </a:lnTo>
                  <a:lnTo>
                    <a:pt x="87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4" name="Google Shape;5434;p168"/>
            <p:cNvSpPr/>
            <p:nvPr/>
          </p:nvSpPr>
          <p:spPr>
            <a:xfrm>
              <a:off x="6041325" y="4908350"/>
              <a:ext cx="165650" cy="19775"/>
            </a:xfrm>
            <a:custGeom>
              <a:avLst/>
              <a:gdLst/>
              <a:ahLst/>
              <a:cxnLst/>
              <a:rect l="l" t="t" r="r" b="b"/>
              <a:pathLst>
                <a:path w="6626" h="791" extrusionOk="0">
                  <a:moveTo>
                    <a:pt x="6450" y="0"/>
                  </a:moveTo>
                  <a:lnTo>
                    <a:pt x="790" y="264"/>
                  </a:lnTo>
                  <a:lnTo>
                    <a:pt x="746" y="264"/>
                  </a:lnTo>
                  <a:lnTo>
                    <a:pt x="132" y="439"/>
                  </a:lnTo>
                  <a:lnTo>
                    <a:pt x="88" y="483"/>
                  </a:lnTo>
                  <a:lnTo>
                    <a:pt x="44" y="527"/>
                  </a:lnTo>
                  <a:lnTo>
                    <a:pt x="0" y="571"/>
                  </a:lnTo>
                  <a:lnTo>
                    <a:pt x="0" y="658"/>
                  </a:lnTo>
                  <a:lnTo>
                    <a:pt x="88" y="746"/>
                  </a:lnTo>
                  <a:lnTo>
                    <a:pt x="176" y="790"/>
                  </a:lnTo>
                  <a:lnTo>
                    <a:pt x="219" y="790"/>
                  </a:lnTo>
                  <a:lnTo>
                    <a:pt x="834" y="615"/>
                  </a:lnTo>
                  <a:lnTo>
                    <a:pt x="6450" y="351"/>
                  </a:lnTo>
                  <a:lnTo>
                    <a:pt x="6538" y="307"/>
                  </a:lnTo>
                  <a:lnTo>
                    <a:pt x="6582" y="307"/>
                  </a:lnTo>
                  <a:lnTo>
                    <a:pt x="6626" y="220"/>
                  </a:lnTo>
                  <a:lnTo>
                    <a:pt x="6626" y="176"/>
                  </a:lnTo>
                  <a:lnTo>
                    <a:pt x="6626" y="88"/>
                  </a:lnTo>
                  <a:lnTo>
                    <a:pt x="6582" y="44"/>
                  </a:lnTo>
                  <a:lnTo>
                    <a:pt x="649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5" name="Google Shape;5435;p168"/>
            <p:cNvSpPr/>
            <p:nvPr/>
          </p:nvSpPr>
          <p:spPr>
            <a:xfrm>
              <a:off x="6046800" y="4887500"/>
              <a:ext cx="165675" cy="23075"/>
            </a:xfrm>
            <a:custGeom>
              <a:avLst/>
              <a:gdLst/>
              <a:ahLst/>
              <a:cxnLst/>
              <a:rect l="l" t="t" r="r" b="b"/>
              <a:pathLst>
                <a:path w="6627" h="923" extrusionOk="0">
                  <a:moveTo>
                    <a:pt x="6407" y="1"/>
                  </a:moveTo>
                  <a:lnTo>
                    <a:pt x="2545" y="88"/>
                  </a:lnTo>
                  <a:lnTo>
                    <a:pt x="1141" y="308"/>
                  </a:lnTo>
                  <a:lnTo>
                    <a:pt x="1097" y="308"/>
                  </a:lnTo>
                  <a:lnTo>
                    <a:pt x="132" y="571"/>
                  </a:lnTo>
                  <a:lnTo>
                    <a:pt x="88" y="615"/>
                  </a:lnTo>
                  <a:lnTo>
                    <a:pt x="44" y="659"/>
                  </a:lnTo>
                  <a:lnTo>
                    <a:pt x="0" y="703"/>
                  </a:lnTo>
                  <a:lnTo>
                    <a:pt x="44" y="790"/>
                  </a:lnTo>
                  <a:lnTo>
                    <a:pt x="88" y="878"/>
                  </a:lnTo>
                  <a:lnTo>
                    <a:pt x="176" y="922"/>
                  </a:lnTo>
                  <a:lnTo>
                    <a:pt x="264" y="922"/>
                  </a:lnTo>
                  <a:lnTo>
                    <a:pt x="1185" y="615"/>
                  </a:lnTo>
                  <a:lnTo>
                    <a:pt x="2589" y="439"/>
                  </a:lnTo>
                  <a:lnTo>
                    <a:pt x="6451" y="352"/>
                  </a:lnTo>
                  <a:lnTo>
                    <a:pt x="6495" y="308"/>
                  </a:lnTo>
                  <a:lnTo>
                    <a:pt x="6539" y="264"/>
                  </a:lnTo>
                  <a:lnTo>
                    <a:pt x="6582" y="220"/>
                  </a:lnTo>
                  <a:lnTo>
                    <a:pt x="6626" y="132"/>
                  </a:lnTo>
                  <a:lnTo>
                    <a:pt x="6582" y="88"/>
                  </a:lnTo>
                  <a:lnTo>
                    <a:pt x="6539" y="44"/>
                  </a:lnTo>
                  <a:lnTo>
                    <a:pt x="640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6" name="Google Shape;5436;p168"/>
            <p:cNvSpPr/>
            <p:nvPr/>
          </p:nvSpPr>
          <p:spPr>
            <a:xfrm>
              <a:off x="6097250" y="4844725"/>
              <a:ext cx="125100" cy="18675"/>
            </a:xfrm>
            <a:custGeom>
              <a:avLst/>
              <a:gdLst/>
              <a:ahLst/>
              <a:cxnLst/>
              <a:rect l="l" t="t" r="r" b="b"/>
              <a:pathLst>
                <a:path w="5004" h="747" extrusionOk="0">
                  <a:moveTo>
                    <a:pt x="4828" y="0"/>
                  </a:moveTo>
                  <a:lnTo>
                    <a:pt x="1756" y="132"/>
                  </a:lnTo>
                  <a:lnTo>
                    <a:pt x="308" y="351"/>
                  </a:lnTo>
                  <a:lnTo>
                    <a:pt x="264" y="351"/>
                  </a:lnTo>
                  <a:lnTo>
                    <a:pt x="89" y="439"/>
                  </a:lnTo>
                  <a:lnTo>
                    <a:pt x="45" y="439"/>
                  </a:lnTo>
                  <a:lnTo>
                    <a:pt x="1" y="527"/>
                  </a:lnTo>
                  <a:lnTo>
                    <a:pt x="1" y="571"/>
                  </a:lnTo>
                  <a:lnTo>
                    <a:pt x="1" y="658"/>
                  </a:lnTo>
                  <a:lnTo>
                    <a:pt x="89" y="746"/>
                  </a:lnTo>
                  <a:lnTo>
                    <a:pt x="220" y="746"/>
                  </a:lnTo>
                  <a:lnTo>
                    <a:pt x="352" y="702"/>
                  </a:lnTo>
                  <a:lnTo>
                    <a:pt x="1800" y="483"/>
                  </a:lnTo>
                  <a:lnTo>
                    <a:pt x="4828" y="351"/>
                  </a:lnTo>
                  <a:lnTo>
                    <a:pt x="4916" y="351"/>
                  </a:lnTo>
                  <a:lnTo>
                    <a:pt x="4959" y="307"/>
                  </a:lnTo>
                  <a:lnTo>
                    <a:pt x="5003" y="263"/>
                  </a:lnTo>
                  <a:lnTo>
                    <a:pt x="5003" y="176"/>
                  </a:lnTo>
                  <a:lnTo>
                    <a:pt x="5003" y="132"/>
                  </a:lnTo>
                  <a:lnTo>
                    <a:pt x="4959" y="44"/>
                  </a:lnTo>
                  <a:lnTo>
                    <a:pt x="4872" y="44"/>
                  </a:lnTo>
                  <a:lnTo>
                    <a:pt x="482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7" name="Google Shape;5437;p168"/>
            <p:cNvSpPr/>
            <p:nvPr/>
          </p:nvSpPr>
          <p:spPr>
            <a:xfrm>
              <a:off x="6107125" y="4824975"/>
              <a:ext cx="120700" cy="20875"/>
            </a:xfrm>
            <a:custGeom>
              <a:avLst/>
              <a:gdLst/>
              <a:ahLst/>
              <a:cxnLst/>
              <a:rect l="l" t="t" r="r" b="b"/>
              <a:pathLst>
                <a:path w="4828" h="835" extrusionOk="0">
                  <a:moveTo>
                    <a:pt x="4652" y="0"/>
                  </a:moveTo>
                  <a:lnTo>
                    <a:pt x="2019" y="132"/>
                  </a:lnTo>
                  <a:lnTo>
                    <a:pt x="484" y="351"/>
                  </a:lnTo>
                  <a:lnTo>
                    <a:pt x="440" y="351"/>
                  </a:lnTo>
                  <a:lnTo>
                    <a:pt x="89" y="483"/>
                  </a:lnTo>
                  <a:lnTo>
                    <a:pt x="45" y="527"/>
                  </a:lnTo>
                  <a:lnTo>
                    <a:pt x="1" y="571"/>
                  </a:lnTo>
                  <a:lnTo>
                    <a:pt x="1" y="659"/>
                  </a:lnTo>
                  <a:lnTo>
                    <a:pt x="1" y="702"/>
                  </a:lnTo>
                  <a:lnTo>
                    <a:pt x="89" y="790"/>
                  </a:lnTo>
                  <a:lnTo>
                    <a:pt x="176" y="834"/>
                  </a:lnTo>
                  <a:lnTo>
                    <a:pt x="220" y="790"/>
                  </a:lnTo>
                  <a:lnTo>
                    <a:pt x="571" y="659"/>
                  </a:lnTo>
                  <a:lnTo>
                    <a:pt x="2063" y="483"/>
                  </a:lnTo>
                  <a:lnTo>
                    <a:pt x="4652" y="351"/>
                  </a:lnTo>
                  <a:lnTo>
                    <a:pt x="4696" y="351"/>
                  </a:lnTo>
                  <a:lnTo>
                    <a:pt x="4784" y="308"/>
                  </a:lnTo>
                  <a:lnTo>
                    <a:pt x="4784" y="220"/>
                  </a:lnTo>
                  <a:lnTo>
                    <a:pt x="4828" y="176"/>
                  </a:lnTo>
                  <a:lnTo>
                    <a:pt x="4784" y="88"/>
                  </a:lnTo>
                  <a:lnTo>
                    <a:pt x="4740" y="44"/>
                  </a:lnTo>
                  <a:lnTo>
                    <a:pt x="469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8" name="Google Shape;5438;p168"/>
            <p:cNvSpPr/>
            <p:nvPr/>
          </p:nvSpPr>
          <p:spPr>
            <a:xfrm>
              <a:off x="6100550" y="4800825"/>
              <a:ext cx="161275" cy="30750"/>
            </a:xfrm>
            <a:custGeom>
              <a:avLst/>
              <a:gdLst/>
              <a:ahLst/>
              <a:cxnLst/>
              <a:rect l="l" t="t" r="r" b="b"/>
              <a:pathLst>
                <a:path w="6451" h="1230" extrusionOk="0">
                  <a:moveTo>
                    <a:pt x="6275" y="1"/>
                  </a:moveTo>
                  <a:lnTo>
                    <a:pt x="2897" y="264"/>
                  </a:lnTo>
                  <a:lnTo>
                    <a:pt x="1361" y="484"/>
                  </a:lnTo>
                  <a:lnTo>
                    <a:pt x="1317" y="484"/>
                  </a:lnTo>
                  <a:lnTo>
                    <a:pt x="132" y="922"/>
                  </a:lnTo>
                  <a:lnTo>
                    <a:pt x="44" y="922"/>
                  </a:lnTo>
                  <a:lnTo>
                    <a:pt x="1" y="1010"/>
                  </a:lnTo>
                  <a:lnTo>
                    <a:pt x="1" y="1054"/>
                  </a:lnTo>
                  <a:lnTo>
                    <a:pt x="1" y="1142"/>
                  </a:lnTo>
                  <a:lnTo>
                    <a:pt x="88" y="1230"/>
                  </a:lnTo>
                  <a:lnTo>
                    <a:pt x="220" y="1230"/>
                  </a:lnTo>
                  <a:lnTo>
                    <a:pt x="1405" y="835"/>
                  </a:lnTo>
                  <a:lnTo>
                    <a:pt x="2897" y="615"/>
                  </a:lnTo>
                  <a:lnTo>
                    <a:pt x="6275" y="352"/>
                  </a:lnTo>
                  <a:lnTo>
                    <a:pt x="6363" y="352"/>
                  </a:lnTo>
                  <a:lnTo>
                    <a:pt x="6407" y="308"/>
                  </a:lnTo>
                  <a:lnTo>
                    <a:pt x="6451" y="264"/>
                  </a:lnTo>
                  <a:lnTo>
                    <a:pt x="6451" y="177"/>
                  </a:lnTo>
                  <a:lnTo>
                    <a:pt x="6451" y="89"/>
                  </a:lnTo>
                  <a:lnTo>
                    <a:pt x="6407" y="45"/>
                  </a:lnTo>
                  <a:lnTo>
                    <a:pt x="627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9" name="Google Shape;5439;p168"/>
            <p:cNvSpPr/>
            <p:nvPr/>
          </p:nvSpPr>
          <p:spPr>
            <a:xfrm>
              <a:off x="6098350" y="4774500"/>
              <a:ext cx="190900" cy="29650"/>
            </a:xfrm>
            <a:custGeom>
              <a:avLst/>
              <a:gdLst/>
              <a:ahLst/>
              <a:cxnLst/>
              <a:rect l="l" t="t" r="r" b="b"/>
              <a:pathLst>
                <a:path w="7636" h="1186" extrusionOk="0">
                  <a:moveTo>
                    <a:pt x="7417" y="1"/>
                  </a:moveTo>
                  <a:lnTo>
                    <a:pt x="5003" y="352"/>
                  </a:lnTo>
                  <a:lnTo>
                    <a:pt x="2370" y="484"/>
                  </a:lnTo>
                  <a:lnTo>
                    <a:pt x="352" y="747"/>
                  </a:lnTo>
                  <a:lnTo>
                    <a:pt x="264" y="747"/>
                  </a:lnTo>
                  <a:lnTo>
                    <a:pt x="89" y="835"/>
                  </a:lnTo>
                  <a:lnTo>
                    <a:pt x="45" y="878"/>
                  </a:lnTo>
                  <a:lnTo>
                    <a:pt x="1" y="966"/>
                  </a:lnTo>
                  <a:lnTo>
                    <a:pt x="1" y="1010"/>
                  </a:lnTo>
                  <a:lnTo>
                    <a:pt x="45" y="1098"/>
                  </a:lnTo>
                  <a:lnTo>
                    <a:pt x="89" y="1142"/>
                  </a:lnTo>
                  <a:lnTo>
                    <a:pt x="176" y="1186"/>
                  </a:lnTo>
                  <a:lnTo>
                    <a:pt x="264" y="1142"/>
                  </a:lnTo>
                  <a:lnTo>
                    <a:pt x="396" y="1098"/>
                  </a:lnTo>
                  <a:lnTo>
                    <a:pt x="2414" y="835"/>
                  </a:lnTo>
                  <a:lnTo>
                    <a:pt x="5047" y="703"/>
                  </a:lnTo>
                  <a:lnTo>
                    <a:pt x="7460" y="352"/>
                  </a:lnTo>
                  <a:lnTo>
                    <a:pt x="7548" y="352"/>
                  </a:lnTo>
                  <a:lnTo>
                    <a:pt x="7592" y="308"/>
                  </a:lnTo>
                  <a:lnTo>
                    <a:pt x="7636" y="220"/>
                  </a:lnTo>
                  <a:lnTo>
                    <a:pt x="7636" y="176"/>
                  </a:lnTo>
                  <a:lnTo>
                    <a:pt x="7592" y="89"/>
                  </a:lnTo>
                  <a:lnTo>
                    <a:pt x="7548" y="45"/>
                  </a:lnTo>
                  <a:lnTo>
                    <a:pt x="750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0" name="Google Shape;5440;p168"/>
            <p:cNvSpPr/>
            <p:nvPr/>
          </p:nvSpPr>
          <p:spPr>
            <a:xfrm>
              <a:off x="6109325" y="4682350"/>
              <a:ext cx="523300" cy="91075"/>
            </a:xfrm>
            <a:custGeom>
              <a:avLst/>
              <a:gdLst/>
              <a:ahLst/>
              <a:cxnLst/>
              <a:rect l="l" t="t" r="r" b="b"/>
              <a:pathLst>
                <a:path w="20932" h="3643" extrusionOk="0">
                  <a:moveTo>
                    <a:pt x="20361" y="1"/>
                  </a:moveTo>
                  <a:lnTo>
                    <a:pt x="16412" y="352"/>
                  </a:lnTo>
                  <a:lnTo>
                    <a:pt x="10488" y="835"/>
                  </a:lnTo>
                  <a:lnTo>
                    <a:pt x="6100" y="1230"/>
                  </a:lnTo>
                  <a:lnTo>
                    <a:pt x="6056" y="1273"/>
                  </a:lnTo>
                  <a:lnTo>
                    <a:pt x="2765" y="2239"/>
                  </a:lnTo>
                  <a:lnTo>
                    <a:pt x="966" y="2590"/>
                  </a:lnTo>
                  <a:lnTo>
                    <a:pt x="878" y="2634"/>
                  </a:lnTo>
                  <a:lnTo>
                    <a:pt x="88" y="3292"/>
                  </a:lnTo>
                  <a:lnTo>
                    <a:pt x="44" y="3380"/>
                  </a:lnTo>
                  <a:lnTo>
                    <a:pt x="1" y="3424"/>
                  </a:lnTo>
                  <a:lnTo>
                    <a:pt x="1" y="3511"/>
                  </a:lnTo>
                  <a:lnTo>
                    <a:pt x="44" y="3555"/>
                  </a:lnTo>
                  <a:lnTo>
                    <a:pt x="88" y="3599"/>
                  </a:lnTo>
                  <a:lnTo>
                    <a:pt x="176" y="3643"/>
                  </a:lnTo>
                  <a:lnTo>
                    <a:pt x="308" y="3599"/>
                  </a:lnTo>
                  <a:lnTo>
                    <a:pt x="1098" y="2941"/>
                  </a:lnTo>
                  <a:lnTo>
                    <a:pt x="2853" y="2590"/>
                  </a:lnTo>
                  <a:lnTo>
                    <a:pt x="6144" y="1581"/>
                  </a:lnTo>
                  <a:lnTo>
                    <a:pt x="10488" y="1186"/>
                  </a:lnTo>
                  <a:lnTo>
                    <a:pt x="13647" y="922"/>
                  </a:lnTo>
                  <a:lnTo>
                    <a:pt x="16456" y="703"/>
                  </a:lnTo>
                  <a:lnTo>
                    <a:pt x="20361" y="352"/>
                  </a:lnTo>
                  <a:lnTo>
                    <a:pt x="20712" y="396"/>
                  </a:lnTo>
                  <a:lnTo>
                    <a:pt x="20844" y="396"/>
                  </a:lnTo>
                  <a:lnTo>
                    <a:pt x="20888" y="352"/>
                  </a:lnTo>
                  <a:lnTo>
                    <a:pt x="20932" y="264"/>
                  </a:lnTo>
                  <a:lnTo>
                    <a:pt x="20932" y="220"/>
                  </a:lnTo>
                  <a:lnTo>
                    <a:pt x="20888" y="133"/>
                  </a:lnTo>
                  <a:lnTo>
                    <a:pt x="20844" y="89"/>
                  </a:lnTo>
                  <a:lnTo>
                    <a:pt x="20800" y="89"/>
                  </a:lnTo>
                  <a:lnTo>
                    <a:pt x="2040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1" name="Google Shape;5441;p168"/>
            <p:cNvSpPr/>
            <p:nvPr/>
          </p:nvSpPr>
          <p:spPr>
            <a:xfrm>
              <a:off x="6085200" y="4649450"/>
              <a:ext cx="537550" cy="125075"/>
            </a:xfrm>
            <a:custGeom>
              <a:avLst/>
              <a:gdLst/>
              <a:ahLst/>
              <a:cxnLst/>
              <a:rect l="l" t="t" r="r" b="b"/>
              <a:pathLst>
                <a:path w="21502" h="5003" extrusionOk="0">
                  <a:moveTo>
                    <a:pt x="18255" y="1"/>
                  </a:moveTo>
                  <a:lnTo>
                    <a:pt x="13779" y="395"/>
                  </a:lnTo>
                  <a:lnTo>
                    <a:pt x="9478" y="834"/>
                  </a:lnTo>
                  <a:lnTo>
                    <a:pt x="6846" y="1229"/>
                  </a:lnTo>
                  <a:lnTo>
                    <a:pt x="6802" y="1229"/>
                  </a:lnTo>
                  <a:lnTo>
                    <a:pt x="5003" y="2238"/>
                  </a:lnTo>
                  <a:lnTo>
                    <a:pt x="3598" y="2765"/>
                  </a:lnTo>
                  <a:lnTo>
                    <a:pt x="1361" y="3292"/>
                  </a:lnTo>
                  <a:lnTo>
                    <a:pt x="1273" y="3335"/>
                  </a:lnTo>
                  <a:lnTo>
                    <a:pt x="439" y="4476"/>
                  </a:lnTo>
                  <a:lnTo>
                    <a:pt x="88" y="4696"/>
                  </a:lnTo>
                  <a:lnTo>
                    <a:pt x="44" y="4740"/>
                  </a:lnTo>
                  <a:lnTo>
                    <a:pt x="0" y="4783"/>
                  </a:lnTo>
                  <a:lnTo>
                    <a:pt x="0" y="4871"/>
                  </a:lnTo>
                  <a:lnTo>
                    <a:pt x="44" y="4915"/>
                  </a:lnTo>
                  <a:lnTo>
                    <a:pt x="88" y="5003"/>
                  </a:lnTo>
                  <a:lnTo>
                    <a:pt x="264" y="5003"/>
                  </a:lnTo>
                  <a:lnTo>
                    <a:pt x="658" y="4740"/>
                  </a:lnTo>
                  <a:lnTo>
                    <a:pt x="702" y="4696"/>
                  </a:lnTo>
                  <a:lnTo>
                    <a:pt x="1536" y="3599"/>
                  </a:lnTo>
                  <a:lnTo>
                    <a:pt x="3686" y="3116"/>
                  </a:lnTo>
                  <a:lnTo>
                    <a:pt x="3730" y="3116"/>
                  </a:lnTo>
                  <a:lnTo>
                    <a:pt x="5134" y="2546"/>
                  </a:lnTo>
                  <a:lnTo>
                    <a:pt x="5178" y="2546"/>
                  </a:lnTo>
                  <a:lnTo>
                    <a:pt x="6933" y="1536"/>
                  </a:lnTo>
                  <a:lnTo>
                    <a:pt x="9522" y="1185"/>
                  </a:lnTo>
                  <a:lnTo>
                    <a:pt x="13779" y="746"/>
                  </a:lnTo>
                  <a:lnTo>
                    <a:pt x="18255" y="352"/>
                  </a:lnTo>
                  <a:lnTo>
                    <a:pt x="19922" y="352"/>
                  </a:lnTo>
                  <a:lnTo>
                    <a:pt x="20624" y="527"/>
                  </a:lnTo>
                  <a:lnTo>
                    <a:pt x="21107" y="790"/>
                  </a:lnTo>
                  <a:lnTo>
                    <a:pt x="21151" y="834"/>
                  </a:lnTo>
                  <a:lnTo>
                    <a:pt x="21370" y="834"/>
                  </a:lnTo>
                  <a:lnTo>
                    <a:pt x="21458" y="790"/>
                  </a:lnTo>
                  <a:lnTo>
                    <a:pt x="21458" y="746"/>
                  </a:lnTo>
                  <a:lnTo>
                    <a:pt x="21502" y="659"/>
                  </a:lnTo>
                  <a:lnTo>
                    <a:pt x="21502" y="615"/>
                  </a:lnTo>
                  <a:lnTo>
                    <a:pt x="21458" y="571"/>
                  </a:lnTo>
                  <a:lnTo>
                    <a:pt x="21414" y="527"/>
                  </a:lnTo>
                  <a:lnTo>
                    <a:pt x="21326" y="483"/>
                  </a:lnTo>
                  <a:lnTo>
                    <a:pt x="21238" y="483"/>
                  </a:lnTo>
                  <a:lnTo>
                    <a:pt x="20800" y="220"/>
                  </a:lnTo>
                  <a:lnTo>
                    <a:pt x="20712" y="176"/>
                  </a:lnTo>
                  <a:lnTo>
                    <a:pt x="19966" y="44"/>
                  </a:lnTo>
                  <a:lnTo>
                    <a:pt x="1996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2" name="Google Shape;5442;p168"/>
            <p:cNvSpPr/>
            <p:nvPr/>
          </p:nvSpPr>
          <p:spPr>
            <a:xfrm>
              <a:off x="6057775" y="4612150"/>
              <a:ext cx="585825" cy="165675"/>
            </a:xfrm>
            <a:custGeom>
              <a:avLst/>
              <a:gdLst/>
              <a:ahLst/>
              <a:cxnLst/>
              <a:rect l="l" t="t" r="r" b="b"/>
              <a:pathLst>
                <a:path w="23433" h="6627" extrusionOk="0">
                  <a:moveTo>
                    <a:pt x="17509" y="1"/>
                  </a:moveTo>
                  <a:lnTo>
                    <a:pt x="16148" y="44"/>
                  </a:lnTo>
                  <a:lnTo>
                    <a:pt x="14832" y="132"/>
                  </a:lnTo>
                  <a:lnTo>
                    <a:pt x="13603" y="264"/>
                  </a:lnTo>
                  <a:lnTo>
                    <a:pt x="11848" y="396"/>
                  </a:lnTo>
                  <a:lnTo>
                    <a:pt x="11804" y="396"/>
                  </a:lnTo>
                  <a:lnTo>
                    <a:pt x="9786" y="747"/>
                  </a:lnTo>
                  <a:lnTo>
                    <a:pt x="9742" y="790"/>
                  </a:lnTo>
                  <a:lnTo>
                    <a:pt x="8469" y="1405"/>
                  </a:lnTo>
                  <a:lnTo>
                    <a:pt x="7284" y="2238"/>
                  </a:lnTo>
                  <a:lnTo>
                    <a:pt x="5441" y="3204"/>
                  </a:lnTo>
                  <a:lnTo>
                    <a:pt x="2282" y="3950"/>
                  </a:lnTo>
                  <a:lnTo>
                    <a:pt x="2194" y="3950"/>
                  </a:lnTo>
                  <a:lnTo>
                    <a:pt x="1580" y="4476"/>
                  </a:lnTo>
                  <a:lnTo>
                    <a:pt x="1536" y="4520"/>
                  </a:lnTo>
                  <a:lnTo>
                    <a:pt x="746" y="5793"/>
                  </a:lnTo>
                  <a:lnTo>
                    <a:pt x="88" y="6319"/>
                  </a:lnTo>
                  <a:lnTo>
                    <a:pt x="44" y="6363"/>
                  </a:lnTo>
                  <a:lnTo>
                    <a:pt x="0" y="6451"/>
                  </a:lnTo>
                  <a:lnTo>
                    <a:pt x="44" y="6495"/>
                  </a:lnTo>
                  <a:lnTo>
                    <a:pt x="44" y="6583"/>
                  </a:lnTo>
                  <a:lnTo>
                    <a:pt x="132" y="6627"/>
                  </a:lnTo>
                  <a:lnTo>
                    <a:pt x="176" y="6627"/>
                  </a:lnTo>
                  <a:lnTo>
                    <a:pt x="307" y="6583"/>
                  </a:lnTo>
                  <a:lnTo>
                    <a:pt x="1009" y="6056"/>
                  </a:lnTo>
                  <a:lnTo>
                    <a:pt x="1053" y="6012"/>
                  </a:lnTo>
                  <a:lnTo>
                    <a:pt x="1799" y="4740"/>
                  </a:lnTo>
                  <a:lnTo>
                    <a:pt x="2414" y="4257"/>
                  </a:lnTo>
                  <a:lnTo>
                    <a:pt x="5573" y="3555"/>
                  </a:lnTo>
                  <a:lnTo>
                    <a:pt x="5617" y="3555"/>
                  </a:lnTo>
                  <a:lnTo>
                    <a:pt x="7460" y="2546"/>
                  </a:lnTo>
                  <a:lnTo>
                    <a:pt x="8645" y="1712"/>
                  </a:lnTo>
                  <a:lnTo>
                    <a:pt x="9873" y="1098"/>
                  </a:lnTo>
                  <a:lnTo>
                    <a:pt x="11892" y="747"/>
                  </a:lnTo>
                  <a:lnTo>
                    <a:pt x="13603" y="615"/>
                  </a:lnTo>
                  <a:lnTo>
                    <a:pt x="14788" y="483"/>
                  </a:lnTo>
                  <a:lnTo>
                    <a:pt x="16060" y="396"/>
                  </a:lnTo>
                  <a:lnTo>
                    <a:pt x="17421" y="352"/>
                  </a:lnTo>
                  <a:lnTo>
                    <a:pt x="18737" y="352"/>
                  </a:lnTo>
                  <a:lnTo>
                    <a:pt x="19395" y="396"/>
                  </a:lnTo>
                  <a:lnTo>
                    <a:pt x="20054" y="483"/>
                  </a:lnTo>
                  <a:lnTo>
                    <a:pt x="20624" y="571"/>
                  </a:lnTo>
                  <a:lnTo>
                    <a:pt x="21195" y="703"/>
                  </a:lnTo>
                  <a:lnTo>
                    <a:pt x="21677" y="878"/>
                  </a:lnTo>
                  <a:lnTo>
                    <a:pt x="22160" y="1054"/>
                  </a:lnTo>
                  <a:lnTo>
                    <a:pt x="22555" y="1317"/>
                  </a:lnTo>
                  <a:lnTo>
                    <a:pt x="22862" y="1624"/>
                  </a:lnTo>
                  <a:lnTo>
                    <a:pt x="22950" y="1668"/>
                  </a:lnTo>
                  <a:lnTo>
                    <a:pt x="23213" y="1756"/>
                  </a:lnTo>
                  <a:lnTo>
                    <a:pt x="23345" y="1756"/>
                  </a:lnTo>
                  <a:lnTo>
                    <a:pt x="23389" y="1712"/>
                  </a:lnTo>
                  <a:lnTo>
                    <a:pt x="23432" y="1624"/>
                  </a:lnTo>
                  <a:lnTo>
                    <a:pt x="23432" y="1580"/>
                  </a:lnTo>
                  <a:lnTo>
                    <a:pt x="23432" y="1493"/>
                  </a:lnTo>
                  <a:lnTo>
                    <a:pt x="23389" y="1449"/>
                  </a:lnTo>
                  <a:lnTo>
                    <a:pt x="23301" y="1405"/>
                  </a:lnTo>
                  <a:lnTo>
                    <a:pt x="23081" y="1361"/>
                  </a:lnTo>
                  <a:lnTo>
                    <a:pt x="22730" y="1054"/>
                  </a:lnTo>
                  <a:lnTo>
                    <a:pt x="22335" y="790"/>
                  </a:lnTo>
                  <a:lnTo>
                    <a:pt x="21853" y="571"/>
                  </a:lnTo>
                  <a:lnTo>
                    <a:pt x="21326" y="396"/>
                  </a:lnTo>
                  <a:lnTo>
                    <a:pt x="20800" y="220"/>
                  </a:lnTo>
                  <a:lnTo>
                    <a:pt x="20185" y="132"/>
                  </a:lnTo>
                  <a:lnTo>
                    <a:pt x="19527" y="44"/>
                  </a:lnTo>
                  <a:lnTo>
                    <a:pt x="1886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3" name="Google Shape;5443;p168"/>
            <p:cNvSpPr/>
            <p:nvPr/>
          </p:nvSpPr>
          <p:spPr>
            <a:xfrm>
              <a:off x="6038025" y="4574850"/>
              <a:ext cx="634100" cy="202975"/>
            </a:xfrm>
            <a:custGeom>
              <a:avLst/>
              <a:gdLst/>
              <a:ahLst/>
              <a:cxnLst/>
              <a:rect l="l" t="t" r="r" b="b"/>
              <a:pathLst>
                <a:path w="25364" h="8119" extrusionOk="0">
                  <a:moveTo>
                    <a:pt x="14613" y="1"/>
                  </a:moveTo>
                  <a:lnTo>
                    <a:pt x="12155" y="220"/>
                  </a:lnTo>
                  <a:lnTo>
                    <a:pt x="12111" y="220"/>
                  </a:lnTo>
                  <a:lnTo>
                    <a:pt x="11014" y="571"/>
                  </a:lnTo>
                  <a:lnTo>
                    <a:pt x="10970" y="615"/>
                  </a:lnTo>
                  <a:lnTo>
                    <a:pt x="10181" y="1229"/>
                  </a:lnTo>
                  <a:lnTo>
                    <a:pt x="8162" y="2853"/>
                  </a:lnTo>
                  <a:lnTo>
                    <a:pt x="6319" y="3818"/>
                  </a:lnTo>
                  <a:lnTo>
                    <a:pt x="5573" y="4082"/>
                  </a:lnTo>
                  <a:lnTo>
                    <a:pt x="4915" y="4301"/>
                  </a:lnTo>
                  <a:lnTo>
                    <a:pt x="4345" y="4389"/>
                  </a:lnTo>
                  <a:lnTo>
                    <a:pt x="3862" y="4476"/>
                  </a:lnTo>
                  <a:lnTo>
                    <a:pt x="3379" y="4520"/>
                  </a:lnTo>
                  <a:lnTo>
                    <a:pt x="2940" y="4652"/>
                  </a:lnTo>
                  <a:lnTo>
                    <a:pt x="2545" y="4784"/>
                  </a:lnTo>
                  <a:lnTo>
                    <a:pt x="2151" y="5003"/>
                  </a:lnTo>
                  <a:lnTo>
                    <a:pt x="1756" y="5398"/>
                  </a:lnTo>
                  <a:lnTo>
                    <a:pt x="1317" y="5881"/>
                  </a:lnTo>
                  <a:lnTo>
                    <a:pt x="922" y="6583"/>
                  </a:lnTo>
                  <a:lnTo>
                    <a:pt x="439" y="7504"/>
                  </a:lnTo>
                  <a:lnTo>
                    <a:pt x="88" y="7811"/>
                  </a:lnTo>
                  <a:lnTo>
                    <a:pt x="44" y="7855"/>
                  </a:lnTo>
                  <a:lnTo>
                    <a:pt x="0" y="7943"/>
                  </a:lnTo>
                  <a:lnTo>
                    <a:pt x="0" y="7987"/>
                  </a:lnTo>
                  <a:lnTo>
                    <a:pt x="44" y="8075"/>
                  </a:lnTo>
                  <a:lnTo>
                    <a:pt x="132" y="8119"/>
                  </a:lnTo>
                  <a:lnTo>
                    <a:pt x="176" y="8119"/>
                  </a:lnTo>
                  <a:lnTo>
                    <a:pt x="308" y="8075"/>
                  </a:lnTo>
                  <a:lnTo>
                    <a:pt x="702" y="7724"/>
                  </a:lnTo>
                  <a:lnTo>
                    <a:pt x="746" y="7680"/>
                  </a:lnTo>
                  <a:lnTo>
                    <a:pt x="1185" y="6802"/>
                  </a:lnTo>
                  <a:lnTo>
                    <a:pt x="1580" y="6144"/>
                  </a:lnTo>
                  <a:lnTo>
                    <a:pt x="1931" y="5661"/>
                  </a:lnTo>
                  <a:lnTo>
                    <a:pt x="2282" y="5354"/>
                  </a:lnTo>
                  <a:lnTo>
                    <a:pt x="2677" y="5135"/>
                  </a:lnTo>
                  <a:lnTo>
                    <a:pt x="3028" y="4959"/>
                  </a:lnTo>
                  <a:lnTo>
                    <a:pt x="3467" y="4871"/>
                  </a:lnTo>
                  <a:lnTo>
                    <a:pt x="3906" y="4827"/>
                  </a:lnTo>
                  <a:lnTo>
                    <a:pt x="4432" y="4740"/>
                  </a:lnTo>
                  <a:lnTo>
                    <a:pt x="5003" y="4608"/>
                  </a:lnTo>
                  <a:lnTo>
                    <a:pt x="5705" y="4433"/>
                  </a:lnTo>
                  <a:lnTo>
                    <a:pt x="6451" y="4125"/>
                  </a:lnTo>
                  <a:lnTo>
                    <a:pt x="8338" y="3160"/>
                  </a:lnTo>
                  <a:lnTo>
                    <a:pt x="8382" y="3116"/>
                  </a:lnTo>
                  <a:lnTo>
                    <a:pt x="10400" y="1493"/>
                  </a:lnTo>
                  <a:lnTo>
                    <a:pt x="11146" y="878"/>
                  </a:lnTo>
                  <a:lnTo>
                    <a:pt x="12199" y="571"/>
                  </a:lnTo>
                  <a:lnTo>
                    <a:pt x="14656" y="352"/>
                  </a:lnTo>
                  <a:lnTo>
                    <a:pt x="17947" y="396"/>
                  </a:lnTo>
                  <a:lnTo>
                    <a:pt x="21063" y="747"/>
                  </a:lnTo>
                  <a:lnTo>
                    <a:pt x="22204" y="1054"/>
                  </a:lnTo>
                  <a:lnTo>
                    <a:pt x="23652" y="1844"/>
                  </a:lnTo>
                  <a:lnTo>
                    <a:pt x="24705" y="2721"/>
                  </a:lnTo>
                  <a:lnTo>
                    <a:pt x="24749" y="2721"/>
                  </a:lnTo>
                  <a:lnTo>
                    <a:pt x="25144" y="2853"/>
                  </a:lnTo>
                  <a:lnTo>
                    <a:pt x="25188" y="2853"/>
                  </a:lnTo>
                  <a:lnTo>
                    <a:pt x="25276" y="2809"/>
                  </a:lnTo>
                  <a:lnTo>
                    <a:pt x="25319" y="2765"/>
                  </a:lnTo>
                  <a:lnTo>
                    <a:pt x="25363" y="2721"/>
                  </a:lnTo>
                  <a:lnTo>
                    <a:pt x="25363" y="2633"/>
                  </a:lnTo>
                  <a:lnTo>
                    <a:pt x="25319" y="2590"/>
                  </a:lnTo>
                  <a:lnTo>
                    <a:pt x="25276" y="2546"/>
                  </a:lnTo>
                  <a:lnTo>
                    <a:pt x="25232" y="2502"/>
                  </a:lnTo>
                  <a:lnTo>
                    <a:pt x="24881" y="2414"/>
                  </a:lnTo>
                  <a:lnTo>
                    <a:pt x="23871" y="1580"/>
                  </a:lnTo>
                  <a:lnTo>
                    <a:pt x="23827" y="1536"/>
                  </a:lnTo>
                  <a:lnTo>
                    <a:pt x="22379" y="747"/>
                  </a:lnTo>
                  <a:lnTo>
                    <a:pt x="22336" y="747"/>
                  </a:lnTo>
                  <a:lnTo>
                    <a:pt x="21151" y="396"/>
                  </a:lnTo>
                  <a:lnTo>
                    <a:pt x="17991" y="45"/>
                  </a:lnTo>
                  <a:lnTo>
                    <a:pt x="1461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4" name="Google Shape;5444;p168"/>
            <p:cNvSpPr/>
            <p:nvPr/>
          </p:nvSpPr>
          <p:spPr>
            <a:xfrm>
              <a:off x="5408325" y="4697725"/>
              <a:ext cx="1298900" cy="349975"/>
            </a:xfrm>
            <a:custGeom>
              <a:avLst/>
              <a:gdLst/>
              <a:ahLst/>
              <a:cxnLst/>
              <a:rect l="l" t="t" r="r" b="b"/>
              <a:pathLst>
                <a:path w="51956" h="13999" extrusionOk="0">
                  <a:moveTo>
                    <a:pt x="48621" y="0"/>
                  </a:moveTo>
                  <a:lnTo>
                    <a:pt x="45330" y="527"/>
                  </a:lnTo>
                  <a:lnTo>
                    <a:pt x="42916" y="922"/>
                  </a:lnTo>
                  <a:lnTo>
                    <a:pt x="40371" y="1273"/>
                  </a:lnTo>
                  <a:lnTo>
                    <a:pt x="35983" y="1755"/>
                  </a:lnTo>
                  <a:lnTo>
                    <a:pt x="31946" y="2414"/>
                  </a:lnTo>
                  <a:lnTo>
                    <a:pt x="29401" y="2721"/>
                  </a:lnTo>
                  <a:lnTo>
                    <a:pt x="29357" y="2721"/>
                  </a:lnTo>
                  <a:lnTo>
                    <a:pt x="27163" y="3774"/>
                  </a:lnTo>
                  <a:lnTo>
                    <a:pt x="27119" y="3774"/>
                  </a:lnTo>
                  <a:lnTo>
                    <a:pt x="25408" y="5003"/>
                  </a:lnTo>
                  <a:lnTo>
                    <a:pt x="21283" y="7943"/>
                  </a:lnTo>
                  <a:lnTo>
                    <a:pt x="20713" y="8074"/>
                  </a:lnTo>
                  <a:lnTo>
                    <a:pt x="17685" y="7986"/>
                  </a:lnTo>
                  <a:lnTo>
                    <a:pt x="15359" y="7811"/>
                  </a:lnTo>
                  <a:lnTo>
                    <a:pt x="11717" y="7372"/>
                  </a:lnTo>
                  <a:lnTo>
                    <a:pt x="9567" y="6977"/>
                  </a:lnTo>
                  <a:lnTo>
                    <a:pt x="9523" y="6977"/>
                  </a:lnTo>
                  <a:lnTo>
                    <a:pt x="8777" y="7197"/>
                  </a:lnTo>
                  <a:lnTo>
                    <a:pt x="6013" y="8162"/>
                  </a:lnTo>
                  <a:lnTo>
                    <a:pt x="6013" y="8206"/>
                  </a:lnTo>
                  <a:lnTo>
                    <a:pt x="5091" y="8732"/>
                  </a:lnTo>
                  <a:lnTo>
                    <a:pt x="5047" y="8776"/>
                  </a:lnTo>
                  <a:lnTo>
                    <a:pt x="3511" y="10488"/>
                  </a:lnTo>
                  <a:lnTo>
                    <a:pt x="1537" y="11760"/>
                  </a:lnTo>
                  <a:lnTo>
                    <a:pt x="1493" y="11804"/>
                  </a:lnTo>
                  <a:lnTo>
                    <a:pt x="45" y="13735"/>
                  </a:lnTo>
                  <a:lnTo>
                    <a:pt x="1" y="13779"/>
                  </a:lnTo>
                  <a:lnTo>
                    <a:pt x="1" y="13823"/>
                  </a:lnTo>
                  <a:lnTo>
                    <a:pt x="45" y="13910"/>
                  </a:lnTo>
                  <a:lnTo>
                    <a:pt x="89" y="13954"/>
                  </a:lnTo>
                  <a:lnTo>
                    <a:pt x="176" y="13998"/>
                  </a:lnTo>
                  <a:lnTo>
                    <a:pt x="264" y="13998"/>
                  </a:lnTo>
                  <a:lnTo>
                    <a:pt x="308" y="13910"/>
                  </a:lnTo>
                  <a:lnTo>
                    <a:pt x="1756" y="12023"/>
                  </a:lnTo>
                  <a:lnTo>
                    <a:pt x="3731" y="10751"/>
                  </a:lnTo>
                  <a:lnTo>
                    <a:pt x="5310" y="9040"/>
                  </a:lnTo>
                  <a:lnTo>
                    <a:pt x="6144" y="8513"/>
                  </a:lnTo>
                  <a:lnTo>
                    <a:pt x="8865" y="7504"/>
                  </a:lnTo>
                  <a:lnTo>
                    <a:pt x="9567" y="7328"/>
                  </a:lnTo>
                  <a:lnTo>
                    <a:pt x="11673" y="7723"/>
                  </a:lnTo>
                  <a:lnTo>
                    <a:pt x="15315" y="8162"/>
                  </a:lnTo>
                  <a:lnTo>
                    <a:pt x="17641" y="8338"/>
                  </a:lnTo>
                  <a:lnTo>
                    <a:pt x="20713" y="8425"/>
                  </a:lnTo>
                  <a:lnTo>
                    <a:pt x="20800" y="8425"/>
                  </a:lnTo>
                  <a:lnTo>
                    <a:pt x="21415" y="8250"/>
                  </a:lnTo>
                  <a:lnTo>
                    <a:pt x="21459" y="8250"/>
                  </a:lnTo>
                  <a:lnTo>
                    <a:pt x="25627" y="5310"/>
                  </a:lnTo>
                  <a:lnTo>
                    <a:pt x="27295" y="4081"/>
                  </a:lnTo>
                  <a:lnTo>
                    <a:pt x="29489" y="3072"/>
                  </a:lnTo>
                  <a:lnTo>
                    <a:pt x="31990" y="2765"/>
                  </a:lnTo>
                  <a:lnTo>
                    <a:pt x="36027" y="2107"/>
                  </a:lnTo>
                  <a:lnTo>
                    <a:pt x="40415" y="1624"/>
                  </a:lnTo>
                  <a:lnTo>
                    <a:pt x="43004" y="1273"/>
                  </a:lnTo>
                  <a:lnTo>
                    <a:pt x="45417" y="878"/>
                  </a:lnTo>
                  <a:lnTo>
                    <a:pt x="48664" y="351"/>
                  </a:lnTo>
                  <a:lnTo>
                    <a:pt x="51736" y="1053"/>
                  </a:lnTo>
                  <a:lnTo>
                    <a:pt x="51868" y="1053"/>
                  </a:lnTo>
                  <a:lnTo>
                    <a:pt x="51912" y="1009"/>
                  </a:lnTo>
                  <a:lnTo>
                    <a:pt x="51955" y="922"/>
                  </a:lnTo>
                  <a:lnTo>
                    <a:pt x="51955" y="878"/>
                  </a:lnTo>
                  <a:lnTo>
                    <a:pt x="51912" y="790"/>
                  </a:lnTo>
                  <a:lnTo>
                    <a:pt x="51868" y="746"/>
                  </a:lnTo>
                  <a:lnTo>
                    <a:pt x="51824" y="702"/>
                  </a:lnTo>
                  <a:lnTo>
                    <a:pt x="48708" y="44"/>
                  </a:lnTo>
                  <a:lnTo>
                    <a:pt x="4862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5" name="Google Shape;5445;p168"/>
            <p:cNvSpPr/>
            <p:nvPr/>
          </p:nvSpPr>
          <p:spPr>
            <a:xfrm>
              <a:off x="5018900" y="3079625"/>
              <a:ext cx="854600" cy="1977925"/>
            </a:xfrm>
            <a:custGeom>
              <a:avLst/>
              <a:gdLst/>
              <a:ahLst/>
              <a:cxnLst/>
              <a:rect l="l" t="t" r="r" b="b"/>
              <a:pathLst>
                <a:path w="34184" h="79117" extrusionOk="0">
                  <a:moveTo>
                    <a:pt x="34052" y="1"/>
                  </a:moveTo>
                  <a:lnTo>
                    <a:pt x="33964" y="45"/>
                  </a:lnTo>
                  <a:lnTo>
                    <a:pt x="33920" y="45"/>
                  </a:lnTo>
                  <a:lnTo>
                    <a:pt x="31507" y="2063"/>
                  </a:lnTo>
                  <a:lnTo>
                    <a:pt x="28567" y="4433"/>
                  </a:lnTo>
                  <a:lnTo>
                    <a:pt x="23784" y="8250"/>
                  </a:lnTo>
                  <a:lnTo>
                    <a:pt x="20712" y="10357"/>
                  </a:lnTo>
                  <a:lnTo>
                    <a:pt x="17816" y="11497"/>
                  </a:lnTo>
                  <a:lnTo>
                    <a:pt x="14174" y="12770"/>
                  </a:lnTo>
                  <a:lnTo>
                    <a:pt x="14130" y="12770"/>
                  </a:lnTo>
                  <a:lnTo>
                    <a:pt x="12155" y="13735"/>
                  </a:lnTo>
                  <a:lnTo>
                    <a:pt x="10093" y="14306"/>
                  </a:lnTo>
                  <a:lnTo>
                    <a:pt x="6275" y="16456"/>
                  </a:lnTo>
                  <a:lnTo>
                    <a:pt x="6231" y="16500"/>
                  </a:lnTo>
                  <a:lnTo>
                    <a:pt x="5661" y="17070"/>
                  </a:lnTo>
                  <a:lnTo>
                    <a:pt x="5661" y="17158"/>
                  </a:lnTo>
                  <a:lnTo>
                    <a:pt x="5090" y="18650"/>
                  </a:lnTo>
                  <a:lnTo>
                    <a:pt x="4432" y="21678"/>
                  </a:lnTo>
                  <a:lnTo>
                    <a:pt x="4432" y="21722"/>
                  </a:lnTo>
                  <a:lnTo>
                    <a:pt x="4432" y="23696"/>
                  </a:lnTo>
                  <a:lnTo>
                    <a:pt x="4432" y="23740"/>
                  </a:lnTo>
                  <a:lnTo>
                    <a:pt x="4783" y="25846"/>
                  </a:lnTo>
                  <a:lnTo>
                    <a:pt x="5134" y="27382"/>
                  </a:lnTo>
                  <a:lnTo>
                    <a:pt x="5442" y="28742"/>
                  </a:lnTo>
                  <a:lnTo>
                    <a:pt x="5661" y="30015"/>
                  </a:lnTo>
                  <a:lnTo>
                    <a:pt x="5793" y="31244"/>
                  </a:lnTo>
                  <a:lnTo>
                    <a:pt x="5880" y="32516"/>
                  </a:lnTo>
                  <a:lnTo>
                    <a:pt x="5836" y="33789"/>
                  </a:lnTo>
                  <a:lnTo>
                    <a:pt x="5749" y="35149"/>
                  </a:lnTo>
                  <a:lnTo>
                    <a:pt x="5573" y="36685"/>
                  </a:lnTo>
                  <a:lnTo>
                    <a:pt x="5310" y="39230"/>
                  </a:lnTo>
                  <a:lnTo>
                    <a:pt x="5003" y="41731"/>
                  </a:lnTo>
                  <a:lnTo>
                    <a:pt x="4520" y="45066"/>
                  </a:lnTo>
                  <a:lnTo>
                    <a:pt x="3686" y="48489"/>
                  </a:lnTo>
                  <a:lnTo>
                    <a:pt x="3291" y="51429"/>
                  </a:lnTo>
                  <a:lnTo>
                    <a:pt x="3116" y="53886"/>
                  </a:lnTo>
                  <a:lnTo>
                    <a:pt x="2853" y="55553"/>
                  </a:lnTo>
                  <a:lnTo>
                    <a:pt x="2107" y="57967"/>
                  </a:lnTo>
                  <a:lnTo>
                    <a:pt x="1185" y="60468"/>
                  </a:lnTo>
                  <a:lnTo>
                    <a:pt x="44" y="64593"/>
                  </a:lnTo>
                  <a:lnTo>
                    <a:pt x="44" y="64636"/>
                  </a:lnTo>
                  <a:lnTo>
                    <a:pt x="0" y="66611"/>
                  </a:lnTo>
                  <a:lnTo>
                    <a:pt x="88" y="69332"/>
                  </a:lnTo>
                  <a:lnTo>
                    <a:pt x="132" y="69419"/>
                  </a:lnTo>
                  <a:lnTo>
                    <a:pt x="1975" y="71701"/>
                  </a:lnTo>
                  <a:lnTo>
                    <a:pt x="5134" y="75168"/>
                  </a:lnTo>
                  <a:lnTo>
                    <a:pt x="7153" y="77274"/>
                  </a:lnTo>
                  <a:lnTo>
                    <a:pt x="8864" y="79029"/>
                  </a:lnTo>
                  <a:lnTo>
                    <a:pt x="8908" y="79073"/>
                  </a:lnTo>
                  <a:lnTo>
                    <a:pt x="8996" y="79117"/>
                  </a:lnTo>
                  <a:lnTo>
                    <a:pt x="9040" y="79073"/>
                  </a:lnTo>
                  <a:lnTo>
                    <a:pt x="9127" y="79029"/>
                  </a:lnTo>
                  <a:lnTo>
                    <a:pt x="9171" y="78985"/>
                  </a:lnTo>
                  <a:lnTo>
                    <a:pt x="9171" y="78941"/>
                  </a:lnTo>
                  <a:lnTo>
                    <a:pt x="9171" y="78854"/>
                  </a:lnTo>
                  <a:lnTo>
                    <a:pt x="9127" y="78810"/>
                  </a:lnTo>
                  <a:lnTo>
                    <a:pt x="5398" y="74948"/>
                  </a:lnTo>
                  <a:lnTo>
                    <a:pt x="2238" y="71482"/>
                  </a:lnTo>
                  <a:lnTo>
                    <a:pt x="439" y="69244"/>
                  </a:lnTo>
                  <a:lnTo>
                    <a:pt x="351" y="66611"/>
                  </a:lnTo>
                  <a:lnTo>
                    <a:pt x="395" y="64680"/>
                  </a:lnTo>
                  <a:lnTo>
                    <a:pt x="1492" y="60599"/>
                  </a:lnTo>
                  <a:lnTo>
                    <a:pt x="2458" y="58098"/>
                  </a:lnTo>
                  <a:lnTo>
                    <a:pt x="3204" y="55641"/>
                  </a:lnTo>
                  <a:lnTo>
                    <a:pt x="3467" y="53886"/>
                  </a:lnTo>
                  <a:lnTo>
                    <a:pt x="3642" y="51429"/>
                  </a:lnTo>
                  <a:lnTo>
                    <a:pt x="4037" y="48532"/>
                  </a:lnTo>
                  <a:lnTo>
                    <a:pt x="4827" y="45110"/>
                  </a:lnTo>
                  <a:lnTo>
                    <a:pt x="5354" y="41775"/>
                  </a:lnTo>
                  <a:lnTo>
                    <a:pt x="5661" y="39274"/>
                  </a:lnTo>
                  <a:lnTo>
                    <a:pt x="5924" y="36729"/>
                  </a:lnTo>
                  <a:lnTo>
                    <a:pt x="6100" y="35193"/>
                  </a:lnTo>
                  <a:lnTo>
                    <a:pt x="6188" y="33789"/>
                  </a:lnTo>
                  <a:lnTo>
                    <a:pt x="6231" y="32472"/>
                  </a:lnTo>
                  <a:lnTo>
                    <a:pt x="6144" y="31244"/>
                  </a:lnTo>
                  <a:lnTo>
                    <a:pt x="6012" y="30015"/>
                  </a:lnTo>
                  <a:lnTo>
                    <a:pt x="5793" y="28699"/>
                  </a:lnTo>
                  <a:lnTo>
                    <a:pt x="5485" y="27294"/>
                  </a:lnTo>
                  <a:lnTo>
                    <a:pt x="5090" y="25759"/>
                  </a:lnTo>
                  <a:lnTo>
                    <a:pt x="4783" y="23696"/>
                  </a:lnTo>
                  <a:lnTo>
                    <a:pt x="4783" y="21765"/>
                  </a:lnTo>
                  <a:lnTo>
                    <a:pt x="5442" y="18738"/>
                  </a:lnTo>
                  <a:lnTo>
                    <a:pt x="5968" y="17290"/>
                  </a:lnTo>
                  <a:lnTo>
                    <a:pt x="6451" y="16719"/>
                  </a:lnTo>
                  <a:lnTo>
                    <a:pt x="10225" y="14613"/>
                  </a:lnTo>
                  <a:lnTo>
                    <a:pt x="12287" y="14042"/>
                  </a:lnTo>
                  <a:lnTo>
                    <a:pt x="12331" y="14042"/>
                  </a:lnTo>
                  <a:lnTo>
                    <a:pt x="14305" y="13121"/>
                  </a:lnTo>
                  <a:lnTo>
                    <a:pt x="17947" y="11805"/>
                  </a:lnTo>
                  <a:lnTo>
                    <a:pt x="20844" y="10664"/>
                  </a:lnTo>
                  <a:lnTo>
                    <a:pt x="20887" y="10664"/>
                  </a:lnTo>
                  <a:lnTo>
                    <a:pt x="24003" y="8514"/>
                  </a:lnTo>
                  <a:lnTo>
                    <a:pt x="28786" y="4696"/>
                  </a:lnTo>
                  <a:lnTo>
                    <a:pt x="31726" y="2326"/>
                  </a:lnTo>
                  <a:lnTo>
                    <a:pt x="34139" y="352"/>
                  </a:lnTo>
                  <a:lnTo>
                    <a:pt x="34183" y="264"/>
                  </a:lnTo>
                  <a:lnTo>
                    <a:pt x="34183" y="220"/>
                  </a:lnTo>
                  <a:lnTo>
                    <a:pt x="34183" y="132"/>
                  </a:lnTo>
                  <a:lnTo>
                    <a:pt x="34139" y="89"/>
                  </a:lnTo>
                  <a:lnTo>
                    <a:pt x="34096" y="45"/>
                  </a:lnTo>
                  <a:lnTo>
                    <a:pt x="3405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6" name="Google Shape;5446;p168"/>
            <p:cNvSpPr/>
            <p:nvPr/>
          </p:nvSpPr>
          <p:spPr>
            <a:xfrm>
              <a:off x="5485125" y="4868850"/>
              <a:ext cx="646175" cy="158000"/>
            </a:xfrm>
            <a:custGeom>
              <a:avLst/>
              <a:gdLst/>
              <a:ahLst/>
              <a:cxnLst/>
              <a:rect l="l" t="t" r="r" b="b"/>
              <a:pathLst>
                <a:path w="25847" h="6320" extrusionOk="0">
                  <a:moveTo>
                    <a:pt x="25627" y="1"/>
                  </a:moveTo>
                  <a:lnTo>
                    <a:pt x="24179" y="176"/>
                  </a:lnTo>
                  <a:lnTo>
                    <a:pt x="24135" y="176"/>
                  </a:lnTo>
                  <a:lnTo>
                    <a:pt x="22775" y="659"/>
                  </a:lnTo>
                  <a:lnTo>
                    <a:pt x="22731" y="703"/>
                  </a:lnTo>
                  <a:lnTo>
                    <a:pt x="21239" y="1449"/>
                  </a:lnTo>
                  <a:lnTo>
                    <a:pt x="18035" y="3511"/>
                  </a:lnTo>
                  <a:lnTo>
                    <a:pt x="17465" y="3687"/>
                  </a:lnTo>
                  <a:lnTo>
                    <a:pt x="14393" y="3555"/>
                  </a:lnTo>
                  <a:lnTo>
                    <a:pt x="11936" y="3423"/>
                  </a:lnTo>
                  <a:lnTo>
                    <a:pt x="7811" y="3204"/>
                  </a:lnTo>
                  <a:lnTo>
                    <a:pt x="4827" y="3204"/>
                  </a:lnTo>
                  <a:lnTo>
                    <a:pt x="4740" y="3248"/>
                  </a:lnTo>
                  <a:lnTo>
                    <a:pt x="3292" y="4169"/>
                  </a:lnTo>
                  <a:lnTo>
                    <a:pt x="88" y="5968"/>
                  </a:lnTo>
                  <a:lnTo>
                    <a:pt x="1" y="6012"/>
                  </a:lnTo>
                  <a:lnTo>
                    <a:pt x="1" y="6056"/>
                  </a:lnTo>
                  <a:lnTo>
                    <a:pt x="1" y="6144"/>
                  </a:lnTo>
                  <a:lnTo>
                    <a:pt x="1" y="6188"/>
                  </a:lnTo>
                  <a:lnTo>
                    <a:pt x="88" y="6275"/>
                  </a:lnTo>
                  <a:lnTo>
                    <a:pt x="176" y="6319"/>
                  </a:lnTo>
                  <a:lnTo>
                    <a:pt x="264" y="6275"/>
                  </a:lnTo>
                  <a:lnTo>
                    <a:pt x="3467" y="4432"/>
                  </a:lnTo>
                  <a:lnTo>
                    <a:pt x="4871" y="3555"/>
                  </a:lnTo>
                  <a:lnTo>
                    <a:pt x="7767" y="3555"/>
                  </a:lnTo>
                  <a:lnTo>
                    <a:pt x="11892" y="3774"/>
                  </a:lnTo>
                  <a:lnTo>
                    <a:pt x="14350" y="3906"/>
                  </a:lnTo>
                  <a:lnTo>
                    <a:pt x="17465" y="4038"/>
                  </a:lnTo>
                  <a:lnTo>
                    <a:pt x="17509" y="4038"/>
                  </a:lnTo>
                  <a:lnTo>
                    <a:pt x="18167" y="3862"/>
                  </a:lnTo>
                  <a:lnTo>
                    <a:pt x="18211" y="3818"/>
                  </a:lnTo>
                  <a:lnTo>
                    <a:pt x="21414" y="1756"/>
                  </a:lnTo>
                  <a:lnTo>
                    <a:pt x="22862" y="1010"/>
                  </a:lnTo>
                  <a:lnTo>
                    <a:pt x="24267" y="527"/>
                  </a:lnTo>
                  <a:lnTo>
                    <a:pt x="25671" y="352"/>
                  </a:lnTo>
                  <a:lnTo>
                    <a:pt x="25758" y="352"/>
                  </a:lnTo>
                  <a:lnTo>
                    <a:pt x="25802" y="308"/>
                  </a:lnTo>
                  <a:lnTo>
                    <a:pt x="25846" y="220"/>
                  </a:lnTo>
                  <a:lnTo>
                    <a:pt x="25846" y="176"/>
                  </a:lnTo>
                  <a:lnTo>
                    <a:pt x="25802" y="88"/>
                  </a:lnTo>
                  <a:lnTo>
                    <a:pt x="25758" y="44"/>
                  </a:lnTo>
                  <a:lnTo>
                    <a:pt x="2571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7" name="Google Shape;5447;p168"/>
            <p:cNvSpPr/>
            <p:nvPr/>
          </p:nvSpPr>
          <p:spPr>
            <a:xfrm>
              <a:off x="4868600" y="2894225"/>
              <a:ext cx="799750" cy="2106300"/>
            </a:xfrm>
            <a:custGeom>
              <a:avLst/>
              <a:gdLst/>
              <a:ahLst/>
              <a:cxnLst/>
              <a:rect l="l" t="t" r="r" b="b"/>
              <a:pathLst>
                <a:path w="31990" h="84252" extrusionOk="0">
                  <a:moveTo>
                    <a:pt x="31770" y="1"/>
                  </a:moveTo>
                  <a:lnTo>
                    <a:pt x="31682" y="45"/>
                  </a:lnTo>
                  <a:lnTo>
                    <a:pt x="30147" y="1186"/>
                  </a:lnTo>
                  <a:lnTo>
                    <a:pt x="27689" y="2897"/>
                  </a:lnTo>
                  <a:lnTo>
                    <a:pt x="27645" y="2941"/>
                  </a:lnTo>
                  <a:lnTo>
                    <a:pt x="25978" y="7197"/>
                  </a:lnTo>
                  <a:lnTo>
                    <a:pt x="25495" y="8514"/>
                  </a:lnTo>
                  <a:lnTo>
                    <a:pt x="25144" y="9172"/>
                  </a:lnTo>
                  <a:lnTo>
                    <a:pt x="21897" y="11498"/>
                  </a:lnTo>
                  <a:lnTo>
                    <a:pt x="17641" y="15096"/>
                  </a:lnTo>
                  <a:lnTo>
                    <a:pt x="15447" y="15973"/>
                  </a:lnTo>
                  <a:lnTo>
                    <a:pt x="15447" y="16017"/>
                  </a:lnTo>
                  <a:lnTo>
                    <a:pt x="11805" y="18475"/>
                  </a:lnTo>
                  <a:lnTo>
                    <a:pt x="9918" y="19528"/>
                  </a:lnTo>
                  <a:lnTo>
                    <a:pt x="7417" y="20361"/>
                  </a:lnTo>
                  <a:lnTo>
                    <a:pt x="7417" y="20405"/>
                  </a:lnTo>
                  <a:lnTo>
                    <a:pt x="5223" y="21810"/>
                  </a:lnTo>
                  <a:lnTo>
                    <a:pt x="3906" y="22775"/>
                  </a:lnTo>
                  <a:lnTo>
                    <a:pt x="1888" y="23828"/>
                  </a:lnTo>
                  <a:lnTo>
                    <a:pt x="1844" y="23916"/>
                  </a:lnTo>
                  <a:lnTo>
                    <a:pt x="1493" y="24618"/>
                  </a:lnTo>
                  <a:lnTo>
                    <a:pt x="1449" y="24706"/>
                  </a:lnTo>
                  <a:lnTo>
                    <a:pt x="1405" y="25276"/>
                  </a:lnTo>
                  <a:lnTo>
                    <a:pt x="1449" y="25364"/>
                  </a:lnTo>
                  <a:lnTo>
                    <a:pt x="1844" y="26066"/>
                  </a:lnTo>
                  <a:lnTo>
                    <a:pt x="4125" y="34798"/>
                  </a:lnTo>
                  <a:lnTo>
                    <a:pt x="4564" y="37782"/>
                  </a:lnTo>
                  <a:lnTo>
                    <a:pt x="4652" y="41249"/>
                  </a:lnTo>
                  <a:lnTo>
                    <a:pt x="4520" y="44715"/>
                  </a:lnTo>
                  <a:lnTo>
                    <a:pt x="4345" y="47436"/>
                  </a:lnTo>
                  <a:lnTo>
                    <a:pt x="4125" y="51209"/>
                  </a:lnTo>
                  <a:lnTo>
                    <a:pt x="3555" y="55861"/>
                  </a:lnTo>
                  <a:lnTo>
                    <a:pt x="2765" y="61916"/>
                  </a:lnTo>
                  <a:lnTo>
                    <a:pt x="2195" y="64812"/>
                  </a:lnTo>
                  <a:lnTo>
                    <a:pt x="1449" y="67270"/>
                  </a:lnTo>
                  <a:lnTo>
                    <a:pt x="966" y="69376"/>
                  </a:lnTo>
                  <a:lnTo>
                    <a:pt x="220" y="71833"/>
                  </a:lnTo>
                  <a:lnTo>
                    <a:pt x="45" y="74247"/>
                  </a:lnTo>
                  <a:lnTo>
                    <a:pt x="1" y="76748"/>
                  </a:lnTo>
                  <a:lnTo>
                    <a:pt x="1" y="76792"/>
                  </a:lnTo>
                  <a:lnTo>
                    <a:pt x="176" y="78020"/>
                  </a:lnTo>
                  <a:lnTo>
                    <a:pt x="176" y="78064"/>
                  </a:lnTo>
                  <a:lnTo>
                    <a:pt x="966" y="80653"/>
                  </a:lnTo>
                  <a:lnTo>
                    <a:pt x="1537" y="82189"/>
                  </a:lnTo>
                  <a:lnTo>
                    <a:pt x="1580" y="82233"/>
                  </a:lnTo>
                  <a:lnTo>
                    <a:pt x="2063" y="82935"/>
                  </a:lnTo>
                  <a:lnTo>
                    <a:pt x="2107" y="82979"/>
                  </a:lnTo>
                  <a:lnTo>
                    <a:pt x="3950" y="84207"/>
                  </a:lnTo>
                  <a:lnTo>
                    <a:pt x="4082" y="84251"/>
                  </a:lnTo>
                  <a:lnTo>
                    <a:pt x="4125" y="84251"/>
                  </a:lnTo>
                  <a:lnTo>
                    <a:pt x="4213" y="84163"/>
                  </a:lnTo>
                  <a:lnTo>
                    <a:pt x="4213" y="84120"/>
                  </a:lnTo>
                  <a:lnTo>
                    <a:pt x="4213" y="84032"/>
                  </a:lnTo>
                  <a:lnTo>
                    <a:pt x="4213" y="83988"/>
                  </a:lnTo>
                  <a:lnTo>
                    <a:pt x="4169" y="83944"/>
                  </a:lnTo>
                  <a:lnTo>
                    <a:pt x="2326" y="82715"/>
                  </a:lnTo>
                  <a:lnTo>
                    <a:pt x="1844" y="82057"/>
                  </a:lnTo>
                  <a:lnTo>
                    <a:pt x="1273" y="80565"/>
                  </a:lnTo>
                  <a:lnTo>
                    <a:pt x="527" y="77976"/>
                  </a:lnTo>
                  <a:lnTo>
                    <a:pt x="352" y="76748"/>
                  </a:lnTo>
                  <a:lnTo>
                    <a:pt x="396" y="74290"/>
                  </a:lnTo>
                  <a:lnTo>
                    <a:pt x="571" y="71921"/>
                  </a:lnTo>
                  <a:lnTo>
                    <a:pt x="1273" y="69464"/>
                  </a:lnTo>
                  <a:lnTo>
                    <a:pt x="1756" y="67357"/>
                  </a:lnTo>
                  <a:lnTo>
                    <a:pt x="2546" y="64900"/>
                  </a:lnTo>
                  <a:lnTo>
                    <a:pt x="2546" y="64856"/>
                  </a:lnTo>
                  <a:lnTo>
                    <a:pt x="3116" y="61960"/>
                  </a:lnTo>
                  <a:lnTo>
                    <a:pt x="3906" y="55905"/>
                  </a:lnTo>
                  <a:lnTo>
                    <a:pt x="4477" y="51253"/>
                  </a:lnTo>
                  <a:lnTo>
                    <a:pt x="4696" y="47480"/>
                  </a:lnTo>
                  <a:lnTo>
                    <a:pt x="4871" y="44759"/>
                  </a:lnTo>
                  <a:lnTo>
                    <a:pt x="5003" y="41249"/>
                  </a:lnTo>
                  <a:lnTo>
                    <a:pt x="4915" y="37782"/>
                  </a:lnTo>
                  <a:lnTo>
                    <a:pt x="4477" y="34710"/>
                  </a:lnTo>
                  <a:lnTo>
                    <a:pt x="2195" y="25978"/>
                  </a:lnTo>
                  <a:lnTo>
                    <a:pt x="2151" y="25934"/>
                  </a:lnTo>
                  <a:lnTo>
                    <a:pt x="1756" y="25232"/>
                  </a:lnTo>
                  <a:lnTo>
                    <a:pt x="1800" y="24749"/>
                  </a:lnTo>
                  <a:lnTo>
                    <a:pt x="2107" y="24135"/>
                  </a:lnTo>
                  <a:lnTo>
                    <a:pt x="4082" y="23082"/>
                  </a:lnTo>
                  <a:lnTo>
                    <a:pt x="5398" y="22117"/>
                  </a:lnTo>
                  <a:lnTo>
                    <a:pt x="7548" y="20713"/>
                  </a:lnTo>
                  <a:lnTo>
                    <a:pt x="10049" y="19835"/>
                  </a:lnTo>
                  <a:lnTo>
                    <a:pt x="10093" y="19835"/>
                  </a:lnTo>
                  <a:lnTo>
                    <a:pt x="12024" y="18782"/>
                  </a:lnTo>
                  <a:lnTo>
                    <a:pt x="15622" y="16324"/>
                  </a:lnTo>
                  <a:lnTo>
                    <a:pt x="17816" y="15447"/>
                  </a:lnTo>
                  <a:lnTo>
                    <a:pt x="17860" y="15403"/>
                  </a:lnTo>
                  <a:lnTo>
                    <a:pt x="22117" y="11761"/>
                  </a:lnTo>
                  <a:lnTo>
                    <a:pt x="25364" y="9435"/>
                  </a:lnTo>
                  <a:lnTo>
                    <a:pt x="25408" y="9391"/>
                  </a:lnTo>
                  <a:lnTo>
                    <a:pt x="25802" y="8689"/>
                  </a:lnTo>
                  <a:lnTo>
                    <a:pt x="25846" y="8645"/>
                  </a:lnTo>
                  <a:lnTo>
                    <a:pt x="26285" y="7329"/>
                  </a:lnTo>
                  <a:lnTo>
                    <a:pt x="27953" y="3160"/>
                  </a:lnTo>
                  <a:lnTo>
                    <a:pt x="30322" y="1493"/>
                  </a:lnTo>
                  <a:lnTo>
                    <a:pt x="31902" y="352"/>
                  </a:lnTo>
                  <a:lnTo>
                    <a:pt x="31946" y="264"/>
                  </a:lnTo>
                  <a:lnTo>
                    <a:pt x="31990" y="220"/>
                  </a:lnTo>
                  <a:lnTo>
                    <a:pt x="31990" y="133"/>
                  </a:lnTo>
                  <a:lnTo>
                    <a:pt x="31946" y="89"/>
                  </a:lnTo>
                  <a:lnTo>
                    <a:pt x="31902" y="45"/>
                  </a:lnTo>
                  <a:lnTo>
                    <a:pt x="3181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8" name="Google Shape;5448;p168"/>
            <p:cNvSpPr/>
            <p:nvPr/>
          </p:nvSpPr>
          <p:spPr>
            <a:xfrm>
              <a:off x="5491700" y="4970875"/>
              <a:ext cx="615450" cy="109725"/>
            </a:xfrm>
            <a:custGeom>
              <a:avLst/>
              <a:gdLst/>
              <a:ahLst/>
              <a:cxnLst/>
              <a:rect l="l" t="t" r="r" b="b"/>
              <a:pathLst>
                <a:path w="24618" h="4389" extrusionOk="0">
                  <a:moveTo>
                    <a:pt x="24442" y="0"/>
                  </a:moveTo>
                  <a:lnTo>
                    <a:pt x="20976" y="176"/>
                  </a:lnTo>
                  <a:lnTo>
                    <a:pt x="20932" y="176"/>
                  </a:lnTo>
                  <a:lnTo>
                    <a:pt x="20098" y="395"/>
                  </a:lnTo>
                  <a:lnTo>
                    <a:pt x="20098" y="439"/>
                  </a:lnTo>
                  <a:lnTo>
                    <a:pt x="17202" y="2063"/>
                  </a:lnTo>
                  <a:lnTo>
                    <a:pt x="15535" y="2019"/>
                  </a:lnTo>
                  <a:lnTo>
                    <a:pt x="12858" y="1843"/>
                  </a:lnTo>
                  <a:lnTo>
                    <a:pt x="9698" y="1712"/>
                  </a:lnTo>
                  <a:lnTo>
                    <a:pt x="7197" y="1624"/>
                  </a:lnTo>
                  <a:lnTo>
                    <a:pt x="4170" y="1580"/>
                  </a:lnTo>
                  <a:lnTo>
                    <a:pt x="4082" y="1580"/>
                  </a:lnTo>
                  <a:lnTo>
                    <a:pt x="1186" y="3160"/>
                  </a:lnTo>
                  <a:lnTo>
                    <a:pt x="1142" y="3160"/>
                  </a:lnTo>
                  <a:lnTo>
                    <a:pt x="89" y="4081"/>
                  </a:lnTo>
                  <a:lnTo>
                    <a:pt x="45" y="4125"/>
                  </a:lnTo>
                  <a:lnTo>
                    <a:pt x="1" y="4213"/>
                  </a:lnTo>
                  <a:lnTo>
                    <a:pt x="1" y="4257"/>
                  </a:lnTo>
                  <a:lnTo>
                    <a:pt x="45" y="4345"/>
                  </a:lnTo>
                  <a:lnTo>
                    <a:pt x="132" y="4388"/>
                  </a:lnTo>
                  <a:lnTo>
                    <a:pt x="176" y="4388"/>
                  </a:lnTo>
                  <a:lnTo>
                    <a:pt x="308" y="4345"/>
                  </a:lnTo>
                  <a:lnTo>
                    <a:pt x="1361" y="3467"/>
                  </a:lnTo>
                  <a:lnTo>
                    <a:pt x="4213" y="1931"/>
                  </a:lnTo>
                  <a:lnTo>
                    <a:pt x="7197" y="1975"/>
                  </a:lnTo>
                  <a:lnTo>
                    <a:pt x="9698" y="2063"/>
                  </a:lnTo>
                  <a:lnTo>
                    <a:pt x="12858" y="2194"/>
                  </a:lnTo>
                  <a:lnTo>
                    <a:pt x="15535" y="2370"/>
                  </a:lnTo>
                  <a:lnTo>
                    <a:pt x="17202" y="2414"/>
                  </a:lnTo>
                  <a:lnTo>
                    <a:pt x="17334" y="2370"/>
                  </a:lnTo>
                  <a:lnTo>
                    <a:pt x="20230" y="746"/>
                  </a:lnTo>
                  <a:lnTo>
                    <a:pt x="21020" y="527"/>
                  </a:lnTo>
                  <a:lnTo>
                    <a:pt x="24442" y="351"/>
                  </a:lnTo>
                  <a:lnTo>
                    <a:pt x="24530" y="351"/>
                  </a:lnTo>
                  <a:lnTo>
                    <a:pt x="24574" y="308"/>
                  </a:lnTo>
                  <a:lnTo>
                    <a:pt x="24618" y="264"/>
                  </a:lnTo>
                  <a:lnTo>
                    <a:pt x="24618" y="176"/>
                  </a:lnTo>
                  <a:lnTo>
                    <a:pt x="24618" y="132"/>
                  </a:lnTo>
                  <a:lnTo>
                    <a:pt x="24574" y="44"/>
                  </a:lnTo>
                  <a:lnTo>
                    <a:pt x="24486" y="44"/>
                  </a:lnTo>
                  <a:lnTo>
                    <a:pt x="2444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9" name="Google Shape;5449;p168"/>
            <p:cNvSpPr/>
            <p:nvPr/>
          </p:nvSpPr>
          <p:spPr>
            <a:xfrm>
              <a:off x="4734775" y="3421900"/>
              <a:ext cx="152500" cy="1580800"/>
            </a:xfrm>
            <a:custGeom>
              <a:avLst/>
              <a:gdLst/>
              <a:ahLst/>
              <a:cxnLst/>
              <a:rect l="l" t="t" r="r" b="b"/>
              <a:pathLst>
                <a:path w="6100" h="63232" extrusionOk="0">
                  <a:moveTo>
                    <a:pt x="5924" y="0"/>
                  </a:moveTo>
                  <a:lnTo>
                    <a:pt x="5880" y="44"/>
                  </a:lnTo>
                  <a:lnTo>
                    <a:pt x="5793" y="88"/>
                  </a:lnTo>
                  <a:lnTo>
                    <a:pt x="5749" y="132"/>
                  </a:lnTo>
                  <a:lnTo>
                    <a:pt x="4564" y="3028"/>
                  </a:lnTo>
                  <a:lnTo>
                    <a:pt x="3686" y="5485"/>
                  </a:lnTo>
                  <a:lnTo>
                    <a:pt x="2765" y="8031"/>
                  </a:lnTo>
                  <a:lnTo>
                    <a:pt x="2765" y="8118"/>
                  </a:lnTo>
                  <a:lnTo>
                    <a:pt x="2853" y="9917"/>
                  </a:lnTo>
                  <a:lnTo>
                    <a:pt x="3204" y="12331"/>
                  </a:lnTo>
                  <a:lnTo>
                    <a:pt x="3247" y="12375"/>
                  </a:lnTo>
                  <a:lnTo>
                    <a:pt x="3818" y="14613"/>
                  </a:lnTo>
                  <a:lnTo>
                    <a:pt x="3598" y="16280"/>
                  </a:lnTo>
                  <a:lnTo>
                    <a:pt x="3423" y="19001"/>
                  </a:lnTo>
                  <a:lnTo>
                    <a:pt x="3335" y="21414"/>
                  </a:lnTo>
                  <a:lnTo>
                    <a:pt x="2853" y="24178"/>
                  </a:lnTo>
                  <a:lnTo>
                    <a:pt x="2501" y="26329"/>
                  </a:lnTo>
                  <a:lnTo>
                    <a:pt x="2458" y="31331"/>
                  </a:lnTo>
                  <a:lnTo>
                    <a:pt x="2633" y="34490"/>
                  </a:lnTo>
                  <a:lnTo>
                    <a:pt x="2765" y="36202"/>
                  </a:lnTo>
                  <a:lnTo>
                    <a:pt x="2458" y="39932"/>
                  </a:lnTo>
                  <a:lnTo>
                    <a:pt x="2107" y="41336"/>
                  </a:lnTo>
                  <a:lnTo>
                    <a:pt x="834" y="44714"/>
                  </a:lnTo>
                  <a:lnTo>
                    <a:pt x="834" y="44758"/>
                  </a:lnTo>
                  <a:lnTo>
                    <a:pt x="571" y="45943"/>
                  </a:lnTo>
                  <a:lnTo>
                    <a:pt x="571" y="45987"/>
                  </a:lnTo>
                  <a:lnTo>
                    <a:pt x="615" y="48181"/>
                  </a:lnTo>
                  <a:lnTo>
                    <a:pt x="615" y="51560"/>
                  </a:lnTo>
                  <a:lnTo>
                    <a:pt x="176" y="53183"/>
                  </a:lnTo>
                  <a:lnTo>
                    <a:pt x="0" y="54544"/>
                  </a:lnTo>
                  <a:lnTo>
                    <a:pt x="0" y="54588"/>
                  </a:lnTo>
                  <a:lnTo>
                    <a:pt x="483" y="58668"/>
                  </a:lnTo>
                  <a:lnTo>
                    <a:pt x="834" y="61170"/>
                  </a:lnTo>
                  <a:lnTo>
                    <a:pt x="922" y="63056"/>
                  </a:lnTo>
                  <a:lnTo>
                    <a:pt x="922" y="63100"/>
                  </a:lnTo>
                  <a:lnTo>
                    <a:pt x="966" y="63188"/>
                  </a:lnTo>
                  <a:lnTo>
                    <a:pt x="1097" y="63232"/>
                  </a:lnTo>
                  <a:lnTo>
                    <a:pt x="1185" y="63188"/>
                  </a:lnTo>
                  <a:lnTo>
                    <a:pt x="1229" y="63188"/>
                  </a:lnTo>
                  <a:lnTo>
                    <a:pt x="1273" y="63100"/>
                  </a:lnTo>
                  <a:lnTo>
                    <a:pt x="1273" y="63056"/>
                  </a:lnTo>
                  <a:lnTo>
                    <a:pt x="1185" y="61170"/>
                  </a:lnTo>
                  <a:lnTo>
                    <a:pt x="1185" y="61126"/>
                  </a:lnTo>
                  <a:lnTo>
                    <a:pt x="834" y="58625"/>
                  </a:lnTo>
                  <a:lnTo>
                    <a:pt x="351" y="54544"/>
                  </a:lnTo>
                  <a:lnTo>
                    <a:pt x="527" y="53271"/>
                  </a:lnTo>
                  <a:lnTo>
                    <a:pt x="966" y="51648"/>
                  </a:lnTo>
                  <a:lnTo>
                    <a:pt x="966" y="51604"/>
                  </a:lnTo>
                  <a:lnTo>
                    <a:pt x="966" y="48137"/>
                  </a:lnTo>
                  <a:lnTo>
                    <a:pt x="922" y="45987"/>
                  </a:lnTo>
                  <a:lnTo>
                    <a:pt x="1185" y="44846"/>
                  </a:lnTo>
                  <a:lnTo>
                    <a:pt x="2414" y="41423"/>
                  </a:lnTo>
                  <a:lnTo>
                    <a:pt x="2458" y="41423"/>
                  </a:lnTo>
                  <a:lnTo>
                    <a:pt x="2765" y="40019"/>
                  </a:lnTo>
                  <a:lnTo>
                    <a:pt x="2765" y="39975"/>
                  </a:lnTo>
                  <a:lnTo>
                    <a:pt x="3116" y="36202"/>
                  </a:lnTo>
                  <a:lnTo>
                    <a:pt x="2984" y="34446"/>
                  </a:lnTo>
                  <a:lnTo>
                    <a:pt x="2809" y="31331"/>
                  </a:lnTo>
                  <a:lnTo>
                    <a:pt x="2853" y="26329"/>
                  </a:lnTo>
                  <a:lnTo>
                    <a:pt x="3204" y="24222"/>
                  </a:lnTo>
                  <a:lnTo>
                    <a:pt x="3686" y="21458"/>
                  </a:lnTo>
                  <a:lnTo>
                    <a:pt x="3774" y="19001"/>
                  </a:lnTo>
                  <a:lnTo>
                    <a:pt x="3950" y="16280"/>
                  </a:lnTo>
                  <a:lnTo>
                    <a:pt x="4169" y="14613"/>
                  </a:lnTo>
                  <a:lnTo>
                    <a:pt x="4169" y="14569"/>
                  </a:lnTo>
                  <a:lnTo>
                    <a:pt x="3555" y="12287"/>
                  </a:lnTo>
                  <a:lnTo>
                    <a:pt x="3204" y="9874"/>
                  </a:lnTo>
                  <a:lnTo>
                    <a:pt x="3116" y="8118"/>
                  </a:lnTo>
                  <a:lnTo>
                    <a:pt x="3993" y="5617"/>
                  </a:lnTo>
                  <a:lnTo>
                    <a:pt x="4915" y="3160"/>
                  </a:lnTo>
                  <a:lnTo>
                    <a:pt x="6100" y="264"/>
                  </a:lnTo>
                  <a:lnTo>
                    <a:pt x="6100" y="176"/>
                  </a:lnTo>
                  <a:lnTo>
                    <a:pt x="6100" y="132"/>
                  </a:lnTo>
                  <a:lnTo>
                    <a:pt x="6056" y="88"/>
                  </a:lnTo>
                  <a:lnTo>
                    <a:pt x="6012" y="44"/>
                  </a:lnTo>
                  <a:lnTo>
                    <a:pt x="592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0" name="Google Shape;5450;p168"/>
            <p:cNvSpPr/>
            <p:nvPr/>
          </p:nvSpPr>
          <p:spPr>
            <a:xfrm>
              <a:off x="5672725" y="5078375"/>
              <a:ext cx="263300" cy="31850"/>
            </a:xfrm>
            <a:custGeom>
              <a:avLst/>
              <a:gdLst/>
              <a:ahLst/>
              <a:cxnLst/>
              <a:rect l="l" t="t" r="r" b="b"/>
              <a:pathLst>
                <a:path w="10532" h="1274" extrusionOk="0">
                  <a:moveTo>
                    <a:pt x="10356" y="1"/>
                  </a:moveTo>
                  <a:lnTo>
                    <a:pt x="10312" y="45"/>
                  </a:lnTo>
                  <a:lnTo>
                    <a:pt x="9873" y="220"/>
                  </a:lnTo>
                  <a:lnTo>
                    <a:pt x="6100" y="176"/>
                  </a:lnTo>
                  <a:lnTo>
                    <a:pt x="6056" y="176"/>
                  </a:lnTo>
                  <a:lnTo>
                    <a:pt x="4739" y="308"/>
                  </a:lnTo>
                  <a:lnTo>
                    <a:pt x="176" y="922"/>
                  </a:lnTo>
                  <a:lnTo>
                    <a:pt x="88" y="922"/>
                  </a:lnTo>
                  <a:lnTo>
                    <a:pt x="44" y="966"/>
                  </a:lnTo>
                  <a:lnTo>
                    <a:pt x="0" y="1054"/>
                  </a:lnTo>
                  <a:lnTo>
                    <a:pt x="0" y="1098"/>
                  </a:lnTo>
                  <a:lnTo>
                    <a:pt x="88" y="1229"/>
                  </a:lnTo>
                  <a:lnTo>
                    <a:pt x="176" y="1273"/>
                  </a:lnTo>
                  <a:lnTo>
                    <a:pt x="220" y="1273"/>
                  </a:lnTo>
                  <a:lnTo>
                    <a:pt x="4783" y="659"/>
                  </a:lnTo>
                  <a:lnTo>
                    <a:pt x="6100" y="527"/>
                  </a:lnTo>
                  <a:lnTo>
                    <a:pt x="9917" y="571"/>
                  </a:lnTo>
                  <a:lnTo>
                    <a:pt x="9961" y="527"/>
                  </a:lnTo>
                  <a:lnTo>
                    <a:pt x="10444" y="352"/>
                  </a:lnTo>
                  <a:lnTo>
                    <a:pt x="10488" y="308"/>
                  </a:lnTo>
                  <a:lnTo>
                    <a:pt x="10531" y="264"/>
                  </a:lnTo>
                  <a:lnTo>
                    <a:pt x="10531" y="220"/>
                  </a:lnTo>
                  <a:lnTo>
                    <a:pt x="10531" y="132"/>
                  </a:lnTo>
                  <a:lnTo>
                    <a:pt x="10488" y="88"/>
                  </a:lnTo>
                  <a:lnTo>
                    <a:pt x="10444" y="45"/>
                  </a:lnTo>
                  <a:lnTo>
                    <a:pt x="1035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1" name="Google Shape;5451;p168"/>
            <p:cNvSpPr/>
            <p:nvPr/>
          </p:nvSpPr>
          <p:spPr>
            <a:xfrm>
              <a:off x="4600925" y="3731250"/>
              <a:ext cx="119600" cy="1265975"/>
            </a:xfrm>
            <a:custGeom>
              <a:avLst/>
              <a:gdLst/>
              <a:ahLst/>
              <a:cxnLst/>
              <a:rect l="l" t="t" r="r" b="b"/>
              <a:pathLst>
                <a:path w="4784" h="50639" extrusionOk="0">
                  <a:moveTo>
                    <a:pt x="4521" y="1"/>
                  </a:moveTo>
                  <a:lnTo>
                    <a:pt x="4477" y="88"/>
                  </a:lnTo>
                  <a:lnTo>
                    <a:pt x="4433" y="132"/>
                  </a:lnTo>
                  <a:lnTo>
                    <a:pt x="3950" y="3379"/>
                  </a:lnTo>
                  <a:lnTo>
                    <a:pt x="3555" y="5222"/>
                  </a:lnTo>
                  <a:lnTo>
                    <a:pt x="3555" y="5266"/>
                  </a:lnTo>
                  <a:lnTo>
                    <a:pt x="3424" y="7460"/>
                  </a:lnTo>
                  <a:lnTo>
                    <a:pt x="3380" y="11234"/>
                  </a:lnTo>
                  <a:lnTo>
                    <a:pt x="3467" y="13779"/>
                  </a:lnTo>
                  <a:lnTo>
                    <a:pt x="3555" y="16105"/>
                  </a:lnTo>
                  <a:lnTo>
                    <a:pt x="3818" y="18299"/>
                  </a:lnTo>
                  <a:lnTo>
                    <a:pt x="3775" y="19484"/>
                  </a:lnTo>
                  <a:lnTo>
                    <a:pt x="3511" y="20581"/>
                  </a:lnTo>
                  <a:lnTo>
                    <a:pt x="2590" y="24310"/>
                  </a:lnTo>
                  <a:lnTo>
                    <a:pt x="2590" y="24354"/>
                  </a:lnTo>
                  <a:lnTo>
                    <a:pt x="2414" y="27206"/>
                  </a:lnTo>
                  <a:lnTo>
                    <a:pt x="2151" y="28523"/>
                  </a:lnTo>
                  <a:lnTo>
                    <a:pt x="659" y="31638"/>
                  </a:lnTo>
                  <a:lnTo>
                    <a:pt x="659" y="31682"/>
                  </a:lnTo>
                  <a:lnTo>
                    <a:pt x="308" y="32999"/>
                  </a:lnTo>
                  <a:lnTo>
                    <a:pt x="1" y="35280"/>
                  </a:lnTo>
                  <a:lnTo>
                    <a:pt x="1" y="35324"/>
                  </a:lnTo>
                  <a:lnTo>
                    <a:pt x="264" y="39054"/>
                  </a:lnTo>
                  <a:lnTo>
                    <a:pt x="176" y="41599"/>
                  </a:lnTo>
                  <a:lnTo>
                    <a:pt x="176" y="41643"/>
                  </a:lnTo>
                  <a:lnTo>
                    <a:pt x="527" y="43837"/>
                  </a:lnTo>
                  <a:lnTo>
                    <a:pt x="922" y="45899"/>
                  </a:lnTo>
                  <a:lnTo>
                    <a:pt x="922" y="45943"/>
                  </a:lnTo>
                  <a:lnTo>
                    <a:pt x="2458" y="48796"/>
                  </a:lnTo>
                  <a:lnTo>
                    <a:pt x="3380" y="50551"/>
                  </a:lnTo>
                  <a:lnTo>
                    <a:pt x="3467" y="50595"/>
                  </a:lnTo>
                  <a:lnTo>
                    <a:pt x="3555" y="50639"/>
                  </a:lnTo>
                  <a:lnTo>
                    <a:pt x="3599" y="50595"/>
                  </a:lnTo>
                  <a:lnTo>
                    <a:pt x="3687" y="50551"/>
                  </a:lnTo>
                  <a:lnTo>
                    <a:pt x="3687" y="50507"/>
                  </a:lnTo>
                  <a:lnTo>
                    <a:pt x="3731" y="50419"/>
                  </a:lnTo>
                  <a:lnTo>
                    <a:pt x="3687" y="50375"/>
                  </a:lnTo>
                  <a:lnTo>
                    <a:pt x="2809" y="48620"/>
                  </a:lnTo>
                  <a:lnTo>
                    <a:pt x="1273" y="45812"/>
                  </a:lnTo>
                  <a:lnTo>
                    <a:pt x="878" y="43793"/>
                  </a:lnTo>
                  <a:lnTo>
                    <a:pt x="527" y="41599"/>
                  </a:lnTo>
                  <a:lnTo>
                    <a:pt x="615" y="39054"/>
                  </a:lnTo>
                  <a:lnTo>
                    <a:pt x="615" y="39010"/>
                  </a:lnTo>
                  <a:lnTo>
                    <a:pt x="352" y="35324"/>
                  </a:lnTo>
                  <a:lnTo>
                    <a:pt x="615" y="33086"/>
                  </a:lnTo>
                  <a:lnTo>
                    <a:pt x="1010" y="31770"/>
                  </a:lnTo>
                  <a:lnTo>
                    <a:pt x="2502" y="28655"/>
                  </a:lnTo>
                  <a:lnTo>
                    <a:pt x="2502" y="28611"/>
                  </a:lnTo>
                  <a:lnTo>
                    <a:pt x="2765" y="27250"/>
                  </a:lnTo>
                  <a:lnTo>
                    <a:pt x="2941" y="24398"/>
                  </a:lnTo>
                  <a:lnTo>
                    <a:pt x="3862" y="20668"/>
                  </a:lnTo>
                  <a:lnTo>
                    <a:pt x="4126" y="19527"/>
                  </a:lnTo>
                  <a:lnTo>
                    <a:pt x="4170" y="18299"/>
                  </a:lnTo>
                  <a:lnTo>
                    <a:pt x="3906" y="16105"/>
                  </a:lnTo>
                  <a:lnTo>
                    <a:pt x="3818" y="13779"/>
                  </a:lnTo>
                  <a:lnTo>
                    <a:pt x="3731" y="11234"/>
                  </a:lnTo>
                  <a:lnTo>
                    <a:pt x="3775" y="7504"/>
                  </a:lnTo>
                  <a:lnTo>
                    <a:pt x="3862" y="5310"/>
                  </a:lnTo>
                  <a:lnTo>
                    <a:pt x="4301" y="3467"/>
                  </a:lnTo>
                  <a:lnTo>
                    <a:pt x="4784" y="176"/>
                  </a:lnTo>
                  <a:lnTo>
                    <a:pt x="4784" y="132"/>
                  </a:lnTo>
                  <a:lnTo>
                    <a:pt x="4784" y="45"/>
                  </a:lnTo>
                  <a:lnTo>
                    <a:pt x="469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2" name="Google Shape;5452;p168"/>
            <p:cNvSpPr/>
            <p:nvPr/>
          </p:nvSpPr>
          <p:spPr>
            <a:xfrm>
              <a:off x="4181875" y="2871200"/>
              <a:ext cx="454200" cy="2112850"/>
            </a:xfrm>
            <a:custGeom>
              <a:avLst/>
              <a:gdLst/>
              <a:ahLst/>
              <a:cxnLst/>
              <a:rect l="l" t="t" r="r" b="b"/>
              <a:pathLst>
                <a:path w="18168" h="84514" extrusionOk="0">
                  <a:moveTo>
                    <a:pt x="17992" y="1"/>
                  </a:moveTo>
                  <a:lnTo>
                    <a:pt x="17904" y="44"/>
                  </a:lnTo>
                  <a:lnTo>
                    <a:pt x="14569" y="2370"/>
                  </a:lnTo>
                  <a:lnTo>
                    <a:pt x="13077" y="3204"/>
                  </a:lnTo>
                  <a:lnTo>
                    <a:pt x="10181" y="4389"/>
                  </a:lnTo>
                  <a:lnTo>
                    <a:pt x="8118" y="5135"/>
                  </a:lnTo>
                  <a:lnTo>
                    <a:pt x="6363" y="5486"/>
                  </a:lnTo>
                  <a:lnTo>
                    <a:pt x="6319" y="5529"/>
                  </a:lnTo>
                  <a:lnTo>
                    <a:pt x="5222" y="6275"/>
                  </a:lnTo>
                  <a:lnTo>
                    <a:pt x="4520" y="6758"/>
                  </a:lnTo>
                  <a:lnTo>
                    <a:pt x="4476" y="6758"/>
                  </a:lnTo>
                  <a:lnTo>
                    <a:pt x="1887" y="8952"/>
                  </a:lnTo>
                  <a:lnTo>
                    <a:pt x="1887" y="8996"/>
                  </a:lnTo>
                  <a:lnTo>
                    <a:pt x="308" y="10883"/>
                  </a:lnTo>
                  <a:lnTo>
                    <a:pt x="264" y="10927"/>
                  </a:lnTo>
                  <a:lnTo>
                    <a:pt x="1" y="11409"/>
                  </a:lnTo>
                  <a:lnTo>
                    <a:pt x="1" y="11497"/>
                  </a:lnTo>
                  <a:lnTo>
                    <a:pt x="1" y="11585"/>
                  </a:lnTo>
                  <a:lnTo>
                    <a:pt x="1975" y="15578"/>
                  </a:lnTo>
                  <a:lnTo>
                    <a:pt x="2809" y="18650"/>
                  </a:lnTo>
                  <a:lnTo>
                    <a:pt x="3467" y="22204"/>
                  </a:lnTo>
                  <a:lnTo>
                    <a:pt x="4081" y="25495"/>
                  </a:lnTo>
                  <a:lnTo>
                    <a:pt x="4081" y="25539"/>
                  </a:lnTo>
                  <a:lnTo>
                    <a:pt x="4783" y="27865"/>
                  </a:lnTo>
                  <a:lnTo>
                    <a:pt x="5573" y="30541"/>
                  </a:lnTo>
                  <a:lnTo>
                    <a:pt x="6144" y="33569"/>
                  </a:lnTo>
                  <a:lnTo>
                    <a:pt x="6407" y="35368"/>
                  </a:lnTo>
                  <a:lnTo>
                    <a:pt x="6275" y="39800"/>
                  </a:lnTo>
                  <a:lnTo>
                    <a:pt x="6319" y="41775"/>
                  </a:lnTo>
                  <a:lnTo>
                    <a:pt x="6363" y="41862"/>
                  </a:lnTo>
                  <a:lnTo>
                    <a:pt x="8031" y="44407"/>
                  </a:lnTo>
                  <a:lnTo>
                    <a:pt x="9786" y="46996"/>
                  </a:lnTo>
                  <a:lnTo>
                    <a:pt x="11497" y="49366"/>
                  </a:lnTo>
                  <a:lnTo>
                    <a:pt x="12594" y="51384"/>
                  </a:lnTo>
                  <a:lnTo>
                    <a:pt x="13779" y="53183"/>
                  </a:lnTo>
                  <a:lnTo>
                    <a:pt x="15227" y="55202"/>
                  </a:lnTo>
                  <a:lnTo>
                    <a:pt x="16587" y="57045"/>
                  </a:lnTo>
                  <a:lnTo>
                    <a:pt x="17597" y="58581"/>
                  </a:lnTo>
                  <a:lnTo>
                    <a:pt x="17684" y="59020"/>
                  </a:lnTo>
                  <a:lnTo>
                    <a:pt x="16763" y="60994"/>
                  </a:lnTo>
                  <a:lnTo>
                    <a:pt x="15797" y="62969"/>
                  </a:lnTo>
                  <a:lnTo>
                    <a:pt x="15139" y="65031"/>
                  </a:lnTo>
                  <a:lnTo>
                    <a:pt x="15139" y="65075"/>
                  </a:lnTo>
                  <a:lnTo>
                    <a:pt x="14920" y="67313"/>
                  </a:lnTo>
                  <a:lnTo>
                    <a:pt x="14920" y="67357"/>
                  </a:lnTo>
                  <a:lnTo>
                    <a:pt x="15052" y="68103"/>
                  </a:lnTo>
                  <a:lnTo>
                    <a:pt x="15052" y="68191"/>
                  </a:lnTo>
                  <a:lnTo>
                    <a:pt x="15534" y="69200"/>
                  </a:lnTo>
                  <a:lnTo>
                    <a:pt x="15885" y="71438"/>
                  </a:lnTo>
                  <a:lnTo>
                    <a:pt x="16149" y="73895"/>
                  </a:lnTo>
                  <a:lnTo>
                    <a:pt x="16192" y="75606"/>
                  </a:lnTo>
                  <a:lnTo>
                    <a:pt x="15973" y="77581"/>
                  </a:lnTo>
                  <a:lnTo>
                    <a:pt x="16017" y="79775"/>
                  </a:lnTo>
                  <a:lnTo>
                    <a:pt x="16017" y="79819"/>
                  </a:lnTo>
                  <a:lnTo>
                    <a:pt x="16280" y="81004"/>
                  </a:lnTo>
                  <a:lnTo>
                    <a:pt x="16280" y="81047"/>
                  </a:lnTo>
                  <a:lnTo>
                    <a:pt x="17816" y="84426"/>
                  </a:lnTo>
                  <a:lnTo>
                    <a:pt x="17904" y="84470"/>
                  </a:lnTo>
                  <a:lnTo>
                    <a:pt x="17992" y="84514"/>
                  </a:lnTo>
                  <a:lnTo>
                    <a:pt x="18079" y="84470"/>
                  </a:lnTo>
                  <a:lnTo>
                    <a:pt x="18123" y="84470"/>
                  </a:lnTo>
                  <a:lnTo>
                    <a:pt x="18167" y="84382"/>
                  </a:lnTo>
                  <a:lnTo>
                    <a:pt x="18167" y="84338"/>
                  </a:lnTo>
                  <a:lnTo>
                    <a:pt x="18167" y="84251"/>
                  </a:lnTo>
                  <a:lnTo>
                    <a:pt x="16587" y="80916"/>
                  </a:lnTo>
                  <a:lnTo>
                    <a:pt x="16368" y="79731"/>
                  </a:lnTo>
                  <a:lnTo>
                    <a:pt x="16324" y="77581"/>
                  </a:lnTo>
                  <a:lnTo>
                    <a:pt x="16543" y="75650"/>
                  </a:lnTo>
                  <a:lnTo>
                    <a:pt x="16543" y="75606"/>
                  </a:lnTo>
                  <a:lnTo>
                    <a:pt x="16500" y="73895"/>
                  </a:lnTo>
                  <a:lnTo>
                    <a:pt x="16236" y="71394"/>
                  </a:lnTo>
                  <a:lnTo>
                    <a:pt x="15885" y="69112"/>
                  </a:lnTo>
                  <a:lnTo>
                    <a:pt x="15885" y="69068"/>
                  </a:lnTo>
                  <a:lnTo>
                    <a:pt x="15403" y="68059"/>
                  </a:lnTo>
                  <a:lnTo>
                    <a:pt x="15271" y="67313"/>
                  </a:lnTo>
                  <a:lnTo>
                    <a:pt x="15490" y="65119"/>
                  </a:lnTo>
                  <a:lnTo>
                    <a:pt x="16105" y="63100"/>
                  </a:lnTo>
                  <a:lnTo>
                    <a:pt x="17070" y="61126"/>
                  </a:lnTo>
                  <a:lnTo>
                    <a:pt x="17992" y="59107"/>
                  </a:lnTo>
                  <a:lnTo>
                    <a:pt x="18035" y="59020"/>
                  </a:lnTo>
                  <a:lnTo>
                    <a:pt x="17948" y="58493"/>
                  </a:lnTo>
                  <a:lnTo>
                    <a:pt x="17904" y="58405"/>
                  </a:lnTo>
                  <a:lnTo>
                    <a:pt x="16895" y="56826"/>
                  </a:lnTo>
                  <a:lnTo>
                    <a:pt x="15534" y="54983"/>
                  </a:lnTo>
                  <a:lnTo>
                    <a:pt x="14086" y="53008"/>
                  </a:lnTo>
                  <a:lnTo>
                    <a:pt x="12901" y="51209"/>
                  </a:lnTo>
                  <a:lnTo>
                    <a:pt x="11804" y="49190"/>
                  </a:lnTo>
                  <a:lnTo>
                    <a:pt x="11760" y="49146"/>
                  </a:lnTo>
                  <a:lnTo>
                    <a:pt x="10093" y="46821"/>
                  </a:lnTo>
                  <a:lnTo>
                    <a:pt x="8338" y="44232"/>
                  </a:lnTo>
                  <a:lnTo>
                    <a:pt x="6670" y="41687"/>
                  </a:lnTo>
                  <a:lnTo>
                    <a:pt x="6626" y="39800"/>
                  </a:lnTo>
                  <a:lnTo>
                    <a:pt x="6758" y="35368"/>
                  </a:lnTo>
                  <a:lnTo>
                    <a:pt x="6758" y="35324"/>
                  </a:lnTo>
                  <a:lnTo>
                    <a:pt x="6495" y="33481"/>
                  </a:lnTo>
                  <a:lnTo>
                    <a:pt x="5880" y="30453"/>
                  </a:lnTo>
                  <a:lnTo>
                    <a:pt x="5135" y="27777"/>
                  </a:lnTo>
                  <a:lnTo>
                    <a:pt x="4432" y="25451"/>
                  </a:lnTo>
                  <a:lnTo>
                    <a:pt x="3774" y="22160"/>
                  </a:lnTo>
                  <a:lnTo>
                    <a:pt x="3160" y="18562"/>
                  </a:lnTo>
                  <a:lnTo>
                    <a:pt x="2326" y="15446"/>
                  </a:lnTo>
                  <a:lnTo>
                    <a:pt x="2326" y="15403"/>
                  </a:lnTo>
                  <a:lnTo>
                    <a:pt x="352" y="11497"/>
                  </a:lnTo>
                  <a:lnTo>
                    <a:pt x="571" y="11102"/>
                  </a:lnTo>
                  <a:lnTo>
                    <a:pt x="2151" y="9215"/>
                  </a:lnTo>
                  <a:lnTo>
                    <a:pt x="4696" y="7021"/>
                  </a:lnTo>
                  <a:lnTo>
                    <a:pt x="5442" y="6583"/>
                  </a:lnTo>
                  <a:lnTo>
                    <a:pt x="6495" y="5837"/>
                  </a:lnTo>
                  <a:lnTo>
                    <a:pt x="8206" y="5486"/>
                  </a:lnTo>
                  <a:lnTo>
                    <a:pt x="10312" y="4696"/>
                  </a:lnTo>
                  <a:lnTo>
                    <a:pt x="13209" y="3555"/>
                  </a:lnTo>
                  <a:lnTo>
                    <a:pt x="13252" y="3555"/>
                  </a:lnTo>
                  <a:lnTo>
                    <a:pt x="14744" y="2677"/>
                  </a:lnTo>
                  <a:lnTo>
                    <a:pt x="18123" y="308"/>
                  </a:lnTo>
                  <a:lnTo>
                    <a:pt x="18167" y="264"/>
                  </a:lnTo>
                  <a:lnTo>
                    <a:pt x="18167" y="220"/>
                  </a:lnTo>
                  <a:lnTo>
                    <a:pt x="18167" y="132"/>
                  </a:lnTo>
                  <a:lnTo>
                    <a:pt x="18167" y="88"/>
                  </a:lnTo>
                  <a:lnTo>
                    <a:pt x="18123" y="44"/>
                  </a:lnTo>
                  <a:lnTo>
                    <a:pt x="1803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3" name="Google Shape;5453;p168"/>
            <p:cNvSpPr/>
            <p:nvPr/>
          </p:nvSpPr>
          <p:spPr>
            <a:xfrm>
              <a:off x="4065600" y="2698975"/>
              <a:ext cx="527675" cy="2220375"/>
            </a:xfrm>
            <a:custGeom>
              <a:avLst/>
              <a:gdLst/>
              <a:ahLst/>
              <a:cxnLst/>
              <a:rect l="l" t="t" r="r" b="b"/>
              <a:pathLst>
                <a:path w="21107" h="88815" extrusionOk="0">
                  <a:moveTo>
                    <a:pt x="20887" y="0"/>
                  </a:moveTo>
                  <a:lnTo>
                    <a:pt x="20843" y="44"/>
                  </a:lnTo>
                  <a:lnTo>
                    <a:pt x="17509" y="1887"/>
                  </a:lnTo>
                  <a:lnTo>
                    <a:pt x="15314" y="3204"/>
                  </a:lnTo>
                  <a:lnTo>
                    <a:pt x="13779" y="4125"/>
                  </a:lnTo>
                  <a:lnTo>
                    <a:pt x="12243" y="5090"/>
                  </a:lnTo>
                  <a:lnTo>
                    <a:pt x="10707" y="6056"/>
                  </a:lnTo>
                  <a:lnTo>
                    <a:pt x="9215" y="7109"/>
                  </a:lnTo>
                  <a:lnTo>
                    <a:pt x="8469" y="7635"/>
                  </a:lnTo>
                  <a:lnTo>
                    <a:pt x="7811" y="8206"/>
                  </a:lnTo>
                  <a:lnTo>
                    <a:pt x="7109" y="8776"/>
                  </a:lnTo>
                  <a:lnTo>
                    <a:pt x="6494" y="9347"/>
                  </a:lnTo>
                  <a:lnTo>
                    <a:pt x="5880" y="9961"/>
                  </a:lnTo>
                  <a:lnTo>
                    <a:pt x="5310" y="10575"/>
                  </a:lnTo>
                  <a:lnTo>
                    <a:pt x="4783" y="11234"/>
                  </a:lnTo>
                  <a:lnTo>
                    <a:pt x="4344" y="11892"/>
                  </a:lnTo>
                  <a:lnTo>
                    <a:pt x="3291" y="13164"/>
                  </a:lnTo>
                  <a:lnTo>
                    <a:pt x="3291" y="13208"/>
                  </a:lnTo>
                  <a:lnTo>
                    <a:pt x="1185" y="17903"/>
                  </a:lnTo>
                  <a:lnTo>
                    <a:pt x="220" y="20712"/>
                  </a:lnTo>
                  <a:lnTo>
                    <a:pt x="176" y="20756"/>
                  </a:lnTo>
                  <a:lnTo>
                    <a:pt x="0" y="22204"/>
                  </a:lnTo>
                  <a:lnTo>
                    <a:pt x="0" y="22248"/>
                  </a:lnTo>
                  <a:lnTo>
                    <a:pt x="176" y="25539"/>
                  </a:lnTo>
                  <a:lnTo>
                    <a:pt x="834" y="29576"/>
                  </a:lnTo>
                  <a:lnTo>
                    <a:pt x="1492" y="31989"/>
                  </a:lnTo>
                  <a:lnTo>
                    <a:pt x="2414" y="34578"/>
                  </a:lnTo>
                  <a:lnTo>
                    <a:pt x="3467" y="37123"/>
                  </a:lnTo>
                  <a:lnTo>
                    <a:pt x="4388" y="39361"/>
                  </a:lnTo>
                  <a:lnTo>
                    <a:pt x="4959" y="41028"/>
                  </a:lnTo>
                  <a:lnTo>
                    <a:pt x="5485" y="43003"/>
                  </a:lnTo>
                  <a:lnTo>
                    <a:pt x="5661" y="44276"/>
                  </a:lnTo>
                  <a:lnTo>
                    <a:pt x="5573" y="46733"/>
                  </a:lnTo>
                  <a:lnTo>
                    <a:pt x="5573" y="46777"/>
                  </a:lnTo>
                  <a:lnTo>
                    <a:pt x="5880" y="48971"/>
                  </a:lnTo>
                  <a:lnTo>
                    <a:pt x="6363" y="51647"/>
                  </a:lnTo>
                  <a:lnTo>
                    <a:pt x="6275" y="56343"/>
                  </a:lnTo>
                  <a:lnTo>
                    <a:pt x="6187" y="58624"/>
                  </a:lnTo>
                  <a:lnTo>
                    <a:pt x="6187" y="61345"/>
                  </a:lnTo>
                  <a:lnTo>
                    <a:pt x="6275" y="65733"/>
                  </a:lnTo>
                  <a:lnTo>
                    <a:pt x="6275" y="65821"/>
                  </a:lnTo>
                  <a:lnTo>
                    <a:pt x="6538" y="66347"/>
                  </a:lnTo>
                  <a:lnTo>
                    <a:pt x="6582" y="66391"/>
                  </a:lnTo>
                  <a:lnTo>
                    <a:pt x="8996" y="68717"/>
                  </a:lnTo>
                  <a:lnTo>
                    <a:pt x="10839" y="70384"/>
                  </a:lnTo>
                  <a:lnTo>
                    <a:pt x="12901" y="71964"/>
                  </a:lnTo>
                  <a:lnTo>
                    <a:pt x="14744" y="73368"/>
                  </a:lnTo>
                  <a:lnTo>
                    <a:pt x="14744" y="73412"/>
                  </a:lnTo>
                  <a:lnTo>
                    <a:pt x="16411" y="74377"/>
                  </a:lnTo>
                  <a:lnTo>
                    <a:pt x="17947" y="75167"/>
                  </a:lnTo>
                  <a:lnTo>
                    <a:pt x="18825" y="76528"/>
                  </a:lnTo>
                  <a:lnTo>
                    <a:pt x="19439" y="78020"/>
                  </a:lnTo>
                  <a:lnTo>
                    <a:pt x="19746" y="80170"/>
                  </a:lnTo>
                  <a:lnTo>
                    <a:pt x="20054" y="82802"/>
                  </a:lnTo>
                  <a:lnTo>
                    <a:pt x="19922" y="84996"/>
                  </a:lnTo>
                  <a:lnTo>
                    <a:pt x="19703" y="87190"/>
                  </a:lnTo>
                  <a:lnTo>
                    <a:pt x="19615" y="88639"/>
                  </a:lnTo>
                  <a:lnTo>
                    <a:pt x="19659" y="88726"/>
                  </a:lnTo>
                  <a:lnTo>
                    <a:pt x="19659" y="88770"/>
                  </a:lnTo>
                  <a:lnTo>
                    <a:pt x="19746" y="88814"/>
                  </a:lnTo>
                  <a:lnTo>
                    <a:pt x="19790" y="88814"/>
                  </a:lnTo>
                  <a:lnTo>
                    <a:pt x="19922" y="88770"/>
                  </a:lnTo>
                  <a:lnTo>
                    <a:pt x="19966" y="88726"/>
                  </a:lnTo>
                  <a:lnTo>
                    <a:pt x="19966" y="88682"/>
                  </a:lnTo>
                  <a:lnTo>
                    <a:pt x="20054" y="87190"/>
                  </a:lnTo>
                  <a:lnTo>
                    <a:pt x="20273" y="85040"/>
                  </a:lnTo>
                  <a:lnTo>
                    <a:pt x="20405" y="82802"/>
                  </a:lnTo>
                  <a:lnTo>
                    <a:pt x="20405" y="82759"/>
                  </a:lnTo>
                  <a:lnTo>
                    <a:pt x="20097" y="80126"/>
                  </a:lnTo>
                  <a:lnTo>
                    <a:pt x="19790" y="77932"/>
                  </a:lnTo>
                  <a:lnTo>
                    <a:pt x="19790" y="77888"/>
                  </a:lnTo>
                  <a:lnTo>
                    <a:pt x="19132" y="76396"/>
                  </a:lnTo>
                  <a:lnTo>
                    <a:pt x="19132" y="76352"/>
                  </a:lnTo>
                  <a:lnTo>
                    <a:pt x="18211" y="74948"/>
                  </a:lnTo>
                  <a:lnTo>
                    <a:pt x="18167" y="74860"/>
                  </a:lnTo>
                  <a:lnTo>
                    <a:pt x="16587" y="74070"/>
                  </a:lnTo>
                  <a:lnTo>
                    <a:pt x="14963" y="73105"/>
                  </a:lnTo>
                  <a:lnTo>
                    <a:pt x="13120" y="71701"/>
                  </a:lnTo>
                  <a:lnTo>
                    <a:pt x="11102" y="70121"/>
                  </a:lnTo>
                  <a:lnTo>
                    <a:pt x="9215" y="68454"/>
                  </a:lnTo>
                  <a:lnTo>
                    <a:pt x="6846" y="66172"/>
                  </a:lnTo>
                  <a:lnTo>
                    <a:pt x="6626" y="65689"/>
                  </a:lnTo>
                  <a:lnTo>
                    <a:pt x="6538" y="61345"/>
                  </a:lnTo>
                  <a:lnTo>
                    <a:pt x="6538" y="58624"/>
                  </a:lnTo>
                  <a:lnTo>
                    <a:pt x="6626" y="56387"/>
                  </a:lnTo>
                  <a:lnTo>
                    <a:pt x="6714" y="51647"/>
                  </a:lnTo>
                  <a:lnTo>
                    <a:pt x="6714" y="51604"/>
                  </a:lnTo>
                  <a:lnTo>
                    <a:pt x="6231" y="48883"/>
                  </a:lnTo>
                  <a:lnTo>
                    <a:pt x="5924" y="46733"/>
                  </a:lnTo>
                  <a:lnTo>
                    <a:pt x="6012" y="44276"/>
                  </a:lnTo>
                  <a:lnTo>
                    <a:pt x="6012" y="44232"/>
                  </a:lnTo>
                  <a:lnTo>
                    <a:pt x="5836" y="42959"/>
                  </a:lnTo>
                  <a:lnTo>
                    <a:pt x="5836" y="42915"/>
                  </a:lnTo>
                  <a:lnTo>
                    <a:pt x="5310" y="40941"/>
                  </a:lnTo>
                  <a:lnTo>
                    <a:pt x="4695" y="39229"/>
                  </a:lnTo>
                  <a:lnTo>
                    <a:pt x="3818" y="36991"/>
                  </a:lnTo>
                  <a:lnTo>
                    <a:pt x="2765" y="34446"/>
                  </a:lnTo>
                  <a:lnTo>
                    <a:pt x="1843" y="31857"/>
                  </a:lnTo>
                  <a:lnTo>
                    <a:pt x="1185" y="29488"/>
                  </a:lnTo>
                  <a:lnTo>
                    <a:pt x="483" y="25495"/>
                  </a:lnTo>
                  <a:lnTo>
                    <a:pt x="351" y="22248"/>
                  </a:lnTo>
                  <a:lnTo>
                    <a:pt x="527" y="20800"/>
                  </a:lnTo>
                  <a:lnTo>
                    <a:pt x="1492" y="18035"/>
                  </a:lnTo>
                  <a:lnTo>
                    <a:pt x="3598" y="13340"/>
                  </a:lnTo>
                  <a:lnTo>
                    <a:pt x="4608" y="12067"/>
                  </a:lnTo>
                  <a:lnTo>
                    <a:pt x="5090" y="11453"/>
                  </a:lnTo>
                  <a:lnTo>
                    <a:pt x="5573" y="10795"/>
                  </a:lnTo>
                  <a:lnTo>
                    <a:pt x="6143" y="10181"/>
                  </a:lnTo>
                  <a:lnTo>
                    <a:pt x="6758" y="9610"/>
                  </a:lnTo>
                  <a:lnTo>
                    <a:pt x="7372" y="8996"/>
                  </a:lnTo>
                  <a:lnTo>
                    <a:pt x="8030" y="8469"/>
                  </a:lnTo>
                  <a:lnTo>
                    <a:pt x="9434" y="7372"/>
                  </a:lnTo>
                  <a:lnTo>
                    <a:pt x="10926" y="6319"/>
                  </a:lnTo>
                  <a:lnTo>
                    <a:pt x="12418" y="5354"/>
                  </a:lnTo>
                  <a:lnTo>
                    <a:pt x="13954" y="4432"/>
                  </a:lnTo>
                  <a:lnTo>
                    <a:pt x="15490" y="3511"/>
                  </a:lnTo>
                  <a:lnTo>
                    <a:pt x="17684" y="2194"/>
                  </a:lnTo>
                  <a:lnTo>
                    <a:pt x="21019" y="351"/>
                  </a:lnTo>
                  <a:lnTo>
                    <a:pt x="21063" y="307"/>
                  </a:lnTo>
                  <a:lnTo>
                    <a:pt x="21107" y="220"/>
                  </a:lnTo>
                  <a:lnTo>
                    <a:pt x="21107" y="176"/>
                  </a:lnTo>
                  <a:lnTo>
                    <a:pt x="21063" y="88"/>
                  </a:lnTo>
                  <a:lnTo>
                    <a:pt x="21019" y="44"/>
                  </a:lnTo>
                  <a:lnTo>
                    <a:pt x="2097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4" name="Google Shape;5454;p168"/>
            <p:cNvSpPr/>
            <p:nvPr/>
          </p:nvSpPr>
          <p:spPr>
            <a:xfrm>
              <a:off x="3837425" y="3370350"/>
              <a:ext cx="377375" cy="1344950"/>
            </a:xfrm>
            <a:custGeom>
              <a:avLst/>
              <a:gdLst/>
              <a:ahLst/>
              <a:cxnLst/>
              <a:rect l="l" t="t" r="r" b="b"/>
              <a:pathLst>
                <a:path w="15095" h="53798" extrusionOk="0">
                  <a:moveTo>
                    <a:pt x="88" y="0"/>
                  </a:move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0" y="263"/>
                  </a:lnTo>
                  <a:lnTo>
                    <a:pt x="2326" y="5222"/>
                  </a:lnTo>
                  <a:lnTo>
                    <a:pt x="2326" y="5266"/>
                  </a:lnTo>
                  <a:lnTo>
                    <a:pt x="4871" y="9522"/>
                  </a:lnTo>
                  <a:lnTo>
                    <a:pt x="6670" y="12989"/>
                  </a:lnTo>
                  <a:lnTo>
                    <a:pt x="8206" y="16192"/>
                  </a:lnTo>
                  <a:lnTo>
                    <a:pt x="8996" y="17947"/>
                  </a:lnTo>
                  <a:lnTo>
                    <a:pt x="9259" y="18693"/>
                  </a:lnTo>
                  <a:lnTo>
                    <a:pt x="9347" y="21326"/>
                  </a:lnTo>
                  <a:lnTo>
                    <a:pt x="9390" y="25670"/>
                  </a:lnTo>
                  <a:lnTo>
                    <a:pt x="9390" y="28917"/>
                  </a:lnTo>
                  <a:lnTo>
                    <a:pt x="9478" y="36157"/>
                  </a:lnTo>
                  <a:lnTo>
                    <a:pt x="9829" y="42476"/>
                  </a:lnTo>
                  <a:lnTo>
                    <a:pt x="9961" y="43485"/>
                  </a:lnTo>
                  <a:lnTo>
                    <a:pt x="9961" y="43529"/>
                  </a:lnTo>
                  <a:lnTo>
                    <a:pt x="10751" y="45548"/>
                  </a:lnTo>
                  <a:lnTo>
                    <a:pt x="11936" y="48005"/>
                  </a:lnTo>
                  <a:lnTo>
                    <a:pt x="12901" y="49980"/>
                  </a:lnTo>
                  <a:lnTo>
                    <a:pt x="13603" y="51603"/>
                  </a:lnTo>
                  <a:lnTo>
                    <a:pt x="14744" y="53710"/>
                  </a:lnTo>
                  <a:lnTo>
                    <a:pt x="14832" y="53797"/>
                  </a:lnTo>
                  <a:lnTo>
                    <a:pt x="15007" y="53797"/>
                  </a:lnTo>
                  <a:lnTo>
                    <a:pt x="15051" y="53753"/>
                  </a:lnTo>
                  <a:lnTo>
                    <a:pt x="15095" y="53710"/>
                  </a:lnTo>
                  <a:lnTo>
                    <a:pt x="15095" y="53622"/>
                  </a:lnTo>
                  <a:lnTo>
                    <a:pt x="15051" y="53578"/>
                  </a:lnTo>
                  <a:lnTo>
                    <a:pt x="13910" y="51472"/>
                  </a:lnTo>
                  <a:lnTo>
                    <a:pt x="13208" y="49848"/>
                  </a:lnTo>
                  <a:lnTo>
                    <a:pt x="12243" y="47873"/>
                  </a:lnTo>
                  <a:lnTo>
                    <a:pt x="11058" y="45372"/>
                  </a:lnTo>
                  <a:lnTo>
                    <a:pt x="10312" y="43398"/>
                  </a:lnTo>
                  <a:lnTo>
                    <a:pt x="10180" y="42432"/>
                  </a:lnTo>
                  <a:lnTo>
                    <a:pt x="9829" y="36114"/>
                  </a:lnTo>
                  <a:lnTo>
                    <a:pt x="9741" y="28917"/>
                  </a:lnTo>
                  <a:lnTo>
                    <a:pt x="9741" y="25670"/>
                  </a:lnTo>
                  <a:lnTo>
                    <a:pt x="9698" y="21326"/>
                  </a:lnTo>
                  <a:lnTo>
                    <a:pt x="9610" y="18649"/>
                  </a:lnTo>
                  <a:lnTo>
                    <a:pt x="9566" y="18605"/>
                  </a:lnTo>
                  <a:lnTo>
                    <a:pt x="9303" y="17815"/>
                  </a:lnTo>
                  <a:lnTo>
                    <a:pt x="8513" y="16016"/>
                  </a:lnTo>
                  <a:lnTo>
                    <a:pt x="6977" y="12857"/>
                  </a:lnTo>
                  <a:lnTo>
                    <a:pt x="5178" y="9347"/>
                  </a:lnTo>
                  <a:lnTo>
                    <a:pt x="2633" y="5090"/>
                  </a:lnTo>
                  <a:lnTo>
                    <a:pt x="307" y="88"/>
                  </a:lnTo>
                  <a:lnTo>
                    <a:pt x="263" y="44"/>
                  </a:lnTo>
                  <a:lnTo>
                    <a:pt x="21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5" name="Google Shape;5455;p168"/>
            <p:cNvSpPr/>
            <p:nvPr/>
          </p:nvSpPr>
          <p:spPr>
            <a:xfrm>
              <a:off x="3607050" y="3450425"/>
              <a:ext cx="547425" cy="1221000"/>
            </a:xfrm>
            <a:custGeom>
              <a:avLst/>
              <a:gdLst/>
              <a:ahLst/>
              <a:cxnLst/>
              <a:rect l="l" t="t" r="r" b="b"/>
              <a:pathLst>
                <a:path w="21897" h="48840" extrusionOk="0">
                  <a:moveTo>
                    <a:pt x="8425" y="0"/>
                  </a:moveTo>
                  <a:lnTo>
                    <a:pt x="132" y="2150"/>
                  </a:lnTo>
                  <a:lnTo>
                    <a:pt x="88" y="2194"/>
                  </a:lnTo>
                  <a:lnTo>
                    <a:pt x="44" y="2238"/>
                  </a:lnTo>
                  <a:lnTo>
                    <a:pt x="0" y="2326"/>
                  </a:lnTo>
                  <a:lnTo>
                    <a:pt x="0" y="2370"/>
                  </a:lnTo>
                  <a:lnTo>
                    <a:pt x="44" y="2458"/>
                  </a:lnTo>
                  <a:lnTo>
                    <a:pt x="88" y="2501"/>
                  </a:lnTo>
                  <a:lnTo>
                    <a:pt x="220" y="2501"/>
                  </a:lnTo>
                  <a:lnTo>
                    <a:pt x="8381" y="351"/>
                  </a:lnTo>
                  <a:lnTo>
                    <a:pt x="9742" y="3862"/>
                  </a:lnTo>
                  <a:lnTo>
                    <a:pt x="9785" y="3950"/>
                  </a:lnTo>
                  <a:lnTo>
                    <a:pt x="12638" y="6846"/>
                  </a:lnTo>
                  <a:lnTo>
                    <a:pt x="14437" y="10093"/>
                  </a:lnTo>
                  <a:lnTo>
                    <a:pt x="16148" y="13559"/>
                  </a:lnTo>
                  <a:lnTo>
                    <a:pt x="17114" y="15446"/>
                  </a:lnTo>
                  <a:lnTo>
                    <a:pt x="17333" y="16631"/>
                  </a:lnTo>
                  <a:lnTo>
                    <a:pt x="17377" y="18825"/>
                  </a:lnTo>
                  <a:lnTo>
                    <a:pt x="17421" y="21019"/>
                  </a:lnTo>
                  <a:lnTo>
                    <a:pt x="17465" y="25363"/>
                  </a:lnTo>
                  <a:lnTo>
                    <a:pt x="17465" y="28303"/>
                  </a:lnTo>
                  <a:lnTo>
                    <a:pt x="17508" y="31243"/>
                  </a:lnTo>
                  <a:lnTo>
                    <a:pt x="17596" y="34183"/>
                  </a:lnTo>
                  <a:lnTo>
                    <a:pt x="17728" y="37123"/>
                  </a:lnTo>
                  <a:lnTo>
                    <a:pt x="17947" y="40546"/>
                  </a:lnTo>
                  <a:lnTo>
                    <a:pt x="17947" y="40590"/>
                  </a:lnTo>
                  <a:lnTo>
                    <a:pt x="20975" y="47303"/>
                  </a:lnTo>
                  <a:lnTo>
                    <a:pt x="21545" y="48707"/>
                  </a:lnTo>
                  <a:lnTo>
                    <a:pt x="21633" y="48795"/>
                  </a:lnTo>
                  <a:lnTo>
                    <a:pt x="21721" y="48839"/>
                  </a:lnTo>
                  <a:lnTo>
                    <a:pt x="21765" y="48839"/>
                  </a:lnTo>
                  <a:lnTo>
                    <a:pt x="21853" y="48795"/>
                  </a:lnTo>
                  <a:lnTo>
                    <a:pt x="21853" y="48751"/>
                  </a:lnTo>
                  <a:lnTo>
                    <a:pt x="21896" y="48664"/>
                  </a:lnTo>
                  <a:lnTo>
                    <a:pt x="21853" y="48576"/>
                  </a:lnTo>
                  <a:lnTo>
                    <a:pt x="21326" y="47172"/>
                  </a:lnTo>
                  <a:lnTo>
                    <a:pt x="18298" y="40458"/>
                  </a:lnTo>
                  <a:lnTo>
                    <a:pt x="18079" y="37123"/>
                  </a:lnTo>
                  <a:lnTo>
                    <a:pt x="17947" y="34183"/>
                  </a:lnTo>
                  <a:lnTo>
                    <a:pt x="17859" y="31243"/>
                  </a:lnTo>
                  <a:lnTo>
                    <a:pt x="17816" y="28303"/>
                  </a:lnTo>
                  <a:lnTo>
                    <a:pt x="17816" y="25363"/>
                  </a:lnTo>
                  <a:lnTo>
                    <a:pt x="17772" y="21019"/>
                  </a:lnTo>
                  <a:lnTo>
                    <a:pt x="17728" y="18781"/>
                  </a:lnTo>
                  <a:lnTo>
                    <a:pt x="17684" y="16587"/>
                  </a:lnTo>
                  <a:lnTo>
                    <a:pt x="17465" y="15358"/>
                  </a:lnTo>
                  <a:lnTo>
                    <a:pt x="17465" y="15315"/>
                  </a:lnTo>
                  <a:lnTo>
                    <a:pt x="16455" y="13428"/>
                  </a:lnTo>
                  <a:lnTo>
                    <a:pt x="14744" y="9917"/>
                  </a:lnTo>
                  <a:lnTo>
                    <a:pt x="12945" y="6670"/>
                  </a:lnTo>
                  <a:lnTo>
                    <a:pt x="12901" y="6626"/>
                  </a:lnTo>
                  <a:lnTo>
                    <a:pt x="10049" y="3730"/>
                  </a:lnTo>
                  <a:lnTo>
                    <a:pt x="8645" y="88"/>
                  </a:lnTo>
                  <a:lnTo>
                    <a:pt x="855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6" name="Google Shape;5456;p168"/>
            <p:cNvSpPr/>
            <p:nvPr/>
          </p:nvSpPr>
          <p:spPr>
            <a:xfrm>
              <a:off x="3672850" y="3530500"/>
              <a:ext cx="435550" cy="1108000"/>
            </a:xfrm>
            <a:custGeom>
              <a:avLst/>
              <a:gdLst/>
              <a:ahLst/>
              <a:cxnLst/>
              <a:rect l="l" t="t" r="r" b="b"/>
              <a:pathLst>
                <a:path w="17422" h="44320" extrusionOk="0">
                  <a:moveTo>
                    <a:pt x="2019" y="1"/>
                  </a:moveTo>
                  <a:lnTo>
                    <a:pt x="133" y="483"/>
                  </a:lnTo>
                  <a:lnTo>
                    <a:pt x="45" y="483"/>
                  </a:lnTo>
                  <a:lnTo>
                    <a:pt x="1" y="571"/>
                  </a:lnTo>
                  <a:lnTo>
                    <a:pt x="1" y="615"/>
                  </a:lnTo>
                  <a:lnTo>
                    <a:pt x="1" y="703"/>
                  </a:lnTo>
                  <a:lnTo>
                    <a:pt x="45" y="747"/>
                  </a:lnTo>
                  <a:lnTo>
                    <a:pt x="89" y="790"/>
                  </a:lnTo>
                  <a:lnTo>
                    <a:pt x="133" y="834"/>
                  </a:lnTo>
                  <a:lnTo>
                    <a:pt x="220" y="834"/>
                  </a:lnTo>
                  <a:lnTo>
                    <a:pt x="2019" y="352"/>
                  </a:lnTo>
                  <a:lnTo>
                    <a:pt x="3248" y="1624"/>
                  </a:lnTo>
                  <a:lnTo>
                    <a:pt x="4433" y="2721"/>
                  </a:lnTo>
                  <a:lnTo>
                    <a:pt x="5881" y="4081"/>
                  </a:lnTo>
                  <a:lnTo>
                    <a:pt x="9918" y="8557"/>
                  </a:lnTo>
                  <a:lnTo>
                    <a:pt x="13341" y="14393"/>
                  </a:lnTo>
                  <a:lnTo>
                    <a:pt x="13560" y="18737"/>
                  </a:lnTo>
                  <a:lnTo>
                    <a:pt x="13648" y="22116"/>
                  </a:lnTo>
                  <a:lnTo>
                    <a:pt x="13648" y="24968"/>
                  </a:lnTo>
                  <a:lnTo>
                    <a:pt x="13736" y="29357"/>
                  </a:lnTo>
                  <a:lnTo>
                    <a:pt x="14130" y="36772"/>
                  </a:lnTo>
                  <a:lnTo>
                    <a:pt x="14306" y="37825"/>
                  </a:lnTo>
                  <a:lnTo>
                    <a:pt x="14306" y="37869"/>
                  </a:lnTo>
                  <a:lnTo>
                    <a:pt x="15579" y="40941"/>
                  </a:lnTo>
                  <a:lnTo>
                    <a:pt x="17070" y="44232"/>
                  </a:lnTo>
                  <a:lnTo>
                    <a:pt x="17158" y="44276"/>
                  </a:lnTo>
                  <a:lnTo>
                    <a:pt x="17246" y="44320"/>
                  </a:lnTo>
                  <a:lnTo>
                    <a:pt x="17334" y="44320"/>
                  </a:lnTo>
                  <a:lnTo>
                    <a:pt x="17378" y="44276"/>
                  </a:lnTo>
                  <a:lnTo>
                    <a:pt x="17422" y="44188"/>
                  </a:lnTo>
                  <a:lnTo>
                    <a:pt x="17422" y="44144"/>
                  </a:lnTo>
                  <a:lnTo>
                    <a:pt x="17422" y="44056"/>
                  </a:lnTo>
                  <a:lnTo>
                    <a:pt x="15886" y="40809"/>
                  </a:lnTo>
                  <a:lnTo>
                    <a:pt x="14657" y="37782"/>
                  </a:lnTo>
                  <a:lnTo>
                    <a:pt x="14482" y="36728"/>
                  </a:lnTo>
                  <a:lnTo>
                    <a:pt x="14087" y="29313"/>
                  </a:lnTo>
                  <a:lnTo>
                    <a:pt x="13999" y="24968"/>
                  </a:lnTo>
                  <a:lnTo>
                    <a:pt x="13999" y="22072"/>
                  </a:lnTo>
                  <a:lnTo>
                    <a:pt x="13911" y="18737"/>
                  </a:lnTo>
                  <a:lnTo>
                    <a:pt x="13692" y="14349"/>
                  </a:lnTo>
                  <a:lnTo>
                    <a:pt x="13692" y="14262"/>
                  </a:lnTo>
                  <a:lnTo>
                    <a:pt x="10225" y="8382"/>
                  </a:lnTo>
                  <a:lnTo>
                    <a:pt x="10181" y="8338"/>
                  </a:lnTo>
                  <a:lnTo>
                    <a:pt x="6144" y="3862"/>
                  </a:lnTo>
                  <a:lnTo>
                    <a:pt x="4477" y="2282"/>
                  </a:lnTo>
                  <a:lnTo>
                    <a:pt x="3248" y="1098"/>
                  </a:lnTo>
                  <a:lnTo>
                    <a:pt x="2195" y="44"/>
                  </a:lnTo>
                  <a:lnTo>
                    <a:pt x="215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7" name="Google Shape;5457;p168"/>
            <p:cNvSpPr/>
            <p:nvPr/>
          </p:nvSpPr>
          <p:spPr>
            <a:xfrm>
              <a:off x="6276075" y="3554625"/>
              <a:ext cx="204075" cy="110825"/>
            </a:xfrm>
            <a:custGeom>
              <a:avLst/>
              <a:gdLst/>
              <a:ahLst/>
              <a:cxnLst/>
              <a:rect l="l" t="t" r="r" b="b"/>
              <a:pathLst>
                <a:path w="8163" h="4433" extrusionOk="0">
                  <a:moveTo>
                    <a:pt x="4740" y="1"/>
                  </a:moveTo>
                  <a:lnTo>
                    <a:pt x="2589" y="1010"/>
                  </a:lnTo>
                  <a:lnTo>
                    <a:pt x="922" y="1712"/>
                  </a:lnTo>
                  <a:lnTo>
                    <a:pt x="878" y="1756"/>
                  </a:lnTo>
                  <a:lnTo>
                    <a:pt x="220" y="2327"/>
                  </a:lnTo>
                  <a:lnTo>
                    <a:pt x="132" y="2414"/>
                  </a:lnTo>
                  <a:lnTo>
                    <a:pt x="0" y="2809"/>
                  </a:lnTo>
                  <a:lnTo>
                    <a:pt x="0" y="2941"/>
                  </a:lnTo>
                  <a:lnTo>
                    <a:pt x="176" y="3467"/>
                  </a:lnTo>
                  <a:lnTo>
                    <a:pt x="220" y="3555"/>
                  </a:lnTo>
                  <a:lnTo>
                    <a:pt x="703" y="3994"/>
                  </a:lnTo>
                  <a:lnTo>
                    <a:pt x="746" y="4038"/>
                  </a:lnTo>
                  <a:lnTo>
                    <a:pt x="1361" y="4345"/>
                  </a:lnTo>
                  <a:lnTo>
                    <a:pt x="1448" y="4345"/>
                  </a:lnTo>
                  <a:lnTo>
                    <a:pt x="3028" y="4433"/>
                  </a:lnTo>
                  <a:lnTo>
                    <a:pt x="3072" y="4433"/>
                  </a:lnTo>
                  <a:lnTo>
                    <a:pt x="5178" y="4038"/>
                  </a:lnTo>
                  <a:lnTo>
                    <a:pt x="8031" y="3160"/>
                  </a:lnTo>
                  <a:lnTo>
                    <a:pt x="8118" y="3160"/>
                  </a:lnTo>
                  <a:lnTo>
                    <a:pt x="8162" y="3073"/>
                  </a:lnTo>
                  <a:lnTo>
                    <a:pt x="8162" y="3029"/>
                  </a:lnTo>
                  <a:lnTo>
                    <a:pt x="8162" y="2941"/>
                  </a:lnTo>
                  <a:lnTo>
                    <a:pt x="8118" y="2897"/>
                  </a:lnTo>
                  <a:lnTo>
                    <a:pt x="8074" y="2853"/>
                  </a:lnTo>
                  <a:lnTo>
                    <a:pt x="7943" y="2853"/>
                  </a:lnTo>
                  <a:lnTo>
                    <a:pt x="5091" y="3687"/>
                  </a:lnTo>
                  <a:lnTo>
                    <a:pt x="3028" y="4082"/>
                  </a:lnTo>
                  <a:lnTo>
                    <a:pt x="1492" y="3994"/>
                  </a:lnTo>
                  <a:lnTo>
                    <a:pt x="922" y="3731"/>
                  </a:lnTo>
                  <a:lnTo>
                    <a:pt x="527" y="3336"/>
                  </a:lnTo>
                  <a:lnTo>
                    <a:pt x="351" y="2897"/>
                  </a:lnTo>
                  <a:lnTo>
                    <a:pt x="483" y="2546"/>
                  </a:lnTo>
                  <a:lnTo>
                    <a:pt x="1097" y="2019"/>
                  </a:lnTo>
                  <a:lnTo>
                    <a:pt x="2721" y="1361"/>
                  </a:lnTo>
                  <a:lnTo>
                    <a:pt x="4915" y="308"/>
                  </a:lnTo>
                  <a:lnTo>
                    <a:pt x="4959" y="264"/>
                  </a:lnTo>
                  <a:lnTo>
                    <a:pt x="5003" y="220"/>
                  </a:lnTo>
                  <a:lnTo>
                    <a:pt x="5003" y="176"/>
                  </a:lnTo>
                  <a:lnTo>
                    <a:pt x="5003" y="89"/>
                  </a:lnTo>
                  <a:lnTo>
                    <a:pt x="4959" y="45"/>
                  </a:lnTo>
                  <a:lnTo>
                    <a:pt x="487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8" name="Google Shape;5458;p168"/>
            <p:cNvSpPr/>
            <p:nvPr/>
          </p:nvSpPr>
          <p:spPr>
            <a:xfrm>
              <a:off x="6730225" y="3940775"/>
              <a:ext cx="561700" cy="625325"/>
            </a:xfrm>
            <a:custGeom>
              <a:avLst/>
              <a:gdLst/>
              <a:ahLst/>
              <a:cxnLst/>
              <a:rect l="l" t="t" r="r" b="b"/>
              <a:pathLst>
                <a:path w="22468" h="25013" extrusionOk="0">
                  <a:moveTo>
                    <a:pt x="3775" y="1"/>
                  </a:moveTo>
                  <a:lnTo>
                    <a:pt x="3731" y="45"/>
                  </a:lnTo>
                  <a:lnTo>
                    <a:pt x="3687" y="89"/>
                  </a:lnTo>
                  <a:lnTo>
                    <a:pt x="2151" y="3643"/>
                  </a:lnTo>
                  <a:lnTo>
                    <a:pt x="1361" y="5486"/>
                  </a:lnTo>
                  <a:lnTo>
                    <a:pt x="1361" y="5530"/>
                  </a:lnTo>
                  <a:lnTo>
                    <a:pt x="703" y="8733"/>
                  </a:lnTo>
                  <a:lnTo>
                    <a:pt x="133" y="11629"/>
                  </a:lnTo>
                  <a:lnTo>
                    <a:pt x="1" y="12375"/>
                  </a:lnTo>
                  <a:lnTo>
                    <a:pt x="1" y="12463"/>
                  </a:lnTo>
                  <a:lnTo>
                    <a:pt x="89" y="12551"/>
                  </a:lnTo>
                  <a:lnTo>
                    <a:pt x="3336" y="14788"/>
                  </a:lnTo>
                  <a:lnTo>
                    <a:pt x="3862" y="15534"/>
                  </a:lnTo>
                  <a:lnTo>
                    <a:pt x="4916" y="17860"/>
                  </a:lnTo>
                  <a:lnTo>
                    <a:pt x="4916" y="17904"/>
                  </a:lnTo>
                  <a:lnTo>
                    <a:pt x="6013" y="19791"/>
                  </a:lnTo>
                  <a:lnTo>
                    <a:pt x="7241" y="21371"/>
                  </a:lnTo>
                  <a:lnTo>
                    <a:pt x="7285" y="21414"/>
                  </a:lnTo>
                  <a:lnTo>
                    <a:pt x="8645" y="22117"/>
                  </a:lnTo>
                  <a:lnTo>
                    <a:pt x="9523" y="22424"/>
                  </a:lnTo>
                  <a:lnTo>
                    <a:pt x="9567" y="22424"/>
                  </a:lnTo>
                  <a:lnTo>
                    <a:pt x="12244" y="22862"/>
                  </a:lnTo>
                  <a:lnTo>
                    <a:pt x="14525" y="23082"/>
                  </a:lnTo>
                  <a:lnTo>
                    <a:pt x="18080" y="24267"/>
                  </a:lnTo>
                  <a:lnTo>
                    <a:pt x="20274" y="24925"/>
                  </a:lnTo>
                  <a:lnTo>
                    <a:pt x="20318" y="24925"/>
                  </a:lnTo>
                  <a:lnTo>
                    <a:pt x="21327" y="25013"/>
                  </a:lnTo>
                  <a:lnTo>
                    <a:pt x="21415" y="25013"/>
                  </a:lnTo>
                  <a:lnTo>
                    <a:pt x="22336" y="24793"/>
                  </a:lnTo>
                  <a:lnTo>
                    <a:pt x="22424" y="24749"/>
                  </a:lnTo>
                  <a:lnTo>
                    <a:pt x="22468" y="24705"/>
                  </a:lnTo>
                  <a:lnTo>
                    <a:pt x="22468" y="24618"/>
                  </a:lnTo>
                  <a:lnTo>
                    <a:pt x="22468" y="24574"/>
                  </a:lnTo>
                  <a:lnTo>
                    <a:pt x="22468" y="24486"/>
                  </a:lnTo>
                  <a:lnTo>
                    <a:pt x="22424" y="24442"/>
                  </a:lnTo>
                  <a:lnTo>
                    <a:pt x="22292" y="24442"/>
                  </a:lnTo>
                  <a:lnTo>
                    <a:pt x="21327" y="24662"/>
                  </a:lnTo>
                  <a:lnTo>
                    <a:pt x="20362" y="24574"/>
                  </a:lnTo>
                  <a:lnTo>
                    <a:pt x="18211" y="23916"/>
                  </a:lnTo>
                  <a:lnTo>
                    <a:pt x="14657" y="22731"/>
                  </a:lnTo>
                  <a:lnTo>
                    <a:pt x="14613" y="22731"/>
                  </a:lnTo>
                  <a:lnTo>
                    <a:pt x="12288" y="22511"/>
                  </a:lnTo>
                  <a:lnTo>
                    <a:pt x="9611" y="22073"/>
                  </a:lnTo>
                  <a:lnTo>
                    <a:pt x="8777" y="21765"/>
                  </a:lnTo>
                  <a:lnTo>
                    <a:pt x="7461" y="21107"/>
                  </a:lnTo>
                  <a:lnTo>
                    <a:pt x="6320" y="19615"/>
                  </a:lnTo>
                  <a:lnTo>
                    <a:pt x="5223" y="17728"/>
                  </a:lnTo>
                  <a:lnTo>
                    <a:pt x="4170" y="15403"/>
                  </a:lnTo>
                  <a:lnTo>
                    <a:pt x="4170" y="15359"/>
                  </a:lnTo>
                  <a:lnTo>
                    <a:pt x="3643" y="14569"/>
                  </a:lnTo>
                  <a:lnTo>
                    <a:pt x="3599" y="14525"/>
                  </a:lnTo>
                  <a:lnTo>
                    <a:pt x="352" y="12331"/>
                  </a:lnTo>
                  <a:lnTo>
                    <a:pt x="484" y="11717"/>
                  </a:lnTo>
                  <a:lnTo>
                    <a:pt x="1054" y="8821"/>
                  </a:lnTo>
                  <a:lnTo>
                    <a:pt x="1712" y="5618"/>
                  </a:lnTo>
                  <a:lnTo>
                    <a:pt x="2458" y="3775"/>
                  </a:lnTo>
                  <a:lnTo>
                    <a:pt x="3994" y="264"/>
                  </a:lnTo>
                  <a:lnTo>
                    <a:pt x="3994" y="176"/>
                  </a:lnTo>
                  <a:lnTo>
                    <a:pt x="3994" y="132"/>
                  </a:lnTo>
                  <a:lnTo>
                    <a:pt x="3950" y="45"/>
                  </a:lnTo>
                  <a:lnTo>
                    <a:pt x="390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9" name="Google Shape;5459;p168"/>
            <p:cNvSpPr/>
            <p:nvPr/>
          </p:nvSpPr>
          <p:spPr>
            <a:xfrm>
              <a:off x="6209150" y="3492100"/>
              <a:ext cx="307200" cy="221625"/>
            </a:xfrm>
            <a:custGeom>
              <a:avLst/>
              <a:gdLst/>
              <a:ahLst/>
              <a:cxnLst/>
              <a:rect l="l" t="t" r="r" b="b"/>
              <a:pathLst>
                <a:path w="12288" h="8865" extrusionOk="0">
                  <a:moveTo>
                    <a:pt x="4608" y="1"/>
                  </a:moveTo>
                  <a:lnTo>
                    <a:pt x="4564" y="89"/>
                  </a:lnTo>
                  <a:lnTo>
                    <a:pt x="3116" y="2239"/>
                  </a:lnTo>
                  <a:lnTo>
                    <a:pt x="2107" y="3116"/>
                  </a:lnTo>
                  <a:lnTo>
                    <a:pt x="747" y="4740"/>
                  </a:lnTo>
                  <a:lnTo>
                    <a:pt x="747" y="4784"/>
                  </a:lnTo>
                  <a:lnTo>
                    <a:pt x="1" y="6188"/>
                  </a:lnTo>
                  <a:lnTo>
                    <a:pt x="1" y="6276"/>
                  </a:lnTo>
                  <a:lnTo>
                    <a:pt x="1" y="6363"/>
                  </a:lnTo>
                  <a:lnTo>
                    <a:pt x="308" y="6890"/>
                  </a:lnTo>
                  <a:lnTo>
                    <a:pt x="352" y="6978"/>
                  </a:lnTo>
                  <a:lnTo>
                    <a:pt x="2634" y="8426"/>
                  </a:lnTo>
                  <a:lnTo>
                    <a:pt x="2721" y="8426"/>
                  </a:lnTo>
                  <a:lnTo>
                    <a:pt x="5837" y="8865"/>
                  </a:lnTo>
                  <a:lnTo>
                    <a:pt x="5881" y="8865"/>
                  </a:lnTo>
                  <a:lnTo>
                    <a:pt x="8294" y="8294"/>
                  </a:lnTo>
                  <a:lnTo>
                    <a:pt x="10883" y="7241"/>
                  </a:lnTo>
                  <a:lnTo>
                    <a:pt x="12156" y="7022"/>
                  </a:lnTo>
                  <a:lnTo>
                    <a:pt x="12200" y="6978"/>
                  </a:lnTo>
                  <a:lnTo>
                    <a:pt x="12287" y="6934"/>
                  </a:lnTo>
                  <a:lnTo>
                    <a:pt x="12287" y="6846"/>
                  </a:lnTo>
                  <a:lnTo>
                    <a:pt x="12287" y="6802"/>
                  </a:lnTo>
                  <a:lnTo>
                    <a:pt x="12287" y="6714"/>
                  </a:lnTo>
                  <a:lnTo>
                    <a:pt x="12200" y="6671"/>
                  </a:lnTo>
                  <a:lnTo>
                    <a:pt x="12068" y="6671"/>
                  </a:lnTo>
                  <a:lnTo>
                    <a:pt x="10795" y="6934"/>
                  </a:lnTo>
                  <a:lnTo>
                    <a:pt x="10751" y="6934"/>
                  </a:lnTo>
                  <a:lnTo>
                    <a:pt x="8206" y="7943"/>
                  </a:lnTo>
                  <a:lnTo>
                    <a:pt x="5837" y="8514"/>
                  </a:lnTo>
                  <a:lnTo>
                    <a:pt x="2765" y="8119"/>
                  </a:lnTo>
                  <a:lnTo>
                    <a:pt x="615" y="6671"/>
                  </a:lnTo>
                  <a:lnTo>
                    <a:pt x="352" y="6276"/>
                  </a:lnTo>
                  <a:lnTo>
                    <a:pt x="1054" y="4959"/>
                  </a:lnTo>
                  <a:lnTo>
                    <a:pt x="2370" y="3380"/>
                  </a:lnTo>
                  <a:lnTo>
                    <a:pt x="3380" y="2502"/>
                  </a:lnTo>
                  <a:lnTo>
                    <a:pt x="3423" y="2458"/>
                  </a:lnTo>
                  <a:lnTo>
                    <a:pt x="4871" y="264"/>
                  </a:lnTo>
                  <a:lnTo>
                    <a:pt x="4871" y="220"/>
                  </a:lnTo>
                  <a:lnTo>
                    <a:pt x="4871" y="132"/>
                  </a:lnTo>
                  <a:lnTo>
                    <a:pt x="4871" y="89"/>
                  </a:lnTo>
                  <a:lnTo>
                    <a:pt x="482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0" name="Google Shape;5460;p168"/>
            <p:cNvSpPr/>
            <p:nvPr/>
          </p:nvSpPr>
          <p:spPr>
            <a:xfrm>
              <a:off x="6661125" y="3867275"/>
              <a:ext cx="603375" cy="716375"/>
            </a:xfrm>
            <a:custGeom>
              <a:avLst/>
              <a:gdLst/>
              <a:ahLst/>
              <a:cxnLst/>
              <a:rect l="l" t="t" r="r" b="b"/>
              <a:pathLst>
                <a:path w="24135" h="28655" extrusionOk="0">
                  <a:moveTo>
                    <a:pt x="3204" y="1"/>
                  </a:moveTo>
                  <a:lnTo>
                    <a:pt x="3160" y="89"/>
                  </a:lnTo>
                  <a:lnTo>
                    <a:pt x="3116" y="132"/>
                  </a:lnTo>
                  <a:lnTo>
                    <a:pt x="2941" y="1361"/>
                  </a:lnTo>
                  <a:lnTo>
                    <a:pt x="1756" y="4477"/>
                  </a:lnTo>
                  <a:lnTo>
                    <a:pt x="1141" y="6495"/>
                  </a:lnTo>
                  <a:lnTo>
                    <a:pt x="1098" y="6539"/>
                  </a:lnTo>
                  <a:lnTo>
                    <a:pt x="878" y="8821"/>
                  </a:lnTo>
                  <a:lnTo>
                    <a:pt x="44" y="13165"/>
                  </a:lnTo>
                  <a:lnTo>
                    <a:pt x="1" y="15491"/>
                  </a:lnTo>
                  <a:lnTo>
                    <a:pt x="44" y="16895"/>
                  </a:lnTo>
                  <a:lnTo>
                    <a:pt x="44" y="16983"/>
                  </a:lnTo>
                  <a:lnTo>
                    <a:pt x="439" y="17641"/>
                  </a:lnTo>
                  <a:lnTo>
                    <a:pt x="483" y="17685"/>
                  </a:lnTo>
                  <a:lnTo>
                    <a:pt x="1317" y="18211"/>
                  </a:lnTo>
                  <a:lnTo>
                    <a:pt x="1361" y="18255"/>
                  </a:lnTo>
                  <a:lnTo>
                    <a:pt x="4081" y="19220"/>
                  </a:lnTo>
                  <a:lnTo>
                    <a:pt x="5529" y="20010"/>
                  </a:lnTo>
                  <a:lnTo>
                    <a:pt x="7065" y="22204"/>
                  </a:lnTo>
                  <a:lnTo>
                    <a:pt x="8601" y="24442"/>
                  </a:lnTo>
                  <a:lnTo>
                    <a:pt x="9479" y="25451"/>
                  </a:lnTo>
                  <a:lnTo>
                    <a:pt x="9523" y="25495"/>
                  </a:lnTo>
                  <a:lnTo>
                    <a:pt x="11585" y="26417"/>
                  </a:lnTo>
                  <a:lnTo>
                    <a:pt x="11629" y="26417"/>
                  </a:lnTo>
                  <a:lnTo>
                    <a:pt x="13779" y="26812"/>
                  </a:lnTo>
                  <a:lnTo>
                    <a:pt x="16412" y="27119"/>
                  </a:lnTo>
                  <a:lnTo>
                    <a:pt x="17816" y="27251"/>
                  </a:lnTo>
                  <a:lnTo>
                    <a:pt x="20449" y="28128"/>
                  </a:lnTo>
                  <a:lnTo>
                    <a:pt x="22248" y="28655"/>
                  </a:lnTo>
                  <a:lnTo>
                    <a:pt x="23389" y="28655"/>
                  </a:lnTo>
                  <a:lnTo>
                    <a:pt x="24003" y="28479"/>
                  </a:lnTo>
                  <a:lnTo>
                    <a:pt x="24047" y="28435"/>
                  </a:lnTo>
                  <a:lnTo>
                    <a:pt x="24091" y="28391"/>
                  </a:lnTo>
                  <a:lnTo>
                    <a:pt x="24135" y="28304"/>
                  </a:lnTo>
                  <a:lnTo>
                    <a:pt x="24091" y="28260"/>
                  </a:lnTo>
                  <a:lnTo>
                    <a:pt x="24091" y="28172"/>
                  </a:lnTo>
                  <a:lnTo>
                    <a:pt x="24047" y="28128"/>
                  </a:lnTo>
                  <a:lnTo>
                    <a:pt x="23872" y="28128"/>
                  </a:lnTo>
                  <a:lnTo>
                    <a:pt x="23301" y="28304"/>
                  </a:lnTo>
                  <a:lnTo>
                    <a:pt x="22336" y="28304"/>
                  </a:lnTo>
                  <a:lnTo>
                    <a:pt x="20537" y="27777"/>
                  </a:lnTo>
                  <a:lnTo>
                    <a:pt x="17904" y="26899"/>
                  </a:lnTo>
                  <a:lnTo>
                    <a:pt x="17860" y="26899"/>
                  </a:lnTo>
                  <a:lnTo>
                    <a:pt x="16456" y="26768"/>
                  </a:lnTo>
                  <a:lnTo>
                    <a:pt x="13823" y="26461"/>
                  </a:lnTo>
                  <a:lnTo>
                    <a:pt x="11717" y="26066"/>
                  </a:lnTo>
                  <a:lnTo>
                    <a:pt x="9698" y="25188"/>
                  </a:lnTo>
                  <a:lnTo>
                    <a:pt x="8864" y="24223"/>
                  </a:lnTo>
                  <a:lnTo>
                    <a:pt x="7372" y="22029"/>
                  </a:lnTo>
                  <a:lnTo>
                    <a:pt x="5793" y="19791"/>
                  </a:lnTo>
                  <a:lnTo>
                    <a:pt x="5705" y="19703"/>
                  </a:lnTo>
                  <a:lnTo>
                    <a:pt x="4257" y="18913"/>
                  </a:lnTo>
                  <a:lnTo>
                    <a:pt x="4213" y="18913"/>
                  </a:lnTo>
                  <a:lnTo>
                    <a:pt x="1492" y="17904"/>
                  </a:lnTo>
                  <a:lnTo>
                    <a:pt x="703" y="17421"/>
                  </a:lnTo>
                  <a:lnTo>
                    <a:pt x="395" y="16851"/>
                  </a:lnTo>
                  <a:lnTo>
                    <a:pt x="352" y="15491"/>
                  </a:lnTo>
                  <a:lnTo>
                    <a:pt x="395" y="13209"/>
                  </a:lnTo>
                  <a:lnTo>
                    <a:pt x="1229" y="8865"/>
                  </a:lnTo>
                  <a:lnTo>
                    <a:pt x="1449" y="6583"/>
                  </a:lnTo>
                  <a:lnTo>
                    <a:pt x="2107" y="4608"/>
                  </a:lnTo>
                  <a:lnTo>
                    <a:pt x="3292" y="1449"/>
                  </a:lnTo>
                  <a:lnTo>
                    <a:pt x="3292" y="1405"/>
                  </a:lnTo>
                  <a:lnTo>
                    <a:pt x="3467" y="176"/>
                  </a:lnTo>
                  <a:lnTo>
                    <a:pt x="3467" y="132"/>
                  </a:lnTo>
                  <a:lnTo>
                    <a:pt x="3467" y="45"/>
                  </a:lnTo>
                  <a:lnTo>
                    <a:pt x="337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1" name="Google Shape;5461;p168"/>
            <p:cNvSpPr/>
            <p:nvPr/>
          </p:nvSpPr>
          <p:spPr>
            <a:xfrm>
              <a:off x="6088475" y="3432875"/>
              <a:ext cx="1147500" cy="1171625"/>
            </a:xfrm>
            <a:custGeom>
              <a:avLst/>
              <a:gdLst/>
              <a:ahLst/>
              <a:cxnLst/>
              <a:rect l="l" t="t" r="r" b="b"/>
              <a:pathLst>
                <a:path w="45900" h="46865" extrusionOk="0">
                  <a:moveTo>
                    <a:pt x="6846" y="0"/>
                  </a:moveTo>
                  <a:lnTo>
                    <a:pt x="6802" y="44"/>
                  </a:lnTo>
                  <a:lnTo>
                    <a:pt x="6758" y="88"/>
                  </a:lnTo>
                  <a:lnTo>
                    <a:pt x="5223" y="2677"/>
                  </a:lnTo>
                  <a:lnTo>
                    <a:pt x="4038" y="4827"/>
                  </a:lnTo>
                  <a:lnTo>
                    <a:pt x="1405" y="8513"/>
                  </a:lnTo>
                  <a:lnTo>
                    <a:pt x="176" y="10356"/>
                  </a:lnTo>
                  <a:lnTo>
                    <a:pt x="45" y="10532"/>
                  </a:lnTo>
                  <a:lnTo>
                    <a:pt x="1" y="10575"/>
                  </a:lnTo>
                  <a:lnTo>
                    <a:pt x="1" y="10663"/>
                  </a:lnTo>
                  <a:lnTo>
                    <a:pt x="1" y="10751"/>
                  </a:lnTo>
                  <a:lnTo>
                    <a:pt x="89" y="10795"/>
                  </a:lnTo>
                  <a:lnTo>
                    <a:pt x="2765" y="11804"/>
                  </a:lnTo>
                  <a:lnTo>
                    <a:pt x="5223" y="12857"/>
                  </a:lnTo>
                  <a:lnTo>
                    <a:pt x="5223" y="12901"/>
                  </a:lnTo>
                  <a:lnTo>
                    <a:pt x="7855" y="13603"/>
                  </a:lnTo>
                  <a:lnTo>
                    <a:pt x="7899" y="13603"/>
                  </a:lnTo>
                  <a:lnTo>
                    <a:pt x="10620" y="13910"/>
                  </a:lnTo>
                  <a:lnTo>
                    <a:pt x="10664" y="13910"/>
                  </a:lnTo>
                  <a:lnTo>
                    <a:pt x="11936" y="13823"/>
                  </a:lnTo>
                  <a:lnTo>
                    <a:pt x="11980" y="13823"/>
                  </a:lnTo>
                  <a:lnTo>
                    <a:pt x="15096" y="12945"/>
                  </a:lnTo>
                  <a:lnTo>
                    <a:pt x="15140" y="12945"/>
                  </a:lnTo>
                  <a:lnTo>
                    <a:pt x="17290" y="11892"/>
                  </a:lnTo>
                  <a:lnTo>
                    <a:pt x="18431" y="11585"/>
                  </a:lnTo>
                  <a:lnTo>
                    <a:pt x="19264" y="11672"/>
                  </a:lnTo>
                  <a:lnTo>
                    <a:pt x="21502" y="15095"/>
                  </a:lnTo>
                  <a:lnTo>
                    <a:pt x="22029" y="16499"/>
                  </a:lnTo>
                  <a:lnTo>
                    <a:pt x="22117" y="17684"/>
                  </a:lnTo>
                  <a:lnTo>
                    <a:pt x="21546" y="19746"/>
                  </a:lnTo>
                  <a:lnTo>
                    <a:pt x="21020" y="21897"/>
                  </a:lnTo>
                  <a:lnTo>
                    <a:pt x="21020" y="21940"/>
                  </a:lnTo>
                  <a:lnTo>
                    <a:pt x="20712" y="24310"/>
                  </a:lnTo>
                  <a:lnTo>
                    <a:pt x="20537" y="26943"/>
                  </a:lnTo>
                  <a:lnTo>
                    <a:pt x="20054" y="29093"/>
                  </a:lnTo>
                  <a:lnTo>
                    <a:pt x="20054" y="29137"/>
                  </a:lnTo>
                  <a:lnTo>
                    <a:pt x="19967" y="31024"/>
                  </a:lnTo>
                  <a:lnTo>
                    <a:pt x="19001" y="35148"/>
                  </a:lnTo>
                  <a:lnTo>
                    <a:pt x="18957" y="35631"/>
                  </a:lnTo>
                  <a:lnTo>
                    <a:pt x="18957" y="35763"/>
                  </a:lnTo>
                  <a:lnTo>
                    <a:pt x="19045" y="35807"/>
                  </a:lnTo>
                  <a:lnTo>
                    <a:pt x="19835" y="36289"/>
                  </a:lnTo>
                  <a:lnTo>
                    <a:pt x="19879" y="36289"/>
                  </a:lnTo>
                  <a:lnTo>
                    <a:pt x="23872" y="37650"/>
                  </a:lnTo>
                  <a:lnTo>
                    <a:pt x="26636" y="38659"/>
                  </a:lnTo>
                  <a:lnTo>
                    <a:pt x="28216" y="39317"/>
                  </a:lnTo>
                  <a:lnTo>
                    <a:pt x="28830" y="39975"/>
                  </a:lnTo>
                  <a:lnTo>
                    <a:pt x="30410" y="42301"/>
                  </a:lnTo>
                  <a:lnTo>
                    <a:pt x="31507" y="43749"/>
                  </a:lnTo>
                  <a:lnTo>
                    <a:pt x="31551" y="43793"/>
                  </a:lnTo>
                  <a:lnTo>
                    <a:pt x="32209" y="44188"/>
                  </a:lnTo>
                  <a:lnTo>
                    <a:pt x="32209" y="44232"/>
                  </a:lnTo>
                  <a:lnTo>
                    <a:pt x="34359" y="45021"/>
                  </a:lnTo>
                  <a:lnTo>
                    <a:pt x="34403" y="45021"/>
                  </a:lnTo>
                  <a:lnTo>
                    <a:pt x="38221" y="45548"/>
                  </a:lnTo>
                  <a:lnTo>
                    <a:pt x="40766" y="45724"/>
                  </a:lnTo>
                  <a:lnTo>
                    <a:pt x="43969" y="46689"/>
                  </a:lnTo>
                  <a:lnTo>
                    <a:pt x="44759" y="46864"/>
                  </a:lnTo>
                  <a:lnTo>
                    <a:pt x="44847" y="46864"/>
                  </a:lnTo>
                  <a:lnTo>
                    <a:pt x="45768" y="46601"/>
                  </a:lnTo>
                  <a:lnTo>
                    <a:pt x="45812" y="46557"/>
                  </a:lnTo>
                  <a:lnTo>
                    <a:pt x="45856" y="46513"/>
                  </a:lnTo>
                  <a:lnTo>
                    <a:pt x="45900" y="46426"/>
                  </a:lnTo>
                  <a:lnTo>
                    <a:pt x="45856" y="46382"/>
                  </a:lnTo>
                  <a:lnTo>
                    <a:pt x="45856" y="46294"/>
                  </a:lnTo>
                  <a:lnTo>
                    <a:pt x="45812" y="46250"/>
                  </a:lnTo>
                  <a:lnTo>
                    <a:pt x="45681" y="46250"/>
                  </a:lnTo>
                  <a:lnTo>
                    <a:pt x="44759" y="46513"/>
                  </a:lnTo>
                  <a:lnTo>
                    <a:pt x="44057" y="46338"/>
                  </a:lnTo>
                  <a:lnTo>
                    <a:pt x="40854" y="45372"/>
                  </a:lnTo>
                  <a:lnTo>
                    <a:pt x="40810" y="45372"/>
                  </a:lnTo>
                  <a:lnTo>
                    <a:pt x="38265" y="45197"/>
                  </a:lnTo>
                  <a:lnTo>
                    <a:pt x="34491" y="44670"/>
                  </a:lnTo>
                  <a:lnTo>
                    <a:pt x="32385" y="43881"/>
                  </a:lnTo>
                  <a:lnTo>
                    <a:pt x="31770" y="43486"/>
                  </a:lnTo>
                  <a:lnTo>
                    <a:pt x="30717" y="42081"/>
                  </a:lnTo>
                  <a:lnTo>
                    <a:pt x="29094" y="39756"/>
                  </a:lnTo>
                  <a:lnTo>
                    <a:pt x="29094" y="39712"/>
                  </a:lnTo>
                  <a:lnTo>
                    <a:pt x="28435" y="39010"/>
                  </a:lnTo>
                  <a:lnTo>
                    <a:pt x="28392" y="38966"/>
                  </a:lnTo>
                  <a:lnTo>
                    <a:pt x="26768" y="38352"/>
                  </a:lnTo>
                  <a:lnTo>
                    <a:pt x="24004" y="37299"/>
                  </a:lnTo>
                  <a:lnTo>
                    <a:pt x="20010" y="35982"/>
                  </a:lnTo>
                  <a:lnTo>
                    <a:pt x="19308" y="35587"/>
                  </a:lnTo>
                  <a:lnTo>
                    <a:pt x="19352" y="35192"/>
                  </a:lnTo>
                  <a:lnTo>
                    <a:pt x="20274" y="31111"/>
                  </a:lnTo>
                  <a:lnTo>
                    <a:pt x="20318" y="31068"/>
                  </a:lnTo>
                  <a:lnTo>
                    <a:pt x="20405" y="29137"/>
                  </a:lnTo>
                  <a:lnTo>
                    <a:pt x="20888" y="26987"/>
                  </a:lnTo>
                  <a:lnTo>
                    <a:pt x="20888" y="26943"/>
                  </a:lnTo>
                  <a:lnTo>
                    <a:pt x="21064" y="24354"/>
                  </a:lnTo>
                  <a:lnTo>
                    <a:pt x="21327" y="21984"/>
                  </a:lnTo>
                  <a:lnTo>
                    <a:pt x="21897" y="19834"/>
                  </a:lnTo>
                  <a:lnTo>
                    <a:pt x="22468" y="17728"/>
                  </a:lnTo>
                  <a:lnTo>
                    <a:pt x="22468" y="17684"/>
                  </a:lnTo>
                  <a:lnTo>
                    <a:pt x="22380" y="16455"/>
                  </a:lnTo>
                  <a:lnTo>
                    <a:pt x="22336" y="16411"/>
                  </a:lnTo>
                  <a:lnTo>
                    <a:pt x="21809" y="14963"/>
                  </a:lnTo>
                  <a:lnTo>
                    <a:pt x="21809" y="14920"/>
                  </a:lnTo>
                  <a:lnTo>
                    <a:pt x="19528" y="11453"/>
                  </a:lnTo>
                  <a:lnTo>
                    <a:pt x="19484" y="11365"/>
                  </a:lnTo>
                  <a:lnTo>
                    <a:pt x="19396" y="11365"/>
                  </a:lnTo>
                  <a:lnTo>
                    <a:pt x="18431" y="11234"/>
                  </a:lnTo>
                  <a:lnTo>
                    <a:pt x="18387" y="11234"/>
                  </a:lnTo>
                  <a:lnTo>
                    <a:pt x="17202" y="11541"/>
                  </a:lnTo>
                  <a:lnTo>
                    <a:pt x="17158" y="11541"/>
                  </a:lnTo>
                  <a:lnTo>
                    <a:pt x="15008" y="12594"/>
                  </a:lnTo>
                  <a:lnTo>
                    <a:pt x="11892" y="13471"/>
                  </a:lnTo>
                  <a:lnTo>
                    <a:pt x="10664" y="13559"/>
                  </a:lnTo>
                  <a:lnTo>
                    <a:pt x="7943" y="13252"/>
                  </a:lnTo>
                  <a:lnTo>
                    <a:pt x="5354" y="12550"/>
                  </a:lnTo>
                  <a:lnTo>
                    <a:pt x="2897" y="11497"/>
                  </a:lnTo>
                  <a:lnTo>
                    <a:pt x="484" y="10575"/>
                  </a:lnTo>
                  <a:lnTo>
                    <a:pt x="1712" y="8732"/>
                  </a:lnTo>
                  <a:lnTo>
                    <a:pt x="4345" y="5003"/>
                  </a:lnTo>
                  <a:lnTo>
                    <a:pt x="5530" y="2852"/>
                  </a:lnTo>
                  <a:lnTo>
                    <a:pt x="7066" y="264"/>
                  </a:lnTo>
                  <a:lnTo>
                    <a:pt x="7066" y="176"/>
                  </a:lnTo>
                  <a:lnTo>
                    <a:pt x="7066" y="132"/>
                  </a:lnTo>
                  <a:lnTo>
                    <a:pt x="7066" y="44"/>
                  </a:lnTo>
                  <a:lnTo>
                    <a:pt x="697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2" name="Google Shape;5462;p168"/>
            <p:cNvSpPr/>
            <p:nvPr/>
          </p:nvSpPr>
          <p:spPr>
            <a:xfrm>
              <a:off x="5247075" y="3384600"/>
              <a:ext cx="1963675" cy="1351550"/>
            </a:xfrm>
            <a:custGeom>
              <a:avLst/>
              <a:gdLst/>
              <a:ahLst/>
              <a:cxnLst/>
              <a:rect l="l" t="t" r="r" b="b"/>
              <a:pathLst>
                <a:path w="78547" h="54062" extrusionOk="0">
                  <a:moveTo>
                    <a:pt x="38396" y="1"/>
                  </a:moveTo>
                  <a:lnTo>
                    <a:pt x="38308" y="44"/>
                  </a:lnTo>
                  <a:lnTo>
                    <a:pt x="36246" y="1361"/>
                  </a:lnTo>
                  <a:lnTo>
                    <a:pt x="36246" y="1405"/>
                  </a:lnTo>
                  <a:lnTo>
                    <a:pt x="35675" y="1887"/>
                  </a:lnTo>
                  <a:lnTo>
                    <a:pt x="35631" y="1931"/>
                  </a:lnTo>
                  <a:lnTo>
                    <a:pt x="34447" y="4564"/>
                  </a:lnTo>
                  <a:lnTo>
                    <a:pt x="33262" y="7460"/>
                  </a:lnTo>
                  <a:lnTo>
                    <a:pt x="32823" y="8557"/>
                  </a:lnTo>
                  <a:lnTo>
                    <a:pt x="31638" y="8996"/>
                  </a:lnTo>
                  <a:lnTo>
                    <a:pt x="31594" y="8996"/>
                  </a:lnTo>
                  <a:lnTo>
                    <a:pt x="30059" y="9917"/>
                  </a:lnTo>
                  <a:lnTo>
                    <a:pt x="30015" y="9961"/>
                  </a:lnTo>
                  <a:lnTo>
                    <a:pt x="28962" y="10795"/>
                  </a:lnTo>
                  <a:lnTo>
                    <a:pt x="28962" y="10839"/>
                  </a:lnTo>
                  <a:lnTo>
                    <a:pt x="28260" y="11804"/>
                  </a:lnTo>
                  <a:lnTo>
                    <a:pt x="28260" y="11848"/>
                  </a:lnTo>
                  <a:lnTo>
                    <a:pt x="27250" y="13867"/>
                  </a:lnTo>
                  <a:lnTo>
                    <a:pt x="27250" y="13954"/>
                  </a:lnTo>
                  <a:lnTo>
                    <a:pt x="27338" y="16280"/>
                  </a:lnTo>
                  <a:lnTo>
                    <a:pt x="27338" y="18123"/>
                  </a:lnTo>
                  <a:lnTo>
                    <a:pt x="27031" y="18913"/>
                  </a:lnTo>
                  <a:lnTo>
                    <a:pt x="26768" y="19132"/>
                  </a:lnTo>
                  <a:lnTo>
                    <a:pt x="26460" y="19220"/>
                  </a:lnTo>
                  <a:lnTo>
                    <a:pt x="24749" y="18562"/>
                  </a:lnTo>
                  <a:lnTo>
                    <a:pt x="22467" y="18123"/>
                  </a:lnTo>
                  <a:lnTo>
                    <a:pt x="20273" y="17991"/>
                  </a:lnTo>
                  <a:lnTo>
                    <a:pt x="20229" y="17991"/>
                  </a:lnTo>
                  <a:lnTo>
                    <a:pt x="19483" y="18123"/>
                  </a:lnTo>
                  <a:lnTo>
                    <a:pt x="19396" y="18167"/>
                  </a:lnTo>
                  <a:lnTo>
                    <a:pt x="18650" y="18694"/>
                  </a:lnTo>
                  <a:lnTo>
                    <a:pt x="18035" y="18474"/>
                  </a:lnTo>
                  <a:lnTo>
                    <a:pt x="17948" y="18474"/>
                  </a:lnTo>
                  <a:lnTo>
                    <a:pt x="17246" y="18562"/>
                  </a:lnTo>
                  <a:lnTo>
                    <a:pt x="17202" y="18606"/>
                  </a:lnTo>
                  <a:lnTo>
                    <a:pt x="16368" y="19088"/>
                  </a:lnTo>
                  <a:lnTo>
                    <a:pt x="16324" y="19132"/>
                  </a:lnTo>
                  <a:lnTo>
                    <a:pt x="15622" y="19834"/>
                  </a:lnTo>
                  <a:lnTo>
                    <a:pt x="15578" y="19878"/>
                  </a:lnTo>
                  <a:lnTo>
                    <a:pt x="13647" y="23828"/>
                  </a:lnTo>
                  <a:lnTo>
                    <a:pt x="12287" y="26241"/>
                  </a:lnTo>
                  <a:lnTo>
                    <a:pt x="11541" y="27426"/>
                  </a:lnTo>
                  <a:lnTo>
                    <a:pt x="11541" y="27470"/>
                  </a:lnTo>
                  <a:lnTo>
                    <a:pt x="11190" y="28523"/>
                  </a:lnTo>
                  <a:lnTo>
                    <a:pt x="11190" y="28567"/>
                  </a:lnTo>
                  <a:lnTo>
                    <a:pt x="10620" y="31550"/>
                  </a:lnTo>
                  <a:lnTo>
                    <a:pt x="10620" y="31594"/>
                  </a:lnTo>
                  <a:lnTo>
                    <a:pt x="10620" y="32735"/>
                  </a:lnTo>
                  <a:lnTo>
                    <a:pt x="10532" y="33393"/>
                  </a:lnTo>
                  <a:lnTo>
                    <a:pt x="9566" y="35105"/>
                  </a:lnTo>
                  <a:lnTo>
                    <a:pt x="7943" y="37299"/>
                  </a:lnTo>
                  <a:lnTo>
                    <a:pt x="6978" y="39142"/>
                  </a:lnTo>
                  <a:lnTo>
                    <a:pt x="6144" y="41072"/>
                  </a:lnTo>
                  <a:lnTo>
                    <a:pt x="5924" y="42213"/>
                  </a:lnTo>
                  <a:lnTo>
                    <a:pt x="5793" y="42301"/>
                  </a:lnTo>
                  <a:lnTo>
                    <a:pt x="5617" y="42257"/>
                  </a:lnTo>
                  <a:lnTo>
                    <a:pt x="5486" y="42213"/>
                  </a:lnTo>
                  <a:lnTo>
                    <a:pt x="4125" y="42652"/>
                  </a:lnTo>
                  <a:lnTo>
                    <a:pt x="2282" y="43486"/>
                  </a:lnTo>
                  <a:lnTo>
                    <a:pt x="2238" y="43530"/>
                  </a:lnTo>
                  <a:lnTo>
                    <a:pt x="1317" y="44451"/>
                  </a:lnTo>
                  <a:lnTo>
                    <a:pt x="1273" y="44495"/>
                  </a:lnTo>
                  <a:lnTo>
                    <a:pt x="439" y="45899"/>
                  </a:lnTo>
                  <a:lnTo>
                    <a:pt x="439" y="45943"/>
                  </a:lnTo>
                  <a:lnTo>
                    <a:pt x="176" y="46909"/>
                  </a:lnTo>
                  <a:lnTo>
                    <a:pt x="176" y="46952"/>
                  </a:lnTo>
                  <a:lnTo>
                    <a:pt x="0" y="48488"/>
                  </a:lnTo>
                  <a:lnTo>
                    <a:pt x="44" y="48576"/>
                  </a:lnTo>
                  <a:lnTo>
                    <a:pt x="790" y="49892"/>
                  </a:lnTo>
                  <a:lnTo>
                    <a:pt x="1887" y="51253"/>
                  </a:lnTo>
                  <a:lnTo>
                    <a:pt x="1887" y="51297"/>
                  </a:lnTo>
                  <a:lnTo>
                    <a:pt x="2238" y="51604"/>
                  </a:lnTo>
                  <a:lnTo>
                    <a:pt x="2370" y="51648"/>
                  </a:lnTo>
                  <a:lnTo>
                    <a:pt x="5442" y="51735"/>
                  </a:lnTo>
                  <a:lnTo>
                    <a:pt x="8733" y="51867"/>
                  </a:lnTo>
                  <a:lnTo>
                    <a:pt x="11804" y="52613"/>
                  </a:lnTo>
                  <a:lnTo>
                    <a:pt x="14920" y="54017"/>
                  </a:lnTo>
                  <a:lnTo>
                    <a:pt x="15008" y="54017"/>
                  </a:lnTo>
                  <a:lnTo>
                    <a:pt x="15490" y="54061"/>
                  </a:lnTo>
                  <a:lnTo>
                    <a:pt x="15578" y="54061"/>
                  </a:lnTo>
                  <a:lnTo>
                    <a:pt x="18035" y="53271"/>
                  </a:lnTo>
                  <a:lnTo>
                    <a:pt x="19659" y="52789"/>
                  </a:lnTo>
                  <a:lnTo>
                    <a:pt x="21239" y="52262"/>
                  </a:lnTo>
                  <a:lnTo>
                    <a:pt x="22818" y="51692"/>
                  </a:lnTo>
                  <a:lnTo>
                    <a:pt x="24354" y="51077"/>
                  </a:lnTo>
                  <a:lnTo>
                    <a:pt x="25100" y="50726"/>
                  </a:lnTo>
                  <a:lnTo>
                    <a:pt x="25846" y="50331"/>
                  </a:lnTo>
                  <a:lnTo>
                    <a:pt x="26548" y="49980"/>
                  </a:lnTo>
                  <a:lnTo>
                    <a:pt x="27294" y="49541"/>
                  </a:lnTo>
                  <a:lnTo>
                    <a:pt x="27952" y="49103"/>
                  </a:lnTo>
                  <a:lnTo>
                    <a:pt x="28654" y="48620"/>
                  </a:lnTo>
                  <a:lnTo>
                    <a:pt x="29313" y="48137"/>
                  </a:lnTo>
                  <a:lnTo>
                    <a:pt x="29927" y="47567"/>
                  </a:lnTo>
                  <a:lnTo>
                    <a:pt x="30805" y="47172"/>
                  </a:lnTo>
                  <a:lnTo>
                    <a:pt x="31814" y="46996"/>
                  </a:lnTo>
                  <a:lnTo>
                    <a:pt x="34271" y="46909"/>
                  </a:lnTo>
                  <a:lnTo>
                    <a:pt x="36509" y="46821"/>
                  </a:lnTo>
                  <a:lnTo>
                    <a:pt x="36553" y="46821"/>
                  </a:lnTo>
                  <a:lnTo>
                    <a:pt x="37167" y="46645"/>
                  </a:lnTo>
                  <a:lnTo>
                    <a:pt x="37211" y="46601"/>
                  </a:lnTo>
                  <a:lnTo>
                    <a:pt x="37869" y="46206"/>
                  </a:lnTo>
                  <a:lnTo>
                    <a:pt x="37913" y="46206"/>
                  </a:lnTo>
                  <a:lnTo>
                    <a:pt x="39625" y="44539"/>
                  </a:lnTo>
                  <a:lnTo>
                    <a:pt x="39976" y="43925"/>
                  </a:lnTo>
                  <a:lnTo>
                    <a:pt x="40020" y="43881"/>
                  </a:lnTo>
                  <a:lnTo>
                    <a:pt x="40634" y="41292"/>
                  </a:lnTo>
                  <a:lnTo>
                    <a:pt x="40941" y="40897"/>
                  </a:lnTo>
                  <a:lnTo>
                    <a:pt x="42740" y="39668"/>
                  </a:lnTo>
                  <a:lnTo>
                    <a:pt x="42828" y="39624"/>
                  </a:lnTo>
                  <a:lnTo>
                    <a:pt x="42828" y="39493"/>
                  </a:lnTo>
                  <a:lnTo>
                    <a:pt x="42784" y="39405"/>
                  </a:lnTo>
                  <a:lnTo>
                    <a:pt x="42740" y="39361"/>
                  </a:lnTo>
                  <a:lnTo>
                    <a:pt x="42082" y="39142"/>
                  </a:lnTo>
                  <a:lnTo>
                    <a:pt x="41994" y="39142"/>
                  </a:lnTo>
                  <a:lnTo>
                    <a:pt x="40063" y="39230"/>
                  </a:lnTo>
                  <a:lnTo>
                    <a:pt x="38089" y="39581"/>
                  </a:lnTo>
                  <a:lnTo>
                    <a:pt x="36114" y="39493"/>
                  </a:lnTo>
                  <a:lnTo>
                    <a:pt x="35149" y="39361"/>
                  </a:lnTo>
                  <a:lnTo>
                    <a:pt x="32955" y="38220"/>
                  </a:lnTo>
                  <a:lnTo>
                    <a:pt x="32297" y="37781"/>
                  </a:lnTo>
                  <a:lnTo>
                    <a:pt x="31858" y="35544"/>
                  </a:lnTo>
                  <a:lnTo>
                    <a:pt x="31463" y="32823"/>
                  </a:lnTo>
                  <a:lnTo>
                    <a:pt x="31463" y="32779"/>
                  </a:lnTo>
                  <a:lnTo>
                    <a:pt x="31156" y="31638"/>
                  </a:lnTo>
                  <a:lnTo>
                    <a:pt x="31156" y="31550"/>
                  </a:lnTo>
                  <a:lnTo>
                    <a:pt x="28962" y="28479"/>
                  </a:lnTo>
                  <a:lnTo>
                    <a:pt x="26724" y="25451"/>
                  </a:lnTo>
                  <a:lnTo>
                    <a:pt x="25978" y="24486"/>
                  </a:lnTo>
                  <a:lnTo>
                    <a:pt x="27601" y="21326"/>
                  </a:lnTo>
                  <a:lnTo>
                    <a:pt x="28523" y="19659"/>
                  </a:lnTo>
                  <a:lnTo>
                    <a:pt x="28874" y="19308"/>
                  </a:lnTo>
                  <a:lnTo>
                    <a:pt x="30103" y="18737"/>
                  </a:lnTo>
                  <a:lnTo>
                    <a:pt x="31287" y="18606"/>
                  </a:lnTo>
                  <a:lnTo>
                    <a:pt x="32867" y="18781"/>
                  </a:lnTo>
                  <a:lnTo>
                    <a:pt x="37299" y="19747"/>
                  </a:lnTo>
                  <a:lnTo>
                    <a:pt x="38747" y="20054"/>
                  </a:lnTo>
                  <a:lnTo>
                    <a:pt x="38835" y="20054"/>
                  </a:lnTo>
                  <a:lnTo>
                    <a:pt x="39712" y="19966"/>
                  </a:lnTo>
                  <a:lnTo>
                    <a:pt x="39756" y="19966"/>
                  </a:lnTo>
                  <a:lnTo>
                    <a:pt x="42082" y="18869"/>
                  </a:lnTo>
                  <a:lnTo>
                    <a:pt x="45197" y="18781"/>
                  </a:lnTo>
                  <a:lnTo>
                    <a:pt x="48357" y="17948"/>
                  </a:lnTo>
                  <a:lnTo>
                    <a:pt x="50419" y="17245"/>
                  </a:lnTo>
                  <a:lnTo>
                    <a:pt x="50463" y="17245"/>
                  </a:lnTo>
                  <a:lnTo>
                    <a:pt x="51428" y="16543"/>
                  </a:lnTo>
                  <a:lnTo>
                    <a:pt x="52174" y="18606"/>
                  </a:lnTo>
                  <a:lnTo>
                    <a:pt x="51648" y="21853"/>
                  </a:lnTo>
                  <a:lnTo>
                    <a:pt x="51297" y="25056"/>
                  </a:lnTo>
                  <a:lnTo>
                    <a:pt x="51165" y="27689"/>
                  </a:lnTo>
                  <a:lnTo>
                    <a:pt x="50551" y="31463"/>
                  </a:lnTo>
                  <a:lnTo>
                    <a:pt x="49893" y="33569"/>
                  </a:lnTo>
                  <a:lnTo>
                    <a:pt x="49893" y="33613"/>
                  </a:lnTo>
                  <a:lnTo>
                    <a:pt x="49717" y="36114"/>
                  </a:lnTo>
                  <a:lnTo>
                    <a:pt x="49717" y="37430"/>
                  </a:lnTo>
                  <a:lnTo>
                    <a:pt x="49761" y="37518"/>
                  </a:lnTo>
                  <a:lnTo>
                    <a:pt x="49980" y="37825"/>
                  </a:lnTo>
                  <a:lnTo>
                    <a:pt x="50112" y="37913"/>
                  </a:lnTo>
                  <a:lnTo>
                    <a:pt x="51034" y="38045"/>
                  </a:lnTo>
                  <a:lnTo>
                    <a:pt x="52833" y="39142"/>
                  </a:lnTo>
                  <a:lnTo>
                    <a:pt x="55992" y="40765"/>
                  </a:lnTo>
                  <a:lnTo>
                    <a:pt x="56036" y="40765"/>
                  </a:lnTo>
                  <a:lnTo>
                    <a:pt x="59415" y="41775"/>
                  </a:lnTo>
                  <a:lnTo>
                    <a:pt x="61214" y="42433"/>
                  </a:lnTo>
                  <a:lnTo>
                    <a:pt x="62662" y="44188"/>
                  </a:lnTo>
                  <a:lnTo>
                    <a:pt x="63934" y="45987"/>
                  </a:lnTo>
                  <a:lnTo>
                    <a:pt x="64593" y="46821"/>
                  </a:lnTo>
                  <a:lnTo>
                    <a:pt x="64680" y="46865"/>
                  </a:lnTo>
                  <a:lnTo>
                    <a:pt x="65865" y="47435"/>
                  </a:lnTo>
                  <a:lnTo>
                    <a:pt x="67971" y="48181"/>
                  </a:lnTo>
                  <a:lnTo>
                    <a:pt x="68015" y="48225"/>
                  </a:lnTo>
                  <a:lnTo>
                    <a:pt x="72052" y="48708"/>
                  </a:lnTo>
                  <a:lnTo>
                    <a:pt x="73983" y="48752"/>
                  </a:lnTo>
                  <a:lnTo>
                    <a:pt x="74905" y="48839"/>
                  </a:lnTo>
                  <a:lnTo>
                    <a:pt x="76879" y="49454"/>
                  </a:lnTo>
                  <a:lnTo>
                    <a:pt x="76923" y="49454"/>
                  </a:lnTo>
                  <a:lnTo>
                    <a:pt x="77537" y="49541"/>
                  </a:lnTo>
                  <a:lnTo>
                    <a:pt x="77625" y="49541"/>
                  </a:lnTo>
                  <a:lnTo>
                    <a:pt x="78415" y="49278"/>
                  </a:lnTo>
                  <a:lnTo>
                    <a:pt x="78503" y="49234"/>
                  </a:lnTo>
                  <a:lnTo>
                    <a:pt x="78547" y="49190"/>
                  </a:lnTo>
                  <a:lnTo>
                    <a:pt x="78547" y="49146"/>
                  </a:lnTo>
                  <a:lnTo>
                    <a:pt x="78547" y="49059"/>
                  </a:lnTo>
                  <a:lnTo>
                    <a:pt x="78503" y="49015"/>
                  </a:lnTo>
                  <a:lnTo>
                    <a:pt x="78459" y="48971"/>
                  </a:lnTo>
                  <a:lnTo>
                    <a:pt x="78371" y="48927"/>
                  </a:lnTo>
                  <a:lnTo>
                    <a:pt x="78327" y="48927"/>
                  </a:lnTo>
                  <a:lnTo>
                    <a:pt x="77537" y="49190"/>
                  </a:lnTo>
                  <a:lnTo>
                    <a:pt x="76967" y="49103"/>
                  </a:lnTo>
                  <a:lnTo>
                    <a:pt x="74992" y="48532"/>
                  </a:lnTo>
                  <a:lnTo>
                    <a:pt x="74948" y="48532"/>
                  </a:lnTo>
                  <a:lnTo>
                    <a:pt x="74027" y="48400"/>
                  </a:lnTo>
                  <a:lnTo>
                    <a:pt x="72052" y="48357"/>
                  </a:lnTo>
                  <a:lnTo>
                    <a:pt x="68103" y="47874"/>
                  </a:lnTo>
                  <a:lnTo>
                    <a:pt x="65997" y="47128"/>
                  </a:lnTo>
                  <a:lnTo>
                    <a:pt x="64856" y="46601"/>
                  </a:lnTo>
                  <a:lnTo>
                    <a:pt x="64198" y="45768"/>
                  </a:lnTo>
                  <a:lnTo>
                    <a:pt x="62925" y="43969"/>
                  </a:lnTo>
                  <a:lnTo>
                    <a:pt x="61477" y="42169"/>
                  </a:lnTo>
                  <a:lnTo>
                    <a:pt x="61389" y="42126"/>
                  </a:lnTo>
                  <a:lnTo>
                    <a:pt x="59546" y="41424"/>
                  </a:lnTo>
                  <a:lnTo>
                    <a:pt x="56168" y="40414"/>
                  </a:lnTo>
                  <a:lnTo>
                    <a:pt x="52964" y="38835"/>
                  </a:lnTo>
                  <a:lnTo>
                    <a:pt x="51165" y="37694"/>
                  </a:lnTo>
                  <a:lnTo>
                    <a:pt x="51121" y="37694"/>
                  </a:lnTo>
                  <a:lnTo>
                    <a:pt x="50244" y="37562"/>
                  </a:lnTo>
                  <a:lnTo>
                    <a:pt x="50068" y="37343"/>
                  </a:lnTo>
                  <a:lnTo>
                    <a:pt x="50068" y="36114"/>
                  </a:lnTo>
                  <a:lnTo>
                    <a:pt x="50244" y="33657"/>
                  </a:lnTo>
                  <a:lnTo>
                    <a:pt x="50902" y="31550"/>
                  </a:lnTo>
                  <a:lnTo>
                    <a:pt x="50902" y="31507"/>
                  </a:lnTo>
                  <a:lnTo>
                    <a:pt x="51516" y="27733"/>
                  </a:lnTo>
                  <a:lnTo>
                    <a:pt x="51648" y="25100"/>
                  </a:lnTo>
                  <a:lnTo>
                    <a:pt x="51999" y="21941"/>
                  </a:lnTo>
                  <a:lnTo>
                    <a:pt x="52525" y="18650"/>
                  </a:lnTo>
                  <a:lnTo>
                    <a:pt x="52525" y="18562"/>
                  </a:lnTo>
                  <a:lnTo>
                    <a:pt x="51648" y="16192"/>
                  </a:lnTo>
                  <a:lnTo>
                    <a:pt x="51604" y="16105"/>
                  </a:lnTo>
                  <a:lnTo>
                    <a:pt x="51560" y="16061"/>
                  </a:lnTo>
                  <a:lnTo>
                    <a:pt x="51472" y="16061"/>
                  </a:lnTo>
                  <a:lnTo>
                    <a:pt x="51385" y="16105"/>
                  </a:lnTo>
                  <a:lnTo>
                    <a:pt x="50244" y="16938"/>
                  </a:lnTo>
                  <a:lnTo>
                    <a:pt x="48269" y="17597"/>
                  </a:lnTo>
                  <a:lnTo>
                    <a:pt x="45154" y="18430"/>
                  </a:lnTo>
                  <a:lnTo>
                    <a:pt x="42038" y="18518"/>
                  </a:lnTo>
                  <a:lnTo>
                    <a:pt x="41950" y="18562"/>
                  </a:lnTo>
                  <a:lnTo>
                    <a:pt x="39668" y="19615"/>
                  </a:lnTo>
                  <a:lnTo>
                    <a:pt x="38791" y="19703"/>
                  </a:lnTo>
                  <a:lnTo>
                    <a:pt x="37343" y="19396"/>
                  </a:lnTo>
                  <a:lnTo>
                    <a:pt x="32955" y="18430"/>
                  </a:lnTo>
                  <a:lnTo>
                    <a:pt x="31287" y="18255"/>
                  </a:lnTo>
                  <a:lnTo>
                    <a:pt x="31243" y="18255"/>
                  </a:lnTo>
                  <a:lnTo>
                    <a:pt x="30015" y="18430"/>
                  </a:lnTo>
                  <a:lnTo>
                    <a:pt x="29971" y="18430"/>
                  </a:lnTo>
                  <a:lnTo>
                    <a:pt x="28698" y="19001"/>
                  </a:lnTo>
                  <a:lnTo>
                    <a:pt x="28654" y="19045"/>
                  </a:lnTo>
                  <a:lnTo>
                    <a:pt x="28260" y="19439"/>
                  </a:lnTo>
                  <a:lnTo>
                    <a:pt x="28260" y="19483"/>
                  </a:lnTo>
                  <a:lnTo>
                    <a:pt x="27294" y="21151"/>
                  </a:lnTo>
                  <a:lnTo>
                    <a:pt x="25627" y="24442"/>
                  </a:lnTo>
                  <a:lnTo>
                    <a:pt x="25583" y="24530"/>
                  </a:lnTo>
                  <a:lnTo>
                    <a:pt x="25627" y="24617"/>
                  </a:lnTo>
                  <a:lnTo>
                    <a:pt x="28698" y="28654"/>
                  </a:lnTo>
                  <a:lnTo>
                    <a:pt x="30849" y="31726"/>
                  </a:lnTo>
                  <a:lnTo>
                    <a:pt x="31156" y="32867"/>
                  </a:lnTo>
                  <a:lnTo>
                    <a:pt x="31507" y="35587"/>
                  </a:lnTo>
                  <a:lnTo>
                    <a:pt x="31946" y="37913"/>
                  </a:lnTo>
                  <a:lnTo>
                    <a:pt x="32033" y="38001"/>
                  </a:lnTo>
                  <a:lnTo>
                    <a:pt x="32779" y="38527"/>
                  </a:lnTo>
                  <a:lnTo>
                    <a:pt x="34973" y="39712"/>
                  </a:lnTo>
                  <a:lnTo>
                    <a:pt x="35061" y="39712"/>
                  </a:lnTo>
                  <a:lnTo>
                    <a:pt x="36070" y="39844"/>
                  </a:lnTo>
                  <a:lnTo>
                    <a:pt x="36114" y="39844"/>
                  </a:lnTo>
                  <a:lnTo>
                    <a:pt x="38089" y="39932"/>
                  </a:lnTo>
                  <a:lnTo>
                    <a:pt x="38133" y="39932"/>
                  </a:lnTo>
                  <a:lnTo>
                    <a:pt x="40107" y="39581"/>
                  </a:lnTo>
                  <a:lnTo>
                    <a:pt x="41994" y="39493"/>
                  </a:lnTo>
                  <a:lnTo>
                    <a:pt x="42257" y="39581"/>
                  </a:lnTo>
                  <a:lnTo>
                    <a:pt x="40722" y="40590"/>
                  </a:lnTo>
                  <a:lnTo>
                    <a:pt x="40678" y="40634"/>
                  </a:lnTo>
                  <a:lnTo>
                    <a:pt x="40327" y="41116"/>
                  </a:lnTo>
                  <a:lnTo>
                    <a:pt x="40327" y="41160"/>
                  </a:lnTo>
                  <a:lnTo>
                    <a:pt x="39668" y="43749"/>
                  </a:lnTo>
                  <a:lnTo>
                    <a:pt x="39361" y="44320"/>
                  </a:lnTo>
                  <a:lnTo>
                    <a:pt x="37694" y="45943"/>
                  </a:lnTo>
                  <a:lnTo>
                    <a:pt x="37080" y="46294"/>
                  </a:lnTo>
                  <a:lnTo>
                    <a:pt x="36465" y="46470"/>
                  </a:lnTo>
                  <a:lnTo>
                    <a:pt x="34271" y="46558"/>
                  </a:lnTo>
                  <a:lnTo>
                    <a:pt x="31814" y="46645"/>
                  </a:lnTo>
                  <a:lnTo>
                    <a:pt x="31770" y="46645"/>
                  </a:lnTo>
                  <a:lnTo>
                    <a:pt x="30717" y="46821"/>
                  </a:lnTo>
                  <a:lnTo>
                    <a:pt x="30673" y="46821"/>
                  </a:lnTo>
                  <a:lnTo>
                    <a:pt x="29751" y="47260"/>
                  </a:lnTo>
                  <a:lnTo>
                    <a:pt x="29708" y="47303"/>
                  </a:lnTo>
                  <a:lnTo>
                    <a:pt x="29093" y="47830"/>
                  </a:lnTo>
                  <a:lnTo>
                    <a:pt x="28435" y="48357"/>
                  </a:lnTo>
                  <a:lnTo>
                    <a:pt x="27777" y="48795"/>
                  </a:lnTo>
                  <a:lnTo>
                    <a:pt x="27119" y="49234"/>
                  </a:lnTo>
                  <a:lnTo>
                    <a:pt x="26417" y="49673"/>
                  </a:lnTo>
                  <a:lnTo>
                    <a:pt x="25671" y="50024"/>
                  </a:lnTo>
                  <a:lnTo>
                    <a:pt x="24179" y="50726"/>
                  </a:lnTo>
                  <a:lnTo>
                    <a:pt x="22643" y="51340"/>
                  </a:lnTo>
                  <a:lnTo>
                    <a:pt x="21107" y="51911"/>
                  </a:lnTo>
                  <a:lnTo>
                    <a:pt x="19527" y="52437"/>
                  </a:lnTo>
                  <a:lnTo>
                    <a:pt x="17948" y="52920"/>
                  </a:lnTo>
                  <a:lnTo>
                    <a:pt x="15490" y="53710"/>
                  </a:lnTo>
                  <a:lnTo>
                    <a:pt x="15052" y="53666"/>
                  </a:lnTo>
                  <a:lnTo>
                    <a:pt x="11936" y="52306"/>
                  </a:lnTo>
                  <a:lnTo>
                    <a:pt x="11892" y="52306"/>
                  </a:lnTo>
                  <a:lnTo>
                    <a:pt x="8820" y="51516"/>
                  </a:lnTo>
                  <a:lnTo>
                    <a:pt x="8777" y="51516"/>
                  </a:lnTo>
                  <a:lnTo>
                    <a:pt x="5486" y="51384"/>
                  </a:lnTo>
                  <a:lnTo>
                    <a:pt x="2414" y="51297"/>
                  </a:lnTo>
                  <a:lnTo>
                    <a:pt x="2151" y="51033"/>
                  </a:lnTo>
                  <a:lnTo>
                    <a:pt x="1054" y="49717"/>
                  </a:lnTo>
                  <a:lnTo>
                    <a:pt x="352" y="48488"/>
                  </a:lnTo>
                  <a:lnTo>
                    <a:pt x="483" y="46996"/>
                  </a:lnTo>
                  <a:lnTo>
                    <a:pt x="790" y="46075"/>
                  </a:lnTo>
                  <a:lnTo>
                    <a:pt x="1580" y="44715"/>
                  </a:lnTo>
                  <a:lnTo>
                    <a:pt x="2458" y="43793"/>
                  </a:lnTo>
                  <a:lnTo>
                    <a:pt x="4257" y="43003"/>
                  </a:lnTo>
                  <a:lnTo>
                    <a:pt x="5529" y="42608"/>
                  </a:lnTo>
                  <a:lnTo>
                    <a:pt x="5749" y="42696"/>
                  </a:lnTo>
                  <a:lnTo>
                    <a:pt x="5837" y="42696"/>
                  </a:lnTo>
                  <a:lnTo>
                    <a:pt x="5924" y="42652"/>
                  </a:lnTo>
                  <a:lnTo>
                    <a:pt x="6188" y="42433"/>
                  </a:lnTo>
                  <a:lnTo>
                    <a:pt x="6275" y="42345"/>
                  </a:lnTo>
                  <a:lnTo>
                    <a:pt x="6451" y="41160"/>
                  </a:lnTo>
                  <a:lnTo>
                    <a:pt x="7285" y="39317"/>
                  </a:lnTo>
                  <a:lnTo>
                    <a:pt x="8250" y="37474"/>
                  </a:lnTo>
                  <a:lnTo>
                    <a:pt x="9830" y="35324"/>
                  </a:lnTo>
                  <a:lnTo>
                    <a:pt x="9830" y="35280"/>
                  </a:lnTo>
                  <a:lnTo>
                    <a:pt x="10839" y="33525"/>
                  </a:lnTo>
                  <a:lnTo>
                    <a:pt x="10883" y="33481"/>
                  </a:lnTo>
                  <a:lnTo>
                    <a:pt x="10971" y="32779"/>
                  </a:lnTo>
                  <a:lnTo>
                    <a:pt x="10971" y="32735"/>
                  </a:lnTo>
                  <a:lnTo>
                    <a:pt x="10971" y="31594"/>
                  </a:lnTo>
                  <a:lnTo>
                    <a:pt x="11497" y="28654"/>
                  </a:lnTo>
                  <a:lnTo>
                    <a:pt x="11848" y="27601"/>
                  </a:lnTo>
                  <a:lnTo>
                    <a:pt x="12594" y="26460"/>
                  </a:lnTo>
                  <a:lnTo>
                    <a:pt x="13955" y="24003"/>
                  </a:lnTo>
                  <a:lnTo>
                    <a:pt x="15885" y="20054"/>
                  </a:lnTo>
                  <a:lnTo>
                    <a:pt x="16543" y="19396"/>
                  </a:lnTo>
                  <a:lnTo>
                    <a:pt x="17333" y="18913"/>
                  </a:lnTo>
                  <a:lnTo>
                    <a:pt x="17948" y="18825"/>
                  </a:lnTo>
                  <a:lnTo>
                    <a:pt x="18606" y="19045"/>
                  </a:lnTo>
                  <a:lnTo>
                    <a:pt x="18781" y="19045"/>
                  </a:lnTo>
                  <a:lnTo>
                    <a:pt x="19571" y="18474"/>
                  </a:lnTo>
                  <a:lnTo>
                    <a:pt x="20273" y="18342"/>
                  </a:lnTo>
                  <a:lnTo>
                    <a:pt x="22423" y="18474"/>
                  </a:lnTo>
                  <a:lnTo>
                    <a:pt x="24661" y="18869"/>
                  </a:lnTo>
                  <a:lnTo>
                    <a:pt x="26373" y="19571"/>
                  </a:lnTo>
                  <a:lnTo>
                    <a:pt x="26504" y="19571"/>
                  </a:lnTo>
                  <a:lnTo>
                    <a:pt x="26899" y="19483"/>
                  </a:lnTo>
                  <a:lnTo>
                    <a:pt x="26987" y="19439"/>
                  </a:lnTo>
                  <a:lnTo>
                    <a:pt x="27294" y="19132"/>
                  </a:lnTo>
                  <a:lnTo>
                    <a:pt x="27338" y="19045"/>
                  </a:lnTo>
                  <a:lnTo>
                    <a:pt x="27645" y="18211"/>
                  </a:lnTo>
                  <a:lnTo>
                    <a:pt x="27689" y="18167"/>
                  </a:lnTo>
                  <a:lnTo>
                    <a:pt x="27689" y="16236"/>
                  </a:lnTo>
                  <a:lnTo>
                    <a:pt x="27601" y="13998"/>
                  </a:lnTo>
                  <a:lnTo>
                    <a:pt x="28567" y="12024"/>
                  </a:lnTo>
                  <a:lnTo>
                    <a:pt x="29225" y="11058"/>
                  </a:lnTo>
                  <a:lnTo>
                    <a:pt x="30234" y="10225"/>
                  </a:lnTo>
                  <a:lnTo>
                    <a:pt x="31770" y="9303"/>
                  </a:lnTo>
                  <a:lnTo>
                    <a:pt x="33043" y="8864"/>
                  </a:lnTo>
                  <a:lnTo>
                    <a:pt x="33086" y="8820"/>
                  </a:lnTo>
                  <a:lnTo>
                    <a:pt x="33130" y="8733"/>
                  </a:lnTo>
                  <a:lnTo>
                    <a:pt x="33569" y="7592"/>
                  </a:lnTo>
                  <a:lnTo>
                    <a:pt x="34754" y="4696"/>
                  </a:lnTo>
                  <a:lnTo>
                    <a:pt x="35939" y="2107"/>
                  </a:lnTo>
                  <a:lnTo>
                    <a:pt x="36465" y="1668"/>
                  </a:lnTo>
                  <a:lnTo>
                    <a:pt x="38528" y="308"/>
                  </a:lnTo>
                  <a:lnTo>
                    <a:pt x="38571" y="264"/>
                  </a:lnTo>
                  <a:lnTo>
                    <a:pt x="38615" y="220"/>
                  </a:lnTo>
                  <a:lnTo>
                    <a:pt x="38615" y="132"/>
                  </a:lnTo>
                  <a:lnTo>
                    <a:pt x="38571" y="88"/>
                  </a:lnTo>
                  <a:lnTo>
                    <a:pt x="38528" y="44"/>
                  </a:lnTo>
                  <a:lnTo>
                    <a:pt x="3844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3" name="Google Shape;5463;p168"/>
            <p:cNvSpPr/>
            <p:nvPr/>
          </p:nvSpPr>
          <p:spPr>
            <a:xfrm>
              <a:off x="5232825" y="3337425"/>
              <a:ext cx="2084350" cy="1428325"/>
            </a:xfrm>
            <a:custGeom>
              <a:avLst/>
              <a:gdLst/>
              <a:ahLst/>
              <a:cxnLst/>
              <a:rect l="l" t="t" r="r" b="b"/>
              <a:pathLst>
                <a:path w="83374" h="57133" extrusionOk="0">
                  <a:moveTo>
                    <a:pt x="36816" y="1"/>
                  </a:moveTo>
                  <a:lnTo>
                    <a:pt x="34402" y="1361"/>
                  </a:lnTo>
                  <a:lnTo>
                    <a:pt x="33261" y="2151"/>
                  </a:lnTo>
                  <a:lnTo>
                    <a:pt x="33218" y="2151"/>
                  </a:lnTo>
                  <a:lnTo>
                    <a:pt x="32121" y="3204"/>
                  </a:lnTo>
                  <a:lnTo>
                    <a:pt x="30673" y="4959"/>
                  </a:lnTo>
                  <a:lnTo>
                    <a:pt x="28961" y="6802"/>
                  </a:lnTo>
                  <a:lnTo>
                    <a:pt x="28917" y="6890"/>
                  </a:lnTo>
                  <a:lnTo>
                    <a:pt x="27689" y="10356"/>
                  </a:lnTo>
                  <a:lnTo>
                    <a:pt x="25187" y="12989"/>
                  </a:lnTo>
                  <a:lnTo>
                    <a:pt x="24178" y="14086"/>
                  </a:lnTo>
                  <a:lnTo>
                    <a:pt x="23696" y="14437"/>
                  </a:lnTo>
                  <a:lnTo>
                    <a:pt x="21458" y="15359"/>
                  </a:lnTo>
                  <a:lnTo>
                    <a:pt x="20317" y="15798"/>
                  </a:lnTo>
                  <a:lnTo>
                    <a:pt x="20273" y="15798"/>
                  </a:lnTo>
                  <a:lnTo>
                    <a:pt x="19176" y="16368"/>
                  </a:lnTo>
                  <a:lnTo>
                    <a:pt x="17377" y="17553"/>
                  </a:lnTo>
                  <a:lnTo>
                    <a:pt x="17333" y="17597"/>
                  </a:lnTo>
                  <a:lnTo>
                    <a:pt x="16236" y="18957"/>
                  </a:lnTo>
                  <a:lnTo>
                    <a:pt x="14612" y="21458"/>
                  </a:lnTo>
                  <a:lnTo>
                    <a:pt x="13515" y="23433"/>
                  </a:lnTo>
                  <a:lnTo>
                    <a:pt x="12023" y="26153"/>
                  </a:lnTo>
                  <a:lnTo>
                    <a:pt x="10926" y="28347"/>
                  </a:lnTo>
                  <a:lnTo>
                    <a:pt x="10926" y="28391"/>
                  </a:lnTo>
                  <a:lnTo>
                    <a:pt x="10444" y="30366"/>
                  </a:lnTo>
                  <a:lnTo>
                    <a:pt x="10400" y="30410"/>
                  </a:lnTo>
                  <a:lnTo>
                    <a:pt x="10224" y="32779"/>
                  </a:lnTo>
                  <a:lnTo>
                    <a:pt x="10224" y="32823"/>
                  </a:lnTo>
                  <a:lnTo>
                    <a:pt x="10268" y="34271"/>
                  </a:lnTo>
                  <a:lnTo>
                    <a:pt x="10180" y="35105"/>
                  </a:lnTo>
                  <a:lnTo>
                    <a:pt x="9478" y="36465"/>
                  </a:lnTo>
                  <a:lnTo>
                    <a:pt x="7942" y="38484"/>
                  </a:lnTo>
                  <a:lnTo>
                    <a:pt x="7899" y="38528"/>
                  </a:lnTo>
                  <a:lnTo>
                    <a:pt x="6889" y="40283"/>
                  </a:lnTo>
                  <a:lnTo>
                    <a:pt x="6143" y="42038"/>
                  </a:lnTo>
                  <a:lnTo>
                    <a:pt x="5617" y="42872"/>
                  </a:lnTo>
                  <a:lnTo>
                    <a:pt x="2633" y="44451"/>
                  </a:lnTo>
                  <a:lnTo>
                    <a:pt x="2589" y="44495"/>
                  </a:lnTo>
                  <a:lnTo>
                    <a:pt x="965" y="46558"/>
                  </a:lnTo>
                  <a:lnTo>
                    <a:pt x="965" y="46602"/>
                  </a:lnTo>
                  <a:lnTo>
                    <a:pt x="307" y="47874"/>
                  </a:lnTo>
                  <a:lnTo>
                    <a:pt x="307" y="47918"/>
                  </a:lnTo>
                  <a:lnTo>
                    <a:pt x="0" y="50112"/>
                  </a:lnTo>
                  <a:lnTo>
                    <a:pt x="0" y="50990"/>
                  </a:lnTo>
                  <a:lnTo>
                    <a:pt x="44" y="51077"/>
                  </a:lnTo>
                  <a:lnTo>
                    <a:pt x="2326" y="53930"/>
                  </a:lnTo>
                  <a:lnTo>
                    <a:pt x="3379" y="55597"/>
                  </a:lnTo>
                  <a:lnTo>
                    <a:pt x="3423" y="55641"/>
                  </a:lnTo>
                  <a:lnTo>
                    <a:pt x="3686" y="55904"/>
                  </a:lnTo>
                  <a:lnTo>
                    <a:pt x="3774" y="55948"/>
                  </a:lnTo>
                  <a:lnTo>
                    <a:pt x="7153" y="56519"/>
                  </a:lnTo>
                  <a:lnTo>
                    <a:pt x="10400" y="56957"/>
                  </a:lnTo>
                  <a:lnTo>
                    <a:pt x="11628" y="57133"/>
                  </a:lnTo>
                  <a:lnTo>
                    <a:pt x="11672" y="57133"/>
                  </a:lnTo>
                  <a:lnTo>
                    <a:pt x="15709" y="56387"/>
                  </a:lnTo>
                  <a:lnTo>
                    <a:pt x="17421" y="56080"/>
                  </a:lnTo>
                  <a:lnTo>
                    <a:pt x="17421" y="56036"/>
                  </a:lnTo>
                  <a:lnTo>
                    <a:pt x="19483" y="55421"/>
                  </a:lnTo>
                  <a:lnTo>
                    <a:pt x="21282" y="55070"/>
                  </a:lnTo>
                  <a:lnTo>
                    <a:pt x="22818" y="55070"/>
                  </a:lnTo>
                  <a:lnTo>
                    <a:pt x="24398" y="55334"/>
                  </a:lnTo>
                  <a:lnTo>
                    <a:pt x="24442" y="55334"/>
                  </a:lnTo>
                  <a:lnTo>
                    <a:pt x="27952" y="54807"/>
                  </a:lnTo>
                  <a:lnTo>
                    <a:pt x="28084" y="54719"/>
                  </a:lnTo>
                  <a:lnTo>
                    <a:pt x="28610" y="54193"/>
                  </a:lnTo>
                  <a:lnTo>
                    <a:pt x="28654" y="54193"/>
                  </a:lnTo>
                  <a:lnTo>
                    <a:pt x="30014" y="51999"/>
                  </a:lnTo>
                  <a:lnTo>
                    <a:pt x="30541" y="51385"/>
                  </a:lnTo>
                  <a:lnTo>
                    <a:pt x="31375" y="50858"/>
                  </a:lnTo>
                  <a:lnTo>
                    <a:pt x="33525" y="49980"/>
                  </a:lnTo>
                  <a:lnTo>
                    <a:pt x="35412" y="49629"/>
                  </a:lnTo>
                  <a:lnTo>
                    <a:pt x="37386" y="49366"/>
                  </a:lnTo>
                  <a:lnTo>
                    <a:pt x="38176" y="49103"/>
                  </a:lnTo>
                  <a:lnTo>
                    <a:pt x="38220" y="49103"/>
                  </a:lnTo>
                  <a:lnTo>
                    <a:pt x="38966" y="48576"/>
                  </a:lnTo>
                  <a:lnTo>
                    <a:pt x="39010" y="48576"/>
                  </a:lnTo>
                  <a:lnTo>
                    <a:pt x="40809" y="46909"/>
                  </a:lnTo>
                  <a:lnTo>
                    <a:pt x="40809" y="46865"/>
                  </a:lnTo>
                  <a:lnTo>
                    <a:pt x="41379" y="46075"/>
                  </a:lnTo>
                  <a:lnTo>
                    <a:pt x="41379" y="46031"/>
                  </a:lnTo>
                  <a:lnTo>
                    <a:pt x="42345" y="43969"/>
                  </a:lnTo>
                  <a:lnTo>
                    <a:pt x="42959" y="43003"/>
                  </a:lnTo>
                  <a:lnTo>
                    <a:pt x="43486" y="42565"/>
                  </a:lnTo>
                  <a:lnTo>
                    <a:pt x="44890" y="42038"/>
                  </a:lnTo>
                  <a:lnTo>
                    <a:pt x="47084" y="41555"/>
                  </a:lnTo>
                  <a:lnTo>
                    <a:pt x="49234" y="41073"/>
                  </a:lnTo>
                  <a:lnTo>
                    <a:pt x="50419" y="41073"/>
                  </a:lnTo>
                  <a:lnTo>
                    <a:pt x="51955" y="41468"/>
                  </a:lnTo>
                  <a:lnTo>
                    <a:pt x="56299" y="43881"/>
                  </a:lnTo>
                  <a:lnTo>
                    <a:pt x="57484" y="44495"/>
                  </a:lnTo>
                  <a:lnTo>
                    <a:pt x="58449" y="44890"/>
                  </a:lnTo>
                  <a:lnTo>
                    <a:pt x="59239" y="45153"/>
                  </a:lnTo>
                  <a:lnTo>
                    <a:pt x="59853" y="45373"/>
                  </a:lnTo>
                  <a:lnTo>
                    <a:pt x="60292" y="45505"/>
                  </a:lnTo>
                  <a:lnTo>
                    <a:pt x="60687" y="45636"/>
                  </a:lnTo>
                  <a:lnTo>
                    <a:pt x="61082" y="45856"/>
                  </a:lnTo>
                  <a:lnTo>
                    <a:pt x="61521" y="46163"/>
                  </a:lnTo>
                  <a:lnTo>
                    <a:pt x="62003" y="46602"/>
                  </a:lnTo>
                  <a:lnTo>
                    <a:pt x="62574" y="47260"/>
                  </a:lnTo>
                  <a:lnTo>
                    <a:pt x="63232" y="48093"/>
                  </a:lnTo>
                  <a:lnTo>
                    <a:pt x="64066" y="49234"/>
                  </a:lnTo>
                  <a:lnTo>
                    <a:pt x="64636" y="49893"/>
                  </a:lnTo>
                  <a:lnTo>
                    <a:pt x="64680" y="49936"/>
                  </a:lnTo>
                  <a:lnTo>
                    <a:pt x="66874" y="50770"/>
                  </a:lnTo>
                  <a:lnTo>
                    <a:pt x="68673" y="51341"/>
                  </a:lnTo>
                  <a:lnTo>
                    <a:pt x="68717" y="51385"/>
                  </a:lnTo>
                  <a:lnTo>
                    <a:pt x="72798" y="51823"/>
                  </a:lnTo>
                  <a:lnTo>
                    <a:pt x="75080" y="51736"/>
                  </a:lnTo>
                  <a:lnTo>
                    <a:pt x="76879" y="52218"/>
                  </a:lnTo>
                  <a:lnTo>
                    <a:pt x="77010" y="52218"/>
                  </a:lnTo>
                  <a:lnTo>
                    <a:pt x="79380" y="51472"/>
                  </a:lnTo>
                  <a:lnTo>
                    <a:pt x="82276" y="50551"/>
                  </a:lnTo>
                  <a:lnTo>
                    <a:pt x="83241" y="50375"/>
                  </a:lnTo>
                  <a:lnTo>
                    <a:pt x="83285" y="50331"/>
                  </a:lnTo>
                  <a:lnTo>
                    <a:pt x="83329" y="50287"/>
                  </a:lnTo>
                  <a:lnTo>
                    <a:pt x="83373" y="50244"/>
                  </a:lnTo>
                  <a:lnTo>
                    <a:pt x="83373" y="50156"/>
                  </a:lnTo>
                  <a:lnTo>
                    <a:pt x="83329" y="50112"/>
                  </a:lnTo>
                  <a:lnTo>
                    <a:pt x="83285" y="50068"/>
                  </a:lnTo>
                  <a:lnTo>
                    <a:pt x="83241" y="50024"/>
                  </a:lnTo>
                  <a:lnTo>
                    <a:pt x="83154" y="50024"/>
                  </a:lnTo>
                  <a:lnTo>
                    <a:pt x="82232" y="50200"/>
                  </a:lnTo>
                  <a:lnTo>
                    <a:pt x="82188" y="50200"/>
                  </a:lnTo>
                  <a:lnTo>
                    <a:pt x="79292" y="51121"/>
                  </a:lnTo>
                  <a:lnTo>
                    <a:pt x="76923" y="51867"/>
                  </a:lnTo>
                  <a:lnTo>
                    <a:pt x="75167" y="51385"/>
                  </a:lnTo>
                  <a:lnTo>
                    <a:pt x="75080" y="51385"/>
                  </a:lnTo>
                  <a:lnTo>
                    <a:pt x="72798" y="51472"/>
                  </a:lnTo>
                  <a:lnTo>
                    <a:pt x="68761" y="51033"/>
                  </a:lnTo>
                  <a:lnTo>
                    <a:pt x="67006" y="50463"/>
                  </a:lnTo>
                  <a:lnTo>
                    <a:pt x="64855" y="49629"/>
                  </a:lnTo>
                  <a:lnTo>
                    <a:pt x="64329" y="49015"/>
                  </a:lnTo>
                  <a:lnTo>
                    <a:pt x="63495" y="47874"/>
                  </a:lnTo>
                  <a:lnTo>
                    <a:pt x="62793" y="46953"/>
                  </a:lnTo>
                  <a:lnTo>
                    <a:pt x="62223" y="46338"/>
                  </a:lnTo>
                  <a:lnTo>
                    <a:pt x="61696" y="45856"/>
                  </a:lnTo>
                  <a:lnTo>
                    <a:pt x="61257" y="45548"/>
                  </a:lnTo>
                  <a:lnTo>
                    <a:pt x="60862" y="45329"/>
                  </a:lnTo>
                  <a:lnTo>
                    <a:pt x="60424" y="45153"/>
                  </a:lnTo>
                  <a:lnTo>
                    <a:pt x="59941" y="45022"/>
                  </a:lnTo>
                  <a:lnTo>
                    <a:pt x="59327" y="44846"/>
                  </a:lnTo>
                  <a:lnTo>
                    <a:pt x="58581" y="44583"/>
                  </a:lnTo>
                  <a:lnTo>
                    <a:pt x="57615" y="44188"/>
                  </a:lnTo>
                  <a:lnTo>
                    <a:pt x="56474" y="43574"/>
                  </a:lnTo>
                  <a:lnTo>
                    <a:pt x="52086" y="41160"/>
                  </a:lnTo>
                  <a:lnTo>
                    <a:pt x="52042" y="41117"/>
                  </a:lnTo>
                  <a:lnTo>
                    <a:pt x="50463" y="40722"/>
                  </a:lnTo>
                  <a:lnTo>
                    <a:pt x="49190" y="40722"/>
                  </a:lnTo>
                  <a:lnTo>
                    <a:pt x="46996" y="41204"/>
                  </a:lnTo>
                  <a:lnTo>
                    <a:pt x="44802" y="41687"/>
                  </a:lnTo>
                  <a:lnTo>
                    <a:pt x="44802" y="41731"/>
                  </a:lnTo>
                  <a:lnTo>
                    <a:pt x="43354" y="42257"/>
                  </a:lnTo>
                  <a:lnTo>
                    <a:pt x="43310" y="42257"/>
                  </a:lnTo>
                  <a:lnTo>
                    <a:pt x="42696" y="42784"/>
                  </a:lnTo>
                  <a:lnTo>
                    <a:pt x="42652" y="42828"/>
                  </a:lnTo>
                  <a:lnTo>
                    <a:pt x="42038" y="43793"/>
                  </a:lnTo>
                  <a:lnTo>
                    <a:pt x="41072" y="45899"/>
                  </a:lnTo>
                  <a:lnTo>
                    <a:pt x="40546" y="46645"/>
                  </a:lnTo>
                  <a:lnTo>
                    <a:pt x="38790" y="48313"/>
                  </a:lnTo>
                  <a:lnTo>
                    <a:pt x="38044" y="48796"/>
                  </a:lnTo>
                  <a:lnTo>
                    <a:pt x="37299" y="49059"/>
                  </a:lnTo>
                  <a:lnTo>
                    <a:pt x="35368" y="49278"/>
                  </a:lnTo>
                  <a:lnTo>
                    <a:pt x="33437" y="49629"/>
                  </a:lnTo>
                  <a:lnTo>
                    <a:pt x="31243" y="50551"/>
                  </a:lnTo>
                  <a:lnTo>
                    <a:pt x="31199" y="50551"/>
                  </a:lnTo>
                  <a:lnTo>
                    <a:pt x="30321" y="51121"/>
                  </a:lnTo>
                  <a:lnTo>
                    <a:pt x="30278" y="51165"/>
                  </a:lnTo>
                  <a:lnTo>
                    <a:pt x="29751" y="51736"/>
                  </a:lnTo>
                  <a:lnTo>
                    <a:pt x="29751" y="51779"/>
                  </a:lnTo>
                  <a:lnTo>
                    <a:pt x="28347" y="53973"/>
                  </a:lnTo>
                  <a:lnTo>
                    <a:pt x="27864" y="54456"/>
                  </a:lnTo>
                  <a:lnTo>
                    <a:pt x="24398" y="54983"/>
                  </a:lnTo>
                  <a:lnTo>
                    <a:pt x="22862" y="54719"/>
                  </a:lnTo>
                  <a:lnTo>
                    <a:pt x="21238" y="54719"/>
                  </a:lnTo>
                  <a:lnTo>
                    <a:pt x="19439" y="55070"/>
                  </a:lnTo>
                  <a:lnTo>
                    <a:pt x="19395" y="55070"/>
                  </a:lnTo>
                  <a:lnTo>
                    <a:pt x="17333" y="55729"/>
                  </a:lnTo>
                  <a:lnTo>
                    <a:pt x="15622" y="56036"/>
                  </a:lnTo>
                  <a:lnTo>
                    <a:pt x="11628" y="56782"/>
                  </a:lnTo>
                  <a:lnTo>
                    <a:pt x="10487" y="56606"/>
                  </a:lnTo>
                  <a:lnTo>
                    <a:pt x="7196" y="56167"/>
                  </a:lnTo>
                  <a:lnTo>
                    <a:pt x="3905" y="55597"/>
                  </a:lnTo>
                  <a:lnTo>
                    <a:pt x="3686" y="55421"/>
                  </a:lnTo>
                  <a:lnTo>
                    <a:pt x="2589" y="53754"/>
                  </a:lnTo>
                  <a:lnTo>
                    <a:pt x="2589" y="53710"/>
                  </a:lnTo>
                  <a:lnTo>
                    <a:pt x="351" y="50902"/>
                  </a:lnTo>
                  <a:lnTo>
                    <a:pt x="351" y="50156"/>
                  </a:lnTo>
                  <a:lnTo>
                    <a:pt x="658" y="48006"/>
                  </a:lnTo>
                  <a:lnTo>
                    <a:pt x="1273" y="46777"/>
                  </a:lnTo>
                  <a:lnTo>
                    <a:pt x="2852" y="44759"/>
                  </a:lnTo>
                  <a:lnTo>
                    <a:pt x="5836" y="43135"/>
                  </a:lnTo>
                  <a:lnTo>
                    <a:pt x="5924" y="43091"/>
                  </a:lnTo>
                  <a:lnTo>
                    <a:pt x="6450" y="42214"/>
                  </a:lnTo>
                  <a:lnTo>
                    <a:pt x="6450" y="42170"/>
                  </a:lnTo>
                  <a:lnTo>
                    <a:pt x="7240" y="40414"/>
                  </a:lnTo>
                  <a:lnTo>
                    <a:pt x="8206" y="38703"/>
                  </a:lnTo>
                  <a:lnTo>
                    <a:pt x="9742" y="36641"/>
                  </a:lnTo>
                  <a:lnTo>
                    <a:pt x="9785" y="36641"/>
                  </a:lnTo>
                  <a:lnTo>
                    <a:pt x="10531" y="35280"/>
                  </a:lnTo>
                  <a:lnTo>
                    <a:pt x="10531" y="35193"/>
                  </a:lnTo>
                  <a:lnTo>
                    <a:pt x="10619" y="34315"/>
                  </a:lnTo>
                  <a:lnTo>
                    <a:pt x="10663" y="34271"/>
                  </a:lnTo>
                  <a:lnTo>
                    <a:pt x="10575" y="32823"/>
                  </a:lnTo>
                  <a:lnTo>
                    <a:pt x="10751" y="30454"/>
                  </a:lnTo>
                  <a:lnTo>
                    <a:pt x="11277" y="28479"/>
                  </a:lnTo>
                  <a:lnTo>
                    <a:pt x="12330" y="26329"/>
                  </a:lnTo>
                  <a:lnTo>
                    <a:pt x="13822" y="23608"/>
                  </a:lnTo>
                  <a:lnTo>
                    <a:pt x="14876" y="21634"/>
                  </a:lnTo>
                  <a:lnTo>
                    <a:pt x="16499" y="19176"/>
                  </a:lnTo>
                  <a:lnTo>
                    <a:pt x="17596" y="17816"/>
                  </a:lnTo>
                  <a:lnTo>
                    <a:pt x="19351" y="16675"/>
                  </a:lnTo>
                  <a:lnTo>
                    <a:pt x="20448" y="16149"/>
                  </a:lnTo>
                  <a:lnTo>
                    <a:pt x="21589" y="15710"/>
                  </a:lnTo>
                  <a:lnTo>
                    <a:pt x="23871" y="14788"/>
                  </a:lnTo>
                  <a:lnTo>
                    <a:pt x="23871" y="14744"/>
                  </a:lnTo>
                  <a:lnTo>
                    <a:pt x="24398" y="14350"/>
                  </a:lnTo>
                  <a:lnTo>
                    <a:pt x="25451" y="13209"/>
                  </a:lnTo>
                  <a:lnTo>
                    <a:pt x="27996" y="10576"/>
                  </a:lnTo>
                  <a:lnTo>
                    <a:pt x="27996" y="10532"/>
                  </a:lnTo>
                  <a:lnTo>
                    <a:pt x="29268" y="7021"/>
                  </a:lnTo>
                  <a:lnTo>
                    <a:pt x="30936" y="5179"/>
                  </a:lnTo>
                  <a:lnTo>
                    <a:pt x="32384" y="3467"/>
                  </a:lnTo>
                  <a:lnTo>
                    <a:pt x="33481" y="2414"/>
                  </a:lnTo>
                  <a:lnTo>
                    <a:pt x="34578" y="1668"/>
                  </a:lnTo>
                  <a:lnTo>
                    <a:pt x="36991" y="308"/>
                  </a:lnTo>
                  <a:lnTo>
                    <a:pt x="37035" y="264"/>
                  </a:lnTo>
                  <a:lnTo>
                    <a:pt x="37079" y="220"/>
                  </a:lnTo>
                  <a:lnTo>
                    <a:pt x="37079" y="132"/>
                  </a:lnTo>
                  <a:lnTo>
                    <a:pt x="37035" y="88"/>
                  </a:lnTo>
                  <a:lnTo>
                    <a:pt x="3699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4" name="Google Shape;5464;p168"/>
            <p:cNvSpPr/>
            <p:nvPr/>
          </p:nvSpPr>
          <p:spPr>
            <a:xfrm>
              <a:off x="5156025" y="3211275"/>
              <a:ext cx="2045950" cy="1731100"/>
            </a:xfrm>
            <a:custGeom>
              <a:avLst/>
              <a:gdLst/>
              <a:ahLst/>
              <a:cxnLst/>
              <a:rect l="l" t="t" r="r" b="b"/>
              <a:pathLst>
                <a:path w="81838" h="69244" extrusionOk="0">
                  <a:moveTo>
                    <a:pt x="34271" y="0"/>
                  </a:moveTo>
                  <a:lnTo>
                    <a:pt x="32209" y="1492"/>
                  </a:lnTo>
                  <a:lnTo>
                    <a:pt x="29488" y="3818"/>
                  </a:lnTo>
                  <a:lnTo>
                    <a:pt x="25714" y="6846"/>
                  </a:lnTo>
                  <a:lnTo>
                    <a:pt x="20493" y="11058"/>
                  </a:lnTo>
                  <a:lnTo>
                    <a:pt x="18474" y="12682"/>
                  </a:lnTo>
                  <a:lnTo>
                    <a:pt x="18430" y="12726"/>
                  </a:lnTo>
                  <a:lnTo>
                    <a:pt x="14525" y="17640"/>
                  </a:lnTo>
                  <a:lnTo>
                    <a:pt x="12331" y="20536"/>
                  </a:lnTo>
                  <a:lnTo>
                    <a:pt x="10356" y="23038"/>
                  </a:lnTo>
                  <a:lnTo>
                    <a:pt x="8645" y="25319"/>
                  </a:lnTo>
                  <a:lnTo>
                    <a:pt x="8645" y="25363"/>
                  </a:lnTo>
                  <a:lnTo>
                    <a:pt x="7680" y="27075"/>
                  </a:lnTo>
                  <a:lnTo>
                    <a:pt x="7636" y="27118"/>
                  </a:lnTo>
                  <a:lnTo>
                    <a:pt x="6934" y="31463"/>
                  </a:lnTo>
                  <a:lnTo>
                    <a:pt x="6363" y="35763"/>
                  </a:lnTo>
                  <a:lnTo>
                    <a:pt x="6012" y="38308"/>
                  </a:lnTo>
                  <a:lnTo>
                    <a:pt x="5661" y="40546"/>
                  </a:lnTo>
                  <a:lnTo>
                    <a:pt x="5047" y="43179"/>
                  </a:lnTo>
                  <a:lnTo>
                    <a:pt x="4301" y="45592"/>
                  </a:lnTo>
                  <a:lnTo>
                    <a:pt x="3379" y="47128"/>
                  </a:lnTo>
                  <a:lnTo>
                    <a:pt x="2063" y="48927"/>
                  </a:lnTo>
                  <a:lnTo>
                    <a:pt x="746" y="51209"/>
                  </a:lnTo>
                  <a:lnTo>
                    <a:pt x="746" y="51253"/>
                  </a:lnTo>
                  <a:lnTo>
                    <a:pt x="527" y="52042"/>
                  </a:lnTo>
                  <a:lnTo>
                    <a:pt x="527" y="52086"/>
                  </a:lnTo>
                  <a:lnTo>
                    <a:pt x="176" y="55685"/>
                  </a:lnTo>
                  <a:lnTo>
                    <a:pt x="0" y="57659"/>
                  </a:lnTo>
                  <a:lnTo>
                    <a:pt x="0" y="57703"/>
                  </a:lnTo>
                  <a:lnTo>
                    <a:pt x="44" y="58010"/>
                  </a:lnTo>
                  <a:lnTo>
                    <a:pt x="88" y="58054"/>
                  </a:lnTo>
                  <a:lnTo>
                    <a:pt x="132" y="58142"/>
                  </a:lnTo>
                  <a:lnTo>
                    <a:pt x="1317" y="58625"/>
                  </a:lnTo>
                  <a:lnTo>
                    <a:pt x="2063" y="59414"/>
                  </a:lnTo>
                  <a:lnTo>
                    <a:pt x="3248" y="61652"/>
                  </a:lnTo>
                  <a:lnTo>
                    <a:pt x="4432" y="63890"/>
                  </a:lnTo>
                  <a:lnTo>
                    <a:pt x="5749" y="65865"/>
                  </a:lnTo>
                  <a:lnTo>
                    <a:pt x="6670" y="67006"/>
                  </a:lnTo>
                  <a:lnTo>
                    <a:pt x="6714" y="67050"/>
                  </a:lnTo>
                  <a:lnTo>
                    <a:pt x="9347" y="68936"/>
                  </a:lnTo>
                  <a:lnTo>
                    <a:pt x="9391" y="68936"/>
                  </a:lnTo>
                  <a:lnTo>
                    <a:pt x="10137" y="69244"/>
                  </a:lnTo>
                  <a:lnTo>
                    <a:pt x="10268" y="69244"/>
                  </a:lnTo>
                  <a:lnTo>
                    <a:pt x="10883" y="69024"/>
                  </a:lnTo>
                  <a:lnTo>
                    <a:pt x="10927" y="68980"/>
                  </a:lnTo>
                  <a:lnTo>
                    <a:pt x="13340" y="66611"/>
                  </a:lnTo>
                  <a:lnTo>
                    <a:pt x="17114" y="64417"/>
                  </a:lnTo>
                  <a:lnTo>
                    <a:pt x="18562" y="63627"/>
                  </a:lnTo>
                  <a:lnTo>
                    <a:pt x="20010" y="63495"/>
                  </a:lnTo>
                  <a:lnTo>
                    <a:pt x="22028" y="63100"/>
                  </a:lnTo>
                  <a:lnTo>
                    <a:pt x="22906" y="63056"/>
                  </a:lnTo>
                  <a:lnTo>
                    <a:pt x="26899" y="64373"/>
                  </a:lnTo>
                  <a:lnTo>
                    <a:pt x="29356" y="65075"/>
                  </a:lnTo>
                  <a:lnTo>
                    <a:pt x="31156" y="65601"/>
                  </a:lnTo>
                  <a:lnTo>
                    <a:pt x="31199" y="65601"/>
                  </a:lnTo>
                  <a:lnTo>
                    <a:pt x="31287" y="65558"/>
                  </a:lnTo>
                  <a:lnTo>
                    <a:pt x="33569" y="63846"/>
                  </a:lnTo>
                  <a:lnTo>
                    <a:pt x="33613" y="63802"/>
                  </a:lnTo>
                  <a:lnTo>
                    <a:pt x="35280" y="62091"/>
                  </a:lnTo>
                  <a:lnTo>
                    <a:pt x="36641" y="59678"/>
                  </a:lnTo>
                  <a:lnTo>
                    <a:pt x="37079" y="59239"/>
                  </a:lnTo>
                  <a:lnTo>
                    <a:pt x="38176" y="58712"/>
                  </a:lnTo>
                  <a:lnTo>
                    <a:pt x="40414" y="58361"/>
                  </a:lnTo>
                  <a:lnTo>
                    <a:pt x="40458" y="58317"/>
                  </a:lnTo>
                  <a:lnTo>
                    <a:pt x="43047" y="57264"/>
                  </a:lnTo>
                  <a:lnTo>
                    <a:pt x="43091" y="57220"/>
                  </a:lnTo>
                  <a:lnTo>
                    <a:pt x="45153" y="55597"/>
                  </a:lnTo>
                  <a:lnTo>
                    <a:pt x="47216" y="53929"/>
                  </a:lnTo>
                  <a:lnTo>
                    <a:pt x="48313" y="53403"/>
                  </a:lnTo>
                  <a:lnTo>
                    <a:pt x="50068" y="53359"/>
                  </a:lnTo>
                  <a:lnTo>
                    <a:pt x="50902" y="53403"/>
                  </a:lnTo>
                  <a:lnTo>
                    <a:pt x="53096" y="53534"/>
                  </a:lnTo>
                  <a:lnTo>
                    <a:pt x="54193" y="53666"/>
                  </a:lnTo>
                  <a:lnTo>
                    <a:pt x="55246" y="53842"/>
                  </a:lnTo>
                  <a:lnTo>
                    <a:pt x="56299" y="54061"/>
                  </a:lnTo>
                  <a:lnTo>
                    <a:pt x="57352" y="54412"/>
                  </a:lnTo>
                  <a:lnTo>
                    <a:pt x="57835" y="54631"/>
                  </a:lnTo>
                  <a:lnTo>
                    <a:pt x="58362" y="54851"/>
                  </a:lnTo>
                  <a:lnTo>
                    <a:pt x="58844" y="55114"/>
                  </a:lnTo>
                  <a:lnTo>
                    <a:pt x="59327" y="55421"/>
                  </a:lnTo>
                  <a:lnTo>
                    <a:pt x="60512" y="56518"/>
                  </a:lnTo>
                  <a:lnTo>
                    <a:pt x="60556" y="56518"/>
                  </a:lnTo>
                  <a:lnTo>
                    <a:pt x="65382" y="58493"/>
                  </a:lnTo>
                  <a:lnTo>
                    <a:pt x="65426" y="58537"/>
                  </a:lnTo>
                  <a:lnTo>
                    <a:pt x="66436" y="58581"/>
                  </a:lnTo>
                  <a:lnTo>
                    <a:pt x="68454" y="59019"/>
                  </a:lnTo>
                  <a:lnTo>
                    <a:pt x="70692" y="59327"/>
                  </a:lnTo>
                  <a:lnTo>
                    <a:pt x="70736" y="59370"/>
                  </a:lnTo>
                  <a:lnTo>
                    <a:pt x="73062" y="59414"/>
                  </a:lnTo>
                  <a:lnTo>
                    <a:pt x="75431" y="59546"/>
                  </a:lnTo>
                  <a:lnTo>
                    <a:pt x="75475" y="59546"/>
                  </a:lnTo>
                  <a:lnTo>
                    <a:pt x="79161" y="59370"/>
                  </a:lnTo>
                  <a:lnTo>
                    <a:pt x="79205" y="59370"/>
                  </a:lnTo>
                  <a:lnTo>
                    <a:pt x="81706" y="58712"/>
                  </a:lnTo>
                  <a:lnTo>
                    <a:pt x="81750" y="58668"/>
                  </a:lnTo>
                  <a:lnTo>
                    <a:pt x="81794" y="58625"/>
                  </a:lnTo>
                  <a:lnTo>
                    <a:pt x="81838" y="58537"/>
                  </a:lnTo>
                  <a:lnTo>
                    <a:pt x="81838" y="58493"/>
                  </a:lnTo>
                  <a:lnTo>
                    <a:pt x="81794" y="58405"/>
                  </a:lnTo>
                  <a:lnTo>
                    <a:pt x="81750" y="58361"/>
                  </a:lnTo>
                  <a:lnTo>
                    <a:pt x="81618" y="58361"/>
                  </a:lnTo>
                  <a:lnTo>
                    <a:pt x="79117" y="59019"/>
                  </a:lnTo>
                  <a:lnTo>
                    <a:pt x="75475" y="59195"/>
                  </a:lnTo>
                  <a:lnTo>
                    <a:pt x="73105" y="59063"/>
                  </a:lnTo>
                  <a:lnTo>
                    <a:pt x="70736" y="59019"/>
                  </a:lnTo>
                  <a:lnTo>
                    <a:pt x="68498" y="58668"/>
                  </a:lnTo>
                  <a:lnTo>
                    <a:pt x="66523" y="58273"/>
                  </a:lnTo>
                  <a:lnTo>
                    <a:pt x="66479" y="58230"/>
                  </a:lnTo>
                  <a:lnTo>
                    <a:pt x="65470" y="58186"/>
                  </a:lnTo>
                  <a:lnTo>
                    <a:pt x="62530" y="56957"/>
                  </a:lnTo>
                  <a:lnTo>
                    <a:pt x="60687" y="56211"/>
                  </a:lnTo>
                  <a:lnTo>
                    <a:pt x="59546" y="55158"/>
                  </a:lnTo>
                  <a:lnTo>
                    <a:pt x="59020" y="54851"/>
                  </a:lnTo>
                  <a:lnTo>
                    <a:pt x="58537" y="54544"/>
                  </a:lnTo>
                  <a:lnTo>
                    <a:pt x="58010" y="54324"/>
                  </a:lnTo>
                  <a:lnTo>
                    <a:pt x="57484" y="54105"/>
                  </a:lnTo>
                  <a:lnTo>
                    <a:pt x="56957" y="53885"/>
                  </a:lnTo>
                  <a:lnTo>
                    <a:pt x="56431" y="53754"/>
                  </a:lnTo>
                  <a:lnTo>
                    <a:pt x="55378" y="53491"/>
                  </a:lnTo>
                  <a:lnTo>
                    <a:pt x="54281" y="53315"/>
                  </a:lnTo>
                  <a:lnTo>
                    <a:pt x="53184" y="53183"/>
                  </a:lnTo>
                  <a:lnTo>
                    <a:pt x="50902" y="53052"/>
                  </a:lnTo>
                  <a:lnTo>
                    <a:pt x="50068" y="53008"/>
                  </a:lnTo>
                  <a:lnTo>
                    <a:pt x="48269" y="53052"/>
                  </a:lnTo>
                  <a:lnTo>
                    <a:pt x="48181" y="53052"/>
                  </a:lnTo>
                  <a:lnTo>
                    <a:pt x="47040" y="53666"/>
                  </a:lnTo>
                  <a:lnTo>
                    <a:pt x="46996" y="53666"/>
                  </a:lnTo>
                  <a:lnTo>
                    <a:pt x="44934" y="55290"/>
                  </a:lnTo>
                  <a:lnTo>
                    <a:pt x="42872" y="56913"/>
                  </a:lnTo>
                  <a:lnTo>
                    <a:pt x="40371" y="58010"/>
                  </a:lnTo>
                  <a:lnTo>
                    <a:pt x="38089" y="58361"/>
                  </a:lnTo>
                  <a:lnTo>
                    <a:pt x="38045" y="58405"/>
                  </a:lnTo>
                  <a:lnTo>
                    <a:pt x="36904" y="58932"/>
                  </a:lnTo>
                  <a:lnTo>
                    <a:pt x="36860" y="58932"/>
                  </a:lnTo>
                  <a:lnTo>
                    <a:pt x="36377" y="59458"/>
                  </a:lnTo>
                  <a:lnTo>
                    <a:pt x="36333" y="59502"/>
                  </a:lnTo>
                  <a:lnTo>
                    <a:pt x="35017" y="61872"/>
                  </a:lnTo>
                  <a:lnTo>
                    <a:pt x="33350" y="63583"/>
                  </a:lnTo>
                  <a:lnTo>
                    <a:pt x="31156" y="65207"/>
                  </a:lnTo>
                  <a:lnTo>
                    <a:pt x="29444" y="64724"/>
                  </a:lnTo>
                  <a:lnTo>
                    <a:pt x="27031" y="64066"/>
                  </a:lnTo>
                  <a:lnTo>
                    <a:pt x="22994" y="62705"/>
                  </a:lnTo>
                  <a:lnTo>
                    <a:pt x="22906" y="62705"/>
                  </a:lnTo>
                  <a:lnTo>
                    <a:pt x="21985" y="62749"/>
                  </a:lnTo>
                  <a:lnTo>
                    <a:pt x="19966" y="63144"/>
                  </a:lnTo>
                  <a:lnTo>
                    <a:pt x="18474" y="63276"/>
                  </a:lnTo>
                  <a:lnTo>
                    <a:pt x="18430" y="63276"/>
                  </a:lnTo>
                  <a:lnTo>
                    <a:pt x="13165" y="66304"/>
                  </a:lnTo>
                  <a:lnTo>
                    <a:pt x="13121" y="66347"/>
                  </a:lnTo>
                  <a:lnTo>
                    <a:pt x="10707" y="68717"/>
                  </a:lnTo>
                  <a:lnTo>
                    <a:pt x="10181" y="68893"/>
                  </a:lnTo>
                  <a:lnTo>
                    <a:pt x="9566" y="68629"/>
                  </a:lnTo>
                  <a:lnTo>
                    <a:pt x="6934" y="66786"/>
                  </a:lnTo>
                  <a:lnTo>
                    <a:pt x="6012" y="65645"/>
                  </a:lnTo>
                  <a:lnTo>
                    <a:pt x="4740" y="63715"/>
                  </a:lnTo>
                  <a:lnTo>
                    <a:pt x="3555" y="61477"/>
                  </a:lnTo>
                  <a:lnTo>
                    <a:pt x="2326" y="59239"/>
                  </a:lnTo>
                  <a:lnTo>
                    <a:pt x="2326" y="59195"/>
                  </a:lnTo>
                  <a:lnTo>
                    <a:pt x="1536" y="58361"/>
                  </a:lnTo>
                  <a:lnTo>
                    <a:pt x="1492" y="58317"/>
                  </a:lnTo>
                  <a:lnTo>
                    <a:pt x="395" y="57835"/>
                  </a:lnTo>
                  <a:lnTo>
                    <a:pt x="351" y="57659"/>
                  </a:lnTo>
                  <a:lnTo>
                    <a:pt x="527" y="55685"/>
                  </a:lnTo>
                  <a:lnTo>
                    <a:pt x="878" y="52130"/>
                  </a:lnTo>
                  <a:lnTo>
                    <a:pt x="1054" y="51340"/>
                  </a:lnTo>
                  <a:lnTo>
                    <a:pt x="2370" y="49102"/>
                  </a:lnTo>
                  <a:lnTo>
                    <a:pt x="3686" y="47347"/>
                  </a:lnTo>
                  <a:lnTo>
                    <a:pt x="3686" y="47303"/>
                  </a:lnTo>
                  <a:lnTo>
                    <a:pt x="4608" y="45768"/>
                  </a:lnTo>
                  <a:lnTo>
                    <a:pt x="4608" y="45724"/>
                  </a:lnTo>
                  <a:lnTo>
                    <a:pt x="5398" y="43266"/>
                  </a:lnTo>
                  <a:lnTo>
                    <a:pt x="5968" y="40634"/>
                  </a:lnTo>
                  <a:lnTo>
                    <a:pt x="6363" y="38396"/>
                  </a:lnTo>
                  <a:lnTo>
                    <a:pt x="6670" y="35807"/>
                  </a:lnTo>
                  <a:lnTo>
                    <a:pt x="7285" y="31506"/>
                  </a:lnTo>
                  <a:lnTo>
                    <a:pt x="7987" y="27206"/>
                  </a:lnTo>
                  <a:lnTo>
                    <a:pt x="8952" y="25539"/>
                  </a:lnTo>
                  <a:lnTo>
                    <a:pt x="10663" y="23257"/>
                  </a:lnTo>
                  <a:lnTo>
                    <a:pt x="12594" y="20756"/>
                  </a:lnTo>
                  <a:lnTo>
                    <a:pt x="14788" y="17860"/>
                  </a:lnTo>
                  <a:lnTo>
                    <a:pt x="18694" y="12945"/>
                  </a:lnTo>
                  <a:lnTo>
                    <a:pt x="25934" y="7109"/>
                  </a:lnTo>
                  <a:lnTo>
                    <a:pt x="29708" y="4081"/>
                  </a:lnTo>
                  <a:lnTo>
                    <a:pt x="32384" y="1756"/>
                  </a:lnTo>
                  <a:lnTo>
                    <a:pt x="34491" y="308"/>
                  </a:lnTo>
                  <a:lnTo>
                    <a:pt x="34534" y="264"/>
                  </a:lnTo>
                  <a:lnTo>
                    <a:pt x="34534" y="176"/>
                  </a:lnTo>
                  <a:lnTo>
                    <a:pt x="34534" y="132"/>
                  </a:lnTo>
                  <a:lnTo>
                    <a:pt x="34491" y="44"/>
                  </a:lnTo>
                  <a:lnTo>
                    <a:pt x="3444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5" name="Google Shape;5465;p168"/>
            <p:cNvSpPr/>
            <p:nvPr/>
          </p:nvSpPr>
          <p:spPr>
            <a:xfrm>
              <a:off x="5473050" y="4092175"/>
              <a:ext cx="560600" cy="444300"/>
            </a:xfrm>
            <a:custGeom>
              <a:avLst/>
              <a:gdLst/>
              <a:ahLst/>
              <a:cxnLst/>
              <a:rect l="l" t="t" r="r" b="b"/>
              <a:pathLst>
                <a:path w="22424" h="17772" extrusionOk="0">
                  <a:moveTo>
                    <a:pt x="6188" y="483"/>
                  </a:moveTo>
                  <a:lnTo>
                    <a:pt x="6671" y="1361"/>
                  </a:lnTo>
                  <a:lnTo>
                    <a:pt x="6758" y="1448"/>
                  </a:lnTo>
                  <a:lnTo>
                    <a:pt x="8514" y="2107"/>
                  </a:lnTo>
                  <a:lnTo>
                    <a:pt x="12551" y="3862"/>
                  </a:lnTo>
                  <a:lnTo>
                    <a:pt x="12814" y="4213"/>
                  </a:lnTo>
                  <a:lnTo>
                    <a:pt x="13384" y="5441"/>
                  </a:lnTo>
                  <a:lnTo>
                    <a:pt x="14394" y="7197"/>
                  </a:lnTo>
                  <a:lnTo>
                    <a:pt x="14920" y="9391"/>
                  </a:lnTo>
                  <a:lnTo>
                    <a:pt x="15359" y="10707"/>
                  </a:lnTo>
                  <a:lnTo>
                    <a:pt x="15359" y="10751"/>
                  </a:lnTo>
                  <a:lnTo>
                    <a:pt x="16105" y="11936"/>
                  </a:lnTo>
                  <a:lnTo>
                    <a:pt x="16149" y="11980"/>
                  </a:lnTo>
                  <a:lnTo>
                    <a:pt x="17070" y="12682"/>
                  </a:lnTo>
                  <a:lnTo>
                    <a:pt x="17114" y="12682"/>
                  </a:lnTo>
                  <a:lnTo>
                    <a:pt x="19440" y="13384"/>
                  </a:lnTo>
                  <a:lnTo>
                    <a:pt x="19528" y="13384"/>
                  </a:lnTo>
                  <a:lnTo>
                    <a:pt x="20712" y="13252"/>
                  </a:lnTo>
                  <a:lnTo>
                    <a:pt x="21985" y="13472"/>
                  </a:lnTo>
                  <a:lnTo>
                    <a:pt x="22029" y="13515"/>
                  </a:lnTo>
                  <a:lnTo>
                    <a:pt x="21897" y="13603"/>
                  </a:lnTo>
                  <a:lnTo>
                    <a:pt x="20669" y="14130"/>
                  </a:lnTo>
                  <a:lnTo>
                    <a:pt x="16105" y="15534"/>
                  </a:lnTo>
                  <a:lnTo>
                    <a:pt x="13735" y="16368"/>
                  </a:lnTo>
                  <a:lnTo>
                    <a:pt x="11234" y="17421"/>
                  </a:lnTo>
                  <a:lnTo>
                    <a:pt x="10883" y="17377"/>
                  </a:lnTo>
                  <a:lnTo>
                    <a:pt x="8733" y="16499"/>
                  </a:lnTo>
                  <a:lnTo>
                    <a:pt x="5223" y="15051"/>
                  </a:lnTo>
                  <a:lnTo>
                    <a:pt x="5179" y="15051"/>
                  </a:lnTo>
                  <a:lnTo>
                    <a:pt x="747" y="13910"/>
                  </a:lnTo>
                  <a:lnTo>
                    <a:pt x="396" y="13515"/>
                  </a:lnTo>
                  <a:lnTo>
                    <a:pt x="352" y="12945"/>
                  </a:lnTo>
                  <a:lnTo>
                    <a:pt x="703" y="11716"/>
                  </a:lnTo>
                  <a:lnTo>
                    <a:pt x="1230" y="10839"/>
                  </a:lnTo>
                  <a:lnTo>
                    <a:pt x="2634" y="8732"/>
                  </a:lnTo>
                  <a:lnTo>
                    <a:pt x="5091" y="5003"/>
                  </a:lnTo>
                  <a:lnTo>
                    <a:pt x="5135" y="4959"/>
                  </a:lnTo>
                  <a:lnTo>
                    <a:pt x="5749" y="2896"/>
                  </a:lnTo>
                  <a:lnTo>
                    <a:pt x="5749" y="2853"/>
                  </a:lnTo>
                  <a:lnTo>
                    <a:pt x="6056" y="790"/>
                  </a:lnTo>
                  <a:lnTo>
                    <a:pt x="6188" y="483"/>
                  </a:lnTo>
                  <a:close/>
                  <a:moveTo>
                    <a:pt x="6144" y="0"/>
                  </a:moveTo>
                  <a:lnTo>
                    <a:pt x="6056" y="44"/>
                  </a:lnTo>
                  <a:lnTo>
                    <a:pt x="6013" y="132"/>
                  </a:lnTo>
                  <a:lnTo>
                    <a:pt x="5749" y="659"/>
                  </a:lnTo>
                  <a:lnTo>
                    <a:pt x="5705" y="702"/>
                  </a:lnTo>
                  <a:lnTo>
                    <a:pt x="5398" y="2809"/>
                  </a:lnTo>
                  <a:lnTo>
                    <a:pt x="4784" y="4827"/>
                  </a:lnTo>
                  <a:lnTo>
                    <a:pt x="2370" y="8557"/>
                  </a:lnTo>
                  <a:lnTo>
                    <a:pt x="922" y="10619"/>
                  </a:lnTo>
                  <a:lnTo>
                    <a:pt x="396" y="11541"/>
                  </a:lnTo>
                  <a:lnTo>
                    <a:pt x="352" y="11585"/>
                  </a:lnTo>
                  <a:lnTo>
                    <a:pt x="1" y="12857"/>
                  </a:lnTo>
                  <a:lnTo>
                    <a:pt x="1" y="12945"/>
                  </a:lnTo>
                  <a:lnTo>
                    <a:pt x="45" y="13603"/>
                  </a:lnTo>
                  <a:lnTo>
                    <a:pt x="89" y="13735"/>
                  </a:lnTo>
                  <a:lnTo>
                    <a:pt x="527" y="14174"/>
                  </a:lnTo>
                  <a:lnTo>
                    <a:pt x="615" y="14218"/>
                  </a:lnTo>
                  <a:lnTo>
                    <a:pt x="5091" y="15402"/>
                  </a:lnTo>
                  <a:lnTo>
                    <a:pt x="8601" y="16806"/>
                  </a:lnTo>
                  <a:lnTo>
                    <a:pt x="10752" y="17728"/>
                  </a:lnTo>
                  <a:lnTo>
                    <a:pt x="10795" y="17728"/>
                  </a:lnTo>
                  <a:lnTo>
                    <a:pt x="11234" y="17772"/>
                  </a:lnTo>
                  <a:lnTo>
                    <a:pt x="11322" y="17772"/>
                  </a:lnTo>
                  <a:lnTo>
                    <a:pt x="13867" y="16719"/>
                  </a:lnTo>
                  <a:lnTo>
                    <a:pt x="16193" y="15885"/>
                  </a:lnTo>
                  <a:lnTo>
                    <a:pt x="20756" y="14437"/>
                  </a:lnTo>
                  <a:lnTo>
                    <a:pt x="20800" y="14437"/>
                  </a:lnTo>
                  <a:lnTo>
                    <a:pt x="22073" y="13910"/>
                  </a:lnTo>
                  <a:lnTo>
                    <a:pt x="22117" y="13866"/>
                  </a:lnTo>
                  <a:lnTo>
                    <a:pt x="22380" y="13647"/>
                  </a:lnTo>
                  <a:lnTo>
                    <a:pt x="22424" y="13559"/>
                  </a:lnTo>
                  <a:lnTo>
                    <a:pt x="22424" y="13515"/>
                  </a:lnTo>
                  <a:lnTo>
                    <a:pt x="22424" y="13428"/>
                  </a:lnTo>
                  <a:lnTo>
                    <a:pt x="22380" y="13384"/>
                  </a:lnTo>
                  <a:lnTo>
                    <a:pt x="22204" y="13208"/>
                  </a:lnTo>
                  <a:lnTo>
                    <a:pt x="22117" y="13121"/>
                  </a:lnTo>
                  <a:lnTo>
                    <a:pt x="20756" y="12901"/>
                  </a:lnTo>
                  <a:lnTo>
                    <a:pt x="20712" y="12901"/>
                  </a:lnTo>
                  <a:lnTo>
                    <a:pt x="19528" y="13033"/>
                  </a:lnTo>
                  <a:lnTo>
                    <a:pt x="17246" y="12375"/>
                  </a:lnTo>
                  <a:lnTo>
                    <a:pt x="16368" y="11716"/>
                  </a:lnTo>
                  <a:lnTo>
                    <a:pt x="15666" y="10575"/>
                  </a:lnTo>
                  <a:lnTo>
                    <a:pt x="15271" y="9303"/>
                  </a:lnTo>
                  <a:lnTo>
                    <a:pt x="14745" y="7109"/>
                  </a:lnTo>
                  <a:lnTo>
                    <a:pt x="14701" y="7065"/>
                  </a:lnTo>
                  <a:lnTo>
                    <a:pt x="13692" y="5310"/>
                  </a:lnTo>
                  <a:lnTo>
                    <a:pt x="13121" y="4081"/>
                  </a:lnTo>
                  <a:lnTo>
                    <a:pt x="13077" y="4037"/>
                  </a:lnTo>
                  <a:lnTo>
                    <a:pt x="12814" y="3642"/>
                  </a:lnTo>
                  <a:lnTo>
                    <a:pt x="12726" y="3555"/>
                  </a:lnTo>
                  <a:lnTo>
                    <a:pt x="8645" y="1756"/>
                  </a:lnTo>
                  <a:lnTo>
                    <a:pt x="6934" y="1141"/>
                  </a:lnTo>
                  <a:lnTo>
                    <a:pt x="6495" y="307"/>
                  </a:lnTo>
                  <a:lnTo>
                    <a:pt x="6451" y="264"/>
                  </a:lnTo>
                  <a:lnTo>
                    <a:pt x="6276" y="88"/>
                  </a:lnTo>
                  <a:lnTo>
                    <a:pt x="6232" y="44"/>
                  </a:lnTo>
                  <a:lnTo>
                    <a:pt x="614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6" name="Google Shape;5466;p168"/>
            <p:cNvSpPr/>
            <p:nvPr/>
          </p:nvSpPr>
          <p:spPr>
            <a:xfrm>
              <a:off x="5446725" y="4038425"/>
              <a:ext cx="650550" cy="557300"/>
            </a:xfrm>
            <a:custGeom>
              <a:avLst/>
              <a:gdLst/>
              <a:ahLst/>
              <a:cxnLst/>
              <a:rect l="l" t="t" r="r" b="b"/>
              <a:pathLst>
                <a:path w="26022" h="22292" extrusionOk="0">
                  <a:moveTo>
                    <a:pt x="10225" y="351"/>
                  </a:moveTo>
                  <a:lnTo>
                    <a:pt x="10795" y="571"/>
                  </a:lnTo>
                  <a:lnTo>
                    <a:pt x="12946" y="2238"/>
                  </a:lnTo>
                  <a:lnTo>
                    <a:pt x="14832" y="3554"/>
                  </a:lnTo>
                  <a:lnTo>
                    <a:pt x="16017" y="4871"/>
                  </a:lnTo>
                  <a:lnTo>
                    <a:pt x="17026" y="6494"/>
                  </a:lnTo>
                  <a:lnTo>
                    <a:pt x="17948" y="8337"/>
                  </a:lnTo>
                  <a:lnTo>
                    <a:pt x="18431" y="10926"/>
                  </a:lnTo>
                  <a:lnTo>
                    <a:pt x="18957" y="13691"/>
                  </a:lnTo>
                  <a:lnTo>
                    <a:pt x="18957" y="13779"/>
                  </a:lnTo>
                  <a:lnTo>
                    <a:pt x="19308" y="14174"/>
                  </a:lnTo>
                  <a:lnTo>
                    <a:pt x="19396" y="14217"/>
                  </a:lnTo>
                  <a:lnTo>
                    <a:pt x="20800" y="14568"/>
                  </a:lnTo>
                  <a:lnTo>
                    <a:pt x="20844" y="14568"/>
                  </a:lnTo>
                  <a:lnTo>
                    <a:pt x="21941" y="14612"/>
                  </a:lnTo>
                  <a:lnTo>
                    <a:pt x="25364" y="15227"/>
                  </a:lnTo>
                  <a:lnTo>
                    <a:pt x="25583" y="15358"/>
                  </a:lnTo>
                  <a:lnTo>
                    <a:pt x="25671" y="15622"/>
                  </a:lnTo>
                  <a:lnTo>
                    <a:pt x="25583" y="16368"/>
                  </a:lnTo>
                  <a:lnTo>
                    <a:pt x="25408" y="16631"/>
                  </a:lnTo>
                  <a:lnTo>
                    <a:pt x="24969" y="16894"/>
                  </a:lnTo>
                  <a:lnTo>
                    <a:pt x="23916" y="17026"/>
                  </a:lnTo>
                  <a:lnTo>
                    <a:pt x="23872" y="17070"/>
                  </a:lnTo>
                  <a:lnTo>
                    <a:pt x="19659" y="18693"/>
                  </a:lnTo>
                  <a:lnTo>
                    <a:pt x="19615" y="18693"/>
                  </a:lnTo>
                  <a:lnTo>
                    <a:pt x="19133" y="19044"/>
                  </a:lnTo>
                  <a:lnTo>
                    <a:pt x="17772" y="19659"/>
                  </a:lnTo>
                  <a:lnTo>
                    <a:pt x="13165" y="21370"/>
                  </a:lnTo>
                  <a:lnTo>
                    <a:pt x="11805" y="21940"/>
                  </a:lnTo>
                  <a:lnTo>
                    <a:pt x="11278" y="21853"/>
                  </a:lnTo>
                  <a:lnTo>
                    <a:pt x="10093" y="21370"/>
                  </a:lnTo>
                  <a:lnTo>
                    <a:pt x="8075" y="20492"/>
                  </a:lnTo>
                  <a:lnTo>
                    <a:pt x="5661" y="19439"/>
                  </a:lnTo>
                  <a:lnTo>
                    <a:pt x="878" y="17377"/>
                  </a:lnTo>
                  <a:lnTo>
                    <a:pt x="483" y="16543"/>
                  </a:lnTo>
                  <a:lnTo>
                    <a:pt x="396" y="16236"/>
                  </a:lnTo>
                  <a:lnTo>
                    <a:pt x="352" y="15885"/>
                  </a:lnTo>
                  <a:lnTo>
                    <a:pt x="352" y="15534"/>
                  </a:lnTo>
                  <a:lnTo>
                    <a:pt x="396" y="15183"/>
                  </a:lnTo>
                  <a:lnTo>
                    <a:pt x="440" y="14832"/>
                  </a:lnTo>
                  <a:lnTo>
                    <a:pt x="571" y="14481"/>
                  </a:lnTo>
                  <a:lnTo>
                    <a:pt x="834" y="13822"/>
                  </a:lnTo>
                  <a:lnTo>
                    <a:pt x="1186" y="13120"/>
                  </a:lnTo>
                  <a:lnTo>
                    <a:pt x="1580" y="12462"/>
                  </a:lnTo>
                  <a:lnTo>
                    <a:pt x="2458" y="11190"/>
                  </a:lnTo>
                  <a:lnTo>
                    <a:pt x="3116" y="10312"/>
                  </a:lnTo>
                  <a:lnTo>
                    <a:pt x="3380" y="9873"/>
                  </a:lnTo>
                  <a:lnTo>
                    <a:pt x="3643" y="9434"/>
                  </a:lnTo>
                  <a:lnTo>
                    <a:pt x="4915" y="6889"/>
                  </a:lnTo>
                  <a:lnTo>
                    <a:pt x="4915" y="6846"/>
                  </a:lnTo>
                  <a:lnTo>
                    <a:pt x="5617" y="4388"/>
                  </a:lnTo>
                  <a:lnTo>
                    <a:pt x="6144" y="2326"/>
                  </a:lnTo>
                  <a:lnTo>
                    <a:pt x="6890" y="1492"/>
                  </a:lnTo>
                  <a:lnTo>
                    <a:pt x="8382" y="966"/>
                  </a:lnTo>
                  <a:lnTo>
                    <a:pt x="8470" y="922"/>
                  </a:lnTo>
                  <a:lnTo>
                    <a:pt x="8909" y="351"/>
                  </a:lnTo>
                  <a:close/>
                  <a:moveTo>
                    <a:pt x="8865" y="0"/>
                  </a:moveTo>
                  <a:lnTo>
                    <a:pt x="8777" y="44"/>
                  </a:lnTo>
                  <a:lnTo>
                    <a:pt x="8733" y="88"/>
                  </a:lnTo>
                  <a:lnTo>
                    <a:pt x="8206" y="658"/>
                  </a:lnTo>
                  <a:lnTo>
                    <a:pt x="6758" y="1185"/>
                  </a:lnTo>
                  <a:lnTo>
                    <a:pt x="6671" y="1229"/>
                  </a:lnTo>
                  <a:lnTo>
                    <a:pt x="5837" y="2150"/>
                  </a:lnTo>
                  <a:lnTo>
                    <a:pt x="5793" y="2194"/>
                  </a:lnTo>
                  <a:lnTo>
                    <a:pt x="5310" y="4300"/>
                  </a:lnTo>
                  <a:lnTo>
                    <a:pt x="4608" y="6758"/>
                  </a:lnTo>
                  <a:lnTo>
                    <a:pt x="3336" y="9303"/>
                  </a:lnTo>
                  <a:lnTo>
                    <a:pt x="3072" y="9698"/>
                  </a:lnTo>
                  <a:lnTo>
                    <a:pt x="2809" y="10093"/>
                  </a:lnTo>
                  <a:lnTo>
                    <a:pt x="2195" y="11014"/>
                  </a:lnTo>
                  <a:lnTo>
                    <a:pt x="1712" y="11672"/>
                  </a:lnTo>
                  <a:lnTo>
                    <a:pt x="1229" y="12331"/>
                  </a:lnTo>
                  <a:lnTo>
                    <a:pt x="834" y="13033"/>
                  </a:lnTo>
                  <a:lnTo>
                    <a:pt x="483" y="13735"/>
                  </a:lnTo>
                  <a:lnTo>
                    <a:pt x="176" y="14437"/>
                  </a:lnTo>
                  <a:lnTo>
                    <a:pt x="89" y="14832"/>
                  </a:lnTo>
                  <a:lnTo>
                    <a:pt x="45" y="15183"/>
                  </a:lnTo>
                  <a:lnTo>
                    <a:pt x="1" y="15534"/>
                  </a:lnTo>
                  <a:lnTo>
                    <a:pt x="1" y="15929"/>
                  </a:lnTo>
                  <a:lnTo>
                    <a:pt x="89" y="16280"/>
                  </a:lnTo>
                  <a:lnTo>
                    <a:pt x="176" y="16675"/>
                  </a:lnTo>
                  <a:lnTo>
                    <a:pt x="176" y="16719"/>
                  </a:lnTo>
                  <a:lnTo>
                    <a:pt x="615" y="17596"/>
                  </a:lnTo>
                  <a:lnTo>
                    <a:pt x="703" y="17684"/>
                  </a:lnTo>
                  <a:lnTo>
                    <a:pt x="5530" y="19746"/>
                  </a:lnTo>
                  <a:lnTo>
                    <a:pt x="7899" y="20843"/>
                  </a:lnTo>
                  <a:lnTo>
                    <a:pt x="9962" y="21721"/>
                  </a:lnTo>
                  <a:lnTo>
                    <a:pt x="11190" y="22160"/>
                  </a:lnTo>
                  <a:lnTo>
                    <a:pt x="11190" y="22204"/>
                  </a:lnTo>
                  <a:lnTo>
                    <a:pt x="11805" y="22291"/>
                  </a:lnTo>
                  <a:lnTo>
                    <a:pt x="11892" y="22291"/>
                  </a:lnTo>
                  <a:lnTo>
                    <a:pt x="13297" y="21721"/>
                  </a:lnTo>
                  <a:lnTo>
                    <a:pt x="17904" y="20010"/>
                  </a:lnTo>
                  <a:lnTo>
                    <a:pt x="19308" y="19351"/>
                  </a:lnTo>
                  <a:lnTo>
                    <a:pt x="19835" y="19000"/>
                  </a:lnTo>
                  <a:lnTo>
                    <a:pt x="23960" y="17377"/>
                  </a:lnTo>
                  <a:lnTo>
                    <a:pt x="25057" y="17245"/>
                  </a:lnTo>
                  <a:lnTo>
                    <a:pt x="25100" y="17201"/>
                  </a:lnTo>
                  <a:lnTo>
                    <a:pt x="25627" y="16938"/>
                  </a:lnTo>
                  <a:lnTo>
                    <a:pt x="25671" y="16850"/>
                  </a:lnTo>
                  <a:lnTo>
                    <a:pt x="25890" y="16499"/>
                  </a:lnTo>
                  <a:lnTo>
                    <a:pt x="25934" y="16411"/>
                  </a:lnTo>
                  <a:lnTo>
                    <a:pt x="26022" y="15622"/>
                  </a:lnTo>
                  <a:lnTo>
                    <a:pt x="26022" y="15490"/>
                  </a:lnTo>
                  <a:lnTo>
                    <a:pt x="25846" y="15183"/>
                  </a:lnTo>
                  <a:lnTo>
                    <a:pt x="25803" y="15139"/>
                  </a:lnTo>
                  <a:lnTo>
                    <a:pt x="25539" y="14919"/>
                  </a:lnTo>
                  <a:lnTo>
                    <a:pt x="25451" y="14876"/>
                  </a:lnTo>
                  <a:lnTo>
                    <a:pt x="21985" y="14261"/>
                  </a:lnTo>
                  <a:lnTo>
                    <a:pt x="20844" y="14217"/>
                  </a:lnTo>
                  <a:lnTo>
                    <a:pt x="19528" y="13866"/>
                  </a:lnTo>
                  <a:lnTo>
                    <a:pt x="19264" y="13603"/>
                  </a:lnTo>
                  <a:lnTo>
                    <a:pt x="18782" y="10882"/>
                  </a:lnTo>
                  <a:lnTo>
                    <a:pt x="18299" y="8250"/>
                  </a:lnTo>
                  <a:lnTo>
                    <a:pt x="18255" y="8162"/>
                  </a:lnTo>
                  <a:lnTo>
                    <a:pt x="17334" y="6319"/>
                  </a:lnTo>
                  <a:lnTo>
                    <a:pt x="16324" y="4651"/>
                  </a:lnTo>
                  <a:lnTo>
                    <a:pt x="16280" y="4651"/>
                  </a:lnTo>
                  <a:lnTo>
                    <a:pt x="15052" y="3291"/>
                  </a:lnTo>
                  <a:lnTo>
                    <a:pt x="13165" y="1975"/>
                  </a:lnTo>
                  <a:lnTo>
                    <a:pt x="11015" y="307"/>
                  </a:lnTo>
                  <a:lnTo>
                    <a:pt x="10971" y="263"/>
                  </a:lnTo>
                  <a:lnTo>
                    <a:pt x="10357" y="44"/>
                  </a:lnTo>
                  <a:lnTo>
                    <a:pt x="1026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7" name="Google Shape;5467;p168"/>
            <p:cNvSpPr/>
            <p:nvPr/>
          </p:nvSpPr>
          <p:spPr>
            <a:xfrm>
              <a:off x="5262425" y="3874975"/>
              <a:ext cx="889700" cy="781075"/>
            </a:xfrm>
            <a:custGeom>
              <a:avLst/>
              <a:gdLst/>
              <a:ahLst/>
              <a:cxnLst/>
              <a:rect l="l" t="t" r="r" b="b"/>
              <a:pathLst>
                <a:path w="35588" h="31243" extrusionOk="0">
                  <a:moveTo>
                    <a:pt x="16807" y="351"/>
                  </a:moveTo>
                  <a:lnTo>
                    <a:pt x="17070" y="658"/>
                  </a:lnTo>
                  <a:lnTo>
                    <a:pt x="17509" y="1404"/>
                  </a:lnTo>
                  <a:lnTo>
                    <a:pt x="18431" y="3467"/>
                  </a:lnTo>
                  <a:lnTo>
                    <a:pt x="18475" y="3554"/>
                  </a:lnTo>
                  <a:lnTo>
                    <a:pt x="19879" y="4344"/>
                  </a:lnTo>
                  <a:lnTo>
                    <a:pt x="21766" y="5968"/>
                  </a:lnTo>
                  <a:lnTo>
                    <a:pt x="23784" y="7811"/>
                  </a:lnTo>
                  <a:lnTo>
                    <a:pt x="25627" y="10092"/>
                  </a:lnTo>
                  <a:lnTo>
                    <a:pt x="27689" y="13427"/>
                  </a:lnTo>
                  <a:lnTo>
                    <a:pt x="28128" y="15490"/>
                  </a:lnTo>
                  <a:lnTo>
                    <a:pt x="28567" y="18298"/>
                  </a:lnTo>
                  <a:lnTo>
                    <a:pt x="28918" y="19746"/>
                  </a:lnTo>
                  <a:lnTo>
                    <a:pt x="28962" y="19834"/>
                  </a:lnTo>
                  <a:lnTo>
                    <a:pt x="29489" y="20273"/>
                  </a:lnTo>
                  <a:lnTo>
                    <a:pt x="29576" y="20317"/>
                  </a:lnTo>
                  <a:lnTo>
                    <a:pt x="30761" y="20536"/>
                  </a:lnTo>
                  <a:lnTo>
                    <a:pt x="32955" y="20931"/>
                  </a:lnTo>
                  <a:lnTo>
                    <a:pt x="35237" y="21852"/>
                  </a:lnTo>
                  <a:lnTo>
                    <a:pt x="35193" y="21940"/>
                  </a:lnTo>
                  <a:lnTo>
                    <a:pt x="34842" y="22511"/>
                  </a:lnTo>
                  <a:lnTo>
                    <a:pt x="34272" y="24046"/>
                  </a:lnTo>
                  <a:lnTo>
                    <a:pt x="33877" y="24661"/>
                  </a:lnTo>
                  <a:lnTo>
                    <a:pt x="33350" y="25012"/>
                  </a:lnTo>
                  <a:lnTo>
                    <a:pt x="31024" y="25319"/>
                  </a:lnTo>
                  <a:lnTo>
                    <a:pt x="30980" y="25319"/>
                  </a:lnTo>
                  <a:lnTo>
                    <a:pt x="28172" y="26372"/>
                  </a:lnTo>
                  <a:lnTo>
                    <a:pt x="28128" y="26372"/>
                  </a:lnTo>
                  <a:lnTo>
                    <a:pt x="26636" y="27557"/>
                  </a:lnTo>
                  <a:lnTo>
                    <a:pt x="24223" y="28654"/>
                  </a:lnTo>
                  <a:lnTo>
                    <a:pt x="21941" y="29575"/>
                  </a:lnTo>
                  <a:lnTo>
                    <a:pt x="20361" y="30234"/>
                  </a:lnTo>
                  <a:lnTo>
                    <a:pt x="19220" y="30716"/>
                  </a:lnTo>
                  <a:lnTo>
                    <a:pt x="18826" y="30848"/>
                  </a:lnTo>
                  <a:lnTo>
                    <a:pt x="18475" y="30892"/>
                  </a:lnTo>
                  <a:lnTo>
                    <a:pt x="18167" y="30848"/>
                  </a:lnTo>
                  <a:lnTo>
                    <a:pt x="17816" y="30760"/>
                  </a:lnTo>
                  <a:lnTo>
                    <a:pt x="17421" y="30628"/>
                  </a:lnTo>
                  <a:lnTo>
                    <a:pt x="16895" y="30409"/>
                  </a:lnTo>
                  <a:lnTo>
                    <a:pt x="16105" y="30058"/>
                  </a:lnTo>
                  <a:lnTo>
                    <a:pt x="15096" y="29619"/>
                  </a:lnTo>
                  <a:lnTo>
                    <a:pt x="13779" y="29137"/>
                  </a:lnTo>
                  <a:lnTo>
                    <a:pt x="12068" y="28566"/>
                  </a:lnTo>
                  <a:lnTo>
                    <a:pt x="9303" y="27952"/>
                  </a:lnTo>
                  <a:lnTo>
                    <a:pt x="9303" y="27908"/>
                  </a:lnTo>
                  <a:lnTo>
                    <a:pt x="9260" y="27952"/>
                  </a:lnTo>
                  <a:lnTo>
                    <a:pt x="7592" y="28303"/>
                  </a:lnTo>
                  <a:lnTo>
                    <a:pt x="5749" y="28171"/>
                  </a:lnTo>
                  <a:lnTo>
                    <a:pt x="5705" y="28171"/>
                  </a:lnTo>
                  <a:lnTo>
                    <a:pt x="4477" y="28347"/>
                  </a:lnTo>
                  <a:lnTo>
                    <a:pt x="4433" y="28347"/>
                  </a:lnTo>
                  <a:lnTo>
                    <a:pt x="966" y="29531"/>
                  </a:lnTo>
                  <a:lnTo>
                    <a:pt x="747" y="29400"/>
                  </a:lnTo>
                  <a:lnTo>
                    <a:pt x="352" y="28610"/>
                  </a:lnTo>
                  <a:lnTo>
                    <a:pt x="396" y="27952"/>
                  </a:lnTo>
                  <a:lnTo>
                    <a:pt x="615" y="26855"/>
                  </a:lnTo>
                  <a:lnTo>
                    <a:pt x="1405" y="25538"/>
                  </a:lnTo>
                  <a:lnTo>
                    <a:pt x="2151" y="24836"/>
                  </a:lnTo>
                  <a:lnTo>
                    <a:pt x="4038" y="24222"/>
                  </a:lnTo>
                  <a:lnTo>
                    <a:pt x="5530" y="24924"/>
                  </a:lnTo>
                  <a:lnTo>
                    <a:pt x="5661" y="24924"/>
                  </a:lnTo>
                  <a:lnTo>
                    <a:pt x="6144" y="24792"/>
                  </a:lnTo>
                  <a:lnTo>
                    <a:pt x="6188" y="24749"/>
                  </a:lnTo>
                  <a:lnTo>
                    <a:pt x="6583" y="24485"/>
                  </a:lnTo>
                  <a:lnTo>
                    <a:pt x="6627" y="24441"/>
                  </a:lnTo>
                  <a:lnTo>
                    <a:pt x="6890" y="24003"/>
                  </a:lnTo>
                  <a:lnTo>
                    <a:pt x="6890" y="23915"/>
                  </a:lnTo>
                  <a:lnTo>
                    <a:pt x="6846" y="23037"/>
                  </a:lnTo>
                  <a:lnTo>
                    <a:pt x="6715" y="22291"/>
                  </a:lnTo>
                  <a:lnTo>
                    <a:pt x="6846" y="21501"/>
                  </a:lnTo>
                  <a:lnTo>
                    <a:pt x="7855" y="19132"/>
                  </a:lnTo>
                  <a:lnTo>
                    <a:pt x="10269" y="15621"/>
                  </a:lnTo>
                  <a:lnTo>
                    <a:pt x="10269" y="15578"/>
                  </a:lnTo>
                  <a:lnTo>
                    <a:pt x="11278" y="13735"/>
                  </a:lnTo>
                  <a:lnTo>
                    <a:pt x="11278" y="13647"/>
                  </a:lnTo>
                  <a:lnTo>
                    <a:pt x="11278" y="12813"/>
                  </a:lnTo>
                  <a:lnTo>
                    <a:pt x="12156" y="8995"/>
                  </a:lnTo>
                  <a:lnTo>
                    <a:pt x="12375" y="8469"/>
                  </a:lnTo>
                  <a:lnTo>
                    <a:pt x="13253" y="7547"/>
                  </a:lnTo>
                  <a:lnTo>
                    <a:pt x="14569" y="6670"/>
                  </a:lnTo>
                  <a:lnTo>
                    <a:pt x="15447" y="6319"/>
                  </a:lnTo>
                  <a:lnTo>
                    <a:pt x="15491" y="6275"/>
                  </a:lnTo>
                  <a:lnTo>
                    <a:pt x="15535" y="6187"/>
                  </a:lnTo>
                  <a:lnTo>
                    <a:pt x="15622" y="5880"/>
                  </a:lnTo>
                  <a:lnTo>
                    <a:pt x="15622" y="5836"/>
                  </a:lnTo>
                  <a:lnTo>
                    <a:pt x="15447" y="3598"/>
                  </a:lnTo>
                  <a:lnTo>
                    <a:pt x="15535" y="1843"/>
                  </a:lnTo>
                  <a:lnTo>
                    <a:pt x="15842" y="965"/>
                  </a:lnTo>
                  <a:lnTo>
                    <a:pt x="16456" y="395"/>
                  </a:lnTo>
                  <a:lnTo>
                    <a:pt x="16807" y="351"/>
                  </a:lnTo>
                  <a:close/>
                  <a:moveTo>
                    <a:pt x="16851" y="0"/>
                  </a:moveTo>
                  <a:lnTo>
                    <a:pt x="16368" y="88"/>
                  </a:lnTo>
                  <a:lnTo>
                    <a:pt x="16281" y="132"/>
                  </a:lnTo>
                  <a:lnTo>
                    <a:pt x="15578" y="746"/>
                  </a:lnTo>
                  <a:lnTo>
                    <a:pt x="15535" y="790"/>
                  </a:lnTo>
                  <a:lnTo>
                    <a:pt x="15183" y="1755"/>
                  </a:lnTo>
                  <a:lnTo>
                    <a:pt x="15183" y="1799"/>
                  </a:lnTo>
                  <a:lnTo>
                    <a:pt x="15096" y="3554"/>
                  </a:lnTo>
                  <a:lnTo>
                    <a:pt x="15096" y="3598"/>
                  </a:lnTo>
                  <a:lnTo>
                    <a:pt x="15271" y="5836"/>
                  </a:lnTo>
                  <a:lnTo>
                    <a:pt x="15227" y="6012"/>
                  </a:lnTo>
                  <a:lnTo>
                    <a:pt x="14438" y="6363"/>
                  </a:lnTo>
                  <a:lnTo>
                    <a:pt x="14394" y="6363"/>
                  </a:lnTo>
                  <a:lnTo>
                    <a:pt x="13033" y="7240"/>
                  </a:lnTo>
                  <a:lnTo>
                    <a:pt x="12989" y="7284"/>
                  </a:lnTo>
                  <a:lnTo>
                    <a:pt x="12112" y="8250"/>
                  </a:lnTo>
                  <a:lnTo>
                    <a:pt x="12068" y="8293"/>
                  </a:lnTo>
                  <a:lnTo>
                    <a:pt x="11849" y="8864"/>
                  </a:lnTo>
                  <a:lnTo>
                    <a:pt x="11805" y="8864"/>
                  </a:lnTo>
                  <a:lnTo>
                    <a:pt x="10971" y="12769"/>
                  </a:lnTo>
                  <a:lnTo>
                    <a:pt x="10927" y="12769"/>
                  </a:lnTo>
                  <a:lnTo>
                    <a:pt x="10927" y="13603"/>
                  </a:lnTo>
                  <a:lnTo>
                    <a:pt x="9962" y="15402"/>
                  </a:lnTo>
                  <a:lnTo>
                    <a:pt x="7548" y="18956"/>
                  </a:lnTo>
                  <a:lnTo>
                    <a:pt x="6539" y="21370"/>
                  </a:lnTo>
                  <a:lnTo>
                    <a:pt x="6495" y="21414"/>
                  </a:lnTo>
                  <a:lnTo>
                    <a:pt x="6364" y="22291"/>
                  </a:lnTo>
                  <a:lnTo>
                    <a:pt x="6364" y="22335"/>
                  </a:lnTo>
                  <a:lnTo>
                    <a:pt x="6495" y="23081"/>
                  </a:lnTo>
                  <a:lnTo>
                    <a:pt x="6539" y="23871"/>
                  </a:lnTo>
                  <a:lnTo>
                    <a:pt x="6320" y="24222"/>
                  </a:lnTo>
                  <a:lnTo>
                    <a:pt x="6012" y="24441"/>
                  </a:lnTo>
                  <a:lnTo>
                    <a:pt x="5618" y="24573"/>
                  </a:lnTo>
                  <a:lnTo>
                    <a:pt x="4126" y="23871"/>
                  </a:lnTo>
                  <a:lnTo>
                    <a:pt x="3994" y="23871"/>
                  </a:lnTo>
                  <a:lnTo>
                    <a:pt x="1975" y="24485"/>
                  </a:lnTo>
                  <a:lnTo>
                    <a:pt x="1932" y="24529"/>
                  </a:lnTo>
                  <a:lnTo>
                    <a:pt x="1142" y="25319"/>
                  </a:lnTo>
                  <a:lnTo>
                    <a:pt x="1142" y="25363"/>
                  </a:lnTo>
                  <a:lnTo>
                    <a:pt x="308" y="26723"/>
                  </a:lnTo>
                  <a:lnTo>
                    <a:pt x="308" y="26767"/>
                  </a:lnTo>
                  <a:lnTo>
                    <a:pt x="45" y="27908"/>
                  </a:lnTo>
                  <a:lnTo>
                    <a:pt x="1" y="28610"/>
                  </a:lnTo>
                  <a:lnTo>
                    <a:pt x="45" y="28698"/>
                  </a:lnTo>
                  <a:lnTo>
                    <a:pt x="484" y="29619"/>
                  </a:lnTo>
                  <a:lnTo>
                    <a:pt x="527" y="29663"/>
                  </a:lnTo>
                  <a:lnTo>
                    <a:pt x="835" y="29839"/>
                  </a:lnTo>
                  <a:lnTo>
                    <a:pt x="922" y="29883"/>
                  </a:lnTo>
                  <a:lnTo>
                    <a:pt x="1010" y="29883"/>
                  </a:lnTo>
                  <a:lnTo>
                    <a:pt x="4564" y="28654"/>
                  </a:lnTo>
                  <a:lnTo>
                    <a:pt x="5705" y="28522"/>
                  </a:lnTo>
                  <a:lnTo>
                    <a:pt x="7592" y="28654"/>
                  </a:lnTo>
                  <a:lnTo>
                    <a:pt x="7636" y="28654"/>
                  </a:lnTo>
                  <a:lnTo>
                    <a:pt x="9303" y="28303"/>
                  </a:lnTo>
                  <a:lnTo>
                    <a:pt x="11980" y="28917"/>
                  </a:lnTo>
                  <a:lnTo>
                    <a:pt x="13648" y="29488"/>
                  </a:lnTo>
                  <a:lnTo>
                    <a:pt x="14964" y="29970"/>
                  </a:lnTo>
                  <a:lnTo>
                    <a:pt x="15973" y="30365"/>
                  </a:lnTo>
                  <a:lnTo>
                    <a:pt x="16763" y="30716"/>
                  </a:lnTo>
                  <a:lnTo>
                    <a:pt x="17685" y="31111"/>
                  </a:lnTo>
                  <a:lnTo>
                    <a:pt x="18080" y="31199"/>
                  </a:lnTo>
                  <a:lnTo>
                    <a:pt x="18387" y="31243"/>
                  </a:lnTo>
                  <a:lnTo>
                    <a:pt x="18782" y="31199"/>
                  </a:lnTo>
                  <a:lnTo>
                    <a:pt x="19220" y="31067"/>
                  </a:lnTo>
                  <a:lnTo>
                    <a:pt x="19791" y="30848"/>
                  </a:lnTo>
                  <a:lnTo>
                    <a:pt x="20493" y="30541"/>
                  </a:lnTo>
                  <a:lnTo>
                    <a:pt x="22073" y="29883"/>
                  </a:lnTo>
                  <a:lnTo>
                    <a:pt x="24355" y="29005"/>
                  </a:lnTo>
                  <a:lnTo>
                    <a:pt x="26812" y="27864"/>
                  </a:lnTo>
                  <a:lnTo>
                    <a:pt x="26856" y="27820"/>
                  </a:lnTo>
                  <a:lnTo>
                    <a:pt x="28348" y="26679"/>
                  </a:lnTo>
                  <a:lnTo>
                    <a:pt x="31112" y="25670"/>
                  </a:lnTo>
                  <a:lnTo>
                    <a:pt x="33438" y="25363"/>
                  </a:lnTo>
                  <a:lnTo>
                    <a:pt x="33526" y="25363"/>
                  </a:lnTo>
                  <a:lnTo>
                    <a:pt x="34096" y="24968"/>
                  </a:lnTo>
                  <a:lnTo>
                    <a:pt x="34140" y="24924"/>
                  </a:lnTo>
                  <a:lnTo>
                    <a:pt x="34579" y="24222"/>
                  </a:lnTo>
                  <a:lnTo>
                    <a:pt x="34623" y="24178"/>
                  </a:lnTo>
                  <a:lnTo>
                    <a:pt x="35149" y="22686"/>
                  </a:lnTo>
                  <a:lnTo>
                    <a:pt x="35500" y="22072"/>
                  </a:lnTo>
                  <a:lnTo>
                    <a:pt x="35500" y="22028"/>
                  </a:lnTo>
                  <a:lnTo>
                    <a:pt x="35588" y="21765"/>
                  </a:lnTo>
                  <a:lnTo>
                    <a:pt x="35588" y="21677"/>
                  </a:lnTo>
                  <a:lnTo>
                    <a:pt x="35500" y="21589"/>
                  </a:lnTo>
                  <a:lnTo>
                    <a:pt x="33087" y="20580"/>
                  </a:lnTo>
                  <a:lnTo>
                    <a:pt x="33043" y="20580"/>
                  </a:lnTo>
                  <a:lnTo>
                    <a:pt x="30849" y="20185"/>
                  </a:lnTo>
                  <a:lnTo>
                    <a:pt x="29664" y="20009"/>
                  </a:lnTo>
                  <a:lnTo>
                    <a:pt x="29225" y="19615"/>
                  </a:lnTo>
                  <a:lnTo>
                    <a:pt x="28918" y="18254"/>
                  </a:lnTo>
                  <a:lnTo>
                    <a:pt x="28479" y="15446"/>
                  </a:lnTo>
                  <a:lnTo>
                    <a:pt x="28040" y="13340"/>
                  </a:lnTo>
                  <a:lnTo>
                    <a:pt x="28040" y="13252"/>
                  </a:lnTo>
                  <a:lnTo>
                    <a:pt x="25934" y="9917"/>
                  </a:lnTo>
                  <a:lnTo>
                    <a:pt x="24091" y="7547"/>
                  </a:lnTo>
                  <a:lnTo>
                    <a:pt x="24047" y="7547"/>
                  </a:lnTo>
                  <a:lnTo>
                    <a:pt x="21985" y="5704"/>
                  </a:lnTo>
                  <a:lnTo>
                    <a:pt x="20098" y="4081"/>
                  </a:lnTo>
                  <a:lnTo>
                    <a:pt x="20054" y="4081"/>
                  </a:lnTo>
                  <a:lnTo>
                    <a:pt x="18738" y="3247"/>
                  </a:lnTo>
                  <a:lnTo>
                    <a:pt x="17816" y="1273"/>
                  </a:lnTo>
                  <a:lnTo>
                    <a:pt x="17378" y="439"/>
                  </a:lnTo>
                  <a:lnTo>
                    <a:pt x="17334" y="439"/>
                  </a:lnTo>
                  <a:lnTo>
                    <a:pt x="16983" y="44"/>
                  </a:lnTo>
                  <a:lnTo>
                    <a:pt x="1693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8" name="Google Shape;5468;p168"/>
            <p:cNvSpPr/>
            <p:nvPr/>
          </p:nvSpPr>
          <p:spPr>
            <a:xfrm>
              <a:off x="6038025" y="3987950"/>
              <a:ext cx="388375" cy="286350"/>
            </a:xfrm>
            <a:custGeom>
              <a:avLst/>
              <a:gdLst/>
              <a:ahLst/>
              <a:cxnLst/>
              <a:rect l="l" t="t" r="r" b="b"/>
              <a:pathLst>
                <a:path w="15535" h="11454" extrusionOk="0">
                  <a:moveTo>
                    <a:pt x="2545" y="352"/>
                  </a:moveTo>
                  <a:lnTo>
                    <a:pt x="5134" y="527"/>
                  </a:lnTo>
                  <a:lnTo>
                    <a:pt x="7504" y="1010"/>
                  </a:lnTo>
                  <a:lnTo>
                    <a:pt x="9786" y="1317"/>
                  </a:lnTo>
                  <a:lnTo>
                    <a:pt x="9830" y="1317"/>
                  </a:lnTo>
                  <a:lnTo>
                    <a:pt x="11760" y="1010"/>
                  </a:lnTo>
                  <a:lnTo>
                    <a:pt x="12813" y="1142"/>
                  </a:lnTo>
                  <a:lnTo>
                    <a:pt x="14130" y="1800"/>
                  </a:lnTo>
                  <a:lnTo>
                    <a:pt x="14569" y="2195"/>
                  </a:lnTo>
                  <a:lnTo>
                    <a:pt x="15139" y="3906"/>
                  </a:lnTo>
                  <a:lnTo>
                    <a:pt x="15183" y="4345"/>
                  </a:lnTo>
                  <a:lnTo>
                    <a:pt x="14481" y="5486"/>
                  </a:lnTo>
                  <a:lnTo>
                    <a:pt x="12857" y="7504"/>
                  </a:lnTo>
                  <a:lnTo>
                    <a:pt x="11936" y="8952"/>
                  </a:lnTo>
                  <a:lnTo>
                    <a:pt x="10356" y="10005"/>
                  </a:lnTo>
                  <a:lnTo>
                    <a:pt x="7855" y="11015"/>
                  </a:lnTo>
                  <a:lnTo>
                    <a:pt x="6758" y="11102"/>
                  </a:lnTo>
                  <a:lnTo>
                    <a:pt x="5924" y="11059"/>
                  </a:lnTo>
                  <a:lnTo>
                    <a:pt x="4520" y="10313"/>
                  </a:lnTo>
                  <a:lnTo>
                    <a:pt x="3072" y="9303"/>
                  </a:lnTo>
                  <a:lnTo>
                    <a:pt x="2721" y="8865"/>
                  </a:lnTo>
                  <a:lnTo>
                    <a:pt x="2326" y="6802"/>
                  </a:lnTo>
                  <a:lnTo>
                    <a:pt x="2282" y="6714"/>
                  </a:lnTo>
                  <a:lnTo>
                    <a:pt x="527" y="4082"/>
                  </a:lnTo>
                  <a:lnTo>
                    <a:pt x="351" y="3160"/>
                  </a:lnTo>
                  <a:lnTo>
                    <a:pt x="834" y="2063"/>
                  </a:lnTo>
                  <a:lnTo>
                    <a:pt x="1580" y="922"/>
                  </a:lnTo>
                  <a:lnTo>
                    <a:pt x="2019" y="527"/>
                  </a:lnTo>
                  <a:lnTo>
                    <a:pt x="2545" y="352"/>
                  </a:lnTo>
                  <a:close/>
                  <a:moveTo>
                    <a:pt x="2545" y="1"/>
                  </a:moveTo>
                  <a:lnTo>
                    <a:pt x="2458" y="45"/>
                  </a:lnTo>
                  <a:lnTo>
                    <a:pt x="1887" y="220"/>
                  </a:lnTo>
                  <a:lnTo>
                    <a:pt x="1843" y="264"/>
                  </a:lnTo>
                  <a:lnTo>
                    <a:pt x="1317" y="659"/>
                  </a:lnTo>
                  <a:lnTo>
                    <a:pt x="1273" y="703"/>
                  </a:lnTo>
                  <a:lnTo>
                    <a:pt x="527" y="1888"/>
                  </a:lnTo>
                  <a:lnTo>
                    <a:pt x="527" y="1931"/>
                  </a:lnTo>
                  <a:lnTo>
                    <a:pt x="44" y="3072"/>
                  </a:lnTo>
                  <a:lnTo>
                    <a:pt x="0" y="3204"/>
                  </a:lnTo>
                  <a:lnTo>
                    <a:pt x="176" y="4169"/>
                  </a:lnTo>
                  <a:lnTo>
                    <a:pt x="220" y="4257"/>
                  </a:lnTo>
                  <a:lnTo>
                    <a:pt x="1975" y="6890"/>
                  </a:lnTo>
                  <a:lnTo>
                    <a:pt x="2414" y="8952"/>
                  </a:lnTo>
                  <a:lnTo>
                    <a:pt x="2458" y="9040"/>
                  </a:lnTo>
                  <a:lnTo>
                    <a:pt x="2809" y="9523"/>
                  </a:lnTo>
                  <a:lnTo>
                    <a:pt x="2853" y="9567"/>
                  </a:lnTo>
                  <a:lnTo>
                    <a:pt x="4345" y="10620"/>
                  </a:lnTo>
                  <a:lnTo>
                    <a:pt x="5793" y="11366"/>
                  </a:lnTo>
                  <a:lnTo>
                    <a:pt x="5880" y="11410"/>
                  </a:lnTo>
                  <a:lnTo>
                    <a:pt x="6758" y="11453"/>
                  </a:lnTo>
                  <a:lnTo>
                    <a:pt x="7943" y="11322"/>
                  </a:lnTo>
                  <a:lnTo>
                    <a:pt x="7987" y="11322"/>
                  </a:lnTo>
                  <a:lnTo>
                    <a:pt x="10488" y="10313"/>
                  </a:lnTo>
                  <a:lnTo>
                    <a:pt x="10532" y="10313"/>
                  </a:lnTo>
                  <a:lnTo>
                    <a:pt x="12155" y="9216"/>
                  </a:lnTo>
                  <a:lnTo>
                    <a:pt x="12199" y="9172"/>
                  </a:lnTo>
                  <a:lnTo>
                    <a:pt x="13165" y="7724"/>
                  </a:lnTo>
                  <a:lnTo>
                    <a:pt x="14788" y="5705"/>
                  </a:lnTo>
                  <a:lnTo>
                    <a:pt x="15490" y="4476"/>
                  </a:lnTo>
                  <a:lnTo>
                    <a:pt x="15534" y="4389"/>
                  </a:lnTo>
                  <a:lnTo>
                    <a:pt x="15490" y="3862"/>
                  </a:lnTo>
                  <a:lnTo>
                    <a:pt x="15490" y="3818"/>
                  </a:lnTo>
                  <a:lnTo>
                    <a:pt x="14876" y="2063"/>
                  </a:lnTo>
                  <a:lnTo>
                    <a:pt x="14832" y="1975"/>
                  </a:lnTo>
                  <a:lnTo>
                    <a:pt x="14393" y="1536"/>
                  </a:lnTo>
                  <a:lnTo>
                    <a:pt x="14349" y="1493"/>
                  </a:lnTo>
                  <a:lnTo>
                    <a:pt x="12945" y="834"/>
                  </a:lnTo>
                  <a:lnTo>
                    <a:pt x="12901" y="791"/>
                  </a:lnTo>
                  <a:lnTo>
                    <a:pt x="11804" y="659"/>
                  </a:lnTo>
                  <a:lnTo>
                    <a:pt x="11760" y="659"/>
                  </a:lnTo>
                  <a:lnTo>
                    <a:pt x="9830" y="966"/>
                  </a:lnTo>
                  <a:lnTo>
                    <a:pt x="7548" y="659"/>
                  </a:lnTo>
                  <a:lnTo>
                    <a:pt x="5178" y="176"/>
                  </a:lnTo>
                  <a:lnTo>
                    <a:pt x="254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9" name="Google Shape;5469;p168"/>
            <p:cNvSpPr/>
            <p:nvPr/>
          </p:nvSpPr>
          <p:spPr>
            <a:xfrm>
              <a:off x="6096175" y="1773100"/>
              <a:ext cx="942350" cy="1522675"/>
            </a:xfrm>
            <a:custGeom>
              <a:avLst/>
              <a:gdLst/>
              <a:ahLst/>
              <a:cxnLst/>
              <a:rect l="l" t="t" r="r" b="b"/>
              <a:pathLst>
                <a:path w="37694" h="60907" extrusionOk="0">
                  <a:moveTo>
                    <a:pt x="35982" y="0"/>
                  </a:moveTo>
                  <a:lnTo>
                    <a:pt x="35938" y="44"/>
                  </a:lnTo>
                  <a:lnTo>
                    <a:pt x="35894" y="88"/>
                  </a:lnTo>
                  <a:lnTo>
                    <a:pt x="35894" y="176"/>
                  </a:lnTo>
                  <a:lnTo>
                    <a:pt x="35894" y="220"/>
                  </a:lnTo>
                  <a:lnTo>
                    <a:pt x="35938" y="307"/>
                  </a:lnTo>
                  <a:lnTo>
                    <a:pt x="36070" y="395"/>
                  </a:lnTo>
                  <a:lnTo>
                    <a:pt x="37079" y="1975"/>
                  </a:lnTo>
                  <a:lnTo>
                    <a:pt x="37298" y="2765"/>
                  </a:lnTo>
                  <a:lnTo>
                    <a:pt x="37342" y="3598"/>
                  </a:lnTo>
                  <a:lnTo>
                    <a:pt x="37035" y="5529"/>
                  </a:lnTo>
                  <a:lnTo>
                    <a:pt x="37035" y="5573"/>
                  </a:lnTo>
                  <a:lnTo>
                    <a:pt x="36904" y="8820"/>
                  </a:lnTo>
                  <a:lnTo>
                    <a:pt x="36640" y="9829"/>
                  </a:lnTo>
                  <a:lnTo>
                    <a:pt x="35850" y="11760"/>
                  </a:lnTo>
                  <a:lnTo>
                    <a:pt x="34578" y="14569"/>
                  </a:lnTo>
                  <a:lnTo>
                    <a:pt x="33393" y="17026"/>
                  </a:lnTo>
                  <a:lnTo>
                    <a:pt x="31111" y="20405"/>
                  </a:lnTo>
                  <a:lnTo>
                    <a:pt x="31111" y="20536"/>
                  </a:lnTo>
                  <a:lnTo>
                    <a:pt x="31155" y="20624"/>
                  </a:lnTo>
                  <a:lnTo>
                    <a:pt x="31506" y="21063"/>
                  </a:lnTo>
                  <a:lnTo>
                    <a:pt x="32472" y="22511"/>
                  </a:lnTo>
                  <a:lnTo>
                    <a:pt x="32867" y="24573"/>
                  </a:lnTo>
                  <a:lnTo>
                    <a:pt x="33525" y="26767"/>
                  </a:lnTo>
                  <a:lnTo>
                    <a:pt x="33613" y="28523"/>
                  </a:lnTo>
                  <a:lnTo>
                    <a:pt x="33656" y="31638"/>
                  </a:lnTo>
                  <a:lnTo>
                    <a:pt x="33656" y="35368"/>
                  </a:lnTo>
                  <a:lnTo>
                    <a:pt x="33437" y="38088"/>
                  </a:lnTo>
                  <a:lnTo>
                    <a:pt x="33130" y="38922"/>
                  </a:lnTo>
                  <a:lnTo>
                    <a:pt x="30804" y="41774"/>
                  </a:lnTo>
                  <a:lnTo>
                    <a:pt x="28391" y="43442"/>
                  </a:lnTo>
                  <a:lnTo>
                    <a:pt x="25495" y="44978"/>
                  </a:lnTo>
                  <a:lnTo>
                    <a:pt x="23301" y="46119"/>
                  </a:lnTo>
                  <a:lnTo>
                    <a:pt x="20097" y="47874"/>
                  </a:lnTo>
                  <a:lnTo>
                    <a:pt x="16894" y="49936"/>
                  </a:lnTo>
                  <a:lnTo>
                    <a:pt x="16016" y="50726"/>
                  </a:lnTo>
                  <a:lnTo>
                    <a:pt x="14042" y="51516"/>
                  </a:lnTo>
                  <a:lnTo>
                    <a:pt x="13998" y="51516"/>
                  </a:lnTo>
                  <a:lnTo>
                    <a:pt x="12682" y="52306"/>
                  </a:lnTo>
                  <a:lnTo>
                    <a:pt x="12638" y="52306"/>
                  </a:lnTo>
                  <a:lnTo>
                    <a:pt x="11146" y="53490"/>
                  </a:lnTo>
                  <a:lnTo>
                    <a:pt x="9127" y="54500"/>
                  </a:lnTo>
                  <a:lnTo>
                    <a:pt x="5222" y="56694"/>
                  </a:lnTo>
                  <a:lnTo>
                    <a:pt x="3335" y="58098"/>
                  </a:lnTo>
                  <a:lnTo>
                    <a:pt x="88" y="60599"/>
                  </a:lnTo>
                  <a:lnTo>
                    <a:pt x="44" y="60643"/>
                  </a:lnTo>
                  <a:lnTo>
                    <a:pt x="0" y="60731"/>
                  </a:lnTo>
                  <a:lnTo>
                    <a:pt x="0" y="60775"/>
                  </a:lnTo>
                  <a:lnTo>
                    <a:pt x="44" y="60862"/>
                  </a:lnTo>
                  <a:lnTo>
                    <a:pt x="88" y="60906"/>
                  </a:lnTo>
                  <a:lnTo>
                    <a:pt x="307" y="60906"/>
                  </a:lnTo>
                  <a:lnTo>
                    <a:pt x="3554" y="58405"/>
                  </a:lnTo>
                  <a:lnTo>
                    <a:pt x="5397" y="56957"/>
                  </a:lnTo>
                  <a:lnTo>
                    <a:pt x="9303" y="54807"/>
                  </a:lnTo>
                  <a:lnTo>
                    <a:pt x="11277" y="53798"/>
                  </a:lnTo>
                  <a:lnTo>
                    <a:pt x="11321" y="53754"/>
                  </a:lnTo>
                  <a:lnTo>
                    <a:pt x="12857" y="52613"/>
                  </a:lnTo>
                  <a:lnTo>
                    <a:pt x="14173" y="51823"/>
                  </a:lnTo>
                  <a:lnTo>
                    <a:pt x="16148" y="51033"/>
                  </a:lnTo>
                  <a:lnTo>
                    <a:pt x="16192" y="50989"/>
                  </a:lnTo>
                  <a:lnTo>
                    <a:pt x="17113" y="50243"/>
                  </a:lnTo>
                  <a:lnTo>
                    <a:pt x="20273" y="48181"/>
                  </a:lnTo>
                  <a:lnTo>
                    <a:pt x="23476" y="46426"/>
                  </a:lnTo>
                  <a:lnTo>
                    <a:pt x="25626" y="45285"/>
                  </a:lnTo>
                  <a:lnTo>
                    <a:pt x="28566" y="43749"/>
                  </a:lnTo>
                  <a:lnTo>
                    <a:pt x="31024" y="42038"/>
                  </a:lnTo>
                  <a:lnTo>
                    <a:pt x="31067" y="41994"/>
                  </a:lnTo>
                  <a:lnTo>
                    <a:pt x="33437" y="39098"/>
                  </a:lnTo>
                  <a:lnTo>
                    <a:pt x="33437" y="39054"/>
                  </a:lnTo>
                  <a:lnTo>
                    <a:pt x="33788" y="38176"/>
                  </a:lnTo>
                  <a:lnTo>
                    <a:pt x="33788" y="38132"/>
                  </a:lnTo>
                  <a:lnTo>
                    <a:pt x="34007" y="35368"/>
                  </a:lnTo>
                  <a:lnTo>
                    <a:pt x="34007" y="31638"/>
                  </a:lnTo>
                  <a:lnTo>
                    <a:pt x="33964" y="28523"/>
                  </a:lnTo>
                  <a:lnTo>
                    <a:pt x="33876" y="26723"/>
                  </a:lnTo>
                  <a:lnTo>
                    <a:pt x="33218" y="24486"/>
                  </a:lnTo>
                  <a:lnTo>
                    <a:pt x="32823" y="22379"/>
                  </a:lnTo>
                  <a:lnTo>
                    <a:pt x="32779" y="22335"/>
                  </a:lnTo>
                  <a:lnTo>
                    <a:pt x="31813" y="20887"/>
                  </a:lnTo>
                  <a:lnTo>
                    <a:pt x="31813" y="20843"/>
                  </a:lnTo>
                  <a:lnTo>
                    <a:pt x="31506" y="20492"/>
                  </a:lnTo>
                  <a:lnTo>
                    <a:pt x="33700" y="17201"/>
                  </a:lnTo>
                  <a:lnTo>
                    <a:pt x="34885" y="14744"/>
                  </a:lnTo>
                  <a:lnTo>
                    <a:pt x="36201" y="11892"/>
                  </a:lnTo>
                  <a:lnTo>
                    <a:pt x="36991" y="9961"/>
                  </a:lnTo>
                  <a:lnTo>
                    <a:pt x="36991" y="9917"/>
                  </a:lnTo>
                  <a:lnTo>
                    <a:pt x="37255" y="8908"/>
                  </a:lnTo>
                  <a:lnTo>
                    <a:pt x="37255" y="8864"/>
                  </a:lnTo>
                  <a:lnTo>
                    <a:pt x="37386" y="5573"/>
                  </a:lnTo>
                  <a:lnTo>
                    <a:pt x="37693" y="3642"/>
                  </a:lnTo>
                  <a:lnTo>
                    <a:pt x="37693" y="3598"/>
                  </a:lnTo>
                  <a:lnTo>
                    <a:pt x="37650" y="2721"/>
                  </a:lnTo>
                  <a:lnTo>
                    <a:pt x="37650" y="2677"/>
                  </a:lnTo>
                  <a:lnTo>
                    <a:pt x="37386" y="1843"/>
                  </a:lnTo>
                  <a:lnTo>
                    <a:pt x="37386" y="1799"/>
                  </a:lnTo>
                  <a:lnTo>
                    <a:pt x="36377" y="220"/>
                  </a:lnTo>
                  <a:lnTo>
                    <a:pt x="36333" y="176"/>
                  </a:lnTo>
                  <a:lnTo>
                    <a:pt x="36158" y="44"/>
                  </a:lnTo>
                  <a:lnTo>
                    <a:pt x="3611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0" name="Google Shape;5470;p168"/>
            <p:cNvSpPr/>
            <p:nvPr/>
          </p:nvSpPr>
          <p:spPr>
            <a:xfrm>
              <a:off x="6123600" y="1816975"/>
              <a:ext cx="957700" cy="1504025"/>
            </a:xfrm>
            <a:custGeom>
              <a:avLst/>
              <a:gdLst/>
              <a:ahLst/>
              <a:cxnLst/>
              <a:rect l="l" t="t" r="r" b="b"/>
              <a:pathLst>
                <a:path w="38308" h="60161" extrusionOk="0">
                  <a:moveTo>
                    <a:pt x="36772" y="1"/>
                  </a:moveTo>
                  <a:lnTo>
                    <a:pt x="36684" y="44"/>
                  </a:lnTo>
                  <a:lnTo>
                    <a:pt x="36684" y="132"/>
                  </a:lnTo>
                  <a:lnTo>
                    <a:pt x="36684" y="176"/>
                  </a:lnTo>
                  <a:lnTo>
                    <a:pt x="36684" y="264"/>
                  </a:lnTo>
                  <a:lnTo>
                    <a:pt x="37430" y="1624"/>
                  </a:lnTo>
                  <a:lnTo>
                    <a:pt x="37913" y="3160"/>
                  </a:lnTo>
                  <a:lnTo>
                    <a:pt x="37957" y="4740"/>
                  </a:lnTo>
                  <a:lnTo>
                    <a:pt x="37298" y="7372"/>
                  </a:lnTo>
                  <a:lnTo>
                    <a:pt x="36245" y="10620"/>
                  </a:lnTo>
                  <a:lnTo>
                    <a:pt x="36245" y="10663"/>
                  </a:lnTo>
                  <a:lnTo>
                    <a:pt x="36421" y="13077"/>
                  </a:lnTo>
                  <a:lnTo>
                    <a:pt x="36158" y="15183"/>
                  </a:lnTo>
                  <a:lnTo>
                    <a:pt x="36070" y="17509"/>
                  </a:lnTo>
                  <a:lnTo>
                    <a:pt x="35807" y="20142"/>
                  </a:lnTo>
                  <a:lnTo>
                    <a:pt x="35850" y="20229"/>
                  </a:lnTo>
                  <a:lnTo>
                    <a:pt x="36465" y="22160"/>
                  </a:lnTo>
                  <a:lnTo>
                    <a:pt x="36596" y="25802"/>
                  </a:lnTo>
                  <a:lnTo>
                    <a:pt x="36904" y="27601"/>
                  </a:lnTo>
                  <a:lnTo>
                    <a:pt x="36947" y="29488"/>
                  </a:lnTo>
                  <a:lnTo>
                    <a:pt x="36860" y="32077"/>
                  </a:lnTo>
                  <a:lnTo>
                    <a:pt x="36596" y="34578"/>
                  </a:lnTo>
                  <a:lnTo>
                    <a:pt x="36070" y="36333"/>
                  </a:lnTo>
                  <a:lnTo>
                    <a:pt x="34797" y="38308"/>
                  </a:lnTo>
                  <a:lnTo>
                    <a:pt x="33042" y="41555"/>
                  </a:lnTo>
                  <a:lnTo>
                    <a:pt x="31770" y="42828"/>
                  </a:lnTo>
                  <a:lnTo>
                    <a:pt x="30848" y="43047"/>
                  </a:lnTo>
                  <a:lnTo>
                    <a:pt x="29619" y="43091"/>
                  </a:lnTo>
                  <a:lnTo>
                    <a:pt x="29532" y="43135"/>
                  </a:lnTo>
                  <a:lnTo>
                    <a:pt x="27294" y="44364"/>
                  </a:lnTo>
                  <a:lnTo>
                    <a:pt x="22028" y="47040"/>
                  </a:lnTo>
                  <a:lnTo>
                    <a:pt x="18035" y="49103"/>
                  </a:lnTo>
                  <a:lnTo>
                    <a:pt x="15534" y="50726"/>
                  </a:lnTo>
                  <a:lnTo>
                    <a:pt x="12155" y="52086"/>
                  </a:lnTo>
                  <a:lnTo>
                    <a:pt x="12111" y="52086"/>
                  </a:lnTo>
                  <a:lnTo>
                    <a:pt x="10531" y="53008"/>
                  </a:lnTo>
                  <a:lnTo>
                    <a:pt x="8996" y="53886"/>
                  </a:lnTo>
                  <a:lnTo>
                    <a:pt x="7416" y="54719"/>
                  </a:lnTo>
                  <a:lnTo>
                    <a:pt x="5880" y="55597"/>
                  </a:lnTo>
                  <a:lnTo>
                    <a:pt x="5134" y="56080"/>
                  </a:lnTo>
                  <a:lnTo>
                    <a:pt x="4432" y="56562"/>
                  </a:lnTo>
                  <a:lnTo>
                    <a:pt x="3686" y="57089"/>
                  </a:lnTo>
                  <a:lnTo>
                    <a:pt x="2984" y="57659"/>
                  </a:lnTo>
                  <a:lnTo>
                    <a:pt x="88" y="59853"/>
                  </a:lnTo>
                  <a:lnTo>
                    <a:pt x="44" y="59897"/>
                  </a:lnTo>
                  <a:lnTo>
                    <a:pt x="0" y="59985"/>
                  </a:lnTo>
                  <a:lnTo>
                    <a:pt x="0" y="60029"/>
                  </a:lnTo>
                  <a:lnTo>
                    <a:pt x="44" y="60117"/>
                  </a:lnTo>
                  <a:lnTo>
                    <a:pt x="88" y="60160"/>
                  </a:lnTo>
                  <a:lnTo>
                    <a:pt x="176" y="60160"/>
                  </a:lnTo>
                  <a:lnTo>
                    <a:pt x="307" y="60117"/>
                  </a:lnTo>
                  <a:lnTo>
                    <a:pt x="3203" y="57923"/>
                  </a:lnTo>
                  <a:lnTo>
                    <a:pt x="3905" y="57396"/>
                  </a:lnTo>
                  <a:lnTo>
                    <a:pt x="4607" y="56869"/>
                  </a:lnTo>
                  <a:lnTo>
                    <a:pt x="5353" y="56387"/>
                  </a:lnTo>
                  <a:lnTo>
                    <a:pt x="6099" y="55904"/>
                  </a:lnTo>
                  <a:lnTo>
                    <a:pt x="7635" y="55026"/>
                  </a:lnTo>
                  <a:lnTo>
                    <a:pt x="9127" y="54193"/>
                  </a:lnTo>
                  <a:lnTo>
                    <a:pt x="10707" y="53315"/>
                  </a:lnTo>
                  <a:lnTo>
                    <a:pt x="12287" y="52394"/>
                  </a:lnTo>
                  <a:lnTo>
                    <a:pt x="15665" y="51033"/>
                  </a:lnTo>
                  <a:lnTo>
                    <a:pt x="15709" y="51033"/>
                  </a:lnTo>
                  <a:lnTo>
                    <a:pt x="18210" y="49410"/>
                  </a:lnTo>
                  <a:lnTo>
                    <a:pt x="22160" y="47347"/>
                  </a:lnTo>
                  <a:lnTo>
                    <a:pt x="27469" y="44671"/>
                  </a:lnTo>
                  <a:lnTo>
                    <a:pt x="29663" y="43442"/>
                  </a:lnTo>
                  <a:lnTo>
                    <a:pt x="30892" y="43398"/>
                  </a:lnTo>
                  <a:lnTo>
                    <a:pt x="30936" y="43398"/>
                  </a:lnTo>
                  <a:lnTo>
                    <a:pt x="31901" y="43179"/>
                  </a:lnTo>
                  <a:lnTo>
                    <a:pt x="31989" y="43135"/>
                  </a:lnTo>
                  <a:lnTo>
                    <a:pt x="33349" y="41775"/>
                  </a:lnTo>
                  <a:lnTo>
                    <a:pt x="33349" y="41731"/>
                  </a:lnTo>
                  <a:lnTo>
                    <a:pt x="35104" y="38527"/>
                  </a:lnTo>
                  <a:lnTo>
                    <a:pt x="36377" y="36509"/>
                  </a:lnTo>
                  <a:lnTo>
                    <a:pt x="36377" y="36465"/>
                  </a:lnTo>
                  <a:lnTo>
                    <a:pt x="36904" y="34666"/>
                  </a:lnTo>
                  <a:lnTo>
                    <a:pt x="36904" y="34622"/>
                  </a:lnTo>
                  <a:lnTo>
                    <a:pt x="37211" y="32121"/>
                  </a:lnTo>
                  <a:lnTo>
                    <a:pt x="37298" y="29488"/>
                  </a:lnTo>
                  <a:lnTo>
                    <a:pt x="37255" y="27601"/>
                  </a:lnTo>
                  <a:lnTo>
                    <a:pt x="37211" y="27557"/>
                  </a:lnTo>
                  <a:lnTo>
                    <a:pt x="36947" y="25758"/>
                  </a:lnTo>
                  <a:lnTo>
                    <a:pt x="36816" y="22116"/>
                  </a:lnTo>
                  <a:lnTo>
                    <a:pt x="36816" y="22072"/>
                  </a:lnTo>
                  <a:lnTo>
                    <a:pt x="36201" y="20142"/>
                  </a:lnTo>
                  <a:lnTo>
                    <a:pt x="36421" y="17509"/>
                  </a:lnTo>
                  <a:lnTo>
                    <a:pt x="36509" y="15227"/>
                  </a:lnTo>
                  <a:lnTo>
                    <a:pt x="36772" y="13077"/>
                  </a:lnTo>
                  <a:lnTo>
                    <a:pt x="36596" y="10663"/>
                  </a:lnTo>
                  <a:lnTo>
                    <a:pt x="37650" y="7460"/>
                  </a:lnTo>
                  <a:lnTo>
                    <a:pt x="38264" y="4827"/>
                  </a:lnTo>
                  <a:lnTo>
                    <a:pt x="38308" y="4783"/>
                  </a:lnTo>
                  <a:lnTo>
                    <a:pt x="38264" y="3160"/>
                  </a:lnTo>
                  <a:lnTo>
                    <a:pt x="38264" y="3072"/>
                  </a:lnTo>
                  <a:lnTo>
                    <a:pt x="37737" y="1492"/>
                  </a:lnTo>
                  <a:lnTo>
                    <a:pt x="37737" y="1449"/>
                  </a:lnTo>
                  <a:lnTo>
                    <a:pt x="36991" y="88"/>
                  </a:lnTo>
                  <a:lnTo>
                    <a:pt x="36947" y="44"/>
                  </a:lnTo>
                  <a:lnTo>
                    <a:pt x="3690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1" name="Google Shape;5471;p168"/>
            <p:cNvSpPr/>
            <p:nvPr/>
          </p:nvSpPr>
          <p:spPr>
            <a:xfrm>
              <a:off x="6392350" y="3454800"/>
              <a:ext cx="767950" cy="217250"/>
            </a:xfrm>
            <a:custGeom>
              <a:avLst/>
              <a:gdLst/>
              <a:ahLst/>
              <a:cxnLst/>
              <a:rect l="l" t="t" r="r" b="b"/>
              <a:pathLst>
                <a:path w="30718" h="8690" extrusionOk="0">
                  <a:moveTo>
                    <a:pt x="11234" y="1"/>
                  </a:moveTo>
                  <a:lnTo>
                    <a:pt x="7899" y="1010"/>
                  </a:lnTo>
                  <a:lnTo>
                    <a:pt x="3555" y="1975"/>
                  </a:lnTo>
                  <a:lnTo>
                    <a:pt x="3511" y="1975"/>
                  </a:lnTo>
                  <a:lnTo>
                    <a:pt x="89" y="3994"/>
                  </a:lnTo>
                  <a:lnTo>
                    <a:pt x="45" y="4038"/>
                  </a:lnTo>
                  <a:lnTo>
                    <a:pt x="1" y="4126"/>
                  </a:lnTo>
                  <a:lnTo>
                    <a:pt x="1" y="4169"/>
                  </a:lnTo>
                  <a:lnTo>
                    <a:pt x="45" y="4257"/>
                  </a:lnTo>
                  <a:lnTo>
                    <a:pt x="89" y="4301"/>
                  </a:lnTo>
                  <a:lnTo>
                    <a:pt x="132" y="4345"/>
                  </a:lnTo>
                  <a:lnTo>
                    <a:pt x="220" y="4345"/>
                  </a:lnTo>
                  <a:lnTo>
                    <a:pt x="264" y="4301"/>
                  </a:lnTo>
                  <a:lnTo>
                    <a:pt x="3687" y="2326"/>
                  </a:lnTo>
                  <a:lnTo>
                    <a:pt x="7987" y="1361"/>
                  </a:lnTo>
                  <a:lnTo>
                    <a:pt x="10313" y="659"/>
                  </a:lnTo>
                  <a:lnTo>
                    <a:pt x="11278" y="352"/>
                  </a:lnTo>
                  <a:lnTo>
                    <a:pt x="11497" y="352"/>
                  </a:lnTo>
                  <a:lnTo>
                    <a:pt x="13384" y="2283"/>
                  </a:lnTo>
                  <a:lnTo>
                    <a:pt x="13428" y="2326"/>
                  </a:lnTo>
                  <a:lnTo>
                    <a:pt x="15754" y="4257"/>
                  </a:lnTo>
                  <a:lnTo>
                    <a:pt x="15798" y="4257"/>
                  </a:lnTo>
                  <a:lnTo>
                    <a:pt x="18913" y="5969"/>
                  </a:lnTo>
                  <a:lnTo>
                    <a:pt x="20888" y="6802"/>
                  </a:lnTo>
                  <a:lnTo>
                    <a:pt x="23214" y="7592"/>
                  </a:lnTo>
                  <a:lnTo>
                    <a:pt x="26022" y="8601"/>
                  </a:lnTo>
                  <a:lnTo>
                    <a:pt x="26066" y="8601"/>
                  </a:lnTo>
                  <a:lnTo>
                    <a:pt x="26943" y="8689"/>
                  </a:lnTo>
                  <a:lnTo>
                    <a:pt x="26987" y="8689"/>
                  </a:lnTo>
                  <a:lnTo>
                    <a:pt x="27777" y="8558"/>
                  </a:lnTo>
                  <a:lnTo>
                    <a:pt x="27821" y="8514"/>
                  </a:lnTo>
                  <a:lnTo>
                    <a:pt x="28874" y="7899"/>
                  </a:lnTo>
                  <a:lnTo>
                    <a:pt x="28962" y="7855"/>
                  </a:lnTo>
                  <a:lnTo>
                    <a:pt x="30366" y="5881"/>
                  </a:lnTo>
                  <a:lnTo>
                    <a:pt x="30366" y="5837"/>
                  </a:lnTo>
                  <a:lnTo>
                    <a:pt x="30717" y="5003"/>
                  </a:lnTo>
                  <a:lnTo>
                    <a:pt x="30717" y="4872"/>
                  </a:lnTo>
                  <a:lnTo>
                    <a:pt x="30322" y="3380"/>
                  </a:lnTo>
                  <a:lnTo>
                    <a:pt x="30278" y="3380"/>
                  </a:lnTo>
                  <a:lnTo>
                    <a:pt x="29225" y="1010"/>
                  </a:lnTo>
                  <a:lnTo>
                    <a:pt x="29181" y="966"/>
                  </a:lnTo>
                  <a:lnTo>
                    <a:pt x="29137" y="922"/>
                  </a:lnTo>
                  <a:lnTo>
                    <a:pt x="29050" y="922"/>
                  </a:lnTo>
                  <a:lnTo>
                    <a:pt x="28962" y="966"/>
                  </a:lnTo>
                  <a:lnTo>
                    <a:pt x="28918" y="966"/>
                  </a:lnTo>
                  <a:lnTo>
                    <a:pt x="28874" y="1054"/>
                  </a:lnTo>
                  <a:lnTo>
                    <a:pt x="28874" y="1098"/>
                  </a:lnTo>
                  <a:lnTo>
                    <a:pt x="28918" y="1186"/>
                  </a:lnTo>
                  <a:lnTo>
                    <a:pt x="29971" y="3511"/>
                  </a:lnTo>
                  <a:lnTo>
                    <a:pt x="30366" y="4915"/>
                  </a:lnTo>
                  <a:lnTo>
                    <a:pt x="30059" y="5661"/>
                  </a:lnTo>
                  <a:lnTo>
                    <a:pt x="28699" y="7636"/>
                  </a:lnTo>
                  <a:lnTo>
                    <a:pt x="27689" y="8206"/>
                  </a:lnTo>
                  <a:lnTo>
                    <a:pt x="26943" y="8338"/>
                  </a:lnTo>
                  <a:lnTo>
                    <a:pt x="26154" y="8250"/>
                  </a:lnTo>
                  <a:lnTo>
                    <a:pt x="23301" y="7285"/>
                  </a:lnTo>
                  <a:lnTo>
                    <a:pt x="21020" y="6495"/>
                  </a:lnTo>
                  <a:lnTo>
                    <a:pt x="19045" y="5618"/>
                  </a:lnTo>
                  <a:lnTo>
                    <a:pt x="15973" y="3950"/>
                  </a:lnTo>
                  <a:lnTo>
                    <a:pt x="13648" y="2063"/>
                  </a:lnTo>
                  <a:lnTo>
                    <a:pt x="11673" y="89"/>
                  </a:lnTo>
                  <a:lnTo>
                    <a:pt x="11585" y="45"/>
                  </a:lnTo>
                  <a:lnTo>
                    <a:pt x="1132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2" name="Google Shape;5472;p168"/>
            <p:cNvSpPr/>
            <p:nvPr/>
          </p:nvSpPr>
          <p:spPr>
            <a:xfrm>
              <a:off x="6322150" y="3238700"/>
              <a:ext cx="868850" cy="265500"/>
            </a:xfrm>
            <a:custGeom>
              <a:avLst/>
              <a:gdLst/>
              <a:ahLst/>
              <a:cxnLst/>
              <a:rect l="l" t="t" r="r" b="b"/>
              <a:pathLst>
                <a:path w="34754" h="10620" extrusionOk="0">
                  <a:moveTo>
                    <a:pt x="34491" y="0"/>
                  </a:moveTo>
                  <a:lnTo>
                    <a:pt x="34447" y="44"/>
                  </a:lnTo>
                  <a:lnTo>
                    <a:pt x="33437" y="1492"/>
                  </a:lnTo>
                  <a:lnTo>
                    <a:pt x="32033" y="3730"/>
                  </a:lnTo>
                  <a:lnTo>
                    <a:pt x="32033" y="3774"/>
                  </a:lnTo>
                  <a:lnTo>
                    <a:pt x="31419" y="5442"/>
                  </a:lnTo>
                  <a:lnTo>
                    <a:pt x="31419" y="5485"/>
                  </a:lnTo>
                  <a:lnTo>
                    <a:pt x="31156" y="7592"/>
                  </a:lnTo>
                  <a:lnTo>
                    <a:pt x="31112" y="10005"/>
                  </a:lnTo>
                  <a:lnTo>
                    <a:pt x="30936" y="10225"/>
                  </a:lnTo>
                  <a:lnTo>
                    <a:pt x="30454" y="10268"/>
                  </a:lnTo>
                  <a:lnTo>
                    <a:pt x="29971" y="10225"/>
                  </a:lnTo>
                  <a:lnTo>
                    <a:pt x="29488" y="10137"/>
                  </a:lnTo>
                  <a:lnTo>
                    <a:pt x="29005" y="10005"/>
                  </a:lnTo>
                  <a:lnTo>
                    <a:pt x="28523" y="9830"/>
                  </a:lnTo>
                  <a:lnTo>
                    <a:pt x="28040" y="9610"/>
                  </a:lnTo>
                  <a:lnTo>
                    <a:pt x="27557" y="9347"/>
                  </a:lnTo>
                  <a:lnTo>
                    <a:pt x="27119" y="9084"/>
                  </a:lnTo>
                  <a:lnTo>
                    <a:pt x="26241" y="8513"/>
                  </a:lnTo>
                  <a:lnTo>
                    <a:pt x="25451" y="7899"/>
                  </a:lnTo>
                  <a:lnTo>
                    <a:pt x="24749" y="7328"/>
                  </a:lnTo>
                  <a:lnTo>
                    <a:pt x="24179" y="6846"/>
                  </a:lnTo>
                  <a:lnTo>
                    <a:pt x="19308" y="2633"/>
                  </a:lnTo>
                  <a:lnTo>
                    <a:pt x="19264" y="2633"/>
                  </a:lnTo>
                  <a:lnTo>
                    <a:pt x="17991" y="2019"/>
                  </a:lnTo>
                  <a:lnTo>
                    <a:pt x="17948" y="2019"/>
                  </a:lnTo>
                  <a:lnTo>
                    <a:pt x="17245" y="1887"/>
                  </a:lnTo>
                  <a:lnTo>
                    <a:pt x="17158" y="1931"/>
                  </a:lnTo>
                  <a:lnTo>
                    <a:pt x="16500" y="2370"/>
                  </a:lnTo>
                  <a:lnTo>
                    <a:pt x="16456" y="2370"/>
                  </a:lnTo>
                  <a:lnTo>
                    <a:pt x="14788" y="3994"/>
                  </a:lnTo>
                  <a:lnTo>
                    <a:pt x="13603" y="4827"/>
                  </a:lnTo>
                  <a:lnTo>
                    <a:pt x="12331" y="5178"/>
                  </a:lnTo>
                  <a:lnTo>
                    <a:pt x="10312" y="5529"/>
                  </a:lnTo>
                  <a:lnTo>
                    <a:pt x="10268" y="5529"/>
                  </a:lnTo>
                  <a:lnTo>
                    <a:pt x="8338" y="6144"/>
                  </a:lnTo>
                  <a:lnTo>
                    <a:pt x="5924" y="6714"/>
                  </a:lnTo>
                  <a:lnTo>
                    <a:pt x="5880" y="6714"/>
                  </a:lnTo>
                  <a:lnTo>
                    <a:pt x="4125" y="7416"/>
                  </a:lnTo>
                  <a:lnTo>
                    <a:pt x="4081" y="7460"/>
                  </a:lnTo>
                  <a:lnTo>
                    <a:pt x="2063" y="8645"/>
                  </a:lnTo>
                  <a:lnTo>
                    <a:pt x="2063" y="8689"/>
                  </a:lnTo>
                  <a:lnTo>
                    <a:pt x="88" y="10181"/>
                  </a:lnTo>
                  <a:lnTo>
                    <a:pt x="44" y="10225"/>
                  </a:lnTo>
                  <a:lnTo>
                    <a:pt x="0" y="10268"/>
                  </a:lnTo>
                  <a:lnTo>
                    <a:pt x="44" y="10356"/>
                  </a:lnTo>
                  <a:lnTo>
                    <a:pt x="44" y="10400"/>
                  </a:lnTo>
                  <a:lnTo>
                    <a:pt x="88" y="10444"/>
                  </a:lnTo>
                  <a:lnTo>
                    <a:pt x="176" y="10488"/>
                  </a:lnTo>
                  <a:lnTo>
                    <a:pt x="220" y="10488"/>
                  </a:lnTo>
                  <a:lnTo>
                    <a:pt x="308" y="10444"/>
                  </a:lnTo>
                  <a:lnTo>
                    <a:pt x="2238" y="8952"/>
                  </a:lnTo>
                  <a:lnTo>
                    <a:pt x="4257" y="7767"/>
                  </a:lnTo>
                  <a:lnTo>
                    <a:pt x="6012" y="7021"/>
                  </a:lnTo>
                  <a:lnTo>
                    <a:pt x="8425" y="6451"/>
                  </a:lnTo>
                  <a:lnTo>
                    <a:pt x="10356" y="5837"/>
                  </a:lnTo>
                  <a:lnTo>
                    <a:pt x="12375" y="5529"/>
                  </a:lnTo>
                  <a:lnTo>
                    <a:pt x="12419" y="5529"/>
                  </a:lnTo>
                  <a:lnTo>
                    <a:pt x="13735" y="5134"/>
                  </a:lnTo>
                  <a:lnTo>
                    <a:pt x="13779" y="5134"/>
                  </a:lnTo>
                  <a:lnTo>
                    <a:pt x="15008" y="4257"/>
                  </a:lnTo>
                  <a:lnTo>
                    <a:pt x="16719" y="2633"/>
                  </a:lnTo>
                  <a:lnTo>
                    <a:pt x="17289" y="2282"/>
                  </a:lnTo>
                  <a:lnTo>
                    <a:pt x="17860" y="2326"/>
                  </a:lnTo>
                  <a:lnTo>
                    <a:pt x="19088" y="2940"/>
                  </a:lnTo>
                  <a:lnTo>
                    <a:pt x="23959" y="7109"/>
                  </a:lnTo>
                  <a:lnTo>
                    <a:pt x="24705" y="7767"/>
                  </a:lnTo>
                  <a:lnTo>
                    <a:pt x="25495" y="8382"/>
                  </a:lnTo>
                  <a:lnTo>
                    <a:pt x="26329" y="8996"/>
                  </a:lnTo>
                  <a:lnTo>
                    <a:pt x="27162" y="9522"/>
                  </a:lnTo>
                  <a:lnTo>
                    <a:pt x="27952" y="9961"/>
                  </a:lnTo>
                  <a:lnTo>
                    <a:pt x="28391" y="10181"/>
                  </a:lnTo>
                  <a:lnTo>
                    <a:pt x="28786" y="10312"/>
                  </a:lnTo>
                  <a:lnTo>
                    <a:pt x="29225" y="10444"/>
                  </a:lnTo>
                  <a:lnTo>
                    <a:pt x="29620" y="10532"/>
                  </a:lnTo>
                  <a:lnTo>
                    <a:pt x="30015" y="10619"/>
                  </a:lnTo>
                  <a:lnTo>
                    <a:pt x="30454" y="10619"/>
                  </a:lnTo>
                  <a:lnTo>
                    <a:pt x="31024" y="10576"/>
                  </a:lnTo>
                  <a:lnTo>
                    <a:pt x="31156" y="10532"/>
                  </a:lnTo>
                  <a:lnTo>
                    <a:pt x="31419" y="10225"/>
                  </a:lnTo>
                  <a:lnTo>
                    <a:pt x="31463" y="10093"/>
                  </a:lnTo>
                  <a:lnTo>
                    <a:pt x="31507" y="7636"/>
                  </a:lnTo>
                  <a:lnTo>
                    <a:pt x="31726" y="5529"/>
                  </a:lnTo>
                  <a:lnTo>
                    <a:pt x="32340" y="3906"/>
                  </a:lnTo>
                  <a:lnTo>
                    <a:pt x="33745" y="1668"/>
                  </a:lnTo>
                  <a:lnTo>
                    <a:pt x="34710" y="264"/>
                  </a:lnTo>
                  <a:lnTo>
                    <a:pt x="34754" y="176"/>
                  </a:lnTo>
                  <a:lnTo>
                    <a:pt x="34754" y="132"/>
                  </a:lnTo>
                  <a:lnTo>
                    <a:pt x="34754" y="44"/>
                  </a:lnTo>
                  <a:lnTo>
                    <a:pt x="3466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3" name="Google Shape;5473;p168"/>
            <p:cNvSpPr/>
            <p:nvPr/>
          </p:nvSpPr>
          <p:spPr>
            <a:xfrm>
              <a:off x="6256325" y="3037950"/>
              <a:ext cx="923700" cy="403725"/>
            </a:xfrm>
            <a:custGeom>
              <a:avLst/>
              <a:gdLst/>
              <a:ahLst/>
              <a:cxnLst/>
              <a:rect l="l" t="t" r="r" b="b"/>
              <a:pathLst>
                <a:path w="36948" h="16149" extrusionOk="0">
                  <a:moveTo>
                    <a:pt x="34666" y="0"/>
                  </a:moveTo>
                  <a:lnTo>
                    <a:pt x="34622" y="88"/>
                  </a:lnTo>
                  <a:lnTo>
                    <a:pt x="34622" y="132"/>
                  </a:lnTo>
                  <a:lnTo>
                    <a:pt x="34622" y="220"/>
                  </a:lnTo>
                  <a:lnTo>
                    <a:pt x="35061" y="1931"/>
                  </a:lnTo>
                  <a:lnTo>
                    <a:pt x="35983" y="5178"/>
                  </a:lnTo>
                  <a:lnTo>
                    <a:pt x="36597" y="7811"/>
                  </a:lnTo>
                  <a:lnTo>
                    <a:pt x="35851" y="8908"/>
                  </a:lnTo>
                  <a:lnTo>
                    <a:pt x="34227" y="10927"/>
                  </a:lnTo>
                  <a:lnTo>
                    <a:pt x="33745" y="11058"/>
                  </a:lnTo>
                  <a:lnTo>
                    <a:pt x="32955" y="10795"/>
                  </a:lnTo>
                  <a:lnTo>
                    <a:pt x="29795" y="9347"/>
                  </a:lnTo>
                  <a:lnTo>
                    <a:pt x="27777" y="8381"/>
                  </a:lnTo>
                  <a:lnTo>
                    <a:pt x="23872" y="6890"/>
                  </a:lnTo>
                  <a:lnTo>
                    <a:pt x="23828" y="6890"/>
                  </a:lnTo>
                  <a:lnTo>
                    <a:pt x="22160" y="6495"/>
                  </a:lnTo>
                  <a:lnTo>
                    <a:pt x="20844" y="6451"/>
                  </a:lnTo>
                  <a:lnTo>
                    <a:pt x="20800" y="6451"/>
                  </a:lnTo>
                  <a:lnTo>
                    <a:pt x="19835" y="6670"/>
                  </a:lnTo>
                  <a:lnTo>
                    <a:pt x="19791" y="6670"/>
                  </a:lnTo>
                  <a:lnTo>
                    <a:pt x="18035" y="7548"/>
                  </a:lnTo>
                  <a:lnTo>
                    <a:pt x="15798" y="8776"/>
                  </a:lnTo>
                  <a:lnTo>
                    <a:pt x="15754" y="8776"/>
                  </a:lnTo>
                  <a:lnTo>
                    <a:pt x="13867" y="10137"/>
                  </a:lnTo>
                  <a:lnTo>
                    <a:pt x="12199" y="10356"/>
                  </a:lnTo>
                  <a:lnTo>
                    <a:pt x="9040" y="10532"/>
                  </a:lnTo>
                  <a:lnTo>
                    <a:pt x="8996" y="10532"/>
                  </a:lnTo>
                  <a:lnTo>
                    <a:pt x="7373" y="11058"/>
                  </a:lnTo>
                  <a:lnTo>
                    <a:pt x="3818" y="12638"/>
                  </a:lnTo>
                  <a:lnTo>
                    <a:pt x="3818" y="12682"/>
                  </a:lnTo>
                  <a:lnTo>
                    <a:pt x="1756" y="14042"/>
                  </a:lnTo>
                  <a:lnTo>
                    <a:pt x="44" y="15841"/>
                  </a:lnTo>
                  <a:lnTo>
                    <a:pt x="44" y="15885"/>
                  </a:lnTo>
                  <a:lnTo>
                    <a:pt x="1" y="15973"/>
                  </a:lnTo>
                  <a:lnTo>
                    <a:pt x="44" y="16017"/>
                  </a:lnTo>
                  <a:lnTo>
                    <a:pt x="88" y="16104"/>
                  </a:lnTo>
                  <a:lnTo>
                    <a:pt x="176" y="16148"/>
                  </a:lnTo>
                  <a:lnTo>
                    <a:pt x="264" y="16104"/>
                  </a:lnTo>
                  <a:lnTo>
                    <a:pt x="308" y="16061"/>
                  </a:lnTo>
                  <a:lnTo>
                    <a:pt x="1975" y="14305"/>
                  </a:lnTo>
                  <a:lnTo>
                    <a:pt x="3994" y="12945"/>
                  </a:lnTo>
                  <a:lnTo>
                    <a:pt x="7504" y="11365"/>
                  </a:lnTo>
                  <a:lnTo>
                    <a:pt x="9084" y="10883"/>
                  </a:lnTo>
                  <a:lnTo>
                    <a:pt x="12199" y="10707"/>
                  </a:lnTo>
                  <a:lnTo>
                    <a:pt x="13955" y="10488"/>
                  </a:lnTo>
                  <a:lnTo>
                    <a:pt x="14042" y="10444"/>
                  </a:lnTo>
                  <a:lnTo>
                    <a:pt x="15973" y="9084"/>
                  </a:lnTo>
                  <a:lnTo>
                    <a:pt x="18211" y="7855"/>
                  </a:lnTo>
                  <a:lnTo>
                    <a:pt x="19922" y="6977"/>
                  </a:lnTo>
                  <a:lnTo>
                    <a:pt x="20844" y="6802"/>
                  </a:lnTo>
                  <a:lnTo>
                    <a:pt x="22116" y="6846"/>
                  </a:lnTo>
                  <a:lnTo>
                    <a:pt x="23740" y="7197"/>
                  </a:lnTo>
                  <a:lnTo>
                    <a:pt x="27645" y="8733"/>
                  </a:lnTo>
                  <a:lnTo>
                    <a:pt x="29664" y="9698"/>
                  </a:lnTo>
                  <a:lnTo>
                    <a:pt x="32823" y="11146"/>
                  </a:lnTo>
                  <a:lnTo>
                    <a:pt x="32867" y="11146"/>
                  </a:lnTo>
                  <a:lnTo>
                    <a:pt x="33701" y="11409"/>
                  </a:lnTo>
                  <a:lnTo>
                    <a:pt x="33789" y="11409"/>
                  </a:lnTo>
                  <a:lnTo>
                    <a:pt x="34359" y="11234"/>
                  </a:lnTo>
                  <a:lnTo>
                    <a:pt x="34447" y="11190"/>
                  </a:lnTo>
                  <a:lnTo>
                    <a:pt x="36158" y="9084"/>
                  </a:lnTo>
                  <a:lnTo>
                    <a:pt x="36948" y="7943"/>
                  </a:lnTo>
                  <a:lnTo>
                    <a:pt x="36948" y="7899"/>
                  </a:lnTo>
                  <a:lnTo>
                    <a:pt x="36948" y="7811"/>
                  </a:lnTo>
                  <a:lnTo>
                    <a:pt x="36334" y="5090"/>
                  </a:lnTo>
                  <a:lnTo>
                    <a:pt x="35368" y="1843"/>
                  </a:lnTo>
                  <a:lnTo>
                    <a:pt x="34929" y="132"/>
                  </a:lnTo>
                  <a:lnTo>
                    <a:pt x="34929" y="44"/>
                  </a:lnTo>
                  <a:lnTo>
                    <a:pt x="3488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4" name="Google Shape;5474;p168"/>
            <p:cNvSpPr/>
            <p:nvPr/>
          </p:nvSpPr>
          <p:spPr>
            <a:xfrm>
              <a:off x="6203675" y="2736275"/>
              <a:ext cx="931375" cy="657125"/>
            </a:xfrm>
            <a:custGeom>
              <a:avLst/>
              <a:gdLst/>
              <a:ahLst/>
              <a:cxnLst/>
              <a:rect l="l" t="t" r="r" b="b"/>
              <a:pathLst>
                <a:path w="37255" h="26285" extrusionOk="0">
                  <a:moveTo>
                    <a:pt x="37035" y="0"/>
                  </a:moveTo>
                  <a:lnTo>
                    <a:pt x="36992" y="44"/>
                  </a:lnTo>
                  <a:lnTo>
                    <a:pt x="36948" y="88"/>
                  </a:lnTo>
                  <a:lnTo>
                    <a:pt x="36904" y="132"/>
                  </a:lnTo>
                  <a:lnTo>
                    <a:pt x="36465" y="2326"/>
                  </a:lnTo>
                  <a:lnTo>
                    <a:pt x="36421" y="4564"/>
                  </a:lnTo>
                  <a:lnTo>
                    <a:pt x="36290" y="9040"/>
                  </a:lnTo>
                  <a:lnTo>
                    <a:pt x="36333" y="12550"/>
                  </a:lnTo>
                  <a:lnTo>
                    <a:pt x="36333" y="12594"/>
                  </a:lnTo>
                  <a:lnTo>
                    <a:pt x="36597" y="13691"/>
                  </a:lnTo>
                  <a:lnTo>
                    <a:pt x="36158" y="14700"/>
                  </a:lnTo>
                  <a:lnTo>
                    <a:pt x="34929" y="15314"/>
                  </a:lnTo>
                  <a:lnTo>
                    <a:pt x="33393" y="15666"/>
                  </a:lnTo>
                  <a:lnTo>
                    <a:pt x="31682" y="15885"/>
                  </a:lnTo>
                  <a:lnTo>
                    <a:pt x="29971" y="15358"/>
                  </a:lnTo>
                  <a:lnTo>
                    <a:pt x="27294" y="14261"/>
                  </a:lnTo>
                  <a:lnTo>
                    <a:pt x="26153" y="13252"/>
                  </a:lnTo>
                  <a:lnTo>
                    <a:pt x="25890" y="13252"/>
                  </a:lnTo>
                  <a:lnTo>
                    <a:pt x="25276" y="13823"/>
                  </a:lnTo>
                  <a:lnTo>
                    <a:pt x="24178" y="14305"/>
                  </a:lnTo>
                  <a:lnTo>
                    <a:pt x="21502" y="15490"/>
                  </a:lnTo>
                  <a:lnTo>
                    <a:pt x="18825" y="16631"/>
                  </a:lnTo>
                  <a:lnTo>
                    <a:pt x="16850" y="17596"/>
                  </a:lnTo>
                  <a:lnTo>
                    <a:pt x="13823" y="19571"/>
                  </a:lnTo>
                  <a:lnTo>
                    <a:pt x="12199" y="19615"/>
                  </a:lnTo>
                  <a:lnTo>
                    <a:pt x="9435" y="19790"/>
                  </a:lnTo>
                  <a:lnTo>
                    <a:pt x="9391" y="19834"/>
                  </a:lnTo>
                  <a:lnTo>
                    <a:pt x="8425" y="20185"/>
                  </a:lnTo>
                  <a:lnTo>
                    <a:pt x="6495" y="21107"/>
                  </a:lnTo>
                  <a:lnTo>
                    <a:pt x="4520" y="22204"/>
                  </a:lnTo>
                  <a:lnTo>
                    <a:pt x="4476" y="22204"/>
                  </a:lnTo>
                  <a:lnTo>
                    <a:pt x="2633" y="23476"/>
                  </a:lnTo>
                  <a:lnTo>
                    <a:pt x="2633" y="23520"/>
                  </a:lnTo>
                  <a:lnTo>
                    <a:pt x="44" y="25977"/>
                  </a:lnTo>
                  <a:lnTo>
                    <a:pt x="0" y="26021"/>
                  </a:lnTo>
                  <a:lnTo>
                    <a:pt x="0" y="26109"/>
                  </a:lnTo>
                  <a:lnTo>
                    <a:pt x="0" y="26153"/>
                  </a:lnTo>
                  <a:lnTo>
                    <a:pt x="44" y="26241"/>
                  </a:lnTo>
                  <a:lnTo>
                    <a:pt x="88" y="26285"/>
                  </a:lnTo>
                  <a:lnTo>
                    <a:pt x="220" y="26285"/>
                  </a:lnTo>
                  <a:lnTo>
                    <a:pt x="264" y="26241"/>
                  </a:lnTo>
                  <a:lnTo>
                    <a:pt x="2853" y="23783"/>
                  </a:lnTo>
                  <a:lnTo>
                    <a:pt x="4696" y="22511"/>
                  </a:lnTo>
                  <a:lnTo>
                    <a:pt x="6670" y="21414"/>
                  </a:lnTo>
                  <a:lnTo>
                    <a:pt x="8557" y="20492"/>
                  </a:lnTo>
                  <a:lnTo>
                    <a:pt x="9479" y="20141"/>
                  </a:lnTo>
                  <a:lnTo>
                    <a:pt x="12243" y="19966"/>
                  </a:lnTo>
                  <a:lnTo>
                    <a:pt x="13867" y="19922"/>
                  </a:lnTo>
                  <a:lnTo>
                    <a:pt x="13954" y="19878"/>
                  </a:lnTo>
                  <a:lnTo>
                    <a:pt x="17026" y="17903"/>
                  </a:lnTo>
                  <a:lnTo>
                    <a:pt x="18957" y="16982"/>
                  </a:lnTo>
                  <a:lnTo>
                    <a:pt x="21633" y="15797"/>
                  </a:lnTo>
                  <a:lnTo>
                    <a:pt x="24354" y="14656"/>
                  </a:lnTo>
                  <a:lnTo>
                    <a:pt x="25451" y="14130"/>
                  </a:lnTo>
                  <a:lnTo>
                    <a:pt x="25495" y="14086"/>
                  </a:lnTo>
                  <a:lnTo>
                    <a:pt x="26021" y="13647"/>
                  </a:lnTo>
                  <a:lnTo>
                    <a:pt x="27118" y="14568"/>
                  </a:lnTo>
                  <a:lnTo>
                    <a:pt x="27162" y="14568"/>
                  </a:lnTo>
                  <a:lnTo>
                    <a:pt x="29839" y="15666"/>
                  </a:lnTo>
                  <a:lnTo>
                    <a:pt x="31594" y="16236"/>
                  </a:lnTo>
                  <a:lnTo>
                    <a:pt x="31682" y="16236"/>
                  </a:lnTo>
                  <a:lnTo>
                    <a:pt x="33437" y="16017"/>
                  </a:lnTo>
                  <a:lnTo>
                    <a:pt x="33481" y="16017"/>
                  </a:lnTo>
                  <a:lnTo>
                    <a:pt x="35061" y="15622"/>
                  </a:lnTo>
                  <a:lnTo>
                    <a:pt x="36377" y="14963"/>
                  </a:lnTo>
                  <a:lnTo>
                    <a:pt x="36465" y="14876"/>
                  </a:lnTo>
                  <a:lnTo>
                    <a:pt x="36904" y="13779"/>
                  </a:lnTo>
                  <a:lnTo>
                    <a:pt x="36948" y="13691"/>
                  </a:lnTo>
                  <a:lnTo>
                    <a:pt x="36684" y="12506"/>
                  </a:lnTo>
                  <a:lnTo>
                    <a:pt x="36641" y="9040"/>
                  </a:lnTo>
                  <a:lnTo>
                    <a:pt x="36772" y="4608"/>
                  </a:lnTo>
                  <a:lnTo>
                    <a:pt x="36816" y="2370"/>
                  </a:lnTo>
                  <a:lnTo>
                    <a:pt x="37255" y="220"/>
                  </a:lnTo>
                  <a:lnTo>
                    <a:pt x="37255" y="132"/>
                  </a:lnTo>
                  <a:lnTo>
                    <a:pt x="37255" y="88"/>
                  </a:lnTo>
                  <a:lnTo>
                    <a:pt x="37211" y="44"/>
                  </a:lnTo>
                  <a:lnTo>
                    <a:pt x="3712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5" name="Google Shape;5475;p168"/>
            <p:cNvSpPr/>
            <p:nvPr/>
          </p:nvSpPr>
          <p:spPr>
            <a:xfrm>
              <a:off x="6895875" y="1781875"/>
              <a:ext cx="345600" cy="2234625"/>
            </a:xfrm>
            <a:custGeom>
              <a:avLst/>
              <a:gdLst/>
              <a:ahLst/>
              <a:cxnLst/>
              <a:rect l="l" t="t" r="r" b="b"/>
              <a:pathLst>
                <a:path w="13824" h="89385" extrusionOk="0">
                  <a:moveTo>
                    <a:pt x="8426" y="0"/>
                  </a:moveTo>
                  <a:lnTo>
                    <a:pt x="8382" y="44"/>
                  </a:lnTo>
                  <a:lnTo>
                    <a:pt x="8294" y="44"/>
                  </a:lnTo>
                  <a:lnTo>
                    <a:pt x="8250" y="132"/>
                  </a:lnTo>
                  <a:lnTo>
                    <a:pt x="8250" y="176"/>
                  </a:lnTo>
                  <a:lnTo>
                    <a:pt x="8250" y="264"/>
                  </a:lnTo>
                  <a:lnTo>
                    <a:pt x="8294" y="308"/>
                  </a:lnTo>
                  <a:lnTo>
                    <a:pt x="9962" y="2414"/>
                  </a:lnTo>
                  <a:lnTo>
                    <a:pt x="9962" y="2458"/>
                  </a:lnTo>
                  <a:lnTo>
                    <a:pt x="11190" y="3511"/>
                  </a:lnTo>
                  <a:lnTo>
                    <a:pt x="11278" y="3555"/>
                  </a:lnTo>
                  <a:lnTo>
                    <a:pt x="12814" y="4037"/>
                  </a:lnTo>
                  <a:lnTo>
                    <a:pt x="13165" y="4388"/>
                  </a:lnTo>
                  <a:lnTo>
                    <a:pt x="13341" y="5003"/>
                  </a:lnTo>
                  <a:lnTo>
                    <a:pt x="13472" y="6495"/>
                  </a:lnTo>
                  <a:lnTo>
                    <a:pt x="13341" y="7504"/>
                  </a:lnTo>
                  <a:lnTo>
                    <a:pt x="12726" y="9347"/>
                  </a:lnTo>
                  <a:lnTo>
                    <a:pt x="12068" y="12067"/>
                  </a:lnTo>
                  <a:lnTo>
                    <a:pt x="11629" y="14656"/>
                  </a:lnTo>
                  <a:lnTo>
                    <a:pt x="11629" y="14700"/>
                  </a:lnTo>
                  <a:lnTo>
                    <a:pt x="11498" y="17114"/>
                  </a:lnTo>
                  <a:lnTo>
                    <a:pt x="11454" y="19703"/>
                  </a:lnTo>
                  <a:lnTo>
                    <a:pt x="11103" y="24573"/>
                  </a:lnTo>
                  <a:lnTo>
                    <a:pt x="11103" y="24617"/>
                  </a:lnTo>
                  <a:lnTo>
                    <a:pt x="11322" y="26460"/>
                  </a:lnTo>
                  <a:lnTo>
                    <a:pt x="12112" y="29620"/>
                  </a:lnTo>
                  <a:lnTo>
                    <a:pt x="12858" y="32691"/>
                  </a:lnTo>
                  <a:lnTo>
                    <a:pt x="12770" y="33525"/>
                  </a:lnTo>
                  <a:lnTo>
                    <a:pt x="11805" y="35675"/>
                  </a:lnTo>
                  <a:lnTo>
                    <a:pt x="10664" y="38527"/>
                  </a:lnTo>
                  <a:lnTo>
                    <a:pt x="10664" y="38571"/>
                  </a:lnTo>
                  <a:lnTo>
                    <a:pt x="10269" y="40546"/>
                  </a:lnTo>
                  <a:lnTo>
                    <a:pt x="10269" y="40590"/>
                  </a:lnTo>
                  <a:lnTo>
                    <a:pt x="10181" y="42740"/>
                  </a:lnTo>
                  <a:lnTo>
                    <a:pt x="10050" y="47654"/>
                  </a:lnTo>
                  <a:lnTo>
                    <a:pt x="10181" y="49761"/>
                  </a:lnTo>
                  <a:lnTo>
                    <a:pt x="10181" y="49805"/>
                  </a:lnTo>
                  <a:lnTo>
                    <a:pt x="10664" y="52174"/>
                  </a:lnTo>
                  <a:lnTo>
                    <a:pt x="12375" y="58537"/>
                  </a:lnTo>
                  <a:lnTo>
                    <a:pt x="12331" y="58932"/>
                  </a:lnTo>
                  <a:lnTo>
                    <a:pt x="11498" y="60204"/>
                  </a:lnTo>
                  <a:lnTo>
                    <a:pt x="10269" y="62135"/>
                  </a:lnTo>
                  <a:lnTo>
                    <a:pt x="10225" y="62179"/>
                  </a:lnTo>
                  <a:lnTo>
                    <a:pt x="9742" y="63671"/>
                  </a:lnTo>
                  <a:lnTo>
                    <a:pt x="9699" y="63715"/>
                  </a:lnTo>
                  <a:lnTo>
                    <a:pt x="9347" y="67664"/>
                  </a:lnTo>
                  <a:lnTo>
                    <a:pt x="9347" y="67708"/>
                  </a:lnTo>
                  <a:lnTo>
                    <a:pt x="9479" y="68278"/>
                  </a:lnTo>
                  <a:lnTo>
                    <a:pt x="10576" y="70648"/>
                  </a:lnTo>
                  <a:lnTo>
                    <a:pt x="12639" y="74948"/>
                  </a:lnTo>
                  <a:lnTo>
                    <a:pt x="12287" y="75957"/>
                  </a:lnTo>
                  <a:lnTo>
                    <a:pt x="10401" y="77186"/>
                  </a:lnTo>
                  <a:lnTo>
                    <a:pt x="8558" y="78546"/>
                  </a:lnTo>
                  <a:lnTo>
                    <a:pt x="6276" y="80477"/>
                  </a:lnTo>
                  <a:lnTo>
                    <a:pt x="5969" y="80521"/>
                  </a:lnTo>
                  <a:lnTo>
                    <a:pt x="5881" y="80565"/>
                  </a:lnTo>
                  <a:lnTo>
                    <a:pt x="3643" y="82715"/>
                  </a:lnTo>
                  <a:lnTo>
                    <a:pt x="2327" y="84163"/>
                  </a:lnTo>
                  <a:lnTo>
                    <a:pt x="2283" y="84207"/>
                  </a:lnTo>
                  <a:lnTo>
                    <a:pt x="1405" y="86313"/>
                  </a:lnTo>
                  <a:lnTo>
                    <a:pt x="45" y="89165"/>
                  </a:lnTo>
                  <a:lnTo>
                    <a:pt x="1" y="89209"/>
                  </a:lnTo>
                  <a:lnTo>
                    <a:pt x="45" y="89297"/>
                  </a:lnTo>
                  <a:lnTo>
                    <a:pt x="45" y="89341"/>
                  </a:lnTo>
                  <a:lnTo>
                    <a:pt x="133" y="89385"/>
                  </a:lnTo>
                  <a:lnTo>
                    <a:pt x="308" y="89385"/>
                  </a:lnTo>
                  <a:lnTo>
                    <a:pt x="352" y="89297"/>
                  </a:lnTo>
                  <a:lnTo>
                    <a:pt x="1712" y="86445"/>
                  </a:lnTo>
                  <a:lnTo>
                    <a:pt x="2590" y="84382"/>
                  </a:lnTo>
                  <a:lnTo>
                    <a:pt x="3906" y="82978"/>
                  </a:lnTo>
                  <a:lnTo>
                    <a:pt x="6056" y="80828"/>
                  </a:lnTo>
                  <a:lnTo>
                    <a:pt x="6364" y="80784"/>
                  </a:lnTo>
                  <a:lnTo>
                    <a:pt x="6451" y="80740"/>
                  </a:lnTo>
                  <a:lnTo>
                    <a:pt x="8777" y="78853"/>
                  </a:lnTo>
                  <a:lnTo>
                    <a:pt x="10620" y="77493"/>
                  </a:lnTo>
                  <a:lnTo>
                    <a:pt x="12551" y="76220"/>
                  </a:lnTo>
                  <a:lnTo>
                    <a:pt x="12639" y="76133"/>
                  </a:lnTo>
                  <a:lnTo>
                    <a:pt x="12990" y="74992"/>
                  </a:lnTo>
                  <a:lnTo>
                    <a:pt x="12990" y="74860"/>
                  </a:lnTo>
                  <a:lnTo>
                    <a:pt x="10883" y="70472"/>
                  </a:lnTo>
                  <a:lnTo>
                    <a:pt x="9830" y="68146"/>
                  </a:lnTo>
                  <a:lnTo>
                    <a:pt x="9699" y="67664"/>
                  </a:lnTo>
                  <a:lnTo>
                    <a:pt x="10050" y="63758"/>
                  </a:lnTo>
                  <a:lnTo>
                    <a:pt x="10576" y="62310"/>
                  </a:lnTo>
                  <a:lnTo>
                    <a:pt x="11761" y="60424"/>
                  </a:lnTo>
                  <a:lnTo>
                    <a:pt x="12639" y="59063"/>
                  </a:lnTo>
                  <a:lnTo>
                    <a:pt x="12682" y="59019"/>
                  </a:lnTo>
                  <a:lnTo>
                    <a:pt x="12726" y="58537"/>
                  </a:lnTo>
                  <a:lnTo>
                    <a:pt x="12726" y="58449"/>
                  </a:lnTo>
                  <a:lnTo>
                    <a:pt x="11761" y="54982"/>
                  </a:lnTo>
                  <a:lnTo>
                    <a:pt x="11015" y="52086"/>
                  </a:lnTo>
                  <a:lnTo>
                    <a:pt x="10532" y="49761"/>
                  </a:lnTo>
                  <a:lnTo>
                    <a:pt x="10401" y="47654"/>
                  </a:lnTo>
                  <a:lnTo>
                    <a:pt x="10532" y="42740"/>
                  </a:lnTo>
                  <a:lnTo>
                    <a:pt x="10620" y="40634"/>
                  </a:lnTo>
                  <a:lnTo>
                    <a:pt x="11015" y="38659"/>
                  </a:lnTo>
                  <a:lnTo>
                    <a:pt x="12112" y="35807"/>
                  </a:lnTo>
                  <a:lnTo>
                    <a:pt x="13077" y="33657"/>
                  </a:lnTo>
                  <a:lnTo>
                    <a:pt x="13077" y="33613"/>
                  </a:lnTo>
                  <a:lnTo>
                    <a:pt x="13209" y="32691"/>
                  </a:lnTo>
                  <a:lnTo>
                    <a:pt x="13209" y="32603"/>
                  </a:lnTo>
                  <a:lnTo>
                    <a:pt x="12463" y="29532"/>
                  </a:lnTo>
                  <a:lnTo>
                    <a:pt x="11673" y="26416"/>
                  </a:lnTo>
                  <a:lnTo>
                    <a:pt x="11454" y="24617"/>
                  </a:lnTo>
                  <a:lnTo>
                    <a:pt x="11805" y="19746"/>
                  </a:lnTo>
                  <a:lnTo>
                    <a:pt x="11849" y="17114"/>
                  </a:lnTo>
                  <a:lnTo>
                    <a:pt x="11980" y="14744"/>
                  </a:lnTo>
                  <a:lnTo>
                    <a:pt x="12419" y="12155"/>
                  </a:lnTo>
                  <a:lnTo>
                    <a:pt x="13077" y="9435"/>
                  </a:lnTo>
                  <a:lnTo>
                    <a:pt x="13648" y="7592"/>
                  </a:lnTo>
                  <a:lnTo>
                    <a:pt x="13823" y="6539"/>
                  </a:lnTo>
                  <a:lnTo>
                    <a:pt x="13823" y="6495"/>
                  </a:lnTo>
                  <a:lnTo>
                    <a:pt x="13692" y="4959"/>
                  </a:lnTo>
                  <a:lnTo>
                    <a:pt x="13692" y="4915"/>
                  </a:lnTo>
                  <a:lnTo>
                    <a:pt x="13472" y="4213"/>
                  </a:lnTo>
                  <a:lnTo>
                    <a:pt x="13428" y="4169"/>
                  </a:lnTo>
                  <a:lnTo>
                    <a:pt x="13033" y="3774"/>
                  </a:lnTo>
                  <a:lnTo>
                    <a:pt x="12946" y="3730"/>
                  </a:lnTo>
                  <a:lnTo>
                    <a:pt x="11410" y="3204"/>
                  </a:lnTo>
                  <a:lnTo>
                    <a:pt x="10225" y="2194"/>
                  </a:lnTo>
                  <a:lnTo>
                    <a:pt x="8558" y="88"/>
                  </a:lnTo>
                  <a:lnTo>
                    <a:pt x="8514" y="44"/>
                  </a:lnTo>
                  <a:lnTo>
                    <a:pt x="842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6" name="Google Shape;5476;p168"/>
            <p:cNvSpPr/>
            <p:nvPr/>
          </p:nvSpPr>
          <p:spPr>
            <a:xfrm>
              <a:off x="6471350" y="3612775"/>
              <a:ext cx="385075" cy="336800"/>
            </a:xfrm>
            <a:custGeom>
              <a:avLst/>
              <a:gdLst/>
              <a:ahLst/>
              <a:cxnLst/>
              <a:rect l="l" t="t" r="r" b="b"/>
              <a:pathLst>
                <a:path w="15403" h="13472" extrusionOk="0">
                  <a:moveTo>
                    <a:pt x="7197" y="1"/>
                  </a:moveTo>
                  <a:lnTo>
                    <a:pt x="2677" y="439"/>
                  </a:lnTo>
                  <a:lnTo>
                    <a:pt x="176" y="527"/>
                  </a:lnTo>
                  <a:lnTo>
                    <a:pt x="132" y="527"/>
                  </a:lnTo>
                  <a:lnTo>
                    <a:pt x="44" y="571"/>
                  </a:lnTo>
                  <a:lnTo>
                    <a:pt x="0" y="615"/>
                  </a:lnTo>
                  <a:lnTo>
                    <a:pt x="0" y="703"/>
                  </a:lnTo>
                  <a:lnTo>
                    <a:pt x="44" y="747"/>
                  </a:lnTo>
                  <a:lnTo>
                    <a:pt x="44" y="790"/>
                  </a:lnTo>
                  <a:lnTo>
                    <a:pt x="132" y="834"/>
                  </a:lnTo>
                  <a:lnTo>
                    <a:pt x="176" y="878"/>
                  </a:lnTo>
                  <a:lnTo>
                    <a:pt x="2721" y="790"/>
                  </a:lnTo>
                  <a:lnTo>
                    <a:pt x="7197" y="352"/>
                  </a:lnTo>
                  <a:lnTo>
                    <a:pt x="7548" y="615"/>
                  </a:lnTo>
                  <a:lnTo>
                    <a:pt x="8469" y="1449"/>
                  </a:lnTo>
                  <a:lnTo>
                    <a:pt x="10005" y="2941"/>
                  </a:lnTo>
                  <a:lnTo>
                    <a:pt x="11804" y="4740"/>
                  </a:lnTo>
                  <a:lnTo>
                    <a:pt x="14525" y="7899"/>
                  </a:lnTo>
                  <a:lnTo>
                    <a:pt x="15051" y="9128"/>
                  </a:lnTo>
                  <a:lnTo>
                    <a:pt x="14963" y="10576"/>
                  </a:lnTo>
                  <a:lnTo>
                    <a:pt x="14042" y="13252"/>
                  </a:lnTo>
                  <a:lnTo>
                    <a:pt x="13998" y="13296"/>
                  </a:lnTo>
                  <a:lnTo>
                    <a:pt x="14042" y="13384"/>
                  </a:lnTo>
                  <a:lnTo>
                    <a:pt x="14086" y="13428"/>
                  </a:lnTo>
                  <a:lnTo>
                    <a:pt x="14130" y="13472"/>
                  </a:lnTo>
                  <a:lnTo>
                    <a:pt x="14174" y="13472"/>
                  </a:lnTo>
                  <a:lnTo>
                    <a:pt x="14305" y="13428"/>
                  </a:lnTo>
                  <a:lnTo>
                    <a:pt x="14349" y="13340"/>
                  </a:lnTo>
                  <a:lnTo>
                    <a:pt x="15271" y="10664"/>
                  </a:lnTo>
                  <a:lnTo>
                    <a:pt x="15314" y="10620"/>
                  </a:lnTo>
                  <a:lnTo>
                    <a:pt x="15402" y="9084"/>
                  </a:lnTo>
                  <a:lnTo>
                    <a:pt x="15402" y="9040"/>
                  </a:lnTo>
                  <a:lnTo>
                    <a:pt x="14832" y="7724"/>
                  </a:lnTo>
                  <a:lnTo>
                    <a:pt x="14788" y="7680"/>
                  </a:lnTo>
                  <a:lnTo>
                    <a:pt x="12067" y="4520"/>
                  </a:lnTo>
                  <a:lnTo>
                    <a:pt x="10268" y="2677"/>
                  </a:lnTo>
                  <a:lnTo>
                    <a:pt x="8689" y="1185"/>
                  </a:lnTo>
                  <a:lnTo>
                    <a:pt x="7811" y="352"/>
                  </a:lnTo>
                  <a:lnTo>
                    <a:pt x="7767" y="308"/>
                  </a:lnTo>
                  <a:lnTo>
                    <a:pt x="732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7" name="Google Shape;5477;p168"/>
            <p:cNvSpPr/>
            <p:nvPr/>
          </p:nvSpPr>
          <p:spPr>
            <a:xfrm>
              <a:off x="6507550" y="3657750"/>
              <a:ext cx="242450" cy="218325"/>
            </a:xfrm>
            <a:custGeom>
              <a:avLst/>
              <a:gdLst/>
              <a:ahLst/>
              <a:cxnLst/>
              <a:rect l="l" t="t" r="r" b="b"/>
              <a:pathLst>
                <a:path w="9698" h="8733" extrusionOk="0">
                  <a:moveTo>
                    <a:pt x="1624" y="1"/>
                  </a:moveTo>
                  <a:lnTo>
                    <a:pt x="176" y="45"/>
                  </a:lnTo>
                  <a:lnTo>
                    <a:pt x="132" y="45"/>
                  </a:lnTo>
                  <a:lnTo>
                    <a:pt x="44" y="88"/>
                  </a:lnTo>
                  <a:lnTo>
                    <a:pt x="44" y="132"/>
                  </a:lnTo>
                  <a:lnTo>
                    <a:pt x="0" y="220"/>
                  </a:lnTo>
                  <a:lnTo>
                    <a:pt x="44" y="264"/>
                  </a:lnTo>
                  <a:lnTo>
                    <a:pt x="44" y="308"/>
                  </a:lnTo>
                  <a:lnTo>
                    <a:pt x="176" y="396"/>
                  </a:lnTo>
                  <a:lnTo>
                    <a:pt x="1624" y="352"/>
                  </a:lnTo>
                  <a:lnTo>
                    <a:pt x="3555" y="483"/>
                  </a:lnTo>
                  <a:lnTo>
                    <a:pt x="4301" y="747"/>
                  </a:lnTo>
                  <a:lnTo>
                    <a:pt x="5529" y="1844"/>
                  </a:lnTo>
                  <a:lnTo>
                    <a:pt x="7504" y="3994"/>
                  </a:lnTo>
                  <a:lnTo>
                    <a:pt x="8425" y="5266"/>
                  </a:lnTo>
                  <a:lnTo>
                    <a:pt x="9127" y="6627"/>
                  </a:lnTo>
                  <a:lnTo>
                    <a:pt x="9347" y="8075"/>
                  </a:lnTo>
                  <a:lnTo>
                    <a:pt x="9259" y="8513"/>
                  </a:lnTo>
                  <a:lnTo>
                    <a:pt x="9259" y="8601"/>
                  </a:lnTo>
                  <a:lnTo>
                    <a:pt x="9303" y="8645"/>
                  </a:lnTo>
                  <a:lnTo>
                    <a:pt x="9347" y="8689"/>
                  </a:lnTo>
                  <a:lnTo>
                    <a:pt x="9435" y="8733"/>
                  </a:lnTo>
                  <a:lnTo>
                    <a:pt x="9566" y="8689"/>
                  </a:lnTo>
                  <a:lnTo>
                    <a:pt x="9610" y="8557"/>
                  </a:lnTo>
                  <a:lnTo>
                    <a:pt x="9698" y="8119"/>
                  </a:lnTo>
                  <a:lnTo>
                    <a:pt x="9698" y="8075"/>
                  </a:lnTo>
                  <a:lnTo>
                    <a:pt x="9435" y="6539"/>
                  </a:lnTo>
                  <a:lnTo>
                    <a:pt x="9435" y="6495"/>
                  </a:lnTo>
                  <a:lnTo>
                    <a:pt x="8732" y="5091"/>
                  </a:lnTo>
                  <a:lnTo>
                    <a:pt x="8689" y="5047"/>
                  </a:lnTo>
                  <a:lnTo>
                    <a:pt x="7767" y="3774"/>
                  </a:lnTo>
                  <a:lnTo>
                    <a:pt x="5749" y="1580"/>
                  </a:lnTo>
                  <a:lnTo>
                    <a:pt x="4520" y="440"/>
                  </a:lnTo>
                  <a:lnTo>
                    <a:pt x="4432" y="396"/>
                  </a:lnTo>
                  <a:lnTo>
                    <a:pt x="3642" y="132"/>
                  </a:lnTo>
                  <a:lnTo>
                    <a:pt x="3598" y="132"/>
                  </a:lnTo>
                  <a:lnTo>
                    <a:pt x="162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8" name="Google Shape;5478;p168"/>
            <p:cNvSpPr/>
            <p:nvPr/>
          </p:nvSpPr>
          <p:spPr>
            <a:xfrm>
              <a:off x="6151025" y="1762125"/>
              <a:ext cx="1018050" cy="1584100"/>
            </a:xfrm>
            <a:custGeom>
              <a:avLst/>
              <a:gdLst/>
              <a:ahLst/>
              <a:cxnLst/>
              <a:rect l="l" t="t" r="r" b="b"/>
              <a:pathLst>
                <a:path w="40722" h="63364" extrusionOk="0">
                  <a:moveTo>
                    <a:pt x="34666" y="1"/>
                  </a:moveTo>
                  <a:lnTo>
                    <a:pt x="34622" y="44"/>
                  </a:lnTo>
                  <a:lnTo>
                    <a:pt x="34578" y="88"/>
                  </a:lnTo>
                  <a:lnTo>
                    <a:pt x="34534" y="176"/>
                  </a:lnTo>
                  <a:lnTo>
                    <a:pt x="34534" y="220"/>
                  </a:lnTo>
                  <a:lnTo>
                    <a:pt x="34578" y="308"/>
                  </a:lnTo>
                  <a:lnTo>
                    <a:pt x="36596" y="3116"/>
                  </a:lnTo>
                  <a:lnTo>
                    <a:pt x="37825" y="4959"/>
                  </a:lnTo>
                  <a:lnTo>
                    <a:pt x="38790" y="6758"/>
                  </a:lnTo>
                  <a:lnTo>
                    <a:pt x="39229" y="8074"/>
                  </a:lnTo>
                  <a:lnTo>
                    <a:pt x="39098" y="10268"/>
                  </a:lnTo>
                  <a:lnTo>
                    <a:pt x="39098" y="10312"/>
                  </a:lnTo>
                  <a:lnTo>
                    <a:pt x="39536" y="12594"/>
                  </a:lnTo>
                  <a:lnTo>
                    <a:pt x="39493" y="13779"/>
                  </a:lnTo>
                  <a:lnTo>
                    <a:pt x="39229" y="15929"/>
                  </a:lnTo>
                  <a:lnTo>
                    <a:pt x="39317" y="20273"/>
                  </a:lnTo>
                  <a:lnTo>
                    <a:pt x="39141" y="22555"/>
                  </a:lnTo>
                  <a:lnTo>
                    <a:pt x="38966" y="25319"/>
                  </a:lnTo>
                  <a:lnTo>
                    <a:pt x="38966" y="25363"/>
                  </a:lnTo>
                  <a:lnTo>
                    <a:pt x="39141" y="27162"/>
                  </a:lnTo>
                  <a:lnTo>
                    <a:pt x="39800" y="29971"/>
                  </a:lnTo>
                  <a:lnTo>
                    <a:pt x="40370" y="32472"/>
                  </a:lnTo>
                  <a:lnTo>
                    <a:pt x="40239" y="33964"/>
                  </a:lnTo>
                  <a:lnTo>
                    <a:pt x="39756" y="35895"/>
                  </a:lnTo>
                  <a:lnTo>
                    <a:pt x="38264" y="39844"/>
                  </a:lnTo>
                  <a:lnTo>
                    <a:pt x="37957" y="41248"/>
                  </a:lnTo>
                  <a:lnTo>
                    <a:pt x="37299" y="42740"/>
                  </a:lnTo>
                  <a:lnTo>
                    <a:pt x="35368" y="45812"/>
                  </a:lnTo>
                  <a:lnTo>
                    <a:pt x="33788" y="47172"/>
                  </a:lnTo>
                  <a:lnTo>
                    <a:pt x="31770" y="48883"/>
                  </a:lnTo>
                  <a:lnTo>
                    <a:pt x="30848" y="48883"/>
                  </a:lnTo>
                  <a:lnTo>
                    <a:pt x="28786" y="48400"/>
                  </a:lnTo>
                  <a:lnTo>
                    <a:pt x="28654" y="48444"/>
                  </a:lnTo>
                  <a:lnTo>
                    <a:pt x="26153" y="49717"/>
                  </a:lnTo>
                  <a:lnTo>
                    <a:pt x="23520" y="50946"/>
                  </a:lnTo>
                  <a:lnTo>
                    <a:pt x="20492" y="52306"/>
                  </a:lnTo>
                  <a:lnTo>
                    <a:pt x="14612" y="54895"/>
                  </a:lnTo>
                  <a:lnTo>
                    <a:pt x="10488" y="56343"/>
                  </a:lnTo>
                  <a:lnTo>
                    <a:pt x="10444" y="56343"/>
                  </a:lnTo>
                  <a:lnTo>
                    <a:pt x="7942" y="57615"/>
                  </a:lnTo>
                  <a:lnTo>
                    <a:pt x="5836" y="58888"/>
                  </a:lnTo>
                  <a:lnTo>
                    <a:pt x="2545" y="61257"/>
                  </a:lnTo>
                  <a:lnTo>
                    <a:pt x="44" y="63013"/>
                  </a:lnTo>
                  <a:lnTo>
                    <a:pt x="0" y="63100"/>
                  </a:lnTo>
                  <a:lnTo>
                    <a:pt x="0" y="63144"/>
                  </a:lnTo>
                  <a:lnTo>
                    <a:pt x="0" y="63188"/>
                  </a:lnTo>
                  <a:lnTo>
                    <a:pt x="0" y="63276"/>
                  </a:lnTo>
                  <a:lnTo>
                    <a:pt x="88" y="63320"/>
                  </a:lnTo>
                  <a:lnTo>
                    <a:pt x="176" y="63364"/>
                  </a:lnTo>
                  <a:lnTo>
                    <a:pt x="263" y="63320"/>
                  </a:lnTo>
                  <a:lnTo>
                    <a:pt x="2765" y="61565"/>
                  </a:lnTo>
                  <a:lnTo>
                    <a:pt x="6012" y="59151"/>
                  </a:lnTo>
                  <a:lnTo>
                    <a:pt x="8118" y="57923"/>
                  </a:lnTo>
                  <a:lnTo>
                    <a:pt x="10619" y="56650"/>
                  </a:lnTo>
                  <a:lnTo>
                    <a:pt x="14744" y="55202"/>
                  </a:lnTo>
                  <a:lnTo>
                    <a:pt x="20624" y="52613"/>
                  </a:lnTo>
                  <a:lnTo>
                    <a:pt x="23696" y="51253"/>
                  </a:lnTo>
                  <a:lnTo>
                    <a:pt x="26284" y="50024"/>
                  </a:lnTo>
                  <a:lnTo>
                    <a:pt x="28786" y="48752"/>
                  </a:lnTo>
                  <a:lnTo>
                    <a:pt x="30804" y="49234"/>
                  </a:lnTo>
                  <a:lnTo>
                    <a:pt x="31857" y="49234"/>
                  </a:lnTo>
                  <a:lnTo>
                    <a:pt x="31945" y="49190"/>
                  </a:lnTo>
                  <a:lnTo>
                    <a:pt x="34007" y="47435"/>
                  </a:lnTo>
                  <a:lnTo>
                    <a:pt x="35587" y="46031"/>
                  </a:lnTo>
                  <a:lnTo>
                    <a:pt x="35631" y="46031"/>
                  </a:lnTo>
                  <a:lnTo>
                    <a:pt x="37562" y="42915"/>
                  </a:lnTo>
                  <a:lnTo>
                    <a:pt x="37606" y="42915"/>
                  </a:lnTo>
                  <a:lnTo>
                    <a:pt x="38264" y="41380"/>
                  </a:lnTo>
                  <a:lnTo>
                    <a:pt x="38264" y="41336"/>
                  </a:lnTo>
                  <a:lnTo>
                    <a:pt x="38615" y="39932"/>
                  </a:lnTo>
                  <a:lnTo>
                    <a:pt x="40063" y="36026"/>
                  </a:lnTo>
                  <a:lnTo>
                    <a:pt x="40063" y="35982"/>
                  </a:lnTo>
                  <a:lnTo>
                    <a:pt x="40546" y="34052"/>
                  </a:lnTo>
                  <a:lnTo>
                    <a:pt x="40590" y="34008"/>
                  </a:lnTo>
                  <a:lnTo>
                    <a:pt x="40721" y="32472"/>
                  </a:lnTo>
                  <a:lnTo>
                    <a:pt x="40721" y="32428"/>
                  </a:lnTo>
                  <a:lnTo>
                    <a:pt x="40151" y="29927"/>
                  </a:lnTo>
                  <a:lnTo>
                    <a:pt x="39493" y="27119"/>
                  </a:lnTo>
                  <a:lnTo>
                    <a:pt x="39317" y="25319"/>
                  </a:lnTo>
                  <a:lnTo>
                    <a:pt x="39493" y="22555"/>
                  </a:lnTo>
                  <a:lnTo>
                    <a:pt x="39668" y="20273"/>
                  </a:lnTo>
                  <a:lnTo>
                    <a:pt x="39580" y="15929"/>
                  </a:lnTo>
                  <a:lnTo>
                    <a:pt x="39844" y="13823"/>
                  </a:lnTo>
                  <a:lnTo>
                    <a:pt x="39887" y="12594"/>
                  </a:lnTo>
                  <a:lnTo>
                    <a:pt x="39887" y="12550"/>
                  </a:lnTo>
                  <a:lnTo>
                    <a:pt x="39449" y="10268"/>
                  </a:lnTo>
                  <a:lnTo>
                    <a:pt x="39580" y="8031"/>
                  </a:lnTo>
                  <a:lnTo>
                    <a:pt x="39536" y="7987"/>
                  </a:lnTo>
                  <a:lnTo>
                    <a:pt x="39141" y="6626"/>
                  </a:lnTo>
                  <a:lnTo>
                    <a:pt x="39141" y="6583"/>
                  </a:lnTo>
                  <a:lnTo>
                    <a:pt x="38132" y="4783"/>
                  </a:lnTo>
                  <a:lnTo>
                    <a:pt x="36904" y="2897"/>
                  </a:lnTo>
                  <a:lnTo>
                    <a:pt x="34885" y="88"/>
                  </a:lnTo>
                  <a:lnTo>
                    <a:pt x="34797" y="44"/>
                  </a:lnTo>
                  <a:lnTo>
                    <a:pt x="3475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9" name="Google Shape;5479;p168"/>
            <p:cNvSpPr/>
            <p:nvPr/>
          </p:nvSpPr>
          <p:spPr>
            <a:xfrm>
              <a:off x="6010600" y="1752250"/>
              <a:ext cx="930300" cy="1467825"/>
            </a:xfrm>
            <a:custGeom>
              <a:avLst/>
              <a:gdLst/>
              <a:ahLst/>
              <a:cxnLst/>
              <a:rect l="l" t="t" r="r" b="b"/>
              <a:pathLst>
                <a:path w="37212" h="58713" extrusionOk="0">
                  <a:moveTo>
                    <a:pt x="35368" y="1"/>
                  </a:moveTo>
                  <a:lnTo>
                    <a:pt x="35324" y="44"/>
                  </a:lnTo>
                  <a:lnTo>
                    <a:pt x="35280" y="88"/>
                  </a:lnTo>
                  <a:lnTo>
                    <a:pt x="35236" y="132"/>
                  </a:lnTo>
                  <a:lnTo>
                    <a:pt x="35236" y="220"/>
                  </a:lnTo>
                  <a:lnTo>
                    <a:pt x="35280" y="264"/>
                  </a:lnTo>
                  <a:lnTo>
                    <a:pt x="36465" y="1931"/>
                  </a:lnTo>
                  <a:lnTo>
                    <a:pt x="36728" y="2853"/>
                  </a:lnTo>
                  <a:lnTo>
                    <a:pt x="36860" y="5968"/>
                  </a:lnTo>
                  <a:lnTo>
                    <a:pt x="36641" y="7021"/>
                  </a:lnTo>
                  <a:lnTo>
                    <a:pt x="35368" y="10400"/>
                  </a:lnTo>
                  <a:lnTo>
                    <a:pt x="33832" y="15227"/>
                  </a:lnTo>
                  <a:lnTo>
                    <a:pt x="31243" y="20186"/>
                  </a:lnTo>
                  <a:lnTo>
                    <a:pt x="30234" y="22467"/>
                  </a:lnTo>
                  <a:lnTo>
                    <a:pt x="28654" y="25276"/>
                  </a:lnTo>
                  <a:lnTo>
                    <a:pt x="26460" y="28611"/>
                  </a:lnTo>
                  <a:lnTo>
                    <a:pt x="26460" y="28654"/>
                  </a:lnTo>
                  <a:lnTo>
                    <a:pt x="26197" y="29620"/>
                  </a:lnTo>
                  <a:lnTo>
                    <a:pt x="26197" y="29664"/>
                  </a:lnTo>
                  <a:lnTo>
                    <a:pt x="26065" y="31068"/>
                  </a:lnTo>
                  <a:lnTo>
                    <a:pt x="26504" y="35105"/>
                  </a:lnTo>
                  <a:lnTo>
                    <a:pt x="26943" y="38747"/>
                  </a:lnTo>
                  <a:lnTo>
                    <a:pt x="26724" y="39230"/>
                  </a:lnTo>
                  <a:lnTo>
                    <a:pt x="26241" y="39756"/>
                  </a:lnTo>
                  <a:lnTo>
                    <a:pt x="24530" y="41029"/>
                  </a:lnTo>
                  <a:lnTo>
                    <a:pt x="22336" y="42389"/>
                  </a:lnTo>
                  <a:lnTo>
                    <a:pt x="20361" y="43705"/>
                  </a:lnTo>
                  <a:lnTo>
                    <a:pt x="17026" y="46514"/>
                  </a:lnTo>
                  <a:lnTo>
                    <a:pt x="15227" y="47655"/>
                  </a:lnTo>
                  <a:lnTo>
                    <a:pt x="15183" y="47698"/>
                  </a:lnTo>
                  <a:lnTo>
                    <a:pt x="12199" y="50638"/>
                  </a:lnTo>
                  <a:lnTo>
                    <a:pt x="10400" y="51692"/>
                  </a:lnTo>
                  <a:lnTo>
                    <a:pt x="7109" y="53140"/>
                  </a:lnTo>
                  <a:lnTo>
                    <a:pt x="7109" y="53184"/>
                  </a:lnTo>
                  <a:lnTo>
                    <a:pt x="5442" y="54368"/>
                  </a:lnTo>
                  <a:lnTo>
                    <a:pt x="3072" y="56124"/>
                  </a:lnTo>
                  <a:lnTo>
                    <a:pt x="88" y="58361"/>
                  </a:lnTo>
                  <a:lnTo>
                    <a:pt x="44" y="58449"/>
                  </a:lnTo>
                  <a:lnTo>
                    <a:pt x="0" y="58493"/>
                  </a:lnTo>
                  <a:lnTo>
                    <a:pt x="0" y="58581"/>
                  </a:lnTo>
                  <a:lnTo>
                    <a:pt x="44" y="58625"/>
                  </a:lnTo>
                  <a:lnTo>
                    <a:pt x="88" y="58669"/>
                  </a:lnTo>
                  <a:lnTo>
                    <a:pt x="176" y="58712"/>
                  </a:lnTo>
                  <a:lnTo>
                    <a:pt x="308" y="58669"/>
                  </a:lnTo>
                  <a:lnTo>
                    <a:pt x="3291" y="56431"/>
                  </a:lnTo>
                  <a:lnTo>
                    <a:pt x="5661" y="54632"/>
                  </a:lnTo>
                  <a:lnTo>
                    <a:pt x="7285" y="53491"/>
                  </a:lnTo>
                  <a:lnTo>
                    <a:pt x="10576" y="51999"/>
                  </a:lnTo>
                  <a:lnTo>
                    <a:pt x="12419" y="50946"/>
                  </a:lnTo>
                  <a:lnTo>
                    <a:pt x="12462" y="50902"/>
                  </a:lnTo>
                  <a:lnTo>
                    <a:pt x="15402" y="47962"/>
                  </a:lnTo>
                  <a:lnTo>
                    <a:pt x="17202" y="46777"/>
                  </a:lnTo>
                  <a:lnTo>
                    <a:pt x="17245" y="46777"/>
                  </a:lnTo>
                  <a:lnTo>
                    <a:pt x="20580" y="43969"/>
                  </a:lnTo>
                  <a:lnTo>
                    <a:pt x="22511" y="42652"/>
                  </a:lnTo>
                  <a:lnTo>
                    <a:pt x="24749" y="41292"/>
                  </a:lnTo>
                  <a:lnTo>
                    <a:pt x="26460" y="40019"/>
                  </a:lnTo>
                  <a:lnTo>
                    <a:pt x="26504" y="40019"/>
                  </a:lnTo>
                  <a:lnTo>
                    <a:pt x="27031" y="39449"/>
                  </a:lnTo>
                  <a:lnTo>
                    <a:pt x="27031" y="39405"/>
                  </a:lnTo>
                  <a:lnTo>
                    <a:pt x="27294" y="38835"/>
                  </a:lnTo>
                  <a:lnTo>
                    <a:pt x="27294" y="38747"/>
                  </a:lnTo>
                  <a:lnTo>
                    <a:pt x="26855" y="35061"/>
                  </a:lnTo>
                  <a:lnTo>
                    <a:pt x="26416" y="31068"/>
                  </a:lnTo>
                  <a:lnTo>
                    <a:pt x="26548" y="29708"/>
                  </a:lnTo>
                  <a:lnTo>
                    <a:pt x="26767" y="28786"/>
                  </a:lnTo>
                  <a:lnTo>
                    <a:pt x="28962" y="25451"/>
                  </a:lnTo>
                  <a:lnTo>
                    <a:pt x="30541" y="22599"/>
                  </a:lnTo>
                  <a:lnTo>
                    <a:pt x="30585" y="22599"/>
                  </a:lnTo>
                  <a:lnTo>
                    <a:pt x="31550" y="20361"/>
                  </a:lnTo>
                  <a:lnTo>
                    <a:pt x="34139" y="15403"/>
                  </a:lnTo>
                  <a:lnTo>
                    <a:pt x="34183" y="15359"/>
                  </a:lnTo>
                  <a:lnTo>
                    <a:pt x="35719" y="10488"/>
                  </a:lnTo>
                  <a:lnTo>
                    <a:pt x="36992" y="7153"/>
                  </a:lnTo>
                  <a:lnTo>
                    <a:pt x="36992" y="7109"/>
                  </a:lnTo>
                  <a:lnTo>
                    <a:pt x="37211" y="6012"/>
                  </a:lnTo>
                  <a:lnTo>
                    <a:pt x="37211" y="5968"/>
                  </a:lnTo>
                  <a:lnTo>
                    <a:pt x="37036" y="2853"/>
                  </a:lnTo>
                  <a:lnTo>
                    <a:pt x="37036" y="2809"/>
                  </a:lnTo>
                  <a:lnTo>
                    <a:pt x="36816" y="1800"/>
                  </a:lnTo>
                  <a:lnTo>
                    <a:pt x="36772" y="1756"/>
                  </a:lnTo>
                  <a:lnTo>
                    <a:pt x="35587" y="88"/>
                  </a:lnTo>
                  <a:lnTo>
                    <a:pt x="3550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0" name="Google Shape;5480;p168"/>
            <p:cNvSpPr/>
            <p:nvPr/>
          </p:nvSpPr>
          <p:spPr>
            <a:xfrm>
              <a:off x="5864700" y="1744575"/>
              <a:ext cx="948925" cy="1343850"/>
            </a:xfrm>
            <a:custGeom>
              <a:avLst/>
              <a:gdLst/>
              <a:ahLst/>
              <a:cxnLst/>
              <a:rect l="l" t="t" r="r" b="b"/>
              <a:pathLst>
                <a:path w="37957" h="53754" extrusionOk="0">
                  <a:moveTo>
                    <a:pt x="37430" y="0"/>
                  </a:moveTo>
                  <a:lnTo>
                    <a:pt x="37386" y="44"/>
                  </a:lnTo>
                  <a:lnTo>
                    <a:pt x="37343" y="132"/>
                  </a:lnTo>
                  <a:lnTo>
                    <a:pt x="37343" y="176"/>
                  </a:lnTo>
                  <a:lnTo>
                    <a:pt x="37606" y="1448"/>
                  </a:lnTo>
                  <a:lnTo>
                    <a:pt x="37518" y="2765"/>
                  </a:lnTo>
                  <a:lnTo>
                    <a:pt x="36202" y="6363"/>
                  </a:lnTo>
                  <a:lnTo>
                    <a:pt x="35719" y="8162"/>
                  </a:lnTo>
                  <a:lnTo>
                    <a:pt x="34578" y="12111"/>
                  </a:lnTo>
                  <a:lnTo>
                    <a:pt x="33613" y="14349"/>
                  </a:lnTo>
                  <a:lnTo>
                    <a:pt x="32647" y="16280"/>
                  </a:lnTo>
                  <a:lnTo>
                    <a:pt x="31594" y="18299"/>
                  </a:lnTo>
                  <a:lnTo>
                    <a:pt x="30409" y="20361"/>
                  </a:lnTo>
                  <a:lnTo>
                    <a:pt x="28654" y="23389"/>
                  </a:lnTo>
                  <a:lnTo>
                    <a:pt x="27294" y="25627"/>
                  </a:lnTo>
                  <a:lnTo>
                    <a:pt x="25846" y="27908"/>
                  </a:lnTo>
                  <a:lnTo>
                    <a:pt x="24705" y="29751"/>
                  </a:lnTo>
                  <a:lnTo>
                    <a:pt x="23038" y="31901"/>
                  </a:lnTo>
                  <a:lnTo>
                    <a:pt x="21107" y="34227"/>
                  </a:lnTo>
                  <a:lnTo>
                    <a:pt x="18211" y="36860"/>
                  </a:lnTo>
                  <a:lnTo>
                    <a:pt x="13164" y="40107"/>
                  </a:lnTo>
                  <a:lnTo>
                    <a:pt x="13121" y="40151"/>
                  </a:lnTo>
                  <a:lnTo>
                    <a:pt x="12418" y="41248"/>
                  </a:lnTo>
                  <a:lnTo>
                    <a:pt x="12375" y="41248"/>
                  </a:lnTo>
                  <a:lnTo>
                    <a:pt x="11190" y="43881"/>
                  </a:lnTo>
                  <a:lnTo>
                    <a:pt x="10093" y="46250"/>
                  </a:lnTo>
                  <a:lnTo>
                    <a:pt x="8162" y="47786"/>
                  </a:lnTo>
                  <a:lnTo>
                    <a:pt x="6275" y="49146"/>
                  </a:lnTo>
                  <a:lnTo>
                    <a:pt x="3906" y="50814"/>
                  </a:lnTo>
                  <a:lnTo>
                    <a:pt x="88" y="53447"/>
                  </a:lnTo>
                  <a:lnTo>
                    <a:pt x="44" y="53491"/>
                  </a:lnTo>
                  <a:lnTo>
                    <a:pt x="0" y="53578"/>
                  </a:lnTo>
                  <a:lnTo>
                    <a:pt x="0" y="53622"/>
                  </a:lnTo>
                  <a:lnTo>
                    <a:pt x="44" y="53710"/>
                  </a:lnTo>
                  <a:lnTo>
                    <a:pt x="88" y="53754"/>
                  </a:lnTo>
                  <a:lnTo>
                    <a:pt x="307" y="53754"/>
                  </a:lnTo>
                  <a:lnTo>
                    <a:pt x="4081" y="51121"/>
                  </a:lnTo>
                  <a:lnTo>
                    <a:pt x="6451" y="49410"/>
                  </a:lnTo>
                  <a:lnTo>
                    <a:pt x="8381" y="48049"/>
                  </a:lnTo>
                  <a:lnTo>
                    <a:pt x="10356" y="46514"/>
                  </a:lnTo>
                  <a:lnTo>
                    <a:pt x="10400" y="46426"/>
                  </a:lnTo>
                  <a:lnTo>
                    <a:pt x="11541" y="44056"/>
                  </a:lnTo>
                  <a:lnTo>
                    <a:pt x="12682" y="41423"/>
                  </a:lnTo>
                  <a:lnTo>
                    <a:pt x="13384" y="40370"/>
                  </a:lnTo>
                  <a:lnTo>
                    <a:pt x="18386" y="37167"/>
                  </a:lnTo>
                  <a:lnTo>
                    <a:pt x="18430" y="37123"/>
                  </a:lnTo>
                  <a:lnTo>
                    <a:pt x="21370" y="34490"/>
                  </a:lnTo>
                  <a:lnTo>
                    <a:pt x="23345" y="32121"/>
                  </a:lnTo>
                  <a:lnTo>
                    <a:pt x="24968" y="29971"/>
                  </a:lnTo>
                  <a:lnTo>
                    <a:pt x="25012" y="29971"/>
                  </a:lnTo>
                  <a:lnTo>
                    <a:pt x="26153" y="28084"/>
                  </a:lnTo>
                  <a:lnTo>
                    <a:pt x="27557" y="25802"/>
                  </a:lnTo>
                  <a:lnTo>
                    <a:pt x="28961" y="23564"/>
                  </a:lnTo>
                  <a:lnTo>
                    <a:pt x="30717" y="20536"/>
                  </a:lnTo>
                  <a:lnTo>
                    <a:pt x="31945" y="18474"/>
                  </a:lnTo>
                  <a:lnTo>
                    <a:pt x="32955" y="16456"/>
                  </a:lnTo>
                  <a:lnTo>
                    <a:pt x="33920" y="14481"/>
                  </a:lnTo>
                  <a:lnTo>
                    <a:pt x="34929" y="12243"/>
                  </a:lnTo>
                  <a:lnTo>
                    <a:pt x="36026" y="8250"/>
                  </a:lnTo>
                  <a:lnTo>
                    <a:pt x="36553" y="6451"/>
                  </a:lnTo>
                  <a:lnTo>
                    <a:pt x="37869" y="2853"/>
                  </a:lnTo>
                  <a:lnTo>
                    <a:pt x="37869" y="2809"/>
                  </a:lnTo>
                  <a:lnTo>
                    <a:pt x="37957" y="1448"/>
                  </a:lnTo>
                  <a:lnTo>
                    <a:pt x="37957" y="1405"/>
                  </a:lnTo>
                  <a:lnTo>
                    <a:pt x="37694" y="132"/>
                  </a:lnTo>
                  <a:lnTo>
                    <a:pt x="37694" y="44"/>
                  </a:lnTo>
                  <a:lnTo>
                    <a:pt x="3760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1" name="Google Shape;5481;p168"/>
            <p:cNvSpPr/>
            <p:nvPr/>
          </p:nvSpPr>
          <p:spPr>
            <a:xfrm>
              <a:off x="5659550" y="1808200"/>
              <a:ext cx="1010375" cy="1094850"/>
            </a:xfrm>
            <a:custGeom>
              <a:avLst/>
              <a:gdLst/>
              <a:ahLst/>
              <a:cxnLst/>
              <a:rect l="l" t="t" r="r" b="b"/>
              <a:pathLst>
                <a:path w="40415" h="43794" extrusionOk="0">
                  <a:moveTo>
                    <a:pt x="40195" y="0"/>
                  </a:moveTo>
                  <a:lnTo>
                    <a:pt x="40107" y="44"/>
                  </a:lnTo>
                  <a:lnTo>
                    <a:pt x="40064" y="88"/>
                  </a:lnTo>
                  <a:lnTo>
                    <a:pt x="39098" y="2721"/>
                  </a:lnTo>
                  <a:lnTo>
                    <a:pt x="37957" y="5486"/>
                  </a:lnTo>
                  <a:lnTo>
                    <a:pt x="36992" y="8250"/>
                  </a:lnTo>
                  <a:lnTo>
                    <a:pt x="36465" y="9215"/>
                  </a:lnTo>
                  <a:lnTo>
                    <a:pt x="34886" y="12068"/>
                  </a:lnTo>
                  <a:lnTo>
                    <a:pt x="32735" y="15841"/>
                  </a:lnTo>
                  <a:lnTo>
                    <a:pt x="30103" y="20142"/>
                  </a:lnTo>
                  <a:lnTo>
                    <a:pt x="27207" y="24222"/>
                  </a:lnTo>
                  <a:lnTo>
                    <a:pt x="25890" y="25758"/>
                  </a:lnTo>
                  <a:lnTo>
                    <a:pt x="24091" y="27470"/>
                  </a:lnTo>
                  <a:lnTo>
                    <a:pt x="22248" y="29137"/>
                  </a:lnTo>
                  <a:lnTo>
                    <a:pt x="18606" y="31594"/>
                  </a:lnTo>
                  <a:lnTo>
                    <a:pt x="15008" y="33920"/>
                  </a:lnTo>
                  <a:lnTo>
                    <a:pt x="12945" y="35412"/>
                  </a:lnTo>
                  <a:lnTo>
                    <a:pt x="9172" y="37474"/>
                  </a:lnTo>
                  <a:lnTo>
                    <a:pt x="7021" y="38922"/>
                  </a:lnTo>
                  <a:lnTo>
                    <a:pt x="5178" y="40370"/>
                  </a:lnTo>
                  <a:lnTo>
                    <a:pt x="1449" y="42652"/>
                  </a:lnTo>
                  <a:lnTo>
                    <a:pt x="88" y="43486"/>
                  </a:lnTo>
                  <a:lnTo>
                    <a:pt x="44" y="43530"/>
                  </a:lnTo>
                  <a:lnTo>
                    <a:pt x="1" y="43574"/>
                  </a:lnTo>
                  <a:lnTo>
                    <a:pt x="1" y="43661"/>
                  </a:lnTo>
                  <a:lnTo>
                    <a:pt x="1" y="43705"/>
                  </a:lnTo>
                  <a:lnTo>
                    <a:pt x="88" y="43793"/>
                  </a:lnTo>
                  <a:lnTo>
                    <a:pt x="264" y="43793"/>
                  </a:lnTo>
                  <a:lnTo>
                    <a:pt x="1624" y="42959"/>
                  </a:lnTo>
                  <a:lnTo>
                    <a:pt x="5398" y="40678"/>
                  </a:lnTo>
                  <a:lnTo>
                    <a:pt x="5398" y="40634"/>
                  </a:lnTo>
                  <a:lnTo>
                    <a:pt x="7241" y="39229"/>
                  </a:lnTo>
                  <a:lnTo>
                    <a:pt x="9347" y="37781"/>
                  </a:lnTo>
                  <a:lnTo>
                    <a:pt x="13121" y="35719"/>
                  </a:lnTo>
                  <a:lnTo>
                    <a:pt x="15183" y="34227"/>
                  </a:lnTo>
                  <a:lnTo>
                    <a:pt x="18781" y="31901"/>
                  </a:lnTo>
                  <a:lnTo>
                    <a:pt x="22467" y="29400"/>
                  </a:lnTo>
                  <a:lnTo>
                    <a:pt x="24354" y="27733"/>
                  </a:lnTo>
                  <a:lnTo>
                    <a:pt x="26153" y="26022"/>
                  </a:lnTo>
                  <a:lnTo>
                    <a:pt x="27470" y="24442"/>
                  </a:lnTo>
                  <a:lnTo>
                    <a:pt x="30410" y="20317"/>
                  </a:lnTo>
                  <a:lnTo>
                    <a:pt x="33043" y="16017"/>
                  </a:lnTo>
                  <a:lnTo>
                    <a:pt x="35193" y="12243"/>
                  </a:lnTo>
                  <a:lnTo>
                    <a:pt x="36816" y="9391"/>
                  </a:lnTo>
                  <a:lnTo>
                    <a:pt x="37299" y="8425"/>
                  </a:lnTo>
                  <a:lnTo>
                    <a:pt x="37299" y="8382"/>
                  </a:lnTo>
                  <a:lnTo>
                    <a:pt x="38264" y="5573"/>
                  </a:lnTo>
                  <a:lnTo>
                    <a:pt x="39449" y="2853"/>
                  </a:lnTo>
                  <a:lnTo>
                    <a:pt x="40415" y="220"/>
                  </a:lnTo>
                  <a:lnTo>
                    <a:pt x="40415" y="176"/>
                  </a:lnTo>
                  <a:lnTo>
                    <a:pt x="40415" y="88"/>
                  </a:lnTo>
                  <a:lnTo>
                    <a:pt x="40371" y="44"/>
                  </a:lnTo>
                  <a:lnTo>
                    <a:pt x="4032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2" name="Google Shape;5482;p168"/>
            <p:cNvSpPr/>
            <p:nvPr/>
          </p:nvSpPr>
          <p:spPr>
            <a:xfrm>
              <a:off x="5521325" y="1824650"/>
              <a:ext cx="982950" cy="954425"/>
            </a:xfrm>
            <a:custGeom>
              <a:avLst/>
              <a:gdLst/>
              <a:ahLst/>
              <a:cxnLst/>
              <a:rect l="l" t="t" r="r" b="b"/>
              <a:pathLst>
                <a:path w="39318" h="38177" extrusionOk="0">
                  <a:moveTo>
                    <a:pt x="39098" y="1"/>
                  </a:moveTo>
                  <a:lnTo>
                    <a:pt x="39054" y="45"/>
                  </a:lnTo>
                  <a:lnTo>
                    <a:pt x="39010" y="88"/>
                  </a:lnTo>
                  <a:lnTo>
                    <a:pt x="38967" y="132"/>
                  </a:lnTo>
                  <a:lnTo>
                    <a:pt x="38352" y="2107"/>
                  </a:lnTo>
                  <a:lnTo>
                    <a:pt x="37606" y="3950"/>
                  </a:lnTo>
                  <a:lnTo>
                    <a:pt x="36509" y="6100"/>
                  </a:lnTo>
                  <a:lnTo>
                    <a:pt x="35105" y="8557"/>
                  </a:lnTo>
                  <a:lnTo>
                    <a:pt x="33701" y="11015"/>
                  </a:lnTo>
                  <a:lnTo>
                    <a:pt x="32384" y="13253"/>
                  </a:lnTo>
                  <a:lnTo>
                    <a:pt x="31068" y="15139"/>
                  </a:lnTo>
                  <a:lnTo>
                    <a:pt x="29357" y="17597"/>
                  </a:lnTo>
                  <a:lnTo>
                    <a:pt x="28128" y="19045"/>
                  </a:lnTo>
                  <a:lnTo>
                    <a:pt x="26592" y="20493"/>
                  </a:lnTo>
                  <a:lnTo>
                    <a:pt x="24135" y="22818"/>
                  </a:lnTo>
                  <a:lnTo>
                    <a:pt x="22116" y="24530"/>
                  </a:lnTo>
                  <a:lnTo>
                    <a:pt x="18255" y="27119"/>
                  </a:lnTo>
                  <a:lnTo>
                    <a:pt x="16456" y="28216"/>
                  </a:lnTo>
                  <a:lnTo>
                    <a:pt x="14393" y="29532"/>
                  </a:lnTo>
                  <a:lnTo>
                    <a:pt x="12287" y="30717"/>
                  </a:lnTo>
                  <a:lnTo>
                    <a:pt x="8250" y="33043"/>
                  </a:lnTo>
                  <a:lnTo>
                    <a:pt x="88" y="37869"/>
                  </a:lnTo>
                  <a:lnTo>
                    <a:pt x="45" y="37913"/>
                  </a:lnTo>
                  <a:lnTo>
                    <a:pt x="1" y="37957"/>
                  </a:lnTo>
                  <a:lnTo>
                    <a:pt x="1" y="38045"/>
                  </a:lnTo>
                  <a:lnTo>
                    <a:pt x="1" y="38089"/>
                  </a:lnTo>
                  <a:lnTo>
                    <a:pt x="88" y="38177"/>
                  </a:lnTo>
                  <a:lnTo>
                    <a:pt x="264" y="38177"/>
                  </a:lnTo>
                  <a:lnTo>
                    <a:pt x="8426" y="33350"/>
                  </a:lnTo>
                  <a:lnTo>
                    <a:pt x="12463" y="31024"/>
                  </a:lnTo>
                  <a:lnTo>
                    <a:pt x="14613" y="29839"/>
                  </a:lnTo>
                  <a:lnTo>
                    <a:pt x="16631" y="28523"/>
                  </a:lnTo>
                  <a:lnTo>
                    <a:pt x="18430" y="27426"/>
                  </a:lnTo>
                  <a:lnTo>
                    <a:pt x="20844" y="25802"/>
                  </a:lnTo>
                  <a:lnTo>
                    <a:pt x="22292" y="24793"/>
                  </a:lnTo>
                  <a:lnTo>
                    <a:pt x="22336" y="24793"/>
                  </a:lnTo>
                  <a:lnTo>
                    <a:pt x="24354" y="23082"/>
                  </a:lnTo>
                  <a:lnTo>
                    <a:pt x="26856" y="20756"/>
                  </a:lnTo>
                  <a:lnTo>
                    <a:pt x="28391" y="19264"/>
                  </a:lnTo>
                  <a:lnTo>
                    <a:pt x="29620" y="17816"/>
                  </a:lnTo>
                  <a:lnTo>
                    <a:pt x="31375" y="15315"/>
                  </a:lnTo>
                  <a:lnTo>
                    <a:pt x="32692" y="13428"/>
                  </a:lnTo>
                  <a:lnTo>
                    <a:pt x="34008" y="11190"/>
                  </a:lnTo>
                  <a:lnTo>
                    <a:pt x="35412" y="8733"/>
                  </a:lnTo>
                  <a:lnTo>
                    <a:pt x="36816" y="6232"/>
                  </a:lnTo>
                  <a:lnTo>
                    <a:pt x="37957" y="4125"/>
                  </a:lnTo>
                  <a:lnTo>
                    <a:pt x="38703" y="2239"/>
                  </a:lnTo>
                  <a:lnTo>
                    <a:pt x="39318" y="264"/>
                  </a:lnTo>
                  <a:lnTo>
                    <a:pt x="39318" y="176"/>
                  </a:lnTo>
                  <a:lnTo>
                    <a:pt x="39274" y="132"/>
                  </a:lnTo>
                  <a:lnTo>
                    <a:pt x="39230" y="45"/>
                  </a:lnTo>
                  <a:lnTo>
                    <a:pt x="39186" y="45"/>
                  </a:lnTo>
                  <a:lnTo>
                    <a:pt x="3909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3" name="Google Shape;5483;p168"/>
            <p:cNvSpPr/>
            <p:nvPr/>
          </p:nvSpPr>
          <p:spPr>
            <a:xfrm>
              <a:off x="5398475" y="1973850"/>
              <a:ext cx="866650" cy="695525"/>
            </a:xfrm>
            <a:custGeom>
              <a:avLst/>
              <a:gdLst/>
              <a:ahLst/>
              <a:cxnLst/>
              <a:rect l="l" t="t" r="r" b="b"/>
              <a:pathLst>
                <a:path w="34666" h="27821" extrusionOk="0">
                  <a:moveTo>
                    <a:pt x="34446" y="0"/>
                  </a:moveTo>
                  <a:lnTo>
                    <a:pt x="34358" y="44"/>
                  </a:lnTo>
                  <a:lnTo>
                    <a:pt x="34315" y="88"/>
                  </a:lnTo>
                  <a:lnTo>
                    <a:pt x="32867" y="2809"/>
                  </a:lnTo>
                  <a:lnTo>
                    <a:pt x="31375" y="5134"/>
                  </a:lnTo>
                  <a:lnTo>
                    <a:pt x="29839" y="7197"/>
                  </a:lnTo>
                  <a:lnTo>
                    <a:pt x="28215" y="8996"/>
                  </a:lnTo>
                  <a:lnTo>
                    <a:pt x="26592" y="10576"/>
                  </a:lnTo>
                  <a:lnTo>
                    <a:pt x="24880" y="12111"/>
                  </a:lnTo>
                  <a:lnTo>
                    <a:pt x="23301" y="13296"/>
                  </a:lnTo>
                  <a:lnTo>
                    <a:pt x="21370" y="14920"/>
                  </a:lnTo>
                  <a:lnTo>
                    <a:pt x="20580" y="15710"/>
                  </a:lnTo>
                  <a:lnTo>
                    <a:pt x="19658" y="16456"/>
                  </a:lnTo>
                  <a:lnTo>
                    <a:pt x="18737" y="17201"/>
                  </a:lnTo>
                  <a:lnTo>
                    <a:pt x="17772" y="17904"/>
                  </a:lnTo>
                  <a:lnTo>
                    <a:pt x="16718" y="18606"/>
                  </a:lnTo>
                  <a:lnTo>
                    <a:pt x="15665" y="19308"/>
                  </a:lnTo>
                  <a:lnTo>
                    <a:pt x="14568" y="19966"/>
                  </a:lnTo>
                  <a:lnTo>
                    <a:pt x="13471" y="20580"/>
                  </a:lnTo>
                  <a:lnTo>
                    <a:pt x="11190" y="21809"/>
                  </a:lnTo>
                  <a:lnTo>
                    <a:pt x="8864" y="22994"/>
                  </a:lnTo>
                  <a:lnTo>
                    <a:pt x="6582" y="24047"/>
                  </a:lnTo>
                  <a:lnTo>
                    <a:pt x="4388" y="25012"/>
                  </a:lnTo>
                  <a:lnTo>
                    <a:pt x="2413" y="26109"/>
                  </a:lnTo>
                  <a:lnTo>
                    <a:pt x="88" y="27469"/>
                  </a:lnTo>
                  <a:lnTo>
                    <a:pt x="44" y="27513"/>
                  </a:lnTo>
                  <a:lnTo>
                    <a:pt x="0" y="27601"/>
                  </a:lnTo>
                  <a:lnTo>
                    <a:pt x="0" y="27645"/>
                  </a:lnTo>
                  <a:lnTo>
                    <a:pt x="44" y="27733"/>
                  </a:lnTo>
                  <a:lnTo>
                    <a:pt x="88" y="27777"/>
                  </a:lnTo>
                  <a:lnTo>
                    <a:pt x="176" y="27821"/>
                  </a:lnTo>
                  <a:lnTo>
                    <a:pt x="263" y="27777"/>
                  </a:lnTo>
                  <a:lnTo>
                    <a:pt x="2589" y="26416"/>
                  </a:lnTo>
                  <a:lnTo>
                    <a:pt x="4564" y="25319"/>
                  </a:lnTo>
                  <a:lnTo>
                    <a:pt x="6758" y="24354"/>
                  </a:lnTo>
                  <a:lnTo>
                    <a:pt x="9039" y="23301"/>
                  </a:lnTo>
                  <a:lnTo>
                    <a:pt x="11365" y="22116"/>
                  </a:lnTo>
                  <a:lnTo>
                    <a:pt x="13647" y="20887"/>
                  </a:lnTo>
                  <a:lnTo>
                    <a:pt x="14788" y="20273"/>
                  </a:lnTo>
                  <a:lnTo>
                    <a:pt x="15885" y="19571"/>
                  </a:lnTo>
                  <a:lnTo>
                    <a:pt x="16938" y="18913"/>
                  </a:lnTo>
                  <a:lnTo>
                    <a:pt x="17991" y="18211"/>
                  </a:lnTo>
                  <a:lnTo>
                    <a:pt x="18956" y="17465"/>
                  </a:lnTo>
                  <a:lnTo>
                    <a:pt x="19922" y="16719"/>
                  </a:lnTo>
                  <a:lnTo>
                    <a:pt x="20799" y="15973"/>
                  </a:lnTo>
                  <a:lnTo>
                    <a:pt x="21633" y="15183"/>
                  </a:lnTo>
                  <a:lnTo>
                    <a:pt x="23520" y="13559"/>
                  </a:lnTo>
                  <a:lnTo>
                    <a:pt x="25100" y="12419"/>
                  </a:lnTo>
                  <a:lnTo>
                    <a:pt x="26855" y="10839"/>
                  </a:lnTo>
                  <a:lnTo>
                    <a:pt x="28435" y="9259"/>
                  </a:lnTo>
                  <a:lnTo>
                    <a:pt x="30102" y="7460"/>
                  </a:lnTo>
                  <a:lnTo>
                    <a:pt x="30102" y="7416"/>
                  </a:lnTo>
                  <a:lnTo>
                    <a:pt x="31682" y="5354"/>
                  </a:lnTo>
                  <a:lnTo>
                    <a:pt x="33174" y="2984"/>
                  </a:lnTo>
                  <a:lnTo>
                    <a:pt x="34622" y="264"/>
                  </a:lnTo>
                  <a:lnTo>
                    <a:pt x="34666" y="176"/>
                  </a:lnTo>
                  <a:lnTo>
                    <a:pt x="34666" y="132"/>
                  </a:lnTo>
                  <a:lnTo>
                    <a:pt x="34622" y="88"/>
                  </a:lnTo>
                  <a:lnTo>
                    <a:pt x="34578" y="44"/>
                  </a:lnTo>
                  <a:lnTo>
                    <a:pt x="3449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4" name="Google Shape;5484;p168"/>
            <p:cNvSpPr/>
            <p:nvPr/>
          </p:nvSpPr>
          <p:spPr>
            <a:xfrm>
              <a:off x="5275600" y="2483950"/>
              <a:ext cx="133850" cy="74625"/>
            </a:xfrm>
            <a:custGeom>
              <a:avLst/>
              <a:gdLst/>
              <a:ahLst/>
              <a:cxnLst/>
              <a:rect l="l" t="t" r="r" b="b"/>
              <a:pathLst>
                <a:path w="5354" h="2985" extrusionOk="0">
                  <a:moveTo>
                    <a:pt x="5178" y="1"/>
                  </a:moveTo>
                  <a:lnTo>
                    <a:pt x="5091" y="45"/>
                  </a:lnTo>
                  <a:lnTo>
                    <a:pt x="88" y="2634"/>
                  </a:lnTo>
                  <a:lnTo>
                    <a:pt x="44" y="2677"/>
                  </a:lnTo>
                  <a:lnTo>
                    <a:pt x="0" y="2765"/>
                  </a:lnTo>
                  <a:lnTo>
                    <a:pt x="0" y="2809"/>
                  </a:lnTo>
                  <a:lnTo>
                    <a:pt x="0" y="2897"/>
                  </a:lnTo>
                  <a:lnTo>
                    <a:pt x="88" y="2941"/>
                  </a:lnTo>
                  <a:lnTo>
                    <a:pt x="176" y="2985"/>
                  </a:lnTo>
                  <a:lnTo>
                    <a:pt x="264" y="2985"/>
                  </a:lnTo>
                  <a:lnTo>
                    <a:pt x="5266" y="352"/>
                  </a:lnTo>
                  <a:lnTo>
                    <a:pt x="5310" y="308"/>
                  </a:lnTo>
                  <a:lnTo>
                    <a:pt x="5354" y="264"/>
                  </a:lnTo>
                  <a:lnTo>
                    <a:pt x="5354" y="176"/>
                  </a:lnTo>
                  <a:lnTo>
                    <a:pt x="5354" y="132"/>
                  </a:lnTo>
                  <a:lnTo>
                    <a:pt x="5310" y="45"/>
                  </a:lnTo>
                  <a:lnTo>
                    <a:pt x="5222" y="45"/>
                  </a:lnTo>
                  <a:lnTo>
                    <a:pt x="517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5" name="Google Shape;5485;p168"/>
            <p:cNvSpPr/>
            <p:nvPr/>
          </p:nvSpPr>
          <p:spPr>
            <a:xfrm>
              <a:off x="6505350" y="3574375"/>
              <a:ext cx="121800" cy="43900"/>
            </a:xfrm>
            <a:custGeom>
              <a:avLst/>
              <a:gdLst/>
              <a:ahLst/>
              <a:cxnLst/>
              <a:rect l="l" t="t" r="r" b="b"/>
              <a:pathLst>
                <a:path w="4872" h="1756" extrusionOk="0">
                  <a:moveTo>
                    <a:pt x="2721" y="352"/>
                  </a:moveTo>
                  <a:lnTo>
                    <a:pt x="3950" y="440"/>
                  </a:lnTo>
                  <a:lnTo>
                    <a:pt x="4432" y="1054"/>
                  </a:lnTo>
                  <a:lnTo>
                    <a:pt x="4081" y="1229"/>
                  </a:lnTo>
                  <a:lnTo>
                    <a:pt x="1931" y="1405"/>
                  </a:lnTo>
                  <a:lnTo>
                    <a:pt x="439" y="1405"/>
                  </a:lnTo>
                  <a:lnTo>
                    <a:pt x="703" y="659"/>
                  </a:lnTo>
                  <a:lnTo>
                    <a:pt x="2721" y="352"/>
                  </a:lnTo>
                  <a:close/>
                  <a:moveTo>
                    <a:pt x="2721" y="1"/>
                  </a:moveTo>
                  <a:lnTo>
                    <a:pt x="527" y="352"/>
                  </a:lnTo>
                  <a:lnTo>
                    <a:pt x="439" y="396"/>
                  </a:lnTo>
                  <a:lnTo>
                    <a:pt x="395" y="440"/>
                  </a:lnTo>
                  <a:lnTo>
                    <a:pt x="0" y="1493"/>
                  </a:lnTo>
                  <a:lnTo>
                    <a:pt x="0" y="1580"/>
                  </a:lnTo>
                  <a:lnTo>
                    <a:pt x="44" y="1668"/>
                  </a:lnTo>
                  <a:lnTo>
                    <a:pt x="88" y="1712"/>
                  </a:lnTo>
                  <a:lnTo>
                    <a:pt x="176" y="1712"/>
                  </a:lnTo>
                  <a:lnTo>
                    <a:pt x="1975" y="1756"/>
                  </a:lnTo>
                  <a:lnTo>
                    <a:pt x="4169" y="1580"/>
                  </a:lnTo>
                  <a:lnTo>
                    <a:pt x="4257" y="1580"/>
                  </a:lnTo>
                  <a:lnTo>
                    <a:pt x="4783" y="1273"/>
                  </a:lnTo>
                  <a:lnTo>
                    <a:pt x="4827" y="1229"/>
                  </a:lnTo>
                  <a:lnTo>
                    <a:pt x="4871" y="1142"/>
                  </a:lnTo>
                  <a:lnTo>
                    <a:pt x="4871" y="1054"/>
                  </a:lnTo>
                  <a:lnTo>
                    <a:pt x="4827" y="1010"/>
                  </a:lnTo>
                  <a:lnTo>
                    <a:pt x="4213" y="176"/>
                  </a:lnTo>
                  <a:lnTo>
                    <a:pt x="4125" y="132"/>
                  </a:lnTo>
                  <a:lnTo>
                    <a:pt x="4081" y="89"/>
                  </a:lnTo>
                  <a:lnTo>
                    <a:pt x="272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6" name="Google Shape;5486;p168"/>
            <p:cNvSpPr/>
            <p:nvPr/>
          </p:nvSpPr>
          <p:spPr>
            <a:xfrm>
              <a:off x="4039275" y="2169125"/>
              <a:ext cx="3006925" cy="2565925"/>
            </a:xfrm>
            <a:custGeom>
              <a:avLst/>
              <a:gdLst/>
              <a:ahLst/>
              <a:cxnLst/>
              <a:rect l="l" t="t" r="r" b="b"/>
              <a:pathLst>
                <a:path w="120277" h="102637" extrusionOk="0">
                  <a:moveTo>
                    <a:pt x="106586" y="0"/>
                  </a:moveTo>
                  <a:lnTo>
                    <a:pt x="106498" y="44"/>
                  </a:lnTo>
                  <a:lnTo>
                    <a:pt x="104172" y="2808"/>
                  </a:lnTo>
                  <a:lnTo>
                    <a:pt x="100355" y="7065"/>
                  </a:lnTo>
                  <a:lnTo>
                    <a:pt x="98512" y="7372"/>
                  </a:lnTo>
                  <a:lnTo>
                    <a:pt x="98468" y="7416"/>
                  </a:lnTo>
                  <a:lnTo>
                    <a:pt x="95967" y="9303"/>
                  </a:lnTo>
                  <a:lnTo>
                    <a:pt x="89560" y="14173"/>
                  </a:lnTo>
                  <a:lnTo>
                    <a:pt x="84997" y="16543"/>
                  </a:lnTo>
                  <a:lnTo>
                    <a:pt x="79292" y="18605"/>
                  </a:lnTo>
                  <a:lnTo>
                    <a:pt x="74334" y="20712"/>
                  </a:lnTo>
                  <a:lnTo>
                    <a:pt x="67620" y="23081"/>
                  </a:lnTo>
                  <a:lnTo>
                    <a:pt x="63364" y="24617"/>
                  </a:lnTo>
                  <a:lnTo>
                    <a:pt x="59151" y="25538"/>
                  </a:lnTo>
                  <a:lnTo>
                    <a:pt x="59107" y="25538"/>
                  </a:lnTo>
                  <a:lnTo>
                    <a:pt x="54017" y="27338"/>
                  </a:lnTo>
                  <a:lnTo>
                    <a:pt x="48664" y="28786"/>
                  </a:lnTo>
                  <a:lnTo>
                    <a:pt x="43661" y="30629"/>
                  </a:lnTo>
                  <a:lnTo>
                    <a:pt x="39010" y="31418"/>
                  </a:lnTo>
                  <a:lnTo>
                    <a:pt x="33920" y="32603"/>
                  </a:lnTo>
                  <a:lnTo>
                    <a:pt x="29795" y="32779"/>
                  </a:lnTo>
                  <a:lnTo>
                    <a:pt x="29707" y="32779"/>
                  </a:lnTo>
                  <a:lnTo>
                    <a:pt x="23169" y="35587"/>
                  </a:lnTo>
                  <a:lnTo>
                    <a:pt x="17508" y="37825"/>
                  </a:lnTo>
                  <a:lnTo>
                    <a:pt x="13603" y="37869"/>
                  </a:lnTo>
                  <a:lnTo>
                    <a:pt x="11892" y="36552"/>
                  </a:lnTo>
                  <a:lnTo>
                    <a:pt x="11848" y="36509"/>
                  </a:lnTo>
                  <a:lnTo>
                    <a:pt x="9785" y="35631"/>
                  </a:lnTo>
                  <a:lnTo>
                    <a:pt x="9654" y="35631"/>
                  </a:lnTo>
                  <a:lnTo>
                    <a:pt x="9610" y="35675"/>
                  </a:lnTo>
                  <a:lnTo>
                    <a:pt x="9566" y="35719"/>
                  </a:lnTo>
                  <a:lnTo>
                    <a:pt x="6802" y="42081"/>
                  </a:lnTo>
                  <a:lnTo>
                    <a:pt x="6802" y="42213"/>
                  </a:lnTo>
                  <a:lnTo>
                    <a:pt x="8337" y="50199"/>
                  </a:lnTo>
                  <a:lnTo>
                    <a:pt x="8864" y="55333"/>
                  </a:lnTo>
                  <a:lnTo>
                    <a:pt x="9478" y="61608"/>
                  </a:lnTo>
                  <a:lnTo>
                    <a:pt x="7284" y="64021"/>
                  </a:lnTo>
                  <a:lnTo>
                    <a:pt x="7240" y="64109"/>
                  </a:lnTo>
                  <a:lnTo>
                    <a:pt x="6758" y="67839"/>
                  </a:lnTo>
                  <a:lnTo>
                    <a:pt x="5266" y="69463"/>
                  </a:lnTo>
                  <a:lnTo>
                    <a:pt x="5222" y="69507"/>
                  </a:lnTo>
                  <a:lnTo>
                    <a:pt x="4432" y="72359"/>
                  </a:lnTo>
                  <a:lnTo>
                    <a:pt x="2984" y="76001"/>
                  </a:lnTo>
                  <a:lnTo>
                    <a:pt x="1755" y="79423"/>
                  </a:lnTo>
                  <a:lnTo>
                    <a:pt x="570" y="82539"/>
                  </a:lnTo>
                  <a:lnTo>
                    <a:pt x="570" y="82583"/>
                  </a:lnTo>
                  <a:lnTo>
                    <a:pt x="44" y="86181"/>
                  </a:lnTo>
                  <a:lnTo>
                    <a:pt x="44" y="86225"/>
                  </a:lnTo>
                  <a:lnTo>
                    <a:pt x="0" y="89340"/>
                  </a:lnTo>
                  <a:lnTo>
                    <a:pt x="132" y="92324"/>
                  </a:lnTo>
                  <a:lnTo>
                    <a:pt x="132" y="92368"/>
                  </a:lnTo>
                  <a:lnTo>
                    <a:pt x="176" y="92456"/>
                  </a:lnTo>
                  <a:lnTo>
                    <a:pt x="263" y="92500"/>
                  </a:lnTo>
                  <a:lnTo>
                    <a:pt x="307" y="92500"/>
                  </a:lnTo>
                  <a:lnTo>
                    <a:pt x="395" y="92456"/>
                  </a:lnTo>
                  <a:lnTo>
                    <a:pt x="439" y="92412"/>
                  </a:lnTo>
                  <a:lnTo>
                    <a:pt x="483" y="92368"/>
                  </a:lnTo>
                  <a:lnTo>
                    <a:pt x="483" y="92324"/>
                  </a:lnTo>
                  <a:lnTo>
                    <a:pt x="351" y="89340"/>
                  </a:lnTo>
                  <a:lnTo>
                    <a:pt x="395" y="86225"/>
                  </a:lnTo>
                  <a:lnTo>
                    <a:pt x="922" y="82627"/>
                  </a:lnTo>
                  <a:lnTo>
                    <a:pt x="2062" y="79555"/>
                  </a:lnTo>
                  <a:lnTo>
                    <a:pt x="3335" y="76132"/>
                  </a:lnTo>
                  <a:lnTo>
                    <a:pt x="4739" y="72490"/>
                  </a:lnTo>
                  <a:lnTo>
                    <a:pt x="4739" y="72447"/>
                  </a:lnTo>
                  <a:lnTo>
                    <a:pt x="5529" y="69638"/>
                  </a:lnTo>
                  <a:lnTo>
                    <a:pt x="7065" y="68015"/>
                  </a:lnTo>
                  <a:lnTo>
                    <a:pt x="7109" y="67927"/>
                  </a:lnTo>
                  <a:lnTo>
                    <a:pt x="7591" y="64241"/>
                  </a:lnTo>
                  <a:lnTo>
                    <a:pt x="9785" y="61784"/>
                  </a:lnTo>
                  <a:lnTo>
                    <a:pt x="9829" y="61740"/>
                  </a:lnTo>
                  <a:lnTo>
                    <a:pt x="9829" y="61652"/>
                  </a:lnTo>
                  <a:lnTo>
                    <a:pt x="9215" y="55289"/>
                  </a:lnTo>
                  <a:lnTo>
                    <a:pt x="8688" y="50155"/>
                  </a:lnTo>
                  <a:lnTo>
                    <a:pt x="7153" y="42169"/>
                  </a:lnTo>
                  <a:lnTo>
                    <a:pt x="9829" y="36026"/>
                  </a:lnTo>
                  <a:lnTo>
                    <a:pt x="11716" y="36816"/>
                  </a:lnTo>
                  <a:lnTo>
                    <a:pt x="13427" y="38220"/>
                  </a:lnTo>
                  <a:lnTo>
                    <a:pt x="13559" y="38220"/>
                  </a:lnTo>
                  <a:lnTo>
                    <a:pt x="17552" y="38176"/>
                  </a:lnTo>
                  <a:lnTo>
                    <a:pt x="17596" y="38176"/>
                  </a:lnTo>
                  <a:lnTo>
                    <a:pt x="23301" y="35938"/>
                  </a:lnTo>
                  <a:lnTo>
                    <a:pt x="29839" y="33130"/>
                  </a:lnTo>
                  <a:lnTo>
                    <a:pt x="33964" y="32954"/>
                  </a:lnTo>
                  <a:lnTo>
                    <a:pt x="34007" y="32954"/>
                  </a:lnTo>
                  <a:lnTo>
                    <a:pt x="39098" y="31769"/>
                  </a:lnTo>
                  <a:lnTo>
                    <a:pt x="43749" y="30980"/>
                  </a:lnTo>
                  <a:lnTo>
                    <a:pt x="43793" y="30980"/>
                  </a:lnTo>
                  <a:lnTo>
                    <a:pt x="48751" y="29137"/>
                  </a:lnTo>
                  <a:lnTo>
                    <a:pt x="54105" y="27645"/>
                  </a:lnTo>
                  <a:lnTo>
                    <a:pt x="59239" y="25889"/>
                  </a:lnTo>
                  <a:lnTo>
                    <a:pt x="63451" y="24968"/>
                  </a:lnTo>
                  <a:lnTo>
                    <a:pt x="63495" y="24968"/>
                  </a:lnTo>
                  <a:lnTo>
                    <a:pt x="67752" y="23432"/>
                  </a:lnTo>
                  <a:lnTo>
                    <a:pt x="74465" y="21063"/>
                  </a:lnTo>
                  <a:lnTo>
                    <a:pt x="79424" y="18956"/>
                  </a:lnTo>
                  <a:lnTo>
                    <a:pt x="85128" y="16850"/>
                  </a:lnTo>
                  <a:lnTo>
                    <a:pt x="89736" y="14437"/>
                  </a:lnTo>
                  <a:lnTo>
                    <a:pt x="89780" y="14437"/>
                  </a:lnTo>
                  <a:lnTo>
                    <a:pt x="96186" y="9566"/>
                  </a:lnTo>
                  <a:lnTo>
                    <a:pt x="98643" y="7723"/>
                  </a:lnTo>
                  <a:lnTo>
                    <a:pt x="100486" y="7372"/>
                  </a:lnTo>
                  <a:lnTo>
                    <a:pt x="100574" y="7328"/>
                  </a:lnTo>
                  <a:lnTo>
                    <a:pt x="104436" y="3072"/>
                  </a:lnTo>
                  <a:lnTo>
                    <a:pt x="106674" y="351"/>
                  </a:lnTo>
                  <a:lnTo>
                    <a:pt x="112334" y="1711"/>
                  </a:lnTo>
                  <a:lnTo>
                    <a:pt x="112949" y="3554"/>
                  </a:lnTo>
                  <a:lnTo>
                    <a:pt x="116547" y="18386"/>
                  </a:lnTo>
                  <a:lnTo>
                    <a:pt x="116371" y="30409"/>
                  </a:lnTo>
                  <a:lnTo>
                    <a:pt x="116371" y="30453"/>
                  </a:lnTo>
                  <a:lnTo>
                    <a:pt x="118741" y="38439"/>
                  </a:lnTo>
                  <a:lnTo>
                    <a:pt x="117600" y="42213"/>
                  </a:lnTo>
                  <a:lnTo>
                    <a:pt x="116942" y="44934"/>
                  </a:lnTo>
                  <a:lnTo>
                    <a:pt x="116942" y="44977"/>
                  </a:lnTo>
                  <a:lnTo>
                    <a:pt x="116810" y="48268"/>
                  </a:lnTo>
                  <a:lnTo>
                    <a:pt x="116810" y="48356"/>
                  </a:lnTo>
                  <a:lnTo>
                    <a:pt x="119926" y="54982"/>
                  </a:lnTo>
                  <a:lnTo>
                    <a:pt x="119662" y="55991"/>
                  </a:lnTo>
                  <a:lnTo>
                    <a:pt x="118697" y="56518"/>
                  </a:lnTo>
                  <a:lnTo>
                    <a:pt x="118653" y="56518"/>
                  </a:lnTo>
                  <a:lnTo>
                    <a:pt x="115889" y="58580"/>
                  </a:lnTo>
                  <a:lnTo>
                    <a:pt x="113519" y="60511"/>
                  </a:lnTo>
                  <a:lnTo>
                    <a:pt x="109614" y="64197"/>
                  </a:lnTo>
                  <a:lnTo>
                    <a:pt x="109570" y="64241"/>
                  </a:lnTo>
                  <a:lnTo>
                    <a:pt x="104304" y="75562"/>
                  </a:lnTo>
                  <a:lnTo>
                    <a:pt x="100750" y="78634"/>
                  </a:lnTo>
                  <a:lnTo>
                    <a:pt x="98468" y="80828"/>
                  </a:lnTo>
                  <a:lnTo>
                    <a:pt x="91184" y="82978"/>
                  </a:lnTo>
                  <a:lnTo>
                    <a:pt x="87805" y="83417"/>
                  </a:lnTo>
                  <a:lnTo>
                    <a:pt x="87761" y="83417"/>
                  </a:lnTo>
                  <a:lnTo>
                    <a:pt x="84163" y="84470"/>
                  </a:lnTo>
                  <a:lnTo>
                    <a:pt x="84075" y="84514"/>
                  </a:lnTo>
                  <a:lnTo>
                    <a:pt x="82846" y="86006"/>
                  </a:lnTo>
                  <a:lnTo>
                    <a:pt x="82846" y="86049"/>
                  </a:lnTo>
                  <a:lnTo>
                    <a:pt x="81311" y="88858"/>
                  </a:lnTo>
                  <a:lnTo>
                    <a:pt x="78853" y="91008"/>
                  </a:lnTo>
                  <a:lnTo>
                    <a:pt x="74202" y="91885"/>
                  </a:lnTo>
                  <a:lnTo>
                    <a:pt x="74158" y="91929"/>
                  </a:lnTo>
                  <a:lnTo>
                    <a:pt x="70560" y="93948"/>
                  </a:lnTo>
                  <a:lnTo>
                    <a:pt x="70516" y="93992"/>
                  </a:lnTo>
                  <a:lnTo>
                    <a:pt x="68629" y="96668"/>
                  </a:lnTo>
                  <a:lnTo>
                    <a:pt x="65207" y="97239"/>
                  </a:lnTo>
                  <a:lnTo>
                    <a:pt x="63671" y="96932"/>
                  </a:lnTo>
                  <a:lnTo>
                    <a:pt x="62003" y="96932"/>
                  </a:lnTo>
                  <a:lnTo>
                    <a:pt x="58098" y="97985"/>
                  </a:lnTo>
                  <a:lnTo>
                    <a:pt x="52481" y="99038"/>
                  </a:lnTo>
                  <a:lnTo>
                    <a:pt x="51252" y="98862"/>
                  </a:lnTo>
                  <a:lnTo>
                    <a:pt x="48005" y="98424"/>
                  </a:lnTo>
                  <a:lnTo>
                    <a:pt x="44451" y="97590"/>
                  </a:lnTo>
                  <a:lnTo>
                    <a:pt x="43398" y="95966"/>
                  </a:lnTo>
                  <a:lnTo>
                    <a:pt x="43398" y="95922"/>
                  </a:lnTo>
                  <a:lnTo>
                    <a:pt x="41160" y="93158"/>
                  </a:lnTo>
                  <a:lnTo>
                    <a:pt x="41160" y="92368"/>
                  </a:lnTo>
                  <a:lnTo>
                    <a:pt x="41160" y="90832"/>
                  </a:lnTo>
                  <a:lnTo>
                    <a:pt x="42038" y="88989"/>
                  </a:lnTo>
                  <a:lnTo>
                    <a:pt x="43617" y="86971"/>
                  </a:lnTo>
                  <a:lnTo>
                    <a:pt x="46645" y="85391"/>
                  </a:lnTo>
                  <a:lnTo>
                    <a:pt x="46689" y="85303"/>
                  </a:lnTo>
                  <a:lnTo>
                    <a:pt x="47215" y="84426"/>
                  </a:lnTo>
                  <a:lnTo>
                    <a:pt x="48005" y="82671"/>
                  </a:lnTo>
                  <a:lnTo>
                    <a:pt x="49015" y="80915"/>
                  </a:lnTo>
                  <a:lnTo>
                    <a:pt x="50550" y="78897"/>
                  </a:lnTo>
                  <a:lnTo>
                    <a:pt x="50550" y="78853"/>
                  </a:lnTo>
                  <a:lnTo>
                    <a:pt x="51296" y="77537"/>
                  </a:lnTo>
                  <a:lnTo>
                    <a:pt x="51296" y="77449"/>
                  </a:lnTo>
                  <a:lnTo>
                    <a:pt x="51428" y="76527"/>
                  </a:lnTo>
                  <a:lnTo>
                    <a:pt x="51428" y="76484"/>
                  </a:lnTo>
                  <a:lnTo>
                    <a:pt x="51340" y="75035"/>
                  </a:lnTo>
                  <a:lnTo>
                    <a:pt x="52042" y="70691"/>
                  </a:lnTo>
                  <a:lnTo>
                    <a:pt x="55684" y="63846"/>
                  </a:lnTo>
                  <a:lnTo>
                    <a:pt x="58405" y="60028"/>
                  </a:lnTo>
                  <a:lnTo>
                    <a:pt x="61213" y="58361"/>
                  </a:lnTo>
                  <a:lnTo>
                    <a:pt x="65163" y="56606"/>
                  </a:lnTo>
                  <a:lnTo>
                    <a:pt x="65207" y="56562"/>
                  </a:lnTo>
                  <a:lnTo>
                    <a:pt x="68761" y="52832"/>
                  </a:lnTo>
                  <a:lnTo>
                    <a:pt x="77844" y="45811"/>
                  </a:lnTo>
                  <a:lnTo>
                    <a:pt x="82452" y="41950"/>
                  </a:lnTo>
                  <a:lnTo>
                    <a:pt x="89121" y="38308"/>
                  </a:lnTo>
                  <a:lnTo>
                    <a:pt x="93553" y="38088"/>
                  </a:lnTo>
                  <a:lnTo>
                    <a:pt x="93597" y="38088"/>
                  </a:lnTo>
                  <a:lnTo>
                    <a:pt x="105708" y="31726"/>
                  </a:lnTo>
                  <a:lnTo>
                    <a:pt x="105796" y="31682"/>
                  </a:lnTo>
                  <a:lnTo>
                    <a:pt x="105796" y="31594"/>
                  </a:lnTo>
                  <a:lnTo>
                    <a:pt x="106454" y="27820"/>
                  </a:lnTo>
                  <a:lnTo>
                    <a:pt x="106454" y="27776"/>
                  </a:lnTo>
                  <a:lnTo>
                    <a:pt x="106235" y="24705"/>
                  </a:lnTo>
                  <a:lnTo>
                    <a:pt x="106410" y="21545"/>
                  </a:lnTo>
                  <a:lnTo>
                    <a:pt x="106366" y="21458"/>
                  </a:lnTo>
                  <a:lnTo>
                    <a:pt x="104875" y="19395"/>
                  </a:lnTo>
                  <a:lnTo>
                    <a:pt x="104787" y="19351"/>
                  </a:lnTo>
                  <a:lnTo>
                    <a:pt x="100574" y="18035"/>
                  </a:lnTo>
                  <a:lnTo>
                    <a:pt x="99126" y="17421"/>
                  </a:lnTo>
                  <a:lnTo>
                    <a:pt x="95089" y="15841"/>
                  </a:lnTo>
                  <a:lnTo>
                    <a:pt x="95001" y="15841"/>
                  </a:lnTo>
                  <a:lnTo>
                    <a:pt x="94958" y="15885"/>
                  </a:lnTo>
                  <a:lnTo>
                    <a:pt x="91447" y="18342"/>
                  </a:lnTo>
                  <a:lnTo>
                    <a:pt x="83461" y="23915"/>
                  </a:lnTo>
                  <a:lnTo>
                    <a:pt x="79687" y="25100"/>
                  </a:lnTo>
                  <a:lnTo>
                    <a:pt x="76352" y="24705"/>
                  </a:lnTo>
                  <a:lnTo>
                    <a:pt x="76264" y="24705"/>
                  </a:lnTo>
                  <a:lnTo>
                    <a:pt x="70823" y="26767"/>
                  </a:lnTo>
                  <a:lnTo>
                    <a:pt x="65119" y="28654"/>
                  </a:lnTo>
                  <a:lnTo>
                    <a:pt x="61126" y="30146"/>
                  </a:lnTo>
                  <a:lnTo>
                    <a:pt x="56518" y="31769"/>
                  </a:lnTo>
                  <a:lnTo>
                    <a:pt x="51428" y="33569"/>
                  </a:lnTo>
                  <a:lnTo>
                    <a:pt x="47435" y="35017"/>
                  </a:lnTo>
                  <a:lnTo>
                    <a:pt x="47391" y="35017"/>
                  </a:lnTo>
                  <a:lnTo>
                    <a:pt x="42784" y="37474"/>
                  </a:lnTo>
                  <a:lnTo>
                    <a:pt x="38922" y="38571"/>
                  </a:lnTo>
                  <a:lnTo>
                    <a:pt x="35236" y="39800"/>
                  </a:lnTo>
                  <a:lnTo>
                    <a:pt x="31594" y="40721"/>
                  </a:lnTo>
                  <a:lnTo>
                    <a:pt x="31550" y="40721"/>
                  </a:lnTo>
                  <a:lnTo>
                    <a:pt x="27381" y="43529"/>
                  </a:lnTo>
                  <a:lnTo>
                    <a:pt x="27338" y="43573"/>
                  </a:lnTo>
                  <a:lnTo>
                    <a:pt x="24398" y="47479"/>
                  </a:lnTo>
                  <a:lnTo>
                    <a:pt x="24354" y="47479"/>
                  </a:lnTo>
                  <a:lnTo>
                    <a:pt x="22730" y="50550"/>
                  </a:lnTo>
                  <a:lnTo>
                    <a:pt x="21589" y="53490"/>
                  </a:lnTo>
                  <a:lnTo>
                    <a:pt x="19659" y="56255"/>
                  </a:lnTo>
                  <a:lnTo>
                    <a:pt x="19615" y="56342"/>
                  </a:lnTo>
                  <a:lnTo>
                    <a:pt x="18167" y="68936"/>
                  </a:lnTo>
                  <a:lnTo>
                    <a:pt x="18167" y="68980"/>
                  </a:lnTo>
                  <a:lnTo>
                    <a:pt x="18562" y="76176"/>
                  </a:lnTo>
                  <a:lnTo>
                    <a:pt x="18210" y="77975"/>
                  </a:lnTo>
                  <a:lnTo>
                    <a:pt x="17552" y="80301"/>
                  </a:lnTo>
                  <a:lnTo>
                    <a:pt x="16367" y="82012"/>
                  </a:lnTo>
                  <a:lnTo>
                    <a:pt x="14919" y="83987"/>
                  </a:lnTo>
                  <a:lnTo>
                    <a:pt x="13427" y="84557"/>
                  </a:lnTo>
                  <a:lnTo>
                    <a:pt x="13340" y="84601"/>
                  </a:lnTo>
                  <a:lnTo>
                    <a:pt x="13296" y="84645"/>
                  </a:lnTo>
                  <a:lnTo>
                    <a:pt x="12330" y="86795"/>
                  </a:lnTo>
                  <a:lnTo>
                    <a:pt x="12330" y="86839"/>
                  </a:lnTo>
                  <a:lnTo>
                    <a:pt x="11716" y="89209"/>
                  </a:lnTo>
                  <a:lnTo>
                    <a:pt x="11716" y="89253"/>
                  </a:lnTo>
                  <a:lnTo>
                    <a:pt x="12418" y="95571"/>
                  </a:lnTo>
                  <a:lnTo>
                    <a:pt x="13559" y="102505"/>
                  </a:lnTo>
                  <a:lnTo>
                    <a:pt x="13603" y="102592"/>
                  </a:lnTo>
                  <a:lnTo>
                    <a:pt x="13735" y="102636"/>
                  </a:lnTo>
                  <a:lnTo>
                    <a:pt x="13822" y="102636"/>
                  </a:lnTo>
                  <a:lnTo>
                    <a:pt x="13866" y="102548"/>
                  </a:lnTo>
                  <a:lnTo>
                    <a:pt x="13910" y="102505"/>
                  </a:lnTo>
                  <a:lnTo>
                    <a:pt x="13910" y="102417"/>
                  </a:lnTo>
                  <a:lnTo>
                    <a:pt x="12769" y="95484"/>
                  </a:lnTo>
                  <a:lnTo>
                    <a:pt x="12067" y="89253"/>
                  </a:lnTo>
                  <a:lnTo>
                    <a:pt x="12682" y="86927"/>
                  </a:lnTo>
                  <a:lnTo>
                    <a:pt x="13603" y="84865"/>
                  </a:lnTo>
                  <a:lnTo>
                    <a:pt x="15095" y="84294"/>
                  </a:lnTo>
                  <a:lnTo>
                    <a:pt x="15183" y="84250"/>
                  </a:lnTo>
                  <a:lnTo>
                    <a:pt x="16675" y="82188"/>
                  </a:lnTo>
                  <a:lnTo>
                    <a:pt x="17859" y="80477"/>
                  </a:lnTo>
                  <a:lnTo>
                    <a:pt x="17859" y="80433"/>
                  </a:lnTo>
                  <a:lnTo>
                    <a:pt x="18562" y="78063"/>
                  </a:lnTo>
                  <a:lnTo>
                    <a:pt x="18913" y="76220"/>
                  </a:lnTo>
                  <a:lnTo>
                    <a:pt x="18913" y="76176"/>
                  </a:lnTo>
                  <a:lnTo>
                    <a:pt x="18518" y="68980"/>
                  </a:lnTo>
                  <a:lnTo>
                    <a:pt x="19966" y="56430"/>
                  </a:lnTo>
                  <a:lnTo>
                    <a:pt x="21853" y="53666"/>
                  </a:lnTo>
                  <a:lnTo>
                    <a:pt x="21896" y="53622"/>
                  </a:lnTo>
                  <a:lnTo>
                    <a:pt x="23081" y="50682"/>
                  </a:lnTo>
                  <a:lnTo>
                    <a:pt x="24661" y="47654"/>
                  </a:lnTo>
                  <a:lnTo>
                    <a:pt x="27601" y="43837"/>
                  </a:lnTo>
                  <a:lnTo>
                    <a:pt x="31726" y="41072"/>
                  </a:lnTo>
                  <a:lnTo>
                    <a:pt x="35324" y="40107"/>
                  </a:lnTo>
                  <a:lnTo>
                    <a:pt x="39054" y="38922"/>
                  </a:lnTo>
                  <a:lnTo>
                    <a:pt x="42871" y="37825"/>
                  </a:lnTo>
                  <a:lnTo>
                    <a:pt x="42915" y="37781"/>
                  </a:lnTo>
                  <a:lnTo>
                    <a:pt x="47567" y="35368"/>
                  </a:lnTo>
                  <a:lnTo>
                    <a:pt x="51560" y="33920"/>
                  </a:lnTo>
                  <a:lnTo>
                    <a:pt x="56650" y="32077"/>
                  </a:lnTo>
                  <a:lnTo>
                    <a:pt x="61213" y="30453"/>
                  </a:lnTo>
                  <a:lnTo>
                    <a:pt x="65250" y="29005"/>
                  </a:lnTo>
                  <a:lnTo>
                    <a:pt x="70911" y="27074"/>
                  </a:lnTo>
                  <a:lnTo>
                    <a:pt x="76352" y="25056"/>
                  </a:lnTo>
                  <a:lnTo>
                    <a:pt x="79687" y="25451"/>
                  </a:lnTo>
                  <a:lnTo>
                    <a:pt x="79731" y="25451"/>
                  </a:lnTo>
                  <a:lnTo>
                    <a:pt x="83592" y="24266"/>
                  </a:lnTo>
                  <a:lnTo>
                    <a:pt x="83680" y="24222"/>
                  </a:lnTo>
                  <a:lnTo>
                    <a:pt x="91623" y="18649"/>
                  </a:lnTo>
                  <a:lnTo>
                    <a:pt x="95045" y="16236"/>
                  </a:lnTo>
                  <a:lnTo>
                    <a:pt x="98995" y="17772"/>
                  </a:lnTo>
                  <a:lnTo>
                    <a:pt x="100443" y="18342"/>
                  </a:lnTo>
                  <a:lnTo>
                    <a:pt x="104655" y="19658"/>
                  </a:lnTo>
                  <a:lnTo>
                    <a:pt x="106059" y="21589"/>
                  </a:lnTo>
                  <a:lnTo>
                    <a:pt x="105884" y="24705"/>
                  </a:lnTo>
                  <a:lnTo>
                    <a:pt x="106103" y="27776"/>
                  </a:lnTo>
                  <a:lnTo>
                    <a:pt x="105489" y="31462"/>
                  </a:lnTo>
                  <a:lnTo>
                    <a:pt x="93466" y="37737"/>
                  </a:lnTo>
                  <a:lnTo>
                    <a:pt x="89078" y="37957"/>
                  </a:lnTo>
                  <a:lnTo>
                    <a:pt x="88990" y="38000"/>
                  </a:lnTo>
                  <a:lnTo>
                    <a:pt x="82276" y="41643"/>
                  </a:lnTo>
                  <a:lnTo>
                    <a:pt x="82276" y="41686"/>
                  </a:lnTo>
                  <a:lnTo>
                    <a:pt x="77625" y="45504"/>
                  </a:lnTo>
                  <a:lnTo>
                    <a:pt x="68541" y="52569"/>
                  </a:lnTo>
                  <a:lnTo>
                    <a:pt x="68498" y="52569"/>
                  </a:lnTo>
                  <a:lnTo>
                    <a:pt x="64987" y="56299"/>
                  </a:lnTo>
                  <a:lnTo>
                    <a:pt x="61082" y="58010"/>
                  </a:lnTo>
                  <a:lnTo>
                    <a:pt x="61038" y="58054"/>
                  </a:lnTo>
                  <a:lnTo>
                    <a:pt x="58186" y="59765"/>
                  </a:lnTo>
                  <a:lnTo>
                    <a:pt x="58142" y="59809"/>
                  </a:lnTo>
                  <a:lnTo>
                    <a:pt x="55377" y="63670"/>
                  </a:lnTo>
                  <a:lnTo>
                    <a:pt x="51735" y="70560"/>
                  </a:lnTo>
                  <a:lnTo>
                    <a:pt x="51691" y="70604"/>
                  </a:lnTo>
                  <a:lnTo>
                    <a:pt x="50989" y="74992"/>
                  </a:lnTo>
                  <a:lnTo>
                    <a:pt x="50989" y="75035"/>
                  </a:lnTo>
                  <a:lnTo>
                    <a:pt x="51077" y="76484"/>
                  </a:lnTo>
                  <a:lnTo>
                    <a:pt x="50945" y="77361"/>
                  </a:lnTo>
                  <a:lnTo>
                    <a:pt x="50243" y="78678"/>
                  </a:lnTo>
                  <a:lnTo>
                    <a:pt x="48707" y="80696"/>
                  </a:lnTo>
                  <a:lnTo>
                    <a:pt x="48707" y="80740"/>
                  </a:lnTo>
                  <a:lnTo>
                    <a:pt x="47698" y="82495"/>
                  </a:lnTo>
                  <a:lnTo>
                    <a:pt x="46908" y="84250"/>
                  </a:lnTo>
                  <a:lnTo>
                    <a:pt x="46426" y="85084"/>
                  </a:lnTo>
                  <a:lnTo>
                    <a:pt x="43442" y="86708"/>
                  </a:lnTo>
                  <a:lnTo>
                    <a:pt x="43354" y="86752"/>
                  </a:lnTo>
                  <a:lnTo>
                    <a:pt x="41774" y="88814"/>
                  </a:lnTo>
                  <a:lnTo>
                    <a:pt x="41730" y="88814"/>
                  </a:lnTo>
                  <a:lnTo>
                    <a:pt x="40809" y="90745"/>
                  </a:lnTo>
                  <a:lnTo>
                    <a:pt x="40809" y="90832"/>
                  </a:lnTo>
                  <a:lnTo>
                    <a:pt x="40809" y="92368"/>
                  </a:lnTo>
                  <a:lnTo>
                    <a:pt x="40809" y="93202"/>
                  </a:lnTo>
                  <a:lnTo>
                    <a:pt x="40853" y="93334"/>
                  </a:lnTo>
                  <a:lnTo>
                    <a:pt x="43091" y="96142"/>
                  </a:lnTo>
                  <a:lnTo>
                    <a:pt x="44188" y="97809"/>
                  </a:lnTo>
                  <a:lnTo>
                    <a:pt x="44275" y="97897"/>
                  </a:lnTo>
                  <a:lnTo>
                    <a:pt x="47918" y="98731"/>
                  </a:lnTo>
                  <a:lnTo>
                    <a:pt x="51209" y="99170"/>
                  </a:lnTo>
                  <a:lnTo>
                    <a:pt x="52437" y="99389"/>
                  </a:lnTo>
                  <a:lnTo>
                    <a:pt x="52481" y="99389"/>
                  </a:lnTo>
                  <a:lnTo>
                    <a:pt x="58186" y="98292"/>
                  </a:lnTo>
                  <a:lnTo>
                    <a:pt x="62091" y="97283"/>
                  </a:lnTo>
                  <a:lnTo>
                    <a:pt x="63627" y="97283"/>
                  </a:lnTo>
                  <a:lnTo>
                    <a:pt x="65163" y="97590"/>
                  </a:lnTo>
                  <a:lnTo>
                    <a:pt x="65250" y="97590"/>
                  </a:lnTo>
                  <a:lnTo>
                    <a:pt x="68761" y="97019"/>
                  </a:lnTo>
                  <a:lnTo>
                    <a:pt x="68805" y="96976"/>
                  </a:lnTo>
                  <a:lnTo>
                    <a:pt x="68892" y="96932"/>
                  </a:lnTo>
                  <a:lnTo>
                    <a:pt x="70779" y="94211"/>
                  </a:lnTo>
                  <a:lnTo>
                    <a:pt x="74334" y="92237"/>
                  </a:lnTo>
                  <a:lnTo>
                    <a:pt x="78941" y="91359"/>
                  </a:lnTo>
                  <a:lnTo>
                    <a:pt x="79029" y="91315"/>
                  </a:lnTo>
                  <a:lnTo>
                    <a:pt x="81574" y="89121"/>
                  </a:lnTo>
                  <a:lnTo>
                    <a:pt x="81618" y="89077"/>
                  </a:lnTo>
                  <a:lnTo>
                    <a:pt x="83110" y="86225"/>
                  </a:lnTo>
                  <a:lnTo>
                    <a:pt x="84295" y="84777"/>
                  </a:lnTo>
                  <a:lnTo>
                    <a:pt x="87849" y="83768"/>
                  </a:lnTo>
                  <a:lnTo>
                    <a:pt x="91228" y="83329"/>
                  </a:lnTo>
                  <a:lnTo>
                    <a:pt x="91272" y="83285"/>
                  </a:lnTo>
                  <a:lnTo>
                    <a:pt x="98600" y="81135"/>
                  </a:lnTo>
                  <a:lnTo>
                    <a:pt x="98643" y="81091"/>
                  </a:lnTo>
                  <a:lnTo>
                    <a:pt x="100969" y="78897"/>
                  </a:lnTo>
                  <a:lnTo>
                    <a:pt x="104567" y="75781"/>
                  </a:lnTo>
                  <a:lnTo>
                    <a:pt x="104611" y="75738"/>
                  </a:lnTo>
                  <a:lnTo>
                    <a:pt x="109877" y="64416"/>
                  </a:lnTo>
                  <a:lnTo>
                    <a:pt x="113738" y="60774"/>
                  </a:lnTo>
                  <a:lnTo>
                    <a:pt x="116064" y="58844"/>
                  </a:lnTo>
                  <a:lnTo>
                    <a:pt x="118872" y="56825"/>
                  </a:lnTo>
                  <a:lnTo>
                    <a:pt x="119882" y="56255"/>
                  </a:lnTo>
                  <a:lnTo>
                    <a:pt x="119926" y="56211"/>
                  </a:lnTo>
                  <a:lnTo>
                    <a:pt x="119969" y="56167"/>
                  </a:lnTo>
                  <a:lnTo>
                    <a:pt x="120277" y="54982"/>
                  </a:lnTo>
                  <a:lnTo>
                    <a:pt x="120277" y="54894"/>
                  </a:lnTo>
                  <a:lnTo>
                    <a:pt x="117161" y="48225"/>
                  </a:lnTo>
                  <a:lnTo>
                    <a:pt x="117293" y="44977"/>
                  </a:lnTo>
                  <a:lnTo>
                    <a:pt x="117907" y="42301"/>
                  </a:lnTo>
                  <a:lnTo>
                    <a:pt x="119092" y="38483"/>
                  </a:lnTo>
                  <a:lnTo>
                    <a:pt x="119136" y="38395"/>
                  </a:lnTo>
                  <a:lnTo>
                    <a:pt x="116722" y="30409"/>
                  </a:lnTo>
                  <a:lnTo>
                    <a:pt x="116898" y="18342"/>
                  </a:lnTo>
                  <a:lnTo>
                    <a:pt x="116898" y="18298"/>
                  </a:lnTo>
                  <a:lnTo>
                    <a:pt x="113300" y="3467"/>
                  </a:lnTo>
                  <a:lnTo>
                    <a:pt x="112597" y="1536"/>
                  </a:lnTo>
                  <a:lnTo>
                    <a:pt x="112554" y="1448"/>
                  </a:lnTo>
                  <a:lnTo>
                    <a:pt x="112510" y="1404"/>
                  </a:lnTo>
                  <a:lnTo>
                    <a:pt x="10667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7" name="Google Shape;5487;p168"/>
            <p:cNvSpPr/>
            <p:nvPr/>
          </p:nvSpPr>
          <p:spPr>
            <a:xfrm>
              <a:off x="4836800" y="3535975"/>
              <a:ext cx="125075" cy="1464550"/>
            </a:xfrm>
            <a:custGeom>
              <a:avLst/>
              <a:gdLst/>
              <a:ahLst/>
              <a:cxnLst/>
              <a:rect l="l" t="t" r="r" b="b"/>
              <a:pathLst>
                <a:path w="5003" h="58582" extrusionOk="0">
                  <a:moveTo>
                    <a:pt x="2106" y="1"/>
                  </a:moveTo>
                  <a:lnTo>
                    <a:pt x="2063" y="45"/>
                  </a:lnTo>
                  <a:lnTo>
                    <a:pt x="2019" y="133"/>
                  </a:lnTo>
                  <a:lnTo>
                    <a:pt x="2019" y="220"/>
                  </a:lnTo>
                  <a:lnTo>
                    <a:pt x="2019" y="308"/>
                  </a:lnTo>
                  <a:lnTo>
                    <a:pt x="2721" y="2985"/>
                  </a:lnTo>
                  <a:lnTo>
                    <a:pt x="3335" y="5837"/>
                  </a:lnTo>
                  <a:lnTo>
                    <a:pt x="4257" y="9435"/>
                  </a:lnTo>
                  <a:lnTo>
                    <a:pt x="4564" y="11717"/>
                  </a:lnTo>
                  <a:lnTo>
                    <a:pt x="4652" y="14394"/>
                  </a:lnTo>
                  <a:lnTo>
                    <a:pt x="4520" y="17070"/>
                  </a:lnTo>
                  <a:lnTo>
                    <a:pt x="4388" y="19221"/>
                  </a:lnTo>
                  <a:lnTo>
                    <a:pt x="4300" y="20537"/>
                  </a:lnTo>
                  <a:lnTo>
                    <a:pt x="3993" y="24223"/>
                  </a:lnTo>
                  <a:lnTo>
                    <a:pt x="4037" y="26505"/>
                  </a:lnTo>
                  <a:lnTo>
                    <a:pt x="3598" y="30893"/>
                  </a:lnTo>
                  <a:lnTo>
                    <a:pt x="3247" y="33613"/>
                  </a:lnTo>
                  <a:lnTo>
                    <a:pt x="2896" y="36071"/>
                  </a:lnTo>
                  <a:lnTo>
                    <a:pt x="2414" y="38572"/>
                  </a:lnTo>
                  <a:lnTo>
                    <a:pt x="1799" y="40634"/>
                  </a:lnTo>
                  <a:lnTo>
                    <a:pt x="132" y="46646"/>
                  </a:lnTo>
                  <a:lnTo>
                    <a:pt x="132" y="46690"/>
                  </a:lnTo>
                  <a:lnTo>
                    <a:pt x="0" y="49015"/>
                  </a:lnTo>
                  <a:lnTo>
                    <a:pt x="0" y="50419"/>
                  </a:lnTo>
                  <a:lnTo>
                    <a:pt x="0" y="50463"/>
                  </a:lnTo>
                  <a:lnTo>
                    <a:pt x="527" y="52789"/>
                  </a:lnTo>
                  <a:lnTo>
                    <a:pt x="1317" y="55466"/>
                  </a:lnTo>
                  <a:lnTo>
                    <a:pt x="2106" y="57528"/>
                  </a:lnTo>
                  <a:lnTo>
                    <a:pt x="2150" y="57572"/>
                  </a:lnTo>
                  <a:lnTo>
                    <a:pt x="2809" y="58493"/>
                  </a:lnTo>
                  <a:lnTo>
                    <a:pt x="2896" y="58537"/>
                  </a:lnTo>
                  <a:lnTo>
                    <a:pt x="2940" y="58581"/>
                  </a:lnTo>
                  <a:lnTo>
                    <a:pt x="3072" y="58537"/>
                  </a:lnTo>
                  <a:lnTo>
                    <a:pt x="3116" y="58493"/>
                  </a:lnTo>
                  <a:lnTo>
                    <a:pt x="3116" y="58406"/>
                  </a:lnTo>
                  <a:lnTo>
                    <a:pt x="3116" y="58362"/>
                  </a:lnTo>
                  <a:lnTo>
                    <a:pt x="3116" y="58274"/>
                  </a:lnTo>
                  <a:lnTo>
                    <a:pt x="2457" y="57353"/>
                  </a:lnTo>
                  <a:lnTo>
                    <a:pt x="1668" y="55334"/>
                  </a:lnTo>
                  <a:lnTo>
                    <a:pt x="878" y="52701"/>
                  </a:lnTo>
                  <a:lnTo>
                    <a:pt x="351" y="50419"/>
                  </a:lnTo>
                  <a:lnTo>
                    <a:pt x="351" y="49015"/>
                  </a:lnTo>
                  <a:lnTo>
                    <a:pt x="483" y="46734"/>
                  </a:lnTo>
                  <a:lnTo>
                    <a:pt x="2106" y="40722"/>
                  </a:lnTo>
                  <a:lnTo>
                    <a:pt x="2765" y="38660"/>
                  </a:lnTo>
                  <a:lnTo>
                    <a:pt x="3247" y="36114"/>
                  </a:lnTo>
                  <a:lnTo>
                    <a:pt x="3598" y="33657"/>
                  </a:lnTo>
                  <a:lnTo>
                    <a:pt x="3949" y="30937"/>
                  </a:lnTo>
                  <a:lnTo>
                    <a:pt x="4388" y="26549"/>
                  </a:lnTo>
                  <a:lnTo>
                    <a:pt x="4388" y="26505"/>
                  </a:lnTo>
                  <a:lnTo>
                    <a:pt x="4344" y="24223"/>
                  </a:lnTo>
                  <a:lnTo>
                    <a:pt x="4652" y="20581"/>
                  </a:lnTo>
                  <a:lnTo>
                    <a:pt x="4739" y="19221"/>
                  </a:lnTo>
                  <a:lnTo>
                    <a:pt x="4871" y="17070"/>
                  </a:lnTo>
                  <a:lnTo>
                    <a:pt x="5003" y="14394"/>
                  </a:lnTo>
                  <a:lnTo>
                    <a:pt x="4915" y="11717"/>
                  </a:lnTo>
                  <a:lnTo>
                    <a:pt x="4915" y="11673"/>
                  </a:lnTo>
                  <a:lnTo>
                    <a:pt x="4608" y="9391"/>
                  </a:lnTo>
                  <a:lnTo>
                    <a:pt x="4608" y="9347"/>
                  </a:lnTo>
                  <a:lnTo>
                    <a:pt x="3686" y="5749"/>
                  </a:lnTo>
                  <a:lnTo>
                    <a:pt x="3072" y="2897"/>
                  </a:lnTo>
                  <a:lnTo>
                    <a:pt x="2370" y="264"/>
                  </a:lnTo>
                  <a:lnTo>
                    <a:pt x="2370" y="177"/>
                  </a:lnTo>
                  <a:lnTo>
                    <a:pt x="2370" y="133"/>
                  </a:lnTo>
                  <a:lnTo>
                    <a:pt x="2370" y="45"/>
                  </a:lnTo>
                  <a:lnTo>
                    <a:pt x="232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8" name="Google Shape;5488;p168"/>
            <p:cNvSpPr/>
            <p:nvPr/>
          </p:nvSpPr>
          <p:spPr>
            <a:xfrm>
              <a:off x="4802775" y="3543675"/>
              <a:ext cx="129475" cy="1510600"/>
            </a:xfrm>
            <a:custGeom>
              <a:avLst/>
              <a:gdLst/>
              <a:ahLst/>
              <a:cxnLst/>
              <a:rect l="l" t="t" r="r" b="b"/>
              <a:pathLst>
                <a:path w="5179" h="60424" extrusionOk="0">
                  <a:moveTo>
                    <a:pt x="2853" y="0"/>
                  </a:moveTo>
                  <a:lnTo>
                    <a:pt x="2809" y="44"/>
                  </a:lnTo>
                  <a:lnTo>
                    <a:pt x="2765" y="88"/>
                  </a:lnTo>
                  <a:lnTo>
                    <a:pt x="2634" y="439"/>
                  </a:lnTo>
                  <a:lnTo>
                    <a:pt x="2634" y="527"/>
                  </a:lnTo>
                  <a:lnTo>
                    <a:pt x="3424" y="5046"/>
                  </a:lnTo>
                  <a:lnTo>
                    <a:pt x="4126" y="8030"/>
                  </a:lnTo>
                  <a:lnTo>
                    <a:pt x="4652" y="11058"/>
                  </a:lnTo>
                  <a:lnTo>
                    <a:pt x="4740" y="12857"/>
                  </a:lnTo>
                  <a:lnTo>
                    <a:pt x="4521" y="16324"/>
                  </a:lnTo>
                  <a:lnTo>
                    <a:pt x="4389" y="20273"/>
                  </a:lnTo>
                  <a:lnTo>
                    <a:pt x="4038" y="22730"/>
                  </a:lnTo>
                  <a:lnTo>
                    <a:pt x="3950" y="25012"/>
                  </a:lnTo>
                  <a:lnTo>
                    <a:pt x="4038" y="27338"/>
                  </a:lnTo>
                  <a:lnTo>
                    <a:pt x="3424" y="33525"/>
                  </a:lnTo>
                  <a:lnTo>
                    <a:pt x="2897" y="36903"/>
                  </a:lnTo>
                  <a:lnTo>
                    <a:pt x="2546" y="38264"/>
                  </a:lnTo>
                  <a:lnTo>
                    <a:pt x="1405" y="42520"/>
                  </a:lnTo>
                  <a:lnTo>
                    <a:pt x="1361" y="42520"/>
                  </a:lnTo>
                  <a:lnTo>
                    <a:pt x="966" y="45109"/>
                  </a:lnTo>
                  <a:lnTo>
                    <a:pt x="308" y="47259"/>
                  </a:lnTo>
                  <a:lnTo>
                    <a:pt x="45" y="48444"/>
                  </a:lnTo>
                  <a:lnTo>
                    <a:pt x="1" y="48488"/>
                  </a:lnTo>
                  <a:lnTo>
                    <a:pt x="264" y="50243"/>
                  </a:lnTo>
                  <a:lnTo>
                    <a:pt x="1054" y="53315"/>
                  </a:lnTo>
                  <a:lnTo>
                    <a:pt x="1800" y="55597"/>
                  </a:lnTo>
                  <a:lnTo>
                    <a:pt x="2765" y="58229"/>
                  </a:lnTo>
                  <a:lnTo>
                    <a:pt x="2809" y="58273"/>
                  </a:lnTo>
                  <a:lnTo>
                    <a:pt x="3687" y="59414"/>
                  </a:lnTo>
                  <a:lnTo>
                    <a:pt x="3687" y="59458"/>
                  </a:lnTo>
                  <a:lnTo>
                    <a:pt x="4916" y="60379"/>
                  </a:lnTo>
                  <a:lnTo>
                    <a:pt x="5003" y="60423"/>
                  </a:lnTo>
                  <a:lnTo>
                    <a:pt x="5091" y="60379"/>
                  </a:lnTo>
                  <a:lnTo>
                    <a:pt x="5135" y="60336"/>
                  </a:lnTo>
                  <a:lnTo>
                    <a:pt x="5179" y="60248"/>
                  </a:lnTo>
                  <a:lnTo>
                    <a:pt x="5179" y="60204"/>
                  </a:lnTo>
                  <a:lnTo>
                    <a:pt x="5179" y="60160"/>
                  </a:lnTo>
                  <a:lnTo>
                    <a:pt x="5135" y="60072"/>
                  </a:lnTo>
                  <a:lnTo>
                    <a:pt x="3950" y="59195"/>
                  </a:lnTo>
                  <a:lnTo>
                    <a:pt x="3073" y="58054"/>
                  </a:lnTo>
                  <a:lnTo>
                    <a:pt x="2107" y="55465"/>
                  </a:lnTo>
                  <a:lnTo>
                    <a:pt x="1405" y="53183"/>
                  </a:lnTo>
                  <a:lnTo>
                    <a:pt x="615" y="50155"/>
                  </a:lnTo>
                  <a:lnTo>
                    <a:pt x="352" y="48488"/>
                  </a:lnTo>
                  <a:lnTo>
                    <a:pt x="659" y="47347"/>
                  </a:lnTo>
                  <a:lnTo>
                    <a:pt x="1317" y="45197"/>
                  </a:lnTo>
                  <a:lnTo>
                    <a:pt x="1317" y="45153"/>
                  </a:lnTo>
                  <a:lnTo>
                    <a:pt x="1712" y="42564"/>
                  </a:lnTo>
                  <a:lnTo>
                    <a:pt x="2897" y="38352"/>
                  </a:lnTo>
                  <a:lnTo>
                    <a:pt x="3248" y="36991"/>
                  </a:lnTo>
                  <a:lnTo>
                    <a:pt x="3248" y="36947"/>
                  </a:lnTo>
                  <a:lnTo>
                    <a:pt x="3775" y="33569"/>
                  </a:lnTo>
                  <a:lnTo>
                    <a:pt x="4389" y="27338"/>
                  </a:lnTo>
                  <a:lnTo>
                    <a:pt x="4301" y="25012"/>
                  </a:lnTo>
                  <a:lnTo>
                    <a:pt x="4389" y="22730"/>
                  </a:lnTo>
                  <a:lnTo>
                    <a:pt x="4696" y="20317"/>
                  </a:lnTo>
                  <a:lnTo>
                    <a:pt x="4872" y="16368"/>
                  </a:lnTo>
                  <a:lnTo>
                    <a:pt x="5091" y="12857"/>
                  </a:lnTo>
                  <a:lnTo>
                    <a:pt x="5003" y="11014"/>
                  </a:lnTo>
                  <a:lnTo>
                    <a:pt x="4477" y="7942"/>
                  </a:lnTo>
                  <a:lnTo>
                    <a:pt x="3775" y="4959"/>
                  </a:lnTo>
                  <a:lnTo>
                    <a:pt x="2985" y="483"/>
                  </a:lnTo>
                  <a:lnTo>
                    <a:pt x="3073" y="220"/>
                  </a:lnTo>
                  <a:lnTo>
                    <a:pt x="3116" y="132"/>
                  </a:lnTo>
                  <a:lnTo>
                    <a:pt x="3073" y="88"/>
                  </a:lnTo>
                  <a:lnTo>
                    <a:pt x="3029" y="44"/>
                  </a:lnTo>
                  <a:lnTo>
                    <a:pt x="298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9" name="Google Shape;5489;p168"/>
            <p:cNvSpPr/>
            <p:nvPr/>
          </p:nvSpPr>
          <p:spPr>
            <a:xfrm>
              <a:off x="4766575" y="3551350"/>
              <a:ext cx="129475" cy="1474400"/>
            </a:xfrm>
            <a:custGeom>
              <a:avLst/>
              <a:gdLst/>
              <a:ahLst/>
              <a:cxnLst/>
              <a:rect l="l" t="t" r="r" b="b"/>
              <a:pathLst>
                <a:path w="5179" h="58976" extrusionOk="0">
                  <a:moveTo>
                    <a:pt x="3687" y="0"/>
                  </a:moveTo>
                  <a:lnTo>
                    <a:pt x="3643" y="44"/>
                  </a:lnTo>
                  <a:lnTo>
                    <a:pt x="3555" y="88"/>
                  </a:lnTo>
                  <a:lnTo>
                    <a:pt x="3555" y="132"/>
                  </a:lnTo>
                  <a:lnTo>
                    <a:pt x="3336" y="878"/>
                  </a:lnTo>
                  <a:lnTo>
                    <a:pt x="3336" y="966"/>
                  </a:lnTo>
                  <a:lnTo>
                    <a:pt x="3994" y="5749"/>
                  </a:lnTo>
                  <a:lnTo>
                    <a:pt x="4521" y="8513"/>
                  </a:lnTo>
                  <a:lnTo>
                    <a:pt x="4828" y="10356"/>
                  </a:lnTo>
                  <a:lnTo>
                    <a:pt x="4740" y="13472"/>
                  </a:lnTo>
                  <a:lnTo>
                    <a:pt x="4608" y="15973"/>
                  </a:lnTo>
                  <a:lnTo>
                    <a:pt x="4608" y="18123"/>
                  </a:lnTo>
                  <a:lnTo>
                    <a:pt x="4477" y="19834"/>
                  </a:lnTo>
                  <a:lnTo>
                    <a:pt x="4082" y="21984"/>
                  </a:lnTo>
                  <a:lnTo>
                    <a:pt x="4082" y="22028"/>
                  </a:lnTo>
                  <a:lnTo>
                    <a:pt x="3994" y="25495"/>
                  </a:lnTo>
                  <a:lnTo>
                    <a:pt x="4169" y="28128"/>
                  </a:lnTo>
                  <a:lnTo>
                    <a:pt x="4082" y="29971"/>
                  </a:lnTo>
                  <a:lnTo>
                    <a:pt x="3687" y="33437"/>
                  </a:lnTo>
                  <a:lnTo>
                    <a:pt x="3248" y="36158"/>
                  </a:lnTo>
                  <a:lnTo>
                    <a:pt x="2678" y="38220"/>
                  </a:lnTo>
                  <a:lnTo>
                    <a:pt x="2063" y="40370"/>
                  </a:lnTo>
                  <a:lnTo>
                    <a:pt x="1712" y="41467"/>
                  </a:lnTo>
                  <a:lnTo>
                    <a:pt x="1712" y="41511"/>
                  </a:lnTo>
                  <a:lnTo>
                    <a:pt x="1624" y="44012"/>
                  </a:lnTo>
                  <a:lnTo>
                    <a:pt x="1537" y="44934"/>
                  </a:lnTo>
                  <a:lnTo>
                    <a:pt x="791" y="47259"/>
                  </a:lnTo>
                  <a:lnTo>
                    <a:pt x="1" y="49278"/>
                  </a:lnTo>
                  <a:lnTo>
                    <a:pt x="1" y="49366"/>
                  </a:lnTo>
                  <a:lnTo>
                    <a:pt x="45" y="49453"/>
                  </a:lnTo>
                  <a:lnTo>
                    <a:pt x="352" y="49673"/>
                  </a:lnTo>
                  <a:lnTo>
                    <a:pt x="1888" y="54324"/>
                  </a:lnTo>
                  <a:lnTo>
                    <a:pt x="2809" y="57308"/>
                  </a:lnTo>
                  <a:lnTo>
                    <a:pt x="2853" y="57308"/>
                  </a:lnTo>
                  <a:lnTo>
                    <a:pt x="3511" y="58888"/>
                  </a:lnTo>
                  <a:lnTo>
                    <a:pt x="3599" y="58975"/>
                  </a:lnTo>
                  <a:lnTo>
                    <a:pt x="3775" y="58975"/>
                  </a:lnTo>
                  <a:lnTo>
                    <a:pt x="3818" y="58932"/>
                  </a:lnTo>
                  <a:lnTo>
                    <a:pt x="3862" y="58888"/>
                  </a:lnTo>
                  <a:lnTo>
                    <a:pt x="3862" y="58800"/>
                  </a:lnTo>
                  <a:lnTo>
                    <a:pt x="3862" y="58756"/>
                  </a:lnTo>
                  <a:lnTo>
                    <a:pt x="3160" y="57176"/>
                  </a:lnTo>
                  <a:lnTo>
                    <a:pt x="2195" y="54193"/>
                  </a:lnTo>
                  <a:lnTo>
                    <a:pt x="659" y="49541"/>
                  </a:lnTo>
                  <a:lnTo>
                    <a:pt x="615" y="49410"/>
                  </a:lnTo>
                  <a:lnTo>
                    <a:pt x="352" y="49278"/>
                  </a:lnTo>
                  <a:lnTo>
                    <a:pt x="1098" y="47391"/>
                  </a:lnTo>
                  <a:lnTo>
                    <a:pt x="1888" y="45022"/>
                  </a:lnTo>
                  <a:lnTo>
                    <a:pt x="1975" y="44056"/>
                  </a:lnTo>
                  <a:lnTo>
                    <a:pt x="2063" y="41555"/>
                  </a:lnTo>
                  <a:lnTo>
                    <a:pt x="2414" y="40502"/>
                  </a:lnTo>
                  <a:lnTo>
                    <a:pt x="3029" y="38308"/>
                  </a:lnTo>
                  <a:lnTo>
                    <a:pt x="3599" y="36245"/>
                  </a:lnTo>
                  <a:lnTo>
                    <a:pt x="4038" y="33481"/>
                  </a:lnTo>
                  <a:lnTo>
                    <a:pt x="4433" y="30014"/>
                  </a:lnTo>
                  <a:lnTo>
                    <a:pt x="4521" y="28128"/>
                  </a:lnTo>
                  <a:lnTo>
                    <a:pt x="4345" y="25495"/>
                  </a:lnTo>
                  <a:lnTo>
                    <a:pt x="4433" y="22028"/>
                  </a:lnTo>
                  <a:lnTo>
                    <a:pt x="4828" y="19878"/>
                  </a:lnTo>
                  <a:lnTo>
                    <a:pt x="4959" y="18167"/>
                  </a:lnTo>
                  <a:lnTo>
                    <a:pt x="4959" y="16017"/>
                  </a:lnTo>
                  <a:lnTo>
                    <a:pt x="5091" y="13472"/>
                  </a:lnTo>
                  <a:lnTo>
                    <a:pt x="5179" y="10312"/>
                  </a:lnTo>
                  <a:lnTo>
                    <a:pt x="5179" y="10268"/>
                  </a:lnTo>
                  <a:lnTo>
                    <a:pt x="4828" y="8469"/>
                  </a:lnTo>
                  <a:lnTo>
                    <a:pt x="4345" y="5661"/>
                  </a:lnTo>
                  <a:lnTo>
                    <a:pt x="3687" y="966"/>
                  </a:lnTo>
                  <a:lnTo>
                    <a:pt x="3862" y="220"/>
                  </a:lnTo>
                  <a:lnTo>
                    <a:pt x="3862" y="176"/>
                  </a:lnTo>
                  <a:lnTo>
                    <a:pt x="3862" y="88"/>
                  </a:lnTo>
                  <a:lnTo>
                    <a:pt x="3818" y="44"/>
                  </a:lnTo>
                  <a:lnTo>
                    <a:pt x="377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0" name="Google Shape;5490;p168"/>
            <p:cNvSpPr/>
            <p:nvPr/>
          </p:nvSpPr>
          <p:spPr>
            <a:xfrm>
              <a:off x="4751225" y="3587550"/>
              <a:ext cx="113025" cy="1464525"/>
            </a:xfrm>
            <a:custGeom>
              <a:avLst/>
              <a:gdLst/>
              <a:ahLst/>
              <a:cxnLst/>
              <a:rect l="l" t="t" r="r" b="b"/>
              <a:pathLst>
                <a:path w="4521" h="58581" extrusionOk="0">
                  <a:moveTo>
                    <a:pt x="3248" y="0"/>
                  </a:moveTo>
                  <a:lnTo>
                    <a:pt x="3204" y="44"/>
                  </a:lnTo>
                  <a:lnTo>
                    <a:pt x="3160" y="88"/>
                  </a:lnTo>
                  <a:lnTo>
                    <a:pt x="3072" y="351"/>
                  </a:lnTo>
                  <a:lnTo>
                    <a:pt x="3072" y="439"/>
                  </a:lnTo>
                  <a:lnTo>
                    <a:pt x="3423" y="3423"/>
                  </a:lnTo>
                  <a:lnTo>
                    <a:pt x="3950" y="6977"/>
                  </a:lnTo>
                  <a:lnTo>
                    <a:pt x="4169" y="8338"/>
                  </a:lnTo>
                  <a:lnTo>
                    <a:pt x="3994" y="12989"/>
                  </a:lnTo>
                  <a:lnTo>
                    <a:pt x="3950" y="15622"/>
                  </a:lnTo>
                  <a:lnTo>
                    <a:pt x="3643" y="17772"/>
                  </a:lnTo>
                  <a:lnTo>
                    <a:pt x="3292" y="19834"/>
                  </a:lnTo>
                  <a:lnTo>
                    <a:pt x="3248" y="23915"/>
                  </a:lnTo>
                  <a:lnTo>
                    <a:pt x="3335" y="26943"/>
                  </a:lnTo>
                  <a:lnTo>
                    <a:pt x="3467" y="28830"/>
                  </a:lnTo>
                  <a:lnTo>
                    <a:pt x="3072" y="32209"/>
                  </a:lnTo>
                  <a:lnTo>
                    <a:pt x="2765" y="34315"/>
                  </a:lnTo>
                  <a:lnTo>
                    <a:pt x="2458" y="35500"/>
                  </a:lnTo>
                  <a:lnTo>
                    <a:pt x="1273" y="39054"/>
                  </a:lnTo>
                  <a:lnTo>
                    <a:pt x="1273" y="39098"/>
                  </a:lnTo>
                  <a:lnTo>
                    <a:pt x="1098" y="40195"/>
                  </a:lnTo>
                  <a:lnTo>
                    <a:pt x="1054" y="40239"/>
                  </a:lnTo>
                  <a:lnTo>
                    <a:pt x="1273" y="43486"/>
                  </a:lnTo>
                  <a:lnTo>
                    <a:pt x="483" y="46075"/>
                  </a:lnTo>
                  <a:lnTo>
                    <a:pt x="1" y="47391"/>
                  </a:lnTo>
                  <a:lnTo>
                    <a:pt x="1" y="47435"/>
                  </a:lnTo>
                  <a:lnTo>
                    <a:pt x="1" y="48313"/>
                  </a:lnTo>
                  <a:lnTo>
                    <a:pt x="1" y="48356"/>
                  </a:lnTo>
                  <a:lnTo>
                    <a:pt x="1492" y="53096"/>
                  </a:lnTo>
                  <a:lnTo>
                    <a:pt x="2633" y="56606"/>
                  </a:lnTo>
                  <a:lnTo>
                    <a:pt x="3467" y="58449"/>
                  </a:lnTo>
                  <a:lnTo>
                    <a:pt x="3511" y="58537"/>
                  </a:lnTo>
                  <a:lnTo>
                    <a:pt x="3599" y="58581"/>
                  </a:lnTo>
                  <a:lnTo>
                    <a:pt x="3686" y="58537"/>
                  </a:lnTo>
                  <a:lnTo>
                    <a:pt x="3730" y="58493"/>
                  </a:lnTo>
                  <a:lnTo>
                    <a:pt x="3774" y="58449"/>
                  </a:lnTo>
                  <a:lnTo>
                    <a:pt x="3774" y="58405"/>
                  </a:lnTo>
                  <a:lnTo>
                    <a:pt x="3774" y="58317"/>
                  </a:lnTo>
                  <a:lnTo>
                    <a:pt x="2984" y="56474"/>
                  </a:lnTo>
                  <a:lnTo>
                    <a:pt x="1843" y="52964"/>
                  </a:lnTo>
                  <a:lnTo>
                    <a:pt x="352" y="48269"/>
                  </a:lnTo>
                  <a:lnTo>
                    <a:pt x="352" y="47479"/>
                  </a:lnTo>
                  <a:lnTo>
                    <a:pt x="790" y="46206"/>
                  </a:lnTo>
                  <a:lnTo>
                    <a:pt x="1580" y="43530"/>
                  </a:lnTo>
                  <a:lnTo>
                    <a:pt x="1624" y="43486"/>
                  </a:lnTo>
                  <a:lnTo>
                    <a:pt x="1405" y="40239"/>
                  </a:lnTo>
                  <a:lnTo>
                    <a:pt x="1624" y="39185"/>
                  </a:lnTo>
                  <a:lnTo>
                    <a:pt x="2765" y="35587"/>
                  </a:lnTo>
                  <a:lnTo>
                    <a:pt x="3116" y="34403"/>
                  </a:lnTo>
                  <a:lnTo>
                    <a:pt x="3116" y="34359"/>
                  </a:lnTo>
                  <a:lnTo>
                    <a:pt x="3423" y="32252"/>
                  </a:lnTo>
                  <a:lnTo>
                    <a:pt x="3818" y="28874"/>
                  </a:lnTo>
                  <a:lnTo>
                    <a:pt x="3818" y="28830"/>
                  </a:lnTo>
                  <a:lnTo>
                    <a:pt x="3686" y="26899"/>
                  </a:lnTo>
                  <a:lnTo>
                    <a:pt x="3599" y="23915"/>
                  </a:lnTo>
                  <a:lnTo>
                    <a:pt x="3643" y="19878"/>
                  </a:lnTo>
                  <a:lnTo>
                    <a:pt x="3994" y="17860"/>
                  </a:lnTo>
                  <a:lnTo>
                    <a:pt x="4301" y="15622"/>
                  </a:lnTo>
                  <a:lnTo>
                    <a:pt x="4345" y="12989"/>
                  </a:lnTo>
                  <a:lnTo>
                    <a:pt x="4520" y="8338"/>
                  </a:lnTo>
                  <a:lnTo>
                    <a:pt x="4520" y="8294"/>
                  </a:lnTo>
                  <a:lnTo>
                    <a:pt x="3774" y="3379"/>
                  </a:lnTo>
                  <a:lnTo>
                    <a:pt x="3423" y="439"/>
                  </a:lnTo>
                  <a:lnTo>
                    <a:pt x="3511" y="220"/>
                  </a:lnTo>
                  <a:lnTo>
                    <a:pt x="3511" y="132"/>
                  </a:lnTo>
                  <a:lnTo>
                    <a:pt x="3467" y="88"/>
                  </a:lnTo>
                  <a:lnTo>
                    <a:pt x="342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1" name="Google Shape;5491;p168"/>
            <p:cNvSpPr/>
            <p:nvPr/>
          </p:nvSpPr>
          <p:spPr>
            <a:xfrm>
              <a:off x="4716125" y="4375200"/>
              <a:ext cx="64750" cy="674675"/>
            </a:xfrm>
            <a:custGeom>
              <a:avLst/>
              <a:gdLst/>
              <a:ahLst/>
              <a:cxnLst/>
              <a:rect l="l" t="t" r="r" b="b"/>
              <a:pathLst>
                <a:path w="2590" h="26987" extrusionOk="0">
                  <a:moveTo>
                    <a:pt x="2370" y="0"/>
                  </a:moveTo>
                  <a:lnTo>
                    <a:pt x="2282" y="44"/>
                  </a:lnTo>
                  <a:lnTo>
                    <a:pt x="2238" y="88"/>
                  </a:lnTo>
                  <a:lnTo>
                    <a:pt x="2238" y="176"/>
                  </a:lnTo>
                  <a:lnTo>
                    <a:pt x="2019" y="1931"/>
                  </a:lnTo>
                  <a:lnTo>
                    <a:pt x="1624" y="3248"/>
                  </a:lnTo>
                  <a:lnTo>
                    <a:pt x="571" y="5617"/>
                  </a:lnTo>
                  <a:lnTo>
                    <a:pt x="571" y="5661"/>
                  </a:lnTo>
                  <a:lnTo>
                    <a:pt x="132" y="6890"/>
                  </a:lnTo>
                  <a:lnTo>
                    <a:pt x="132" y="6934"/>
                  </a:lnTo>
                  <a:lnTo>
                    <a:pt x="0" y="10093"/>
                  </a:lnTo>
                  <a:lnTo>
                    <a:pt x="220" y="14393"/>
                  </a:lnTo>
                  <a:lnTo>
                    <a:pt x="88" y="17640"/>
                  </a:lnTo>
                  <a:lnTo>
                    <a:pt x="220" y="20229"/>
                  </a:lnTo>
                  <a:lnTo>
                    <a:pt x="483" y="22511"/>
                  </a:lnTo>
                  <a:lnTo>
                    <a:pt x="527" y="24837"/>
                  </a:lnTo>
                  <a:lnTo>
                    <a:pt x="527" y="24881"/>
                  </a:lnTo>
                  <a:lnTo>
                    <a:pt x="702" y="25319"/>
                  </a:lnTo>
                  <a:lnTo>
                    <a:pt x="790" y="26811"/>
                  </a:lnTo>
                  <a:lnTo>
                    <a:pt x="790" y="26899"/>
                  </a:lnTo>
                  <a:lnTo>
                    <a:pt x="834" y="26943"/>
                  </a:lnTo>
                  <a:lnTo>
                    <a:pt x="878" y="26987"/>
                  </a:lnTo>
                  <a:lnTo>
                    <a:pt x="1010" y="26987"/>
                  </a:lnTo>
                  <a:lnTo>
                    <a:pt x="1053" y="26943"/>
                  </a:lnTo>
                  <a:lnTo>
                    <a:pt x="1097" y="26855"/>
                  </a:lnTo>
                  <a:lnTo>
                    <a:pt x="1141" y="26811"/>
                  </a:lnTo>
                  <a:lnTo>
                    <a:pt x="1053" y="25275"/>
                  </a:lnTo>
                  <a:lnTo>
                    <a:pt x="1053" y="25232"/>
                  </a:lnTo>
                  <a:lnTo>
                    <a:pt x="878" y="24793"/>
                  </a:lnTo>
                  <a:lnTo>
                    <a:pt x="834" y="22467"/>
                  </a:lnTo>
                  <a:lnTo>
                    <a:pt x="571" y="20185"/>
                  </a:lnTo>
                  <a:lnTo>
                    <a:pt x="439" y="17640"/>
                  </a:lnTo>
                  <a:lnTo>
                    <a:pt x="571" y="14393"/>
                  </a:lnTo>
                  <a:lnTo>
                    <a:pt x="351" y="10093"/>
                  </a:lnTo>
                  <a:lnTo>
                    <a:pt x="483" y="6977"/>
                  </a:lnTo>
                  <a:lnTo>
                    <a:pt x="878" y="5749"/>
                  </a:lnTo>
                  <a:lnTo>
                    <a:pt x="1975" y="3379"/>
                  </a:lnTo>
                  <a:lnTo>
                    <a:pt x="1975" y="3335"/>
                  </a:lnTo>
                  <a:lnTo>
                    <a:pt x="2370" y="2019"/>
                  </a:lnTo>
                  <a:lnTo>
                    <a:pt x="2589" y="220"/>
                  </a:lnTo>
                  <a:lnTo>
                    <a:pt x="2589" y="132"/>
                  </a:lnTo>
                  <a:lnTo>
                    <a:pt x="2545" y="88"/>
                  </a:lnTo>
                  <a:lnTo>
                    <a:pt x="2502" y="44"/>
                  </a:lnTo>
                  <a:lnTo>
                    <a:pt x="241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2" name="Google Shape;5492;p168"/>
            <p:cNvSpPr/>
            <p:nvPr/>
          </p:nvSpPr>
          <p:spPr>
            <a:xfrm>
              <a:off x="4683200" y="4215025"/>
              <a:ext cx="64750" cy="781100"/>
            </a:xfrm>
            <a:custGeom>
              <a:avLst/>
              <a:gdLst/>
              <a:ahLst/>
              <a:cxnLst/>
              <a:rect l="l" t="t" r="r" b="b"/>
              <a:pathLst>
                <a:path w="2590" h="31244" extrusionOk="0">
                  <a:moveTo>
                    <a:pt x="1976" y="1"/>
                  </a:moveTo>
                  <a:lnTo>
                    <a:pt x="1888" y="45"/>
                  </a:lnTo>
                  <a:lnTo>
                    <a:pt x="1888" y="89"/>
                  </a:lnTo>
                  <a:lnTo>
                    <a:pt x="1844" y="176"/>
                  </a:lnTo>
                  <a:lnTo>
                    <a:pt x="1844" y="2853"/>
                  </a:lnTo>
                  <a:lnTo>
                    <a:pt x="2063" y="6056"/>
                  </a:lnTo>
                  <a:lnTo>
                    <a:pt x="2239" y="7504"/>
                  </a:lnTo>
                  <a:lnTo>
                    <a:pt x="2151" y="8163"/>
                  </a:lnTo>
                  <a:lnTo>
                    <a:pt x="1098" y="10444"/>
                  </a:lnTo>
                  <a:lnTo>
                    <a:pt x="308" y="12419"/>
                  </a:lnTo>
                  <a:lnTo>
                    <a:pt x="308" y="12463"/>
                  </a:lnTo>
                  <a:lnTo>
                    <a:pt x="1" y="16324"/>
                  </a:lnTo>
                  <a:lnTo>
                    <a:pt x="89" y="18255"/>
                  </a:lnTo>
                  <a:lnTo>
                    <a:pt x="440" y="21985"/>
                  </a:lnTo>
                  <a:lnTo>
                    <a:pt x="440" y="24662"/>
                  </a:lnTo>
                  <a:lnTo>
                    <a:pt x="747" y="28874"/>
                  </a:lnTo>
                  <a:lnTo>
                    <a:pt x="835" y="29971"/>
                  </a:lnTo>
                  <a:lnTo>
                    <a:pt x="835" y="30015"/>
                  </a:lnTo>
                  <a:lnTo>
                    <a:pt x="1317" y="31156"/>
                  </a:lnTo>
                  <a:lnTo>
                    <a:pt x="1405" y="31200"/>
                  </a:lnTo>
                  <a:lnTo>
                    <a:pt x="1493" y="31244"/>
                  </a:lnTo>
                  <a:lnTo>
                    <a:pt x="1581" y="31244"/>
                  </a:lnTo>
                  <a:lnTo>
                    <a:pt x="1624" y="31200"/>
                  </a:lnTo>
                  <a:lnTo>
                    <a:pt x="1668" y="31156"/>
                  </a:lnTo>
                  <a:lnTo>
                    <a:pt x="1668" y="31068"/>
                  </a:lnTo>
                  <a:lnTo>
                    <a:pt x="1668" y="31024"/>
                  </a:lnTo>
                  <a:lnTo>
                    <a:pt x="1186" y="29883"/>
                  </a:lnTo>
                  <a:lnTo>
                    <a:pt x="1098" y="28874"/>
                  </a:lnTo>
                  <a:lnTo>
                    <a:pt x="791" y="24662"/>
                  </a:lnTo>
                  <a:lnTo>
                    <a:pt x="791" y="21941"/>
                  </a:lnTo>
                  <a:lnTo>
                    <a:pt x="440" y="18255"/>
                  </a:lnTo>
                  <a:lnTo>
                    <a:pt x="352" y="16324"/>
                  </a:lnTo>
                  <a:lnTo>
                    <a:pt x="615" y="12507"/>
                  </a:lnTo>
                  <a:lnTo>
                    <a:pt x="1449" y="10620"/>
                  </a:lnTo>
                  <a:lnTo>
                    <a:pt x="2502" y="8294"/>
                  </a:lnTo>
                  <a:lnTo>
                    <a:pt x="2502" y="8250"/>
                  </a:lnTo>
                  <a:lnTo>
                    <a:pt x="2590" y="7548"/>
                  </a:lnTo>
                  <a:lnTo>
                    <a:pt x="2590" y="7504"/>
                  </a:lnTo>
                  <a:lnTo>
                    <a:pt x="2414" y="6013"/>
                  </a:lnTo>
                  <a:lnTo>
                    <a:pt x="2195" y="2809"/>
                  </a:lnTo>
                  <a:lnTo>
                    <a:pt x="2195" y="176"/>
                  </a:lnTo>
                  <a:lnTo>
                    <a:pt x="2195" y="89"/>
                  </a:lnTo>
                  <a:lnTo>
                    <a:pt x="2151" y="45"/>
                  </a:lnTo>
                  <a:lnTo>
                    <a:pt x="210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3" name="Google Shape;5493;p168"/>
            <p:cNvSpPr/>
            <p:nvPr/>
          </p:nvSpPr>
          <p:spPr>
            <a:xfrm>
              <a:off x="4650300" y="4168950"/>
              <a:ext cx="75725" cy="786600"/>
            </a:xfrm>
            <a:custGeom>
              <a:avLst/>
              <a:gdLst/>
              <a:ahLst/>
              <a:cxnLst/>
              <a:rect l="l" t="t" r="r" b="b"/>
              <a:pathLst>
                <a:path w="3029" h="31464" extrusionOk="0">
                  <a:moveTo>
                    <a:pt x="2765" y="1"/>
                  </a:moveTo>
                  <a:lnTo>
                    <a:pt x="2677" y="45"/>
                  </a:lnTo>
                  <a:lnTo>
                    <a:pt x="2677" y="89"/>
                  </a:lnTo>
                  <a:lnTo>
                    <a:pt x="2633" y="176"/>
                  </a:lnTo>
                  <a:lnTo>
                    <a:pt x="2677" y="791"/>
                  </a:lnTo>
                  <a:lnTo>
                    <a:pt x="2546" y="1668"/>
                  </a:lnTo>
                  <a:lnTo>
                    <a:pt x="1317" y="5442"/>
                  </a:lnTo>
                  <a:lnTo>
                    <a:pt x="1141" y="6320"/>
                  </a:lnTo>
                  <a:lnTo>
                    <a:pt x="1141" y="6364"/>
                  </a:lnTo>
                  <a:lnTo>
                    <a:pt x="1317" y="7548"/>
                  </a:lnTo>
                  <a:lnTo>
                    <a:pt x="1054" y="11892"/>
                  </a:lnTo>
                  <a:lnTo>
                    <a:pt x="352" y="13516"/>
                  </a:lnTo>
                  <a:lnTo>
                    <a:pt x="352" y="13560"/>
                  </a:lnTo>
                  <a:lnTo>
                    <a:pt x="132" y="14745"/>
                  </a:lnTo>
                  <a:lnTo>
                    <a:pt x="0" y="16939"/>
                  </a:lnTo>
                  <a:lnTo>
                    <a:pt x="44" y="19177"/>
                  </a:lnTo>
                  <a:lnTo>
                    <a:pt x="352" y="21634"/>
                  </a:lnTo>
                  <a:lnTo>
                    <a:pt x="746" y="25495"/>
                  </a:lnTo>
                  <a:lnTo>
                    <a:pt x="790" y="28040"/>
                  </a:lnTo>
                  <a:lnTo>
                    <a:pt x="1010" y="30322"/>
                  </a:lnTo>
                  <a:lnTo>
                    <a:pt x="1054" y="30366"/>
                  </a:lnTo>
                  <a:lnTo>
                    <a:pt x="1405" y="31375"/>
                  </a:lnTo>
                  <a:lnTo>
                    <a:pt x="1492" y="31463"/>
                  </a:lnTo>
                  <a:lnTo>
                    <a:pt x="1624" y="31463"/>
                  </a:lnTo>
                  <a:lnTo>
                    <a:pt x="1712" y="31419"/>
                  </a:lnTo>
                  <a:lnTo>
                    <a:pt x="1756" y="31375"/>
                  </a:lnTo>
                  <a:lnTo>
                    <a:pt x="1756" y="31288"/>
                  </a:lnTo>
                  <a:lnTo>
                    <a:pt x="1756" y="31244"/>
                  </a:lnTo>
                  <a:lnTo>
                    <a:pt x="1361" y="30278"/>
                  </a:lnTo>
                  <a:lnTo>
                    <a:pt x="1141" y="27997"/>
                  </a:lnTo>
                  <a:lnTo>
                    <a:pt x="1098" y="25452"/>
                  </a:lnTo>
                  <a:lnTo>
                    <a:pt x="703" y="21590"/>
                  </a:lnTo>
                  <a:lnTo>
                    <a:pt x="395" y="19177"/>
                  </a:lnTo>
                  <a:lnTo>
                    <a:pt x="352" y="16983"/>
                  </a:lnTo>
                  <a:lnTo>
                    <a:pt x="483" y="14789"/>
                  </a:lnTo>
                  <a:lnTo>
                    <a:pt x="703" y="13648"/>
                  </a:lnTo>
                  <a:lnTo>
                    <a:pt x="1405" y="11980"/>
                  </a:lnTo>
                  <a:lnTo>
                    <a:pt x="1405" y="11936"/>
                  </a:lnTo>
                  <a:lnTo>
                    <a:pt x="1668" y="7548"/>
                  </a:lnTo>
                  <a:lnTo>
                    <a:pt x="1492" y="6364"/>
                  </a:lnTo>
                  <a:lnTo>
                    <a:pt x="1668" y="5530"/>
                  </a:lnTo>
                  <a:lnTo>
                    <a:pt x="2897" y="1756"/>
                  </a:lnTo>
                  <a:lnTo>
                    <a:pt x="2897" y="1712"/>
                  </a:lnTo>
                  <a:lnTo>
                    <a:pt x="3028" y="791"/>
                  </a:lnTo>
                  <a:lnTo>
                    <a:pt x="2984" y="133"/>
                  </a:lnTo>
                  <a:lnTo>
                    <a:pt x="2984" y="89"/>
                  </a:lnTo>
                  <a:lnTo>
                    <a:pt x="2940" y="45"/>
                  </a:lnTo>
                  <a:lnTo>
                    <a:pt x="289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4" name="Google Shape;5494;p168"/>
            <p:cNvSpPr/>
            <p:nvPr/>
          </p:nvSpPr>
          <p:spPr>
            <a:xfrm>
              <a:off x="4619575" y="4645050"/>
              <a:ext cx="51600" cy="285250"/>
            </a:xfrm>
            <a:custGeom>
              <a:avLst/>
              <a:gdLst/>
              <a:ahLst/>
              <a:cxnLst/>
              <a:rect l="l" t="t" r="r" b="b"/>
              <a:pathLst>
                <a:path w="2064" h="11410" extrusionOk="0">
                  <a:moveTo>
                    <a:pt x="132" y="1"/>
                  </a:moveTo>
                  <a:lnTo>
                    <a:pt x="89" y="45"/>
                  </a:lnTo>
                  <a:lnTo>
                    <a:pt x="45" y="89"/>
                  </a:lnTo>
                  <a:lnTo>
                    <a:pt x="1" y="133"/>
                  </a:lnTo>
                  <a:lnTo>
                    <a:pt x="1" y="220"/>
                  </a:lnTo>
                  <a:lnTo>
                    <a:pt x="308" y="2063"/>
                  </a:lnTo>
                  <a:lnTo>
                    <a:pt x="527" y="4257"/>
                  </a:lnTo>
                  <a:lnTo>
                    <a:pt x="1229" y="10313"/>
                  </a:lnTo>
                  <a:lnTo>
                    <a:pt x="1229" y="10357"/>
                  </a:lnTo>
                  <a:lnTo>
                    <a:pt x="1712" y="11322"/>
                  </a:lnTo>
                  <a:lnTo>
                    <a:pt x="1756" y="11366"/>
                  </a:lnTo>
                  <a:lnTo>
                    <a:pt x="1888" y="11410"/>
                  </a:lnTo>
                  <a:lnTo>
                    <a:pt x="1932" y="11410"/>
                  </a:lnTo>
                  <a:lnTo>
                    <a:pt x="2019" y="11366"/>
                  </a:lnTo>
                  <a:lnTo>
                    <a:pt x="2019" y="11278"/>
                  </a:lnTo>
                  <a:lnTo>
                    <a:pt x="2063" y="11234"/>
                  </a:lnTo>
                  <a:lnTo>
                    <a:pt x="2019" y="11147"/>
                  </a:lnTo>
                  <a:lnTo>
                    <a:pt x="1537" y="10225"/>
                  </a:lnTo>
                  <a:lnTo>
                    <a:pt x="878" y="4214"/>
                  </a:lnTo>
                  <a:lnTo>
                    <a:pt x="659" y="2019"/>
                  </a:lnTo>
                  <a:lnTo>
                    <a:pt x="352" y="177"/>
                  </a:lnTo>
                  <a:lnTo>
                    <a:pt x="308" y="89"/>
                  </a:lnTo>
                  <a:lnTo>
                    <a:pt x="264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5" name="Google Shape;5495;p168"/>
            <p:cNvSpPr/>
            <p:nvPr/>
          </p:nvSpPr>
          <p:spPr>
            <a:xfrm>
              <a:off x="4598750" y="4775600"/>
              <a:ext cx="26350" cy="111925"/>
            </a:xfrm>
            <a:custGeom>
              <a:avLst/>
              <a:gdLst/>
              <a:ahLst/>
              <a:cxnLst/>
              <a:rect l="l" t="t" r="r" b="b"/>
              <a:pathLst>
                <a:path w="1054" h="4477" extrusionOk="0">
                  <a:moveTo>
                    <a:pt x="176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0" y="132"/>
                  </a:lnTo>
                  <a:lnTo>
                    <a:pt x="0" y="220"/>
                  </a:lnTo>
                  <a:lnTo>
                    <a:pt x="0" y="264"/>
                  </a:lnTo>
                  <a:lnTo>
                    <a:pt x="88" y="2853"/>
                  </a:lnTo>
                  <a:lnTo>
                    <a:pt x="88" y="2897"/>
                  </a:lnTo>
                  <a:lnTo>
                    <a:pt x="263" y="3555"/>
                  </a:lnTo>
                  <a:lnTo>
                    <a:pt x="307" y="3599"/>
                  </a:lnTo>
                  <a:lnTo>
                    <a:pt x="702" y="4389"/>
                  </a:lnTo>
                  <a:lnTo>
                    <a:pt x="790" y="4477"/>
                  </a:lnTo>
                  <a:lnTo>
                    <a:pt x="965" y="4477"/>
                  </a:lnTo>
                  <a:lnTo>
                    <a:pt x="1009" y="4433"/>
                  </a:lnTo>
                  <a:lnTo>
                    <a:pt x="1009" y="4345"/>
                  </a:lnTo>
                  <a:lnTo>
                    <a:pt x="1053" y="4301"/>
                  </a:lnTo>
                  <a:lnTo>
                    <a:pt x="1009" y="4213"/>
                  </a:lnTo>
                  <a:lnTo>
                    <a:pt x="614" y="3467"/>
                  </a:lnTo>
                  <a:lnTo>
                    <a:pt x="439" y="2853"/>
                  </a:lnTo>
                  <a:lnTo>
                    <a:pt x="351" y="308"/>
                  </a:lnTo>
                  <a:lnTo>
                    <a:pt x="351" y="220"/>
                  </a:lnTo>
                  <a:lnTo>
                    <a:pt x="351" y="132"/>
                  </a:lnTo>
                  <a:lnTo>
                    <a:pt x="351" y="89"/>
                  </a:lnTo>
                  <a:lnTo>
                    <a:pt x="307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6" name="Google Shape;5496;p168"/>
            <p:cNvSpPr/>
            <p:nvPr/>
          </p:nvSpPr>
          <p:spPr>
            <a:xfrm>
              <a:off x="5341425" y="4865550"/>
              <a:ext cx="95450" cy="49400"/>
            </a:xfrm>
            <a:custGeom>
              <a:avLst/>
              <a:gdLst/>
              <a:ahLst/>
              <a:cxnLst/>
              <a:rect l="l" t="t" r="r" b="b"/>
              <a:pathLst>
                <a:path w="3818" h="1976" extrusionOk="0">
                  <a:moveTo>
                    <a:pt x="132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0" y="176"/>
                  </a:lnTo>
                  <a:lnTo>
                    <a:pt x="44" y="220"/>
                  </a:lnTo>
                  <a:lnTo>
                    <a:pt x="44" y="308"/>
                  </a:lnTo>
                  <a:lnTo>
                    <a:pt x="132" y="308"/>
                  </a:lnTo>
                  <a:lnTo>
                    <a:pt x="1448" y="1010"/>
                  </a:lnTo>
                  <a:lnTo>
                    <a:pt x="3028" y="1932"/>
                  </a:lnTo>
                  <a:lnTo>
                    <a:pt x="3116" y="1976"/>
                  </a:lnTo>
                  <a:lnTo>
                    <a:pt x="3247" y="1932"/>
                  </a:lnTo>
                  <a:lnTo>
                    <a:pt x="3774" y="1493"/>
                  </a:lnTo>
                  <a:lnTo>
                    <a:pt x="3818" y="1405"/>
                  </a:lnTo>
                  <a:lnTo>
                    <a:pt x="3818" y="1361"/>
                  </a:lnTo>
                  <a:lnTo>
                    <a:pt x="3818" y="1273"/>
                  </a:lnTo>
                  <a:lnTo>
                    <a:pt x="3774" y="1230"/>
                  </a:lnTo>
                  <a:lnTo>
                    <a:pt x="3730" y="1186"/>
                  </a:lnTo>
                  <a:lnTo>
                    <a:pt x="3598" y="1186"/>
                  </a:lnTo>
                  <a:lnTo>
                    <a:pt x="3555" y="1230"/>
                  </a:lnTo>
                  <a:lnTo>
                    <a:pt x="3116" y="1581"/>
                  </a:lnTo>
                  <a:lnTo>
                    <a:pt x="1624" y="703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7" name="Google Shape;5497;p168"/>
            <p:cNvSpPr/>
            <p:nvPr/>
          </p:nvSpPr>
          <p:spPr>
            <a:xfrm>
              <a:off x="5341425" y="4841425"/>
              <a:ext cx="97650" cy="45000"/>
            </a:xfrm>
            <a:custGeom>
              <a:avLst/>
              <a:gdLst/>
              <a:ahLst/>
              <a:cxnLst/>
              <a:rect l="l" t="t" r="r" b="b"/>
              <a:pathLst>
                <a:path w="3906" h="1800" extrusionOk="0">
                  <a:moveTo>
                    <a:pt x="88" y="1"/>
                  </a:move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44" y="264"/>
                  </a:lnTo>
                  <a:lnTo>
                    <a:pt x="88" y="308"/>
                  </a:lnTo>
                  <a:lnTo>
                    <a:pt x="527" y="703"/>
                  </a:lnTo>
                  <a:lnTo>
                    <a:pt x="571" y="703"/>
                  </a:lnTo>
                  <a:lnTo>
                    <a:pt x="2458" y="1536"/>
                  </a:lnTo>
                  <a:lnTo>
                    <a:pt x="3335" y="1756"/>
                  </a:lnTo>
                  <a:lnTo>
                    <a:pt x="3379" y="1800"/>
                  </a:lnTo>
                  <a:lnTo>
                    <a:pt x="3467" y="1756"/>
                  </a:lnTo>
                  <a:lnTo>
                    <a:pt x="3818" y="1536"/>
                  </a:lnTo>
                  <a:lnTo>
                    <a:pt x="3862" y="1492"/>
                  </a:lnTo>
                  <a:lnTo>
                    <a:pt x="3906" y="1449"/>
                  </a:lnTo>
                  <a:lnTo>
                    <a:pt x="3906" y="1361"/>
                  </a:lnTo>
                  <a:lnTo>
                    <a:pt x="3906" y="1317"/>
                  </a:lnTo>
                  <a:lnTo>
                    <a:pt x="3862" y="1229"/>
                  </a:lnTo>
                  <a:lnTo>
                    <a:pt x="3642" y="1229"/>
                  </a:lnTo>
                  <a:lnTo>
                    <a:pt x="3379" y="1405"/>
                  </a:lnTo>
                  <a:lnTo>
                    <a:pt x="2589" y="1185"/>
                  </a:lnTo>
                  <a:lnTo>
                    <a:pt x="746" y="395"/>
                  </a:lnTo>
                  <a:lnTo>
                    <a:pt x="307" y="44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8" name="Google Shape;5498;p168"/>
            <p:cNvSpPr/>
            <p:nvPr/>
          </p:nvSpPr>
          <p:spPr>
            <a:xfrm>
              <a:off x="5341425" y="4815100"/>
              <a:ext cx="127275" cy="43900"/>
            </a:xfrm>
            <a:custGeom>
              <a:avLst/>
              <a:gdLst/>
              <a:ahLst/>
              <a:cxnLst/>
              <a:rect l="l" t="t" r="r" b="b"/>
              <a:pathLst>
                <a:path w="5091" h="1756" extrusionOk="0">
                  <a:moveTo>
                    <a:pt x="88" y="0"/>
                  </a:moveTo>
                  <a:lnTo>
                    <a:pt x="44" y="44"/>
                  </a:lnTo>
                  <a:lnTo>
                    <a:pt x="0" y="88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44" y="308"/>
                  </a:lnTo>
                  <a:lnTo>
                    <a:pt x="571" y="790"/>
                  </a:lnTo>
                  <a:lnTo>
                    <a:pt x="571" y="834"/>
                  </a:lnTo>
                  <a:lnTo>
                    <a:pt x="1624" y="1361"/>
                  </a:lnTo>
                  <a:lnTo>
                    <a:pt x="1624" y="1405"/>
                  </a:lnTo>
                  <a:lnTo>
                    <a:pt x="2458" y="1712"/>
                  </a:lnTo>
                  <a:lnTo>
                    <a:pt x="2545" y="1756"/>
                  </a:lnTo>
                  <a:lnTo>
                    <a:pt x="3818" y="1668"/>
                  </a:lnTo>
                  <a:lnTo>
                    <a:pt x="3906" y="1624"/>
                  </a:lnTo>
                  <a:lnTo>
                    <a:pt x="5003" y="966"/>
                  </a:lnTo>
                  <a:lnTo>
                    <a:pt x="5046" y="922"/>
                  </a:lnTo>
                  <a:lnTo>
                    <a:pt x="5046" y="878"/>
                  </a:lnTo>
                  <a:lnTo>
                    <a:pt x="5090" y="790"/>
                  </a:lnTo>
                  <a:lnTo>
                    <a:pt x="5046" y="746"/>
                  </a:lnTo>
                  <a:lnTo>
                    <a:pt x="5003" y="659"/>
                  </a:lnTo>
                  <a:lnTo>
                    <a:pt x="4783" y="659"/>
                  </a:lnTo>
                  <a:lnTo>
                    <a:pt x="3774" y="1317"/>
                  </a:lnTo>
                  <a:lnTo>
                    <a:pt x="2545" y="1405"/>
                  </a:lnTo>
                  <a:lnTo>
                    <a:pt x="1755" y="1054"/>
                  </a:lnTo>
                  <a:lnTo>
                    <a:pt x="790" y="527"/>
                  </a:lnTo>
                  <a:lnTo>
                    <a:pt x="264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9" name="Google Shape;5499;p168"/>
            <p:cNvSpPr/>
            <p:nvPr/>
          </p:nvSpPr>
          <p:spPr>
            <a:xfrm>
              <a:off x="5305225" y="4740500"/>
              <a:ext cx="241350" cy="79000"/>
            </a:xfrm>
            <a:custGeom>
              <a:avLst/>
              <a:gdLst/>
              <a:ahLst/>
              <a:cxnLst/>
              <a:rect l="l" t="t" r="r" b="b"/>
              <a:pathLst>
                <a:path w="9654" h="3160" extrusionOk="0">
                  <a:moveTo>
                    <a:pt x="88" y="1"/>
                  </a:move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44" y="264"/>
                  </a:lnTo>
                  <a:lnTo>
                    <a:pt x="307" y="659"/>
                  </a:lnTo>
                  <a:lnTo>
                    <a:pt x="878" y="1668"/>
                  </a:lnTo>
                  <a:lnTo>
                    <a:pt x="878" y="1712"/>
                  </a:lnTo>
                  <a:lnTo>
                    <a:pt x="1755" y="2458"/>
                  </a:lnTo>
                  <a:lnTo>
                    <a:pt x="1799" y="2502"/>
                  </a:lnTo>
                  <a:lnTo>
                    <a:pt x="2852" y="2853"/>
                  </a:lnTo>
                  <a:lnTo>
                    <a:pt x="2896" y="2853"/>
                  </a:lnTo>
                  <a:lnTo>
                    <a:pt x="6231" y="3160"/>
                  </a:lnTo>
                  <a:lnTo>
                    <a:pt x="6275" y="3160"/>
                  </a:lnTo>
                  <a:lnTo>
                    <a:pt x="6319" y="3116"/>
                  </a:lnTo>
                  <a:lnTo>
                    <a:pt x="9566" y="1493"/>
                  </a:lnTo>
                  <a:lnTo>
                    <a:pt x="9610" y="1449"/>
                  </a:lnTo>
                  <a:lnTo>
                    <a:pt x="9654" y="1405"/>
                  </a:lnTo>
                  <a:lnTo>
                    <a:pt x="9654" y="1361"/>
                  </a:lnTo>
                  <a:lnTo>
                    <a:pt x="9654" y="1273"/>
                  </a:lnTo>
                  <a:lnTo>
                    <a:pt x="9610" y="1229"/>
                  </a:lnTo>
                  <a:lnTo>
                    <a:pt x="9566" y="1185"/>
                  </a:lnTo>
                  <a:lnTo>
                    <a:pt x="9391" y="1185"/>
                  </a:lnTo>
                  <a:lnTo>
                    <a:pt x="6231" y="2809"/>
                  </a:lnTo>
                  <a:lnTo>
                    <a:pt x="2940" y="2546"/>
                  </a:lnTo>
                  <a:lnTo>
                    <a:pt x="1931" y="2195"/>
                  </a:lnTo>
                  <a:lnTo>
                    <a:pt x="1141" y="1449"/>
                  </a:lnTo>
                  <a:lnTo>
                    <a:pt x="614" y="483"/>
                  </a:lnTo>
                  <a:lnTo>
                    <a:pt x="351" y="44"/>
                  </a:lnTo>
                  <a:lnTo>
                    <a:pt x="30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0" name="Google Shape;5500;p168"/>
            <p:cNvSpPr/>
            <p:nvPr/>
          </p:nvSpPr>
          <p:spPr>
            <a:xfrm>
              <a:off x="5384200" y="5052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1" name="Google Shape;5501;p168"/>
            <p:cNvSpPr/>
            <p:nvPr/>
          </p:nvSpPr>
          <p:spPr>
            <a:xfrm>
              <a:off x="5384200" y="5052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2" name="Google Shape;5502;p168"/>
            <p:cNvSpPr/>
            <p:nvPr/>
          </p:nvSpPr>
          <p:spPr>
            <a:xfrm>
              <a:off x="5067175" y="3133375"/>
              <a:ext cx="866650" cy="1926375"/>
            </a:xfrm>
            <a:custGeom>
              <a:avLst/>
              <a:gdLst/>
              <a:ahLst/>
              <a:cxnLst/>
              <a:rect l="l" t="t" r="r" b="b"/>
              <a:pathLst>
                <a:path w="34666" h="77055" extrusionOk="0">
                  <a:moveTo>
                    <a:pt x="34446" y="1"/>
                  </a:moveTo>
                  <a:lnTo>
                    <a:pt x="34359" y="45"/>
                  </a:lnTo>
                  <a:lnTo>
                    <a:pt x="31857" y="1976"/>
                  </a:lnTo>
                  <a:lnTo>
                    <a:pt x="28215" y="4916"/>
                  </a:lnTo>
                  <a:lnTo>
                    <a:pt x="25846" y="6802"/>
                  </a:lnTo>
                  <a:lnTo>
                    <a:pt x="23783" y="8470"/>
                  </a:lnTo>
                  <a:lnTo>
                    <a:pt x="20668" y="10927"/>
                  </a:lnTo>
                  <a:lnTo>
                    <a:pt x="15665" y="13077"/>
                  </a:lnTo>
                  <a:lnTo>
                    <a:pt x="15622" y="13121"/>
                  </a:lnTo>
                  <a:lnTo>
                    <a:pt x="13866" y="14218"/>
                  </a:lnTo>
                  <a:lnTo>
                    <a:pt x="13822" y="14218"/>
                  </a:lnTo>
                  <a:lnTo>
                    <a:pt x="12331" y="15666"/>
                  </a:lnTo>
                  <a:lnTo>
                    <a:pt x="10224" y="18387"/>
                  </a:lnTo>
                  <a:lnTo>
                    <a:pt x="9610" y="19089"/>
                  </a:lnTo>
                  <a:lnTo>
                    <a:pt x="8776" y="19615"/>
                  </a:lnTo>
                  <a:lnTo>
                    <a:pt x="8732" y="19615"/>
                  </a:lnTo>
                  <a:lnTo>
                    <a:pt x="8118" y="20274"/>
                  </a:lnTo>
                  <a:lnTo>
                    <a:pt x="8118" y="20317"/>
                  </a:lnTo>
                  <a:lnTo>
                    <a:pt x="7065" y="22204"/>
                  </a:lnTo>
                  <a:lnTo>
                    <a:pt x="7021" y="22248"/>
                  </a:lnTo>
                  <a:lnTo>
                    <a:pt x="6451" y="23916"/>
                  </a:lnTo>
                  <a:lnTo>
                    <a:pt x="6451" y="23960"/>
                  </a:lnTo>
                  <a:lnTo>
                    <a:pt x="6319" y="25583"/>
                  </a:lnTo>
                  <a:lnTo>
                    <a:pt x="6319" y="25627"/>
                  </a:lnTo>
                  <a:lnTo>
                    <a:pt x="6845" y="28391"/>
                  </a:lnTo>
                  <a:lnTo>
                    <a:pt x="6845" y="30629"/>
                  </a:lnTo>
                  <a:lnTo>
                    <a:pt x="6275" y="35632"/>
                  </a:lnTo>
                  <a:lnTo>
                    <a:pt x="5836" y="38967"/>
                  </a:lnTo>
                  <a:lnTo>
                    <a:pt x="5441" y="41863"/>
                  </a:lnTo>
                  <a:lnTo>
                    <a:pt x="5134" y="43662"/>
                  </a:lnTo>
                  <a:lnTo>
                    <a:pt x="4169" y="47699"/>
                  </a:lnTo>
                  <a:lnTo>
                    <a:pt x="3598" y="50244"/>
                  </a:lnTo>
                  <a:lnTo>
                    <a:pt x="3291" y="52087"/>
                  </a:lnTo>
                  <a:lnTo>
                    <a:pt x="2633" y="53491"/>
                  </a:lnTo>
                  <a:lnTo>
                    <a:pt x="2633" y="53535"/>
                  </a:lnTo>
                  <a:lnTo>
                    <a:pt x="2106" y="56431"/>
                  </a:lnTo>
                  <a:lnTo>
                    <a:pt x="834" y="60556"/>
                  </a:lnTo>
                  <a:lnTo>
                    <a:pt x="219" y="62838"/>
                  </a:lnTo>
                  <a:lnTo>
                    <a:pt x="0" y="63891"/>
                  </a:lnTo>
                  <a:lnTo>
                    <a:pt x="0" y="63935"/>
                  </a:lnTo>
                  <a:lnTo>
                    <a:pt x="44" y="64900"/>
                  </a:lnTo>
                  <a:lnTo>
                    <a:pt x="88" y="64988"/>
                  </a:lnTo>
                  <a:lnTo>
                    <a:pt x="2019" y="67094"/>
                  </a:lnTo>
                  <a:lnTo>
                    <a:pt x="3511" y="68674"/>
                  </a:lnTo>
                  <a:lnTo>
                    <a:pt x="5485" y="70999"/>
                  </a:lnTo>
                  <a:lnTo>
                    <a:pt x="7811" y="73413"/>
                  </a:lnTo>
                  <a:lnTo>
                    <a:pt x="9829" y="75651"/>
                  </a:lnTo>
                  <a:lnTo>
                    <a:pt x="10882" y="76967"/>
                  </a:lnTo>
                  <a:lnTo>
                    <a:pt x="10926" y="77011"/>
                  </a:lnTo>
                  <a:lnTo>
                    <a:pt x="11014" y="77055"/>
                  </a:lnTo>
                  <a:lnTo>
                    <a:pt x="11102" y="77011"/>
                  </a:lnTo>
                  <a:lnTo>
                    <a:pt x="11146" y="76967"/>
                  </a:lnTo>
                  <a:lnTo>
                    <a:pt x="11190" y="76879"/>
                  </a:lnTo>
                  <a:lnTo>
                    <a:pt x="11190" y="76835"/>
                  </a:lnTo>
                  <a:lnTo>
                    <a:pt x="11146" y="76748"/>
                  </a:lnTo>
                  <a:lnTo>
                    <a:pt x="10093" y="75387"/>
                  </a:lnTo>
                  <a:lnTo>
                    <a:pt x="8030" y="73193"/>
                  </a:lnTo>
                  <a:lnTo>
                    <a:pt x="5748" y="70780"/>
                  </a:lnTo>
                  <a:lnTo>
                    <a:pt x="3774" y="68410"/>
                  </a:lnTo>
                  <a:lnTo>
                    <a:pt x="2282" y="66831"/>
                  </a:lnTo>
                  <a:lnTo>
                    <a:pt x="395" y="64812"/>
                  </a:lnTo>
                  <a:lnTo>
                    <a:pt x="351" y="63935"/>
                  </a:lnTo>
                  <a:lnTo>
                    <a:pt x="571" y="62925"/>
                  </a:lnTo>
                  <a:lnTo>
                    <a:pt x="1141" y="60644"/>
                  </a:lnTo>
                  <a:lnTo>
                    <a:pt x="2457" y="56519"/>
                  </a:lnTo>
                  <a:lnTo>
                    <a:pt x="2457" y="56475"/>
                  </a:lnTo>
                  <a:lnTo>
                    <a:pt x="2984" y="53623"/>
                  </a:lnTo>
                  <a:lnTo>
                    <a:pt x="3598" y="52218"/>
                  </a:lnTo>
                  <a:lnTo>
                    <a:pt x="3642" y="52175"/>
                  </a:lnTo>
                  <a:lnTo>
                    <a:pt x="3949" y="50288"/>
                  </a:lnTo>
                  <a:lnTo>
                    <a:pt x="4520" y="47787"/>
                  </a:lnTo>
                  <a:lnTo>
                    <a:pt x="5441" y="43750"/>
                  </a:lnTo>
                  <a:lnTo>
                    <a:pt x="5792" y="41907"/>
                  </a:lnTo>
                  <a:lnTo>
                    <a:pt x="6187" y="39011"/>
                  </a:lnTo>
                  <a:lnTo>
                    <a:pt x="6626" y="35676"/>
                  </a:lnTo>
                  <a:lnTo>
                    <a:pt x="7196" y="30673"/>
                  </a:lnTo>
                  <a:lnTo>
                    <a:pt x="7196" y="28348"/>
                  </a:lnTo>
                  <a:lnTo>
                    <a:pt x="7196" y="28304"/>
                  </a:lnTo>
                  <a:lnTo>
                    <a:pt x="6670" y="25583"/>
                  </a:lnTo>
                  <a:lnTo>
                    <a:pt x="6802" y="24047"/>
                  </a:lnTo>
                  <a:lnTo>
                    <a:pt x="7372" y="22380"/>
                  </a:lnTo>
                  <a:lnTo>
                    <a:pt x="8425" y="20493"/>
                  </a:lnTo>
                  <a:lnTo>
                    <a:pt x="8996" y="19879"/>
                  </a:lnTo>
                  <a:lnTo>
                    <a:pt x="9829" y="19352"/>
                  </a:lnTo>
                  <a:lnTo>
                    <a:pt x="9873" y="19308"/>
                  </a:lnTo>
                  <a:lnTo>
                    <a:pt x="10488" y="18606"/>
                  </a:lnTo>
                  <a:lnTo>
                    <a:pt x="12594" y="15886"/>
                  </a:lnTo>
                  <a:lnTo>
                    <a:pt x="14042" y="14481"/>
                  </a:lnTo>
                  <a:lnTo>
                    <a:pt x="15797" y="13428"/>
                  </a:lnTo>
                  <a:lnTo>
                    <a:pt x="20799" y="11234"/>
                  </a:lnTo>
                  <a:lnTo>
                    <a:pt x="20843" y="11190"/>
                  </a:lnTo>
                  <a:lnTo>
                    <a:pt x="24003" y="8733"/>
                  </a:lnTo>
                  <a:lnTo>
                    <a:pt x="28435" y="5179"/>
                  </a:lnTo>
                  <a:lnTo>
                    <a:pt x="32077" y="2239"/>
                  </a:lnTo>
                  <a:lnTo>
                    <a:pt x="34578" y="352"/>
                  </a:lnTo>
                  <a:lnTo>
                    <a:pt x="34622" y="264"/>
                  </a:lnTo>
                  <a:lnTo>
                    <a:pt x="34666" y="220"/>
                  </a:lnTo>
                  <a:lnTo>
                    <a:pt x="34666" y="133"/>
                  </a:lnTo>
                  <a:lnTo>
                    <a:pt x="34622" y="89"/>
                  </a:lnTo>
                  <a:lnTo>
                    <a:pt x="34578" y="45"/>
                  </a:lnTo>
                  <a:lnTo>
                    <a:pt x="3449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3" name="Google Shape;5503;p168"/>
            <p:cNvSpPr/>
            <p:nvPr/>
          </p:nvSpPr>
          <p:spPr>
            <a:xfrm>
              <a:off x="5041925" y="3105950"/>
              <a:ext cx="861200" cy="1932975"/>
            </a:xfrm>
            <a:custGeom>
              <a:avLst/>
              <a:gdLst/>
              <a:ahLst/>
              <a:cxnLst/>
              <a:rect l="l" t="t" r="r" b="b"/>
              <a:pathLst>
                <a:path w="34448" h="77319" extrusionOk="0">
                  <a:moveTo>
                    <a:pt x="34228" y="1"/>
                  </a:moveTo>
                  <a:lnTo>
                    <a:pt x="34184" y="45"/>
                  </a:lnTo>
                  <a:lnTo>
                    <a:pt x="33175" y="791"/>
                  </a:lnTo>
                  <a:lnTo>
                    <a:pt x="28435" y="4696"/>
                  </a:lnTo>
                  <a:lnTo>
                    <a:pt x="26505" y="6276"/>
                  </a:lnTo>
                  <a:lnTo>
                    <a:pt x="24706" y="7680"/>
                  </a:lnTo>
                  <a:lnTo>
                    <a:pt x="22863" y="9172"/>
                  </a:lnTo>
                  <a:lnTo>
                    <a:pt x="20932" y="10576"/>
                  </a:lnTo>
                  <a:lnTo>
                    <a:pt x="19045" y="11366"/>
                  </a:lnTo>
                  <a:lnTo>
                    <a:pt x="14876" y="12858"/>
                  </a:lnTo>
                  <a:lnTo>
                    <a:pt x="9479" y="14832"/>
                  </a:lnTo>
                  <a:lnTo>
                    <a:pt x="9435" y="14832"/>
                  </a:lnTo>
                  <a:lnTo>
                    <a:pt x="8909" y="15315"/>
                  </a:lnTo>
                  <a:lnTo>
                    <a:pt x="8865" y="15315"/>
                  </a:lnTo>
                  <a:lnTo>
                    <a:pt x="7987" y="16588"/>
                  </a:lnTo>
                  <a:lnTo>
                    <a:pt x="7943" y="16588"/>
                  </a:lnTo>
                  <a:lnTo>
                    <a:pt x="6978" y="18475"/>
                  </a:lnTo>
                  <a:lnTo>
                    <a:pt x="5969" y="20844"/>
                  </a:lnTo>
                  <a:lnTo>
                    <a:pt x="5442" y="23214"/>
                  </a:lnTo>
                  <a:lnTo>
                    <a:pt x="5398" y="24662"/>
                  </a:lnTo>
                  <a:lnTo>
                    <a:pt x="6320" y="29313"/>
                  </a:lnTo>
                  <a:lnTo>
                    <a:pt x="6407" y="30805"/>
                  </a:lnTo>
                  <a:lnTo>
                    <a:pt x="6144" y="34710"/>
                  </a:lnTo>
                  <a:lnTo>
                    <a:pt x="5837" y="37475"/>
                  </a:lnTo>
                  <a:lnTo>
                    <a:pt x="5486" y="40371"/>
                  </a:lnTo>
                  <a:lnTo>
                    <a:pt x="5135" y="42828"/>
                  </a:lnTo>
                  <a:lnTo>
                    <a:pt x="4872" y="44364"/>
                  </a:lnTo>
                  <a:lnTo>
                    <a:pt x="3906" y="48533"/>
                  </a:lnTo>
                  <a:lnTo>
                    <a:pt x="3424" y="51473"/>
                  </a:lnTo>
                  <a:lnTo>
                    <a:pt x="3248" y="53491"/>
                  </a:lnTo>
                  <a:lnTo>
                    <a:pt x="2634" y="55904"/>
                  </a:lnTo>
                  <a:lnTo>
                    <a:pt x="1756" y="58449"/>
                  </a:lnTo>
                  <a:lnTo>
                    <a:pt x="922" y="60819"/>
                  </a:lnTo>
                  <a:lnTo>
                    <a:pt x="308" y="63189"/>
                  </a:lnTo>
                  <a:lnTo>
                    <a:pt x="1" y="64549"/>
                  </a:lnTo>
                  <a:lnTo>
                    <a:pt x="1" y="64593"/>
                  </a:lnTo>
                  <a:lnTo>
                    <a:pt x="45" y="66743"/>
                  </a:lnTo>
                  <a:lnTo>
                    <a:pt x="45" y="66787"/>
                  </a:lnTo>
                  <a:lnTo>
                    <a:pt x="264" y="67401"/>
                  </a:lnTo>
                  <a:lnTo>
                    <a:pt x="308" y="67445"/>
                  </a:lnTo>
                  <a:lnTo>
                    <a:pt x="3424" y="70999"/>
                  </a:lnTo>
                  <a:lnTo>
                    <a:pt x="7812" y="75694"/>
                  </a:lnTo>
                  <a:lnTo>
                    <a:pt x="9304" y="77274"/>
                  </a:lnTo>
                  <a:lnTo>
                    <a:pt x="9347" y="77274"/>
                  </a:lnTo>
                  <a:lnTo>
                    <a:pt x="9435" y="77318"/>
                  </a:lnTo>
                  <a:lnTo>
                    <a:pt x="9567" y="77274"/>
                  </a:lnTo>
                  <a:lnTo>
                    <a:pt x="9611" y="77186"/>
                  </a:lnTo>
                  <a:lnTo>
                    <a:pt x="9611" y="77143"/>
                  </a:lnTo>
                  <a:lnTo>
                    <a:pt x="9611" y="77055"/>
                  </a:lnTo>
                  <a:lnTo>
                    <a:pt x="9567" y="77011"/>
                  </a:lnTo>
                  <a:lnTo>
                    <a:pt x="3687" y="70780"/>
                  </a:lnTo>
                  <a:lnTo>
                    <a:pt x="571" y="67226"/>
                  </a:lnTo>
                  <a:lnTo>
                    <a:pt x="396" y="66699"/>
                  </a:lnTo>
                  <a:lnTo>
                    <a:pt x="352" y="64637"/>
                  </a:lnTo>
                  <a:lnTo>
                    <a:pt x="659" y="63276"/>
                  </a:lnTo>
                  <a:lnTo>
                    <a:pt x="1273" y="60907"/>
                  </a:lnTo>
                  <a:lnTo>
                    <a:pt x="2107" y="58581"/>
                  </a:lnTo>
                  <a:lnTo>
                    <a:pt x="2985" y="55992"/>
                  </a:lnTo>
                  <a:lnTo>
                    <a:pt x="3599" y="53535"/>
                  </a:lnTo>
                  <a:lnTo>
                    <a:pt x="3775" y="51516"/>
                  </a:lnTo>
                  <a:lnTo>
                    <a:pt x="4257" y="48620"/>
                  </a:lnTo>
                  <a:lnTo>
                    <a:pt x="5223" y="44452"/>
                  </a:lnTo>
                  <a:lnTo>
                    <a:pt x="5486" y="42872"/>
                  </a:lnTo>
                  <a:lnTo>
                    <a:pt x="5837" y="40415"/>
                  </a:lnTo>
                  <a:lnTo>
                    <a:pt x="6188" y="37519"/>
                  </a:lnTo>
                  <a:lnTo>
                    <a:pt x="6495" y="34710"/>
                  </a:lnTo>
                  <a:lnTo>
                    <a:pt x="6758" y="30805"/>
                  </a:lnTo>
                  <a:lnTo>
                    <a:pt x="6758" y="30761"/>
                  </a:lnTo>
                  <a:lnTo>
                    <a:pt x="6671" y="29269"/>
                  </a:lnTo>
                  <a:lnTo>
                    <a:pt x="6671" y="29225"/>
                  </a:lnTo>
                  <a:lnTo>
                    <a:pt x="5749" y="24618"/>
                  </a:lnTo>
                  <a:lnTo>
                    <a:pt x="5793" y="23257"/>
                  </a:lnTo>
                  <a:lnTo>
                    <a:pt x="6320" y="20932"/>
                  </a:lnTo>
                  <a:lnTo>
                    <a:pt x="7285" y="18650"/>
                  </a:lnTo>
                  <a:lnTo>
                    <a:pt x="8250" y="16763"/>
                  </a:lnTo>
                  <a:lnTo>
                    <a:pt x="9128" y="15535"/>
                  </a:lnTo>
                  <a:lnTo>
                    <a:pt x="9611" y="15140"/>
                  </a:lnTo>
                  <a:lnTo>
                    <a:pt x="15008" y="13165"/>
                  </a:lnTo>
                  <a:lnTo>
                    <a:pt x="19133" y="11717"/>
                  </a:lnTo>
                  <a:lnTo>
                    <a:pt x="21063" y="10883"/>
                  </a:lnTo>
                  <a:lnTo>
                    <a:pt x="21107" y="10883"/>
                  </a:lnTo>
                  <a:lnTo>
                    <a:pt x="23082" y="9435"/>
                  </a:lnTo>
                  <a:lnTo>
                    <a:pt x="24925" y="7987"/>
                  </a:lnTo>
                  <a:lnTo>
                    <a:pt x="26724" y="6539"/>
                  </a:lnTo>
                  <a:lnTo>
                    <a:pt x="28655" y="4959"/>
                  </a:lnTo>
                  <a:lnTo>
                    <a:pt x="33350" y="1098"/>
                  </a:lnTo>
                  <a:lnTo>
                    <a:pt x="34403" y="352"/>
                  </a:lnTo>
                  <a:lnTo>
                    <a:pt x="34447" y="264"/>
                  </a:lnTo>
                  <a:lnTo>
                    <a:pt x="34447" y="220"/>
                  </a:lnTo>
                  <a:lnTo>
                    <a:pt x="34447" y="133"/>
                  </a:lnTo>
                  <a:lnTo>
                    <a:pt x="34447" y="89"/>
                  </a:lnTo>
                  <a:lnTo>
                    <a:pt x="34359" y="45"/>
                  </a:lnTo>
                  <a:lnTo>
                    <a:pt x="3431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4" name="Google Shape;5504;p168"/>
            <p:cNvSpPr/>
            <p:nvPr/>
          </p:nvSpPr>
          <p:spPr>
            <a:xfrm>
              <a:off x="4993675" y="3053300"/>
              <a:ext cx="851300" cy="1980125"/>
            </a:xfrm>
            <a:custGeom>
              <a:avLst/>
              <a:gdLst/>
              <a:ahLst/>
              <a:cxnLst/>
              <a:rect l="l" t="t" r="r" b="b"/>
              <a:pathLst>
                <a:path w="34052" h="79205" extrusionOk="0">
                  <a:moveTo>
                    <a:pt x="33788" y="1"/>
                  </a:moveTo>
                  <a:lnTo>
                    <a:pt x="33744" y="45"/>
                  </a:lnTo>
                  <a:lnTo>
                    <a:pt x="31243" y="2151"/>
                  </a:lnTo>
                  <a:lnTo>
                    <a:pt x="28786" y="4169"/>
                  </a:lnTo>
                  <a:lnTo>
                    <a:pt x="26460" y="6056"/>
                  </a:lnTo>
                  <a:lnTo>
                    <a:pt x="22993" y="8645"/>
                  </a:lnTo>
                  <a:lnTo>
                    <a:pt x="21238" y="9830"/>
                  </a:lnTo>
                  <a:lnTo>
                    <a:pt x="18737" y="10883"/>
                  </a:lnTo>
                  <a:lnTo>
                    <a:pt x="15534" y="12112"/>
                  </a:lnTo>
                  <a:lnTo>
                    <a:pt x="13208" y="13472"/>
                  </a:lnTo>
                  <a:lnTo>
                    <a:pt x="10356" y="14525"/>
                  </a:lnTo>
                  <a:lnTo>
                    <a:pt x="8294" y="15798"/>
                  </a:lnTo>
                  <a:lnTo>
                    <a:pt x="6056" y="16938"/>
                  </a:lnTo>
                  <a:lnTo>
                    <a:pt x="3862" y="17465"/>
                  </a:lnTo>
                  <a:lnTo>
                    <a:pt x="2721" y="17641"/>
                  </a:lnTo>
                  <a:lnTo>
                    <a:pt x="2633" y="17684"/>
                  </a:lnTo>
                  <a:lnTo>
                    <a:pt x="2589" y="17772"/>
                  </a:lnTo>
                  <a:lnTo>
                    <a:pt x="2589" y="17860"/>
                  </a:lnTo>
                  <a:lnTo>
                    <a:pt x="2633" y="17948"/>
                  </a:lnTo>
                  <a:lnTo>
                    <a:pt x="3247" y="18518"/>
                  </a:lnTo>
                  <a:lnTo>
                    <a:pt x="3379" y="19045"/>
                  </a:lnTo>
                  <a:lnTo>
                    <a:pt x="3291" y="20098"/>
                  </a:lnTo>
                  <a:lnTo>
                    <a:pt x="3247" y="21151"/>
                  </a:lnTo>
                  <a:lnTo>
                    <a:pt x="3335" y="22204"/>
                  </a:lnTo>
                  <a:lnTo>
                    <a:pt x="3423" y="23213"/>
                  </a:lnTo>
                  <a:lnTo>
                    <a:pt x="3598" y="24223"/>
                  </a:lnTo>
                  <a:lnTo>
                    <a:pt x="3818" y="25188"/>
                  </a:lnTo>
                  <a:lnTo>
                    <a:pt x="4300" y="27119"/>
                  </a:lnTo>
                  <a:lnTo>
                    <a:pt x="4695" y="28698"/>
                  </a:lnTo>
                  <a:lnTo>
                    <a:pt x="5046" y="30278"/>
                  </a:lnTo>
                  <a:lnTo>
                    <a:pt x="5178" y="31112"/>
                  </a:lnTo>
                  <a:lnTo>
                    <a:pt x="5266" y="31946"/>
                  </a:lnTo>
                  <a:lnTo>
                    <a:pt x="5354" y="32779"/>
                  </a:lnTo>
                  <a:lnTo>
                    <a:pt x="5397" y="33613"/>
                  </a:lnTo>
                  <a:lnTo>
                    <a:pt x="5354" y="36202"/>
                  </a:lnTo>
                  <a:lnTo>
                    <a:pt x="5134" y="38615"/>
                  </a:lnTo>
                  <a:lnTo>
                    <a:pt x="4871" y="41029"/>
                  </a:lnTo>
                  <a:lnTo>
                    <a:pt x="4257" y="45724"/>
                  </a:lnTo>
                  <a:lnTo>
                    <a:pt x="3686" y="47918"/>
                  </a:lnTo>
                  <a:lnTo>
                    <a:pt x="3291" y="50726"/>
                  </a:lnTo>
                  <a:lnTo>
                    <a:pt x="3028" y="53315"/>
                  </a:lnTo>
                  <a:lnTo>
                    <a:pt x="2545" y="56343"/>
                  </a:lnTo>
                  <a:lnTo>
                    <a:pt x="2194" y="58405"/>
                  </a:lnTo>
                  <a:lnTo>
                    <a:pt x="1317" y="60731"/>
                  </a:lnTo>
                  <a:lnTo>
                    <a:pt x="88" y="65031"/>
                  </a:lnTo>
                  <a:lnTo>
                    <a:pt x="88" y="65075"/>
                  </a:lnTo>
                  <a:lnTo>
                    <a:pt x="0" y="66874"/>
                  </a:lnTo>
                  <a:lnTo>
                    <a:pt x="132" y="68937"/>
                  </a:lnTo>
                  <a:lnTo>
                    <a:pt x="44" y="70472"/>
                  </a:lnTo>
                  <a:lnTo>
                    <a:pt x="88" y="71569"/>
                  </a:lnTo>
                  <a:lnTo>
                    <a:pt x="132" y="71613"/>
                  </a:lnTo>
                  <a:lnTo>
                    <a:pt x="395" y="72184"/>
                  </a:lnTo>
                  <a:lnTo>
                    <a:pt x="395" y="72228"/>
                  </a:lnTo>
                  <a:lnTo>
                    <a:pt x="2633" y="74773"/>
                  </a:lnTo>
                  <a:lnTo>
                    <a:pt x="5485" y="77581"/>
                  </a:lnTo>
                  <a:lnTo>
                    <a:pt x="7153" y="79161"/>
                  </a:lnTo>
                  <a:lnTo>
                    <a:pt x="7284" y="79205"/>
                  </a:lnTo>
                  <a:lnTo>
                    <a:pt x="7328" y="79205"/>
                  </a:lnTo>
                  <a:lnTo>
                    <a:pt x="7416" y="79161"/>
                  </a:lnTo>
                  <a:lnTo>
                    <a:pt x="7460" y="79117"/>
                  </a:lnTo>
                  <a:lnTo>
                    <a:pt x="7460" y="79029"/>
                  </a:lnTo>
                  <a:lnTo>
                    <a:pt x="7416" y="78985"/>
                  </a:lnTo>
                  <a:lnTo>
                    <a:pt x="7416" y="78941"/>
                  </a:lnTo>
                  <a:lnTo>
                    <a:pt x="5705" y="77362"/>
                  </a:lnTo>
                  <a:lnTo>
                    <a:pt x="2852" y="74509"/>
                  </a:lnTo>
                  <a:lnTo>
                    <a:pt x="702" y="72008"/>
                  </a:lnTo>
                  <a:lnTo>
                    <a:pt x="439" y="71526"/>
                  </a:lnTo>
                  <a:lnTo>
                    <a:pt x="395" y="70472"/>
                  </a:lnTo>
                  <a:lnTo>
                    <a:pt x="483" y="68937"/>
                  </a:lnTo>
                  <a:lnTo>
                    <a:pt x="483" y="68893"/>
                  </a:lnTo>
                  <a:lnTo>
                    <a:pt x="351" y="66874"/>
                  </a:lnTo>
                  <a:lnTo>
                    <a:pt x="439" y="65119"/>
                  </a:lnTo>
                  <a:lnTo>
                    <a:pt x="1624" y="60863"/>
                  </a:lnTo>
                  <a:lnTo>
                    <a:pt x="2501" y="58537"/>
                  </a:lnTo>
                  <a:lnTo>
                    <a:pt x="2501" y="58493"/>
                  </a:lnTo>
                  <a:lnTo>
                    <a:pt x="2896" y="56387"/>
                  </a:lnTo>
                  <a:lnTo>
                    <a:pt x="3379" y="53359"/>
                  </a:lnTo>
                  <a:lnTo>
                    <a:pt x="3642" y="50770"/>
                  </a:lnTo>
                  <a:lnTo>
                    <a:pt x="4037" y="48006"/>
                  </a:lnTo>
                  <a:lnTo>
                    <a:pt x="4608" y="45768"/>
                  </a:lnTo>
                  <a:lnTo>
                    <a:pt x="5222" y="41073"/>
                  </a:lnTo>
                  <a:lnTo>
                    <a:pt x="5485" y="38659"/>
                  </a:lnTo>
                  <a:lnTo>
                    <a:pt x="5705" y="36202"/>
                  </a:lnTo>
                  <a:lnTo>
                    <a:pt x="5748" y="33657"/>
                  </a:lnTo>
                  <a:lnTo>
                    <a:pt x="5705" y="32735"/>
                  </a:lnTo>
                  <a:lnTo>
                    <a:pt x="5617" y="31902"/>
                  </a:lnTo>
                  <a:lnTo>
                    <a:pt x="5529" y="31068"/>
                  </a:lnTo>
                  <a:lnTo>
                    <a:pt x="5397" y="30234"/>
                  </a:lnTo>
                  <a:lnTo>
                    <a:pt x="5046" y="28611"/>
                  </a:lnTo>
                  <a:lnTo>
                    <a:pt x="4651" y="27031"/>
                  </a:lnTo>
                  <a:lnTo>
                    <a:pt x="4169" y="25056"/>
                  </a:lnTo>
                  <a:lnTo>
                    <a:pt x="3949" y="24091"/>
                  </a:lnTo>
                  <a:lnTo>
                    <a:pt x="3774" y="23126"/>
                  </a:lnTo>
                  <a:lnTo>
                    <a:pt x="3642" y="22160"/>
                  </a:lnTo>
                  <a:lnTo>
                    <a:pt x="3598" y="21151"/>
                  </a:lnTo>
                  <a:lnTo>
                    <a:pt x="3598" y="20098"/>
                  </a:lnTo>
                  <a:lnTo>
                    <a:pt x="3730" y="19045"/>
                  </a:lnTo>
                  <a:lnTo>
                    <a:pt x="3730" y="18957"/>
                  </a:lnTo>
                  <a:lnTo>
                    <a:pt x="3554" y="18386"/>
                  </a:lnTo>
                  <a:lnTo>
                    <a:pt x="3511" y="18299"/>
                  </a:lnTo>
                  <a:lnTo>
                    <a:pt x="3159" y="17948"/>
                  </a:lnTo>
                  <a:lnTo>
                    <a:pt x="3905" y="17816"/>
                  </a:lnTo>
                  <a:lnTo>
                    <a:pt x="6143" y="17289"/>
                  </a:lnTo>
                  <a:lnTo>
                    <a:pt x="6187" y="17246"/>
                  </a:lnTo>
                  <a:lnTo>
                    <a:pt x="8469" y="16105"/>
                  </a:lnTo>
                  <a:lnTo>
                    <a:pt x="10488" y="14832"/>
                  </a:lnTo>
                  <a:lnTo>
                    <a:pt x="13340" y="13779"/>
                  </a:lnTo>
                  <a:lnTo>
                    <a:pt x="13384" y="13779"/>
                  </a:lnTo>
                  <a:lnTo>
                    <a:pt x="15665" y="12419"/>
                  </a:lnTo>
                  <a:lnTo>
                    <a:pt x="18869" y="11190"/>
                  </a:lnTo>
                  <a:lnTo>
                    <a:pt x="21370" y="10137"/>
                  </a:lnTo>
                  <a:lnTo>
                    <a:pt x="21414" y="10137"/>
                  </a:lnTo>
                  <a:lnTo>
                    <a:pt x="23213" y="8908"/>
                  </a:lnTo>
                  <a:lnTo>
                    <a:pt x="26679" y="6319"/>
                  </a:lnTo>
                  <a:lnTo>
                    <a:pt x="29005" y="4433"/>
                  </a:lnTo>
                  <a:lnTo>
                    <a:pt x="31462" y="2458"/>
                  </a:lnTo>
                  <a:lnTo>
                    <a:pt x="33964" y="308"/>
                  </a:lnTo>
                  <a:lnTo>
                    <a:pt x="34008" y="264"/>
                  </a:lnTo>
                  <a:lnTo>
                    <a:pt x="34051" y="176"/>
                  </a:lnTo>
                  <a:lnTo>
                    <a:pt x="34008" y="132"/>
                  </a:lnTo>
                  <a:lnTo>
                    <a:pt x="34008" y="45"/>
                  </a:lnTo>
                  <a:lnTo>
                    <a:pt x="339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5" name="Google Shape;5505;p168"/>
            <p:cNvSpPr/>
            <p:nvPr/>
          </p:nvSpPr>
          <p:spPr>
            <a:xfrm>
              <a:off x="4962950" y="3026975"/>
              <a:ext cx="852400" cy="2017425"/>
            </a:xfrm>
            <a:custGeom>
              <a:avLst/>
              <a:gdLst/>
              <a:ahLst/>
              <a:cxnLst/>
              <a:rect l="l" t="t" r="r" b="b"/>
              <a:pathLst>
                <a:path w="34096" h="80697" extrusionOk="0">
                  <a:moveTo>
                    <a:pt x="33876" y="1"/>
                  </a:moveTo>
                  <a:lnTo>
                    <a:pt x="33832" y="44"/>
                  </a:lnTo>
                  <a:lnTo>
                    <a:pt x="30848" y="2589"/>
                  </a:lnTo>
                  <a:lnTo>
                    <a:pt x="28391" y="4564"/>
                  </a:lnTo>
                  <a:lnTo>
                    <a:pt x="26022" y="6407"/>
                  </a:lnTo>
                  <a:lnTo>
                    <a:pt x="23959" y="7943"/>
                  </a:lnTo>
                  <a:lnTo>
                    <a:pt x="22028" y="9259"/>
                  </a:lnTo>
                  <a:lnTo>
                    <a:pt x="19834" y="10225"/>
                  </a:lnTo>
                  <a:lnTo>
                    <a:pt x="17114" y="11409"/>
                  </a:lnTo>
                  <a:lnTo>
                    <a:pt x="17070" y="11409"/>
                  </a:lnTo>
                  <a:lnTo>
                    <a:pt x="15095" y="12726"/>
                  </a:lnTo>
                  <a:lnTo>
                    <a:pt x="13998" y="13472"/>
                  </a:lnTo>
                  <a:lnTo>
                    <a:pt x="13121" y="13691"/>
                  </a:lnTo>
                  <a:lnTo>
                    <a:pt x="13077" y="13691"/>
                  </a:lnTo>
                  <a:lnTo>
                    <a:pt x="12287" y="14086"/>
                  </a:lnTo>
                  <a:lnTo>
                    <a:pt x="9084" y="15973"/>
                  </a:lnTo>
                  <a:lnTo>
                    <a:pt x="7065" y="17026"/>
                  </a:lnTo>
                  <a:lnTo>
                    <a:pt x="4081" y="17728"/>
                  </a:lnTo>
                  <a:lnTo>
                    <a:pt x="3994" y="17728"/>
                  </a:lnTo>
                  <a:lnTo>
                    <a:pt x="2458" y="18781"/>
                  </a:lnTo>
                  <a:lnTo>
                    <a:pt x="2370" y="18825"/>
                  </a:lnTo>
                  <a:lnTo>
                    <a:pt x="2019" y="19483"/>
                  </a:lnTo>
                  <a:lnTo>
                    <a:pt x="1975" y="19571"/>
                  </a:lnTo>
                  <a:lnTo>
                    <a:pt x="2194" y="21458"/>
                  </a:lnTo>
                  <a:lnTo>
                    <a:pt x="2194" y="21502"/>
                  </a:lnTo>
                  <a:lnTo>
                    <a:pt x="3291" y="25451"/>
                  </a:lnTo>
                  <a:lnTo>
                    <a:pt x="4169" y="28523"/>
                  </a:lnTo>
                  <a:lnTo>
                    <a:pt x="4871" y="31814"/>
                  </a:lnTo>
                  <a:lnTo>
                    <a:pt x="5134" y="35061"/>
                  </a:lnTo>
                  <a:lnTo>
                    <a:pt x="5091" y="38001"/>
                  </a:lnTo>
                  <a:lnTo>
                    <a:pt x="4871" y="40634"/>
                  </a:lnTo>
                  <a:lnTo>
                    <a:pt x="4652" y="42784"/>
                  </a:lnTo>
                  <a:lnTo>
                    <a:pt x="4301" y="45636"/>
                  </a:lnTo>
                  <a:lnTo>
                    <a:pt x="3599" y="49322"/>
                  </a:lnTo>
                  <a:lnTo>
                    <a:pt x="3291" y="52174"/>
                  </a:lnTo>
                  <a:lnTo>
                    <a:pt x="2809" y="55202"/>
                  </a:lnTo>
                  <a:lnTo>
                    <a:pt x="2414" y="57835"/>
                  </a:lnTo>
                  <a:lnTo>
                    <a:pt x="2063" y="59897"/>
                  </a:lnTo>
                  <a:lnTo>
                    <a:pt x="1317" y="61828"/>
                  </a:lnTo>
                  <a:lnTo>
                    <a:pt x="1273" y="61872"/>
                  </a:lnTo>
                  <a:lnTo>
                    <a:pt x="571" y="64548"/>
                  </a:lnTo>
                  <a:lnTo>
                    <a:pt x="527" y="64548"/>
                  </a:lnTo>
                  <a:lnTo>
                    <a:pt x="264" y="66435"/>
                  </a:lnTo>
                  <a:lnTo>
                    <a:pt x="264" y="66479"/>
                  </a:lnTo>
                  <a:lnTo>
                    <a:pt x="351" y="69288"/>
                  </a:lnTo>
                  <a:lnTo>
                    <a:pt x="44" y="73193"/>
                  </a:lnTo>
                  <a:lnTo>
                    <a:pt x="0" y="73851"/>
                  </a:lnTo>
                  <a:lnTo>
                    <a:pt x="0" y="73895"/>
                  </a:lnTo>
                  <a:lnTo>
                    <a:pt x="44" y="73983"/>
                  </a:lnTo>
                  <a:lnTo>
                    <a:pt x="4564" y="78195"/>
                  </a:lnTo>
                  <a:lnTo>
                    <a:pt x="7328" y="80653"/>
                  </a:lnTo>
                  <a:lnTo>
                    <a:pt x="7416" y="80696"/>
                  </a:lnTo>
                  <a:lnTo>
                    <a:pt x="7504" y="80653"/>
                  </a:lnTo>
                  <a:lnTo>
                    <a:pt x="7548" y="80609"/>
                  </a:lnTo>
                  <a:lnTo>
                    <a:pt x="7592" y="80565"/>
                  </a:lnTo>
                  <a:lnTo>
                    <a:pt x="7592" y="80477"/>
                  </a:lnTo>
                  <a:lnTo>
                    <a:pt x="7592" y="80433"/>
                  </a:lnTo>
                  <a:lnTo>
                    <a:pt x="7548" y="80389"/>
                  </a:lnTo>
                  <a:lnTo>
                    <a:pt x="4827" y="77932"/>
                  </a:lnTo>
                  <a:lnTo>
                    <a:pt x="351" y="73763"/>
                  </a:lnTo>
                  <a:lnTo>
                    <a:pt x="703" y="69288"/>
                  </a:lnTo>
                  <a:lnTo>
                    <a:pt x="615" y="66479"/>
                  </a:lnTo>
                  <a:lnTo>
                    <a:pt x="878" y="64636"/>
                  </a:lnTo>
                  <a:lnTo>
                    <a:pt x="1624" y="61960"/>
                  </a:lnTo>
                  <a:lnTo>
                    <a:pt x="2414" y="60029"/>
                  </a:lnTo>
                  <a:lnTo>
                    <a:pt x="2414" y="59985"/>
                  </a:lnTo>
                  <a:lnTo>
                    <a:pt x="2765" y="57923"/>
                  </a:lnTo>
                  <a:lnTo>
                    <a:pt x="3160" y="55246"/>
                  </a:lnTo>
                  <a:lnTo>
                    <a:pt x="3643" y="52218"/>
                  </a:lnTo>
                  <a:lnTo>
                    <a:pt x="3950" y="49366"/>
                  </a:lnTo>
                  <a:lnTo>
                    <a:pt x="4652" y="45724"/>
                  </a:lnTo>
                  <a:lnTo>
                    <a:pt x="5003" y="42828"/>
                  </a:lnTo>
                  <a:lnTo>
                    <a:pt x="5222" y="40634"/>
                  </a:lnTo>
                  <a:lnTo>
                    <a:pt x="5442" y="38045"/>
                  </a:lnTo>
                  <a:lnTo>
                    <a:pt x="5486" y="35017"/>
                  </a:lnTo>
                  <a:lnTo>
                    <a:pt x="5222" y="31770"/>
                  </a:lnTo>
                  <a:lnTo>
                    <a:pt x="5178" y="31770"/>
                  </a:lnTo>
                  <a:lnTo>
                    <a:pt x="4520" y="28435"/>
                  </a:lnTo>
                  <a:lnTo>
                    <a:pt x="3643" y="25363"/>
                  </a:lnTo>
                  <a:lnTo>
                    <a:pt x="2546" y="21414"/>
                  </a:lnTo>
                  <a:lnTo>
                    <a:pt x="2326" y="19571"/>
                  </a:lnTo>
                  <a:lnTo>
                    <a:pt x="2677" y="19045"/>
                  </a:lnTo>
                  <a:lnTo>
                    <a:pt x="4169" y="18079"/>
                  </a:lnTo>
                  <a:lnTo>
                    <a:pt x="7197" y="17377"/>
                  </a:lnTo>
                  <a:lnTo>
                    <a:pt x="7241" y="17333"/>
                  </a:lnTo>
                  <a:lnTo>
                    <a:pt x="9259" y="16280"/>
                  </a:lnTo>
                  <a:lnTo>
                    <a:pt x="12419" y="14393"/>
                  </a:lnTo>
                  <a:lnTo>
                    <a:pt x="13208" y="14042"/>
                  </a:lnTo>
                  <a:lnTo>
                    <a:pt x="14086" y="13823"/>
                  </a:lnTo>
                  <a:lnTo>
                    <a:pt x="14174" y="13779"/>
                  </a:lnTo>
                  <a:lnTo>
                    <a:pt x="15315" y="13033"/>
                  </a:lnTo>
                  <a:lnTo>
                    <a:pt x="17245" y="11717"/>
                  </a:lnTo>
                  <a:lnTo>
                    <a:pt x="19966" y="10576"/>
                  </a:lnTo>
                  <a:lnTo>
                    <a:pt x="22160" y="9566"/>
                  </a:lnTo>
                  <a:lnTo>
                    <a:pt x="22204" y="9566"/>
                  </a:lnTo>
                  <a:lnTo>
                    <a:pt x="24179" y="8206"/>
                  </a:lnTo>
                  <a:lnTo>
                    <a:pt x="26197" y="6714"/>
                  </a:lnTo>
                  <a:lnTo>
                    <a:pt x="28611" y="4871"/>
                  </a:lnTo>
                  <a:lnTo>
                    <a:pt x="31068" y="2853"/>
                  </a:lnTo>
                  <a:lnTo>
                    <a:pt x="34052" y="308"/>
                  </a:lnTo>
                  <a:lnTo>
                    <a:pt x="34096" y="264"/>
                  </a:lnTo>
                  <a:lnTo>
                    <a:pt x="34096" y="220"/>
                  </a:lnTo>
                  <a:lnTo>
                    <a:pt x="34096" y="132"/>
                  </a:lnTo>
                  <a:lnTo>
                    <a:pt x="34052" y="88"/>
                  </a:lnTo>
                  <a:lnTo>
                    <a:pt x="34008" y="44"/>
                  </a:lnTo>
                  <a:lnTo>
                    <a:pt x="3396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6" name="Google Shape;5506;p168"/>
            <p:cNvSpPr/>
            <p:nvPr/>
          </p:nvSpPr>
          <p:spPr>
            <a:xfrm>
              <a:off x="4932225" y="2976525"/>
              <a:ext cx="827175" cy="2027275"/>
            </a:xfrm>
            <a:custGeom>
              <a:avLst/>
              <a:gdLst/>
              <a:ahLst/>
              <a:cxnLst/>
              <a:rect l="l" t="t" r="r" b="b"/>
              <a:pathLst>
                <a:path w="33087" h="81091" extrusionOk="0">
                  <a:moveTo>
                    <a:pt x="32823" y="0"/>
                  </a:moveTo>
                  <a:lnTo>
                    <a:pt x="32780" y="44"/>
                  </a:lnTo>
                  <a:lnTo>
                    <a:pt x="32736" y="132"/>
                  </a:lnTo>
                  <a:lnTo>
                    <a:pt x="31990" y="2413"/>
                  </a:lnTo>
                  <a:lnTo>
                    <a:pt x="31463" y="3072"/>
                  </a:lnTo>
                  <a:lnTo>
                    <a:pt x="29664" y="4607"/>
                  </a:lnTo>
                  <a:lnTo>
                    <a:pt x="27251" y="6494"/>
                  </a:lnTo>
                  <a:lnTo>
                    <a:pt x="24881" y="8206"/>
                  </a:lnTo>
                  <a:lnTo>
                    <a:pt x="22775" y="9698"/>
                  </a:lnTo>
                  <a:lnTo>
                    <a:pt x="18694" y="11672"/>
                  </a:lnTo>
                  <a:lnTo>
                    <a:pt x="16500" y="13252"/>
                  </a:lnTo>
                  <a:lnTo>
                    <a:pt x="15183" y="14305"/>
                  </a:lnTo>
                  <a:lnTo>
                    <a:pt x="13867" y="14700"/>
                  </a:lnTo>
                  <a:lnTo>
                    <a:pt x="13823" y="14700"/>
                  </a:lnTo>
                  <a:lnTo>
                    <a:pt x="11717" y="15841"/>
                  </a:lnTo>
                  <a:lnTo>
                    <a:pt x="11717" y="15885"/>
                  </a:lnTo>
                  <a:lnTo>
                    <a:pt x="9874" y="17157"/>
                  </a:lnTo>
                  <a:lnTo>
                    <a:pt x="8075" y="18079"/>
                  </a:lnTo>
                  <a:lnTo>
                    <a:pt x="5617" y="18693"/>
                  </a:lnTo>
                  <a:lnTo>
                    <a:pt x="5574" y="18693"/>
                  </a:lnTo>
                  <a:lnTo>
                    <a:pt x="3643" y="19746"/>
                  </a:lnTo>
                  <a:lnTo>
                    <a:pt x="2107" y="20668"/>
                  </a:lnTo>
                  <a:lnTo>
                    <a:pt x="2107" y="20712"/>
                  </a:lnTo>
                  <a:lnTo>
                    <a:pt x="1493" y="21238"/>
                  </a:lnTo>
                  <a:lnTo>
                    <a:pt x="1449" y="21326"/>
                  </a:lnTo>
                  <a:lnTo>
                    <a:pt x="1273" y="21896"/>
                  </a:lnTo>
                  <a:lnTo>
                    <a:pt x="1273" y="22028"/>
                  </a:lnTo>
                  <a:lnTo>
                    <a:pt x="3116" y="27337"/>
                  </a:lnTo>
                  <a:lnTo>
                    <a:pt x="3994" y="30453"/>
                  </a:lnTo>
                  <a:lnTo>
                    <a:pt x="4257" y="31506"/>
                  </a:lnTo>
                  <a:lnTo>
                    <a:pt x="4433" y="32515"/>
                  </a:lnTo>
                  <a:lnTo>
                    <a:pt x="4608" y="33525"/>
                  </a:lnTo>
                  <a:lnTo>
                    <a:pt x="4740" y="34534"/>
                  </a:lnTo>
                  <a:lnTo>
                    <a:pt x="4828" y="35543"/>
                  </a:lnTo>
                  <a:lnTo>
                    <a:pt x="4872" y="36552"/>
                  </a:lnTo>
                  <a:lnTo>
                    <a:pt x="4915" y="37562"/>
                  </a:lnTo>
                  <a:lnTo>
                    <a:pt x="4915" y="38571"/>
                  </a:lnTo>
                  <a:lnTo>
                    <a:pt x="4872" y="40633"/>
                  </a:lnTo>
                  <a:lnTo>
                    <a:pt x="4696" y="42652"/>
                  </a:lnTo>
                  <a:lnTo>
                    <a:pt x="4520" y="44714"/>
                  </a:lnTo>
                  <a:lnTo>
                    <a:pt x="4301" y="46776"/>
                  </a:lnTo>
                  <a:lnTo>
                    <a:pt x="4257" y="47566"/>
                  </a:lnTo>
                  <a:lnTo>
                    <a:pt x="3687" y="50857"/>
                  </a:lnTo>
                  <a:lnTo>
                    <a:pt x="3248" y="53753"/>
                  </a:lnTo>
                  <a:lnTo>
                    <a:pt x="2809" y="57044"/>
                  </a:lnTo>
                  <a:lnTo>
                    <a:pt x="2283" y="60467"/>
                  </a:lnTo>
                  <a:lnTo>
                    <a:pt x="1800" y="62573"/>
                  </a:lnTo>
                  <a:lnTo>
                    <a:pt x="1098" y="64943"/>
                  </a:lnTo>
                  <a:lnTo>
                    <a:pt x="440" y="67620"/>
                  </a:lnTo>
                  <a:lnTo>
                    <a:pt x="440" y="67663"/>
                  </a:lnTo>
                  <a:lnTo>
                    <a:pt x="396" y="69199"/>
                  </a:lnTo>
                  <a:lnTo>
                    <a:pt x="89" y="73280"/>
                  </a:lnTo>
                  <a:lnTo>
                    <a:pt x="1" y="75299"/>
                  </a:lnTo>
                  <a:lnTo>
                    <a:pt x="1" y="75343"/>
                  </a:lnTo>
                  <a:lnTo>
                    <a:pt x="396" y="76922"/>
                  </a:lnTo>
                  <a:lnTo>
                    <a:pt x="440" y="77010"/>
                  </a:lnTo>
                  <a:lnTo>
                    <a:pt x="5223" y="81047"/>
                  </a:lnTo>
                  <a:lnTo>
                    <a:pt x="5310" y="81091"/>
                  </a:lnTo>
                  <a:lnTo>
                    <a:pt x="5398" y="81091"/>
                  </a:lnTo>
                  <a:lnTo>
                    <a:pt x="5442" y="81047"/>
                  </a:lnTo>
                  <a:lnTo>
                    <a:pt x="5486" y="81003"/>
                  </a:lnTo>
                  <a:lnTo>
                    <a:pt x="5486" y="80915"/>
                  </a:lnTo>
                  <a:lnTo>
                    <a:pt x="5486" y="80871"/>
                  </a:lnTo>
                  <a:lnTo>
                    <a:pt x="5442" y="80784"/>
                  </a:lnTo>
                  <a:lnTo>
                    <a:pt x="703" y="76791"/>
                  </a:lnTo>
                  <a:lnTo>
                    <a:pt x="352" y="75255"/>
                  </a:lnTo>
                  <a:lnTo>
                    <a:pt x="440" y="73280"/>
                  </a:lnTo>
                  <a:lnTo>
                    <a:pt x="747" y="69243"/>
                  </a:lnTo>
                  <a:lnTo>
                    <a:pt x="791" y="67707"/>
                  </a:lnTo>
                  <a:lnTo>
                    <a:pt x="1405" y="65031"/>
                  </a:lnTo>
                  <a:lnTo>
                    <a:pt x="2151" y="62661"/>
                  </a:lnTo>
                  <a:lnTo>
                    <a:pt x="2634" y="60555"/>
                  </a:lnTo>
                  <a:lnTo>
                    <a:pt x="3160" y="57088"/>
                  </a:lnTo>
                  <a:lnTo>
                    <a:pt x="3599" y="53797"/>
                  </a:lnTo>
                  <a:lnTo>
                    <a:pt x="4038" y="50901"/>
                  </a:lnTo>
                  <a:lnTo>
                    <a:pt x="4564" y="47610"/>
                  </a:lnTo>
                  <a:lnTo>
                    <a:pt x="4652" y="46820"/>
                  </a:lnTo>
                  <a:lnTo>
                    <a:pt x="4872" y="44758"/>
                  </a:lnTo>
                  <a:lnTo>
                    <a:pt x="5047" y="42652"/>
                  </a:lnTo>
                  <a:lnTo>
                    <a:pt x="5223" y="40633"/>
                  </a:lnTo>
                  <a:lnTo>
                    <a:pt x="5266" y="38571"/>
                  </a:lnTo>
                  <a:lnTo>
                    <a:pt x="5266" y="37562"/>
                  </a:lnTo>
                  <a:lnTo>
                    <a:pt x="5223" y="36508"/>
                  </a:lnTo>
                  <a:lnTo>
                    <a:pt x="5179" y="35499"/>
                  </a:lnTo>
                  <a:lnTo>
                    <a:pt x="5091" y="34490"/>
                  </a:lnTo>
                  <a:lnTo>
                    <a:pt x="4959" y="33481"/>
                  </a:lnTo>
                  <a:lnTo>
                    <a:pt x="4784" y="32428"/>
                  </a:lnTo>
                  <a:lnTo>
                    <a:pt x="4564" y="31418"/>
                  </a:lnTo>
                  <a:lnTo>
                    <a:pt x="4301" y="30365"/>
                  </a:lnTo>
                  <a:lnTo>
                    <a:pt x="3423" y="27206"/>
                  </a:lnTo>
                  <a:lnTo>
                    <a:pt x="1624" y="21940"/>
                  </a:lnTo>
                  <a:lnTo>
                    <a:pt x="1756" y="21457"/>
                  </a:lnTo>
                  <a:lnTo>
                    <a:pt x="2326" y="20975"/>
                  </a:lnTo>
                  <a:lnTo>
                    <a:pt x="3818" y="20053"/>
                  </a:lnTo>
                  <a:lnTo>
                    <a:pt x="5705" y="19044"/>
                  </a:lnTo>
                  <a:lnTo>
                    <a:pt x="8206" y="18386"/>
                  </a:lnTo>
                  <a:lnTo>
                    <a:pt x="10049" y="17464"/>
                  </a:lnTo>
                  <a:lnTo>
                    <a:pt x="11892" y="16148"/>
                  </a:lnTo>
                  <a:lnTo>
                    <a:pt x="13955" y="15051"/>
                  </a:lnTo>
                  <a:lnTo>
                    <a:pt x="15315" y="14612"/>
                  </a:lnTo>
                  <a:lnTo>
                    <a:pt x="15403" y="14568"/>
                  </a:lnTo>
                  <a:lnTo>
                    <a:pt x="16719" y="13559"/>
                  </a:lnTo>
                  <a:lnTo>
                    <a:pt x="18869" y="11979"/>
                  </a:lnTo>
                  <a:lnTo>
                    <a:pt x="22906" y="10005"/>
                  </a:lnTo>
                  <a:lnTo>
                    <a:pt x="22950" y="10005"/>
                  </a:lnTo>
                  <a:lnTo>
                    <a:pt x="25100" y="8469"/>
                  </a:lnTo>
                  <a:lnTo>
                    <a:pt x="27470" y="6758"/>
                  </a:lnTo>
                  <a:lnTo>
                    <a:pt x="29883" y="4871"/>
                  </a:lnTo>
                  <a:lnTo>
                    <a:pt x="31726" y="3335"/>
                  </a:lnTo>
                  <a:lnTo>
                    <a:pt x="32297" y="2589"/>
                  </a:lnTo>
                  <a:lnTo>
                    <a:pt x="32297" y="2545"/>
                  </a:lnTo>
                  <a:lnTo>
                    <a:pt x="33043" y="219"/>
                  </a:lnTo>
                  <a:lnTo>
                    <a:pt x="33087" y="176"/>
                  </a:lnTo>
                  <a:lnTo>
                    <a:pt x="33043" y="88"/>
                  </a:lnTo>
                  <a:lnTo>
                    <a:pt x="32999" y="44"/>
                  </a:lnTo>
                  <a:lnTo>
                    <a:pt x="3295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7" name="Google Shape;5507;p168"/>
            <p:cNvSpPr/>
            <p:nvPr/>
          </p:nvSpPr>
          <p:spPr>
            <a:xfrm>
              <a:off x="4899325" y="2920575"/>
              <a:ext cx="796450" cy="2115050"/>
            </a:xfrm>
            <a:custGeom>
              <a:avLst/>
              <a:gdLst/>
              <a:ahLst/>
              <a:cxnLst/>
              <a:rect l="l" t="t" r="r" b="b"/>
              <a:pathLst>
                <a:path w="31858" h="84602" extrusionOk="0">
                  <a:moveTo>
                    <a:pt x="31638" y="0"/>
                  </a:moveTo>
                  <a:lnTo>
                    <a:pt x="31594" y="44"/>
                  </a:lnTo>
                  <a:lnTo>
                    <a:pt x="31287" y="307"/>
                  </a:lnTo>
                  <a:lnTo>
                    <a:pt x="31243" y="395"/>
                  </a:lnTo>
                  <a:lnTo>
                    <a:pt x="30322" y="3730"/>
                  </a:lnTo>
                  <a:lnTo>
                    <a:pt x="29005" y="6275"/>
                  </a:lnTo>
                  <a:lnTo>
                    <a:pt x="25890" y="8688"/>
                  </a:lnTo>
                  <a:lnTo>
                    <a:pt x="23608" y="10356"/>
                  </a:lnTo>
                  <a:lnTo>
                    <a:pt x="20361" y="12155"/>
                  </a:lnTo>
                  <a:lnTo>
                    <a:pt x="17991" y="14042"/>
                  </a:lnTo>
                  <a:lnTo>
                    <a:pt x="16456" y="15270"/>
                  </a:lnTo>
                  <a:lnTo>
                    <a:pt x="14525" y="16016"/>
                  </a:lnTo>
                  <a:lnTo>
                    <a:pt x="14481" y="16016"/>
                  </a:lnTo>
                  <a:lnTo>
                    <a:pt x="10751" y="18518"/>
                  </a:lnTo>
                  <a:lnTo>
                    <a:pt x="8952" y="19439"/>
                  </a:lnTo>
                  <a:lnTo>
                    <a:pt x="6890" y="19966"/>
                  </a:lnTo>
                  <a:lnTo>
                    <a:pt x="6846" y="20010"/>
                  </a:lnTo>
                  <a:lnTo>
                    <a:pt x="3862" y="21721"/>
                  </a:lnTo>
                  <a:lnTo>
                    <a:pt x="1229" y="23213"/>
                  </a:lnTo>
                  <a:lnTo>
                    <a:pt x="834" y="23388"/>
                  </a:lnTo>
                  <a:lnTo>
                    <a:pt x="746" y="23432"/>
                  </a:lnTo>
                  <a:lnTo>
                    <a:pt x="702" y="23520"/>
                  </a:lnTo>
                  <a:lnTo>
                    <a:pt x="702" y="23564"/>
                  </a:lnTo>
                  <a:lnTo>
                    <a:pt x="746" y="23652"/>
                  </a:lnTo>
                  <a:lnTo>
                    <a:pt x="1624" y="24793"/>
                  </a:lnTo>
                  <a:lnTo>
                    <a:pt x="3379" y="30453"/>
                  </a:lnTo>
                  <a:lnTo>
                    <a:pt x="4125" y="33261"/>
                  </a:lnTo>
                  <a:lnTo>
                    <a:pt x="4652" y="36596"/>
                  </a:lnTo>
                  <a:lnTo>
                    <a:pt x="4783" y="40326"/>
                  </a:lnTo>
                  <a:lnTo>
                    <a:pt x="4696" y="43880"/>
                  </a:lnTo>
                  <a:lnTo>
                    <a:pt x="4608" y="45109"/>
                  </a:lnTo>
                  <a:lnTo>
                    <a:pt x="4520" y="46338"/>
                  </a:lnTo>
                  <a:lnTo>
                    <a:pt x="4301" y="48839"/>
                  </a:lnTo>
                  <a:lnTo>
                    <a:pt x="3994" y="51252"/>
                  </a:lnTo>
                  <a:lnTo>
                    <a:pt x="3686" y="53666"/>
                  </a:lnTo>
                  <a:lnTo>
                    <a:pt x="3291" y="56386"/>
                  </a:lnTo>
                  <a:lnTo>
                    <a:pt x="2984" y="59151"/>
                  </a:lnTo>
                  <a:lnTo>
                    <a:pt x="2589" y="61608"/>
                  </a:lnTo>
                  <a:lnTo>
                    <a:pt x="2282" y="63276"/>
                  </a:lnTo>
                  <a:lnTo>
                    <a:pt x="1668" y="65470"/>
                  </a:lnTo>
                  <a:lnTo>
                    <a:pt x="1097" y="67576"/>
                  </a:lnTo>
                  <a:lnTo>
                    <a:pt x="702" y="69550"/>
                  </a:lnTo>
                  <a:lnTo>
                    <a:pt x="351" y="71393"/>
                  </a:lnTo>
                  <a:lnTo>
                    <a:pt x="132" y="73105"/>
                  </a:lnTo>
                  <a:lnTo>
                    <a:pt x="44" y="74684"/>
                  </a:lnTo>
                  <a:lnTo>
                    <a:pt x="0" y="75430"/>
                  </a:lnTo>
                  <a:lnTo>
                    <a:pt x="44" y="76132"/>
                  </a:lnTo>
                  <a:lnTo>
                    <a:pt x="88" y="76791"/>
                  </a:lnTo>
                  <a:lnTo>
                    <a:pt x="132" y="77449"/>
                  </a:lnTo>
                  <a:lnTo>
                    <a:pt x="790" y="79643"/>
                  </a:lnTo>
                  <a:lnTo>
                    <a:pt x="834" y="79687"/>
                  </a:lnTo>
                  <a:lnTo>
                    <a:pt x="1361" y="80652"/>
                  </a:lnTo>
                  <a:lnTo>
                    <a:pt x="1405" y="80696"/>
                  </a:lnTo>
                  <a:lnTo>
                    <a:pt x="6363" y="84558"/>
                  </a:lnTo>
                  <a:lnTo>
                    <a:pt x="6495" y="84601"/>
                  </a:lnTo>
                  <a:lnTo>
                    <a:pt x="6539" y="84558"/>
                  </a:lnTo>
                  <a:lnTo>
                    <a:pt x="6626" y="84514"/>
                  </a:lnTo>
                  <a:lnTo>
                    <a:pt x="6626" y="84470"/>
                  </a:lnTo>
                  <a:lnTo>
                    <a:pt x="6626" y="84382"/>
                  </a:lnTo>
                  <a:lnTo>
                    <a:pt x="6626" y="84338"/>
                  </a:lnTo>
                  <a:lnTo>
                    <a:pt x="6582" y="84294"/>
                  </a:lnTo>
                  <a:lnTo>
                    <a:pt x="1668" y="80433"/>
                  </a:lnTo>
                  <a:lnTo>
                    <a:pt x="1141" y="79555"/>
                  </a:lnTo>
                  <a:lnTo>
                    <a:pt x="483" y="77361"/>
                  </a:lnTo>
                  <a:lnTo>
                    <a:pt x="395" y="76747"/>
                  </a:lnTo>
                  <a:lnTo>
                    <a:pt x="395" y="76089"/>
                  </a:lnTo>
                  <a:lnTo>
                    <a:pt x="351" y="75387"/>
                  </a:lnTo>
                  <a:lnTo>
                    <a:pt x="395" y="74641"/>
                  </a:lnTo>
                  <a:lnTo>
                    <a:pt x="483" y="73105"/>
                  </a:lnTo>
                  <a:lnTo>
                    <a:pt x="702" y="71393"/>
                  </a:lnTo>
                  <a:lnTo>
                    <a:pt x="1054" y="69594"/>
                  </a:lnTo>
                  <a:lnTo>
                    <a:pt x="1448" y="67620"/>
                  </a:lnTo>
                  <a:lnTo>
                    <a:pt x="2019" y="65557"/>
                  </a:lnTo>
                  <a:lnTo>
                    <a:pt x="2633" y="63363"/>
                  </a:lnTo>
                  <a:lnTo>
                    <a:pt x="2633" y="63319"/>
                  </a:lnTo>
                  <a:lnTo>
                    <a:pt x="2940" y="61696"/>
                  </a:lnTo>
                  <a:lnTo>
                    <a:pt x="3335" y="59195"/>
                  </a:lnTo>
                  <a:lnTo>
                    <a:pt x="3642" y="56430"/>
                  </a:lnTo>
                  <a:lnTo>
                    <a:pt x="3994" y="53710"/>
                  </a:lnTo>
                  <a:lnTo>
                    <a:pt x="4345" y="51296"/>
                  </a:lnTo>
                  <a:lnTo>
                    <a:pt x="4652" y="48839"/>
                  </a:lnTo>
                  <a:lnTo>
                    <a:pt x="4871" y="46382"/>
                  </a:lnTo>
                  <a:lnTo>
                    <a:pt x="4959" y="45153"/>
                  </a:lnTo>
                  <a:lnTo>
                    <a:pt x="5047" y="43880"/>
                  </a:lnTo>
                  <a:lnTo>
                    <a:pt x="5134" y="40326"/>
                  </a:lnTo>
                  <a:lnTo>
                    <a:pt x="5003" y="36596"/>
                  </a:lnTo>
                  <a:lnTo>
                    <a:pt x="5003" y="36552"/>
                  </a:lnTo>
                  <a:lnTo>
                    <a:pt x="4476" y="33174"/>
                  </a:lnTo>
                  <a:lnTo>
                    <a:pt x="3686" y="30321"/>
                  </a:lnTo>
                  <a:lnTo>
                    <a:pt x="2589" y="26767"/>
                  </a:lnTo>
                  <a:lnTo>
                    <a:pt x="1931" y="24661"/>
                  </a:lnTo>
                  <a:lnTo>
                    <a:pt x="1931" y="24617"/>
                  </a:lnTo>
                  <a:lnTo>
                    <a:pt x="1185" y="23608"/>
                  </a:lnTo>
                  <a:lnTo>
                    <a:pt x="1361" y="23520"/>
                  </a:lnTo>
                  <a:lnTo>
                    <a:pt x="1405" y="23520"/>
                  </a:lnTo>
                  <a:lnTo>
                    <a:pt x="4037" y="22028"/>
                  </a:lnTo>
                  <a:lnTo>
                    <a:pt x="6977" y="20317"/>
                  </a:lnTo>
                  <a:lnTo>
                    <a:pt x="9040" y="19790"/>
                  </a:lnTo>
                  <a:lnTo>
                    <a:pt x="9084" y="19790"/>
                  </a:lnTo>
                  <a:lnTo>
                    <a:pt x="10927" y="18825"/>
                  </a:lnTo>
                  <a:lnTo>
                    <a:pt x="14656" y="16324"/>
                  </a:lnTo>
                  <a:lnTo>
                    <a:pt x="16631" y="15622"/>
                  </a:lnTo>
                  <a:lnTo>
                    <a:pt x="16675" y="15578"/>
                  </a:lnTo>
                  <a:lnTo>
                    <a:pt x="18211" y="14305"/>
                  </a:lnTo>
                  <a:lnTo>
                    <a:pt x="20536" y="12462"/>
                  </a:lnTo>
                  <a:lnTo>
                    <a:pt x="23784" y="10663"/>
                  </a:lnTo>
                  <a:lnTo>
                    <a:pt x="23784" y="10619"/>
                  </a:lnTo>
                  <a:lnTo>
                    <a:pt x="26109" y="8952"/>
                  </a:lnTo>
                  <a:lnTo>
                    <a:pt x="29225" y="6494"/>
                  </a:lnTo>
                  <a:lnTo>
                    <a:pt x="29269" y="6451"/>
                  </a:lnTo>
                  <a:lnTo>
                    <a:pt x="30673" y="3862"/>
                  </a:lnTo>
                  <a:lnTo>
                    <a:pt x="31550" y="527"/>
                  </a:lnTo>
                  <a:lnTo>
                    <a:pt x="31814" y="263"/>
                  </a:lnTo>
                  <a:lnTo>
                    <a:pt x="31858" y="220"/>
                  </a:lnTo>
                  <a:lnTo>
                    <a:pt x="31858" y="132"/>
                  </a:lnTo>
                  <a:lnTo>
                    <a:pt x="31858" y="88"/>
                  </a:lnTo>
                  <a:lnTo>
                    <a:pt x="31814" y="44"/>
                  </a:lnTo>
                  <a:lnTo>
                    <a:pt x="3177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8" name="Google Shape;5508;p168"/>
            <p:cNvSpPr/>
            <p:nvPr/>
          </p:nvSpPr>
          <p:spPr>
            <a:xfrm>
              <a:off x="5289850" y="2869000"/>
              <a:ext cx="349975" cy="388375"/>
            </a:xfrm>
            <a:custGeom>
              <a:avLst/>
              <a:gdLst/>
              <a:ahLst/>
              <a:cxnLst/>
              <a:rect l="l" t="t" r="r" b="b"/>
              <a:pathLst>
                <a:path w="13999" h="15535" extrusionOk="0">
                  <a:moveTo>
                    <a:pt x="13779" y="1"/>
                  </a:moveTo>
                  <a:lnTo>
                    <a:pt x="13735" y="45"/>
                  </a:lnTo>
                  <a:lnTo>
                    <a:pt x="12902" y="527"/>
                  </a:lnTo>
                  <a:lnTo>
                    <a:pt x="9128" y="3116"/>
                  </a:lnTo>
                  <a:lnTo>
                    <a:pt x="7285" y="4169"/>
                  </a:lnTo>
                  <a:lnTo>
                    <a:pt x="5486" y="5310"/>
                  </a:lnTo>
                  <a:lnTo>
                    <a:pt x="5442" y="5398"/>
                  </a:lnTo>
                  <a:lnTo>
                    <a:pt x="5442" y="5442"/>
                  </a:lnTo>
                  <a:lnTo>
                    <a:pt x="4740" y="8908"/>
                  </a:lnTo>
                  <a:lnTo>
                    <a:pt x="4433" y="10927"/>
                  </a:lnTo>
                  <a:lnTo>
                    <a:pt x="4257" y="11629"/>
                  </a:lnTo>
                  <a:lnTo>
                    <a:pt x="2019" y="13823"/>
                  </a:lnTo>
                  <a:lnTo>
                    <a:pt x="659" y="15008"/>
                  </a:lnTo>
                  <a:lnTo>
                    <a:pt x="89" y="15227"/>
                  </a:lnTo>
                  <a:lnTo>
                    <a:pt x="45" y="15271"/>
                  </a:lnTo>
                  <a:lnTo>
                    <a:pt x="1" y="15315"/>
                  </a:lnTo>
                  <a:lnTo>
                    <a:pt x="1" y="15359"/>
                  </a:lnTo>
                  <a:lnTo>
                    <a:pt x="1" y="15447"/>
                  </a:lnTo>
                  <a:lnTo>
                    <a:pt x="45" y="15534"/>
                  </a:lnTo>
                  <a:lnTo>
                    <a:pt x="220" y="15534"/>
                  </a:lnTo>
                  <a:lnTo>
                    <a:pt x="835" y="15315"/>
                  </a:lnTo>
                  <a:lnTo>
                    <a:pt x="878" y="15271"/>
                  </a:lnTo>
                  <a:lnTo>
                    <a:pt x="2283" y="14086"/>
                  </a:lnTo>
                  <a:lnTo>
                    <a:pt x="4521" y="11848"/>
                  </a:lnTo>
                  <a:lnTo>
                    <a:pt x="4564" y="11761"/>
                  </a:lnTo>
                  <a:lnTo>
                    <a:pt x="4784" y="11015"/>
                  </a:lnTo>
                  <a:lnTo>
                    <a:pt x="5091" y="8952"/>
                  </a:lnTo>
                  <a:lnTo>
                    <a:pt x="5749" y="5574"/>
                  </a:lnTo>
                  <a:lnTo>
                    <a:pt x="7461" y="4477"/>
                  </a:lnTo>
                  <a:lnTo>
                    <a:pt x="9304" y="3423"/>
                  </a:lnTo>
                  <a:lnTo>
                    <a:pt x="13077" y="791"/>
                  </a:lnTo>
                  <a:lnTo>
                    <a:pt x="13911" y="352"/>
                  </a:lnTo>
                  <a:lnTo>
                    <a:pt x="13955" y="308"/>
                  </a:lnTo>
                  <a:lnTo>
                    <a:pt x="13999" y="220"/>
                  </a:lnTo>
                  <a:lnTo>
                    <a:pt x="13999" y="176"/>
                  </a:lnTo>
                  <a:lnTo>
                    <a:pt x="13955" y="89"/>
                  </a:lnTo>
                  <a:lnTo>
                    <a:pt x="13911" y="45"/>
                  </a:lnTo>
                  <a:lnTo>
                    <a:pt x="1386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9" name="Google Shape;5509;p168"/>
            <p:cNvSpPr/>
            <p:nvPr/>
          </p:nvSpPr>
          <p:spPr>
            <a:xfrm>
              <a:off x="5206475" y="2843775"/>
              <a:ext cx="405925" cy="426750"/>
            </a:xfrm>
            <a:custGeom>
              <a:avLst/>
              <a:gdLst/>
              <a:ahLst/>
              <a:cxnLst/>
              <a:rect l="l" t="t" r="r" b="b"/>
              <a:pathLst>
                <a:path w="16237" h="17070" extrusionOk="0">
                  <a:moveTo>
                    <a:pt x="16017" y="0"/>
                  </a:moveTo>
                  <a:lnTo>
                    <a:pt x="15973" y="44"/>
                  </a:lnTo>
                  <a:lnTo>
                    <a:pt x="12858" y="2107"/>
                  </a:lnTo>
                  <a:lnTo>
                    <a:pt x="10532" y="3511"/>
                  </a:lnTo>
                  <a:lnTo>
                    <a:pt x="8514" y="4740"/>
                  </a:lnTo>
                  <a:lnTo>
                    <a:pt x="6495" y="6188"/>
                  </a:lnTo>
                  <a:lnTo>
                    <a:pt x="4389" y="7636"/>
                  </a:lnTo>
                  <a:lnTo>
                    <a:pt x="4345" y="7636"/>
                  </a:lnTo>
                  <a:lnTo>
                    <a:pt x="3862" y="8250"/>
                  </a:lnTo>
                  <a:lnTo>
                    <a:pt x="3819" y="8338"/>
                  </a:lnTo>
                  <a:lnTo>
                    <a:pt x="3467" y="11541"/>
                  </a:lnTo>
                  <a:lnTo>
                    <a:pt x="3292" y="13998"/>
                  </a:lnTo>
                  <a:lnTo>
                    <a:pt x="3204" y="14744"/>
                  </a:lnTo>
                  <a:lnTo>
                    <a:pt x="2985" y="15008"/>
                  </a:lnTo>
                  <a:lnTo>
                    <a:pt x="1273" y="15841"/>
                  </a:lnTo>
                  <a:lnTo>
                    <a:pt x="1273" y="15885"/>
                  </a:lnTo>
                  <a:lnTo>
                    <a:pt x="89" y="16763"/>
                  </a:lnTo>
                  <a:lnTo>
                    <a:pt x="45" y="16807"/>
                  </a:lnTo>
                  <a:lnTo>
                    <a:pt x="1" y="16851"/>
                  </a:lnTo>
                  <a:lnTo>
                    <a:pt x="1" y="16938"/>
                  </a:lnTo>
                  <a:lnTo>
                    <a:pt x="45" y="16982"/>
                  </a:lnTo>
                  <a:lnTo>
                    <a:pt x="89" y="17070"/>
                  </a:lnTo>
                  <a:lnTo>
                    <a:pt x="176" y="17070"/>
                  </a:lnTo>
                  <a:lnTo>
                    <a:pt x="308" y="17026"/>
                  </a:lnTo>
                  <a:lnTo>
                    <a:pt x="1449" y="16148"/>
                  </a:lnTo>
                  <a:lnTo>
                    <a:pt x="3160" y="15315"/>
                  </a:lnTo>
                  <a:lnTo>
                    <a:pt x="3248" y="15271"/>
                  </a:lnTo>
                  <a:lnTo>
                    <a:pt x="3511" y="14920"/>
                  </a:lnTo>
                  <a:lnTo>
                    <a:pt x="3511" y="14832"/>
                  </a:lnTo>
                  <a:lnTo>
                    <a:pt x="3643" y="14042"/>
                  </a:lnTo>
                  <a:lnTo>
                    <a:pt x="3643" y="13998"/>
                  </a:lnTo>
                  <a:lnTo>
                    <a:pt x="3819" y="11541"/>
                  </a:lnTo>
                  <a:lnTo>
                    <a:pt x="4126" y="8426"/>
                  </a:lnTo>
                  <a:lnTo>
                    <a:pt x="4608" y="7899"/>
                  </a:lnTo>
                  <a:lnTo>
                    <a:pt x="6715" y="6495"/>
                  </a:lnTo>
                  <a:lnTo>
                    <a:pt x="8689" y="5047"/>
                  </a:lnTo>
                  <a:lnTo>
                    <a:pt x="10708" y="3818"/>
                  </a:lnTo>
                  <a:lnTo>
                    <a:pt x="13033" y="2414"/>
                  </a:lnTo>
                  <a:lnTo>
                    <a:pt x="16149" y="352"/>
                  </a:lnTo>
                  <a:lnTo>
                    <a:pt x="16193" y="308"/>
                  </a:lnTo>
                  <a:lnTo>
                    <a:pt x="16237" y="220"/>
                  </a:lnTo>
                  <a:lnTo>
                    <a:pt x="16237" y="176"/>
                  </a:lnTo>
                  <a:lnTo>
                    <a:pt x="16193" y="88"/>
                  </a:lnTo>
                  <a:lnTo>
                    <a:pt x="16149" y="44"/>
                  </a:lnTo>
                  <a:lnTo>
                    <a:pt x="1610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0" name="Google Shape;5510;p168"/>
            <p:cNvSpPr/>
            <p:nvPr/>
          </p:nvSpPr>
          <p:spPr>
            <a:xfrm>
              <a:off x="5101175" y="2819650"/>
              <a:ext cx="483800" cy="494775"/>
            </a:xfrm>
            <a:custGeom>
              <a:avLst/>
              <a:gdLst/>
              <a:ahLst/>
              <a:cxnLst/>
              <a:rect l="l" t="t" r="r" b="b"/>
              <a:pathLst>
                <a:path w="19352" h="19791" extrusionOk="0">
                  <a:moveTo>
                    <a:pt x="19088" y="0"/>
                  </a:moveTo>
                  <a:lnTo>
                    <a:pt x="15929" y="2063"/>
                  </a:lnTo>
                  <a:lnTo>
                    <a:pt x="14130" y="3203"/>
                  </a:lnTo>
                  <a:lnTo>
                    <a:pt x="11892" y="4520"/>
                  </a:lnTo>
                  <a:lnTo>
                    <a:pt x="9874" y="5880"/>
                  </a:lnTo>
                  <a:lnTo>
                    <a:pt x="7811" y="7065"/>
                  </a:lnTo>
                  <a:lnTo>
                    <a:pt x="5880" y="8206"/>
                  </a:lnTo>
                  <a:lnTo>
                    <a:pt x="3818" y="9566"/>
                  </a:lnTo>
                  <a:lnTo>
                    <a:pt x="3774" y="9610"/>
                  </a:lnTo>
                  <a:lnTo>
                    <a:pt x="3423" y="9961"/>
                  </a:lnTo>
                  <a:lnTo>
                    <a:pt x="3379" y="10005"/>
                  </a:lnTo>
                  <a:lnTo>
                    <a:pt x="3379" y="10093"/>
                  </a:lnTo>
                  <a:lnTo>
                    <a:pt x="3379" y="14525"/>
                  </a:lnTo>
                  <a:lnTo>
                    <a:pt x="3511" y="16411"/>
                  </a:lnTo>
                  <a:lnTo>
                    <a:pt x="3291" y="17113"/>
                  </a:lnTo>
                  <a:lnTo>
                    <a:pt x="746" y="19220"/>
                  </a:lnTo>
                  <a:lnTo>
                    <a:pt x="132" y="19483"/>
                  </a:lnTo>
                  <a:lnTo>
                    <a:pt x="44" y="19527"/>
                  </a:lnTo>
                  <a:lnTo>
                    <a:pt x="44" y="19571"/>
                  </a:lnTo>
                  <a:lnTo>
                    <a:pt x="0" y="19659"/>
                  </a:lnTo>
                  <a:lnTo>
                    <a:pt x="44" y="19702"/>
                  </a:lnTo>
                  <a:lnTo>
                    <a:pt x="88" y="19790"/>
                  </a:lnTo>
                  <a:lnTo>
                    <a:pt x="264" y="19790"/>
                  </a:lnTo>
                  <a:lnTo>
                    <a:pt x="878" y="19527"/>
                  </a:lnTo>
                  <a:lnTo>
                    <a:pt x="922" y="19483"/>
                  </a:lnTo>
                  <a:lnTo>
                    <a:pt x="3555" y="17377"/>
                  </a:lnTo>
                  <a:lnTo>
                    <a:pt x="3642" y="17289"/>
                  </a:lnTo>
                  <a:lnTo>
                    <a:pt x="3862" y="16455"/>
                  </a:lnTo>
                  <a:lnTo>
                    <a:pt x="3862" y="16411"/>
                  </a:lnTo>
                  <a:lnTo>
                    <a:pt x="3730" y="14525"/>
                  </a:lnTo>
                  <a:lnTo>
                    <a:pt x="3730" y="10136"/>
                  </a:lnTo>
                  <a:lnTo>
                    <a:pt x="4037" y="9873"/>
                  </a:lnTo>
                  <a:lnTo>
                    <a:pt x="6056" y="8513"/>
                  </a:lnTo>
                  <a:lnTo>
                    <a:pt x="7987" y="7328"/>
                  </a:lnTo>
                  <a:lnTo>
                    <a:pt x="10049" y="6187"/>
                  </a:lnTo>
                  <a:lnTo>
                    <a:pt x="12068" y="4783"/>
                  </a:lnTo>
                  <a:lnTo>
                    <a:pt x="14305" y="3467"/>
                  </a:lnTo>
                  <a:lnTo>
                    <a:pt x="16105" y="2370"/>
                  </a:lnTo>
                  <a:lnTo>
                    <a:pt x="19264" y="307"/>
                  </a:lnTo>
                  <a:lnTo>
                    <a:pt x="19308" y="263"/>
                  </a:lnTo>
                  <a:lnTo>
                    <a:pt x="19352" y="176"/>
                  </a:lnTo>
                  <a:lnTo>
                    <a:pt x="19352" y="132"/>
                  </a:lnTo>
                  <a:lnTo>
                    <a:pt x="19308" y="44"/>
                  </a:lnTo>
                  <a:lnTo>
                    <a:pt x="1926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1" name="Google Shape;5511;p168"/>
            <p:cNvSpPr/>
            <p:nvPr/>
          </p:nvSpPr>
          <p:spPr>
            <a:xfrm>
              <a:off x="3975625" y="3259550"/>
              <a:ext cx="584750" cy="1657600"/>
            </a:xfrm>
            <a:custGeom>
              <a:avLst/>
              <a:gdLst/>
              <a:ahLst/>
              <a:cxnLst/>
              <a:rect l="l" t="t" r="r" b="b"/>
              <a:pathLst>
                <a:path w="23390" h="66304" extrusionOk="0">
                  <a:moveTo>
                    <a:pt x="922" y="0"/>
                  </a:moveTo>
                  <a:lnTo>
                    <a:pt x="835" y="44"/>
                  </a:lnTo>
                  <a:lnTo>
                    <a:pt x="835" y="88"/>
                  </a:lnTo>
                  <a:lnTo>
                    <a:pt x="308" y="1448"/>
                  </a:lnTo>
                  <a:lnTo>
                    <a:pt x="89" y="2194"/>
                  </a:lnTo>
                  <a:lnTo>
                    <a:pt x="1" y="2501"/>
                  </a:lnTo>
                  <a:lnTo>
                    <a:pt x="1" y="2589"/>
                  </a:lnTo>
                  <a:lnTo>
                    <a:pt x="352" y="5046"/>
                  </a:lnTo>
                  <a:lnTo>
                    <a:pt x="352" y="5090"/>
                  </a:lnTo>
                  <a:lnTo>
                    <a:pt x="1317" y="7197"/>
                  </a:lnTo>
                  <a:lnTo>
                    <a:pt x="1625" y="8601"/>
                  </a:lnTo>
                  <a:lnTo>
                    <a:pt x="1668" y="8601"/>
                  </a:lnTo>
                  <a:lnTo>
                    <a:pt x="3380" y="12769"/>
                  </a:lnTo>
                  <a:lnTo>
                    <a:pt x="4696" y="15709"/>
                  </a:lnTo>
                  <a:lnTo>
                    <a:pt x="5837" y="18298"/>
                  </a:lnTo>
                  <a:lnTo>
                    <a:pt x="6802" y="21063"/>
                  </a:lnTo>
                  <a:lnTo>
                    <a:pt x="6978" y="21984"/>
                  </a:lnTo>
                  <a:lnTo>
                    <a:pt x="7022" y="24529"/>
                  </a:lnTo>
                  <a:lnTo>
                    <a:pt x="7022" y="24573"/>
                  </a:lnTo>
                  <a:lnTo>
                    <a:pt x="7461" y="26855"/>
                  </a:lnTo>
                  <a:lnTo>
                    <a:pt x="7548" y="28522"/>
                  </a:lnTo>
                  <a:lnTo>
                    <a:pt x="7461" y="31331"/>
                  </a:lnTo>
                  <a:lnTo>
                    <a:pt x="7417" y="34358"/>
                  </a:lnTo>
                  <a:lnTo>
                    <a:pt x="7417" y="37825"/>
                  </a:lnTo>
                  <a:lnTo>
                    <a:pt x="7505" y="42740"/>
                  </a:lnTo>
                  <a:lnTo>
                    <a:pt x="7680" y="44758"/>
                  </a:lnTo>
                  <a:lnTo>
                    <a:pt x="7680" y="44802"/>
                  </a:lnTo>
                  <a:lnTo>
                    <a:pt x="8163" y="47128"/>
                  </a:lnTo>
                  <a:lnTo>
                    <a:pt x="8163" y="47171"/>
                  </a:lnTo>
                  <a:lnTo>
                    <a:pt x="8953" y="49366"/>
                  </a:lnTo>
                  <a:lnTo>
                    <a:pt x="9523" y="50331"/>
                  </a:lnTo>
                  <a:lnTo>
                    <a:pt x="9567" y="50375"/>
                  </a:lnTo>
                  <a:lnTo>
                    <a:pt x="10488" y="51252"/>
                  </a:lnTo>
                  <a:lnTo>
                    <a:pt x="10488" y="51296"/>
                  </a:lnTo>
                  <a:lnTo>
                    <a:pt x="13033" y="52876"/>
                  </a:lnTo>
                  <a:lnTo>
                    <a:pt x="15228" y="54368"/>
                  </a:lnTo>
                  <a:lnTo>
                    <a:pt x="17246" y="56079"/>
                  </a:lnTo>
                  <a:lnTo>
                    <a:pt x="18431" y="57132"/>
                  </a:lnTo>
                  <a:lnTo>
                    <a:pt x="19835" y="58098"/>
                  </a:lnTo>
                  <a:lnTo>
                    <a:pt x="22731" y="62573"/>
                  </a:lnTo>
                  <a:lnTo>
                    <a:pt x="23038" y="63363"/>
                  </a:lnTo>
                  <a:lnTo>
                    <a:pt x="22775" y="66084"/>
                  </a:lnTo>
                  <a:lnTo>
                    <a:pt x="22775" y="66172"/>
                  </a:lnTo>
                  <a:lnTo>
                    <a:pt x="22819" y="66216"/>
                  </a:lnTo>
                  <a:lnTo>
                    <a:pt x="22863" y="66259"/>
                  </a:lnTo>
                  <a:lnTo>
                    <a:pt x="22907" y="66303"/>
                  </a:lnTo>
                  <a:lnTo>
                    <a:pt x="22950" y="66303"/>
                  </a:lnTo>
                  <a:lnTo>
                    <a:pt x="23038" y="66259"/>
                  </a:lnTo>
                  <a:lnTo>
                    <a:pt x="23126" y="66128"/>
                  </a:lnTo>
                  <a:lnTo>
                    <a:pt x="23389" y="63363"/>
                  </a:lnTo>
                  <a:lnTo>
                    <a:pt x="23389" y="63276"/>
                  </a:lnTo>
                  <a:lnTo>
                    <a:pt x="23038" y="62442"/>
                  </a:lnTo>
                  <a:lnTo>
                    <a:pt x="23038" y="62398"/>
                  </a:lnTo>
                  <a:lnTo>
                    <a:pt x="20098" y="57878"/>
                  </a:lnTo>
                  <a:lnTo>
                    <a:pt x="20054" y="57791"/>
                  </a:lnTo>
                  <a:lnTo>
                    <a:pt x="18650" y="56869"/>
                  </a:lnTo>
                  <a:lnTo>
                    <a:pt x="17465" y="55816"/>
                  </a:lnTo>
                  <a:lnTo>
                    <a:pt x="15403" y="54105"/>
                  </a:lnTo>
                  <a:lnTo>
                    <a:pt x="13209" y="52613"/>
                  </a:lnTo>
                  <a:lnTo>
                    <a:pt x="10708" y="50989"/>
                  </a:lnTo>
                  <a:lnTo>
                    <a:pt x="9830" y="50111"/>
                  </a:lnTo>
                  <a:lnTo>
                    <a:pt x="9260" y="49234"/>
                  </a:lnTo>
                  <a:lnTo>
                    <a:pt x="8514" y="47040"/>
                  </a:lnTo>
                  <a:lnTo>
                    <a:pt x="8031" y="44758"/>
                  </a:lnTo>
                  <a:lnTo>
                    <a:pt x="7856" y="42696"/>
                  </a:lnTo>
                  <a:lnTo>
                    <a:pt x="7768" y="37825"/>
                  </a:lnTo>
                  <a:lnTo>
                    <a:pt x="7768" y="34402"/>
                  </a:lnTo>
                  <a:lnTo>
                    <a:pt x="7812" y="31375"/>
                  </a:lnTo>
                  <a:lnTo>
                    <a:pt x="7899" y="28522"/>
                  </a:lnTo>
                  <a:lnTo>
                    <a:pt x="7812" y="26811"/>
                  </a:lnTo>
                  <a:lnTo>
                    <a:pt x="7373" y="24485"/>
                  </a:lnTo>
                  <a:lnTo>
                    <a:pt x="7329" y="21940"/>
                  </a:lnTo>
                  <a:lnTo>
                    <a:pt x="7329" y="21896"/>
                  </a:lnTo>
                  <a:lnTo>
                    <a:pt x="7153" y="20975"/>
                  </a:lnTo>
                  <a:lnTo>
                    <a:pt x="7153" y="20931"/>
                  </a:lnTo>
                  <a:lnTo>
                    <a:pt x="6144" y="18167"/>
                  </a:lnTo>
                  <a:lnTo>
                    <a:pt x="5003" y="15534"/>
                  </a:lnTo>
                  <a:lnTo>
                    <a:pt x="3731" y="12638"/>
                  </a:lnTo>
                  <a:lnTo>
                    <a:pt x="1976" y="8469"/>
                  </a:lnTo>
                  <a:lnTo>
                    <a:pt x="1668" y="7109"/>
                  </a:lnTo>
                  <a:lnTo>
                    <a:pt x="1625" y="7065"/>
                  </a:lnTo>
                  <a:lnTo>
                    <a:pt x="703" y="4959"/>
                  </a:lnTo>
                  <a:lnTo>
                    <a:pt x="352" y="2545"/>
                  </a:lnTo>
                  <a:lnTo>
                    <a:pt x="440" y="2238"/>
                  </a:lnTo>
                  <a:lnTo>
                    <a:pt x="615" y="1668"/>
                  </a:lnTo>
                  <a:lnTo>
                    <a:pt x="1142" y="220"/>
                  </a:lnTo>
                  <a:lnTo>
                    <a:pt x="1142" y="176"/>
                  </a:lnTo>
                  <a:lnTo>
                    <a:pt x="1142" y="88"/>
                  </a:lnTo>
                  <a:lnTo>
                    <a:pt x="1098" y="44"/>
                  </a:lnTo>
                  <a:lnTo>
                    <a:pt x="105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2" name="Google Shape;5512;p168"/>
            <p:cNvSpPr/>
            <p:nvPr/>
          </p:nvSpPr>
          <p:spPr>
            <a:xfrm>
              <a:off x="3940525" y="2730775"/>
              <a:ext cx="589125" cy="2188575"/>
            </a:xfrm>
            <a:custGeom>
              <a:avLst/>
              <a:gdLst/>
              <a:ahLst/>
              <a:cxnLst/>
              <a:rect l="l" t="t" r="r" b="b"/>
              <a:pathLst>
                <a:path w="23565" h="87543" extrusionOk="0">
                  <a:moveTo>
                    <a:pt x="18869" y="1"/>
                  </a:moveTo>
                  <a:lnTo>
                    <a:pt x="18826" y="45"/>
                  </a:lnTo>
                  <a:lnTo>
                    <a:pt x="14964" y="2151"/>
                  </a:lnTo>
                  <a:lnTo>
                    <a:pt x="12507" y="3818"/>
                  </a:lnTo>
                  <a:lnTo>
                    <a:pt x="10049" y="5530"/>
                  </a:lnTo>
                  <a:lnTo>
                    <a:pt x="8909" y="6451"/>
                  </a:lnTo>
                  <a:lnTo>
                    <a:pt x="8865" y="6495"/>
                  </a:lnTo>
                  <a:lnTo>
                    <a:pt x="6276" y="9347"/>
                  </a:lnTo>
                  <a:lnTo>
                    <a:pt x="6232" y="9391"/>
                  </a:lnTo>
                  <a:lnTo>
                    <a:pt x="5442" y="10576"/>
                  </a:lnTo>
                  <a:lnTo>
                    <a:pt x="1580" y="17860"/>
                  </a:lnTo>
                  <a:lnTo>
                    <a:pt x="791" y="20098"/>
                  </a:lnTo>
                  <a:lnTo>
                    <a:pt x="264" y="21678"/>
                  </a:lnTo>
                  <a:lnTo>
                    <a:pt x="1" y="22511"/>
                  </a:lnTo>
                  <a:lnTo>
                    <a:pt x="1" y="25276"/>
                  </a:lnTo>
                  <a:lnTo>
                    <a:pt x="1" y="25320"/>
                  </a:lnTo>
                  <a:lnTo>
                    <a:pt x="1229" y="29620"/>
                  </a:lnTo>
                  <a:lnTo>
                    <a:pt x="1273" y="29620"/>
                  </a:lnTo>
                  <a:lnTo>
                    <a:pt x="2370" y="31726"/>
                  </a:lnTo>
                  <a:lnTo>
                    <a:pt x="4082" y="35544"/>
                  </a:lnTo>
                  <a:lnTo>
                    <a:pt x="5266" y="38177"/>
                  </a:lnTo>
                  <a:lnTo>
                    <a:pt x="6276" y="40546"/>
                  </a:lnTo>
                  <a:lnTo>
                    <a:pt x="6890" y="42038"/>
                  </a:lnTo>
                  <a:lnTo>
                    <a:pt x="7285" y="43223"/>
                  </a:lnTo>
                  <a:lnTo>
                    <a:pt x="7285" y="44847"/>
                  </a:lnTo>
                  <a:lnTo>
                    <a:pt x="7329" y="44890"/>
                  </a:lnTo>
                  <a:lnTo>
                    <a:pt x="7680" y="47128"/>
                  </a:lnTo>
                  <a:lnTo>
                    <a:pt x="7636" y="52043"/>
                  </a:lnTo>
                  <a:lnTo>
                    <a:pt x="7636" y="56431"/>
                  </a:lnTo>
                  <a:lnTo>
                    <a:pt x="7680" y="59854"/>
                  </a:lnTo>
                  <a:lnTo>
                    <a:pt x="7768" y="64373"/>
                  </a:lnTo>
                  <a:lnTo>
                    <a:pt x="7943" y="66787"/>
                  </a:lnTo>
                  <a:lnTo>
                    <a:pt x="8338" y="68586"/>
                  </a:lnTo>
                  <a:lnTo>
                    <a:pt x="8338" y="68630"/>
                  </a:lnTo>
                  <a:lnTo>
                    <a:pt x="9128" y="70868"/>
                  </a:lnTo>
                  <a:lnTo>
                    <a:pt x="10093" y="73149"/>
                  </a:lnTo>
                  <a:lnTo>
                    <a:pt x="10137" y="73193"/>
                  </a:lnTo>
                  <a:lnTo>
                    <a:pt x="11059" y="74466"/>
                  </a:lnTo>
                  <a:lnTo>
                    <a:pt x="11103" y="74510"/>
                  </a:lnTo>
                  <a:lnTo>
                    <a:pt x="13823" y="76660"/>
                  </a:lnTo>
                  <a:lnTo>
                    <a:pt x="16368" y="78898"/>
                  </a:lnTo>
                  <a:lnTo>
                    <a:pt x="17992" y="80346"/>
                  </a:lnTo>
                  <a:lnTo>
                    <a:pt x="18474" y="80697"/>
                  </a:lnTo>
                  <a:lnTo>
                    <a:pt x="21678" y="85260"/>
                  </a:lnTo>
                  <a:lnTo>
                    <a:pt x="23257" y="87454"/>
                  </a:lnTo>
                  <a:lnTo>
                    <a:pt x="23345" y="87498"/>
                  </a:lnTo>
                  <a:lnTo>
                    <a:pt x="23389" y="87542"/>
                  </a:lnTo>
                  <a:lnTo>
                    <a:pt x="23521" y="87498"/>
                  </a:lnTo>
                  <a:lnTo>
                    <a:pt x="23565" y="87454"/>
                  </a:lnTo>
                  <a:lnTo>
                    <a:pt x="23565" y="87367"/>
                  </a:lnTo>
                  <a:lnTo>
                    <a:pt x="23565" y="87323"/>
                  </a:lnTo>
                  <a:lnTo>
                    <a:pt x="23565" y="87235"/>
                  </a:lnTo>
                  <a:lnTo>
                    <a:pt x="21985" y="85041"/>
                  </a:lnTo>
                  <a:lnTo>
                    <a:pt x="18738" y="80477"/>
                  </a:lnTo>
                  <a:lnTo>
                    <a:pt x="18694" y="80433"/>
                  </a:lnTo>
                  <a:lnTo>
                    <a:pt x="18211" y="80082"/>
                  </a:lnTo>
                  <a:lnTo>
                    <a:pt x="16588" y="78634"/>
                  </a:lnTo>
                  <a:lnTo>
                    <a:pt x="14043" y="76353"/>
                  </a:lnTo>
                  <a:lnTo>
                    <a:pt x="11322" y="74246"/>
                  </a:lnTo>
                  <a:lnTo>
                    <a:pt x="10444" y="72974"/>
                  </a:lnTo>
                  <a:lnTo>
                    <a:pt x="9479" y="70736"/>
                  </a:lnTo>
                  <a:lnTo>
                    <a:pt x="8689" y="68498"/>
                  </a:lnTo>
                  <a:lnTo>
                    <a:pt x="8294" y="66743"/>
                  </a:lnTo>
                  <a:lnTo>
                    <a:pt x="8119" y="64373"/>
                  </a:lnTo>
                  <a:lnTo>
                    <a:pt x="8031" y="59854"/>
                  </a:lnTo>
                  <a:lnTo>
                    <a:pt x="7987" y="56431"/>
                  </a:lnTo>
                  <a:lnTo>
                    <a:pt x="7987" y="52043"/>
                  </a:lnTo>
                  <a:lnTo>
                    <a:pt x="8031" y="47084"/>
                  </a:lnTo>
                  <a:lnTo>
                    <a:pt x="7636" y="44847"/>
                  </a:lnTo>
                  <a:lnTo>
                    <a:pt x="7636" y="43223"/>
                  </a:lnTo>
                  <a:lnTo>
                    <a:pt x="7636" y="43179"/>
                  </a:lnTo>
                  <a:lnTo>
                    <a:pt x="7241" y="41907"/>
                  </a:lnTo>
                  <a:lnTo>
                    <a:pt x="6627" y="40415"/>
                  </a:lnTo>
                  <a:lnTo>
                    <a:pt x="5617" y="38001"/>
                  </a:lnTo>
                  <a:lnTo>
                    <a:pt x="4433" y="35412"/>
                  </a:lnTo>
                  <a:lnTo>
                    <a:pt x="2678" y="31595"/>
                  </a:lnTo>
                  <a:lnTo>
                    <a:pt x="1580" y="29488"/>
                  </a:lnTo>
                  <a:lnTo>
                    <a:pt x="352" y="25276"/>
                  </a:lnTo>
                  <a:lnTo>
                    <a:pt x="352" y="22555"/>
                  </a:lnTo>
                  <a:lnTo>
                    <a:pt x="1142" y="20230"/>
                  </a:lnTo>
                  <a:lnTo>
                    <a:pt x="1932" y="17992"/>
                  </a:lnTo>
                  <a:lnTo>
                    <a:pt x="5749" y="10752"/>
                  </a:lnTo>
                  <a:lnTo>
                    <a:pt x="6539" y="9567"/>
                  </a:lnTo>
                  <a:lnTo>
                    <a:pt x="9128" y="6715"/>
                  </a:lnTo>
                  <a:lnTo>
                    <a:pt x="10269" y="5837"/>
                  </a:lnTo>
                  <a:lnTo>
                    <a:pt x="12682" y="4082"/>
                  </a:lnTo>
                  <a:lnTo>
                    <a:pt x="15140" y="2458"/>
                  </a:lnTo>
                  <a:lnTo>
                    <a:pt x="19001" y="352"/>
                  </a:lnTo>
                  <a:lnTo>
                    <a:pt x="19045" y="308"/>
                  </a:lnTo>
                  <a:lnTo>
                    <a:pt x="19089" y="220"/>
                  </a:lnTo>
                  <a:lnTo>
                    <a:pt x="19089" y="176"/>
                  </a:lnTo>
                  <a:lnTo>
                    <a:pt x="19045" y="89"/>
                  </a:lnTo>
                  <a:lnTo>
                    <a:pt x="19001" y="45"/>
                  </a:lnTo>
                  <a:lnTo>
                    <a:pt x="1895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3" name="Google Shape;5513;p168"/>
            <p:cNvSpPr/>
            <p:nvPr/>
          </p:nvSpPr>
          <p:spPr>
            <a:xfrm>
              <a:off x="4021700" y="2610100"/>
              <a:ext cx="687875" cy="2200625"/>
            </a:xfrm>
            <a:custGeom>
              <a:avLst/>
              <a:gdLst/>
              <a:ahLst/>
              <a:cxnLst/>
              <a:rect l="l" t="t" r="r" b="b"/>
              <a:pathLst>
                <a:path w="27515" h="88025" extrusionOk="0">
                  <a:moveTo>
                    <a:pt x="27251" y="1"/>
                  </a:moveTo>
                  <a:lnTo>
                    <a:pt x="25144" y="1186"/>
                  </a:lnTo>
                  <a:lnTo>
                    <a:pt x="22380" y="2590"/>
                  </a:lnTo>
                  <a:lnTo>
                    <a:pt x="20142" y="3643"/>
                  </a:lnTo>
                  <a:lnTo>
                    <a:pt x="17992" y="4872"/>
                  </a:lnTo>
                  <a:lnTo>
                    <a:pt x="14262" y="6978"/>
                  </a:lnTo>
                  <a:lnTo>
                    <a:pt x="12375" y="8119"/>
                  </a:lnTo>
                  <a:lnTo>
                    <a:pt x="10181" y="9611"/>
                  </a:lnTo>
                  <a:lnTo>
                    <a:pt x="8031" y="11103"/>
                  </a:lnTo>
                  <a:lnTo>
                    <a:pt x="6759" y="12068"/>
                  </a:lnTo>
                  <a:lnTo>
                    <a:pt x="6759" y="12112"/>
                  </a:lnTo>
                  <a:lnTo>
                    <a:pt x="5354" y="13867"/>
                  </a:lnTo>
                  <a:lnTo>
                    <a:pt x="3511" y="16193"/>
                  </a:lnTo>
                  <a:lnTo>
                    <a:pt x="3511" y="16237"/>
                  </a:lnTo>
                  <a:lnTo>
                    <a:pt x="2458" y="18518"/>
                  </a:lnTo>
                  <a:lnTo>
                    <a:pt x="1273" y="21502"/>
                  </a:lnTo>
                  <a:lnTo>
                    <a:pt x="264" y="24004"/>
                  </a:lnTo>
                  <a:lnTo>
                    <a:pt x="1" y="25013"/>
                  </a:lnTo>
                  <a:lnTo>
                    <a:pt x="1" y="25101"/>
                  </a:lnTo>
                  <a:lnTo>
                    <a:pt x="484" y="28523"/>
                  </a:lnTo>
                  <a:lnTo>
                    <a:pt x="659" y="30981"/>
                  </a:lnTo>
                  <a:lnTo>
                    <a:pt x="1186" y="33833"/>
                  </a:lnTo>
                  <a:lnTo>
                    <a:pt x="1186" y="33877"/>
                  </a:lnTo>
                  <a:lnTo>
                    <a:pt x="2897" y="38440"/>
                  </a:lnTo>
                  <a:lnTo>
                    <a:pt x="4038" y="41205"/>
                  </a:lnTo>
                  <a:lnTo>
                    <a:pt x="5047" y="43618"/>
                  </a:lnTo>
                  <a:lnTo>
                    <a:pt x="6056" y="46382"/>
                  </a:lnTo>
                  <a:lnTo>
                    <a:pt x="6232" y="47523"/>
                  </a:lnTo>
                  <a:lnTo>
                    <a:pt x="6232" y="50463"/>
                  </a:lnTo>
                  <a:lnTo>
                    <a:pt x="6232" y="50507"/>
                  </a:lnTo>
                  <a:lnTo>
                    <a:pt x="6715" y="53140"/>
                  </a:lnTo>
                  <a:lnTo>
                    <a:pt x="6934" y="54764"/>
                  </a:lnTo>
                  <a:lnTo>
                    <a:pt x="6846" y="57221"/>
                  </a:lnTo>
                  <a:lnTo>
                    <a:pt x="6759" y="60424"/>
                  </a:lnTo>
                  <a:lnTo>
                    <a:pt x="6759" y="63145"/>
                  </a:lnTo>
                  <a:lnTo>
                    <a:pt x="6759" y="65339"/>
                  </a:lnTo>
                  <a:lnTo>
                    <a:pt x="6759" y="67489"/>
                  </a:lnTo>
                  <a:lnTo>
                    <a:pt x="6934" y="69902"/>
                  </a:lnTo>
                  <a:lnTo>
                    <a:pt x="6934" y="69946"/>
                  </a:lnTo>
                  <a:lnTo>
                    <a:pt x="7461" y="72491"/>
                  </a:lnTo>
                  <a:lnTo>
                    <a:pt x="7724" y="73149"/>
                  </a:lnTo>
                  <a:lnTo>
                    <a:pt x="7812" y="73237"/>
                  </a:lnTo>
                  <a:lnTo>
                    <a:pt x="9567" y="74773"/>
                  </a:lnTo>
                  <a:lnTo>
                    <a:pt x="11629" y="76353"/>
                  </a:lnTo>
                  <a:lnTo>
                    <a:pt x="13736" y="77845"/>
                  </a:lnTo>
                  <a:lnTo>
                    <a:pt x="16061" y="79205"/>
                  </a:lnTo>
                  <a:lnTo>
                    <a:pt x="18080" y="80785"/>
                  </a:lnTo>
                  <a:lnTo>
                    <a:pt x="20098" y="82496"/>
                  </a:lnTo>
                  <a:lnTo>
                    <a:pt x="21195" y="84866"/>
                  </a:lnTo>
                  <a:lnTo>
                    <a:pt x="21327" y="87849"/>
                  </a:lnTo>
                  <a:lnTo>
                    <a:pt x="21327" y="87937"/>
                  </a:lnTo>
                  <a:lnTo>
                    <a:pt x="21371" y="87981"/>
                  </a:lnTo>
                  <a:lnTo>
                    <a:pt x="21502" y="88025"/>
                  </a:lnTo>
                  <a:lnTo>
                    <a:pt x="21546" y="88025"/>
                  </a:lnTo>
                  <a:lnTo>
                    <a:pt x="21634" y="87981"/>
                  </a:lnTo>
                  <a:lnTo>
                    <a:pt x="21634" y="87937"/>
                  </a:lnTo>
                  <a:lnTo>
                    <a:pt x="21678" y="87849"/>
                  </a:lnTo>
                  <a:lnTo>
                    <a:pt x="21546" y="84822"/>
                  </a:lnTo>
                  <a:lnTo>
                    <a:pt x="21546" y="84734"/>
                  </a:lnTo>
                  <a:lnTo>
                    <a:pt x="20405" y="82320"/>
                  </a:lnTo>
                  <a:lnTo>
                    <a:pt x="20362" y="82277"/>
                  </a:lnTo>
                  <a:lnTo>
                    <a:pt x="18299" y="80521"/>
                  </a:lnTo>
                  <a:lnTo>
                    <a:pt x="16281" y="78898"/>
                  </a:lnTo>
                  <a:lnTo>
                    <a:pt x="16237" y="78898"/>
                  </a:lnTo>
                  <a:lnTo>
                    <a:pt x="13955" y="77538"/>
                  </a:lnTo>
                  <a:lnTo>
                    <a:pt x="11849" y="76089"/>
                  </a:lnTo>
                  <a:lnTo>
                    <a:pt x="9830" y="74510"/>
                  </a:lnTo>
                  <a:lnTo>
                    <a:pt x="8031" y="73018"/>
                  </a:lnTo>
                  <a:lnTo>
                    <a:pt x="7812" y="72404"/>
                  </a:lnTo>
                  <a:lnTo>
                    <a:pt x="7285" y="69858"/>
                  </a:lnTo>
                  <a:lnTo>
                    <a:pt x="7110" y="67489"/>
                  </a:lnTo>
                  <a:lnTo>
                    <a:pt x="7110" y="65339"/>
                  </a:lnTo>
                  <a:lnTo>
                    <a:pt x="7110" y="63145"/>
                  </a:lnTo>
                  <a:lnTo>
                    <a:pt x="7110" y="60424"/>
                  </a:lnTo>
                  <a:lnTo>
                    <a:pt x="7197" y="57221"/>
                  </a:lnTo>
                  <a:lnTo>
                    <a:pt x="7285" y="54764"/>
                  </a:lnTo>
                  <a:lnTo>
                    <a:pt x="7285" y="54720"/>
                  </a:lnTo>
                  <a:lnTo>
                    <a:pt x="7066" y="53052"/>
                  </a:lnTo>
                  <a:lnTo>
                    <a:pt x="6583" y="50419"/>
                  </a:lnTo>
                  <a:lnTo>
                    <a:pt x="6583" y="47480"/>
                  </a:lnTo>
                  <a:lnTo>
                    <a:pt x="6364" y="46295"/>
                  </a:lnTo>
                  <a:lnTo>
                    <a:pt x="5354" y="43486"/>
                  </a:lnTo>
                  <a:lnTo>
                    <a:pt x="4389" y="41073"/>
                  </a:lnTo>
                  <a:lnTo>
                    <a:pt x="3204" y="38309"/>
                  </a:lnTo>
                  <a:lnTo>
                    <a:pt x="1537" y="33745"/>
                  </a:lnTo>
                  <a:lnTo>
                    <a:pt x="1010" y="30937"/>
                  </a:lnTo>
                  <a:lnTo>
                    <a:pt x="835" y="28479"/>
                  </a:lnTo>
                  <a:lnTo>
                    <a:pt x="352" y="25057"/>
                  </a:lnTo>
                  <a:lnTo>
                    <a:pt x="615" y="24091"/>
                  </a:lnTo>
                  <a:lnTo>
                    <a:pt x="1581" y="21634"/>
                  </a:lnTo>
                  <a:lnTo>
                    <a:pt x="2809" y="18650"/>
                  </a:lnTo>
                  <a:lnTo>
                    <a:pt x="3819" y="16368"/>
                  </a:lnTo>
                  <a:lnTo>
                    <a:pt x="5618" y="14087"/>
                  </a:lnTo>
                  <a:lnTo>
                    <a:pt x="7022" y="12331"/>
                  </a:lnTo>
                  <a:lnTo>
                    <a:pt x="8250" y="11366"/>
                  </a:lnTo>
                  <a:lnTo>
                    <a:pt x="10357" y="9874"/>
                  </a:lnTo>
                  <a:lnTo>
                    <a:pt x="12551" y="8426"/>
                  </a:lnTo>
                  <a:lnTo>
                    <a:pt x="14438" y="7285"/>
                  </a:lnTo>
                  <a:lnTo>
                    <a:pt x="18167" y="5179"/>
                  </a:lnTo>
                  <a:lnTo>
                    <a:pt x="20318" y="3950"/>
                  </a:lnTo>
                  <a:lnTo>
                    <a:pt x="22556" y="2897"/>
                  </a:lnTo>
                  <a:lnTo>
                    <a:pt x="25320" y="1493"/>
                  </a:lnTo>
                  <a:lnTo>
                    <a:pt x="27426" y="308"/>
                  </a:lnTo>
                  <a:lnTo>
                    <a:pt x="27470" y="264"/>
                  </a:lnTo>
                  <a:lnTo>
                    <a:pt x="27514" y="220"/>
                  </a:lnTo>
                  <a:lnTo>
                    <a:pt x="27514" y="133"/>
                  </a:lnTo>
                  <a:lnTo>
                    <a:pt x="27514" y="89"/>
                  </a:lnTo>
                  <a:lnTo>
                    <a:pt x="2747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4" name="Google Shape;5514;p168"/>
            <p:cNvSpPr/>
            <p:nvPr/>
          </p:nvSpPr>
          <p:spPr>
            <a:xfrm>
              <a:off x="3872525" y="2722000"/>
              <a:ext cx="510125" cy="2108475"/>
            </a:xfrm>
            <a:custGeom>
              <a:avLst/>
              <a:gdLst/>
              <a:ahLst/>
              <a:cxnLst/>
              <a:rect l="l" t="t" r="r" b="b"/>
              <a:pathLst>
                <a:path w="20405" h="84339" extrusionOk="0">
                  <a:moveTo>
                    <a:pt x="19659" y="1"/>
                  </a:moveTo>
                  <a:lnTo>
                    <a:pt x="19615" y="45"/>
                  </a:lnTo>
                  <a:lnTo>
                    <a:pt x="17596" y="1054"/>
                  </a:lnTo>
                  <a:lnTo>
                    <a:pt x="15446" y="2370"/>
                  </a:lnTo>
                  <a:lnTo>
                    <a:pt x="12638" y="4389"/>
                  </a:lnTo>
                  <a:lnTo>
                    <a:pt x="11058" y="5486"/>
                  </a:lnTo>
                  <a:lnTo>
                    <a:pt x="7986" y="8382"/>
                  </a:lnTo>
                  <a:lnTo>
                    <a:pt x="5836" y="10357"/>
                  </a:lnTo>
                  <a:lnTo>
                    <a:pt x="5792" y="10400"/>
                  </a:lnTo>
                  <a:lnTo>
                    <a:pt x="2370" y="17728"/>
                  </a:lnTo>
                  <a:lnTo>
                    <a:pt x="702" y="21458"/>
                  </a:lnTo>
                  <a:lnTo>
                    <a:pt x="220" y="22643"/>
                  </a:lnTo>
                  <a:lnTo>
                    <a:pt x="44" y="23038"/>
                  </a:lnTo>
                  <a:lnTo>
                    <a:pt x="0" y="23213"/>
                  </a:lnTo>
                  <a:lnTo>
                    <a:pt x="44" y="23257"/>
                  </a:lnTo>
                  <a:lnTo>
                    <a:pt x="3160" y="31946"/>
                  </a:lnTo>
                  <a:lnTo>
                    <a:pt x="3160" y="31990"/>
                  </a:lnTo>
                  <a:lnTo>
                    <a:pt x="4476" y="34096"/>
                  </a:lnTo>
                  <a:lnTo>
                    <a:pt x="5924" y="37124"/>
                  </a:lnTo>
                  <a:lnTo>
                    <a:pt x="7635" y="40853"/>
                  </a:lnTo>
                  <a:lnTo>
                    <a:pt x="8689" y="43311"/>
                  </a:lnTo>
                  <a:lnTo>
                    <a:pt x="9127" y="46382"/>
                  </a:lnTo>
                  <a:lnTo>
                    <a:pt x="9171" y="49103"/>
                  </a:lnTo>
                  <a:lnTo>
                    <a:pt x="9171" y="53052"/>
                  </a:lnTo>
                  <a:lnTo>
                    <a:pt x="9215" y="55817"/>
                  </a:lnTo>
                  <a:lnTo>
                    <a:pt x="9171" y="58274"/>
                  </a:lnTo>
                  <a:lnTo>
                    <a:pt x="9259" y="62091"/>
                  </a:lnTo>
                  <a:lnTo>
                    <a:pt x="9391" y="65251"/>
                  </a:lnTo>
                  <a:lnTo>
                    <a:pt x="9522" y="67533"/>
                  </a:lnTo>
                  <a:lnTo>
                    <a:pt x="9654" y="68586"/>
                  </a:lnTo>
                  <a:lnTo>
                    <a:pt x="10400" y="70868"/>
                  </a:lnTo>
                  <a:lnTo>
                    <a:pt x="10400" y="70911"/>
                  </a:lnTo>
                  <a:lnTo>
                    <a:pt x="11672" y="73632"/>
                  </a:lnTo>
                  <a:lnTo>
                    <a:pt x="12769" y="75870"/>
                  </a:lnTo>
                  <a:lnTo>
                    <a:pt x="13340" y="77011"/>
                  </a:lnTo>
                  <a:lnTo>
                    <a:pt x="13340" y="77055"/>
                  </a:lnTo>
                  <a:lnTo>
                    <a:pt x="14393" y="78283"/>
                  </a:lnTo>
                  <a:lnTo>
                    <a:pt x="18342" y="82057"/>
                  </a:lnTo>
                  <a:lnTo>
                    <a:pt x="20097" y="84295"/>
                  </a:lnTo>
                  <a:lnTo>
                    <a:pt x="20141" y="84339"/>
                  </a:lnTo>
                  <a:lnTo>
                    <a:pt x="20229" y="84339"/>
                  </a:lnTo>
                  <a:lnTo>
                    <a:pt x="20317" y="84295"/>
                  </a:lnTo>
                  <a:lnTo>
                    <a:pt x="20361" y="84251"/>
                  </a:lnTo>
                  <a:lnTo>
                    <a:pt x="20405" y="84207"/>
                  </a:lnTo>
                  <a:lnTo>
                    <a:pt x="20405" y="84119"/>
                  </a:lnTo>
                  <a:lnTo>
                    <a:pt x="20361" y="84075"/>
                  </a:lnTo>
                  <a:lnTo>
                    <a:pt x="18606" y="81838"/>
                  </a:lnTo>
                  <a:lnTo>
                    <a:pt x="18562" y="81794"/>
                  </a:lnTo>
                  <a:lnTo>
                    <a:pt x="14656" y="78064"/>
                  </a:lnTo>
                  <a:lnTo>
                    <a:pt x="13647" y="76835"/>
                  </a:lnTo>
                  <a:lnTo>
                    <a:pt x="11980" y="73500"/>
                  </a:lnTo>
                  <a:lnTo>
                    <a:pt x="10751" y="70780"/>
                  </a:lnTo>
                  <a:lnTo>
                    <a:pt x="10005" y="68498"/>
                  </a:lnTo>
                  <a:lnTo>
                    <a:pt x="9873" y="67489"/>
                  </a:lnTo>
                  <a:lnTo>
                    <a:pt x="9742" y="65251"/>
                  </a:lnTo>
                  <a:lnTo>
                    <a:pt x="9610" y="62091"/>
                  </a:lnTo>
                  <a:lnTo>
                    <a:pt x="9522" y="58274"/>
                  </a:lnTo>
                  <a:lnTo>
                    <a:pt x="9566" y="55817"/>
                  </a:lnTo>
                  <a:lnTo>
                    <a:pt x="9522" y="53052"/>
                  </a:lnTo>
                  <a:lnTo>
                    <a:pt x="9522" y="49103"/>
                  </a:lnTo>
                  <a:lnTo>
                    <a:pt x="9478" y="46382"/>
                  </a:lnTo>
                  <a:lnTo>
                    <a:pt x="9478" y="46338"/>
                  </a:lnTo>
                  <a:lnTo>
                    <a:pt x="8996" y="43267"/>
                  </a:lnTo>
                  <a:lnTo>
                    <a:pt x="8996" y="43223"/>
                  </a:lnTo>
                  <a:lnTo>
                    <a:pt x="7943" y="40678"/>
                  </a:lnTo>
                  <a:lnTo>
                    <a:pt x="6231" y="36992"/>
                  </a:lnTo>
                  <a:lnTo>
                    <a:pt x="4783" y="33964"/>
                  </a:lnTo>
                  <a:lnTo>
                    <a:pt x="3467" y="31814"/>
                  </a:lnTo>
                  <a:lnTo>
                    <a:pt x="351" y="23170"/>
                  </a:lnTo>
                  <a:lnTo>
                    <a:pt x="571" y="22643"/>
                  </a:lnTo>
                  <a:lnTo>
                    <a:pt x="1009" y="21634"/>
                  </a:lnTo>
                  <a:lnTo>
                    <a:pt x="2458" y="18431"/>
                  </a:lnTo>
                  <a:lnTo>
                    <a:pt x="6100" y="10576"/>
                  </a:lnTo>
                  <a:lnTo>
                    <a:pt x="8250" y="8645"/>
                  </a:lnTo>
                  <a:lnTo>
                    <a:pt x="11277" y="5749"/>
                  </a:lnTo>
                  <a:lnTo>
                    <a:pt x="12857" y="4652"/>
                  </a:lnTo>
                  <a:lnTo>
                    <a:pt x="15666" y="2677"/>
                  </a:lnTo>
                  <a:lnTo>
                    <a:pt x="17772" y="1361"/>
                  </a:lnTo>
                  <a:lnTo>
                    <a:pt x="19746" y="352"/>
                  </a:lnTo>
                  <a:lnTo>
                    <a:pt x="19790" y="308"/>
                  </a:lnTo>
                  <a:lnTo>
                    <a:pt x="19834" y="220"/>
                  </a:lnTo>
                  <a:lnTo>
                    <a:pt x="19834" y="176"/>
                  </a:lnTo>
                  <a:lnTo>
                    <a:pt x="19834" y="89"/>
                  </a:lnTo>
                  <a:lnTo>
                    <a:pt x="19790" y="45"/>
                  </a:lnTo>
                  <a:lnTo>
                    <a:pt x="1974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5" name="Google Shape;5515;p168"/>
            <p:cNvSpPr/>
            <p:nvPr/>
          </p:nvSpPr>
          <p:spPr>
            <a:xfrm>
              <a:off x="5263525" y="3312200"/>
              <a:ext cx="868875" cy="1159550"/>
            </a:xfrm>
            <a:custGeom>
              <a:avLst/>
              <a:gdLst/>
              <a:ahLst/>
              <a:cxnLst/>
              <a:rect l="l" t="t" r="r" b="b"/>
              <a:pathLst>
                <a:path w="34755" h="46382" extrusionOk="0">
                  <a:moveTo>
                    <a:pt x="34579" y="0"/>
                  </a:moveTo>
                  <a:lnTo>
                    <a:pt x="34491" y="44"/>
                  </a:lnTo>
                  <a:lnTo>
                    <a:pt x="31551" y="1799"/>
                  </a:lnTo>
                  <a:lnTo>
                    <a:pt x="31507" y="1799"/>
                  </a:lnTo>
                  <a:lnTo>
                    <a:pt x="30454" y="2633"/>
                  </a:lnTo>
                  <a:lnTo>
                    <a:pt x="30454" y="2677"/>
                  </a:lnTo>
                  <a:lnTo>
                    <a:pt x="28348" y="5003"/>
                  </a:lnTo>
                  <a:lnTo>
                    <a:pt x="25846" y="7416"/>
                  </a:lnTo>
                  <a:lnTo>
                    <a:pt x="23872" y="9171"/>
                  </a:lnTo>
                  <a:lnTo>
                    <a:pt x="20976" y="10927"/>
                  </a:lnTo>
                  <a:lnTo>
                    <a:pt x="20932" y="10927"/>
                  </a:lnTo>
                  <a:lnTo>
                    <a:pt x="20142" y="11716"/>
                  </a:lnTo>
                  <a:lnTo>
                    <a:pt x="20142" y="11760"/>
                  </a:lnTo>
                  <a:lnTo>
                    <a:pt x="18255" y="14262"/>
                  </a:lnTo>
                  <a:lnTo>
                    <a:pt x="17202" y="15578"/>
                  </a:lnTo>
                  <a:lnTo>
                    <a:pt x="15754" y="16631"/>
                  </a:lnTo>
                  <a:lnTo>
                    <a:pt x="15710" y="16631"/>
                  </a:lnTo>
                  <a:lnTo>
                    <a:pt x="13516" y="19308"/>
                  </a:lnTo>
                  <a:lnTo>
                    <a:pt x="12199" y="21238"/>
                  </a:lnTo>
                  <a:lnTo>
                    <a:pt x="10971" y="23257"/>
                  </a:lnTo>
                  <a:lnTo>
                    <a:pt x="9347" y="26329"/>
                  </a:lnTo>
                  <a:lnTo>
                    <a:pt x="8426" y="28128"/>
                  </a:lnTo>
                  <a:lnTo>
                    <a:pt x="8426" y="28172"/>
                  </a:lnTo>
                  <a:lnTo>
                    <a:pt x="8075" y="29444"/>
                  </a:lnTo>
                  <a:lnTo>
                    <a:pt x="8075" y="29488"/>
                  </a:lnTo>
                  <a:lnTo>
                    <a:pt x="7855" y="32209"/>
                  </a:lnTo>
                  <a:lnTo>
                    <a:pt x="7724" y="34052"/>
                  </a:lnTo>
                  <a:lnTo>
                    <a:pt x="7724" y="34139"/>
                  </a:lnTo>
                  <a:lnTo>
                    <a:pt x="8119" y="34797"/>
                  </a:lnTo>
                  <a:lnTo>
                    <a:pt x="8119" y="35631"/>
                  </a:lnTo>
                  <a:lnTo>
                    <a:pt x="7811" y="36553"/>
                  </a:lnTo>
                  <a:lnTo>
                    <a:pt x="6100" y="38791"/>
                  </a:lnTo>
                  <a:lnTo>
                    <a:pt x="5179" y="40239"/>
                  </a:lnTo>
                  <a:lnTo>
                    <a:pt x="4257" y="42169"/>
                  </a:lnTo>
                  <a:lnTo>
                    <a:pt x="3511" y="43091"/>
                  </a:lnTo>
                  <a:lnTo>
                    <a:pt x="1712" y="44188"/>
                  </a:lnTo>
                  <a:lnTo>
                    <a:pt x="1668" y="44232"/>
                  </a:lnTo>
                  <a:lnTo>
                    <a:pt x="922" y="44890"/>
                  </a:lnTo>
                  <a:lnTo>
                    <a:pt x="878" y="44934"/>
                  </a:lnTo>
                  <a:lnTo>
                    <a:pt x="45" y="46119"/>
                  </a:lnTo>
                  <a:lnTo>
                    <a:pt x="1" y="46162"/>
                  </a:lnTo>
                  <a:lnTo>
                    <a:pt x="1" y="46250"/>
                  </a:lnTo>
                  <a:lnTo>
                    <a:pt x="45" y="46294"/>
                  </a:lnTo>
                  <a:lnTo>
                    <a:pt x="88" y="46338"/>
                  </a:lnTo>
                  <a:lnTo>
                    <a:pt x="176" y="46382"/>
                  </a:lnTo>
                  <a:lnTo>
                    <a:pt x="264" y="46382"/>
                  </a:lnTo>
                  <a:lnTo>
                    <a:pt x="308" y="46294"/>
                  </a:lnTo>
                  <a:lnTo>
                    <a:pt x="1185" y="45153"/>
                  </a:lnTo>
                  <a:lnTo>
                    <a:pt x="1888" y="44495"/>
                  </a:lnTo>
                  <a:lnTo>
                    <a:pt x="3687" y="43398"/>
                  </a:lnTo>
                  <a:lnTo>
                    <a:pt x="3731" y="43354"/>
                  </a:lnTo>
                  <a:lnTo>
                    <a:pt x="4520" y="42389"/>
                  </a:lnTo>
                  <a:lnTo>
                    <a:pt x="4564" y="42345"/>
                  </a:lnTo>
                  <a:lnTo>
                    <a:pt x="5486" y="40414"/>
                  </a:lnTo>
                  <a:lnTo>
                    <a:pt x="6407" y="38966"/>
                  </a:lnTo>
                  <a:lnTo>
                    <a:pt x="8119" y="36728"/>
                  </a:lnTo>
                  <a:lnTo>
                    <a:pt x="8162" y="36684"/>
                  </a:lnTo>
                  <a:lnTo>
                    <a:pt x="8426" y="35719"/>
                  </a:lnTo>
                  <a:lnTo>
                    <a:pt x="8470" y="35675"/>
                  </a:lnTo>
                  <a:lnTo>
                    <a:pt x="8470" y="34754"/>
                  </a:lnTo>
                  <a:lnTo>
                    <a:pt x="8426" y="34622"/>
                  </a:lnTo>
                  <a:lnTo>
                    <a:pt x="8075" y="34008"/>
                  </a:lnTo>
                  <a:lnTo>
                    <a:pt x="8206" y="32252"/>
                  </a:lnTo>
                  <a:lnTo>
                    <a:pt x="8426" y="29532"/>
                  </a:lnTo>
                  <a:lnTo>
                    <a:pt x="8733" y="28259"/>
                  </a:lnTo>
                  <a:lnTo>
                    <a:pt x="9654" y="26460"/>
                  </a:lnTo>
                  <a:lnTo>
                    <a:pt x="11278" y="23432"/>
                  </a:lnTo>
                  <a:lnTo>
                    <a:pt x="12507" y="21458"/>
                  </a:lnTo>
                  <a:lnTo>
                    <a:pt x="13779" y="19483"/>
                  </a:lnTo>
                  <a:lnTo>
                    <a:pt x="15973" y="16894"/>
                  </a:lnTo>
                  <a:lnTo>
                    <a:pt x="17421" y="15841"/>
                  </a:lnTo>
                  <a:lnTo>
                    <a:pt x="17421" y="15797"/>
                  </a:lnTo>
                  <a:lnTo>
                    <a:pt x="18518" y="14481"/>
                  </a:lnTo>
                  <a:lnTo>
                    <a:pt x="20405" y="11980"/>
                  </a:lnTo>
                  <a:lnTo>
                    <a:pt x="21151" y="11190"/>
                  </a:lnTo>
                  <a:lnTo>
                    <a:pt x="24091" y="9435"/>
                  </a:lnTo>
                  <a:lnTo>
                    <a:pt x="26110" y="7679"/>
                  </a:lnTo>
                  <a:lnTo>
                    <a:pt x="28611" y="5222"/>
                  </a:lnTo>
                  <a:lnTo>
                    <a:pt x="30717" y="2897"/>
                  </a:lnTo>
                  <a:lnTo>
                    <a:pt x="31726" y="2063"/>
                  </a:lnTo>
                  <a:lnTo>
                    <a:pt x="34666" y="351"/>
                  </a:lnTo>
                  <a:lnTo>
                    <a:pt x="34710" y="308"/>
                  </a:lnTo>
                  <a:lnTo>
                    <a:pt x="34754" y="220"/>
                  </a:lnTo>
                  <a:lnTo>
                    <a:pt x="34754" y="176"/>
                  </a:lnTo>
                  <a:lnTo>
                    <a:pt x="34754" y="88"/>
                  </a:lnTo>
                  <a:lnTo>
                    <a:pt x="34710" y="44"/>
                  </a:lnTo>
                  <a:lnTo>
                    <a:pt x="3462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6" name="Google Shape;5516;p168"/>
            <p:cNvSpPr/>
            <p:nvPr/>
          </p:nvSpPr>
          <p:spPr>
            <a:xfrm>
              <a:off x="5251475" y="3288075"/>
              <a:ext cx="853500" cy="1173800"/>
            </a:xfrm>
            <a:custGeom>
              <a:avLst/>
              <a:gdLst/>
              <a:ahLst/>
              <a:cxnLst/>
              <a:rect l="l" t="t" r="r" b="b"/>
              <a:pathLst>
                <a:path w="34140" h="46952" extrusionOk="0">
                  <a:moveTo>
                    <a:pt x="33876" y="0"/>
                  </a:moveTo>
                  <a:lnTo>
                    <a:pt x="31462" y="1448"/>
                  </a:lnTo>
                  <a:lnTo>
                    <a:pt x="30453" y="2150"/>
                  </a:lnTo>
                  <a:lnTo>
                    <a:pt x="30409" y="2194"/>
                  </a:lnTo>
                  <a:lnTo>
                    <a:pt x="28478" y="4300"/>
                  </a:lnTo>
                  <a:lnTo>
                    <a:pt x="26460" y="6275"/>
                  </a:lnTo>
                  <a:lnTo>
                    <a:pt x="24836" y="7679"/>
                  </a:lnTo>
                  <a:lnTo>
                    <a:pt x="22774" y="9127"/>
                  </a:lnTo>
                  <a:lnTo>
                    <a:pt x="20931" y="10531"/>
                  </a:lnTo>
                  <a:lnTo>
                    <a:pt x="19658" y="11365"/>
                  </a:lnTo>
                  <a:lnTo>
                    <a:pt x="19615" y="11409"/>
                  </a:lnTo>
                  <a:lnTo>
                    <a:pt x="18649" y="12462"/>
                  </a:lnTo>
                  <a:lnTo>
                    <a:pt x="18649" y="12506"/>
                  </a:lnTo>
                  <a:lnTo>
                    <a:pt x="17157" y="14481"/>
                  </a:lnTo>
                  <a:lnTo>
                    <a:pt x="16543" y="15095"/>
                  </a:lnTo>
                  <a:lnTo>
                    <a:pt x="15534" y="15797"/>
                  </a:lnTo>
                  <a:lnTo>
                    <a:pt x="15490" y="15841"/>
                  </a:lnTo>
                  <a:lnTo>
                    <a:pt x="13954" y="17728"/>
                  </a:lnTo>
                  <a:lnTo>
                    <a:pt x="12111" y="20141"/>
                  </a:lnTo>
                  <a:lnTo>
                    <a:pt x="10707" y="22203"/>
                  </a:lnTo>
                  <a:lnTo>
                    <a:pt x="8381" y="26372"/>
                  </a:lnTo>
                  <a:lnTo>
                    <a:pt x="7591" y="27864"/>
                  </a:lnTo>
                  <a:lnTo>
                    <a:pt x="7372" y="28610"/>
                  </a:lnTo>
                  <a:lnTo>
                    <a:pt x="7372" y="28654"/>
                  </a:lnTo>
                  <a:lnTo>
                    <a:pt x="6802" y="34007"/>
                  </a:lnTo>
                  <a:lnTo>
                    <a:pt x="6582" y="36596"/>
                  </a:lnTo>
                  <a:lnTo>
                    <a:pt x="6363" y="38044"/>
                  </a:lnTo>
                  <a:lnTo>
                    <a:pt x="5485" y="39668"/>
                  </a:lnTo>
                  <a:lnTo>
                    <a:pt x="4300" y="41774"/>
                  </a:lnTo>
                  <a:lnTo>
                    <a:pt x="3467" y="43003"/>
                  </a:lnTo>
                  <a:lnTo>
                    <a:pt x="2019" y="44144"/>
                  </a:lnTo>
                  <a:lnTo>
                    <a:pt x="1975" y="44144"/>
                  </a:lnTo>
                  <a:lnTo>
                    <a:pt x="44" y="46645"/>
                  </a:lnTo>
                  <a:lnTo>
                    <a:pt x="0" y="46733"/>
                  </a:lnTo>
                  <a:lnTo>
                    <a:pt x="0" y="46776"/>
                  </a:lnTo>
                  <a:lnTo>
                    <a:pt x="44" y="46864"/>
                  </a:lnTo>
                  <a:lnTo>
                    <a:pt x="88" y="46908"/>
                  </a:lnTo>
                  <a:lnTo>
                    <a:pt x="176" y="46952"/>
                  </a:lnTo>
                  <a:lnTo>
                    <a:pt x="263" y="46908"/>
                  </a:lnTo>
                  <a:lnTo>
                    <a:pt x="307" y="46864"/>
                  </a:lnTo>
                  <a:lnTo>
                    <a:pt x="2238" y="44407"/>
                  </a:lnTo>
                  <a:lnTo>
                    <a:pt x="3686" y="43266"/>
                  </a:lnTo>
                  <a:lnTo>
                    <a:pt x="3730" y="43222"/>
                  </a:lnTo>
                  <a:lnTo>
                    <a:pt x="4607" y="41950"/>
                  </a:lnTo>
                  <a:lnTo>
                    <a:pt x="5792" y="39799"/>
                  </a:lnTo>
                  <a:lnTo>
                    <a:pt x="6714" y="38176"/>
                  </a:lnTo>
                  <a:lnTo>
                    <a:pt x="6714" y="38132"/>
                  </a:lnTo>
                  <a:lnTo>
                    <a:pt x="6933" y="36640"/>
                  </a:lnTo>
                  <a:lnTo>
                    <a:pt x="7153" y="34007"/>
                  </a:lnTo>
                  <a:lnTo>
                    <a:pt x="7723" y="28698"/>
                  </a:lnTo>
                  <a:lnTo>
                    <a:pt x="7942" y="27996"/>
                  </a:lnTo>
                  <a:lnTo>
                    <a:pt x="8688" y="26548"/>
                  </a:lnTo>
                  <a:lnTo>
                    <a:pt x="11014" y="22423"/>
                  </a:lnTo>
                  <a:lnTo>
                    <a:pt x="12418" y="20361"/>
                  </a:lnTo>
                  <a:lnTo>
                    <a:pt x="14217" y="17947"/>
                  </a:lnTo>
                  <a:lnTo>
                    <a:pt x="15753" y="16060"/>
                  </a:lnTo>
                  <a:lnTo>
                    <a:pt x="16762" y="15358"/>
                  </a:lnTo>
                  <a:lnTo>
                    <a:pt x="16806" y="15358"/>
                  </a:lnTo>
                  <a:lnTo>
                    <a:pt x="17421" y="14744"/>
                  </a:lnTo>
                  <a:lnTo>
                    <a:pt x="17464" y="14700"/>
                  </a:lnTo>
                  <a:lnTo>
                    <a:pt x="18913" y="12725"/>
                  </a:lnTo>
                  <a:lnTo>
                    <a:pt x="19878" y="11672"/>
                  </a:lnTo>
                  <a:lnTo>
                    <a:pt x="21150" y="10838"/>
                  </a:lnTo>
                  <a:lnTo>
                    <a:pt x="22993" y="9390"/>
                  </a:lnTo>
                  <a:lnTo>
                    <a:pt x="25056" y="7986"/>
                  </a:lnTo>
                  <a:lnTo>
                    <a:pt x="25056" y="7942"/>
                  </a:lnTo>
                  <a:lnTo>
                    <a:pt x="26679" y="6538"/>
                  </a:lnTo>
                  <a:lnTo>
                    <a:pt x="28698" y="4564"/>
                  </a:lnTo>
                  <a:lnTo>
                    <a:pt x="30629" y="2457"/>
                  </a:lnTo>
                  <a:lnTo>
                    <a:pt x="31682" y="1755"/>
                  </a:lnTo>
                  <a:lnTo>
                    <a:pt x="34051" y="307"/>
                  </a:lnTo>
                  <a:lnTo>
                    <a:pt x="34095" y="263"/>
                  </a:lnTo>
                  <a:lnTo>
                    <a:pt x="34139" y="176"/>
                  </a:lnTo>
                  <a:lnTo>
                    <a:pt x="34139" y="132"/>
                  </a:lnTo>
                  <a:lnTo>
                    <a:pt x="34139" y="44"/>
                  </a:lnTo>
                  <a:lnTo>
                    <a:pt x="3405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7" name="Google Shape;5517;p168"/>
            <p:cNvSpPr/>
            <p:nvPr/>
          </p:nvSpPr>
          <p:spPr>
            <a:xfrm>
              <a:off x="5242675" y="3261725"/>
              <a:ext cx="833775" cy="1184800"/>
            </a:xfrm>
            <a:custGeom>
              <a:avLst/>
              <a:gdLst/>
              <a:ahLst/>
              <a:cxnLst/>
              <a:rect l="l" t="t" r="r" b="b"/>
              <a:pathLst>
                <a:path w="33351" h="47392" extrusionOk="0">
                  <a:moveTo>
                    <a:pt x="33175" y="1"/>
                  </a:moveTo>
                  <a:lnTo>
                    <a:pt x="33087" y="45"/>
                  </a:lnTo>
                  <a:lnTo>
                    <a:pt x="31244" y="1230"/>
                  </a:lnTo>
                  <a:lnTo>
                    <a:pt x="30147" y="1888"/>
                  </a:lnTo>
                  <a:lnTo>
                    <a:pt x="30103" y="1932"/>
                  </a:lnTo>
                  <a:lnTo>
                    <a:pt x="26900" y="5179"/>
                  </a:lnTo>
                  <a:lnTo>
                    <a:pt x="22775" y="8426"/>
                  </a:lnTo>
                  <a:lnTo>
                    <a:pt x="19703" y="10839"/>
                  </a:lnTo>
                  <a:lnTo>
                    <a:pt x="18255" y="11936"/>
                  </a:lnTo>
                  <a:lnTo>
                    <a:pt x="18211" y="11936"/>
                  </a:lnTo>
                  <a:lnTo>
                    <a:pt x="16632" y="13999"/>
                  </a:lnTo>
                  <a:lnTo>
                    <a:pt x="15666" y="14745"/>
                  </a:lnTo>
                  <a:lnTo>
                    <a:pt x="15622" y="14789"/>
                  </a:lnTo>
                  <a:lnTo>
                    <a:pt x="11936" y="19396"/>
                  </a:lnTo>
                  <a:lnTo>
                    <a:pt x="10664" y="21107"/>
                  </a:lnTo>
                  <a:lnTo>
                    <a:pt x="9084" y="23257"/>
                  </a:lnTo>
                  <a:lnTo>
                    <a:pt x="9084" y="23301"/>
                  </a:lnTo>
                  <a:lnTo>
                    <a:pt x="7680" y="25803"/>
                  </a:lnTo>
                  <a:lnTo>
                    <a:pt x="6671" y="27733"/>
                  </a:lnTo>
                  <a:lnTo>
                    <a:pt x="6627" y="27777"/>
                  </a:lnTo>
                  <a:lnTo>
                    <a:pt x="6056" y="32077"/>
                  </a:lnTo>
                  <a:lnTo>
                    <a:pt x="4784" y="40108"/>
                  </a:lnTo>
                  <a:lnTo>
                    <a:pt x="4345" y="41205"/>
                  </a:lnTo>
                  <a:lnTo>
                    <a:pt x="3248" y="43135"/>
                  </a:lnTo>
                  <a:lnTo>
                    <a:pt x="2195" y="44188"/>
                  </a:lnTo>
                  <a:lnTo>
                    <a:pt x="2151" y="44188"/>
                  </a:lnTo>
                  <a:lnTo>
                    <a:pt x="835" y="45987"/>
                  </a:lnTo>
                  <a:lnTo>
                    <a:pt x="1" y="47128"/>
                  </a:lnTo>
                  <a:lnTo>
                    <a:pt x="1" y="47172"/>
                  </a:lnTo>
                  <a:lnTo>
                    <a:pt x="1" y="47260"/>
                  </a:lnTo>
                  <a:lnTo>
                    <a:pt x="1" y="47304"/>
                  </a:lnTo>
                  <a:lnTo>
                    <a:pt x="45" y="47348"/>
                  </a:lnTo>
                  <a:lnTo>
                    <a:pt x="176" y="47392"/>
                  </a:lnTo>
                  <a:lnTo>
                    <a:pt x="220" y="47392"/>
                  </a:lnTo>
                  <a:lnTo>
                    <a:pt x="308" y="47304"/>
                  </a:lnTo>
                  <a:lnTo>
                    <a:pt x="1142" y="46207"/>
                  </a:lnTo>
                  <a:lnTo>
                    <a:pt x="2458" y="44408"/>
                  </a:lnTo>
                  <a:lnTo>
                    <a:pt x="3511" y="43355"/>
                  </a:lnTo>
                  <a:lnTo>
                    <a:pt x="3511" y="43311"/>
                  </a:lnTo>
                  <a:lnTo>
                    <a:pt x="4652" y="41380"/>
                  </a:lnTo>
                  <a:lnTo>
                    <a:pt x="4696" y="41336"/>
                  </a:lnTo>
                  <a:lnTo>
                    <a:pt x="5135" y="40239"/>
                  </a:lnTo>
                  <a:lnTo>
                    <a:pt x="5135" y="40195"/>
                  </a:lnTo>
                  <a:lnTo>
                    <a:pt x="6408" y="32121"/>
                  </a:lnTo>
                  <a:lnTo>
                    <a:pt x="6978" y="27865"/>
                  </a:lnTo>
                  <a:lnTo>
                    <a:pt x="7987" y="25934"/>
                  </a:lnTo>
                  <a:lnTo>
                    <a:pt x="9391" y="23477"/>
                  </a:lnTo>
                  <a:lnTo>
                    <a:pt x="10927" y="21327"/>
                  </a:lnTo>
                  <a:lnTo>
                    <a:pt x="12200" y="19615"/>
                  </a:lnTo>
                  <a:lnTo>
                    <a:pt x="15886" y="15008"/>
                  </a:lnTo>
                  <a:lnTo>
                    <a:pt x="16851" y="14262"/>
                  </a:lnTo>
                  <a:lnTo>
                    <a:pt x="16895" y="14218"/>
                  </a:lnTo>
                  <a:lnTo>
                    <a:pt x="18475" y="12200"/>
                  </a:lnTo>
                  <a:lnTo>
                    <a:pt x="19923" y="11103"/>
                  </a:lnTo>
                  <a:lnTo>
                    <a:pt x="22994" y="8689"/>
                  </a:lnTo>
                  <a:lnTo>
                    <a:pt x="27119" y="5442"/>
                  </a:lnTo>
                  <a:lnTo>
                    <a:pt x="27163" y="5442"/>
                  </a:lnTo>
                  <a:lnTo>
                    <a:pt x="30366" y="2195"/>
                  </a:lnTo>
                  <a:lnTo>
                    <a:pt x="31419" y="1537"/>
                  </a:lnTo>
                  <a:lnTo>
                    <a:pt x="33306" y="352"/>
                  </a:lnTo>
                  <a:lnTo>
                    <a:pt x="33350" y="308"/>
                  </a:lnTo>
                  <a:lnTo>
                    <a:pt x="33350" y="220"/>
                  </a:lnTo>
                  <a:lnTo>
                    <a:pt x="33350" y="176"/>
                  </a:lnTo>
                  <a:lnTo>
                    <a:pt x="33350" y="89"/>
                  </a:lnTo>
                  <a:lnTo>
                    <a:pt x="33306" y="45"/>
                  </a:lnTo>
                  <a:lnTo>
                    <a:pt x="3321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8" name="Google Shape;5518;p168"/>
            <p:cNvSpPr/>
            <p:nvPr/>
          </p:nvSpPr>
          <p:spPr>
            <a:xfrm>
              <a:off x="5230625" y="3236500"/>
              <a:ext cx="817300" cy="1199050"/>
            </a:xfrm>
            <a:custGeom>
              <a:avLst/>
              <a:gdLst/>
              <a:ahLst/>
              <a:cxnLst/>
              <a:rect l="l" t="t" r="r" b="b"/>
              <a:pathLst>
                <a:path w="32692" h="47962" extrusionOk="0">
                  <a:moveTo>
                    <a:pt x="32428" y="1"/>
                  </a:moveTo>
                  <a:lnTo>
                    <a:pt x="30146" y="1536"/>
                  </a:lnTo>
                  <a:lnTo>
                    <a:pt x="30102" y="1580"/>
                  </a:lnTo>
                  <a:lnTo>
                    <a:pt x="27513" y="4038"/>
                  </a:lnTo>
                  <a:lnTo>
                    <a:pt x="22906" y="7724"/>
                  </a:lnTo>
                  <a:lnTo>
                    <a:pt x="20624" y="9523"/>
                  </a:lnTo>
                  <a:lnTo>
                    <a:pt x="18693" y="11102"/>
                  </a:lnTo>
                  <a:lnTo>
                    <a:pt x="17070" y="12287"/>
                  </a:lnTo>
                  <a:lnTo>
                    <a:pt x="17070" y="12331"/>
                  </a:lnTo>
                  <a:lnTo>
                    <a:pt x="16280" y="13253"/>
                  </a:lnTo>
                  <a:lnTo>
                    <a:pt x="15622" y="13867"/>
                  </a:lnTo>
                  <a:lnTo>
                    <a:pt x="15578" y="13911"/>
                  </a:lnTo>
                  <a:lnTo>
                    <a:pt x="12770" y="17509"/>
                  </a:lnTo>
                  <a:lnTo>
                    <a:pt x="10927" y="19878"/>
                  </a:lnTo>
                  <a:lnTo>
                    <a:pt x="7592" y="24310"/>
                  </a:lnTo>
                  <a:lnTo>
                    <a:pt x="5880" y="27514"/>
                  </a:lnTo>
                  <a:lnTo>
                    <a:pt x="5836" y="27558"/>
                  </a:lnTo>
                  <a:lnTo>
                    <a:pt x="5178" y="32121"/>
                  </a:lnTo>
                  <a:lnTo>
                    <a:pt x="4652" y="35851"/>
                  </a:lnTo>
                  <a:lnTo>
                    <a:pt x="4125" y="39274"/>
                  </a:lnTo>
                  <a:lnTo>
                    <a:pt x="3598" y="41731"/>
                  </a:lnTo>
                  <a:lnTo>
                    <a:pt x="3116" y="43091"/>
                  </a:lnTo>
                  <a:lnTo>
                    <a:pt x="527" y="47040"/>
                  </a:lnTo>
                  <a:lnTo>
                    <a:pt x="44" y="47699"/>
                  </a:lnTo>
                  <a:lnTo>
                    <a:pt x="0" y="47786"/>
                  </a:lnTo>
                  <a:lnTo>
                    <a:pt x="0" y="47830"/>
                  </a:lnTo>
                  <a:lnTo>
                    <a:pt x="44" y="47918"/>
                  </a:lnTo>
                  <a:lnTo>
                    <a:pt x="88" y="47962"/>
                  </a:lnTo>
                  <a:lnTo>
                    <a:pt x="264" y="47962"/>
                  </a:lnTo>
                  <a:lnTo>
                    <a:pt x="351" y="47918"/>
                  </a:lnTo>
                  <a:lnTo>
                    <a:pt x="790" y="47260"/>
                  </a:lnTo>
                  <a:lnTo>
                    <a:pt x="3423" y="43267"/>
                  </a:lnTo>
                  <a:lnTo>
                    <a:pt x="3467" y="43223"/>
                  </a:lnTo>
                  <a:lnTo>
                    <a:pt x="3906" y="41862"/>
                  </a:lnTo>
                  <a:lnTo>
                    <a:pt x="3950" y="41819"/>
                  </a:lnTo>
                  <a:lnTo>
                    <a:pt x="4476" y="39317"/>
                  </a:lnTo>
                  <a:lnTo>
                    <a:pt x="4959" y="35895"/>
                  </a:lnTo>
                  <a:lnTo>
                    <a:pt x="5529" y="32165"/>
                  </a:lnTo>
                  <a:lnTo>
                    <a:pt x="6187" y="27645"/>
                  </a:lnTo>
                  <a:lnTo>
                    <a:pt x="7899" y="24486"/>
                  </a:lnTo>
                  <a:lnTo>
                    <a:pt x="11190" y="20098"/>
                  </a:lnTo>
                  <a:lnTo>
                    <a:pt x="13033" y="17728"/>
                  </a:lnTo>
                  <a:lnTo>
                    <a:pt x="15841" y="14130"/>
                  </a:lnTo>
                  <a:lnTo>
                    <a:pt x="16543" y="13516"/>
                  </a:lnTo>
                  <a:lnTo>
                    <a:pt x="16543" y="13472"/>
                  </a:lnTo>
                  <a:lnTo>
                    <a:pt x="17289" y="12594"/>
                  </a:lnTo>
                  <a:lnTo>
                    <a:pt x="18913" y="11366"/>
                  </a:lnTo>
                  <a:lnTo>
                    <a:pt x="20844" y="9786"/>
                  </a:lnTo>
                  <a:lnTo>
                    <a:pt x="23125" y="7987"/>
                  </a:lnTo>
                  <a:lnTo>
                    <a:pt x="27733" y="4301"/>
                  </a:lnTo>
                  <a:lnTo>
                    <a:pt x="30322" y="1844"/>
                  </a:lnTo>
                  <a:lnTo>
                    <a:pt x="32604" y="308"/>
                  </a:lnTo>
                  <a:lnTo>
                    <a:pt x="32647" y="264"/>
                  </a:lnTo>
                  <a:lnTo>
                    <a:pt x="32691" y="220"/>
                  </a:lnTo>
                  <a:lnTo>
                    <a:pt x="32691" y="132"/>
                  </a:lnTo>
                  <a:lnTo>
                    <a:pt x="32647" y="88"/>
                  </a:lnTo>
                  <a:lnTo>
                    <a:pt x="3260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9" name="Google Shape;5519;p168"/>
            <p:cNvSpPr/>
            <p:nvPr/>
          </p:nvSpPr>
          <p:spPr>
            <a:xfrm>
              <a:off x="5136275" y="3184950"/>
              <a:ext cx="854600" cy="1805700"/>
            </a:xfrm>
            <a:custGeom>
              <a:avLst/>
              <a:gdLst/>
              <a:ahLst/>
              <a:cxnLst/>
              <a:rect l="l" t="t" r="r" b="b"/>
              <a:pathLst>
                <a:path w="34184" h="72228" extrusionOk="0">
                  <a:moveTo>
                    <a:pt x="34052" y="0"/>
                  </a:moveTo>
                  <a:lnTo>
                    <a:pt x="33964" y="44"/>
                  </a:lnTo>
                  <a:lnTo>
                    <a:pt x="33920" y="44"/>
                  </a:lnTo>
                  <a:lnTo>
                    <a:pt x="30015" y="3072"/>
                  </a:lnTo>
                  <a:lnTo>
                    <a:pt x="25978" y="6319"/>
                  </a:lnTo>
                  <a:lnTo>
                    <a:pt x="23257" y="8513"/>
                  </a:lnTo>
                  <a:lnTo>
                    <a:pt x="20975" y="10400"/>
                  </a:lnTo>
                  <a:lnTo>
                    <a:pt x="19659" y="11453"/>
                  </a:lnTo>
                  <a:lnTo>
                    <a:pt x="16675" y="13340"/>
                  </a:lnTo>
                  <a:lnTo>
                    <a:pt x="16675" y="13384"/>
                  </a:lnTo>
                  <a:lnTo>
                    <a:pt x="15534" y="14656"/>
                  </a:lnTo>
                  <a:lnTo>
                    <a:pt x="14657" y="15885"/>
                  </a:lnTo>
                  <a:lnTo>
                    <a:pt x="13779" y="17114"/>
                  </a:lnTo>
                  <a:lnTo>
                    <a:pt x="12199" y="19615"/>
                  </a:lnTo>
                  <a:lnTo>
                    <a:pt x="10488" y="22248"/>
                  </a:lnTo>
                  <a:lnTo>
                    <a:pt x="9567" y="23564"/>
                  </a:lnTo>
                  <a:lnTo>
                    <a:pt x="8601" y="24837"/>
                  </a:lnTo>
                  <a:lnTo>
                    <a:pt x="7197" y="26811"/>
                  </a:lnTo>
                  <a:lnTo>
                    <a:pt x="7197" y="26899"/>
                  </a:lnTo>
                  <a:lnTo>
                    <a:pt x="6802" y="29005"/>
                  </a:lnTo>
                  <a:lnTo>
                    <a:pt x="6188" y="33876"/>
                  </a:lnTo>
                  <a:lnTo>
                    <a:pt x="5705" y="37386"/>
                  </a:lnTo>
                  <a:lnTo>
                    <a:pt x="5266" y="40502"/>
                  </a:lnTo>
                  <a:lnTo>
                    <a:pt x="4564" y="43793"/>
                  </a:lnTo>
                  <a:lnTo>
                    <a:pt x="3730" y="47479"/>
                  </a:lnTo>
                  <a:lnTo>
                    <a:pt x="1624" y="50814"/>
                  </a:lnTo>
                  <a:lnTo>
                    <a:pt x="878" y="52262"/>
                  </a:lnTo>
                  <a:lnTo>
                    <a:pt x="834" y="52350"/>
                  </a:lnTo>
                  <a:lnTo>
                    <a:pt x="527" y="54807"/>
                  </a:lnTo>
                  <a:lnTo>
                    <a:pt x="264" y="57527"/>
                  </a:lnTo>
                  <a:lnTo>
                    <a:pt x="1" y="59458"/>
                  </a:lnTo>
                  <a:lnTo>
                    <a:pt x="1" y="59502"/>
                  </a:lnTo>
                  <a:lnTo>
                    <a:pt x="1" y="59590"/>
                  </a:lnTo>
                  <a:lnTo>
                    <a:pt x="2414" y="62837"/>
                  </a:lnTo>
                  <a:lnTo>
                    <a:pt x="3774" y="64943"/>
                  </a:lnTo>
                  <a:lnTo>
                    <a:pt x="4608" y="66216"/>
                  </a:lnTo>
                  <a:lnTo>
                    <a:pt x="6275" y="68190"/>
                  </a:lnTo>
                  <a:lnTo>
                    <a:pt x="9391" y="71701"/>
                  </a:lnTo>
                  <a:lnTo>
                    <a:pt x="9435" y="71701"/>
                  </a:lnTo>
                  <a:lnTo>
                    <a:pt x="10093" y="72183"/>
                  </a:lnTo>
                  <a:lnTo>
                    <a:pt x="10181" y="72227"/>
                  </a:lnTo>
                  <a:lnTo>
                    <a:pt x="10707" y="72227"/>
                  </a:lnTo>
                  <a:lnTo>
                    <a:pt x="10751" y="72183"/>
                  </a:lnTo>
                  <a:lnTo>
                    <a:pt x="10839" y="72140"/>
                  </a:lnTo>
                  <a:lnTo>
                    <a:pt x="11804" y="71043"/>
                  </a:lnTo>
                  <a:lnTo>
                    <a:pt x="11848" y="70955"/>
                  </a:lnTo>
                  <a:lnTo>
                    <a:pt x="11848" y="70911"/>
                  </a:lnTo>
                  <a:lnTo>
                    <a:pt x="11804" y="70823"/>
                  </a:lnTo>
                  <a:lnTo>
                    <a:pt x="11804" y="70779"/>
                  </a:lnTo>
                  <a:lnTo>
                    <a:pt x="11717" y="70735"/>
                  </a:lnTo>
                  <a:lnTo>
                    <a:pt x="11585" y="70735"/>
                  </a:lnTo>
                  <a:lnTo>
                    <a:pt x="11541" y="70779"/>
                  </a:lnTo>
                  <a:lnTo>
                    <a:pt x="10620" y="71876"/>
                  </a:lnTo>
                  <a:lnTo>
                    <a:pt x="10269" y="71876"/>
                  </a:lnTo>
                  <a:lnTo>
                    <a:pt x="9654" y="71437"/>
                  </a:lnTo>
                  <a:lnTo>
                    <a:pt x="6539" y="67971"/>
                  </a:lnTo>
                  <a:lnTo>
                    <a:pt x="4915" y="65996"/>
                  </a:lnTo>
                  <a:lnTo>
                    <a:pt x="4038" y="64768"/>
                  </a:lnTo>
                  <a:lnTo>
                    <a:pt x="2677" y="62618"/>
                  </a:lnTo>
                  <a:lnTo>
                    <a:pt x="352" y="59414"/>
                  </a:lnTo>
                  <a:lnTo>
                    <a:pt x="615" y="57571"/>
                  </a:lnTo>
                  <a:lnTo>
                    <a:pt x="878" y="54851"/>
                  </a:lnTo>
                  <a:lnTo>
                    <a:pt x="1185" y="52393"/>
                  </a:lnTo>
                  <a:lnTo>
                    <a:pt x="1931" y="50989"/>
                  </a:lnTo>
                  <a:lnTo>
                    <a:pt x="4038" y="47654"/>
                  </a:lnTo>
                  <a:lnTo>
                    <a:pt x="4038" y="47567"/>
                  </a:lnTo>
                  <a:lnTo>
                    <a:pt x="4915" y="43837"/>
                  </a:lnTo>
                  <a:lnTo>
                    <a:pt x="5617" y="40546"/>
                  </a:lnTo>
                  <a:lnTo>
                    <a:pt x="6056" y="37430"/>
                  </a:lnTo>
                  <a:lnTo>
                    <a:pt x="6495" y="33920"/>
                  </a:lnTo>
                  <a:lnTo>
                    <a:pt x="7109" y="29093"/>
                  </a:lnTo>
                  <a:lnTo>
                    <a:pt x="7504" y="26987"/>
                  </a:lnTo>
                  <a:lnTo>
                    <a:pt x="8908" y="25056"/>
                  </a:lnTo>
                  <a:lnTo>
                    <a:pt x="9830" y="23783"/>
                  </a:lnTo>
                  <a:lnTo>
                    <a:pt x="10751" y="22467"/>
                  </a:lnTo>
                  <a:lnTo>
                    <a:pt x="12463" y="19790"/>
                  </a:lnTo>
                  <a:lnTo>
                    <a:pt x="14086" y="17289"/>
                  </a:lnTo>
                  <a:lnTo>
                    <a:pt x="14920" y="16060"/>
                  </a:lnTo>
                  <a:lnTo>
                    <a:pt x="15798" y="14876"/>
                  </a:lnTo>
                  <a:lnTo>
                    <a:pt x="16895" y="13647"/>
                  </a:lnTo>
                  <a:lnTo>
                    <a:pt x="19835" y="11760"/>
                  </a:lnTo>
                  <a:lnTo>
                    <a:pt x="19878" y="11760"/>
                  </a:lnTo>
                  <a:lnTo>
                    <a:pt x="21195" y="10663"/>
                  </a:lnTo>
                  <a:lnTo>
                    <a:pt x="23477" y="8820"/>
                  </a:lnTo>
                  <a:lnTo>
                    <a:pt x="26241" y="6626"/>
                  </a:lnTo>
                  <a:lnTo>
                    <a:pt x="30234" y="3379"/>
                  </a:lnTo>
                  <a:lnTo>
                    <a:pt x="34140" y="351"/>
                  </a:lnTo>
                  <a:lnTo>
                    <a:pt x="34183" y="264"/>
                  </a:lnTo>
                  <a:lnTo>
                    <a:pt x="34183" y="220"/>
                  </a:lnTo>
                  <a:lnTo>
                    <a:pt x="34183" y="132"/>
                  </a:lnTo>
                  <a:lnTo>
                    <a:pt x="34183" y="88"/>
                  </a:lnTo>
                  <a:lnTo>
                    <a:pt x="34096" y="44"/>
                  </a:lnTo>
                  <a:lnTo>
                    <a:pt x="3405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0" name="Google Shape;5520;p168"/>
            <p:cNvSpPr/>
            <p:nvPr/>
          </p:nvSpPr>
          <p:spPr>
            <a:xfrm>
              <a:off x="5101175" y="3159725"/>
              <a:ext cx="862275" cy="1886875"/>
            </a:xfrm>
            <a:custGeom>
              <a:avLst/>
              <a:gdLst/>
              <a:ahLst/>
              <a:cxnLst/>
              <a:rect l="l" t="t" r="r" b="b"/>
              <a:pathLst>
                <a:path w="34491" h="75475" extrusionOk="0">
                  <a:moveTo>
                    <a:pt x="34271" y="0"/>
                  </a:moveTo>
                  <a:lnTo>
                    <a:pt x="34183" y="44"/>
                  </a:lnTo>
                  <a:lnTo>
                    <a:pt x="31287" y="2238"/>
                  </a:lnTo>
                  <a:lnTo>
                    <a:pt x="22555" y="9303"/>
                  </a:lnTo>
                  <a:lnTo>
                    <a:pt x="19834" y="11409"/>
                  </a:lnTo>
                  <a:lnTo>
                    <a:pt x="17509" y="12506"/>
                  </a:lnTo>
                  <a:lnTo>
                    <a:pt x="16938" y="12813"/>
                  </a:lnTo>
                  <a:lnTo>
                    <a:pt x="16456" y="13164"/>
                  </a:lnTo>
                  <a:lnTo>
                    <a:pt x="15929" y="13515"/>
                  </a:lnTo>
                  <a:lnTo>
                    <a:pt x="15446" y="13910"/>
                  </a:lnTo>
                  <a:lnTo>
                    <a:pt x="14964" y="14393"/>
                  </a:lnTo>
                  <a:lnTo>
                    <a:pt x="14481" y="14875"/>
                  </a:lnTo>
                  <a:lnTo>
                    <a:pt x="13559" y="15885"/>
                  </a:lnTo>
                  <a:lnTo>
                    <a:pt x="12726" y="17026"/>
                  </a:lnTo>
                  <a:lnTo>
                    <a:pt x="11892" y="18210"/>
                  </a:lnTo>
                  <a:lnTo>
                    <a:pt x="11058" y="19483"/>
                  </a:lnTo>
                  <a:lnTo>
                    <a:pt x="10268" y="20712"/>
                  </a:lnTo>
                  <a:lnTo>
                    <a:pt x="9479" y="21940"/>
                  </a:lnTo>
                  <a:lnTo>
                    <a:pt x="8733" y="23125"/>
                  </a:lnTo>
                  <a:lnTo>
                    <a:pt x="7943" y="24222"/>
                  </a:lnTo>
                  <a:lnTo>
                    <a:pt x="7197" y="25187"/>
                  </a:lnTo>
                  <a:lnTo>
                    <a:pt x="7153" y="25275"/>
                  </a:lnTo>
                  <a:lnTo>
                    <a:pt x="6846" y="26240"/>
                  </a:lnTo>
                  <a:lnTo>
                    <a:pt x="6846" y="26328"/>
                  </a:lnTo>
                  <a:lnTo>
                    <a:pt x="7021" y="27513"/>
                  </a:lnTo>
                  <a:lnTo>
                    <a:pt x="6319" y="33876"/>
                  </a:lnTo>
                  <a:lnTo>
                    <a:pt x="5836" y="37605"/>
                  </a:lnTo>
                  <a:lnTo>
                    <a:pt x="5398" y="40896"/>
                  </a:lnTo>
                  <a:lnTo>
                    <a:pt x="5047" y="43003"/>
                  </a:lnTo>
                  <a:lnTo>
                    <a:pt x="3950" y="47522"/>
                  </a:lnTo>
                  <a:lnTo>
                    <a:pt x="3423" y="49716"/>
                  </a:lnTo>
                  <a:lnTo>
                    <a:pt x="1756" y="52964"/>
                  </a:lnTo>
                  <a:lnTo>
                    <a:pt x="1712" y="53007"/>
                  </a:lnTo>
                  <a:lnTo>
                    <a:pt x="1229" y="56957"/>
                  </a:lnTo>
                  <a:lnTo>
                    <a:pt x="88" y="61345"/>
                  </a:lnTo>
                  <a:lnTo>
                    <a:pt x="0" y="62398"/>
                  </a:lnTo>
                  <a:lnTo>
                    <a:pt x="44" y="62529"/>
                  </a:lnTo>
                  <a:lnTo>
                    <a:pt x="1843" y="64811"/>
                  </a:lnTo>
                  <a:lnTo>
                    <a:pt x="4739" y="68146"/>
                  </a:lnTo>
                  <a:lnTo>
                    <a:pt x="6144" y="69814"/>
                  </a:lnTo>
                  <a:lnTo>
                    <a:pt x="8250" y="72095"/>
                  </a:lnTo>
                  <a:lnTo>
                    <a:pt x="9830" y="74026"/>
                  </a:lnTo>
                  <a:lnTo>
                    <a:pt x="10927" y="75386"/>
                  </a:lnTo>
                  <a:lnTo>
                    <a:pt x="11014" y="75430"/>
                  </a:lnTo>
                  <a:lnTo>
                    <a:pt x="11058" y="75474"/>
                  </a:lnTo>
                  <a:lnTo>
                    <a:pt x="11146" y="75430"/>
                  </a:lnTo>
                  <a:lnTo>
                    <a:pt x="11365" y="75343"/>
                  </a:lnTo>
                  <a:lnTo>
                    <a:pt x="11453" y="75299"/>
                  </a:lnTo>
                  <a:lnTo>
                    <a:pt x="12462" y="73763"/>
                  </a:lnTo>
                  <a:lnTo>
                    <a:pt x="12506" y="73719"/>
                  </a:lnTo>
                  <a:lnTo>
                    <a:pt x="12506" y="73631"/>
                  </a:lnTo>
                  <a:lnTo>
                    <a:pt x="12462" y="73587"/>
                  </a:lnTo>
                  <a:lnTo>
                    <a:pt x="12419" y="73543"/>
                  </a:lnTo>
                  <a:lnTo>
                    <a:pt x="12375" y="73500"/>
                  </a:lnTo>
                  <a:lnTo>
                    <a:pt x="12287" y="73500"/>
                  </a:lnTo>
                  <a:lnTo>
                    <a:pt x="12243" y="73543"/>
                  </a:lnTo>
                  <a:lnTo>
                    <a:pt x="12199" y="73587"/>
                  </a:lnTo>
                  <a:lnTo>
                    <a:pt x="11190" y="75035"/>
                  </a:lnTo>
                  <a:lnTo>
                    <a:pt x="11146" y="75079"/>
                  </a:lnTo>
                  <a:lnTo>
                    <a:pt x="10093" y="73807"/>
                  </a:lnTo>
                  <a:lnTo>
                    <a:pt x="8513" y="71876"/>
                  </a:lnTo>
                  <a:lnTo>
                    <a:pt x="6407" y="69594"/>
                  </a:lnTo>
                  <a:lnTo>
                    <a:pt x="2151" y="64592"/>
                  </a:lnTo>
                  <a:lnTo>
                    <a:pt x="395" y="62354"/>
                  </a:lnTo>
                  <a:lnTo>
                    <a:pt x="439" y="61389"/>
                  </a:lnTo>
                  <a:lnTo>
                    <a:pt x="1580" y="57044"/>
                  </a:lnTo>
                  <a:lnTo>
                    <a:pt x="1580" y="57001"/>
                  </a:lnTo>
                  <a:lnTo>
                    <a:pt x="2063" y="53095"/>
                  </a:lnTo>
                  <a:lnTo>
                    <a:pt x="3774" y="49848"/>
                  </a:lnTo>
                  <a:lnTo>
                    <a:pt x="3774" y="49804"/>
                  </a:lnTo>
                  <a:lnTo>
                    <a:pt x="4301" y="47610"/>
                  </a:lnTo>
                  <a:lnTo>
                    <a:pt x="5398" y="43091"/>
                  </a:lnTo>
                  <a:lnTo>
                    <a:pt x="5749" y="40940"/>
                  </a:lnTo>
                  <a:lnTo>
                    <a:pt x="6188" y="37649"/>
                  </a:lnTo>
                  <a:lnTo>
                    <a:pt x="6670" y="33920"/>
                  </a:lnTo>
                  <a:lnTo>
                    <a:pt x="7372" y="27557"/>
                  </a:lnTo>
                  <a:lnTo>
                    <a:pt x="7372" y="27469"/>
                  </a:lnTo>
                  <a:lnTo>
                    <a:pt x="7197" y="26284"/>
                  </a:lnTo>
                  <a:lnTo>
                    <a:pt x="7460" y="25407"/>
                  </a:lnTo>
                  <a:lnTo>
                    <a:pt x="8250" y="24397"/>
                  </a:lnTo>
                  <a:lnTo>
                    <a:pt x="9040" y="23300"/>
                  </a:lnTo>
                  <a:lnTo>
                    <a:pt x="9786" y="22116"/>
                  </a:lnTo>
                  <a:lnTo>
                    <a:pt x="10576" y="20887"/>
                  </a:lnTo>
                  <a:lnTo>
                    <a:pt x="12155" y="18430"/>
                  </a:lnTo>
                  <a:lnTo>
                    <a:pt x="12989" y="17245"/>
                  </a:lnTo>
                  <a:lnTo>
                    <a:pt x="13823" y="16148"/>
                  </a:lnTo>
                  <a:lnTo>
                    <a:pt x="14700" y="15139"/>
                  </a:lnTo>
                  <a:lnTo>
                    <a:pt x="15183" y="14656"/>
                  </a:lnTo>
                  <a:lnTo>
                    <a:pt x="15622" y="14217"/>
                  </a:lnTo>
                  <a:lnTo>
                    <a:pt x="16105" y="13822"/>
                  </a:lnTo>
                  <a:lnTo>
                    <a:pt x="16631" y="13427"/>
                  </a:lnTo>
                  <a:lnTo>
                    <a:pt x="17114" y="13120"/>
                  </a:lnTo>
                  <a:lnTo>
                    <a:pt x="17640" y="12857"/>
                  </a:lnTo>
                  <a:lnTo>
                    <a:pt x="20010" y="11716"/>
                  </a:lnTo>
                  <a:lnTo>
                    <a:pt x="20054" y="11716"/>
                  </a:lnTo>
                  <a:lnTo>
                    <a:pt x="22774" y="9566"/>
                  </a:lnTo>
                  <a:lnTo>
                    <a:pt x="27865" y="5441"/>
                  </a:lnTo>
                  <a:lnTo>
                    <a:pt x="31507" y="2545"/>
                  </a:lnTo>
                  <a:lnTo>
                    <a:pt x="34403" y="307"/>
                  </a:lnTo>
                  <a:lnTo>
                    <a:pt x="34447" y="263"/>
                  </a:lnTo>
                  <a:lnTo>
                    <a:pt x="34490" y="219"/>
                  </a:lnTo>
                  <a:lnTo>
                    <a:pt x="34490" y="132"/>
                  </a:lnTo>
                  <a:lnTo>
                    <a:pt x="34447" y="88"/>
                  </a:lnTo>
                  <a:lnTo>
                    <a:pt x="34403" y="44"/>
                  </a:lnTo>
                  <a:lnTo>
                    <a:pt x="3431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1" name="Google Shape;5521;p168"/>
            <p:cNvSpPr/>
            <p:nvPr/>
          </p:nvSpPr>
          <p:spPr>
            <a:xfrm>
              <a:off x="5644200" y="4235875"/>
              <a:ext cx="110825" cy="70225"/>
            </a:xfrm>
            <a:custGeom>
              <a:avLst/>
              <a:gdLst/>
              <a:ahLst/>
              <a:cxnLst/>
              <a:rect l="l" t="t" r="r" b="b"/>
              <a:pathLst>
                <a:path w="4433" h="2809" extrusionOk="0">
                  <a:moveTo>
                    <a:pt x="3116" y="352"/>
                  </a:moveTo>
                  <a:lnTo>
                    <a:pt x="3555" y="571"/>
                  </a:lnTo>
                  <a:lnTo>
                    <a:pt x="4081" y="1361"/>
                  </a:lnTo>
                  <a:lnTo>
                    <a:pt x="4037" y="2107"/>
                  </a:lnTo>
                  <a:lnTo>
                    <a:pt x="3862" y="2326"/>
                  </a:lnTo>
                  <a:lnTo>
                    <a:pt x="3511" y="2458"/>
                  </a:lnTo>
                  <a:lnTo>
                    <a:pt x="2370" y="2414"/>
                  </a:lnTo>
                  <a:lnTo>
                    <a:pt x="746" y="1844"/>
                  </a:lnTo>
                  <a:lnTo>
                    <a:pt x="351" y="1493"/>
                  </a:lnTo>
                  <a:lnTo>
                    <a:pt x="351" y="1449"/>
                  </a:lnTo>
                  <a:lnTo>
                    <a:pt x="658" y="1229"/>
                  </a:lnTo>
                  <a:lnTo>
                    <a:pt x="2107" y="396"/>
                  </a:lnTo>
                  <a:lnTo>
                    <a:pt x="3116" y="352"/>
                  </a:lnTo>
                  <a:close/>
                  <a:moveTo>
                    <a:pt x="3160" y="1"/>
                  </a:moveTo>
                  <a:lnTo>
                    <a:pt x="2063" y="45"/>
                  </a:lnTo>
                  <a:lnTo>
                    <a:pt x="1975" y="88"/>
                  </a:lnTo>
                  <a:lnTo>
                    <a:pt x="483" y="922"/>
                  </a:lnTo>
                  <a:lnTo>
                    <a:pt x="439" y="922"/>
                  </a:lnTo>
                  <a:lnTo>
                    <a:pt x="88" y="1229"/>
                  </a:lnTo>
                  <a:lnTo>
                    <a:pt x="44" y="1273"/>
                  </a:lnTo>
                  <a:lnTo>
                    <a:pt x="0" y="1361"/>
                  </a:lnTo>
                  <a:lnTo>
                    <a:pt x="0" y="1536"/>
                  </a:lnTo>
                  <a:lnTo>
                    <a:pt x="88" y="1668"/>
                  </a:lnTo>
                  <a:lnTo>
                    <a:pt x="527" y="2151"/>
                  </a:lnTo>
                  <a:lnTo>
                    <a:pt x="615" y="2195"/>
                  </a:lnTo>
                  <a:lnTo>
                    <a:pt x="2282" y="2721"/>
                  </a:lnTo>
                  <a:lnTo>
                    <a:pt x="2326" y="2765"/>
                  </a:lnTo>
                  <a:lnTo>
                    <a:pt x="3555" y="2809"/>
                  </a:lnTo>
                  <a:lnTo>
                    <a:pt x="3598" y="2809"/>
                  </a:lnTo>
                  <a:lnTo>
                    <a:pt x="4037" y="2633"/>
                  </a:lnTo>
                  <a:lnTo>
                    <a:pt x="4081" y="2590"/>
                  </a:lnTo>
                  <a:lnTo>
                    <a:pt x="4344" y="2326"/>
                  </a:lnTo>
                  <a:lnTo>
                    <a:pt x="4388" y="2195"/>
                  </a:lnTo>
                  <a:lnTo>
                    <a:pt x="4432" y="1361"/>
                  </a:lnTo>
                  <a:lnTo>
                    <a:pt x="4388" y="1229"/>
                  </a:lnTo>
                  <a:lnTo>
                    <a:pt x="3818" y="352"/>
                  </a:lnTo>
                  <a:lnTo>
                    <a:pt x="3730" y="308"/>
                  </a:lnTo>
                  <a:lnTo>
                    <a:pt x="324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2" name="Google Shape;5522;p168"/>
            <p:cNvSpPr/>
            <p:nvPr/>
          </p:nvSpPr>
          <p:spPr>
            <a:xfrm>
              <a:off x="5600325" y="4217225"/>
              <a:ext cx="172250" cy="154700"/>
            </a:xfrm>
            <a:custGeom>
              <a:avLst/>
              <a:gdLst/>
              <a:ahLst/>
              <a:cxnLst/>
              <a:rect l="l" t="t" r="r" b="b"/>
              <a:pathLst>
                <a:path w="6890" h="6188" extrusionOk="0">
                  <a:moveTo>
                    <a:pt x="4915" y="352"/>
                  </a:moveTo>
                  <a:lnTo>
                    <a:pt x="5704" y="703"/>
                  </a:lnTo>
                  <a:lnTo>
                    <a:pt x="5924" y="922"/>
                  </a:lnTo>
                  <a:lnTo>
                    <a:pt x="6494" y="2590"/>
                  </a:lnTo>
                  <a:lnTo>
                    <a:pt x="6538" y="5793"/>
                  </a:lnTo>
                  <a:lnTo>
                    <a:pt x="6494" y="5837"/>
                  </a:lnTo>
                  <a:lnTo>
                    <a:pt x="6143" y="5837"/>
                  </a:lnTo>
                  <a:lnTo>
                    <a:pt x="4651" y="5486"/>
                  </a:lnTo>
                  <a:lnTo>
                    <a:pt x="2589" y="4740"/>
                  </a:lnTo>
                  <a:lnTo>
                    <a:pt x="878" y="3906"/>
                  </a:lnTo>
                  <a:lnTo>
                    <a:pt x="570" y="3599"/>
                  </a:lnTo>
                  <a:lnTo>
                    <a:pt x="351" y="2853"/>
                  </a:lnTo>
                  <a:lnTo>
                    <a:pt x="570" y="2414"/>
                  </a:lnTo>
                  <a:lnTo>
                    <a:pt x="965" y="1975"/>
                  </a:lnTo>
                  <a:lnTo>
                    <a:pt x="2677" y="1010"/>
                  </a:lnTo>
                  <a:lnTo>
                    <a:pt x="4125" y="396"/>
                  </a:lnTo>
                  <a:lnTo>
                    <a:pt x="4915" y="352"/>
                  </a:lnTo>
                  <a:close/>
                  <a:moveTo>
                    <a:pt x="4915" y="1"/>
                  </a:moveTo>
                  <a:lnTo>
                    <a:pt x="4081" y="45"/>
                  </a:lnTo>
                  <a:lnTo>
                    <a:pt x="3993" y="45"/>
                  </a:lnTo>
                  <a:lnTo>
                    <a:pt x="2501" y="703"/>
                  </a:lnTo>
                  <a:lnTo>
                    <a:pt x="746" y="1668"/>
                  </a:lnTo>
                  <a:lnTo>
                    <a:pt x="702" y="1712"/>
                  </a:lnTo>
                  <a:lnTo>
                    <a:pt x="263" y="2195"/>
                  </a:lnTo>
                  <a:lnTo>
                    <a:pt x="263" y="2239"/>
                  </a:lnTo>
                  <a:lnTo>
                    <a:pt x="0" y="2765"/>
                  </a:lnTo>
                  <a:lnTo>
                    <a:pt x="0" y="2853"/>
                  </a:lnTo>
                  <a:lnTo>
                    <a:pt x="219" y="3730"/>
                  </a:lnTo>
                  <a:lnTo>
                    <a:pt x="263" y="3818"/>
                  </a:lnTo>
                  <a:lnTo>
                    <a:pt x="658" y="4169"/>
                  </a:lnTo>
                  <a:lnTo>
                    <a:pt x="702" y="4213"/>
                  </a:lnTo>
                  <a:lnTo>
                    <a:pt x="2457" y="5047"/>
                  </a:lnTo>
                  <a:lnTo>
                    <a:pt x="4564" y="5793"/>
                  </a:lnTo>
                  <a:lnTo>
                    <a:pt x="6099" y="6188"/>
                  </a:lnTo>
                  <a:lnTo>
                    <a:pt x="6538" y="6188"/>
                  </a:lnTo>
                  <a:lnTo>
                    <a:pt x="6626" y="6144"/>
                  </a:lnTo>
                  <a:lnTo>
                    <a:pt x="6802" y="6012"/>
                  </a:lnTo>
                  <a:lnTo>
                    <a:pt x="6889" y="5968"/>
                  </a:lnTo>
                  <a:lnTo>
                    <a:pt x="6889" y="5881"/>
                  </a:lnTo>
                  <a:lnTo>
                    <a:pt x="6845" y="2546"/>
                  </a:lnTo>
                  <a:lnTo>
                    <a:pt x="6802" y="2502"/>
                  </a:lnTo>
                  <a:lnTo>
                    <a:pt x="6231" y="791"/>
                  </a:lnTo>
                  <a:lnTo>
                    <a:pt x="6231" y="747"/>
                  </a:lnTo>
                  <a:lnTo>
                    <a:pt x="5968" y="439"/>
                  </a:lnTo>
                  <a:lnTo>
                    <a:pt x="5880" y="396"/>
                  </a:lnTo>
                  <a:lnTo>
                    <a:pt x="500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3" name="Google Shape;5523;p168"/>
            <p:cNvSpPr/>
            <p:nvPr/>
          </p:nvSpPr>
          <p:spPr>
            <a:xfrm>
              <a:off x="5555325" y="4199675"/>
              <a:ext cx="240275" cy="216125"/>
            </a:xfrm>
            <a:custGeom>
              <a:avLst/>
              <a:gdLst/>
              <a:ahLst/>
              <a:cxnLst/>
              <a:rect l="l" t="t" r="r" b="b"/>
              <a:pathLst>
                <a:path w="9611" h="8645" extrusionOk="0">
                  <a:moveTo>
                    <a:pt x="6715" y="352"/>
                  </a:moveTo>
                  <a:lnTo>
                    <a:pt x="7856" y="747"/>
                  </a:lnTo>
                  <a:lnTo>
                    <a:pt x="8207" y="1010"/>
                  </a:lnTo>
                  <a:lnTo>
                    <a:pt x="8865" y="3072"/>
                  </a:lnTo>
                  <a:lnTo>
                    <a:pt x="9260" y="6495"/>
                  </a:lnTo>
                  <a:lnTo>
                    <a:pt x="8953" y="7636"/>
                  </a:lnTo>
                  <a:lnTo>
                    <a:pt x="8645" y="8294"/>
                  </a:lnTo>
                  <a:lnTo>
                    <a:pt x="7987" y="8206"/>
                  </a:lnTo>
                  <a:lnTo>
                    <a:pt x="1054" y="6495"/>
                  </a:lnTo>
                  <a:lnTo>
                    <a:pt x="484" y="6144"/>
                  </a:lnTo>
                  <a:lnTo>
                    <a:pt x="396" y="5968"/>
                  </a:lnTo>
                  <a:lnTo>
                    <a:pt x="1932" y="2677"/>
                  </a:lnTo>
                  <a:lnTo>
                    <a:pt x="2546" y="2063"/>
                  </a:lnTo>
                  <a:lnTo>
                    <a:pt x="4433" y="1010"/>
                  </a:lnTo>
                  <a:lnTo>
                    <a:pt x="5837" y="439"/>
                  </a:lnTo>
                  <a:lnTo>
                    <a:pt x="6715" y="352"/>
                  </a:lnTo>
                  <a:close/>
                  <a:moveTo>
                    <a:pt x="6715" y="1"/>
                  </a:moveTo>
                  <a:lnTo>
                    <a:pt x="5793" y="88"/>
                  </a:lnTo>
                  <a:lnTo>
                    <a:pt x="5749" y="88"/>
                  </a:lnTo>
                  <a:lnTo>
                    <a:pt x="4301" y="703"/>
                  </a:lnTo>
                  <a:lnTo>
                    <a:pt x="2370" y="1756"/>
                  </a:lnTo>
                  <a:lnTo>
                    <a:pt x="2327" y="1800"/>
                  </a:lnTo>
                  <a:lnTo>
                    <a:pt x="1668" y="2414"/>
                  </a:lnTo>
                  <a:lnTo>
                    <a:pt x="1625" y="2502"/>
                  </a:lnTo>
                  <a:lnTo>
                    <a:pt x="45" y="5881"/>
                  </a:lnTo>
                  <a:lnTo>
                    <a:pt x="1" y="5968"/>
                  </a:lnTo>
                  <a:lnTo>
                    <a:pt x="45" y="6056"/>
                  </a:lnTo>
                  <a:lnTo>
                    <a:pt x="176" y="6363"/>
                  </a:lnTo>
                  <a:lnTo>
                    <a:pt x="264" y="6451"/>
                  </a:lnTo>
                  <a:lnTo>
                    <a:pt x="922" y="6802"/>
                  </a:lnTo>
                  <a:lnTo>
                    <a:pt x="966" y="6802"/>
                  </a:lnTo>
                  <a:lnTo>
                    <a:pt x="5793" y="8031"/>
                  </a:lnTo>
                  <a:lnTo>
                    <a:pt x="7899" y="8557"/>
                  </a:lnTo>
                  <a:lnTo>
                    <a:pt x="7943" y="8557"/>
                  </a:lnTo>
                  <a:lnTo>
                    <a:pt x="8733" y="8645"/>
                  </a:lnTo>
                  <a:lnTo>
                    <a:pt x="8865" y="8601"/>
                  </a:lnTo>
                  <a:lnTo>
                    <a:pt x="8909" y="8557"/>
                  </a:lnTo>
                  <a:lnTo>
                    <a:pt x="9304" y="7767"/>
                  </a:lnTo>
                  <a:lnTo>
                    <a:pt x="9304" y="7724"/>
                  </a:lnTo>
                  <a:lnTo>
                    <a:pt x="9611" y="6583"/>
                  </a:lnTo>
                  <a:lnTo>
                    <a:pt x="9611" y="6495"/>
                  </a:lnTo>
                  <a:lnTo>
                    <a:pt x="9216" y="2984"/>
                  </a:lnTo>
                  <a:lnTo>
                    <a:pt x="9216" y="2941"/>
                  </a:lnTo>
                  <a:lnTo>
                    <a:pt x="8514" y="834"/>
                  </a:lnTo>
                  <a:lnTo>
                    <a:pt x="8470" y="747"/>
                  </a:lnTo>
                  <a:lnTo>
                    <a:pt x="8031" y="439"/>
                  </a:lnTo>
                  <a:lnTo>
                    <a:pt x="7987" y="396"/>
                  </a:lnTo>
                  <a:lnTo>
                    <a:pt x="680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4" name="Google Shape;5524;p168"/>
            <p:cNvSpPr/>
            <p:nvPr/>
          </p:nvSpPr>
          <p:spPr>
            <a:xfrm>
              <a:off x="5499400" y="4181025"/>
              <a:ext cx="342275" cy="296225"/>
            </a:xfrm>
            <a:custGeom>
              <a:avLst/>
              <a:gdLst/>
              <a:ahLst/>
              <a:cxnLst/>
              <a:rect l="l" t="t" r="r" b="b"/>
              <a:pathLst>
                <a:path w="13691" h="11849" extrusionOk="0">
                  <a:moveTo>
                    <a:pt x="8952" y="352"/>
                  </a:moveTo>
                  <a:lnTo>
                    <a:pt x="10882" y="1142"/>
                  </a:lnTo>
                  <a:lnTo>
                    <a:pt x="11848" y="4213"/>
                  </a:lnTo>
                  <a:lnTo>
                    <a:pt x="12462" y="8162"/>
                  </a:lnTo>
                  <a:lnTo>
                    <a:pt x="12462" y="8250"/>
                  </a:lnTo>
                  <a:lnTo>
                    <a:pt x="13340" y="9479"/>
                  </a:lnTo>
                  <a:lnTo>
                    <a:pt x="13340" y="9961"/>
                  </a:lnTo>
                  <a:lnTo>
                    <a:pt x="12901" y="10444"/>
                  </a:lnTo>
                  <a:lnTo>
                    <a:pt x="11497" y="11146"/>
                  </a:lnTo>
                  <a:lnTo>
                    <a:pt x="10444" y="11497"/>
                  </a:lnTo>
                  <a:lnTo>
                    <a:pt x="8381" y="10664"/>
                  </a:lnTo>
                  <a:lnTo>
                    <a:pt x="5002" y="9874"/>
                  </a:lnTo>
                  <a:lnTo>
                    <a:pt x="1536" y="9303"/>
                  </a:lnTo>
                  <a:lnTo>
                    <a:pt x="351" y="8952"/>
                  </a:lnTo>
                  <a:lnTo>
                    <a:pt x="351" y="8689"/>
                  </a:lnTo>
                  <a:lnTo>
                    <a:pt x="570" y="8162"/>
                  </a:lnTo>
                  <a:lnTo>
                    <a:pt x="1667" y="6583"/>
                  </a:lnTo>
                  <a:lnTo>
                    <a:pt x="3028" y="4433"/>
                  </a:lnTo>
                  <a:lnTo>
                    <a:pt x="3993" y="2590"/>
                  </a:lnTo>
                  <a:lnTo>
                    <a:pt x="5310" y="1712"/>
                  </a:lnTo>
                  <a:lnTo>
                    <a:pt x="8162" y="352"/>
                  </a:lnTo>
                  <a:close/>
                  <a:moveTo>
                    <a:pt x="8118" y="1"/>
                  </a:moveTo>
                  <a:lnTo>
                    <a:pt x="8074" y="44"/>
                  </a:lnTo>
                  <a:lnTo>
                    <a:pt x="5178" y="1405"/>
                  </a:lnTo>
                  <a:lnTo>
                    <a:pt x="5134" y="1405"/>
                  </a:lnTo>
                  <a:lnTo>
                    <a:pt x="3774" y="2326"/>
                  </a:lnTo>
                  <a:lnTo>
                    <a:pt x="3686" y="2370"/>
                  </a:lnTo>
                  <a:lnTo>
                    <a:pt x="2721" y="4257"/>
                  </a:lnTo>
                  <a:lnTo>
                    <a:pt x="1360" y="6407"/>
                  </a:lnTo>
                  <a:lnTo>
                    <a:pt x="263" y="7943"/>
                  </a:lnTo>
                  <a:lnTo>
                    <a:pt x="263" y="7987"/>
                  </a:lnTo>
                  <a:lnTo>
                    <a:pt x="44" y="8601"/>
                  </a:lnTo>
                  <a:lnTo>
                    <a:pt x="0" y="8645"/>
                  </a:lnTo>
                  <a:lnTo>
                    <a:pt x="0" y="9084"/>
                  </a:lnTo>
                  <a:lnTo>
                    <a:pt x="0" y="9215"/>
                  </a:lnTo>
                  <a:lnTo>
                    <a:pt x="88" y="9259"/>
                  </a:lnTo>
                  <a:lnTo>
                    <a:pt x="1448" y="9654"/>
                  </a:lnTo>
                  <a:lnTo>
                    <a:pt x="1492" y="9654"/>
                  </a:lnTo>
                  <a:lnTo>
                    <a:pt x="4959" y="10225"/>
                  </a:lnTo>
                  <a:lnTo>
                    <a:pt x="8293" y="11015"/>
                  </a:lnTo>
                  <a:lnTo>
                    <a:pt x="10400" y="11848"/>
                  </a:lnTo>
                  <a:lnTo>
                    <a:pt x="10531" y="11848"/>
                  </a:lnTo>
                  <a:lnTo>
                    <a:pt x="11584" y="11497"/>
                  </a:lnTo>
                  <a:lnTo>
                    <a:pt x="11628" y="11453"/>
                  </a:lnTo>
                  <a:lnTo>
                    <a:pt x="13120" y="10707"/>
                  </a:lnTo>
                  <a:lnTo>
                    <a:pt x="13164" y="10664"/>
                  </a:lnTo>
                  <a:lnTo>
                    <a:pt x="13647" y="10137"/>
                  </a:lnTo>
                  <a:lnTo>
                    <a:pt x="13691" y="10005"/>
                  </a:lnTo>
                  <a:lnTo>
                    <a:pt x="13691" y="9435"/>
                  </a:lnTo>
                  <a:lnTo>
                    <a:pt x="13647" y="9347"/>
                  </a:lnTo>
                  <a:lnTo>
                    <a:pt x="12813" y="8075"/>
                  </a:lnTo>
                  <a:lnTo>
                    <a:pt x="12155" y="4169"/>
                  </a:lnTo>
                  <a:lnTo>
                    <a:pt x="12155" y="4125"/>
                  </a:lnTo>
                  <a:lnTo>
                    <a:pt x="11190" y="966"/>
                  </a:lnTo>
                  <a:lnTo>
                    <a:pt x="11190" y="878"/>
                  </a:lnTo>
                  <a:lnTo>
                    <a:pt x="11102" y="834"/>
                  </a:lnTo>
                  <a:lnTo>
                    <a:pt x="9039" y="44"/>
                  </a:lnTo>
                  <a:lnTo>
                    <a:pt x="899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5" name="Google Shape;5525;p168"/>
            <p:cNvSpPr/>
            <p:nvPr/>
          </p:nvSpPr>
          <p:spPr>
            <a:xfrm>
              <a:off x="5288750" y="4500250"/>
              <a:ext cx="79025" cy="51600"/>
            </a:xfrm>
            <a:custGeom>
              <a:avLst/>
              <a:gdLst/>
              <a:ahLst/>
              <a:cxnLst/>
              <a:rect l="l" t="t" r="r" b="b"/>
              <a:pathLst>
                <a:path w="3161" h="2064" extrusionOk="0">
                  <a:moveTo>
                    <a:pt x="1932" y="352"/>
                  </a:moveTo>
                  <a:lnTo>
                    <a:pt x="2502" y="571"/>
                  </a:lnTo>
                  <a:lnTo>
                    <a:pt x="2678" y="703"/>
                  </a:lnTo>
                  <a:lnTo>
                    <a:pt x="2546" y="791"/>
                  </a:lnTo>
                  <a:lnTo>
                    <a:pt x="1493" y="1361"/>
                  </a:lnTo>
                  <a:lnTo>
                    <a:pt x="352" y="1668"/>
                  </a:lnTo>
                  <a:lnTo>
                    <a:pt x="352" y="1624"/>
                  </a:lnTo>
                  <a:lnTo>
                    <a:pt x="747" y="1054"/>
                  </a:lnTo>
                  <a:lnTo>
                    <a:pt x="1317" y="483"/>
                  </a:lnTo>
                  <a:lnTo>
                    <a:pt x="1932" y="352"/>
                  </a:lnTo>
                  <a:close/>
                  <a:moveTo>
                    <a:pt x="1932" y="1"/>
                  </a:moveTo>
                  <a:lnTo>
                    <a:pt x="1186" y="132"/>
                  </a:lnTo>
                  <a:lnTo>
                    <a:pt x="1098" y="176"/>
                  </a:lnTo>
                  <a:lnTo>
                    <a:pt x="484" y="791"/>
                  </a:lnTo>
                  <a:lnTo>
                    <a:pt x="484" y="835"/>
                  </a:lnTo>
                  <a:lnTo>
                    <a:pt x="45" y="1493"/>
                  </a:lnTo>
                  <a:lnTo>
                    <a:pt x="45" y="1537"/>
                  </a:lnTo>
                  <a:lnTo>
                    <a:pt x="1" y="1888"/>
                  </a:lnTo>
                  <a:lnTo>
                    <a:pt x="1" y="1975"/>
                  </a:lnTo>
                  <a:lnTo>
                    <a:pt x="45" y="2019"/>
                  </a:lnTo>
                  <a:lnTo>
                    <a:pt x="176" y="2063"/>
                  </a:lnTo>
                  <a:lnTo>
                    <a:pt x="220" y="2063"/>
                  </a:lnTo>
                  <a:lnTo>
                    <a:pt x="1581" y="1668"/>
                  </a:lnTo>
                  <a:lnTo>
                    <a:pt x="1625" y="1668"/>
                  </a:lnTo>
                  <a:lnTo>
                    <a:pt x="2678" y="1098"/>
                  </a:lnTo>
                  <a:lnTo>
                    <a:pt x="3073" y="922"/>
                  </a:lnTo>
                  <a:lnTo>
                    <a:pt x="3116" y="878"/>
                  </a:lnTo>
                  <a:lnTo>
                    <a:pt x="3160" y="791"/>
                  </a:lnTo>
                  <a:lnTo>
                    <a:pt x="3160" y="703"/>
                  </a:lnTo>
                  <a:lnTo>
                    <a:pt x="3116" y="615"/>
                  </a:lnTo>
                  <a:lnTo>
                    <a:pt x="2722" y="264"/>
                  </a:lnTo>
                  <a:lnTo>
                    <a:pt x="2634" y="220"/>
                  </a:lnTo>
                  <a:lnTo>
                    <a:pt x="201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6" name="Google Shape;5526;p168"/>
            <p:cNvSpPr/>
            <p:nvPr/>
          </p:nvSpPr>
          <p:spPr>
            <a:xfrm>
              <a:off x="5982075" y="1811500"/>
              <a:ext cx="928100" cy="1382250"/>
            </a:xfrm>
            <a:custGeom>
              <a:avLst/>
              <a:gdLst/>
              <a:ahLst/>
              <a:cxnLst/>
              <a:rect l="l" t="t" r="r" b="b"/>
              <a:pathLst>
                <a:path w="37124" h="55290" extrusionOk="0">
                  <a:moveTo>
                    <a:pt x="36685" y="0"/>
                  </a:moveTo>
                  <a:lnTo>
                    <a:pt x="36641" y="44"/>
                  </a:lnTo>
                  <a:lnTo>
                    <a:pt x="36597" y="132"/>
                  </a:lnTo>
                  <a:lnTo>
                    <a:pt x="36597" y="176"/>
                  </a:lnTo>
                  <a:lnTo>
                    <a:pt x="36641" y="263"/>
                  </a:lnTo>
                  <a:lnTo>
                    <a:pt x="36685" y="395"/>
                  </a:lnTo>
                  <a:lnTo>
                    <a:pt x="36772" y="1360"/>
                  </a:lnTo>
                  <a:lnTo>
                    <a:pt x="36772" y="3203"/>
                  </a:lnTo>
                  <a:lnTo>
                    <a:pt x="36070" y="4915"/>
                  </a:lnTo>
                  <a:lnTo>
                    <a:pt x="35280" y="7811"/>
                  </a:lnTo>
                  <a:lnTo>
                    <a:pt x="34666" y="9917"/>
                  </a:lnTo>
                  <a:lnTo>
                    <a:pt x="34008" y="11936"/>
                  </a:lnTo>
                  <a:lnTo>
                    <a:pt x="32648" y="14744"/>
                  </a:lnTo>
                  <a:lnTo>
                    <a:pt x="31551" y="16850"/>
                  </a:lnTo>
                  <a:lnTo>
                    <a:pt x="30629" y="18956"/>
                  </a:lnTo>
                  <a:lnTo>
                    <a:pt x="29137" y="21633"/>
                  </a:lnTo>
                  <a:lnTo>
                    <a:pt x="27733" y="23827"/>
                  </a:lnTo>
                  <a:lnTo>
                    <a:pt x="26504" y="25758"/>
                  </a:lnTo>
                  <a:lnTo>
                    <a:pt x="25144" y="28215"/>
                  </a:lnTo>
                  <a:lnTo>
                    <a:pt x="24881" y="29093"/>
                  </a:lnTo>
                  <a:lnTo>
                    <a:pt x="24881" y="29137"/>
                  </a:lnTo>
                  <a:lnTo>
                    <a:pt x="24881" y="30014"/>
                  </a:lnTo>
                  <a:lnTo>
                    <a:pt x="24881" y="30058"/>
                  </a:lnTo>
                  <a:lnTo>
                    <a:pt x="25232" y="32735"/>
                  </a:lnTo>
                  <a:lnTo>
                    <a:pt x="25583" y="36289"/>
                  </a:lnTo>
                  <a:lnTo>
                    <a:pt x="25495" y="36421"/>
                  </a:lnTo>
                  <a:lnTo>
                    <a:pt x="23345" y="37649"/>
                  </a:lnTo>
                  <a:lnTo>
                    <a:pt x="21370" y="39054"/>
                  </a:lnTo>
                  <a:lnTo>
                    <a:pt x="21326" y="39054"/>
                  </a:lnTo>
                  <a:lnTo>
                    <a:pt x="19659" y="40546"/>
                  </a:lnTo>
                  <a:lnTo>
                    <a:pt x="16500" y="43047"/>
                  </a:lnTo>
                  <a:lnTo>
                    <a:pt x="16456" y="43047"/>
                  </a:lnTo>
                  <a:lnTo>
                    <a:pt x="14964" y="44539"/>
                  </a:lnTo>
                  <a:lnTo>
                    <a:pt x="12594" y="47040"/>
                  </a:lnTo>
                  <a:lnTo>
                    <a:pt x="10400" y="48268"/>
                  </a:lnTo>
                  <a:lnTo>
                    <a:pt x="8250" y="49102"/>
                  </a:lnTo>
                  <a:lnTo>
                    <a:pt x="8206" y="49146"/>
                  </a:lnTo>
                  <a:lnTo>
                    <a:pt x="6626" y="50111"/>
                  </a:lnTo>
                  <a:lnTo>
                    <a:pt x="88" y="54982"/>
                  </a:lnTo>
                  <a:lnTo>
                    <a:pt x="44" y="55026"/>
                  </a:lnTo>
                  <a:lnTo>
                    <a:pt x="0" y="55114"/>
                  </a:lnTo>
                  <a:lnTo>
                    <a:pt x="44" y="55158"/>
                  </a:lnTo>
                  <a:lnTo>
                    <a:pt x="44" y="55245"/>
                  </a:lnTo>
                  <a:lnTo>
                    <a:pt x="132" y="55289"/>
                  </a:lnTo>
                  <a:lnTo>
                    <a:pt x="308" y="55289"/>
                  </a:lnTo>
                  <a:lnTo>
                    <a:pt x="6846" y="50419"/>
                  </a:lnTo>
                  <a:lnTo>
                    <a:pt x="8382" y="49453"/>
                  </a:lnTo>
                  <a:lnTo>
                    <a:pt x="10532" y="48620"/>
                  </a:lnTo>
                  <a:lnTo>
                    <a:pt x="10576" y="48576"/>
                  </a:lnTo>
                  <a:lnTo>
                    <a:pt x="12814" y="47347"/>
                  </a:lnTo>
                  <a:lnTo>
                    <a:pt x="12857" y="47303"/>
                  </a:lnTo>
                  <a:lnTo>
                    <a:pt x="15227" y="44802"/>
                  </a:lnTo>
                  <a:lnTo>
                    <a:pt x="16719" y="43310"/>
                  </a:lnTo>
                  <a:lnTo>
                    <a:pt x="19878" y="40853"/>
                  </a:lnTo>
                  <a:lnTo>
                    <a:pt x="21546" y="39361"/>
                  </a:lnTo>
                  <a:lnTo>
                    <a:pt x="23520" y="37957"/>
                  </a:lnTo>
                  <a:lnTo>
                    <a:pt x="25714" y="36684"/>
                  </a:lnTo>
                  <a:lnTo>
                    <a:pt x="25758" y="36640"/>
                  </a:lnTo>
                  <a:lnTo>
                    <a:pt x="25890" y="36421"/>
                  </a:lnTo>
                  <a:lnTo>
                    <a:pt x="25934" y="36289"/>
                  </a:lnTo>
                  <a:lnTo>
                    <a:pt x="25583" y="32691"/>
                  </a:lnTo>
                  <a:lnTo>
                    <a:pt x="25232" y="30014"/>
                  </a:lnTo>
                  <a:lnTo>
                    <a:pt x="25232" y="29137"/>
                  </a:lnTo>
                  <a:lnTo>
                    <a:pt x="25451" y="28347"/>
                  </a:lnTo>
                  <a:lnTo>
                    <a:pt x="26811" y="25933"/>
                  </a:lnTo>
                  <a:lnTo>
                    <a:pt x="29444" y="21809"/>
                  </a:lnTo>
                  <a:lnTo>
                    <a:pt x="30936" y="19132"/>
                  </a:lnTo>
                  <a:lnTo>
                    <a:pt x="30980" y="19088"/>
                  </a:lnTo>
                  <a:lnTo>
                    <a:pt x="31858" y="16982"/>
                  </a:lnTo>
                  <a:lnTo>
                    <a:pt x="32955" y="14876"/>
                  </a:lnTo>
                  <a:lnTo>
                    <a:pt x="34359" y="12111"/>
                  </a:lnTo>
                  <a:lnTo>
                    <a:pt x="34359" y="12067"/>
                  </a:lnTo>
                  <a:lnTo>
                    <a:pt x="35017" y="10049"/>
                  </a:lnTo>
                  <a:lnTo>
                    <a:pt x="35631" y="7942"/>
                  </a:lnTo>
                  <a:lnTo>
                    <a:pt x="36421" y="5002"/>
                  </a:lnTo>
                  <a:lnTo>
                    <a:pt x="37080" y="3291"/>
                  </a:lnTo>
                  <a:lnTo>
                    <a:pt x="37123" y="3203"/>
                  </a:lnTo>
                  <a:lnTo>
                    <a:pt x="37123" y="1360"/>
                  </a:lnTo>
                  <a:lnTo>
                    <a:pt x="37123" y="1317"/>
                  </a:lnTo>
                  <a:lnTo>
                    <a:pt x="37036" y="307"/>
                  </a:lnTo>
                  <a:lnTo>
                    <a:pt x="37036" y="263"/>
                  </a:lnTo>
                  <a:lnTo>
                    <a:pt x="36948" y="88"/>
                  </a:lnTo>
                  <a:lnTo>
                    <a:pt x="36904" y="44"/>
                  </a:lnTo>
                  <a:lnTo>
                    <a:pt x="3681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7" name="Google Shape;5527;p168"/>
            <p:cNvSpPr/>
            <p:nvPr/>
          </p:nvSpPr>
          <p:spPr>
            <a:xfrm>
              <a:off x="5954650" y="1809300"/>
              <a:ext cx="928100" cy="1359225"/>
            </a:xfrm>
            <a:custGeom>
              <a:avLst/>
              <a:gdLst/>
              <a:ahLst/>
              <a:cxnLst/>
              <a:rect l="l" t="t" r="r" b="b"/>
              <a:pathLst>
                <a:path w="37124" h="54369" extrusionOk="0">
                  <a:moveTo>
                    <a:pt x="36685" y="0"/>
                  </a:moveTo>
                  <a:lnTo>
                    <a:pt x="36641" y="44"/>
                  </a:lnTo>
                  <a:lnTo>
                    <a:pt x="36553" y="44"/>
                  </a:lnTo>
                  <a:lnTo>
                    <a:pt x="36509" y="132"/>
                  </a:lnTo>
                  <a:lnTo>
                    <a:pt x="36509" y="176"/>
                  </a:lnTo>
                  <a:lnTo>
                    <a:pt x="36509" y="264"/>
                  </a:lnTo>
                  <a:lnTo>
                    <a:pt x="36685" y="878"/>
                  </a:lnTo>
                  <a:lnTo>
                    <a:pt x="36772" y="1317"/>
                  </a:lnTo>
                  <a:lnTo>
                    <a:pt x="36685" y="2238"/>
                  </a:lnTo>
                  <a:lnTo>
                    <a:pt x="36114" y="4169"/>
                  </a:lnTo>
                  <a:lnTo>
                    <a:pt x="35588" y="6275"/>
                  </a:lnTo>
                  <a:lnTo>
                    <a:pt x="34885" y="8820"/>
                  </a:lnTo>
                  <a:lnTo>
                    <a:pt x="34139" y="11146"/>
                  </a:lnTo>
                  <a:lnTo>
                    <a:pt x="32823" y="14042"/>
                  </a:lnTo>
                  <a:lnTo>
                    <a:pt x="31814" y="15973"/>
                  </a:lnTo>
                  <a:lnTo>
                    <a:pt x="30541" y="18737"/>
                  </a:lnTo>
                  <a:lnTo>
                    <a:pt x="29093" y="21238"/>
                  </a:lnTo>
                  <a:lnTo>
                    <a:pt x="27557" y="23652"/>
                  </a:lnTo>
                  <a:lnTo>
                    <a:pt x="26285" y="25802"/>
                  </a:lnTo>
                  <a:lnTo>
                    <a:pt x="24881" y="28172"/>
                  </a:lnTo>
                  <a:lnTo>
                    <a:pt x="22599" y="31682"/>
                  </a:lnTo>
                  <a:lnTo>
                    <a:pt x="22599" y="31770"/>
                  </a:lnTo>
                  <a:lnTo>
                    <a:pt x="22467" y="32911"/>
                  </a:lnTo>
                  <a:lnTo>
                    <a:pt x="22380" y="35631"/>
                  </a:lnTo>
                  <a:lnTo>
                    <a:pt x="22160" y="36509"/>
                  </a:lnTo>
                  <a:lnTo>
                    <a:pt x="21721" y="37299"/>
                  </a:lnTo>
                  <a:lnTo>
                    <a:pt x="20142" y="38834"/>
                  </a:lnTo>
                  <a:lnTo>
                    <a:pt x="17070" y="41379"/>
                  </a:lnTo>
                  <a:lnTo>
                    <a:pt x="15490" y="43091"/>
                  </a:lnTo>
                  <a:lnTo>
                    <a:pt x="13516" y="45329"/>
                  </a:lnTo>
                  <a:lnTo>
                    <a:pt x="12331" y="46338"/>
                  </a:lnTo>
                  <a:lnTo>
                    <a:pt x="11234" y="46865"/>
                  </a:lnTo>
                  <a:lnTo>
                    <a:pt x="8777" y="47786"/>
                  </a:lnTo>
                  <a:lnTo>
                    <a:pt x="8733" y="47786"/>
                  </a:lnTo>
                  <a:lnTo>
                    <a:pt x="6934" y="48927"/>
                  </a:lnTo>
                  <a:lnTo>
                    <a:pt x="2194" y="52525"/>
                  </a:lnTo>
                  <a:lnTo>
                    <a:pt x="44" y="54061"/>
                  </a:lnTo>
                  <a:lnTo>
                    <a:pt x="0" y="54105"/>
                  </a:lnTo>
                  <a:lnTo>
                    <a:pt x="0" y="54193"/>
                  </a:lnTo>
                  <a:lnTo>
                    <a:pt x="0" y="54236"/>
                  </a:lnTo>
                  <a:lnTo>
                    <a:pt x="0" y="54324"/>
                  </a:lnTo>
                  <a:lnTo>
                    <a:pt x="88" y="54368"/>
                  </a:lnTo>
                  <a:lnTo>
                    <a:pt x="176" y="54368"/>
                  </a:lnTo>
                  <a:lnTo>
                    <a:pt x="264" y="54324"/>
                  </a:lnTo>
                  <a:lnTo>
                    <a:pt x="2370" y="52788"/>
                  </a:lnTo>
                  <a:lnTo>
                    <a:pt x="5486" y="50463"/>
                  </a:lnTo>
                  <a:lnTo>
                    <a:pt x="7153" y="49234"/>
                  </a:lnTo>
                  <a:lnTo>
                    <a:pt x="8908" y="48093"/>
                  </a:lnTo>
                  <a:lnTo>
                    <a:pt x="11365" y="47172"/>
                  </a:lnTo>
                  <a:lnTo>
                    <a:pt x="12506" y="46645"/>
                  </a:lnTo>
                  <a:lnTo>
                    <a:pt x="12550" y="46601"/>
                  </a:lnTo>
                  <a:lnTo>
                    <a:pt x="13735" y="45592"/>
                  </a:lnTo>
                  <a:lnTo>
                    <a:pt x="13779" y="45548"/>
                  </a:lnTo>
                  <a:lnTo>
                    <a:pt x="15754" y="43310"/>
                  </a:lnTo>
                  <a:lnTo>
                    <a:pt x="17333" y="41643"/>
                  </a:lnTo>
                  <a:lnTo>
                    <a:pt x="20361" y="39098"/>
                  </a:lnTo>
                  <a:lnTo>
                    <a:pt x="21985" y="37518"/>
                  </a:lnTo>
                  <a:lnTo>
                    <a:pt x="22028" y="37474"/>
                  </a:lnTo>
                  <a:lnTo>
                    <a:pt x="22511" y="36684"/>
                  </a:lnTo>
                  <a:lnTo>
                    <a:pt x="22511" y="36640"/>
                  </a:lnTo>
                  <a:lnTo>
                    <a:pt x="22731" y="35719"/>
                  </a:lnTo>
                  <a:lnTo>
                    <a:pt x="22731" y="35675"/>
                  </a:lnTo>
                  <a:lnTo>
                    <a:pt x="22818" y="32954"/>
                  </a:lnTo>
                  <a:lnTo>
                    <a:pt x="22950" y="31857"/>
                  </a:lnTo>
                  <a:lnTo>
                    <a:pt x="25188" y="28391"/>
                  </a:lnTo>
                  <a:lnTo>
                    <a:pt x="26592" y="25978"/>
                  </a:lnTo>
                  <a:lnTo>
                    <a:pt x="27821" y="23827"/>
                  </a:lnTo>
                  <a:lnTo>
                    <a:pt x="29400" y="21414"/>
                  </a:lnTo>
                  <a:lnTo>
                    <a:pt x="30848" y="18913"/>
                  </a:lnTo>
                  <a:lnTo>
                    <a:pt x="32121" y="16104"/>
                  </a:lnTo>
                  <a:lnTo>
                    <a:pt x="33130" y="14218"/>
                  </a:lnTo>
                  <a:lnTo>
                    <a:pt x="34491" y="11278"/>
                  </a:lnTo>
                  <a:lnTo>
                    <a:pt x="34491" y="11234"/>
                  </a:lnTo>
                  <a:lnTo>
                    <a:pt x="35237" y="8908"/>
                  </a:lnTo>
                  <a:lnTo>
                    <a:pt x="35895" y="6363"/>
                  </a:lnTo>
                  <a:lnTo>
                    <a:pt x="36465" y="4301"/>
                  </a:lnTo>
                  <a:lnTo>
                    <a:pt x="37036" y="2282"/>
                  </a:lnTo>
                  <a:lnTo>
                    <a:pt x="37123" y="1317"/>
                  </a:lnTo>
                  <a:lnTo>
                    <a:pt x="37123" y="1273"/>
                  </a:lnTo>
                  <a:lnTo>
                    <a:pt x="37036" y="834"/>
                  </a:lnTo>
                  <a:lnTo>
                    <a:pt x="37036" y="790"/>
                  </a:lnTo>
                  <a:lnTo>
                    <a:pt x="36860" y="132"/>
                  </a:lnTo>
                  <a:lnTo>
                    <a:pt x="36816" y="88"/>
                  </a:lnTo>
                  <a:lnTo>
                    <a:pt x="36772" y="44"/>
                  </a:lnTo>
                  <a:lnTo>
                    <a:pt x="3668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8" name="Google Shape;5528;p168"/>
            <p:cNvSpPr/>
            <p:nvPr/>
          </p:nvSpPr>
          <p:spPr>
            <a:xfrm>
              <a:off x="5925025" y="1820275"/>
              <a:ext cx="932500" cy="1321900"/>
            </a:xfrm>
            <a:custGeom>
              <a:avLst/>
              <a:gdLst/>
              <a:ahLst/>
              <a:cxnLst/>
              <a:rect l="l" t="t" r="r" b="b"/>
              <a:pathLst>
                <a:path w="37300" h="52876" extrusionOk="0">
                  <a:moveTo>
                    <a:pt x="37124" y="0"/>
                  </a:moveTo>
                  <a:lnTo>
                    <a:pt x="37080" y="44"/>
                  </a:lnTo>
                  <a:lnTo>
                    <a:pt x="36992" y="44"/>
                  </a:lnTo>
                  <a:lnTo>
                    <a:pt x="36948" y="88"/>
                  </a:lnTo>
                  <a:lnTo>
                    <a:pt x="36948" y="176"/>
                  </a:lnTo>
                  <a:lnTo>
                    <a:pt x="36860" y="746"/>
                  </a:lnTo>
                  <a:lnTo>
                    <a:pt x="35763" y="4827"/>
                  </a:lnTo>
                  <a:lnTo>
                    <a:pt x="35061" y="7504"/>
                  </a:lnTo>
                  <a:lnTo>
                    <a:pt x="34315" y="9917"/>
                  </a:lnTo>
                  <a:lnTo>
                    <a:pt x="32165" y="14568"/>
                  </a:lnTo>
                  <a:lnTo>
                    <a:pt x="31024" y="17026"/>
                  </a:lnTo>
                  <a:lnTo>
                    <a:pt x="29532" y="19659"/>
                  </a:lnTo>
                  <a:lnTo>
                    <a:pt x="27031" y="23696"/>
                  </a:lnTo>
                  <a:lnTo>
                    <a:pt x="24705" y="27645"/>
                  </a:lnTo>
                  <a:lnTo>
                    <a:pt x="23696" y="29137"/>
                  </a:lnTo>
                  <a:lnTo>
                    <a:pt x="21063" y="32647"/>
                  </a:lnTo>
                  <a:lnTo>
                    <a:pt x="21019" y="32691"/>
                  </a:lnTo>
                  <a:lnTo>
                    <a:pt x="20230" y="35061"/>
                  </a:lnTo>
                  <a:lnTo>
                    <a:pt x="18387" y="38571"/>
                  </a:lnTo>
                  <a:lnTo>
                    <a:pt x="17158" y="39931"/>
                  </a:lnTo>
                  <a:lnTo>
                    <a:pt x="14964" y="42432"/>
                  </a:lnTo>
                  <a:lnTo>
                    <a:pt x="12814" y="44670"/>
                  </a:lnTo>
                  <a:lnTo>
                    <a:pt x="9391" y="45943"/>
                  </a:lnTo>
                  <a:lnTo>
                    <a:pt x="7855" y="46864"/>
                  </a:lnTo>
                  <a:lnTo>
                    <a:pt x="7811" y="46864"/>
                  </a:lnTo>
                  <a:lnTo>
                    <a:pt x="6012" y="48225"/>
                  </a:lnTo>
                  <a:lnTo>
                    <a:pt x="45" y="52569"/>
                  </a:lnTo>
                  <a:lnTo>
                    <a:pt x="1" y="52613"/>
                  </a:lnTo>
                  <a:lnTo>
                    <a:pt x="1" y="52700"/>
                  </a:lnTo>
                  <a:lnTo>
                    <a:pt x="1" y="52744"/>
                  </a:lnTo>
                  <a:lnTo>
                    <a:pt x="1" y="52832"/>
                  </a:lnTo>
                  <a:lnTo>
                    <a:pt x="88" y="52876"/>
                  </a:lnTo>
                  <a:lnTo>
                    <a:pt x="264" y="52876"/>
                  </a:lnTo>
                  <a:lnTo>
                    <a:pt x="6232" y="48532"/>
                  </a:lnTo>
                  <a:lnTo>
                    <a:pt x="8031" y="47172"/>
                  </a:lnTo>
                  <a:lnTo>
                    <a:pt x="9523" y="46250"/>
                  </a:lnTo>
                  <a:lnTo>
                    <a:pt x="12243" y="45241"/>
                  </a:lnTo>
                  <a:lnTo>
                    <a:pt x="12989" y="44977"/>
                  </a:lnTo>
                  <a:lnTo>
                    <a:pt x="13077" y="44934"/>
                  </a:lnTo>
                  <a:lnTo>
                    <a:pt x="15227" y="42652"/>
                  </a:lnTo>
                  <a:lnTo>
                    <a:pt x="17377" y="40151"/>
                  </a:lnTo>
                  <a:lnTo>
                    <a:pt x="18650" y="38790"/>
                  </a:lnTo>
                  <a:lnTo>
                    <a:pt x="18694" y="38746"/>
                  </a:lnTo>
                  <a:lnTo>
                    <a:pt x="20581" y="35192"/>
                  </a:lnTo>
                  <a:lnTo>
                    <a:pt x="20581" y="35148"/>
                  </a:lnTo>
                  <a:lnTo>
                    <a:pt x="21327" y="32823"/>
                  </a:lnTo>
                  <a:lnTo>
                    <a:pt x="23959" y="29356"/>
                  </a:lnTo>
                  <a:lnTo>
                    <a:pt x="25013" y="27864"/>
                  </a:lnTo>
                  <a:lnTo>
                    <a:pt x="27294" y="23871"/>
                  </a:lnTo>
                  <a:lnTo>
                    <a:pt x="29839" y="19834"/>
                  </a:lnTo>
                  <a:lnTo>
                    <a:pt x="31331" y="17201"/>
                  </a:lnTo>
                  <a:lnTo>
                    <a:pt x="32472" y="14700"/>
                  </a:lnTo>
                  <a:lnTo>
                    <a:pt x="34666" y="10093"/>
                  </a:lnTo>
                  <a:lnTo>
                    <a:pt x="34666" y="10049"/>
                  </a:lnTo>
                  <a:lnTo>
                    <a:pt x="35412" y="7591"/>
                  </a:lnTo>
                  <a:lnTo>
                    <a:pt x="36114" y="4915"/>
                  </a:lnTo>
                  <a:lnTo>
                    <a:pt x="37211" y="790"/>
                  </a:lnTo>
                  <a:lnTo>
                    <a:pt x="37299" y="220"/>
                  </a:lnTo>
                  <a:lnTo>
                    <a:pt x="37255" y="132"/>
                  </a:lnTo>
                  <a:lnTo>
                    <a:pt x="37255" y="88"/>
                  </a:lnTo>
                  <a:lnTo>
                    <a:pt x="37211" y="44"/>
                  </a:lnTo>
                  <a:lnTo>
                    <a:pt x="3712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9" name="Google Shape;5529;p168"/>
            <p:cNvSpPr/>
            <p:nvPr/>
          </p:nvSpPr>
          <p:spPr>
            <a:xfrm>
              <a:off x="5894325" y="1812575"/>
              <a:ext cx="942350" cy="1302175"/>
            </a:xfrm>
            <a:custGeom>
              <a:avLst/>
              <a:gdLst/>
              <a:ahLst/>
              <a:cxnLst/>
              <a:rect l="l" t="t" r="r" b="b"/>
              <a:pathLst>
                <a:path w="37694" h="52087" extrusionOk="0">
                  <a:moveTo>
                    <a:pt x="37518" y="1"/>
                  </a:moveTo>
                  <a:lnTo>
                    <a:pt x="37430" y="45"/>
                  </a:lnTo>
                  <a:lnTo>
                    <a:pt x="37386" y="89"/>
                  </a:lnTo>
                  <a:lnTo>
                    <a:pt x="37342" y="133"/>
                  </a:lnTo>
                  <a:lnTo>
                    <a:pt x="37255" y="571"/>
                  </a:lnTo>
                  <a:lnTo>
                    <a:pt x="36377" y="3160"/>
                  </a:lnTo>
                  <a:lnTo>
                    <a:pt x="35763" y="5267"/>
                  </a:lnTo>
                  <a:lnTo>
                    <a:pt x="35148" y="7636"/>
                  </a:lnTo>
                  <a:lnTo>
                    <a:pt x="33876" y="11366"/>
                  </a:lnTo>
                  <a:lnTo>
                    <a:pt x="32559" y="13911"/>
                  </a:lnTo>
                  <a:lnTo>
                    <a:pt x="31550" y="16105"/>
                  </a:lnTo>
                  <a:lnTo>
                    <a:pt x="30629" y="17729"/>
                  </a:lnTo>
                  <a:lnTo>
                    <a:pt x="29707" y="19308"/>
                  </a:lnTo>
                  <a:lnTo>
                    <a:pt x="27820" y="22380"/>
                  </a:lnTo>
                  <a:lnTo>
                    <a:pt x="26504" y="24530"/>
                  </a:lnTo>
                  <a:lnTo>
                    <a:pt x="25231" y="26680"/>
                  </a:lnTo>
                  <a:lnTo>
                    <a:pt x="23959" y="28567"/>
                  </a:lnTo>
                  <a:lnTo>
                    <a:pt x="22686" y="30191"/>
                  </a:lnTo>
                  <a:lnTo>
                    <a:pt x="21282" y="31946"/>
                  </a:lnTo>
                  <a:lnTo>
                    <a:pt x="19790" y="33526"/>
                  </a:lnTo>
                  <a:lnTo>
                    <a:pt x="17684" y="35325"/>
                  </a:lnTo>
                  <a:lnTo>
                    <a:pt x="16762" y="36378"/>
                  </a:lnTo>
                  <a:lnTo>
                    <a:pt x="16718" y="36422"/>
                  </a:lnTo>
                  <a:lnTo>
                    <a:pt x="16148" y="37387"/>
                  </a:lnTo>
                  <a:lnTo>
                    <a:pt x="16148" y="37431"/>
                  </a:lnTo>
                  <a:lnTo>
                    <a:pt x="15358" y="39449"/>
                  </a:lnTo>
                  <a:lnTo>
                    <a:pt x="14437" y="41424"/>
                  </a:lnTo>
                  <a:lnTo>
                    <a:pt x="12901" y="43530"/>
                  </a:lnTo>
                  <a:lnTo>
                    <a:pt x="12330" y="43925"/>
                  </a:lnTo>
                  <a:lnTo>
                    <a:pt x="9917" y="44891"/>
                  </a:lnTo>
                  <a:lnTo>
                    <a:pt x="9917" y="44934"/>
                  </a:lnTo>
                  <a:lnTo>
                    <a:pt x="8337" y="45900"/>
                  </a:lnTo>
                  <a:lnTo>
                    <a:pt x="6143" y="47523"/>
                  </a:lnTo>
                  <a:lnTo>
                    <a:pt x="3642" y="49322"/>
                  </a:lnTo>
                  <a:lnTo>
                    <a:pt x="88" y="51780"/>
                  </a:lnTo>
                  <a:lnTo>
                    <a:pt x="44" y="51824"/>
                  </a:lnTo>
                  <a:lnTo>
                    <a:pt x="0" y="51911"/>
                  </a:lnTo>
                  <a:lnTo>
                    <a:pt x="0" y="51955"/>
                  </a:lnTo>
                  <a:lnTo>
                    <a:pt x="44" y="52043"/>
                  </a:lnTo>
                  <a:lnTo>
                    <a:pt x="88" y="52087"/>
                  </a:lnTo>
                  <a:lnTo>
                    <a:pt x="307" y="52087"/>
                  </a:lnTo>
                  <a:lnTo>
                    <a:pt x="3818" y="49630"/>
                  </a:lnTo>
                  <a:lnTo>
                    <a:pt x="6319" y="47787"/>
                  </a:lnTo>
                  <a:lnTo>
                    <a:pt x="8513" y="46163"/>
                  </a:lnTo>
                  <a:lnTo>
                    <a:pt x="10049" y="45242"/>
                  </a:lnTo>
                  <a:lnTo>
                    <a:pt x="12506" y="44232"/>
                  </a:lnTo>
                  <a:lnTo>
                    <a:pt x="13120" y="43794"/>
                  </a:lnTo>
                  <a:lnTo>
                    <a:pt x="13164" y="43750"/>
                  </a:lnTo>
                  <a:lnTo>
                    <a:pt x="14744" y="41643"/>
                  </a:lnTo>
                  <a:lnTo>
                    <a:pt x="14744" y="41600"/>
                  </a:lnTo>
                  <a:lnTo>
                    <a:pt x="15665" y="39581"/>
                  </a:lnTo>
                  <a:lnTo>
                    <a:pt x="16455" y="37563"/>
                  </a:lnTo>
                  <a:lnTo>
                    <a:pt x="17026" y="36597"/>
                  </a:lnTo>
                  <a:lnTo>
                    <a:pt x="17947" y="35588"/>
                  </a:lnTo>
                  <a:lnTo>
                    <a:pt x="20053" y="33789"/>
                  </a:lnTo>
                  <a:lnTo>
                    <a:pt x="20053" y="33745"/>
                  </a:lnTo>
                  <a:lnTo>
                    <a:pt x="21545" y="32165"/>
                  </a:lnTo>
                  <a:lnTo>
                    <a:pt x="22950" y="30410"/>
                  </a:lnTo>
                  <a:lnTo>
                    <a:pt x="24222" y="28786"/>
                  </a:lnTo>
                  <a:lnTo>
                    <a:pt x="25538" y="26856"/>
                  </a:lnTo>
                  <a:lnTo>
                    <a:pt x="26811" y="24706"/>
                  </a:lnTo>
                  <a:lnTo>
                    <a:pt x="28127" y="22599"/>
                  </a:lnTo>
                  <a:lnTo>
                    <a:pt x="30014" y="19484"/>
                  </a:lnTo>
                  <a:lnTo>
                    <a:pt x="30936" y="17904"/>
                  </a:lnTo>
                  <a:lnTo>
                    <a:pt x="31857" y="16281"/>
                  </a:lnTo>
                  <a:lnTo>
                    <a:pt x="32910" y="14043"/>
                  </a:lnTo>
                  <a:lnTo>
                    <a:pt x="34183" y="11498"/>
                  </a:lnTo>
                  <a:lnTo>
                    <a:pt x="34183" y="11454"/>
                  </a:lnTo>
                  <a:lnTo>
                    <a:pt x="35455" y="7768"/>
                  </a:lnTo>
                  <a:lnTo>
                    <a:pt x="36114" y="5354"/>
                  </a:lnTo>
                  <a:lnTo>
                    <a:pt x="36684" y="3248"/>
                  </a:lnTo>
                  <a:lnTo>
                    <a:pt x="37606" y="659"/>
                  </a:lnTo>
                  <a:lnTo>
                    <a:pt x="37693" y="220"/>
                  </a:lnTo>
                  <a:lnTo>
                    <a:pt x="37693" y="133"/>
                  </a:lnTo>
                  <a:lnTo>
                    <a:pt x="37693" y="89"/>
                  </a:lnTo>
                  <a:lnTo>
                    <a:pt x="37650" y="45"/>
                  </a:lnTo>
                  <a:lnTo>
                    <a:pt x="3756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0" name="Google Shape;5530;p168"/>
            <p:cNvSpPr/>
            <p:nvPr/>
          </p:nvSpPr>
          <p:spPr>
            <a:xfrm>
              <a:off x="5836175" y="1785150"/>
              <a:ext cx="956625" cy="1276950"/>
            </a:xfrm>
            <a:custGeom>
              <a:avLst/>
              <a:gdLst/>
              <a:ahLst/>
              <a:cxnLst/>
              <a:rect l="l" t="t" r="r" b="b"/>
              <a:pathLst>
                <a:path w="38265" h="51078" extrusionOk="0">
                  <a:moveTo>
                    <a:pt x="38001" y="1"/>
                  </a:moveTo>
                  <a:lnTo>
                    <a:pt x="37957" y="45"/>
                  </a:lnTo>
                  <a:lnTo>
                    <a:pt x="37913" y="133"/>
                  </a:lnTo>
                  <a:lnTo>
                    <a:pt x="37299" y="1888"/>
                  </a:lnTo>
                  <a:lnTo>
                    <a:pt x="36333" y="4126"/>
                  </a:lnTo>
                  <a:lnTo>
                    <a:pt x="35587" y="6715"/>
                  </a:lnTo>
                  <a:lnTo>
                    <a:pt x="34622" y="10050"/>
                  </a:lnTo>
                  <a:lnTo>
                    <a:pt x="32999" y="13604"/>
                  </a:lnTo>
                  <a:lnTo>
                    <a:pt x="32121" y="15359"/>
                  </a:lnTo>
                  <a:lnTo>
                    <a:pt x="29313" y="20186"/>
                  </a:lnTo>
                  <a:lnTo>
                    <a:pt x="27908" y="22468"/>
                  </a:lnTo>
                  <a:lnTo>
                    <a:pt x="26680" y="24530"/>
                  </a:lnTo>
                  <a:lnTo>
                    <a:pt x="24442" y="27909"/>
                  </a:lnTo>
                  <a:lnTo>
                    <a:pt x="22818" y="29971"/>
                  </a:lnTo>
                  <a:lnTo>
                    <a:pt x="21853" y="31112"/>
                  </a:lnTo>
                  <a:lnTo>
                    <a:pt x="20931" y="32121"/>
                  </a:lnTo>
                  <a:lnTo>
                    <a:pt x="20010" y="32955"/>
                  </a:lnTo>
                  <a:lnTo>
                    <a:pt x="19132" y="33701"/>
                  </a:lnTo>
                  <a:lnTo>
                    <a:pt x="18211" y="34403"/>
                  </a:lnTo>
                  <a:lnTo>
                    <a:pt x="17245" y="35061"/>
                  </a:lnTo>
                  <a:lnTo>
                    <a:pt x="15095" y="36378"/>
                  </a:lnTo>
                  <a:lnTo>
                    <a:pt x="13472" y="37387"/>
                  </a:lnTo>
                  <a:lnTo>
                    <a:pt x="11102" y="39054"/>
                  </a:lnTo>
                  <a:lnTo>
                    <a:pt x="11058" y="39054"/>
                  </a:lnTo>
                  <a:lnTo>
                    <a:pt x="9347" y="40590"/>
                  </a:lnTo>
                  <a:lnTo>
                    <a:pt x="9303" y="40634"/>
                  </a:lnTo>
                  <a:lnTo>
                    <a:pt x="8162" y="42653"/>
                  </a:lnTo>
                  <a:lnTo>
                    <a:pt x="5793" y="46646"/>
                  </a:lnTo>
                  <a:lnTo>
                    <a:pt x="4959" y="47348"/>
                  </a:lnTo>
                  <a:lnTo>
                    <a:pt x="2940" y="48708"/>
                  </a:lnTo>
                  <a:lnTo>
                    <a:pt x="44" y="50771"/>
                  </a:lnTo>
                  <a:lnTo>
                    <a:pt x="0" y="50814"/>
                  </a:lnTo>
                  <a:lnTo>
                    <a:pt x="0" y="50858"/>
                  </a:lnTo>
                  <a:lnTo>
                    <a:pt x="0" y="50946"/>
                  </a:lnTo>
                  <a:lnTo>
                    <a:pt x="0" y="50990"/>
                  </a:lnTo>
                  <a:lnTo>
                    <a:pt x="88" y="51034"/>
                  </a:lnTo>
                  <a:lnTo>
                    <a:pt x="176" y="51078"/>
                  </a:lnTo>
                  <a:lnTo>
                    <a:pt x="264" y="51034"/>
                  </a:lnTo>
                  <a:lnTo>
                    <a:pt x="3116" y="49015"/>
                  </a:lnTo>
                  <a:lnTo>
                    <a:pt x="5178" y="47611"/>
                  </a:lnTo>
                  <a:lnTo>
                    <a:pt x="6056" y="46909"/>
                  </a:lnTo>
                  <a:lnTo>
                    <a:pt x="6100" y="46865"/>
                  </a:lnTo>
                  <a:lnTo>
                    <a:pt x="8469" y="42828"/>
                  </a:lnTo>
                  <a:lnTo>
                    <a:pt x="9610" y="40854"/>
                  </a:lnTo>
                  <a:lnTo>
                    <a:pt x="11278" y="39318"/>
                  </a:lnTo>
                  <a:lnTo>
                    <a:pt x="13691" y="37694"/>
                  </a:lnTo>
                  <a:lnTo>
                    <a:pt x="15271" y="36685"/>
                  </a:lnTo>
                  <a:lnTo>
                    <a:pt x="17465" y="35325"/>
                  </a:lnTo>
                  <a:lnTo>
                    <a:pt x="18430" y="34666"/>
                  </a:lnTo>
                  <a:lnTo>
                    <a:pt x="19352" y="34008"/>
                  </a:lnTo>
                  <a:lnTo>
                    <a:pt x="20229" y="33218"/>
                  </a:lnTo>
                  <a:lnTo>
                    <a:pt x="21151" y="32385"/>
                  </a:lnTo>
                  <a:lnTo>
                    <a:pt x="22116" y="31375"/>
                  </a:lnTo>
                  <a:lnTo>
                    <a:pt x="23125" y="30191"/>
                  </a:lnTo>
                  <a:lnTo>
                    <a:pt x="24705" y="28128"/>
                  </a:lnTo>
                  <a:lnTo>
                    <a:pt x="26943" y="24749"/>
                  </a:lnTo>
                  <a:lnTo>
                    <a:pt x="28172" y="22643"/>
                  </a:lnTo>
                  <a:lnTo>
                    <a:pt x="29620" y="20361"/>
                  </a:lnTo>
                  <a:lnTo>
                    <a:pt x="32428" y="15535"/>
                  </a:lnTo>
                  <a:lnTo>
                    <a:pt x="33306" y="13779"/>
                  </a:lnTo>
                  <a:lnTo>
                    <a:pt x="34973" y="10225"/>
                  </a:lnTo>
                  <a:lnTo>
                    <a:pt x="34973" y="10181"/>
                  </a:lnTo>
                  <a:lnTo>
                    <a:pt x="35895" y="6802"/>
                  </a:lnTo>
                  <a:lnTo>
                    <a:pt x="36684" y="4257"/>
                  </a:lnTo>
                  <a:lnTo>
                    <a:pt x="37606" y="2019"/>
                  </a:lnTo>
                  <a:lnTo>
                    <a:pt x="38220" y="220"/>
                  </a:lnTo>
                  <a:lnTo>
                    <a:pt x="38264" y="177"/>
                  </a:lnTo>
                  <a:lnTo>
                    <a:pt x="38220" y="89"/>
                  </a:lnTo>
                  <a:lnTo>
                    <a:pt x="38176" y="45"/>
                  </a:lnTo>
                  <a:lnTo>
                    <a:pt x="3813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1" name="Google Shape;5531;p168"/>
            <p:cNvSpPr/>
            <p:nvPr/>
          </p:nvSpPr>
          <p:spPr>
            <a:xfrm>
              <a:off x="5806550" y="1750050"/>
              <a:ext cx="970875" cy="1285725"/>
            </a:xfrm>
            <a:custGeom>
              <a:avLst/>
              <a:gdLst/>
              <a:ahLst/>
              <a:cxnLst/>
              <a:rect l="l" t="t" r="r" b="b"/>
              <a:pathLst>
                <a:path w="38835" h="51429" extrusionOk="0">
                  <a:moveTo>
                    <a:pt x="38572" y="1"/>
                  </a:moveTo>
                  <a:lnTo>
                    <a:pt x="38528" y="45"/>
                  </a:lnTo>
                  <a:lnTo>
                    <a:pt x="38528" y="132"/>
                  </a:lnTo>
                  <a:lnTo>
                    <a:pt x="38221" y="1186"/>
                  </a:lnTo>
                  <a:lnTo>
                    <a:pt x="37255" y="3511"/>
                  </a:lnTo>
                  <a:lnTo>
                    <a:pt x="36158" y="6100"/>
                  </a:lnTo>
                  <a:lnTo>
                    <a:pt x="36114" y="6144"/>
                  </a:lnTo>
                  <a:lnTo>
                    <a:pt x="34710" y="11015"/>
                  </a:lnTo>
                  <a:lnTo>
                    <a:pt x="32955" y="14832"/>
                  </a:lnTo>
                  <a:lnTo>
                    <a:pt x="31112" y="18080"/>
                  </a:lnTo>
                  <a:lnTo>
                    <a:pt x="29049" y="21634"/>
                  </a:lnTo>
                  <a:lnTo>
                    <a:pt x="27996" y="23389"/>
                  </a:lnTo>
                  <a:lnTo>
                    <a:pt x="26943" y="25144"/>
                  </a:lnTo>
                  <a:lnTo>
                    <a:pt x="25802" y="26856"/>
                  </a:lnTo>
                  <a:lnTo>
                    <a:pt x="24661" y="28479"/>
                  </a:lnTo>
                  <a:lnTo>
                    <a:pt x="23477" y="30059"/>
                  </a:lnTo>
                  <a:lnTo>
                    <a:pt x="22862" y="30761"/>
                  </a:lnTo>
                  <a:lnTo>
                    <a:pt x="22204" y="31507"/>
                  </a:lnTo>
                  <a:lnTo>
                    <a:pt x="18869" y="34535"/>
                  </a:lnTo>
                  <a:lnTo>
                    <a:pt x="14920" y="37124"/>
                  </a:lnTo>
                  <a:lnTo>
                    <a:pt x="10883" y="39844"/>
                  </a:lnTo>
                  <a:lnTo>
                    <a:pt x="9084" y="41117"/>
                  </a:lnTo>
                  <a:lnTo>
                    <a:pt x="6714" y="42521"/>
                  </a:lnTo>
                  <a:lnTo>
                    <a:pt x="4169" y="43925"/>
                  </a:lnTo>
                  <a:lnTo>
                    <a:pt x="4125" y="43969"/>
                  </a:lnTo>
                  <a:lnTo>
                    <a:pt x="3774" y="44408"/>
                  </a:lnTo>
                  <a:lnTo>
                    <a:pt x="3774" y="44452"/>
                  </a:lnTo>
                  <a:lnTo>
                    <a:pt x="3248" y="45856"/>
                  </a:lnTo>
                  <a:lnTo>
                    <a:pt x="2370" y="48181"/>
                  </a:lnTo>
                  <a:lnTo>
                    <a:pt x="1317" y="49981"/>
                  </a:lnTo>
                  <a:lnTo>
                    <a:pt x="44" y="51121"/>
                  </a:lnTo>
                  <a:lnTo>
                    <a:pt x="44" y="51209"/>
                  </a:lnTo>
                  <a:lnTo>
                    <a:pt x="1" y="51253"/>
                  </a:lnTo>
                  <a:lnTo>
                    <a:pt x="1" y="51341"/>
                  </a:lnTo>
                  <a:lnTo>
                    <a:pt x="44" y="51385"/>
                  </a:lnTo>
                  <a:lnTo>
                    <a:pt x="132" y="51429"/>
                  </a:lnTo>
                  <a:lnTo>
                    <a:pt x="176" y="51429"/>
                  </a:lnTo>
                  <a:lnTo>
                    <a:pt x="308" y="51385"/>
                  </a:lnTo>
                  <a:lnTo>
                    <a:pt x="1580" y="50244"/>
                  </a:lnTo>
                  <a:lnTo>
                    <a:pt x="1624" y="50200"/>
                  </a:lnTo>
                  <a:lnTo>
                    <a:pt x="2677" y="48357"/>
                  </a:lnTo>
                  <a:lnTo>
                    <a:pt x="2721" y="48313"/>
                  </a:lnTo>
                  <a:lnTo>
                    <a:pt x="3599" y="45987"/>
                  </a:lnTo>
                  <a:lnTo>
                    <a:pt x="4081" y="44583"/>
                  </a:lnTo>
                  <a:lnTo>
                    <a:pt x="4389" y="44188"/>
                  </a:lnTo>
                  <a:lnTo>
                    <a:pt x="6890" y="42828"/>
                  </a:lnTo>
                  <a:lnTo>
                    <a:pt x="9303" y="41424"/>
                  </a:lnTo>
                  <a:lnTo>
                    <a:pt x="11102" y="40151"/>
                  </a:lnTo>
                  <a:lnTo>
                    <a:pt x="15139" y="37431"/>
                  </a:lnTo>
                  <a:lnTo>
                    <a:pt x="19089" y="34842"/>
                  </a:lnTo>
                  <a:lnTo>
                    <a:pt x="19089" y="34798"/>
                  </a:lnTo>
                  <a:lnTo>
                    <a:pt x="22467" y="31770"/>
                  </a:lnTo>
                  <a:lnTo>
                    <a:pt x="23082" y="31024"/>
                  </a:lnTo>
                  <a:lnTo>
                    <a:pt x="23740" y="30278"/>
                  </a:lnTo>
                  <a:lnTo>
                    <a:pt x="24925" y="28699"/>
                  </a:lnTo>
                  <a:lnTo>
                    <a:pt x="26109" y="27075"/>
                  </a:lnTo>
                  <a:lnTo>
                    <a:pt x="27206" y="25364"/>
                  </a:lnTo>
                  <a:lnTo>
                    <a:pt x="28304" y="23608"/>
                  </a:lnTo>
                  <a:lnTo>
                    <a:pt x="29357" y="21809"/>
                  </a:lnTo>
                  <a:lnTo>
                    <a:pt x="31419" y="18211"/>
                  </a:lnTo>
                  <a:lnTo>
                    <a:pt x="33262" y="15008"/>
                  </a:lnTo>
                  <a:lnTo>
                    <a:pt x="35061" y="11146"/>
                  </a:lnTo>
                  <a:lnTo>
                    <a:pt x="36465" y="6232"/>
                  </a:lnTo>
                  <a:lnTo>
                    <a:pt x="37606" y="3643"/>
                  </a:lnTo>
                  <a:lnTo>
                    <a:pt x="38572" y="1273"/>
                  </a:lnTo>
                  <a:lnTo>
                    <a:pt x="38835" y="220"/>
                  </a:lnTo>
                  <a:lnTo>
                    <a:pt x="38835" y="132"/>
                  </a:lnTo>
                  <a:lnTo>
                    <a:pt x="38835" y="89"/>
                  </a:lnTo>
                  <a:lnTo>
                    <a:pt x="3879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2" name="Google Shape;5532;p168"/>
            <p:cNvSpPr/>
            <p:nvPr/>
          </p:nvSpPr>
          <p:spPr>
            <a:xfrm>
              <a:off x="5750600" y="1745675"/>
              <a:ext cx="1006000" cy="1239650"/>
            </a:xfrm>
            <a:custGeom>
              <a:avLst/>
              <a:gdLst/>
              <a:ahLst/>
              <a:cxnLst/>
              <a:rect l="l" t="t" r="r" b="b"/>
              <a:pathLst>
                <a:path w="40240" h="49586" extrusionOk="0">
                  <a:moveTo>
                    <a:pt x="39976" y="0"/>
                  </a:moveTo>
                  <a:lnTo>
                    <a:pt x="39932" y="44"/>
                  </a:lnTo>
                  <a:lnTo>
                    <a:pt x="39888" y="88"/>
                  </a:lnTo>
                  <a:lnTo>
                    <a:pt x="39186" y="1756"/>
                  </a:lnTo>
                  <a:lnTo>
                    <a:pt x="36992" y="6933"/>
                  </a:lnTo>
                  <a:lnTo>
                    <a:pt x="36509" y="8601"/>
                  </a:lnTo>
                  <a:lnTo>
                    <a:pt x="35588" y="11497"/>
                  </a:lnTo>
                  <a:lnTo>
                    <a:pt x="33613" y="15315"/>
                  </a:lnTo>
                  <a:lnTo>
                    <a:pt x="32736" y="16894"/>
                  </a:lnTo>
                  <a:lnTo>
                    <a:pt x="31902" y="18386"/>
                  </a:lnTo>
                  <a:lnTo>
                    <a:pt x="30147" y="21370"/>
                  </a:lnTo>
                  <a:lnTo>
                    <a:pt x="28304" y="24310"/>
                  </a:lnTo>
                  <a:lnTo>
                    <a:pt x="26329" y="27338"/>
                  </a:lnTo>
                  <a:lnTo>
                    <a:pt x="23389" y="30892"/>
                  </a:lnTo>
                  <a:lnTo>
                    <a:pt x="20273" y="33700"/>
                  </a:lnTo>
                  <a:lnTo>
                    <a:pt x="16588" y="36114"/>
                  </a:lnTo>
                  <a:lnTo>
                    <a:pt x="14393" y="37562"/>
                  </a:lnTo>
                  <a:lnTo>
                    <a:pt x="12638" y="38747"/>
                  </a:lnTo>
                  <a:lnTo>
                    <a:pt x="10664" y="40151"/>
                  </a:lnTo>
                  <a:lnTo>
                    <a:pt x="8645" y="41336"/>
                  </a:lnTo>
                  <a:lnTo>
                    <a:pt x="6144" y="42652"/>
                  </a:lnTo>
                  <a:lnTo>
                    <a:pt x="5047" y="43398"/>
                  </a:lnTo>
                  <a:lnTo>
                    <a:pt x="1800" y="46119"/>
                  </a:lnTo>
                  <a:lnTo>
                    <a:pt x="1185" y="46864"/>
                  </a:lnTo>
                  <a:lnTo>
                    <a:pt x="1142" y="46908"/>
                  </a:lnTo>
                  <a:lnTo>
                    <a:pt x="1" y="49322"/>
                  </a:lnTo>
                  <a:lnTo>
                    <a:pt x="1" y="49410"/>
                  </a:lnTo>
                  <a:lnTo>
                    <a:pt x="1" y="49453"/>
                  </a:lnTo>
                  <a:lnTo>
                    <a:pt x="45" y="49541"/>
                  </a:lnTo>
                  <a:lnTo>
                    <a:pt x="88" y="49585"/>
                  </a:lnTo>
                  <a:lnTo>
                    <a:pt x="176" y="49585"/>
                  </a:lnTo>
                  <a:lnTo>
                    <a:pt x="264" y="49541"/>
                  </a:lnTo>
                  <a:lnTo>
                    <a:pt x="308" y="49497"/>
                  </a:lnTo>
                  <a:lnTo>
                    <a:pt x="1449" y="47040"/>
                  </a:lnTo>
                  <a:lnTo>
                    <a:pt x="2063" y="46382"/>
                  </a:lnTo>
                  <a:lnTo>
                    <a:pt x="5266" y="43661"/>
                  </a:lnTo>
                  <a:lnTo>
                    <a:pt x="6319" y="42959"/>
                  </a:lnTo>
                  <a:lnTo>
                    <a:pt x="8821" y="41643"/>
                  </a:lnTo>
                  <a:lnTo>
                    <a:pt x="10839" y="40458"/>
                  </a:lnTo>
                  <a:lnTo>
                    <a:pt x="12814" y="39010"/>
                  </a:lnTo>
                  <a:lnTo>
                    <a:pt x="14613" y="37825"/>
                  </a:lnTo>
                  <a:lnTo>
                    <a:pt x="16807" y="36421"/>
                  </a:lnTo>
                  <a:lnTo>
                    <a:pt x="20493" y="33964"/>
                  </a:lnTo>
                  <a:lnTo>
                    <a:pt x="23608" y="31155"/>
                  </a:lnTo>
                  <a:lnTo>
                    <a:pt x="23652" y="31111"/>
                  </a:lnTo>
                  <a:lnTo>
                    <a:pt x="26592" y="27557"/>
                  </a:lnTo>
                  <a:lnTo>
                    <a:pt x="26636" y="27513"/>
                  </a:lnTo>
                  <a:lnTo>
                    <a:pt x="28611" y="24486"/>
                  </a:lnTo>
                  <a:lnTo>
                    <a:pt x="30454" y="21546"/>
                  </a:lnTo>
                  <a:lnTo>
                    <a:pt x="32209" y="18562"/>
                  </a:lnTo>
                  <a:lnTo>
                    <a:pt x="33043" y="17070"/>
                  </a:lnTo>
                  <a:lnTo>
                    <a:pt x="33920" y="15490"/>
                  </a:lnTo>
                  <a:lnTo>
                    <a:pt x="35939" y="11629"/>
                  </a:lnTo>
                  <a:lnTo>
                    <a:pt x="36816" y="8732"/>
                  </a:lnTo>
                  <a:lnTo>
                    <a:pt x="37343" y="7065"/>
                  </a:lnTo>
                  <a:lnTo>
                    <a:pt x="39537" y="1931"/>
                  </a:lnTo>
                  <a:lnTo>
                    <a:pt x="40195" y="220"/>
                  </a:lnTo>
                  <a:lnTo>
                    <a:pt x="40239" y="176"/>
                  </a:lnTo>
                  <a:lnTo>
                    <a:pt x="40195" y="88"/>
                  </a:lnTo>
                  <a:lnTo>
                    <a:pt x="40195" y="44"/>
                  </a:lnTo>
                  <a:lnTo>
                    <a:pt x="4010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3" name="Google Shape;5533;p168"/>
            <p:cNvSpPr/>
            <p:nvPr/>
          </p:nvSpPr>
          <p:spPr>
            <a:xfrm>
              <a:off x="5686975" y="1781875"/>
              <a:ext cx="1024625" cy="1146400"/>
            </a:xfrm>
            <a:custGeom>
              <a:avLst/>
              <a:gdLst/>
              <a:ahLst/>
              <a:cxnLst/>
              <a:rect l="l" t="t" r="r" b="b"/>
              <a:pathLst>
                <a:path w="40985" h="45856" extrusionOk="0">
                  <a:moveTo>
                    <a:pt x="40766" y="0"/>
                  </a:moveTo>
                  <a:lnTo>
                    <a:pt x="40678" y="44"/>
                  </a:lnTo>
                  <a:lnTo>
                    <a:pt x="40634" y="88"/>
                  </a:lnTo>
                  <a:lnTo>
                    <a:pt x="39888" y="2019"/>
                  </a:lnTo>
                  <a:lnTo>
                    <a:pt x="38967" y="4257"/>
                  </a:lnTo>
                  <a:lnTo>
                    <a:pt x="37957" y="6626"/>
                  </a:lnTo>
                  <a:lnTo>
                    <a:pt x="37957" y="6670"/>
                  </a:lnTo>
                  <a:lnTo>
                    <a:pt x="37343" y="8908"/>
                  </a:lnTo>
                  <a:lnTo>
                    <a:pt x="36465" y="10751"/>
                  </a:lnTo>
                  <a:lnTo>
                    <a:pt x="32560" y="17772"/>
                  </a:lnTo>
                  <a:lnTo>
                    <a:pt x="30936" y="20449"/>
                  </a:lnTo>
                  <a:lnTo>
                    <a:pt x="29532" y="22599"/>
                  </a:lnTo>
                  <a:lnTo>
                    <a:pt x="26899" y="26329"/>
                  </a:lnTo>
                  <a:lnTo>
                    <a:pt x="25364" y="28128"/>
                  </a:lnTo>
                  <a:lnTo>
                    <a:pt x="23608" y="29795"/>
                  </a:lnTo>
                  <a:lnTo>
                    <a:pt x="21546" y="31506"/>
                  </a:lnTo>
                  <a:lnTo>
                    <a:pt x="19571" y="32867"/>
                  </a:lnTo>
                  <a:lnTo>
                    <a:pt x="17421" y="34227"/>
                  </a:lnTo>
                  <a:lnTo>
                    <a:pt x="15271" y="35675"/>
                  </a:lnTo>
                  <a:lnTo>
                    <a:pt x="13384" y="36948"/>
                  </a:lnTo>
                  <a:lnTo>
                    <a:pt x="11453" y="38220"/>
                  </a:lnTo>
                  <a:lnTo>
                    <a:pt x="9084" y="39493"/>
                  </a:lnTo>
                  <a:lnTo>
                    <a:pt x="7109" y="40677"/>
                  </a:lnTo>
                  <a:lnTo>
                    <a:pt x="7065" y="40721"/>
                  </a:lnTo>
                  <a:lnTo>
                    <a:pt x="5047" y="42476"/>
                  </a:lnTo>
                  <a:lnTo>
                    <a:pt x="3160" y="43661"/>
                  </a:lnTo>
                  <a:lnTo>
                    <a:pt x="88" y="45548"/>
                  </a:lnTo>
                  <a:lnTo>
                    <a:pt x="44" y="45592"/>
                  </a:lnTo>
                  <a:lnTo>
                    <a:pt x="44" y="45680"/>
                  </a:lnTo>
                  <a:lnTo>
                    <a:pt x="1" y="45724"/>
                  </a:lnTo>
                  <a:lnTo>
                    <a:pt x="44" y="45811"/>
                  </a:lnTo>
                  <a:lnTo>
                    <a:pt x="132" y="45855"/>
                  </a:lnTo>
                  <a:lnTo>
                    <a:pt x="308" y="45855"/>
                  </a:lnTo>
                  <a:lnTo>
                    <a:pt x="3336" y="43968"/>
                  </a:lnTo>
                  <a:lnTo>
                    <a:pt x="5266" y="42740"/>
                  </a:lnTo>
                  <a:lnTo>
                    <a:pt x="7285" y="40985"/>
                  </a:lnTo>
                  <a:lnTo>
                    <a:pt x="9259" y="39800"/>
                  </a:lnTo>
                  <a:lnTo>
                    <a:pt x="11629" y="38527"/>
                  </a:lnTo>
                  <a:lnTo>
                    <a:pt x="13604" y="37255"/>
                  </a:lnTo>
                  <a:lnTo>
                    <a:pt x="15490" y="35938"/>
                  </a:lnTo>
                  <a:lnTo>
                    <a:pt x="17641" y="34534"/>
                  </a:lnTo>
                  <a:lnTo>
                    <a:pt x="19791" y="33174"/>
                  </a:lnTo>
                  <a:lnTo>
                    <a:pt x="21765" y="31770"/>
                  </a:lnTo>
                  <a:lnTo>
                    <a:pt x="23828" y="30058"/>
                  </a:lnTo>
                  <a:lnTo>
                    <a:pt x="25583" y="28391"/>
                  </a:lnTo>
                  <a:lnTo>
                    <a:pt x="27207" y="26548"/>
                  </a:lnTo>
                  <a:lnTo>
                    <a:pt x="29795" y="22774"/>
                  </a:lnTo>
                  <a:lnTo>
                    <a:pt x="31244" y="20624"/>
                  </a:lnTo>
                  <a:lnTo>
                    <a:pt x="32867" y="17947"/>
                  </a:lnTo>
                  <a:lnTo>
                    <a:pt x="36772" y="10927"/>
                  </a:lnTo>
                  <a:lnTo>
                    <a:pt x="37650" y="9084"/>
                  </a:lnTo>
                  <a:lnTo>
                    <a:pt x="37694" y="9040"/>
                  </a:lnTo>
                  <a:lnTo>
                    <a:pt x="38308" y="6758"/>
                  </a:lnTo>
                  <a:lnTo>
                    <a:pt x="39274" y="4388"/>
                  </a:lnTo>
                  <a:lnTo>
                    <a:pt x="40195" y="2150"/>
                  </a:lnTo>
                  <a:lnTo>
                    <a:pt x="40985" y="220"/>
                  </a:lnTo>
                  <a:lnTo>
                    <a:pt x="40985" y="176"/>
                  </a:lnTo>
                  <a:lnTo>
                    <a:pt x="40985" y="88"/>
                  </a:lnTo>
                  <a:lnTo>
                    <a:pt x="40941" y="44"/>
                  </a:lnTo>
                  <a:lnTo>
                    <a:pt x="4089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4" name="Google Shape;5534;p168"/>
            <p:cNvSpPr/>
            <p:nvPr/>
          </p:nvSpPr>
          <p:spPr>
            <a:xfrm>
              <a:off x="5631025" y="1795025"/>
              <a:ext cx="1012575" cy="1082775"/>
            </a:xfrm>
            <a:custGeom>
              <a:avLst/>
              <a:gdLst/>
              <a:ahLst/>
              <a:cxnLst/>
              <a:rect l="l" t="t" r="r" b="b"/>
              <a:pathLst>
                <a:path w="40503" h="43311" extrusionOk="0">
                  <a:moveTo>
                    <a:pt x="40239" y="1"/>
                  </a:moveTo>
                  <a:lnTo>
                    <a:pt x="40195" y="45"/>
                  </a:lnTo>
                  <a:lnTo>
                    <a:pt x="40151" y="133"/>
                  </a:lnTo>
                  <a:lnTo>
                    <a:pt x="38923" y="3424"/>
                  </a:lnTo>
                  <a:lnTo>
                    <a:pt x="37167" y="8031"/>
                  </a:lnTo>
                  <a:lnTo>
                    <a:pt x="36334" y="9523"/>
                  </a:lnTo>
                  <a:lnTo>
                    <a:pt x="35281" y="11410"/>
                  </a:lnTo>
                  <a:lnTo>
                    <a:pt x="34052" y="13648"/>
                  </a:lnTo>
                  <a:lnTo>
                    <a:pt x="31990" y="17246"/>
                  </a:lnTo>
                  <a:lnTo>
                    <a:pt x="30805" y="19133"/>
                  </a:lnTo>
                  <a:lnTo>
                    <a:pt x="29401" y="21063"/>
                  </a:lnTo>
                  <a:lnTo>
                    <a:pt x="27996" y="23214"/>
                  </a:lnTo>
                  <a:lnTo>
                    <a:pt x="26505" y="24969"/>
                  </a:lnTo>
                  <a:lnTo>
                    <a:pt x="25232" y="26154"/>
                  </a:lnTo>
                  <a:lnTo>
                    <a:pt x="23477" y="27821"/>
                  </a:lnTo>
                  <a:lnTo>
                    <a:pt x="21853" y="29137"/>
                  </a:lnTo>
                  <a:lnTo>
                    <a:pt x="20054" y="30410"/>
                  </a:lnTo>
                  <a:lnTo>
                    <a:pt x="12199" y="35456"/>
                  </a:lnTo>
                  <a:lnTo>
                    <a:pt x="10137" y="36597"/>
                  </a:lnTo>
                  <a:lnTo>
                    <a:pt x="7636" y="38221"/>
                  </a:lnTo>
                  <a:lnTo>
                    <a:pt x="5661" y="39669"/>
                  </a:lnTo>
                  <a:lnTo>
                    <a:pt x="3687" y="40897"/>
                  </a:lnTo>
                  <a:lnTo>
                    <a:pt x="88" y="43004"/>
                  </a:lnTo>
                  <a:lnTo>
                    <a:pt x="45" y="43048"/>
                  </a:lnTo>
                  <a:lnTo>
                    <a:pt x="1" y="43091"/>
                  </a:lnTo>
                  <a:lnTo>
                    <a:pt x="1" y="43179"/>
                  </a:lnTo>
                  <a:lnTo>
                    <a:pt x="1" y="43223"/>
                  </a:lnTo>
                  <a:lnTo>
                    <a:pt x="88" y="43311"/>
                  </a:lnTo>
                  <a:lnTo>
                    <a:pt x="264" y="43311"/>
                  </a:lnTo>
                  <a:lnTo>
                    <a:pt x="3862" y="41205"/>
                  </a:lnTo>
                  <a:lnTo>
                    <a:pt x="5881" y="39932"/>
                  </a:lnTo>
                  <a:lnTo>
                    <a:pt x="7855" y="38484"/>
                  </a:lnTo>
                  <a:lnTo>
                    <a:pt x="10313" y="36904"/>
                  </a:lnTo>
                  <a:lnTo>
                    <a:pt x="12375" y="35763"/>
                  </a:lnTo>
                  <a:lnTo>
                    <a:pt x="20230" y="30717"/>
                  </a:lnTo>
                  <a:lnTo>
                    <a:pt x="22073" y="29401"/>
                  </a:lnTo>
                  <a:lnTo>
                    <a:pt x="23696" y="28084"/>
                  </a:lnTo>
                  <a:lnTo>
                    <a:pt x="25451" y="26417"/>
                  </a:lnTo>
                  <a:lnTo>
                    <a:pt x="26724" y="25232"/>
                  </a:lnTo>
                  <a:lnTo>
                    <a:pt x="26768" y="25188"/>
                  </a:lnTo>
                  <a:lnTo>
                    <a:pt x="28260" y="23433"/>
                  </a:lnTo>
                  <a:lnTo>
                    <a:pt x="28304" y="23389"/>
                  </a:lnTo>
                  <a:lnTo>
                    <a:pt x="29708" y="21283"/>
                  </a:lnTo>
                  <a:lnTo>
                    <a:pt x="31068" y="19352"/>
                  </a:lnTo>
                  <a:lnTo>
                    <a:pt x="32297" y="17421"/>
                  </a:lnTo>
                  <a:lnTo>
                    <a:pt x="34359" y="13823"/>
                  </a:lnTo>
                  <a:lnTo>
                    <a:pt x="35588" y="11585"/>
                  </a:lnTo>
                  <a:lnTo>
                    <a:pt x="36641" y="9698"/>
                  </a:lnTo>
                  <a:lnTo>
                    <a:pt x="37475" y="8207"/>
                  </a:lnTo>
                  <a:lnTo>
                    <a:pt x="37519" y="8163"/>
                  </a:lnTo>
                  <a:lnTo>
                    <a:pt x="39230" y="3555"/>
                  </a:lnTo>
                  <a:lnTo>
                    <a:pt x="40459" y="220"/>
                  </a:lnTo>
                  <a:lnTo>
                    <a:pt x="40502" y="176"/>
                  </a:lnTo>
                  <a:lnTo>
                    <a:pt x="40459" y="89"/>
                  </a:lnTo>
                  <a:lnTo>
                    <a:pt x="40415" y="45"/>
                  </a:lnTo>
                  <a:lnTo>
                    <a:pt x="4037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5" name="Google Shape;5535;p168"/>
            <p:cNvSpPr/>
            <p:nvPr/>
          </p:nvSpPr>
          <p:spPr>
            <a:xfrm>
              <a:off x="5603600" y="1804900"/>
              <a:ext cx="1003800" cy="1047675"/>
            </a:xfrm>
            <a:custGeom>
              <a:avLst/>
              <a:gdLst/>
              <a:ahLst/>
              <a:cxnLst/>
              <a:rect l="l" t="t" r="r" b="b"/>
              <a:pathLst>
                <a:path w="40152" h="41907" extrusionOk="0">
                  <a:moveTo>
                    <a:pt x="39932" y="1"/>
                  </a:moveTo>
                  <a:lnTo>
                    <a:pt x="39844" y="45"/>
                  </a:lnTo>
                  <a:lnTo>
                    <a:pt x="39800" y="89"/>
                  </a:lnTo>
                  <a:lnTo>
                    <a:pt x="38572" y="3511"/>
                  </a:lnTo>
                  <a:lnTo>
                    <a:pt x="37255" y="6978"/>
                  </a:lnTo>
                  <a:lnTo>
                    <a:pt x="35193" y="10620"/>
                  </a:lnTo>
                  <a:lnTo>
                    <a:pt x="33043" y="14525"/>
                  </a:lnTo>
                  <a:lnTo>
                    <a:pt x="32823" y="14876"/>
                  </a:lnTo>
                  <a:lnTo>
                    <a:pt x="30980" y="17860"/>
                  </a:lnTo>
                  <a:lnTo>
                    <a:pt x="30059" y="19264"/>
                  </a:lnTo>
                  <a:lnTo>
                    <a:pt x="29050" y="20668"/>
                  </a:lnTo>
                  <a:lnTo>
                    <a:pt x="28040" y="22029"/>
                  </a:lnTo>
                  <a:lnTo>
                    <a:pt x="26943" y="23301"/>
                  </a:lnTo>
                  <a:lnTo>
                    <a:pt x="26329" y="23959"/>
                  </a:lnTo>
                  <a:lnTo>
                    <a:pt x="25715" y="24574"/>
                  </a:lnTo>
                  <a:lnTo>
                    <a:pt x="25100" y="25144"/>
                  </a:lnTo>
                  <a:lnTo>
                    <a:pt x="24442" y="25715"/>
                  </a:lnTo>
                  <a:lnTo>
                    <a:pt x="22468" y="27426"/>
                  </a:lnTo>
                  <a:lnTo>
                    <a:pt x="20493" y="28874"/>
                  </a:lnTo>
                  <a:lnTo>
                    <a:pt x="13823" y="33262"/>
                  </a:lnTo>
                  <a:lnTo>
                    <a:pt x="12024" y="34271"/>
                  </a:lnTo>
                  <a:lnTo>
                    <a:pt x="10005" y="35456"/>
                  </a:lnTo>
                  <a:lnTo>
                    <a:pt x="6144" y="38001"/>
                  </a:lnTo>
                  <a:lnTo>
                    <a:pt x="3950" y="39361"/>
                  </a:lnTo>
                  <a:lnTo>
                    <a:pt x="88" y="41599"/>
                  </a:lnTo>
                  <a:lnTo>
                    <a:pt x="45" y="41643"/>
                  </a:lnTo>
                  <a:lnTo>
                    <a:pt x="1" y="41687"/>
                  </a:lnTo>
                  <a:lnTo>
                    <a:pt x="1" y="41775"/>
                  </a:lnTo>
                  <a:lnTo>
                    <a:pt x="1" y="41819"/>
                  </a:lnTo>
                  <a:lnTo>
                    <a:pt x="88" y="41907"/>
                  </a:lnTo>
                  <a:lnTo>
                    <a:pt x="264" y="41907"/>
                  </a:lnTo>
                  <a:lnTo>
                    <a:pt x="4125" y="39669"/>
                  </a:lnTo>
                  <a:lnTo>
                    <a:pt x="6319" y="38308"/>
                  </a:lnTo>
                  <a:lnTo>
                    <a:pt x="10181" y="35719"/>
                  </a:lnTo>
                  <a:lnTo>
                    <a:pt x="12199" y="34579"/>
                  </a:lnTo>
                  <a:lnTo>
                    <a:pt x="13999" y="33569"/>
                  </a:lnTo>
                  <a:lnTo>
                    <a:pt x="20668" y="29137"/>
                  </a:lnTo>
                  <a:lnTo>
                    <a:pt x="22687" y="27733"/>
                  </a:lnTo>
                  <a:lnTo>
                    <a:pt x="24662" y="26022"/>
                  </a:lnTo>
                  <a:lnTo>
                    <a:pt x="25320" y="25408"/>
                  </a:lnTo>
                  <a:lnTo>
                    <a:pt x="25978" y="24793"/>
                  </a:lnTo>
                  <a:lnTo>
                    <a:pt x="26592" y="24179"/>
                  </a:lnTo>
                  <a:lnTo>
                    <a:pt x="27163" y="23565"/>
                  </a:lnTo>
                  <a:lnTo>
                    <a:pt x="28304" y="22248"/>
                  </a:lnTo>
                  <a:lnTo>
                    <a:pt x="29313" y="20888"/>
                  </a:lnTo>
                  <a:lnTo>
                    <a:pt x="30322" y="19484"/>
                  </a:lnTo>
                  <a:lnTo>
                    <a:pt x="31287" y="18036"/>
                  </a:lnTo>
                  <a:lnTo>
                    <a:pt x="33130" y="15052"/>
                  </a:lnTo>
                  <a:lnTo>
                    <a:pt x="33350" y="14701"/>
                  </a:lnTo>
                  <a:lnTo>
                    <a:pt x="35500" y="10795"/>
                  </a:lnTo>
                  <a:lnTo>
                    <a:pt x="37562" y="7109"/>
                  </a:lnTo>
                  <a:lnTo>
                    <a:pt x="38923" y="3599"/>
                  </a:lnTo>
                  <a:lnTo>
                    <a:pt x="40151" y="220"/>
                  </a:lnTo>
                  <a:lnTo>
                    <a:pt x="40151" y="176"/>
                  </a:lnTo>
                  <a:lnTo>
                    <a:pt x="40151" y="89"/>
                  </a:lnTo>
                  <a:lnTo>
                    <a:pt x="40107" y="45"/>
                  </a:lnTo>
                  <a:lnTo>
                    <a:pt x="4006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6" name="Google Shape;5536;p168"/>
            <p:cNvSpPr/>
            <p:nvPr/>
          </p:nvSpPr>
          <p:spPr>
            <a:xfrm>
              <a:off x="5576175" y="1804900"/>
              <a:ext cx="998300" cy="1023550"/>
            </a:xfrm>
            <a:custGeom>
              <a:avLst/>
              <a:gdLst/>
              <a:ahLst/>
              <a:cxnLst/>
              <a:rect l="l" t="t" r="r" b="b"/>
              <a:pathLst>
                <a:path w="39932" h="40942" extrusionOk="0">
                  <a:moveTo>
                    <a:pt x="39713" y="1"/>
                  </a:moveTo>
                  <a:lnTo>
                    <a:pt x="39625" y="45"/>
                  </a:lnTo>
                  <a:lnTo>
                    <a:pt x="39625" y="89"/>
                  </a:lnTo>
                  <a:lnTo>
                    <a:pt x="38703" y="2634"/>
                  </a:lnTo>
                  <a:lnTo>
                    <a:pt x="37606" y="5705"/>
                  </a:lnTo>
                  <a:lnTo>
                    <a:pt x="35939" y="8865"/>
                  </a:lnTo>
                  <a:lnTo>
                    <a:pt x="34579" y="11234"/>
                  </a:lnTo>
                  <a:lnTo>
                    <a:pt x="32955" y="14130"/>
                  </a:lnTo>
                  <a:lnTo>
                    <a:pt x="31639" y="16324"/>
                  </a:lnTo>
                  <a:lnTo>
                    <a:pt x="28435" y="20888"/>
                  </a:lnTo>
                  <a:lnTo>
                    <a:pt x="27338" y="22160"/>
                  </a:lnTo>
                  <a:lnTo>
                    <a:pt x="25583" y="23828"/>
                  </a:lnTo>
                  <a:lnTo>
                    <a:pt x="23565" y="25715"/>
                  </a:lnTo>
                  <a:lnTo>
                    <a:pt x="21678" y="27207"/>
                  </a:lnTo>
                  <a:lnTo>
                    <a:pt x="20317" y="28172"/>
                  </a:lnTo>
                  <a:lnTo>
                    <a:pt x="18957" y="29050"/>
                  </a:lnTo>
                  <a:lnTo>
                    <a:pt x="16236" y="30805"/>
                  </a:lnTo>
                  <a:lnTo>
                    <a:pt x="13472" y="32516"/>
                  </a:lnTo>
                  <a:lnTo>
                    <a:pt x="10708" y="34184"/>
                  </a:lnTo>
                  <a:lnTo>
                    <a:pt x="7504" y="36158"/>
                  </a:lnTo>
                  <a:lnTo>
                    <a:pt x="4301" y="38133"/>
                  </a:lnTo>
                  <a:lnTo>
                    <a:pt x="2414" y="39230"/>
                  </a:lnTo>
                  <a:lnTo>
                    <a:pt x="88" y="40590"/>
                  </a:lnTo>
                  <a:lnTo>
                    <a:pt x="45" y="40634"/>
                  </a:lnTo>
                  <a:lnTo>
                    <a:pt x="1" y="40722"/>
                  </a:lnTo>
                  <a:lnTo>
                    <a:pt x="1" y="40766"/>
                  </a:lnTo>
                  <a:lnTo>
                    <a:pt x="1" y="40853"/>
                  </a:lnTo>
                  <a:lnTo>
                    <a:pt x="88" y="40897"/>
                  </a:lnTo>
                  <a:lnTo>
                    <a:pt x="176" y="40941"/>
                  </a:lnTo>
                  <a:lnTo>
                    <a:pt x="264" y="40897"/>
                  </a:lnTo>
                  <a:lnTo>
                    <a:pt x="2590" y="39537"/>
                  </a:lnTo>
                  <a:lnTo>
                    <a:pt x="4476" y="38440"/>
                  </a:lnTo>
                  <a:lnTo>
                    <a:pt x="7680" y="36422"/>
                  </a:lnTo>
                  <a:lnTo>
                    <a:pt x="10883" y="34491"/>
                  </a:lnTo>
                  <a:lnTo>
                    <a:pt x="13648" y="32823"/>
                  </a:lnTo>
                  <a:lnTo>
                    <a:pt x="16412" y="31112"/>
                  </a:lnTo>
                  <a:lnTo>
                    <a:pt x="19176" y="29357"/>
                  </a:lnTo>
                  <a:lnTo>
                    <a:pt x="20537" y="28435"/>
                  </a:lnTo>
                  <a:lnTo>
                    <a:pt x="21853" y="27514"/>
                  </a:lnTo>
                  <a:lnTo>
                    <a:pt x="23784" y="25978"/>
                  </a:lnTo>
                  <a:lnTo>
                    <a:pt x="25846" y="24047"/>
                  </a:lnTo>
                  <a:lnTo>
                    <a:pt x="27602" y="22424"/>
                  </a:lnTo>
                  <a:lnTo>
                    <a:pt x="27602" y="22380"/>
                  </a:lnTo>
                  <a:lnTo>
                    <a:pt x="28699" y="21107"/>
                  </a:lnTo>
                  <a:lnTo>
                    <a:pt x="31946" y="16500"/>
                  </a:lnTo>
                  <a:lnTo>
                    <a:pt x="33262" y="14306"/>
                  </a:lnTo>
                  <a:lnTo>
                    <a:pt x="34886" y="11410"/>
                  </a:lnTo>
                  <a:lnTo>
                    <a:pt x="36246" y="9040"/>
                  </a:lnTo>
                  <a:lnTo>
                    <a:pt x="37957" y="5881"/>
                  </a:lnTo>
                  <a:lnTo>
                    <a:pt x="37957" y="5837"/>
                  </a:lnTo>
                  <a:lnTo>
                    <a:pt x="39054" y="2765"/>
                  </a:lnTo>
                  <a:lnTo>
                    <a:pt x="39932" y="220"/>
                  </a:lnTo>
                  <a:lnTo>
                    <a:pt x="39932" y="132"/>
                  </a:lnTo>
                  <a:lnTo>
                    <a:pt x="39932" y="89"/>
                  </a:lnTo>
                  <a:lnTo>
                    <a:pt x="39888" y="45"/>
                  </a:lnTo>
                  <a:lnTo>
                    <a:pt x="3984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7" name="Google Shape;5537;p168"/>
            <p:cNvSpPr/>
            <p:nvPr/>
          </p:nvSpPr>
          <p:spPr>
            <a:xfrm>
              <a:off x="5548750" y="1803800"/>
              <a:ext cx="995025" cy="1000500"/>
            </a:xfrm>
            <a:custGeom>
              <a:avLst/>
              <a:gdLst/>
              <a:ahLst/>
              <a:cxnLst/>
              <a:rect l="l" t="t" r="r" b="b"/>
              <a:pathLst>
                <a:path w="39801" h="40020" extrusionOk="0">
                  <a:moveTo>
                    <a:pt x="39581" y="1"/>
                  </a:moveTo>
                  <a:lnTo>
                    <a:pt x="39537" y="45"/>
                  </a:lnTo>
                  <a:lnTo>
                    <a:pt x="39493" y="89"/>
                  </a:lnTo>
                  <a:lnTo>
                    <a:pt x="39449" y="133"/>
                  </a:lnTo>
                  <a:lnTo>
                    <a:pt x="38572" y="2678"/>
                  </a:lnTo>
                  <a:lnTo>
                    <a:pt x="37782" y="4959"/>
                  </a:lnTo>
                  <a:lnTo>
                    <a:pt x="36773" y="6890"/>
                  </a:lnTo>
                  <a:lnTo>
                    <a:pt x="34579" y="10839"/>
                  </a:lnTo>
                  <a:lnTo>
                    <a:pt x="33350" y="12946"/>
                  </a:lnTo>
                  <a:lnTo>
                    <a:pt x="31902" y="15403"/>
                  </a:lnTo>
                  <a:lnTo>
                    <a:pt x="30322" y="17685"/>
                  </a:lnTo>
                  <a:lnTo>
                    <a:pt x="27953" y="20844"/>
                  </a:lnTo>
                  <a:lnTo>
                    <a:pt x="26110" y="22599"/>
                  </a:lnTo>
                  <a:lnTo>
                    <a:pt x="23872" y="24706"/>
                  </a:lnTo>
                  <a:lnTo>
                    <a:pt x="21765" y="26417"/>
                  </a:lnTo>
                  <a:lnTo>
                    <a:pt x="19966" y="27646"/>
                  </a:lnTo>
                  <a:lnTo>
                    <a:pt x="17641" y="29137"/>
                  </a:lnTo>
                  <a:lnTo>
                    <a:pt x="13384" y="31770"/>
                  </a:lnTo>
                  <a:lnTo>
                    <a:pt x="11805" y="32648"/>
                  </a:lnTo>
                  <a:lnTo>
                    <a:pt x="7724" y="35149"/>
                  </a:lnTo>
                  <a:lnTo>
                    <a:pt x="3643" y="37563"/>
                  </a:lnTo>
                  <a:lnTo>
                    <a:pt x="88" y="39669"/>
                  </a:lnTo>
                  <a:lnTo>
                    <a:pt x="45" y="39757"/>
                  </a:lnTo>
                  <a:lnTo>
                    <a:pt x="1" y="39800"/>
                  </a:lnTo>
                  <a:lnTo>
                    <a:pt x="1" y="39844"/>
                  </a:lnTo>
                  <a:lnTo>
                    <a:pt x="1" y="39932"/>
                  </a:lnTo>
                  <a:lnTo>
                    <a:pt x="88" y="39976"/>
                  </a:lnTo>
                  <a:lnTo>
                    <a:pt x="176" y="40020"/>
                  </a:lnTo>
                  <a:lnTo>
                    <a:pt x="264" y="39976"/>
                  </a:lnTo>
                  <a:lnTo>
                    <a:pt x="3818" y="37870"/>
                  </a:lnTo>
                  <a:lnTo>
                    <a:pt x="7899" y="35456"/>
                  </a:lnTo>
                  <a:lnTo>
                    <a:pt x="11980" y="32955"/>
                  </a:lnTo>
                  <a:lnTo>
                    <a:pt x="13560" y="32077"/>
                  </a:lnTo>
                  <a:lnTo>
                    <a:pt x="17816" y="29445"/>
                  </a:lnTo>
                  <a:lnTo>
                    <a:pt x="20142" y="27953"/>
                  </a:lnTo>
                  <a:lnTo>
                    <a:pt x="21985" y="26680"/>
                  </a:lnTo>
                  <a:lnTo>
                    <a:pt x="24091" y="24969"/>
                  </a:lnTo>
                  <a:lnTo>
                    <a:pt x="26329" y="22819"/>
                  </a:lnTo>
                  <a:lnTo>
                    <a:pt x="28216" y="21064"/>
                  </a:lnTo>
                  <a:lnTo>
                    <a:pt x="30585" y="17904"/>
                  </a:lnTo>
                  <a:lnTo>
                    <a:pt x="32209" y="15578"/>
                  </a:lnTo>
                  <a:lnTo>
                    <a:pt x="33657" y="13121"/>
                  </a:lnTo>
                  <a:lnTo>
                    <a:pt x="34886" y="11015"/>
                  </a:lnTo>
                  <a:lnTo>
                    <a:pt x="37080" y="7066"/>
                  </a:lnTo>
                  <a:lnTo>
                    <a:pt x="38089" y="5135"/>
                  </a:lnTo>
                  <a:lnTo>
                    <a:pt x="38089" y="5091"/>
                  </a:lnTo>
                  <a:lnTo>
                    <a:pt x="38879" y="2809"/>
                  </a:lnTo>
                  <a:lnTo>
                    <a:pt x="39800" y="264"/>
                  </a:lnTo>
                  <a:lnTo>
                    <a:pt x="39800" y="176"/>
                  </a:lnTo>
                  <a:lnTo>
                    <a:pt x="39756" y="133"/>
                  </a:lnTo>
                  <a:lnTo>
                    <a:pt x="39713" y="45"/>
                  </a:lnTo>
                  <a:lnTo>
                    <a:pt x="39669" y="45"/>
                  </a:lnTo>
                  <a:lnTo>
                    <a:pt x="3958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8" name="Google Shape;5538;p168"/>
            <p:cNvSpPr/>
            <p:nvPr/>
          </p:nvSpPr>
          <p:spPr>
            <a:xfrm>
              <a:off x="5493900" y="1863050"/>
              <a:ext cx="967600" cy="891900"/>
            </a:xfrm>
            <a:custGeom>
              <a:avLst/>
              <a:gdLst/>
              <a:ahLst/>
              <a:cxnLst/>
              <a:rect l="l" t="t" r="r" b="b"/>
              <a:pathLst>
                <a:path w="38704" h="35676" extrusionOk="0">
                  <a:moveTo>
                    <a:pt x="38484" y="0"/>
                  </a:moveTo>
                  <a:lnTo>
                    <a:pt x="38396" y="44"/>
                  </a:lnTo>
                  <a:lnTo>
                    <a:pt x="38352" y="88"/>
                  </a:lnTo>
                  <a:lnTo>
                    <a:pt x="37562" y="2107"/>
                  </a:lnTo>
                  <a:lnTo>
                    <a:pt x="36334" y="4345"/>
                  </a:lnTo>
                  <a:lnTo>
                    <a:pt x="34930" y="6934"/>
                  </a:lnTo>
                  <a:lnTo>
                    <a:pt x="33789" y="8820"/>
                  </a:lnTo>
                  <a:lnTo>
                    <a:pt x="32648" y="10707"/>
                  </a:lnTo>
                  <a:lnTo>
                    <a:pt x="31244" y="12770"/>
                  </a:lnTo>
                  <a:lnTo>
                    <a:pt x="29708" y="14700"/>
                  </a:lnTo>
                  <a:lnTo>
                    <a:pt x="28172" y="16499"/>
                  </a:lnTo>
                  <a:lnTo>
                    <a:pt x="27207" y="17553"/>
                  </a:lnTo>
                  <a:lnTo>
                    <a:pt x="26241" y="18562"/>
                  </a:lnTo>
                  <a:lnTo>
                    <a:pt x="25188" y="19527"/>
                  </a:lnTo>
                  <a:lnTo>
                    <a:pt x="24135" y="20449"/>
                  </a:lnTo>
                  <a:lnTo>
                    <a:pt x="23082" y="21370"/>
                  </a:lnTo>
                  <a:lnTo>
                    <a:pt x="21941" y="22248"/>
                  </a:lnTo>
                  <a:lnTo>
                    <a:pt x="20800" y="23038"/>
                  </a:lnTo>
                  <a:lnTo>
                    <a:pt x="19659" y="23871"/>
                  </a:lnTo>
                  <a:lnTo>
                    <a:pt x="18474" y="24661"/>
                  </a:lnTo>
                  <a:lnTo>
                    <a:pt x="17290" y="25407"/>
                  </a:lnTo>
                  <a:lnTo>
                    <a:pt x="14876" y="26855"/>
                  </a:lnTo>
                  <a:lnTo>
                    <a:pt x="12463" y="28259"/>
                  </a:lnTo>
                  <a:lnTo>
                    <a:pt x="10005" y="29620"/>
                  </a:lnTo>
                  <a:lnTo>
                    <a:pt x="7680" y="30936"/>
                  </a:lnTo>
                  <a:lnTo>
                    <a:pt x="5354" y="32296"/>
                  </a:lnTo>
                  <a:lnTo>
                    <a:pt x="3028" y="33613"/>
                  </a:lnTo>
                  <a:lnTo>
                    <a:pt x="88" y="35324"/>
                  </a:lnTo>
                  <a:lnTo>
                    <a:pt x="44" y="35368"/>
                  </a:lnTo>
                  <a:lnTo>
                    <a:pt x="1" y="35456"/>
                  </a:lnTo>
                  <a:lnTo>
                    <a:pt x="1" y="35500"/>
                  </a:lnTo>
                  <a:lnTo>
                    <a:pt x="44" y="35587"/>
                  </a:lnTo>
                  <a:lnTo>
                    <a:pt x="88" y="35631"/>
                  </a:lnTo>
                  <a:lnTo>
                    <a:pt x="176" y="35675"/>
                  </a:lnTo>
                  <a:lnTo>
                    <a:pt x="264" y="35631"/>
                  </a:lnTo>
                  <a:lnTo>
                    <a:pt x="3204" y="33920"/>
                  </a:lnTo>
                  <a:lnTo>
                    <a:pt x="5530" y="32604"/>
                  </a:lnTo>
                  <a:lnTo>
                    <a:pt x="7855" y="31243"/>
                  </a:lnTo>
                  <a:lnTo>
                    <a:pt x="10181" y="29927"/>
                  </a:lnTo>
                  <a:lnTo>
                    <a:pt x="12638" y="28567"/>
                  </a:lnTo>
                  <a:lnTo>
                    <a:pt x="15096" y="27162"/>
                  </a:lnTo>
                  <a:lnTo>
                    <a:pt x="17509" y="25670"/>
                  </a:lnTo>
                  <a:lnTo>
                    <a:pt x="18694" y="24925"/>
                  </a:lnTo>
                  <a:lnTo>
                    <a:pt x="19878" y="24135"/>
                  </a:lnTo>
                  <a:lnTo>
                    <a:pt x="21019" y="23345"/>
                  </a:lnTo>
                  <a:lnTo>
                    <a:pt x="22160" y="22511"/>
                  </a:lnTo>
                  <a:lnTo>
                    <a:pt x="23301" y="21633"/>
                  </a:lnTo>
                  <a:lnTo>
                    <a:pt x="24398" y="20712"/>
                  </a:lnTo>
                  <a:lnTo>
                    <a:pt x="25451" y="19791"/>
                  </a:lnTo>
                  <a:lnTo>
                    <a:pt x="26461" y="18825"/>
                  </a:lnTo>
                  <a:lnTo>
                    <a:pt x="27470" y="17772"/>
                  </a:lnTo>
                  <a:lnTo>
                    <a:pt x="28435" y="16719"/>
                  </a:lnTo>
                  <a:lnTo>
                    <a:pt x="30015" y="14920"/>
                  </a:lnTo>
                  <a:lnTo>
                    <a:pt x="31551" y="12945"/>
                  </a:lnTo>
                  <a:lnTo>
                    <a:pt x="32955" y="10883"/>
                  </a:lnTo>
                  <a:lnTo>
                    <a:pt x="34096" y="8996"/>
                  </a:lnTo>
                  <a:lnTo>
                    <a:pt x="35237" y="7109"/>
                  </a:lnTo>
                  <a:lnTo>
                    <a:pt x="36641" y="4520"/>
                  </a:lnTo>
                  <a:lnTo>
                    <a:pt x="37870" y="2238"/>
                  </a:lnTo>
                  <a:lnTo>
                    <a:pt x="38703" y="220"/>
                  </a:lnTo>
                  <a:lnTo>
                    <a:pt x="38703" y="132"/>
                  </a:lnTo>
                  <a:lnTo>
                    <a:pt x="38703" y="88"/>
                  </a:lnTo>
                  <a:lnTo>
                    <a:pt x="38659" y="44"/>
                  </a:lnTo>
                  <a:lnTo>
                    <a:pt x="3861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9" name="Google Shape;5539;p168"/>
            <p:cNvSpPr/>
            <p:nvPr/>
          </p:nvSpPr>
          <p:spPr>
            <a:xfrm>
              <a:off x="5469775" y="1897050"/>
              <a:ext cx="943450" cy="837050"/>
            </a:xfrm>
            <a:custGeom>
              <a:avLst/>
              <a:gdLst/>
              <a:ahLst/>
              <a:cxnLst/>
              <a:rect l="l" t="t" r="r" b="b"/>
              <a:pathLst>
                <a:path w="37738" h="33482" extrusionOk="0">
                  <a:moveTo>
                    <a:pt x="37518" y="1"/>
                  </a:moveTo>
                  <a:lnTo>
                    <a:pt x="37430" y="45"/>
                  </a:lnTo>
                  <a:lnTo>
                    <a:pt x="37386" y="89"/>
                  </a:lnTo>
                  <a:lnTo>
                    <a:pt x="36114" y="2502"/>
                  </a:lnTo>
                  <a:lnTo>
                    <a:pt x="34841" y="4915"/>
                  </a:lnTo>
                  <a:lnTo>
                    <a:pt x="33569" y="7066"/>
                  </a:lnTo>
                  <a:lnTo>
                    <a:pt x="32472" y="8908"/>
                  </a:lnTo>
                  <a:lnTo>
                    <a:pt x="31155" y="10751"/>
                  </a:lnTo>
                  <a:lnTo>
                    <a:pt x="29751" y="12551"/>
                  </a:lnTo>
                  <a:lnTo>
                    <a:pt x="27601" y="14964"/>
                  </a:lnTo>
                  <a:lnTo>
                    <a:pt x="26504" y="16105"/>
                  </a:lnTo>
                  <a:lnTo>
                    <a:pt x="25363" y="17202"/>
                  </a:lnTo>
                  <a:lnTo>
                    <a:pt x="24178" y="18255"/>
                  </a:lnTo>
                  <a:lnTo>
                    <a:pt x="22950" y="19264"/>
                  </a:lnTo>
                  <a:lnTo>
                    <a:pt x="21721" y="20230"/>
                  </a:lnTo>
                  <a:lnTo>
                    <a:pt x="20449" y="21195"/>
                  </a:lnTo>
                  <a:lnTo>
                    <a:pt x="19176" y="22073"/>
                  </a:lnTo>
                  <a:lnTo>
                    <a:pt x="17860" y="22994"/>
                  </a:lnTo>
                  <a:lnTo>
                    <a:pt x="16499" y="23828"/>
                  </a:lnTo>
                  <a:lnTo>
                    <a:pt x="15139" y="24662"/>
                  </a:lnTo>
                  <a:lnTo>
                    <a:pt x="12418" y="26285"/>
                  </a:lnTo>
                  <a:lnTo>
                    <a:pt x="9654" y="27821"/>
                  </a:lnTo>
                  <a:lnTo>
                    <a:pt x="6889" y="29313"/>
                  </a:lnTo>
                  <a:lnTo>
                    <a:pt x="5222" y="30278"/>
                  </a:lnTo>
                  <a:lnTo>
                    <a:pt x="2852" y="31463"/>
                  </a:lnTo>
                  <a:lnTo>
                    <a:pt x="88" y="33130"/>
                  </a:lnTo>
                  <a:lnTo>
                    <a:pt x="44" y="33174"/>
                  </a:lnTo>
                  <a:lnTo>
                    <a:pt x="0" y="33262"/>
                  </a:lnTo>
                  <a:lnTo>
                    <a:pt x="0" y="33306"/>
                  </a:lnTo>
                  <a:lnTo>
                    <a:pt x="44" y="33394"/>
                  </a:lnTo>
                  <a:lnTo>
                    <a:pt x="88" y="33438"/>
                  </a:lnTo>
                  <a:lnTo>
                    <a:pt x="176" y="33481"/>
                  </a:lnTo>
                  <a:lnTo>
                    <a:pt x="264" y="33438"/>
                  </a:lnTo>
                  <a:lnTo>
                    <a:pt x="3028" y="31770"/>
                  </a:lnTo>
                  <a:lnTo>
                    <a:pt x="5354" y="30585"/>
                  </a:lnTo>
                  <a:lnTo>
                    <a:pt x="7065" y="29620"/>
                  </a:lnTo>
                  <a:lnTo>
                    <a:pt x="9829" y="28128"/>
                  </a:lnTo>
                  <a:lnTo>
                    <a:pt x="12594" y="26548"/>
                  </a:lnTo>
                  <a:lnTo>
                    <a:pt x="15358" y="24969"/>
                  </a:lnTo>
                  <a:lnTo>
                    <a:pt x="16719" y="24135"/>
                  </a:lnTo>
                  <a:lnTo>
                    <a:pt x="18035" y="23257"/>
                  </a:lnTo>
                  <a:lnTo>
                    <a:pt x="19352" y="22380"/>
                  </a:lnTo>
                  <a:lnTo>
                    <a:pt x="20668" y="21458"/>
                  </a:lnTo>
                  <a:lnTo>
                    <a:pt x="21941" y="20493"/>
                  </a:lnTo>
                  <a:lnTo>
                    <a:pt x="23213" y="19528"/>
                  </a:lnTo>
                  <a:lnTo>
                    <a:pt x="24398" y="18518"/>
                  </a:lnTo>
                  <a:lnTo>
                    <a:pt x="25583" y="17465"/>
                  </a:lnTo>
                  <a:lnTo>
                    <a:pt x="26767" y="16324"/>
                  </a:lnTo>
                  <a:lnTo>
                    <a:pt x="27864" y="15183"/>
                  </a:lnTo>
                  <a:lnTo>
                    <a:pt x="30015" y="12814"/>
                  </a:lnTo>
                  <a:lnTo>
                    <a:pt x="31463" y="10971"/>
                  </a:lnTo>
                  <a:lnTo>
                    <a:pt x="32779" y="9084"/>
                  </a:lnTo>
                  <a:lnTo>
                    <a:pt x="33876" y="7241"/>
                  </a:lnTo>
                  <a:lnTo>
                    <a:pt x="35149" y="5091"/>
                  </a:lnTo>
                  <a:lnTo>
                    <a:pt x="36465" y="2677"/>
                  </a:lnTo>
                  <a:lnTo>
                    <a:pt x="37694" y="264"/>
                  </a:lnTo>
                  <a:lnTo>
                    <a:pt x="37738" y="220"/>
                  </a:lnTo>
                  <a:lnTo>
                    <a:pt x="37738" y="132"/>
                  </a:lnTo>
                  <a:lnTo>
                    <a:pt x="37694" y="89"/>
                  </a:lnTo>
                  <a:lnTo>
                    <a:pt x="37650" y="45"/>
                  </a:lnTo>
                  <a:lnTo>
                    <a:pt x="3756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0" name="Google Shape;5540;p168"/>
            <p:cNvSpPr/>
            <p:nvPr/>
          </p:nvSpPr>
          <p:spPr>
            <a:xfrm>
              <a:off x="5446725" y="1902550"/>
              <a:ext cx="929200" cy="809600"/>
            </a:xfrm>
            <a:custGeom>
              <a:avLst/>
              <a:gdLst/>
              <a:ahLst/>
              <a:cxnLst/>
              <a:rect l="l" t="t" r="r" b="b"/>
              <a:pathLst>
                <a:path w="37168" h="32384" extrusionOk="0">
                  <a:moveTo>
                    <a:pt x="36860" y="0"/>
                  </a:moveTo>
                  <a:lnTo>
                    <a:pt x="36817" y="88"/>
                  </a:lnTo>
                  <a:lnTo>
                    <a:pt x="36202" y="1229"/>
                  </a:lnTo>
                  <a:lnTo>
                    <a:pt x="35237" y="3028"/>
                  </a:lnTo>
                  <a:lnTo>
                    <a:pt x="34271" y="4783"/>
                  </a:lnTo>
                  <a:lnTo>
                    <a:pt x="33306" y="6451"/>
                  </a:lnTo>
                  <a:lnTo>
                    <a:pt x="32297" y="8118"/>
                  </a:lnTo>
                  <a:lnTo>
                    <a:pt x="31156" y="9742"/>
                  </a:lnTo>
                  <a:lnTo>
                    <a:pt x="30585" y="10531"/>
                  </a:lnTo>
                  <a:lnTo>
                    <a:pt x="29971" y="11321"/>
                  </a:lnTo>
                  <a:lnTo>
                    <a:pt x="29313" y="12111"/>
                  </a:lnTo>
                  <a:lnTo>
                    <a:pt x="28655" y="12901"/>
                  </a:lnTo>
                  <a:lnTo>
                    <a:pt x="27909" y="13691"/>
                  </a:lnTo>
                  <a:lnTo>
                    <a:pt x="27163" y="14437"/>
                  </a:lnTo>
                  <a:lnTo>
                    <a:pt x="25232" y="16280"/>
                  </a:lnTo>
                  <a:lnTo>
                    <a:pt x="23257" y="17947"/>
                  </a:lnTo>
                  <a:lnTo>
                    <a:pt x="21283" y="19395"/>
                  </a:lnTo>
                  <a:lnTo>
                    <a:pt x="19089" y="21194"/>
                  </a:lnTo>
                  <a:lnTo>
                    <a:pt x="16588" y="22906"/>
                  </a:lnTo>
                  <a:lnTo>
                    <a:pt x="12112" y="25495"/>
                  </a:lnTo>
                  <a:lnTo>
                    <a:pt x="9303" y="27030"/>
                  </a:lnTo>
                  <a:lnTo>
                    <a:pt x="7241" y="28171"/>
                  </a:lnTo>
                  <a:lnTo>
                    <a:pt x="3292" y="30146"/>
                  </a:lnTo>
                  <a:lnTo>
                    <a:pt x="89" y="32033"/>
                  </a:lnTo>
                  <a:lnTo>
                    <a:pt x="45" y="32077"/>
                  </a:lnTo>
                  <a:lnTo>
                    <a:pt x="1" y="32164"/>
                  </a:lnTo>
                  <a:lnTo>
                    <a:pt x="1" y="32208"/>
                  </a:lnTo>
                  <a:lnTo>
                    <a:pt x="1" y="32296"/>
                  </a:lnTo>
                  <a:lnTo>
                    <a:pt x="89" y="32340"/>
                  </a:lnTo>
                  <a:lnTo>
                    <a:pt x="176" y="32384"/>
                  </a:lnTo>
                  <a:lnTo>
                    <a:pt x="264" y="32340"/>
                  </a:lnTo>
                  <a:lnTo>
                    <a:pt x="3467" y="30453"/>
                  </a:lnTo>
                  <a:lnTo>
                    <a:pt x="7417" y="28479"/>
                  </a:lnTo>
                  <a:lnTo>
                    <a:pt x="9479" y="27338"/>
                  </a:lnTo>
                  <a:lnTo>
                    <a:pt x="12287" y="25802"/>
                  </a:lnTo>
                  <a:lnTo>
                    <a:pt x="16763" y="23169"/>
                  </a:lnTo>
                  <a:lnTo>
                    <a:pt x="19308" y="21458"/>
                  </a:lnTo>
                  <a:lnTo>
                    <a:pt x="21502" y="19659"/>
                  </a:lnTo>
                  <a:lnTo>
                    <a:pt x="23477" y="18211"/>
                  </a:lnTo>
                  <a:lnTo>
                    <a:pt x="25451" y="16543"/>
                  </a:lnTo>
                  <a:lnTo>
                    <a:pt x="27382" y="14700"/>
                  </a:lnTo>
                  <a:lnTo>
                    <a:pt x="28172" y="13910"/>
                  </a:lnTo>
                  <a:lnTo>
                    <a:pt x="28918" y="13120"/>
                  </a:lnTo>
                  <a:lnTo>
                    <a:pt x="29576" y="12331"/>
                  </a:lnTo>
                  <a:lnTo>
                    <a:pt x="30234" y="11541"/>
                  </a:lnTo>
                  <a:lnTo>
                    <a:pt x="30849" y="10751"/>
                  </a:lnTo>
                  <a:lnTo>
                    <a:pt x="31463" y="9917"/>
                  </a:lnTo>
                  <a:lnTo>
                    <a:pt x="32560" y="8294"/>
                  </a:lnTo>
                  <a:lnTo>
                    <a:pt x="33613" y="6626"/>
                  </a:lnTo>
                  <a:lnTo>
                    <a:pt x="34579" y="4959"/>
                  </a:lnTo>
                  <a:lnTo>
                    <a:pt x="35544" y="3203"/>
                  </a:lnTo>
                  <a:lnTo>
                    <a:pt x="36509" y="1404"/>
                  </a:lnTo>
                  <a:lnTo>
                    <a:pt x="37124" y="220"/>
                  </a:lnTo>
                  <a:lnTo>
                    <a:pt x="37168" y="176"/>
                  </a:lnTo>
                  <a:lnTo>
                    <a:pt x="37168" y="88"/>
                  </a:lnTo>
                  <a:lnTo>
                    <a:pt x="37124" y="44"/>
                  </a:lnTo>
                  <a:lnTo>
                    <a:pt x="3708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1" name="Google Shape;5541;p168"/>
            <p:cNvSpPr/>
            <p:nvPr/>
          </p:nvSpPr>
          <p:spPr>
            <a:xfrm>
              <a:off x="5422600" y="1929975"/>
              <a:ext cx="900675" cy="760250"/>
            </a:xfrm>
            <a:custGeom>
              <a:avLst/>
              <a:gdLst/>
              <a:ahLst/>
              <a:cxnLst/>
              <a:rect l="l" t="t" r="r" b="b"/>
              <a:pathLst>
                <a:path w="36027" h="30410" extrusionOk="0">
                  <a:moveTo>
                    <a:pt x="35807" y="0"/>
                  </a:moveTo>
                  <a:lnTo>
                    <a:pt x="35763" y="44"/>
                  </a:lnTo>
                  <a:lnTo>
                    <a:pt x="35719" y="88"/>
                  </a:lnTo>
                  <a:lnTo>
                    <a:pt x="34315" y="2677"/>
                  </a:lnTo>
                  <a:lnTo>
                    <a:pt x="33350" y="4476"/>
                  </a:lnTo>
                  <a:lnTo>
                    <a:pt x="32340" y="6187"/>
                  </a:lnTo>
                  <a:lnTo>
                    <a:pt x="31814" y="7021"/>
                  </a:lnTo>
                  <a:lnTo>
                    <a:pt x="31243" y="7855"/>
                  </a:lnTo>
                  <a:lnTo>
                    <a:pt x="30673" y="8645"/>
                  </a:lnTo>
                  <a:lnTo>
                    <a:pt x="30059" y="9391"/>
                  </a:lnTo>
                  <a:lnTo>
                    <a:pt x="29400" y="10180"/>
                  </a:lnTo>
                  <a:lnTo>
                    <a:pt x="28786" y="10926"/>
                  </a:lnTo>
                  <a:lnTo>
                    <a:pt x="28084" y="11672"/>
                  </a:lnTo>
                  <a:lnTo>
                    <a:pt x="27382" y="12374"/>
                  </a:lnTo>
                  <a:lnTo>
                    <a:pt x="25890" y="13779"/>
                  </a:lnTo>
                  <a:lnTo>
                    <a:pt x="24310" y="15183"/>
                  </a:lnTo>
                  <a:lnTo>
                    <a:pt x="22643" y="16411"/>
                  </a:lnTo>
                  <a:lnTo>
                    <a:pt x="20975" y="17772"/>
                  </a:lnTo>
                  <a:lnTo>
                    <a:pt x="20361" y="18342"/>
                  </a:lnTo>
                  <a:lnTo>
                    <a:pt x="19703" y="18913"/>
                  </a:lnTo>
                  <a:lnTo>
                    <a:pt x="19045" y="19439"/>
                  </a:lnTo>
                  <a:lnTo>
                    <a:pt x="18342" y="19966"/>
                  </a:lnTo>
                  <a:lnTo>
                    <a:pt x="16851" y="20975"/>
                  </a:lnTo>
                  <a:lnTo>
                    <a:pt x="15271" y="21940"/>
                  </a:lnTo>
                  <a:lnTo>
                    <a:pt x="13647" y="22906"/>
                  </a:lnTo>
                  <a:lnTo>
                    <a:pt x="12024" y="23783"/>
                  </a:lnTo>
                  <a:lnTo>
                    <a:pt x="8820" y="25495"/>
                  </a:lnTo>
                  <a:lnTo>
                    <a:pt x="7241" y="26328"/>
                  </a:lnTo>
                  <a:lnTo>
                    <a:pt x="3379" y="28171"/>
                  </a:lnTo>
                  <a:lnTo>
                    <a:pt x="88" y="30058"/>
                  </a:lnTo>
                  <a:lnTo>
                    <a:pt x="44" y="30102"/>
                  </a:lnTo>
                  <a:lnTo>
                    <a:pt x="0" y="30190"/>
                  </a:lnTo>
                  <a:lnTo>
                    <a:pt x="0" y="30234"/>
                  </a:lnTo>
                  <a:lnTo>
                    <a:pt x="44" y="30321"/>
                  </a:lnTo>
                  <a:lnTo>
                    <a:pt x="88" y="30365"/>
                  </a:lnTo>
                  <a:lnTo>
                    <a:pt x="176" y="30409"/>
                  </a:lnTo>
                  <a:lnTo>
                    <a:pt x="264" y="30365"/>
                  </a:lnTo>
                  <a:lnTo>
                    <a:pt x="3555" y="28479"/>
                  </a:lnTo>
                  <a:lnTo>
                    <a:pt x="7372" y="26636"/>
                  </a:lnTo>
                  <a:lnTo>
                    <a:pt x="8952" y="25802"/>
                  </a:lnTo>
                  <a:lnTo>
                    <a:pt x="12199" y="24090"/>
                  </a:lnTo>
                  <a:lnTo>
                    <a:pt x="13867" y="23213"/>
                  </a:lnTo>
                  <a:lnTo>
                    <a:pt x="15490" y="22248"/>
                  </a:lnTo>
                  <a:lnTo>
                    <a:pt x="17026" y="21282"/>
                  </a:lnTo>
                  <a:lnTo>
                    <a:pt x="18562" y="20229"/>
                  </a:lnTo>
                  <a:lnTo>
                    <a:pt x="19264" y="19702"/>
                  </a:lnTo>
                  <a:lnTo>
                    <a:pt x="19922" y="19176"/>
                  </a:lnTo>
                  <a:lnTo>
                    <a:pt x="20580" y="18605"/>
                  </a:lnTo>
                  <a:lnTo>
                    <a:pt x="21239" y="18035"/>
                  </a:lnTo>
                  <a:lnTo>
                    <a:pt x="22862" y="16675"/>
                  </a:lnTo>
                  <a:lnTo>
                    <a:pt x="24530" y="15446"/>
                  </a:lnTo>
                  <a:lnTo>
                    <a:pt x="26153" y="14042"/>
                  </a:lnTo>
                  <a:lnTo>
                    <a:pt x="27645" y="12638"/>
                  </a:lnTo>
                  <a:lnTo>
                    <a:pt x="28347" y="11892"/>
                  </a:lnTo>
                  <a:lnTo>
                    <a:pt x="29049" y="11146"/>
                  </a:lnTo>
                  <a:lnTo>
                    <a:pt x="29708" y="10400"/>
                  </a:lnTo>
                  <a:lnTo>
                    <a:pt x="30322" y="9610"/>
                  </a:lnTo>
                  <a:lnTo>
                    <a:pt x="30936" y="8864"/>
                  </a:lnTo>
                  <a:lnTo>
                    <a:pt x="31507" y="8030"/>
                  </a:lnTo>
                  <a:lnTo>
                    <a:pt x="32077" y="7240"/>
                  </a:lnTo>
                  <a:lnTo>
                    <a:pt x="32647" y="6407"/>
                  </a:lnTo>
                  <a:lnTo>
                    <a:pt x="33174" y="5529"/>
                  </a:lnTo>
                  <a:lnTo>
                    <a:pt x="33657" y="4652"/>
                  </a:lnTo>
                  <a:lnTo>
                    <a:pt x="34666" y="2809"/>
                  </a:lnTo>
                  <a:lnTo>
                    <a:pt x="36026" y="263"/>
                  </a:lnTo>
                  <a:lnTo>
                    <a:pt x="36026" y="176"/>
                  </a:lnTo>
                  <a:lnTo>
                    <a:pt x="36026" y="132"/>
                  </a:lnTo>
                  <a:lnTo>
                    <a:pt x="35982" y="44"/>
                  </a:lnTo>
                  <a:lnTo>
                    <a:pt x="3593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2" name="Google Shape;5542;p168"/>
            <p:cNvSpPr/>
            <p:nvPr/>
          </p:nvSpPr>
          <p:spPr>
            <a:xfrm>
              <a:off x="5375425" y="2000175"/>
              <a:ext cx="840325" cy="647250"/>
            </a:xfrm>
            <a:custGeom>
              <a:avLst/>
              <a:gdLst/>
              <a:ahLst/>
              <a:cxnLst/>
              <a:rect l="l" t="t" r="r" b="b"/>
              <a:pathLst>
                <a:path w="33613" h="25890" extrusionOk="0">
                  <a:moveTo>
                    <a:pt x="33350" y="1"/>
                  </a:moveTo>
                  <a:lnTo>
                    <a:pt x="33306" y="88"/>
                  </a:lnTo>
                  <a:lnTo>
                    <a:pt x="31638" y="2897"/>
                  </a:lnTo>
                  <a:lnTo>
                    <a:pt x="30322" y="4783"/>
                  </a:lnTo>
                  <a:lnTo>
                    <a:pt x="28874" y="6495"/>
                  </a:lnTo>
                  <a:lnTo>
                    <a:pt x="26943" y="8426"/>
                  </a:lnTo>
                  <a:lnTo>
                    <a:pt x="25056" y="10049"/>
                  </a:lnTo>
                  <a:lnTo>
                    <a:pt x="22994" y="11673"/>
                  </a:lnTo>
                  <a:lnTo>
                    <a:pt x="20361" y="14042"/>
                  </a:lnTo>
                  <a:lnTo>
                    <a:pt x="18123" y="15929"/>
                  </a:lnTo>
                  <a:lnTo>
                    <a:pt x="16105" y="17289"/>
                  </a:lnTo>
                  <a:lnTo>
                    <a:pt x="14174" y="18430"/>
                  </a:lnTo>
                  <a:lnTo>
                    <a:pt x="12112" y="19571"/>
                  </a:lnTo>
                  <a:lnTo>
                    <a:pt x="7811" y="21677"/>
                  </a:lnTo>
                  <a:lnTo>
                    <a:pt x="5661" y="22555"/>
                  </a:lnTo>
                  <a:lnTo>
                    <a:pt x="3511" y="23608"/>
                  </a:lnTo>
                  <a:lnTo>
                    <a:pt x="88" y="25539"/>
                  </a:lnTo>
                  <a:lnTo>
                    <a:pt x="1" y="25583"/>
                  </a:lnTo>
                  <a:lnTo>
                    <a:pt x="1" y="25671"/>
                  </a:lnTo>
                  <a:lnTo>
                    <a:pt x="1" y="25714"/>
                  </a:lnTo>
                  <a:lnTo>
                    <a:pt x="1" y="25802"/>
                  </a:lnTo>
                  <a:lnTo>
                    <a:pt x="88" y="25846"/>
                  </a:lnTo>
                  <a:lnTo>
                    <a:pt x="176" y="25890"/>
                  </a:lnTo>
                  <a:lnTo>
                    <a:pt x="264" y="25846"/>
                  </a:lnTo>
                  <a:lnTo>
                    <a:pt x="3686" y="23915"/>
                  </a:lnTo>
                  <a:lnTo>
                    <a:pt x="5793" y="22862"/>
                  </a:lnTo>
                  <a:lnTo>
                    <a:pt x="7943" y="22028"/>
                  </a:lnTo>
                  <a:lnTo>
                    <a:pt x="12287" y="19878"/>
                  </a:lnTo>
                  <a:lnTo>
                    <a:pt x="14349" y="18737"/>
                  </a:lnTo>
                  <a:lnTo>
                    <a:pt x="16280" y="17553"/>
                  </a:lnTo>
                  <a:lnTo>
                    <a:pt x="18299" y="16236"/>
                  </a:lnTo>
                  <a:lnTo>
                    <a:pt x="18343" y="16236"/>
                  </a:lnTo>
                  <a:lnTo>
                    <a:pt x="20580" y="14306"/>
                  </a:lnTo>
                  <a:lnTo>
                    <a:pt x="23213" y="11936"/>
                  </a:lnTo>
                  <a:lnTo>
                    <a:pt x="25276" y="10312"/>
                  </a:lnTo>
                  <a:lnTo>
                    <a:pt x="27206" y="8689"/>
                  </a:lnTo>
                  <a:lnTo>
                    <a:pt x="29137" y="6714"/>
                  </a:lnTo>
                  <a:lnTo>
                    <a:pt x="30585" y="5003"/>
                  </a:lnTo>
                  <a:lnTo>
                    <a:pt x="31946" y="3072"/>
                  </a:lnTo>
                  <a:lnTo>
                    <a:pt x="33569" y="264"/>
                  </a:lnTo>
                  <a:lnTo>
                    <a:pt x="33613" y="176"/>
                  </a:lnTo>
                  <a:lnTo>
                    <a:pt x="33613" y="132"/>
                  </a:lnTo>
                  <a:lnTo>
                    <a:pt x="33569" y="44"/>
                  </a:lnTo>
                  <a:lnTo>
                    <a:pt x="3352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3" name="Google Shape;5543;p168"/>
            <p:cNvSpPr/>
            <p:nvPr/>
          </p:nvSpPr>
          <p:spPr>
            <a:xfrm>
              <a:off x="5351300" y="2536625"/>
              <a:ext cx="160175" cy="88875"/>
            </a:xfrm>
            <a:custGeom>
              <a:avLst/>
              <a:gdLst/>
              <a:ahLst/>
              <a:cxnLst/>
              <a:rect l="l" t="t" r="r" b="b"/>
              <a:pathLst>
                <a:path w="6407" h="3555" extrusionOk="0">
                  <a:moveTo>
                    <a:pt x="6231" y="0"/>
                  </a:moveTo>
                  <a:lnTo>
                    <a:pt x="6143" y="44"/>
                  </a:lnTo>
                  <a:lnTo>
                    <a:pt x="3554" y="1273"/>
                  </a:lnTo>
                  <a:lnTo>
                    <a:pt x="88" y="3247"/>
                  </a:lnTo>
                  <a:lnTo>
                    <a:pt x="44" y="3291"/>
                  </a:lnTo>
                  <a:lnTo>
                    <a:pt x="0" y="3335"/>
                  </a:lnTo>
                  <a:lnTo>
                    <a:pt x="0" y="3423"/>
                  </a:lnTo>
                  <a:lnTo>
                    <a:pt x="44" y="3467"/>
                  </a:lnTo>
                  <a:lnTo>
                    <a:pt x="88" y="3554"/>
                  </a:lnTo>
                  <a:lnTo>
                    <a:pt x="263" y="3554"/>
                  </a:lnTo>
                  <a:lnTo>
                    <a:pt x="3730" y="1580"/>
                  </a:lnTo>
                  <a:lnTo>
                    <a:pt x="6319" y="351"/>
                  </a:lnTo>
                  <a:lnTo>
                    <a:pt x="6363" y="307"/>
                  </a:lnTo>
                  <a:lnTo>
                    <a:pt x="6407" y="263"/>
                  </a:lnTo>
                  <a:lnTo>
                    <a:pt x="6407" y="176"/>
                  </a:lnTo>
                  <a:lnTo>
                    <a:pt x="6363" y="132"/>
                  </a:lnTo>
                  <a:lnTo>
                    <a:pt x="6363" y="44"/>
                  </a:lnTo>
                  <a:lnTo>
                    <a:pt x="6275" y="44"/>
                  </a:lnTo>
                  <a:lnTo>
                    <a:pt x="623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4" name="Google Shape;5544;p168"/>
            <p:cNvSpPr/>
            <p:nvPr/>
          </p:nvSpPr>
          <p:spPr>
            <a:xfrm>
              <a:off x="5904175" y="2181175"/>
              <a:ext cx="137150" cy="118500"/>
            </a:xfrm>
            <a:custGeom>
              <a:avLst/>
              <a:gdLst/>
              <a:ahLst/>
              <a:cxnLst/>
              <a:rect l="l" t="t" r="r" b="b"/>
              <a:pathLst>
                <a:path w="5486" h="4740" extrusionOk="0">
                  <a:moveTo>
                    <a:pt x="5267" y="1"/>
                  </a:moveTo>
                  <a:lnTo>
                    <a:pt x="5223" y="45"/>
                  </a:lnTo>
                  <a:lnTo>
                    <a:pt x="3555" y="1493"/>
                  </a:lnTo>
                  <a:lnTo>
                    <a:pt x="89" y="4433"/>
                  </a:lnTo>
                  <a:lnTo>
                    <a:pt x="45" y="4477"/>
                  </a:lnTo>
                  <a:lnTo>
                    <a:pt x="1" y="4564"/>
                  </a:lnTo>
                  <a:lnTo>
                    <a:pt x="1" y="4608"/>
                  </a:lnTo>
                  <a:lnTo>
                    <a:pt x="45" y="4696"/>
                  </a:lnTo>
                  <a:lnTo>
                    <a:pt x="89" y="4740"/>
                  </a:lnTo>
                  <a:lnTo>
                    <a:pt x="176" y="4740"/>
                  </a:lnTo>
                  <a:lnTo>
                    <a:pt x="308" y="4696"/>
                  </a:lnTo>
                  <a:lnTo>
                    <a:pt x="3775" y="1756"/>
                  </a:lnTo>
                  <a:lnTo>
                    <a:pt x="5442" y="308"/>
                  </a:lnTo>
                  <a:lnTo>
                    <a:pt x="5486" y="264"/>
                  </a:lnTo>
                  <a:lnTo>
                    <a:pt x="5486" y="220"/>
                  </a:lnTo>
                  <a:lnTo>
                    <a:pt x="5486" y="132"/>
                  </a:lnTo>
                  <a:lnTo>
                    <a:pt x="5442" y="89"/>
                  </a:lnTo>
                  <a:lnTo>
                    <a:pt x="5398" y="45"/>
                  </a:lnTo>
                  <a:lnTo>
                    <a:pt x="535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5" name="Google Shape;5545;p168"/>
            <p:cNvSpPr/>
            <p:nvPr/>
          </p:nvSpPr>
          <p:spPr>
            <a:xfrm>
              <a:off x="5889925" y="2072575"/>
              <a:ext cx="210650" cy="199675"/>
            </a:xfrm>
            <a:custGeom>
              <a:avLst/>
              <a:gdLst/>
              <a:ahLst/>
              <a:cxnLst/>
              <a:rect l="l" t="t" r="r" b="b"/>
              <a:pathLst>
                <a:path w="8426" h="7987" extrusionOk="0">
                  <a:moveTo>
                    <a:pt x="8162" y="1"/>
                  </a:moveTo>
                  <a:lnTo>
                    <a:pt x="8118" y="45"/>
                  </a:lnTo>
                  <a:lnTo>
                    <a:pt x="6670" y="1800"/>
                  </a:lnTo>
                  <a:lnTo>
                    <a:pt x="4871" y="3599"/>
                  </a:lnTo>
                  <a:lnTo>
                    <a:pt x="3379" y="4784"/>
                  </a:lnTo>
                  <a:lnTo>
                    <a:pt x="1712" y="6232"/>
                  </a:lnTo>
                  <a:lnTo>
                    <a:pt x="44" y="7680"/>
                  </a:lnTo>
                  <a:lnTo>
                    <a:pt x="0" y="7724"/>
                  </a:lnTo>
                  <a:lnTo>
                    <a:pt x="0" y="7811"/>
                  </a:lnTo>
                  <a:lnTo>
                    <a:pt x="0" y="7855"/>
                  </a:lnTo>
                  <a:lnTo>
                    <a:pt x="44" y="7943"/>
                  </a:lnTo>
                  <a:lnTo>
                    <a:pt x="88" y="7987"/>
                  </a:lnTo>
                  <a:lnTo>
                    <a:pt x="176" y="7987"/>
                  </a:lnTo>
                  <a:lnTo>
                    <a:pt x="308" y="7943"/>
                  </a:lnTo>
                  <a:lnTo>
                    <a:pt x="1931" y="6495"/>
                  </a:lnTo>
                  <a:lnTo>
                    <a:pt x="3599" y="5047"/>
                  </a:lnTo>
                  <a:lnTo>
                    <a:pt x="5091" y="3862"/>
                  </a:lnTo>
                  <a:lnTo>
                    <a:pt x="6934" y="2019"/>
                  </a:lnTo>
                  <a:lnTo>
                    <a:pt x="8382" y="264"/>
                  </a:lnTo>
                  <a:lnTo>
                    <a:pt x="8426" y="220"/>
                  </a:lnTo>
                  <a:lnTo>
                    <a:pt x="8426" y="132"/>
                  </a:lnTo>
                  <a:lnTo>
                    <a:pt x="8426" y="88"/>
                  </a:lnTo>
                  <a:lnTo>
                    <a:pt x="838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6" name="Google Shape;5546;p168"/>
            <p:cNvSpPr/>
            <p:nvPr/>
          </p:nvSpPr>
          <p:spPr>
            <a:xfrm>
              <a:off x="5303025" y="2516875"/>
              <a:ext cx="109725" cy="65825"/>
            </a:xfrm>
            <a:custGeom>
              <a:avLst/>
              <a:gdLst/>
              <a:ahLst/>
              <a:cxnLst/>
              <a:rect l="l" t="t" r="r" b="b"/>
              <a:pathLst>
                <a:path w="4389" h="2633" extrusionOk="0">
                  <a:moveTo>
                    <a:pt x="4213" y="0"/>
                  </a:moveTo>
                  <a:lnTo>
                    <a:pt x="4169" y="44"/>
                  </a:lnTo>
                  <a:lnTo>
                    <a:pt x="88" y="2282"/>
                  </a:lnTo>
                  <a:lnTo>
                    <a:pt x="44" y="2326"/>
                  </a:lnTo>
                  <a:lnTo>
                    <a:pt x="0" y="2414"/>
                  </a:lnTo>
                  <a:lnTo>
                    <a:pt x="0" y="2457"/>
                  </a:lnTo>
                  <a:lnTo>
                    <a:pt x="0" y="2545"/>
                  </a:lnTo>
                  <a:lnTo>
                    <a:pt x="88" y="2589"/>
                  </a:lnTo>
                  <a:lnTo>
                    <a:pt x="176" y="2633"/>
                  </a:lnTo>
                  <a:lnTo>
                    <a:pt x="264" y="2589"/>
                  </a:lnTo>
                  <a:lnTo>
                    <a:pt x="4301" y="351"/>
                  </a:lnTo>
                  <a:lnTo>
                    <a:pt x="4388" y="307"/>
                  </a:lnTo>
                  <a:lnTo>
                    <a:pt x="4388" y="263"/>
                  </a:lnTo>
                  <a:lnTo>
                    <a:pt x="4388" y="176"/>
                  </a:lnTo>
                  <a:lnTo>
                    <a:pt x="4388" y="132"/>
                  </a:lnTo>
                  <a:lnTo>
                    <a:pt x="4345" y="44"/>
                  </a:lnTo>
                  <a:lnTo>
                    <a:pt x="4301" y="44"/>
                  </a:lnTo>
                  <a:lnTo>
                    <a:pt x="421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7" name="Google Shape;5547;p168"/>
            <p:cNvSpPr/>
            <p:nvPr/>
          </p:nvSpPr>
          <p:spPr>
            <a:xfrm>
              <a:off x="6039125" y="1741275"/>
              <a:ext cx="930275" cy="1504025"/>
            </a:xfrm>
            <a:custGeom>
              <a:avLst/>
              <a:gdLst/>
              <a:ahLst/>
              <a:cxnLst/>
              <a:rect l="l" t="t" r="r" b="b"/>
              <a:pathLst>
                <a:path w="37211" h="60161" extrusionOk="0">
                  <a:moveTo>
                    <a:pt x="35149" y="1"/>
                  </a:moveTo>
                  <a:lnTo>
                    <a:pt x="35105" y="45"/>
                  </a:lnTo>
                  <a:lnTo>
                    <a:pt x="35017" y="89"/>
                  </a:lnTo>
                  <a:lnTo>
                    <a:pt x="34973" y="132"/>
                  </a:lnTo>
                  <a:lnTo>
                    <a:pt x="34973" y="176"/>
                  </a:lnTo>
                  <a:lnTo>
                    <a:pt x="34973" y="264"/>
                  </a:lnTo>
                  <a:lnTo>
                    <a:pt x="35017" y="308"/>
                  </a:lnTo>
                  <a:lnTo>
                    <a:pt x="36333" y="1756"/>
                  </a:lnTo>
                  <a:lnTo>
                    <a:pt x="36509" y="2195"/>
                  </a:lnTo>
                  <a:lnTo>
                    <a:pt x="36772" y="4433"/>
                  </a:lnTo>
                  <a:lnTo>
                    <a:pt x="36860" y="7329"/>
                  </a:lnTo>
                  <a:lnTo>
                    <a:pt x="36728" y="8557"/>
                  </a:lnTo>
                  <a:lnTo>
                    <a:pt x="35938" y="10400"/>
                  </a:lnTo>
                  <a:lnTo>
                    <a:pt x="34973" y="12770"/>
                  </a:lnTo>
                  <a:lnTo>
                    <a:pt x="33657" y="16588"/>
                  </a:lnTo>
                  <a:lnTo>
                    <a:pt x="32252" y="19133"/>
                  </a:lnTo>
                  <a:lnTo>
                    <a:pt x="30936" y="21590"/>
                  </a:lnTo>
                  <a:lnTo>
                    <a:pt x="29883" y="24091"/>
                  </a:lnTo>
                  <a:lnTo>
                    <a:pt x="27250" y="28742"/>
                  </a:lnTo>
                  <a:lnTo>
                    <a:pt x="27250" y="28830"/>
                  </a:lnTo>
                  <a:lnTo>
                    <a:pt x="27206" y="30585"/>
                  </a:lnTo>
                  <a:lnTo>
                    <a:pt x="27338" y="32253"/>
                  </a:lnTo>
                  <a:lnTo>
                    <a:pt x="28435" y="40239"/>
                  </a:lnTo>
                  <a:lnTo>
                    <a:pt x="28215" y="40590"/>
                  </a:lnTo>
                  <a:lnTo>
                    <a:pt x="27426" y="41204"/>
                  </a:lnTo>
                  <a:lnTo>
                    <a:pt x="25144" y="42565"/>
                  </a:lnTo>
                  <a:lnTo>
                    <a:pt x="22730" y="44232"/>
                  </a:lnTo>
                  <a:lnTo>
                    <a:pt x="20054" y="45856"/>
                  </a:lnTo>
                  <a:lnTo>
                    <a:pt x="20054" y="45900"/>
                  </a:lnTo>
                  <a:lnTo>
                    <a:pt x="16499" y="48708"/>
                  </a:lnTo>
                  <a:lnTo>
                    <a:pt x="14569" y="49761"/>
                  </a:lnTo>
                  <a:lnTo>
                    <a:pt x="14569" y="49805"/>
                  </a:lnTo>
                  <a:lnTo>
                    <a:pt x="12418" y="51867"/>
                  </a:lnTo>
                  <a:lnTo>
                    <a:pt x="11409" y="52569"/>
                  </a:lnTo>
                  <a:lnTo>
                    <a:pt x="8118" y="54281"/>
                  </a:lnTo>
                  <a:lnTo>
                    <a:pt x="6626" y="54939"/>
                  </a:lnTo>
                  <a:lnTo>
                    <a:pt x="6626" y="54983"/>
                  </a:lnTo>
                  <a:lnTo>
                    <a:pt x="5134" y="56036"/>
                  </a:lnTo>
                  <a:lnTo>
                    <a:pt x="3160" y="57484"/>
                  </a:lnTo>
                  <a:lnTo>
                    <a:pt x="88" y="59854"/>
                  </a:lnTo>
                  <a:lnTo>
                    <a:pt x="0" y="59897"/>
                  </a:lnTo>
                  <a:lnTo>
                    <a:pt x="0" y="59941"/>
                  </a:lnTo>
                  <a:lnTo>
                    <a:pt x="0" y="60029"/>
                  </a:lnTo>
                  <a:lnTo>
                    <a:pt x="44" y="60073"/>
                  </a:lnTo>
                  <a:lnTo>
                    <a:pt x="88" y="60117"/>
                  </a:lnTo>
                  <a:lnTo>
                    <a:pt x="176" y="60161"/>
                  </a:lnTo>
                  <a:lnTo>
                    <a:pt x="264" y="60117"/>
                  </a:lnTo>
                  <a:lnTo>
                    <a:pt x="3335" y="57791"/>
                  </a:lnTo>
                  <a:lnTo>
                    <a:pt x="5354" y="56299"/>
                  </a:lnTo>
                  <a:lnTo>
                    <a:pt x="6802" y="55246"/>
                  </a:lnTo>
                  <a:lnTo>
                    <a:pt x="8250" y="54588"/>
                  </a:lnTo>
                  <a:lnTo>
                    <a:pt x="11585" y="52877"/>
                  </a:lnTo>
                  <a:lnTo>
                    <a:pt x="11585" y="52833"/>
                  </a:lnTo>
                  <a:lnTo>
                    <a:pt x="12638" y="52174"/>
                  </a:lnTo>
                  <a:lnTo>
                    <a:pt x="12638" y="52131"/>
                  </a:lnTo>
                  <a:lnTo>
                    <a:pt x="14788" y="50068"/>
                  </a:lnTo>
                  <a:lnTo>
                    <a:pt x="16675" y="48971"/>
                  </a:lnTo>
                  <a:lnTo>
                    <a:pt x="16719" y="48971"/>
                  </a:lnTo>
                  <a:lnTo>
                    <a:pt x="20229" y="46163"/>
                  </a:lnTo>
                  <a:lnTo>
                    <a:pt x="22906" y="44539"/>
                  </a:lnTo>
                  <a:lnTo>
                    <a:pt x="25319" y="42872"/>
                  </a:lnTo>
                  <a:lnTo>
                    <a:pt x="27645" y="41512"/>
                  </a:lnTo>
                  <a:lnTo>
                    <a:pt x="27645" y="41468"/>
                  </a:lnTo>
                  <a:lnTo>
                    <a:pt x="28435" y="40853"/>
                  </a:lnTo>
                  <a:lnTo>
                    <a:pt x="28479" y="40809"/>
                  </a:lnTo>
                  <a:lnTo>
                    <a:pt x="28786" y="40415"/>
                  </a:lnTo>
                  <a:lnTo>
                    <a:pt x="28786" y="40283"/>
                  </a:lnTo>
                  <a:lnTo>
                    <a:pt x="27689" y="32209"/>
                  </a:lnTo>
                  <a:lnTo>
                    <a:pt x="27557" y="30585"/>
                  </a:lnTo>
                  <a:lnTo>
                    <a:pt x="27601" y="28874"/>
                  </a:lnTo>
                  <a:lnTo>
                    <a:pt x="30190" y="24223"/>
                  </a:lnTo>
                  <a:lnTo>
                    <a:pt x="31243" y="21722"/>
                  </a:lnTo>
                  <a:lnTo>
                    <a:pt x="32560" y="19308"/>
                  </a:lnTo>
                  <a:lnTo>
                    <a:pt x="33964" y="16763"/>
                  </a:lnTo>
                  <a:lnTo>
                    <a:pt x="33964" y="16719"/>
                  </a:lnTo>
                  <a:lnTo>
                    <a:pt x="35280" y="12902"/>
                  </a:lnTo>
                  <a:lnTo>
                    <a:pt x="36246" y="10532"/>
                  </a:lnTo>
                  <a:lnTo>
                    <a:pt x="37079" y="8645"/>
                  </a:lnTo>
                  <a:lnTo>
                    <a:pt x="37079" y="8601"/>
                  </a:lnTo>
                  <a:lnTo>
                    <a:pt x="37211" y="7373"/>
                  </a:lnTo>
                  <a:lnTo>
                    <a:pt x="37123" y="4389"/>
                  </a:lnTo>
                  <a:lnTo>
                    <a:pt x="36860" y="2107"/>
                  </a:lnTo>
                  <a:lnTo>
                    <a:pt x="36860" y="2063"/>
                  </a:lnTo>
                  <a:lnTo>
                    <a:pt x="36640" y="1580"/>
                  </a:lnTo>
                  <a:lnTo>
                    <a:pt x="36597" y="1537"/>
                  </a:lnTo>
                  <a:lnTo>
                    <a:pt x="35280" y="89"/>
                  </a:lnTo>
                  <a:lnTo>
                    <a:pt x="35236" y="45"/>
                  </a:lnTo>
                  <a:lnTo>
                    <a:pt x="3514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8" name="Google Shape;5548;p168"/>
            <p:cNvSpPr/>
            <p:nvPr/>
          </p:nvSpPr>
          <p:spPr>
            <a:xfrm>
              <a:off x="6067650" y="1763225"/>
              <a:ext cx="930275" cy="1507300"/>
            </a:xfrm>
            <a:custGeom>
              <a:avLst/>
              <a:gdLst/>
              <a:ahLst/>
              <a:cxnLst/>
              <a:rect l="l" t="t" r="r" b="b"/>
              <a:pathLst>
                <a:path w="37211" h="60292" extrusionOk="0">
                  <a:moveTo>
                    <a:pt x="35982" y="0"/>
                  </a:moveTo>
                  <a:lnTo>
                    <a:pt x="35938" y="44"/>
                  </a:lnTo>
                  <a:lnTo>
                    <a:pt x="35851" y="88"/>
                  </a:lnTo>
                  <a:lnTo>
                    <a:pt x="35807" y="132"/>
                  </a:lnTo>
                  <a:lnTo>
                    <a:pt x="35807" y="176"/>
                  </a:lnTo>
                  <a:lnTo>
                    <a:pt x="35851" y="264"/>
                  </a:lnTo>
                  <a:lnTo>
                    <a:pt x="35894" y="308"/>
                  </a:lnTo>
                  <a:lnTo>
                    <a:pt x="36772" y="1141"/>
                  </a:lnTo>
                  <a:lnTo>
                    <a:pt x="36772" y="2370"/>
                  </a:lnTo>
                  <a:lnTo>
                    <a:pt x="36860" y="5310"/>
                  </a:lnTo>
                  <a:lnTo>
                    <a:pt x="36860" y="7241"/>
                  </a:lnTo>
                  <a:lnTo>
                    <a:pt x="36860" y="7943"/>
                  </a:lnTo>
                  <a:lnTo>
                    <a:pt x="36772" y="8557"/>
                  </a:lnTo>
                  <a:lnTo>
                    <a:pt x="36597" y="9127"/>
                  </a:lnTo>
                  <a:lnTo>
                    <a:pt x="36377" y="9786"/>
                  </a:lnTo>
                  <a:lnTo>
                    <a:pt x="35587" y="11629"/>
                  </a:lnTo>
                  <a:lnTo>
                    <a:pt x="34578" y="13823"/>
                  </a:lnTo>
                  <a:lnTo>
                    <a:pt x="33481" y="16631"/>
                  </a:lnTo>
                  <a:lnTo>
                    <a:pt x="32033" y="19001"/>
                  </a:lnTo>
                  <a:lnTo>
                    <a:pt x="30717" y="21414"/>
                  </a:lnTo>
                  <a:lnTo>
                    <a:pt x="29927" y="23652"/>
                  </a:lnTo>
                  <a:lnTo>
                    <a:pt x="29927" y="23740"/>
                  </a:lnTo>
                  <a:lnTo>
                    <a:pt x="30190" y="24924"/>
                  </a:lnTo>
                  <a:lnTo>
                    <a:pt x="30409" y="29532"/>
                  </a:lnTo>
                  <a:lnTo>
                    <a:pt x="30453" y="32472"/>
                  </a:lnTo>
                  <a:lnTo>
                    <a:pt x="30453" y="35587"/>
                  </a:lnTo>
                  <a:lnTo>
                    <a:pt x="30409" y="40195"/>
                  </a:lnTo>
                  <a:lnTo>
                    <a:pt x="30234" y="40370"/>
                  </a:lnTo>
                  <a:lnTo>
                    <a:pt x="29225" y="40941"/>
                  </a:lnTo>
                  <a:lnTo>
                    <a:pt x="29181" y="40985"/>
                  </a:lnTo>
                  <a:lnTo>
                    <a:pt x="28171" y="41950"/>
                  </a:lnTo>
                  <a:lnTo>
                    <a:pt x="26153" y="43047"/>
                  </a:lnTo>
                  <a:lnTo>
                    <a:pt x="23257" y="44627"/>
                  </a:lnTo>
                  <a:lnTo>
                    <a:pt x="20843" y="46206"/>
                  </a:lnTo>
                  <a:lnTo>
                    <a:pt x="18825" y="47391"/>
                  </a:lnTo>
                  <a:lnTo>
                    <a:pt x="18825" y="47435"/>
                  </a:lnTo>
                  <a:lnTo>
                    <a:pt x="16017" y="49585"/>
                  </a:lnTo>
                  <a:lnTo>
                    <a:pt x="13910" y="50594"/>
                  </a:lnTo>
                  <a:lnTo>
                    <a:pt x="13866" y="50638"/>
                  </a:lnTo>
                  <a:lnTo>
                    <a:pt x="12023" y="52262"/>
                  </a:lnTo>
                  <a:lnTo>
                    <a:pt x="11014" y="52920"/>
                  </a:lnTo>
                  <a:lnTo>
                    <a:pt x="7328" y="54895"/>
                  </a:lnTo>
                  <a:lnTo>
                    <a:pt x="5880" y="55641"/>
                  </a:lnTo>
                  <a:lnTo>
                    <a:pt x="4213" y="56869"/>
                  </a:lnTo>
                  <a:lnTo>
                    <a:pt x="2150" y="58361"/>
                  </a:lnTo>
                  <a:lnTo>
                    <a:pt x="88" y="59985"/>
                  </a:lnTo>
                  <a:lnTo>
                    <a:pt x="44" y="60029"/>
                  </a:lnTo>
                  <a:lnTo>
                    <a:pt x="0" y="60116"/>
                  </a:lnTo>
                  <a:lnTo>
                    <a:pt x="0" y="60160"/>
                  </a:lnTo>
                  <a:lnTo>
                    <a:pt x="44" y="60248"/>
                  </a:lnTo>
                  <a:lnTo>
                    <a:pt x="132" y="60292"/>
                  </a:lnTo>
                  <a:lnTo>
                    <a:pt x="176" y="60292"/>
                  </a:lnTo>
                  <a:lnTo>
                    <a:pt x="307" y="60248"/>
                  </a:lnTo>
                  <a:lnTo>
                    <a:pt x="2370" y="58668"/>
                  </a:lnTo>
                  <a:lnTo>
                    <a:pt x="4388" y="57176"/>
                  </a:lnTo>
                  <a:lnTo>
                    <a:pt x="6056" y="55904"/>
                  </a:lnTo>
                  <a:lnTo>
                    <a:pt x="7504" y="55202"/>
                  </a:lnTo>
                  <a:lnTo>
                    <a:pt x="11190" y="53227"/>
                  </a:lnTo>
                  <a:lnTo>
                    <a:pt x="12243" y="52525"/>
                  </a:lnTo>
                  <a:lnTo>
                    <a:pt x="14086" y="50902"/>
                  </a:lnTo>
                  <a:lnTo>
                    <a:pt x="16192" y="49892"/>
                  </a:lnTo>
                  <a:lnTo>
                    <a:pt x="16192" y="49848"/>
                  </a:lnTo>
                  <a:lnTo>
                    <a:pt x="19044" y="47698"/>
                  </a:lnTo>
                  <a:lnTo>
                    <a:pt x="21019" y="46514"/>
                  </a:lnTo>
                  <a:lnTo>
                    <a:pt x="23432" y="44934"/>
                  </a:lnTo>
                  <a:lnTo>
                    <a:pt x="26328" y="43354"/>
                  </a:lnTo>
                  <a:lnTo>
                    <a:pt x="28347" y="42213"/>
                  </a:lnTo>
                  <a:lnTo>
                    <a:pt x="28391" y="42213"/>
                  </a:lnTo>
                  <a:lnTo>
                    <a:pt x="29400" y="41248"/>
                  </a:lnTo>
                  <a:lnTo>
                    <a:pt x="30453" y="40677"/>
                  </a:lnTo>
                  <a:lnTo>
                    <a:pt x="30497" y="40634"/>
                  </a:lnTo>
                  <a:lnTo>
                    <a:pt x="30717" y="40370"/>
                  </a:lnTo>
                  <a:lnTo>
                    <a:pt x="30760" y="40239"/>
                  </a:lnTo>
                  <a:lnTo>
                    <a:pt x="30804" y="35587"/>
                  </a:lnTo>
                  <a:lnTo>
                    <a:pt x="30804" y="32472"/>
                  </a:lnTo>
                  <a:lnTo>
                    <a:pt x="30760" y="29488"/>
                  </a:lnTo>
                  <a:lnTo>
                    <a:pt x="30541" y="24881"/>
                  </a:lnTo>
                  <a:lnTo>
                    <a:pt x="30541" y="24837"/>
                  </a:lnTo>
                  <a:lnTo>
                    <a:pt x="30278" y="23740"/>
                  </a:lnTo>
                  <a:lnTo>
                    <a:pt x="31024" y="21546"/>
                  </a:lnTo>
                  <a:lnTo>
                    <a:pt x="32340" y="19176"/>
                  </a:lnTo>
                  <a:lnTo>
                    <a:pt x="33788" y="16807"/>
                  </a:lnTo>
                  <a:lnTo>
                    <a:pt x="33788" y="16763"/>
                  </a:lnTo>
                  <a:lnTo>
                    <a:pt x="34929" y="13954"/>
                  </a:lnTo>
                  <a:lnTo>
                    <a:pt x="35894" y="11760"/>
                  </a:lnTo>
                  <a:lnTo>
                    <a:pt x="36684" y="9917"/>
                  </a:lnTo>
                  <a:lnTo>
                    <a:pt x="36948" y="9215"/>
                  </a:lnTo>
                  <a:lnTo>
                    <a:pt x="37123" y="8601"/>
                  </a:lnTo>
                  <a:lnTo>
                    <a:pt x="37211" y="7987"/>
                  </a:lnTo>
                  <a:lnTo>
                    <a:pt x="37211" y="7285"/>
                  </a:lnTo>
                  <a:lnTo>
                    <a:pt x="37211" y="5310"/>
                  </a:lnTo>
                  <a:lnTo>
                    <a:pt x="37123" y="2370"/>
                  </a:lnTo>
                  <a:lnTo>
                    <a:pt x="37123" y="1097"/>
                  </a:lnTo>
                  <a:lnTo>
                    <a:pt x="37123" y="1010"/>
                  </a:lnTo>
                  <a:lnTo>
                    <a:pt x="37079" y="966"/>
                  </a:lnTo>
                  <a:lnTo>
                    <a:pt x="36114" y="44"/>
                  </a:lnTo>
                  <a:lnTo>
                    <a:pt x="36070" y="44"/>
                  </a:lnTo>
                  <a:lnTo>
                    <a:pt x="3598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9" name="Google Shape;5549;p168"/>
            <p:cNvSpPr/>
            <p:nvPr/>
          </p:nvSpPr>
          <p:spPr>
            <a:xfrm>
              <a:off x="7317150" y="4387275"/>
              <a:ext cx="64725" cy="41700"/>
            </a:xfrm>
            <a:custGeom>
              <a:avLst/>
              <a:gdLst/>
              <a:ahLst/>
              <a:cxnLst/>
              <a:rect l="l" t="t" r="r" b="b"/>
              <a:pathLst>
                <a:path w="2589" h="1668" extrusionOk="0">
                  <a:moveTo>
                    <a:pt x="132" y="0"/>
                  </a:moveTo>
                  <a:lnTo>
                    <a:pt x="88" y="44"/>
                  </a:lnTo>
                  <a:lnTo>
                    <a:pt x="44" y="88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44" y="307"/>
                  </a:lnTo>
                  <a:lnTo>
                    <a:pt x="88" y="351"/>
                  </a:lnTo>
                  <a:lnTo>
                    <a:pt x="2326" y="1624"/>
                  </a:lnTo>
                  <a:lnTo>
                    <a:pt x="2413" y="1668"/>
                  </a:lnTo>
                  <a:lnTo>
                    <a:pt x="2501" y="1624"/>
                  </a:lnTo>
                  <a:lnTo>
                    <a:pt x="2589" y="1580"/>
                  </a:lnTo>
                  <a:lnTo>
                    <a:pt x="2589" y="1492"/>
                  </a:lnTo>
                  <a:lnTo>
                    <a:pt x="2589" y="1448"/>
                  </a:lnTo>
                  <a:lnTo>
                    <a:pt x="2545" y="1360"/>
                  </a:lnTo>
                  <a:lnTo>
                    <a:pt x="2501" y="1317"/>
                  </a:lnTo>
                  <a:lnTo>
                    <a:pt x="263" y="44"/>
                  </a:lnTo>
                  <a:lnTo>
                    <a:pt x="21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0" name="Google Shape;5550;p168"/>
            <p:cNvSpPr/>
            <p:nvPr/>
          </p:nvSpPr>
          <p:spPr>
            <a:xfrm>
              <a:off x="7284225" y="4357650"/>
              <a:ext cx="41725" cy="38425"/>
            </a:xfrm>
            <a:custGeom>
              <a:avLst/>
              <a:gdLst/>
              <a:ahLst/>
              <a:cxnLst/>
              <a:rect l="l" t="t" r="r" b="b"/>
              <a:pathLst>
                <a:path w="1669" h="1537" extrusionOk="0">
                  <a:moveTo>
                    <a:pt x="88" y="0"/>
                  </a:moveTo>
                  <a:lnTo>
                    <a:pt x="45" y="88"/>
                  </a:lnTo>
                  <a:lnTo>
                    <a:pt x="1" y="132"/>
                  </a:lnTo>
                  <a:lnTo>
                    <a:pt x="1" y="176"/>
                  </a:lnTo>
                  <a:lnTo>
                    <a:pt x="45" y="264"/>
                  </a:lnTo>
                  <a:lnTo>
                    <a:pt x="483" y="966"/>
                  </a:lnTo>
                  <a:lnTo>
                    <a:pt x="571" y="1010"/>
                  </a:lnTo>
                  <a:lnTo>
                    <a:pt x="1405" y="1536"/>
                  </a:lnTo>
                  <a:lnTo>
                    <a:pt x="1580" y="1536"/>
                  </a:lnTo>
                  <a:lnTo>
                    <a:pt x="1668" y="1448"/>
                  </a:lnTo>
                  <a:lnTo>
                    <a:pt x="1668" y="1405"/>
                  </a:lnTo>
                  <a:lnTo>
                    <a:pt x="1668" y="1317"/>
                  </a:lnTo>
                  <a:lnTo>
                    <a:pt x="1624" y="1273"/>
                  </a:lnTo>
                  <a:lnTo>
                    <a:pt x="1580" y="1229"/>
                  </a:lnTo>
                  <a:lnTo>
                    <a:pt x="790" y="746"/>
                  </a:lnTo>
                  <a:lnTo>
                    <a:pt x="308" y="88"/>
                  </a:lnTo>
                  <a:lnTo>
                    <a:pt x="26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1" name="Google Shape;5551;p168"/>
            <p:cNvSpPr/>
            <p:nvPr/>
          </p:nvSpPr>
          <p:spPr>
            <a:xfrm>
              <a:off x="7108700" y="4199675"/>
              <a:ext cx="231500" cy="292925"/>
            </a:xfrm>
            <a:custGeom>
              <a:avLst/>
              <a:gdLst/>
              <a:ahLst/>
              <a:cxnLst/>
              <a:rect l="l" t="t" r="r" b="b"/>
              <a:pathLst>
                <a:path w="9260" h="11717" extrusionOk="0">
                  <a:moveTo>
                    <a:pt x="89" y="1"/>
                  </a:moveTo>
                  <a:lnTo>
                    <a:pt x="45" y="44"/>
                  </a:lnTo>
                  <a:lnTo>
                    <a:pt x="1" y="88"/>
                  </a:lnTo>
                  <a:lnTo>
                    <a:pt x="1" y="176"/>
                  </a:lnTo>
                  <a:lnTo>
                    <a:pt x="1" y="220"/>
                  </a:lnTo>
                  <a:lnTo>
                    <a:pt x="1624" y="3643"/>
                  </a:lnTo>
                  <a:lnTo>
                    <a:pt x="2985" y="6407"/>
                  </a:lnTo>
                  <a:lnTo>
                    <a:pt x="3774" y="8513"/>
                  </a:lnTo>
                  <a:lnTo>
                    <a:pt x="4213" y="9347"/>
                  </a:lnTo>
                  <a:lnTo>
                    <a:pt x="4301" y="9435"/>
                  </a:lnTo>
                  <a:lnTo>
                    <a:pt x="7373" y="10883"/>
                  </a:lnTo>
                  <a:lnTo>
                    <a:pt x="8996" y="11673"/>
                  </a:lnTo>
                  <a:lnTo>
                    <a:pt x="9084" y="11717"/>
                  </a:lnTo>
                  <a:lnTo>
                    <a:pt x="9172" y="11673"/>
                  </a:lnTo>
                  <a:lnTo>
                    <a:pt x="9260" y="11629"/>
                  </a:lnTo>
                  <a:lnTo>
                    <a:pt x="9260" y="11541"/>
                  </a:lnTo>
                  <a:lnTo>
                    <a:pt x="9260" y="11497"/>
                  </a:lnTo>
                  <a:lnTo>
                    <a:pt x="9216" y="11409"/>
                  </a:lnTo>
                  <a:lnTo>
                    <a:pt x="9172" y="11366"/>
                  </a:lnTo>
                  <a:lnTo>
                    <a:pt x="7548" y="10576"/>
                  </a:lnTo>
                  <a:lnTo>
                    <a:pt x="4520" y="9128"/>
                  </a:lnTo>
                  <a:lnTo>
                    <a:pt x="4082" y="8338"/>
                  </a:lnTo>
                  <a:lnTo>
                    <a:pt x="3336" y="6275"/>
                  </a:lnTo>
                  <a:lnTo>
                    <a:pt x="3292" y="6275"/>
                  </a:lnTo>
                  <a:lnTo>
                    <a:pt x="1932" y="3511"/>
                  </a:lnTo>
                  <a:lnTo>
                    <a:pt x="308" y="88"/>
                  </a:lnTo>
                  <a:lnTo>
                    <a:pt x="264" y="44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2" name="Google Shape;5552;p168"/>
            <p:cNvSpPr/>
            <p:nvPr/>
          </p:nvSpPr>
          <p:spPr>
            <a:xfrm>
              <a:off x="6978150" y="4100950"/>
              <a:ext cx="378500" cy="413600"/>
            </a:xfrm>
            <a:custGeom>
              <a:avLst/>
              <a:gdLst/>
              <a:ahLst/>
              <a:cxnLst/>
              <a:rect l="l" t="t" r="r" b="b"/>
              <a:pathLst>
                <a:path w="15140" h="16544" extrusionOk="0">
                  <a:moveTo>
                    <a:pt x="922" y="0"/>
                  </a:moveTo>
                  <a:lnTo>
                    <a:pt x="835" y="44"/>
                  </a:lnTo>
                  <a:lnTo>
                    <a:pt x="835" y="132"/>
                  </a:lnTo>
                  <a:lnTo>
                    <a:pt x="220" y="2326"/>
                  </a:lnTo>
                  <a:lnTo>
                    <a:pt x="1" y="3204"/>
                  </a:lnTo>
                  <a:lnTo>
                    <a:pt x="1" y="3335"/>
                  </a:lnTo>
                  <a:lnTo>
                    <a:pt x="791" y="5178"/>
                  </a:lnTo>
                  <a:lnTo>
                    <a:pt x="2283" y="7987"/>
                  </a:lnTo>
                  <a:lnTo>
                    <a:pt x="4257" y="11278"/>
                  </a:lnTo>
                  <a:lnTo>
                    <a:pt x="5223" y="12550"/>
                  </a:lnTo>
                  <a:lnTo>
                    <a:pt x="5223" y="12594"/>
                  </a:lnTo>
                  <a:lnTo>
                    <a:pt x="6056" y="13428"/>
                  </a:lnTo>
                  <a:lnTo>
                    <a:pt x="6100" y="13428"/>
                  </a:lnTo>
                  <a:lnTo>
                    <a:pt x="8733" y="14788"/>
                  </a:lnTo>
                  <a:lnTo>
                    <a:pt x="8777" y="14788"/>
                  </a:lnTo>
                  <a:lnTo>
                    <a:pt x="11542" y="15666"/>
                  </a:lnTo>
                  <a:lnTo>
                    <a:pt x="13779" y="16499"/>
                  </a:lnTo>
                  <a:lnTo>
                    <a:pt x="13823" y="16543"/>
                  </a:lnTo>
                  <a:lnTo>
                    <a:pt x="13867" y="16543"/>
                  </a:lnTo>
                  <a:lnTo>
                    <a:pt x="14964" y="16455"/>
                  </a:lnTo>
                  <a:lnTo>
                    <a:pt x="15052" y="16455"/>
                  </a:lnTo>
                  <a:lnTo>
                    <a:pt x="15096" y="16412"/>
                  </a:lnTo>
                  <a:lnTo>
                    <a:pt x="15140" y="16324"/>
                  </a:lnTo>
                  <a:lnTo>
                    <a:pt x="15140" y="16280"/>
                  </a:lnTo>
                  <a:lnTo>
                    <a:pt x="15096" y="16192"/>
                  </a:lnTo>
                  <a:lnTo>
                    <a:pt x="15052" y="16148"/>
                  </a:lnTo>
                  <a:lnTo>
                    <a:pt x="15008" y="16104"/>
                  </a:lnTo>
                  <a:lnTo>
                    <a:pt x="14964" y="16104"/>
                  </a:lnTo>
                  <a:lnTo>
                    <a:pt x="13867" y="16192"/>
                  </a:lnTo>
                  <a:lnTo>
                    <a:pt x="11673" y="15315"/>
                  </a:lnTo>
                  <a:lnTo>
                    <a:pt x="8909" y="14437"/>
                  </a:lnTo>
                  <a:lnTo>
                    <a:pt x="6276" y="13121"/>
                  </a:lnTo>
                  <a:lnTo>
                    <a:pt x="5486" y="12331"/>
                  </a:lnTo>
                  <a:lnTo>
                    <a:pt x="4521" y="11102"/>
                  </a:lnTo>
                  <a:lnTo>
                    <a:pt x="2590" y="7811"/>
                  </a:lnTo>
                  <a:lnTo>
                    <a:pt x="1098" y="5047"/>
                  </a:lnTo>
                  <a:lnTo>
                    <a:pt x="352" y="3247"/>
                  </a:lnTo>
                  <a:lnTo>
                    <a:pt x="571" y="2414"/>
                  </a:lnTo>
                  <a:lnTo>
                    <a:pt x="1142" y="220"/>
                  </a:lnTo>
                  <a:lnTo>
                    <a:pt x="1186" y="132"/>
                  </a:lnTo>
                  <a:lnTo>
                    <a:pt x="1142" y="88"/>
                  </a:lnTo>
                  <a:lnTo>
                    <a:pt x="109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3" name="Google Shape;5553;p168"/>
            <p:cNvSpPr/>
            <p:nvPr/>
          </p:nvSpPr>
          <p:spPr>
            <a:xfrm>
              <a:off x="6866275" y="4041700"/>
              <a:ext cx="453075" cy="489300"/>
            </a:xfrm>
            <a:custGeom>
              <a:avLst/>
              <a:gdLst/>
              <a:ahLst/>
              <a:cxnLst/>
              <a:rect l="l" t="t" r="r" b="b"/>
              <a:pathLst>
                <a:path w="18123" h="19572" extrusionOk="0">
                  <a:moveTo>
                    <a:pt x="2765" y="1"/>
                  </a:moveTo>
                  <a:lnTo>
                    <a:pt x="2721" y="89"/>
                  </a:lnTo>
                  <a:lnTo>
                    <a:pt x="966" y="2546"/>
                  </a:lnTo>
                  <a:lnTo>
                    <a:pt x="966" y="2590"/>
                  </a:lnTo>
                  <a:lnTo>
                    <a:pt x="176" y="4740"/>
                  </a:lnTo>
                  <a:lnTo>
                    <a:pt x="0" y="5442"/>
                  </a:lnTo>
                  <a:lnTo>
                    <a:pt x="0" y="5486"/>
                  </a:lnTo>
                  <a:lnTo>
                    <a:pt x="0" y="7153"/>
                  </a:lnTo>
                  <a:lnTo>
                    <a:pt x="44" y="7285"/>
                  </a:lnTo>
                  <a:lnTo>
                    <a:pt x="263" y="7504"/>
                  </a:lnTo>
                  <a:lnTo>
                    <a:pt x="307" y="7548"/>
                  </a:lnTo>
                  <a:lnTo>
                    <a:pt x="351" y="7592"/>
                  </a:lnTo>
                  <a:lnTo>
                    <a:pt x="1931" y="7680"/>
                  </a:lnTo>
                  <a:lnTo>
                    <a:pt x="3028" y="9260"/>
                  </a:lnTo>
                  <a:lnTo>
                    <a:pt x="4476" y="11849"/>
                  </a:lnTo>
                  <a:lnTo>
                    <a:pt x="5749" y="14569"/>
                  </a:lnTo>
                  <a:lnTo>
                    <a:pt x="6407" y="15622"/>
                  </a:lnTo>
                  <a:lnTo>
                    <a:pt x="6451" y="15666"/>
                  </a:lnTo>
                  <a:lnTo>
                    <a:pt x="7153" y="16280"/>
                  </a:lnTo>
                  <a:lnTo>
                    <a:pt x="7197" y="16280"/>
                  </a:lnTo>
                  <a:lnTo>
                    <a:pt x="7855" y="16588"/>
                  </a:lnTo>
                  <a:lnTo>
                    <a:pt x="8381" y="16675"/>
                  </a:lnTo>
                  <a:lnTo>
                    <a:pt x="12331" y="18036"/>
                  </a:lnTo>
                  <a:lnTo>
                    <a:pt x="14744" y="18738"/>
                  </a:lnTo>
                  <a:lnTo>
                    <a:pt x="17465" y="19571"/>
                  </a:lnTo>
                  <a:lnTo>
                    <a:pt x="17552" y="19571"/>
                  </a:lnTo>
                  <a:lnTo>
                    <a:pt x="17991" y="19484"/>
                  </a:lnTo>
                  <a:lnTo>
                    <a:pt x="18035" y="19484"/>
                  </a:lnTo>
                  <a:lnTo>
                    <a:pt x="18123" y="19440"/>
                  </a:lnTo>
                  <a:lnTo>
                    <a:pt x="18123" y="19352"/>
                  </a:lnTo>
                  <a:lnTo>
                    <a:pt x="18123" y="19308"/>
                  </a:lnTo>
                  <a:lnTo>
                    <a:pt x="18123" y="19220"/>
                  </a:lnTo>
                  <a:lnTo>
                    <a:pt x="18035" y="19177"/>
                  </a:lnTo>
                  <a:lnTo>
                    <a:pt x="17991" y="19133"/>
                  </a:lnTo>
                  <a:lnTo>
                    <a:pt x="17903" y="19133"/>
                  </a:lnTo>
                  <a:lnTo>
                    <a:pt x="17508" y="19220"/>
                  </a:lnTo>
                  <a:lnTo>
                    <a:pt x="14876" y="18431"/>
                  </a:lnTo>
                  <a:lnTo>
                    <a:pt x="12418" y="17685"/>
                  </a:lnTo>
                  <a:lnTo>
                    <a:pt x="8469" y="16324"/>
                  </a:lnTo>
                  <a:lnTo>
                    <a:pt x="7943" y="16237"/>
                  </a:lnTo>
                  <a:lnTo>
                    <a:pt x="7328" y="15973"/>
                  </a:lnTo>
                  <a:lnTo>
                    <a:pt x="6714" y="15403"/>
                  </a:lnTo>
                  <a:lnTo>
                    <a:pt x="6056" y="14394"/>
                  </a:lnTo>
                  <a:lnTo>
                    <a:pt x="4783" y="11673"/>
                  </a:lnTo>
                  <a:lnTo>
                    <a:pt x="3335" y="9084"/>
                  </a:lnTo>
                  <a:lnTo>
                    <a:pt x="3335" y="9040"/>
                  </a:lnTo>
                  <a:lnTo>
                    <a:pt x="2150" y="7373"/>
                  </a:lnTo>
                  <a:lnTo>
                    <a:pt x="2106" y="7329"/>
                  </a:lnTo>
                  <a:lnTo>
                    <a:pt x="2019" y="7329"/>
                  </a:lnTo>
                  <a:lnTo>
                    <a:pt x="483" y="7241"/>
                  </a:lnTo>
                  <a:lnTo>
                    <a:pt x="351" y="7109"/>
                  </a:lnTo>
                  <a:lnTo>
                    <a:pt x="351" y="5486"/>
                  </a:lnTo>
                  <a:lnTo>
                    <a:pt x="527" y="4872"/>
                  </a:lnTo>
                  <a:lnTo>
                    <a:pt x="1273" y="2721"/>
                  </a:lnTo>
                  <a:lnTo>
                    <a:pt x="2984" y="264"/>
                  </a:lnTo>
                  <a:lnTo>
                    <a:pt x="3028" y="220"/>
                  </a:lnTo>
                  <a:lnTo>
                    <a:pt x="3028" y="132"/>
                  </a:lnTo>
                  <a:lnTo>
                    <a:pt x="3028" y="89"/>
                  </a:lnTo>
                  <a:lnTo>
                    <a:pt x="2940" y="45"/>
                  </a:lnTo>
                  <a:lnTo>
                    <a:pt x="289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4" name="Google Shape;5554;p168"/>
            <p:cNvSpPr/>
            <p:nvPr/>
          </p:nvSpPr>
          <p:spPr>
            <a:xfrm>
              <a:off x="6816900" y="4007700"/>
              <a:ext cx="515625" cy="541950"/>
            </a:xfrm>
            <a:custGeom>
              <a:avLst/>
              <a:gdLst/>
              <a:ahLst/>
              <a:cxnLst/>
              <a:rect l="l" t="t" r="r" b="b"/>
              <a:pathLst>
                <a:path w="20625" h="21678" extrusionOk="0">
                  <a:moveTo>
                    <a:pt x="3379" y="1"/>
                  </a:moveTo>
                  <a:lnTo>
                    <a:pt x="3292" y="44"/>
                  </a:lnTo>
                  <a:lnTo>
                    <a:pt x="3248" y="44"/>
                  </a:lnTo>
                  <a:lnTo>
                    <a:pt x="3204" y="132"/>
                  </a:lnTo>
                  <a:lnTo>
                    <a:pt x="1624" y="3248"/>
                  </a:lnTo>
                  <a:lnTo>
                    <a:pt x="922" y="4389"/>
                  </a:lnTo>
                  <a:lnTo>
                    <a:pt x="439" y="5573"/>
                  </a:lnTo>
                  <a:lnTo>
                    <a:pt x="132" y="6583"/>
                  </a:lnTo>
                  <a:lnTo>
                    <a:pt x="132" y="6626"/>
                  </a:lnTo>
                  <a:lnTo>
                    <a:pt x="1" y="7987"/>
                  </a:lnTo>
                  <a:lnTo>
                    <a:pt x="1" y="8031"/>
                  </a:lnTo>
                  <a:lnTo>
                    <a:pt x="88" y="9172"/>
                  </a:lnTo>
                  <a:lnTo>
                    <a:pt x="88" y="9259"/>
                  </a:lnTo>
                  <a:lnTo>
                    <a:pt x="352" y="9654"/>
                  </a:lnTo>
                  <a:lnTo>
                    <a:pt x="352" y="9698"/>
                  </a:lnTo>
                  <a:lnTo>
                    <a:pt x="2282" y="11585"/>
                  </a:lnTo>
                  <a:lnTo>
                    <a:pt x="2984" y="12594"/>
                  </a:lnTo>
                  <a:lnTo>
                    <a:pt x="4125" y="16807"/>
                  </a:lnTo>
                  <a:lnTo>
                    <a:pt x="4389" y="17597"/>
                  </a:lnTo>
                  <a:lnTo>
                    <a:pt x="4432" y="17640"/>
                  </a:lnTo>
                  <a:lnTo>
                    <a:pt x="4476" y="17684"/>
                  </a:lnTo>
                  <a:lnTo>
                    <a:pt x="6100" y="18474"/>
                  </a:lnTo>
                  <a:lnTo>
                    <a:pt x="6144" y="18474"/>
                  </a:lnTo>
                  <a:lnTo>
                    <a:pt x="8601" y="18957"/>
                  </a:lnTo>
                  <a:lnTo>
                    <a:pt x="10664" y="19220"/>
                  </a:lnTo>
                  <a:lnTo>
                    <a:pt x="15095" y="20668"/>
                  </a:lnTo>
                  <a:lnTo>
                    <a:pt x="17641" y="21458"/>
                  </a:lnTo>
                  <a:lnTo>
                    <a:pt x="18650" y="21677"/>
                  </a:lnTo>
                  <a:lnTo>
                    <a:pt x="18738" y="21677"/>
                  </a:lnTo>
                  <a:lnTo>
                    <a:pt x="20493" y="21195"/>
                  </a:lnTo>
                  <a:lnTo>
                    <a:pt x="20581" y="21151"/>
                  </a:lnTo>
                  <a:lnTo>
                    <a:pt x="20624" y="21107"/>
                  </a:lnTo>
                  <a:lnTo>
                    <a:pt x="20624" y="21063"/>
                  </a:lnTo>
                  <a:lnTo>
                    <a:pt x="20624" y="20975"/>
                  </a:lnTo>
                  <a:lnTo>
                    <a:pt x="20581" y="20931"/>
                  </a:lnTo>
                  <a:lnTo>
                    <a:pt x="20537" y="20888"/>
                  </a:lnTo>
                  <a:lnTo>
                    <a:pt x="20493" y="20844"/>
                  </a:lnTo>
                  <a:lnTo>
                    <a:pt x="20405" y="20844"/>
                  </a:lnTo>
                  <a:lnTo>
                    <a:pt x="18694" y="21326"/>
                  </a:lnTo>
                  <a:lnTo>
                    <a:pt x="17728" y="21107"/>
                  </a:lnTo>
                  <a:lnTo>
                    <a:pt x="15183" y="20317"/>
                  </a:lnTo>
                  <a:lnTo>
                    <a:pt x="10751" y="18869"/>
                  </a:lnTo>
                  <a:lnTo>
                    <a:pt x="10707" y="18869"/>
                  </a:lnTo>
                  <a:lnTo>
                    <a:pt x="8645" y="18606"/>
                  </a:lnTo>
                  <a:lnTo>
                    <a:pt x="6232" y="18123"/>
                  </a:lnTo>
                  <a:lnTo>
                    <a:pt x="4696" y="17421"/>
                  </a:lnTo>
                  <a:lnTo>
                    <a:pt x="4476" y="16719"/>
                  </a:lnTo>
                  <a:lnTo>
                    <a:pt x="3292" y="12463"/>
                  </a:lnTo>
                  <a:lnTo>
                    <a:pt x="3292" y="12419"/>
                  </a:lnTo>
                  <a:lnTo>
                    <a:pt x="2546" y="11366"/>
                  </a:lnTo>
                  <a:lnTo>
                    <a:pt x="2546" y="11322"/>
                  </a:lnTo>
                  <a:lnTo>
                    <a:pt x="615" y="9479"/>
                  </a:lnTo>
                  <a:lnTo>
                    <a:pt x="439" y="9128"/>
                  </a:lnTo>
                  <a:lnTo>
                    <a:pt x="352" y="8031"/>
                  </a:lnTo>
                  <a:lnTo>
                    <a:pt x="483" y="6670"/>
                  </a:lnTo>
                  <a:lnTo>
                    <a:pt x="747" y="5705"/>
                  </a:lnTo>
                  <a:lnTo>
                    <a:pt x="1229" y="4564"/>
                  </a:lnTo>
                  <a:lnTo>
                    <a:pt x="1931" y="3423"/>
                  </a:lnTo>
                  <a:lnTo>
                    <a:pt x="3511" y="264"/>
                  </a:lnTo>
                  <a:lnTo>
                    <a:pt x="3511" y="220"/>
                  </a:lnTo>
                  <a:lnTo>
                    <a:pt x="3511" y="132"/>
                  </a:lnTo>
                  <a:lnTo>
                    <a:pt x="3467" y="88"/>
                  </a:lnTo>
                  <a:lnTo>
                    <a:pt x="3423" y="44"/>
                  </a:lnTo>
                  <a:lnTo>
                    <a:pt x="337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5" name="Google Shape;5555;p168"/>
            <p:cNvSpPr/>
            <p:nvPr/>
          </p:nvSpPr>
          <p:spPr>
            <a:xfrm>
              <a:off x="7193175" y="3904575"/>
              <a:ext cx="99850" cy="461875"/>
            </a:xfrm>
            <a:custGeom>
              <a:avLst/>
              <a:gdLst/>
              <a:ahLst/>
              <a:cxnLst/>
              <a:rect l="l" t="t" r="r" b="b"/>
              <a:pathLst>
                <a:path w="3994" h="18475" extrusionOk="0">
                  <a:moveTo>
                    <a:pt x="132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44" y="176"/>
                  </a:lnTo>
                  <a:lnTo>
                    <a:pt x="1" y="659"/>
                  </a:lnTo>
                  <a:lnTo>
                    <a:pt x="132" y="1932"/>
                  </a:lnTo>
                  <a:lnTo>
                    <a:pt x="176" y="1932"/>
                  </a:lnTo>
                  <a:lnTo>
                    <a:pt x="703" y="3818"/>
                  </a:lnTo>
                  <a:lnTo>
                    <a:pt x="834" y="4871"/>
                  </a:lnTo>
                  <a:lnTo>
                    <a:pt x="220" y="7768"/>
                  </a:lnTo>
                  <a:lnTo>
                    <a:pt x="220" y="7811"/>
                  </a:lnTo>
                  <a:lnTo>
                    <a:pt x="220" y="8689"/>
                  </a:lnTo>
                  <a:lnTo>
                    <a:pt x="395" y="9698"/>
                  </a:lnTo>
                  <a:lnTo>
                    <a:pt x="395" y="9742"/>
                  </a:lnTo>
                  <a:lnTo>
                    <a:pt x="1887" y="13560"/>
                  </a:lnTo>
                  <a:lnTo>
                    <a:pt x="2590" y="16017"/>
                  </a:lnTo>
                  <a:lnTo>
                    <a:pt x="3248" y="17816"/>
                  </a:lnTo>
                  <a:lnTo>
                    <a:pt x="3248" y="17860"/>
                  </a:lnTo>
                  <a:lnTo>
                    <a:pt x="3687" y="18387"/>
                  </a:lnTo>
                  <a:lnTo>
                    <a:pt x="3730" y="18431"/>
                  </a:lnTo>
                  <a:lnTo>
                    <a:pt x="3818" y="18474"/>
                  </a:lnTo>
                  <a:lnTo>
                    <a:pt x="3950" y="18431"/>
                  </a:lnTo>
                  <a:lnTo>
                    <a:pt x="3994" y="18387"/>
                  </a:lnTo>
                  <a:lnTo>
                    <a:pt x="3994" y="18299"/>
                  </a:lnTo>
                  <a:lnTo>
                    <a:pt x="3994" y="18255"/>
                  </a:lnTo>
                  <a:lnTo>
                    <a:pt x="3950" y="18167"/>
                  </a:lnTo>
                  <a:lnTo>
                    <a:pt x="3555" y="17685"/>
                  </a:lnTo>
                  <a:lnTo>
                    <a:pt x="2897" y="15885"/>
                  </a:lnTo>
                  <a:lnTo>
                    <a:pt x="2238" y="13472"/>
                  </a:lnTo>
                  <a:lnTo>
                    <a:pt x="747" y="9611"/>
                  </a:lnTo>
                  <a:lnTo>
                    <a:pt x="571" y="8645"/>
                  </a:lnTo>
                  <a:lnTo>
                    <a:pt x="571" y="7811"/>
                  </a:lnTo>
                  <a:lnTo>
                    <a:pt x="1185" y="4915"/>
                  </a:lnTo>
                  <a:lnTo>
                    <a:pt x="1185" y="4871"/>
                  </a:lnTo>
                  <a:lnTo>
                    <a:pt x="1054" y="3731"/>
                  </a:lnTo>
                  <a:lnTo>
                    <a:pt x="483" y="1844"/>
                  </a:lnTo>
                  <a:lnTo>
                    <a:pt x="352" y="659"/>
                  </a:lnTo>
                  <a:lnTo>
                    <a:pt x="395" y="176"/>
                  </a:lnTo>
                  <a:lnTo>
                    <a:pt x="352" y="89"/>
                  </a:lnTo>
                  <a:lnTo>
                    <a:pt x="308" y="45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6" name="Google Shape;5556;p168"/>
            <p:cNvSpPr/>
            <p:nvPr/>
          </p:nvSpPr>
          <p:spPr>
            <a:xfrm>
              <a:off x="7090050" y="3878250"/>
              <a:ext cx="102050" cy="330225"/>
            </a:xfrm>
            <a:custGeom>
              <a:avLst/>
              <a:gdLst/>
              <a:ahLst/>
              <a:cxnLst/>
              <a:rect l="l" t="t" r="r" b="b"/>
              <a:pathLst>
                <a:path w="4082" h="13209" extrusionOk="0">
                  <a:moveTo>
                    <a:pt x="3818" y="1"/>
                  </a:moveTo>
                  <a:lnTo>
                    <a:pt x="3775" y="45"/>
                  </a:lnTo>
                  <a:lnTo>
                    <a:pt x="3731" y="88"/>
                  </a:lnTo>
                  <a:lnTo>
                    <a:pt x="3511" y="659"/>
                  </a:lnTo>
                  <a:lnTo>
                    <a:pt x="3511" y="703"/>
                  </a:lnTo>
                  <a:lnTo>
                    <a:pt x="3204" y="2633"/>
                  </a:lnTo>
                  <a:lnTo>
                    <a:pt x="1537" y="5661"/>
                  </a:lnTo>
                  <a:lnTo>
                    <a:pt x="1537" y="5705"/>
                  </a:lnTo>
                  <a:lnTo>
                    <a:pt x="791" y="7811"/>
                  </a:lnTo>
                  <a:lnTo>
                    <a:pt x="1" y="10400"/>
                  </a:lnTo>
                  <a:lnTo>
                    <a:pt x="1" y="10488"/>
                  </a:lnTo>
                  <a:lnTo>
                    <a:pt x="89" y="11278"/>
                  </a:lnTo>
                  <a:lnTo>
                    <a:pt x="89" y="11322"/>
                  </a:lnTo>
                  <a:lnTo>
                    <a:pt x="747" y="13077"/>
                  </a:lnTo>
                  <a:lnTo>
                    <a:pt x="791" y="13165"/>
                  </a:lnTo>
                  <a:lnTo>
                    <a:pt x="922" y="13209"/>
                  </a:lnTo>
                  <a:lnTo>
                    <a:pt x="966" y="13165"/>
                  </a:lnTo>
                  <a:lnTo>
                    <a:pt x="1010" y="13165"/>
                  </a:lnTo>
                  <a:lnTo>
                    <a:pt x="1054" y="13077"/>
                  </a:lnTo>
                  <a:lnTo>
                    <a:pt x="1098" y="13033"/>
                  </a:lnTo>
                  <a:lnTo>
                    <a:pt x="1054" y="12945"/>
                  </a:lnTo>
                  <a:lnTo>
                    <a:pt x="440" y="11234"/>
                  </a:lnTo>
                  <a:lnTo>
                    <a:pt x="352" y="10488"/>
                  </a:lnTo>
                  <a:lnTo>
                    <a:pt x="1098" y="7943"/>
                  </a:lnTo>
                  <a:lnTo>
                    <a:pt x="1888" y="5837"/>
                  </a:lnTo>
                  <a:lnTo>
                    <a:pt x="3511" y="2765"/>
                  </a:lnTo>
                  <a:lnTo>
                    <a:pt x="3555" y="2721"/>
                  </a:lnTo>
                  <a:lnTo>
                    <a:pt x="3862" y="790"/>
                  </a:lnTo>
                  <a:lnTo>
                    <a:pt x="4082" y="220"/>
                  </a:lnTo>
                  <a:lnTo>
                    <a:pt x="4082" y="176"/>
                  </a:lnTo>
                  <a:lnTo>
                    <a:pt x="4082" y="88"/>
                  </a:lnTo>
                  <a:lnTo>
                    <a:pt x="4038" y="45"/>
                  </a:lnTo>
                  <a:lnTo>
                    <a:pt x="399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7" name="Google Shape;5557;p168"/>
            <p:cNvSpPr/>
            <p:nvPr/>
          </p:nvSpPr>
          <p:spPr>
            <a:xfrm>
              <a:off x="6999000" y="3853025"/>
              <a:ext cx="183225" cy="256725"/>
            </a:xfrm>
            <a:custGeom>
              <a:avLst/>
              <a:gdLst/>
              <a:ahLst/>
              <a:cxnLst/>
              <a:rect l="l" t="t" r="r" b="b"/>
              <a:pathLst>
                <a:path w="7329" h="10269" extrusionOk="0">
                  <a:moveTo>
                    <a:pt x="7065" y="0"/>
                  </a:moveTo>
                  <a:lnTo>
                    <a:pt x="7022" y="44"/>
                  </a:lnTo>
                  <a:lnTo>
                    <a:pt x="6978" y="132"/>
                  </a:lnTo>
                  <a:lnTo>
                    <a:pt x="6934" y="308"/>
                  </a:lnTo>
                  <a:lnTo>
                    <a:pt x="5047" y="1624"/>
                  </a:lnTo>
                  <a:lnTo>
                    <a:pt x="5003" y="1668"/>
                  </a:lnTo>
                  <a:lnTo>
                    <a:pt x="4213" y="2677"/>
                  </a:lnTo>
                  <a:lnTo>
                    <a:pt x="2546" y="5003"/>
                  </a:lnTo>
                  <a:lnTo>
                    <a:pt x="747" y="7855"/>
                  </a:lnTo>
                  <a:lnTo>
                    <a:pt x="703" y="7855"/>
                  </a:lnTo>
                  <a:lnTo>
                    <a:pt x="1" y="10005"/>
                  </a:lnTo>
                  <a:lnTo>
                    <a:pt x="1" y="10093"/>
                  </a:lnTo>
                  <a:lnTo>
                    <a:pt x="1" y="10137"/>
                  </a:lnTo>
                  <a:lnTo>
                    <a:pt x="45" y="10225"/>
                  </a:lnTo>
                  <a:lnTo>
                    <a:pt x="88" y="10225"/>
                  </a:lnTo>
                  <a:lnTo>
                    <a:pt x="176" y="10268"/>
                  </a:lnTo>
                  <a:lnTo>
                    <a:pt x="264" y="10225"/>
                  </a:lnTo>
                  <a:lnTo>
                    <a:pt x="308" y="10137"/>
                  </a:lnTo>
                  <a:lnTo>
                    <a:pt x="1054" y="7987"/>
                  </a:lnTo>
                  <a:lnTo>
                    <a:pt x="2809" y="5222"/>
                  </a:lnTo>
                  <a:lnTo>
                    <a:pt x="4520" y="2897"/>
                  </a:lnTo>
                  <a:lnTo>
                    <a:pt x="5266" y="1887"/>
                  </a:lnTo>
                  <a:lnTo>
                    <a:pt x="7153" y="571"/>
                  </a:lnTo>
                  <a:lnTo>
                    <a:pt x="7241" y="483"/>
                  </a:lnTo>
                  <a:lnTo>
                    <a:pt x="7329" y="220"/>
                  </a:lnTo>
                  <a:lnTo>
                    <a:pt x="7329" y="132"/>
                  </a:lnTo>
                  <a:lnTo>
                    <a:pt x="7285" y="88"/>
                  </a:lnTo>
                  <a:lnTo>
                    <a:pt x="7241" y="44"/>
                  </a:lnTo>
                  <a:lnTo>
                    <a:pt x="719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8" name="Google Shape;5558;p168"/>
            <p:cNvSpPr/>
            <p:nvPr/>
          </p:nvSpPr>
          <p:spPr>
            <a:xfrm>
              <a:off x="6933175" y="3802550"/>
              <a:ext cx="228200" cy="247950"/>
            </a:xfrm>
            <a:custGeom>
              <a:avLst/>
              <a:gdLst/>
              <a:ahLst/>
              <a:cxnLst/>
              <a:rect l="l" t="t" r="r" b="b"/>
              <a:pathLst>
                <a:path w="9128" h="9918" extrusionOk="0">
                  <a:moveTo>
                    <a:pt x="8909" y="1"/>
                  </a:moveTo>
                  <a:lnTo>
                    <a:pt x="7548" y="791"/>
                  </a:lnTo>
                  <a:lnTo>
                    <a:pt x="5091" y="2502"/>
                  </a:lnTo>
                  <a:lnTo>
                    <a:pt x="5047" y="2546"/>
                  </a:lnTo>
                  <a:lnTo>
                    <a:pt x="2502" y="6144"/>
                  </a:lnTo>
                  <a:lnTo>
                    <a:pt x="45" y="9655"/>
                  </a:lnTo>
                  <a:lnTo>
                    <a:pt x="1" y="9698"/>
                  </a:lnTo>
                  <a:lnTo>
                    <a:pt x="1" y="9786"/>
                  </a:lnTo>
                  <a:lnTo>
                    <a:pt x="45" y="9830"/>
                  </a:lnTo>
                  <a:lnTo>
                    <a:pt x="89" y="9874"/>
                  </a:lnTo>
                  <a:lnTo>
                    <a:pt x="176" y="9918"/>
                  </a:lnTo>
                  <a:lnTo>
                    <a:pt x="264" y="9874"/>
                  </a:lnTo>
                  <a:lnTo>
                    <a:pt x="308" y="9830"/>
                  </a:lnTo>
                  <a:lnTo>
                    <a:pt x="2809" y="6320"/>
                  </a:lnTo>
                  <a:lnTo>
                    <a:pt x="5310" y="2765"/>
                  </a:lnTo>
                  <a:lnTo>
                    <a:pt x="7724" y="1054"/>
                  </a:lnTo>
                  <a:lnTo>
                    <a:pt x="9040" y="308"/>
                  </a:lnTo>
                  <a:lnTo>
                    <a:pt x="9128" y="264"/>
                  </a:lnTo>
                  <a:lnTo>
                    <a:pt x="9128" y="220"/>
                  </a:lnTo>
                  <a:lnTo>
                    <a:pt x="9128" y="133"/>
                  </a:lnTo>
                  <a:lnTo>
                    <a:pt x="9128" y="89"/>
                  </a:lnTo>
                  <a:lnTo>
                    <a:pt x="9084" y="45"/>
                  </a:lnTo>
                  <a:lnTo>
                    <a:pt x="904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9" name="Google Shape;5559;p168"/>
            <p:cNvSpPr/>
            <p:nvPr/>
          </p:nvSpPr>
          <p:spPr>
            <a:xfrm>
              <a:off x="4482450" y="2681425"/>
              <a:ext cx="948950" cy="1026825"/>
            </a:xfrm>
            <a:custGeom>
              <a:avLst/>
              <a:gdLst/>
              <a:ahLst/>
              <a:cxnLst/>
              <a:rect l="l" t="t" r="r" b="b"/>
              <a:pathLst>
                <a:path w="37958" h="41073" extrusionOk="0">
                  <a:moveTo>
                    <a:pt x="37694" y="0"/>
                  </a:moveTo>
                  <a:lnTo>
                    <a:pt x="34930" y="1668"/>
                  </a:lnTo>
                  <a:lnTo>
                    <a:pt x="30454" y="3686"/>
                  </a:lnTo>
                  <a:lnTo>
                    <a:pt x="27338" y="5046"/>
                  </a:lnTo>
                  <a:lnTo>
                    <a:pt x="24223" y="6407"/>
                  </a:lnTo>
                  <a:lnTo>
                    <a:pt x="21283" y="7811"/>
                  </a:lnTo>
                  <a:lnTo>
                    <a:pt x="19615" y="8601"/>
                  </a:lnTo>
                  <a:lnTo>
                    <a:pt x="16588" y="10356"/>
                  </a:lnTo>
                  <a:lnTo>
                    <a:pt x="15008" y="11277"/>
                  </a:lnTo>
                  <a:lnTo>
                    <a:pt x="13253" y="12638"/>
                  </a:lnTo>
                  <a:lnTo>
                    <a:pt x="8996" y="16060"/>
                  </a:lnTo>
                  <a:lnTo>
                    <a:pt x="6890" y="17860"/>
                  </a:lnTo>
                  <a:lnTo>
                    <a:pt x="5661" y="18693"/>
                  </a:lnTo>
                  <a:lnTo>
                    <a:pt x="1712" y="20141"/>
                  </a:lnTo>
                  <a:lnTo>
                    <a:pt x="922" y="20536"/>
                  </a:lnTo>
                  <a:lnTo>
                    <a:pt x="878" y="20580"/>
                  </a:lnTo>
                  <a:lnTo>
                    <a:pt x="835" y="20668"/>
                  </a:lnTo>
                  <a:lnTo>
                    <a:pt x="45" y="24442"/>
                  </a:lnTo>
                  <a:lnTo>
                    <a:pt x="45" y="24485"/>
                  </a:lnTo>
                  <a:lnTo>
                    <a:pt x="1" y="25626"/>
                  </a:lnTo>
                  <a:lnTo>
                    <a:pt x="1" y="25670"/>
                  </a:lnTo>
                  <a:lnTo>
                    <a:pt x="220" y="26153"/>
                  </a:lnTo>
                  <a:lnTo>
                    <a:pt x="220" y="26197"/>
                  </a:lnTo>
                  <a:lnTo>
                    <a:pt x="2458" y="28654"/>
                  </a:lnTo>
                  <a:lnTo>
                    <a:pt x="4740" y="31111"/>
                  </a:lnTo>
                  <a:lnTo>
                    <a:pt x="6627" y="33700"/>
                  </a:lnTo>
                  <a:lnTo>
                    <a:pt x="6627" y="33744"/>
                  </a:lnTo>
                  <a:lnTo>
                    <a:pt x="8909" y="35807"/>
                  </a:lnTo>
                  <a:lnTo>
                    <a:pt x="10357" y="37167"/>
                  </a:lnTo>
                  <a:lnTo>
                    <a:pt x="10752" y="37650"/>
                  </a:lnTo>
                  <a:lnTo>
                    <a:pt x="10181" y="39624"/>
                  </a:lnTo>
                  <a:lnTo>
                    <a:pt x="10049" y="40897"/>
                  </a:lnTo>
                  <a:lnTo>
                    <a:pt x="10049" y="40941"/>
                  </a:lnTo>
                  <a:lnTo>
                    <a:pt x="10093" y="40984"/>
                  </a:lnTo>
                  <a:lnTo>
                    <a:pt x="10137" y="41028"/>
                  </a:lnTo>
                  <a:lnTo>
                    <a:pt x="10225" y="41072"/>
                  </a:lnTo>
                  <a:lnTo>
                    <a:pt x="10357" y="41028"/>
                  </a:lnTo>
                  <a:lnTo>
                    <a:pt x="10400" y="40897"/>
                  </a:lnTo>
                  <a:lnTo>
                    <a:pt x="10532" y="39668"/>
                  </a:lnTo>
                  <a:lnTo>
                    <a:pt x="11103" y="37650"/>
                  </a:lnTo>
                  <a:lnTo>
                    <a:pt x="11103" y="37562"/>
                  </a:lnTo>
                  <a:lnTo>
                    <a:pt x="11103" y="37474"/>
                  </a:lnTo>
                  <a:lnTo>
                    <a:pt x="10620" y="36947"/>
                  </a:lnTo>
                  <a:lnTo>
                    <a:pt x="10620" y="36904"/>
                  </a:lnTo>
                  <a:lnTo>
                    <a:pt x="9128" y="35543"/>
                  </a:lnTo>
                  <a:lnTo>
                    <a:pt x="6890" y="33481"/>
                  </a:lnTo>
                  <a:lnTo>
                    <a:pt x="5003" y="30936"/>
                  </a:lnTo>
                  <a:lnTo>
                    <a:pt x="5003" y="30892"/>
                  </a:lnTo>
                  <a:lnTo>
                    <a:pt x="2721" y="28435"/>
                  </a:lnTo>
                  <a:lnTo>
                    <a:pt x="527" y="25977"/>
                  </a:lnTo>
                  <a:lnTo>
                    <a:pt x="352" y="25582"/>
                  </a:lnTo>
                  <a:lnTo>
                    <a:pt x="396" y="24485"/>
                  </a:lnTo>
                  <a:lnTo>
                    <a:pt x="1186" y="20799"/>
                  </a:lnTo>
                  <a:lnTo>
                    <a:pt x="1844" y="20448"/>
                  </a:lnTo>
                  <a:lnTo>
                    <a:pt x="5793" y="19044"/>
                  </a:lnTo>
                  <a:lnTo>
                    <a:pt x="5837" y="19000"/>
                  </a:lnTo>
                  <a:lnTo>
                    <a:pt x="7109" y="18123"/>
                  </a:lnTo>
                  <a:lnTo>
                    <a:pt x="9216" y="16324"/>
                  </a:lnTo>
                  <a:lnTo>
                    <a:pt x="13472" y="12901"/>
                  </a:lnTo>
                  <a:lnTo>
                    <a:pt x="15183" y="11585"/>
                  </a:lnTo>
                  <a:lnTo>
                    <a:pt x="16763" y="10663"/>
                  </a:lnTo>
                  <a:lnTo>
                    <a:pt x="19747" y="8908"/>
                  </a:lnTo>
                  <a:lnTo>
                    <a:pt x="21414" y="8118"/>
                  </a:lnTo>
                  <a:lnTo>
                    <a:pt x="24354" y="6714"/>
                  </a:lnTo>
                  <a:lnTo>
                    <a:pt x="27470" y="5354"/>
                  </a:lnTo>
                  <a:lnTo>
                    <a:pt x="30585" y="4037"/>
                  </a:lnTo>
                  <a:lnTo>
                    <a:pt x="35061" y="1975"/>
                  </a:lnTo>
                  <a:lnTo>
                    <a:pt x="35105" y="1975"/>
                  </a:lnTo>
                  <a:lnTo>
                    <a:pt x="37870" y="307"/>
                  </a:lnTo>
                  <a:lnTo>
                    <a:pt x="37914" y="263"/>
                  </a:lnTo>
                  <a:lnTo>
                    <a:pt x="37957" y="220"/>
                  </a:lnTo>
                  <a:lnTo>
                    <a:pt x="37957" y="132"/>
                  </a:lnTo>
                  <a:lnTo>
                    <a:pt x="37957" y="88"/>
                  </a:lnTo>
                  <a:lnTo>
                    <a:pt x="37914" y="44"/>
                  </a:lnTo>
                  <a:lnTo>
                    <a:pt x="3782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0" name="Google Shape;5560;p168"/>
            <p:cNvSpPr/>
            <p:nvPr/>
          </p:nvSpPr>
          <p:spPr>
            <a:xfrm>
              <a:off x="4547175" y="2703350"/>
              <a:ext cx="908350" cy="911650"/>
            </a:xfrm>
            <a:custGeom>
              <a:avLst/>
              <a:gdLst/>
              <a:ahLst/>
              <a:cxnLst/>
              <a:rect l="l" t="t" r="r" b="b"/>
              <a:pathLst>
                <a:path w="36334" h="36466" extrusionOk="0">
                  <a:moveTo>
                    <a:pt x="36071" y="1"/>
                  </a:moveTo>
                  <a:lnTo>
                    <a:pt x="33569" y="1493"/>
                  </a:lnTo>
                  <a:lnTo>
                    <a:pt x="31331" y="2721"/>
                  </a:lnTo>
                  <a:lnTo>
                    <a:pt x="29094" y="3687"/>
                  </a:lnTo>
                  <a:lnTo>
                    <a:pt x="26592" y="4784"/>
                  </a:lnTo>
                  <a:lnTo>
                    <a:pt x="23696" y="6012"/>
                  </a:lnTo>
                  <a:lnTo>
                    <a:pt x="20888" y="7285"/>
                  </a:lnTo>
                  <a:lnTo>
                    <a:pt x="18957" y="8250"/>
                  </a:lnTo>
                  <a:lnTo>
                    <a:pt x="14701" y="10664"/>
                  </a:lnTo>
                  <a:lnTo>
                    <a:pt x="13253" y="11497"/>
                  </a:lnTo>
                  <a:lnTo>
                    <a:pt x="10488" y="13735"/>
                  </a:lnTo>
                  <a:lnTo>
                    <a:pt x="7943" y="15842"/>
                  </a:lnTo>
                  <a:lnTo>
                    <a:pt x="4520" y="18738"/>
                  </a:lnTo>
                  <a:lnTo>
                    <a:pt x="3599" y="19264"/>
                  </a:lnTo>
                  <a:lnTo>
                    <a:pt x="1054" y="20230"/>
                  </a:lnTo>
                  <a:lnTo>
                    <a:pt x="264" y="20537"/>
                  </a:lnTo>
                  <a:lnTo>
                    <a:pt x="220" y="20581"/>
                  </a:lnTo>
                  <a:lnTo>
                    <a:pt x="176" y="20625"/>
                  </a:lnTo>
                  <a:lnTo>
                    <a:pt x="45" y="21151"/>
                  </a:lnTo>
                  <a:lnTo>
                    <a:pt x="1" y="21195"/>
                  </a:lnTo>
                  <a:lnTo>
                    <a:pt x="88" y="22073"/>
                  </a:lnTo>
                  <a:lnTo>
                    <a:pt x="88" y="22160"/>
                  </a:lnTo>
                  <a:lnTo>
                    <a:pt x="1537" y="24398"/>
                  </a:lnTo>
                  <a:lnTo>
                    <a:pt x="4213" y="27865"/>
                  </a:lnTo>
                  <a:lnTo>
                    <a:pt x="5881" y="29796"/>
                  </a:lnTo>
                  <a:lnTo>
                    <a:pt x="7504" y="31595"/>
                  </a:lnTo>
                  <a:lnTo>
                    <a:pt x="8733" y="32999"/>
                  </a:lnTo>
                  <a:lnTo>
                    <a:pt x="9391" y="33833"/>
                  </a:lnTo>
                  <a:lnTo>
                    <a:pt x="9523" y="34271"/>
                  </a:lnTo>
                  <a:lnTo>
                    <a:pt x="8996" y="35807"/>
                  </a:lnTo>
                  <a:lnTo>
                    <a:pt x="8865" y="36202"/>
                  </a:lnTo>
                  <a:lnTo>
                    <a:pt x="8865" y="36290"/>
                  </a:lnTo>
                  <a:lnTo>
                    <a:pt x="8908" y="36334"/>
                  </a:lnTo>
                  <a:lnTo>
                    <a:pt x="8952" y="36421"/>
                  </a:lnTo>
                  <a:lnTo>
                    <a:pt x="8996" y="36421"/>
                  </a:lnTo>
                  <a:lnTo>
                    <a:pt x="9040" y="36465"/>
                  </a:lnTo>
                  <a:lnTo>
                    <a:pt x="9172" y="36421"/>
                  </a:lnTo>
                  <a:lnTo>
                    <a:pt x="9216" y="36334"/>
                  </a:lnTo>
                  <a:lnTo>
                    <a:pt x="9874" y="34315"/>
                  </a:lnTo>
                  <a:lnTo>
                    <a:pt x="9874" y="34227"/>
                  </a:lnTo>
                  <a:lnTo>
                    <a:pt x="9698" y="33701"/>
                  </a:lnTo>
                  <a:lnTo>
                    <a:pt x="9698" y="33657"/>
                  </a:lnTo>
                  <a:lnTo>
                    <a:pt x="8996" y="32779"/>
                  </a:lnTo>
                  <a:lnTo>
                    <a:pt x="7768" y="31375"/>
                  </a:lnTo>
                  <a:lnTo>
                    <a:pt x="6144" y="29576"/>
                  </a:lnTo>
                  <a:lnTo>
                    <a:pt x="4477" y="27645"/>
                  </a:lnTo>
                  <a:lnTo>
                    <a:pt x="1844" y="24179"/>
                  </a:lnTo>
                  <a:lnTo>
                    <a:pt x="440" y="22029"/>
                  </a:lnTo>
                  <a:lnTo>
                    <a:pt x="352" y="21239"/>
                  </a:lnTo>
                  <a:lnTo>
                    <a:pt x="483" y="20800"/>
                  </a:lnTo>
                  <a:lnTo>
                    <a:pt x="3731" y="19571"/>
                  </a:lnTo>
                  <a:lnTo>
                    <a:pt x="3774" y="19571"/>
                  </a:lnTo>
                  <a:lnTo>
                    <a:pt x="4696" y="19045"/>
                  </a:lnTo>
                  <a:lnTo>
                    <a:pt x="4740" y="19045"/>
                  </a:lnTo>
                  <a:lnTo>
                    <a:pt x="8163" y="16105"/>
                  </a:lnTo>
                  <a:lnTo>
                    <a:pt x="10708" y="13999"/>
                  </a:lnTo>
                  <a:lnTo>
                    <a:pt x="13472" y="11805"/>
                  </a:lnTo>
                  <a:lnTo>
                    <a:pt x="14876" y="10971"/>
                  </a:lnTo>
                  <a:lnTo>
                    <a:pt x="19089" y="8557"/>
                  </a:lnTo>
                  <a:lnTo>
                    <a:pt x="21063" y="7592"/>
                  </a:lnTo>
                  <a:lnTo>
                    <a:pt x="23828" y="6363"/>
                  </a:lnTo>
                  <a:lnTo>
                    <a:pt x="26724" y="5091"/>
                  </a:lnTo>
                  <a:lnTo>
                    <a:pt x="29225" y="3994"/>
                  </a:lnTo>
                  <a:lnTo>
                    <a:pt x="31463" y="3029"/>
                  </a:lnTo>
                  <a:lnTo>
                    <a:pt x="33745" y="1800"/>
                  </a:lnTo>
                  <a:lnTo>
                    <a:pt x="36246" y="308"/>
                  </a:lnTo>
                  <a:lnTo>
                    <a:pt x="36290" y="264"/>
                  </a:lnTo>
                  <a:lnTo>
                    <a:pt x="36334" y="220"/>
                  </a:lnTo>
                  <a:lnTo>
                    <a:pt x="36334" y="132"/>
                  </a:lnTo>
                  <a:lnTo>
                    <a:pt x="36290" y="89"/>
                  </a:lnTo>
                  <a:lnTo>
                    <a:pt x="36246" y="45"/>
                  </a:lnTo>
                  <a:lnTo>
                    <a:pt x="3620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1" name="Google Shape;5561;p168"/>
            <p:cNvSpPr/>
            <p:nvPr/>
          </p:nvSpPr>
          <p:spPr>
            <a:xfrm>
              <a:off x="4648100" y="2725300"/>
              <a:ext cx="830475" cy="834850"/>
            </a:xfrm>
            <a:custGeom>
              <a:avLst/>
              <a:gdLst/>
              <a:ahLst/>
              <a:cxnLst/>
              <a:rect l="l" t="t" r="r" b="b"/>
              <a:pathLst>
                <a:path w="33219" h="33394" extrusionOk="0">
                  <a:moveTo>
                    <a:pt x="32955" y="0"/>
                  </a:moveTo>
                  <a:lnTo>
                    <a:pt x="29269" y="2194"/>
                  </a:lnTo>
                  <a:lnTo>
                    <a:pt x="26636" y="3511"/>
                  </a:lnTo>
                  <a:lnTo>
                    <a:pt x="23916" y="4652"/>
                  </a:lnTo>
                  <a:lnTo>
                    <a:pt x="21502" y="5749"/>
                  </a:lnTo>
                  <a:lnTo>
                    <a:pt x="18738" y="6977"/>
                  </a:lnTo>
                  <a:lnTo>
                    <a:pt x="16368" y="8118"/>
                  </a:lnTo>
                  <a:lnTo>
                    <a:pt x="14350" y="9171"/>
                  </a:lnTo>
                  <a:lnTo>
                    <a:pt x="12068" y="10488"/>
                  </a:lnTo>
                  <a:lnTo>
                    <a:pt x="10049" y="11716"/>
                  </a:lnTo>
                  <a:lnTo>
                    <a:pt x="7329" y="13910"/>
                  </a:lnTo>
                  <a:lnTo>
                    <a:pt x="4652" y="16192"/>
                  </a:lnTo>
                  <a:lnTo>
                    <a:pt x="1317" y="19132"/>
                  </a:lnTo>
                  <a:lnTo>
                    <a:pt x="264" y="19790"/>
                  </a:lnTo>
                  <a:lnTo>
                    <a:pt x="220" y="19834"/>
                  </a:lnTo>
                  <a:lnTo>
                    <a:pt x="1" y="20185"/>
                  </a:lnTo>
                  <a:lnTo>
                    <a:pt x="1" y="20229"/>
                  </a:lnTo>
                  <a:lnTo>
                    <a:pt x="1" y="20317"/>
                  </a:lnTo>
                  <a:lnTo>
                    <a:pt x="176" y="20975"/>
                  </a:lnTo>
                  <a:lnTo>
                    <a:pt x="220" y="21019"/>
                  </a:lnTo>
                  <a:lnTo>
                    <a:pt x="3423" y="25056"/>
                  </a:lnTo>
                  <a:lnTo>
                    <a:pt x="5881" y="28128"/>
                  </a:lnTo>
                  <a:lnTo>
                    <a:pt x="6671" y="29356"/>
                  </a:lnTo>
                  <a:lnTo>
                    <a:pt x="6934" y="30278"/>
                  </a:lnTo>
                  <a:lnTo>
                    <a:pt x="6934" y="30848"/>
                  </a:lnTo>
                  <a:lnTo>
                    <a:pt x="6144" y="33174"/>
                  </a:lnTo>
                  <a:lnTo>
                    <a:pt x="6100" y="33218"/>
                  </a:lnTo>
                  <a:lnTo>
                    <a:pt x="6144" y="33306"/>
                  </a:lnTo>
                  <a:lnTo>
                    <a:pt x="6188" y="33349"/>
                  </a:lnTo>
                  <a:lnTo>
                    <a:pt x="6232" y="33393"/>
                  </a:lnTo>
                  <a:lnTo>
                    <a:pt x="6276" y="33393"/>
                  </a:lnTo>
                  <a:lnTo>
                    <a:pt x="6407" y="33349"/>
                  </a:lnTo>
                  <a:lnTo>
                    <a:pt x="6451" y="33306"/>
                  </a:lnTo>
                  <a:lnTo>
                    <a:pt x="7285" y="30936"/>
                  </a:lnTo>
                  <a:lnTo>
                    <a:pt x="7285" y="30848"/>
                  </a:lnTo>
                  <a:lnTo>
                    <a:pt x="7285" y="30234"/>
                  </a:lnTo>
                  <a:lnTo>
                    <a:pt x="7285" y="30190"/>
                  </a:lnTo>
                  <a:lnTo>
                    <a:pt x="6978" y="29269"/>
                  </a:lnTo>
                  <a:lnTo>
                    <a:pt x="6978" y="29225"/>
                  </a:lnTo>
                  <a:lnTo>
                    <a:pt x="6144" y="27952"/>
                  </a:lnTo>
                  <a:lnTo>
                    <a:pt x="3687" y="24837"/>
                  </a:lnTo>
                  <a:lnTo>
                    <a:pt x="483" y="20844"/>
                  </a:lnTo>
                  <a:lnTo>
                    <a:pt x="352" y="20273"/>
                  </a:lnTo>
                  <a:lnTo>
                    <a:pt x="483" y="20054"/>
                  </a:lnTo>
                  <a:lnTo>
                    <a:pt x="1537" y="19396"/>
                  </a:lnTo>
                  <a:lnTo>
                    <a:pt x="1580" y="19396"/>
                  </a:lnTo>
                  <a:lnTo>
                    <a:pt x="4871" y="16456"/>
                  </a:lnTo>
                  <a:lnTo>
                    <a:pt x="7548" y="14174"/>
                  </a:lnTo>
                  <a:lnTo>
                    <a:pt x="10225" y="12024"/>
                  </a:lnTo>
                  <a:lnTo>
                    <a:pt x="12243" y="10795"/>
                  </a:lnTo>
                  <a:lnTo>
                    <a:pt x="14525" y="9479"/>
                  </a:lnTo>
                  <a:lnTo>
                    <a:pt x="16544" y="8469"/>
                  </a:lnTo>
                  <a:lnTo>
                    <a:pt x="18913" y="7328"/>
                  </a:lnTo>
                  <a:lnTo>
                    <a:pt x="21634" y="6056"/>
                  </a:lnTo>
                  <a:lnTo>
                    <a:pt x="24047" y="5003"/>
                  </a:lnTo>
                  <a:lnTo>
                    <a:pt x="26768" y="3818"/>
                  </a:lnTo>
                  <a:lnTo>
                    <a:pt x="29445" y="2502"/>
                  </a:lnTo>
                  <a:lnTo>
                    <a:pt x="33131" y="308"/>
                  </a:lnTo>
                  <a:lnTo>
                    <a:pt x="33218" y="264"/>
                  </a:lnTo>
                  <a:lnTo>
                    <a:pt x="33218" y="220"/>
                  </a:lnTo>
                  <a:lnTo>
                    <a:pt x="33218" y="132"/>
                  </a:lnTo>
                  <a:lnTo>
                    <a:pt x="33218" y="88"/>
                  </a:lnTo>
                  <a:lnTo>
                    <a:pt x="3317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2" name="Google Shape;5562;p168"/>
            <p:cNvSpPr/>
            <p:nvPr/>
          </p:nvSpPr>
          <p:spPr>
            <a:xfrm>
              <a:off x="4789625" y="2746150"/>
              <a:ext cx="713075" cy="742700"/>
            </a:xfrm>
            <a:custGeom>
              <a:avLst/>
              <a:gdLst/>
              <a:ahLst/>
              <a:cxnLst/>
              <a:rect l="l" t="t" r="r" b="b"/>
              <a:pathLst>
                <a:path w="28523" h="29708" extrusionOk="0">
                  <a:moveTo>
                    <a:pt x="28259" y="0"/>
                  </a:moveTo>
                  <a:lnTo>
                    <a:pt x="25100" y="1887"/>
                  </a:lnTo>
                  <a:lnTo>
                    <a:pt x="23213" y="2896"/>
                  </a:lnTo>
                  <a:lnTo>
                    <a:pt x="21238" y="3862"/>
                  </a:lnTo>
                  <a:lnTo>
                    <a:pt x="19308" y="4783"/>
                  </a:lnTo>
                  <a:lnTo>
                    <a:pt x="17333" y="5661"/>
                  </a:lnTo>
                  <a:lnTo>
                    <a:pt x="15051" y="6714"/>
                  </a:lnTo>
                  <a:lnTo>
                    <a:pt x="12726" y="7767"/>
                  </a:lnTo>
                  <a:lnTo>
                    <a:pt x="10400" y="8952"/>
                  </a:lnTo>
                  <a:lnTo>
                    <a:pt x="9303" y="9566"/>
                  </a:lnTo>
                  <a:lnTo>
                    <a:pt x="8162" y="10180"/>
                  </a:lnTo>
                  <a:lnTo>
                    <a:pt x="5924" y="11541"/>
                  </a:lnTo>
                  <a:lnTo>
                    <a:pt x="2194" y="14568"/>
                  </a:lnTo>
                  <a:lnTo>
                    <a:pt x="746" y="15973"/>
                  </a:lnTo>
                  <a:lnTo>
                    <a:pt x="702" y="16016"/>
                  </a:lnTo>
                  <a:lnTo>
                    <a:pt x="132" y="16719"/>
                  </a:lnTo>
                  <a:lnTo>
                    <a:pt x="88" y="16762"/>
                  </a:lnTo>
                  <a:lnTo>
                    <a:pt x="0" y="17157"/>
                  </a:lnTo>
                  <a:lnTo>
                    <a:pt x="0" y="17245"/>
                  </a:lnTo>
                  <a:lnTo>
                    <a:pt x="132" y="17684"/>
                  </a:lnTo>
                  <a:lnTo>
                    <a:pt x="132" y="17728"/>
                  </a:lnTo>
                  <a:lnTo>
                    <a:pt x="3291" y="22599"/>
                  </a:lnTo>
                  <a:lnTo>
                    <a:pt x="4037" y="24090"/>
                  </a:lnTo>
                  <a:lnTo>
                    <a:pt x="4213" y="25100"/>
                  </a:lnTo>
                  <a:lnTo>
                    <a:pt x="4081" y="25714"/>
                  </a:lnTo>
                  <a:lnTo>
                    <a:pt x="3555" y="26372"/>
                  </a:lnTo>
                  <a:lnTo>
                    <a:pt x="3511" y="26416"/>
                  </a:lnTo>
                  <a:lnTo>
                    <a:pt x="2150" y="29444"/>
                  </a:lnTo>
                  <a:lnTo>
                    <a:pt x="2107" y="29532"/>
                  </a:lnTo>
                  <a:lnTo>
                    <a:pt x="2150" y="29575"/>
                  </a:lnTo>
                  <a:lnTo>
                    <a:pt x="2150" y="29663"/>
                  </a:lnTo>
                  <a:lnTo>
                    <a:pt x="2238" y="29707"/>
                  </a:lnTo>
                  <a:lnTo>
                    <a:pt x="2282" y="29707"/>
                  </a:lnTo>
                  <a:lnTo>
                    <a:pt x="2370" y="29663"/>
                  </a:lnTo>
                  <a:lnTo>
                    <a:pt x="2458" y="29619"/>
                  </a:lnTo>
                  <a:lnTo>
                    <a:pt x="3818" y="26592"/>
                  </a:lnTo>
                  <a:lnTo>
                    <a:pt x="4388" y="25890"/>
                  </a:lnTo>
                  <a:lnTo>
                    <a:pt x="4388" y="25846"/>
                  </a:lnTo>
                  <a:lnTo>
                    <a:pt x="4564" y="25144"/>
                  </a:lnTo>
                  <a:lnTo>
                    <a:pt x="4564" y="25100"/>
                  </a:lnTo>
                  <a:lnTo>
                    <a:pt x="4388" y="24003"/>
                  </a:lnTo>
                  <a:lnTo>
                    <a:pt x="4344" y="23959"/>
                  </a:lnTo>
                  <a:lnTo>
                    <a:pt x="3599" y="22423"/>
                  </a:lnTo>
                  <a:lnTo>
                    <a:pt x="439" y="17552"/>
                  </a:lnTo>
                  <a:lnTo>
                    <a:pt x="351" y="17201"/>
                  </a:lnTo>
                  <a:lnTo>
                    <a:pt x="439" y="16894"/>
                  </a:lnTo>
                  <a:lnTo>
                    <a:pt x="966" y="16236"/>
                  </a:lnTo>
                  <a:lnTo>
                    <a:pt x="2414" y="14832"/>
                  </a:lnTo>
                  <a:lnTo>
                    <a:pt x="6100" y="11804"/>
                  </a:lnTo>
                  <a:lnTo>
                    <a:pt x="8338" y="10488"/>
                  </a:lnTo>
                  <a:lnTo>
                    <a:pt x="9479" y="9873"/>
                  </a:lnTo>
                  <a:lnTo>
                    <a:pt x="10576" y="9259"/>
                  </a:lnTo>
                  <a:lnTo>
                    <a:pt x="12857" y="8118"/>
                  </a:lnTo>
                  <a:lnTo>
                    <a:pt x="15183" y="7021"/>
                  </a:lnTo>
                  <a:lnTo>
                    <a:pt x="17465" y="5968"/>
                  </a:lnTo>
                  <a:lnTo>
                    <a:pt x="19439" y="5090"/>
                  </a:lnTo>
                  <a:lnTo>
                    <a:pt x="21414" y="4169"/>
                  </a:lnTo>
                  <a:lnTo>
                    <a:pt x="23345" y="3247"/>
                  </a:lnTo>
                  <a:lnTo>
                    <a:pt x="25276" y="2194"/>
                  </a:lnTo>
                  <a:lnTo>
                    <a:pt x="28435" y="307"/>
                  </a:lnTo>
                  <a:lnTo>
                    <a:pt x="28523" y="263"/>
                  </a:lnTo>
                  <a:lnTo>
                    <a:pt x="28523" y="220"/>
                  </a:lnTo>
                  <a:lnTo>
                    <a:pt x="28523" y="132"/>
                  </a:lnTo>
                  <a:lnTo>
                    <a:pt x="28523" y="88"/>
                  </a:lnTo>
                  <a:lnTo>
                    <a:pt x="2847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3" name="Google Shape;5563;p168"/>
            <p:cNvSpPr/>
            <p:nvPr/>
          </p:nvSpPr>
          <p:spPr>
            <a:xfrm>
              <a:off x="5014500" y="3023675"/>
              <a:ext cx="151425" cy="318175"/>
            </a:xfrm>
            <a:custGeom>
              <a:avLst/>
              <a:gdLst/>
              <a:ahLst/>
              <a:cxnLst/>
              <a:rect l="l" t="t" r="r" b="b"/>
              <a:pathLst>
                <a:path w="6057" h="12727" extrusionOk="0">
                  <a:moveTo>
                    <a:pt x="5749" y="1"/>
                  </a:moveTo>
                  <a:lnTo>
                    <a:pt x="2678" y="2195"/>
                  </a:lnTo>
                  <a:lnTo>
                    <a:pt x="1800" y="2985"/>
                  </a:lnTo>
                  <a:lnTo>
                    <a:pt x="1756" y="3072"/>
                  </a:lnTo>
                  <a:lnTo>
                    <a:pt x="1756" y="3160"/>
                  </a:lnTo>
                  <a:lnTo>
                    <a:pt x="1932" y="4433"/>
                  </a:lnTo>
                  <a:lnTo>
                    <a:pt x="1932" y="4477"/>
                  </a:lnTo>
                  <a:lnTo>
                    <a:pt x="2809" y="7768"/>
                  </a:lnTo>
                  <a:lnTo>
                    <a:pt x="3072" y="9304"/>
                  </a:lnTo>
                  <a:lnTo>
                    <a:pt x="3029" y="10225"/>
                  </a:lnTo>
                  <a:lnTo>
                    <a:pt x="2809" y="10664"/>
                  </a:lnTo>
                  <a:lnTo>
                    <a:pt x="703" y="11892"/>
                  </a:lnTo>
                  <a:lnTo>
                    <a:pt x="703" y="11936"/>
                  </a:lnTo>
                  <a:lnTo>
                    <a:pt x="89" y="12375"/>
                  </a:lnTo>
                  <a:lnTo>
                    <a:pt x="45" y="12463"/>
                  </a:lnTo>
                  <a:lnTo>
                    <a:pt x="1" y="12507"/>
                  </a:lnTo>
                  <a:lnTo>
                    <a:pt x="1" y="12595"/>
                  </a:lnTo>
                  <a:lnTo>
                    <a:pt x="45" y="12638"/>
                  </a:lnTo>
                  <a:lnTo>
                    <a:pt x="89" y="12682"/>
                  </a:lnTo>
                  <a:lnTo>
                    <a:pt x="176" y="12726"/>
                  </a:lnTo>
                  <a:lnTo>
                    <a:pt x="264" y="12682"/>
                  </a:lnTo>
                  <a:lnTo>
                    <a:pt x="922" y="12200"/>
                  </a:lnTo>
                  <a:lnTo>
                    <a:pt x="3029" y="10927"/>
                  </a:lnTo>
                  <a:lnTo>
                    <a:pt x="3116" y="10883"/>
                  </a:lnTo>
                  <a:lnTo>
                    <a:pt x="3380" y="10357"/>
                  </a:lnTo>
                  <a:lnTo>
                    <a:pt x="3380" y="10313"/>
                  </a:lnTo>
                  <a:lnTo>
                    <a:pt x="3424" y="9304"/>
                  </a:lnTo>
                  <a:lnTo>
                    <a:pt x="3424" y="9260"/>
                  </a:lnTo>
                  <a:lnTo>
                    <a:pt x="3160" y="7680"/>
                  </a:lnTo>
                  <a:lnTo>
                    <a:pt x="2283" y="4389"/>
                  </a:lnTo>
                  <a:lnTo>
                    <a:pt x="2107" y="3204"/>
                  </a:lnTo>
                  <a:lnTo>
                    <a:pt x="2897" y="2458"/>
                  </a:lnTo>
                  <a:lnTo>
                    <a:pt x="5969" y="308"/>
                  </a:lnTo>
                  <a:lnTo>
                    <a:pt x="6012" y="264"/>
                  </a:lnTo>
                  <a:lnTo>
                    <a:pt x="6056" y="176"/>
                  </a:lnTo>
                  <a:lnTo>
                    <a:pt x="6012" y="133"/>
                  </a:lnTo>
                  <a:lnTo>
                    <a:pt x="6012" y="45"/>
                  </a:lnTo>
                  <a:lnTo>
                    <a:pt x="596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4" name="Google Shape;5564;p168"/>
            <p:cNvSpPr/>
            <p:nvPr/>
          </p:nvSpPr>
          <p:spPr>
            <a:xfrm>
              <a:off x="4389200" y="3352775"/>
              <a:ext cx="295125" cy="759175"/>
            </a:xfrm>
            <a:custGeom>
              <a:avLst/>
              <a:gdLst/>
              <a:ahLst/>
              <a:cxnLst/>
              <a:rect l="l" t="t" r="r" b="b"/>
              <a:pathLst>
                <a:path w="11805" h="30367" extrusionOk="0">
                  <a:moveTo>
                    <a:pt x="133" y="1"/>
                  </a:moveTo>
                  <a:lnTo>
                    <a:pt x="89" y="45"/>
                  </a:lnTo>
                  <a:lnTo>
                    <a:pt x="45" y="89"/>
                  </a:lnTo>
                  <a:lnTo>
                    <a:pt x="1" y="176"/>
                  </a:lnTo>
                  <a:lnTo>
                    <a:pt x="1" y="220"/>
                  </a:lnTo>
                  <a:lnTo>
                    <a:pt x="396" y="1581"/>
                  </a:lnTo>
                  <a:lnTo>
                    <a:pt x="791" y="3906"/>
                  </a:lnTo>
                  <a:lnTo>
                    <a:pt x="1010" y="6539"/>
                  </a:lnTo>
                  <a:lnTo>
                    <a:pt x="1054" y="6583"/>
                  </a:lnTo>
                  <a:lnTo>
                    <a:pt x="1317" y="7417"/>
                  </a:lnTo>
                  <a:lnTo>
                    <a:pt x="1361" y="7461"/>
                  </a:lnTo>
                  <a:lnTo>
                    <a:pt x="4740" y="10752"/>
                  </a:lnTo>
                  <a:lnTo>
                    <a:pt x="7856" y="13736"/>
                  </a:lnTo>
                  <a:lnTo>
                    <a:pt x="8470" y="14481"/>
                  </a:lnTo>
                  <a:lnTo>
                    <a:pt x="9435" y="18255"/>
                  </a:lnTo>
                  <a:lnTo>
                    <a:pt x="9435" y="18299"/>
                  </a:lnTo>
                  <a:lnTo>
                    <a:pt x="10093" y="19747"/>
                  </a:lnTo>
                  <a:lnTo>
                    <a:pt x="9918" y="23301"/>
                  </a:lnTo>
                  <a:lnTo>
                    <a:pt x="9918" y="23345"/>
                  </a:lnTo>
                  <a:lnTo>
                    <a:pt x="11103" y="26154"/>
                  </a:lnTo>
                  <a:lnTo>
                    <a:pt x="11454" y="30191"/>
                  </a:lnTo>
                  <a:lnTo>
                    <a:pt x="11498" y="30322"/>
                  </a:lnTo>
                  <a:lnTo>
                    <a:pt x="11629" y="30366"/>
                  </a:lnTo>
                  <a:lnTo>
                    <a:pt x="11717" y="30322"/>
                  </a:lnTo>
                  <a:lnTo>
                    <a:pt x="11761" y="30278"/>
                  </a:lnTo>
                  <a:lnTo>
                    <a:pt x="11805" y="30235"/>
                  </a:lnTo>
                  <a:lnTo>
                    <a:pt x="11805" y="30147"/>
                  </a:lnTo>
                  <a:lnTo>
                    <a:pt x="11454" y="26110"/>
                  </a:lnTo>
                  <a:lnTo>
                    <a:pt x="11454" y="26066"/>
                  </a:lnTo>
                  <a:lnTo>
                    <a:pt x="10269" y="23258"/>
                  </a:lnTo>
                  <a:lnTo>
                    <a:pt x="10444" y="19747"/>
                  </a:lnTo>
                  <a:lnTo>
                    <a:pt x="10444" y="19659"/>
                  </a:lnTo>
                  <a:lnTo>
                    <a:pt x="9742" y="18167"/>
                  </a:lnTo>
                  <a:lnTo>
                    <a:pt x="8777" y="14350"/>
                  </a:lnTo>
                  <a:lnTo>
                    <a:pt x="8733" y="14306"/>
                  </a:lnTo>
                  <a:lnTo>
                    <a:pt x="8119" y="13516"/>
                  </a:lnTo>
                  <a:lnTo>
                    <a:pt x="5003" y="10488"/>
                  </a:lnTo>
                  <a:lnTo>
                    <a:pt x="1625" y="7241"/>
                  </a:lnTo>
                  <a:lnTo>
                    <a:pt x="1361" y="6495"/>
                  </a:lnTo>
                  <a:lnTo>
                    <a:pt x="1098" y="3862"/>
                  </a:lnTo>
                  <a:lnTo>
                    <a:pt x="747" y="1537"/>
                  </a:lnTo>
                  <a:lnTo>
                    <a:pt x="747" y="1493"/>
                  </a:lnTo>
                  <a:lnTo>
                    <a:pt x="352" y="133"/>
                  </a:lnTo>
                  <a:lnTo>
                    <a:pt x="308" y="89"/>
                  </a:lnTo>
                  <a:lnTo>
                    <a:pt x="264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5" name="Google Shape;5565;p168"/>
            <p:cNvSpPr/>
            <p:nvPr/>
          </p:nvSpPr>
          <p:spPr>
            <a:xfrm>
              <a:off x="4328875" y="3108150"/>
              <a:ext cx="357650" cy="1116775"/>
            </a:xfrm>
            <a:custGeom>
              <a:avLst/>
              <a:gdLst/>
              <a:ahLst/>
              <a:cxnLst/>
              <a:rect l="l" t="t" r="r" b="b"/>
              <a:pathLst>
                <a:path w="14306" h="44671" extrusionOk="0">
                  <a:moveTo>
                    <a:pt x="2589" y="1"/>
                  </a:moveTo>
                  <a:lnTo>
                    <a:pt x="1273" y="352"/>
                  </a:lnTo>
                  <a:lnTo>
                    <a:pt x="1141" y="439"/>
                  </a:lnTo>
                  <a:lnTo>
                    <a:pt x="132" y="2107"/>
                  </a:lnTo>
                  <a:lnTo>
                    <a:pt x="132" y="2195"/>
                  </a:lnTo>
                  <a:lnTo>
                    <a:pt x="0" y="4257"/>
                  </a:lnTo>
                  <a:lnTo>
                    <a:pt x="132" y="6802"/>
                  </a:lnTo>
                  <a:lnTo>
                    <a:pt x="132" y="6846"/>
                  </a:lnTo>
                  <a:lnTo>
                    <a:pt x="1054" y="9830"/>
                  </a:lnTo>
                  <a:lnTo>
                    <a:pt x="1800" y="12945"/>
                  </a:lnTo>
                  <a:lnTo>
                    <a:pt x="2195" y="15183"/>
                  </a:lnTo>
                  <a:lnTo>
                    <a:pt x="2458" y="17202"/>
                  </a:lnTo>
                  <a:lnTo>
                    <a:pt x="3028" y="19835"/>
                  </a:lnTo>
                  <a:lnTo>
                    <a:pt x="3423" y="21151"/>
                  </a:lnTo>
                  <a:lnTo>
                    <a:pt x="3423" y="21195"/>
                  </a:lnTo>
                  <a:lnTo>
                    <a:pt x="4257" y="22380"/>
                  </a:lnTo>
                  <a:lnTo>
                    <a:pt x="5486" y="23696"/>
                  </a:lnTo>
                  <a:lnTo>
                    <a:pt x="6188" y="25363"/>
                  </a:lnTo>
                  <a:lnTo>
                    <a:pt x="6188" y="25407"/>
                  </a:lnTo>
                  <a:lnTo>
                    <a:pt x="7680" y="27514"/>
                  </a:lnTo>
                  <a:lnTo>
                    <a:pt x="8689" y="29137"/>
                  </a:lnTo>
                  <a:lnTo>
                    <a:pt x="9084" y="30146"/>
                  </a:lnTo>
                  <a:lnTo>
                    <a:pt x="9084" y="32077"/>
                  </a:lnTo>
                  <a:lnTo>
                    <a:pt x="9084" y="32121"/>
                  </a:lnTo>
                  <a:lnTo>
                    <a:pt x="9303" y="32955"/>
                  </a:lnTo>
                  <a:lnTo>
                    <a:pt x="9303" y="32999"/>
                  </a:lnTo>
                  <a:lnTo>
                    <a:pt x="10488" y="35324"/>
                  </a:lnTo>
                  <a:lnTo>
                    <a:pt x="10532" y="35368"/>
                  </a:lnTo>
                  <a:lnTo>
                    <a:pt x="11585" y="36992"/>
                  </a:lnTo>
                  <a:lnTo>
                    <a:pt x="12550" y="39274"/>
                  </a:lnTo>
                  <a:lnTo>
                    <a:pt x="13560" y="41511"/>
                  </a:lnTo>
                  <a:lnTo>
                    <a:pt x="13955" y="43135"/>
                  </a:lnTo>
                  <a:lnTo>
                    <a:pt x="13955" y="44232"/>
                  </a:lnTo>
                  <a:lnTo>
                    <a:pt x="13955" y="44495"/>
                  </a:lnTo>
                  <a:lnTo>
                    <a:pt x="13955" y="44539"/>
                  </a:lnTo>
                  <a:lnTo>
                    <a:pt x="13998" y="44627"/>
                  </a:lnTo>
                  <a:lnTo>
                    <a:pt x="14042" y="44671"/>
                  </a:lnTo>
                  <a:lnTo>
                    <a:pt x="14130" y="44671"/>
                  </a:lnTo>
                  <a:lnTo>
                    <a:pt x="14218" y="44627"/>
                  </a:lnTo>
                  <a:lnTo>
                    <a:pt x="14306" y="44539"/>
                  </a:lnTo>
                  <a:lnTo>
                    <a:pt x="14306" y="44276"/>
                  </a:lnTo>
                  <a:lnTo>
                    <a:pt x="14306" y="43135"/>
                  </a:lnTo>
                  <a:lnTo>
                    <a:pt x="14306" y="43091"/>
                  </a:lnTo>
                  <a:lnTo>
                    <a:pt x="13911" y="41424"/>
                  </a:lnTo>
                  <a:lnTo>
                    <a:pt x="13867" y="41380"/>
                  </a:lnTo>
                  <a:lnTo>
                    <a:pt x="12857" y="39142"/>
                  </a:lnTo>
                  <a:lnTo>
                    <a:pt x="11892" y="36816"/>
                  </a:lnTo>
                  <a:lnTo>
                    <a:pt x="10795" y="35193"/>
                  </a:lnTo>
                  <a:lnTo>
                    <a:pt x="9610" y="32867"/>
                  </a:lnTo>
                  <a:lnTo>
                    <a:pt x="9435" y="32077"/>
                  </a:lnTo>
                  <a:lnTo>
                    <a:pt x="9435" y="30103"/>
                  </a:lnTo>
                  <a:lnTo>
                    <a:pt x="9435" y="30059"/>
                  </a:lnTo>
                  <a:lnTo>
                    <a:pt x="9040" y="29006"/>
                  </a:lnTo>
                  <a:lnTo>
                    <a:pt x="8996" y="29006"/>
                  </a:lnTo>
                  <a:lnTo>
                    <a:pt x="7987" y="27338"/>
                  </a:lnTo>
                  <a:lnTo>
                    <a:pt x="6495" y="25232"/>
                  </a:lnTo>
                  <a:lnTo>
                    <a:pt x="5793" y="23564"/>
                  </a:lnTo>
                  <a:lnTo>
                    <a:pt x="5749" y="23521"/>
                  </a:lnTo>
                  <a:lnTo>
                    <a:pt x="4520" y="22160"/>
                  </a:lnTo>
                  <a:lnTo>
                    <a:pt x="3730" y="21019"/>
                  </a:lnTo>
                  <a:lnTo>
                    <a:pt x="3379" y="19747"/>
                  </a:lnTo>
                  <a:lnTo>
                    <a:pt x="2809" y="17158"/>
                  </a:lnTo>
                  <a:lnTo>
                    <a:pt x="2546" y="15139"/>
                  </a:lnTo>
                  <a:lnTo>
                    <a:pt x="2107" y="12901"/>
                  </a:lnTo>
                  <a:lnTo>
                    <a:pt x="1405" y="9742"/>
                  </a:lnTo>
                  <a:lnTo>
                    <a:pt x="483" y="6758"/>
                  </a:lnTo>
                  <a:lnTo>
                    <a:pt x="352" y="4257"/>
                  </a:lnTo>
                  <a:lnTo>
                    <a:pt x="483" y="2282"/>
                  </a:lnTo>
                  <a:lnTo>
                    <a:pt x="1405" y="703"/>
                  </a:lnTo>
                  <a:lnTo>
                    <a:pt x="2677" y="352"/>
                  </a:lnTo>
                  <a:lnTo>
                    <a:pt x="2721" y="308"/>
                  </a:lnTo>
                  <a:lnTo>
                    <a:pt x="2765" y="264"/>
                  </a:lnTo>
                  <a:lnTo>
                    <a:pt x="2809" y="176"/>
                  </a:lnTo>
                  <a:lnTo>
                    <a:pt x="2809" y="132"/>
                  </a:lnTo>
                  <a:lnTo>
                    <a:pt x="2765" y="45"/>
                  </a:lnTo>
                  <a:lnTo>
                    <a:pt x="272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6" name="Google Shape;5566;p168"/>
            <p:cNvSpPr/>
            <p:nvPr/>
          </p:nvSpPr>
          <p:spPr>
            <a:xfrm>
              <a:off x="4276225" y="3001750"/>
              <a:ext cx="400425" cy="1289000"/>
            </a:xfrm>
            <a:custGeom>
              <a:avLst/>
              <a:gdLst/>
              <a:ahLst/>
              <a:cxnLst/>
              <a:rect l="l" t="t" r="r" b="b"/>
              <a:pathLst>
                <a:path w="16017" h="51560" extrusionOk="0">
                  <a:moveTo>
                    <a:pt x="11936" y="0"/>
                  </a:moveTo>
                  <a:lnTo>
                    <a:pt x="11848" y="44"/>
                  </a:lnTo>
                  <a:lnTo>
                    <a:pt x="9917" y="1010"/>
                  </a:lnTo>
                  <a:lnTo>
                    <a:pt x="7635" y="1887"/>
                  </a:lnTo>
                  <a:lnTo>
                    <a:pt x="5573" y="2545"/>
                  </a:lnTo>
                  <a:lnTo>
                    <a:pt x="2765" y="3247"/>
                  </a:lnTo>
                  <a:lnTo>
                    <a:pt x="351" y="4037"/>
                  </a:lnTo>
                  <a:lnTo>
                    <a:pt x="264" y="4081"/>
                  </a:lnTo>
                  <a:lnTo>
                    <a:pt x="220" y="4169"/>
                  </a:lnTo>
                  <a:lnTo>
                    <a:pt x="0" y="5047"/>
                  </a:lnTo>
                  <a:lnTo>
                    <a:pt x="0" y="5090"/>
                  </a:lnTo>
                  <a:lnTo>
                    <a:pt x="88" y="7460"/>
                  </a:lnTo>
                  <a:lnTo>
                    <a:pt x="220" y="9698"/>
                  </a:lnTo>
                  <a:lnTo>
                    <a:pt x="220" y="9742"/>
                  </a:lnTo>
                  <a:lnTo>
                    <a:pt x="1097" y="11848"/>
                  </a:lnTo>
                  <a:lnTo>
                    <a:pt x="1492" y="13033"/>
                  </a:lnTo>
                  <a:lnTo>
                    <a:pt x="1799" y="14174"/>
                  </a:lnTo>
                  <a:lnTo>
                    <a:pt x="2370" y="16587"/>
                  </a:lnTo>
                  <a:lnTo>
                    <a:pt x="2896" y="19000"/>
                  </a:lnTo>
                  <a:lnTo>
                    <a:pt x="3379" y="21414"/>
                  </a:lnTo>
                  <a:lnTo>
                    <a:pt x="3774" y="23476"/>
                  </a:lnTo>
                  <a:lnTo>
                    <a:pt x="4213" y="25582"/>
                  </a:lnTo>
                  <a:lnTo>
                    <a:pt x="4959" y="29619"/>
                  </a:lnTo>
                  <a:lnTo>
                    <a:pt x="5003" y="29663"/>
                  </a:lnTo>
                  <a:lnTo>
                    <a:pt x="6977" y="32954"/>
                  </a:lnTo>
                  <a:lnTo>
                    <a:pt x="7679" y="34359"/>
                  </a:lnTo>
                  <a:lnTo>
                    <a:pt x="7943" y="35894"/>
                  </a:lnTo>
                  <a:lnTo>
                    <a:pt x="7986" y="35938"/>
                  </a:lnTo>
                  <a:lnTo>
                    <a:pt x="8513" y="37255"/>
                  </a:lnTo>
                  <a:lnTo>
                    <a:pt x="8557" y="37255"/>
                  </a:lnTo>
                  <a:lnTo>
                    <a:pt x="9654" y="39229"/>
                  </a:lnTo>
                  <a:lnTo>
                    <a:pt x="11058" y="41292"/>
                  </a:lnTo>
                  <a:lnTo>
                    <a:pt x="11936" y="42696"/>
                  </a:lnTo>
                  <a:lnTo>
                    <a:pt x="12989" y="45021"/>
                  </a:lnTo>
                  <a:lnTo>
                    <a:pt x="13033" y="45065"/>
                  </a:lnTo>
                  <a:lnTo>
                    <a:pt x="15402" y="48620"/>
                  </a:lnTo>
                  <a:lnTo>
                    <a:pt x="15666" y="49278"/>
                  </a:lnTo>
                  <a:lnTo>
                    <a:pt x="15534" y="50814"/>
                  </a:lnTo>
                  <a:lnTo>
                    <a:pt x="15402" y="51340"/>
                  </a:lnTo>
                  <a:lnTo>
                    <a:pt x="15402" y="51384"/>
                  </a:lnTo>
                  <a:lnTo>
                    <a:pt x="15402" y="51472"/>
                  </a:lnTo>
                  <a:lnTo>
                    <a:pt x="15446" y="51516"/>
                  </a:lnTo>
                  <a:lnTo>
                    <a:pt x="15490" y="51560"/>
                  </a:lnTo>
                  <a:lnTo>
                    <a:pt x="15578" y="51560"/>
                  </a:lnTo>
                  <a:lnTo>
                    <a:pt x="15666" y="51516"/>
                  </a:lnTo>
                  <a:lnTo>
                    <a:pt x="15709" y="51428"/>
                  </a:lnTo>
                  <a:lnTo>
                    <a:pt x="15885" y="50901"/>
                  </a:lnTo>
                  <a:lnTo>
                    <a:pt x="15885" y="50858"/>
                  </a:lnTo>
                  <a:lnTo>
                    <a:pt x="16017" y="49278"/>
                  </a:lnTo>
                  <a:lnTo>
                    <a:pt x="16017" y="49190"/>
                  </a:lnTo>
                  <a:lnTo>
                    <a:pt x="15709" y="48488"/>
                  </a:lnTo>
                  <a:lnTo>
                    <a:pt x="15666" y="48444"/>
                  </a:lnTo>
                  <a:lnTo>
                    <a:pt x="13340" y="44890"/>
                  </a:lnTo>
                  <a:lnTo>
                    <a:pt x="12243" y="42564"/>
                  </a:lnTo>
                  <a:lnTo>
                    <a:pt x="12243" y="42520"/>
                  </a:lnTo>
                  <a:lnTo>
                    <a:pt x="11321" y="41116"/>
                  </a:lnTo>
                  <a:lnTo>
                    <a:pt x="9961" y="39054"/>
                  </a:lnTo>
                  <a:lnTo>
                    <a:pt x="8864" y="37123"/>
                  </a:lnTo>
                  <a:lnTo>
                    <a:pt x="8294" y="35807"/>
                  </a:lnTo>
                  <a:lnTo>
                    <a:pt x="8030" y="34271"/>
                  </a:lnTo>
                  <a:lnTo>
                    <a:pt x="8030" y="34227"/>
                  </a:lnTo>
                  <a:lnTo>
                    <a:pt x="7284" y="32779"/>
                  </a:lnTo>
                  <a:lnTo>
                    <a:pt x="5310" y="29532"/>
                  </a:lnTo>
                  <a:lnTo>
                    <a:pt x="4564" y="25495"/>
                  </a:lnTo>
                  <a:lnTo>
                    <a:pt x="4125" y="23432"/>
                  </a:lnTo>
                  <a:lnTo>
                    <a:pt x="3730" y="21326"/>
                  </a:lnTo>
                  <a:lnTo>
                    <a:pt x="3247" y="18913"/>
                  </a:lnTo>
                  <a:lnTo>
                    <a:pt x="2721" y="16499"/>
                  </a:lnTo>
                  <a:lnTo>
                    <a:pt x="2150" y="14086"/>
                  </a:lnTo>
                  <a:lnTo>
                    <a:pt x="1799" y="12901"/>
                  </a:lnTo>
                  <a:lnTo>
                    <a:pt x="1448" y="11760"/>
                  </a:lnTo>
                  <a:lnTo>
                    <a:pt x="571" y="9610"/>
                  </a:lnTo>
                  <a:lnTo>
                    <a:pt x="439" y="7460"/>
                  </a:lnTo>
                  <a:lnTo>
                    <a:pt x="351" y="5090"/>
                  </a:lnTo>
                  <a:lnTo>
                    <a:pt x="571" y="4344"/>
                  </a:lnTo>
                  <a:lnTo>
                    <a:pt x="2852" y="3555"/>
                  </a:lnTo>
                  <a:lnTo>
                    <a:pt x="5705" y="2896"/>
                  </a:lnTo>
                  <a:lnTo>
                    <a:pt x="7767" y="2194"/>
                  </a:lnTo>
                  <a:lnTo>
                    <a:pt x="10049" y="1317"/>
                  </a:lnTo>
                  <a:lnTo>
                    <a:pt x="12023" y="351"/>
                  </a:lnTo>
                  <a:lnTo>
                    <a:pt x="12067" y="307"/>
                  </a:lnTo>
                  <a:lnTo>
                    <a:pt x="12111" y="220"/>
                  </a:lnTo>
                  <a:lnTo>
                    <a:pt x="12111" y="176"/>
                  </a:lnTo>
                  <a:lnTo>
                    <a:pt x="12111" y="88"/>
                  </a:lnTo>
                  <a:lnTo>
                    <a:pt x="12067" y="44"/>
                  </a:lnTo>
                  <a:lnTo>
                    <a:pt x="1202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7" name="Google Shape;5567;p168"/>
            <p:cNvSpPr/>
            <p:nvPr/>
          </p:nvSpPr>
          <p:spPr>
            <a:xfrm>
              <a:off x="4227950" y="2940300"/>
              <a:ext cx="432250" cy="1407500"/>
            </a:xfrm>
            <a:custGeom>
              <a:avLst/>
              <a:gdLst/>
              <a:ahLst/>
              <a:cxnLst/>
              <a:rect l="l" t="t" r="r" b="b"/>
              <a:pathLst>
                <a:path w="17290" h="56300" extrusionOk="0">
                  <a:moveTo>
                    <a:pt x="14657" y="1"/>
                  </a:moveTo>
                  <a:lnTo>
                    <a:pt x="12112" y="1712"/>
                  </a:lnTo>
                  <a:lnTo>
                    <a:pt x="9479" y="2809"/>
                  </a:lnTo>
                  <a:lnTo>
                    <a:pt x="7548" y="3468"/>
                  </a:lnTo>
                  <a:lnTo>
                    <a:pt x="4345" y="4257"/>
                  </a:lnTo>
                  <a:lnTo>
                    <a:pt x="4301" y="4301"/>
                  </a:lnTo>
                  <a:lnTo>
                    <a:pt x="2765" y="5135"/>
                  </a:lnTo>
                  <a:lnTo>
                    <a:pt x="2721" y="5179"/>
                  </a:lnTo>
                  <a:lnTo>
                    <a:pt x="878" y="6539"/>
                  </a:lnTo>
                  <a:lnTo>
                    <a:pt x="264" y="7110"/>
                  </a:lnTo>
                  <a:lnTo>
                    <a:pt x="220" y="7197"/>
                  </a:lnTo>
                  <a:lnTo>
                    <a:pt x="0" y="7943"/>
                  </a:lnTo>
                  <a:lnTo>
                    <a:pt x="0" y="8031"/>
                  </a:lnTo>
                  <a:lnTo>
                    <a:pt x="132" y="10093"/>
                  </a:lnTo>
                  <a:lnTo>
                    <a:pt x="132" y="10137"/>
                  </a:lnTo>
                  <a:lnTo>
                    <a:pt x="1317" y="12902"/>
                  </a:lnTo>
                  <a:lnTo>
                    <a:pt x="2326" y="16149"/>
                  </a:lnTo>
                  <a:lnTo>
                    <a:pt x="3160" y="19967"/>
                  </a:lnTo>
                  <a:lnTo>
                    <a:pt x="3599" y="22512"/>
                  </a:lnTo>
                  <a:lnTo>
                    <a:pt x="4740" y="27075"/>
                  </a:lnTo>
                  <a:lnTo>
                    <a:pt x="5398" y="30278"/>
                  </a:lnTo>
                  <a:lnTo>
                    <a:pt x="5705" y="32253"/>
                  </a:lnTo>
                  <a:lnTo>
                    <a:pt x="5661" y="34666"/>
                  </a:lnTo>
                  <a:lnTo>
                    <a:pt x="5661" y="34710"/>
                  </a:lnTo>
                  <a:lnTo>
                    <a:pt x="5749" y="35676"/>
                  </a:lnTo>
                  <a:lnTo>
                    <a:pt x="5749" y="35720"/>
                  </a:lnTo>
                  <a:lnTo>
                    <a:pt x="6670" y="37870"/>
                  </a:lnTo>
                  <a:lnTo>
                    <a:pt x="7767" y="39976"/>
                  </a:lnTo>
                  <a:lnTo>
                    <a:pt x="9172" y="42082"/>
                  </a:lnTo>
                  <a:lnTo>
                    <a:pt x="10444" y="44013"/>
                  </a:lnTo>
                  <a:lnTo>
                    <a:pt x="11760" y="45900"/>
                  </a:lnTo>
                  <a:lnTo>
                    <a:pt x="12726" y="47831"/>
                  </a:lnTo>
                  <a:lnTo>
                    <a:pt x="13998" y="49849"/>
                  </a:lnTo>
                  <a:lnTo>
                    <a:pt x="15315" y="51736"/>
                  </a:lnTo>
                  <a:lnTo>
                    <a:pt x="16631" y="53535"/>
                  </a:lnTo>
                  <a:lnTo>
                    <a:pt x="16938" y="54105"/>
                  </a:lnTo>
                  <a:lnTo>
                    <a:pt x="16938" y="54544"/>
                  </a:lnTo>
                  <a:lnTo>
                    <a:pt x="16324" y="55948"/>
                  </a:lnTo>
                  <a:lnTo>
                    <a:pt x="16280" y="56080"/>
                  </a:lnTo>
                  <a:lnTo>
                    <a:pt x="16280" y="56124"/>
                  </a:lnTo>
                  <a:lnTo>
                    <a:pt x="16324" y="56212"/>
                  </a:lnTo>
                  <a:lnTo>
                    <a:pt x="16368" y="56256"/>
                  </a:lnTo>
                  <a:lnTo>
                    <a:pt x="16412" y="56299"/>
                  </a:lnTo>
                  <a:lnTo>
                    <a:pt x="16456" y="56299"/>
                  </a:lnTo>
                  <a:lnTo>
                    <a:pt x="16543" y="56256"/>
                  </a:lnTo>
                  <a:lnTo>
                    <a:pt x="16631" y="56124"/>
                  </a:lnTo>
                  <a:lnTo>
                    <a:pt x="16631" y="56080"/>
                  </a:lnTo>
                  <a:lnTo>
                    <a:pt x="17246" y="54632"/>
                  </a:lnTo>
                  <a:lnTo>
                    <a:pt x="17289" y="54588"/>
                  </a:lnTo>
                  <a:lnTo>
                    <a:pt x="17289" y="54062"/>
                  </a:lnTo>
                  <a:lnTo>
                    <a:pt x="17289" y="53974"/>
                  </a:lnTo>
                  <a:lnTo>
                    <a:pt x="16894" y="53359"/>
                  </a:lnTo>
                  <a:lnTo>
                    <a:pt x="15578" y="51516"/>
                  </a:lnTo>
                  <a:lnTo>
                    <a:pt x="14306" y="49630"/>
                  </a:lnTo>
                  <a:lnTo>
                    <a:pt x="13033" y="47655"/>
                  </a:lnTo>
                  <a:lnTo>
                    <a:pt x="12068" y="45724"/>
                  </a:lnTo>
                  <a:lnTo>
                    <a:pt x="12068" y="45680"/>
                  </a:lnTo>
                  <a:lnTo>
                    <a:pt x="10751" y="43794"/>
                  </a:lnTo>
                  <a:lnTo>
                    <a:pt x="9479" y="41863"/>
                  </a:lnTo>
                  <a:lnTo>
                    <a:pt x="8075" y="39800"/>
                  </a:lnTo>
                  <a:lnTo>
                    <a:pt x="6977" y="37738"/>
                  </a:lnTo>
                  <a:lnTo>
                    <a:pt x="6100" y="35632"/>
                  </a:lnTo>
                  <a:lnTo>
                    <a:pt x="6012" y="34666"/>
                  </a:lnTo>
                  <a:lnTo>
                    <a:pt x="6056" y="32253"/>
                  </a:lnTo>
                  <a:lnTo>
                    <a:pt x="6056" y="32209"/>
                  </a:lnTo>
                  <a:lnTo>
                    <a:pt x="5749" y="30235"/>
                  </a:lnTo>
                  <a:lnTo>
                    <a:pt x="5091" y="27031"/>
                  </a:lnTo>
                  <a:lnTo>
                    <a:pt x="3950" y="22424"/>
                  </a:lnTo>
                  <a:lnTo>
                    <a:pt x="3467" y="19923"/>
                  </a:lnTo>
                  <a:lnTo>
                    <a:pt x="2677" y="16061"/>
                  </a:lnTo>
                  <a:lnTo>
                    <a:pt x="1668" y="12770"/>
                  </a:lnTo>
                  <a:lnTo>
                    <a:pt x="483" y="10050"/>
                  </a:lnTo>
                  <a:lnTo>
                    <a:pt x="352" y="8031"/>
                  </a:lnTo>
                  <a:lnTo>
                    <a:pt x="571" y="7329"/>
                  </a:lnTo>
                  <a:lnTo>
                    <a:pt x="1098" y="6802"/>
                  </a:lnTo>
                  <a:lnTo>
                    <a:pt x="2940" y="5442"/>
                  </a:lnTo>
                  <a:lnTo>
                    <a:pt x="4432" y="4608"/>
                  </a:lnTo>
                  <a:lnTo>
                    <a:pt x="7636" y="3819"/>
                  </a:lnTo>
                  <a:lnTo>
                    <a:pt x="9610" y="3116"/>
                  </a:lnTo>
                  <a:lnTo>
                    <a:pt x="12243" y="2019"/>
                  </a:lnTo>
                  <a:lnTo>
                    <a:pt x="12287" y="2019"/>
                  </a:lnTo>
                  <a:lnTo>
                    <a:pt x="14876" y="308"/>
                  </a:lnTo>
                  <a:lnTo>
                    <a:pt x="14920" y="264"/>
                  </a:lnTo>
                  <a:lnTo>
                    <a:pt x="14920" y="220"/>
                  </a:lnTo>
                  <a:lnTo>
                    <a:pt x="14920" y="133"/>
                  </a:lnTo>
                  <a:lnTo>
                    <a:pt x="14920" y="89"/>
                  </a:lnTo>
                  <a:lnTo>
                    <a:pt x="1487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8" name="Google Shape;5568;p168"/>
            <p:cNvSpPr/>
            <p:nvPr/>
          </p:nvSpPr>
          <p:spPr>
            <a:xfrm>
              <a:off x="4167625" y="2749425"/>
              <a:ext cx="593500" cy="1676250"/>
            </a:xfrm>
            <a:custGeom>
              <a:avLst/>
              <a:gdLst/>
              <a:ahLst/>
              <a:cxnLst/>
              <a:rect l="l" t="t" r="r" b="b"/>
              <a:pathLst>
                <a:path w="23740" h="67050" extrusionOk="0">
                  <a:moveTo>
                    <a:pt x="23520" y="1"/>
                  </a:moveTo>
                  <a:lnTo>
                    <a:pt x="23476" y="45"/>
                  </a:lnTo>
                  <a:lnTo>
                    <a:pt x="19571" y="2370"/>
                  </a:lnTo>
                  <a:lnTo>
                    <a:pt x="17640" y="3731"/>
                  </a:lnTo>
                  <a:lnTo>
                    <a:pt x="15490" y="5223"/>
                  </a:lnTo>
                  <a:lnTo>
                    <a:pt x="13779" y="6363"/>
                  </a:lnTo>
                  <a:lnTo>
                    <a:pt x="11628" y="7285"/>
                  </a:lnTo>
                  <a:lnTo>
                    <a:pt x="8820" y="8338"/>
                  </a:lnTo>
                  <a:lnTo>
                    <a:pt x="7723" y="8821"/>
                  </a:lnTo>
                  <a:lnTo>
                    <a:pt x="6977" y="8908"/>
                  </a:lnTo>
                  <a:lnTo>
                    <a:pt x="6889" y="8952"/>
                  </a:lnTo>
                  <a:lnTo>
                    <a:pt x="3818" y="11585"/>
                  </a:lnTo>
                  <a:lnTo>
                    <a:pt x="2019" y="13165"/>
                  </a:lnTo>
                  <a:lnTo>
                    <a:pt x="702" y="14701"/>
                  </a:lnTo>
                  <a:lnTo>
                    <a:pt x="658" y="14745"/>
                  </a:lnTo>
                  <a:lnTo>
                    <a:pt x="88" y="15754"/>
                  </a:lnTo>
                  <a:lnTo>
                    <a:pt x="44" y="15842"/>
                  </a:lnTo>
                  <a:lnTo>
                    <a:pt x="0" y="16324"/>
                  </a:lnTo>
                  <a:lnTo>
                    <a:pt x="0" y="16412"/>
                  </a:lnTo>
                  <a:lnTo>
                    <a:pt x="1053" y="19176"/>
                  </a:lnTo>
                  <a:lnTo>
                    <a:pt x="1580" y="21283"/>
                  </a:lnTo>
                  <a:lnTo>
                    <a:pt x="2238" y="25100"/>
                  </a:lnTo>
                  <a:lnTo>
                    <a:pt x="2677" y="27558"/>
                  </a:lnTo>
                  <a:lnTo>
                    <a:pt x="3116" y="29839"/>
                  </a:lnTo>
                  <a:lnTo>
                    <a:pt x="4169" y="33218"/>
                  </a:lnTo>
                  <a:lnTo>
                    <a:pt x="5090" y="36158"/>
                  </a:lnTo>
                  <a:lnTo>
                    <a:pt x="5661" y="38923"/>
                  </a:lnTo>
                  <a:lnTo>
                    <a:pt x="5968" y="41073"/>
                  </a:lnTo>
                  <a:lnTo>
                    <a:pt x="5792" y="43837"/>
                  </a:lnTo>
                  <a:lnTo>
                    <a:pt x="5792" y="45900"/>
                  </a:lnTo>
                  <a:lnTo>
                    <a:pt x="5836" y="45943"/>
                  </a:lnTo>
                  <a:lnTo>
                    <a:pt x="6099" y="47918"/>
                  </a:lnTo>
                  <a:lnTo>
                    <a:pt x="6494" y="49761"/>
                  </a:lnTo>
                  <a:lnTo>
                    <a:pt x="6538" y="49805"/>
                  </a:lnTo>
                  <a:lnTo>
                    <a:pt x="7065" y="50946"/>
                  </a:lnTo>
                  <a:lnTo>
                    <a:pt x="8688" y="53272"/>
                  </a:lnTo>
                  <a:lnTo>
                    <a:pt x="9961" y="54939"/>
                  </a:lnTo>
                  <a:lnTo>
                    <a:pt x="12023" y="58230"/>
                  </a:lnTo>
                  <a:lnTo>
                    <a:pt x="13603" y="60292"/>
                  </a:lnTo>
                  <a:lnTo>
                    <a:pt x="15402" y="62837"/>
                  </a:lnTo>
                  <a:lnTo>
                    <a:pt x="16543" y="64812"/>
                  </a:lnTo>
                  <a:lnTo>
                    <a:pt x="16675" y="65426"/>
                  </a:lnTo>
                  <a:lnTo>
                    <a:pt x="16148" y="66831"/>
                  </a:lnTo>
                  <a:lnTo>
                    <a:pt x="16148" y="66874"/>
                  </a:lnTo>
                  <a:lnTo>
                    <a:pt x="16148" y="66962"/>
                  </a:lnTo>
                  <a:lnTo>
                    <a:pt x="16192" y="67006"/>
                  </a:lnTo>
                  <a:lnTo>
                    <a:pt x="16236" y="67050"/>
                  </a:lnTo>
                  <a:lnTo>
                    <a:pt x="16411" y="67050"/>
                  </a:lnTo>
                  <a:lnTo>
                    <a:pt x="16455" y="66962"/>
                  </a:lnTo>
                  <a:lnTo>
                    <a:pt x="17026" y="65514"/>
                  </a:lnTo>
                  <a:lnTo>
                    <a:pt x="17026" y="65382"/>
                  </a:lnTo>
                  <a:lnTo>
                    <a:pt x="16894" y="64680"/>
                  </a:lnTo>
                  <a:lnTo>
                    <a:pt x="16850" y="64637"/>
                  </a:lnTo>
                  <a:lnTo>
                    <a:pt x="15709" y="62662"/>
                  </a:lnTo>
                  <a:lnTo>
                    <a:pt x="13866" y="60073"/>
                  </a:lnTo>
                  <a:lnTo>
                    <a:pt x="12330" y="58011"/>
                  </a:lnTo>
                  <a:lnTo>
                    <a:pt x="10224" y="54720"/>
                  </a:lnTo>
                  <a:lnTo>
                    <a:pt x="8996" y="53096"/>
                  </a:lnTo>
                  <a:lnTo>
                    <a:pt x="7372" y="50770"/>
                  </a:lnTo>
                  <a:lnTo>
                    <a:pt x="6845" y="49673"/>
                  </a:lnTo>
                  <a:lnTo>
                    <a:pt x="6450" y="47874"/>
                  </a:lnTo>
                  <a:lnTo>
                    <a:pt x="6143" y="45900"/>
                  </a:lnTo>
                  <a:lnTo>
                    <a:pt x="6143" y="43881"/>
                  </a:lnTo>
                  <a:lnTo>
                    <a:pt x="6319" y="41073"/>
                  </a:lnTo>
                  <a:lnTo>
                    <a:pt x="6319" y="41029"/>
                  </a:lnTo>
                  <a:lnTo>
                    <a:pt x="6012" y="38835"/>
                  </a:lnTo>
                  <a:lnTo>
                    <a:pt x="5397" y="36070"/>
                  </a:lnTo>
                  <a:lnTo>
                    <a:pt x="4520" y="33087"/>
                  </a:lnTo>
                  <a:lnTo>
                    <a:pt x="3467" y="29752"/>
                  </a:lnTo>
                  <a:lnTo>
                    <a:pt x="3028" y="27514"/>
                  </a:lnTo>
                  <a:lnTo>
                    <a:pt x="2589" y="25056"/>
                  </a:lnTo>
                  <a:lnTo>
                    <a:pt x="1931" y="21239"/>
                  </a:lnTo>
                  <a:lnTo>
                    <a:pt x="1404" y="19089"/>
                  </a:lnTo>
                  <a:lnTo>
                    <a:pt x="351" y="16324"/>
                  </a:lnTo>
                  <a:lnTo>
                    <a:pt x="395" y="15929"/>
                  </a:lnTo>
                  <a:lnTo>
                    <a:pt x="965" y="14920"/>
                  </a:lnTo>
                  <a:lnTo>
                    <a:pt x="2282" y="13428"/>
                  </a:lnTo>
                  <a:lnTo>
                    <a:pt x="4037" y="11848"/>
                  </a:lnTo>
                  <a:lnTo>
                    <a:pt x="7109" y="9260"/>
                  </a:lnTo>
                  <a:lnTo>
                    <a:pt x="7811" y="9128"/>
                  </a:lnTo>
                  <a:lnTo>
                    <a:pt x="7855" y="9128"/>
                  </a:lnTo>
                  <a:lnTo>
                    <a:pt x="8952" y="8689"/>
                  </a:lnTo>
                  <a:lnTo>
                    <a:pt x="11760" y="7636"/>
                  </a:lnTo>
                  <a:lnTo>
                    <a:pt x="13910" y="6671"/>
                  </a:lnTo>
                  <a:lnTo>
                    <a:pt x="13954" y="6671"/>
                  </a:lnTo>
                  <a:lnTo>
                    <a:pt x="15665" y="5530"/>
                  </a:lnTo>
                  <a:lnTo>
                    <a:pt x="17816" y="4038"/>
                  </a:lnTo>
                  <a:lnTo>
                    <a:pt x="19746" y="2677"/>
                  </a:lnTo>
                  <a:lnTo>
                    <a:pt x="23652" y="352"/>
                  </a:lnTo>
                  <a:lnTo>
                    <a:pt x="23696" y="264"/>
                  </a:lnTo>
                  <a:lnTo>
                    <a:pt x="23696" y="220"/>
                  </a:lnTo>
                  <a:lnTo>
                    <a:pt x="23739" y="176"/>
                  </a:lnTo>
                  <a:lnTo>
                    <a:pt x="23696" y="89"/>
                  </a:lnTo>
                  <a:lnTo>
                    <a:pt x="23652" y="45"/>
                  </a:lnTo>
                  <a:lnTo>
                    <a:pt x="2360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9" name="Google Shape;5569;p168"/>
            <p:cNvSpPr/>
            <p:nvPr/>
          </p:nvSpPr>
          <p:spPr>
            <a:xfrm>
              <a:off x="4152250" y="2727500"/>
              <a:ext cx="578150" cy="1726700"/>
            </a:xfrm>
            <a:custGeom>
              <a:avLst/>
              <a:gdLst/>
              <a:ahLst/>
              <a:cxnLst/>
              <a:rect l="l" t="t" r="r" b="b"/>
              <a:pathLst>
                <a:path w="23126" h="69068" extrusionOk="0">
                  <a:moveTo>
                    <a:pt x="22906" y="0"/>
                  </a:moveTo>
                  <a:lnTo>
                    <a:pt x="22862" y="44"/>
                  </a:lnTo>
                  <a:lnTo>
                    <a:pt x="19177" y="2238"/>
                  </a:lnTo>
                  <a:lnTo>
                    <a:pt x="17421" y="3467"/>
                  </a:lnTo>
                  <a:lnTo>
                    <a:pt x="15271" y="4915"/>
                  </a:lnTo>
                  <a:lnTo>
                    <a:pt x="13691" y="5968"/>
                  </a:lnTo>
                  <a:lnTo>
                    <a:pt x="11015" y="7065"/>
                  </a:lnTo>
                  <a:lnTo>
                    <a:pt x="7329" y="8820"/>
                  </a:lnTo>
                  <a:lnTo>
                    <a:pt x="6056" y="9654"/>
                  </a:lnTo>
                  <a:lnTo>
                    <a:pt x="6012" y="9698"/>
                  </a:lnTo>
                  <a:lnTo>
                    <a:pt x="3643" y="12023"/>
                  </a:lnTo>
                  <a:lnTo>
                    <a:pt x="1756" y="13822"/>
                  </a:lnTo>
                  <a:lnTo>
                    <a:pt x="922" y="14832"/>
                  </a:lnTo>
                  <a:lnTo>
                    <a:pt x="922" y="14876"/>
                  </a:lnTo>
                  <a:lnTo>
                    <a:pt x="308" y="16280"/>
                  </a:lnTo>
                  <a:lnTo>
                    <a:pt x="308" y="16324"/>
                  </a:lnTo>
                  <a:lnTo>
                    <a:pt x="1" y="17772"/>
                  </a:lnTo>
                  <a:lnTo>
                    <a:pt x="1" y="17859"/>
                  </a:lnTo>
                  <a:lnTo>
                    <a:pt x="396" y="19966"/>
                  </a:lnTo>
                  <a:lnTo>
                    <a:pt x="1054" y="24047"/>
                  </a:lnTo>
                  <a:lnTo>
                    <a:pt x="1580" y="27118"/>
                  </a:lnTo>
                  <a:lnTo>
                    <a:pt x="2239" y="30146"/>
                  </a:lnTo>
                  <a:lnTo>
                    <a:pt x="2897" y="32603"/>
                  </a:lnTo>
                  <a:lnTo>
                    <a:pt x="4213" y="36201"/>
                  </a:lnTo>
                  <a:lnTo>
                    <a:pt x="4959" y="39141"/>
                  </a:lnTo>
                  <a:lnTo>
                    <a:pt x="5442" y="41774"/>
                  </a:lnTo>
                  <a:lnTo>
                    <a:pt x="5310" y="45987"/>
                  </a:lnTo>
                  <a:lnTo>
                    <a:pt x="5310" y="46031"/>
                  </a:lnTo>
                  <a:lnTo>
                    <a:pt x="5486" y="47786"/>
                  </a:lnTo>
                  <a:lnTo>
                    <a:pt x="5486" y="47830"/>
                  </a:lnTo>
                  <a:lnTo>
                    <a:pt x="6012" y="50331"/>
                  </a:lnTo>
                  <a:lnTo>
                    <a:pt x="6539" y="53315"/>
                  </a:lnTo>
                  <a:lnTo>
                    <a:pt x="6890" y="54631"/>
                  </a:lnTo>
                  <a:lnTo>
                    <a:pt x="6934" y="54719"/>
                  </a:lnTo>
                  <a:lnTo>
                    <a:pt x="8514" y="56650"/>
                  </a:lnTo>
                  <a:lnTo>
                    <a:pt x="12156" y="61740"/>
                  </a:lnTo>
                  <a:lnTo>
                    <a:pt x="14262" y="64680"/>
                  </a:lnTo>
                  <a:lnTo>
                    <a:pt x="15754" y="66962"/>
                  </a:lnTo>
                  <a:lnTo>
                    <a:pt x="16017" y="67576"/>
                  </a:lnTo>
                  <a:lnTo>
                    <a:pt x="15754" y="68892"/>
                  </a:lnTo>
                  <a:lnTo>
                    <a:pt x="15754" y="68936"/>
                  </a:lnTo>
                  <a:lnTo>
                    <a:pt x="15798" y="69024"/>
                  </a:lnTo>
                  <a:lnTo>
                    <a:pt x="15842" y="69068"/>
                  </a:lnTo>
                  <a:lnTo>
                    <a:pt x="16061" y="69068"/>
                  </a:lnTo>
                  <a:lnTo>
                    <a:pt x="16105" y="68936"/>
                  </a:lnTo>
                  <a:lnTo>
                    <a:pt x="16368" y="67576"/>
                  </a:lnTo>
                  <a:lnTo>
                    <a:pt x="16368" y="67488"/>
                  </a:lnTo>
                  <a:lnTo>
                    <a:pt x="16061" y="66830"/>
                  </a:lnTo>
                  <a:lnTo>
                    <a:pt x="16061" y="66786"/>
                  </a:lnTo>
                  <a:lnTo>
                    <a:pt x="14525" y="64460"/>
                  </a:lnTo>
                  <a:lnTo>
                    <a:pt x="8821" y="56430"/>
                  </a:lnTo>
                  <a:lnTo>
                    <a:pt x="7197" y="54500"/>
                  </a:lnTo>
                  <a:lnTo>
                    <a:pt x="6890" y="53271"/>
                  </a:lnTo>
                  <a:lnTo>
                    <a:pt x="6363" y="50287"/>
                  </a:lnTo>
                  <a:lnTo>
                    <a:pt x="5837" y="47742"/>
                  </a:lnTo>
                  <a:lnTo>
                    <a:pt x="5661" y="45987"/>
                  </a:lnTo>
                  <a:lnTo>
                    <a:pt x="5793" y="41774"/>
                  </a:lnTo>
                  <a:lnTo>
                    <a:pt x="5793" y="41730"/>
                  </a:lnTo>
                  <a:lnTo>
                    <a:pt x="5310" y="39054"/>
                  </a:lnTo>
                  <a:lnTo>
                    <a:pt x="4520" y="36070"/>
                  </a:lnTo>
                  <a:lnTo>
                    <a:pt x="3248" y="32472"/>
                  </a:lnTo>
                  <a:lnTo>
                    <a:pt x="2546" y="30102"/>
                  </a:lnTo>
                  <a:lnTo>
                    <a:pt x="1931" y="27074"/>
                  </a:lnTo>
                  <a:lnTo>
                    <a:pt x="1405" y="23959"/>
                  </a:lnTo>
                  <a:lnTo>
                    <a:pt x="747" y="19878"/>
                  </a:lnTo>
                  <a:lnTo>
                    <a:pt x="352" y="17816"/>
                  </a:lnTo>
                  <a:lnTo>
                    <a:pt x="615" y="16411"/>
                  </a:lnTo>
                  <a:lnTo>
                    <a:pt x="1229" y="15051"/>
                  </a:lnTo>
                  <a:lnTo>
                    <a:pt x="2019" y="14086"/>
                  </a:lnTo>
                  <a:lnTo>
                    <a:pt x="3906" y="12287"/>
                  </a:lnTo>
                  <a:lnTo>
                    <a:pt x="6276" y="9961"/>
                  </a:lnTo>
                  <a:lnTo>
                    <a:pt x="7504" y="9127"/>
                  </a:lnTo>
                  <a:lnTo>
                    <a:pt x="11146" y="7416"/>
                  </a:lnTo>
                  <a:lnTo>
                    <a:pt x="13823" y="6275"/>
                  </a:lnTo>
                  <a:lnTo>
                    <a:pt x="13867" y="6231"/>
                  </a:lnTo>
                  <a:lnTo>
                    <a:pt x="17597" y="3774"/>
                  </a:lnTo>
                  <a:lnTo>
                    <a:pt x="19396" y="2545"/>
                  </a:lnTo>
                  <a:lnTo>
                    <a:pt x="23038" y="351"/>
                  </a:lnTo>
                  <a:lnTo>
                    <a:pt x="23082" y="307"/>
                  </a:lnTo>
                  <a:lnTo>
                    <a:pt x="23126" y="220"/>
                  </a:lnTo>
                  <a:lnTo>
                    <a:pt x="23126" y="176"/>
                  </a:lnTo>
                  <a:lnTo>
                    <a:pt x="23082" y="88"/>
                  </a:lnTo>
                  <a:lnTo>
                    <a:pt x="23038" y="44"/>
                  </a:lnTo>
                  <a:lnTo>
                    <a:pt x="2299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0" name="Google Shape;5570;p168"/>
            <p:cNvSpPr/>
            <p:nvPr/>
          </p:nvSpPr>
          <p:spPr>
            <a:xfrm>
              <a:off x="4125925" y="2666050"/>
              <a:ext cx="649450" cy="1851775"/>
            </a:xfrm>
            <a:custGeom>
              <a:avLst/>
              <a:gdLst/>
              <a:ahLst/>
              <a:cxnLst/>
              <a:rect l="l" t="t" r="r" b="b"/>
              <a:pathLst>
                <a:path w="25978" h="74071" extrusionOk="0">
                  <a:moveTo>
                    <a:pt x="25715" y="1"/>
                  </a:moveTo>
                  <a:lnTo>
                    <a:pt x="23608" y="1142"/>
                  </a:lnTo>
                  <a:lnTo>
                    <a:pt x="19922" y="3292"/>
                  </a:lnTo>
                  <a:lnTo>
                    <a:pt x="18079" y="4477"/>
                  </a:lnTo>
                  <a:lnTo>
                    <a:pt x="15534" y="6144"/>
                  </a:lnTo>
                  <a:lnTo>
                    <a:pt x="14042" y="7109"/>
                  </a:lnTo>
                  <a:lnTo>
                    <a:pt x="11585" y="8207"/>
                  </a:lnTo>
                  <a:lnTo>
                    <a:pt x="11585" y="8250"/>
                  </a:lnTo>
                  <a:lnTo>
                    <a:pt x="10269" y="9040"/>
                  </a:lnTo>
                  <a:lnTo>
                    <a:pt x="6846" y="11146"/>
                  </a:lnTo>
                  <a:lnTo>
                    <a:pt x="6802" y="11190"/>
                  </a:lnTo>
                  <a:lnTo>
                    <a:pt x="4213" y="13823"/>
                  </a:lnTo>
                  <a:lnTo>
                    <a:pt x="2326" y="15622"/>
                  </a:lnTo>
                  <a:lnTo>
                    <a:pt x="1624" y="16500"/>
                  </a:lnTo>
                  <a:lnTo>
                    <a:pt x="1580" y="16544"/>
                  </a:lnTo>
                  <a:lnTo>
                    <a:pt x="703" y="19177"/>
                  </a:lnTo>
                  <a:lnTo>
                    <a:pt x="88" y="20976"/>
                  </a:lnTo>
                  <a:lnTo>
                    <a:pt x="88" y="21020"/>
                  </a:lnTo>
                  <a:lnTo>
                    <a:pt x="1" y="22336"/>
                  </a:lnTo>
                  <a:lnTo>
                    <a:pt x="44" y="22380"/>
                  </a:lnTo>
                  <a:lnTo>
                    <a:pt x="615" y="26417"/>
                  </a:lnTo>
                  <a:lnTo>
                    <a:pt x="878" y="28084"/>
                  </a:lnTo>
                  <a:lnTo>
                    <a:pt x="1185" y="29708"/>
                  </a:lnTo>
                  <a:lnTo>
                    <a:pt x="1536" y="31244"/>
                  </a:lnTo>
                  <a:lnTo>
                    <a:pt x="1931" y="32823"/>
                  </a:lnTo>
                  <a:lnTo>
                    <a:pt x="2370" y="34359"/>
                  </a:lnTo>
                  <a:lnTo>
                    <a:pt x="2897" y="35939"/>
                  </a:lnTo>
                  <a:lnTo>
                    <a:pt x="3467" y="37606"/>
                  </a:lnTo>
                  <a:lnTo>
                    <a:pt x="4125" y="39362"/>
                  </a:lnTo>
                  <a:lnTo>
                    <a:pt x="5003" y="42258"/>
                  </a:lnTo>
                  <a:lnTo>
                    <a:pt x="5310" y="44057"/>
                  </a:lnTo>
                  <a:lnTo>
                    <a:pt x="5398" y="45329"/>
                  </a:lnTo>
                  <a:lnTo>
                    <a:pt x="5310" y="47787"/>
                  </a:lnTo>
                  <a:lnTo>
                    <a:pt x="5354" y="49322"/>
                  </a:lnTo>
                  <a:lnTo>
                    <a:pt x="5354" y="49366"/>
                  </a:lnTo>
                  <a:lnTo>
                    <a:pt x="5924" y="52175"/>
                  </a:lnTo>
                  <a:lnTo>
                    <a:pt x="6407" y="54939"/>
                  </a:lnTo>
                  <a:lnTo>
                    <a:pt x="6451" y="57528"/>
                  </a:lnTo>
                  <a:lnTo>
                    <a:pt x="6319" y="59810"/>
                  </a:lnTo>
                  <a:lnTo>
                    <a:pt x="6319" y="59854"/>
                  </a:lnTo>
                  <a:lnTo>
                    <a:pt x="6495" y="60731"/>
                  </a:lnTo>
                  <a:lnTo>
                    <a:pt x="6495" y="60819"/>
                  </a:lnTo>
                  <a:lnTo>
                    <a:pt x="7943" y="62399"/>
                  </a:lnTo>
                  <a:lnTo>
                    <a:pt x="10225" y="65251"/>
                  </a:lnTo>
                  <a:lnTo>
                    <a:pt x="12112" y="67796"/>
                  </a:lnTo>
                  <a:lnTo>
                    <a:pt x="13077" y="68981"/>
                  </a:lnTo>
                  <a:lnTo>
                    <a:pt x="13121" y="68981"/>
                  </a:lnTo>
                  <a:lnTo>
                    <a:pt x="15841" y="71614"/>
                  </a:lnTo>
                  <a:lnTo>
                    <a:pt x="16061" y="71921"/>
                  </a:lnTo>
                  <a:lnTo>
                    <a:pt x="15973" y="73851"/>
                  </a:lnTo>
                  <a:lnTo>
                    <a:pt x="15973" y="73939"/>
                  </a:lnTo>
                  <a:lnTo>
                    <a:pt x="16017" y="73983"/>
                  </a:lnTo>
                  <a:lnTo>
                    <a:pt x="16105" y="74027"/>
                  </a:lnTo>
                  <a:lnTo>
                    <a:pt x="16149" y="74071"/>
                  </a:lnTo>
                  <a:lnTo>
                    <a:pt x="16236" y="74027"/>
                  </a:lnTo>
                  <a:lnTo>
                    <a:pt x="16280" y="73983"/>
                  </a:lnTo>
                  <a:lnTo>
                    <a:pt x="16324" y="73939"/>
                  </a:lnTo>
                  <a:lnTo>
                    <a:pt x="16324" y="73895"/>
                  </a:lnTo>
                  <a:lnTo>
                    <a:pt x="16412" y="71877"/>
                  </a:lnTo>
                  <a:lnTo>
                    <a:pt x="16368" y="71789"/>
                  </a:lnTo>
                  <a:lnTo>
                    <a:pt x="16149" y="71394"/>
                  </a:lnTo>
                  <a:lnTo>
                    <a:pt x="16105" y="71394"/>
                  </a:lnTo>
                  <a:lnTo>
                    <a:pt x="13340" y="68761"/>
                  </a:lnTo>
                  <a:lnTo>
                    <a:pt x="12375" y="67577"/>
                  </a:lnTo>
                  <a:lnTo>
                    <a:pt x="10488" y="65032"/>
                  </a:lnTo>
                  <a:lnTo>
                    <a:pt x="8206" y="62179"/>
                  </a:lnTo>
                  <a:lnTo>
                    <a:pt x="6802" y="60600"/>
                  </a:lnTo>
                  <a:lnTo>
                    <a:pt x="6670" y="59810"/>
                  </a:lnTo>
                  <a:lnTo>
                    <a:pt x="6802" y="57528"/>
                  </a:lnTo>
                  <a:lnTo>
                    <a:pt x="6758" y="54895"/>
                  </a:lnTo>
                  <a:lnTo>
                    <a:pt x="6276" y="52131"/>
                  </a:lnTo>
                  <a:lnTo>
                    <a:pt x="5705" y="49322"/>
                  </a:lnTo>
                  <a:lnTo>
                    <a:pt x="5661" y="47787"/>
                  </a:lnTo>
                  <a:lnTo>
                    <a:pt x="5749" y="45329"/>
                  </a:lnTo>
                  <a:lnTo>
                    <a:pt x="5661" y="44013"/>
                  </a:lnTo>
                  <a:lnTo>
                    <a:pt x="5310" y="42170"/>
                  </a:lnTo>
                  <a:lnTo>
                    <a:pt x="4476" y="39230"/>
                  </a:lnTo>
                  <a:lnTo>
                    <a:pt x="3818" y="37475"/>
                  </a:lnTo>
                  <a:lnTo>
                    <a:pt x="3204" y="35851"/>
                  </a:lnTo>
                  <a:lnTo>
                    <a:pt x="2721" y="34271"/>
                  </a:lnTo>
                  <a:lnTo>
                    <a:pt x="2239" y="32736"/>
                  </a:lnTo>
                  <a:lnTo>
                    <a:pt x="1844" y="31200"/>
                  </a:lnTo>
                  <a:lnTo>
                    <a:pt x="1493" y="29620"/>
                  </a:lnTo>
                  <a:lnTo>
                    <a:pt x="1229" y="28040"/>
                  </a:lnTo>
                  <a:lnTo>
                    <a:pt x="966" y="26329"/>
                  </a:lnTo>
                  <a:lnTo>
                    <a:pt x="396" y="22336"/>
                  </a:lnTo>
                  <a:lnTo>
                    <a:pt x="439" y="21063"/>
                  </a:lnTo>
                  <a:lnTo>
                    <a:pt x="1054" y="19308"/>
                  </a:lnTo>
                  <a:lnTo>
                    <a:pt x="1887" y="16675"/>
                  </a:lnTo>
                  <a:lnTo>
                    <a:pt x="2590" y="15842"/>
                  </a:lnTo>
                  <a:lnTo>
                    <a:pt x="4476" y="14043"/>
                  </a:lnTo>
                  <a:lnTo>
                    <a:pt x="7021" y="11454"/>
                  </a:lnTo>
                  <a:lnTo>
                    <a:pt x="10488" y="9347"/>
                  </a:lnTo>
                  <a:lnTo>
                    <a:pt x="11761" y="8558"/>
                  </a:lnTo>
                  <a:lnTo>
                    <a:pt x="14218" y="7417"/>
                  </a:lnTo>
                  <a:lnTo>
                    <a:pt x="15710" y="6451"/>
                  </a:lnTo>
                  <a:lnTo>
                    <a:pt x="18255" y="4784"/>
                  </a:lnTo>
                  <a:lnTo>
                    <a:pt x="20098" y="3599"/>
                  </a:lnTo>
                  <a:lnTo>
                    <a:pt x="23784" y="1449"/>
                  </a:lnTo>
                  <a:lnTo>
                    <a:pt x="25846" y="308"/>
                  </a:lnTo>
                  <a:lnTo>
                    <a:pt x="25934" y="264"/>
                  </a:lnTo>
                  <a:lnTo>
                    <a:pt x="25934" y="220"/>
                  </a:lnTo>
                  <a:lnTo>
                    <a:pt x="25978" y="133"/>
                  </a:lnTo>
                  <a:lnTo>
                    <a:pt x="25934" y="89"/>
                  </a:lnTo>
                  <a:lnTo>
                    <a:pt x="2589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1" name="Google Shape;5571;p168"/>
            <p:cNvSpPr/>
            <p:nvPr/>
          </p:nvSpPr>
          <p:spPr>
            <a:xfrm>
              <a:off x="4096300" y="2788925"/>
              <a:ext cx="434450" cy="1781575"/>
            </a:xfrm>
            <a:custGeom>
              <a:avLst/>
              <a:gdLst/>
              <a:ahLst/>
              <a:cxnLst/>
              <a:rect l="l" t="t" r="r" b="b"/>
              <a:pathLst>
                <a:path w="17378" h="71263" extrusionOk="0">
                  <a:moveTo>
                    <a:pt x="15886" y="0"/>
                  </a:moveTo>
                  <a:lnTo>
                    <a:pt x="14174" y="1054"/>
                  </a:lnTo>
                  <a:lnTo>
                    <a:pt x="10971" y="3028"/>
                  </a:lnTo>
                  <a:lnTo>
                    <a:pt x="8952" y="4301"/>
                  </a:lnTo>
                  <a:lnTo>
                    <a:pt x="6890" y="5880"/>
                  </a:lnTo>
                  <a:lnTo>
                    <a:pt x="6846" y="5880"/>
                  </a:lnTo>
                  <a:lnTo>
                    <a:pt x="5705" y="7328"/>
                  </a:lnTo>
                  <a:lnTo>
                    <a:pt x="3029" y="10049"/>
                  </a:lnTo>
                  <a:lnTo>
                    <a:pt x="2502" y="10663"/>
                  </a:lnTo>
                  <a:lnTo>
                    <a:pt x="2458" y="10751"/>
                  </a:lnTo>
                  <a:lnTo>
                    <a:pt x="1229" y="13691"/>
                  </a:lnTo>
                  <a:lnTo>
                    <a:pt x="264" y="16280"/>
                  </a:lnTo>
                  <a:lnTo>
                    <a:pt x="264" y="16324"/>
                  </a:lnTo>
                  <a:lnTo>
                    <a:pt x="1" y="17509"/>
                  </a:lnTo>
                  <a:lnTo>
                    <a:pt x="1" y="17553"/>
                  </a:lnTo>
                  <a:lnTo>
                    <a:pt x="1" y="18825"/>
                  </a:lnTo>
                  <a:lnTo>
                    <a:pt x="484" y="22687"/>
                  </a:lnTo>
                  <a:lnTo>
                    <a:pt x="966" y="25276"/>
                  </a:lnTo>
                  <a:lnTo>
                    <a:pt x="1624" y="28040"/>
                  </a:lnTo>
                  <a:lnTo>
                    <a:pt x="2546" y="30673"/>
                  </a:lnTo>
                  <a:lnTo>
                    <a:pt x="4257" y="35105"/>
                  </a:lnTo>
                  <a:lnTo>
                    <a:pt x="4828" y="36728"/>
                  </a:lnTo>
                  <a:lnTo>
                    <a:pt x="5310" y="38922"/>
                  </a:lnTo>
                  <a:lnTo>
                    <a:pt x="5530" y="40370"/>
                  </a:lnTo>
                  <a:lnTo>
                    <a:pt x="5398" y="42828"/>
                  </a:lnTo>
                  <a:lnTo>
                    <a:pt x="5442" y="44144"/>
                  </a:lnTo>
                  <a:lnTo>
                    <a:pt x="5442" y="44188"/>
                  </a:lnTo>
                  <a:lnTo>
                    <a:pt x="5925" y="46645"/>
                  </a:lnTo>
                  <a:lnTo>
                    <a:pt x="6320" y="49059"/>
                  </a:lnTo>
                  <a:lnTo>
                    <a:pt x="6407" y="51297"/>
                  </a:lnTo>
                  <a:lnTo>
                    <a:pt x="6232" y="54544"/>
                  </a:lnTo>
                  <a:lnTo>
                    <a:pt x="6144" y="56826"/>
                  </a:lnTo>
                  <a:lnTo>
                    <a:pt x="6144" y="58405"/>
                  </a:lnTo>
                  <a:lnTo>
                    <a:pt x="6144" y="58449"/>
                  </a:lnTo>
                  <a:lnTo>
                    <a:pt x="6407" y="59239"/>
                  </a:lnTo>
                  <a:lnTo>
                    <a:pt x="6451" y="59283"/>
                  </a:lnTo>
                  <a:lnTo>
                    <a:pt x="7899" y="61257"/>
                  </a:lnTo>
                  <a:lnTo>
                    <a:pt x="10006" y="63583"/>
                  </a:lnTo>
                  <a:lnTo>
                    <a:pt x="13604" y="66655"/>
                  </a:lnTo>
                  <a:lnTo>
                    <a:pt x="15491" y="68234"/>
                  </a:lnTo>
                  <a:lnTo>
                    <a:pt x="16412" y="69068"/>
                  </a:lnTo>
                  <a:lnTo>
                    <a:pt x="16632" y="69419"/>
                  </a:lnTo>
                  <a:lnTo>
                    <a:pt x="16675" y="70121"/>
                  </a:lnTo>
                  <a:lnTo>
                    <a:pt x="16675" y="70165"/>
                  </a:lnTo>
                  <a:lnTo>
                    <a:pt x="17026" y="71130"/>
                  </a:lnTo>
                  <a:lnTo>
                    <a:pt x="17114" y="71218"/>
                  </a:lnTo>
                  <a:lnTo>
                    <a:pt x="17202" y="71262"/>
                  </a:lnTo>
                  <a:lnTo>
                    <a:pt x="17246" y="71262"/>
                  </a:lnTo>
                  <a:lnTo>
                    <a:pt x="17334" y="71218"/>
                  </a:lnTo>
                  <a:lnTo>
                    <a:pt x="17378" y="71130"/>
                  </a:lnTo>
                  <a:lnTo>
                    <a:pt x="17378" y="71087"/>
                  </a:lnTo>
                  <a:lnTo>
                    <a:pt x="17378" y="70999"/>
                  </a:lnTo>
                  <a:lnTo>
                    <a:pt x="17026" y="70077"/>
                  </a:lnTo>
                  <a:lnTo>
                    <a:pt x="16983" y="69331"/>
                  </a:lnTo>
                  <a:lnTo>
                    <a:pt x="16939" y="69288"/>
                  </a:lnTo>
                  <a:lnTo>
                    <a:pt x="16719" y="68893"/>
                  </a:lnTo>
                  <a:lnTo>
                    <a:pt x="16675" y="68849"/>
                  </a:lnTo>
                  <a:lnTo>
                    <a:pt x="15754" y="67971"/>
                  </a:lnTo>
                  <a:lnTo>
                    <a:pt x="13823" y="66391"/>
                  </a:lnTo>
                  <a:lnTo>
                    <a:pt x="10269" y="63320"/>
                  </a:lnTo>
                  <a:lnTo>
                    <a:pt x="8163" y="61038"/>
                  </a:lnTo>
                  <a:lnTo>
                    <a:pt x="6715" y="59107"/>
                  </a:lnTo>
                  <a:lnTo>
                    <a:pt x="6495" y="58361"/>
                  </a:lnTo>
                  <a:lnTo>
                    <a:pt x="6495" y="56826"/>
                  </a:lnTo>
                  <a:lnTo>
                    <a:pt x="6583" y="54544"/>
                  </a:lnTo>
                  <a:lnTo>
                    <a:pt x="6758" y="51297"/>
                  </a:lnTo>
                  <a:lnTo>
                    <a:pt x="6671" y="49015"/>
                  </a:lnTo>
                  <a:lnTo>
                    <a:pt x="6276" y="46601"/>
                  </a:lnTo>
                  <a:lnTo>
                    <a:pt x="5793" y="44144"/>
                  </a:lnTo>
                  <a:lnTo>
                    <a:pt x="5749" y="42828"/>
                  </a:lnTo>
                  <a:lnTo>
                    <a:pt x="5881" y="40370"/>
                  </a:lnTo>
                  <a:lnTo>
                    <a:pt x="5881" y="40327"/>
                  </a:lnTo>
                  <a:lnTo>
                    <a:pt x="5661" y="38835"/>
                  </a:lnTo>
                  <a:lnTo>
                    <a:pt x="5135" y="36641"/>
                  </a:lnTo>
                  <a:lnTo>
                    <a:pt x="4564" y="34973"/>
                  </a:lnTo>
                  <a:lnTo>
                    <a:pt x="2853" y="30541"/>
                  </a:lnTo>
                  <a:lnTo>
                    <a:pt x="1975" y="27908"/>
                  </a:lnTo>
                  <a:lnTo>
                    <a:pt x="1317" y="25232"/>
                  </a:lnTo>
                  <a:lnTo>
                    <a:pt x="791" y="22599"/>
                  </a:lnTo>
                  <a:lnTo>
                    <a:pt x="352" y="18825"/>
                  </a:lnTo>
                  <a:lnTo>
                    <a:pt x="352" y="17596"/>
                  </a:lnTo>
                  <a:lnTo>
                    <a:pt x="615" y="16412"/>
                  </a:lnTo>
                  <a:lnTo>
                    <a:pt x="1581" y="13823"/>
                  </a:lnTo>
                  <a:lnTo>
                    <a:pt x="2765" y="10883"/>
                  </a:lnTo>
                  <a:lnTo>
                    <a:pt x="3292" y="10312"/>
                  </a:lnTo>
                  <a:lnTo>
                    <a:pt x="5969" y="7548"/>
                  </a:lnTo>
                  <a:lnTo>
                    <a:pt x="7109" y="6144"/>
                  </a:lnTo>
                  <a:lnTo>
                    <a:pt x="9172" y="4608"/>
                  </a:lnTo>
                  <a:lnTo>
                    <a:pt x="11146" y="3335"/>
                  </a:lnTo>
                  <a:lnTo>
                    <a:pt x="14350" y="1361"/>
                  </a:lnTo>
                  <a:lnTo>
                    <a:pt x="16105" y="308"/>
                  </a:lnTo>
                  <a:lnTo>
                    <a:pt x="16149" y="264"/>
                  </a:lnTo>
                  <a:lnTo>
                    <a:pt x="16149" y="220"/>
                  </a:lnTo>
                  <a:lnTo>
                    <a:pt x="16149" y="132"/>
                  </a:lnTo>
                  <a:lnTo>
                    <a:pt x="16149" y="88"/>
                  </a:lnTo>
                  <a:lnTo>
                    <a:pt x="16105" y="44"/>
                  </a:lnTo>
                  <a:lnTo>
                    <a:pt x="1601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2" name="Google Shape;5572;p168"/>
            <p:cNvSpPr/>
            <p:nvPr/>
          </p:nvSpPr>
          <p:spPr>
            <a:xfrm>
              <a:off x="5157125" y="2795500"/>
              <a:ext cx="400425" cy="235900"/>
            </a:xfrm>
            <a:custGeom>
              <a:avLst/>
              <a:gdLst/>
              <a:ahLst/>
              <a:cxnLst/>
              <a:rect l="l" t="t" r="r" b="b"/>
              <a:pathLst>
                <a:path w="16017" h="9436" extrusionOk="0">
                  <a:moveTo>
                    <a:pt x="15753" y="1"/>
                  </a:moveTo>
                  <a:lnTo>
                    <a:pt x="9566" y="3774"/>
                  </a:lnTo>
                  <a:lnTo>
                    <a:pt x="7328" y="5179"/>
                  </a:lnTo>
                  <a:lnTo>
                    <a:pt x="5485" y="6056"/>
                  </a:lnTo>
                  <a:lnTo>
                    <a:pt x="3818" y="7022"/>
                  </a:lnTo>
                  <a:lnTo>
                    <a:pt x="88" y="9128"/>
                  </a:lnTo>
                  <a:lnTo>
                    <a:pt x="0" y="9172"/>
                  </a:lnTo>
                  <a:lnTo>
                    <a:pt x="0" y="9216"/>
                  </a:lnTo>
                  <a:lnTo>
                    <a:pt x="0" y="9303"/>
                  </a:lnTo>
                  <a:lnTo>
                    <a:pt x="0" y="9347"/>
                  </a:lnTo>
                  <a:lnTo>
                    <a:pt x="88" y="9435"/>
                  </a:lnTo>
                  <a:lnTo>
                    <a:pt x="264" y="9435"/>
                  </a:lnTo>
                  <a:lnTo>
                    <a:pt x="3993" y="7329"/>
                  </a:lnTo>
                  <a:lnTo>
                    <a:pt x="5617" y="6363"/>
                  </a:lnTo>
                  <a:lnTo>
                    <a:pt x="7504" y="5486"/>
                  </a:lnTo>
                  <a:lnTo>
                    <a:pt x="9742" y="4082"/>
                  </a:lnTo>
                  <a:lnTo>
                    <a:pt x="15929" y="308"/>
                  </a:lnTo>
                  <a:lnTo>
                    <a:pt x="15973" y="264"/>
                  </a:lnTo>
                  <a:lnTo>
                    <a:pt x="16017" y="220"/>
                  </a:lnTo>
                  <a:lnTo>
                    <a:pt x="16017" y="132"/>
                  </a:lnTo>
                  <a:lnTo>
                    <a:pt x="15973" y="89"/>
                  </a:lnTo>
                  <a:lnTo>
                    <a:pt x="15929" y="45"/>
                  </a:lnTo>
                  <a:lnTo>
                    <a:pt x="1588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3" name="Google Shape;5573;p168"/>
            <p:cNvSpPr/>
            <p:nvPr/>
          </p:nvSpPr>
          <p:spPr>
            <a:xfrm>
              <a:off x="4878475" y="2770275"/>
              <a:ext cx="651650" cy="660425"/>
            </a:xfrm>
            <a:custGeom>
              <a:avLst/>
              <a:gdLst/>
              <a:ahLst/>
              <a:cxnLst/>
              <a:rect l="l" t="t" r="r" b="b"/>
              <a:pathLst>
                <a:path w="26066" h="26417" extrusionOk="0">
                  <a:moveTo>
                    <a:pt x="25846" y="1"/>
                  </a:moveTo>
                  <a:lnTo>
                    <a:pt x="25802" y="44"/>
                  </a:lnTo>
                  <a:lnTo>
                    <a:pt x="21063" y="2897"/>
                  </a:lnTo>
                  <a:lnTo>
                    <a:pt x="18211" y="4520"/>
                  </a:lnTo>
                  <a:lnTo>
                    <a:pt x="16061" y="5398"/>
                  </a:lnTo>
                  <a:lnTo>
                    <a:pt x="13823" y="6539"/>
                  </a:lnTo>
                  <a:lnTo>
                    <a:pt x="9610" y="8689"/>
                  </a:lnTo>
                  <a:lnTo>
                    <a:pt x="6319" y="10883"/>
                  </a:lnTo>
                  <a:lnTo>
                    <a:pt x="3511" y="12901"/>
                  </a:lnTo>
                  <a:lnTo>
                    <a:pt x="3467" y="12901"/>
                  </a:lnTo>
                  <a:lnTo>
                    <a:pt x="3028" y="13296"/>
                  </a:lnTo>
                  <a:lnTo>
                    <a:pt x="2985" y="13340"/>
                  </a:lnTo>
                  <a:lnTo>
                    <a:pt x="2590" y="14218"/>
                  </a:lnTo>
                  <a:lnTo>
                    <a:pt x="2590" y="14306"/>
                  </a:lnTo>
                  <a:lnTo>
                    <a:pt x="2546" y="15051"/>
                  </a:lnTo>
                  <a:lnTo>
                    <a:pt x="2546" y="15095"/>
                  </a:lnTo>
                  <a:lnTo>
                    <a:pt x="2809" y="16105"/>
                  </a:lnTo>
                  <a:lnTo>
                    <a:pt x="3818" y="18430"/>
                  </a:lnTo>
                  <a:lnTo>
                    <a:pt x="4740" y="20537"/>
                  </a:lnTo>
                  <a:lnTo>
                    <a:pt x="4828" y="21326"/>
                  </a:lnTo>
                  <a:lnTo>
                    <a:pt x="4696" y="21897"/>
                  </a:lnTo>
                  <a:lnTo>
                    <a:pt x="2721" y="23608"/>
                  </a:lnTo>
                  <a:lnTo>
                    <a:pt x="834" y="25451"/>
                  </a:lnTo>
                  <a:lnTo>
                    <a:pt x="88" y="26109"/>
                  </a:lnTo>
                  <a:lnTo>
                    <a:pt x="45" y="26197"/>
                  </a:lnTo>
                  <a:lnTo>
                    <a:pt x="1" y="26241"/>
                  </a:lnTo>
                  <a:lnTo>
                    <a:pt x="1" y="26329"/>
                  </a:lnTo>
                  <a:lnTo>
                    <a:pt x="45" y="26373"/>
                  </a:lnTo>
                  <a:lnTo>
                    <a:pt x="88" y="26416"/>
                  </a:lnTo>
                  <a:lnTo>
                    <a:pt x="176" y="26416"/>
                  </a:lnTo>
                  <a:lnTo>
                    <a:pt x="308" y="26373"/>
                  </a:lnTo>
                  <a:lnTo>
                    <a:pt x="1098" y="25714"/>
                  </a:lnTo>
                  <a:lnTo>
                    <a:pt x="2941" y="23871"/>
                  </a:lnTo>
                  <a:lnTo>
                    <a:pt x="5003" y="22116"/>
                  </a:lnTo>
                  <a:lnTo>
                    <a:pt x="5047" y="22028"/>
                  </a:lnTo>
                  <a:lnTo>
                    <a:pt x="5179" y="21370"/>
                  </a:lnTo>
                  <a:lnTo>
                    <a:pt x="5179" y="21326"/>
                  </a:lnTo>
                  <a:lnTo>
                    <a:pt x="5091" y="20493"/>
                  </a:lnTo>
                  <a:lnTo>
                    <a:pt x="5047" y="20449"/>
                  </a:lnTo>
                  <a:lnTo>
                    <a:pt x="4125" y="18299"/>
                  </a:lnTo>
                  <a:lnTo>
                    <a:pt x="3116" y="15973"/>
                  </a:lnTo>
                  <a:lnTo>
                    <a:pt x="2897" y="15051"/>
                  </a:lnTo>
                  <a:lnTo>
                    <a:pt x="2941" y="14349"/>
                  </a:lnTo>
                  <a:lnTo>
                    <a:pt x="3292" y="13560"/>
                  </a:lnTo>
                  <a:lnTo>
                    <a:pt x="3687" y="13165"/>
                  </a:lnTo>
                  <a:lnTo>
                    <a:pt x="6495" y="11146"/>
                  </a:lnTo>
                  <a:lnTo>
                    <a:pt x="9830" y="8996"/>
                  </a:lnTo>
                  <a:lnTo>
                    <a:pt x="13955" y="6846"/>
                  </a:lnTo>
                  <a:lnTo>
                    <a:pt x="16236" y="5705"/>
                  </a:lnTo>
                  <a:lnTo>
                    <a:pt x="18343" y="4827"/>
                  </a:lnTo>
                  <a:lnTo>
                    <a:pt x="18387" y="4827"/>
                  </a:lnTo>
                  <a:lnTo>
                    <a:pt x="21239" y="3204"/>
                  </a:lnTo>
                  <a:lnTo>
                    <a:pt x="25978" y="352"/>
                  </a:lnTo>
                  <a:lnTo>
                    <a:pt x="26022" y="264"/>
                  </a:lnTo>
                  <a:lnTo>
                    <a:pt x="26066" y="220"/>
                  </a:lnTo>
                  <a:lnTo>
                    <a:pt x="26066" y="176"/>
                  </a:lnTo>
                  <a:lnTo>
                    <a:pt x="26022" y="88"/>
                  </a:lnTo>
                  <a:lnTo>
                    <a:pt x="25978" y="44"/>
                  </a:lnTo>
                  <a:lnTo>
                    <a:pt x="2593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4" name="Google Shape;5574;p168"/>
            <p:cNvSpPr/>
            <p:nvPr/>
          </p:nvSpPr>
          <p:spPr>
            <a:xfrm>
              <a:off x="4429800" y="2660575"/>
              <a:ext cx="977475" cy="1079475"/>
            </a:xfrm>
            <a:custGeom>
              <a:avLst/>
              <a:gdLst/>
              <a:ahLst/>
              <a:cxnLst/>
              <a:rect l="l" t="t" r="r" b="b"/>
              <a:pathLst>
                <a:path w="39099" h="43179" extrusionOk="0">
                  <a:moveTo>
                    <a:pt x="38835" y="0"/>
                  </a:moveTo>
                  <a:lnTo>
                    <a:pt x="36553" y="1361"/>
                  </a:lnTo>
                  <a:lnTo>
                    <a:pt x="32121" y="3335"/>
                  </a:lnTo>
                  <a:lnTo>
                    <a:pt x="31156" y="3730"/>
                  </a:lnTo>
                  <a:lnTo>
                    <a:pt x="26812" y="5617"/>
                  </a:lnTo>
                  <a:lnTo>
                    <a:pt x="24617" y="6583"/>
                  </a:lnTo>
                  <a:lnTo>
                    <a:pt x="22467" y="7592"/>
                  </a:lnTo>
                  <a:lnTo>
                    <a:pt x="20361" y="8689"/>
                  </a:lnTo>
                  <a:lnTo>
                    <a:pt x="18299" y="9830"/>
                  </a:lnTo>
                  <a:lnTo>
                    <a:pt x="17289" y="10444"/>
                  </a:lnTo>
                  <a:lnTo>
                    <a:pt x="16280" y="11102"/>
                  </a:lnTo>
                  <a:lnTo>
                    <a:pt x="15315" y="11760"/>
                  </a:lnTo>
                  <a:lnTo>
                    <a:pt x="14349" y="12462"/>
                  </a:lnTo>
                  <a:lnTo>
                    <a:pt x="12155" y="14262"/>
                  </a:lnTo>
                  <a:lnTo>
                    <a:pt x="10312" y="15666"/>
                  </a:lnTo>
                  <a:lnTo>
                    <a:pt x="8162" y="17421"/>
                  </a:lnTo>
                  <a:lnTo>
                    <a:pt x="6758" y="18342"/>
                  </a:lnTo>
                  <a:lnTo>
                    <a:pt x="4564" y="19176"/>
                  </a:lnTo>
                  <a:lnTo>
                    <a:pt x="2414" y="19878"/>
                  </a:lnTo>
                  <a:lnTo>
                    <a:pt x="1273" y="20229"/>
                  </a:lnTo>
                  <a:lnTo>
                    <a:pt x="1185" y="20273"/>
                  </a:lnTo>
                  <a:lnTo>
                    <a:pt x="922" y="20536"/>
                  </a:lnTo>
                  <a:lnTo>
                    <a:pt x="878" y="20624"/>
                  </a:lnTo>
                  <a:lnTo>
                    <a:pt x="439" y="22774"/>
                  </a:lnTo>
                  <a:lnTo>
                    <a:pt x="1" y="24705"/>
                  </a:lnTo>
                  <a:lnTo>
                    <a:pt x="1" y="24749"/>
                  </a:lnTo>
                  <a:lnTo>
                    <a:pt x="176" y="27426"/>
                  </a:lnTo>
                  <a:lnTo>
                    <a:pt x="132" y="29707"/>
                  </a:lnTo>
                  <a:lnTo>
                    <a:pt x="88" y="30980"/>
                  </a:lnTo>
                  <a:lnTo>
                    <a:pt x="132" y="31068"/>
                  </a:lnTo>
                  <a:lnTo>
                    <a:pt x="176" y="31112"/>
                  </a:lnTo>
                  <a:lnTo>
                    <a:pt x="1756" y="32691"/>
                  </a:lnTo>
                  <a:lnTo>
                    <a:pt x="3906" y="34666"/>
                  </a:lnTo>
                  <a:lnTo>
                    <a:pt x="7636" y="38001"/>
                  </a:lnTo>
                  <a:lnTo>
                    <a:pt x="9435" y="39756"/>
                  </a:lnTo>
                  <a:lnTo>
                    <a:pt x="11015" y="41336"/>
                  </a:lnTo>
                  <a:lnTo>
                    <a:pt x="11409" y="41950"/>
                  </a:lnTo>
                  <a:lnTo>
                    <a:pt x="11278" y="42959"/>
                  </a:lnTo>
                  <a:lnTo>
                    <a:pt x="11322" y="43047"/>
                  </a:lnTo>
                  <a:lnTo>
                    <a:pt x="11322" y="43091"/>
                  </a:lnTo>
                  <a:lnTo>
                    <a:pt x="11366" y="43135"/>
                  </a:lnTo>
                  <a:lnTo>
                    <a:pt x="11453" y="43179"/>
                  </a:lnTo>
                  <a:lnTo>
                    <a:pt x="11585" y="43135"/>
                  </a:lnTo>
                  <a:lnTo>
                    <a:pt x="11629" y="43003"/>
                  </a:lnTo>
                  <a:lnTo>
                    <a:pt x="11760" y="41906"/>
                  </a:lnTo>
                  <a:lnTo>
                    <a:pt x="11717" y="41818"/>
                  </a:lnTo>
                  <a:lnTo>
                    <a:pt x="11278" y="41116"/>
                  </a:lnTo>
                  <a:lnTo>
                    <a:pt x="11278" y="41072"/>
                  </a:lnTo>
                  <a:lnTo>
                    <a:pt x="9698" y="39493"/>
                  </a:lnTo>
                  <a:lnTo>
                    <a:pt x="7855" y="37781"/>
                  </a:lnTo>
                  <a:lnTo>
                    <a:pt x="4169" y="34403"/>
                  </a:lnTo>
                  <a:lnTo>
                    <a:pt x="1975" y="32428"/>
                  </a:lnTo>
                  <a:lnTo>
                    <a:pt x="439" y="30936"/>
                  </a:lnTo>
                  <a:lnTo>
                    <a:pt x="483" y="29707"/>
                  </a:lnTo>
                  <a:lnTo>
                    <a:pt x="527" y="27426"/>
                  </a:lnTo>
                  <a:lnTo>
                    <a:pt x="352" y="24749"/>
                  </a:lnTo>
                  <a:lnTo>
                    <a:pt x="790" y="22862"/>
                  </a:lnTo>
                  <a:lnTo>
                    <a:pt x="1229" y="20756"/>
                  </a:lnTo>
                  <a:lnTo>
                    <a:pt x="1405" y="20580"/>
                  </a:lnTo>
                  <a:lnTo>
                    <a:pt x="2546" y="20185"/>
                  </a:lnTo>
                  <a:lnTo>
                    <a:pt x="4652" y="19527"/>
                  </a:lnTo>
                  <a:lnTo>
                    <a:pt x="6890" y="18650"/>
                  </a:lnTo>
                  <a:lnTo>
                    <a:pt x="6934" y="18650"/>
                  </a:lnTo>
                  <a:lnTo>
                    <a:pt x="8382" y="17728"/>
                  </a:lnTo>
                  <a:lnTo>
                    <a:pt x="10532" y="15929"/>
                  </a:lnTo>
                  <a:lnTo>
                    <a:pt x="12375" y="14525"/>
                  </a:lnTo>
                  <a:lnTo>
                    <a:pt x="14569" y="12726"/>
                  </a:lnTo>
                  <a:lnTo>
                    <a:pt x="15534" y="12024"/>
                  </a:lnTo>
                  <a:lnTo>
                    <a:pt x="16500" y="11365"/>
                  </a:lnTo>
                  <a:lnTo>
                    <a:pt x="17465" y="10751"/>
                  </a:lnTo>
                  <a:lnTo>
                    <a:pt x="18474" y="10137"/>
                  </a:lnTo>
                  <a:lnTo>
                    <a:pt x="20537" y="8996"/>
                  </a:lnTo>
                  <a:lnTo>
                    <a:pt x="22643" y="7899"/>
                  </a:lnTo>
                  <a:lnTo>
                    <a:pt x="24793" y="6890"/>
                  </a:lnTo>
                  <a:lnTo>
                    <a:pt x="26943" y="5924"/>
                  </a:lnTo>
                  <a:lnTo>
                    <a:pt x="31287" y="4081"/>
                  </a:lnTo>
                  <a:lnTo>
                    <a:pt x="32253" y="3686"/>
                  </a:lnTo>
                  <a:lnTo>
                    <a:pt x="36685" y="1668"/>
                  </a:lnTo>
                  <a:lnTo>
                    <a:pt x="36729" y="1668"/>
                  </a:lnTo>
                  <a:lnTo>
                    <a:pt x="39010" y="308"/>
                  </a:lnTo>
                  <a:lnTo>
                    <a:pt x="39054" y="264"/>
                  </a:lnTo>
                  <a:lnTo>
                    <a:pt x="39098" y="220"/>
                  </a:lnTo>
                  <a:lnTo>
                    <a:pt x="39098" y="132"/>
                  </a:lnTo>
                  <a:lnTo>
                    <a:pt x="39098" y="88"/>
                  </a:lnTo>
                  <a:lnTo>
                    <a:pt x="39054" y="44"/>
                  </a:lnTo>
                  <a:lnTo>
                    <a:pt x="3896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5" name="Google Shape;5575;p168"/>
            <p:cNvSpPr/>
            <p:nvPr/>
          </p:nvSpPr>
          <p:spPr>
            <a:xfrm>
              <a:off x="4382625" y="2638625"/>
              <a:ext cx="1001600" cy="722950"/>
            </a:xfrm>
            <a:custGeom>
              <a:avLst/>
              <a:gdLst/>
              <a:ahLst/>
              <a:cxnLst/>
              <a:rect l="l" t="t" r="r" b="b"/>
              <a:pathLst>
                <a:path w="40064" h="28918" extrusionOk="0">
                  <a:moveTo>
                    <a:pt x="39800" y="1"/>
                  </a:moveTo>
                  <a:lnTo>
                    <a:pt x="36948" y="1624"/>
                  </a:lnTo>
                  <a:lnTo>
                    <a:pt x="34359" y="2678"/>
                  </a:lnTo>
                  <a:lnTo>
                    <a:pt x="31331" y="3906"/>
                  </a:lnTo>
                  <a:lnTo>
                    <a:pt x="27821" y="5442"/>
                  </a:lnTo>
                  <a:lnTo>
                    <a:pt x="25188" y="6627"/>
                  </a:lnTo>
                  <a:lnTo>
                    <a:pt x="21897" y="8206"/>
                  </a:lnTo>
                  <a:lnTo>
                    <a:pt x="19440" y="9611"/>
                  </a:lnTo>
                  <a:lnTo>
                    <a:pt x="15271" y="12287"/>
                  </a:lnTo>
                  <a:lnTo>
                    <a:pt x="15227" y="12287"/>
                  </a:lnTo>
                  <a:lnTo>
                    <a:pt x="13165" y="13955"/>
                  </a:lnTo>
                  <a:lnTo>
                    <a:pt x="11453" y="15315"/>
                  </a:lnTo>
                  <a:lnTo>
                    <a:pt x="8470" y="17553"/>
                  </a:lnTo>
                  <a:lnTo>
                    <a:pt x="6714" y="18343"/>
                  </a:lnTo>
                  <a:lnTo>
                    <a:pt x="4476" y="19177"/>
                  </a:lnTo>
                  <a:lnTo>
                    <a:pt x="2019" y="19835"/>
                  </a:lnTo>
                  <a:lnTo>
                    <a:pt x="1010" y="20274"/>
                  </a:lnTo>
                  <a:lnTo>
                    <a:pt x="922" y="20317"/>
                  </a:lnTo>
                  <a:lnTo>
                    <a:pt x="878" y="20405"/>
                  </a:lnTo>
                  <a:lnTo>
                    <a:pt x="439" y="22029"/>
                  </a:lnTo>
                  <a:lnTo>
                    <a:pt x="1" y="23082"/>
                  </a:lnTo>
                  <a:lnTo>
                    <a:pt x="1" y="23170"/>
                  </a:lnTo>
                  <a:lnTo>
                    <a:pt x="1" y="25627"/>
                  </a:lnTo>
                  <a:lnTo>
                    <a:pt x="1" y="27909"/>
                  </a:lnTo>
                  <a:lnTo>
                    <a:pt x="1" y="27953"/>
                  </a:lnTo>
                  <a:lnTo>
                    <a:pt x="264" y="28786"/>
                  </a:lnTo>
                  <a:lnTo>
                    <a:pt x="352" y="28874"/>
                  </a:lnTo>
                  <a:lnTo>
                    <a:pt x="439" y="28918"/>
                  </a:lnTo>
                  <a:lnTo>
                    <a:pt x="483" y="28918"/>
                  </a:lnTo>
                  <a:lnTo>
                    <a:pt x="571" y="28874"/>
                  </a:lnTo>
                  <a:lnTo>
                    <a:pt x="615" y="28830"/>
                  </a:lnTo>
                  <a:lnTo>
                    <a:pt x="615" y="28742"/>
                  </a:lnTo>
                  <a:lnTo>
                    <a:pt x="615" y="28699"/>
                  </a:lnTo>
                  <a:lnTo>
                    <a:pt x="352" y="27865"/>
                  </a:lnTo>
                  <a:lnTo>
                    <a:pt x="352" y="25627"/>
                  </a:lnTo>
                  <a:lnTo>
                    <a:pt x="352" y="23214"/>
                  </a:lnTo>
                  <a:lnTo>
                    <a:pt x="790" y="22160"/>
                  </a:lnTo>
                  <a:lnTo>
                    <a:pt x="1185" y="20581"/>
                  </a:lnTo>
                  <a:lnTo>
                    <a:pt x="2151" y="20186"/>
                  </a:lnTo>
                  <a:lnTo>
                    <a:pt x="4564" y="19484"/>
                  </a:lnTo>
                  <a:lnTo>
                    <a:pt x="6846" y="18694"/>
                  </a:lnTo>
                  <a:lnTo>
                    <a:pt x="8645" y="17860"/>
                  </a:lnTo>
                  <a:lnTo>
                    <a:pt x="8689" y="17860"/>
                  </a:lnTo>
                  <a:lnTo>
                    <a:pt x="11673" y="15578"/>
                  </a:lnTo>
                  <a:lnTo>
                    <a:pt x="13384" y="14218"/>
                  </a:lnTo>
                  <a:lnTo>
                    <a:pt x="15447" y="12595"/>
                  </a:lnTo>
                  <a:lnTo>
                    <a:pt x="19615" y="9918"/>
                  </a:lnTo>
                  <a:lnTo>
                    <a:pt x="22029" y="8514"/>
                  </a:lnTo>
                  <a:lnTo>
                    <a:pt x="25364" y="6978"/>
                  </a:lnTo>
                  <a:lnTo>
                    <a:pt x="27996" y="5749"/>
                  </a:lnTo>
                  <a:lnTo>
                    <a:pt x="31463" y="4257"/>
                  </a:lnTo>
                  <a:lnTo>
                    <a:pt x="34491" y="2985"/>
                  </a:lnTo>
                  <a:lnTo>
                    <a:pt x="37124" y="1932"/>
                  </a:lnTo>
                  <a:lnTo>
                    <a:pt x="39976" y="308"/>
                  </a:lnTo>
                  <a:lnTo>
                    <a:pt x="40020" y="264"/>
                  </a:lnTo>
                  <a:lnTo>
                    <a:pt x="40020" y="220"/>
                  </a:lnTo>
                  <a:lnTo>
                    <a:pt x="40064" y="133"/>
                  </a:lnTo>
                  <a:lnTo>
                    <a:pt x="40020" y="89"/>
                  </a:lnTo>
                  <a:lnTo>
                    <a:pt x="39976" y="45"/>
                  </a:lnTo>
                  <a:lnTo>
                    <a:pt x="3993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6" name="Google Shape;5576;p168"/>
            <p:cNvSpPr/>
            <p:nvPr/>
          </p:nvSpPr>
          <p:spPr>
            <a:xfrm>
              <a:off x="4390300" y="2616700"/>
              <a:ext cx="969800" cy="500250"/>
            </a:xfrm>
            <a:custGeom>
              <a:avLst/>
              <a:gdLst/>
              <a:ahLst/>
              <a:cxnLst/>
              <a:rect l="l" t="t" r="r" b="b"/>
              <a:pathLst>
                <a:path w="38792" h="20010" extrusionOk="0">
                  <a:moveTo>
                    <a:pt x="38572" y="0"/>
                  </a:moveTo>
                  <a:lnTo>
                    <a:pt x="38528" y="44"/>
                  </a:lnTo>
                  <a:lnTo>
                    <a:pt x="37563" y="615"/>
                  </a:lnTo>
                  <a:lnTo>
                    <a:pt x="32911" y="2633"/>
                  </a:lnTo>
                  <a:lnTo>
                    <a:pt x="29050" y="4213"/>
                  </a:lnTo>
                  <a:lnTo>
                    <a:pt x="23433" y="6758"/>
                  </a:lnTo>
                  <a:lnTo>
                    <a:pt x="21063" y="7855"/>
                  </a:lnTo>
                  <a:lnTo>
                    <a:pt x="18782" y="9127"/>
                  </a:lnTo>
                  <a:lnTo>
                    <a:pt x="16368" y="10532"/>
                  </a:lnTo>
                  <a:lnTo>
                    <a:pt x="14657" y="11672"/>
                  </a:lnTo>
                  <a:lnTo>
                    <a:pt x="12068" y="13691"/>
                  </a:lnTo>
                  <a:lnTo>
                    <a:pt x="10400" y="14963"/>
                  </a:lnTo>
                  <a:lnTo>
                    <a:pt x="7329" y="17157"/>
                  </a:lnTo>
                  <a:lnTo>
                    <a:pt x="5310" y="18079"/>
                  </a:lnTo>
                  <a:lnTo>
                    <a:pt x="2897" y="18913"/>
                  </a:lnTo>
                  <a:lnTo>
                    <a:pt x="132" y="19659"/>
                  </a:lnTo>
                  <a:lnTo>
                    <a:pt x="89" y="19703"/>
                  </a:lnTo>
                  <a:lnTo>
                    <a:pt x="45" y="19746"/>
                  </a:lnTo>
                  <a:lnTo>
                    <a:pt x="1" y="19790"/>
                  </a:lnTo>
                  <a:lnTo>
                    <a:pt x="1" y="19878"/>
                  </a:lnTo>
                  <a:lnTo>
                    <a:pt x="89" y="19966"/>
                  </a:lnTo>
                  <a:lnTo>
                    <a:pt x="176" y="20010"/>
                  </a:lnTo>
                  <a:lnTo>
                    <a:pt x="220" y="20010"/>
                  </a:lnTo>
                  <a:lnTo>
                    <a:pt x="3029" y="19264"/>
                  </a:lnTo>
                  <a:lnTo>
                    <a:pt x="5442" y="18386"/>
                  </a:lnTo>
                  <a:lnTo>
                    <a:pt x="7504" y="17465"/>
                  </a:lnTo>
                  <a:lnTo>
                    <a:pt x="7504" y="17421"/>
                  </a:lnTo>
                  <a:lnTo>
                    <a:pt x="10620" y="15271"/>
                  </a:lnTo>
                  <a:lnTo>
                    <a:pt x="14832" y="11936"/>
                  </a:lnTo>
                  <a:lnTo>
                    <a:pt x="16544" y="10839"/>
                  </a:lnTo>
                  <a:lnTo>
                    <a:pt x="18957" y="9435"/>
                  </a:lnTo>
                  <a:lnTo>
                    <a:pt x="21239" y="8162"/>
                  </a:lnTo>
                  <a:lnTo>
                    <a:pt x="23565" y="7065"/>
                  </a:lnTo>
                  <a:lnTo>
                    <a:pt x="29181" y="4520"/>
                  </a:lnTo>
                  <a:lnTo>
                    <a:pt x="33087" y="2940"/>
                  </a:lnTo>
                  <a:lnTo>
                    <a:pt x="37738" y="922"/>
                  </a:lnTo>
                  <a:lnTo>
                    <a:pt x="38703" y="351"/>
                  </a:lnTo>
                  <a:lnTo>
                    <a:pt x="38747" y="264"/>
                  </a:lnTo>
                  <a:lnTo>
                    <a:pt x="38791" y="220"/>
                  </a:lnTo>
                  <a:lnTo>
                    <a:pt x="38791" y="176"/>
                  </a:lnTo>
                  <a:lnTo>
                    <a:pt x="38747" y="88"/>
                  </a:lnTo>
                  <a:lnTo>
                    <a:pt x="38703" y="44"/>
                  </a:lnTo>
                  <a:lnTo>
                    <a:pt x="3866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7" name="Google Shape;5577;p168"/>
            <p:cNvSpPr/>
            <p:nvPr/>
          </p:nvSpPr>
          <p:spPr>
            <a:xfrm>
              <a:off x="4570225" y="2562950"/>
              <a:ext cx="823875" cy="447600"/>
            </a:xfrm>
            <a:custGeom>
              <a:avLst/>
              <a:gdLst/>
              <a:ahLst/>
              <a:cxnLst/>
              <a:rect l="l" t="t" r="r" b="b"/>
              <a:pathLst>
                <a:path w="32955" h="17904" extrusionOk="0">
                  <a:moveTo>
                    <a:pt x="32691" y="0"/>
                  </a:moveTo>
                  <a:lnTo>
                    <a:pt x="30366" y="1317"/>
                  </a:lnTo>
                  <a:lnTo>
                    <a:pt x="27689" y="2589"/>
                  </a:lnTo>
                  <a:lnTo>
                    <a:pt x="23827" y="4125"/>
                  </a:lnTo>
                  <a:lnTo>
                    <a:pt x="21721" y="5002"/>
                  </a:lnTo>
                  <a:lnTo>
                    <a:pt x="18649" y="6319"/>
                  </a:lnTo>
                  <a:lnTo>
                    <a:pt x="16763" y="7197"/>
                  </a:lnTo>
                  <a:lnTo>
                    <a:pt x="12550" y="9215"/>
                  </a:lnTo>
                  <a:lnTo>
                    <a:pt x="10356" y="10400"/>
                  </a:lnTo>
                  <a:lnTo>
                    <a:pt x="8206" y="11716"/>
                  </a:lnTo>
                  <a:lnTo>
                    <a:pt x="6451" y="12813"/>
                  </a:lnTo>
                  <a:lnTo>
                    <a:pt x="4037" y="14656"/>
                  </a:lnTo>
                  <a:lnTo>
                    <a:pt x="88" y="17596"/>
                  </a:lnTo>
                  <a:lnTo>
                    <a:pt x="44" y="17640"/>
                  </a:lnTo>
                  <a:lnTo>
                    <a:pt x="0" y="17728"/>
                  </a:lnTo>
                  <a:lnTo>
                    <a:pt x="0" y="17772"/>
                  </a:lnTo>
                  <a:lnTo>
                    <a:pt x="44" y="17859"/>
                  </a:lnTo>
                  <a:lnTo>
                    <a:pt x="88" y="17903"/>
                  </a:lnTo>
                  <a:lnTo>
                    <a:pt x="176" y="17903"/>
                  </a:lnTo>
                  <a:lnTo>
                    <a:pt x="307" y="17859"/>
                  </a:lnTo>
                  <a:lnTo>
                    <a:pt x="4257" y="14963"/>
                  </a:lnTo>
                  <a:lnTo>
                    <a:pt x="6670" y="13120"/>
                  </a:lnTo>
                  <a:lnTo>
                    <a:pt x="8381" y="11979"/>
                  </a:lnTo>
                  <a:lnTo>
                    <a:pt x="10532" y="10707"/>
                  </a:lnTo>
                  <a:lnTo>
                    <a:pt x="12682" y="9522"/>
                  </a:lnTo>
                  <a:lnTo>
                    <a:pt x="16938" y="7504"/>
                  </a:lnTo>
                  <a:lnTo>
                    <a:pt x="18781" y="6670"/>
                  </a:lnTo>
                  <a:lnTo>
                    <a:pt x="21853" y="5310"/>
                  </a:lnTo>
                  <a:lnTo>
                    <a:pt x="27820" y="2896"/>
                  </a:lnTo>
                  <a:lnTo>
                    <a:pt x="30541" y="1624"/>
                  </a:lnTo>
                  <a:lnTo>
                    <a:pt x="32867" y="307"/>
                  </a:lnTo>
                  <a:lnTo>
                    <a:pt x="32911" y="263"/>
                  </a:lnTo>
                  <a:lnTo>
                    <a:pt x="32954" y="220"/>
                  </a:lnTo>
                  <a:lnTo>
                    <a:pt x="32954" y="132"/>
                  </a:lnTo>
                  <a:lnTo>
                    <a:pt x="32911" y="88"/>
                  </a:lnTo>
                  <a:lnTo>
                    <a:pt x="3286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8" name="Google Shape;5578;p168"/>
            <p:cNvSpPr/>
            <p:nvPr/>
          </p:nvSpPr>
          <p:spPr>
            <a:xfrm>
              <a:off x="4593250" y="2573900"/>
              <a:ext cx="718575" cy="375225"/>
            </a:xfrm>
            <a:custGeom>
              <a:avLst/>
              <a:gdLst/>
              <a:ahLst/>
              <a:cxnLst/>
              <a:rect l="l" t="t" r="r" b="b"/>
              <a:pathLst>
                <a:path w="28743" h="15009" extrusionOk="0">
                  <a:moveTo>
                    <a:pt x="28479" y="1"/>
                  </a:moveTo>
                  <a:lnTo>
                    <a:pt x="26066" y="1010"/>
                  </a:lnTo>
                  <a:lnTo>
                    <a:pt x="24267" y="1756"/>
                  </a:lnTo>
                  <a:lnTo>
                    <a:pt x="21414" y="2897"/>
                  </a:lnTo>
                  <a:lnTo>
                    <a:pt x="18562" y="4082"/>
                  </a:lnTo>
                  <a:lnTo>
                    <a:pt x="15710" y="5354"/>
                  </a:lnTo>
                  <a:lnTo>
                    <a:pt x="12902" y="6671"/>
                  </a:lnTo>
                  <a:lnTo>
                    <a:pt x="11497" y="7329"/>
                  </a:lnTo>
                  <a:lnTo>
                    <a:pt x="10093" y="8075"/>
                  </a:lnTo>
                  <a:lnTo>
                    <a:pt x="8733" y="8821"/>
                  </a:lnTo>
                  <a:lnTo>
                    <a:pt x="7417" y="9611"/>
                  </a:lnTo>
                  <a:lnTo>
                    <a:pt x="6100" y="10401"/>
                  </a:lnTo>
                  <a:lnTo>
                    <a:pt x="4784" y="11234"/>
                  </a:lnTo>
                  <a:lnTo>
                    <a:pt x="3511" y="12156"/>
                  </a:lnTo>
                  <a:lnTo>
                    <a:pt x="2282" y="13077"/>
                  </a:lnTo>
                  <a:lnTo>
                    <a:pt x="45" y="14701"/>
                  </a:lnTo>
                  <a:lnTo>
                    <a:pt x="1" y="14745"/>
                  </a:lnTo>
                  <a:lnTo>
                    <a:pt x="1" y="14789"/>
                  </a:lnTo>
                  <a:lnTo>
                    <a:pt x="1" y="14876"/>
                  </a:lnTo>
                  <a:lnTo>
                    <a:pt x="1" y="14920"/>
                  </a:lnTo>
                  <a:lnTo>
                    <a:pt x="88" y="14964"/>
                  </a:lnTo>
                  <a:lnTo>
                    <a:pt x="176" y="15008"/>
                  </a:lnTo>
                  <a:lnTo>
                    <a:pt x="264" y="14964"/>
                  </a:lnTo>
                  <a:lnTo>
                    <a:pt x="2502" y="13341"/>
                  </a:lnTo>
                  <a:lnTo>
                    <a:pt x="3731" y="12419"/>
                  </a:lnTo>
                  <a:lnTo>
                    <a:pt x="5003" y="11541"/>
                  </a:lnTo>
                  <a:lnTo>
                    <a:pt x="6276" y="10708"/>
                  </a:lnTo>
                  <a:lnTo>
                    <a:pt x="7592" y="9874"/>
                  </a:lnTo>
                  <a:lnTo>
                    <a:pt x="8952" y="9128"/>
                  </a:lnTo>
                  <a:lnTo>
                    <a:pt x="10313" y="8382"/>
                  </a:lnTo>
                  <a:lnTo>
                    <a:pt x="11673" y="7636"/>
                  </a:lnTo>
                  <a:lnTo>
                    <a:pt x="13033" y="6978"/>
                  </a:lnTo>
                  <a:lnTo>
                    <a:pt x="15885" y="5662"/>
                  </a:lnTo>
                  <a:lnTo>
                    <a:pt x="18694" y="4433"/>
                  </a:lnTo>
                  <a:lnTo>
                    <a:pt x="21546" y="3248"/>
                  </a:lnTo>
                  <a:lnTo>
                    <a:pt x="24398" y="2063"/>
                  </a:lnTo>
                  <a:lnTo>
                    <a:pt x="26197" y="1361"/>
                  </a:lnTo>
                  <a:lnTo>
                    <a:pt x="28611" y="308"/>
                  </a:lnTo>
                  <a:lnTo>
                    <a:pt x="28699" y="308"/>
                  </a:lnTo>
                  <a:lnTo>
                    <a:pt x="28699" y="220"/>
                  </a:lnTo>
                  <a:lnTo>
                    <a:pt x="28742" y="176"/>
                  </a:lnTo>
                  <a:lnTo>
                    <a:pt x="28699" y="89"/>
                  </a:lnTo>
                  <a:lnTo>
                    <a:pt x="28699" y="45"/>
                  </a:lnTo>
                  <a:lnTo>
                    <a:pt x="2861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9" name="Google Shape;5579;p168"/>
            <p:cNvSpPr/>
            <p:nvPr/>
          </p:nvSpPr>
          <p:spPr>
            <a:xfrm>
              <a:off x="4627275" y="2549775"/>
              <a:ext cx="657125" cy="330225"/>
            </a:xfrm>
            <a:custGeom>
              <a:avLst/>
              <a:gdLst/>
              <a:ahLst/>
              <a:cxnLst/>
              <a:rect l="l" t="t" r="r" b="b"/>
              <a:pathLst>
                <a:path w="26285" h="13209" extrusionOk="0">
                  <a:moveTo>
                    <a:pt x="26021" y="1"/>
                  </a:moveTo>
                  <a:lnTo>
                    <a:pt x="21765" y="1756"/>
                  </a:lnTo>
                  <a:lnTo>
                    <a:pt x="19176" y="2809"/>
                  </a:lnTo>
                  <a:lnTo>
                    <a:pt x="16631" y="3862"/>
                  </a:lnTo>
                  <a:lnTo>
                    <a:pt x="14130" y="4959"/>
                  </a:lnTo>
                  <a:lnTo>
                    <a:pt x="11672" y="6100"/>
                  </a:lnTo>
                  <a:lnTo>
                    <a:pt x="9215" y="7329"/>
                  </a:lnTo>
                  <a:lnTo>
                    <a:pt x="6845" y="8557"/>
                  </a:lnTo>
                  <a:lnTo>
                    <a:pt x="4476" y="9918"/>
                  </a:lnTo>
                  <a:lnTo>
                    <a:pt x="3291" y="10620"/>
                  </a:lnTo>
                  <a:lnTo>
                    <a:pt x="2150" y="11366"/>
                  </a:lnTo>
                  <a:lnTo>
                    <a:pt x="88" y="12901"/>
                  </a:lnTo>
                  <a:lnTo>
                    <a:pt x="44" y="12945"/>
                  </a:lnTo>
                  <a:lnTo>
                    <a:pt x="0" y="13033"/>
                  </a:lnTo>
                  <a:lnTo>
                    <a:pt x="44" y="13077"/>
                  </a:lnTo>
                  <a:lnTo>
                    <a:pt x="44" y="13121"/>
                  </a:lnTo>
                  <a:lnTo>
                    <a:pt x="132" y="13209"/>
                  </a:lnTo>
                  <a:lnTo>
                    <a:pt x="176" y="13209"/>
                  </a:lnTo>
                  <a:lnTo>
                    <a:pt x="307" y="13165"/>
                  </a:lnTo>
                  <a:lnTo>
                    <a:pt x="2370" y="11629"/>
                  </a:lnTo>
                  <a:lnTo>
                    <a:pt x="3510" y="10927"/>
                  </a:lnTo>
                  <a:lnTo>
                    <a:pt x="4651" y="10225"/>
                  </a:lnTo>
                  <a:lnTo>
                    <a:pt x="7021" y="8864"/>
                  </a:lnTo>
                  <a:lnTo>
                    <a:pt x="9390" y="7636"/>
                  </a:lnTo>
                  <a:lnTo>
                    <a:pt x="11848" y="6407"/>
                  </a:lnTo>
                  <a:lnTo>
                    <a:pt x="14305" y="5266"/>
                  </a:lnTo>
                  <a:lnTo>
                    <a:pt x="16806" y="4169"/>
                  </a:lnTo>
                  <a:lnTo>
                    <a:pt x="19307" y="3116"/>
                  </a:lnTo>
                  <a:lnTo>
                    <a:pt x="21896" y="2063"/>
                  </a:lnTo>
                  <a:lnTo>
                    <a:pt x="26153" y="352"/>
                  </a:lnTo>
                  <a:lnTo>
                    <a:pt x="26241" y="308"/>
                  </a:lnTo>
                  <a:lnTo>
                    <a:pt x="26284" y="264"/>
                  </a:lnTo>
                  <a:lnTo>
                    <a:pt x="26284" y="176"/>
                  </a:lnTo>
                  <a:lnTo>
                    <a:pt x="26284" y="88"/>
                  </a:lnTo>
                  <a:lnTo>
                    <a:pt x="26241" y="44"/>
                  </a:lnTo>
                  <a:lnTo>
                    <a:pt x="2619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0" name="Google Shape;5580;p168"/>
            <p:cNvSpPr/>
            <p:nvPr/>
          </p:nvSpPr>
          <p:spPr>
            <a:xfrm>
              <a:off x="4752325" y="2525650"/>
              <a:ext cx="504650" cy="232575"/>
            </a:xfrm>
            <a:custGeom>
              <a:avLst/>
              <a:gdLst/>
              <a:ahLst/>
              <a:cxnLst/>
              <a:rect l="l" t="t" r="r" b="b"/>
              <a:pathLst>
                <a:path w="20186" h="9303" extrusionOk="0">
                  <a:moveTo>
                    <a:pt x="19966" y="0"/>
                  </a:moveTo>
                  <a:lnTo>
                    <a:pt x="15446" y="1843"/>
                  </a:lnTo>
                  <a:lnTo>
                    <a:pt x="12813" y="2896"/>
                  </a:lnTo>
                  <a:lnTo>
                    <a:pt x="8382" y="4871"/>
                  </a:lnTo>
                  <a:lnTo>
                    <a:pt x="6363" y="5792"/>
                  </a:lnTo>
                  <a:lnTo>
                    <a:pt x="4345" y="6758"/>
                  </a:lnTo>
                  <a:lnTo>
                    <a:pt x="88" y="8996"/>
                  </a:lnTo>
                  <a:lnTo>
                    <a:pt x="44" y="9040"/>
                  </a:lnTo>
                  <a:lnTo>
                    <a:pt x="0" y="9083"/>
                  </a:lnTo>
                  <a:lnTo>
                    <a:pt x="0" y="9127"/>
                  </a:lnTo>
                  <a:lnTo>
                    <a:pt x="0" y="9215"/>
                  </a:lnTo>
                  <a:lnTo>
                    <a:pt x="88" y="9303"/>
                  </a:lnTo>
                  <a:lnTo>
                    <a:pt x="220" y="9303"/>
                  </a:lnTo>
                  <a:lnTo>
                    <a:pt x="4520" y="7065"/>
                  </a:lnTo>
                  <a:lnTo>
                    <a:pt x="6495" y="6100"/>
                  </a:lnTo>
                  <a:lnTo>
                    <a:pt x="8513" y="5178"/>
                  </a:lnTo>
                  <a:lnTo>
                    <a:pt x="12945" y="3203"/>
                  </a:lnTo>
                  <a:lnTo>
                    <a:pt x="15578" y="2150"/>
                  </a:lnTo>
                  <a:lnTo>
                    <a:pt x="20098" y="307"/>
                  </a:lnTo>
                  <a:lnTo>
                    <a:pt x="20142" y="263"/>
                  </a:lnTo>
                  <a:lnTo>
                    <a:pt x="20185" y="220"/>
                  </a:lnTo>
                  <a:lnTo>
                    <a:pt x="20185" y="176"/>
                  </a:lnTo>
                  <a:lnTo>
                    <a:pt x="20185" y="88"/>
                  </a:lnTo>
                  <a:lnTo>
                    <a:pt x="20142" y="44"/>
                  </a:lnTo>
                  <a:lnTo>
                    <a:pt x="2009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1" name="Google Shape;5581;p168"/>
            <p:cNvSpPr/>
            <p:nvPr/>
          </p:nvSpPr>
          <p:spPr>
            <a:xfrm>
              <a:off x="4721600" y="2500400"/>
              <a:ext cx="509050" cy="235900"/>
            </a:xfrm>
            <a:custGeom>
              <a:avLst/>
              <a:gdLst/>
              <a:ahLst/>
              <a:cxnLst/>
              <a:rect l="l" t="t" r="r" b="b"/>
              <a:pathLst>
                <a:path w="20362" h="9436" extrusionOk="0">
                  <a:moveTo>
                    <a:pt x="20186" y="1"/>
                  </a:moveTo>
                  <a:lnTo>
                    <a:pt x="20098" y="45"/>
                  </a:lnTo>
                  <a:lnTo>
                    <a:pt x="18036" y="922"/>
                  </a:lnTo>
                  <a:lnTo>
                    <a:pt x="16193" y="1625"/>
                  </a:lnTo>
                  <a:lnTo>
                    <a:pt x="14262" y="2414"/>
                  </a:lnTo>
                  <a:lnTo>
                    <a:pt x="12287" y="3204"/>
                  </a:lnTo>
                  <a:lnTo>
                    <a:pt x="10313" y="4082"/>
                  </a:lnTo>
                  <a:lnTo>
                    <a:pt x="8250" y="5047"/>
                  </a:lnTo>
                  <a:lnTo>
                    <a:pt x="6144" y="6013"/>
                  </a:lnTo>
                  <a:lnTo>
                    <a:pt x="3994" y="7066"/>
                  </a:lnTo>
                  <a:lnTo>
                    <a:pt x="1800" y="8163"/>
                  </a:lnTo>
                  <a:lnTo>
                    <a:pt x="88" y="9128"/>
                  </a:lnTo>
                  <a:lnTo>
                    <a:pt x="45" y="9172"/>
                  </a:lnTo>
                  <a:lnTo>
                    <a:pt x="1" y="9216"/>
                  </a:lnTo>
                  <a:lnTo>
                    <a:pt x="1" y="9304"/>
                  </a:lnTo>
                  <a:lnTo>
                    <a:pt x="1" y="9347"/>
                  </a:lnTo>
                  <a:lnTo>
                    <a:pt x="88" y="9435"/>
                  </a:lnTo>
                  <a:lnTo>
                    <a:pt x="264" y="9435"/>
                  </a:lnTo>
                  <a:lnTo>
                    <a:pt x="1975" y="8470"/>
                  </a:lnTo>
                  <a:lnTo>
                    <a:pt x="4125" y="7373"/>
                  </a:lnTo>
                  <a:lnTo>
                    <a:pt x="6276" y="6364"/>
                  </a:lnTo>
                  <a:lnTo>
                    <a:pt x="8382" y="5354"/>
                  </a:lnTo>
                  <a:lnTo>
                    <a:pt x="10444" y="4433"/>
                  </a:lnTo>
                  <a:lnTo>
                    <a:pt x="12463" y="3555"/>
                  </a:lnTo>
                  <a:lnTo>
                    <a:pt x="14394" y="2722"/>
                  </a:lnTo>
                  <a:lnTo>
                    <a:pt x="16324" y="1932"/>
                  </a:lnTo>
                  <a:lnTo>
                    <a:pt x="18167" y="1230"/>
                  </a:lnTo>
                  <a:lnTo>
                    <a:pt x="20274" y="352"/>
                  </a:lnTo>
                  <a:lnTo>
                    <a:pt x="20317" y="308"/>
                  </a:lnTo>
                  <a:lnTo>
                    <a:pt x="20361" y="264"/>
                  </a:lnTo>
                  <a:lnTo>
                    <a:pt x="20361" y="176"/>
                  </a:lnTo>
                  <a:lnTo>
                    <a:pt x="20361" y="133"/>
                  </a:lnTo>
                  <a:lnTo>
                    <a:pt x="20317" y="45"/>
                  </a:lnTo>
                  <a:lnTo>
                    <a:pt x="2027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2" name="Google Shape;5582;p168"/>
            <p:cNvSpPr/>
            <p:nvPr/>
          </p:nvSpPr>
          <p:spPr>
            <a:xfrm>
              <a:off x="4766575" y="2636450"/>
              <a:ext cx="66950" cy="38400"/>
            </a:xfrm>
            <a:custGeom>
              <a:avLst/>
              <a:gdLst/>
              <a:ahLst/>
              <a:cxnLst/>
              <a:rect l="l" t="t" r="r" b="b"/>
              <a:pathLst>
                <a:path w="2678" h="1536" extrusionOk="0">
                  <a:moveTo>
                    <a:pt x="2414" y="0"/>
                  </a:moveTo>
                  <a:lnTo>
                    <a:pt x="89" y="1185"/>
                  </a:lnTo>
                  <a:lnTo>
                    <a:pt x="1" y="1229"/>
                  </a:lnTo>
                  <a:lnTo>
                    <a:pt x="1" y="1273"/>
                  </a:lnTo>
                  <a:lnTo>
                    <a:pt x="1" y="1360"/>
                  </a:lnTo>
                  <a:lnTo>
                    <a:pt x="1" y="1404"/>
                  </a:lnTo>
                  <a:lnTo>
                    <a:pt x="45" y="1492"/>
                  </a:lnTo>
                  <a:lnTo>
                    <a:pt x="176" y="1536"/>
                  </a:lnTo>
                  <a:lnTo>
                    <a:pt x="220" y="1492"/>
                  </a:lnTo>
                  <a:lnTo>
                    <a:pt x="2590" y="307"/>
                  </a:lnTo>
                  <a:lnTo>
                    <a:pt x="2634" y="263"/>
                  </a:lnTo>
                  <a:lnTo>
                    <a:pt x="2678" y="220"/>
                  </a:lnTo>
                  <a:lnTo>
                    <a:pt x="2678" y="132"/>
                  </a:lnTo>
                  <a:lnTo>
                    <a:pt x="2678" y="88"/>
                  </a:lnTo>
                  <a:lnTo>
                    <a:pt x="2634" y="44"/>
                  </a:lnTo>
                  <a:lnTo>
                    <a:pt x="254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3" name="Google Shape;5583;p168"/>
            <p:cNvSpPr/>
            <p:nvPr/>
          </p:nvSpPr>
          <p:spPr>
            <a:xfrm>
              <a:off x="4492325" y="2749425"/>
              <a:ext cx="69150" cy="48300"/>
            </a:xfrm>
            <a:custGeom>
              <a:avLst/>
              <a:gdLst/>
              <a:ahLst/>
              <a:cxnLst/>
              <a:rect l="l" t="t" r="r" b="b"/>
              <a:pathLst>
                <a:path w="2766" h="1932" extrusionOk="0">
                  <a:moveTo>
                    <a:pt x="2546" y="1"/>
                  </a:moveTo>
                  <a:lnTo>
                    <a:pt x="2502" y="45"/>
                  </a:lnTo>
                  <a:lnTo>
                    <a:pt x="45" y="1624"/>
                  </a:lnTo>
                  <a:lnTo>
                    <a:pt x="1" y="1668"/>
                  </a:lnTo>
                  <a:lnTo>
                    <a:pt x="1" y="1712"/>
                  </a:lnTo>
                  <a:lnTo>
                    <a:pt x="1" y="1800"/>
                  </a:lnTo>
                  <a:lnTo>
                    <a:pt x="1" y="1844"/>
                  </a:lnTo>
                  <a:lnTo>
                    <a:pt x="88" y="1888"/>
                  </a:lnTo>
                  <a:lnTo>
                    <a:pt x="176" y="1932"/>
                  </a:lnTo>
                  <a:lnTo>
                    <a:pt x="264" y="1888"/>
                  </a:lnTo>
                  <a:lnTo>
                    <a:pt x="2677" y="352"/>
                  </a:lnTo>
                  <a:lnTo>
                    <a:pt x="2721" y="308"/>
                  </a:lnTo>
                  <a:lnTo>
                    <a:pt x="2765" y="220"/>
                  </a:lnTo>
                  <a:lnTo>
                    <a:pt x="2765" y="176"/>
                  </a:lnTo>
                  <a:lnTo>
                    <a:pt x="2721" y="89"/>
                  </a:lnTo>
                  <a:lnTo>
                    <a:pt x="2677" y="45"/>
                  </a:lnTo>
                  <a:lnTo>
                    <a:pt x="263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4" name="Google Shape;5584;p168"/>
            <p:cNvSpPr/>
            <p:nvPr/>
          </p:nvSpPr>
          <p:spPr>
            <a:xfrm>
              <a:off x="4584475" y="2661675"/>
              <a:ext cx="72425" cy="46100"/>
            </a:xfrm>
            <a:custGeom>
              <a:avLst/>
              <a:gdLst/>
              <a:ahLst/>
              <a:cxnLst/>
              <a:rect l="l" t="t" r="r" b="b"/>
              <a:pathLst>
                <a:path w="2897" h="1844" extrusionOk="0">
                  <a:moveTo>
                    <a:pt x="2677" y="0"/>
                  </a:moveTo>
                  <a:lnTo>
                    <a:pt x="2633" y="44"/>
                  </a:lnTo>
                  <a:lnTo>
                    <a:pt x="88" y="1536"/>
                  </a:lnTo>
                  <a:lnTo>
                    <a:pt x="45" y="1580"/>
                  </a:lnTo>
                  <a:lnTo>
                    <a:pt x="1" y="1624"/>
                  </a:lnTo>
                  <a:lnTo>
                    <a:pt x="1" y="1712"/>
                  </a:lnTo>
                  <a:lnTo>
                    <a:pt x="1" y="1756"/>
                  </a:lnTo>
                  <a:lnTo>
                    <a:pt x="88" y="1843"/>
                  </a:lnTo>
                  <a:lnTo>
                    <a:pt x="264" y="1843"/>
                  </a:lnTo>
                  <a:lnTo>
                    <a:pt x="2809" y="351"/>
                  </a:lnTo>
                  <a:lnTo>
                    <a:pt x="2853" y="308"/>
                  </a:lnTo>
                  <a:lnTo>
                    <a:pt x="2897" y="220"/>
                  </a:lnTo>
                  <a:lnTo>
                    <a:pt x="2897" y="176"/>
                  </a:lnTo>
                  <a:lnTo>
                    <a:pt x="2853" y="88"/>
                  </a:lnTo>
                  <a:lnTo>
                    <a:pt x="2809" y="44"/>
                  </a:lnTo>
                  <a:lnTo>
                    <a:pt x="276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5" name="Google Shape;5585;p168"/>
            <p:cNvSpPr/>
            <p:nvPr/>
          </p:nvSpPr>
          <p:spPr>
            <a:xfrm>
              <a:off x="5248175" y="2451050"/>
              <a:ext cx="158000" cy="83400"/>
            </a:xfrm>
            <a:custGeom>
              <a:avLst/>
              <a:gdLst/>
              <a:ahLst/>
              <a:cxnLst/>
              <a:rect l="l" t="t" r="r" b="b"/>
              <a:pathLst>
                <a:path w="6320" h="3336" extrusionOk="0">
                  <a:moveTo>
                    <a:pt x="6144" y="0"/>
                  </a:moveTo>
                  <a:lnTo>
                    <a:pt x="6056" y="44"/>
                  </a:lnTo>
                  <a:lnTo>
                    <a:pt x="3335" y="1492"/>
                  </a:lnTo>
                  <a:lnTo>
                    <a:pt x="132" y="2984"/>
                  </a:lnTo>
                  <a:lnTo>
                    <a:pt x="44" y="3028"/>
                  </a:lnTo>
                  <a:lnTo>
                    <a:pt x="44" y="3072"/>
                  </a:lnTo>
                  <a:lnTo>
                    <a:pt x="0" y="3160"/>
                  </a:lnTo>
                  <a:lnTo>
                    <a:pt x="44" y="3204"/>
                  </a:lnTo>
                  <a:lnTo>
                    <a:pt x="88" y="3291"/>
                  </a:lnTo>
                  <a:lnTo>
                    <a:pt x="176" y="3335"/>
                  </a:lnTo>
                  <a:lnTo>
                    <a:pt x="264" y="3291"/>
                  </a:lnTo>
                  <a:lnTo>
                    <a:pt x="3467" y="1799"/>
                  </a:lnTo>
                  <a:lnTo>
                    <a:pt x="6231" y="351"/>
                  </a:lnTo>
                  <a:lnTo>
                    <a:pt x="6275" y="308"/>
                  </a:lnTo>
                  <a:lnTo>
                    <a:pt x="6319" y="264"/>
                  </a:lnTo>
                  <a:lnTo>
                    <a:pt x="6319" y="176"/>
                  </a:lnTo>
                  <a:lnTo>
                    <a:pt x="6275" y="132"/>
                  </a:lnTo>
                  <a:lnTo>
                    <a:pt x="6231" y="44"/>
                  </a:lnTo>
                  <a:lnTo>
                    <a:pt x="6188" y="44"/>
                  </a:lnTo>
                  <a:lnTo>
                    <a:pt x="614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6" name="Google Shape;5586;p168"/>
            <p:cNvSpPr/>
            <p:nvPr/>
          </p:nvSpPr>
          <p:spPr>
            <a:xfrm>
              <a:off x="5221850" y="2453250"/>
              <a:ext cx="110825" cy="55950"/>
            </a:xfrm>
            <a:custGeom>
              <a:avLst/>
              <a:gdLst/>
              <a:ahLst/>
              <a:cxnLst/>
              <a:rect l="l" t="t" r="r" b="b"/>
              <a:pathLst>
                <a:path w="4433" h="2238" extrusionOk="0">
                  <a:moveTo>
                    <a:pt x="4169" y="0"/>
                  </a:moveTo>
                  <a:lnTo>
                    <a:pt x="2107" y="1009"/>
                  </a:lnTo>
                  <a:lnTo>
                    <a:pt x="88" y="1931"/>
                  </a:lnTo>
                  <a:lnTo>
                    <a:pt x="44" y="1931"/>
                  </a:lnTo>
                  <a:lnTo>
                    <a:pt x="0" y="2019"/>
                  </a:lnTo>
                  <a:lnTo>
                    <a:pt x="0" y="2062"/>
                  </a:lnTo>
                  <a:lnTo>
                    <a:pt x="0" y="2150"/>
                  </a:lnTo>
                  <a:lnTo>
                    <a:pt x="88" y="2238"/>
                  </a:lnTo>
                  <a:lnTo>
                    <a:pt x="264" y="2238"/>
                  </a:lnTo>
                  <a:lnTo>
                    <a:pt x="2238" y="1317"/>
                  </a:lnTo>
                  <a:lnTo>
                    <a:pt x="4344" y="351"/>
                  </a:lnTo>
                  <a:lnTo>
                    <a:pt x="4388" y="307"/>
                  </a:lnTo>
                  <a:lnTo>
                    <a:pt x="4432" y="220"/>
                  </a:lnTo>
                  <a:lnTo>
                    <a:pt x="4432" y="176"/>
                  </a:lnTo>
                  <a:lnTo>
                    <a:pt x="4432" y="88"/>
                  </a:lnTo>
                  <a:lnTo>
                    <a:pt x="4388" y="44"/>
                  </a:lnTo>
                  <a:lnTo>
                    <a:pt x="430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7" name="Google Shape;5587;p168"/>
            <p:cNvSpPr/>
            <p:nvPr/>
          </p:nvSpPr>
          <p:spPr>
            <a:xfrm>
              <a:off x="2583525" y="3619350"/>
              <a:ext cx="11000" cy="43925"/>
            </a:xfrm>
            <a:custGeom>
              <a:avLst/>
              <a:gdLst/>
              <a:ahLst/>
              <a:cxnLst/>
              <a:rect l="l" t="t" r="r" b="b"/>
              <a:pathLst>
                <a:path w="440" h="1757" extrusionOk="0">
                  <a:moveTo>
                    <a:pt x="220" y="1"/>
                  </a:moveTo>
                  <a:lnTo>
                    <a:pt x="176" y="45"/>
                  </a:lnTo>
                  <a:lnTo>
                    <a:pt x="132" y="89"/>
                  </a:lnTo>
                  <a:lnTo>
                    <a:pt x="88" y="176"/>
                  </a:lnTo>
                  <a:lnTo>
                    <a:pt x="1" y="1581"/>
                  </a:lnTo>
                  <a:lnTo>
                    <a:pt x="1" y="1624"/>
                  </a:lnTo>
                  <a:lnTo>
                    <a:pt x="44" y="1668"/>
                  </a:lnTo>
                  <a:lnTo>
                    <a:pt x="88" y="1712"/>
                  </a:lnTo>
                  <a:lnTo>
                    <a:pt x="176" y="1756"/>
                  </a:lnTo>
                  <a:lnTo>
                    <a:pt x="308" y="1712"/>
                  </a:lnTo>
                  <a:lnTo>
                    <a:pt x="352" y="1581"/>
                  </a:lnTo>
                  <a:lnTo>
                    <a:pt x="439" y="176"/>
                  </a:lnTo>
                  <a:lnTo>
                    <a:pt x="439" y="133"/>
                  </a:lnTo>
                  <a:lnTo>
                    <a:pt x="395" y="45"/>
                  </a:lnTo>
                  <a:lnTo>
                    <a:pt x="35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8" name="Google Shape;5588;p168"/>
            <p:cNvSpPr/>
            <p:nvPr/>
          </p:nvSpPr>
          <p:spPr>
            <a:xfrm>
              <a:off x="2531975" y="3816825"/>
              <a:ext cx="28550" cy="37325"/>
            </a:xfrm>
            <a:custGeom>
              <a:avLst/>
              <a:gdLst/>
              <a:ahLst/>
              <a:cxnLst/>
              <a:rect l="l" t="t" r="r" b="b"/>
              <a:pathLst>
                <a:path w="1142" h="1493" extrusionOk="0">
                  <a:moveTo>
                    <a:pt x="922" y="0"/>
                  </a:moveTo>
                  <a:lnTo>
                    <a:pt x="878" y="44"/>
                  </a:lnTo>
                  <a:lnTo>
                    <a:pt x="834" y="88"/>
                  </a:lnTo>
                  <a:lnTo>
                    <a:pt x="0" y="1229"/>
                  </a:lnTo>
                  <a:lnTo>
                    <a:pt x="0" y="1317"/>
                  </a:lnTo>
                  <a:lnTo>
                    <a:pt x="0" y="1361"/>
                  </a:lnTo>
                  <a:lnTo>
                    <a:pt x="0" y="1448"/>
                  </a:lnTo>
                  <a:lnTo>
                    <a:pt x="44" y="1492"/>
                  </a:lnTo>
                  <a:lnTo>
                    <a:pt x="263" y="1492"/>
                  </a:lnTo>
                  <a:lnTo>
                    <a:pt x="307" y="1448"/>
                  </a:lnTo>
                  <a:lnTo>
                    <a:pt x="1097" y="308"/>
                  </a:lnTo>
                  <a:lnTo>
                    <a:pt x="1141" y="220"/>
                  </a:lnTo>
                  <a:lnTo>
                    <a:pt x="1141" y="176"/>
                  </a:lnTo>
                  <a:lnTo>
                    <a:pt x="1097" y="88"/>
                  </a:lnTo>
                  <a:lnTo>
                    <a:pt x="1053" y="44"/>
                  </a:lnTo>
                  <a:lnTo>
                    <a:pt x="100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9" name="Google Shape;5589;p168"/>
            <p:cNvSpPr/>
            <p:nvPr/>
          </p:nvSpPr>
          <p:spPr>
            <a:xfrm>
              <a:off x="2790850" y="3734550"/>
              <a:ext cx="36250" cy="30725"/>
            </a:xfrm>
            <a:custGeom>
              <a:avLst/>
              <a:gdLst/>
              <a:ahLst/>
              <a:cxnLst/>
              <a:rect l="l" t="t" r="r" b="b"/>
              <a:pathLst>
                <a:path w="1450" h="1229" extrusionOk="0">
                  <a:moveTo>
                    <a:pt x="177" y="0"/>
                  </a:moveTo>
                  <a:lnTo>
                    <a:pt x="89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45" y="264"/>
                  </a:lnTo>
                  <a:lnTo>
                    <a:pt x="89" y="307"/>
                  </a:lnTo>
                  <a:lnTo>
                    <a:pt x="1186" y="1185"/>
                  </a:lnTo>
                  <a:lnTo>
                    <a:pt x="1274" y="1229"/>
                  </a:lnTo>
                  <a:lnTo>
                    <a:pt x="1361" y="1229"/>
                  </a:lnTo>
                  <a:lnTo>
                    <a:pt x="1405" y="1185"/>
                  </a:lnTo>
                  <a:lnTo>
                    <a:pt x="1449" y="1097"/>
                  </a:lnTo>
                  <a:lnTo>
                    <a:pt x="1449" y="1053"/>
                  </a:lnTo>
                  <a:lnTo>
                    <a:pt x="1449" y="966"/>
                  </a:lnTo>
                  <a:lnTo>
                    <a:pt x="1405" y="922"/>
                  </a:lnTo>
                  <a:lnTo>
                    <a:pt x="308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0" name="Google Shape;5590;p168"/>
            <p:cNvSpPr/>
            <p:nvPr/>
          </p:nvSpPr>
          <p:spPr>
            <a:xfrm>
              <a:off x="2285150" y="4725150"/>
              <a:ext cx="47175" cy="14275"/>
            </a:xfrm>
            <a:custGeom>
              <a:avLst/>
              <a:gdLst/>
              <a:ahLst/>
              <a:cxnLst/>
              <a:rect l="l" t="t" r="r" b="b"/>
              <a:pathLst>
                <a:path w="1887" h="571" extrusionOk="0">
                  <a:moveTo>
                    <a:pt x="1668" y="0"/>
                  </a:moveTo>
                  <a:lnTo>
                    <a:pt x="132" y="220"/>
                  </a:lnTo>
                  <a:lnTo>
                    <a:pt x="88" y="220"/>
                  </a:lnTo>
                  <a:lnTo>
                    <a:pt x="0" y="264"/>
                  </a:lnTo>
                  <a:lnTo>
                    <a:pt x="0" y="351"/>
                  </a:lnTo>
                  <a:lnTo>
                    <a:pt x="0" y="395"/>
                  </a:lnTo>
                  <a:lnTo>
                    <a:pt x="44" y="527"/>
                  </a:lnTo>
                  <a:lnTo>
                    <a:pt x="176" y="571"/>
                  </a:lnTo>
                  <a:lnTo>
                    <a:pt x="1711" y="351"/>
                  </a:lnTo>
                  <a:lnTo>
                    <a:pt x="1799" y="351"/>
                  </a:lnTo>
                  <a:lnTo>
                    <a:pt x="1843" y="307"/>
                  </a:lnTo>
                  <a:lnTo>
                    <a:pt x="1887" y="220"/>
                  </a:lnTo>
                  <a:lnTo>
                    <a:pt x="1887" y="176"/>
                  </a:lnTo>
                  <a:lnTo>
                    <a:pt x="1843" y="88"/>
                  </a:lnTo>
                  <a:lnTo>
                    <a:pt x="1799" y="44"/>
                  </a:lnTo>
                  <a:lnTo>
                    <a:pt x="175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1" name="Google Shape;5591;p168"/>
            <p:cNvSpPr/>
            <p:nvPr/>
          </p:nvSpPr>
          <p:spPr>
            <a:xfrm>
              <a:off x="2232475" y="4129475"/>
              <a:ext cx="879825" cy="325825"/>
            </a:xfrm>
            <a:custGeom>
              <a:avLst/>
              <a:gdLst/>
              <a:ahLst/>
              <a:cxnLst/>
              <a:rect l="l" t="t" r="r" b="b"/>
              <a:pathLst>
                <a:path w="35193" h="13033" extrusionOk="0">
                  <a:moveTo>
                    <a:pt x="23828" y="0"/>
                  </a:moveTo>
                  <a:lnTo>
                    <a:pt x="22424" y="44"/>
                  </a:lnTo>
                  <a:lnTo>
                    <a:pt x="22336" y="44"/>
                  </a:lnTo>
                  <a:lnTo>
                    <a:pt x="21809" y="220"/>
                  </a:lnTo>
                  <a:lnTo>
                    <a:pt x="21766" y="220"/>
                  </a:lnTo>
                  <a:lnTo>
                    <a:pt x="20537" y="1317"/>
                  </a:lnTo>
                  <a:lnTo>
                    <a:pt x="19703" y="1931"/>
                  </a:lnTo>
                  <a:lnTo>
                    <a:pt x="19045" y="2501"/>
                  </a:lnTo>
                  <a:lnTo>
                    <a:pt x="17948" y="3423"/>
                  </a:lnTo>
                  <a:lnTo>
                    <a:pt x="17377" y="3906"/>
                  </a:lnTo>
                  <a:lnTo>
                    <a:pt x="16851" y="4344"/>
                  </a:lnTo>
                  <a:lnTo>
                    <a:pt x="16324" y="4695"/>
                  </a:lnTo>
                  <a:lnTo>
                    <a:pt x="15754" y="5003"/>
                  </a:lnTo>
                  <a:lnTo>
                    <a:pt x="15052" y="5266"/>
                  </a:lnTo>
                  <a:lnTo>
                    <a:pt x="14174" y="5485"/>
                  </a:lnTo>
                  <a:lnTo>
                    <a:pt x="13077" y="5749"/>
                  </a:lnTo>
                  <a:lnTo>
                    <a:pt x="11673" y="5968"/>
                  </a:lnTo>
                  <a:lnTo>
                    <a:pt x="11629" y="6012"/>
                  </a:lnTo>
                  <a:lnTo>
                    <a:pt x="10269" y="6626"/>
                  </a:lnTo>
                  <a:lnTo>
                    <a:pt x="10225" y="6670"/>
                  </a:lnTo>
                  <a:lnTo>
                    <a:pt x="9611" y="7240"/>
                  </a:lnTo>
                  <a:lnTo>
                    <a:pt x="9567" y="7284"/>
                  </a:lnTo>
                  <a:lnTo>
                    <a:pt x="8163" y="10093"/>
                  </a:lnTo>
                  <a:lnTo>
                    <a:pt x="7022" y="11541"/>
                  </a:lnTo>
                  <a:lnTo>
                    <a:pt x="5705" y="12506"/>
                  </a:lnTo>
                  <a:lnTo>
                    <a:pt x="5091" y="12682"/>
                  </a:lnTo>
                  <a:lnTo>
                    <a:pt x="3906" y="12506"/>
                  </a:lnTo>
                  <a:lnTo>
                    <a:pt x="1537" y="11848"/>
                  </a:lnTo>
                  <a:lnTo>
                    <a:pt x="264" y="11365"/>
                  </a:lnTo>
                  <a:lnTo>
                    <a:pt x="89" y="11365"/>
                  </a:lnTo>
                  <a:lnTo>
                    <a:pt x="45" y="11409"/>
                  </a:lnTo>
                  <a:lnTo>
                    <a:pt x="1" y="11497"/>
                  </a:lnTo>
                  <a:lnTo>
                    <a:pt x="1" y="11541"/>
                  </a:lnTo>
                  <a:lnTo>
                    <a:pt x="45" y="11629"/>
                  </a:lnTo>
                  <a:lnTo>
                    <a:pt x="45" y="11672"/>
                  </a:lnTo>
                  <a:lnTo>
                    <a:pt x="132" y="11716"/>
                  </a:lnTo>
                  <a:lnTo>
                    <a:pt x="1449" y="12155"/>
                  </a:lnTo>
                  <a:lnTo>
                    <a:pt x="3818" y="12857"/>
                  </a:lnTo>
                  <a:lnTo>
                    <a:pt x="3862" y="12857"/>
                  </a:lnTo>
                  <a:lnTo>
                    <a:pt x="5091" y="13033"/>
                  </a:lnTo>
                  <a:lnTo>
                    <a:pt x="5135" y="13033"/>
                  </a:lnTo>
                  <a:lnTo>
                    <a:pt x="5837" y="12857"/>
                  </a:lnTo>
                  <a:lnTo>
                    <a:pt x="5881" y="12813"/>
                  </a:lnTo>
                  <a:lnTo>
                    <a:pt x="7241" y="11804"/>
                  </a:lnTo>
                  <a:lnTo>
                    <a:pt x="7285" y="11760"/>
                  </a:lnTo>
                  <a:lnTo>
                    <a:pt x="8426" y="10312"/>
                  </a:lnTo>
                  <a:lnTo>
                    <a:pt x="8470" y="10268"/>
                  </a:lnTo>
                  <a:lnTo>
                    <a:pt x="9874" y="7504"/>
                  </a:lnTo>
                  <a:lnTo>
                    <a:pt x="10444" y="6933"/>
                  </a:lnTo>
                  <a:lnTo>
                    <a:pt x="11761" y="6319"/>
                  </a:lnTo>
                  <a:lnTo>
                    <a:pt x="13165" y="6056"/>
                  </a:lnTo>
                  <a:lnTo>
                    <a:pt x="14306" y="5836"/>
                  </a:lnTo>
                  <a:lnTo>
                    <a:pt x="15227" y="5573"/>
                  </a:lnTo>
                  <a:lnTo>
                    <a:pt x="15929" y="5266"/>
                  </a:lnTo>
                  <a:lnTo>
                    <a:pt x="16544" y="4959"/>
                  </a:lnTo>
                  <a:lnTo>
                    <a:pt x="17070" y="4608"/>
                  </a:lnTo>
                  <a:lnTo>
                    <a:pt x="17597" y="4213"/>
                  </a:lnTo>
                  <a:lnTo>
                    <a:pt x="18167" y="3686"/>
                  </a:lnTo>
                  <a:lnTo>
                    <a:pt x="19264" y="2765"/>
                  </a:lnTo>
                  <a:lnTo>
                    <a:pt x="19923" y="2194"/>
                  </a:lnTo>
                  <a:lnTo>
                    <a:pt x="20756" y="1580"/>
                  </a:lnTo>
                  <a:lnTo>
                    <a:pt x="21941" y="527"/>
                  </a:lnTo>
                  <a:lnTo>
                    <a:pt x="22424" y="395"/>
                  </a:lnTo>
                  <a:lnTo>
                    <a:pt x="23784" y="351"/>
                  </a:lnTo>
                  <a:lnTo>
                    <a:pt x="25144" y="351"/>
                  </a:lnTo>
                  <a:lnTo>
                    <a:pt x="26461" y="395"/>
                  </a:lnTo>
                  <a:lnTo>
                    <a:pt x="27733" y="527"/>
                  </a:lnTo>
                  <a:lnTo>
                    <a:pt x="28348" y="615"/>
                  </a:lnTo>
                  <a:lnTo>
                    <a:pt x="28962" y="746"/>
                  </a:lnTo>
                  <a:lnTo>
                    <a:pt x="29576" y="878"/>
                  </a:lnTo>
                  <a:lnTo>
                    <a:pt x="30191" y="1097"/>
                  </a:lnTo>
                  <a:lnTo>
                    <a:pt x="30805" y="1317"/>
                  </a:lnTo>
                  <a:lnTo>
                    <a:pt x="31419" y="1580"/>
                  </a:lnTo>
                  <a:lnTo>
                    <a:pt x="32034" y="1887"/>
                  </a:lnTo>
                  <a:lnTo>
                    <a:pt x="32648" y="2238"/>
                  </a:lnTo>
                  <a:lnTo>
                    <a:pt x="34271" y="3291"/>
                  </a:lnTo>
                  <a:lnTo>
                    <a:pt x="34886" y="3949"/>
                  </a:lnTo>
                  <a:lnTo>
                    <a:pt x="34930" y="3993"/>
                  </a:lnTo>
                  <a:lnTo>
                    <a:pt x="35017" y="4037"/>
                  </a:lnTo>
                  <a:lnTo>
                    <a:pt x="35061" y="3993"/>
                  </a:lnTo>
                  <a:lnTo>
                    <a:pt x="35105" y="3993"/>
                  </a:lnTo>
                  <a:lnTo>
                    <a:pt x="35149" y="3906"/>
                  </a:lnTo>
                  <a:lnTo>
                    <a:pt x="35193" y="3862"/>
                  </a:lnTo>
                  <a:lnTo>
                    <a:pt x="35193" y="3774"/>
                  </a:lnTo>
                  <a:lnTo>
                    <a:pt x="35149" y="3730"/>
                  </a:lnTo>
                  <a:lnTo>
                    <a:pt x="34491" y="3028"/>
                  </a:lnTo>
                  <a:lnTo>
                    <a:pt x="32823" y="1931"/>
                  </a:lnTo>
                  <a:lnTo>
                    <a:pt x="32209" y="1580"/>
                  </a:lnTo>
                  <a:lnTo>
                    <a:pt x="31595" y="1273"/>
                  </a:lnTo>
                  <a:lnTo>
                    <a:pt x="30980" y="966"/>
                  </a:lnTo>
                  <a:lnTo>
                    <a:pt x="30322" y="746"/>
                  </a:lnTo>
                  <a:lnTo>
                    <a:pt x="29708" y="571"/>
                  </a:lnTo>
                  <a:lnTo>
                    <a:pt x="29094" y="395"/>
                  </a:lnTo>
                  <a:lnTo>
                    <a:pt x="28435" y="264"/>
                  </a:lnTo>
                  <a:lnTo>
                    <a:pt x="27821" y="176"/>
                  </a:lnTo>
                  <a:lnTo>
                    <a:pt x="26505" y="44"/>
                  </a:lnTo>
                  <a:lnTo>
                    <a:pt x="2518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2" name="Google Shape;5592;p168"/>
            <p:cNvSpPr/>
            <p:nvPr/>
          </p:nvSpPr>
          <p:spPr>
            <a:xfrm>
              <a:off x="2228100" y="4100950"/>
              <a:ext cx="934675" cy="336800"/>
            </a:xfrm>
            <a:custGeom>
              <a:avLst/>
              <a:gdLst/>
              <a:ahLst/>
              <a:cxnLst/>
              <a:rect l="l" t="t" r="r" b="b"/>
              <a:pathLst>
                <a:path w="37387" h="13472" extrusionOk="0">
                  <a:moveTo>
                    <a:pt x="29707" y="0"/>
                  </a:moveTo>
                  <a:lnTo>
                    <a:pt x="25539" y="44"/>
                  </a:lnTo>
                  <a:lnTo>
                    <a:pt x="22204" y="176"/>
                  </a:lnTo>
                  <a:lnTo>
                    <a:pt x="22160" y="176"/>
                  </a:lnTo>
                  <a:lnTo>
                    <a:pt x="21370" y="571"/>
                  </a:lnTo>
                  <a:lnTo>
                    <a:pt x="21282" y="615"/>
                  </a:lnTo>
                  <a:lnTo>
                    <a:pt x="20010" y="2063"/>
                  </a:lnTo>
                  <a:lnTo>
                    <a:pt x="18167" y="3599"/>
                  </a:lnTo>
                  <a:lnTo>
                    <a:pt x="16368" y="5090"/>
                  </a:lnTo>
                  <a:lnTo>
                    <a:pt x="15183" y="5573"/>
                  </a:lnTo>
                  <a:lnTo>
                    <a:pt x="14569" y="5793"/>
                  </a:lnTo>
                  <a:lnTo>
                    <a:pt x="13998" y="5924"/>
                  </a:lnTo>
                  <a:lnTo>
                    <a:pt x="12857" y="6144"/>
                  </a:lnTo>
                  <a:lnTo>
                    <a:pt x="12243" y="6231"/>
                  </a:lnTo>
                  <a:lnTo>
                    <a:pt x="11629" y="6363"/>
                  </a:lnTo>
                  <a:lnTo>
                    <a:pt x="11058" y="6539"/>
                  </a:lnTo>
                  <a:lnTo>
                    <a:pt x="10488" y="6758"/>
                  </a:lnTo>
                  <a:lnTo>
                    <a:pt x="10224" y="6890"/>
                  </a:lnTo>
                  <a:lnTo>
                    <a:pt x="9961" y="7065"/>
                  </a:lnTo>
                  <a:lnTo>
                    <a:pt x="9698" y="7284"/>
                  </a:lnTo>
                  <a:lnTo>
                    <a:pt x="9478" y="7504"/>
                  </a:lnTo>
                  <a:lnTo>
                    <a:pt x="9259" y="7767"/>
                  </a:lnTo>
                  <a:lnTo>
                    <a:pt x="8996" y="8118"/>
                  </a:lnTo>
                  <a:lnTo>
                    <a:pt x="8820" y="8469"/>
                  </a:lnTo>
                  <a:lnTo>
                    <a:pt x="8601" y="8820"/>
                  </a:lnTo>
                  <a:lnTo>
                    <a:pt x="6802" y="12506"/>
                  </a:lnTo>
                  <a:lnTo>
                    <a:pt x="5968" y="12813"/>
                  </a:lnTo>
                  <a:lnTo>
                    <a:pt x="4608" y="13121"/>
                  </a:lnTo>
                  <a:lnTo>
                    <a:pt x="3906" y="12989"/>
                  </a:lnTo>
                  <a:lnTo>
                    <a:pt x="1712" y="12155"/>
                  </a:lnTo>
                  <a:lnTo>
                    <a:pt x="220" y="11585"/>
                  </a:lnTo>
                  <a:lnTo>
                    <a:pt x="88" y="11585"/>
                  </a:lnTo>
                  <a:lnTo>
                    <a:pt x="44" y="11629"/>
                  </a:lnTo>
                  <a:lnTo>
                    <a:pt x="0" y="11716"/>
                  </a:lnTo>
                  <a:lnTo>
                    <a:pt x="0" y="11760"/>
                  </a:lnTo>
                  <a:lnTo>
                    <a:pt x="0" y="11848"/>
                  </a:lnTo>
                  <a:lnTo>
                    <a:pt x="44" y="11892"/>
                  </a:lnTo>
                  <a:lnTo>
                    <a:pt x="88" y="11936"/>
                  </a:lnTo>
                  <a:lnTo>
                    <a:pt x="1580" y="12506"/>
                  </a:lnTo>
                  <a:lnTo>
                    <a:pt x="3818" y="13296"/>
                  </a:lnTo>
                  <a:lnTo>
                    <a:pt x="4564" y="13472"/>
                  </a:lnTo>
                  <a:lnTo>
                    <a:pt x="4652" y="13472"/>
                  </a:lnTo>
                  <a:lnTo>
                    <a:pt x="6100" y="13121"/>
                  </a:lnTo>
                  <a:lnTo>
                    <a:pt x="6977" y="12813"/>
                  </a:lnTo>
                  <a:lnTo>
                    <a:pt x="7065" y="12726"/>
                  </a:lnTo>
                  <a:lnTo>
                    <a:pt x="8908" y="8996"/>
                  </a:lnTo>
                  <a:lnTo>
                    <a:pt x="9084" y="8645"/>
                  </a:lnTo>
                  <a:lnTo>
                    <a:pt x="9303" y="8294"/>
                  </a:lnTo>
                  <a:lnTo>
                    <a:pt x="9522" y="8030"/>
                  </a:lnTo>
                  <a:lnTo>
                    <a:pt x="9742" y="7767"/>
                  </a:lnTo>
                  <a:lnTo>
                    <a:pt x="9961" y="7548"/>
                  </a:lnTo>
                  <a:lnTo>
                    <a:pt x="10181" y="7372"/>
                  </a:lnTo>
                  <a:lnTo>
                    <a:pt x="10663" y="7065"/>
                  </a:lnTo>
                  <a:lnTo>
                    <a:pt x="11190" y="6846"/>
                  </a:lnTo>
                  <a:lnTo>
                    <a:pt x="11716" y="6670"/>
                  </a:lnTo>
                  <a:lnTo>
                    <a:pt x="12287" y="6582"/>
                  </a:lnTo>
                  <a:lnTo>
                    <a:pt x="12901" y="6495"/>
                  </a:lnTo>
                  <a:lnTo>
                    <a:pt x="14086" y="6275"/>
                  </a:lnTo>
                  <a:lnTo>
                    <a:pt x="14700" y="6144"/>
                  </a:lnTo>
                  <a:lnTo>
                    <a:pt x="15315" y="5924"/>
                  </a:lnTo>
                  <a:lnTo>
                    <a:pt x="16499" y="5398"/>
                  </a:lnTo>
                  <a:lnTo>
                    <a:pt x="16543" y="5354"/>
                  </a:lnTo>
                  <a:lnTo>
                    <a:pt x="18430" y="3862"/>
                  </a:lnTo>
                  <a:lnTo>
                    <a:pt x="20229" y="2326"/>
                  </a:lnTo>
                  <a:lnTo>
                    <a:pt x="20273" y="2326"/>
                  </a:lnTo>
                  <a:lnTo>
                    <a:pt x="21546" y="878"/>
                  </a:lnTo>
                  <a:lnTo>
                    <a:pt x="22248" y="527"/>
                  </a:lnTo>
                  <a:lnTo>
                    <a:pt x="25539" y="395"/>
                  </a:lnTo>
                  <a:lnTo>
                    <a:pt x="29664" y="351"/>
                  </a:lnTo>
                  <a:lnTo>
                    <a:pt x="33042" y="2282"/>
                  </a:lnTo>
                  <a:lnTo>
                    <a:pt x="34973" y="3642"/>
                  </a:lnTo>
                  <a:lnTo>
                    <a:pt x="36772" y="5222"/>
                  </a:lnTo>
                  <a:lnTo>
                    <a:pt x="36816" y="5222"/>
                  </a:lnTo>
                  <a:lnTo>
                    <a:pt x="37123" y="5398"/>
                  </a:lnTo>
                  <a:lnTo>
                    <a:pt x="37167" y="5442"/>
                  </a:lnTo>
                  <a:lnTo>
                    <a:pt x="37255" y="5442"/>
                  </a:lnTo>
                  <a:lnTo>
                    <a:pt x="37299" y="5398"/>
                  </a:lnTo>
                  <a:lnTo>
                    <a:pt x="37343" y="5354"/>
                  </a:lnTo>
                  <a:lnTo>
                    <a:pt x="37386" y="5310"/>
                  </a:lnTo>
                  <a:lnTo>
                    <a:pt x="37386" y="5222"/>
                  </a:lnTo>
                  <a:lnTo>
                    <a:pt x="37343" y="5178"/>
                  </a:lnTo>
                  <a:lnTo>
                    <a:pt x="37299" y="5134"/>
                  </a:lnTo>
                  <a:lnTo>
                    <a:pt x="36992" y="4959"/>
                  </a:lnTo>
                  <a:lnTo>
                    <a:pt x="35192" y="3379"/>
                  </a:lnTo>
                  <a:lnTo>
                    <a:pt x="35149" y="3335"/>
                  </a:lnTo>
                  <a:lnTo>
                    <a:pt x="33218" y="2019"/>
                  </a:lnTo>
                  <a:lnTo>
                    <a:pt x="2979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3" name="Google Shape;5593;p168"/>
            <p:cNvSpPr/>
            <p:nvPr/>
          </p:nvSpPr>
          <p:spPr>
            <a:xfrm>
              <a:off x="2245650" y="4054875"/>
              <a:ext cx="1314250" cy="359850"/>
            </a:xfrm>
            <a:custGeom>
              <a:avLst/>
              <a:gdLst/>
              <a:ahLst/>
              <a:cxnLst/>
              <a:rect l="l" t="t" r="r" b="b"/>
              <a:pathLst>
                <a:path w="52570" h="14394" extrusionOk="0">
                  <a:moveTo>
                    <a:pt x="26680" y="0"/>
                  </a:moveTo>
                  <a:lnTo>
                    <a:pt x="24091" y="176"/>
                  </a:lnTo>
                  <a:lnTo>
                    <a:pt x="24047" y="220"/>
                  </a:lnTo>
                  <a:lnTo>
                    <a:pt x="22862" y="439"/>
                  </a:lnTo>
                  <a:lnTo>
                    <a:pt x="22818" y="439"/>
                  </a:lnTo>
                  <a:lnTo>
                    <a:pt x="22292" y="746"/>
                  </a:lnTo>
                  <a:lnTo>
                    <a:pt x="21019" y="834"/>
                  </a:lnTo>
                  <a:lnTo>
                    <a:pt x="20888" y="878"/>
                  </a:lnTo>
                  <a:lnTo>
                    <a:pt x="19659" y="2063"/>
                  </a:lnTo>
                  <a:lnTo>
                    <a:pt x="19615" y="2107"/>
                  </a:lnTo>
                  <a:lnTo>
                    <a:pt x="19045" y="3072"/>
                  </a:lnTo>
                  <a:lnTo>
                    <a:pt x="18167" y="3862"/>
                  </a:lnTo>
                  <a:lnTo>
                    <a:pt x="16280" y="5573"/>
                  </a:lnTo>
                  <a:lnTo>
                    <a:pt x="15095" y="6451"/>
                  </a:lnTo>
                  <a:lnTo>
                    <a:pt x="14349" y="6758"/>
                  </a:lnTo>
                  <a:lnTo>
                    <a:pt x="11322" y="7285"/>
                  </a:lnTo>
                  <a:lnTo>
                    <a:pt x="9566" y="7811"/>
                  </a:lnTo>
                  <a:lnTo>
                    <a:pt x="9522" y="7855"/>
                  </a:lnTo>
                  <a:lnTo>
                    <a:pt x="8645" y="8338"/>
                  </a:lnTo>
                  <a:lnTo>
                    <a:pt x="8601" y="8382"/>
                  </a:lnTo>
                  <a:lnTo>
                    <a:pt x="7855" y="9171"/>
                  </a:lnTo>
                  <a:lnTo>
                    <a:pt x="7811" y="9215"/>
                  </a:lnTo>
                  <a:lnTo>
                    <a:pt x="7197" y="10268"/>
                  </a:lnTo>
                  <a:lnTo>
                    <a:pt x="5705" y="13603"/>
                  </a:lnTo>
                  <a:lnTo>
                    <a:pt x="5091" y="13823"/>
                  </a:lnTo>
                  <a:lnTo>
                    <a:pt x="3862" y="14042"/>
                  </a:lnTo>
                  <a:lnTo>
                    <a:pt x="2940" y="13867"/>
                  </a:lnTo>
                  <a:lnTo>
                    <a:pt x="264" y="12857"/>
                  </a:lnTo>
                  <a:lnTo>
                    <a:pt x="132" y="12857"/>
                  </a:lnTo>
                  <a:lnTo>
                    <a:pt x="44" y="12901"/>
                  </a:lnTo>
                  <a:lnTo>
                    <a:pt x="44" y="12989"/>
                  </a:lnTo>
                  <a:lnTo>
                    <a:pt x="0" y="13033"/>
                  </a:lnTo>
                  <a:lnTo>
                    <a:pt x="44" y="13121"/>
                  </a:lnTo>
                  <a:lnTo>
                    <a:pt x="88" y="13164"/>
                  </a:lnTo>
                  <a:lnTo>
                    <a:pt x="132" y="13208"/>
                  </a:lnTo>
                  <a:lnTo>
                    <a:pt x="2853" y="14218"/>
                  </a:lnTo>
                  <a:lnTo>
                    <a:pt x="2896" y="14218"/>
                  </a:lnTo>
                  <a:lnTo>
                    <a:pt x="3818" y="14393"/>
                  </a:lnTo>
                  <a:lnTo>
                    <a:pt x="3862" y="14393"/>
                  </a:lnTo>
                  <a:lnTo>
                    <a:pt x="5178" y="14174"/>
                  </a:lnTo>
                  <a:lnTo>
                    <a:pt x="5880" y="13867"/>
                  </a:lnTo>
                  <a:lnTo>
                    <a:pt x="6012" y="13779"/>
                  </a:lnTo>
                  <a:lnTo>
                    <a:pt x="7504" y="10400"/>
                  </a:lnTo>
                  <a:lnTo>
                    <a:pt x="8118" y="9391"/>
                  </a:lnTo>
                  <a:lnTo>
                    <a:pt x="8820" y="8645"/>
                  </a:lnTo>
                  <a:lnTo>
                    <a:pt x="9698" y="8162"/>
                  </a:lnTo>
                  <a:lnTo>
                    <a:pt x="11409" y="7636"/>
                  </a:lnTo>
                  <a:lnTo>
                    <a:pt x="14437" y="7065"/>
                  </a:lnTo>
                  <a:lnTo>
                    <a:pt x="14481" y="7065"/>
                  </a:lnTo>
                  <a:lnTo>
                    <a:pt x="15227" y="6758"/>
                  </a:lnTo>
                  <a:lnTo>
                    <a:pt x="15271" y="6714"/>
                  </a:lnTo>
                  <a:lnTo>
                    <a:pt x="16499" y="5880"/>
                  </a:lnTo>
                  <a:lnTo>
                    <a:pt x="18386" y="4125"/>
                  </a:lnTo>
                  <a:lnTo>
                    <a:pt x="19264" y="3291"/>
                  </a:lnTo>
                  <a:lnTo>
                    <a:pt x="19308" y="3291"/>
                  </a:lnTo>
                  <a:lnTo>
                    <a:pt x="19922" y="2326"/>
                  </a:lnTo>
                  <a:lnTo>
                    <a:pt x="21107" y="1185"/>
                  </a:lnTo>
                  <a:lnTo>
                    <a:pt x="22336" y="1054"/>
                  </a:lnTo>
                  <a:lnTo>
                    <a:pt x="22423" y="1054"/>
                  </a:lnTo>
                  <a:lnTo>
                    <a:pt x="22950" y="790"/>
                  </a:lnTo>
                  <a:lnTo>
                    <a:pt x="24135" y="527"/>
                  </a:lnTo>
                  <a:lnTo>
                    <a:pt x="26680" y="351"/>
                  </a:lnTo>
                  <a:lnTo>
                    <a:pt x="28128" y="527"/>
                  </a:lnTo>
                  <a:lnTo>
                    <a:pt x="28874" y="746"/>
                  </a:lnTo>
                  <a:lnTo>
                    <a:pt x="31024" y="2019"/>
                  </a:lnTo>
                  <a:lnTo>
                    <a:pt x="33042" y="3335"/>
                  </a:lnTo>
                  <a:lnTo>
                    <a:pt x="34710" y="4476"/>
                  </a:lnTo>
                  <a:lnTo>
                    <a:pt x="35719" y="5661"/>
                  </a:lnTo>
                  <a:lnTo>
                    <a:pt x="35763" y="5661"/>
                  </a:lnTo>
                  <a:lnTo>
                    <a:pt x="37079" y="6846"/>
                  </a:lnTo>
                  <a:lnTo>
                    <a:pt x="37123" y="6890"/>
                  </a:lnTo>
                  <a:lnTo>
                    <a:pt x="39493" y="8118"/>
                  </a:lnTo>
                  <a:lnTo>
                    <a:pt x="42740" y="9215"/>
                  </a:lnTo>
                  <a:lnTo>
                    <a:pt x="44407" y="9698"/>
                  </a:lnTo>
                  <a:lnTo>
                    <a:pt x="44451" y="9698"/>
                  </a:lnTo>
                  <a:lnTo>
                    <a:pt x="48620" y="10093"/>
                  </a:lnTo>
                  <a:lnTo>
                    <a:pt x="49673" y="10137"/>
                  </a:lnTo>
                  <a:lnTo>
                    <a:pt x="51867" y="9961"/>
                  </a:lnTo>
                  <a:lnTo>
                    <a:pt x="51911" y="9961"/>
                  </a:lnTo>
                  <a:lnTo>
                    <a:pt x="52438" y="9786"/>
                  </a:lnTo>
                  <a:lnTo>
                    <a:pt x="52525" y="9742"/>
                  </a:lnTo>
                  <a:lnTo>
                    <a:pt x="52569" y="9654"/>
                  </a:lnTo>
                  <a:lnTo>
                    <a:pt x="52569" y="9610"/>
                  </a:lnTo>
                  <a:lnTo>
                    <a:pt x="52569" y="9522"/>
                  </a:lnTo>
                  <a:lnTo>
                    <a:pt x="52525" y="9479"/>
                  </a:lnTo>
                  <a:lnTo>
                    <a:pt x="52481" y="9435"/>
                  </a:lnTo>
                  <a:lnTo>
                    <a:pt x="52350" y="9435"/>
                  </a:lnTo>
                  <a:lnTo>
                    <a:pt x="51823" y="9610"/>
                  </a:lnTo>
                  <a:lnTo>
                    <a:pt x="49673" y="9786"/>
                  </a:lnTo>
                  <a:lnTo>
                    <a:pt x="48620" y="9742"/>
                  </a:lnTo>
                  <a:lnTo>
                    <a:pt x="44495" y="9347"/>
                  </a:lnTo>
                  <a:lnTo>
                    <a:pt x="42872" y="8864"/>
                  </a:lnTo>
                  <a:lnTo>
                    <a:pt x="39624" y="7811"/>
                  </a:lnTo>
                  <a:lnTo>
                    <a:pt x="37299" y="6582"/>
                  </a:lnTo>
                  <a:lnTo>
                    <a:pt x="35982" y="5398"/>
                  </a:lnTo>
                  <a:lnTo>
                    <a:pt x="34929" y="4213"/>
                  </a:lnTo>
                  <a:lnTo>
                    <a:pt x="34885" y="4169"/>
                  </a:lnTo>
                  <a:lnTo>
                    <a:pt x="33218" y="3028"/>
                  </a:lnTo>
                  <a:lnTo>
                    <a:pt x="31199" y="1712"/>
                  </a:lnTo>
                  <a:lnTo>
                    <a:pt x="29049" y="439"/>
                  </a:lnTo>
                  <a:lnTo>
                    <a:pt x="29005" y="395"/>
                  </a:lnTo>
                  <a:lnTo>
                    <a:pt x="28216" y="176"/>
                  </a:lnTo>
                  <a:lnTo>
                    <a:pt x="28172" y="176"/>
                  </a:lnTo>
                  <a:lnTo>
                    <a:pt x="2672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4" name="Google Shape;5594;p168"/>
            <p:cNvSpPr/>
            <p:nvPr/>
          </p:nvSpPr>
          <p:spPr>
            <a:xfrm>
              <a:off x="2252225" y="4008800"/>
              <a:ext cx="1328500" cy="378500"/>
            </a:xfrm>
            <a:custGeom>
              <a:avLst/>
              <a:gdLst/>
              <a:ahLst/>
              <a:cxnLst/>
              <a:rect l="l" t="t" r="r" b="b"/>
              <a:pathLst>
                <a:path w="53140" h="15140" extrusionOk="0">
                  <a:moveTo>
                    <a:pt x="24749" y="0"/>
                  </a:moveTo>
                  <a:lnTo>
                    <a:pt x="22643" y="483"/>
                  </a:lnTo>
                  <a:lnTo>
                    <a:pt x="22599" y="527"/>
                  </a:lnTo>
                  <a:lnTo>
                    <a:pt x="20054" y="1448"/>
                  </a:lnTo>
                  <a:lnTo>
                    <a:pt x="19966" y="1492"/>
                  </a:lnTo>
                  <a:lnTo>
                    <a:pt x="18650" y="3291"/>
                  </a:lnTo>
                  <a:lnTo>
                    <a:pt x="17992" y="4520"/>
                  </a:lnTo>
                  <a:lnTo>
                    <a:pt x="17290" y="5310"/>
                  </a:lnTo>
                  <a:lnTo>
                    <a:pt x="15490" y="6977"/>
                  </a:lnTo>
                  <a:lnTo>
                    <a:pt x="14437" y="7679"/>
                  </a:lnTo>
                  <a:lnTo>
                    <a:pt x="13779" y="7899"/>
                  </a:lnTo>
                  <a:lnTo>
                    <a:pt x="9918" y="8601"/>
                  </a:lnTo>
                  <a:lnTo>
                    <a:pt x="9874" y="8601"/>
                  </a:lnTo>
                  <a:lnTo>
                    <a:pt x="8908" y="8996"/>
                  </a:lnTo>
                  <a:lnTo>
                    <a:pt x="8865" y="8996"/>
                  </a:lnTo>
                  <a:lnTo>
                    <a:pt x="7855" y="9566"/>
                  </a:lnTo>
                  <a:lnTo>
                    <a:pt x="7811" y="9610"/>
                  </a:lnTo>
                  <a:lnTo>
                    <a:pt x="6934" y="10444"/>
                  </a:lnTo>
                  <a:lnTo>
                    <a:pt x="6890" y="10488"/>
                  </a:lnTo>
                  <a:lnTo>
                    <a:pt x="6188" y="11716"/>
                  </a:lnTo>
                  <a:lnTo>
                    <a:pt x="5091" y="14700"/>
                  </a:lnTo>
                  <a:lnTo>
                    <a:pt x="2458" y="14788"/>
                  </a:lnTo>
                  <a:lnTo>
                    <a:pt x="220" y="13954"/>
                  </a:lnTo>
                  <a:lnTo>
                    <a:pt x="176" y="13954"/>
                  </a:lnTo>
                  <a:lnTo>
                    <a:pt x="88" y="13998"/>
                  </a:lnTo>
                  <a:lnTo>
                    <a:pt x="45" y="13998"/>
                  </a:lnTo>
                  <a:lnTo>
                    <a:pt x="1" y="14086"/>
                  </a:lnTo>
                  <a:lnTo>
                    <a:pt x="1" y="14130"/>
                  </a:lnTo>
                  <a:lnTo>
                    <a:pt x="1" y="14218"/>
                  </a:lnTo>
                  <a:lnTo>
                    <a:pt x="45" y="14262"/>
                  </a:lnTo>
                  <a:lnTo>
                    <a:pt x="132" y="14305"/>
                  </a:lnTo>
                  <a:lnTo>
                    <a:pt x="2370" y="15139"/>
                  </a:lnTo>
                  <a:lnTo>
                    <a:pt x="2458" y="15139"/>
                  </a:lnTo>
                  <a:lnTo>
                    <a:pt x="5222" y="15051"/>
                  </a:lnTo>
                  <a:lnTo>
                    <a:pt x="5310" y="15007"/>
                  </a:lnTo>
                  <a:lnTo>
                    <a:pt x="5398" y="14920"/>
                  </a:lnTo>
                  <a:lnTo>
                    <a:pt x="6495" y="11848"/>
                  </a:lnTo>
                  <a:lnTo>
                    <a:pt x="7197" y="10707"/>
                  </a:lnTo>
                  <a:lnTo>
                    <a:pt x="8075" y="9873"/>
                  </a:lnTo>
                  <a:lnTo>
                    <a:pt x="9040" y="9303"/>
                  </a:lnTo>
                  <a:lnTo>
                    <a:pt x="10005" y="8952"/>
                  </a:lnTo>
                  <a:lnTo>
                    <a:pt x="13867" y="8250"/>
                  </a:lnTo>
                  <a:lnTo>
                    <a:pt x="14569" y="8031"/>
                  </a:lnTo>
                  <a:lnTo>
                    <a:pt x="14613" y="7987"/>
                  </a:lnTo>
                  <a:lnTo>
                    <a:pt x="15666" y="7241"/>
                  </a:lnTo>
                  <a:lnTo>
                    <a:pt x="15710" y="7241"/>
                  </a:lnTo>
                  <a:lnTo>
                    <a:pt x="17553" y="5573"/>
                  </a:lnTo>
                  <a:lnTo>
                    <a:pt x="17553" y="5529"/>
                  </a:lnTo>
                  <a:lnTo>
                    <a:pt x="18255" y="4739"/>
                  </a:lnTo>
                  <a:lnTo>
                    <a:pt x="18299" y="4696"/>
                  </a:lnTo>
                  <a:lnTo>
                    <a:pt x="18957" y="3467"/>
                  </a:lnTo>
                  <a:lnTo>
                    <a:pt x="20230" y="1756"/>
                  </a:lnTo>
                  <a:lnTo>
                    <a:pt x="22731" y="834"/>
                  </a:lnTo>
                  <a:lnTo>
                    <a:pt x="24793" y="351"/>
                  </a:lnTo>
                  <a:lnTo>
                    <a:pt x="25320" y="351"/>
                  </a:lnTo>
                  <a:lnTo>
                    <a:pt x="27996" y="1054"/>
                  </a:lnTo>
                  <a:lnTo>
                    <a:pt x="31507" y="2940"/>
                  </a:lnTo>
                  <a:lnTo>
                    <a:pt x="33789" y="4345"/>
                  </a:lnTo>
                  <a:lnTo>
                    <a:pt x="35544" y="5134"/>
                  </a:lnTo>
                  <a:lnTo>
                    <a:pt x="36992" y="6582"/>
                  </a:lnTo>
                  <a:lnTo>
                    <a:pt x="39142" y="8118"/>
                  </a:lnTo>
                  <a:lnTo>
                    <a:pt x="40107" y="9171"/>
                  </a:lnTo>
                  <a:lnTo>
                    <a:pt x="40151" y="9259"/>
                  </a:lnTo>
                  <a:lnTo>
                    <a:pt x="42696" y="10181"/>
                  </a:lnTo>
                  <a:lnTo>
                    <a:pt x="44671" y="10751"/>
                  </a:lnTo>
                  <a:lnTo>
                    <a:pt x="44715" y="10751"/>
                  </a:lnTo>
                  <a:lnTo>
                    <a:pt x="48752" y="11146"/>
                  </a:lnTo>
                  <a:lnTo>
                    <a:pt x="48796" y="11190"/>
                  </a:lnTo>
                  <a:lnTo>
                    <a:pt x="51341" y="11058"/>
                  </a:lnTo>
                  <a:lnTo>
                    <a:pt x="52087" y="11190"/>
                  </a:lnTo>
                  <a:lnTo>
                    <a:pt x="52175" y="11190"/>
                  </a:lnTo>
                  <a:lnTo>
                    <a:pt x="53008" y="10927"/>
                  </a:lnTo>
                  <a:lnTo>
                    <a:pt x="53096" y="10883"/>
                  </a:lnTo>
                  <a:lnTo>
                    <a:pt x="53140" y="10839"/>
                  </a:lnTo>
                  <a:lnTo>
                    <a:pt x="53140" y="10751"/>
                  </a:lnTo>
                  <a:lnTo>
                    <a:pt x="53140" y="10707"/>
                  </a:lnTo>
                  <a:lnTo>
                    <a:pt x="53096" y="10619"/>
                  </a:lnTo>
                  <a:lnTo>
                    <a:pt x="53052" y="10576"/>
                  </a:lnTo>
                  <a:lnTo>
                    <a:pt x="52921" y="10576"/>
                  </a:lnTo>
                  <a:lnTo>
                    <a:pt x="52087" y="10839"/>
                  </a:lnTo>
                  <a:lnTo>
                    <a:pt x="51385" y="10707"/>
                  </a:lnTo>
                  <a:lnTo>
                    <a:pt x="51341" y="10707"/>
                  </a:lnTo>
                  <a:lnTo>
                    <a:pt x="48796" y="10839"/>
                  </a:lnTo>
                  <a:lnTo>
                    <a:pt x="44759" y="10400"/>
                  </a:lnTo>
                  <a:lnTo>
                    <a:pt x="42828" y="9830"/>
                  </a:lnTo>
                  <a:lnTo>
                    <a:pt x="40327" y="8908"/>
                  </a:lnTo>
                  <a:lnTo>
                    <a:pt x="39361" y="7855"/>
                  </a:lnTo>
                  <a:lnTo>
                    <a:pt x="37211" y="6319"/>
                  </a:lnTo>
                  <a:lnTo>
                    <a:pt x="35763" y="4871"/>
                  </a:lnTo>
                  <a:lnTo>
                    <a:pt x="35719" y="4827"/>
                  </a:lnTo>
                  <a:lnTo>
                    <a:pt x="33964" y="4037"/>
                  </a:lnTo>
                  <a:lnTo>
                    <a:pt x="31682" y="2633"/>
                  </a:lnTo>
                  <a:lnTo>
                    <a:pt x="28128" y="702"/>
                  </a:lnTo>
                  <a:lnTo>
                    <a:pt x="2536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5" name="Google Shape;5595;p168"/>
            <p:cNvSpPr/>
            <p:nvPr/>
          </p:nvSpPr>
          <p:spPr>
            <a:xfrm>
              <a:off x="2104125" y="4481600"/>
              <a:ext cx="42825" cy="15400"/>
            </a:xfrm>
            <a:custGeom>
              <a:avLst/>
              <a:gdLst/>
              <a:ahLst/>
              <a:cxnLst/>
              <a:rect l="l" t="t" r="r" b="b"/>
              <a:pathLst>
                <a:path w="1713" h="616" extrusionOk="0">
                  <a:moveTo>
                    <a:pt x="132" y="1"/>
                  </a:moveTo>
                  <a:lnTo>
                    <a:pt x="45" y="45"/>
                  </a:lnTo>
                  <a:lnTo>
                    <a:pt x="1" y="89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45" y="308"/>
                  </a:lnTo>
                  <a:lnTo>
                    <a:pt x="132" y="352"/>
                  </a:lnTo>
                  <a:lnTo>
                    <a:pt x="1493" y="615"/>
                  </a:lnTo>
                  <a:lnTo>
                    <a:pt x="1537" y="615"/>
                  </a:lnTo>
                  <a:lnTo>
                    <a:pt x="1668" y="571"/>
                  </a:lnTo>
                  <a:lnTo>
                    <a:pt x="1712" y="484"/>
                  </a:lnTo>
                  <a:lnTo>
                    <a:pt x="1712" y="440"/>
                  </a:lnTo>
                  <a:lnTo>
                    <a:pt x="1668" y="352"/>
                  </a:lnTo>
                  <a:lnTo>
                    <a:pt x="1624" y="308"/>
                  </a:lnTo>
                  <a:lnTo>
                    <a:pt x="1580" y="264"/>
                  </a:lnTo>
                  <a:lnTo>
                    <a:pt x="17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6" name="Google Shape;5596;p168"/>
            <p:cNvSpPr/>
            <p:nvPr/>
          </p:nvSpPr>
          <p:spPr>
            <a:xfrm>
              <a:off x="2084375" y="4455275"/>
              <a:ext cx="138250" cy="42825"/>
            </a:xfrm>
            <a:custGeom>
              <a:avLst/>
              <a:gdLst/>
              <a:ahLst/>
              <a:cxnLst/>
              <a:rect l="l" t="t" r="r" b="b"/>
              <a:pathLst>
                <a:path w="5530" h="1713" extrusionOk="0">
                  <a:moveTo>
                    <a:pt x="659" y="1"/>
                  </a:moveTo>
                  <a:lnTo>
                    <a:pt x="133" y="132"/>
                  </a:lnTo>
                  <a:lnTo>
                    <a:pt x="45" y="176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1" y="352"/>
                  </a:lnTo>
                  <a:lnTo>
                    <a:pt x="1" y="396"/>
                  </a:lnTo>
                  <a:lnTo>
                    <a:pt x="89" y="439"/>
                  </a:lnTo>
                  <a:lnTo>
                    <a:pt x="133" y="483"/>
                  </a:lnTo>
                  <a:lnTo>
                    <a:pt x="220" y="483"/>
                  </a:lnTo>
                  <a:lnTo>
                    <a:pt x="703" y="352"/>
                  </a:lnTo>
                  <a:lnTo>
                    <a:pt x="3029" y="1142"/>
                  </a:lnTo>
                  <a:lnTo>
                    <a:pt x="5310" y="1712"/>
                  </a:lnTo>
                  <a:lnTo>
                    <a:pt x="5354" y="1712"/>
                  </a:lnTo>
                  <a:lnTo>
                    <a:pt x="5442" y="1668"/>
                  </a:lnTo>
                  <a:lnTo>
                    <a:pt x="5530" y="1580"/>
                  </a:lnTo>
                  <a:lnTo>
                    <a:pt x="5530" y="1493"/>
                  </a:lnTo>
                  <a:lnTo>
                    <a:pt x="5486" y="1449"/>
                  </a:lnTo>
                  <a:lnTo>
                    <a:pt x="5442" y="1405"/>
                  </a:lnTo>
                  <a:lnTo>
                    <a:pt x="5398" y="1361"/>
                  </a:lnTo>
                  <a:lnTo>
                    <a:pt x="3116" y="791"/>
                  </a:lnTo>
                  <a:lnTo>
                    <a:pt x="74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7" name="Google Shape;5597;p168"/>
            <p:cNvSpPr/>
            <p:nvPr/>
          </p:nvSpPr>
          <p:spPr>
            <a:xfrm>
              <a:off x="2080000" y="4434425"/>
              <a:ext cx="208450" cy="60375"/>
            </a:xfrm>
            <a:custGeom>
              <a:avLst/>
              <a:gdLst/>
              <a:ahLst/>
              <a:cxnLst/>
              <a:rect l="l" t="t" r="r" b="b"/>
              <a:pathLst>
                <a:path w="8338" h="2415" extrusionOk="0">
                  <a:moveTo>
                    <a:pt x="1317" y="1"/>
                  </a:moveTo>
                  <a:lnTo>
                    <a:pt x="527" y="176"/>
                  </a:lnTo>
                  <a:lnTo>
                    <a:pt x="483" y="176"/>
                  </a:lnTo>
                  <a:lnTo>
                    <a:pt x="132" y="308"/>
                  </a:lnTo>
                  <a:lnTo>
                    <a:pt x="44" y="352"/>
                  </a:lnTo>
                  <a:lnTo>
                    <a:pt x="44" y="396"/>
                  </a:lnTo>
                  <a:lnTo>
                    <a:pt x="0" y="484"/>
                  </a:lnTo>
                  <a:lnTo>
                    <a:pt x="44" y="528"/>
                  </a:lnTo>
                  <a:lnTo>
                    <a:pt x="44" y="571"/>
                  </a:lnTo>
                  <a:lnTo>
                    <a:pt x="132" y="615"/>
                  </a:lnTo>
                  <a:lnTo>
                    <a:pt x="176" y="659"/>
                  </a:lnTo>
                  <a:lnTo>
                    <a:pt x="264" y="615"/>
                  </a:lnTo>
                  <a:lnTo>
                    <a:pt x="571" y="484"/>
                  </a:lnTo>
                  <a:lnTo>
                    <a:pt x="1361" y="352"/>
                  </a:lnTo>
                  <a:lnTo>
                    <a:pt x="3511" y="922"/>
                  </a:lnTo>
                  <a:lnTo>
                    <a:pt x="5837" y="1844"/>
                  </a:lnTo>
                  <a:lnTo>
                    <a:pt x="7723" y="2371"/>
                  </a:lnTo>
                  <a:lnTo>
                    <a:pt x="8162" y="2414"/>
                  </a:lnTo>
                  <a:lnTo>
                    <a:pt x="8206" y="2414"/>
                  </a:lnTo>
                  <a:lnTo>
                    <a:pt x="8294" y="2371"/>
                  </a:lnTo>
                  <a:lnTo>
                    <a:pt x="8338" y="2283"/>
                  </a:lnTo>
                  <a:lnTo>
                    <a:pt x="8338" y="2195"/>
                  </a:lnTo>
                  <a:lnTo>
                    <a:pt x="8338" y="2151"/>
                  </a:lnTo>
                  <a:lnTo>
                    <a:pt x="8294" y="2107"/>
                  </a:lnTo>
                  <a:lnTo>
                    <a:pt x="8206" y="2063"/>
                  </a:lnTo>
                  <a:lnTo>
                    <a:pt x="7811" y="2019"/>
                  </a:lnTo>
                  <a:lnTo>
                    <a:pt x="5968" y="1537"/>
                  </a:lnTo>
                  <a:lnTo>
                    <a:pt x="3642" y="571"/>
                  </a:lnTo>
                  <a:lnTo>
                    <a:pt x="3599" y="571"/>
                  </a:lnTo>
                  <a:lnTo>
                    <a:pt x="1405" y="45"/>
                  </a:lnTo>
                  <a:lnTo>
                    <a:pt x="131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8" name="Google Shape;5598;p168"/>
            <p:cNvSpPr/>
            <p:nvPr/>
          </p:nvSpPr>
          <p:spPr>
            <a:xfrm>
              <a:off x="2060250" y="4419075"/>
              <a:ext cx="269900" cy="66950"/>
            </a:xfrm>
            <a:custGeom>
              <a:avLst/>
              <a:gdLst/>
              <a:ahLst/>
              <a:cxnLst/>
              <a:rect l="l" t="t" r="r" b="b"/>
              <a:pathLst>
                <a:path w="10796" h="2678" extrusionOk="0">
                  <a:moveTo>
                    <a:pt x="3072" y="1"/>
                  </a:moveTo>
                  <a:lnTo>
                    <a:pt x="1536" y="264"/>
                  </a:lnTo>
                  <a:lnTo>
                    <a:pt x="176" y="483"/>
                  </a:lnTo>
                  <a:lnTo>
                    <a:pt x="88" y="483"/>
                  </a:lnTo>
                  <a:lnTo>
                    <a:pt x="44" y="571"/>
                  </a:lnTo>
                  <a:lnTo>
                    <a:pt x="1" y="615"/>
                  </a:lnTo>
                  <a:lnTo>
                    <a:pt x="1" y="659"/>
                  </a:lnTo>
                  <a:lnTo>
                    <a:pt x="44" y="747"/>
                  </a:lnTo>
                  <a:lnTo>
                    <a:pt x="88" y="790"/>
                  </a:lnTo>
                  <a:lnTo>
                    <a:pt x="132" y="834"/>
                  </a:lnTo>
                  <a:lnTo>
                    <a:pt x="220" y="834"/>
                  </a:lnTo>
                  <a:lnTo>
                    <a:pt x="1580" y="615"/>
                  </a:lnTo>
                  <a:lnTo>
                    <a:pt x="3116" y="396"/>
                  </a:lnTo>
                  <a:lnTo>
                    <a:pt x="5617" y="1229"/>
                  </a:lnTo>
                  <a:lnTo>
                    <a:pt x="7899" y="1887"/>
                  </a:lnTo>
                  <a:lnTo>
                    <a:pt x="9698" y="2546"/>
                  </a:lnTo>
                  <a:lnTo>
                    <a:pt x="9742" y="2546"/>
                  </a:lnTo>
                  <a:lnTo>
                    <a:pt x="10576" y="2677"/>
                  </a:lnTo>
                  <a:lnTo>
                    <a:pt x="10620" y="2677"/>
                  </a:lnTo>
                  <a:lnTo>
                    <a:pt x="10751" y="2633"/>
                  </a:lnTo>
                  <a:lnTo>
                    <a:pt x="10795" y="2502"/>
                  </a:lnTo>
                  <a:lnTo>
                    <a:pt x="10795" y="2458"/>
                  </a:lnTo>
                  <a:lnTo>
                    <a:pt x="10751" y="2370"/>
                  </a:lnTo>
                  <a:lnTo>
                    <a:pt x="10707" y="2326"/>
                  </a:lnTo>
                  <a:lnTo>
                    <a:pt x="10664" y="2326"/>
                  </a:lnTo>
                  <a:lnTo>
                    <a:pt x="9830" y="2195"/>
                  </a:lnTo>
                  <a:lnTo>
                    <a:pt x="7987" y="1536"/>
                  </a:lnTo>
                  <a:lnTo>
                    <a:pt x="5749" y="878"/>
                  </a:lnTo>
                  <a:lnTo>
                    <a:pt x="3160" y="45"/>
                  </a:lnTo>
                  <a:lnTo>
                    <a:pt x="307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9" name="Google Shape;5599;p168"/>
            <p:cNvSpPr/>
            <p:nvPr/>
          </p:nvSpPr>
          <p:spPr>
            <a:xfrm>
              <a:off x="1951650" y="4680175"/>
              <a:ext cx="528775" cy="40600"/>
            </a:xfrm>
            <a:custGeom>
              <a:avLst/>
              <a:gdLst/>
              <a:ahLst/>
              <a:cxnLst/>
              <a:rect l="l" t="t" r="r" b="b"/>
              <a:pathLst>
                <a:path w="21151" h="1624" extrusionOk="0">
                  <a:moveTo>
                    <a:pt x="20975" y="0"/>
                  </a:moveTo>
                  <a:lnTo>
                    <a:pt x="16807" y="132"/>
                  </a:lnTo>
                  <a:lnTo>
                    <a:pt x="16719" y="176"/>
                  </a:lnTo>
                  <a:lnTo>
                    <a:pt x="15578" y="702"/>
                  </a:lnTo>
                  <a:lnTo>
                    <a:pt x="11146" y="527"/>
                  </a:lnTo>
                  <a:lnTo>
                    <a:pt x="8733" y="527"/>
                  </a:lnTo>
                  <a:lnTo>
                    <a:pt x="6188" y="790"/>
                  </a:lnTo>
                  <a:lnTo>
                    <a:pt x="3116" y="1097"/>
                  </a:lnTo>
                  <a:lnTo>
                    <a:pt x="878" y="966"/>
                  </a:lnTo>
                  <a:lnTo>
                    <a:pt x="790" y="1009"/>
                  </a:lnTo>
                  <a:lnTo>
                    <a:pt x="132" y="1273"/>
                  </a:lnTo>
                  <a:lnTo>
                    <a:pt x="44" y="1317"/>
                  </a:lnTo>
                  <a:lnTo>
                    <a:pt x="0" y="1404"/>
                  </a:lnTo>
                  <a:lnTo>
                    <a:pt x="0" y="1448"/>
                  </a:lnTo>
                  <a:lnTo>
                    <a:pt x="0" y="1536"/>
                  </a:lnTo>
                  <a:lnTo>
                    <a:pt x="88" y="1580"/>
                  </a:lnTo>
                  <a:lnTo>
                    <a:pt x="176" y="1624"/>
                  </a:lnTo>
                  <a:lnTo>
                    <a:pt x="264" y="1624"/>
                  </a:lnTo>
                  <a:lnTo>
                    <a:pt x="878" y="1317"/>
                  </a:lnTo>
                  <a:lnTo>
                    <a:pt x="3116" y="1448"/>
                  </a:lnTo>
                  <a:lnTo>
                    <a:pt x="3160" y="1448"/>
                  </a:lnTo>
                  <a:lnTo>
                    <a:pt x="6231" y="1141"/>
                  </a:lnTo>
                  <a:lnTo>
                    <a:pt x="8733" y="878"/>
                  </a:lnTo>
                  <a:lnTo>
                    <a:pt x="11146" y="878"/>
                  </a:lnTo>
                  <a:lnTo>
                    <a:pt x="15578" y="1053"/>
                  </a:lnTo>
                  <a:lnTo>
                    <a:pt x="15666" y="1053"/>
                  </a:lnTo>
                  <a:lnTo>
                    <a:pt x="16851" y="483"/>
                  </a:lnTo>
                  <a:lnTo>
                    <a:pt x="20975" y="351"/>
                  </a:lnTo>
                  <a:lnTo>
                    <a:pt x="21063" y="351"/>
                  </a:lnTo>
                  <a:lnTo>
                    <a:pt x="21107" y="307"/>
                  </a:lnTo>
                  <a:lnTo>
                    <a:pt x="21151" y="263"/>
                  </a:lnTo>
                  <a:lnTo>
                    <a:pt x="21151" y="176"/>
                  </a:lnTo>
                  <a:lnTo>
                    <a:pt x="21151" y="132"/>
                  </a:lnTo>
                  <a:lnTo>
                    <a:pt x="21107" y="44"/>
                  </a:lnTo>
                  <a:lnTo>
                    <a:pt x="21063" y="44"/>
                  </a:lnTo>
                  <a:lnTo>
                    <a:pt x="2097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0" name="Google Shape;5600;p168"/>
            <p:cNvSpPr/>
            <p:nvPr/>
          </p:nvSpPr>
          <p:spPr>
            <a:xfrm>
              <a:off x="2370700" y="4660425"/>
              <a:ext cx="121800" cy="17575"/>
            </a:xfrm>
            <a:custGeom>
              <a:avLst/>
              <a:gdLst/>
              <a:ahLst/>
              <a:cxnLst/>
              <a:rect l="l" t="t" r="r" b="b"/>
              <a:pathLst>
                <a:path w="4872" h="703" extrusionOk="0">
                  <a:moveTo>
                    <a:pt x="4696" y="0"/>
                  </a:moveTo>
                  <a:lnTo>
                    <a:pt x="1010" y="44"/>
                  </a:lnTo>
                  <a:lnTo>
                    <a:pt x="966" y="88"/>
                  </a:lnTo>
                  <a:lnTo>
                    <a:pt x="132" y="395"/>
                  </a:lnTo>
                  <a:lnTo>
                    <a:pt x="45" y="395"/>
                  </a:lnTo>
                  <a:lnTo>
                    <a:pt x="1" y="483"/>
                  </a:lnTo>
                  <a:lnTo>
                    <a:pt x="1" y="527"/>
                  </a:lnTo>
                  <a:lnTo>
                    <a:pt x="1" y="615"/>
                  </a:lnTo>
                  <a:lnTo>
                    <a:pt x="89" y="702"/>
                  </a:lnTo>
                  <a:lnTo>
                    <a:pt x="220" y="702"/>
                  </a:lnTo>
                  <a:lnTo>
                    <a:pt x="1054" y="395"/>
                  </a:lnTo>
                  <a:lnTo>
                    <a:pt x="4740" y="351"/>
                  </a:lnTo>
                  <a:lnTo>
                    <a:pt x="4784" y="307"/>
                  </a:lnTo>
                  <a:lnTo>
                    <a:pt x="4828" y="264"/>
                  </a:lnTo>
                  <a:lnTo>
                    <a:pt x="4871" y="220"/>
                  </a:lnTo>
                  <a:lnTo>
                    <a:pt x="4871" y="132"/>
                  </a:lnTo>
                  <a:lnTo>
                    <a:pt x="4871" y="88"/>
                  </a:lnTo>
                  <a:lnTo>
                    <a:pt x="4828" y="44"/>
                  </a:lnTo>
                  <a:lnTo>
                    <a:pt x="478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1" name="Google Shape;5601;p168"/>
            <p:cNvSpPr/>
            <p:nvPr/>
          </p:nvSpPr>
          <p:spPr>
            <a:xfrm>
              <a:off x="2386075" y="4638475"/>
              <a:ext cx="120675" cy="19775"/>
            </a:xfrm>
            <a:custGeom>
              <a:avLst/>
              <a:gdLst/>
              <a:ahLst/>
              <a:cxnLst/>
              <a:rect l="l" t="t" r="r" b="b"/>
              <a:pathLst>
                <a:path w="4827" h="791" extrusionOk="0">
                  <a:moveTo>
                    <a:pt x="4651" y="1"/>
                  </a:moveTo>
                  <a:lnTo>
                    <a:pt x="965" y="132"/>
                  </a:lnTo>
                  <a:lnTo>
                    <a:pt x="922" y="132"/>
                  </a:lnTo>
                  <a:lnTo>
                    <a:pt x="132" y="440"/>
                  </a:lnTo>
                  <a:lnTo>
                    <a:pt x="88" y="483"/>
                  </a:lnTo>
                  <a:lnTo>
                    <a:pt x="44" y="527"/>
                  </a:lnTo>
                  <a:lnTo>
                    <a:pt x="0" y="615"/>
                  </a:lnTo>
                  <a:lnTo>
                    <a:pt x="44" y="659"/>
                  </a:lnTo>
                  <a:lnTo>
                    <a:pt x="88" y="747"/>
                  </a:lnTo>
                  <a:lnTo>
                    <a:pt x="176" y="791"/>
                  </a:lnTo>
                  <a:lnTo>
                    <a:pt x="263" y="791"/>
                  </a:lnTo>
                  <a:lnTo>
                    <a:pt x="1009" y="483"/>
                  </a:lnTo>
                  <a:lnTo>
                    <a:pt x="4651" y="352"/>
                  </a:lnTo>
                  <a:lnTo>
                    <a:pt x="4695" y="352"/>
                  </a:lnTo>
                  <a:lnTo>
                    <a:pt x="4783" y="308"/>
                  </a:lnTo>
                  <a:lnTo>
                    <a:pt x="4783" y="264"/>
                  </a:lnTo>
                  <a:lnTo>
                    <a:pt x="4827" y="176"/>
                  </a:lnTo>
                  <a:lnTo>
                    <a:pt x="4783" y="132"/>
                  </a:lnTo>
                  <a:lnTo>
                    <a:pt x="4739" y="88"/>
                  </a:lnTo>
                  <a:lnTo>
                    <a:pt x="4695" y="45"/>
                  </a:lnTo>
                  <a:lnTo>
                    <a:pt x="465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2" name="Google Shape;5602;p168"/>
            <p:cNvSpPr/>
            <p:nvPr/>
          </p:nvSpPr>
          <p:spPr>
            <a:xfrm>
              <a:off x="2401425" y="4618725"/>
              <a:ext cx="117400" cy="17575"/>
            </a:xfrm>
            <a:custGeom>
              <a:avLst/>
              <a:gdLst/>
              <a:ahLst/>
              <a:cxnLst/>
              <a:rect l="l" t="t" r="r" b="b"/>
              <a:pathLst>
                <a:path w="4696" h="703" extrusionOk="0">
                  <a:moveTo>
                    <a:pt x="4520" y="1"/>
                  </a:moveTo>
                  <a:lnTo>
                    <a:pt x="966" y="133"/>
                  </a:lnTo>
                  <a:lnTo>
                    <a:pt x="922" y="133"/>
                  </a:lnTo>
                  <a:lnTo>
                    <a:pt x="176" y="352"/>
                  </a:lnTo>
                  <a:lnTo>
                    <a:pt x="132" y="352"/>
                  </a:lnTo>
                  <a:lnTo>
                    <a:pt x="88" y="396"/>
                  </a:lnTo>
                  <a:lnTo>
                    <a:pt x="44" y="440"/>
                  </a:lnTo>
                  <a:lnTo>
                    <a:pt x="0" y="484"/>
                  </a:lnTo>
                  <a:lnTo>
                    <a:pt x="0" y="571"/>
                  </a:lnTo>
                  <a:lnTo>
                    <a:pt x="88" y="659"/>
                  </a:lnTo>
                  <a:lnTo>
                    <a:pt x="176" y="703"/>
                  </a:lnTo>
                  <a:lnTo>
                    <a:pt x="220" y="703"/>
                  </a:lnTo>
                  <a:lnTo>
                    <a:pt x="1010" y="484"/>
                  </a:lnTo>
                  <a:lnTo>
                    <a:pt x="4520" y="352"/>
                  </a:lnTo>
                  <a:lnTo>
                    <a:pt x="4608" y="308"/>
                  </a:lnTo>
                  <a:lnTo>
                    <a:pt x="4652" y="264"/>
                  </a:lnTo>
                  <a:lnTo>
                    <a:pt x="4696" y="220"/>
                  </a:lnTo>
                  <a:lnTo>
                    <a:pt x="4696" y="133"/>
                  </a:lnTo>
                  <a:lnTo>
                    <a:pt x="4652" y="89"/>
                  </a:lnTo>
                  <a:lnTo>
                    <a:pt x="4652" y="45"/>
                  </a:lnTo>
                  <a:lnTo>
                    <a:pt x="456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3" name="Google Shape;5603;p168"/>
            <p:cNvSpPr/>
            <p:nvPr/>
          </p:nvSpPr>
          <p:spPr>
            <a:xfrm>
              <a:off x="2443100" y="4581425"/>
              <a:ext cx="16500" cy="11000"/>
            </a:xfrm>
            <a:custGeom>
              <a:avLst/>
              <a:gdLst/>
              <a:ahLst/>
              <a:cxnLst/>
              <a:rect l="l" t="t" r="r" b="b"/>
              <a:pathLst>
                <a:path w="660" h="440" extrusionOk="0">
                  <a:moveTo>
                    <a:pt x="440" y="1"/>
                  </a:moveTo>
                  <a:lnTo>
                    <a:pt x="133" y="89"/>
                  </a:lnTo>
                  <a:lnTo>
                    <a:pt x="45" y="133"/>
                  </a:lnTo>
                  <a:lnTo>
                    <a:pt x="1" y="176"/>
                  </a:lnTo>
                  <a:lnTo>
                    <a:pt x="1" y="220"/>
                  </a:lnTo>
                  <a:lnTo>
                    <a:pt x="1" y="308"/>
                  </a:lnTo>
                  <a:lnTo>
                    <a:pt x="45" y="396"/>
                  </a:lnTo>
                  <a:lnTo>
                    <a:pt x="176" y="440"/>
                  </a:lnTo>
                  <a:lnTo>
                    <a:pt x="220" y="440"/>
                  </a:lnTo>
                  <a:lnTo>
                    <a:pt x="527" y="352"/>
                  </a:lnTo>
                  <a:lnTo>
                    <a:pt x="571" y="308"/>
                  </a:lnTo>
                  <a:lnTo>
                    <a:pt x="615" y="264"/>
                  </a:lnTo>
                  <a:lnTo>
                    <a:pt x="659" y="220"/>
                  </a:lnTo>
                  <a:lnTo>
                    <a:pt x="659" y="133"/>
                  </a:lnTo>
                  <a:lnTo>
                    <a:pt x="615" y="89"/>
                  </a:lnTo>
                  <a:lnTo>
                    <a:pt x="571" y="45"/>
                  </a:lnTo>
                  <a:lnTo>
                    <a:pt x="52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4" name="Google Shape;5604;p168"/>
            <p:cNvSpPr/>
            <p:nvPr/>
          </p:nvSpPr>
          <p:spPr>
            <a:xfrm>
              <a:off x="2448600" y="4561700"/>
              <a:ext cx="25250" cy="13175"/>
            </a:xfrm>
            <a:custGeom>
              <a:avLst/>
              <a:gdLst/>
              <a:ahLst/>
              <a:cxnLst/>
              <a:rect l="l" t="t" r="r" b="b"/>
              <a:pathLst>
                <a:path w="1010" h="527" extrusionOk="0">
                  <a:moveTo>
                    <a:pt x="834" y="0"/>
                  </a:moveTo>
                  <a:lnTo>
                    <a:pt x="132" y="176"/>
                  </a:lnTo>
                  <a:lnTo>
                    <a:pt x="88" y="176"/>
                  </a:lnTo>
                  <a:lnTo>
                    <a:pt x="44" y="263"/>
                  </a:lnTo>
                  <a:lnTo>
                    <a:pt x="0" y="307"/>
                  </a:lnTo>
                  <a:lnTo>
                    <a:pt x="0" y="395"/>
                  </a:lnTo>
                  <a:lnTo>
                    <a:pt x="88" y="483"/>
                  </a:lnTo>
                  <a:lnTo>
                    <a:pt x="176" y="527"/>
                  </a:lnTo>
                  <a:lnTo>
                    <a:pt x="220" y="527"/>
                  </a:lnTo>
                  <a:lnTo>
                    <a:pt x="922" y="351"/>
                  </a:lnTo>
                  <a:lnTo>
                    <a:pt x="966" y="307"/>
                  </a:lnTo>
                  <a:lnTo>
                    <a:pt x="1010" y="263"/>
                  </a:lnTo>
                  <a:lnTo>
                    <a:pt x="1010" y="176"/>
                  </a:lnTo>
                  <a:lnTo>
                    <a:pt x="1010" y="132"/>
                  </a:lnTo>
                  <a:lnTo>
                    <a:pt x="1010" y="44"/>
                  </a:lnTo>
                  <a:lnTo>
                    <a:pt x="96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5" name="Google Shape;5605;p168"/>
            <p:cNvSpPr/>
            <p:nvPr/>
          </p:nvSpPr>
          <p:spPr>
            <a:xfrm>
              <a:off x="2465050" y="4534275"/>
              <a:ext cx="165675" cy="19750"/>
            </a:xfrm>
            <a:custGeom>
              <a:avLst/>
              <a:gdLst/>
              <a:ahLst/>
              <a:cxnLst/>
              <a:rect l="l" t="t" r="r" b="b"/>
              <a:pathLst>
                <a:path w="6627" h="790" extrusionOk="0">
                  <a:moveTo>
                    <a:pt x="6451" y="0"/>
                  </a:moveTo>
                  <a:lnTo>
                    <a:pt x="790" y="263"/>
                  </a:lnTo>
                  <a:lnTo>
                    <a:pt x="746" y="307"/>
                  </a:lnTo>
                  <a:lnTo>
                    <a:pt x="132" y="483"/>
                  </a:lnTo>
                  <a:lnTo>
                    <a:pt x="88" y="483"/>
                  </a:lnTo>
                  <a:lnTo>
                    <a:pt x="44" y="571"/>
                  </a:lnTo>
                  <a:lnTo>
                    <a:pt x="0" y="614"/>
                  </a:lnTo>
                  <a:lnTo>
                    <a:pt x="0" y="702"/>
                  </a:lnTo>
                  <a:lnTo>
                    <a:pt x="88" y="790"/>
                  </a:lnTo>
                  <a:lnTo>
                    <a:pt x="220" y="790"/>
                  </a:lnTo>
                  <a:lnTo>
                    <a:pt x="834" y="614"/>
                  </a:lnTo>
                  <a:lnTo>
                    <a:pt x="6451" y="351"/>
                  </a:lnTo>
                  <a:lnTo>
                    <a:pt x="6539" y="351"/>
                  </a:lnTo>
                  <a:lnTo>
                    <a:pt x="6583" y="307"/>
                  </a:lnTo>
                  <a:lnTo>
                    <a:pt x="6626" y="263"/>
                  </a:lnTo>
                  <a:lnTo>
                    <a:pt x="6626" y="176"/>
                  </a:lnTo>
                  <a:lnTo>
                    <a:pt x="6626" y="132"/>
                  </a:lnTo>
                  <a:lnTo>
                    <a:pt x="6583" y="44"/>
                  </a:lnTo>
                  <a:lnTo>
                    <a:pt x="6495" y="44"/>
                  </a:lnTo>
                  <a:lnTo>
                    <a:pt x="645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6" name="Google Shape;5606;p168"/>
            <p:cNvSpPr/>
            <p:nvPr/>
          </p:nvSpPr>
          <p:spPr>
            <a:xfrm>
              <a:off x="2470525" y="4513425"/>
              <a:ext cx="164575" cy="23050"/>
            </a:xfrm>
            <a:custGeom>
              <a:avLst/>
              <a:gdLst/>
              <a:ahLst/>
              <a:cxnLst/>
              <a:rect l="l" t="t" r="r" b="b"/>
              <a:pathLst>
                <a:path w="6583" h="922" extrusionOk="0">
                  <a:moveTo>
                    <a:pt x="6407" y="0"/>
                  </a:moveTo>
                  <a:lnTo>
                    <a:pt x="2546" y="88"/>
                  </a:lnTo>
                  <a:lnTo>
                    <a:pt x="1142" y="308"/>
                  </a:lnTo>
                  <a:lnTo>
                    <a:pt x="1098" y="308"/>
                  </a:lnTo>
                  <a:lnTo>
                    <a:pt x="133" y="571"/>
                  </a:lnTo>
                  <a:lnTo>
                    <a:pt x="89" y="615"/>
                  </a:lnTo>
                  <a:lnTo>
                    <a:pt x="45" y="659"/>
                  </a:lnTo>
                  <a:lnTo>
                    <a:pt x="1" y="746"/>
                  </a:lnTo>
                  <a:lnTo>
                    <a:pt x="45" y="790"/>
                  </a:lnTo>
                  <a:lnTo>
                    <a:pt x="89" y="878"/>
                  </a:lnTo>
                  <a:lnTo>
                    <a:pt x="176" y="922"/>
                  </a:lnTo>
                  <a:lnTo>
                    <a:pt x="220" y="922"/>
                  </a:lnTo>
                  <a:lnTo>
                    <a:pt x="1186" y="659"/>
                  </a:lnTo>
                  <a:lnTo>
                    <a:pt x="2590" y="439"/>
                  </a:lnTo>
                  <a:lnTo>
                    <a:pt x="6451" y="351"/>
                  </a:lnTo>
                  <a:lnTo>
                    <a:pt x="6495" y="351"/>
                  </a:lnTo>
                  <a:lnTo>
                    <a:pt x="6539" y="308"/>
                  </a:lnTo>
                  <a:lnTo>
                    <a:pt x="6583" y="264"/>
                  </a:lnTo>
                  <a:lnTo>
                    <a:pt x="6583" y="176"/>
                  </a:lnTo>
                  <a:lnTo>
                    <a:pt x="6583" y="88"/>
                  </a:lnTo>
                  <a:lnTo>
                    <a:pt x="6539" y="44"/>
                  </a:lnTo>
                  <a:lnTo>
                    <a:pt x="649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7" name="Google Shape;5607;p168"/>
            <p:cNvSpPr/>
            <p:nvPr/>
          </p:nvSpPr>
          <p:spPr>
            <a:xfrm>
              <a:off x="2521000" y="4471725"/>
              <a:ext cx="125075" cy="18675"/>
            </a:xfrm>
            <a:custGeom>
              <a:avLst/>
              <a:gdLst/>
              <a:ahLst/>
              <a:cxnLst/>
              <a:rect l="l" t="t" r="r" b="b"/>
              <a:pathLst>
                <a:path w="5003" h="747" extrusionOk="0">
                  <a:moveTo>
                    <a:pt x="4827" y="1"/>
                  </a:moveTo>
                  <a:lnTo>
                    <a:pt x="1756" y="133"/>
                  </a:lnTo>
                  <a:lnTo>
                    <a:pt x="308" y="308"/>
                  </a:lnTo>
                  <a:lnTo>
                    <a:pt x="264" y="352"/>
                  </a:lnTo>
                  <a:lnTo>
                    <a:pt x="88" y="396"/>
                  </a:lnTo>
                  <a:lnTo>
                    <a:pt x="44" y="440"/>
                  </a:lnTo>
                  <a:lnTo>
                    <a:pt x="0" y="484"/>
                  </a:lnTo>
                  <a:lnTo>
                    <a:pt x="0" y="571"/>
                  </a:lnTo>
                  <a:lnTo>
                    <a:pt x="0" y="615"/>
                  </a:lnTo>
                  <a:lnTo>
                    <a:pt x="88" y="703"/>
                  </a:lnTo>
                  <a:lnTo>
                    <a:pt x="176" y="747"/>
                  </a:lnTo>
                  <a:lnTo>
                    <a:pt x="220" y="747"/>
                  </a:lnTo>
                  <a:lnTo>
                    <a:pt x="351" y="659"/>
                  </a:lnTo>
                  <a:lnTo>
                    <a:pt x="1799" y="484"/>
                  </a:lnTo>
                  <a:lnTo>
                    <a:pt x="4827" y="352"/>
                  </a:lnTo>
                  <a:lnTo>
                    <a:pt x="4915" y="308"/>
                  </a:lnTo>
                  <a:lnTo>
                    <a:pt x="4959" y="308"/>
                  </a:lnTo>
                  <a:lnTo>
                    <a:pt x="5003" y="220"/>
                  </a:lnTo>
                  <a:lnTo>
                    <a:pt x="5003" y="176"/>
                  </a:lnTo>
                  <a:lnTo>
                    <a:pt x="5003" y="89"/>
                  </a:lnTo>
                  <a:lnTo>
                    <a:pt x="4959" y="45"/>
                  </a:lnTo>
                  <a:lnTo>
                    <a:pt x="487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8" name="Google Shape;5608;p168"/>
            <p:cNvSpPr/>
            <p:nvPr/>
          </p:nvSpPr>
          <p:spPr>
            <a:xfrm>
              <a:off x="2530875" y="4452000"/>
              <a:ext cx="120700" cy="19750"/>
            </a:xfrm>
            <a:custGeom>
              <a:avLst/>
              <a:gdLst/>
              <a:ahLst/>
              <a:cxnLst/>
              <a:rect l="l" t="t" r="r" b="b"/>
              <a:pathLst>
                <a:path w="4828" h="790" extrusionOk="0">
                  <a:moveTo>
                    <a:pt x="4608" y="0"/>
                  </a:moveTo>
                  <a:lnTo>
                    <a:pt x="2019" y="88"/>
                  </a:lnTo>
                  <a:lnTo>
                    <a:pt x="483" y="307"/>
                  </a:lnTo>
                  <a:lnTo>
                    <a:pt x="439" y="307"/>
                  </a:lnTo>
                  <a:lnTo>
                    <a:pt x="88" y="439"/>
                  </a:lnTo>
                  <a:lnTo>
                    <a:pt x="44" y="483"/>
                  </a:lnTo>
                  <a:lnTo>
                    <a:pt x="0" y="570"/>
                  </a:lnTo>
                  <a:lnTo>
                    <a:pt x="0" y="614"/>
                  </a:lnTo>
                  <a:lnTo>
                    <a:pt x="0" y="702"/>
                  </a:lnTo>
                  <a:lnTo>
                    <a:pt x="44" y="790"/>
                  </a:lnTo>
                  <a:lnTo>
                    <a:pt x="220" y="790"/>
                  </a:lnTo>
                  <a:lnTo>
                    <a:pt x="571" y="658"/>
                  </a:lnTo>
                  <a:lnTo>
                    <a:pt x="2063" y="439"/>
                  </a:lnTo>
                  <a:lnTo>
                    <a:pt x="4652" y="351"/>
                  </a:lnTo>
                  <a:lnTo>
                    <a:pt x="4696" y="307"/>
                  </a:lnTo>
                  <a:lnTo>
                    <a:pt x="4783" y="263"/>
                  </a:lnTo>
                  <a:lnTo>
                    <a:pt x="4783" y="219"/>
                  </a:lnTo>
                  <a:lnTo>
                    <a:pt x="4827" y="132"/>
                  </a:lnTo>
                  <a:lnTo>
                    <a:pt x="4783" y="88"/>
                  </a:lnTo>
                  <a:lnTo>
                    <a:pt x="4739" y="44"/>
                  </a:lnTo>
                  <a:lnTo>
                    <a:pt x="469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9" name="Google Shape;5609;p168"/>
            <p:cNvSpPr/>
            <p:nvPr/>
          </p:nvSpPr>
          <p:spPr>
            <a:xfrm>
              <a:off x="2524300" y="4427850"/>
              <a:ext cx="161275" cy="30750"/>
            </a:xfrm>
            <a:custGeom>
              <a:avLst/>
              <a:gdLst/>
              <a:ahLst/>
              <a:cxnLst/>
              <a:rect l="l" t="t" r="r" b="b"/>
              <a:pathLst>
                <a:path w="6451" h="1230" extrusionOk="0">
                  <a:moveTo>
                    <a:pt x="6275" y="1"/>
                  </a:moveTo>
                  <a:lnTo>
                    <a:pt x="2896" y="220"/>
                  </a:lnTo>
                  <a:lnTo>
                    <a:pt x="1360" y="483"/>
                  </a:lnTo>
                  <a:lnTo>
                    <a:pt x="1316" y="483"/>
                  </a:lnTo>
                  <a:lnTo>
                    <a:pt x="132" y="878"/>
                  </a:lnTo>
                  <a:lnTo>
                    <a:pt x="44" y="922"/>
                  </a:lnTo>
                  <a:lnTo>
                    <a:pt x="0" y="966"/>
                  </a:lnTo>
                  <a:lnTo>
                    <a:pt x="0" y="1054"/>
                  </a:lnTo>
                  <a:lnTo>
                    <a:pt x="0" y="1098"/>
                  </a:lnTo>
                  <a:lnTo>
                    <a:pt x="88" y="1185"/>
                  </a:lnTo>
                  <a:lnTo>
                    <a:pt x="176" y="1229"/>
                  </a:lnTo>
                  <a:lnTo>
                    <a:pt x="219" y="1229"/>
                  </a:lnTo>
                  <a:lnTo>
                    <a:pt x="1404" y="834"/>
                  </a:lnTo>
                  <a:lnTo>
                    <a:pt x="2896" y="571"/>
                  </a:lnTo>
                  <a:lnTo>
                    <a:pt x="6275" y="352"/>
                  </a:lnTo>
                  <a:lnTo>
                    <a:pt x="6363" y="308"/>
                  </a:lnTo>
                  <a:lnTo>
                    <a:pt x="6407" y="264"/>
                  </a:lnTo>
                  <a:lnTo>
                    <a:pt x="6450" y="220"/>
                  </a:lnTo>
                  <a:lnTo>
                    <a:pt x="6450" y="132"/>
                  </a:lnTo>
                  <a:lnTo>
                    <a:pt x="6450" y="88"/>
                  </a:lnTo>
                  <a:lnTo>
                    <a:pt x="6407" y="45"/>
                  </a:lnTo>
                  <a:lnTo>
                    <a:pt x="627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0" name="Google Shape;5610;p168"/>
            <p:cNvSpPr/>
            <p:nvPr/>
          </p:nvSpPr>
          <p:spPr>
            <a:xfrm>
              <a:off x="2522100" y="4401525"/>
              <a:ext cx="190900" cy="28550"/>
            </a:xfrm>
            <a:custGeom>
              <a:avLst/>
              <a:gdLst/>
              <a:ahLst/>
              <a:cxnLst/>
              <a:rect l="l" t="t" r="r" b="b"/>
              <a:pathLst>
                <a:path w="7636" h="1142" extrusionOk="0">
                  <a:moveTo>
                    <a:pt x="7416" y="1"/>
                  </a:moveTo>
                  <a:lnTo>
                    <a:pt x="5003" y="308"/>
                  </a:lnTo>
                  <a:lnTo>
                    <a:pt x="2370" y="483"/>
                  </a:lnTo>
                  <a:lnTo>
                    <a:pt x="351" y="703"/>
                  </a:lnTo>
                  <a:lnTo>
                    <a:pt x="264" y="747"/>
                  </a:lnTo>
                  <a:lnTo>
                    <a:pt x="88" y="834"/>
                  </a:lnTo>
                  <a:lnTo>
                    <a:pt x="44" y="878"/>
                  </a:lnTo>
                  <a:lnTo>
                    <a:pt x="0" y="922"/>
                  </a:lnTo>
                  <a:lnTo>
                    <a:pt x="0" y="1010"/>
                  </a:lnTo>
                  <a:lnTo>
                    <a:pt x="44" y="1054"/>
                  </a:lnTo>
                  <a:lnTo>
                    <a:pt x="88" y="1141"/>
                  </a:lnTo>
                  <a:lnTo>
                    <a:pt x="264" y="1141"/>
                  </a:lnTo>
                  <a:lnTo>
                    <a:pt x="395" y="1054"/>
                  </a:lnTo>
                  <a:lnTo>
                    <a:pt x="2414" y="834"/>
                  </a:lnTo>
                  <a:lnTo>
                    <a:pt x="5047" y="659"/>
                  </a:lnTo>
                  <a:lnTo>
                    <a:pt x="7460" y="352"/>
                  </a:lnTo>
                  <a:lnTo>
                    <a:pt x="7548" y="308"/>
                  </a:lnTo>
                  <a:lnTo>
                    <a:pt x="7592" y="264"/>
                  </a:lnTo>
                  <a:lnTo>
                    <a:pt x="7635" y="220"/>
                  </a:lnTo>
                  <a:lnTo>
                    <a:pt x="7635" y="132"/>
                  </a:lnTo>
                  <a:lnTo>
                    <a:pt x="7592" y="88"/>
                  </a:lnTo>
                  <a:lnTo>
                    <a:pt x="7548" y="44"/>
                  </a:lnTo>
                  <a:lnTo>
                    <a:pt x="750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1" name="Google Shape;5611;p168"/>
            <p:cNvSpPr/>
            <p:nvPr/>
          </p:nvSpPr>
          <p:spPr>
            <a:xfrm>
              <a:off x="2533075" y="4308275"/>
              <a:ext cx="523300" cy="91075"/>
            </a:xfrm>
            <a:custGeom>
              <a:avLst/>
              <a:gdLst/>
              <a:ahLst/>
              <a:cxnLst/>
              <a:rect l="l" t="t" r="r" b="b"/>
              <a:pathLst>
                <a:path w="20932" h="3643" extrusionOk="0">
                  <a:moveTo>
                    <a:pt x="20361" y="1"/>
                  </a:moveTo>
                  <a:lnTo>
                    <a:pt x="16411" y="352"/>
                  </a:lnTo>
                  <a:lnTo>
                    <a:pt x="10444" y="834"/>
                  </a:lnTo>
                  <a:lnTo>
                    <a:pt x="6099" y="1273"/>
                  </a:lnTo>
                  <a:lnTo>
                    <a:pt x="6056" y="1273"/>
                  </a:lnTo>
                  <a:lnTo>
                    <a:pt x="2765" y="2283"/>
                  </a:lnTo>
                  <a:lnTo>
                    <a:pt x="965" y="2634"/>
                  </a:lnTo>
                  <a:lnTo>
                    <a:pt x="878" y="2677"/>
                  </a:lnTo>
                  <a:lnTo>
                    <a:pt x="88" y="3336"/>
                  </a:lnTo>
                  <a:lnTo>
                    <a:pt x="44" y="3380"/>
                  </a:lnTo>
                  <a:lnTo>
                    <a:pt x="0" y="3467"/>
                  </a:lnTo>
                  <a:lnTo>
                    <a:pt x="0" y="3511"/>
                  </a:lnTo>
                  <a:lnTo>
                    <a:pt x="44" y="3599"/>
                  </a:lnTo>
                  <a:lnTo>
                    <a:pt x="88" y="3643"/>
                  </a:lnTo>
                  <a:lnTo>
                    <a:pt x="176" y="3643"/>
                  </a:lnTo>
                  <a:lnTo>
                    <a:pt x="307" y="3599"/>
                  </a:lnTo>
                  <a:lnTo>
                    <a:pt x="1097" y="2985"/>
                  </a:lnTo>
                  <a:lnTo>
                    <a:pt x="2852" y="2590"/>
                  </a:lnTo>
                  <a:lnTo>
                    <a:pt x="6143" y="1624"/>
                  </a:lnTo>
                  <a:lnTo>
                    <a:pt x="10488" y="1186"/>
                  </a:lnTo>
                  <a:lnTo>
                    <a:pt x="13647" y="966"/>
                  </a:lnTo>
                  <a:lnTo>
                    <a:pt x="16455" y="703"/>
                  </a:lnTo>
                  <a:lnTo>
                    <a:pt x="20361" y="352"/>
                  </a:lnTo>
                  <a:lnTo>
                    <a:pt x="20712" y="440"/>
                  </a:lnTo>
                  <a:lnTo>
                    <a:pt x="20799" y="440"/>
                  </a:lnTo>
                  <a:lnTo>
                    <a:pt x="20843" y="396"/>
                  </a:lnTo>
                  <a:lnTo>
                    <a:pt x="20887" y="352"/>
                  </a:lnTo>
                  <a:lnTo>
                    <a:pt x="20931" y="308"/>
                  </a:lnTo>
                  <a:lnTo>
                    <a:pt x="20931" y="220"/>
                  </a:lnTo>
                  <a:lnTo>
                    <a:pt x="20887" y="176"/>
                  </a:lnTo>
                  <a:lnTo>
                    <a:pt x="20843" y="132"/>
                  </a:lnTo>
                  <a:lnTo>
                    <a:pt x="20799" y="88"/>
                  </a:lnTo>
                  <a:lnTo>
                    <a:pt x="2040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2" name="Google Shape;5612;p168"/>
            <p:cNvSpPr/>
            <p:nvPr/>
          </p:nvSpPr>
          <p:spPr>
            <a:xfrm>
              <a:off x="2508925" y="4276475"/>
              <a:ext cx="537575" cy="125075"/>
            </a:xfrm>
            <a:custGeom>
              <a:avLst/>
              <a:gdLst/>
              <a:ahLst/>
              <a:cxnLst/>
              <a:rect l="l" t="t" r="r" b="b"/>
              <a:pathLst>
                <a:path w="21503" h="5003" extrusionOk="0">
                  <a:moveTo>
                    <a:pt x="18255" y="0"/>
                  </a:moveTo>
                  <a:lnTo>
                    <a:pt x="13779" y="395"/>
                  </a:lnTo>
                  <a:lnTo>
                    <a:pt x="9479" y="834"/>
                  </a:lnTo>
                  <a:lnTo>
                    <a:pt x="6846" y="1185"/>
                  </a:lnTo>
                  <a:lnTo>
                    <a:pt x="6802" y="1229"/>
                  </a:lnTo>
                  <a:lnTo>
                    <a:pt x="5003" y="2238"/>
                  </a:lnTo>
                  <a:lnTo>
                    <a:pt x="3599" y="2765"/>
                  </a:lnTo>
                  <a:lnTo>
                    <a:pt x="1361" y="3247"/>
                  </a:lnTo>
                  <a:lnTo>
                    <a:pt x="1273" y="3335"/>
                  </a:lnTo>
                  <a:lnTo>
                    <a:pt x="440" y="4432"/>
                  </a:lnTo>
                  <a:lnTo>
                    <a:pt x="88" y="4652"/>
                  </a:lnTo>
                  <a:lnTo>
                    <a:pt x="45" y="4739"/>
                  </a:lnTo>
                  <a:lnTo>
                    <a:pt x="1" y="4783"/>
                  </a:lnTo>
                  <a:lnTo>
                    <a:pt x="1" y="4871"/>
                  </a:lnTo>
                  <a:lnTo>
                    <a:pt x="45" y="4915"/>
                  </a:lnTo>
                  <a:lnTo>
                    <a:pt x="88" y="4959"/>
                  </a:lnTo>
                  <a:lnTo>
                    <a:pt x="176" y="5003"/>
                  </a:lnTo>
                  <a:lnTo>
                    <a:pt x="264" y="4959"/>
                  </a:lnTo>
                  <a:lnTo>
                    <a:pt x="659" y="4739"/>
                  </a:lnTo>
                  <a:lnTo>
                    <a:pt x="703" y="4695"/>
                  </a:lnTo>
                  <a:lnTo>
                    <a:pt x="1537" y="3598"/>
                  </a:lnTo>
                  <a:lnTo>
                    <a:pt x="3687" y="3072"/>
                  </a:lnTo>
                  <a:lnTo>
                    <a:pt x="3731" y="3072"/>
                  </a:lnTo>
                  <a:lnTo>
                    <a:pt x="5135" y="2545"/>
                  </a:lnTo>
                  <a:lnTo>
                    <a:pt x="5179" y="2545"/>
                  </a:lnTo>
                  <a:lnTo>
                    <a:pt x="6934" y="1536"/>
                  </a:lnTo>
                  <a:lnTo>
                    <a:pt x="9523" y="1185"/>
                  </a:lnTo>
                  <a:lnTo>
                    <a:pt x="13779" y="746"/>
                  </a:lnTo>
                  <a:lnTo>
                    <a:pt x="18255" y="351"/>
                  </a:lnTo>
                  <a:lnTo>
                    <a:pt x="19922" y="351"/>
                  </a:lnTo>
                  <a:lnTo>
                    <a:pt x="20625" y="527"/>
                  </a:lnTo>
                  <a:lnTo>
                    <a:pt x="21063" y="790"/>
                  </a:lnTo>
                  <a:lnTo>
                    <a:pt x="21151" y="790"/>
                  </a:lnTo>
                  <a:lnTo>
                    <a:pt x="21327" y="834"/>
                  </a:lnTo>
                  <a:lnTo>
                    <a:pt x="21371" y="790"/>
                  </a:lnTo>
                  <a:lnTo>
                    <a:pt x="21458" y="790"/>
                  </a:lnTo>
                  <a:lnTo>
                    <a:pt x="21458" y="746"/>
                  </a:lnTo>
                  <a:lnTo>
                    <a:pt x="21502" y="658"/>
                  </a:lnTo>
                  <a:lnTo>
                    <a:pt x="21502" y="571"/>
                  </a:lnTo>
                  <a:lnTo>
                    <a:pt x="21458" y="527"/>
                  </a:lnTo>
                  <a:lnTo>
                    <a:pt x="21414" y="483"/>
                  </a:lnTo>
                  <a:lnTo>
                    <a:pt x="21239" y="483"/>
                  </a:lnTo>
                  <a:lnTo>
                    <a:pt x="20800" y="176"/>
                  </a:lnTo>
                  <a:lnTo>
                    <a:pt x="20712" y="176"/>
                  </a:lnTo>
                  <a:lnTo>
                    <a:pt x="1996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3" name="Google Shape;5613;p168"/>
            <p:cNvSpPr/>
            <p:nvPr/>
          </p:nvSpPr>
          <p:spPr>
            <a:xfrm>
              <a:off x="2481500" y="4238075"/>
              <a:ext cx="585825" cy="166775"/>
            </a:xfrm>
            <a:custGeom>
              <a:avLst/>
              <a:gdLst/>
              <a:ahLst/>
              <a:cxnLst/>
              <a:rect l="l" t="t" r="r" b="b"/>
              <a:pathLst>
                <a:path w="23433" h="6671" extrusionOk="0">
                  <a:moveTo>
                    <a:pt x="17509" y="0"/>
                  </a:moveTo>
                  <a:lnTo>
                    <a:pt x="16149" y="88"/>
                  </a:lnTo>
                  <a:lnTo>
                    <a:pt x="14832" y="176"/>
                  </a:lnTo>
                  <a:lnTo>
                    <a:pt x="13604" y="264"/>
                  </a:lnTo>
                  <a:lnTo>
                    <a:pt x="11848" y="395"/>
                  </a:lnTo>
                  <a:lnTo>
                    <a:pt x="11805" y="395"/>
                  </a:lnTo>
                  <a:lnTo>
                    <a:pt x="9786" y="790"/>
                  </a:lnTo>
                  <a:lnTo>
                    <a:pt x="9742" y="790"/>
                  </a:lnTo>
                  <a:lnTo>
                    <a:pt x="8470" y="1448"/>
                  </a:lnTo>
                  <a:lnTo>
                    <a:pt x="7285" y="2282"/>
                  </a:lnTo>
                  <a:lnTo>
                    <a:pt x="5442" y="3248"/>
                  </a:lnTo>
                  <a:lnTo>
                    <a:pt x="2282" y="3950"/>
                  </a:lnTo>
                  <a:lnTo>
                    <a:pt x="2195" y="3994"/>
                  </a:lnTo>
                  <a:lnTo>
                    <a:pt x="1580" y="4476"/>
                  </a:lnTo>
                  <a:lnTo>
                    <a:pt x="1537" y="4564"/>
                  </a:lnTo>
                  <a:lnTo>
                    <a:pt x="747" y="5836"/>
                  </a:lnTo>
                  <a:lnTo>
                    <a:pt x="88" y="6363"/>
                  </a:lnTo>
                  <a:lnTo>
                    <a:pt x="45" y="6407"/>
                  </a:lnTo>
                  <a:lnTo>
                    <a:pt x="1" y="6451"/>
                  </a:lnTo>
                  <a:lnTo>
                    <a:pt x="45" y="6539"/>
                  </a:lnTo>
                  <a:lnTo>
                    <a:pt x="45" y="6582"/>
                  </a:lnTo>
                  <a:lnTo>
                    <a:pt x="132" y="6626"/>
                  </a:lnTo>
                  <a:lnTo>
                    <a:pt x="176" y="6670"/>
                  </a:lnTo>
                  <a:lnTo>
                    <a:pt x="308" y="6626"/>
                  </a:lnTo>
                  <a:lnTo>
                    <a:pt x="1010" y="6100"/>
                  </a:lnTo>
                  <a:lnTo>
                    <a:pt x="1054" y="6012"/>
                  </a:lnTo>
                  <a:lnTo>
                    <a:pt x="1800" y="4739"/>
                  </a:lnTo>
                  <a:lnTo>
                    <a:pt x="2414" y="4301"/>
                  </a:lnTo>
                  <a:lnTo>
                    <a:pt x="5574" y="3599"/>
                  </a:lnTo>
                  <a:lnTo>
                    <a:pt x="5617" y="3555"/>
                  </a:lnTo>
                  <a:lnTo>
                    <a:pt x="7460" y="2589"/>
                  </a:lnTo>
                  <a:lnTo>
                    <a:pt x="8645" y="1756"/>
                  </a:lnTo>
                  <a:lnTo>
                    <a:pt x="9874" y="1141"/>
                  </a:lnTo>
                  <a:lnTo>
                    <a:pt x="11892" y="746"/>
                  </a:lnTo>
                  <a:lnTo>
                    <a:pt x="13604" y="615"/>
                  </a:lnTo>
                  <a:lnTo>
                    <a:pt x="14832" y="527"/>
                  </a:lnTo>
                  <a:lnTo>
                    <a:pt x="16149" y="439"/>
                  </a:lnTo>
                  <a:lnTo>
                    <a:pt x="17509" y="351"/>
                  </a:lnTo>
                  <a:lnTo>
                    <a:pt x="18825" y="395"/>
                  </a:lnTo>
                  <a:lnTo>
                    <a:pt x="19484" y="439"/>
                  </a:lnTo>
                  <a:lnTo>
                    <a:pt x="20098" y="483"/>
                  </a:lnTo>
                  <a:lnTo>
                    <a:pt x="20668" y="571"/>
                  </a:lnTo>
                  <a:lnTo>
                    <a:pt x="21195" y="702"/>
                  </a:lnTo>
                  <a:lnTo>
                    <a:pt x="21722" y="878"/>
                  </a:lnTo>
                  <a:lnTo>
                    <a:pt x="22160" y="1097"/>
                  </a:lnTo>
                  <a:lnTo>
                    <a:pt x="22555" y="1361"/>
                  </a:lnTo>
                  <a:lnTo>
                    <a:pt x="22862" y="1624"/>
                  </a:lnTo>
                  <a:lnTo>
                    <a:pt x="22950" y="1712"/>
                  </a:lnTo>
                  <a:lnTo>
                    <a:pt x="23213" y="1756"/>
                  </a:lnTo>
                  <a:lnTo>
                    <a:pt x="23345" y="1756"/>
                  </a:lnTo>
                  <a:lnTo>
                    <a:pt x="23389" y="1712"/>
                  </a:lnTo>
                  <a:lnTo>
                    <a:pt x="23433" y="1668"/>
                  </a:lnTo>
                  <a:lnTo>
                    <a:pt x="23433" y="1580"/>
                  </a:lnTo>
                  <a:lnTo>
                    <a:pt x="23433" y="1536"/>
                  </a:lnTo>
                  <a:lnTo>
                    <a:pt x="23389" y="1448"/>
                  </a:lnTo>
                  <a:lnTo>
                    <a:pt x="23301" y="1448"/>
                  </a:lnTo>
                  <a:lnTo>
                    <a:pt x="23082" y="1361"/>
                  </a:lnTo>
                  <a:lnTo>
                    <a:pt x="22731" y="1054"/>
                  </a:lnTo>
                  <a:lnTo>
                    <a:pt x="22336" y="790"/>
                  </a:lnTo>
                  <a:lnTo>
                    <a:pt x="21853" y="571"/>
                  </a:lnTo>
                  <a:lnTo>
                    <a:pt x="21327" y="395"/>
                  </a:lnTo>
                  <a:lnTo>
                    <a:pt x="20800" y="264"/>
                  </a:lnTo>
                  <a:lnTo>
                    <a:pt x="20186" y="176"/>
                  </a:lnTo>
                  <a:lnTo>
                    <a:pt x="19528" y="88"/>
                  </a:lnTo>
                  <a:lnTo>
                    <a:pt x="18869" y="44"/>
                  </a:lnTo>
                  <a:lnTo>
                    <a:pt x="1750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4" name="Google Shape;5614;p168"/>
            <p:cNvSpPr/>
            <p:nvPr/>
          </p:nvSpPr>
          <p:spPr>
            <a:xfrm>
              <a:off x="2461750" y="4201875"/>
              <a:ext cx="634100" cy="202975"/>
            </a:xfrm>
            <a:custGeom>
              <a:avLst/>
              <a:gdLst/>
              <a:ahLst/>
              <a:cxnLst/>
              <a:rect l="l" t="t" r="r" b="b"/>
              <a:pathLst>
                <a:path w="25364" h="8119" extrusionOk="0">
                  <a:moveTo>
                    <a:pt x="14613" y="0"/>
                  </a:moveTo>
                  <a:lnTo>
                    <a:pt x="12156" y="220"/>
                  </a:lnTo>
                  <a:lnTo>
                    <a:pt x="12112" y="220"/>
                  </a:lnTo>
                  <a:lnTo>
                    <a:pt x="11015" y="527"/>
                  </a:lnTo>
                  <a:lnTo>
                    <a:pt x="10971" y="571"/>
                  </a:lnTo>
                  <a:lnTo>
                    <a:pt x="10181" y="1185"/>
                  </a:lnTo>
                  <a:lnTo>
                    <a:pt x="8163" y="2809"/>
                  </a:lnTo>
                  <a:lnTo>
                    <a:pt x="6320" y="3818"/>
                  </a:lnTo>
                  <a:lnTo>
                    <a:pt x="5574" y="4081"/>
                  </a:lnTo>
                  <a:lnTo>
                    <a:pt x="4915" y="4257"/>
                  </a:lnTo>
                  <a:lnTo>
                    <a:pt x="4345" y="4388"/>
                  </a:lnTo>
                  <a:lnTo>
                    <a:pt x="3862" y="4432"/>
                  </a:lnTo>
                  <a:lnTo>
                    <a:pt x="3380" y="4520"/>
                  </a:lnTo>
                  <a:lnTo>
                    <a:pt x="2941" y="4608"/>
                  </a:lnTo>
                  <a:lnTo>
                    <a:pt x="2546" y="4783"/>
                  </a:lnTo>
                  <a:lnTo>
                    <a:pt x="2151" y="5003"/>
                  </a:lnTo>
                  <a:lnTo>
                    <a:pt x="1756" y="5354"/>
                  </a:lnTo>
                  <a:lnTo>
                    <a:pt x="1317" y="5880"/>
                  </a:lnTo>
                  <a:lnTo>
                    <a:pt x="922" y="6582"/>
                  </a:lnTo>
                  <a:lnTo>
                    <a:pt x="440" y="7460"/>
                  </a:lnTo>
                  <a:lnTo>
                    <a:pt x="89" y="7811"/>
                  </a:lnTo>
                  <a:lnTo>
                    <a:pt x="45" y="7855"/>
                  </a:lnTo>
                  <a:lnTo>
                    <a:pt x="1" y="7899"/>
                  </a:lnTo>
                  <a:lnTo>
                    <a:pt x="1" y="7987"/>
                  </a:lnTo>
                  <a:lnTo>
                    <a:pt x="45" y="8030"/>
                  </a:lnTo>
                  <a:lnTo>
                    <a:pt x="89" y="8074"/>
                  </a:lnTo>
                  <a:lnTo>
                    <a:pt x="176" y="8118"/>
                  </a:lnTo>
                  <a:lnTo>
                    <a:pt x="308" y="8074"/>
                  </a:lnTo>
                  <a:lnTo>
                    <a:pt x="703" y="7723"/>
                  </a:lnTo>
                  <a:lnTo>
                    <a:pt x="747" y="7636"/>
                  </a:lnTo>
                  <a:lnTo>
                    <a:pt x="1186" y="6802"/>
                  </a:lnTo>
                  <a:lnTo>
                    <a:pt x="1581" y="6144"/>
                  </a:lnTo>
                  <a:lnTo>
                    <a:pt x="1932" y="5661"/>
                  </a:lnTo>
                  <a:lnTo>
                    <a:pt x="2283" y="5310"/>
                  </a:lnTo>
                  <a:lnTo>
                    <a:pt x="2678" y="5090"/>
                  </a:lnTo>
                  <a:lnTo>
                    <a:pt x="3029" y="4959"/>
                  </a:lnTo>
                  <a:lnTo>
                    <a:pt x="3467" y="4871"/>
                  </a:lnTo>
                  <a:lnTo>
                    <a:pt x="3906" y="4783"/>
                  </a:lnTo>
                  <a:lnTo>
                    <a:pt x="4433" y="4696"/>
                  </a:lnTo>
                  <a:lnTo>
                    <a:pt x="5003" y="4608"/>
                  </a:lnTo>
                  <a:lnTo>
                    <a:pt x="5705" y="4432"/>
                  </a:lnTo>
                  <a:lnTo>
                    <a:pt x="6451" y="4125"/>
                  </a:lnTo>
                  <a:lnTo>
                    <a:pt x="8338" y="3116"/>
                  </a:lnTo>
                  <a:lnTo>
                    <a:pt x="8382" y="3116"/>
                  </a:lnTo>
                  <a:lnTo>
                    <a:pt x="10401" y="1448"/>
                  </a:lnTo>
                  <a:lnTo>
                    <a:pt x="11146" y="878"/>
                  </a:lnTo>
                  <a:lnTo>
                    <a:pt x="12200" y="571"/>
                  </a:lnTo>
                  <a:lnTo>
                    <a:pt x="14657" y="351"/>
                  </a:lnTo>
                  <a:lnTo>
                    <a:pt x="17948" y="351"/>
                  </a:lnTo>
                  <a:lnTo>
                    <a:pt x="21063" y="702"/>
                  </a:lnTo>
                  <a:lnTo>
                    <a:pt x="22204" y="1053"/>
                  </a:lnTo>
                  <a:lnTo>
                    <a:pt x="23652" y="1843"/>
                  </a:lnTo>
                  <a:lnTo>
                    <a:pt x="24706" y="2677"/>
                  </a:lnTo>
                  <a:lnTo>
                    <a:pt x="24749" y="2721"/>
                  </a:lnTo>
                  <a:lnTo>
                    <a:pt x="25144" y="2809"/>
                  </a:lnTo>
                  <a:lnTo>
                    <a:pt x="25276" y="2809"/>
                  </a:lnTo>
                  <a:lnTo>
                    <a:pt x="25320" y="2765"/>
                  </a:lnTo>
                  <a:lnTo>
                    <a:pt x="25364" y="2677"/>
                  </a:lnTo>
                  <a:lnTo>
                    <a:pt x="25364" y="2633"/>
                  </a:lnTo>
                  <a:lnTo>
                    <a:pt x="25320" y="2545"/>
                  </a:lnTo>
                  <a:lnTo>
                    <a:pt x="25276" y="2502"/>
                  </a:lnTo>
                  <a:lnTo>
                    <a:pt x="25232" y="2458"/>
                  </a:lnTo>
                  <a:lnTo>
                    <a:pt x="24881" y="2370"/>
                  </a:lnTo>
                  <a:lnTo>
                    <a:pt x="23872" y="1536"/>
                  </a:lnTo>
                  <a:lnTo>
                    <a:pt x="23828" y="1536"/>
                  </a:lnTo>
                  <a:lnTo>
                    <a:pt x="22380" y="746"/>
                  </a:lnTo>
                  <a:lnTo>
                    <a:pt x="22336" y="702"/>
                  </a:lnTo>
                  <a:lnTo>
                    <a:pt x="21151" y="351"/>
                  </a:lnTo>
                  <a:lnTo>
                    <a:pt x="1799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5" name="Google Shape;5615;p168"/>
            <p:cNvSpPr/>
            <p:nvPr/>
          </p:nvSpPr>
          <p:spPr>
            <a:xfrm>
              <a:off x="1832075" y="4324725"/>
              <a:ext cx="1298875" cy="348875"/>
            </a:xfrm>
            <a:custGeom>
              <a:avLst/>
              <a:gdLst/>
              <a:ahLst/>
              <a:cxnLst/>
              <a:rect l="l" t="t" r="r" b="b"/>
              <a:pathLst>
                <a:path w="51955" h="13955" extrusionOk="0">
                  <a:moveTo>
                    <a:pt x="48620" y="1"/>
                  </a:moveTo>
                  <a:lnTo>
                    <a:pt x="45329" y="528"/>
                  </a:lnTo>
                  <a:lnTo>
                    <a:pt x="42916" y="879"/>
                  </a:lnTo>
                  <a:lnTo>
                    <a:pt x="40370" y="1273"/>
                  </a:lnTo>
                  <a:lnTo>
                    <a:pt x="35982" y="1756"/>
                  </a:lnTo>
                  <a:lnTo>
                    <a:pt x="31945" y="2414"/>
                  </a:lnTo>
                  <a:lnTo>
                    <a:pt x="29400" y="2678"/>
                  </a:lnTo>
                  <a:lnTo>
                    <a:pt x="29356" y="2722"/>
                  </a:lnTo>
                  <a:lnTo>
                    <a:pt x="27162" y="3775"/>
                  </a:lnTo>
                  <a:lnTo>
                    <a:pt x="27119" y="3775"/>
                  </a:lnTo>
                  <a:lnTo>
                    <a:pt x="25407" y="5003"/>
                  </a:lnTo>
                  <a:lnTo>
                    <a:pt x="21282" y="7899"/>
                  </a:lnTo>
                  <a:lnTo>
                    <a:pt x="20712" y="8075"/>
                  </a:lnTo>
                  <a:lnTo>
                    <a:pt x="17684" y="7987"/>
                  </a:lnTo>
                  <a:lnTo>
                    <a:pt x="15359" y="7768"/>
                  </a:lnTo>
                  <a:lnTo>
                    <a:pt x="11717" y="7329"/>
                  </a:lnTo>
                  <a:lnTo>
                    <a:pt x="9566" y="6978"/>
                  </a:lnTo>
                  <a:lnTo>
                    <a:pt x="9522" y="6978"/>
                  </a:lnTo>
                  <a:lnTo>
                    <a:pt x="8777" y="7153"/>
                  </a:lnTo>
                  <a:lnTo>
                    <a:pt x="6012" y="8163"/>
                  </a:lnTo>
                  <a:lnTo>
                    <a:pt x="5091" y="8733"/>
                  </a:lnTo>
                  <a:lnTo>
                    <a:pt x="5047" y="8733"/>
                  </a:lnTo>
                  <a:lnTo>
                    <a:pt x="3511" y="10444"/>
                  </a:lnTo>
                  <a:lnTo>
                    <a:pt x="1536" y="11717"/>
                  </a:lnTo>
                  <a:lnTo>
                    <a:pt x="1492" y="11761"/>
                  </a:lnTo>
                  <a:lnTo>
                    <a:pt x="44" y="13692"/>
                  </a:lnTo>
                  <a:lnTo>
                    <a:pt x="0" y="13735"/>
                  </a:lnTo>
                  <a:lnTo>
                    <a:pt x="0" y="13823"/>
                  </a:lnTo>
                  <a:lnTo>
                    <a:pt x="44" y="13867"/>
                  </a:lnTo>
                  <a:lnTo>
                    <a:pt x="88" y="13955"/>
                  </a:lnTo>
                  <a:lnTo>
                    <a:pt x="264" y="13955"/>
                  </a:lnTo>
                  <a:lnTo>
                    <a:pt x="308" y="13911"/>
                  </a:lnTo>
                  <a:lnTo>
                    <a:pt x="1756" y="12024"/>
                  </a:lnTo>
                  <a:lnTo>
                    <a:pt x="3730" y="10752"/>
                  </a:lnTo>
                  <a:lnTo>
                    <a:pt x="3730" y="10708"/>
                  </a:lnTo>
                  <a:lnTo>
                    <a:pt x="5310" y="8996"/>
                  </a:lnTo>
                  <a:lnTo>
                    <a:pt x="6144" y="8470"/>
                  </a:lnTo>
                  <a:lnTo>
                    <a:pt x="8864" y="7504"/>
                  </a:lnTo>
                  <a:lnTo>
                    <a:pt x="9566" y="7329"/>
                  </a:lnTo>
                  <a:lnTo>
                    <a:pt x="11673" y="7680"/>
                  </a:lnTo>
                  <a:lnTo>
                    <a:pt x="15315" y="8119"/>
                  </a:lnTo>
                  <a:lnTo>
                    <a:pt x="17640" y="8338"/>
                  </a:lnTo>
                  <a:lnTo>
                    <a:pt x="20712" y="8426"/>
                  </a:lnTo>
                  <a:lnTo>
                    <a:pt x="20756" y="8382"/>
                  </a:lnTo>
                  <a:lnTo>
                    <a:pt x="21414" y="8250"/>
                  </a:lnTo>
                  <a:lnTo>
                    <a:pt x="21458" y="8207"/>
                  </a:lnTo>
                  <a:lnTo>
                    <a:pt x="25627" y="5267"/>
                  </a:lnTo>
                  <a:lnTo>
                    <a:pt x="27294" y="4082"/>
                  </a:lnTo>
                  <a:lnTo>
                    <a:pt x="29488" y="3029"/>
                  </a:lnTo>
                  <a:lnTo>
                    <a:pt x="31989" y="2765"/>
                  </a:lnTo>
                  <a:lnTo>
                    <a:pt x="36026" y="2107"/>
                  </a:lnTo>
                  <a:lnTo>
                    <a:pt x="40414" y="1625"/>
                  </a:lnTo>
                  <a:lnTo>
                    <a:pt x="43003" y="1230"/>
                  </a:lnTo>
                  <a:lnTo>
                    <a:pt x="45417" y="879"/>
                  </a:lnTo>
                  <a:lnTo>
                    <a:pt x="48664" y="352"/>
                  </a:lnTo>
                  <a:lnTo>
                    <a:pt x="51736" y="1054"/>
                  </a:lnTo>
                  <a:lnTo>
                    <a:pt x="51823" y="1054"/>
                  </a:lnTo>
                  <a:lnTo>
                    <a:pt x="51867" y="1010"/>
                  </a:lnTo>
                  <a:lnTo>
                    <a:pt x="51911" y="966"/>
                  </a:lnTo>
                  <a:lnTo>
                    <a:pt x="51955" y="922"/>
                  </a:lnTo>
                  <a:lnTo>
                    <a:pt x="51955" y="835"/>
                  </a:lnTo>
                  <a:lnTo>
                    <a:pt x="51911" y="791"/>
                  </a:lnTo>
                  <a:lnTo>
                    <a:pt x="51867" y="747"/>
                  </a:lnTo>
                  <a:lnTo>
                    <a:pt x="51823" y="703"/>
                  </a:lnTo>
                  <a:lnTo>
                    <a:pt x="4870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6" name="Google Shape;5616;p168"/>
            <p:cNvSpPr/>
            <p:nvPr/>
          </p:nvSpPr>
          <p:spPr>
            <a:xfrm>
              <a:off x="1442625" y="2706650"/>
              <a:ext cx="854600" cy="1976825"/>
            </a:xfrm>
            <a:custGeom>
              <a:avLst/>
              <a:gdLst/>
              <a:ahLst/>
              <a:cxnLst/>
              <a:rect l="l" t="t" r="r" b="b"/>
              <a:pathLst>
                <a:path w="34184" h="79073" extrusionOk="0">
                  <a:moveTo>
                    <a:pt x="33964" y="0"/>
                  </a:moveTo>
                  <a:lnTo>
                    <a:pt x="33920" y="44"/>
                  </a:lnTo>
                  <a:lnTo>
                    <a:pt x="31507" y="2019"/>
                  </a:lnTo>
                  <a:lnTo>
                    <a:pt x="28567" y="4432"/>
                  </a:lnTo>
                  <a:lnTo>
                    <a:pt x="23784" y="8250"/>
                  </a:lnTo>
                  <a:lnTo>
                    <a:pt x="20712" y="10356"/>
                  </a:lnTo>
                  <a:lnTo>
                    <a:pt x="17816" y="11453"/>
                  </a:lnTo>
                  <a:lnTo>
                    <a:pt x="14174" y="12770"/>
                  </a:lnTo>
                  <a:lnTo>
                    <a:pt x="14130" y="12770"/>
                  </a:lnTo>
                  <a:lnTo>
                    <a:pt x="12156" y="13691"/>
                  </a:lnTo>
                  <a:lnTo>
                    <a:pt x="10093" y="14262"/>
                  </a:lnTo>
                  <a:lnTo>
                    <a:pt x="10093" y="14305"/>
                  </a:lnTo>
                  <a:lnTo>
                    <a:pt x="6276" y="16412"/>
                  </a:lnTo>
                  <a:lnTo>
                    <a:pt x="6232" y="16456"/>
                  </a:lnTo>
                  <a:lnTo>
                    <a:pt x="5661" y="17070"/>
                  </a:lnTo>
                  <a:lnTo>
                    <a:pt x="5661" y="17114"/>
                  </a:lnTo>
                  <a:lnTo>
                    <a:pt x="5091" y="18606"/>
                  </a:lnTo>
                  <a:lnTo>
                    <a:pt x="5091" y="18650"/>
                  </a:lnTo>
                  <a:lnTo>
                    <a:pt x="4433" y="21677"/>
                  </a:lnTo>
                  <a:lnTo>
                    <a:pt x="4433" y="21721"/>
                  </a:lnTo>
                  <a:lnTo>
                    <a:pt x="4433" y="23652"/>
                  </a:lnTo>
                  <a:lnTo>
                    <a:pt x="4433" y="23696"/>
                  </a:lnTo>
                  <a:lnTo>
                    <a:pt x="4784" y="25802"/>
                  </a:lnTo>
                  <a:lnTo>
                    <a:pt x="4784" y="25846"/>
                  </a:lnTo>
                  <a:lnTo>
                    <a:pt x="5135" y="27338"/>
                  </a:lnTo>
                  <a:lnTo>
                    <a:pt x="5442" y="28742"/>
                  </a:lnTo>
                  <a:lnTo>
                    <a:pt x="5661" y="30015"/>
                  </a:lnTo>
                  <a:lnTo>
                    <a:pt x="5793" y="31243"/>
                  </a:lnTo>
                  <a:lnTo>
                    <a:pt x="5881" y="32472"/>
                  </a:lnTo>
                  <a:lnTo>
                    <a:pt x="5837" y="33744"/>
                  </a:lnTo>
                  <a:lnTo>
                    <a:pt x="5749" y="35149"/>
                  </a:lnTo>
                  <a:lnTo>
                    <a:pt x="5574" y="36641"/>
                  </a:lnTo>
                  <a:lnTo>
                    <a:pt x="5310" y="39229"/>
                  </a:lnTo>
                  <a:lnTo>
                    <a:pt x="5003" y="41731"/>
                  </a:lnTo>
                  <a:lnTo>
                    <a:pt x="4521" y="45022"/>
                  </a:lnTo>
                  <a:lnTo>
                    <a:pt x="3687" y="48488"/>
                  </a:lnTo>
                  <a:lnTo>
                    <a:pt x="3292" y="51384"/>
                  </a:lnTo>
                  <a:lnTo>
                    <a:pt x="3116" y="53842"/>
                  </a:lnTo>
                  <a:lnTo>
                    <a:pt x="2853" y="55553"/>
                  </a:lnTo>
                  <a:lnTo>
                    <a:pt x="2107" y="57966"/>
                  </a:lnTo>
                  <a:lnTo>
                    <a:pt x="1186" y="60468"/>
                  </a:lnTo>
                  <a:lnTo>
                    <a:pt x="45" y="64592"/>
                  </a:lnTo>
                  <a:lnTo>
                    <a:pt x="1" y="64636"/>
                  </a:lnTo>
                  <a:lnTo>
                    <a:pt x="1" y="66611"/>
                  </a:lnTo>
                  <a:lnTo>
                    <a:pt x="89" y="69287"/>
                  </a:lnTo>
                  <a:lnTo>
                    <a:pt x="132" y="69419"/>
                  </a:lnTo>
                  <a:lnTo>
                    <a:pt x="1975" y="71701"/>
                  </a:lnTo>
                  <a:lnTo>
                    <a:pt x="5135" y="75167"/>
                  </a:lnTo>
                  <a:lnTo>
                    <a:pt x="7153" y="77230"/>
                  </a:lnTo>
                  <a:lnTo>
                    <a:pt x="8865" y="79029"/>
                  </a:lnTo>
                  <a:lnTo>
                    <a:pt x="8909" y="79073"/>
                  </a:lnTo>
                  <a:lnTo>
                    <a:pt x="8996" y="79073"/>
                  </a:lnTo>
                  <a:lnTo>
                    <a:pt x="9128" y="79029"/>
                  </a:lnTo>
                  <a:lnTo>
                    <a:pt x="9172" y="78985"/>
                  </a:lnTo>
                  <a:lnTo>
                    <a:pt x="9172" y="78897"/>
                  </a:lnTo>
                  <a:lnTo>
                    <a:pt x="9172" y="78853"/>
                  </a:lnTo>
                  <a:lnTo>
                    <a:pt x="9128" y="78766"/>
                  </a:lnTo>
                  <a:lnTo>
                    <a:pt x="7417" y="77010"/>
                  </a:lnTo>
                  <a:lnTo>
                    <a:pt x="5398" y="74904"/>
                  </a:lnTo>
                  <a:lnTo>
                    <a:pt x="2239" y="71482"/>
                  </a:lnTo>
                  <a:lnTo>
                    <a:pt x="440" y="69244"/>
                  </a:lnTo>
                  <a:lnTo>
                    <a:pt x="352" y="66611"/>
                  </a:lnTo>
                  <a:lnTo>
                    <a:pt x="352" y="64680"/>
                  </a:lnTo>
                  <a:lnTo>
                    <a:pt x="1493" y="60555"/>
                  </a:lnTo>
                  <a:lnTo>
                    <a:pt x="2458" y="58054"/>
                  </a:lnTo>
                  <a:lnTo>
                    <a:pt x="3204" y="55641"/>
                  </a:lnTo>
                  <a:lnTo>
                    <a:pt x="3204" y="55597"/>
                  </a:lnTo>
                  <a:lnTo>
                    <a:pt x="3424" y="53885"/>
                  </a:lnTo>
                  <a:lnTo>
                    <a:pt x="3643" y="51428"/>
                  </a:lnTo>
                  <a:lnTo>
                    <a:pt x="4038" y="48532"/>
                  </a:lnTo>
                  <a:lnTo>
                    <a:pt x="4828" y="45109"/>
                  </a:lnTo>
                  <a:lnTo>
                    <a:pt x="5354" y="41775"/>
                  </a:lnTo>
                  <a:lnTo>
                    <a:pt x="5661" y="39273"/>
                  </a:lnTo>
                  <a:lnTo>
                    <a:pt x="5925" y="36684"/>
                  </a:lnTo>
                  <a:lnTo>
                    <a:pt x="6100" y="35149"/>
                  </a:lnTo>
                  <a:lnTo>
                    <a:pt x="6188" y="33788"/>
                  </a:lnTo>
                  <a:lnTo>
                    <a:pt x="6232" y="32472"/>
                  </a:lnTo>
                  <a:lnTo>
                    <a:pt x="6144" y="31243"/>
                  </a:lnTo>
                  <a:lnTo>
                    <a:pt x="6012" y="29971"/>
                  </a:lnTo>
                  <a:lnTo>
                    <a:pt x="5793" y="28654"/>
                  </a:lnTo>
                  <a:lnTo>
                    <a:pt x="5486" y="27294"/>
                  </a:lnTo>
                  <a:lnTo>
                    <a:pt x="5091" y="25758"/>
                  </a:lnTo>
                  <a:lnTo>
                    <a:pt x="4784" y="23652"/>
                  </a:lnTo>
                  <a:lnTo>
                    <a:pt x="4784" y="21721"/>
                  </a:lnTo>
                  <a:lnTo>
                    <a:pt x="5442" y="18737"/>
                  </a:lnTo>
                  <a:lnTo>
                    <a:pt x="5969" y="17289"/>
                  </a:lnTo>
                  <a:lnTo>
                    <a:pt x="6451" y="16719"/>
                  </a:lnTo>
                  <a:lnTo>
                    <a:pt x="10225" y="14613"/>
                  </a:lnTo>
                  <a:lnTo>
                    <a:pt x="12287" y="14042"/>
                  </a:lnTo>
                  <a:lnTo>
                    <a:pt x="12331" y="14042"/>
                  </a:lnTo>
                  <a:lnTo>
                    <a:pt x="14306" y="13077"/>
                  </a:lnTo>
                  <a:lnTo>
                    <a:pt x="17948" y="11804"/>
                  </a:lnTo>
                  <a:lnTo>
                    <a:pt x="20844" y="10663"/>
                  </a:lnTo>
                  <a:lnTo>
                    <a:pt x="20888" y="10663"/>
                  </a:lnTo>
                  <a:lnTo>
                    <a:pt x="24003" y="8513"/>
                  </a:lnTo>
                  <a:lnTo>
                    <a:pt x="28786" y="4696"/>
                  </a:lnTo>
                  <a:lnTo>
                    <a:pt x="31726" y="2326"/>
                  </a:lnTo>
                  <a:lnTo>
                    <a:pt x="34140" y="308"/>
                  </a:lnTo>
                  <a:lnTo>
                    <a:pt x="34184" y="264"/>
                  </a:lnTo>
                  <a:lnTo>
                    <a:pt x="34184" y="176"/>
                  </a:lnTo>
                  <a:lnTo>
                    <a:pt x="34184" y="132"/>
                  </a:lnTo>
                  <a:lnTo>
                    <a:pt x="34140" y="44"/>
                  </a:lnTo>
                  <a:lnTo>
                    <a:pt x="3409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7" name="Google Shape;5617;p168"/>
            <p:cNvSpPr/>
            <p:nvPr/>
          </p:nvSpPr>
          <p:spPr>
            <a:xfrm>
              <a:off x="1908875" y="4495875"/>
              <a:ext cx="646150" cy="156900"/>
            </a:xfrm>
            <a:custGeom>
              <a:avLst/>
              <a:gdLst/>
              <a:ahLst/>
              <a:cxnLst/>
              <a:rect l="l" t="t" r="r" b="b"/>
              <a:pathLst>
                <a:path w="25846" h="6276" extrusionOk="0">
                  <a:moveTo>
                    <a:pt x="25626" y="0"/>
                  </a:moveTo>
                  <a:lnTo>
                    <a:pt x="24178" y="176"/>
                  </a:lnTo>
                  <a:lnTo>
                    <a:pt x="24134" y="176"/>
                  </a:lnTo>
                  <a:lnTo>
                    <a:pt x="22774" y="658"/>
                  </a:lnTo>
                  <a:lnTo>
                    <a:pt x="22730" y="658"/>
                  </a:lnTo>
                  <a:lnTo>
                    <a:pt x="21238" y="1448"/>
                  </a:lnTo>
                  <a:lnTo>
                    <a:pt x="18035" y="3511"/>
                  </a:lnTo>
                  <a:lnTo>
                    <a:pt x="17464" y="3686"/>
                  </a:lnTo>
                  <a:lnTo>
                    <a:pt x="14393" y="3511"/>
                  </a:lnTo>
                  <a:lnTo>
                    <a:pt x="11936" y="3379"/>
                  </a:lnTo>
                  <a:lnTo>
                    <a:pt x="7811" y="3160"/>
                  </a:lnTo>
                  <a:lnTo>
                    <a:pt x="4827" y="3204"/>
                  </a:lnTo>
                  <a:lnTo>
                    <a:pt x="4739" y="3204"/>
                  </a:lnTo>
                  <a:lnTo>
                    <a:pt x="3291" y="4125"/>
                  </a:lnTo>
                  <a:lnTo>
                    <a:pt x="88" y="5968"/>
                  </a:lnTo>
                  <a:lnTo>
                    <a:pt x="0" y="6012"/>
                  </a:lnTo>
                  <a:lnTo>
                    <a:pt x="0" y="6056"/>
                  </a:lnTo>
                  <a:lnTo>
                    <a:pt x="0" y="6100"/>
                  </a:lnTo>
                  <a:lnTo>
                    <a:pt x="0" y="6187"/>
                  </a:lnTo>
                  <a:lnTo>
                    <a:pt x="88" y="6231"/>
                  </a:lnTo>
                  <a:lnTo>
                    <a:pt x="176" y="6275"/>
                  </a:lnTo>
                  <a:lnTo>
                    <a:pt x="263" y="6275"/>
                  </a:lnTo>
                  <a:lnTo>
                    <a:pt x="3467" y="4432"/>
                  </a:lnTo>
                  <a:lnTo>
                    <a:pt x="4871" y="3555"/>
                  </a:lnTo>
                  <a:lnTo>
                    <a:pt x="7767" y="3511"/>
                  </a:lnTo>
                  <a:lnTo>
                    <a:pt x="11892" y="3730"/>
                  </a:lnTo>
                  <a:lnTo>
                    <a:pt x="14349" y="3862"/>
                  </a:lnTo>
                  <a:lnTo>
                    <a:pt x="17464" y="4037"/>
                  </a:lnTo>
                  <a:lnTo>
                    <a:pt x="17508" y="4037"/>
                  </a:lnTo>
                  <a:lnTo>
                    <a:pt x="18167" y="3818"/>
                  </a:lnTo>
                  <a:lnTo>
                    <a:pt x="18210" y="3818"/>
                  </a:lnTo>
                  <a:lnTo>
                    <a:pt x="21414" y="1755"/>
                  </a:lnTo>
                  <a:lnTo>
                    <a:pt x="22862" y="966"/>
                  </a:lnTo>
                  <a:lnTo>
                    <a:pt x="24266" y="527"/>
                  </a:lnTo>
                  <a:lnTo>
                    <a:pt x="25670" y="351"/>
                  </a:lnTo>
                  <a:lnTo>
                    <a:pt x="25758" y="307"/>
                  </a:lnTo>
                  <a:lnTo>
                    <a:pt x="25802" y="264"/>
                  </a:lnTo>
                  <a:lnTo>
                    <a:pt x="25846" y="220"/>
                  </a:lnTo>
                  <a:lnTo>
                    <a:pt x="25846" y="132"/>
                  </a:lnTo>
                  <a:lnTo>
                    <a:pt x="25802" y="88"/>
                  </a:lnTo>
                  <a:lnTo>
                    <a:pt x="2575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8" name="Google Shape;5618;p168"/>
            <p:cNvSpPr/>
            <p:nvPr/>
          </p:nvSpPr>
          <p:spPr>
            <a:xfrm>
              <a:off x="1292350" y="2521250"/>
              <a:ext cx="799750" cy="2106275"/>
            </a:xfrm>
            <a:custGeom>
              <a:avLst/>
              <a:gdLst/>
              <a:ahLst/>
              <a:cxnLst/>
              <a:rect l="l" t="t" r="r" b="b"/>
              <a:pathLst>
                <a:path w="31990" h="84251" extrusionOk="0">
                  <a:moveTo>
                    <a:pt x="31770" y="1"/>
                  </a:moveTo>
                  <a:lnTo>
                    <a:pt x="31682" y="45"/>
                  </a:lnTo>
                  <a:lnTo>
                    <a:pt x="30146" y="1185"/>
                  </a:lnTo>
                  <a:lnTo>
                    <a:pt x="27689" y="2853"/>
                  </a:lnTo>
                  <a:lnTo>
                    <a:pt x="27645" y="2941"/>
                  </a:lnTo>
                  <a:lnTo>
                    <a:pt x="25977" y="7197"/>
                  </a:lnTo>
                  <a:lnTo>
                    <a:pt x="25495" y="8513"/>
                  </a:lnTo>
                  <a:lnTo>
                    <a:pt x="25100" y="9128"/>
                  </a:lnTo>
                  <a:lnTo>
                    <a:pt x="21897" y="11453"/>
                  </a:lnTo>
                  <a:lnTo>
                    <a:pt x="17640" y="15096"/>
                  </a:lnTo>
                  <a:lnTo>
                    <a:pt x="15446" y="15973"/>
                  </a:lnTo>
                  <a:lnTo>
                    <a:pt x="11804" y="18430"/>
                  </a:lnTo>
                  <a:lnTo>
                    <a:pt x="9917" y="19527"/>
                  </a:lnTo>
                  <a:lnTo>
                    <a:pt x="7416" y="20361"/>
                  </a:lnTo>
                  <a:lnTo>
                    <a:pt x="5222" y="21809"/>
                  </a:lnTo>
                  <a:lnTo>
                    <a:pt x="3906" y="22775"/>
                  </a:lnTo>
                  <a:lnTo>
                    <a:pt x="1887" y="23828"/>
                  </a:lnTo>
                  <a:lnTo>
                    <a:pt x="1843" y="23872"/>
                  </a:lnTo>
                  <a:lnTo>
                    <a:pt x="1492" y="24618"/>
                  </a:lnTo>
                  <a:lnTo>
                    <a:pt x="1448" y="24661"/>
                  </a:lnTo>
                  <a:lnTo>
                    <a:pt x="1404" y="25276"/>
                  </a:lnTo>
                  <a:lnTo>
                    <a:pt x="1448" y="25364"/>
                  </a:lnTo>
                  <a:lnTo>
                    <a:pt x="1843" y="26066"/>
                  </a:lnTo>
                  <a:lnTo>
                    <a:pt x="4125" y="34754"/>
                  </a:lnTo>
                  <a:lnTo>
                    <a:pt x="4564" y="37782"/>
                  </a:lnTo>
                  <a:lnTo>
                    <a:pt x="4652" y="41248"/>
                  </a:lnTo>
                  <a:lnTo>
                    <a:pt x="4520" y="44715"/>
                  </a:lnTo>
                  <a:lnTo>
                    <a:pt x="4344" y="47435"/>
                  </a:lnTo>
                  <a:lnTo>
                    <a:pt x="4125" y="51165"/>
                  </a:lnTo>
                  <a:lnTo>
                    <a:pt x="3555" y="55860"/>
                  </a:lnTo>
                  <a:lnTo>
                    <a:pt x="2765" y="61872"/>
                  </a:lnTo>
                  <a:lnTo>
                    <a:pt x="2194" y="64768"/>
                  </a:lnTo>
                  <a:lnTo>
                    <a:pt x="1448" y="67225"/>
                  </a:lnTo>
                  <a:lnTo>
                    <a:pt x="922" y="69375"/>
                  </a:lnTo>
                  <a:lnTo>
                    <a:pt x="220" y="71789"/>
                  </a:lnTo>
                  <a:lnTo>
                    <a:pt x="220" y="71833"/>
                  </a:lnTo>
                  <a:lnTo>
                    <a:pt x="44" y="74246"/>
                  </a:lnTo>
                  <a:lnTo>
                    <a:pt x="0" y="76747"/>
                  </a:lnTo>
                  <a:lnTo>
                    <a:pt x="0" y="76791"/>
                  </a:lnTo>
                  <a:lnTo>
                    <a:pt x="176" y="78020"/>
                  </a:lnTo>
                  <a:lnTo>
                    <a:pt x="966" y="80653"/>
                  </a:lnTo>
                  <a:lnTo>
                    <a:pt x="1536" y="82189"/>
                  </a:lnTo>
                  <a:lnTo>
                    <a:pt x="1580" y="82232"/>
                  </a:lnTo>
                  <a:lnTo>
                    <a:pt x="2063" y="82934"/>
                  </a:lnTo>
                  <a:lnTo>
                    <a:pt x="2106" y="82978"/>
                  </a:lnTo>
                  <a:lnTo>
                    <a:pt x="3949" y="84207"/>
                  </a:lnTo>
                  <a:lnTo>
                    <a:pt x="4037" y="84251"/>
                  </a:lnTo>
                  <a:lnTo>
                    <a:pt x="4125" y="84207"/>
                  </a:lnTo>
                  <a:lnTo>
                    <a:pt x="4213" y="84163"/>
                  </a:lnTo>
                  <a:lnTo>
                    <a:pt x="4213" y="84075"/>
                  </a:lnTo>
                  <a:lnTo>
                    <a:pt x="4213" y="84032"/>
                  </a:lnTo>
                  <a:lnTo>
                    <a:pt x="4213" y="83944"/>
                  </a:lnTo>
                  <a:lnTo>
                    <a:pt x="4169" y="83900"/>
                  </a:lnTo>
                  <a:lnTo>
                    <a:pt x="2326" y="82671"/>
                  </a:lnTo>
                  <a:lnTo>
                    <a:pt x="1843" y="82057"/>
                  </a:lnTo>
                  <a:lnTo>
                    <a:pt x="1273" y="80521"/>
                  </a:lnTo>
                  <a:lnTo>
                    <a:pt x="527" y="77932"/>
                  </a:lnTo>
                  <a:lnTo>
                    <a:pt x="351" y="76747"/>
                  </a:lnTo>
                  <a:lnTo>
                    <a:pt x="395" y="74246"/>
                  </a:lnTo>
                  <a:lnTo>
                    <a:pt x="571" y="71877"/>
                  </a:lnTo>
                  <a:lnTo>
                    <a:pt x="1273" y="69463"/>
                  </a:lnTo>
                  <a:lnTo>
                    <a:pt x="1755" y="67357"/>
                  </a:lnTo>
                  <a:lnTo>
                    <a:pt x="2545" y="64856"/>
                  </a:lnTo>
                  <a:lnTo>
                    <a:pt x="3116" y="61960"/>
                  </a:lnTo>
                  <a:lnTo>
                    <a:pt x="3906" y="55904"/>
                  </a:lnTo>
                  <a:lnTo>
                    <a:pt x="4476" y="51209"/>
                  </a:lnTo>
                  <a:lnTo>
                    <a:pt x="4695" y="47435"/>
                  </a:lnTo>
                  <a:lnTo>
                    <a:pt x="4871" y="44715"/>
                  </a:lnTo>
                  <a:lnTo>
                    <a:pt x="5003" y="41248"/>
                  </a:lnTo>
                  <a:lnTo>
                    <a:pt x="4915" y="37782"/>
                  </a:lnTo>
                  <a:lnTo>
                    <a:pt x="4915" y="37738"/>
                  </a:lnTo>
                  <a:lnTo>
                    <a:pt x="4476" y="34710"/>
                  </a:lnTo>
                  <a:lnTo>
                    <a:pt x="2194" y="25934"/>
                  </a:lnTo>
                  <a:lnTo>
                    <a:pt x="2150" y="25890"/>
                  </a:lnTo>
                  <a:lnTo>
                    <a:pt x="1755" y="25232"/>
                  </a:lnTo>
                  <a:lnTo>
                    <a:pt x="1799" y="24749"/>
                  </a:lnTo>
                  <a:lnTo>
                    <a:pt x="2106" y="24091"/>
                  </a:lnTo>
                  <a:lnTo>
                    <a:pt x="4081" y="23082"/>
                  </a:lnTo>
                  <a:lnTo>
                    <a:pt x="5397" y="22072"/>
                  </a:lnTo>
                  <a:lnTo>
                    <a:pt x="7548" y="20668"/>
                  </a:lnTo>
                  <a:lnTo>
                    <a:pt x="10049" y="19835"/>
                  </a:lnTo>
                  <a:lnTo>
                    <a:pt x="10093" y="19835"/>
                  </a:lnTo>
                  <a:lnTo>
                    <a:pt x="12023" y="18738"/>
                  </a:lnTo>
                  <a:lnTo>
                    <a:pt x="15622" y="16280"/>
                  </a:lnTo>
                  <a:lnTo>
                    <a:pt x="17816" y="15403"/>
                  </a:lnTo>
                  <a:lnTo>
                    <a:pt x="17860" y="15359"/>
                  </a:lnTo>
                  <a:lnTo>
                    <a:pt x="22116" y="11717"/>
                  </a:lnTo>
                  <a:lnTo>
                    <a:pt x="25363" y="9391"/>
                  </a:lnTo>
                  <a:lnTo>
                    <a:pt x="25407" y="9347"/>
                  </a:lnTo>
                  <a:lnTo>
                    <a:pt x="25802" y="8689"/>
                  </a:lnTo>
                  <a:lnTo>
                    <a:pt x="25802" y="8645"/>
                  </a:lnTo>
                  <a:lnTo>
                    <a:pt x="26285" y="7329"/>
                  </a:lnTo>
                  <a:lnTo>
                    <a:pt x="27952" y="3116"/>
                  </a:lnTo>
                  <a:lnTo>
                    <a:pt x="30322" y="1449"/>
                  </a:lnTo>
                  <a:lnTo>
                    <a:pt x="31901" y="308"/>
                  </a:lnTo>
                  <a:lnTo>
                    <a:pt x="31945" y="264"/>
                  </a:lnTo>
                  <a:lnTo>
                    <a:pt x="31989" y="176"/>
                  </a:lnTo>
                  <a:lnTo>
                    <a:pt x="31989" y="132"/>
                  </a:lnTo>
                  <a:lnTo>
                    <a:pt x="31945" y="88"/>
                  </a:lnTo>
                  <a:lnTo>
                    <a:pt x="3190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9" name="Google Shape;5619;p168"/>
            <p:cNvSpPr/>
            <p:nvPr/>
          </p:nvSpPr>
          <p:spPr>
            <a:xfrm>
              <a:off x="1915450" y="4597900"/>
              <a:ext cx="615450" cy="109725"/>
            </a:xfrm>
            <a:custGeom>
              <a:avLst/>
              <a:gdLst/>
              <a:ahLst/>
              <a:cxnLst/>
              <a:rect l="l" t="t" r="r" b="b"/>
              <a:pathLst>
                <a:path w="24618" h="4389" extrusionOk="0">
                  <a:moveTo>
                    <a:pt x="24442" y="0"/>
                  </a:moveTo>
                  <a:lnTo>
                    <a:pt x="20975" y="132"/>
                  </a:lnTo>
                  <a:lnTo>
                    <a:pt x="20931" y="132"/>
                  </a:lnTo>
                  <a:lnTo>
                    <a:pt x="20098" y="395"/>
                  </a:lnTo>
                  <a:lnTo>
                    <a:pt x="17201" y="2019"/>
                  </a:lnTo>
                  <a:lnTo>
                    <a:pt x="15534" y="1975"/>
                  </a:lnTo>
                  <a:lnTo>
                    <a:pt x="12857" y="1799"/>
                  </a:lnTo>
                  <a:lnTo>
                    <a:pt x="9698" y="1668"/>
                  </a:lnTo>
                  <a:lnTo>
                    <a:pt x="7197" y="1580"/>
                  </a:lnTo>
                  <a:lnTo>
                    <a:pt x="4169" y="1536"/>
                  </a:lnTo>
                  <a:lnTo>
                    <a:pt x="4081" y="1580"/>
                  </a:lnTo>
                  <a:lnTo>
                    <a:pt x="1185" y="3116"/>
                  </a:lnTo>
                  <a:lnTo>
                    <a:pt x="1141" y="3160"/>
                  </a:lnTo>
                  <a:lnTo>
                    <a:pt x="88" y="4081"/>
                  </a:lnTo>
                  <a:lnTo>
                    <a:pt x="44" y="4125"/>
                  </a:lnTo>
                  <a:lnTo>
                    <a:pt x="0" y="4169"/>
                  </a:lnTo>
                  <a:lnTo>
                    <a:pt x="0" y="4257"/>
                  </a:lnTo>
                  <a:lnTo>
                    <a:pt x="44" y="4300"/>
                  </a:lnTo>
                  <a:lnTo>
                    <a:pt x="132" y="4344"/>
                  </a:lnTo>
                  <a:lnTo>
                    <a:pt x="176" y="4388"/>
                  </a:lnTo>
                  <a:lnTo>
                    <a:pt x="307" y="4344"/>
                  </a:lnTo>
                  <a:lnTo>
                    <a:pt x="1361" y="3423"/>
                  </a:lnTo>
                  <a:lnTo>
                    <a:pt x="4213" y="1887"/>
                  </a:lnTo>
                  <a:lnTo>
                    <a:pt x="7197" y="1931"/>
                  </a:lnTo>
                  <a:lnTo>
                    <a:pt x="9698" y="2019"/>
                  </a:lnTo>
                  <a:lnTo>
                    <a:pt x="12813" y="2150"/>
                  </a:lnTo>
                  <a:lnTo>
                    <a:pt x="15534" y="2326"/>
                  </a:lnTo>
                  <a:lnTo>
                    <a:pt x="17201" y="2370"/>
                  </a:lnTo>
                  <a:lnTo>
                    <a:pt x="17333" y="2370"/>
                  </a:lnTo>
                  <a:lnTo>
                    <a:pt x="20229" y="702"/>
                  </a:lnTo>
                  <a:lnTo>
                    <a:pt x="21019" y="483"/>
                  </a:lnTo>
                  <a:lnTo>
                    <a:pt x="24442" y="351"/>
                  </a:lnTo>
                  <a:lnTo>
                    <a:pt x="24530" y="307"/>
                  </a:lnTo>
                  <a:lnTo>
                    <a:pt x="24573" y="307"/>
                  </a:lnTo>
                  <a:lnTo>
                    <a:pt x="24617" y="220"/>
                  </a:lnTo>
                  <a:lnTo>
                    <a:pt x="24617" y="176"/>
                  </a:lnTo>
                  <a:lnTo>
                    <a:pt x="24617" y="88"/>
                  </a:lnTo>
                  <a:lnTo>
                    <a:pt x="24573" y="44"/>
                  </a:lnTo>
                  <a:lnTo>
                    <a:pt x="2448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0" name="Google Shape;5620;p168"/>
            <p:cNvSpPr/>
            <p:nvPr/>
          </p:nvSpPr>
          <p:spPr>
            <a:xfrm>
              <a:off x="1158500" y="3048925"/>
              <a:ext cx="152525" cy="1579700"/>
            </a:xfrm>
            <a:custGeom>
              <a:avLst/>
              <a:gdLst/>
              <a:ahLst/>
              <a:cxnLst/>
              <a:rect l="l" t="t" r="r" b="b"/>
              <a:pathLst>
                <a:path w="6101" h="63188" extrusionOk="0">
                  <a:moveTo>
                    <a:pt x="5881" y="0"/>
                  </a:moveTo>
                  <a:lnTo>
                    <a:pt x="5793" y="44"/>
                  </a:lnTo>
                  <a:lnTo>
                    <a:pt x="5749" y="88"/>
                  </a:lnTo>
                  <a:lnTo>
                    <a:pt x="4564" y="3028"/>
                  </a:lnTo>
                  <a:lnTo>
                    <a:pt x="3687" y="5441"/>
                  </a:lnTo>
                  <a:lnTo>
                    <a:pt x="2765" y="8030"/>
                  </a:lnTo>
                  <a:lnTo>
                    <a:pt x="2765" y="8074"/>
                  </a:lnTo>
                  <a:lnTo>
                    <a:pt x="2853" y="9873"/>
                  </a:lnTo>
                  <a:lnTo>
                    <a:pt x="3204" y="12330"/>
                  </a:lnTo>
                  <a:lnTo>
                    <a:pt x="3248" y="12330"/>
                  </a:lnTo>
                  <a:lnTo>
                    <a:pt x="3818" y="14568"/>
                  </a:lnTo>
                  <a:lnTo>
                    <a:pt x="3599" y="16236"/>
                  </a:lnTo>
                  <a:lnTo>
                    <a:pt x="3423" y="18956"/>
                  </a:lnTo>
                  <a:lnTo>
                    <a:pt x="3336" y="21414"/>
                  </a:lnTo>
                  <a:lnTo>
                    <a:pt x="2853" y="24134"/>
                  </a:lnTo>
                  <a:lnTo>
                    <a:pt x="2502" y="26284"/>
                  </a:lnTo>
                  <a:lnTo>
                    <a:pt x="2502" y="26328"/>
                  </a:lnTo>
                  <a:lnTo>
                    <a:pt x="2458" y="31331"/>
                  </a:lnTo>
                  <a:lnTo>
                    <a:pt x="2634" y="34446"/>
                  </a:lnTo>
                  <a:lnTo>
                    <a:pt x="2765" y="36158"/>
                  </a:lnTo>
                  <a:lnTo>
                    <a:pt x="2414" y="39931"/>
                  </a:lnTo>
                  <a:lnTo>
                    <a:pt x="2107" y="41292"/>
                  </a:lnTo>
                  <a:lnTo>
                    <a:pt x="834" y="44714"/>
                  </a:lnTo>
                  <a:lnTo>
                    <a:pt x="571" y="45899"/>
                  </a:lnTo>
                  <a:lnTo>
                    <a:pt x="571" y="45943"/>
                  </a:lnTo>
                  <a:lnTo>
                    <a:pt x="615" y="48137"/>
                  </a:lnTo>
                  <a:lnTo>
                    <a:pt x="615" y="51560"/>
                  </a:lnTo>
                  <a:lnTo>
                    <a:pt x="176" y="53183"/>
                  </a:lnTo>
                  <a:lnTo>
                    <a:pt x="1" y="54499"/>
                  </a:lnTo>
                  <a:lnTo>
                    <a:pt x="1" y="54543"/>
                  </a:lnTo>
                  <a:lnTo>
                    <a:pt x="483" y="58624"/>
                  </a:lnTo>
                  <a:lnTo>
                    <a:pt x="834" y="61169"/>
                  </a:lnTo>
                  <a:lnTo>
                    <a:pt x="922" y="63012"/>
                  </a:lnTo>
                  <a:lnTo>
                    <a:pt x="922" y="63100"/>
                  </a:lnTo>
                  <a:lnTo>
                    <a:pt x="966" y="63144"/>
                  </a:lnTo>
                  <a:lnTo>
                    <a:pt x="1098" y="63188"/>
                  </a:lnTo>
                  <a:lnTo>
                    <a:pt x="1186" y="63188"/>
                  </a:lnTo>
                  <a:lnTo>
                    <a:pt x="1229" y="63144"/>
                  </a:lnTo>
                  <a:lnTo>
                    <a:pt x="1273" y="63100"/>
                  </a:lnTo>
                  <a:lnTo>
                    <a:pt x="1273" y="63012"/>
                  </a:lnTo>
                  <a:lnTo>
                    <a:pt x="1186" y="61125"/>
                  </a:lnTo>
                  <a:lnTo>
                    <a:pt x="834" y="58580"/>
                  </a:lnTo>
                  <a:lnTo>
                    <a:pt x="352" y="54543"/>
                  </a:lnTo>
                  <a:lnTo>
                    <a:pt x="527" y="53227"/>
                  </a:lnTo>
                  <a:lnTo>
                    <a:pt x="966" y="51603"/>
                  </a:lnTo>
                  <a:lnTo>
                    <a:pt x="966" y="51560"/>
                  </a:lnTo>
                  <a:lnTo>
                    <a:pt x="966" y="48137"/>
                  </a:lnTo>
                  <a:lnTo>
                    <a:pt x="922" y="45987"/>
                  </a:lnTo>
                  <a:lnTo>
                    <a:pt x="1186" y="44802"/>
                  </a:lnTo>
                  <a:lnTo>
                    <a:pt x="2414" y="41423"/>
                  </a:lnTo>
                  <a:lnTo>
                    <a:pt x="2458" y="41379"/>
                  </a:lnTo>
                  <a:lnTo>
                    <a:pt x="2765" y="39975"/>
                  </a:lnTo>
                  <a:lnTo>
                    <a:pt x="3116" y="36201"/>
                  </a:lnTo>
                  <a:lnTo>
                    <a:pt x="3116" y="36158"/>
                  </a:lnTo>
                  <a:lnTo>
                    <a:pt x="2985" y="34446"/>
                  </a:lnTo>
                  <a:lnTo>
                    <a:pt x="2809" y="31287"/>
                  </a:lnTo>
                  <a:lnTo>
                    <a:pt x="2853" y="26328"/>
                  </a:lnTo>
                  <a:lnTo>
                    <a:pt x="3204" y="24222"/>
                  </a:lnTo>
                  <a:lnTo>
                    <a:pt x="3687" y="21458"/>
                  </a:lnTo>
                  <a:lnTo>
                    <a:pt x="3687" y="21414"/>
                  </a:lnTo>
                  <a:lnTo>
                    <a:pt x="3774" y="19000"/>
                  </a:lnTo>
                  <a:lnTo>
                    <a:pt x="3950" y="16280"/>
                  </a:lnTo>
                  <a:lnTo>
                    <a:pt x="4169" y="14612"/>
                  </a:lnTo>
                  <a:lnTo>
                    <a:pt x="4169" y="14525"/>
                  </a:lnTo>
                  <a:lnTo>
                    <a:pt x="3555" y="12287"/>
                  </a:lnTo>
                  <a:lnTo>
                    <a:pt x="3204" y="9829"/>
                  </a:lnTo>
                  <a:lnTo>
                    <a:pt x="3116" y="8074"/>
                  </a:lnTo>
                  <a:lnTo>
                    <a:pt x="3994" y="5573"/>
                  </a:lnTo>
                  <a:lnTo>
                    <a:pt x="4915" y="3160"/>
                  </a:lnTo>
                  <a:lnTo>
                    <a:pt x="6100" y="220"/>
                  </a:lnTo>
                  <a:lnTo>
                    <a:pt x="6100" y="176"/>
                  </a:lnTo>
                  <a:lnTo>
                    <a:pt x="6100" y="88"/>
                  </a:lnTo>
                  <a:lnTo>
                    <a:pt x="6056" y="44"/>
                  </a:lnTo>
                  <a:lnTo>
                    <a:pt x="601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1" name="Google Shape;5621;p168"/>
            <p:cNvSpPr/>
            <p:nvPr/>
          </p:nvSpPr>
          <p:spPr>
            <a:xfrm>
              <a:off x="2096450" y="4705400"/>
              <a:ext cx="263300" cy="30750"/>
            </a:xfrm>
            <a:custGeom>
              <a:avLst/>
              <a:gdLst/>
              <a:ahLst/>
              <a:cxnLst/>
              <a:rect l="l" t="t" r="r" b="b"/>
              <a:pathLst>
                <a:path w="10532" h="1230" extrusionOk="0">
                  <a:moveTo>
                    <a:pt x="10313" y="0"/>
                  </a:moveTo>
                  <a:lnTo>
                    <a:pt x="9874" y="176"/>
                  </a:lnTo>
                  <a:lnTo>
                    <a:pt x="6100" y="132"/>
                  </a:lnTo>
                  <a:lnTo>
                    <a:pt x="6056" y="176"/>
                  </a:lnTo>
                  <a:lnTo>
                    <a:pt x="4740" y="308"/>
                  </a:lnTo>
                  <a:lnTo>
                    <a:pt x="176" y="878"/>
                  </a:lnTo>
                  <a:lnTo>
                    <a:pt x="88" y="922"/>
                  </a:lnTo>
                  <a:lnTo>
                    <a:pt x="44" y="966"/>
                  </a:lnTo>
                  <a:lnTo>
                    <a:pt x="1" y="1010"/>
                  </a:lnTo>
                  <a:lnTo>
                    <a:pt x="1" y="1097"/>
                  </a:lnTo>
                  <a:lnTo>
                    <a:pt x="88" y="1185"/>
                  </a:lnTo>
                  <a:lnTo>
                    <a:pt x="176" y="1229"/>
                  </a:lnTo>
                  <a:lnTo>
                    <a:pt x="220" y="1229"/>
                  </a:lnTo>
                  <a:lnTo>
                    <a:pt x="4784" y="659"/>
                  </a:lnTo>
                  <a:lnTo>
                    <a:pt x="6100" y="483"/>
                  </a:lnTo>
                  <a:lnTo>
                    <a:pt x="9918" y="527"/>
                  </a:lnTo>
                  <a:lnTo>
                    <a:pt x="9961" y="527"/>
                  </a:lnTo>
                  <a:lnTo>
                    <a:pt x="10444" y="351"/>
                  </a:lnTo>
                  <a:lnTo>
                    <a:pt x="10488" y="308"/>
                  </a:lnTo>
                  <a:lnTo>
                    <a:pt x="10532" y="264"/>
                  </a:lnTo>
                  <a:lnTo>
                    <a:pt x="10532" y="176"/>
                  </a:lnTo>
                  <a:lnTo>
                    <a:pt x="10532" y="88"/>
                  </a:lnTo>
                  <a:lnTo>
                    <a:pt x="10488" y="44"/>
                  </a:lnTo>
                  <a:lnTo>
                    <a:pt x="1044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2" name="Google Shape;5622;p168"/>
            <p:cNvSpPr/>
            <p:nvPr/>
          </p:nvSpPr>
          <p:spPr>
            <a:xfrm>
              <a:off x="1024675" y="3357175"/>
              <a:ext cx="119600" cy="1265975"/>
            </a:xfrm>
            <a:custGeom>
              <a:avLst/>
              <a:gdLst/>
              <a:ahLst/>
              <a:cxnLst/>
              <a:rect l="l" t="t" r="r" b="b"/>
              <a:pathLst>
                <a:path w="4784" h="50639" extrusionOk="0">
                  <a:moveTo>
                    <a:pt x="4564" y="0"/>
                  </a:moveTo>
                  <a:lnTo>
                    <a:pt x="4520" y="44"/>
                  </a:lnTo>
                  <a:lnTo>
                    <a:pt x="4476" y="88"/>
                  </a:lnTo>
                  <a:lnTo>
                    <a:pt x="4432" y="176"/>
                  </a:lnTo>
                  <a:lnTo>
                    <a:pt x="3950" y="3423"/>
                  </a:lnTo>
                  <a:lnTo>
                    <a:pt x="3555" y="5266"/>
                  </a:lnTo>
                  <a:lnTo>
                    <a:pt x="3511" y="5310"/>
                  </a:lnTo>
                  <a:lnTo>
                    <a:pt x="3423" y="7504"/>
                  </a:lnTo>
                  <a:lnTo>
                    <a:pt x="3379" y="11278"/>
                  </a:lnTo>
                  <a:lnTo>
                    <a:pt x="3467" y="13823"/>
                  </a:lnTo>
                  <a:lnTo>
                    <a:pt x="3555" y="16148"/>
                  </a:lnTo>
                  <a:lnTo>
                    <a:pt x="3818" y="18342"/>
                  </a:lnTo>
                  <a:lnTo>
                    <a:pt x="3774" y="19483"/>
                  </a:lnTo>
                  <a:lnTo>
                    <a:pt x="3511" y="20624"/>
                  </a:lnTo>
                  <a:lnTo>
                    <a:pt x="2589" y="24310"/>
                  </a:lnTo>
                  <a:lnTo>
                    <a:pt x="2589" y="24354"/>
                  </a:lnTo>
                  <a:lnTo>
                    <a:pt x="2414" y="27206"/>
                  </a:lnTo>
                  <a:lnTo>
                    <a:pt x="2150" y="28523"/>
                  </a:lnTo>
                  <a:lnTo>
                    <a:pt x="659" y="31638"/>
                  </a:lnTo>
                  <a:lnTo>
                    <a:pt x="659" y="31682"/>
                  </a:lnTo>
                  <a:lnTo>
                    <a:pt x="308" y="32998"/>
                  </a:lnTo>
                  <a:lnTo>
                    <a:pt x="264" y="33042"/>
                  </a:lnTo>
                  <a:lnTo>
                    <a:pt x="0" y="35324"/>
                  </a:lnTo>
                  <a:lnTo>
                    <a:pt x="264" y="39054"/>
                  </a:lnTo>
                  <a:lnTo>
                    <a:pt x="176" y="41643"/>
                  </a:lnTo>
                  <a:lnTo>
                    <a:pt x="176" y="41687"/>
                  </a:lnTo>
                  <a:lnTo>
                    <a:pt x="527" y="43837"/>
                  </a:lnTo>
                  <a:lnTo>
                    <a:pt x="922" y="45943"/>
                  </a:lnTo>
                  <a:lnTo>
                    <a:pt x="922" y="45987"/>
                  </a:lnTo>
                  <a:lnTo>
                    <a:pt x="2458" y="48839"/>
                  </a:lnTo>
                  <a:lnTo>
                    <a:pt x="3379" y="50551"/>
                  </a:lnTo>
                  <a:lnTo>
                    <a:pt x="3423" y="50638"/>
                  </a:lnTo>
                  <a:lnTo>
                    <a:pt x="3599" y="50638"/>
                  </a:lnTo>
                  <a:lnTo>
                    <a:pt x="3686" y="50595"/>
                  </a:lnTo>
                  <a:lnTo>
                    <a:pt x="3686" y="50507"/>
                  </a:lnTo>
                  <a:lnTo>
                    <a:pt x="3730" y="50463"/>
                  </a:lnTo>
                  <a:lnTo>
                    <a:pt x="3686" y="50375"/>
                  </a:lnTo>
                  <a:lnTo>
                    <a:pt x="2809" y="48664"/>
                  </a:lnTo>
                  <a:lnTo>
                    <a:pt x="1273" y="45855"/>
                  </a:lnTo>
                  <a:lnTo>
                    <a:pt x="878" y="43793"/>
                  </a:lnTo>
                  <a:lnTo>
                    <a:pt x="527" y="41643"/>
                  </a:lnTo>
                  <a:lnTo>
                    <a:pt x="615" y="39054"/>
                  </a:lnTo>
                  <a:lnTo>
                    <a:pt x="351" y="35324"/>
                  </a:lnTo>
                  <a:lnTo>
                    <a:pt x="615" y="33086"/>
                  </a:lnTo>
                  <a:lnTo>
                    <a:pt x="966" y="31814"/>
                  </a:lnTo>
                  <a:lnTo>
                    <a:pt x="2502" y="28654"/>
                  </a:lnTo>
                  <a:lnTo>
                    <a:pt x="2502" y="28610"/>
                  </a:lnTo>
                  <a:lnTo>
                    <a:pt x="2765" y="27294"/>
                  </a:lnTo>
                  <a:lnTo>
                    <a:pt x="2765" y="27250"/>
                  </a:lnTo>
                  <a:lnTo>
                    <a:pt x="2940" y="24398"/>
                  </a:lnTo>
                  <a:lnTo>
                    <a:pt x="3862" y="20668"/>
                  </a:lnTo>
                  <a:lnTo>
                    <a:pt x="4125" y="19571"/>
                  </a:lnTo>
                  <a:lnTo>
                    <a:pt x="4125" y="19527"/>
                  </a:lnTo>
                  <a:lnTo>
                    <a:pt x="4169" y="18342"/>
                  </a:lnTo>
                  <a:lnTo>
                    <a:pt x="4169" y="18299"/>
                  </a:lnTo>
                  <a:lnTo>
                    <a:pt x="3906" y="16105"/>
                  </a:lnTo>
                  <a:lnTo>
                    <a:pt x="3818" y="13779"/>
                  </a:lnTo>
                  <a:lnTo>
                    <a:pt x="3730" y="11278"/>
                  </a:lnTo>
                  <a:lnTo>
                    <a:pt x="3774" y="7504"/>
                  </a:lnTo>
                  <a:lnTo>
                    <a:pt x="3862" y="5310"/>
                  </a:lnTo>
                  <a:lnTo>
                    <a:pt x="4301" y="3467"/>
                  </a:lnTo>
                  <a:lnTo>
                    <a:pt x="4783" y="220"/>
                  </a:lnTo>
                  <a:lnTo>
                    <a:pt x="4783" y="132"/>
                  </a:lnTo>
                  <a:lnTo>
                    <a:pt x="4783" y="88"/>
                  </a:lnTo>
                  <a:lnTo>
                    <a:pt x="4696" y="44"/>
                  </a:lnTo>
                  <a:lnTo>
                    <a:pt x="465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3" name="Google Shape;5623;p168"/>
            <p:cNvSpPr/>
            <p:nvPr/>
          </p:nvSpPr>
          <p:spPr>
            <a:xfrm>
              <a:off x="605600" y="2498225"/>
              <a:ext cx="454200" cy="2111750"/>
            </a:xfrm>
            <a:custGeom>
              <a:avLst/>
              <a:gdLst/>
              <a:ahLst/>
              <a:cxnLst/>
              <a:rect l="l" t="t" r="r" b="b"/>
              <a:pathLst>
                <a:path w="18168" h="84470" extrusionOk="0">
                  <a:moveTo>
                    <a:pt x="17904" y="0"/>
                  </a:moveTo>
                  <a:lnTo>
                    <a:pt x="14569" y="2370"/>
                  </a:lnTo>
                  <a:lnTo>
                    <a:pt x="13077" y="3203"/>
                  </a:lnTo>
                  <a:lnTo>
                    <a:pt x="10181" y="4344"/>
                  </a:lnTo>
                  <a:lnTo>
                    <a:pt x="8119" y="5134"/>
                  </a:lnTo>
                  <a:lnTo>
                    <a:pt x="6364" y="5485"/>
                  </a:lnTo>
                  <a:lnTo>
                    <a:pt x="6320" y="5485"/>
                  </a:lnTo>
                  <a:lnTo>
                    <a:pt x="5223" y="6275"/>
                  </a:lnTo>
                  <a:lnTo>
                    <a:pt x="4521" y="6714"/>
                  </a:lnTo>
                  <a:lnTo>
                    <a:pt x="4477" y="6758"/>
                  </a:lnTo>
                  <a:lnTo>
                    <a:pt x="1888" y="8952"/>
                  </a:lnTo>
                  <a:lnTo>
                    <a:pt x="308" y="10883"/>
                  </a:lnTo>
                  <a:lnTo>
                    <a:pt x="264" y="10926"/>
                  </a:lnTo>
                  <a:lnTo>
                    <a:pt x="1" y="11409"/>
                  </a:lnTo>
                  <a:lnTo>
                    <a:pt x="1" y="11497"/>
                  </a:lnTo>
                  <a:lnTo>
                    <a:pt x="1" y="11585"/>
                  </a:lnTo>
                  <a:lnTo>
                    <a:pt x="1976" y="15534"/>
                  </a:lnTo>
                  <a:lnTo>
                    <a:pt x="2809" y="18649"/>
                  </a:lnTo>
                  <a:lnTo>
                    <a:pt x="3468" y="22204"/>
                  </a:lnTo>
                  <a:lnTo>
                    <a:pt x="4082" y="25495"/>
                  </a:lnTo>
                  <a:lnTo>
                    <a:pt x="4784" y="27864"/>
                  </a:lnTo>
                  <a:lnTo>
                    <a:pt x="5574" y="30541"/>
                  </a:lnTo>
                  <a:lnTo>
                    <a:pt x="6144" y="33525"/>
                  </a:lnTo>
                  <a:lnTo>
                    <a:pt x="6408" y="35324"/>
                  </a:lnTo>
                  <a:lnTo>
                    <a:pt x="6276" y="39800"/>
                  </a:lnTo>
                  <a:lnTo>
                    <a:pt x="6320" y="41730"/>
                  </a:lnTo>
                  <a:lnTo>
                    <a:pt x="6364" y="41818"/>
                  </a:lnTo>
                  <a:lnTo>
                    <a:pt x="8031" y="44407"/>
                  </a:lnTo>
                  <a:lnTo>
                    <a:pt x="9786" y="46996"/>
                  </a:lnTo>
                  <a:lnTo>
                    <a:pt x="11498" y="49322"/>
                  </a:lnTo>
                  <a:lnTo>
                    <a:pt x="12595" y="51384"/>
                  </a:lnTo>
                  <a:lnTo>
                    <a:pt x="13779" y="53183"/>
                  </a:lnTo>
                  <a:lnTo>
                    <a:pt x="15228" y="55202"/>
                  </a:lnTo>
                  <a:lnTo>
                    <a:pt x="16588" y="57045"/>
                  </a:lnTo>
                  <a:lnTo>
                    <a:pt x="17597" y="58580"/>
                  </a:lnTo>
                  <a:lnTo>
                    <a:pt x="17685" y="58975"/>
                  </a:lnTo>
                  <a:lnTo>
                    <a:pt x="16763" y="60950"/>
                  </a:lnTo>
                  <a:lnTo>
                    <a:pt x="15798" y="62925"/>
                  </a:lnTo>
                  <a:lnTo>
                    <a:pt x="15798" y="62968"/>
                  </a:lnTo>
                  <a:lnTo>
                    <a:pt x="15140" y="64987"/>
                  </a:lnTo>
                  <a:lnTo>
                    <a:pt x="15140" y="65031"/>
                  </a:lnTo>
                  <a:lnTo>
                    <a:pt x="14920" y="67313"/>
                  </a:lnTo>
                  <a:lnTo>
                    <a:pt x="14920" y="67356"/>
                  </a:lnTo>
                  <a:lnTo>
                    <a:pt x="15052" y="68102"/>
                  </a:lnTo>
                  <a:lnTo>
                    <a:pt x="15052" y="68146"/>
                  </a:lnTo>
                  <a:lnTo>
                    <a:pt x="15535" y="69199"/>
                  </a:lnTo>
                  <a:lnTo>
                    <a:pt x="15886" y="71437"/>
                  </a:lnTo>
                  <a:lnTo>
                    <a:pt x="16149" y="73895"/>
                  </a:lnTo>
                  <a:lnTo>
                    <a:pt x="16193" y="75606"/>
                  </a:lnTo>
                  <a:lnTo>
                    <a:pt x="15973" y="77537"/>
                  </a:lnTo>
                  <a:lnTo>
                    <a:pt x="15973" y="77581"/>
                  </a:lnTo>
                  <a:lnTo>
                    <a:pt x="16017" y="79731"/>
                  </a:lnTo>
                  <a:lnTo>
                    <a:pt x="16017" y="79775"/>
                  </a:lnTo>
                  <a:lnTo>
                    <a:pt x="16281" y="81003"/>
                  </a:lnTo>
                  <a:lnTo>
                    <a:pt x="16281" y="81047"/>
                  </a:lnTo>
                  <a:lnTo>
                    <a:pt x="17816" y="84382"/>
                  </a:lnTo>
                  <a:lnTo>
                    <a:pt x="17904" y="84470"/>
                  </a:lnTo>
                  <a:lnTo>
                    <a:pt x="18080" y="84470"/>
                  </a:lnTo>
                  <a:lnTo>
                    <a:pt x="18124" y="84426"/>
                  </a:lnTo>
                  <a:lnTo>
                    <a:pt x="18168" y="84382"/>
                  </a:lnTo>
                  <a:lnTo>
                    <a:pt x="18168" y="84294"/>
                  </a:lnTo>
                  <a:lnTo>
                    <a:pt x="18168" y="84250"/>
                  </a:lnTo>
                  <a:lnTo>
                    <a:pt x="16588" y="80916"/>
                  </a:lnTo>
                  <a:lnTo>
                    <a:pt x="16368" y="79731"/>
                  </a:lnTo>
                  <a:lnTo>
                    <a:pt x="16325" y="77581"/>
                  </a:lnTo>
                  <a:lnTo>
                    <a:pt x="16544" y="75650"/>
                  </a:lnTo>
                  <a:lnTo>
                    <a:pt x="16544" y="75606"/>
                  </a:lnTo>
                  <a:lnTo>
                    <a:pt x="16500" y="73851"/>
                  </a:lnTo>
                  <a:lnTo>
                    <a:pt x="16237" y="71393"/>
                  </a:lnTo>
                  <a:lnTo>
                    <a:pt x="15886" y="69112"/>
                  </a:lnTo>
                  <a:lnTo>
                    <a:pt x="15842" y="69068"/>
                  </a:lnTo>
                  <a:lnTo>
                    <a:pt x="15403" y="68015"/>
                  </a:lnTo>
                  <a:lnTo>
                    <a:pt x="15271" y="67313"/>
                  </a:lnTo>
                  <a:lnTo>
                    <a:pt x="15491" y="65075"/>
                  </a:lnTo>
                  <a:lnTo>
                    <a:pt x="16105" y="63056"/>
                  </a:lnTo>
                  <a:lnTo>
                    <a:pt x="17071" y="61125"/>
                  </a:lnTo>
                  <a:lnTo>
                    <a:pt x="17992" y="59107"/>
                  </a:lnTo>
                  <a:lnTo>
                    <a:pt x="18036" y="58975"/>
                  </a:lnTo>
                  <a:lnTo>
                    <a:pt x="17948" y="58493"/>
                  </a:lnTo>
                  <a:lnTo>
                    <a:pt x="17904" y="58405"/>
                  </a:lnTo>
                  <a:lnTo>
                    <a:pt x="16895" y="56825"/>
                  </a:lnTo>
                  <a:lnTo>
                    <a:pt x="15535" y="54982"/>
                  </a:lnTo>
                  <a:lnTo>
                    <a:pt x="14087" y="52964"/>
                  </a:lnTo>
                  <a:lnTo>
                    <a:pt x="12902" y="51209"/>
                  </a:lnTo>
                  <a:lnTo>
                    <a:pt x="11805" y="49146"/>
                  </a:lnTo>
                  <a:lnTo>
                    <a:pt x="11761" y="49146"/>
                  </a:lnTo>
                  <a:lnTo>
                    <a:pt x="10094" y="46777"/>
                  </a:lnTo>
                  <a:lnTo>
                    <a:pt x="8294" y="44188"/>
                  </a:lnTo>
                  <a:lnTo>
                    <a:pt x="6671" y="41687"/>
                  </a:lnTo>
                  <a:lnTo>
                    <a:pt x="6627" y="39800"/>
                  </a:lnTo>
                  <a:lnTo>
                    <a:pt x="6759" y="35324"/>
                  </a:lnTo>
                  <a:lnTo>
                    <a:pt x="6759" y="35280"/>
                  </a:lnTo>
                  <a:lnTo>
                    <a:pt x="6495" y="33481"/>
                  </a:lnTo>
                  <a:lnTo>
                    <a:pt x="5881" y="30453"/>
                  </a:lnTo>
                  <a:lnTo>
                    <a:pt x="5135" y="27776"/>
                  </a:lnTo>
                  <a:lnTo>
                    <a:pt x="4433" y="25407"/>
                  </a:lnTo>
                  <a:lnTo>
                    <a:pt x="3775" y="22116"/>
                  </a:lnTo>
                  <a:lnTo>
                    <a:pt x="3160" y="18562"/>
                  </a:lnTo>
                  <a:lnTo>
                    <a:pt x="2327" y="15446"/>
                  </a:lnTo>
                  <a:lnTo>
                    <a:pt x="2327" y="15402"/>
                  </a:lnTo>
                  <a:lnTo>
                    <a:pt x="352" y="11497"/>
                  </a:lnTo>
                  <a:lnTo>
                    <a:pt x="571" y="11102"/>
                  </a:lnTo>
                  <a:lnTo>
                    <a:pt x="2151" y="9215"/>
                  </a:lnTo>
                  <a:lnTo>
                    <a:pt x="4696" y="7021"/>
                  </a:lnTo>
                  <a:lnTo>
                    <a:pt x="5442" y="6582"/>
                  </a:lnTo>
                  <a:lnTo>
                    <a:pt x="6495" y="5792"/>
                  </a:lnTo>
                  <a:lnTo>
                    <a:pt x="8207" y="5441"/>
                  </a:lnTo>
                  <a:lnTo>
                    <a:pt x="10313" y="4695"/>
                  </a:lnTo>
                  <a:lnTo>
                    <a:pt x="13209" y="3511"/>
                  </a:lnTo>
                  <a:lnTo>
                    <a:pt x="13253" y="3511"/>
                  </a:lnTo>
                  <a:lnTo>
                    <a:pt x="14745" y="2677"/>
                  </a:lnTo>
                  <a:lnTo>
                    <a:pt x="18124" y="307"/>
                  </a:lnTo>
                  <a:lnTo>
                    <a:pt x="18168" y="263"/>
                  </a:lnTo>
                  <a:lnTo>
                    <a:pt x="18168" y="176"/>
                  </a:lnTo>
                  <a:lnTo>
                    <a:pt x="18168" y="132"/>
                  </a:lnTo>
                  <a:lnTo>
                    <a:pt x="18168" y="44"/>
                  </a:lnTo>
                  <a:lnTo>
                    <a:pt x="1812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4" name="Google Shape;5624;p168"/>
            <p:cNvSpPr/>
            <p:nvPr/>
          </p:nvSpPr>
          <p:spPr>
            <a:xfrm>
              <a:off x="489325" y="2325975"/>
              <a:ext cx="527700" cy="2220375"/>
            </a:xfrm>
            <a:custGeom>
              <a:avLst/>
              <a:gdLst/>
              <a:ahLst/>
              <a:cxnLst/>
              <a:rect l="l" t="t" r="r" b="b"/>
              <a:pathLst>
                <a:path w="21108" h="88815" extrusionOk="0">
                  <a:moveTo>
                    <a:pt x="20844" y="1"/>
                  </a:moveTo>
                  <a:lnTo>
                    <a:pt x="17509" y="1844"/>
                  </a:lnTo>
                  <a:lnTo>
                    <a:pt x="15315" y="3204"/>
                  </a:lnTo>
                  <a:lnTo>
                    <a:pt x="13779" y="4082"/>
                  </a:lnTo>
                  <a:lnTo>
                    <a:pt x="12243" y="5047"/>
                  </a:lnTo>
                  <a:lnTo>
                    <a:pt x="10707" y="6056"/>
                  </a:lnTo>
                  <a:lnTo>
                    <a:pt x="9216" y="7066"/>
                  </a:lnTo>
                  <a:lnTo>
                    <a:pt x="8470" y="7636"/>
                  </a:lnTo>
                  <a:lnTo>
                    <a:pt x="7811" y="8163"/>
                  </a:lnTo>
                  <a:lnTo>
                    <a:pt x="7109" y="8733"/>
                  </a:lnTo>
                  <a:lnTo>
                    <a:pt x="6495" y="9347"/>
                  </a:lnTo>
                  <a:lnTo>
                    <a:pt x="5881" y="9918"/>
                  </a:lnTo>
                  <a:lnTo>
                    <a:pt x="5310" y="10576"/>
                  </a:lnTo>
                  <a:lnTo>
                    <a:pt x="4784" y="11190"/>
                  </a:lnTo>
                  <a:lnTo>
                    <a:pt x="4301" y="11849"/>
                  </a:lnTo>
                  <a:lnTo>
                    <a:pt x="3292" y="13121"/>
                  </a:lnTo>
                  <a:lnTo>
                    <a:pt x="3292" y="13165"/>
                  </a:lnTo>
                  <a:lnTo>
                    <a:pt x="1185" y="17860"/>
                  </a:lnTo>
                  <a:lnTo>
                    <a:pt x="220" y="20712"/>
                  </a:lnTo>
                  <a:lnTo>
                    <a:pt x="176" y="20712"/>
                  </a:lnTo>
                  <a:lnTo>
                    <a:pt x="1" y="22204"/>
                  </a:lnTo>
                  <a:lnTo>
                    <a:pt x="1" y="22248"/>
                  </a:lnTo>
                  <a:lnTo>
                    <a:pt x="132" y="25495"/>
                  </a:lnTo>
                  <a:lnTo>
                    <a:pt x="176" y="25539"/>
                  </a:lnTo>
                  <a:lnTo>
                    <a:pt x="834" y="29532"/>
                  </a:lnTo>
                  <a:lnTo>
                    <a:pt x="834" y="29576"/>
                  </a:lnTo>
                  <a:lnTo>
                    <a:pt x="1493" y="31946"/>
                  </a:lnTo>
                  <a:lnTo>
                    <a:pt x="2414" y="34579"/>
                  </a:lnTo>
                  <a:lnTo>
                    <a:pt x="3467" y="37124"/>
                  </a:lnTo>
                  <a:lnTo>
                    <a:pt x="4389" y="39362"/>
                  </a:lnTo>
                  <a:lnTo>
                    <a:pt x="4959" y="41029"/>
                  </a:lnTo>
                  <a:lnTo>
                    <a:pt x="5486" y="42960"/>
                  </a:lnTo>
                  <a:lnTo>
                    <a:pt x="5661" y="44232"/>
                  </a:lnTo>
                  <a:lnTo>
                    <a:pt x="5573" y="46734"/>
                  </a:lnTo>
                  <a:lnTo>
                    <a:pt x="5881" y="48928"/>
                  </a:lnTo>
                  <a:lnTo>
                    <a:pt x="6363" y="51648"/>
                  </a:lnTo>
                  <a:lnTo>
                    <a:pt x="6276" y="56343"/>
                  </a:lnTo>
                  <a:lnTo>
                    <a:pt x="6188" y="58625"/>
                  </a:lnTo>
                  <a:lnTo>
                    <a:pt x="6188" y="61346"/>
                  </a:lnTo>
                  <a:lnTo>
                    <a:pt x="6276" y="65690"/>
                  </a:lnTo>
                  <a:lnTo>
                    <a:pt x="6276" y="65778"/>
                  </a:lnTo>
                  <a:lnTo>
                    <a:pt x="6539" y="66304"/>
                  </a:lnTo>
                  <a:lnTo>
                    <a:pt x="6583" y="66348"/>
                  </a:lnTo>
                  <a:lnTo>
                    <a:pt x="8996" y="68674"/>
                  </a:lnTo>
                  <a:lnTo>
                    <a:pt x="10839" y="70385"/>
                  </a:lnTo>
                  <a:lnTo>
                    <a:pt x="12902" y="71965"/>
                  </a:lnTo>
                  <a:lnTo>
                    <a:pt x="14745" y="73369"/>
                  </a:lnTo>
                  <a:lnTo>
                    <a:pt x="16412" y="74378"/>
                  </a:lnTo>
                  <a:lnTo>
                    <a:pt x="17948" y="75168"/>
                  </a:lnTo>
                  <a:lnTo>
                    <a:pt x="18825" y="76528"/>
                  </a:lnTo>
                  <a:lnTo>
                    <a:pt x="19440" y="77976"/>
                  </a:lnTo>
                  <a:lnTo>
                    <a:pt x="19747" y="80126"/>
                  </a:lnTo>
                  <a:lnTo>
                    <a:pt x="20054" y="82759"/>
                  </a:lnTo>
                  <a:lnTo>
                    <a:pt x="19922" y="84953"/>
                  </a:lnTo>
                  <a:lnTo>
                    <a:pt x="19703" y="87147"/>
                  </a:lnTo>
                  <a:lnTo>
                    <a:pt x="19615" y="88639"/>
                  </a:lnTo>
                  <a:lnTo>
                    <a:pt x="19659" y="88683"/>
                  </a:lnTo>
                  <a:lnTo>
                    <a:pt x="19659" y="88771"/>
                  </a:lnTo>
                  <a:lnTo>
                    <a:pt x="19747" y="88815"/>
                  </a:lnTo>
                  <a:lnTo>
                    <a:pt x="19791" y="88815"/>
                  </a:lnTo>
                  <a:lnTo>
                    <a:pt x="19922" y="88771"/>
                  </a:lnTo>
                  <a:lnTo>
                    <a:pt x="19966" y="88727"/>
                  </a:lnTo>
                  <a:lnTo>
                    <a:pt x="19966" y="88639"/>
                  </a:lnTo>
                  <a:lnTo>
                    <a:pt x="20054" y="87191"/>
                  </a:lnTo>
                  <a:lnTo>
                    <a:pt x="20273" y="84997"/>
                  </a:lnTo>
                  <a:lnTo>
                    <a:pt x="20405" y="82759"/>
                  </a:lnTo>
                  <a:lnTo>
                    <a:pt x="20405" y="82715"/>
                  </a:lnTo>
                  <a:lnTo>
                    <a:pt x="20098" y="80083"/>
                  </a:lnTo>
                  <a:lnTo>
                    <a:pt x="19791" y="77889"/>
                  </a:lnTo>
                  <a:lnTo>
                    <a:pt x="19791" y="77845"/>
                  </a:lnTo>
                  <a:lnTo>
                    <a:pt x="19133" y="76397"/>
                  </a:lnTo>
                  <a:lnTo>
                    <a:pt x="19133" y="76353"/>
                  </a:lnTo>
                  <a:lnTo>
                    <a:pt x="18211" y="74905"/>
                  </a:lnTo>
                  <a:lnTo>
                    <a:pt x="18167" y="74861"/>
                  </a:lnTo>
                  <a:lnTo>
                    <a:pt x="16587" y="74071"/>
                  </a:lnTo>
                  <a:lnTo>
                    <a:pt x="14964" y="73062"/>
                  </a:lnTo>
                  <a:lnTo>
                    <a:pt x="13121" y="71658"/>
                  </a:lnTo>
                  <a:lnTo>
                    <a:pt x="11102" y="70078"/>
                  </a:lnTo>
                  <a:lnTo>
                    <a:pt x="9216" y="68410"/>
                  </a:lnTo>
                  <a:lnTo>
                    <a:pt x="6846" y="66129"/>
                  </a:lnTo>
                  <a:lnTo>
                    <a:pt x="6627" y="65646"/>
                  </a:lnTo>
                  <a:lnTo>
                    <a:pt x="6539" y="61346"/>
                  </a:lnTo>
                  <a:lnTo>
                    <a:pt x="6539" y="58625"/>
                  </a:lnTo>
                  <a:lnTo>
                    <a:pt x="6627" y="56343"/>
                  </a:lnTo>
                  <a:lnTo>
                    <a:pt x="6714" y="51648"/>
                  </a:lnTo>
                  <a:lnTo>
                    <a:pt x="6714" y="51604"/>
                  </a:lnTo>
                  <a:lnTo>
                    <a:pt x="6232" y="48884"/>
                  </a:lnTo>
                  <a:lnTo>
                    <a:pt x="5925" y="46690"/>
                  </a:lnTo>
                  <a:lnTo>
                    <a:pt x="6012" y="44232"/>
                  </a:lnTo>
                  <a:lnTo>
                    <a:pt x="6012" y="44188"/>
                  </a:lnTo>
                  <a:lnTo>
                    <a:pt x="5837" y="42916"/>
                  </a:lnTo>
                  <a:lnTo>
                    <a:pt x="5310" y="40897"/>
                  </a:lnTo>
                  <a:lnTo>
                    <a:pt x="4696" y="39230"/>
                  </a:lnTo>
                  <a:lnTo>
                    <a:pt x="3818" y="36992"/>
                  </a:lnTo>
                  <a:lnTo>
                    <a:pt x="2765" y="34447"/>
                  </a:lnTo>
                  <a:lnTo>
                    <a:pt x="1800" y="31858"/>
                  </a:lnTo>
                  <a:lnTo>
                    <a:pt x="1142" y="29489"/>
                  </a:lnTo>
                  <a:lnTo>
                    <a:pt x="483" y="25495"/>
                  </a:lnTo>
                  <a:lnTo>
                    <a:pt x="352" y="22248"/>
                  </a:lnTo>
                  <a:lnTo>
                    <a:pt x="527" y="20800"/>
                  </a:lnTo>
                  <a:lnTo>
                    <a:pt x="1493" y="17992"/>
                  </a:lnTo>
                  <a:lnTo>
                    <a:pt x="3599" y="13341"/>
                  </a:lnTo>
                  <a:lnTo>
                    <a:pt x="4608" y="12068"/>
                  </a:lnTo>
                  <a:lnTo>
                    <a:pt x="5091" y="11410"/>
                  </a:lnTo>
                  <a:lnTo>
                    <a:pt x="5573" y="10796"/>
                  </a:lnTo>
                  <a:lnTo>
                    <a:pt x="6144" y="10181"/>
                  </a:lnTo>
                  <a:lnTo>
                    <a:pt x="6758" y="9567"/>
                  </a:lnTo>
                  <a:lnTo>
                    <a:pt x="7373" y="8996"/>
                  </a:lnTo>
                  <a:lnTo>
                    <a:pt x="8031" y="8426"/>
                  </a:lnTo>
                  <a:lnTo>
                    <a:pt x="9435" y="7329"/>
                  </a:lnTo>
                  <a:lnTo>
                    <a:pt x="10927" y="6320"/>
                  </a:lnTo>
                  <a:lnTo>
                    <a:pt x="12419" y="5354"/>
                  </a:lnTo>
                  <a:lnTo>
                    <a:pt x="13955" y="4389"/>
                  </a:lnTo>
                  <a:lnTo>
                    <a:pt x="15490" y="3468"/>
                  </a:lnTo>
                  <a:lnTo>
                    <a:pt x="17684" y="2151"/>
                  </a:lnTo>
                  <a:lnTo>
                    <a:pt x="21019" y="308"/>
                  </a:lnTo>
                  <a:lnTo>
                    <a:pt x="21063" y="264"/>
                  </a:lnTo>
                  <a:lnTo>
                    <a:pt x="21107" y="220"/>
                  </a:lnTo>
                  <a:lnTo>
                    <a:pt x="21107" y="133"/>
                  </a:lnTo>
                  <a:lnTo>
                    <a:pt x="21063" y="89"/>
                  </a:lnTo>
                  <a:lnTo>
                    <a:pt x="21019" y="45"/>
                  </a:lnTo>
                  <a:lnTo>
                    <a:pt x="2097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5" name="Google Shape;5625;p168"/>
            <p:cNvSpPr/>
            <p:nvPr/>
          </p:nvSpPr>
          <p:spPr>
            <a:xfrm>
              <a:off x="261150" y="2997350"/>
              <a:ext cx="377400" cy="1344975"/>
            </a:xfrm>
            <a:custGeom>
              <a:avLst/>
              <a:gdLst/>
              <a:ahLst/>
              <a:cxnLst/>
              <a:rect l="l" t="t" r="r" b="b"/>
              <a:pathLst>
                <a:path w="15096" h="53799" extrusionOk="0">
                  <a:moveTo>
                    <a:pt x="88" y="1"/>
                  </a:moveTo>
                  <a:lnTo>
                    <a:pt x="44" y="45"/>
                  </a:lnTo>
                  <a:lnTo>
                    <a:pt x="0" y="89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2326" y="5223"/>
                  </a:lnTo>
                  <a:lnTo>
                    <a:pt x="4871" y="9479"/>
                  </a:lnTo>
                  <a:lnTo>
                    <a:pt x="6670" y="12989"/>
                  </a:lnTo>
                  <a:lnTo>
                    <a:pt x="8206" y="16149"/>
                  </a:lnTo>
                  <a:lnTo>
                    <a:pt x="8996" y="17904"/>
                  </a:lnTo>
                  <a:lnTo>
                    <a:pt x="9259" y="18694"/>
                  </a:lnTo>
                  <a:lnTo>
                    <a:pt x="9347" y="21283"/>
                  </a:lnTo>
                  <a:lnTo>
                    <a:pt x="9391" y="25671"/>
                  </a:lnTo>
                  <a:lnTo>
                    <a:pt x="9391" y="28918"/>
                  </a:lnTo>
                  <a:lnTo>
                    <a:pt x="9479" y="36114"/>
                  </a:lnTo>
                  <a:lnTo>
                    <a:pt x="9830" y="42433"/>
                  </a:lnTo>
                  <a:lnTo>
                    <a:pt x="9961" y="43442"/>
                  </a:lnTo>
                  <a:lnTo>
                    <a:pt x="9961" y="43486"/>
                  </a:lnTo>
                  <a:lnTo>
                    <a:pt x="10751" y="45505"/>
                  </a:lnTo>
                  <a:lnTo>
                    <a:pt x="11936" y="48006"/>
                  </a:lnTo>
                  <a:lnTo>
                    <a:pt x="12901" y="49980"/>
                  </a:lnTo>
                  <a:lnTo>
                    <a:pt x="13603" y="51604"/>
                  </a:lnTo>
                  <a:lnTo>
                    <a:pt x="14744" y="53710"/>
                  </a:lnTo>
                  <a:lnTo>
                    <a:pt x="14832" y="53754"/>
                  </a:lnTo>
                  <a:lnTo>
                    <a:pt x="14920" y="53798"/>
                  </a:lnTo>
                  <a:lnTo>
                    <a:pt x="15008" y="53754"/>
                  </a:lnTo>
                  <a:lnTo>
                    <a:pt x="15052" y="53710"/>
                  </a:lnTo>
                  <a:lnTo>
                    <a:pt x="15095" y="53666"/>
                  </a:lnTo>
                  <a:lnTo>
                    <a:pt x="15095" y="53623"/>
                  </a:lnTo>
                  <a:lnTo>
                    <a:pt x="15052" y="53535"/>
                  </a:lnTo>
                  <a:lnTo>
                    <a:pt x="13911" y="51428"/>
                  </a:lnTo>
                  <a:lnTo>
                    <a:pt x="13209" y="49849"/>
                  </a:lnTo>
                  <a:lnTo>
                    <a:pt x="12243" y="47830"/>
                  </a:lnTo>
                  <a:lnTo>
                    <a:pt x="11058" y="45373"/>
                  </a:lnTo>
                  <a:lnTo>
                    <a:pt x="10312" y="43398"/>
                  </a:lnTo>
                  <a:lnTo>
                    <a:pt x="10181" y="42433"/>
                  </a:lnTo>
                  <a:lnTo>
                    <a:pt x="9830" y="36114"/>
                  </a:lnTo>
                  <a:lnTo>
                    <a:pt x="9742" y="28918"/>
                  </a:lnTo>
                  <a:lnTo>
                    <a:pt x="9742" y="25671"/>
                  </a:lnTo>
                  <a:lnTo>
                    <a:pt x="9698" y="21283"/>
                  </a:lnTo>
                  <a:lnTo>
                    <a:pt x="9610" y="18650"/>
                  </a:lnTo>
                  <a:lnTo>
                    <a:pt x="9566" y="18606"/>
                  </a:lnTo>
                  <a:lnTo>
                    <a:pt x="9303" y="17816"/>
                  </a:lnTo>
                  <a:lnTo>
                    <a:pt x="8513" y="16017"/>
                  </a:lnTo>
                  <a:lnTo>
                    <a:pt x="6977" y="12814"/>
                  </a:lnTo>
                  <a:lnTo>
                    <a:pt x="5178" y="9347"/>
                  </a:lnTo>
                  <a:lnTo>
                    <a:pt x="2633" y="5047"/>
                  </a:lnTo>
                  <a:lnTo>
                    <a:pt x="308" y="89"/>
                  </a:lnTo>
                  <a:lnTo>
                    <a:pt x="264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6" name="Google Shape;5626;p168"/>
            <p:cNvSpPr/>
            <p:nvPr/>
          </p:nvSpPr>
          <p:spPr>
            <a:xfrm>
              <a:off x="238125" y="3076350"/>
              <a:ext cx="340075" cy="1220975"/>
            </a:xfrm>
            <a:custGeom>
              <a:avLst/>
              <a:gdLst/>
              <a:ahLst/>
              <a:cxnLst/>
              <a:rect l="l" t="t" r="r" b="b"/>
              <a:pathLst>
                <a:path w="13603" h="48839" extrusionOk="0">
                  <a:moveTo>
                    <a:pt x="132" y="0"/>
                  </a:moveTo>
                  <a:lnTo>
                    <a:pt x="44" y="44"/>
                  </a:lnTo>
                  <a:lnTo>
                    <a:pt x="44" y="88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1448" y="3905"/>
                  </a:lnTo>
                  <a:lnTo>
                    <a:pt x="1492" y="3949"/>
                  </a:lnTo>
                  <a:lnTo>
                    <a:pt x="4344" y="6889"/>
                  </a:lnTo>
                  <a:lnTo>
                    <a:pt x="6143" y="10136"/>
                  </a:lnTo>
                  <a:lnTo>
                    <a:pt x="7855" y="13603"/>
                  </a:lnTo>
                  <a:lnTo>
                    <a:pt x="8820" y="15490"/>
                  </a:lnTo>
                  <a:lnTo>
                    <a:pt x="9039" y="16631"/>
                  </a:lnTo>
                  <a:lnTo>
                    <a:pt x="9083" y="18825"/>
                  </a:lnTo>
                  <a:lnTo>
                    <a:pt x="9127" y="21019"/>
                  </a:lnTo>
                  <a:lnTo>
                    <a:pt x="9171" y="25407"/>
                  </a:lnTo>
                  <a:lnTo>
                    <a:pt x="9171" y="28303"/>
                  </a:lnTo>
                  <a:lnTo>
                    <a:pt x="9215" y="31243"/>
                  </a:lnTo>
                  <a:lnTo>
                    <a:pt x="9303" y="34227"/>
                  </a:lnTo>
                  <a:lnTo>
                    <a:pt x="9434" y="37167"/>
                  </a:lnTo>
                  <a:lnTo>
                    <a:pt x="9654" y="40546"/>
                  </a:lnTo>
                  <a:lnTo>
                    <a:pt x="9654" y="40633"/>
                  </a:lnTo>
                  <a:lnTo>
                    <a:pt x="12681" y="47347"/>
                  </a:lnTo>
                  <a:lnTo>
                    <a:pt x="13252" y="48751"/>
                  </a:lnTo>
                  <a:lnTo>
                    <a:pt x="13340" y="48839"/>
                  </a:lnTo>
                  <a:lnTo>
                    <a:pt x="13471" y="48839"/>
                  </a:lnTo>
                  <a:lnTo>
                    <a:pt x="13559" y="48795"/>
                  </a:lnTo>
                  <a:lnTo>
                    <a:pt x="13559" y="48751"/>
                  </a:lnTo>
                  <a:lnTo>
                    <a:pt x="13603" y="48707"/>
                  </a:lnTo>
                  <a:lnTo>
                    <a:pt x="13559" y="48620"/>
                  </a:lnTo>
                  <a:lnTo>
                    <a:pt x="13033" y="47215"/>
                  </a:lnTo>
                  <a:lnTo>
                    <a:pt x="10005" y="40502"/>
                  </a:lnTo>
                  <a:lnTo>
                    <a:pt x="9785" y="37167"/>
                  </a:lnTo>
                  <a:lnTo>
                    <a:pt x="9654" y="34183"/>
                  </a:lnTo>
                  <a:lnTo>
                    <a:pt x="9566" y="31243"/>
                  </a:lnTo>
                  <a:lnTo>
                    <a:pt x="9522" y="28303"/>
                  </a:lnTo>
                  <a:lnTo>
                    <a:pt x="9522" y="25407"/>
                  </a:lnTo>
                  <a:lnTo>
                    <a:pt x="9478" y="21019"/>
                  </a:lnTo>
                  <a:lnTo>
                    <a:pt x="9434" y="18825"/>
                  </a:lnTo>
                  <a:lnTo>
                    <a:pt x="9390" y="16631"/>
                  </a:lnTo>
                  <a:lnTo>
                    <a:pt x="9390" y="16587"/>
                  </a:lnTo>
                  <a:lnTo>
                    <a:pt x="9171" y="15402"/>
                  </a:lnTo>
                  <a:lnTo>
                    <a:pt x="9171" y="15314"/>
                  </a:lnTo>
                  <a:lnTo>
                    <a:pt x="8162" y="13428"/>
                  </a:lnTo>
                  <a:lnTo>
                    <a:pt x="6450" y="9961"/>
                  </a:lnTo>
                  <a:lnTo>
                    <a:pt x="4651" y="6714"/>
                  </a:lnTo>
                  <a:lnTo>
                    <a:pt x="4607" y="6670"/>
                  </a:lnTo>
                  <a:lnTo>
                    <a:pt x="1755" y="3730"/>
                  </a:lnTo>
                  <a:lnTo>
                    <a:pt x="351" y="132"/>
                  </a:lnTo>
                  <a:lnTo>
                    <a:pt x="307" y="44"/>
                  </a:lnTo>
                  <a:lnTo>
                    <a:pt x="26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7" name="Google Shape;5627;p168"/>
            <p:cNvSpPr/>
            <p:nvPr/>
          </p:nvSpPr>
          <p:spPr>
            <a:xfrm>
              <a:off x="343425" y="3363750"/>
              <a:ext cx="188700" cy="900675"/>
            </a:xfrm>
            <a:custGeom>
              <a:avLst/>
              <a:gdLst/>
              <a:ahLst/>
              <a:cxnLst/>
              <a:rect l="l" t="t" r="r" b="b"/>
              <a:pathLst>
                <a:path w="7548" h="36027" extrusionOk="0">
                  <a:moveTo>
                    <a:pt x="176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44" y="132"/>
                  </a:lnTo>
                  <a:lnTo>
                    <a:pt x="1" y="220"/>
                  </a:lnTo>
                  <a:lnTo>
                    <a:pt x="44" y="264"/>
                  </a:lnTo>
                  <a:lnTo>
                    <a:pt x="3467" y="6144"/>
                  </a:lnTo>
                  <a:lnTo>
                    <a:pt x="3686" y="10488"/>
                  </a:lnTo>
                  <a:lnTo>
                    <a:pt x="3774" y="13823"/>
                  </a:lnTo>
                  <a:lnTo>
                    <a:pt x="3774" y="16675"/>
                  </a:lnTo>
                  <a:lnTo>
                    <a:pt x="3862" y="21063"/>
                  </a:lnTo>
                  <a:lnTo>
                    <a:pt x="4257" y="28479"/>
                  </a:lnTo>
                  <a:lnTo>
                    <a:pt x="4432" y="29576"/>
                  </a:lnTo>
                  <a:lnTo>
                    <a:pt x="4432" y="29620"/>
                  </a:lnTo>
                  <a:lnTo>
                    <a:pt x="5705" y="32648"/>
                  </a:lnTo>
                  <a:lnTo>
                    <a:pt x="7197" y="35939"/>
                  </a:lnTo>
                  <a:lnTo>
                    <a:pt x="7285" y="36027"/>
                  </a:lnTo>
                  <a:lnTo>
                    <a:pt x="7460" y="36027"/>
                  </a:lnTo>
                  <a:lnTo>
                    <a:pt x="7504" y="35983"/>
                  </a:lnTo>
                  <a:lnTo>
                    <a:pt x="7548" y="35939"/>
                  </a:lnTo>
                  <a:lnTo>
                    <a:pt x="7548" y="35851"/>
                  </a:lnTo>
                  <a:lnTo>
                    <a:pt x="7548" y="35807"/>
                  </a:lnTo>
                  <a:lnTo>
                    <a:pt x="6012" y="32516"/>
                  </a:lnTo>
                  <a:lnTo>
                    <a:pt x="4784" y="29488"/>
                  </a:lnTo>
                  <a:lnTo>
                    <a:pt x="4608" y="28435"/>
                  </a:lnTo>
                  <a:lnTo>
                    <a:pt x="4213" y="21063"/>
                  </a:lnTo>
                  <a:lnTo>
                    <a:pt x="4125" y="16675"/>
                  </a:lnTo>
                  <a:lnTo>
                    <a:pt x="4125" y="13823"/>
                  </a:lnTo>
                  <a:lnTo>
                    <a:pt x="4038" y="10444"/>
                  </a:lnTo>
                  <a:lnTo>
                    <a:pt x="3818" y="6100"/>
                  </a:lnTo>
                  <a:lnTo>
                    <a:pt x="3818" y="6012"/>
                  </a:lnTo>
                  <a:lnTo>
                    <a:pt x="352" y="89"/>
                  </a:lnTo>
                  <a:lnTo>
                    <a:pt x="308" y="45"/>
                  </a:lnTo>
                  <a:lnTo>
                    <a:pt x="220" y="45"/>
                  </a:lnTo>
                  <a:lnTo>
                    <a:pt x="17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8" name="Google Shape;5628;p168"/>
            <p:cNvSpPr/>
            <p:nvPr/>
          </p:nvSpPr>
          <p:spPr>
            <a:xfrm>
              <a:off x="2699800" y="3180550"/>
              <a:ext cx="204075" cy="111925"/>
            </a:xfrm>
            <a:custGeom>
              <a:avLst/>
              <a:gdLst/>
              <a:ahLst/>
              <a:cxnLst/>
              <a:rect l="l" t="t" r="r" b="b"/>
              <a:pathLst>
                <a:path w="8163" h="4477" extrusionOk="0">
                  <a:moveTo>
                    <a:pt x="4828" y="1"/>
                  </a:moveTo>
                  <a:lnTo>
                    <a:pt x="4740" y="45"/>
                  </a:lnTo>
                  <a:lnTo>
                    <a:pt x="2590" y="1054"/>
                  </a:lnTo>
                  <a:lnTo>
                    <a:pt x="922" y="1712"/>
                  </a:lnTo>
                  <a:lnTo>
                    <a:pt x="879" y="1756"/>
                  </a:lnTo>
                  <a:lnTo>
                    <a:pt x="220" y="2326"/>
                  </a:lnTo>
                  <a:lnTo>
                    <a:pt x="133" y="2414"/>
                  </a:lnTo>
                  <a:lnTo>
                    <a:pt x="1" y="2853"/>
                  </a:lnTo>
                  <a:lnTo>
                    <a:pt x="1" y="2941"/>
                  </a:lnTo>
                  <a:lnTo>
                    <a:pt x="176" y="3511"/>
                  </a:lnTo>
                  <a:lnTo>
                    <a:pt x="220" y="3555"/>
                  </a:lnTo>
                  <a:lnTo>
                    <a:pt x="703" y="4038"/>
                  </a:lnTo>
                  <a:lnTo>
                    <a:pt x="747" y="4038"/>
                  </a:lnTo>
                  <a:lnTo>
                    <a:pt x="1361" y="4345"/>
                  </a:lnTo>
                  <a:lnTo>
                    <a:pt x="1449" y="4389"/>
                  </a:lnTo>
                  <a:lnTo>
                    <a:pt x="3029" y="4477"/>
                  </a:lnTo>
                  <a:lnTo>
                    <a:pt x="3073" y="4477"/>
                  </a:lnTo>
                  <a:lnTo>
                    <a:pt x="5179" y="4038"/>
                  </a:lnTo>
                  <a:lnTo>
                    <a:pt x="8031" y="3204"/>
                  </a:lnTo>
                  <a:lnTo>
                    <a:pt x="8119" y="3160"/>
                  </a:lnTo>
                  <a:lnTo>
                    <a:pt x="8163" y="3116"/>
                  </a:lnTo>
                  <a:lnTo>
                    <a:pt x="8163" y="3029"/>
                  </a:lnTo>
                  <a:lnTo>
                    <a:pt x="8163" y="2985"/>
                  </a:lnTo>
                  <a:lnTo>
                    <a:pt x="8119" y="2897"/>
                  </a:lnTo>
                  <a:lnTo>
                    <a:pt x="8075" y="2897"/>
                  </a:lnTo>
                  <a:lnTo>
                    <a:pt x="8031" y="2853"/>
                  </a:lnTo>
                  <a:lnTo>
                    <a:pt x="7943" y="2853"/>
                  </a:lnTo>
                  <a:lnTo>
                    <a:pt x="5091" y="3687"/>
                  </a:lnTo>
                  <a:lnTo>
                    <a:pt x="3029" y="4126"/>
                  </a:lnTo>
                  <a:lnTo>
                    <a:pt x="1493" y="4038"/>
                  </a:lnTo>
                  <a:lnTo>
                    <a:pt x="922" y="3774"/>
                  </a:lnTo>
                  <a:lnTo>
                    <a:pt x="527" y="3336"/>
                  </a:lnTo>
                  <a:lnTo>
                    <a:pt x="352" y="2897"/>
                  </a:lnTo>
                  <a:lnTo>
                    <a:pt x="484" y="2590"/>
                  </a:lnTo>
                  <a:lnTo>
                    <a:pt x="1098" y="2063"/>
                  </a:lnTo>
                  <a:lnTo>
                    <a:pt x="2722" y="1361"/>
                  </a:lnTo>
                  <a:lnTo>
                    <a:pt x="4916" y="352"/>
                  </a:lnTo>
                  <a:lnTo>
                    <a:pt x="4959" y="308"/>
                  </a:lnTo>
                  <a:lnTo>
                    <a:pt x="5003" y="264"/>
                  </a:lnTo>
                  <a:lnTo>
                    <a:pt x="5003" y="176"/>
                  </a:lnTo>
                  <a:lnTo>
                    <a:pt x="5003" y="132"/>
                  </a:lnTo>
                  <a:lnTo>
                    <a:pt x="4959" y="45"/>
                  </a:lnTo>
                  <a:lnTo>
                    <a:pt x="4872" y="45"/>
                  </a:lnTo>
                  <a:lnTo>
                    <a:pt x="482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9" name="Google Shape;5629;p168"/>
            <p:cNvSpPr/>
            <p:nvPr/>
          </p:nvSpPr>
          <p:spPr>
            <a:xfrm>
              <a:off x="3153975" y="3567800"/>
              <a:ext cx="561700" cy="625325"/>
            </a:xfrm>
            <a:custGeom>
              <a:avLst/>
              <a:gdLst/>
              <a:ahLst/>
              <a:cxnLst/>
              <a:rect l="l" t="t" r="r" b="b"/>
              <a:pathLst>
                <a:path w="22468" h="25013" extrusionOk="0">
                  <a:moveTo>
                    <a:pt x="3774" y="1"/>
                  </a:moveTo>
                  <a:lnTo>
                    <a:pt x="3730" y="44"/>
                  </a:lnTo>
                  <a:lnTo>
                    <a:pt x="3686" y="88"/>
                  </a:lnTo>
                  <a:lnTo>
                    <a:pt x="2151" y="3599"/>
                  </a:lnTo>
                  <a:lnTo>
                    <a:pt x="1361" y="5442"/>
                  </a:lnTo>
                  <a:lnTo>
                    <a:pt x="1361" y="5486"/>
                  </a:lnTo>
                  <a:lnTo>
                    <a:pt x="703" y="8733"/>
                  </a:lnTo>
                  <a:lnTo>
                    <a:pt x="132" y="11629"/>
                  </a:lnTo>
                  <a:lnTo>
                    <a:pt x="0" y="12331"/>
                  </a:lnTo>
                  <a:lnTo>
                    <a:pt x="0" y="12463"/>
                  </a:lnTo>
                  <a:lnTo>
                    <a:pt x="88" y="12506"/>
                  </a:lnTo>
                  <a:lnTo>
                    <a:pt x="3335" y="14788"/>
                  </a:lnTo>
                  <a:lnTo>
                    <a:pt x="3862" y="15534"/>
                  </a:lnTo>
                  <a:lnTo>
                    <a:pt x="4915" y="17860"/>
                  </a:lnTo>
                  <a:lnTo>
                    <a:pt x="6012" y="19747"/>
                  </a:lnTo>
                  <a:lnTo>
                    <a:pt x="6012" y="19791"/>
                  </a:lnTo>
                  <a:lnTo>
                    <a:pt x="7241" y="21326"/>
                  </a:lnTo>
                  <a:lnTo>
                    <a:pt x="7285" y="21370"/>
                  </a:lnTo>
                  <a:lnTo>
                    <a:pt x="8645" y="22072"/>
                  </a:lnTo>
                  <a:lnTo>
                    <a:pt x="9523" y="22379"/>
                  </a:lnTo>
                  <a:lnTo>
                    <a:pt x="9566" y="22423"/>
                  </a:lnTo>
                  <a:lnTo>
                    <a:pt x="12243" y="22818"/>
                  </a:lnTo>
                  <a:lnTo>
                    <a:pt x="14525" y="23038"/>
                  </a:lnTo>
                  <a:lnTo>
                    <a:pt x="18079" y="24266"/>
                  </a:lnTo>
                  <a:lnTo>
                    <a:pt x="20273" y="24881"/>
                  </a:lnTo>
                  <a:lnTo>
                    <a:pt x="20317" y="24881"/>
                  </a:lnTo>
                  <a:lnTo>
                    <a:pt x="21326" y="25012"/>
                  </a:lnTo>
                  <a:lnTo>
                    <a:pt x="21414" y="25012"/>
                  </a:lnTo>
                  <a:lnTo>
                    <a:pt x="22336" y="24749"/>
                  </a:lnTo>
                  <a:lnTo>
                    <a:pt x="22423" y="24705"/>
                  </a:lnTo>
                  <a:lnTo>
                    <a:pt x="22467" y="24661"/>
                  </a:lnTo>
                  <a:lnTo>
                    <a:pt x="22467" y="24617"/>
                  </a:lnTo>
                  <a:lnTo>
                    <a:pt x="22467" y="24530"/>
                  </a:lnTo>
                  <a:lnTo>
                    <a:pt x="22467" y="24486"/>
                  </a:lnTo>
                  <a:lnTo>
                    <a:pt x="22423" y="24442"/>
                  </a:lnTo>
                  <a:lnTo>
                    <a:pt x="22336" y="24398"/>
                  </a:lnTo>
                  <a:lnTo>
                    <a:pt x="22248" y="24398"/>
                  </a:lnTo>
                  <a:lnTo>
                    <a:pt x="21326" y="24661"/>
                  </a:lnTo>
                  <a:lnTo>
                    <a:pt x="20361" y="24530"/>
                  </a:lnTo>
                  <a:lnTo>
                    <a:pt x="18211" y="23915"/>
                  </a:lnTo>
                  <a:lnTo>
                    <a:pt x="14613" y="22731"/>
                  </a:lnTo>
                  <a:lnTo>
                    <a:pt x="12287" y="22467"/>
                  </a:lnTo>
                  <a:lnTo>
                    <a:pt x="9610" y="22072"/>
                  </a:lnTo>
                  <a:lnTo>
                    <a:pt x="8777" y="21765"/>
                  </a:lnTo>
                  <a:lnTo>
                    <a:pt x="7460" y="21107"/>
                  </a:lnTo>
                  <a:lnTo>
                    <a:pt x="6319" y="19571"/>
                  </a:lnTo>
                  <a:lnTo>
                    <a:pt x="5222" y="17684"/>
                  </a:lnTo>
                  <a:lnTo>
                    <a:pt x="4169" y="15359"/>
                  </a:lnTo>
                  <a:lnTo>
                    <a:pt x="4169" y="15315"/>
                  </a:lnTo>
                  <a:lnTo>
                    <a:pt x="3643" y="14569"/>
                  </a:lnTo>
                  <a:lnTo>
                    <a:pt x="3599" y="14525"/>
                  </a:lnTo>
                  <a:lnTo>
                    <a:pt x="351" y="12287"/>
                  </a:lnTo>
                  <a:lnTo>
                    <a:pt x="483" y="11673"/>
                  </a:lnTo>
                  <a:lnTo>
                    <a:pt x="1054" y="8820"/>
                  </a:lnTo>
                  <a:lnTo>
                    <a:pt x="1712" y="5573"/>
                  </a:lnTo>
                  <a:lnTo>
                    <a:pt x="2458" y="3730"/>
                  </a:lnTo>
                  <a:lnTo>
                    <a:pt x="3994" y="220"/>
                  </a:lnTo>
                  <a:lnTo>
                    <a:pt x="3994" y="176"/>
                  </a:lnTo>
                  <a:lnTo>
                    <a:pt x="3994" y="88"/>
                  </a:lnTo>
                  <a:lnTo>
                    <a:pt x="3950" y="44"/>
                  </a:lnTo>
                  <a:lnTo>
                    <a:pt x="390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0" name="Google Shape;5630;p168"/>
            <p:cNvSpPr/>
            <p:nvPr/>
          </p:nvSpPr>
          <p:spPr>
            <a:xfrm>
              <a:off x="2632900" y="3118025"/>
              <a:ext cx="307175" cy="222725"/>
            </a:xfrm>
            <a:custGeom>
              <a:avLst/>
              <a:gdLst/>
              <a:ahLst/>
              <a:cxnLst/>
              <a:rect l="l" t="t" r="r" b="b"/>
              <a:pathLst>
                <a:path w="12287" h="8909" extrusionOk="0">
                  <a:moveTo>
                    <a:pt x="4695" y="1"/>
                  </a:moveTo>
                  <a:lnTo>
                    <a:pt x="4608" y="44"/>
                  </a:lnTo>
                  <a:lnTo>
                    <a:pt x="4564" y="88"/>
                  </a:lnTo>
                  <a:lnTo>
                    <a:pt x="3116" y="2238"/>
                  </a:lnTo>
                  <a:lnTo>
                    <a:pt x="2106" y="3116"/>
                  </a:lnTo>
                  <a:lnTo>
                    <a:pt x="2106" y="3160"/>
                  </a:lnTo>
                  <a:lnTo>
                    <a:pt x="746" y="4784"/>
                  </a:lnTo>
                  <a:lnTo>
                    <a:pt x="746" y="4827"/>
                  </a:lnTo>
                  <a:lnTo>
                    <a:pt x="0" y="6232"/>
                  </a:lnTo>
                  <a:lnTo>
                    <a:pt x="0" y="6319"/>
                  </a:lnTo>
                  <a:lnTo>
                    <a:pt x="0" y="6407"/>
                  </a:lnTo>
                  <a:lnTo>
                    <a:pt x="307" y="6934"/>
                  </a:lnTo>
                  <a:lnTo>
                    <a:pt x="351" y="6978"/>
                  </a:lnTo>
                  <a:lnTo>
                    <a:pt x="2633" y="8426"/>
                  </a:lnTo>
                  <a:lnTo>
                    <a:pt x="2677" y="8469"/>
                  </a:lnTo>
                  <a:lnTo>
                    <a:pt x="5836" y="8908"/>
                  </a:lnTo>
                  <a:lnTo>
                    <a:pt x="5880" y="8908"/>
                  </a:lnTo>
                  <a:lnTo>
                    <a:pt x="8294" y="8294"/>
                  </a:lnTo>
                  <a:lnTo>
                    <a:pt x="10839" y="7285"/>
                  </a:lnTo>
                  <a:lnTo>
                    <a:pt x="12155" y="7021"/>
                  </a:lnTo>
                  <a:lnTo>
                    <a:pt x="12199" y="6978"/>
                  </a:lnTo>
                  <a:lnTo>
                    <a:pt x="12287" y="6934"/>
                  </a:lnTo>
                  <a:lnTo>
                    <a:pt x="12287" y="6890"/>
                  </a:lnTo>
                  <a:lnTo>
                    <a:pt x="12287" y="6802"/>
                  </a:lnTo>
                  <a:lnTo>
                    <a:pt x="12287" y="6758"/>
                  </a:lnTo>
                  <a:lnTo>
                    <a:pt x="12199" y="6714"/>
                  </a:lnTo>
                  <a:lnTo>
                    <a:pt x="12155" y="6670"/>
                  </a:lnTo>
                  <a:lnTo>
                    <a:pt x="12067" y="6670"/>
                  </a:lnTo>
                  <a:lnTo>
                    <a:pt x="10795" y="6934"/>
                  </a:lnTo>
                  <a:lnTo>
                    <a:pt x="10751" y="6934"/>
                  </a:lnTo>
                  <a:lnTo>
                    <a:pt x="8206" y="7987"/>
                  </a:lnTo>
                  <a:lnTo>
                    <a:pt x="5836" y="8557"/>
                  </a:lnTo>
                  <a:lnTo>
                    <a:pt x="2765" y="8118"/>
                  </a:lnTo>
                  <a:lnTo>
                    <a:pt x="615" y="6714"/>
                  </a:lnTo>
                  <a:lnTo>
                    <a:pt x="351" y="6319"/>
                  </a:lnTo>
                  <a:lnTo>
                    <a:pt x="1053" y="5003"/>
                  </a:lnTo>
                  <a:lnTo>
                    <a:pt x="2370" y="3379"/>
                  </a:lnTo>
                  <a:lnTo>
                    <a:pt x="3379" y="2502"/>
                  </a:lnTo>
                  <a:lnTo>
                    <a:pt x="3423" y="2458"/>
                  </a:lnTo>
                  <a:lnTo>
                    <a:pt x="4871" y="308"/>
                  </a:lnTo>
                  <a:lnTo>
                    <a:pt x="4871" y="220"/>
                  </a:lnTo>
                  <a:lnTo>
                    <a:pt x="4871" y="176"/>
                  </a:lnTo>
                  <a:lnTo>
                    <a:pt x="4871" y="88"/>
                  </a:lnTo>
                  <a:lnTo>
                    <a:pt x="4827" y="44"/>
                  </a:lnTo>
                  <a:lnTo>
                    <a:pt x="473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1" name="Google Shape;5631;p168"/>
            <p:cNvSpPr/>
            <p:nvPr/>
          </p:nvSpPr>
          <p:spPr>
            <a:xfrm>
              <a:off x="3084850" y="3493200"/>
              <a:ext cx="603400" cy="716375"/>
            </a:xfrm>
            <a:custGeom>
              <a:avLst/>
              <a:gdLst/>
              <a:ahLst/>
              <a:cxnLst/>
              <a:rect l="l" t="t" r="r" b="b"/>
              <a:pathLst>
                <a:path w="24136" h="28655" extrusionOk="0">
                  <a:moveTo>
                    <a:pt x="3248" y="1"/>
                  </a:moveTo>
                  <a:lnTo>
                    <a:pt x="3204" y="45"/>
                  </a:lnTo>
                  <a:lnTo>
                    <a:pt x="3160" y="88"/>
                  </a:lnTo>
                  <a:lnTo>
                    <a:pt x="3116" y="176"/>
                  </a:lnTo>
                  <a:lnTo>
                    <a:pt x="2941" y="1361"/>
                  </a:lnTo>
                  <a:lnTo>
                    <a:pt x="1756" y="4520"/>
                  </a:lnTo>
                  <a:lnTo>
                    <a:pt x="1142" y="6539"/>
                  </a:lnTo>
                  <a:lnTo>
                    <a:pt x="1098" y="6539"/>
                  </a:lnTo>
                  <a:lnTo>
                    <a:pt x="879" y="8864"/>
                  </a:lnTo>
                  <a:lnTo>
                    <a:pt x="45" y="13165"/>
                  </a:lnTo>
                  <a:lnTo>
                    <a:pt x="45" y="13209"/>
                  </a:lnTo>
                  <a:lnTo>
                    <a:pt x="1" y="15534"/>
                  </a:lnTo>
                  <a:lnTo>
                    <a:pt x="45" y="16895"/>
                  </a:lnTo>
                  <a:lnTo>
                    <a:pt x="45" y="16982"/>
                  </a:lnTo>
                  <a:lnTo>
                    <a:pt x="440" y="17641"/>
                  </a:lnTo>
                  <a:lnTo>
                    <a:pt x="484" y="17728"/>
                  </a:lnTo>
                  <a:lnTo>
                    <a:pt x="1317" y="18255"/>
                  </a:lnTo>
                  <a:lnTo>
                    <a:pt x="1361" y="18255"/>
                  </a:lnTo>
                  <a:lnTo>
                    <a:pt x="4082" y="19264"/>
                  </a:lnTo>
                  <a:lnTo>
                    <a:pt x="5530" y="20010"/>
                  </a:lnTo>
                  <a:lnTo>
                    <a:pt x="7066" y="22248"/>
                  </a:lnTo>
                  <a:lnTo>
                    <a:pt x="8602" y="24442"/>
                  </a:lnTo>
                  <a:lnTo>
                    <a:pt x="9479" y="25495"/>
                  </a:lnTo>
                  <a:lnTo>
                    <a:pt x="9523" y="25539"/>
                  </a:lnTo>
                  <a:lnTo>
                    <a:pt x="11585" y="26417"/>
                  </a:lnTo>
                  <a:lnTo>
                    <a:pt x="11629" y="26417"/>
                  </a:lnTo>
                  <a:lnTo>
                    <a:pt x="13779" y="26812"/>
                  </a:lnTo>
                  <a:lnTo>
                    <a:pt x="16412" y="27163"/>
                  </a:lnTo>
                  <a:lnTo>
                    <a:pt x="17816" y="27250"/>
                  </a:lnTo>
                  <a:lnTo>
                    <a:pt x="20449" y="28128"/>
                  </a:lnTo>
                  <a:lnTo>
                    <a:pt x="22248" y="28655"/>
                  </a:lnTo>
                  <a:lnTo>
                    <a:pt x="23389" y="28655"/>
                  </a:lnTo>
                  <a:lnTo>
                    <a:pt x="24004" y="28479"/>
                  </a:lnTo>
                  <a:lnTo>
                    <a:pt x="24048" y="28435"/>
                  </a:lnTo>
                  <a:lnTo>
                    <a:pt x="24091" y="28391"/>
                  </a:lnTo>
                  <a:lnTo>
                    <a:pt x="24135" y="28347"/>
                  </a:lnTo>
                  <a:lnTo>
                    <a:pt x="24091" y="28260"/>
                  </a:lnTo>
                  <a:lnTo>
                    <a:pt x="24091" y="28216"/>
                  </a:lnTo>
                  <a:lnTo>
                    <a:pt x="24004" y="28172"/>
                  </a:lnTo>
                  <a:lnTo>
                    <a:pt x="23960" y="28128"/>
                  </a:lnTo>
                  <a:lnTo>
                    <a:pt x="23872" y="28128"/>
                  </a:lnTo>
                  <a:lnTo>
                    <a:pt x="23302" y="28303"/>
                  </a:lnTo>
                  <a:lnTo>
                    <a:pt x="22336" y="28303"/>
                  </a:lnTo>
                  <a:lnTo>
                    <a:pt x="20537" y="27821"/>
                  </a:lnTo>
                  <a:lnTo>
                    <a:pt x="17904" y="26943"/>
                  </a:lnTo>
                  <a:lnTo>
                    <a:pt x="17860" y="26899"/>
                  </a:lnTo>
                  <a:lnTo>
                    <a:pt x="16456" y="26812"/>
                  </a:lnTo>
                  <a:lnTo>
                    <a:pt x="13823" y="26504"/>
                  </a:lnTo>
                  <a:lnTo>
                    <a:pt x="11673" y="26109"/>
                  </a:lnTo>
                  <a:lnTo>
                    <a:pt x="9699" y="25232"/>
                  </a:lnTo>
                  <a:lnTo>
                    <a:pt x="8865" y="24223"/>
                  </a:lnTo>
                  <a:lnTo>
                    <a:pt x="7373" y="22029"/>
                  </a:lnTo>
                  <a:lnTo>
                    <a:pt x="5793" y="19791"/>
                  </a:lnTo>
                  <a:lnTo>
                    <a:pt x="5705" y="19747"/>
                  </a:lnTo>
                  <a:lnTo>
                    <a:pt x="4214" y="18957"/>
                  </a:lnTo>
                  <a:lnTo>
                    <a:pt x="4214" y="18913"/>
                  </a:lnTo>
                  <a:lnTo>
                    <a:pt x="1493" y="17948"/>
                  </a:lnTo>
                  <a:lnTo>
                    <a:pt x="703" y="17421"/>
                  </a:lnTo>
                  <a:lnTo>
                    <a:pt x="396" y="16851"/>
                  </a:lnTo>
                  <a:lnTo>
                    <a:pt x="352" y="15490"/>
                  </a:lnTo>
                  <a:lnTo>
                    <a:pt x="396" y="13209"/>
                  </a:lnTo>
                  <a:lnTo>
                    <a:pt x="1230" y="8908"/>
                  </a:lnTo>
                  <a:lnTo>
                    <a:pt x="1449" y="6627"/>
                  </a:lnTo>
                  <a:lnTo>
                    <a:pt x="2107" y="4652"/>
                  </a:lnTo>
                  <a:lnTo>
                    <a:pt x="3292" y="1493"/>
                  </a:lnTo>
                  <a:lnTo>
                    <a:pt x="3292" y="1449"/>
                  </a:lnTo>
                  <a:lnTo>
                    <a:pt x="3468" y="220"/>
                  </a:lnTo>
                  <a:lnTo>
                    <a:pt x="3468" y="132"/>
                  </a:lnTo>
                  <a:lnTo>
                    <a:pt x="3468" y="88"/>
                  </a:lnTo>
                  <a:lnTo>
                    <a:pt x="3380" y="45"/>
                  </a:lnTo>
                  <a:lnTo>
                    <a:pt x="333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2" name="Google Shape;5632;p168"/>
            <p:cNvSpPr/>
            <p:nvPr/>
          </p:nvSpPr>
          <p:spPr>
            <a:xfrm>
              <a:off x="2512225" y="3058800"/>
              <a:ext cx="1147500" cy="1171625"/>
            </a:xfrm>
            <a:custGeom>
              <a:avLst/>
              <a:gdLst/>
              <a:ahLst/>
              <a:cxnLst/>
              <a:rect l="l" t="t" r="r" b="b"/>
              <a:pathLst>
                <a:path w="45900" h="46865" extrusionOk="0">
                  <a:moveTo>
                    <a:pt x="6846" y="0"/>
                  </a:moveTo>
                  <a:lnTo>
                    <a:pt x="6802" y="44"/>
                  </a:lnTo>
                  <a:lnTo>
                    <a:pt x="6758" y="88"/>
                  </a:lnTo>
                  <a:lnTo>
                    <a:pt x="5222" y="2721"/>
                  </a:lnTo>
                  <a:lnTo>
                    <a:pt x="4037" y="4827"/>
                  </a:lnTo>
                  <a:lnTo>
                    <a:pt x="1405" y="8557"/>
                  </a:lnTo>
                  <a:lnTo>
                    <a:pt x="176" y="10400"/>
                  </a:lnTo>
                  <a:lnTo>
                    <a:pt x="44" y="10531"/>
                  </a:lnTo>
                  <a:lnTo>
                    <a:pt x="0" y="10619"/>
                  </a:lnTo>
                  <a:lnTo>
                    <a:pt x="0" y="10707"/>
                  </a:lnTo>
                  <a:lnTo>
                    <a:pt x="0" y="10795"/>
                  </a:lnTo>
                  <a:lnTo>
                    <a:pt x="88" y="10838"/>
                  </a:lnTo>
                  <a:lnTo>
                    <a:pt x="2765" y="11848"/>
                  </a:lnTo>
                  <a:lnTo>
                    <a:pt x="5222" y="12901"/>
                  </a:lnTo>
                  <a:lnTo>
                    <a:pt x="7855" y="13603"/>
                  </a:lnTo>
                  <a:lnTo>
                    <a:pt x="7899" y="13603"/>
                  </a:lnTo>
                  <a:lnTo>
                    <a:pt x="10619" y="13954"/>
                  </a:lnTo>
                  <a:lnTo>
                    <a:pt x="10663" y="13954"/>
                  </a:lnTo>
                  <a:lnTo>
                    <a:pt x="11936" y="13866"/>
                  </a:lnTo>
                  <a:lnTo>
                    <a:pt x="11980" y="13822"/>
                  </a:lnTo>
                  <a:lnTo>
                    <a:pt x="15095" y="12989"/>
                  </a:lnTo>
                  <a:lnTo>
                    <a:pt x="15139" y="12945"/>
                  </a:lnTo>
                  <a:lnTo>
                    <a:pt x="17289" y="11892"/>
                  </a:lnTo>
                  <a:lnTo>
                    <a:pt x="18430" y="11628"/>
                  </a:lnTo>
                  <a:lnTo>
                    <a:pt x="19264" y="11716"/>
                  </a:lnTo>
                  <a:lnTo>
                    <a:pt x="21502" y="15139"/>
                  </a:lnTo>
                  <a:lnTo>
                    <a:pt x="22028" y="16543"/>
                  </a:lnTo>
                  <a:lnTo>
                    <a:pt x="22116" y="17684"/>
                  </a:lnTo>
                  <a:lnTo>
                    <a:pt x="21546" y="19790"/>
                  </a:lnTo>
                  <a:lnTo>
                    <a:pt x="21019" y="21940"/>
                  </a:lnTo>
                  <a:lnTo>
                    <a:pt x="20712" y="24310"/>
                  </a:lnTo>
                  <a:lnTo>
                    <a:pt x="20536" y="26943"/>
                  </a:lnTo>
                  <a:lnTo>
                    <a:pt x="20054" y="29093"/>
                  </a:lnTo>
                  <a:lnTo>
                    <a:pt x="20054" y="29137"/>
                  </a:lnTo>
                  <a:lnTo>
                    <a:pt x="19966" y="31067"/>
                  </a:lnTo>
                  <a:lnTo>
                    <a:pt x="19001" y="35148"/>
                  </a:lnTo>
                  <a:lnTo>
                    <a:pt x="18957" y="35675"/>
                  </a:lnTo>
                  <a:lnTo>
                    <a:pt x="18957" y="35763"/>
                  </a:lnTo>
                  <a:lnTo>
                    <a:pt x="19044" y="35850"/>
                  </a:lnTo>
                  <a:lnTo>
                    <a:pt x="19834" y="36333"/>
                  </a:lnTo>
                  <a:lnTo>
                    <a:pt x="19878" y="36333"/>
                  </a:lnTo>
                  <a:lnTo>
                    <a:pt x="23871" y="37649"/>
                  </a:lnTo>
                  <a:lnTo>
                    <a:pt x="26636" y="38702"/>
                  </a:lnTo>
                  <a:lnTo>
                    <a:pt x="28216" y="39317"/>
                  </a:lnTo>
                  <a:lnTo>
                    <a:pt x="28830" y="39975"/>
                  </a:lnTo>
                  <a:lnTo>
                    <a:pt x="30410" y="42301"/>
                  </a:lnTo>
                  <a:lnTo>
                    <a:pt x="31507" y="43749"/>
                  </a:lnTo>
                  <a:lnTo>
                    <a:pt x="31550" y="43793"/>
                  </a:lnTo>
                  <a:lnTo>
                    <a:pt x="32209" y="44231"/>
                  </a:lnTo>
                  <a:lnTo>
                    <a:pt x="34359" y="45065"/>
                  </a:lnTo>
                  <a:lnTo>
                    <a:pt x="34403" y="45065"/>
                  </a:lnTo>
                  <a:lnTo>
                    <a:pt x="38220" y="45592"/>
                  </a:lnTo>
                  <a:lnTo>
                    <a:pt x="40765" y="45767"/>
                  </a:lnTo>
                  <a:lnTo>
                    <a:pt x="43969" y="46733"/>
                  </a:lnTo>
                  <a:lnTo>
                    <a:pt x="44758" y="46864"/>
                  </a:lnTo>
                  <a:lnTo>
                    <a:pt x="44846" y="46864"/>
                  </a:lnTo>
                  <a:lnTo>
                    <a:pt x="45768" y="46601"/>
                  </a:lnTo>
                  <a:lnTo>
                    <a:pt x="45812" y="46601"/>
                  </a:lnTo>
                  <a:lnTo>
                    <a:pt x="45855" y="46513"/>
                  </a:lnTo>
                  <a:lnTo>
                    <a:pt x="45899" y="46469"/>
                  </a:lnTo>
                  <a:lnTo>
                    <a:pt x="45855" y="46382"/>
                  </a:lnTo>
                  <a:lnTo>
                    <a:pt x="45855" y="46338"/>
                  </a:lnTo>
                  <a:lnTo>
                    <a:pt x="45812" y="46294"/>
                  </a:lnTo>
                  <a:lnTo>
                    <a:pt x="45724" y="46250"/>
                  </a:lnTo>
                  <a:lnTo>
                    <a:pt x="45680" y="46294"/>
                  </a:lnTo>
                  <a:lnTo>
                    <a:pt x="44758" y="46513"/>
                  </a:lnTo>
                  <a:lnTo>
                    <a:pt x="44056" y="46382"/>
                  </a:lnTo>
                  <a:lnTo>
                    <a:pt x="40853" y="45416"/>
                  </a:lnTo>
                  <a:lnTo>
                    <a:pt x="40809" y="45416"/>
                  </a:lnTo>
                  <a:lnTo>
                    <a:pt x="38264" y="45241"/>
                  </a:lnTo>
                  <a:lnTo>
                    <a:pt x="34490" y="44714"/>
                  </a:lnTo>
                  <a:lnTo>
                    <a:pt x="32384" y="43924"/>
                  </a:lnTo>
                  <a:lnTo>
                    <a:pt x="31770" y="43529"/>
                  </a:lnTo>
                  <a:lnTo>
                    <a:pt x="30717" y="42081"/>
                  </a:lnTo>
                  <a:lnTo>
                    <a:pt x="29093" y="39756"/>
                  </a:lnTo>
                  <a:lnTo>
                    <a:pt x="28435" y="39054"/>
                  </a:lnTo>
                  <a:lnTo>
                    <a:pt x="28347" y="39010"/>
                  </a:lnTo>
                  <a:lnTo>
                    <a:pt x="26767" y="38351"/>
                  </a:lnTo>
                  <a:lnTo>
                    <a:pt x="24003" y="37342"/>
                  </a:lnTo>
                  <a:lnTo>
                    <a:pt x="20010" y="35982"/>
                  </a:lnTo>
                  <a:lnTo>
                    <a:pt x="19308" y="35587"/>
                  </a:lnTo>
                  <a:lnTo>
                    <a:pt x="19352" y="35236"/>
                  </a:lnTo>
                  <a:lnTo>
                    <a:pt x="20273" y="31111"/>
                  </a:lnTo>
                  <a:lnTo>
                    <a:pt x="20317" y="31111"/>
                  </a:lnTo>
                  <a:lnTo>
                    <a:pt x="20405" y="29180"/>
                  </a:lnTo>
                  <a:lnTo>
                    <a:pt x="20887" y="26986"/>
                  </a:lnTo>
                  <a:lnTo>
                    <a:pt x="21063" y="24354"/>
                  </a:lnTo>
                  <a:lnTo>
                    <a:pt x="21326" y="21984"/>
                  </a:lnTo>
                  <a:lnTo>
                    <a:pt x="21897" y="19878"/>
                  </a:lnTo>
                  <a:lnTo>
                    <a:pt x="22467" y="17772"/>
                  </a:lnTo>
                  <a:lnTo>
                    <a:pt x="22467" y="17684"/>
                  </a:lnTo>
                  <a:lnTo>
                    <a:pt x="22379" y="16455"/>
                  </a:lnTo>
                  <a:lnTo>
                    <a:pt x="22336" y="16411"/>
                  </a:lnTo>
                  <a:lnTo>
                    <a:pt x="21809" y="15007"/>
                  </a:lnTo>
                  <a:lnTo>
                    <a:pt x="21809" y="14963"/>
                  </a:lnTo>
                  <a:lnTo>
                    <a:pt x="19527" y="11453"/>
                  </a:lnTo>
                  <a:lnTo>
                    <a:pt x="19483" y="11409"/>
                  </a:lnTo>
                  <a:lnTo>
                    <a:pt x="19396" y="11365"/>
                  </a:lnTo>
                  <a:lnTo>
                    <a:pt x="18430" y="11277"/>
                  </a:lnTo>
                  <a:lnTo>
                    <a:pt x="18386" y="11277"/>
                  </a:lnTo>
                  <a:lnTo>
                    <a:pt x="17202" y="11584"/>
                  </a:lnTo>
                  <a:lnTo>
                    <a:pt x="17158" y="11584"/>
                  </a:lnTo>
                  <a:lnTo>
                    <a:pt x="15007" y="12638"/>
                  </a:lnTo>
                  <a:lnTo>
                    <a:pt x="11892" y="13515"/>
                  </a:lnTo>
                  <a:lnTo>
                    <a:pt x="10663" y="13603"/>
                  </a:lnTo>
                  <a:lnTo>
                    <a:pt x="7943" y="13252"/>
                  </a:lnTo>
                  <a:lnTo>
                    <a:pt x="5354" y="12594"/>
                  </a:lnTo>
                  <a:lnTo>
                    <a:pt x="2896" y="11497"/>
                  </a:lnTo>
                  <a:lnTo>
                    <a:pt x="483" y="10575"/>
                  </a:lnTo>
                  <a:lnTo>
                    <a:pt x="1668" y="8732"/>
                  </a:lnTo>
                  <a:lnTo>
                    <a:pt x="4345" y="5046"/>
                  </a:lnTo>
                  <a:lnTo>
                    <a:pt x="4345" y="5002"/>
                  </a:lnTo>
                  <a:lnTo>
                    <a:pt x="5529" y="2896"/>
                  </a:lnTo>
                  <a:lnTo>
                    <a:pt x="7065" y="263"/>
                  </a:lnTo>
                  <a:lnTo>
                    <a:pt x="7065" y="219"/>
                  </a:lnTo>
                  <a:lnTo>
                    <a:pt x="7065" y="132"/>
                  </a:lnTo>
                  <a:lnTo>
                    <a:pt x="7021" y="88"/>
                  </a:lnTo>
                  <a:lnTo>
                    <a:pt x="6977" y="44"/>
                  </a:lnTo>
                  <a:lnTo>
                    <a:pt x="693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3" name="Google Shape;5633;p168"/>
            <p:cNvSpPr/>
            <p:nvPr/>
          </p:nvSpPr>
          <p:spPr>
            <a:xfrm>
              <a:off x="1670800" y="3011625"/>
              <a:ext cx="1963700" cy="1351525"/>
            </a:xfrm>
            <a:custGeom>
              <a:avLst/>
              <a:gdLst/>
              <a:ahLst/>
              <a:cxnLst/>
              <a:rect l="l" t="t" r="r" b="b"/>
              <a:pathLst>
                <a:path w="78548" h="54061" extrusionOk="0">
                  <a:moveTo>
                    <a:pt x="38309" y="0"/>
                  </a:moveTo>
                  <a:lnTo>
                    <a:pt x="36246" y="1360"/>
                  </a:lnTo>
                  <a:lnTo>
                    <a:pt x="35676" y="1843"/>
                  </a:lnTo>
                  <a:lnTo>
                    <a:pt x="35632" y="1931"/>
                  </a:lnTo>
                  <a:lnTo>
                    <a:pt x="34447" y="4520"/>
                  </a:lnTo>
                  <a:lnTo>
                    <a:pt x="33262" y="7460"/>
                  </a:lnTo>
                  <a:lnTo>
                    <a:pt x="32824" y="8513"/>
                  </a:lnTo>
                  <a:lnTo>
                    <a:pt x="31639" y="8952"/>
                  </a:lnTo>
                  <a:lnTo>
                    <a:pt x="31595" y="8996"/>
                  </a:lnTo>
                  <a:lnTo>
                    <a:pt x="30059" y="9917"/>
                  </a:lnTo>
                  <a:lnTo>
                    <a:pt x="30015" y="9917"/>
                  </a:lnTo>
                  <a:lnTo>
                    <a:pt x="28962" y="10751"/>
                  </a:lnTo>
                  <a:lnTo>
                    <a:pt x="28962" y="10795"/>
                  </a:lnTo>
                  <a:lnTo>
                    <a:pt x="28260" y="11804"/>
                  </a:lnTo>
                  <a:lnTo>
                    <a:pt x="27251" y="13822"/>
                  </a:lnTo>
                  <a:lnTo>
                    <a:pt x="27251" y="13910"/>
                  </a:lnTo>
                  <a:lnTo>
                    <a:pt x="27339" y="16236"/>
                  </a:lnTo>
                  <a:lnTo>
                    <a:pt x="27339" y="18079"/>
                  </a:lnTo>
                  <a:lnTo>
                    <a:pt x="27031" y="18869"/>
                  </a:lnTo>
                  <a:lnTo>
                    <a:pt x="26768" y="19132"/>
                  </a:lnTo>
                  <a:lnTo>
                    <a:pt x="26461" y="19220"/>
                  </a:lnTo>
                  <a:lnTo>
                    <a:pt x="24750" y="18518"/>
                  </a:lnTo>
                  <a:lnTo>
                    <a:pt x="22468" y="18123"/>
                  </a:lnTo>
                  <a:lnTo>
                    <a:pt x="20274" y="17947"/>
                  </a:lnTo>
                  <a:lnTo>
                    <a:pt x="20230" y="17991"/>
                  </a:lnTo>
                  <a:lnTo>
                    <a:pt x="19484" y="18123"/>
                  </a:lnTo>
                  <a:lnTo>
                    <a:pt x="19396" y="18123"/>
                  </a:lnTo>
                  <a:lnTo>
                    <a:pt x="18650" y="18649"/>
                  </a:lnTo>
                  <a:lnTo>
                    <a:pt x="18036" y="18430"/>
                  </a:lnTo>
                  <a:lnTo>
                    <a:pt x="17948" y="18430"/>
                  </a:lnTo>
                  <a:lnTo>
                    <a:pt x="17246" y="18562"/>
                  </a:lnTo>
                  <a:lnTo>
                    <a:pt x="17202" y="18605"/>
                  </a:lnTo>
                  <a:lnTo>
                    <a:pt x="16368" y="19088"/>
                  </a:lnTo>
                  <a:lnTo>
                    <a:pt x="16325" y="19132"/>
                  </a:lnTo>
                  <a:lnTo>
                    <a:pt x="15622" y="19790"/>
                  </a:lnTo>
                  <a:lnTo>
                    <a:pt x="15579" y="19834"/>
                  </a:lnTo>
                  <a:lnTo>
                    <a:pt x="13648" y="23827"/>
                  </a:lnTo>
                  <a:lnTo>
                    <a:pt x="12288" y="26241"/>
                  </a:lnTo>
                  <a:lnTo>
                    <a:pt x="11542" y="27425"/>
                  </a:lnTo>
                  <a:lnTo>
                    <a:pt x="11542" y="27469"/>
                  </a:lnTo>
                  <a:lnTo>
                    <a:pt x="11191" y="28522"/>
                  </a:lnTo>
                  <a:lnTo>
                    <a:pt x="11147" y="28522"/>
                  </a:lnTo>
                  <a:lnTo>
                    <a:pt x="10620" y="31550"/>
                  </a:lnTo>
                  <a:lnTo>
                    <a:pt x="10620" y="32691"/>
                  </a:lnTo>
                  <a:lnTo>
                    <a:pt x="10532" y="33349"/>
                  </a:lnTo>
                  <a:lnTo>
                    <a:pt x="9567" y="35104"/>
                  </a:lnTo>
                  <a:lnTo>
                    <a:pt x="7943" y="37255"/>
                  </a:lnTo>
                  <a:lnTo>
                    <a:pt x="7943" y="37298"/>
                  </a:lnTo>
                  <a:lnTo>
                    <a:pt x="6978" y="39141"/>
                  </a:lnTo>
                  <a:lnTo>
                    <a:pt x="6144" y="41028"/>
                  </a:lnTo>
                  <a:lnTo>
                    <a:pt x="6144" y="41072"/>
                  </a:lnTo>
                  <a:lnTo>
                    <a:pt x="5925" y="42169"/>
                  </a:lnTo>
                  <a:lnTo>
                    <a:pt x="5793" y="42301"/>
                  </a:lnTo>
                  <a:lnTo>
                    <a:pt x="5618" y="42213"/>
                  </a:lnTo>
                  <a:lnTo>
                    <a:pt x="5486" y="42213"/>
                  </a:lnTo>
                  <a:lnTo>
                    <a:pt x="4126" y="42652"/>
                  </a:lnTo>
                  <a:lnTo>
                    <a:pt x="4082" y="42652"/>
                  </a:lnTo>
                  <a:lnTo>
                    <a:pt x="2283" y="43442"/>
                  </a:lnTo>
                  <a:lnTo>
                    <a:pt x="2239" y="43486"/>
                  </a:lnTo>
                  <a:lnTo>
                    <a:pt x="1317" y="44451"/>
                  </a:lnTo>
                  <a:lnTo>
                    <a:pt x="1274" y="44495"/>
                  </a:lnTo>
                  <a:lnTo>
                    <a:pt x="440" y="45855"/>
                  </a:lnTo>
                  <a:lnTo>
                    <a:pt x="440" y="45899"/>
                  </a:lnTo>
                  <a:lnTo>
                    <a:pt x="176" y="46908"/>
                  </a:lnTo>
                  <a:lnTo>
                    <a:pt x="133" y="46952"/>
                  </a:lnTo>
                  <a:lnTo>
                    <a:pt x="1" y="48488"/>
                  </a:lnTo>
                  <a:lnTo>
                    <a:pt x="45" y="48576"/>
                  </a:lnTo>
                  <a:lnTo>
                    <a:pt x="791" y="49848"/>
                  </a:lnTo>
                  <a:lnTo>
                    <a:pt x="791" y="49892"/>
                  </a:lnTo>
                  <a:lnTo>
                    <a:pt x="1888" y="51252"/>
                  </a:lnTo>
                  <a:lnTo>
                    <a:pt x="2239" y="51603"/>
                  </a:lnTo>
                  <a:lnTo>
                    <a:pt x="2327" y="51647"/>
                  </a:lnTo>
                  <a:lnTo>
                    <a:pt x="5442" y="51691"/>
                  </a:lnTo>
                  <a:lnTo>
                    <a:pt x="8733" y="51867"/>
                  </a:lnTo>
                  <a:lnTo>
                    <a:pt x="11805" y="52613"/>
                  </a:lnTo>
                  <a:lnTo>
                    <a:pt x="14920" y="54017"/>
                  </a:lnTo>
                  <a:lnTo>
                    <a:pt x="14964" y="54017"/>
                  </a:lnTo>
                  <a:lnTo>
                    <a:pt x="15491" y="54061"/>
                  </a:lnTo>
                  <a:lnTo>
                    <a:pt x="15579" y="54061"/>
                  </a:lnTo>
                  <a:lnTo>
                    <a:pt x="18036" y="53271"/>
                  </a:lnTo>
                  <a:lnTo>
                    <a:pt x="19659" y="52744"/>
                  </a:lnTo>
                  <a:lnTo>
                    <a:pt x="21239" y="52218"/>
                  </a:lnTo>
                  <a:lnTo>
                    <a:pt x="22819" y="51647"/>
                  </a:lnTo>
                  <a:lnTo>
                    <a:pt x="24355" y="51033"/>
                  </a:lnTo>
                  <a:lnTo>
                    <a:pt x="25101" y="50682"/>
                  </a:lnTo>
                  <a:lnTo>
                    <a:pt x="25847" y="50331"/>
                  </a:lnTo>
                  <a:lnTo>
                    <a:pt x="26549" y="49936"/>
                  </a:lnTo>
                  <a:lnTo>
                    <a:pt x="27295" y="49541"/>
                  </a:lnTo>
                  <a:lnTo>
                    <a:pt x="27953" y="49102"/>
                  </a:lnTo>
                  <a:lnTo>
                    <a:pt x="28655" y="48620"/>
                  </a:lnTo>
                  <a:lnTo>
                    <a:pt x="29313" y="48093"/>
                  </a:lnTo>
                  <a:lnTo>
                    <a:pt x="29927" y="47566"/>
                  </a:lnTo>
                  <a:lnTo>
                    <a:pt x="30805" y="47128"/>
                  </a:lnTo>
                  <a:lnTo>
                    <a:pt x="31814" y="46952"/>
                  </a:lnTo>
                  <a:lnTo>
                    <a:pt x="34272" y="46864"/>
                  </a:lnTo>
                  <a:lnTo>
                    <a:pt x="36466" y="46820"/>
                  </a:lnTo>
                  <a:lnTo>
                    <a:pt x="36510" y="46777"/>
                  </a:lnTo>
                  <a:lnTo>
                    <a:pt x="37168" y="46601"/>
                  </a:lnTo>
                  <a:lnTo>
                    <a:pt x="37212" y="46601"/>
                  </a:lnTo>
                  <a:lnTo>
                    <a:pt x="37870" y="46206"/>
                  </a:lnTo>
                  <a:lnTo>
                    <a:pt x="37914" y="46162"/>
                  </a:lnTo>
                  <a:lnTo>
                    <a:pt x="39625" y="44539"/>
                  </a:lnTo>
                  <a:lnTo>
                    <a:pt x="39625" y="44495"/>
                  </a:lnTo>
                  <a:lnTo>
                    <a:pt x="39976" y="43881"/>
                  </a:lnTo>
                  <a:lnTo>
                    <a:pt x="40020" y="43837"/>
                  </a:lnTo>
                  <a:lnTo>
                    <a:pt x="40634" y="41248"/>
                  </a:lnTo>
                  <a:lnTo>
                    <a:pt x="40942" y="40853"/>
                  </a:lnTo>
                  <a:lnTo>
                    <a:pt x="42741" y="39668"/>
                  </a:lnTo>
                  <a:lnTo>
                    <a:pt x="42828" y="39580"/>
                  </a:lnTo>
                  <a:lnTo>
                    <a:pt x="42828" y="39492"/>
                  </a:lnTo>
                  <a:lnTo>
                    <a:pt x="42784" y="39405"/>
                  </a:lnTo>
                  <a:lnTo>
                    <a:pt x="42741" y="39361"/>
                  </a:lnTo>
                  <a:lnTo>
                    <a:pt x="42082" y="39141"/>
                  </a:lnTo>
                  <a:lnTo>
                    <a:pt x="41995" y="39098"/>
                  </a:lnTo>
                  <a:lnTo>
                    <a:pt x="40064" y="39229"/>
                  </a:lnTo>
                  <a:lnTo>
                    <a:pt x="38089" y="39580"/>
                  </a:lnTo>
                  <a:lnTo>
                    <a:pt x="36115" y="39492"/>
                  </a:lnTo>
                  <a:lnTo>
                    <a:pt x="35149" y="39361"/>
                  </a:lnTo>
                  <a:lnTo>
                    <a:pt x="32955" y="38220"/>
                  </a:lnTo>
                  <a:lnTo>
                    <a:pt x="32297" y="37737"/>
                  </a:lnTo>
                  <a:lnTo>
                    <a:pt x="31858" y="35543"/>
                  </a:lnTo>
                  <a:lnTo>
                    <a:pt x="31463" y="32779"/>
                  </a:lnTo>
                  <a:lnTo>
                    <a:pt x="31156" y="31594"/>
                  </a:lnTo>
                  <a:lnTo>
                    <a:pt x="31156" y="31550"/>
                  </a:lnTo>
                  <a:lnTo>
                    <a:pt x="28962" y="28435"/>
                  </a:lnTo>
                  <a:lnTo>
                    <a:pt x="26724" y="25451"/>
                  </a:lnTo>
                  <a:lnTo>
                    <a:pt x="25978" y="24485"/>
                  </a:lnTo>
                  <a:lnTo>
                    <a:pt x="27602" y="21282"/>
                  </a:lnTo>
                  <a:lnTo>
                    <a:pt x="28523" y="19659"/>
                  </a:lnTo>
                  <a:lnTo>
                    <a:pt x="28874" y="19308"/>
                  </a:lnTo>
                  <a:lnTo>
                    <a:pt x="30103" y="18737"/>
                  </a:lnTo>
                  <a:lnTo>
                    <a:pt x="31288" y="18562"/>
                  </a:lnTo>
                  <a:lnTo>
                    <a:pt x="32867" y="18781"/>
                  </a:lnTo>
                  <a:lnTo>
                    <a:pt x="37299" y="19746"/>
                  </a:lnTo>
                  <a:lnTo>
                    <a:pt x="38747" y="20010"/>
                  </a:lnTo>
                  <a:lnTo>
                    <a:pt x="38835" y="20053"/>
                  </a:lnTo>
                  <a:lnTo>
                    <a:pt x="39713" y="19966"/>
                  </a:lnTo>
                  <a:lnTo>
                    <a:pt x="39757" y="19922"/>
                  </a:lnTo>
                  <a:lnTo>
                    <a:pt x="42082" y="18869"/>
                  </a:lnTo>
                  <a:lnTo>
                    <a:pt x="45154" y="18781"/>
                  </a:lnTo>
                  <a:lnTo>
                    <a:pt x="45198" y="18781"/>
                  </a:lnTo>
                  <a:lnTo>
                    <a:pt x="48357" y="17947"/>
                  </a:lnTo>
                  <a:lnTo>
                    <a:pt x="50420" y="17245"/>
                  </a:lnTo>
                  <a:lnTo>
                    <a:pt x="50464" y="17201"/>
                  </a:lnTo>
                  <a:lnTo>
                    <a:pt x="51429" y="16499"/>
                  </a:lnTo>
                  <a:lnTo>
                    <a:pt x="52175" y="18605"/>
                  </a:lnTo>
                  <a:lnTo>
                    <a:pt x="51648" y="21853"/>
                  </a:lnTo>
                  <a:lnTo>
                    <a:pt x="51297" y="25056"/>
                  </a:lnTo>
                  <a:lnTo>
                    <a:pt x="51166" y="27689"/>
                  </a:lnTo>
                  <a:lnTo>
                    <a:pt x="50551" y="31419"/>
                  </a:lnTo>
                  <a:lnTo>
                    <a:pt x="49893" y="33569"/>
                  </a:lnTo>
                  <a:lnTo>
                    <a:pt x="49893" y="33613"/>
                  </a:lnTo>
                  <a:lnTo>
                    <a:pt x="49718" y="36114"/>
                  </a:lnTo>
                  <a:lnTo>
                    <a:pt x="49718" y="37386"/>
                  </a:lnTo>
                  <a:lnTo>
                    <a:pt x="49761" y="37518"/>
                  </a:lnTo>
                  <a:lnTo>
                    <a:pt x="49981" y="37825"/>
                  </a:lnTo>
                  <a:lnTo>
                    <a:pt x="50113" y="37869"/>
                  </a:lnTo>
                  <a:lnTo>
                    <a:pt x="51034" y="38001"/>
                  </a:lnTo>
                  <a:lnTo>
                    <a:pt x="52789" y="39098"/>
                  </a:lnTo>
                  <a:lnTo>
                    <a:pt x="55993" y="40721"/>
                  </a:lnTo>
                  <a:lnTo>
                    <a:pt x="56036" y="40765"/>
                  </a:lnTo>
                  <a:lnTo>
                    <a:pt x="59415" y="41774"/>
                  </a:lnTo>
                  <a:lnTo>
                    <a:pt x="61214" y="42389"/>
                  </a:lnTo>
                  <a:lnTo>
                    <a:pt x="62662" y="44144"/>
                  </a:lnTo>
                  <a:lnTo>
                    <a:pt x="63935" y="45943"/>
                  </a:lnTo>
                  <a:lnTo>
                    <a:pt x="64593" y="46820"/>
                  </a:lnTo>
                  <a:lnTo>
                    <a:pt x="64681" y="46864"/>
                  </a:lnTo>
                  <a:lnTo>
                    <a:pt x="65866" y="47435"/>
                  </a:lnTo>
                  <a:lnTo>
                    <a:pt x="67972" y="48181"/>
                  </a:lnTo>
                  <a:lnTo>
                    <a:pt x="68016" y="48181"/>
                  </a:lnTo>
                  <a:lnTo>
                    <a:pt x="72053" y="48663"/>
                  </a:lnTo>
                  <a:lnTo>
                    <a:pt x="73984" y="48707"/>
                  </a:lnTo>
                  <a:lnTo>
                    <a:pt x="74905" y="48839"/>
                  </a:lnTo>
                  <a:lnTo>
                    <a:pt x="76880" y="49453"/>
                  </a:lnTo>
                  <a:lnTo>
                    <a:pt x="77538" y="49541"/>
                  </a:lnTo>
                  <a:lnTo>
                    <a:pt x="77626" y="49497"/>
                  </a:lnTo>
                  <a:lnTo>
                    <a:pt x="78415" y="49278"/>
                  </a:lnTo>
                  <a:lnTo>
                    <a:pt x="78503" y="49234"/>
                  </a:lnTo>
                  <a:lnTo>
                    <a:pt x="78547" y="49190"/>
                  </a:lnTo>
                  <a:lnTo>
                    <a:pt x="78547" y="49102"/>
                  </a:lnTo>
                  <a:lnTo>
                    <a:pt x="78547" y="49058"/>
                  </a:lnTo>
                  <a:lnTo>
                    <a:pt x="78503" y="48971"/>
                  </a:lnTo>
                  <a:lnTo>
                    <a:pt x="78459" y="48927"/>
                  </a:lnTo>
                  <a:lnTo>
                    <a:pt x="78328" y="48927"/>
                  </a:lnTo>
                  <a:lnTo>
                    <a:pt x="77538" y="49146"/>
                  </a:lnTo>
                  <a:lnTo>
                    <a:pt x="76967" y="49102"/>
                  </a:lnTo>
                  <a:lnTo>
                    <a:pt x="74993" y="48488"/>
                  </a:lnTo>
                  <a:lnTo>
                    <a:pt x="74949" y="48488"/>
                  </a:lnTo>
                  <a:lnTo>
                    <a:pt x="74027" y="48356"/>
                  </a:lnTo>
                  <a:lnTo>
                    <a:pt x="72053" y="48312"/>
                  </a:lnTo>
                  <a:lnTo>
                    <a:pt x="68104" y="47830"/>
                  </a:lnTo>
                  <a:lnTo>
                    <a:pt x="65997" y="47128"/>
                  </a:lnTo>
                  <a:lnTo>
                    <a:pt x="64856" y="46557"/>
                  </a:lnTo>
                  <a:lnTo>
                    <a:pt x="64198" y="45723"/>
                  </a:lnTo>
                  <a:lnTo>
                    <a:pt x="62926" y="43924"/>
                  </a:lnTo>
                  <a:lnTo>
                    <a:pt x="61478" y="42125"/>
                  </a:lnTo>
                  <a:lnTo>
                    <a:pt x="61390" y="42081"/>
                  </a:lnTo>
                  <a:lnTo>
                    <a:pt x="59547" y="41423"/>
                  </a:lnTo>
                  <a:lnTo>
                    <a:pt x="56168" y="40414"/>
                  </a:lnTo>
                  <a:lnTo>
                    <a:pt x="52965" y="38790"/>
                  </a:lnTo>
                  <a:lnTo>
                    <a:pt x="51166" y="37693"/>
                  </a:lnTo>
                  <a:lnTo>
                    <a:pt x="51122" y="37650"/>
                  </a:lnTo>
                  <a:lnTo>
                    <a:pt x="50200" y="37518"/>
                  </a:lnTo>
                  <a:lnTo>
                    <a:pt x="50069" y="37342"/>
                  </a:lnTo>
                  <a:lnTo>
                    <a:pt x="50069" y="36114"/>
                  </a:lnTo>
                  <a:lnTo>
                    <a:pt x="50244" y="33656"/>
                  </a:lnTo>
                  <a:lnTo>
                    <a:pt x="50902" y="31550"/>
                  </a:lnTo>
                  <a:lnTo>
                    <a:pt x="50902" y="31506"/>
                  </a:lnTo>
                  <a:lnTo>
                    <a:pt x="51473" y="27733"/>
                  </a:lnTo>
                  <a:lnTo>
                    <a:pt x="51648" y="25056"/>
                  </a:lnTo>
                  <a:lnTo>
                    <a:pt x="51999" y="21896"/>
                  </a:lnTo>
                  <a:lnTo>
                    <a:pt x="52526" y="18605"/>
                  </a:lnTo>
                  <a:lnTo>
                    <a:pt x="52526" y="18518"/>
                  </a:lnTo>
                  <a:lnTo>
                    <a:pt x="51648" y="16148"/>
                  </a:lnTo>
                  <a:lnTo>
                    <a:pt x="51604" y="16104"/>
                  </a:lnTo>
                  <a:lnTo>
                    <a:pt x="51561" y="16060"/>
                  </a:lnTo>
                  <a:lnTo>
                    <a:pt x="51385" y="16060"/>
                  </a:lnTo>
                  <a:lnTo>
                    <a:pt x="50244" y="16938"/>
                  </a:lnTo>
                  <a:lnTo>
                    <a:pt x="48270" y="17596"/>
                  </a:lnTo>
                  <a:lnTo>
                    <a:pt x="45154" y="18430"/>
                  </a:lnTo>
                  <a:lnTo>
                    <a:pt x="42039" y="18518"/>
                  </a:lnTo>
                  <a:lnTo>
                    <a:pt x="41951" y="18518"/>
                  </a:lnTo>
                  <a:lnTo>
                    <a:pt x="39669" y="19615"/>
                  </a:lnTo>
                  <a:lnTo>
                    <a:pt x="38791" y="19659"/>
                  </a:lnTo>
                  <a:lnTo>
                    <a:pt x="37343" y="19395"/>
                  </a:lnTo>
                  <a:lnTo>
                    <a:pt x="32955" y="18430"/>
                  </a:lnTo>
                  <a:lnTo>
                    <a:pt x="31288" y="18211"/>
                  </a:lnTo>
                  <a:lnTo>
                    <a:pt x="31244" y="18211"/>
                  </a:lnTo>
                  <a:lnTo>
                    <a:pt x="30015" y="18386"/>
                  </a:lnTo>
                  <a:lnTo>
                    <a:pt x="29971" y="18386"/>
                  </a:lnTo>
                  <a:lnTo>
                    <a:pt x="28699" y="19000"/>
                  </a:lnTo>
                  <a:lnTo>
                    <a:pt x="28655" y="19044"/>
                  </a:lnTo>
                  <a:lnTo>
                    <a:pt x="28260" y="19439"/>
                  </a:lnTo>
                  <a:lnTo>
                    <a:pt x="27295" y="21151"/>
                  </a:lnTo>
                  <a:lnTo>
                    <a:pt x="25627" y="24398"/>
                  </a:lnTo>
                  <a:lnTo>
                    <a:pt x="25583" y="24529"/>
                  </a:lnTo>
                  <a:lnTo>
                    <a:pt x="25627" y="24617"/>
                  </a:lnTo>
                  <a:lnTo>
                    <a:pt x="28699" y="28654"/>
                  </a:lnTo>
                  <a:lnTo>
                    <a:pt x="30849" y="31726"/>
                  </a:lnTo>
                  <a:lnTo>
                    <a:pt x="31112" y="32867"/>
                  </a:lnTo>
                  <a:lnTo>
                    <a:pt x="31507" y="35587"/>
                  </a:lnTo>
                  <a:lnTo>
                    <a:pt x="31946" y="37869"/>
                  </a:lnTo>
                  <a:lnTo>
                    <a:pt x="32034" y="38001"/>
                  </a:lnTo>
                  <a:lnTo>
                    <a:pt x="32780" y="38527"/>
                  </a:lnTo>
                  <a:lnTo>
                    <a:pt x="34974" y="39668"/>
                  </a:lnTo>
                  <a:lnTo>
                    <a:pt x="35062" y="39712"/>
                  </a:lnTo>
                  <a:lnTo>
                    <a:pt x="36071" y="39844"/>
                  </a:lnTo>
                  <a:lnTo>
                    <a:pt x="36115" y="39844"/>
                  </a:lnTo>
                  <a:lnTo>
                    <a:pt x="38089" y="39931"/>
                  </a:lnTo>
                  <a:lnTo>
                    <a:pt x="38133" y="39887"/>
                  </a:lnTo>
                  <a:lnTo>
                    <a:pt x="40108" y="39580"/>
                  </a:lnTo>
                  <a:lnTo>
                    <a:pt x="41995" y="39449"/>
                  </a:lnTo>
                  <a:lnTo>
                    <a:pt x="42258" y="39580"/>
                  </a:lnTo>
                  <a:lnTo>
                    <a:pt x="40722" y="40589"/>
                  </a:lnTo>
                  <a:lnTo>
                    <a:pt x="40678" y="40633"/>
                  </a:lnTo>
                  <a:lnTo>
                    <a:pt x="40327" y="41072"/>
                  </a:lnTo>
                  <a:lnTo>
                    <a:pt x="40327" y="41160"/>
                  </a:lnTo>
                  <a:lnTo>
                    <a:pt x="39669" y="43749"/>
                  </a:lnTo>
                  <a:lnTo>
                    <a:pt x="39362" y="44319"/>
                  </a:lnTo>
                  <a:lnTo>
                    <a:pt x="37694" y="45899"/>
                  </a:lnTo>
                  <a:lnTo>
                    <a:pt x="37080" y="46294"/>
                  </a:lnTo>
                  <a:lnTo>
                    <a:pt x="36466" y="46469"/>
                  </a:lnTo>
                  <a:lnTo>
                    <a:pt x="34272" y="46513"/>
                  </a:lnTo>
                  <a:lnTo>
                    <a:pt x="31814" y="46601"/>
                  </a:lnTo>
                  <a:lnTo>
                    <a:pt x="31770" y="46601"/>
                  </a:lnTo>
                  <a:lnTo>
                    <a:pt x="30717" y="46777"/>
                  </a:lnTo>
                  <a:lnTo>
                    <a:pt x="30673" y="46820"/>
                  </a:lnTo>
                  <a:lnTo>
                    <a:pt x="29752" y="47259"/>
                  </a:lnTo>
                  <a:lnTo>
                    <a:pt x="29708" y="47303"/>
                  </a:lnTo>
                  <a:lnTo>
                    <a:pt x="29094" y="47830"/>
                  </a:lnTo>
                  <a:lnTo>
                    <a:pt x="28436" y="48312"/>
                  </a:lnTo>
                  <a:lnTo>
                    <a:pt x="27777" y="48795"/>
                  </a:lnTo>
                  <a:lnTo>
                    <a:pt x="27075" y="49234"/>
                  </a:lnTo>
                  <a:lnTo>
                    <a:pt x="26373" y="49629"/>
                  </a:lnTo>
                  <a:lnTo>
                    <a:pt x="25671" y="50024"/>
                  </a:lnTo>
                  <a:lnTo>
                    <a:pt x="24179" y="50726"/>
                  </a:lnTo>
                  <a:lnTo>
                    <a:pt x="22643" y="51340"/>
                  </a:lnTo>
                  <a:lnTo>
                    <a:pt x="21108" y="51911"/>
                  </a:lnTo>
                  <a:lnTo>
                    <a:pt x="19528" y="52437"/>
                  </a:lnTo>
                  <a:lnTo>
                    <a:pt x="17948" y="52920"/>
                  </a:lnTo>
                  <a:lnTo>
                    <a:pt x="15491" y="53710"/>
                  </a:lnTo>
                  <a:lnTo>
                    <a:pt x="15052" y="53666"/>
                  </a:lnTo>
                  <a:lnTo>
                    <a:pt x="11936" y="52262"/>
                  </a:lnTo>
                  <a:lnTo>
                    <a:pt x="11893" y="52262"/>
                  </a:lnTo>
                  <a:lnTo>
                    <a:pt x="8821" y="51516"/>
                  </a:lnTo>
                  <a:lnTo>
                    <a:pt x="8777" y="51516"/>
                  </a:lnTo>
                  <a:lnTo>
                    <a:pt x="5486" y="51340"/>
                  </a:lnTo>
                  <a:lnTo>
                    <a:pt x="2414" y="51296"/>
                  </a:lnTo>
                  <a:lnTo>
                    <a:pt x="2151" y="51033"/>
                  </a:lnTo>
                  <a:lnTo>
                    <a:pt x="1054" y="49673"/>
                  </a:lnTo>
                  <a:lnTo>
                    <a:pt x="352" y="48444"/>
                  </a:lnTo>
                  <a:lnTo>
                    <a:pt x="484" y="46996"/>
                  </a:lnTo>
                  <a:lnTo>
                    <a:pt x="791" y="46031"/>
                  </a:lnTo>
                  <a:lnTo>
                    <a:pt x="1581" y="44670"/>
                  </a:lnTo>
                  <a:lnTo>
                    <a:pt x="2458" y="43749"/>
                  </a:lnTo>
                  <a:lnTo>
                    <a:pt x="4257" y="42959"/>
                  </a:lnTo>
                  <a:lnTo>
                    <a:pt x="5530" y="42564"/>
                  </a:lnTo>
                  <a:lnTo>
                    <a:pt x="5749" y="42652"/>
                  </a:lnTo>
                  <a:lnTo>
                    <a:pt x="5837" y="42696"/>
                  </a:lnTo>
                  <a:lnTo>
                    <a:pt x="5925" y="42652"/>
                  </a:lnTo>
                  <a:lnTo>
                    <a:pt x="6188" y="42432"/>
                  </a:lnTo>
                  <a:lnTo>
                    <a:pt x="6276" y="42301"/>
                  </a:lnTo>
                  <a:lnTo>
                    <a:pt x="6451" y="41160"/>
                  </a:lnTo>
                  <a:lnTo>
                    <a:pt x="7285" y="39273"/>
                  </a:lnTo>
                  <a:lnTo>
                    <a:pt x="8251" y="37474"/>
                  </a:lnTo>
                  <a:lnTo>
                    <a:pt x="9830" y="35280"/>
                  </a:lnTo>
                  <a:lnTo>
                    <a:pt x="10839" y="33525"/>
                  </a:lnTo>
                  <a:lnTo>
                    <a:pt x="10883" y="33437"/>
                  </a:lnTo>
                  <a:lnTo>
                    <a:pt x="10971" y="32735"/>
                  </a:lnTo>
                  <a:lnTo>
                    <a:pt x="10971" y="31594"/>
                  </a:lnTo>
                  <a:lnTo>
                    <a:pt x="11498" y="28610"/>
                  </a:lnTo>
                  <a:lnTo>
                    <a:pt x="11849" y="27601"/>
                  </a:lnTo>
                  <a:lnTo>
                    <a:pt x="12595" y="26416"/>
                  </a:lnTo>
                  <a:lnTo>
                    <a:pt x="13955" y="24003"/>
                  </a:lnTo>
                  <a:lnTo>
                    <a:pt x="15886" y="20053"/>
                  </a:lnTo>
                  <a:lnTo>
                    <a:pt x="16544" y="19395"/>
                  </a:lnTo>
                  <a:lnTo>
                    <a:pt x="17334" y="18913"/>
                  </a:lnTo>
                  <a:lnTo>
                    <a:pt x="17948" y="18781"/>
                  </a:lnTo>
                  <a:lnTo>
                    <a:pt x="18606" y="19044"/>
                  </a:lnTo>
                  <a:lnTo>
                    <a:pt x="18694" y="19044"/>
                  </a:lnTo>
                  <a:lnTo>
                    <a:pt x="18782" y="19000"/>
                  </a:lnTo>
                  <a:lnTo>
                    <a:pt x="19572" y="18430"/>
                  </a:lnTo>
                  <a:lnTo>
                    <a:pt x="20274" y="18342"/>
                  </a:lnTo>
                  <a:lnTo>
                    <a:pt x="22424" y="18474"/>
                  </a:lnTo>
                  <a:lnTo>
                    <a:pt x="24662" y="18869"/>
                  </a:lnTo>
                  <a:lnTo>
                    <a:pt x="26373" y="19571"/>
                  </a:lnTo>
                  <a:lnTo>
                    <a:pt x="26505" y="19571"/>
                  </a:lnTo>
                  <a:lnTo>
                    <a:pt x="26900" y="19439"/>
                  </a:lnTo>
                  <a:lnTo>
                    <a:pt x="26987" y="19395"/>
                  </a:lnTo>
                  <a:lnTo>
                    <a:pt x="27295" y="19132"/>
                  </a:lnTo>
                  <a:lnTo>
                    <a:pt x="27339" y="19044"/>
                  </a:lnTo>
                  <a:lnTo>
                    <a:pt x="27646" y="18211"/>
                  </a:lnTo>
                  <a:lnTo>
                    <a:pt x="27690" y="18123"/>
                  </a:lnTo>
                  <a:lnTo>
                    <a:pt x="27690" y="16236"/>
                  </a:lnTo>
                  <a:lnTo>
                    <a:pt x="27602" y="13954"/>
                  </a:lnTo>
                  <a:lnTo>
                    <a:pt x="28567" y="11980"/>
                  </a:lnTo>
                  <a:lnTo>
                    <a:pt x="29225" y="11014"/>
                  </a:lnTo>
                  <a:lnTo>
                    <a:pt x="30235" y="10224"/>
                  </a:lnTo>
                  <a:lnTo>
                    <a:pt x="31770" y="9303"/>
                  </a:lnTo>
                  <a:lnTo>
                    <a:pt x="33043" y="8820"/>
                  </a:lnTo>
                  <a:lnTo>
                    <a:pt x="33087" y="8776"/>
                  </a:lnTo>
                  <a:lnTo>
                    <a:pt x="33131" y="8732"/>
                  </a:lnTo>
                  <a:lnTo>
                    <a:pt x="33570" y="7548"/>
                  </a:lnTo>
                  <a:lnTo>
                    <a:pt x="34754" y="4652"/>
                  </a:lnTo>
                  <a:lnTo>
                    <a:pt x="35939" y="2106"/>
                  </a:lnTo>
                  <a:lnTo>
                    <a:pt x="36466" y="1668"/>
                  </a:lnTo>
                  <a:lnTo>
                    <a:pt x="38528" y="307"/>
                  </a:lnTo>
                  <a:lnTo>
                    <a:pt x="38572" y="263"/>
                  </a:lnTo>
                  <a:lnTo>
                    <a:pt x="38616" y="176"/>
                  </a:lnTo>
                  <a:lnTo>
                    <a:pt x="38616" y="132"/>
                  </a:lnTo>
                  <a:lnTo>
                    <a:pt x="38572" y="44"/>
                  </a:lnTo>
                  <a:lnTo>
                    <a:pt x="3852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4" name="Google Shape;5634;p168"/>
            <p:cNvSpPr/>
            <p:nvPr/>
          </p:nvSpPr>
          <p:spPr>
            <a:xfrm>
              <a:off x="1656550" y="2963350"/>
              <a:ext cx="2084350" cy="1429425"/>
            </a:xfrm>
            <a:custGeom>
              <a:avLst/>
              <a:gdLst/>
              <a:ahLst/>
              <a:cxnLst/>
              <a:rect l="l" t="t" r="r" b="b"/>
              <a:pathLst>
                <a:path w="83374" h="57177" extrusionOk="0">
                  <a:moveTo>
                    <a:pt x="36860" y="0"/>
                  </a:moveTo>
                  <a:lnTo>
                    <a:pt x="36816" y="44"/>
                  </a:lnTo>
                  <a:lnTo>
                    <a:pt x="34403" y="1405"/>
                  </a:lnTo>
                  <a:lnTo>
                    <a:pt x="33262" y="2194"/>
                  </a:lnTo>
                  <a:lnTo>
                    <a:pt x="33218" y="2194"/>
                  </a:lnTo>
                  <a:lnTo>
                    <a:pt x="32121" y="3204"/>
                  </a:lnTo>
                  <a:lnTo>
                    <a:pt x="32121" y="3248"/>
                  </a:lnTo>
                  <a:lnTo>
                    <a:pt x="30673" y="4959"/>
                  </a:lnTo>
                  <a:lnTo>
                    <a:pt x="28962" y="6846"/>
                  </a:lnTo>
                  <a:lnTo>
                    <a:pt x="28918" y="6890"/>
                  </a:lnTo>
                  <a:lnTo>
                    <a:pt x="27689" y="10400"/>
                  </a:lnTo>
                  <a:lnTo>
                    <a:pt x="25188" y="12989"/>
                  </a:lnTo>
                  <a:lnTo>
                    <a:pt x="24179" y="14086"/>
                  </a:lnTo>
                  <a:lnTo>
                    <a:pt x="23696" y="14481"/>
                  </a:lnTo>
                  <a:lnTo>
                    <a:pt x="21458" y="15402"/>
                  </a:lnTo>
                  <a:lnTo>
                    <a:pt x="20317" y="15841"/>
                  </a:lnTo>
                  <a:lnTo>
                    <a:pt x="20273" y="15841"/>
                  </a:lnTo>
                  <a:lnTo>
                    <a:pt x="19176" y="16368"/>
                  </a:lnTo>
                  <a:lnTo>
                    <a:pt x="17377" y="17553"/>
                  </a:lnTo>
                  <a:lnTo>
                    <a:pt x="17333" y="17596"/>
                  </a:lnTo>
                  <a:lnTo>
                    <a:pt x="16236" y="18957"/>
                  </a:lnTo>
                  <a:lnTo>
                    <a:pt x="16236" y="19001"/>
                  </a:lnTo>
                  <a:lnTo>
                    <a:pt x="14613" y="21458"/>
                  </a:lnTo>
                  <a:lnTo>
                    <a:pt x="13516" y="23476"/>
                  </a:lnTo>
                  <a:lnTo>
                    <a:pt x="12024" y="26197"/>
                  </a:lnTo>
                  <a:lnTo>
                    <a:pt x="10927" y="28347"/>
                  </a:lnTo>
                  <a:lnTo>
                    <a:pt x="10927" y="28391"/>
                  </a:lnTo>
                  <a:lnTo>
                    <a:pt x="10444" y="30410"/>
                  </a:lnTo>
                  <a:lnTo>
                    <a:pt x="10400" y="30453"/>
                  </a:lnTo>
                  <a:lnTo>
                    <a:pt x="10225" y="32823"/>
                  </a:lnTo>
                  <a:lnTo>
                    <a:pt x="10269" y="34315"/>
                  </a:lnTo>
                  <a:lnTo>
                    <a:pt x="10181" y="35149"/>
                  </a:lnTo>
                  <a:lnTo>
                    <a:pt x="9479" y="36465"/>
                  </a:lnTo>
                  <a:lnTo>
                    <a:pt x="7943" y="38527"/>
                  </a:lnTo>
                  <a:lnTo>
                    <a:pt x="7899" y="38527"/>
                  </a:lnTo>
                  <a:lnTo>
                    <a:pt x="6890" y="40283"/>
                  </a:lnTo>
                  <a:lnTo>
                    <a:pt x="6144" y="42082"/>
                  </a:lnTo>
                  <a:lnTo>
                    <a:pt x="5617" y="42872"/>
                  </a:lnTo>
                  <a:lnTo>
                    <a:pt x="2633" y="44495"/>
                  </a:lnTo>
                  <a:lnTo>
                    <a:pt x="2589" y="44539"/>
                  </a:lnTo>
                  <a:lnTo>
                    <a:pt x="966" y="46601"/>
                  </a:lnTo>
                  <a:lnTo>
                    <a:pt x="308" y="47918"/>
                  </a:lnTo>
                  <a:lnTo>
                    <a:pt x="308" y="47962"/>
                  </a:lnTo>
                  <a:lnTo>
                    <a:pt x="1" y="50112"/>
                  </a:lnTo>
                  <a:lnTo>
                    <a:pt x="1" y="50156"/>
                  </a:lnTo>
                  <a:lnTo>
                    <a:pt x="1" y="50989"/>
                  </a:lnTo>
                  <a:lnTo>
                    <a:pt x="44" y="51121"/>
                  </a:lnTo>
                  <a:lnTo>
                    <a:pt x="2326" y="53973"/>
                  </a:lnTo>
                  <a:lnTo>
                    <a:pt x="3379" y="55641"/>
                  </a:lnTo>
                  <a:lnTo>
                    <a:pt x="3423" y="55641"/>
                  </a:lnTo>
                  <a:lnTo>
                    <a:pt x="3686" y="55948"/>
                  </a:lnTo>
                  <a:lnTo>
                    <a:pt x="3774" y="55992"/>
                  </a:lnTo>
                  <a:lnTo>
                    <a:pt x="7153" y="56562"/>
                  </a:lnTo>
                  <a:lnTo>
                    <a:pt x="10400" y="57001"/>
                  </a:lnTo>
                  <a:lnTo>
                    <a:pt x="11629" y="57177"/>
                  </a:lnTo>
                  <a:lnTo>
                    <a:pt x="11673" y="57177"/>
                  </a:lnTo>
                  <a:lnTo>
                    <a:pt x="15710" y="56431"/>
                  </a:lnTo>
                  <a:lnTo>
                    <a:pt x="17421" y="56080"/>
                  </a:lnTo>
                  <a:lnTo>
                    <a:pt x="19483" y="55421"/>
                  </a:lnTo>
                  <a:lnTo>
                    <a:pt x="21283" y="55070"/>
                  </a:lnTo>
                  <a:lnTo>
                    <a:pt x="22818" y="55070"/>
                  </a:lnTo>
                  <a:lnTo>
                    <a:pt x="24398" y="55377"/>
                  </a:lnTo>
                  <a:lnTo>
                    <a:pt x="24442" y="55377"/>
                  </a:lnTo>
                  <a:lnTo>
                    <a:pt x="27952" y="54807"/>
                  </a:lnTo>
                  <a:lnTo>
                    <a:pt x="28084" y="54763"/>
                  </a:lnTo>
                  <a:lnTo>
                    <a:pt x="28611" y="54237"/>
                  </a:lnTo>
                  <a:lnTo>
                    <a:pt x="28655" y="54193"/>
                  </a:lnTo>
                  <a:lnTo>
                    <a:pt x="30015" y="51999"/>
                  </a:lnTo>
                  <a:lnTo>
                    <a:pt x="30541" y="51428"/>
                  </a:lnTo>
                  <a:lnTo>
                    <a:pt x="31375" y="50902"/>
                  </a:lnTo>
                  <a:lnTo>
                    <a:pt x="33525" y="50024"/>
                  </a:lnTo>
                  <a:lnTo>
                    <a:pt x="35412" y="49629"/>
                  </a:lnTo>
                  <a:lnTo>
                    <a:pt x="37387" y="49410"/>
                  </a:lnTo>
                  <a:lnTo>
                    <a:pt x="38177" y="49146"/>
                  </a:lnTo>
                  <a:lnTo>
                    <a:pt x="38220" y="49103"/>
                  </a:lnTo>
                  <a:lnTo>
                    <a:pt x="38966" y="48620"/>
                  </a:lnTo>
                  <a:lnTo>
                    <a:pt x="39010" y="48576"/>
                  </a:lnTo>
                  <a:lnTo>
                    <a:pt x="40809" y="46909"/>
                  </a:lnTo>
                  <a:lnTo>
                    <a:pt x="40809" y="46865"/>
                  </a:lnTo>
                  <a:lnTo>
                    <a:pt x="41380" y="46075"/>
                  </a:lnTo>
                  <a:lnTo>
                    <a:pt x="42345" y="44012"/>
                  </a:lnTo>
                  <a:lnTo>
                    <a:pt x="42960" y="43047"/>
                  </a:lnTo>
                  <a:lnTo>
                    <a:pt x="43486" y="42608"/>
                  </a:lnTo>
                  <a:lnTo>
                    <a:pt x="44890" y="42082"/>
                  </a:lnTo>
                  <a:lnTo>
                    <a:pt x="47084" y="41555"/>
                  </a:lnTo>
                  <a:lnTo>
                    <a:pt x="49234" y="41072"/>
                  </a:lnTo>
                  <a:lnTo>
                    <a:pt x="50419" y="41116"/>
                  </a:lnTo>
                  <a:lnTo>
                    <a:pt x="51955" y="41511"/>
                  </a:lnTo>
                  <a:lnTo>
                    <a:pt x="56299" y="43925"/>
                  </a:lnTo>
                  <a:lnTo>
                    <a:pt x="57484" y="44539"/>
                  </a:lnTo>
                  <a:lnTo>
                    <a:pt x="58449" y="44934"/>
                  </a:lnTo>
                  <a:lnTo>
                    <a:pt x="59239" y="45197"/>
                  </a:lnTo>
                  <a:lnTo>
                    <a:pt x="59854" y="45373"/>
                  </a:lnTo>
                  <a:lnTo>
                    <a:pt x="60292" y="45504"/>
                  </a:lnTo>
                  <a:lnTo>
                    <a:pt x="60687" y="45636"/>
                  </a:lnTo>
                  <a:lnTo>
                    <a:pt x="61082" y="45855"/>
                  </a:lnTo>
                  <a:lnTo>
                    <a:pt x="61521" y="46163"/>
                  </a:lnTo>
                  <a:lnTo>
                    <a:pt x="62004" y="46645"/>
                  </a:lnTo>
                  <a:lnTo>
                    <a:pt x="62574" y="47260"/>
                  </a:lnTo>
                  <a:lnTo>
                    <a:pt x="63232" y="48137"/>
                  </a:lnTo>
                  <a:lnTo>
                    <a:pt x="64066" y="49234"/>
                  </a:lnTo>
                  <a:lnTo>
                    <a:pt x="64637" y="49936"/>
                  </a:lnTo>
                  <a:lnTo>
                    <a:pt x="64680" y="49980"/>
                  </a:lnTo>
                  <a:lnTo>
                    <a:pt x="66874" y="50814"/>
                  </a:lnTo>
                  <a:lnTo>
                    <a:pt x="68674" y="51384"/>
                  </a:lnTo>
                  <a:lnTo>
                    <a:pt x="68717" y="51384"/>
                  </a:lnTo>
                  <a:lnTo>
                    <a:pt x="72798" y="51823"/>
                  </a:lnTo>
                  <a:lnTo>
                    <a:pt x="75080" y="51779"/>
                  </a:lnTo>
                  <a:lnTo>
                    <a:pt x="76879" y="52218"/>
                  </a:lnTo>
                  <a:lnTo>
                    <a:pt x="77011" y="52218"/>
                  </a:lnTo>
                  <a:lnTo>
                    <a:pt x="79380" y="51516"/>
                  </a:lnTo>
                  <a:lnTo>
                    <a:pt x="82277" y="50551"/>
                  </a:lnTo>
                  <a:lnTo>
                    <a:pt x="83198" y="50419"/>
                  </a:lnTo>
                  <a:lnTo>
                    <a:pt x="83286" y="50375"/>
                  </a:lnTo>
                  <a:lnTo>
                    <a:pt x="83330" y="50331"/>
                  </a:lnTo>
                  <a:lnTo>
                    <a:pt x="83374" y="50287"/>
                  </a:lnTo>
                  <a:lnTo>
                    <a:pt x="83374" y="50200"/>
                  </a:lnTo>
                  <a:lnTo>
                    <a:pt x="83330" y="50112"/>
                  </a:lnTo>
                  <a:lnTo>
                    <a:pt x="83286" y="50068"/>
                  </a:lnTo>
                  <a:lnTo>
                    <a:pt x="83154" y="50068"/>
                  </a:lnTo>
                  <a:lnTo>
                    <a:pt x="82189" y="50243"/>
                  </a:lnTo>
                  <a:lnTo>
                    <a:pt x="79293" y="51165"/>
                  </a:lnTo>
                  <a:lnTo>
                    <a:pt x="76923" y="51867"/>
                  </a:lnTo>
                  <a:lnTo>
                    <a:pt x="75124" y="51428"/>
                  </a:lnTo>
                  <a:lnTo>
                    <a:pt x="75080" y="51428"/>
                  </a:lnTo>
                  <a:lnTo>
                    <a:pt x="72798" y="51472"/>
                  </a:lnTo>
                  <a:lnTo>
                    <a:pt x="68761" y="51033"/>
                  </a:lnTo>
                  <a:lnTo>
                    <a:pt x="67006" y="50463"/>
                  </a:lnTo>
                  <a:lnTo>
                    <a:pt x="64856" y="49673"/>
                  </a:lnTo>
                  <a:lnTo>
                    <a:pt x="64329" y="49015"/>
                  </a:lnTo>
                  <a:lnTo>
                    <a:pt x="63496" y="47874"/>
                  </a:lnTo>
                  <a:lnTo>
                    <a:pt x="62794" y="46996"/>
                  </a:lnTo>
                  <a:lnTo>
                    <a:pt x="62223" y="46338"/>
                  </a:lnTo>
                  <a:lnTo>
                    <a:pt x="61697" y="45855"/>
                  </a:lnTo>
                  <a:lnTo>
                    <a:pt x="61258" y="45548"/>
                  </a:lnTo>
                  <a:lnTo>
                    <a:pt x="60863" y="45329"/>
                  </a:lnTo>
                  <a:lnTo>
                    <a:pt x="60424" y="45197"/>
                  </a:lnTo>
                  <a:lnTo>
                    <a:pt x="59941" y="45022"/>
                  </a:lnTo>
                  <a:lnTo>
                    <a:pt x="59327" y="44846"/>
                  </a:lnTo>
                  <a:lnTo>
                    <a:pt x="58581" y="44583"/>
                  </a:lnTo>
                  <a:lnTo>
                    <a:pt x="57616" y="44188"/>
                  </a:lnTo>
                  <a:lnTo>
                    <a:pt x="56475" y="43617"/>
                  </a:lnTo>
                  <a:lnTo>
                    <a:pt x="52087" y="41160"/>
                  </a:lnTo>
                  <a:lnTo>
                    <a:pt x="52043" y="41160"/>
                  </a:lnTo>
                  <a:lnTo>
                    <a:pt x="50463" y="40765"/>
                  </a:lnTo>
                  <a:lnTo>
                    <a:pt x="50419" y="40765"/>
                  </a:lnTo>
                  <a:lnTo>
                    <a:pt x="49234" y="40721"/>
                  </a:lnTo>
                  <a:lnTo>
                    <a:pt x="49191" y="40721"/>
                  </a:lnTo>
                  <a:lnTo>
                    <a:pt x="46997" y="41204"/>
                  </a:lnTo>
                  <a:lnTo>
                    <a:pt x="44803" y="41731"/>
                  </a:lnTo>
                  <a:lnTo>
                    <a:pt x="43354" y="42257"/>
                  </a:lnTo>
                  <a:lnTo>
                    <a:pt x="43311" y="42301"/>
                  </a:lnTo>
                  <a:lnTo>
                    <a:pt x="42696" y="42784"/>
                  </a:lnTo>
                  <a:lnTo>
                    <a:pt x="42652" y="42828"/>
                  </a:lnTo>
                  <a:lnTo>
                    <a:pt x="42038" y="43793"/>
                  </a:lnTo>
                  <a:lnTo>
                    <a:pt x="42038" y="43837"/>
                  </a:lnTo>
                  <a:lnTo>
                    <a:pt x="41073" y="45899"/>
                  </a:lnTo>
                  <a:lnTo>
                    <a:pt x="40546" y="46689"/>
                  </a:lnTo>
                  <a:lnTo>
                    <a:pt x="38791" y="48313"/>
                  </a:lnTo>
                  <a:lnTo>
                    <a:pt x="38045" y="48795"/>
                  </a:lnTo>
                  <a:lnTo>
                    <a:pt x="37299" y="49059"/>
                  </a:lnTo>
                  <a:lnTo>
                    <a:pt x="35368" y="49278"/>
                  </a:lnTo>
                  <a:lnTo>
                    <a:pt x="33437" y="49673"/>
                  </a:lnTo>
                  <a:lnTo>
                    <a:pt x="31243" y="50551"/>
                  </a:lnTo>
                  <a:lnTo>
                    <a:pt x="31200" y="50594"/>
                  </a:lnTo>
                  <a:lnTo>
                    <a:pt x="30322" y="51165"/>
                  </a:lnTo>
                  <a:lnTo>
                    <a:pt x="30278" y="51165"/>
                  </a:lnTo>
                  <a:lnTo>
                    <a:pt x="29752" y="51779"/>
                  </a:lnTo>
                  <a:lnTo>
                    <a:pt x="29708" y="51779"/>
                  </a:lnTo>
                  <a:lnTo>
                    <a:pt x="28347" y="54017"/>
                  </a:lnTo>
                  <a:lnTo>
                    <a:pt x="27865" y="54456"/>
                  </a:lnTo>
                  <a:lnTo>
                    <a:pt x="24398" y="55026"/>
                  </a:lnTo>
                  <a:lnTo>
                    <a:pt x="22862" y="54719"/>
                  </a:lnTo>
                  <a:lnTo>
                    <a:pt x="21283" y="54719"/>
                  </a:lnTo>
                  <a:lnTo>
                    <a:pt x="21239" y="54763"/>
                  </a:lnTo>
                  <a:lnTo>
                    <a:pt x="19440" y="55070"/>
                  </a:lnTo>
                  <a:lnTo>
                    <a:pt x="19396" y="55070"/>
                  </a:lnTo>
                  <a:lnTo>
                    <a:pt x="17333" y="55728"/>
                  </a:lnTo>
                  <a:lnTo>
                    <a:pt x="15622" y="56080"/>
                  </a:lnTo>
                  <a:lnTo>
                    <a:pt x="11629" y="56825"/>
                  </a:lnTo>
                  <a:lnTo>
                    <a:pt x="10488" y="56650"/>
                  </a:lnTo>
                  <a:lnTo>
                    <a:pt x="7197" y="56211"/>
                  </a:lnTo>
                  <a:lnTo>
                    <a:pt x="3906" y="55641"/>
                  </a:lnTo>
                  <a:lnTo>
                    <a:pt x="3686" y="55421"/>
                  </a:lnTo>
                  <a:lnTo>
                    <a:pt x="2589" y="53754"/>
                  </a:lnTo>
                  <a:lnTo>
                    <a:pt x="352" y="50946"/>
                  </a:lnTo>
                  <a:lnTo>
                    <a:pt x="352" y="50156"/>
                  </a:lnTo>
                  <a:lnTo>
                    <a:pt x="659" y="48049"/>
                  </a:lnTo>
                  <a:lnTo>
                    <a:pt x="1273" y="46777"/>
                  </a:lnTo>
                  <a:lnTo>
                    <a:pt x="2853" y="44802"/>
                  </a:lnTo>
                  <a:lnTo>
                    <a:pt x="5837" y="43179"/>
                  </a:lnTo>
                  <a:lnTo>
                    <a:pt x="5924" y="43135"/>
                  </a:lnTo>
                  <a:lnTo>
                    <a:pt x="6451" y="42213"/>
                  </a:lnTo>
                  <a:lnTo>
                    <a:pt x="7197" y="40458"/>
                  </a:lnTo>
                  <a:lnTo>
                    <a:pt x="8206" y="38703"/>
                  </a:lnTo>
                  <a:lnTo>
                    <a:pt x="9742" y="36684"/>
                  </a:lnTo>
                  <a:lnTo>
                    <a:pt x="9786" y="36641"/>
                  </a:lnTo>
                  <a:lnTo>
                    <a:pt x="10532" y="35280"/>
                  </a:lnTo>
                  <a:lnTo>
                    <a:pt x="10532" y="35236"/>
                  </a:lnTo>
                  <a:lnTo>
                    <a:pt x="10620" y="34315"/>
                  </a:lnTo>
                  <a:lnTo>
                    <a:pt x="10620" y="34271"/>
                  </a:lnTo>
                  <a:lnTo>
                    <a:pt x="10576" y="32823"/>
                  </a:lnTo>
                  <a:lnTo>
                    <a:pt x="10751" y="30497"/>
                  </a:lnTo>
                  <a:lnTo>
                    <a:pt x="11278" y="28479"/>
                  </a:lnTo>
                  <a:lnTo>
                    <a:pt x="12331" y="26373"/>
                  </a:lnTo>
                  <a:lnTo>
                    <a:pt x="13823" y="23608"/>
                  </a:lnTo>
                  <a:lnTo>
                    <a:pt x="14876" y="21633"/>
                  </a:lnTo>
                  <a:lnTo>
                    <a:pt x="16500" y="19176"/>
                  </a:lnTo>
                  <a:lnTo>
                    <a:pt x="17597" y="17860"/>
                  </a:lnTo>
                  <a:lnTo>
                    <a:pt x="19352" y="16675"/>
                  </a:lnTo>
                  <a:lnTo>
                    <a:pt x="20449" y="16148"/>
                  </a:lnTo>
                  <a:lnTo>
                    <a:pt x="21590" y="15710"/>
                  </a:lnTo>
                  <a:lnTo>
                    <a:pt x="23872" y="14788"/>
                  </a:lnTo>
                  <a:lnTo>
                    <a:pt x="24398" y="14393"/>
                  </a:lnTo>
                  <a:lnTo>
                    <a:pt x="24398" y="14349"/>
                  </a:lnTo>
                  <a:lnTo>
                    <a:pt x="25451" y="13252"/>
                  </a:lnTo>
                  <a:lnTo>
                    <a:pt x="27996" y="10619"/>
                  </a:lnTo>
                  <a:lnTo>
                    <a:pt x="27996" y="10532"/>
                  </a:lnTo>
                  <a:lnTo>
                    <a:pt x="29269" y="7065"/>
                  </a:lnTo>
                  <a:lnTo>
                    <a:pt x="30936" y="5178"/>
                  </a:lnTo>
                  <a:lnTo>
                    <a:pt x="32384" y="3467"/>
                  </a:lnTo>
                  <a:lnTo>
                    <a:pt x="33481" y="2458"/>
                  </a:lnTo>
                  <a:lnTo>
                    <a:pt x="34578" y="1712"/>
                  </a:lnTo>
                  <a:lnTo>
                    <a:pt x="36992" y="351"/>
                  </a:lnTo>
                  <a:lnTo>
                    <a:pt x="37036" y="308"/>
                  </a:lnTo>
                  <a:lnTo>
                    <a:pt x="37080" y="220"/>
                  </a:lnTo>
                  <a:lnTo>
                    <a:pt x="37080" y="176"/>
                  </a:lnTo>
                  <a:lnTo>
                    <a:pt x="37036" y="88"/>
                  </a:lnTo>
                  <a:lnTo>
                    <a:pt x="36992" y="44"/>
                  </a:lnTo>
                  <a:lnTo>
                    <a:pt x="3694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5" name="Google Shape;5635;p168"/>
            <p:cNvSpPr/>
            <p:nvPr/>
          </p:nvSpPr>
          <p:spPr>
            <a:xfrm>
              <a:off x="1579750" y="2837200"/>
              <a:ext cx="2045975" cy="1732200"/>
            </a:xfrm>
            <a:custGeom>
              <a:avLst/>
              <a:gdLst/>
              <a:ahLst/>
              <a:cxnLst/>
              <a:rect l="l" t="t" r="r" b="b"/>
              <a:pathLst>
                <a:path w="81839" h="69288" extrusionOk="0">
                  <a:moveTo>
                    <a:pt x="34315" y="0"/>
                  </a:moveTo>
                  <a:lnTo>
                    <a:pt x="34272" y="44"/>
                  </a:lnTo>
                  <a:lnTo>
                    <a:pt x="32165" y="1536"/>
                  </a:lnTo>
                  <a:lnTo>
                    <a:pt x="29489" y="3862"/>
                  </a:lnTo>
                  <a:lnTo>
                    <a:pt x="25715" y="6889"/>
                  </a:lnTo>
                  <a:lnTo>
                    <a:pt x="20493" y="11102"/>
                  </a:lnTo>
                  <a:lnTo>
                    <a:pt x="18475" y="12726"/>
                  </a:lnTo>
                  <a:lnTo>
                    <a:pt x="18431" y="12726"/>
                  </a:lnTo>
                  <a:lnTo>
                    <a:pt x="14525" y="17640"/>
                  </a:lnTo>
                  <a:lnTo>
                    <a:pt x="12331" y="20536"/>
                  </a:lnTo>
                  <a:lnTo>
                    <a:pt x="10357" y="23037"/>
                  </a:lnTo>
                  <a:lnTo>
                    <a:pt x="8645" y="25363"/>
                  </a:lnTo>
                  <a:lnTo>
                    <a:pt x="7680" y="27074"/>
                  </a:lnTo>
                  <a:lnTo>
                    <a:pt x="7636" y="27162"/>
                  </a:lnTo>
                  <a:lnTo>
                    <a:pt x="6934" y="31462"/>
                  </a:lnTo>
                  <a:lnTo>
                    <a:pt x="6320" y="35763"/>
                  </a:lnTo>
                  <a:lnTo>
                    <a:pt x="6013" y="38352"/>
                  </a:lnTo>
                  <a:lnTo>
                    <a:pt x="5661" y="40590"/>
                  </a:lnTo>
                  <a:lnTo>
                    <a:pt x="5047" y="43222"/>
                  </a:lnTo>
                  <a:lnTo>
                    <a:pt x="4301" y="45636"/>
                  </a:lnTo>
                  <a:lnTo>
                    <a:pt x="3380" y="47128"/>
                  </a:lnTo>
                  <a:lnTo>
                    <a:pt x="2063" y="48927"/>
                  </a:lnTo>
                  <a:lnTo>
                    <a:pt x="2063" y="48971"/>
                  </a:lnTo>
                  <a:lnTo>
                    <a:pt x="747" y="51209"/>
                  </a:lnTo>
                  <a:lnTo>
                    <a:pt x="747" y="51252"/>
                  </a:lnTo>
                  <a:lnTo>
                    <a:pt x="527" y="52042"/>
                  </a:lnTo>
                  <a:lnTo>
                    <a:pt x="527" y="52086"/>
                  </a:lnTo>
                  <a:lnTo>
                    <a:pt x="176" y="55684"/>
                  </a:lnTo>
                  <a:lnTo>
                    <a:pt x="1" y="57659"/>
                  </a:lnTo>
                  <a:lnTo>
                    <a:pt x="1" y="57703"/>
                  </a:lnTo>
                  <a:lnTo>
                    <a:pt x="45" y="58010"/>
                  </a:lnTo>
                  <a:lnTo>
                    <a:pt x="89" y="58098"/>
                  </a:lnTo>
                  <a:lnTo>
                    <a:pt x="133" y="58142"/>
                  </a:lnTo>
                  <a:lnTo>
                    <a:pt x="1317" y="58624"/>
                  </a:lnTo>
                  <a:lnTo>
                    <a:pt x="2063" y="59458"/>
                  </a:lnTo>
                  <a:lnTo>
                    <a:pt x="3248" y="61696"/>
                  </a:lnTo>
                  <a:lnTo>
                    <a:pt x="4433" y="63890"/>
                  </a:lnTo>
                  <a:lnTo>
                    <a:pt x="5749" y="65865"/>
                  </a:lnTo>
                  <a:lnTo>
                    <a:pt x="6671" y="67049"/>
                  </a:lnTo>
                  <a:lnTo>
                    <a:pt x="6715" y="67093"/>
                  </a:lnTo>
                  <a:lnTo>
                    <a:pt x="9347" y="68980"/>
                  </a:lnTo>
                  <a:lnTo>
                    <a:pt x="9391" y="68980"/>
                  </a:lnTo>
                  <a:lnTo>
                    <a:pt x="10137" y="69243"/>
                  </a:lnTo>
                  <a:lnTo>
                    <a:pt x="10181" y="69287"/>
                  </a:lnTo>
                  <a:lnTo>
                    <a:pt x="10269" y="69243"/>
                  </a:lnTo>
                  <a:lnTo>
                    <a:pt x="10883" y="69068"/>
                  </a:lnTo>
                  <a:lnTo>
                    <a:pt x="10927" y="69024"/>
                  </a:lnTo>
                  <a:lnTo>
                    <a:pt x="13341" y="66611"/>
                  </a:lnTo>
                  <a:lnTo>
                    <a:pt x="17114" y="64460"/>
                  </a:lnTo>
                  <a:lnTo>
                    <a:pt x="18562" y="63627"/>
                  </a:lnTo>
                  <a:lnTo>
                    <a:pt x="20010" y="63539"/>
                  </a:lnTo>
                  <a:lnTo>
                    <a:pt x="22029" y="63100"/>
                  </a:lnTo>
                  <a:lnTo>
                    <a:pt x="22907" y="63056"/>
                  </a:lnTo>
                  <a:lnTo>
                    <a:pt x="26900" y="64417"/>
                  </a:lnTo>
                  <a:lnTo>
                    <a:pt x="29357" y="65075"/>
                  </a:lnTo>
                  <a:lnTo>
                    <a:pt x="31156" y="65601"/>
                  </a:lnTo>
                  <a:lnTo>
                    <a:pt x="31288" y="65601"/>
                  </a:lnTo>
                  <a:lnTo>
                    <a:pt x="33569" y="63846"/>
                  </a:lnTo>
                  <a:lnTo>
                    <a:pt x="33613" y="63846"/>
                  </a:lnTo>
                  <a:lnTo>
                    <a:pt x="35281" y="62135"/>
                  </a:lnTo>
                  <a:lnTo>
                    <a:pt x="35281" y="62091"/>
                  </a:lnTo>
                  <a:lnTo>
                    <a:pt x="36641" y="59721"/>
                  </a:lnTo>
                  <a:lnTo>
                    <a:pt x="37080" y="59239"/>
                  </a:lnTo>
                  <a:lnTo>
                    <a:pt x="38177" y="58756"/>
                  </a:lnTo>
                  <a:lnTo>
                    <a:pt x="40415" y="58361"/>
                  </a:lnTo>
                  <a:lnTo>
                    <a:pt x="40459" y="58361"/>
                  </a:lnTo>
                  <a:lnTo>
                    <a:pt x="43048" y="57264"/>
                  </a:lnTo>
                  <a:lnTo>
                    <a:pt x="43092" y="57264"/>
                  </a:lnTo>
                  <a:lnTo>
                    <a:pt x="45154" y="55597"/>
                  </a:lnTo>
                  <a:lnTo>
                    <a:pt x="47216" y="53973"/>
                  </a:lnTo>
                  <a:lnTo>
                    <a:pt x="48313" y="53403"/>
                  </a:lnTo>
                  <a:lnTo>
                    <a:pt x="50069" y="53359"/>
                  </a:lnTo>
                  <a:lnTo>
                    <a:pt x="50902" y="53403"/>
                  </a:lnTo>
                  <a:lnTo>
                    <a:pt x="53096" y="53578"/>
                  </a:lnTo>
                  <a:lnTo>
                    <a:pt x="54193" y="53666"/>
                  </a:lnTo>
                  <a:lnTo>
                    <a:pt x="55246" y="53841"/>
                  </a:lnTo>
                  <a:lnTo>
                    <a:pt x="56300" y="54105"/>
                  </a:lnTo>
                  <a:lnTo>
                    <a:pt x="57353" y="54456"/>
                  </a:lnTo>
                  <a:lnTo>
                    <a:pt x="57835" y="54631"/>
                  </a:lnTo>
                  <a:lnTo>
                    <a:pt x="58362" y="54895"/>
                  </a:lnTo>
                  <a:lnTo>
                    <a:pt x="58845" y="55158"/>
                  </a:lnTo>
                  <a:lnTo>
                    <a:pt x="59327" y="55465"/>
                  </a:lnTo>
                  <a:lnTo>
                    <a:pt x="60512" y="56518"/>
                  </a:lnTo>
                  <a:lnTo>
                    <a:pt x="60556" y="56562"/>
                  </a:lnTo>
                  <a:lnTo>
                    <a:pt x="65383" y="58537"/>
                  </a:lnTo>
                  <a:lnTo>
                    <a:pt x="65427" y="58537"/>
                  </a:lnTo>
                  <a:lnTo>
                    <a:pt x="66436" y="58624"/>
                  </a:lnTo>
                  <a:lnTo>
                    <a:pt x="68455" y="59019"/>
                  </a:lnTo>
                  <a:lnTo>
                    <a:pt x="70692" y="59370"/>
                  </a:lnTo>
                  <a:lnTo>
                    <a:pt x="70736" y="59370"/>
                  </a:lnTo>
                  <a:lnTo>
                    <a:pt x="73062" y="59414"/>
                  </a:lnTo>
                  <a:lnTo>
                    <a:pt x="75432" y="59590"/>
                  </a:lnTo>
                  <a:lnTo>
                    <a:pt x="75475" y="59590"/>
                  </a:lnTo>
                  <a:lnTo>
                    <a:pt x="79161" y="59414"/>
                  </a:lnTo>
                  <a:lnTo>
                    <a:pt x="79205" y="59370"/>
                  </a:lnTo>
                  <a:lnTo>
                    <a:pt x="81706" y="58712"/>
                  </a:lnTo>
                  <a:lnTo>
                    <a:pt x="81750" y="58712"/>
                  </a:lnTo>
                  <a:lnTo>
                    <a:pt x="81794" y="58624"/>
                  </a:lnTo>
                  <a:lnTo>
                    <a:pt x="81838" y="58580"/>
                  </a:lnTo>
                  <a:lnTo>
                    <a:pt x="81838" y="58493"/>
                  </a:lnTo>
                  <a:lnTo>
                    <a:pt x="81794" y="58449"/>
                  </a:lnTo>
                  <a:lnTo>
                    <a:pt x="81750" y="58405"/>
                  </a:lnTo>
                  <a:lnTo>
                    <a:pt x="81706" y="58361"/>
                  </a:lnTo>
                  <a:lnTo>
                    <a:pt x="81619" y="58361"/>
                  </a:lnTo>
                  <a:lnTo>
                    <a:pt x="79117" y="59063"/>
                  </a:lnTo>
                  <a:lnTo>
                    <a:pt x="75432" y="59239"/>
                  </a:lnTo>
                  <a:lnTo>
                    <a:pt x="73106" y="59063"/>
                  </a:lnTo>
                  <a:lnTo>
                    <a:pt x="70736" y="59019"/>
                  </a:lnTo>
                  <a:lnTo>
                    <a:pt x="68498" y="58668"/>
                  </a:lnTo>
                  <a:lnTo>
                    <a:pt x="66524" y="58273"/>
                  </a:lnTo>
                  <a:lnTo>
                    <a:pt x="66480" y="58273"/>
                  </a:lnTo>
                  <a:lnTo>
                    <a:pt x="65471" y="58186"/>
                  </a:lnTo>
                  <a:lnTo>
                    <a:pt x="62531" y="57001"/>
                  </a:lnTo>
                  <a:lnTo>
                    <a:pt x="60688" y="56255"/>
                  </a:lnTo>
                  <a:lnTo>
                    <a:pt x="59547" y="55202"/>
                  </a:lnTo>
                  <a:lnTo>
                    <a:pt x="59547" y="55158"/>
                  </a:lnTo>
                  <a:lnTo>
                    <a:pt x="59020" y="54851"/>
                  </a:lnTo>
                  <a:lnTo>
                    <a:pt x="58538" y="54587"/>
                  </a:lnTo>
                  <a:lnTo>
                    <a:pt x="58011" y="54324"/>
                  </a:lnTo>
                  <a:lnTo>
                    <a:pt x="57484" y="54105"/>
                  </a:lnTo>
                  <a:lnTo>
                    <a:pt x="56958" y="53929"/>
                  </a:lnTo>
                  <a:lnTo>
                    <a:pt x="56431" y="53754"/>
                  </a:lnTo>
                  <a:lnTo>
                    <a:pt x="55378" y="53534"/>
                  </a:lnTo>
                  <a:lnTo>
                    <a:pt x="54281" y="53315"/>
                  </a:lnTo>
                  <a:lnTo>
                    <a:pt x="53184" y="53227"/>
                  </a:lnTo>
                  <a:lnTo>
                    <a:pt x="50902" y="53052"/>
                  </a:lnTo>
                  <a:lnTo>
                    <a:pt x="50069" y="53008"/>
                  </a:lnTo>
                  <a:lnTo>
                    <a:pt x="48269" y="53052"/>
                  </a:lnTo>
                  <a:lnTo>
                    <a:pt x="48182" y="53095"/>
                  </a:lnTo>
                  <a:lnTo>
                    <a:pt x="47041" y="53666"/>
                  </a:lnTo>
                  <a:lnTo>
                    <a:pt x="46997" y="53666"/>
                  </a:lnTo>
                  <a:lnTo>
                    <a:pt x="44935" y="55333"/>
                  </a:lnTo>
                  <a:lnTo>
                    <a:pt x="42872" y="56957"/>
                  </a:lnTo>
                  <a:lnTo>
                    <a:pt x="40371" y="58010"/>
                  </a:lnTo>
                  <a:lnTo>
                    <a:pt x="38089" y="58405"/>
                  </a:lnTo>
                  <a:lnTo>
                    <a:pt x="38045" y="58405"/>
                  </a:lnTo>
                  <a:lnTo>
                    <a:pt x="36904" y="58931"/>
                  </a:lnTo>
                  <a:lnTo>
                    <a:pt x="36861" y="58975"/>
                  </a:lnTo>
                  <a:lnTo>
                    <a:pt x="36378" y="59502"/>
                  </a:lnTo>
                  <a:lnTo>
                    <a:pt x="36334" y="59546"/>
                  </a:lnTo>
                  <a:lnTo>
                    <a:pt x="35018" y="61915"/>
                  </a:lnTo>
                  <a:lnTo>
                    <a:pt x="33350" y="63583"/>
                  </a:lnTo>
                  <a:lnTo>
                    <a:pt x="31156" y="65250"/>
                  </a:lnTo>
                  <a:lnTo>
                    <a:pt x="29445" y="64768"/>
                  </a:lnTo>
                  <a:lnTo>
                    <a:pt x="27031" y="64065"/>
                  </a:lnTo>
                  <a:lnTo>
                    <a:pt x="22994" y="62705"/>
                  </a:lnTo>
                  <a:lnTo>
                    <a:pt x="22907" y="62705"/>
                  </a:lnTo>
                  <a:lnTo>
                    <a:pt x="21985" y="62749"/>
                  </a:lnTo>
                  <a:lnTo>
                    <a:pt x="19967" y="63188"/>
                  </a:lnTo>
                  <a:lnTo>
                    <a:pt x="18475" y="63276"/>
                  </a:lnTo>
                  <a:lnTo>
                    <a:pt x="18387" y="63320"/>
                  </a:lnTo>
                  <a:lnTo>
                    <a:pt x="13165" y="66303"/>
                  </a:lnTo>
                  <a:lnTo>
                    <a:pt x="13121" y="66347"/>
                  </a:lnTo>
                  <a:lnTo>
                    <a:pt x="10708" y="68717"/>
                  </a:lnTo>
                  <a:lnTo>
                    <a:pt x="10181" y="68892"/>
                  </a:lnTo>
                  <a:lnTo>
                    <a:pt x="9567" y="68673"/>
                  </a:lnTo>
                  <a:lnTo>
                    <a:pt x="6934" y="66786"/>
                  </a:lnTo>
                  <a:lnTo>
                    <a:pt x="6013" y="65689"/>
                  </a:lnTo>
                  <a:lnTo>
                    <a:pt x="4740" y="63714"/>
                  </a:lnTo>
                  <a:lnTo>
                    <a:pt x="3555" y="61520"/>
                  </a:lnTo>
                  <a:lnTo>
                    <a:pt x="2327" y="59239"/>
                  </a:lnTo>
                  <a:lnTo>
                    <a:pt x="1537" y="58361"/>
                  </a:lnTo>
                  <a:lnTo>
                    <a:pt x="1493" y="58317"/>
                  </a:lnTo>
                  <a:lnTo>
                    <a:pt x="396" y="57878"/>
                  </a:lnTo>
                  <a:lnTo>
                    <a:pt x="352" y="57659"/>
                  </a:lnTo>
                  <a:lnTo>
                    <a:pt x="527" y="55728"/>
                  </a:lnTo>
                  <a:lnTo>
                    <a:pt x="878" y="52130"/>
                  </a:lnTo>
                  <a:lnTo>
                    <a:pt x="1054" y="51384"/>
                  </a:lnTo>
                  <a:lnTo>
                    <a:pt x="2370" y="49146"/>
                  </a:lnTo>
                  <a:lnTo>
                    <a:pt x="3687" y="47347"/>
                  </a:lnTo>
                  <a:lnTo>
                    <a:pt x="4608" y="45811"/>
                  </a:lnTo>
                  <a:lnTo>
                    <a:pt x="4608" y="45767"/>
                  </a:lnTo>
                  <a:lnTo>
                    <a:pt x="5398" y="43310"/>
                  </a:lnTo>
                  <a:lnTo>
                    <a:pt x="5969" y="40633"/>
                  </a:lnTo>
                  <a:lnTo>
                    <a:pt x="6364" y="38396"/>
                  </a:lnTo>
                  <a:lnTo>
                    <a:pt x="6671" y="35807"/>
                  </a:lnTo>
                  <a:lnTo>
                    <a:pt x="7285" y="31506"/>
                  </a:lnTo>
                  <a:lnTo>
                    <a:pt x="7987" y="27250"/>
                  </a:lnTo>
                  <a:lnTo>
                    <a:pt x="8953" y="25539"/>
                  </a:lnTo>
                  <a:lnTo>
                    <a:pt x="10664" y="23257"/>
                  </a:lnTo>
                  <a:lnTo>
                    <a:pt x="12595" y="20756"/>
                  </a:lnTo>
                  <a:lnTo>
                    <a:pt x="14789" y="17860"/>
                  </a:lnTo>
                  <a:lnTo>
                    <a:pt x="18694" y="12989"/>
                  </a:lnTo>
                  <a:lnTo>
                    <a:pt x="25934" y="7153"/>
                  </a:lnTo>
                  <a:lnTo>
                    <a:pt x="29708" y="4125"/>
                  </a:lnTo>
                  <a:lnTo>
                    <a:pt x="32385" y="1799"/>
                  </a:lnTo>
                  <a:lnTo>
                    <a:pt x="34447" y="307"/>
                  </a:lnTo>
                  <a:lnTo>
                    <a:pt x="34535" y="263"/>
                  </a:lnTo>
                  <a:lnTo>
                    <a:pt x="34535" y="220"/>
                  </a:lnTo>
                  <a:lnTo>
                    <a:pt x="34535" y="132"/>
                  </a:lnTo>
                  <a:lnTo>
                    <a:pt x="34491" y="88"/>
                  </a:lnTo>
                  <a:lnTo>
                    <a:pt x="34447" y="44"/>
                  </a:lnTo>
                  <a:lnTo>
                    <a:pt x="3440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6" name="Google Shape;5636;p168"/>
            <p:cNvSpPr/>
            <p:nvPr/>
          </p:nvSpPr>
          <p:spPr>
            <a:xfrm>
              <a:off x="1896800" y="3719200"/>
              <a:ext cx="560600" cy="444300"/>
            </a:xfrm>
            <a:custGeom>
              <a:avLst/>
              <a:gdLst/>
              <a:ahLst/>
              <a:cxnLst/>
              <a:rect l="l" t="t" r="r" b="b"/>
              <a:pathLst>
                <a:path w="22424" h="17772" extrusionOk="0">
                  <a:moveTo>
                    <a:pt x="6188" y="483"/>
                  </a:moveTo>
                  <a:lnTo>
                    <a:pt x="6670" y="1316"/>
                  </a:lnTo>
                  <a:lnTo>
                    <a:pt x="6758" y="1404"/>
                  </a:lnTo>
                  <a:lnTo>
                    <a:pt x="8513" y="2062"/>
                  </a:lnTo>
                  <a:lnTo>
                    <a:pt x="12550" y="3861"/>
                  </a:lnTo>
                  <a:lnTo>
                    <a:pt x="12813" y="4213"/>
                  </a:lnTo>
                  <a:lnTo>
                    <a:pt x="13384" y="5441"/>
                  </a:lnTo>
                  <a:lnTo>
                    <a:pt x="14393" y="7196"/>
                  </a:lnTo>
                  <a:lnTo>
                    <a:pt x="14920" y="9347"/>
                  </a:lnTo>
                  <a:lnTo>
                    <a:pt x="15359" y="10707"/>
                  </a:lnTo>
                  <a:lnTo>
                    <a:pt x="15359" y="10751"/>
                  </a:lnTo>
                  <a:lnTo>
                    <a:pt x="16105" y="11892"/>
                  </a:lnTo>
                  <a:lnTo>
                    <a:pt x="16148" y="11935"/>
                  </a:lnTo>
                  <a:lnTo>
                    <a:pt x="17070" y="12638"/>
                  </a:lnTo>
                  <a:lnTo>
                    <a:pt x="17114" y="12681"/>
                  </a:lnTo>
                  <a:lnTo>
                    <a:pt x="19439" y="13383"/>
                  </a:lnTo>
                  <a:lnTo>
                    <a:pt x="19527" y="13383"/>
                  </a:lnTo>
                  <a:lnTo>
                    <a:pt x="20712" y="13208"/>
                  </a:lnTo>
                  <a:lnTo>
                    <a:pt x="21985" y="13471"/>
                  </a:lnTo>
                  <a:lnTo>
                    <a:pt x="22028" y="13471"/>
                  </a:lnTo>
                  <a:lnTo>
                    <a:pt x="21897" y="13559"/>
                  </a:lnTo>
                  <a:lnTo>
                    <a:pt x="20668" y="14086"/>
                  </a:lnTo>
                  <a:lnTo>
                    <a:pt x="16105" y="15490"/>
                  </a:lnTo>
                  <a:lnTo>
                    <a:pt x="13735" y="16367"/>
                  </a:lnTo>
                  <a:lnTo>
                    <a:pt x="11234" y="17420"/>
                  </a:lnTo>
                  <a:lnTo>
                    <a:pt x="10883" y="17333"/>
                  </a:lnTo>
                  <a:lnTo>
                    <a:pt x="8733" y="16455"/>
                  </a:lnTo>
                  <a:lnTo>
                    <a:pt x="5222" y="15051"/>
                  </a:lnTo>
                  <a:lnTo>
                    <a:pt x="5178" y="15051"/>
                  </a:lnTo>
                  <a:lnTo>
                    <a:pt x="746" y="13866"/>
                  </a:lnTo>
                  <a:lnTo>
                    <a:pt x="395" y="13515"/>
                  </a:lnTo>
                  <a:lnTo>
                    <a:pt x="351" y="12901"/>
                  </a:lnTo>
                  <a:lnTo>
                    <a:pt x="702" y="11672"/>
                  </a:lnTo>
                  <a:lnTo>
                    <a:pt x="1229" y="10795"/>
                  </a:lnTo>
                  <a:lnTo>
                    <a:pt x="2633" y="8732"/>
                  </a:lnTo>
                  <a:lnTo>
                    <a:pt x="5091" y="4958"/>
                  </a:lnTo>
                  <a:lnTo>
                    <a:pt x="5134" y="4915"/>
                  </a:lnTo>
                  <a:lnTo>
                    <a:pt x="5749" y="2852"/>
                  </a:lnTo>
                  <a:lnTo>
                    <a:pt x="6056" y="746"/>
                  </a:lnTo>
                  <a:lnTo>
                    <a:pt x="6188" y="483"/>
                  </a:lnTo>
                  <a:close/>
                  <a:moveTo>
                    <a:pt x="6144" y="0"/>
                  </a:moveTo>
                  <a:lnTo>
                    <a:pt x="6056" y="44"/>
                  </a:lnTo>
                  <a:lnTo>
                    <a:pt x="6012" y="88"/>
                  </a:lnTo>
                  <a:lnTo>
                    <a:pt x="5749" y="614"/>
                  </a:lnTo>
                  <a:lnTo>
                    <a:pt x="5705" y="658"/>
                  </a:lnTo>
                  <a:lnTo>
                    <a:pt x="5398" y="2764"/>
                  </a:lnTo>
                  <a:lnTo>
                    <a:pt x="4783" y="4827"/>
                  </a:lnTo>
                  <a:lnTo>
                    <a:pt x="2370" y="8513"/>
                  </a:lnTo>
                  <a:lnTo>
                    <a:pt x="922" y="10619"/>
                  </a:lnTo>
                  <a:lnTo>
                    <a:pt x="395" y="11541"/>
                  </a:lnTo>
                  <a:lnTo>
                    <a:pt x="351" y="11584"/>
                  </a:lnTo>
                  <a:lnTo>
                    <a:pt x="0" y="12857"/>
                  </a:lnTo>
                  <a:lnTo>
                    <a:pt x="0" y="12901"/>
                  </a:lnTo>
                  <a:lnTo>
                    <a:pt x="44" y="13603"/>
                  </a:lnTo>
                  <a:lnTo>
                    <a:pt x="88" y="13691"/>
                  </a:lnTo>
                  <a:lnTo>
                    <a:pt x="527" y="14173"/>
                  </a:lnTo>
                  <a:lnTo>
                    <a:pt x="615" y="14217"/>
                  </a:lnTo>
                  <a:lnTo>
                    <a:pt x="5091" y="15358"/>
                  </a:lnTo>
                  <a:lnTo>
                    <a:pt x="8601" y="16806"/>
                  </a:lnTo>
                  <a:lnTo>
                    <a:pt x="10751" y="17684"/>
                  </a:lnTo>
                  <a:lnTo>
                    <a:pt x="10795" y="17684"/>
                  </a:lnTo>
                  <a:lnTo>
                    <a:pt x="11234" y="17772"/>
                  </a:lnTo>
                  <a:lnTo>
                    <a:pt x="11322" y="17728"/>
                  </a:lnTo>
                  <a:lnTo>
                    <a:pt x="13867" y="16675"/>
                  </a:lnTo>
                  <a:lnTo>
                    <a:pt x="16192" y="15841"/>
                  </a:lnTo>
                  <a:lnTo>
                    <a:pt x="20756" y="14437"/>
                  </a:lnTo>
                  <a:lnTo>
                    <a:pt x="20800" y="14437"/>
                  </a:lnTo>
                  <a:lnTo>
                    <a:pt x="22072" y="13866"/>
                  </a:lnTo>
                  <a:lnTo>
                    <a:pt x="22116" y="13866"/>
                  </a:lnTo>
                  <a:lnTo>
                    <a:pt x="22379" y="13603"/>
                  </a:lnTo>
                  <a:lnTo>
                    <a:pt x="22423" y="13559"/>
                  </a:lnTo>
                  <a:lnTo>
                    <a:pt x="22423" y="13471"/>
                  </a:lnTo>
                  <a:lnTo>
                    <a:pt x="22423" y="13427"/>
                  </a:lnTo>
                  <a:lnTo>
                    <a:pt x="22379" y="13340"/>
                  </a:lnTo>
                  <a:lnTo>
                    <a:pt x="22204" y="13164"/>
                  </a:lnTo>
                  <a:lnTo>
                    <a:pt x="22116" y="13120"/>
                  </a:lnTo>
                  <a:lnTo>
                    <a:pt x="20756" y="12857"/>
                  </a:lnTo>
                  <a:lnTo>
                    <a:pt x="20712" y="12857"/>
                  </a:lnTo>
                  <a:lnTo>
                    <a:pt x="19527" y="13032"/>
                  </a:lnTo>
                  <a:lnTo>
                    <a:pt x="17245" y="12374"/>
                  </a:lnTo>
                  <a:lnTo>
                    <a:pt x="16368" y="11672"/>
                  </a:lnTo>
                  <a:lnTo>
                    <a:pt x="15666" y="10575"/>
                  </a:lnTo>
                  <a:lnTo>
                    <a:pt x="15271" y="9259"/>
                  </a:lnTo>
                  <a:lnTo>
                    <a:pt x="14744" y="7065"/>
                  </a:lnTo>
                  <a:lnTo>
                    <a:pt x="14700" y="7021"/>
                  </a:lnTo>
                  <a:lnTo>
                    <a:pt x="13691" y="5266"/>
                  </a:lnTo>
                  <a:lnTo>
                    <a:pt x="13121" y="4037"/>
                  </a:lnTo>
                  <a:lnTo>
                    <a:pt x="13077" y="3993"/>
                  </a:lnTo>
                  <a:lnTo>
                    <a:pt x="12813" y="3598"/>
                  </a:lnTo>
                  <a:lnTo>
                    <a:pt x="12726" y="3554"/>
                  </a:lnTo>
                  <a:lnTo>
                    <a:pt x="8645" y="1755"/>
                  </a:lnTo>
                  <a:lnTo>
                    <a:pt x="6933" y="1097"/>
                  </a:lnTo>
                  <a:lnTo>
                    <a:pt x="6495" y="263"/>
                  </a:lnTo>
                  <a:lnTo>
                    <a:pt x="6451" y="219"/>
                  </a:lnTo>
                  <a:lnTo>
                    <a:pt x="6275" y="44"/>
                  </a:lnTo>
                  <a:lnTo>
                    <a:pt x="623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7" name="Google Shape;5637;p168"/>
            <p:cNvSpPr/>
            <p:nvPr/>
          </p:nvSpPr>
          <p:spPr>
            <a:xfrm>
              <a:off x="1870475" y="3665425"/>
              <a:ext cx="650550" cy="557325"/>
            </a:xfrm>
            <a:custGeom>
              <a:avLst/>
              <a:gdLst/>
              <a:ahLst/>
              <a:cxnLst/>
              <a:rect l="l" t="t" r="r" b="b"/>
              <a:pathLst>
                <a:path w="26022" h="22293" extrusionOk="0">
                  <a:moveTo>
                    <a:pt x="10224" y="352"/>
                  </a:moveTo>
                  <a:lnTo>
                    <a:pt x="10795" y="571"/>
                  </a:lnTo>
                  <a:lnTo>
                    <a:pt x="12945" y="2239"/>
                  </a:lnTo>
                  <a:lnTo>
                    <a:pt x="14832" y="3511"/>
                  </a:lnTo>
                  <a:lnTo>
                    <a:pt x="16017" y="4828"/>
                  </a:lnTo>
                  <a:lnTo>
                    <a:pt x="17026" y="6495"/>
                  </a:lnTo>
                  <a:lnTo>
                    <a:pt x="17947" y="8294"/>
                  </a:lnTo>
                  <a:lnTo>
                    <a:pt x="18430" y="10927"/>
                  </a:lnTo>
                  <a:lnTo>
                    <a:pt x="18957" y="13692"/>
                  </a:lnTo>
                  <a:lnTo>
                    <a:pt x="18957" y="13735"/>
                  </a:lnTo>
                  <a:lnTo>
                    <a:pt x="19308" y="14130"/>
                  </a:lnTo>
                  <a:lnTo>
                    <a:pt x="19395" y="14174"/>
                  </a:lnTo>
                  <a:lnTo>
                    <a:pt x="20800" y="14525"/>
                  </a:lnTo>
                  <a:lnTo>
                    <a:pt x="20843" y="14525"/>
                  </a:lnTo>
                  <a:lnTo>
                    <a:pt x="21940" y="14569"/>
                  </a:lnTo>
                  <a:lnTo>
                    <a:pt x="25363" y="15227"/>
                  </a:lnTo>
                  <a:lnTo>
                    <a:pt x="25583" y="15359"/>
                  </a:lnTo>
                  <a:lnTo>
                    <a:pt x="25670" y="15578"/>
                  </a:lnTo>
                  <a:lnTo>
                    <a:pt x="25583" y="16324"/>
                  </a:lnTo>
                  <a:lnTo>
                    <a:pt x="25407" y="16632"/>
                  </a:lnTo>
                  <a:lnTo>
                    <a:pt x="24968" y="16851"/>
                  </a:lnTo>
                  <a:lnTo>
                    <a:pt x="23915" y="17026"/>
                  </a:lnTo>
                  <a:lnTo>
                    <a:pt x="23871" y="17026"/>
                  </a:lnTo>
                  <a:lnTo>
                    <a:pt x="19659" y="18650"/>
                  </a:lnTo>
                  <a:lnTo>
                    <a:pt x="19615" y="18694"/>
                  </a:lnTo>
                  <a:lnTo>
                    <a:pt x="19132" y="19001"/>
                  </a:lnTo>
                  <a:lnTo>
                    <a:pt x="17772" y="19659"/>
                  </a:lnTo>
                  <a:lnTo>
                    <a:pt x="13164" y="21371"/>
                  </a:lnTo>
                  <a:lnTo>
                    <a:pt x="11804" y="21941"/>
                  </a:lnTo>
                  <a:lnTo>
                    <a:pt x="11278" y="21809"/>
                  </a:lnTo>
                  <a:lnTo>
                    <a:pt x="10093" y="21371"/>
                  </a:lnTo>
                  <a:lnTo>
                    <a:pt x="8074" y="20493"/>
                  </a:lnTo>
                  <a:lnTo>
                    <a:pt x="5661" y="19396"/>
                  </a:lnTo>
                  <a:lnTo>
                    <a:pt x="878" y="17377"/>
                  </a:lnTo>
                  <a:lnTo>
                    <a:pt x="483" y="16544"/>
                  </a:lnTo>
                  <a:lnTo>
                    <a:pt x="395" y="16193"/>
                  </a:lnTo>
                  <a:lnTo>
                    <a:pt x="351" y="15842"/>
                  </a:lnTo>
                  <a:lnTo>
                    <a:pt x="351" y="15491"/>
                  </a:lnTo>
                  <a:lnTo>
                    <a:pt x="395" y="15140"/>
                  </a:lnTo>
                  <a:lnTo>
                    <a:pt x="439" y="14789"/>
                  </a:lnTo>
                  <a:lnTo>
                    <a:pt x="571" y="14481"/>
                  </a:lnTo>
                  <a:lnTo>
                    <a:pt x="834" y="13779"/>
                  </a:lnTo>
                  <a:lnTo>
                    <a:pt x="1141" y="13121"/>
                  </a:lnTo>
                  <a:lnTo>
                    <a:pt x="1580" y="12463"/>
                  </a:lnTo>
                  <a:lnTo>
                    <a:pt x="2458" y="11190"/>
                  </a:lnTo>
                  <a:lnTo>
                    <a:pt x="3116" y="10269"/>
                  </a:lnTo>
                  <a:lnTo>
                    <a:pt x="3379" y="9830"/>
                  </a:lnTo>
                  <a:lnTo>
                    <a:pt x="3642" y="9435"/>
                  </a:lnTo>
                  <a:lnTo>
                    <a:pt x="4915" y="6890"/>
                  </a:lnTo>
                  <a:lnTo>
                    <a:pt x="4915" y="6846"/>
                  </a:lnTo>
                  <a:lnTo>
                    <a:pt x="5617" y="4345"/>
                  </a:lnTo>
                  <a:lnTo>
                    <a:pt x="6144" y="2327"/>
                  </a:lnTo>
                  <a:lnTo>
                    <a:pt x="6889" y="1493"/>
                  </a:lnTo>
                  <a:lnTo>
                    <a:pt x="8381" y="966"/>
                  </a:lnTo>
                  <a:lnTo>
                    <a:pt x="8469" y="878"/>
                  </a:lnTo>
                  <a:lnTo>
                    <a:pt x="8908" y="352"/>
                  </a:lnTo>
                  <a:close/>
                  <a:moveTo>
                    <a:pt x="8776" y="1"/>
                  </a:moveTo>
                  <a:lnTo>
                    <a:pt x="8732" y="45"/>
                  </a:lnTo>
                  <a:lnTo>
                    <a:pt x="8206" y="615"/>
                  </a:lnTo>
                  <a:lnTo>
                    <a:pt x="6758" y="1186"/>
                  </a:lnTo>
                  <a:lnTo>
                    <a:pt x="6670" y="1230"/>
                  </a:lnTo>
                  <a:lnTo>
                    <a:pt x="5836" y="2107"/>
                  </a:lnTo>
                  <a:lnTo>
                    <a:pt x="5792" y="2195"/>
                  </a:lnTo>
                  <a:lnTo>
                    <a:pt x="5310" y="4257"/>
                  </a:lnTo>
                  <a:lnTo>
                    <a:pt x="4608" y="6715"/>
                  </a:lnTo>
                  <a:lnTo>
                    <a:pt x="3335" y="9260"/>
                  </a:lnTo>
                  <a:lnTo>
                    <a:pt x="3072" y="9655"/>
                  </a:lnTo>
                  <a:lnTo>
                    <a:pt x="2809" y="10093"/>
                  </a:lnTo>
                  <a:lnTo>
                    <a:pt x="2194" y="10971"/>
                  </a:lnTo>
                  <a:lnTo>
                    <a:pt x="1712" y="11629"/>
                  </a:lnTo>
                  <a:lnTo>
                    <a:pt x="1229" y="12287"/>
                  </a:lnTo>
                  <a:lnTo>
                    <a:pt x="834" y="12989"/>
                  </a:lnTo>
                  <a:lnTo>
                    <a:pt x="483" y="13692"/>
                  </a:lnTo>
                  <a:lnTo>
                    <a:pt x="176" y="14437"/>
                  </a:lnTo>
                  <a:lnTo>
                    <a:pt x="88" y="14789"/>
                  </a:lnTo>
                  <a:lnTo>
                    <a:pt x="44" y="15140"/>
                  </a:lnTo>
                  <a:lnTo>
                    <a:pt x="0" y="15534"/>
                  </a:lnTo>
                  <a:lnTo>
                    <a:pt x="0" y="15886"/>
                  </a:lnTo>
                  <a:lnTo>
                    <a:pt x="88" y="16280"/>
                  </a:lnTo>
                  <a:lnTo>
                    <a:pt x="176" y="16675"/>
                  </a:lnTo>
                  <a:lnTo>
                    <a:pt x="615" y="17597"/>
                  </a:lnTo>
                  <a:lnTo>
                    <a:pt x="702" y="17685"/>
                  </a:lnTo>
                  <a:lnTo>
                    <a:pt x="5529" y="19747"/>
                  </a:lnTo>
                  <a:lnTo>
                    <a:pt x="7899" y="20800"/>
                  </a:lnTo>
                  <a:lnTo>
                    <a:pt x="9961" y="21678"/>
                  </a:lnTo>
                  <a:lnTo>
                    <a:pt x="11190" y="22160"/>
                  </a:lnTo>
                  <a:lnTo>
                    <a:pt x="11804" y="22292"/>
                  </a:lnTo>
                  <a:lnTo>
                    <a:pt x="11892" y="22248"/>
                  </a:lnTo>
                  <a:lnTo>
                    <a:pt x="13296" y="21678"/>
                  </a:lnTo>
                  <a:lnTo>
                    <a:pt x="17903" y="19966"/>
                  </a:lnTo>
                  <a:lnTo>
                    <a:pt x="19308" y="19352"/>
                  </a:lnTo>
                  <a:lnTo>
                    <a:pt x="19308" y="19308"/>
                  </a:lnTo>
                  <a:lnTo>
                    <a:pt x="19834" y="19001"/>
                  </a:lnTo>
                  <a:lnTo>
                    <a:pt x="23959" y="17377"/>
                  </a:lnTo>
                  <a:lnTo>
                    <a:pt x="25056" y="17202"/>
                  </a:lnTo>
                  <a:lnTo>
                    <a:pt x="25100" y="17202"/>
                  </a:lnTo>
                  <a:lnTo>
                    <a:pt x="25626" y="16895"/>
                  </a:lnTo>
                  <a:lnTo>
                    <a:pt x="25670" y="16851"/>
                  </a:lnTo>
                  <a:lnTo>
                    <a:pt x="25890" y="16500"/>
                  </a:lnTo>
                  <a:lnTo>
                    <a:pt x="25934" y="16412"/>
                  </a:lnTo>
                  <a:lnTo>
                    <a:pt x="26021" y="15578"/>
                  </a:lnTo>
                  <a:lnTo>
                    <a:pt x="26021" y="15491"/>
                  </a:lnTo>
                  <a:lnTo>
                    <a:pt x="25846" y="15183"/>
                  </a:lnTo>
                  <a:lnTo>
                    <a:pt x="25802" y="15096"/>
                  </a:lnTo>
                  <a:lnTo>
                    <a:pt x="25539" y="14920"/>
                  </a:lnTo>
                  <a:lnTo>
                    <a:pt x="25451" y="14876"/>
                  </a:lnTo>
                  <a:lnTo>
                    <a:pt x="21984" y="14218"/>
                  </a:lnTo>
                  <a:lnTo>
                    <a:pt x="20843" y="14174"/>
                  </a:lnTo>
                  <a:lnTo>
                    <a:pt x="19527" y="13867"/>
                  </a:lnTo>
                  <a:lnTo>
                    <a:pt x="19264" y="13560"/>
                  </a:lnTo>
                  <a:lnTo>
                    <a:pt x="18781" y="10839"/>
                  </a:lnTo>
                  <a:lnTo>
                    <a:pt x="18298" y="8206"/>
                  </a:lnTo>
                  <a:lnTo>
                    <a:pt x="18255" y="8163"/>
                  </a:lnTo>
                  <a:lnTo>
                    <a:pt x="17333" y="6320"/>
                  </a:lnTo>
                  <a:lnTo>
                    <a:pt x="16324" y="4652"/>
                  </a:lnTo>
                  <a:lnTo>
                    <a:pt x="16280" y="4608"/>
                  </a:lnTo>
                  <a:lnTo>
                    <a:pt x="15051" y="3292"/>
                  </a:lnTo>
                  <a:lnTo>
                    <a:pt x="15051" y="3248"/>
                  </a:lnTo>
                  <a:lnTo>
                    <a:pt x="13164" y="1932"/>
                  </a:lnTo>
                  <a:lnTo>
                    <a:pt x="11014" y="264"/>
                  </a:lnTo>
                  <a:lnTo>
                    <a:pt x="10970" y="264"/>
                  </a:lnTo>
                  <a:lnTo>
                    <a:pt x="1035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8" name="Google Shape;5638;p168"/>
            <p:cNvSpPr/>
            <p:nvPr/>
          </p:nvSpPr>
          <p:spPr>
            <a:xfrm>
              <a:off x="1686175" y="3501975"/>
              <a:ext cx="889700" cy="781100"/>
            </a:xfrm>
            <a:custGeom>
              <a:avLst/>
              <a:gdLst/>
              <a:ahLst/>
              <a:cxnLst/>
              <a:rect l="l" t="t" r="r" b="b"/>
              <a:pathLst>
                <a:path w="35588" h="31244" extrusionOk="0">
                  <a:moveTo>
                    <a:pt x="16807" y="352"/>
                  </a:moveTo>
                  <a:lnTo>
                    <a:pt x="17070" y="615"/>
                  </a:lnTo>
                  <a:lnTo>
                    <a:pt x="17509" y="1405"/>
                  </a:lnTo>
                  <a:lnTo>
                    <a:pt x="18430" y="3423"/>
                  </a:lnTo>
                  <a:lnTo>
                    <a:pt x="18474" y="3511"/>
                  </a:lnTo>
                  <a:lnTo>
                    <a:pt x="19878" y="4345"/>
                  </a:lnTo>
                  <a:lnTo>
                    <a:pt x="21765" y="5968"/>
                  </a:lnTo>
                  <a:lnTo>
                    <a:pt x="23784" y="7768"/>
                  </a:lnTo>
                  <a:lnTo>
                    <a:pt x="25627" y="10093"/>
                  </a:lnTo>
                  <a:lnTo>
                    <a:pt x="27689" y="13428"/>
                  </a:lnTo>
                  <a:lnTo>
                    <a:pt x="28128" y="15490"/>
                  </a:lnTo>
                  <a:lnTo>
                    <a:pt x="28567" y="18299"/>
                  </a:lnTo>
                  <a:lnTo>
                    <a:pt x="28918" y="19703"/>
                  </a:lnTo>
                  <a:lnTo>
                    <a:pt x="28961" y="19835"/>
                  </a:lnTo>
                  <a:lnTo>
                    <a:pt x="29488" y="20273"/>
                  </a:lnTo>
                  <a:lnTo>
                    <a:pt x="29576" y="20317"/>
                  </a:lnTo>
                  <a:lnTo>
                    <a:pt x="30761" y="20537"/>
                  </a:lnTo>
                  <a:lnTo>
                    <a:pt x="32955" y="20888"/>
                  </a:lnTo>
                  <a:lnTo>
                    <a:pt x="35236" y="21809"/>
                  </a:lnTo>
                  <a:lnTo>
                    <a:pt x="35192" y="21897"/>
                  </a:lnTo>
                  <a:lnTo>
                    <a:pt x="34841" y="22467"/>
                  </a:lnTo>
                  <a:lnTo>
                    <a:pt x="34841" y="22511"/>
                  </a:lnTo>
                  <a:lnTo>
                    <a:pt x="34271" y="24003"/>
                  </a:lnTo>
                  <a:lnTo>
                    <a:pt x="33876" y="24661"/>
                  </a:lnTo>
                  <a:lnTo>
                    <a:pt x="33350" y="25012"/>
                  </a:lnTo>
                  <a:lnTo>
                    <a:pt x="31024" y="25276"/>
                  </a:lnTo>
                  <a:lnTo>
                    <a:pt x="30980" y="25320"/>
                  </a:lnTo>
                  <a:lnTo>
                    <a:pt x="28172" y="26329"/>
                  </a:lnTo>
                  <a:lnTo>
                    <a:pt x="28128" y="26373"/>
                  </a:lnTo>
                  <a:lnTo>
                    <a:pt x="26636" y="27514"/>
                  </a:lnTo>
                  <a:lnTo>
                    <a:pt x="24222" y="28655"/>
                  </a:lnTo>
                  <a:lnTo>
                    <a:pt x="21941" y="29532"/>
                  </a:lnTo>
                  <a:lnTo>
                    <a:pt x="20361" y="30190"/>
                  </a:lnTo>
                  <a:lnTo>
                    <a:pt x="19220" y="30673"/>
                  </a:lnTo>
                  <a:lnTo>
                    <a:pt x="18825" y="30805"/>
                  </a:lnTo>
                  <a:lnTo>
                    <a:pt x="18474" y="30849"/>
                  </a:lnTo>
                  <a:lnTo>
                    <a:pt x="18123" y="30849"/>
                  </a:lnTo>
                  <a:lnTo>
                    <a:pt x="17816" y="30761"/>
                  </a:lnTo>
                  <a:lnTo>
                    <a:pt x="17421" y="30585"/>
                  </a:lnTo>
                  <a:lnTo>
                    <a:pt x="16894" y="30366"/>
                  </a:lnTo>
                  <a:lnTo>
                    <a:pt x="16104" y="30015"/>
                  </a:lnTo>
                  <a:lnTo>
                    <a:pt x="15095" y="29620"/>
                  </a:lnTo>
                  <a:lnTo>
                    <a:pt x="13779" y="29093"/>
                  </a:lnTo>
                  <a:lnTo>
                    <a:pt x="12067" y="28523"/>
                  </a:lnTo>
                  <a:lnTo>
                    <a:pt x="9303" y="27909"/>
                  </a:lnTo>
                  <a:lnTo>
                    <a:pt x="9259" y="27909"/>
                  </a:lnTo>
                  <a:lnTo>
                    <a:pt x="7592" y="28304"/>
                  </a:lnTo>
                  <a:lnTo>
                    <a:pt x="5749" y="28128"/>
                  </a:lnTo>
                  <a:lnTo>
                    <a:pt x="5705" y="28128"/>
                  </a:lnTo>
                  <a:lnTo>
                    <a:pt x="4476" y="28304"/>
                  </a:lnTo>
                  <a:lnTo>
                    <a:pt x="4432" y="28304"/>
                  </a:lnTo>
                  <a:lnTo>
                    <a:pt x="966" y="29488"/>
                  </a:lnTo>
                  <a:lnTo>
                    <a:pt x="746" y="29357"/>
                  </a:lnTo>
                  <a:lnTo>
                    <a:pt x="351" y="28567"/>
                  </a:lnTo>
                  <a:lnTo>
                    <a:pt x="395" y="27952"/>
                  </a:lnTo>
                  <a:lnTo>
                    <a:pt x="615" y="26855"/>
                  </a:lnTo>
                  <a:lnTo>
                    <a:pt x="1404" y="25539"/>
                  </a:lnTo>
                  <a:lnTo>
                    <a:pt x="2150" y="24793"/>
                  </a:lnTo>
                  <a:lnTo>
                    <a:pt x="4037" y="24179"/>
                  </a:lnTo>
                  <a:lnTo>
                    <a:pt x="5529" y="24925"/>
                  </a:lnTo>
                  <a:lnTo>
                    <a:pt x="5661" y="24925"/>
                  </a:lnTo>
                  <a:lnTo>
                    <a:pt x="6144" y="24749"/>
                  </a:lnTo>
                  <a:lnTo>
                    <a:pt x="6187" y="24749"/>
                  </a:lnTo>
                  <a:lnTo>
                    <a:pt x="6582" y="24486"/>
                  </a:lnTo>
                  <a:lnTo>
                    <a:pt x="6626" y="24442"/>
                  </a:lnTo>
                  <a:lnTo>
                    <a:pt x="6846" y="24003"/>
                  </a:lnTo>
                  <a:lnTo>
                    <a:pt x="6890" y="23915"/>
                  </a:lnTo>
                  <a:lnTo>
                    <a:pt x="6846" y="23038"/>
                  </a:lnTo>
                  <a:lnTo>
                    <a:pt x="6846" y="22994"/>
                  </a:lnTo>
                  <a:lnTo>
                    <a:pt x="6714" y="22292"/>
                  </a:lnTo>
                  <a:lnTo>
                    <a:pt x="6846" y="21458"/>
                  </a:lnTo>
                  <a:lnTo>
                    <a:pt x="7855" y="19089"/>
                  </a:lnTo>
                  <a:lnTo>
                    <a:pt x="10268" y="15578"/>
                  </a:lnTo>
                  <a:lnTo>
                    <a:pt x="11278" y="13691"/>
                  </a:lnTo>
                  <a:lnTo>
                    <a:pt x="11278" y="13604"/>
                  </a:lnTo>
                  <a:lnTo>
                    <a:pt x="11278" y="12770"/>
                  </a:lnTo>
                  <a:lnTo>
                    <a:pt x="12155" y="8952"/>
                  </a:lnTo>
                  <a:lnTo>
                    <a:pt x="12375" y="8470"/>
                  </a:lnTo>
                  <a:lnTo>
                    <a:pt x="13252" y="7504"/>
                  </a:lnTo>
                  <a:lnTo>
                    <a:pt x="14569" y="6671"/>
                  </a:lnTo>
                  <a:lnTo>
                    <a:pt x="15446" y="6276"/>
                  </a:lnTo>
                  <a:lnTo>
                    <a:pt x="15490" y="6232"/>
                  </a:lnTo>
                  <a:lnTo>
                    <a:pt x="15534" y="6144"/>
                  </a:lnTo>
                  <a:lnTo>
                    <a:pt x="15622" y="5837"/>
                  </a:lnTo>
                  <a:lnTo>
                    <a:pt x="15622" y="5793"/>
                  </a:lnTo>
                  <a:lnTo>
                    <a:pt x="15446" y="3555"/>
                  </a:lnTo>
                  <a:lnTo>
                    <a:pt x="15534" y="1844"/>
                  </a:lnTo>
                  <a:lnTo>
                    <a:pt x="15841" y="966"/>
                  </a:lnTo>
                  <a:lnTo>
                    <a:pt x="16455" y="396"/>
                  </a:lnTo>
                  <a:lnTo>
                    <a:pt x="16807" y="352"/>
                  </a:lnTo>
                  <a:close/>
                  <a:moveTo>
                    <a:pt x="16850" y="1"/>
                  </a:moveTo>
                  <a:lnTo>
                    <a:pt x="16368" y="45"/>
                  </a:lnTo>
                  <a:lnTo>
                    <a:pt x="16280" y="88"/>
                  </a:lnTo>
                  <a:lnTo>
                    <a:pt x="15578" y="703"/>
                  </a:lnTo>
                  <a:lnTo>
                    <a:pt x="15534" y="791"/>
                  </a:lnTo>
                  <a:lnTo>
                    <a:pt x="15183" y="1756"/>
                  </a:lnTo>
                  <a:lnTo>
                    <a:pt x="15183" y="1800"/>
                  </a:lnTo>
                  <a:lnTo>
                    <a:pt x="15095" y="3555"/>
                  </a:lnTo>
                  <a:lnTo>
                    <a:pt x="15271" y="5793"/>
                  </a:lnTo>
                  <a:lnTo>
                    <a:pt x="15227" y="6012"/>
                  </a:lnTo>
                  <a:lnTo>
                    <a:pt x="14437" y="6319"/>
                  </a:lnTo>
                  <a:lnTo>
                    <a:pt x="14393" y="6363"/>
                  </a:lnTo>
                  <a:lnTo>
                    <a:pt x="13033" y="7241"/>
                  </a:lnTo>
                  <a:lnTo>
                    <a:pt x="12989" y="7241"/>
                  </a:lnTo>
                  <a:lnTo>
                    <a:pt x="12111" y="8250"/>
                  </a:lnTo>
                  <a:lnTo>
                    <a:pt x="12067" y="8294"/>
                  </a:lnTo>
                  <a:lnTo>
                    <a:pt x="11848" y="8821"/>
                  </a:lnTo>
                  <a:lnTo>
                    <a:pt x="11804" y="8865"/>
                  </a:lnTo>
                  <a:lnTo>
                    <a:pt x="10970" y="12726"/>
                  </a:lnTo>
                  <a:lnTo>
                    <a:pt x="10927" y="12770"/>
                  </a:lnTo>
                  <a:lnTo>
                    <a:pt x="10927" y="13560"/>
                  </a:lnTo>
                  <a:lnTo>
                    <a:pt x="9961" y="15403"/>
                  </a:lnTo>
                  <a:lnTo>
                    <a:pt x="7548" y="18913"/>
                  </a:lnTo>
                  <a:lnTo>
                    <a:pt x="7548" y="18957"/>
                  </a:lnTo>
                  <a:lnTo>
                    <a:pt x="6538" y="21370"/>
                  </a:lnTo>
                  <a:lnTo>
                    <a:pt x="6495" y="21370"/>
                  </a:lnTo>
                  <a:lnTo>
                    <a:pt x="6363" y="22248"/>
                  </a:lnTo>
                  <a:lnTo>
                    <a:pt x="6363" y="22336"/>
                  </a:lnTo>
                  <a:lnTo>
                    <a:pt x="6495" y="23082"/>
                  </a:lnTo>
                  <a:lnTo>
                    <a:pt x="6538" y="23872"/>
                  </a:lnTo>
                  <a:lnTo>
                    <a:pt x="6319" y="24223"/>
                  </a:lnTo>
                  <a:lnTo>
                    <a:pt x="6012" y="24442"/>
                  </a:lnTo>
                  <a:lnTo>
                    <a:pt x="5617" y="24574"/>
                  </a:lnTo>
                  <a:lnTo>
                    <a:pt x="4125" y="23872"/>
                  </a:lnTo>
                  <a:lnTo>
                    <a:pt x="3993" y="23828"/>
                  </a:lnTo>
                  <a:lnTo>
                    <a:pt x="1975" y="24486"/>
                  </a:lnTo>
                  <a:lnTo>
                    <a:pt x="1931" y="24530"/>
                  </a:lnTo>
                  <a:lnTo>
                    <a:pt x="1141" y="25276"/>
                  </a:lnTo>
                  <a:lnTo>
                    <a:pt x="1141" y="25320"/>
                  </a:lnTo>
                  <a:lnTo>
                    <a:pt x="307" y="26680"/>
                  </a:lnTo>
                  <a:lnTo>
                    <a:pt x="307" y="26768"/>
                  </a:lnTo>
                  <a:lnTo>
                    <a:pt x="44" y="27865"/>
                  </a:lnTo>
                  <a:lnTo>
                    <a:pt x="44" y="27909"/>
                  </a:lnTo>
                  <a:lnTo>
                    <a:pt x="0" y="28611"/>
                  </a:lnTo>
                  <a:lnTo>
                    <a:pt x="44" y="28698"/>
                  </a:lnTo>
                  <a:lnTo>
                    <a:pt x="483" y="29576"/>
                  </a:lnTo>
                  <a:lnTo>
                    <a:pt x="527" y="29664"/>
                  </a:lnTo>
                  <a:lnTo>
                    <a:pt x="834" y="29839"/>
                  </a:lnTo>
                  <a:lnTo>
                    <a:pt x="1010" y="29839"/>
                  </a:lnTo>
                  <a:lnTo>
                    <a:pt x="4564" y="28655"/>
                  </a:lnTo>
                  <a:lnTo>
                    <a:pt x="5705" y="28479"/>
                  </a:lnTo>
                  <a:lnTo>
                    <a:pt x="7592" y="28655"/>
                  </a:lnTo>
                  <a:lnTo>
                    <a:pt x="7636" y="28655"/>
                  </a:lnTo>
                  <a:lnTo>
                    <a:pt x="9303" y="28260"/>
                  </a:lnTo>
                  <a:lnTo>
                    <a:pt x="11980" y="28874"/>
                  </a:lnTo>
                  <a:lnTo>
                    <a:pt x="13647" y="29444"/>
                  </a:lnTo>
                  <a:lnTo>
                    <a:pt x="14964" y="29927"/>
                  </a:lnTo>
                  <a:lnTo>
                    <a:pt x="15973" y="30366"/>
                  </a:lnTo>
                  <a:lnTo>
                    <a:pt x="16763" y="30717"/>
                  </a:lnTo>
                  <a:lnTo>
                    <a:pt x="17684" y="31068"/>
                  </a:lnTo>
                  <a:lnTo>
                    <a:pt x="18079" y="31200"/>
                  </a:lnTo>
                  <a:lnTo>
                    <a:pt x="18386" y="31243"/>
                  </a:lnTo>
                  <a:lnTo>
                    <a:pt x="18781" y="31200"/>
                  </a:lnTo>
                  <a:lnTo>
                    <a:pt x="19220" y="31068"/>
                  </a:lnTo>
                  <a:lnTo>
                    <a:pt x="19790" y="30849"/>
                  </a:lnTo>
                  <a:lnTo>
                    <a:pt x="20493" y="30541"/>
                  </a:lnTo>
                  <a:lnTo>
                    <a:pt x="22072" y="29883"/>
                  </a:lnTo>
                  <a:lnTo>
                    <a:pt x="24354" y="28962"/>
                  </a:lnTo>
                  <a:lnTo>
                    <a:pt x="26811" y="27821"/>
                  </a:lnTo>
                  <a:lnTo>
                    <a:pt x="26855" y="27821"/>
                  </a:lnTo>
                  <a:lnTo>
                    <a:pt x="28347" y="26636"/>
                  </a:lnTo>
                  <a:lnTo>
                    <a:pt x="31068" y="25627"/>
                  </a:lnTo>
                  <a:lnTo>
                    <a:pt x="33437" y="25364"/>
                  </a:lnTo>
                  <a:lnTo>
                    <a:pt x="33525" y="25320"/>
                  </a:lnTo>
                  <a:lnTo>
                    <a:pt x="34095" y="24925"/>
                  </a:lnTo>
                  <a:lnTo>
                    <a:pt x="34139" y="24881"/>
                  </a:lnTo>
                  <a:lnTo>
                    <a:pt x="34578" y="24179"/>
                  </a:lnTo>
                  <a:lnTo>
                    <a:pt x="34622" y="24135"/>
                  </a:lnTo>
                  <a:lnTo>
                    <a:pt x="35149" y="22643"/>
                  </a:lnTo>
                  <a:lnTo>
                    <a:pt x="35500" y="22072"/>
                  </a:lnTo>
                  <a:lnTo>
                    <a:pt x="35500" y="22029"/>
                  </a:lnTo>
                  <a:lnTo>
                    <a:pt x="35587" y="21765"/>
                  </a:lnTo>
                  <a:lnTo>
                    <a:pt x="35587" y="21634"/>
                  </a:lnTo>
                  <a:lnTo>
                    <a:pt x="35500" y="21546"/>
                  </a:lnTo>
                  <a:lnTo>
                    <a:pt x="33086" y="20581"/>
                  </a:lnTo>
                  <a:lnTo>
                    <a:pt x="33042" y="20581"/>
                  </a:lnTo>
                  <a:lnTo>
                    <a:pt x="30848" y="20186"/>
                  </a:lnTo>
                  <a:lnTo>
                    <a:pt x="29664" y="19966"/>
                  </a:lnTo>
                  <a:lnTo>
                    <a:pt x="29225" y="19571"/>
                  </a:lnTo>
                  <a:lnTo>
                    <a:pt x="28918" y="18211"/>
                  </a:lnTo>
                  <a:lnTo>
                    <a:pt x="28479" y="15403"/>
                  </a:lnTo>
                  <a:lnTo>
                    <a:pt x="28040" y="13296"/>
                  </a:lnTo>
                  <a:lnTo>
                    <a:pt x="28040" y="13253"/>
                  </a:lnTo>
                  <a:lnTo>
                    <a:pt x="25934" y="9918"/>
                  </a:lnTo>
                  <a:lnTo>
                    <a:pt x="25934" y="9874"/>
                  </a:lnTo>
                  <a:lnTo>
                    <a:pt x="24047" y="7548"/>
                  </a:lnTo>
                  <a:lnTo>
                    <a:pt x="21984" y="5705"/>
                  </a:lnTo>
                  <a:lnTo>
                    <a:pt x="20098" y="4082"/>
                  </a:lnTo>
                  <a:lnTo>
                    <a:pt x="20054" y="4038"/>
                  </a:lnTo>
                  <a:lnTo>
                    <a:pt x="18737" y="3248"/>
                  </a:lnTo>
                  <a:lnTo>
                    <a:pt x="17816" y="1229"/>
                  </a:lnTo>
                  <a:lnTo>
                    <a:pt x="17377" y="439"/>
                  </a:lnTo>
                  <a:lnTo>
                    <a:pt x="17333" y="396"/>
                  </a:lnTo>
                  <a:lnTo>
                    <a:pt x="16982" y="45"/>
                  </a:lnTo>
                  <a:lnTo>
                    <a:pt x="1693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9" name="Google Shape;5639;p168"/>
            <p:cNvSpPr/>
            <p:nvPr/>
          </p:nvSpPr>
          <p:spPr>
            <a:xfrm>
              <a:off x="2461750" y="3614975"/>
              <a:ext cx="388375" cy="286350"/>
            </a:xfrm>
            <a:custGeom>
              <a:avLst/>
              <a:gdLst/>
              <a:ahLst/>
              <a:cxnLst/>
              <a:rect l="l" t="t" r="r" b="b"/>
              <a:pathLst>
                <a:path w="15535" h="11454" extrusionOk="0">
                  <a:moveTo>
                    <a:pt x="2546" y="351"/>
                  </a:moveTo>
                  <a:lnTo>
                    <a:pt x="5135" y="527"/>
                  </a:lnTo>
                  <a:lnTo>
                    <a:pt x="7504" y="1010"/>
                  </a:lnTo>
                  <a:lnTo>
                    <a:pt x="9786" y="1273"/>
                  </a:lnTo>
                  <a:lnTo>
                    <a:pt x="9830" y="1273"/>
                  </a:lnTo>
                  <a:lnTo>
                    <a:pt x="11761" y="966"/>
                  </a:lnTo>
                  <a:lnTo>
                    <a:pt x="12814" y="1141"/>
                  </a:lnTo>
                  <a:lnTo>
                    <a:pt x="14130" y="1756"/>
                  </a:lnTo>
                  <a:lnTo>
                    <a:pt x="14569" y="2194"/>
                  </a:lnTo>
                  <a:lnTo>
                    <a:pt x="15140" y="3906"/>
                  </a:lnTo>
                  <a:lnTo>
                    <a:pt x="15183" y="4345"/>
                  </a:lnTo>
                  <a:lnTo>
                    <a:pt x="14481" y="5485"/>
                  </a:lnTo>
                  <a:lnTo>
                    <a:pt x="12858" y="7504"/>
                  </a:lnTo>
                  <a:lnTo>
                    <a:pt x="11936" y="8908"/>
                  </a:lnTo>
                  <a:lnTo>
                    <a:pt x="10357" y="9961"/>
                  </a:lnTo>
                  <a:lnTo>
                    <a:pt x="7855" y="10970"/>
                  </a:lnTo>
                  <a:lnTo>
                    <a:pt x="6758" y="11102"/>
                  </a:lnTo>
                  <a:lnTo>
                    <a:pt x="5925" y="11014"/>
                  </a:lnTo>
                  <a:lnTo>
                    <a:pt x="4521" y="10268"/>
                  </a:lnTo>
                  <a:lnTo>
                    <a:pt x="3072" y="9259"/>
                  </a:lnTo>
                  <a:lnTo>
                    <a:pt x="2721" y="8820"/>
                  </a:lnTo>
                  <a:lnTo>
                    <a:pt x="2327" y="6758"/>
                  </a:lnTo>
                  <a:lnTo>
                    <a:pt x="2283" y="6714"/>
                  </a:lnTo>
                  <a:lnTo>
                    <a:pt x="527" y="4081"/>
                  </a:lnTo>
                  <a:lnTo>
                    <a:pt x="352" y="3160"/>
                  </a:lnTo>
                  <a:lnTo>
                    <a:pt x="835" y="2063"/>
                  </a:lnTo>
                  <a:lnTo>
                    <a:pt x="1581" y="878"/>
                  </a:lnTo>
                  <a:lnTo>
                    <a:pt x="2019" y="527"/>
                  </a:lnTo>
                  <a:lnTo>
                    <a:pt x="2546" y="351"/>
                  </a:lnTo>
                  <a:close/>
                  <a:moveTo>
                    <a:pt x="2458" y="0"/>
                  </a:moveTo>
                  <a:lnTo>
                    <a:pt x="1888" y="220"/>
                  </a:lnTo>
                  <a:lnTo>
                    <a:pt x="1844" y="220"/>
                  </a:lnTo>
                  <a:lnTo>
                    <a:pt x="1317" y="615"/>
                  </a:lnTo>
                  <a:lnTo>
                    <a:pt x="1273" y="659"/>
                  </a:lnTo>
                  <a:lnTo>
                    <a:pt x="527" y="1887"/>
                  </a:lnTo>
                  <a:lnTo>
                    <a:pt x="1" y="3072"/>
                  </a:lnTo>
                  <a:lnTo>
                    <a:pt x="1" y="3160"/>
                  </a:lnTo>
                  <a:lnTo>
                    <a:pt x="176" y="4169"/>
                  </a:lnTo>
                  <a:lnTo>
                    <a:pt x="220" y="4213"/>
                  </a:lnTo>
                  <a:lnTo>
                    <a:pt x="1975" y="6846"/>
                  </a:lnTo>
                  <a:lnTo>
                    <a:pt x="2414" y="8952"/>
                  </a:lnTo>
                  <a:lnTo>
                    <a:pt x="2458" y="8996"/>
                  </a:lnTo>
                  <a:lnTo>
                    <a:pt x="2809" y="9479"/>
                  </a:lnTo>
                  <a:lnTo>
                    <a:pt x="2853" y="9522"/>
                  </a:lnTo>
                  <a:lnTo>
                    <a:pt x="4345" y="10576"/>
                  </a:lnTo>
                  <a:lnTo>
                    <a:pt x="5793" y="11365"/>
                  </a:lnTo>
                  <a:lnTo>
                    <a:pt x="5881" y="11365"/>
                  </a:lnTo>
                  <a:lnTo>
                    <a:pt x="6758" y="11453"/>
                  </a:lnTo>
                  <a:lnTo>
                    <a:pt x="7943" y="11321"/>
                  </a:lnTo>
                  <a:lnTo>
                    <a:pt x="7987" y="11321"/>
                  </a:lnTo>
                  <a:lnTo>
                    <a:pt x="10488" y="10312"/>
                  </a:lnTo>
                  <a:lnTo>
                    <a:pt x="10532" y="10268"/>
                  </a:lnTo>
                  <a:lnTo>
                    <a:pt x="12156" y="9215"/>
                  </a:lnTo>
                  <a:lnTo>
                    <a:pt x="12200" y="9127"/>
                  </a:lnTo>
                  <a:lnTo>
                    <a:pt x="13165" y="7679"/>
                  </a:lnTo>
                  <a:lnTo>
                    <a:pt x="14789" y="5705"/>
                  </a:lnTo>
                  <a:lnTo>
                    <a:pt x="14789" y="5661"/>
                  </a:lnTo>
                  <a:lnTo>
                    <a:pt x="15491" y="4476"/>
                  </a:lnTo>
                  <a:lnTo>
                    <a:pt x="15535" y="4388"/>
                  </a:lnTo>
                  <a:lnTo>
                    <a:pt x="15491" y="3862"/>
                  </a:lnTo>
                  <a:lnTo>
                    <a:pt x="15491" y="3818"/>
                  </a:lnTo>
                  <a:lnTo>
                    <a:pt x="14876" y="2019"/>
                  </a:lnTo>
                  <a:lnTo>
                    <a:pt x="14832" y="1975"/>
                  </a:lnTo>
                  <a:lnTo>
                    <a:pt x="14394" y="1492"/>
                  </a:lnTo>
                  <a:lnTo>
                    <a:pt x="14306" y="1448"/>
                  </a:lnTo>
                  <a:lnTo>
                    <a:pt x="12946" y="790"/>
                  </a:lnTo>
                  <a:lnTo>
                    <a:pt x="12902" y="790"/>
                  </a:lnTo>
                  <a:lnTo>
                    <a:pt x="11805" y="615"/>
                  </a:lnTo>
                  <a:lnTo>
                    <a:pt x="11761" y="615"/>
                  </a:lnTo>
                  <a:lnTo>
                    <a:pt x="9830" y="922"/>
                  </a:lnTo>
                  <a:lnTo>
                    <a:pt x="7548" y="659"/>
                  </a:lnTo>
                  <a:lnTo>
                    <a:pt x="5179" y="176"/>
                  </a:lnTo>
                  <a:lnTo>
                    <a:pt x="254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0" name="Google Shape;5640;p168"/>
            <p:cNvSpPr/>
            <p:nvPr/>
          </p:nvSpPr>
          <p:spPr>
            <a:xfrm>
              <a:off x="2519900" y="1399025"/>
              <a:ext cx="942350" cy="1523750"/>
            </a:xfrm>
            <a:custGeom>
              <a:avLst/>
              <a:gdLst/>
              <a:ahLst/>
              <a:cxnLst/>
              <a:rect l="l" t="t" r="r" b="b"/>
              <a:pathLst>
                <a:path w="37694" h="60950" extrusionOk="0">
                  <a:moveTo>
                    <a:pt x="36026" y="0"/>
                  </a:moveTo>
                  <a:lnTo>
                    <a:pt x="35983" y="44"/>
                  </a:lnTo>
                  <a:lnTo>
                    <a:pt x="35939" y="88"/>
                  </a:lnTo>
                  <a:lnTo>
                    <a:pt x="35895" y="132"/>
                  </a:lnTo>
                  <a:lnTo>
                    <a:pt x="35895" y="220"/>
                  </a:lnTo>
                  <a:lnTo>
                    <a:pt x="35895" y="263"/>
                  </a:lnTo>
                  <a:lnTo>
                    <a:pt x="35939" y="307"/>
                  </a:lnTo>
                  <a:lnTo>
                    <a:pt x="36070" y="439"/>
                  </a:lnTo>
                  <a:lnTo>
                    <a:pt x="37080" y="1975"/>
                  </a:lnTo>
                  <a:lnTo>
                    <a:pt x="37299" y="2808"/>
                  </a:lnTo>
                  <a:lnTo>
                    <a:pt x="37343" y="3598"/>
                  </a:lnTo>
                  <a:lnTo>
                    <a:pt x="37036" y="5573"/>
                  </a:lnTo>
                  <a:lnTo>
                    <a:pt x="36904" y="8864"/>
                  </a:lnTo>
                  <a:lnTo>
                    <a:pt x="36641" y="9873"/>
                  </a:lnTo>
                  <a:lnTo>
                    <a:pt x="35851" y="11804"/>
                  </a:lnTo>
                  <a:lnTo>
                    <a:pt x="34578" y="14612"/>
                  </a:lnTo>
                  <a:lnTo>
                    <a:pt x="33394" y="17070"/>
                  </a:lnTo>
                  <a:lnTo>
                    <a:pt x="31112" y="20448"/>
                  </a:lnTo>
                  <a:lnTo>
                    <a:pt x="31112" y="20536"/>
                  </a:lnTo>
                  <a:lnTo>
                    <a:pt x="31156" y="20624"/>
                  </a:lnTo>
                  <a:lnTo>
                    <a:pt x="31507" y="21107"/>
                  </a:lnTo>
                  <a:lnTo>
                    <a:pt x="32472" y="22511"/>
                  </a:lnTo>
                  <a:lnTo>
                    <a:pt x="32867" y="24573"/>
                  </a:lnTo>
                  <a:lnTo>
                    <a:pt x="33525" y="26811"/>
                  </a:lnTo>
                  <a:lnTo>
                    <a:pt x="33613" y="28522"/>
                  </a:lnTo>
                  <a:lnTo>
                    <a:pt x="33657" y="31682"/>
                  </a:lnTo>
                  <a:lnTo>
                    <a:pt x="33657" y="35368"/>
                  </a:lnTo>
                  <a:lnTo>
                    <a:pt x="33437" y="38132"/>
                  </a:lnTo>
                  <a:lnTo>
                    <a:pt x="33130" y="38922"/>
                  </a:lnTo>
                  <a:lnTo>
                    <a:pt x="30805" y="41774"/>
                  </a:lnTo>
                  <a:lnTo>
                    <a:pt x="28391" y="43486"/>
                  </a:lnTo>
                  <a:lnTo>
                    <a:pt x="25495" y="45021"/>
                  </a:lnTo>
                  <a:lnTo>
                    <a:pt x="23301" y="46162"/>
                  </a:lnTo>
                  <a:lnTo>
                    <a:pt x="20098" y="47874"/>
                  </a:lnTo>
                  <a:lnTo>
                    <a:pt x="16895" y="49980"/>
                  </a:lnTo>
                  <a:lnTo>
                    <a:pt x="16017" y="50726"/>
                  </a:lnTo>
                  <a:lnTo>
                    <a:pt x="14042" y="51559"/>
                  </a:lnTo>
                  <a:lnTo>
                    <a:pt x="13998" y="51559"/>
                  </a:lnTo>
                  <a:lnTo>
                    <a:pt x="12682" y="52349"/>
                  </a:lnTo>
                  <a:lnTo>
                    <a:pt x="12638" y="52349"/>
                  </a:lnTo>
                  <a:lnTo>
                    <a:pt x="11146" y="53490"/>
                  </a:lnTo>
                  <a:lnTo>
                    <a:pt x="9128" y="54499"/>
                  </a:lnTo>
                  <a:lnTo>
                    <a:pt x="5222" y="56693"/>
                  </a:lnTo>
                  <a:lnTo>
                    <a:pt x="3335" y="58142"/>
                  </a:lnTo>
                  <a:lnTo>
                    <a:pt x="88" y="60643"/>
                  </a:lnTo>
                  <a:lnTo>
                    <a:pt x="44" y="60687"/>
                  </a:lnTo>
                  <a:lnTo>
                    <a:pt x="1" y="60730"/>
                  </a:lnTo>
                  <a:lnTo>
                    <a:pt x="1" y="60818"/>
                  </a:lnTo>
                  <a:lnTo>
                    <a:pt x="44" y="60862"/>
                  </a:lnTo>
                  <a:lnTo>
                    <a:pt x="88" y="60950"/>
                  </a:lnTo>
                  <a:lnTo>
                    <a:pt x="176" y="60950"/>
                  </a:lnTo>
                  <a:lnTo>
                    <a:pt x="308" y="60906"/>
                  </a:lnTo>
                  <a:lnTo>
                    <a:pt x="3555" y="58405"/>
                  </a:lnTo>
                  <a:lnTo>
                    <a:pt x="5398" y="57001"/>
                  </a:lnTo>
                  <a:lnTo>
                    <a:pt x="9303" y="54807"/>
                  </a:lnTo>
                  <a:lnTo>
                    <a:pt x="11278" y="53797"/>
                  </a:lnTo>
                  <a:lnTo>
                    <a:pt x="11322" y="53797"/>
                  </a:lnTo>
                  <a:lnTo>
                    <a:pt x="12857" y="52613"/>
                  </a:lnTo>
                  <a:lnTo>
                    <a:pt x="14174" y="51867"/>
                  </a:lnTo>
                  <a:lnTo>
                    <a:pt x="16149" y="51033"/>
                  </a:lnTo>
                  <a:lnTo>
                    <a:pt x="16192" y="51033"/>
                  </a:lnTo>
                  <a:lnTo>
                    <a:pt x="17114" y="50243"/>
                  </a:lnTo>
                  <a:lnTo>
                    <a:pt x="20273" y="48181"/>
                  </a:lnTo>
                  <a:lnTo>
                    <a:pt x="23477" y="46469"/>
                  </a:lnTo>
                  <a:lnTo>
                    <a:pt x="25627" y="45328"/>
                  </a:lnTo>
                  <a:lnTo>
                    <a:pt x="28567" y="43793"/>
                  </a:lnTo>
                  <a:lnTo>
                    <a:pt x="28567" y="43749"/>
                  </a:lnTo>
                  <a:lnTo>
                    <a:pt x="31024" y="42037"/>
                  </a:lnTo>
                  <a:lnTo>
                    <a:pt x="31068" y="42037"/>
                  </a:lnTo>
                  <a:lnTo>
                    <a:pt x="33437" y="39141"/>
                  </a:lnTo>
                  <a:lnTo>
                    <a:pt x="33437" y="39054"/>
                  </a:lnTo>
                  <a:lnTo>
                    <a:pt x="33789" y="38220"/>
                  </a:lnTo>
                  <a:lnTo>
                    <a:pt x="33789" y="38176"/>
                  </a:lnTo>
                  <a:lnTo>
                    <a:pt x="34008" y="35412"/>
                  </a:lnTo>
                  <a:lnTo>
                    <a:pt x="34008" y="31682"/>
                  </a:lnTo>
                  <a:lnTo>
                    <a:pt x="33964" y="28522"/>
                  </a:lnTo>
                  <a:lnTo>
                    <a:pt x="33876" y="26767"/>
                  </a:lnTo>
                  <a:lnTo>
                    <a:pt x="33876" y="26723"/>
                  </a:lnTo>
                  <a:lnTo>
                    <a:pt x="33218" y="24529"/>
                  </a:lnTo>
                  <a:lnTo>
                    <a:pt x="32823" y="22423"/>
                  </a:lnTo>
                  <a:lnTo>
                    <a:pt x="32779" y="22335"/>
                  </a:lnTo>
                  <a:lnTo>
                    <a:pt x="31814" y="20887"/>
                  </a:lnTo>
                  <a:lnTo>
                    <a:pt x="31770" y="20887"/>
                  </a:lnTo>
                  <a:lnTo>
                    <a:pt x="31507" y="20536"/>
                  </a:lnTo>
                  <a:lnTo>
                    <a:pt x="33701" y="17245"/>
                  </a:lnTo>
                  <a:lnTo>
                    <a:pt x="33701" y="17201"/>
                  </a:lnTo>
                  <a:lnTo>
                    <a:pt x="34886" y="14744"/>
                  </a:lnTo>
                  <a:lnTo>
                    <a:pt x="36202" y="11936"/>
                  </a:lnTo>
                  <a:lnTo>
                    <a:pt x="36992" y="10005"/>
                  </a:lnTo>
                  <a:lnTo>
                    <a:pt x="36992" y="9961"/>
                  </a:lnTo>
                  <a:lnTo>
                    <a:pt x="37255" y="8908"/>
                  </a:lnTo>
                  <a:lnTo>
                    <a:pt x="37255" y="8864"/>
                  </a:lnTo>
                  <a:lnTo>
                    <a:pt x="37387" y="5617"/>
                  </a:lnTo>
                  <a:lnTo>
                    <a:pt x="37694" y="3642"/>
                  </a:lnTo>
                  <a:lnTo>
                    <a:pt x="37650" y="2765"/>
                  </a:lnTo>
                  <a:lnTo>
                    <a:pt x="37650" y="2721"/>
                  </a:lnTo>
                  <a:lnTo>
                    <a:pt x="37387" y="1843"/>
                  </a:lnTo>
                  <a:lnTo>
                    <a:pt x="36377" y="220"/>
                  </a:lnTo>
                  <a:lnTo>
                    <a:pt x="36334" y="176"/>
                  </a:lnTo>
                  <a:lnTo>
                    <a:pt x="36158" y="44"/>
                  </a:lnTo>
                  <a:lnTo>
                    <a:pt x="3611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1" name="Google Shape;5641;p168"/>
            <p:cNvSpPr/>
            <p:nvPr/>
          </p:nvSpPr>
          <p:spPr>
            <a:xfrm>
              <a:off x="2547325" y="1444000"/>
              <a:ext cx="957725" cy="1504025"/>
            </a:xfrm>
            <a:custGeom>
              <a:avLst/>
              <a:gdLst/>
              <a:ahLst/>
              <a:cxnLst/>
              <a:rect l="l" t="t" r="r" b="b"/>
              <a:pathLst>
                <a:path w="38309" h="60161" extrusionOk="0">
                  <a:moveTo>
                    <a:pt x="36772" y="0"/>
                  </a:moveTo>
                  <a:lnTo>
                    <a:pt x="36685" y="44"/>
                  </a:lnTo>
                  <a:lnTo>
                    <a:pt x="36685" y="88"/>
                  </a:lnTo>
                  <a:lnTo>
                    <a:pt x="36641" y="176"/>
                  </a:lnTo>
                  <a:lnTo>
                    <a:pt x="36685" y="220"/>
                  </a:lnTo>
                  <a:lnTo>
                    <a:pt x="37387" y="1580"/>
                  </a:lnTo>
                  <a:lnTo>
                    <a:pt x="37913" y="3160"/>
                  </a:lnTo>
                  <a:lnTo>
                    <a:pt x="37913" y="4739"/>
                  </a:lnTo>
                  <a:lnTo>
                    <a:pt x="37299" y="7328"/>
                  </a:lnTo>
                  <a:lnTo>
                    <a:pt x="36246" y="10575"/>
                  </a:lnTo>
                  <a:lnTo>
                    <a:pt x="36202" y="10663"/>
                  </a:lnTo>
                  <a:lnTo>
                    <a:pt x="36421" y="13033"/>
                  </a:lnTo>
                  <a:lnTo>
                    <a:pt x="36158" y="15183"/>
                  </a:lnTo>
                  <a:lnTo>
                    <a:pt x="36070" y="17465"/>
                  </a:lnTo>
                  <a:lnTo>
                    <a:pt x="35807" y="20141"/>
                  </a:lnTo>
                  <a:lnTo>
                    <a:pt x="35851" y="20185"/>
                  </a:lnTo>
                  <a:lnTo>
                    <a:pt x="36465" y="22116"/>
                  </a:lnTo>
                  <a:lnTo>
                    <a:pt x="36597" y="25758"/>
                  </a:lnTo>
                  <a:lnTo>
                    <a:pt x="36597" y="25802"/>
                  </a:lnTo>
                  <a:lnTo>
                    <a:pt x="36904" y="27601"/>
                  </a:lnTo>
                  <a:lnTo>
                    <a:pt x="36948" y="29488"/>
                  </a:lnTo>
                  <a:lnTo>
                    <a:pt x="36860" y="32077"/>
                  </a:lnTo>
                  <a:lnTo>
                    <a:pt x="36597" y="34578"/>
                  </a:lnTo>
                  <a:lnTo>
                    <a:pt x="36070" y="36333"/>
                  </a:lnTo>
                  <a:lnTo>
                    <a:pt x="34798" y="38308"/>
                  </a:lnTo>
                  <a:lnTo>
                    <a:pt x="33043" y="41511"/>
                  </a:lnTo>
                  <a:lnTo>
                    <a:pt x="31770" y="42827"/>
                  </a:lnTo>
                  <a:lnTo>
                    <a:pt x="30849" y="43047"/>
                  </a:lnTo>
                  <a:lnTo>
                    <a:pt x="29620" y="43091"/>
                  </a:lnTo>
                  <a:lnTo>
                    <a:pt x="29532" y="43091"/>
                  </a:lnTo>
                  <a:lnTo>
                    <a:pt x="27294" y="44319"/>
                  </a:lnTo>
                  <a:lnTo>
                    <a:pt x="22029" y="46996"/>
                  </a:lnTo>
                  <a:lnTo>
                    <a:pt x="18035" y="49058"/>
                  </a:lnTo>
                  <a:lnTo>
                    <a:pt x="15534" y="50682"/>
                  </a:lnTo>
                  <a:lnTo>
                    <a:pt x="12155" y="52086"/>
                  </a:lnTo>
                  <a:lnTo>
                    <a:pt x="12112" y="52086"/>
                  </a:lnTo>
                  <a:lnTo>
                    <a:pt x="10532" y="53008"/>
                  </a:lnTo>
                  <a:lnTo>
                    <a:pt x="8996" y="53841"/>
                  </a:lnTo>
                  <a:lnTo>
                    <a:pt x="7416" y="54675"/>
                  </a:lnTo>
                  <a:lnTo>
                    <a:pt x="5881" y="55597"/>
                  </a:lnTo>
                  <a:lnTo>
                    <a:pt x="5135" y="56079"/>
                  </a:lnTo>
                  <a:lnTo>
                    <a:pt x="4389" y="56562"/>
                  </a:lnTo>
                  <a:lnTo>
                    <a:pt x="3686" y="57089"/>
                  </a:lnTo>
                  <a:lnTo>
                    <a:pt x="2984" y="57659"/>
                  </a:lnTo>
                  <a:lnTo>
                    <a:pt x="88" y="59853"/>
                  </a:lnTo>
                  <a:lnTo>
                    <a:pt x="44" y="59897"/>
                  </a:lnTo>
                  <a:lnTo>
                    <a:pt x="1" y="59941"/>
                  </a:lnTo>
                  <a:lnTo>
                    <a:pt x="1" y="60028"/>
                  </a:lnTo>
                  <a:lnTo>
                    <a:pt x="44" y="60072"/>
                  </a:lnTo>
                  <a:lnTo>
                    <a:pt x="88" y="60116"/>
                  </a:lnTo>
                  <a:lnTo>
                    <a:pt x="176" y="60160"/>
                  </a:lnTo>
                  <a:lnTo>
                    <a:pt x="308" y="60116"/>
                  </a:lnTo>
                  <a:lnTo>
                    <a:pt x="3204" y="57922"/>
                  </a:lnTo>
                  <a:lnTo>
                    <a:pt x="3906" y="57352"/>
                  </a:lnTo>
                  <a:lnTo>
                    <a:pt x="4608" y="56825"/>
                  </a:lnTo>
                  <a:lnTo>
                    <a:pt x="5354" y="56343"/>
                  </a:lnTo>
                  <a:lnTo>
                    <a:pt x="6100" y="55860"/>
                  </a:lnTo>
                  <a:lnTo>
                    <a:pt x="7592" y="54982"/>
                  </a:lnTo>
                  <a:lnTo>
                    <a:pt x="9128" y="54149"/>
                  </a:lnTo>
                  <a:lnTo>
                    <a:pt x="10707" y="53315"/>
                  </a:lnTo>
                  <a:lnTo>
                    <a:pt x="12287" y="52393"/>
                  </a:lnTo>
                  <a:lnTo>
                    <a:pt x="15666" y="51033"/>
                  </a:lnTo>
                  <a:lnTo>
                    <a:pt x="15710" y="50989"/>
                  </a:lnTo>
                  <a:lnTo>
                    <a:pt x="18211" y="49366"/>
                  </a:lnTo>
                  <a:lnTo>
                    <a:pt x="22160" y="47303"/>
                  </a:lnTo>
                  <a:lnTo>
                    <a:pt x="27470" y="44626"/>
                  </a:lnTo>
                  <a:lnTo>
                    <a:pt x="29664" y="43442"/>
                  </a:lnTo>
                  <a:lnTo>
                    <a:pt x="30892" y="43398"/>
                  </a:lnTo>
                  <a:lnTo>
                    <a:pt x="30936" y="43398"/>
                  </a:lnTo>
                  <a:lnTo>
                    <a:pt x="31902" y="43135"/>
                  </a:lnTo>
                  <a:lnTo>
                    <a:pt x="31989" y="43091"/>
                  </a:lnTo>
                  <a:lnTo>
                    <a:pt x="33306" y="41730"/>
                  </a:lnTo>
                  <a:lnTo>
                    <a:pt x="33350" y="41687"/>
                  </a:lnTo>
                  <a:lnTo>
                    <a:pt x="35105" y="38483"/>
                  </a:lnTo>
                  <a:lnTo>
                    <a:pt x="36377" y="36509"/>
                  </a:lnTo>
                  <a:lnTo>
                    <a:pt x="36377" y="36465"/>
                  </a:lnTo>
                  <a:lnTo>
                    <a:pt x="36904" y="34666"/>
                  </a:lnTo>
                  <a:lnTo>
                    <a:pt x="36904" y="34622"/>
                  </a:lnTo>
                  <a:lnTo>
                    <a:pt x="37211" y="32077"/>
                  </a:lnTo>
                  <a:lnTo>
                    <a:pt x="37299" y="29488"/>
                  </a:lnTo>
                  <a:lnTo>
                    <a:pt x="37211" y="27557"/>
                  </a:lnTo>
                  <a:lnTo>
                    <a:pt x="36948" y="25758"/>
                  </a:lnTo>
                  <a:lnTo>
                    <a:pt x="36816" y="22116"/>
                  </a:lnTo>
                  <a:lnTo>
                    <a:pt x="36816" y="22028"/>
                  </a:lnTo>
                  <a:lnTo>
                    <a:pt x="36158" y="20141"/>
                  </a:lnTo>
                  <a:lnTo>
                    <a:pt x="36421" y="17508"/>
                  </a:lnTo>
                  <a:lnTo>
                    <a:pt x="36509" y="15183"/>
                  </a:lnTo>
                  <a:lnTo>
                    <a:pt x="36772" y="13077"/>
                  </a:lnTo>
                  <a:lnTo>
                    <a:pt x="36772" y="13033"/>
                  </a:lnTo>
                  <a:lnTo>
                    <a:pt x="36597" y="10663"/>
                  </a:lnTo>
                  <a:lnTo>
                    <a:pt x="37650" y="7416"/>
                  </a:lnTo>
                  <a:lnTo>
                    <a:pt x="38264" y="4783"/>
                  </a:lnTo>
                  <a:lnTo>
                    <a:pt x="38308" y="4739"/>
                  </a:lnTo>
                  <a:lnTo>
                    <a:pt x="38264" y="3116"/>
                  </a:lnTo>
                  <a:lnTo>
                    <a:pt x="38264" y="3072"/>
                  </a:lnTo>
                  <a:lnTo>
                    <a:pt x="37738" y="1448"/>
                  </a:lnTo>
                  <a:lnTo>
                    <a:pt x="36992" y="88"/>
                  </a:lnTo>
                  <a:lnTo>
                    <a:pt x="3694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2" name="Google Shape;5642;p168"/>
            <p:cNvSpPr/>
            <p:nvPr/>
          </p:nvSpPr>
          <p:spPr>
            <a:xfrm>
              <a:off x="2816100" y="3080725"/>
              <a:ext cx="767925" cy="218325"/>
            </a:xfrm>
            <a:custGeom>
              <a:avLst/>
              <a:gdLst/>
              <a:ahLst/>
              <a:cxnLst/>
              <a:rect l="l" t="t" r="r" b="b"/>
              <a:pathLst>
                <a:path w="30717" h="8733" extrusionOk="0">
                  <a:moveTo>
                    <a:pt x="11234" y="1"/>
                  </a:moveTo>
                  <a:lnTo>
                    <a:pt x="7899" y="1054"/>
                  </a:lnTo>
                  <a:lnTo>
                    <a:pt x="3555" y="2019"/>
                  </a:lnTo>
                  <a:lnTo>
                    <a:pt x="3511" y="2019"/>
                  </a:lnTo>
                  <a:lnTo>
                    <a:pt x="88" y="4038"/>
                  </a:lnTo>
                  <a:lnTo>
                    <a:pt x="44" y="4082"/>
                  </a:lnTo>
                  <a:lnTo>
                    <a:pt x="0" y="4125"/>
                  </a:lnTo>
                  <a:lnTo>
                    <a:pt x="0" y="4213"/>
                  </a:lnTo>
                  <a:lnTo>
                    <a:pt x="44" y="4257"/>
                  </a:lnTo>
                  <a:lnTo>
                    <a:pt x="88" y="4345"/>
                  </a:lnTo>
                  <a:lnTo>
                    <a:pt x="264" y="4345"/>
                  </a:lnTo>
                  <a:lnTo>
                    <a:pt x="3686" y="2326"/>
                  </a:lnTo>
                  <a:lnTo>
                    <a:pt x="7987" y="1361"/>
                  </a:lnTo>
                  <a:lnTo>
                    <a:pt x="10312" y="659"/>
                  </a:lnTo>
                  <a:lnTo>
                    <a:pt x="11278" y="352"/>
                  </a:lnTo>
                  <a:lnTo>
                    <a:pt x="11497" y="396"/>
                  </a:lnTo>
                  <a:lnTo>
                    <a:pt x="13384" y="2326"/>
                  </a:lnTo>
                  <a:lnTo>
                    <a:pt x="13428" y="2326"/>
                  </a:lnTo>
                  <a:lnTo>
                    <a:pt x="15753" y="4257"/>
                  </a:lnTo>
                  <a:lnTo>
                    <a:pt x="15797" y="4301"/>
                  </a:lnTo>
                  <a:lnTo>
                    <a:pt x="18913" y="5968"/>
                  </a:lnTo>
                  <a:lnTo>
                    <a:pt x="20887" y="6846"/>
                  </a:lnTo>
                  <a:lnTo>
                    <a:pt x="23213" y="7636"/>
                  </a:lnTo>
                  <a:lnTo>
                    <a:pt x="26021" y="8645"/>
                  </a:lnTo>
                  <a:lnTo>
                    <a:pt x="26065" y="8645"/>
                  </a:lnTo>
                  <a:lnTo>
                    <a:pt x="26943" y="8733"/>
                  </a:lnTo>
                  <a:lnTo>
                    <a:pt x="26987" y="8733"/>
                  </a:lnTo>
                  <a:lnTo>
                    <a:pt x="27777" y="8557"/>
                  </a:lnTo>
                  <a:lnTo>
                    <a:pt x="27821" y="8557"/>
                  </a:lnTo>
                  <a:lnTo>
                    <a:pt x="28874" y="7943"/>
                  </a:lnTo>
                  <a:lnTo>
                    <a:pt x="28961" y="7899"/>
                  </a:lnTo>
                  <a:lnTo>
                    <a:pt x="30366" y="5881"/>
                  </a:lnTo>
                  <a:lnTo>
                    <a:pt x="30366" y="5837"/>
                  </a:lnTo>
                  <a:lnTo>
                    <a:pt x="30717" y="5003"/>
                  </a:lnTo>
                  <a:lnTo>
                    <a:pt x="30717" y="4915"/>
                  </a:lnTo>
                  <a:lnTo>
                    <a:pt x="30322" y="3423"/>
                  </a:lnTo>
                  <a:lnTo>
                    <a:pt x="30278" y="3379"/>
                  </a:lnTo>
                  <a:lnTo>
                    <a:pt x="29225" y="1054"/>
                  </a:lnTo>
                  <a:lnTo>
                    <a:pt x="29181" y="1010"/>
                  </a:lnTo>
                  <a:lnTo>
                    <a:pt x="29093" y="966"/>
                  </a:lnTo>
                  <a:lnTo>
                    <a:pt x="28961" y="966"/>
                  </a:lnTo>
                  <a:lnTo>
                    <a:pt x="28918" y="1010"/>
                  </a:lnTo>
                  <a:lnTo>
                    <a:pt x="28874" y="1054"/>
                  </a:lnTo>
                  <a:lnTo>
                    <a:pt x="28874" y="1142"/>
                  </a:lnTo>
                  <a:lnTo>
                    <a:pt x="28874" y="1185"/>
                  </a:lnTo>
                  <a:lnTo>
                    <a:pt x="29971" y="3511"/>
                  </a:lnTo>
                  <a:lnTo>
                    <a:pt x="30366" y="4915"/>
                  </a:lnTo>
                  <a:lnTo>
                    <a:pt x="30058" y="5705"/>
                  </a:lnTo>
                  <a:lnTo>
                    <a:pt x="28698" y="7636"/>
                  </a:lnTo>
                  <a:lnTo>
                    <a:pt x="27689" y="8250"/>
                  </a:lnTo>
                  <a:lnTo>
                    <a:pt x="26943" y="8382"/>
                  </a:lnTo>
                  <a:lnTo>
                    <a:pt x="26153" y="8294"/>
                  </a:lnTo>
                  <a:lnTo>
                    <a:pt x="23301" y="7285"/>
                  </a:lnTo>
                  <a:lnTo>
                    <a:pt x="21019" y="6539"/>
                  </a:lnTo>
                  <a:lnTo>
                    <a:pt x="19044" y="5661"/>
                  </a:lnTo>
                  <a:lnTo>
                    <a:pt x="15973" y="3994"/>
                  </a:lnTo>
                  <a:lnTo>
                    <a:pt x="13647" y="2063"/>
                  </a:lnTo>
                  <a:lnTo>
                    <a:pt x="11672" y="88"/>
                  </a:lnTo>
                  <a:lnTo>
                    <a:pt x="11585" y="45"/>
                  </a:lnTo>
                  <a:lnTo>
                    <a:pt x="1132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3" name="Google Shape;5643;p168"/>
            <p:cNvSpPr/>
            <p:nvPr/>
          </p:nvSpPr>
          <p:spPr>
            <a:xfrm>
              <a:off x="2745875" y="2864625"/>
              <a:ext cx="868875" cy="266600"/>
            </a:xfrm>
            <a:custGeom>
              <a:avLst/>
              <a:gdLst/>
              <a:ahLst/>
              <a:cxnLst/>
              <a:rect l="l" t="t" r="r" b="b"/>
              <a:pathLst>
                <a:path w="34755" h="10664" extrusionOk="0">
                  <a:moveTo>
                    <a:pt x="34535" y="0"/>
                  </a:moveTo>
                  <a:lnTo>
                    <a:pt x="34491" y="44"/>
                  </a:lnTo>
                  <a:lnTo>
                    <a:pt x="34447" y="88"/>
                  </a:lnTo>
                  <a:lnTo>
                    <a:pt x="33438" y="1492"/>
                  </a:lnTo>
                  <a:lnTo>
                    <a:pt x="32034" y="3730"/>
                  </a:lnTo>
                  <a:lnTo>
                    <a:pt x="32034" y="3774"/>
                  </a:lnTo>
                  <a:lnTo>
                    <a:pt x="31419" y="5441"/>
                  </a:lnTo>
                  <a:lnTo>
                    <a:pt x="31419" y="5485"/>
                  </a:lnTo>
                  <a:lnTo>
                    <a:pt x="31156" y="7635"/>
                  </a:lnTo>
                  <a:lnTo>
                    <a:pt x="31112" y="10049"/>
                  </a:lnTo>
                  <a:lnTo>
                    <a:pt x="30937" y="10268"/>
                  </a:lnTo>
                  <a:lnTo>
                    <a:pt x="30454" y="10312"/>
                  </a:lnTo>
                  <a:lnTo>
                    <a:pt x="29971" y="10268"/>
                  </a:lnTo>
                  <a:lnTo>
                    <a:pt x="29489" y="10180"/>
                  </a:lnTo>
                  <a:lnTo>
                    <a:pt x="29006" y="10049"/>
                  </a:lnTo>
                  <a:lnTo>
                    <a:pt x="28523" y="9873"/>
                  </a:lnTo>
                  <a:lnTo>
                    <a:pt x="28041" y="9654"/>
                  </a:lnTo>
                  <a:lnTo>
                    <a:pt x="27558" y="9391"/>
                  </a:lnTo>
                  <a:lnTo>
                    <a:pt x="27119" y="9127"/>
                  </a:lnTo>
                  <a:lnTo>
                    <a:pt x="26241" y="8513"/>
                  </a:lnTo>
                  <a:lnTo>
                    <a:pt x="25452" y="7943"/>
                  </a:lnTo>
                  <a:lnTo>
                    <a:pt x="24750" y="7372"/>
                  </a:lnTo>
                  <a:lnTo>
                    <a:pt x="24179" y="6846"/>
                  </a:lnTo>
                  <a:lnTo>
                    <a:pt x="19308" y="2677"/>
                  </a:lnTo>
                  <a:lnTo>
                    <a:pt x="19264" y="2633"/>
                  </a:lnTo>
                  <a:lnTo>
                    <a:pt x="17992" y="2019"/>
                  </a:lnTo>
                  <a:lnTo>
                    <a:pt x="17948" y="2019"/>
                  </a:lnTo>
                  <a:lnTo>
                    <a:pt x="17246" y="1931"/>
                  </a:lnTo>
                  <a:lnTo>
                    <a:pt x="17158" y="1975"/>
                  </a:lnTo>
                  <a:lnTo>
                    <a:pt x="16500" y="2370"/>
                  </a:lnTo>
                  <a:lnTo>
                    <a:pt x="16456" y="2414"/>
                  </a:lnTo>
                  <a:lnTo>
                    <a:pt x="14789" y="3993"/>
                  </a:lnTo>
                  <a:lnTo>
                    <a:pt x="13604" y="4827"/>
                  </a:lnTo>
                  <a:lnTo>
                    <a:pt x="12331" y="5222"/>
                  </a:lnTo>
                  <a:lnTo>
                    <a:pt x="10313" y="5529"/>
                  </a:lnTo>
                  <a:lnTo>
                    <a:pt x="10269" y="5529"/>
                  </a:lnTo>
                  <a:lnTo>
                    <a:pt x="8338" y="6143"/>
                  </a:lnTo>
                  <a:lnTo>
                    <a:pt x="5925" y="6714"/>
                  </a:lnTo>
                  <a:lnTo>
                    <a:pt x="5881" y="6714"/>
                  </a:lnTo>
                  <a:lnTo>
                    <a:pt x="4126" y="7460"/>
                  </a:lnTo>
                  <a:lnTo>
                    <a:pt x="4082" y="7460"/>
                  </a:lnTo>
                  <a:lnTo>
                    <a:pt x="2063" y="8689"/>
                  </a:lnTo>
                  <a:lnTo>
                    <a:pt x="89" y="10180"/>
                  </a:lnTo>
                  <a:lnTo>
                    <a:pt x="45" y="10224"/>
                  </a:lnTo>
                  <a:lnTo>
                    <a:pt x="1" y="10312"/>
                  </a:lnTo>
                  <a:lnTo>
                    <a:pt x="45" y="10356"/>
                  </a:lnTo>
                  <a:lnTo>
                    <a:pt x="45" y="10444"/>
                  </a:lnTo>
                  <a:lnTo>
                    <a:pt x="89" y="10488"/>
                  </a:lnTo>
                  <a:lnTo>
                    <a:pt x="220" y="10488"/>
                  </a:lnTo>
                  <a:lnTo>
                    <a:pt x="308" y="10444"/>
                  </a:lnTo>
                  <a:lnTo>
                    <a:pt x="2239" y="8996"/>
                  </a:lnTo>
                  <a:lnTo>
                    <a:pt x="4257" y="7767"/>
                  </a:lnTo>
                  <a:lnTo>
                    <a:pt x="6013" y="7065"/>
                  </a:lnTo>
                  <a:lnTo>
                    <a:pt x="8426" y="6495"/>
                  </a:lnTo>
                  <a:lnTo>
                    <a:pt x="10357" y="5880"/>
                  </a:lnTo>
                  <a:lnTo>
                    <a:pt x="12375" y="5529"/>
                  </a:lnTo>
                  <a:lnTo>
                    <a:pt x="12419" y="5529"/>
                  </a:lnTo>
                  <a:lnTo>
                    <a:pt x="13735" y="5178"/>
                  </a:lnTo>
                  <a:lnTo>
                    <a:pt x="13779" y="5134"/>
                  </a:lnTo>
                  <a:lnTo>
                    <a:pt x="15008" y="4300"/>
                  </a:lnTo>
                  <a:lnTo>
                    <a:pt x="15008" y="4257"/>
                  </a:lnTo>
                  <a:lnTo>
                    <a:pt x="16719" y="2677"/>
                  </a:lnTo>
                  <a:lnTo>
                    <a:pt x="17290" y="2282"/>
                  </a:lnTo>
                  <a:lnTo>
                    <a:pt x="17860" y="2370"/>
                  </a:lnTo>
                  <a:lnTo>
                    <a:pt x="19089" y="2940"/>
                  </a:lnTo>
                  <a:lnTo>
                    <a:pt x="23960" y="7153"/>
                  </a:lnTo>
                  <a:lnTo>
                    <a:pt x="24706" y="7767"/>
                  </a:lnTo>
                  <a:lnTo>
                    <a:pt x="25495" y="8425"/>
                  </a:lnTo>
                  <a:lnTo>
                    <a:pt x="26329" y="8996"/>
                  </a:lnTo>
                  <a:lnTo>
                    <a:pt x="27163" y="9566"/>
                  </a:lnTo>
                  <a:lnTo>
                    <a:pt x="27953" y="10005"/>
                  </a:lnTo>
                  <a:lnTo>
                    <a:pt x="28392" y="10180"/>
                  </a:lnTo>
                  <a:lnTo>
                    <a:pt x="28787" y="10356"/>
                  </a:lnTo>
                  <a:lnTo>
                    <a:pt x="29225" y="10488"/>
                  </a:lnTo>
                  <a:lnTo>
                    <a:pt x="29620" y="10575"/>
                  </a:lnTo>
                  <a:lnTo>
                    <a:pt x="30015" y="10619"/>
                  </a:lnTo>
                  <a:lnTo>
                    <a:pt x="30454" y="10663"/>
                  </a:lnTo>
                  <a:lnTo>
                    <a:pt x="31024" y="10575"/>
                  </a:lnTo>
                  <a:lnTo>
                    <a:pt x="31156" y="10532"/>
                  </a:lnTo>
                  <a:lnTo>
                    <a:pt x="31419" y="10224"/>
                  </a:lnTo>
                  <a:lnTo>
                    <a:pt x="31463" y="10137"/>
                  </a:lnTo>
                  <a:lnTo>
                    <a:pt x="31507" y="7635"/>
                  </a:lnTo>
                  <a:lnTo>
                    <a:pt x="31727" y="5573"/>
                  </a:lnTo>
                  <a:lnTo>
                    <a:pt x="32341" y="3906"/>
                  </a:lnTo>
                  <a:lnTo>
                    <a:pt x="33745" y="1712"/>
                  </a:lnTo>
                  <a:lnTo>
                    <a:pt x="34710" y="264"/>
                  </a:lnTo>
                  <a:lnTo>
                    <a:pt x="34754" y="220"/>
                  </a:lnTo>
                  <a:lnTo>
                    <a:pt x="34754" y="132"/>
                  </a:lnTo>
                  <a:lnTo>
                    <a:pt x="34754" y="88"/>
                  </a:lnTo>
                  <a:lnTo>
                    <a:pt x="34667" y="44"/>
                  </a:lnTo>
                  <a:lnTo>
                    <a:pt x="3462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4" name="Google Shape;5644;p168"/>
            <p:cNvSpPr/>
            <p:nvPr/>
          </p:nvSpPr>
          <p:spPr>
            <a:xfrm>
              <a:off x="2680075" y="2663875"/>
              <a:ext cx="923700" cy="403725"/>
            </a:xfrm>
            <a:custGeom>
              <a:avLst/>
              <a:gdLst/>
              <a:ahLst/>
              <a:cxnLst/>
              <a:rect l="l" t="t" r="r" b="b"/>
              <a:pathLst>
                <a:path w="36948" h="16149" extrusionOk="0">
                  <a:moveTo>
                    <a:pt x="34753" y="0"/>
                  </a:moveTo>
                  <a:lnTo>
                    <a:pt x="34666" y="44"/>
                  </a:lnTo>
                  <a:lnTo>
                    <a:pt x="34622" y="88"/>
                  </a:lnTo>
                  <a:lnTo>
                    <a:pt x="34622" y="132"/>
                  </a:lnTo>
                  <a:lnTo>
                    <a:pt x="34622" y="220"/>
                  </a:lnTo>
                  <a:lnTo>
                    <a:pt x="35061" y="1931"/>
                  </a:lnTo>
                  <a:lnTo>
                    <a:pt x="35982" y="5222"/>
                  </a:lnTo>
                  <a:lnTo>
                    <a:pt x="36596" y="7855"/>
                  </a:lnTo>
                  <a:lnTo>
                    <a:pt x="35850" y="8908"/>
                  </a:lnTo>
                  <a:lnTo>
                    <a:pt x="34227" y="10970"/>
                  </a:lnTo>
                  <a:lnTo>
                    <a:pt x="33744" y="11058"/>
                  </a:lnTo>
                  <a:lnTo>
                    <a:pt x="32954" y="10839"/>
                  </a:lnTo>
                  <a:lnTo>
                    <a:pt x="29795" y="9391"/>
                  </a:lnTo>
                  <a:lnTo>
                    <a:pt x="27776" y="8425"/>
                  </a:lnTo>
                  <a:lnTo>
                    <a:pt x="23871" y="6889"/>
                  </a:lnTo>
                  <a:lnTo>
                    <a:pt x="23827" y="6889"/>
                  </a:lnTo>
                  <a:lnTo>
                    <a:pt x="22160" y="6538"/>
                  </a:lnTo>
                  <a:lnTo>
                    <a:pt x="20843" y="6494"/>
                  </a:lnTo>
                  <a:lnTo>
                    <a:pt x="20799" y="6494"/>
                  </a:lnTo>
                  <a:lnTo>
                    <a:pt x="19834" y="6670"/>
                  </a:lnTo>
                  <a:lnTo>
                    <a:pt x="19790" y="6670"/>
                  </a:lnTo>
                  <a:lnTo>
                    <a:pt x="18035" y="7548"/>
                  </a:lnTo>
                  <a:lnTo>
                    <a:pt x="15797" y="8820"/>
                  </a:lnTo>
                  <a:lnTo>
                    <a:pt x="15753" y="8820"/>
                  </a:lnTo>
                  <a:lnTo>
                    <a:pt x="13866" y="10180"/>
                  </a:lnTo>
                  <a:lnTo>
                    <a:pt x="12199" y="10356"/>
                  </a:lnTo>
                  <a:lnTo>
                    <a:pt x="9039" y="10531"/>
                  </a:lnTo>
                  <a:lnTo>
                    <a:pt x="8996" y="10575"/>
                  </a:lnTo>
                  <a:lnTo>
                    <a:pt x="7372" y="11058"/>
                  </a:lnTo>
                  <a:lnTo>
                    <a:pt x="3818" y="12682"/>
                  </a:lnTo>
                  <a:lnTo>
                    <a:pt x="1755" y="14042"/>
                  </a:lnTo>
                  <a:lnTo>
                    <a:pt x="1711" y="14086"/>
                  </a:lnTo>
                  <a:lnTo>
                    <a:pt x="44" y="15885"/>
                  </a:lnTo>
                  <a:lnTo>
                    <a:pt x="44" y="15929"/>
                  </a:lnTo>
                  <a:lnTo>
                    <a:pt x="0" y="15973"/>
                  </a:lnTo>
                  <a:lnTo>
                    <a:pt x="44" y="16060"/>
                  </a:lnTo>
                  <a:lnTo>
                    <a:pt x="88" y="16104"/>
                  </a:lnTo>
                  <a:lnTo>
                    <a:pt x="176" y="16148"/>
                  </a:lnTo>
                  <a:lnTo>
                    <a:pt x="263" y="16148"/>
                  </a:lnTo>
                  <a:lnTo>
                    <a:pt x="307" y="16104"/>
                  </a:lnTo>
                  <a:lnTo>
                    <a:pt x="1975" y="14349"/>
                  </a:lnTo>
                  <a:lnTo>
                    <a:pt x="3993" y="12989"/>
                  </a:lnTo>
                  <a:lnTo>
                    <a:pt x="7504" y="11409"/>
                  </a:lnTo>
                  <a:lnTo>
                    <a:pt x="9083" y="10882"/>
                  </a:lnTo>
                  <a:lnTo>
                    <a:pt x="12199" y="10707"/>
                  </a:lnTo>
                  <a:lnTo>
                    <a:pt x="13954" y="10531"/>
                  </a:lnTo>
                  <a:lnTo>
                    <a:pt x="14042" y="10488"/>
                  </a:lnTo>
                  <a:lnTo>
                    <a:pt x="15973" y="9083"/>
                  </a:lnTo>
                  <a:lnTo>
                    <a:pt x="18167" y="7855"/>
                  </a:lnTo>
                  <a:lnTo>
                    <a:pt x="19922" y="7021"/>
                  </a:lnTo>
                  <a:lnTo>
                    <a:pt x="20843" y="6845"/>
                  </a:lnTo>
                  <a:lnTo>
                    <a:pt x="22116" y="6889"/>
                  </a:lnTo>
                  <a:lnTo>
                    <a:pt x="23739" y="7240"/>
                  </a:lnTo>
                  <a:lnTo>
                    <a:pt x="27645" y="8732"/>
                  </a:lnTo>
                  <a:lnTo>
                    <a:pt x="29663" y="9698"/>
                  </a:lnTo>
                  <a:lnTo>
                    <a:pt x="32823" y="11146"/>
                  </a:lnTo>
                  <a:lnTo>
                    <a:pt x="32867" y="11190"/>
                  </a:lnTo>
                  <a:lnTo>
                    <a:pt x="33700" y="11409"/>
                  </a:lnTo>
                  <a:lnTo>
                    <a:pt x="33788" y="11409"/>
                  </a:lnTo>
                  <a:lnTo>
                    <a:pt x="34359" y="11277"/>
                  </a:lnTo>
                  <a:lnTo>
                    <a:pt x="34446" y="11233"/>
                  </a:lnTo>
                  <a:lnTo>
                    <a:pt x="36158" y="9127"/>
                  </a:lnTo>
                  <a:lnTo>
                    <a:pt x="36947" y="7986"/>
                  </a:lnTo>
                  <a:lnTo>
                    <a:pt x="36947" y="7899"/>
                  </a:lnTo>
                  <a:lnTo>
                    <a:pt x="36947" y="7855"/>
                  </a:lnTo>
                  <a:lnTo>
                    <a:pt x="36333" y="5134"/>
                  </a:lnTo>
                  <a:lnTo>
                    <a:pt x="35368" y="1843"/>
                  </a:lnTo>
                  <a:lnTo>
                    <a:pt x="34929" y="132"/>
                  </a:lnTo>
                  <a:lnTo>
                    <a:pt x="34929" y="88"/>
                  </a:lnTo>
                  <a:lnTo>
                    <a:pt x="34885" y="44"/>
                  </a:lnTo>
                  <a:lnTo>
                    <a:pt x="3479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5" name="Google Shape;5645;p168"/>
            <p:cNvSpPr/>
            <p:nvPr/>
          </p:nvSpPr>
          <p:spPr>
            <a:xfrm>
              <a:off x="2627400" y="2363275"/>
              <a:ext cx="931400" cy="657150"/>
            </a:xfrm>
            <a:custGeom>
              <a:avLst/>
              <a:gdLst/>
              <a:ahLst/>
              <a:cxnLst/>
              <a:rect l="l" t="t" r="r" b="b"/>
              <a:pathLst>
                <a:path w="37256" h="26286" extrusionOk="0">
                  <a:moveTo>
                    <a:pt x="36992" y="1"/>
                  </a:moveTo>
                  <a:lnTo>
                    <a:pt x="36948" y="45"/>
                  </a:lnTo>
                  <a:lnTo>
                    <a:pt x="36904" y="133"/>
                  </a:lnTo>
                  <a:lnTo>
                    <a:pt x="36466" y="2283"/>
                  </a:lnTo>
                  <a:lnTo>
                    <a:pt x="36466" y="2327"/>
                  </a:lnTo>
                  <a:lnTo>
                    <a:pt x="36422" y="4564"/>
                  </a:lnTo>
                  <a:lnTo>
                    <a:pt x="36290" y="9040"/>
                  </a:lnTo>
                  <a:lnTo>
                    <a:pt x="36334" y="12507"/>
                  </a:lnTo>
                  <a:lnTo>
                    <a:pt x="36334" y="12551"/>
                  </a:lnTo>
                  <a:lnTo>
                    <a:pt x="36597" y="13692"/>
                  </a:lnTo>
                  <a:lnTo>
                    <a:pt x="36158" y="14657"/>
                  </a:lnTo>
                  <a:lnTo>
                    <a:pt x="34930" y="15271"/>
                  </a:lnTo>
                  <a:lnTo>
                    <a:pt x="33394" y="15622"/>
                  </a:lnTo>
                  <a:lnTo>
                    <a:pt x="31683" y="15842"/>
                  </a:lnTo>
                  <a:lnTo>
                    <a:pt x="29971" y="15315"/>
                  </a:lnTo>
                  <a:lnTo>
                    <a:pt x="27294" y="14262"/>
                  </a:lnTo>
                  <a:lnTo>
                    <a:pt x="26110" y="13253"/>
                  </a:lnTo>
                  <a:lnTo>
                    <a:pt x="26022" y="13209"/>
                  </a:lnTo>
                  <a:lnTo>
                    <a:pt x="25890" y="13253"/>
                  </a:lnTo>
                  <a:lnTo>
                    <a:pt x="25276" y="13779"/>
                  </a:lnTo>
                  <a:lnTo>
                    <a:pt x="24179" y="14306"/>
                  </a:lnTo>
                  <a:lnTo>
                    <a:pt x="21502" y="15491"/>
                  </a:lnTo>
                  <a:lnTo>
                    <a:pt x="18826" y="16632"/>
                  </a:lnTo>
                  <a:lnTo>
                    <a:pt x="16851" y="17597"/>
                  </a:lnTo>
                  <a:lnTo>
                    <a:pt x="13823" y="19528"/>
                  </a:lnTo>
                  <a:lnTo>
                    <a:pt x="12200" y="19572"/>
                  </a:lnTo>
                  <a:lnTo>
                    <a:pt x="9435" y="19791"/>
                  </a:lnTo>
                  <a:lnTo>
                    <a:pt x="9391" y="19791"/>
                  </a:lnTo>
                  <a:lnTo>
                    <a:pt x="8426" y="20186"/>
                  </a:lnTo>
                  <a:lnTo>
                    <a:pt x="6495" y="21063"/>
                  </a:lnTo>
                  <a:lnTo>
                    <a:pt x="4520" y="22160"/>
                  </a:lnTo>
                  <a:lnTo>
                    <a:pt x="4477" y="22160"/>
                  </a:lnTo>
                  <a:lnTo>
                    <a:pt x="2634" y="23477"/>
                  </a:lnTo>
                  <a:lnTo>
                    <a:pt x="45" y="25978"/>
                  </a:lnTo>
                  <a:lnTo>
                    <a:pt x="1" y="26022"/>
                  </a:lnTo>
                  <a:lnTo>
                    <a:pt x="1" y="26066"/>
                  </a:lnTo>
                  <a:lnTo>
                    <a:pt x="1" y="26154"/>
                  </a:lnTo>
                  <a:lnTo>
                    <a:pt x="45" y="26197"/>
                  </a:lnTo>
                  <a:lnTo>
                    <a:pt x="89" y="26241"/>
                  </a:lnTo>
                  <a:lnTo>
                    <a:pt x="176" y="26285"/>
                  </a:lnTo>
                  <a:lnTo>
                    <a:pt x="220" y="26241"/>
                  </a:lnTo>
                  <a:lnTo>
                    <a:pt x="264" y="26197"/>
                  </a:lnTo>
                  <a:lnTo>
                    <a:pt x="2853" y="23740"/>
                  </a:lnTo>
                  <a:lnTo>
                    <a:pt x="4696" y="22468"/>
                  </a:lnTo>
                  <a:lnTo>
                    <a:pt x="6671" y="21371"/>
                  </a:lnTo>
                  <a:lnTo>
                    <a:pt x="8557" y="20493"/>
                  </a:lnTo>
                  <a:lnTo>
                    <a:pt x="9479" y="20142"/>
                  </a:lnTo>
                  <a:lnTo>
                    <a:pt x="12243" y="19923"/>
                  </a:lnTo>
                  <a:lnTo>
                    <a:pt x="13867" y="19879"/>
                  </a:lnTo>
                  <a:lnTo>
                    <a:pt x="13955" y="19835"/>
                  </a:lnTo>
                  <a:lnTo>
                    <a:pt x="17026" y="17904"/>
                  </a:lnTo>
                  <a:lnTo>
                    <a:pt x="18957" y="16939"/>
                  </a:lnTo>
                  <a:lnTo>
                    <a:pt x="21634" y="15798"/>
                  </a:lnTo>
                  <a:lnTo>
                    <a:pt x="24354" y="14613"/>
                  </a:lnTo>
                  <a:lnTo>
                    <a:pt x="25452" y="14087"/>
                  </a:lnTo>
                  <a:lnTo>
                    <a:pt x="25495" y="14087"/>
                  </a:lnTo>
                  <a:lnTo>
                    <a:pt x="26022" y="13604"/>
                  </a:lnTo>
                  <a:lnTo>
                    <a:pt x="27119" y="14525"/>
                  </a:lnTo>
                  <a:lnTo>
                    <a:pt x="27163" y="14569"/>
                  </a:lnTo>
                  <a:lnTo>
                    <a:pt x="29840" y="15666"/>
                  </a:lnTo>
                  <a:lnTo>
                    <a:pt x="31595" y="16193"/>
                  </a:lnTo>
                  <a:lnTo>
                    <a:pt x="31683" y="16193"/>
                  </a:lnTo>
                  <a:lnTo>
                    <a:pt x="33438" y="15973"/>
                  </a:lnTo>
                  <a:lnTo>
                    <a:pt x="33482" y="15973"/>
                  </a:lnTo>
                  <a:lnTo>
                    <a:pt x="35061" y="15622"/>
                  </a:lnTo>
                  <a:lnTo>
                    <a:pt x="35061" y="15578"/>
                  </a:lnTo>
                  <a:lnTo>
                    <a:pt x="36378" y="14964"/>
                  </a:lnTo>
                  <a:lnTo>
                    <a:pt x="36466" y="14876"/>
                  </a:lnTo>
                  <a:lnTo>
                    <a:pt x="36904" y="13779"/>
                  </a:lnTo>
                  <a:lnTo>
                    <a:pt x="36948" y="13692"/>
                  </a:lnTo>
                  <a:lnTo>
                    <a:pt x="36685" y="12507"/>
                  </a:lnTo>
                  <a:lnTo>
                    <a:pt x="36641" y="9040"/>
                  </a:lnTo>
                  <a:lnTo>
                    <a:pt x="36773" y="4564"/>
                  </a:lnTo>
                  <a:lnTo>
                    <a:pt x="36817" y="2327"/>
                  </a:lnTo>
                  <a:lnTo>
                    <a:pt x="37255" y="176"/>
                  </a:lnTo>
                  <a:lnTo>
                    <a:pt x="37255" y="133"/>
                  </a:lnTo>
                  <a:lnTo>
                    <a:pt x="37255" y="45"/>
                  </a:lnTo>
                  <a:lnTo>
                    <a:pt x="3721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6" name="Google Shape;5646;p168"/>
            <p:cNvSpPr/>
            <p:nvPr/>
          </p:nvSpPr>
          <p:spPr>
            <a:xfrm>
              <a:off x="3319625" y="1408900"/>
              <a:ext cx="345575" cy="2234625"/>
            </a:xfrm>
            <a:custGeom>
              <a:avLst/>
              <a:gdLst/>
              <a:ahLst/>
              <a:cxnLst/>
              <a:rect l="l" t="t" r="r" b="b"/>
              <a:pathLst>
                <a:path w="13823" h="89385" extrusionOk="0">
                  <a:moveTo>
                    <a:pt x="8382" y="0"/>
                  </a:moveTo>
                  <a:lnTo>
                    <a:pt x="8294" y="44"/>
                  </a:lnTo>
                  <a:lnTo>
                    <a:pt x="8250" y="88"/>
                  </a:lnTo>
                  <a:lnTo>
                    <a:pt x="8250" y="176"/>
                  </a:lnTo>
                  <a:lnTo>
                    <a:pt x="8250" y="219"/>
                  </a:lnTo>
                  <a:lnTo>
                    <a:pt x="8294" y="263"/>
                  </a:lnTo>
                  <a:lnTo>
                    <a:pt x="9961" y="2413"/>
                  </a:lnTo>
                  <a:lnTo>
                    <a:pt x="11190" y="3467"/>
                  </a:lnTo>
                  <a:lnTo>
                    <a:pt x="11278" y="3510"/>
                  </a:lnTo>
                  <a:lnTo>
                    <a:pt x="12814" y="4037"/>
                  </a:lnTo>
                  <a:lnTo>
                    <a:pt x="13165" y="4344"/>
                  </a:lnTo>
                  <a:lnTo>
                    <a:pt x="13340" y="4959"/>
                  </a:lnTo>
                  <a:lnTo>
                    <a:pt x="13472" y="6450"/>
                  </a:lnTo>
                  <a:lnTo>
                    <a:pt x="13340" y="7504"/>
                  </a:lnTo>
                  <a:lnTo>
                    <a:pt x="12726" y="9347"/>
                  </a:lnTo>
                  <a:lnTo>
                    <a:pt x="12068" y="12067"/>
                  </a:lnTo>
                  <a:lnTo>
                    <a:pt x="11629" y="14656"/>
                  </a:lnTo>
                  <a:lnTo>
                    <a:pt x="11629" y="14700"/>
                  </a:lnTo>
                  <a:lnTo>
                    <a:pt x="11497" y="17069"/>
                  </a:lnTo>
                  <a:lnTo>
                    <a:pt x="11453" y="19702"/>
                  </a:lnTo>
                  <a:lnTo>
                    <a:pt x="11102" y="24573"/>
                  </a:lnTo>
                  <a:lnTo>
                    <a:pt x="11102" y="24617"/>
                  </a:lnTo>
                  <a:lnTo>
                    <a:pt x="11322" y="26416"/>
                  </a:lnTo>
                  <a:lnTo>
                    <a:pt x="11322" y="26460"/>
                  </a:lnTo>
                  <a:lnTo>
                    <a:pt x="12111" y="29575"/>
                  </a:lnTo>
                  <a:lnTo>
                    <a:pt x="12857" y="32647"/>
                  </a:lnTo>
                  <a:lnTo>
                    <a:pt x="12770" y="33525"/>
                  </a:lnTo>
                  <a:lnTo>
                    <a:pt x="11804" y="35631"/>
                  </a:lnTo>
                  <a:lnTo>
                    <a:pt x="10663" y="38527"/>
                  </a:lnTo>
                  <a:lnTo>
                    <a:pt x="10268" y="40545"/>
                  </a:lnTo>
                  <a:lnTo>
                    <a:pt x="10268" y="40589"/>
                  </a:lnTo>
                  <a:lnTo>
                    <a:pt x="10181" y="42696"/>
                  </a:lnTo>
                  <a:lnTo>
                    <a:pt x="10049" y="47654"/>
                  </a:lnTo>
                  <a:lnTo>
                    <a:pt x="10181" y="49760"/>
                  </a:lnTo>
                  <a:lnTo>
                    <a:pt x="10663" y="52174"/>
                  </a:lnTo>
                  <a:lnTo>
                    <a:pt x="11453" y="55070"/>
                  </a:lnTo>
                  <a:lnTo>
                    <a:pt x="12375" y="58493"/>
                  </a:lnTo>
                  <a:lnTo>
                    <a:pt x="12331" y="58887"/>
                  </a:lnTo>
                  <a:lnTo>
                    <a:pt x="11497" y="60204"/>
                  </a:lnTo>
                  <a:lnTo>
                    <a:pt x="10268" y="62135"/>
                  </a:lnTo>
                  <a:lnTo>
                    <a:pt x="10225" y="62178"/>
                  </a:lnTo>
                  <a:lnTo>
                    <a:pt x="9742" y="63627"/>
                  </a:lnTo>
                  <a:lnTo>
                    <a:pt x="9698" y="63670"/>
                  </a:lnTo>
                  <a:lnTo>
                    <a:pt x="9347" y="67620"/>
                  </a:lnTo>
                  <a:lnTo>
                    <a:pt x="9347" y="67707"/>
                  </a:lnTo>
                  <a:lnTo>
                    <a:pt x="9479" y="68234"/>
                  </a:lnTo>
                  <a:lnTo>
                    <a:pt x="9479" y="68278"/>
                  </a:lnTo>
                  <a:lnTo>
                    <a:pt x="10576" y="70603"/>
                  </a:lnTo>
                  <a:lnTo>
                    <a:pt x="12638" y="74948"/>
                  </a:lnTo>
                  <a:lnTo>
                    <a:pt x="12287" y="75957"/>
                  </a:lnTo>
                  <a:lnTo>
                    <a:pt x="10400" y="77186"/>
                  </a:lnTo>
                  <a:lnTo>
                    <a:pt x="8557" y="78546"/>
                  </a:lnTo>
                  <a:lnTo>
                    <a:pt x="6275" y="80433"/>
                  </a:lnTo>
                  <a:lnTo>
                    <a:pt x="5968" y="80477"/>
                  </a:lnTo>
                  <a:lnTo>
                    <a:pt x="5880" y="80520"/>
                  </a:lnTo>
                  <a:lnTo>
                    <a:pt x="3642" y="82714"/>
                  </a:lnTo>
                  <a:lnTo>
                    <a:pt x="2326" y="84119"/>
                  </a:lnTo>
                  <a:lnTo>
                    <a:pt x="2282" y="84206"/>
                  </a:lnTo>
                  <a:lnTo>
                    <a:pt x="1405" y="86269"/>
                  </a:lnTo>
                  <a:lnTo>
                    <a:pt x="44" y="89121"/>
                  </a:lnTo>
                  <a:lnTo>
                    <a:pt x="0" y="89209"/>
                  </a:lnTo>
                  <a:lnTo>
                    <a:pt x="44" y="89253"/>
                  </a:lnTo>
                  <a:lnTo>
                    <a:pt x="44" y="89340"/>
                  </a:lnTo>
                  <a:lnTo>
                    <a:pt x="132" y="89384"/>
                  </a:lnTo>
                  <a:lnTo>
                    <a:pt x="176" y="89384"/>
                  </a:lnTo>
                  <a:lnTo>
                    <a:pt x="308" y="89340"/>
                  </a:lnTo>
                  <a:lnTo>
                    <a:pt x="351" y="89296"/>
                  </a:lnTo>
                  <a:lnTo>
                    <a:pt x="1712" y="86400"/>
                  </a:lnTo>
                  <a:lnTo>
                    <a:pt x="2589" y="84338"/>
                  </a:lnTo>
                  <a:lnTo>
                    <a:pt x="3906" y="82934"/>
                  </a:lnTo>
                  <a:lnTo>
                    <a:pt x="6056" y="80828"/>
                  </a:lnTo>
                  <a:lnTo>
                    <a:pt x="6363" y="80784"/>
                  </a:lnTo>
                  <a:lnTo>
                    <a:pt x="6451" y="80740"/>
                  </a:lnTo>
                  <a:lnTo>
                    <a:pt x="8777" y="78809"/>
                  </a:lnTo>
                  <a:lnTo>
                    <a:pt x="10619" y="77449"/>
                  </a:lnTo>
                  <a:lnTo>
                    <a:pt x="12550" y="76220"/>
                  </a:lnTo>
                  <a:lnTo>
                    <a:pt x="12638" y="76132"/>
                  </a:lnTo>
                  <a:lnTo>
                    <a:pt x="12989" y="74992"/>
                  </a:lnTo>
                  <a:lnTo>
                    <a:pt x="12989" y="74860"/>
                  </a:lnTo>
                  <a:lnTo>
                    <a:pt x="10883" y="70472"/>
                  </a:lnTo>
                  <a:lnTo>
                    <a:pt x="9786" y="68146"/>
                  </a:lnTo>
                  <a:lnTo>
                    <a:pt x="9698" y="67620"/>
                  </a:lnTo>
                  <a:lnTo>
                    <a:pt x="10049" y="63714"/>
                  </a:lnTo>
                  <a:lnTo>
                    <a:pt x="10576" y="62310"/>
                  </a:lnTo>
                  <a:lnTo>
                    <a:pt x="11760" y="60379"/>
                  </a:lnTo>
                  <a:lnTo>
                    <a:pt x="12638" y="59063"/>
                  </a:lnTo>
                  <a:lnTo>
                    <a:pt x="12682" y="58975"/>
                  </a:lnTo>
                  <a:lnTo>
                    <a:pt x="12726" y="58493"/>
                  </a:lnTo>
                  <a:lnTo>
                    <a:pt x="12726" y="58449"/>
                  </a:lnTo>
                  <a:lnTo>
                    <a:pt x="11760" y="54938"/>
                  </a:lnTo>
                  <a:lnTo>
                    <a:pt x="11014" y="52086"/>
                  </a:lnTo>
                  <a:lnTo>
                    <a:pt x="10532" y="49716"/>
                  </a:lnTo>
                  <a:lnTo>
                    <a:pt x="10400" y="47654"/>
                  </a:lnTo>
                  <a:lnTo>
                    <a:pt x="10532" y="42739"/>
                  </a:lnTo>
                  <a:lnTo>
                    <a:pt x="10619" y="40589"/>
                  </a:lnTo>
                  <a:lnTo>
                    <a:pt x="11014" y="38615"/>
                  </a:lnTo>
                  <a:lnTo>
                    <a:pt x="12111" y="35763"/>
                  </a:lnTo>
                  <a:lnTo>
                    <a:pt x="13077" y="33656"/>
                  </a:lnTo>
                  <a:lnTo>
                    <a:pt x="13077" y="33612"/>
                  </a:lnTo>
                  <a:lnTo>
                    <a:pt x="13208" y="32647"/>
                  </a:lnTo>
                  <a:lnTo>
                    <a:pt x="13208" y="32603"/>
                  </a:lnTo>
                  <a:lnTo>
                    <a:pt x="12462" y="29488"/>
                  </a:lnTo>
                  <a:lnTo>
                    <a:pt x="11673" y="26372"/>
                  </a:lnTo>
                  <a:lnTo>
                    <a:pt x="11453" y="24573"/>
                  </a:lnTo>
                  <a:lnTo>
                    <a:pt x="11804" y="19702"/>
                  </a:lnTo>
                  <a:lnTo>
                    <a:pt x="11848" y="17113"/>
                  </a:lnTo>
                  <a:lnTo>
                    <a:pt x="11980" y="14700"/>
                  </a:lnTo>
                  <a:lnTo>
                    <a:pt x="12419" y="12111"/>
                  </a:lnTo>
                  <a:lnTo>
                    <a:pt x="13077" y="9434"/>
                  </a:lnTo>
                  <a:lnTo>
                    <a:pt x="13647" y="7591"/>
                  </a:lnTo>
                  <a:lnTo>
                    <a:pt x="13647" y="7547"/>
                  </a:lnTo>
                  <a:lnTo>
                    <a:pt x="13823" y="6494"/>
                  </a:lnTo>
                  <a:lnTo>
                    <a:pt x="13823" y="6450"/>
                  </a:lnTo>
                  <a:lnTo>
                    <a:pt x="13691" y="4915"/>
                  </a:lnTo>
                  <a:lnTo>
                    <a:pt x="13691" y="4871"/>
                  </a:lnTo>
                  <a:lnTo>
                    <a:pt x="13472" y="4213"/>
                  </a:lnTo>
                  <a:lnTo>
                    <a:pt x="13428" y="4125"/>
                  </a:lnTo>
                  <a:lnTo>
                    <a:pt x="13033" y="3730"/>
                  </a:lnTo>
                  <a:lnTo>
                    <a:pt x="12945" y="3686"/>
                  </a:lnTo>
                  <a:lnTo>
                    <a:pt x="11409" y="3203"/>
                  </a:lnTo>
                  <a:lnTo>
                    <a:pt x="10225" y="2150"/>
                  </a:lnTo>
                  <a:lnTo>
                    <a:pt x="8557" y="88"/>
                  </a:lnTo>
                  <a:lnTo>
                    <a:pt x="851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7" name="Google Shape;5647;p168"/>
            <p:cNvSpPr/>
            <p:nvPr/>
          </p:nvSpPr>
          <p:spPr>
            <a:xfrm>
              <a:off x="2895075" y="3238700"/>
              <a:ext cx="385075" cy="337900"/>
            </a:xfrm>
            <a:custGeom>
              <a:avLst/>
              <a:gdLst/>
              <a:ahLst/>
              <a:cxnLst/>
              <a:rect l="l" t="t" r="r" b="b"/>
              <a:pathLst>
                <a:path w="15403" h="13516" extrusionOk="0">
                  <a:moveTo>
                    <a:pt x="7197" y="0"/>
                  </a:moveTo>
                  <a:lnTo>
                    <a:pt x="2677" y="483"/>
                  </a:lnTo>
                  <a:lnTo>
                    <a:pt x="176" y="527"/>
                  </a:lnTo>
                  <a:lnTo>
                    <a:pt x="132" y="527"/>
                  </a:lnTo>
                  <a:lnTo>
                    <a:pt x="45" y="571"/>
                  </a:lnTo>
                  <a:lnTo>
                    <a:pt x="1" y="659"/>
                  </a:lnTo>
                  <a:lnTo>
                    <a:pt x="1" y="703"/>
                  </a:lnTo>
                  <a:lnTo>
                    <a:pt x="45" y="790"/>
                  </a:lnTo>
                  <a:lnTo>
                    <a:pt x="45" y="834"/>
                  </a:lnTo>
                  <a:lnTo>
                    <a:pt x="132" y="878"/>
                  </a:lnTo>
                  <a:lnTo>
                    <a:pt x="176" y="878"/>
                  </a:lnTo>
                  <a:lnTo>
                    <a:pt x="2721" y="834"/>
                  </a:lnTo>
                  <a:lnTo>
                    <a:pt x="7197" y="351"/>
                  </a:lnTo>
                  <a:lnTo>
                    <a:pt x="7548" y="615"/>
                  </a:lnTo>
                  <a:lnTo>
                    <a:pt x="8470" y="1448"/>
                  </a:lnTo>
                  <a:lnTo>
                    <a:pt x="10005" y="2940"/>
                  </a:lnTo>
                  <a:lnTo>
                    <a:pt x="11805" y="4783"/>
                  </a:lnTo>
                  <a:lnTo>
                    <a:pt x="14525" y="7943"/>
                  </a:lnTo>
                  <a:lnTo>
                    <a:pt x="15052" y="9128"/>
                  </a:lnTo>
                  <a:lnTo>
                    <a:pt x="14964" y="10619"/>
                  </a:lnTo>
                  <a:lnTo>
                    <a:pt x="14042" y="13252"/>
                  </a:lnTo>
                  <a:lnTo>
                    <a:pt x="13999" y="13340"/>
                  </a:lnTo>
                  <a:lnTo>
                    <a:pt x="14042" y="13384"/>
                  </a:lnTo>
                  <a:lnTo>
                    <a:pt x="14086" y="13428"/>
                  </a:lnTo>
                  <a:lnTo>
                    <a:pt x="14130" y="13472"/>
                  </a:lnTo>
                  <a:lnTo>
                    <a:pt x="14174" y="13516"/>
                  </a:lnTo>
                  <a:lnTo>
                    <a:pt x="14306" y="13472"/>
                  </a:lnTo>
                  <a:lnTo>
                    <a:pt x="14350" y="13384"/>
                  </a:lnTo>
                  <a:lnTo>
                    <a:pt x="15271" y="10707"/>
                  </a:lnTo>
                  <a:lnTo>
                    <a:pt x="15315" y="10663"/>
                  </a:lnTo>
                  <a:lnTo>
                    <a:pt x="15403" y="9128"/>
                  </a:lnTo>
                  <a:lnTo>
                    <a:pt x="15359" y="9040"/>
                  </a:lnTo>
                  <a:lnTo>
                    <a:pt x="14832" y="7767"/>
                  </a:lnTo>
                  <a:lnTo>
                    <a:pt x="14788" y="7723"/>
                  </a:lnTo>
                  <a:lnTo>
                    <a:pt x="12068" y="4520"/>
                  </a:lnTo>
                  <a:lnTo>
                    <a:pt x="10269" y="2721"/>
                  </a:lnTo>
                  <a:lnTo>
                    <a:pt x="8689" y="1185"/>
                  </a:lnTo>
                  <a:lnTo>
                    <a:pt x="7767" y="351"/>
                  </a:lnTo>
                  <a:lnTo>
                    <a:pt x="7329" y="44"/>
                  </a:lnTo>
                  <a:lnTo>
                    <a:pt x="719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8" name="Google Shape;5648;p168"/>
            <p:cNvSpPr/>
            <p:nvPr/>
          </p:nvSpPr>
          <p:spPr>
            <a:xfrm>
              <a:off x="2931275" y="3283675"/>
              <a:ext cx="242475" cy="218325"/>
            </a:xfrm>
            <a:custGeom>
              <a:avLst/>
              <a:gdLst/>
              <a:ahLst/>
              <a:cxnLst/>
              <a:rect l="l" t="t" r="r" b="b"/>
              <a:pathLst>
                <a:path w="9699" h="8733" extrusionOk="0">
                  <a:moveTo>
                    <a:pt x="1624" y="1"/>
                  </a:moveTo>
                  <a:lnTo>
                    <a:pt x="176" y="44"/>
                  </a:lnTo>
                  <a:lnTo>
                    <a:pt x="132" y="88"/>
                  </a:lnTo>
                  <a:lnTo>
                    <a:pt x="45" y="88"/>
                  </a:lnTo>
                  <a:lnTo>
                    <a:pt x="45" y="176"/>
                  </a:lnTo>
                  <a:lnTo>
                    <a:pt x="1" y="220"/>
                  </a:lnTo>
                  <a:lnTo>
                    <a:pt x="45" y="308"/>
                  </a:lnTo>
                  <a:lnTo>
                    <a:pt x="88" y="352"/>
                  </a:lnTo>
                  <a:lnTo>
                    <a:pt x="176" y="395"/>
                  </a:lnTo>
                  <a:lnTo>
                    <a:pt x="1624" y="352"/>
                  </a:lnTo>
                  <a:lnTo>
                    <a:pt x="3555" y="483"/>
                  </a:lnTo>
                  <a:lnTo>
                    <a:pt x="4301" y="746"/>
                  </a:lnTo>
                  <a:lnTo>
                    <a:pt x="5530" y="1843"/>
                  </a:lnTo>
                  <a:lnTo>
                    <a:pt x="7504" y="4038"/>
                  </a:lnTo>
                  <a:lnTo>
                    <a:pt x="8426" y="5266"/>
                  </a:lnTo>
                  <a:lnTo>
                    <a:pt x="9128" y="6626"/>
                  </a:lnTo>
                  <a:lnTo>
                    <a:pt x="9347" y="8118"/>
                  </a:lnTo>
                  <a:lnTo>
                    <a:pt x="9259" y="8557"/>
                  </a:lnTo>
                  <a:lnTo>
                    <a:pt x="9259" y="8601"/>
                  </a:lnTo>
                  <a:lnTo>
                    <a:pt x="9303" y="8689"/>
                  </a:lnTo>
                  <a:lnTo>
                    <a:pt x="9347" y="8733"/>
                  </a:lnTo>
                  <a:lnTo>
                    <a:pt x="9435" y="8733"/>
                  </a:lnTo>
                  <a:lnTo>
                    <a:pt x="9567" y="8689"/>
                  </a:lnTo>
                  <a:lnTo>
                    <a:pt x="9611" y="8601"/>
                  </a:lnTo>
                  <a:lnTo>
                    <a:pt x="9698" y="8162"/>
                  </a:lnTo>
                  <a:lnTo>
                    <a:pt x="9698" y="8074"/>
                  </a:lnTo>
                  <a:lnTo>
                    <a:pt x="9435" y="6539"/>
                  </a:lnTo>
                  <a:lnTo>
                    <a:pt x="9435" y="6495"/>
                  </a:lnTo>
                  <a:lnTo>
                    <a:pt x="8733" y="5091"/>
                  </a:lnTo>
                  <a:lnTo>
                    <a:pt x="8689" y="5091"/>
                  </a:lnTo>
                  <a:lnTo>
                    <a:pt x="7768" y="3818"/>
                  </a:lnTo>
                  <a:lnTo>
                    <a:pt x="7768" y="3774"/>
                  </a:lnTo>
                  <a:lnTo>
                    <a:pt x="5749" y="1580"/>
                  </a:lnTo>
                  <a:lnTo>
                    <a:pt x="4520" y="483"/>
                  </a:lnTo>
                  <a:lnTo>
                    <a:pt x="4433" y="439"/>
                  </a:lnTo>
                  <a:lnTo>
                    <a:pt x="3643" y="176"/>
                  </a:lnTo>
                  <a:lnTo>
                    <a:pt x="3599" y="132"/>
                  </a:lnTo>
                  <a:lnTo>
                    <a:pt x="162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9" name="Google Shape;5649;p168"/>
            <p:cNvSpPr/>
            <p:nvPr/>
          </p:nvSpPr>
          <p:spPr>
            <a:xfrm>
              <a:off x="2574750" y="1389150"/>
              <a:ext cx="1018050" cy="1583000"/>
            </a:xfrm>
            <a:custGeom>
              <a:avLst/>
              <a:gdLst/>
              <a:ahLst/>
              <a:cxnLst/>
              <a:rect l="l" t="t" r="r" b="b"/>
              <a:pathLst>
                <a:path w="40722" h="63320" extrusionOk="0">
                  <a:moveTo>
                    <a:pt x="34666" y="0"/>
                  </a:moveTo>
                  <a:lnTo>
                    <a:pt x="34622" y="44"/>
                  </a:lnTo>
                  <a:lnTo>
                    <a:pt x="34578" y="88"/>
                  </a:lnTo>
                  <a:lnTo>
                    <a:pt x="34535" y="132"/>
                  </a:lnTo>
                  <a:lnTo>
                    <a:pt x="34535" y="220"/>
                  </a:lnTo>
                  <a:lnTo>
                    <a:pt x="34578" y="263"/>
                  </a:lnTo>
                  <a:lnTo>
                    <a:pt x="36597" y="3072"/>
                  </a:lnTo>
                  <a:lnTo>
                    <a:pt x="37826" y="4959"/>
                  </a:lnTo>
                  <a:lnTo>
                    <a:pt x="38791" y="6714"/>
                  </a:lnTo>
                  <a:lnTo>
                    <a:pt x="39230" y="8030"/>
                  </a:lnTo>
                  <a:lnTo>
                    <a:pt x="39098" y="10224"/>
                  </a:lnTo>
                  <a:lnTo>
                    <a:pt x="39098" y="10268"/>
                  </a:lnTo>
                  <a:lnTo>
                    <a:pt x="39537" y="12594"/>
                  </a:lnTo>
                  <a:lnTo>
                    <a:pt x="39493" y="13779"/>
                  </a:lnTo>
                  <a:lnTo>
                    <a:pt x="39230" y="15885"/>
                  </a:lnTo>
                  <a:lnTo>
                    <a:pt x="39230" y="15929"/>
                  </a:lnTo>
                  <a:lnTo>
                    <a:pt x="39317" y="20229"/>
                  </a:lnTo>
                  <a:lnTo>
                    <a:pt x="39142" y="22511"/>
                  </a:lnTo>
                  <a:lnTo>
                    <a:pt x="38966" y="25319"/>
                  </a:lnTo>
                  <a:lnTo>
                    <a:pt x="39142" y="27118"/>
                  </a:lnTo>
                  <a:lnTo>
                    <a:pt x="39142" y="27162"/>
                  </a:lnTo>
                  <a:lnTo>
                    <a:pt x="39800" y="29970"/>
                  </a:lnTo>
                  <a:lnTo>
                    <a:pt x="40371" y="32472"/>
                  </a:lnTo>
                  <a:lnTo>
                    <a:pt x="40239" y="33964"/>
                  </a:lnTo>
                  <a:lnTo>
                    <a:pt x="39712" y="35850"/>
                  </a:lnTo>
                  <a:lnTo>
                    <a:pt x="38264" y="39800"/>
                  </a:lnTo>
                  <a:lnTo>
                    <a:pt x="38264" y="39844"/>
                  </a:lnTo>
                  <a:lnTo>
                    <a:pt x="37957" y="41248"/>
                  </a:lnTo>
                  <a:lnTo>
                    <a:pt x="37299" y="42740"/>
                  </a:lnTo>
                  <a:lnTo>
                    <a:pt x="35368" y="45767"/>
                  </a:lnTo>
                  <a:lnTo>
                    <a:pt x="33789" y="47172"/>
                  </a:lnTo>
                  <a:lnTo>
                    <a:pt x="31770" y="48883"/>
                  </a:lnTo>
                  <a:lnTo>
                    <a:pt x="30849" y="48839"/>
                  </a:lnTo>
                  <a:lnTo>
                    <a:pt x="28786" y="48400"/>
                  </a:lnTo>
                  <a:lnTo>
                    <a:pt x="28655" y="48400"/>
                  </a:lnTo>
                  <a:lnTo>
                    <a:pt x="26153" y="49673"/>
                  </a:lnTo>
                  <a:lnTo>
                    <a:pt x="23520" y="50901"/>
                  </a:lnTo>
                  <a:lnTo>
                    <a:pt x="20493" y="52306"/>
                  </a:lnTo>
                  <a:lnTo>
                    <a:pt x="14613" y="54894"/>
                  </a:lnTo>
                  <a:lnTo>
                    <a:pt x="10488" y="56299"/>
                  </a:lnTo>
                  <a:lnTo>
                    <a:pt x="10444" y="56343"/>
                  </a:lnTo>
                  <a:lnTo>
                    <a:pt x="7943" y="57571"/>
                  </a:lnTo>
                  <a:lnTo>
                    <a:pt x="5837" y="58844"/>
                  </a:lnTo>
                  <a:lnTo>
                    <a:pt x="2546" y="61257"/>
                  </a:lnTo>
                  <a:lnTo>
                    <a:pt x="44" y="63012"/>
                  </a:lnTo>
                  <a:lnTo>
                    <a:pt x="1" y="63056"/>
                  </a:lnTo>
                  <a:lnTo>
                    <a:pt x="1" y="63100"/>
                  </a:lnTo>
                  <a:lnTo>
                    <a:pt x="1" y="63188"/>
                  </a:lnTo>
                  <a:lnTo>
                    <a:pt x="1" y="63232"/>
                  </a:lnTo>
                  <a:lnTo>
                    <a:pt x="88" y="63319"/>
                  </a:lnTo>
                  <a:lnTo>
                    <a:pt x="176" y="63319"/>
                  </a:lnTo>
                  <a:lnTo>
                    <a:pt x="264" y="63276"/>
                  </a:lnTo>
                  <a:lnTo>
                    <a:pt x="2765" y="61520"/>
                  </a:lnTo>
                  <a:lnTo>
                    <a:pt x="6012" y="59151"/>
                  </a:lnTo>
                  <a:lnTo>
                    <a:pt x="8118" y="57878"/>
                  </a:lnTo>
                  <a:lnTo>
                    <a:pt x="10620" y="56650"/>
                  </a:lnTo>
                  <a:lnTo>
                    <a:pt x="14744" y="55202"/>
                  </a:lnTo>
                  <a:lnTo>
                    <a:pt x="20624" y="52613"/>
                  </a:lnTo>
                  <a:lnTo>
                    <a:pt x="23696" y="51209"/>
                  </a:lnTo>
                  <a:lnTo>
                    <a:pt x="26285" y="49980"/>
                  </a:lnTo>
                  <a:lnTo>
                    <a:pt x="28786" y="48751"/>
                  </a:lnTo>
                  <a:lnTo>
                    <a:pt x="30805" y="49190"/>
                  </a:lnTo>
                  <a:lnTo>
                    <a:pt x="31858" y="49234"/>
                  </a:lnTo>
                  <a:lnTo>
                    <a:pt x="31946" y="49190"/>
                  </a:lnTo>
                  <a:lnTo>
                    <a:pt x="34008" y="47435"/>
                  </a:lnTo>
                  <a:lnTo>
                    <a:pt x="35588" y="46031"/>
                  </a:lnTo>
                  <a:lnTo>
                    <a:pt x="35632" y="45987"/>
                  </a:lnTo>
                  <a:lnTo>
                    <a:pt x="37562" y="42915"/>
                  </a:lnTo>
                  <a:lnTo>
                    <a:pt x="37606" y="42871"/>
                  </a:lnTo>
                  <a:lnTo>
                    <a:pt x="38264" y="41379"/>
                  </a:lnTo>
                  <a:lnTo>
                    <a:pt x="38264" y="41335"/>
                  </a:lnTo>
                  <a:lnTo>
                    <a:pt x="38615" y="39931"/>
                  </a:lnTo>
                  <a:lnTo>
                    <a:pt x="40063" y="35982"/>
                  </a:lnTo>
                  <a:lnTo>
                    <a:pt x="40546" y="34007"/>
                  </a:lnTo>
                  <a:lnTo>
                    <a:pt x="40590" y="34007"/>
                  </a:lnTo>
                  <a:lnTo>
                    <a:pt x="40722" y="32472"/>
                  </a:lnTo>
                  <a:lnTo>
                    <a:pt x="40722" y="32428"/>
                  </a:lnTo>
                  <a:lnTo>
                    <a:pt x="40151" y="29883"/>
                  </a:lnTo>
                  <a:lnTo>
                    <a:pt x="39493" y="27074"/>
                  </a:lnTo>
                  <a:lnTo>
                    <a:pt x="39317" y="25319"/>
                  </a:lnTo>
                  <a:lnTo>
                    <a:pt x="39493" y="22555"/>
                  </a:lnTo>
                  <a:lnTo>
                    <a:pt x="39669" y="20229"/>
                  </a:lnTo>
                  <a:lnTo>
                    <a:pt x="39581" y="15929"/>
                  </a:lnTo>
                  <a:lnTo>
                    <a:pt x="39844" y="13822"/>
                  </a:lnTo>
                  <a:lnTo>
                    <a:pt x="39888" y="12594"/>
                  </a:lnTo>
                  <a:lnTo>
                    <a:pt x="39888" y="12550"/>
                  </a:lnTo>
                  <a:lnTo>
                    <a:pt x="39449" y="10224"/>
                  </a:lnTo>
                  <a:lnTo>
                    <a:pt x="39581" y="8030"/>
                  </a:lnTo>
                  <a:lnTo>
                    <a:pt x="39537" y="7943"/>
                  </a:lnTo>
                  <a:lnTo>
                    <a:pt x="39142" y="6582"/>
                  </a:lnTo>
                  <a:lnTo>
                    <a:pt x="39098" y="6582"/>
                  </a:lnTo>
                  <a:lnTo>
                    <a:pt x="38133" y="4783"/>
                  </a:lnTo>
                  <a:lnTo>
                    <a:pt x="36904" y="2896"/>
                  </a:lnTo>
                  <a:lnTo>
                    <a:pt x="34886" y="44"/>
                  </a:lnTo>
                  <a:lnTo>
                    <a:pt x="3479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0" name="Google Shape;5650;p168"/>
            <p:cNvSpPr/>
            <p:nvPr/>
          </p:nvSpPr>
          <p:spPr>
            <a:xfrm>
              <a:off x="2434325" y="1378175"/>
              <a:ext cx="930300" cy="1467825"/>
            </a:xfrm>
            <a:custGeom>
              <a:avLst/>
              <a:gdLst/>
              <a:ahLst/>
              <a:cxnLst/>
              <a:rect l="l" t="t" r="r" b="b"/>
              <a:pathLst>
                <a:path w="37212" h="58713" extrusionOk="0">
                  <a:moveTo>
                    <a:pt x="35369" y="0"/>
                  </a:moveTo>
                  <a:lnTo>
                    <a:pt x="35325" y="44"/>
                  </a:lnTo>
                  <a:lnTo>
                    <a:pt x="35281" y="88"/>
                  </a:lnTo>
                  <a:lnTo>
                    <a:pt x="35237" y="176"/>
                  </a:lnTo>
                  <a:lnTo>
                    <a:pt x="35237" y="220"/>
                  </a:lnTo>
                  <a:lnTo>
                    <a:pt x="35281" y="308"/>
                  </a:lnTo>
                  <a:lnTo>
                    <a:pt x="36466" y="1931"/>
                  </a:lnTo>
                  <a:lnTo>
                    <a:pt x="36685" y="2896"/>
                  </a:lnTo>
                  <a:lnTo>
                    <a:pt x="36860" y="5968"/>
                  </a:lnTo>
                  <a:lnTo>
                    <a:pt x="36641" y="7065"/>
                  </a:lnTo>
                  <a:lnTo>
                    <a:pt x="35369" y="10400"/>
                  </a:lnTo>
                  <a:lnTo>
                    <a:pt x="33833" y="15271"/>
                  </a:lnTo>
                  <a:lnTo>
                    <a:pt x="32429" y="17904"/>
                  </a:lnTo>
                  <a:lnTo>
                    <a:pt x="31244" y="20229"/>
                  </a:lnTo>
                  <a:lnTo>
                    <a:pt x="30235" y="22467"/>
                  </a:lnTo>
                  <a:lnTo>
                    <a:pt x="28655" y="25275"/>
                  </a:lnTo>
                  <a:lnTo>
                    <a:pt x="26461" y="28654"/>
                  </a:lnTo>
                  <a:lnTo>
                    <a:pt x="26461" y="28698"/>
                  </a:lnTo>
                  <a:lnTo>
                    <a:pt x="26197" y="29663"/>
                  </a:lnTo>
                  <a:lnTo>
                    <a:pt x="26197" y="29707"/>
                  </a:lnTo>
                  <a:lnTo>
                    <a:pt x="26066" y="31068"/>
                  </a:lnTo>
                  <a:lnTo>
                    <a:pt x="26066" y="31112"/>
                  </a:lnTo>
                  <a:lnTo>
                    <a:pt x="26505" y="35105"/>
                  </a:lnTo>
                  <a:lnTo>
                    <a:pt x="26943" y="38747"/>
                  </a:lnTo>
                  <a:lnTo>
                    <a:pt x="26724" y="39229"/>
                  </a:lnTo>
                  <a:lnTo>
                    <a:pt x="26241" y="39756"/>
                  </a:lnTo>
                  <a:lnTo>
                    <a:pt x="24530" y="41028"/>
                  </a:lnTo>
                  <a:lnTo>
                    <a:pt x="22336" y="42389"/>
                  </a:lnTo>
                  <a:lnTo>
                    <a:pt x="20361" y="43705"/>
                  </a:lnTo>
                  <a:lnTo>
                    <a:pt x="17026" y="46514"/>
                  </a:lnTo>
                  <a:lnTo>
                    <a:pt x="15227" y="47698"/>
                  </a:lnTo>
                  <a:lnTo>
                    <a:pt x="15183" y="47698"/>
                  </a:lnTo>
                  <a:lnTo>
                    <a:pt x="12200" y="50638"/>
                  </a:lnTo>
                  <a:lnTo>
                    <a:pt x="10401" y="51691"/>
                  </a:lnTo>
                  <a:lnTo>
                    <a:pt x="7109" y="53183"/>
                  </a:lnTo>
                  <a:lnTo>
                    <a:pt x="5442" y="54368"/>
                  </a:lnTo>
                  <a:lnTo>
                    <a:pt x="3072" y="56167"/>
                  </a:lnTo>
                  <a:lnTo>
                    <a:pt x="89" y="58405"/>
                  </a:lnTo>
                  <a:lnTo>
                    <a:pt x="45" y="58449"/>
                  </a:lnTo>
                  <a:lnTo>
                    <a:pt x="1" y="58537"/>
                  </a:lnTo>
                  <a:lnTo>
                    <a:pt x="1" y="58581"/>
                  </a:lnTo>
                  <a:lnTo>
                    <a:pt x="45" y="58668"/>
                  </a:lnTo>
                  <a:lnTo>
                    <a:pt x="89" y="58712"/>
                  </a:lnTo>
                  <a:lnTo>
                    <a:pt x="176" y="58712"/>
                  </a:lnTo>
                  <a:lnTo>
                    <a:pt x="308" y="58668"/>
                  </a:lnTo>
                  <a:lnTo>
                    <a:pt x="3248" y="56430"/>
                  </a:lnTo>
                  <a:lnTo>
                    <a:pt x="5661" y="54675"/>
                  </a:lnTo>
                  <a:lnTo>
                    <a:pt x="7285" y="53491"/>
                  </a:lnTo>
                  <a:lnTo>
                    <a:pt x="10576" y="52042"/>
                  </a:lnTo>
                  <a:lnTo>
                    <a:pt x="12419" y="50945"/>
                  </a:lnTo>
                  <a:lnTo>
                    <a:pt x="12463" y="50902"/>
                  </a:lnTo>
                  <a:lnTo>
                    <a:pt x="15403" y="47962"/>
                  </a:lnTo>
                  <a:lnTo>
                    <a:pt x="17202" y="46821"/>
                  </a:lnTo>
                  <a:lnTo>
                    <a:pt x="17246" y="46821"/>
                  </a:lnTo>
                  <a:lnTo>
                    <a:pt x="20581" y="44012"/>
                  </a:lnTo>
                  <a:lnTo>
                    <a:pt x="22512" y="42696"/>
                  </a:lnTo>
                  <a:lnTo>
                    <a:pt x="24749" y="41336"/>
                  </a:lnTo>
                  <a:lnTo>
                    <a:pt x="26461" y="40063"/>
                  </a:lnTo>
                  <a:lnTo>
                    <a:pt x="26505" y="40019"/>
                  </a:lnTo>
                  <a:lnTo>
                    <a:pt x="27031" y="39449"/>
                  </a:lnTo>
                  <a:lnTo>
                    <a:pt x="27031" y="39405"/>
                  </a:lnTo>
                  <a:lnTo>
                    <a:pt x="27295" y="38878"/>
                  </a:lnTo>
                  <a:lnTo>
                    <a:pt x="27295" y="38747"/>
                  </a:lnTo>
                  <a:lnTo>
                    <a:pt x="26856" y="35061"/>
                  </a:lnTo>
                  <a:lnTo>
                    <a:pt x="26417" y="31112"/>
                  </a:lnTo>
                  <a:lnTo>
                    <a:pt x="26549" y="29751"/>
                  </a:lnTo>
                  <a:lnTo>
                    <a:pt x="26768" y="28830"/>
                  </a:lnTo>
                  <a:lnTo>
                    <a:pt x="28962" y="25451"/>
                  </a:lnTo>
                  <a:lnTo>
                    <a:pt x="30542" y="22643"/>
                  </a:lnTo>
                  <a:lnTo>
                    <a:pt x="30586" y="22643"/>
                  </a:lnTo>
                  <a:lnTo>
                    <a:pt x="31551" y="20361"/>
                  </a:lnTo>
                  <a:lnTo>
                    <a:pt x="34140" y="15402"/>
                  </a:lnTo>
                  <a:lnTo>
                    <a:pt x="34184" y="15359"/>
                  </a:lnTo>
                  <a:lnTo>
                    <a:pt x="35720" y="10532"/>
                  </a:lnTo>
                  <a:lnTo>
                    <a:pt x="36992" y="7153"/>
                  </a:lnTo>
                  <a:lnTo>
                    <a:pt x="37212" y="6012"/>
                  </a:lnTo>
                  <a:lnTo>
                    <a:pt x="37212" y="5968"/>
                  </a:lnTo>
                  <a:lnTo>
                    <a:pt x="37036" y="2853"/>
                  </a:lnTo>
                  <a:lnTo>
                    <a:pt x="37036" y="2809"/>
                  </a:lnTo>
                  <a:lnTo>
                    <a:pt x="36817" y="1843"/>
                  </a:lnTo>
                  <a:lnTo>
                    <a:pt x="36773" y="1756"/>
                  </a:lnTo>
                  <a:lnTo>
                    <a:pt x="35588" y="88"/>
                  </a:lnTo>
                  <a:lnTo>
                    <a:pt x="35500" y="44"/>
                  </a:lnTo>
                  <a:lnTo>
                    <a:pt x="3545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1" name="Google Shape;5651;p168"/>
            <p:cNvSpPr/>
            <p:nvPr/>
          </p:nvSpPr>
          <p:spPr>
            <a:xfrm>
              <a:off x="2288425" y="1370500"/>
              <a:ext cx="948950" cy="1344950"/>
            </a:xfrm>
            <a:custGeom>
              <a:avLst/>
              <a:gdLst/>
              <a:ahLst/>
              <a:cxnLst/>
              <a:rect l="l" t="t" r="r" b="b"/>
              <a:pathLst>
                <a:path w="37958" h="53798" extrusionOk="0">
                  <a:moveTo>
                    <a:pt x="37475" y="0"/>
                  </a:moveTo>
                  <a:lnTo>
                    <a:pt x="37431" y="44"/>
                  </a:lnTo>
                  <a:lnTo>
                    <a:pt x="37387" y="88"/>
                  </a:lnTo>
                  <a:lnTo>
                    <a:pt x="37343" y="132"/>
                  </a:lnTo>
                  <a:lnTo>
                    <a:pt x="37343" y="220"/>
                  </a:lnTo>
                  <a:lnTo>
                    <a:pt x="37606" y="1448"/>
                  </a:lnTo>
                  <a:lnTo>
                    <a:pt x="37519" y="2765"/>
                  </a:lnTo>
                  <a:lnTo>
                    <a:pt x="36202" y="6363"/>
                  </a:lnTo>
                  <a:lnTo>
                    <a:pt x="35676" y="8206"/>
                  </a:lnTo>
                  <a:lnTo>
                    <a:pt x="34579" y="12155"/>
                  </a:lnTo>
                  <a:lnTo>
                    <a:pt x="33613" y="14349"/>
                  </a:lnTo>
                  <a:lnTo>
                    <a:pt x="32648" y="16324"/>
                  </a:lnTo>
                  <a:lnTo>
                    <a:pt x="31595" y="18298"/>
                  </a:lnTo>
                  <a:lnTo>
                    <a:pt x="30410" y="20361"/>
                  </a:lnTo>
                  <a:lnTo>
                    <a:pt x="28655" y="23388"/>
                  </a:lnTo>
                  <a:lnTo>
                    <a:pt x="27294" y="25626"/>
                  </a:lnTo>
                  <a:lnTo>
                    <a:pt x="25846" y="27952"/>
                  </a:lnTo>
                  <a:lnTo>
                    <a:pt x="24705" y="29795"/>
                  </a:lnTo>
                  <a:lnTo>
                    <a:pt x="23038" y="31901"/>
                  </a:lnTo>
                  <a:lnTo>
                    <a:pt x="21107" y="34271"/>
                  </a:lnTo>
                  <a:lnTo>
                    <a:pt x="18211" y="36904"/>
                  </a:lnTo>
                  <a:lnTo>
                    <a:pt x="13165" y="40107"/>
                  </a:lnTo>
                  <a:lnTo>
                    <a:pt x="13121" y="40151"/>
                  </a:lnTo>
                  <a:lnTo>
                    <a:pt x="12419" y="41248"/>
                  </a:lnTo>
                  <a:lnTo>
                    <a:pt x="12375" y="41292"/>
                  </a:lnTo>
                  <a:lnTo>
                    <a:pt x="11190" y="43924"/>
                  </a:lnTo>
                  <a:lnTo>
                    <a:pt x="10093" y="46250"/>
                  </a:lnTo>
                  <a:lnTo>
                    <a:pt x="8162" y="47786"/>
                  </a:lnTo>
                  <a:lnTo>
                    <a:pt x="6276" y="49146"/>
                  </a:lnTo>
                  <a:lnTo>
                    <a:pt x="3862" y="50858"/>
                  </a:lnTo>
                  <a:lnTo>
                    <a:pt x="88" y="53490"/>
                  </a:lnTo>
                  <a:lnTo>
                    <a:pt x="45" y="53534"/>
                  </a:lnTo>
                  <a:lnTo>
                    <a:pt x="1" y="53578"/>
                  </a:lnTo>
                  <a:lnTo>
                    <a:pt x="1" y="53666"/>
                  </a:lnTo>
                  <a:lnTo>
                    <a:pt x="45" y="53710"/>
                  </a:lnTo>
                  <a:lnTo>
                    <a:pt x="88" y="53798"/>
                  </a:lnTo>
                  <a:lnTo>
                    <a:pt x="176" y="53798"/>
                  </a:lnTo>
                  <a:lnTo>
                    <a:pt x="308" y="53754"/>
                  </a:lnTo>
                  <a:lnTo>
                    <a:pt x="4082" y="51121"/>
                  </a:lnTo>
                  <a:lnTo>
                    <a:pt x="6451" y="49453"/>
                  </a:lnTo>
                  <a:lnTo>
                    <a:pt x="8382" y="48049"/>
                  </a:lnTo>
                  <a:lnTo>
                    <a:pt x="10357" y="46513"/>
                  </a:lnTo>
                  <a:lnTo>
                    <a:pt x="10400" y="46469"/>
                  </a:lnTo>
                  <a:lnTo>
                    <a:pt x="11541" y="44056"/>
                  </a:lnTo>
                  <a:lnTo>
                    <a:pt x="12682" y="41423"/>
                  </a:lnTo>
                  <a:lnTo>
                    <a:pt x="13384" y="40414"/>
                  </a:lnTo>
                  <a:lnTo>
                    <a:pt x="18387" y="37167"/>
                  </a:lnTo>
                  <a:lnTo>
                    <a:pt x="18431" y="37167"/>
                  </a:lnTo>
                  <a:lnTo>
                    <a:pt x="21371" y="34534"/>
                  </a:lnTo>
                  <a:lnTo>
                    <a:pt x="21371" y="34490"/>
                  </a:lnTo>
                  <a:lnTo>
                    <a:pt x="23345" y="32121"/>
                  </a:lnTo>
                  <a:lnTo>
                    <a:pt x="24969" y="30014"/>
                  </a:lnTo>
                  <a:lnTo>
                    <a:pt x="25013" y="29970"/>
                  </a:lnTo>
                  <a:lnTo>
                    <a:pt x="26154" y="28128"/>
                  </a:lnTo>
                  <a:lnTo>
                    <a:pt x="27558" y="25802"/>
                  </a:lnTo>
                  <a:lnTo>
                    <a:pt x="28962" y="23564"/>
                  </a:lnTo>
                  <a:lnTo>
                    <a:pt x="30717" y="20536"/>
                  </a:lnTo>
                  <a:lnTo>
                    <a:pt x="31902" y="18474"/>
                  </a:lnTo>
                  <a:lnTo>
                    <a:pt x="32955" y="16455"/>
                  </a:lnTo>
                  <a:lnTo>
                    <a:pt x="33920" y="14481"/>
                  </a:lnTo>
                  <a:lnTo>
                    <a:pt x="34930" y="12287"/>
                  </a:lnTo>
                  <a:lnTo>
                    <a:pt x="34930" y="12243"/>
                  </a:lnTo>
                  <a:lnTo>
                    <a:pt x="36027" y="8294"/>
                  </a:lnTo>
                  <a:lnTo>
                    <a:pt x="36553" y="6495"/>
                  </a:lnTo>
                  <a:lnTo>
                    <a:pt x="37870" y="2896"/>
                  </a:lnTo>
                  <a:lnTo>
                    <a:pt x="37870" y="2809"/>
                  </a:lnTo>
                  <a:lnTo>
                    <a:pt x="37957" y="1448"/>
                  </a:lnTo>
                  <a:lnTo>
                    <a:pt x="37957" y="1404"/>
                  </a:lnTo>
                  <a:lnTo>
                    <a:pt x="37694" y="132"/>
                  </a:lnTo>
                  <a:lnTo>
                    <a:pt x="37650" y="88"/>
                  </a:lnTo>
                  <a:lnTo>
                    <a:pt x="37606" y="44"/>
                  </a:lnTo>
                  <a:lnTo>
                    <a:pt x="3756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2" name="Google Shape;5652;p168"/>
            <p:cNvSpPr/>
            <p:nvPr/>
          </p:nvSpPr>
          <p:spPr>
            <a:xfrm>
              <a:off x="2083300" y="1434125"/>
              <a:ext cx="1010375" cy="1095925"/>
            </a:xfrm>
            <a:custGeom>
              <a:avLst/>
              <a:gdLst/>
              <a:ahLst/>
              <a:cxnLst/>
              <a:rect l="l" t="t" r="r" b="b"/>
              <a:pathLst>
                <a:path w="40415" h="43837" extrusionOk="0">
                  <a:moveTo>
                    <a:pt x="40238" y="0"/>
                  </a:moveTo>
                  <a:lnTo>
                    <a:pt x="40195" y="44"/>
                  </a:lnTo>
                  <a:lnTo>
                    <a:pt x="40107" y="88"/>
                  </a:lnTo>
                  <a:lnTo>
                    <a:pt x="40063" y="132"/>
                  </a:lnTo>
                  <a:lnTo>
                    <a:pt x="39098" y="2721"/>
                  </a:lnTo>
                  <a:lnTo>
                    <a:pt x="37957" y="5485"/>
                  </a:lnTo>
                  <a:lnTo>
                    <a:pt x="36991" y="8294"/>
                  </a:lnTo>
                  <a:lnTo>
                    <a:pt x="36465" y="9259"/>
                  </a:lnTo>
                  <a:lnTo>
                    <a:pt x="34885" y="12067"/>
                  </a:lnTo>
                  <a:lnTo>
                    <a:pt x="32735" y="15885"/>
                  </a:lnTo>
                  <a:lnTo>
                    <a:pt x="30102" y="20141"/>
                  </a:lnTo>
                  <a:lnTo>
                    <a:pt x="27206" y="24266"/>
                  </a:lnTo>
                  <a:lnTo>
                    <a:pt x="25890" y="25802"/>
                  </a:lnTo>
                  <a:lnTo>
                    <a:pt x="24090" y="27469"/>
                  </a:lnTo>
                  <a:lnTo>
                    <a:pt x="22247" y="29137"/>
                  </a:lnTo>
                  <a:lnTo>
                    <a:pt x="18605" y="31638"/>
                  </a:lnTo>
                  <a:lnTo>
                    <a:pt x="15007" y="33964"/>
                  </a:lnTo>
                  <a:lnTo>
                    <a:pt x="12945" y="35412"/>
                  </a:lnTo>
                  <a:lnTo>
                    <a:pt x="9171" y="37518"/>
                  </a:lnTo>
                  <a:lnTo>
                    <a:pt x="7021" y="38966"/>
                  </a:lnTo>
                  <a:lnTo>
                    <a:pt x="5178" y="40370"/>
                  </a:lnTo>
                  <a:lnTo>
                    <a:pt x="1448" y="42696"/>
                  </a:lnTo>
                  <a:lnTo>
                    <a:pt x="88" y="43486"/>
                  </a:lnTo>
                  <a:lnTo>
                    <a:pt x="0" y="43530"/>
                  </a:lnTo>
                  <a:lnTo>
                    <a:pt x="0" y="43617"/>
                  </a:lnTo>
                  <a:lnTo>
                    <a:pt x="0" y="43661"/>
                  </a:lnTo>
                  <a:lnTo>
                    <a:pt x="0" y="43749"/>
                  </a:lnTo>
                  <a:lnTo>
                    <a:pt x="88" y="43793"/>
                  </a:lnTo>
                  <a:lnTo>
                    <a:pt x="176" y="43837"/>
                  </a:lnTo>
                  <a:lnTo>
                    <a:pt x="263" y="43793"/>
                  </a:lnTo>
                  <a:lnTo>
                    <a:pt x="1624" y="43003"/>
                  </a:lnTo>
                  <a:lnTo>
                    <a:pt x="5397" y="40677"/>
                  </a:lnTo>
                  <a:lnTo>
                    <a:pt x="7240" y="39229"/>
                  </a:lnTo>
                  <a:lnTo>
                    <a:pt x="9347" y="37825"/>
                  </a:lnTo>
                  <a:lnTo>
                    <a:pt x="13120" y="35719"/>
                  </a:lnTo>
                  <a:lnTo>
                    <a:pt x="15183" y="34271"/>
                  </a:lnTo>
                  <a:lnTo>
                    <a:pt x="18781" y="31901"/>
                  </a:lnTo>
                  <a:lnTo>
                    <a:pt x="22467" y="29444"/>
                  </a:lnTo>
                  <a:lnTo>
                    <a:pt x="22467" y="29400"/>
                  </a:lnTo>
                  <a:lnTo>
                    <a:pt x="24354" y="27733"/>
                  </a:lnTo>
                  <a:lnTo>
                    <a:pt x="26153" y="26065"/>
                  </a:lnTo>
                  <a:lnTo>
                    <a:pt x="26153" y="26021"/>
                  </a:lnTo>
                  <a:lnTo>
                    <a:pt x="27469" y="24486"/>
                  </a:lnTo>
                  <a:lnTo>
                    <a:pt x="30409" y="20361"/>
                  </a:lnTo>
                  <a:lnTo>
                    <a:pt x="33042" y="16060"/>
                  </a:lnTo>
                  <a:lnTo>
                    <a:pt x="35192" y="12243"/>
                  </a:lnTo>
                  <a:lnTo>
                    <a:pt x="36772" y="9435"/>
                  </a:lnTo>
                  <a:lnTo>
                    <a:pt x="37299" y="8425"/>
                  </a:lnTo>
                  <a:lnTo>
                    <a:pt x="38264" y="5617"/>
                  </a:lnTo>
                  <a:lnTo>
                    <a:pt x="39449" y="2853"/>
                  </a:lnTo>
                  <a:lnTo>
                    <a:pt x="40414" y="264"/>
                  </a:lnTo>
                  <a:lnTo>
                    <a:pt x="40414" y="176"/>
                  </a:lnTo>
                  <a:lnTo>
                    <a:pt x="40414" y="132"/>
                  </a:lnTo>
                  <a:lnTo>
                    <a:pt x="40370" y="44"/>
                  </a:lnTo>
                  <a:lnTo>
                    <a:pt x="40326" y="44"/>
                  </a:lnTo>
                  <a:lnTo>
                    <a:pt x="4023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3" name="Google Shape;5653;p168"/>
            <p:cNvSpPr/>
            <p:nvPr/>
          </p:nvSpPr>
          <p:spPr>
            <a:xfrm>
              <a:off x="1945075" y="1451675"/>
              <a:ext cx="982950" cy="954425"/>
            </a:xfrm>
            <a:custGeom>
              <a:avLst/>
              <a:gdLst/>
              <a:ahLst/>
              <a:cxnLst/>
              <a:rect l="l" t="t" r="r" b="b"/>
              <a:pathLst>
                <a:path w="39318" h="38177" extrusionOk="0">
                  <a:moveTo>
                    <a:pt x="39054" y="0"/>
                  </a:moveTo>
                  <a:lnTo>
                    <a:pt x="39010" y="44"/>
                  </a:lnTo>
                  <a:lnTo>
                    <a:pt x="38966" y="132"/>
                  </a:lnTo>
                  <a:lnTo>
                    <a:pt x="38352" y="2107"/>
                  </a:lnTo>
                  <a:lnTo>
                    <a:pt x="37606" y="3950"/>
                  </a:lnTo>
                  <a:lnTo>
                    <a:pt x="36509" y="6056"/>
                  </a:lnTo>
                  <a:lnTo>
                    <a:pt x="35105" y="8557"/>
                  </a:lnTo>
                  <a:lnTo>
                    <a:pt x="33700" y="10970"/>
                  </a:lnTo>
                  <a:lnTo>
                    <a:pt x="32384" y="13208"/>
                  </a:lnTo>
                  <a:lnTo>
                    <a:pt x="31068" y="15095"/>
                  </a:lnTo>
                  <a:lnTo>
                    <a:pt x="29356" y="17553"/>
                  </a:lnTo>
                  <a:lnTo>
                    <a:pt x="28128" y="19001"/>
                  </a:lnTo>
                  <a:lnTo>
                    <a:pt x="26592" y="20492"/>
                  </a:lnTo>
                  <a:lnTo>
                    <a:pt x="24134" y="22774"/>
                  </a:lnTo>
                  <a:lnTo>
                    <a:pt x="22116" y="24486"/>
                  </a:lnTo>
                  <a:lnTo>
                    <a:pt x="18254" y="27075"/>
                  </a:lnTo>
                  <a:lnTo>
                    <a:pt x="16455" y="28215"/>
                  </a:lnTo>
                  <a:lnTo>
                    <a:pt x="14393" y="29488"/>
                  </a:lnTo>
                  <a:lnTo>
                    <a:pt x="12287" y="30717"/>
                  </a:lnTo>
                  <a:lnTo>
                    <a:pt x="8250" y="33042"/>
                  </a:lnTo>
                  <a:lnTo>
                    <a:pt x="88" y="37825"/>
                  </a:lnTo>
                  <a:lnTo>
                    <a:pt x="44" y="37869"/>
                  </a:lnTo>
                  <a:lnTo>
                    <a:pt x="0" y="37957"/>
                  </a:lnTo>
                  <a:lnTo>
                    <a:pt x="0" y="38001"/>
                  </a:lnTo>
                  <a:lnTo>
                    <a:pt x="0" y="38088"/>
                  </a:lnTo>
                  <a:lnTo>
                    <a:pt x="88" y="38132"/>
                  </a:lnTo>
                  <a:lnTo>
                    <a:pt x="176" y="38176"/>
                  </a:lnTo>
                  <a:lnTo>
                    <a:pt x="263" y="38132"/>
                  </a:lnTo>
                  <a:lnTo>
                    <a:pt x="8425" y="33349"/>
                  </a:lnTo>
                  <a:lnTo>
                    <a:pt x="12462" y="31024"/>
                  </a:lnTo>
                  <a:lnTo>
                    <a:pt x="14612" y="29795"/>
                  </a:lnTo>
                  <a:lnTo>
                    <a:pt x="16631" y="28523"/>
                  </a:lnTo>
                  <a:lnTo>
                    <a:pt x="18430" y="27382"/>
                  </a:lnTo>
                  <a:lnTo>
                    <a:pt x="20843" y="25802"/>
                  </a:lnTo>
                  <a:lnTo>
                    <a:pt x="22291" y="24793"/>
                  </a:lnTo>
                  <a:lnTo>
                    <a:pt x="22335" y="24749"/>
                  </a:lnTo>
                  <a:lnTo>
                    <a:pt x="24354" y="23038"/>
                  </a:lnTo>
                  <a:lnTo>
                    <a:pt x="26855" y="20756"/>
                  </a:lnTo>
                  <a:lnTo>
                    <a:pt x="28391" y="19264"/>
                  </a:lnTo>
                  <a:lnTo>
                    <a:pt x="29619" y="17772"/>
                  </a:lnTo>
                  <a:lnTo>
                    <a:pt x="31375" y="15315"/>
                  </a:lnTo>
                  <a:lnTo>
                    <a:pt x="32691" y="13428"/>
                  </a:lnTo>
                  <a:lnTo>
                    <a:pt x="34008" y="11146"/>
                  </a:lnTo>
                  <a:lnTo>
                    <a:pt x="35412" y="8733"/>
                  </a:lnTo>
                  <a:lnTo>
                    <a:pt x="36816" y="6231"/>
                  </a:lnTo>
                  <a:lnTo>
                    <a:pt x="37957" y="4081"/>
                  </a:lnTo>
                  <a:lnTo>
                    <a:pt x="38703" y="2194"/>
                  </a:lnTo>
                  <a:lnTo>
                    <a:pt x="39317" y="220"/>
                  </a:lnTo>
                  <a:lnTo>
                    <a:pt x="39317" y="176"/>
                  </a:lnTo>
                  <a:lnTo>
                    <a:pt x="39273" y="88"/>
                  </a:lnTo>
                  <a:lnTo>
                    <a:pt x="39229" y="44"/>
                  </a:lnTo>
                  <a:lnTo>
                    <a:pt x="3918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4" name="Google Shape;5654;p168"/>
            <p:cNvSpPr/>
            <p:nvPr/>
          </p:nvSpPr>
          <p:spPr>
            <a:xfrm>
              <a:off x="1822200" y="1600875"/>
              <a:ext cx="866675" cy="694425"/>
            </a:xfrm>
            <a:custGeom>
              <a:avLst/>
              <a:gdLst/>
              <a:ahLst/>
              <a:cxnLst/>
              <a:rect l="l" t="t" r="r" b="b"/>
              <a:pathLst>
                <a:path w="34667" h="27777" extrusionOk="0">
                  <a:moveTo>
                    <a:pt x="34359" y="0"/>
                  </a:moveTo>
                  <a:lnTo>
                    <a:pt x="34315" y="88"/>
                  </a:lnTo>
                  <a:lnTo>
                    <a:pt x="32867" y="2765"/>
                  </a:lnTo>
                  <a:lnTo>
                    <a:pt x="31375" y="5134"/>
                  </a:lnTo>
                  <a:lnTo>
                    <a:pt x="29839" y="7196"/>
                  </a:lnTo>
                  <a:lnTo>
                    <a:pt x="28216" y="8996"/>
                  </a:lnTo>
                  <a:lnTo>
                    <a:pt x="26592" y="10575"/>
                  </a:lnTo>
                  <a:lnTo>
                    <a:pt x="24881" y="12111"/>
                  </a:lnTo>
                  <a:lnTo>
                    <a:pt x="23301" y="13252"/>
                  </a:lnTo>
                  <a:lnTo>
                    <a:pt x="21370" y="14919"/>
                  </a:lnTo>
                  <a:lnTo>
                    <a:pt x="20537" y="15665"/>
                  </a:lnTo>
                  <a:lnTo>
                    <a:pt x="19659" y="16455"/>
                  </a:lnTo>
                  <a:lnTo>
                    <a:pt x="18737" y="17157"/>
                  </a:lnTo>
                  <a:lnTo>
                    <a:pt x="17772" y="17903"/>
                  </a:lnTo>
                  <a:lnTo>
                    <a:pt x="16719" y="18605"/>
                  </a:lnTo>
                  <a:lnTo>
                    <a:pt x="15666" y="19264"/>
                  </a:lnTo>
                  <a:lnTo>
                    <a:pt x="14569" y="19922"/>
                  </a:lnTo>
                  <a:lnTo>
                    <a:pt x="13472" y="20580"/>
                  </a:lnTo>
                  <a:lnTo>
                    <a:pt x="11190" y="21809"/>
                  </a:lnTo>
                  <a:lnTo>
                    <a:pt x="8864" y="22950"/>
                  </a:lnTo>
                  <a:lnTo>
                    <a:pt x="6583" y="24003"/>
                  </a:lnTo>
                  <a:lnTo>
                    <a:pt x="4389" y="25012"/>
                  </a:lnTo>
                  <a:lnTo>
                    <a:pt x="2414" y="26065"/>
                  </a:lnTo>
                  <a:lnTo>
                    <a:pt x="88" y="27469"/>
                  </a:lnTo>
                  <a:lnTo>
                    <a:pt x="44" y="27513"/>
                  </a:lnTo>
                  <a:lnTo>
                    <a:pt x="0" y="27557"/>
                  </a:lnTo>
                  <a:lnTo>
                    <a:pt x="0" y="27645"/>
                  </a:lnTo>
                  <a:lnTo>
                    <a:pt x="44" y="27689"/>
                  </a:lnTo>
                  <a:lnTo>
                    <a:pt x="88" y="27776"/>
                  </a:lnTo>
                  <a:lnTo>
                    <a:pt x="264" y="27776"/>
                  </a:lnTo>
                  <a:lnTo>
                    <a:pt x="2589" y="26372"/>
                  </a:lnTo>
                  <a:lnTo>
                    <a:pt x="4564" y="25319"/>
                  </a:lnTo>
                  <a:lnTo>
                    <a:pt x="6758" y="24354"/>
                  </a:lnTo>
                  <a:lnTo>
                    <a:pt x="9040" y="23257"/>
                  </a:lnTo>
                  <a:lnTo>
                    <a:pt x="11366" y="22116"/>
                  </a:lnTo>
                  <a:lnTo>
                    <a:pt x="13647" y="20887"/>
                  </a:lnTo>
                  <a:lnTo>
                    <a:pt x="14788" y="20229"/>
                  </a:lnTo>
                  <a:lnTo>
                    <a:pt x="15885" y="19571"/>
                  </a:lnTo>
                  <a:lnTo>
                    <a:pt x="16938" y="18869"/>
                  </a:lnTo>
                  <a:lnTo>
                    <a:pt x="17992" y="18167"/>
                  </a:lnTo>
                  <a:lnTo>
                    <a:pt x="18957" y="17464"/>
                  </a:lnTo>
                  <a:lnTo>
                    <a:pt x="19922" y="16718"/>
                  </a:lnTo>
                  <a:lnTo>
                    <a:pt x="20800" y="15929"/>
                  </a:lnTo>
                  <a:lnTo>
                    <a:pt x="21634" y="15183"/>
                  </a:lnTo>
                  <a:lnTo>
                    <a:pt x="23520" y="13559"/>
                  </a:lnTo>
                  <a:lnTo>
                    <a:pt x="25100" y="12374"/>
                  </a:lnTo>
                  <a:lnTo>
                    <a:pt x="26855" y="10839"/>
                  </a:lnTo>
                  <a:lnTo>
                    <a:pt x="28435" y="9215"/>
                  </a:lnTo>
                  <a:lnTo>
                    <a:pt x="30103" y="7416"/>
                  </a:lnTo>
                  <a:lnTo>
                    <a:pt x="31682" y="5310"/>
                  </a:lnTo>
                  <a:lnTo>
                    <a:pt x="33174" y="2940"/>
                  </a:lnTo>
                  <a:lnTo>
                    <a:pt x="34622" y="219"/>
                  </a:lnTo>
                  <a:lnTo>
                    <a:pt x="34666" y="176"/>
                  </a:lnTo>
                  <a:lnTo>
                    <a:pt x="34622" y="88"/>
                  </a:lnTo>
                  <a:lnTo>
                    <a:pt x="34622" y="44"/>
                  </a:lnTo>
                  <a:lnTo>
                    <a:pt x="3457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5" name="Google Shape;5655;p168"/>
            <p:cNvSpPr/>
            <p:nvPr/>
          </p:nvSpPr>
          <p:spPr>
            <a:xfrm>
              <a:off x="1699325" y="2110975"/>
              <a:ext cx="133875" cy="74625"/>
            </a:xfrm>
            <a:custGeom>
              <a:avLst/>
              <a:gdLst/>
              <a:ahLst/>
              <a:cxnLst/>
              <a:rect l="l" t="t" r="r" b="b"/>
              <a:pathLst>
                <a:path w="5355" h="2985" extrusionOk="0">
                  <a:moveTo>
                    <a:pt x="5091" y="0"/>
                  </a:moveTo>
                  <a:lnTo>
                    <a:pt x="89" y="2633"/>
                  </a:lnTo>
                  <a:lnTo>
                    <a:pt x="45" y="2677"/>
                  </a:lnTo>
                  <a:lnTo>
                    <a:pt x="1" y="2721"/>
                  </a:lnTo>
                  <a:lnTo>
                    <a:pt x="1" y="2809"/>
                  </a:lnTo>
                  <a:lnTo>
                    <a:pt x="1" y="2853"/>
                  </a:lnTo>
                  <a:lnTo>
                    <a:pt x="89" y="2940"/>
                  </a:lnTo>
                  <a:lnTo>
                    <a:pt x="176" y="2984"/>
                  </a:lnTo>
                  <a:lnTo>
                    <a:pt x="264" y="2940"/>
                  </a:lnTo>
                  <a:lnTo>
                    <a:pt x="5267" y="351"/>
                  </a:lnTo>
                  <a:lnTo>
                    <a:pt x="5310" y="308"/>
                  </a:lnTo>
                  <a:lnTo>
                    <a:pt x="5354" y="220"/>
                  </a:lnTo>
                  <a:lnTo>
                    <a:pt x="5354" y="176"/>
                  </a:lnTo>
                  <a:lnTo>
                    <a:pt x="5354" y="88"/>
                  </a:lnTo>
                  <a:lnTo>
                    <a:pt x="5310" y="44"/>
                  </a:lnTo>
                  <a:lnTo>
                    <a:pt x="522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6" name="Google Shape;5656;p168"/>
            <p:cNvSpPr/>
            <p:nvPr/>
          </p:nvSpPr>
          <p:spPr>
            <a:xfrm>
              <a:off x="2929075" y="3201400"/>
              <a:ext cx="121800" cy="42800"/>
            </a:xfrm>
            <a:custGeom>
              <a:avLst/>
              <a:gdLst/>
              <a:ahLst/>
              <a:cxnLst/>
              <a:rect l="l" t="t" r="r" b="b"/>
              <a:pathLst>
                <a:path w="4872" h="1712" extrusionOk="0">
                  <a:moveTo>
                    <a:pt x="2722" y="352"/>
                  </a:moveTo>
                  <a:lnTo>
                    <a:pt x="3950" y="439"/>
                  </a:lnTo>
                  <a:lnTo>
                    <a:pt x="4433" y="1054"/>
                  </a:lnTo>
                  <a:lnTo>
                    <a:pt x="4082" y="1229"/>
                  </a:lnTo>
                  <a:lnTo>
                    <a:pt x="1932" y="1361"/>
                  </a:lnTo>
                  <a:lnTo>
                    <a:pt x="440" y="1361"/>
                  </a:lnTo>
                  <a:lnTo>
                    <a:pt x="703" y="659"/>
                  </a:lnTo>
                  <a:lnTo>
                    <a:pt x="2722" y="352"/>
                  </a:lnTo>
                  <a:close/>
                  <a:moveTo>
                    <a:pt x="2722" y="0"/>
                  </a:moveTo>
                  <a:lnTo>
                    <a:pt x="528" y="308"/>
                  </a:lnTo>
                  <a:lnTo>
                    <a:pt x="440" y="352"/>
                  </a:lnTo>
                  <a:lnTo>
                    <a:pt x="396" y="439"/>
                  </a:lnTo>
                  <a:lnTo>
                    <a:pt x="1" y="1492"/>
                  </a:lnTo>
                  <a:lnTo>
                    <a:pt x="1" y="1536"/>
                  </a:lnTo>
                  <a:lnTo>
                    <a:pt x="45" y="1624"/>
                  </a:lnTo>
                  <a:lnTo>
                    <a:pt x="89" y="1712"/>
                  </a:lnTo>
                  <a:lnTo>
                    <a:pt x="1976" y="1712"/>
                  </a:lnTo>
                  <a:lnTo>
                    <a:pt x="4170" y="1580"/>
                  </a:lnTo>
                  <a:lnTo>
                    <a:pt x="4257" y="1536"/>
                  </a:lnTo>
                  <a:lnTo>
                    <a:pt x="4784" y="1229"/>
                  </a:lnTo>
                  <a:lnTo>
                    <a:pt x="4828" y="1185"/>
                  </a:lnTo>
                  <a:lnTo>
                    <a:pt x="4872" y="1141"/>
                  </a:lnTo>
                  <a:lnTo>
                    <a:pt x="4872" y="1054"/>
                  </a:lnTo>
                  <a:lnTo>
                    <a:pt x="4828" y="966"/>
                  </a:lnTo>
                  <a:lnTo>
                    <a:pt x="4213" y="132"/>
                  </a:lnTo>
                  <a:lnTo>
                    <a:pt x="4126" y="88"/>
                  </a:lnTo>
                  <a:lnTo>
                    <a:pt x="4082" y="88"/>
                  </a:lnTo>
                  <a:lnTo>
                    <a:pt x="272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7" name="Google Shape;5657;p168"/>
            <p:cNvSpPr/>
            <p:nvPr/>
          </p:nvSpPr>
          <p:spPr>
            <a:xfrm>
              <a:off x="463000" y="1796125"/>
              <a:ext cx="3006950" cy="2565925"/>
            </a:xfrm>
            <a:custGeom>
              <a:avLst/>
              <a:gdLst/>
              <a:ahLst/>
              <a:cxnLst/>
              <a:rect l="l" t="t" r="r" b="b"/>
              <a:pathLst>
                <a:path w="120278" h="102637" extrusionOk="0">
                  <a:moveTo>
                    <a:pt x="106586" y="1"/>
                  </a:moveTo>
                  <a:lnTo>
                    <a:pt x="106499" y="45"/>
                  </a:lnTo>
                  <a:lnTo>
                    <a:pt x="104173" y="2809"/>
                  </a:lnTo>
                  <a:lnTo>
                    <a:pt x="100355" y="7022"/>
                  </a:lnTo>
                  <a:lnTo>
                    <a:pt x="98512" y="7373"/>
                  </a:lnTo>
                  <a:lnTo>
                    <a:pt x="98425" y="7417"/>
                  </a:lnTo>
                  <a:lnTo>
                    <a:pt x="95967" y="9303"/>
                  </a:lnTo>
                  <a:lnTo>
                    <a:pt x="89561" y="14130"/>
                  </a:lnTo>
                  <a:lnTo>
                    <a:pt x="84997" y="16500"/>
                  </a:lnTo>
                  <a:lnTo>
                    <a:pt x="79293" y="18606"/>
                  </a:lnTo>
                  <a:lnTo>
                    <a:pt x="74334" y="20712"/>
                  </a:lnTo>
                  <a:lnTo>
                    <a:pt x="67620" y="23082"/>
                  </a:lnTo>
                  <a:lnTo>
                    <a:pt x="63364" y="24618"/>
                  </a:lnTo>
                  <a:lnTo>
                    <a:pt x="59151" y="25539"/>
                  </a:lnTo>
                  <a:lnTo>
                    <a:pt x="59108" y="25539"/>
                  </a:lnTo>
                  <a:lnTo>
                    <a:pt x="54017" y="27294"/>
                  </a:lnTo>
                  <a:lnTo>
                    <a:pt x="48664" y="28786"/>
                  </a:lnTo>
                  <a:lnTo>
                    <a:pt x="43662" y="30629"/>
                  </a:lnTo>
                  <a:lnTo>
                    <a:pt x="39010" y="31419"/>
                  </a:lnTo>
                  <a:lnTo>
                    <a:pt x="33920" y="32604"/>
                  </a:lnTo>
                  <a:lnTo>
                    <a:pt x="29795" y="32736"/>
                  </a:lnTo>
                  <a:lnTo>
                    <a:pt x="29708" y="32779"/>
                  </a:lnTo>
                  <a:lnTo>
                    <a:pt x="23169" y="35588"/>
                  </a:lnTo>
                  <a:lnTo>
                    <a:pt x="17509" y="37826"/>
                  </a:lnTo>
                  <a:lnTo>
                    <a:pt x="13603" y="37870"/>
                  </a:lnTo>
                  <a:lnTo>
                    <a:pt x="11892" y="36509"/>
                  </a:lnTo>
                  <a:lnTo>
                    <a:pt x="11848" y="36509"/>
                  </a:lnTo>
                  <a:lnTo>
                    <a:pt x="9786" y="35632"/>
                  </a:lnTo>
                  <a:lnTo>
                    <a:pt x="9742" y="35588"/>
                  </a:lnTo>
                  <a:lnTo>
                    <a:pt x="9654" y="35632"/>
                  </a:lnTo>
                  <a:lnTo>
                    <a:pt x="9610" y="35675"/>
                  </a:lnTo>
                  <a:lnTo>
                    <a:pt x="9566" y="35719"/>
                  </a:lnTo>
                  <a:lnTo>
                    <a:pt x="6802" y="42082"/>
                  </a:lnTo>
                  <a:lnTo>
                    <a:pt x="6802" y="42170"/>
                  </a:lnTo>
                  <a:lnTo>
                    <a:pt x="8338" y="50156"/>
                  </a:lnTo>
                  <a:lnTo>
                    <a:pt x="8864" y="55334"/>
                  </a:lnTo>
                  <a:lnTo>
                    <a:pt x="9479" y="61565"/>
                  </a:lnTo>
                  <a:lnTo>
                    <a:pt x="7285" y="64022"/>
                  </a:lnTo>
                  <a:lnTo>
                    <a:pt x="7241" y="64110"/>
                  </a:lnTo>
                  <a:lnTo>
                    <a:pt x="6758" y="67796"/>
                  </a:lnTo>
                  <a:lnTo>
                    <a:pt x="5266" y="69419"/>
                  </a:lnTo>
                  <a:lnTo>
                    <a:pt x="5222" y="69507"/>
                  </a:lnTo>
                  <a:lnTo>
                    <a:pt x="4432" y="72316"/>
                  </a:lnTo>
                  <a:lnTo>
                    <a:pt x="2984" y="76002"/>
                  </a:lnTo>
                  <a:lnTo>
                    <a:pt x="1756" y="79380"/>
                  </a:lnTo>
                  <a:lnTo>
                    <a:pt x="571" y="82540"/>
                  </a:lnTo>
                  <a:lnTo>
                    <a:pt x="44" y="86182"/>
                  </a:lnTo>
                  <a:lnTo>
                    <a:pt x="1" y="89341"/>
                  </a:lnTo>
                  <a:lnTo>
                    <a:pt x="132" y="92281"/>
                  </a:lnTo>
                  <a:lnTo>
                    <a:pt x="132" y="92369"/>
                  </a:lnTo>
                  <a:lnTo>
                    <a:pt x="176" y="92413"/>
                  </a:lnTo>
                  <a:lnTo>
                    <a:pt x="220" y="92457"/>
                  </a:lnTo>
                  <a:lnTo>
                    <a:pt x="395" y="92457"/>
                  </a:lnTo>
                  <a:lnTo>
                    <a:pt x="439" y="92413"/>
                  </a:lnTo>
                  <a:lnTo>
                    <a:pt x="483" y="92369"/>
                  </a:lnTo>
                  <a:lnTo>
                    <a:pt x="483" y="92281"/>
                  </a:lnTo>
                  <a:lnTo>
                    <a:pt x="352" y="89341"/>
                  </a:lnTo>
                  <a:lnTo>
                    <a:pt x="395" y="86226"/>
                  </a:lnTo>
                  <a:lnTo>
                    <a:pt x="922" y="82627"/>
                  </a:lnTo>
                  <a:lnTo>
                    <a:pt x="2063" y="79512"/>
                  </a:lnTo>
                  <a:lnTo>
                    <a:pt x="3335" y="76089"/>
                  </a:lnTo>
                  <a:lnTo>
                    <a:pt x="4740" y="72447"/>
                  </a:lnTo>
                  <a:lnTo>
                    <a:pt x="5529" y="69639"/>
                  </a:lnTo>
                  <a:lnTo>
                    <a:pt x="7065" y="68015"/>
                  </a:lnTo>
                  <a:lnTo>
                    <a:pt x="7109" y="67884"/>
                  </a:lnTo>
                  <a:lnTo>
                    <a:pt x="7592" y="64198"/>
                  </a:lnTo>
                  <a:lnTo>
                    <a:pt x="9786" y="61740"/>
                  </a:lnTo>
                  <a:lnTo>
                    <a:pt x="9830" y="61697"/>
                  </a:lnTo>
                  <a:lnTo>
                    <a:pt x="9830" y="61609"/>
                  </a:lnTo>
                  <a:lnTo>
                    <a:pt x="9215" y="55290"/>
                  </a:lnTo>
                  <a:lnTo>
                    <a:pt x="8689" y="50112"/>
                  </a:lnTo>
                  <a:lnTo>
                    <a:pt x="7153" y="42170"/>
                  </a:lnTo>
                  <a:lnTo>
                    <a:pt x="9830" y="36027"/>
                  </a:lnTo>
                  <a:lnTo>
                    <a:pt x="11717" y="36816"/>
                  </a:lnTo>
                  <a:lnTo>
                    <a:pt x="13428" y="38177"/>
                  </a:lnTo>
                  <a:lnTo>
                    <a:pt x="13560" y="38221"/>
                  </a:lnTo>
                  <a:lnTo>
                    <a:pt x="17553" y="38177"/>
                  </a:lnTo>
                  <a:lnTo>
                    <a:pt x="17597" y="38133"/>
                  </a:lnTo>
                  <a:lnTo>
                    <a:pt x="23301" y="35895"/>
                  </a:lnTo>
                  <a:lnTo>
                    <a:pt x="29839" y="33087"/>
                  </a:lnTo>
                  <a:lnTo>
                    <a:pt x="33964" y="32955"/>
                  </a:lnTo>
                  <a:lnTo>
                    <a:pt x="34008" y="32955"/>
                  </a:lnTo>
                  <a:lnTo>
                    <a:pt x="39098" y="31726"/>
                  </a:lnTo>
                  <a:lnTo>
                    <a:pt x="43749" y="30980"/>
                  </a:lnTo>
                  <a:lnTo>
                    <a:pt x="43793" y="30936"/>
                  </a:lnTo>
                  <a:lnTo>
                    <a:pt x="48752" y="29093"/>
                  </a:lnTo>
                  <a:lnTo>
                    <a:pt x="54105" y="27645"/>
                  </a:lnTo>
                  <a:lnTo>
                    <a:pt x="59239" y="25890"/>
                  </a:lnTo>
                  <a:lnTo>
                    <a:pt x="63452" y="24969"/>
                  </a:lnTo>
                  <a:lnTo>
                    <a:pt x="63496" y="24969"/>
                  </a:lnTo>
                  <a:lnTo>
                    <a:pt x="67752" y="23389"/>
                  </a:lnTo>
                  <a:lnTo>
                    <a:pt x="74466" y="21019"/>
                  </a:lnTo>
                  <a:lnTo>
                    <a:pt x="79424" y="18913"/>
                  </a:lnTo>
                  <a:lnTo>
                    <a:pt x="85129" y="16851"/>
                  </a:lnTo>
                  <a:lnTo>
                    <a:pt x="85129" y="16807"/>
                  </a:lnTo>
                  <a:lnTo>
                    <a:pt x="89736" y="14437"/>
                  </a:lnTo>
                  <a:lnTo>
                    <a:pt x="89780" y="14437"/>
                  </a:lnTo>
                  <a:lnTo>
                    <a:pt x="96187" y="9567"/>
                  </a:lnTo>
                  <a:lnTo>
                    <a:pt x="98644" y="7680"/>
                  </a:lnTo>
                  <a:lnTo>
                    <a:pt x="100487" y="7373"/>
                  </a:lnTo>
                  <a:lnTo>
                    <a:pt x="100575" y="7329"/>
                  </a:lnTo>
                  <a:lnTo>
                    <a:pt x="104436" y="3029"/>
                  </a:lnTo>
                  <a:lnTo>
                    <a:pt x="106674" y="352"/>
                  </a:lnTo>
                  <a:lnTo>
                    <a:pt x="112335" y="1712"/>
                  </a:lnTo>
                  <a:lnTo>
                    <a:pt x="112949" y="3555"/>
                  </a:lnTo>
                  <a:lnTo>
                    <a:pt x="116547" y="18343"/>
                  </a:lnTo>
                  <a:lnTo>
                    <a:pt x="116372" y="30410"/>
                  </a:lnTo>
                  <a:lnTo>
                    <a:pt x="116372" y="30454"/>
                  </a:lnTo>
                  <a:lnTo>
                    <a:pt x="118741" y="38396"/>
                  </a:lnTo>
                  <a:lnTo>
                    <a:pt x="117600" y="42214"/>
                  </a:lnTo>
                  <a:lnTo>
                    <a:pt x="116942" y="44890"/>
                  </a:lnTo>
                  <a:lnTo>
                    <a:pt x="116942" y="44934"/>
                  </a:lnTo>
                  <a:lnTo>
                    <a:pt x="116810" y="48225"/>
                  </a:lnTo>
                  <a:lnTo>
                    <a:pt x="116810" y="48313"/>
                  </a:lnTo>
                  <a:lnTo>
                    <a:pt x="119926" y="54939"/>
                  </a:lnTo>
                  <a:lnTo>
                    <a:pt x="119663" y="55948"/>
                  </a:lnTo>
                  <a:lnTo>
                    <a:pt x="118697" y="56475"/>
                  </a:lnTo>
                  <a:lnTo>
                    <a:pt x="118653" y="56475"/>
                  </a:lnTo>
                  <a:lnTo>
                    <a:pt x="115889" y="58537"/>
                  </a:lnTo>
                  <a:lnTo>
                    <a:pt x="113519" y="60468"/>
                  </a:lnTo>
                  <a:lnTo>
                    <a:pt x="109614" y="64154"/>
                  </a:lnTo>
                  <a:lnTo>
                    <a:pt x="109570" y="64198"/>
                  </a:lnTo>
                  <a:lnTo>
                    <a:pt x="104305" y="75519"/>
                  </a:lnTo>
                  <a:lnTo>
                    <a:pt x="100750" y="78634"/>
                  </a:lnTo>
                  <a:lnTo>
                    <a:pt x="98468" y="80784"/>
                  </a:lnTo>
                  <a:lnTo>
                    <a:pt x="91184" y="82935"/>
                  </a:lnTo>
                  <a:lnTo>
                    <a:pt x="87805" y="83417"/>
                  </a:lnTo>
                  <a:lnTo>
                    <a:pt x="87762" y="83417"/>
                  </a:lnTo>
                  <a:lnTo>
                    <a:pt x="84163" y="84470"/>
                  </a:lnTo>
                  <a:lnTo>
                    <a:pt x="84076" y="84514"/>
                  </a:lnTo>
                  <a:lnTo>
                    <a:pt x="82847" y="85962"/>
                  </a:lnTo>
                  <a:lnTo>
                    <a:pt x="82847" y="86006"/>
                  </a:lnTo>
                  <a:lnTo>
                    <a:pt x="81311" y="88858"/>
                  </a:lnTo>
                  <a:lnTo>
                    <a:pt x="78810" y="90965"/>
                  </a:lnTo>
                  <a:lnTo>
                    <a:pt x="74202" y="91886"/>
                  </a:lnTo>
                  <a:lnTo>
                    <a:pt x="74159" y="91886"/>
                  </a:lnTo>
                  <a:lnTo>
                    <a:pt x="70560" y="93905"/>
                  </a:lnTo>
                  <a:lnTo>
                    <a:pt x="70517" y="93992"/>
                  </a:lnTo>
                  <a:lnTo>
                    <a:pt x="68630" y="96669"/>
                  </a:lnTo>
                  <a:lnTo>
                    <a:pt x="65207" y="97196"/>
                  </a:lnTo>
                  <a:lnTo>
                    <a:pt x="63671" y="96932"/>
                  </a:lnTo>
                  <a:lnTo>
                    <a:pt x="62004" y="96932"/>
                  </a:lnTo>
                  <a:lnTo>
                    <a:pt x="58098" y="97942"/>
                  </a:lnTo>
                  <a:lnTo>
                    <a:pt x="52482" y="98995"/>
                  </a:lnTo>
                  <a:lnTo>
                    <a:pt x="51253" y="98819"/>
                  </a:lnTo>
                  <a:lnTo>
                    <a:pt x="48006" y="98380"/>
                  </a:lnTo>
                  <a:lnTo>
                    <a:pt x="44451" y="97547"/>
                  </a:lnTo>
                  <a:lnTo>
                    <a:pt x="43398" y="95923"/>
                  </a:lnTo>
                  <a:lnTo>
                    <a:pt x="41160" y="93115"/>
                  </a:lnTo>
                  <a:lnTo>
                    <a:pt x="41160" y="92325"/>
                  </a:lnTo>
                  <a:lnTo>
                    <a:pt x="41160" y="90833"/>
                  </a:lnTo>
                  <a:lnTo>
                    <a:pt x="42038" y="88990"/>
                  </a:lnTo>
                  <a:lnTo>
                    <a:pt x="43618" y="86972"/>
                  </a:lnTo>
                  <a:lnTo>
                    <a:pt x="46646" y="85348"/>
                  </a:lnTo>
                  <a:lnTo>
                    <a:pt x="46689" y="85304"/>
                  </a:lnTo>
                  <a:lnTo>
                    <a:pt x="47216" y="84427"/>
                  </a:lnTo>
                  <a:lnTo>
                    <a:pt x="47216" y="84383"/>
                  </a:lnTo>
                  <a:lnTo>
                    <a:pt x="48006" y="82627"/>
                  </a:lnTo>
                  <a:lnTo>
                    <a:pt x="49015" y="80916"/>
                  </a:lnTo>
                  <a:lnTo>
                    <a:pt x="50551" y="78854"/>
                  </a:lnTo>
                  <a:lnTo>
                    <a:pt x="51297" y="77493"/>
                  </a:lnTo>
                  <a:lnTo>
                    <a:pt x="51297" y="77450"/>
                  </a:lnTo>
                  <a:lnTo>
                    <a:pt x="51428" y="76528"/>
                  </a:lnTo>
                  <a:lnTo>
                    <a:pt x="51428" y="76484"/>
                  </a:lnTo>
                  <a:lnTo>
                    <a:pt x="51341" y="75036"/>
                  </a:lnTo>
                  <a:lnTo>
                    <a:pt x="52043" y="70692"/>
                  </a:lnTo>
                  <a:lnTo>
                    <a:pt x="55685" y="63847"/>
                  </a:lnTo>
                  <a:lnTo>
                    <a:pt x="58405" y="60029"/>
                  </a:lnTo>
                  <a:lnTo>
                    <a:pt x="61214" y="58318"/>
                  </a:lnTo>
                  <a:lnTo>
                    <a:pt x="65163" y="56563"/>
                  </a:lnTo>
                  <a:lnTo>
                    <a:pt x="65207" y="56519"/>
                  </a:lnTo>
                  <a:lnTo>
                    <a:pt x="68761" y="52789"/>
                  </a:lnTo>
                  <a:lnTo>
                    <a:pt x="77845" y="45768"/>
                  </a:lnTo>
                  <a:lnTo>
                    <a:pt x="82452" y="41950"/>
                  </a:lnTo>
                  <a:lnTo>
                    <a:pt x="89122" y="38308"/>
                  </a:lnTo>
                  <a:lnTo>
                    <a:pt x="93554" y="38089"/>
                  </a:lnTo>
                  <a:lnTo>
                    <a:pt x="93598" y="38045"/>
                  </a:lnTo>
                  <a:lnTo>
                    <a:pt x="105709" y="31726"/>
                  </a:lnTo>
                  <a:lnTo>
                    <a:pt x="105796" y="31682"/>
                  </a:lnTo>
                  <a:lnTo>
                    <a:pt x="105796" y="31595"/>
                  </a:lnTo>
                  <a:lnTo>
                    <a:pt x="106455" y="27821"/>
                  </a:lnTo>
                  <a:lnTo>
                    <a:pt x="106455" y="27777"/>
                  </a:lnTo>
                  <a:lnTo>
                    <a:pt x="106235" y="24705"/>
                  </a:lnTo>
                  <a:lnTo>
                    <a:pt x="106411" y="21546"/>
                  </a:lnTo>
                  <a:lnTo>
                    <a:pt x="106367" y="21414"/>
                  </a:lnTo>
                  <a:lnTo>
                    <a:pt x="104875" y="19396"/>
                  </a:lnTo>
                  <a:lnTo>
                    <a:pt x="104787" y="19308"/>
                  </a:lnTo>
                  <a:lnTo>
                    <a:pt x="100575" y="17992"/>
                  </a:lnTo>
                  <a:lnTo>
                    <a:pt x="99127" y="17421"/>
                  </a:lnTo>
                  <a:lnTo>
                    <a:pt x="95090" y="15842"/>
                  </a:lnTo>
                  <a:lnTo>
                    <a:pt x="94914" y="15842"/>
                  </a:lnTo>
                  <a:lnTo>
                    <a:pt x="91448" y="18343"/>
                  </a:lnTo>
                  <a:lnTo>
                    <a:pt x="83461" y="23916"/>
                  </a:lnTo>
                  <a:lnTo>
                    <a:pt x="79688" y="25100"/>
                  </a:lnTo>
                  <a:lnTo>
                    <a:pt x="76353" y="24662"/>
                  </a:lnTo>
                  <a:lnTo>
                    <a:pt x="76265" y="24705"/>
                  </a:lnTo>
                  <a:lnTo>
                    <a:pt x="70824" y="26724"/>
                  </a:lnTo>
                  <a:lnTo>
                    <a:pt x="65119" y="28655"/>
                  </a:lnTo>
                  <a:lnTo>
                    <a:pt x="61126" y="30103"/>
                  </a:lnTo>
                  <a:lnTo>
                    <a:pt x="56519" y="31726"/>
                  </a:lnTo>
                  <a:lnTo>
                    <a:pt x="51428" y="33569"/>
                  </a:lnTo>
                  <a:lnTo>
                    <a:pt x="47435" y="35017"/>
                  </a:lnTo>
                  <a:lnTo>
                    <a:pt x="47391" y="35017"/>
                  </a:lnTo>
                  <a:lnTo>
                    <a:pt x="42784" y="37431"/>
                  </a:lnTo>
                  <a:lnTo>
                    <a:pt x="38923" y="38572"/>
                  </a:lnTo>
                  <a:lnTo>
                    <a:pt x="35237" y="39756"/>
                  </a:lnTo>
                  <a:lnTo>
                    <a:pt x="31594" y="40678"/>
                  </a:lnTo>
                  <a:lnTo>
                    <a:pt x="31551" y="40722"/>
                  </a:lnTo>
                  <a:lnTo>
                    <a:pt x="27382" y="43530"/>
                  </a:lnTo>
                  <a:lnTo>
                    <a:pt x="27338" y="43574"/>
                  </a:lnTo>
                  <a:lnTo>
                    <a:pt x="24354" y="47435"/>
                  </a:lnTo>
                  <a:lnTo>
                    <a:pt x="24354" y="47479"/>
                  </a:lnTo>
                  <a:lnTo>
                    <a:pt x="22731" y="50507"/>
                  </a:lnTo>
                  <a:lnTo>
                    <a:pt x="21590" y="53491"/>
                  </a:lnTo>
                  <a:lnTo>
                    <a:pt x="19659" y="56255"/>
                  </a:lnTo>
                  <a:lnTo>
                    <a:pt x="19615" y="56299"/>
                  </a:lnTo>
                  <a:lnTo>
                    <a:pt x="18167" y="68937"/>
                  </a:lnTo>
                  <a:lnTo>
                    <a:pt x="18562" y="76133"/>
                  </a:lnTo>
                  <a:lnTo>
                    <a:pt x="18211" y="77976"/>
                  </a:lnTo>
                  <a:lnTo>
                    <a:pt x="17553" y="80258"/>
                  </a:lnTo>
                  <a:lnTo>
                    <a:pt x="16368" y="81969"/>
                  </a:lnTo>
                  <a:lnTo>
                    <a:pt x="14920" y="83988"/>
                  </a:lnTo>
                  <a:lnTo>
                    <a:pt x="13428" y="84514"/>
                  </a:lnTo>
                  <a:lnTo>
                    <a:pt x="13340" y="84558"/>
                  </a:lnTo>
                  <a:lnTo>
                    <a:pt x="13296" y="84646"/>
                  </a:lnTo>
                  <a:lnTo>
                    <a:pt x="12331" y="86796"/>
                  </a:lnTo>
                  <a:lnTo>
                    <a:pt x="11717" y="89209"/>
                  </a:lnTo>
                  <a:lnTo>
                    <a:pt x="11717" y="89253"/>
                  </a:lnTo>
                  <a:lnTo>
                    <a:pt x="12419" y="95528"/>
                  </a:lnTo>
                  <a:lnTo>
                    <a:pt x="13560" y="102461"/>
                  </a:lnTo>
                  <a:lnTo>
                    <a:pt x="13603" y="102593"/>
                  </a:lnTo>
                  <a:lnTo>
                    <a:pt x="13735" y="102637"/>
                  </a:lnTo>
                  <a:lnTo>
                    <a:pt x="13823" y="102593"/>
                  </a:lnTo>
                  <a:lnTo>
                    <a:pt x="13867" y="102549"/>
                  </a:lnTo>
                  <a:lnTo>
                    <a:pt x="13911" y="102505"/>
                  </a:lnTo>
                  <a:lnTo>
                    <a:pt x="13911" y="102417"/>
                  </a:lnTo>
                  <a:lnTo>
                    <a:pt x="12770" y="95484"/>
                  </a:lnTo>
                  <a:lnTo>
                    <a:pt x="12068" y="89253"/>
                  </a:lnTo>
                  <a:lnTo>
                    <a:pt x="12682" y="86928"/>
                  </a:lnTo>
                  <a:lnTo>
                    <a:pt x="13603" y="84821"/>
                  </a:lnTo>
                  <a:lnTo>
                    <a:pt x="15095" y="84295"/>
                  </a:lnTo>
                  <a:lnTo>
                    <a:pt x="15183" y="84207"/>
                  </a:lnTo>
                  <a:lnTo>
                    <a:pt x="16675" y="82189"/>
                  </a:lnTo>
                  <a:lnTo>
                    <a:pt x="17860" y="80433"/>
                  </a:lnTo>
                  <a:lnTo>
                    <a:pt x="17860" y="80390"/>
                  </a:lnTo>
                  <a:lnTo>
                    <a:pt x="18562" y="78064"/>
                  </a:lnTo>
                  <a:lnTo>
                    <a:pt x="18913" y="76221"/>
                  </a:lnTo>
                  <a:lnTo>
                    <a:pt x="18913" y="76133"/>
                  </a:lnTo>
                  <a:lnTo>
                    <a:pt x="18518" y="68937"/>
                  </a:lnTo>
                  <a:lnTo>
                    <a:pt x="19966" y="56387"/>
                  </a:lnTo>
                  <a:lnTo>
                    <a:pt x="21853" y="53666"/>
                  </a:lnTo>
                  <a:lnTo>
                    <a:pt x="21897" y="53623"/>
                  </a:lnTo>
                  <a:lnTo>
                    <a:pt x="23082" y="50683"/>
                  </a:lnTo>
                  <a:lnTo>
                    <a:pt x="24661" y="47655"/>
                  </a:lnTo>
                  <a:lnTo>
                    <a:pt x="27601" y="43793"/>
                  </a:lnTo>
                  <a:lnTo>
                    <a:pt x="31682" y="41029"/>
                  </a:lnTo>
                  <a:lnTo>
                    <a:pt x="35324" y="40107"/>
                  </a:lnTo>
                  <a:lnTo>
                    <a:pt x="39054" y="38879"/>
                  </a:lnTo>
                  <a:lnTo>
                    <a:pt x="42872" y="37782"/>
                  </a:lnTo>
                  <a:lnTo>
                    <a:pt x="42916" y="37782"/>
                  </a:lnTo>
                  <a:lnTo>
                    <a:pt x="47567" y="35324"/>
                  </a:lnTo>
                  <a:lnTo>
                    <a:pt x="51560" y="33920"/>
                  </a:lnTo>
                  <a:lnTo>
                    <a:pt x="56650" y="32077"/>
                  </a:lnTo>
                  <a:lnTo>
                    <a:pt x="61214" y="30454"/>
                  </a:lnTo>
                  <a:lnTo>
                    <a:pt x="65251" y="28962"/>
                  </a:lnTo>
                  <a:lnTo>
                    <a:pt x="70911" y="27075"/>
                  </a:lnTo>
                  <a:lnTo>
                    <a:pt x="76353" y="25013"/>
                  </a:lnTo>
                  <a:lnTo>
                    <a:pt x="79644" y="25451"/>
                  </a:lnTo>
                  <a:lnTo>
                    <a:pt x="79731" y="25451"/>
                  </a:lnTo>
                  <a:lnTo>
                    <a:pt x="83593" y="24223"/>
                  </a:lnTo>
                  <a:lnTo>
                    <a:pt x="83681" y="24223"/>
                  </a:lnTo>
                  <a:lnTo>
                    <a:pt x="91623" y="18606"/>
                  </a:lnTo>
                  <a:lnTo>
                    <a:pt x="95046" y="16193"/>
                  </a:lnTo>
                  <a:lnTo>
                    <a:pt x="98995" y="17728"/>
                  </a:lnTo>
                  <a:lnTo>
                    <a:pt x="100443" y="18343"/>
                  </a:lnTo>
                  <a:lnTo>
                    <a:pt x="104656" y="19659"/>
                  </a:lnTo>
                  <a:lnTo>
                    <a:pt x="106060" y="21590"/>
                  </a:lnTo>
                  <a:lnTo>
                    <a:pt x="105884" y="24662"/>
                  </a:lnTo>
                  <a:lnTo>
                    <a:pt x="105884" y="24705"/>
                  </a:lnTo>
                  <a:lnTo>
                    <a:pt x="106104" y="27777"/>
                  </a:lnTo>
                  <a:lnTo>
                    <a:pt x="105489" y="31463"/>
                  </a:lnTo>
                  <a:lnTo>
                    <a:pt x="93466" y="37738"/>
                  </a:lnTo>
                  <a:lnTo>
                    <a:pt x="89078" y="37957"/>
                  </a:lnTo>
                  <a:lnTo>
                    <a:pt x="88990" y="37957"/>
                  </a:lnTo>
                  <a:lnTo>
                    <a:pt x="82277" y="41643"/>
                  </a:lnTo>
                  <a:lnTo>
                    <a:pt x="82233" y="41643"/>
                  </a:lnTo>
                  <a:lnTo>
                    <a:pt x="77625" y="45505"/>
                  </a:lnTo>
                  <a:lnTo>
                    <a:pt x="68542" y="52526"/>
                  </a:lnTo>
                  <a:lnTo>
                    <a:pt x="68498" y="52569"/>
                  </a:lnTo>
                  <a:lnTo>
                    <a:pt x="64988" y="56255"/>
                  </a:lnTo>
                  <a:lnTo>
                    <a:pt x="61082" y="58011"/>
                  </a:lnTo>
                  <a:lnTo>
                    <a:pt x="61038" y="58011"/>
                  </a:lnTo>
                  <a:lnTo>
                    <a:pt x="58186" y="59766"/>
                  </a:lnTo>
                  <a:lnTo>
                    <a:pt x="58142" y="59810"/>
                  </a:lnTo>
                  <a:lnTo>
                    <a:pt x="55378" y="63627"/>
                  </a:lnTo>
                  <a:lnTo>
                    <a:pt x="55378" y="63671"/>
                  </a:lnTo>
                  <a:lnTo>
                    <a:pt x="51736" y="70516"/>
                  </a:lnTo>
                  <a:lnTo>
                    <a:pt x="51692" y="70604"/>
                  </a:lnTo>
                  <a:lnTo>
                    <a:pt x="50990" y="74992"/>
                  </a:lnTo>
                  <a:lnTo>
                    <a:pt x="50990" y="75036"/>
                  </a:lnTo>
                  <a:lnTo>
                    <a:pt x="51077" y="76484"/>
                  </a:lnTo>
                  <a:lnTo>
                    <a:pt x="50946" y="77362"/>
                  </a:lnTo>
                  <a:lnTo>
                    <a:pt x="50244" y="78678"/>
                  </a:lnTo>
                  <a:lnTo>
                    <a:pt x="48708" y="80697"/>
                  </a:lnTo>
                  <a:lnTo>
                    <a:pt x="47699" y="82452"/>
                  </a:lnTo>
                  <a:lnTo>
                    <a:pt x="47699" y="82496"/>
                  </a:lnTo>
                  <a:lnTo>
                    <a:pt x="46909" y="84251"/>
                  </a:lnTo>
                  <a:lnTo>
                    <a:pt x="46426" y="85085"/>
                  </a:lnTo>
                  <a:lnTo>
                    <a:pt x="43442" y="86664"/>
                  </a:lnTo>
                  <a:lnTo>
                    <a:pt x="43354" y="86708"/>
                  </a:lnTo>
                  <a:lnTo>
                    <a:pt x="41775" y="88771"/>
                  </a:lnTo>
                  <a:lnTo>
                    <a:pt x="41731" y="88815"/>
                  </a:lnTo>
                  <a:lnTo>
                    <a:pt x="40809" y="90701"/>
                  </a:lnTo>
                  <a:lnTo>
                    <a:pt x="40809" y="90789"/>
                  </a:lnTo>
                  <a:lnTo>
                    <a:pt x="40809" y="92325"/>
                  </a:lnTo>
                  <a:lnTo>
                    <a:pt x="40809" y="93203"/>
                  </a:lnTo>
                  <a:lnTo>
                    <a:pt x="40853" y="93290"/>
                  </a:lnTo>
                  <a:lnTo>
                    <a:pt x="43091" y="96143"/>
                  </a:lnTo>
                  <a:lnTo>
                    <a:pt x="44188" y="97810"/>
                  </a:lnTo>
                  <a:lnTo>
                    <a:pt x="44276" y="97898"/>
                  </a:lnTo>
                  <a:lnTo>
                    <a:pt x="47918" y="98732"/>
                  </a:lnTo>
                  <a:lnTo>
                    <a:pt x="51209" y="99170"/>
                  </a:lnTo>
                  <a:lnTo>
                    <a:pt x="52438" y="99346"/>
                  </a:lnTo>
                  <a:lnTo>
                    <a:pt x="52482" y="99346"/>
                  </a:lnTo>
                  <a:lnTo>
                    <a:pt x="58186" y="98293"/>
                  </a:lnTo>
                  <a:lnTo>
                    <a:pt x="62091" y="97283"/>
                  </a:lnTo>
                  <a:lnTo>
                    <a:pt x="63627" y="97283"/>
                  </a:lnTo>
                  <a:lnTo>
                    <a:pt x="65163" y="97547"/>
                  </a:lnTo>
                  <a:lnTo>
                    <a:pt x="65251" y="97547"/>
                  </a:lnTo>
                  <a:lnTo>
                    <a:pt x="68761" y="96976"/>
                  </a:lnTo>
                  <a:lnTo>
                    <a:pt x="68805" y="96976"/>
                  </a:lnTo>
                  <a:lnTo>
                    <a:pt x="68893" y="96932"/>
                  </a:lnTo>
                  <a:lnTo>
                    <a:pt x="70780" y="94212"/>
                  </a:lnTo>
                  <a:lnTo>
                    <a:pt x="74334" y="92193"/>
                  </a:lnTo>
                  <a:lnTo>
                    <a:pt x="78942" y="91316"/>
                  </a:lnTo>
                  <a:lnTo>
                    <a:pt x="79029" y="91272"/>
                  </a:lnTo>
                  <a:lnTo>
                    <a:pt x="81574" y="89122"/>
                  </a:lnTo>
                  <a:lnTo>
                    <a:pt x="81618" y="89034"/>
                  </a:lnTo>
                  <a:lnTo>
                    <a:pt x="83110" y="86182"/>
                  </a:lnTo>
                  <a:lnTo>
                    <a:pt x="84295" y="84778"/>
                  </a:lnTo>
                  <a:lnTo>
                    <a:pt x="87849" y="83724"/>
                  </a:lnTo>
                  <a:lnTo>
                    <a:pt x="91228" y="83286"/>
                  </a:lnTo>
                  <a:lnTo>
                    <a:pt x="91272" y="83286"/>
                  </a:lnTo>
                  <a:lnTo>
                    <a:pt x="98600" y="81136"/>
                  </a:lnTo>
                  <a:lnTo>
                    <a:pt x="98644" y="81092"/>
                  </a:lnTo>
                  <a:lnTo>
                    <a:pt x="100970" y="78854"/>
                  </a:lnTo>
                  <a:lnTo>
                    <a:pt x="104568" y="75782"/>
                  </a:lnTo>
                  <a:lnTo>
                    <a:pt x="104612" y="75738"/>
                  </a:lnTo>
                  <a:lnTo>
                    <a:pt x="109877" y="64373"/>
                  </a:lnTo>
                  <a:lnTo>
                    <a:pt x="113739" y="60731"/>
                  </a:lnTo>
                  <a:lnTo>
                    <a:pt x="116065" y="58800"/>
                  </a:lnTo>
                  <a:lnTo>
                    <a:pt x="118873" y="56782"/>
                  </a:lnTo>
                  <a:lnTo>
                    <a:pt x="119882" y="56255"/>
                  </a:lnTo>
                  <a:lnTo>
                    <a:pt x="119926" y="56211"/>
                  </a:lnTo>
                  <a:lnTo>
                    <a:pt x="119970" y="56124"/>
                  </a:lnTo>
                  <a:lnTo>
                    <a:pt x="120277" y="54983"/>
                  </a:lnTo>
                  <a:lnTo>
                    <a:pt x="120277" y="54851"/>
                  </a:lnTo>
                  <a:lnTo>
                    <a:pt x="117162" y="48225"/>
                  </a:lnTo>
                  <a:lnTo>
                    <a:pt x="117293" y="44978"/>
                  </a:lnTo>
                  <a:lnTo>
                    <a:pt x="117907" y="42301"/>
                  </a:lnTo>
                  <a:lnTo>
                    <a:pt x="119092" y="38484"/>
                  </a:lnTo>
                  <a:lnTo>
                    <a:pt x="119092" y="38352"/>
                  </a:lnTo>
                  <a:lnTo>
                    <a:pt x="116723" y="30366"/>
                  </a:lnTo>
                  <a:lnTo>
                    <a:pt x="116898" y="18343"/>
                  </a:lnTo>
                  <a:lnTo>
                    <a:pt x="116898" y="18299"/>
                  </a:lnTo>
                  <a:lnTo>
                    <a:pt x="113256" y="3423"/>
                  </a:lnTo>
                  <a:lnTo>
                    <a:pt x="112598" y="1493"/>
                  </a:lnTo>
                  <a:lnTo>
                    <a:pt x="112554" y="1449"/>
                  </a:lnTo>
                  <a:lnTo>
                    <a:pt x="112510" y="1405"/>
                  </a:lnTo>
                  <a:lnTo>
                    <a:pt x="10667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8" name="Google Shape;5658;p168"/>
            <p:cNvSpPr/>
            <p:nvPr/>
          </p:nvSpPr>
          <p:spPr>
            <a:xfrm>
              <a:off x="1260525" y="3161900"/>
              <a:ext cx="125100" cy="1464550"/>
            </a:xfrm>
            <a:custGeom>
              <a:avLst/>
              <a:gdLst/>
              <a:ahLst/>
              <a:cxnLst/>
              <a:rect l="l" t="t" r="r" b="b"/>
              <a:pathLst>
                <a:path w="5004" h="58582" extrusionOk="0">
                  <a:moveTo>
                    <a:pt x="2195" y="1"/>
                  </a:moveTo>
                  <a:lnTo>
                    <a:pt x="2107" y="45"/>
                  </a:lnTo>
                  <a:lnTo>
                    <a:pt x="2063" y="89"/>
                  </a:lnTo>
                  <a:lnTo>
                    <a:pt x="2019" y="132"/>
                  </a:lnTo>
                  <a:lnTo>
                    <a:pt x="2019" y="264"/>
                  </a:lnTo>
                  <a:lnTo>
                    <a:pt x="2019" y="308"/>
                  </a:lnTo>
                  <a:lnTo>
                    <a:pt x="2721" y="3029"/>
                  </a:lnTo>
                  <a:lnTo>
                    <a:pt x="3336" y="5837"/>
                  </a:lnTo>
                  <a:lnTo>
                    <a:pt x="4257" y="9479"/>
                  </a:lnTo>
                  <a:lnTo>
                    <a:pt x="4564" y="11761"/>
                  </a:lnTo>
                  <a:lnTo>
                    <a:pt x="4652" y="14437"/>
                  </a:lnTo>
                  <a:lnTo>
                    <a:pt x="4520" y="17070"/>
                  </a:lnTo>
                  <a:lnTo>
                    <a:pt x="4389" y="19220"/>
                  </a:lnTo>
                  <a:lnTo>
                    <a:pt x="4301" y="20581"/>
                  </a:lnTo>
                  <a:lnTo>
                    <a:pt x="3994" y="24223"/>
                  </a:lnTo>
                  <a:lnTo>
                    <a:pt x="3994" y="24267"/>
                  </a:lnTo>
                  <a:lnTo>
                    <a:pt x="4038" y="26548"/>
                  </a:lnTo>
                  <a:lnTo>
                    <a:pt x="3599" y="30936"/>
                  </a:lnTo>
                  <a:lnTo>
                    <a:pt x="3248" y="33657"/>
                  </a:lnTo>
                  <a:lnTo>
                    <a:pt x="2897" y="36070"/>
                  </a:lnTo>
                  <a:lnTo>
                    <a:pt x="2414" y="38615"/>
                  </a:lnTo>
                  <a:lnTo>
                    <a:pt x="1800" y="40634"/>
                  </a:lnTo>
                  <a:lnTo>
                    <a:pt x="132" y="46689"/>
                  </a:lnTo>
                  <a:lnTo>
                    <a:pt x="1" y="49015"/>
                  </a:lnTo>
                  <a:lnTo>
                    <a:pt x="1" y="50463"/>
                  </a:lnTo>
                  <a:lnTo>
                    <a:pt x="1" y="50507"/>
                  </a:lnTo>
                  <a:lnTo>
                    <a:pt x="527" y="52789"/>
                  </a:lnTo>
                  <a:lnTo>
                    <a:pt x="1317" y="55509"/>
                  </a:lnTo>
                  <a:lnTo>
                    <a:pt x="2107" y="57528"/>
                  </a:lnTo>
                  <a:lnTo>
                    <a:pt x="2151" y="57572"/>
                  </a:lnTo>
                  <a:lnTo>
                    <a:pt x="2809" y="58537"/>
                  </a:lnTo>
                  <a:lnTo>
                    <a:pt x="2897" y="58581"/>
                  </a:lnTo>
                  <a:lnTo>
                    <a:pt x="2941" y="58581"/>
                  </a:lnTo>
                  <a:lnTo>
                    <a:pt x="3072" y="58537"/>
                  </a:lnTo>
                  <a:lnTo>
                    <a:pt x="3116" y="58493"/>
                  </a:lnTo>
                  <a:lnTo>
                    <a:pt x="3116" y="58449"/>
                  </a:lnTo>
                  <a:lnTo>
                    <a:pt x="3116" y="58362"/>
                  </a:lnTo>
                  <a:lnTo>
                    <a:pt x="3116" y="58318"/>
                  </a:lnTo>
                  <a:lnTo>
                    <a:pt x="2458" y="57396"/>
                  </a:lnTo>
                  <a:lnTo>
                    <a:pt x="1668" y="55378"/>
                  </a:lnTo>
                  <a:lnTo>
                    <a:pt x="878" y="52701"/>
                  </a:lnTo>
                  <a:lnTo>
                    <a:pt x="352" y="50419"/>
                  </a:lnTo>
                  <a:lnTo>
                    <a:pt x="352" y="49015"/>
                  </a:lnTo>
                  <a:lnTo>
                    <a:pt x="483" y="46733"/>
                  </a:lnTo>
                  <a:lnTo>
                    <a:pt x="2107" y="40722"/>
                  </a:lnTo>
                  <a:lnTo>
                    <a:pt x="2765" y="38703"/>
                  </a:lnTo>
                  <a:lnTo>
                    <a:pt x="2765" y="38659"/>
                  </a:lnTo>
                  <a:lnTo>
                    <a:pt x="3248" y="36158"/>
                  </a:lnTo>
                  <a:lnTo>
                    <a:pt x="3599" y="33701"/>
                  </a:lnTo>
                  <a:lnTo>
                    <a:pt x="3950" y="30936"/>
                  </a:lnTo>
                  <a:lnTo>
                    <a:pt x="4389" y="26548"/>
                  </a:lnTo>
                  <a:lnTo>
                    <a:pt x="4345" y="24267"/>
                  </a:lnTo>
                  <a:lnTo>
                    <a:pt x="4652" y="20581"/>
                  </a:lnTo>
                  <a:lnTo>
                    <a:pt x="4740" y="19264"/>
                  </a:lnTo>
                  <a:lnTo>
                    <a:pt x="4871" y="17114"/>
                  </a:lnTo>
                  <a:lnTo>
                    <a:pt x="5003" y="14437"/>
                  </a:lnTo>
                  <a:lnTo>
                    <a:pt x="4915" y="11717"/>
                  </a:lnTo>
                  <a:lnTo>
                    <a:pt x="4608" y="9391"/>
                  </a:lnTo>
                  <a:lnTo>
                    <a:pt x="3687" y="5749"/>
                  </a:lnTo>
                  <a:lnTo>
                    <a:pt x="3072" y="2941"/>
                  </a:lnTo>
                  <a:lnTo>
                    <a:pt x="2370" y="264"/>
                  </a:lnTo>
                  <a:lnTo>
                    <a:pt x="2370" y="220"/>
                  </a:lnTo>
                  <a:lnTo>
                    <a:pt x="2370" y="132"/>
                  </a:lnTo>
                  <a:lnTo>
                    <a:pt x="2370" y="89"/>
                  </a:lnTo>
                  <a:lnTo>
                    <a:pt x="2326" y="45"/>
                  </a:lnTo>
                  <a:lnTo>
                    <a:pt x="223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9" name="Google Shape;5659;p168"/>
            <p:cNvSpPr/>
            <p:nvPr/>
          </p:nvSpPr>
          <p:spPr>
            <a:xfrm>
              <a:off x="1226525" y="3169575"/>
              <a:ext cx="129475" cy="1510625"/>
            </a:xfrm>
            <a:custGeom>
              <a:avLst/>
              <a:gdLst/>
              <a:ahLst/>
              <a:cxnLst/>
              <a:rect l="l" t="t" r="r" b="b"/>
              <a:pathLst>
                <a:path w="5179" h="60425" extrusionOk="0">
                  <a:moveTo>
                    <a:pt x="2896" y="1"/>
                  </a:moveTo>
                  <a:lnTo>
                    <a:pt x="2853" y="45"/>
                  </a:lnTo>
                  <a:lnTo>
                    <a:pt x="2809" y="45"/>
                  </a:lnTo>
                  <a:lnTo>
                    <a:pt x="2765" y="133"/>
                  </a:lnTo>
                  <a:lnTo>
                    <a:pt x="2633" y="440"/>
                  </a:lnTo>
                  <a:lnTo>
                    <a:pt x="2633" y="528"/>
                  </a:lnTo>
                  <a:lnTo>
                    <a:pt x="3423" y="5047"/>
                  </a:lnTo>
                  <a:lnTo>
                    <a:pt x="4125" y="8031"/>
                  </a:lnTo>
                  <a:lnTo>
                    <a:pt x="4652" y="11059"/>
                  </a:lnTo>
                  <a:lnTo>
                    <a:pt x="4696" y="12902"/>
                  </a:lnTo>
                  <a:lnTo>
                    <a:pt x="4520" y="16368"/>
                  </a:lnTo>
                  <a:lnTo>
                    <a:pt x="4345" y="20274"/>
                  </a:lnTo>
                  <a:lnTo>
                    <a:pt x="4037" y="22731"/>
                  </a:lnTo>
                  <a:lnTo>
                    <a:pt x="3950" y="25057"/>
                  </a:lnTo>
                  <a:lnTo>
                    <a:pt x="4037" y="27338"/>
                  </a:lnTo>
                  <a:lnTo>
                    <a:pt x="3423" y="33526"/>
                  </a:lnTo>
                  <a:lnTo>
                    <a:pt x="2896" y="36904"/>
                  </a:lnTo>
                  <a:lnTo>
                    <a:pt x="2545" y="38265"/>
                  </a:lnTo>
                  <a:lnTo>
                    <a:pt x="1405" y="42521"/>
                  </a:lnTo>
                  <a:lnTo>
                    <a:pt x="1361" y="42521"/>
                  </a:lnTo>
                  <a:lnTo>
                    <a:pt x="966" y="45110"/>
                  </a:lnTo>
                  <a:lnTo>
                    <a:pt x="308" y="47260"/>
                  </a:lnTo>
                  <a:lnTo>
                    <a:pt x="0" y="48445"/>
                  </a:lnTo>
                  <a:lnTo>
                    <a:pt x="0" y="48533"/>
                  </a:lnTo>
                  <a:lnTo>
                    <a:pt x="264" y="50244"/>
                  </a:lnTo>
                  <a:lnTo>
                    <a:pt x="264" y="50288"/>
                  </a:lnTo>
                  <a:lnTo>
                    <a:pt x="1053" y="53316"/>
                  </a:lnTo>
                  <a:lnTo>
                    <a:pt x="1799" y="55597"/>
                  </a:lnTo>
                  <a:lnTo>
                    <a:pt x="2765" y="58230"/>
                  </a:lnTo>
                  <a:lnTo>
                    <a:pt x="2809" y="58274"/>
                  </a:lnTo>
                  <a:lnTo>
                    <a:pt x="3686" y="59459"/>
                  </a:lnTo>
                  <a:lnTo>
                    <a:pt x="3686" y="59503"/>
                  </a:lnTo>
                  <a:lnTo>
                    <a:pt x="4915" y="60380"/>
                  </a:lnTo>
                  <a:lnTo>
                    <a:pt x="5003" y="60424"/>
                  </a:lnTo>
                  <a:lnTo>
                    <a:pt x="5090" y="60424"/>
                  </a:lnTo>
                  <a:lnTo>
                    <a:pt x="5134" y="60336"/>
                  </a:lnTo>
                  <a:lnTo>
                    <a:pt x="5178" y="60293"/>
                  </a:lnTo>
                  <a:lnTo>
                    <a:pt x="5178" y="60205"/>
                  </a:lnTo>
                  <a:lnTo>
                    <a:pt x="5178" y="60161"/>
                  </a:lnTo>
                  <a:lnTo>
                    <a:pt x="5134" y="60117"/>
                  </a:lnTo>
                  <a:lnTo>
                    <a:pt x="3950" y="59239"/>
                  </a:lnTo>
                  <a:lnTo>
                    <a:pt x="3072" y="58099"/>
                  </a:lnTo>
                  <a:lnTo>
                    <a:pt x="2107" y="55510"/>
                  </a:lnTo>
                  <a:lnTo>
                    <a:pt x="1405" y="53228"/>
                  </a:lnTo>
                  <a:lnTo>
                    <a:pt x="615" y="50200"/>
                  </a:lnTo>
                  <a:lnTo>
                    <a:pt x="351" y="48489"/>
                  </a:lnTo>
                  <a:lnTo>
                    <a:pt x="659" y="47392"/>
                  </a:lnTo>
                  <a:lnTo>
                    <a:pt x="1317" y="45198"/>
                  </a:lnTo>
                  <a:lnTo>
                    <a:pt x="1712" y="42609"/>
                  </a:lnTo>
                  <a:lnTo>
                    <a:pt x="2896" y="38396"/>
                  </a:lnTo>
                  <a:lnTo>
                    <a:pt x="3248" y="36992"/>
                  </a:lnTo>
                  <a:lnTo>
                    <a:pt x="3730" y="33569"/>
                  </a:lnTo>
                  <a:lnTo>
                    <a:pt x="4388" y="27382"/>
                  </a:lnTo>
                  <a:lnTo>
                    <a:pt x="4388" y="27338"/>
                  </a:lnTo>
                  <a:lnTo>
                    <a:pt x="4301" y="25057"/>
                  </a:lnTo>
                  <a:lnTo>
                    <a:pt x="4388" y="22775"/>
                  </a:lnTo>
                  <a:lnTo>
                    <a:pt x="4696" y="20318"/>
                  </a:lnTo>
                  <a:lnTo>
                    <a:pt x="4871" y="16368"/>
                  </a:lnTo>
                  <a:lnTo>
                    <a:pt x="5047" y="12902"/>
                  </a:lnTo>
                  <a:lnTo>
                    <a:pt x="5003" y="11059"/>
                  </a:lnTo>
                  <a:lnTo>
                    <a:pt x="5003" y="11015"/>
                  </a:lnTo>
                  <a:lnTo>
                    <a:pt x="4476" y="7943"/>
                  </a:lnTo>
                  <a:lnTo>
                    <a:pt x="3774" y="5003"/>
                  </a:lnTo>
                  <a:lnTo>
                    <a:pt x="2984" y="528"/>
                  </a:lnTo>
                  <a:lnTo>
                    <a:pt x="3072" y="220"/>
                  </a:lnTo>
                  <a:lnTo>
                    <a:pt x="3116" y="176"/>
                  </a:lnTo>
                  <a:lnTo>
                    <a:pt x="3072" y="89"/>
                  </a:lnTo>
                  <a:lnTo>
                    <a:pt x="3028" y="45"/>
                  </a:lnTo>
                  <a:lnTo>
                    <a:pt x="298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0" name="Google Shape;5660;p168"/>
            <p:cNvSpPr/>
            <p:nvPr/>
          </p:nvSpPr>
          <p:spPr>
            <a:xfrm>
              <a:off x="1190325" y="3178350"/>
              <a:ext cx="129475" cy="1474425"/>
            </a:xfrm>
            <a:custGeom>
              <a:avLst/>
              <a:gdLst/>
              <a:ahLst/>
              <a:cxnLst/>
              <a:rect l="l" t="t" r="r" b="b"/>
              <a:pathLst>
                <a:path w="5179" h="58977" extrusionOk="0">
                  <a:moveTo>
                    <a:pt x="3642" y="1"/>
                  </a:moveTo>
                  <a:lnTo>
                    <a:pt x="3555" y="45"/>
                  </a:lnTo>
                  <a:lnTo>
                    <a:pt x="3555" y="133"/>
                  </a:lnTo>
                  <a:lnTo>
                    <a:pt x="3335" y="879"/>
                  </a:lnTo>
                  <a:lnTo>
                    <a:pt x="3335" y="966"/>
                  </a:lnTo>
                  <a:lnTo>
                    <a:pt x="3993" y="5705"/>
                  </a:lnTo>
                  <a:lnTo>
                    <a:pt x="4520" y="8514"/>
                  </a:lnTo>
                  <a:lnTo>
                    <a:pt x="4827" y="10313"/>
                  </a:lnTo>
                  <a:lnTo>
                    <a:pt x="4739" y="13428"/>
                  </a:lnTo>
                  <a:lnTo>
                    <a:pt x="4608" y="15973"/>
                  </a:lnTo>
                  <a:lnTo>
                    <a:pt x="4608" y="18124"/>
                  </a:lnTo>
                  <a:lnTo>
                    <a:pt x="4476" y="19835"/>
                  </a:lnTo>
                  <a:lnTo>
                    <a:pt x="4081" y="21985"/>
                  </a:lnTo>
                  <a:lnTo>
                    <a:pt x="3993" y="25452"/>
                  </a:lnTo>
                  <a:lnTo>
                    <a:pt x="4125" y="28084"/>
                  </a:lnTo>
                  <a:lnTo>
                    <a:pt x="4081" y="29971"/>
                  </a:lnTo>
                  <a:lnTo>
                    <a:pt x="3686" y="33438"/>
                  </a:lnTo>
                  <a:lnTo>
                    <a:pt x="3247" y="36158"/>
                  </a:lnTo>
                  <a:lnTo>
                    <a:pt x="2677" y="38177"/>
                  </a:lnTo>
                  <a:lnTo>
                    <a:pt x="2063" y="40371"/>
                  </a:lnTo>
                  <a:lnTo>
                    <a:pt x="1712" y="41424"/>
                  </a:lnTo>
                  <a:lnTo>
                    <a:pt x="1712" y="41468"/>
                  </a:lnTo>
                  <a:lnTo>
                    <a:pt x="1624" y="44013"/>
                  </a:lnTo>
                  <a:lnTo>
                    <a:pt x="1536" y="44934"/>
                  </a:lnTo>
                  <a:lnTo>
                    <a:pt x="790" y="47260"/>
                  </a:lnTo>
                  <a:lnTo>
                    <a:pt x="0" y="49235"/>
                  </a:lnTo>
                  <a:lnTo>
                    <a:pt x="0" y="49366"/>
                  </a:lnTo>
                  <a:lnTo>
                    <a:pt x="44" y="49454"/>
                  </a:lnTo>
                  <a:lnTo>
                    <a:pt x="351" y="49674"/>
                  </a:lnTo>
                  <a:lnTo>
                    <a:pt x="1887" y="54281"/>
                  </a:lnTo>
                  <a:lnTo>
                    <a:pt x="2809" y="57265"/>
                  </a:lnTo>
                  <a:lnTo>
                    <a:pt x="2853" y="57309"/>
                  </a:lnTo>
                  <a:lnTo>
                    <a:pt x="3511" y="58845"/>
                  </a:lnTo>
                  <a:lnTo>
                    <a:pt x="3599" y="58932"/>
                  </a:lnTo>
                  <a:lnTo>
                    <a:pt x="3686" y="58976"/>
                  </a:lnTo>
                  <a:lnTo>
                    <a:pt x="3774" y="58976"/>
                  </a:lnTo>
                  <a:lnTo>
                    <a:pt x="3818" y="58932"/>
                  </a:lnTo>
                  <a:lnTo>
                    <a:pt x="3862" y="58845"/>
                  </a:lnTo>
                  <a:lnTo>
                    <a:pt x="3862" y="58801"/>
                  </a:lnTo>
                  <a:lnTo>
                    <a:pt x="3862" y="58713"/>
                  </a:lnTo>
                  <a:lnTo>
                    <a:pt x="3160" y="57177"/>
                  </a:lnTo>
                  <a:lnTo>
                    <a:pt x="2194" y="54193"/>
                  </a:lnTo>
                  <a:lnTo>
                    <a:pt x="659" y="49498"/>
                  </a:lnTo>
                  <a:lnTo>
                    <a:pt x="615" y="49410"/>
                  </a:lnTo>
                  <a:lnTo>
                    <a:pt x="351" y="49235"/>
                  </a:lnTo>
                  <a:lnTo>
                    <a:pt x="1097" y="47348"/>
                  </a:lnTo>
                  <a:lnTo>
                    <a:pt x="1887" y="45022"/>
                  </a:lnTo>
                  <a:lnTo>
                    <a:pt x="1887" y="44978"/>
                  </a:lnTo>
                  <a:lnTo>
                    <a:pt x="1975" y="44013"/>
                  </a:lnTo>
                  <a:lnTo>
                    <a:pt x="2063" y="41512"/>
                  </a:lnTo>
                  <a:lnTo>
                    <a:pt x="2414" y="40459"/>
                  </a:lnTo>
                  <a:lnTo>
                    <a:pt x="3028" y="38309"/>
                  </a:lnTo>
                  <a:lnTo>
                    <a:pt x="3599" y="36246"/>
                  </a:lnTo>
                  <a:lnTo>
                    <a:pt x="3599" y="36202"/>
                  </a:lnTo>
                  <a:lnTo>
                    <a:pt x="4037" y="33482"/>
                  </a:lnTo>
                  <a:lnTo>
                    <a:pt x="4432" y="29971"/>
                  </a:lnTo>
                  <a:lnTo>
                    <a:pt x="4476" y="28128"/>
                  </a:lnTo>
                  <a:lnTo>
                    <a:pt x="4476" y="28084"/>
                  </a:lnTo>
                  <a:lnTo>
                    <a:pt x="4344" y="25452"/>
                  </a:lnTo>
                  <a:lnTo>
                    <a:pt x="4432" y="22029"/>
                  </a:lnTo>
                  <a:lnTo>
                    <a:pt x="4783" y="19879"/>
                  </a:lnTo>
                  <a:lnTo>
                    <a:pt x="4959" y="18124"/>
                  </a:lnTo>
                  <a:lnTo>
                    <a:pt x="4959" y="15973"/>
                  </a:lnTo>
                  <a:lnTo>
                    <a:pt x="5090" y="13428"/>
                  </a:lnTo>
                  <a:lnTo>
                    <a:pt x="5178" y="10313"/>
                  </a:lnTo>
                  <a:lnTo>
                    <a:pt x="5178" y="10269"/>
                  </a:lnTo>
                  <a:lnTo>
                    <a:pt x="4827" y="8470"/>
                  </a:lnTo>
                  <a:lnTo>
                    <a:pt x="4344" y="5662"/>
                  </a:lnTo>
                  <a:lnTo>
                    <a:pt x="3686" y="922"/>
                  </a:lnTo>
                  <a:lnTo>
                    <a:pt x="3862" y="220"/>
                  </a:lnTo>
                  <a:lnTo>
                    <a:pt x="3862" y="133"/>
                  </a:lnTo>
                  <a:lnTo>
                    <a:pt x="3862" y="89"/>
                  </a:lnTo>
                  <a:lnTo>
                    <a:pt x="3818" y="45"/>
                  </a:lnTo>
                  <a:lnTo>
                    <a:pt x="377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1" name="Google Shape;5661;p168"/>
            <p:cNvSpPr/>
            <p:nvPr/>
          </p:nvSpPr>
          <p:spPr>
            <a:xfrm>
              <a:off x="1174950" y="3213475"/>
              <a:ext cx="113025" cy="1464525"/>
            </a:xfrm>
            <a:custGeom>
              <a:avLst/>
              <a:gdLst/>
              <a:ahLst/>
              <a:cxnLst/>
              <a:rect l="l" t="t" r="r" b="b"/>
              <a:pathLst>
                <a:path w="4521" h="58581" extrusionOk="0">
                  <a:moveTo>
                    <a:pt x="3292" y="0"/>
                  </a:moveTo>
                  <a:lnTo>
                    <a:pt x="3248" y="44"/>
                  </a:lnTo>
                  <a:lnTo>
                    <a:pt x="3204" y="88"/>
                  </a:lnTo>
                  <a:lnTo>
                    <a:pt x="3160" y="132"/>
                  </a:lnTo>
                  <a:lnTo>
                    <a:pt x="3073" y="395"/>
                  </a:lnTo>
                  <a:lnTo>
                    <a:pt x="3073" y="483"/>
                  </a:lnTo>
                  <a:lnTo>
                    <a:pt x="3424" y="3467"/>
                  </a:lnTo>
                  <a:lnTo>
                    <a:pt x="3950" y="6977"/>
                  </a:lnTo>
                  <a:lnTo>
                    <a:pt x="4170" y="8381"/>
                  </a:lnTo>
                  <a:lnTo>
                    <a:pt x="3994" y="13033"/>
                  </a:lnTo>
                  <a:lnTo>
                    <a:pt x="3950" y="15622"/>
                  </a:lnTo>
                  <a:lnTo>
                    <a:pt x="3643" y="17816"/>
                  </a:lnTo>
                  <a:lnTo>
                    <a:pt x="3292" y="19834"/>
                  </a:lnTo>
                  <a:lnTo>
                    <a:pt x="3292" y="19878"/>
                  </a:lnTo>
                  <a:lnTo>
                    <a:pt x="3248" y="23959"/>
                  </a:lnTo>
                  <a:lnTo>
                    <a:pt x="3336" y="26943"/>
                  </a:lnTo>
                  <a:lnTo>
                    <a:pt x="3468" y="28873"/>
                  </a:lnTo>
                  <a:lnTo>
                    <a:pt x="3073" y="32208"/>
                  </a:lnTo>
                  <a:lnTo>
                    <a:pt x="2765" y="34315"/>
                  </a:lnTo>
                  <a:lnTo>
                    <a:pt x="2458" y="35499"/>
                  </a:lnTo>
                  <a:lnTo>
                    <a:pt x="1274" y="39098"/>
                  </a:lnTo>
                  <a:lnTo>
                    <a:pt x="1098" y="40238"/>
                  </a:lnTo>
                  <a:lnTo>
                    <a:pt x="1054" y="40282"/>
                  </a:lnTo>
                  <a:lnTo>
                    <a:pt x="1274" y="43486"/>
                  </a:lnTo>
                  <a:lnTo>
                    <a:pt x="484" y="46118"/>
                  </a:lnTo>
                  <a:lnTo>
                    <a:pt x="1" y="47435"/>
                  </a:lnTo>
                  <a:lnTo>
                    <a:pt x="1" y="47479"/>
                  </a:lnTo>
                  <a:lnTo>
                    <a:pt x="1" y="48312"/>
                  </a:lnTo>
                  <a:lnTo>
                    <a:pt x="1" y="48356"/>
                  </a:lnTo>
                  <a:lnTo>
                    <a:pt x="1493" y="53095"/>
                  </a:lnTo>
                  <a:lnTo>
                    <a:pt x="2634" y="56606"/>
                  </a:lnTo>
                  <a:lnTo>
                    <a:pt x="3468" y="58493"/>
                  </a:lnTo>
                  <a:lnTo>
                    <a:pt x="3511" y="58537"/>
                  </a:lnTo>
                  <a:lnTo>
                    <a:pt x="3599" y="58580"/>
                  </a:lnTo>
                  <a:lnTo>
                    <a:pt x="3687" y="58580"/>
                  </a:lnTo>
                  <a:lnTo>
                    <a:pt x="3731" y="58537"/>
                  </a:lnTo>
                  <a:lnTo>
                    <a:pt x="3775" y="58493"/>
                  </a:lnTo>
                  <a:lnTo>
                    <a:pt x="3775" y="58405"/>
                  </a:lnTo>
                  <a:lnTo>
                    <a:pt x="3775" y="58361"/>
                  </a:lnTo>
                  <a:lnTo>
                    <a:pt x="2985" y="56474"/>
                  </a:lnTo>
                  <a:lnTo>
                    <a:pt x="1844" y="53008"/>
                  </a:lnTo>
                  <a:lnTo>
                    <a:pt x="352" y="48312"/>
                  </a:lnTo>
                  <a:lnTo>
                    <a:pt x="352" y="47523"/>
                  </a:lnTo>
                  <a:lnTo>
                    <a:pt x="791" y="46206"/>
                  </a:lnTo>
                  <a:lnTo>
                    <a:pt x="1581" y="43573"/>
                  </a:lnTo>
                  <a:lnTo>
                    <a:pt x="1625" y="43529"/>
                  </a:lnTo>
                  <a:lnTo>
                    <a:pt x="1405" y="40282"/>
                  </a:lnTo>
                  <a:lnTo>
                    <a:pt x="1625" y="39185"/>
                  </a:lnTo>
                  <a:lnTo>
                    <a:pt x="2765" y="35587"/>
                  </a:lnTo>
                  <a:lnTo>
                    <a:pt x="3116" y="34402"/>
                  </a:lnTo>
                  <a:lnTo>
                    <a:pt x="3424" y="32252"/>
                  </a:lnTo>
                  <a:lnTo>
                    <a:pt x="3819" y="28873"/>
                  </a:lnTo>
                  <a:lnTo>
                    <a:pt x="3819" y="28830"/>
                  </a:lnTo>
                  <a:lnTo>
                    <a:pt x="3687" y="26943"/>
                  </a:lnTo>
                  <a:lnTo>
                    <a:pt x="3599" y="23959"/>
                  </a:lnTo>
                  <a:lnTo>
                    <a:pt x="3643" y="19878"/>
                  </a:lnTo>
                  <a:lnTo>
                    <a:pt x="3994" y="17859"/>
                  </a:lnTo>
                  <a:lnTo>
                    <a:pt x="4301" y="15665"/>
                  </a:lnTo>
                  <a:lnTo>
                    <a:pt x="4301" y="15622"/>
                  </a:lnTo>
                  <a:lnTo>
                    <a:pt x="4345" y="13033"/>
                  </a:lnTo>
                  <a:lnTo>
                    <a:pt x="4521" y="8381"/>
                  </a:lnTo>
                  <a:lnTo>
                    <a:pt x="4521" y="8337"/>
                  </a:lnTo>
                  <a:lnTo>
                    <a:pt x="3775" y="3379"/>
                  </a:lnTo>
                  <a:lnTo>
                    <a:pt x="3424" y="439"/>
                  </a:lnTo>
                  <a:lnTo>
                    <a:pt x="3511" y="220"/>
                  </a:lnTo>
                  <a:lnTo>
                    <a:pt x="3511" y="176"/>
                  </a:lnTo>
                  <a:lnTo>
                    <a:pt x="3468" y="88"/>
                  </a:lnTo>
                  <a:lnTo>
                    <a:pt x="3424" y="44"/>
                  </a:lnTo>
                  <a:lnTo>
                    <a:pt x="338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2" name="Google Shape;5662;p168"/>
            <p:cNvSpPr/>
            <p:nvPr/>
          </p:nvSpPr>
          <p:spPr>
            <a:xfrm>
              <a:off x="1139850" y="4002225"/>
              <a:ext cx="64750" cy="674675"/>
            </a:xfrm>
            <a:custGeom>
              <a:avLst/>
              <a:gdLst/>
              <a:ahLst/>
              <a:cxnLst/>
              <a:rect l="l" t="t" r="r" b="b"/>
              <a:pathLst>
                <a:path w="2590" h="26987" extrusionOk="0">
                  <a:moveTo>
                    <a:pt x="2370" y="0"/>
                  </a:moveTo>
                  <a:lnTo>
                    <a:pt x="2283" y="44"/>
                  </a:lnTo>
                  <a:lnTo>
                    <a:pt x="2239" y="88"/>
                  </a:lnTo>
                  <a:lnTo>
                    <a:pt x="2239" y="132"/>
                  </a:lnTo>
                  <a:lnTo>
                    <a:pt x="2019" y="1931"/>
                  </a:lnTo>
                  <a:lnTo>
                    <a:pt x="1624" y="3203"/>
                  </a:lnTo>
                  <a:lnTo>
                    <a:pt x="571" y="5617"/>
                  </a:lnTo>
                  <a:lnTo>
                    <a:pt x="132" y="6889"/>
                  </a:lnTo>
                  <a:lnTo>
                    <a:pt x="132" y="6933"/>
                  </a:lnTo>
                  <a:lnTo>
                    <a:pt x="1" y="10049"/>
                  </a:lnTo>
                  <a:lnTo>
                    <a:pt x="220" y="14393"/>
                  </a:lnTo>
                  <a:lnTo>
                    <a:pt x="89" y="17640"/>
                  </a:lnTo>
                  <a:lnTo>
                    <a:pt x="220" y="20229"/>
                  </a:lnTo>
                  <a:lnTo>
                    <a:pt x="483" y="22467"/>
                  </a:lnTo>
                  <a:lnTo>
                    <a:pt x="527" y="24793"/>
                  </a:lnTo>
                  <a:lnTo>
                    <a:pt x="527" y="24880"/>
                  </a:lnTo>
                  <a:lnTo>
                    <a:pt x="703" y="25275"/>
                  </a:lnTo>
                  <a:lnTo>
                    <a:pt x="747" y="26811"/>
                  </a:lnTo>
                  <a:lnTo>
                    <a:pt x="791" y="26855"/>
                  </a:lnTo>
                  <a:lnTo>
                    <a:pt x="835" y="26899"/>
                  </a:lnTo>
                  <a:lnTo>
                    <a:pt x="878" y="26943"/>
                  </a:lnTo>
                  <a:lnTo>
                    <a:pt x="922" y="26987"/>
                  </a:lnTo>
                  <a:lnTo>
                    <a:pt x="966" y="26987"/>
                  </a:lnTo>
                  <a:lnTo>
                    <a:pt x="1010" y="26943"/>
                  </a:lnTo>
                  <a:lnTo>
                    <a:pt x="1054" y="26899"/>
                  </a:lnTo>
                  <a:lnTo>
                    <a:pt x="1098" y="26855"/>
                  </a:lnTo>
                  <a:lnTo>
                    <a:pt x="1098" y="26767"/>
                  </a:lnTo>
                  <a:lnTo>
                    <a:pt x="1054" y="25231"/>
                  </a:lnTo>
                  <a:lnTo>
                    <a:pt x="1054" y="25187"/>
                  </a:lnTo>
                  <a:lnTo>
                    <a:pt x="878" y="24749"/>
                  </a:lnTo>
                  <a:lnTo>
                    <a:pt x="835" y="22423"/>
                  </a:lnTo>
                  <a:lnTo>
                    <a:pt x="571" y="20185"/>
                  </a:lnTo>
                  <a:lnTo>
                    <a:pt x="440" y="17596"/>
                  </a:lnTo>
                  <a:lnTo>
                    <a:pt x="571" y="14393"/>
                  </a:lnTo>
                  <a:lnTo>
                    <a:pt x="352" y="10049"/>
                  </a:lnTo>
                  <a:lnTo>
                    <a:pt x="483" y="6977"/>
                  </a:lnTo>
                  <a:lnTo>
                    <a:pt x="878" y="5748"/>
                  </a:lnTo>
                  <a:lnTo>
                    <a:pt x="1975" y="3335"/>
                  </a:lnTo>
                  <a:lnTo>
                    <a:pt x="2370" y="2019"/>
                  </a:lnTo>
                  <a:lnTo>
                    <a:pt x="2370" y="1975"/>
                  </a:lnTo>
                  <a:lnTo>
                    <a:pt x="2590" y="176"/>
                  </a:lnTo>
                  <a:lnTo>
                    <a:pt x="2590" y="132"/>
                  </a:lnTo>
                  <a:lnTo>
                    <a:pt x="2546" y="44"/>
                  </a:lnTo>
                  <a:lnTo>
                    <a:pt x="250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3" name="Google Shape;5663;p168"/>
            <p:cNvSpPr/>
            <p:nvPr/>
          </p:nvSpPr>
          <p:spPr>
            <a:xfrm>
              <a:off x="1106950" y="3840950"/>
              <a:ext cx="64750" cy="782200"/>
            </a:xfrm>
            <a:custGeom>
              <a:avLst/>
              <a:gdLst/>
              <a:ahLst/>
              <a:cxnLst/>
              <a:rect l="l" t="t" r="r" b="b"/>
              <a:pathLst>
                <a:path w="2590" h="31288" extrusionOk="0">
                  <a:moveTo>
                    <a:pt x="2019" y="1"/>
                  </a:moveTo>
                  <a:lnTo>
                    <a:pt x="1975" y="45"/>
                  </a:lnTo>
                  <a:lnTo>
                    <a:pt x="1887" y="45"/>
                  </a:lnTo>
                  <a:lnTo>
                    <a:pt x="1843" y="132"/>
                  </a:lnTo>
                  <a:lnTo>
                    <a:pt x="1843" y="176"/>
                  </a:lnTo>
                  <a:lnTo>
                    <a:pt x="1843" y="2853"/>
                  </a:lnTo>
                  <a:lnTo>
                    <a:pt x="2063" y="6056"/>
                  </a:lnTo>
                  <a:lnTo>
                    <a:pt x="2238" y="7548"/>
                  </a:lnTo>
                  <a:lnTo>
                    <a:pt x="2151" y="8206"/>
                  </a:lnTo>
                  <a:lnTo>
                    <a:pt x="1097" y="10488"/>
                  </a:lnTo>
                  <a:lnTo>
                    <a:pt x="308" y="12419"/>
                  </a:lnTo>
                  <a:lnTo>
                    <a:pt x="308" y="12507"/>
                  </a:lnTo>
                  <a:lnTo>
                    <a:pt x="0" y="16324"/>
                  </a:lnTo>
                  <a:lnTo>
                    <a:pt x="0" y="16368"/>
                  </a:lnTo>
                  <a:lnTo>
                    <a:pt x="88" y="18299"/>
                  </a:lnTo>
                  <a:lnTo>
                    <a:pt x="439" y="21985"/>
                  </a:lnTo>
                  <a:lnTo>
                    <a:pt x="439" y="24705"/>
                  </a:lnTo>
                  <a:lnTo>
                    <a:pt x="746" y="28918"/>
                  </a:lnTo>
                  <a:lnTo>
                    <a:pt x="834" y="29971"/>
                  </a:lnTo>
                  <a:lnTo>
                    <a:pt x="834" y="30015"/>
                  </a:lnTo>
                  <a:lnTo>
                    <a:pt x="1317" y="31156"/>
                  </a:lnTo>
                  <a:lnTo>
                    <a:pt x="1405" y="31244"/>
                  </a:lnTo>
                  <a:lnTo>
                    <a:pt x="1492" y="31287"/>
                  </a:lnTo>
                  <a:lnTo>
                    <a:pt x="1580" y="31244"/>
                  </a:lnTo>
                  <a:lnTo>
                    <a:pt x="1624" y="31200"/>
                  </a:lnTo>
                  <a:lnTo>
                    <a:pt x="1668" y="31156"/>
                  </a:lnTo>
                  <a:lnTo>
                    <a:pt x="1668" y="31112"/>
                  </a:lnTo>
                  <a:lnTo>
                    <a:pt x="1668" y="31024"/>
                  </a:lnTo>
                  <a:lnTo>
                    <a:pt x="1185" y="29927"/>
                  </a:lnTo>
                  <a:lnTo>
                    <a:pt x="1097" y="28874"/>
                  </a:lnTo>
                  <a:lnTo>
                    <a:pt x="790" y="24661"/>
                  </a:lnTo>
                  <a:lnTo>
                    <a:pt x="790" y="21985"/>
                  </a:lnTo>
                  <a:lnTo>
                    <a:pt x="439" y="18255"/>
                  </a:lnTo>
                  <a:lnTo>
                    <a:pt x="351" y="16368"/>
                  </a:lnTo>
                  <a:lnTo>
                    <a:pt x="615" y="12550"/>
                  </a:lnTo>
                  <a:lnTo>
                    <a:pt x="1448" y="10620"/>
                  </a:lnTo>
                  <a:lnTo>
                    <a:pt x="2502" y="8338"/>
                  </a:lnTo>
                  <a:lnTo>
                    <a:pt x="2502" y="8294"/>
                  </a:lnTo>
                  <a:lnTo>
                    <a:pt x="2589" y="7592"/>
                  </a:lnTo>
                  <a:lnTo>
                    <a:pt x="2589" y="7548"/>
                  </a:lnTo>
                  <a:lnTo>
                    <a:pt x="2414" y="6056"/>
                  </a:lnTo>
                  <a:lnTo>
                    <a:pt x="2194" y="2853"/>
                  </a:lnTo>
                  <a:lnTo>
                    <a:pt x="2194" y="176"/>
                  </a:lnTo>
                  <a:lnTo>
                    <a:pt x="2194" y="132"/>
                  </a:lnTo>
                  <a:lnTo>
                    <a:pt x="2151" y="45"/>
                  </a:lnTo>
                  <a:lnTo>
                    <a:pt x="2107" y="45"/>
                  </a:lnTo>
                  <a:lnTo>
                    <a:pt x="201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4" name="Google Shape;5664;p168"/>
            <p:cNvSpPr/>
            <p:nvPr/>
          </p:nvSpPr>
          <p:spPr>
            <a:xfrm>
              <a:off x="1074025" y="3794875"/>
              <a:ext cx="75725" cy="787675"/>
            </a:xfrm>
            <a:custGeom>
              <a:avLst/>
              <a:gdLst/>
              <a:ahLst/>
              <a:cxnLst/>
              <a:rect l="l" t="t" r="r" b="b"/>
              <a:pathLst>
                <a:path w="3029" h="31507" extrusionOk="0">
                  <a:moveTo>
                    <a:pt x="2765" y="1"/>
                  </a:moveTo>
                  <a:lnTo>
                    <a:pt x="2678" y="45"/>
                  </a:lnTo>
                  <a:lnTo>
                    <a:pt x="2678" y="132"/>
                  </a:lnTo>
                  <a:lnTo>
                    <a:pt x="2634" y="176"/>
                  </a:lnTo>
                  <a:lnTo>
                    <a:pt x="2678" y="791"/>
                  </a:lnTo>
                  <a:lnTo>
                    <a:pt x="2546" y="1712"/>
                  </a:lnTo>
                  <a:lnTo>
                    <a:pt x="1317" y="5442"/>
                  </a:lnTo>
                  <a:lnTo>
                    <a:pt x="1317" y="5486"/>
                  </a:lnTo>
                  <a:lnTo>
                    <a:pt x="1142" y="6320"/>
                  </a:lnTo>
                  <a:lnTo>
                    <a:pt x="1142" y="6407"/>
                  </a:lnTo>
                  <a:lnTo>
                    <a:pt x="1317" y="7592"/>
                  </a:lnTo>
                  <a:lnTo>
                    <a:pt x="1054" y="11892"/>
                  </a:lnTo>
                  <a:lnTo>
                    <a:pt x="352" y="13516"/>
                  </a:lnTo>
                  <a:lnTo>
                    <a:pt x="352" y="13560"/>
                  </a:lnTo>
                  <a:lnTo>
                    <a:pt x="133" y="14745"/>
                  </a:lnTo>
                  <a:lnTo>
                    <a:pt x="133" y="14788"/>
                  </a:lnTo>
                  <a:lnTo>
                    <a:pt x="1" y="16982"/>
                  </a:lnTo>
                  <a:lnTo>
                    <a:pt x="45" y="19176"/>
                  </a:lnTo>
                  <a:lnTo>
                    <a:pt x="45" y="19220"/>
                  </a:lnTo>
                  <a:lnTo>
                    <a:pt x="352" y="21678"/>
                  </a:lnTo>
                  <a:lnTo>
                    <a:pt x="747" y="25495"/>
                  </a:lnTo>
                  <a:lnTo>
                    <a:pt x="791" y="28040"/>
                  </a:lnTo>
                  <a:lnTo>
                    <a:pt x="1010" y="30322"/>
                  </a:lnTo>
                  <a:lnTo>
                    <a:pt x="1054" y="30410"/>
                  </a:lnTo>
                  <a:lnTo>
                    <a:pt x="1405" y="31375"/>
                  </a:lnTo>
                  <a:lnTo>
                    <a:pt x="1493" y="31463"/>
                  </a:lnTo>
                  <a:lnTo>
                    <a:pt x="1581" y="31507"/>
                  </a:lnTo>
                  <a:lnTo>
                    <a:pt x="1625" y="31463"/>
                  </a:lnTo>
                  <a:lnTo>
                    <a:pt x="1712" y="31463"/>
                  </a:lnTo>
                  <a:lnTo>
                    <a:pt x="1756" y="31375"/>
                  </a:lnTo>
                  <a:lnTo>
                    <a:pt x="1756" y="31331"/>
                  </a:lnTo>
                  <a:lnTo>
                    <a:pt x="1756" y="31244"/>
                  </a:lnTo>
                  <a:lnTo>
                    <a:pt x="1361" y="30278"/>
                  </a:lnTo>
                  <a:lnTo>
                    <a:pt x="1142" y="28040"/>
                  </a:lnTo>
                  <a:lnTo>
                    <a:pt x="1098" y="25495"/>
                  </a:lnTo>
                  <a:lnTo>
                    <a:pt x="703" y="21634"/>
                  </a:lnTo>
                  <a:lnTo>
                    <a:pt x="396" y="19176"/>
                  </a:lnTo>
                  <a:lnTo>
                    <a:pt x="352" y="16982"/>
                  </a:lnTo>
                  <a:lnTo>
                    <a:pt x="484" y="14832"/>
                  </a:lnTo>
                  <a:lnTo>
                    <a:pt x="703" y="13648"/>
                  </a:lnTo>
                  <a:lnTo>
                    <a:pt x="1405" y="12024"/>
                  </a:lnTo>
                  <a:lnTo>
                    <a:pt x="1405" y="11936"/>
                  </a:lnTo>
                  <a:lnTo>
                    <a:pt x="1668" y="7592"/>
                  </a:lnTo>
                  <a:lnTo>
                    <a:pt x="1668" y="7548"/>
                  </a:lnTo>
                  <a:lnTo>
                    <a:pt x="1493" y="6363"/>
                  </a:lnTo>
                  <a:lnTo>
                    <a:pt x="1625" y="5530"/>
                  </a:lnTo>
                  <a:lnTo>
                    <a:pt x="2897" y="1800"/>
                  </a:lnTo>
                  <a:lnTo>
                    <a:pt x="2897" y="1756"/>
                  </a:lnTo>
                  <a:lnTo>
                    <a:pt x="3029" y="834"/>
                  </a:lnTo>
                  <a:lnTo>
                    <a:pt x="3029" y="791"/>
                  </a:lnTo>
                  <a:lnTo>
                    <a:pt x="2985" y="176"/>
                  </a:lnTo>
                  <a:lnTo>
                    <a:pt x="2985" y="89"/>
                  </a:lnTo>
                  <a:lnTo>
                    <a:pt x="2941" y="45"/>
                  </a:lnTo>
                  <a:lnTo>
                    <a:pt x="289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5" name="Google Shape;5665;p168"/>
            <p:cNvSpPr/>
            <p:nvPr/>
          </p:nvSpPr>
          <p:spPr>
            <a:xfrm>
              <a:off x="1043325" y="4272075"/>
              <a:ext cx="50475" cy="285250"/>
            </a:xfrm>
            <a:custGeom>
              <a:avLst/>
              <a:gdLst/>
              <a:ahLst/>
              <a:cxnLst/>
              <a:rect l="l" t="t" r="r" b="b"/>
              <a:pathLst>
                <a:path w="2019" h="11410" extrusionOk="0">
                  <a:moveTo>
                    <a:pt x="88" y="1"/>
                  </a:moveTo>
                  <a:lnTo>
                    <a:pt x="44" y="45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307" y="2063"/>
                  </a:lnTo>
                  <a:lnTo>
                    <a:pt x="527" y="4213"/>
                  </a:lnTo>
                  <a:lnTo>
                    <a:pt x="1229" y="10313"/>
                  </a:lnTo>
                  <a:lnTo>
                    <a:pt x="1229" y="10356"/>
                  </a:lnTo>
                  <a:lnTo>
                    <a:pt x="1712" y="11278"/>
                  </a:lnTo>
                  <a:lnTo>
                    <a:pt x="1756" y="11366"/>
                  </a:lnTo>
                  <a:lnTo>
                    <a:pt x="1887" y="11410"/>
                  </a:lnTo>
                  <a:lnTo>
                    <a:pt x="1931" y="11366"/>
                  </a:lnTo>
                  <a:lnTo>
                    <a:pt x="2019" y="11322"/>
                  </a:lnTo>
                  <a:lnTo>
                    <a:pt x="2019" y="11278"/>
                  </a:lnTo>
                  <a:lnTo>
                    <a:pt x="2019" y="11190"/>
                  </a:lnTo>
                  <a:lnTo>
                    <a:pt x="2019" y="11146"/>
                  </a:lnTo>
                  <a:lnTo>
                    <a:pt x="1536" y="10225"/>
                  </a:lnTo>
                  <a:lnTo>
                    <a:pt x="878" y="4213"/>
                  </a:lnTo>
                  <a:lnTo>
                    <a:pt x="659" y="2019"/>
                  </a:lnTo>
                  <a:lnTo>
                    <a:pt x="351" y="132"/>
                  </a:lnTo>
                  <a:lnTo>
                    <a:pt x="307" y="88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6" name="Google Shape;5666;p168"/>
            <p:cNvSpPr/>
            <p:nvPr/>
          </p:nvSpPr>
          <p:spPr>
            <a:xfrm>
              <a:off x="1022475" y="4402625"/>
              <a:ext cx="26350" cy="111925"/>
            </a:xfrm>
            <a:custGeom>
              <a:avLst/>
              <a:gdLst/>
              <a:ahLst/>
              <a:cxnLst/>
              <a:rect l="l" t="t" r="r" b="b"/>
              <a:pathLst>
                <a:path w="1054" h="4477" extrusionOk="0">
                  <a:moveTo>
                    <a:pt x="88" y="0"/>
                  </a:moveTo>
                  <a:lnTo>
                    <a:pt x="44" y="44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88" y="2853"/>
                  </a:lnTo>
                  <a:lnTo>
                    <a:pt x="88" y="2897"/>
                  </a:lnTo>
                  <a:lnTo>
                    <a:pt x="264" y="3555"/>
                  </a:lnTo>
                  <a:lnTo>
                    <a:pt x="308" y="3599"/>
                  </a:lnTo>
                  <a:lnTo>
                    <a:pt x="703" y="4388"/>
                  </a:lnTo>
                  <a:lnTo>
                    <a:pt x="790" y="4432"/>
                  </a:lnTo>
                  <a:lnTo>
                    <a:pt x="878" y="4476"/>
                  </a:lnTo>
                  <a:lnTo>
                    <a:pt x="922" y="4432"/>
                  </a:lnTo>
                  <a:lnTo>
                    <a:pt x="1010" y="4388"/>
                  </a:lnTo>
                  <a:lnTo>
                    <a:pt x="1010" y="4345"/>
                  </a:lnTo>
                  <a:lnTo>
                    <a:pt x="1054" y="4257"/>
                  </a:lnTo>
                  <a:lnTo>
                    <a:pt x="1010" y="4213"/>
                  </a:lnTo>
                  <a:lnTo>
                    <a:pt x="615" y="3423"/>
                  </a:lnTo>
                  <a:lnTo>
                    <a:pt x="439" y="2809"/>
                  </a:lnTo>
                  <a:lnTo>
                    <a:pt x="352" y="264"/>
                  </a:lnTo>
                  <a:lnTo>
                    <a:pt x="352" y="176"/>
                  </a:lnTo>
                  <a:lnTo>
                    <a:pt x="352" y="132"/>
                  </a:lnTo>
                  <a:lnTo>
                    <a:pt x="352" y="44"/>
                  </a:lnTo>
                  <a:lnTo>
                    <a:pt x="30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7" name="Google Shape;5667;p168"/>
            <p:cNvSpPr/>
            <p:nvPr/>
          </p:nvSpPr>
          <p:spPr>
            <a:xfrm>
              <a:off x="1765150" y="4491475"/>
              <a:ext cx="95475" cy="49400"/>
            </a:xfrm>
            <a:custGeom>
              <a:avLst/>
              <a:gdLst/>
              <a:ahLst/>
              <a:cxnLst/>
              <a:rect l="l" t="t" r="r" b="b"/>
              <a:pathLst>
                <a:path w="3819" h="1976" extrusionOk="0">
                  <a:moveTo>
                    <a:pt x="220" y="1"/>
                  </a:moveTo>
                  <a:lnTo>
                    <a:pt x="132" y="45"/>
                  </a:lnTo>
                  <a:lnTo>
                    <a:pt x="88" y="45"/>
                  </a:lnTo>
                  <a:lnTo>
                    <a:pt x="45" y="132"/>
                  </a:lnTo>
                  <a:lnTo>
                    <a:pt x="1" y="176"/>
                  </a:lnTo>
                  <a:lnTo>
                    <a:pt x="45" y="264"/>
                  </a:lnTo>
                  <a:lnTo>
                    <a:pt x="45" y="308"/>
                  </a:lnTo>
                  <a:lnTo>
                    <a:pt x="132" y="352"/>
                  </a:lnTo>
                  <a:lnTo>
                    <a:pt x="1449" y="1054"/>
                  </a:lnTo>
                  <a:lnTo>
                    <a:pt x="3028" y="1975"/>
                  </a:lnTo>
                  <a:lnTo>
                    <a:pt x="3116" y="1975"/>
                  </a:lnTo>
                  <a:lnTo>
                    <a:pt x="3248" y="1931"/>
                  </a:lnTo>
                  <a:lnTo>
                    <a:pt x="3774" y="1493"/>
                  </a:lnTo>
                  <a:lnTo>
                    <a:pt x="3818" y="1449"/>
                  </a:lnTo>
                  <a:lnTo>
                    <a:pt x="3818" y="1361"/>
                  </a:lnTo>
                  <a:lnTo>
                    <a:pt x="3818" y="1317"/>
                  </a:lnTo>
                  <a:lnTo>
                    <a:pt x="3774" y="1273"/>
                  </a:lnTo>
                  <a:lnTo>
                    <a:pt x="3731" y="1229"/>
                  </a:lnTo>
                  <a:lnTo>
                    <a:pt x="3687" y="1186"/>
                  </a:lnTo>
                  <a:lnTo>
                    <a:pt x="3599" y="1186"/>
                  </a:lnTo>
                  <a:lnTo>
                    <a:pt x="3555" y="1229"/>
                  </a:lnTo>
                  <a:lnTo>
                    <a:pt x="3116" y="1580"/>
                  </a:lnTo>
                  <a:lnTo>
                    <a:pt x="1624" y="747"/>
                  </a:lnTo>
                  <a:lnTo>
                    <a:pt x="264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8" name="Google Shape;5668;p168"/>
            <p:cNvSpPr/>
            <p:nvPr/>
          </p:nvSpPr>
          <p:spPr>
            <a:xfrm>
              <a:off x="1765150" y="4467350"/>
              <a:ext cx="97675" cy="45000"/>
            </a:xfrm>
            <a:custGeom>
              <a:avLst/>
              <a:gdLst/>
              <a:ahLst/>
              <a:cxnLst/>
              <a:rect l="l" t="t" r="r" b="b"/>
              <a:pathLst>
                <a:path w="3907" h="1800" extrusionOk="0">
                  <a:moveTo>
                    <a:pt x="176" y="0"/>
                  </a:moveTo>
                  <a:lnTo>
                    <a:pt x="88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45" y="264"/>
                  </a:lnTo>
                  <a:lnTo>
                    <a:pt x="88" y="351"/>
                  </a:lnTo>
                  <a:lnTo>
                    <a:pt x="527" y="702"/>
                  </a:lnTo>
                  <a:lnTo>
                    <a:pt x="571" y="746"/>
                  </a:lnTo>
                  <a:lnTo>
                    <a:pt x="2458" y="1536"/>
                  </a:lnTo>
                  <a:lnTo>
                    <a:pt x="3336" y="1799"/>
                  </a:lnTo>
                  <a:lnTo>
                    <a:pt x="3379" y="1799"/>
                  </a:lnTo>
                  <a:lnTo>
                    <a:pt x="3467" y="1756"/>
                  </a:lnTo>
                  <a:lnTo>
                    <a:pt x="3818" y="1580"/>
                  </a:lnTo>
                  <a:lnTo>
                    <a:pt x="3862" y="1536"/>
                  </a:lnTo>
                  <a:lnTo>
                    <a:pt x="3906" y="1448"/>
                  </a:lnTo>
                  <a:lnTo>
                    <a:pt x="3906" y="1405"/>
                  </a:lnTo>
                  <a:lnTo>
                    <a:pt x="3906" y="1317"/>
                  </a:lnTo>
                  <a:lnTo>
                    <a:pt x="3862" y="1273"/>
                  </a:lnTo>
                  <a:lnTo>
                    <a:pt x="3774" y="1229"/>
                  </a:lnTo>
                  <a:lnTo>
                    <a:pt x="3731" y="1229"/>
                  </a:lnTo>
                  <a:lnTo>
                    <a:pt x="3643" y="1273"/>
                  </a:lnTo>
                  <a:lnTo>
                    <a:pt x="3379" y="1448"/>
                  </a:lnTo>
                  <a:lnTo>
                    <a:pt x="2590" y="1229"/>
                  </a:lnTo>
                  <a:lnTo>
                    <a:pt x="747" y="439"/>
                  </a:lnTo>
                  <a:lnTo>
                    <a:pt x="308" y="44"/>
                  </a:lnTo>
                  <a:lnTo>
                    <a:pt x="220" y="44"/>
                  </a:lnTo>
                  <a:lnTo>
                    <a:pt x="17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9" name="Google Shape;5669;p168"/>
            <p:cNvSpPr/>
            <p:nvPr/>
          </p:nvSpPr>
          <p:spPr>
            <a:xfrm>
              <a:off x="1765150" y="4441025"/>
              <a:ext cx="127275" cy="43900"/>
            </a:xfrm>
            <a:custGeom>
              <a:avLst/>
              <a:gdLst/>
              <a:ahLst/>
              <a:cxnLst/>
              <a:rect l="l" t="t" r="r" b="b"/>
              <a:pathLst>
                <a:path w="5091" h="1756" extrusionOk="0">
                  <a:moveTo>
                    <a:pt x="176" y="0"/>
                  </a:moveTo>
                  <a:lnTo>
                    <a:pt x="88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176"/>
                  </a:lnTo>
                  <a:lnTo>
                    <a:pt x="1" y="264"/>
                  </a:lnTo>
                  <a:lnTo>
                    <a:pt x="45" y="307"/>
                  </a:lnTo>
                  <a:lnTo>
                    <a:pt x="571" y="834"/>
                  </a:lnTo>
                  <a:lnTo>
                    <a:pt x="1624" y="1404"/>
                  </a:lnTo>
                  <a:lnTo>
                    <a:pt x="2458" y="1755"/>
                  </a:lnTo>
                  <a:lnTo>
                    <a:pt x="2546" y="1755"/>
                  </a:lnTo>
                  <a:lnTo>
                    <a:pt x="3818" y="1668"/>
                  </a:lnTo>
                  <a:lnTo>
                    <a:pt x="3906" y="1668"/>
                  </a:lnTo>
                  <a:lnTo>
                    <a:pt x="5003" y="1009"/>
                  </a:lnTo>
                  <a:lnTo>
                    <a:pt x="5047" y="966"/>
                  </a:lnTo>
                  <a:lnTo>
                    <a:pt x="5047" y="878"/>
                  </a:lnTo>
                  <a:lnTo>
                    <a:pt x="5091" y="834"/>
                  </a:lnTo>
                  <a:lnTo>
                    <a:pt x="5047" y="746"/>
                  </a:lnTo>
                  <a:lnTo>
                    <a:pt x="5003" y="702"/>
                  </a:lnTo>
                  <a:lnTo>
                    <a:pt x="4915" y="658"/>
                  </a:lnTo>
                  <a:lnTo>
                    <a:pt x="4871" y="658"/>
                  </a:lnTo>
                  <a:lnTo>
                    <a:pt x="4784" y="702"/>
                  </a:lnTo>
                  <a:lnTo>
                    <a:pt x="3774" y="1317"/>
                  </a:lnTo>
                  <a:lnTo>
                    <a:pt x="2546" y="1404"/>
                  </a:lnTo>
                  <a:lnTo>
                    <a:pt x="1756" y="1097"/>
                  </a:lnTo>
                  <a:lnTo>
                    <a:pt x="791" y="527"/>
                  </a:lnTo>
                  <a:lnTo>
                    <a:pt x="264" y="44"/>
                  </a:lnTo>
                  <a:lnTo>
                    <a:pt x="220" y="44"/>
                  </a:lnTo>
                  <a:lnTo>
                    <a:pt x="17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0" name="Google Shape;5670;p168"/>
            <p:cNvSpPr/>
            <p:nvPr/>
          </p:nvSpPr>
          <p:spPr>
            <a:xfrm>
              <a:off x="1728950" y="4366425"/>
              <a:ext cx="241375" cy="79000"/>
            </a:xfrm>
            <a:custGeom>
              <a:avLst/>
              <a:gdLst/>
              <a:ahLst/>
              <a:cxnLst/>
              <a:rect l="l" t="t" r="r" b="b"/>
              <a:pathLst>
                <a:path w="9655" h="3160" extrusionOk="0">
                  <a:moveTo>
                    <a:pt x="176" y="0"/>
                  </a:moveTo>
                  <a:lnTo>
                    <a:pt x="88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45" y="264"/>
                  </a:lnTo>
                  <a:lnTo>
                    <a:pt x="308" y="702"/>
                  </a:lnTo>
                  <a:lnTo>
                    <a:pt x="878" y="1668"/>
                  </a:lnTo>
                  <a:lnTo>
                    <a:pt x="878" y="1712"/>
                  </a:lnTo>
                  <a:lnTo>
                    <a:pt x="1756" y="2502"/>
                  </a:lnTo>
                  <a:lnTo>
                    <a:pt x="1800" y="2545"/>
                  </a:lnTo>
                  <a:lnTo>
                    <a:pt x="2853" y="2896"/>
                  </a:lnTo>
                  <a:lnTo>
                    <a:pt x="2897" y="2896"/>
                  </a:lnTo>
                  <a:lnTo>
                    <a:pt x="6232" y="3160"/>
                  </a:lnTo>
                  <a:lnTo>
                    <a:pt x="6319" y="3160"/>
                  </a:lnTo>
                  <a:lnTo>
                    <a:pt x="9567" y="1536"/>
                  </a:lnTo>
                  <a:lnTo>
                    <a:pt x="9610" y="1492"/>
                  </a:lnTo>
                  <a:lnTo>
                    <a:pt x="9654" y="1448"/>
                  </a:lnTo>
                  <a:lnTo>
                    <a:pt x="9654" y="1361"/>
                  </a:lnTo>
                  <a:lnTo>
                    <a:pt x="9654" y="1317"/>
                  </a:lnTo>
                  <a:lnTo>
                    <a:pt x="9610" y="1229"/>
                  </a:lnTo>
                  <a:lnTo>
                    <a:pt x="9523" y="1229"/>
                  </a:lnTo>
                  <a:lnTo>
                    <a:pt x="9479" y="1185"/>
                  </a:lnTo>
                  <a:lnTo>
                    <a:pt x="9391" y="1229"/>
                  </a:lnTo>
                  <a:lnTo>
                    <a:pt x="6232" y="2809"/>
                  </a:lnTo>
                  <a:lnTo>
                    <a:pt x="2941" y="2545"/>
                  </a:lnTo>
                  <a:lnTo>
                    <a:pt x="1931" y="2194"/>
                  </a:lnTo>
                  <a:lnTo>
                    <a:pt x="1142" y="1492"/>
                  </a:lnTo>
                  <a:lnTo>
                    <a:pt x="571" y="527"/>
                  </a:lnTo>
                  <a:lnTo>
                    <a:pt x="352" y="88"/>
                  </a:lnTo>
                  <a:lnTo>
                    <a:pt x="308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1" name="Google Shape;5671;p168"/>
            <p:cNvSpPr/>
            <p:nvPr/>
          </p:nvSpPr>
          <p:spPr>
            <a:xfrm>
              <a:off x="1807950" y="46790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2" name="Google Shape;5672;p168"/>
            <p:cNvSpPr/>
            <p:nvPr/>
          </p:nvSpPr>
          <p:spPr>
            <a:xfrm>
              <a:off x="1807950" y="46790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3" name="Google Shape;5673;p168"/>
            <p:cNvSpPr/>
            <p:nvPr/>
          </p:nvSpPr>
          <p:spPr>
            <a:xfrm>
              <a:off x="1490900" y="2760400"/>
              <a:ext cx="866675" cy="1925275"/>
            </a:xfrm>
            <a:custGeom>
              <a:avLst/>
              <a:gdLst/>
              <a:ahLst/>
              <a:cxnLst/>
              <a:rect l="l" t="t" r="r" b="b"/>
              <a:pathLst>
                <a:path w="34667" h="77011" extrusionOk="0">
                  <a:moveTo>
                    <a:pt x="34447" y="1"/>
                  </a:moveTo>
                  <a:lnTo>
                    <a:pt x="34359" y="44"/>
                  </a:lnTo>
                  <a:lnTo>
                    <a:pt x="31858" y="1931"/>
                  </a:lnTo>
                  <a:lnTo>
                    <a:pt x="28216" y="4915"/>
                  </a:lnTo>
                  <a:lnTo>
                    <a:pt x="25846" y="6758"/>
                  </a:lnTo>
                  <a:lnTo>
                    <a:pt x="23784" y="8426"/>
                  </a:lnTo>
                  <a:lnTo>
                    <a:pt x="20668" y="10883"/>
                  </a:lnTo>
                  <a:lnTo>
                    <a:pt x="15666" y="13077"/>
                  </a:lnTo>
                  <a:lnTo>
                    <a:pt x="15622" y="13077"/>
                  </a:lnTo>
                  <a:lnTo>
                    <a:pt x="13867" y="14174"/>
                  </a:lnTo>
                  <a:lnTo>
                    <a:pt x="13823" y="14218"/>
                  </a:lnTo>
                  <a:lnTo>
                    <a:pt x="12331" y="15622"/>
                  </a:lnTo>
                  <a:lnTo>
                    <a:pt x="12331" y="15666"/>
                  </a:lnTo>
                  <a:lnTo>
                    <a:pt x="10225" y="18386"/>
                  </a:lnTo>
                  <a:lnTo>
                    <a:pt x="9610" y="19045"/>
                  </a:lnTo>
                  <a:lnTo>
                    <a:pt x="8777" y="19571"/>
                  </a:lnTo>
                  <a:lnTo>
                    <a:pt x="8733" y="19615"/>
                  </a:lnTo>
                  <a:lnTo>
                    <a:pt x="8118" y="20229"/>
                  </a:lnTo>
                  <a:lnTo>
                    <a:pt x="8118" y="20273"/>
                  </a:lnTo>
                  <a:lnTo>
                    <a:pt x="7065" y="22204"/>
                  </a:lnTo>
                  <a:lnTo>
                    <a:pt x="7021" y="22204"/>
                  </a:lnTo>
                  <a:lnTo>
                    <a:pt x="6451" y="23915"/>
                  </a:lnTo>
                  <a:lnTo>
                    <a:pt x="6451" y="23959"/>
                  </a:lnTo>
                  <a:lnTo>
                    <a:pt x="6319" y="25583"/>
                  </a:lnTo>
                  <a:lnTo>
                    <a:pt x="6319" y="25627"/>
                  </a:lnTo>
                  <a:lnTo>
                    <a:pt x="6846" y="28347"/>
                  </a:lnTo>
                  <a:lnTo>
                    <a:pt x="6846" y="30629"/>
                  </a:lnTo>
                  <a:lnTo>
                    <a:pt x="6275" y="35631"/>
                  </a:lnTo>
                  <a:lnTo>
                    <a:pt x="5837" y="38966"/>
                  </a:lnTo>
                  <a:lnTo>
                    <a:pt x="5442" y="41819"/>
                  </a:lnTo>
                  <a:lnTo>
                    <a:pt x="5135" y="43662"/>
                  </a:lnTo>
                  <a:lnTo>
                    <a:pt x="4169" y="47699"/>
                  </a:lnTo>
                  <a:lnTo>
                    <a:pt x="3599" y="50200"/>
                  </a:lnTo>
                  <a:lnTo>
                    <a:pt x="3292" y="52087"/>
                  </a:lnTo>
                  <a:lnTo>
                    <a:pt x="2633" y="53491"/>
                  </a:lnTo>
                  <a:lnTo>
                    <a:pt x="2633" y="53535"/>
                  </a:lnTo>
                  <a:lnTo>
                    <a:pt x="2107" y="56387"/>
                  </a:lnTo>
                  <a:lnTo>
                    <a:pt x="834" y="60512"/>
                  </a:lnTo>
                  <a:lnTo>
                    <a:pt x="220" y="62837"/>
                  </a:lnTo>
                  <a:lnTo>
                    <a:pt x="1" y="63846"/>
                  </a:lnTo>
                  <a:lnTo>
                    <a:pt x="1" y="63890"/>
                  </a:lnTo>
                  <a:lnTo>
                    <a:pt x="44" y="64856"/>
                  </a:lnTo>
                  <a:lnTo>
                    <a:pt x="88" y="64987"/>
                  </a:lnTo>
                  <a:lnTo>
                    <a:pt x="2019" y="67050"/>
                  </a:lnTo>
                  <a:lnTo>
                    <a:pt x="3511" y="68629"/>
                  </a:lnTo>
                  <a:lnTo>
                    <a:pt x="5486" y="70955"/>
                  </a:lnTo>
                  <a:lnTo>
                    <a:pt x="7767" y="73412"/>
                  </a:lnTo>
                  <a:lnTo>
                    <a:pt x="9830" y="75606"/>
                  </a:lnTo>
                  <a:lnTo>
                    <a:pt x="10883" y="76967"/>
                  </a:lnTo>
                  <a:lnTo>
                    <a:pt x="10927" y="77011"/>
                  </a:lnTo>
                  <a:lnTo>
                    <a:pt x="11102" y="77011"/>
                  </a:lnTo>
                  <a:lnTo>
                    <a:pt x="11146" y="76923"/>
                  </a:lnTo>
                  <a:lnTo>
                    <a:pt x="11190" y="76879"/>
                  </a:lnTo>
                  <a:lnTo>
                    <a:pt x="11190" y="76791"/>
                  </a:lnTo>
                  <a:lnTo>
                    <a:pt x="11146" y="76747"/>
                  </a:lnTo>
                  <a:lnTo>
                    <a:pt x="10093" y="75387"/>
                  </a:lnTo>
                  <a:lnTo>
                    <a:pt x="8031" y="73149"/>
                  </a:lnTo>
                  <a:lnTo>
                    <a:pt x="5749" y="70736"/>
                  </a:lnTo>
                  <a:lnTo>
                    <a:pt x="3774" y="68410"/>
                  </a:lnTo>
                  <a:lnTo>
                    <a:pt x="2282" y="66830"/>
                  </a:lnTo>
                  <a:lnTo>
                    <a:pt x="395" y="64812"/>
                  </a:lnTo>
                  <a:lnTo>
                    <a:pt x="352" y="63890"/>
                  </a:lnTo>
                  <a:lnTo>
                    <a:pt x="571" y="62925"/>
                  </a:lnTo>
                  <a:lnTo>
                    <a:pt x="1141" y="60599"/>
                  </a:lnTo>
                  <a:lnTo>
                    <a:pt x="2458" y="56475"/>
                  </a:lnTo>
                  <a:lnTo>
                    <a:pt x="2984" y="53578"/>
                  </a:lnTo>
                  <a:lnTo>
                    <a:pt x="3599" y="52174"/>
                  </a:lnTo>
                  <a:lnTo>
                    <a:pt x="3643" y="52174"/>
                  </a:lnTo>
                  <a:lnTo>
                    <a:pt x="3950" y="50287"/>
                  </a:lnTo>
                  <a:lnTo>
                    <a:pt x="4520" y="47786"/>
                  </a:lnTo>
                  <a:lnTo>
                    <a:pt x="5442" y="43749"/>
                  </a:lnTo>
                  <a:lnTo>
                    <a:pt x="5793" y="41862"/>
                  </a:lnTo>
                  <a:lnTo>
                    <a:pt x="6188" y="39010"/>
                  </a:lnTo>
                  <a:lnTo>
                    <a:pt x="6627" y="35675"/>
                  </a:lnTo>
                  <a:lnTo>
                    <a:pt x="7197" y="30673"/>
                  </a:lnTo>
                  <a:lnTo>
                    <a:pt x="7197" y="30629"/>
                  </a:lnTo>
                  <a:lnTo>
                    <a:pt x="7197" y="28347"/>
                  </a:lnTo>
                  <a:lnTo>
                    <a:pt x="7197" y="28303"/>
                  </a:lnTo>
                  <a:lnTo>
                    <a:pt x="6670" y="25583"/>
                  </a:lnTo>
                  <a:lnTo>
                    <a:pt x="6802" y="24003"/>
                  </a:lnTo>
                  <a:lnTo>
                    <a:pt x="7372" y="22336"/>
                  </a:lnTo>
                  <a:lnTo>
                    <a:pt x="8382" y="20449"/>
                  </a:lnTo>
                  <a:lnTo>
                    <a:pt x="8996" y="19878"/>
                  </a:lnTo>
                  <a:lnTo>
                    <a:pt x="9830" y="19352"/>
                  </a:lnTo>
                  <a:lnTo>
                    <a:pt x="9874" y="19308"/>
                  </a:lnTo>
                  <a:lnTo>
                    <a:pt x="10488" y="18606"/>
                  </a:lnTo>
                  <a:lnTo>
                    <a:pt x="12594" y="15885"/>
                  </a:lnTo>
                  <a:lnTo>
                    <a:pt x="14042" y="14481"/>
                  </a:lnTo>
                  <a:lnTo>
                    <a:pt x="15798" y="13384"/>
                  </a:lnTo>
                  <a:lnTo>
                    <a:pt x="20800" y="11234"/>
                  </a:lnTo>
                  <a:lnTo>
                    <a:pt x="20844" y="11190"/>
                  </a:lnTo>
                  <a:lnTo>
                    <a:pt x="24003" y="8733"/>
                  </a:lnTo>
                  <a:lnTo>
                    <a:pt x="28435" y="5178"/>
                  </a:lnTo>
                  <a:lnTo>
                    <a:pt x="32077" y="2195"/>
                  </a:lnTo>
                  <a:lnTo>
                    <a:pt x="34578" y="308"/>
                  </a:lnTo>
                  <a:lnTo>
                    <a:pt x="34622" y="264"/>
                  </a:lnTo>
                  <a:lnTo>
                    <a:pt x="34666" y="176"/>
                  </a:lnTo>
                  <a:lnTo>
                    <a:pt x="34622" y="132"/>
                  </a:lnTo>
                  <a:lnTo>
                    <a:pt x="34622" y="44"/>
                  </a:lnTo>
                  <a:lnTo>
                    <a:pt x="3457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4" name="Google Shape;5674;p168"/>
            <p:cNvSpPr/>
            <p:nvPr/>
          </p:nvSpPr>
          <p:spPr>
            <a:xfrm>
              <a:off x="1465675" y="2732975"/>
              <a:ext cx="861175" cy="1931850"/>
            </a:xfrm>
            <a:custGeom>
              <a:avLst/>
              <a:gdLst/>
              <a:ahLst/>
              <a:cxnLst/>
              <a:rect l="l" t="t" r="r" b="b"/>
              <a:pathLst>
                <a:path w="34447" h="77274" extrusionOk="0">
                  <a:moveTo>
                    <a:pt x="34227" y="1"/>
                  </a:moveTo>
                  <a:lnTo>
                    <a:pt x="34183" y="44"/>
                  </a:lnTo>
                  <a:lnTo>
                    <a:pt x="33174" y="790"/>
                  </a:lnTo>
                  <a:lnTo>
                    <a:pt x="28435" y="4652"/>
                  </a:lnTo>
                  <a:lnTo>
                    <a:pt x="26504" y="6275"/>
                  </a:lnTo>
                  <a:lnTo>
                    <a:pt x="24705" y="7680"/>
                  </a:lnTo>
                  <a:lnTo>
                    <a:pt x="22862" y="9128"/>
                  </a:lnTo>
                  <a:lnTo>
                    <a:pt x="20931" y="10532"/>
                  </a:lnTo>
                  <a:lnTo>
                    <a:pt x="19044" y="11366"/>
                  </a:lnTo>
                  <a:lnTo>
                    <a:pt x="14876" y="12814"/>
                  </a:lnTo>
                  <a:lnTo>
                    <a:pt x="9479" y="14788"/>
                  </a:lnTo>
                  <a:lnTo>
                    <a:pt x="9435" y="14832"/>
                  </a:lnTo>
                  <a:lnTo>
                    <a:pt x="8908" y="15271"/>
                  </a:lnTo>
                  <a:lnTo>
                    <a:pt x="8864" y="15315"/>
                  </a:lnTo>
                  <a:lnTo>
                    <a:pt x="7987" y="16543"/>
                  </a:lnTo>
                  <a:lnTo>
                    <a:pt x="7943" y="16587"/>
                  </a:lnTo>
                  <a:lnTo>
                    <a:pt x="6933" y="18474"/>
                  </a:lnTo>
                  <a:lnTo>
                    <a:pt x="5968" y="20800"/>
                  </a:lnTo>
                  <a:lnTo>
                    <a:pt x="5968" y="20844"/>
                  </a:lnTo>
                  <a:lnTo>
                    <a:pt x="5441" y="23169"/>
                  </a:lnTo>
                  <a:lnTo>
                    <a:pt x="5441" y="23213"/>
                  </a:lnTo>
                  <a:lnTo>
                    <a:pt x="5398" y="24617"/>
                  </a:lnTo>
                  <a:lnTo>
                    <a:pt x="5398" y="24661"/>
                  </a:lnTo>
                  <a:lnTo>
                    <a:pt x="6319" y="29269"/>
                  </a:lnTo>
                  <a:lnTo>
                    <a:pt x="6407" y="30761"/>
                  </a:lnTo>
                  <a:lnTo>
                    <a:pt x="6144" y="34666"/>
                  </a:lnTo>
                  <a:lnTo>
                    <a:pt x="5836" y="37431"/>
                  </a:lnTo>
                  <a:lnTo>
                    <a:pt x="5485" y="40327"/>
                  </a:lnTo>
                  <a:lnTo>
                    <a:pt x="5134" y="42784"/>
                  </a:lnTo>
                  <a:lnTo>
                    <a:pt x="4871" y="44364"/>
                  </a:lnTo>
                  <a:lnTo>
                    <a:pt x="3906" y="48532"/>
                  </a:lnTo>
                  <a:lnTo>
                    <a:pt x="3423" y="51472"/>
                  </a:lnTo>
                  <a:lnTo>
                    <a:pt x="3247" y="53447"/>
                  </a:lnTo>
                  <a:lnTo>
                    <a:pt x="2633" y="55860"/>
                  </a:lnTo>
                  <a:lnTo>
                    <a:pt x="1756" y="58449"/>
                  </a:lnTo>
                  <a:lnTo>
                    <a:pt x="922" y="60775"/>
                  </a:lnTo>
                  <a:lnTo>
                    <a:pt x="922" y="60819"/>
                  </a:lnTo>
                  <a:lnTo>
                    <a:pt x="307" y="63188"/>
                  </a:lnTo>
                  <a:lnTo>
                    <a:pt x="0" y="64549"/>
                  </a:lnTo>
                  <a:lnTo>
                    <a:pt x="0" y="64592"/>
                  </a:lnTo>
                  <a:lnTo>
                    <a:pt x="44" y="66743"/>
                  </a:lnTo>
                  <a:lnTo>
                    <a:pt x="44" y="66786"/>
                  </a:lnTo>
                  <a:lnTo>
                    <a:pt x="264" y="67357"/>
                  </a:lnTo>
                  <a:lnTo>
                    <a:pt x="307" y="67401"/>
                  </a:lnTo>
                  <a:lnTo>
                    <a:pt x="3423" y="70955"/>
                  </a:lnTo>
                  <a:lnTo>
                    <a:pt x="7811" y="75650"/>
                  </a:lnTo>
                  <a:lnTo>
                    <a:pt x="9303" y="77230"/>
                  </a:lnTo>
                  <a:lnTo>
                    <a:pt x="9347" y="77274"/>
                  </a:lnTo>
                  <a:lnTo>
                    <a:pt x="9435" y="77274"/>
                  </a:lnTo>
                  <a:lnTo>
                    <a:pt x="9566" y="77230"/>
                  </a:lnTo>
                  <a:lnTo>
                    <a:pt x="9610" y="77186"/>
                  </a:lnTo>
                  <a:lnTo>
                    <a:pt x="9610" y="77098"/>
                  </a:lnTo>
                  <a:lnTo>
                    <a:pt x="9610" y="77054"/>
                  </a:lnTo>
                  <a:lnTo>
                    <a:pt x="9566" y="77011"/>
                  </a:lnTo>
                  <a:lnTo>
                    <a:pt x="3686" y="70736"/>
                  </a:lnTo>
                  <a:lnTo>
                    <a:pt x="571" y="67225"/>
                  </a:lnTo>
                  <a:lnTo>
                    <a:pt x="395" y="66699"/>
                  </a:lnTo>
                  <a:lnTo>
                    <a:pt x="351" y="64592"/>
                  </a:lnTo>
                  <a:lnTo>
                    <a:pt x="659" y="63276"/>
                  </a:lnTo>
                  <a:lnTo>
                    <a:pt x="1273" y="60906"/>
                  </a:lnTo>
                  <a:lnTo>
                    <a:pt x="2107" y="58581"/>
                  </a:lnTo>
                  <a:lnTo>
                    <a:pt x="2984" y="55992"/>
                  </a:lnTo>
                  <a:lnTo>
                    <a:pt x="3599" y="53535"/>
                  </a:lnTo>
                  <a:lnTo>
                    <a:pt x="3599" y="53491"/>
                  </a:lnTo>
                  <a:lnTo>
                    <a:pt x="3774" y="51516"/>
                  </a:lnTo>
                  <a:lnTo>
                    <a:pt x="4213" y="48576"/>
                  </a:lnTo>
                  <a:lnTo>
                    <a:pt x="5222" y="44407"/>
                  </a:lnTo>
                  <a:lnTo>
                    <a:pt x="5485" y="42828"/>
                  </a:lnTo>
                  <a:lnTo>
                    <a:pt x="5836" y="40370"/>
                  </a:lnTo>
                  <a:lnTo>
                    <a:pt x="6187" y="37474"/>
                  </a:lnTo>
                  <a:lnTo>
                    <a:pt x="6495" y="34710"/>
                  </a:lnTo>
                  <a:lnTo>
                    <a:pt x="6758" y="30805"/>
                  </a:lnTo>
                  <a:lnTo>
                    <a:pt x="6758" y="30761"/>
                  </a:lnTo>
                  <a:lnTo>
                    <a:pt x="6670" y="29225"/>
                  </a:lnTo>
                  <a:lnTo>
                    <a:pt x="5749" y="24617"/>
                  </a:lnTo>
                  <a:lnTo>
                    <a:pt x="5793" y="23257"/>
                  </a:lnTo>
                  <a:lnTo>
                    <a:pt x="6319" y="20932"/>
                  </a:lnTo>
                  <a:lnTo>
                    <a:pt x="7284" y="18606"/>
                  </a:lnTo>
                  <a:lnTo>
                    <a:pt x="8250" y="16763"/>
                  </a:lnTo>
                  <a:lnTo>
                    <a:pt x="9127" y="15534"/>
                  </a:lnTo>
                  <a:lnTo>
                    <a:pt x="9610" y="15095"/>
                  </a:lnTo>
                  <a:lnTo>
                    <a:pt x="15007" y="13165"/>
                  </a:lnTo>
                  <a:lnTo>
                    <a:pt x="19132" y="11673"/>
                  </a:lnTo>
                  <a:lnTo>
                    <a:pt x="21063" y="10839"/>
                  </a:lnTo>
                  <a:lnTo>
                    <a:pt x="21107" y="10839"/>
                  </a:lnTo>
                  <a:lnTo>
                    <a:pt x="23081" y="9435"/>
                  </a:lnTo>
                  <a:lnTo>
                    <a:pt x="24924" y="7943"/>
                  </a:lnTo>
                  <a:lnTo>
                    <a:pt x="26724" y="6539"/>
                  </a:lnTo>
                  <a:lnTo>
                    <a:pt x="28654" y="4959"/>
                  </a:lnTo>
                  <a:lnTo>
                    <a:pt x="33350" y="1054"/>
                  </a:lnTo>
                  <a:lnTo>
                    <a:pt x="34403" y="308"/>
                  </a:lnTo>
                  <a:lnTo>
                    <a:pt x="34447" y="264"/>
                  </a:lnTo>
                  <a:lnTo>
                    <a:pt x="34447" y="220"/>
                  </a:lnTo>
                  <a:lnTo>
                    <a:pt x="34447" y="132"/>
                  </a:lnTo>
                  <a:lnTo>
                    <a:pt x="34447" y="88"/>
                  </a:lnTo>
                  <a:lnTo>
                    <a:pt x="3435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5" name="Google Shape;5675;p168"/>
            <p:cNvSpPr/>
            <p:nvPr/>
          </p:nvSpPr>
          <p:spPr>
            <a:xfrm>
              <a:off x="1417400" y="2679225"/>
              <a:ext cx="851300" cy="1981225"/>
            </a:xfrm>
            <a:custGeom>
              <a:avLst/>
              <a:gdLst/>
              <a:ahLst/>
              <a:cxnLst/>
              <a:rect l="l" t="t" r="r" b="b"/>
              <a:pathLst>
                <a:path w="34052" h="79249" extrusionOk="0">
                  <a:moveTo>
                    <a:pt x="33876" y="0"/>
                  </a:moveTo>
                  <a:lnTo>
                    <a:pt x="33789" y="44"/>
                  </a:lnTo>
                  <a:lnTo>
                    <a:pt x="33745" y="44"/>
                  </a:lnTo>
                  <a:lnTo>
                    <a:pt x="31244" y="2194"/>
                  </a:lnTo>
                  <a:lnTo>
                    <a:pt x="28786" y="4213"/>
                  </a:lnTo>
                  <a:lnTo>
                    <a:pt x="26461" y="6056"/>
                  </a:lnTo>
                  <a:lnTo>
                    <a:pt x="22994" y="8645"/>
                  </a:lnTo>
                  <a:lnTo>
                    <a:pt x="21239" y="9830"/>
                  </a:lnTo>
                  <a:lnTo>
                    <a:pt x="18738" y="10883"/>
                  </a:lnTo>
                  <a:lnTo>
                    <a:pt x="15534" y="12111"/>
                  </a:lnTo>
                  <a:lnTo>
                    <a:pt x="13209" y="13472"/>
                  </a:lnTo>
                  <a:lnTo>
                    <a:pt x="10356" y="14569"/>
                  </a:lnTo>
                  <a:lnTo>
                    <a:pt x="10312" y="14569"/>
                  </a:lnTo>
                  <a:lnTo>
                    <a:pt x="8294" y="15797"/>
                  </a:lnTo>
                  <a:lnTo>
                    <a:pt x="6056" y="16938"/>
                  </a:lnTo>
                  <a:lnTo>
                    <a:pt x="3862" y="17465"/>
                  </a:lnTo>
                  <a:lnTo>
                    <a:pt x="2721" y="17684"/>
                  </a:lnTo>
                  <a:lnTo>
                    <a:pt x="2633" y="17684"/>
                  </a:lnTo>
                  <a:lnTo>
                    <a:pt x="2590" y="17772"/>
                  </a:lnTo>
                  <a:lnTo>
                    <a:pt x="2590" y="17860"/>
                  </a:lnTo>
                  <a:lnTo>
                    <a:pt x="2633" y="17948"/>
                  </a:lnTo>
                  <a:lnTo>
                    <a:pt x="3248" y="18518"/>
                  </a:lnTo>
                  <a:lnTo>
                    <a:pt x="3379" y="19045"/>
                  </a:lnTo>
                  <a:lnTo>
                    <a:pt x="3248" y="20142"/>
                  </a:lnTo>
                  <a:lnTo>
                    <a:pt x="3248" y="21195"/>
                  </a:lnTo>
                  <a:lnTo>
                    <a:pt x="3292" y="22248"/>
                  </a:lnTo>
                  <a:lnTo>
                    <a:pt x="3423" y="23257"/>
                  </a:lnTo>
                  <a:lnTo>
                    <a:pt x="3599" y="24222"/>
                  </a:lnTo>
                  <a:lnTo>
                    <a:pt x="3818" y="25232"/>
                  </a:lnTo>
                  <a:lnTo>
                    <a:pt x="4301" y="27162"/>
                  </a:lnTo>
                  <a:lnTo>
                    <a:pt x="4696" y="28698"/>
                  </a:lnTo>
                  <a:lnTo>
                    <a:pt x="5047" y="30278"/>
                  </a:lnTo>
                  <a:lnTo>
                    <a:pt x="5178" y="31112"/>
                  </a:lnTo>
                  <a:lnTo>
                    <a:pt x="5266" y="31945"/>
                  </a:lnTo>
                  <a:lnTo>
                    <a:pt x="5354" y="32779"/>
                  </a:lnTo>
                  <a:lnTo>
                    <a:pt x="5354" y="33657"/>
                  </a:lnTo>
                  <a:lnTo>
                    <a:pt x="5354" y="36202"/>
                  </a:lnTo>
                  <a:lnTo>
                    <a:pt x="5135" y="38659"/>
                  </a:lnTo>
                  <a:lnTo>
                    <a:pt x="4871" y="41029"/>
                  </a:lnTo>
                  <a:lnTo>
                    <a:pt x="4257" y="45724"/>
                  </a:lnTo>
                  <a:lnTo>
                    <a:pt x="3687" y="47962"/>
                  </a:lnTo>
                  <a:lnTo>
                    <a:pt x="3292" y="50770"/>
                  </a:lnTo>
                  <a:lnTo>
                    <a:pt x="3028" y="53315"/>
                  </a:lnTo>
                  <a:lnTo>
                    <a:pt x="2546" y="56387"/>
                  </a:lnTo>
                  <a:lnTo>
                    <a:pt x="2195" y="58449"/>
                  </a:lnTo>
                  <a:lnTo>
                    <a:pt x="1317" y="60775"/>
                  </a:lnTo>
                  <a:lnTo>
                    <a:pt x="88" y="65075"/>
                  </a:lnTo>
                  <a:lnTo>
                    <a:pt x="1" y="66874"/>
                  </a:lnTo>
                  <a:lnTo>
                    <a:pt x="1" y="66918"/>
                  </a:lnTo>
                  <a:lnTo>
                    <a:pt x="132" y="68936"/>
                  </a:lnTo>
                  <a:lnTo>
                    <a:pt x="44" y="70516"/>
                  </a:lnTo>
                  <a:lnTo>
                    <a:pt x="88" y="71569"/>
                  </a:lnTo>
                  <a:lnTo>
                    <a:pt x="132" y="71657"/>
                  </a:lnTo>
                  <a:lnTo>
                    <a:pt x="395" y="72184"/>
                  </a:lnTo>
                  <a:lnTo>
                    <a:pt x="395" y="72227"/>
                  </a:lnTo>
                  <a:lnTo>
                    <a:pt x="2633" y="74773"/>
                  </a:lnTo>
                  <a:lnTo>
                    <a:pt x="5486" y="77625"/>
                  </a:lnTo>
                  <a:lnTo>
                    <a:pt x="7153" y="79204"/>
                  </a:lnTo>
                  <a:lnTo>
                    <a:pt x="7285" y="79248"/>
                  </a:lnTo>
                  <a:lnTo>
                    <a:pt x="7329" y="79248"/>
                  </a:lnTo>
                  <a:lnTo>
                    <a:pt x="7416" y="79204"/>
                  </a:lnTo>
                  <a:lnTo>
                    <a:pt x="7460" y="79117"/>
                  </a:lnTo>
                  <a:lnTo>
                    <a:pt x="7460" y="79073"/>
                  </a:lnTo>
                  <a:lnTo>
                    <a:pt x="7416" y="78985"/>
                  </a:lnTo>
                  <a:lnTo>
                    <a:pt x="7416" y="78941"/>
                  </a:lnTo>
                  <a:lnTo>
                    <a:pt x="5705" y="77361"/>
                  </a:lnTo>
                  <a:lnTo>
                    <a:pt x="2853" y="74553"/>
                  </a:lnTo>
                  <a:lnTo>
                    <a:pt x="703" y="72008"/>
                  </a:lnTo>
                  <a:lnTo>
                    <a:pt x="439" y="71525"/>
                  </a:lnTo>
                  <a:lnTo>
                    <a:pt x="395" y="70516"/>
                  </a:lnTo>
                  <a:lnTo>
                    <a:pt x="483" y="68936"/>
                  </a:lnTo>
                  <a:lnTo>
                    <a:pt x="352" y="66874"/>
                  </a:lnTo>
                  <a:lnTo>
                    <a:pt x="439" y="65119"/>
                  </a:lnTo>
                  <a:lnTo>
                    <a:pt x="1624" y="60862"/>
                  </a:lnTo>
                  <a:lnTo>
                    <a:pt x="2502" y="58537"/>
                  </a:lnTo>
                  <a:lnTo>
                    <a:pt x="2502" y="58493"/>
                  </a:lnTo>
                  <a:lnTo>
                    <a:pt x="2897" y="56431"/>
                  </a:lnTo>
                  <a:lnTo>
                    <a:pt x="3379" y="53359"/>
                  </a:lnTo>
                  <a:lnTo>
                    <a:pt x="3643" y="50814"/>
                  </a:lnTo>
                  <a:lnTo>
                    <a:pt x="4038" y="48049"/>
                  </a:lnTo>
                  <a:lnTo>
                    <a:pt x="4608" y="45812"/>
                  </a:lnTo>
                  <a:lnTo>
                    <a:pt x="5222" y="41072"/>
                  </a:lnTo>
                  <a:lnTo>
                    <a:pt x="5486" y="38703"/>
                  </a:lnTo>
                  <a:lnTo>
                    <a:pt x="5705" y="36246"/>
                  </a:lnTo>
                  <a:lnTo>
                    <a:pt x="5705" y="33657"/>
                  </a:lnTo>
                  <a:lnTo>
                    <a:pt x="5705" y="32779"/>
                  </a:lnTo>
                  <a:lnTo>
                    <a:pt x="5617" y="31901"/>
                  </a:lnTo>
                  <a:lnTo>
                    <a:pt x="5530" y="31068"/>
                  </a:lnTo>
                  <a:lnTo>
                    <a:pt x="5398" y="30234"/>
                  </a:lnTo>
                  <a:lnTo>
                    <a:pt x="5047" y="28610"/>
                  </a:lnTo>
                  <a:lnTo>
                    <a:pt x="4652" y="27075"/>
                  </a:lnTo>
                  <a:lnTo>
                    <a:pt x="4169" y="25100"/>
                  </a:lnTo>
                  <a:lnTo>
                    <a:pt x="3950" y="24135"/>
                  </a:lnTo>
                  <a:lnTo>
                    <a:pt x="3774" y="23169"/>
                  </a:lnTo>
                  <a:lnTo>
                    <a:pt x="3643" y="22160"/>
                  </a:lnTo>
                  <a:lnTo>
                    <a:pt x="3599" y="21151"/>
                  </a:lnTo>
                  <a:lnTo>
                    <a:pt x="3599" y="20142"/>
                  </a:lnTo>
                  <a:lnTo>
                    <a:pt x="3730" y="19045"/>
                  </a:lnTo>
                  <a:lnTo>
                    <a:pt x="3730" y="19001"/>
                  </a:lnTo>
                  <a:lnTo>
                    <a:pt x="3555" y="18386"/>
                  </a:lnTo>
                  <a:lnTo>
                    <a:pt x="3511" y="18299"/>
                  </a:lnTo>
                  <a:lnTo>
                    <a:pt x="3116" y="17948"/>
                  </a:lnTo>
                  <a:lnTo>
                    <a:pt x="3906" y="17816"/>
                  </a:lnTo>
                  <a:lnTo>
                    <a:pt x="6144" y="17289"/>
                  </a:lnTo>
                  <a:lnTo>
                    <a:pt x="6188" y="17289"/>
                  </a:lnTo>
                  <a:lnTo>
                    <a:pt x="8470" y="16105"/>
                  </a:lnTo>
                  <a:lnTo>
                    <a:pt x="10488" y="14876"/>
                  </a:lnTo>
                  <a:lnTo>
                    <a:pt x="13340" y="13823"/>
                  </a:lnTo>
                  <a:lnTo>
                    <a:pt x="13384" y="13779"/>
                  </a:lnTo>
                  <a:lnTo>
                    <a:pt x="15666" y="12419"/>
                  </a:lnTo>
                  <a:lnTo>
                    <a:pt x="18869" y="11234"/>
                  </a:lnTo>
                  <a:lnTo>
                    <a:pt x="21370" y="10181"/>
                  </a:lnTo>
                  <a:lnTo>
                    <a:pt x="21414" y="10137"/>
                  </a:lnTo>
                  <a:lnTo>
                    <a:pt x="23213" y="8952"/>
                  </a:lnTo>
                  <a:lnTo>
                    <a:pt x="26680" y="6363"/>
                  </a:lnTo>
                  <a:lnTo>
                    <a:pt x="29006" y="4476"/>
                  </a:lnTo>
                  <a:lnTo>
                    <a:pt x="31463" y="2458"/>
                  </a:lnTo>
                  <a:lnTo>
                    <a:pt x="33964" y="308"/>
                  </a:lnTo>
                  <a:lnTo>
                    <a:pt x="34008" y="264"/>
                  </a:lnTo>
                  <a:lnTo>
                    <a:pt x="34052" y="220"/>
                  </a:lnTo>
                  <a:lnTo>
                    <a:pt x="34008" y="132"/>
                  </a:lnTo>
                  <a:lnTo>
                    <a:pt x="34008" y="88"/>
                  </a:lnTo>
                  <a:lnTo>
                    <a:pt x="33920" y="44"/>
                  </a:lnTo>
                  <a:lnTo>
                    <a:pt x="3387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6" name="Google Shape;5676;p168"/>
            <p:cNvSpPr/>
            <p:nvPr/>
          </p:nvSpPr>
          <p:spPr>
            <a:xfrm>
              <a:off x="1386675" y="2654000"/>
              <a:ext cx="852425" cy="2016325"/>
            </a:xfrm>
            <a:custGeom>
              <a:avLst/>
              <a:gdLst/>
              <a:ahLst/>
              <a:cxnLst/>
              <a:rect l="l" t="t" r="r" b="b"/>
              <a:pathLst>
                <a:path w="34097" h="80653" extrusionOk="0">
                  <a:moveTo>
                    <a:pt x="33877" y="0"/>
                  </a:moveTo>
                  <a:lnTo>
                    <a:pt x="33833" y="44"/>
                  </a:lnTo>
                  <a:lnTo>
                    <a:pt x="30849" y="2545"/>
                  </a:lnTo>
                  <a:lnTo>
                    <a:pt x="28392" y="4564"/>
                  </a:lnTo>
                  <a:lnTo>
                    <a:pt x="26022" y="6407"/>
                  </a:lnTo>
                  <a:lnTo>
                    <a:pt x="23960" y="7899"/>
                  </a:lnTo>
                  <a:lnTo>
                    <a:pt x="22029" y="9259"/>
                  </a:lnTo>
                  <a:lnTo>
                    <a:pt x="19835" y="10224"/>
                  </a:lnTo>
                  <a:lnTo>
                    <a:pt x="17114" y="11365"/>
                  </a:lnTo>
                  <a:lnTo>
                    <a:pt x="17070" y="11365"/>
                  </a:lnTo>
                  <a:lnTo>
                    <a:pt x="15096" y="12725"/>
                  </a:lnTo>
                  <a:lnTo>
                    <a:pt x="13999" y="13428"/>
                  </a:lnTo>
                  <a:lnTo>
                    <a:pt x="13121" y="13691"/>
                  </a:lnTo>
                  <a:lnTo>
                    <a:pt x="13077" y="13691"/>
                  </a:lnTo>
                  <a:lnTo>
                    <a:pt x="12287" y="14086"/>
                  </a:lnTo>
                  <a:lnTo>
                    <a:pt x="9084" y="15929"/>
                  </a:lnTo>
                  <a:lnTo>
                    <a:pt x="7066" y="17026"/>
                  </a:lnTo>
                  <a:lnTo>
                    <a:pt x="4082" y="17684"/>
                  </a:lnTo>
                  <a:lnTo>
                    <a:pt x="3994" y="17728"/>
                  </a:lnTo>
                  <a:lnTo>
                    <a:pt x="2414" y="18737"/>
                  </a:lnTo>
                  <a:lnTo>
                    <a:pt x="2370" y="18825"/>
                  </a:lnTo>
                  <a:lnTo>
                    <a:pt x="2019" y="19439"/>
                  </a:lnTo>
                  <a:lnTo>
                    <a:pt x="1976" y="19571"/>
                  </a:lnTo>
                  <a:lnTo>
                    <a:pt x="2195" y="21414"/>
                  </a:lnTo>
                  <a:lnTo>
                    <a:pt x="2195" y="21458"/>
                  </a:lnTo>
                  <a:lnTo>
                    <a:pt x="3292" y="25451"/>
                  </a:lnTo>
                  <a:lnTo>
                    <a:pt x="4170" y="28479"/>
                  </a:lnTo>
                  <a:lnTo>
                    <a:pt x="4872" y="31813"/>
                  </a:lnTo>
                  <a:lnTo>
                    <a:pt x="5135" y="35017"/>
                  </a:lnTo>
                  <a:lnTo>
                    <a:pt x="5091" y="38001"/>
                  </a:lnTo>
                  <a:lnTo>
                    <a:pt x="4872" y="40590"/>
                  </a:lnTo>
                  <a:lnTo>
                    <a:pt x="4652" y="42784"/>
                  </a:lnTo>
                  <a:lnTo>
                    <a:pt x="4301" y="45636"/>
                  </a:lnTo>
                  <a:lnTo>
                    <a:pt x="3599" y="49278"/>
                  </a:lnTo>
                  <a:lnTo>
                    <a:pt x="3292" y="52130"/>
                  </a:lnTo>
                  <a:lnTo>
                    <a:pt x="2809" y="55202"/>
                  </a:lnTo>
                  <a:lnTo>
                    <a:pt x="2414" y="57834"/>
                  </a:lnTo>
                  <a:lnTo>
                    <a:pt x="2063" y="59897"/>
                  </a:lnTo>
                  <a:lnTo>
                    <a:pt x="1317" y="61828"/>
                  </a:lnTo>
                  <a:lnTo>
                    <a:pt x="1273" y="61828"/>
                  </a:lnTo>
                  <a:lnTo>
                    <a:pt x="571" y="64504"/>
                  </a:lnTo>
                  <a:lnTo>
                    <a:pt x="527" y="64548"/>
                  </a:lnTo>
                  <a:lnTo>
                    <a:pt x="264" y="66391"/>
                  </a:lnTo>
                  <a:lnTo>
                    <a:pt x="264" y="66435"/>
                  </a:lnTo>
                  <a:lnTo>
                    <a:pt x="352" y="69243"/>
                  </a:lnTo>
                  <a:lnTo>
                    <a:pt x="45" y="73149"/>
                  </a:lnTo>
                  <a:lnTo>
                    <a:pt x="1" y="73807"/>
                  </a:lnTo>
                  <a:lnTo>
                    <a:pt x="1" y="73895"/>
                  </a:lnTo>
                  <a:lnTo>
                    <a:pt x="45" y="73939"/>
                  </a:lnTo>
                  <a:lnTo>
                    <a:pt x="4564" y="78195"/>
                  </a:lnTo>
                  <a:lnTo>
                    <a:pt x="7285" y="80608"/>
                  </a:lnTo>
                  <a:lnTo>
                    <a:pt x="7417" y="80652"/>
                  </a:lnTo>
                  <a:lnTo>
                    <a:pt x="7504" y="80652"/>
                  </a:lnTo>
                  <a:lnTo>
                    <a:pt x="7548" y="80608"/>
                  </a:lnTo>
                  <a:lnTo>
                    <a:pt x="7592" y="80521"/>
                  </a:lnTo>
                  <a:lnTo>
                    <a:pt x="7592" y="80477"/>
                  </a:lnTo>
                  <a:lnTo>
                    <a:pt x="7592" y="80389"/>
                  </a:lnTo>
                  <a:lnTo>
                    <a:pt x="7548" y="80345"/>
                  </a:lnTo>
                  <a:lnTo>
                    <a:pt x="4828" y="77932"/>
                  </a:lnTo>
                  <a:lnTo>
                    <a:pt x="352" y="73763"/>
                  </a:lnTo>
                  <a:lnTo>
                    <a:pt x="703" y="69287"/>
                  </a:lnTo>
                  <a:lnTo>
                    <a:pt x="703" y="69243"/>
                  </a:lnTo>
                  <a:lnTo>
                    <a:pt x="615" y="66435"/>
                  </a:lnTo>
                  <a:lnTo>
                    <a:pt x="879" y="64592"/>
                  </a:lnTo>
                  <a:lnTo>
                    <a:pt x="1624" y="61959"/>
                  </a:lnTo>
                  <a:lnTo>
                    <a:pt x="2414" y="59985"/>
                  </a:lnTo>
                  <a:lnTo>
                    <a:pt x="2414" y="59941"/>
                  </a:lnTo>
                  <a:lnTo>
                    <a:pt x="2765" y="57878"/>
                  </a:lnTo>
                  <a:lnTo>
                    <a:pt x="3160" y="55246"/>
                  </a:lnTo>
                  <a:lnTo>
                    <a:pt x="3643" y="52174"/>
                  </a:lnTo>
                  <a:lnTo>
                    <a:pt x="3950" y="49366"/>
                  </a:lnTo>
                  <a:lnTo>
                    <a:pt x="4652" y="45680"/>
                  </a:lnTo>
                  <a:lnTo>
                    <a:pt x="5003" y="42827"/>
                  </a:lnTo>
                  <a:lnTo>
                    <a:pt x="5223" y="40633"/>
                  </a:lnTo>
                  <a:lnTo>
                    <a:pt x="5442" y="38001"/>
                  </a:lnTo>
                  <a:lnTo>
                    <a:pt x="5486" y="35017"/>
                  </a:lnTo>
                  <a:lnTo>
                    <a:pt x="5223" y="31770"/>
                  </a:lnTo>
                  <a:lnTo>
                    <a:pt x="5179" y="31726"/>
                  </a:lnTo>
                  <a:lnTo>
                    <a:pt x="4521" y="28391"/>
                  </a:lnTo>
                  <a:lnTo>
                    <a:pt x="3643" y="25319"/>
                  </a:lnTo>
                  <a:lnTo>
                    <a:pt x="2546" y="21370"/>
                  </a:lnTo>
                  <a:lnTo>
                    <a:pt x="2327" y="19571"/>
                  </a:lnTo>
                  <a:lnTo>
                    <a:pt x="2678" y="19044"/>
                  </a:lnTo>
                  <a:lnTo>
                    <a:pt x="4170" y="18035"/>
                  </a:lnTo>
                  <a:lnTo>
                    <a:pt x="7197" y="17333"/>
                  </a:lnTo>
                  <a:lnTo>
                    <a:pt x="7241" y="17333"/>
                  </a:lnTo>
                  <a:lnTo>
                    <a:pt x="9260" y="16236"/>
                  </a:lnTo>
                  <a:lnTo>
                    <a:pt x="12419" y="14393"/>
                  </a:lnTo>
                  <a:lnTo>
                    <a:pt x="13209" y="13998"/>
                  </a:lnTo>
                  <a:lnTo>
                    <a:pt x="14087" y="13779"/>
                  </a:lnTo>
                  <a:lnTo>
                    <a:pt x="14174" y="13779"/>
                  </a:lnTo>
                  <a:lnTo>
                    <a:pt x="15315" y="12989"/>
                  </a:lnTo>
                  <a:lnTo>
                    <a:pt x="17246" y="11672"/>
                  </a:lnTo>
                  <a:lnTo>
                    <a:pt x="19967" y="10531"/>
                  </a:lnTo>
                  <a:lnTo>
                    <a:pt x="22161" y="9566"/>
                  </a:lnTo>
                  <a:lnTo>
                    <a:pt x="22204" y="9566"/>
                  </a:lnTo>
                  <a:lnTo>
                    <a:pt x="24179" y="8206"/>
                  </a:lnTo>
                  <a:lnTo>
                    <a:pt x="26198" y="6670"/>
                  </a:lnTo>
                  <a:lnTo>
                    <a:pt x="28611" y="4827"/>
                  </a:lnTo>
                  <a:lnTo>
                    <a:pt x="31068" y="2809"/>
                  </a:lnTo>
                  <a:lnTo>
                    <a:pt x="34052" y="307"/>
                  </a:lnTo>
                  <a:lnTo>
                    <a:pt x="34096" y="263"/>
                  </a:lnTo>
                  <a:lnTo>
                    <a:pt x="34096" y="176"/>
                  </a:lnTo>
                  <a:lnTo>
                    <a:pt x="34096" y="132"/>
                  </a:lnTo>
                  <a:lnTo>
                    <a:pt x="34052" y="44"/>
                  </a:lnTo>
                  <a:lnTo>
                    <a:pt x="3400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7" name="Google Shape;5677;p168"/>
            <p:cNvSpPr/>
            <p:nvPr/>
          </p:nvSpPr>
          <p:spPr>
            <a:xfrm>
              <a:off x="1355975" y="2603525"/>
              <a:ext cx="827175" cy="2027300"/>
            </a:xfrm>
            <a:custGeom>
              <a:avLst/>
              <a:gdLst/>
              <a:ahLst/>
              <a:cxnLst/>
              <a:rect l="l" t="t" r="r" b="b"/>
              <a:pathLst>
                <a:path w="33087" h="81092" extrusionOk="0">
                  <a:moveTo>
                    <a:pt x="32823" y="1"/>
                  </a:moveTo>
                  <a:lnTo>
                    <a:pt x="32779" y="45"/>
                  </a:lnTo>
                  <a:lnTo>
                    <a:pt x="32735" y="88"/>
                  </a:lnTo>
                  <a:lnTo>
                    <a:pt x="31989" y="2414"/>
                  </a:lnTo>
                  <a:lnTo>
                    <a:pt x="31463" y="3072"/>
                  </a:lnTo>
                  <a:lnTo>
                    <a:pt x="29663" y="4608"/>
                  </a:lnTo>
                  <a:lnTo>
                    <a:pt x="27250" y="6451"/>
                  </a:lnTo>
                  <a:lnTo>
                    <a:pt x="24881" y="8162"/>
                  </a:lnTo>
                  <a:lnTo>
                    <a:pt x="22774" y="9698"/>
                  </a:lnTo>
                  <a:lnTo>
                    <a:pt x="18693" y="11673"/>
                  </a:lnTo>
                  <a:lnTo>
                    <a:pt x="16499" y="13253"/>
                  </a:lnTo>
                  <a:lnTo>
                    <a:pt x="15183" y="14262"/>
                  </a:lnTo>
                  <a:lnTo>
                    <a:pt x="13867" y="14701"/>
                  </a:lnTo>
                  <a:lnTo>
                    <a:pt x="13823" y="14701"/>
                  </a:lnTo>
                  <a:lnTo>
                    <a:pt x="11716" y="15842"/>
                  </a:lnTo>
                  <a:lnTo>
                    <a:pt x="9873" y="17114"/>
                  </a:lnTo>
                  <a:lnTo>
                    <a:pt x="8074" y="18036"/>
                  </a:lnTo>
                  <a:lnTo>
                    <a:pt x="5617" y="18694"/>
                  </a:lnTo>
                  <a:lnTo>
                    <a:pt x="5573" y="18694"/>
                  </a:lnTo>
                  <a:lnTo>
                    <a:pt x="3642" y="19703"/>
                  </a:lnTo>
                  <a:lnTo>
                    <a:pt x="2107" y="20668"/>
                  </a:lnTo>
                  <a:lnTo>
                    <a:pt x="1492" y="21239"/>
                  </a:lnTo>
                  <a:lnTo>
                    <a:pt x="1448" y="21283"/>
                  </a:lnTo>
                  <a:lnTo>
                    <a:pt x="1273" y="21897"/>
                  </a:lnTo>
                  <a:lnTo>
                    <a:pt x="1273" y="21985"/>
                  </a:lnTo>
                  <a:lnTo>
                    <a:pt x="3116" y="27294"/>
                  </a:lnTo>
                  <a:lnTo>
                    <a:pt x="3993" y="30454"/>
                  </a:lnTo>
                  <a:lnTo>
                    <a:pt x="4213" y="31463"/>
                  </a:lnTo>
                  <a:lnTo>
                    <a:pt x="4432" y="32472"/>
                  </a:lnTo>
                  <a:lnTo>
                    <a:pt x="4608" y="33481"/>
                  </a:lnTo>
                  <a:lnTo>
                    <a:pt x="4739" y="34535"/>
                  </a:lnTo>
                  <a:lnTo>
                    <a:pt x="4827" y="35544"/>
                  </a:lnTo>
                  <a:lnTo>
                    <a:pt x="4871" y="36553"/>
                  </a:lnTo>
                  <a:lnTo>
                    <a:pt x="4915" y="37562"/>
                  </a:lnTo>
                  <a:lnTo>
                    <a:pt x="4915" y="38572"/>
                  </a:lnTo>
                  <a:lnTo>
                    <a:pt x="4871" y="40590"/>
                  </a:lnTo>
                  <a:lnTo>
                    <a:pt x="4695" y="42652"/>
                  </a:lnTo>
                  <a:lnTo>
                    <a:pt x="4520" y="44671"/>
                  </a:lnTo>
                  <a:lnTo>
                    <a:pt x="4301" y="46777"/>
                  </a:lnTo>
                  <a:lnTo>
                    <a:pt x="4257" y="47523"/>
                  </a:lnTo>
                  <a:lnTo>
                    <a:pt x="3686" y="50814"/>
                  </a:lnTo>
                  <a:lnTo>
                    <a:pt x="3247" y="53754"/>
                  </a:lnTo>
                  <a:lnTo>
                    <a:pt x="2809" y="57001"/>
                  </a:lnTo>
                  <a:lnTo>
                    <a:pt x="2282" y="60468"/>
                  </a:lnTo>
                  <a:lnTo>
                    <a:pt x="1799" y="62530"/>
                  </a:lnTo>
                  <a:lnTo>
                    <a:pt x="1097" y="64944"/>
                  </a:lnTo>
                  <a:lnTo>
                    <a:pt x="439" y="67620"/>
                  </a:lnTo>
                  <a:lnTo>
                    <a:pt x="439" y="67664"/>
                  </a:lnTo>
                  <a:lnTo>
                    <a:pt x="395" y="69200"/>
                  </a:lnTo>
                  <a:lnTo>
                    <a:pt x="88" y="73237"/>
                  </a:lnTo>
                  <a:lnTo>
                    <a:pt x="0" y="75255"/>
                  </a:lnTo>
                  <a:lnTo>
                    <a:pt x="0" y="75299"/>
                  </a:lnTo>
                  <a:lnTo>
                    <a:pt x="395" y="76879"/>
                  </a:lnTo>
                  <a:lnTo>
                    <a:pt x="439" y="77011"/>
                  </a:lnTo>
                  <a:lnTo>
                    <a:pt x="5222" y="81048"/>
                  </a:lnTo>
                  <a:lnTo>
                    <a:pt x="5310" y="81092"/>
                  </a:lnTo>
                  <a:lnTo>
                    <a:pt x="5398" y="81048"/>
                  </a:lnTo>
                  <a:lnTo>
                    <a:pt x="5441" y="81004"/>
                  </a:lnTo>
                  <a:lnTo>
                    <a:pt x="5485" y="80960"/>
                  </a:lnTo>
                  <a:lnTo>
                    <a:pt x="5485" y="80916"/>
                  </a:lnTo>
                  <a:lnTo>
                    <a:pt x="5485" y="80828"/>
                  </a:lnTo>
                  <a:lnTo>
                    <a:pt x="5441" y="80784"/>
                  </a:lnTo>
                  <a:lnTo>
                    <a:pt x="702" y="76747"/>
                  </a:lnTo>
                  <a:lnTo>
                    <a:pt x="351" y="75255"/>
                  </a:lnTo>
                  <a:lnTo>
                    <a:pt x="439" y="73281"/>
                  </a:lnTo>
                  <a:lnTo>
                    <a:pt x="746" y="69200"/>
                  </a:lnTo>
                  <a:lnTo>
                    <a:pt x="790" y="67664"/>
                  </a:lnTo>
                  <a:lnTo>
                    <a:pt x="1404" y="65031"/>
                  </a:lnTo>
                  <a:lnTo>
                    <a:pt x="2150" y="62618"/>
                  </a:lnTo>
                  <a:lnTo>
                    <a:pt x="2633" y="60556"/>
                  </a:lnTo>
                  <a:lnTo>
                    <a:pt x="3160" y="57045"/>
                  </a:lnTo>
                  <a:lnTo>
                    <a:pt x="3598" y="53798"/>
                  </a:lnTo>
                  <a:lnTo>
                    <a:pt x="4037" y="50902"/>
                  </a:lnTo>
                  <a:lnTo>
                    <a:pt x="4564" y="47567"/>
                  </a:lnTo>
                  <a:lnTo>
                    <a:pt x="4652" y="46821"/>
                  </a:lnTo>
                  <a:lnTo>
                    <a:pt x="4871" y="44715"/>
                  </a:lnTo>
                  <a:lnTo>
                    <a:pt x="5047" y="42652"/>
                  </a:lnTo>
                  <a:lnTo>
                    <a:pt x="5222" y="40590"/>
                  </a:lnTo>
                  <a:lnTo>
                    <a:pt x="5266" y="38528"/>
                  </a:lnTo>
                  <a:lnTo>
                    <a:pt x="5266" y="37518"/>
                  </a:lnTo>
                  <a:lnTo>
                    <a:pt x="5222" y="36509"/>
                  </a:lnTo>
                  <a:lnTo>
                    <a:pt x="5178" y="35500"/>
                  </a:lnTo>
                  <a:lnTo>
                    <a:pt x="5090" y="34447"/>
                  </a:lnTo>
                  <a:lnTo>
                    <a:pt x="4959" y="33438"/>
                  </a:lnTo>
                  <a:lnTo>
                    <a:pt x="4783" y="32428"/>
                  </a:lnTo>
                  <a:lnTo>
                    <a:pt x="4564" y="31375"/>
                  </a:lnTo>
                  <a:lnTo>
                    <a:pt x="4301" y="30366"/>
                  </a:lnTo>
                  <a:lnTo>
                    <a:pt x="3423" y="27207"/>
                  </a:lnTo>
                  <a:lnTo>
                    <a:pt x="1624" y="21941"/>
                  </a:lnTo>
                  <a:lnTo>
                    <a:pt x="1755" y="21458"/>
                  </a:lnTo>
                  <a:lnTo>
                    <a:pt x="2326" y="20932"/>
                  </a:lnTo>
                  <a:lnTo>
                    <a:pt x="3818" y="20010"/>
                  </a:lnTo>
                  <a:lnTo>
                    <a:pt x="5705" y="19001"/>
                  </a:lnTo>
                  <a:lnTo>
                    <a:pt x="8206" y="18387"/>
                  </a:lnTo>
                  <a:lnTo>
                    <a:pt x="8206" y="18343"/>
                  </a:lnTo>
                  <a:lnTo>
                    <a:pt x="10049" y="17421"/>
                  </a:lnTo>
                  <a:lnTo>
                    <a:pt x="11892" y="16149"/>
                  </a:lnTo>
                  <a:lnTo>
                    <a:pt x="13954" y="15008"/>
                  </a:lnTo>
                  <a:lnTo>
                    <a:pt x="15315" y="14613"/>
                  </a:lnTo>
                  <a:lnTo>
                    <a:pt x="15402" y="14569"/>
                  </a:lnTo>
                  <a:lnTo>
                    <a:pt x="16719" y="13516"/>
                  </a:lnTo>
                  <a:lnTo>
                    <a:pt x="18869" y="11980"/>
                  </a:lnTo>
                  <a:lnTo>
                    <a:pt x="22906" y="10005"/>
                  </a:lnTo>
                  <a:lnTo>
                    <a:pt x="22950" y="9962"/>
                  </a:lnTo>
                  <a:lnTo>
                    <a:pt x="25100" y="8470"/>
                  </a:lnTo>
                  <a:lnTo>
                    <a:pt x="27469" y="6758"/>
                  </a:lnTo>
                  <a:lnTo>
                    <a:pt x="29883" y="4871"/>
                  </a:lnTo>
                  <a:lnTo>
                    <a:pt x="31726" y="3336"/>
                  </a:lnTo>
                  <a:lnTo>
                    <a:pt x="31726" y="3292"/>
                  </a:lnTo>
                  <a:lnTo>
                    <a:pt x="32296" y="2590"/>
                  </a:lnTo>
                  <a:lnTo>
                    <a:pt x="32296" y="2546"/>
                  </a:lnTo>
                  <a:lnTo>
                    <a:pt x="33042" y="220"/>
                  </a:lnTo>
                  <a:lnTo>
                    <a:pt x="33086" y="132"/>
                  </a:lnTo>
                  <a:lnTo>
                    <a:pt x="33042" y="88"/>
                  </a:lnTo>
                  <a:lnTo>
                    <a:pt x="3299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8" name="Google Shape;5678;p168"/>
            <p:cNvSpPr/>
            <p:nvPr/>
          </p:nvSpPr>
          <p:spPr>
            <a:xfrm>
              <a:off x="1323050" y="2546475"/>
              <a:ext cx="796475" cy="2115075"/>
            </a:xfrm>
            <a:custGeom>
              <a:avLst/>
              <a:gdLst/>
              <a:ahLst/>
              <a:cxnLst/>
              <a:rect l="l" t="t" r="r" b="b"/>
              <a:pathLst>
                <a:path w="31859" h="84603" extrusionOk="0">
                  <a:moveTo>
                    <a:pt x="31639" y="1"/>
                  </a:moveTo>
                  <a:lnTo>
                    <a:pt x="31595" y="45"/>
                  </a:lnTo>
                  <a:lnTo>
                    <a:pt x="31288" y="352"/>
                  </a:lnTo>
                  <a:lnTo>
                    <a:pt x="31244" y="440"/>
                  </a:lnTo>
                  <a:lnTo>
                    <a:pt x="30322" y="3775"/>
                  </a:lnTo>
                  <a:lnTo>
                    <a:pt x="29006" y="6276"/>
                  </a:lnTo>
                  <a:lnTo>
                    <a:pt x="25890" y="8689"/>
                  </a:lnTo>
                  <a:lnTo>
                    <a:pt x="23609" y="10357"/>
                  </a:lnTo>
                  <a:lnTo>
                    <a:pt x="20361" y="12200"/>
                  </a:lnTo>
                  <a:lnTo>
                    <a:pt x="17992" y="14043"/>
                  </a:lnTo>
                  <a:lnTo>
                    <a:pt x="16456" y="15315"/>
                  </a:lnTo>
                  <a:lnTo>
                    <a:pt x="14525" y="16061"/>
                  </a:lnTo>
                  <a:lnTo>
                    <a:pt x="14481" y="16061"/>
                  </a:lnTo>
                  <a:lnTo>
                    <a:pt x="10752" y="18518"/>
                  </a:lnTo>
                  <a:lnTo>
                    <a:pt x="8952" y="19484"/>
                  </a:lnTo>
                  <a:lnTo>
                    <a:pt x="6890" y="20010"/>
                  </a:lnTo>
                  <a:lnTo>
                    <a:pt x="6802" y="20010"/>
                  </a:lnTo>
                  <a:lnTo>
                    <a:pt x="3862" y="21722"/>
                  </a:lnTo>
                  <a:lnTo>
                    <a:pt x="1229" y="23258"/>
                  </a:lnTo>
                  <a:lnTo>
                    <a:pt x="835" y="23433"/>
                  </a:lnTo>
                  <a:lnTo>
                    <a:pt x="747" y="23477"/>
                  </a:lnTo>
                  <a:lnTo>
                    <a:pt x="703" y="23521"/>
                  </a:lnTo>
                  <a:lnTo>
                    <a:pt x="703" y="23609"/>
                  </a:lnTo>
                  <a:lnTo>
                    <a:pt x="747" y="23696"/>
                  </a:lnTo>
                  <a:lnTo>
                    <a:pt x="1624" y="24837"/>
                  </a:lnTo>
                  <a:lnTo>
                    <a:pt x="3380" y="30454"/>
                  </a:lnTo>
                  <a:lnTo>
                    <a:pt x="4126" y="33262"/>
                  </a:lnTo>
                  <a:lnTo>
                    <a:pt x="4652" y="36641"/>
                  </a:lnTo>
                  <a:lnTo>
                    <a:pt x="4784" y="40327"/>
                  </a:lnTo>
                  <a:lnTo>
                    <a:pt x="4696" y="43881"/>
                  </a:lnTo>
                  <a:lnTo>
                    <a:pt x="4608" y="45154"/>
                  </a:lnTo>
                  <a:lnTo>
                    <a:pt x="4521" y="46382"/>
                  </a:lnTo>
                  <a:lnTo>
                    <a:pt x="4301" y="48840"/>
                  </a:lnTo>
                  <a:lnTo>
                    <a:pt x="3994" y="51297"/>
                  </a:lnTo>
                  <a:lnTo>
                    <a:pt x="3687" y="53667"/>
                  </a:lnTo>
                  <a:lnTo>
                    <a:pt x="3292" y="56431"/>
                  </a:lnTo>
                  <a:lnTo>
                    <a:pt x="2985" y="59195"/>
                  </a:lnTo>
                  <a:lnTo>
                    <a:pt x="2590" y="61653"/>
                  </a:lnTo>
                  <a:lnTo>
                    <a:pt x="2283" y="63276"/>
                  </a:lnTo>
                  <a:lnTo>
                    <a:pt x="1668" y="65514"/>
                  </a:lnTo>
                  <a:lnTo>
                    <a:pt x="1098" y="67577"/>
                  </a:lnTo>
                  <a:lnTo>
                    <a:pt x="703" y="69551"/>
                  </a:lnTo>
                  <a:lnTo>
                    <a:pt x="352" y="71394"/>
                  </a:lnTo>
                  <a:lnTo>
                    <a:pt x="132" y="73106"/>
                  </a:lnTo>
                  <a:lnTo>
                    <a:pt x="45" y="74685"/>
                  </a:lnTo>
                  <a:lnTo>
                    <a:pt x="1" y="75431"/>
                  </a:lnTo>
                  <a:lnTo>
                    <a:pt x="45" y="76133"/>
                  </a:lnTo>
                  <a:lnTo>
                    <a:pt x="45" y="76835"/>
                  </a:lnTo>
                  <a:lnTo>
                    <a:pt x="132" y="77450"/>
                  </a:lnTo>
                  <a:lnTo>
                    <a:pt x="132" y="77494"/>
                  </a:lnTo>
                  <a:lnTo>
                    <a:pt x="791" y="79688"/>
                  </a:lnTo>
                  <a:lnTo>
                    <a:pt x="835" y="79731"/>
                  </a:lnTo>
                  <a:lnTo>
                    <a:pt x="1361" y="80653"/>
                  </a:lnTo>
                  <a:lnTo>
                    <a:pt x="1405" y="80741"/>
                  </a:lnTo>
                  <a:lnTo>
                    <a:pt x="6364" y="84602"/>
                  </a:lnTo>
                  <a:lnTo>
                    <a:pt x="6539" y="84602"/>
                  </a:lnTo>
                  <a:lnTo>
                    <a:pt x="6627" y="84558"/>
                  </a:lnTo>
                  <a:lnTo>
                    <a:pt x="6627" y="84471"/>
                  </a:lnTo>
                  <a:lnTo>
                    <a:pt x="6627" y="84427"/>
                  </a:lnTo>
                  <a:lnTo>
                    <a:pt x="6627" y="84339"/>
                  </a:lnTo>
                  <a:lnTo>
                    <a:pt x="6583" y="84295"/>
                  </a:lnTo>
                  <a:lnTo>
                    <a:pt x="1668" y="80477"/>
                  </a:lnTo>
                  <a:lnTo>
                    <a:pt x="1142" y="79556"/>
                  </a:lnTo>
                  <a:lnTo>
                    <a:pt x="484" y="77406"/>
                  </a:lnTo>
                  <a:lnTo>
                    <a:pt x="396" y="76748"/>
                  </a:lnTo>
                  <a:lnTo>
                    <a:pt x="396" y="76089"/>
                  </a:lnTo>
                  <a:lnTo>
                    <a:pt x="352" y="75387"/>
                  </a:lnTo>
                  <a:lnTo>
                    <a:pt x="396" y="74685"/>
                  </a:lnTo>
                  <a:lnTo>
                    <a:pt x="484" y="73106"/>
                  </a:lnTo>
                  <a:lnTo>
                    <a:pt x="703" y="71438"/>
                  </a:lnTo>
                  <a:lnTo>
                    <a:pt x="1054" y="69595"/>
                  </a:lnTo>
                  <a:lnTo>
                    <a:pt x="1449" y="67664"/>
                  </a:lnTo>
                  <a:lnTo>
                    <a:pt x="2019" y="65558"/>
                  </a:lnTo>
                  <a:lnTo>
                    <a:pt x="2634" y="63364"/>
                  </a:lnTo>
                  <a:lnTo>
                    <a:pt x="2941" y="61697"/>
                  </a:lnTo>
                  <a:lnTo>
                    <a:pt x="3336" y="59239"/>
                  </a:lnTo>
                  <a:lnTo>
                    <a:pt x="3643" y="56475"/>
                  </a:lnTo>
                  <a:lnTo>
                    <a:pt x="3994" y="53754"/>
                  </a:lnTo>
                  <a:lnTo>
                    <a:pt x="4345" y="51341"/>
                  </a:lnTo>
                  <a:lnTo>
                    <a:pt x="4652" y="48884"/>
                  </a:lnTo>
                  <a:lnTo>
                    <a:pt x="4872" y="46382"/>
                  </a:lnTo>
                  <a:lnTo>
                    <a:pt x="4959" y="45154"/>
                  </a:lnTo>
                  <a:lnTo>
                    <a:pt x="5047" y="43925"/>
                  </a:lnTo>
                  <a:lnTo>
                    <a:pt x="5135" y="40327"/>
                  </a:lnTo>
                  <a:lnTo>
                    <a:pt x="5003" y="36597"/>
                  </a:lnTo>
                  <a:lnTo>
                    <a:pt x="4433" y="33218"/>
                  </a:lnTo>
                  <a:lnTo>
                    <a:pt x="3687" y="30366"/>
                  </a:lnTo>
                  <a:lnTo>
                    <a:pt x="2590" y="26768"/>
                  </a:lnTo>
                  <a:lnTo>
                    <a:pt x="1932" y="24706"/>
                  </a:lnTo>
                  <a:lnTo>
                    <a:pt x="1932" y="24662"/>
                  </a:lnTo>
                  <a:lnTo>
                    <a:pt x="1186" y="23652"/>
                  </a:lnTo>
                  <a:lnTo>
                    <a:pt x="1361" y="23565"/>
                  </a:lnTo>
                  <a:lnTo>
                    <a:pt x="1405" y="23565"/>
                  </a:lnTo>
                  <a:lnTo>
                    <a:pt x="4038" y="22029"/>
                  </a:lnTo>
                  <a:lnTo>
                    <a:pt x="6978" y="20318"/>
                  </a:lnTo>
                  <a:lnTo>
                    <a:pt x="9040" y="19791"/>
                  </a:lnTo>
                  <a:lnTo>
                    <a:pt x="9084" y="19791"/>
                  </a:lnTo>
                  <a:lnTo>
                    <a:pt x="10927" y="18826"/>
                  </a:lnTo>
                  <a:lnTo>
                    <a:pt x="14657" y="16368"/>
                  </a:lnTo>
                  <a:lnTo>
                    <a:pt x="16632" y="15622"/>
                  </a:lnTo>
                  <a:lnTo>
                    <a:pt x="16675" y="15578"/>
                  </a:lnTo>
                  <a:lnTo>
                    <a:pt x="18211" y="14306"/>
                  </a:lnTo>
                  <a:lnTo>
                    <a:pt x="20537" y="12463"/>
                  </a:lnTo>
                  <a:lnTo>
                    <a:pt x="23784" y="10664"/>
                  </a:lnTo>
                  <a:lnTo>
                    <a:pt x="26110" y="8996"/>
                  </a:lnTo>
                  <a:lnTo>
                    <a:pt x="29225" y="6539"/>
                  </a:lnTo>
                  <a:lnTo>
                    <a:pt x="29269" y="6495"/>
                  </a:lnTo>
                  <a:lnTo>
                    <a:pt x="30673" y="3906"/>
                  </a:lnTo>
                  <a:lnTo>
                    <a:pt x="30673" y="3862"/>
                  </a:lnTo>
                  <a:lnTo>
                    <a:pt x="31551" y="571"/>
                  </a:lnTo>
                  <a:lnTo>
                    <a:pt x="31814" y="308"/>
                  </a:lnTo>
                  <a:lnTo>
                    <a:pt x="31858" y="264"/>
                  </a:lnTo>
                  <a:lnTo>
                    <a:pt x="31858" y="176"/>
                  </a:lnTo>
                  <a:lnTo>
                    <a:pt x="31858" y="133"/>
                  </a:lnTo>
                  <a:lnTo>
                    <a:pt x="31814" y="45"/>
                  </a:lnTo>
                  <a:lnTo>
                    <a:pt x="3177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9" name="Google Shape;5679;p168"/>
            <p:cNvSpPr/>
            <p:nvPr/>
          </p:nvSpPr>
          <p:spPr>
            <a:xfrm>
              <a:off x="1713600" y="2496025"/>
              <a:ext cx="349975" cy="388375"/>
            </a:xfrm>
            <a:custGeom>
              <a:avLst/>
              <a:gdLst/>
              <a:ahLst/>
              <a:cxnLst/>
              <a:rect l="l" t="t" r="r" b="b"/>
              <a:pathLst>
                <a:path w="13999" h="15535" extrusionOk="0">
                  <a:moveTo>
                    <a:pt x="13735" y="0"/>
                  </a:moveTo>
                  <a:lnTo>
                    <a:pt x="12901" y="483"/>
                  </a:lnTo>
                  <a:lnTo>
                    <a:pt x="9127" y="3116"/>
                  </a:lnTo>
                  <a:lnTo>
                    <a:pt x="7284" y="4169"/>
                  </a:lnTo>
                  <a:lnTo>
                    <a:pt x="5485" y="5310"/>
                  </a:lnTo>
                  <a:lnTo>
                    <a:pt x="5441" y="5354"/>
                  </a:lnTo>
                  <a:lnTo>
                    <a:pt x="5441" y="5442"/>
                  </a:lnTo>
                  <a:lnTo>
                    <a:pt x="4739" y="8864"/>
                  </a:lnTo>
                  <a:lnTo>
                    <a:pt x="4432" y="10927"/>
                  </a:lnTo>
                  <a:lnTo>
                    <a:pt x="4257" y="11629"/>
                  </a:lnTo>
                  <a:lnTo>
                    <a:pt x="2019" y="13823"/>
                  </a:lnTo>
                  <a:lnTo>
                    <a:pt x="659" y="14964"/>
                  </a:lnTo>
                  <a:lnTo>
                    <a:pt x="88" y="15183"/>
                  </a:lnTo>
                  <a:lnTo>
                    <a:pt x="44" y="15227"/>
                  </a:lnTo>
                  <a:lnTo>
                    <a:pt x="0" y="15271"/>
                  </a:lnTo>
                  <a:lnTo>
                    <a:pt x="0" y="15359"/>
                  </a:lnTo>
                  <a:lnTo>
                    <a:pt x="0" y="15402"/>
                  </a:lnTo>
                  <a:lnTo>
                    <a:pt x="44" y="15490"/>
                  </a:lnTo>
                  <a:lnTo>
                    <a:pt x="176" y="15534"/>
                  </a:lnTo>
                  <a:lnTo>
                    <a:pt x="220" y="15534"/>
                  </a:lnTo>
                  <a:lnTo>
                    <a:pt x="834" y="15315"/>
                  </a:lnTo>
                  <a:lnTo>
                    <a:pt x="878" y="15271"/>
                  </a:lnTo>
                  <a:lnTo>
                    <a:pt x="2282" y="14086"/>
                  </a:lnTo>
                  <a:lnTo>
                    <a:pt x="4520" y="11848"/>
                  </a:lnTo>
                  <a:lnTo>
                    <a:pt x="4564" y="11760"/>
                  </a:lnTo>
                  <a:lnTo>
                    <a:pt x="4783" y="11014"/>
                  </a:lnTo>
                  <a:lnTo>
                    <a:pt x="4783" y="10971"/>
                  </a:lnTo>
                  <a:lnTo>
                    <a:pt x="5090" y="8952"/>
                  </a:lnTo>
                  <a:lnTo>
                    <a:pt x="5749" y="5573"/>
                  </a:lnTo>
                  <a:lnTo>
                    <a:pt x="7460" y="4476"/>
                  </a:lnTo>
                  <a:lnTo>
                    <a:pt x="9303" y="3379"/>
                  </a:lnTo>
                  <a:lnTo>
                    <a:pt x="13077" y="790"/>
                  </a:lnTo>
                  <a:lnTo>
                    <a:pt x="13910" y="308"/>
                  </a:lnTo>
                  <a:lnTo>
                    <a:pt x="13954" y="264"/>
                  </a:lnTo>
                  <a:lnTo>
                    <a:pt x="13998" y="220"/>
                  </a:lnTo>
                  <a:lnTo>
                    <a:pt x="13998" y="132"/>
                  </a:lnTo>
                  <a:lnTo>
                    <a:pt x="13954" y="88"/>
                  </a:lnTo>
                  <a:lnTo>
                    <a:pt x="13910" y="44"/>
                  </a:lnTo>
                  <a:lnTo>
                    <a:pt x="1386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0" name="Google Shape;5680;p168"/>
            <p:cNvSpPr/>
            <p:nvPr/>
          </p:nvSpPr>
          <p:spPr>
            <a:xfrm>
              <a:off x="1630225" y="2470800"/>
              <a:ext cx="405925" cy="425650"/>
            </a:xfrm>
            <a:custGeom>
              <a:avLst/>
              <a:gdLst/>
              <a:ahLst/>
              <a:cxnLst/>
              <a:rect l="l" t="t" r="r" b="b"/>
              <a:pathLst>
                <a:path w="16237" h="17026" extrusionOk="0">
                  <a:moveTo>
                    <a:pt x="16017" y="0"/>
                  </a:moveTo>
                  <a:lnTo>
                    <a:pt x="15973" y="44"/>
                  </a:lnTo>
                  <a:lnTo>
                    <a:pt x="12857" y="2106"/>
                  </a:lnTo>
                  <a:lnTo>
                    <a:pt x="10532" y="3511"/>
                  </a:lnTo>
                  <a:lnTo>
                    <a:pt x="8513" y="4739"/>
                  </a:lnTo>
                  <a:lnTo>
                    <a:pt x="6495" y="6187"/>
                  </a:lnTo>
                  <a:lnTo>
                    <a:pt x="4388" y="7591"/>
                  </a:lnTo>
                  <a:lnTo>
                    <a:pt x="4345" y="7635"/>
                  </a:lnTo>
                  <a:lnTo>
                    <a:pt x="3862" y="8206"/>
                  </a:lnTo>
                  <a:lnTo>
                    <a:pt x="3818" y="8337"/>
                  </a:lnTo>
                  <a:lnTo>
                    <a:pt x="3467" y="11497"/>
                  </a:lnTo>
                  <a:lnTo>
                    <a:pt x="3291" y="13954"/>
                  </a:lnTo>
                  <a:lnTo>
                    <a:pt x="3204" y="14700"/>
                  </a:lnTo>
                  <a:lnTo>
                    <a:pt x="2984" y="15007"/>
                  </a:lnTo>
                  <a:lnTo>
                    <a:pt x="1273" y="15841"/>
                  </a:lnTo>
                  <a:lnTo>
                    <a:pt x="88" y="16719"/>
                  </a:lnTo>
                  <a:lnTo>
                    <a:pt x="44" y="16762"/>
                  </a:lnTo>
                  <a:lnTo>
                    <a:pt x="0" y="16850"/>
                  </a:lnTo>
                  <a:lnTo>
                    <a:pt x="0" y="16894"/>
                  </a:lnTo>
                  <a:lnTo>
                    <a:pt x="44" y="16982"/>
                  </a:lnTo>
                  <a:lnTo>
                    <a:pt x="88" y="17026"/>
                  </a:lnTo>
                  <a:lnTo>
                    <a:pt x="308" y="17026"/>
                  </a:lnTo>
                  <a:lnTo>
                    <a:pt x="1448" y="16148"/>
                  </a:lnTo>
                  <a:lnTo>
                    <a:pt x="3160" y="15271"/>
                  </a:lnTo>
                  <a:lnTo>
                    <a:pt x="3248" y="15227"/>
                  </a:lnTo>
                  <a:lnTo>
                    <a:pt x="3511" y="14876"/>
                  </a:lnTo>
                  <a:lnTo>
                    <a:pt x="3511" y="14832"/>
                  </a:lnTo>
                  <a:lnTo>
                    <a:pt x="3642" y="13998"/>
                  </a:lnTo>
                  <a:lnTo>
                    <a:pt x="3818" y="11541"/>
                  </a:lnTo>
                  <a:lnTo>
                    <a:pt x="4125" y="8425"/>
                  </a:lnTo>
                  <a:lnTo>
                    <a:pt x="4608" y="7899"/>
                  </a:lnTo>
                  <a:lnTo>
                    <a:pt x="6714" y="6451"/>
                  </a:lnTo>
                  <a:lnTo>
                    <a:pt x="8689" y="5046"/>
                  </a:lnTo>
                  <a:lnTo>
                    <a:pt x="10707" y="3818"/>
                  </a:lnTo>
                  <a:lnTo>
                    <a:pt x="13033" y="2414"/>
                  </a:lnTo>
                  <a:lnTo>
                    <a:pt x="16148" y="307"/>
                  </a:lnTo>
                  <a:lnTo>
                    <a:pt x="16192" y="263"/>
                  </a:lnTo>
                  <a:lnTo>
                    <a:pt x="16236" y="220"/>
                  </a:lnTo>
                  <a:lnTo>
                    <a:pt x="16236" y="132"/>
                  </a:lnTo>
                  <a:lnTo>
                    <a:pt x="16192" y="88"/>
                  </a:lnTo>
                  <a:lnTo>
                    <a:pt x="16148" y="44"/>
                  </a:lnTo>
                  <a:lnTo>
                    <a:pt x="1610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1" name="Google Shape;5681;p168"/>
            <p:cNvSpPr/>
            <p:nvPr/>
          </p:nvSpPr>
          <p:spPr>
            <a:xfrm>
              <a:off x="1524900" y="2445550"/>
              <a:ext cx="483825" cy="495875"/>
            </a:xfrm>
            <a:custGeom>
              <a:avLst/>
              <a:gdLst/>
              <a:ahLst/>
              <a:cxnLst/>
              <a:rect l="l" t="t" r="r" b="b"/>
              <a:pathLst>
                <a:path w="19353" h="19835" extrusionOk="0">
                  <a:moveTo>
                    <a:pt x="19133" y="1"/>
                  </a:moveTo>
                  <a:lnTo>
                    <a:pt x="19089" y="45"/>
                  </a:lnTo>
                  <a:lnTo>
                    <a:pt x="15929" y="2107"/>
                  </a:lnTo>
                  <a:lnTo>
                    <a:pt x="14130" y="3204"/>
                  </a:lnTo>
                  <a:lnTo>
                    <a:pt x="11892" y="4521"/>
                  </a:lnTo>
                  <a:lnTo>
                    <a:pt x="9874" y="5881"/>
                  </a:lnTo>
                  <a:lnTo>
                    <a:pt x="7812" y="7066"/>
                  </a:lnTo>
                  <a:lnTo>
                    <a:pt x="5881" y="8250"/>
                  </a:lnTo>
                  <a:lnTo>
                    <a:pt x="3818" y="9611"/>
                  </a:lnTo>
                  <a:lnTo>
                    <a:pt x="3775" y="9611"/>
                  </a:lnTo>
                  <a:lnTo>
                    <a:pt x="3424" y="9962"/>
                  </a:lnTo>
                  <a:lnTo>
                    <a:pt x="3380" y="10050"/>
                  </a:lnTo>
                  <a:lnTo>
                    <a:pt x="3380" y="10093"/>
                  </a:lnTo>
                  <a:lnTo>
                    <a:pt x="3380" y="14569"/>
                  </a:lnTo>
                  <a:lnTo>
                    <a:pt x="3511" y="16412"/>
                  </a:lnTo>
                  <a:lnTo>
                    <a:pt x="3292" y="17158"/>
                  </a:lnTo>
                  <a:lnTo>
                    <a:pt x="747" y="19221"/>
                  </a:lnTo>
                  <a:lnTo>
                    <a:pt x="133" y="19484"/>
                  </a:lnTo>
                  <a:lnTo>
                    <a:pt x="45" y="19528"/>
                  </a:lnTo>
                  <a:lnTo>
                    <a:pt x="45" y="19615"/>
                  </a:lnTo>
                  <a:lnTo>
                    <a:pt x="1" y="19659"/>
                  </a:lnTo>
                  <a:lnTo>
                    <a:pt x="45" y="19747"/>
                  </a:lnTo>
                  <a:lnTo>
                    <a:pt x="89" y="19791"/>
                  </a:lnTo>
                  <a:lnTo>
                    <a:pt x="176" y="19835"/>
                  </a:lnTo>
                  <a:lnTo>
                    <a:pt x="264" y="19835"/>
                  </a:lnTo>
                  <a:lnTo>
                    <a:pt x="878" y="19528"/>
                  </a:lnTo>
                  <a:lnTo>
                    <a:pt x="922" y="19528"/>
                  </a:lnTo>
                  <a:lnTo>
                    <a:pt x="3555" y="17378"/>
                  </a:lnTo>
                  <a:lnTo>
                    <a:pt x="3643" y="17290"/>
                  </a:lnTo>
                  <a:lnTo>
                    <a:pt x="3818" y="16500"/>
                  </a:lnTo>
                  <a:lnTo>
                    <a:pt x="3862" y="16456"/>
                  </a:lnTo>
                  <a:lnTo>
                    <a:pt x="3731" y="14525"/>
                  </a:lnTo>
                  <a:lnTo>
                    <a:pt x="3731" y="10181"/>
                  </a:lnTo>
                  <a:lnTo>
                    <a:pt x="4038" y="9874"/>
                  </a:lnTo>
                  <a:lnTo>
                    <a:pt x="6056" y="8558"/>
                  </a:lnTo>
                  <a:lnTo>
                    <a:pt x="7987" y="7373"/>
                  </a:lnTo>
                  <a:lnTo>
                    <a:pt x="10050" y="6188"/>
                  </a:lnTo>
                  <a:lnTo>
                    <a:pt x="12068" y="4828"/>
                  </a:lnTo>
                  <a:lnTo>
                    <a:pt x="14306" y="3511"/>
                  </a:lnTo>
                  <a:lnTo>
                    <a:pt x="16105" y="2370"/>
                  </a:lnTo>
                  <a:lnTo>
                    <a:pt x="19264" y="308"/>
                  </a:lnTo>
                  <a:lnTo>
                    <a:pt x="19308" y="264"/>
                  </a:lnTo>
                  <a:lnTo>
                    <a:pt x="19352" y="220"/>
                  </a:lnTo>
                  <a:lnTo>
                    <a:pt x="19352" y="133"/>
                  </a:lnTo>
                  <a:lnTo>
                    <a:pt x="19308" y="89"/>
                  </a:lnTo>
                  <a:lnTo>
                    <a:pt x="19264" y="45"/>
                  </a:lnTo>
                  <a:lnTo>
                    <a:pt x="1922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2" name="Google Shape;5682;p168"/>
            <p:cNvSpPr/>
            <p:nvPr/>
          </p:nvSpPr>
          <p:spPr>
            <a:xfrm>
              <a:off x="399375" y="2885450"/>
              <a:ext cx="584725" cy="1657625"/>
            </a:xfrm>
            <a:custGeom>
              <a:avLst/>
              <a:gdLst/>
              <a:ahLst/>
              <a:cxnLst/>
              <a:rect l="l" t="t" r="r" b="b"/>
              <a:pathLst>
                <a:path w="23389" h="66305" extrusionOk="0">
                  <a:moveTo>
                    <a:pt x="966" y="1"/>
                  </a:moveTo>
                  <a:lnTo>
                    <a:pt x="922" y="45"/>
                  </a:lnTo>
                  <a:lnTo>
                    <a:pt x="834" y="89"/>
                  </a:lnTo>
                  <a:lnTo>
                    <a:pt x="834" y="133"/>
                  </a:lnTo>
                  <a:lnTo>
                    <a:pt x="308" y="1449"/>
                  </a:lnTo>
                  <a:lnTo>
                    <a:pt x="88" y="2195"/>
                  </a:lnTo>
                  <a:lnTo>
                    <a:pt x="0" y="2502"/>
                  </a:lnTo>
                  <a:lnTo>
                    <a:pt x="0" y="2590"/>
                  </a:lnTo>
                  <a:lnTo>
                    <a:pt x="351" y="5091"/>
                  </a:lnTo>
                  <a:lnTo>
                    <a:pt x="351" y="5135"/>
                  </a:lnTo>
                  <a:lnTo>
                    <a:pt x="1317" y="7241"/>
                  </a:lnTo>
                  <a:lnTo>
                    <a:pt x="1624" y="8601"/>
                  </a:lnTo>
                  <a:lnTo>
                    <a:pt x="1668" y="8645"/>
                  </a:lnTo>
                  <a:lnTo>
                    <a:pt x="3379" y="12770"/>
                  </a:lnTo>
                  <a:lnTo>
                    <a:pt x="4696" y="15710"/>
                  </a:lnTo>
                  <a:lnTo>
                    <a:pt x="5837" y="18343"/>
                  </a:lnTo>
                  <a:lnTo>
                    <a:pt x="6802" y="21064"/>
                  </a:lnTo>
                  <a:lnTo>
                    <a:pt x="6977" y="21985"/>
                  </a:lnTo>
                  <a:lnTo>
                    <a:pt x="7021" y="24530"/>
                  </a:lnTo>
                  <a:lnTo>
                    <a:pt x="7021" y="24574"/>
                  </a:lnTo>
                  <a:lnTo>
                    <a:pt x="7460" y="26856"/>
                  </a:lnTo>
                  <a:lnTo>
                    <a:pt x="7548" y="28523"/>
                  </a:lnTo>
                  <a:lnTo>
                    <a:pt x="7460" y="31375"/>
                  </a:lnTo>
                  <a:lnTo>
                    <a:pt x="7416" y="34403"/>
                  </a:lnTo>
                  <a:lnTo>
                    <a:pt x="7416" y="37870"/>
                  </a:lnTo>
                  <a:lnTo>
                    <a:pt x="7504" y="42740"/>
                  </a:lnTo>
                  <a:lnTo>
                    <a:pt x="7680" y="44803"/>
                  </a:lnTo>
                  <a:lnTo>
                    <a:pt x="8162" y="47172"/>
                  </a:lnTo>
                  <a:lnTo>
                    <a:pt x="8952" y="49366"/>
                  </a:lnTo>
                  <a:lnTo>
                    <a:pt x="8952" y="49410"/>
                  </a:lnTo>
                  <a:lnTo>
                    <a:pt x="9523" y="50332"/>
                  </a:lnTo>
                  <a:lnTo>
                    <a:pt x="9566" y="50376"/>
                  </a:lnTo>
                  <a:lnTo>
                    <a:pt x="10488" y="51297"/>
                  </a:lnTo>
                  <a:lnTo>
                    <a:pt x="13033" y="52921"/>
                  </a:lnTo>
                  <a:lnTo>
                    <a:pt x="15183" y="54413"/>
                  </a:lnTo>
                  <a:lnTo>
                    <a:pt x="17245" y="56080"/>
                  </a:lnTo>
                  <a:lnTo>
                    <a:pt x="18430" y="57133"/>
                  </a:lnTo>
                  <a:lnTo>
                    <a:pt x="18430" y="57177"/>
                  </a:lnTo>
                  <a:lnTo>
                    <a:pt x="19834" y="58099"/>
                  </a:lnTo>
                  <a:lnTo>
                    <a:pt x="22731" y="62618"/>
                  </a:lnTo>
                  <a:lnTo>
                    <a:pt x="23038" y="63408"/>
                  </a:lnTo>
                  <a:lnTo>
                    <a:pt x="22774" y="66129"/>
                  </a:lnTo>
                  <a:lnTo>
                    <a:pt x="22774" y="66172"/>
                  </a:lnTo>
                  <a:lnTo>
                    <a:pt x="22818" y="66260"/>
                  </a:lnTo>
                  <a:lnTo>
                    <a:pt x="22862" y="66304"/>
                  </a:lnTo>
                  <a:lnTo>
                    <a:pt x="22950" y="66304"/>
                  </a:lnTo>
                  <a:lnTo>
                    <a:pt x="23038" y="66260"/>
                  </a:lnTo>
                  <a:lnTo>
                    <a:pt x="23125" y="66172"/>
                  </a:lnTo>
                  <a:lnTo>
                    <a:pt x="23389" y="63408"/>
                  </a:lnTo>
                  <a:lnTo>
                    <a:pt x="23389" y="63320"/>
                  </a:lnTo>
                  <a:lnTo>
                    <a:pt x="23038" y="62443"/>
                  </a:lnTo>
                  <a:lnTo>
                    <a:pt x="20098" y="57879"/>
                  </a:lnTo>
                  <a:lnTo>
                    <a:pt x="20054" y="57835"/>
                  </a:lnTo>
                  <a:lnTo>
                    <a:pt x="18650" y="56870"/>
                  </a:lnTo>
                  <a:lnTo>
                    <a:pt x="17465" y="55817"/>
                  </a:lnTo>
                  <a:lnTo>
                    <a:pt x="15403" y="54105"/>
                  </a:lnTo>
                  <a:lnTo>
                    <a:pt x="13208" y="52613"/>
                  </a:lnTo>
                  <a:lnTo>
                    <a:pt x="10707" y="51034"/>
                  </a:lnTo>
                  <a:lnTo>
                    <a:pt x="9830" y="50156"/>
                  </a:lnTo>
                  <a:lnTo>
                    <a:pt x="9259" y="49235"/>
                  </a:lnTo>
                  <a:lnTo>
                    <a:pt x="8513" y="47085"/>
                  </a:lnTo>
                  <a:lnTo>
                    <a:pt x="8031" y="44759"/>
                  </a:lnTo>
                  <a:lnTo>
                    <a:pt x="7855" y="42740"/>
                  </a:lnTo>
                  <a:lnTo>
                    <a:pt x="7767" y="37870"/>
                  </a:lnTo>
                  <a:lnTo>
                    <a:pt x="7767" y="34403"/>
                  </a:lnTo>
                  <a:lnTo>
                    <a:pt x="7811" y="31375"/>
                  </a:lnTo>
                  <a:lnTo>
                    <a:pt x="7899" y="28523"/>
                  </a:lnTo>
                  <a:lnTo>
                    <a:pt x="7811" y="26856"/>
                  </a:lnTo>
                  <a:lnTo>
                    <a:pt x="7811" y="26812"/>
                  </a:lnTo>
                  <a:lnTo>
                    <a:pt x="7372" y="24530"/>
                  </a:lnTo>
                  <a:lnTo>
                    <a:pt x="7328" y="21985"/>
                  </a:lnTo>
                  <a:lnTo>
                    <a:pt x="7328" y="21941"/>
                  </a:lnTo>
                  <a:lnTo>
                    <a:pt x="7153" y="20976"/>
                  </a:lnTo>
                  <a:lnTo>
                    <a:pt x="6144" y="18211"/>
                  </a:lnTo>
                  <a:lnTo>
                    <a:pt x="5003" y="15578"/>
                  </a:lnTo>
                  <a:lnTo>
                    <a:pt x="3730" y="12638"/>
                  </a:lnTo>
                  <a:lnTo>
                    <a:pt x="1975" y="8514"/>
                  </a:lnTo>
                  <a:lnTo>
                    <a:pt x="1668" y="7153"/>
                  </a:lnTo>
                  <a:lnTo>
                    <a:pt x="1624" y="7110"/>
                  </a:lnTo>
                  <a:lnTo>
                    <a:pt x="703" y="5003"/>
                  </a:lnTo>
                  <a:lnTo>
                    <a:pt x="351" y="2546"/>
                  </a:lnTo>
                  <a:lnTo>
                    <a:pt x="395" y="2239"/>
                  </a:lnTo>
                  <a:lnTo>
                    <a:pt x="615" y="1712"/>
                  </a:lnTo>
                  <a:lnTo>
                    <a:pt x="1141" y="264"/>
                  </a:lnTo>
                  <a:lnTo>
                    <a:pt x="1141" y="176"/>
                  </a:lnTo>
                  <a:lnTo>
                    <a:pt x="1141" y="133"/>
                  </a:lnTo>
                  <a:lnTo>
                    <a:pt x="1097" y="89"/>
                  </a:lnTo>
                  <a:lnTo>
                    <a:pt x="1054" y="45"/>
                  </a:lnTo>
                  <a:lnTo>
                    <a:pt x="96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3" name="Google Shape;5683;p168"/>
            <p:cNvSpPr/>
            <p:nvPr/>
          </p:nvSpPr>
          <p:spPr>
            <a:xfrm>
              <a:off x="363175" y="2357800"/>
              <a:ext cx="590225" cy="2187450"/>
            </a:xfrm>
            <a:custGeom>
              <a:avLst/>
              <a:gdLst/>
              <a:ahLst/>
              <a:cxnLst/>
              <a:rect l="l" t="t" r="r" b="b"/>
              <a:pathLst>
                <a:path w="23609" h="87498" extrusionOk="0">
                  <a:moveTo>
                    <a:pt x="18869" y="1"/>
                  </a:moveTo>
                  <a:lnTo>
                    <a:pt x="15008" y="2151"/>
                  </a:lnTo>
                  <a:lnTo>
                    <a:pt x="12550" y="3774"/>
                  </a:lnTo>
                  <a:lnTo>
                    <a:pt x="10093" y="5529"/>
                  </a:lnTo>
                  <a:lnTo>
                    <a:pt x="8952" y="6451"/>
                  </a:lnTo>
                  <a:lnTo>
                    <a:pt x="8908" y="6451"/>
                  </a:lnTo>
                  <a:lnTo>
                    <a:pt x="6319" y="9347"/>
                  </a:lnTo>
                  <a:lnTo>
                    <a:pt x="6275" y="9347"/>
                  </a:lnTo>
                  <a:lnTo>
                    <a:pt x="5485" y="10576"/>
                  </a:lnTo>
                  <a:lnTo>
                    <a:pt x="1624" y="17816"/>
                  </a:lnTo>
                  <a:lnTo>
                    <a:pt x="834" y="20098"/>
                  </a:lnTo>
                  <a:lnTo>
                    <a:pt x="308" y="21677"/>
                  </a:lnTo>
                  <a:lnTo>
                    <a:pt x="44" y="22467"/>
                  </a:lnTo>
                  <a:lnTo>
                    <a:pt x="0" y="25276"/>
                  </a:lnTo>
                  <a:lnTo>
                    <a:pt x="44" y="25319"/>
                  </a:lnTo>
                  <a:lnTo>
                    <a:pt x="1273" y="29576"/>
                  </a:lnTo>
                  <a:lnTo>
                    <a:pt x="1317" y="29620"/>
                  </a:lnTo>
                  <a:lnTo>
                    <a:pt x="2414" y="31726"/>
                  </a:lnTo>
                  <a:lnTo>
                    <a:pt x="4125" y="35500"/>
                  </a:lnTo>
                  <a:lnTo>
                    <a:pt x="5310" y="38133"/>
                  </a:lnTo>
                  <a:lnTo>
                    <a:pt x="6319" y="40502"/>
                  </a:lnTo>
                  <a:lnTo>
                    <a:pt x="6934" y="41994"/>
                  </a:lnTo>
                  <a:lnTo>
                    <a:pt x="7328" y="43223"/>
                  </a:lnTo>
                  <a:lnTo>
                    <a:pt x="7328" y="44846"/>
                  </a:lnTo>
                  <a:lnTo>
                    <a:pt x="7372" y="44846"/>
                  </a:lnTo>
                  <a:lnTo>
                    <a:pt x="7723" y="47084"/>
                  </a:lnTo>
                  <a:lnTo>
                    <a:pt x="7679" y="52043"/>
                  </a:lnTo>
                  <a:lnTo>
                    <a:pt x="7679" y="56387"/>
                  </a:lnTo>
                  <a:lnTo>
                    <a:pt x="7679" y="59809"/>
                  </a:lnTo>
                  <a:lnTo>
                    <a:pt x="7811" y="64373"/>
                  </a:lnTo>
                  <a:lnTo>
                    <a:pt x="7987" y="66742"/>
                  </a:lnTo>
                  <a:lnTo>
                    <a:pt x="7987" y="66786"/>
                  </a:lnTo>
                  <a:lnTo>
                    <a:pt x="8382" y="68585"/>
                  </a:lnTo>
                  <a:lnTo>
                    <a:pt x="9171" y="70867"/>
                  </a:lnTo>
                  <a:lnTo>
                    <a:pt x="10137" y="73105"/>
                  </a:lnTo>
                  <a:lnTo>
                    <a:pt x="10181" y="73149"/>
                  </a:lnTo>
                  <a:lnTo>
                    <a:pt x="11102" y="74422"/>
                  </a:lnTo>
                  <a:lnTo>
                    <a:pt x="11146" y="74465"/>
                  </a:lnTo>
                  <a:lnTo>
                    <a:pt x="13867" y="76616"/>
                  </a:lnTo>
                  <a:lnTo>
                    <a:pt x="16412" y="78853"/>
                  </a:lnTo>
                  <a:lnTo>
                    <a:pt x="18035" y="80345"/>
                  </a:lnTo>
                  <a:lnTo>
                    <a:pt x="18518" y="80696"/>
                  </a:lnTo>
                  <a:lnTo>
                    <a:pt x="21721" y="85216"/>
                  </a:lnTo>
                  <a:lnTo>
                    <a:pt x="23301" y="87454"/>
                  </a:lnTo>
                  <a:lnTo>
                    <a:pt x="23345" y="87498"/>
                  </a:lnTo>
                  <a:lnTo>
                    <a:pt x="23564" y="87498"/>
                  </a:lnTo>
                  <a:lnTo>
                    <a:pt x="23608" y="87410"/>
                  </a:lnTo>
                  <a:lnTo>
                    <a:pt x="23608" y="87366"/>
                  </a:lnTo>
                  <a:lnTo>
                    <a:pt x="23608" y="87278"/>
                  </a:lnTo>
                  <a:lnTo>
                    <a:pt x="23608" y="87235"/>
                  </a:lnTo>
                  <a:lnTo>
                    <a:pt x="22028" y="85041"/>
                  </a:lnTo>
                  <a:lnTo>
                    <a:pt x="18781" y="80477"/>
                  </a:lnTo>
                  <a:lnTo>
                    <a:pt x="18737" y="80433"/>
                  </a:lnTo>
                  <a:lnTo>
                    <a:pt x="18255" y="80038"/>
                  </a:lnTo>
                  <a:lnTo>
                    <a:pt x="16631" y="78590"/>
                  </a:lnTo>
                  <a:lnTo>
                    <a:pt x="14086" y="76352"/>
                  </a:lnTo>
                  <a:lnTo>
                    <a:pt x="11365" y="74202"/>
                  </a:lnTo>
                  <a:lnTo>
                    <a:pt x="10488" y="72973"/>
                  </a:lnTo>
                  <a:lnTo>
                    <a:pt x="9522" y="70736"/>
                  </a:lnTo>
                  <a:lnTo>
                    <a:pt x="8733" y="68498"/>
                  </a:lnTo>
                  <a:lnTo>
                    <a:pt x="8338" y="66699"/>
                  </a:lnTo>
                  <a:lnTo>
                    <a:pt x="8162" y="64373"/>
                  </a:lnTo>
                  <a:lnTo>
                    <a:pt x="8031" y="59809"/>
                  </a:lnTo>
                  <a:lnTo>
                    <a:pt x="8031" y="56387"/>
                  </a:lnTo>
                  <a:lnTo>
                    <a:pt x="8031" y="52043"/>
                  </a:lnTo>
                  <a:lnTo>
                    <a:pt x="8074" y="47084"/>
                  </a:lnTo>
                  <a:lnTo>
                    <a:pt x="8074" y="47040"/>
                  </a:lnTo>
                  <a:lnTo>
                    <a:pt x="7679" y="44802"/>
                  </a:lnTo>
                  <a:lnTo>
                    <a:pt x="7679" y="43179"/>
                  </a:lnTo>
                  <a:lnTo>
                    <a:pt x="7679" y="43135"/>
                  </a:lnTo>
                  <a:lnTo>
                    <a:pt x="7285" y="41906"/>
                  </a:lnTo>
                  <a:lnTo>
                    <a:pt x="6670" y="40370"/>
                  </a:lnTo>
                  <a:lnTo>
                    <a:pt x="5661" y="38001"/>
                  </a:lnTo>
                  <a:lnTo>
                    <a:pt x="4476" y="35368"/>
                  </a:lnTo>
                  <a:lnTo>
                    <a:pt x="2721" y="31550"/>
                  </a:lnTo>
                  <a:lnTo>
                    <a:pt x="1624" y="29444"/>
                  </a:lnTo>
                  <a:lnTo>
                    <a:pt x="351" y="25232"/>
                  </a:lnTo>
                  <a:lnTo>
                    <a:pt x="395" y="22511"/>
                  </a:lnTo>
                  <a:lnTo>
                    <a:pt x="1185" y="20229"/>
                  </a:lnTo>
                  <a:lnTo>
                    <a:pt x="1975" y="17991"/>
                  </a:lnTo>
                  <a:lnTo>
                    <a:pt x="5793" y="10751"/>
                  </a:lnTo>
                  <a:lnTo>
                    <a:pt x="6582" y="9566"/>
                  </a:lnTo>
                  <a:lnTo>
                    <a:pt x="9171" y="6714"/>
                  </a:lnTo>
                  <a:lnTo>
                    <a:pt x="10312" y="5793"/>
                  </a:lnTo>
                  <a:lnTo>
                    <a:pt x="12726" y="4081"/>
                  </a:lnTo>
                  <a:lnTo>
                    <a:pt x="15183" y="2414"/>
                  </a:lnTo>
                  <a:lnTo>
                    <a:pt x="19045" y="308"/>
                  </a:lnTo>
                  <a:lnTo>
                    <a:pt x="19088" y="264"/>
                  </a:lnTo>
                  <a:lnTo>
                    <a:pt x="19132" y="220"/>
                  </a:lnTo>
                  <a:lnTo>
                    <a:pt x="19132" y="132"/>
                  </a:lnTo>
                  <a:lnTo>
                    <a:pt x="19088" y="88"/>
                  </a:lnTo>
                  <a:lnTo>
                    <a:pt x="1904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4" name="Google Shape;5684;p168"/>
            <p:cNvSpPr/>
            <p:nvPr/>
          </p:nvSpPr>
          <p:spPr>
            <a:xfrm>
              <a:off x="445450" y="2236025"/>
              <a:ext cx="687850" cy="2201725"/>
            </a:xfrm>
            <a:custGeom>
              <a:avLst/>
              <a:gdLst/>
              <a:ahLst/>
              <a:cxnLst/>
              <a:rect l="l" t="t" r="r" b="b"/>
              <a:pathLst>
                <a:path w="27514" h="88069" extrusionOk="0">
                  <a:moveTo>
                    <a:pt x="27338" y="1"/>
                  </a:moveTo>
                  <a:lnTo>
                    <a:pt x="27250" y="45"/>
                  </a:lnTo>
                  <a:lnTo>
                    <a:pt x="25144" y="1229"/>
                  </a:lnTo>
                  <a:lnTo>
                    <a:pt x="22379" y="2590"/>
                  </a:lnTo>
                  <a:lnTo>
                    <a:pt x="20142" y="3643"/>
                  </a:lnTo>
                  <a:lnTo>
                    <a:pt x="17991" y="4872"/>
                  </a:lnTo>
                  <a:lnTo>
                    <a:pt x="14218" y="6978"/>
                  </a:lnTo>
                  <a:lnTo>
                    <a:pt x="12375" y="8163"/>
                  </a:lnTo>
                  <a:lnTo>
                    <a:pt x="10181" y="9611"/>
                  </a:lnTo>
                  <a:lnTo>
                    <a:pt x="8031" y="11103"/>
                  </a:lnTo>
                  <a:lnTo>
                    <a:pt x="6758" y="12112"/>
                  </a:lnTo>
                  <a:lnTo>
                    <a:pt x="5354" y="13911"/>
                  </a:lnTo>
                  <a:lnTo>
                    <a:pt x="3511" y="16193"/>
                  </a:lnTo>
                  <a:lnTo>
                    <a:pt x="3511" y="16237"/>
                  </a:lnTo>
                  <a:lnTo>
                    <a:pt x="2458" y="18562"/>
                  </a:lnTo>
                  <a:lnTo>
                    <a:pt x="1273" y="21502"/>
                  </a:lnTo>
                  <a:lnTo>
                    <a:pt x="264" y="24003"/>
                  </a:lnTo>
                  <a:lnTo>
                    <a:pt x="264" y="24047"/>
                  </a:lnTo>
                  <a:lnTo>
                    <a:pt x="0" y="25056"/>
                  </a:lnTo>
                  <a:lnTo>
                    <a:pt x="0" y="25100"/>
                  </a:lnTo>
                  <a:lnTo>
                    <a:pt x="483" y="28523"/>
                  </a:lnTo>
                  <a:lnTo>
                    <a:pt x="659" y="31024"/>
                  </a:lnTo>
                  <a:lnTo>
                    <a:pt x="1185" y="33876"/>
                  </a:lnTo>
                  <a:lnTo>
                    <a:pt x="2897" y="38484"/>
                  </a:lnTo>
                  <a:lnTo>
                    <a:pt x="4037" y="41204"/>
                  </a:lnTo>
                  <a:lnTo>
                    <a:pt x="5047" y="43618"/>
                  </a:lnTo>
                  <a:lnTo>
                    <a:pt x="6056" y="46426"/>
                  </a:lnTo>
                  <a:lnTo>
                    <a:pt x="6231" y="47523"/>
                  </a:lnTo>
                  <a:lnTo>
                    <a:pt x="6231" y="50463"/>
                  </a:lnTo>
                  <a:lnTo>
                    <a:pt x="6231" y="50507"/>
                  </a:lnTo>
                  <a:lnTo>
                    <a:pt x="6714" y="53140"/>
                  </a:lnTo>
                  <a:lnTo>
                    <a:pt x="6934" y="54763"/>
                  </a:lnTo>
                  <a:lnTo>
                    <a:pt x="6846" y="57265"/>
                  </a:lnTo>
                  <a:lnTo>
                    <a:pt x="6758" y="60424"/>
                  </a:lnTo>
                  <a:lnTo>
                    <a:pt x="6758" y="63145"/>
                  </a:lnTo>
                  <a:lnTo>
                    <a:pt x="6758" y="65339"/>
                  </a:lnTo>
                  <a:lnTo>
                    <a:pt x="6758" y="67533"/>
                  </a:lnTo>
                  <a:lnTo>
                    <a:pt x="6934" y="69946"/>
                  </a:lnTo>
                  <a:lnTo>
                    <a:pt x="7460" y="72491"/>
                  </a:lnTo>
                  <a:lnTo>
                    <a:pt x="7460" y="72535"/>
                  </a:lnTo>
                  <a:lnTo>
                    <a:pt x="7723" y="73193"/>
                  </a:lnTo>
                  <a:lnTo>
                    <a:pt x="7767" y="73281"/>
                  </a:lnTo>
                  <a:lnTo>
                    <a:pt x="9566" y="74773"/>
                  </a:lnTo>
                  <a:lnTo>
                    <a:pt x="11629" y="76396"/>
                  </a:lnTo>
                  <a:lnTo>
                    <a:pt x="13735" y="77888"/>
                  </a:lnTo>
                  <a:lnTo>
                    <a:pt x="16061" y="79205"/>
                  </a:lnTo>
                  <a:lnTo>
                    <a:pt x="18079" y="80828"/>
                  </a:lnTo>
                  <a:lnTo>
                    <a:pt x="20098" y="82540"/>
                  </a:lnTo>
                  <a:lnTo>
                    <a:pt x="21195" y="84865"/>
                  </a:lnTo>
                  <a:lnTo>
                    <a:pt x="21326" y="87893"/>
                  </a:lnTo>
                  <a:lnTo>
                    <a:pt x="21326" y="87937"/>
                  </a:lnTo>
                  <a:lnTo>
                    <a:pt x="21370" y="88025"/>
                  </a:lnTo>
                  <a:lnTo>
                    <a:pt x="21502" y="88069"/>
                  </a:lnTo>
                  <a:lnTo>
                    <a:pt x="21546" y="88025"/>
                  </a:lnTo>
                  <a:lnTo>
                    <a:pt x="21634" y="87981"/>
                  </a:lnTo>
                  <a:lnTo>
                    <a:pt x="21634" y="87937"/>
                  </a:lnTo>
                  <a:lnTo>
                    <a:pt x="21677" y="87893"/>
                  </a:lnTo>
                  <a:lnTo>
                    <a:pt x="21546" y="84821"/>
                  </a:lnTo>
                  <a:lnTo>
                    <a:pt x="21546" y="84778"/>
                  </a:lnTo>
                  <a:lnTo>
                    <a:pt x="20405" y="82364"/>
                  </a:lnTo>
                  <a:lnTo>
                    <a:pt x="20361" y="82276"/>
                  </a:lnTo>
                  <a:lnTo>
                    <a:pt x="18299" y="80521"/>
                  </a:lnTo>
                  <a:lnTo>
                    <a:pt x="16280" y="78942"/>
                  </a:lnTo>
                  <a:lnTo>
                    <a:pt x="16236" y="78898"/>
                  </a:lnTo>
                  <a:lnTo>
                    <a:pt x="13954" y="77581"/>
                  </a:lnTo>
                  <a:lnTo>
                    <a:pt x="11848" y="76089"/>
                  </a:lnTo>
                  <a:lnTo>
                    <a:pt x="9830" y="74510"/>
                  </a:lnTo>
                  <a:lnTo>
                    <a:pt x="8031" y="73018"/>
                  </a:lnTo>
                  <a:lnTo>
                    <a:pt x="7811" y="72403"/>
                  </a:lnTo>
                  <a:lnTo>
                    <a:pt x="7285" y="69902"/>
                  </a:lnTo>
                  <a:lnTo>
                    <a:pt x="7109" y="67489"/>
                  </a:lnTo>
                  <a:lnTo>
                    <a:pt x="7109" y="65339"/>
                  </a:lnTo>
                  <a:lnTo>
                    <a:pt x="7109" y="63188"/>
                  </a:lnTo>
                  <a:lnTo>
                    <a:pt x="7109" y="60424"/>
                  </a:lnTo>
                  <a:lnTo>
                    <a:pt x="7197" y="57265"/>
                  </a:lnTo>
                  <a:lnTo>
                    <a:pt x="7285" y="54763"/>
                  </a:lnTo>
                  <a:lnTo>
                    <a:pt x="7285" y="54720"/>
                  </a:lnTo>
                  <a:lnTo>
                    <a:pt x="7065" y="53096"/>
                  </a:lnTo>
                  <a:lnTo>
                    <a:pt x="6583" y="50463"/>
                  </a:lnTo>
                  <a:lnTo>
                    <a:pt x="6583" y="47523"/>
                  </a:lnTo>
                  <a:lnTo>
                    <a:pt x="6583" y="47479"/>
                  </a:lnTo>
                  <a:lnTo>
                    <a:pt x="6363" y="46338"/>
                  </a:lnTo>
                  <a:lnTo>
                    <a:pt x="6363" y="46295"/>
                  </a:lnTo>
                  <a:lnTo>
                    <a:pt x="5354" y="43530"/>
                  </a:lnTo>
                  <a:lnTo>
                    <a:pt x="4388" y="41073"/>
                  </a:lnTo>
                  <a:lnTo>
                    <a:pt x="3204" y="38352"/>
                  </a:lnTo>
                  <a:lnTo>
                    <a:pt x="1536" y="33789"/>
                  </a:lnTo>
                  <a:lnTo>
                    <a:pt x="1010" y="30980"/>
                  </a:lnTo>
                  <a:lnTo>
                    <a:pt x="834" y="28479"/>
                  </a:lnTo>
                  <a:lnTo>
                    <a:pt x="351" y="25100"/>
                  </a:lnTo>
                  <a:lnTo>
                    <a:pt x="615" y="24135"/>
                  </a:lnTo>
                  <a:lnTo>
                    <a:pt x="1580" y="21634"/>
                  </a:lnTo>
                  <a:lnTo>
                    <a:pt x="2809" y="18694"/>
                  </a:lnTo>
                  <a:lnTo>
                    <a:pt x="3818" y="16412"/>
                  </a:lnTo>
                  <a:lnTo>
                    <a:pt x="5617" y="14130"/>
                  </a:lnTo>
                  <a:lnTo>
                    <a:pt x="7021" y="12375"/>
                  </a:lnTo>
                  <a:lnTo>
                    <a:pt x="8250" y="11410"/>
                  </a:lnTo>
                  <a:lnTo>
                    <a:pt x="10356" y="9918"/>
                  </a:lnTo>
                  <a:lnTo>
                    <a:pt x="12550" y="8426"/>
                  </a:lnTo>
                  <a:lnTo>
                    <a:pt x="14437" y="7285"/>
                  </a:lnTo>
                  <a:lnTo>
                    <a:pt x="18167" y="5179"/>
                  </a:lnTo>
                  <a:lnTo>
                    <a:pt x="20317" y="3994"/>
                  </a:lnTo>
                  <a:lnTo>
                    <a:pt x="22555" y="2897"/>
                  </a:lnTo>
                  <a:lnTo>
                    <a:pt x="25319" y="1537"/>
                  </a:lnTo>
                  <a:lnTo>
                    <a:pt x="27426" y="352"/>
                  </a:lnTo>
                  <a:lnTo>
                    <a:pt x="27470" y="308"/>
                  </a:lnTo>
                  <a:lnTo>
                    <a:pt x="27514" y="220"/>
                  </a:lnTo>
                  <a:lnTo>
                    <a:pt x="27514" y="176"/>
                  </a:lnTo>
                  <a:lnTo>
                    <a:pt x="27514" y="89"/>
                  </a:lnTo>
                  <a:lnTo>
                    <a:pt x="27470" y="45"/>
                  </a:lnTo>
                  <a:lnTo>
                    <a:pt x="2738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5" name="Google Shape;5685;p168"/>
            <p:cNvSpPr/>
            <p:nvPr/>
          </p:nvSpPr>
          <p:spPr>
            <a:xfrm>
              <a:off x="296250" y="2349025"/>
              <a:ext cx="510150" cy="2108475"/>
            </a:xfrm>
            <a:custGeom>
              <a:avLst/>
              <a:gdLst/>
              <a:ahLst/>
              <a:cxnLst/>
              <a:rect l="l" t="t" r="r" b="b"/>
              <a:pathLst>
                <a:path w="20406" h="84339" extrusionOk="0">
                  <a:moveTo>
                    <a:pt x="19571" y="0"/>
                  </a:moveTo>
                  <a:lnTo>
                    <a:pt x="17597" y="1010"/>
                  </a:lnTo>
                  <a:lnTo>
                    <a:pt x="15447" y="2370"/>
                  </a:lnTo>
                  <a:lnTo>
                    <a:pt x="12638" y="4345"/>
                  </a:lnTo>
                  <a:lnTo>
                    <a:pt x="11059" y="5442"/>
                  </a:lnTo>
                  <a:lnTo>
                    <a:pt x="11059" y="5486"/>
                  </a:lnTo>
                  <a:lnTo>
                    <a:pt x="7987" y="8338"/>
                  </a:lnTo>
                  <a:lnTo>
                    <a:pt x="5837" y="10356"/>
                  </a:lnTo>
                  <a:lnTo>
                    <a:pt x="5793" y="10400"/>
                  </a:lnTo>
                  <a:lnTo>
                    <a:pt x="2370" y="17728"/>
                  </a:lnTo>
                  <a:lnTo>
                    <a:pt x="703" y="21414"/>
                  </a:lnTo>
                  <a:lnTo>
                    <a:pt x="220" y="22643"/>
                  </a:lnTo>
                  <a:lnTo>
                    <a:pt x="45" y="22994"/>
                  </a:lnTo>
                  <a:lnTo>
                    <a:pt x="1" y="23213"/>
                  </a:lnTo>
                  <a:lnTo>
                    <a:pt x="45" y="23257"/>
                  </a:lnTo>
                  <a:lnTo>
                    <a:pt x="3160" y="31901"/>
                  </a:lnTo>
                  <a:lnTo>
                    <a:pt x="3160" y="31945"/>
                  </a:lnTo>
                  <a:lnTo>
                    <a:pt x="4476" y="34095"/>
                  </a:lnTo>
                  <a:lnTo>
                    <a:pt x="5925" y="37123"/>
                  </a:lnTo>
                  <a:lnTo>
                    <a:pt x="7636" y="40809"/>
                  </a:lnTo>
                  <a:lnTo>
                    <a:pt x="8689" y="43310"/>
                  </a:lnTo>
                  <a:lnTo>
                    <a:pt x="9128" y="46382"/>
                  </a:lnTo>
                  <a:lnTo>
                    <a:pt x="9172" y="49103"/>
                  </a:lnTo>
                  <a:lnTo>
                    <a:pt x="9172" y="53008"/>
                  </a:lnTo>
                  <a:lnTo>
                    <a:pt x="9216" y="55772"/>
                  </a:lnTo>
                  <a:lnTo>
                    <a:pt x="9172" y="58230"/>
                  </a:lnTo>
                  <a:lnTo>
                    <a:pt x="9259" y="62091"/>
                  </a:lnTo>
                  <a:lnTo>
                    <a:pt x="9391" y="65251"/>
                  </a:lnTo>
                  <a:lnTo>
                    <a:pt x="9523" y="67488"/>
                  </a:lnTo>
                  <a:lnTo>
                    <a:pt x="9654" y="68542"/>
                  </a:lnTo>
                  <a:lnTo>
                    <a:pt x="9654" y="68585"/>
                  </a:lnTo>
                  <a:lnTo>
                    <a:pt x="10400" y="70867"/>
                  </a:lnTo>
                  <a:lnTo>
                    <a:pt x="11673" y="73632"/>
                  </a:lnTo>
                  <a:lnTo>
                    <a:pt x="12770" y="75870"/>
                  </a:lnTo>
                  <a:lnTo>
                    <a:pt x="13340" y="77010"/>
                  </a:lnTo>
                  <a:lnTo>
                    <a:pt x="13340" y="77054"/>
                  </a:lnTo>
                  <a:lnTo>
                    <a:pt x="14393" y="78283"/>
                  </a:lnTo>
                  <a:lnTo>
                    <a:pt x="18343" y="82013"/>
                  </a:lnTo>
                  <a:lnTo>
                    <a:pt x="20054" y="84251"/>
                  </a:lnTo>
                  <a:lnTo>
                    <a:pt x="20142" y="84295"/>
                  </a:lnTo>
                  <a:lnTo>
                    <a:pt x="20230" y="84338"/>
                  </a:lnTo>
                  <a:lnTo>
                    <a:pt x="20317" y="84295"/>
                  </a:lnTo>
                  <a:lnTo>
                    <a:pt x="20361" y="84251"/>
                  </a:lnTo>
                  <a:lnTo>
                    <a:pt x="20405" y="84163"/>
                  </a:lnTo>
                  <a:lnTo>
                    <a:pt x="20361" y="84119"/>
                  </a:lnTo>
                  <a:lnTo>
                    <a:pt x="20361" y="84031"/>
                  </a:lnTo>
                  <a:lnTo>
                    <a:pt x="18606" y="81793"/>
                  </a:lnTo>
                  <a:lnTo>
                    <a:pt x="18562" y="81793"/>
                  </a:lnTo>
                  <a:lnTo>
                    <a:pt x="14657" y="78020"/>
                  </a:lnTo>
                  <a:lnTo>
                    <a:pt x="13648" y="76835"/>
                  </a:lnTo>
                  <a:lnTo>
                    <a:pt x="11980" y="73500"/>
                  </a:lnTo>
                  <a:lnTo>
                    <a:pt x="10708" y="70736"/>
                  </a:lnTo>
                  <a:lnTo>
                    <a:pt x="10005" y="68498"/>
                  </a:lnTo>
                  <a:lnTo>
                    <a:pt x="9874" y="67445"/>
                  </a:lnTo>
                  <a:lnTo>
                    <a:pt x="9742" y="65251"/>
                  </a:lnTo>
                  <a:lnTo>
                    <a:pt x="9611" y="62091"/>
                  </a:lnTo>
                  <a:lnTo>
                    <a:pt x="9523" y="58230"/>
                  </a:lnTo>
                  <a:lnTo>
                    <a:pt x="9567" y="55772"/>
                  </a:lnTo>
                  <a:lnTo>
                    <a:pt x="9523" y="53008"/>
                  </a:lnTo>
                  <a:lnTo>
                    <a:pt x="9523" y="49103"/>
                  </a:lnTo>
                  <a:lnTo>
                    <a:pt x="9479" y="46338"/>
                  </a:lnTo>
                  <a:lnTo>
                    <a:pt x="8996" y="43223"/>
                  </a:lnTo>
                  <a:lnTo>
                    <a:pt x="8996" y="43179"/>
                  </a:lnTo>
                  <a:lnTo>
                    <a:pt x="7943" y="40678"/>
                  </a:lnTo>
                  <a:lnTo>
                    <a:pt x="6232" y="36948"/>
                  </a:lnTo>
                  <a:lnTo>
                    <a:pt x="4784" y="33920"/>
                  </a:lnTo>
                  <a:lnTo>
                    <a:pt x="3467" y="31770"/>
                  </a:lnTo>
                  <a:lnTo>
                    <a:pt x="352" y="23169"/>
                  </a:lnTo>
                  <a:lnTo>
                    <a:pt x="571" y="22643"/>
                  </a:lnTo>
                  <a:lnTo>
                    <a:pt x="1010" y="21590"/>
                  </a:lnTo>
                  <a:lnTo>
                    <a:pt x="2458" y="18430"/>
                  </a:lnTo>
                  <a:lnTo>
                    <a:pt x="6100" y="10576"/>
                  </a:lnTo>
                  <a:lnTo>
                    <a:pt x="8250" y="8601"/>
                  </a:lnTo>
                  <a:lnTo>
                    <a:pt x="11278" y="5749"/>
                  </a:lnTo>
                  <a:lnTo>
                    <a:pt x="12858" y="4652"/>
                  </a:lnTo>
                  <a:lnTo>
                    <a:pt x="15666" y="2633"/>
                  </a:lnTo>
                  <a:lnTo>
                    <a:pt x="17772" y="1317"/>
                  </a:lnTo>
                  <a:lnTo>
                    <a:pt x="19747" y="308"/>
                  </a:lnTo>
                  <a:lnTo>
                    <a:pt x="19791" y="264"/>
                  </a:lnTo>
                  <a:lnTo>
                    <a:pt x="19835" y="220"/>
                  </a:lnTo>
                  <a:lnTo>
                    <a:pt x="19835" y="132"/>
                  </a:lnTo>
                  <a:lnTo>
                    <a:pt x="19835" y="88"/>
                  </a:lnTo>
                  <a:lnTo>
                    <a:pt x="19791" y="44"/>
                  </a:lnTo>
                  <a:lnTo>
                    <a:pt x="1974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6" name="Google Shape;5686;p168"/>
            <p:cNvSpPr/>
            <p:nvPr/>
          </p:nvSpPr>
          <p:spPr>
            <a:xfrm>
              <a:off x="1687275" y="2939225"/>
              <a:ext cx="868850" cy="1159550"/>
            </a:xfrm>
            <a:custGeom>
              <a:avLst/>
              <a:gdLst/>
              <a:ahLst/>
              <a:cxnLst/>
              <a:rect l="l" t="t" r="r" b="b"/>
              <a:pathLst>
                <a:path w="34754" h="46382" extrusionOk="0">
                  <a:moveTo>
                    <a:pt x="34490" y="0"/>
                  </a:moveTo>
                  <a:lnTo>
                    <a:pt x="31550" y="1755"/>
                  </a:lnTo>
                  <a:lnTo>
                    <a:pt x="31506" y="1755"/>
                  </a:lnTo>
                  <a:lnTo>
                    <a:pt x="30453" y="2633"/>
                  </a:lnTo>
                  <a:lnTo>
                    <a:pt x="28347" y="4959"/>
                  </a:lnTo>
                  <a:lnTo>
                    <a:pt x="25846" y="7416"/>
                  </a:lnTo>
                  <a:lnTo>
                    <a:pt x="23871" y="9127"/>
                  </a:lnTo>
                  <a:lnTo>
                    <a:pt x="20975" y="10882"/>
                  </a:lnTo>
                  <a:lnTo>
                    <a:pt x="20931" y="10926"/>
                  </a:lnTo>
                  <a:lnTo>
                    <a:pt x="20141" y="11716"/>
                  </a:lnTo>
                  <a:lnTo>
                    <a:pt x="18254" y="14261"/>
                  </a:lnTo>
                  <a:lnTo>
                    <a:pt x="17201" y="15534"/>
                  </a:lnTo>
                  <a:lnTo>
                    <a:pt x="15753" y="16587"/>
                  </a:lnTo>
                  <a:lnTo>
                    <a:pt x="15709" y="16631"/>
                  </a:lnTo>
                  <a:lnTo>
                    <a:pt x="13515" y="19264"/>
                  </a:lnTo>
                  <a:lnTo>
                    <a:pt x="12199" y="21238"/>
                  </a:lnTo>
                  <a:lnTo>
                    <a:pt x="10970" y="23213"/>
                  </a:lnTo>
                  <a:lnTo>
                    <a:pt x="9347" y="26284"/>
                  </a:lnTo>
                  <a:lnTo>
                    <a:pt x="8425" y="28083"/>
                  </a:lnTo>
                  <a:lnTo>
                    <a:pt x="8425" y="28127"/>
                  </a:lnTo>
                  <a:lnTo>
                    <a:pt x="8074" y="29444"/>
                  </a:lnTo>
                  <a:lnTo>
                    <a:pt x="7855" y="32164"/>
                  </a:lnTo>
                  <a:lnTo>
                    <a:pt x="7723" y="34051"/>
                  </a:lnTo>
                  <a:lnTo>
                    <a:pt x="7723" y="34139"/>
                  </a:lnTo>
                  <a:lnTo>
                    <a:pt x="8118" y="34753"/>
                  </a:lnTo>
                  <a:lnTo>
                    <a:pt x="8118" y="35631"/>
                  </a:lnTo>
                  <a:lnTo>
                    <a:pt x="7811" y="36509"/>
                  </a:lnTo>
                  <a:lnTo>
                    <a:pt x="6100" y="38746"/>
                  </a:lnTo>
                  <a:lnTo>
                    <a:pt x="5178" y="40194"/>
                  </a:lnTo>
                  <a:lnTo>
                    <a:pt x="5178" y="40238"/>
                  </a:lnTo>
                  <a:lnTo>
                    <a:pt x="4257" y="42169"/>
                  </a:lnTo>
                  <a:lnTo>
                    <a:pt x="3467" y="43091"/>
                  </a:lnTo>
                  <a:lnTo>
                    <a:pt x="1712" y="44188"/>
                  </a:lnTo>
                  <a:lnTo>
                    <a:pt x="1668" y="44188"/>
                  </a:lnTo>
                  <a:lnTo>
                    <a:pt x="922" y="44890"/>
                  </a:lnTo>
                  <a:lnTo>
                    <a:pt x="878" y="44890"/>
                  </a:lnTo>
                  <a:lnTo>
                    <a:pt x="44" y="46074"/>
                  </a:lnTo>
                  <a:lnTo>
                    <a:pt x="0" y="46162"/>
                  </a:lnTo>
                  <a:lnTo>
                    <a:pt x="0" y="46206"/>
                  </a:lnTo>
                  <a:lnTo>
                    <a:pt x="44" y="46294"/>
                  </a:lnTo>
                  <a:lnTo>
                    <a:pt x="88" y="46338"/>
                  </a:lnTo>
                  <a:lnTo>
                    <a:pt x="176" y="46382"/>
                  </a:lnTo>
                  <a:lnTo>
                    <a:pt x="263" y="46338"/>
                  </a:lnTo>
                  <a:lnTo>
                    <a:pt x="307" y="46294"/>
                  </a:lnTo>
                  <a:lnTo>
                    <a:pt x="1185" y="45109"/>
                  </a:lnTo>
                  <a:lnTo>
                    <a:pt x="1887" y="44451"/>
                  </a:lnTo>
                  <a:lnTo>
                    <a:pt x="3686" y="43354"/>
                  </a:lnTo>
                  <a:lnTo>
                    <a:pt x="3730" y="43310"/>
                  </a:lnTo>
                  <a:lnTo>
                    <a:pt x="4520" y="42388"/>
                  </a:lnTo>
                  <a:lnTo>
                    <a:pt x="4564" y="42345"/>
                  </a:lnTo>
                  <a:lnTo>
                    <a:pt x="5485" y="40370"/>
                  </a:lnTo>
                  <a:lnTo>
                    <a:pt x="6407" y="38966"/>
                  </a:lnTo>
                  <a:lnTo>
                    <a:pt x="8118" y="36728"/>
                  </a:lnTo>
                  <a:lnTo>
                    <a:pt x="8162" y="36640"/>
                  </a:lnTo>
                  <a:lnTo>
                    <a:pt x="8425" y="35719"/>
                  </a:lnTo>
                  <a:lnTo>
                    <a:pt x="8469" y="35675"/>
                  </a:lnTo>
                  <a:lnTo>
                    <a:pt x="8469" y="34709"/>
                  </a:lnTo>
                  <a:lnTo>
                    <a:pt x="8425" y="34622"/>
                  </a:lnTo>
                  <a:lnTo>
                    <a:pt x="8074" y="34007"/>
                  </a:lnTo>
                  <a:lnTo>
                    <a:pt x="8206" y="32208"/>
                  </a:lnTo>
                  <a:lnTo>
                    <a:pt x="8425" y="29532"/>
                  </a:lnTo>
                  <a:lnTo>
                    <a:pt x="8732" y="28259"/>
                  </a:lnTo>
                  <a:lnTo>
                    <a:pt x="9654" y="26460"/>
                  </a:lnTo>
                  <a:lnTo>
                    <a:pt x="11277" y="23388"/>
                  </a:lnTo>
                  <a:lnTo>
                    <a:pt x="12506" y="21414"/>
                  </a:lnTo>
                  <a:lnTo>
                    <a:pt x="13779" y="19483"/>
                  </a:lnTo>
                  <a:lnTo>
                    <a:pt x="15973" y="16850"/>
                  </a:lnTo>
                  <a:lnTo>
                    <a:pt x="17421" y="15841"/>
                  </a:lnTo>
                  <a:lnTo>
                    <a:pt x="17421" y="15797"/>
                  </a:lnTo>
                  <a:lnTo>
                    <a:pt x="18518" y="14481"/>
                  </a:lnTo>
                  <a:lnTo>
                    <a:pt x="20405" y="11936"/>
                  </a:lnTo>
                  <a:lnTo>
                    <a:pt x="21151" y="11190"/>
                  </a:lnTo>
                  <a:lnTo>
                    <a:pt x="24091" y="9434"/>
                  </a:lnTo>
                  <a:lnTo>
                    <a:pt x="26109" y="7679"/>
                  </a:lnTo>
                  <a:lnTo>
                    <a:pt x="28610" y="5222"/>
                  </a:lnTo>
                  <a:lnTo>
                    <a:pt x="30717" y="2896"/>
                  </a:lnTo>
                  <a:lnTo>
                    <a:pt x="31726" y="2062"/>
                  </a:lnTo>
                  <a:lnTo>
                    <a:pt x="34666" y="307"/>
                  </a:lnTo>
                  <a:lnTo>
                    <a:pt x="34710" y="263"/>
                  </a:lnTo>
                  <a:lnTo>
                    <a:pt x="34754" y="219"/>
                  </a:lnTo>
                  <a:lnTo>
                    <a:pt x="34754" y="132"/>
                  </a:lnTo>
                  <a:lnTo>
                    <a:pt x="34754" y="88"/>
                  </a:lnTo>
                  <a:lnTo>
                    <a:pt x="34710" y="44"/>
                  </a:lnTo>
                  <a:lnTo>
                    <a:pt x="3462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7" name="Google Shape;5687;p168"/>
            <p:cNvSpPr/>
            <p:nvPr/>
          </p:nvSpPr>
          <p:spPr>
            <a:xfrm>
              <a:off x="1675200" y="2913975"/>
              <a:ext cx="853500" cy="1173825"/>
            </a:xfrm>
            <a:custGeom>
              <a:avLst/>
              <a:gdLst/>
              <a:ahLst/>
              <a:cxnLst/>
              <a:rect l="l" t="t" r="r" b="b"/>
              <a:pathLst>
                <a:path w="34140" h="46953" extrusionOk="0">
                  <a:moveTo>
                    <a:pt x="33964" y="1"/>
                  </a:moveTo>
                  <a:lnTo>
                    <a:pt x="33876" y="45"/>
                  </a:lnTo>
                  <a:lnTo>
                    <a:pt x="31463" y="1449"/>
                  </a:lnTo>
                  <a:lnTo>
                    <a:pt x="30410" y="2195"/>
                  </a:lnTo>
                  <a:lnTo>
                    <a:pt x="28479" y="4345"/>
                  </a:lnTo>
                  <a:lnTo>
                    <a:pt x="26460" y="6276"/>
                  </a:lnTo>
                  <a:lnTo>
                    <a:pt x="24837" y="7724"/>
                  </a:lnTo>
                  <a:lnTo>
                    <a:pt x="22774" y="9128"/>
                  </a:lnTo>
                  <a:lnTo>
                    <a:pt x="20932" y="10576"/>
                  </a:lnTo>
                  <a:lnTo>
                    <a:pt x="19659" y="11410"/>
                  </a:lnTo>
                  <a:lnTo>
                    <a:pt x="19615" y="11410"/>
                  </a:lnTo>
                  <a:lnTo>
                    <a:pt x="18650" y="12507"/>
                  </a:lnTo>
                  <a:lnTo>
                    <a:pt x="17158" y="14525"/>
                  </a:lnTo>
                  <a:lnTo>
                    <a:pt x="16543" y="15140"/>
                  </a:lnTo>
                  <a:lnTo>
                    <a:pt x="15534" y="15798"/>
                  </a:lnTo>
                  <a:lnTo>
                    <a:pt x="15490" y="15842"/>
                  </a:lnTo>
                  <a:lnTo>
                    <a:pt x="13955" y="17728"/>
                  </a:lnTo>
                  <a:lnTo>
                    <a:pt x="12112" y="20186"/>
                  </a:lnTo>
                  <a:lnTo>
                    <a:pt x="10707" y="22248"/>
                  </a:lnTo>
                  <a:lnTo>
                    <a:pt x="8382" y="26417"/>
                  </a:lnTo>
                  <a:lnTo>
                    <a:pt x="7592" y="27865"/>
                  </a:lnTo>
                  <a:lnTo>
                    <a:pt x="7592" y="27909"/>
                  </a:lnTo>
                  <a:lnTo>
                    <a:pt x="7372" y="28655"/>
                  </a:lnTo>
                  <a:lnTo>
                    <a:pt x="6802" y="34008"/>
                  </a:lnTo>
                  <a:lnTo>
                    <a:pt x="6583" y="36597"/>
                  </a:lnTo>
                  <a:lnTo>
                    <a:pt x="6363" y="38089"/>
                  </a:lnTo>
                  <a:lnTo>
                    <a:pt x="5486" y="39669"/>
                  </a:lnTo>
                  <a:lnTo>
                    <a:pt x="4301" y="41819"/>
                  </a:lnTo>
                  <a:lnTo>
                    <a:pt x="3467" y="43047"/>
                  </a:lnTo>
                  <a:lnTo>
                    <a:pt x="2019" y="44144"/>
                  </a:lnTo>
                  <a:lnTo>
                    <a:pt x="1975" y="44188"/>
                  </a:lnTo>
                  <a:lnTo>
                    <a:pt x="44" y="46690"/>
                  </a:lnTo>
                  <a:lnTo>
                    <a:pt x="0" y="46733"/>
                  </a:lnTo>
                  <a:lnTo>
                    <a:pt x="0" y="46821"/>
                  </a:lnTo>
                  <a:lnTo>
                    <a:pt x="44" y="46865"/>
                  </a:lnTo>
                  <a:lnTo>
                    <a:pt x="88" y="46909"/>
                  </a:lnTo>
                  <a:lnTo>
                    <a:pt x="176" y="46953"/>
                  </a:lnTo>
                  <a:lnTo>
                    <a:pt x="264" y="46953"/>
                  </a:lnTo>
                  <a:lnTo>
                    <a:pt x="308" y="46909"/>
                  </a:lnTo>
                  <a:lnTo>
                    <a:pt x="2238" y="44408"/>
                  </a:lnTo>
                  <a:lnTo>
                    <a:pt x="3686" y="43311"/>
                  </a:lnTo>
                  <a:lnTo>
                    <a:pt x="3730" y="43267"/>
                  </a:lnTo>
                  <a:lnTo>
                    <a:pt x="4608" y="41994"/>
                  </a:lnTo>
                  <a:lnTo>
                    <a:pt x="5793" y="39844"/>
                  </a:lnTo>
                  <a:lnTo>
                    <a:pt x="6714" y="38221"/>
                  </a:lnTo>
                  <a:lnTo>
                    <a:pt x="6714" y="38133"/>
                  </a:lnTo>
                  <a:lnTo>
                    <a:pt x="6934" y="36641"/>
                  </a:lnTo>
                  <a:lnTo>
                    <a:pt x="7153" y="34052"/>
                  </a:lnTo>
                  <a:lnTo>
                    <a:pt x="7723" y="28699"/>
                  </a:lnTo>
                  <a:lnTo>
                    <a:pt x="7943" y="28040"/>
                  </a:lnTo>
                  <a:lnTo>
                    <a:pt x="8689" y="26548"/>
                  </a:lnTo>
                  <a:lnTo>
                    <a:pt x="11015" y="22424"/>
                  </a:lnTo>
                  <a:lnTo>
                    <a:pt x="12419" y="20361"/>
                  </a:lnTo>
                  <a:lnTo>
                    <a:pt x="14218" y="17948"/>
                  </a:lnTo>
                  <a:lnTo>
                    <a:pt x="15754" y="16105"/>
                  </a:lnTo>
                  <a:lnTo>
                    <a:pt x="16763" y="15403"/>
                  </a:lnTo>
                  <a:lnTo>
                    <a:pt x="16807" y="15403"/>
                  </a:lnTo>
                  <a:lnTo>
                    <a:pt x="17421" y="14745"/>
                  </a:lnTo>
                  <a:lnTo>
                    <a:pt x="17465" y="14745"/>
                  </a:lnTo>
                  <a:lnTo>
                    <a:pt x="18913" y="12726"/>
                  </a:lnTo>
                  <a:lnTo>
                    <a:pt x="19878" y="11673"/>
                  </a:lnTo>
                  <a:lnTo>
                    <a:pt x="21151" y="10839"/>
                  </a:lnTo>
                  <a:lnTo>
                    <a:pt x="22994" y="9435"/>
                  </a:lnTo>
                  <a:lnTo>
                    <a:pt x="25056" y="7987"/>
                  </a:lnTo>
                  <a:lnTo>
                    <a:pt x="26680" y="6539"/>
                  </a:lnTo>
                  <a:lnTo>
                    <a:pt x="28698" y="4564"/>
                  </a:lnTo>
                  <a:lnTo>
                    <a:pt x="30629" y="2458"/>
                  </a:lnTo>
                  <a:lnTo>
                    <a:pt x="31682" y="1756"/>
                  </a:lnTo>
                  <a:lnTo>
                    <a:pt x="34052" y="308"/>
                  </a:lnTo>
                  <a:lnTo>
                    <a:pt x="34096" y="264"/>
                  </a:lnTo>
                  <a:lnTo>
                    <a:pt x="34140" y="220"/>
                  </a:lnTo>
                  <a:lnTo>
                    <a:pt x="34140" y="132"/>
                  </a:lnTo>
                  <a:lnTo>
                    <a:pt x="34140" y="89"/>
                  </a:lnTo>
                  <a:lnTo>
                    <a:pt x="34052" y="45"/>
                  </a:lnTo>
                  <a:lnTo>
                    <a:pt x="3400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8" name="Google Shape;5688;p168"/>
            <p:cNvSpPr/>
            <p:nvPr/>
          </p:nvSpPr>
          <p:spPr>
            <a:xfrm>
              <a:off x="1666425" y="2888750"/>
              <a:ext cx="833750" cy="1184800"/>
            </a:xfrm>
            <a:custGeom>
              <a:avLst/>
              <a:gdLst/>
              <a:ahLst/>
              <a:cxnLst/>
              <a:rect l="l" t="t" r="r" b="b"/>
              <a:pathLst>
                <a:path w="33350" h="47392" extrusionOk="0">
                  <a:moveTo>
                    <a:pt x="33086" y="1"/>
                  </a:moveTo>
                  <a:lnTo>
                    <a:pt x="31243" y="1229"/>
                  </a:lnTo>
                  <a:lnTo>
                    <a:pt x="30146" y="1887"/>
                  </a:lnTo>
                  <a:lnTo>
                    <a:pt x="30102" y="1931"/>
                  </a:lnTo>
                  <a:lnTo>
                    <a:pt x="26899" y="5178"/>
                  </a:lnTo>
                  <a:lnTo>
                    <a:pt x="22774" y="8382"/>
                  </a:lnTo>
                  <a:lnTo>
                    <a:pt x="19703" y="10795"/>
                  </a:lnTo>
                  <a:lnTo>
                    <a:pt x="18255" y="11892"/>
                  </a:lnTo>
                  <a:lnTo>
                    <a:pt x="18211" y="11936"/>
                  </a:lnTo>
                  <a:lnTo>
                    <a:pt x="16587" y="13955"/>
                  </a:lnTo>
                  <a:lnTo>
                    <a:pt x="15666" y="14744"/>
                  </a:lnTo>
                  <a:lnTo>
                    <a:pt x="15622" y="14744"/>
                  </a:lnTo>
                  <a:lnTo>
                    <a:pt x="11936" y="19396"/>
                  </a:lnTo>
                  <a:lnTo>
                    <a:pt x="10663" y="21107"/>
                  </a:lnTo>
                  <a:lnTo>
                    <a:pt x="9084" y="23257"/>
                  </a:lnTo>
                  <a:lnTo>
                    <a:pt x="7680" y="25758"/>
                  </a:lnTo>
                  <a:lnTo>
                    <a:pt x="6670" y="27689"/>
                  </a:lnTo>
                  <a:lnTo>
                    <a:pt x="6626" y="27733"/>
                  </a:lnTo>
                  <a:lnTo>
                    <a:pt x="6056" y="32033"/>
                  </a:lnTo>
                  <a:lnTo>
                    <a:pt x="4783" y="40107"/>
                  </a:lnTo>
                  <a:lnTo>
                    <a:pt x="4345" y="41204"/>
                  </a:lnTo>
                  <a:lnTo>
                    <a:pt x="3204" y="43091"/>
                  </a:lnTo>
                  <a:lnTo>
                    <a:pt x="2194" y="44144"/>
                  </a:lnTo>
                  <a:lnTo>
                    <a:pt x="2151" y="44188"/>
                  </a:lnTo>
                  <a:lnTo>
                    <a:pt x="834" y="45943"/>
                  </a:lnTo>
                  <a:lnTo>
                    <a:pt x="0" y="47084"/>
                  </a:lnTo>
                  <a:lnTo>
                    <a:pt x="0" y="47172"/>
                  </a:lnTo>
                  <a:lnTo>
                    <a:pt x="0" y="47216"/>
                  </a:lnTo>
                  <a:lnTo>
                    <a:pt x="0" y="47304"/>
                  </a:lnTo>
                  <a:lnTo>
                    <a:pt x="44" y="47347"/>
                  </a:lnTo>
                  <a:lnTo>
                    <a:pt x="176" y="47391"/>
                  </a:lnTo>
                  <a:lnTo>
                    <a:pt x="220" y="47347"/>
                  </a:lnTo>
                  <a:lnTo>
                    <a:pt x="308" y="47304"/>
                  </a:lnTo>
                  <a:lnTo>
                    <a:pt x="1097" y="46163"/>
                  </a:lnTo>
                  <a:lnTo>
                    <a:pt x="2458" y="44407"/>
                  </a:lnTo>
                  <a:lnTo>
                    <a:pt x="3511" y="43310"/>
                  </a:lnTo>
                  <a:lnTo>
                    <a:pt x="4652" y="41380"/>
                  </a:lnTo>
                  <a:lnTo>
                    <a:pt x="4696" y="41336"/>
                  </a:lnTo>
                  <a:lnTo>
                    <a:pt x="5134" y="40195"/>
                  </a:lnTo>
                  <a:lnTo>
                    <a:pt x="5134" y="40151"/>
                  </a:lnTo>
                  <a:lnTo>
                    <a:pt x="6407" y="32121"/>
                  </a:lnTo>
                  <a:lnTo>
                    <a:pt x="6977" y="27821"/>
                  </a:lnTo>
                  <a:lnTo>
                    <a:pt x="7987" y="25934"/>
                  </a:lnTo>
                  <a:lnTo>
                    <a:pt x="9391" y="23433"/>
                  </a:lnTo>
                  <a:lnTo>
                    <a:pt x="10927" y="21283"/>
                  </a:lnTo>
                  <a:lnTo>
                    <a:pt x="12199" y="19615"/>
                  </a:lnTo>
                  <a:lnTo>
                    <a:pt x="15885" y="15008"/>
                  </a:lnTo>
                  <a:lnTo>
                    <a:pt x="16851" y="14218"/>
                  </a:lnTo>
                  <a:lnTo>
                    <a:pt x="16894" y="14218"/>
                  </a:lnTo>
                  <a:lnTo>
                    <a:pt x="18474" y="12155"/>
                  </a:lnTo>
                  <a:lnTo>
                    <a:pt x="19922" y="11102"/>
                  </a:lnTo>
                  <a:lnTo>
                    <a:pt x="22994" y="8689"/>
                  </a:lnTo>
                  <a:lnTo>
                    <a:pt x="27119" y="5442"/>
                  </a:lnTo>
                  <a:lnTo>
                    <a:pt x="27162" y="5398"/>
                  </a:lnTo>
                  <a:lnTo>
                    <a:pt x="30366" y="2195"/>
                  </a:lnTo>
                  <a:lnTo>
                    <a:pt x="31419" y="1536"/>
                  </a:lnTo>
                  <a:lnTo>
                    <a:pt x="33306" y="308"/>
                  </a:lnTo>
                  <a:lnTo>
                    <a:pt x="33350" y="264"/>
                  </a:lnTo>
                  <a:lnTo>
                    <a:pt x="33350" y="220"/>
                  </a:lnTo>
                  <a:lnTo>
                    <a:pt x="33350" y="132"/>
                  </a:lnTo>
                  <a:lnTo>
                    <a:pt x="33350" y="88"/>
                  </a:lnTo>
                  <a:lnTo>
                    <a:pt x="33306" y="44"/>
                  </a:lnTo>
                  <a:lnTo>
                    <a:pt x="3321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9" name="Google Shape;5689;p168"/>
            <p:cNvSpPr/>
            <p:nvPr/>
          </p:nvSpPr>
          <p:spPr>
            <a:xfrm>
              <a:off x="1654350" y="2862425"/>
              <a:ext cx="817300" cy="1200150"/>
            </a:xfrm>
            <a:custGeom>
              <a:avLst/>
              <a:gdLst/>
              <a:ahLst/>
              <a:cxnLst/>
              <a:rect l="l" t="t" r="r" b="b"/>
              <a:pathLst>
                <a:path w="32692" h="48006" extrusionOk="0">
                  <a:moveTo>
                    <a:pt x="32472" y="0"/>
                  </a:moveTo>
                  <a:lnTo>
                    <a:pt x="32428" y="44"/>
                  </a:lnTo>
                  <a:lnTo>
                    <a:pt x="30103" y="1580"/>
                  </a:lnTo>
                  <a:lnTo>
                    <a:pt x="27514" y="4081"/>
                  </a:lnTo>
                  <a:lnTo>
                    <a:pt x="22906" y="7723"/>
                  </a:lnTo>
                  <a:lnTo>
                    <a:pt x="20625" y="9522"/>
                  </a:lnTo>
                  <a:lnTo>
                    <a:pt x="18694" y="11102"/>
                  </a:lnTo>
                  <a:lnTo>
                    <a:pt x="17070" y="12331"/>
                  </a:lnTo>
                  <a:lnTo>
                    <a:pt x="17070" y="12375"/>
                  </a:lnTo>
                  <a:lnTo>
                    <a:pt x="16280" y="13252"/>
                  </a:lnTo>
                  <a:lnTo>
                    <a:pt x="15622" y="13911"/>
                  </a:lnTo>
                  <a:lnTo>
                    <a:pt x="15578" y="13911"/>
                  </a:lnTo>
                  <a:lnTo>
                    <a:pt x="12770" y="17509"/>
                  </a:lnTo>
                  <a:lnTo>
                    <a:pt x="10927" y="19922"/>
                  </a:lnTo>
                  <a:lnTo>
                    <a:pt x="7592" y="24310"/>
                  </a:lnTo>
                  <a:lnTo>
                    <a:pt x="7592" y="24354"/>
                  </a:lnTo>
                  <a:lnTo>
                    <a:pt x="5881" y="27513"/>
                  </a:lnTo>
                  <a:lnTo>
                    <a:pt x="5837" y="27601"/>
                  </a:lnTo>
                  <a:lnTo>
                    <a:pt x="5179" y="32121"/>
                  </a:lnTo>
                  <a:lnTo>
                    <a:pt x="4608" y="35851"/>
                  </a:lnTo>
                  <a:lnTo>
                    <a:pt x="4126" y="39317"/>
                  </a:lnTo>
                  <a:lnTo>
                    <a:pt x="3599" y="41775"/>
                  </a:lnTo>
                  <a:lnTo>
                    <a:pt x="3116" y="43135"/>
                  </a:lnTo>
                  <a:lnTo>
                    <a:pt x="527" y="47084"/>
                  </a:lnTo>
                  <a:lnTo>
                    <a:pt x="45" y="47742"/>
                  </a:lnTo>
                  <a:lnTo>
                    <a:pt x="1" y="47786"/>
                  </a:lnTo>
                  <a:lnTo>
                    <a:pt x="1" y="47874"/>
                  </a:lnTo>
                  <a:lnTo>
                    <a:pt x="45" y="47918"/>
                  </a:lnTo>
                  <a:lnTo>
                    <a:pt x="89" y="47962"/>
                  </a:lnTo>
                  <a:lnTo>
                    <a:pt x="176" y="48006"/>
                  </a:lnTo>
                  <a:lnTo>
                    <a:pt x="264" y="48006"/>
                  </a:lnTo>
                  <a:lnTo>
                    <a:pt x="352" y="47918"/>
                  </a:lnTo>
                  <a:lnTo>
                    <a:pt x="791" y="47260"/>
                  </a:lnTo>
                  <a:lnTo>
                    <a:pt x="3423" y="43310"/>
                  </a:lnTo>
                  <a:lnTo>
                    <a:pt x="3467" y="43266"/>
                  </a:lnTo>
                  <a:lnTo>
                    <a:pt x="3906" y="41862"/>
                  </a:lnTo>
                  <a:lnTo>
                    <a:pt x="4477" y="39361"/>
                  </a:lnTo>
                  <a:lnTo>
                    <a:pt x="4959" y="35938"/>
                  </a:lnTo>
                  <a:lnTo>
                    <a:pt x="5530" y="32165"/>
                  </a:lnTo>
                  <a:lnTo>
                    <a:pt x="6188" y="27645"/>
                  </a:lnTo>
                  <a:lnTo>
                    <a:pt x="7899" y="24530"/>
                  </a:lnTo>
                  <a:lnTo>
                    <a:pt x="11190" y="20098"/>
                  </a:lnTo>
                  <a:lnTo>
                    <a:pt x="13033" y="17728"/>
                  </a:lnTo>
                  <a:lnTo>
                    <a:pt x="15842" y="14130"/>
                  </a:lnTo>
                  <a:lnTo>
                    <a:pt x="16544" y="13516"/>
                  </a:lnTo>
                  <a:lnTo>
                    <a:pt x="17290" y="12594"/>
                  </a:lnTo>
                  <a:lnTo>
                    <a:pt x="18913" y="11409"/>
                  </a:lnTo>
                  <a:lnTo>
                    <a:pt x="20844" y="9830"/>
                  </a:lnTo>
                  <a:lnTo>
                    <a:pt x="23082" y="7987"/>
                  </a:lnTo>
                  <a:lnTo>
                    <a:pt x="27733" y="4345"/>
                  </a:lnTo>
                  <a:lnTo>
                    <a:pt x="30322" y="1843"/>
                  </a:lnTo>
                  <a:lnTo>
                    <a:pt x="32604" y="352"/>
                  </a:lnTo>
                  <a:lnTo>
                    <a:pt x="32648" y="264"/>
                  </a:lnTo>
                  <a:lnTo>
                    <a:pt x="32692" y="220"/>
                  </a:lnTo>
                  <a:lnTo>
                    <a:pt x="32692" y="176"/>
                  </a:lnTo>
                  <a:lnTo>
                    <a:pt x="32648" y="88"/>
                  </a:lnTo>
                  <a:lnTo>
                    <a:pt x="32604" y="44"/>
                  </a:lnTo>
                  <a:lnTo>
                    <a:pt x="3256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0" name="Google Shape;5690;p168"/>
            <p:cNvSpPr/>
            <p:nvPr/>
          </p:nvSpPr>
          <p:spPr>
            <a:xfrm>
              <a:off x="1560025" y="2811950"/>
              <a:ext cx="854575" cy="1804625"/>
            </a:xfrm>
            <a:custGeom>
              <a:avLst/>
              <a:gdLst/>
              <a:ahLst/>
              <a:cxnLst/>
              <a:rect l="l" t="t" r="r" b="b"/>
              <a:pathLst>
                <a:path w="34183" h="72185" extrusionOk="0">
                  <a:moveTo>
                    <a:pt x="33964" y="1"/>
                  </a:moveTo>
                  <a:lnTo>
                    <a:pt x="33920" y="45"/>
                  </a:lnTo>
                  <a:lnTo>
                    <a:pt x="30014" y="3073"/>
                  </a:lnTo>
                  <a:lnTo>
                    <a:pt x="25977" y="6320"/>
                  </a:lnTo>
                  <a:lnTo>
                    <a:pt x="23257" y="8514"/>
                  </a:lnTo>
                  <a:lnTo>
                    <a:pt x="20975" y="10401"/>
                  </a:lnTo>
                  <a:lnTo>
                    <a:pt x="19659" y="11454"/>
                  </a:lnTo>
                  <a:lnTo>
                    <a:pt x="16675" y="13341"/>
                  </a:lnTo>
                  <a:lnTo>
                    <a:pt x="15534" y="14613"/>
                  </a:lnTo>
                  <a:lnTo>
                    <a:pt x="14656" y="15842"/>
                  </a:lnTo>
                  <a:lnTo>
                    <a:pt x="13779" y="17070"/>
                  </a:lnTo>
                  <a:lnTo>
                    <a:pt x="12199" y="19572"/>
                  </a:lnTo>
                  <a:lnTo>
                    <a:pt x="10444" y="22248"/>
                  </a:lnTo>
                  <a:lnTo>
                    <a:pt x="9566" y="23565"/>
                  </a:lnTo>
                  <a:lnTo>
                    <a:pt x="8601" y="24837"/>
                  </a:lnTo>
                  <a:lnTo>
                    <a:pt x="7196" y="26812"/>
                  </a:lnTo>
                  <a:lnTo>
                    <a:pt x="7196" y="26900"/>
                  </a:lnTo>
                  <a:lnTo>
                    <a:pt x="6802" y="29006"/>
                  </a:lnTo>
                  <a:lnTo>
                    <a:pt x="6187" y="33877"/>
                  </a:lnTo>
                  <a:lnTo>
                    <a:pt x="5705" y="37387"/>
                  </a:lnTo>
                  <a:lnTo>
                    <a:pt x="5266" y="40459"/>
                  </a:lnTo>
                  <a:lnTo>
                    <a:pt x="4564" y="43750"/>
                  </a:lnTo>
                  <a:lnTo>
                    <a:pt x="3730" y="47479"/>
                  </a:lnTo>
                  <a:lnTo>
                    <a:pt x="1624" y="50814"/>
                  </a:lnTo>
                  <a:lnTo>
                    <a:pt x="878" y="52262"/>
                  </a:lnTo>
                  <a:lnTo>
                    <a:pt x="834" y="52306"/>
                  </a:lnTo>
                  <a:lnTo>
                    <a:pt x="527" y="54807"/>
                  </a:lnTo>
                  <a:lnTo>
                    <a:pt x="263" y="57528"/>
                  </a:lnTo>
                  <a:lnTo>
                    <a:pt x="0" y="59415"/>
                  </a:lnTo>
                  <a:lnTo>
                    <a:pt x="0" y="59547"/>
                  </a:lnTo>
                  <a:lnTo>
                    <a:pt x="2413" y="62794"/>
                  </a:lnTo>
                  <a:lnTo>
                    <a:pt x="3774" y="64944"/>
                  </a:lnTo>
                  <a:lnTo>
                    <a:pt x="4607" y="66172"/>
                  </a:lnTo>
                  <a:lnTo>
                    <a:pt x="6275" y="68191"/>
                  </a:lnTo>
                  <a:lnTo>
                    <a:pt x="9390" y="71658"/>
                  </a:lnTo>
                  <a:lnTo>
                    <a:pt x="9434" y="71701"/>
                  </a:lnTo>
                  <a:lnTo>
                    <a:pt x="10093" y="72184"/>
                  </a:lnTo>
                  <a:lnTo>
                    <a:pt x="10751" y="72184"/>
                  </a:lnTo>
                  <a:lnTo>
                    <a:pt x="10839" y="72140"/>
                  </a:lnTo>
                  <a:lnTo>
                    <a:pt x="11804" y="70999"/>
                  </a:lnTo>
                  <a:lnTo>
                    <a:pt x="11848" y="70955"/>
                  </a:lnTo>
                  <a:lnTo>
                    <a:pt x="11848" y="70868"/>
                  </a:lnTo>
                  <a:lnTo>
                    <a:pt x="11804" y="70824"/>
                  </a:lnTo>
                  <a:lnTo>
                    <a:pt x="11804" y="70780"/>
                  </a:lnTo>
                  <a:lnTo>
                    <a:pt x="11716" y="70736"/>
                  </a:lnTo>
                  <a:lnTo>
                    <a:pt x="11584" y="70736"/>
                  </a:lnTo>
                  <a:lnTo>
                    <a:pt x="11541" y="70780"/>
                  </a:lnTo>
                  <a:lnTo>
                    <a:pt x="10619" y="71833"/>
                  </a:lnTo>
                  <a:lnTo>
                    <a:pt x="10224" y="71833"/>
                  </a:lnTo>
                  <a:lnTo>
                    <a:pt x="9654" y="71438"/>
                  </a:lnTo>
                  <a:lnTo>
                    <a:pt x="6538" y="67928"/>
                  </a:lnTo>
                  <a:lnTo>
                    <a:pt x="4915" y="65953"/>
                  </a:lnTo>
                  <a:lnTo>
                    <a:pt x="4037" y="64724"/>
                  </a:lnTo>
                  <a:lnTo>
                    <a:pt x="2677" y="62618"/>
                  </a:lnTo>
                  <a:lnTo>
                    <a:pt x="351" y="59415"/>
                  </a:lnTo>
                  <a:lnTo>
                    <a:pt x="614" y="57572"/>
                  </a:lnTo>
                  <a:lnTo>
                    <a:pt x="878" y="54851"/>
                  </a:lnTo>
                  <a:lnTo>
                    <a:pt x="1185" y="52394"/>
                  </a:lnTo>
                  <a:lnTo>
                    <a:pt x="1931" y="50990"/>
                  </a:lnTo>
                  <a:lnTo>
                    <a:pt x="4037" y="47611"/>
                  </a:lnTo>
                  <a:lnTo>
                    <a:pt x="4037" y="47567"/>
                  </a:lnTo>
                  <a:lnTo>
                    <a:pt x="4915" y="43837"/>
                  </a:lnTo>
                  <a:lnTo>
                    <a:pt x="5573" y="40546"/>
                  </a:lnTo>
                  <a:lnTo>
                    <a:pt x="6056" y="37431"/>
                  </a:lnTo>
                  <a:lnTo>
                    <a:pt x="6494" y="33920"/>
                  </a:lnTo>
                  <a:lnTo>
                    <a:pt x="7109" y="29050"/>
                  </a:lnTo>
                  <a:lnTo>
                    <a:pt x="7504" y="26987"/>
                  </a:lnTo>
                  <a:lnTo>
                    <a:pt x="8908" y="25057"/>
                  </a:lnTo>
                  <a:lnTo>
                    <a:pt x="9829" y="23740"/>
                  </a:lnTo>
                  <a:lnTo>
                    <a:pt x="10751" y="22424"/>
                  </a:lnTo>
                  <a:lnTo>
                    <a:pt x="12462" y="19747"/>
                  </a:lnTo>
                  <a:lnTo>
                    <a:pt x="14086" y="17290"/>
                  </a:lnTo>
                  <a:lnTo>
                    <a:pt x="14919" y="16061"/>
                  </a:lnTo>
                  <a:lnTo>
                    <a:pt x="15797" y="14833"/>
                  </a:lnTo>
                  <a:lnTo>
                    <a:pt x="16894" y="13604"/>
                  </a:lnTo>
                  <a:lnTo>
                    <a:pt x="19834" y="11717"/>
                  </a:lnTo>
                  <a:lnTo>
                    <a:pt x="19878" y="11717"/>
                  </a:lnTo>
                  <a:lnTo>
                    <a:pt x="21194" y="10664"/>
                  </a:lnTo>
                  <a:lnTo>
                    <a:pt x="23476" y="8777"/>
                  </a:lnTo>
                  <a:lnTo>
                    <a:pt x="26197" y="6583"/>
                  </a:lnTo>
                  <a:lnTo>
                    <a:pt x="30234" y="3336"/>
                  </a:lnTo>
                  <a:lnTo>
                    <a:pt x="34139" y="308"/>
                  </a:lnTo>
                  <a:lnTo>
                    <a:pt x="34183" y="264"/>
                  </a:lnTo>
                  <a:lnTo>
                    <a:pt x="34183" y="176"/>
                  </a:lnTo>
                  <a:lnTo>
                    <a:pt x="34183" y="133"/>
                  </a:lnTo>
                  <a:lnTo>
                    <a:pt x="34183" y="45"/>
                  </a:lnTo>
                  <a:lnTo>
                    <a:pt x="3409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1" name="Google Shape;5691;p168"/>
            <p:cNvSpPr/>
            <p:nvPr/>
          </p:nvSpPr>
          <p:spPr>
            <a:xfrm>
              <a:off x="1524900" y="2786725"/>
              <a:ext cx="862275" cy="1885775"/>
            </a:xfrm>
            <a:custGeom>
              <a:avLst/>
              <a:gdLst/>
              <a:ahLst/>
              <a:cxnLst/>
              <a:rect l="l" t="t" r="r" b="b"/>
              <a:pathLst>
                <a:path w="34491" h="75431" extrusionOk="0">
                  <a:moveTo>
                    <a:pt x="34272" y="1"/>
                  </a:moveTo>
                  <a:lnTo>
                    <a:pt x="34184" y="45"/>
                  </a:lnTo>
                  <a:lnTo>
                    <a:pt x="31288" y="2239"/>
                  </a:lnTo>
                  <a:lnTo>
                    <a:pt x="22555" y="9259"/>
                  </a:lnTo>
                  <a:lnTo>
                    <a:pt x="19835" y="11410"/>
                  </a:lnTo>
                  <a:lnTo>
                    <a:pt x="17509" y="12507"/>
                  </a:lnTo>
                  <a:lnTo>
                    <a:pt x="16939" y="12770"/>
                  </a:lnTo>
                  <a:lnTo>
                    <a:pt x="16456" y="13121"/>
                  </a:lnTo>
                  <a:lnTo>
                    <a:pt x="15929" y="13516"/>
                  </a:lnTo>
                  <a:lnTo>
                    <a:pt x="15447" y="13911"/>
                  </a:lnTo>
                  <a:lnTo>
                    <a:pt x="14964" y="14350"/>
                  </a:lnTo>
                  <a:lnTo>
                    <a:pt x="14481" y="14832"/>
                  </a:lnTo>
                  <a:lnTo>
                    <a:pt x="13560" y="15885"/>
                  </a:lnTo>
                  <a:lnTo>
                    <a:pt x="12726" y="17026"/>
                  </a:lnTo>
                  <a:lnTo>
                    <a:pt x="11892" y="18211"/>
                  </a:lnTo>
                  <a:lnTo>
                    <a:pt x="11059" y="19440"/>
                  </a:lnTo>
                  <a:lnTo>
                    <a:pt x="10269" y="20712"/>
                  </a:lnTo>
                  <a:lnTo>
                    <a:pt x="9479" y="21941"/>
                  </a:lnTo>
                  <a:lnTo>
                    <a:pt x="8733" y="23082"/>
                  </a:lnTo>
                  <a:lnTo>
                    <a:pt x="7943" y="24179"/>
                  </a:lnTo>
                  <a:lnTo>
                    <a:pt x="7197" y="25188"/>
                  </a:lnTo>
                  <a:lnTo>
                    <a:pt x="7153" y="25232"/>
                  </a:lnTo>
                  <a:lnTo>
                    <a:pt x="6846" y="26197"/>
                  </a:lnTo>
                  <a:lnTo>
                    <a:pt x="6846" y="26285"/>
                  </a:lnTo>
                  <a:lnTo>
                    <a:pt x="7022" y="27514"/>
                  </a:lnTo>
                  <a:lnTo>
                    <a:pt x="6320" y="33832"/>
                  </a:lnTo>
                  <a:lnTo>
                    <a:pt x="5837" y="37606"/>
                  </a:lnTo>
                  <a:lnTo>
                    <a:pt x="5398" y="40853"/>
                  </a:lnTo>
                  <a:lnTo>
                    <a:pt x="5047" y="42960"/>
                  </a:lnTo>
                  <a:lnTo>
                    <a:pt x="3950" y="47523"/>
                  </a:lnTo>
                  <a:lnTo>
                    <a:pt x="3424" y="49673"/>
                  </a:lnTo>
                  <a:lnTo>
                    <a:pt x="1712" y="52964"/>
                  </a:lnTo>
                  <a:lnTo>
                    <a:pt x="1712" y="53008"/>
                  </a:lnTo>
                  <a:lnTo>
                    <a:pt x="1230" y="56957"/>
                  </a:lnTo>
                  <a:lnTo>
                    <a:pt x="89" y="61302"/>
                  </a:lnTo>
                  <a:lnTo>
                    <a:pt x="89" y="61345"/>
                  </a:lnTo>
                  <a:lnTo>
                    <a:pt x="1" y="62355"/>
                  </a:lnTo>
                  <a:lnTo>
                    <a:pt x="45" y="62486"/>
                  </a:lnTo>
                  <a:lnTo>
                    <a:pt x="1844" y="64812"/>
                  </a:lnTo>
                  <a:lnTo>
                    <a:pt x="4740" y="68147"/>
                  </a:lnTo>
                  <a:lnTo>
                    <a:pt x="6144" y="69814"/>
                  </a:lnTo>
                  <a:lnTo>
                    <a:pt x="8250" y="72096"/>
                  </a:lnTo>
                  <a:lnTo>
                    <a:pt x="9830" y="73983"/>
                  </a:lnTo>
                  <a:lnTo>
                    <a:pt x="10927" y="75387"/>
                  </a:lnTo>
                  <a:lnTo>
                    <a:pt x="11015" y="75431"/>
                  </a:lnTo>
                  <a:lnTo>
                    <a:pt x="11147" y="75431"/>
                  </a:lnTo>
                  <a:lnTo>
                    <a:pt x="11366" y="75343"/>
                  </a:lnTo>
                  <a:lnTo>
                    <a:pt x="11454" y="75255"/>
                  </a:lnTo>
                  <a:lnTo>
                    <a:pt x="12463" y="73764"/>
                  </a:lnTo>
                  <a:lnTo>
                    <a:pt x="12507" y="73676"/>
                  </a:lnTo>
                  <a:lnTo>
                    <a:pt x="12507" y="73632"/>
                  </a:lnTo>
                  <a:lnTo>
                    <a:pt x="12463" y="73544"/>
                  </a:lnTo>
                  <a:lnTo>
                    <a:pt x="12419" y="73500"/>
                  </a:lnTo>
                  <a:lnTo>
                    <a:pt x="12244" y="73500"/>
                  </a:lnTo>
                  <a:lnTo>
                    <a:pt x="12200" y="73544"/>
                  </a:lnTo>
                  <a:lnTo>
                    <a:pt x="11190" y="75036"/>
                  </a:lnTo>
                  <a:lnTo>
                    <a:pt x="11147" y="75036"/>
                  </a:lnTo>
                  <a:lnTo>
                    <a:pt x="10093" y="73764"/>
                  </a:lnTo>
                  <a:lnTo>
                    <a:pt x="8514" y="71877"/>
                  </a:lnTo>
                  <a:lnTo>
                    <a:pt x="6407" y="69551"/>
                  </a:lnTo>
                  <a:lnTo>
                    <a:pt x="2151" y="64549"/>
                  </a:lnTo>
                  <a:lnTo>
                    <a:pt x="396" y="62311"/>
                  </a:lnTo>
                  <a:lnTo>
                    <a:pt x="440" y="61389"/>
                  </a:lnTo>
                  <a:lnTo>
                    <a:pt x="1581" y="57001"/>
                  </a:lnTo>
                  <a:lnTo>
                    <a:pt x="2063" y="53096"/>
                  </a:lnTo>
                  <a:lnTo>
                    <a:pt x="3775" y="49805"/>
                  </a:lnTo>
                  <a:lnTo>
                    <a:pt x="3775" y="49761"/>
                  </a:lnTo>
                  <a:lnTo>
                    <a:pt x="4301" y="47567"/>
                  </a:lnTo>
                  <a:lnTo>
                    <a:pt x="5398" y="43047"/>
                  </a:lnTo>
                  <a:lnTo>
                    <a:pt x="5749" y="40897"/>
                  </a:lnTo>
                  <a:lnTo>
                    <a:pt x="6188" y="37650"/>
                  </a:lnTo>
                  <a:lnTo>
                    <a:pt x="6671" y="33876"/>
                  </a:lnTo>
                  <a:lnTo>
                    <a:pt x="7373" y="27514"/>
                  </a:lnTo>
                  <a:lnTo>
                    <a:pt x="7373" y="27470"/>
                  </a:lnTo>
                  <a:lnTo>
                    <a:pt x="7197" y="26285"/>
                  </a:lnTo>
                  <a:lnTo>
                    <a:pt x="7461" y="25364"/>
                  </a:lnTo>
                  <a:lnTo>
                    <a:pt x="8250" y="24398"/>
                  </a:lnTo>
                  <a:lnTo>
                    <a:pt x="9040" y="23301"/>
                  </a:lnTo>
                  <a:lnTo>
                    <a:pt x="9786" y="22116"/>
                  </a:lnTo>
                  <a:lnTo>
                    <a:pt x="10576" y="20888"/>
                  </a:lnTo>
                  <a:lnTo>
                    <a:pt x="12156" y="18430"/>
                  </a:lnTo>
                  <a:lnTo>
                    <a:pt x="12989" y="17246"/>
                  </a:lnTo>
                  <a:lnTo>
                    <a:pt x="13823" y="16149"/>
                  </a:lnTo>
                  <a:lnTo>
                    <a:pt x="14701" y="15096"/>
                  </a:lnTo>
                  <a:lnTo>
                    <a:pt x="15184" y="14613"/>
                  </a:lnTo>
                  <a:lnTo>
                    <a:pt x="15622" y="14174"/>
                  </a:lnTo>
                  <a:lnTo>
                    <a:pt x="16105" y="13779"/>
                  </a:lnTo>
                  <a:lnTo>
                    <a:pt x="16632" y="13428"/>
                  </a:lnTo>
                  <a:lnTo>
                    <a:pt x="17114" y="13121"/>
                  </a:lnTo>
                  <a:lnTo>
                    <a:pt x="17641" y="12814"/>
                  </a:lnTo>
                  <a:lnTo>
                    <a:pt x="20010" y="11717"/>
                  </a:lnTo>
                  <a:lnTo>
                    <a:pt x="20054" y="11673"/>
                  </a:lnTo>
                  <a:lnTo>
                    <a:pt x="22775" y="9523"/>
                  </a:lnTo>
                  <a:lnTo>
                    <a:pt x="27865" y="5442"/>
                  </a:lnTo>
                  <a:lnTo>
                    <a:pt x="31507" y="2502"/>
                  </a:lnTo>
                  <a:lnTo>
                    <a:pt x="34403" y="308"/>
                  </a:lnTo>
                  <a:lnTo>
                    <a:pt x="34447" y="264"/>
                  </a:lnTo>
                  <a:lnTo>
                    <a:pt x="34491" y="176"/>
                  </a:lnTo>
                  <a:lnTo>
                    <a:pt x="34491" y="132"/>
                  </a:lnTo>
                  <a:lnTo>
                    <a:pt x="34447" y="45"/>
                  </a:lnTo>
                  <a:lnTo>
                    <a:pt x="3440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2" name="Google Shape;5692;p168"/>
            <p:cNvSpPr/>
            <p:nvPr/>
          </p:nvSpPr>
          <p:spPr>
            <a:xfrm>
              <a:off x="2067925" y="3861800"/>
              <a:ext cx="110825" cy="71325"/>
            </a:xfrm>
            <a:custGeom>
              <a:avLst/>
              <a:gdLst/>
              <a:ahLst/>
              <a:cxnLst/>
              <a:rect l="l" t="t" r="r" b="b"/>
              <a:pathLst>
                <a:path w="4433" h="2853" extrusionOk="0">
                  <a:moveTo>
                    <a:pt x="3116" y="351"/>
                  </a:moveTo>
                  <a:lnTo>
                    <a:pt x="3555" y="615"/>
                  </a:lnTo>
                  <a:lnTo>
                    <a:pt x="4082" y="1405"/>
                  </a:lnTo>
                  <a:lnTo>
                    <a:pt x="4038" y="2151"/>
                  </a:lnTo>
                  <a:lnTo>
                    <a:pt x="3862" y="2326"/>
                  </a:lnTo>
                  <a:lnTo>
                    <a:pt x="3511" y="2502"/>
                  </a:lnTo>
                  <a:lnTo>
                    <a:pt x="2370" y="2414"/>
                  </a:lnTo>
                  <a:lnTo>
                    <a:pt x="747" y="1887"/>
                  </a:lnTo>
                  <a:lnTo>
                    <a:pt x="352" y="1492"/>
                  </a:lnTo>
                  <a:lnTo>
                    <a:pt x="352" y="1448"/>
                  </a:lnTo>
                  <a:lnTo>
                    <a:pt x="659" y="1229"/>
                  </a:lnTo>
                  <a:lnTo>
                    <a:pt x="2107" y="439"/>
                  </a:lnTo>
                  <a:lnTo>
                    <a:pt x="3116" y="351"/>
                  </a:lnTo>
                  <a:close/>
                  <a:moveTo>
                    <a:pt x="3160" y="0"/>
                  </a:moveTo>
                  <a:lnTo>
                    <a:pt x="2063" y="88"/>
                  </a:lnTo>
                  <a:lnTo>
                    <a:pt x="1975" y="88"/>
                  </a:lnTo>
                  <a:lnTo>
                    <a:pt x="483" y="922"/>
                  </a:lnTo>
                  <a:lnTo>
                    <a:pt x="440" y="966"/>
                  </a:lnTo>
                  <a:lnTo>
                    <a:pt x="88" y="1229"/>
                  </a:lnTo>
                  <a:lnTo>
                    <a:pt x="45" y="1317"/>
                  </a:lnTo>
                  <a:lnTo>
                    <a:pt x="1" y="1361"/>
                  </a:lnTo>
                  <a:lnTo>
                    <a:pt x="1" y="1580"/>
                  </a:lnTo>
                  <a:lnTo>
                    <a:pt x="88" y="1712"/>
                  </a:lnTo>
                  <a:lnTo>
                    <a:pt x="527" y="2151"/>
                  </a:lnTo>
                  <a:lnTo>
                    <a:pt x="615" y="2194"/>
                  </a:lnTo>
                  <a:lnTo>
                    <a:pt x="2283" y="2765"/>
                  </a:lnTo>
                  <a:lnTo>
                    <a:pt x="2326" y="2765"/>
                  </a:lnTo>
                  <a:lnTo>
                    <a:pt x="3555" y="2853"/>
                  </a:lnTo>
                  <a:lnTo>
                    <a:pt x="3599" y="2853"/>
                  </a:lnTo>
                  <a:lnTo>
                    <a:pt x="4038" y="2633"/>
                  </a:lnTo>
                  <a:lnTo>
                    <a:pt x="4082" y="2589"/>
                  </a:lnTo>
                  <a:lnTo>
                    <a:pt x="4345" y="2326"/>
                  </a:lnTo>
                  <a:lnTo>
                    <a:pt x="4389" y="2238"/>
                  </a:lnTo>
                  <a:lnTo>
                    <a:pt x="4433" y="1361"/>
                  </a:lnTo>
                  <a:lnTo>
                    <a:pt x="4389" y="1273"/>
                  </a:lnTo>
                  <a:lnTo>
                    <a:pt x="3818" y="351"/>
                  </a:lnTo>
                  <a:lnTo>
                    <a:pt x="3731" y="308"/>
                  </a:lnTo>
                  <a:lnTo>
                    <a:pt x="3248" y="44"/>
                  </a:lnTo>
                  <a:lnTo>
                    <a:pt x="316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3" name="Google Shape;5693;p168"/>
            <p:cNvSpPr/>
            <p:nvPr/>
          </p:nvSpPr>
          <p:spPr>
            <a:xfrm>
              <a:off x="2024050" y="3843150"/>
              <a:ext cx="172250" cy="154700"/>
            </a:xfrm>
            <a:custGeom>
              <a:avLst/>
              <a:gdLst/>
              <a:ahLst/>
              <a:cxnLst/>
              <a:rect l="l" t="t" r="r" b="b"/>
              <a:pathLst>
                <a:path w="6890" h="6188" extrusionOk="0">
                  <a:moveTo>
                    <a:pt x="4915" y="395"/>
                  </a:moveTo>
                  <a:lnTo>
                    <a:pt x="5705" y="703"/>
                  </a:lnTo>
                  <a:lnTo>
                    <a:pt x="5924" y="966"/>
                  </a:lnTo>
                  <a:lnTo>
                    <a:pt x="6495" y="2589"/>
                  </a:lnTo>
                  <a:lnTo>
                    <a:pt x="6539" y="5793"/>
                  </a:lnTo>
                  <a:lnTo>
                    <a:pt x="6495" y="5837"/>
                  </a:lnTo>
                  <a:lnTo>
                    <a:pt x="6144" y="5837"/>
                  </a:lnTo>
                  <a:lnTo>
                    <a:pt x="4652" y="5486"/>
                  </a:lnTo>
                  <a:lnTo>
                    <a:pt x="2589" y="4783"/>
                  </a:lnTo>
                  <a:lnTo>
                    <a:pt x="878" y="3950"/>
                  </a:lnTo>
                  <a:lnTo>
                    <a:pt x="571" y="3599"/>
                  </a:lnTo>
                  <a:lnTo>
                    <a:pt x="352" y="2853"/>
                  </a:lnTo>
                  <a:lnTo>
                    <a:pt x="571" y="2414"/>
                  </a:lnTo>
                  <a:lnTo>
                    <a:pt x="966" y="1975"/>
                  </a:lnTo>
                  <a:lnTo>
                    <a:pt x="2677" y="1054"/>
                  </a:lnTo>
                  <a:lnTo>
                    <a:pt x="4125" y="395"/>
                  </a:lnTo>
                  <a:close/>
                  <a:moveTo>
                    <a:pt x="4915" y="0"/>
                  </a:moveTo>
                  <a:lnTo>
                    <a:pt x="4081" y="44"/>
                  </a:lnTo>
                  <a:lnTo>
                    <a:pt x="3994" y="44"/>
                  </a:lnTo>
                  <a:lnTo>
                    <a:pt x="2502" y="746"/>
                  </a:lnTo>
                  <a:lnTo>
                    <a:pt x="746" y="1712"/>
                  </a:lnTo>
                  <a:lnTo>
                    <a:pt x="703" y="1712"/>
                  </a:lnTo>
                  <a:lnTo>
                    <a:pt x="264" y="2194"/>
                  </a:lnTo>
                  <a:lnTo>
                    <a:pt x="264" y="2238"/>
                  </a:lnTo>
                  <a:lnTo>
                    <a:pt x="1" y="2765"/>
                  </a:lnTo>
                  <a:lnTo>
                    <a:pt x="1" y="2897"/>
                  </a:lnTo>
                  <a:lnTo>
                    <a:pt x="220" y="3730"/>
                  </a:lnTo>
                  <a:lnTo>
                    <a:pt x="264" y="3818"/>
                  </a:lnTo>
                  <a:lnTo>
                    <a:pt x="659" y="4213"/>
                  </a:lnTo>
                  <a:lnTo>
                    <a:pt x="703" y="4257"/>
                  </a:lnTo>
                  <a:lnTo>
                    <a:pt x="2458" y="5091"/>
                  </a:lnTo>
                  <a:lnTo>
                    <a:pt x="4564" y="5837"/>
                  </a:lnTo>
                  <a:lnTo>
                    <a:pt x="6100" y="6188"/>
                  </a:lnTo>
                  <a:lnTo>
                    <a:pt x="6626" y="6188"/>
                  </a:lnTo>
                  <a:lnTo>
                    <a:pt x="6802" y="6056"/>
                  </a:lnTo>
                  <a:lnTo>
                    <a:pt x="6890" y="6012"/>
                  </a:lnTo>
                  <a:lnTo>
                    <a:pt x="6890" y="5924"/>
                  </a:lnTo>
                  <a:lnTo>
                    <a:pt x="6846" y="2546"/>
                  </a:lnTo>
                  <a:lnTo>
                    <a:pt x="6802" y="2502"/>
                  </a:lnTo>
                  <a:lnTo>
                    <a:pt x="6232" y="834"/>
                  </a:lnTo>
                  <a:lnTo>
                    <a:pt x="6232" y="746"/>
                  </a:lnTo>
                  <a:lnTo>
                    <a:pt x="5968" y="483"/>
                  </a:lnTo>
                  <a:lnTo>
                    <a:pt x="5880" y="395"/>
                  </a:lnTo>
                  <a:lnTo>
                    <a:pt x="5003" y="44"/>
                  </a:lnTo>
                  <a:lnTo>
                    <a:pt x="491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4" name="Google Shape;5694;p168"/>
            <p:cNvSpPr/>
            <p:nvPr/>
          </p:nvSpPr>
          <p:spPr>
            <a:xfrm>
              <a:off x="1979075" y="3826700"/>
              <a:ext cx="240275" cy="215025"/>
            </a:xfrm>
            <a:custGeom>
              <a:avLst/>
              <a:gdLst/>
              <a:ahLst/>
              <a:cxnLst/>
              <a:rect l="l" t="t" r="r" b="b"/>
              <a:pathLst>
                <a:path w="9611" h="8601" extrusionOk="0">
                  <a:moveTo>
                    <a:pt x="6714" y="351"/>
                  </a:moveTo>
                  <a:lnTo>
                    <a:pt x="7855" y="702"/>
                  </a:lnTo>
                  <a:lnTo>
                    <a:pt x="8206" y="966"/>
                  </a:lnTo>
                  <a:lnTo>
                    <a:pt x="8864" y="3028"/>
                  </a:lnTo>
                  <a:lnTo>
                    <a:pt x="9259" y="6495"/>
                  </a:lnTo>
                  <a:lnTo>
                    <a:pt x="8952" y="7592"/>
                  </a:lnTo>
                  <a:lnTo>
                    <a:pt x="8645" y="8250"/>
                  </a:lnTo>
                  <a:lnTo>
                    <a:pt x="7987" y="8162"/>
                  </a:lnTo>
                  <a:lnTo>
                    <a:pt x="1054" y="6451"/>
                  </a:lnTo>
                  <a:lnTo>
                    <a:pt x="483" y="6144"/>
                  </a:lnTo>
                  <a:lnTo>
                    <a:pt x="395" y="5924"/>
                  </a:lnTo>
                  <a:lnTo>
                    <a:pt x="1931" y="2633"/>
                  </a:lnTo>
                  <a:lnTo>
                    <a:pt x="2545" y="2019"/>
                  </a:lnTo>
                  <a:lnTo>
                    <a:pt x="4432" y="1010"/>
                  </a:lnTo>
                  <a:lnTo>
                    <a:pt x="5837" y="395"/>
                  </a:lnTo>
                  <a:lnTo>
                    <a:pt x="6714" y="351"/>
                  </a:lnTo>
                  <a:close/>
                  <a:moveTo>
                    <a:pt x="6714" y="0"/>
                  </a:moveTo>
                  <a:lnTo>
                    <a:pt x="5793" y="44"/>
                  </a:lnTo>
                  <a:lnTo>
                    <a:pt x="5749" y="44"/>
                  </a:lnTo>
                  <a:lnTo>
                    <a:pt x="4301" y="658"/>
                  </a:lnTo>
                  <a:lnTo>
                    <a:pt x="2370" y="1712"/>
                  </a:lnTo>
                  <a:lnTo>
                    <a:pt x="2326" y="1755"/>
                  </a:lnTo>
                  <a:lnTo>
                    <a:pt x="1668" y="2414"/>
                  </a:lnTo>
                  <a:lnTo>
                    <a:pt x="1624" y="2458"/>
                  </a:lnTo>
                  <a:lnTo>
                    <a:pt x="44" y="5880"/>
                  </a:lnTo>
                  <a:lnTo>
                    <a:pt x="0" y="5924"/>
                  </a:lnTo>
                  <a:lnTo>
                    <a:pt x="44" y="6012"/>
                  </a:lnTo>
                  <a:lnTo>
                    <a:pt x="176" y="6319"/>
                  </a:lnTo>
                  <a:lnTo>
                    <a:pt x="264" y="6407"/>
                  </a:lnTo>
                  <a:lnTo>
                    <a:pt x="922" y="6758"/>
                  </a:lnTo>
                  <a:lnTo>
                    <a:pt x="966" y="6802"/>
                  </a:lnTo>
                  <a:lnTo>
                    <a:pt x="5793" y="7986"/>
                  </a:lnTo>
                  <a:lnTo>
                    <a:pt x="7899" y="8513"/>
                  </a:lnTo>
                  <a:lnTo>
                    <a:pt x="7943" y="8513"/>
                  </a:lnTo>
                  <a:lnTo>
                    <a:pt x="8733" y="8601"/>
                  </a:lnTo>
                  <a:lnTo>
                    <a:pt x="8864" y="8601"/>
                  </a:lnTo>
                  <a:lnTo>
                    <a:pt x="8908" y="8513"/>
                  </a:lnTo>
                  <a:lnTo>
                    <a:pt x="9303" y="7723"/>
                  </a:lnTo>
                  <a:lnTo>
                    <a:pt x="9610" y="6538"/>
                  </a:lnTo>
                  <a:lnTo>
                    <a:pt x="9610" y="6495"/>
                  </a:lnTo>
                  <a:lnTo>
                    <a:pt x="9215" y="2984"/>
                  </a:lnTo>
                  <a:lnTo>
                    <a:pt x="9215" y="2940"/>
                  </a:lnTo>
                  <a:lnTo>
                    <a:pt x="8513" y="834"/>
                  </a:lnTo>
                  <a:lnTo>
                    <a:pt x="8469" y="746"/>
                  </a:lnTo>
                  <a:lnTo>
                    <a:pt x="8031" y="395"/>
                  </a:lnTo>
                  <a:lnTo>
                    <a:pt x="7987" y="395"/>
                  </a:lnTo>
                  <a:lnTo>
                    <a:pt x="680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5" name="Google Shape;5695;p168"/>
            <p:cNvSpPr/>
            <p:nvPr/>
          </p:nvSpPr>
          <p:spPr>
            <a:xfrm>
              <a:off x="1923125" y="3808050"/>
              <a:ext cx="342300" cy="295125"/>
            </a:xfrm>
            <a:custGeom>
              <a:avLst/>
              <a:gdLst/>
              <a:ahLst/>
              <a:cxnLst/>
              <a:rect l="l" t="t" r="r" b="b"/>
              <a:pathLst>
                <a:path w="13692" h="11805" extrusionOk="0">
                  <a:moveTo>
                    <a:pt x="8952" y="351"/>
                  </a:moveTo>
                  <a:lnTo>
                    <a:pt x="10883" y="1097"/>
                  </a:lnTo>
                  <a:lnTo>
                    <a:pt x="11848" y="4213"/>
                  </a:lnTo>
                  <a:lnTo>
                    <a:pt x="12463" y="8162"/>
                  </a:lnTo>
                  <a:lnTo>
                    <a:pt x="12463" y="8206"/>
                  </a:lnTo>
                  <a:lnTo>
                    <a:pt x="13340" y="9478"/>
                  </a:lnTo>
                  <a:lnTo>
                    <a:pt x="13340" y="9917"/>
                  </a:lnTo>
                  <a:lnTo>
                    <a:pt x="12901" y="10400"/>
                  </a:lnTo>
                  <a:lnTo>
                    <a:pt x="11497" y="11146"/>
                  </a:lnTo>
                  <a:lnTo>
                    <a:pt x="10444" y="11453"/>
                  </a:lnTo>
                  <a:lnTo>
                    <a:pt x="8382" y="10663"/>
                  </a:lnTo>
                  <a:lnTo>
                    <a:pt x="8382" y="10619"/>
                  </a:lnTo>
                  <a:lnTo>
                    <a:pt x="5003" y="9829"/>
                  </a:lnTo>
                  <a:lnTo>
                    <a:pt x="1536" y="9303"/>
                  </a:lnTo>
                  <a:lnTo>
                    <a:pt x="352" y="8952"/>
                  </a:lnTo>
                  <a:lnTo>
                    <a:pt x="352" y="8689"/>
                  </a:lnTo>
                  <a:lnTo>
                    <a:pt x="571" y="8118"/>
                  </a:lnTo>
                  <a:lnTo>
                    <a:pt x="1668" y="6582"/>
                  </a:lnTo>
                  <a:lnTo>
                    <a:pt x="3028" y="4388"/>
                  </a:lnTo>
                  <a:lnTo>
                    <a:pt x="3994" y="2589"/>
                  </a:lnTo>
                  <a:lnTo>
                    <a:pt x="5310" y="1712"/>
                  </a:lnTo>
                  <a:lnTo>
                    <a:pt x="8162" y="351"/>
                  </a:lnTo>
                  <a:close/>
                  <a:moveTo>
                    <a:pt x="8075" y="0"/>
                  </a:moveTo>
                  <a:lnTo>
                    <a:pt x="5178" y="1404"/>
                  </a:lnTo>
                  <a:lnTo>
                    <a:pt x="5135" y="1404"/>
                  </a:lnTo>
                  <a:lnTo>
                    <a:pt x="3774" y="2326"/>
                  </a:lnTo>
                  <a:lnTo>
                    <a:pt x="3686" y="2370"/>
                  </a:lnTo>
                  <a:lnTo>
                    <a:pt x="2721" y="4213"/>
                  </a:lnTo>
                  <a:lnTo>
                    <a:pt x="1361" y="6407"/>
                  </a:lnTo>
                  <a:lnTo>
                    <a:pt x="264" y="7943"/>
                  </a:lnTo>
                  <a:lnTo>
                    <a:pt x="264" y="7987"/>
                  </a:lnTo>
                  <a:lnTo>
                    <a:pt x="44" y="8557"/>
                  </a:lnTo>
                  <a:lnTo>
                    <a:pt x="0" y="8601"/>
                  </a:lnTo>
                  <a:lnTo>
                    <a:pt x="0" y="9084"/>
                  </a:lnTo>
                  <a:lnTo>
                    <a:pt x="0" y="9171"/>
                  </a:lnTo>
                  <a:lnTo>
                    <a:pt x="88" y="9259"/>
                  </a:lnTo>
                  <a:lnTo>
                    <a:pt x="1449" y="9610"/>
                  </a:lnTo>
                  <a:lnTo>
                    <a:pt x="1492" y="9610"/>
                  </a:lnTo>
                  <a:lnTo>
                    <a:pt x="4959" y="10181"/>
                  </a:lnTo>
                  <a:lnTo>
                    <a:pt x="8294" y="10970"/>
                  </a:lnTo>
                  <a:lnTo>
                    <a:pt x="10400" y="11804"/>
                  </a:lnTo>
                  <a:lnTo>
                    <a:pt x="10488" y="11804"/>
                  </a:lnTo>
                  <a:lnTo>
                    <a:pt x="11585" y="11453"/>
                  </a:lnTo>
                  <a:lnTo>
                    <a:pt x="11629" y="11453"/>
                  </a:lnTo>
                  <a:lnTo>
                    <a:pt x="13121" y="10707"/>
                  </a:lnTo>
                  <a:lnTo>
                    <a:pt x="13165" y="10663"/>
                  </a:lnTo>
                  <a:lnTo>
                    <a:pt x="13647" y="10093"/>
                  </a:lnTo>
                  <a:lnTo>
                    <a:pt x="13691" y="10005"/>
                  </a:lnTo>
                  <a:lnTo>
                    <a:pt x="13691" y="9391"/>
                  </a:lnTo>
                  <a:lnTo>
                    <a:pt x="13647" y="9303"/>
                  </a:lnTo>
                  <a:lnTo>
                    <a:pt x="12770" y="8030"/>
                  </a:lnTo>
                  <a:lnTo>
                    <a:pt x="12155" y="4125"/>
                  </a:lnTo>
                  <a:lnTo>
                    <a:pt x="11190" y="922"/>
                  </a:lnTo>
                  <a:lnTo>
                    <a:pt x="11190" y="878"/>
                  </a:lnTo>
                  <a:lnTo>
                    <a:pt x="11102" y="834"/>
                  </a:lnTo>
                  <a:lnTo>
                    <a:pt x="904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6" name="Google Shape;5696;p168"/>
            <p:cNvSpPr/>
            <p:nvPr/>
          </p:nvSpPr>
          <p:spPr>
            <a:xfrm>
              <a:off x="1712500" y="4127275"/>
              <a:ext cx="79000" cy="51575"/>
            </a:xfrm>
            <a:custGeom>
              <a:avLst/>
              <a:gdLst/>
              <a:ahLst/>
              <a:cxnLst/>
              <a:rect l="l" t="t" r="r" b="b"/>
              <a:pathLst>
                <a:path w="3160" h="2063" extrusionOk="0">
                  <a:moveTo>
                    <a:pt x="1931" y="352"/>
                  </a:moveTo>
                  <a:lnTo>
                    <a:pt x="2502" y="527"/>
                  </a:lnTo>
                  <a:lnTo>
                    <a:pt x="2677" y="703"/>
                  </a:lnTo>
                  <a:lnTo>
                    <a:pt x="2546" y="790"/>
                  </a:lnTo>
                  <a:lnTo>
                    <a:pt x="1492" y="1317"/>
                  </a:lnTo>
                  <a:lnTo>
                    <a:pt x="351" y="1624"/>
                  </a:lnTo>
                  <a:lnTo>
                    <a:pt x="746" y="1010"/>
                  </a:lnTo>
                  <a:lnTo>
                    <a:pt x="1317" y="439"/>
                  </a:lnTo>
                  <a:lnTo>
                    <a:pt x="1931" y="352"/>
                  </a:lnTo>
                  <a:close/>
                  <a:moveTo>
                    <a:pt x="1931" y="0"/>
                  </a:moveTo>
                  <a:lnTo>
                    <a:pt x="1185" y="132"/>
                  </a:lnTo>
                  <a:lnTo>
                    <a:pt x="1097" y="176"/>
                  </a:lnTo>
                  <a:lnTo>
                    <a:pt x="483" y="790"/>
                  </a:lnTo>
                  <a:lnTo>
                    <a:pt x="44" y="1449"/>
                  </a:lnTo>
                  <a:lnTo>
                    <a:pt x="44" y="1536"/>
                  </a:lnTo>
                  <a:lnTo>
                    <a:pt x="0" y="1843"/>
                  </a:lnTo>
                  <a:lnTo>
                    <a:pt x="0" y="1931"/>
                  </a:lnTo>
                  <a:lnTo>
                    <a:pt x="44" y="2019"/>
                  </a:lnTo>
                  <a:lnTo>
                    <a:pt x="176" y="2063"/>
                  </a:lnTo>
                  <a:lnTo>
                    <a:pt x="220" y="2019"/>
                  </a:lnTo>
                  <a:lnTo>
                    <a:pt x="1580" y="1668"/>
                  </a:lnTo>
                  <a:lnTo>
                    <a:pt x="1624" y="1668"/>
                  </a:lnTo>
                  <a:lnTo>
                    <a:pt x="2677" y="1097"/>
                  </a:lnTo>
                  <a:lnTo>
                    <a:pt x="3072" y="878"/>
                  </a:lnTo>
                  <a:lnTo>
                    <a:pt x="3116" y="834"/>
                  </a:lnTo>
                  <a:lnTo>
                    <a:pt x="3160" y="746"/>
                  </a:lnTo>
                  <a:lnTo>
                    <a:pt x="3160" y="659"/>
                  </a:lnTo>
                  <a:lnTo>
                    <a:pt x="3116" y="615"/>
                  </a:lnTo>
                  <a:lnTo>
                    <a:pt x="2721" y="264"/>
                  </a:lnTo>
                  <a:lnTo>
                    <a:pt x="2633" y="220"/>
                  </a:lnTo>
                  <a:lnTo>
                    <a:pt x="201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7" name="Google Shape;5697;p168"/>
            <p:cNvSpPr/>
            <p:nvPr/>
          </p:nvSpPr>
          <p:spPr>
            <a:xfrm>
              <a:off x="2405800" y="1437400"/>
              <a:ext cx="928100" cy="1383375"/>
            </a:xfrm>
            <a:custGeom>
              <a:avLst/>
              <a:gdLst/>
              <a:ahLst/>
              <a:cxnLst/>
              <a:rect l="l" t="t" r="r" b="b"/>
              <a:pathLst>
                <a:path w="37124" h="55335" extrusionOk="0">
                  <a:moveTo>
                    <a:pt x="36773" y="1"/>
                  </a:moveTo>
                  <a:lnTo>
                    <a:pt x="36685" y="45"/>
                  </a:lnTo>
                  <a:lnTo>
                    <a:pt x="36641" y="89"/>
                  </a:lnTo>
                  <a:lnTo>
                    <a:pt x="36597" y="133"/>
                  </a:lnTo>
                  <a:lnTo>
                    <a:pt x="36597" y="220"/>
                  </a:lnTo>
                  <a:lnTo>
                    <a:pt x="36641" y="264"/>
                  </a:lnTo>
                  <a:lnTo>
                    <a:pt x="36685" y="396"/>
                  </a:lnTo>
                  <a:lnTo>
                    <a:pt x="36773" y="1361"/>
                  </a:lnTo>
                  <a:lnTo>
                    <a:pt x="36773" y="3204"/>
                  </a:lnTo>
                  <a:lnTo>
                    <a:pt x="36071" y="4916"/>
                  </a:lnTo>
                  <a:lnTo>
                    <a:pt x="36071" y="4959"/>
                  </a:lnTo>
                  <a:lnTo>
                    <a:pt x="35281" y="7856"/>
                  </a:lnTo>
                  <a:lnTo>
                    <a:pt x="34667" y="9962"/>
                  </a:lnTo>
                  <a:lnTo>
                    <a:pt x="34008" y="11980"/>
                  </a:lnTo>
                  <a:lnTo>
                    <a:pt x="32648" y="14745"/>
                  </a:lnTo>
                  <a:lnTo>
                    <a:pt x="31551" y="16851"/>
                  </a:lnTo>
                  <a:lnTo>
                    <a:pt x="30630" y="18957"/>
                  </a:lnTo>
                  <a:lnTo>
                    <a:pt x="29138" y="21634"/>
                  </a:lnTo>
                  <a:lnTo>
                    <a:pt x="27733" y="23872"/>
                  </a:lnTo>
                  <a:lnTo>
                    <a:pt x="26505" y="25803"/>
                  </a:lnTo>
                  <a:lnTo>
                    <a:pt x="25144" y="28216"/>
                  </a:lnTo>
                  <a:lnTo>
                    <a:pt x="25144" y="28260"/>
                  </a:lnTo>
                  <a:lnTo>
                    <a:pt x="24881" y="29094"/>
                  </a:lnTo>
                  <a:lnTo>
                    <a:pt x="24881" y="29137"/>
                  </a:lnTo>
                  <a:lnTo>
                    <a:pt x="24881" y="30059"/>
                  </a:lnTo>
                  <a:lnTo>
                    <a:pt x="25232" y="32736"/>
                  </a:lnTo>
                  <a:lnTo>
                    <a:pt x="25583" y="36290"/>
                  </a:lnTo>
                  <a:lnTo>
                    <a:pt x="25496" y="36422"/>
                  </a:lnTo>
                  <a:lnTo>
                    <a:pt x="23345" y="37694"/>
                  </a:lnTo>
                  <a:lnTo>
                    <a:pt x="21371" y="39098"/>
                  </a:lnTo>
                  <a:lnTo>
                    <a:pt x="21327" y="39098"/>
                  </a:lnTo>
                  <a:lnTo>
                    <a:pt x="19659" y="40590"/>
                  </a:lnTo>
                  <a:lnTo>
                    <a:pt x="16500" y="43048"/>
                  </a:lnTo>
                  <a:lnTo>
                    <a:pt x="16456" y="43091"/>
                  </a:lnTo>
                  <a:lnTo>
                    <a:pt x="14964" y="44583"/>
                  </a:lnTo>
                  <a:lnTo>
                    <a:pt x="12595" y="47085"/>
                  </a:lnTo>
                  <a:lnTo>
                    <a:pt x="10401" y="48313"/>
                  </a:lnTo>
                  <a:lnTo>
                    <a:pt x="8250" y="49147"/>
                  </a:lnTo>
                  <a:lnTo>
                    <a:pt x="8207" y="49147"/>
                  </a:lnTo>
                  <a:lnTo>
                    <a:pt x="6627" y="50156"/>
                  </a:lnTo>
                  <a:lnTo>
                    <a:pt x="89" y="55027"/>
                  </a:lnTo>
                  <a:lnTo>
                    <a:pt x="45" y="55071"/>
                  </a:lnTo>
                  <a:lnTo>
                    <a:pt x="1" y="55115"/>
                  </a:lnTo>
                  <a:lnTo>
                    <a:pt x="45" y="55202"/>
                  </a:lnTo>
                  <a:lnTo>
                    <a:pt x="45" y="55246"/>
                  </a:lnTo>
                  <a:lnTo>
                    <a:pt x="133" y="55334"/>
                  </a:lnTo>
                  <a:lnTo>
                    <a:pt x="176" y="55334"/>
                  </a:lnTo>
                  <a:lnTo>
                    <a:pt x="308" y="55290"/>
                  </a:lnTo>
                  <a:lnTo>
                    <a:pt x="6846" y="50463"/>
                  </a:lnTo>
                  <a:lnTo>
                    <a:pt x="8382" y="49454"/>
                  </a:lnTo>
                  <a:lnTo>
                    <a:pt x="10532" y="48620"/>
                  </a:lnTo>
                  <a:lnTo>
                    <a:pt x="10576" y="48620"/>
                  </a:lnTo>
                  <a:lnTo>
                    <a:pt x="12814" y="47348"/>
                  </a:lnTo>
                  <a:lnTo>
                    <a:pt x="12858" y="47348"/>
                  </a:lnTo>
                  <a:lnTo>
                    <a:pt x="15227" y="44803"/>
                  </a:lnTo>
                  <a:lnTo>
                    <a:pt x="16719" y="43355"/>
                  </a:lnTo>
                  <a:lnTo>
                    <a:pt x="19879" y="40854"/>
                  </a:lnTo>
                  <a:lnTo>
                    <a:pt x="21546" y="39362"/>
                  </a:lnTo>
                  <a:lnTo>
                    <a:pt x="23521" y="37957"/>
                  </a:lnTo>
                  <a:lnTo>
                    <a:pt x="25715" y="36729"/>
                  </a:lnTo>
                  <a:lnTo>
                    <a:pt x="25759" y="36641"/>
                  </a:lnTo>
                  <a:lnTo>
                    <a:pt x="25890" y="36422"/>
                  </a:lnTo>
                  <a:lnTo>
                    <a:pt x="25934" y="36334"/>
                  </a:lnTo>
                  <a:lnTo>
                    <a:pt x="25583" y="32692"/>
                  </a:lnTo>
                  <a:lnTo>
                    <a:pt x="25232" y="30015"/>
                  </a:lnTo>
                  <a:lnTo>
                    <a:pt x="25232" y="29181"/>
                  </a:lnTo>
                  <a:lnTo>
                    <a:pt x="25452" y="28391"/>
                  </a:lnTo>
                  <a:lnTo>
                    <a:pt x="26812" y="25978"/>
                  </a:lnTo>
                  <a:lnTo>
                    <a:pt x="29445" y="21809"/>
                  </a:lnTo>
                  <a:lnTo>
                    <a:pt x="30937" y="19133"/>
                  </a:lnTo>
                  <a:lnTo>
                    <a:pt x="30981" y="19133"/>
                  </a:lnTo>
                  <a:lnTo>
                    <a:pt x="31858" y="17026"/>
                  </a:lnTo>
                  <a:lnTo>
                    <a:pt x="32955" y="14920"/>
                  </a:lnTo>
                  <a:lnTo>
                    <a:pt x="34359" y="12112"/>
                  </a:lnTo>
                  <a:lnTo>
                    <a:pt x="35018" y="10050"/>
                  </a:lnTo>
                  <a:lnTo>
                    <a:pt x="35632" y="7943"/>
                  </a:lnTo>
                  <a:lnTo>
                    <a:pt x="36422" y="5047"/>
                  </a:lnTo>
                  <a:lnTo>
                    <a:pt x="37080" y="3292"/>
                  </a:lnTo>
                  <a:lnTo>
                    <a:pt x="37124" y="3248"/>
                  </a:lnTo>
                  <a:lnTo>
                    <a:pt x="37124" y="1361"/>
                  </a:lnTo>
                  <a:lnTo>
                    <a:pt x="37036" y="352"/>
                  </a:lnTo>
                  <a:lnTo>
                    <a:pt x="37036" y="264"/>
                  </a:lnTo>
                  <a:lnTo>
                    <a:pt x="36948" y="89"/>
                  </a:lnTo>
                  <a:lnTo>
                    <a:pt x="36904" y="45"/>
                  </a:lnTo>
                  <a:lnTo>
                    <a:pt x="3681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8" name="Google Shape;5698;p168"/>
            <p:cNvSpPr/>
            <p:nvPr/>
          </p:nvSpPr>
          <p:spPr>
            <a:xfrm>
              <a:off x="2378375" y="1436325"/>
              <a:ext cx="928100" cy="1359200"/>
            </a:xfrm>
            <a:custGeom>
              <a:avLst/>
              <a:gdLst/>
              <a:ahLst/>
              <a:cxnLst/>
              <a:rect l="l" t="t" r="r" b="b"/>
              <a:pathLst>
                <a:path w="37124" h="54368" extrusionOk="0">
                  <a:moveTo>
                    <a:pt x="36641" y="0"/>
                  </a:moveTo>
                  <a:lnTo>
                    <a:pt x="36553" y="44"/>
                  </a:lnTo>
                  <a:lnTo>
                    <a:pt x="36510" y="88"/>
                  </a:lnTo>
                  <a:lnTo>
                    <a:pt x="36510" y="132"/>
                  </a:lnTo>
                  <a:lnTo>
                    <a:pt x="36510" y="219"/>
                  </a:lnTo>
                  <a:lnTo>
                    <a:pt x="36685" y="878"/>
                  </a:lnTo>
                  <a:lnTo>
                    <a:pt x="36773" y="1316"/>
                  </a:lnTo>
                  <a:lnTo>
                    <a:pt x="36685" y="2194"/>
                  </a:lnTo>
                  <a:lnTo>
                    <a:pt x="36115" y="4169"/>
                  </a:lnTo>
                  <a:lnTo>
                    <a:pt x="35588" y="6275"/>
                  </a:lnTo>
                  <a:lnTo>
                    <a:pt x="34886" y="8776"/>
                  </a:lnTo>
                  <a:lnTo>
                    <a:pt x="34140" y="11102"/>
                  </a:lnTo>
                  <a:lnTo>
                    <a:pt x="32824" y="14042"/>
                  </a:lnTo>
                  <a:lnTo>
                    <a:pt x="31814" y="15929"/>
                  </a:lnTo>
                  <a:lnTo>
                    <a:pt x="30542" y="18693"/>
                  </a:lnTo>
                  <a:lnTo>
                    <a:pt x="29094" y="21194"/>
                  </a:lnTo>
                  <a:lnTo>
                    <a:pt x="27558" y="23652"/>
                  </a:lnTo>
                  <a:lnTo>
                    <a:pt x="26285" y="25758"/>
                  </a:lnTo>
                  <a:lnTo>
                    <a:pt x="24881" y="28171"/>
                  </a:lnTo>
                  <a:lnTo>
                    <a:pt x="22599" y="31682"/>
                  </a:lnTo>
                  <a:lnTo>
                    <a:pt x="22599" y="31769"/>
                  </a:lnTo>
                  <a:lnTo>
                    <a:pt x="22468" y="32866"/>
                  </a:lnTo>
                  <a:lnTo>
                    <a:pt x="22380" y="35631"/>
                  </a:lnTo>
                  <a:lnTo>
                    <a:pt x="22161" y="36508"/>
                  </a:lnTo>
                  <a:lnTo>
                    <a:pt x="21722" y="37254"/>
                  </a:lnTo>
                  <a:lnTo>
                    <a:pt x="20142" y="38790"/>
                  </a:lnTo>
                  <a:lnTo>
                    <a:pt x="17070" y="41335"/>
                  </a:lnTo>
                  <a:lnTo>
                    <a:pt x="17070" y="41379"/>
                  </a:lnTo>
                  <a:lnTo>
                    <a:pt x="15491" y="43047"/>
                  </a:lnTo>
                  <a:lnTo>
                    <a:pt x="13516" y="45285"/>
                  </a:lnTo>
                  <a:lnTo>
                    <a:pt x="12331" y="46294"/>
                  </a:lnTo>
                  <a:lnTo>
                    <a:pt x="11234" y="46820"/>
                  </a:lnTo>
                  <a:lnTo>
                    <a:pt x="8777" y="47742"/>
                  </a:lnTo>
                  <a:lnTo>
                    <a:pt x="8733" y="47786"/>
                  </a:lnTo>
                  <a:lnTo>
                    <a:pt x="6934" y="48927"/>
                  </a:lnTo>
                  <a:lnTo>
                    <a:pt x="2195" y="52481"/>
                  </a:lnTo>
                  <a:lnTo>
                    <a:pt x="45" y="54061"/>
                  </a:lnTo>
                  <a:lnTo>
                    <a:pt x="1" y="54104"/>
                  </a:lnTo>
                  <a:lnTo>
                    <a:pt x="1" y="54148"/>
                  </a:lnTo>
                  <a:lnTo>
                    <a:pt x="1" y="54236"/>
                  </a:lnTo>
                  <a:lnTo>
                    <a:pt x="1" y="54280"/>
                  </a:lnTo>
                  <a:lnTo>
                    <a:pt x="89" y="54324"/>
                  </a:lnTo>
                  <a:lnTo>
                    <a:pt x="176" y="54368"/>
                  </a:lnTo>
                  <a:lnTo>
                    <a:pt x="264" y="54324"/>
                  </a:lnTo>
                  <a:lnTo>
                    <a:pt x="2370" y="52788"/>
                  </a:lnTo>
                  <a:lnTo>
                    <a:pt x="5486" y="50462"/>
                  </a:lnTo>
                  <a:lnTo>
                    <a:pt x="7153" y="49190"/>
                  </a:lnTo>
                  <a:lnTo>
                    <a:pt x="8909" y="48093"/>
                  </a:lnTo>
                  <a:lnTo>
                    <a:pt x="11366" y="47128"/>
                  </a:lnTo>
                  <a:lnTo>
                    <a:pt x="12507" y="46601"/>
                  </a:lnTo>
                  <a:lnTo>
                    <a:pt x="12551" y="46601"/>
                  </a:lnTo>
                  <a:lnTo>
                    <a:pt x="13736" y="45548"/>
                  </a:lnTo>
                  <a:lnTo>
                    <a:pt x="13779" y="45548"/>
                  </a:lnTo>
                  <a:lnTo>
                    <a:pt x="15754" y="43310"/>
                  </a:lnTo>
                  <a:lnTo>
                    <a:pt x="17334" y="41599"/>
                  </a:lnTo>
                  <a:lnTo>
                    <a:pt x="20361" y="39054"/>
                  </a:lnTo>
                  <a:lnTo>
                    <a:pt x="21985" y="37474"/>
                  </a:lnTo>
                  <a:lnTo>
                    <a:pt x="22029" y="37474"/>
                  </a:lnTo>
                  <a:lnTo>
                    <a:pt x="22512" y="36640"/>
                  </a:lnTo>
                  <a:lnTo>
                    <a:pt x="22512" y="36596"/>
                  </a:lnTo>
                  <a:lnTo>
                    <a:pt x="22731" y="35675"/>
                  </a:lnTo>
                  <a:lnTo>
                    <a:pt x="22819" y="32910"/>
                  </a:lnTo>
                  <a:lnTo>
                    <a:pt x="22950" y="31813"/>
                  </a:lnTo>
                  <a:lnTo>
                    <a:pt x="25188" y="28347"/>
                  </a:lnTo>
                  <a:lnTo>
                    <a:pt x="26593" y="25933"/>
                  </a:lnTo>
                  <a:lnTo>
                    <a:pt x="27821" y="23827"/>
                  </a:lnTo>
                  <a:lnTo>
                    <a:pt x="29401" y="21370"/>
                  </a:lnTo>
                  <a:lnTo>
                    <a:pt x="30849" y="18869"/>
                  </a:lnTo>
                  <a:lnTo>
                    <a:pt x="32121" y="16104"/>
                  </a:lnTo>
                  <a:lnTo>
                    <a:pt x="33131" y="14173"/>
                  </a:lnTo>
                  <a:lnTo>
                    <a:pt x="34491" y="11233"/>
                  </a:lnTo>
                  <a:lnTo>
                    <a:pt x="35237" y="8864"/>
                  </a:lnTo>
                  <a:lnTo>
                    <a:pt x="35895" y="6363"/>
                  </a:lnTo>
                  <a:lnTo>
                    <a:pt x="36466" y="4256"/>
                  </a:lnTo>
                  <a:lnTo>
                    <a:pt x="36992" y="2282"/>
                  </a:lnTo>
                  <a:lnTo>
                    <a:pt x="37036" y="2238"/>
                  </a:lnTo>
                  <a:lnTo>
                    <a:pt x="37124" y="1316"/>
                  </a:lnTo>
                  <a:lnTo>
                    <a:pt x="37124" y="1273"/>
                  </a:lnTo>
                  <a:lnTo>
                    <a:pt x="37036" y="790"/>
                  </a:lnTo>
                  <a:lnTo>
                    <a:pt x="36861" y="132"/>
                  </a:lnTo>
                  <a:lnTo>
                    <a:pt x="36817" y="44"/>
                  </a:lnTo>
                  <a:lnTo>
                    <a:pt x="3677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9" name="Google Shape;5699;p168"/>
            <p:cNvSpPr/>
            <p:nvPr/>
          </p:nvSpPr>
          <p:spPr>
            <a:xfrm>
              <a:off x="2348775" y="1447275"/>
              <a:ext cx="932475" cy="1321925"/>
            </a:xfrm>
            <a:custGeom>
              <a:avLst/>
              <a:gdLst/>
              <a:ahLst/>
              <a:cxnLst/>
              <a:rect l="l" t="t" r="r" b="b"/>
              <a:pathLst>
                <a:path w="37299" h="52877" extrusionOk="0">
                  <a:moveTo>
                    <a:pt x="37079" y="1"/>
                  </a:moveTo>
                  <a:lnTo>
                    <a:pt x="36991" y="45"/>
                  </a:lnTo>
                  <a:lnTo>
                    <a:pt x="36948" y="89"/>
                  </a:lnTo>
                  <a:lnTo>
                    <a:pt x="36948" y="132"/>
                  </a:lnTo>
                  <a:lnTo>
                    <a:pt x="36860" y="703"/>
                  </a:lnTo>
                  <a:lnTo>
                    <a:pt x="35763" y="4828"/>
                  </a:lnTo>
                  <a:lnTo>
                    <a:pt x="35061" y="7504"/>
                  </a:lnTo>
                  <a:lnTo>
                    <a:pt x="34315" y="9918"/>
                  </a:lnTo>
                  <a:lnTo>
                    <a:pt x="32165" y="14525"/>
                  </a:lnTo>
                  <a:lnTo>
                    <a:pt x="31024" y="17026"/>
                  </a:lnTo>
                  <a:lnTo>
                    <a:pt x="29532" y="19615"/>
                  </a:lnTo>
                  <a:lnTo>
                    <a:pt x="26987" y="23696"/>
                  </a:lnTo>
                  <a:lnTo>
                    <a:pt x="24705" y="27645"/>
                  </a:lnTo>
                  <a:lnTo>
                    <a:pt x="23696" y="29094"/>
                  </a:lnTo>
                  <a:lnTo>
                    <a:pt x="21063" y="32648"/>
                  </a:lnTo>
                  <a:lnTo>
                    <a:pt x="21019" y="32692"/>
                  </a:lnTo>
                  <a:lnTo>
                    <a:pt x="20229" y="35017"/>
                  </a:lnTo>
                  <a:lnTo>
                    <a:pt x="18386" y="38528"/>
                  </a:lnTo>
                  <a:lnTo>
                    <a:pt x="17114" y="39888"/>
                  </a:lnTo>
                  <a:lnTo>
                    <a:pt x="14963" y="42389"/>
                  </a:lnTo>
                  <a:lnTo>
                    <a:pt x="12813" y="44627"/>
                  </a:lnTo>
                  <a:lnTo>
                    <a:pt x="9391" y="45900"/>
                  </a:lnTo>
                  <a:lnTo>
                    <a:pt x="9391" y="45944"/>
                  </a:lnTo>
                  <a:lnTo>
                    <a:pt x="7855" y="46821"/>
                  </a:lnTo>
                  <a:lnTo>
                    <a:pt x="7811" y="46865"/>
                  </a:lnTo>
                  <a:lnTo>
                    <a:pt x="6012" y="48225"/>
                  </a:lnTo>
                  <a:lnTo>
                    <a:pt x="44" y="52569"/>
                  </a:lnTo>
                  <a:lnTo>
                    <a:pt x="0" y="52613"/>
                  </a:lnTo>
                  <a:lnTo>
                    <a:pt x="0" y="52657"/>
                  </a:lnTo>
                  <a:lnTo>
                    <a:pt x="0" y="52745"/>
                  </a:lnTo>
                  <a:lnTo>
                    <a:pt x="0" y="52789"/>
                  </a:lnTo>
                  <a:lnTo>
                    <a:pt x="88" y="52833"/>
                  </a:lnTo>
                  <a:lnTo>
                    <a:pt x="176" y="52877"/>
                  </a:lnTo>
                  <a:lnTo>
                    <a:pt x="263" y="52833"/>
                  </a:lnTo>
                  <a:lnTo>
                    <a:pt x="6231" y="48489"/>
                  </a:lnTo>
                  <a:lnTo>
                    <a:pt x="8030" y="47128"/>
                  </a:lnTo>
                  <a:lnTo>
                    <a:pt x="9522" y="46251"/>
                  </a:lnTo>
                  <a:lnTo>
                    <a:pt x="12243" y="45241"/>
                  </a:lnTo>
                  <a:lnTo>
                    <a:pt x="12989" y="44934"/>
                  </a:lnTo>
                  <a:lnTo>
                    <a:pt x="13077" y="44890"/>
                  </a:lnTo>
                  <a:lnTo>
                    <a:pt x="15227" y="42653"/>
                  </a:lnTo>
                  <a:lnTo>
                    <a:pt x="17377" y="40107"/>
                  </a:lnTo>
                  <a:lnTo>
                    <a:pt x="18649" y="38747"/>
                  </a:lnTo>
                  <a:lnTo>
                    <a:pt x="18693" y="38703"/>
                  </a:lnTo>
                  <a:lnTo>
                    <a:pt x="20580" y="35193"/>
                  </a:lnTo>
                  <a:lnTo>
                    <a:pt x="20580" y="35149"/>
                  </a:lnTo>
                  <a:lnTo>
                    <a:pt x="21326" y="32823"/>
                  </a:lnTo>
                  <a:lnTo>
                    <a:pt x="23959" y="29313"/>
                  </a:lnTo>
                  <a:lnTo>
                    <a:pt x="25012" y="27821"/>
                  </a:lnTo>
                  <a:lnTo>
                    <a:pt x="27294" y="23872"/>
                  </a:lnTo>
                  <a:lnTo>
                    <a:pt x="29839" y="19791"/>
                  </a:lnTo>
                  <a:lnTo>
                    <a:pt x="31331" y="17158"/>
                  </a:lnTo>
                  <a:lnTo>
                    <a:pt x="32472" y="14701"/>
                  </a:lnTo>
                  <a:lnTo>
                    <a:pt x="34666" y="10049"/>
                  </a:lnTo>
                  <a:lnTo>
                    <a:pt x="35412" y="7592"/>
                  </a:lnTo>
                  <a:lnTo>
                    <a:pt x="36114" y="4915"/>
                  </a:lnTo>
                  <a:lnTo>
                    <a:pt x="37211" y="791"/>
                  </a:lnTo>
                  <a:lnTo>
                    <a:pt x="37211" y="747"/>
                  </a:lnTo>
                  <a:lnTo>
                    <a:pt x="37299" y="176"/>
                  </a:lnTo>
                  <a:lnTo>
                    <a:pt x="37255" y="132"/>
                  </a:lnTo>
                  <a:lnTo>
                    <a:pt x="37255" y="45"/>
                  </a:lnTo>
                  <a:lnTo>
                    <a:pt x="3721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0" name="Google Shape;5700;p168"/>
            <p:cNvSpPr/>
            <p:nvPr/>
          </p:nvSpPr>
          <p:spPr>
            <a:xfrm>
              <a:off x="2318050" y="1439600"/>
              <a:ext cx="942350" cy="1302175"/>
            </a:xfrm>
            <a:custGeom>
              <a:avLst/>
              <a:gdLst/>
              <a:ahLst/>
              <a:cxnLst/>
              <a:rect l="l" t="t" r="r" b="b"/>
              <a:pathLst>
                <a:path w="37694" h="52087" extrusionOk="0">
                  <a:moveTo>
                    <a:pt x="37431" y="1"/>
                  </a:moveTo>
                  <a:lnTo>
                    <a:pt x="37387" y="45"/>
                  </a:lnTo>
                  <a:lnTo>
                    <a:pt x="37343" y="132"/>
                  </a:lnTo>
                  <a:lnTo>
                    <a:pt x="37255" y="527"/>
                  </a:lnTo>
                  <a:lnTo>
                    <a:pt x="36377" y="3116"/>
                  </a:lnTo>
                  <a:lnTo>
                    <a:pt x="35763" y="5266"/>
                  </a:lnTo>
                  <a:lnTo>
                    <a:pt x="35149" y="7636"/>
                  </a:lnTo>
                  <a:lnTo>
                    <a:pt x="33876" y="11322"/>
                  </a:lnTo>
                  <a:lnTo>
                    <a:pt x="32560" y="13867"/>
                  </a:lnTo>
                  <a:lnTo>
                    <a:pt x="31551" y="16105"/>
                  </a:lnTo>
                  <a:lnTo>
                    <a:pt x="30629" y="17684"/>
                  </a:lnTo>
                  <a:lnTo>
                    <a:pt x="29708" y="19264"/>
                  </a:lnTo>
                  <a:lnTo>
                    <a:pt x="27821" y="22380"/>
                  </a:lnTo>
                  <a:lnTo>
                    <a:pt x="26504" y="24486"/>
                  </a:lnTo>
                  <a:lnTo>
                    <a:pt x="25232" y="26636"/>
                  </a:lnTo>
                  <a:lnTo>
                    <a:pt x="23959" y="28567"/>
                  </a:lnTo>
                  <a:lnTo>
                    <a:pt x="22687" y="30190"/>
                  </a:lnTo>
                  <a:lnTo>
                    <a:pt x="21283" y="31902"/>
                  </a:lnTo>
                  <a:lnTo>
                    <a:pt x="19791" y="33481"/>
                  </a:lnTo>
                  <a:lnTo>
                    <a:pt x="17684" y="35280"/>
                  </a:lnTo>
                  <a:lnTo>
                    <a:pt x="17684" y="35324"/>
                  </a:lnTo>
                  <a:lnTo>
                    <a:pt x="16763" y="36334"/>
                  </a:lnTo>
                  <a:lnTo>
                    <a:pt x="16719" y="36377"/>
                  </a:lnTo>
                  <a:lnTo>
                    <a:pt x="16149" y="37387"/>
                  </a:lnTo>
                  <a:lnTo>
                    <a:pt x="15359" y="39449"/>
                  </a:lnTo>
                  <a:lnTo>
                    <a:pt x="14437" y="41424"/>
                  </a:lnTo>
                  <a:lnTo>
                    <a:pt x="12901" y="43486"/>
                  </a:lnTo>
                  <a:lnTo>
                    <a:pt x="12331" y="43925"/>
                  </a:lnTo>
                  <a:lnTo>
                    <a:pt x="9917" y="44890"/>
                  </a:lnTo>
                  <a:lnTo>
                    <a:pt x="8338" y="45856"/>
                  </a:lnTo>
                  <a:lnTo>
                    <a:pt x="6144" y="47479"/>
                  </a:lnTo>
                  <a:lnTo>
                    <a:pt x="3599" y="49322"/>
                  </a:lnTo>
                  <a:lnTo>
                    <a:pt x="88" y="51779"/>
                  </a:lnTo>
                  <a:lnTo>
                    <a:pt x="44" y="51823"/>
                  </a:lnTo>
                  <a:lnTo>
                    <a:pt x="0" y="51867"/>
                  </a:lnTo>
                  <a:lnTo>
                    <a:pt x="0" y="51955"/>
                  </a:lnTo>
                  <a:lnTo>
                    <a:pt x="44" y="51999"/>
                  </a:lnTo>
                  <a:lnTo>
                    <a:pt x="88" y="52043"/>
                  </a:lnTo>
                  <a:lnTo>
                    <a:pt x="176" y="52087"/>
                  </a:lnTo>
                  <a:lnTo>
                    <a:pt x="308" y="52043"/>
                  </a:lnTo>
                  <a:lnTo>
                    <a:pt x="3818" y="49585"/>
                  </a:lnTo>
                  <a:lnTo>
                    <a:pt x="6319" y="47786"/>
                  </a:lnTo>
                  <a:lnTo>
                    <a:pt x="8513" y="46163"/>
                  </a:lnTo>
                  <a:lnTo>
                    <a:pt x="10049" y="45197"/>
                  </a:lnTo>
                  <a:lnTo>
                    <a:pt x="12506" y="44232"/>
                  </a:lnTo>
                  <a:lnTo>
                    <a:pt x="12506" y="44188"/>
                  </a:lnTo>
                  <a:lnTo>
                    <a:pt x="13121" y="43749"/>
                  </a:lnTo>
                  <a:lnTo>
                    <a:pt x="13165" y="43705"/>
                  </a:lnTo>
                  <a:lnTo>
                    <a:pt x="14744" y="41599"/>
                  </a:lnTo>
                  <a:lnTo>
                    <a:pt x="14744" y="41555"/>
                  </a:lnTo>
                  <a:lnTo>
                    <a:pt x="15666" y="39581"/>
                  </a:lnTo>
                  <a:lnTo>
                    <a:pt x="16456" y="37562"/>
                  </a:lnTo>
                  <a:lnTo>
                    <a:pt x="17026" y="36553"/>
                  </a:lnTo>
                  <a:lnTo>
                    <a:pt x="17948" y="35544"/>
                  </a:lnTo>
                  <a:lnTo>
                    <a:pt x="20054" y="33745"/>
                  </a:lnTo>
                  <a:lnTo>
                    <a:pt x="21546" y="32121"/>
                  </a:lnTo>
                  <a:lnTo>
                    <a:pt x="22950" y="30410"/>
                  </a:lnTo>
                  <a:lnTo>
                    <a:pt x="24223" y="28742"/>
                  </a:lnTo>
                  <a:lnTo>
                    <a:pt x="25539" y="26855"/>
                  </a:lnTo>
                  <a:lnTo>
                    <a:pt x="26811" y="24661"/>
                  </a:lnTo>
                  <a:lnTo>
                    <a:pt x="28128" y="22555"/>
                  </a:lnTo>
                  <a:lnTo>
                    <a:pt x="30015" y="19440"/>
                  </a:lnTo>
                  <a:lnTo>
                    <a:pt x="30936" y="17860"/>
                  </a:lnTo>
                  <a:lnTo>
                    <a:pt x="31858" y="16236"/>
                  </a:lnTo>
                  <a:lnTo>
                    <a:pt x="32911" y="14042"/>
                  </a:lnTo>
                  <a:lnTo>
                    <a:pt x="34183" y="11453"/>
                  </a:lnTo>
                  <a:lnTo>
                    <a:pt x="35456" y="7724"/>
                  </a:lnTo>
                  <a:lnTo>
                    <a:pt x="36114" y="5354"/>
                  </a:lnTo>
                  <a:lnTo>
                    <a:pt x="36685" y="3248"/>
                  </a:lnTo>
                  <a:lnTo>
                    <a:pt x="37606" y="615"/>
                  </a:lnTo>
                  <a:lnTo>
                    <a:pt x="37694" y="176"/>
                  </a:lnTo>
                  <a:lnTo>
                    <a:pt x="37694" y="132"/>
                  </a:lnTo>
                  <a:lnTo>
                    <a:pt x="37694" y="45"/>
                  </a:lnTo>
                  <a:lnTo>
                    <a:pt x="3765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1" name="Google Shape;5701;p168"/>
            <p:cNvSpPr/>
            <p:nvPr/>
          </p:nvSpPr>
          <p:spPr>
            <a:xfrm>
              <a:off x="2259900" y="1412175"/>
              <a:ext cx="956625" cy="1275850"/>
            </a:xfrm>
            <a:custGeom>
              <a:avLst/>
              <a:gdLst/>
              <a:ahLst/>
              <a:cxnLst/>
              <a:rect l="l" t="t" r="r" b="b"/>
              <a:pathLst>
                <a:path w="38265" h="51034" extrusionOk="0">
                  <a:moveTo>
                    <a:pt x="38001" y="1"/>
                  </a:moveTo>
                  <a:lnTo>
                    <a:pt x="37957" y="45"/>
                  </a:lnTo>
                  <a:lnTo>
                    <a:pt x="37914" y="88"/>
                  </a:lnTo>
                  <a:lnTo>
                    <a:pt x="37299" y="1888"/>
                  </a:lnTo>
                  <a:lnTo>
                    <a:pt x="36334" y="4082"/>
                  </a:lnTo>
                  <a:lnTo>
                    <a:pt x="36334" y="4125"/>
                  </a:lnTo>
                  <a:lnTo>
                    <a:pt x="35588" y="6714"/>
                  </a:lnTo>
                  <a:lnTo>
                    <a:pt x="34623" y="10049"/>
                  </a:lnTo>
                  <a:lnTo>
                    <a:pt x="32999" y="13604"/>
                  </a:lnTo>
                  <a:lnTo>
                    <a:pt x="32121" y="15315"/>
                  </a:lnTo>
                  <a:lnTo>
                    <a:pt x="29313" y="20142"/>
                  </a:lnTo>
                  <a:lnTo>
                    <a:pt x="27865" y="22467"/>
                  </a:lnTo>
                  <a:lnTo>
                    <a:pt x="26636" y="24530"/>
                  </a:lnTo>
                  <a:lnTo>
                    <a:pt x="24442" y="27909"/>
                  </a:lnTo>
                  <a:lnTo>
                    <a:pt x="22819" y="29927"/>
                  </a:lnTo>
                  <a:lnTo>
                    <a:pt x="21853" y="31112"/>
                  </a:lnTo>
                  <a:lnTo>
                    <a:pt x="20932" y="32077"/>
                  </a:lnTo>
                  <a:lnTo>
                    <a:pt x="20010" y="32955"/>
                  </a:lnTo>
                  <a:lnTo>
                    <a:pt x="19133" y="33701"/>
                  </a:lnTo>
                  <a:lnTo>
                    <a:pt x="18211" y="34403"/>
                  </a:lnTo>
                  <a:lnTo>
                    <a:pt x="17246" y="35017"/>
                  </a:lnTo>
                  <a:lnTo>
                    <a:pt x="15096" y="36377"/>
                  </a:lnTo>
                  <a:lnTo>
                    <a:pt x="13472" y="37343"/>
                  </a:lnTo>
                  <a:lnTo>
                    <a:pt x="11103" y="39010"/>
                  </a:lnTo>
                  <a:lnTo>
                    <a:pt x="11059" y="39010"/>
                  </a:lnTo>
                  <a:lnTo>
                    <a:pt x="9347" y="40590"/>
                  </a:lnTo>
                  <a:lnTo>
                    <a:pt x="9303" y="40634"/>
                  </a:lnTo>
                  <a:lnTo>
                    <a:pt x="8163" y="42652"/>
                  </a:lnTo>
                  <a:lnTo>
                    <a:pt x="5793" y="46645"/>
                  </a:lnTo>
                  <a:lnTo>
                    <a:pt x="4959" y="47304"/>
                  </a:lnTo>
                  <a:lnTo>
                    <a:pt x="2897" y="48708"/>
                  </a:lnTo>
                  <a:lnTo>
                    <a:pt x="45" y="50726"/>
                  </a:lnTo>
                  <a:lnTo>
                    <a:pt x="1" y="50770"/>
                  </a:lnTo>
                  <a:lnTo>
                    <a:pt x="1" y="50858"/>
                  </a:lnTo>
                  <a:lnTo>
                    <a:pt x="1" y="50902"/>
                  </a:lnTo>
                  <a:lnTo>
                    <a:pt x="1" y="50990"/>
                  </a:lnTo>
                  <a:lnTo>
                    <a:pt x="89" y="51033"/>
                  </a:lnTo>
                  <a:lnTo>
                    <a:pt x="264" y="51033"/>
                  </a:lnTo>
                  <a:lnTo>
                    <a:pt x="3116" y="48971"/>
                  </a:lnTo>
                  <a:lnTo>
                    <a:pt x="5179" y="47611"/>
                  </a:lnTo>
                  <a:lnTo>
                    <a:pt x="6056" y="46909"/>
                  </a:lnTo>
                  <a:lnTo>
                    <a:pt x="6100" y="46865"/>
                  </a:lnTo>
                  <a:lnTo>
                    <a:pt x="8470" y="42828"/>
                  </a:lnTo>
                  <a:lnTo>
                    <a:pt x="9611" y="40809"/>
                  </a:lnTo>
                  <a:lnTo>
                    <a:pt x="11278" y="39317"/>
                  </a:lnTo>
                  <a:lnTo>
                    <a:pt x="13692" y="37650"/>
                  </a:lnTo>
                  <a:lnTo>
                    <a:pt x="15271" y="36685"/>
                  </a:lnTo>
                  <a:lnTo>
                    <a:pt x="17421" y="35324"/>
                  </a:lnTo>
                  <a:lnTo>
                    <a:pt x="18431" y="34666"/>
                  </a:lnTo>
                  <a:lnTo>
                    <a:pt x="19352" y="33964"/>
                  </a:lnTo>
                  <a:lnTo>
                    <a:pt x="20230" y="33218"/>
                  </a:lnTo>
                  <a:lnTo>
                    <a:pt x="21151" y="32340"/>
                  </a:lnTo>
                  <a:lnTo>
                    <a:pt x="22117" y="31331"/>
                  </a:lnTo>
                  <a:lnTo>
                    <a:pt x="23126" y="30146"/>
                  </a:lnTo>
                  <a:lnTo>
                    <a:pt x="24706" y="28084"/>
                  </a:lnTo>
                  <a:lnTo>
                    <a:pt x="26943" y="24705"/>
                  </a:lnTo>
                  <a:lnTo>
                    <a:pt x="28172" y="22643"/>
                  </a:lnTo>
                  <a:lnTo>
                    <a:pt x="29620" y="20317"/>
                  </a:lnTo>
                  <a:lnTo>
                    <a:pt x="32429" y="15490"/>
                  </a:lnTo>
                  <a:lnTo>
                    <a:pt x="33306" y="13735"/>
                  </a:lnTo>
                  <a:lnTo>
                    <a:pt x="34974" y="10181"/>
                  </a:lnTo>
                  <a:lnTo>
                    <a:pt x="34974" y="10137"/>
                  </a:lnTo>
                  <a:lnTo>
                    <a:pt x="35895" y="6802"/>
                  </a:lnTo>
                  <a:lnTo>
                    <a:pt x="36685" y="4213"/>
                  </a:lnTo>
                  <a:lnTo>
                    <a:pt x="37606" y="2019"/>
                  </a:lnTo>
                  <a:lnTo>
                    <a:pt x="38221" y="220"/>
                  </a:lnTo>
                  <a:lnTo>
                    <a:pt x="38265" y="132"/>
                  </a:lnTo>
                  <a:lnTo>
                    <a:pt x="38221" y="88"/>
                  </a:lnTo>
                  <a:lnTo>
                    <a:pt x="38177" y="45"/>
                  </a:lnTo>
                  <a:lnTo>
                    <a:pt x="3813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2" name="Google Shape;5702;p168"/>
            <p:cNvSpPr/>
            <p:nvPr/>
          </p:nvSpPr>
          <p:spPr>
            <a:xfrm>
              <a:off x="2230300" y="1375975"/>
              <a:ext cx="970875" cy="1286825"/>
            </a:xfrm>
            <a:custGeom>
              <a:avLst/>
              <a:gdLst/>
              <a:ahLst/>
              <a:cxnLst/>
              <a:rect l="l" t="t" r="r" b="b"/>
              <a:pathLst>
                <a:path w="38835" h="51473" extrusionOk="0">
                  <a:moveTo>
                    <a:pt x="38659" y="1"/>
                  </a:moveTo>
                  <a:lnTo>
                    <a:pt x="38571" y="45"/>
                  </a:lnTo>
                  <a:lnTo>
                    <a:pt x="38527" y="88"/>
                  </a:lnTo>
                  <a:lnTo>
                    <a:pt x="38527" y="132"/>
                  </a:lnTo>
                  <a:lnTo>
                    <a:pt x="38220" y="1185"/>
                  </a:lnTo>
                  <a:lnTo>
                    <a:pt x="37255" y="3511"/>
                  </a:lnTo>
                  <a:lnTo>
                    <a:pt x="36158" y="6144"/>
                  </a:lnTo>
                  <a:lnTo>
                    <a:pt x="36114" y="6144"/>
                  </a:lnTo>
                  <a:lnTo>
                    <a:pt x="34710" y="11058"/>
                  </a:lnTo>
                  <a:lnTo>
                    <a:pt x="32954" y="14876"/>
                  </a:lnTo>
                  <a:lnTo>
                    <a:pt x="31111" y="18079"/>
                  </a:lnTo>
                  <a:lnTo>
                    <a:pt x="29049" y="21678"/>
                  </a:lnTo>
                  <a:lnTo>
                    <a:pt x="27996" y="23433"/>
                  </a:lnTo>
                  <a:lnTo>
                    <a:pt x="26943" y="25188"/>
                  </a:lnTo>
                  <a:lnTo>
                    <a:pt x="25802" y="26855"/>
                  </a:lnTo>
                  <a:lnTo>
                    <a:pt x="24661" y="28523"/>
                  </a:lnTo>
                  <a:lnTo>
                    <a:pt x="23476" y="30059"/>
                  </a:lnTo>
                  <a:lnTo>
                    <a:pt x="22862" y="30805"/>
                  </a:lnTo>
                  <a:lnTo>
                    <a:pt x="22204" y="31507"/>
                  </a:lnTo>
                  <a:lnTo>
                    <a:pt x="18869" y="34578"/>
                  </a:lnTo>
                  <a:lnTo>
                    <a:pt x="14919" y="37167"/>
                  </a:lnTo>
                  <a:lnTo>
                    <a:pt x="10882" y="39888"/>
                  </a:lnTo>
                  <a:lnTo>
                    <a:pt x="9083" y="41160"/>
                  </a:lnTo>
                  <a:lnTo>
                    <a:pt x="6714" y="42565"/>
                  </a:lnTo>
                  <a:lnTo>
                    <a:pt x="4169" y="43925"/>
                  </a:lnTo>
                  <a:lnTo>
                    <a:pt x="4125" y="43969"/>
                  </a:lnTo>
                  <a:lnTo>
                    <a:pt x="3774" y="44408"/>
                  </a:lnTo>
                  <a:lnTo>
                    <a:pt x="3774" y="44495"/>
                  </a:lnTo>
                  <a:lnTo>
                    <a:pt x="3247" y="45856"/>
                  </a:lnTo>
                  <a:lnTo>
                    <a:pt x="2370" y="48225"/>
                  </a:lnTo>
                  <a:lnTo>
                    <a:pt x="1316" y="50024"/>
                  </a:lnTo>
                  <a:lnTo>
                    <a:pt x="44" y="51165"/>
                  </a:lnTo>
                  <a:lnTo>
                    <a:pt x="44" y="51209"/>
                  </a:lnTo>
                  <a:lnTo>
                    <a:pt x="0" y="51297"/>
                  </a:lnTo>
                  <a:lnTo>
                    <a:pt x="0" y="51341"/>
                  </a:lnTo>
                  <a:lnTo>
                    <a:pt x="44" y="51428"/>
                  </a:lnTo>
                  <a:lnTo>
                    <a:pt x="132" y="51428"/>
                  </a:lnTo>
                  <a:lnTo>
                    <a:pt x="176" y="51472"/>
                  </a:lnTo>
                  <a:lnTo>
                    <a:pt x="307" y="51428"/>
                  </a:lnTo>
                  <a:lnTo>
                    <a:pt x="1580" y="50244"/>
                  </a:lnTo>
                  <a:lnTo>
                    <a:pt x="1624" y="50200"/>
                  </a:lnTo>
                  <a:lnTo>
                    <a:pt x="2677" y="48401"/>
                  </a:lnTo>
                  <a:lnTo>
                    <a:pt x="2721" y="48357"/>
                  </a:lnTo>
                  <a:lnTo>
                    <a:pt x="3598" y="45987"/>
                  </a:lnTo>
                  <a:lnTo>
                    <a:pt x="4081" y="44627"/>
                  </a:lnTo>
                  <a:lnTo>
                    <a:pt x="4388" y="44232"/>
                  </a:lnTo>
                  <a:lnTo>
                    <a:pt x="6889" y="42872"/>
                  </a:lnTo>
                  <a:lnTo>
                    <a:pt x="9303" y="41424"/>
                  </a:lnTo>
                  <a:lnTo>
                    <a:pt x="11102" y="40151"/>
                  </a:lnTo>
                  <a:lnTo>
                    <a:pt x="15139" y="37431"/>
                  </a:lnTo>
                  <a:lnTo>
                    <a:pt x="19088" y="34842"/>
                  </a:lnTo>
                  <a:lnTo>
                    <a:pt x="22467" y="31770"/>
                  </a:lnTo>
                  <a:lnTo>
                    <a:pt x="23081" y="31024"/>
                  </a:lnTo>
                  <a:lnTo>
                    <a:pt x="23739" y="30278"/>
                  </a:lnTo>
                  <a:lnTo>
                    <a:pt x="24924" y="28742"/>
                  </a:lnTo>
                  <a:lnTo>
                    <a:pt x="26109" y="27075"/>
                  </a:lnTo>
                  <a:lnTo>
                    <a:pt x="27206" y="25363"/>
                  </a:lnTo>
                  <a:lnTo>
                    <a:pt x="28303" y="23608"/>
                  </a:lnTo>
                  <a:lnTo>
                    <a:pt x="29356" y="21853"/>
                  </a:lnTo>
                  <a:lnTo>
                    <a:pt x="31419" y="18255"/>
                  </a:lnTo>
                  <a:lnTo>
                    <a:pt x="33261" y="15008"/>
                  </a:lnTo>
                  <a:lnTo>
                    <a:pt x="35061" y="11190"/>
                  </a:lnTo>
                  <a:lnTo>
                    <a:pt x="35061" y="11146"/>
                  </a:lnTo>
                  <a:lnTo>
                    <a:pt x="36465" y="6276"/>
                  </a:lnTo>
                  <a:lnTo>
                    <a:pt x="37606" y="3643"/>
                  </a:lnTo>
                  <a:lnTo>
                    <a:pt x="38571" y="1317"/>
                  </a:lnTo>
                  <a:lnTo>
                    <a:pt x="38571" y="1273"/>
                  </a:lnTo>
                  <a:lnTo>
                    <a:pt x="38834" y="220"/>
                  </a:lnTo>
                  <a:lnTo>
                    <a:pt x="38834" y="176"/>
                  </a:lnTo>
                  <a:lnTo>
                    <a:pt x="38834" y="88"/>
                  </a:lnTo>
                  <a:lnTo>
                    <a:pt x="38790" y="45"/>
                  </a:lnTo>
                  <a:lnTo>
                    <a:pt x="3870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3" name="Google Shape;5703;p168"/>
            <p:cNvSpPr/>
            <p:nvPr/>
          </p:nvSpPr>
          <p:spPr>
            <a:xfrm>
              <a:off x="2174350" y="1371600"/>
              <a:ext cx="1005975" cy="1239625"/>
            </a:xfrm>
            <a:custGeom>
              <a:avLst/>
              <a:gdLst/>
              <a:ahLst/>
              <a:cxnLst/>
              <a:rect l="l" t="t" r="r" b="b"/>
              <a:pathLst>
                <a:path w="40239" h="49585" extrusionOk="0">
                  <a:moveTo>
                    <a:pt x="40063" y="0"/>
                  </a:moveTo>
                  <a:lnTo>
                    <a:pt x="39975" y="44"/>
                  </a:lnTo>
                  <a:lnTo>
                    <a:pt x="39931" y="88"/>
                  </a:lnTo>
                  <a:lnTo>
                    <a:pt x="39888" y="132"/>
                  </a:lnTo>
                  <a:lnTo>
                    <a:pt x="39185" y="1799"/>
                  </a:lnTo>
                  <a:lnTo>
                    <a:pt x="36991" y="6933"/>
                  </a:lnTo>
                  <a:lnTo>
                    <a:pt x="36991" y="6977"/>
                  </a:lnTo>
                  <a:lnTo>
                    <a:pt x="36509" y="8645"/>
                  </a:lnTo>
                  <a:lnTo>
                    <a:pt x="35587" y="11541"/>
                  </a:lnTo>
                  <a:lnTo>
                    <a:pt x="33613" y="15358"/>
                  </a:lnTo>
                  <a:lnTo>
                    <a:pt x="32735" y="16894"/>
                  </a:lnTo>
                  <a:lnTo>
                    <a:pt x="31901" y="18430"/>
                  </a:lnTo>
                  <a:lnTo>
                    <a:pt x="30146" y="21370"/>
                  </a:lnTo>
                  <a:lnTo>
                    <a:pt x="28303" y="24310"/>
                  </a:lnTo>
                  <a:lnTo>
                    <a:pt x="26328" y="27338"/>
                  </a:lnTo>
                  <a:lnTo>
                    <a:pt x="23388" y="30936"/>
                  </a:lnTo>
                  <a:lnTo>
                    <a:pt x="20273" y="33700"/>
                  </a:lnTo>
                  <a:lnTo>
                    <a:pt x="16587" y="36157"/>
                  </a:lnTo>
                  <a:lnTo>
                    <a:pt x="14393" y="37562"/>
                  </a:lnTo>
                  <a:lnTo>
                    <a:pt x="12638" y="38746"/>
                  </a:lnTo>
                  <a:lnTo>
                    <a:pt x="10663" y="40194"/>
                  </a:lnTo>
                  <a:lnTo>
                    <a:pt x="8645" y="41379"/>
                  </a:lnTo>
                  <a:lnTo>
                    <a:pt x="6143" y="42652"/>
                  </a:lnTo>
                  <a:lnTo>
                    <a:pt x="6143" y="42696"/>
                  </a:lnTo>
                  <a:lnTo>
                    <a:pt x="5046" y="43398"/>
                  </a:lnTo>
                  <a:lnTo>
                    <a:pt x="5046" y="43442"/>
                  </a:lnTo>
                  <a:lnTo>
                    <a:pt x="1799" y="46118"/>
                  </a:lnTo>
                  <a:lnTo>
                    <a:pt x="1799" y="46162"/>
                  </a:lnTo>
                  <a:lnTo>
                    <a:pt x="1185" y="46864"/>
                  </a:lnTo>
                  <a:lnTo>
                    <a:pt x="1141" y="46908"/>
                  </a:lnTo>
                  <a:lnTo>
                    <a:pt x="0" y="49365"/>
                  </a:lnTo>
                  <a:lnTo>
                    <a:pt x="0" y="49409"/>
                  </a:lnTo>
                  <a:lnTo>
                    <a:pt x="0" y="49497"/>
                  </a:lnTo>
                  <a:lnTo>
                    <a:pt x="44" y="49541"/>
                  </a:lnTo>
                  <a:lnTo>
                    <a:pt x="88" y="49585"/>
                  </a:lnTo>
                  <a:lnTo>
                    <a:pt x="263" y="49585"/>
                  </a:lnTo>
                  <a:lnTo>
                    <a:pt x="307" y="49497"/>
                  </a:lnTo>
                  <a:lnTo>
                    <a:pt x="1448" y="47084"/>
                  </a:lnTo>
                  <a:lnTo>
                    <a:pt x="2019" y="46382"/>
                  </a:lnTo>
                  <a:lnTo>
                    <a:pt x="5266" y="43705"/>
                  </a:lnTo>
                  <a:lnTo>
                    <a:pt x="6319" y="42959"/>
                  </a:lnTo>
                  <a:lnTo>
                    <a:pt x="8820" y="41686"/>
                  </a:lnTo>
                  <a:lnTo>
                    <a:pt x="10839" y="40502"/>
                  </a:lnTo>
                  <a:lnTo>
                    <a:pt x="12813" y="39054"/>
                  </a:lnTo>
                  <a:lnTo>
                    <a:pt x="14612" y="37869"/>
                  </a:lnTo>
                  <a:lnTo>
                    <a:pt x="16806" y="36421"/>
                  </a:lnTo>
                  <a:lnTo>
                    <a:pt x="20448" y="34007"/>
                  </a:lnTo>
                  <a:lnTo>
                    <a:pt x="20492" y="33963"/>
                  </a:lnTo>
                  <a:lnTo>
                    <a:pt x="23608" y="31155"/>
                  </a:lnTo>
                  <a:lnTo>
                    <a:pt x="23652" y="31155"/>
                  </a:lnTo>
                  <a:lnTo>
                    <a:pt x="26592" y="27557"/>
                  </a:lnTo>
                  <a:lnTo>
                    <a:pt x="26636" y="27557"/>
                  </a:lnTo>
                  <a:lnTo>
                    <a:pt x="28610" y="24529"/>
                  </a:lnTo>
                  <a:lnTo>
                    <a:pt x="30453" y="21545"/>
                  </a:lnTo>
                  <a:lnTo>
                    <a:pt x="32208" y="18605"/>
                  </a:lnTo>
                  <a:lnTo>
                    <a:pt x="33042" y="17070"/>
                  </a:lnTo>
                  <a:lnTo>
                    <a:pt x="33920" y="15534"/>
                  </a:lnTo>
                  <a:lnTo>
                    <a:pt x="35894" y="11672"/>
                  </a:lnTo>
                  <a:lnTo>
                    <a:pt x="35938" y="11628"/>
                  </a:lnTo>
                  <a:lnTo>
                    <a:pt x="36816" y="8732"/>
                  </a:lnTo>
                  <a:lnTo>
                    <a:pt x="37342" y="7065"/>
                  </a:lnTo>
                  <a:lnTo>
                    <a:pt x="39536" y="1931"/>
                  </a:lnTo>
                  <a:lnTo>
                    <a:pt x="40195" y="263"/>
                  </a:lnTo>
                  <a:lnTo>
                    <a:pt x="40239" y="176"/>
                  </a:lnTo>
                  <a:lnTo>
                    <a:pt x="40195" y="132"/>
                  </a:lnTo>
                  <a:lnTo>
                    <a:pt x="40195" y="88"/>
                  </a:lnTo>
                  <a:lnTo>
                    <a:pt x="40107" y="44"/>
                  </a:lnTo>
                  <a:lnTo>
                    <a:pt x="4006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4" name="Google Shape;5704;p168"/>
            <p:cNvSpPr/>
            <p:nvPr/>
          </p:nvSpPr>
          <p:spPr>
            <a:xfrm>
              <a:off x="2110725" y="1407800"/>
              <a:ext cx="1024625" cy="1147475"/>
            </a:xfrm>
            <a:custGeom>
              <a:avLst/>
              <a:gdLst/>
              <a:ahLst/>
              <a:cxnLst/>
              <a:rect l="l" t="t" r="r" b="b"/>
              <a:pathLst>
                <a:path w="40985" h="45899" extrusionOk="0">
                  <a:moveTo>
                    <a:pt x="40809" y="0"/>
                  </a:moveTo>
                  <a:lnTo>
                    <a:pt x="40765" y="44"/>
                  </a:lnTo>
                  <a:lnTo>
                    <a:pt x="40677" y="88"/>
                  </a:lnTo>
                  <a:lnTo>
                    <a:pt x="40633" y="132"/>
                  </a:lnTo>
                  <a:lnTo>
                    <a:pt x="39887" y="2063"/>
                  </a:lnTo>
                  <a:lnTo>
                    <a:pt x="38966" y="4300"/>
                  </a:lnTo>
                  <a:lnTo>
                    <a:pt x="37957" y="6670"/>
                  </a:lnTo>
                  <a:lnTo>
                    <a:pt x="37342" y="8952"/>
                  </a:lnTo>
                  <a:lnTo>
                    <a:pt x="36465" y="10795"/>
                  </a:lnTo>
                  <a:lnTo>
                    <a:pt x="32559" y="17772"/>
                  </a:lnTo>
                  <a:lnTo>
                    <a:pt x="30936" y="20448"/>
                  </a:lnTo>
                  <a:lnTo>
                    <a:pt x="29488" y="22642"/>
                  </a:lnTo>
                  <a:lnTo>
                    <a:pt x="26899" y="26328"/>
                  </a:lnTo>
                  <a:lnTo>
                    <a:pt x="25363" y="28171"/>
                  </a:lnTo>
                  <a:lnTo>
                    <a:pt x="23608" y="29795"/>
                  </a:lnTo>
                  <a:lnTo>
                    <a:pt x="21545" y="31506"/>
                  </a:lnTo>
                  <a:lnTo>
                    <a:pt x="19571" y="32910"/>
                  </a:lnTo>
                  <a:lnTo>
                    <a:pt x="17421" y="34271"/>
                  </a:lnTo>
                  <a:lnTo>
                    <a:pt x="15270" y="35675"/>
                  </a:lnTo>
                  <a:lnTo>
                    <a:pt x="13384" y="36991"/>
                  </a:lnTo>
                  <a:lnTo>
                    <a:pt x="11453" y="38264"/>
                  </a:lnTo>
                  <a:lnTo>
                    <a:pt x="9083" y="39536"/>
                  </a:lnTo>
                  <a:lnTo>
                    <a:pt x="7109" y="40721"/>
                  </a:lnTo>
                  <a:lnTo>
                    <a:pt x="7065" y="40721"/>
                  </a:lnTo>
                  <a:lnTo>
                    <a:pt x="5046" y="42476"/>
                  </a:lnTo>
                  <a:lnTo>
                    <a:pt x="3159" y="43705"/>
                  </a:lnTo>
                  <a:lnTo>
                    <a:pt x="88" y="45592"/>
                  </a:lnTo>
                  <a:lnTo>
                    <a:pt x="44" y="45636"/>
                  </a:lnTo>
                  <a:lnTo>
                    <a:pt x="44" y="45680"/>
                  </a:lnTo>
                  <a:lnTo>
                    <a:pt x="0" y="45767"/>
                  </a:lnTo>
                  <a:lnTo>
                    <a:pt x="44" y="45811"/>
                  </a:lnTo>
                  <a:lnTo>
                    <a:pt x="132" y="45899"/>
                  </a:lnTo>
                  <a:lnTo>
                    <a:pt x="176" y="45899"/>
                  </a:lnTo>
                  <a:lnTo>
                    <a:pt x="307" y="45855"/>
                  </a:lnTo>
                  <a:lnTo>
                    <a:pt x="3335" y="43968"/>
                  </a:lnTo>
                  <a:lnTo>
                    <a:pt x="5266" y="42783"/>
                  </a:lnTo>
                  <a:lnTo>
                    <a:pt x="5266" y="42740"/>
                  </a:lnTo>
                  <a:lnTo>
                    <a:pt x="7284" y="41028"/>
                  </a:lnTo>
                  <a:lnTo>
                    <a:pt x="9259" y="39843"/>
                  </a:lnTo>
                  <a:lnTo>
                    <a:pt x="11628" y="38527"/>
                  </a:lnTo>
                  <a:lnTo>
                    <a:pt x="13603" y="37255"/>
                  </a:lnTo>
                  <a:lnTo>
                    <a:pt x="15490" y="35982"/>
                  </a:lnTo>
                  <a:lnTo>
                    <a:pt x="17640" y="34534"/>
                  </a:lnTo>
                  <a:lnTo>
                    <a:pt x="19790" y="33218"/>
                  </a:lnTo>
                  <a:lnTo>
                    <a:pt x="21765" y="31770"/>
                  </a:lnTo>
                  <a:lnTo>
                    <a:pt x="23827" y="30058"/>
                  </a:lnTo>
                  <a:lnTo>
                    <a:pt x="25582" y="28391"/>
                  </a:lnTo>
                  <a:lnTo>
                    <a:pt x="27206" y="26592"/>
                  </a:lnTo>
                  <a:lnTo>
                    <a:pt x="27206" y="26548"/>
                  </a:lnTo>
                  <a:lnTo>
                    <a:pt x="29795" y="22818"/>
                  </a:lnTo>
                  <a:lnTo>
                    <a:pt x="31243" y="20668"/>
                  </a:lnTo>
                  <a:lnTo>
                    <a:pt x="32867" y="17947"/>
                  </a:lnTo>
                  <a:lnTo>
                    <a:pt x="36772" y="10970"/>
                  </a:lnTo>
                  <a:lnTo>
                    <a:pt x="37650" y="9083"/>
                  </a:lnTo>
                  <a:lnTo>
                    <a:pt x="37693" y="9040"/>
                  </a:lnTo>
                  <a:lnTo>
                    <a:pt x="38308" y="6802"/>
                  </a:lnTo>
                  <a:lnTo>
                    <a:pt x="39273" y="4432"/>
                  </a:lnTo>
                  <a:lnTo>
                    <a:pt x="40195" y="2194"/>
                  </a:lnTo>
                  <a:lnTo>
                    <a:pt x="40984" y="263"/>
                  </a:lnTo>
                  <a:lnTo>
                    <a:pt x="40984" y="176"/>
                  </a:lnTo>
                  <a:lnTo>
                    <a:pt x="40984" y="132"/>
                  </a:lnTo>
                  <a:lnTo>
                    <a:pt x="40941" y="44"/>
                  </a:lnTo>
                  <a:lnTo>
                    <a:pt x="40897" y="44"/>
                  </a:lnTo>
                  <a:lnTo>
                    <a:pt x="4080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5" name="Google Shape;5705;p168"/>
            <p:cNvSpPr/>
            <p:nvPr/>
          </p:nvSpPr>
          <p:spPr>
            <a:xfrm>
              <a:off x="2054775" y="1420950"/>
              <a:ext cx="1012550" cy="1083875"/>
            </a:xfrm>
            <a:custGeom>
              <a:avLst/>
              <a:gdLst/>
              <a:ahLst/>
              <a:cxnLst/>
              <a:rect l="l" t="t" r="r" b="b"/>
              <a:pathLst>
                <a:path w="40502" h="43355" extrusionOk="0">
                  <a:moveTo>
                    <a:pt x="40282" y="1"/>
                  </a:moveTo>
                  <a:lnTo>
                    <a:pt x="40239" y="45"/>
                  </a:lnTo>
                  <a:lnTo>
                    <a:pt x="40195" y="88"/>
                  </a:lnTo>
                  <a:lnTo>
                    <a:pt x="40151" y="132"/>
                  </a:lnTo>
                  <a:lnTo>
                    <a:pt x="38922" y="3467"/>
                  </a:lnTo>
                  <a:lnTo>
                    <a:pt x="37167" y="8075"/>
                  </a:lnTo>
                  <a:lnTo>
                    <a:pt x="36333" y="9567"/>
                  </a:lnTo>
                  <a:lnTo>
                    <a:pt x="35280" y="11453"/>
                  </a:lnTo>
                  <a:lnTo>
                    <a:pt x="34051" y="13648"/>
                  </a:lnTo>
                  <a:lnTo>
                    <a:pt x="31989" y="17246"/>
                  </a:lnTo>
                  <a:lnTo>
                    <a:pt x="30804" y="19176"/>
                  </a:lnTo>
                  <a:lnTo>
                    <a:pt x="29400" y="21107"/>
                  </a:lnTo>
                  <a:lnTo>
                    <a:pt x="27996" y="23213"/>
                  </a:lnTo>
                  <a:lnTo>
                    <a:pt x="26504" y="25013"/>
                  </a:lnTo>
                  <a:lnTo>
                    <a:pt x="25188" y="26197"/>
                  </a:lnTo>
                  <a:lnTo>
                    <a:pt x="23476" y="27821"/>
                  </a:lnTo>
                  <a:lnTo>
                    <a:pt x="21853" y="29181"/>
                  </a:lnTo>
                  <a:lnTo>
                    <a:pt x="20054" y="30454"/>
                  </a:lnTo>
                  <a:lnTo>
                    <a:pt x="12199" y="35500"/>
                  </a:lnTo>
                  <a:lnTo>
                    <a:pt x="10137" y="36641"/>
                  </a:lnTo>
                  <a:lnTo>
                    <a:pt x="7635" y="38220"/>
                  </a:lnTo>
                  <a:lnTo>
                    <a:pt x="5661" y="39669"/>
                  </a:lnTo>
                  <a:lnTo>
                    <a:pt x="3686" y="40897"/>
                  </a:lnTo>
                  <a:lnTo>
                    <a:pt x="88" y="43003"/>
                  </a:lnTo>
                  <a:lnTo>
                    <a:pt x="44" y="43047"/>
                  </a:lnTo>
                  <a:lnTo>
                    <a:pt x="0" y="43135"/>
                  </a:lnTo>
                  <a:lnTo>
                    <a:pt x="0" y="43179"/>
                  </a:lnTo>
                  <a:lnTo>
                    <a:pt x="0" y="43267"/>
                  </a:lnTo>
                  <a:lnTo>
                    <a:pt x="88" y="43311"/>
                  </a:lnTo>
                  <a:lnTo>
                    <a:pt x="176" y="43354"/>
                  </a:lnTo>
                  <a:lnTo>
                    <a:pt x="263" y="43311"/>
                  </a:lnTo>
                  <a:lnTo>
                    <a:pt x="3862" y="41204"/>
                  </a:lnTo>
                  <a:lnTo>
                    <a:pt x="5880" y="39976"/>
                  </a:lnTo>
                  <a:lnTo>
                    <a:pt x="7855" y="38528"/>
                  </a:lnTo>
                  <a:lnTo>
                    <a:pt x="10312" y="36948"/>
                  </a:lnTo>
                  <a:lnTo>
                    <a:pt x="12374" y="35807"/>
                  </a:lnTo>
                  <a:lnTo>
                    <a:pt x="20229" y="30717"/>
                  </a:lnTo>
                  <a:lnTo>
                    <a:pt x="22028" y="29444"/>
                  </a:lnTo>
                  <a:lnTo>
                    <a:pt x="23696" y="28084"/>
                  </a:lnTo>
                  <a:lnTo>
                    <a:pt x="25451" y="26461"/>
                  </a:lnTo>
                  <a:lnTo>
                    <a:pt x="26723" y="25232"/>
                  </a:lnTo>
                  <a:lnTo>
                    <a:pt x="26767" y="25232"/>
                  </a:lnTo>
                  <a:lnTo>
                    <a:pt x="28259" y="23433"/>
                  </a:lnTo>
                  <a:lnTo>
                    <a:pt x="28303" y="23433"/>
                  </a:lnTo>
                  <a:lnTo>
                    <a:pt x="29707" y="21283"/>
                  </a:lnTo>
                  <a:lnTo>
                    <a:pt x="31068" y="19352"/>
                  </a:lnTo>
                  <a:lnTo>
                    <a:pt x="32296" y="17421"/>
                  </a:lnTo>
                  <a:lnTo>
                    <a:pt x="34359" y="13823"/>
                  </a:lnTo>
                  <a:lnTo>
                    <a:pt x="35587" y="11585"/>
                  </a:lnTo>
                  <a:lnTo>
                    <a:pt x="36640" y="9742"/>
                  </a:lnTo>
                  <a:lnTo>
                    <a:pt x="37474" y="8206"/>
                  </a:lnTo>
                  <a:lnTo>
                    <a:pt x="37518" y="8206"/>
                  </a:lnTo>
                  <a:lnTo>
                    <a:pt x="39229" y="3555"/>
                  </a:lnTo>
                  <a:lnTo>
                    <a:pt x="40458" y="264"/>
                  </a:lnTo>
                  <a:lnTo>
                    <a:pt x="40502" y="176"/>
                  </a:lnTo>
                  <a:lnTo>
                    <a:pt x="40458" y="132"/>
                  </a:lnTo>
                  <a:lnTo>
                    <a:pt x="40414" y="88"/>
                  </a:lnTo>
                  <a:lnTo>
                    <a:pt x="40370" y="45"/>
                  </a:lnTo>
                  <a:lnTo>
                    <a:pt x="4028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6" name="Google Shape;5706;p168"/>
            <p:cNvSpPr/>
            <p:nvPr/>
          </p:nvSpPr>
          <p:spPr>
            <a:xfrm>
              <a:off x="2027350" y="1430825"/>
              <a:ext cx="1003775" cy="1048775"/>
            </a:xfrm>
            <a:custGeom>
              <a:avLst/>
              <a:gdLst/>
              <a:ahLst/>
              <a:cxnLst/>
              <a:rect l="l" t="t" r="r" b="b"/>
              <a:pathLst>
                <a:path w="40151" h="41951" extrusionOk="0">
                  <a:moveTo>
                    <a:pt x="39975" y="1"/>
                  </a:moveTo>
                  <a:lnTo>
                    <a:pt x="39931" y="45"/>
                  </a:lnTo>
                  <a:lnTo>
                    <a:pt x="39844" y="88"/>
                  </a:lnTo>
                  <a:lnTo>
                    <a:pt x="39800" y="132"/>
                  </a:lnTo>
                  <a:lnTo>
                    <a:pt x="38571" y="3511"/>
                  </a:lnTo>
                  <a:lnTo>
                    <a:pt x="37255" y="6978"/>
                  </a:lnTo>
                  <a:lnTo>
                    <a:pt x="35192" y="10664"/>
                  </a:lnTo>
                  <a:lnTo>
                    <a:pt x="33042" y="14569"/>
                  </a:lnTo>
                  <a:lnTo>
                    <a:pt x="32823" y="14920"/>
                  </a:lnTo>
                  <a:lnTo>
                    <a:pt x="30980" y="17860"/>
                  </a:lnTo>
                  <a:lnTo>
                    <a:pt x="30058" y="19308"/>
                  </a:lnTo>
                  <a:lnTo>
                    <a:pt x="29049" y="20712"/>
                  </a:lnTo>
                  <a:lnTo>
                    <a:pt x="28040" y="22029"/>
                  </a:lnTo>
                  <a:lnTo>
                    <a:pt x="26943" y="23345"/>
                  </a:lnTo>
                  <a:lnTo>
                    <a:pt x="26328" y="23959"/>
                  </a:lnTo>
                  <a:lnTo>
                    <a:pt x="25714" y="24574"/>
                  </a:lnTo>
                  <a:lnTo>
                    <a:pt x="25100" y="25188"/>
                  </a:lnTo>
                  <a:lnTo>
                    <a:pt x="24442" y="25758"/>
                  </a:lnTo>
                  <a:lnTo>
                    <a:pt x="22467" y="27470"/>
                  </a:lnTo>
                  <a:lnTo>
                    <a:pt x="20492" y="28874"/>
                  </a:lnTo>
                  <a:lnTo>
                    <a:pt x="13823" y="33306"/>
                  </a:lnTo>
                  <a:lnTo>
                    <a:pt x="12023" y="34271"/>
                  </a:lnTo>
                  <a:lnTo>
                    <a:pt x="10005" y="35456"/>
                  </a:lnTo>
                  <a:lnTo>
                    <a:pt x="6143" y="38045"/>
                  </a:lnTo>
                  <a:lnTo>
                    <a:pt x="3949" y="39405"/>
                  </a:lnTo>
                  <a:lnTo>
                    <a:pt x="88" y="41599"/>
                  </a:lnTo>
                  <a:lnTo>
                    <a:pt x="44" y="41643"/>
                  </a:lnTo>
                  <a:lnTo>
                    <a:pt x="0" y="41731"/>
                  </a:lnTo>
                  <a:lnTo>
                    <a:pt x="0" y="41775"/>
                  </a:lnTo>
                  <a:lnTo>
                    <a:pt x="0" y="41862"/>
                  </a:lnTo>
                  <a:lnTo>
                    <a:pt x="88" y="41906"/>
                  </a:lnTo>
                  <a:lnTo>
                    <a:pt x="176" y="41950"/>
                  </a:lnTo>
                  <a:lnTo>
                    <a:pt x="263" y="41906"/>
                  </a:lnTo>
                  <a:lnTo>
                    <a:pt x="4125" y="39712"/>
                  </a:lnTo>
                  <a:lnTo>
                    <a:pt x="6319" y="38352"/>
                  </a:lnTo>
                  <a:lnTo>
                    <a:pt x="10180" y="35763"/>
                  </a:lnTo>
                  <a:lnTo>
                    <a:pt x="12199" y="34578"/>
                  </a:lnTo>
                  <a:lnTo>
                    <a:pt x="13998" y="33569"/>
                  </a:lnTo>
                  <a:lnTo>
                    <a:pt x="20668" y="29181"/>
                  </a:lnTo>
                  <a:lnTo>
                    <a:pt x="22686" y="27733"/>
                  </a:lnTo>
                  <a:lnTo>
                    <a:pt x="24661" y="26022"/>
                  </a:lnTo>
                  <a:lnTo>
                    <a:pt x="25319" y="25451"/>
                  </a:lnTo>
                  <a:lnTo>
                    <a:pt x="25977" y="24837"/>
                  </a:lnTo>
                  <a:lnTo>
                    <a:pt x="26592" y="24223"/>
                  </a:lnTo>
                  <a:lnTo>
                    <a:pt x="27162" y="23564"/>
                  </a:lnTo>
                  <a:lnTo>
                    <a:pt x="28303" y="22292"/>
                  </a:lnTo>
                  <a:lnTo>
                    <a:pt x="29312" y="20932"/>
                  </a:lnTo>
                  <a:lnTo>
                    <a:pt x="30322" y="19527"/>
                  </a:lnTo>
                  <a:lnTo>
                    <a:pt x="31287" y="18079"/>
                  </a:lnTo>
                  <a:lnTo>
                    <a:pt x="33130" y="15095"/>
                  </a:lnTo>
                  <a:lnTo>
                    <a:pt x="33349" y="14744"/>
                  </a:lnTo>
                  <a:lnTo>
                    <a:pt x="35499" y="10795"/>
                  </a:lnTo>
                  <a:lnTo>
                    <a:pt x="37562" y="7153"/>
                  </a:lnTo>
                  <a:lnTo>
                    <a:pt x="37562" y="7109"/>
                  </a:lnTo>
                  <a:lnTo>
                    <a:pt x="38922" y="3643"/>
                  </a:lnTo>
                  <a:lnTo>
                    <a:pt x="40151" y="264"/>
                  </a:lnTo>
                  <a:lnTo>
                    <a:pt x="40151" y="176"/>
                  </a:lnTo>
                  <a:lnTo>
                    <a:pt x="40151" y="132"/>
                  </a:lnTo>
                  <a:lnTo>
                    <a:pt x="40107" y="45"/>
                  </a:lnTo>
                  <a:lnTo>
                    <a:pt x="40063" y="45"/>
                  </a:lnTo>
                  <a:lnTo>
                    <a:pt x="3997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7" name="Google Shape;5707;p168"/>
            <p:cNvSpPr/>
            <p:nvPr/>
          </p:nvSpPr>
          <p:spPr>
            <a:xfrm>
              <a:off x="1999925" y="1430825"/>
              <a:ext cx="998300" cy="1023525"/>
            </a:xfrm>
            <a:custGeom>
              <a:avLst/>
              <a:gdLst/>
              <a:ahLst/>
              <a:cxnLst/>
              <a:rect l="l" t="t" r="r" b="b"/>
              <a:pathLst>
                <a:path w="39932" h="40941" extrusionOk="0">
                  <a:moveTo>
                    <a:pt x="39756" y="1"/>
                  </a:moveTo>
                  <a:lnTo>
                    <a:pt x="39712" y="45"/>
                  </a:lnTo>
                  <a:lnTo>
                    <a:pt x="39624" y="88"/>
                  </a:lnTo>
                  <a:lnTo>
                    <a:pt x="39624" y="132"/>
                  </a:lnTo>
                  <a:lnTo>
                    <a:pt x="38703" y="2677"/>
                  </a:lnTo>
                  <a:lnTo>
                    <a:pt x="37606" y="5749"/>
                  </a:lnTo>
                  <a:lnTo>
                    <a:pt x="35938" y="8864"/>
                  </a:lnTo>
                  <a:lnTo>
                    <a:pt x="34578" y="11234"/>
                  </a:lnTo>
                  <a:lnTo>
                    <a:pt x="32954" y="14174"/>
                  </a:lnTo>
                  <a:lnTo>
                    <a:pt x="31638" y="16324"/>
                  </a:lnTo>
                  <a:lnTo>
                    <a:pt x="28435" y="20932"/>
                  </a:lnTo>
                  <a:lnTo>
                    <a:pt x="27338" y="22204"/>
                  </a:lnTo>
                  <a:lnTo>
                    <a:pt x="25582" y="23828"/>
                  </a:lnTo>
                  <a:lnTo>
                    <a:pt x="23564" y="25715"/>
                  </a:lnTo>
                  <a:lnTo>
                    <a:pt x="21677" y="27250"/>
                  </a:lnTo>
                  <a:lnTo>
                    <a:pt x="20317" y="28172"/>
                  </a:lnTo>
                  <a:lnTo>
                    <a:pt x="18957" y="29093"/>
                  </a:lnTo>
                  <a:lnTo>
                    <a:pt x="16236" y="30849"/>
                  </a:lnTo>
                  <a:lnTo>
                    <a:pt x="13471" y="32560"/>
                  </a:lnTo>
                  <a:lnTo>
                    <a:pt x="10707" y="34227"/>
                  </a:lnTo>
                  <a:lnTo>
                    <a:pt x="7504" y="36158"/>
                  </a:lnTo>
                  <a:lnTo>
                    <a:pt x="4300" y="38177"/>
                  </a:lnTo>
                  <a:lnTo>
                    <a:pt x="2414" y="39274"/>
                  </a:lnTo>
                  <a:lnTo>
                    <a:pt x="88" y="40634"/>
                  </a:lnTo>
                  <a:lnTo>
                    <a:pt x="44" y="40678"/>
                  </a:lnTo>
                  <a:lnTo>
                    <a:pt x="0" y="40722"/>
                  </a:lnTo>
                  <a:lnTo>
                    <a:pt x="0" y="40809"/>
                  </a:lnTo>
                  <a:lnTo>
                    <a:pt x="0" y="40853"/>
                  </a:lnTo>
                  <a:lnTo>
                    <a:pt x="88" y="40941"/>
                  </a:lnTo>
                  <a:lnTo>
                    <a:pt x="263" y="40941"/>
                  </a:lnTo>
                  <a:lnTo>
                    <a:pt x="2589" y="39581"/>
                  </a:lnTo>
                  <a:lnTo>
                    <a:pt x="4476" y="38440"/>
                  </a:lnTo>
                  <a:lnTo>
                    <a:pt x="7679" y="36465"/>
                  </a:lnTo>
                  <a:lnTo>
                    <a:pt x="10883" y="34534"/>
                  </a:lnTo>
                  <a:lnTo>
                    <a:pt x="13647" y="32867"/>
                  </a:lnTo>
                  <a:lnTo>
                    <a:pt x="16411" y="31156"/>
                  </a:lnTo>
                  <a:lnTo>
                    <a:pt x="19176" y="29357"/>
                  </a:lnTo>
                  <a:lnTo>
                    <a:pt x="20536" y="28479"/>
                  </a:lnTo>
                  <a:lnTo>
                    <a:pt x="21853" y="27514"/>
                  </a:lnTo>
                  <a:lnTo>
                    <a:pt x="23783" y="25978"/>
                  </a:lnTo>
                  <a:lnTo>
                    <a:pt x="25846" y="24091"/>
                  </a:lnTo>
                  <a:lnTo>
                    <a:pt x="27601" y="22423"/>
                  </a:lnTo>
                  <a:lnTo>
                    <a:pt x="28698" y="21151"/>
                  </a:lnTo>
                  <a:lnTo>
                    <a:pt x="31945" y="16544"/>
                  </a:lnTo>
                  <a:lnTo>
                    <a:pt x="33262" y="14350"/>
                  </a:lnTo>
                  <a:lnTo>
                    <a:pt x="34885" y="11410"/>
                  </a:lnTo>
                  <a:lnTo>
                    <a:pt x="36245" y="9040"/>
                  </a:lnTo>
                  <a:lnTo>
                    <a:pt x="37957" y="5924"/>
                  </a:lnTo>
                  <a:lnTo>
                    <a:pt x="37957" y="5881"/>
                  </a:lnTo>
                  <a:lnTo>
                    <a:pt x="39054" y="2809"/>
                  </a:lnTo>
                  <a:lnTo>
                    <a:pt x="39931" y="264"/>
                  </a:lnTo>
                  <a:lnTo>
                    <a:pt x="39931" y="176"/>
                  </a:lnTo>
                  <a:lnTo>
                    <a:pt x="39931" y="88"/>
                  </a:lnTo>
                  <a:lnTo>
                    <a:pt x="39888" y="45"/>
                  </a:lnTo>
                  <a:lnTo>
                    <a:pt x="3984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8" name="Google Shape;5708;p168"/>
            <p:cNvSpPr/>
            <p:nvPr/>
          </p:nvSpPr>
          <p:spPr>
            <a:xfrm>
              <a:off x="1972500" y="1430825"/>
              <a:ext cx="995000" cy="999400"/>
            </a:xfrm>
            <a:custGeom>
              <a:avLst/>
              <a:gdLst/>
              <a:ahLst/>
              <a:cxnLst/>
              <a:rect l="l" t="t" r="r" b="b"/>
              <a:pathLst>
                <a:path w="39800" h="39976" extrusionOk="0">
                  <a:moveTo>
                    <a:pt x="39536" y="1"/>
                  </a:moveTo>
                  <a:lnTo>
                    <a:pt x="39493" y="45"/>
                  </a:lnTo>
                  <a:lnTo>
                    <a:pt x="39449" y="132"/>
                  </a:lnTo>
                  <a:lnTo>
                    <a:pt x="38571" y="2677"/>
                  </a:lnTo>
                  <a:lnTo>
                    <a:pt x="37781" y="4959"/>
                  </a:lnTo>
                  <a:lnTo>
                    <a:pt x="36772" y="6890"/>
                  </a:lnTo>
                  <a:lnTo>
                    <a:pt x="34578" y="10795"/>
                  </a:lnTo>
                  <a:lnTo>
                    <a:pt x="33349" y="12945"/>
                  </a:lnTo>
                  <a:lnTo>
                    <a:pt x="31901" y="15359"/>
                  </a:lnTo>
                  <a:lnTo>
                    <a:pt x="30322" y="17641"/>
                  </a:lnTo>
                  <a:lnTo>
                    <a:pt x="27952" y="20800"/>
                  </a:lnTo>
                  <a:lnTo>
                    <a:pt x="26109" y="22555"/>
                  </a:lnTo>
                  <a:lnTo>
                    <a:pt x="23871" y="24661"/>
                  </a:lnTo>
                  <a:lnTo>
                    <a:pt x="21765" y="26373"/>
                  </a:lnTo>
                  <a:lnTo>
                    <a:pt x="19966" y="27645"/>
                  </a:lnTo>
                  <a:lnTo>
                    <a:pt x="17640" y="29137"/>
                  </a:lnTo>
                  <a:lnTo>
                    <a:pt x="13384" y="31770"/>
                  </a:lnTo>
                  <a:lnTo>
                    <a:pt x="11804" y="32648"/>
                  </a:lnTo>
                  <a:lnTo>
                    <a:pt x="7723" y="35149"/>
                  </a:lnTo>
                  <a:lnTo>
                    <a:pt x="3642" y="37562"/>
                  </a:lnTo>
                  <a:lnTo>
                    <a:pt x="88" y="39668"/>
                  </a:lnTo>
                  <a:lnTo>
                    <a:pt x="44" y="39712"/>
                  </a:lnTo>
                  <a:lnTo>
                    <a:pt x="0" y="39756"/>
                  </a:lnTo>
                  <a:lnTo>
                    <a:pt x="0" y="39844"/>
                  </a:lnTo>
                  <a:lnTo>
                    <a:pt x="0" y="39888"/>
                  </a:lnTo>
                  <a:lnTo>
                    <a:pt x="88" y="39976"/>
                  </a:lnTo>
                  <a:lnTo>
                    <a:pt x="263" y="39976"/>
                  </a:lnTo>
                  <a:lnTo>
                    <a:pt x="3818" y="37869"/>
                  </a:lnTo>
                  <a:lnTo>
                    <a:pt x="7899" y="35456"/>
                  </a:lnTo>
                  <a:lnTo>
                    <a:pt x="11980" y="32955"/>
                  </a:lnTo>
                  <a:lnTo>
                    <a:pt x="13559" y="32077"/>
                  </a:lnTo>
                  <a:lnTo>
                    <a:pt x="17816" y="29444"/>
                  </a:lnTo>
                  <a:lnTo>
                    <a:pt x="20141" y="27909"/>
                  </a:lnTo>
                  <a:lnTo>
                    <a:pt x="21984" y="26680"/>
                  </a:lnTo>
                  <a:lnTo>
                    <a:pt x="24091" y="24925"/>
                  </a:lnTo>
                  <a:lnTo>
                    <a:pt x="26328" y="22818"/>
                  </a:lnTo>
                  <a:lnTo>
                    <a:pt x="28171" y="21063"/>
                  </a:lnTo>
                  <a:lnTo>
                    <a:pt x="28215" y="21019"/>
                  </a:lnTo>
                  <a:lnTo>
                    <a:pt x="30585" y="17860"/>
                  </a:lnTo>
                  <a:lnTo>
                    <a:pt x="32208" y="15578"/>
                  </a:lnTo>
                  <a:lnTo>
                    <a:pt x="33656" y="13121"/>
                  </a:lnTo>
                  <a:lnTo>
                    <a:pt x="34885" y="10971"/>
                  </a:lnTo>
                  <a:lnTo>
                    <a:pt x="37079" y="7065"/>
                  </a:lnTo>
                  <a:lnTo>
                    <a:pt x="38088" y="5091"/>
                  </a:lnTo>
                  <a:lnTo>
                    <a:pt x="38878" y="2765"/>
                  </a:lnTo>
                  <a:lnTo>
                    <a:pt x="39756" y="220"/>
                  </a:lnTo>
                  <a:lnTo>
                    <a:pt x="39800" y="176"/>
                  </a:lnTo>
                  <a:lnTo>
                    <a:pt x="39756" y="88"/>
                  </a:lnTo>
                  <a:lnTo>
                    <a:pt x="39712" y="45"/>
                  </a:lnTo>
                  <a:lnTo>
                    <a:pt x="3966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9" name="Google Shape;5709;p168"/>
            <p:cNvSpPr/>
            <p:nvPr/>
          </p:nvSpPr>
          <p:spPr>
            <a:xfrm>
              <a:off x="1917650" y="1488975"/>
              <a:ext cx="967575" cy="891875"/>
            </a:xfrm>
            <a:custGeom>
              <a:avLst/>
              <a:gdLst/>
              <a:ahLst/>
              <a:cxnLst/>
              <a:rect l="l" t="t" r="r" b="b"/>
              <a:pathLst>
                <a:path w="38703" h="35675" extrusionOk="0">
                  <a:moveTo>
                    <a:pt x="38483" y="0"/>
                  </a:moveTo>
                  <a:lnTo>
                    <a:pt x="38396" y="44"/>
                  </a:lnTo>
                  <a:lnTo>
                    <a:pt x="38352" y="132"/>
                  </a:lnTo>
                  <a:lnTo>
                    <a:pt x="37562" y="2107"/>
                  </a:lnTo>
                  <a:lnTo>
                    <a:pt x="36333" y="4344"/>
                  </a:lnTo>
                  <a:lnTo>
                    <a:pt x="34929" y="6977"/>
                  </a:lnTo>
                  <a:lnTo>
                    <a:pt x="33788" y="8864"/>
                  </a:lnTo>
                  <a:lnTo>
                    <a:pt x="32647" y="10751"/>
                  </a:lnTo>
                  <a:lnTo>
                    <a:pt x="31243" y="12769"/>
                  </a:lnTo>
                  <a:lnTo>
                    <a:pt x="29707" y="14700"/>
                  </a:lnTo>
                  <a:lnTo>
                    <a:pt x="28171" y="16499"/>
                  </a:lnTo>
                  <a:lnTo>
                    <a:pt x="27206" y="17552"/>
                  </a:lnTo>
                  <a:lnTo>
                    <a:pt x="26197" y="18606"/>
                  </a:lnTo>
                  <a:lnTo>
                    <a:pt x="25188" y="19571"/>
                  </a:lnTo>
                  <a:lnTo>
                    <a:pt x="24134" y="20492"/>
                  </a:lnTo>
                  <a:lnTo>
                    <a:pt x="23037" y="21370"/>
                  </a:lnTo>
                  <a:lnTo>
                    <a:pt x="21940" y="22248"/>
                  </a:lnTo>
                  <a:lnTo>
                    <a:pt x="20799" y="23081"/>
                  </a:lnTo>
                  <a:lnTo>
                    <a:pt x="19659" y="23871"/>
                  </a:lnTo>
                  <a:lnTo>
                    <a:pt x="18474" y="24661"/>
                  </a:lnTo>
                  <a:lnTo>
                    <a:pt x="17289" y="25407"/>
                  </a:lnTo>
                  <a:lnTo>
                    <a:pt x="14876" y="26899"/>
                  </a:lnTo>
                  <a:lnTo>
                    <a:pt x="12462" y="28303"/>
                  </a:lnTo>
                  <a:lnTo>
                    <a:pt x="10005" y="29663"/>
                  </a:lnTo>
                  <a:lnTo>
                    <a:pt x="7679" y="30980"/>
                  </a:lnTo>
                  <a:lnTo>
                    <a:pt x="5354" y="32296"/>
                  </a:lnTo>
                  <a:lnTo>
                    <a:pt x="3028" y="33613"/>
                  </a:lnTo>
                  <a:lnTo>
                    <a:pt x="88" y="35368"/>
                  </a:lnTo>
                  <a:lnTo>
                    <a:pt x="44" y="35412"/>
                  </a:lnTo>
                  <a:lnTo>
                    <a:pt x="0" y="35456"/>
                  </a:lnTo>
                  <a:lnTo>
                    <a:pt x="0" y="35543"/>
                  </a:lnTo>
                  <a:lnTo>
                    <a:pt x="44" y="35587"/>
                  </a:lnTo>
                  <a:lnTo>
                    <a:pt x="88" y="35675"/>
                  </a:lnTo>
                  <a:lnTo>
                    <a:pt x="263" y="35675"/>
                  </a:lnTo>
                  <a:lnTo>
                    <a:pt x="3203" y="33920"/>
                  </a:lnTo>
                  <a:lnTo>
                    <a:pt x="5529" y="32603"/>
                  </a:lnTo>
                  <a:lnTo>
                    <a:pt x="7855" y="31287"/>
                  </a:lnTo>
                  <a:lnTo>
                    <a:pt x="10180" y="29971"/>
                  </a:lnTo>
                  <a:lnTo>
                    <a:pt x="12638" y="28566"/>
                  </a:lnTo>
                  <a:lnTo>
                    <a:pt x="15095" y="27162"/>
                  </a:lnTo>
                  <a:lnTo>
                    <a:pt x="17508" y="25714"/>
                  </a:lnTo>
                  <a:lnTo>
                    <a:pt x="18693" y="24968"/>
                  </a:lnTo>
                  <a:lnTo>
                    <a:pt x="19878" y="24178"/>
                  </a:lnTo>
                  <a:lnTo>
                    <a:pt x="21019" y="23345"/>
                  </a:lnTo>
                  <a:lnTo>
                    <a:pt x="22160" y="22511"/>
                  </a:lnTo>
                  <a:lnTo>
                    <a:pt x="23301" y="21633"/>
                  </a:lnTo>
                  <a:lnTo>
                    <a:pt x="24398" y="20756"/>
                  </a:lnTo>
                  <a:lnTo>
                    <a:pt x="25451" y="19790"/>
                  </a:lnTo>
                  <a:lnTo>
                    <a:pt x="26460" y="18825"/>
                  </a:lnTo>
                  <a:lnTo>
                    <a:pt x="27469" y="17816"/>
                  </a:lnTo>
                  <a:lnTo>
                    <a:pt x="28435" y="16763"/>
                  </a:lnTo>
                  <a:lnTo>
                    <a:pt x="29970" y="14920"/>
                  </a:lnTo>
                  <a:lnTo>
                    <a:pt x="31550" y="12989"/>
                  </a:lnTo>
                  <a:lnTo>
                    <a:pt x="32954" y="10927"/>
                  </a:lnTo>
                  <a:lnTo>
                    <a:pt x="34095" y="9040"/>
                  </a:lnTo>
                  <a:lnTo>
                    <a:pt x="35236" y="7153"/>
                  </a:lnTo>
                  <a:lnTo>
                    <a:pt x="36640" y="4520"/>
                  </a:lnTo>
                  <a:lnTo>
                    <a:pt x="37869" y="2282"/>
                  </a:lnTo>
                  <a:lnTo>
                    <a:pt x="38703" y="264"/>
                  </a:lnTo>
                  <a:lnTo>
                    <a:pt x="38703" y="176"/>
                  </a:lnTo>
                  <a:lnTo>
                    <a:pt x="38703" y="88"/>
                  </a:lnTo>
                  <a:lnTo>
                    <a:pt x="38659" y="44"/>
                  </a:lnTo>
                  <a:lnTo>
                    <a:pt x="3861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0" name="Google Shape;5710;p168"/>
            <p:cNvSpPr/>
            <p:nvPr/>
          </p:nvSpPr>
          <p:spPr>
            <a:xfrm>
              <a:off x="1893500" y="1524075"/>
              <a:ext cx="943450" cy="835950"/>
            </a:xfrm>
            <a:custGeom>
              <a:avLst/>
              <a:gdLst/>
              <a:ahLst/>
              <a:cxnLst/>
              <a:rect l="l" t="t" r="r" b="b"/>
              <a:pathLst>
                <a:path w="37738" h="33438" extrusionOk="0">
                  <a:moveTo>
                    <a:pt x="37519" y="0"/>
                  </a:moveTo>
                  <a:lnTo>
                    <a:pt x="37431" y="44"/>
                  </a:lnTo>
                  <a:lnTo>
                    <a:pt x="37387" y="88"/>
                  </a:lnTo>
                  <a:lnTo>
                    <a:pt x="36114" y="2502"/>
                  </a:lnTo>
                  <a:lnTo>
                    <a:pt x="34842" y="4915"/>
                  </a:lnTo>
                  <a:lnTo>
                    <a:pt x="33569" y="7065"/>
                  </a:lnTo>
                  <a:lnTo>
                    <a:pt x="32472" y="8864"/>
                  </a:lnTo>
                  <a:lnTo>
                    <a:pt x="31156" y="10751"/>
                  </a:lnTo>
                  <a:lnTo>
                    <a:pt x="29752" y="12550"/>
                  </a:lnTo>
                  <a:lnTo>
                    <a:pt x="27602" y="14920"/>
                  </a:lnTo>
                  <a:lnTo>
                    <a:pt x="26505" y="16061"/>
                  </a:lnTo>
                  <a:lnTo>
                    <a:pt x="25364" y="17158"/>
                  </a:lnTo>
                  <a:lnTo>
                    <a:pt x="24179" y="18211"/>
                  </a:lnTo>
                  <a:lnTo>
                    <a:pt x="22950" y="19264"/>
                  </a:lnTo>
                  <a:lnTo>
                    <a:pt x="21722" y="20229"/>
                  </a:lnTo>
                  <a:lnTo>
                    <a:pt x="20449" y="21151"/>
                  </a:lnTo>
                  <a:lnTo>
                    <a:pt x="19177" y="22072"/>
                  </a:lnTo>
                  <a:lnTo>
                    <a:pt x="17860" y="22950"/>
                  </a:lnTo>
                  <a:lnTo>
                    <a:pt x="16500" y="23827"/>
                  </a:lnTo>
                  <a:lnTo>
                    <a:pt x="15140" y="24617"/>
                  </a:lnTo>
                  <a:lnTo>
                    <a:pt x="12419" y="26241"/>
                  </a:lnTo>
                  <a:lnTo>
                    <a:pt x="9654" y="27777"/>
                  </a:lnTo>
                  <a:lnTo>
                    <a:pt x="6890" y="29313"/>
                  </a:lnTo>
                  <a:lnTo>
                    <a:pt x="5223" y="30234"/>
                  </a:lnTo>
                  <a:lnTo>
                    <a:pt x="2853" y="31463"/>
                  </a:lnTo>
                  <a:lnTo>
                    <a:pt x="88" y="33130"/>
                  </a:lnTo>
                  <a:lnTo>
                    <a:pt x="45" y="33174"/>
                  </a:lnTo>
                  <a:lnTo>
                    <a:pt x="1" y="33218"/>
                  </a:lnTo>
                  <a:lnTo>
                    <a:pt x="1" y="33306"/>
                  </a:lnTo>
                  <a:lnTo>
                    <a:pt x="45" y="33350"/>
                  </a:lnTo>
                  <a:lnTo>
                    <a:pt x="88" y="33437"/>
                  </a:lnTo>
                  <a:lnTo>
                    <a:pt x="176" y="33437"/>
                  </a:lnTo>
                  <a:lnTo>
                    <a:pt x="264" y="33393"/>
                  </a:lnTo>
                  <a:lnTo>
                    <a:pt x="3028" y="31726"/>
                  </a:lnTo>
                  <a:lnTo>
                    <a:pt x="5354" y="30541"/>
                  </a:lnTo>
                  <a:lnTo>
                    <a:pt x="7065" y="29620"/>
                  </a:lnTo>
                  <a:lnTo>
                    <a:pt x="9830" y="28084"/>
                  </a:lnTo>
                  <a:lnTo>
                    <a:pt x="12594" y="26548"/>
                  </a:lnTo>
                  <a:lnTo>
                    <a:pt x="15359" y="24924"/>
                  </a:lnTo>
                  <a:lnTo>
                    <a:pt x="16719" y="24091"/>
                  </a:lnTo>
                  <a:lnTo>
                    <a:pt x="18036" y="23257"/>
                  </a:lnTo>
                  <a:lnTo>
                    <a:pt x="19352" y="22336"/>
                  </a:lnTo>
                  <a:lnTo>
                    <a:pt x="20668" y="21458"/>
                  </a:lnTo>
                  <a:lnTo>
                    <a:pt x="21941" y="20493"/>
                  </a:lnTo>
                  <a:lnTo>
                    <a:pt x="23214" y="19527"/>
                  </a:lnTo>
                  <a:lnTo>
                    <a:pt x="24398" y="18474"/>
                  </a:lnTo>
                  <a:lnTo>
                    <a:pt x="25583" y="17421"/>
                  </a:lnTo>
                  <a:lnTo>
                    <a:pt x="26768" y="16324"/>
                  </a:lnTo>
                  <a:lnTo>
                    <a:pt x="27865" y="15183"/>
                  </a:lnTo>
                  <a:lnTo>
                    <a:pt x="30015" y="12770"/>
                  </a:lnTo>
                  <a:lnTo>
                    <a:pt x="31463" y="10971"/>
                  </a:lnTo>
                  <a:lnTo>
                    <a:pt x="32779" y="9084"/>
                  </a:lnTo>
                  <a:lnTo>
                    <a:pt x="33876" y="7241"/>
                  </a:lnTo>
                  <a:lnTo>
                    <a:pt x="35105" y="5047"/>
                  </a:lnTo>
                  <a:lnTo>
                    <a:pt x="36465" y="2633"/>
                  </a:lnTo>
                  <a:lnTo>
                    <a:pt x="37694" y="264"/>
                  </a:lnTo>
                  <a:lnTo>
                    <a:pt x="37738" y="176"/>
                  </a:lnTo>
                  <a:lnTo>
                    <a:pt x="37738" y="132"/>
                  </a:lnTo>
                  <a:lnTo>
                    <a:pt x="37694" y="44"/>
                  </a:lnTo>
                  <a:lnTo>
                    <a:pt x="3765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1" name="Google Shape;5711;p168"/>
            <p:cNvSpPr/>
            <p:nvPr/>
          </p:nvSpPr>
          <p:spPr>
            <a:xfrm>
              <a:off x="1870475" y="1528450"/>
              <a:ext cx="929200" cy="809625"/>
            </a:xfrm>
            <a:custGeom>
              <a:avLst/>
              <a:gdLst/>
              <a:ahLst/>
              <a:cxnLst/>
              <a:rect l="l" t="t" r="r" b="b"/>
              <a:pathLst>
                <a:path w="37168" h="32385" extrusionOk="0">
                  <a:moveTo>
                    <a:pt x="36948" y="1"/>
                  </a:moveTo>
                  <a:lnTo>
                    <a:pt x="36860" y="45"/>
                  </a:lnTo>
                  <a:lnTo>
                    <a:pt x="36816" y="89"/>
                  </a:lnTo>
                  <a:lnTo>
                    <a:pt x="36202" y="1274"/>
                  </a:lnTo>
                  <a:lnTo>
                    <a:pt x="35236" y="3029"/>
                  </a:lnTo>
                  <a:lnTo>
                    <a:pt x="34271" y="4784"/>
                  </a:lnTo>
                  <a:lnTo>
                    <a:pt x="33306" y="6495"/>
                  </a:lnTo>
                  <a:lnTo>
                    <a:pt x="32296" y="8119"/>
                  </a:lnTo>
                  <a:lnTo>
                    <a:pt x="31155" y="9742"/>
                  </a:lnTo>
                  <a:lnTo>
                    <a:pt x="30585" y="10532"/>
                  </a:lnTo>
                  <a:lnTo>
                    <a:pt x="29971" y="11322"/>
                  </a:lnTo>
                  <a:lnTo>
                    <a:pt x="29312" y="12112"/>
                  </a:lnTo>
                  <a:lnTo>
                    <a:pt x="28654" y="12902"/>
                  </a:lnTo>
                  <a:lnTo>
                    <a:pt x="27908" y="13692"/>
                  </a:lnTo>
                  <a:lnTo>
                    <a:pt x="27162" y="14482"/>
                  </a:lnTo>
                  <a:lnTo>
                    <a:pt x="25232" y="16324"/>
                  </a:lnTo>
                  <a:lnTo>
                    <a:pt x="23257" y="17948"/>
                  </a:lnTo>
                  <a:lnTo>
                    <a:pt x="21282" y="19396"/>
                  </a:lnTo>
                  <a:lnTo>
                    <a:pt x="19088" y="21195"/>
                  </a:lnTo>
                  <a:lnTo>
                    <a:pt x="16587" y="22907"/>
                  </a:lnTo>
                  <a:lnTo>
                    <a:pt x="12111" y="25539"/>
                  </a:lnTo>
                  <a:lnTo>
                    <a:pt x="9303" y="27075"/>
                  </a:lnTo>
                  <a:lnTo>
                    <a:pt x="7241" y="28172"/>
                  </a:lnTo>
                  <a:lnTo>
                    <a:pt x="3291" y="30147"/>
                  </a:lnTo>
                  <a:lnTo>
                    <a:pt x="88" y="32078"/>
                  </a:lnTo>
                  <a:lnTo>
                    <a:pt x="44" y="32121"/>
                  </a:lnTo>
                  <a:lnTo>
                    <a:pt x="0" y="32165"/>
                  </a:lnTo>
                  <a:lnTo>
                    <a:pt x="0" y="32253"/>
                  </a:lnTo>
                  <a:lnTo>
                    <a:pt x="0" y="32297"/>
                  </a:lnTo>
                  <a:lnTo>
                    <a:pt x="88" y="32385"/>
                  </a:lnTo>
                  <a:lnTo>
                    <a:pt x="264" y="32385"/>
                  </a:lnTo>
                  <a:lnTo>
                    <a:pt x="3467" y="30454"/>
                  </a:lnTo>
                  <a:lnTo>
                    <a:pt x="7416" y="28479"/>
                  </a:lnTo>
                  <a:lnTo>
                    <a:pt x="9478" y="27382"/>
                  </a:lnTo>
                  <a:lnTo>
                    <a:pt x="12287" y="25847"/>
                  </a:lnTo>
                  <a:lnTo>
                    <a:pt x="16763" y="23214"/>
                  </a:lnTo>
                  <a:lnTo>
                    <a:pt x="19308" y="21502"/>
                  </a:lnTo>
                  <a:lnTo>
                    <a:pt x="21502" y="19703"/>
                  </a:lnTo>
                  <a:lnTo>
                    <a:pt x="23476" y="18211"/>
                  </a:lnTo>
                  <a:lnTo>
                    <a:pt x="25451" y="16588"/>
                  </a:lnTo>
                  <a:lnTo>
                    <a:pt x="27382" y="14745"/>
                  </a:lnTo>
                  <a:lnTo>
                    <a:pt x="28172" y="13955"/>
                  </a:lnTo>
                  <a:lnTo>
                    <a:pt x="28917" y="13165"/>
                  </a:lnTo>
                  <a:lnTo>
                    <a:pt x="29576" y="12375"/>
                  </a:lnTo>
                  <a:lnTo>
                    <a:pt x="30234" y="11542"/>
                  </a:lnTo>
                  <a:lnTo>
                    <a:pt x="30848" y="10752"/>
                  </a:lnTo>
                  <a:lnTo>
                    <a:pt x="31463" y="9962"/>
                  </a:lnTo>
                  <a:lnTo>
                    <a:pt x="32560" y="8338"/>
                  </a:lnTo>
                  <a:lnTo>
                    <a:pt x="33613" y="6671"/>
                  </a:lnTo>
                  <a:lnTo>
                    <a:pt x="34578" y="4959"/>
                  </a:lnTo>
                  <a:lnTo>
                    <a:pt x="35543" y="3204"/>
                  </a:lnTo>
                  <a:lnTo>
                    <a:pt x="36509" y="1405"/>
                  </a:lnTo>
                  <a:lnTo>
                    <a:pt x="37123" y="264"/>
                  </a:lnTo>
                  <a:lnTo>
                    <a:pt x="37167" y="177"/>
                  </a:lnTo>
                  <a:lnTo>
                    <a:pt x="37167" y="133"/>
                  </a:lnTo>
                  <a:lnTo>
                    <a:pt x="37123" y="89"/>
                  </a:lnTo>
                  <a:lnTo>
                    <a:pt x="37079" y="45"/>
                  </a:lnTo>
                  <a:lnTo>
                    <a:pt x="3699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2" name="Google Shape;5712;p168"/>
            <p:cNvSpPr/>
            <p:nvPr/>
          </p:nvSpPr>
          <p:spPr>
            <a:xfrm>
              <a:off x="1846325" y="1555900"/>
              <a:ext cx="900675" cy="760250"/>
            </a:xfrm>
            <a:custGeom>
              <a:avLst/>
              <a:gdLst/>
              <a:ahLst/>
              <a:cxnLst/>
              <a:rect l="l" t="t" r="r" b="b"/>
              <a:pathLst>
                <a:path w="36027" h="30410" extrusionOk="0">
                  <a:moveTo>
                    <a:pt x="35895" y="0"/>
                  </a:moveTo>
                  <a:lnTo>
                    <a:pt x="35807" y="44"/>
                  </a:lnTo>
                  <a:lnTo>
                    <a:pt x="35763" y="44"/>
                  </a:lnTo>
                  <a:lnTo>
                    <a:pt x="35720" y="132"/>
                  </a:lnTo>
                  <a:lnTo>
                    <a:pt x="34315" y="2677"/>
                  </a:lnTo>
                  <a:lnTo>
                    <a:pt x="33350" y="4520"/>
                  </a:lnTo>
                  <a:lnTo>
                    <a:pt x="32341" y="6231"/>
                  </a:lnTo>
                  <a:lnTo>
                    <a:pt x="31814" y="7065"/>
                  </a:lnTo>
                  <a:lnTo>
                    <a:pt x="31244" y="7855"/>
                  </a:lnTo>
                  <a:lnTo>
                    <a:pt x="30673" y="8644"/>
                  </a:lnTo>
                  <a:lnTo>
                    <a:pt x="30059" y="9434"/>
                  </a:lnTo>
                  <a:lnTo>
                    <a:pt x="29401" y="10180"/>
                  </a:lnTo>
                  <a:lnTo>
                    <a:pt x="28786" y="10926"/>
                  </a:lnTo>
                  <a:lnTo>
                    <a:pt x="28084" y="11672"/>
                  </a:lnTo>
                  <a:lnTo>
                    <a:pt x="27382" y="12418"/>
                  </a:lnTo>
                  <a:lnTo>
                    <a:pt x="25890" y="13822"/>
                  </a:lnTo>
                  <a:lnTo>
                    <a:pt x="24311" y="15226"/>
                  </a:lnTo>
                  <a:lnTo>
                    <a:pt x="22643" y="16455"/>
                  </a:lnTo>
                  <a:lnTo>
                    <a:pt x="20976" y="17815"/>
                  </a:lnTo>
                  <a:lnTo>
                    <a:pt x="20361" y="18386"/>
                  </a:lnTo>
                  <a:lnTo>
                    <a:pt x="19703" y="18912"/>
                  </a:lnTo>
                  <a:lnTo>
                    <a:pt x="19045" y="19483"/>
                  </a:lnTo>
                  <a:lnTo>
                    <a:pt x="18343" y="20009"/>
                  </a:lnTo>
                  <a:lnTo>
                    <a:pt x="16851" y="21019"/>
                  </a:lnTo>
                  <a:lnTo>
                    <a:pt x="15271" y="21984"/>
                  </a:lnTo>
                  <a:lnTo>
                    <a:pt x="13648" y="22906"/>
                  </a:lnTo>
                  <a:lnTo>
                    <a:pt x="12024" y="23827"/>
                  </a:lnTo>
                  <a:lnTo>
                    <a:pt x="8821" y="25494"/>
                  </a:lnTo>
                  <a:lnTo>
                    <a:pt x="7241" y="26328"/>
                  </a:lnTo>
                  <a:lnTo>
                    <a:pt x="3380" y="28215"/>
                  </a:lnTo>
                  <a:lnTo>
                    <a:pt x="89" y="30102"/>
                  </a:lnTo>
                  <a:lnTo>
                    <a:pt x="45" y="30146"/>
                  </a:lnTo>
                  <a:lnTo>
                    <a:pt x="1" y="30190"/>
                  </a:lnTo>
                  <a:lnTo>
                    <a:pt x="1" y="30277"/>
                  </a:lnTo>
                  <a:lnTo>
                    <a:pt x="45" y="30321"/>
                  </a:lnTo>
                  <a:lnTo>
                    <a:pt x="89" y="30409"/>
                  </a:lnTo>
                  <a:lnTo>
                    <a:pt x="264" y="30409"/>
                  </a:lnTo>
                  <a:lnTo>
                    <a:pt x="3555" y="28522"/>
                  </a:lnTo>
                  <a:lnTo>
                    <a:pt x="7373" y="26635"/>
                  </a:lnTo>
                  <a:lnTo>
                    <a:pt x="8952" y="25846"/>
                  </a:lnTo>
                  <a:lnTo>
                    <a:pt x="12200" y="24134"/>
                  </a:lnTo>
                  <a:lnTo>
                    <a:pt x="13867" y="23213"/>
                  </a:lnTo>
                  <a:lnTo>
                    <a:pt x="15491" y="22291"/>
                  </a:lnTo>
                  <a:lnTo>
                    <a:pt x="17027" y="21282"/>
                  </a:lnTo>
                  <a:lnTo>
                    <a:pt x="18518" y="20273"/>
                  </a:lnTo>
                  <a:lnTo>
                    <a:pt x="19264" y="19746"/>
                  </a:lnTo>
                  <a:lnTo>
                    <a:pt x="19923" y="19176"/>
                  </a:lnTo>
                  <a:lnTo>
                    <a:pt x="20581" y="18649"/>
                  </a:lnTo>
                  <a:lnTo>
                    <a:pt x="21239" y="18079"/>
                  </a:lnTo>
                  <a:lnTo>
                    <a:pt x="22863" y="16718"/>
                  </a:lnTo>
                  <a:lnTo>
                    <a:pt x="24530" y="15490"/>
                  </a:lnTo>
                  <a:lnTo>
                    <a:pt x="26154" y="14086"/>
                  </a:lnTo>
                  <a:lnTo>
                    <a:pt x="27646" y="12638"/>
                  </a:lnTo>
                  <a:lnTo>
                    <a:pt x="28348" y="11935"/>
                  </a:lnTo>
                  <a:lnTo>
                    <a:pt x="29050" y="11189"/>
                  </a:lnTo>
                  <a:lnTo>
                    <a:pt x="29708" y="10444"/>
                  </a:lnTo>
                  <a:lnTo>
                    <a:pt x="30322" y="9654"/>
                  </a:lnTo>
                  <a:lnTo>
                    <a:pt x="30937" y="8864"/>
                  </a:lnTo>
                  <a:lnTo>
                    <a:pt x="31507" y="8074"/>
                  </a:lnTo>
                  <a:lnTo>
                    <a:pt x="32078" y="7240"/>
                  </a:lnTo>
                  <a:lnTo>
                    <a:pt x="32648" y="6407"/>
                  </a:lnTo>
                  <a:lnTo>
                    <a:pt x="33175" y="5573"/>
                  </a:lnTo>
                  <a:lnTo>
                    <a:pt x="33657" y="4695"/>
                  </a:lnTo>
                  <a:lnTo>
                    <a:pt x="34666" y="2852"/>
                  </a:lnTo>
                  <a:lnTo>
                    <a:pt x="36027" y="263"/>
                  </a:lnTo>
                  <a:lnTo>
                    <a:pt x="36027" y="219"/>
                  </a:lnTo>
                  <a:lnTo>
                    <a:pt x="36027" y="132"/>
                  </a:lnTo>
                  <a:lnTo>
                    <a:pt x="35983" y="88"/>
                  </a:lnTo>
                  <a:lnTo>
                    <a:pt x="35939" y="44"/>
                  </a:lnTo>
                  <a:lnTo>
                    <a:pt x="3589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3" name="Google Shape;5713;p168"/>
            <p:cNvSpPr/>
            <p:nvPr/>
          </p:nvSpPr>
          <p:spPr>
            <a:xfrm>
              <a:off x="1799150" y="1626100"/>
              <a:ext cx="840350" cy="647250"/>
            </a:xfrm>
            <a:custGeom>
              <a:avLst/>
              <a:gdLst/>
              <a:ahLst/>
              <a:cxnLst/>
              <a:rect l="l" t="t" r="r" b="b"/>
              <a:pathLst>
                <a:path w="33614" h="25890" extrusionOk="0">
                  <a:moveTo>
                    <a:pt x="33394" y="0"/>
                  </a:moveTo>
                  <a:lnTo>
                    <a:pt x="33350" y="44"/>
                  </a:lnTo>
                  <a:lnTo>
                    <a:pt x="33306" y="88"/>
                  </a:lnTo>
                  <a:lnTo>
                    <a:pt x="31639" y="2896"/>
                  </a:lnTo>
                  <a:lnTo>
                    <a:pt x="30322" y="4783"/>
                  </a:lnTo>
                  <a:lnTo>
                    <a:pt x="28874" y="6495"/>
                  </a:lnTo>
                  <a:lnTo>
                    <a:pt x="26944" y="8425"/>
                  </a:lnTo>
                  <a:lnTo>
                    <a:pt x="25057" y="10049"/>
                  </a:lnTo>
                  <a:lnTo>
                    <a:pt x="22994" y="11673"/>
                  </a:lnTo>
                  <a:lnTo>
                    <a:pt x="20362" y="14042"/>
                  </a:lnTo>
                  <a:lnTo>
                    <a:pt x="18124" y="15973"/>
                  </a:lnTo>
                  <a:lnTo>
                    <a:pt x="16105" y="17289"/>
                  </a:lnTo>
                  <a:lnTo>
                    <a:pt x="14174" y="18430"/>
                  </a:lnTo>
                  <a:lnTo>
                    <a:pt x="12112" y="19571"/>
                  </a:lnTo>
                  <a:lnTo>
                    <a:pt x="7812" y="21721"/>
                  </a:lnTo>
                  <a:lnTo>
                    <a:pt x="5662" y="22555"/>
                  </a:lnTo>
                  <a:lnTo>
                    <a:pt x="3511" y="23608"/>
                  </a:lnTo>
                  <a:lnTo>
                    <a:pt x="89" y="25583"/>
                  </a:lnTo>
                  <a:lnTo>
                    <a:pt x="1" y="25626"/>
                  </a:lnTo>
                  <a:lnTo>
                    <a:pt x="1" y="25670"/>
                  </a:lnTo>
                  <a:lnTo>
                    <a:pt x="1" y="25758"/>
                  </a:lnTo>
                  <a:lnTo>
                    <a:pt x="1" y="25802"/>
                  </a:lnTo>
                  <a:lnTo>
                    <a:pt x="89" y="25890"/>
                  </a:lnTo>
                  <a:lnTo>
                    <a:pt x="264" y="25890"/>
                  </a:lnTo>
                  <a:lnTo>
                    <a:pt x="3687" y="23915"/>
                  </a:lnTo>
                  <a:lnTo>
                    <a:pt x="5793" y="22862"/>
                  </a:lnTo>
                  <a:lnTo>
                    <a:pt x="7943" y="22028"/>
                  </a:lnTo>
                  <a:lnTo>
                    <a:pt x="12288" y="19878"/>
                  </a:lnTo>
                  <a:lnTo>
                    <a:pt x="14350" y="18737"/>
                  </a:lnTo>
                  <a:lnTo>
                    <a:pt x="16281" y="17596"/>
                  </a:lnTo>
                  <a:lnTo>
                    <a:pt x="18299" y="16236"/>
                  </a:lnTo>
                  <a:lnTo>
                    <a:pt x="18343" y="16236"/>
                  </a:lnTo>
                  <a:lnTo>
                    <a:pt x="20581" y="14305"/>
                  </a:lnTo>
                  <a:lnTo>
                    <a:pt x="23214" y="11936"/>
                  </a:lnTo>
                  <a:lnTo>
                    <a:pt x="25276" y="10356"/>
                  </a:lnTo>
                  <a:lnTo>
                    <a:pt x="27207" y="8689"/>
                  </a:lnTo>
                  <a:lnTo>
                    <a:pt x="29138" y="6758"/>
                  </a:lnTo>
                  <a:lnTo>
                    <a:pt x="30586" y="5003"/>
                  </a:lnTo>
                  <a:lnTo>
                    <a:pt x="31946" y="3116"/>
                  </a:lnTo>
                  <a:lnTo>
                    <a:pt x="33570" y="264"/>
                  </a:lnTo>
                  <a:lnTo>
                    <a:pt x="33613" y="220"/>
                  </a:lnTo>
                  <a:lnTo>
                    <a:pt x="33613" y="132"/>
                  </a:lnTo>
                  <a:lnTo>
                    <a:pt x="33570" y="88"/>
                  </a:lnTo>
                  <a:lnTo>
                    <a:pt x="33526" y="44"/>
                  </a:lnTo>
                  <a:lnTo>
                    <a:pt x="3343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4" name="Google Shape;5714;p168"/>
            <p:cNvSpPr/>
            <p:nvPr/>
          </p:nvSpPr>
          <p:spPr>
            <a:xfrm>
              <a:off x="1775025" y="2163625"/>
              <a:ext cx="160200" cy="88875"/>
            </a:xfrm>
            <a:custGeom>
              <a:avLst/>
              <a:gdLst/>
              <a:ahLst/>
              <a:cxnLst/>
              <a:rect l="l" t="t" r="r" b="b"/>
              <a:pathLst>
                <a:path w="6408" h="3555" extrusionOk="0">
                  <a:moveTo>
                    <a:pt x="6144" y="1"/>
                  </a:moveTo>
                  <a:lnTo>
                    <a:pt x="3555" y="1229"/>
                  </a:lnTo>
                  <a:lnTo>
                    <a:pt x="88" y="3204"/>
                  </a:lnTo>
                  <a:lnTo>
                    <a:pt x="45" y="3248"/>
                  </a:lnTo>
                  <a:lnTo>
                    <a:pt x="1" y="3336"/>
                  </a:lnTo>
                  <a:lnTo>
                    <a:pt x="1" y="3379"/>
                  </a:lnTo>
                  <a:lnTo>
                    <a:pt x="45" y="3467"/>
                  </a:lnTo>
                  <a:lnTo>
                    <a:pt x="88" y="3511"/>
                  </a:lnTo>
                  <a:lnTo>
                    <a:pt x="176" y="3555"/>
                  </a:lnTo>
                  <a:lnTo>
                    <a:pt x="264" y="3511"/>
                  </a:lnTo>
                  <a:lnTo>
                    <a:pt x="3730" y="1537"/>
                  </a:lnTo>
                  <a:lnTo>
                    <a:pt x="6319" y="352"/>
                  </a:lnTo>
                  <a:lnTo>
                    <a:pt x="6363" y="308"/>
                  </a:lnTo>
                  <a:lnTo>
                    <a:pt x="6407" y="220"/>
                  </a:lnTo>
                  <a:lnTo>
                    <a:pt x="6407" y="176"/>
                  </a:lnTo>
                  <a:lnTo>
                    <a:pt x="6363" y="88"/>
                  </a:lnTo>
                  <a:lnTo>
                    <a:pt x="6319" y="45"/>
                  </a:lnTo>
                  <a:lnTo>
                    <a:pt x="627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5" name="Google Shape;5715;p168"/>
            <p:cNvSpPr/>
            <p:nvPr/>
          </p:nvSpPr>
          <p:spPr>
            <a:xfrm>
              <a:off x="2327925" y="1808200"/>
              <a:ext cx="137150" cy="118500"/>
            </a:xfrm>
            <a:custGeom>
              <a:avLst/>
              <a:gdLst/>
              <a:ahLst/>
              <a:cxnLst/>
              <a:rect l="l" t="t" r="r" b="b"/>
              <a:pathLst>
                <a:path w="5486" h="4740" extrusionOk="0">
                  <a:moveTo>
                    <a:pt x="5266" y="0"/>
                  </a:moveTo>
                  <a:lnTo>
                    <a:pt x="5222" y="44"/>
                  </a:lnTo>
                  <a:lnTo>
                    <a:pt x="3555" y="1492"/>
                  </a:lnTo>
                  <a:lnTo>
                    <a:pt x="88" y="4432"/>
                  </a:lnTo>
                  <a:lnTo>
                    <a:pt x="44" y="4476"/>
                  </a:lnTo>
                  <a:lnTo>
                    <a:pt x="0" y="4520"/>
                  </a:lnTo>
                  <a:lnTo>
                    <a:pt x="0" y="4608"/>
                  </a:lnTo>
                  <a:lnTo>
                    <a:pt x="44" y="4652"/>
                  </a:lnTo>
                  <a:lnTo>
                    <a:pt x="88" y="4696"/>
                  </a:lnTo>
                  <a:lnTo>
                    <a:pt x="176" y="4740"/>
                  </a:lnTo>
                  <a:lnTo>
                    <a:pt x="308" y="4696"/>
                  </a:lnTo>
                  <a:lnTo>
                    <a:pt x="3774" y="1756"/>
                  </a:lnTo>
                  <a:lnTo>
                    <a:pt x="5442" y="308"/>
                  </a:lnTo>
                  <a:lnTo>
                    <a:pt x="5485" y="264"/>
                  </a:lnTo>
                  <a:lnTo>
                    <a:pt x="5485" y="176"/>
                  </a:lnTo>
                  <a:lnTo>
                    <a:pt x="5485" y="132"/>
                  </a:lnTo>
                  <a:lnTo>
                    <a:pt x="5442" y="44"/>
                  </a:lnTo>
                  <a:lnTo>
                    <a:pt x="539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6" name="Google Shape;5716;p168"/>
            <p:cNvSpPr/>
            <p:nvPr/>
          </p:nvSpPr>
          <p:spPr>
            <a:xfrm>
              <a:off x="2313650" y="1698500"/>
              <a:ext cx="210675" cy="199675"/>
            </a:xfrm>
            <a:custGeom>
              <a:avLst/>
              <a:gdLst/>
              <a:ahLst/>
              <a:cxnLst/>
              <a:rect l="l" t="t" r="r" b="b"/>
              <a:pathLst>
                <a:path w="8427" h="7987" extrusionOk="0">
                  <a:moveTo>
                    <a:pt x="8251" y="0"/>
                  </a:moveTo>
                  <a:lnTo>
                    <a:pt x="8163" y="44"/>
                  </a:lnTo>
                  <a:lnTo>
                    <a:pt x="8119" y="88"/>
                  </a:lnTo>
                  <a:lnTo>
                    <a:pt x="6671" y="1800"/>
                  </a:lnTo>
                  <a:lnTo>
                    <a:pt x="4872" y="3599"/>
                  </a:lnTo>
                  <a:lnTo>
                    <a:pt x="3380" y="4827"/>
                  </a:lnTo>
                  <a:lnTo>
                    <a:pt x="1712" y="6231"/>
                  </a:lnTo>
                  <a:lnTo>
                    <a:pt x="45" y="7680"/>
                  </a:lnTo>
                  <a:lnTo>
                    <a:pt x="1" y="7767"/>
                  </a:lnTo>
                  <a:lnTo>
                    <a:pt x="1" y="7811"/>
                  </a:lnTo>
                  <a:lnTo>
                    <a:pt x="1" y="7899"/>
                  </a:lnTo>
                  <a:lnTo>
                    <a:pt x="45" y="7943"/>
                  </a:lnTo>
                  <a:lnTo>
                    <a:pt x="89" y="7987"/>
                  </a:lnTo>
                  <a:lnTo>
                    <a:pt x="176" y="7987"/>
                  </a:lnTo>
                  <a:lnTo>
                    <a:pt x="308" y="7943"/>
                  </a:lnTo>
                  <a:lnTo>
                    <a:pt x="1932" y="6495"/>
                  </a:lnTo>
                  <a:lnTo>
                    <a:pt x="3599" y="5091"/>
                  </a:lnTo>
                  <a:lnTo>
                    <a:pt x="5091" y="3862"/>
                  </a:lnTo>
                  <a:lnTo>
                    <a:pt x="6934" y="2063"/>
                  </a:lnTo>
                  <a:lnTo>
                    <a:pt x="8382" y="308"/>
                  </a:lnTo>
                  <a:lnTo>
                    <a:pt x="8426" y="220"/>
                  </a:lnTo>
                  <a:lnTo>
                    <a:pt x="8426" y="176"/>
                  </a:lnTo>
                  <a:lnTo>
                    <a:pt x="8426" y="88"/>
                  </a:lnTo>
                  <a:lnTo>
                    <a:pt x="8382" y="44"/>
                  </a:lnTo>
                  <a:lnTo>
                    <a:pt x="829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7" name="Google Shape;5717;p168"/>
            <p:cNvSpPr/>
            <p:nvPr/>
          </p:nvSpPr>
          <p:spPr>
            <a:xfrm>
              <a:off x="1726750" y="2143875"/>
              <a:ext cx="109725" cy="64750"/>
            </a:xfrm>
            <a:custGeom>
              <a:avLst/>
              <a:gdLst/>
              <a:ahLst/>
              <a:cxnLst/>
              <a:rect l="l" t="t" r="r" b="b"/>
              <a:pathLst>
                <a:path w="4389" h="2590" extrusionOk="0">
                  <a:moveTo>
                    <a:pt x="4126" y="1"/>
                  </a:moveTo>
                  <a:lnTo>
                    <a:pt x="89" y="2283"/>
                  </a:lnTo>
                  <a:lnTo>
                    <a:pt x="45" y="2327"/>
                  </a:lnTo>
                  <a:lnTo>
                    <a:pt x="1" y="2370"/>
                  </a:lnTo>
                  <a:lnTo>
                    <a:pt x="1" y="2458"/>
                  </a:lnTo>
                  <a:lnTo>
                    <a:pt x="1" y="2502"/>
                  </a:lnTo>
                  <a:lnTo>
                    <a:pt x="89" y="2590"/>
                  </a:lnTo>
                  <a:lnTo>
                    <a:pt x="264" y="2590"/>
                  </a:lnTo>
                  <a:lnTo>
                    <a:pt x="4301" y="308"/>
                  </a:lnTo>
                  <a:lnTo>
                    <a:pt x="4389" y="264"/>
                  </a:lnTo>
                  <a:lnTo>
                    <a:pt x="4389" y="220"/>
                  </a:lnTo>
                  <a:lnTo>
                    <a:pt x="4389" y="176"/>
                  </a:lnTo>
                  <a:lnTo>
                    <a:pt x="4389" y="89"/>
                  </a:lnTo>
                  <a:lnTo>
                    <a:pt x="4345" y="45"/>
                  </a:lnTo>
                  <a:lnTo>
                    <a:pt x="430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8" name="Google Shape;5718;p168"/>
            <p:cNvSpPr/>
            <p:nvPr/>
          </p:nvSpPr>
          <p:spPr>
            <a:xfrm>
              <a:off x="2462850" y="1368300"/>
              <a:ext cx="930300" cy="1502925"/>
            </a:xfrm>
            <a:custGeom>
              <a:avLst/>
              <a:gdLst/>
              <a:ahLst/>
              <a:cxnLst/>
              <a:rect l="l" t="t" r="r" b="b"/>
              <a:pathLst>
                <a:path w="37212" h="60117" extrusionOk="0">
                  <a:moveTo>
                    <a:pt x="35105" y="0"/>
                  </a:moveTo>
                  <a:lnTo>
                    <a:pt x="35017" y="44"/>
                  </a:lnTo>
                  <a:lnTo>
                    <a:pt x="34974" y="88"/>
                  </a:lnTo>
                  <a:lnTo>
                    <a:pt x="34974" y="176"/>
                  </a:lnTo>
                  <a:lnTo>
                    <a:pt x="34974" y="220"/>
                  </a:lnTo>
                  <a:lnTo>
                    <a:pt x="35017" y="308"/>
                  </a:lnTo>
                  <a:lnTo>
                    <a:pt x="36334" y="1712"/>
                  </a:lnTo>
                  <a:lnTo>
                    <a:pt x="36509" y="2151"/>
                  </a:lnTo>
                  <a:lnTo>
                    <a:pt x="36773" y="4388"/>
                  </a:lnTo>
                  <a:lnTo>
                    <a:pt x="36860" y="7328"/>
                  </a:lnTo>
                  <a:lnTo>
                    <a:pt x="36729" y="8513"/>
                  </a:lnTo>
                  <a:lnTo>
                    <a:pt x="35939" y="10400"/>
                  </a:lnTo>
                  <a:lnTo>
                    <a:pt x="34974" y="12726"/>
                  </a:lnTo>
                  <a:lnTo>
                    <a:pt x="33657" y="16587"/>
                  </a:lnTo>
                  <a:lnTo>
                    <a:pt x="32253" y="19088"/>
                  </a:lnTo>
                  <a:lnTo>
                    <a:pt x="30936" y="21590"/>
                  </a:lnTo>
                  <a:lnTo>
                    <a:pt x="29883" y="24047"/>
                  </a:lnTo>
                  <a:lnTo>
                    <a:pt x="27251" y="28742"/>
                  </a:lnTo>
                  <a:lnTo>
                    <a:pt x="27251" y="28830"/>
                  </a:lnTo>
                  <a:lnTo>
                    <a:pt x="27207" y="30541"/>
                  </a:lnTo>
                  <a:lnTo>
                    <a:pt x="27207" y="30585"/>
                  </a:lnTo>
                  <a:lnTo>
                    <a:pt x="27338" y="32209"/>
                  </a:lnTo>
                  <a:lnTo>
                    <a:pt x="28435" y="40239"/>
                  </a:lnTo>
                  <a:lnTo>
                    <a:pt x="28216" y="40546"/>
                  </a:lnTo>
                  <a:lnTo>
                    <a:pt x="27426" y="41204"/>
                  </a:lnTo>
                  <a:lnTo>
                    <a:pt x="25144" y="42564"/>
                  </a:lnTo>
                  <a:lnTo>
                    <a:pt x="22731" y="44232"/>
                  </a:lnTo>
                  <a:lnTo>
                    <a:pt x="20054" y="45855"/>
                  </a:lnTo>
                  <a:lnTo>
                    <a:pt x="16500" y="48664"/>
                  </a:lnTo>
                  <a:lnTo>
                    <a:pt x="14569" y="49761"/>
                  </a:lnTo>
                  <a:lnTo>
                    <a:pt x="14569" y="49805"/>
                  </a:lnTo>
                  <a:lnTo>
                    <a:pt x="12419" y="51867"/>
                  </a:lnTo>
                  <a:lnTo>
                    <a:pt x="11410" y="52525"/>
                  </a:lnTo>
                  <a:lnTo>
                    <a:pt x="8119" y="54280"/>
                  </a:lnTo>
                  <a:lnTo>
                    <a:pt x="6627" y="54939"/>
                  </a:lnTo>
                  <a:lnTo>
                    <a:pt x="5135" y="55992"/>
                  </a:lnTo>
                  <a:lnTo>
                    <a:pt x="3160" y="57484"/>
                  </a:lnTo>
                  <a:lnTo>
                    <a:pt x="88" y="59809"/>
                  </a:lnTo>
                  <a:lnTo>
                    <a:pt x="1" y="59853"/>
                  </a:lnTo>
                  <a:lnTo>
                    <a:pt x="1" y="59941"/>
                  </a:lnTo>
                  <a:lnTo>
                    <a:pt x="1" y="59985"/>
                  </a:lnTo>
                  <a:lnTo>
                    <a:pt x="45" y="60073"/>
                  </a:lnTo>
                  <a:lnTo>
                    <a:pt x="88" y="60117"/>
                  </a:lnTo>
                  <a:lnTo>
                    <a:pt x="176" y="60117"/>
                  </a:lnTo>
                  <a:lnTo>
                    <a:pt x="264" y="60073"/>
                  </a:lnTo>
                  <a:lnTo>
                    <a:pt x="3336" y="57747"/>
                  </a:lnTo>
                  <a:lnTo>
                    <a:pt x="5354" y="56299"/>
                  </a:lnTo>
                  <a:lnTo>
                    <a:pt x="6802" y="55246"/>
                  </a:lnTo>
                  <a:lnTo>
                    <a:pt x="8250" y="54588"/>
                  </a:lnTo>
                  <a:lnTo>
                    <a:pt x="11585" y="52832"/>
                  </a:lnTo>
                  <a:lnTo>
                    <a:pt x="12638" y="52130"/>
                  </a:lnTo>
                  <a:lnTo>
                    <a:pt x="14788" y="50068"/>
                  </a:lnTo>
                  <a:lnTo>
                    <a:pt x="16675" y="48971"/>
                  </a:lnTo>
                  <a:lnTo>
                    <a:pt x="16719" y="48971"/>
                  </a:lnTo>
                  <a:lnTo>
                    <a:pt x="20230" y="46163"/>
                  </a:lnTo>
                  <a:lnTo>
                    <a:pt x="22906" y="44539"/>
                  </a:lnTo>
                  <a:lnTo>
                    <a:pt x="25320" y="42828"/>
                  </a:lnTo>
                  <a:lnTo>
                    <a:pt x="27645" y="41467"/>
                  </a:lnTo>
                  <a:lnTo>
                    <a:pt x="28435" y="40809"/>
                  </a:lnTo>
                  <a:lnTo>
                    <a:pt x="28479" y="40809"/>
                  </a:lnTo>
                  <a:lnTo>
                    <a:pt x="28786" y="40370"/>
                  </a:lnTo>
                  <a:lnTo>
                    <a:pt x="28786" y="40239"/>
                  </a:lnTo>
                  <a:lnTo>
                    <a:pt x="27689" y="32165"/>
                  </a:lnTo>
                  <a:lnTo>
                    <a:pt x="27558" y="30541"/>
                  </a:lnTo>
                  <a:lnTo>
                    <a:pt x="27602" y="28874"/>
                  </a:lnTo>
                  <a:lnTo>
                    <a:pt x="30191" y="24222"/>
                  </a:lnTo>
                  <a:lnTo>
                    <a:pt x="31244" y="21721"/>
                  </a:lnTo>
                  <a:lnTo>
                    <a:pt x="32560" y="19264"/>
                  </a:lnTo>
                  <a:lnTo>
                    <a:pt x="33964" y="16719"/>
                  </a:lnTo>
                  <a:lnTo>
                    <a:pt x="33964" y="16675"/>
                  </a:lnTo>
                  <a:lnTo>
                    <a:pt x="35281" y="12857"/>
                  </a:lnTo>
                  <a:lnTo>
                    <a:pt x="36246" y="10532"/>
                  </a:lnTo>
                  <a:lnTo>
                    <a:pt x="37080" y="8645"/>
                  </a:lnTo>
                  <a:lnTo>
                    <a:pt x="37080" y="8601"/>
                  </a:lnTo>
                  <a:lnTo>
                    <a:pt x="37211" y="7328"/>
                  </a:lnTo>
                  <a:lnTo>
                    <a:pt x="37124" y="4388"/>
                  </a:lnTo>
                  <a:lnTo>
                    <a:pt x="36860" y="2107"/>
                  </a:lnTo>
                  <a:lnTo>
                    <a:pt x="36860" y="2063"/>
                  </a:lnTo>
                  <a:lnTo>
                    <a:pt x="36641" y="1536"/>
                  </a:lnTo>
                  <a:lnTo>
                    <a:pt x="36597" y="1492"/>
                  </a:lnTo>
                  <a:lnTo>
                    <a:pt x="35281" y="44"/>
                  </a:lnTo>
                  <a:lnTo>
                    <a:pt x="3523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9" name="Google Shape;5719;p168"/>
            <p:cNvSpPr/>
            <p:nvPr/>
          </p:nvSpPr>
          <p:spPr>
            <a:xfrm>
              <a:off x="2491375" y="1390250"/>
              <a:ext cx="930300" cy="1507300"/>
            </a:xfrm>
            <a:custGeom>
              <a:avLst/>
              <a:gdLst/>
              <a:ahLst/>
              <a:cxnLst/>
              <a:rect l="l" t="t" r="r" b="b"/>
              <a:pathLst>
                <a:path w="37212" h="60292" extrusionOk="0">
                  <a:moveTo>
                    <a:pt x="35895" y="0"/>
                  </a:moveTo>
                  <a:lnTo>
                    <a:pt x="35851" y="44"/>
                  </a:lnTo>
                  <a:lnTo>
                    <a:pt x="35807" y="88"/>
                  </a:lnTo>
                  <a:lnTo>
                    <a:pt x="35807" y="176"/>
                  </a:lnTo>
                  <a:lnTo>
                    <a:pt x="35851" y="219"/>
                  </a:lnTo>
                  <a:lnTo>
                    <a:pt x="35851" y="307"/>
                  </a:lnTo>
                  <a:lnTo>
                    <a:pt x="36772" y="1141"/>
                  </a:lnTo>
                  <a:lnTo>
                    <a:pt x="36772" y="2370"/>
                  </a:lnTo>
                  <a:lnTo>
                    <a:pt x="36860" y="5310"/>
                  </a:lnTo>
                  <a:lnTo>
                    <a:pt x="36860" y="7240"/>
                  </a:lnTo>
                  <a:lnTo>
                    <a:pt x="36860" y="7899"/>
                  </a:lnTo>
                  <a:lnTo>
                    <a:pt x="36772" y="8513"/>
                  </a:lnTo>
                  <a:lnTo>
                    <a:pt x="36597" y="9127"/>
                  </a:lnTo>
                  <a:lnTo>
                    <a:pt x="36378" y="9785"/>
                  </a:lnTo>
                  <a:lnTo>
                    <a:pt x="35588" y="11584"/>
                  </a:lnTo>
                  <a:lnTo>
                    <a:pt x="34578" y="13822"/>
                  </a:lnTo>
                  <a:lnTo>
                    <a:pt x="33481" y="16587"/>
                  </a:lnTo>
                  <a:lnTo>
                    <a:pt x="32033" y="18956"/>
                  </a:lnTo>
                  <a:lnTo>
                    <a:pt x="30717" y="21370"/>
                  </a:lnTo>
                  <a:lnTo>
                    <a:pt x="30717" y="21414"/>
                  </a:lnTo>
                  <a:lnTo>
                    <a:pt x="29927" y="23652"/>
                  </a:lnTo>
                  <a:lnTo>
                    <a:pt x="29927" y="23739"/>
                  </a:lnTo>
                  <a:lnTo>
                    <a:pt x="30190" y="24880"/>
                  </a:lnTo>
                  <a:lnTo>
                    <a:pt x="30410" y="29488"/>
                  </a:lnTo>
                  <a:lnTo>
                    <a:pt x="30454" y="32428"/>
                  </a:lnTo>
                  <a:lnTo>
                    <a:pt x="30454" y="35543"/>
                  </a:lnTo>
                  <a:lnTo>
                    <a:pt x="30410" y="40151"/>
                  </a:lnTo>
                  <a:lnTo>
                    <a:pt x="30234" y="40370"/>
                  </a:lnTo>
                  <a:lnTo>
                    <a:pt x="29225" y="40940"/>
                  </a:lnTo>
                  <a:lnTo>
                    <a:pt x="29181" y="40940"/>
                  </a:lnTo>
                  <a:lnTo>
                    <a:pt x="28172" y="41906"/>
                  </a:lnTo>
                  <a:lnTo>
                    <a:pt x="26153" y="43047"/>
                  </a:lnTo>
                  <a:lnTo>
                    <a:pt x="23257" y="44626"/>
                  </a:lnTo>
                  <a:lnTo>
                    <a:pt x="20800" y="46162"/>
                  </a:lnTo>
                  <a:lnTo>
                    <a:pt x="18825" y="47391"/>
                  </a:lnTo>
                  <a:lnTo>
                    <a:pt x="16017" y="49541"/>
                  </a:lnTo>
                  <a:lnTo>
                    <a:pt x="13911" y="50550"/>
                  </a:lnTo>
                  <a:lnTo>
                    <a:pt x="13867" y="50594"/>
                  </a:lnTo>
                  <a:lnTo>
                    <a:pt x="12024" y="52218"/>
                  </a:lnTo>
                  <a:lnTo>
                    <a:pt x="11015" y="52876"/>
                  </a:lnTo>
                  <a:lnTo>
                    <a:pt x="7329" y="54850"/>
                  </a:lnTo>
                  <a:lnTo>
                    <a:pt x="5881" y="55596"/>
                  </a:lnTo>
                  <a:lnTo>
                    <a:pt x="4213" y="56869"/>
                  </a:lnTo>
                  <a:lnTo>
                    <a:pt x="2151" y="58361"/>
                  </a:lnTo>
                  <a:lnTo>
                    <a:pt x="88" y="59984"/>
                  </a:lnTo>
                  <a:lnTo>
                    <a:pt x="44" y="60028"/>
                  </a:lnTo>
                  <a:lnTo>
                    <a:pt x="1" y="60072"/>
                  </a:lnTo>
                  <a:lnTo>
                    <a:pt x="1" y="60160"/>
                  </a:lnTo>
                  <a:lnTo>
                    <a:pt x="44" y="60204"/>
                  </a:lnTo>
                  <a:lnTo>
                    <a:pt x="132" y="60248"/>
                  </a:lnTo>
                  <a:lnTo>
                    <a:pt x="176" y="60292"/>
                  </a:lnTo>
                  <a:lnTo>
                    <a:pt x="308" y="60248"/>
                  </a:lnTo>
                  <a:lnTo>
                    <a:pt x="2370" y="58624"/>
                  </a:lnTo>
                  <a:lnTo>
                    <a:pt x="4389" y="57132"/>
                  </a:lnTo>
                  <a:lnTo>
                    <a:pt x="6056" y="55904"/>
                  </a:lnTo>
                  <a:lnTo>
                    <a:pt x="7504" y="55202"/>
                  </a:lnTo>
                  <a:lnTo>
                    <a:pt x="11190" y="53183"/>
                  </a:lnTo>
                  <a:lnTo>
                    <a:pt x="12243" y="52525"/>
                  </a:lnTo>
                  <a:lnTo>
                    <a:pt x="12243" y="52481"/>
                  </a:lnTo>
                  <a:lnTo>
                    <a:pt x="14086" y="50857"/>
                  </a:lnTo>
                  <a:lnTo>
                    <a:pt x="16193" y="49848"/>
                  </a:lnTo>
                  <a:lnTo>
                    <a:pt x="19045" y="47698"/>
                  </a:lnTo>
                  <a:lnTo>
                    <a:pt x="21019" y="46469"/>
                  </a:lnTo>
                  <a:lnTo>
                    <a:pt x="23433" y="44934"/>
                  </a:lnTo>
                  <a:lnTo>
                    <a:pt x="26329" y="43354"/>
                  </a:lnTo>
                  <a:lnTo>
                    <a:pt x="28347" y="42213"/>
                  </a:lnTo>
                  <a:lnTo>
                    <a:pt x="28391" y="42169"/>
                  </a:lnTo>
                  <a:lnTo>
                    <a:pt x="29401" y="41248"/>
                  </a:lnTo>
                  <a:lnTo>
                    <a:pt x="30454" y="40633"/>
                  </a:lnTo>
                  <a:lnTo>
                    <a:pt x="30498" y="40589"/>
                  </a:lnTo>
                  <a:lnTo>
                    <a:pt x="30717" y="40326"/>
                  </a:lnTo>
                  <a:lnTo>
                    <a:pt x="30761" y="40238"/>
                  </a:lnTo>
                  <a:lnTo>
                    <a:pt x="30805" y="35543"/>
                  </a:lnTo>
                  <a:lnTo>
                    <a:pt x="30805" y="32428"/>
                  </a:lnTo>
                  <a:lnTo>
                    <a:pt x="30761" y="29488"/>
                  </a:lnTo>
                  <a:lnTo>
                    <a:pt x="30541" y="24836"/>
                  </a:lnTo>
                  <a:lnTo>
                    <a:pt x="30278" y="23695"/>
                  </a:lnTo>
                  <a:lnTo>
                    <a:pt x="31024" y="21545"/>
                  </a:lnTo>
                  <a:lnTo>
                    <a:pt x="32341" y="19132"/>
                  </a:lnTo>
                  <a:lnTo>
                    <a:pt x="33789" y="16762"/>
                  </a:lnTo>
                  <a:lnTo>
                    <a:pt x="33789" y="16718"/>
                  </a:lnTo>
                  <a:lnTo>
                    <a:pt x="34930" y="13954"/>
                  </a:lnTo>
                  <a:lnTo>
                    <a:pt x="35895" y="11716"/>
                  </a:lnTo>
                  <a:lnTo>
                    <a:pt x="36685" y="9873"/>
                  </a:lnTo>
                  <a:lnTo>
                    <a:pt x="36948" y="9215"/>
                  </a:lnTo>
                  <a:lnTo>
                    <a:pt x="37124" y="8601"/>
                  </a:lnTo>
                  <a:lnTo>
                    <a:pt x="37211" y="7986"/>
                  </a:lnTo>
                  <a:lnTo>
                    <a:pt x="37211" y="7240"/>
                  </a:lnTo>
                  <a:lnTo>
                    <a:pt x="37211" y="5266"/>
                  </a:lnTo>
                  <a:lnTo>
                    <a:pt x="37124" y="2370"/>
                  </a:lnTo>
                  <a:lnTo>
                    <a:pt x="37124" y="1053"/>
                  </a:lnTo>
                  <a:lnTo>
                    <a:pt x="37124" y="965"/>
                  </a:lnTo>
                  <a:lnTo>
                    <a:pt x="37080" y="922"/>
                  </a:lnTo>
                  <a:lnTo>
                    <a:pt x="36114" y="44"/>
                  </a:lnTo>
                  <a:lnTo>
                    <a:pt x="3602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0" name="Google Shape;5720;p168"/>
            <p:cNvSpPr/>
            <p:nvPr/>
          </p:nvSpPr>
          <p:spPr>
            <a:xfrm>
              <a:off x="3740875" y="4014275"/>
              <a:ext cx="64750" cy="40625"/>
            </a:xfrm>
            <a:custGeom>
              <a:avLst/>
              <a:gdLst/>
              <a:ahLst/>
              <a:cxnLst/>
              <a:rect l="l" t="t" r="r" b="b"/>
              <a:pathLst>
                <a:path w="2590" h="1625" extrusionOk="0">
                  <a:moveTo>
                    <a:pt x="132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44" y="264"/>
                  </a:lnTo>
                  <a:lnTo>
                    <a:pt x="88" y="308"/>
                  </a:lnTo>
                  <a:lnTo>
                    <a:pt x="2326" y="1624"/>
                  </a:lnTo>
                  <a:lnTo>
                    <a:pt x="2502" y="1624"/>
                  </a:lnTo>
                  <a:lnTo>
                    <a:pt x="2589" y="1537"/>
                  </a:lnTo>
                  <a:lnTo>
                    <a:pt x="2589" y="1493"/>
                  </a:lnTo>
                  <a:lnTo>
                    <a:pt x="2589" y="1405"/>
                  </a:lnTo>
                  <a:lnTo>
                    <a:pt x="2546" y="1361"/>
                  </a:lnTo>
                  <a:lnTo>
                    <a:pt x="2502" y="1317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1" name="Google Shape;5721;p168"/>
            <p:cNvSpPr/>
            <p:nvPr/>
          </p:nvSpPr>
          <p:spPr>
            <a:xfrm>
              <a:off x="3707975" y="3983575"/>
              <a:ext cx="41700" cy="39500"/>
            </a:xfrm>
            <a:custGeom>
              <a:avLst/>
              <a:gdLst/>
              <a:ahLst/>
              <a:cxnLst/>
              <a:rect l="l" t="t" r="r" b="b"/>
              <a:pathLst>
                <a:path w="1668" h="1580" extrusionOk="0">
                  <a:moveTo>
                    <a:pt x="132" y="0"/>
                  </a:moveTo>
                  <a:lnTo>
                    <a:pt x="88" y="44"/>
                  </a:lnTo>
                  <a:lnTo>
                    <a:pt x="44" y="88"/>
                  </a:lnTo>
                  <a:lnTo>
                    <a:pt x="0" y="132"/>
                  </a:lnTo>
                  <a:lnTo>
                    <a:pt x="0" y="220"/>
                  </a:lnTo>
                  <a:lnTo>
                    <a:pt x="44" y="263"/>
                  </a:lnTo>
                  <a:lnTo>
                    <a:pt x="483" y="966"/>
                  </a:lnTo>
                  <a:lnTo>
                    <a:pt x="571" y="1053"/>
                  </a:lnTo>
                  <a:lnTo>
                    <a:pt x="1404" y="1536"/>
                  </a:lnTo>
                  <a:lnTo>
                    <a:pt x="1492" y="1580"/>
                  </a:lnTo>
                  <a:lnTo>
                    <a:pt x="1580" y="1536"/>
                  </a:lnTo>
                  <a:lnTo>
                    <a:pt x="1668" y="1492"/>
                  </a:lnTo>
                  <a:lnTo>
                    <a:pt x="1668" y="1404"/>
                  </a:lnTo>
                  <a:lnTo>
                    <a:pt x="1668" y="1360"/>
                  </a:lnTo>
                  <a:lnTo>
                    <a:pt x="1624" y="1273"/>
                  </a:lnTo>
                  <a:lnTo>
                    <a:pt x="1580" y="1229"/>
                  </a:lnTo>
                  <a:lnTo>
                    <a:pt x="746" y="746"/>
                  </a:lnTo>
                  <a:lnTo>
                    <a:pt x="307" y="88"/>
                  </a:lnTo>
                  <a:lnTo>
                    <a:pt x="263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2" name="Google Shape;5722;p168"/>
            <p:cNvSpPr/>
            <p:nvPr/>
          </p:nvSpPr>
          <p:spPr>
            <a:xfrm>
              <a:off x="3532450" y="3825600"/>
              <a:ext cx="231500" cy="292925"/>
            </a:xfrm>
            <a:custGeom>
              <a:avLst/>
              <a:gdLst/>
              <a:ahLst/>
              <a:cxnLst/>
              <a:rect l="l" t="t" r="r" b="b"/>
              <a:pathLst>
                <a:path w="9260" h="11717" extrusionOk="0">
                  <a:moveTo>
                    <a:pt x="176" y="0"/>
                  </a:moveTo>
                  <a:lnTo>
                    <a:pt x="88" y="44"/>
                  </a:ln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0" y="264"/>
                  </a:lnTo>
                  <a:lnTo>
                    <a:pt x="1624" y="3686"/>
                  </a:lnTo>
                  <a:lnTo>
                    <a:pt x="2984" y="6451"/>
                  </a:lnTo>
                  <a:lnTo>
                    <a:pt x="3774" y="8513"/>
                  </a:lnTo>
                  <a:lnTo>
                    <a:pt x="3774" y="8557"/>
                  </a:lnTo>
                  <a:lnTo>
                    <a:pt x="4213" y="9391"/>
                  </a:lnTo>
                  <a:lnTo>
                    <a:pt x="4301" y="9479"/>
                  </a:lnTo>
                  <a:lnTo>
                    <a:pt x="7372" y="10883"/>
                  </a:lnTo>
                  <a:lnTo>
                    <a:pt x="8996" y="11716"/>
                  </a:lnTo>
                  <a:lnTo>
                    <a:pt x="9171" y="11716"/>
                  </a:lnTo>
                  <a:lnTo>
                    <a:pt x="9259" y="11629"/>
                  </a:lnTo>
                  <a:lnTo>
                    <a:pt x="9259" y="11585"/>
                  </a:lnTo>
                  <a:lnTo>
                    <a:pt x="9259" y="11497"/>
                  </a:lnTo>
                  <a:lnTo>
                    <a:pt x="9215" y="11453"/>
                  </a:lnTo>
                  <a:lnTo>
                    <a:pt x="9171" y="11409"/>
                  </a:lnTo>
                  <a:lnTo>
                    <a:pt x="7548" y="10576"/>
                  </a:lnTo>
                  <a:lnTo>
                    <a:pt x="4520" y="9171"/>
                  </a:lnTo>
                  <a:lnTo>
                    <a:pt x="4081" y="8382"/>
                  </a:lnTo>
                  <a:lnTo>
                    <a:pt x="3335" y="6319"/>
                  </a:lnTo>
                  <a:lnTo>
                    <a:pt x="3291" y="6319"/>
                  </a:lnTo>
                  <a:lnTo>
                    <a:pt x="1931" y="3555"/>
                  </a:lnTo>
                  <a:lnTo>
                    <a:pt x="307" y="88"/>
                  </a:lnTo>
                  <a:lnTo>
                    <a:pt x="264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3" name="Google Shape;5723;p168"/>
            <p:cNvSpPr/>
            <p:nvPr/>
          </p:nvSpPr>
          <p:spPr>
            <a:xfrm>
              <a:off x="3401900" y="3726875"/>
              <a:ext cx="378500" cy="413600"/>
            </a:xfrm>
            <a:custGeom>
              <a:avLst/>
              <a:gdLst/>
              <a:ahLst/>
              <a:cxnLst/>
              <a:rect l="l" t="t" r="r" b="b"/>
              <a:pathLst>
                <a:path w="15140" h="16544" extrusionOk="0">
                  <a:moveTo>
                    <a:pt x="966" y="0"/>
                  </a:moveTo>
                  <a:lnTo>
                    <a:pt x="922" y="44"/>
                  </a:lnTo>
                  <a:lnTo>
                    <a:pt x="834" y="88"/>
                  </a:lnTo>
                  <a:lnTo>
                    <a:pt x="834" y="132"/>
                  </a:lnTo>
                  <a:lnTo>
                    <a:pt x="220" y="2370"/>
                  </a:lnTo>
                  <a:lnTo>
                    <a:pt x="0" y="3203"/>
                  </a:lnTo>
                  <a:lnTo>
                    <a:pt x="0" y="3335"/>
                  </a:lnTo>
                  <a:lnTo>
                    <a:pt x="790" y="5222"/>
                  </a:lnTo>
                  <a:lnTo>
                    <a:pt x="2282" y="8030"/>
                  </a:lnTo>
                  <a:lnTo>
                    <a:pt x="4257" y="11277"/>
                  </a:lnTo>
                  <a:lnTo>
                    <a:pt x="4257" y="11321"/>
                  </a:lnTo>
                  <a:lnTo>
                    <a:pt x="5222" y="12594"/>
                  </a:lnTo>
                  <a:lnTo>
                    <a:pt x="6056" y="13428"/>
                  </a:lnTo>
                  <a:lnTo>
                    <a:pt x="6100" y="13471"/>
                  </a:lnTo>
                  <a:lnTo>
                    <a:pt x="8733" y="14788"/>
                  </a:lnTo>
                  <a:lnTo>
                    <a:pt x="8777" y="14788"/>
                  </a:lnTo>
                  <a:lnTo>
                    <a:pt x="11541" y="15665"/>
                  </a:lnTo>
                  <a:lnTo>
                    <a:pt x="13779" y="16543"/>
                  </a:lnTo>
                  <a:lnTo>
                    <a:pt x="13867" y="16543"/>
                  </a:lnTo>
                  <a:lnTo>
                    <a:pt x="14964" y="16499"/>
                  </a:lnTo>
                  <a:lnTo>
                    <a:pt x="15051" y="16455"/>
                  </a:lnTo>
                  <a:lnTo>
                    <a:pt x="15095" y="16411"/>
                  </a:lnTo>
                  <a:lnTo>
                    <a:pt x="15139" y="16368"/>
                  </a:lnTo>
                  <a:lnTo>
                    <a:pt x="15139" y="16280"/>
                  </a:lnTo>
                  <a:lnTo>
                    <a:pt x="15095" y="16236"/>
                  </a:lnTo>
                  <a:lnTo>
                    <a:pt x="15051" y="16192"/>
                  </a:lnTo>
                  <a:lnTo>
                    <a:pt x="14964" y="16148"/>
                  </a:lnTo>
                  <a:lnTo>
                    <a:pt x="13867" y="16192"/>
                  </a:lnTo>
                  <a:lnTo>
                    <a:pt x="11673" y="15358"/>
                  </a:lnTo>
                  <a:lnTo>
                    <a:pt x="8908" y="14481"/>
                  </a:lnTo>
                  <a:lnTo>
                    <a:pt x="6275" y="13164"/>
                  </a:lnTo>
                  <a:lnTo>
                    <a:pt x="5486" y="12374"/>
                  </a:lnTo>
                  <a:lnTo>
                    <a:pt x="4520" y="11102"/>
                  </a:lnTo>
                  <a:lnTo>
                    <a:pt x="2589" y="7855"/>
                  </a:lnTo>
                  <a:lnTo>
                    <a:pt x="1097" y="5046"/>
                  </a:lnTo>
                  <a:lnTo>
                    <a:pt x="351" y="3247"/>
                  </a:lnTo>
                  <a:lnTo>
                    <a:pt x="571" y="2457"/>
                  </a:lnTo>
                  <a:lnTo>
                    <a:pt x="1141" y="220"/>
                  </a:lnTo>
                  <a:lnTo>
                    <a:pt x="1185" y="132"/>
                  </a:lnTo>
                  <a:lnTo>
                    <a:pt x="1141" y="88"/>
                  </a:lnTo>
                  <a:lnTo>
                    <a:pt x="1097" y="44"/>
                  </a:lnTo>
                  <a:lnTo>
                    <a:pt x="105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4" name="Google Shape;5724;p168"/>
            <p:cNvSpPr/>
            <p:nvPr/>
          </p:nvSpPr>
          <p:spPr>
            <a:xfrm>
              <a:off x="3290000" y="3667625"/>
              <a:ext cx="453100" cy="490400"/>
            </a:xfrm>
            <a:custGeom>
              <a:avLst/>
              <a:gdLst/>
              <a:ahLst/>
              <a:cxnLst/>
              <a:rect l="l" t="t" r="r" b="b"/>
              <a:pathLst>
                <a:path w="18124" h="19616" extrusionOk="0">
                  <a:moveTo>
                    <a:pt x="2809" y="1"/>
                  </a:moveTo>
                  <a:lnTo>
                    <a:pt x="2765" y="45"/>
                  </a:lnTo>
                  <a:lnTo>
                    <a:pt x="2721" y="88"/>
                  </a:lnTo>
                  <a:lnTo>
                    <a:pt x="966" y="2546"/>
                  </a:lnTo>
                  <a:lnTo>
                    <a:pt x="966" y="2590"/>
                  </a:lnTo>
                  <a:lnTo>
                    <a:pt x="176" y="4784"/>
                  </a:lnTo>
                  <a:lnTo>
                    <a:pt x="1" y="5442"/>
                  </a:lnTo>
                  <a:lnTo>
                    <a:pt x="1" y="5486"/>
                  </a:lnTo>
                  <a:lnTo>
                    <a:pt x="1" y="7197"/>
                  </a:lnTo>
                  <a:lnTo>
                    <a:pt x="45" y="7285"/>
                  </a:lnTo>
                  <a:lnTo>
                    <a:pt x="264" y="7548"/>
                  </a:lnTo>
                  <a:lnTo>
                    <a:pt x="308" y="7592"/>
                  </a:lnTo>
                  <a:lnTo>
                    <a:pt x="352" y="7592"/>
                  </a:lnTo>
                  <a:lnTo>
                    <a:pt x="1931" y="7680"/>
                  </a:lnTo>
                  <a:lnTo>
                    <a:pt x="3028" y="9259"/>
                  </a:lnTo>
                  <a:lnTo>
                    <a:pt x="4433" y="11848"/>
                  </a:lnTo>
                  <a:lnTo>
                    <a:pt x="5749" y="14613"/>
                  </a:lnTo>
                  <a:lnTo>
                    <a:pt x="6407" y="15666"/>
                  </a:lnTo>
                  <a:lnTo>
                    <a:pt x="6451" y="15710"/>
                  </a:lnTo>
                  <a:lnTo>
                    <a:pt x="7153" y="16280"/>
                  </a:lnTo>
                  <a:lnTo>
                    <a:pt x="7197" y="16324"/>
                  </a:lnTo>
                  <a:lnTo>
                    <a:pt x="7855" y="16587"/>
                  </a:lnTo>
                  <a:lnTo>
                    <a:pt x="8382" y="16675"/>
                  </a:lnTo>
                  <a:lnTo>
                    <a:pt x="12287" y="18035"/>
                  </a:lnTo>
                  <a:lnTo>
                    <a:pt x="14744" y="18781"/>
                  </a:lnTo>
                  <a:lnTo>
                    <a:pt x="17465" y="19615"/>
                  </a:lnTo>
                  <a:lnTo>
                    <a:pt x="17553" y="19615"/>
                  </a:lnTo>
                  <a:lnTo>
                    <a:pt x="17992" y="19527"/>
                  </a:lnTo>
                  <a:lnTo>
                    <a:pt x="18036" y="19483"/>
                  </a:lnTo>
                  <a:lnTo>
                    <a:pt x="18123" y="19440"/>
                  </a:lnTo>
                  <a:lnTo>
                    <a:pt x="18123" y="19396"/>
                  </a:lnTo>
                  <a:lnTo>
                    <a:pt x="18123" y="19308"/>
                  </a:lnTo>
                  <a:lnTo>
                    <a:pt x="18079" y="19264"/>
                  </a:lnTo>
                  <a:lnTo>
                    <a:pt x="18036" y="19220"/>
                  </a:lnTo>
                  <a:lnTo>
                    <a:pt x="17992" y="19176"/>
                  </a:lnTo>
                  <a:lnTo>
                    <a:pt x="17904" y="19176"/>
                  </a:lnTo>
                  <a:lnTo>
                    <a:pt x="17509" y="19264"/>
                  </a:lnTo>
                  <a:lnTo>
                    <a:pt x="14876" y="18430"/>
                  </a:lnTo>
                  <a:lnTo>
                    <a:pt x="12419" y="17728"/>
                  </a:lnTo>
                  <a:lnTo>
                    <a:pt x="8470" y="16324"/>
                  </a:lnTo>
                  <a:lnTo>
                    <a:pt x="7943" y="16280"/>
                  </a:lnTo>
                  <a:lnTo>
                    <a:pt x="7329" y="16017"/>
                  </a:lnTo>
                  <a:lnTo>
                    <a:pt x="6714" y="15446"/>
                  </a:lnTo>
                  <a:lnTo>
                    <a:pt x="6056" y="14437"/>
                  </a:lnTo>
                  <a:lnTo>
                    <a:pt x="4784" y="11717"/>
                  </a:lnTo>
                  <a:lnTo>
                    <a:pt x="3336" y="9084"/>
                  </a:lnTo>
                  <a:lnTo>
                    <a:pt x="2151" y="7416"/>
                  </a:lnTo>
                  <a:lnTo>
                    <a:pt x="2107" y="7373"/>
                  </a:lnTo>
                  <a:lnTo>
                    <a:pt x="2019" y="7329"/>
                  </a:lnTo>
                  <a:lnTo>
                    <a:pt x="483" y="7241"/>
                  </a:lnTo>
                  <a:lnTo>
                    <a:pt x="352" y="7109"/>
                  </a:lnTo>
                  <a:lnTo>
                    <a:pt x="352" y="5530"/>
                  </a:lnTo>
                  <a:lnTo>
                    <a:pt x="527" y="4871"/>
                  </a:lnTo>
                  <a:lnTo>
                    <a:pt x="1273" y="2765"/>
                  </a:lnTo>
                  <a:lnTo>
                    <a:pt x="2985" y="308"/>
                  </a:lnTo>
                  <a:lnTo>
                    <a:pt x="3028" y="220"/>
                  </a:lnTo>
                  <a:lnTo>
                    <a:pt x="3028" y="176"/>
                  </a:lnTo>
                  <a:lnTo>
                    <a:pt x="2985" y="88"/>
                  </a:lnTo>
                  <a:lnTo>
                    <a:pt x="2941" y="45"/>
                  </a:lnTo>
                  <a:lnTo>
                    <a:pt x="289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5" name="Google Shape;5725;p168"/>
            <p:cNvSpPr/>
            <p:nvPr/>
          </p:nvSpPr>
          <p:spPr>
            <a:xfrm>
              <a:off x="3240650" y="3634725"/>
              <a:ext cx="515600" cy="540850"/>
            </a:xfrm>
            <a:custGeom>
              <a:avLst/>
              <a:gdLst/>
              <a:ahLst/>
              <a:cxnLst/>
              <a:rect l="l" t="t" r="r" b="b"/>
              <a:pathLst>
                <a:path w="20624" h="21634" extrusionOk="0">
                  <a:moveTo>
                    <a:pt x="3291" y="0"/>
                  </a:moveTo>
                  <a:lnTo>
                    <a:pt x="3247" y="44"/>
                  </a:lnTo>
                  <a:lnTo>
                    <a:pt x="3203" y="88"/>
                  </a:lnTo>
                  <a:lnTo>
                    <a:pt x="1624" y="3203"/>
                  </a:lnTo>
                  <a:lnTo>
                    <a:pt x="922" y="4344"/>
                  </a:lnTo>
                  <a:lnTo>
                    <a:pt x="922" y="4388"/>
                  </a:lnTo>
                  <a:lnTo>
                    <a:pt x="439" y="5529"/>
                  </a:lnTo>
                  <a:lnTo>
                    <a:pt x="439" y="5573"/>
                  </a:lnTo>
                  <a:lnTo>
                    <a:pt x="132" y="6538"/>
                  </a:lnTo>
                  <a:lnTo>
                    <a:pt x="132" y="6582"/>
                  </a:lnTo>
                  <a:lnTo>
                    <a:pt x="0" y="7986"/>
                  </a:lnTo>
                  <a:lnTo>
                    <a:pt x="88" y="9171"/>
                  </a:lnTo>
                  <a:lnTo>
                    <a:pt x="88" y="9259"/>
                  </a:lnTo>
                  <a:lnTo>
                    <a:pt x="351" y="9654"/>
                  </a:lnTo>
                  <a:lnTo>
                    <a:pt x="351" y="9698"/>
                  </a:lnTo>
                  <a:lnTo>
                    <a:pt x="2282" y="11541"/>
                  </a:lnTo>
                  <a:lnTo>
                    <a:pt x="2984" y="12550"/>
                  </a:lnTo>
                  <a:lnTo>
                    <a:pt x="4125" y="16806"/>
                  </a:lnTo>
                  <a:lnTo>
                    <a:pt x="4388" y="17552"/>
                  </a:lnTo>
                  <a:lnTo>
                    <a:pt x="4432" y="17640"/>
                  </a:lnTo>
                  <a:lnTo>
                    <a:pt x="4476" y="17684"/>
                  </a:lnTo>
                  <a:lnTo>
                    <a:pt x="6099" y="18430"/>
                  </a:lnTo>
                  <a:lnTo>
                    <a:pt x="6143" y="18474"/>
                  </a:lnTo>
                  <a:lnTo>
                    <a:pt x="8601" y="18957"/>
                  </a:lnTo>
                  <a:lnTo>
                    <a:pt x="10663" y="19220"/>
                  </a:lnTo>
                  <a:lnTo>
                    <a:pt x="15095" y="20668"/>
                  </a:lnTo>
                  <a:lnTo>
                    <a:pt x="17640" y="21414"/>
                  </a:lnTo>
                  <a:lnTo>
                    <a:pt x="18649" y="21633"/>
                  </a:lnTo>
                  <a:lnTo>
                    <a:pt x="18737" y="21633"/>
                  </a:lnTo>
                  <a:lnTo>
                    <a:pt x="20492" y="21194"/>
                  </a:lnTo>
                  <a:lnTo>
                    <a:pt x="20580" y="21151"/>
                  </a:lnTo>
                  <a:lnTo>
                    <a:pt x="20624" y="21107"/>
                  </a:lnTo>
                  <a:lnTo>
                    <a:pt x="20624" y="21019"/>
                  </a:lnTo>
                  <a:lnTo>
                    <a:pt x="20624" y="20975"/>
                  </a:lnTo>
                  <a:lnTo>
                    <a:pt x="20580" y="20887"/>
                  </a:lnTo>
                  <a:lnTo>
                    <a:pt x="20536" y="20843"/>
                  </a:lnTo>
                  <a:lnTo>
                    <a:pt x="20404" y="20843"/>
                  </a:lnTo>
                  <a:lnTo>
                    <a:pt x="18693" y="21282"/>
                  </a:lnTo>
                  <a:lnTo>
                    <a:pt x="17728" y="21107"/>
                  </a:lnTo>
                  <a:lnTo>
                    <a:pt x="15183" y="20317"/>
                  </a:lnTo>
                  <a:lnTo>
                    <a:pt x="10751" y="18869"/>
                  </a:lnTo>
                  <a:lnTo>
                    <a:pt x="10707" y="18869"/>
                  </a:lnTo>
                  <a:lnTo>
                    <a:pt x="8644" y="18605"/>
                  </a:lnTo>
                  <a:lnTo>
                    <a:pt x="6231" y="18123"/>
                  </a:lnTo>
                  <a:lnTo>
                    <a:pt x="4695" y="17377"/>
                  </a:lnTo>
                  <a:lnTo>
                    <a:pt x="4476" y="16719"/>
                  </a:lnTo>
                  <a:lnTo>
                    <a:pt x="3291" y="12418"/>
                  </a:lnTo>
                  <a:lnTo>
                    <a:pt x="3291" y="12374"/>
                  </a:lnTo>
                  <a:lnTo>
                    <a:pt x="2545" y="11321"/>
                  </a:lnTo>
                  <a:lnTo>
                    <a:pt x="614" y="9434"/>
                  </a:lnTo>
                  <a:lnTo>
                    <a:pt x="439" y="9083"/>
                  </a:lnTo>
                  <a:lnTo>
                    <a:pt x="351" y="7986"/>
                  </a:lnTo>
                  <a:lnTo>
                    <a:pt x="483" y="6626"/>
                  </a:lnTo>
                  <a:lnTo>
                    <a:pt x="746" y="5661"/>
                  </a:lnTo>
                  <a:lnTo>
                    <a:pt x="1229" y="4520"/>
                  </a:lnTo>
                  <a:lnTo>
                    <a:pt x="1931" y="3379"/>
                  </a:lnTo>
                  <a:lnTo>
                    <a:pt x="3510" y="263"/>
                  </a:lnTo>
                  <a:lnTo>
                    <a:pt x="3510" y="176"/>
                  </a:lnTo>
                  <a:lnTo>
                    <a:pt x="3510" y="132"/>
                  </a:lnTo>
                  <a:lnTo>
                    <a:pt x="3467" y="44"/>
                  </a:lnTo>
                  <a:lnTo>
                    <a:pt x="342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6" name="Google Shape;5726;p168"/>
            <p:cNvSpPr/>
            <p:nvPr/>
          </p:nvSpPr>
          <p:spPr>
            <a:xfrm>
              <a:off x="3616925" y="3530500"/>
              <a:ext cx="99850" cy="461875"/>
            </a:xfrm>
            <a:custGeom>
              <a:avLst/>
              <a:gdLst/>
              <a:ahLst/>
              <a:cxnLst/>
              <a:rect l="l" t="t" r="r" b="b"/>
              <a:pathLst>
                <a:path w="3994" h="18475" extrusionOk="0">
                  <a:moveTo>
                    <a:pt x="132" y="1"/>
                  </a:moveTo>
                  <a:lnTo>
                    <a:pt x="88" y="44"/>
                  </a:lnTo>
                  <a:lnTo>
                    <a:pt x="44" y="132"/>
                  </a:lnTo>
                  <a:lnTo>
                    <a:pt x="0" y="176"/>
                  </a:lnTo>
                  <a:lnTo>
                    <a:pt x="0" y="659"/>
                  </a:lnTo>
                  <a:lnTo>
                    <a:pt x="0" y="703"/>
                  </a:lnTo>
                  <a:lnTo>
                    <a:pt x="132" y="1931"/>
                  </a:lnTo>
                  <a:lnTo>
                    <a:pt x="176" y="1975"/>
                  </a:lnTo>
                  <a:lnTo>
                    <a:pt x="702" y="3818"/>
                  </a:lnTo>
                  <a:lnTo>
                    <a:pt x="834" y="4915"/>
                  </a:lnTo>
                  <a:lnTo>
                    <a:pt x="219" y="7767"/>
                  </a:lnTo>
                  <a:lnTo>
                    <a:pt x="219" y="7811"/>
                  </a:lnTo>
                  <a:lnTo>
                    <a:pt x="219" y="8689"/>
                  </a:lnTo>
                  <a:lnTo>
                    <a:pt x="219" y="8733"/>
                  </a:lnTo>
                  <a:lnTo>
                    <a:pt x="395" y="9698"/>
                  </a:lnTo>
                  <a:lnTo>
                    <a:pt x="395" y="9742"/>
                  </a:lnTo>
                  <a:lnTo>
                    <a:pt x="1887" y="13603"/>
                  </a:lnTo>
                  <a:lnTo>
                    <a:pt x="2589" y="16017"/>
                  </a:lnTo>
                  <a:lnTo>
                    <a:pt x="3247" y="17860"/>
                  </a:lnTo>
                  <a:lnTo>
                    <a:pt x="3247" y="17904"/>
                  </a:lnTo>
                  <a:lnTo>
                    <a:pt x="3686" y="18430"/>
                  </a:lnTo>
                  <a:lnTo>
                    <a:pt x="3730" y="18474"/>
                  </a:lnTo>
                  <a:lnTo>
                    <a:pt x="3818" y="18474"/>
                  </a:lnTo>
                  <a:lnTo>
                    <a:pt x="3905" y="18430"/>
                  </a:lnTo>
                  <a:lnTo>
                    <a:pt x="3949" y="18386"/>
                  </a:lnTo>
                  <a:lnTo>
                    <a:pt x="3993" y="18343"/>
                  </a:lnTo>
                  <a:lnTo>
                    <a:pt x="3993" y="18255"/>
                  </a:lnTo>
                  <a:lnTo>
                    <a:pt x="3949" y="18211"/>
                  </a:lnTo>
                  <a:lnTo>
                    <a:pt x="3554" y="17684"/>
                  </a:lnTo>
                  <a:lnTo>
                    <a:pt x="2896" y="15929"/>
                  </a:lnTo>
                  <a:lnTo>
                    <a:pt x="2238" y="13472"/>
                  </a:lnTo>
                  <a:lnTo>
                    <a:pt x="746" y="9654"/>
                  </a:lnTo>
                  <a:lnTo>
                    <a:pt x="570" y="8689"/>
                  </a:lnTo>
                  <a:lnTo>
                    <a:pt x="570" y="7855"/>
                  </a:lnTo>
                  <a:lnTo>
                    <a:pt x="1185" y="4959"/>
                  </a:lnTo>
                  <a:lnTo>
                    <a:pt x="1185" y="4871"/>
                  </a:lnTo>
                  <a:lnTo>
                    <a:pt x="1053" y="3774"/>
                  </a:lnTo>
                  <a:lnTo>
                    <a:pt x="1053" y="3730"/>
                  </a:lnTo>
                  <a:lnTo>
                    <a:pt x="483" y="1887"/>
                  </a:lnTo>
                  <a:lnTo>
                    <a:pt x="351" y="659"/>
                  </a:lnTo>
                  <a:lnTo>
                    <a:pt x="351" y="176"/>
                  </a:lnTo>
                  <a:lnTo>
                    <a:pt x="351" y="132"/>
                  </a:lnTo>
                  <a:lnTo>
                    <a:pt x="307" y="88"/>
                  </a:lnTo>
                  <a:lnTo>
                    <a:pt x="263" y="44"/>
                  </a:lnTo>
                  <a:lnTo>
                    <a:pt x="21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7" name="Google Shape;5727;p168"/>
            <p:cNvSpPr/>
            <p:nvPr/>
          </p:nvSpPr>
          <p:spPr>
            <a:xfrm>
              <a:off x="3513800" y="3504175"/>
              <a:ext cx="102050" cy="330225"/>
            </a:xfrm>
            <a:custGeom>
              <a:avLst/>
              <a:gdLst/>
              <a:ahLst/>
              <a:cxnLst/>
              <a:rect l="l" t="t" r="r" b="b"/>
              <a:pathLst>
                <a:path w="4082" h="13209" extrusionOk="0">
                  <a:moveTo>
                    <a:pt x="3906" y="0"/>
                  </a:moveTo>
                  <a:lnTo>
                    <a:pt x="3818" y="44"/>
                  </a:lnTo>
                  <a:lnTo>
                    <a:pt x="3774" y="44"/>
                  </a:lnTo>
                  <a:lnTo>
                    <a:pt x="3730" y="132"/>
                  </a:lnTo>
                  <a:lnTo>
                    <a:pt x="3511" y="703"/>
                  </a:lnTo>
                  <a:lnTo>
                    <a:pt x="3204" y="2677"/>
                  </a:lnTo>
                  <a:lnTo>
                    <a:pt x="1536" y="5705"/>
                  </a:lnTo>
                  <a:lnTo>
                    <a:pt x="790" y="7855"/>
                  </a:lnTo>
                  <a:lnTo>
                    <a:pt x="0" y="10444"/>
                  </a:lnTo>
                  <a:lnTo>
                    <a:pt x="0" y="10488"/>
                  </a:lnTo>
                  <a:lnTo>
                    <a:pt x="88" y="11322"/>
                  </a:lnTo>
                  <a:lnTo>
                    <a:pt x="88" y="11365"/>
                  </a:lnTo>
                  <a:lnTo>
                    <a:pt x="746" y="13121"/>
                  </a:lnTo>
                  <a:lnTo>
                    <a:pt x="790" y="13165"/>
                  </a:lnTo>
                  <a:lnTo>
                    <a:pt x="922" y="13208"/>
                  </a:lnTo>
                  <a:lnTo>
                    <a:pt x="966" y="13208"/>
                  </a:lnTo>
                  <a:lnTo>
                    <a:pt x="1010" y="13165"/>
                  </a:lnTo>
                  <a:lnTo>
                    <a:pt x="1053" y="13121"/>
                  </a:lnTo>
                  <a:lnTo>
                    <a:pt x="1097" y="13033"/>
                  </a:lnTo>
                  <a:lnTo>
                    <a:pt x="1053" y="12989"/>
                  </a:lnTo>
                  <a:lnTo>
                    <a:pt x="439" y="11278"/>
                  </a:lnTo>
                  <a:lnTo>
                    <a:pt x="351" y="10488"/>
                  </a:lnTo>
                  <a:lnTo>
                    <a:pt x="1097" y="7943"/>
                  </a:lnTo>
                  <a:lnTo>
                    <a:pt x="1887" y="5837"/>
                  </a:lnTo>
                  <a:lnTo>
                    <a:pt x="3511" y="2809"/>
                  </a:lnTo>
                  <a:lnTo>
                    <a:pt x="3555" y="2765"/>
                  </a:lnTo>
                  <a:lnTo>
                    <a:pt x="3862" y="790"/>
                  </a:lnTo>
                  <a:lnTo>
                    <a:pt x="4081" y="264"/>
                  </a:lnTo>
                  <a:lnTo>
                    <a:pt x="4081" y="176"/>
                  </a:lnTo>
                  <a:lnTo>
                    <a:pt x="4081" y="132"/>
                  </a:lnTo>
                  <a:lnTo>
                    <a:pt x="4037" y="44"/>
                  </a:lnTo>
                  <a:lnTo>
                    <a:pt x="395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8" name="Google Shape;5728;p168"/>
            <p:cNvSpPr/>
            <p:nvPr/>
          </p:nvSpPr>
          <p:spPr>
            <a:xfrm>
              <a:off x="3422750" y="3478950"/>
              <a:ext cx="183225" cy="256725"/>
            </a:xfrm>
            <a:custGeom>
              <a:avLst/>
              <a:gdLst/>
              <a:ahLst/>
              <a:cxnLst/>
              <a:rect l="l" t="t" r="r" b="b"/>
              <a:pathLst>
                <a:path w="7329" h="10269" extrusionOk="0">
                  <a:moveTo>
                    <a:pt x="7109" y="0"/>
                  </a:moveTo>
                  <a:lnTo>
                    <a:pt x="7065" y="44"/>
                  </a:lnTo>
                  <a:lnTo>
                    <a:pt x="7021" y="88"/>
                  </a:lnTo>
                  <a:lnTo>
                    <a:pt x="6977" y="132"/>
                  </a:lnTo>
                  <a:lnTo>
                    <a:pt x="6933" y="351"/>
                  </a:lnTo>
                  <a:lnTo>
                    <a:pt x="5046" y="1624"/>
                  </a:lnTo>
                  <a:lnTo>
                    <a:pt x="5003" y="1668"/>
                  </a:lnTo>
                  <a:lnTo>
                    <a:pt x="4213" y="2721"/>
                  </a:lnTo>
                  <a:lnTo>
                    <a:pt x="2545" y="5046"/>
                  </a:lnTo>
                  <a:lnTo>
                    <a:pt x="746" y="7855"/>
                  </a:lnTo>
                  <a:lnTo>
                    <a:pt x="702" y="7899"/>
                  </a:lnTo>
                  <a:lnTo>
                    <a:pt x="0" y="10049"/>
                  </a:lnTo>
                  <a:lnTo>
                    <a:pt x="0" y="10093"/>
                  </a:lnTo>
                  <a:lnTo>
                    <a:pt x="0" y="10180"/>
                  </a:lnTo>
                  <a:lnTo>
                    <a:pt x="44" y="10224"/>
                  </a:lnTo>
                  <a:lnTo>
                    <a:pt x="88" y="10268"/>
                  </a:lnTo>
                  <a:lnTo>
                    <a:pt x="176" y="10268"/>
                  </a:lnTo>
                  <a:lnTo>
                    <a:pt x="263" y="10224"/>
                  </a:lnTo>
                  <a:lnTo>
                    <a:pt x="307" y="10137"/>
                  </a:lnTo>
                  <a:lnTo>
                    <a:pt x="1053" y="8030"/>
                  </a:lnTo>
                  <a:lnTo>
                    <a:pt x="2809" y="5222"/>
                  </a:lnTo>
                  <a:lnTo>
                    <a:pt x="4520" y="2896"/>
                  </a:lnTo>
                  <a:lnTo>
                    <a:pt x="5266" y="1931"/>
                  </a:lnTo>
                  <a:lnTo>
                    <a:pt x="7153" y="571"/>
                  </a:lnTo>
                  <a:lnTo>
                    <a:pt x="7240" y="483"/>
                  </a:lnTo>
                  <a:lnTo>
                    <a:pt x="7328" y="220"/>
                  </a:lnTo>
                  <a:lnTo>
                    <a:pt x="7328" y="176"/>
                  </a:lnTo>
                  <a:lnTo>
                    <a:pt x="7284" y="88"/>
                  </a:lnTo>
                  <a:lnTo>
                    <a:pt x="7240" y="44"/>
                  </a:lnTo>
                  <a:lnTo>
                    <a:pt x="719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9" name="Google Shape;5729;p168"/>
            <p:cNvSpPr/>
            <p:nvPr/>
          </p:nvSpPr>
          <p:spPr>
            <a:xfrm>
              <a:off x="3356925" y="3428475"/>
              <a:ext cx="228200" cy="247950"/>
            </a:xfrm>
            <a:custGeom>
              <a:avLst/>
              <a:gdLst/>
              <a:ahLst/>
              <a:cxnLst/>
              <a:rect l="l" t="t" r="r" b="b"/>
              <a:pathLst>
                <a:path w="9128" h="9918" extrusionOk="0">
                  <a:moveTo>
                    <a:pt x="8952" y="1"/>
                  </a:moveTo>
                  <a:lnTo>
                    <a:pt x="8908" y="45"/>
                  </a:lnTo>
                  <a:lnTo>
                    <a:pt x="7548" y="791"/>
                  </a:lnTo>
                  <a:lnTo>
                    <a:pt x="5090" y="2502"/>
                  </a:lnTo>
                  <a:lnTo>
                    <a:pt x="5047" y="2546"/>
                  </a:lnTo>
                  <a:lnTo>
                    <a:pt x="2502" y="6144"/>
                  </a:lnTo>
                  <a:lnTo>
                    <a:pt x="44" y="9654"/>
                  </a:lnTo>
                  <a:lnTo>
                    <a:pt x="0" y="9742"/>
                  </a:lnTo>
                  <a:lnTo>
                    <a:pt x="0" y="9786"/>
                  </a:lnTo>
                  <a:lnTo>
                    <a:pt x="44" y="9874"/>
                  </a:lnTo>
                  <a:lnTo>
                    <a:pt x="88" y="9918"/>
                  </a:lnTo>
                  <a:lnTo>
                    <a:pt x="264" y="9918"/>
                  </a:lnTo>
                  <a:lnTo>
                    <a:pt x="308" y="9874"/>
                  </a:lnTo>
                  <a:lnTo>
                    <a:pt x="2809" y="6363"/>
                  </a:lnTo>
                  <a:lnTo>
                    <a:pt x="5310" y="2765"/>
                  </a:lnTo>
                  <a:lnTo>
                    <a:pt x="7723" y="1098"/>
                  </a:lnTo>
                  <a:lnTo>
                    <a:pt x="9040" y="352"/>
                  </a:lnTo>
                  <a:lnTo>
                    <a:pt x="9127" y="308"/>
                  </a:lnTo>
                  <a:lnTo>
                    <a:pt x="9127" y="220"/>
                  </a:lnTo>
                  <a:lnTo>
                    <a:pt x="9127" y="176"/>
                  </a:lnTo>
                  <a:lnTo>
                    <a:pt x="9127" y="88"/>
                  </a:lnTo>
                  <a:lnTo>
                    <a:pt x="9084" y="45"/>
                  </a:lnTo>
                  <a:lnTo>
                    <a:pt x="904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0" name="Google Shape;5730;p168"/>
            <p:cNvSpPr/>
            <p:nvPr/>
          </p:nvSpPr>
          <p:spPr>
            <a:xfrm>
              <a:off x="906200" y="2307350"/>
              <a:ext cx="948925" cy="1026800"/>
            </a:xfrm>
            <a:custGeom>
              <a:avLst/>
              <a:gdLst/>
              <a:ahLst/>
              <a:cxnLst/>
              <a:rect l="l" t="t" r="r" b="b"/>
              <a:pathLst>
                <a:path w="37957" h="41072" extrusionOk="0">
                  <a:moveTo>
                    <a:pt x="37781" y="0"/>
                  </a:moveTo>
                  <a:lnTo>
                    <a:pt x="37694" y="44"/>
                  </a:lnTo>
                  <a:lnTo>
                    <a:pt x="34929" y="1711"/>
                  </a:lnTo>
                  <a:lnTo>
                    <a:pt x="30453" y="3730"/>
                  </a:lnTo>
                  <a:lnTo>
                    <a:pt x="27338" y="5046"/>
                  </a:lnTo>
                  <a:lnTo>
                    <a:pt x="24222" y="6450"/>
                  </a:lnTo>
                  <a:lnTo>
                    <a:pt x="21282" y="7811"/>
                  </a:lnTo>
                  <a:lnTo>
                    <a:pt x="19571" y="8644"/>
                  </a:lnTo>
                  <a:lnTo>
                    <a:pt x="16587" y="10356"/>
                  </a:lnTo>
                  <a:lnTo>
                    <a:pt x="15007" y="11321"/>
                  </a:lnTo>
                  <a:lnTo>
                    <a:pt x="13252" y="12638"/>
                  </a:lnTo>
                  <a:lnTo>
                    <a:pt x="8996" y="16104"/>
                  </a:lnTo>
                  <a:lnTo>
                    <a:pt x="6889" y="17859"/>
                  </a:lnTo>
                  <a:lnTo>
                    <a:pt x="5661" y="18737"/>
                  </a:lnTo>
                  <a:lnTo>
                    <a:pt x="1712" y="20141"/>
                  </a:lnTo>
                  <a:lnTo>
                    <a:pt x="1712" y="20185"/>
                  </a:lnTo>
                  <a:lnTo>
                    <a:pt x="922" y="20536"/>
                  </a:lnTo>
                  <a:lnTo>
                    <a:pt x="878" y="20624"/>
                  </a:lnTo>
                  <a:lnTo>
                    <a:pt x="834" y="20668"/>
                  </a:lnTo>
                  <a:lnTo>
                    <a:pt x="44" y="24485"/>
                  </a:lnTo>
                  <a:lnTo>
                    <a:pt x="0" y="25626"/>
                  </a:lnTo>
                  <a:lnTo>
                    <a:pt x="0" y="25714"/>
                  </a:lnTo>
                  <a:lnTo>
                    <a:pt x="220" y="26153"/>
                  </a:lnTo>
                  <a:lnTo>
                    <a:pt x="220" y="26240"/>
                  </a:lnTo>
                  <a:lnTo>
                    <a:pt x="2458" y="28698"/>
                  </a:lnTo>
                  <a:lnTo>
                    <a:pt x="4739" y="31155"/>
                  </a:lnTo>
                  <a:lnTo>
                    <a:pt x="6626" y="33744"/>
                  </a:lnTo>
                  <a:lnTo>
                    <a:pt x="8908" y="35806"/>
                  </a:lnTo>
                  <a:lnTo>
                    <a:pt x="10356" y="37211"/>
                  </a:lnTo>
                  <a:lnTo>
                    <a:pt x="10751" y="37649"/>
                  </a:lnTo>
                  <a:lnTo>
                    <a:pt x="10181" y="39624"/>
                  </a:lnTo>
                  <a:lnTo>
                    <a:pt x="10181" y="39668"/>
                  </a:lnTo>
                  <a:lnTo>
                    <a:pt x="10049" y="40896"/>
                  </a:lnTo>
                  <a:lnTo>
                    <a:pt x="10049" y="40984"/>
                  </a:lnTo>
                  <a:lnTo>
                    <a:pt x="10093" y="41028"/>
                  </a:lnTo>
                  <a:lnTo>
                    <a:pt x="10137" y="41072"/>
                  </a:lnTo>
                  <a:lnTo>
                    <a:pt x="10224" y="41072"/>
                  </a:lnTo>
                  <a:lnTo>
                    <a:pt x="10356" y="41028"/>
                  </a:lnTo>
                  <a:lnTo>
                    <a:pt x="10400" y="40940"/>
                  </a:lnTo>
                  <a:lnTo>
                    <a:pt x="10532" y="39712"/>
                  </a:lnTo>
                  <a:lnTo>
                    <a:pt x="11102" y="37649"/>
                  </a:lnTo>
                  <a:lnTo>
                    <a:pt x="11102" y="37562"/>
                  </a:lnTo>
                  <a:lnTo>
                    <a:pt x="11102" y="37518"/>
                  </a:lnTo>
                  <a:lnTo>
                    <a:pt x="10619" y="36947"/>
                  </a:lnTo>
                  <a:lnTo>
                    <a:pt x="9127" y="35543"/>
                  </a:lnTo>
                  <a:lnTo>
                    <a:pt x="6889" y="33525"/>
                  </a:lnTo>
                  <a:lnTo>
                    <a:pt x="5003" y="30936"/>
                  </a:lnTo>
                  <a:lnTo>
                    <a:pt x="2721" y="28478"/>
                  </a:lnTo>
                  <a:lnTo>
                    <a:pt x="527" y="26021"/>
                  </a:lnTo>
                  <a:lnTo>
                    <a:pt x="351" y="25626"/>
                  </a:lnTo>
                  <a:lnTo>
                    <a:pt x="395" y="24529"/>
                  </a:lnTo>
                  <a:lnTo>
                    <a:pt x="1185" y="20843"/>
                  </a:lnTo>
                  <a:lnTo>
                    <a:pt x="1843" y="20492"/>
                  </a:lnTo>
                  <a:lnTo>
                    <a:pt x="5792" y="19044"/>
                  </a:lnTo>
                  <a:lnTo>
                    <a:pt x="5836" y="19044"/>
                  </a:lnTo>
                  <a:lnTo>
                    <a:pt x="7109" y="18123"/>
                  </a:lnTo>
                  <a:lnTo>
                    <a:pt x="9215" y="16367"/>
                  </a:lnTo>
                  <a:lnTo>
                    <a:pt x="13472" y="12901"/>
                  </a:lnTo>
                  <a:lnTo>
                    <a:pt x="15183" y="11584"/>
                  </a:lnTo>
                  <a:lnTo>
                    <a:pt x="16763" y="10663"/>
                  </a:lnTo>
                  <a:lnTo>
                    <a:pt x="19746" y="8952"/>
                  </a:lnTo>
                  <a:lnTo>
                    <a:pt x="21414" y="8118"/>
                  </a:lnTo>
                  <a:lnTo>
                    <a:pt x="24354" y="6758"/>
                  </a:lnTo>
                  <a:lnTo>
                    <a:pt x="27469" y="5353"/>
                  </a:lnTo>
                  <a:lnTo>
                    <a:pt x="30585" y="4037"/>
                  </a:lnTo>
                  <a:lnTo>
                    <a:pt x="35061" y="2019"/>
                  </a:lnTo>
                  <a:lnTo>
                    <a:pt x="35105" y="2019"/>
                  </a:lnTo>
                  <a:lnTo>
                    <a:pt x="37869" y="351"/>
                  </a:lnTo>
                  <a:lnTo>
                    <a:pt x="37913" y="307"/>
                  </a:lnTo>
                  <a:lnTo>
                    <a:pt x="37957" y="219"/>
                  </a:lnTo>
                  <a:lnTo>
                    <a:pt x="37957" y="176"/>
                  </a:lnTo>
                  <a:lnTo>
                    <a:pt x="37957" y="88"/>
                  </a:lnTo>
                  <a:lnTo>
                    <a:pt x="37913" y="44"/>
                  </a:lnTo>
                  <a:lnTo>
                    <a:pt x="37825" y="44"/>
                  </a:lnTo>
                  <a:lnTo>
                    <a:pt x="3778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1" name="Google Shape;5731;p168"/>
            <p:cNvSpPr/>
            <p:nvPr/>
          </p:nvSpPr>
          <p:spPr>
            <a:xfrm>
              <a:off x="970925" y="2329275"/>
              <a:ext cx="908350" cy="911650"/>
            </a:xfrm>
            <a:custGeom>
              <a:avLst/>
              <a:gdLst/>
              <a:ahLst/>
              <a:cxnLst/>
              <a:rect l="l" t="t" r="r" b="b"/>
              <a:pathLst>
                <a:path w="36334" h="36466" extrusionOk="0">
                  <a:moveTo>
                    <a:pt x="36114" y="1"/>
                  </a:moveTo>
                  <a:lnTo>
                    <a:pt x="36070" y="45"/>
                  </a:lnTo>
                  <a:lnTo>
                    <a:pt x="33569" y="1536"/>
                  </a:lnTo>
                  <a:lnTo>
                    <a:pt x="31287" y="2765"/>
                  </a:lnTo>
                  <a:lnTo>
                    <a:pt x="29093" y="3687"/>
                  </a:lnTo>
                  <a:lnTo>
                    <a:pt x="26592" y="4784"/>
                  </a:lnTo>
                  <a:lnTo>
                    <a:pt x="23696" y="6056"/>
                  </a:lnTo>
                  <a:lnTo>
                    <a:pt x="20887" y="7329"/>
                  </a:lnTo>
                  <a:lnTo>
                    <a:pt x="18957" y="8250"/>
                  </a:lnTo>
                  <a:lnTo>
                    <a:pt x="14700" y="10664"/>
                  </a:lnTo>
                  <a:lnTo>
                    <a:pt x="13252" y="11497"/>
                  </a:lnTo>
                  <a:lnTo>
                    <a:pt x="13252" y="11541"/>
                  </a:lnTo>
                  <a:lnTo>
                    <a:pt x="10488" y="13735"/>
                  </a:lnTo>
                  <a:lnTo>
                    <a:pt x="7899" y="15841"/>
                  </a:lnTo>
                  <a:lnTo>
                    <a:pt x="4520" y="18781"/>
                  </a:lnTo>
                  <a:lnTo>
                    <a:pt x="3598" y="19264"/>
                  </a:lnTo>
                  <a:lnTo>
                    <a:pt x="1053" y="20229"/>
                  </a:lnTo>
                  <a:lnTo>
                    <a:pt x="263" y="20537"/>
                  </a:lnTo>
                  <a:lnTo>
                    <a:pt x="220" y="20580"/>
                  </a:lnTo>
                  <a:lnTo>
                    <a:pt x="176" y="20668"/>
                  </a:lnTo>
                  <a:lnTo>
                    <a:pt x="0" y="21195"/>
                  </a:lnTo>
                  <a:lnTo>
                    <a:pt x="0" y="21239"/>
                  </a:lnTo>
                  <a:lnTo>
                    <a:pt x="88" y="22116"/>
                  </a:lnTo>
                  <a:lnTo>
                    <a:pt x="88" y="22204"/>
                  </a:lnTo>
                  <a:lnTo>
                    <a:pt x="1536" y="24398"/>
                  </a:lnTo>
                  <a:lnTo>
                    <a:pt x="4213" y="27909"/>
                  </a:lnTo>
                  <a:lnTo>
                    <a:pt x="5880" y="29839"/>
                  </a:lnTo>
                  <a:lnTo>
                    <a:pt x="7504" y="31594"/>
                  </a:lnTo>
                  <a:lnTo>
                    <a:pt x="8732" y="32999"/>
                  </a:lnTo>
                  <a:lnTo>
                    <a:pt x="9391" y="33876"/>
                  </a:lnTo>
                  <a:lnTo>
                    <a:pt x="9522" y="34271"/>
                  </a:lnTo>
                  <a:lnTo>
                    <a:pt x="8996" y="35807"/>
                  </a:lnTo>
                  <a:lnTo>
                    <a:pt x="8864" y="36246"/>
                  </a:lnTo>
                  <a:lnTo>
                    <a:pt x="8864" y="36290"/>
                  </a:lnTo>
                  <a:lnTo>
                    <a:pt x="8908" y="36377"/>
                  </a:lnTo>
                  <a:lnTo>
                    <a:pt x="8952" y="36421"/>
                  </a:lnTo>
                  <a:lnTo>
                    <a:pt x="8996" y="36465"/>
                  </a:lnTo>
                  <a:lnTo>
                    <a:pt x="9040" y="36465"/>
                  </a:lnTo>
                  <a:lnTo>
                    <a:pt x="9127" y="36421"/>
                  </a:lnTo>
                  <a:lnTo>
                    <a:pt x="9215" y="36334"/>
                  </a:lnTo>
                  <a:lnTo>
                    <a:pt x="9873" y="34359"/>
                  </a:lnTo>
                  <a:lnTo>
                    <a:pt x="9873" y="34227"/>
                  </a:lnTo>
                  <a:lnTo>
                    <a:pt x="9698" y="33745"/>
                  </a:lnTo>
                  <a:lnTo>
                    <a:pt x="9698" y="33657"/>
                  </a:lnTo>
                  <a:lnTo>
                    <a:pt x="8996" y="32779"/>
                  </a:lnTo>
                  <a:lnTo>
                    <a:pt x="7767" y="31375"/>
                  </a:lnTo>
                  <a:lnTo>
                    <a:pt x="6143" y="29620"/>
                  </a:lnTo>
                  <a:lnTo>
                    <a:pt x="4476" y="27689"/>
                  </a:lnTo>
                  <a:lnTo>
                    <a:pt x="1843" y="24223"/>
                  </a:lnTo>
                  <a:lnTo>
                    <a:pt x="439" y="22029"/>
                  </a:lnTo>
                  <a:lnTo>
                    <a:pt x="351" y="21239"/>
                  </a:lnTo>
                  <a:lnTo>
                    <a:pt x="483" y="20844"/>
                  </a:lnTo>
                  <a:lnTo>
                    <a:pt x="3730" y="19615"/>
                  </a:lnTo>
                  <a:lnTo>
                    <a:pt x="3774" y="19615"/>
                  </a:lnTo>
                  <a:lnTo>
                    <a:pt x="4695" y="19045"/>
                  </a:lnTo>
                  <a:lnTo>
                    <a:pt x="8162" y="16105"/>
                  </a:lnTo>
                  <a:lnTo>
                    <a:pt x="10707" y="13998"/>
                  </a:lnTo>
                  <a:lnTo>
                    <a:pt x="13472" y="11804"/>
                  </a:lnTo>
                  <a:lnTo>
                    <a:pt x="14876" y="10971"/>
                  </a:lnTo>
                  <a:lnTo>
                    <a:pt x="19088" y="8557"/>
                  </a:lnTo>
                  <a:lnTo>
                    <a:pt x="21019" y="7636"/>
                  </a:lnTo>
                  <a:lnTo>
                    <a:pt x="23827" y="6363"/>
                  </a:lnTo>
                  <a:lnTo>
                    <a:pt x="26723" y="5135"/>
                  </a:lnTo>
                  <a:lnTo>
                    <a:pt x="29225" y="4038"/>
                  </a:lnTo>
                  <a:lnTo>
                    <a:pt x="31463" y="3072"/>
                  </a:lnTo>
                  <a:lnTo>
                    <a:pt x="33744" y="1844"/>
                  </a:lnTo>
                  <a:lnTo>
                    <a:pt x="36246" y="352"/>
                  </a:lnTo>
                  <a:lnTo>
                    <a:pt x="36289" y="308"/>
                  </a:lnTo>
                  <a:lnTo>
                    <a:pt x="36333" y="220"/>
                  </a:lnTo>
                  <a:lnTo>
                    <a:pt x="36333" y="176"/>
                  </a:lnTo>
                  <a:lnTo>
                    <a:pt x="36289" y="88"/>
                  </a:lnTo>
                  <a:lnTo>
                    <a:pt x="36246" y="45"/>
                  </a:lnTo>
                  <a:lnTo>
                    <a:pt x="3620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2" name="Google Shape;5732;p168"/>
            <p:cNvSpPr/>
            <p:nvPr/>
          </p:nvSpPr>
          <p:spPr>
            <a:xfrm>
              <a:off x="1070750" y="2351225"/>
              <a:ext cx="831550" cy="835950"/>
            </a:xfrm>
            <a:custGeom>
              <a:avLst/>
              <a:gdLst/>
              <a:ahLst/>
              <a:cxnLst/>
              <a:rect l="l" t="t" r="r" b="b"/>
              <a:pathLst>
                <a:path w="33262" h="33438" extrusionOk="0">
                  <a:moveTo>
                    <a:pt x="33086" y="0"/>
                  </a:moveTo>
                  <a:lnTo>
                    <a:pt x="32998" y="44"/>
                  </a:lnTo>
                  <a:lnTo>
                    <a:pt x="29313" y="2194"/>
                  </a:lnTo>
                  <a:lnTo>
                    <a:pt x="26680" y="3511"/>
                  </a:lnTo>
                  <a:lnTo>
                    <a:pt x="23959" y="4695"/>
                  </a:lnTo>
                  <a:lnTo>
                    <a:pt x="21546" y="5749"/>
                  </a:lnTo>
                  <a:lnTo>
                    <a:pt x="18781" y="7021"/>
                  </a:lnTo>
                  <a:lnTo>
                    <a:pt x="16412" y="8162"/>
                  </a:lnTo>
                  <a:lnTo>
                    <a:pt x="14393" y="9215"/>
                  </a:lnTo>
                  <a:lnTo>
                    <a:pt x="12111" y="10532"/>
                  </a:lnTo>
                  <a:lnTo>
                    <a:pt x="10093" y="11760"/>
                  </a:lnTo>
                  <a:lnTo>
                    <a:pt x="7372" y="13954"/>
                  </a:lnTo>
                  <a:lnTo>
                    <a:pt x="4696" y="16192"/>
                  </a:lnTo>
                  <a:lnTo>
                    <a:pt x="1361" y="19132"/>
                  </a:lnTo>
                  <a:lnTo>
                    <a:pt x="307" y="19790"/>
                  </a:lnTo>
                  <a:lnTo>
                    <a:pt x="264" y="19878"/>
                  </a:lnTo>
                  <a:lnTo>
                    <a:pt x="44" y="20185"/>
                  </a:lnTo>
                  <a:lnTo>
                    <a:pt x="0" y="20273"/>
                  </a:lnTo>
                  <a:lnTo>
                    <a:pt x="44" y="20361"/>
                  </a:lnTo>
                  <a:lnTo>
                    <a:pt x="220" y="20975"/>
                  </a:lnTo>
                  <a:lnTo>
                    <a:pt x="264" y="21063"/>
                  </a:lnTo>
                  <a:lnTo>
                    <a:pt x="3467" y="25056"/>
                  </a:lnTo>
                  <a:lnTo>
                    <a:pt x="5924" y="28171"/>
                  </a:lnTo>
                  <a:lnTo>
                    <a:pt x="6714" y="29400"/>
                  </a:lnTo>
                  <a:lnTo>
                    <a:pt x="6977" y="30278"/>
                  </a:lnTo>
                  <a:lnTo>
                    <a:pt x="6977" y="30848"/>
                  </a:lnTo>
                  <a:lnTo>
                    <a:pt x="6187" y="33174"/>
                  </a:lnTo>
                  <a:lnTo>
                    <a:pt x="6144" y="33262"/>
                  </a:lnTo>
                  <a:lnTo>
                    <a:pt x="6187" y="33305"/>
                  </a:lnTo>
                  <a:lnTo>
                    <a:pt x="6231" y="33393"/>
                  </a:lnTo>
                  <a:lnTo>
                    <a:pt x="6275" y="33437"/>
                  </a:lnTo>
                  <a:lnTo>
                    <a:pt x="6319" y="33437"/>
                  </a:lnTo>
                  <a:lnTo>
                    <a:pt x="6451" y="33393"/>
                  </a:lnTo>
                  <a:lnTo>
                    <a:pt x="6495" y="33305"/>
                  </a:lnTo>
                  <a:lnTo>
                    <a:pt x="7328" y="30936"/>
                  </a:lnTo>
                  <a:lnTo>
                    <a:pt x="7328" y="30892"/>
                  </a:lnTo>
                  <a:lnTo>
                    <a:pt x="7328" y="30278"/>
                  </a:lnTo>
                  <a:lnTo>
                    <a:pt x="7328" y="30190"/>
                  </a:lnTo>
                  <a:lnTo>
                    <a:pt x="7021" y="29268"/>
                  </a:lnTo>
                  <a:lnTo>
                    <a:pt x="7021" y="29225"/>
                  </a:lnTo>
                  <a:lnTo>
                    <a:pt x="6187" y="27952"/>
                  </a:lnTo>
                  <a:lnTo>
                    <a:pt x="3730" y="24836"/>
                  </a:lnTo>
                  <a:lnTo>
                    <a:pt x="527" y="20843"/>
                  </a:lnTo>
                  <a:lnTo>
                    <a:pt x="395" y="20317"/>
                  </a:lnTo>
                  <a:lnTo>
                    <a:pt x="527" y="20097"/>
                  </a:lnTo>
                  <a:lnTo>
                    <a:pt x="1580" y="19439"/>
                  </a:lnTo>
                  <a:lnTo>
                    <a:pt x="1580" y="19395"/>
                  </a:lnTo>
                  <a:lnTo>
                    <a:pt x="4915" y="16455"/>
                  </a:lnTo>
                  <a:lnTo>
                    <a:pt x="7592" y="14217"/>
                  </a:lnTo>
                  <a:lnTo>
                    <a:pt x="10268" y="12023"/>
                  </a:lnTo>
                  <a:lnTo>
                    <a:pt x="12287" y="10839"/>
                  </a:lnTo>
                  <a:lnTo>
                    <a:pt x="14569" y="9522"/>
                  </a:lnTo>
                  <a:lnTo>
                    <a:pt x="16587" y="8469"/>
                  </a:lnTo>
                  <a:lnTo>
                    <a:pt x="18957" y="7328"/>
                  </a:lnTo>
                  <a:lnTo>
                    <a:pt x="21677" y="6100"/>
                  </a:lnTo>
                  <a:lnTo>
                    <a:pt x="24091" y="5003"/>
                  </a:lnTo>
                  <a:lnTo>
                    <a:pt x="26811" y="3862"/>
                  </a:lnTo>
                  <a:lnTo>
                    <a:pt x="29488" y="2501"/>
                  </a:lnTo>
                  <a:lnTo>
                    <a:pt x="33174" y="351"/>
                  </a:lnTo>
                  <a:lnTo>
                    <a:pt x="33262" y="264"/>
                  </a:lnTo>
                  <a:lnTo>
                    <a:pt x="33262" y="220"/>
                  </a:lnTo>
                  <a:lnTo>
                    <a:pt x="33262" y="176"/>
                  </a:lnTo>
                  <a:lnTo>
                    <a:pt x="33262" y="88"/>
                  </a:lnTo>
                  <a:lnTo>
                    <a:pt x="33218" y="44"/>
                  </a:lnTo>
                  <a:lnTo>
                    <a:pt x="3313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3" name="Google Shape;5733;p168"/>
            <p:cNvSpPr/>
            <p:nvPr/>
          </p:nvSpPr>
          <p:spPr>
            <a:xfrm>
              <a:off x="1213350" y="2372050"/>
              <a:ext cx="713100" cy="742700"/>
            </a:xfrm>
            <a:custGeom>
              <a:avLst/>
              <a:gdLst/>
              <a:ahLst/>
              <a:cxnLst/>
              <a:rect l="l" t="t" r="r" b="b"/>
              <a:pathLst>
                <a:path w="28524" h="29708" extrusionOk="0">
                  <a:moveTo>
                    <a:pt x="28348" y="1"/>
                  </a:moveTo>
                  <a:lnTo>
                    <a:pt x="28260" y="45"/>
                  </a:lnTo>
                  <a:lnTo>
                    <a:pt x="25100" y="1932"/>
                  </a:lnTo>
                  <a:lnTo>
                    <a:pt x="23214" y="2941"/>
                  </a:lnTo>
                  <a:lnTo>
                    <a:pt x="21239" y="3906"/>
                  </a:lnTo>
                  <a:lnTo>
                    <a:pt x="19308" y="4784"/>
                  </a:lnTo>
                  <a:lnTo>
                    <a:pt x="17334" y="5662"/>
                  </a:lnTo>
                  <a:lnTo>
                    <a:pt x="15052" y="6715"/>
                  </a:lnTo>
                  <a:lnTo>
                    <a:pt x="12726" y="7812"/>
                  </a:lnTo>
                  <a:lnTo>
                    <a:pt x="10400" y="8953"/>
                  </a:lnTo>
                  <a:lnTo>
                    <a:pt x="9303" y="9567"/>
                  </a:lnTo>
                  <a:lnTo>
                    <a:pt x="8163" y="10225"/>
                  </a:lnTo>
                  <a:lnTo>
                    <a:pt x="5925" y="11541"/>
                  </a:lnTo>
                  <a:lnTo>
                    <a:pt x="5925" y="11585"/>
                  </a:lnTo>
                  <a:lnTo>
                    <a:pt x="2195" y="14569"/>
                  </a:lnTo>
                  <a:lnTo>
                    <a:pt x="703" y="16017"/>
                  </a:lnTo>
                  <a:lnTo>
                    <a:pt x="132" y="16719"/>
                  </a:lnTo>
                  <a:lnTo>
                    <a:pt x="89" y="16807"/>
                  </a:lnTo>
                  <a:lnTo>
                    <a:pt x="1" y="17158"/>
                  </a:lnTo>
                  <a:lnTo>
                    <a:pt x="1" y="17246"/>
                  </a:lnTo>
                  <a:lnTo>
                    <a:pt x="132" y="17685"/>
                  </a:lnTo>
                  <a:lnTo>
                    <a:pt x="132" y="17772"/>
                  </a:lnTo>
                  <a:lnTo>
                    <a:pt x="3292" y="22643"/>
                  </a:lnTo>
                  <a:lnTo>
                    <a:pt x="4038" y="24135"/>
                  </a:lnTo>
                  <a:lnTo>
                    <a:pt x="4213" y="25144"/>
                  </a:lnTo>
                  <a:lnTo>
                    <a:pt x="4082" y="25715"/>
                  </a:lnTo>
                  <a:lnTo>
                    <a:pt x="3511" y="26417"/>
                  </a:lnTo>
                  <a:lnTo>
                    <a:pt x="3511" y="26461"/>
                  </a:lnTo>
                  <a:lnTo>
                    <a:pt x="2151" y="29489"/>
                  </a:lnTo>
                  <a:lnTo>
                    <a:pt x="2107" y="29532"/>
                  </a:lnTo>
                  <a:lnTo>
                    <a:pt x="2151" y="29620"/>
                  </a:lnTo>
                  <a:lnTo>
                    <a:pt x="2151" y="29664"/>
                  </a:lnTo>
                  <a:lnTo>
                    <a:pt x="2239" y="29708"/>
                  </a:lnTo>
                  <a:lnTo>
                    <a:pt x="2370" y="29708"/>
                  </a:lnTo>
                  <a:lnTo>
                    <a:pt x="2458" y="29620"/>
                  </a:lnTo>
                  <a:lnTo>
                    <a:pt x="3818" y="26592"/>
                  </a:lnTo>
                  <a:lnTo>
                    <a:pt x="4389" y="25934"/>
                  </a:lnTo>
                  <a:lnTo>
                    <a:pt x="4389" y="25846"/>
                  </a:lnTo>
                  <a:lnTo>
                    <a:pt x="4564" y="25188"/>
                  </a:lnTo>
                  <a:lnTo>
                    <a:pt x="4564" y="25101"/>
                  </a:lnTo>
                  <a:lnTo>
                    <a:pt x="4389" y="24047"/>
                  </a:lnTo>
                  <a:lnTo>
                    <a:pt x="4345" y="23960"/>
                  </a:lnTo>
                  <a:lnTo>
                    <a:pt x="3599" y="22468"/>
                  </a:lnTo>
                  <a:lnTo>
                    <a:pt x="3599" y="22424"/>
                  </a:lnTo>
                  <a:lnTo>
                    <a:pt x="440" y="17597"/>
                  </a:lnTo>
                  <a:lnTo>
                    <a:pt x="352" y="17202"/>
                  </a:lnTo>
                  <a:lnTo>
                    <a:pt x="440" y="16939"/>
                  </a:lnTo>
                  <a:lnTo>
                    <a:pt x="966" y="16281"/>
                  </a:lnTo>
                  <a:lnTo>
                    <a:pt x="2414" y="14833"/>
                  </a:lnTo>
                  <a:lnTo>
                    <a:pt x="6100" y="11849"/>
                  </a:lnTo>
                  <a:lnTo>
                    <a:pt x="8338" y="10532"/>
                  </a:lnTo>
                  <a:lnTo>
                    <a:pt x="9479" y="9874"/>
                  </a:lnTo>
                  <a:lnTo>
                    <a:pt x="10576" y="9260"/>
                  </a:lnTo>
                  <a:lnTo>
                    <a:pt x="12858" y="8119"/>
                  </a:lnTo>
                  <a:lnTo>
                    <a:pt x="15183" y="7022"/>
                  </a:lnTo>
                  <a:lnTo>
                    <a:pt x="17465" y="6013"/>
                  </a:lnTo>
                  <a:lnTo>
                    <a:pt x="19440" y="5135"/>
                  </a:lnTo>
                  <a:lnTo>
                    <a:pt x="21414" y="4213"/>
                  </a:lnTo>
                  <a:lnTo>
                    <a:pt x="23345" y="3248"/>
                  </a:lnTo>
                  <a:lnTo>
                    <a:pt x="25276" y="2239"/>
                  </a:lnTo>
                  <a:lnTo>
                    <a:pt x="28435" y="352"/>
                  </a:lnTo>
                  <a:lnTo>
                    <a:pt x="28523" y="308"/>
                  </a:lnTo>
                  <a:lnTo>
                    <a:pt x="28523" y="220"/>
                  </a:lnTo>
                  <a:lnTo>
                    <a:pt x="28523" y="176"/>
                  </a:lnTo>
                  <a:lnTo>
                    <a:pt x="28523" y="89"/>
                  </a:lnTo>
                  <a:lnTo>
                    <a:pt x="28479" y="45"/>
                  </a:lnTo>
                  <a:lnTo>
                    <a:pt x="2839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4" name="Google Shape;5734;p168"/>
            <p:cNvSpPr/>
            <p:nvPr/>
          </p:nvSpPr>
          <p:spPr>
            <a:xfrm>
              <a:off x="1438250" y="2649600"/>
              <a:ext cx="150300" cy="318150"/>
            </a:xfrm>
            <a:custGeom>
              <a:avLst/>
              <a:gdLst/>
              <a:ahLst/>
              <a:cxnLst/>
              <a:rect l="l" t="t" r="r" b="b"/>
              <a:pathLst>
                <a:path w="6012" h="12726" extrusionOk="0">
                  <a:moveTo>
                    <a:pt x="5836" y="1"/>
                  </a:moveTo>
                  <a:lnTo>
                    <a:pt x="5749" y="45"/>
                  </a:lnTo>
                  <a:lnTo>
                    <a:pt x="2677" y="2239"/>
                  </a:lnTo>
                  <a:lnTo>
                    <a:pt x="1799" y="3028"/>
                  </a:lnTo>
                  <a:lnTo>
                    <a:pt x="1756" y="3072"/>
                  </a:lnTo>
                  <a:lnTo>
                    <a:pt x="1712" y="3160"/>
                  </a:lnTo>
                  <a:lnTo>
                    <a:pt x="1931" y="4476"/>
                  </a:lnTo>
                  <a:lnTo>
                    <a:pt x="2809" y="7767"/>
                  </a:lnTo>
                  <a:lnTo>
                    <a:pt x="3072" y="9303"/>
                  </a:lnTo>
                  <a:lnTo>
                    <a:pt x="3028" y="10269"/>
                  </a:lnTo>
                  <a:lnTo>
                    <a:pt x="2809" y="10664"/>
                  </a:lnTo>
                  <a:lnTo>
                    <a:pt x="702" y="11936"/>
                  </a:lnTo>
                  <a:lnTo>
                    <a:pt x="88" y="12419"/>
                  </a:lnTo>
                  <a:lnTo>
                    <a:pt x="44" y="12463"/>
                  </a:lnTo>
                  <a:lnTo>
                    <a:pt x="0" y="12550"/>
                  </a:lnTo>
                  <a:lnTo>
                    <a:pt x="0" y="12594"/>
                  </a:lnTo>
                  <a:lnTo>
                    <a:pt x="44" y="12682"/>
                  </a:lnTo>
                  <a:lnTo>
                    <a:pt x="88" y="12726"/>
                  </a:lnTo>
                  <a:lnTo>
                    <a:pt x="176" y="12726"/>
                  </a:lnTo>
                  <a:lnTo>
                    <a:pt x="264" y="12682"/>
                  </a:lnTo>
                  <a:lnTo>
                    <a:pt x="922" y="12243"/>
                  </a:lnTo>
                  <a:lnTo>
                    <a:pt x="3028" y="10971"/>
                  </a:lnTo>
                  <a:lnTo>
                    <a:pt x="3116" y="10883"/>
                  </a:lnTo>
                  <a:lnTo>
                    <a:pt x="3379" y="10400"/>
                  </a:lnTo>
                  <a:lnTo>
                    <a:pt x="3379" y="10313"/>
                  </a:lnTo>
                  <a:lnTo>
                    <a:pt x="3423" y="9303"/>
                  </a:lnTo>
                  <a:lnTo>
                    <a:pt x="3423" y="9259"/>
                  </a:lnTo>
                  <a:lnTo>
                    <a:pt x="3160" y="7724"/>
                  </a:lnTo>
                  <a:lnTo>
                    <a:pt x="2282" y="4433"/>
                  </a:lnTo>
                  <a:lnTo>
                    <a:pt x="2107" y="3204"/>
                  </a:lnTo>
                  <a:lnTo>
                    <a:pt x="2896" y="2502"/>
                  </a:lnTo>
                  <a:lnTo>
                    <a:pt x="5968" y="308"/>
                  </a:lnTo>
                  <a:lnTo>
                    <a:pt x="6012" y="264"/>
                  </a:lnTo>
                  <a:lnTo>
                    <a:pt x="6012" y="220"/>
                  </a:lnTo>
                  <a:lnTo>
                    <a:pt x="6012" y="132"/>
                  </a:lnTo>
                  <a:lnTo>
                    <a:pt x="6012" y="88"/>
                  </a:lnTo>
                  <a:lnTo>
                    <a:pt x="5968" y="45"/>
                  </a:lnTo>
                  <a:lnTo>
                    <a:pt x="588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5" name="Google Shape;5735;p168"/>
            <p:cNvSpPr/>
            <p:nvPr/>
          </p:nvSpPr>
          <p:spPr>
            <a:xfrm>
              <a:off x="812950" y="2979800"/>
              <a:ext cx="295125" cy="758050"/>
            </a:xfrm>
            <a:custGeom>
              <a:avLst/>
              <a:gdLst/>
              <a:ahLst/>
              <a:cxnLst/>
              <a:rect l="l" t="t" r="r" b="b"/>
              <a:pathLst>
                <a:path w="11805" h="30322" extrusionOk="0">
                  <a:moveTo>
                    <a:pt x="88" y="1"/>
                  </a:moveTo>
                  <a:lnTo>
                    <a:pt x="44" y="88"/>
                  </a:lnTo>
                  <a:lnTo>
                    <a:pt x="0" y="132"/>
                  </a:lnTo>
                  <a:lnTo>
                    <a:pt x="0" y="220"/>
                  </a:lnTo>
                  <a:lnTo>
                    <a:pt x="395" y="1580"/>
                  </a:lnTo>
                  <a:lnTo>
                    <a:pt x="790" y="3906"/>
                  </a:lnTo>
                  <a:lnTo>
                    <a:pt x="1010" y="6495"/>
                  </a:lnTo>
                  <a:lnTo>
                    <a:pt x="1054" y="6539"/>
                  </a:lnTo>
                  <a:lnTo>
                    <a:pt x="1317" y="7373"/>
                  </a:lnTo>
                  <a:lnTo>
                    <a:pt x="1361" y="7460"/>
                  </a:lnTo>
                  <a:lnTo>
                    <a:pt x="4739" y="10707"/>
                  </a:lnTo>
                  <a:lnTo>
                    <a:pt x="7855" y="13735"/>
                  </a:lnTo>
                  <a:lnTo>
                    <a:pt x="8469" y="14481"/>
                  </a:lnTo>
                  <a:lnTo>
                    <a:pt x="9435" y="18255"/>
                  </a:lnTo>
                  <a:lnTo>
                    <a:pt x="9435" y="18299"/>
                  </a:lnTo>
                  <a:lnTo>
                    <a:pt x="10093" y="19747"/>
                  </a:lnTo>
                  <a:lnTo>
                    <a:pt x="9917" y="23257"/>
                  </a:lnTo>
                  <a:lnTo>
                    <a:pt x="9917" y="23345"/>
                  </a:lnTo>
                  <a:lnTo>
                    <a:pt x="11102" y="26153"/>
                  </a:lnTo>
                  <a:lnTo>
                    <a:pt x="11453" y="30190"/>
                  </a:lnTo>
                  <a:lnTo>
                    <a:pt x="11497" y="30278"/>
                  </a:lnTo>
                  <a:lnTo>
                    <a:pt x="11629" y="30322"/>
                  </a:lnTo>
                  <a:lnTo>
                    <a:pt x="11716" y="30322"/>
                  </a:lnTo>
                  <a:lnTo>
                    <a:pt x="11760" y="30278"/>
                  </a:lnTo>
                  <a:lnTo>
                    <a:pt x="11804" y="30190"/>
                  </a:lnTo>
                  <a:lnTo>
                    <a:pt x="11804" y="30146"/>
                  </a:lnTo>
                  <a:lnTo>
                    <a:pt x="11453" y="26109"/>
                  </a:lnTo>
                  <a:lnTo>
                    <a:pt x="11453" y="26022"/>
                  </a:lnTo>
                  <a:lnTo>
                    <a:pt x="10268" y="23257"/>
                  </a:lnTo>
                  <a:lnTo>
                    <a:pt x="10444" y="19703"/>
                  </a:lnTo>
                  <a:lnTo>
                    <a:pt x="10444" y="19615"/>
                  </a:lnTo>
                  <a:lnTo>
                    <a:pt x="9742" y="18123"/>
                  </a:lnTo>
                  <a:lnTo>
                    <a:pt x="8777" y="14350"/>
                  </a:lnTo>
                  <a:lnTo>
                    <a:pt x="8733" y="14306"/>
                  </a:lnTo>
                  <a:lnTo>
                    <a:pt x="8118" y="13516"/>
                  </a:lnTo>
                  <a:lnTo>
                    <a:pt x="8118" y="13472"/>
                  </a:lnTo>
                  <a:lnTo>
                    <a:pt x="4959" y="10444"/>
                  </a:lnTo>
                  <a:lnTo>
                    <a:pt x="1624" y="7241"/>
                  </a:lnTo>
                  <a:lnTo>
                    <a:pt x="1361" y="6451"/>
                  </a:lnTo>
                  <a:lnTo>
                    <a:pt x="1097" y="3862"/>
                  </a:lnTo>
                  <a:lnTo>
                    <a:pt x="746" y="1493"/>
                  </a:lnTo>
                  <a:lnTo>
                    <a:pt x="351" y="132"/>
                  </a:lnTo>
                  <a:lnTo>
                    <a:pt x="308" y="45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6" name="Google Shape;5736;p168"/>
            <p:cNvSpPr/>
            <p:nvPr/>
          </p:nvSpPr>
          <p:spPr>
            <a:xfrm>
              <a:off x="752600" y="2734075"/>
              <a:ext cx="357675" cy="1117875"/>
            </a:xfrm>
            <a:custGeom>
              <a:avLst/>
              <a:gdLst/>
              <a:ahLst/>
              <a:cxnLst/>
              <a:rect l="l" t="t" r="r" b="b"/>
              <a:pathLst>
                <a:path w="14307" h="44715" extrusionOk="0">
                  <a:moveTo>
                    <a:pt x="2590" y="0"/>
                  </a:moveTo>
                  <a:lnTo>
                    <a:pt x="1274" y="395"/>
                  </a:lnTo>
                  <a:lnTo>
                    <a:pt x="1142" y="483"/>
                  </a:lnTo>
                  <a:lnTo>
                    <a:pt x="133" y="2151"/>
                  </a:lnTo>
                  <a:lnTo>
                    <a:pt x="133" y="2238"/>
                  </a:lnTo>
                  <a:lnTo>
                    <a:pt x="1" y="4257"/>
                  </a:lnTo>
                  <a:lnTo>
                    <a:pt x="1" y="4301"/>
                  </a:lnTo>
                  <a:lnTo>
                    <a:pt x="133" y="6846"/>
                  </a:lnTo>
                  <a:lnTo>
                    <a:pt x="133" y="6890"/>
                  </a:lnTo>
                  <a:lnTo>
                    <a:pt x="1054" y="9874"/>
                  </a:lnTo>
                  <a:lnTo>
                    <a:pt x="1800" y="12989"/>
                  </a:lnTo>
                  <a:lnTo>
                    <a:pt x="2195" y="15227"/>
                  </a:lnTo>
                  <a:lnTo>
                    <a:pt x="2458" y="17245"/>
                  </a:lnTo>
                  <a:lnTo>
                    <a:pt x="3029" y="19878"/>
                  </a:lnTo>
                  <a:lnTo>
                    <a:pt x="3424" y="21151"/>
                  </a:lnTo>
                  <a:lnTo>
                    <a:pt x="3424" y="21239"/>
                  </a:lnTo>
                  <a:lnTo>
                    <a:pt x="4257" y="22379"/>
                  </a:lnTo>
                  <a:lnTo>
                    <a:pt x="4257" y="22423"/>
                  </a:lnTo>
                  <a:lnTo>
                    <a:pt x="5486" y="23740"/>
                  </a:lnTo>
                  <a:lnTo>
                    <a:pt x="6144" y="25407"/>
                  </a:lnTo>
                  <a:lnTo>
                    <a:pt x="6188" y="25407"/>
                  </a:lnTo>
                  <a:lnTo>
                    <a:pt x="7680" y="27557"/>
                  </a:lnTo>
                  <a:lnTo>
                    <a:pt x="8689" y="29181"/>
                  </a:lnTo>
                  <a:lnTo>
                    <a:pt x="9084" y="30190"/>
                  </a:lnTo>
                  <a:lnTo>
                    <a:pt x="9084" y="32121"/>
                  </a:lnTo>
                  <a:lnTo>
                    <a:pt x="9084" y="32165"/>
                  </a:lnTo>
                  <a:lnTo>
                    <a:pt x="9304" y="32998"/>
                  </a:lnTo>
                  <a:lnTo>
                    <a:pt x="9304" y="33042"/>
                  </a:lnTo>
                  <a:lnTo>
                    <a:pt x="10488" y="35368"/>
                  </a:lnTo>
                  <a:lnTo>
                    <a:pt x="10532" y="35368"/>
                  </a:lnTo>
                  <a:lnTo>
                    <a:pt x="11585" y="36992"/>
                  </a:lnTo>
                  <a:lnTo>
                    <a:pt x="12551" y="39317"/>
                  </a:lnTo>
                  <a:lnTo>
                    <a:pt x="13560" y="41555"/>
                  </a:lnTo>
                  <a:lnTo>
                    <a:pt x="13955" y="43179"/>
                  </a:lnTo>
                  <a:lnTo>
                    <a:pt x="13955" y="44276"/>
                  </a:lnTo>
                  <a:lnTo>
                    <a:pt x="13955" y="44495"/>
                  </a:lnTo>
                  <a:lnTo>
                    <a:pt x="13955" y="44583"/>
                  </a:lnTo>
                  <a:lnTo>
                    <a:pt x="13955" y="44627"/>
                  </a:lnTo>
                  <a:lnTo>
                    <a:pt x="14043" y="44671"/>
                  </a:lnTo>
                  <a:lnTo>
                    <a:pt x="14087" y="44715"/>
                  </a:lnTo>
                  <a:lnTo>
                    <a:pt x="14130" y="44715"/>
                  </a:lnTo>
                  <a:lnTo>
                    <a:pt x="14218" y="44671"/>
                  </a:lnTo>
                  <a:lnTo>
                    <a:pt x="14306" y="44539"/>
                  </a:lnTo>
                  <a:lnTo>
                    <a:pt x="14306" y="44320"/>
                  </a:lnTo>
                  <a:lnTo>
                    <a:pt x="14306" y="44276"/>
                  </a:lnTo>
                  <a:lnTo>
                    <a:pt x="14306" y="43135"/>
                  </a:lnTo>
                  <a:lnTo>
                    <a:pt x="14306" y="43091"/>
                  </a:lnTo>
                  <a:lnTo>
                    <a:pt x="13911" y="41467"/>
                  </a:lnTo>
                  <a:lnTo>
                    <a:pt x="13867" y="41423"/>
                  </a:lnTo>
                  <a:lnTo>
                    <a:pt x="12858" y="39186"/>
                  </a:lnTo>
                  <a:lnTo>
                    <a:pt x="11893" y="36860"/>
                  </a:lnTo>
                  <a:lnTo>
                    <a:pt x="11893" y="36816"/>
                  </a:lnTo>
                  <a:lnTo>
                    <a:pt x="10796" y="35192"/>
                  </a:lnTo>
                  <a:lnTo>
                    <a:pt x="9611" y="32911"/>
                  </a:lnTo>
                  <a:lnTo>
                    <a:pt x="9435" y="32077"/>
                  </a:lnTo>
                  <a:lnTo>
                    <a:pt x="9435" y="30146"/>
                  </a:lnTo>
                  <a:lnTo>
                    <a:pt x="9435" y="30058"/>
                  </a:lnTo>
                  <a:lnTo>
                    <a:pt x="9040" y="29049"/>
                  </a:lnTo>
                  <a:lnTo>
                    <a:pt x="8996" y="29005"/>
                  </a:lnTo>
                  <a:lnTo>
                    <a:pt x="7987" y="27338"/>
                  </a:lnTo>
                  <a:lnTo>
                    <a:pt x="6495" y="25232"/>
                  </a:lnTo>
                  <a:lnTo>
                    <a:pt x="5793" y="23564"/>
                  </a:lnTo>
                  <a:lnTo>
                    <a:pt x="5749" y="23520"/>
                  </a:lnTo>
                  <a:lnTo>
                    <a:pt x="4521" y="22160"/>
                  </a:lnTo>
                  <a:lnTo>
                    <a:pt x="3731" y="21063"/>
                  </a:lnTo>
                  <a:lnTo>
                    <a:pt x="3380" y="19790"/>
                  </a:lnTo>
                  <a:lnTo>
                    <a:pt x="2809" y="17202"/>
                  </a:lnTo>
                  <a:lnTo>
                    <a:pt x="2546" y="15183"/>
                  </a:lnTo>
                  <a:lnTo>
                    <a:pt x="2107" y="12901"/>
                  </a:lnTo>
                  <a:lnTo>
                    <a:pt x="1405" y="9786"/>
                  </a:lnTo>
                  <a:lnTo>
                    <a:pt x="484" y="6802"/>
                  </a:lnTo>
                  <a:lnTo>
                    <a:pt x="352" y="4257"/>
                  </a:lnTo>
                  <a:lnTo>
                    <a:pt x="484" y="2282"/>
                  </a:lnTo>
                  <a:lnTo>
                    <a:pt x="1405" y="703"/>
                  </a:lnTo>
                  <a:lnTo>
                    <a:pt x="2678" y="352"/>
                  </a:lnTo>
                  <a:lnTo>
                    <a:pt x="2722" y="308"/>
                  </a:lnTo>
                  <a:lnTo>
                    <a:pt x="2765" y="264"/>
                  </a:lnTo>
                  <a:lnTo>
                    <a:pt x="2809" y="220"/>
                  </a:lnTo>
                  <a:lnTo>
                    <a:pt x="2809" y="132"/>
                  </a:lnTo>
                  <a:lnTo>
                    <a:pt x="2765" y="88"/>
                  </a:lnTo>
                  <a:lnTo>
                    <a:pt x="2722" y="44"/>
                  </a:lnTo>
                  <a:lnTo>
                    <a:pt x="263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7" name="Google Shape;5737;p168"/>
            <p:cNvSpPr/>
            <p:nvPr/>
          </p:nvSpPr>
          <p:spPr>
            <a:xfrm>
              <a:off x="699950" y="2628750"/>
              <a:ext cx="400450" cy="1287925"/>
            </a:xfrm>
            <a:custGeom>
              <a:avLst/>
              <a:gdLst/>
              <a:ahLst/>
              <a:cxnLst/>
              <a:rect l="l" t="t" r="r" b="b"/>
              <a:pathLst>
                <a:path w="16018" h="51517" extrusionOk="0">
                  <a:moveTo>
                    <a:pt x="11848" y="1"/>
                  </a:moveTo>
                  <a:lnTo>
                    <a:pt x="9918" y="1010"/>
                  </a:lnTo>
                  <a:lnTo>
                    <a:pt x="7636" y="1844"/>
                  </a:lnTo>
                  <a:lnTo>
                    <a:pt x="5574" y="2546"/>
                  </a:lnTo>
                  <a:lnTo>
                    <a:pt x="2765" y="3204"/>
                  </a:lnTo>
                  <a:lnTo>
                    <a:pt x="352" y="3994"/>
                  </a:lnTo>
                  <a:lnTo>
                    <a:pt x="264" y="4082"/>
                  </a:lnTo>
                  <a:lnTo>
                    <a:pt x="220" y="4126"/>
                  </a:lnTo>
                  <a:lnTo>
                    <a:pt x="1" y="5003"/>
                  </a:lnTo>
                  <a:lnTo>
                    <a:pt x="1" y="5047"/>
                  </a:lnTo>
                  <a:lnTo>
                    <a:pt x="88" y="7461"/>
                  </a:lnTo>
                  <a:lnTo>
                    <a:pt x="220" y="9655"/>
                  </a:lnTo>
                  <a:lnTo>
                    <a:pt x="220" y="9699"/>
                  </a:lnTo>
                  <a:lnTo>
                    <a:pt x="1098" y="11849"/>
                  </a:lnTo>
                  <a:lnTo>
                    <a:pt x="1493" y="12990"/>
                  </a:lnTo>
                  <a:lnTo>
                    <a:pt x="1800" y="14174"/>
                  </a:lnTo>
                  <a:lnTo>
                    <a:pt x="2370" y="16544"/>
                  </a:lnTo>
                  <a:lnTo>
                    <a:pt x="2897" y="18957"/>
                  </a:lnTo>
                  <a:lnTo>
                    <a:pt x="3380" y="21371"/>
                  </a:lnTo>
                  <a:lnTo>
                    <a:pt x="3774" y="23477"/>
                  </a:lnTo>
                  <a:lnTo>
                    <a:pt x="4213" y="25539"/>
                  </a:lnTo>
                  <a:lnTo>
                    <a:pt x="4959" y="29576"/>
                  </a:lnTo>
                  <a:lnTo>
                    <a:pt x="5003" y="29664"/>
                  </a:lnTo>
                  <a:lnTo>
                    <a:pt x="6978" y="32911"/>
                  </a:lnTo>
                  <a:lnTo>
                    <a:pt x="7680" y="34315"/>
                  </a:lnTo>
                  <a:lnTo>
                    <a:pt x="7943" y="35851"/>
                  </a:lnTo>
                  <a:lnTo>
                    <a:pt x="7987" y="35895"/>
                  </a:lnTo>
                  <a:lnTo>
                    <a:pt x="8514" y="37211"/>
                  </a:lnTo>
                  <a:lnTo>
                    <a:pt x="8557" y="37255"/>
                  </a:lnTo>
                  <a:lnTo>
                    <a:pt x="9654" y="39230"/>
                  </a:lnTo>
                  <a:lnTo>
                    <a:pt x="11059" y="41292"/>
                  </a:lnTo>
                  <a:lnTo>
                    <a:pt x="11936" y="42697"/>
                  </a:lnTo>
                  <a:lnTo>
                    <a:pt x="12989" y="45022"/>
                  </a:lnTo>
                  <a:lnTo>
                    <a:pt x="13033" y="45022"/>
                  </a:lnTo>
                  <a:lnTo>
                    <a:pt x="15403" y="48620"/>
                  </a:lnTo>
                  <a:lnTo>
                    <a:pt x="15666" y="49279"/>
                  </a:lnTo>
                  <a:lnTo>
                    <a:pt x="15534" y="50814"/>
                  </a:lnTo>
                  <a:lnTo>
                    <a:pt x="15403" y="51297"/>
                  </a:lnTo>
                  <a:lnTo>
                    <a:pt x="15403" y="51385"/>
                  </a:lnTo>
                  <a:lnTo>
                    <a:pt x="15403" y="51429"/>
                  </a:lnTo>
                  <a:lnTo>
                    <a:pt x="15447" y="51473"/>
                  </a:lnTo>
                  <a:lnTo>
                    <a:pt x="15491" y="51516"/>
                  </a:lnTo>
                  <a:lnTo>
                    <a:pt x="15666" y="51516"/>
                  </a:lnTo>
                  <a:lnTo>
                    <a:pt x="15710" y="51429"/>
                  </a:lnTo>
                  <a:lnTo>
                    <a:pt x="15885" y="50902"/>
                  </a:lnTo>
                  <a:lnTo>
                    <a:pt x="15885" y="50858"/>
                  </a:lnTo>
                  <a:lnTo>
                    <a:pt x="16017" y="49235"/>
                  </a:lnTo>
                  <a:lnTo>
                    <a:pt x="16017" y="49147"/>
                  </a:lnTo>
                  <a:lnTo>
                    <a:pt x="15710" y="48445"/>
                  </a:lnTo>
                  <a:lnTo>
                    <a:pt x="15666" y="48445"/>
                  </a:lnTo>
                  <a:lnTo>
                    <a:pt x="13340" y="44847"/>
                  </a:lnTo>
                  <a:lnTo>
                    <a:pt x="12243" y="42521"/>
                  </a:lnTo>
                  <a:lnTo>
                    <a:pt x="11322" y="41073"/>
                  </a:lnTo>
                  <a:lnTo>
                    <a:pt x="9962" y="39054"/>
                  </a:lnTo>
                  <a:lnTo>
                    <a:pt x="8865" y="37080"/>
                  </a:lnTo>
                  <a:lnTo>
                    <a:pt x="8294" y="35763"/>
                  </a:lnTo>
                  <a:lnTo>
                    <a:pt x="8031" y="34228"/>
                  </a:lnTo>
                  <a:lnTo>
                    <a:pt x="8031" y="34184"/>
                  </a:lnTo>
                  <a:lnTo>
                    <a:pt x="7285" y="32736"/>
                  </a:lnTo>
                  <a:lnTo>
                    <a:pt x="5310" y="29489"/>
                  </a:lnTo>
                  <a:lnTo>
                    <a:pt x="4564" y="25495"/>
                  </a:lnTo>
                  <a:lnTo>
                    <a:pt x="4125" y="23389"/>
                  </a:lnTo>
                  <a:lnTo>
                    <a:pt x="3731" y="21327"/>
                  </a:lnTo>
                  <a:lnTo>
                    <a:pt x="3248" y="18913"/>
                  </a:lnTo>
                  <a:lnTo>
                    <a:pt x="2721" y="16456"/>
                  </a:lnTo>
                  <a:lnTo>
                    <a:pt x="2151" y="14087"/>
                  </a:lnTo>
                  <a:lnTo>
                    <a:pt x="1800" y="12902"/>
                  </a:lnTo>
                  <a:lnTo>
                    <a:pt x="1449" y="11717"/>
                  </a:lnTo>
                  <a:lnTo>
                    <a:pt x="571" y="9611"/>
                  </a:lnTo>
                  <a:lnTo>
                    <a:pt x="440" y="7417"/>
                  </a:lnTo>
                  <a:lnTo>
                    <a:pt x="352" y="5091"/>
                  </a:lnTo>
                  <a:lnTo>
                    <a:pt x="571" y="4301"/>
                  </a:lnTo>
                  <a:lnTo>
                    <a:pt x="2853" y="3555"/>
                  </a:lnTo>
                  <a:lnTo>
                    <a:pt x="5705" y="2853"/>
                  </a:lnTo>
                  <a:lnTo>
                    <a:pt x="7768" y="2195"/>
                  </a:lnTo>
                  <a:lnTo>
                    <a:pt x="10049" y="1317"/>
                  </a:lnTo>
                  <a:lnTo>
                    <a:pt x="12024" y="308"/>
                  </a:lnTo>
                  <a:lnTo>
                    <a:pt x="12068" y="264"/>
                  </a:lnTo>
                  <a:lnTo>
                    <a:pt x="12112" y="220"/>
                  </a:lnTo>
                  <a:lnTo>
                    <a:pt x="12112" y="133"/>
                  </a:lnTo>
                  <a:lnTo>
                    <a:pt x="12112" y="89"/>
                  </a:lnTo>
                  <a:lnTo>
                    <a:pt x="12068" y="45"/>
                  </a:lnTo>
                  <a:lnTo>
                    <a:pt x="1198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8" name="Google Shape;5738;p168"/>
            <p:cNvSpPr/>
            <p:nvPr/>
          </p:nvSpPr>
          <p:spPr>
            <a:xfrm>
              <a:off x="651675" y="2566225"/>
              <a:ext cx="432250" cy="1407500"/>
            </a:xfrm>
            <a:custGeom>
              <a:avLst/>
              <a:gdLst/>
              <a:ahLst/>
              <a:cxnLst/>
              <a:rect l="l" t="t" r="r" b="b"/>
              <a:pathLst>
                <a:path w="17290" h="56300" extrusionOk="0">
                  <a:moveTo>
                    <a:pt x="14745" y="1"/>
                  </a:moveTo>
                  <a:lnTo>
                    <a:pt x="14657" y="45"/>
                  </a:lnTo>
                  <a:lnTo>
                    <a:pt x="12112" y="1756"/>
                  </a:lnTo>
                  <a:lnTo>
                    <a:pt x="9479" y="2809"/>
                  </a:lnTo>
                  <a:lnTo>
                    <a:pt x="7548" y="3511"/>
                  </a:lnTo>
                  <a:lnTo>
                    <a:pt x="4345" y="4301"/>
                  </a:lnTo>
                  <a:lnTo>
                    <a:pt x="4301" y="4301"/>
                  </a:lnTo>
                  <a:lnTo>
                    <a:pt x="2765" y="5179"/>
                  </a:lnTo>
                  <a:lnTo>
                    <a:pt x="2722" y="5179"/>
                  </a:lnTo>
                  <a:lnTo>
                    <a:pt x="879" y="6539"/>
                  </a:lnTo>
                  <a:lnTo>
                    <a:pt x="879" y="6583"/>
                  </a:lnTo>
                  <a:lnTo>
                    <a:pt x="264" y="7153"/>
                  </a:lnTo>
                  <a:lnTo>
                    <a:pt x="220" y="7241"/>
                  </a:lnTo>
                  <a:lnTo>
                    <a:pt x="1" y="7987"/>
                  </a:lnTo>
                  <a:lnTo>
                    <a:pt x="1" y="8031"/>
                  </a:lnTo>
                  <a:lnTo>
                    <a:pt x="133" y="10093"/>
                  </a:lnTo>
                  <a:lnTo>
                    <a:pt x="133" y="10181"/>
                  </a:lnTo>
                  <a:lnTo>
                    <a:pt x="1317" y="12902"/>
                  </a:lnTo>
                  <a:lnTo>
                    <a:pt x="2327" y="16193"/>
                  </a:lnTo>
                  <a:lnTo>
                    <a:pt x="3160" y="20010"/>
                  </a:lnTo>
                  <a:lnTo>
                    <a:pt x="3599" y="22511"/>
                  </a:lnTo>
                  <a:lnTo>
                    <a:pt x="4740" y="27119"/>
                  </a:lnTo>
                  <a:lnTo>
                    <a:pt x="5398" y="30278"/>
                  </a:lnTo>
                  <a:lnTo>
                    <a:pt x="5705" y="32297"/>
                  </a:lnTo>
                  <a:lnTo>
                    <a:pt x="5662" y="34710"/>
                  </a:lnTo>
                  <a:lnTo>
                    <a:pt x="5749" y="35719"/>
                  </a:lnTo>
                  <a:lnTo>
                    <a:pt x="5749" y="35763"/>
                  </a:lnTo>
                  <a:lnTo>
                    <a:pt x="6671" y="37913"/>
                  </a:lnTo>
                  <a:lnTo>
                    <a:pt x="7768" y="40020"/>
                  </a:lnTo>
                  <a:lnTo>
                    <a:pt x="9172" y="42082"/>
                  </a:lnTo>
                  <a:lnTo>
                    <a:pt x="10445" y="44013"/>
                  </a:lnTo>
                  <a:lnTo>
                    <a:pt x="11761" y="45900"/>
                  </a:lnTo>
                  <a:lnTo>
                    <a:pt x="12726" y="47830"/>
                  </a:lnTo>
                  <a:lnTo>
                    <a:pt x="12726" y="47874"/>
                  </a:lnTo>
                  <a:lnTo>
                    <a:pt x="13999" y="49849"/>
                  </a:lnTo>
                  <a:lnTo>
                    <a:pt x="15315" y="51736"/>
                  </a:lnTo>
                  <a:lnTo>
                    <a:pt x="16632" y="53535"/>
                  </a:lnTo>
                  <a:lnTo>
                    <a:pt x="16939" y="54105"/>
                  </a:lnTo>
                  <a:lnTo>
                    <a:pt x="16939" y="54544"/>
                  </a:lnTo>
                  <a:lnTo>
                    <a:pt x="16325" y="55948"/>
                  </a:lnTo>
                  <a:lnTo>
                    <a:pt x="16325" y="55992"/>
                  </a:lnTo>
                  <a:lnTo>
                    <a:pt x="16281" y="56080"/>
                  </a:lnTo>
                  <a:lnTo>
                    <a:pt x="16281" y="56168"/>
                  </a:lnTo>
                  <a:lnTo>
                    <a:pt x="16325" y="56211"/>
                  </a:lnTo>
                  <a:lnTo>
                    <a:pt x="16368" y="56255"/>
                  </a:lnTo>
                  <a:lnTo>
                    <a:pt x="16412" y="56299"/>
                  </a:lnTo>
                  <a:lnTo>
                    <a:pt x="16456" y="56299"/>
                  </a:lnTo>
                  <a:lnTo>
                    <a:pt x="16544" y="56255"/>
                  </a:lnTo>
                  <a:lnTo>
                    <a:pt x="16632" y="56168"/>
                  </a:lnTo>
                  <a:lnTo>
                    <a:pt x="16632" y="56080"/>
                  </a:lnTo>
                  <a:lnTo>
                    <a:pt x="17246" y="54676"/>
                  </a:lnTo>
                  <a:lnTo>
                    <a:pt x="17290" y="54588"/>
                  </a:lnTo>
                  <a:lnTo>
                    <a:pt x="17290" y="54061"/>
                  </a:lnTo>
                  <a:lnTo>
                    <a:pt x="17290" y="53974"/>
                  </a:lnTo>
                  <a:lnTo>
                    <a:pt x="16895" y="53359"/>
                  </a:lnTo>
                  <a:lnTo>
                    <a:pt x="15579" y="51560"/>
                  </a:lnTo>
                  <a:lnTo>
                    <a:pt x="14306" y="49673"/>
                  </a:lnTo>
                  <a:lnTo>
                    <a:pt x="13033" y="47699"/>
                  </a:lnTo>
                  <a:lnTo>
                    <a:pt x="12068" y="45724"/>
                  </a:lnTo>
                  <a:lnTo>
                    <a:pt x="10752" y="43837"/>
                  </a:lnTo>
                  <a:lnTo>
                    <a:pt x="9435" y="41906"/>
                  </a:lnTo>
                  <a:lnTo>
                    <a:pt x="8075" y="39844"/>
                  </a:lnTo>
                  <a:lnTo>
                    <a:pt x="6978" y="37782"/>
                  </a:lnTo>
                  <a:lnTo>
                    <a:pt x="6100" y="35632"/>
                  </a:lnTo>
                  <a:lnTo>
                    <a:pt x="6013" y="34710"/>
                  </a:lnTo>
                  <a:lnTo>
                    <a:pt x="6056" y="32253"/>
                  </a:lnTo>
                  <a:lnTo>
                    <a:pt x="5749" y="30234"/>
                  </a:lnTo>
                  <a:lnTo>
                    <a:pt x="5091" y="27031"/>
                  </a:lnTo>
                  <a:lnTo>
                    <a:pt x="3950" y="22468"/>
                  </a:lnTo>
                  <a:lnTo>
                    <a:pt x="3468" y="19922"/>
                  </a:lnTo>
                  <a:lnTo>
                    <a:pt x="2678" y="16105"/>
                  </a:lnTo>
                  <a:lnTo>
                    <a:pt x="1668" y="12770"/>
                  </a:lnTo>
                  <a:lnTo>
                    <a:pt x="484" y="10049"/>
                  </a:lnTo>
                  <a:lnTo>
                    <a:pt x="352" y="8031"/>
                  </a:lnTo>
                  <a:lnTo>
                    <a:pt x="571" y="7373"/>
                  </a:lnTo>
                  <a:lnTo>
                    <a:pt x="1098" y="6802"/>
                  </a:lnTo>
                  <a:lnTo>
                    <a:pt x="2941" y="5486"/>
                  </a:lnTo>
                  <a:lnTo>
                    <a:pt x="4433" y="4652"/>
                  </a:lnTo>
                  <a:lnTo>
                    <a:pt x="7636" y="3818"/>
                  </a:lnTo>
                  <a:lnTo>
                    <a:pt x="9611" y="3160"/>
                  </a:lnTo>
                  <a:lnTo>
                    <a:pt x="12244" y="2063"/>
                  </a:lnTo>
                  <a:lnTo>
                    <a:pt x="12288" y="2019"/>
                  </a:lnTo>
                  <a:lnTo>
                    <a:pt x="14876" y="352"/>
                  </a:lnTo>
                  <a:lnTo>
                    <a:pt x="14920" y="308"/>
                  </a:lnTo>
                  <a:lnTo>
                    <a:pt x="14920" y="220"/>
                  </a:lnTo>
                  <a:lnTo>
                    <a:pt x="14920" y="176"/>
                  </a:lnTo>
                  <a:lnTo>
                    <a:pt x="14920" y="89"/>
                  </a:lnTo>
                  <a:lnTo>
                    <a:pt x="14876" y="45"/>
                  </a:lnTo>
                  <a:lnTo>
                    <a:pt x="1478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9" name="Google Shape;5739;p168"/>
            <p:cNvSpPr/>
            <p:nvPr/>
          </p:nvSpPr>
          <p:spPr>
            <a:xfrm>
              <a:off x="591350" y="2376450"/>
              <a:ext cx="593500" cy="1676250"/>
            </a:xfrm>
            <a:custGeom>
              <a:avLst/>
              <a:gdLst/>
              <a:ahLst/>
              <a:cxnLst/>
              <a:rect l="l" t="t" r="r" b="b"/>
              <a:pathLst>
                <a:path w="23740" h="67050" extrusionOk="0">
                  <a:moveTo>
                    <a:pt x="23477" y="0"/>
                  </a:moveTo>
                  <a:lnTo>
                    <a:pt x="19571" y="2370"/>
                  </a:lnTo>
                  <a:lnTo>
                    <a:pt x="17641" y="3730"/>
                  </a:lnTo>
                  <a:lnTo>
                    <a:pt x="15490" y="5222"/>
                  </a:lnTo>
                  <a:lnTo>
                    <a:pt x="13779" y="6363"/>
                  </a:lnTo>
                  <a:lnTo>
                    <a:pt x="11629" y="7285"/>
                  </a:lnTo>
                  <a:lnTo>
                    <a:pt x="8821" y="8338"/>
                  </a:lnTo>
                  <a:lnTo>
                    <a:pt x="7724" y="8777"/>
                  </a:lnTo>
                  <a:lnTo>
                    <a:pt x="6978" y="8908"/>
                  </a:lnTo>
                  <a:lnTo>
                    <a:pt x="6890" y="8952"/>
                  </a:lnTo>
                  <a:lnTo>
                    <a:pt x="3818" y="11541"/>
                  </a:lnTo>
                  <a:lnTo>
                    <a:pt x="2019" y="13121"/>
                  </a:lnTo>
                  <a:lnTo>
                    <a:pt x="2019" y="13165"/>
                  </a:lnTo>
                  <a:lnTo>
                    <a:pt x="703" y="14657"/>
                  </a:lnTo>
                  <a:lnTo>
                    <a:pt x="659" y="14700"/>
                  </a:lnTo>
                  <a:lnTo>
                    <a:pt x="88" y="15754"/>
                  </a:lnTo>
                  <a:lnTo>
                    <a:pt x="44" y="15797"/>
                  </a:lnTo>
                  <a:lnTo>
                    <a:pt x="1" y="16324"/>
                  </a:lnTo>
                  <a:lnTo>
                    <a:pt x="1" y="16412"/>
                  </a:lnTo>
                  <a:lnTo>
                    <a:pt x="1054" y="19176"/>
                  </a:lnTo>
                  <a:lnTo>
                    <a:pt x="1580" y="21282"/>
                  </a:lnTo>
                  <a:lnTo>
                    <a:pt x="2238" y="25100"/>
                  </a:lnTo>
                  <a:lnTo>
                    <a:pt x="2677" y="27513"/>
                  </a:lnTo>
                  <a:lnTo>
                    <a:pt x="3116" y="29795"/>
                  </a:lnTo>
                  <a:lnTo>
                    <a:pt x="3116" y="29839"/>
                  </a:lnTo>
                  <a:lnTo>
                    <a:pt x="4169" y="33174"/>
                  </a:lnTo>
                  <a:lnTo>
                    <a:pt x="5091" y="36114"/>
                  </a:lnTo>
                  <a:lnTo>
                    <a:pt x="5661" y="38878"/>
                  </a:lnTo>
                  <a:lnTo>
                    <a:pt x="5968" y="41029"/>
                  </a:lnTo>
                  <a:lnTo>
                    <a:pt x="5793" y="43837"/>
                  </a:lnTo>
                  <a:lnTo>
                    <a:pt x="5793" y="45899"/>
                  </a:lnTo>
                  <a:lnTo>
                    <a:pt x="5837" y="45899"/>
                  </a:lnTo>
                  <a:lnTo>
                    <a:pt x="6100" y="47918"/>
                  </a:lnTo>
                  <a:lnTo>
                    <a:pt x="6495" y="49761"/>
                  </a:lnTo>
                  <a:lnTo>
                    <a:pt x="6539" y="49805"/>
                  </a:lnTo>
                  <a:lnTo>
                    <a:pt x="7065" y="50902"/>
                  </a:lnTo>
                  <a:lnTo>
                    <a:pt x="7065" y="50946"/>
                  </a:lnTo>
                  <a:lnTo>
                    <a:pt x="8689" y="53271"/>
                  </a:lnTo>
                  <a:lnTo>
                    <a:pt x="9918" y="54939"/>
                  </a:lnTo>
                  <a:lnTo>
                    <a:pt x="12024" y="58230"/>
                  </a:lnTo>
                  <a:lnTo>
                    <a:pt x="13603" y="60292"/>
                  </a:lnTo>
                  <a:lnTo>
                    <a:pt x="15403" y="62837"/>
                  </a:lnTo>
                  <a:lnTo>
                    <a:pt x="16543" y="64768"/>
                  </a:lnTo>
                  <a:lnTo>
                    <a:pt x="16675" y="65426"/>
                  </a:lnTo>
                  <a:lnTo>
                    <a:pt x="16149" y="66786"/>
                  </a:lnTo>
                  <a:lnTo>
                    <a:pt x="16149" y="66874"/>
                  </a:lnTo>
                  <a:lnTo>
                    <a:pt x="16149" y="66918"/>
                  </a:lnTo>
                  <a:lnTo>
                    <a:pt x="16192" y="67006"/>
                  </a:lnTo>
                  <a:lnTo>
                    <a:pt x="16236" y="67050"/>
                  </a:lnTo>
                  <a:lnTo>
                    <a:pt x="16324" y="67050"/>
                  </a:lnTo>
                  <a:lnTo>
                    <a:pt x="16412" y="67006"/>
                  </a:lnTo>
                  <a:lnTo>
                    <a:pt x="16456" y="66918"/>
                  </a:lnTo>
                  <a:lnTo>
                    <a:pt x="17026" y="65470"/>
                  </a:lnTo>
                  <a:lnTo>
                    <a:pt x="17026" y="65382"/>
                  </a:lnTo>
                  <a:lnTo>
                    <a:pt x="16851" y="64680"/>
                  </a:lnTo>
                  <a:lnTo>
                    <a:pt x="16851" y="64636"/>
                  </a:lnTo>
                  <a:lnTo>
                    <a:pt x="15710" y="62662"/>
                  </a:lnTo>
                  <a:lnTo>
                    <a:pt x="15710" y="62618"/>
                  </a:lnTo>
                  <a:lnTo>
                    <a:pt x="13867" y="60073"/>
                  </a:lnTo>
                  <a:lnTo>
                    <a:pt x="12331" y="58010"/>
                  </a:lnTo>
                  <a:lnTo>
                    <a:pt x="10225" y="54719"/>
                  </a:lnTo>
                  <a:lnTo>
                    <a:pt x="8996" y="53052"/>
                  </a:lnTo>
                  <a:lnTo>
                    <a:pt x="7372" y="50770"/>
                  </a:lnTo>
                  <a:lnTo>
                    <a:pt x="6846" y="49673"/>
                  </a:lnTo>
                  <a:lnTo>
                    <a:pt x="6451" y="47830"/>
                  </a:lnTo>
                  <a:lnTo>
                    <a:pt x="6144" y="45855"/>
                  </a:lnTo>
                  <a:lnTo>
                    <a:pt x="6144" y="43837"/>
                  </a:lnTo>
                  <a:lnTo>
                    <a:pt x="6319" y="41029"/>
                  </a:lnTo>
                  <a:lnTo>
                    <a:pt x="6012" y="38835"/>
                  </a:lnTo>
                  <a:lnTo>
                    <a:pt x="5398" y="36026"/>
                  </a:lnTo>
                  <a:lnTo>
                    <a:pt x="4520" y="33086"/>
                  </a:lnTo>
                  <a:lnTo>
                    <a:pt x="3467" y="29751"/>
                  </a:lnTo>
                  <a:lnTo>
                    <a:pt x="3028" y="27470"/>
                  </a:lnTo>
                  <a:lnTo>
                    <a:pt x="2589" y="25056"/>
                  </a:lnTo>
                  <a:lnTo>
                    <a:pt x="1931" y="21195"/>
                  </a:lnTo>
                  <a:lnTo>
                    <a:pt x="1405" y="19088"/>
                  </a:lnTo>
                  <a:lnTo>
                    <a:pt x="1405" y="19045"/>
                  </a:lnTo>
                  <a:lnTo>
                    <a:pt x="352" y="16324"/>
                  </a:lnTo>
                  <a:lnTo>
                    <a:pt x="395" y="15885"/>
                  </a:lnTo>
                  <a:lnTo>
                    <a:pt x="966" y="14876"/>
                  </a:lnTo>
                  <a:lnTo>
                    <a:pt x="2282" y="13384"/>
                  </a:lnTo>
                  <a:lnTo>
                    <a:pt x="4038" y="11804"/>
                  </a:lnTo>
                  <a:lnTo>
                    <a:pt x="7109" y="9259"/>
                  </a:lnTo>
                  <a:lnTo>
                    <a:pt x="7811" y="9128"/>
                  </a:lnTo>
                  <a:lnTo>
                    <a:pt x="7855" y="9128"/>
                  </a:lnTo>
                  <a:lnTo>
                    <a:pt x="8952" y="8645"/>
                  </a:lnTo>
                  <a:lnTo>
                    <a:pt x="11761" y="7592"/>
                  </a:lnTo>
                  <a:lnTo>
                    <a:pt x="13911" y="6670"/>
                  </a:lnTo>
                  <a:lnTo>
                    <a:pt x="13955" y="6670"/>
                  </a:lnTo>
                  <a:lnTo>
                    <a:pt x="15666" y="5529"/>
                  </a:lnTo>
                  <a:lnTo>
                    <a:pt x="17816" y="3994"/>
                  </a:lnTo>
                  <a:lnTo>
                    <a:pt x="19747" y="2677"/>
                  </a:lnTo>
                  <a:lnTo>
                    <a:pt x="23652" y="308"/>
                  </a:lnTo>
                  <a:lnTo>
                    <a:pt x="23696" y="264"/>
                  </a:lnTo>
                  <a:lnTo>
                    <a:pt x="23696" y="220"/>
                  </a:lnTo>
                  <a:lnTo>
                    <a:pt x="23740" y="132"/>
                  </a:lnTo>
                  <a:lnTo>
                    <a:pt x="23696" y="88"/>
                  </a:lnTo>
                  <a:lnTo>
                    <a:pt x="2365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0" name="Google Shape;5740;p168"/>
            <p:cNvSpPr/>
            <p:nvPr/>
          </p:nvSpPr>
          <p:spPr>
            <a:xfrm>
              <a:off x="576000" y="2354500"/>
              <a:ext cx="578150" cy="1726725"/>
            </a:xfrm>
            <a:custGeom>
              <a:avLst/>
              <a:gdLst/>
              <a:ahLst/>
              <a:cxnLst/>
              <a:rect l="l" t="t" r="r" b="b"/>
              <a:pathLst>
                <a:path w="23126" h="69069" extrusionOk="0">
                  <a:moveTo>
                    <a:pt x="22862" y="1"/>
                  </a:moveTo>
                  <a:lnTo>
                    <a:pt x="19176" y="2239"/>
                  </a:lnTo>
                  <a:lnTo>
                    <a:pt x="17421" y="3467"/>
                  </a:lnTo>
                  <a:lnTo>
                    <a:pt x="15271" y="4872"/>
                  </a:lnTo>
                  <a:lnTo>
                    <a:pt x="13691" y="5925"/>
                  </a:lnTo>
                  <a:lnTo>
                    <a:pt x="10970" y="7066"/>
                  </a:lnTo>
                  <a:lnTo>
                    <a:pt x="7328" y="8777"/>
                  </a:lnTo>
                  <a:lnTo>
                    <a:pt x="6056" y="9655"/>
                  </a:lnTo>
                  <a:lnTo>
                    <a:pt x="6012" y="9655"/>
                  </a:lnTo>
                  <a:lnTo>
                    <a:pt x="3642" y="11980"/>
                  </a:lnTo>
                  <a:lnTo>
                    <a:pt x="1755" y="13823"/>
                  </a:lnTo>
                  <a:lnTo>
                    <a:pt x="922" y="14789"/>
                  </a:lnTo>
                  <a:lnTo>
                    <a:pt x="922" y="14832"/>
                  </a:lnTo>
                  <a:lnTo>
                    <a:pt x="307" y="16280"/>
                  </a:lnTo>
                  <a:lnTo>
                    <a:pt x="0" y="17772"/>
                  </a:lnTo>
                  <a:lnTo>
                    <a:pt x="0" y="17860"/>
                  </a:lnTo>
                  <a:lnTo>
                    <a:pt x="395" y="19923"/>
                  </a:lnTo>
                  <a:lnTo>
                    <a:pt x="1053" y="24003"/>
                  </a:lnTo>
                  <a:lnTo>
                    <a:pt x="1580" y="27119"/>
                  </a:lnTo>
                  <a:lnTo>
                    <a:pt x="2238" y="30147"/>
                  </a:lnTo>
                  <a:lnTo>
                    <a:pt x="2896" y="32560"/>
                  </a:lnTo>
                  <a:lnTo>
                    <a:pt x="4213" y="36158"/>
                  </a:lnTo>
                  <a:lnTo>
                    <a:pt x="4959" y="39098"/>
                  </a:lnTo>
                  <a:lnTo>
                    <a:pt x="5441" y="41775"/>
                  </a:lnTo>
                  <a:lnTo>
                    <a:pt x="5310" y="45987"/>
                  </a:lnTo>
                  <a:lnTo>
                    <a:pt x="5485" y="47787"/>
                  </a:lnTo>
                  <a:lnTo>
                    <a:pt x="6012" y="50332"/>
                  </a:lnTo>
                  <a:lnTo>
                    <a:pt x="6538" y="53315"/>
                  </a:lnTo>
                  <a:lnTo>
                    <a:pt x="6889" y="54632"/>
                  </a:lnTo>
                  <a:lnTo>
                    <a:pt x="6933" y="54676"/>
                  </a:lnTo>
                  <a:lnTo>
                    <a:pt x="8513" y="56650"/>
                  </a:lnTo>
                  <a:lnTo>
                    <a:pt x="14261" y="64637"/>
                  </a:lnTo>
                  <a:lnTo>
                    <a:pt x="15753" y="66962"/>
                  </a:lnTo>
                  <a:lnTo>
                    <a:pt x="16017" y="67577"/>
                  </a:lnTo>
                  <a:lnTo>
                    <a:pt x="15753" y="68849"/>
                  </a:lnTo>
                  <a:lnTo>
                    <a:pt x="15753" y="68937"/>
                  </a:lnTo>
                  <a:lnTo>
                    <a:pt x="15797" y="68981"/>
                  </a:lnTo>
                  <a:lnTo>
                    <a:pt x="15841" y="69025"/>
                  </a:lnTo>
                  <a:lnTo>
                    <a:pt x="15885" y="69069"/>
                  </a:lnTo>
                  <a:lnTo>
                    <a:pt x="15929" y="69069"/>
                  </a:lnTo>
                  <a:lnTo>
                    <a:pt x="16060" y="69025"/>
                  </a:lnTo>
                  <a:lnTo>
                    <a:pt x="16104" y="68937"/>
                  </a:lnTo>
                  <a:lnTo>
                    <a:pt x="16368" y="67577"/>
                  </a:lnTo>
                  <a:lnTo>
                    <a:pt x="16368" y="67489"/>
                  </a:lnTo>
                  <a:lnTo>
                    <a:pt x="16060" y="66787"/>
                  </a:lnTo>
                  <a:lnTo>
                    <a:pt x="14525" y="64461"/>
                  </a:lnTo>
                  <a:lnTo>
                    <a:pt x="8820" y="56431"/>
                  </a:lnTo>
                  <a:lnTo>
                    <a:pt x="7197" y="54500"/>
                  </a:lnTo>
                  <a:lnTo>
                    <a:pt x="6889" y="53228"/>
                  </a:lnTo>
                  <a:lnTo>
                    <a:pt x="6363" y="50244"/>
                  </a:lnTo>
                  <a:lnTo>
                    <a:pt x="5836" y="47743"/>
                  </a:lnTo>
                  <a:lnTo>
                    <a:pt x="5661" y="45987"/>
                  </a:lnTo>
                  <a:lnTo>
                    <a:pt x="5792" y="41775"/>
                  </a:lnTo>
                  <a:lnTo>
                    <a:pt x="5792" y="41731"/>
                  </a:lnTo>
                  <a:lnTo>
                    <a:pt x="5310" y="39054"/>
                  </a:lnTo>
                  <a:lnTo>
                    <a:pt x="4520" y="36071"/>
                  </a:lnTo>
                  <a:lnTo>
                    <a:pt x="3247" y="32472"/>
                  </a:lnTo>
                  <a:lnTo>
                    <a:pt x="2545" y="30059"/>
                  </a:lnTo>
                  <a:lnTo>
                    <a:pt x="1931" y="27031"/>
                  </a:lnTo>
                  <a:lnTo>
                    <a:pt x="1404" y="23960"/>
                  </a:lnTo>
                  <a:lnTo>
                    <a:pt x="746" y="19879"/>
                  </a:lnTo>
                  <a:lnTo>
                    <a:pt x="351" y="17816"/>
                  </a:lnTo>
                  <a:lnTo>
                    <a:pt x="615" y="16368"/>
                  </a:lnTo>
                  <a:lnTo>
                    <a:pt x="1229" y="15008"/>
                  </a:lnTo>
                  <a:lnTo>
                    <a:pt x="2019" y="14043"/>
                  </a:lnTo>
                  <a:lnTo>
                    <a:pt x="3906" y="12243"/>
                  </a:lnTo>
                  <a:lnTo>
                    <a:pt x="6275" y="9918"/>
                  </a:lnTo>
                  <a:lnTo>
                    <a:pt x="7504" y="9084"/>
                  </a:lnTo>
                  <a:lnTo>
                    <a:pt x="11146" y="7373"/>
                  </a:lnTo>
                  <a:lnTo>
                    <a:pt x="13823" y="6232"/>
                  </a:lnTo>
                  <a:lnTo>
                    <a:pt x="13866" y="6232"/>
                  </a:lnTo>
                  <a:lnTo>
                    <a:pt x="17596" y="3731"/>
                  </a:lnTo>
                  <a:lnTo>
                    <a:pt x="19395" y="2546"/>
                  </a:lnTo>
                  <a:lnTo>
                    <a:pt x="23037" y="308"/>
                  </a:lnTo>
                  <a:lnTo>
                    <a:pt x="23081" y="264"/>
                  </a:lnTo>
                  <a:lnTo>
                    <a:pt x="23125" y="220"/>
                  </a:lnTo>
                  <a:lnTo>
                    <a:pt x="23125" y="133"/>
                  </a:lnTo>
                  <a:lnTo>
                    <a:pt x="23081" y="89"/>
                  </a:lnTo>
                  <a:lnTo>
                    <a:pt x="2303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1" name="Google Shape;5741;p168"/>
            <p:cNvSpPr/>
            <p:nvPr/>
          </p:nvSpPr>
          <p:spPr>
            <a:xfrm>
              <a:off x="549675" y="2291975"/>
              <a:ext cx="648350" cy="1851775"/>
            </a:xfrm>
            <a:custGeom>
              <a:avLst/>
              <a:gdLst/>
              <a:ahLst/>
              <a:cxnLst/>
              <a:rect l="l" t="t" r="r" b="b"/>
              <a:pathLst>
                <a:path w="25934" h="74071" extrusionOk="0">
                  <a:moveTo>
                    <a:pt x="25758" y="1"/>
                  </a:moveTo>
                  <a:lnTo>
                    <a:pt x="25714" y="45"/>
                  </a:lnTo>
                  <a:lnTo>
                    <a:pt x="23608" y="1185"/>
                  </a:lnTo>
                  <a:lnTo>
                    <a:pt x="19922" y="3336"/>
                  </a:lnTo>
                  <a:lnTo>
                    <a:pt x="18079" y="4476"/>
                  </a:lnTo>
                  <a:lnTo>
                    <a:pt x="15534" y="6188"/>
                  </a:lnTo>
                  <a:lnTo>
                    <a:pt x="14042" y="7153"/>
                  </a:lnTo>
                  <a:lnTo>
                    <a:pt x="11585" y="8250"/>
                  </a:lnTo>
                  <a:lnTo>
                    <a:pt x="10268" y="9084"/>
                  </a:lnTo>
                  <a:lnTo>
                    <a:pt x="6845" y="11190"/>
                  </a:lnTo>
                  <a:lnTo>
                    <a:pt x="6802" y="11190"/>
                  </a:lnTo>
                  <a:lnTo>
                    <a:pt x="4213" y="13823"/>
                  </a:lnTo>
                  <a:lnTo>
                    <a:pt x="2326" y="15622"/>
                  </a:lnTo>
                  <a:lnTo>
                    <a:pt x="2326" y="15666"/>
                  </a:lnTo>
                  <a:lnTo>
                    <a:pt x="1624" y="16500"/>
                  </a:lnTo>
                  <a:lnTo>
                    <a:pt x="1580" y="16544"/>
                  </a:lnTo>
                  <a:lnTo>
                    <a:pt x="702" y="19220"/>
                  </a:lnTo>
                  <a:lnTo>
                    <a:pt x="88" y="20975"/>
                  </a:lnTo>
                  <a:lnTo>
                    <a:pt x="88" y="21019"/>
                  </a:lnTo>
                  <a:lnTo>
                    <a:pt x="0" y="22336"/>
                  </a:lnTo>
                  <a:lnTo>
                    <a:pt x="44" y="22380"/>
                  </a:lnTo>
                  <a:lnTo>
                    <a:pt x="614" y="26417"/>
                  </a:lnTo>
                  <a:lnTo>
                    <a:pt x="878" y="28128"/>
                  </a:lnTo>
                  <a:lnTo>
                    <a:pt x="1185" y="29708"/>
                  </a:lnTo>
                  <a:lnTo>
                    <a:pt x="1492" y="31287"/>
                  </a:lnTo>
                  <a:lnTo>
                    <a:pt x="1931" y="32823"/>
                  </a:lnTo>
                  <a:lnTo>
                    <a:pt x="2370" y="34359"/>
                  </a:lnTo>
                  <a:lnTo>
                    <a:pt x="2896" y="35983"/>
                  </a:lnTo>
                  <a:lnTo>
                    <a:pt x="3467" y="37606"/>
                  </a:lnTo>
                  <a:lnTo>
                    <a:pt x="4125" y="39361"/>
                  </a:lnTo>
                  <a:lnTo>
                    <a:pt x="5002" y="42257"/>
                  </a:lnTo>
                  <a:lnTo>
                    <a:pt x="5310" y="44100"/>
                  </a:lnTo>
                  <a:lnTo>
                    <a:pt x="5397" y="45329"/>
                  </a:lnTo>
                  <a:lnTo>
                    <a:pt x="5310" y="47830"/>
                  </a:lnTo>
                  <a:lnTo>
                    <a:pt x="5353" y="49366"/>
                  </a:lnTo>
                  <a:lnTo>
                    <a:pt x="5924" y="52218"/>
                  </a:lnTo>
                  <a:lnTo>
                    <a:pt x="6407" y="54939"/>
                  </a:lnTo>
                  <a:lnTo>
                    <a:pt x="6451" y="57528"/>
                  </a:lnTo>
                  <a:lnTo>
                    <a:pt x="6319" y="59853"/>
                  </a:lnTo>
                  <a:lnTo>
                    <a:pt x="6319" y="59897"/>
                  </a:lnTo>
                  <a:lnTo>
                    <a:pt x="6451" y="60731"/>
                  </a:lnTo>
                  <a:lnTo>
                    <a:pt x="6494" y="60819"/>
                  </a:lnTo>
                  <a:lnTo>
                    <a:pt x="7942" y="62399"/>
                  </a:lnTo>
                  <a:lnTo>
                    <a:pt x="10224" y="65295"/>
                  </a:lnTo>
                  <a:lnTo>
                    <a:pt x="12111" y="67796"/>
                  </a:lnTo>
                  <a:lnTo>
                    <a:pt x="13076" y="69024"/>
                  </a:lnTo>
                  <a:lnTo>
                    <a:pt x="13120" y="69024"/>
                  </a:lnTo>
                  <a:lnTo>
                    <a:pt x="15841" y="71657"/>
                  </a:lnTo>
                  <a:lnTo>
                    <a:pt x="16060" y="71964"/>
                  </a:lnTo>
                  <a:lnTo>
                    <a:pt x="15973" y="73895"/>
                  </a:lnTo>
                  <a:lnTo>
                    <a:pt x="15973" y="73983"/>
                  </a:lnTo>
                  <a:lnTo>
                    <a:pt x="16016" y="74027"/>
                  </a:lnTo>
                  <a:lnTo>
                    <a:pt x="16060" y="74071"/>
                  </a:lnTo>
                  <a:lnTo>
                    <a:pt x="16236" y="74071"/>
                  </a:lnTo>
                  <a:lnTo>
                    <a:pt x="16280" y="74027"/>
                  </a:lnTo>
                  <a:lnTo>
                    <a:pt x="16324" y="73983"/>
                  </a:lnTo>
                  <a:lnTo>
                    <a:pt x="16324" y="73895"/>
                  </a:lnTo>
                  <a:lnTo>
                    <a:pt x="16411" y="71921"/>
                  </a:lnTo>
                  <a:lnTo>
                    <a:pt x="16368" y="71789"/>
                  </a:lnTo>
                  <a:lnTo>
                    <a:pt x="16148" y="71438"/>
                  </a:lnTo>
                  <a:lnTo>
                    <a:pt x="16104" y="71394"/>
                  </a:lnTo>
                  <a:lnTo>
                    <a:pt x="13340" y="68761"/>
                  </a:lnTo>
                  <a:lnTo>
                    <a:pt x="12374" y="67576"/>
                  </a:lnTo>
                  <a:lnTo>
                    <a:pt x="10488" y="65075"/>
                  </a:lnTo>
                  <a:lnTo>
                    <a:pt x="8206" y="62179"/>
                  </a:lnTo>
                  <a:lnTo>
                    <a:pt x="6802" y="60643"/>
                  </a:lnTo>
                  <a:lnTo>
                    <a:pt x="6670" y="59853"/>
                  </a:lnTo>
                  <a:lnTo>
                    <a:pt x="6802" y="57528"/>
                  </a:lnTo>
                  <a:lnTo>
                    <a:pt x="6758" y="54939"/>
                  </a:lnTo>
                  <a:lnTo>
                    <a:pt x="6758" y="54895"/>
                  </a:lnTo>
                  <a:lnTo>
                    <a:pt x="6275" y="52131"/>
                  </a:lnTo>
                  <a:lnTo>
                    <a:pt x="5705" y="49322"/>
                  </a:lnTo>
                  <a:lnTo>
                    <a:pt x="5661" y="47830"/>
                  </a:lnTo>
                  <a:lnTo>
                    <a:pt x="5748" y="45373"/>
                  </a:lnTo>
                  <a:lnTo>
                    <a:pt x="5748" y="45329"/>
                  </a:lnTo>
                  <a:lnTo>
                    <a:pt x="5661" y="44057"/>
                  </a:lnTo>
                  <a:lnTo>
                    <a:pt x="5661" y="44013"/>
                  </a:lnTo>
                  <a:lnTo>
                    <a:pt x="5310" y="42214"/>
                  </a:lnTo>
                  <a:lnTo>
                    <a:pt x="4476" y="39230"/>
                  </a:lnTo>
                  <a:lnTo>
                    <a:pt x="3818" y="37518"/>
                  </a:lnTo>
                  <a:lnTo>
                    <a:pt x="3203" y="35851"/>
                  </a:lnTo>
                  <a:lnTo>
                    <a:pt x="2721" y="34271"/>
                  </a:lnTo>
                  <a:lnTo>
                    <a:pt x="2238" y="32735"/>
                  </a:lnTo>
                  <a:lnTo>
                    <a:pt x="1843" y="31200"/>
                  </a:lnTo>
                  <a:lnTo>
                    <a:pt x="1492" y="29664"/>
                  </a:lnTo>
                  <a:lnTo>
                    <a:pt x="1229" y="28040"/>
                  </a:lnTo>
                  <a:lnTo>
                    <a:pt x="922" y="26373"/>
                  </a:lnTo>
                  <a:lnTo>
                    <a:pt x="351" y="22336"/>
                  </a:lnTo>
                  <a:lnTo>
                    <a:pt x="439" y="21063"/>
                  </a:lnTo>
                  <a:lnTo>
                    <a:pt x="1053" y="19308"/>
                  </a:lnTo>
                  <a:lnTo>
                    <a:pt x="1887" y="16719"/>
                  </a:lnTo>
                  <a:lnTo>
                    <a:pt x="2589" y="15885"/>
                  </a:lnTo>
                  <a:lnTo>
                    <a:pt x="4476" y="14086"/>
                  </a:lnTo>
                  <a:lnTo>
                    <a:pt x="7021" y="11453"/>
                  </a:lnTo>
                  <a:lnTo>
                    <a:pt x="10488" y="9347"/>
                  </a:lnTo>
                  <a:lnTo>
                    <a:pt x="11760" y="8557"/>
                  </a:lnTo>
                  <a:lnTo>
                    <a:pt x="14217" y="7460"/>
                  </a:lnTo>
                  <a:lnTo>
                    <a:pt x="14217" y="7416"/>
                  </a:lnTo>
                  <a:lnTo>
                    <a:pt x="15709" y="6451"/>
                  </a:lnTo>
                  <a:lnTo>
                    <a:pt x="18254" y="4784"/>
                  </a:lnTo>
                  <a:lnTo>
                    <a:pt x="20097" y="3599"/>
                  </a:lnTo>
                  <a:lnTo>
                    <a:pt x="23783" y="1493"/>
                  </a:lnTo>
                  <a:lnTo>
                    <a:pt x="25846" y="352"/>
                  </a:lnTo>
                  <a:lnTo>
                    <a:pt x="25933" y="308"/>
                  </a:lnTo>
                  <a:lnTo>
                    <a:pt x="25933" y="220"/>
                  </a:lnTo>
                  <a:lnTo>
                    <a:pt x="25933" y="176"/>
                  </a:lnTo>
                  <a:lnTo>
                    <a:pt x="25933" y="88"/>
                  </a:lnTo>
                  <a:lnTo>
                    <a:pt x="25890" y="45"/>
                  </a:lnTo>
                  <a:lnTo>
                    <a:pt x="2584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2" name="Google Shape;5742;p168"/>
            <p:cNvSpPr/>
            <p:nvPr/>
          </p:nvSpPr>
          <p:spPr>
            <a:xfrm>
              <a:off x="520050" y="2414850"/>
              <a:ext cx="434425" cy="1781550"/>
            </a:xfrm>
            <a:custGeom>
              <a:avLst/>
              <a:gdLst/>
              <a:ahLst/>
              <a:cxnLst/>
              <a:rect l="l" t="t" r="r" b="b"/>
              <a:pathLst>
                <a:path w="17377" h="71262" extrusionOk="0">
                  <a:moveTo>
                    <a:pt x="15973" y="0"/>
                  </a:moveTo>
                  <a:lnTo>
                    <a:pt x="15885" y="44"/>
                  </a:lnTo>
                  <a:lnTo>
                    <a:pt x="14174" y="1097"/>
                  </a:lnTo>
                  <a:lnTo>
                    <a:pt x="10970" y="3028"/>
                  </a:lnTo>
                  <a:lnTo>
                    <a:pt x="8952" y="4344"/>
                  </a:lnTo>
                  <a:lnTo>
                    <a:pt x="6890" y="5880"/>
                  </a:lnTo>
                  <a:lnTo>
                    <a:pt x="6846" y="5924"/>
                  </a:lnTo>
                  <a:lnTo>
                    <a:pt x="5705" y="7328"/>
                  </a:lnTo>
                  <a:lnTo>
                    <a:pt x="3028" y="10093"/>
                  </a:lnTo>
                  <a:lnTo>
                    <a:pt x="2501" y="10707"/>
                  </a:lnTo>
                  <a:lnTo>
                    <a:pt x="2458" y="10751"/>
                  </a:lnTo>
                  <a:lnTo>
                    <a:pt x="1229" y="13691"/>
                  </a:lnTo>
                  <a:lnTo>
                    <a:pt x="264" y="16324"/>
                  </a:lnTo>
                  <a:lnTo>
                    <a:pt x="0" y="17552"/>
                  </a:lnTo>
                  <a:lnTo>
                    <a:pt x="0" y="17596"/>
                  </a:lnTo>
                  <a:lnTo>
                    <a:pt x="0" y="18825"/>
                  </a:lnTo>
                  <a:lnTo>
                    <a:pt x="0" y="18869"/>
                  </a:lnTo>
                  <a:lnTo>
                    <a:pt x="483" y="22686"/>
                  </a:lnTo>
                  <a:lnTo>
                    <a:pt x="966" y="25319"/>
                  </a:lnTo>
                  <a:lnTo>
                    <a:pt x="1624" y="28040"/>
                  </a:lnTo>
                  <a:lnTo>
                    <a:pt x="2545" y="30673"/>
                  </a:lnTo>
                  <a:lnTo>
                    <a:pt x="4257" y="35105"/>
                  </a:lnTo>
                  <a:lnTo>
                    <a:pt x="4827" y="36772"/>
                  </a:lnTo>
                  <a:lnTo>
                    <a:pt x="5310" y="38922"/>
                  </a:lnTo>
                  <a:lnTo>
                    <a:pt x="5529" y="40370"/>
                  </a:lnTo>
                  <a:lnTo>
                    <a:pt x="5398" y="42827"/>
                  </a:lnTo>
                  <a:lnTo>
                    <a:pt x="5441" y="44188"/>
                  </a:lnTo>
                  <a:lnTo>
                    <a:pt x="5441" y="44232"/>
                  </a:lnTo>
                  <a:lnTo>
                    <a:pt x="5924" y="46689"/>
                  </a:lnTo>
                  <a:lnTo>
                    <a:pt x="6319" y="49058"/>
                  </a:lnTo>
                  <a:lnTo>
                    <a:pt x="6407" y="51340"/>
                  </a:lnTo>
                  <a:lnTo>
                    <a:pt x="6231" y="54544"/>
                  </a:lnTo>
                  <a:lnTo>
                    <a:pt x="6144" y="56825"/>
                  </a:lnTo>
                  <a:lnTo>
                    <a:pt x="6144" y="58405"/>
                  </a:lnTo>
                  <a:lnTo>
                    <a:pt x="6144" y="58449"/>
                  </a:lnTo>
                  <a:lnTo>
                    <a:pt x="6407" y="59283"/>
                  </a:lnTo>
                  <a:lnTo>
                    <a:pt x="6451" y="59326"/>
                  </a:lnTo>
                  <a:lnTo>
                    <a:pt x="7899" y="61257"/>
                  </a:lnTo>
                  <a:lnTo>
                    <a:pt x="10005" y="63583"/>
                  </a:lnTo>
                  <a:lnTo>
                    <a:pt x="10005" y="63627"/>
                  </a:lnTo>
                  <a:lnTo>
                    <a:pt x="13603" y="66655"/>
                  </a:lnTo>
                  <a:lnTo>
                    <a:pt x="15490" y="68234"/>
                  </a:lnTo>
                  <a:lnTo>
                    <a:pt x="16412" y="69112"/>
                  </a:lnTo>
                  <a:lnTo>
                    <a:pt x="16631" y="69463"/>
                  </a:lnTo>
                  <a:lnTo>
                    <a:pt x="16675" y="70121"/>
                  </a:lnTo>
                  <a:lnTo>
                    <a:pt x="16675" y="70165"/>
                  </a:lnTo>
                  <a:lnTo>
                    <a:pt x="17026" y="71174"/>
                  </a:lnTo>
                  <a:lnTo>
                    <a:pt x="17114" y="71262"/>
                  </a:lnTo>
                  <a:lnTo>
                    <a:pt x="17245" y="71262"/>
                  </a:lnTo>
                  <a:lnTo>
                    <a:pt x="17333" y="71218"/>
                  </a:lnTo>
                  <a:lnTo>
                    <a:pt x="17377" y="71174"/>
                  </a:lnTo>
                  <a:lnTo>
                    <a:pt x="17377" y="71130"/>
                  </a:lnTo>
                  <a:lnTo>
                    <a:pt x="17377" y="71043"/>
                  </a:lnTo>
                  <a:lnTo>
                    <a:pt x="17026" y="70077"/>
                  </a:lnTo>
                  <a:lnTo>
                    <a:pt x="16982" y="69375"/>
                  </a:lnTo>
                  <a:lnTo>
                    <a:pt x="16938" y="69287"/>
                  </a:lnTo>
                  <a:lnTo>
                    <a:pt x="16719" y="68892"/>
                  </a:lnTo>
                  <a:lnTo>
                    <a:pt x="16675" y="68849"/>
                  </a:lnTo>
                  <a:lnTo>
                    <a:pt x="15753" y="67971"/>
                  </a:lnTo>
                  <a:lnTo>
                    <a:pt x="13823" y="66391"/>
                  </a:lnTo>
                  <a:lnTo>
                    <a:pt x="10268" y="63363"/>
                  </a:lnTo>
                  <a:lnTo>
                    <a:pt x="8162" y="61038"/>
                  </a:lnTo>
                  <a:lnTo>
                    <a:pt x="6714" y="59151"/>
                  </a:lnTo>
                  <a:lnTo>
                    <a:pt x="6495" y="58405"/>
                  </a:lnTo>
                  <a:lnTo>
                    <a:pt x="6495" y="56825"/>
                  </a:lnTo>
                  <a:lnTo>
                    <a:pt x="6582" y="54587"/>
                  </a:lnTo>
                  <a:lnTo>
                    <a:pt x="6758" y="51340"/>
                  </a:lnTo>
                  <a:lnTo>
                    <a:pt x="6670" y="49058"/>
                  </a:lnTo>
                  <a:lnTo>
                    <a:pt x="6670" y="49015"/>
                  </a:lnTo>
                  <a:lnTo>
                    <a:pt x="6275" y="46601"/>
                  </a:lnTo>
                  <a:lnTo>
                    <a:pt x="5793" y="44144"/>
                  </a:lnTo>
                  <a:lnTo>
                    <a:pt x="5749" y="42827"/>
                  </a:lnTo>
                  <a:lnTo>
                    <a:pt x="5880" y="40370"/>
                  </a:lnTo>
                  <a:lnTo>
                    <a:pt x="5880" y="40326"/>
                  </a:lnTo>
                  <a:lnTo>
                    <a:pt x="5661" y="38878"/>
                  </a:lnTo>
                  <a:lnTo>
                    <a:pt x="5134" y="36684"/>
                  </a:lnTo>
                  <a:lnTo>
                    <a:pt x="5134" y="36640"/>
                  </a:lnTo>
                  <a:lnTo>
                    <a:pt x="4564" y="35017"/>
                  </a:lnTo>
                  <a:lnTo>
                    <a:pt x="2853" y="30541"/>
                  </a:lnTo>
                  <a:lnTo>
                    <a:pt x="1931" y="27952"/>
                  </a:lnTo>
                  <a:lnTo>
                    <a:pt x="1317" y="25231"/>
                  </a:lnTo>
                  <a:lnTo>
                    <a:pt x="790" y="22643"/>
                  </a:lnTo>
                  <a:lnTo>
                    <a:pt x="351" y="18825"/>
                  </a:lnTo>
                  <a:lnTo>
                    <a:pt x="351" y="17596"/>
                  </a:lnTo>
                  <a:lnTo>
                    <a:pt x="615" y="16412"/>
                  </a:lnTo>
                  <a:lnTo>
                    <a:pt x="1580" y="13823"/>
                  </a:lnTo>
                  <a:lnTo>
                    <a:pt x="2765" y="10926"/>
                  </a:lnTo>
                  <a:lnTo>
                    <a:pt x="3291" y="10312"/>
                  </a:lnTo>
                  <a:lnTo>
                    <a:pt x="5968" y="7548"/>
                  </a:lnTo>
                  <a:lnTo>
                    <a:pt x="7109" y="6144"/>
                  </a:lnTo>
                  <a:lnTo>
                    <a:pt x="9171" y="4608"/>
                  </a:lnTo>
                  <a:lnTo>
                    <a:pt x="11146" y="3335"/>
                  </a:lnTo>
                  <a:lnTo>
                    <a:pt x="14349" y="1404"/>
                  </a:lnTo>
                  <a:lnTo>
                    <a:pt x="16104" y="351"/>
                  </a:lnTo>
                  <a:lnTo>
                    <a:pt x="16148" y="307"/>
                  </a:lnTo>
                  <a:lnTo>
                    <a:pt x="16148" y="220"/>
                  </a:lnTo>
                  <a:lnTo>
                    <a:pt x="16148" y="176"/>
                  </a:lnTo>
                  <a:lnTo>
                    <a:pt x="16148" y="88"/>
                  </a:lnTo>
                  <a:lnTo>
                    <a:pt x="16104" y="44"/>
                  </a:lnTo>
                  <a:lnTo>
                    <a:pt x="16017" y="44"/>
                  </a:lnTo>
                  <a:lnTo>
                    <a:pt x="1597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3" name="Google Shape;5743;p168"/>
            <p:cNvSpPr/>
            <p:nvPr/>
          </p:nvSpPr>
          <p:spPr>
            <a:xfrm>
              <a:off x="1580850" y="2421425"/>
              <a:ext cx="400450" cy="236975"/>
            </a:xfrm>
            <a:custGeom>
              <a:avLst/>
              <a:gdLst/>
              <a:ahLst/>
              <a:cxnLst/>
              <a:rect l="l" t="t" r="r" b="b"/>
              <a:pathLst>
                <a:path w="16018" h="9479" extrusionOk="0">
                  <a:moveTo>
                    <a:pt x="15798" y="1"/>
                  </a:moveTo>
                  <a:lnTo>
                    <a:pt x="15754" y="44"/>
                  </a:lnTo>
                  <a:lnTo>
                    <a:pt x="9567" y="3818"/>
                  </a:lnTo>
                  <a:lnTo>
                    <a:pt x="7329" y="5222"/>
                  </a:lnTo>
                  <a:lnTo>
                    <a:pt x="5486" y="6100"/>
                  </a:lnTo>
                  <a:lnTo>
                    <a:pt x="3818" y="7065"/>
                  </a:lnTo>
                  <a:lnTo>
                    <a:pt x="89" y="9172"/>
                  </a:lnTo>
                  <a:lnTo>
                    <a:pt x="1" y="9215"/>
                  </a:lnTo>
                  <a:lnTo>
                    <a:pt x="1" y="9259"/>
                  </a:lnTo>
                  <a:lnTo>
                    <a:pt x="1" y="9303"/>
                  </a:lnTo>
                  <a:lnTo>
                    <a:pt x="1" y="9391"/>
                  </a:lnTo>
                  <a:lnTo>
                    <a:pt x="89" y="9435"/>
                  </a:lnTo>
                  <a:lnTo>
                    <a:pt x="176" y="9479"/>
                  </a:lnTo>
                  <a:lnTo>
                    <a:pt x="220" y="9479"/>
                  </a:lnTo>
                  <a:lnTo>
                    <a:pt x="3994" y="7372"/>
                  </a:lnTo>
                  <a:lnTo>
                    <a:pt x="5617" y="6407"/>
                  </a:lnTo>
                  <a:lnTo>
                    <a:pt x="7504" y="5529"/>
                  </a:lnTo>
                  <a:lnTo>
                    <a:pt x="9742" y="4081"/>
                  </a:lnTo>
                  <a:lnTo>
                    <a:pt x="15929" y="352"/>
                  </a:lnTo>
                  <a:lnTo>
                    <a:pt x="15973" y="308"/>
                  </a:lnTo>
                  <a:lnTo>
                    <a:pt x="16017" y="220"/>
                  </a:lnTo>
                  <a:lnTo>
                    <a:pt x="16017" y="176"/>
                  </a:lnTo>
                  <a:lnTo>
                    <a:pt x="15973" y="88"/>
                  </a:lnTo>
                  <a:lnTo>
                    <a:pt x="15929" y="44"/>
                  </a:lnTo>
                  <a:lnTo>
                    <a:pt x="15886" y="44"/>
                  </a:lnTo>
                  <a:lnTo>
                    <a:pt x="1579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4" name="Google Shape;5744;p168"/>
            <p:cNvSpPr/>
            <p:nvPr/>
          </p:nvSpPr>
          <p:spPr>
            <a:xfrm>
              <a:off x="1302225" y="2397300"/>
              <a:ext cx="651650" cy="660425"/>
            </a:xfrm>
            <a:custGeom>
              <a:avLst/>
              <a:gdLst/>
              <a:ahLst/>
              <a:cxnLst/>
              <a:rect l="l" t="t" r="r" b="b"/>
              <a:pathLst>
                <a:path w="26066" h="26417" extrusionOk="0">
                  <a:moveTo>
                    <a:pt x="25802" y="0"/>
                  </a:moveTo>
                  <a:lnTo>
                    <a:pt x="21063" y="2852"/>
                  </a:lnTo>
                  <a:lnTo>
                    <a:pt x="18211" y="4520"/>
                  </a:lnTo>
                  <a:lnTo>
                    <a:pt x="16060" y="5354"/>
                  </a:lnTo>
                  <a:lnTo>
                    <a:pt x="13822" y="6538"/>
                  </a:lnTo>
                  <a:lnTo>
                    <a:pt x="9610" y="8689"/>
                  </a:lnTo>
                  <a:lnTo>
                    <a:pt x="6319" y="10839"/>
                  </a:lnTo>
                  <a:lnTo>
                    <a:pt x="3511" y="12857"/>
                  </a:lnTo>
                  <a:lnTo>
                    <a:pt x="3467" y="12901"/>
                  </a:lnTo>
                  <a:lnTo>
                    <a:pt x="3028" y="13296"/>
                  </a:lnTo>
                  <a:lnTo>
                    <a:pt x="2984" y="13340"/>
                  </a:lnTo>
                  <a:lnTo>
                    <a:pt x="2589" y="14217"/>
                  </a:lnTo>
                  <a:lnTo>
                    <a:pt x="2589" y="14305"/>
                  </a:lnTo>
                  <a:lnTo>
                    <a:pt x="2545" y="15051"/>
                  </a:lnTo>
                  <a:lnTo>
                    <a:pt x="2545" y="15095"/>
                  </a:lnTo>
                  <a:lnTo>
                    <a:pt x="2808" y="16060"/>
                  </a:lnTo>
                  <a:lnTo>
                    <a:pt x="2808" y="16104"/>
                  </a:lnTo>
                  <a:lnTo>
                    <a:pt x="3818" y="18430"/>
                  </a:lnTo>
                  <a:lnTo>
                    <a:pt x="4739" y="20536"/>
                  </a:lnTo>
                  <a:lnTo>
                    <a:pt x="4827" y="21326"/>
                  </a:lnTo>
                  <a:lnTo>
                    <a:pt x="4695" y="21853"/>
                  </a:lnTo>
                  <a:lnTo>
                    <a:pt x="2721" y="23564"/>
                  </a:lnTo>
                  <a:lnTo>
                    <a:pt x="834" y="25451"/>
                  </a:lnTo>
                  <a:lnTo>
                    <a:pt x="88" y="26109"/>
                  </a:lnTo>
                  <a:lnTo>
                    <a:pt x="44" y="26153"/>
                  </a:lnTo>
                  <a:lnTo>
                    <a:pt x="0" y="26241"/>
                  </a:lnTo>
                  <a:lnTo>
                    <a:pt x="0" y="26285"/>
                  </a:lnTo>
                  <a:lnTo>
                    <a:pt x="44" y="26372"/>
                  </a:lnTo>
                  <a:lnTo>
                    <a:pt x="88" y="26416"/>
                  </a:lnTo>
                  <a:lnTo>
                    <a:pt x="176" y="26416"/>
                  </a:lnTo>
                  <a:lnTo>
                    <a:pt x="307" y="26372"/>
                  </a:lnTo>
                  <a:lnTo>
                    <a:pt x="1097" y="25714"/>
                  </a:lnTo>
                  <a:lnTo>
                    <a:pt x="2940" y="23827"/>
                  </a:lnTo>
                  <a:lnTo>
                    <a:pt x="4959" y="22116"/>
                  </a:lnTo>
                  <a:lnTo>
                    <a:pt x="5046" y="22028"/>
                  </a:lnTo>
                  <a:lnTo>
                    <a:pt x="5178" y="21370"/>
                  </a:lnTo>
                  <a:lnTo>
                    <a:pt x="5178" y="21282"/>
                  </a:lnTo>
                  <a:lnTo>
                    <a:pt x="5090" y="20448"/>
                  </a:lnTo>
                  <a:lnTo>
                    <a:pt x="5046" y="20405"/>
                  </a:lnTo>
                  <a:lnTo>
                    <a:pt x="4125" y="18298"/>
                  </a:lnTo>
                  <a:lnTo>
                    <a:pt x="3116" y="15973"/>
                  </a:lnTo>
                  <a:lnTo>
                    <a:pt x="2896" y="15007"/>
                  </a:lnTo>
                  <a:lnTo>
                    <a:pt x="2940" y="14349"/>
                  </a:lnTo>
                  <a:lnTo>
                    <a:pt x="3291" y="13515"/>
                  </a:lnTo>
                  <a:lnTo>
                    <a:pt x="3686" y="13164"/>
                  </a:lnTo>
                  <a:lnTo>
                    <a:pt x="6494" y="11146"/>
                  </a:lnTo>
                  <a:lnTo>
                    <a:pt x="9785" y="8996"/>
                  </a:lnTo>
                  <a:lnTo>
                    <a:pt x="13954" y="6846"/>
                  </a:lnTo>
                  <a:lnTo>
                    <a:pt x="16236" y="5705"/>
                  </a:lnTo>
                  <a:lnTo>
                    <a:pt x="18342" y="4827"/>
                  </a:lnTo>
                  <a:lnTo>
                    <a:pt x="18386" y="4827"/>
                  </a:lnTo>
                  <a:lnTo>
                    <a:pt x="21238" y="3160"/>
                  </a:lnTo>
                  <a:lnTo>
                    <a:pt x="25977" y="307"/>
                  </a:lnTo>
                  <a:lnTo>
                    <a:pt x="26021" y="263"/>
                  </a:lnTo>
                  <a:lnTo>
                    <a:pt x="26065" y="220"/>
                  </a:lnTo>
                  <a:lnTo>
                    <a:pt x="26065" y="132"/>
                  </a:lnTo>
                  <a:lnTo>
                    <a:pt x="26021" y="88"/>
                  </a:lnTo>
                  <a:lnTo>
                    <a:pt x="2597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5" name="Google Shape;5745;p168"/>
            <p:cNvSpPr/>
            <p:nvPr/>
          </p:nvSpPr>
          <p:spPr>
            <a:xfrm>
              <a:off x="853525" y="2286500"/>
              <a:ext cx="977475" cy="1079475"/>
            </a:xfrm>
            <a:custGeom>
              <a:avLst/>
              <a:gdLst/>
              <a:ahLst/>
              <a:cxnLst/>
              <a:rect l="l" t="t" r="r" b="b"/>
              <a:pathLst>
                <a:path w="39099" h="43179" extrusionOk="0">
                  <a:moveTo>
                    <a:pt x="38923" y="0"/>
                  </a:moveTo>
                  <a:lnTo>
                    <a:pt x="38835" y="44"/>
                  </a:lnTo>
                  <a:lnTo>
                    <a:pt x="36553" y="1404"/>
                  </a:lnTo>
                  <a:lnTo>
                    <a:pt x="32122" y="3379"/>
                  </a:lnTo>
                  <a:lnTo>
                    <a:pt x="31156" y="3774"/>
                  </a:lnTo>
                  <a:lnTo>
                    <a:pt x="26812" y="5617"/>
                  </a:lnTo>
                  <a:lnTo>
                    <a:pt x="24618" y="6582"/>
                  </a:lnTo>
                  <a:lnTo>
                    <a:pt x="22468" y="7635"/>
                  </a:lnTo>
                  <a:lnTo>
                    <a:pt x="20362" y="8689"/>
                  </a:lnTo>
                  <a:lnTo>
                    <a:pt x="18299" y="9873"/>
                  </a:lnTo>
                  <a:lnTo>
                    <a:pt x="17290" y="10488"/>
                  </a:lnTo>
                  <a:lnTo>
                    <a:pt x="16281" y="11102"/>
                  </a:lnTo>
                  <a:lnTo>
                    <a:pt x="15315" y="11760"/>
                  </a:lnTo>
                  <a:lnTo>
                    <a:pt x="14350" y="12462"/>
                  </a:lnTo>
                  <a:lnTo>
                    <a:pt x="12156" y="14261"/>
                  </a:lnTo>
                  <a:lnTo>
                    <a:pt x="10313" y="15709"/>
                  </a:lnTo>
                  <a:lnTo>
                    <a:pt x="8163" y="17465"/>
                  </a:lnTo>
                  <a:lnTo>
                    <a:pt x="6759" y="18342"/>
                  </a:lnTo>
                  <a:lnTo>
                    <a:pt x="4565" y="19220"/>
                  </a:lnTo>
                  <a:lnTo>
                    <a:pt x="2414" y="19878"/>
                  </a:lnTo>
                  <a:lnTo>
                    <a:pt x="1274" y="20273"/>
                  </a:lnTo>
                  <a:lnTo>
                    <a:pt x="1186" y="20317"/>
                  </a:lnTo>
                  <a:lnTo>
                    <a:pt x="922" y="20580"/>
                  </a:lnTo>
                  <a:lnTo>
                    <a:pt x="879" y="20668"/>
                  </a:lnTo>
                  <a:lnTo>
                    <a:pt x="440" y="22818"/>
                  </a:lnTo>
                  <a:lnTo>
                    <a:pt x="1" y="24749"/>
                  </a:lnTo>
                  <a:lnTo>
                    <a:pt x="1" y="24793"/>
                  </a:lnTo>
                  <a:lnTo>
                    <a:pt x="177" y="27425"/>
                  </a:lnTo>
                  <a:lnTo>
                    <a:pt x="133" y="29751"/>
                  </a:lnTo>
                  <a:lnTo>
                    <a:pt x="89" y="31024"/>
                  </a:lnTo>
                  <a:lnTo>
                    <a:pt x="133" y="31111"/>
                  </a:lnTo>
                  <a:lnTo>
                    <a:pt x="177" y="31155"/>
                  </a:lnTo>
                  <a:lnTo>
                    <a:pt x="1756" y="32691"/>
                  </a:lnTo>
                  <a:lnTo>
                    <a:pt x="3906" y="34710"/>
                  </a:lnTo>
                  <a:lnTo>
                    <a:pt x="7636" y="38045"/>
                  </a:lnTo>
                  <a:lnTo>
                    <a:pt x="9435" y="39756"/>
                  </a:lnTo>
                  <a:lnTo>
                    <a:pt x="11015" y="41336"/>
                  </a:lnTo>
                  <a:lnTo>
                    <a:pt x="11410" y="41950"/>
                  </a:lnTo>
                  <a:lnTo>
                    <a:pt x="11278" y="43003"/>
                  </a:lnTo>
                  <a:lnTo>
                    <a:pt x="11322" y="43047"/>
                  </a:lnTo>
                  <a:lnTo>
                    <a:pt x="11322" y="43135"/>
                  </a:lnTo>
                  <a:lnTo>
                    <a:pt x="11366" y="43179"/>
                  </a:lnTo>
                  <a:lnTo>
                    <a:pt x="11454" y="43179"/>
                  </a:lnTo>
                  <a:lnTo>
                    <a:pt x="11585" y="43135"/>
                  </a:lnTo>
                  <a:lnTo>
                    <a:pt x="11629" y="43047"/>
                  </a:lnTo>
                  <a:lnTo>
                    <a:pt x="11761" y="41950"/>
                  </a:lnTo>
                  <a:lnTo>
                    <a:pt x="11717" y="41818"/>
                  </a:lnTo>
                  <a:lnTo>
                    <a:pt x="11278" y="41116"/>
                  </a:lnTo>
                  <a:lnTo>
                    <a:pt x="9699" y="39536"/>
                  </a:lnTo>
                  <a:lnTo>
                    <a:pt x="7856" y="37781"/>
                  </a:lnTo>
                  <a:lnTo>
                    <a:pt x="4170" y="34446"/>
                  </a:lnTo>
                  <a:lnTo>
                    <a:pt x="1976" y="32472"/>
                  </a:lnTo>
                  <a:lnTo>
                    <a:pt x="440" y="30936"/>
                  </a:lnTo>
                  <a:lnTo>
                    <a:pt x="484" y="29751"/>
                  </a:lnTo>
                  <a:lnTo>
                    <a:pt x="528" y="27425"/>
                  </a:lnTo>
                  <a:lnTo>
                    <a:pt x="352" y="24793"/>
                  </a:lnTo>
                  <a:lnTo>
                    <a:pt x="791" y="22862"/>
                  </a:lnTo>
                  <a:lnTo>
                    <a:pt x="1230" y="20800"/>
                  </a:lnTo>
                  <a:lnTo>
                    <a:pt x="1405" y="20580"/>
                  </a:lnTo>
                  <a:lnTo>
                    <a:pt x="2546" y="20229"/>
                  </a:lnTo>
                  <a:lnTo>
                    <a:pt x="4652" y="19527"/>
                  </a:lnTo>
                  <a:lnTo>
                    <a:pt x="6890" y="18649"/>
                  </a:lnTo>
                  <a:lnTo>
                    <a:pt x="6934" y="18649"/>
                  </a:lnTo>
                  <a:lnTo>
                    <a:pt x="8382" y="17728"/>
                  </a:lnTo>
                  <a:lnTo>
                    <a:pt x="10532" y="15973"/>
                  </a:lnTo>
                  <a:lnTo>
                    <a:pt x="12375" y="14525"/>
                  </a:lnTo>
                  <a:lnTo>
                    <a:pt x="14569" y="12726"/>
                  </a:lnTo>
                  <a:lnTo>
                    <a:pt x="15535" y="12067"/>
                  </a:lnTo>
                  <a:lnTo>
                    <a:pt x="16500" y="11409"/>
                  </a:lnTo>
                  <a:lnTo>
                    <a:pt x="17465" y="10751"/>
                  </a:lnTo>
                  <a:lnTo>
                    <a:pt x="18475" y="10181"/>
                  </a:lnTo>
                  <a:lnTo>
                    <a:pt x="20537" y="8996"/>
                  </a:lnTo>
                  <a:lnTo>
                    <a:pt x="22643" y="7943"/>
                  </a:lnTo>
                  <a:lnTo>
                    <a:pt x="24793" y="6933"/>
                  </a:lnTo>
                  <a:lnTo>
                    <a:pt x="26944" y="5924"/>
                  </a:lnTo>
                  <a:lnTo>
                    <a:pt x="31288" y="4081"/>
                  </a:lnTo>
                  <a:lnTo>
                    <a:pt x="32253" y="3686"/>
                  </a:lnTo>
                  <a:lnTo>
                    <a:pt x="36685" y="1712"/>
                  </a:lnTo>
                  <a:lnTo>
                    <a:pt x="36729" y="1712"/>
                  </a:lnTo>
                  <a:lnTo>
                    <a:pt x="39011" y="351"/>
                  </a:lnTo>
                  <a:lnTo>
                    <a:pt x="39055" y="307"/>
                  </a:lnTo>
                  <a:lnTo>
                    <a:pt x="39099" y="220"/>
                  </a:lnTo>
                  <a:lnTo>
                    <a:pt x="39099" y="176"/>
                  </a:lnTo>
                  <a:lnTo>
                    <a:pt x="39099" y="88"/>
                  </a:lnTo>
                  <a:lnTo>
                    <a:pt x="39055" y="44"/>
                  </a:lnTo>
                  <a:lnTo>
                    <a:pt x="3896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6" name="Google Shape;5746;p168"/>
            <p:cNvSpPr/>
            <p:nvPr/>
          </p:nvSpPr>
          <p:spPr>
            <a:xfrm>
              <a:off x="805275" y="2264550"/>
              <a:ext cx="1002700" cy="724050"/>
            </a:xfrm>
            <a:custGeom>
              <a:avLst/>
              <a:gdLst/>
              <a:ahLst/>
              <a:cxnLst/>
              <a:rect l="l" t="t" r="r" b="b"/>
              <a:pathLst>
                <a:path w="40108" h="28962" extrusionOk="0">
                  <a:moveTo>
                    <a:pt x="39888" y="1"/>
                  </a:moveTo>
                  <a:lnTo>
                    <a:pt x="39844" y="45"/>
                  </a:lnTo>
                  <a:lnTo>
                    <a:pt x="36992" y="1624"/>
                  </a:lnTo>
                  <a:lnTo>
                    <a:pt x="34403" y="2721"/>
                  </a:lnTo>
                  <a:lnTo>
                    <a:pt x="31375" y="3950"/>
                  </a:lnTo>
                  <a:lnTo>
                    <a:pt x="27864" y="5442"/>
                  </a:lnTo>
                  <a:lnTo>
                    <a:pt x="25232" y="6670"/>
                  </a:lnTo>
                  <a:lnTo>
                    <a:pt x="21940" y="8206"/>
                  </a:lnTo>
                  <a:lnTo>
                    <a:pt x="19483" y="9610"/>
                  </a:lnTo>
                  <a:lnTo>
                    <a:pt x="15315" y="12331"/>
                  </a:lnTo>
                  <a:lnTo>
                    <a:pt x="15271" y="12331"/>
                  </a:lnTo>
                  <a:lnTo>
                    <a:pt x="13208" y="13999"/>
                  </a:lnTo>
                  <a:lnTo>
                    <a:pt x="11497" y="15359"/>
                  </a:lnTo>
                  <a:lnTo>
                    <a:pt x="8513" y="17553"/>
                  </a:lnTo>
                  <a:lnTo>
                    <a:pt x="6758" y="18387"/>
                  </a:lnTo>
                  <a:lnTo>
                    <a:pt x="4520" y="19176"/>
                  </a:lnTo>
                  <a:lnTo>
                    <a:pt x="2063" y="19878"/>
                  </a:lnTo>
                  <a:lnTo>
                    <a:pt x="1053" y="20317"/>
                  </a:lnTo>
                  <a:lnTo>
                    <a:pt x="966" y="20361"/>
                  </a:lnTo>
                  <a:lnTo>
                    <a:pt x="922" y="20405"/>
                  </a:lnTo>
                  <a:lnTo>
                    <a:pt x="483" y="22072"/>
                  </a:lnTo>
                  <a:lnTo>
                    <a:pt x="44" y="23126"/>
                  </a:lnTo>
                  <a:lnTo>
                    <a:pt x="44" y="23169"/>
                  </a:lnTo>
                  <a:lnTo>
                    <a:pt x="0" y="25627"/>
                  </a:lnTo>
                  <a:lnTo>
                    <a:pt x="44" y="27909"/>
                  </a:lnTo>
                  <a:lnTo>
                    <a:pt x="44" y="27952"/>
                  </a:lnTo>
                  <a:lnTo>
                    <a:pt x="307" y="28830"/>
                  </a:lnTo>
                  <a:lnTo>
                    <a:pt x="395" y="28918"/>
                  </a:lnTo>
                  <a:lnTo>
                    <a:pt x="483" y="28962"/>
                  </a:lnTo>
                  <a:lnTo>
                    <a:pt x="527" y="28918"/>
                  </a:lnTo>
                  <a:lnTo>
                    <a:pt x="615" y="28918"/>
                  </a:lnTo>
                  <a:lnTo>
                    <a:pt x="658" y="28830"/>
                  </a:lnTo>
                  <a:lnTo>
                    <a:pt x="658" y="28786"/>
                  </a:lnTo>
                  <a:lnTo>
                    <a:pt x="658" y="28698"/>
                  </a:lnTo>
                  <a:lnTo>
                    <a:pt x="395" y="27909"/>
                  </a:lnTo>
                  <a:lnTo>
                    <a:pt x="351" y="25627"/>
                  </a:lnTo>
                  <a:lnTo>
                    <a:pt x="395" y="23213"/>
                  </a:lnTo>
                  <a:lnTo>
                    <a:pt x="834" y="22204"/>
                  </a:lnTo>
                  <a:lnTo>
                    <a:pt x="834" y="22160"/>
                  </a:lnTo>
                  <a:lnTo>
                    <a:pt x="1229" y="20581"/>
                  </a:lnTo>
                  <a:lnTo>
                    <a:pt x="2194" y="20186"/>
                  </a:lnTo>
                  <a:lnTo>
                    <a:pt x="4608" y="19527"/>
                  </a:lnTo>
                  <a:lnTo>
                    <a:pt x="6889" y="18694"/>
                  </a:lnTo>
                  <a:lnTo>
                    <a:pt x="8689" y="17860"/>
                  </a:lnTo>
                  <a:lnTo>
                    <a:pt x="8732" y="17860"/>
                  </a:lnTo>
                  <a:lnTo>
                    <a:pt x="11716" y="15622"/>
                  </a:lnTo>
                  <a:lnTo>
                    <a:pt x="13428" y="14262"/>
                  </a:lnTo>
                  <a:lnTo>
                    <a:pt x="15490" y="12594"/>
                  </a:lnTo>
                  <a:lnTo>
                    <a:pt x="19659" y="9918"/>
                  </a:lnTo>
                  <a:lnTo>
                    <a:pt x="22072" y="8513"/>
                  </a:lnTo>
                  <a:lnTo>
                    <a:pt x="25407" y="6978"/>
                  </a:lnTo>
                  <a:lnTo>
                    <a:pt x="28040" y="5793"/>
                  </a:lnTo>
                  <a:lnTo>
                    <a:pt x="31506" y="4257"/>
                  </a:lnTo>
                  <a:lnTo>
                    <a:pt x="34534" y="3028"/>
                  </a:lnTo>
                  <a:lnTo>
                    <a:pt x="37167" y="1931"/>
                  </a:lnTo>
                  <a:lnTo>
                    <a:pt x="40019" y="352"/>
                  </a:lnTo>
                  <a:lnTo>
                    <a:pt x="40063" y="308"/>
                  </a:lnTo>
                  <a:lnTo>
                    <a:pt x="40063" y="264"/>
                  </a:lnTo>
                  <a:lnTo>
                    <a:pt x="40107" y="176"/>
                  </a:lnTo>
                  <a:lnTo>
                    <a:pt x="40063" y="88"/>
                  </a:lnTo>
                  <a:lnTo>
                    <a:pt x="40019" y="45"/>
                  </a:lnTo>
                  <a:lnTo>
                    <a:pt x="39975" y="45"/>
                  </a:lnTo>
                  <a:lnTo>
                    <a:pt x="3988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7" name="Google Shape;5747;p168"/>
            <p:cNvSpPr/>
            <p:nvPr/>
          </p:nvSpPr>
          <p:spPr>
            <a:xfrm>
              <a:off x="814050" y="2243700"/>
              <a:ext cx="969775" cy="499175"/>
            </a:xfrm>
            <a:custGeom>
              <a:avLst/>
              <a:gdLst/>
              <a:ahLst/>
              <a:cxnLst/>
              <a:rect l="l" t="t" r="r" b="b"/>
              <a:pathLst>
                <a:path w="38791" h="19967" extrusionOk="0">
                  <a:moveTo>
                    <a:pt x="38527" y="1"/>
                  </a:moveTo>
                  <a:lnTo>
                    <a:pt x="37562" y="571"/>
                  </a:lnTo>
                  <a:lnTo>
                    <a:pt x="32911" y="2590"/>
                  </a:lnTo>
                  <a:lnTo>
                    <a:pt x="29049" y="4170"/>
                  </a:lnTo>
                  <a:lnTo>
                    <a:pt x="23432" y="6715"/>
                  </a:lnTo>
                  <a:lnTo>
                    <a:pt x="21063" y="7812"/>
                  </a:lnTo>
                  <a:lnTo>
                    <a:pt x="18781" y="9084"/>
                  </a:lnTo>
                  <a:lnTo>
                    <a:pt x="16368" y="10532"/>
                  </a:lnTo>
                  <a:lnTo>
                    <a:pt x="14656" y="11629"/>
                  </a:lnTo>
                  <a:lnTo>
                    <a:pt x="12067" y="13692"/>
                  </a:lnTo>
                  <a:lnTo>
                    <a:pt x="10400" y="14964"/>
                  </a:lnTo>
                  <a:lnTo>
                    <a:pt x="7328" y="17114"/>
                  </a:lnTo>
                  <a:lnTo>
                    <a:pt x="5310" y="18036"/>
                  </a:lnTo>
                  <a:lnTo>
                    <a:pt x="2896" y="18913"/>
                  </a:lnTo>
                  <a:lnTo>
                    <a:pt x="132" y="19615"/>
                  </a:lnTo>
                  <a:lnTo>
                    <a:pt x="44" y="19659"/>
                  </a:lnTo>
                  <a:lnTo>
                    <a:pt x="0" y="19703"/>
                  </a:lnTo>
                  <a:lnTo>
                    <a:pt x="0" y="19791"/>
                  </a:lnTo>
                  <a:lnTo>
                    <a:pt x="0" y="19835"/>
                  </a:lnTo>
                  <a:lnTo>
                    <a:pt x="88" y="19923"/>
                  </a:lnTo>
                  <a:lnTo>
                    <a:pt x="176" y="19967"/>
                  </a:lnTo>
                  <a:lnTo>
                    <a:pt x="220" y="19967"/>
                  </a:lnTo>
                  <a:lnTo>
                    <a:pt x="3028" y="19221"/>
                  </a:lnTo>
                  <a:lnTo>
                    <a:pt x="5441" y="18387"/>
                  </a:lnTo>
                  <a:lnTo>
                    <a:pt x="7460" y="17421"/>
                  </a:lnTo>
                  <a:lnTo>
                    <a:pt x="7504" y="17421"/>
                  </a:lnTo>
                  <a:lnTo>
                    <a:pt x="10619" y="15227"/>
                  </a:lnTo>
                  <a:lnTo>
                    <a:pt x="14832" y="11936"/>
                  </a:lnTo>
                  <a:lnTo>
                    <a:pt x="16543" y="10796"/>
                  </a:lnTo>
                  <a:lnTo>
                    <a:pt x="18957" y="9391"/>
                  </a:lnTo>
                  <a:lnTo>
                    <a:pt x="21238" y="8163"/>
                  </a:lnTo>
                  <a:lnTo>
                    <a:pt x="23564" y="7022"/>
                  </a:lnTo>
                  <a:lnTo>
                    <a:pt x="29181" y="4521"/>
                  </a:lnTo>
                  <a:lnTo>
                    <a:pt x="33042" y="2897"/>
                  </a:lnTo>
                  <a:lnTo>
                    <a:pt x="37738" y="922"/>
                  </a:lnTo>
                  <a:lnTo>
                    <a:pt x="37738" y="879"/>
                  </a:lnTo>
                  <a:lnTo>
                    <a:pt x="38703" y="308"/>
                  </a:lnTo>
                  <a:lnTo>
                    <a:pt x="38747" y="264"/>
                  </a:lnTo>
                  <a:lnTo>
                    <a:pt x="38791" y="220"/>
                  </a:lnTo>
                  <a:lnTo>
                    <a:pt x="38791" y="133"/>
                  </a:lnTo>
                  <a:lnTo>
                    <a:pt x="38747" y="89"/>
                  </a:lnTo>
                  <a:lnTo>
                    <a:pt x="3870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8" name="Google Shape;5748;p168"/>
            <p:cNvSpPr/>
            <p:nvPr/>
          </p:nvSpPr>
          <p:spPr>
            <a:xfrm>
              <a:off x="993950" y="2188850"/>
              <a:ext cx="823875" cy="448700"/>
            </a:xfrm>
            <a:custGeom>
              <a:avLst/>
              <a:gdLst/>
              <a:ahLst/>
              <a:cxnLst/>
              <a:rect l="l" t="t" r="r" b="b"/>
              <a:pathLst>
                <a:path w="32955" h="17948" extrusionOk="0">
                  <a:moveTo>
                    <a:pt x="32736" y="1"/>
                  </a:moveTo>
                  <a:lnTo>
                    <a:pt x="32692" y="45"/>
                  </a:lnTo>
                  <a:lnTo>
                    <a:pt x="30366" y="1361"/>
                  </a:lnTo>
                  <a:lnTo>
                    <a:pt x="27689" y="2590"/>
                  </a:lnTo>
                  <a:lnTo>
                    <a:pt x="23828" y="4170"/>
                  </a:lnTo>
                  <a:lnTo>
                    <a:pt x="21722" y="5003"/>
                  </a:lnTo>
                  <a:lnTo>
                    <a:pt x="18650" y="6364"/>
                  </a:lnTo>
                  <a:lnTo>
                    <a:pt x="16763" y="7241"/>
                  </a:lnTo>
                  <a:lnTo>
                    <a:pt x="12551" y="9216"/>
                  </a:lnTo>
                  <a:lnTo>
                    <a:pt x="10356" y="10444"/>
                  </a:lnTo>
                  <a:lnTo>
                    <a:pt x="8206" y="11717"/>
                  </a:lnTo>
                  <a:lnTo>
                    <a:pt x="6451" y="12858"/>
                  </a:lnTo>
                  <a:lnTo>
                    <a:pt x="4038" y="14701"/>
                  </a:lnTo>
                  <a:lnTo>
                    <a:pt x="88" y="17641"/>
                  </a:lnTo>
                  <a:lnTo>
                    <a:pt x="45" y="17685"/>
                  </a:lnTo>
                  <a:lnTo>
                    <a:pt x="1" y="17729"/>
                  </a:lnTo>
                  <a:lnTo>
                    <a:pt x="1" y="17816"/>
                  </a:lnTo>
                  <a:lnTo>
                    <a:pt x="45" y="17860"/>
                  </a:lnTo>
                  <a:lnTo>
                    <a:pt x="88" y="17904"/>
                  </a:lnTo>
                  <a:lnTo>
                    <a:pt x="176" y="17948"/>
                  </a:lnTo>
                  <a:lnTo>
                    <a:pt x="308" y="17904"/>
                  </a:lnTo>
                  <a:lnTo>
                    <a:pt x="4257" y="14964"/>
                  </a:lnTo>
                  <a:lnTo>
                    <a:pt x="6671" y="13121"/>
                  </a:lnTo>
                  <a:lnTo>
                    <a:pt x="8382" y="12024"/>
                  </a:lnTo>
                  <a:lnTo>
                    <a:pt x="10532" y="10752"/>
                  </a:lnTo>
                  <a:lnTo>
                    <a:pt x="12682" y="9523"/>
                  </a:lnTo>
                  <a:lnTo>
                    <a:pt x="16939" y="7548"/>
                  </a:lnTo>
                  <a:lnTo>
                    <a:pt x="18782" y="6671"/>
                  </a:lnTo>
                  <a:lnTo>
                    <a:pt x="21853" y="5354"/>
                  </a:lnTo>
                  <a:lnTo>
                    <a:pt x="27821" y="2897"/>
                  </a:lnTo>
                  <a:lnTo>
                    <a:pt x="30542" y="1668"/>
                  </a:lnTo>
                  <a:lnTo>
                    <a:pt x="32867" y="352"/>
                  </a:lnTo>
                  <a:lnTo>
                    <a:pt x="32911" y="308"/>
                  </a:lnTo>
                  <a:lnTo>
                    <a:pt x="32955" y="220"/>
                  </a:lnTo>
                  <a:lnTo>
                    <a:pt x="32955" y="176"/>
                  </a:lnTo>
                  <a:lnTo>
                    <a:pt x="32911" y="89"/>
                  </a:lnTo>
                  <a:lnTo>
                    <a:pt x="32867" y="45"/>
                  </a:lnTo>
                  <a:lnTo>
                    <a:pt x="3282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9" name="Google Shape;5749;p168"/>
            <p:cNvSpPr/>
            <p:nvPr/>
          </p:nvSpPr>
          <p:spPr>
            <a:xfrm>
              <a:off x="1017000" y="2199825"/>
              <a:ext cx="718550" cy="375200"/>
            </a:xfrm>
            <a:custGeom>
              <a:avLst/>
              <a:gdLst/>
              <a:ahLst/>
              <a:cxnLst/>
              <a:rect l="l" t="t" r="r" b="b"/>
              <a:pathLst>
                <a:path w="28742" h="15008" extrusionOk="0">
                  <a:moveTo>
                    <a:pt x="28566" y="1"/>
                  </a:moveTo>
                  <a:lnTo>
                    <a:pt x="28479" y="45"/>
                  </a:lnTo>
                  <a:lnTo>
                    <a:pt x="26065" y="1054"/>
                  </a:lnTo>
                  <a:lnTo>
                    <a:pt x="24266" y="1756"/>
                  </a:lnTo>
                  <a:lnTo>
                    <a:pt x="21414" y="2941"/>
                  </a:lnTo>
                  <a:lnTo>
                    <a:pt x="18562" y="4126"/>
                  </a:lnTo>
                  <a:lnTo>
                    <a:pt x="15709" y="5354"/>
                  </a:lnTo>
                  <a:lnTo>
                    <a:pt x="12901" y="6671"/>
                  </a:lnTo>
                  <a:lnTo>
                    <a:pt x="11497" y="7373"/>
                  </a:lnTo>
                  <a:lnTo>
                    <a:pt x="10093" y="8075"/>
                  </a:lnTo>
                  <a:lnTo>
                    <a:pt x="8732" y="8821"/>
                  </a:lnTo>
                  <a:lnTo>
                    <a:pt x="7416" y="9611"/>
                  </a:lnTo>
                  <a:lnTo>
                    <a:pt x="6100" y="10444"/>
                  </a:lnTo>
                  <a:lnTo>
                    <a:pt x="4783" y="11278"/>
                  </a:lnTo>
                  <a:lnTo>
                    <a:pt x="3511" y="12156"/>
                  </a:lnTo>
                  <a:lnTo>
                    <a:pt x="2282" y="13077"/>
                  </a:lnTo>
                  <a:lnTo>
                    <a:pt x="44" y="14701"/>
                  </a:lnTo>
                  <a:lnTo>
                    <a:pt x="0" y="14745"/>
                  </a:lnTo>
                  <a:lnTo>
                    <a:pt x="0" y="14832"/>
                  </a:lnTo>
                  <a:lnTo>
                    <a:pt x="0" y="14876"/>
                  </a:lnTo>
                  <a:lnTo>
                    <a:pt x="0" y="14964"/>
                  </a:lnTo>
                  <a:lnTo>
                    <a:pt x="88" y="15008"/>
                  </a:lnTo>
                  <a:lnTo>
                    <a:pt x="263" y="15008"/>
                  </a:lnTo>
                  <a:lnTo>
                    <a:pt x="2501" y="13384"/>
                  </a:lnTo>
                  <a:lnTo>
                    <a:pt x="3730" y="12463"/>
                  </a:lnTo>
                  <a:lnTo>
                    <a:pt x="5003" y="11585"/>
                  </a:lnTo>
                  <a:lnTo>
                    <a:pt x="6275" y="10708"/>
                  </a:lnTo>
                  <a:lnTo>
                    <a:pt x="7592" y="9918"/>
                  </a:lnTo>
                  <a:lnTo>
                    <a:pt x="8952" y="9128"/>
                  </a:lnTo>
                  <a:lnTo>
                    <a:pt x="10268" y="8382"/>
                  </a:lnTo>
                  <a:lnTo>
                    <a:pt x="11672" y="7680"/>
                  </a:lnTo>
                  <a:lnTo>
                    <a:pt x="13033" y="6978"/>
                  </a:lnTo>
                  <a:lnTo>
                    <a:pt x="15885" y="5661"/>
                  </a:lnTo>
                  <a:lnTo>
                    <a:pt x="18693" y="4433"/>
                  </a:lnTo>
                  <a:lnTo>
                    <a:pt x="21546" y="3248"/>
                  </a:lnTo>
                  <a:lnTo>
                    <a:pt x="24398" y="2107"/>
                  </a:lnTo>
                  <a:lnTo>
                    <a:pt x="26197" y="1361"/>
                  </a:lnTo>
                  <a:lnTo>
                    <a:pt x="28610" y="352"/>
                  </a:lnTo>
                  <a:lnTo>
                    <a:pt x="28698" y="308"/>
                  </a:lnTo>
                  <a:lnTo>
                    <a:pt x="28698" y="264"/>
                  </a:lnTo>
                  <a:lnTo>
                    <a:pt x="28742" y="176"/>
                  </a:lnTo>
                  <a:lnTo>
                    <a:pt x="28698" y="132"/>
                  </a:lnTo>
                  <a:lnTo>
                    <a:pt x="28698" y="45"/>
                  </a:lnTo>
                  <a:lnTo>
                    <a:pt x="28610" y="45"/>
                  </a:lnTo>
                  <a:lnTo>
                    <a:pt x="2856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0" name="Google Shape;5750;p168"/>
            <p:cNvSpPr/>
            <p:nvPr/>
          </p:nvSpPr>
          <p:spPr>
            <a:xfrm>
              <a:off x="1051000" y="2176800"/>
              <a:ext cx="657125" cy="330225"/>
            </a:xfrm>
            <a:custGeom>
              <a:avLst/>
              <a:gdLst/>
              <a:ahLst/>
              <a:cxnLst/>
              <a:rect l="l" t="t" r="r" b="b"/>
              <a:pathLst>
                <a:path w="26285" h="13209" extrusionOk="0">
                  <a:moveTo>
                    <a:pt x="26022" y="0"/>
                  </a:moveTo>
                  <a:lnTo>
                    <a:pt x="21721" y="1712"/>
                  </a:lnTo>
                  <a:lnTo>
                    <a:pt x="19176" y="2765"/>
                  </a:lnTo>
                  <a:lnTo>
                    <a:pt x="16631" y="3862"/>
                  </a:lnTo>
                  <a:lnTo>
                    <a:pt x="14130" y="4959"/>
                  </a:lnTo>
                  <a:lnTo>
                    <a:pt x="11673" y="6100"/>
                  </a:lnTo>
                  <a:lnTo>
                    <a:pt x="9215" y="7284"/>
                  </a:lnTo>
                  <a:lnTo>
                    <a:pt x="6846" y="8557"/>
                  </a:lnTo>
                  <a:lnTo>
                    <a:pt x="4476" y="9917"/>
                  </a:lnTo>
                  <a:lnTo>
                    <a:pt x="3292" y="10619"/>
                  </a:lnTo>
                  <a:lnTo>
                    <a:pt x="2151" y="11321"/>
                  </a:lnTo>
                  <a:lnTo>
                    <a:pt x="88" y="12857"/>
                  </a:lnTo>
                  <a:lnTo>
                    <a:pt x="44" y="12945"/>
                  </a:lnTo>
                  <a:lnTo>
                    <a:pt x="0" y="12989"/>
                  </a:lnTo>
                  <a:lnTo>
                    <a:pt x="44" y="13077"/>
                  </a:lnTo>
                  <a:lnTo>
                    <a:pt x="44" y="13120"/>
                  </a:lnTo>
                  <a:lnTo>
                    <a:pt x="132" y="13164"/>
                  </a:lnTo>
                  <a:lnTo>
                    <a:pt x="176" y="13208"/>
                  </a:lnTo>
                  <a:lnTo>
                    <a:pt x="308" y="13164"/>
                  </a:lnTo>
                  <a:lnTo>
                    <a:pt x="2370" y="11629"/>
                  </a:lnTo>
                  <a:lnTo>
                    <a:pt x="3511" y="10883"/>
                  </a:lnTo>
                  <a:lnTo>
                    <a:pt x="4652" y="10180"/>
                  </a:lnTo>
                  <a:lnTo>
                    <a:pt x="7021" y="8864"/>
                  </a:lnTo>
                  <a:lnTo>
                    <a:pt x="9391" y="7592"/>
                  </a:lnTo>
                  <a:lnTo>
                    <a:pt x="11848" y="6407"/>
                  </a:lnTo>
                  <a:lnTo>
                    <a:pt x="14306" y="5266"/>
                  </a:lnTo>
                  <a:lnTo>
                    <a:pt x="16807" y="4169"/>
                  </a:lnTo>
                  <a:lnTo>
                    <a:pt x="19308" y="3116"/>
                  </a:lnTo>
                  <a:lnTo>
                    <a:pt x="21853" y="2063"/>
                  </a:lnTo>
                  <a:lnTo>
                    <a:pt x="26153" y="307"/>
                  </a:lnTo>
                  <a:lnTo>
                    <a:pt x="26241" y="264"/>
                  </a:lnTo>
                  <a:lnTo>
                    <a:pt x="26285" y="220"/>
                  </a:lnTo>
                  <a:lnTo>
                    <a:pt x="26285" y="176"/>
                  </a:lnTo>
                  <a:lnTo>
                    <a:pt x="26285" y="88"/>
                  </a:lnTo>
                  <a:lnTo>
                    <a:pt x="26241" y="44"/>
                  </a:lnTo>
                  <a:lnTo>
                    <a:pt x="2615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1" name="Google Shape;5751;p168"/>
            <p:cNvSpPr/>
            <p:nvPr/>
          </p:nvSpPr>
          <p:spPr>
            <a:xfrm>
              <a:off x="1176050" y="2151575"/>
              <a:ext cx="504650" cy="233675"/>
            </a:xfrm>
            <a:custGeom>
              <a:avLst/>
              <a:gdLst/>
              <a:ahLst/>
              <a:cxnLst/>
              <a:rect l="l" t="t" r="r" b="b"/>
              <a:pathLst>
                <a:path w="20186" h="9347" extrusionOk="0">
                  <a:moveTo>
                    <a:pt x="19966" y="0"/>
                  </a:moveTo>
                  <a:lnTo>
                    <a:pt x="15447" y="1843"/>
                  </a:lnTo>
                  <a:lnTo>
                    <a:pt x="12814" y="2896"/>
                  </a:lnTo>
                  <a:lnTo>
                    <a:pt x="8382" y="4915"/>
                  </a:lnTo>
                  <a:lnTo>
                    <a:pt x="6364" y="5836"/>
                  </a:lnTo>
                  <a:lnTo>
                    <a:pt x="4345" y="6758"/>
                  </a:lnTo>
                  <a:lnTo>
                    <a:pt x="89" y="8995"/>
                  </a:lnTo>
                  <a:lnTo>
                    <a:pt x="45" y="9039"/>
                  </a:lnTo>
                  <a:lnTo>
                    <a:pt x="1" y="9083"/>
                  </a:lnTo>
                  <a:lnTo>
                    <a:pt x="1" y="9171"/>
                  </a:lnTo>
                  <a:lnTo>
                    <a:pt x="1" y="9215"/>
                  </a:lnTo>
                  <a:lnTo>
                    <a:pt x="89" y="9303"/>
                  </a:lnTo>
                  <a:lnTo>
                    <a:pt x="176" y="9347"/>
                  </a:lnTo>
                  <a:lnTo>
                    <a:pt x="220" y="9303"/>
                  </a:lnTo>
                  <a:lnTo>
                    <a:pt x="4521" y="7065"/>
                  </a:lnTo>
                  <a:lnTo>
                    <a:pt x="6495" y="6143"/>
                  </a:lnTo>
                  <a:lnTo>
                    <a:pt x="8514" y="5222"/>
                  </a:lnTo>
                  <a:lnTo>
                    <a:pt x="12946" y="3247"/>
                  </a:lnTo>
                  <a:lnTo>
                    <a:pt x="15578" y="2194"/>
                  </a:lnTo>
                  <a:lnTo>
                    <a:pt x="20098" y="351"/>
                  </a:lnTo>
                  <a:lnTo>
                    <a:pt x="20142" y="307"/>
                  </a:lnTo>
                  <a:lnTo>
                    <a:pt x="20186" y="263"/>
                  </a:lnTo>
                  <a:lnTo>
                    <a:pt x="20186" y="176"/>
                  </a:lnTo>
                  <a:lnTo>
                    <a:pt x="20186" y="132"/>
                  </a:lnTo>
                  <a:lnTo>
                    <a:pt x="20142" y="44"/>
                  </a:lnTo>
                  <a:lnTo>
                    <a:pt x="2009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2" name="Google Shape;5752;p168"/>
            <p:cNvSpPr/>
            <p:nvPr/>
          </p:nvSpPr>
          <p:spPr>
            <a:xfrm>
              <a:off x="1145350" y="2127425"/>
              <a:ext cx="509025" cy="235875"/>
            </a:xfrm>
            <a:custGeom>
              <a:avLst/>
              <a:gdLst/>
              <a:ahLst/>
              <a:cxnLst/>
              <a:rect l="l" t="t" r="r" b="b"/>
              <a:pathLst>
                <a:path w="20361" h="9435" extrusionOk="0">
                  <a:moveTo>
                    <a:pt x="20097" y="1"/>
                  </a:moveTo>
                  <a:lnTo>
                    <a:pt x="18035" y="878"/>
                  </a:lnTo>
                  <a:lnTo>
                    <a:pt x="16192" y="1624"/>
                  </a:lnTo>
                  <a:lnTo>
                    <a:pt x="14261" y="2370"/>
                  </a:lnTo>
                  <a:lnTo>
                    <a:pt x="12287" y="3204"/>
                  </a:lnTo>
                  <a:lnTo>
                    <a:pt x="10312" y="4082"/>
                  </a:lnTo>
                  <a:lnTo>
                    <a:pt x="8250" y="5003"/>
                  </a:lnTo>
                  <a:lnTo>
                    <a:pt x="6143" y="6012"/>
                  </a:lnTo>
                  <a:lnTo>
                    <a:pt x="3993" y="7065"/>
                  </a:lnTo>
                  <a:lnTo>
                    <a:pt x="1799" y="8162"/>
                  </a:lnTo>
                  <a:lnTo>
                    <a:pt x="88" y="9084"/>
                  </a:lnTo>
                  <a:lnTo>
                    <a:pt x="44" y="9128"/>
                  </a:lnTo>
                  <a:lnTo>
                    <a:pt x="0" y="9216"/>
                  </a:lnTo>
                  <a:lnTo>
                    <a:pt x="0" y="9259"/>
                  </a:lnTo>
                  <a:lnTo>
                    <a:pt x="0" y="9347"/>
                  </a:lnTo>
                  <a:lnTo>
                    <a:pt x="88" y="9391"/>
                  </a:lnTo>
                  <a:lnTo>
                    <a:pt x="176" y="9435"/>
                  </a:lnTo>
                  <a:lnTo>
                    <a:pt x="263" y="9391"/>
                  </a:lnTo>
                  <a:lnTo>
                    <a:pt x="1975" y="8470"/>
                  </a:lnTo>
                  <a:lnTo>
                    <a:pt x="4125" y="7373"/>
                  </a:lnTo>
                  <a:lnTo>
                    <a:pt x="6275" y="6319"/>
                  </a:lnTo>
                  <a:lnTo>
                    <a:pt x="8381" y="5354"/>
                  </a:lnTo>
                  <a:lnTo>
                    <a:pt x="10444" y="4389"/>
                  </a:lnTo>
                  <a:lnTo>
                    <a:pt x="12462" y="3511"/>
                  </a:lnTo>
                  <a:lnTo>
                    <a:pt x="14393" y="2677"/>
                  </a:lnTo>
                  <a:lnTo>
                    <a:pt x="16324" y="1931"/>
                  </a:lnTo>
                  <a:lnTo>
                    <a:pt x="18167" y="1229"/>
                  </a:lnTo>
                  <a:lnTo>
                    <a:pt x="20273" y="308"/>
                  </a:lnTo>
                  <a:lnTo>
                    <a:pt x="20317" y="264"/>
                  </a:lnTo>
                  <a:lnTo>
                    <a:pt x="20361" y="220"/>
                  </a:lnTo>
                  <a:lnTo>
                    <a:pt x="20361" y="176"/>
                  </a:lnTo>
                  <a:lnTo>
                    <a:pt x="20361" y="88"/>
                  </a:lnTo>
                  <a:lnTo>
                    <a:pt x="20317" y="45"/>
                  </a:lnTo>
                  <a:lnTo>
                    <a:pt x="2022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3" name="Google Shape;5753;p168"/>
            <p:cNvSpPr/>
            <p:nvPr/>
          </p:nvSpPr>
          <p:spPr>
            <a:xfrm>
              <a:off x="1190325" y="2262350"/>
              <a:ext cx="66950" cy="38425"/>
            </a:xfrm>
            <a:custGeom>
              <a:avLst/>
              <a:gdLst/>
              <a:ahLst/>
              <a:cxnLst/>
              <a:rect l="l" t="t" r="r" b="b"/>
              <a:pathLst>
                <a:path w="2678" h="1537" extrusionOk="0">
                  <a:moveTo>
                    <a:pt x="2414" y="1"/>
                  </a:moveTo>
                  <a:lnTo>
                    <a:pt x="88" y="1186"/>
                  </a:lnTo>
                  <a:lnTo>
                    <a:pt x="0" y="1230"/>
                  </a:lnTo>
                  <a:lnTo>
                    <a:pt x="0" y="1317"/>
                  </a:lnTo>
                  <a:lnTo>
                    <a:pt x="0" y="1361"/>
                  </a:lnTo>
                  <a:lnTo>
                    <a:pt x="0" y="1449"/>
                  </a:lnTo>
                  <a:lnTo>
                    <a:pt x="44" y="1493"/>
                  </a:lnTo>
                  <a:lnTo>
                    <a:pt x="176" y="1537"/>
                  </a:lnTo>
                  <a:lnTo>
                    <a:pt x="220" y="1537"/>
                  </a:lnTo>
                  <a:lnTo>
                    <a:pt x="2589" y="352"/>
                  </a:lnTo>
                  <a:lnTo>
                    <a:pt x="2633" y="308"/>
                  </a:lnTo>
                  <a:lnTo>
                    <a:pt x="2677" y="220"/>
                  </a:lnTo>
                  <a:lnTo>
                    <a:pt x="2677" y="176"/>
                  </a:lnTo>
                  <a:lnTo>
                    <a:pt x="2677" y="89"/>
                  </a:lnTo>
                  <a:lnTo>
                    <a:pt x="2633" y="45"/>
                  </a:lnTo>
                  <a:lnTo>
                    <a:pt x="254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4" name="Google Shape;5754;p168"/>
            <p:cNvSpPr/>
            <p:nvPr/>
          </p:nvSpPr>
          <p:spPr>
            <a:xfrm>
              <a:off x="916075" y="2376450"/>
              <a:ext cx="69125" cy="47200"/>
            </a:xfrm>
            <a:custGeom>
              <a:avLst/>
              <a:gdLst/>
              <a:ahLst/>
              <a:cxnLst/>
              <a:rect l="l" t="t" r="r" b="b"/>
              <a:pathLst>
                <a:path w="2765" h="1888" extrusionOk="0">
                  <a:moveTo>
                    <a:pt x="2501" y="0"/>
                  </a:moveTo>
                  <a:lnTo>
                    <a:pt x="44" y="1580"/>
                  </a:lnTo>
                  <a:lnTo>
                    <a:pt x="0" y="1624"/>
                  </a:lnTo>
                  <a:lnTo>
                    <a:pt x="0" y="1712"/>
                  </a:lnTo>
                  <a:lnTo>
                    <a:pt x="0" y="1756"/>
                  </a:lnTo>
                  <a:lnTo>
                    <a:pt x="0" y="1843"/>
                  </a:lnTo>
                  <a:lnTo>
                    <a:pt x="88" y="1887"/>
                  </a:lnTo>
                  <a:lnTo>
                    <a:pt x="263" y="1887"/>
                  </a:lnTo>
                  <a:lnTo>
                    <a:pt x="2677" y="308"/>
                  </a:lnTo>
                  <a:lnTo>
                    <a:pt x="2721" y="264"/>
                  </a:lnTo>
                  <a:lnTo>
                    <a:pt x="2765" y="220"/>
                  </a:lnTo>
                  <a:lnTo>
                    <a:pt x="2765" y="132"/>
                  </a:lnTo>
                  <a:lnTo>
                    <a:pt x="2721" y="88"/>
                  </a:lnTo>
                  <a:lnTo>
                    <a:pt x="267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5" name="Google Shape;5755;p168"/>
            <p:cNvSpPr/>
            <p:nvPr/>
          </p:nvSpPr>
          <p:spPr>
            <a:xfrm>
              <a:off x="1008225" y="2288700"/>
              <a:ext cx="72425" cy="46100"/>
            </a:xfrm>
            <a:custGeom>
              <a:avLst/>
              <a:gdLst/>
              <a:ahLst/>
              <a:cxnLst/>
              <a:rect l="l" t="t" r="r" b="b"/>
              <a:pathLst>
                <a:path w="2897" h="1844" extrusionOk="0">
                  <a:moveTo>
                    <a:pt x="2633" y="0"/>
                  </a:moveTo>
                  <a:lnTo>
                    <a:pt x="88" y="1492"/>
                  </a:lnTo>
                  <a:lnTo>
                    <a:pt x="44" y="1536"/>
                  </a:lnTo>
                  <a:lnTo>
                    <a:pt x="0" y="1624"/>
                  </a:lnTo>
                  <a:lnTo>
                    <a:pt x="0" y="1668"/>
                  </a:lnTo>
                  <a:lnTo>
                    <a:pt x="0" y="1755"/>
                  </a:lnTo>
                  <a:lnTo>
                    <a:pt x="88" y="1799"/>
                  </a:lnTo>
                  <a:lnTo>
                    <a:pt x="176" y="1843"/>
                  </a:lnTo>
                  <a:lnTo>
                    <a:pt x="263" y="1799"/>
                  </a:lnTo>
                  <a:lnTo>
                    <a:pt x="2808" y="307"/>
                  </a:lnTo>
                  <a:lnTo>
                    <a:pt x="2852" y="263"/>
                  </a:lnTo>
                  <a:lnTo>
                    <a:pt x="2896" y="219"/>
                  </a:lnTo>
                  <a:lnTo>
                    <a:pt x="2896" y="132"/>
                  </a:lnTo>
                  <a:lnTo>
                    <a:pt x="2852" y="88"/>
                  </a:lnTo>
                  <a:lnTo>
                    <a:pt x="2808" y="44"/>
                  </a:lnTo>
                  <a:lnTo>
                    <a:pt x="276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6" name="Google Shape;5756;p168"/>
            <p:cNvSpPr/>
            <p:nvPr/>
          </p:nvSpPr>
          <p:spPr>
            <a:xfrm>
              <a:off x="1671900" y="2078075"/>
              <a:ext cx="158000" cy="82300"/>
            </a:xfrm>
            <a:custGeom>
              <a:avLst/>
              <a:gdLst/>
              <a:ahLst/>
              <a:cxnLst/>
              <a:rect l="l" t="t" r="r" b="b"/>
              <a:pathLst>
                <a:path w="6320" h="3292" extrusionOk="0">
                  <a:moveTo>
                    <a:pt x="6056" y="0"/>
                  </a:moveTo>
                  <a:lnTo>
                    <a:pt x="3336" y="1448"/>
                  </a:lnTo>
                  <a:lnTo>
                    <a:pt x="132" y="2940"/>
                  </a:lnTo>
                  <a:lnTo>
                    <a:pt x="45" y="2984"/>
                  </a:lnTo>
                  <a:lnTo>
                    <a:pt x="45" y="3072"/>
                  </a:lnTo>
                  <a:lnTo>
                    <a:pt x="1" y="3116"/>
                  </a:lnTo>
                  <a:lnTo>
                    <a:pt x="45" y="3203"/>
                  </a:lnTo>
                  <a:lnTo>
                    <a:pt x="89" y="3247"/>
                  </a:lnTo>
                  <a:lnTo>
                    <a:pt x="176" y="3291"/>
                  </a:lnTo>
                  <a:lnTo>
                    <a:pt x="264" y="3291"/>
                  </a:lnTo>
                  <a:lnTo>
                    <a:pt x="3467" y="1799"/>
                  </a:lnTo>
                  <a:lnTo>
                    <a:pt x="6232" y="351"/>
                  </a:lnTo>
                  <a:lnTo>
                    <a:pt x="6276" y="263"/>
                  </a:lnTo>
                  <a:lnTo>
                    <a:pt x="6320" y="219"/>
                  </a:lnTo>
                  <a:lnTo>
                    <a:pt x="6320" y="176"/>
                  </a:lnTo>
                  <a:lnTo>
                    <a:pt x="6276" y="88"/>
                  </a:lnTo>
                  <a:lnTo>
                    <a:pt x="6232" y="44"/>
                  </a:lnTo>
                  <a:lnTo>
                    <a:pt x="618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7" name="Google Shape;5757;p168"/>
            <p:cNvSpPr/>
            <p:nvPr/>
          </p:nvSpPr>
          <p:spPr>
            <a:xfrm>
              <a:off x="1645575" y="2080250"/>
              <a:ext cx="110825" cy="55975"/>
            </a:xfrm>
            <a:custGeom>
              <a:avLst/>
              <a:gdLst/>
              <a:ahLst/>
              <a:cxnLst/>
              <a:rect l="l" t="t" r="r" b="b"/>
              <a:pathLst>
                <a:path w="4433" h="2239" extrusionOk="0">
                  <a:moveTo>
                    <a:pt x="4169" y="1"/>
                  </a:moveTo>
                  <a:lnTo>
                    <a:pt x="2107" y="1010"/>
                  </a:lnTo>
                  <a:lnTo>
                    <a:pt x="88" y="1888"/>
                  </a:lnTo>
                  <a:lnTo>
                    <a:pt x="45" y="1932"/>
                  </a:lnTo>
                  <a:lnTo>
                    <a:pt x="1" y="1975"/>
                  </a:lnTo>
                  <a:lnTo>
                    <a:pt x="1" y="2063"/>
                  </a:lnTo>
                  <a:lnTo>
                    <a:pt x="1" y="2107"/>
                  </a:lnTo>
                  <a:lnTo>
                    <a:pt x="88" y="2195"/>
                  </a:lnTo>
                  <a:lnTo>
                    <a:pt x="176" y="2239"/>
                  </a:lnTo>
                  <a:lnTo>
                    <a:pt x="264" y="2195"/>
                  </a:lnTo>
                  <a:lnTo>
                    <a:pt x="2239" y="1317"/>
                  </a:lnTo>
                  <a:lnTo>
                    <a:pt x="4345" y="308"/>
                  </a:lnTo>
                  <a:lnTo>
                    <a:pt x="4389" y="264"/>
                  </a:lnTo>
                  <a:lnTo>
                    <a:pt x="4433" y="220"/>
                  </a:lnTo>
                  <a:lnTo>
                    <a:pt x="4433" y="132"/>
                  </a:lnTo>
                  <a:lnTo>
                    <a:pt x="4433" y="89"/>
                  </a:lnTo>
                  <a:lnTo>
                    <a:pt x="4389" y="45"/>
                  </a:lnTo>
                  <a:lnTo>
                    <a:pt x="430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5758" name="Google Shape;5758;p168"/>
          <p:cNvSpPr/>
          <p:nvPr/>
        </p:nvSpPr>
        <p:spPr>
          <a:xfrm>
            <a:off x="2243500" y="-3263275"/>
            <a:ext cx="9948600" cy="3263400"/>
          </a:xfrm>
          <a:prstGeom prst="rect">
            <a:avLst/>
          </a:prstGeom>
          <a:solidFill>
            <a:srgbClr val="F8F9F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59" name="Google Shape;5759;p168"/>
          <p:cNvSpPr/>
          <p:nvPr/>
        </p:nvSpPr>
        <p:spPr>
          <a:xfrm>
            <a:off x="9144000" y="-1294225"/>
            <a:ext cx="9948600" cy="7173900"/>
          </a:xfrm>
          <a:prstGeom prst="rect">
            <a:avLst/>
          </a:prstGeom>
          <a:solidFill>
            <a:srgbClr val="F8F9F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60" name="Google Shape;5760;p168"/>
          <p:cNvSpPr/>
          <p:nvPr/>
        </p:nvSpPr>
        <p:spPr>
          <a:xfrm>
            <a:off x="-5113275" y="5143500"/>
            <a:ext cx="9948600" cy="3263400"/>
          </a:xfrm>
          <a:prstGeom prst="rect">
            <a:avLst/>
          </a:prstGeom>
          <a:solidFill>
            <a:srgbClr val="F8F9F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61" name="Google Shape;5761;p168"/>
          <p:cNvSpPr/>
          <p:nvPr/>
        </p:nvSpPr>
        <p:spPr>
          <a:xfrm>
            <a:off x="-5113275" y="-815825"/>
            <a:ext cx="5113200" cy="6277500"/>
          </a:xfrm>
          <a:prstGeom prst="rect">
            <a:avLst/>
          </a:prstGeom>
          <a:solidFill>
            <a:srgbClr val="F8F9F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62" name="Google Shape;5762;p168"/>
          <p:cNvSpPr txBox="1">
            <a:spLocks noGrp="1"/>
          </p:cNvSpPr>
          <p:nvPr>
            <p:ph type="title"/>
          </p:nvPr>
        </p:nvSpPr>
        <p:spPr>
          <a:xfrm>
            <a:off x="420700" y="315899"/>
            <a:ext cx="8376300" cy="57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>
            <a:lvl1pPr marR="0" lvl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None/>
              <a:defRPr sz="3200" b="1" i="0" u="none" strike="noStrike" cap="none">
                <a:solidFill>
                  <a:schemeClr val="dk1"/>
                </a:solidFill>
                <a:highlight>
                  <a:schemeClr val="accent1"/>
                </a:highlight>
              </a:defRPr>
            </a:lvl1pPr>
            <a:lvl2pPr marR="0" lvl="1" algn="l" rtl="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3000"/>
              <a:buNone/>
              <a:defRPr sz="3000" b="1" i="0" u="none" strike="noStrike" cap="none">
                <a:solidFill>
                  <a:schemeClr val="dk1"/>
                </a:solidFill>
              </a:defRPr>
            </a:lvl2pPr>
            <a:lvl3pPr marR="0" lvl="2" algn="l" rtl="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3000"/>
              <a:buNone/>
              <a:defRPr sz="3000" b="1" i="0" u="none" strike="noStrike" cap="none">
                <a:solidFill>
                  <a:schemeClr val="dk1"/>
                </a:solidFill>
              </a:defRPr>
            </a:lvl3pPr>
            <a:lvl4pPr marR="0" lvl="3" algn="l" rtl="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3000"/>
              <a:buNone/>
              <a:defRPr sz="3000" b="1" i="0" u="none" strike="noStrike" cap="none">
                <a:solidFill>
                  <a:schemeClr val="dk1"/>
                </a:solidFill>
              </a:defRPr>
            </a:lvl4pPr>
            <a:lvl5pPr marR="0" lvl="4" algn="l" rtl="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3000"/>
              <a:buNone/>
              <a:defRPr sz="3000" b="1" i="0" u="none" strike="noStrike" cap="none">
                <a:solidFill>
                  <a:schemeClr val="dk1"/>
                </a:solidFill>
              </a:defRPr>
            </a:lvl5pPr>
            <a:lvl6pPr marR="0" lvl="5" algn="l" rtl="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3000"/>
              <a:buNone/>
              <a:defRPr sz="3000" b="1" i="0" u="none" strike="noStrike" cap="none">
                <a:solidFill>
                  <a:schemeClr val="dk1"/>
                </a:solidFill>
              </a:defRPr>
            </a:lvl6pPr>
            <a:lvl7pPr marR="0" lvl="6" algn="l" rtl="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3000"/>
              <a:buNone/>
              <a:defRPr sz="3000" b="1" i="0" u="none" strike="noStrike" cap="none">
                <a:solidFill>
                  <a:schemeClr val="dk1"/>
                </a:solidFill>
              </a:defRPr>
            </a:lvl7pPr>
            <a:lvl8pPr marR="0" lvl="7" algn="l" rtl="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3000"/>
              <a:buNone/>
              <a:defRPr sz="3000" b="1" i="0" u="none" strike="noStrike" cap="none">
                <a:solidFill>
                  <a:schemeClr val="dk1"/>
                </a:solidFill>
              </a:defRPr>
            </a:lvl8pPr>
            <a:lvl9pPr marR="0" lvl="8" algn="l" rtl="0">
              <a:lnSpc>
                <a:spcPct val="115000"/>
              </a:lnSpc>
              <a:spcBef>
                <a:spcPts val="800"/>
              </a:spcBef>
              <a:spcAft>
                <a:spcPts val="800"/>
              </a:spcAft>
              <a:buClr>
                <a:schemeClr val="dk1"/>
              </a:buClr>
              <a:buSzPts val="3000"/>
              <a:buNone/>
              <a:defRPr sz="3000" b="1" i="0" u="none" strike="noStrike" cap="none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5763" name="Google Shape;5763;p168"/>
          <p:cNvSpPr txBox="1">
            <a:spLocks noGrp="1"/>
          </p:cNvSpPr>
          <p:nvPr>
            <p:ph type="body" idx="1"/>
          </p:nvPr>
        </p:nvSpPr>
        <p:spPr>
          <a:xfrm>
            <a:off x="424925" y="994550"/>
            <a:ext cx="4098600" cy="3832800"/>
          </a:xfrm>
          <a:prstGeom prst="rect">
            <a:avLst/>
          </a:prstGeom>
          <a:solidFill>
            <a:schemeClr val="dk1"/>
          </a:solidFill>
          <a:ln>
            <a:noFill/>
          </a:ln>
        </p:spPr>
        <p:txBody>
          <a:bodyPr spcFirstLastPara="1" wrap="square" lIns="0" tIns="0" rIns="91425" bIns="0" anchor="t" anchorCtr="0">
            <a:normAutofit/>
          </a:bodyPr>
          <a:lstStyle>
            <a:lvl1pPr marL="457200" marR="0" lvl="0" indent="-2286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i="0" u="none" strike="noStrike" cap="none">
                <a:solidFill>
                  <a:schemeClr val="lt1"/>
                </a:solidFill>
              </a:defRPr>
            </a:lvl1pPr>
            <a:lvl2pPr marL="914400" marR="0" lvl="1" indent="-228600" algn="l" rtl="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i="0" u="none" strike="noStrike" cap="none">
                <a:solidFill>
                  <a:schemeClr val="lt1"/>
                </a:solidFill>
              </a:defRPr>
            </a:lvl2pPr>
            <a:lvl3pPr marL="1371600" marR="0" lvl="2" indent="-228600" algn="l" rtl="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i="0" u="none" strike="noStrike" cap="none">
                <a:solidFill>
                  <a:schemeClr val="lt1"/>
                </a:solidFill>
              </a:defRPr>
            </a:lvl3pPr>
            <a:lvl4pPr marL="1828800" marR="0" lvl="3" indent="-228600" algn="l" rtl="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i="0" u="none" strike="noStrike" cap="none">
                <a:solidFill>
                  <a:schemeClr val="lt1"/>
                </a:solidFill>
              </a:defRPr>
            </a:lvl4pPr>
            <a:lvl5pPr marL="2286000" marR="0" lvl="4" indent="-228600" algn="l" rtl="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i="0" u="none" strike="noStrike" cap="none">
                <a:solidFill>
                  <a:schemeClr val="lt1"/>
                </a:solidFill>
              </a:defRPr>
            </a:lvl5pPr>
            <a:lvl6pPr marL="2743200" marR="0" lvl="5" indent="-228600" algn="l" rtl="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i="0" u="none" strike="noStrike" cap="none">
                <a:solidFill>
                  <a:schemeClr val="lt1"/>
                </a:solidFill>
              </a:defRPr>
            </a:lvl6pPr>
            <a:lvl7pPr marL="3200400" marR="0" lvl="6" indent="-228600" algn="l" rtl="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i="0" u="none" strike="noStrike" cap="none">
                <a:solidFill>
                  <a:schemeClr val="lt1"/>
                </a:solidFill>
              </a:defRPr>
            </a:lvl7pPr>
            <a:lvl8pPr marL="3657600" marR="0" lvl="7" indent="-228600" algn="l" rtl="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i="0" u="none" strike="noStrike" cap="none">
                <a:solidFill>
                  <a:schemeClr val="lt1"/>
                </a:solidFill>
              </a:defRPr>
            </a:lvl8pPr>
            <a:lvl9pPr marL="4114800" marR="0" lvl="8" indent="-228600" algn="l" rtl="0">
              <a:lnSpc>
                <a:spcPct val="115000"/>
              </a:lnSpc>
              <a:spcBef>
                <a:spcPts val="800"/>
              </a:spcBef>
              <a:spcAft>
                <a:spcPts val="800"/>
              </a:spcAft>
              <a:buClr>
                <a:schemeClr val="lt1"/>
              </a:buClr>
              <a:buSzPts val="2000"/>
              <a:buNone/>
              <a:defRPr i="0" u="none" strike="noStrike" cap="none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5764" name="Google Shape;5764;p168"/>
          <p:cNvSpPr txBox="1">
            <a:spLocks noGrp="1"/>
          </p:cNvSpPr>
          <p:nvPr>
            <p:ph type="body" idx="2"/>
          </p:nvPr>
        </p:nvSpPr>
        <p:spPr>
          <a:xfrm>
            <a:off x="4620525" y="994550"/>
            <a:ext cx="4098600" cy="3832800"/>
          </a:xfrm>
          <a:prstGeom prst="rect">
            <a:avLst/>
          </a:prstGeom>
          <a:solidFill>
            <a:schemeClr val="dk1"/>
          </a:solidFill>
          <a:ln>
            <a:noFill/>
          </a:ln>
        </p:spPr>
        <p:txBody>
          <a:bodyPr spcFirstLastPara="1" wrap="square" lIns="182875" tIns="0" rIns="0" bIns="0" anchor="t" anchorCtr="0">
            <a:normAutofit/>
          </a:bodyPr>
          <a:lstStyle>
            <a:lvl1pPr marL="457200" marR="0" lvl="0" indent="-3556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Char char="●"/>
              <a:defRPr i="0" u="none" strike="noStrike" cap="none">
                <a:solidFill>
                  <a:schemeClr val="lt1"/>
                </a:solidFill>
              </a:defRPr>
            </a:lvl1pPr>
            <a:lvl2pPr marL="914400" marR="0" lvl="1" indent="-355600" algn="l" rtl="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Char char="○"/>
              <a:defRPr i="0" u="none" strike="noStrike" cap="none">
                <a:solidFill>
                  <a:schemeClr val="lt1"/>
                </a:solidFill>
              </a:defRPr>
            </a:lvl2pPr>
            <a:lvl3pPr marL="1371600" marR="0" lvl="2" indent="-355600" algn="l" rtl="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Char char="■"/>
              <a:defRPr i="0" u="none" strike="noStrike" cap="none">
                <a:solidFill>
                  <a:schemeClr val="lt1"/>
                </a:solidFill>
              </a:defRPr>
            </a:lvl3pPr>
            <a:lvl4pPr marL="1828800" marR="0" lvl="3" indent="-355600" algn="l" rtl="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Char char="●"/>
              <a:defRPr i="0" u="none" strike="noStrike" cap="none">
                <a:solidFill>
                  <a:schemeClr val="lt1"/>
                </a:solidFill>
              </a:defRPr>
            </a:lvl4pPr>
            <a:lvl5pPr marL="2286000" marR="0" lvl="4" indent="-355600" algn="l" rtl="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Char char="○"/>
              <a:defRPr i="0" u="none" strike="noStrike" cap="none">
                <a:solidFill>
                  <a:schemeClr val="lt1"/>
                </a:solidFill>
              </a:defRPr>
            </a:lvl5pPr>
            <a:lvl6pPr marL="2743200" marR="0" lvl="5" indent="-355600" algn="l" rtl="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Char char="■"/>
              <a:defRPr i="0" u="none" strike="noStrike" cap="none">
                <a:solidFill>
                  <a:schemeClr val="lt1"/>
                </a:solidFill>
              </a:defRPr>
            </a:lvl6pPr>
            <a:lvl7pPr marL="3200400" marR="0" lvl="6" indent="-355600" algn="l" rtl="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Char char="●"/>
              <a:defRPr i="0" u="none" strike="noStrike" cap="none">
                <a:solidFill>
                  <a:schemeClr val="lt1"/>
                </a:solidFill>
              </a:defRPr>
            </a:lvl7pPr>
            <a:lvl8pPr marL="3657600" marR="0" lvl="7" indent="-355600" algn="l" rtl="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Char char="○"/>
              <a:defRPr i="0" u="none" strike="noStrike" cap="none">
                <a:solidFill>
                  <a:schemeClr val="lt1"/>
                </a:solidFill>
              </a:defRPr>
            </a:lvl8pPr>
            <a:lvl9pPr marL="4114800" marR="0" lvl="8" indent="-355600" algn="l" rtl="0">
              <a:lnSpc>
                <a:spcPct val="115000"/>
              </a:lnSpc>
              <a:spcBef>
                <a:spcPts val="800"/>
              </a:spcBef>
              <a:spcAft>
                <a:spcPts val="800"/>
              </a:spcAft>
              <a:buClr>
                <a:schemeClr val="lt1"/>
              </a:buClr>
              <a:buSzPts val="2000"/>
              <a:buChar char="■"/>
              <a:defRPr i="0" u="none" strike="noStrike" cap="none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6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 and text with subtitle, 2 column — gold image">
  <p:cSld name="CUSTOM_22_1_1_1_1_1_1_1">
    <p:spTree>
      <p:nvGrpSpPr>
        <p:cNvPr id="1" name="Shape 57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766" name="Google Shape;5766;p169"/>
          <p:cNvPicPr preferRelativeResize="0"/>
          <p:nvPr/>
        </p:nvPicPr>
        <p:blipFill rotWithShape="1">
          <a:blip r:embed="rId2">
            <a:alphaModFix/>
          </a:blip>
          <a:srcRect r="1088"/>
          <a:stretch/>
        </p:blipFill>
        <p:spPr>
          <a:xfrm>
            <a:off x="0" y="0"/>
            <a:ext cx="9144003" cy="5199601"/>
          </a:xfrm>
          <a:prstGeom prst="rect">
            <a:avLst/>
          </a:prstGeom>
          <a:noFill/>
          <a:ln>
            <a:noFill/>
          </a:ln>
        </p:spPr>
      </p:pic>
      <p:sp>
        <p:nvSpPr>
          <p:cNvPr id="5767" name="Google Shape;5767;p169"/>
          <p:cNvSpPr txBox="1">
            <a:spLocks noGrp="1"/>
          </p:cNvSpPr>
          <p:nvPr>
            <p:ph type="body" idx="1"/>
          </p:nvPr>
        </p:nvSpPr>
        <p:spPr>
          <a:xfrm>
            <a:off x="433675" y="1301025"/>
            <a:ext cx="4092600" cy="2454600"/>
          </a:xfrm>
          <a:prstGeom prst="rect">
            <a:avLst/>
          </a:prstGeom>
        </p:spPr>
        <p:txBody>
          <a:bodyPr spcFirstLastPara="1" wrap="square" lIns="0" tIns="0" rIns="91425" bIns="0" anchor="t" anchorCtr="0">
            <a:noAutofit/>
          </a:bodyPr>
          <a:lstStyle>
            <a:lvl1pPr marL="457200" lvl="0" indent="-330200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marL="914400" lvl="1" indent="-330200" rtl="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 rtl="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 rtl="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 rtl="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 rtl="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 rtl="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 rtl="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 rtl="0">
              <a:spcBef>
                <a:spcPts val="800"/>
              </a:spcBef>
              <a:spcAft>
                <a:spcPts val="8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  <p:sp>
        <p:nvSpPr>
          <p:cNvPr id="5768" name="Google Shape;5768;p169"/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8411400" cy="455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5769" name="Google Shape;5769;p169"/>
          <p:cNvSpPr txBox="1">
            <a:spLocks noGrp="1"/>
          </p:cNvSpPr>
          <p:nvPr>
            <p:ph type="subTitle" idx="2"/>
          </p:nvPr>
        </p:nvSpPr>
        <p:spPr>
          <a:xfrm>
            <a:off x="424450" y="756623"/>
            <a:ext cx="8384700" cy="2286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 b="1">
                <a:solidFill>
                  <a:schemeClr val="lt1"/>
                </a:solidFill>
                <a:highlight>
                  <a:schemeClr val="dk1"/>
                </a:highlight>
              </a:defRPr>
            </a:lvl1pPr>
            <a:lvl2pPr lvl="1" rtl="0"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2pPr>
            <a:lvl3pPr lvl="2" rtl="0"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3pPr>
            <a:lvl4pPr lvl="3" rtl="0"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4pPr>
            <a:lvl5pPr lvl="4" rtl="0"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5pPr>
            <a:lvl6pPr lvl="5" rtl="0"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6pPr>
            <a:lvl7pPr lvl="6" rtl="0"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7pPr>
            <a:lvl8pPr lvl="7" rtl="0"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8pPr>
            <a:lvl9pPr lvl="8" rtl="0">
              <a:spcBef>
                <a:spcPts val="800"/>
              </a:spcBef>
              <a:spcAft>
                <a:spcPts val="800"/>
              </a:spcAft>
              <a:buSzPts val="2000"/>
              <a:buNone/>
              <a:defRPr/>
            </a:lvl9pPr>
          </a:lstStyle>
          <a:p>
            <a:endParaRPr/>
          </a:p>
        </p:txBody>
      </p:sp>
      <p:sp>
        <p:nvSpPr>
          <p:cNvPr id="5770" name="Google Shape;5770;p169"/>
          <p:cNvSpPr txBox="1">
            <a:spLocks noGrp="1"/>
          </p:cNvSpPr>
          <p:nvPr>
            <p:ph type="body" idx="3"/>
          </p:nvPr>
        </p:nvSpPr>
        <p:spPr>
          <a:xfrm>
            <a:off x="4617725" y="1301025"/>
            <a:ext cx="4092600" cy="2454600"/>
          </a:xfrm>
          <a:prstGeom prst="rect">
            <a:avLst/>
          </a:prstGeom>
        </p:spPr>
        <p:txBody>
          <a:bodyPr spcFirstLastPara="1" wrap="square" lIns="182875" tIns="0" rIns="0" bIns="0" anchor="t" anchorCtr="0">
            <a:noAutofit/>
          </a:bodyPr>
          <a:lstStyle>
            <a:lvl1pPr marL="457200" lvl="0" indent="-330200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marL="914400" lvl="1" indent="-330200" rtl="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 rtl="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 rtl="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 rtl="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 rtl="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 rtl="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 rtl="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 rtl="0">
              <a:spcBef>
                <a:spcPts val="800"/>
              </a:spcBef>
              <a:spcAft>
                <a:spcPts val="8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6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 and text, 3 column, pattern — white">
  <p:cSld name="CUSTOM_23_1_1_1_1_1_1_2_3">
    <p:spTree>
      <p:nvGrpSpPr>
        <p:cNvPr id="1" name="Shape 57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772" name="Google Shape;5772;p170"/>
          <p:cNvPicPr preferRelativeResize="0"/>
          <p:nvPr/>
        </p:nvPicPr>
        <p:blipFill rotWithShape="1">
          <a:blip r:embed="rId2">
            <a:alphaModFix/>
          </a:blip>
          <a:srcRect r="67703"/>
          <a:stretch/>
        </p:blipFill>
        <p:spPr>
          <a:xfrm>
            <a:off x="0" y="0"/>
            <a:ext cx="2953224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5773" name="Google Shape;5773;p170"/>
          <p:cNvSpPr txBox="1">
            <a:spLocks noGrp="1"/>
          </p:cNvSpPr>
          <p:nvPr>
            <p:ph type="body" idx="1"/>
          </p:nvPr>
        </p:nvSpPr>
        <p:spPr>
          <a:xfrm>
            <a:off x="3355850" y="323850"/>
            <a:ext cx="2515200" cy="450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2286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1pPr>
            <a:lvl2pPr marL="914400" lvl="1" indent="-228600" algn="l" rtl="0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SzPts val="2000"/>
              <a:buNone/>
              <a:defRPr/>
            </a:lvl2pPr>
            <a:lvl3pPr marL="1371600" lvl="2" indent="-228600" algn="l" rtl="0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SzPts val="2000"/>
              <a:buNone/>
              <a:defRPr/>
            </a:lvl3pPr>
            <a:lvl4pPr marL="1828800" lvl="3" indent="-228600" algn="l" rtl="0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SzPts val="2000"/>
              <a:buNone/>
              <a:defRPr/>
            </a:lvl4pPr>
            <a:lvl5pPr marL="2286000" lvl="4" indent="-228600" algn="l" rtl="0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SzPts val="2000"/>
              <a:buNone/>
              <a:defRPr/>
            </a:lvl5pPr>
            <a:lvl6pPr marL="2743200" lvl="5" indent="-228600" algn="l" rtl="0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SzPts val="2000"/>
              <a:buNone/>
              <a:defRPr/>
            </a:lvl6pPr>
            <a:lvl7pPr marL="3200400" lvl="6" indent="-228600" algn="l" rtl="0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SzPts val="2000"/>
              <a:buNone/>
              <a:defRPr/>
            </a:lvl7pPr>
            <a:lvl8pPr marL="3657600" lvl="7" indent="-228600" algn="l" rtl="0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SzPts val="2000"/>
              <a:buNone/>
              <a:defRPr/>
            </a:lvl8pPr>
            <a:lvl9pPr marL="4114800" lvl="8" indent="-228600" algn="l" rtl="0">
              <a:lnSpc>
                <a:spcPct val="115000"/>
              </a:lnSpc>
              <a:spcBef>
                <a:spcPts val="400"/>
              </a:spcBef>
              <a:spcAft>
                <a:spcPts val="400"/>
              </a:spcAft>
              <a:buSzPts val="2000"/>
              <a:buNone/>
              <a:defRPr/>
            </a:lvl9pPr>
          </a:lstStyle>
          <a:p>
            <a:endParaRPr/>
          </a:p>
        </p:txBody>
      </p:sp>
      <p:sp>
        <p:nvSpPr>
          <p:cNvPr id="5774" name="Google Shape;5774;p170"/>
          <p:cNvSpPr txBox="1">
            <a:spLocks noGrp="1"/>
          </p:cNvSpPr>
          <p:nvPr>
            <p:ph type="body" idx="2"/>
          </p:nvPr>
        </p:nvSpPr>
        <p:spPr>
          <a:xfrm>
            <a:off x="6180650" y="323850"/>
            <a:ext cx="2515200" cy="450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2286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1pPr>
            <a:lvl2pPr marL="914400" lvl="1" indent="-228600" algn="l" rtl="0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SzPts val="2000"/>
              <a:buNone/>
              <a:defRPr/>
            </a:lvl2pPr>
            <a:lvl3pPr marL="1371600" lvl="2" indent="-228600" algn="l" rtl="0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SzPts val="2000"/>
              <a:buNone/>
              <a:defRPr/>
            </a:lvl3pPr>
            <a:lvl4pPr marL="1828800" lvl="3" indent="-228600" algn="l" rtl="0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SzPts val="2000"/>
              <a:buNone/>
              <a:defRPr/>
            </a:lvl4pPr>
            <a:lvl5pPr marL="2286000" lvl="4" indent="-228600" algn="l" rtl="0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SzPts val="2000"/>
              <a:buNone/>
              <a:defRPr/>
            </a:lvl5pPr>
            <a:lvl6pPr marL="2743200" lvl="5" indent="-228600" algn="l" rtl="0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SzPts val="2000"/>
              <a:buNone/>
              <a:defRPr/>
            </a:lvl6pPr>
            <a:lvl7pPr marL="3200400" lvl="6" indent="-228600" algn="l" rtl="0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SzPts val="2000"/>
              <a:buNone/>
              <a:defRPr/>
            </a:lvl7pPr>
            <a:lvl8pPr marL="3657600" lvl="7" indent="-228600" algn="l" rtl="0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SzPts val="2000"/>
              <a:buNone/>
              <a:defRPr/>
            </a:lvl8pPr>
            <a:lvl9pPr marL="4114800" lvl="8" indent="-228600" algn="l" rtl="0">
              <a:lnSpc>
                <a:spcPct val="115000"/>
              </a:lnSpc>
              <a:spcBef>
                <a:spcPts val="400"/>
              </a:spcBef>
              <a:spcAft>
                <a:spcPts val="400"/>
              </a:spcAft>
              <a:buSzPts val="2000"/>
              <a:buNone/>
              <a:defRPr/>
            </a:lvl9pPr>
          </a:lstStyle>
          <a:p>
            <a:endParaRPr/>
          </a:p>
        </p:txBody>
      </p:sp>
      <p:sp>
        <p:nvSpPr>
          <p:cNvPr id="5775" name="Google Shape;5775;p170"/>
          <p:cNvSpPr txBox="1">
            <a:spLocks noGrp="1"/>
          </p:cNvSpPr>
          <p:nvPr>
            <p:ph type="title"/>
          </p:nvPr>
        </p:nvSpPr>
        <p:spPr>
          <a:xfrm>
            <a:off x="323550" y="315900"/>
            <a:ext cx="2515200" cy="568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R="0" lvl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None/>
              <a:defRPr sz="2400" b="1" i="0" u="none" strike="noStrike" cap="none">
                <a:solidFill>
                  <a:schemeClr val="dk1"/>
                </a:solidFill>
                <a:highlight>
                  <a:schemeClr val="accent1"/>
                </a:highlight>
                <a:latin typeface="Arial"/>
                <a:ea typeface="Arial"/>
                <a:cs typeface="Arial"/>
                <a:sym typeface="Arial"/>
              </a:defRPr>
            </a:lvl1pPr>
            <a:lvl2pPr lvl="1" algn="l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None/>
              <a:defRPr sz="2400" b="1">
                <a:solidFill>
                  <a:schemeClr val="dk1"/>
                </a:solidFill>
              </a:defRPr>
            </a:lvl2pPr>
            <a:lvl3pPr lvl="2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None/>
              <a:defRPr sz="2400" b="1">
                <a:solidFill>
                  <a:schemeClr val="dk1"/>
                </a:solidFill>
              </a:defRPr>
            </a:lvl3pPr>
            <a:lvl4pPr lvl="3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None/>
              <a:defRPr sz="2400" b="1">
                <a:solidFill>
                  <a:schemeClr val="dk1"/>
                </a:solidFill>
              </a:defRPr>
            </a:lvl4pPr>
            <a:lvl5pPr lvl="4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None/>
              <a:defRPr sz="2400" b="1">
                <a:solidFill>
                  <a:schemeClr val="dk1"/>
                </a:solidFill>
              </a:defRPr>
            </a:lvl5pPr>
            <a:lvl6pPr lvl="5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None/>
              <a:defRPr sz="2400" b="1">
                <a:solidFill>
                  <a:schemeClr val="dk1"/>
                </a:solidFill>
              </a:defRPr>
            </a:lvl6pPr>
            <a:lvl7pPr lvl="6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None/>
              <a:defRPr sz="2400" b="1">
                <a:solidFill>
                  <a:schemeClr val="dk1"/>
                </a:solidFill>
              </a:defRPr>
            </a:lvl7pPr>
            <a:lvl8pPr lvl="7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None/>
              <a:defRPr sz="2400" b="1">
                <a:solidFill>
                  <a:schemeClr val="dk1"/>
                </a:solidFill>
              </a:defRPr>
            </a:lvl8pPr>
            <a:lvl9pPr lvl="8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None/>
              <a:defRPr sz="2400" b="1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6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 and text, 2 column with divider — white">
  <p:cSld name="CUSTOM_23_1_1_2_1_1_1_1_2">
    <p:spTree>
      <p:nvGrpSpPr>
        <p:cNvPr id="1" name="Shape 57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77" name="Google Shape;5777;p171"/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8411400" cy="455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highlight>
                  <a:schemeClr val="accent1"/>
                </a:highlight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5778" name="Google Shape;5778;p171"/>
          <p:cNvSpPr txBox="1">
            <a:spLocks noGrp="1"/>
          </p:cNvSpPr>
          <p:nvPr>
            <p:ph type="body" idx="1"/>
          </p:nvPr>
        </p:nvSpPr>
        <p:spPr>
          <a:xfrm>
            <a:off x="420625" y="1000075"/>
            <a:ext cx="4105500" cy="2346600"/>
          </a:xfrm>
          <a:prstGeom prst="rect">
            <a:avLst/>
          </a:prstGeom>
        </p:spPr>
        <p:txBody>
          <a:bodyPr spcFirstLastPara="1" wrap="square" lIns="0" tIns="0" rIns="91425" bIns="0" anchor="t" anchorCtr="0">
            <a:noAutofit/>
          </a:bodyPr>
          <a:lstStyle>
            <a:lvl1pPr marL="457200" lvl="0" indent="-330200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marL="914400" lvl="1" indent="-330200" rtl="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 rtl="0">
              <a:spcBef>
                <a:spcPts val="4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 rtl="0">
              <a:spcBef>
                <a:spcPts val="4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 rtl="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 rtl="0">
              <a:spcBef>
                <a:spcPts val="4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 rtl="0">
              <a:spcBef>
                <a:spcPts val="4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 rtl="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 rtl="0">
              <a:spcBef>
                <a:spcPts val="400"/>
              </a:spcBef>
              <a:spcAft>
                <a:spcPts val="4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  <p:sp>
        <p:nvSpPr>
          <p:cNvPr id="5779" name="Google Shape;5779;p171"/>
          <p:cNvSpPr txBox="1">
            <a:spLocks noGrp="1"/>
          </p:cNvSpPr>
          <p:nvPr>
            <p:ph type="body" idx="2"/>
          </p:nvPr>
        </p:nvSpPr>
        <p:spPr>
          <a:xfrm>
            <a:off x="4617725" y="1000075"/>
            <a:ext cx="4188000" cy="2346600"/>
          </a:xfrm>
          <a:prstGeom prst="rect">
            <a:avLst/>
          </a:prstGeom>
        </p:spPr>
        <p:txBody>
          <a:bodyPr spcFirstLastPara="1" wrap="square" lIns="182875" tIns="0" rIns="0" bIns="0" anchor="t" anchorCtr="0">
            <a:noAutofit/>
          </a:bodyPr>
          <a:lstStyle>
            <a:lvl1pPr marL="457200" lvl="0" indent="-330200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marL="914400" lvl="1" indent="-330200" rtl="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 rtl="0">
              <a:spcBef>
                <a:spcPts val="4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 rtl="0">
              <a:spcBef>
                <a:spcPts val="4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 rtl="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 rtl="0">
              <a:spcBef>
                <a:spcPts val="4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 rtl="0">
              <a:spcBef>
                <a:spcPts val="4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 rtl="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 rtl="0">
              <a:spcBef>
                <a:spcPts val="400"/>
              </a:spcBef>
              <a:spcAft>
                <a:spcPts val="4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  <p:cxnSp>
        <p:nvCxnSpPr>
          <p:cNvPr id="5780" name="Google Shape;5780;p171"/>
          <p:cNvCxnSpPr/>
          <p:nvPr/>
        </p:nvCxnSpPr>
        <p:spPr>
          <a:xfrm>
            <a:off x="4576623" y="1153791"/>
            <a:ext cx="0" cy="2020500"/>
          </a:xfrm>
          <a:prstGeom prst="straightConnector1">
            <a:avLst/>
          </a:prstGeom>
          <a:noFill/>
          <a:ln w="38100" cap="flat" cmpd="sng">
            <a:solidFill>
              <a:schemeClr val="accent1"/>
            </a:solidFill>
            <a:prstDash val="solid"/>
            <a:round/>
            <a:headEnd type="none" w="med" len="med"/>
            <a:tailEnd type="none" w="med" len="med"/>
          </a:ln>
        </p:spPr>
      </p:cxnSp>
      <p:sp>
        <p:nvSpPr>
          <p:cNvPr id="5781" name="Google Shape;5781;p171"/>
          <p:cNvSpPr txBox="1">
            <a:spLocks noGrp="1"/>
          </p:cNvSpPr>
          <p:nvPr>
            <p:ph type="body" idx="3"/>
          </p:nvPr>
        </p:nvSpPr>
        <p:spPr>
          <a:xfrm>
            <a:off x="420625" y="3561650"/>
            <a:ext cx="8384700" cy="1266300"/>
          </a:xfrm>
          <a:prstGeom prst="rect">
            <a:avLst/>
          </a:prstGeom>
          <a:solidFill>
            <a:schemeClr val="lt2"/>
          </a:solidFill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30200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marL="914400" lvl="1" indent="-330200" rtl="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 rtl="0">
              <a:spcBef>
                <a:spcPts val="4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 rtl="0">
              <a:spcBef>
                <a:spcPts val="4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 rtl="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 rtl="0">
              <a:spcBef>
                <a:spcPts val="4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 rtl="0">
              <a:spcBef>
                <a:spcPts val="4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 rtl="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 rtl="0">
              <a:spcBef>
                <a:spcPts val="400"/>
              </a:spcBef>
              <a:spcAft>
                <a:spcPts val="4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6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 and text, with subtitle, 3 column — white">
  <p:cSld name="CUSTOM_23_1_1_1_1_1_1_1">
    <p:spTree>
      <p:nvGrpSpPr>
        <p:cNvPr id="1" name="Shape 57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83" name="Google Shape;5783;p172"/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8411400" cy="455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highlight>
                  <a:schemeClr val="accent1"/>
                </a:highlight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5784" name="Google Shape;5784;p172"/>
          <p:cNvSpPr txBox="1">
            <a:spLocks noGrp="1"/>
          </p:cNvSpPr>
          <p:nvPr>
            <p:ph type="subTitle" idx="1"/>
          </p:nvPr>
        </p:nvSpPr>
        <p:spPr>
          <a:xfrm>
            <a:off x="424450" y="756623"/>
            <a:ext cx="8384700" cy="2286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 b="1">
                <a:solidFill>
                  <a:schemeClr val="lt1"/>
                </a:solidFill>
                <a:highlight>
                  <a:schemeClr val="dk1"/>
                </a:highlight>
              </a:defRPr>
            </a:lvl1pPr>
            <a:lvl2pPr lvl="1" rtl="0"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2pPr>
            <a:lvl3pPr lvl="2" rtl="0"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3pPr>
            <a:lvl4pPr lvl="3" rtl="0"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4pPr>
            <a:lvl5pPr lvl="4" rtl="0"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5pPr>
            <a:lvl6pPr lvl="5" rtl="0"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6pPr>
            <a:lvl7pPr lvl="6" rtl="0"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7pPr>
            <a:lvl8pPr lvl="7" rtl="0"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8pPr>
            <a:lvl9pPr lvl="8" rtl="0">
              <a:spcBef>
                <a:spcPts val="800"/>
              </a:spcBef>
              <a:spcAft>
                <a:spcPts val="800"/>
              </a:spcAft>
              <a:buSzPts val="2000"/>
              <a:buNone/>
              <a:defRPr/>
            </a:lvl9pPr>
          </a:lstStyle>
          <a:p>
            <a:endParaRPr/>
          </a:p>
        </p:txBody>
      </p:sp>
      <p:sp>
        <p:nvSpPr>
          <p:cNvPr id="5785" name="Google Shape;5785;p172"/>
          <p:cNvSpPr txBox="1">
            <a:spLocks noGrp="1"/>
          </p:cNvSpPr>
          <p:nvPr>
            <p:ph type="body" idx="2"/>
          </p:nvPr>
        </p:nvSpPr>
        <p:spPr>
          <a:xfrm>
            <a:off x="420625" y="1237902"/>
            <a:ext cx="2718000" cy="3599400"/>
          </a:xfrm>
          <a:prstGeom prst="rect">
            <a:avLst/>
          </a:prstGeom>
        </p:spPr>
        <p:txBody>
          <a:bodyPr spcFirstLastPara="1" wrap="square" lIns="91425" tIns="0" rIns="91425" bIns="0" anchor="t" anchorCtr="0">
            <a:noAutofit/>
          </a:bodyPr>
          <a:lstStyle>
            <a:lvl1pPr marL="457200" lvl="0" indent="-330200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marL="914400" lvl="1" indent="-330200" rtl="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 rtl="0">
              <a:spcBef>
                <a:spcPts val="4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 rtl="0">
              <a:spcBef>
                <a:spcPts val="4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 rtl="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 rtl="0">
              <a:spcBef>
                <a:spcPts val="4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 rtl="0">
              <a:spcBef>
                <a:spcPts val="4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 rtl="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 rtl="0">
              <a:spcBef>
                <a:spcPts val="400"/>
              </a:spcBef>
              <a:spcAft>
                <a:spcPts val="4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  <p:sp>
        <p:nvSpPr>
          <p:cNvPr id="5786" name="Google Shape;5786;p172"/>
          <p:cNvSpPr txBox="1">
            <a:spLocks noGrp="1"/>
          </p:cNvSpPr>
          <p:nvPr>
            <p:ph type="body" idx="3"/>
          </p:nvPr>
        </p:nvSpPr>
        <p:spPr>
          <a:xfrm>
            <a:off x="3355850" y="1237902"/>
            <a:ext cx="2718000" cy="3599400"/>
          </a:xfrm>
          <a:prstGeom prst="rect">
            <a:avLst/>
          </a:prstGeom>
        </p:spPr>
        <p:txBody>
          <a:bodyPr spcFirstLastPara="1" wrap="square" lIns="182875" tIns="0" rIns="91425" bIns="0" anchor="t" anchorCtr="0">
            <a:noAutofit/>
          </a:bodyPr>
          <a:lstStyle>
            <a:lvl1pPr marL="457200" lvl="0" indent="-330200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marL="914400" lvl="1" indent="-330200" rtl="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 rtl="0">
              <a:spcBef>
                <a:spcPts val="4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 rtl="0">
              <a:spcBef>
                <a:spcPts val="4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 rtl="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 rtl="0">
              <a:spcBef>
                <a:spcPts val="4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 rtl="0">
              <a:spcBef>
                <a:spcPts val="4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 rtl="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 rtl="0">
              <a:spcBef>
                <a:spcPts val="400"/>
              </a:spcBef>
              <a:spcAft>
                <a:spcPts val="4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  <p:sp>
        <p:nvSpPr>
          <p:cNvPr id="5787" name="Google Shape;5787;p172"/>
          <p:cNvSpPr txBox="1">
            <a:spLocks noGrp="1"/>
          </p:cNvSpPr>
          <p:nvPr>
            <p:ph type="body" idx="4"/>
          </p:nvPr>
        </p:nvSpPr>
        <p:spPr>
          <a:xfrm>
            <a:off x="6291075" y="1237902"/>
            <a:ext cx="2514300" cy="3599400"/>
          </a:xfrm>
          <a:prstGeom prst="rect">
            <a:avLst/>
          </a:prstGeom>
        </p:spPr>
        <p:txBody>
          <a:bodyPr spcFirstLastPara="1" wrap="square" lIns="182875" tIns="0" rIns="0" bIns="0" anchor="t" anchorCtr="0">
            <a:noAutofit/>
          </a:bodyPr>
          <a:lstStyle>
            <a:lvl1pPr marL="457200" lvl="0" indent="-330200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marL="914400" lvl="1" indent="-330200" rtl="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 rtl="0">
              <a:spcBef>
                <a:spcPts val="4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 rtl="0">
              <a:spcBef>
                <a:spcPts val="4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 rtl="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 rtl="0">
              <a:spcBef>
                <a:spcPts val="4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 rtl="0">
              <a:spcBef>
                <a:spcPts val="4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 rtl="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 rtl="0">
              <a:spcBef>
                <a:spcPts val="400"/>
              </a:spcBef>
              <a:spcAft>
                <a:spcPts val="4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*Presentation title slide with preheader">
  <p:cSld name="CUSTOM_19">
    <p:spTree>
      <p:nvGrpSpPr>
        <p:cNvPr id="1" name="Shape 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" name="Google Shape;72;p19"/>
          <p:cNvSpPr txBox="1">
            <a:spLocks noGrp="1"/>
          </p:cNvSpPr>
          <p:nvPr>
            <p:ph type="ctrTitle"/>
          </p:nvPr>
        </p:nvSpPr>
        <p:spPr>
          <a:xfrm>
            <a:off x="420625" y="1150944"/>
            <a:ext cx="8411700" cy="8100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 algn="ctr" rtl="0">
              <a:spcBef>
                <a:spcPts val="800"/>
              </a:spcBef>
              <a:spcAft>
                <a:spcPts val="0"/>
              </a:spcAft>
              <a:buSzPts val="4800"/>
              <a:buNone/>
              <a:defRPr sz="4800"/>
            </a:lvl3pPr>
            <a:lvl4pPr lvl="3" algn="ctr" rtl="0">
              <a:spcBef>
                <a:spcPts val="800"/>
              </a:spcBef>
              <a:spcAft>
                <a:spcPts val="0"/>
              </a:spcAft>
              <a:buSzPts val="4800"/>
              <a:buNone/>
              <a:defRPr sz="4800"/>
            </a:lvl4pPr>
            <a:lvl5pPr lvl="4" algn="ctr" rtl="0">
              <a:spcBef>
                <a:spcPts val="800"/>
              </a:spcBef>
              <a:spcAft>
                <a:spcPts val="0"/>
              </a:spcAft>
              <a:buSzPts val="4800"/>
              <a:buNone/>
              <a:defRPr sz="4800"/>
            </a:lvl5pPr>
            <a:lvl6pPr lvl="5" algn="ctr" rtl="0">
              <a:spcBef>
                <a:spcPts val="800"/>
              </a:spcBef>
              <a:spcAft>
                <a:spcPts val="0"/>
              </a:spcAft>
              <a:buSzPts val="4800"/>
              <a:buNone/>
              <a:defRPr sz="4800"/>
            </a:lvl6pPr>
            <a:lvl7pPr lvl="6" algn="ctr" rtl="0">
              <a:spcBef>
                <a:spcPts val="800"/>
              </a:spcBef>
              <a:spcAft>
                <a:spcPts val="0"/>
              </a:spcAft>
              <a:buSzPts val="4800"/>
              <a:buNone/>
              <a:defRPr sz="4800"/>
            </a:lvl7pPr>
            <a:lvl8pPr lvl="7" algn="ctr" rtl="0">
              <a:spcBef>
                <a:spcPts val="800"/>
              </a:spcBef>
              <a:spcAft>
                <a:spcPts val="0"/>
              </a:spcAft>
              <a:buSzPts val="4800"/>
              <a:buNone/>
              <a:defRPr sz="4800"/>
            </a:lvl8pPr>
            <a:lvl9pPr lvl="8" algn="ctr" rtl="0">
              <a:spcBef>
                <a:spcPts val="800"/>
              </a:spcBef>
              <a:spcAft>
                <a:spcPts val="800"/>
              </a:spcAft>
              <a:buSzPts val="4800"/>
              <a:buNone/>
              <a:defRPr sz="4800"/>
            </a:lvl9pPr>
          </a:lstStyle>
          <a:p>
            <a:endParaRPr/>
          </a:p>
        </p:txBody>
      </p:sp>
      <p:sp>
        <p:nvSpPr>
          <p:cNvPr id="73" name="Google Shape;73;p19"/>
          <p:cNvSpPr txBox="1">
            <a:spLocks noGrp="1"/>
          </p:cNvSpPr>
          <p:nvPr>
            <p:ph type="subTitle" idx="1"/>
          </p:nvPr>
        </p:nvSpPr>
        <p:spPr>
          <a:xfrm>
            <a:off x="420625" y="886975"/>
            <a:ext cx="8411700" cy="2571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 b="1">
                <a:highlight>
                  <a:schemeClr val="accent1"/>
                </a:highlight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9pPr>
          </a:lstStyle>
          <a:p>
            <a:endParaRPr/>
          </a:p>
        </p:txBody>
      </p:sp>
      <p:pic>
        <p:nvPicPr>
          <p:cNvPr id="74" name="Google Shape;74;p19" descr="ASU_Horiz_RGB_Digital_MaroonGold.png"/>
          <p:cNvPicPr preferRelativeResize="0"/>
          <p:nvPr/>
        </p:nvPicPr>
        <p:blipFill rotWithShape="1">
          <a:blip r:embed="rId2">
            <a:alphaModFix/>
          </a:blip>
          <a:srcRect l="3993" t="13045" r="2039" b="14158"/>
          <a:stretch/>
        </p:blipFill>
        <p:spPr>
          <a:xfrm>
            <a:off x="310823" y="4137962"/>
            <a:ext cx="3767325" cy="81000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7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 and text, 3 column with dividers — white">
  <p:cSld name="CUSTOM_22_1_1_1_1_1_1_2">
    <p:spTree>
      <p:nvGrpSpPr>
        <p:cNvPr id="1" name="Shape 57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89" name="Google Shape;5789;p173"/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8411400" cy="455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highlight>
                  <a:schemeClr val="accent1"/>
                </a:highlight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5790" name="Google Shape;5790;p173"/>
          <p:cNvSpPr txBox="1">
            <a:spLocks noGrp="1"/>
          </p:cNvSpPr>
          <p:nvPr>
            <p:ph type="body" idx="1"/>
          </p:nvPr>
        </p:nvSpPr>
        <p:spPr>
          <a:xfrm>
            <a:off x="420625" y="1009300"/>
            <a:ext cx="2718000" cy="3818700"/>
          </a:xfrm>
          <a:prstGeom prst="rect">
            <a:avLst/>
          </a:prstGeom>
        </p:spPr>
        <p:txBody>
          <a:bodyPr spcFirstLastPara="1" wrap="square" lIns="0" tIns="0" rIns="91425" bIns="0" anchor="t" anchorCtr="0">
            <a:noAutofit/>
          </a:bodyPr>
          <a:lstStyle>
            <a:lvl1pPr marL="457200" lvl="0" indent="-330200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marL="914400" lvl="1" indent="-330200" rtl="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 rtl="0">
              <a:spcBef>
                <a:spcPts val="4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 rtl="0">
              <a:spcBef>
                <a:spcPts val="4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 rtl="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 rtl="0">
              <a:spcBef>
                <a:spcPts val="4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 rtl="0">
              <a:spcBef>
                <a:spcPts val="4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 rtl="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 rtl="0">
              <a:spcBef>
                <a:spcPts val="400"/>
              </a:spcBef>
              <a:spcAft>
                <a:spcPts val="4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  <p:sp>
        <p:nvSpPr>
          <p:cNvPr id="5791" name="Google Shape;5791;p173"/>
          <p:cNvSpPr txBox="1">
            <a:spLocks noGrp="1"/>
          </p:cNvSpPr>
          <p:nvPr>
            <p:ph type="body" idx="2"/>
          </p:nvPr>
        </p:nvSpPr>
        <p:spPr>
          <a:xfrm>
            <a:off x="3355850" y="1009300"/>
            <a:ext cx="2718000" cy="3818700"/>
          </a:xfrm>
          <a:prstGeom prst="rect">
            <a:avLst/>
          </a:prstGeom>
        </p:spPr>
        <p:txBody>
          <a:bodyPr spcFirstLastPara="1" wrap="square" lIns="182875" tIns="0" rIns="91425" bIns="0" anchor="t" anchorCtr="0">
            <a:noAutofit/>
          </a:bodyPr>
          <a:lstStyle>
            <a:lvl1pPr marL="457200" lvl="0" indent="-330200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marL="914400" lvl="1" indent="-330200" rtl="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 rtl="0">
              <a:spcBef>
                <a:spcPts val="4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 rtl="0">
              <a:spcBef>
                <a:spcPts val="4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 rtl="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 rtl="0">
              <a:spcBef>
                <a:spcPts val="4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 rtl="0">
              <a:spcBef>
                <a:spcPts val="4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 rtl="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 rtl="0">
              <a:spcBef>
                <a:spcPts val="400"/>
              </a:spcBef>
              <a:spcAft>
                <a:spcPts val="4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  <p:cxnSp>
        <p:nvCxnSpPr>
          <p:cNvPr id="5792" name="Google Shape;5792;p173"/>
          <p:cNvCxnSpPr/>
          <p:nvPr/>
        </p:nvCxnSpPr>
        <p:spPr>
          <a:xfrm>
            <a:off x="6244938" y="1189524"/>
            <a:ext cx="0" cy="3357900"/>
          </a:xfrm>
          <a:prstGeom prst="straightConnector1">
            <a:avLst/>
          </a:prstGeom>
          <a:noFill/>
          <a:ln w="38100" cap="flat" cmpd="sng">
            <a:solidFill>
              <a:schemeClr val="accent1"/>
            </a:solidFill>
            <a:prstDash val="solid"/>
            <a:round/>
            <a:headEnd type="none" w="med" len="med"/>
            <a:tailEnd type="none" w="med" len="med"/>
          </a:ln>
        </p:spPr>
      </p:cxnSp>
      <p:sp>
        <p:nvSpPr>
          <p:cNvPr id="5793" name="Google Shape;5793;p173"/>
          <p:cNvSpPr txBox="1">
            <a:spLocks noGrp="1"/>
          </p:cNvSpPr>
          <p:nvPr>
            <p:ph type="body" idx="3"/>
          </p:nvPr>
        </p:nvSpPr>
        <p:spPr>
          <a:xfrm>
            <a:off x="6291075" y="1009300"/>
            <a:ext cx="2514300" cy="3818700"/>
          </a:xfrm>
          <a:prstGeom prst="rect">
            <a:avLst/>
          </a:prstGeom>
        </p:spPr>
        <p:txBody>
          <a:bodyPr spcFirstLastPara="1" wrap="square" lIns="182875" tIns="0" rIns="0" bIns="0" anchor="t" anchorCtr="0">
            <a:noAutofit/>
          </a:bodyPr>
          <a:lstStyle>
            <a:lvl1pPr marL="457200" lvl="0" indent="-330200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marL="914400" lvl="1" indent="-330200" rtl="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 rtl="0">
              <a:spcBef>
                <a:spcPts val="4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 rtl="0">
              <a:spcBef>
                <a:spcPts val="4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 rtl="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 rtl="0">
              <a:spcBef>
                <a:spcPts val="4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 rtl="0">
              <a:spcBef>
                <a:spcPts val="4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 rtl="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 rtl="0">
              <a:spcBef>
                <a:spcPts val="400"/>
              </a:spcBef>
              <a:spcAft>
                <a:spcPts val="4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  <p:cxnSp>
        <p:nvCxnSpPr>
          <p:cNvPr id="5794" name="Google Shape;5794;p173"/>
          <p:cNvCxnSpPr/>
          <p:nvPr/>
        </p:nvCxnSpPr>
        <p:spPr>
          <a:xfrm>
            <a:off x="3306263" y="1189524"/>
            <a:ext cx="0" cy="3357900"/>
          </a:xfrm>
          <a:prstGeom prst="straightConnector1">
            <a:avLst/>
          </a:prstGeom>
          <a:noFill/>
          <a:ln w="38100" cap="flat" cmpd="sng">
            <a:solidFill>
              <a:schemeClr val="accent1"/>
            </a:solidFill>
            <a:prstDash val="solid"/>
            <a:round/>
            <a:headEnd type="none" w="med" len="med"/>
            <a:tailEnd type="none" w="med" len="med"/>
          </a:ln>
        </p:spPr>
      </p:cxnSp>
    </p:spTree>
  </p:cSld>
  <p:clrMapOvr>
    <a:masterClrMapping/>
  </p:clrMapOvr>
</p:sldLayout>
</file>

<file path=ppt/slideLayouts/slideLayout17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 and text, 3 column, pattern — black and white">
  <p:cSld name="CUSTOM_23_1_1_1_1_2_1_1_2">
    <p:spTree>
      <p:nvGrpSpPr>
        <p:cNvPr id="1" name="Shape 57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796" name="Google Shape;5796;p174"/>
          <p:cNvGrpSpPr/>
          <p:nvPr/>
        </p:nvGrpSpPr>
        <p:grpSpPr>
          <a:xfrm>
            <a:off x="-3955242" y="2101698"/>
            <a:ext cx="6994446" cy="4415545"/>
            <a:chOff x="238125" y="602600"/>
            <a:chExt cx="7143750" cy="4509800"/>
          </a:xfrm>
        </p:grpSpPr>
        <p:sp>
          <p:nvSpPr>
            <p:cNvPr id="5797" name="Google Shape;5797;p174"/>
            <p:cNvSpPr/>
            <p:nvPr/>
          </p:nvSpPr>
          <p:spPr>
            <a:xfrm>
              <a:off x="2514425" y="1130250"/>
              <a:ext cx="218325" cy="579250"/>
            </a:xfrm>
            <a:custGeom>
              <a:avLst/>
              <a:gdLst/>
              <a:ahLst/>
              <a:cxnLst/>
              <a:rect l="l" t="t" r="r" b="b"/>
              <a:pathLst>
                <a:path w="8733" h="23170" extrusionOk="0">
                  <a:moveTo>
                    <a:pt x="8513" y="0"/>
                  </a:moveTo>
                  <a:lnTo>
                    <a:pt x="8469" y="44"/>
                  </a:lnTo>
                  <a:lnTo>
                    <a:pt x="8425" y="88"/>
                  </a:lnTo>
                  <a:lnTo>
                    <a:pt x="7416" y="1273"/>
                  </a:lnTo>
                  <a:lnTo>
                    <a:pt x="7372" y="1317"/>
                  </a:lnTo>
                  <a:lnTo>
                    <a:pt x="6231" y="3555"/>
                  </a:lnTo>
                  <a:lnTo>
                    <a:pt x="4081" y="7416"/>
                  </a:lnTo>
                  <a:lnTo>
                    <a:pt x="2633" y="10225"/>
                  </a:lnTo>
                  <a:lnTo>
                    <a:pt x="1492" y="12989"/>
                  </a:lnTo>
                  <a:lnTo>
                    <a:pt x="1492" y="13033"/>
                  </a:lnTo>
                  <a:lnTo>
                    <a:pt x="1009" y="15315"/>
                  </a:lnTo>
                  <a:lnTo>
                    <a:pt x="965" y="15359"/>
                  </a:lnTo>
                  <a:lnTo>
                    <a:pt x="1097" y="20010"/>
                  </a:lnTo>
                  <a:lnTo>
                    <a:pt x="614" y="21195"/>
                  </a:lnTo>
                  <a:lnTo>
                    <a:pt x="0" y="22906"/>
                  </a:lnTo>
                  <a:lnTo>
                    <a:pt x="0" y="22994"/>
                  </a:lnTo>
                  <a:lnTo>
                    <a:pt x="0" y="23038"/>
                  </a:lnTo>
                  <a:lnTo>
                    <a:pt x="44" y="23125"/>
                  </a:lnTo>
                  <a:lnTo>
                    <a:pt x="132" y="23125"/>
                  </a:lnTo>
                  <a:lnTo>
                    <a:pt x="176" y="23169"/>
                  </a:lnTo>
                  <a:lnTo>
                    <a:pt x="263" y="23125"/>
                  </a:lnTo>
                  <a:lnTo>
                    <a:pt x="351" y="23038"/>
                  </a:lnTo>
                  <a:lnTo>
                    <a:pt x="965" y="21282"/>
                  </a:lnTo>
                  <a:lnTo>
                    <a:pt x="1448" y="20142"/>
                  </a:lnTo>
                  <a:lnTo>
                    <a:pt x="1448" y="20054"/>
                  </a:lnTo>
                  <a:lnTo>
                    <a:pt x="1317" y="15359"/>
                  </a:lnTo>
                  <a:lnTo>
                    <a:pt x="1799" y="13121"/>
                  </a:lnTo>
                  <a:lnTo>
                    <a:pt x="2940" y="10356"/>
                  </a:lnTo>
                  <a:lnTo>
                    <a:pt x="4388" y="7592"/>
                  </a:lnTo>
                  <a:lnTo>
                    <a:pt x="6538" y="3730"/>
                  </a:lnTo>
                  <a:lnTo>
                    <a:pt x="7679" y="1492"/>
                  </a:lnTo>
                  <a:lnTo>
                    <a:pt x="8688" y="308"/>
                  </a:lnTo>
                  <a:lnTo>
                    <a:pt x="8732" y="220"/>
                  </a:lnTo>
                  <a:lnTo>
                    <a:pt x="8732" y="176"/>
                  </a:lnTo>
                  <a:lnTo>
                    <a:pt x="8688" y="88"/>
                  </a:lnTo>
                  <a:lnTo>
                    <a:pt x="8645" y="44"/>
                  </a:lnTo>
                  <a:lnTo>
                    <a:pt x="8601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8" name="Google Shape;5798;p174"/>
            <p:cNvSpPr/>
            <p:nvPr/>
          </p:nvSpPr>
          <p:spPr>
            <a:xfrm>
              <a:off x="1900100" y="1539425"/>
              <a:ext cx="342275" cy="551825"/>
            </a:xfrm>
            <a:custGeom>
              <a:avLst/>
              <a:gdLst/>
              <a:ahLst/>
              <a:cxnLst/>
              <a:rect l="l" t="t" r="r" b="b"/>
              <a:pathLst>
                <a:path w="13691" h="22073" extrusionOk="0">
                  <a:moveTo>
                    <a:pt x="13427" y="1"/>
                  </a:moveTo>
                  <a:lnTo>
                    <a:pt x="13384" y="45"/>
                  </a:lnTo>
                  <a:lnTo>
                    <a:pt x="13340" y="89"/>
                  </a:lnTo>
                  <a:lnTo>
                    <a:pt x="12725" y="1405"/>
                  </a:lnTo>
                  <a:lnTo>
                    <a:pt x="8952" y="7504"/>
                  </a:lnTo>
                  <a:lnTo>
                    <a:pt x="8952" y="7548"/>
                  </a:lnTo>
                  <a:lnTo>
                    <a:pt x="8162" y="9698"/>
                  </a:lnTo>
                  <a:lnTo>
                    <a:pt x="6494" y="12112"/>
                  </a:lnTo>
                  <a:lnTo>
                    <a:pt x="3642" y="16412"/>
                  </a:lnTo>
                  <a:lnTo>
                    <a:pt x="2282" y="17334"/>
                  </a:lnTo>
                  <a:lnTo>
                    <a:pt x="2238" y="17377"/>
                  </a:lnTo>
                  <a:lnTo>
                    <a:pt x="1273" y="18913"/>
                  </a:lnTo>
                  <a:lnTo>
                    <a:pt x="1229" y="18913"/>
                  </a:lnTo>
                  <a:lnTo>
                    <a:pt x="0" y="21809"/>
                  </a:lnTo>
                  <a:lnTo>
                    <a:pt x="0" y="21897"/>
                  </a:lnTo>
                  <a:lnTo>
                    <a:pt x="0" y="21985"/>
                  </a:lnTo>
                  <a:lnTo>
                    <a:pt x="44" y="22029"/>
                  </a:lnTo>
                  <a:lnTo>
                    <a:pt x="88" y="22073"/>
                  </a:lnTo>
                  <a:lnTo>
                    <a:pt x="176" y="22073"/>
                  </a:lnTo>
                  <a:lnTo>
                    <a:pt x="263" y="22029"/>
                  </a:lnTo>
                  <a:lnTo>
                    <a:pt x="307" y="21985"/>
                  </a:lnTo>
                  <a:lnTo>
                    <a:pt x="1580" y="19089"/>
                  </a:lnTo>
                  <a:lnTo>
                    <a:pt x="2545" y="17597"/>
                  </a:lnTo>
                  <a:lnTo>
                    <a:pt x="3861" y="16675"/>
                  </a:lnTo>
                  <a:lnTo>
                    <a:pt x="3905" y="16631"/>
                  </a:lnTo>
                  <a:lnTo>
                    <a:pt x="6801" y="12287"/>
                  </a:lnTo>
                  <a:lnTo>
                    <a:pt x="8425" y="9874"/>
                  </a:lnTo>
                  <a:lnTo>
                    <a:pt x="8469" y="9830"/>
                  </a:lnTo>
                  <a:lnTo>
                    <a:pt x="9259" y="7680"/>
                  </a:lnTo>
                  <a:lnTo>
                    <a:pt x="13033" y="1580"/>
                  </a:lnTo>
                  <a:lnTo>
                    <a:pt x="13033" y="1537"/>
                  </a:lnTo>
                  <a:lnTo>
                    <a:pt x="13647" y="264"/>
                  </a:lnTo>
                  <a:lnTo>
                    <a:pt x="13691" y="176"/>
                  </a:lnTo>
                  <a:lnTo>
                    <a:pt x="13647" y="132"/>
                  </a:lnTo>
                  <a:lnTo>
                    <a:pt x="13647" y="89"/>
                  </a:lnTo>
                  <a:lnTo>
                    <a:pt x="13559" y="45"/>
                  </a:lnTo>
                  <a:lnTo>
                    <a:pt x="1351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9" name="Google Shape;5799;p174"/>
            <p:cNvSpPr/>
            <p:nvPr/>
          </p:nvSpPr>
          <p:spPr>
            <a:xfrm>
              <a:off x="2455175" y="1144500"/>
              <a:ext cx="289650" cy="673600"/>
            </a:xfrm>
            <a:custGeom>
              <a:avLst/>
              <a:gdLst/>
              <a:ahLst/>
              <a:cxnLst/>
              <a:rect l="l" t="t" r="r" b="b"/>
              <a:pathLst>
                <a:path w="11586" h="26944" extrusionOk="0">
                  <a:moveTo>
                    <a:pt x="11366" y="1"/>
                  </a:moveTo>
                  <a:lnTo>
                    <a:pt x="11278" y="45"/>
                  </a:lnTo>
                  <a:lnTo>
                    <a:pt x="11234" y="133"/>
                  </a:lnTo>
                  <a:lnTo>
                    <a:pt x="10093" y="2502"/>
                  </a:lnTo>
                  <a:lnTo>
                    <a:pt x="7197" y="7768"/>
                  </a:lnTo>
                  <a:lnTo>
                    <a:pt x="5881" y="10401"/>
                  </a:lnTo>
                  <a:lnTo>
                    <a:pt x="4827" y="13033"/>
                  </a:lnTo>
                  <a:lnTo>
                    <a:pt x="4432" y="15315"/>
                  </a:lnTo>
                  <a:lnTo>
                    <a:pt x="4432" y="15359"/>
                  </a:lnTo>
                  <a:lnTo>
                    <a:pt x="4652" y="20054"/>
                  </a:lnTo>
                  <a:lnTo>
                    <a:pt x="4301" y="20932"/>
                  </a:lnTo>
                  <a:lnTo>
                    <a:pt x="2195" y="24354"/>
                  </a:lnTo>
                  <a:lnTo>
                    <a:pt x="44" y="26680"/>
                  </a:lnTo>
                  <a:lnTo>
                    <a:pt x="1" y="26724"/>
                  </a:lnTo>
                  <a:lnTo>
                    <a:pt x="1" y="26812"/>
                  </a:lnTo>
                  <a:lnTo>
                    <a:pt x="44" y="26856"/>
                  </a:lnTo>
                  <a:lnTo>
                    <a:pt x="88" y="26900"/>
                  </a:lnTo>
                  <a:lnTo>
                    <a:pt x="176" y="26943"/>
                  </a:lnTo>
                  <a:lnTo>
                    <a:pt x="264" y="26943"/>
                  </a:lnTo>
                  <a:lnTo>
                    <a:pt x="308" y="26900"/>
                  </a:lnTo>
                  <a:lnTo>
                    <a:pt x="2458" y="24574"/>
                  </a:lnTo>
                  <a:lnTo>
                    <a:pt x="2502" y="24574"/>
                  </a:lnTo>
                  <a:lnTo>
                    <a:pt x="4608" y="21107"/>
                  </a:lnTo>
                  <a:lnTo>
                    <a:pt x="4608" y="21063"/>
                  </a:lnTo>
                  <a:lnTo>
                    <a:pt x="5003" y="20142"/>
                  </a:lnTo>
                  <a:lnTo>
                    <a:pt x="5003" y="20098"/>
                  </a:lnTo>
                  <a:lnTo>
                    <a:pt x="4784" y="15359"/>
                  </a:lnTo>
                  <a:lnTo>
                    <a:pt x="5178" y="13121"/>
                  </a:lnTo>
                  <a:lnTo>
                    <a:pt x="6188" y="10532"/>
                  </a:lnTo>
                  <a:lnTo>
                    <a:pt x="7504" y="7943"/>
                  </a:lnTo>
                  <a:lnTo>
                    <a:pt x="10444" y="2634"/>
                  </a:lnTo>
                  <a:lnTo>
                    <a:pt x="11585" y="264"/>
                  </a:lnTo>
                  <a:lnTo>
                    <a:pt x="11585" y="176"/>
                  </a:lnTo>
                  <a:lnTo>
                    <a:pt x="11585" y="133"/>
                  </a:lnTo>
                  <a:lnTo>
                    <a:pt x="11541" y="89"/>
                  </a:lnTo>
                  <a:lnTo>
                    <a:pt x="11497" y="45"/>
                  </a:lnTo>
                  <a:lnTo>
                    <a:pt x="11409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0" name="Google Shape;5800;p174"/>
            <p:cNvSpPr/>
            <p:nvPr/>
          </p:nvSpPr>
          <p:spPr>
            <a:xfrm>
              <a:off x="2189700" y="21241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1" name="Google Shape;5801;p174"/>
            <p:cNvSpPr/>
            <p:nvPr/>
          </p:nvSpPr>
          <p:spPr>
            <a:xfrm>
              <a:off x="2189700" y="21241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2" name="Google Shape;5802;p174"/>
            <p:cNvSpPr/>
            <p:nvPr/>
          </p:nvSpPr>
          <p:spPr>
            <a:xfrm>
              <a:off x="2390450" y="1169750"/>
              <a:ext cx="283050" cy="636275"/>
            </a:xfrm>
            <a:custGeom>
              <a:avLst/>
              <a:gdLst/>
              <a:ahLst/>
              <a:cxnLst/>
              <a:rect l="l" t="t" r="r" b="b"/>
              <a:pathLst>
                <a:path w="11322" h="25451" extrusionOk="0">
                  <a:moveTo>
                    <a:pt x="11058" y="0"/>
                  </a:moveTo>
                  <a:lnTo>
                    <a:pt x="11015" y="88"/>
                  </a:lnTo>
                  <a:lnTo>
                    <a:pt x="9698" y="2370"/>
                  </a:lnTo>
                  <a:lnTo>
                    <a:pt x="8338" y="4871"/>
                  </a:lnTo>
                  <a:lnTo>
                    <a:pt x="6714" y="7899"/>
                  </a:lnTo>
                  <a:lnTo>
                    <a:pt x="5442" y="10839"/>
                  </a:lnTo>
                  <a:lnTo>
                    <a:pt x="4871" y="13164"/>
                  </a:lnTo>
                  <a:lnTo>
                    <a:pt x="4827" y="13208"/>
                  </a:lnTo>
                  <a:lnTo>
                    <a:pt x="4871" y="17903"/>
                  </a:lnTo>
                  <a:lnTo>
                    <a:pt x="4389" y="19088"/>
                  </a:lnTo>
                  <a:lnTo>
                    <a:pt x="3467" y="20712"/>
                  </a:lnTo>
                  <a:lnTo>
                    <a:pt x="1800" y="23388"/>
                  </a:lnTo>
                  <a:lnTo>
                    <a:pt x="44" y="25144"/>
                  </a:lnTo>
                  <a:lnTo>
                    <a:pt x="1" y="25187"/>
                  </a:lnTo>
                  <a:lnTo>
                    <a:pt x="1" y="25275"/>
                  </a:lnTo>
                  <a:lnTo>
                    <a:pt x="1" y="25319"/>
                  </a:lnTo>
                  <a:lnTo>
                    <a:pt x="44" y="25363"/>
                  </a:lnTo>
                  <a:lnTo>
                    <a:pt x="132" y="25407"/>
                  </a:lnTo>
                  <a:lnTo>
                    <a:pt x="176" y="25451"/>
                  </a:lnTo>
                  <a:lnTo>
                    <a:pt x="264" y="25407"/>
                  </a:lnTo>
                  <a:lnTo>
                    <a:pt x="308" y="25363"/>
                  </a:lnTo>
                  <a:lnTo>
                    <a:pt x="2063" y="23608"/>
                  </a:lnTo>
                  <a:lnTo>
                    <a:pt x="3774" y="20887"/>
                  </a:lnTo>
                  <a:lnTo>
                    <a:pt x="4696" y="19220"/>
                  </a:lnTo>
                  <a:lnTo>
                    <a:pt x="5222" y="17991"/>
                  </a:lnTo>
                  <a:lnTo>
                    <a:pt x="5222" y="17947"/>
                  </a:lnTo>
                  <a:lnTo>
                    <a:pt x="5179" y="13208"/>
                  </a:lnTo>
                  <a:lnTo>
                    <a:pt x="5793" y="10970"/>
                  </a:lnTo>
                  <a:lnTo>
                    <a:pt x="7021" y="8030"/>
                  </a:lnTo>
                  <a:lnTo>
                    <a:pt x="8645" y="5046"/>
                  </a:lnTo>
                  <a:lnTo>
                    <a:pt x="10005" y="2545"/>
                  </a:lnTo>
                  <a:lnTo>
                    <a:pt x="11322" y="263"/>
                  </a:lnTo>
                  <a:lnTo>
                    <a:pt x="11322" y="176"/>
                  </a:lnTo>
                  <a:lnTo>
                    <a:pt x="11322" y="88"/>
                  </a:lnTo>
                  <a:lnTo>
                    <a:pt x="11278" y="44"/>
                  </a:lnTo>
                  <a:lnTo>
                    <a:pt x="1123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3" name="Google Shape;5803;p174"/>
            <p:cNvSpPr/>
            <p:nvPr/>
          </p:nvSpPr>
          <p:spPr>
            <a:xfrm>
              <a:off x="2312575" y="1160975"/>
              <a:ext cx="334600" cy="736100"/>
            </a:xfrm>
            <a:custGeom>
              <a:avLst/>
              <a:gdLst/>
              <a:ahLst/>
              <a:cxnLst/>
              <a:rect l="l" t="t" r="r" b="b"/>
              <a:pathLst>
                <a:path w="13384" h="29444" extrusionOk="0">
                  <a:moveTo>
                    <a:pt x="13164" y="0"/>
                  </a:moveTo>
                  <a:lnTo>
                    <a:pt x="13120" y="44"/>
                  </a:lnTo>
                  <a:lnTo>
                    <a:pt x="13076" y="88"/>
                  </a:lnTo>
                  <a:lnTo>
                    <a:pt x="11979" y="2019"/>
                  </a:lnTo>
                  <a:lnTo>
                    <a:pt x="10531" y="4564"/>
                  </a:lnTo>
                  <a:lnTo>
                    <a:pt x="8908" y="7679"/>
                  </a:lnTo>
                  <a:lnTo>
                    <a:pt x="7548" y="10663"/>
                  </a:lnTo>
                  <a:lnTo>
                    <a:pt x="6889" y="12945"/>
                  </a:lnTo>
                  <a:lnTo>
                    <a:pt x="6889" y="12989"/>
                  </a:lnTo>
                  <a:lnTo>
                    <a:pt x="6802" y="17684"/>
                  </a:lnTo>
                  <a:lnTo>
                    <a:pt x="6363" y="18913"/>
                  </a:lnTo>
                  <a:lnTo>
                    <a:pt x="5441" y="20404"/>
                  </a:lnTo>
                  <a:lnTo>
                    <a:pt x="3949" y="22906"/>
                  </a:lnTo>
                  <a:lnTo>
                    <a:pt x="0" y="29181"/>
                  </a:lnTo>
                  <a:lnTo>
                    <a:pt x="0" y="29224"/>
                  </a:lnTo>
                  <a:lnTo>
                    <a:pt x="0" y="29312"/>
                  </a:lnTo>
                  <a:lnTo>
                    <a:pt x="44" y="29356"/>
                  </a:lnTo>
                  <a:lnTo>
                    <a:pt x="88" y="29400"/>
                  </a:lnTo>
                  <a:lnTo>
                    <a:pt x="176" y="29444"/>
                  </a:lnTo>
                  <a:lnTo>
                    <a:pt x="263" y="29444"/>
                  </a:lnTo>
                  <a:lnTo>
                    <a:pt x="307" y="29356"/>
                  </a:lnTo>
                  <a:lnTo>
                    <a:pt x="4256" y="23125"/>
                  </a:lnTo>
                  <a:lnTo>
                    <a:pt x="5748" y="20624"/>
                  </a:lnTo>
                  <a:lnTo>
                    <a:pt x="6670" y="19088"/>
                  </a:lnTo>
                  <a:lnTo>
                    <a:pt x="6670" y="19044"/>
                  </a:lnTo>
                  <a:lnTo>
                    <a:pt x="7109" y="17772"/>
                  </a:lnTo>
                  <a:lnTo>
                    <a:pt x="7153" y="17684"/>
                  </a:lnTo>
                  <a:lnTo>
                    <a:pt x="7240" y="13033"/>
                  </a:lnTo>
                  <a:lnTo>
                    <a:pt x="7855" y="10795"/>
                  </a:lnTo>
                  <a:lnTo>
                    <a:pt x="9215" y="7811"/>
                  </a:lnTo>
                  <a:lnTo>
                    <a:pt x="10839" y="4695"/>
                  </a:lnTo>
                  <a:lnTo>
                    <a:pt x="12287" y="2194"/>
                  </a:lnTo>
                  <a:lnTo>
                    <a:pt x="13384" y="263"/>
                  </a:lnTo>
                  <a:lnTo>
                    <a:pt x="13384" y="176"/>
                  </a:lnTo>
                  <a:lnTo>
                    <a:pt x="13384" y="132"/>
                  </a:lnTo>
                  <a:lnTo>
                    <a:pt x="13340" y="44"/>
                  </a:lnTo>
                  <a:lnTo>
                    <a:pt x="1329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4" name="Google Shape;5804;p174"/>
            <p:cNvSpPr/>
            <p:nvPr/>
          </p:nvSpPr>
          <p:spPr>
            <a:xfrm>
              <a:off x="3607050" y="1646950"/>
              <a:ext cx="2156750" cy="843625"/>
            </a:xfrm>
            <a:custGeom>
              <a:avLst/>
              <a:gdLst/>
              <a:ahLst/>
              <a:cxnLst/>
              <a:rect l="l" t="t" r="r" b="b"/>
              <a:pathLst>
                <a:path w="86270" h="33745" extrusionOk="0">
                  <a:moveTo>
                    <a:pt x="77318" y="0"/>
                  </a:moveTo>
                  <a:lnTo>
                    <a:pt x="74027" y="658"/>
                  </a:lnTo>
                  <a:lnTo>
                    <a:pt x="70077" y="1053"/>
                  </a:lnTo>
                  <a:lnTo>
                    <a:pt x="67444" y="1492"/>
                  </a:lnTo>
                  <a:lnTo>
                    <a:pt x="67401" y="1492"/>
                  </a:lnTo>
                  <a:lnTo>
                    <a:pt x="66084" y="1931"/>
                  </a:lnTo>
                  <a:lnTo>
                    <a:pt x="66040" y="1975"/>
                  </a:lnTo>
                  <a:lnTo>
                    <a:pt x="65031" y="3116"/>
                  </a:lnTo>
                  <a:lnTo>
                    <a:pt x="63188" y="4695"/>
                  </a:lnTo>
                  <a:lnTo>
                    <a:pt x="57396" y="7416"/>
                  </a:lnTo>
                  <a:lnTo>
                    <a:pt x="53754" y="8776"/>
                  </a:lnTo>
                  <a:lnTo>
                    <a:pt x="48751" y="10312"/>
                  </a:lnTo>
                  <a:lnTo>
                    <a:pt x="48707" y="10312"/>
                  </a:lnTo>
                  <a:lnTo>
                    <a:pt x="46206" y="11453"/>
                  </a:lnTo>
                  <a:lnTo>
                    <a:pt x="39800" y="14832"/>
                  </a:lnTo>
                  <a:lnTo>
                    <a:pt x="36421" y="17113"/>
                  </a:lnTo>
                  <a:lnTo>
                    <a:pt x="32077" y="19878"/>
                  </a:lnTo>
                  <a:lnTo>
                    <a:pt x="28391" y="22028"/>
                  </a:lnTo>
                  <a:lnTo>
                    <a:pt x="26855" y="22686"/>
                  </a:lnTo>
                  <a:lnTo>
                    <a:pt x="22291" y="21501"/>
                  </a:lnTo>
                  <a:lnTo>
                    <a:pt x="20624" y="20975"/>
                  </a:lnTo>
                  <a:lnTo>
                    <a:pt x="20054" y="20975"/>
                  </a:lnTo>
                  <a:lnTo>
                    <a:pt x="19966" y="21019"/>
                  </a:lnTo>
                  <a:lnTo>
                    <a:pt x="19922" y="21107"/>
                  </a:lnTo>
                  <a:lnTo>
                    <a:pt x="18913" y="26241"/>
                  </a:lnTo>
                  <a:lnTo>
                    <a:pt x="18562" y="28917"/>
                  </a:lnTo>
                  <a:lnTo>
                    <a:pt x="17157" y="33174"/>
                  </a:lnTo>
                  <a:lnTo>
                    <a:pt x="16938" y="33393"/>
                  </a:lnTo>
                  <a:lnTo>
                    <a:pt x="16455" y="33393"/>
                  </a:lnTo>
                  <a:lnTo>
                    <a:pt x="11541" y="32164"/>
                  </a:lnTo>
                  <a:lnTo>
                    <a:pt x="10005" y="31769"/>
                  </a:lnTo>
                  <a:lnTo>
                    <a:pt x="9961" y="31769"/>
                  </a:lnTo>
                  <a:lnTo>
                    <a:pt x="7109" y="31857"/>
                  </a:lnTo>
                  <a:lnTo>
                    <a:pt x="3949" y="31857"/>
                  </a:lnTo>
                  <a:lnTo>
                    <a:pt x="176" y="31374"/>
                  </a:lnTo>
                  <a:lnTo>
                    <a:pt x="88" y="31374"/>
                  </a:lnTo>
                  <a:lnTo>
                    <a:pt x="44" y="31418"/>
                  </a:lnTo>
                  <a:lnTo>
                    <a:pt x="0" y="31462"/>
                  </a:lnTo>
                  <a:lnTo>
                    <a:pt x="0" y="31506"/>
                  </a:lnTo>
                  <a:lnTo>
                    <a:pt x="0" y="31594"/>
                  </a:lnTo>
                  <a:lnTo>
                    <a:pt x="0" y="31638"/>
                  </a:lnTo>
                  <a:lnTo>
                    <a:pt x="44" y="31682"/>
                  </a:lnTo>
                  <a:lnTo>
                    <a:pt x="132" y="31726"/>
                  </a:lnTo>
                  <a:lnTo>
                    <a:pt x="3905" y="32208"/>
                  </a:lnTo>
                  <a:lnTo>
                    <a:pt x="7109" y="32208"/>
                  </a:lnTo>
                  <a:lnTo>
                    <a:pt x="9961" y="32120"/>
                  </a:lnTo>
                  <a:lnTo>
                    <a:pt x="11453" y="32515"/>
                  </a:lnTo>
                  <a:lnTo>
                    <a:pt x="16368" y="33744"/>
                  </a:lnTo>
                  <a:lnTo>
                    <a:pt x="17026" y="33744"/>
                  </a:lnTo>
                  <a:lnTo>
                    <a:pt x="17114" y="33700"/>
                  </a:lnTo>
                  <a:lnTo>
                    <a:pt x="17421" y="33437"/>
                  </a:lnTo>
                  <a:lnTo>
                    <a:pt x="17465" y="33349"/>
                  </a:lnTo>
                  <a:lnTo>
                    <a:pt x="18913" y="29005"/>
                  </a:lnTo>
                  <a:lnTo>
                    <a:pt x="18913" y="28961"/>
                  </a:lnTo>
                  <a:lnTo>
                    <a:pt x="19264" y="26284"/>
                  </a:lnTo>
                  <a:lnTo>
                    <a:pt x="20229" y="21326"/>
                  </a:lnTo>
                  <a:lnTo>
                    <a:pt x="20536" y="21326"/>
                  </a:lnTo>
                  <a:lnTo>
                    <a:pt x="22204" y="21852"/>
                  </a:lnTo>
                  <a:lnTo>
                    <a:pt x="26855" y="23037"/>
                  </a:lnTo>
                  <a:lnTo>
                    <a:pt x="26943" y="23037"/>
                  </a:lnTo>
                  <a:lnTo>
                    <a:pt x="28522" y="22335"/>
                  </a:lnTo>
                  <a:lnTo>
                    <a:pt x="28566" y="22335"/>
                  </a:lnTo>
                  <a:lnTo>
                    <a:pt x="32252" y="20185"/>
                  </a:lnTo>
                  <a:lnTo>
                    <a:pt x="36596" y="17421"/>
                  </a:lnTo>
                  <a:lnTo>
                    <a:pt x="39975" y="15139"/>
                  </a:lnTo>
                  <a:lnTo>
                    <a:pt x="46382" y="11760"/>
                  </a:lnTo>
                  <a:lnTo>
                    <a:pt x="48839" y="10663"/>
                  </a:lnTo>
                  <a:lnTo>
                    <a:pt x="53842" y="9083"/>
                  </a:lnTo>
                  <a:lnTo>
                    <a:pt x="57527" y="7723"/>
                  </a:lnTo>
                  <a:lnTo>
                    <a:pt x="63364" y="5002"/>
                  </a:lnTo>
                  <a:lnTo>
                    <a:pt x="63407" y="5002"/>
                  </a:lnTo>
                  <a:lnTo>
                    <a:pt x="65294" y="3379"/>
                  </a:lnTo>
                  <a:lnTo>
                    <a:pt x="65294" y="3335"/>
                  </a:lnTo>
                  <a:lnTo>
                    <a:pt x="66260" y="2282"/>
                  </a:lnTo>
                  <a:lnTo>
                    <a:pt x="67532" y="1843"/>
                  </a:lnTo>
                  <a:lnTo>
                    <a:pt x="70121" y="1404"/>
                  </a:lnTo>
                  <a:lnTo>
                    <a:pt x="74070" y="1009"/>
                  </a:lnTo>
                  <a:lnTo>
                    <a:pt x="77405" y="351"/>
                  </a:lnTo>
                  <a:lnTo>
                    <a:pt x="81047" y="395"/>
                  </a:lnTo>
                  <a:lnTo>
                    <a:pt x="82715" y="746"/>
                  </a:lnTo>
                  <a:lnTo>
                    <a:pt x="83680" y="1624"/>
                  </a:lnTo>
                  <a:lnTo>
                    <a:pt x="84251" y="3159"/>
                  </a:lnTo>
                  <a:lnTo>
                    <a:pt x="84821" y="5880"/>
                  </a:lnTo>
                  <a:lnTo>
                    <a:pt x="85699" y="9829"/>
                  </a:lnTo>
                  <a:lnTo>
                    <a:pt x="85918" y="10839"/>
                  </a:lnTo>
                  <a:lnTo>
                    <a:pt x="85962" y="10926"/>
                  </a:lnTo>
                  <a:lnTo>
                    <a:pt x="86006" y="10970"/>
                  </a:lnTo>
                  <a:lnTo>
                    <a:pt x="86181" y="10970"/>
                  </a:lnTo>
                  <a:lnTo>
                    <a:pt x="86225" y="10926"/>
                  </a:lnTo>
                  <a:lnTo>
                    <a:pt x="86269" y="10839"/>
                  </a:lnTo>
                  <a:lnTo>
                    <a:pt x="86269" y="10795"/>
                  </a:lnTo>
                  <a:lnTo>
                    <a:pt x="86050" y="9742"/>
                  </a:lnTo>
                  <a:lnTo>
                    <a:pt x="85172" y="5792"/>
                  </a:lnTo>
                  <a:lnTo>
                    <a:pt x="84558" y="3072"/>
                  </a:lnTo>
                  <a:lnTo>
                    <a:pt x="83987" y="1448"/>
                  </a:lnTo>
                  <a:lnTo>
                    <a:pt x="83944" y="1360"/>
                  </a:lnTo>
                  <a:lnTo>
                    <a:pt x="82934" y="483"/>
                  </a:lnTo>
                  <a:lnTo>
                    <a:pt x="82847" y="439"/>
                  </a:lnTo>
                  <a:lnTo>
                    <a:pt x="81135" y="44"/>
                  </a:lnTo>
                  <a:lnTo>
                    <a:pt x="81091" y="44"/>
                  </a:lnTo>
                  <a:lnTo>
                    <a:pt x="77361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5" name="Google Shape;5805;p174"/>
            <p:cNvSpPr/>
            <p:nvPr/>
          </p:nvSpPr>
          <p:spPr>
            <a:xfrm>
              <a:off x="3588400" y="602600"/>
              <a:ext cx="724050" cy="816175"/>
            </a:xfrm>
            <a:custGeom>
              <a:avLst/>
              <a:gdLst/>
              <a:ahLst/>
              <a:cxnLst/>
              <a:rect l="l" t="t" r="r" b="b"/>
              <a:pathLst>
                <a:path w="28962" h="32647" extrusionOk="0">
                  <a:moveTo>
                    <a:pt x="28698" y="0"/>
                  </a:moveTo>
                  <a:lnTo>
                    <a:pt x="26943" y="570"/>
                  </a:lnTo>
                  <a:lnTo>
                    <a:pt x="25363" y="614"/>
                  </a:lnTo>
                  <a:lnTo>
                    <a:pt x="24091" y="483"/>
                  </a:lnTo>
                  <a:lnTo>
                    <a:pt x="23959" y="527"/>
                  </a:lnTo>
                  <a:lnTo>
                    <a:pt x="22774" y="1273"/>
                  </a:lnTo>
                  <a:lnTo>
                    <a:pt x="19659" y="3686"/>
                  </a:lnTo>
                  <a:lnTo>
                    <a:pt x="16543" y="6187"/>
                  </a:lnTo>
                  <a:lnTo>
                    <a:pt x="15139" y="7504"/>
                  </a:lnTo>
                  <a:lnTo>
                    <a:pt x="13735" y="8732"/>
                  </a:lnTo>
                  <a:lnTo>
                    <a:pt x="12945" y="9741"/>
                  </a:lnTo>
                  <a:lnTo>
                    <a:pt x="11014" y="12901"/>
                  </a:lnTo>
                  <a:lnTo>
                    <a:pt x="10400" y="13910"/>
                  </a:lnTo>
                  <a:lnTo>
                    <a:pt x="9347" y="15446"/>
                  </a:lnTo>
                  <a:lnTo>
                    <a:pt x="7284" y="18254"/>
                  </a:lnTo>
                  <a:lnTo>
                    <a:pt x="6012" y="20404"/>
                  </a:lnTo>
                  <a:lnTo>
                    <a:pt x="4300" y="23520"/>
                  </a:lnTo>
                  <a:lnTo>
                    <a:pt x="2501" y="27030"/>
                  </a:lnTo>
                  <a:lnTo>
                    <a:pt x="0" y="32384"/>
                  </a:lnTo>
                  <a:lnTo>
                    <a:pt x="0" y="32471"/>
                  </a:lnTo>
                  <a:lnTo>
                    <a:pt x="0" y="32515"/>
                  </a:lnTo>
                  <a:lnTo>
                    <a:pt x="44" y="32559"/>
                  </a:lnTo>
                  <a:lnTo>
                    <a:pt x="88" y="32603"/>
                  </a:lnTo>
                  <a:lnTo>
                    <a:pt x="176" y="32647"/>
                  </a:lnTo>
                  <a:lnTo>
                    <a:pt x="263" y="32603"/>
                  </a:lnTo>
                  <a:lnTo>
                    <a:pt x="307" y="32515"/>
                  </a:lnTo>
                  <a:lnTo>
                    <a:pt x="2808" y="27206"/>
                  </a:lnTo>
                  <a:lnTo>
                    <a:pt x="4608" y="23695"/>
                  </a:lnTo>
                  <a:lnTo>
                    <a:pt x="6319" y="20580"/>
                  </a:lnTo>
                  <a:lnTo>
                    <a:pt x="7548" y="18430"/>
                  </a:lnTo>
                  <a:lnTo>
                    <a:pt x="9654" y="15665"/>
                  </a:lnTo>
                  <a:lnTo>
                    <a:pt x="10707" y="14086"/>
                  </a:lnTo>
                  <a:lnTo>
                    <a:pt x="11321" y="13076"/>
                  </a:lnTo>
                  <a:lnTo>
                    <a:pt x="13208" y="9961"/>
                  </a:lnTo>
                  <a:lnTo>
                    <a:pt x="13998" y="8952"/>
                  </a:lnTo>
                  <a:lnTo>
                    <a:pt x="15358" y="7767"/>
                  </a:lnTo>
                  <a:lnTo>
                    <a:pt x="16806" y="6450"/>
                  </a:lnTo>
                  <a:lnTo>
                    <a:pt x="19878" y="3949"/>
                  </a:lnTo>
                  <a:lnTo>
                    <a:pt x="22950" y="1580"/>
                  </a:lnTo>
                  <a:lnTo>
                    <a:pt x="24091" y="878"/>
                  </a:lnTo>
                  <a:lnTo>
                    <a:pt x="25319" y="965"/>
                  </a:lnTo>
                  <a:lnTo>
                    <a:pt x="25363" y="965"/>
                  </a:lnTo>
                  <a:lnTo>
                    <a:pt x="26987" y="878"/>
                  </a:lnTo>
                  <a:lnTo>
                    <a:pt x="27031" y="878"/>
                  </a:lnTo>
                  <a:lnTo>
                    <a:pt x="28830" y="351"/>
                  </a:lnTo>
                  <a:lnTo>
                    <a:pt x="28874" y="307"/>
                  </a:lnTo>
                  <a:lnTo>
                    <a:pt x="28917" y="263"/>
                  </a:lnTo>
                  <a:lnTo>
                    <a:pt x="28961" y="219"/>
                  </a:lnTo>
                  <a:lnTo>
                    <a:pt x="28917" y="132"/>
                  </a:lnTo>
                  <a:lnTo>
                    <a:pt x="28917" y="88"/>
                  </a:lnTo>
                  <a:lnTo>
                    <a:pt x="28874" y="44"/>
                  </a:lnTo>
                  <a:lnTo>
                    <a:pt x="2878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6" name="Google Shape;5806;p174"/>
            <p:cNvSpPr/>
            <p:nvPr/>
          </p:nvSpPr>
          <p:spPr>
            <a:xfrm>
              <a:off x="3593875" y="1881700"/>
              <a:ext cx="2005375" cy="782200"/>
            </a:xfrm>
            <a:custGeom>
              <a:avLst/>
              <a:gdLst/>
              <a:ahLst/>
              <a:cxnLst/>
              <a:rect l="l" t="t" r="r" b="b"/>
              <a:pathLst>
                <a:path w="80215" h="31288" extrusionOk="0">
                  <a:moveTo>
                    <a:pt x="76528" y="0"/>
                  </a:moveTo>
                  <a:lnTo>
                    <a:pt x="74948" y="132"/>
                  </a:lnTo>
                  <a:lnTo>
                    <a:pt x="74905" y="132"/>
                  </a:lnTo>
                  <a:lnTo>
                    <a:pt x="72974" y="922"/>
                  </a:lnTo>
                  <a:lnTo>
                    <a:pt x="72930" y="966"/>
                  </a:lnTo>
                  <a:lnTo>
                    <a:pt x="71877" y="1800"/>
                  </a:lnTo>
                  <a:lnTo>
                    <a:pt x="70078" y="2677"/>
                  </a:lnTo>
                  <a:lnTo>
                    <a:pt x="64768" y="4564"/>
                  </a:lnTo>
                  <a:lnTo>
                    <a:pt x="61082" y="5924"/>
                  </a:lnTo>
                  <a:lnTo>
                    <a:pt x="57879" y="7065"/>
                  </a:lnTo>
                  <a:lnTo>
                    <a:pt x="54895" y="8031"/>
                  </a:lnTo>
                  <a:lnTo>
                    <a:pt x="51253" y="8250"/>
                  </a:lnTo>
                  <a:lnTo>
                    <a:pt x="51165" y="8294"/>
                  </a:lnTo>
                  <a:lnTo>
                    <a:pt x="48532" y="9566"/>
                  </a:lnTo>
                  <a:lnTo>
                    <a:pt x="45285" y="11234"/>
                  </a:lnTo>
                  <a:lnTo>
                    <a:pt x="42784" y="12726"/>
                  </a:lnTo>
                  <a:lnTo>
                    <a:pt x="40020" y="13867"/>
                  </a:lnTo>
                  <a:lnTo>
                    <a:pt x="33789" y="15139"/>
                  </a:lnTo>
                  <a:lnTo>
                    <a:pt x="28918" y="16017"/>
                  </a:lnTo>
                  <a:lnTo>
                    <a:pt x="28874" y="16017"/>
                  </a:lnTo>
                  <a:lnTo>
                    <a:pt x="26636" y="17070"/>
                  </a:lnTo>
                  <a:lnTo>
                    <a:pt x="24925" y="16851"/>
                  </a:lnTo>
                  <a:lnTo>
                    <a:pt x="24793" y="16851"/>
                  </a:lnTo>
                  <a:lnTo>
                    <a:pt x="24398" y="17114"/>
                  </a:lnTo>
                  <a:lnTo>
                    <a:pt x="24354" y="17158"/>
                  </a:lnTo>
                  <a:lnTo>
                    <a:pt x="24310" y="17202"/>
                  </a:lnTo>
                  <a:lnTo>
                    <a:pt x="23257" y="22028"/>
                  </a:lnTo>
                  <a:lnTo>
                    <a:pt x="22950" y="25363"/>
                  </a:lnTo>
                  <a:lnTo>
                    <a:pt x="22555" y="27206"/>
                  </a:lnTo>
                  <a:lnTo>
                    <a:pt x="21370" y="29883"/>
                  </a:lnTo>
                  <a:lnTo>
                    <a:pt x="20844" y="30717"/>
                  </a:lnTo>
                  <a:lnTo>
                    <a:pt x="20361" y="30936"/>
                  </a:lnTo>
                  <a:lnTo>
                    <a:pt x="15139" y="29795"/>
                  </a:lnTo>
                  <a:lnTo>
                    <a:pt x="11892" y="29049"/>
                  </a:lnTo>
                  <a:lnTo>
                    <a:pt x="8996" y="28435"/>
                  </a:lnTo>
                  <a:lnTo>
                    <a:pt x="7065" y="28172"/>
                  </a:lnTo>
                  <a:lnTo>
                    <a:pt x="7021" y="28172"/>
                  </a:lnTo>
                  <a:lnTo>
                    <a:pt x="5091" y="28216"/>
                  </a:lnTo>
                  <a:lnTo>
                    <a:pt x="220" y="26504"/>
                  </a:lnTo>
                  <a:lnTo>
                    <a:pt x="88" y="26504"/>
                  </a:lnTo>
                  <a:lnTo>
                    <a:pt x="44" y="26548"/>
                  </a:lnTo>
                  <a:lnTo>
                    <a:pt x="1" y="26592"/>
                  </a:lnTo>
                  <a:lnTo>
                    <a:pt x="1" y="26680"/>
                  </a:lnTo>
                  <a:lnTo>
                    <a:pt x="1" y="26724"/>
                  </a:lnTo>
                  <a:lnTo>
                    <a:pt x="44" y="26811"/>
                  </a:lnTo>
                  <a:lnTo>
                    <a:pt x="88" y="26811"/>
                  </a:lnTo>
                  <a:lnTo>
                    <a:pt x="5003" y="28567"/>
                  </a:lnTo>
                  <a:lnTo>
                    <a:pt x="5047" y="28567"/>
                  </a:lnTo>
                  <a:lnTo>
                    <a:pt x="7021" y="28523"/>
                  </a:lnTo>
                  <a:lnTo>
                    <a:pt x="8908" y="28786"/>
                  </a:lnTo>
                  <a:lnTo>
                    <a:pt x="11804" y="29356"/>
                  </a:lnTo>
                  <a:lnTo>
                    <a:pt x="15095" y="30146"/>
                  </a:lnTo>
                  <a:lnTo>
                    <a:pt x="20317" y="31287"/>
                  </a:lnTo>
                  <a:lnTo>
                    <a:pt x="20405" y="31287"/>
                  </a:lnTo>
                  <a:lnTo>
                    <a:pt x="21063" y="31024"/>
                  </a:lnTo>
                  <a:lnTo>
                    <a:pt x="21151" y="30936"/>
                  </a:lnTo>
                  <a:lnTo>
                    <a:pt x="21678" y="30058"/>
                  </a:lnTo>
                  <a:lnTo>
                    <a:pt x="21678" y="30015"/>
                  </a:lnTo>
                  <a:lnTo>
                    <a:pt x="22906" y="27338"/>
                  </a:lnTo>
                  <a:lnTo>
                    <a:pt x="22906" y="27294"/>
                  </a:lnTo>
                  <a:lnTo>
                    <a:pt x="23301" y="25451"/>
                  </a:lnTo>
                  <a:lnTo>
                    <a:pt x="23301" y="25407"/>
                  </a:lnTo>
                  <a:lnTo>
                    <a:pt x="23608" y="22072"/>
                  </a:lnTo>
                  <a:lnTo>
                    <a:pt x="24618" y="17377"/>
                  </a:lnTo>
                  <a:lnTo>
                    <a:pt x="24925" y="17202"/>
                  </a:lnTo>
                  <a:lnTo>
                    <a:pt x="26636" y="17421"/>
                  </a:lnTo>
                  <a:lnTo>
                    <a:pt x="26768" y="17377"/>
                  </a:lnTo>
                  <a:lnTo>
                    <a:pt x="29006" y="16368"/>
                  </a:lnTo>
                  <a:lnTo>
                    <a:pt x="33832" y="15446"/>
                  </a:lnTo>
                  <a:lnTo>
                    <a:pt x="40063" y="14218"/>
                  </a:lnTo>
                  <a:lnTo>
                    <a:pt x="40107" y="14218"/>
                  </a:lnTo>
                  <a:lnTo>
                    <a:pt x="42916" y="13033"/>
                  </a:lnTo>
                  <a:lnTo>
                    <a:pt x="42960" y="13033"/>
                  </a:lnTo>
                  <a:lnTo>
                    <a:pt x="45461" y="11541"/>
                  </a:lnTo>
                  <a:lnTo>
                    <a:pt x="48708" y="9874"/>
                  </a:lnTo>
                  <a:lnTo>
                    <a:pt x="51297" y="8601"/>
                  </a:lnTo>
                  <a:lnTo>
                    <a:pt x="54939" y="8338"/>
                  </a:lnTo>
                  <a:lnTo>
                    <a:pt x="54983" y="8338"/>
                  </a:lnTo>
                  <a:lnTo>
                    <a:pt x="57967" y="7372"/>
                  </a:lnTo>
                  <a:lnTo>
                    <a:pt x="61214" y="6231"/>
                  </a:lnTo>
                  <a:lnTo>
                    <a:pt x="64900" y="4915"/>
                  </a:lnTo>
                  <a:lnTo>
                    <a:pt x="70209" y="3028"/>
                  </a:lnTo>
                  <a:lnTo>
                    <a:pt x="70209" y="2984"/>
                  </a:lnTo>
                  <a:lnTo>
                    <a:pt x="72052" y="2107"/>
                  </a:lnTo>
                  <a:lnTo>
                    <a:pt x="72096" y="2107"/>
                  </a:lnTo>
                  <a:lnTo>
                    <a:pt x="73106" y="1273"/>
                  </a:lnTo>
                  <a:lnTo>
                    <a:pt x="75036" y="483"/>
                  </a:lnTo>
                  <a:lnTo>
                    <a:pt x="76440" y="352"/>
                  </a:lnTo>
                  <a:lnTo>
                    <a:pt x="76879" y="1010"/>
                  </a:lnTo>
                  <a:lnTo>
                    <a:pt x="77845" y="4345"/>
                  </a:lnTo>
                  <a:lnTo>
                    <a:pt x="79468" y="10356"/>
                  </a:lnTo>
                  <a:lnTo>
                    <a:pt x="79863" y="11848"/>
                  </a:lnTo>
                  <a:lnTo>
                    <a:pt x="79863" y="11892"/>
                  </a:lnTo>
                  <a:lnTo>
                    <a:pt x="79951" y="11936"/>
                  </a:lnTo>
                  <a:lnTo>
                    <a:pt x="79995" y="11980"/>
                  </a:lnTo>
                  <a:lnTo>
                    <a:pt x="80083" y="11936"/>
                  </a:lnTo>
                  <a:lnTo>
                    <a:pt x="80126" y="11936"/>
                  </a:lnTo>
                  <a:lnTo>
                    <a:pt x="80170" y="11892"/>
                  </a:lnTo>
                  <a:lnTo>
                    <a:pt x="80214" y="11804"/>
                  </a:lnTo>
                  <a:lnTo>
                    <a:pt x="80214" y="11760"/>
                  </a:lnTo>
                  <a:lnTo>
                    <a:pt x="78152" y="4257"/>
                  </a:lnTo>
                  <a:lnTo>
                    <a:pt x="77186" y="878"/>
                  </a:lnTo>
                  <a:lnTo>
                    <a:pt x="77186" y="834"/>
                  </a:lnTo>
                  <a:lnTo>
                    <a:pt x="76704" y="88"/>
                  </a:lnTo>
                  <a:lnTo>
                    <a:pt x="7661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7" name="Google Shape;5807;p174"/>
            <p:cNvSpPr/>
            <p:nvPr/>
          </p:nvSpPr>
          <p:spPr>
            <a:xfrm>
              <a:off x="3578525" y="772625"/>
              <a:ext cx="221625" cy="436625"/>
            </a:xfrm>
            <a:custGeom>
              <a:avLst/>
              <a:gdLst/>
              <a:ahLst/>
              <a:cxnLst/>
              <a:rect l="l" t="t" r="r" b="b"/>
              <a:pathLst>
                <a:path w="8865" h="17465" extrusionOk="0">
                  <a:moveTo>
                    <a:pt x="8601" y="0"/>
                  </a:moveTo>
                  <a:lnTo>
                    <a:pt x="8513" y="44"/>
                  </a:lnTo>
                  <a:lnTo>
                    <a:pt x="7811" y="1097"/>
                  </a:lnTo>
                  <a:lnTo>
                    <a:pt x="4959" y="6275"/>
                  </a:lnTo>
                  <a:lnTo>
                    <a:pt x="4564" y="6846"/>
                  </a:lnTo>
                  <a:lnTo>
                    <a:pt x="3686" y="8206"/>
                  </a:lnTo>
                  <a:lnTo>
                    <a:pt x="3642" y="8206"/>
                  </a:lnTo>
                  <a:lnTo>
                    <a:pt x="2896" y="9742"/>
                  </a:lnTo>
                  <a:lnTo>
                    <a:pt x="1448" y="13516"/>
                  </a:lnTo>
                  <a:lnTo>
                    <a:pt x="1229" y="14130"/>
                  </a:lnTo>
                  <a:lnTo>
                    <a:pt x="0" y="17202"/>
                  </a:lnTo>
                  <a:lnTo>
                    <a:pt x="0" y="17289"/>
                  </a:lnTo>
                  <a:lnTo>
                    <a:pt x="0" y="17333"/>
                  </a:lnTo>
                  <a:lnTo>
                    <a:pt x="44" y="17421"/>
                  </a:lnTo>
                  <a:lnTo>
                    <a:pt x="88" y="17421"/>
                  </a:lnTo>
                  <a:lnTo>
                    <a:pt x="176" y="17465"/>
                  </a:lnTo>
                  <a:lnTo>
                    <a:pt x="263" y="17421"/>
                  </a:lnTo>
                  <a:lnTo>
                    <a:pt x="307" y="17333"/>
                  </a:lnTo>
                  <a:lnTo>
                    <a:pt x="1536" y="14262"/>
                  </a:lnTo>
                  <a:lnTo>
                    <a:pt x="1755" y="13647"/>
                  </a:lnTo>
                  <a:lnTo>
                    <a:pt x="3203" y="9874"/>
                  </a:lnTo>
                  <a:lnTo>
                    <a:pt x="3949" y="8382"/>
                  </a:lnTo>
                  <a:lnTo>
                    <a:pt x="4827" y="7021"/>
                  </a:lnTo>
                  <a:lnTo>
                    <a:pt x="5266" y="6495"/>
                  </a:lnTo>
                  <a:lnTo>
                    <a:pt x="5266" y="6451"/>
                  </a:lnTo>
                  <a:lnTo>
                    <a:pt x="8118" y="1273"/>
                  </a:lnTo>
                  <a:lnTo>
                    <a:pt x="8820" y="264"/>
                  </a:lnTo>
                  <a:lnTo>
                    <a:pt x="8864" y="176"/>
                  </a:lnTo>
                  <a:lnTo>
                    <a:pt x="8864" y="132"/>
                  </a:lnTo>
                  <a:lnTo>
                    <a:pt x="8820" y="44"/>
                  </a:lnTo>
                  <a:lnTo>
                    <a:pt x="877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8" name="Google Shape;5808;p174"/>
            <p:cNvSpPr/>
            <p:nvPr/>
          </p:nvSpPr>
          <p:spPr>
            <a:xfrm>
              <a:off x="3094725" y="818700"/>
              <a:ext cx="223825" cy="558400"/>
            </a:xfrm>
            <a:custGeom>
              <a:avLst/>
              <a:gdLst/>
              <a:ahLst/>
              <a:cxnLst/>
              <a:rect l="l" t="t" r="r" b="b"/>
              <a:pathLst>
                <a:path w="8953" h="22336" extrusionOk="0">
                  <a:moveTo>
                    <a:pt x="8733" y="0"/>
                  </a:moveTo>
                  <a:lnTo>
                    <a:pt x="8689" y="44"/>
                  </a:lnTo>
                  <a:lnTo>
                    <a:pt x="8645" y="88"/>
                  </a:lnTo>
                  <a:lnTo>
                    <a:pt x="8601" y="132"/>
                  </a:lnTo>
                  <a:lnTo>
                    <a:pt x="7329" y="3774"/>
                  </a:lnTo>
                  <a:lnTo>
                    <a:pt x="6056" y="6670"/>
                  </a:lnTo>
                  <a:lnTo>
                    <a:pt x="5530" y="7548"/>
                  </a:lnTo>
                  <a:lnTo>
                    <a:pt x="5047" y="8425"/>
                  </a:lnTo>
                  <a:lnTo>
                    <a:pt x="4170" y="10225"/>
                  </a:lnTo>
                  <a:lnTo>
                    <a:pt x="3380" y="12024"/>
                  </a:lnTo>
                  <a:lnTo>
                    <a:pt x="2634" y="13910"/>
                  </a:lnTo>
                  <a:lnTo>
                    <a:pt x="1976" y="15841"/>
                  </a:lnTo>
                  <a:lnTo>
                    <a:pt x="1317" y="17860"/>
                  </a:lnTo>
                  <a:lnTo>
                    <a:pt x="659" y="19966"/>
                  </a:lnTo>
                  <a:lnTo>
                    <a:pt x="1" y="22116"/>
                  </a:lnTo>
                  <a:lnTo>
                    <a:pt x="1" y="22204"/>
                  </a:lnTo>
                  <a:lnTo>
                    <a:pt x="45" y="22248"/>
                  </a:lnTo>
                  <a:lnTo>
                    <a:pt x="89" y="22292"/>
                  </a:lnTo>
                  <a:lnTo>
                    <a:pt x="133" y="22336"/>
                  </a:lnTo>
                  <a:lnTo>
                    <a:pt x="176" y="22336"/>
                  </a:lnTo>
                  <a:lnTo>
                    <a:pt x="308" y="22292"/>
                  </a:lnTo>
                  <a:lnTo>
                    <a:pt x="352" y="22204"/>
                  </a:lnTo>
                  <a:lnTo>
                    <a:pt x="1010" y="20054"/>
                  </a:lnTo>
                  <a:lnTo>
                    <a:pt x="1624" y="17991"/>
                  </a:lnTo>
                  <a:lnTo>
                    <a:pt x="2283" y="15973"/>
                  </a:lnTo>
                  <a:lnTo>
                    <a:pt x="2985" y="14042"/>
                  </a:lnTo>
                  <a:lnTo>
                    <a:pt x="3687" y="12155"/>
                  </a:lnTo>
                  <a:lnTo>
                    <a:pt x="4521" y="10356"/>
                  </a:lnTo>
                  <a:lnTo>
                    <a:pt x="5398" y="8601"/>
                  </a:lnTo>
                  <a:lnTo>
                    <a:pt x="5837" y="7723"/>
                  </a:lnTo>
                  <a:lnTo>
                    <a:pt x="6364" y="6846"/>
                  </a:lnTo>
                  <a:lnTo>
                    <a:pt x="7680" y="3906"/>
                  </a:lnTo>
                  <a:lnTo>
                    <a:pt x="8909" y="264"/>
                  </a:lnTo>
                  <a:lnTo>
                    <a:pt x="8953" y="176"/>
                  </a:lnTo>
                  <a:lnTo>
                    <a:pt x="8909" y="132"/>
                  </a:lnTo>
                  <a:lnTo>
                    <a:pt x="8865" y="44"/>
                  </a:lnTo>
                  <a:lnTo>
                    <a:pt x="8821" y="44"/>
                  </a:lnTo>
                  <a:lnTo>
                    <a:pt x="873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9" name="Google Shape;5809;p174"/>
            <p:cNvSpPr/>
            <p:nvPr/>
          </p:nvSpPr>
          <p:spPr>
            <a:xfrm>
              <a:off x="2789775" y="804425"/>
              <a:ext cx="392750" cy="774525"/>
            </a:xfrm>
            <a:custGeom>
              <a:avLst/>
              <a:gdLst/>
              <a:ahLst/>
              <a:cxnLst/>
              <a:rect l="l" t="t" r="r" b="b"/>
              <a:pathLst>
                <a:path w="15710" h="30981" extrusionOk="0">
                  <a:moveTo>
                    <a:pt x="15446" y="1"/>
                  </a:moveTo>
                  <a:lnTo>
                    <a:pt x="15402" y="45"/>
                  </a:lnTo>
                  <a:lnTo>
                    <a:pt x="15358" y="89"/>
                  </a:lnTo>
                  <a:lnTo>
                    <a:pt x="13998" y="2985"/>
                  </a:lnTo>
                  <a:lnTo>
                    <a:pt x="12550" y="5925"/>
                  </a:lnTo>
                  <a:lnTo>
                    <a:pt x="12374" y="6232"/>
                  </a:lnTo>
                  <a:lnTo>
                    <a:pt x="11058" y="8777"/>
                  </a:lnTo>
                  <a:lnTo>
                    <a:pt x="9522" y="11893"/>
                  </a:lnTo>
                  <a:lnTo>
                    <a:pt x="8469" y="14920"/>
                  </a:lnTo>
                  <a:lnTo>
                    <a:pt x="7021" y="18211"/>
                  </a:lnTo>
                  <a:lnTo>
                    <a:pt x="4739" y="22248"/>
                  </a:lnTo>
                  <a:lnTo>
                    <a:pt x="3862" y="23126"/>
                  </a:lnTo>
                  <a:lnTo>
                    <a:pt x="3862" y="23170"/>
                  </a:lnTo>
                  <a:lnTo>
                    <a:pt x="2370" y="25890"/>
                  </a:lnTo>
                  <a:lnTo>
                    <a:pt x="44" y="30717"/>
                  </a:lnTo>
                  <a:lnTo>
                    <a:pt x="0" y="30805"/>
                  </a:lnTo>
                  <a:lnTo>
                    <a:pt x="0" y="30893"/>
                  </a:lnTo>
                  <a:lnTo>
                    <a:pt x="44" y="30937"/>
                  </a:lnTo>
                  <a:lnTo>
                    <a:pt x="88" y="30980"/>
                  </a:lnTo>
                  <a:lnTo>
                    <a:pt x="263" y="30980"/>
                  </a:lnTo>
                  <a:lnTo>
                    <a:pt x="351" y="30893"/>
                  </a:lnTo>
                  <a:lnTo>
                    <a:pt x="2677" y="26066"/>
                  </a:lnTo>
                  <a:lnTo>
                    <a:pt x="4125" y="23389"/>
                  </a:lnTo>
                  <a:lnTo>
                    <a:pt x="5002" y="22512"/>
                  </a:lnTo>
                  <a:lnTo>
                    <a:pt x="5002" y="22468"/>
                  </a:lnTo>
                  <a:lnTo>
                    <a:pt x="7328" y="18343"/>
                  </a:lnTo>
                  <a:lnTo>
                    <a:pt x="8776" y="15052"/>
                  </a:lnTo>
                  <a:lnTo>
                    <a:pt x="9829" y="12024"/>
                  </a:lnTo>
                  <a:lnTo>
                    <a:pt x="11365" y="8909"/>
                  </a:lnTo>
                  <a:lnTo>
                    <a:pt x="12682" y="6408"/>
                  </a:lnTo>
                  <a:lnTo>
                    <a:pt x="12857" y="6056"/>
                  </a:lnTo>
                  <a:lnTo>
                    <a:pt x="14349" y="3116"/>
                  </a:lnTo>
                  <a:lnTo>
                    <a:pt x="15665" y="264"/>
                  </a:lnTo>
                  <a:lnTo>
                    <a:pt x="15709" y="177"/>
                  </a:lnTo>
                  <a:lnTo>
                    <a:pt x="15665" y="89"/>
                  </a:lnTo>
                  <a:lnTo>
                    <a:pt x="15665" y="45"/>
                  </a:lnTo>
                  <a:lnTo>
                    <a:pt x="1557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0" name="Google Shape;5810;p174"/>
            <p:cNvSpPr/>
            <p:nvPr/>
          </p:nvSpPr>
          <p:spPr>
            <a:xfrm>
              <a:off x="2674575" y="1020550"/>
              <a:ext cx="230400" cy="590225"/>
            </a:xfrm>
            <a:custGeom>
              <a:avLst/>
              <a:gdLst/>
              <a:ahLst/>
              <a:cxnLst/>
              <a:rect l="l" t="t" r="r" b="b"/>
              <a:pathLst>
                <a:path w="9216" h="23609" extrusionOk="0">
                  <a:moveTo>
                    <a:pt x="8996" y="0"/>
                  </a:moveTo>
                  <a:lnTo>
                    <a:pt x="8952" y="44"/>
                  </a:lnTo>
                  <a:lnTo>
                    <a:pt x="8908" y="88"/>
                  </a:lnTo>
                  <a:lnTo>
                    <a:pt x="8865" y="132"/>
                  </a:lnTo>
                  <a:lnTo>
                    <a:pt x="7811" y="3774"/>
                  </a:lnTo>
                  <a:lnTo>
                    <a:pt x="6583" y="6231"/>
                  </a:lnTo>
                  <a:lnTo>
                    <a:pt x="3994" y="11541"/>
                  </a:lnTo>
                  <a:lnTo>
                    <a:pt x="2282" y="14744"/>
                  </a:lnTo>
                  <a:lnTo>
                    <a:pt x="527" y="18342"/>
                  </a:lnTo>
                  <a:lnTo>
                    <a:pt x="527" y="18386"/>
                  </a:lnTo>
                  <a:lnTo>
                    <a:pt x="1" y="20405"/>
                  </a:lnTo>
                  <a:lnTo>
                    <a:pt x="1" y="20449"/>
                  </a:lnTo>
                  <a:lnTo>
                    <a:pt x="176" y="23432"/>
                  </a:lnTo>
                  <a:lnTo>
                    <a:pt x="220" y="23564"/>
                  </a:lnTo>
                  <a:lnTo>
                    <a:pt x="352" y="23608"/>
                  </a:lnTo>
                  <a:lnTo>
                    <a:pt x="439" y="23564"/>
                  </a:lnTo>
                  <a:lnTo>
                    <a:pt x="483" y="23520"/>
                  </a:lnTo>
                  <a:lnTo>
                    <a:pt x="527" y="23476"/>
                  </a:lnTo>
                  <a:lnTo>
                    <a:pt x="527" y="23389"/>
                  </a:lnTo>
                  <a:lnTo>
                    <a:pt x="352" y="20449"/>
                  </a:lnTo>
                  <a:lnTo>
                    <a:pt x="834" y="18474"/>
                  </a:lnTo>
                  <a:lnTo>
                    <a:pt x="2590" y="14876"/>
                  </a:lnTo>
                  <a:lnTo>
                    <a:pt x="4301" y="11716"/>
                  </a:lnTo>
                  <a:lnTo>
                    <a:pt x="6890" y="6363"/>
                  </a:lnTo>
                  <a:lnTo>
                    <a:pt x="8162" y="3906"/>
                  </a:lnTo>
                  <a:lnTo>
                    <a:pt x="8162" y="3862"/>
                  </a:lnTo>
                  <a:lnTo>
                    <a:pt x="9216" y="264"/>
                  </a:lnTo>
                  <a:lnTo>
                    <a:pt x="9216" y="176"/>
                  </a:lnTo>
                  <a:lnTo>
                    <a:pt x="9172" y="88"/>
                  </a:lnTo>
                  <a:lnTo>
                    <a:pt x="9128" y="44"/>
                  </a:lnTo>
                  <a:lnTo>
                    <a:pt x="9084" y="44"/>
                  </a:lnTo>
                  <a:lnTo>
                    <a:pt x="899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1" name="Google Shape;5811;p174"/>
            <p:cNvSpPr/>
            <p:nvPr/>
          </p:nvSpPr>
          <p:spPr>
            <a:xfrm>
              <a:off x="2044900" y="1165350"/>
              <a:ext cx="481600" cy="961000"/>
            </a:xfrm>
            <a:custGeom>
              <a:avLst/>
              <a:gdLst/>
              <a:ahLst/>
              <a:cxnLst/>
              <a:rect l="l" t="t" r="r" b="b"/>
              <a:pathLst>
                <a:path w="19264" h="38440" extrusionOk="0">
                  <a:moveTo>
                    <a:pt x="19088" y="1"/>
                  </a:moveTo>
                  <a:lnTo>
                    <a:pt x="19001" y="44"/>
                  </a:lnTo>
                  <a:lnTo>
                    <a:pt x="18957" y="88"/>
                  </a:lnTo>
                  <a:lnTo>
                    <a:pt x="18957" y="132"/>
                  </a:lnTo>
                  <a:lnTo>
                    <a:pt x="18386" y="2326"/>
                  </a:lnTo>
                  <a:lnTo>
                    <a:pt x="16763" y="5530"/>
                  </a:lnTo>
                  <a:lnTo>
                    <a:pt x="14656" y="9786"/>
                  </a:lnTo>
                  <a:lnTo>
                    <a:pt x="14656" y="9830"/>
                  </a:lnTo>
                  <a:lnTo>
                    <a:pt x="14218" y="11366"/>
                  </a:lnTo>
                  <a:lnTo>
                    <a:pt x="14218" y="11409"/>
                  </a:lnTo>
                  <a:lnTo>
                    <a:pt x="14042" y="15095"/>
                  </a:lnTo>
                  <a:lnTo>
                    <a:pt x="13559" y="17114"/>
                  </a:lnTo>
                  <a:lnTo>
                    <a:pt x="11936" y="20098"/>
                  </a:lnTo>
                  <a:lnTo>
                    <a:pt x="9522" y="23915"/>
                  </a:lnTo>
                  <a:lnTo>
                    <a:pt x="7328" y="27557"/>
                  </a:lnTo>
                  <a:lnTo>
                    <a:pt x="7284" y="27601"/>
                  </a:lnTo>
                  <a:lnTo>
                    <a:pt x="6626" y="29927"/>
                  </a:lnTo>
                  <a:lnTo>
                    <a:pt x="5749" y="33876"/>
                  </a:lnTo>
                  <a:lnTo>
                    <a:pt x="5310" y="34754"/>
                  </a:lnTo>
                  <a:lnTo>
                    <a:pt x="4915" y="34885"/>
                  </a:lnTo>
                  <a:lnTo>
                    <a:pt x="3072" y="34973"/>
                  </a:lnTo>
                  <a:lnTo>
                    <a:pt x="3028" y="34973"/>
                  </a:lnTo>
                  <a:lnTo>
                    <a:pt x="1492" y="35280"/>
                  </a:lnTo>
                  <a:lnTo>
                    <a:pt x="1448" y="35324"/>
                  </a:lnTo>
                  <a:lnTo>
                    <a:pt x="658" y="35851"/>
                  </a:lnTo>
                  <a:lnTo>
                    <a:pt x="615" y="35939"/>
                  </a:lnTo>
                  <a:lnTo>
                    <a:pt x="132" y="37211"/>
                  </a:lnTo>
                  <a:lnTo>
                    <a:pt x="88" y="37255"/>
                  </a:lnTo>
                  <a:lnTo>
                    <a:pt x="0" y="38264"/>
                  </a:lnTo>
                  <a:lnTo>
                    <a:pt x="44" y="38352"/>
                  </a:lnTo>
                  <a:lnTo>
                    <a:pt x="44" y="38396"/>
                  </a:lnTo>
                  <a:lnTo>
                    <a:pt x="88" y="38440"/>
                  </a:lnTo>
                  <a:lnTo>
                    <a:pt x="176" y="38440"/>
                  </a:lnTo>
                  <a:lnTo>
                    <a:pt x="307" y="38396"/>
                  </a:lnTo>
                  <a:lnTo>
                    <a:pt x="351" y="38308"/>
                  </a:lnTo>
                  <a:lnTo>
                    <a:pt x="439" y="37299"/>
                  </a:lnTo>
                  <a:lnTo>
                    <a:pt x="922" y="36114"/>
                  </a:lnTo>
                  <a:lnTo>
                    <a:pt x="1624" y="35631"/>
                  </a:lnTo>
                  <a:lnTo>
                    <a:pt x="3072" y="35324"/>
                  </a:lnTo>
                  <a:lnTo>
                    <a:pt x="4959" y="35237"/>
                  </a:lnTo>
                  <a:lnTo>
                    <a:pt x="5003" y="35237"/>
                  </a:lnTo>
                  <a:lnTo>
                    <a:pt x="5485" y="35061"/>
                  </a:lnTo>
                  <a:lnTo>
                    <a:pt x="5573" y="35017"/>
                  </a:lnTo>
                  <a:lnTo>
                    <a:pt x="5617" y="34973"/>
                  </a:lnTo>
                  <a:lnTo>
                    <a:pt x="6056" y="34052"/>
                  </a:lnTo>
                  <a:lnTo>
                    <a:pt x="6056" y="34008"/>
                  </a:lnTo>
                  <a:lnTo>
                    <a:pt x="6977" y="29971"/>
                  </a:lnTo>
                  <a:lnTo>
                    <a:pt x="7635" y="27733"/>
                  </a:lnTo>
                  <a:lnTo>
                    <a:pt x="9829" y="24135"/>
                  </a:lnTo>
                  <a:lnTo>
                    <a:pt x="12243" y="20273"/>
                  </a:lnTo>
                  <a:lnTo>
                    <a:pt x="13866" y="17289"/>
                  </a:lnTo>
                  <a:lnTo>
                    <a:pt x="13910" y="17246"/>
                  </a:lnTo>
                  <a:lnTo>
                    <a:pt x="14393" y="15139"/>
                  </a:lnTo>
                  <a:lnTo>
                    <a:pt x="14393" y="15095"/>
                  </a:lnTo>
                  <a:lnTo>
                    <a:pt x="14569" y="11453"/>
                  </a:lnTo>
                  <a:lnTo>
                    <a:pt x="14963" y="9961"/>
                  </a:lnTo>
                  <a:lnTo>
                    <a:pt x="17070" y="5661"/>
                  </a:lnTo>
                  <a:lnTo>
                    <a:pt x="18693" y="2458"/>
                  </a:lnTo>
                  <a:lnTo>
                    <a:pt x="18693" y="2414"/>
                  </a:lnTo>
                  <a:lnTo>
                    <a:pt x="19264" y="220"/>
                  </a:lnTo>
                  <a:lnTo>
                    <a:pt x="19264" y="176"/>
                  </a:lnTo>
                  <a:lnTo>
                    <a:pt x="19264" y="88"/>
                  </a:lnTo>
                  <a:lnTo>
                    <a:pt x="19220" y="44"/>
                  </a:lnTo>
                  <a:lnTo>
                    <a:pt x="1913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2" name="Google Shape;5812;p174"/>
            <p:cNvSpPr/>
            <p:nvPr/>
          </p:nvSpPr>
          <p:spPr>
            <a:xfrm>
              <a:off x="3057425" y="781400"/>
              <a:ext cx="247950" cy="648350"/>
            </a:xfrm>
            <a:custGeom>
              <a:avLst/>
              <a:gdLst/>
              <a:ahLst/>
              <a:cxnLst/>
              <a:rect l="l" t="t" r="r" b="b"/>
              <a:pathLst>
                <a:path w="9918" h="25934" extrusionOk="0">
                  <a:moveTo>
                    <a:pt x="9742" y="0"/>
                  </a:moveTo>
                  <a:lnTo>
                    <a:pt x="9655" y="44"/>
                  </a:lnTo>
                  <a:lnTo>
                    <a:pt x="9611" y="88"/>
                  </a:lnTo>
                  <a:lnTo>
                    <a:pt x="9567" y="132"/>
                  </a:lnTo>
                  <a:lnTo>
                    <a:pt x="8514" y="3028"/>
                  </a:lnTo>
                  <a:lnTo>
                    <a:pt x="7110" y="6363"/>
                  </a:lnTo>
                  <a:lnTo>
                    <a:pt x="5486" y="9654"/>
                  </a:lnTo>
                  <a:lnTo>
                    <a:pt x="3073" y="14744"/>
                  </a:lnTo>
                  <a:lnTo>
                    <a:pt x="2458" y="16631"/>
                  </a:lnTo>
                  <a:lnTo>
                    <a:pt x="1537" y="19615"/>
                  </a:lnTo>
                  <a:lnTo>
                    <a:pt x="528" y="22950"/>
                  </a:lnTo>
                  <a:lnTo>
                    <a:pt x="1" y="25714"/>
                  </a:lnTo>
                  <a:lnTo>
                    <a:pt x="1" y="25802"/>
                  </a:lnTo>
                  <a:lnTo>
                    <a:pt x="45" y="25846"/>
                  </a:lnTo>
                  <a:lnTo>
                    <a:pt x="89" y="25890"/>
                  </a:lnTo>
                  <a:lnTo>
                    <a:pt x="133" y="25934"/>
                  </a:lnTo>
                  <a:lnTo>
                    <a:pt x="176" y="25934"/>
                  </a:lnTo>
                  <a:lnTo>
                    <a:pt x="264" y="25890"/>
                  </a:lnTo>
                  <a:lnTo>
                    <a:pt x="352" y="25802"/>
                  </a:lnTo>
                  <a:lnTo>
                    <a:pt x="879" y="23038"/>
                  </a:lnTo>
                  <a:lnTo>
                    <a:pt x="1888" y="19703"/>
                  </a:lnTo>
                  <a:lnTo>
                    <a:pt x="2809" y="16763"/>
                  </a:lnTo>
                  <a:lnTo>
                    <a:pt x="3424" y="14876"/>
                  </a:lnTo>
                  <a:lnTo>
                    <a:pt x="5793" y="9830"/>
                  </a:lnTo>
                  <a:lnTo>
                    <a:pt x="7461" y="6495"/>
                  </a:lnTo>
                  <a:lnTo>
                    <a:pt x="8821" y="3160"/>
                  </a:lnTo>
                  <a:lnTo>
                    <a:pt x="9918" y="264"/>
                  </a:lnTo>
                  <a:lnTo>
                    <a:pt x="9918" y="176"/>
                  </a:lnTo>
                  <a:lnTo>
                    <a:pt x="9918" y="132"/>
                  </a:lnTo>
                  <a:lnTo>
                    <a:pt x="9874" y="44"/>
                  </a:lnTo>
                  <a:lnTo>
                    <a:pt x="9786" y="44"/>
                  </a:lnTo>
                  <a:lnTo>
                    <a:pt x="974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3" name="Google Shape;5813;p174"/>
            <p:cNvSpPr/>
            <p:nvPr/>
          </p:nvSpPr>
          <p:spPr>
            <a:xfrm>
              <a:off x="3021225" y="785800"/>
              <a:ext cx="255650" cy="654925"/>
            </a:xfrm>
            <a:custGeom>
              <a:avLst/>
              <a:gdLst/>
              <a:ahLst/>
              <a:cxnLst/>
              <a:rect l="l" t="t" r="r" b="b"/>
              <a:pathLst>
                <a:path w="10226" h="26197" extrusionOk="0">
                  <a:moveTo>
                    <a:pt x="9962" y="0"/>
                  </a:moveTo>
                  <a:lnTo>
                    <a:pt x="9918" y="44"/>
                  </a:lnTo>
                  <a:lnTo>
                    <a:pt x="9874" y="132"/>
                  </a:lnTo>
                  <a:lnTo>
                    <a:pt x="8821" y="2852"/>
                  </a:lnTo>
                  <a:lnTo>
                    <a:pt x="7241" y="6407"/>
                  </a:lnTo>
                  <a:lnTo>
                    <a:pt x="5442" y="9961"/>
                  </a:lnTo>
                  <a:lnTo>
                    <a:pt x="3906" y="12989"/>
                  </a:lnTo>
                  <a:lnTo>
                    <a:pt x="3906" y="13032"/>
                  </a:lnTo>
                  <a:lnTo>
                    <a:pt x="2151" y="18210"/>
                  </a:lnTo>
                  <a:lnTo>
                    <a:pt x="484" y="23388"/>
                  </a:lnTo>
                  <a:lnTo>
                    <a:pt x="1" y="25977"/>
                  </a:lnTo>
                  <a:lnTo>
                    <a:pt x="1" y="26065"/>
                  </a:lnTo>
                  <a:lnTo>
                    <a:pt x="45" y="26109"/>
                  </a:lnTo>
                  <a:lnTo>
                    <a:pt x="89" y="26153"/>
                  </a:lnTo>
                  <a:lnTo>
                    <a:pt x="133" y="26197"/>
                  </a:lnTo>
                  <a:lnTo>
                    <a:pt x="176" y="26197"/>
                  </a:lnTo>
                  <a:lnTo>
                    <a:pt x="308" y="26153"/>
                  </a:lnTo>
                  <a:lnTo>
                    <a:pt x="352" y="26065"/>
                  </a:lnTo>
                  <a:lnTo>
                    <a:pt x="835" y="23476"/>
                  </a:lnTo>
                  <a:lnTo>
                    <a:pt x="2458" y="18342"/>
                  </a:lnTo>
                  <a:lnTo>
                    <a:pt x="4257" y="13164"/>
                  </a:lnTo>
                  <a:lnTo>
                    <a:pt x="5749" y="10136"/>
                  </a:lnTo>
                  <a:lnTo>
                    <a:pt x="7548" y="6538"/>
                  </a:lnTo>
                  <a:lnTo>
                    <a:pt x="9128" y="3028"/>
                  </a:lnTo>
                  <a:lnTo>
                    <a:pt x="10225" y="263"/>
                  </a:lnTo>
                  <a:lnTo>
                    <a:pt x="10225" y="176"/>
                  </a:lnTo>
                  <a:lnTo>
                    <a:pt x="10225" y="88"/>
                  </a:lnTo>
                  <a:lnTo>
                    <a:pt x="10181" y="44"/>
                  </a:lnTo>
                  <a:lnTo>
                    <a:pt x="1009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4" name="Google Shape;5814;p174"/>
            <p:cNvSpPr/>
            <p:nvPr/>
          </p:nvSpPr>
          <p:spPr>
            <a:xfrm>
              <a:off x="2918125" y="827475"/>
              <a:ext cx="313750" cy="633000"/>
            </a:xfrm>
            <a:custGeom>
              <a:avLst/>
              <a:gdLst/>
              <a:ahLst/>
              <a:cxnLst/>
              <a:rect l="l" t="t" r="r" b="b"/>
              <a:pathLst>
                <a:path w="12550" h="25320" extrusionOk="0">
                  <a:moveTo>
                    <a:pt x="12331" y="0"/>
                  </a:moveTo>
                  <a:lnTo>
                    <a:pt x="12243" y="44"/>
                  </a:lnTo>
                  <a:lnTo>
                    <a:pt x="12199" y="88"/>
                  </a:lnTo>
                  <a:lnTo>
                    <a:pt x="10531" y="3862"/>
                  </a:lnTo>
                  <a:lnTo>
                    <a:pt x="9259" y="6407"/>
                  </a:lnTo>
                  <a:lnTo>
                    <a:pt x="6538" y="11936"/>
                  </a:lnTo>
                  <a:lnTo>
                    <a:pt x="4037" y="19483"/>
                  </a:lnTo>
                  <a:lnTo>
                    <a:pt x="2896" y="22160"/>
                  </a:lnTo>
                  <a:lnTo>
                    <a:pt x="1711" y="23608"/>
                  </a:lnTo>
                  <a:lnTo>
                    <a:pt x="746" y="23652"/>
                  </a:lnTo>
                  <a:lnTo>
                    <a:pt x="658" y="23696"/>
                  </a:lnTo>
                  <a:lnTo>
                    <a:pt x="614" y="23784"/>
                  </a:lnTo>
                  <a:lnTo>
                    <a:pt x="44" y="25100"/>
                  </a:lnTo>
                  <a:lnTo>
                    <a:pt x="0" y="25144"/>
                  </a:lnTo>
                  <a:lnTo>
                    <a:pt x="44" y="25232"/>
                  </a:lnTo>
                  <a:lnTo>
                    <a:pt x="88" y="25276"/>
                  </a:lnTo>
                  <a:lnTo>
                    <a:pt x="132" y="25319"/>
                  </a:lnTo>
                  <a:lnTo>
                    <a:pt x="307" y="25319"/>
                  </a:lnTo>
                  <a:lnTo>
                    <a:pt x="351" y="25232"/>
                  </a:lnTo>
                  <a:lnTo>
                    <a:pt x="878" y="24003"/>
                  </a:lnTo>
                  <a:lnTo>
                    <a:pt x="1799" y="23959"/>
                  </a:lnTo>
                  <a:lnTo>
                    <a:pt x="1887" y="23915"/>
                  </a:lnTo>
                  <a:lnTo>
                    <a:pt x="1931" y="23871"/>
                  </a:lnTo>
                  <a:lnTo>
                    <a:pt x="3203" y="22379"/>
                  </a:lnTo>
                  <a:lnTo>
                    <a:pt x="3247" y="22336"/>
                  </a:lnTo>
                  <a:lnTo>
                    <a:pt x="4388" y="19615"/>
                  </a:lnTo>
                  <a:lnTo>
                    <a:pt x="6845" y="12068"/>
                  </a:lnTo>
                  <a:lnTo>
                    <a:pt x="9566" y="6539"/>
                  </a:lnTo>
                  <a:lnTo>
                    <a:pt x="10839" y="3994"/>
                  </a:lnTo>
                  <a:lnTo>
                    <a:pt x="12550" y="220"/>
                  </a:lnTo>
                  <a:lnTo>
                    <a:pt x="12550" y="176"/>
                  </a:lnTo>
                  <a:lnTo>
                    <a:pt x="12550" y="88"/>
                  </a:lnTo>
                  <a:lnTo>
                    <a:pt x="12506" y="44"/>
                  </a:lnTo>
                  <a:lnTo>
                    <a:pt x="1246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5" name="Google Shape;5815;p174"/>
            <p:cNvSpPr/>
            <p:nvPr/>
          </p:nvSpPr>
          <p:spPr>
            <a:xfrm>
              <a:off x="2828150" y="830775"/>
              <a:ext cx="373025" cy="702100"/>
            </a:xfrm>
            <a:custGeom>
              <a:avLst/>
              <a:gdLst/>
              <a:ahLst/>
              <a:cxnLst/>
              <a:rect l="l" t="t" r="r" b="b"/>
              <a:pathLst>
                <a:path w="14921" h="28084" extrusionOk="0">
                  <a:moveTo>
                    <a:pt x="14701" y="0"/>
                  </a:moveTo>
                  <a:lnTo>
                    <a:pt x="14613" y="44"/>
                  </a:lnTo>
                  <a:lnTo>
                    <a:pt x="14569" y="88"/>
                  </a:lnTo>
                  <a:lnTo>
                    <a:pt x="13297" y="2808"/>
                  </a:lnTo>
                  <a:lnTo>
                    <a:pt x="11893" y="5573"/>
                  </a:lnTo>
                  <a:lnTo>
                    <a:pt x="9962" y="9434"/>
                  </a:lnTo>
                  <a:lnTo>
                    <a:pt x="8602" y="12506"/>
                  </a:lnTo>
                  <a:lnTo>
                    <a:pt x="7592" y="15622"/>
                  </a:lnTo>
                  <a:lnTo>
                    <a:pt x="6144" y="19351"/>
                  </a:lnTo>
                  <a:lnTo>
                    <a:pt x="4389" y="22204"/>
                  </a:lnTo>
                  <a:lnTo>
                    <a:pt x="3555" y="22555"/>
                  </a:lnTo>
                  <a:lnTo>
                    <a:pt x="3511" y="22598"/>
                  </a:lnTo>
                  <a:lnTo>
                    <a:pt x="2809" y="23344"/>
                  </a:lnTo>
                  <a:lnTo>
                    <a:pt x="2765" y="23388"/>
                  </a:lnTo>
                  <a:lnTo>
                    <a:pt x="45" y="27820"/>
                  </a:lnTo>
                  <a:lnTo>
                    <a:pt x="1" y="27864"/>
                  </a:lnTo>
                  <a:lnTo>
                    <a:pt x="1" y="27952"/>
                  </a:lnTo>
                  <a:lnTo>
                    <a:pt x="45" y="27996"/>
                  </a:lnTo>
                  <a:lnTo>
                    <a:pt x="89" y="28040"/>
                  </a:lnTo>
                  <a:lnTo>
                    <a:pt x="176" y="28084"/>
                  </a:lnTo>
                  <a:lnTo>
                    <a:pt x="264" y="28084"/>
                  </a:lnTo>
                  <a:lnTo>
                    <a:pt x="352" y="27996"/>
                  </a:lnTo>
                  <a:lnTo>
                    <a:pt x="3073" y="23564"/>
                  </a:lnTo>
                  <a:lnTo>
                    <a:pt x="3731" y="22862"/>
                  </a:lnTo>
                  <a:lnTo>
                    <a:pt x="4565" y="22511"/>
                  </a:lnTo>
                  <a:lnTo>
                    <a:pt x="4652" y="22423"/>
                  </a:lnTo>
                  <a:lnTo>
                    <a:pt x="6451" y="19527"/>
                  </a:lnTo>
                  <a:lnTo>
                    <a:pt x="7943" y="15753"/>
                  </a:lnTo>
                  <a:lnTo>
                    <a:pt x="8953" y="12638"/>
                  </a:lnTo>
                  <a:lnTo>
                    <a:pt x="10269" y="9566"/>
                  </a:lnTo>
                  <a:lnTo>
                    <a:pt x="12200" y="5705"/>
                  </a:lnTo>
                  <a:lnTo>
                    <a:pt x="13648" y="2940"/>
                  </a:lnTo>
                  <a:lnTo>
                    <a:pt x="14920" y="220"/>
                  </a:lnTo>
                  <a:lnTo>
                    <a:pt x="14920" y="176"/>
                  </a:lnTo>
                  <a:lnTo>
                    <a:pt x="14920" y="88"/>
                  </a:lnTo>
                  <a:lnTo>
                    <a:pt x="14876" y="44"/>
                  </a:lnTo>
                  <a:lnTo>
                    <a:pt x="1483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6" name="Google Shape;5816;p174"/>
            <p:cNvSpPr/>
            <p:nvPr/>
          </p:nvSpPr>
          <p:spPr>
            <a:xfrm>
              <a:off x="2789775" y="802250"/>
              <a:ext cx="359825" cy="736100"/>
            </a:xfrm>
            <a:custGeom>
              <a:avLst/>
              <a:gdLst/>
              <a:ahLst/>
              <a:cxnLst/>
              <a:rect l="l" t="t" r="r" b="b"/>
              <a:pathLst>
                <a:path w="14393" h="29444" extrusionOk="0">
                  <a:moveTo>
                    <a:pt x="14174" y="0"/>
                  </a:moveTo>
                  <a:lnTo>
                    <a:pt x="14086" y="44"/>
                  </a:lnTo>
                  <a:lnTo>
                    <a:pt x="14086" y="132"/>
                  </a:lnTo>
                  <a:lnTo>
                    <a:pt x="13164" y="2150"/>
                  </a:lnTo>
                  <a:lnTo>
                    <a:pt x="11585" y="5266"/>
                  </a:lnTo>
                  <a:lnTo>
                    <a:pt x="9742" y="9040"/>
                  </a:lnTo>
                  <a:lnTo>
                    <a:pt x="7942" y="12769"/>
                  </a:lnTo>
                  <a:lnTo>
                    <a:pt x="6494" y="15841"/>
                  </a:lnTo>
                  <a:lnTo>
                    <a:pt x="4959" y="18913"/>
                  </a:lnTo>
                  <a:lnTo>
                    <a:pt x="3379" y="22028"/>
                  </a:lnTo>
                  <a:lnTo>
                    <a:pt x="1711" y="25144"/>
                  </a:lnTo>
                  <a:lnTo>
                    <a:pt x="0" y="29225"/>
                  </a:lnTo>
                  <a:lnTo>
                    <a:pt x="0" y="29268"/>
                  </a:lnTo>
                  <a:lnTo>
                    <a:pt x="0" y="29356"/>
                  </a:lnTo>
                  <a:lnTo>
                    <a:pt x="44" y="29400"/>
                  </a:lnTo>
                  <a:lnTo>
                    <a:pt x="132" y="29444"/>
                  </a:lnTo>
                  <a:lnTo>
                    <a:pt x="176" y="29444"/>
                  </a:lnTo>
                  <a:lnTo>
                    <a:pt x="263" y="29400"/>
                  </a:lnTo>
                  <a:lnTo>
                    <a:pt x="351" y="29356"/>
                  </a:lnTo>
                  <a:lnTo>
                    <a:pt x="2019" y="25319"/>
                  </a:lnTo>
                  <a:lnTo>
                    <a:pt x="3686" y="22204"/>
                  </a:lnTo>
                  <a:lnTo>
                    <a:pt x="5266" y="19088"/>
                  </a:lnTo>
                  <a:lnTo>
                    <a:pt x="6802" y="15973"/>
                  </a:lnTo>
                  <a:lnTo>
                    <a:pt x="8250" y="12901"/>
                  </a:lnTo>
                  <a:lnTo>
                    <a:pt x="10049" y="9171"/>
                  </a:lnTo>
                  <a:lnTo>
                    <a:pt x="11892" y="5441"/>
                  </a:lnTo>
                  <a:lnTo>
                    <a:pt x="13471" y="2326"/>
                  </a:lnTo>
                  <a:lnTo>
                    <a:pt x="14393" y="264"/>
                  </a:lnTo>
                  <a:lnTo>
                    <a:pt x="14393" y="176"/>
                  </a:lnTo>
                  <a:lnTo>
                    <a:pt x="14393" y="132"/>
                  </a:lnTo>
                  <a:lnTo>
                    <a:pt x="14349" y="88"/>
                  </a:lnTo>
                  <a:lnTo>
                    <a:pt x="14305" y="44"/>
                  </a:lnTo>
                  <a:lnTo>
                    <a:pt x="1421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7" name="Google Shape;5817;p174"/>
            <p:cNvSpPr/>
            <p:nvPr/>
          </p:nvSpPr>
          <p:spPr>
            <a:xfrm>
              <a:off x="2754650" y="825275"/>
              <a:ext cx="332425" cy="722950"/>
            </a:xfrm>
            <a:custGeom>
              <a:avLst/>
              <a:gdLst/>
              <a:ahLst/>
              <a:cxnLst/>
              <a:rect l="l" t="t" r="r" b="b"/>
              <a:pathLst>
                <a:path w="13297" h="28918" extrusionOk="0">
                  <a:moveTo>
                    <a:pt x="13033" y="1"/>
                  </a:moveTo>
                  <a:lnTo>
                    <a:pt x="12990" y="45"/>
                  </a:lnTo>
                  <a:lnTo>
                    <a:pt x="12946" y="88"/>
                  </a:lnTo>
                  <a:lnTo>
                    <a:pt x="11498" y="4608"/>
                  </a:lnTo>
                  <a:lnTo>
                    <a:pt x="9523" y="8601"/>
                  </a:lnTo>
                  <a:lnTo>
                    <a:pt x="7636" y="12419"/>
                  </a:lnTo>
                  <a:lnTo>
                    <a:pt x="5881" y="15973"/>
                  </a:lnTo>
                  <a:lnTo>
                    <a:pt x="4126" y="19484"/>
                  </a:lnTo>
                  <a:lnTo>
                    <a:pt x="2327" y="23038"/>
                  </a:lnTo>
                  <a:lnTo>
                    <a:pt x="352" y="26680"/>
                  </a:lnTo>
                  <a:lnTo>
                    <a:pt x="308" y="26768"/>
                  </a:lnTo>
                  <a:lnTo>
                    <a:pt x="1" y="28698"/>
                  </a:lnTo>
                  <a:lnTo>
                    <a:pt x="1" y="28786"/>
                  </a:lnTo>
                  <a:lnTo>
                    <a:pt x="1" y="28830"/>
                  </a:lnTo>
                  <a:lnTo>
                    <a:pt x="45" y="28874"/>
                  </a:lnTo>
                  <a:lnTo>
                    <a:pt x="133" y="28918"/>
                  </a:lnTo>
                  <a:lnTo>
                    <a:pt x="264" y="28874"/>
                  </a:lnTo>
                  <a:lnTo>
                    <a:pt x="308" y="28742"/>
                  </a:lnTo>
                  <a:lnTo>
                    <a:pt x="659" y="26855"/>
                  </a:lnTo>
                  <a:lnTo>
                    <a:pt x="2634" y="23170"/>
                  </a:lnTo>
                  <a:lnTo>
                    <a:pt x="4477" y="19615"/>
                  </a:lnTo>
                  <a:lnTo>
                    <a:pt x="6232" y="16105"/>
                  </a:lnTo>
                  <a:lnTo>
                    <a:pt x="7943" y="12550"/>
                  </a:lnTo>
                  <a:lnTo>
                    <a:pt x="9830" y="8733"/>
                  </a:lnTo>
                  <a:lnTo>
                    <a:pt x="11805" y="4784"/>
                  </a:lnTo>
                  <a:lnTo>
                    <a:pt x="11805" y="4740"/>
                  </a:lnTo>
                  <a:lnTo>
                    <a:pt x="13297" y="220"/>
                  </a:lnTo>
                  <a:lnTo>
                    <a:pt x="13297" y="132"/>
                  </a:lnTo>
                  <a:lnTo>
                    <a:pt x="13253" y="88"/>
                  </a:lnTo>
                  <a:lnTo>
                    <a:pt x="13253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8" name="Google Shape;5818;p174"/>
            <p:cNvSpPr/>
            <p:nvPr/>
          </p:nvSpPr>
          <p:spPr>
            <a:xfrm>
              <a:off x="2734925" y="958025"/>
              <a:ext cx="270975" cy="606675"/>
            </a:xfrm>
            <a:custGeom>
              <a:avLst/>
              <a:gdLst/>
              <a:ahLst/>
              <a:cxnLst/>
              <a:rect l="l" t="t" r="r" b="b"/>
              <a:pathLst>
                <a:path w="10839" h="24267" extrusionOk="0">
                  <a:moveTo>
                    <a:pt x="10619" y="0"/>
                  </a:moveTo>
                  <a:lnTo>
                    <a:pt x="10531" y="44"/>
                  </a:lnTo>
                  <a:lnTo>
                    <a:pt x="10531" y="88"/>
                  </a:lnTo>
                  <a:lnTo>
                    <a:pt x="9610" y="2326"/>
                  </a:lnTo>
                  <a:lnTo>
                    <a:pt x="8645" y="4520"/>
                  </a:lnTo>
                  <a:lnTo>
                    <a:pt x="7635" y="6714"/>
                  </a:lnTo>
                  <a:lnTo>
                    <a:pt x="6582" y="8864"/>
                  </a:lnTo>
                  <a:lnTo>
                    <a:pt x="4476" y="13164"/>
                  </a:lnTo>
                  <a:lnTo>
                    <a:pt x="2326" y="17333"/>
                  </a:lnTo>
                  <a:lnTo>
                    <a:pt x="351" y="21107"/>
                  </a:lnTo>
                  <a:lnTo>
                    <a:pt x="351" y="21151"/>
                  </a:lnTo>
                  <a:lnTo>
                    <a:pt x="0" y="22423"/>
                  </a:lnTo>
                  <a:lnTo>
                    <a:pt x="0" y="22467"/>
                  </a:lnTo>
                  <a:lnTo>
                    <a:pt x="88" y="24091"/>
                  </a:lnTo>
                  <a:lnTo>
                    <a:pt x="132" y="24222"/>
                  </a:lnTo>
                  <a:lnTo>
                    <a:pt x="263" y="24266"/>
                  </a:lnTo>
                  <a:lnTo>
                    <a:pt x="351" y="24266"/>
                  </a:lnTo>
                  <a:lnTo>
                    <a:pt x="395" y="24222"/>
                  </a:lnTo>
                  <a:lnTo>
                    <a:pt x="439" y="24134"/>
                  </a:lnTo>
                  <a:lnTo>
                    <a:pt x="439" y="24091"/>
                  </a:lnTo>
                  <a:lnTo>
                    <a:pt x="351" y="22511"/>
                  </a:lnTo>
                  <a:lnTo>
                    <a:pt x="658" y="21282"/>
                  </a:lnTo>
                  <a:lnTo>
                    <a:pt x="2633" y="17508"/>
                  </a:lnTo>
                  <a:lnTo>
                    <a:pt x="4783" y="13296"/>
                  </a:lnTo>
                  <a:lnTo>
                    <a:pt x="6889" y="9040"/>
                  </a:lnTo>
                  <a:lnTo>
                    <a:pt x="7942" y="6846"/>
                  </a:lnTo>
                  <a:lnTo>
                    <a:pt x="8952" y="4695"/>
                  </a:lnTo>
                  <a:lnTo>
                    <a:pt x="9917" y="2458"/>
                  </a:lnTo>
                  <a:lnTo>
                    <a:pt x="10839" y="220"/>
                  </a:lnTo>
                  <a:lnTo>
                    <a:pt x="10839" y="176"/>
                  </a:lnTo>
                  <a:lnTo>
                    <a:pt x="10839" y="88"/>
                  </a:lnTo>
                  <a:lnTo>
                    <a:pt x="10795" y="44"/>
                  </a:lnTo>
                  <a:lnTo>
                    <a:pt x="10751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9" name="Google Shape;5819;p174"/>
            <p:cNvSpPr/>
            <p:nvPr/>
          </p:nvSpPr>
          <p:spPr>
            <a:xfrm>
              <a:off x="2697625" y="973375"/>
              <a:ext cx="265500" cy="607775"/>
            </a:xfrm>
            <a:custGeom>
              <a:avLst/>
              <a:gdLst/>
              <a:ahLst/>
              <a:cxnLst/>
              <a:rect l="l" t="t" r="r" b="b"/>
              <a:pathLst>
                <a:path w="10620" h="24311" extrusionOk="0">
                  <a:moveTo>
                    <a:pt x="10444" y="1"/>
                  </a:moveTo>
                  <a:lnTo>
                    <a:pt x="10400" y="44"/>
                  </a:lnTo>
                  <a:lnTo>
                    <a:pt x="10312" y="88"/>
                  </a:lnTo>
                  <a:lnTo>
                    <a:pt x="10268" y="132"/>
                  </a:lnTo>
                  <a:lnTo>
                    <a:pt x="8206" y="5398"/>
                  </a:lnTo>
                  <a:lnTo>
                    <a:pt x="6758" y="8206"/>
                  </a:lnTo>
                  <a:lnTo>
                    <a:pt x="5266" y="11497"/>
                  </a:lnTo>
                  <a:lnTo>
                    <a:pt x="3862" y="14349"/>
                  </a:lnTo>
                  <a:lnTo>
                    <a:pt x="2019" y="17684"/>
                  </a:lnTo>
                  <a:lnTo>
                    <a:pt x="439" y="20888"/>
                  </a:lnTo>
                  <a:lnTo>
                    <a:pt x="395" y="20931"/>
                  </a:lnTo>
                  <a:lnTo>
                    <a:pt x="0" y="22599"/>
                  </a:lnTo>
                  <a:lnTo>
                    <a:pt x="0" y="22643"/>
                  </a:lnTo>
                  <a:lnTo>
                    <a:pt x="220" y="24179"/>
                  </a:lnTo>
                  <a:lnTo>
                    <a:pt x="263" y="24266"/>
                  </a:lnTo>
                  <a:lnTo>
                    <a:pt x="395" y="24310"/>
                  </a:lnTo>
                  <a:lnTo>
                    <a:pt x="483" y="24310"/>
                  </a:lnTo>
                  <a:lnTo>
                    <a:pt x="527" y="24266"/>
                  </a:lnTo>
                  <a:lnTo>
                    <a:pt x="571" y="24179"/>
                  </a:lnTo>
                  <a:lnTo>
                    <a:pt x="571" y="24135"/>
                  </a:lnTo>
                  <a:lnTo>
                    <a:pt x="351" y="22643"/>
                  </a:lnTo>
                  <a:lnTo>
                    <a:pt x="746" y="21019"/>
                  </a:lnTo>
                  <a:lnTo>
                    <a:pt x="2326" y="17816"/>
                  </a:lnTo>
                  <a:lnTo>
                    <a:pt x="4169" y="14481"/>
                  </a:lnTo>
                  <a:lnTo>
                    <a:pt x="5573" y="11673"/>
                  </a:lnTo>
                  <a:lnTo>
                    <a:pt x="7109" y="8382"/>
                  </a:lnTo>
                  <a:lnTo>
                    <a:pt x="8557" y="5573"/>
                  </a:lnTo>
                  <a:lnTo>
                    <a:pt x="8557" y="5529"/>
                  </a:lnTo>
                  <a:lnTo>
                    <a:pt x="10619" y="264"/>
                  </a:lnTo>
                  <a:lnTo>
                    <a:pt x="10619" y="176"/>
                  </a:lnTo>
                  <a:lnTo>
                    <a:pt x="10619" y="132"/>
                  </a:lnTo>
                  <a:lnTo>
                    <a:pt x="10575" y="44"/>
                  </a:lnTo>
                  <a:lnTo>
                    <a:pt x="10531" y="44"/>
                  </a:lnTo>
                  <a:lnTo>
                    <a:pt x="1044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0" name="Google Shape;5820;p174"/>
            <p:cNvSpPr/>
            <p:nvPr/>
          </p:nvSpPr>
          <p:spPr>
            <a:xfrm>
              <a:off x="2630700" y="1103925"/>
              <a:ext cx="223825" cy="530975"/>
            </a:xfrm>
            <a:custGeom>
              <a:avLst/>
              <a:gdLst/>
              <a:ahLst/>
              <a:cxnLst/>
              <a:rect l="l" t="t" r="r" b="b"/>
              <a:pathLst>
                <a:path w="8953" h="21239" extrusionOk="0">
                  <a:moveTo>
                    <a:pt x="8733" y="0"/>
                  </a:moveTo>
                  <a:lnTo>
                    <a:pt x="8689" y="44"/>
                  </a:lnTo>
                  <a:lnTo>
                    <a:pt x="8645" y="88"/>
                  </a:lnTo>
                  <a:lnTo>
                    <a:pt x="6451" y="4388"/>
                  </a:lnTo>
                  <a:lnTo>
                    <a:pt x="5003" y="7372"/>
                  </a:lnTo>
                  <a:lnTo>
                    <a:pt x="3379" y="10356"/>
                  </a:lnTo>
                  <a:lnTo>
                    <a:pt x="1405" y="14261"/>
                  </a:lnTo>
                  <a:lnTo>
                    <a:pt x="1405" y="14305"/>
                  </a:lnTo>
                  <a:lnTo>
                    <a:pt x="790" y="16455"/>
                  </a:lnTo>
                  <a:lnTo>
                    <a:pt x="0" y="21063"/>
                  </a:lnTo>
                  <a:lnTo>
                    <a:pt x="0" y="21107"/>
                  </a:lnTo>
                  <a:lnTo>
                    <a:pt x="44" y="21195"/>
                  </a:lnTo>
                  <a:lnTo>
                    <a:pt x="88" y="21238"/>
                  </a:lnTo>
                  <a:lnTo>
                    <a:pt x="176" y="21238"/>
                  </a:lnTo>
                  <a:lnTo>
                    <a:pt x="308" y="21195"/>
                  </a:lnTo>
                  <a:lnTo>
                    <a:pt x="351" y="21107"/>
                  </a:lnTo>
                  <a:lnTo>
                    <a:pt x="1141" y="16543"/>
                  </a:lnTo>
                  <a:lnTo>
                    <a:pt x="1712" y="14393"/>
                  </a:lnTo>
                  <a:lnTo>
                    <a:pt x="3686" y="10532"/>
                  </a:lnTo>
                  <a:lnTo>
                    <a:pt x="5310" y="7504"/>
                  </a:lnTo>
                  <a:lnTo>
                    <a:pt x="6802" y="4564"/>
                  </a:lnTo>
                  <a:lnTo>
                    <a:pt x="8952" y="264"/>
                  </a:lnTo>
                  <a:lnTo>
                    <a:pt x="8952" y="176"/>
                  </a:lnTo>
                  <a:lnTo>
                    <a:pt x="8952" y="132"/>
                  </a:lnTo>
                  <a:lnTo>
                    <a:pt x="8908" y="44"/>
                  </a:lnTo>
                  <a:lnTo>
                    <a:pt x="886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1" name="Google Shape;5821;p174"/>
            <p:cNvSpPr/>
            <p:nvPr/>
          </p:nvSpPr>
          <p:spPr>
            <a:xfrm>
              <a:off x="2619725" y="1124775"/>
              <a:ext cx="194200" cy="436625"/>
            </a:xfrm>
            <a:custGeom>
              <a:avLst/>
              <a:gdLst/>
              <a:ahLst/>
              <a:cxnLst/>
              <a:rect l="l" t="t" r="r" b="b"/>
              <a:pathLst>
                <a:path w="7768" h="17465" extrusionOk="0">
                  <a:moveTo>
                    <a:pt x="7548" y="0"/>
                  </a:moveTo>
                  <a:lnTo>
                    <a:pt x="7460" y="44"/>
                  </a:lnTo>
                  <a:lnTo>
                    <a:pt x="7416" y="88"/>
                  </a:lnTo>
                  <a:lnTo>
                    <a:pt x="6188" y="2501"/>
                  </a:lnTo>
                  <a:lnTo>
                    <a:pt x="4696" y="5661"/>
                  </a:lnTo>
                  <a:lnTo>
                    <a:pt x="3160" y="8469"/>
                  </a:lnTo>
                  <a:lnTo>
                    <a:pt x="966" y="12681"/>
                  </a:lnTo>
                  <a:lnTo>
                    <a:pt x="176" y="15007"/>
                  </a:lnTo>
                  <a:lnTo>
                    <a:pt x="176" y="15051"/>
                  </a:lnTo>
                  <a:lnTo>
                    <a:pt x="1" y="17245"/>
                  </a:lnTo>
                  <a:lnTo>
                    <a:pt x="1" y="17333"/>
                  </a:lnTo>
                  <a:lnTo>
                    <a:pt x="45" y="17377"/>
                  </a:lnTo>
                  <a:lnTo>
                    <a:pt x="88" y="17421"/>
                  </a:lnTo>
                  <a:lnTo>
                    <a:pt x="176" y="17464"/>
                  </a:lnTo>
                  <a:lnTo>
                    <a:pt x="308" y="17421"/>
                  </a:lnTo>
                  <a:lnTo>
                    <a:pt x="352" y="17289"/>
                  </a:lnTo>
                  <a:lnTo>
                    <a:pt x="527" y="15095"/>
                  </a:lnTo>
                  <a:lnTo>
                    <a:pt x="1273" y="12813"/>
                  </a:lnTo>
                  <a:lnTo>
                    <a:pt x="3467" y="8601"/>
                  </a:lnTo>
                  <a:lnTo>
                    <a:pt x="5003" y="5792"/>
                  </a:lnTo>
                  <a:lnTo>
                    <a:pt x="6539" y="2677"/>
                  </a:lnTo>
                  <a:lnTo>
                    <a:pt x="7767" y="263"/>
                  </a:lnTo>
                  <a:lnTo>
                    <a:pt x="7767" y="176"/>
                  </a:lnTo>
                  <a:lnTo>
                    <a:pt x="7767" y="132"/>
                  </a:lnTo>
                  <a:lnTo>
                    <a:pt x="7724" y="44"/>
                  </a:lnTo>
                  <a:lnTo>
                    <a:pt x="768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2" name="Google Shape;5822;p174"/>
            <p:cNvSpPr/>
            <p:nvPr/>
          </p:nvSpPr>
          <p:spPr>
            <a:xfrm>
              <a:off x="2592300" y="1141225"/>
              <a:ext cx="183225" cy="483800"/>
            </a:xfrm>
            <a:custGeom>
              <a:avLst/>
              <a:gdLst/>
              <a:ahLst/>
              <a:cxnLst/>
              <a:rect l="l" t="t" r="r" b="b"/>
              <a:pathLst>
                <a:path w="7329" h="19352" extrusionOk="0">
                  <a:moveTo>
                    <a:pt x="7153" y="0"/>
                  </a:moveTo>
                  <a:lnTo>
                    <a:pt x="7109" y="44"/>
                  </a:lnTo>
                  <a:lnTo>
                    <a:pt x="7022" y="44"/>
                  </a:lnTo>
                  <a:lnTo>
                    <a:pt x="7022" y="132"/>
                  </a:lnTo>
                  <a:lnTo>
                    <a:pt x="5749" y="2677"/>
                  </a:lnTo>
                  <a:lnTo>
                    <a:pt x="4476" y="5178"/>
                  </a:lnTo>
                  <a:lnTo>
                    <a:pt x="1229" y="11277"/>
                  </a:lnTo>
                  <a:lnTo>
                    <a:pt x="1229" y="11321"/>
                  </a:lnTo>
                  <a:lnTo>
                    <a:pt x="308" y="13735"/>
                  </a:lnTo>
                  <a:lnTo>
                    <a:pt x="308" y="13779"/>
                  </a:lnTo>
                  <a:lnTo>
                    <a:pt x="1" y="16017"/>
                  </a:lnTo>
                  <a:lnTo>
                    <a:pt x="1" y="16060"/>
                  </a:lnTo>
                  <a:lnTo>
                    <a:pt x="132" y="19176"/>
                  </a:lnTo>
                  <a:lnTo>
                    <a:pt x="132" y="19264"/>
                  </a:lnTo>
                  <a:lnTo>
                    <a:pt x="176" y="19308"/>
                  </a:lnTo>
                  <a:lnTo>
                    <a:pt x="308" y="19351"/>
                  </a:lnTo>
                  <a:lnTo>
                    <a:pt x="396" y="19351"/>
                  </a:lnTo>
                  <a:lnTo>
                    <a:pt x="439" y="19308"/>
                  </a:lnTo>
                  <a:lnTo>
                    <a:pt x="483" y="19264"/>
                  </a:lnTo>
                  <a:lnTo>
                    <a:pt x="483" y="19176"/>
                  </a:lnTo>
                  <a:lnTo>
                    <a:pt x="352" y="16060"/>
                  </a:lnTo>
                  <a:lnTo>
                    <a:pt x="659" y="13866"/>
                  </a:lnTo>
                  <a:lnTo>
                    <a:pt x="1536" y="11453"/>
                  </a:lnTo>
                  <a:lnTo>
                    <a:pt x="4827" y="5354"/>
                  </a:lnTo>
                  <a:lnTo>
                    <a:pt x="6100" y="2852"/>
                  </a:lnTo>
                  <a:lnTo>
                    <a:pt x="7329" y="264"/>
                  </a:lnTo>
                  <a:lnTo>
                    <a:pt x="7329" y="176"/>
                  </a:lnTo>
                  <a:lnTo>
                    <a:pt x="7329" y="132"/>
                  </a:lnTo>
                  <a:lnTo>
                    <a:pt x="7285" y="88"/>
                  </a:lnTo>
                  <a:lnTo>
                    <a:pt x="7241" y="44"/>
                  </a:lnTo>
                  <a:lnTo>
                    <a:pt x="715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3" name="Google Shape;5823;p174"/>
            <p:cNvSpPr/>
            <p:nvPr/>
          </p:nvSpPr>
          <p:spPr>
            <a:xfrm>
              <a:off x="2263200" y="1174125"/>
              <a:ext cx="342300" cy="810725"/>
            </a:xfrm>
            <a:custGeom>
              <a:avLst/>
              <a:gdLst/>
              <a:ahLst/>
              <a:cxnLst/>
              <a:rect l="l" t="t" r="r" b="b"/>
              <a:pathLst>
                <a:path w="13692" h="32429" extrusionOk="0">
                  <a:moveTo>
                    <a:pt x="13384" y="1"/>
                  </a:moveTo>
                  <a:lnTo>
                    <a:pt x="13340" y="88"/>
                  </a:lnTo>
                  <a:lnTo>
                    <a:pt x="11014" y="4389"/>
                  </a:lnTo>
                  <a:lnTo>
                    <a:pt x="9479" y="7241"/>
                  </a:lnTo>
                  <a:lnTo>
                    <a:pt x="8294" y="9918"/>
                  </a:lnTo>
                  <a:lnTo>
                    <a:pt x="7723" y="11980"/>
                  </a:lnTo>
                  <a:lnTo>
                    <a:pt x="7723" y="12024"/>
                  </a:lnTo>
                  <a:lnTo>
                    <a:pt x="7548" y="16544"/>
                  </a:lnTo>
                  <a:lnTo>
                    <a:pt x="7153" y="17816"/>
                  </a:lnTo>
                  <a:lnTo>
                    <a:pt x="5003" y="21502"/>
                  </a:lnTo>
                  <a:lnTo>
                    <a:pt x="1975" y="26329"/>
                  </a:lnTo>
                  <a:lnTo>
                    <a:pt x="0" y="31682"/>
                  </a:lnTo>
                  <a:lnTo>
                    <a:pt x="0" y="31770"/>
                  </a:lnTo>
                  <a:lnTo>
                    <a:pt x="0" y="31814"/>
                  </a:lnTo>
                  <a:lnTo>
                    <a:pt x="352" y="32340"/>
                  </a:lnTo>
                  <a:lnTo>
                    <a:pt x="395" y="32428"/>
                  </a:lnTo>
                  <a:lnTo>
                    <a:pt x="571" y="32428"/>
                  </a:lnTo>
                  <a:lnTo>
                    <a:pt x="615" y="32384"/>
                  </a:lnTo>
                  <a:lnTo>
                    <a:pt x="2897" y="30015"/>
                  </a:lnTo>
                  <a:lnTo>
                    <a:pt x="2940" y="29971"/>
                  </a:lnTo>
                  <a:lnTo>
                    <a:pt x="2940" y="29927"/>
                  </a:lnTo>
                  <a:lnTo>
                    <a:pt x="2940" y="29839"/>
                  </a:lnTo>
                  <a:lnTo>
                    <a:pt x="2897" y="29795"/>
                  </a:lnTo>
                  <a:lnTo>
                    <a:pt x="2853" y="29752"/>
                  </a:lnTo>
                  <a:lnTo>
                    <a:pt x="2721" y="29752"/>
                  </a:lnTo>
                  <a:lnTo>
                    <a:pt x="2633" y="29795"/>
                  </a:lnTo>
                  <a:lnTo>
                    <a:pt x="527" y="31989"/>
                  </a:lnTo>
                  <a:lnTo>
                    <a:pt x="352" y="31726"/>
                  </a:lnTo>
                  <a:lnTo>
                    <a:pt x="2282" y="26504"/>
                  </a:lnTo>
                  <a:lnTo>
                    <a:pt x="5310" y="21678"/>
                  </a:lnTo>
                  <a:lnTo>
                    <a:pt x="7460" y="17992"/>
                  </a:lnTo>
                  <a:lnTo>
                    <a:pt x="7504" y="17948"/>
                  </a:lnTo>
                  <a:lnTo>
                    <a:pt x="7899" y="16631"/>
                  </a:lnTo>
                  <a:lnTo>
                    <a:pt x="7899" y="16587"/>
                  </a:lnTo>
                  <a:lnTo>
                    <a:pt x="8074" y="12024"/>
                  </a:lnTo>
                  <a:lnTo>
                    <a:pt x="8645" y="10049"/>
                  </a:lnTo>
                  <a:lnTo>
                    <a:pt x="9830" y="7373"/>
                  </a:lnTo>
                  <a:lnTo>
                    <a:pt x="11322" y="4564"/>
                  </a:lnTo>
                  <a:lnTo>
                    <a:pt x="13647" y="264"/>
                  </a:lnTo>
                  <a:lnTo>
                    <a:pt x="13691" y="176"/>
                  </a:lnTo>
                  <a:lnTo>
                    <a:pt x="13691" y="88"/>
                  </a:lnTo>
                  <a:lnTo>
                    <a:pt x="13647" y="45"/>
                  </a:lnTo>
                  <a:lnTo>
                    <a:pt x="13603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4" name="Google Shape;5824;p174"/>
            <p:cNvSpPr/>
            <p:nvPr/>
          </p:nvSpPr>
          <p:spPr>
            <a:xfrm>
              <a:off x="3125450" y="769325"/>
              <a:ext cx="242475" cy="648375"/>
            </a:xfrm>
            <a:custGeom>
              <a:avLst/>
              <a:gdLst/>
              <a:ahLst/>
              <a:cxnLst/>
              <a:rect l="l" t="t" r="r" b="b"/>
              <a:pathLst>
                <a:path w="9699" h="25935" extrusionOk="0">
                  <a:moveTo>
                    <a:pt x="9479" y="1"/>
                  </a:moveTo>
                  <a:lnTo>
                    <a:pt x="9435" y="45"/>
                  </a:lnTo>
                  <a:lnTo>
                    <a:pt x="9391" y="89"/>
                  </a:lnTo>
                  <a:lnTo>
                    <a:pt x="8996" y="878"/>
                  </a:lnTo>
                  <a:lnTo>
                    <a:pt x="8952" y="878"/>
                  </a:lnTo>
                  <a:lnTo>
                    <a:pt x="8162" y="2941"/>
                  </a:lnTo>
                  <a:lnTo>
                    <a:pt x="6846" y="6846"/>
                  </a:lnTo>
                  <a:lnTo>
                    <a:pt x="5573" y="9742"/>
                  </a:lnTo>
                  <a:lnTo>
                    <a:pt x="4652" y="11410"/>
                  </a:lnTo>
                  <a:lnTo>
                    <a:pt x="3862" y="12989"/>
                  </a:lnTo>
                  <a:lnTo>
                    <a:pt x="3160" y="14525"/>
                  </a:lnTo>
                  <a:lnTo>
                    <a:pt x="2590" y="16017"/>
                  </a:lnTo>
                  <a:lnTo>
                    <a:pt x="2019" y="17553"/>
                  </a:lnTo>
                  <a:lnTo>
                    <a:pt x="1536" y="19089"/>
                  </a:lnTo>
                  <a:lnTo>
                    <a:pt x="483" y="22380"/>
                  </a:lnTo>
                  <a:lnTo>
                    <a:pt x="88" y="23696"/>
                  </a:lnTo>
                  <a:lnTo>
                    <a:pt x="88" y="23740"/>
                  </a:lnTo>
                  <a:lnTo>
                    <a:pt x="1" y="25759"/>
                  </a:lnTo>
                  <a:lnTo>
                    <a:pt x="1" y="25802"/>
                  </a:lnTo>
                  <a:lnTo>
                    <a:pt x="44" y="25846"/>
                  </a:lnTo>
                  <a:lnTo>
                    <a:pt x="88" y="25890"/>
                  </a:lnTo>
                  <a:lnTo>
                    <a:pt x="176" y="25934"/>
                  </a:lnTo>
                  <a:lnTo>
                    <a:pt x="308" y="25890"/>
                  </a:lnTo>
                  <a:lnTo>
                    <a:pt x="352" y="25759"/>
                  </a:lnTo>
                  <a:lnTo>
                    <a:pt x="439" y="23784"/>
                  </a:lnTo>
                  <a:lnTo>
                    <a:pt x="834" y="22511"/>
                  </a:lnTo>
                  <a:lnTo>
                    <a:pt x="1844" y="19220"/>
                  </a:lnTo>
                  <a:lnTo>
                    <a:pt x="2370" y="17685"/>
                  </a:lnTo>
                  <a:lnTo>
                    <a:pt x="2897" y="16149"/>
                  </a:lnTo>
                  <a:lnTo>
                    <a:pt x="3511" y="14657"/>
                  </a:lnTo>
                  <a:lnTo>
                    <a:pt x="4169" y="13121"/>
                  </a:lnTo>
                  <a:lnTo>
                    <a:pt x="4959" y="11541"/>
                  </a:lnTo>
                  <a:lnTo>
                    <a:pt x="5881" y="9874"/>
                  </a:lnTo>
                  <a:lnTo>
                    <a:pt x="7153" y="6978"/>
                  </a:lnTo>
                  <a:lnTo>
                    <a:pt x="8513" y="3029"/>
                  </a:lnTo>
                  <a:lnTo>
                    <a:pt x="9303" y="1010"/>
                  </a:lnTo>
                  <a:lnTo>
                    <a:pt x="9698" y="264"/>
                  </a:lnTo>
                  <a:lnTo>
                    <a:pt x="9698" y="176"/>
                  </a:lnTo>
                  <a:lnTo>
                    <a:pt x="9698" y="89"/>
                  </a:lnTo>
                  <a:lnTo>
                    <a:pt x="9698" y="45"/>
                  </a:lnTo>
                  <a:lnTo>
                    <a:pt x="961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5" name="Google Shape;5825;p174"/>
            <p:cNvSpPr/>
            <p:nvPr/>
          </p:nvSpPr>
          <p:spPr>
            <a:xfrm>
              <a:off x="3734300" y="758375"/>
              <a:ext cx="1192475" cy="1433800"/>
            </a:xfrm>
            <a:custGeom>
              <a:avLst/>
              <a:gdLst/>
              <a:ahLst/>
              <a:cxnLst/>
              <a:rect l="l" t="t" r="r" b="b"/>
              <a:pathLst>
                <a:path w="47699" h="57352" extrusionOk="0">
                  <a:moveTo>
                    <a:pt x="22906" y="0"/>
                  </a:moveTo>
                  <a:lnTo>
                    <a:pt x="22862" y="44"/>
                  </a:lnTo>
                  <a:lnTo>
                    <a:pt x="22818" y="88"/>
                  </a:lnTo>
                  <a:lnTo>
                    <a:pt x="21063" y="2764"/>
                  </a:lnTo>
                  <a:lnTo>
                    <a:pt x="21063" y="2808"/>
                  </a:lnTo>
                  <a:lnTo>
                    <a:pt x="19703" y="5968"/>
                  </a:lnTo>
                  <a:lnTo>
                    <a:pt x="19483" y="6582"/>
                  </a:lnTo>
                  <a:lnTo>
                    <a:pt x="19176" y="7196"/>
                  </a:lnTo>
                  <a:lnTo>
                    <a:pt x="18562" y="8337"/>
                  </a:lnTo>
                  <a:lnTo>
                    <a:pt x="17816" y="9434"/>
                  </a:lnTo>
                  <a:lnTo>
                    <a:pt x="17070" y="10487"/>
                  </a:lnTo>
                  <a:lnTo>
                    <a:pt x="16236" y="11497"/>
                  </a:lnTo>
                  <a:lnTo>
                    <a:pt x="15358" y="12506"/>
                  </a:lnTo>
                  <a:lnTo>
                    <a:pt x="13559" y="14437"/>
                  </a:lnTo>
                  <a:lnTo>
                    <a:pt x="11629" y="16543"/>
                  </a:lnTo>
                  <a:lnTo>
                    <a:pt x="10707" y="17596"/>
                  </a:lnTo>
                  <a:lnTo>
                    <a:pt x="9873" y="18693"/>
                  </a:lnTo>
                  <a:lnTo>
                    <a:pt x="7679" y="21326"/>
                  </a:lnTo>
                  <a:lnTo>
                    <a:pt x="7635" y="21414"/>
                  </a:lnTo>
                  <a:lnTo>
                    <a:pt x="7416" y="22423"/>
                  </a:lnTo>
                  <a:lnTo>
                    <a:pt x="7416" y="22467"/>
                  </a:lnTo>
                  <a:lnTo>
                    <a:pt x="7855" y="25670"/>
                  </a:lnTo>
                  <a:lnTo>
                    <a:pt x="7723" y="26591"/>
                  </a:lnTo>
                  <a:lnTo>
                    <a:pt x="6889" y="26284"/>
                  </a:lnTo>
                  <a:lnTo>
                    <a:pt x="6802" y="26240"/>
                  </a:lnTo>
                  <a:lnTo>
                    <a:pt x="6714" y="26284"/>
                  </a:lnTo>
                  <a:lnTo>
                    <a:pt x="4125" y="27645"/>
                  </a:lnTo>
                  <a:lnTo>
                    <a:pt x="4037" y="27732"/>
                  </a:lnTo>
                  <a:lnTo>
                    <a:pt x="3511" y="29268"/>
                  </a:lnTo>
                  <a:lnTo>
                    <a:pt x="3467" y="29312"/>
                  </a:lnTo>
                  <a:lnTo>
                    <a:pt x="3160" y="31243"/>
                  </a:lnTo>
                  <a:lnTo>
                    <a:pt x="3160" y="31287"/>
                  </a:lnTo>
                  <a:lnTo>
                    <a:pt x="3467" y="33788"/>
                  </a:lnTo>
                  <a:lnTo>
                    <a:pt x="3598" y="35017"/>
                  </a:lnTo>
                  <a:lnTo>
                    <a:pt x="3642" y="36157"/>
                  </a:lnTo>
                  <a:lnTo>
                    <a:pt x="3686" y="37167"/>
                  </a:lnTo>
                  <a:lnTo>
                    <a:pt x="3686" y="38088"/>
                  </a:lnTo>
                  <a:lnTo>
                    <a:pt x="3598" y="38966"/>
                  </a:lnTo>
                  <a:lnTo>
                    <a:pt x="3511" y="39712"/>
                  </a:lnTo>
                  <a:lnTo>
                    <a:pt x="3379" y="40414"/>
                  </a:lnTo>
                  <a:lnTo>
                    <a:pt x="3204" y="41028"/>
                  </a:lnTo>
                  <a:lnTo>
                    <a:pt x="3028" y="41599"/>
                  </a:lnTo>
                  <a:lnTo>
                    <a:pt x="2809" y="42081"/>
                  </a:lnTo>
                  <a:lnTo>
                    <a:pt x="2589" y="42520"/>
                  </a:lnTo>
                  <a:lnTo>
                    <a:pt x="2326" y="42871"/>
                  </a:lnTo>
                  <a:lnTo>
                    <a:pt x="2063" y="43178"/>
                  </a:lnTo>
                  <a:lnTo>
                    <a:pt x="1799" y="43442"/>
                  </a:lnTo>
                  <a:lnTo>
                    <a:pt x="1536" y="43705"/>
                  </a:lnTo>
                  <a:lnTo>
                    <a:pt x="1229" y="43880"/>
                  </a:lnTo>
                  <a:lnTo>
                    <a:pt x="1185" y="43924"/>
                  </a:lnTo>
                  <a:lnTo>
                    <a:pt x="44" y="45285"/>
                  </a:lnTo>
                  <a:lnTo>
                    <a:pt x="0" y="45372"/>
                  </a:lnTo>
                  <a:lnTo>
                    <a:pt x="0" y="45416"/>
                  </a:lnTo>
                  <a:lnTo>
                    <a:pt x="88" y="46118"/>
                  </a:lnTo>
                  <a:lnTo>
                    <a:pt x="1361" y="50638"/>
                  </a:lnTo>
                  <a:lnTo>
                    <a:pt x="2326" y="53446"/>
                  </a:lnTo>
                  <a:lnTo>
                    <a:pt x="2370" y="53446"/>
                  </a:lnTo>
                  <a:lnTo>
                    <a:pt x="3774" y="55728"/>
                  </a:lnTo>
                  <a:lnTo>
                    <a:pt x="5047" y="57176"/>
                  </a:lnTo>
                  <a:lnTo>
                    <a:pt x="5134" y="57220"/>
                  </a:lnTo>
                  <a:lnTo>
                    <a:pt x="5529" y="57352"/>
                  </a:lnTo>
                  <a:lnTo>
                    <a:pt x="5617" y="57352"/>
                  </a:lnTo>
                  <a:lnTo>
                    <a:pt x="6670" y="56957"/>
                  </a:lnTo>
                  <a:lnTo>
                    <a:pt x="6714" y="56913"/>
                  </a:lnTo>
                  <a:lnTo>
                    <a:pt x="7460" y="56035"/>
                  </a:lnTo>
                  <a:lnTo>
                    <a:pt x="7504" y="55991"/>
                  </a:lnTo>
                  <a:lnTo>
                    <a:pt x="7943" y="54850"/>
                  </a:lnTo>
                  <a:lnTo>
                    <a:pt x="7943" y="54807"/>
                  </a:lnTo>
                  <a:lnTo>
                    <a:pt x="8118" y="52261"/>
                  </a:lnTo>
                  <a:lnTo>
                    <a:pt x="8118" y="52174"/>
                  </a:lnTo>
                  <a:lnTo>
                    <a:pt x="7592" y="50726"/>
                  </a:lnTo>
                  <a:lnTo>
                    <a:pt x="4827" y="46118"/>
                  </a:lnTo>
                  <a:lnTo>
                    <a:pt x="4432" y="45241"/>
                  </a:lnTo>
                  <a:lnTo>
                    <a:pt x="4564" y="44933"/>
                  </a:lnTo>
                  <a:lnTo>
                    <a:pt x="5003" y="44626"/>
                  </a:lnTo>
                  <a:lnTo>
                    <a:pt x="8118" y="43793"/>
                  </a:lnTo>
                  <a:lnTo>
                    <a:pt x="11278" y="45460"/>
                  </a:lnTo>
                  <a:lnTo>
                    <a:pt x="12682" y="45987"/>
                  </a:lnTo>
                  <a:lnTo>
                    <a:pt x="14744" y="47347"/>
                  </a:lnTo>
                  <a:lnTo>
                    <a:pt x="14788" y="47347"/>
                  </a:lnTo>
                  <a:lnTo>
                    <a:pt x="18386" y="49102"/>
                  </a:lnTo>
                  <a:lnTo>
                    <a:pt x="20931" y="49936"/>
                  </a:lnTo>
                  <a:lnTo>
                    <a:pt x="21019" y="49936"/>
                  </a:lnTo>
                  <a:lnTo>
                    <a:pt x="25100" y="49234"/>
                  </a:lnTo>
                  <a:lnTo>
                    <a:pt x="26329" y="49321"/>
                  </a:lnTo>
                  <a:lnTo>
                    <a:pt x="26416" y="49321"/>
                  </a:lnTo>
                  <a:lnTo>
                    <a:pt x="27162" y="49102"/>
                  </a:lnTo>
                  <a:lnTo>
                    <a:pt x="27206" y="49102"/>
                  </a:lnTo>
                  <a:lnTo>
                    <a:pt x="30497" y="47127"/>
                  </a:lnTo>
                  <a:lnTo>
                    <a:pt x="32735" y="46689"/>
                  </a:lnTo>
                  <a:lnTo>
                    <a:pt x="35631" y="45855"/>
                  </a:lnTo>
                  <a:lnTo>
                    <a:pt x="35675" y="45811"/>
                  </a:lnTo>
                  <a:lnTo>
                    <a:pt x="36992" y="45065"/>
                  </a:lnTo>
                  <a:lnTo>
                    <a:pt x="39668" y="42959"/>
                  </a:lnTo>
                  <a:lnTo>
                    <a:pt x="39712" y="42915"/>
                  </a:lnTo>
                  <a:lnTo>
                    <a:pt x="41555" y="40896"/>
                  </a:lnTo>
                  <a:lnTo>
                    <a:pt x="42564" y="39448"/>
                  </a:lnTo>
                  <a:lnTo>
                    <a:pt x="42608" y="39405"/>
                  </a:lnTo>
                  <a:lnTo>
                    <a:pt x="43398" y="37474"/>
                  </a:lnTo>
                  <a:lnTo>
                    <a:pt x="43442" y="37430"/>
                  </a:lnTo>
                  <a:lnTo>
                    <a:pt x="44451" y="33349"/>
                  </a:lnTo>
                  <a:lnTo>
                    <a:pt x="45197" y="32120"/>
                  </a:lnTo>
                  <a:lnTo>
                    <a:pt x="45636" y="31067"/>
                  </a:lnTo>
                  <a:lnTo>
                    <a:pt x="46031" y="29926"/>
                  </a:lnTo>
                  <a:lnTo>
                    <a:pt x="46382" y="28654"/>
                  </a:lnTo>
                  <a:lnTo>
                    <a:pt x="46733" y="27381"/>
                  </a:lnTo>
                  <a:lnTo>
                    <a:pt x="47303" y="24968"/>
                  </a:lnTo>
                  <a:lnTo>
                    <a:pt x="47698" y="23125"/>
                  </a:lnTo>
                  <a:lnTo>
                    <a:pt x="47698" y="23037"/>
                  </a:lnTo>
                  <a:lnTo>
                    <a:pt x="47655" y="22993"/>
                  </a:lnTo>
                  <a:lnTo>
                    <a:pt x="47611" y="22906"/>
                  </a:lnTo>
                  <a:lnTo>
                    <a:pt x="47435" y="22906"/>
                  </a:lnTo>
                  <a:lnTo>
                    <a:pt x="47391" y="22993"/>
                  </a:lnTo>
                  <a:lnTo>
                    <a:pt x="47347" y="23037"/>
                  </a:lnTo>
                  <a:lnTo>
                    <a:pt x="46996" y="24880"/>
                  </a:lnTo>
                  <a:lnTo>
                    <a:pt x="46426" y="27250"/>
                  </a:lnTo>
                  <a:lnTo>
                    <a:pt x="46075" y="28522"/>
                  </a:lnTo>
                  <a:lnTo>
                    <a:pt x="45680" y="29795"/>
                  </a:lnTo>
                  <a:lnTo>
                    <a:pt x="45285" y="30936"/>
                  </a:lnTo>
                  <a:lnTo>
                    <a:pt x="44890" y="31989"/>
                  </a:lnTo>
                  <a:lnTo>
                    <a:pt x="44144" y="33217"/>
                  </a:lnTo>
                  <a:lnTo>
                    <a:pt x="44100" y="33261"/>
                  </a:lnTo>
                  <a:lnTo>
                    <a:pt x="43091" y="37342"/>
                  </a:lnTo>
                  <a:lnTo>
                    <a:pt x="42257" y="39273"/>
                  </a:lnTo>
                  <a:lnTo>
                    <a:pt x="41292" y="40677"/>
                  </a:lnTo>
                  <a:lnTo>
                    <a:pt x="39449" y="42696"/>
                  </a:lnTo>
                  <a:lnTo>
                    <a:pt x="36772" y="44802"/>
                  </a:lnTo>
                  <a:lnTo>
                    <a:pt x="35500" y="45504"/>
                  </a:lnTo>
                  <a:lnTo>
                    <a:pt x="32647" y="46382"/>
                  </a:lnTo>
                  <a:lnTo>
                    <a:pt x="30409" y="46820"/>
                  </a:lnTo>
                  <a:lnTo>
                    <a:pt x="30366" y="46820"/>
                  </a:lnTo>
                  <a:lnTo>
                    <a:pt x="27031" y="48795"/>
                  </a:lnTo>
                  <a:lnTo>
                    <a:pt x="26329" y="48970"/>
                  </a:lnTo>
                  <a:lnTo>
                    <a:pt x="25100" y="48883"/>
                  </a:lnTo>
                  <a:lnTo>
                    <a:pt x="25056" y="48883"/>
                  </a:lnTo>
                  <a:lnTo>
                    <a:pt x="20975" y="49585"/>
                  </a:lnTo>
                  <a:lnTo>
                    <a:pt x="18518" y="48795"/>
                  </a:lnTo>
                  <a:lnTo>
                    <a:pt x="14920" y="47040"/>
                  </a:lnTo>
                  <a:lnTo>
                    <a:pt x="12857" y="45679"/>
                  </a:lnTo>
                  <a:lnTo>
                    <a:pt x="11409" y="45109"/>
                  </a:lnTo>
                  <a:lnTo>
                    <a:pt x="8250" y="43442"/>
                  </a:lnTo>
                  <a:lnTo>
                    <a:pt x="8118" y="43442"/>
                  </a:lnTo>
                  <a:lnTo>
                    <a:pt x="4871" y="44275"/>
                  </a:lnTo>
                  <a:lnTo>
                    <a:pt x="4827" y="44319"/>
                  </a:lnTo>
                  <a:lnTo>
                    <a:pt x="4301" y="44670"/>
                  </a:lnTo>
                  <a:lnTo>
                    <a:pt x="4257" y="44714"/>
                  </a:lnTo>
                  <a:lnTo>
                    <a:pt x="4081" y="45197"/>
                  </a:lnTo>
                  <a:lnTo>
                    <a:pt x="4037" y="45285"/>
                  </a:lnTo>
                  <a:lnTo>
                    <a:pt x="4081" y="45328"/>
                  </a:lnTo>
                  <a:lnTo>
                    <a:pt x="4520" y="46294"/>
                  </a:lnTo>
                  <a:lnTo>
                    <a:pt x="7284" y="50901"/>
                  </a:lnTo>
                  <a:lnTo>
                    <a:pt x="7767" y="52261"/>
                  </a:lnTo>
                  <a:lnTo>
                    <a:pt x="7592" y="54763"/>
                  </a:lnTo>
                  <a:lnTo>
                    <a:pt x="7197" y="55816"/>
                  </a:lnTo>
                  <a:lnTo>
                    <a:pt x="6495" y="56650"/>
                  </a:lnTo>
                  <a:lnTo>
                    <a:pt x="5529" y="57001"/>
                  </a:lnTo>
                  <a:lnTo>
                    <a:pt x="5310" y="56913"/>
                  </a:lnTo>
                  <a:lnTo>
                    <a:pt x="4037" y="55509"/>
                  </a:lnTo>
                  <a:lnTo>
                    <a:pt x="2677" y="53271"/>
                  </a:lnTo>
                  <a:lnTo>
                    <a:pt x="1668" y="50506"/>
                  </a:lnTo>
                  <a:lnTo>
                    <a:pt x="439" y="46030"/>
                  </a:lnTo>
                  <a:lnTo>
                    <a:pt x="351" y="45460"/>
                  </a:lnTo>
                  <a:lnTo>
                    <a:pt x="1448" y="44144"/>
                  </a:lnTo>
                  <a:lnTo>
                    <a:pt x="1931" y="43793"/>
                  </a:lnTo>
                  <a:lnTo>
                    <a:pt x="2370" y="43398"/>
                  </a:lnTo>
                  <a:lnTo>
                    <a:pt x="2721" y="42915"/>
                  </a:lnTo>
                  <a:lnTo>
                    <a:pt x="3072" y="42345"/>
                  </a:lnTo>
                  <a:lnTo>
                    <a:pt x="3335" y="41774"/>
                  </a:lnTo>
                  <a:lnTo>
                    <a:pt x="3555" y="41116"/>
                  </a:lnTo>
                  <a:lnTo>
                    <a:pt x="3730" y="40458"/>
                  </a:lnTo>
                  <a:lnTo>
                    <a:pt x="3862" y="39756"/>
                  </a:lnTo>
                  <a:lnTo>
                    <a:pt x="3949" y="39010"/>
                  </a:lnTo>
                  <a:lnTo>
                    <a:pt x="3993" y="38264"/>
                  </a:lnTo>
                  <a:lnTo>
                    <a:pt x="4037" y="37518"/>
                  </a:lnTo>
                  <a:lnTo>
                    <a:pt x="4037" y="36772"/>
                  </a:lnTo>
                  <a:lnTo>
                    <a:pt x="3949" y="35236"/>
                  </a:lnTo>
                  <a:lnTo>
                    <a:pt x="3818" y="33744"/>
                  </a:lnTo>
                  <a:lnTo>
                    <a:pt x="3511" y="31287"/>
                  </a:lnTo>
                  <a:lnTo>
                    <a:pt x="3818" y="29400"/>
                  </a:lnTo>
                  <a:lnTo>
                    <a:pt x="4344" y="27908"/>
                  </a:lnTo>
                  <a:lnTo>
                    <a:pt x="6846" y="26635"/>
                  </a:lnTo>
                  <a:lnTo>
                    <a:pt x="7811" y="26986"/>
                  </a:lnTo>
                  <a:lnTo>
                    <a:pt x="7987" y="26986"/>
                  </a:lnTo>
                  <a:lnTo>
                    <a:pt x="8030" y="26943"/>
                  </a:lnTo>
                  <a:lnTo>
                    <a:pt x="8074" y="26855"/>
                  </a:lnTo>
                  <a:lnTo>
                    <a:pt x="8206" y="25714"/>
                  </a:lnTo>
                  <a:lnTo>
                    <a:pt x="8206" y="25670"/>
                  </a:lnTo>
                  <a:lnTo>
                    <a:pt x="7767" y="22423"/>
                  </a:lnTo>
                  <a:lnTo>
                    <a:pt x="7943" y="21501"/>
                  </a:lnTo>
                  <a:lnTo>
                    <a:pt x="10137" y="18912"/>
                  </a:lnTo>
                  <a:lnTo>
                    <a:pt x="11014" y="17815"/>
                  </a:lnTo>
                  <a:lnTo>
                    <a:pt x="11892" y="16762"/>
                  </a:lnTo>
                  <a:lnTo>
                    <a:pt x="13823" y="14700"/>
                  </a:lnTo>
                  <a:lnTo>
                    <a:pt x="15622" y="12725"/>
                  </a:lnTo>
                  <a:lnTo>
                    <a:pt x="16499" y="11716"/>
                  </a:lnTo>
                  <a:lnTo>
                    <a:pt x="17333" y="10707"/>
                  </a:lnTo>
                  <a:lnTo>
                    <a:pt x="18123" y="9610"/>
                  </a:lnTo>
                  <a:lnTo>
                    <a:pt x="18869" y="8513"/>
                  </a:lnTo>
                  <a:lnTo>
                    <a:pt x="19176" y="7942"/>
                  </a:lnTo>
                  <a:lnTo>
                    <a:pt x="19483" y="7328"/>
                  </a:lnTo>
                  <a:lnTo>
                    <a:pt x="19790" y="6714"/>
                  </a:lnTo>
                  <a:lnTo>
                    <a:pt x="20054" y="6099"/>
                  </a:lnTo>
                  <a:lnTo>
                    <a:pt x="21370" y="2940"/>
                  </a:lnTo>
                  <a:lnTo>
                    <a:pt x="23125" y="263"/>
                  </a:lnTo>
                  <a:lnTo>
                    <a:pt x="23125" y="219"/>
                  </a:lnTo>
                  <a:lnTo>
                    <a:pt x="23125" y="132"/>
                  </a:lnTo>
                  <a:lnTo>
                    <a:pt x="23125" y="88"/>
                  </a:lnTo>
                  <a:lnTo>
                    <a:pt x="23038" y="44"/>
                  </a:lnTo>
                  <a:lnTo>
                    <a:pt x="2299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6" name="Google Shape;5826;p174"/>
            <p:cNvSpPr/>
            <p:nvPr/>
          </p:nvSpPr>
          <p:spPr>
            <a:xfrm>
              <a:off x="3959175" y="763850"/>
              <a:ext cx="850225" cy="1129950"/>
            </a:xfrm>
            <a:custGeom>
              <a:avLst/>
              <a:gdLst/>
              <a:ahLst/>
              <a:cxnLst/>
              <a:rect l="l" t="t" r="r" b="b"/>
              <a:pathLst>
                <a:path w="34009" h="45198" extrusionOk="0">
                  <a:moveTo>
                    <a:pt x="17421" y="0"/>
                  </a:moveTo>
                  <a:lnTo>
                    <a:pt x="17377" y="44"/>
                  </a:lnTo>
                  <a:lnTo>
                    <a:pt x="17334" y="88"/>
                  </a:lnTo>
                  <a:lnTo>
                    <a:pt x="15666" y="2458"/>
                  </a:lnTo>
                  <a:lnTo>
                    <a:pt x="15666" y="2502"/>
                  </a:lnTo>
                  <a:lnTo>
                    <a:pt x="13823" y="5924"/>
                  </a:lnTo>
                  <a:lnTo>
                    <a:pt x="13779" y="5968"/>
                  </a:lnTo>
                  <a:lnTo>
                    <a:pt x="13516" y="7328"/>
                  </a:lnTo>
                  <a:lnTo>
                    <a:pt x="13516" y="7372"/>
                  </a:lnTo>
                  <a:lnTo>
                    <a:pt x="13253" y="11936"/>
                  </a:lnTo>
                  <a:lnTo>
                    <a:pt x="12946" y="12682"/>
                  </a:lnTo>
                  <a:lnTo>
                    <a:pt x="11059" y="15534"/>
                  </a:lnTo>
                  <a:lnTo>
                    <a:pt x="8952" y="18342"/>
                  </a:lnTo>
                  <a:lnTo>
                    <a:pt x="8909" y="18430"/>
                  </a:lnTo>
                  <a:lnTo>
                    <a:pt x="8865" y="18869"/>
                  </a:lnTo>
                  <a:lnTo>
                    <a:pt x="8865" y="18957"/>
                  </a:lnTo>
                  <a:lnTo>
                    <a:pt x="8952" y="19044"/>
                  </a:lnTo>
                  <a:lnTo>
                    <a:pt x="9260" y="19220"/>
                  </a:lnTo>
                  <a:lnTo>
                    <a:pt x="9391" y="19571"/>
                  </a:lnTo>
                  <a:lnTo>
                    <a:pt x="9084" y="20712"/>
                  </a:lnTo>
                  <a:lnTo>
                    <a:pt x="7548" y="23959"/>
                  </a:lnTo>
                  <a:lnTo>
                    <a:pt x="6407" y="25934"/>
                  </a:lnTo>
                  <a:lnTo>
                    <a:pt x="6012" y="26197"/>
                  </a:lnTo>
                  <a:lnTo>
                    <a:pt x="5749" y="26197"/>
                  </a:lnTo>
                  <a:lnTo>
                    <a:pt x="3511" y="24881"/>
                  </a:lnTo>
                  <a:lnTo>
                    <a:pt x="3423" y="24837"/>
                  </a:lnTo>
                  <a:lnTo>
                    <a:pt x="3336" y="24837"/>
                  </a:lnTo>
                  <a:lnTo>
                    <a:pt x="3292" y="24924"/>
                  </a:lnTo>
                  <a:lnTo>
                    <a:pt x="3248" y="24968"/>
                  </a:lnTo>
                  <a:lnTo>
                    <a:pt x="2809" y="26987"/>
                  </a:lnTo>
                  <a:lnTo>
                    <a:pt x="2239" y="28040"/>
                  </a:lnTo>
                  <a:lnTo>
                    <a:pt x="1142" y="28874"/>
                  </a:lnTo>
                  <a:lnTo>
                    <a:pt x="396" y="29576"/>
                  </a:lnTo>
                  <a:lnTo>
                    <a:pt x="352" y="29620"/>
                  </a:lnTo>
                  <a:lnTo>
                    <a:pt x="89" y="30102"/>
                  </a:lnTo>
                  <a:lnTo>
                    <a:pt x="89" y="30146"/>
                  </a:lnTo>
                  <a:lnTo>
                    <a:pt x="1" y="31594"/>
                  </a:lnTo>
                  <a:lnTo>
                    <a:pt x="1" y="31682"/>
                  </a:lnTo>
                  <a:lnTo>
                    <a:pt x="440" y="33349"/>
                  </a:lnTo>
                  <a:lnTo>
                    <a:pt x="1844" y="36597"/>
                  </a:lnTo>
                  <a:lnTo>
                    <a:pt x="2941" y="39186"/>
                  </a:lnTo>
                  <a:lnTo>
                    <a:pt x="2985" y="39273"/>
                  </a:lnTo>
                  <a:lnTo>
                    <a:pt x="4564" y="40414"/>
                  </a:lnTo>
                  <a:lnTo>
                    <a:pt x="6188" y="41950"/>
                  </a:lnTo>
                  <a:lnTo>
                    <a:pt x="6232" y="41950"/>
                  </a:lnTo>
                  <a:lnTo>
                    <a:pt x="8206" y="42871"/>
                  </a:lnTo>
                  <a:lnTo>
                    <a:pt x="11541" y="44056"/>
                  </a:lnTo>
                  <a:lnTo>
                    <a:pt x="14481" y="44846"/>
                  </a:lnTo>
                  <a:lnTo>
                    <a:pt x="14525" y="44890"/>
                  </a:lnTo>
                  <a:lnTo>
                    <a:pt x="15710" y="44758"/>
                  </a:lnTo>
                  <a:lnTo>
                    <a:pt x="18211" y="45197"/>
                  </a:lnTo>
                  <a:lnTo>
                    <a:pt x="19703" y="45197"/>
                  </a:lnTo>
                  <a:lnTo>
                    <a:pt x="21327" y="44714"/>
                  </a:lnTo>
                  <a:lnTo>
                    <a:pt x="23301" y="44495"/>
                  </a:lnTo>
                  <a:lnTo>
                    <a:pt x="23345" y="44451"/>
                  </a:lnTo>
                  <a:lnTo>
                    <a:pt x="25803" y="43881"/>
                  </a:lnTo>
                  <a:lnTo>
                    <a:pt x="25846" y="43837"/>
                  </a:lnTo>
                  <a:lnTo>
                    <a:pt x="27645" y="42871"/>
                  </a:lnTo>
                  <a:lnTo>
                    <a:pt x="29401" y="41467"/>
                  </a:lnTo>
                  <a:lnTo>
                    <a:pt x="29401" y="41423"/>
                  </a:lnTo>
                  <a:lnTo>
                    <a:pt x="31156" y="39317"/>
                  </a:lnTo>
                  <a:lnTo>
                    <a:pt x="31200" y="39317"/>
                  </a:lnTo>
                  <a:lnTo>
                    <a:pt x="31990" y="37781"/>
                  </a:lnTo>
                  <a:lnTo>
                    <a:pt x="31990" y="37737"/>
                  </a:lnTo>
                  <a:lnTo>
                    <a:pt x="32560" y="35061"/>
                  </a:lnTo>
                  <a:lnTo>
                    <a:pt x="32604" y="31550"/>
                  </a:lnTo>
                  <a:lnTo>
                    <a:pt x="33438" y="28830"/>
                  </a:lnTo>
                  <a:lnTo>
                    <a:pt x="33438" y="28742"/>
                  </a:lnTo>
                  <a:lnTo>
                    <a:pt x="32999" y="26241"/>
                  </a:lnTo>
                  <a:lnTo>
                    <a:pt x="32911" y="25714"/>
                  </a:lnTo>
                  <a:lnTo>
                    <a:pt x="33262" y="23520"/>
                  </a:lnTo>
                  <a:lnTo>
                    <a:pt x="34008" y="20580"/>
                  </a:lnTo>
                  <a:lnTo>
                    <a:pt x="34008" y="20493"/>
                  </a:lnTo>
                  <a:lnTo>
                    <a:pt x="33482" y="18211"/>
                  </a:lnTo>
                  <a:lnTo>
                    <a:pt x="33482" y="18167"/>
                  </a:lnTo>
                  <a:lnTo>
                    <a:pt x="33394" y="18123"/>
                  </a:lnTo>
                  <a:lnTo>
                    <a:pt x="33350" y="18079"/>
                  </a:lnTo>
                  <a:lnTo>
                    <a:pt x="33262" y="18079"/>
                  </a:lnTo>
                  <a:lnTo>
                    <a:pt x="33218" y="18123"/>
                  </a:lnTo>
                  <a:lnTo>
                    <a:pt x="33174" y="18167"/>
                  </a:lnTo>
                  <a:lnTo>
                    <a:pt x="33131" y="18211"/>
                  </a:lnTo>
                  <a:lnTo>
                    <a:pt x="33131" y="18299"/>
                  </a:lnTo>
                  <a:lnTo>
                    <a:pt x="33657" y="20536"/>
                  </a:lnTo>
                  <a:lnTo>
                    <a:pt x="32911" y="23476"/>
                  </a:lnTo>
                  <a:lnTo>
                    <a:pt x="32560" y="25670"/>
                  </a:lnTo>
                  <a:lnTo>
                    <a:pt x="32560" y="25758"/>
                  </a:lnTo>
                  <a:lnTo>
                    <a:pt x="32648" y="26329"/>
                  </a:lnTo>
                  <a:lnTo>
                    <a:pt x="33087" y="28742"/>
                  </a:lnTo>
                  <a:lnTo>
                    <a:pt x="32253" y="31506"/>
                  </a:lnTo>
                  <a:lnTo>
                    <a:pt x="32253" y="31550"/>
                  </a:lnTo>
                  <a:lnTo>
                    <a:pt x="32209" y="35017"/>
                  </a:lnTo>
                  <a:lnTo>
                    <a:pt x="31639" y="37606"/>
                  </a:lnTo>
                  <a:lnTo>
                    <a:pt x="30893" y="39142"/>
                  </a:lnTo>
                  <a:lnTo>
                    <a:pt x="29137" y="41204"/>
                  </a:lnTo>
                  <a:lnTo>
                    <a:pt x="27470" y="42564"/>
                  </a:lnTo>
                  <a:lnTo>
                    <a:pt x="25671" y="43530"/>
                  </a:lnTo>
                  <a:lnTo>
                    <a:pt x="23257" y="44144"/>
                  </a:lnTo>
                  <a:lnTo>
                    <a:pt x="21283" y="44363"/>
                  </a:lnTo>
                  <a:lnTo>
                    <a:pt x="21239" y="44363"/>
                  </a:lnTo>
                  <a:lnTo>
                    <a:pt x="19659" y="44846"/>
                  </a:lnTo>
                  <a:lnTo>
                    <a:pt x="18255" y="44846"/>
                  </a:lnTo>
                  <a:lnTo>
                    <a:pt x="15710" y="44407"/>
                  </a:lnTo>
                  <a:lnTo>
                    <a:pt x="15666" y="44407"/>
                  </a:lnTo>
                  <a:lnTo>
                    <a:pt x="14525" y="44539"/>
                  </a:lnTo>
                  <a:lnTo>
                    <a:pt x="11673" y="43705"/>
                  </a:lnTo>
                  <a:lnTo>
                    <a:pt x="8338" y="42520"/>
                  </a:lnTo>
                  <a:lnTo>
                    <a:pt x="6407" y="41643"/>
                  </a:lnTo>
                  <a:lnTo>
                    <a:pt x="4784" y="40151"/>
                  </a:lnTo>
                  <a:lnTo>
                    <a:pt x="3248" y="39010"/>
                  </a:lnTo>
                  <a:lnTo>
                    <a:pt x="2151" y="36465"/>
                  </a:lnTo>
                  <a:lnTo>
                    <a:pt x="747" y="33218"/>
                  </a:lnTo>
                  <a:lnTo>
                    <a:pt x="352" y="31594"/>
                  </a:lnTo>
                  <a:lnTo>
                    <a:pt x="440" y="30234"/>
                  </a:lnTo>
                  <a:lnTo>
                    <a:pt x="659" y="29795"/>
                  </a:lnTo>
                  <a:lnTo>
                    <a:pt x="1405" y="29137"/>
                  </a:lnTo>
                  <a:lnTo>
                    <a:pt x="2502" y="28303"/>
                  </a:lnTo>
                  <a:lnTo>
                    <a:pt x="2546" y="28259"/>
                  </a:lnTo>
                  <a:lnTo>
                    <a:pt x="3116" y="27118"/>
                  </a:lnTo>
                  <a:lnTo>
                    <a:pt x="3160" y="27075"/>
                  </a:lnTo>
                  <a:lnTo>
                    <a:pt x="3555" y="25275"/>
                  </a:lnTo>
                  <a:lnTo>
                    <a:pt x="5617" y="26504"/>
                  </a:lnTo>
                  <a:lnTo>
                    <a:pt x="5705" y="26548"/>
                  </a:lnTo>
                  <a:lnTo>
                    <a:pt x="6100" y="26548"/>
                  </a:lnTo>
                  <a:lnTo>
                    <a:pt x="6188" y="26504"/>
                  </a:lnTo>
                  <a:lnTo>
                    <a:pt x="6627" y="26197"/>
                  </a:lnTo>
                  <a:lnTo>
                    <a:pt x="6671" y="26109"/>
                  </a:lnTo>
                  <a:lnTo>
                    <a:pt x="7855" y="24135"/>
                  </a:lnTo>
                  <a:lnTo>
                    <a:pt x="9391" y="20844"/>
                  </a:lnTo>
                  <a:lnTo>
                    <a:pt x="9391" y="20800"/>
                  </a:lnTo>
                  <a:lnTo>
                    <a:pt x="9742" y="19615"/>
                  </a:lnTo>
                  <a:lnTo>
                    <a:pt x="9742" y="19483"/>
                  </a:lnTo>
                  <a:lnTo>
                    <a:pt x="9523" y="19001"/>
                  </a:lnTo>
                  <a:lnTo>
                    <a:pt x="9479" y="18913"/>
                  </a:lnTo>
                  <a:lnTo>
                    <a:pt x="9216" y="18781"/>
                  </a:lnTo>
                  <a:lnTo>
                    <a:pt x="9260" y="18518"/>
                  </a:lnTo>
                  <a:lnTo>
                    <a:pt x="11366" y="15710"/>
                  </a:lnTo>
                  <a:lnTo>
                    <a:pt x="13253" y="12857"/>
                  </a:lnTo>
                  <a:lnTo>
                    <a:pt x="13297" y="12857"/>
                  </a:lnTo>
                  <a:lnTo>
                    <a:pt x="13604" y="12024"/>
                  </a:lnTo>
                  <a:lnTo>
                    <a:pt x="13604" y="11980"/>
                  </a:lnTo>
                  <a:lnTo>
                    <a:pt x="13867" y="7372"/>
                  </a:lnTo>
                  <a:lnTo>
                    <a:pt x="14130" y="6056"/>
                  </a:lnTo>
                  <a:lnTo>
                    <a:pt x="15973" y="2677"/>
                  </a:lnTo>
                  <a:lnTo>
                    <a:pt x="17597" y="264"/>
                  </a:lnTo>
                  <a:lnTo>
                    <a:pt x="17641" y="220"/>
                  </a:lnTo>
                  <a:lnTo>
                    <a:pt x="17641" y="132"/>
                  </a:lnTo>
                  <a:lnTo>
                    <a:pt x="17597" y="88"/>
                  </a:lnTo>
                  <a:lnTo>
                    <a:pt x="17553" y="44"/>
                  </a:lnTo>
                  <a:lnTo>
                    <a:pt x="17509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7" name="Google Shape;5827;p174"/>
            <p:cNvSpPr/>
            <p:nvPr/>
          </p:nvSpPr>
          <p:spPr>
            <a:xfrm>
              <a:off x="4266350" y="884525"/>
              <a:ext cx="417975" cy="879825"/>
            </a:xfrm>
            <a:custGeom>
              <a:avLst/>
              <a:gdLst/>
              <a:ahLst/>
              <a:cxnLst/>
              <a:rect l="l" t="t" r="r" b="b"/>
              <a:pathLst>
                <a:path w="16719" h="35193" extrusionOk="0">
                  <a:moveTo>
                    <a:pt x="5485" y="0"/>
                  </a:moveTo>
                  <a:lnTo>
                    <a:pt x="5441" y="44"/>
                  </a:lnTo>
                  <a:lnTo>
                    <a:pt x="4520" y="1448"/>
                  </a:lnTo>
                  <a:lnTo>
                    <a:pt x="4476" y="1536"/>
                  </a:lnTo>
                  <a:lnTo>
                    <a:pt x="4476" y="2414"/>
                  </a:lnTo>
                  <a:lnTo>
                    <a:pt x="4476" y="2458"/>
                  </a:lnTo>
                  <a:lnTo>
                    <a:pt x="5398" y="4915"/>
                  </a:lnTo>
                  <a:lnTo>
                    <a:pt x="5266" y="7592"/>
                  </a:lnTo>
                  <a:lnTo>
                    <a:pt x="5398" y="10575"/>
                  </a:lnTo>
                  <a:lnTo>
                    <a:pt x="5222" y="12155"/>
                  </a:lnTo>
                  <a:lnTo>
                    <a:pt x="4344" y="15446"/>
                  </a:lnTo>
                  <a:lnTo>
                    <a:pt x="2589" y="21370"/>
                  </a:lnTo>
                  <a:lnTo>
                    <a:pt x="88" y="26811"/>
                  </a:lnTo>
                  <a:lnTo>
                    <a:pt x="44" y="26855"/>
                  </a:lnTo>
                  <a:lnTo>
                    <a:pt x="0" y="27294"/>
                  </a:lnTo>
                  <a:lnTo>
                    <a:pt x="0" y="27382"/>
                  </a:lnTo>
                  <a:lnTo>
                    <a:pt x="44" y="27469"/>
                  </a:lnTo>
                  <a:lnTo>
                    <a:pt x="922" y="28215"/>
                  </a:lnTo>
                  <a:lnTo>
                    <a:pt x="966" y="28215"/>
                  </a:lnTo>
                  <a:lnTo>
                    <a:pt x="3774" y="30102"/>
                  </a:lnTo>
                  <a:lnTo>
                    <a:pt x="5003" y="32647"/>
                  </a:lnTo>
                  <a:lnTo>
                    <a:pt x="5090" y="32691"/>
                  </a:lnTo>
                  <a:lnTo>
                    <a:pt x="8689" y="35192"/>
                  </a:lnTo>
                  <a:lnTo>
                    <a:pt x="8820" y="35192"/>
                  </a:lnTo>
                  <a:lnTo>
                    <a:pt x="11190" y="34841"/>
                  </a:lnTo>
                  <a:lnTo>
                    <a:pt x="11234" y="34797"/>
                  </a:lnTo>
                  <a:lnTo>
                    <a:pt x="12770" y="33832"/>
                  </a:lnTo>
                  <a:lnTo>
                    <a:pt x="12813" y="33788"/>
                  </a:lnTo>
                  <a:lnTo>
                    <a:pt x="14349" y="32516"/>
                  </a:lnTo>
                  <a:lnTo>
                    <a:pt x="15095" y="31462"/>
                  </a:lnTo>
                  <a:lnTo>
                    <a:pt x="15139" y="31419"/>
                  </a:lnTo>
                  <a:lnTo>
                    <a:pt x="15402" y="30541"/>
                  </a:lnTo>
                  <a:lnTo>
                    <a:pt x="15402" y="30453"/>
                  </a:lnTo>
                  <a:lnTo>
                    <a:pt x="15139" y="27031"/>
                  </a:lnTo>
                  <a:lnTo>
                    <a:pt x="15139" y="26943"/>
                  </a:lnTo>
                  <a:lnTo>
                    <a:pt x="14174" y="25144"/>
                  </a:lnTo>
                  <a:lnTo>
                    <a:pt x="14525" y="22818"/>
                  </a:lnTo>
                  <a:lnTo>
                    <a:pt x="15183" y="20317"/>
                  </a:lnTo>
                  <a:lnTo>
                    <a:pt x="16719" y="14788"/>
                  </a:lnTo>
                  <a:lnTo>
                    <a:pt x="16719" y="14700"/>
                  </a:lnTo>
                  <a:lnTo>
                    <a:pt x="16719" y="14612"/>
                  </a:lnTo>
                  <a:lnTo>
                    <a:pt x="16675" y="11892"/>
                  </a:lnTo>
                  <a:lnTo>
                    <a:pt x="16631" y="11848"/>
                  </a:lnTo>
                  <a:lnTo>
                    <a:pt x="16587" y="11804"/>
                  </a:lnTo>
                  <a:lnTo>
                    <a:pt x="16543" y="11760"/>
                  </a:lnTo>
                  <a:lnTo>
                    <a:pt x="16499" y="11716"/>
                  </a:lnTo>
                  <a:lnTo>
                    <a:pt x="16412" y="11760"/>
                  </a:lnTo>
                  <a:lnTo>
                    <a:pt x="16368" y="11804"/>
                  </a:lnTo>
                  <a:lnTo>
                    <a:pt x="16324" y="11848"/>
                  </a:lnTo>
                  <a:lnTo>
                    <a:pt x="16324" y="11936"/>
                  </a:lnTo>
                  <a:lnTo>
                    <a:pt x="16368" y="14612"/>
                  </a:lnTo>
                  <a:lnTo>
                    <a:pt x="16368" y="14656"/>
                  </a:lnTo>
                  <a:lnTo>
                    <a:pt x="16368" y="14744"/>
                  </a:lnTo>
                  <a:lnTo>
                    <a:pt x="14832" y="20229"/>
                  </a:lnTo>
                  <a:lnTo>
                    <a:pt x="14218" y="22730"/>
                  </a:lnTo>
                  <a:lnTo>
                    <a:pt x="13823" y="25144"/>
                  </a:lnTo>
                  <a:lnTo>
                    <a:pt x="13823" y="25231"/>
                  </a:lnTo>
                  <a:lnTo>
                    <a:pt x="14788" y="27074"/>
                  </a:lnTo>
                  <a:lnTo>
                    <a:pt x="15051" y="30453"/>
                  </a:lnTo>
                  <a:lnTo>
                    <a:pt x="14788" y="31287"/>
                  </a:lnTo>
                  <a:lnTo>
                    <a:pt x="14086" y="32296"/>
                  </a:lnTo>
                  <a:lnTo>
                    <a:pt x="12594" y="33525"/>
                  </a:lnTo>
                  <a:lnTo>
                    <a:pt x="11058" y="34490"/>
                  </a:lnTo>
                  <a:lnTo>
                    <a:pt x="8864" y="34841"/>
                  </a:lnTo>
                  <a:lnTo>
                    <a:pt x="5310" y="32428"/>
                  </a:lnTo>
                  <a:lnTo>
                    <a:pt x="4037" y="29927"/>
                  </a:lnTo>
                  <a:lnTo>
                    <a:pt x="3993" y="29839"/>
                  </a:lnTo>
                  <a:lnTo>
                    <a:pt x="1141" y="27952"/>
                  </a:lnTo>
                  <a:lnTo>
                    <a:pt x="351" y="27250"/>
                  </a:lnTo>
                  <a:lnTo>
                    <a:pt x="395" y="26943"/>
                  </a:lnTo>
                  <a:lnTo>
                    <a:pt x="2896" y="21502"/>
                  </a:lnTo>
                  <a:lnTo>
                    <a:pt x="2896" y="21458"/>
                  </a:lnTo>
                  <a:lnTo>
                    <a:pt x="4696" y="15534"/>
                  </a:lnTo>
                  <a:lnTo>
                    <a:pt x="5573" y="12243"/>
                  </a:lnTo>
                  <a:lnTo>
                    <a:pt x="5749" y="10619"/>
                  </a:lnTo>
                  <a:lnTo>
                    <a:pt x="5749" y="10575"/>
                  </a:lnTo>
                  <a:lnTo>
                    <a:pt x="5617" y="7592"/>
                  </a:lnTo>
                  <a:lnTo>
                    <a:pt x="5749" y="4871"/>
                  </a:lnTo>
                  <a:lnTo>
                    <a:pt x="5749" y="4827"/>
                  </a:lnTo>
                  <a:lnTo>
                    <a:pt x="4827" y="2370"/>
                  </a:lnTo>
                  <a:lnTo>
                    <a:pt x="4827" y="1624"/>
                  </a:lnTo>
                  <a:lnTo>
                    <a:pt x="5749" y="264"/>
                  </a:lnTo>
                  <a:lnTo>
                    <a:pt x="5749" y="176"/>
                  </a:lnTo>
                  <a:lnTo>
                    <a:pt x="5749" y="132"/>
                  </a:lnTo>
                  <a:lnTo>
                    <a:pt x="5705" y="44"/>
                  </a:lnTo>
                  <a:lnTo>
                    <a:pt x="5661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8" name="Google Shape;5828;p174"/>
            <p:cNvSpPr/>
            <p:nvPr/>
          </p:nvSpPr>
          <p:spPr>
            <a:xfrm>
              <a:off x="3635575" y="1464825"/>
              <a:ext cx="1480975" cy="864475"/>
            </a:xfrm>
            <a:custGeom>
              <a:avLst/>
              <a:gdLst/>
              <a:ahLst/>
              <a:cxnLst/>
              <a:rect l="l" t="t" r="r" b="b"/>
              <a:pathLst>
                <a:path w="59239" h="34579" extrusionOk="0">
                  <a:moveTo>
                    <a:pt x="59019" y="1"/>
                  </a:moveTo>
                  <a:lnTo>
                    <a:pt x="58975" y="45"/>
                  </a:lnTo>
                  <a:lnTo>
                    <a:pt x="58932" y="89"/>
                  </a:lnTo>
                  <a:lnTo>
                    <a:pt x="58888" y="176"/>
                  </a:lnTo>
                  <a:lnTo>
                    <a:pt x="58844" y="1800"/>
                  </a:lnTo>
                  <a:lnTo>
                    <a:pt x="56167" y="4389"/>
                  </a:lnTo>
                  <a:lnTo>
                    <a:pt x="54763" y="5486"/>
                  </a:lnTo>
                  <a:lnTo>
                    <a:pt x="50068" y="7768"/>
                  </a:lnTo>
                  <a:lnTo>
                    <a:pt x="50024" y="7856"/>
                  </a:lnTo>
                  <a:lnTo>
                    <a:pt x="48137" y="11629"/>
                  </a:lnTo>
                  <a:lnTo>
                    <a:pt x="46557" y="13735"/>
                  </a:lnTo>
                  <a:lnTo>
                    <a:pt x="44495" y="15929"/>
                  </a:lnTo>
                  <a:lnTo>
                    <a:pt x="41730" y="18124"/>
                  </a:lnTo>
                  <a:lnTo>
                    <a:pt x="40282" y="19045"/>
                  </a:lnTo>
                  <a:lnTo>
                    <a:pt x="35412" y="20625"/>
                  </a:lnTo>
                  <a:lnTo>
                    <a:pt x="34666" y="20844"/>
                  </a:lnTo>
                  <a:lnTo>
                    <a:pt x="34622" y="20888"/>
                  </a:lnTo>
                  <a:lnTo>
                    <a:pt x="31111" y="23433"/>
                  </a:lnTo>
                  <a:lnTo>
                    <a:pt x="29356" y="24618"/>
                  </a:lnTo>
                  <a:lnTo>
                    <a:pt x="28303" y="24969"/>
                  </a:lnTo>
                  <a:lnTo>
                    <a:pt x="28259" y="24969"/>
                  </a:lnTo>
                  <a:lnTo>
                    <a:pt x="27908" y="25188"/>
                  </a:lnTo>
                  <a:lnTo>
                    <a:pt x="27820" y="25232"/>
                  </a:lnTo>
                  <a:lnTo>
                    <a:pt x="27820" y="25320"/>
                  </a:lnTo>
                  <a:lnTo>
                    <a:pt x="27820" y="25408"/>
                  </a:lnTo>
                  <a:lnTo>
                    <a:pt x="27820" y="25452"/>
                  </a:lnTo>
                  <a:lnTo>
                    <a:pt x="27996" y="25671"/>
                  </a:lnTo>
                  <a:lnTo>
                    <a:pt x="27864" y="25890"/>
                  </a:lnTo>
                  <a:lnTo>
                    <a:pt x="26723" y="26241"/>
                  </a:lnTo>
                  <a:lnTo>
                    <a:pt x="22730" y="25671"/>
                  </a:lnTo>
                  <a:lnTo>
                    <a:pt x="21458" y="25320"/>
                  </a:lnTo>
                  <a:lnTo>
                    <a:pt x="18035" y="23696"/>
                  </a:lnTo>
                  <a:lnTo>
                    <a:pt x="15973" y="22555"/>
                  </a:lnTo>
                  <a:lnTo>
                    <a:pt x="15929" y="22512"/>
                  </a:lnTo>
                  <a:lnTo>
                    <a:pt x="15095" y="22292"/>
                  </a:lnTo>
                  <a:lnTo>
                    <a:pt x="15007" y="22292"/>
                  </a:lnTo>
                  <a:lnTo>
                    <a:pt x="14349" y="22424"/>
                  </a:lnTo>
                  <a:lnTo>
                    <a:pt x="14261" y="22468"/>
                  </a:lnTo>
                  <a:lnTo>
                    <a:pt x="14217" y="22599"/>
                  </a:lnTo>
                  <a:lnTo>
                    <a:pt x="14700" y="26022"/>
                  </a:lnTo>
                  <a:lnTo>
                    <a:pt x="14217" y="28786"/>
                  </a:lnTo>
                  <a:lnTo>
                    <a:pt x="13252" y="31726"/>
                  </a:lnTo>
                  <a:lnTo>
                    <a:pt x="12769" y="33438"/>
                  </a:lnTo>
                  <a:lnTo>
                    <a:pt x="7109" y="34008"/>
                  </a:lnTo>
                  <a:lnTo>
                    <a:pt x="2326" y="34184"/>
                  </a:lnTo>
                  <a:lnTo>
                    <a:pt x="176" y="34228"/>
                  </a:lnTo>
                  <a:lnTo>
                    <a:pt x="88" y="34228"/>
                  </a:lnTo>
                  <a:lnTo>
                    <a:pt x="44" y="34271"/>
                  </a:lnTo>
                  <a:lnTo>
                    <a:pt x="0" y="34315"/>
                  </a:lnTo>
                  <a:lnTo>
                    <a:pt x="0" y="34403"/>
                  </a:lnTo>
                  <a:lnTo>
                    <a:pt x="0" y="34447"/>
                  </a:lnTo>
                  <a:lnTo>
                    <a:pt x="44" y="34535"/>
                  </a:lnTo>
                  <a:lnTo>
                    <a:pt x="88" y="34535"/>
                  </a:lnTo>
                  <a:lnTo>
                    <a:pt x="176" y="34579"/>
                  </a:lnTo>
                  <a:lnTo>
                    <a:pt x="2326" y="34535"/>
                  </a:lnTo>
                  <a:lnTo>
                    <a:pt x="7153" y="34359"/>
                  </a:lnTo>
                  <a:lnTo>
                    <a:pt x="12901" y="33789"/>
                  </a:lnTo>
                  <a:lnTo>
                    <a:pt x="12989" y="33745"/>
                  </a:lnTo>
                  <a:lnTo>
                    <a:pt x="13033" y="33657"/>
                  </a:lnTo>
                  <a:lnTo>
                    <a:pt x="13559" y="31814"/>
                  </a:lnTo>
                  <a:lnTo>
                    <a:pt x="14524" y="28874"/>
                  </a:lnTo>
                  <a:lnTo>
                    <a:pt x="14524" y="28830"/>
                  </a:lnTo>
                  <a:lnTo>
                    <a:pt x="15051" y="26066"/>
                  </a:lnTo>
                  <a:lnTo>
                    <a:pt x="15051" y="25978"/>
                  </a:lnTo>
                  <a:lnTo>
                    <a:pt x="14612" y="22731"/>
                  </a:lnTo>
                  <a:lnTo>
                    <a:pt x="15051" y="22643"/>
                  </a:lnTo>
                  <a:lnTo>
                    <a:pt x="15841" y="22863"/>
                  </a:lnTo>
                  <a:lnTo>
                    <a:pt x="17859" y="24003"/>
                  </a:lnTo>
                  <a:lnTo>
                    <a:pt x="21326" y="25671"/>
                  </a:lnTo>
                  <a:lnTo>
                    <a:pt x="21370" y="25671"/>
                  </a:lnTo>
                  <a:lnTo>
                    <a:pt x="22686" y="26022"/>
                  </a:lnTo>
                  <a:lnTo>
                    <a:pt x="26723" y="26592"/>
                  </a:lnTo>
                  <a:lnTo>
                    <a:pt x="26767" y="26549"/>
                  </a:lnTo>
                  <a:lnTo>
                    <a:pt x="27996" y="26197"/>
                  </a:lnTo>
                  <a:lnTo>
                    <a:pt x="28127" y="26154"/>
                  </a:lnTo>
                  <a:lnTo>
                    <a:pt x="28347" y="25759"/>
                  </a:lnTo>
                  <a:lnTo>
                    <a:pt x="28347" y="25671"/>
                  </a:lnTo>
                  <a:lnTo>
                    <a:pt x="28347" y="25583"/>
                  </a:lnTo>
                  <a:lnTo>
                    <a:pt x="28215" y="25408"/>
                  </a:lnTo>
                  <a:lnTo>
                    <a:pt x="28435" y="25320"/>
                  </a:lnTo>
                  <a:lnTo>
                    <a:pt x="29488" y="24969"/>
                  </a:lnTo>
                  <a:lnTo>
                    <a:pt x="29532" y="24925"/>
                  </a:lnTo>
                  <a:lnTo>
                    <a:pt x="31287" y="23696"/>
                  </a:lnTo>
                  <a:lnTo>
                    <a:pt x="34797" y="21195"/>
                  </a:lnTo>
                  <a:lnTo>
                    <a:pt x="35543" y="20976"/>
                  </a:lnTo>
                  <a:lnTo>
                    <a:pt x="40414" y="19352"/>
                  </a:lnTo>
                  <a:lnTo>
                    <a:pt x="40458" y="19352"/>
                  </a:lnTo>
                  <a:lnTo>
                    <a:pt x="41906" y="18387"/>
                  </a:lnTo>
                  <a:lnTo>
                    <a:pt x="44714" y="16193"/>
                  </a:lnTo>
                  <a:lnTo>
                    <a:pt x="44758" y="16193"/>
                  </a:lnTo>
                  <a:lnTo>
                    <a:pt x="46821" y="13999"/>
                  </a:lnTo>
                  <a:lnTo>
                    <a:pt x="46821" y="13955"/>
                  </a:lnTo>
                  <a:lnTo>
                    <a:pt x="48444" y="11849"/>
                  </a:lnTo>
                  <a:lnTo>
                    <a:pt x="48444" y="11805"/>
                  </a:lnTo>
                  <a:lnTo>
                    <a:pt x="50287" y="8031"/>
                  </a:lnTo>
                  <a:lnTo>
                    <a:pt x="54938" y="5793"/>
                  </a:lnTo>
                  <a:lnTo>
                    <a:pt x="54982" y="5793"/>
                  </a:lnTo>
                  <a:lnTo>
                    <a:pt x="56386" y="4696"/>
                  </a:lnTo>
                  <a:lnTo>
                    <a:pt x="56386" y="4652"/>
                  </a:lnTo>
                  <a:lnTo>
                    <a:pt x="59151" y="2019"/>
                  </a:lnTo>
                  <a:lnTo>
                    <a:pt x="59195" y="1888"/>
                  </a:lnTo>
                  <a:lnTo>
                    <a:pt x="59239" y="176"/>
                  </a:lnTo>
                  <a:lnTo>
                    <a:pt x="59239" y="133"/>
                  </a:lnTo>
                  <a:lnTo>
                    <a:pt x="59195" y="45"/>
                  </a:lnTo>
                  <a:lnTo>
                    <a:pt x="5915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9" name="Google Shape;5829;p174"/>
            <p:cNvSpPr/>
            <p:nvPr/>
          </p:nvSpPr>
          <p:spPr>
            <a:xfrm>
              <a:off x="3659700" y="642075"/>
              <a:ext cx="701025" cy="988425"/>
            </a:xfrm>
            <a:custGeom>
              <a:avLst/>
              <a:gdLst/>
              <a:ahLst/>
              <a:cxnLst/>
              <a:rect l="l" t="t" r="r" b="b"/>
              <a:pathLst>
                <a:path w="28041" h="39537" extrusionOk="0">
                  <a:moveTo>
                    <a:pt x="26767" y="1"/>
                  </a:moveTo>
                  <a:lnTo>
                    <a:pt x="25714" y="527"/>
                  </a:lnTo>
                  <a:lnTo>
                    <a:pt x="25627" y="571"/>
                  </a:lnTo>
                  <a:lnTo>
                    <a:pt x="24486" y="1712"/>
                  </a:lnTo>
                  <a:lnTo>
                    <a:pt x="24442" y="1712"/>
                  </a:lnTo>
                  <a:lnTo>
                    <a:pt x="23608" y="2809"/>
                  </a:lnTo>
                  <a:lnTo>
                    <a:pt x="22599" y="3555"/>
                  </a:lnTo>
                  <a:lnTo>
                    <a:pt x="20142" y="5442"/>
                  </a:lnTo>
                  <a:lnTo>
                    <a:pt x="20098" y="5442"/>
                  </a:lnTo>
                  <a:lnTo>
                    <a:pt x="18650" y="6934"/>
                  </a:lnTo>
                  <a:lnTo>
                    <a:pt x="18650" y="6978"/>
                  </a:lnTo>
                  <a:lnTo>
                    <a:pt x="18167" y="7680"/>
                  </a:lnTo>
                  <a:lnTo>
                    <a:pt x="16894" y="9567"/>
                  </a:lnTo>
                  <a:lnTo>
                    <a:pt x="14832" y="12287"/>
                  </a:lnTo>
                  <a:lnTo>
                    <a:pt x="13954" y="13516"/>
                  </a:lnTo>
                  <a:lnTo>
                    <a:pt x="13033" y="14701"/>
                  </a:lnTo>
                  <a:lnTo>
                    <a:pt x="12068" y="15841"/>
                  </a:lnTo>
                  <a:lnTo>
                    <a:pt x="11102" y="16938"/>
                  </a:lnTo>
                  <a:lnTo>
                    <a:pt x="9830" y="18387"/>
                  </a:lnTo>
                  <a:lnTo>
                    <a:pt x="8601" y="19878"/>
                  </a:lnTo>
                  <a:lnTo>
                    <a:pt x="8031" y="20624"/>
                  </a:lnTo>
                  <a:lnTo>
                    <a:pt x="7460" y="21414"/>
                  </a:lnTo>
                  <a:lnTo>
                    <a:pt x="6977" y="22248"/>
                  </a:lnTo>
                  <a:lnTo>
                    <a:pt x="6495" y="23082"/>
                  </a:lnTo>
                  <a:lnTo>
                    <a:pt x="6495" y="23126"/>
                  </a:lnTo>
                  <a:lnTo>
                    <a:pt x="6012" y="24661"/>
                  </a:lnTo>
                  <a:lnTo>
                    <a:pt x="5836" y="26548"/>
                  </a:lnTo>
                  <a:lnTo>
                    <a:pt x="5134" y="27601"/>
                  </a:lnTo>
                  <a:lnTo>
                    <a:pt x="3160" y="29313"/>
                  </a:lnTo>
                  <a:lnTo>
                    <a:pt x="3116" y="29357"/>
                  </a:lnTo>
                  <a:lnTo>
                    <a:pt x="2282" y="31068"/>
                  </a:lnTo>
                  <a:lnTo>
                    <a:pt x="2282" y="31112"/>
                  </a:lnTo>
                  <a:lnTo>
                    <a:pt x="1185" y="34183"/>
                  </a:lnTo>
                  <a:lnTo>
                    <a:pt x="1141" y="34227"/>
                  </a:lnTo>
                  <a:lnTo>
                    <a:pt x="0" y="39317"/>
                  </a:lnTo>
                  <a:lnTo>
                    <a:pt x="0" y="39405"/>
                  </a:lnTo>
                  <a:lnTo>
                    <a:pt x="0" y="39449"/>
                  </a:lnTo>
                  <a:lnTo>
                    <a:pt x="44" y="39493"/>
                  </a:lnTo>
                  <a:lnTo>
                    <a:pt x="132" y="39537"/>
                  </a:lnTo>
                  <a:lnTo>
                    <a:pt x="176" y="39537"/>
                  </a:lnTo>
                  <a:lnTo>
                    <a:pt x="264" y="39493"/>
                  </a:lnTo>
                  <a:lnTo>
                    <a:pt x="308" y="39405"/>
                  </a:lnTo>
                  <a:lnTo>
                    <a:pt x="1492" y="34315"/>
                  </a:lnTo>
                  <a:lnTo>
                    <a:pt x="2633" y="31243"/>
                  </a:lnTo>
                  <a:lnTo>
                    <a:pt x="3423" y="29532"/>
                  </a:lnTo>
                  <a:lnTo>
                    <a:pt x="5398" y="27865"/>
                  </a:lnTo>
                  <a:lnTo>
                    <a:pt x="5442" y="27821"/>
                  </a:lnTo>
                  <a:lnTo>
                    <a:pt x="6144" y="26724"/>
                  </a:lnTo>
                  <a:lnTo>
                    <a:pt x="6144" y="26636"/>
                  </a:lnTo>
                  <a:lnTo>
                    <a:pt x="6363" y="24705"/>
                  </a:lnTo>
                  <a:lnTo>
                    <a:pt x="6802" y="23257"/>
                  </a:lnTo>
                  <a:lnTo>
                    <a:pt x="7285" y="22424"/>
                  </a:lnTo>
                  <a:lnTo>
                    <a:pt x="7767" y="21634"/>
                  </a:lnTo>
                  <a:lnTo>
                    <a:pt x="8294" y="20844"/>
                  </a:lnTo>
                  <a:lnTo>
                    <a:pt x="8864" y="20098"/>
                  </a:lnTo>
                  <a:lnTo>
                    <a:pt x="10093" y="18650"/>
                  </a:lnTo>
                  <a:lnTo>
                    <a:pt x="11365" y="17158"/>
                  </a:lnTo>
                  <a:lnTo>
                    <a:pt x="12331" y="16061"/>
                  </a:lnTo>
                  <a:lnTo>
                    <a:pt x="13296" y="14920"/>
                  </a:lnTo>
                  <a:lnTo>
                    <a:pt x="14262" y="13735"/>
                  </a:lnTo>
                  <a:lnTo>
                    <a:pt x="15139" y="12507"/>
                  </a:lnTo>
                  <a:lnTo>
                    <a:pt x="17202" y="9742"/>
                  </a:lnTo>
                  <a:lnTo>
                    <a:pt x="18430" y="7899"/>
                  </a:lnTo>
                  <a:lnTo>
                    <a:pt x="18913" y="7153"/>
                  </a:lnTo>
                  <a:lnTo>
                    <a:pt x="20361" y="5705"/>
                  </a:lnTo>
                  <a:lnTo>
                    <a:pt x="22774" y="3862"/>
                  </a:lnTo>
                  <a:lnTo>
                    <a:pt x="23828" y="3072"/>
                  </a:lnTo>
                  <a:lnTo>
                    <a:pt x="23871" y="3072"/>
                  </a:lnTo>
                  <a:lnTo>
                    <a:pt x="24749" y="1975"/>
                  </a:lnTo>
                  <a:lnTo>
                    <a:pt x="25890" y="834"/>
                  </a:lnTo>
                  <a:lnTo>
                    <a:pt x="26899" y="352"/>
                  </a:lnTo>
                  <a:lnTo>
                    <a:pt x="27865" y="439"/>
                  </a:lnTo>
                  <a:lnTo>
                    <a:pt x="27908" y="439"/>
                  </a:lnTo>
                  <a:lnTo>
                    <a:pt x="27996" y="396"/>
                  </a:lnTo>
                  <a:lnTo>
                    <a:pt x="28040" y="352"/>
                  </a:lnTo>
                  <a:lnTo>
                    <a:pt x="28040" y="264"/>
                  </a:lnTo>
                  <a:lnTo>
                    <a:pt x="28040" y="220"/>
                  </a:lnTo>
                  <a:lnTo>
                    <a:pt x="27996" y="132"/>
                  </a:lnTo>
                  <a:lnTo>
                    <a:pt x="27952" y="88"/>
                  </a:lnTo>
                  <a:lnTo>
                    <a:pt x="27908" y="88"/>
                  </a:lnTo>
                  <a:lnTo>
                    <a:pt x="2685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0" name="Google Shape;5830;p174"/>
            <p:cNvSpPr/>
            <p:nvPr/>
          </p:nvSpPr>
          <p:spPr>
            <a:xfrm>
              <a:off x="3591675" y="2170200"/>
              <a:ext cx="1783775" cy="624225"/>
            </a:xfrm>
            <a:custGeom>
              <a:avLst/>
              <a:gdLst/>
              <a:ahLst/>
              <a:cxnLst/>
              <a:rect l="l" t="t" r="r" b="b"/>
              <a:pathLst>
                <a:path w="71351" h="24969" extrusionOk="0">
                  <a:moveTo>
                    <a:pt x="70297" y="1"/>
                  </a:moveTo>
                  <a:lnTo>
                    <a:pt x="68411" y="484"/>
                  </a:lnTo>
                  <a:lnTo>
                    <a:pt x="68367" y="528"/>
                  </a:lnTo>
                  <a:lnTo>
                    <a:pt x="63584" y="2853"/>
                  </a:lnTo>
                  <a:lnTo>
                    <a:pt x="61609" y="3687"/>
                  </a:lnTo>
                  <a:lnTo>
                    <a:pt x="58801" y="4345"/>
                  </a:lnTo>
                  <a:lnTo>
                    <a:pt x="55378" y="4345"/>
                  </a:lnTo>
                  <a:lnTo>
                    <a:pt x="55378" y="4389"/>
                  </a:lnTo>
                  <a:lnTo>
                    <a:pt x="53316" y="4828"/>
                  </a:lnTo>
                  <a:lnTo>
                    <a:pt x="53316" y="4872"/>
                  </a:lnTo>
                  <a:lnTo>
                    <a:pt x="49674" y="6232"/>
                  </a:lnTo>
                  <a:lnTo>
                    <a:pt x="47260" y="7241"/>
                  </a:lnTo>
                  <a:lnTo>
                    <a:pt x="40503" y="8382"/>
                  </a:lnTo>
                  <a:lnTo>
                    <a:pt x="36290" y="9040"/>
                  </a:lnTo>
                  <a:lnTo>
                    <a:pt x="32604" y="9611"/>
                  </a:lnTo>
                  <a:lnTo>
                    <a:pt x="30454" y="10050"/>
                  </a:lnTo>
                  <a:lnTo>
                    <a:pt x="28830" y="10488"/>
                  </a:lnTo>
                  <a:lnTo>
                    <a:pt x="28743" y="10532"/>
                  </a:lnTo>
                  <a:lnTo>
                    <a:pt x="28699" y="10576"/>
                  </a:lnTo>
                  <a:lnTo>
                    <a:pt x="26987" y="15798"/>
                  </a:lnTo>
                  <a:lnTo>
                    <a:pt x="25364" y="19177"/>
                  </a:lnTo>
                  <a:lnTo>
                    <a:pt x="23872" y="21678"/>
                  </a:lnTo>
                  <a:lnTo>
                    <a:pt x="22468" y="23872"/>
                  </a:lnTo>
                  <a:lnTo>
                    <a:pt x="21853" y="24486"/>
                  </a:lnTo>
                  <a:lnTo>
                    <a:pt x="21195" y="24618"/>
                  </a:lnTo>
                  <a:lnTo>
                    <a:pt x="19308" y="24530"/>
                  </a:lnTo>
                  <a:lnTo>
                    <a:pt x="15052" y="23696"/>
                  </a:lnTo>
                  <a:lnTo>
                    <a:pt x="10795" y="22731"/>
                  </a:lnTo>
                  <a:lnTo>
                    <a:pt x="7724" y="22161"/>
                  </a:lnTo>
                  <a:lnTo>
                    <a:pt x="4213" y="21897"/>
                  </a:lnTo>
                  <a:lnTo>
                    <a:pt x="264" y="20449"/>
                  </a:lnTo>
                  <a:lnTo>
                    <a:pt x="176" y="20405"/>
                  </a:lnTo>
                  <a:lnTo>
                    <a:pt x="89" y="20449"/>
                  </a:lnTo>
                  <a:lnTo>
                    <a:pt x="45" y="20493"/>
                  </a:lnTo>
                  <a:lnTo>
                    <a:pt x="1" y="20537"/>
                  </a:lnTo>
                  <a:lnTo>
                    <a:pt x="1" y="20581"/>
                  </a:lnTo>
                  <a:lnTo>
                    <a:pt x="45" y="20669"/>
                  </a:lnTo>
                  <a:lnTo>
                    <a:pt x="45" y="20712"/>
                  </a:lnTo>
                  <a:lnTo>
                    <a:pt x="132" y="20756"/>
                  </a:lnTo>
                  <a:lnTo>
                    <a:pt x="4126" y="22204"/>
                  </a:lnTo>
                  <a:lnTo>
                    <a:pt x="4169" y="22248"/>
                  </a:lnTo>
                  <a:lnTo>
                    <a:pt x="7680" y="22512"/>
                  </a:lnTo>
                  <a:lnTo>
                    <a:pt x="10752" y="23082"/>
                  </a:lnTo>
                  <a:lnTo>
                    <a:pt x="15008" y="24047"/>
                  </a:lnTo>
                  <a:lnTo>
                    <a:pt x="19264" y="24881"/>
                  </a:lnTo>
                  <a:lnTo>
                    <a:pt x="19308" y="24881"/>
                  </a:lnTo>
                  <a:lnTo>
                    <a:pt x="21195" y="24969"/>
                  </a:lnTo>
                  <a:lnTo>
                    <a:pt x="21239" y="24969"/>
                  </a:lnTo>
                  <a:lnTo>
                    <a:pt x="21985" y="24793"/>
                  </a:lnTo>
                  <a:lnTo>
                    <a:pt x="22029" y="24749"/>
                  </a:lnTo>
                  <a:lnTo>
                    <a:pt x="22731" y="24091"/>
                  </a:lnTo>
                  <a:lnTo>
                    <a:pt x="22775" y="24091"/>
                  </a:lnTo>
                  <a:lnTo>
                    <a:pt x="24135" y="21897"/>
                  </a:lnTo>
                  <a:lnTo>
                    <a:pt x="25671" y="19308"/>
                  </a:lnTo>
                  <a:lnTo>
                    <a:pt x="27294" y="15930"/>
                  </a:lnTo>
                  <a:lnTo>
                    <a:pt x="29006" y="10796"/>
                  </a:lnTo>
                  <a:lnTo>
                    <a:pt x="30542" y="10357"/>
                  </a:lnTo>
                  <a:lnTo>
                    <a:pt x="32648" y="9962"/>
                  </a:lnTo>
                  <a:lnTo>
                    <a:pt x="36334" y="9391"/>
                  </a:lnTo>
                  <a:lnTo>
                    <a:pt x="40546" y="8689"/>
                  </a:lnTo>
                  <a:lnTo>
                    <a:pt x="47348" y="7592"/>
                  </a:lnTo>
                  <a:lnTo>
                    <a:pt x="47392" y="7592"/>
                  </a:lnTo>
                  <a:lnTo>
                    <a:pt x="49805" y="6583"/>
                  </a:lnTo>
                  <a:lnTo>
                    <a:pt x="53403" y="5179"/>
                  </a:lnTo>
                  <a:lnTo>
                    <a:pt x="55422" y="4696"/>
                  </a:lnTo>
                  <a:lnTo>
                    <a:pt x="58888" y="4696"/>
                  </a:lnTo>
                  <a:lnTo>
                    <a:pt x="61697" y="3994"/>
                  </a:lnTo>
                  <a:lnTo>
                    <a:pt x="61741" y="3994"/>
                  </a:lnTo>
                  <a:lnTo>
                    <a:pt x="63715" y="3160"/>
                  </a:lnTo>
                  <a:lnTo>
                    <a:pt x="68498" y="835"/>
                  </a:lnTo>
                  <a:lnTo>
                    <a:pt x="70341" y="352"/>
                  </a:lnTo>
                  <a:lnTo>
                    <a:pt x="70780" y="440"/>
                  </a:lnTo>
                  <a:lnTo>
                    <a:pt x="70956" y="659"/>
                  </a:lnTo>
                  <a:lnTo>
                    <a:pt x="70999" y="1712"/>
                  </a:lnTo>
                  <a:lnTo>
                    <a:pt x="70868" y="5003"/>
                  </a:lnTo>
                  <a:lnTo>
                    <a:pt x="70692" y="11059"/>
                  </a:lnTo>
                  <a:lnTo>
                    <a:pt x="70692" y="11147"/>
                  </a:lnTo>
                  <a:lnTo>
                    <a:pt x="70736" y="11190"/>
                  </a:lnTo>
                  <a:lnTo>
                    <a:pt x="70780" y="11234"/>
                  </a:lnTo>
                  <a:lnTo>
                    <a:pt x="70868" y="11278"/>
                  </a:lnTo>
                  <a:lnTo>
                    <a:pt x="70912" y="11234"/>
                  </a:lnTo>
                  <a:lnTo>
                    <a:pt x="70999" y="11234"/>
                  </a:lnTo>
                  <a:lnTo>
                    <a:pt x="70999" y="11147"/>
                  </a:lnTo>
                  <a:lnTo>
                    <a:pt x="71043" y="11103"/>
                  </a:lnTo>
                  <a:lnTo>
                    <a:pt x="71219" y="5003"/>
                  </a:lnTo>
                  <a:lnTo>
                    <a:pt x="71351" y="1712"/>
                  </a:lnTo>
                  <a:lnTo>
                    <a:pt x="71351" y="1668"/>
                  </a:lnTo>
                  <a:lnTo>
                    <a:pt x="71263" y="571"/>
                  </a:lnTo>
                  <a:lnTo>
                    <a:pt x="71263" y="484"/>
                  </a:lnTo>
                  <a:lnTo>
                    <a:pt x="70999" y="177"/>
                  </a:lnTo>
                  <a:lnTo>
                    <a:pt x="70912" y="89"/>
                  </a:lnTo>
                  <a:lnTo>
                    <a:pt x="7038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1" name="Google Shape;5831;p174"/>
            <p:cNvSpPr/>
            <p:nvPr/>
          </p:nvSpPr>
          <p:spPr>
            <a:xfrm>
              <a:off x="3359125" y="762750"/>
              <a:ext cx="284150" cy="616550"/>
            </a:xfrm>
            <a:custGeom>
              <a:avLst/>
              <a:gdLst/>
              <a:ahLst/>
              <a:cxnLst/>
              <a:rect l="l" t="t" r="r" b="b"/>
              <a:pathLst>
                <a:path w="11366" h="24662" extrusionOk="0">
                  <a:moveTo>
                    <a:pt x="11146" y="1"/>
                  </a:moveTo>
                  <a:lnTo>
                    <a:pt x="11102" y="44"/>
                  </a:lnTo>
                  <a:lnTo>
                    <a:pt x="11058" y="88"/>
                  </a:lnTo>
                  <a:lnTo>
                    <a:pt x="9478" y="3292"/>
                  </a:lnTo>
                  <a:lnTo>
                    <a:pt x="9347" y="3599"/>
                  </a:lnTo>
                  <a:lnTo>
                    <a:pt x="7811" y="6144"/>
                  </a:lnTo>
                  <a:lnTo>
                    <a:pt x="7811" y="6188"/>
                  </a:lnTo>
                  <a:lnTo>
                    <a:pt x="6977" y="7987"/>
                  </a:lnTo>
                  <a:lnTo>
                    <a:pt x="6143" y="10400"/>
                  </a:lnTo>
                  <a:lnTo>
                    <a:pt x="6056" y="10620"/>
                  </a:lnTo>
                  <a:lnTo>
                    <a:pt x="4344" y="15841"/>
                  </a:lnTo>
                  <a:lnTo>
                    <a:pt x="2501" y="20888"/>
                  </a:lnTo>
                  <a:lnTo>
                    <a:pt x="1273" y="23564"/>
                  </a:lnTo>
                  <a:lnTo>
                    <a:pt x="88" y="24310"/>
                  </a:lnTo>
                  <a:lnTo>
                    <a:pt x="0" y="24398"/>
                  </a:lnTo>
                  <a:lnTo>
                    <a:pt x="0" y="24442"/>
                  </a:lnTo>
                  <a:lnTo>
                    <a:pt x="0" y="24486"/>
                  </a:lnTo>
                  <a:lnTo>
                    <a:pt x="0" y="24574"/>
                  </a:lnTo>
                  <a:lnTo>
                    <a:pt x="88" y="24617"/>
                  </a:lnTo>
                  <a:lnTo>
                    <a:pt x="176" y="24661"/>
                  </a:lnTo>
                  <a:lnTo>
                    <a:pt x="263" y="24617"/>
                  </a:lnTo>
                  <a:lnTo>
                    <a:pt x="1492" y="23828"/>
                  </a:lnTo>
                  <a:lnTo>
                    <a:pt x="1580" y="23784"/>
                  </a:lnTo>
                  <a:lnTo>
                    <a:pt x="2808" y="21019"/>
                  </a:lnTo>
                  <a:lnTo>
                    <a:pt x="4695" y="15973"/>
                  </a:lnTo>
                  <a:lnTo>
                    <a:pt x="6363" y="10751"/>
                  </a:lnTo>
                  <a:lnTo>
                    <a:pt x="6451" y="10532"/>
                  </a:lnTo>
                  <a:lnTo>
                    <a:pt x="7284" y="8118"/>
                  </a:lnTo>
                  <a:lnTo>
                    <a:pt x="8118" y="6319"/>
                  </a:lnTo>
                  <a:lnTo>
                    <a:pt x="9654" y="3774"/>
                  </a:lnTo>
                  <a:lnTo>
                    <a:pt x="9654" y="3730"/>
                  </a:lnTo>
                  <a:lnTo>
                    <a:pt x="9785" y="3423"/>
                  </a:lnTo>
                  <a:lnTo>
                    <a:pt x="11365" y="264"/>
                  </a:lnTo>
                  <a:lnTo>
                    <a:pt x="11365" y="176"/>
                  </a:lnTo>
                  <a:lnTo>
                    <a:pt x="11365" y="132"/>
                  </a:lnTo>
                  <a:lnTo>
                    <a:pt x="11321" y="44"/>
                  </a:lnTo>
                  <a:lnTo>
                    <a:pt x="1127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2" name="Google Shape;5832;p174"/>
            <p:cNvSpPr/>
            <p:nvPr/>
          </p:nvSpPr>
          <p:spPr>
            <a:xfrm>
              <a:off x="4291575" y="2578300"/>
              <a:ext cx="465150" cy="155800"/>
            </a:xfrm>
            <a:custGeom>
              <a:avLst/>
              <a:gdLst/>
              <a:ahLst/>
              <a:cxnLst/>
              <a:rect l="l" t="t" r="r" b="b"/>
              <a:pathLst>
                <a:path w="18606" h="6232" extrusionOk="0">
                  <a:moveTo>
                    <a:pt x="18255" y="0"/>
                  </a:moveTo>
                  <a:lnTo>
                    <a:pt x="14613" y="571"/>
                  </a:lnTo>
                  <a:lnTo>
                    <a:pt x="6758" y="1405"/>
                  </a:lnTo>
                  <a:lnTo>
                    <a:pt x="3555" y="1624"/>
                  </a:lnTo>
                  <a:lnTo>
                    <a:pt x="3511" y="1624"/>
                  </a:lnTo>
                  <a:lnTo>
                    <a:pt x="2633" y="1975"/>
                  </a:lnTo>
                  <a:lnTo>
                    <a:pt x="2546" y="1975"/>
                  </a:lnTo>
                  <a:lnTo>
                    <a:pt x="2063" y="2458"/>
                  </a:lnTo>
                  <a:lnTo>
                    <a:pt x="2019" y="2502"/>
                  </a:lnTo>
                  <a:lnTo>
                    <a:pt x="44" y="5968"/>
                  </a:lnTo>
                  <a:lnTo>
                    <a:pt x="1" y="6056"/>
                  </a:lnTo>
                  <a:lnTo>
                    <a:pt x="1" y="6100"/>
                  </a:lnTo>
                  <a:lnTo>
                    <a:pt x="44" y="6188"/>
                  </a:lnTo>
                  <a:lnTo>
                    <a:pt x="88" y="6231"/>
                  </a:lnTo>
                  <a:lnTo>
                    <a:pt x="264" y="6231"/>
                  </a:lnTo>
                  <a:lnTo>
                    <a:pt x="352" y="6144"/>
                  </a:lnTo>
                  <a:lnTo>
                    <a:pt x="2326" y="2677"/>
                  </a:lnTo>
                  <a:lnTo>
                    <a:pt x="2765" y="2282"/>
                  </a:lnTo>
                  <a:lnTo>
                    <a:pt x="3599" y="1975"/>
                  </a:lnTo>
                  <a:lnTo>
                    <a:pt x="6802" y="1756"/>
                  </a:lnTo>
                  <a:lnTo>
                    <a:pt x="14657" y="922"/>
                  </a:lnTo>
                  <a:lnTo>
                    <a:pt x="18167" y="352"/>
                  </a:lnTo>
                  <a:lnTo>
                    <a:pt x="18211" y="439"/>
                  </a:lnTo>
                  <a:lnTo>
                    <a:pt x="16412" y="1273"/>
                  </a:lnTo>
                  <a:lnTo>
                    <a:pt x="16368" y="1317"/>
                  </a:lnTo>
                  <a:lnTo>
                    <a:pt x="16324" y="1405"/>
                  </a:lnTo>
                  <a:lnTo>
                    <a:pt x="16324" y="1449"/>
                  </a:lnTo>
                  <a:lnTo>
                    <a:pt x="16324" y="1536"/>
                  </a:lnTo>
                  <a:lnTo>
                    <a:pt x="16368" y="1580"/>
                  </a:lnTo>
                  <a:lnTo>
                    <a:pt x="16412" y="1624"/>
                  </a:lnTo>
                  <a:lnTo>
                    <a:pt x="16544" y="1624"/>
                  </a:lnTo>
                  <a:lnTo>
                    <a:pt x="18518" y="703"/>
                  </a:lnTo>
                  <a:lnTo>
                    <a:pt x="18606" y="615"/>
                  </a:lnTo>
                  <a:lnTo>
                    <a:pt x="18606" y="483"/>
                  </a:lnTo>
                  <a:lnTo>
                    <a:pt x="18430" y="88"/>
                  </a:lnTo>
                  <a:lnTo>
                    <a:pt x="1834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3" name="Google Shape;5833;p174"/>
            <p:cNvSpPr/>
            <p:nvPr/>
          </p:nvSpPr>
          <p:spPr>
            <a:xfrm>
              <a:off x="3631175" y="2837200"/>
              <a:ext cx="446500" cy="66925"/>
            </a:xfrm>
            <a:custGeom>
              <a:avLst/>
              <a:gdLst/>
              <a:ahLst/>
              <a:cxnLst/>
              <a:rect l="l" t="t" r="r" b="b"/>
              <a:pathLst>
                <a:path w="17860" h="2677" extrusionOk="0">
                  <a:moveTo>
                    <a:pt x="88" y="0"/>
                  </a:move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44" y="263"/>
                  </a:lnTo>
                  <a:lnTo>
                    <a:pt x="88" y="307"/>
                  </a:lnTo>
                  <a:lnTo>
                    <a:pt x="132" y="351"/>
                  </a:lnTo>
                  <a:lnTo>
                    <a:pt x="2940" y="922"/>
                  </a:lnTo>
                  <a:lnTo>
                    <a:pt x="7987" y="1668"/>
                  </a:lnTo>
                  <a:lnTo>
                    <a:pt x="11102" y="2326"/>
                  </a:lnTo>
                  <a:lnTo>
                    <a:pt x="14262" y="2677"/>
                  </a:lnTo>
                  <a:lnTo>
                    <a:pt x="17728" y="2677"/>
                  </a:lnTo>
                  <a:lnTo>
                    <a:pt x="17772" y="2633"/>
                  </a:lnTo>
                  <a:lnTo>
                    <a:pt x="17816" y="2589"/>
                  </a:lnTo>
                  <a:lnTo>
                    <a:pt x="17860" y="2501"/>
                  </a:lnTo>
                  <a:lnTo>
                    <a:pt x="17816" y="2458"/>
                  </a:lnTo>
                  <a:lnTo>
                    <a:pt x="17772" y="2414"/>
                  </a:lnTo>
                  <a:lnTo>
                    <a:pt x="17728" y="2370"/>
                  </a:lnTo>
                  <a:lnTo>
                    <a:pt x="17684" y="2326"/>
                  </a:lnTo>
                  <a:lnTo>
                    <a:pt x="14306" y="2326"/>
                  </a:lnTo>
                  <a:lnTo>
                    <a:pt x="11146" y="1975"/>
                  </a:lnTo>
                  <a:lnTo>
                    <a:pt x="8074" y="1317"/>
                  </a:lnTo>
                  <a:lnTo>
                    <a:pt x="2984" y="615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4" name="Google Shape;5834;p174"/>
            <p:cNvSpPr/>
            <p:nvPr/>
          </p:nvSpPr>
          <p:spPr>
            <a:xfrm>
              <a:off x="3229675" y="767150"/>
              <a:ext cx="275375" cy="654925"/>
            </a:xfrm>
            <a:custGeom>
              <a:avLst/>
              <a:gdLst/>
              <a:ahLst/>
              <a:cxnLst/>
              <a:rect l="l" t="t" r="r" b="b"/>
              <a:pathLst>
                <a:path w="11015" h="26197" extrusionOk="0">
                  <a:moveTo>
                    <a:pt x="10795" y="0"/>
                  </a:moveTo>
                  <a:lnTo>
                    <a:pt x="10707" y="44"/>
                  </a:lnTo>
                  <a:lnTo>
                    <a:pt x="9259" y="1536"/>
                  </a:lnTo>
                  <a:lnTo>
                    <a:pt x="9259" y="1580"/>
                  </a:lnTo>
                  <a:lnTo>
                    <a:pt x="7943" y="4564"/>
                  </a:lnTo>
                  <a:lnTo>
                    <a:pt x="7197" y="6319"/>
                  </a:lnTo>
                  <a:lnTo>
                    <a:pt x="5968" y="10180"/>
                  </a:lnTo>
                  <a:lnTo>
                    <a:pt x="4695" y="13384"/>
                  </a:lnTo>
                  <a:lnTo>
                    <a:pt x="3335" y="16104"/>
                  </a:lnTo>
                  <a:lnTo>
                    <a:pt x="2501" y="18210"/>
                  </a:lnTo>
                  <a:lnTo>
                    <a:pt x="1404" y="21896"/>
                  </a:lnTo>
                  <a:lnTo>
                    <a:pt x="0" y="25977"/>
                  </a:lnTo>
                  <a:lnTo>
                    <a:pt x="0" y="26065"/>
                  </a:lnTo>
                  <a:lnTo>
                    <a:pt x="0" y="26109"/>
                  </a:lnTo>
                  <a:lnTo>
                    <a:pt x="44" y="26153"/>
                  </a:lnTo>
                  <a:lnTo>
                    <a:pt x="88" y="26197"/>
                  </a:lnTo>
                  <a:lnTo>
                    <a:pt x="263" y="26197"/>
                  </a:lnTo>
                  <a:lnTo>
                    <a:pt x="307" y="26109"/>
                  </a:lnTo>
                  <a:lnTo>
                    <a:pt x="1755" y="21984"/>
                  </a:lnTo>
                  <a:lnTo>
                    <a:pt x="2852" y="18298"/>
                  </a:lnTo>
                  <a:lnTo>
                    <a:pt x="3642" y="16236"/>
                  </a:lnTo>
                  <a:lnTo>
                    <a:pt x="5046" y="13515"/>
                  </a:lnTo>
                  <a:lnTo>
                    <a:pt x="6143" y="10663"/>
                  </a:lnTo>
                  <a:lnTo>
                    <a:pt x="6275" y="10312"/>
                  </a:lnTo>
                  <a:lnTo>
                    <a:pt x="7548" y="6450"/>
                  </a:lnTo>
                  <a:lnTo>
                    <a:pt x="7548" y="6407"/>
                  </a:lnTo>
                  <a:lnTo>
                    <a:pt x="8294" y="4651"/>
                  </a:lnTo>
                  <a:lnTo>
                    <a:pt x="9566" y="1755"/>
                  </a:lnTo>
                  <a:lnTo>
                    <a:pt x="10970" y="307"/>
                  </a:lnTo>
                  <a:lnTo>
                    <a:pt x="11014" y="219"/>
                  </a:lnTo>
                  <a:lnTo>
                    <a:pt x="11014" y="176"/>
                  </a:lnTo>
                  <a:lnTo>
                    <a:pt x="11014" y="88"/>
                  </a:lnTo>
                  <a:lnTo>
                    <a:pt x="10970" y="44"/>
                  </a:lnTo>
                  <a:lnTo>
                    <a:pt x="1092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5" name="Google Shape;5835;p174"/>
            <p:cNvSpPr/>
            <p:nvPr/>
          </p:nvSpPr>
          <p:spPr>
            <a:xfrm>
              <a:off x="4717225" y="1245425"/>
              <a:ext cx="38425" cy="278675"/>
            </a:xfrm>
            <a:custGeom>
              <a:avLst/>
              <a:gdLst/>
              <a:ahLst/>
              <a:cxnLst/>
              <a:rect l="l" t="t" r="r" b="b"/>
              <a:pathLst>
                <a:path w="1537" h="11147" extrusionOk="0">
                  <a:moveTo>
                    <a:pt x="1317" y="1"/>
                  </a:moveTo>
                  <a:lnTo>
                    <a:pt x="1273" y="45"/>
                  </a:lnTo>
                  <a:lnTo>
                    <a:pt x="1229" y="89"/>
                  </a:lnTo>
                  <a:lnTo>
                    <a:pt x="1185" y="133"/>
                  </a:lnTo>
                  <a:lnTo>
                    <a:pt x="483" y="4126"/>
                  </a:lnTo>
                  <a:lnTo>
                    <a:pt x="0" y="7066"/>
                  </a:lnTo>
                  <a:lnTo>
                    <a:pt x="0" y="7109"/>
                  </a:lnTo>
                  <a:lnTo>
                    <a:pt x="132" y="8470"/>
                  </a:lnTo>
                  <a:lnTo>
                    <a:pt x="132" y="8514"/>
                  </a:lnTo>
                  <a:lnTo>
                    <a:pt x="878" y="10839"/>
                  </a:lnTo>
                  <a:lnTo>
                    <a:pt x="878" y="10971"/>
                  </a:lnTo>
                  <a:lnTo>
                    <a:pt x="878" y="11015"/>
                  </a:lnTo>
                  <a:lnTo>
                    <a:pt x="922" y="11103"/>
                  </a:lnTo>
                  <a:lnTo>
                    <a:pt x="1009" y="11146"/>
                  </a:lnTo>
                  <a:lnTo>
                    <a:pt x="1053" y="11146"/>
                  </a:lnTo>
                  <a:lnTo>
                    <a:pt x="1185" y="11103"/>
                  </a:lnTo>
                  <a:lnTo>
                    <a:pt x="1229" y="11059"/>
                  </a:lnTo>
                  <a:lnTo>
                    <a:pt x="1229" y="10971"/>
                  </a:lnTo>
                  <a:lnTo>
                    <a:pt x="1229" y="10795"/>
                  </a:lnTo>
                  <a:lnTo>
                    <a:pt x="1229" y="10752"/>
                  </a:lnTo>
                  <a:lnTo>
                    <a:pt x="483" y="8426"/>
                  </a:lnTo>
                  <a:lnTo>
                    <a:pt x="351" y="7109"/>
                  </a:lnTo>
                  <a:lnTo>
                    <a:pt x="834" y="4170"/>
                  </a:lnTo>
                  <a:lnTo>
                    <a:pt x="1536" y="220"/>
                  </a:lnTo>
                  <a:lnTo>
                    <a:pt x="1536" y="133"/>
                  </a:lnTo>
                  <a:lnTo>
                    <a:pt x="1492" y="89"/>
                  </a:lnTo>
                  <a:lnTo>
                    <a:pt x="1448" y="45"/>
                  </a:lnTo>
                  <a:lnTo>
                    <a:pt x="140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6" name="Google Shape;5836;p174"/>
            <p:cNvSpPr/>
            <p:nvPr/>
          </p:nvSpPr>
          <p:spPr>
            <a:xfrm>
              <a:off x="4744650" y="1146700"/>
              <a:ext cx="39500" cy="377400"/>
            </a:xfrm>
            <a:custGeom>
              <a:avLst/>
              <a:gdLst/>
              <a:ahLst/>
              <a:cxnLst/>
              <a:rect l="l" t="t" r="r" b="b"/>
              <a:pathLst>
                <a:path w="1580" h="15096" extrusionOk="0">
                  <a:moveTo>
                    <a:pt x="483" y="1"/>
                  </a:moveTo>
                  <a:lnTo>
                    <a:pt x="395" y="45"/>
                  </a:lnTo>
                  <a:lnTo>
                    <a:pt x="351" y="45"/>
                  </a:lnTo>
                  <a:lnTo>
                    <a:pt x="307" y="132"/>
                  </a:lnTo>
                  <a:lnTo>
                    <a:pt x="264" y="176"/>
                  </a:lnTo>
                  <a:lnTo>
                    <a:pt x="307" y="264"/>
                  </a:lnTo>
                  <a:lnTo>
                    <a:pt x="1185" y="3204"/>
                  </a:lnTo>
                  <a:lnTo>
                    <a:pt x="1229" y="5091"/>
                  </a:lnTo>
                  <a:lnTo>
                    <a:pt x="439" y="8075"/>
                  </a:lnTo>
                  <a:lnTo>
                    <a:pt x="0" y="10707"/>
                  </a:lnTo>
                  <a:lnTo>
                    <a:pt x="0" y="10751"/>
                  </a:lnTo>
                  <a:lnTo>
                    <a:pt x="88" y="11892"/>
                  </a:lnTo>
                  <a:lnTo>
                    <a:pt x="88" y="11936"/>
                  </a:lnTo>
                  <a:lnTo>
                    <a:pt x="615" y="13647"/>
                  </a:lnTo>
                  <a:lnTo>
                    <a:pt x="439" y="14876"/>
                  </a:lnTo>
                  <a:lnTo>
                    <a:pt x="439" y="14964"/>
                  </a:lnTo>
                  <a:lnTo>
                    <a:pt x="483" y="15008"/>
                  </a:lnTo>
                  <a:lnTo>
                    <a:pt x="527" y="15052"/>
                  </a:lnTo>
                  <a:lnTo>
                    <a:pt x="615" y="15095"/>
                  </a:lnTo>
                  <a:lnTo>
                    <a:pt x="746" y="15052"/>
                  </a:lnTo>
                  <a:lnTo>
                    <a:pt x="790" y="14920"/>
                  </a:lnTo>
                  <a:lnTo>
                    <a:pt x="966" y="13647"/>
                  </a:lnTo>
                  <a:lnTo>
                    <a:pt x="966" y="13560"/>
                  </a:lnTo>
                  <a:lnTo>
                    <a:pt x="439" y="11848"/>
                  </a:lnTo>
                  <a:lnTo>
                    <a:pt x="351" y="10751"/>
                  </a:lnTo>
                  <a:lnTo>
                    <a:pt x="790" y="8162"/>
                  </a:lnTo>
                  <a:lnTo>
                    <a:pt x="1580" y="5135"/>
                  </a:lnTo>
                  <a:lnTo>
                    <a:pt x="1580" y="5091"/>
                  </a:lnTo>
                  <a:lnTo>
                    <a:pt x="1536" y="3160"/>
                  </a:lnTo>
                  <a:lnTo>
                    <a:pt x="1536" y="3116"/>
                  </a:lnTo>
                  <a:lnTo>
                    <a:pt x="615" y="132"/>
                  </a:lnTo>
                  <a:lnTo>
                    <a:pt x="571" y="88"/>
                  </a:lnTo>
                  <a:lnTo>
                    <a:pt x="527" y="45"/>
                  </a:lnTo>
                  <a:lnTo>
                    <a:pt x="483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7" name="Google Shape;5837;p174"/>
            <p:cNvSpPr/>
            <p:nvPr/>
          </p:nvSpPr>
          <p:spPr>
            <a:xfrm>
              <a:off x="4788525" y="1242150"/>
              <a:ext cx="43900" cy="303900"/>
            </a:xfrm>
            <a:custGeom>
              <a:avLst/>
              <a:gdLst/>
              <a:ahLst/>
              <a:cxnLst/>
              <a:rect l="l" t="t" r="r" b="b"/>
              <a:pathLst>
                <a:path w="1756" h="12156" extrusionOk="0">
                  <a:moveTo>
                    <a:pt x="1229" y="0"/>
                  </a:moveTo>
                  <a:lnTo>
                    <a:pt x="1141" y="44"/>
                  </a:lnTo>
                  <a:lnTo>
                    <a:pt x="1097" y="88"/>
                  </a:lnTo>
                  <a:lnTo>
                    <a:pt x="1054" y="132"/>
                  </a:lnTo>
                  <a:lnTo>
                    <a:pt x="1054" y="220"/>
                  </a:lnTo>
                  <a:lnTo>
                    <a:pt x="1405" y="2106"/>
                  </a:lnTo>
                  <a:lnTo>
                    <a:pt x="790" y="4388"/>
                  </a:lnTo>
                  <a:lnTo>
                    <a:pt x="483" y="6231"/>
                  </a:lnTo>
                  <a:lnTo>
                    <a:pt x="483" y="6275"/>
                  </a:lnTo>
                  <a:lnTo>
                    <a:pt x="878" y="8996"/>
                  </a:lnTo>
                  <a:lnTo>
                    <a:pt x="308" y="11277"/>
                  </a:lnTo>
                  <a:lnTo>
                    <a:pt x="0" y="11892"/>
                  </a:lnTo>
                  <a:lnTo>
                    <a:pt x="0" y="11980"/>
                  </a:lnTo>
                  <a:lnTo>
                    <a:pt x="0" y="12067"/>
                  </a:lnTo>
                  <a:lnTo>
                    <a:pt x="44" y="12111"/>
                  </a:lnTo>
                  <a:lnTo>
                    <a:pt x="88" y="12155"/>
                  </a:lnTo>
                  <a:lnTo>
                    <a:pt x="264" y="12155"/>
                  </a:lnTo>
                  <a:lnTo>
                    <a:pt x="351" y="12067"/>
                  </a:lnTo>
                  <a:lnTo>
                    <a:pt x="659" y="11409"/>
                  </a:lnTo>
                  <a:lnTo>
                    <a:pt x="659" y="11365"/>
                  </a:lnTo>
                  <a:lnTo>
                    <a:pt x="1229" y="9040"/>
                  </a:lnTo>
                  <a:lnTo>
                    <a:pt x="1229" y="8952"/>
                  </a:lnTo>
                  <a:lnTo>
                    <a:pt x="834" y="6231"/>
                  </a:lnTo>
                  <a:lnTo>
                    <a:pt x="1141" y="4432"/>
                  </a:lnTo>
                  <a:lnTo>
                    <a:pt x="1756" y="2150"/>
                  </a:lnTo>
                  <a:lnTo>
                    <a:pt x="1756" y="2063"/>
                  </a:lnTo>
                  <a:lnTo>
                    <a:pt x="1405" y="132"/>
                  </a:lnTo>
                  <a:lnTo>
                    <a:pt x="1405" y="88"/>
                  </a:lnTo>
                  <a:lnTo>
                    <a:pt x="1361" y="44"/>
                  </a:lnTo>
                  <a:lnTo>
                    <a:pt x="127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8" name="Google Shape;5838;p174"/>
            <p:cNvSpPr/>
            <p:nvPr/>
          </p:nvSpPr>
          <p:spPr>
            <a:xfrm>
              <a:off x="4784125" y="1313450"/>
              <a:ext cx="79025" cy="276475"/>
            </a:xfrm>
            <a:custGeom>
              <a:avLst/>
              <a:gdLst/>
              <a:ahLst/>
              <a:cxnLst/>
              <a:rect l="l" t="t" r="r" b="b"/>
              <a:pathLst>
                <a:path w="3161" h="11059" extrusionOk="0">
                  <a:moveTo>
                    <a:pt x="2897" y="0"/>
                  </a:moveTo>
                  <a:lnTo>
                    <a:pt x="2853" y="44"/>
                  </a:lnTo>
                  <a:lnTo>
                    <a:pt x="2809" y="132"/>
                  </a:lnTo>
                  <a:lnTo>
                    <a:pt x="1976" y="2809"/>
                  </a:lnTo>
                  <a:lnTo>
                    <a:pt x="1624" y="4301"/>
                  </a:lnTo>
                  <a:lnTo>
                    <a:pt x="1624" y="4345"/>
                  </a:lnTo>
                  <a:lnTo>
                    <a:pt x="1712" y="6758"/>
                  </a:lnTo>
                  <a:lnTo>
                    <a:pt x="1098" y="8513"/>
                  </a:lnTo>
                  <a:lnTo>
                    <a:pt x="45" y="10795"/>
                  </a:lnTo>
                  <a:lnTo>
                    <a:pt x="1" y="10883"/>
                  </a:lnTo>
                  <a:lnTo>
                    <a:pt x="45" y="10927"/>
                  </a:lnTo>
                  <a:lnTo>
                    <a:pt x="45" y="11014"/>
                  </a:lnTo>
                  <a:lnTo>
                    <a:pt x="133" y="11058"/>
                  </a:lnTo>
                  <a:lnTo>
                    <a:pt x="176" y="11058"/>
                  </a:lnTo>
                  <a:lnTo>
                    <a:pt x="308" y="11014"/>
                  </a:lnTo>
                  <a:lnTo>
                    <a:pt x="352" y="10971"/>
                  </a:lnTo>
                  <a:lnTo>
                    <a:pt x="1449" y="8645"/>
                  </a:lnTo>
                  <a:lnTo>
                    <a:pt x="2063" y="6846"/>
                  </a:lnTo>
                  <a:lnTo>
                    <a:pt x="2063" y="6758"/>
                  </a:lnTo>
                  <a:lnTo>
                    <a:pt x="1976" y="4388"/>
                  </a:lnTo>
                  <a:lnTo>
                    <a:pt x="2327" y="2897"/>
                  </a:lnTo>
                  <a:lnTo>
                    <a:pt x="3160" y="220"/>
                  </a:lnTo>
                  <a:lnTo>
                    <a:pt x="3160" y="132"/>
                  </a:lnTo>
                  <a:lnTo>
                    <a:pt x="3160" y="88"/>
                  </a:lnTo>
                  <a:lnTo>
                    <a:pt x="3116" y="44"/>
                  </a:lnTo>
                  <a:lnTo>
                    <a:pt x="3029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9" name="Google Shape;5839;p174"/>
            <p:cNvSpPr/>
            <p:nvPr/>
          </p:nvSpPr>
          <p:spPr>
            <a:xfrm>
              <a:off x="4800600" y="1323325"/>
              <a:ext cx="74600" cy="277575"/>
            </a:xfrm>
            <a:custGeom>
              <a:avLst/>
              <a:gdLst/>
              <a:ahLst/>
              <a:cxnLst/>
              <a:rect l="l" t="t" r="r" b="b"/>
              <a:pathLst>
                <a:path w="2984" h="11103" extrusionOk="0">
                  <a:moveTo>
                    <a:pt x="2721" y="0"/>
                  </a:moveTo>
                  <a:lnTo>
                    <a:pt x="2677" y="44"/>
                  </a:lnTo>
                  <a:lnTo>
                    <a:pt x="2677" y="132"/>
                  </a:lnTo>
                  <a:lnTo>
                    <a:pt x="2238" y="1756"/>
                  </a:lnTo>
                  <a:lnTo>
                    <a:pt x="2238" y="1799"/>
                  </a:lnTo>
                  <a:lnTo>
                    <a:pt x="2282" y="4388"/>
                  </a:lnTo>
                  <a:lnTo>
                    <a:pt x="1536" y="7285"/>
                  </a:lnTo>
                  <a:lnTo>
                    <a:pt x="44" y="10839"/>
                  </a:lnTo>
                  <a:lnTo>
                    <a:pt x="0" y="10927"/>
                  </a:lnTo>
                  <a:lnTo>
                    <a:pt x="44" y="10970"/>
                  </a:lnTo>
                  <a:lnTo>
                    <a:pt x="88" y="11014"/>
                  </a:lnTo>
                  <a:lnTo>
                    <a:pt x="132" y="11058"/>
                  </a:lnTo>
                  <a:lnTo>
                    <a:pt x="176" y="11102"/>
                  </a:lnTo>
                  <a:lnTo>
                    <a:pt x="307" y="11058"/>
                  </a:lnTo>
                  <a:lnTo>
                    <a:pt x="351" y="10970"/>
                  </a:lnTo>
                  <a:lnTo>
                    <a:pt x="1843" y="7372"/>
                  </a:lnTo>
                  <a:lnTo>
                    <a:pt x="1887" y="7372"/>
                  </a:lnTo>
                  <a:lnTo>
                    <a:pt x="2633" y="4432"/>
                  </a:lnTo>
                  <a:lnTo>
                    <a:pt x="2633" y="4388"/>
                  </a:lnTo>
                  <a:lnTo>
                    <a:pt x="2589" y="1843"/>
                  </a:lnTo>
                  <a:lnTo>
                    <a:pt x="2984" y="220"/>
                  </a:lnTo>
                  <a:lnTo>
                    <a:pt x="2984" y="132"/>
                  </a:lnTo>
                  <a:lnTo>
                    <a:pt x="2984" y="88"/>
                  </a:lnTo>
                  <a:lnTo>
                    <a:pt x="294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0" name="Google Shape;5840;p174"/>
            <p:cNvSpPr/>
            <p:nvPr/>
          </p:nvSpPr>
          <p:spPr>
            <a:xfrm>
              <a:off x="4826925" y="1334300"/>
              <a:ext cx="77900" cy="245750"/>
            </a:xfrm>
            <a:custGeom>
              <a:avLst/>
              <a:gdLst/>
              <a:ahLst/>
              <a:cxnLst/>
              <a:rect l="l" t="t" r="r" b="b"/>
              <a:pathLst>
                <a:path w="3116" h="9830" extrusionOk="0">
                  <a:moveTo>
                    <a:pt x="2896" y="0"/>
                  </a:moveTo>
                  <a:lnTo>
                    <a:pt x="2809" y="44"/>
                  </a:lnTo>
                  <a:lnTo>
                    <a:pt x="2765" y="88"/>
                  </a:lnTo>
                  <a:lnTo>
                    <a:pt x="2765" y="132"/>
                  </a:lnTo>
                  <a:lnTo>
                    <a:pt x="2019" y="4037"/>
                  </a:lnTo>
                  <a:lnTo>
                    <a:pt x="1097" y="7416"/>
                  </a:lnTo>
                  <a:lnTo>
                    <a:pt x="44" y="9522"/>
                  </a:lnTo>
                  <a:lnTo>
                    <a:pt x="0" y="9610"/>
                  </a:lnTo>
                  <a:lnTo>
                    <a:pt x="0" y="9654"/>
                  </a:lnTo>
                  <a:lnTo>
                    <a:pt x="0" y="9742"/>
                  </a:lnTo>
                  <a:lnTo>
                    <a:pt x="44" y="9785"/>
                  </a:lnTo>
                  <a:lnTo>
                    <a:pt x="176" y="9829"/>
                  </a:lnTo>
                  <a:lnTo>
                    <a:pt x="264" y="9785"/>
                  </a:lnTo>
                  <a:lnTo>
                    <a:pt x="307" y="9742"/>
                  </a:lnTo>
                  <a:lnTo>
                    <a:pt x="351" y="9698"/>
                  </a:lnTo>
                  <a:lnTo>
                    <a:pt x="1404" y="7548"/>
                  </a:lnTo>
                  <a:lnTo>
                    <a:pt x="2370" y="4125"/>
                  </a:lnTo>
                  <a:lnTo>
                    <a:pt x="3116" y="220"/>
                  </a:lnTo>
                  <a:lnTo>
                    <a:pt x="3116" y="132"/>
                  </a:lnTo>
                  <a:lnTo>
                    <a:pt x="3072" y="88"/>
                  </a:lnTo>
                  <a:lnTo>
                    <a:pt x="3028" y="44"/>
                  </a:lnTo>
                  <a:lnTo>
                    <a:pt x="294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1" name="Google Shape;5841;p174"/>
            <p:cNvSpPr/>
            <p:nvPr/>
          </p:nvSpPr>
          <p:spPr>
            <a:xfrm>
              <a:off x="4873000" y="1356225"/>
              <a:ext cx="89975" cy="206275"/>
            </a:xfrm>
            <a:custGeom>
              <a:avLst/>
              <a:gdLst/>
              <a:ahLst/>
              <a:cxnLst/>
              <a:rect l="l" t="t" r="r" b="b"/>
              <a:pathLst>
                <a:path w="3599" h="8251" extrusionOk="0">
                  <a:moveTo>
                    <a:pt x="3423" y="1"/>
                  </a:moveTo>
                  <a:lnTo>
                    <a:pt x="3335" y="45"/>
                  </a:lnTo>
                  <a:lnTo>
                    <a:pt x="3291" y="89"/>
                  </a:lnTo>
                  <a:lnTo>
                    <a:pt x="2326" y="1405"/>
                  </a:lnTo>
                  <a:lnTo>
                    <a:pt x="2326" y="1449"/>
                  </a:lnTo>
                  <a:lnTo>
                    <a:pt x="1361" y="4477"/>
                  </a:lnTo>
                  <a:lnTo>
                    <a:pt x="483" y="7109"/>
                  </a:lnTo>
                  <a:lnTo>
                    <a:pt x="0" y="7987"/>
                  </a:lnTo>
                  <a:lnTo>
                    <a:pt x="0" y="8075"/>
                  </a:lnTo>
                  <a:lnTo>
                    <a:pt x="0" y="8163"/>
                  </a:lnTo>
                  <a:lnTo>
                    <a:pt x="44" y="8206"/>
                  </a:lnTo>
                  <a:lnTo>
                    <a:pt x="88" y="8250"/>
                  </a:lnTo>
                  <a:lnTo>
                    <a:pt x="264" y="8250"/>
                  </a:lnTo>
                  <a:lnTo>
                    <a:pt x="307" y="8163"/>
                  </a:lnTo>
                  <a:lnTo>
                    <a:pt x="834" y="7285"/>
                  </a:lnTo>
                  <a:lnTo>
                    <a:pt x="834" y="7241"/>
                  </a:lnTo>
                  <a:lnTo>
                    <a:pt x="1712" y="4564"/>
                  </a:lnTo>
                  <a:lnTo>
                    <a:pt x="2633" y="1580"/>
                  </a:lnTo>
                  <a:lnTo>
                    <a:pt x="3598" y="308"/>
                  </a:lnTo>
                  <a:lnTo>
                    <a:pt x="3598" y="220"/>
                  </a:lnTo>
                  <a:lnTo>
                    <a:pt x="3598" y="176"/>
                  </a:lnTo>
                  <a:lnTo>
                    <a:pt x="3598" y="89"/>
                  </a:lnTo>
                  <a:lnTo>
                    <a:pt x="3555" y="45"/>
                  </a:lnTo>
                  <a:lnTo>
                    <a:pt x="346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2" name="Google Shape;5842;p174"/>
            <p:cNvSpPr/>
            <p:nvPr/>
          </p:nvSpPr>
          <p:spPr>
            <a:xfrm>
              <a:off x="4878475" y="1401200"/>
              <a:ext cx="130575" cy="183225"/>
            </a:xfrm>
            <a:custGeom>
              <a:avLst/>
              <a:gdLst/>
              <a:ahLst/>
              <a:cxnLst/>
              <a:rect l="l" t="t" r="r" b="b"/>
              <a:pathLst>
                <a:path w="5223" h="7329" extrusionOk="0">
                  <a:moveTo>
                    <a:pt x="5003" y="1"/>
                  </a:moveTo>
                  <a:lnTo>
                    <a:pt x="4915" y="45"/>
                  </a:lnTo>
                  <a:lnTo>
                    <a:pt x="1975" y="3204"/>
                  </a:lnTo>
                  <a:lnTo>
                    <a:pt x="1931" y="3292"/>
                  </a:lnTo>
                  <a:lnTo>
                    <a:pt x="1010" y="5442"/>
                  </a:lnTo>
                  <a:lnTo>
                    <a:pt x="45" y="7066"/>
                  </a:lnTo>
                  <a:lnTo>
                    <a:pt x="1" y="7153"/>
                  </a:lnTo>
                  <a:lnTo>
                    <a:pt x="1" y="7197"/>
                  </a:lnTo>
                  <a:lnTo>
                    <a:pt x="45" y="7285"/>
                  </a:lnTo>
                  <a:lnTo>
                    <a:pt x="88" y="7329"/>
                  </a:lnTo>
                  <a:lnTo>
                    <a:pt x="264" y="7329"/>
                  </a:lnTo>
                  <a:lnTo>
                    <a:pt x="352" y="7241"/>
                  </a:lnTo>
                  <a:lnTo>
                    <a:pt x="1317" y="5618"/>
                  </a:lnTo>
                  <a:lnTo>
                    <a:pt x="2239" y="3424"/>
                  </a:lnTo>
                  <a:lnTo>
                    <a:pt x="5179" y="264"/>
                  </a:lnTo>
                  <a:lnTo>
                    <a:pt x="5222" y="220"/>
                  </a:lnTo>
                  <a:lnTo>
                    <a:pt x="5222" y="133"/>
                  </a:lnTo>
                  <a:lnTo>
                    <a:pt x="5222" y="89"/>
                  </a:lnTo>
                  <a:lnTo>
                    <a:pt x="5179" y="45"/>
                  </a:lnTo>
                  <a:lnTo>
                    <a:pt x="513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3" name="Google Shape;5843;p174"/>
            <p:cNvSpPr/>
            <p:nvPr/>
          </p:nvSpPr>
          <p:spPr>
            <a:xfrm>
              <a:off x="4888350" y="1411075"/>
              <a:ext cx="178850" cy="188725"/>
            </a:xfrm>
            <a:custGeom>
              <a:avLst/>
              <a:gdLst/>
              <a:ahLst/>
              <a:cxnLst/>
              <a:rect l="l" t="t" r="r" b="b"/>
              <a:pathLst>
                <a:path w="7154" h="7549" extrusionOk="0">
                  <a:moveTo>
                    <a:pt x="6934" y="1"/>
                  </a:moveTo>
                  <a:lnTo>
                    <a:pt x="6846" y="45"/>
                  </a:lnTo>
                  <a:lnTo>
                    <a:pt x="5003" y="1493"/>
                  </a:lnTo>
                  <a:lnTo>
                    <a:pt x="4959" y="1537"/>
                  </a:lnTo>
                  <a:lnTo>
                    <a:pt x="2809" y="4345"/>
                  </a:lnTo>
                  <a:lnTo>
                    <a:pt x="2019" y="4915"/>
                  </a:lnTo>
                  <a:lnTo>
                    <a:pt x="1975" y="4959"/>
                  </a:lnTo>
                  <a:lnTo>
                    <a:pt x="44" y="7241"/>
                  </a:lnTo>
                  <a:lnTo>
                    <a:pt x="1" y="7329"/>
                  </a:lnTo>
                  <a:lnTo>
                    <a:pt x="1" y="7373"/>
                  </a:lnTo>
                  <a:lnTo>
                    <a:pt x="1" y="7460"/>
                  </a:lnTo>
                  <a:lnTo>
                    <a:pt x="44" y="7504"/>
                  </a:lnTo>
                  <a:lnTo>
                    <a:pt x="176" y="7548"/>
                  </a:lnTo>
                  <a:lnTo>
                    <a:pt x="220" y="7548"/>
                  </a:lnTo>
                  <a:lnTo>
                    <a:pt x="308" y="7504"/>
                  </a:lnTo>
                  <a:lnTo>
                    <a:pt x="2238" y="5179"/>
                  </a:lnTo>
                  <a:lnTo>
                    <a:pt x="3028" y="4652"/>
                  </a:lnTo>
                  <a:lnTo>
                    <a:pt x="3072" y="4608"/>
                  </a:lnTo>
                  <a:lnTo>
                    <a:pt x="5222" y="1756"/>
                  </a:lnTo>
                  <a:lnTo>
                    <a:pt x="7065" y="308"/>
                  </a:lnTo>
                  <a:lnTo>
                    <a:pt x="7109" y="264"/>
                  </a:lnTo>
                  <a:lnTo>
                    <a:pt x="7153" y="176"/>
                  </a:lnTo>
                  <a:lnTo>
                    <a:pt x="7153" y="132"/>
                  </a:lnTo>
                  <a:lnTo>
                    <a:pt x="7109" y="45"/>
                  </a:lnTo>
                  <a:lnTo>
                    <a:pt x="706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4" name="Google Shape;5844;p174"/>
            <p:cNvSpPr/>
            <p:nvPr/>
          </p:nvSpPr>
          <p:spPr>
            <a:xfrm>
              <a:off x="4890550" y="1412175"/>
              <a:ext cx="208450" cy="215050"/>
            </a:xfrm>
            <a:custGeom>
              <a:avLst/>
              <a:gdLst/>
              <a:ahLst/>
              <a:cxnLst/>
              <a:rect l="l" t="t" r="r" b="b"/>
              <a:pathLst>
                <a:path w="8338" h="8602" extrusionOk="0">
                  <a:moveTo>
                    <a:pt x="8074" y="1"/>
                  </a:moveTo>
                  <a:lnTo>
                    <a:pt x="8030" y="45"/>
                  </a:lnTo>
                  <a:lnTo>
                    <a:pt x="7987" y="132"/>
                  </a:lnTo>
                  <a:lnTo>
                    <a:pt x="7021" y="3774"/>
                  </a:lnTo>
                  <a:lnTo>
                    <a:pt x="5880" y="5179"/>
                  </a:lnTo>
                  <a:lnTo>
                    <a:pt x="4652" y="5705"/>
                  </a:lnTo>
                  <a:lnTo>
                    <a:pt x="571" y="7943"/>
                  </a:lnTo>
                  <a:lnTo>
                    <a:pt x="88" y="8294"/>
                  </a:lnTo>
                  <a:lnTo>
                    <a:pt x="44" y="8338"/>
                  </a:lnTo>
                  <a:lnTo>
                    <a:pt x="0" y="8426"/>
                  </a:lnTo>
                  <a:lnTo>
                    <a:pt x="0" y="8470"/>
                  </a:lnTo>
                  <a:lnTo>
                    <a:pt x="44" y="8557"/>
                  </a:lnTo>
                  <a:lnTo>
                    <a:pt x="132" y="8601"/>
                  </a:lnTo>
                  <a:lnTo>
                    <a:pt x="307" y="8601"/>
                  </a:lnTo>
                  <a:lnTo>
                    <a:pt x="746" y="8250"/>
                  </a:lnTo>
                  <a:lnTo>
                    <a:pt x="4783" y="6056"/>
                  </a:lnTo>
                  <a:lnTo>
                    <a:pt x="6056" y="5486"/>
                  </a:lnTo>
                  <a:lnTo>
                    <a:pt x="6144" y="5442"/>
                  </a:lnTo>
                  <a:lnTo>
                    <a:pt x="7328" y="3950"/>
                  </a:lnTo>
                  <a:lnTo>
                    <a:pt x="7328" y="3906"/>
                  </a:lnTo>
                  <a:lnTo>
                    <a:pt x="8338" y="220"/>
                  </a:lnTo>
                  <a:lnTo>
                    <a:pt x="8338" y="132"/>
                  </a:lnTo>
                  <a:lnTo>
                    <a:pt x="8338" y="88"/>
                  </a:lnTo>
                  <a:lnTo>
                    <a:pt x="8294" y="45"/>
                  </a:lnTo>
                  <a:lnTo>
                    <a:pt x="820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5" name="Google Shape;5845;p174"/>
            <p:cNvSpPr/>
            <p:nvPr/>
          </p:nvSpPr>
          <p:spPr>
            <a:xfrm>
              <a:off x="4878475" y="1464825"/>
              <a:ext cx="342300" cy="254550"/>
            </a:xfrm>
            <a:custGeom>
              <a:avLst/>
              <a:gdLst/>
              <a:ahLst/>
              <a:cxnLst/>
              <a:rect l="l" t="t" r="r" b="b"/>
              <a:pathLst>
                <a:path w="13692" h="10182" extrusionOk="0">
                  <a:moveTo>
                    <a:pt x="13560" y="1"/>
                  </a:moveTo>
                  <a:lnTo>
                    <a:pt x="13472" y="45"/>
                  </a:lnTo>
                  <a:lnTo>
                    <a:pt x="11805" y="571"/>
                  </a:lnTo>
                  <a:lnTo>
                    <a:pt x="11761" y="615"/>
                  </a:lnTo>
                  <a:lnTo>
                    <a:pt x="11410" y="879"/>
                  </a:lnTo>
                  <a:lnTo>
                    <a:pt x="11366" y="966"/>
                  </a:lnTo>
                  <a:lnTo>
                    <a:pt x="10795" y="2195"/>
                  </a:lnTo>
                  <a:lnTo>
                    <a:pt x="8119" y="5223"/>
                  </a:lnTo>
                  <a:lnTo>
                    <a:pt x="6890" y="6276"/>
                  </a:lnTo>
                  <a:lnTo>
                    <a:pt x="5266" y="7285"/>
                  </a:lnTo>
                  <a:lnTo>
                    <a:pt x="1142" y="9172"/>
                  </a:lnTo>
                  <a:lnTo>
                    <a:pt x="1098" y="9172"/>
                  </a:lnTo>
                  <a:lnTo>
                    <a:pt x="88" y="9874"/>
                  </a:lnTo>
                  <a:lnTo>
                    <a:pt x="45" y="9918"/>
                  </a:lnTo>
                  <a:lnTo>
                    <a:pt x="1" y="9962"/>
                  </a:lnTo>
                  <a:lnTo>
                    <a:pt x="1" y="10050"/>
                  </a:lnTo>
                  <a:lnTo>
                    <a:pt x="45" y="10093"/>
                  </a:lnTo>
                  <a:lnTo>
                    <a:pt x="88" y="10137"/>
                  </a:lnTo>
                  <a:lnTo>
                    <a:pt x="176" y="10181"/>
                  </a:lnTo>
                  <a:lnTo>
                    <a:pt x="264" y="10137"/>
                  </a:lnTo>
                  <a:lnTo>
                    <a:pt x="1273" y="9479"/>
                  </a:lnTo>
                  <a:lnTo>
                    <a:pt x="5442" y="7592"/>
                  </a:lnTo>
                  <a:lnTo>
                    <a:pt x="5486" y="7592"/>
                  </a:lnTo>
                  <a:lnTo>
                    <a:pt x="7065" y="6583"/>
                  </a:lnTo>
                  <a:lnTo>
                    <a:pt x="7109" y="6539"/>
                  </a:lnTo>
                  <a:lnTo>
                    <a:pt x="8382" y="5486"/>
                  </a:lnTo>
                  <a:lnTo>
                    <a:pt x="8382" y="5442"/>
                  </a:lnTo>
                  <a:lnTo>
                    <a:pt x="11102" y="2414"/>
                  </a:lnTo>
                  <a:lnTo>
                    <a:pt x="11102" y="2370"/>
                  </a:lnTo>
                  <a:lnTo>
                    <a:pt x="11673" y="1142"/>
                  </a:lnTo>
                  <a:lnTo>
                    <a:pt x="11936" y="922"/>
                  </a:lnTo>
                  <a:lnTo>
                    <a:pt x="13604" y="352"/>
                  </a:lnTo>
                  <a:lnTo>
                    <a:pt x="13647" y="308"/>
                  </a:lnTo>
                  <a:lnTo>
                    <a:pt x="13691" y="264"/>
                  </a:lnTo>
                  <a:lnTo>
                    <a:pt x="13691" y="220"/>
                  </a:lnTo>
                  <a:lnTo>
                    <a:pt x="13691" y="133"/>
                  </a:lnTo>
                  <a:lnTo>
                    <a:pt x="13647" y="89"/>
                  </a:lnTo>
                  <a:lnTo>
                    <a:pt x="13604" y="45"/>
                  </a:lnTo>
                  <a:lnTo>
                    <a:pt x="1356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6" name="Google Shape;5846;p174"/>
            <p:cNvSpPr/>
            <p:nvPr/>
          </p:nvSpPr>
          <p:spPr>
            <a:xfrm>
              <a:off x="5782425" y="1462650"/>
              <a:ext cx="54875" cy="228200"/>
            </a:xfrm>
            <a:custGeom>
              <a:avLst/>
              <a:gdLst/>
              <a:ahLst/>
              <a:cxnLst/>
              <a:rect l="l" t="t" r="r" b="b"/>
              <a:pathLst>
                <a:path w="2195" h="9128" extrusionOk="0">
                  <a:moveTo>
                    <a:pt x="88" y="0"/>
                  </a:moveTo>
                  <a:lnTo>
                    <a:pt x="44" y="44"/>
                  </a:lnTo>
                  <a:lnTo>
                    <a:pt x="0" y="88"/>
                  </a:lnTo>
                  <a:lnTo>
                    <a:pt x="0" y="176"/>
                  </a:lnTo>
                  <a:lnTo>
                    <a:pt x="0" y="263"/>
                  </a:lnTo>
                  <a:lnTo>
                    <a:pt x="44" y="307"/>
                  </a:lnTo>
                  <a:lnTo>
                    <a:pt x="1448" y="1755"/>
                  </a:lnTo>
                  <a:lnTo>
                    <a:pt x="1843" y="2940"/>
                  </a:lnTo>
                  <a:lnTo>
                    <a:pt x="1229" y="5924"/>
                  </a:lnTo>
                  <a:lnTo>
                    <a:pt x="1053" y="8908"/>
                  </a:lnTo>
                  <a:lnTo>
                    <a:pt x="1053" y="8996"/>
                  </a:lnTo>
                  <a:lnTo>
                    <a:pt x="1097" y="9040"/>
                  </a:lnTo>
                  <a:lnTo>
                    <a:pt x="1141" y="9083"/>
                  </a:lnTo>
                  <a:lnTo>
                    <a:pt x="1229" y="9127"/>
                  </a:lnTo>
                  <a:lnTo>
                    <a:pt x="1360" y="9083"/>
                  </a:lnTo>
                  <a:lnTo>
                    <a:pt x="1404" y="8952"/>
                  </a:lnTo>
                  <a:lnTo>
                    <a:pt x="1580" y="5968"/>
                  </a:lnTo>
                  <a:lnTo>
                    <a:pt x="2194" y="2984"/>
                  </a:lnTo>
                  <a:lnTo>
                    <a:pt x="2194" y="2896"/>
                  </a:lnTo>
                  <a:lnTo>
                    <a:pt x="1755" y="1624"/>
                  </a:lnTo>
                  <a:lnTo>
                    <a:pt x="1712" y="1536"/>
                  </a:lnTo>
                  <a:lnTo>
                    <a:pt x="307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7" name="Google Shape;5847;p174"/>
            <p:cNvSpPr/>
            <p:nvPr/>
          </p:nvSpPr>
          <p:spPr>
            <a:xfrm>
              <a:off x="4857625" y="1459350"/>
              <a:ext cx="669225" cy="314875"/>
            </a:xfrm>
            <a:custGeom>
              <a:avLst/>
              <a:gdLst/>
              <a:ahLst/>
              <a:cxnLst/>
              <a:rect l="l" t="t" r="r" b="b"/>
              <a:pathLst>
                <a:path w="26769" h="12595" extrusionOk="0">
                  <a:moveTo>
                    <a:pt x="26549" y="1"/>
                  </a:moveTo>
                  <a:lnTo>
                    <a:pt x="22643" y="1054"/>
                  </a:lnTo>
                  <a:lnTo>
                    <a:pt x="18036" y="2238"/>
                  </a:lnTo>
                  <a:lnTo>
                    <a:pt x="16105" y="2633"/>
                  </a:lnTo>
                  <a:lnTo>
                    <a:pt x="16017" y="2677"/>
                  </a:lnTo>
                  <a:lnTo>
                    <a:pt x="14657" y="3994"/>
                  </a:lnTo>
                  <a:lnTo>
                    <a:pt x="12463" y="4345"/>
                  </a:lnTo>
                  <a:lnTo>
                    <a:pt x="12375" y="4389"/>
                  </a:lnTo>
                  <a:lnTo>
                    <a:pt x="10137" y="6934"/>
                  </a:lnTo>
                  <a:lnTo>
                    <a:pt x="8558" y="8162"/>
                  </a:lnTo>
                  <a:lnTo>
                    <a:pt x="6320" y="9391"/>
                  </a:lnTo>
                  <a:lnTo>
                    <a:pt x="1844" y="11409"/>
                  </a:lnTo>
                  <a:lnTo>
                    <a:pt x="220" y="12112"/>
                  </a:lnTo>
                  <a:lnTo>
                    <a:pt x="133" y="12155"/>
                  </a:lnTo>
                  <a:lnTo>
                    <a:pt x="1" y="12331"/>
                  </a:lnTo>
                  <a:lnTo>
                    <a:pt x="1" y="12375"/>
                  </a:lnTo>
                  <a:lnTo>
                    <a:pt x="1" y="12463"/>
                  </a:lnTo>
                  <a:lnTo>
                    <a:pt x="1" y="12506"/>
                  </a:lnTo>
                  <a:lnTo>
                    <a:pt x="45" y="12594"/>
                  </a:lnTo>
                  <a:lnTo>
                    <a:pt x="220" y="12594"/>
                  </a:lnTo>
                  <a:lnTo>
                    <a:pt x="308" y="12550"/>
                  </a:lnTo>
                  <a:lnTo>
                    <a:pt x="396" y="12419"/>
                  </a:lnTo>
                  <a:lnTo>
                    <a:pt x="1976" y="11760"/>
                  </a:lnTo>
                  <a:lnTo>
                    <a:pt x="6451" y="9742"/>
                  </a:lnTo>
                  <a:lnTo>
                    <a:pt x="8733" y="8469"/>
                  </a:lnTo>
                  <a:lnTo>
                    <a:pt x="8777" y="8426"/>
                  </a:lnTo>
                  <a:lnTo>
                    <a:pt x="10357" y="7197"/>
                  </a:lnTo>
                  <a:lnTo>
                    <a:pt x="10401" y="7197"/>
                  </a:lnTo>
                  <a:lnTo>
                    <a:pt x="12595" y="4696"/>
                  </a:lnTo>
                  <a:lnTo>
                    <a:pt x="14789" y="4301"/>
                  </a:lnTo>
                  <a:lnTo>
                    <a:pt x="14876" y="4257"/>
                  </a:lnTo>
                  <a:lnTo>
                    <a:pt x="16237" y="2984"/>
                  </a:lnTo>
                  <a:lnTo>
                    <a:pt x="18124" y="2546"/>
                  </a:lnTo>
                  <a:lnTo>
                    <a:pt x="22731" y="1405"/>
                  </a:lnTo>
                  <a:lnTo>
                    <a:pt x="26636" y="352"/>
                  </a:lnTo>
                  <a:lnTo>
                    <a:pt x="26680" y="308"/>
                  </a:lnTo>
                  <a:lnTo>
                    <a:pt x="26724" y="264"/>
                  </a:lnTo>
                  <a:lnTo>
                    <a:pt x="26768" y="176"/>
                  </a:lnTo>
                  <a:lnTo>
                    <a:pt x="26768" y="132"/>
                  </a:lnTo>
                  <a:lnTo>
                    <a:pt x="26724" y="44"/>
                  </a:lnTo>
                  <a:lnTo>
                    <a:pt x="2668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8" name="Google Shape;5848;p174"/>
            <p:cNvSpPr/>
            <p:nvPr/>
          </p:nvSpPr>
          <p:spPr>
            <a:xfrm>
              <a:off x="4825825" y="1509825"/>
              <a:ext cx="970875" cy="323625"/>
            </a:xfrm>
            <a:custGeom>
              <a:avLst/>
              <a:gdLst/>
              <a:ahLst/>
              <a:cxnLst/>
              <a:rect l="l" t="t" r="r" b="b"/>
              <a:pathLst>
                <a:path w="38835" h="12945" extrusionOk="0">
                  <a:moveTo>
                    <a:pt x="34403" y="0"/>
                  </a:moveTo>
                  <a:lnTo>
                    <a:pt x="31902" y="219"/>
                  </a:lnTo>
                  <a:lnTo>
                    <a:pt x="31858" y="219"/>
                  </a:lnTo>
                  <a:lnTo>
                    <a:pt x="27821" y="1185"/>
                  </a:lnTo>
                  <a:lnTo>
                    <a:pt x="23871" y="1931"/>
                  </a:lnTo>
                  <a:lnTo>
                    <a:pt x="21195" y="2282"/>
                  </a:lnTo>
                  <a:lnTo>
                    <a:pt x="21151" y="2282"/>
                  </a:lnTo>
                  <a:lnTo>
                    <a:pt x="19659" y="3159"/>
                  </a:lnTo>
                  <a:lnTo>
                    <a:pt x="15534" y="3861"/>
                  </a:lnTo>
                  <a:lnTo>
                    <a:pt x="15446" y="3905"/>
                  </a:lnTo>
                  <a:lnTo>
                    <a:pt x="12813" y="6407"/>
                  </a:lnTo>
                  <a:lnTo>
                    <a:pt x="11760" y="7153"/>
                  </a:lnTo>
                  <a:lnTo>
                    <a:pt x="10663" y="7855"/>
                  </a:lnTo>
                  <a:lnTo>
                    <a:pt x="9566" y="8513"/>
                  </a:lnTo>
                  <a:lnTo>
                    <a:pt x="8425" y="9083"/>
                  </a:lnTo>
                  <a:lnTo>
                    <a:pt x="7241" y="9610"/>
                  </a:lnTo>
                  <a:lnTo>
                    <a:pt x="6056" y="10136"/>
                  </a:lnTo>
                  <a:lnTo>
                    <a:pt x="3642" y="11058"/>
                  </a:lnTo>
                  <a:lnTo>
                    <a:pt x="1931" y="11760"/>
                  </a:lnTo>
                  <a:lnTo>
                    <a:pt x="176" y="12462"/>
                  </a:lnTo>
                  <a:lnTo>
                    <a:pt x="88" y="12550"/>
                  </a:lnTo>
                  <a:lnTo>
                    <a:pt x="0" y="12638"/>
                  </a:lnTo>
                  <a:lnTo>
                    <a:pt x="0" y="12725"/>
                  </a:lnTo>
                  <a:lnTo>
                    <a:pt x="0" y="12769"/>
                  </a:lnTo>
                  <a:lnTo>
                    <a:pt x="0" y="12857"/>
                  </a:lnTo>
                  <a:lnTo>
                    <a:pt x="44" y="12901"/>
                  </a:lnTo>
                  <a:lnTo>
                    <a:pt x="176" y="12945"/>
                  </a:lnTo>
                  <a:lnTo>
                    <a:pt x="220" y="12901"/>
                  </a:lnTo>
                  <a:lnTo>
                    <a:pt x="308" y="12857"/>
                  </a:lnTo>
                  <a:lnTo>
                    <a:pt x="351" y="12769"/>
                  </a:lnTo>
                  <a:lnTo>
                    <a:pt x="2063" y="12067"/>
                  </a:lnTo>
                  <a:lnTo>
                    <a:pt x="3774" y="11409"/>
                  </a:lnTo>
                  <a:lnTo>
                    <a:pt x="6188" y="10444"/>
                  </a:lnTo>
                  <a:lnTo>
                    <a:pt x="7372" y="9917"/>
                  </a:lnTo>
                  <a:lnTo>
                    <a:pt x="8557" y="9390"/>
                  </a:lnTo>
                  <a:lnTo>
                    <a:pt x="9742" y="8776"/>
                  </a:lnTo>
                  <a:lnTo>
                    <a:pt x="10883" y="8162"/>
                  </a:lnTo>
                  <a:lnTo>
                    <a:pt x="11980" y="7460"/>
                  </a:lnTo>
                  <a:lnTo>
                    <a:pt x="13033" y="6670"/>
                  </a:lnTo>
                  <a:lnTo>
                    <a:pt x="15622" y="4169"/>
                  </a:lnTo>
                  <a:lnTo>
                    <a:pt x="19747" y="3510"/>
                  </a:lnTo>
                  <a:lnTo>
                    <a:pt x="19790" y="3467"/>
                  </a:lnTo>
                  <a:lnTo>
                    <a:pt x="21282" y="2589"/>
                  </a:lnTo>
                  <a:lnTo>
                    <a:pt x="23915" y="2238"/>
                  </a:lnTo>
                  <a:lnTo>
                    <a:pt x="27908" y="1492"/>
                  </a:lnTo>
                  <a:lnTo>
                    <a:pt x="31945" y="570"/>
                  </a:lnTo>
                  <a:lnTo>
                    <a:pt x="34403" y="351"/>
                  </a:lnTo>
                  <a:lnTo>
                    <a:pt x="36816" y="746"/>
                  </a:lnTo>
                  <a:lnTo>
                    <a:pt x="38001" y="1273"/>
                  </a:lnTo>
                  <a:lnTo>
                    <a:pt x="38440" y="1843"/>
                  </a:lnTo>
                  <a:lnTo>
                    <a:pt x="38484" y="3598"/>
                  </a:lnTo>
                  <a:lnTo>
                    <a:pt x="38484" y="3686"/>
                  </a:lnTo>
                  <a:lnTo>
                    <a:pt x="38527" y="3730"/>
                  </a:lnTo>
                  <a:lnTo>
                    <a:pt x="38571" y="3774"/>
                  </a:lnTo>
                  <a:lnTo>
                    <a:pt x="38703" y="3774"/>
                  </a:lnTo>
                  <a:lnTo>
                    <a:pt x="38791" y="3730"/>
                  </a:lnTo>
                  <a:lnTo>
                    <a:pt x="38791" y="3686"/>
                  </a:lnTo>
                  <a:lnTo>
                    <a:pt x="38835" y="3598"/>
                  </a:lnTo>
                  <a:lnTo>
                    <a:pt x="38791" y="1799"/>
                  </a:lnTo>
                  <a:lnTo>
                    <a:pt x="38747" y="1711"/>
                  </a:lnTo>
                  <a:lnTo>
                    <a:pt x="38264" y="1009"/>
                  </a:lnTo>
                  <a:lnTo>
                    <a:pt x="38220" y="965"/>
                  </a:lnTo>
                  <a:lnTo>
                    <a:pt x="36948" y="439"/>
                  </a:lnTo>
                  <a:lnTo>
                    <a:pt x="36904" y="395"/>
                  </a:lnTo>
                  <a:lnTo>
                    <a:pt x="3444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9" name="Google Shape;5849;p174"/>
            <p:cNvSpPr/>
            <p:nvPr/>
          </p:nvSpPr>
          <p:spPr>
            <a:xfrm>
              <a:off x="4788525" y="1581125"/>
              <a:ext cx="993925" cy="304975"/>
            </a:xfrm>
            <a:custGeom>
              <a:avLst/>
              <a:gdLst/>
              <a:ahLst/>
              <a:cxnLst/>
              <a:rect l="l" t="t" r="r" b="b"/>
              <a:pathLst>
                <a:path w="39757" h="12199" extrusionOk="0">
                  <a:moveTo>
                    <a:pt x="35588" y="0"/>
                  </a:moveTo>
                  <a:lnTo>
                    <a:pt x="29883" y="790"/>
                  </a:lnTo>
                  <a:lnTo>
                    <a:pt x="26460" y="1009"/>
                  </a:lnTo>
                  <a:lnTo>
                    <a:pt x="26417" y="1009"/>
                  </a:lnTo>
                  <a:lnTo>
                    <a:pt x="24486" y="1712"/>
                  </a:lnTo>
                  <a:lnTo>
                    <a:pt x="19791" y="2326"/>
                  </a:lnTo>
                  <a:lnTo>
                    <a:pt x="18123" y="2677"/>
                  </a:lnTo>
                  <a:lnTo>
                    <a:pt x="18035" y="2721"/>
                  </a:lnTo>
                  <a:lnTo>
                    <a:pt x="15666" y="5046"/>
                  </a:lnTo>
                  <a:lnTo>
                    <a:pt x="15008" y="5573"/>
                  </a:lnTo>
                  <a:lnTo>
                    <a:pt x="14262" y="6056"/>
                  </a:lnTo>
                  <a:lnTo>
                    <a:pt x="13428" y="6538"/>
                  </a:lnTo>
                  <a:lnTo>
                    <a:pt x="12594" y="6977"/>
                  </a:lnTo>
                  <a:lnTo>
                    <a:pt x="11673" y="7416"/>
                  </a:lnTo>
                  <a:lnTo>
                    <a:pt x="10751" y="7855"/>
                  </a:lnTo>
                  <a:lnTo>
                    <a:pt x="8820" y="8689"/>
                  </a:lnTo>
                  <a:lnTo>
                    <a:pt x="6846" y="9478"/>
                  </a:lnTo>
                  <a:lnTo>
                    <a:pt x="4827" y="10180"/>
                  </a:lnTo>
                  <a:lnTo>
                    <a:pt x="1054" y="11497"/>
                  </a:lnTo>
                  <a:lnTo>
                    <a:pt x="176" y="11760"/>
                  </a:lnTo>
                  <a:lnTo>
                    <a:pt x="88" y="11848"/>
                  </a:lnTo>
                  <a:lnTo>
                    <a:pt x="0" y="11936"/>
                  </a:lnTo>
                  <a:lnTo>
                    <a:pt x="0" y="11980"/>
                  </a:lnTo>
                  <a:lnTo>
                    <a:pt x="0" y="12067"/>
                  </a:lnTo>
                  <a:lnTo>
                    <a:pt x="0" y="12111"/>
                  </a:lnTo>
                  <a:lnTo>
                    <a:pt x="44" y="12155"/>
                  </a:lnTo>
                  <a:lnTo>
                    <a:pt x="176" y="12199"/>
                  </a:lnTo>
                  <a:lnTo>
                    <a:pt x="220" y="12155"/>
                  </a:lnTo>
                  <a:lnTo>
                    <a:pt x="308" y="12111"/>
                  </a:lnTo>
                  <a:lnTo>
                    <a:pt x="1141" y="11804"/>
                  </a:lnTo>
                  <a:lnTo>
                    <a:pt x="4959" y="10532"/>
                  </a:lnTo>
                  <a:lnTo>
                    <a:pt x="6977" y="9786"/>
                  </a:lnTo>
                  <a:lnTo>
                    <a:pt x="8996" y="8996"/>
                  </a:lnTo>
                  <a:lnTo>
                    <a:pt x="10927" y="8162"/>
                  </a:lnTo>
                  <a:lnTo>
                    <a:pt x="11892" y="7723"/>
                  </a:lnTo>
                  <a:lnTo>
                    <a:pt x="12770" y="7284"/>
                  </a:lnTo>
                  <a:lnTo>
                    <a:pt x="13647" y="6802"/>
                  </a:lnTo>
                  <a:lnTo>
                    <a:pt x="14437" y="6319"/>
                  </a:lnTo>
                  <a:lnTo>
                    <a:pt x="15227" y="5836"/>
                  </a:lnTo>
                  <a:lnTo>
                    <a:pt x="15885" y="5354"/>
                  </a:lnTo>
                  <a:lnTo>
                    <a:pt x="15929" y="5310"/>
                  </a:lnTo>
                  <a:lnTo>
                    <a:pt x="18255" y="3028"/>
                  </a:lnTo>
                  <a:lnTo>
                    <a:pt x="19878" y="2677"/>
                  </a:lnTo>
                  <a:lnTo>
                    <a:pt x="24530" y="2063"/>
                  </a:lnTo>
                  <a:lnTo>
                    <a:pt x="24574" y="2063"/>
                  </a:lnTo>
                  <a:lnTo>
                    <a:pt x="26548" y="1361"/>
                  </a:lnTo>
                  <a:lnTo>
                    <a:pt x="29927" y="1141"/>
                  </a:lnTo>
                  <a:lnTo>
                    <a:pt x="35631" y="351"/>
                  </a:lnTo>
                  <a:lnTo>
                    <a:pt x="37387" y="439"/>
                  </a:lnTo>
                  <a:lnTo>
                    <a:pt x="38264" y="878"/>
                  </a:lnTo>
                  <a:lnTo>
                    <a:pt x="38308" y="1536"/>
                  </a:lnTo>
                  <a:lnTo>
                    <a:pt x="38396" y="4520"/>
                  </a:lnTo>
                  <a:lnTo>
                    <a:pt x="38396" y="4564"/>
                  </a:lnTo>
                  <a:lnTo>
                    <a:pt x="38703" y="6538"/>
                  </a:lnTo>
                  <a:lnTo>
                    <a:pt x="39361" y="9873"/>
                  </a:lnTo>
                  <a:lnTo>
                    <a:pt x="39449" y="10137"/>
                  </a:lnTo>
                  <a:lnTo>
                    <a:pt x="39449" y="10180"/>
                  </a:lnTo>
                  <a:lnTo>
                    <a:pt x="39493" y="10224"/>
                  </a:lnTo>
                  <a:lnTo>
                    <a:pt x="39581" y="10268"/>
                  </a:lnTo>
                  <a:lnTo>
                    <a:pt x="39625" y="10268"/>
                  </a:lnTo>
                  <a:lnTo>
                    <a:pt x="39712" y="10224"/>
                  </a:lnTo>
                  <a:lnTo>
                    <a:pt x="39756" y="10180"/>
                  </a:lnTo>
                  <a:lnTo>
                    <a:pt x="39756" y="10093"/>
                  </a:lnTo>
                  <a:lnTo>
                    <a:pt x="39756" y="10049"/>
                  </a:lnTo>
                  <a:lnTo>
                    <a:pt x="39054" y="6451"/>
                  </a:lnTo>
                  <a:lnTo>
                    <a:pt x="38747" y="4520"/>
                  </a:lnTo>
                  <a:lnTo>
                    <a:pt x="38659" y="1492"/>
                  </a:lnTo>
                  <a:lnTo>
                    <a:pt x="38571" y="746"/>
                  </a:lnTo>
                  <a:lnTo>
                    <a:pt x="38571" y="658"/>
                  </a:lnTo>
                  <a:lnTo>
                    <a:pt x="38484" y="571"/>
                  </a:lnTo>
                  <a:lnTo>
                    <a:pt x="37518" y="132"/>
                  </a:lnTo>
                  <a:lnTo>
                    <a:pt x="37474" y="88"/>
                  </a:lnTo>
                  <a:lnTo>
                    <a:pt x="35631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0" name="Google Shape;5850;p174"/>
            <p:cNvSpPr/>
            <p:nvPr/>
          </p:nvSpPr>
          <p:spPr>
            <a:xfrm>
              <a:off x="4156650" y="690350"/>
              <a:ext cx="140425" cy="190900"/>
            </a:xfrm>
            <a:custGeom>
              <a:avLst/>
              <a:gdLst/>
              <a:ahLst/>
              <a:cxnLst/>
              <a:rect l="l" t="t" r="r" b="b"/>
              <a:pathLst>
                <a:path w="5617" h="7636" extrusionOk="0">
                  <a:moveTo>
                    <a:pt x="5398" y="0"/>
                  </a:moveTo>
                  <a:lnTo>
                    <a:pt x="5354" y="44"/>
                  </a:lnTo>
                  <a:lnTo>
                    <a:pt x="5310" y="88"/>
                  </a:lnTo>
                  <a:lnTo>
                    <a:pt x="4959" y="615"/>
                  </a:lnTo>
                  <a:lnTo>
                    <a:pt x="3204" y="3642"/>
                  </a:lnTo>
                  <a:lnTo>
                    <a:pt x="44" y="7372"/>
                  </a:lnTo>
                  <a:lnTo>
                    <a:pt x="0" y="7416"/>
                  </a:lnTo>
                  <a:lnTo>
                    <a:pt x="0" y="7504"/>
                  </a:lnTo>
                  <a:lnTo>
                    <a:pt x="44" y="7548"/>
                  </a:lnTo>
                  <a:lnTo>
                    <a:pt x="44" y="7592"/>
                  </a:lnTo>
                  <a:lnTo>
                    <a:pt x="176" y="7636"/>
                  </a:lnTo>
                  <a:lnTo>
                    <a:pt x="264" y="7636"/>
                  </a:lnTo>
                  <a:lnTo>
                    <a:pt x="307" y="7592"/>
                  </a:lnTo>
                  <a:lnTo>
                    <a:pt x="3467" y="3862"/>
                  </a:lnTo>
                  <a:lnTo>
                    <a:pt x="3511" y="3818"/>
                  </a:lnTo>
                  <a:lnTo>
                    <a:pt x="5266" y="790"/>
                  </a:lnTo>
                  <a:lnTo>
                    <a:pt x="5617" y="264"/>
                  </a:lnTo>
                  <a:lnTo>
                    <a:pt x="5617" y="176"/>
                  </a:lnTo>
                  <a:lnTo>
                    <a:pt x="5617" y="132"/>
                  </a:lnTo>
                  <a:lnTo>
                    <a:pt x="5617" y="88"/>
                  </a:lnTo>
                  <a:lnTo>
                    <a:pt x="5529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1" name="Google Shape;5851;p174"/>
            <p:cNvSpPr/>
            <p:nvPr/>
          </p:nvSpPr>
          <p:spPr>
            <a:xfrm>
              <a:off x="3612525" y="2067100"/>
              <a:ext cx="822775" cy="311575"/>
            </a:xfrm>
            <a:custGeom>
              <a:avLst/>
              <a:gdLst/>
              <a:ahLst/>
              <a:cxnLst/>
              <a:rect l="l" t="t" r="r" b="b"/>
              <a:pathLst>
                <a:path w="32911" h="12463" extrusionOk="0">
                  <a:moveTo>
                    <a:pt x="32648" y="0"/>
                  </a:moveTo>
                  <a:lnTo>
                    <a:pt x="32121" y="395"/>
                  </a:lnTo>
                  <a:lnTo>
                    <a:pt x="32077" y="395"/>
                  </a:lnTo>
                  <a:lnTo>
                    <a:pt x="30541" y="2019"/>
                  </a:lnTo>
                  <a:lnTo>
                    <a:pt x="28260" y="3291"/>
                  </a:lnTo>
                  <a:lnTo>
                    <a:pt x="27163" y="3642"/>
                  </a:lnTo>
                  <a:lnTo>
                    <a:pt x="22862" y="2721"/>
                  </a:lnTo>
                  <a:lnTo>
                    <a:pt x="18386" y="1053"/>
                  </a:lnTo>
                  <a:lnTo>
                    <a:pt x="18343" y="1053"/>
                  </a:lnTo>
                  <a:lnTo>
                    <a:pt x="17640" y="966"/>
                  </a:lnTo>
                  <a:lnTo>
                    <a:pt x="17553" y="966"/>
                  </a:lnTo>
                  <a:lnTo>
                    <a:pt x="17509" y="1009"/>
                  </a:lnTo>
                  <a:lnTo>
                    <a:pt x="17158" y="1317"/>
                  </a:lnTo>
                  <a:lnTo>
                    <a:pt x="17114" y="1448"/>
                  </a:lnTo>
                  <a:lnTo>
                    <a:pt x="17026" y="2809"/>
                  </a:lnTo>
                  <a:lnTo>
                    <a:pt x="16368" y="5485"/>
                  </a:lnTo>
                  <a:lnTo>
                    <a:pt x="15929" y="8557"/>
                  </a:lnTo>
                  <a:lnTo>
                    <a:pt x="15578" y="11541"/>
                  </a:lnTo>
                  <a:lnTo>
                    <a:pt x="15446" y="11936"/>
                  </a:lnTo>
                  <a:lnTo>
                    <a:pt x="13428" y="11716"/>
                  </a:lnTo>
                  <a:lnTo>
                    <a:pt x="10269" y="11760"/>
                  </a:lnTo>
                  <a:lnTo>
                    <a:pt x="5837" y="12067"/>
                  </a:lnTo>
                  <a:lnTo>
                    <a:pt x="2238" y="12111"/>
                  </a:lnTo>
                  <a:lnTo>
                    <a:pt x="176" y="11936"/>
                  </a:lnTo>
                  <a:lnTo>
                    <a:pt x="132" y="11980"/>
                  </a:lnTo>
                  <a:lnTo>
                    <a:pt x="44" y="11980"/>
                  </a:lnTo>
                  <a:lnTo>
                    <a:pt x="1" y="12067"/>
                  </a:lnTo>
                  <a:lnTo>
                    <a:pt x="1" y="12111"/>
                  </a:lnTo>
                  <a:lnTo>
                    <a:pt x="1" y="12199"/>
                  </a:lnTo>
                  <a:lnTo>
                    <a:pt x="44" y="12243"/>
                  </a:lnTo>
                  <a:lnTo>
                    <a:pt x="88" y="12287"/>
                  </a:lnTo>
                  <a:lnTo>
                    <a:pt x="176" y="12287"/>
                  </a:lnTo>
                  <a:lnTo>
                    <a:pt x="2238" y="12462"/>
                  </a:lnTo>
                  <a:lnTo>
                    <a:pt x="5837" y="12418"/>
                  </a:lnTo>
                  <a:lnTo>
                    <a:pt x="10269" y="12111"/>
                  </a:lnTo>
                  <a:lnTo>
                    <a:pt x="13428" y="12067"/>
                  </a:lnTo>
                  <a:lnTo>
                    <a:pt x="15534" y="12287"/>
                  </a:lnTo>
                  <a:lnTo>
                    <a:pt x="15622" y="12287"/>
                  </a:lnTo>
                  <a:lnTo>
                    <a:pt x="15710" y="12199"/>
                  </a:lnTo>
                  <a:lnTo>
                    <a:pt x="15929" y="11672"/>
                  </a:lnTo>
                  <a:lnTo>
                    <a:pt x="15929" y="11629"/>
                  </a:lnTo>
                  <a:lnTo>
                    <a:pt x="16280" y="8601"/>
                  </a:lnTo>
                  <a:lnTo>
                    <a:pt x="16719" y="5573"/>
                  </a:lnTo>
                  <a:lnTo>
                    <a:pt x="17377" y="2896"/>
                  </a:lnTo>
                  <a:lnTo>
                    <a:pt x="17377" y="2852"/>
                  </a:lnTo>
                  <a:lnTo>
                    <a:pt x="17465" y="1536"/>
                  </a:lnTo>
                  <a:lnTo>
                    <a:pt x="17684" y="1317"/>
                  </a:lnTo>
                  <a:lnTo>
                    <a:pt x="18299" y="1404"/>
                  </a:lnTo>
                  <a:lnTo>
                    <a:pt x="22731" y="3072"/>
                  </a:lnTo>
                  <a:lnTo>
                    <a:pt x="22775" y="3072"/>
                  </a:lnTo>
                  <a:lnTo>
                    <a:pt x="27119" y="3993"/>
                  </a:lnTo>
                  <a:lnTo>
                    <a:pt x="27206" y="3949"/>
                  </a:lnTo>
                  <a:lnTo>
                    <a:pt x="28391" y="3642"/>
                  </a:lnTo>
                  <a:lnTo>
                    <a:pt x="28435" y="3598"/>
                  </a:lnTo>
                  <a:lnTo>
                    <a:pt x="30717" y="2326"/>
                  </a:lnTo>
                  <a:lnTo>
                    <a:pt x="30761" y="2282"/>
                  </a:lnTo>
                  <a:lnTo>
                    <a:pt x="32340" y="658"/>
                  </a:lnTo>
                  <a:lnTo>
                    <a:pt x="32867" y="307"/>
                  </a:lnTo>
                  <a:lnTo>
                    <a:pt x="32911" y="264"/>
                  </a:lnTo>
                  <a:lnTo>
                    <a:pt x="32911" y="176"/>
                  </a:lnTo>
                  <a:lnTo>
                    <a:pt x="32911" y="132"/>
                  </a:lnTo>
                  <a:lnTo>
                    <a:pt x="32911" y="44"/>
                  </a:lnTo>
                  <a:lnTo>
                    <a:pt x="3286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2" name="Google Shape;5852;p174"/>
            <p:cNvSpPr/>
            <p:nvPr/>
          </p:nvSpPr>
          <p:spPr>
            <a:xfrm>
              <a:off x="3644350" y="658525"/>
              <a:ext cx="620925" cy="835950"/>
            </a:xfrm>
            <a:custGeom>
              <a:avLst/>
              <a:gdLst/>
              <a:ahLst/>
              <a:cxnLst/>
              <a:rect l="l" t="t" r="r" b="b"/>
              <a:pathLst>
                <a:path w="24837" h="33438" extrusionOk="0">
                  <a:moveTo>
                    <a:pt x="24573" y="1"/>
                  </a:moveTo>
                  <a:lnTo>
                    <a:pt x="23344" y="703"/>
                  </a:lnTo>
                  <a:lnTo>
                    <a:pt x="20887" y="2283"/>
                  </a:lnTo>
                  <a:lnTo>
                    <a:pt x="16982" y="5223"/>
                  </a:lnTo>
                  <a:lnTo>
                    <a:pt x="16938" y="5267"/>
                  </a:lnTo>
                  <a:lnTo>
                    <a:pt x="15402" y="7768"/>
                  </a:lnTo>
                  <a:lnTo>
                    <a:pt x="13735" y="10269"/>
                  </a:lnTo>
                  <a:lnTo>
                    <a:pt x="11760" y="12770"/>
                  </a:lnTo>
                  <a:lnTo>
                    <a:pt x="9961" y="14964"/>
                  </a:lnTo>
                  <a:lnTo>
                    <a:pt x="7635" y="17860"/>
                  </a:lnTo>
                  <a:lnTo>
                    <a:pt x="5485" y="21063"/>
                  </a:lnTo>
                  <a:lnTo>
                    <a:pt x="5485" y="21107"/>
                  </a:lnTo>
                  <a:lnTo>
                    <a:pt x="4827" y="22555"/>
                  </a:lnTo>
                  <a:lnTo>
                    <a:pt x="4344" y="24354"/>
                  </a:lnTo>
                  <a:lnTo>
                    <a:pt x="3598" y="25803"/>
                  </a:lnTo>
                  <a:lnTo>
                    <a:pt x="2150" y="27514"/>
                  </a:lnTo>
                  <a:lnTo>
                    <a:pt x="2106" y="27558"/>
                  </a:lnTo>
                  <a:lnTo>
                    <a:pt x="1053" y="29840"/>
                  </a:lnTo>
                  <a:lnTo>
                    <a:pt x="0" y="33218"/>
                  </a:lnTo>
                  <a:lnTo>
                    <a:pt x="0" y="33306"/>
                  </a:lnTo>
                  <a:lnTo>
                    <a:pt x="0" y="33350"/>
                  </a:lnTo>
                  <a:lnTo>
                    <a:pt x="44" y="33394"/>
                  </a:lnTo>
                  <a:lnTo>
                    <a:pt x="88" y="33438"/>
                  </a:lnTo>
                  <a:lnTo>
                    <a:pt x="176" y="33438"/>
                  </a:lnTo>
                  <a:lnTo>
                    <a:pt x="263" y="33394"/>
                  </a:lnTo>
                  <a:lnTo>
                    <a:pt x="307" y="33306"/>
                  </a:lnTo>
                  <a:lnTo>
                    <a:pt x="1360" y="29971"/>
                  </a:lnTo>
                  <a:lnTo>
                    <a:pt x="2413" y="27733"/>
                  </a:lnTo>
                  <a:lnTo>
                    <a:pt x="3905" y="26022"/>
                  </a:lnTo>
                  <a:lnTo>
                    <a:pt x="3905" y="25978"/>
                  </a:lnTo>
                  <a:lnTo>
                    <a:pt x="4651" y="24486"/>
                  </a:lnTo>
                  <a:lnTo>
                    <a:pt x="4695" y="24486"/>
                  </a:lnTo>
                  <a:lnTo>
                    <a:pt x="5178" y="22687"/>
                  </a:lnTo>
                  <a:lnTo>
                    <a:pt x="5792" y="21239"/>
                  </a:lnTo>
                  <a:lnTo>
                    <a:pt x="7899" y="18036"/>
                  </a:lnTo>
                  <a:lnTo>
                    <a:pt x="10224" y="15183"/>
                  </a:lnTo>
                  <a:lnTo>
                    <a:pt x="12023" y="12989"/>
                  </a:lnTo>
                  <a:lnTo>
                    <a:pt x="14042" y="10488"/>
                  </a:lnTo>
                  <a:lnTo>
                    <a:pt x="15709" y="7943"/>
                  </a:lnTo>
                  <a:lnTo>
                    <a:pt x="17245" y="5486"/>
                  </a:lnTo>
                  <a:lnTo>
                    <a:pt x="21107" y="2546"/>
                  </a:lnTo>
                  <a:lnTo>
                    <a:pt x="23520" y="1010"/>
                  </a:lnTo>
                  <a:lnTo>
                    <a:pt x="24749" y="308"/>
                  </a:lnTo>
                  <a:lnTo>
                    <a:pt x="24793" y="264"/>
                  </a:lnTo>
                  <a:lnTo>
                    <a:pt x="24793" y="220"/>
                  </a:lnTo>
                  <a:lnTo>
                    <a:pt x="24836" y="133"/>
                  </a:lnTo>
                  <a:lnTo>
                    <a:pt x="24793" y="89"/>
                  </a:lnTo>
                  <a:lnTo>
                    <a:pt x="24749" y="45"/>
                  </a:lnTo>
                  <a:lnTo>
                    <a:pt x="2470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3" name="Google Shape;5853;p174"/>
            <p:cNvSpPr/>
            <p:nvPr/>
          </p:nvSpPr>
          <p:spPr>
            <a:xfrm>
              <a:off x="3615825" y="2072575"/>
              <a:ext cx="833750" cy="351075"/>
            </a:xfrm>
            <a:custGeom>
              <a:avLst/>
              <a:gdLst/>
              <a:ahLst/>
              <a:cxnLst/>
              <a:rect l="l" t="t" r="r" b="b"/>
              <a:pathLst>
                <a:path w="33350" h="14043" extrusionOk="0">
                  <a:moveTo>
                    <a:pt x="33086" y="1"/>
                  </a:moveTo>
                  <a:lnTo>
                    <a:pt x="33042" y="45"/>
                  </a:lnTo>
                  <a:lnTo>
                    <a:pt x="32252" y="1098"/>
                  </a:lnTo>
                  <a:lnTo>
                    <a:pt x="31243" y="1931"/>
                  </a:lnTo>
                  <a:lnTo>
                    <a:pt x="28084" y="3730"/>
                  </a:lnTo>
                  <a:lnTo>
                    <a:pt x="26855" y="4169"/>
                  </a:lnTo>
                  <a:lnTo>
                    <a:pt x="22028" y="3028"/>
                  </a:lnTo>
                  <a:lnTo>
                    <a:pt x="19088" y="1800"/>
                  </a:lnTo>
                  <a:lnTo>
                    <a:pt x="19044" y="1800"/>
                  </a:lnTo>
                  <a:lnTo>
                    <a:pt x="18123" y="1580"/>
                  </a:lnTo>
                  <a:lnTo>
                    <a:pt x="17991" y="1580"/>
                  </a:lnTo>
                  <a:lnTo>
                    <a:pt x="17947" y="1624"/>
                  </a:lnTo>
                  <a:lnTo>
                    <a:pt x="17903" y="1712"/>
                  </a:lnTo>
                  <a:lnTo>
                    <a:pt x="17333" y="4213"/>
                  </a:lnTo>
                  <a:lnTo>
                    <a:pt x="16982" y="7285"/>
                  </a:lnTo>
                  <a:lnTo>
                    <a:pt x="16236" y="12814"/>
                  </a:lnTo>
                  <a:lnTo>
                    <a:pt x="16192" y="13472"/>
                  </a:lnTo>
                  <a:lnTo>
                    <a:pt x="16017" y="13647"/>
                  </a:lnTo>
                  <a:lnTo>
                    <a:pt x="12155" y="12594"/>
                  </a:lnTo>
                  <a:lnTo>
                    <a:pt x="12111" y="12594"/>
                  </a:lnTo>
                  <a:lnTo>
                    <a:pt x="5749" y="12858"/>
                  </a:lnTo>
                  <a:lnTo>
                    <a:pt x="2633" y="12858"/>
                  </a:lnTo>
                  <a:lnTo>
                    <a:pt x="176" y="12638"/>
                  </a:lnTo>
                  <a:lnTo>
                    <a:pt x="132" y="12638"/>
                  </a:lnTo>
                  <a:lnTo>
                    <a:pt x="44" y="12682"/>
                  </a:lnTo>
                  <a:lnTo>
                    <a:pt x="0" y="12726"/>
                  </a:lnTo>
                  <a:lnTo>
                    <a:pt x="0" y="12814"/>
                  </a:lnTo>
                  <a:lnTo>
                    <a:pt x="0" y="12858"/>
                  </a:lnTo>
                  <a:lnTo>
                    <a:pt x="44" y="12945"/>
                  </a:lnTo>
                  <a:lnTo>
                    <a:pt x="88" y="12989"/>
                  </a:lnTo>
                  <a:lnTo>
                    <a:pt x="132" y="12989"/>
                  </a:lnTo>
                  <a:lnTo>
                    <a:pt x="2633" y="13209"/>
                  </a:lnTo>
                  <a:lnTo>
                    <a:pt x="5792" y="13209"/>
                  </a:lnTo>
                  <a:lnTo>
                    <a:pt x="12111" y="12945"/>
                  </a:lnTo>
                  <a:lnTo>
                    <a:pt x="16017" y="14042"/>
                  </a:lnTo>
                  <a:lnTo>
                    <a:pt x="16060" y="14042"/>
                  </a:lnTo>
                  <a:lnTo>
                    <a:pt x="16148" y="13998"/>
                  </a:lnTo>
                  <a:lnTo>
                    <a:pt x="16192" y="13955"/>
                  </a:lnTo>
                  <a:lnTo>
                    <a:pt x="16499" y="13647"/>
                  </a:lnTo>
                  <a:lnTo>
                    <a:pt x="16543" y="13560"/>
                  </a:lnTo>
                  <a:lnTo>
                    <a:pt x="16587" y="12858"/>
                  </a:lnTo>
                  <a:lnTo>
                    <a:pt x="17333" y="7329"/>
                  </a:lnTo>
                  <a:lnTo>
                    <a:pt x="17684" y="4301"/>
                  </a:lnTo>
                  <a:lnTo>
                    <a:pt x="18211" y="1975"/>
                  </a:lnTo>
                  <a:lnTo>
                    <a:pt x="18957" y="2151"/>
                  </a:lnTo>
                  <a:lnTo>
                    <a:pt x="21897" y="3379"/>
                  </a:lnTo>
                  <a:lnTo>
                    <a:pt x="21940" y="3379"/>
                  </a:lnTo>
                  <a:lnTo>
                    <a:pt x="26811" y="4520"/>
                  </a:lnTo>
                  <a:lnTo>
                    <a:pt x="26943" y="4476"/>
                  </a:lnTo>
                  <a:lnTo>
                    <a:pt x="28215" y="4038"/>
                  </a:lnTo>
                  <a:lnTo>
                    <a:pt x="28259" y="4038"/>
                  </a:lnTo>
                  <a:lnTo>
                    <a:pt x="31419" y="2195"/>
                  </a:lnTo>
                  <a:lnTo>
                    <a:pt x="31462" y="2195"/>
                  </a:lnTo>
                  <a:lnTo>
                    <a:pt x="32516" y="1361"/>
                  </a:lnTo>
                  <a:lnTo>
                    <a:pt x="32516" y="1317"/>
                  </a:lnTo>
                  <a:lnTo>
                    <a:pt x="33305" y="264"/>
                  </a:lnTo>
                  <a:lnTo>
                    <a:pt x="33349" y="220"/>
                  </a:lnTo>
                  <a:lnTo>
                    <a:pt x="33349" y="132"/>
                  </a:lnTo>
                  <a:lnTo>
                    <a:pt x="33305" y="88"/>
                  </a:lnTo>
                  <a:lnTo>
                    <a:pt x="33262" y="45"/>
                  </a:lnTo>
                  <a:lnTo>
                    <a:pt x="3321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4" name="Google Shape;5854;p174"/>
            <p:cNvSpPr/>
            <p:nvPr/>
          </p:nvSpPr>
          <p:spPr>
            <a:xfrm>
              <a:off x="3615825" y="642075"/>
              <a:ext cx="642875" cy="845825"/>
            </a:xfrm>
            <a:custGeom>
              <a:avLst/>
              <a:gdLst/>
              <a:ahLst/>
              <a:cxnLst/>
              <a:rect l="l" t="t" r="r" b="b"/>
              <a:pathLst>
                <a:path w="25715" h="33833" extrusionOk="0">
                  <a:moveTo>
                    <a:pt x="25495" y="1"/>
                  </a:moveTo>
                  <a:lnTo>
                    <a:pt x="24134" y="483"/>
                  </a:lnTo>
                  <a:lnTo>
                    <a:pt x="24091" y="483"/>
                  </a:lnTo>
                  <a:lnTo>
                    <a:pt x="22862" y="1229"/>
                  </a:lnTo>
                  <a:lnTo>
                    <a:pt x="20273" y="3028"/>
                  </a:lnTo>
                  <a:lnTo>
                    <a:pt x="16982" y="5530"/>
                  </a:lnTo>
                  <a:lnTo>
                    <a:pt x="16938" y="5573"/>
                  </a:lnTo>
                  <a:lnTo>
                    <a:pt x="16236" y="6451"/>
                  </a:lnTo>
                  <a:lnTo>
                    <a:pt x="16236" y="6495"/>
                  </a:lnTo>
                  <a:lnTo>
                    <a:pt x="15007" y="8645"/>
                  </a:lnTo>
                  <a:lnTo>
                    <a:pt x="13559" y="10839"/>
                  </a:lnTo>
                  <a:lnTo>
                    <a:pt x="9742" y="15490"/>
                  </a:lnTo>
                  <a:lnTo>
                    <a:pt x="8162" y="17509"/>
                  </a:lnTo>
                  <a:lnTo>
                    <a:pt x="5836" y="21019"/>
                  </a:lnTo>
                  <a:lnTo>
                    <a:pt x="5792" y="21063"/>
                  </a:lnTo>
                  <a:lnTo>
                    <a:pt x="4476" y="24267"/>
                  </a:lnTo>
                  <a:lnTo>
                    <a:pt x="2414" y="27645"/>
                  </a:lnTo>
                  <a:lnTo>
                    <a:pt x="1360" y="29927"/>
                  </a:lnTo>
                  <a:lnTo>
                    <a:pt x="0" y="33569"/>
                  </a:lnTo>
                  <a:lnTo>
                    <a:pt x="0" y="33657"/>
                  </a:lnTo>
                  <a:lnTo>
                    <a:pt x="0" y="33701"/>
                  </a:lnTo>
                  <a:lnTo>
                    <a:pt x="44" y="33789"/>
                  </a:lnTo>
                  <a:lnTo>
                    <a:pt x="88" y="33832"/>
                  </a:lnTo>
                  <a:lnTo>
                    <a:pt x="176" y="33832"/>
                  </a:lnTo>
                  <a:lnTo>
                    <a:pt x="263" y="33789"/>
                  </a:lnTo>
                  <a:lnTo>
                    <a:pt x="307" y="33701"/>
                  </a:lnTo>
                  <a:lnTo>
                    <a:pt x="1668" y="30103"/>
                  </a:lnTo>
                  <a:lnTo>
                    <a:pt x="2721" y="27821"/>
                  </a:lnTo>
                  <a:lnTo>
                    <a:pt x="4783" y="24442"/>
                  </a:lnTo>
                  <a:lnTo>
                    <a:pt x="4783" y="24398"/>
                  </a:lnTo>
                  <a:lnTo>
                    <a:pt x="6143" y="21195"/>
                  </a:lnTo>
                  <a:lnTo>
                    <a:pt x="8469" y="17728"/>
                  </a:lnTo>
                  <a:lnTo>
                    <a:pt x="10005" y="15710"/>
                  </a:lnTo>
                  <a:lnTo>
                    <a:pt x="13823" y="11015"/>
                  </a:lnTo>
                  <a:lnTo>
                    <a:pt x="15314" y="8821"/>
                  </a:lnTo>
                  <a:lnTo>
                    <a:pt x="16499" y="6671"/>
                  </a:lnTo>
                  <a:lnTo>
                    <a:pt x="17201" y="5793"/>
                  </a:lnTo>
                  <a:lnTo>
                    <a:pt x="20492" y="3292"/>
                  </a:lnTo>
                  <a:lnTo>
                    <a:pt x="23037" y="1537"/>
                  </a:lnTo>
                  <a:lnTo>
                    <a:pt x="24266" y="791"/>
                  </a:lnTo>
                  <a:lnTo>
                    <a:pt x="25626" y="352"/>
                  </a:lnTo>
                  <a:lnTo>
                    <a:pt x="25670" y="308"/>
                  </a:lnTo>
                  <a:lnTo>
                    <a:pt x="25714" y="264"/>
                  </a:lnTo>
                  <a:lnTo>
                    <a:pt x="25714" y="176"/>
                  </a:lnTo>
                  <a:lnTo>
                    <a:pt x="25714" y="132"/>
                  </a:lnTo>
                  <a:lnTo>
                    <a:pt x="25670" y="45"/>
                  </a:lnTo>
                  <a:lnTo>
                    <a:pt x="2562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5" name="Google Shape;5855;p174"/>
            <p:cNvSpPr/>
            <p:nvPr/>
          </p:nvSpPr>
          <p:spPr>
            <a:xfrm>
              <a:off x="3589500" y="2073675"/>
              <a:ext cx="884200" cy="377400"/>
            </a:xfrm>
            <a:custGeom>
              <a:avLst/>
              <a:gdLst/>
              <a:ahLst/>
              <a:cxnLst/>
              <a:rect l="l" t="t" r="r" b="b"/>
              <a:pathLst>
                <a:path w="35368" h="15096" extrusionOk="0">
                  <a:moveTo>
                    <a:pt x="35192" y="1"/>
                  </a:moveTo>
                  <a:lnTo>
                    <a:pt x="35104" y="44"/>
                  </a:lnTo>
                  <a:lnTo>
                    <a:pt x="35061" y="88"/>
                  </a:lnTo>
                  <a:lnTo>
                    <a:pt x="34315" y="1141"/>
                  </a:lnTo>
                  <a:lnTo>
                    <a:pt x="31901" y="2721"/>
                  </a:lnTo>
                  <a:lnTo>
                    <a:pt x="29137" y="4301"/>
                  </a:lnTo>
                  <a:lnTo>
                    <a:pt x="27733" y="4871"/>
                  </a:lnTo>
                  <a:lnTo>
                    <a:pt x="22379" y="3511"/>
                  </a:lnTo>
                  <a:lnTo>
                    <a:pt x="19966" y="2414"/>
                  </a:lnTo>
                  <a:lnTo>
                    <a:pt x="19834" y="2414"/>
                  </a:lnTo>
                  <a:lnTo>
                    <a:pt x="19790" y="2502"/>
                  </a:lnTo>
                  <a:lnTo>
                    <a:pt x="19746" y="2546"/>
                  </a:lnTo>
                  <a:lnTo>
                    <a:pt x="19264" y="5486"/>
                  </a:lnTo>
                  <a:lnTo>
                    <a:pt x="18737" y="8996"/>
                  </a:lnTo>
                  <a:lnTo>
                    <a:pt x="18342" y="12024"/>
                  </a:lnTo>
                  <a:lnTo>
                    <a:pt x="18079" y="13340"/>
                  </a:lnTo>
                  <a:lnTo>
                    <a:pt x="17508" y="14305"/>
                  </a:lnTo>
                  <a:lnTo>
                    <a:pt x="17026" y="14613"/>
                  </a:lnTo>
                  <a:lnTo>
                    <a:pt x="16367" y="14744"/>
                  </a:lnTo>
                  <a:lnTo>
                    <a:pt x="15578" y="14613"/>
                  </a:lnTo>
                  <a:lnTo>
                    <a:pt x="11979" y="13647"/>
                  </a:lnTo>
                  <a:lnTo>
                    <a:pt x="11936" y="13647"/>
                  </a:lnTo>
                  <a:lnTo>
                    <a:pt x="8996" y="13691"/>
                  </a:lnTo>
                  <a:lnTo>
                    <a:pt x="5529" y="13867"/>
                  </a:lnTo>
                  <a:lnTo>
                    <a:pt x="2808" y="13691"/>
                  </a:lnTo>
                  <a:lnTo>
                    <a:pt x="176" y="13296"/>
                  </a:lnTo>
                  <a:lnTo>
                    <a:pt x="132" y="13296"/>
                  </a:lnTo>
                  <a:lnTo>
                    <a:pt x="44" y="13340"/>
                  </a:lnTo>
                  <a:lnTo>
                    <a:pt x="0" y="13384"/>
                  </a:lnTo>
                  <a:lnTo>
                    <a:pt x="0" y="13472"/>
                  </a:lnTo>
                  <a:lnTo>
                    <a:pt x="0" y="13516"/>
                  </a:lnTo>
                  <a:lnTo>
                    <a:pt x="44" y="13603"/>
                  </a:lnTo>
                  <a:lnTo>
                    <a:pt x="88" y="13647"/>
                  </a:lnTo>
                  <a:lnTo>
                    <a:pt x="132" y="13647"/>
                  </a:lnTo>
                  <a:lnTo>
                    <a:pt x="2764" y="14042"/>
                  </a:lnTo>
                  <a:lnTo>
                    <a:pt x="5529" y="14174"/>
                  </a:lnTo>
                  <a:lnTo>
                    <a:pt x="8996" y="14042"/>
                  </a:lnTo>
                  <a:lnTo>
                    <a:pt x="11892" y="13998"/>
                  </a:lnTo>
                  <a:lnTo>
                    <a:pt x="15490" y="14964"/>
                  </a:lnTo>
                  <a:lnTo>
                    <a:pt x="16324" y="15095"/>
                  </a:lnTo>
                  <a:lnTo>
                    <a:pt x="16411" y="15095"/>
                  </a:lnTo>
                  <a:lnTo>
                    <a:pt x="17113" y="14964"/>
                  </a:lnTo>
                  <a:lnTo>
                    <a:pt x="17201" y="14920"/>
                  </a:lnTo>
                  <a:lnTo>
                    <a:pt x="17728" y="14569"/>
                  </a:lnTo>
                  <a:lnTo>
                    <a:pt x="17816" y="14525"/>
                  </a:lnTo>
                  <a:lnTo>
                    <a:pt x="18386" y="13472"/>
                  </a:lnTo>
                  <a:lnTo>
                    <a:pt x="18430" y="13428"/>
                  </a:lnTo>
                  <a:lnTo>
                    <a:pt x="18693" y="12068"/>
                  </a:lnTo>
                  <a:lnTo>
                    <a:pt x="19088" y="9040"/>
                  </a:lnTo>
                  <a:lnTo>
                    <a:pt x="19615" y="5529"/>
                  </a:lnTo>
                  <a:lnTo>
                    <a:pt x="20053" y="2853"/>
                  </a:lnTo>
                  <a:lnTo>
                    <a:pt x="22247" y="3862"/>
                  </a:lnTo>
                  <a:lnTo>
                    <a:pt x="22291" y="3862"/>
                  </a:lnTo>
                  <a:lnTo>
                    <a:pt x="27689" y="5222"/>
                  </a:lnTo>
                  <a:lnTo>
                    <a:pt x="27820" y="5222"/>
                  </a:lnTo>
                  <a:lnTo>
                    <a:pt x="29268" y="4608"/>
                  </a:lnTo>
                  <a:lnTo>
                    <a:pt x="32121" y="3028"/>
                  </a:lnTo>
                  <a:lnTo>
                    <a:pt x="34534" y="1405"/>
                  </a:lnTo>
                  <a:lnTo>
                    <a:pt x="34578" y="1361"/>
                  </a:lnTo>
                  <a:lnTo>
                    <a:pt x="35324" y="308"/>
                  </a:lnTo>
                  <a:lnTo>
                    <a:pt x="35368" y="220"/>
                  </a:lnTo>
                  <a:lnTo>
                    <a:pt x="35368" y="176"/>
                  </a:lnTo>
                  <a:lnTo>
                    <a:pt x="35368" y="88"/>
                  </a:lnTo>
                  <a:lnTo>
                    <a:pt x="35324" y="44"/>
                  </a:lnTo>
                  <a:lnTo>
                    <a:pt x="3523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6" name="Google Shape;5856;p174"/>
            <p:cNvSpPr/>
            <p:nvPr/>
          </p:nvSpPr>
          <p:spPr>
            <a:xfrm>
              <a:off x="3598275" y="630025"/>
              <a:ext cx="656025" cy="832650"/>
            </a:xfrm>
            <a:custGeom>
              <a:avLst/>
              <a:gdLst/>
              <a:ahLst/>
              <a:cxnLst/>
              <a:rect l="l" t="t" r="r" b="b"/>
              <a:pathLst>
                <a:path w="26241" h="33306" extrusionOk="0">
                  <a:moveTo>
                    <a:pt x="26021" y="0"/>
                  </a:moveTo>
                  <a:lnTo>
                    <a:pt x="25626" y="132"/>
                  </a:lnTo>
                  <a:lnTo>
                    <a:pt x="24090" y="263"/>
                  </a:lnTo>
                  <a:lnTo>
                    <a:pt x="24003" y="263"/>
                  </a:lnTo>
                  <a:lnTo>
                    <a:pt x="20141" y="2984"/>
                  </a:lnTo>
                  <a:lnTo>
                    <a:pt x="17377" y="5310"/>
                  </a:lnTo>
                  <a:lnTo>
                    <a:pt x="14832" y="7811"/>
                  </a:lnTo>
                  <a:lnTo>
                    <a:pt x="13691" y="9303"/>
                  </a:lnTo>
                  <a:lnTo>
                    <a:pt x="13647" y="9390"/>
                  </a:lnTo>
                  <a:lnTo>
                    <a:pt x="13384" y="10619"/>
                  </a:lnTo>
                  <a:lnTo>
                    <a:pt x="11672" y="12725"/>
                  </a:lnTo>
                  <a:lnTo>
                    <a:pt x="10839" y="13735"/>
                  </a:lnTo>
                  <a:lnTo>
                    <a:pt x="9961" y="14744"/>
                  </a:lnTo>
                  <a:lnTo>
                    <a:pt x="9127" y="15841"/>
                  </a:lnTo>
                  <a:lnTo>
                    <a:pt x="8293" y="17026"/>
                  </a:lnTo>
                  <a:lnTo>
                    <a:pt x="7460" y="18210"/>
                  </a:lnTo>
                  <a:lnTo>
                    <a:pt x="6626" y="19483"/>
                  </a:lnTo>
                  <a:lnTo>
                    <a:pt x="5836" y="20755"/>
                  </a:lnTo>
                  <a:lnTo>
                    <a:pt x="5090" y="22072"/>
                  </a:lnTo>
                  <a:lnTo>
                    <a:pt x="4344" y="23388"/>
                  </a:lnTo>
                  <a:lnTo>
                    <a:pt x="3598" y="24749"/>
                  </a:lnTo>
                  <a:lnTo>
                    <a:pt x="2896" y="26153"/>
                  </a:lnTo>
                  <a:lnTo>
                    <a:pt x="2238" y="27513"/>
                  </a:lnTo>
                  <a:lnTo>
                    <a:pt x="1624" y="28917"/>
                  </a:lnTo>
                  <a:lnTo>
                    <a:pt x="1053" y="30321"/>
                  </a:lnTo>
                  <a:lnTo>
                    <a:pt x="483" y="31682"/>
                  </a:lnTo>
                  <a:lnTo>
                    <a:pt x="0" y="33086"/>
                  </a:lnTo>
                  <a:lnTo>
                    <a:pt x="0" y="33130"/>
                  </a:lnTo>
                  <a:lnTo>
                    <a:pt x="0" y="33217"/>
                  </a:lnTo>
                  <a:lnTo>
                    <a:pt x="44" y="33261"/>
                  </a:lnTo>
                  <a:lnTo>
                    <a:pt x="132" y="33305"/>
                  </a:lnTo>
                  <a:lnTo>
                    <a:pt x="176" y="33305"/>
                  </a:lnTo>
                  <a:lnTo>
                    <a:pt x="263" y="33261"/>
                  </a:lnTo>
                  <a:lnTo>
                    <a:pt x="351" y="33217"/>
                  </a:lnTo>
                  <a:lnTo>
                    <a:pt x="834" y="31813"/>
                  </a:lnTo>
                  <a:lnTo>
                    <a:pt x="1360" y="30453"/>
                  </a:lnTo>
                  <a:lnTo>
                    <a:pt x="1931" y="29049"/>
                  </a:lnTo>
                  <a:lnTo>
                    <a:pt x="2589" y="27688"/>
                  </a:lnTo>
                  <a:lnTo>
                    <a:pt x="3247" y="26284"/>
                  </a:lnTo>
                  <a:lnTo>
                    <a:pt x="3905" y="24924"/>
                  </a:lnTo>
                  <a:lnTo>
                    <a:pt x="4651" y="23564"/>
                  </a:lnTo>
                  <a:lnTo>
                    <a:pt x="5397" y="22247"/>
                  </a:lnTo>
                  <a:lnTo>
                    <a:pt x="6143" y="20931"/>
                  </a:lnTo>
                  <a:lnTo>
                    <a:pt x="6933" y="19658"/>
                  </a:lnTo>
                  <a:lnTo>
                    <a:pt x="7767" y="18430"/>
                  </a:lnTo>
                  <a:lnTo>
                    <a:pt x="8557" y="17201"/>
                  </a:lnTo>
                  <a:lnTo>
                    <a:pt x="9390" y="16060"/>
                  </a:lnTo>
                  <a:lnTo>
                    <a:pt x="10268" y="14963"/>
                  </a:lnTo>
                  <a:lnTo>
                    <a:pt x="11102" y="13954"/>
                  </a:lnTo>
                  <a:lnTo>
                    <a:pt x="11936" y="12945"/>
                  </a:lnTo>
                  <a:lnTo>
                    <a:pt x="13691" y="10795"/>
                  </a:lnTo>
                  <a:lnTo>
                    <a:pt x="13735" y="10751"/>
                  </a:lnTo>
                  <a:lnTo>
                    <a:pt x="13998" y="9478"/>
                  </a:lnTo>
                  <a:lnTo>
                    <a:pt x="15095" y="8030"/>
                  </a:lnTo>
                  <a:lnTo>
                    <a:pt x="17596" y="5573"/>
                  </a:lnTo>
                  <a:lnTo>
                    <a:pt x="20361" y="3291"/>
                  </a:lnTo>
                  <a:lnTo>
                    <a:pt x="24134" y="614"/>
                  </a:lnTo>
                  <a:lnTo>
                    <a:pt x="25670" y="483"/>
                  </a:lnTo>
                  <a:lnTo>
                    <a:pt x="26109" y="351"/>
                  </a:lnTo>
                  <a:lnTo>
                    <a:pt x="26153" y="307"/>
                  </a:lnTo>
                  <a:lnTo>
                    <a:pt x="26197" y="263"/>
                  </a:lnTo>
                  <a:lnTo>
                    <a:pt x="26241" y="176"/>
                  </a:lnTo>
                  <a:lnTo>
                    <a:pt x="26241" y="132"/>
                  </a:lnTo>
                  <a:lnTo>
                    <a:pt x="26197" y="88"/>
                  </a:lnTo>
                  <a:lnTo>
                    <a:pt x="26153" y="44"/>
                  </a:lnTo>
                  <a:lnTo>
                    <a:pt x="2606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7" name="Google Shape;5857;p174"/>
            <p:cNvSpPr/>
            <p:nvPr/>
          </p:nvSpPr>
          <p:spPr>
            <a:xfrm>
              <a:off x="3611425" y="1686425"/>
              <a:ext cx="2121650" cy="846925"/>
            </a:xfrm>
            <a:custGeom>
              <a:avLst/>
              <a:gdLst/>
              <a:ahLst/>
              <a:cxnLst/>
              <a:rect l="l" t="t" r="r" b="b"/>
              <a:pathLst>
                <a:path w="84866" h="33877" extrusionOk="0">
                  <a:moveTo>
                    <a:pt x="80478" y="1"/>
                  </a:moveTo>
                  <a:lnTo>
                    <a:pt x="76923" y="483"/>
                  </a:lnTo>
                  <a:lnTo>
                    <a:pt x="73632" y="834"/>
                  </a:lnTo>
                  <a:lnTo>
                    <a:pt x="70824" y="1098"/>
                  </a:lnTo>
                  <a:lnTo>
                    <a:pt x="68849" y="1405"/>
                  </a:lnTo>
                  <a:lnTo>
                    <a:pt x="68805" y="1405"/>
                  </a:lnTo>
                  <a:lnTo>
                    <a:pt x="67533" y="1888"/>
                  </a:lnTo>
                  <a:lnTo>
                    <a:pt x="67489" y="1931"/>
                  </a:lnTo>
                  <a:lnTo>
                    <a:pt x="65558" y="3731"/>
                  </a:lnTo>
                  <a:lnTo>
                    <a:pt x="63145" y="5266"/>
                  </a:lnTo>
                  <a:lnTo>
                    <a:pt x="59239" y="6934"/>
                  </a:lnTo>
                  <a:lnTo>
                    <a:pt x="54939" y="8514"/>
                  </a:lnTo>
                  <a:lnTo>
                    <a:pt x="51824" y="9611"/>
                  </a:lnTo>
                  <a:lnTo>
                    <a:pt x="48752" y="10269"/>
                  </a:lnTo>
                  <a:lnTo>
                    <a:pt x="48708" y="10313"/>
                  </a:lnTo>
                  <a:lnTo>
                    <a:pt x="41292" y="13999"/>
                  </a:lnTo>
                  <a:lnTo>
                    <a:pt x="41248" y="14042"/>
                  </a:lnTo>
                  <a:lnTo>
                    <a:pt x="37475" y="16456"/>
                  </a:lnTo>
                  <a:lnTo>
                    <a:pt x="35105" y="17816"/>
                  </a:lnTo>
                  <a:lnTo>
                    <a:pt x="32999" y="18387"/>
                  </a:lnTo>
                  <a:lnTo>
                    <a:pt x="32955" y="18387"/>
                  </a:lnTo>
                  <a:lnTo>
                    <a:pt x="29181" y="20537"/>
                  </a:lnTo>
                  <a:lnTo>
                    <a:pt x="26987" y="21722"/>
                  </a:lnTo>
                  <a:lnTo>
                    <a:pt x="26153" y="21853"/>
                  </a:lnTo>
                  <a:lnTo>
                    <a:pt x="23170" y="21063"/>
                  </a:lnTo>
                  <a:lnTo>
                    <a:pt x="21634" y="20756"/>
                  </a:lnTo>
                  <a:lnTo>
                    <a:pt x="21546" y="20800"/>
                  </a:lnTo>
                  <a:lnTo>
                    <a:pt x="20888" y="21107"/>
                  </a:lnTo>
                  <a:lnTo>
                    <a:pt x="20800" y="21151"/>
                  </a:lnTo>
                  <a:lnTo>
                    <a:pt x="20273" y="21941"/>
                  </a:lnTo>
                  <a:lnTo>
                    <a:pt x="20273" y="21985"/>
                  </a:lnTo>
                  <a:lnTo>
                    <a:pt x="19747" y="24047"/>
                  </a:lnTo>
                  <a:lnTo>
                    <a:pt x="19747" y="24091"/>
                  </a:lnTo>
                  <a:lnTo>
                    <a:pt x="19308" y="27382"/>
                  </a:lnTo>
                  <a:lnTo>
                    <a:pt x="18430" y="30234"/>
                  </a:lnTo>
                  <a:lnTo>
                    <a:pt x="18036" y="32955"/>
                  </a:lnTo>
                  <a:lnTo>
                    <a:pt x="17816" y="33438"/>
                  </a:lnTo>
                  <a:lnTo>
                    <a:pt x="17553" y="33525"/>
                  </a:lnTo>
                  <a:lnTo>
                    <a:pt x="14788" y="32955"/>
                  </a:lnTo>
                  <a:lnTo>
                    <a:pt x="11848" y="32121"/>
                  </a:lnTo>
                  <a:lnTo>
                    <a:pt x="9172" y="31419"/>
                  </a:lnTo>
                  <a:lnTo>
                    <a:pt x="9128" y="31419"/>
                  </a:lnTo>
                  <a:lnTo>
                    <a:pt x="6144" y="31331"/>
                  </a:lnTo>
                  <a:lnTo>
                    <a:pt x="2897" y="31068"/>
                  </a:lnTo>
                  <a:lnTo>
                    <a:pt x="220" y="30629"/>
                  </a:lnTo>
                  <a:lnTo>
                    <a:pt x="132" y="30629"/>
                  </a:lnTo>
                  <a:lnTo>
                    <a:pt x="88" y="30673"/>
                  </a:lnTo>
                  <a:lnTo>
                    <a:pt x="45" y="30717"/>
                  </a:lnTo>
                  <a:lnTo>
                    <a:pt x="1" y="30761"/>
                  </a:lnTo>
                  <a:lnTo>
                    <a:pt x="1" y="30849"/>
                  </a:lnTo>
                  <a:lnTo>
                    <a:pt x="45" y="30893"/>
                  </a:lnTo>
                  <a:lnTo>
                    <a:pt x="88" y="30980"/>
                  </a:lnTo>
                  <a:lnTo>
                    <a:pt x="132" y="30980"/>
                  </a:lnTo>
                  <a:lnTo>
                    <a:pt x="2853" y="31419"/>
                  </a:lnTo>
                  <a:lnTo>
                    <a:pt x="6144" y="31682"/>
                  </a:lnTo>
                  <a:lnTo>
                    <a:pt x="9128" y="31770"/>
                  </a:lnTo>
                  <a:lnTo>
                    <a:pt x="11761" y="32472"/>
                  </a:lnTo>
                  <a:lnTo>
                    <a:pt x="14701" y="33306"/>
                  </a:lnTo>
                  <a:lnTo>
                    <a:pt x="17553" y="33876"/>
                  </a:lnTo>
                  <a:lnTo>
                    <a:pt x="17641" y="33876"/>
                  </a:lnTo>
                  <a:lnTo>
                    <a:pt x="18036" y="33701"/>
                  </a:lnTo>
                  <a:lnTo>
                    <a:pt x="18123" y="33613"/>
                  </a:lnTo>
                  <a:lnTo>
                    <a:pt x="18387" y="33043"/>
                  </a:lnTo>
                  <a:lnTo>
                    <a:pt x="18387" y="32999"/>
                  </a:lnTo>
                  <a:lnTo>
                    <a:pt x="18781" y="30322"/>
                  </a:lnTo>
                  <a:lnTo>
                    <a:pt x="19659" y="27470"/>
                  </a:lnTo>
                  <a:lnTo>
                    <a:pt x="20098" y="24135"/>
                  </a:lnTo>
                  <a:lnTo>
                    <a:pt x="20624" y="22116"/>
                  </a:lnTo>
                  <a:lnTo>
                    <a:pt x="21063" y="21414"/>
                  </a:lnTo>
                  <a:lnTo>
                    <a:pt x="21634" y="21107"/>
                  </a:lnTo>
                  <a:lnTo>
                    <a:pt x="23082" y="21414"/>
                  </a:lnTo>
                  <a:lnTo>
                    <a:pt x="26110" y="22204"/>
                  </a:lnTo>
                  <a:lnTo>
                    <a:pt x="26197" y="22204"/>
                  </a:lnTo>
                  <a:lnTo>
                    <a:pt x="27031" y="22073"/>
                  </a:lnTo>
                  <a:lnTo>
                    <a:pt x="27119" y="22029"/>
                  </a:lnTo>
                  <a:lnTo>
                    <a:pt x="29357" y="20844"/>
                  </a:lnTo>
                  <a:lnTo>
                    <a:pt x="33130" y="18738"/>
                  </a:lnTo>
                  <a:lnTo>
                    <a:pt x="35193" y="18123"/>
                  </a:lnTo>
                  <a:lnTo>
                    <a:pt x="35237" y="18123"/>
                  </a:lnTo>
                  <a:lnTo>
                    <a:pt x="37650" y="16763"/>
                  </a:lnTo>
                  <a:lnTo>
                    <a:pt x="41424" y="14306"/>
                  </a:lnTo>
                  <a:lnTo>
                    <a:pt x="48840" y="10620"/>
                  </a:lnTo>
                  <a:lnTo>
                    <a:pt x="51911" y="9918"/>
                  </a:lnTo>
                  <a:lnTo>
                    <a:pt x="55071" y="8821"/>
                  </a:lnTo>
                  <a:lnTo>
                    <a:pt x="59371" y="7241"/>
                  </a:lnTo>
                  <a:lnTo>
                    <a:pt x="63276" y="5574"/>
                  </a:lnTo>
                  <a:lnTo>
                    <a:pt x="63320" y="5574"/>
                  </a:lnTo>
                  <a:lnTo>
                    <a:pt x="65778" y="4038"/>
                  </a:lnTo>
                  <a:lnTo>
                    <a:pt x="65778" y="3994"/>
                  </a:lnTo>
                  <a:lnTo>
                    <a:pt x="67708" y="2195"/>
                  </a:lnTo>
                  <a:lnTo>
                    <a:pt x="68893" y="1756"/>
                  </a:lnTo>
                  <a:lnTo>
                    <a:pt x="70868" y="1405"/>
                  </a:lnTo>
                  <a:lnTo>
                    <a:pt x="73676" y="1186"/>
                  </a:lnTo>
                  <a:lnTo>
                    <a:pt x="76967" y="834"/>
                  </a:lnTo>
                  <a:lnTo>
                    <a:pt x="80478" y="352"/>
                  </a:lnTo>
                  <a:lnTo>
                    <a:pt x="81882" y="571"/>
                  </a:lnTo>
                  <a:lnTo>
                    <a:pt x="82233" y="834"/>
                  </a:lnTo>
                  <a:lnTo>
                    <a:pt x="82672" y="2458"/>
                  </a:lnTo>
                  <a:lnTo>
                    <a:pt x="83461" y="6144"/>
                  </a:lnTo>
                  <a:lnTo>
                    <a:pt x="84558" y="11059"/>
                  </a:lnTo>
                  <a:lnTo>
                    <a:pt x="84558" y="11146"/>
                  </a:lnTo>
                  <a:lnTo>
                    <a:pt x="84602" y="11190"/>
                  </a:lnTo>
                  <a:lnTo>
                    <a:pt x="84822" y="11190"/>
                  </a:lnTo>
                  <a:lnTo>
                    <a:pt x="84866" y="11146"/>
                  </a:lnTo>
                  <a:lnTo>
                    <a:pt x="84866" y="11059"/>
                  </a:lnTo>
                  <a:lnTo>
                    <a:pt x="84866" y="11015"/>
                  </a:lnTo>
                  <a:lnTo>
                    <a:pt x="83812" y="6056"/>
                  </a:lnTo>
                  <a:lnTo>
                    <a:pt x="82979" y="2370"/>
                  </a:lnTo>
                  <a:lnTo>
                    <a:pt x="82540" y="703"/>
                  </a:lnTo>
                  <a:lnTo>
                    <a:pt x="82496" y="615"/>
                  </a:lnTo>
                  <a:lnTo>
                    <a:pt x="82101" y="264"/>
                  </a:lnTo>
                  <a:lnTo>
                    <a:pt x="82013" y="220"/>
                  </a:lnTo>
                  <a:lnTo>
                    <a:pt x="8052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8" name="Google Shape;5858;p174"/>
            <p:cNvSpPr/>
            <p:nvPr/>
          </p:nvSpPr>
          <p:spPr>
            <a:xfrm>
              <a:off x="3555475" y="722150"/>
              <a:ext cx="443225" cy="703225"/>
            </a:xfrm>
            <a:custGeom>
              <a:avLst/>
              <a:gdLst/>
              <a:ahLst/>
              <a:cxnLst/>
              <a:rect l="l" t="t" r="r" b="b"/>
              <a:pathLst>
                <a:path w="17729" h="28129" extrusionOk="0">
                  <a:moveTo>
                    <a:pt x="17509" y="1"/>
                  </a:moveTo>
                  <a:lnTo>
                    <a:pt x="17465" y="45"/>
                  </a:lnTo>
                  <a:lnTo>
                    <a:pt x="14174" y="3248"/>
                  </a:lnTo>
                  <a:lnTo>
                    <a:pt x="14130" y="3248"/>
                  </a:lnTo>
                  <a:lnTo>
                    <a:pt x="9742" y="10225"/>
                  </a:lnTo>
                  <a:lnTo>
                    <a:pt x="7680" y="13121"/>
                  </a:lnTo>
                  <a:lnTo>
                    <a:pt x="7636" y="13121"/>
                  </a:lnTo>
                  <a:lnTo>
                    <a:pt x="6363" y="15710"/>
                  </a:lnTo>
                  <a:lnTo>
                    <a:pt x="4608" y="18913"/>
                  </a:lnTo>
                  <a:lnTo>
                    <a:pt x="3028" y="22073"/>
                  </a:lnTo>
                  <a:lnTo>
                    <a:pt x="1361" y="24969"/>
                  </a:lnTo>
                  <a:lnTo>
                    <a:pt x="1" y="27909"/>
                  </a:lnTo>
                  <a:lnTo>
                    <a:pt x="1" y="27953"/>
                  </a:lnTo>
                  <a:lnTo>
                    <a:pt x="1" y="28040"/>
                  </a:lnTo>
                  <a:lnTo>
                    <a:pt x="45" y="28084"/>
                  </a:lnTo>
                  <a:lnTo>
                    <a:pt x="88" y="28128"/>
                  </a:lnTo>
                  <a:lnTo>
                    <a:pt x="264" y="28128"/>
                  </a:lnTo>
                  <a:lnTo>
                    <a:pt x="352" y="28040"/>
                  </a:lnTo>
                  <a:lnTo>
                    <a:pt x="1668" y="25144"/>
                  </a:lnTo>
                  <a:lnTo>
                    <a:pt x="3336" y="22204"/>
                  </a:lnTo>
                  <a:lnTo>
                    <a:pt x="4915" y="19089"/>
                  </a:lnTo>
                  <a:lnTo>
                    <a:pt x="6671" y="15886"/>
                  </a:lnTo>
                  <a:lnTo>
                    <a:pt x="7943" y="13297"/>
                  </a:lnTo>
                  <a:lnTo>
                    <a:pt x="10005" y="10401"/>
                  </a:lnTo>
                  <a:lnTo>
                    <a:pt x="14437" y="3468"/>
                  </a:lnTo>
                  <a:lnTo>
                    <a:pt x="17685" y="308"/>
                  </a:lnTo>
                  <a:lnTo>
                    <a:pt x="17728" y="264"/>
                  </a:lnTo>
                  <a:lnTo>
                    <a:pt x="17728" y="176"/>
                  </a:lnTo>
                  <a:lnTo>
                    <a:pt x="17728" y="133"/>
                  </a:lnTo>
                  <a:lnTo>
                    <a:pt x="17685" y="45"/>
                  </a:lnTo>
                  <a:lnTo>
                    <a:pt x="1764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9" name="Google Shape;5859;p174"/>
            <p:cNvSpPr/>
            <p:nvPr/>
          </p:nvSpPr>
          <p:spPr>
            <a:xfrm>
              <a:off x="3597175" y="1741275"/>
              <a:ext cx="2098600" cy="818400"/>
            </a:xfrm>
            <a:custGeom>
              <a:avLst/>
              <a:gdLst/>
              <a:ahLst/>
              <a:cxnLst/>
              <a:rect l="l" t="t" r="r" b="b"/>
              <a:pathLst>
                <a:path w="83944" h="32736" extrusionOk="0">
                  <a:moveTo>
                    <a:pt x="77976" y="1"/>
                  </a:moveTo>
                  <a:lnTo>
                    <a:pt x="74773" y="264"/>
                  </a:lnTo>
                  <a:lnTo>
                    <a:pt x="72052" y="571"/>
                  </a:lnTo>
                  <a:lnTo>
                    <a:pt x="70121" y="1054"/>
                  </a:lnTo>
                  <a:lnTo>
                    <a:pt x="70077" y="1054"/>
                  </a:lnTo>
                  <a:lnTo>
                    <a:pt x="69068" y="1537"/>
                  </a:lnTo>
                  <a:lnTo>
                    <a:pt x="69024" y="1537"/>
                  </a:lnTo>
                  <a:lnTo>
                    <a:pt x="66742" y="3599"/>
                  </a:lnTo>
                  <a:lnTo>
                    <a:pt x="63934" y="5003"/>
                  </a:lnTo>
                  <a:lnTo>
                    <a:pt x="59371" y="6671"/>
                  </a:lnTo>
                  <a:lnTo>
                    <a:pt x="54719" y="8338"/>
                  </a:lnTo>
                  <a:lnTo>
                    <a:pt x="52306" y="9172"/>
                  </a:lnTo>
                  <a:lnTo>
                    <a:pt x="49410" y="9654"/>
                  </a:lnTo>
                  <a:lnTo>
                    <a:pt x="49322" y="9654"/>
                  </a:lnTo>
                  <a:lnTo>
                    <a:pt x="43486" y="12682"/>
                  </a:lnTo>
                  <a:lnTo>
                    <a:pt x="40283" y="14569"/>
                  </a:lnTo>
                  <a:lnTo>
                    <a:pt x="37430" y="16236"/>
                  </a:lnTo>
                  <a:lnTo>
                    <a:pt x="36202" y="16675"/>
                  </a:lnTo>
                  <a:lnTo>
                    <a:pt x="33174" y="17334"/>
                  </a:lnTo>
                  <a:lnTo>
                    <a:pt x="33130" y="17377"/>
                  </a:lnTo>
                  <a:lnTo>
                    <a:pt x="30453" y="18562"/>
                  </a:lnTo>
                  <a:lnTo>
                    <a:pt x="27996" y="19922"/>
                  </a:lnTo>
                  <a:lnTo>
                    <a:pt x="26899" y="20449"/>
                  </a:lnTo>
                  <a:lnTo>
                    <a:pt x="23696" y="19615"/>
                  </a:lnTo>
                  <a:lnTo>
                    <a:pt x="22599" y="19440"/>
                  </a:lnTo>
                  <a:lnTo>
                    <a:pt x="22467" y="19440"/>
                  </a:lnTo>
                  <a:lnTo>
                    <a:pt x="22028" y="19659"/>
                  </a:lnTo>
                  <a:lnTo>
                    <a:pt x="21940" y="19703"/>
                  </a:lnTo>
                  <a:lnTo>
                    <a:pt x="21633" y="20186"/>
                  </a:lnTo>
                  <a:lnTo>
                    <a:pt x="21589" y="20273"/>
                  </a:lnTo>
                  <a:lnTo>
                    <a:pt x="20712" y="25539"/>
                  </a:lnTo>
                  <a:lnTo>
                    <a:pt x="20010" y="28040"/>
                  </a:lnTo>
                  <a:lnTo>
                    <a:pt x="20010" y="28084"/>
                  </a:lnTo>
                  <a:lnTo>
                    <a:pt x="19571" y="31419"/>
                  </a:lnTo>
                  <a:lnTo>
                    <a:pt x="19176" y="32077"/>
                  </a:lnTo>
                  <a:lnTo>
                    <a:pt x="18123" y="32384"/>
                  </a:lnTo>
                  <a:lnTo>
                    <a:pt x="16236" y="32253"/>
                  </a:lnTo>
                  <a:lnTo>
                    <a:pt x="11848" y="31200"/>
                  </a:lnTo>
                  <a:lnTo>
                    <a:pt x="9303" y="30498"/>
                  </a:lnTo>
                  <a:lnTo>
                    <a:pt x="9303" y="30454"/>
                  </a:lnTo>
                  <a:lnTo>
                    <a:pt x="6319" y="30147"/>
                  </a:lnTo>
                  <a:lnTo>
                    <a:pt x="2282" y="29576"/>
                  </a:lnTo>
                  <a:lnTo>
                    <a:pt x="220" y="29225"/>
                  </a:lnTo>
                  <a:lnTo>
                    <a:pt x="132" y="29225"/>
                  </a:lnTo>
                  <a:lnTo>
                    <a:pt x="88" y="29269"/>
                  </a:lnTo>
                  <a:lnTo>
                    <a:pt x="44" y="29313"/>
                  </a:lnTo>
                  <a:lnTo>
                    <a:pt x="0" y="29357"/>
                  </a:lnTo>
                  <a:lnTo>
                    <a:pt x="0" y="29444"/>
                  </a:lnTo>
                  <a:lnTo>
                    <a:pt x="44" y="29488"/>
                  </a:lnTo>
                  <a:lnTo>
                    <a:pt x="88" y="29532"/>
                  </a:lnTo>
                  <a:lnTo>
                    <a:pt x="132" y="29576"/>
                  </a:lnTo>
                  <a:lnTo>
                    <a:pt x="2238" y="29883"/>
                  </a:lnTo>
                  <a:lnTo>
                    <a:pt x="6275" y="30498"/>
                  </a:lnTo>
                  <a:lnTo>
                    <a:pt x="9259" y="30805"/>
                  </a:lnTo>
                  <a:lnTo>
                    <a:pt x="11760" y="31507"/>
                  </a:lnTo>
                  <a:lnTo>
                    <a:pt x="16148" y="32604"/>
                  </a:lnTo>
                  <a:lnTo>
                    <a:pt x="16192" y="32604"/>
                  </a:lnTo>
                  <a:lnTo>
                    <a:pt x="18167" y="32735"/>
                  </a:lnTo>
                  <a:lnTo>
                    <a:pt x="18211" y="32735"/>
                  </a:lnTo>
                  <a:lnTo>
                    <a:pt x="19308" y="32384"/>
                  </a:lnTo>
                  <a:lnTo>
                    <a:pt x="19395" y="32341"/>
                  </a:lnTo>
                  <a:lnTo>
                    <a:pt x="19878" y="31595"/>
                  </a:lnTo>
                  <a:lnTo>
                    <a:pt x="19922" y="31507"/>
                  </a:lnTo>
                  <a:lnTo>
                    <a:pt x="20317" y="28128"/>
                  </a:lnTo>
                  <a:lnTo>
                    <a:pt x="21063" y="25627"/>
                  </a:lnTo>
                  <a:lnTo>
                    <a:pt x="21940" y="20361"/>
                  </a:lnTo>
                  <a:lnTo>
                    <a:pt x="22204" y="19922"/>
                  </a:lnTo>
                  <a:lnTo>
                    <a:pt x="22555" y="19791"/>
                  </a:lnTo>
                  <a:lnTo>
                    <a:pt x="23608" y="19966"/>
                  </a:lnTo>
                  <a:lnTo>
                    <a:pt x="26899" y="20800"/>
                  </a:lnTo>
                  <a:lnTo>
                    <a:pt x="26987" y="20756"/>
                  </a:lnTo>
                  <a:lnTo>
                    <a:pt x="28171" y="20230"/>
                  </a:lnTo>
                  <a:lnTo>
                    <a:pt x="30629" y="18869"/>
                  </a:lnTo>
                  <a:lnTo>
                    <a:pt x="33262" y="17685"/>
                  </a:lnTo>
                  <a:lnTo>
                    <a:pt x="36289" y="17026"/>
                  </a:lnTo>
                  <a:lnTo>
                    <a:pt x="37562" y="16544"/>
                  </a:lnTo>
                  <a:lnTo>
                    <a:pt x="37606" y="16544"/>
                  </a:lnTo>
                  <a:lnTo>
                    <a:pt x="40458" y="14876"/>
                  </a:lnTo>
                  <a:lnTo>
                    <a:pt x="43661" y="12989"/>
                  </a:lnTo>
                  <a:lnTo>
                    <a:pt x="49454" y="10005"/>
                  </a:lnTo>
                  <a:lnTo>
                    <a:pt x="52350" y="9523"/>
                  </a:lnTo>
                  <a:lnTo>
                    <a:pt x="52394" y="9523"/>
                  </a:lnTo>
                  <a:lnTo>
                    <a:pt x="54851" y="8689"/>
                  </a:lnTo>
                  <a:lnTo>
                    <a:pt x="59502" y="7022"/>
                  </a:lnTo>
                  <a:lnTo>
                    <a:pt x="64066" y="5310"/>
                  </a:lnTo>
                  <a:lnTo>
                    <a:pt x="66918" y="3906"/>
                  </a:lnTo>
                  <a:lnTo>
                    <a:pt x="66962" y="3906"/>
                  </a:lnTo>
                  <a:lnTo>
                    <a:pt x="69200" y="1844"/>
                  </a:lnTo>
                  <a:lnTo>
                    <a:pt x="70209" y="1405"/>
                  </a:lnTo>
                  <a:lnTo>
                    <a:pt x="72140" y="922"/>
                  </a:lnTo>
                  <a:lnTo>
                    <a:pt x="74773" y="571"/>
                  </a:lnTo>
                  <a:lnTo>
                    <a:pt x="78020" y="352"/>
                  </a:lnTo>
                  <a:lnTo>
                    <a:pt x="79556" y="571"/>
                  </a:lnTo>
                  <a:lnTo>
                    <a:pt x="80828" y="1537"/>
                  </a:lnTo>
                  <a:lnTo>
                    <a:pt x="81837" y="3423"/>
                  </a:lnTo>
                  <a:lnTo>
                    <a:pt x="82583" y="5925"/>
                  </a:lnTo>
                  <a:lnTo>
                    <a:pt x="83505" y="10795"/>
                  </a:lnTo>
                  <a:lnTo>
                    <a:pt x="83593" y="11410"/>
                  </a:lnTo>
                  <a:lnTo>
                    <a:pt x="83636" y="11454"/>
                  </a:lnTo>
                  <a:lnTo>
                    <a:pt x="83680" y="11497"/>
                  </a:lnTo>
                  <a:lnTo>
                    <a:pt x="83768" y="11541"/>
                  </a:lnTo>
                  <a:lnTo>
                    <a:pt x="83812" y="11541"/>
                  </a:lnTo>
                  <a:lnTo>
                    <a:pt x="83900" y="11497"/>
                  </a:lnTo>
                  <a:lnTo>
                    <a:pt x="83944" y="11454"/>
                  </a:lnTo>
                  <a:lnTo>
                    <a:pt x="83944" y="11410"/>
                  </a:lnTo>
                  <a:lnTo>
                    <a:pt x="83944" y="11322"/>
                  </a:lnTo>
                  <a:lnTo>
                    <a:pt x="83856" y="10708"/>
                  </a:lnTo>
                  <a:lnTo>
                    <a:pt x="82891" y="5837"/>
                  </a:lnTo>
                  <a:lnTo>
                    <a:pt x="82145" y="3292"/>
                  </a:lnTo>
                  <a:lnTo>
                    <a:pt x="82145" y="3248"/>
                  </a:lnTo>
                  <a:lnTo>
                    <a:pt x="81135" y="1317"/>
                  </a:lnTo>
                  <a:lnTo>
                    <a:pt x="81091" y="1273"/>
                  </a:lnTo>
                  <a:lnTo>
                    <a:pt x="79731" y="264"/>
                  </a:lnTo>
                  <a:lnTo>
                    <a:pt x="79643" y="220"/>
                  </a:lnTo>
                  <a:lnTo>
                    <a:pt x="7802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0" name="Google Shape;5860;p174"/>
            <p:cNvSpPr/>
            <p:nvPr/>
          </p:nvSpPr>
          <p:spPr>
            <a:xfrm>
              <a:off x="3524775" y="759450"/>
              <a:ext cx="388350" cy="654950"/>
            </a:xfrm>
            <a:custGeom>
              <a:avLst/>
              <a:gdLst/>
              <a:ahLst/>
              <a:cxnLst/>
              <a:rect l="l" t="t" r="r" b="b"/>
              <a:pathLst>
                <a:path w="15534" h="26198" extrusionOk="0">
                  <a:moveTo>
                    <a:pt x="15358" y="1"/>
                  </a:moveTo>
                  <a:lnTo>
                    <a:pt x="15270" y="45"/>
                  </a:lnTo>
                  <a:lnTo>
                    <a:pt x="15227" y="89"/>
                  </a:lnTo>
                  <a:lnTo>
                    <a:pt x="11672" y="5442"/>
                  </a:lnTo>
                  <a:lnTo>
                    <a:pt x="10005" y="8250"/>
                  </a:lnTo>
                  <a:lnTo>
                    <a:pt x="7899" y="11278"/>
                  </a:lnTo>
                  <a:lnTo>
                    <a:pt x="7855" y="11278"/>
                  </a:lnTo>
                  <a:lnTo>
                    <a:pt x="6407" y="14613"/>
                  </a:lnTo>
                  <a:lnTo>
                    <a:pt x="4871" y="17685"/>
                  </a:lnTo>
                  <a:lnTo>
                    <a:pt x="2501" y="22204"/>
                  </a:lnTo>
                  <a:lnTo>
                    <a:pt x="0" y="25934"/>
                  </a:lnTo>
                  <a:lnTo>
                    <a:pt x="0" y="26022"/>
                  </a:lnTo>
                  <a:lnTo>
                    <a:pt x="0" y="26066"/>
                  </a:lnTo>
                  <a:lnTo>
                    <a:pt x="0" y="26154"/>
                  </a:lnTo>
                  <a:lnTo>
                    <a:pt x="88" y="26197"/>
                  </a:lnTo>
                  <a:lnTo>
                    <a:pt x="263" y="26197"/>
                  </a:lnTo>
                  <a:lnTo>
                    <a:pt x="307" y="26154"/>
                  </a:lnTo>
                  <a:lnTo>
                    <a:pt x="2808" y="22380"/>
                  </a:lnTo>
                  <a:lnTo>
                    <a:pt x="5178" y="17816"/>
                  </a:lnTo>
                  <a:lnTo>
                    <a:pt x="6714" y="14789"/>
                  </a:lnTo>
                  <a:lnTo>
                    <a:pt x="8206" y="11454"/>
                  </a:lnTo>
                  <a:lnTo>
                    <a:pt x="10268" y="8426"/>
                  </a:lnTo>
                  <a:lnTo>
                    <a:pt x="11936" y="5618"/>
                  </a:lnTo>
                  <a:lnTo>
                    <a:pt x="15534" y="264"/>
                  </a:lnTo>
                  <a:lnTo>
                    <a:pt x="15534" y="220"/>
                  </a:lnTo>
                  <a:lnTo>
                    <a:pt x="15534" y="133"/>
                  </a:lnTo>
                  <a:lnTo>
                    <a:pt x="15534" y="89"/>
                  </a:lnTo>
                  <a:lnTo>
                    <a:pt x="15490" y="45"/>
                  </a:lnTo>
                  <a:lnTo>
                    <a:pt x="1540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1" name="Google Shape;5861;p174"/>
            <p:cNvSpPr/>
            <p:nvPr/>
          </p:nvSpPr>
          <p:spPr>
            <a:xfrm>
              <a:off x="3586200" y="1781875"/>
              <a:ext cx="2077775" cy="817300"/>
            </a:xfrm>
            <a:custGeom>
              <a:avLst/>
              <a:gdLst/>
              <a:ahLst/>
              <a:cxnLst/>
              <a:rect l="l" t="t" r="r" b="b"/>
              <a:pathLst>
                <a:path w="83111" h="32692" extrusionOk="0">
                  <a:moveTo>
                    <a:pt x="79907" y="0"/>
                  </a:moveTo>
                  <a:lnTo>
                    <a:pt x="74246" y="483"/>
                  </a:lnTo>
                  <a:lnTo>
                    <a:pt x="74202" y="483"/>
                  </a:lnTo>
                  <a:lnTo>
                    <a:pt x="72008" y="1053"/>
                  </a:lnTo>
                  <a:lnTo>
                    <a:pt x="71964" y="1053"/>
                  </a:lnTo>
                  <a:lnTo>
                    <a:pt x="70780" y="1580"/>
                  </a:lnTo>
                  <a:lnTo>
                    <a:pt x="70736" y="1624"/>
                  </a:lnTo>
                  <a:lnTo>
                    <a:pt x="68761" y="3335"/>
                  </a:lnTo>
                  <a:lnTo>
                    <a:pt x="66392" y="4476"/>
                  </a:lnTo>
                  <a:lnTo>
                    <a:pt x="61565" y="6231"/>
                  </a:lnTo>
                  <a:lnTo>
                    <a:pt x="58669" y="7284"/>
                  </a:lnTo>
                  <a:lnTo>
                    <a:pt x="53579" y="9040"/>
                  </a:lnTo>
                  <a:lnTo>
                    <a:pt x="50902" y="9303"/>
                  </a:lnTo>
                  <a:lnTo>
                    <a:pt x="49849" y="9654"/>
                  </a:lnTo>
                  <a:lnTo>
                    <a:pt x="46865" y="11234"/>
                  </a:lnTo>
                  <a:lnTo>
                    <a:pt x="41511" y="14174"/>
                  </a:lnTo>
                  <a:lnTo>
                    <a:pt x="38703" y="15666"/>
                  </a:lnTo>
                  <a:lnTo>
                    <a:pt x="35719" y="16499"/>
                  </a:lnTo>
                  <a:lnTo>
                    <a:pt x="33218" y="16982"/>
                  </a:lnTo>
                  <a:lnTo>
                    <a:pt x="31199" y="17509"/>
                  </a:lnTo>
                  <a:lnTo>
                    <a:pt x="31156" y="17552"/>
                  </a:lnTo>
                  <a:lnTo>
                    <a:pt x="27996" y="19176"/>
                  </a:lnTo>
                  <a:lnTo>
                    <a:pt x="27162" y="19571"/>
                  </a:lnTo>
                  <a:lnTo>
                    <a:pt x="23652" y="18649"/>
                  </a:lnTo>
                  <a:lnTo>
                    <a:pt x="23608" y="18649"/>
                  </a:lnTo>
                  <a:lnTo>
                    <a:pt x="23082" y="18737"/>
                  </a:lnTo>
                  <a:lnTo>
                    <a:pt x="22994" y="18781"/>
                  </a:lnTo>
                  <a:lnTo>
                    <a:pt x="22950" y="18825"/>
                  </a:lnTo>
                  <a:lnTo>
                    <a:pt x="22643" y="19922"/>
                  </a:lnTo>
                  <a:lnTo>
                    <a:pt x="22599" y="19922"/>
                  </a:lnTo>
                  <a:lnTo>
                    <a:pt x="22160" y="23476"/>
                  </a:lnTo>
                  <a:lnTo>
                    <a:pt x="21282" y="27952"/>
                  </a:lnTo>
                  <a:lnTo>
                    <a:pt x="21282" y="27996"/>
                  </a:lnTo>
                  <a:lnTo>
                    <a:pt x="20975" y="31199"/>
                  </a:lnTo>
                  <a:lnTo>
                    <a:pt x="20931" y="31857"/>
                  </a:lnTo>
                  <a:lnTo>
                    <a:pt x="20668" y="32340"/>
                  </a:lnTo>
                  <a:lnTo>
                    <a:pt x="18913" y="32340"/>
                  </a:lnTo>
                  <a:lnTo>
                    <a:pt x="13823" y="31155"/>
                  </a:lnTo>
                  <a:lnTo>
                    <a:pt x="8382" y="29795"/>
                  </a:lnTo>
                  <a:lnTo>
                    <a:pt x="5047" y="29181"/>
                  </a:lnTo>
                  <a:lnTo>
                    <a:pt x="1273" y="28566"/>
                  </a:lnTo>
                  <a:lnTo>
                    <a:pt x="220" y="28391"/>
                  </a:lnTo>
                  <a:lnTo>
                    <a:pt x="132" y="28391"/>
                  </a:lnTo>
                  <a:lnTo>
                    <a:pt x="88" y="28435"/>
                  </a:lnTo>
                  <a:lnTo>
                    <a:pt x="44" y="28479"/>
                  </a:lnTo>
                  <a:lnTo>
                    <a:pt x="0" y="28566"/>
                  </a:lnTo>
                  <a:lnTo>
                    <a:pt x="0" y="28610"/>
                  </a:lnTo>
                  <a:lnTo>
                    <a:pt x="44" y="28698"/>
                  </a:lnTo>
                  <a:lnTo>
                    <a:pt x="88" y="28742"/>
                  </a:lnTo>
                  <a:lnTo>
                    <a:pt x="132" y="28742"/>
                  </a:lnTo>
                  <a:lnTo>
                    <a:pt x="1229" y="28917"/>
                  </a:lnTo>
                  <a:lnTo>
                    <a:pt x="4959" y="29532"/>
                  </a:lnTo>
                  <a:lnTo>
                    <a:pt x="8294" y="30146"/>
                  </a:lnTo>
                  <a:lnTo>
                    <a:pt x="13735" y="31506"/>
                  </a:lnTo>
                  <a:lnTo>
                    <a:pt x="18825" y="32647"/>
                  </a:lnTo>
                  <a:lnTo>
                    <a:pt x="18869" y="32691"/>
                  </a:lnTo>
                  <a:lnTo>
                    <a:pt x="20756" y="32691"/>
                  </a:lnTo>
                  <a:lnTo>
                    <a:pt x="20844" y="32647"/>
                  </a:lnTo>
                  <a:lnTo>
                    <a:pt x="20931" y="32603"/>
                  </a:lnTo>
                  <a:lnTo>
                    <a:pt x="21239" y="32033"/>
                  </a:lnTo>
                  <a:lnTo>
                    <a:pt x="21239" y="31945"/>
                  </a:lnTo>
                  <a:lnTo>
                    <a:pt x="21326" y="31243"/>
                  </a:lnTo>
                  <a:lnTo>
                    <a:pt x="21633" y="28040"/>
                  </a:lnTo>
                  <a:lnTo>
                    <a:pt x="22467" y="23564"/>
                  </a:lnTo>
                  <a:lnTo>
                    <a:pt x="22950" y="20010"/>
                  </a:lnTo>
                  <a:lnTo>
                    <a:pt x="23257" y="19044"/>
                  </a:lnTo>
                  <a:lnTo>
                    <a:pt x="23608" y="19001"/>
                  </a:lnTo>
                  <a:lnTo>
                    <a:pt x="27119" y="19966"/>
                  </a:lnTo>
                  <a:lnTo>
                    <a:pt x="27250" y="19922"/>
                  </a:lnTo>
                  <a:lnTo>
                    <a:pt x="28172" y="19527"/>
                  </a:lnTo>
                  <a:lnTo>
                    <a:pt x="31287" y="17860"/>
                  </a:lnTo>
                  <a:lnTo>
                    <a:pt x="33306" y="17333"/>
                  </a:lnTo>
                  <a:lnTo>
                    <a:pt x="35807" y="16850"/>
                  </a:lnTo>
                  <a:lnTo>
                    <a:pt x="38791" y="15973"/>
                  </a:lnTo>
                  <a:lnTo>
                    <a:pt x="38835" y="15973"/>
                  </a:lnTo>
                  <a:lnTo>
                    <a:pt x="41643" y="14481"/>
                  </a:lnTo>
                  <a:lnTo>
                    <a:pt x="46996" y="11541"/>
                  </a:lnTo>
                  <a:lnTo>
                    <a:pt x="49980" y="10005"/>
                  </a:lnTo>
                  <a:lnTo>
                    <a:pt x="50990" y="9654"/>
                  </a:lnTo>
                  <a:lnTo>
                    <a:pt x="53622" y="9347"/>
                  </a:lnTo>
                  <a:lnTo>
                    <a:pt x="53666" y="9347"/>
                  </a:lnTo>
                  <a:lnTo>
                    <a:pt x="58800" y="7592"/>
                  </a:lnTo>
                  <a:lnTo>
                    <a:pt x="61696" y="6539"/>
                  </a:lnTo>
                  <a:lnTo>
                    <a:pt x="66523" y="4783"/>
                  </a:lnTo>
                  <a:lnTo>
                    <a:pt x="68937" y="3642"/>
                  </a:lnTo>
                  <a:lnTo>
                    <a:pt x="68981" y="3642"/>
                  </a:lnTo>
                  <a:lnTo>
                    <a:pt x="70911" y="1887"/>
                  </a:lnTo>
                  <a:lnTo>
                    <a:pt x="72096" y="1361"/>
                  </a:lnTo>
                  <a:lnTo>
                    <a:pt x="74290" y="834"/>
                  </a:lnTo>
                  <a:lnTo>
                    <a:pt x="79863" y="351"/>
                  </a:lnTo>
                  <a:lnTo>
                    <a:pt x="80126" y="527"/>
                  </a:lnTo>
                  <a:lnTo>
                    <a:pt x="80390" y="1010"/>
                  </a:lnTo>
                  <a:lnTo>
                    <a:pt x="80872" y="3247"/>
                  </a:lnTo>
                  <a:lnTo>
                    <a:pt x="82276" y="10137"/>
                  </a:lnTo>
                  <a:lnTo>
                    <a:pt x="82759" y="12375"/>
                  </a:lnTo>
                  <a:lnTo>
                    <a:pt x="82803" y="12462"/>
                  </a:lnTo>
                  <a:lnTo>
                    <a:pt x="82847" y="12506"/>
                  </a:lnTo>
                  <a:lnTo>
                    <a:pt x="83066" y="12506"/>
                  </a:lnTo>
                  <a:lnTo>
                    <a:pt x="83110" y="12462"/>
                  </a:lnTo>
                  <a:lnTo>
                    <a:pt x="83110" y="12375"/>
                  </a:lnTo>
                  <a:lnTo>
                    <a:pt x="83110" y="12331"/>
                  </a:lnTo>
                  <a:lnTo>
                    <a:pt x="82584" y="10049"/>
                  </a:lnTo>
                  <a:lnTo>
                    <a:pt x="81223" y="3160"/>
                  </a:lnTo>
                  <a:lnTo>
                    <a:pt x="80741" y="922"/>
                  </a:lnTo>
                  <a:lnTo>
                    <a:pt x="80697" y="878"/>
                  </a:lnTo>
                  <a:lnTo>
                    <a:pt x="80433" y="351"/>
                  </a:lnTo>
                  <a:lnTo>
                    <a:pt x="80390" y="264"/>
                  </a:lnTo>
                  <a:lnTo>
                    <a:pt x="8003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2" name="Google Shape;5862;p174"/>
            <p:cNvSpPr/>
            <p:nvPr/>
          </p:nvSpPr>
          <p:spPr>
            <a:xfrm>
              <a:off x="3491850" y="750675"/>
              <a:ext cx="392750" cy="747100"/>
            </a:xfrm>
            <a:custGeom>
              <a:avLst/>
              <a:gdLst/>
              <a:ahLst/>
              <a:cxnLst/>
              <a:rect l="l" t="t" r="r" b="b"/>
              <a:pathLst>
                <a:path w="15710" h="29884" extrusionOk="0">
                  <a:moveTo>
                    <a:pt x="15490" y="1"/>
                  </a:moveTo>
                  <a:lnTo>
                    <a:pt x="15447" y="45"/>
                  </a:lnTo>
                  <a:lnTo>
                    <a:pt x="15403" y="89"/>
                  </a:lnTo>
                  <a:lnTo>
                    <a:pt x="13165" y="3380"/>
                  </a:lnTo>
                  <a:lnTo>
                    <a:pt x="10356" y="8119"/>
                  </a:lnTo>
                  <a:lnTo>
                    <a:pt x="8996" y="10006"/>
                  </a:lnTo>
                  <a:lnTo>
                    <a:pt x="8996" y="10049"/>
                  </a:lnTo>
                  <a:lnTo>
                    <a:pt x="7636" y="12682"/>
                  </a:lnTo>
                  <a:lnTo>
                    <a:pt x="6100" y="16456"/>
                  </a:lnTo>
                  <a:lnTo>
                    <a:pt x="3072" y="22160"/>
                  </a:lnTo>
                  <a:lnTo>
                    <a:pt x="878" y="25232"/>
                  </a:lnTo>
                  <a:lnTo>
                    <a:pt x="352" y="25846"/>
                  </a:lnTo>
                  <a:lnTo>
                    <a:pt x="88" y="26197"/>
                  </a:lnTo>
                  <a:lnTo>
                    <a:pt x="1" y="26373"/>
                  </a:lnTo>
                  <a:lnTo>
                    <a:pt x="1" y="26461"/>
                  </a:lnTo>
                  <a:lnTo>
                    <a:pt x="264" y="27865"/>
                  </a:lnTo>
                  <a:lnTo>
                    <a:pt x="308" y="27953"/>
                  </a:lnTo>
                  <a:lnTo>
                    <a:pt x="2370" y="29839"/>
                  </a:lnTo>
                  <a:lnTo>
                    <a:pt x="2458" y="29883"/>
                  </a:lnTo>
                  <a:lnTo>
                    <a:pt x="2546" y="29883"/>
                  </a:lnTo>
                  <a:lnTo>
                    <a:pt x="2590" y="29839"/>
                  </a:lnTo>
                  <a:lnTo>
                    <a:pt x="2633" y="29752"/>
                  </a:lnTo>
                  <a:lnTo>
                    <a:pt x="2633" y="29708"/>
                  </a:lnTo>
                  <a:lnTo>
                    <a:pt x="2633" y="29620"/>
                  </a:lnTo>
                  <a:lnTo>
                    <a:pt x="2590" y="29576"/>
                  </a:lnTo>
                  <a:lnTo>
                    <a:pt x="615" y="27733"/>
                  </a:lnTo>
                  <a:lnTo>
                    <a:pt x="352" y="26461"/>
                  </a:lnTo>
                  <a:lnTo>
                    <a:pt x="659" y="26022"/>
                  </a:lnTo>
                  <a:lnTo>
                    <a:pt x="1142" y="25408"/>
                  </a:lnTo>
                  <a:lnTo>
                    <a:pt x="3379" y="22380"/>
                  </a:lnTo>
                  <a:lnTo>
                    <a:pt x="3379" y="22336"/>
                  </a:lnTo>
                  <a:lnTo>
                    <a:pt x="6407" y="16631"/>
                  </a:lnTo>
                  <a:lnTo>
                    <a:pt x="6451" y="16588"/>
                  </a:lnTo>
                  <a:lnTo>
                    <a:pt x="7943" y="12814"/>
                  </a:lnTo>
                  <a:lnTo>
                    <a:pt x="9303" y="10225"/>
                  </a:lnTo>
                  <a:lnTo>
                    <a:pt x="10664" y="8294"/>
                  </a:lnTo>
                  <a:lnTo>
                    <a:pt x="13472" y="3555"/>
                  </a:lnTo>
                  <a:lnTo>
                    <a:pt x="15666" y="264"/>
                  </a:lnTo>
                  <a:lnTo>
                    <a:pt x="15710" y="220"/>
                  </a:lnTo>
                  <a:lnTo>
                    <a:pt x="15710" y="132"/>
                  </a:lnTo>
                  <a:lnTo>
                    <a:pt x="15666" y="89"/>
                  </a:lnTo>
                  <a:lnTo>
                    <a:pt x="15622" y="45"/>
                  </a:lnTo>
                  <a:lnTo>
                    <a:pt x="1557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3" name="Google Shape;5863;p174"/>
            <p:cNvSpPr/>
            <p:nvPr/>
          </p:nvSpPr>
          <p:spPr>
            <a:xfrm>
              <a:off x="3630075" y="1825750"/>
              <a:ext cx="1999875" cy="810725"/>
            </a:xfrm>
            <a:custGeom>
              <a:avLst/>
              <a:gdLst/>
              <a:ahLst/>
              <a:cxnLst/>
              <a:rect l="l" t="t" r="r" b="b"/>
              <a:pathLst>
                <a:path w="79995" h="32429" extrusionOk="0">
                  <a:moveTo>
                    <a:pt x="76484" y="1"/>
                  </a:moveTo>
                  <a:lnTo>
                    <a:pt x="73676" y="264"/>
                  </a:lnTo>
                  <a:lnTo>
                    <a:pt x="73632" y="264"/>
                  </a:lnTo>
                  <a:lnTo>
                    <a:pt x="70824" y="1185"/>
                  </a:lnTo>
                  <a:lnTo>
                    <a:pt x="70780" y="1229"/>
                  </a:lnTo>
                  <a:lnTo>
                    <a:pt x="68586" y="2897"/>
                  </a:lnTo>
                  <a:lnTo>
                    <a:pt x="61565" y="5661"/>
                  </a:lnTo>
                  <a:lnTo>
                    <a:pt x="58274" y="6802"/>
                  </a:lnTo>
                  <a:lnTo>
                    <a:pt x="55422" y="7855"/>
                  </a:lnTo>
                  <a:lnTo>
                    <a:pt x="52613" y="8777"/>
                  </a:lnTo>
                  <a:lnTo>
                    <a:pt x="49235" y="9084"/>
                  </a:lnTo>
                  <a:lnTo>
                    <a:pt x="49191" y="9084"/>
                  </a:lnTo>
                  <a:lnTo>
                    <a:pt x="46075" y="10663"/>
                  </a:lnTo>
                  <a:lnTo>
                    <a:pt x="43311" y="12112"/>
                  </a:lnTo>
                  <a:lnTo>
                    <a:pt x="40546" y="13647"/>
                  </a:lnTo>
                  <a:lnTo>
                    <a:pt x="37738" y="15052"/>
                  </a:lnTo>
                  <a:lnTo>
                    <a:pt x="32604" y="16149"/>
                  </a:lnTo>
                  <a:lnTo>
                    <a:pt x="28435" y="16982"/>
                  </a:lnTo>
                  <a:lnTo>
                    <a:pt x="28391" y="17026"/>
                  </a:lnTo>
                  <a:lnTo>
                    <a:pt x="25846" y="18299"/>
                  </a:lnTo>
                  <a:lnTo>
                    <a:pt x="25188" y="18562"/>
                  </a:lnTo>
                  <a:lnTo>
                    <a:pt x="22906" y="18211"/>
                  </a:lnTo>
                  <a:lnTo>
                    <a:pt x="22775" y="18255"/>
                  </a:lnTo>
                  <a:lnTo>
                    <a:pt x="22204" y="18562"/>
                  </a:lnTo>
                  <a:lnTo>
                    <a:pt x="22160" y="18606"/>
                  </a:lnTo>
                  <a:lnTo>
                    <a:pt x="21809" y="19396"/>
                  </a:lnTo>
                  <a:lnTo>
                    <a:pt x="21809" y="19440"/>
                  </a:lnTo>
                  <a:lnTo>
                    <a:pt x="21546" y="20405"/>
                  </a:lnTo>
                  <a:lnTo>
                    <a:pt x="20624" y="25671"/>
                  </a:lnTo>
                  <a:lnTo>
                    <a:pt x="20317" y="28830"/>
                  </a:lnTo>
                  <a:lnTo>
                    <a:pt x="19352" y="31551"/>
                  </a:lnTo>
                  <a:lnTo>
                    <a:pt x="18913" y="32033"/>
                  </a:lnTo>
                  <a:lnTo>
                    <a:pt x="13911" y="30980"/>
                  </a:lnTo>
                  <a:lnTo>
                    <a:pt x="10576" y="30190"/>
                  </a:lnTo>
                  <a:lnTo>
                    <a:pt x="7504" y="29576"/>
                  </a:lnTo>
                  <a:lnTo>
                    <a:pt x="5442" y="29269"/>
                  </a:lnTo>
                  <a:lnTo>
                    <a:pt x="3687" y="29313"/>
                  </a:lnTo>
                  <a:lnTo>
                    <a:pt x="220" y="28172"/>
                  </a:lnTo>
                  <a:lnTo>
                    <a:pt x="88" y="28172"/>
                  </a:lnTo>
                  <a:lnTo>
                    <a:pt x="44" y="28216"/>
                  </a:lnTo>
                  <a:lnTo>
                    <a:pt x="1" y="28259"/>
                  </a:lnTo>
                  <a:lnTo>
                    <a:pt x="1" y="28347"/>
                  </a:lnTo>
                  <a:lnTo>
                    <a:pt x="1" y="28391"/>
                  </a:lnTo>
                  <a:lnTo>
                    <a:pt x="44" y="28479"/>
                  </a:lnTo>
                  <a:lnTo>
                    <a:pt x="88" y="28479"/>
                  </a:lnTo>
                  <a:lnTo>
                    <a:pt x="3643" y="29664"/>
                  </a:lnTo>
                  <a:lnTo>
                    <a:pt x="3687" y="29664"/>
                  </a:lnTo>
                  <a:lnTo>
                    <a:pt x="5442" y="29620"/>
                  </a:lnTo>
                  <a:lnTo>
                    <a:pt x="7460" y="29927"/>
                  </a:lnTo>
                  <a:lnTo>
                    <a:pt x="10488" y="30541"/>
                  </a:lnTo>
                  <a:lnTo>
                    <a:pt x="13823" y="31331"/>
                  </a:lnTo>
                  <a:lnTo>
                    <a:pt x="18913" y="32428"/>
                  </a:lnTo>
                  <a:lnTo>
                    <a:pt x="18957" y="32428"/>
                  </a:lnTo>
                  <a:lnTo>
                    <a:pt x="19045" y="32384"/>
                  </a:lnTo>
                  <a:lnTo>
                    <a:pt x="19089" y="32340"/>
                  </a:lnTo>
                  <a:lnTo>
                    <a:pt x="19659" y="31726"/>
                  </a:lnTo>
                  <a:lnTo>
                    <a:pt x="19703" y="31682"/>
                  </a:lnTo>
                  <a:lnTo>
                    <a:pt x="20668" y="28918"/>
                  </a:lnTo>
                  <a:lnTo>
                    <a:pt x="20668" y="28874"/>
                  </a:lnTo>
                  <a:lnTo>
                    <a:pt x="20975" y="25714"/>
                  </a:lnTo>
                  <a:lnTo>
                    <a:pt x="21897" y="20493"/>
                  </a:lnTo>
                  <a:lnTo>
                    <a:pt x="22116" y="19527"/>
                  </a:lnTo>
                  <a:lnTo>
                    <a:pt x="22467" y="18825"/>
                  </a:lnTo>
                  <a:lnTo>
                    <a:pt x="22906" y="18562"/>
                  </a:lnTo>
                  <a:lnTo>
                    <a:pt x="25188" y="18913"/>
                  </a:lnTo>
                  <a:lnTo>
                    <a:pt x="25276" y="18913"/>
                  </a:lnTo>
                  <a:lnTo>
                    <a:pt x="25978" y="18606"/>
                  </a:lnTo>
                  <a:lnTo>
                    <a:pt x="28523" y="17333"/>
                  </a:lnTo>
                  <a:lnTo>
                    <a:pt x="32692" y="16500"/>
                  </a:lnTo>
                  <a:lnTo>
                    <a:pt x="37826" y="15359"/>
                  </a:lnTo>
                  <a:lnTo>
                    <a:pt x="37869" y="15359"/>
                  </a:lnTo>
                  <a:lnTo>
                    <a:pt x="40678" y="13955"/>
                  </a:lnTo>
                  <a:lnTo>
                    <a:pt x="43442" y="12419"/>
                  </a:lnTo>
                  <a:lnTo>
                    <a:pt x="46251" y="10971"/>
                  </a:lnTo>
                  <a:lnTo>
                    <a:pt x="49322" y="9435"/>
                  </a:lnTo>
                  <a:lnTo>
                    <a:pt x="52657" y="9128"/>
                  </a:lnTo>
                  <a:lnTo>
                    <a:pt x="52701" y="9128"/>
                  </a:lnTo>
                  <a:lnTo>
                    <a:pt x="55553" y="8206"/>
                  </a:lnTo>
                  <a:lnTo>
                    <a:pt x="58362" y="7153"/>
                  </a:lnTo>
                  <a:lnTo>
                    <a:pt x="61697" y="5968"/>
                  </a:lnTo>
                  <a:lnTo>
                    <a:pt x="68761" y="3248"/>
                  </a:lnTo>
                  <a:lnTo>
                    <a:pt x="68805" y="3204"/>
                  </a:lnTo>
                  <a:lnTo>
                    <a:pt x="70999" y="1536"/>
                  </a:lnTo>
                  <a:lnTo>
                    <a:pt x="73764" y="615"/>
                  </a:lnTo>
                  <a:lnTo>
                    <a:pt x="76440" y="352"/>
                  </a:lnTo>
                  <a:lnTo>
                    <a:pt x="76660" y="527"/>
                  </a:lnTo>
                  <a:lnTo>
                    <a:pt x="77143" y="2019"/>
                  </a:lnTo>
                  <a:lnTo>
                    <a:pt x="78108" y="6144"/>
                  </a:lnTo>
                  <a:lnTo>
                    <a:pt x="79688" y="12331"/>
                  </a:lnTo>
                  <a:lnTo>
                    <a:pt x="79688" y="12375"/>
                  </a:lnTo>
                  <a:lnTo>
                    <a:pt x="79732" y="12419"/>
                  </a:lnTo>
                  <a:lnTo>
                    <a:pt x="79819" y="12463"/>
                  </a:lnTo>
                  <a:lnTo>
                    <a:pt x="79907" y="12463"/>
                  </a:lnTo>
                  <a:lnTo>
                    <a:pt x="79951" y="12419"/>
                  </a:lnTo>
                  <a:lnTo>
                    <a:pt x="79995" y="12375"/>
                  </a:lnTo>
                  <a:lnTo>
                    <a:pt x="79995" y="12287"/>
                  </a:lnTo>
                  <a:lnTo>
                    <a:pt x="79995" y="12243"/>
                  </a:lnTo>
                  <a:lnTo>
                    <a:pt x="78459" y="6056"/>
                  </a:lnTo>
                  <a:lnTo>
                    <a:pt x="77494" y="1931"/>
                  </a:lnTo>
                  <a:lnTo>
                    <a:pt x="76967" y="352"/>
                  </a:lnTo>
                  <a:lnTo>
                    <a:pt x="76923" y="264"/>
                  </a:lnTo>
                  <a:lnTo>
                    <a:pt x="76616" y="44"/>
                  </a:lnTo>
                  <a:lnTo>
                    <a:pt x="7648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4" name="Google Shape;5864;p174"/>
            <p:cNvSpPr/>
            <p:nvPr/>
          </p:nvSpPr>
          <p:spPr>
            <a:xfrm>
              <a:off x="3466625" y="829675"/>
              <a:ext cx="329125" cy="579250"/>
            </a:xfrm>
            <a:custGeom>
              <a:avLst/>
              <a:gdLst/>
              <a:ahLst/>
              <a:cxnLst/>
              <a:rect l="l" t="t" r="r" b="b"/>
              <a:pathLst>
                <a:path w="13165" h="23170" extrusionOk="0">
                  <a:moveTo>
                    <a:pt x="12901" y="0"/>
                  </a:moveTo>
                  <a:lnTo>
                    <a:pt x="12857" y="88"/>
                  </a:lnTo>
                  <a:lnTo>
                    <a:pt x="11014" y="3467"/>
                  </a:lnTo>
                  <a:lnTo>
                    <a:pt x="9786" y="5310"/>
                  </a:lnTo>
                  <a:lnTo>
                    <a:pt x="8338" y="7767"/>
                  </a:lnTo>
                  <a:lnTo>
                    <a:pt x="6977" y="11102"/>
                  </a:lnTo>
                  <a:lnTo>
                    <a:pt x="5573" y="14568"/>
                  </a:lnTo>
                  <a:lnTo>
                    <a:pt x="3467" y="18562"/>
                  </a:lnTo>
                  <a:lnTo>
                    <a:pt x="1624" y="21107"/>
                  </a:lnTo>
                  <a:lnTo>
                    <a:pt x="44" y="22862"/>
                  </a:lnTo>
                  <a:lnTo>
                    <a:pt x="44" y="22950"/>
                  </a:lnTo>
                  <a:lnTo>
                    <a:pt x="0" y="22994"/>
                  </a:lnTo>
                  <a:lnTo>
                    <a:pt x="44" y="23081"/>
                  </a:lnTo>
                  <a:lnTo>
                    <a:pt x="88" y="23125"/>
                  </a:lnTo>
                  <a:lnTo>
                    <a:pt x="176" y="23169"/>
                  </a:lnTo>
                  <a:lnTo>
                    <a:pt x="264" y="23125"/>
                  </a:lnTo>
                  <a:lnTo>
                    <a:pt x="308" y="23081"/>
                  </a:lnTo>
                  <a:lnTo>
                    <a:pt x="1887" y="21326"/>
                  </a:lnTo>
                  <a:lnTo>
                    <a:pt x="3730" y="18737"/>
                  </a:lnTo>
                  <a:lnTo>
                    <a:pt x="3774" y="18737"/>
                  </a:lnTo>
                  <a:lnTo>
                    <a:pt x="5880" y="14700"/>
                  </a:lnTo>
                  <a:lnTo>
                    <a:pt x="7328" y="11234"/>
                  </a:lnTo>
                  <a:lnTo>
                    <a:pt x="8645" y="7943"/>
                  </a:lnTo>
                  <a:lnTo>
                    <a:pt x="10093" y="5485"/>
                  </a:lnTo>
                  <a:lnTo>
                    <a:pt x="11322" y="3642"/>
                  </a:lnTo>
                  <a:lnTo>
                    <a:pt x="13165" y="220"/>
                  </a:lnTo>
                  <a:lnTo>
                    <a:pt x="13165" y="176"/>
                  </a:lnTo>
                  <a:lnTo>
                    <a:pt x="13165" y="88"/>
                  </a:lnTo>
                  <a:lnTo>
                    <a:pt x="13165" y="44"/>
                  </a:lnTo>
                  <a:lnTo>
                    <a:pt x="1307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5" name="Google Shape;5865;p174"/>
            <p:cNvSpPr/>
            <p:nvPr/>
          </p:nvSpPr>
          <p:spPr>
            <a:xfrm>
              <a:off x="3663000" y="692550"/>
              <a:ext cx="735000" cy="1528150"/>
            </a:xfrm>
            <a:custGeom>
              <a:avLst/>
              <a:gdLst/>
              <a:ahLst/>
              <a:cxnLst/>
              <a:rect l="l" t="t" r="r" b="b"/>
              <a:pathLst>
                <a:path w="29400" h="61126" extrusionOk="0">
                  <a:moveTo>
                    <a:pt x="25977" y="0"/>
                  </a:moveTo>
                  <a:lnTo>
                    <a:pt x="25933" y="44"/>
                  </a:lnTo>
                  <a:lnTo>
                    <a:pt x="25890" y="88"/>
                  </a:lnTo>
                  <a:lnTo>
                    <a:pt x="25275" y="1492"/>
                  </a:lnTo>
                  <a:lnTo>
                    <a:pt x="24880" y="2896"/>
                  </a:lnTo>
                  <a:lnTo>
                    <a:pt x="23476" y="4959"/>
                  </a:lnTo>
                  <a:lnTo>
                    <a:pt x="23476" y="5003"/>
                  </a:lnTo>
                  <a:lnTo>
                    <a:pt x="21501" y="8776"/>
                  </a:lnTo>
                  <a:lnTo>
                    <a:pt x="18737" y="12682"/>
                  </a:lnTo>
                  <a:lnTo>
                    <a:pt x="15709" y="16324"/>
                  </a:lnTo>
                  <a:lnTo>
                    <a:pt x="12067" y="20317"/>
                  </a:lnTo>
                  <a:lnTo>
                    <a:pt x="9741" y="23169"/>
                  </a:lnTo>
                  <a:lnTo>
                    <a:pt x="9741" y="23257"/>
                  </a:lnTo>
                  <a:lnTo>
                    <a:pt x="9434" y="24529"/>
                  </a:lnTo>
                  <a:lnTo>
                    <a:pt x="9434" y="24617"/>
                  </a:lnTo>
                  <a:lnTo>
                    <a:pt x="9873" y="27162"/>
                  </a:lnTo>
                  <a:lnTo>
                    <a:pt x="9741" y="27776"/>
                  </a:lnTo>
                  <a:lnTo>
                    <a:pt x="6933" y="29137"/>
                  </a:lnTo>
                  <a:lnTo>
                    <a:pt x="6889" y="29137"/>
                  </a:lnTo>
                  <a:lnTo>
                    <a:pt x="6099" y="29795"/>
                  </a:lnTo>
                  <a:lnTo>
                    <a:pt x="6012" y="29883"/>
                  </a:lnTo>
                  <a:lnTo>
                    <a:pt x="5441" y="31418"/>
                  </a:lnTo>
                  <a:lnTo>
                    <a:pt x="5441" y="31462"/>
                  </a:lnTo>
                  <a:lnTo>
                    <a:pt x="4607" y="34753"/>
                  </a:lnTo>
                  <a:lnTo>
                    <a:pt x="4344" y="36684"/>
                  </a:lnTo>
                  <a:lnTo>
                    <a:pt x="4344" y="36728"/>
                  </a:lnTo>
                  <a:lnTo>
                    <a:pt x="4520" y="39975"/>
                  </a:lnTo>
                  <a:lnTo>
                    <a:pt x="4388" y="41028"/>
                  </a:lnTo>
                  <a:lnTo>
                    <a:pt x="4081" y="41950"/>
                  </a:lnTo>
                  <a:lnTo>
                    <a:pt x="3554" y="42520"/>
                  </a:lnTo>
                  <a:lnTo>
                    <a:pt x="2808" y="42784"/>
                  </a:lnTo>
                  <a:lnTo>
                    <a:pt x="658" y="43003"/>
                  </a:lnTo>
                  <a:lnTo>
                    <a:pt x="614" y="43003"/>
                  </a:lnTo>
                  <a:lnTo>
                    <a:pt x="527" y="43047"/>
                  </a:lnTo>
                  <a:lnTo>
                    <a:pt x="527" y="43135"/>
                  </a:lnTo>
                  <a:lnTo>
                    <a:pt x="527" y="43222"/>
                  </a:lnTo>
                  <a:lnTo>
                    <a:pt x="1053" y="46996"/>
                  </a:lnTo>
                  <a:lnTo>
                    <a:pt x="702" y="49453"/>
                  </a:lnTo>
                  <a:lnTo>
                    <a:pt x="0" y="52262"/>
                  </a:lnTo>
                  <a:lnTo>
                    <a:pt x="0" y="52393"/>
                  </a:lnTo>
                  <a:lnTo>
                    <a:pt x="219" y="52964"/>
                  </a:lnTo>
                  <a:lnTo>
                    <a:pt x="219" y="53008"/>
                  </a:lnTo>
                  <a:lnTo>
                    <a:pt x="1536" y="54938"/>
                  </a:lnTo>
                  <a:lnTo>
                    <a:pt x="1580" y="54982"/>
                  </a:lnTo>
                  <a:lnTo>
                    <a:pt x="5485" y="58098"/>
                  </a:lnTo>
                  <a:lnTo>
                    <a:pt x="8030" y="61082"/>
                  </a:lnTo>
                  <a:lnTo>
                    <a:pt x="8074" y="61125"/>
                  </a:lnTo>
                  <a:lnTo>
                    <a:pt x="8206" y="61125"/>
                  </a:lnTo>
                  <a:lnTo>
                    <a:pt x="9610" y="60643"/>
                  </a:lnTo>
                  <a:lnTo>
                    <a:pt x="9654" y="60599"/>
                  </a:lnTo>
                  <a:lnTo>
                    <a:pt x="10268" y="60116"/>
                  </a:lnTo>
                  <a:lnTo>
                    <a:pt x="10268" y="60072"/>
                  </a:lnTo>
                  <a:lnTo>
                    <a:pt x="11190" y="58449"/>
                  </a:lnTo>
                  <a:lnTo>
                    <a:pt x="11190" y="58405"/>
                  </a:lnTo>
                  <a:lnTo>
                    <a:pt x="11453" y="57045"/>
                  </a:lnTo>
                  <a:lnTo>
                    <a:pt x="11453" y="57001"/>
                  </a:lnTo>
                  <a:lnTo>
                    <a:pt x="11233" y="54061"/>
                  </a:lnTo>
                  <a:lnTo>
                    <a:pt x="11233" y="53973"/>
                  </a:lnTo>
                  <a:lnTo>
                    <a:pt x="9829" y="51033"/>
                  </a:lnTo>
                  <a:lnTo>
                    <a:pt x="9610" y="49673"/>
                  </a:lnTo>
                  <a:lnTo>
                    <a:pt x="9785" y="49058"/>
                  </a:lnTo>
                  <a:lnTo>
                    <a:pt x="10049" y="48488"/>
                  </a:lnTo>
                  <a:lnTo>
                    <a:pt x="10531" y="48137"/>
                  </a:lnTo>
                  <a:lnTo>
                    <a:pt x="11058" y="48005"/>
                  </a:lnTo>
                  <a:lnTo>
                    <a:pt x="13822" y="49146"/>
                  </a:lnTo>
                  <a:lnTo>
                    <a:pt x="15314" y="49629"/>
                  </a:lnTo>
                  <a:lnTo>
                    <a:pt x="17508" y="50989"/>
                  </a:lnTo>
                  <a:lnTo>
                    <a:pt x="21107" y="52876"/>
                  </a:lnTo>
                  <a:lnTo>
                    <a:pt x="21150" y="52876"/>
                  </a:lnTo>
                  <a:lnTo>
                    <a:pt x="22862" y="53490"/>
                  </a:lnTo>
                  <a:lnTo>
                    <a:pt x="22950" y="53490"/>
                  </a:lnTo>
                  <a:lnTo>
                    <a:pt x="24047" y="53446"/>
                  </a:lnTo>
                  <a:lnTo>
                    <a:pt x="24090" y="53446"/>
                  </a:lnTo>
                  <a:lnTo>
                    <a:pt x="27689" y="52700"/>
                  </a:lnTo>
                  <a:lnTo>
                    <a:pt x="29268" y="52525"/>
                  </a:lnTo>
                  <a:lnTo>
                    <a:pt x="29312" y="52525"/>
                  </a:lnTo>
                  <a:lnTo>
                    <a:pt x="29356" y="52481"/>
                  </a:lnTo>
                  <a:lnTo>
                    <a:pt x="29400" y="52393"/>
                  </a:lnTo>
                  <a:lnTo>
                    <a:pt x="29400" y="52349"/>
                  </a:lnTo>
                  <a:lnTo>
                    <a:pt x="29400" y="52262"/>
                  </a:lnTo>
                  <a:lnTo>
                    <a:pt x="29356" y="52218"/>
                  </a:lnTo>
                  <a:lnTo>
                    <a:pt x="29268" y="52174"/>
                  </a:lnTo>
                  <a:lnTo>
                    <a:pt x="29224" y="52174"/>
                  </a:lnTo>
                  <a:lnTo>
                    <a:pt x="27645" y="52349"/>
                  </a:lnTo>
                  <a:lnTo>
                    <a:pt x="27601" y="52349"/>
                  </a:lnTo>
                  <a:lnTo>
                    <a:pt x="24047" y="53095"/>
                  </a:lnTo>
                  <a:lnTo>
                    <a:pt x="22950" y="53139"/>
                  </a:lnTo>
                  <a:lnTo>
                    <a:pt x="21282" y="52525"/>
                  </a:lnTo>
                  <a:lnTo>
                    <a:pt x="17684" y="50682"/>
                  </a:lnTo>
                  <a:lnTo>
                    <a:pt x="15490" y="49322"/>
                  </a:lnTo>
                  <a:lnTo>
                    <a:pt x="15446" y="49278"/>
                  </a:lnTo>
                  <a:lnTo>
                    <a:pt x="13910" y="48795"/>
                  </a:lnTo>
                  <a:lnTo>
                    <a:pt x="11146" y="47654"/>
                  </a:lnTo>
                  <a:lnTo>
                    <a:pt x="11014" y="47654"/>
                  </a:lnTo>
                  <a:lnTo>
                    <a:pt x="10400" y="47786"/>
                  </a:lnTo>
                  <a:lnTo>
                    <a:pt x="10356" y="47830"/>
                  </a:lnTo>
                  <a:lnTo>
                    <a:pt x="9829" y="48269"/>
                  </a:lnTo>
                  <a:lnTo>
                    <a:pt x="9785" y="48312"/>
                  </a:lnTo>
                  <a:lnTo>
                    <a:pt x="9434" y="48883"/>
                  </a:lnTo>
                  <a:lnTo>
                    <a:pt x="9434" y="48927"/>
                  </a:lnTo>
                  <a:lnTo>
                    <a:pt x="9259" y="49629"/>
                  </a:lnTo>
                  <a:lnTo>
                    <a:pt x="9259" y="49673"/>
                  </a:lnTo>
                  <a:lnTo>
                    <a:pt x="9478" y="51121"/>
                  </a:lnTo>
                  <a:lnTo>
                    <a:pt x="9478" y="51165"/>
                  </a:lnTo>
                  <a:lnTo>
                    <a:pt x="10882" y="54105"/>
                  </a:lnTo>
                  <a:lnTo>
                    <a:pt x="11102" y="57001"/>
                  </a:lnTo>
                  <a:lnTo>
                    <a:pt x="10839" y="58317"/>
                  </a:lnTo>
                  <a:lnTo>
                    <a:pt x="10005" y="59853"/>
                  </a:lnTo>
                  <a:lnTo>
                    <a:pt x="9478" y="60336"/>
                  </a:lnTo>
                  <a:lnTo>
                    <a:pt x="8206" y="60774"/>
                  </a:lnTo>
                  <a:lnTo>
                    <a:pt x="5748" y="57878"/>
                  </a:lnTo>
                  <a:lnTo>
                    <a:pt x="5704" y="57834"/>
                  </a:lnTo>
                  <a:lnTo>
                    <a:pt x="1799" y="54719"/>
                  </a:lnTo>
                  <a:lnTo>
                    <a:pt x="527" y="52832"/>
                  </a:lnTo>
                  <a:lnTo>
                    <a:pt x="351" y="52306"/>
                  </a:lnTo>
                  <a:lnTo>
                    <a:pt x="1009" y="49541"/>
                  </a:lnTo>
                  <a:lnTo>
                    <a:pt x="1404" y="47040"/>
                  </a:lnTo>
                  <a:lnTo>
                    <a:pt x="1404" y="46996"/>
                  </a:lnTo>
                  <a:lnTo>
                    <a:pt x="878" y="43354"/>
                  </a:lnTo>
                  <a:lnTo>
                    <a:pt x="2852" y="43135"/>
                  </a:lnTo>
                  <a:lnTo>
                    <a:pt x="2896" y="43135"/>
                  </a:lnTo>
                  <a:lnTo>
                    <a:pt x="3730" y="42827"/>
                  </a:lnTo>
                  <a:lnTo>
                    <a:pt x="3774" y="42784"/>
                  </a:lnTo>
                  <a:lnTo>
                    <a:pt x="4388" y="42125"/>
                  </a:lnTo>
                  <a:lnTo>
                    <a:pt x="4388" y="42081"/>
                  </a:lnTo>
                  <a:lnTo>
                    <a:pt x="4739" y="41116"/>
                  </a:lnTo>
                  <a:lnTo>
                    <a:pt x="4739" y="41072"/>
                  </a:lnTo>
                  <a:lnTo>
                    <a:pt x="4871" y="39975"/>
                  </a:lnTo>
                  <a:lnTo>
                    <a:pt x="4695" y="36728"/>
                  </a:lnTo>
                  <a:lnTo>
                    <a:pt x="4959" y="34841"/>
                  </a:lnTo>
                  <a:lnTo>
                    <a:pt x="5792" y="31550"/>
                  </a:lnTo>
                  <a:lnTo>
                    <a:pt x="6319" y="30058"/>
                  </a:lnTo>
                  <a:lnTo>
                    <a:pt x="7109" y="29444"/>
                  </a:lnTo>
                  <a:lnTo>
                    <a:pt x="10005" y="28040"/>
                  </a:lnTo>
                  <a:lnTo>
                    <a:pt x="10049" y="27996"/>
                  </a:lnTo>
                  <a:lnTo>
                    <a:pt x="10093" y="27908"/>
                  </a:lnTo>
                  <a:lnTo>
                    <a:pt x="10224" y="27162"/>
                  </a:lnTo>
                  <a:lnTo>
                    <a:pt x="10224" y="27118"/>
                  </a:lnTo>
                  <a:lnTo>
                    <a:pt x="9785" y="24573"/>
                  </a:lnTo>
                  <a:lnTo>
                    <a:pt x="10049" y="23388"/>
                  </a:lnTo>
                  <a:lnTo>
                    <a:pt x="12330" y="20536"/>
                  </a:lnTo>
                  <a:lnTo>
                    <a:pt x="15973" y="16543"/>
                  </a:lnTo>
                  <a:lnTo>
                    <a:pt x="19000" y="12901"/>
                  </a:lnTo>
                  <a:lnTo>
                    <a:pt x="21809" y="8996"/>
                  </a:lnTo>
                  <a:lnTo>
                    <a:pt x="21809" y="8952"/>
                  </a:lnTo>
                  <a:lnTo>
                    <a:pt x="23783" y="5178"/>
                  </a:lnTo>
                  <a:lnTo>
                    <a:pt x="25187" y="3072"/>
                  </a:lnTo>
                  <a:lnTo>
                    <a:pt x="25231" y="3028"/>
                  </a:lnTo>
                  <a:lnTo>
                    <a:pt x="25582" y="1624"/>
                  </a:lnTo>
                  <a:lnTo>
                    <a:pt x="26241" y="220"/>
                  </a:lnTo>
                  <a:lnTo>
                    <a:pt x="26241" y="176"/>
                  </a:lnTo>
                  <a:lnTo>
                    <a:pt x="26241" y="88"/>
                  </a:lnTo>
                  <a:lnTo>
                    <a:pt x="26197" y="44"/>
                  </a:lnTo>
                  <a:lnTo>
                    <a:pt x="2615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6" name="Google Shape;5866;p174"/>
            <p:cNvSpPr/>
            <p:nvPr/>
          </p:nvSpPr>
          <p:spPr>
            <a:xfrm>
              <a:off x="3625700" y="691450"/>
              <a:ext cx="766825" cy="1557775"/>
            </a:xfrm>
            <a:custGeom>
              <a:avLst/>
              <a:gdLst/>
              <a:ahLst/>
              <a:cxnLst/>
              <a:rect l="l" t="t" r="r" b="b"/>
              <a:pathLst>
                <a:path w="30673" h="62311" extrusionOk="0">
                  <a:moveTo>
                    <a:pt x="27030" y="0"/>
                  </a:moveTo>
                  <a:lnTo>
                    <a:pt x="26987" y="44"/>
                  </a:lnTo>
                  <a:lnTo>
                    <a:pt x="26943" y="88"/>
                  </a:lnTo>
                  <a:lnTo>
                    <a:pt x="26416" y="922"/>
                  </a:lnTo>
                  <a:lnTo>
                    <a:pt x="26416" y="966"/>
                  </a:lnTo>
                  <a:lnTo>
                    <a:pt x="25626" y="3028"/>
                  </a:lnTo>
                  <a:lnTo>
                    <a:pt x="23081" y="6846"/>
                  </a:lnTo>
                  <a:lnTo>
                    <a:pt x="21502" y="8952"/>
                  </a:lnTo>
                  <a:lnTo>
                    <a:pt x="19615" y="11629"/>
                  </a:lnTo>
                  <a:lnTo>
                    <a:pt x="17772" y="13998"/>
                  </a:lnTo>
                  <a:lnTo>
                    <a:pt x="14481" y="17684"/>
                  </a:lnTo>
                  <a:lnTo>
                    <a:pt x="10531" y="22511"/>
                  </a:lnTo>
                  <a:lnTo>
                    <a:pt x="10531" y="22555"/>
                  </a:lnTo>
                  <a:lnTo>
                    <a:pt x="10049" y="23915"/>
                  </a:lnTo>
                  <a:lnTo>
                    <a:pt x="10049" y="23959"/>
                  </a:lnTo>
                  <a:lnTo>
                    <a:pt x="10136" y="27162"/>
                  </a:lnTo>
                  <a:lnTo>
                    <a:pt x="7065" y="28961"/>
                  </a:lnTo>
                  <a:lnTo>
                    <a:pt x="6977" y="29005"/>
                  </a:lnTo>
                  <a:lnTo>
                    <a:pt x="6451" y="29971"/>
                  </a:lnTo>
                  <a:lnTo>
                    <a:pt x="6407" y="30014"/>
                  </a:lnTo>
                  <a:lnTo>
                    <a:pt x="5310" y="33393"/>
                  </a:lnTo>
                  <a:lnTo>
                    <a:pt x="4608" y="36377"/>
                  </a:lnTo>
                  <a:lnTo>
                    <a:pt x="3905" y="40239"/>
                  </a:lnTo>
                  <a:lnTo>
                    <a:pt x="3554" y="40414"/>
                  </a:lnTo>
                  <a:lnTo>
                    <a:pt x="1009" y="40941"/>
                  </a:lnTo>
                  <a:lnTo>
                    <a:pt x="878" y="41028"/>
                  </a:lnTo>
                  <a:lnTo>
                    <a:pt x="527" y="41467"/>
                  </a:lnTo>
                  <a:lnTo>
                    <a:pt x="483" y="41555"/>
                  </a:lnTo>
                  <a:lnTo>
                    <a:pt x="395" y="43003"/>
                  </a:lnTo>
                  <a:lnTo>
                    <a:pt x="395" y="43091"/>
                  </a:lnTo>
                  <a:lnTo>
                    <a:pt x="1316" y="45241"/>
                  </a:lnTo>
                  <a:lnTo>
                    <a:pt x="1360" y="46689"/>
                  </a:lnTo>
                  <a:lnTo>
                    <a:pt x="527" y="51998"/>
                  </a:lnTo>
                  <a:lnTo>
                    <a:pt x="0" y="53798"/>
                  </a:lnTo>
                  <a:lnTo>
                    <a:pt x="0" y="53841"/>
                  </a:lnTo>
                  <a:lnTo>
                    <a:pt x="219" y="56518"/>
                  </a:lnTo>
                  <a:lnTo>
                    <a:pt x="307" y="56650"/>
                  </a:lnTo>
                  <a:lnTo>
                    <a:pt x="1843" y="58054"/>
                  </a:lnTo>
                  <a:lnTo>
                    <a:pt x="4608" y="60424"/>
                  </a:lnTo>
                  <a:lnTo>
                    <a:pt x="5354" y="61521"/>
                  </a:lnTo>
                  <a:lnTo>
                    <a:pt x="5397" y="61564"/>
                  </a:lnTo>
                  <a:lnTo>
                    <a:pt x="6451" y="62179"/>
                  </a:lnTo>
                  <a:lnTo>
                    <a:pt x="6494" y="62179"/>
                  </a:lnTo>
                  <a:lnTo>
                    <a:pt x="8118" y="62310"/>
                  </a:lnTo>
                  <a:lnTo>
                    <a:pt x="9127" y="62310"/>
                  </a:lnTo>
                  <a:lnTo>
                    <a:pt x="9742" y="62223"/>
                  </a:lnTo>
                  <a:lnTo>
                    <a:pt x="10268" y="62135"/>
                  </a:lnTo>
                  <a:lnTo>
                    <a:pt x="10707" y="62003"/>
                  </a:lnTo>
                  <a:lnTo>
                    <a:pt x="11146" y="61828"/>
                  </a:lnTo>
                  <a:lnTo>
                    <a:pt x="11497" y="61608"/>
                  </a:lnTo>
                  <a:lnTo>
                    <a:pt x="11848" y="61389"/>
                  </a:lnTo>
                  <a:lnTo>
                    <a:pt x="12155" y="61082"/>
                  </a:lnTo>
                  <a:lnTo>
                    <a:pt x="12418" y="60731"/>
                  </a:lnTo>
                  <a:lnTo>
                    <a:pt x="12638" y="60336"/>
                  </a:lnTo>
                  <a:lnTo>
                    <a:pt x="12813" y="59897"/>
                  </a:lnTo>
                  <a:lnTo>
                    <a:pt x="13033" y="59458"/>
                  </a:lnTo>
                  <a:lnTo>
                    <a:pt x="13164" y="58932"/>
                  </a:lnTo>
                  <a:lnTo>
                    <a:pt x="13296" y="58361"/>
                  </a:lnTo>
                  <a:lnTo>
                    <a:pt x="13559" y="57089"/>
                  </a:lnTo>
                  <a:lnTo>
                    <a:pt x="13559" y="57045"/>
                  </a:lnTo>
                  <a:lnTo>
                    <a:pt x="13428" y="54456"/>
                  </a:lnTo>
                  <a:lnTo>
                    <a:pt x="13384" y="54368"/>
                  </a:lnTo>
                  <a:lnTo>
                    <a:pt x="11936" y="50901"/>
                  </a:lnTo>
                  <a:lnTo>
                    <a:pt x="12023" y="50068"/>
                  </a:lnTo>
                  <a:lnTo>
                    <a:pt x="12462" y="49497"/>
                  </a:lnTo>
                  <a:lnTo>
                    <a:pt x="12769" y="49453"/>
                  </a:lnTo>
                  <a:lnTo>
                    <a:pt x="15007" y="50199"/>
                  </a:lnTo>
                  <a:lnTo>
                    <a:pt x="16587" y="50682"/>
                  </a:lnTo>
                  <a:lnTo>
                    <a:pt x="18913" y="52042"/>
                  </a:lnTo>
                  <a:lnTo>
                    <a:pt x="22511" y="53973"/>
                  </a:lnTo>
                  <a:lnTo>
                    <a:pt x="22555" y="53973"/>
                  </a:lnTo>
                  <a:lnTo>
                    <a:pt x="23871" y="54456"/>
                  </a:lnTo>
                  <a:lnTo>
                    <a:pt x="23959" y="54500"/>
                  </a:lnTo>
                  <a:lnTo>
                    <a:pt x="25144" y="54412"/>
                  </a:lnTo>
                  <a:lnTo>
                    <a:pt x="29663" y="53578"/>
                  </a:lnTo>
                  <a:lnTo>
                    <a:pt x="30365" y="53534"/>
                  </a:lnTo>
                  <a:lnTo>
                    <a:pt x="30409" y="53534"/>
                  </a:lnTo>
                  <a:lnTo>
                    <a:pt x="30541" y="53490"/>
                  </a:lnTo>
                  <a:lnTo>
                    <a:pt x="30629" y="53447"/>
                  </a:lnTo>
                  <a:lnTo>
                    <a:pt x="30629" y="53403"/>
                  </a:lnTo>
                  <a:lnTo>
                    <a:pt x="30673" y="53315"/>
                  </a:lnTo>
                  <a:lnTo>
                    <a:pt x="30673" y="53271"/>
                  </a:lnTo>
                  <a:lnTo>
                    <a:pt x="30629" y="53183"/>
                  </a:lnTo>
                  <a:lnTo>
                    <a:pt x="30541" y="53139"/>
                  </a:lnTo>
                  <a:lnTo>
                    <a:pt x="30409" y="53139"/>
                  </a:lnTo>
                  <a:lnTo>
                    <a:pt x="30322" y="53183"/>
                  </a:lnTo>
                  <a:lnTo>
                    <a:pt x="29663" y="53227"/>
                  </a:lnTo>
                  <a:lnTo>
                    <a:pt x="29619" y="53227"/>
                  </a:lnTo>
                  <a:lnTo>
                    <a:pt x="25100" y="54061"/>
                  </a:lnTo>
                  <a:lnTo>
                    <a:pt x="23959" y="54149"/>
                  </a:lnTo>
                  <a:lnTo>
                    <a:pt x="22686" y="53666"/>
                  </a:lnTo>
                  <a:lnTo>
                    <a:pt x="19088" y="51735"/>
                  </a:lnTo>
                  <a:lnTo>
                    <a:pt x="16719" y="50375"/>
                  </a:lnTo>
                  <a:lnTo>
                    <a:pt x="16719" y="50331"/>
                  </a:lnTo>
                  <a:lnTo>
                    <a:pt x="15095" y="49892"/>
                  </a:lnTo>
                  <a:lnTo>
                    <a:pt x="12813" y="49102"/>
                  </a:lnTo>
                  <a:lnTo>
                    <a:pt x="12725" y="49102"/>
                  </a:lnTo>
                  <a:lnTo>
                    <a:pt x="12331" y="49190"/>
                  </a:lnTo>
                  <a:lnTo>
                    <a:pt x="12243" y="49234"/>
                  </a:lnTo>
                  <a:lnTo>
                    <a:pt x="11716" y="49892"/>
                  </a:lnTo>
                  <a:lnTo>
                    <a:pt x="11672" y="49980"/>
                  </a:lnTo>
                  <a:lnTo>
                    <a:pt x="11585" y="50901"/>
                  </a:lnTo>
                  <a:lnTo>
                    <a:pt x="11628" y="50989"/>
                  </a:lnTo>
                  <a:lnTo>
                    <a:pt x="13076" y="54500"/>
                  </a:lnTo>
                  <a:lnTo>
                    <a:pt x="13208" y="57045"/>
                  </a:lnTo>
                  <a:lnTo>
                    <a:pt x="12989" y="58273"/>
                  </a:lnTo>
                  <a:lnTo>
                    <a:pt x="12857" y="58800"/>
                  </a:lnTo>
                  <a:lnTo>
                    <a:pt x="12725" y="59327"/>
                  </a:lnTo>
                  <a:lnTo>
                    <a:pt x="12550" y="59765"/>
                  </a:lnTo>
                  <a:lnTo>
                    <a:pt x="12331" y="60160"/>
                  </a:lnTo>
                  <a:lnTo>
                    <a:pt x="12111" y="60555"/>
                  </a:lnTo>
                  <a:lnTo>
                    <a:pt x="11892" y="60862"/>
                  </a:lnTo>
                  <a:lnTo>
                    <a:pt x="11585" y="61126"/>
                  </a:lnTo>
                  <a:lnTo>
                    <a:pt x="11277" y="61389"/>
                  </a:lnTo>
                  <a:lnTo>
                    <a:pt x="10882" y="61564"/>
                  </a:lnTo>
                  <a:lnTo>
                    <a:pt x="10444" y="61740"/>
                  </a:lnTo>
                  <a:lnTo>
                    <a:pt x="9961" y="61828"/>
                  </a:lnTo>
                  <a:lnTo>
                    <a:pt x="9434" y="61915"/>
                  </a:lnTo>
                  <a:lnTo>
                    <a:pt x="8820" y="61959"/>
                  </a:lnTo>
                  <a:lnTo>
                    <a:pt x="8118" y="61959"/>
                  </a:lnTo>
                  <a:lnTo>
                    <a:pt x="6582" y="61828"/>
                  </a:lnTo>
                  <a:lnTo>
                    <a:pt x="5617" y="61301"/>
                  </a:lnTo>
                  <a:lnTo>
                    <a:pt x="4871" y="60204"/>
                  </a:lnTo>
                  <a:lnTo>
                    <a:pt x="4827" y="60160"/>
                  </a:lnTo>
                  <a:lnTo>
                    <a:pt x="2062" y="57791"/>
                  </a:lnTo>
                  <a:lnTo>
                    <a:pt x="571" y="56430"/>
                  </a:lnTo>
                  <a:lnTo>
                    <a:pt x="351" y="53841"/>
                  </a:lnTo>
                  <a:lnTo>
                    <a:pt x="878" y="52086"/>
                  </a:lnTo>
                  <a:lnTo>
                    <a:pt x="1711" y="46733"/>
                  </a:lnTo>
                  <a:lnTo>
                    <a:pt x="1668" y="45197"/>
                  </a:lnTo>
                  <a:lnTo>
                    <a:pt x="1624" y="45153"/>
                  </a:lnTo>
                  <a:lnTo>
                    <a:pt x="746" y="43003"/>
                  </a:lnTo>
                  <a:lnTo>
                    <a:pt x="834" y="41643"/>
                  </a:lnTo>
                  <a:lnTo>
                    <a:pt x="1141" y="41292"/>
                  </a:lnTo>
                  <a:lnTo>
                    <a:pt x="3642" y="40765"/>
                  </a:lnTo>
                  <a:lnTo>
                    <a:pt x="3686" y="40721"/>
                  </a:lnTo>
                  <a:lnTo>
                    <a:pt x="4125" y="40502"/>
                  </a:lnTo>
                  <a:lnTo>
                    <a:pt x="4169" y="40458"/>
                  </a:lnTo>
                  <a:lnTo>
                    <a:pt x="4213" y="40370"/>
                  </a:lnTo>
                  <a:lnTo>
                    <a:pt x="4959" y="36465"/>
                  </a:lnTo>
                  <a:lnTo>
                    <a:pt x="5661" y="33525"/>
                  </a:lnTo>
                  <a:lnTo>
                    <a:pt x="6758" y="30146"/>
                  </a:lnTo>
                  <a:lnTo>
                    <a:pt x="7284" y="29225"/>
                  </a:lnTo>
                  <a:lnTo>
                    <a:pt x="10444" y="27382"/>
                  </a:lnTo>
                  <a:lnTo>
                    <a:pt x="10488" y="27338"/>
                  </a:lnTo>
                  <a:lnTo>
                    <a:pt x="10531" y="27250"/>
                  </a:lnTo>
                  <a:lnTo>
                    <a:pt x="10400" y="24003"/>
                  </a:lnTo>
                  <a:lnTo>
                    <a:pt x="10839" y="22686"/>
                  </a:lnTo>
                  <a:lnTo>
                    <a:pt x="14744" y="17903"/>
                  </a:lnTo>
                  <a:lnTo>
                    <a:pt x="18035" y="14218"/>
                  </a:lnTo>
                  <a:lnTo>
                    <a:pt x="19922" y="11804"/>
                  </a:lnTo>
                  <a:lnTo>
                    <a:pt x="21765" y="9171"/>
                  </a:lnTo>
                  <a:lnTo>
                    <a:pt x="23388" y="7065"/>
                  </a:lnTo>
                  <a:lnTo>
                    <a:pt x="25933" y="3204"/>
                  </a:lnTo>
                  <a:lnTo>
                    <a:pt x="25933" y="3160"/>
                  </a:lnTo>
                  <a:lnTo>
                    <a:pt x="26723" y="1097"/>
                  </a:lnTo>
                  <a:lnTo>
                    <a:pt x="27250" y="264"/>
                  </a:lnTo>
                  <a:lnTo>
                    <a:pt x="27250" y="220"/>
                  </a:lnTo>
                  <a:lnTo>
                    <a:pt x="27250" y="132"/>
                  </a:lnTo>
                  <a:lnTo>
                    <a:pt x="27206" y="88"/>
                  </a:lnTo>
                  <a:lnTo>
                    <a:pt x="27162" y="44"/>
                  </a:lnTo>
                  <a:lnTo>
                    <a:pt x="2711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7" name="Google Shape;5867;p174"/>
            <p:cNvSpPr/>
            <p:nvPr/>
          </p:nvSpPr>
          <p:spPr>
            <a:xfrm>
              <a:off x="3681625" y="1993600"/>
              <a:ext cx="702125" cy="310475"/>
            </a:xfrm>
            <a:custGeom>
              <a:avLst/>
              <a:gdLst/>
              <a:ahLst/>
              <a:cxnLst/>
              <a:rect l="l" t="t" r="r" b="b"/>
              <a:pathLst>
                <a:path w="28085" h="12419" extrusionOk="0">
                  <a:moveTo>
                    <a:pt x="12288" y="0"/>
                  </a:moveTo>
                  <a:lnTo>
                    <a:pt x="12200" y="44"/>
                  </a:lnTo>
                  <a:lnTo>
                    <a:pt x="11717" y="307"/>
                  </a:lnTo>
                  <a:lnTo>
                    <a:pt x="11673" y="351"/>
                  </a:lnTo>
                  <a:lnTo>
                    <a:pt x="11629" y="395"/>
                  </a:lnTo>
                  <a:lnTo>
                    <a:pt x="11542" y="922"/>
                  </a:lnTo>
                  <a:lnTo>
                    <a:pt x="11542" y="1009"/>
                  </a:lnTo>
                  <a:lnTo>
                    <a:pt x="12200" y="4169"/>
                  </a:lnTo>
                  <a:lnTo>
                    <a:pt x="12068" y="6056"/>
                  </a:lnTo>
                  <a:lnTo>
                    <a:pt x="11191" y="9127"/>
                  </a:lnTo>
                  <a:lnTo>
                    <a:pt x="10313" y="11102"/>
                  </a:lnTo>
                  <a:lnTo>
                    <a:pt x="10050" y="11409"/>
                  </a:lnTo>
                  <a:lnTo>
                    <a:pt x="5267" y="11892"/>
                  </a:lnTo>
                  <a:lnTo>
                    <a:pt x="133" y="12067"/>
                  </a:lnTo>
                  <a:lnTo>
                    <a:pt x="89" y="12067"/>
                  </a:lnTo>
                  <a:lnTo>
                    <a:pt x="45" y="12111"/>
                  </a:lnTo>
                  <a:lnTo>
                    <a:pt x="1" y="12155"/>
                  </a:lnTo>
                  <a:lnTo>
                    <a:pt x="1" y="12243"/>
                  </a:lnTo>
                  <a:lnTo>
                    <a:pt x="1" y="12287"/>
                  </a:lnTo>
                  <a:lnTo>
                    <a:pt x="45" y="12375"/>
                  </a:lnTo>
                  <a:lnTo>
                    <a:pt x="89" y="12418"/>
                  </a:lnTo>
                  <a:lnTo>
                    <a:pt x="177" y="12418"/>
                  </a:lnTo>
                  <a:lnTo>
                    <a:pt x="5311" y="12243"/>
                  </a:lnTo>
                  <a:lnTo>
                    <a:pt x="10137" y="11716"/>
                  </a:lnTo>
                  <a:lnTo>
                    <a:pt x="10225" y="11672"/>
                  </a:lnTo>
                  <a:lnTo>
                    <a:pt x="10576" y="11365"/>
                  </a:lnTo>
                  <a:lnTo>
                    <a:pt x="10620" y="11277"/>
                  </a:lnTo>
                  <a:lnTo>
                    <a:pt x="11498" y="9259"/>
                  </a:lnTo>
                  <a:lnTo>
                    <a:pt x="12419" y="6143"/>
                  </a:lnTo>
                  <a:lnTo>
                    <a:pt x="12419" y="6100"/>
                  </a:lnTo>
                  <a:lnTo>
                    <a:pt x="12551" y="4169"/>
                  </a:lnTo>
                  <a:lnTo>
                    <a:pt x="12507" y="4125"/>
                  </a:lnTo>
                  <a:lnTo>
                    <a:pt x="11893" y="966"/>
                  </a:lnTo>
                  <a:lnTo>
                    <a:pt x="11980" y="571"/>
                  </a:lnTo>
                  <a:lnTo>
                    <a:pt x="12288" y="351"/>
                  </a:lnTo>
                  <a:lnTo>
                    <a:pt x="13516" y="483"/>
                  </a:lnTo>
                  <a:lnTo>
                    <a:pt x="14306" y="790"/>
                  </a:lnTo>
                  <a:lnTo>
                    <a:pt x="16281" y="1931"/>
                  </a:lnTo>
                  <a:lnTo>
                    <a:pt x="20054" y="3993"/>
                  </a:lnTo>
                  <a:lnTo>
                    <a:pt x="20098" y="4037"/>
                  </a:lnTo>
                  <a:lnTo>
                    <a:pt x="21371" y="4432"/>
                  </a:lnTo>
                  <a:lnTo>
                    <a:pt x="21415" y="4432"/>
                  </a:lnTo>
                  <a:lnTo>
                    <a:pt x="22205" y="4476"/>
                  </a:lnTo>
                  <a:lnTo>
                    <a:pt x="22292" y="4432"/>
                  </a:lnTo>
                  <a:lnTo>
                    <a:pt x="23082" y="4169"/>
                  </a:lnTo>
                  <a:lnTo>
                    <a:pt x="27821" y="3028"/>
                  </a:lnTo>
                  <a:lnTo>
                    <a:pt x="27865" y="2984"/>
                  </a:lnTo>
                  <a:lnTo>
                    <a:pt x="27997" y="2896"/>
                  </a:lnTo>
                  <a:lnTo>
                    <a:pt x="28041" y="2852"/>
                  </a:lnTo>
                  <a:lnTo>
                    <a:pt x="28085" y="2809"/>
                  </a:lnTo>
                  <a:lnTo>
                    <a:pt x="28085" y="2721"/>
                  </a:lnTo>
                  <a:lnTo>
                    <a:pt x="28041" y="2677"/>
                  </a:lnTo>
                  <a:lnTo>
                    <a:pt x="27997" y="2633"/>
                  </a:lnTo>
                  <a:lnTo>
                    <a:pt x="27909" y="2589"/>
                  </a:lnTo>
                  <a:lnTo>
                    <a:pt x="27865" y="2589"/>
                  </a:lnTo>
                  <a:lnTo>
                    <a:pt x="27777" y="2633"/>
                  </a:lnTo>
                  <a:lnTo>
                    <a:pt x="27690" y="2677"/>
                  </a:lnTo>
                  <a:lnTo>
                    <a:pt x="22994" y="3818"/>
                  </a:lnTo>
                  <a:lnTo>
                    <a:pt x="22951" y="3818"/>
                  </a:lnTo>
                  <a:lnTo>
                    <a:pt x="22205" y="4125"/>
                  </a:lnTo>
                  <a:lnTo>
                    <a:pt x="21459" y="4081"/>
                  </a:lnTo>
                  <a:lnTo>
                    <a:pt x="20230" y="3686"/>
                  </a:lnTo>
                  <a:lnTo>
                    <a:pt x="16456" y="1624"/>
                  </a:lnTo>
                  <a:lnTo>
                    <a:pt x="14482" y="483"/>
                  </a:lnTo>
                  <a:lnTo>
                    <a:pt x="14438" y="483"/>
                  </a:lnTo>
                  <a:lnTo>
                    <a:pt x="13604" y="132"/>
                  </a:lnTo>
                  <a:lnTo>
                    <a:pt x="13560" y="132"/>
                  </a:lnTo>
                  <a:lnTo>
                    <a:pt x="1228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8" name="Google Shape;5868;p174"/>
            <p:cNvSpPr/>
            <p:nvPr/>
          </p:nvSpPr>
          <p:spPr>
            <a:xfrm>
              <a:off x="3646525" y="689250"/>
              <a:ext cx="639600" cy="988425"/>
            </a:xfrm>
            <a:custGeom>
              <a:avLst/>
              <a:gdLst/>
              <a:ahLst/>
              <a:cxnLst/>
              <a:rect l="l" t="t" r="r" b="b"/>
              <a:pathLst>
                <a:path w="25584" h="39537" extrusionOk="0">
                  <a:moveTo>
                    <a:pt x="25320" y="1"/>
                  </a:moveTo>
                  <a:lnTo>
                    <a:pt x="25276" y="44"/>
                  </a:lnTo>
                  <a:lnTo>
                    <a:pt x="23828" y="2326"/>
                  </a:lnTo>
                  <a:lnTo>
                    <a:pt x="22687" y="3248"/>
                  </a:lnTo>
                  <a:lnTo>
                    <a:pt x="20317" y="5529"/>
                  </a:lnTo>
                  <a:lnTo>
                    <a:pt x="20274" y="5573"/>
                  </a:lnTo>
                  <a:lnTo>
                    <a:pt x="18782" y="7767"/>
                  </a:lnTo>
                  <a:lnTo>
                    <a:pt x="15359" y="12375"/>
                  </a:lnTo>
                  <a:lnTo>
                    <a:pt x="13428" y="14744"/>
                  </a:lnTo>
                  <a:lnTo>
                    <a:pt x="10927" y="17553"/>
                  </a:lnTo>
                  <a:lnTo>
                    <a:pt x="8733" y="20273"/>
                  </a:lnTo>
                  <a:lnTo>
                    <a:pt x="8689" y="20317"/>
                  </a:lnTo>
                  <a:lnTo>
                    <a:pt x="7768" y="21853"/>
                  </a:lnTo>
                  <a:lnTo>
                    <a:pt x="7768" y="21941"/>
                  </a:lnTo>
                  <a:lnTo>
                    <a:pt x="7460" y="23433"/>
                  </a:lnTo>
                  <a:lnTo>
                    <a:pt x="7460" y="23477"/>
                  </a:lnTo>
                  <a:lnTo>
                    <a:pt x="7417" y="25451"/>
                  </a:lnTo>
                  <a:lnTo>
                    <a:pt x="6758" y="26285"/>
                  </a:lnTo>
                  <a:lnTo>
                    <a:pt x="4564" y="27952"/>
                  </a:lnTo>
                  <a:lnTo>
                    <a:pt x="4477" y="28040"/>
                  </a:lnTo>
                  <a:lnTo>
                    <a:pt x="3731" y="29488"/>
                  </a:lnTo>
                  <a:lnTo>
                    <a:pt x="2809" y="32165"/>
                  </a:lnTo>
                  <a:lnTo>
                    <a:pt x="966" y="38703"/>
                  </a:lnTo>
                  <a:lnTo>
                    <a:pt x="440" y="39186"/>
                  </a:lnTo>
                  <a:lnTo>
                    <a:pt x="220" y="39142"/>
                  </a:lnTo>
                  <a:lnTo>
                    <a:pt x="89" y="39142"/>
                  </a:lnTo>
                  <a:lnTo>
                    <a:pt x="45" y="39230"/>
                  </a:lnTo>
                  <a:lnTo>
                    <a:pt x="1" y="39273"/>
                  </a:lnTo>
                  <a:lnTo>
                    <a:pt x="1" y="39361"/>
                  </a:lnTo>
                  <a:lnTo>
                    <a:pt x="45" y="39405"/>
                  </a:lnTo>
                  <a:lnTo>
                    <a:pt x="89" y="39449"/>
                  </a:lnTo>
                  <a:lnTo>
                    <a:pt x="132" y="39493"/>
                  </a:lnTo>
                  <a:lnTo>
                    <a:pt x="440" y="39537"/>
                  </a:lnTo>
                  <a:lnTo>
                    <a:pt x="483" y="39537"/>
                  </a:lnTo>
                  <a:lnTo>
                    <a:pt x="571" y="39493"/>
                  </a:lnTo>
                  <a:lnTo>
                    <a:pt x="1229" y="38966"/>
                  </a:lnTo>
                  <a:lnTo>
                    <a:pt x="1317" y="38835"/>
                  </a:lnTo>
                  <a:lnTo>
                    <a:pt x="3116" y="32253"/>
                  </a:lnTo>
                  <a:lnTo>
                    <a:pt x="4082" y="29620"/>
                  </a:lnTo>
                  <a:lnTo>
                    <a:pt x="4784" y="28216"/>
                  </a:lnTo>
                  <a:lnTo>
                    <a:pt x="7022" y="26548"/>
                  </a:lnTo>
                  <a:lnTo>
                    <a:pt x="7066" y="26548"/>
                  </a:lnTo>
                  <a:lnTo>
                    <a:pt x="7724" y="25627"/>
                  </a:lnTo>
                  <a:lnTo>
                    <a:pt x="7768" y="25495"/>
                  </a:lnTo>
                  <a:lnTo>
                    <a:pt x="7812" y="23520"/>
                  </a:lnTo>
                  <a:lnTo>
                    <a:pt x="8119" y="22028"/>
                  </a:lnTo>
                  <a:lnTo>
                    <a:pt x="8996" y="20493"/>
                  </a:lnTo>
                  <a:lnTo>
                    <a:pt x="11190" y="17772"/>
                  </a:lnTo>
                  <a:lnTo>
                    <a:pt x="13692" y="14964"/>
                  </a:lnTo>
                  <a:lnTo>
                    <a:pt x="15622" y="12594"/>
                  </a:lnTo>
                  <a:lnTo>
                    <a:pt x="19045" y="7987"/>
                  </a:lnTo>
                  <a:lnTo>
                    <a:pt x="20537" y="5749"/>
                  </a:lnTo>
                  <a:lnTo>
                    <a:pt x="22906" y="3511"/>
                  </a:lnTo>
                  <a:lnTo>
                    <a:pt x="24047" y="2589"/>
                  </a:lnTo>
                  <a:lnTo>
                    <a:pt x="24091" y="2546"/>
                  </a:lnTo>
                  <a:lnTo>
                    <a:pt x="25539" y="264"/>
                  </a:lnTo>
                  <a:lnTo>
                    <a:pt x="25583" y="176"/>
                  </a:lnTo>
                  <a:lnTo>
                    <a:pt x="25583" y="132"/>
                  </a:lnTo>
                  <a:lnTo>
                    <a:pt x="25539" y="44"/>
                  </a:lnTo>
                  <a:lnTo>
                    <a:pt x="2549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9" name="Google Shape;5869;p174"/>
            <p:cNvSpPr/>
            <p:nvPr/>
          </p:nvSpPr>
          <p:spPr>
            <a:xfrm>
              <a:off x="3650925" y="2049550"/>
              <a:ext cx="763550" cy="304975"/>
            </a:xfrm>
            <a:custGeom>
              <a:avLst/>
              <a:gdLst/>
              <a:ahLst/>
              <a:cxnLst/>
              <a:rect l="l" t="t" r="r" b="b"/>
              <a:pathLst>
                <a:path w="30542" h="12199" extrusionOk="0">
                  <a:moveTo>
                    <a:pt x="14569" y="0"/>
                  </a:moveTo>
                  <a:lnTo>
                    <a:pt x="14481" y="44"/>
                  </a:lnTo>
                  <a:lnTo>
                    <a:pt x="14437" y="88"/>
                  </a:lnTo>
                  <a:lnTo>
                    <a:pt x="14437" y="176"/>
                  </a:lnTo>
                  <a:lnTo>
                    <a:pt x="14656" y="1668"/>
                  </a:lnTo>
                  <a:lnTo>
                    <a:pt x="14700" y="3598"/>
                  </a:lnTo>
                  <a:lnTo>
                    <a:pt x="13735" y="7240"/>
                  </a:lnTo>
                  <a:lnTo>
                    <a:pt x="13121" y="10444"/>
                  </a:lnTo>
                  <a:lnTo>
                    <a:pt x="12813" y="10926"/>
                  </a:lnTo>
                  <a:lnTo>
                    <a:pt x="12287" y="11190"/>
                  </a:lnTo>
                  <a:lnTo>
                    <a:pt x="7987" y="11541"/>
                  </a:lnTo>
                  <a:lnTo>
                    <a:pt x="4213" y="11760"/>
                  </a:lnTo>
                  <a:lnTo>
                    <a:pt x="176" y="11848"/>
                  </a:lnTo>
                  <a:lnTo>
                    <a:pt x="132" y="11848"/>
                  </a:lnTo>
                  <a:lnTo>
                    <a:pt x="44" y="11892"/>
                  </a:lnTo>
                  <a:lnTo>
                    <a:pt x="44" y="11936"/>
                  </a:lnTo>
                  <a:lnTo>
                    <a:pt x="0" y="12023"/>
                  </a:lnTo>
                  <a:lnTo>
                    <a:pt x="44" y="12067"/>
                  </a:lnTo>
                  <a:lnTo>
                    <a:pt x="88" y="12155"/>
                  </a:lnTo>
                  <a:lnTo>
                    <a:pt x="132" y="12155"/>
                  </a:lnTo>
                  <a:lnTo>
                    <a:pt x="176" y="12199"/>
                  </a:lnTo>
                  <a:lnTo>
                    <a:pt x="4213" y="12111"/>
                  </a:lnTo>
                  <a:lnTo>
                    <a:pt x="8030" y="11892"/>
                  </a:lnTo>
                  <a:lnTo>
                    <a:pt x="12375" y="11541"/>
                  </a:lnTo>
                  <a:lnTo>
                    <a:pt x="12419" y="11541"/>
                  </a:lnTo>
                  <a:lnTo>
                    <a:pt x="13033" y="11234"/>
                  </a:lnTo>
                  <a:lnTo>
                    <a:pt x="13077" y="11190"/>
                  </a:lnTo>
                  <a:lnTo>
                    <a:pt x="13428" y="10619"/>
                  </a:lnTo>
                  <a:lnTo>
                    <a:pt x="13472" y="10575"/>
                  </a:lnTo>
                  <a:lnTo>
                    <a:pt x="14086" y="7328"/>
                  </a:lnTo>
                  <a:lnTo>
                    <a:pt x="15051" y="3686"/>
                  </a:lnTo>
                  <a:lnTo>
                    <a:pt x="15051" y="3642"/>
                  </a:lnTo>
                  <a:lnTo>
                    <a:pt x="15007" y="1624"/>
                  </a:lnTo>
                  <a:lnTo>
                    <a:pt x="14832" y="395"/>
                  </a:lnTo>
                  <a:lnTo>
                    <a:pt x="14832" y="395"/>
                  </a:lnTo>
                  <a:lnTo>
                    <a:pt x="14920" y="439"/>
                  </a:lnTo>
                  <a:lnTo>
                    <a:pt x="17158" y="1492"/>
                  </a:lnTo>
                  <a:lnTo>
                    <a:pt x="20887" y="3028"/>
                  </a:lnTo>
                  <a:lnTo>
                    <a:pt x="20887" y="3072"/>
                  </a:lnTo>
                  <a:lnTo>
                    <a:pt x="25802" y="3905"/>
                  </a:lnTo>
                  <a:lnTo>
                    <a:pt x="25890" y="3905"/>
                  </a:lnTo>
                  <a:lnTo>
                    <a:pt x="26855" y="3686"/>
                  </a:lnTo>
                  <a:lnTo>
                    <a:pt x="26899" y="3686"/>
                  </a:lnTo>
                  <a:lnTo>
                    <a:pt x="28347" y="2808"/>
                  </a:lnTo>
                  <a:lnTo>
                    <a:pt x="28391" y="2808"/>
                  </a:lnTo>
                  <a:lnTo>
                    <a:pt x="30190" y="1229"/>
                  </a:lnTo>
                  <a:lnTo>
                    <a:pt x="30453" y="1053"/>
                  </a:lnTo>
                  <a:lnTo>
                    <a:pt x="30497" y="1009"/>
                  </a:lnTo>
                  <a:lnTo>
                    <a:pt x="30541" y="922"/>
                  </a:lnTo>
                  <a:lnTo>
                    <a:pt x="30541" y="878"/>
                  </a:lnTo>
                  <a:lnTo>
                    <a:pt x="30541" y="790"/>
                  </a:lnTo>
                  <a:lnTo>
                    <a:pt x="30497" y="746"/>
                  </a:lnTo>
                  <a:lnTo>
                    <a:pt x="30410" y="746"/>
                  </a:lnTo>
                  <a:lnTo>
                    <a:pt x="30366" y="702"/>
                  </a:lnTo>
                  <a:lnTo>
                    <a:pt x="30278" y="746"/>
                  </a:lnTo>
                  <a:lnTo>
                    <a:pt x="30015" y="922"/>
                  </a:lnTo>
                  <a:lnTo>
                    <a:pt x="29971" y="922"/>
                  </a:lnTo>
                  <a:lnTo>
                    <a:pt x="28172" y="2545"/>
                  </a:lnTo>
                  <a:lnTo>
                    <a:pt x="26767" y="3379"/>
                  </a:lnTo>
                  <a:lnTo>
                    <a:pt x="25846" y="3554"/>
                  </a:lnTo>
                  <a:lnTo>
                    <a:pt x="20975" y="2721"/>
                  </a:lnTo>
                  <a:lnTo>
                    <a:pt x="17289" y="1141"/>
                  </a:lnTo>
                  <a:lnTo>
                    <a:pt x="15051" y="132"/>
                  </a:lnTo>
                  <a:lnTo>
                    <a:pt x="1465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0" name="Google Shape;5870;p174"/>
            <p:cNvSpPr/>
            <p:nvPr/>
          </p:nvSpPr>
          <p:spPr>
            <a:xfrm>
              <a:off x="3678350" y="670600"/>
              <a:ext cx="591300" cy="788775"/>
            </a:xfrm>
            <a:custGeom>
              <a:avLst/>
              <a:gdLst/>
              <a:ahLst/>
              <a:cxnLst/>
              <a:rect l="l" t="t" r="r" b="b"/>
              <a:pathLst>
                <a:path w="23652" h="31551" extrusionOk="0">
                  <a:moveTo>
                    <a:pt x="23433" y="1"/>
                  </a:moveTo>
                  <a:lnTo>
                    <a:pt x="23345" y="44"/>
                  </a:lnTo>
                  <a:lnTo>
                    <a:pt x="22204" y="1098"/>
                  </a:lnTo>
                  <a:lnTo>
                    <a:pt x="20449" y="2282"/>
                  </a:lnTo>
                  <a:lnTo>
                    <a:pt x="17421" y="4520"/>
                  </a:lnTo>
                  <a:lnTo>
                    <a:pt x="17377" y="4564"/>
                  </a:lnTo>
                  <a:lnTo>
                    <a:pt x="16763" y="5310"/>
                  </a:lnTo>
                  <a:lnTo>
                    <a:pt x="16719" y="5310"/>
                  </a:lnTo>
                  <a:lnTo>
                    <a:pt x="15315" y="7460"/>
                  </a:lnTo>
                  <a:lnTo>
                    <a:pt x="13691" y="9918"/>
                  </a:lnTo>
                  <a:lnTo>
                    <a:pt x="10181" y="14306"/>
                  </a:lnTo>
                  <a:lnTo>
                    <a:pt x="7592" y="17289"/>
                  </a:lnTo>
                  <a:lnTo>
                    <a:pt x="5485" y="20317"/>
                  </a:lnTo>
                  <a:lnTo>
                    <a:pt x="5442" y="20317"/>
                  </a:lnTo>
                  <a:lnTo>
                    <a:pt x="4520" y="22116"/>
                  </a:lnTo>
                  <a:lnTo>
                    <a:pt x="4520" y="22160"/>
                  </a:lnTo>
                  <a:lnTo>
                    <a:pt x="3730" y="25320"/>
                  </a:lnTo>
                  <a:lnTo>
                    <a:pt x="2896" y="26285"/>
                  </a:lnTo>
                  <a:lnTo>
                    <a:pt x="2019" y="27031"/>
                  </a:lnTo>
                  <a:lnTo>
                    <a:pt x="1975" y="27075"/>
                  </a:lnTo>
                  <a:lnTo>
                    <a:pt x="1141" y="28435"/>
                  </a:lnTo>
                  <a:lnTo>
                    <a:pt x="1097" y="28435"/>
                  </a:lnTo>
                  <a:lnTo>
                    <a:pt x="0" y="31331"/>
                  </a:lnTo>
                  <a:lnTo>
                    <a:pt x="0" y="31419"/>
                  </a:lnTo>
                  <a:lnTo>
                    <a:pt x="0" y="31463"/>
                  </a:lnTo>
                  <a:lnTo>
                    <a:pt x="44" y="31507"/>
                  </a:lnTo>
                  <a:lnTo>
                    <a:pt x="88" y="31551"/>
                  </a:lnTo>
                  <a:lnTo>
                    <a:pt x="264" y="31551"/>
                  </a:lnTo>
                  <a:lnTo>
                    <a:pt x="308" y="31463"/>
                  </a:lnTo>
                  <a:lnTo>
                    <a:pt x="1448" y="28611"/>
                  </a:lnTo>
                  <a:lnTo>
                    <a:pt x="2282" y="27294"/>
                  </a:lnTo>
                  <a:lnTo>
                    <a:pt x="3160" y="26548"/>
                  </a:lnTo>
                  <a:lnTo>
                    <a:pt x="3993" y="25495"/>
                  </a:lnTo>
                  <a:lnTo>
                    <a:pt x="4037" y="25451"/>
                  </a:lnTo>
                  <a:lnTo>
                    <a:pt x="4871" y="22248"/>
                  </a:lnTo>
                  <a:lnTo>
                    <a:pt x="5749" y="20493"/>
                  </a:lnTo>
                  <a:lnTo>
                    <a:pt x="7899" y="17509"/>
                  </a:lnTo>
                  <a:lnTo>
                    <a:pt x="10444" y="14525"/>
                  </a:lnTo>
                  <a:lnTo>
                    <a:pt x="13998" y="10137"/>
                  </a:lnTo>
                  <a:lnTo>
                    <a:pt x="15622" y="7680"/>
                  </a:lnTo>
                  <a:lnTo>
                    <a:pt x="17026" y="5530"/>
                  </a:lnTo>
                  <a:lnTo>
                    <a:pt x="17640" y="4784"/>
                  </a:lnTo>
                  <a:lnTo>
                    <a:pt x="20624" y="2546"/>
                  </a:lnTo>
                  <a:lnTo>
                    <a:pt x="22379" y="1405"/>
                  </a:lnTo>
                  <a:lnTo>
                    <a:pt x="22423" y="1361"/>
                  </a:lnTo>
                  <a:lnTo>
                    <a:pt x="23608" y="264"/>
                  </a:lnTo>
                  <a:lnTo>
                    <a:pt x="23652" y="220"/>
                  </a:lnTo>
                  <a:lnTo>
                    <a:pt x="23652" y="176"/>
                  </a:lnTo>
                  <a:lnTo>
                    <a:pt x="23652" y="88"/>
                  </a:lnTo>
                  <a:lnTo>
                    <a:pt x="23608" y="44"/>
                  </a:lnTo>
                  <a:lnTo>
                    <a:pt x="2356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1" name="Google Shape;5871;p174"/>
            <p:cNvSpPr/>
            <p:nvPr/>
          </p:nvSpPr>
          <p:spPr>
            <a:xfrm>
              <a:off x="4188450" y="866975"/>
              <a:ext cx="520025" cy="931375"/>
            </a:xfrm>
            <a:custGeom>
              <a:avLst/>
              <a:gdLst/>
              <a:ahLst/>
              <a:cxnLst/>
              <a:rect l="l" t="t" r="r" b="b"/>
              <a:pathLst>
                <a:path w="20801" h="37255" extrusionOk="0">
                  <a:moveTo>
                    <a:pt x="8338" y="0"/>
                  </a:moveTo>
                  <a:lnTo>
                    <a:pt x="8250" y="44"/>
                  </a:lnTo>
                  <a:lnTo>
                    <a:pt x="8206" y="88"/>
                  </a:lnTo>
                  <a:lnTo>
                    <a:pt x="6978" y="2238"/>
                  </a:lnTo>
                  <a:lnTo>
                    <a:pt x="6978" y="2326"/>
                  </a:lnTo>
                  <a:lnTo>
                    <a:pt x="6934" y="3511"/>
                  </a:lnTo>
                  <a:lnTo>
                    <a:pt x="6934" y="3554"/>
                  </a:lnTo>
                  <a:lnTo>
                    <a:pt x="7636" y="6100"/>
                  </a:lnTo>
                  <a:lnTo>
                    <a:pt x="7329" y="11979"/>
                  </a:lnTo>
                  <a:lnTo>
                    <a:pt x="6012" y="16631"/>
                  </a:lnTo>
                  <a:lnTo>
                    <a:pt x="5091" y="19746"/>
                  </a:lnTo>
                  <a:lnTo>
                    <a:pt x="3599" y="22862"/>
                  </a:lnTo>
                  <a:lnTo>
                    <a:pt x="1054" y="28742"/>
                  </a:lnTo>
                  <a:lnTo>
                    <a:pt x="1054" y="28830"/>
                  </a:lnTo>
                  <a:lnTo>
                    <a:pt x="1098" y="29093"/>
                  </a:lnTo>
                  <a:lnTo>
                    <a:pt x="1" y="31199"/>
                  </a:lnTo>
                  <a:lnTo>
                    <a:pt x="1" y="31331"/>
                  </a:lnTo>
                  <a:lnTo>
                    <a:pt x="220" y="32077"/>
                  </a:lnTo>
                  <a:lnTo>
                    <a:pt x="220" y="32164"/>
                  </a:lnTo>
                  <a:lnTo>
                    <a:pt x="308" y="32208"/>
                  </a:lnTo>
                  <a:lnTo>
                    <a:pt x="1449" y="32647"/>
                  </a:lnTo>
                  <a:lnTo>
                    <a:pt x="1493" y="32647"/>
                  </a:lnTo>
                  <a:lnTo>
                    <a:pt x="5661" y="33130"/>
                  </a:lnTo>
                  <a:lnTo>
                    <a:pt x="6495" y="33656"/>
                  </a:lnTo>
                  <a:lnTo>
                    <a:pt x="7548" y="35236"/>
                  </a:lnTo>
                  <a:lnTo>
                    <a:pt x="7592" y="35280"/>
                  </a:lnTo>
                  <a:lnTo>
                    <a:pt x="8382" y="35763"/>
                  </a:lnTo>
                  <a:lnTo>
                    <a:pt x="8426" y="35807"/>
                  </a:lnTo>
                  <a:lnTo>
                    <a:pt x="9830" y="36201"/>
                  </a:lnTo>
                  <a:lnTo>
                    <a:pt x="11629" y="37211"/>
                  </a:lnTo>
                  <a:lnTo>
                    <a:pt x="11717" y="37255"/>
                  </a:lnTo>
                  <a:lnTo>
                    <a:pt x="13209" y="37255"/>
                  </a:lnTo>
                  <a:lnTo>
                    <a:pt x="14876" y="36947"/>
                  </a:lnTo>
                  <a:lnTo>
                    <a:pt x="14876" y="36904"/>
                  </a:lnTo>
                  <a:lnTo>
                    <a:pt x="16017" y="36421"/>
                  </a:lnTo>
                  <a:lnTo>
                    <a:pt x="16061" y="36421"/>
                  </a:lnTo>
                  <a:lnTo>
                    <a:pt x="17992" y="34929"/>
                  </a:lnTo>
                  <a:lnTo>
                    <a:pt x="18036" y="34929"/>
                  </a:lnTo>
                  <a:lnTo>
                    <a:pt x="19484" y="33130"/>
                  </a:lnTo>
                  <a:lnTo>
                    <a:pt x="19484" y="33086"/>
                  </a:lnTo>
                  <a:lnTo>
                    <a:pt x="19966" y="31857"/>
                  </a:lnTo>
                  <a:lnTo>
                    <a:pt x="19966" y="31813"/>
                  </a:lnTo>
                  <a:lnTo>
                    <a:pt x="20010" y="30409"/>
                  </a:lnTo>
                  <a:lnTo>
                    <a:pt x="19747" y="27206"/>
                  </a:lnTo>
                  <a:lnTo>
                    <a:pt x="19703" y="27162"/>
                  </a:lnTo>
                  <a:lnTo>
                    <a:pt x="19264" y="25977"/>
                  </a:lnTo>
                  <a:lnTo>
                    <a:pt x="19308" y="25056"/>
                  </a:lnTo>
                  <a:lnTo>
                    <a:pt x="19308" y="25012"/>
                  </a:lnTo>
                  <a:lnTo>
                    <a:pt x="19045" y="23652"/>
                  </a:lnTo>
                  <a:lnTo>
                    <a:pt x="19133" y="22511"/>
                  </a:lnTo>
                  <a:lnTo>
                    <a:pt x="19879" y="19220"/>
                  </a:lnTo>
                  <a:lnTo>
                    <a:pt x="20800" y="15534"/>
                  </a:lnTo>
                  <a:lnTo>
                    <a:pt x="20800" y="15490"/>
                  </a:lnTo>
                  <a:lnTo>
                    <a:pt x="20537" y="13647"/>
                  </a:lnTo>
                  <a:lnTo>
                    <a:pt x="20493" y="13603"/>
                  </a:lnTo>
                  <a:lnTo>
                    <a:pt x="20449" y="13559"/>
                  </a:lnTo>
                  <a:lnTo>
                    <a:pt x="20405" y="13515"/>
                  </a:lnTo>
                  <a:lnTo>
                    <a:pt x="20317" y="13515"/>
                  </a:lnTo>
                  <a:lnTo>
                    <a:pt x="20274" y="13559"/>
                  </a:lnTo>
                  <a:lnTo>
                    <a:pt x="20230" y="13603"/>
                  </a:lnTo>
                  <a:lnTo>
                    <a:pt x="20186" y="13647"/>
                  </a:lnTo>
                  <a:lnTo>
                    <a:pt x="20186" y="13735"/>
                  </a:lnTo>
                  <a:lnTo>
                    <a:pt x="20449" y="15490"/>
                  </a:lnTo>
                  <a:lnTo>
                    <a:pt x="19528" y="19132"/>
                  </a:lnTo>
                  <a:lnTo>
                    <a:pt x="18782" y="22423"/>
                  </a:lnTo>
                  <a:lnTo>
                    <a:pt x="18782" y="22467"/>
                  </a:lnTo>
                  <a:lnTo>
                    <a:pt x="18694" y="23652"/>
                  </a:lnTo>
                  <a:lnTo>
                    <a:pt x="18694" y="23696"/>
                  </a:lnTo>
                  <a:lnTo>
                    <a:pt x="18957" y="25056"/>
                  </a:lnTo>
                  <a:lnTo>
                    <a:pt x="18913" y="25977"/>
                  </a:lnTo>
                  <a:lnTo>
                    <a:pt x="18913" y="26065"/>
                  </a:lnTo>
                  <a:lnTo>
                    <a:pt x="19396" y="27250"/>
                  </a:lnTo>
                  <a:lnTo>
                    <a:pt x="19659" y="30409"/>
                  </a:lnTo>
                  <a:lnTo>
                    <a:pt x="19615" y="31770"/>
                  </a:lnTo>
                  <a:lnTo>
                    <a:pt x="19177" y="32954"/>
                  </a:lnTo>
                  <a:lnTo>
                    <a:pt x="17772" y="34666"/>
                  </a:lnTo>
                  <a:lnTo>
                    <a:pt x="15842" y="36114"/>
                  </a:lnTo>
                  <a:lnTo>
                    <a:pt x="14789" y="36596"/>
                  </a:lnTo>
                  <a:lnTo>
                    <a:pt x="13165" y="36904"/>
                  </a:lnTo>
                  <a:lnTo>
                    <a:pt x="11761" y="36904"/>
                  </a:lnTo>
                  <a:lnTo>
                    <a:pt x="9962" y="35894"/>
                  </a:lnTo>
                  <a:lnTo>
                    <a:pt x="8557" y="35455"/>
                  </a:lnTo>
                  <a:lnTo>
                    <a:pt x="7812" y="35017"/>
                  </a:lnTo>
                  <a:lnTo>
                    <a:pt x="6758" y="33437"/>
                  </a:lnTo>
                  <a:lnTo>
                    <a:pt x="6715" y="33393"/>
                  </a:lnTo>
                  <a:lnTo>
                    <a:pt x="5837" y="32823"/>
                  </a:lnTo>
                  <a:lnTo>
                    <a:pt x="5749" y="32779"/>
                  </a:lnTo>
                  <a:lnTo>
                    <a:pt x="1537" y="32340"/>
                  </a:lnTo>
                  <a:lnTo>
                    <a:pt x="527" y="31901"/>
                  </a:lnTo>
                  <a:lnTo>
                    <a:pt x="352" y="31331"/>
                  </a:lnTo>
                  <a:lnTo>
                    <a:pt x="1449" y="29224"/>
                  </a:lnTo>
                  <a:lnTo>
                    <a:pt x="1449" y="29093"/>
                  </a:lnTo>
                  <a:lnTo>
                    <a:pt x="1405" y="28830"/>
                  </a:lnTo>
                  <a:lnTo>
                    <a:pt x="3906" y="22993"/>
                  </a:lnTo>
                  <a:lnTo>
                    <a:pt x="5398" y="19922"/>
                  </a:lnTo>
                  <a:lnTo>
                    <a:pt x="5398" y="19878"/>
                  </a:lnTo>
                  <a:lnTo>
                    <a:pt x="6363" y="16762"/>
                  </a:lnTo>
                  <a:lnTo>
                    <a:pt x="7680" y="12067"/>
                  </a:lnTo>
                  <a:lnTo>
                    <a:pt x="7680" y="12023"/>
                  </a:lnTo>
                  <a:lnTo>
                    <a:pt x="7987" y="6100"/>
                  </a:lnTo>
                  <a:lnTo>
                    <a:pt x="7987" y="6056"/>
                  </a:lnTo>
                  <a:lnTo>
                    <a:pt x="7285" y="3467"/>
                  </a:lnTo>
                  <a:lnTo>
                    <a:pt x="7329" y="2370"/>
                  </a:lnTo>
                  <a:lnTo>
                    <a:pt x="8514" y="263"/>
                  </a:lnTo>
                  <a:lnTo>
                    <a:pt x="8557" y="220"/>
                  </a:lnTo>
                  <a:lnTo>
                    <a:pt x="8557" y="132"/>
                  </a:lnTo>
                  <a:lnTo>
                    <a:pt x="8514" y="88"/>
                  </a:lnTo>
                  <a:lnTo>
                    <a:pt x="8470" y="44"/>
                  </a:lnTo>
                  <a:lnTo>
                    <a:pt x="838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2" name="Google Shape;5872;p174"/>
            <p:cNvSpPr/>
            <p:nvPr/>
          </p:nvSpPr>
          <p:spPr>
            <a:xfrm>
              <a:off x="4063400" y="858200"/>
              <a:ext cx="670300" cy="974150"/>
            </a:xfrm>
            <a:custGeom>
              <a:avLst/>
              <a:gdLst/>
              <a:ahLst/>
              <a:cxnLst/>
              <a:rect l="l" t="t" r="r" b="b"/>
              <a:pathLst>
                <a:path w="26812" h="38966" extrusionOk="0">
                  <a:moveTo>
                    <a:pt x="12857" y="0"/>
                  </a:moveTo>
                  <a:lnTo>
                    <a:pt x="12814" y="44"/>
                  </a:lnTo>
                  <a:lnTo>
                    <a:pt x="12770" y="88"/>
                  </a:lnTo>
                  <a:lnTo>
                    <a:pt x="11365" y="2633"/>
                  </a:lnTo>
                  <a:lnTo>
                    <a:pt x="11322" y="2721"/>
                  </a:lnTo>
                  <a:lnTo>
                    <a:pt x="11234" y="4257"/>
                  </a:lnTo>
                  <a:lnTo>
                    <a:pt x="11234" y="4300"/>
                  </a:lnTo>
                  <a:lnTo>
                    <a:pt x="11717" y="6451"/>
                  </a:lnTo>
                  <a:lnTo>
                    <a:pt x="11322" y="11585"/>
                  </a:lnTo>
                  <a:lnTo>
                    <a:pt x="10751" y="13779"/>
                  </a:lnTo>
                  <a:lnTo>
                    <a:pt x="9522" y="17640"/>
                  </a:lnTo>
                  <a:lnTo>
                    <a:pt x="7899" y="20624"/>
                  </a:lnTo>
                  <a:lnTo>
                    <a:pt x="5749" y="24529"/>
                  </a:lnTo>
                  <a:lnTo>
                    <a:pt x="4564" y="26284"/>
                  </a:lnTo>
                  <a:lnTo>
                    <a:pt x="3511" y="27294"/>
                  </a:lnTo>
                  <a:lnTo>
                    <a:pt x="483" y="28347"/>
                  </a:lnTo>
                  <a:lnTo>
                    <a:pt x="395" y="28435"/>
                  </a:lnTo>
                  <a:lnTo>
                    <a:pt x="88" y="28786"/>
                  </a:lnTo>
                  <a:lnTo>
                    <a:pt x="44" y="28873"/>
                  </a:lnTo>
                  <a:lnTo>
                    <a:pt x="0" y="29883"/>
                  </a:lnTo>
                  <a:lnTo>
                    <a:pt x="44" y="29926"/>
                  </a:lnTo>
                  <a:lnTo>
                    <a:pt x="1843" y="33700"/>
                  </a:lnTo>
                  <a:lnTo>
                    <a:pt x="1887" y="34490"/>
                  </a:lnTo>
                  <a:lnTo>
                    <a:pt x="1887" y="34578"/>
                  </a:lnTo>
                  <a:lnTo>
                    <a:pt x="2282" y="35104"/>
                  </a:lnTo>
                  <a:lnTo>
                    <a:pt x="2370" y="35192"/>
                  </a:lnTo>
                  <a:lnTo>
                    <a:pt x="3950" y="35763"/>
                  </a:lnTo>
                  <a:lnTo>
                    <a:pt x="6714" y="36509"/>
                  </a:lnTo>
                  <a:lnTo>
                    <a:pt x="6758" y="36552"/>
                  </a:lnTo>
                  <a:lnTo>
                    <a:pt x="11190" y="36816"/>
                  </a:lnTo>
                  <a:lnTo>
                    <a:pt x="12375" y="37869"/>
                  </a:lnTo>
                  <a:lnTo>
                    <a:pt x="12462" y="37913"/>
                  </a:lnTo>
                  <a:lnTo>
                    <a:pt x="16807" y="38966"/>
                  </a:lnTo>
                  <a:lnTo>
                    <a:pt x="16851" y="38966"/>
                  </a:lnTo>
                  <a:lnTo>
                    <a:pt x="18957" y="38922"/>
                  </a:lnTo>
                  <a:lnTo>
                    <a:pt x="19001" y="38922"/>
                  </a:lnTo>
                  <a:lnTo>
                    <a:pt x="20712" y="38571"/>
                  </a:lnTo>
                  <a:lnTo>
                    <a:pt x="20756" y="38571"/>
                  </a:lnTo>
                  <a:lnTo>
                    <a:pt x="22423" y="37869"/>
                  </a:lnTo>
                  <a:lnTo>
                    <a:pt x="22467" y="37825"/>
                  </a:lnTo>
                  <a:lnTo>
                    <a:pt x="24047" y="36509"/>
                  </a:lnTo>
                  <a:lnTo>
                    <a:pt x="24091" y="36465"/>
                  </a:lnTo>
                  <a:lnTo>
                    <a:pt x="25802" y="34446"/>
                  </a:lnTo>
                  <a:lnTo>
                    <a:pt x="25802" y="34402"/>
                  </a:lnTo>
                  <a:lnTo>
                    <a:pt x="26416" y="32823"/>
                  </a:lnTo>
                  <a:lnTo>
                    <a:pt x="26416" y="32779"/>
                  </a:lnTo>
                  <a:lnTo>
                    <a:pt x="26548" y="31726"/>
                  </a:lnTo>
                  <a:lnTo>
                    <a:pt x="26153" y="26460"/>
                  </a:lnTo>
                  <a:lnTo>
                    <a:pt x="25451" y="24178"/>
                  </a:lnTo>
                  <a:lnTo>
                    <a:pt x="25363" y="22818"/>
                  </a:lnTo>
                  <a:lnTo>
                    <a:pt x="25934" y="19615"/>
                  </a:lnTo>
                  <a:lnTo>
                    <a:pt x="26811" y="15929"/>
                  </a:lnTo>
                  <a:lnTo>
                    <a:pt x="26811" y="15797"/>
                  </a:lnTo>
                  <a:lnTo>
                    <a:pt x="26109" y="14525"/>
                  </a:lnTo>
                  <a:lnTo>
                    <a:pt x="26065" y="14481"/>
                  </a:lnTo>
                  <a:lnTo>
                    <a:pt x="25978" y="14437"/>
                  </a:lnTo>
                  <a:lnTo>
                    <a:pt x="25934" y="14437"/>
                  </a:lnTo>
                  <a:lnTo>
                    <a:pt x="25846" y="14481"/>
                  </a:lnTo>
                  <a:lnTo>
                    <a:pt x="25802" y="14525"/>
                  </a:lnTo>
                  <a:lnTo>
                    <a:pt x="25758" y="14568"/>
                  </a:lnTo>
                  <a:lnTo>
                    <a:pt x="25758" y="14656"/>
                  </a:lnTo>
                  <a:lnTo>
                    <a:pt x="25802" y="14700"/>
                  </a:lnTo>
                  <a:lnTo>
                    <a:pt x="26460" y="15929"/>
                  </a:lnTo>
                  <a:lnTo>
                    <a:pt x="25583" y="19527"/>
                  </a:lnTo>
                  <a:lnTo>
                    <a:pt x="25012" y="22774"/>
                  </a:lnTo>
                  <a:lnTo>
                    <a:pt x="25012" y="22818"/>
                  </a:lnTo>
                  <a:lnTo>
                    <a:pt x="25100" y="24222"/>
                  </a:lnTo>
                  <a:lnTo>
                    <a:pt x="25100" y="24266"/>
                  </a:lnTo>
                  <a:lnTo>
                    <a:pt x="25802" y="26548"/>
                  </a:lnTo>
                  <a:lnTo>
                    <a:pt x="26197" y="31726"/>
                  </a:lnTo>
                  <a:lnTo>
                    <a:pt x="26065" y="32735"/>
                  </a:lnTo>
                  <a:lnTo>
                    <a:pt x="25495" y="34271"/>
                  </a:lnTo>
                  <a:lnTo>
                    <a:pt x="23828" y="36245"/>
                  </a:lnTo>
                  <a:lnTo>
                    <a:pt x="22248" y="37562"/>
                  </a:lnTo>
                  <a:lnTo>
                    <a:pt x="20624" y="38220"/>
                  </a:lnTo>
                  <a:lnTo>
                    <a:pt x="18913" y="38571"/>
                  </a:lnTo>
                  <a:lnTo>
                    <a:pt x="16851" y="38615"/>
                  </a:lnTo>
                  <a:lnTo>
                    <a:pt x="12594" y="37606"/>
                  </a:lnTo>
                  <a:lnTo>
                    <a:pt x="11365" y="36509"/>
                  </a:lnTo>
                  <a:lnTo>
                    <a:pt x="11278" y="36465"/>
                  </a:lnTo>
                  <a:lnTo>
                    <a:pt x="6802" y="36201"/>
                  </a:lnTo>
                  <a:lnTo>
                    <a:pt x="4081" y="35412"/>
                  </a:lnTo>
                  <a:lnTo>
                    <a:pt x="2545" y="34885"/>
                  </a:lnTo>
                  <a:lnTo>
                    <a:pt x="2238" y="34446"/>
                  </a:lnTo>
                  <a:lnTo>
                    <a:pt x="2194" y="33656"/>
                  </a:lnTo>
                  <a:lnTo>
                    <a:pt x="2151" y="33569"/>
                  </a:lnTo>
                  <a:lnTo>
                    <a:pt x="351" y="29839"/>
                  </a:lnTo>
                  <a:lnTo>
                    <a:pt x="395" y="28961"/>
                  </a:lnTo>
                  <a:lnTo>
                    <a:pt x="615" y="28698"/>
                  </a:lnTo>
                  <a:lnTo>
                    <a:pt x="3642" y="27601"/>
                  </a:lnTo>
                  <a:lnTo>
                    <a:pt x="3730" y="27557"/>
                  </a:lnTo>
                  <a:lnTo>
                    <a:pt x="4827" y="26548"/>
                  </a:lnTo>
                  <a:lnTo>
                    <a:pt x="4827" y="26504"/>
                  </a:lnTo>
                  <a:lnTo>
                    <a:pt x="6056" y="24749"/>
                  </a:lnTo>
                  <a:lnTo>
                    <a:pt x="6056" y="24705"/>
                  </a:lnTo>
                  <a:lnTo>
                    <a:pt x="8206" y="20799"/>
                  </a:lnTo>
                  <a:lnTo>
                    <a:pt x="9830" y="17772"/>
                  </a:lnTo>
                  <a:lnTo>
                    <a:pt x="9830" y="17728"/>
                  </a:lnTo>
                  <a:lnTo>
                    <a:pt x="11058" y="13910"/>
                  </a:lnTo>
                  <a:lnTo>
                    <a:pt x="11673" y="11672"/>
                  </a:lnTo>
                  <a:lnTo>
                    <a:pt x="11673" y="11628"/>
                  </a:lnTo>
                  <a:lnTo>
                    <a:pt x="11936" y="8206"/>
                  </a:lnTo>
                  <a:lnTo>
                    <a:pt x="12068" y="6451"/>
                  </a:lnTo>
                  <a:lnTo>
                    <a:pt x="12068" y="6407"/>
                  </a:lnTo>
                  <a:lnTo>
                    <a:pt x="11585" y="4257"/>
                  </a:lnTo>
                  <a:lnTo>
                    <a:pt x="11673" y="2765"/>
                  </a:lnTo>
                  <a:lnTo>
                    <a:pt x="13077" y="263"/>
                  </a:lnTo>
                  <a:lnTo>
                    <a:pt x="13077" y="220"/>
                  </a:lnTo>
                  <a:lnTo>
                    <a:pt x="13077" y="132"/>
                  </a:lnTo>
                  <a:lnTo>
                    <a:pt x="13077" y="88"/>
                  </a:lnTo>
                  <a:lnTo>
                    <a:pt x="12989" y="44"/>
                  </a:lnTo>
                  <a:lnTo>
                    <a:pt x="1294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3" name="Google Shape;5873;p174"/>
            <p:cNvSpPr/>
            <p:nvPr/>
          </p:nvSpPr>
          <p:spPr>
            <a:xfrm>
              <a:off x="4019525" y="841725"/>
              <a:ext cx="410300" cy="1012575"/>
            </a:xfrm>
            <a:custGeom>
              <a:avLst/>
              <a:gdLst/>
              <a:ahLst/>
              <a:cxnLst/>
              <a:rect l="l" t="t" r="r" b="b"/>
              <a:pathLst>
                <a:path w="16412" h="40503" extrusionOk="0">
                  <a:moveTo>
                    <a:pt x="14349" y="1"/>
                  </a:moveTo>
                  <a:lnTo>
                    <a:pt x="14305" y="45"/>
                  </a:lnTo>
                  <a:lnTo>
                    <a:pt x="14261" y="89"/>
                  </a:lnTo>
                  <a:lnTo>
                    <a:pt x="12638" y="2809"/>
                  </a:lnTo>
                  <a:lnTo>
                    <a:pt x="12594" y="2897"/>
                  </a:lnTo>
                  <a:lnTo>
                    <a:pt x="12418" y="3906"/>
                  </a:lnTo>
                  <a:lnTo>
                    <a:pt x="12418" y="3950"/>
                  </a:lnTo>
                  <a:lnTo>
                    <a:pt x="12331" y="6013"/>
                  </a:lnTo>
                  <a:lnTo>
                    <a:pt x="12331" y="6056"/>
                  </a:lnTo>
                  <a:lnTo>
                    <a:pt x="12594" y="8119"/>
                  </a:lnTo>
                  <a:lnTo>
                    <a:pt x="12243" y="11234"/>
                  </a:lnTo>
                  <a:lnTo>
                    <a:pt x="11804" y="13165"/>
                  </a:lnTo>
                  <a:lnTo>
                    <a:pt x="10926" y="15578"/>
                  </a:lnTo>
                  <a:lnTo>
                    <a:pt x="9127" y="19440"/>
                  </a:lnTo>
                  <a:lnTo>
                    <a:pt x="7899" y="21415"/>
                  </a:lnTo>
                  <a:lnTo>
                    <a:pt x="4344" y="26549"/>
                  </a:lnTo>
                  <a:lnTo>
                    <a:pt x="3511" y="26724"/>
                  </a:lnTo>
                  <a:lnTo>
                    <a:pt x="3203" y="26505"/>
                  </a:lnTo>
                  <a:lnTo>
                    <a:pt x="2457" y="25539"/>
                  </a:lnTo>
                  <a:lnTo>
                    <a:pt x="2370" y="25451"/>
                  </a:lnTo>
                  <a:lnTo>
                    <a:pt x="1975" y="25276"/>
                  </a:lnTo>
                  <a:lnTo>
                    <a:pt x="1843" y="25276"/>
                  </a:lnTo>
                  <a:lnTo>
                    <a:pt x="1755" y="25364"/>
                  </a:lnTo>
                  <a:lnTo>
                    <a:pt x="44" y="28435"/>
                  </a:lnTo>
                  <a:lnTo>
                    <a:pt x="0" y="28567"/>
                  </a:lnTo>
                  <a:lnTo>
                    <a:pt x="220" y="29488"/>
                  </a:lnTo>
                  <a:lnTo>
                    <a:pt x="220" y="29532"/>
                  </a:lnTo>
                  <a:lnTo>
                    <a:pt x="1229" y="32165"/>
                  </a:lnTo>
                  <a:lnTo>
                    <a:pt x="2852" y="35588"/>
                  </a:lnTo>
                  <a:lnTo>
                    <a:pt x="3598" y="36509"/>
                  </a:lnTo>
                  <a:lnTo>
                    <a:pt x="3686" y="36553"/>
                  </a:lnTo>
                  <a:lnTo>
                    <a:pt x="4608" y="37080"/>
                  </a:lnTo>
                  <a:lnTo>
                    <a:pt x="7548" y="38133"/>
                  </a:lnTo>
                  <a:lnTo>
                    <a:pt x="11365" y="39405"/>
                  </a:lnTo>
                  <a:lnTo>
                    <a:pt x="14130" y="40151"/>
                  </a:lnTo>
                  <a:lnTo>
                    <a:pt x="14174" y="40195"/>
                  </a:lnTo>
                  <a:lnTo>
                    <a:pt x="16236" y="40459"/>
                  </a:lnTo>
                  <a:lnTo>
                    <a:pt x="16236" y="40502"/>
                  </a:lnTo>
                  <a:lnTo>
                    <a:pt x="16368" y="40459"/>
                  </a:lnTo>
                  <a:lnTo>
                    <a:pt x="16412" y="40327"/>
                  </a:lnTo>
                  <a:lnTo>
                    <a:pt x="16412" y="40283"/>
                  </a:lnTo>
                  <a:lnTo>
                    <a:pt x="16412" y="40195"/>
                  </a:lnTo>
                  <a:lnTo>
                    <a:pt x="16324" y="40151"/>
                  </a:lnTo>
                  <a:lnTo>
                    <a:pt x="16280" y="40151"/>
                  </a:lnTo>
                  <a:lnTo>
                    <a:pt x="14217" y="39844"/>
                  </a:lnTo>
                  <a:lnTo>
                    <a:pt x="11497" y="39054"/>
                  </a:lnTo>
                  <a:lnTo>
                    <a:pt x="7679" y="37826"/>
                  </a:lnTo>
                  <a:lnTo>
                    <a:pt x="4739" y="36773"/>
                  </a:lnTo>
                  <a:lnTo>
                    <a:pt x="3862" y="36290"/>
                  </a:lnTo>
                  <a:lnTo>
                    <a:pt x="3160" y="35412"/>
                  </a:lnTo>
                  <a:lnTo>
                    <a:pt x="1580" y="32034"/>
                  </a:lnTo>
                  <a:lnTo>
                    <a:pt x="571" y="29401"/>
                  </a:lnTo>
                  <a:lnTo>
                    <a:pt x="395" y="28567"/>
                  </a:lnTo>
                  <a:lnTo>
                    <a:pt x="1975" y="25671"/>
                  </a:lnTo>
                  <a:lnTo>
                    <a:pt x="2194" y="25759"/>
                  </a:lnTo>
                  <a:lnTo>
                    <a:pt x="2940" y="26724"/>
                  </a:lnTo>
                  <a:lnTo>
                    <a:pt x="2984" y="26768"/>
                  </a:lnTo>
                  <a:lnTo>
                    <a:pt x="3379" y="27075"/>
                  </a:lnTo>
                  <a:lnTo>
                    <a:pt x="3555" y="27075"/>
                  </a:lnTo>
                  <a:lnTo>
                    <a:pt x="4476" y="26856"/>
                  </a:lnTo>
                  <a:lnTo>
                    <a:pt x="4564" y="26768"/>
                  </a:lnTo>
                  <a:lnTo>
                    <a:pt x="8162" y="21634"/>
                  </a:lnTo>
                  <a:lnTo>
                    <a:pt x="9435" y="19615"/>
                  </a:lnTo>
                  <a:lnTo>
                    <a:pt x="9435" y="19572"/>
                  </a:lnTo>
                  <a:lnTo>
                    <a:pt x="11234" y="15710"/>
                  </a:lnTo>
                  <a:lnTo>
                    <a:pt x="12155" y="13253"/>
                  </a:lnTo>
                  <a:lnTo>
                    <a:pt x="12594" y="11278"/>
                  </a:lnTo>
                  <a:lnTo>
                    <a:pt x="12945" y="8163"/>
                  </a:lnTo>
                  <a:lnTo>
                    <a:pt x="12945" y="8119"/>
                  </a:lnTo>
                  <a:lnTo>
                    <a:pt x="12682" y="6013"/>
                  </a:lnTo>
                  <a:lnTo>
                    <a:pt x="12726" y="3994"/>
                  </a:lnTo>
                  <a:lnTo>
                    <a:pt x="12945" y="2985"/>
                  </a:lnTo>
                  <a:lnTo>
                    <a:pt x="14569" y="264"/>
                  </a:lnTo>
                  <a:lnTo>
                    <a:pt x="14569" y="220"/>
                  </a:lnTo>
                  <a:lnTo>
                    <a:pt x="14569" y="133"/>
                  </a:lnTo>
                  <a:lnTo>
                    <a:pt x="14525" y="89"/>
                  </a:lnTo>
                  <a:lnTo>
                    <a:pt x="14481" y="45"/>
                  </a:lnTo>
                  <a:lnTo>
                    <a:pt x="1443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4" name="Google Shape;5874;p174"/>
            <p:cNvSpPr/>
            <p:nvPr/>
          </p:nvSpPr>
          <p:spPr>
            <a:xfrm>
              <a:off x="3981125" y="801150"/>
              <a:ext cx="444300" cy="1074000"/>
            </a:xfrm>
            <a:custGeom>
              <a:avLst/>
              <a:gdLst/>
              <a:ahLst/>
              <a:cxnLst/>
              <a:rect l="l" t="t" r="r" b="b"/>
              <a:pathLst>
                <a:path w="17772" h="42960" extrusionOk="0">
                  <a:moveTo>
                    <a:pt x="16192" y="0"/>
                  </a:moveTo>
                  <a:lnTo>
                    <a:pt x="16148" y="44"/>
                  </a:lnTo>
                  <a:lnTo>
                    <a:pt x="15183" y="1536"/>
                  </a:lnTo>
                  <a:lnTo>
                    <a:pt x="14437" y="2677"/>
                  </a:lnTo>
                  <a:lnTo>
                    <a:pt x="13910" y="3599"/>
                  </a:lnTo>
                  <a:lnTo>
                    <a:pt x="13691" y="3993"/>
                  </a:lnTo>
                  <a:lnTo>
                    <a:pt x="13516" y="4388"/>
                  </a:lnTo>
                  <a:lnTo>
                    <a:pt x="13340" y="4783"/>
                  </a:lnTo>
                  <a:lnTo>
                    <a:pt x="13252" y="5222"/>
                  </a:lnTo>
                  <a:lnTo>
                    <a:pt x="13165" y="5617"/>
                  </a:lnTo>
                  <a:lnTo>
                    <a:pt x="13121" y="6100"/>
                  </a:lnTo>
                  <a:lnTo>
                    <a:pt x="13077" y="7153"/>
                  </a:lnTo>
                  <a:lnTo>
                    <a:pt x="13165" y="8513"/>
                  </a:lnTo>
                  <a:lnTo>
                    <a:pt x="13252" y="10224"/>
                  </a:lnTo>
                  <a:lnTo>
                    <a:pt x="12726" y="13121"/>
                  </a:lnTo>
                  <a:lnTo>
                    <a:pt x="11892" y="15051"/>
                  </a:lnTo>
                  <a:lnTo>
                    <a:pt x="9873" y="19264"/>
                  </a:lnTo>
                  <a:lnTo>
                    <a:pt x="7636" y="23564"/>
                  </a:lnTo>
                  <a:lnTo>
                    <a:pt x="6012" y="25714"/>
                  </a:lnTo>
                  <a:lnTo>
                    <a:pt x="5134" y="26329"/>
                  </a:lnTo>
                  <a:lnTo>
                    <a:pt x="4520" y="26021"/>
                  </a:lnTo>
                  <a:lnTo>
                    <a:pt x="3774" y="25407"/>
                  </a:lnTo>
                  <a:lnTo>
                    <a:pt x="3642" y="25363"/>
                  </a:lnTo>
                  <a:lnTo>
                    <a:pt x="3291" y="25319"/>
                  </a:lnTo>
                  <a:lnTo>
                    <a:pt x="3204" y="25319"/>
                  </a:lnTo>
                  <a:lnTo>
                    <a:pt x="3160" y="25363"/>
                  </a:lnTo>
                  <a:lnTo>
                    <a:pt x="2545" y="26241"/>
                  </a:lnTo>
                  <a:lnTo>
                    <a:pt x="2502" y="26241"/>
                  </a:lnTo>
                  <a:lnTo>
                    <a:pt x="1799" y="27689"/>
                  </a:lnTo>
                  <a:lnTo>
                    <a:pt x="264" y="28961"/>
                  </a:lnTo>
                  <a:lnTo>
                    <a:pt x="220" y="29049"/>
                  </a:lnTo>
                  <a:lnTo>
                    <a:pt x="0" y="29707"/>
                  </a:lnTo>
                  <a:lnTo>
                    <a:pt x="0" y="29795"/>
                  </a:lnTo>
                  <a:lnTo>
                    <a:pt x="351" y="30760"/>
                  </a:lnTo>
                  <a:lnTo>
                    <a:pt x="2677" y="36202"/>
                  </a:lnTo>
                  <a:lnTo>
                    <a:pt x="2677" y="36245"/>
                  </a:lnTo>
                  <a:lnTo>
                    <a:pt x="3906" y="37913"/>
                  </a:lnTo>
                  <a:lnTo>
                    <a:pt x="4915" y="39054"/>
                  </a:lnTo>
                  <a:lnTo>
                    <a:pt x="4959" y="39098"/>
                  </a:lnTo>
                  <a:lnTo>
                    <a:pt x="6144" y="39800"/>
                  </a:lnTo>
                  <a:lnTo>
                    <a:pt x="6188" y="39800"/>
                  </a:lnTo>
                  <a:lnTo>
                    <a:pt x="8996" y="40853"/>
                  </a:lnTo>
                  <a:lnTo>
                    <a:pt x="14086" y="42389"/>
                  </a:lnTo>
                  <a:lnTo>
                    <a:pt x="14788" y="42389"/>
                  </a:lnTo>
                  <a:lnTo>
                    <a:pt x="17509" y="42959"/>
                  </a:lnTo>
                  <a:lnTo>
                    <a:pt x="17640" y="42959"/>
                  </a:lnTo>
                  <a:lnTo>
                    <a:pt x="17684" y="42915"/>
                  </a:lnTo>
                  <a:lnTo>
                    <a:pt x="17728" y="42871"/>
                  </a:lnTo>
                  <a:lnTo>
                    <a:pt x="17772" y="42828"/>
                  </a:lnTo>
                  <a:lnTo>
                    <a:pt x="17772" y="42740"/>
                  </a:lnTo>
                  <a:lnTo>
                    <a:pt x="17772" y="42696"/>
                  </a:lnTo>
                  <a:lnTo>
                    <a:pt x="17728" y="42652"/>
                  </a:lnTo>
                  <a:lnTo>
                    <a:pt x="17640" y="42608"/>
                  </a:lnTo>
                  <a:lnTo>
                    <a:pt x="17553" y="42608"/>
                  </a:lnTo>
                  <a:lnTo>
                    <a:pt x="14832" y="42038"/>
                  </a:lnTo>
                  <a:lnTo>
                    <a:pt x="14174" y="42038"/>
                  </a:lnTo>
                  <a:lnTo>
                    <a:pt x="9128" y="40502"/>
                  </a:lnTo>
                  <a:lnTo>
                    <a:pt x="6319" y="39493"/>
                  </a:lnTo>
                  <a:lnTo>
                    <a:pt x="5178" y="38834"/>
                  </a:lnTo>
                  <a:lnTo>
                    <a:pt x="4213" y="37694"/>
                  </a:lnTo>
                  <a:lnTo>
                    <a:pt x="2984" y="36026"/>
                  </a:lnTo>
                  <a:lnTo>
                    <a:pt x="702" y="30629"/>
                  </a:lnTo>
                  <a:lnTo>
                    <a:pt x="351" y="29751"/>
                  </a:lnTo>
                  <a:lnTo>
                    <a:pt x="527" y="29181"/>
                  </a:lnTo>
                  <a:lnTo>
                    <a:pt x="2019" y="27952"/>
                  </a:lnTo>
                  <a:lnTo>
                    <a:pt x="2063" y="27864"/>
                  </a:lnTo>
                  <a:lnTo>
                    <a:pt x="2809" y="26416"/>
                  </a:lnTo>
                  <a:lnTo>
                    <a:pt x="3379" y="25670"/>
                  </a:lnTo>
                  <a:lnTo>
                    <a:pt x="3555" y="25670"/>
                  </a:lnTo>
                  <a:lnTo>
                    <a:pt x="4301" y="26329"/>
                  </a:lnTo>
                  <a:lnTo>
                    <a:pt x="4345" y="26372"/>
                  </a:lnTo>
                  <a:lnTo>
                    <a:pt x="5091" y="26680"/>
                  </a:lnTo>
                  <a:lnTo>
                    <a:pt x="5178" y="26680"/>
                  </a:lnTo>
                  <a:lnTo>
                    <a:pt x="5266" y="26636"/>
                  </a:lnTo>
                  <a:lnTo>
                    <a:pt x="6231" y="25977"/>
                  </a:lnTo>
                  <a:lnTo>
                    <a:pt x="6275" y="25934"/>
                  </a:lnTo>
                  <a:lnTo>
                    <a:pt x="7943" y="23740"/>
                  </a:lnTo>
                  <a:lnTo>
                    <a:pt x="10181" y="19439"/>
                  </a:lnTo>
                  <a:lnTo>
                    <a:pt x="12199" y="15183"/>
                  </a:lnTo>
                  <a:lnTo>
                    <a:pt x="13077" y="13252"/>
                  </a:lnTo>
                  <a:lnTo>
                    <a:pt x="13077" y="13208"/>
                  </a:lnTo>
                  <a:lnTo>
                    <a:pt x="13603" y="10268"/>
                  </a:lnTo>
                  <a:lnTo>
                    <a:pt x="13603" y="10224"/>
                  </a:lnTo>
                  <a:lnTo>
                    <a:pt x="13516" y="8513"/>
                  </a:lnTo>
                  <a:lnTo>
                    <a:pt x="13428" y="7197"/>
                  </a:lnTo>
                  <a:lnTo>
                    <a:pt x="13472" y="6144"/>
                  </a:lnTo>
                  <a:lnTo>
                    <a:pt x="13516" y="5705"/>
                  </a:lnTo>
                  <a:lnTo>
                    <a:pt x="13603" y="5310"/>
                  </a:lnTo>
                  <a:lnTo>
                    <a:pt x="13691" y="4915"/>
                  </a:lnTo>
                  <a:lnTo>
                    <a:pt x="13823" y="4520"/>
                  </a:lnTo>
                  <a:lnTo>
                    <a:pt x="13998" y="4125"/>
                  </a:lnTo>
                  <a:lnTo>
                    <a:pt x="14218" y="3730"/>
                  </a:lnTo>
                  <a:lnTo>
                    <a:pt x="14744" y="2853"/>
                  </a:lnTo>
                  <a:lnTo>
                    <a:pt x="15490" y="1712"/>
                  </a:lnTo>
                  <a:lnTo>
                    <a:pt x="16456" y="264"/>
                  </a:lnTo>
                  <a:lnTo>
                    <a:pt x="16499" y="176"/>
                  </a:lnTo>
                  <a:lnTo>
                    <a:pt x="16499" y="132"/>
                  </a:lnTo>
                  <a:lnTo>
                    <a:pt x="16456" y="44"/>
                  </a:lnTo>
                  <a:lnTo>
                    <a:pt x="1641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5" name="Google Shape;5875;p174"/>
            <p:cNvSpPr/>
            <p:nvPr/>
          </p:nvSpPr>
          <p:spPr>
            <a:xfrm>
              <a:off x="3930650" y="715575"/>
              <a:ext cx="492600" cy="1197950"/>
            </a:xfrm>
            <a:custGeom>
              <a:avLst/>
              <a:gdLst/>
              <a:ahLst/>
              <a:cxnLst/>
              <a:rect l="l" t="t" r="r" b="b"/>
              <a:pathLst>
                <a:path w="19704" h="47918" extrusionOk="0">
                  <a:moveTo>
                    <a:pt x="18080" y="1"/>
                  </a:moveTo>
                  <a:lnTo>
                    <a:pt x="17992" y="45"/>
                  </a:lnTo>
                  <a:lnTo>
                    <a:pt x="17948" y="88"/>
                  </a:lnTo>
                  <a:lnTo>
                    <a:pt x="17904" y="132"/>
                  </a:lnTo>
                  <a:lnTo>
                    <a:pt x="17904" y="176"/>
                  </a:lnTo>
                  <a:lnTo>
                    <a:pt x="17904" y="1668"/>
                  </a:lnTo>
                  <a:lnTo>
                    <a:pt x="17202" y="2853"/>
                  </a:lnTo>
                  <a:lnTo>
                    <a:pt x="15491" y="5530"/>
                  </a:lnTo>
                  <a:lnTo>
                    <a:pt x="14306" y="7811"/>
                  </a:lnTo>
                  <a:lnTo>
                    <a:pt x="14306" y="7855"/>
                  </a:lnTo>
                  <a:lnTo>
                    <a:pt x="13999" y="9391"/>
                  </a:lnTo>
                  <a:lnTo>
                    <a:pt x="13999" y="9435"/>
                  </a:lnTo>
                  <a:lnTo>
                    <a:pt x="13692" y="13691"/>
                  </a:lnTo>
                  <a:lnTo>
                    <a:pt x="12814" y="15008"/>
                  </a:lnTo>
                  <a:lnTo>
                    <a:pt x="10181" y="18211"/>
                  </a:lnTo>
                  <a:lnTo>
                    <a:pt x="6846" y="22072"/>
                  </a:lnTo>
                  <a:lnTo>
                    <a:pt x="4213" y="25100"/>
                  </a:lnTo>
                  <a:lnTo>
                    <a:pt x="4213" y="25144"/>
                  </a:lnTo>
                  <a:lnTo>
                    <a:pt x="3467" y="26548"/>
                  </a:lnTo>
                  <a:lnTo>
                    <a:pt x="3424" y="26636"/>
                  </a:lnTo>
                  <a:lnTo>
                    <a:pt x="3292" y="28391"/>
                  </a:lnTo>
                  <a:lnTo>
                    <a:pt x="2853" y="29357"/>
                  </a:lnTo>
                  <a:lnTo>
                    <a:pt x="1844" y="30278"/>
                  </a:lnTo>
                  <a:lnTo>
                    <a:pt x="133" y="30980"/>
                  </a:lnTo>
                  <a:lnTo>
                    <a:pt x="45" y="31068"/>
                  </a:lnTo>
                  <a:lnTo>
                    <a:pt x="1" y="31068"/>
                  </a:lnTo>
                  <a:lnTo>
                    <a:pt x="1" y="31200"/>
                  </a:lnTo>
                  <a:lnTo>
                    <a:pt x="176" y="34052"/>
                  </a:lnTo>
                  <a:lnTo>
                    <a:pt x="176" y="34096"/>
                  </a:lnTo>
                  <a:lnTo>
                    <a:pt x="922" y="36772"/>
                  </a:lnTo>
                  <a:lnTo>
                    <a:pt x="2941" y="41555"/>
                  </a:lnTo>
                  <a:lnTo>
                    <a:pt x="2985" y="41599"/>
                  </a:lnTo>
                  <a:lnTo>
                    <a:pt x="3950" y="42521"/>
                  </a:lnTo>
                  <a:lnTo>
                    <a:pt x="3994" y="42521"/>
                  </a:lnTo>
                  <a:lnTo>
                    <a:pt x="8163" y="45373"/>
                  </a:lnTo>
                  <a:lnTo>
                    <a:pt x="8163" y="45417"/>
                  </a:lnTo>
                  <a:lnTo>
                    <a:pt x="10883" y="46470"/>
                  </a:lnTo>
                  <a:lnTo>
                    <a:pt x="14920" y="47742"/>
                  </a:lnTo>
                  <a:lnTo>
                    <a:pt x="14964" y="47742"/>
                  </a:lnTo>
                  <a:lnTo>
                    <a:pt x="17641" y="47655"/>
                  </a:lnTo>
                  <a:lnTo>
                    <a:pt x="19177" y="47918"/>
                  </a:lnTo>
                  <a:lnTo>
                    <a:pt x="19221" y="47918"/>
                  </a:lnTo>
                  <a:lnTo>
                    <a:pt x="19528" y="47874"/>
                  </a:lnTo>
                  <a:lnTo>
                    <a:pt x="19615" y="47830"/>
                  </a:lnTo>
                  <a:lnTo>
                    <a:pt x="19659" y="47786"/>
                  </a:lnTo>
                  <a:lnTo>
                    <a:pt x="19703" y="47742"/>
                  </a:lnTo>
                  <a:lnTo>
                    <a:pt x="19703" y="47655"/>
                  </a:lnTo>
                  <a:lnTo>
                    <a:pt x="19659" y="47611"/>
                  </a:lnTo>
                  <a:lnTo>
                    <a:pt x="19615" y="47567"/>
                  </a:lnTo>
                  <a:lnTo>
                    <a:pt x="19572" y="47523"/>
                  </a:lnTo>
                  <a:lnTo>
                    <a:pt x="19484" y="47523"/>
                  </a:lnTo>
                  <a:lnTo>
                    <a:pt x="19221" y="47567"/>
                  </a:lnTo>
                  <a:lnTo>
                    <a:pt x="17685" y="47304"/>
                  </a:lnTo>
                  <a:lnTo>
                    <a:pt x="17641" y="47304"/>
                  </a:lnTo>
                  <a:lnTo>
                    <a:pt x="15008" y="47391"/>
                  </a:lnTo>
                  <a:lnTo>
                    <a:pt x="11015" y="46119"/>
                  </a:lnTo>
                  <a:lnTo>
                    <a:pt x="8338" y="45066"/>
                  </a:lnTo>
                  <a:lnTo>
                    <a:pt x="4213" y="42214"/>
                  </a:lnTo>
                  <a:lnTo>
                    <a:pt x="3248" y="41380"/>
                  </a:lnTo>
                  <a:lnTo>
                    <a:pt x="1273" y="36641"/>
                  </a:lnTo>
                  <a:lnTo>
                    <a:pt x="527" y="34008"/>
                  </a:lnTo>
                  <a:lnTo>
                    <a:pt x="352" y="31287"/>
                  </a:lnTo>
                  <a:lnTo>
                    <a:pt x="1975" y="30585"/>
                  </a:lnTo>
                  <a:lnTo>
                    <a:pt x="2063" y="30541"/>
                  </a:lnTo>
                  <a:lnTo>
                    <a:pt x="3116" y="29576"/>
                  </a:lnTo>
                  <a:lnTo>
                    <a:pt x="3160" y="29532"/>
                  </a:lnTo>
                  <a:lnTo>
                    <a:pt x="3643" y="28523"/>
                  </a:lnTo>
                  <a:lnTo>
                    <a:pt x="3643" y="28435"/>
                  </a:lnTo>
                  <a:lnTo>
                    <a:pt x="3775" y="26680"/>
                  </a:lnTo>
                  <a:lnTo>
                    <a:pt x="4521" y="25320"/>
                  </a:lnTo>
                  <a:lnTo>
                    <a:pt x="7110" y="22292"/>
                  </a:lnTo>
                  <a:lnTo>
                    <a:pt x="10444" y="18430"/>
                  </a:lnTo>
                  <a:lnTo>
                    <a:pt x="13121" y="15227"/>
                  </a:lnTo>
                  <a:lnTo>
                    <a:pt x="13999" y="13867"/>
                  </a:lnTo>
                  <a:lnTo>
                    <a:pt x="14043" y="13779"/>
                  </a:lnTo>
                  <a:lnTo>
                    <a:pt x="14350" y="9435"/>
                  </a:lnTo>
                  <a:lnTo>
                    <a:pt x="14657" y="7943"/>
                  </a:lnTo>
                  <a:lnTo>
                    <a:pt x="15798" y="5705"/>
                  </a:lnTo>
                  <a:lnTo>
                    <a:pt x="17509" y="3028"/>
                  </a:lnTo>
                  <a:lnTo>
                    <a:pt x="18211" y="1844"/>
                  </a:lnTo>
                  <a:lnTo>
                    <a:pt x="18255" y="1756"/>
                  </a:lnTo>
                  <a:lnTo>
                    <a:pt x="18255" y="176"/>
                  </a:lnTo>
                  <a:lnTo>
                    <a:pt x="18255" y="132"/>
                  </a:lnTo>
                  <a:lnTo>
                    <a:pt x="18211" y="88"/>
                  </a:lnTo>
                  <a:lnTo>
                    <a:pt x="18124" y="45"/>
                  </a:lnTo>
                  <a:lnTo>
                    <a:pt x="1808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6" name="Google Shape;5876;p174"/>
            <p:cNvSpPr/>
            <p:nvPr/>
          </p:nvSpPr>
          <p:spPr>
            <a:xfrm>
              <a:off x="3904325" y="661825"/>
              <a:ext cx="515625" cy="1271450"/>
            </a:xfrm>
            <a:custGeom>
              <a:avLst/>
              <a:gdLst/>
              <a:ahLst/>
              <a:cxnLst/>
              <a:rect l="l" t="t" r="r" b="b"/>
              <a:pathLst>
                <a:path w="20625" h="50858" extrusionOk="0">
                  <a:moveTo>
                    <a:pt x="18913" y="1"/>
                  </a:moveTo>
                  <a:lnTo>
                    <a:pt x="18825" y="44"/>
                  </a:lnTo>
                  <a:lnTo>
                    <a:pt x="18782" y="88"/>
                  </a:lnTo>
                  <a:lnTo>
                    <a:pt x="18782" y="132"/>
                  </a:lnTo>
                  <a:lnTo>
                    <a:pt x="18080" y="4125"/>
                  </a:lnTo>
                  <a:lnTo>
                    <a:pt x="16280" y="6978"/>
                  </a:lnTo>
                  <a:lnTo>
                    <a:pt x="14964" y="9347"/>
                  </a:lnTo>
                  <a:lnTo>
                    <a:pt x="14964" y="9391"/>
                  </a:lnTo>
                  <a:lnTo>
                    <a:pt x="14525" y="10707"/>
                  </a:lnTo>
                  <a:lnTo>
                    <a:pt x="14525" y="10751"/>
                  </a:lnTo>
                  <a:lnTo>
                    <a:pt x="13955" y="15271"/>
                  </a:lnTo>
                  <a:lnTo>
                    <a:pt x="13516" y="15885"/>
                  </a:lnTo>
                  <a:lnTo>
                    <a:pt x="12375" y="17202"/>
                  </a:lnTo>
                  <a:lnTo>
                    <a:pt x="10444" y="19352"/>
                  </a:lnTo>
                  <a:lnTo>
                    <a:pt x="8075" y="21941"/>
                  </a:lnTo>
                  <a:lnTo>
                    <a:pt x="4564" y="25802"/>
                  </a:lnTo>
                  <a:lnTo>
                    <a:pt x="4564" y="25846"/>
                  </a:lnTo>
                  <a:lnTo>
                    <a:pt x="3423" y="27514"/>
                  </a:lnTo>
                  <a:lnTo>
                    <a:pt x="3423" y="27645"/>
                  </a:lnTo>
                  <a:lnTo>
                    <a:pt x="3555" y="30366"/>
                  </a:lnTo>
                  <a:lnTo>
                    <a:pt x="3160" y="31419"/>
                  </a:lnTo>
                  <a:lnTo>
                    <a:pt x="2502" y="31989"/>
                  </a:lnTo>
                  <a:lnTo>
                    <a:pt x="132" y="32867"/>
                  </a:lnTo>
                  <a:lnTo>
                    <a:pt x="45" y="32955"/>
                  </a:lnTo>
                  <a:lnTo>
                    <a:pt x="1" y="33042"/>
                  </a:lnTo>
                  <a:lnTo>
                    <a:pt x="396" y="37562"/>
                  </a:lnTo>
                  <a:lnTo>
                    <a:pt x="1010" y="39844"/>
                  </a:lnTo>
                  <a:lnTo>
                    <a:pt x="2502" y="43793"/>
                  </a:lnTo>
                  <a:lnTo>
                    <a:pt x="2546" y="43881"/>
                  </a:lnTo>
                  <a:lnTo>
                    <a:pt x="3423" y="44846"/>
                  </a:lnTo>
                  <a:lnTo>
                    <a:pt x="3467" y="44890"/>
                  </a:lnTo>
                  <a:lnTo>
                    <a:pt x="7504" y="47655"/>
                  </a:lnTo>
                  <a:lnTo>
                    <a:pt x="9172" y="48620"/>
                  </a:lnTo>
                  <a:lnTo>
                    <a:pt x="9216" y="48620"/>
                  </a:lnTo>
                  <a:lnTo>
                    <a:pt x="11848" y="49717"/>
                  </a:lnTo>
                  <a:lnTo>
                    <a:pt x="15491" y="50858"/>
                  </a:lnTo>
                  <a:lnTo>
                    <a:pt x="15534" y="50858"/>
                  </a:lnTo>
                  <a:lnTo>
                    <a:pt x="18694" y="50682"/>
                  </a:lnTo>
                  <a:lnTo>
                    <a:pt x="20054" y="50858"/>
                  </a:lnTo>
                  <a:lnTo>
                    <a:pt x="20098" y="50858"/>
                  </a:lnTo>
                  <a:lnTo>
                    <a:pt x="20449" y="50814"/>
                  </a:lnTo>
                  <a:lnTo>
                    <a:pt x="20537" y="50770"/>
                  </a:lnTo>
                  <a:lnTo>
                    <a:pt x="20581" y="50726"/>
                  </a:lnTo>
                  <a:lnTo>
                    <a:pt x="20625" y="50682"/>
                  </a:lnTo>
                  <a:lnTo>
                    <a:pt x="20625" y="50595"/>
                  </a:lnTo>
                  <a:lnTo>
                    <a:pt x="20581" y="50507"/>
                  </a:lnTo>
                  <a:lnTo>
                    <a:pt x="20537" y="50463"/>
                  </a:lnTo>
                  <a:lnTo>
                    <a:pt x="20405" y="50463"/>
                  </a:lnTo>
                  <a:lnTo>
                    <a:pt x="20054" y="50507"/>
                  </a:lnTo>
                  <a:lnTo>
                    <a:pt x="18694" y="50331"/>
                  </a:lnTo>
                  <a:lnTo>
                    <a:pt x="15578" y="50507"/>
                  </a:lnTo>
                  <a:lnTo>
                    <a:pt x="11980" y="49410"/>
                  </a:lnTo>
                  <a:lnTo>
                    <a:pt x="9347" y="48313"/>
                  </a:lnTo>
                  <a:lnTo>
                    <a:pt x="7680" y="47347"/>
                  </a:lnTo>
                  <a:lnTo>
                    <a:pt x="3687" y="44583"/>
                  </a:lnTo>
                  <a:lnTo>
                    <a:pt x="2809" y="43661"/>
                  </a:lnTo>
                  <a:lnTo>
                    <a:pt x="1361" y="39756"/>
                  </a:lnTo>
                  <a:lnTo>
                    <a:pt x="703" y="37518"/>
                  </a:lnTo>
                  <a:lnTo>
                    <a:pt x="396" y="33130"/>
                  </a:lnTo>
                  <a:lnTo>
                    <a:pt x="2634" y="32296"/>
                  </a:lnTo>
                  <a:lnTo>
                    <a:pt x="2677" y="32296"/>
                  </a:lnTo>
                  <a:lnTo>
                    <a:pt x="3423" y="31638"/>
                  </a:lnTo>
                  <a:lnTo>
                    <a:pt x="3467" y="31550"/>
                  </a:lnTo>
                  <a:lnTo>
                    <a:pt x="3906" y="30453"/>
                  </a:lnTo>
                  <a:lnTo>
                    <a:pt x="3906" y="30410"/>
                  </a:lnTo>
                  <a:lnTo>
                    <a:pt x="3774" y="27689"/>
                  </a:lnTo>
                  <a:lnTo>
                    <a:pt x="4871" y="26065"/>
                  </a:lnTo>
                  <a:lnTo>
                    <a:pt x="8338" y="22160"/>
                  </a:lnTo>
                  <a:lnTo>
                    <a:pt x="10708" y="19615"/>
                  </a:lnTo>
                  <a:lnTo>
                    <a:pt x="12638" y="17421"/>
                  </a:lnTo>
                  <a:lnTo>
                    <a:pt x="13779" y="16105"/>
                  </a:lnTo>
                  <a:lnTo>
                    <a:pt x="14262" y="15446"/>
                  </a:lnTo>
                  <a:lnTo>
                    <a:pt x="14306" y="15359"/>
                  </a:lnTo>
                  <a:lnTo>
                    <a:pt x="14876" y="10795"/>
                  </a:lnTo>
                  <a:lnTo>
                    <a:pt x="15271" y="9479"/>
                  </a:lnTo>
                  <a:lnTo>
                    <a:pt x="16544" y="7153"/>
                  </a:lnTo>
                  <a:lnTo>
                    <a:pt x="18387" y="4301"/>
                  </a:lnTo>
                  <a:lnTo>
                    <a:pt x="18387" y="4213"/>
                  </a:lnTo>
                  <a:lnTo>
                    <a:pt x="19133" y="220"/>
                  </a:lnTo>
                  <a:lnTo>
                    <a:pt x="19089" y="132"/>
                  </a:lnTo>
                  <a:lnTo>
                    <a:pt x="19089" y="88"/>
                  </a:lnTo>
                  <a:lnTo>
                    <a:pt x="19045" y="44"/>
                  </a:lnTo>
                  <a:lnTo>
                    <a:pt x="1895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7" name="Google Shape;5877;p174"/>
            <p:cNvSpPr/>
            <p:nvPr/>
          </p:nvSpPr>
          <p:spPr>
            <a:xfrm>
              <a:off x="3881300" y="681575"/>
              <a:ext cx="525475" cy="1276950"/>
            </a:xfrm>
            <a:custGeom>
              <a:avLst/>
              <a:gdLst/>
              <a:ahLst/>
              <a:cxnLst/>
              <a:rect l="l" t="t" r="r" b="b"/>
              <a:pathLst>
                <a:path w="21019" h="51078" extrusionOk="0">
                  <a:moveTo>
                    <a:pt x="19176" y="0"/>
                  </a:moveTo>
                  <a:lnTo>
                    <a:pt x="19132" y="44"/>
                  </a:lnTo>
                  <a:lnTo>
                    <a:pt x="19088" y="88"/>
                  </a:lnTo>
                  <a:lnTo>
                    <a:pt x="19044" y="132"/>
                  </a:lnTo>
                  <a:lnTo>
                    <a:pt x="18255" y="3291"/>
                  </a:lnTo>
                  <a:lnTo>
                    <a:pt x="16455" y="6231"/>
                  </a:lnTo>
                  <a:lnTo>
                    <a:pt x="16412" y="6231"/>
                  </a:lnTo>
                  <a:lnTo>
                    <a:pt x="15007" y="9127"/>
                  </a:lnTo>
                  <a:lnTo>
                    <a:pt x="15007" y="9171"/>
                  </a:lnTo>
                  <a:lnTo>
                    <a:pt x="13998" y="13559"/>
                  </a:lnTo>
                  <a:lnTo>
                    <a:pt x="11980" y="16104"/>
                  </a:lnTo>
                  <a:lnTo>
                    <a:pt x="9829" y="18606"/>
                  </a:lnTo>
                  <a:lnTo>
                    <a:pt x="7284" y="21370"/>
                  </a:lnTo>
                  <a:lnTo>
                    <a:pt x="3160" y="26197"/>
                  </a:lnTo>
                  <a:lnTo>
                    <a:pt x="3116" y="26285"/>
                  </a:lnTo>
                  <a:lnTo>
                    <a:pt x="3116" y="26329"/>
                  </a:lnTo>
                  <a:lnTo>
                    <a:pt x="3555" y="30146"/>
                  </a:lnTo>
                  <a:lnTo>
                    <a:pt x="3247" y="30629"/>
                  </a:lnTo>
                  <a:lnTo>
                    <a:pt x="1799" y="31155"/>
                  </a:lnTo>
                  <a:lnTo>
                    <a:pt x="176" y="31506"/>
                  </a:lnTo>
                  <a:lnTo>
                    <a:pt x="88" y="31594"/>
                  </a:lnTo>
                  <a:lnTo>
                    <a:pt x="44" y="31682"/>
                  </a:lnTo>
                  <a:lnTo>
                    <a:pt x="0" y="32516"/>
                  </a:lnTo>
                  <a:lnTo>
                    <a:pt x="0" y="32560"/>
                  </a:lnTo>
                  <a:lnTo>
                    <a:pt x="527" y="38747"/>
                  </a:lnTo>
                  <a:lnTo>
                    <a:pt x="571" y="38834"/>
                  </a:lnTo>
                  <a:lnTo>
                    <a:pt x="1799" y="41862"/>
                  </a:lnTo>
                  <a:lnTo>
                    <a:pt x="2107" y="43617"/>
                  </a:lnTo>
                  <a:lnTo>
                    <a:pt x="2194" y="43749"/>
                  </a:lnTo>
                  <a:lnTo>
                    <a:pt x="4388" y="45460"/>
                  </a:lnTo>
                  <a:lnTo>
                    <a:pt x="7284" y="47084"/>
                  </a:lnTo>
                  <a:lnTo>
                    <a:pt x="8250" y="47830"/>
                  </a:lnTo>
                  <a:lnTo>
                    <a:pt x="10137" y="48927"/>
                  </a:lnTo>
                  <a:lnTo>
                    <a:pt x="12682" y="50024"/>
                  </a:lnTo>
                  <a:lnTo>
                    <a:pt x="15973" y="51033"/>
                  </a:lnTo>
                  <a:lnTo>
                    <a:pt x="16017" y="51077"/>
                  </a:lnTo>
                  <a:lnTo>
                    <a:pt x="16061" y="51077"/>
                  </a:lnTo>
                  <a:lnTo>
                    <a:pt x="19176" y="50594"/>
                  </a:lnTo>
                  <a:lnTo>
                    <a:pt x="20756" y="50814"/>
                  </a:lnTo>
                  <a:lnTo>
                    <a:pt x="20800" y="50814"/>
                  </a:lnTo>
                  <a:lnTo>
                    <a:pt x="20887" y="50858"/>
                  </a:lnTo>
                  <a:lnTo>
                    <a:pt x="20931" y="50814"/>
                  </a:lnTo>
                  <a:lnTo>
                    <a:pt x="21019" y="50770"/>
                  </a:lnTo>
                  <a:lnTo>
                    <a:pt x="21019" y="50682"/>
                  </a:lnTo>
                  <a:lnTo>
                    <a:pt x="21019" y="50638"/>
                  </a:lnTo>
                  <a:lnTo>
                    <a:pt x="21019" y="50594"/>
                  </a:lnTo>
                  <a:lnTo>
                    <a:pt x="20975" y="50507"/>
                  </a:lnTo>
                  <a:lnTo>
                    <a:pt x="20931" y="50507"/>
                  </a:lnTo>
                  <a:lnTo>
                    <a:pt x="20843" y="50463"/>
                  </a:lnTo>
                  <a:lnTo>
                    <a:pt x="19220" y="50243"/>
                  </a:lnTo>
                  <a:lnTo>
                    <a:pt x="19176" y="50243"/>
                  </a:lnTo>
                  <a:lnTo>
                    <a:pt x="16017" y="50726"/>
                  </a:lnTo>
                  <a:lnTo>
                    <a:pt x="12813" y="49673"/>
                  </a:lnTo>
                  <a:lnTo>
                    <a:pt x="10312" y="48620"/>
                  </a:lnTo>
                  <a:lnTo>
                    <a:pt x="8425" y="47523"/>
                  </a:lnTo>
                  <a:lnTo>
                    <a:pt x="7504" y="46777"/>
                  </a:lnTo>
                  <a:lnTo>
                    <a:pt x="7460" y="46777"/>
                  </a:lnTo>
                  <a:lnTo>
                    <a:pt x="4564" y="45153"/>
                  </a:lnTo>
                  <a:lnTo>
                    <a:pt x="2458" y="43486"/>
                  </a:lnTo>
                  <a:lnTo>
                    <a:pt x="2107" y="41774"/>
                  </a:lnTo>
                  <a:lnTo>
                    <a:pt x="878" y="38703"/>
                  </a:lnTo>
                  <a:lnTo>
                    <a:pt x="351" y="32516"/>
                  </a:lnTo>
                  <a:lnTo>
                    <a:pt x="395" y="31814"/>
                  </a:lnTo>
                  <a:lnTo>
                    <a:pt x="1887" y="31463"/>
                  </a:lnTo>
                  <a:lnTo>
                    <a:pt x="3423" y="30936"/>
                  </a:lnTo>
                  <a:lnTo>
                    <a:pt x="3511" y="30848"/>
                  </a:lnTo>
                  <a:lnTo>
                    <a:pt x="3862" y="30234"/>
                  </a:lnTo>
                  <a:lnTo>
                    <a:pt x="3906" y="30146"/>
                  </a:lnTo>
                  <a:lnTo>
                    <a:pt x="3467" y="26372"/>
                  </a:lnTo>
                  <a:lnTo>
                    <a:pt x="7548" y="21633"/>
                  </a:lnTo>
                  <a:lnTo>
                    <a:pt x="10093" y="18825"/>
                  </a:lnTo>
                  <a:lnTo>
                    <a:pt x="12287" y="16324"/>
                  </a:lnTo>
                  <a:lnTo>
                    <a:pt x="14305" y="13779"/>
                  </a:lnTo>
                  <a:lnTo>
                    <a:pt x="14349" y="13691"/>
                  </a:lnTo>
                  <a:lnTo>
                    <a:pt x="15358" y="9259"/>
                  </a:lnTo>
                  <a:lnTo>
                    <a:pt x="16763" y="6407"/>
                  </a:lnTo>
                  <a:lnTo>
                    <a:pt x="18562" y="3467"/>
                  </a:lnTo>
                  <a:lnTo>
                    <a:pt x="18606" y="3423"/>
                  </a:lnTo>
                  <a:lnTo>
                    <a:pt x="19395" y="220"/>
                  </a:lnTo>
                  <a:lnTo>
                    <a:pt x="19395" y="176"/>
                  </a:lnTo>
                  <a:lnTo>
                    <a:pt x="19352" y="88"/>
                  </a:lnTo>
                  <a:lnTo>
                    <a:pt x="19308" y="44"/>
                  </a:lnTo>
                  <a:lnTo>
                    <a:pt x="1926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8" name="Google Shape;5878;p174"/>
            <p:cNvSpPr/>
            <p:nvPr/>
          </p:nvSpPr>
          <p:spPr>
            <a:xfrm>
              <a:off x="3850575" y="669500"/>
              <a:ext cx="549625" cy="1310950"/>
            </a:xfrm>
            <a:custGeom>
              <a:avLst/>
              <a:gdLst/>
              <a:ahLst/>
              <a:cxnLst/>
              <a:rect l="l" t="t" r="r" b="b"/>
              <a:pathLst>
                <a:path w="21985" h="52438" extrusionOk="0">
                  <a:moveTo>
                    <a:pt x="19835" y="1"/>
                  </a:moveTo>
                  <a:lnTo>
                    <a:pt x="19791" y="45"/>
                  </a:lnTo>
                  <a:lnTo>
                    <a:pt x="19747" y="132"/>
                  </a:lnTo>
                  <a:lnTo>
                    <a:pt x="18957" y="3336"/>
                  </a:lnTo>
                  <a:lnTo>
                    <a:pt x="18430" y="4433"/>
                  </a:lnTo>
                  <a:lnTo>
                    <a:pt x="17158" y="6319"/>
                  </a:lnTo>
                  <a:lnTo>
                    <a:pt x="17114" y="6319"/>
                  </a:lnTo>
                  <a:lnTo>
                    <a:pt x="15798" y="9040"/>
                  </a:lnTo>
                  <a:lnTo>
                    <a:pt x="15095" y="11892"/>
                  </a:lnTo>
                  <a:lnTo>
                    <a:pt x="14437" y="13165"/>
                  </a:lnTo>
                  <a:lnTo>
                    <a:pt x="12243" y="16017"/>
                  </a:lnTo>
                  <a:lnTo>
                    <a:pt x="10093" y="18430"/>
                  </a:lnTo>
                  <a:lnTo>
                    <a:pt x="7767" y="21063"/>
                  </a:lnTo>
                  <a:lnTo>
                    <a:pt x="3599" y="25890"/>
                  </a:lnTo>
                  <a:lnTo>
                    <a:pt x="3555" y="26022"/>
                  </a:lnTo>
                  <a:lnTo>
                    <a:pt x="3599" y="26899"/>
                  </a:lnTo>
                  <a:lnTo>
                    <a:pt x="3862" y="29357"/>
                  </a:lnTo>
                  <a:lnTo>
                    <a:pt x="3730" y="30892"/>
                  </a:lnTo>
                  <a:lnTo>
                    <a:pt x="2063" y="31156"/>
                  </a:lnTo>
                  <a:lnTo>
                    <a:pt x="659" y="31463"/>
                  </a:lnTo>
                  <a:lnTo>
                    <a:pt x="571" y="31507"/>
                  </a:lnTo>
                  <a:lnTo>
                    <a:pt x="264" y="31814"/>
                  </a:lnTo>
                  <a:lnTo>
                    <a:pt x="176" y="31902"/>
                  </a:lnTo>
                  <a:lnTo>
                    <a:pt x="1" y="32692"/>
                  </a:lnTo>
                  <a:lnTo>
                    <a:pt x="1" y="32735"/>
                  </a:lnTo>
                  <a:lnTo>
                    <a:pt x="308" y="34973"/>
                  </a:lnTo>
                  <a:lnTo>
                    <a:pt x="834" y="40546"/>
                  </a:lnTo>
                  <a:lnTo>
                    <a:pt x="834" y="40590"/>
                  </a:lnTo>
                  <a:lnTo>
                    <a:pt x="1405" y="42082"/>
                  </a:lnTo>
                  <a:lnTo>
                    <a:pt x="1361" y="45461"/>
                  </a:lnTo>
                  <a:lnTo>
                    <a:pt x="1361" y="45548"/>
                  </a:lnTo>
                  <a:lnTo>
                    <a:pt x="1405" y="45592"/>
                  </a:lnTo>
                  <a:lnTo>
                    <a:pt x="1493" y="45636"/>
                  </a:lnTo>
                  <a:lnTo>
                    <a:pt x="1536" y="45636"/>
                  </a:lnTo>
                  <a:lnTo>
                    <a:pt x="2941" y="45548"/>
                  </a:lnTo>
                  <a:lnTo>
                    <a:pt x="4213" y="46294"/>
                  </a:lnTo>
                  <a:lnTo>
                    <a:pt x="6934" y="47918"/>
                  </a:lnTo>
                  <a:lnTo>
                    <a:pt x="6978" y="47918"/>
                  </a:lnTo>
                  <a:lnTo>
                    <a:pt x="8294" y="48532"/>
                  </a:lnTo>
                  <a:lnTo>
                    <a:pt x="10181" y="49849"/>
                  </a:lnTo>
                  <a:lnTo>
                    <a:pt x="10225" y="49893"/>
                  </a:lnTo>
                  <a:lnTo>
                    <a:pt x="12594" y="51077"/>
                  </a:lnTo>
                  <a:lnTo>
                    <a:pt x="12638" y="51077"/>
                  </a:lnTo>
                  <a:lnTo>
                    <a:pt x="16324" y="52438"/>
                  </a:lnTo>
                  <a:lnTo>
                    <a:pt x="17333" y="52438"/>
                  </a:lnTo>
                  <a:lnTo>
                    <a:pt x="20405" y="51911"/>
                  </a:lnTo>
                  <a:lnTo>
                    <a:pt x="21765" y="52087"/>
                  </a:lnTo>
                  <a:lnTo>
                    <a:pt x="21853" y="52087"/>
                  </a:lnTo>
                  <a:lnTo>
                    <a:pt x="21897" y="52043"/>
                  </a:lnTo>
                  <a:lnTo>
                    <a:pt x="21941" y="51999"/>
                  </a:lnTo>
                  <a:lnTo>
                    <a:pt x="21985" y="51955"/>
                  </a:lnTo>
                  <a:lnTo>
                    <a:pt x="21985" y="51867"/>
                  </a:lnTo>
                  <a:lnTo>
                    <a:pt x="21941" y="51823"/>
                  </a:lnTo>
                  <a:lnTo>
                    <a:pt x="21897" y="51779"/>
                  </a:lnTo>
                  <a:lnTo>
                    <a:pt x="21809" y="51736"/>
                  </a:lnTo>
                  <a:lnTo>
                    <a:pt x="20449" y="51560"/>
                  </a:lnTo>
                  <a:lnTo>
                    <a:pt x="20405" y="51560"/>
                  </a:lnTo>
                  <a:lnTo>
                    <a:pt x="17290" y="52087"/>
                  </a:lnTo>
                  <a:lnTo>
                    <a:pt x="16412" y="52087"/>
                  </a:lnTo>
                  <a:lnTo>
                    <a:pt x="12726" y="50770"/>
                  </a:lnTo>
                  <a:lnTo>
                    <a:pt x="10356" y="49585"/>
                  </a:lnTo>
                  <a:lnTo>
                    <a:pt x="8470" y="48225"/>
                  </a:lnTo>
                  <a:lnTo>
                    <a:pt x="7109" y="47611"/>
                  </a:lnTo>
                  <a:lnTo>
                    <a:pt x="4389" y="45987"/>
                  </a:lnTo>
                  <a:lnTo>
                    <a:pt x="3072" y="45197"/>
                  </a:lnTo>
                  <a:lnTo>
                    <a:pt x="2941" y="45197"/>
                  </a:lnTo>
                  <a:lnTo>
                    <a:pt x="1712" y="45285"/>
                  </a:lnTo>
                  <a:lnTo>
                    <a:pt x="1756" y="42082"/>
                  </a:lnTo>
                  <a:lnTo>
                    <a:pt x="1756" y="41994"/>
                  </a:lnTo>
                  <a:lnTo>
                    <a:pt x="1185" y="40458"/>
                  </a:lnTo>
                  <a:lnTo>
                    <a:pt x="659" y="34929"/>
                  </a:lnTo>
                  <a:lnTo>
                    <a:pt x="352" y="32735"/>
                  </a:lnTo>
                  <a:lnTo>
                    <a:pt x="527" y="32033"/>
                  </a:lnTo>
                  <a:lnTo>
                    <a:pt x="790" y="31770"/>
                  </a:lnTo>
                  <a:lnTo>
                    <a:pt x="2151" y="31463"/>
                  </a:lnTo>
                  <a:lnTo>
                    <a:pt x="3906" y="31243"/>
                  </a:lnTo>
                  <a:lnTo>
                    <a:pt x="3994" y="31200"/>
                  </a:lnTo>
                  <a:lnTo>
                    <a:pt x="4038" y="31068"/>
                  </a:lnTo>
                  <a:lnTo>
                    <a:pt x="4213" y="29401"/>
                  </a:lnTo>
                  <a:lnTo>
                    <a:pt x="4213" y="29357"/>
                  </a:lnTo>
                  <a:lnTo>
                    <a:pt x="3950" y="26855"/>
                  </a:lnTo>
                  <a:lnTo>
                    <a:pt x="3906" y="26066"/>
                  </a:lnTo>
                  <a:lnTo>
                    <a:pt x="8031" y="21283"/>
                  </a:lnTo>
                  <a:lnTo>
                    <a:pt x="10356" y="18694"/>
                  </a:lnTo>
                  <a:lnTo>
                    <a:pt x="12507" y="16236"/>
                  </a:lnTo>
                  <a:lnTo>
                    <a:pt x="14701" y="13340"/>
                  </a:lnTo>
                  <a:lnTo>
                    <a:pt x="14744" y="13340"/>
                  </a:lnTo>
                  <a:lnTo>
                    <a:pt x="15403" y="12024"/>
                  </a:lnTo>
                  <a:lnTo>
                    <a:pt x="15447" y="11980"/>
                  </a:lnTo>
                  <a:lnTo>
                    <a:pt x="16149" y="9172"/>
                  </a:lnTo>
                  <a:lnTo>
                    <a:pt x="17421" y="6495"/>
                  </a:lnTo>
                  <a:lnTo>
                    <a:pt x="18694" y="4608"/>
                  </a:lnTo>
                  <a:lnTo>
                    <a:pt x="19308" y="3511"/>
                  </a:lnTo>
                  <a:lnTo>
                    <a:pt x="19308" y="3467"/>
                  </a:lnTo>
                  <a:lnTo>
                    <a:pt x="20098" y="220"/>
                  </a:lnTo>
                  <a:lnTo>
                    <a:pt x="20098" y="132"/>
                  </a:lnTo>
                  <a:lnTo>
                    <a:pt x="20098" y="88"/>
                  </a:lnTo>
                  <a:lnTo>
                    <a:pt x="2005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9" name="Google Shape;5879;p174"/>
            <p:cNvSpPr/>
            <p:nvPr/>
          </p:nvSpPr>
          <p:spPr>
            <a:xfrm>
              <a:off x="3590575" y="1937650"/>
              <a:ext cx="1971375" cy="750375"/>
            </a:xfrm>
            <a:custGeom>
              <a:avLst/>
              <a:gdLst/>
              <a:ahLst/>
              <a:cxnLst/>
              <a:rect l="l" t="t" r="r" b="b"/>
              <a:pathLst>
                <a:path w="78855" h="30015" extrusionOk="0">
                  <a:moveTo>
                    <a:pt x="75344" y="0"/>
                  </a:moveTo>
                  <a:lnTo>
                    <a:pt x="75256" y="44"/>
                  </a:lnTo>
                  <a:lnTo>
                    <a:pt x="72228" y="1536"/>
                  </a:lnTo>
                  <a:lnTo>
                    <a:pt x="66655" y="3511"/>
                  </a:lnTo>
                  <a:lnTo>
                    <a:pt x="62531" y="4959"/>
                  </a:lnTo>
                  <a:lnTo>
                    <a:pt x="59020" y="6231"/>
                  </a:lnTo>
                  <a:lnTo>
                    <a:pt x="55905" y="7284"/>
                  </a:lnTo>
                  <a:lnTo>
                    <a:pt x="51955" y="7416"/>
                  </a:lnTo>
                  <a:lnTo>
                    <a:pt x="51868" y="7460"/>
                  </a:lnTo>
                  <a:lnTo>
                    <a:pt x="48489" y="9171"/>
                  </a:lnTo>
                  <a:lnTo>
                    <a:pt x="43662" y="11716"/>
                  </a:lnTo>
                  <a:lnTo>
                    <a:pt x="40898" y="12726"/>
                  </a:lnTo>
                  <a:lnTo>
                    <a:pt x="35895" y="13735"/>
                  </a:lnTo>
                  <a:lnTo>
                    <a:pt x="32341" y="14349"/>
                  </a:lnTo>
                  <a:lnTo>
                    <a:pt x="29050" y="14832"/>
                  </a:lnTo>
                  <a:lnTo>
                    <a:pt x="27382" y="15227"/>
                  </a:lnTo>
                  <a:lnTo>
                    <a:pt x="26636" y="15534"/>
                  </a:lnTo>
                  <a:lnTo>
                    <a:pt x="25803" y="15490"/>
                  </a:lnTo>
                  <a:lnTo>
                    <a:pt x="25759" y="15490"/>
                  </a:lnTo>
                  <a:lnTo>
                    <a:pt x="25320" y="15622"/>
                  </a:lnTo>
                  <a:lnTo>
                    <a:pt x="25232" y="15666"/>
                  </a:lnTo>
                  <a:lnTo>
                    <a:pt x="25188" y="15753"/>
                  </a:lnTo>
                  <a:lnTo>
                    <a:pt x="24398" y="20098"/>
                  </a:lnTo>
                  <a:lnTo>
                    <a:pt x="24135" y="22555"/>
                  </a:lnTo>
                  <a:lnTo>
                    <a:pt x="23696" y="24529"/>
                  </a:lnTo>
                  <a:lnTo>
                    <a:pt x="22863" y="26680"/>
                  </a:lnTo>
                  <a:lnTo>
                    <a:pt x="21766" y="28698"/>
                  </a:lnTo>
                  <a:lnTo>
                    <a:pt x="20888" y="29532"/>
                  </a:lnTo>
                  <a:lnTo>
                    <a:pt x="20318" y="29663"/>
                  </a:lnTo>
                  <a:lnTo>
                    <a:pt x="17509" y="29181"/>
                  </a:lnTo>
                  <a:lnTo>
                    <a:pt x="11805" y="27820"/>
                  </a:lnTo>
                  <a:lnTo>
                    <a:pt x="7285" y="27075"/>
                  </a:lnTo>
                  <a:lnTo>
                    <a:pt x="5223" y="27075"/>
                  </a:lnTo>
                  <a:lnTo>
                    <a:pt x="220" y="25363"/>
                  </a:lnTo>
                  <a:lnTo>
                    <a:pt x="176" y="25363"/>
                  </a:lnTo>
                  <a:lnTo>
                    <a:pt x="89" y="25407"/>
                  </a:lnTo>
                  <a:lnTo>
                    <a:pt x="45" y="25407"/>
                  </a:lnTo>
                  <a:lnTo>
                    <a:pt x="1" y="25495"/>
                  </a:lnTo>
                  <a:lnTo>
                    <a:pt x="1" y="25539"/>
                  </a:lnTo>
                  <a:lnTo>
                    <a:pt x="45" y="25626"/>
                  </a:lnTo>
                  <a:lnTo>
                    <a:pt x="89" y="25670"/>
                  </a:lnTo>
                  <a:lnTo>
                    <a:pt x="133" y="25714"/>
                  </a:lnTo>
                  <a:lnTo>
                    <a:pt x="5135" y="27426"/>
                  </a:lnTo>
                  <a:lnTo>
                    <a:pt x="7241" y="27426"/>
                  </a:lnTo>
                  <a:lnTo>
                    <a:pt x="11717" y="28172"/>
                  </a:lnTo>
                  <a:lnTo>
                    <a:pt x="17465" y="29532"/>
                  </a:lnTo>
                  <a:lnTo>
                    <a:pt x="20318" y="30014"/>
                  </a:lnTo>
                  <a:lnTo>
                    <a:pt x="20361" y="30014"/>
                  </a:lnTo>
                  <a:lnTo>
                    <a:pt x="21020" y="29883"/>
                  </a:lnTo>
                  <a:lnTo>
                    <a:pt x="21107" y="29839"/>
                  </a:lnTo>
                  <a:lnTo>
                    <a:pt x="22029" y="28961"/>
                  </a:lnTo>
                  <a:lnTo>
                    <a:pt x="22073" y="28917"/>
                  </a:lnTo>
                  <a:lnTo>
                    <a:pt x="23170" y="26855"/>
                  </a:lnTo>
                  <a:lnTo>
                    <a:pt x="23170" y="26811"/>
                  </a:lnTo>
                  <a:lnTo>
                    <a:pt x="24047" y="24661"/>
                  </a:lnTo>
                  <a:lnTo>
                    <a:pt x="24486" y="22643"/>
                  </a:lnTo>
                  <a:lnTo>
                    <a:pt x="24486" y="22599"/>
                  </a:lnTo>
                  <a:lnTo>
                    <a:pt x="24750" y="20141"/>
                  </a:lnTo>
                  <a:lnTo>
                    <a:pt x="25495" y="15929"/>
                  </a:lnTo>
                  <a:lnTo>
                    <a:pt x="25847" y="15841"/>
                  </a:lnTo>
                  <a:lnTo>
                    <a:pt x="26680" y="15885"/>
                  </a:lnTo>
                  <a:lnTo>
                    <a:pt x="26724" y="15885"/>
                  </a:lnTo>
                  <a:lnTo>
                    <a:pt x="27514" y="15578"/>
                  </a:lnTo>
                  <a:lnTo>
                    <a:pt x="29094" y="15183"/>
                  </a:lnTo>
                  <a:lnTo>
                    <a:pt x="32385" y="14700"/>
                  </a:lnTo>
                  <a:lnTo>
                    <a:pt x="35939" y="14086"/>
                  </a:lnTo>
                  <a:lnTo>
                    <a:pt x="40985" y="13077"/>
                  </a:lnTo>
                  <a:lnTo>
                    <a:pt x="41029" y="13077"/>
                  </a:lnTo>
                  <a:lnTo>
                    <a:pt x="43794" y="12067"/>
                  </a:lnTo>
                  <a:lnTo>
                    <a:pt x="43838" y="12067"/>
                  </a:lnTo>
                  <a:lnTo>
                    <a:pt x="48664" y="9479"/>
                  </a:lnTo>
                  <a:lnTo>
                    <a:pt x="51999" y="7767"/>
                  </a:lnTo>
                  <a:lnTo>
                    <a:pt x="55905" y="7636"/>
                  </a:lnTo>
                  <a:lnTo>
                    <a:pt x="55992" y="7592"/>
                  </a:lnTo>
                  <a:lnTo>
                    <a:pt x="59152" y="6539"/>
                  </a:lnTo>
                  <a:lnTo>
                    <a:pt x="62662" y="5310"/>
                  </a:lnTo>
                  <a:lnTo>
                    <a:pt x="66787" y="3862"/>
                  </a:lnTo>
                  <a:lnTo>
                    <a:pt x="72360" y="1887"/>
                  </a:lnTo>
                  <a:lnTo>
                    <a:pt x="72360" y="1843"/>
                  </a:lnTo>
                  <a:lnTo>
                    <a:pt x="75256" y="439"/>
                  </a:lnTo>
                  <a:lnTo>
                    <a:pt x="76572" y="4783"/>
                  </a:lnTo>
                  <a:lnTo>
                    <a:pt x="78196" y="10356"/>
                  </a:lnTo>
                  <a:lnTo>
                    <a:pt x="78503" y="11409"/>
                  </a:lnTo>
                  <a:lnTo>
                    <a:pt x="78547" y="11453"/>
                  </a:lnTo>
                  <a:lnTo>
                    <a:pt x="78591" y="11497"/>
                  </a:lnTo>
                  <a:lnTo>
                    <a:pt x="78766" y="11497"/>
                  </a:lnTo>
                  <a:lnTo>
                    <a:pt x="78810" y="11409"/>
                  </a:lnTo>
                  <a:lnTo>
                    <a:pt x="78854" y="11365"/>
                  </a:lnTo>
                  <a:lnTo>
                    <a:pt x="78854" y="11278"/>
                  </a:lnTo>
                  <a:lnTo>
                    <a:pt x="78503" y="10268"/>
                  </a:lnTo>
                  <a:lnTo>
                    <a:pt x="76923" y="4696"/>
                  </a:lnTo>
                  <a:lnTo>
                    <a:pt x="75519" y="132"/>
                  </a:lnTo>
                  <a:lnTo>
                    <a:pt x="75475" y="88"/>
                  </a:lnTo>
                  <a:lnTo>
                    <a:pt x="75432" y="44"/>
                  </a:lnTo>
                  <a:lnTo>
                    <a:pt x="7534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0" name="Google Shape;5880;p174"/>
            <p:cNvSpPr/>
            <p:nvPr/>
          </p:nvSpPr>
          <p:spPr>
            <a:xfrm>
              <a:off x="3469925" y="764950"/>
              <a:ext cx="299500" cy="582525"/>
            </a:xfrm>
            <a:custGeom>
              <a:avLst/>
              <a:gdLst/>
              <a:ahLst/>
              <a:cxnLst/>
              <a:rect l="l" t="t" r="r" b="b"/>
              <a:pathLst>
                <a:path w="11980" h="23301" extrusionOk="0">
                  <a:moveTo>
                    <a:pt x="11760" y="0"/>
                  </a:moveTo>
                  <a:lnTo>
                    <a:pt x="11716" y="44"/>
                  </a:lnTo>
                  <a:lnTo>
                    <a:pt x="11672" y="88"/>
                  </a:lnTo>
                  <a:lnTo>
                    <a:pt x="8381" y="6100"/>
                  </a:lnTo>
                  <a:lnTo>
                    <a:pt x="7065" y="8030"/>
                  </a:lnTo>
                  <a:lnTo>
                    <a:pt x="7065" y="8074"/>
                  </a:lnTo>
                  <a:lnTo>
                    <a:pt x="6275" y="9654"/>
                  </a:lnTo>
                  <a:lnTo>
                    <a:pt x="4651" y="13998"/>
                  </a:lnTo>
                  <a:lnTo>
                    <a:pt x="3247" y="17860"/>
                  </a:lnTo>
                  <a:lnTo>
                    <a:pt x="2019" y="20229"/>
                  </a:lnTo>
                  <a:lnTo>
                    <a:pt x="44" y="23037"/>
                  </a:lnTo>
                  <a:lnTo>
                    <a:pt x="0" y="23081"/>
                  </a:lnTo>
                  <a:lnTo>
                    <a:pt x="0" y="23169"/>
                  </a:lnTo>
                  <a:lnTo>
                    <a:pt x="44" y="23213"/>
                  </a:lnTo>
                  <a:lnTo>
                    <a:pt x="88" y="23257"/>
                  </a:lnTo>
                  <a:lnTo>
                    <a:pt x="176" y="23301"/>
                  </a:lnTo>
                  <a:lnTo>
                    <a:pt x="263" y="23301"/>
                  </a:lnTo>
                  <a:lnTo>
                    <a:pt x="307" y="23257"/>
                  </a:lnTo>
                  <a:lnTo>
                    <a:pt x="2326" y="20449"/>
                  </a:lnTo>
                  <a:lnTo>
                    <a:pt x="2326" y="20405"/>
                  </a:lnTo>
                  <a:lnTo>
                    <a:pt x="3598" y="18035"/>
                  </a:lnTo>
                  <a:lnTo>
                    <a:pt x="3598" y="17991"/>
                  </a:lnTo>
                  <a:lnTo>
                    <a:pt x="5002" y="14130"/>
                  </a:lnTo>
                  <a:lnTo>
                    <a:pt x="6582" y="9786"/>
                  </a:lnTo>
                  <a:lnTo>
                    <a:pt x="7372" y="8206"/>
                  </a:lnTo>
                  <a:lnTo>
                    <a:pt x="8645" y="6275"/>
                  </a:lnTo>
                  <a:lnTo>
                    <a:pt x="11979" y="264"/>
                  </a:lnTo>
                  <a:lnTo>
                    <a:pt x="11979" y="176"/>
                  </a:lnTo>
                  <a:lnTo>
                    <a:pt x="11979" y="132"/>
                  </a:lnTo>
                  <a:lnTo>
                    <a:pt x="11936" y="88"/>
                  </a:lnTo>
                  <a:lnTo>
                    <a:pt x="1189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1" name="Google Shape;5881;p174"/>
            <p:cNvSpPr/>
            <p:nvPr/>
          </p:nvSpPr>
          <p:spPr>
            <a:xfrm>
              <a:off x="3619100" y="2026500"/>
              <a:ext cx="1900050" cy="686750"/>
            </a:xfrm>
            <a:custGeom>
              <a:avLst/>
              <a:gdLst/>
              <a:ahLst/>
              <a:cxnLst/>
              <a:rect l="l" t="t" r="r" b="b"/>
              <a:pathLst>
                <a:path w="76002" h="27470" extrusionOk="0">
                  <a:moveTo>
                    <a:pt x="71877" y="1"/>
                  </a:moveTo>
                  <a:lnTo>
                    <a:pt x="70473" y="45"/>
                  </a:lnTo>
                  <a:lnTo>
                    <a:pt x="70429" y="88"/>
                  </a:lnTo>
                  <a:lnTo>
                    <a:pt x="64900" y="1975"/>
                  </a:lnTo>
                  <a:lnTo>
                    <a:pt x="58230" y="4345"/>
                  </a:lnTo>
                  <a:lnTo>
                    <a:pt x="55510" y="5222"/>
                  </a:lnTo>
                  <a:lnTo>
                    <a:pt x="51385" y="5266"/>
                  </a:lnTo>
                  <a:lnTo>
                    <a:pt x="51341" y="5310"/>
                  </a:lnTo>
                  <a:lnTo>
                    <a:pt x="48225" y="6802"/>
                  </a:lnTo>
                  <a:lnTo>
                    <a:pt x="45461" y="8250"/>
                  </a:lnTo>
                  <a:lnTo>
                    <a:pt x="43311" y="9391"/>
                  </a:lnTo>
                  <a:lnTo>
                    <a:pt x="40590" y="10313"/>
                  </a:lnTo>
                  <a:lnTo>
                    <a:pt x="34842" y="11322"/>
                  </a:lnTo>
                  <a:lnTo>
                    <a:pt x="29137" y="12331"/>
                  </a:lnTo>
                  <a:lnTo>
                    <a:pt x="25934" y="12682"/>
                  </a:lnTo>
                  <a:lnTo>
                    <a:pt x="25057" y="12858"/>
                  </a:lnTo>
                  <a:lnTo>
                    <a:pt x="24969" y="12901"/>
                  </a:lnTo>
                  <a:lnTo>
                    <a:pt x="24925" y="12989"/>
                  </a:lnTo>
                  <a:lnTo>
                    <a:pt x="24398" y="15973"/>
                  </a:lnTo>
                  <a:lnTo>
                    <a:pt x="24135" y="18430"/>
                  </a:lnTo>
                  <a:lnTo>
                    <a:pt x="23082" y="22072"/>
                  </a:lnTo>
                  <a:lnTo>
                    <a:pt x="21722" y="24837"/>
                  </a:lnTo>
                  <a:lnTo>
                    <a:pt x="20581" y="26373"/>
                  </a:lnTo>
                  <a:lnTo>
                    <a:pt x="19923" y="26899"/>
                  </a:lnTo>
                  <a:lnTo>
                    <a:pt x="19045" y="27119"/>
                  </a:lnTo>
                  <a:lnTo>
                    <a:pt x="15886" y="26592"/>
                  </a:lnTo>
                  <a:lnTo>
                    <a:pt x="10444" y="25320"/>
                  </a:lnTo>
                  <a:lnTo>
                    <a:pt x="6320" y="24574"/>
                  </a:lnTo>
                  <a:lnTo>
                    <a:pt x="6276" y="24574"/>
                  </a:lnTo>
                  <a:lnTo>
                    <a:pt x="3643" y="24530"/>
                  </a:lnTo>
                  <a:lnTo>
                    <a:pt x="264" y="23301"/>
                  </a:lnTo>
                  <a:lnTo>
                    <a:pt x="132" y="23301"/>
                  </a:lnTo>
                  <a:lnTo>
                    <a:pt x="45" y="23345"/>
                  </a:lnTo>
                  <a:lnTo>
                    <a:pt x="45" y="23433"/>
                  </a:lnTo>
                  <a:lnTo>
                    <a:pt x="1" y="23477"/>
                  </a:lnTo>
                  <a:lnTo>
                    <a:pt x="45" y="23564"/>
                  </a:lnTo>
                  <a:lnTo>
                    <a:pt x="89" y="23608"/>
                  </a:lnTo>
                  <a:lnTo>
                    <a:pt x="132" y="23652"/>
                  </a:lnTo>
                  <a:lnTo>
                    <a:pt x="3511" y="24881"/>
                  </a:lnTo>
                  <a:lnTo>
                    <a:pt x="3599" y="24881"/>
                  </a:lnTo>
                  <a:lnTo>
                    <a:pt x="6276" y="24925"/>
                  </a:lnTo>
                  <a:lnTo>
                    <a:pt x="10357" y="25671"/>
                  </a:lnTo>
                  <a:lnTo>
                    <a:pt x="15842" y="26943"/>
                  </a:lnTo>
                  <a:lnTo>
                    <a:pt x="19045" y="27470"/>
                  </a:lnTo>
                  <a:lnTo>
                    <a:pt x="19089" y="27470"/>
                  </a:lnTo>
                  <a:lnTo>
                    <a:pt x="20054" y="27206"/>
                  </a:lnTo>
                  <a:lnTo>
                    <a:pt x="20098" y="27206"/>
                  </a:lnTo>
                  <a:lnTo>
                    <a:pt x="20844" y="26636"/>
                  </a:lnTo>
                  <a:lnTo>
                    <a:pt x="20888" y="26592"/>
                  </a:lnTo>
                  <a:lnTo>
                    <a:pt x="22029" y="25012"/>
                  </a:lnTo>
                  <a:lnTo>
                    <a:pt x="23433" y="22204"/>
                  </a:lnTo>
                  <a:lnTo>
                    <a:pt x="23433" y="22160"/>
                  </a:lnTo>
                  <a:lnTo>
                    <a:pt x="24442" y="18518"/>
                  </a:lnTo>
                  <a:lnTo>
                    <a:pt x="24749" y="16061"/>
                  </a:lnTo>
                  <a:lnTo>
                    <a:pt x="25232" y="13165"/>
                  </a:lnTo>
                  <a:lnTo>
                    <a:pt x="26022" y="13033"/>
                  </a:lnTo>
                  <a:lnTo>
                    <a:pt x="29181" y="12682"/>
                  </a:lnTo>
                  <a:lnTo>
                    <a:pt x="34886" y="11673"/>
                  </a:lnTo>
                  <a:lnTo>
                    <a:pt x="40634" y="10664"/>
                  </a:lnTo>
                  <a:lnTo>
                    <a:pt x="40678" y="10664"/>
                  </a:lnTo>
                  <a:lnTo>
                    <a:pt x="43443" y="9742"/>
                  </a:lnTo>
                  <a:lnTo>
                    <a:pt x="43486" y="9742"/>
                  </a:lnTo>
                  <a:lnTo>
                    <a:pt x="45637" y="8557"/>
                  </a:lnTo>
                  <a:lnTo>
                    <a:pt x="48401" y="7109"/>
                  </a:lnTo>
                  <a:lnTo>
                    <a:pt x="51429" y="5617"/>
                  </a:lnTo>
                  <a:lnTo>
                    <a:pt x="55554" y="5530"/>
                  </a:lnTo>
                  <a:lnTo>
                    <a:pt x="55597" y="5530"/>
                  </a:lnTo>
                  <a:lnTo>
                    <a:pt x="58362" y="4652"/>
                  </a:lnTo>
                  <a:lnTo>
                    <a:pt x="65032" y="2282"/>
                  </a:lnTo>
                  <a:lnTo>
                    <a:pt x="70517" y="396"/>
                  </a:lnTo>
                  <a:lnTo>
                    <a:pt x="71833" y="352"/>
                  </a:lnTo>
                  <a:lnTo>
                    <a:pt x="72755" y="1098"/>
                  </a:lnTo>
                  <a:lnTo>
                    <a:pt x="73676" y="2853"/>
                  </a:lnTo>
                  <a:lnTo>
                    <a:pt x="75212" y="7022"/>
                  </a:lnTo>
                  <a:lnTo>
                    <a:pt x="75695" y="8908"/>
                  </a:lnTo>
                  <a:lnTo>
                    <a:pt x="75695" y="8952"/>
                  </a:lnTo>
                  <a:lnTo>
                    <a:pt x="75739" y="8996"/>
                  </a:lnTo>
                  <a:lnTo>
                    <a:pt x="75826" y="9040"/>
                  </a:lnTo>
                  <a:lnTo>
                    <a:pt x="75870" y="9040"/>
                  </a:lnTo>
                  <a:lnTo>
                    <a:pt x="75958" y="8996"/>
                  </a:lnTo>
                  <a:lnTo>
                    <a:pt x="76002" y="8952"/>
                  </a:lnTo>
                  <a:lnTo>
                    <a:pt x="76002" y="8908"/>
                  </a:lnTo>
                  <a:lnTo>
                    <a:pt x="76002" y="8821"/>
                  </a:lnTo>
                  <a:lnTo>
                    <a:pt x="75563" y="6934"/>
                  </a:lnTo>
                  <a:lnTo>
                    <a:pt x="75563" y="6890"/>
                  </a:lnTo>
                  <a:lnTo>
                    <a:pt x="74027" y="2721"/>
                  </a:lnTo>
                  <a:lnTo>
                    <a:pt x="73018" y="922"/>
                  </a:lnTo>
                  <a:lnTo>
                    <a:pt x="72974" y="878"/>
                  </a:lnTo>
                  <a:lnTo>
                    <a:pt x="72009" y="45"/>
                  </a:lnTo>
                  <a:lnTo>
                    <a:pt x="7187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2" name="Google Shape;5882;p174"/>
            <p:cNvSpPr/>
            <p:nvPr/>
          </p:nvSpPr>
          <p:spPr>
            <a:xfrm>
              <a:off x="3437000" y="785800"/>
              <a:ext cx="287450" cy="611050"/>
            </a:xfrm>
            <a:custGeom>
              <a:avLst/>
              <a:gdLst/>
              <a:ahLst/>
              <a:cxnLst/>
              <a:rect l="l" t="t" r="r" b="b"/>
              <a:pathLst>
                <a:path w="11498" h="24442" extrusionOk="0">
                  <a:moveTo>
                    <a:pt x="11278" y="0"/>
                  </a:moveTo>
                  <a:lnTo>
                    <a:pt x="11234" y="44"/>
                  </a:lnTo>
                  <a:lnTo>
                    <a:pt x="11190" y="88"/>
                  </a:lnTo>
                  <a:lnTo>
                    <a:pt x="9435" y="3510"/>
                  </a:lnTo>
                  <a:lnTo>
                    <a:pt x="7460" y="6758"/>
                  </a:lnTo>
                  <a:lnTo>
                    <a:pt x="6627" y="8513"/>
                  </a:lnTo>
                  <a:lnTo>
                    <a:pt x="4871" y="13340"/>
                  </a:lnTo>
                  <a:lnTo>
                    <a:pt x="3204" y="17991"/>
                  </a:lnTo>
                  <a:lnTo>
                    <a:pt x="1273" y="21019"/>
                  </a:lnTo>
                  <a:lnTo>
                    <a:pt x="1273" y="21063"/>
                  </a:lnTo>
                  <a:lnTo>
                    <a:pt x="45" y="24222"/>
                  </a:lnTo>
                  <a:lnTo>
                    <a:pt x="1" y="24310"/>
                  </a:lnTo>
                  <a:lnTo>
                    <a:pt x="45" y="24354"/>
                  </a:lnTo>
                  <a:lnTo>
                    <a:pt x="45" y="24397"/>
                  </a:lnTo>
                  <a:lnTo>
                    <a:pt x="132" y="24441"/>
                  </a:lnTo>
                  <a:lnTo>
                    <a:pt x="308" y="24441"/>
                  </a:lnTo>
                  <a:lnTo>
                    <a:pt x="352" y="24354"/>
                  </a:lnTo>
                  <a:lnTo>
                    <a:pt x="1580" y="21194"/>
                  </a:lnTo>
                  <a:lnTo>
                    <a:pt x="3511" y="18123"/>
                  </a:lnTo>
                  <a:lnTo>
                    <a:pt x="5222" y="13471"/>
                  </a:lnTo>
                  <a:lnTo>
                    <a:pt x="6934" y="8644"/>
                  </a:lnTo>
                  <a:lnTo>
                    <a:pt x="7767" y="6933"/>
                  </a:lnTo>
                  <a:lnTo>
                    <a:pt x="9742" y="3686"/>
                  </a:lnTo>
                  <a:lnTo>
                    <a:pt x="11497" y="219"/>
                  </a:lnTo>
                  <a:lnTo>
                    <a:pt x="11497" y="176"/>
                  </a:lnTo>
                  <a:lnTo>
                    <a:pt x="11497" y="88"/>
                  </a:lnTo>
                  <a:lnTo>
                    <a:pt x="11453" y="44"/>
                  </a:lnTo>
                  <a:lnTo>
                    <a:pt x="1141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3" name="Google Shape;5883;p174"/>
            <p:cNvSpPr/>
            <p:nvPr/>
          </p:nvSpPr>
          <p:spPr>
            <a:xfrm>
              <a:off x="3586200" y="2096725"/>
              <a:ext cx="1884700" cy="640675"/>
            </a:xfrm>
            <a:custGeom>
              <a:avLst/>
              <a:gdLst/>
              <a:ahLst/>
              <a:cxnLst/>
              <a:rect l="l" t="t" r="r" b="b"/>
              <a:pathLst>
                <a:path w="75388" h="25627" extrusionOk="0">
                  <a:moveTo>
                    <a:pt x="69727" y="0"/>
                  </a:moveTo>
                  <a:lnTo>
                    <a:pt x="67094" y="658"/>
                  </a:lnTo>
                  <a:lnTo>
                    <a:pt x="60248" y="3072"/>
                  </a:lnTo>
                  <a:lnTo>
                    <a:pt x="58142" y="3818"/>
                  </a:lnTo>
                  <a:lnTo>
                    <a:pt x="53271" y="3861"/>
                  </a:lnTo>
                  <a:lnTo>
                    <a:pt x="53227" y="3861"/>
                  </a:lnTo>
                  <a:lnTo>
                    <a:pt x="48752" y="6099"/>
                  </a:lnTo>
                  <a:lnTo>
                    <a:pt x="46031" y="7504"/>
                  </a:lnTo>
                  <a:lnTo>
                    <a:pt x="44495" y="8162"/>
                  </a:lnTo>
                  <a:lnTo>
                    <a:pt x="39712" y="9083"/>
                  </a:lnTo>
                  <a:lnTo>
                    <a:pt x="36290" y="9698"/>
                  </a:lnTo>
                  <a:lnTo>
                    <a:pt x="33306" y="10180"/>
                  </a:lnTo>
                  <a:lnTo>
                    <a:pt x="28347" y="11146"/>
                  </a:lnTo>
                  <a:lnTo>
                    <a:pt x="28303" y="11189"/>
                  </a:lnTo>
                  <a:lnTo>
                    <a:pt x="27557" y="11628"/>
                  </a:lnTo>
                  <a:lnTo>
                    <a:pt x="27470" y="11672"/>
                  </a:lnTo>
                  <a:lnTo>
                    <a:pt x="26987" y="12418"/>
                  </a:lnTo>
                  <a:lnTo>
                    <a:pt x="26987" y="12462"/>
                  </a:lnTo>
                  <a:lnTo>
                    <a:pt x="26592" y="14656"/>
                  </a:lnTo>
                  <a:lnTo>
                    <a:pt x="25319" y="19044"/>
                  </a:lnTo>
                  <a:lnTo>
                    <a:pt x="23740" y="22247"/>
                  </a:lnTo>
                  <a:lnTo>
                    <a:pt x="22336" y="24266"/>
                  </a:lnTo>
                  <a:lnTo>
                    <a:pt x="21326" y="24968"/>
                  </a:lnTo>
                  <a:lnTo>
                    <a:pt x="20185" y="25275"/>
                  </a:lnTo>
                  <a:lnTo>
                    <a:pt x="18737" y="25143"/>
                  </a:lnTo>
                  <a:lnTo>
                    <a:pt x="11541" y="23608"/>
                  </a:lnTo>
                  <a:lnTo>
                    <a:pt x="7723" y="22906"/>
                  </a:lnTo>
                  <a:lnTo>
                    <a:pt x="4608" y="22730"/>
                  </a:lnTo>
                  <a:lnTo>
                    <a:pt x="1405" y="21589"/>
                  </a:lnTo>
                  <a:lnTo>
                    <a:pt x="220" y="21150"/>
                  </a:lnTo>
                  <a:lnTo>
                    <a:pt x="88" y="21150"/>
                  </a:lnTo>
                  <a:lnTo>
                    <a:pt x="44" y="21194"/>
                  </a:lnTo>
                  <a:lnTo>
                    <a:pt x="0" y="21238"/>
                  </a:lnTo>
                  <a:lnTo>
                    <a:pt x="0" y="21326"/>
                  </a:lnTo>
                  <a:lnTo>
                    <a:pt x="0" y="21370"/>
                  </a:lnTo>
                  <a:lnTo>
                    <a:pt x="44" y="21457"/>
                  </a:lnTo>
                  <a:lnTo>
                    <a:pt x="88" y="21457"/>
                  </a:lnTo>
                  <a:lnTo>
                    <a:pt x="1317" y="21940"/>
                  </a:lnTo>
                  <a:lnTo>
                    <a:pt x="4520" y="23081"/>
                  </a:lnTo>
                  <a:lnTo>
                    <a:pt x="4608" y="23081"/>
                  </a:lnTo>
                  <a:lnTo>
                    <a:pt x="7679" y="23257"/>
                  </a:lnTo>
                  <a:lnTo>
                    <a:pt x="11453" y="23915"/>
                  </a:lnTo>
                  <a:lnTo>
                    <a:pt x="18693" y="25494"/>
                  </a:lnTo>
                  <a:lnTo>
                    <a:pt x="20185" y="25626"/>
                  </a:lnTo>
                  <a:lnTo>
                    <a:pt x="20273" y="25626"/>
                  </a:lnTo>
                  <a:lnTo>
                    <a:pt x="21458" y="25319"/>
                  </a:lnTo>
                  <a:lnTo>
                    <a:pt x="21546" y="25275"/>
                  </a:lnTo>
                  <a:lnTo>
                    <a:pt x="22555" y="24529"/>
                  </a:lnTo>
                  <a:lnTo>
                    <a:pt x="22599" y="24485"/>
                  </a:lnTo>
                  <a:lnTo>
                    <a:pt x="24047" y="22423"/>
                  </a:lnTo>
                  <a:lnTo>
                    <a:pt x="24047" y="22379"/>
                  </a:lnTo>
                  <a:lnTo>
                    <a:pt x="25627" y="19176"/>
                  </a:lnTo>
                  <a:lnTo>
                    <a:pt x="25670" y="19176"/>
                  </a:lnTo>
                  <a:lnTo>
                    <a:pt x="26899" y="14744"/>
                  </a:lnTo>
                  <a:lnTo>
                    <a:pt x="27338" y="12550"/>
                  </a:lnTo>
                  <a:lnTo>
                    <a:pt x="27777" y="11892"/>
                  </a:lnTo>
                  <a:lnTo>
                    <a:pt x="28435" y="11497"/>
                  </a:lnTo>
                  <a:lnTo>
                    <a:pt x="33393" y="10487"/>
                  </a:lnTo>
                  <a:lnTo>
                    <a:pt x="36333" y="10049"/>
                  </a:lnTo>
                  <a:lnTo>
                    <a:pt x="39756" y="9434"/>
                  </a:lnTo>
                  <a:lnTo>
                    <a:pt x="44583" y="8513"/>
                  </a:lnTo>
                  <a:lnTo>
                    <a:pt x="44627" y="8513"/>
                  </a:lnTo>
                  <a:lnTo>
                    <a:pt x="46207" y="7811"/>
                  </a:lnTo>
                  <a:lnTo>
                    <a:pt x="48927" y="6407"/>
                  </a:lnTo>
                  <a:lnTo>
                    <a:pt x="53315" y="4213"/>
                  </a:lnTo>
                  <a:lnTo>
                    <a:pt x="58142" y="4169"/>
                  </a:lnTo>
                  <a:lnTo>
                    <a:pt x="58230" y="4169"/>
                  </a:lnTo>
                  <a:lnTo>
                    <a:pt x="60336" y="3379"/>
                  </a:lnTo>
                  <a:lnTo>
                    <a:pt x="67181" y="1009"/>
                  </a:lnTo>
                  <a:lnTo>
                    <a:pt x="69770" y="351"/>
                  </a:lnTo>
                  <a:lnTo>
                    <a:pt x="71921" y="395"/>
                  </a:lnTo>
                  <a:lnTo>
                    <a:pt x="73369" y="1273"/>
                  </a:lnTo>
                  <a:lnTo>
                    <a:pt x="74246" y="2721"/>
                  </a:lnTo>
                  <a:lnTo>
                    <a:pt x="74992" y="5178"/>
                  </a:lnTo>
                  <a:lnTo>
                    <a:pt x="75036" y="7196"/>
                  </a:lnTo>
                  <a:lnTo>
                    <a:pt x="74992" y="10838"/>
                  </a:lnTo>
                  <a:lnTo>
                    <a:pt x="73544" y="13471"/>
                  </a:lnTo>
                  <a:lnTo>
                    <a:pt x="73544" y="13515"/>
                  </a:lnTo>
                  <a:lnTo>
                    <a:pt x="72667" y="15621"/>
                  </a:lnTo>
                  <a:lnTo>
                    <a:pt x="72667" y="15665"/>
                  </a:lnTo>
                  <a:lnTo>
                    <a:pt x="72667" y="15753"/>
                  </a:lnTo>
                  <a:lnTo>
                    <a:pt x="72710" y="15797"/>
                  </a:lnTo>
                  <a:lnTo>
                    <a:pt x="72754" y="15841"/>
                  </a:lnTo>
                  <a:lnTo>
                    <a:pt x="72886" y="15841"/>
                  </a:lnTo>
                  <a:lnTo>
                    <a:pt x="72930" y="15797"/>
                  </a:lnTo>
                  <a:lnTo>
                    <a:pt x="72974" y="15753"/>
                  </a:lnTo>
                  <a:lnTo>
                    <a:pt x="73851" y="13647"/>
                  </a:lnTo>
                  <a:lnTo>
                    <a:pt x="75343" y="10970"/>
                  </a:lnTo>
                  <a:lnTo>
                    <a:pt x="75343" y="10882"/>
                  </a:lnTo>
                  <a:lnTo>
                    <a:pt x="75387" y="7196"/>
                  </a:lnTo>
                  <a:lnTo>
                    <a:pt x="75343" y="5134"/>
                  </a:lnTo>
                  <a:lnTo>
                    <a:pt x="75343" y="5090"/>
                  </a:lnTo>
                  <a:lnTo>
                    <a:pt x="74597" y="2589"/>
                  </a:lnTo>
                  <a:lnTo>
                    <a:pt x="74553" y="2545"/>
                  </a:lnTo>
                  <a:lnTo>
                    <a:pt x="73632" y="1053"/>
                  </a:lnTo>
                  <a:lnTo>
                    <a:pt x="73588" y="1009"/>
                  </a:lnTo>
                  <a:lnTo>
                    <a:pt x="72052" y="44"/>
                  </a:lnTo>
                  <a:lnTo>
                    <a:pt x="71964" y="44"/>
                  </a:lnTo>
                  <a:lnTo>
                    <a:pt x="6977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4" name="Google Shape;5884;p174"/>
            <p:cNvSpPr/>
            <p:nvPr/>
          </p:nvSpPr>
          <p:spPr>
            <a:xfrm>
              <a:off x="3416150" y="761650"/>
              <a:ext cx="289650" cy="645075"/>
            </a:xfrm>
            <a:custGeom>
              <a:avLst/>
              <a:gdLst/>
              <a:ahLst/>
              <a:cxnLst/>
              <a:rect l="l" t="t" r="r" b="b"/>
              <a:pathLst>
                <a:path w="11586" h="25803" extrusionOk="0">
                  <a:moveTo>
                    <a:pt x="11322" y="1"/>
                  </a:moveTo>
                  <a:lnTo>
                    <a:pt x="11278" y="45"/>
                  </a:lnTo>
                  <a:lnTo>
                    <a:pt x="11234" y="88"/>
                  </a:lnTo>
                  <a:lnTo>
                    <a:pt x="9347" y="3950"/>
                  </a:lnTo>
                  <a:lnTo>
                    <a:pt x="7329" y="7241"/>
                  </a:lnTo>
                  <a:lnTo>
                    <a:pt x="6495" y="9128"/>
                  </a:lnTo>
                  <a:lnTo>
                    <a:pt x="5574" y="11717"/>
                  </a:lnTo>
                  <a:lnTo>
                    <a:pt x="3906" y="16807"/>
                  </a:lnTo>
                  <a:lnTo>
                    <a:pt x="2853" y="19484"/>
                  </a:lnTo>
                  <a:lnTo>
                    <a:pt x="2107" y="20668"/>
                  </a:lnTo>
                  <a:lnTo>
                    <a:pt x="2107" y="20712"/>
                  </a:lnTo>
                  <a:lnTo>
                    <a:pt x="45" y="25583"/>
                  </a:lnTo>
                  <a:lnTo>
                    <a:pt x="1" y="25627"/>
                  </a:lnTo>
                  <a:lnTo>
                    <a:pt x="1" y="25715"/>
                  </a:lnTo>
                  <a:lnTo>
                    <a:pt x="45" y="25758"/>
                  </a:lnTo>
                  <a:lnTo>
                    <a:pt x="133" y="25802"/>
                  </a:lnTo>
                  <a:lnTo>
                    <a:pt x="264" y="25802"/>
                  </a:lnTo>
                  <a:lnTo>
                    <a:pt x="352" y="25715"/>
                  </a:lnTo>
                  <a:lnTo>
                    <a:pt x="2414" y="20844"/>
                  </a:lnTo>
                  <a:lnTo>
                    <a:pt x="3160" y="19659"/>
                  </a:lnTo>
                  <a:lnTo>
                    <a:pt x="3160" y="19615"/>
                  </a:lnTo>
                  <a:lnTo>
                    <a:pt x="4213" y="16895"/>
                  </a:lnTo>
                  <a:lnTo>
                    <a:pt x="5881" y="11804"/>
                  </a:lnTo>
                  <a:lnTo>
                    <a:pt x="6846" y="9259"/>
                  </a:lnTo>
                  <a:lnTo>
                    <a:pt x="7636" y="7416"/>
                  </a:lnTo>
                  <a:lnTo>
                    <a:pt x="9655" y="4125"/>
                  </a:lnTo>
                  <a:lnTo>
                    <a:pt x="11541" y="264"/>
                  </a:lnTo>
                  <a:lnTo>
                    <a:pt x="11585" y="176"/>
                  </a:lnTo>
                  <a:lnTo>
                    <a:pt x="11541" y="132"/>
                  </a:lnTo>
                  <a:lnTo>
                    <a:pt x="11541" y="45"/>
                  </a:lnTo>
                  <a:lnTo>
                    <a:pt x="1145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5" name="Google Shape;5885;p174"/>
            <p:cNvSpPr/>
            <p:nvPr/>
          </p:nvSpPr>
          <p:spPr>
            <a:xfrm>
              <a:off x="3602650" y="2266750"/>
              <a:ext cx="1732200" cy="549625"/>
            </a:xfrm>
            <a:custGeom>
              <a:avLst/>
              <a:gdLst/>
              <a:ahLst/>
              <a:cxnLst/>
              <a:rect l="l" t="t" r="r" b="b"/>
              <a:pathLst>
                <a:path w="69288" h="21985" extrusionOk="0">
                  <a:moveTo>
                    <a:pt x="67094" y="0"/>
                  </a:moveTo>
                  <a:lnTo>
                    <a:pt x="63935" y="1054"/>
                  </a:lnTo>
                  <a:lnTo>
                    <a:pt x="58055" y="2502"/>
                  </a:lnTo>
                  <a:lnTo>
                    <a:pt x="54544" y="2633"/>
                  </a:lnTo>
                  <a:lnTo>
                    <a:pt x="54500" y="2633"/>
                  </a:lnTo>
                  <a:lnTo>
                    <a:pt x="51165" y="3862"/>
                  </a:lnTo>
                  <a:lnTo>
                    <a:pt x="47874" y="5091"/>
                  </a:lnTo>
                  <a:lnTo>
                    <a:pt x="45198" y="5661"/>
                  </a:lnTo>
                  <a:lnTo>
                    <a:pt x="39932" y="6144"/>
                  </a:lnTo>
                  <a:lnTo>
                    <a:pt x="36378" y="6495"/>
                  </a:lnTo>
                  <a:lnTo>
                    <a:pt x="29927" y="7241"/>
                  </a:lnTo>
                  <a:lnTo>
                    <a:pt x="28918" y="7416"/>
                  </a:lnTo>
                  <a:lnTo>
                    <a:pt x="28830" y="7460"/>
                  </a:lnTo>
                  <a:lnTo>
                    <a:pt x="28742" y="7548"/>
                  </a:lnTo>
                  <a:lnTo>
                    <a:pt x="27338" y="12068"/>
                  </a:lnTo>
                  <a:lnTo>
                    <a:pt x="25846" y="15227"/>
                  </a:lnTo>
                  <a:lnTo>
                    <a:pt x="22775" y="20273"/>
                  </a:lnTo>
                  <a:lnTo>
                    <a:pt x="21897" y="21502"/>
                  </a:lnTo>
                  <a:lnTo>
                    <a:pt x="19132" y="21633"/>
                  </a:lnTo>
                  <a:lnTo>
                    <a:pt x="16456" y="21282"/>
                  </a:lnTo>
                  <a:lnTo>
                    <a:pt x="12068" y="20361"/>
                  </a:lnTo>
                  <a:lnTo>
                    <a:pt x="8557" y="19615"/>
                  </a:lnTo>
                  <a:lnTo>
                    <a:pt x="8513" y="19615"/>
                  </a:lnTo>
                  <a:lnTo>
                    <a:pt x="5968" y="19439"/>
                  </a:lnTo>
                  <a:lnTo>
                    <a:pt x="3204" y="18957"/>
                  </a:lnTo>
                  <a:lnTo>
                    <a:pt x="220" y="18035"/>
                  </a:lnTo>
                  <a:lnTo>
                    <a:pt x="132" y="18035"/>
                  </a:lnTo>
                  <a:lnTo>
                    <a:pt x="88" y="18079"/>
                  </a:lnTo>
                  <a:lnTo>
                    <a:pt x="44" y="18123"/>
                  </a:lnTo>
                  <a:lnTo>
                    <a:pt x="1" y="18167"/>
                  </a:lnTo>
                  <a:lnTo>
                    <a:pt x="1" y="18255"/>
                  </a:lnTo>
                  <a:lnTo>
                    <a:pt x="1" y="18299"/>
                  </a:lnTo>
                  <a:lnTo>
                    <a:pt x="44" y="18342"/>
                  </a:lnTo>
                  <a:lnTo>
                    <a:pt x="88" y="18386"/>
                  </a:lnTo>
                  <a:lnTo>
                    <a:pt x="3116" y="19308"/>
                  </a:lnTo>
                  <a:lnTo>
                    <a:pt x="5924" y="19790"/>
                  </a:lnTo>
                  <a:lnTo>
                    <a:pt x="5968" y="19790"/>
                  </a:lnTo>
                  <a:lnTo>
                    <a:pt x="8470" y="19966"/>
                  </a:lnTo>
                  <a:lnTo>
                    <a:pt x="11980" y="20712"/>
                  </a:lnTo>
                  <a:lnTo>
                    <a:pt x="16368" y="21633"/>
                  </a:lnTo>
                  <a:lnTo>
                    <a:pt x="19089" y="21984"/>
                  </a:lnTo>
                  <a:lnTo>
                    <a:pt x="19132" y="21984"/>
                  </a:lnTo>
                  <a:lnTo>
                    <a:pt x="21985" y="21853"/>
                  </a:lnTo>
                  <a:lnTo>
                    <a:pt x="22072" y="21809"/>
                  </a:lnTo>
                  <a:lnTo>
                    <a:pt x="22116" y="21765"/>
                  </a:lnTo>
                  <a:lnTo>
                    <a:pt x="23082" y="20493"/>
                  </a:lnTo>
                  <a:lnTo>
                    <a:pt x="26153" y="15402"/>
                  </a:lnTo>
                  <a:lnTo>
                    <a:pt x="27645" y="12243"/>
                  </a:lnTo>
                  <a:lnTo>
                    <a:pt x="27689" y="12199"/>
                  </a:lnTo>
                  <a:lnTo>
                    <a:pt x="29049" y="7723"/>
                  </a:lnTo>
                  <a:lnTo>
                    <a:pt x="29971" y="7592"/>
                  </a:lnTo>
                  <a:lnTo>
                    <a:pt x="36421" y="6846"/>
                  </a:lnTo>
                  <a:lnTo>
                    <a:pt x="39976" y="6495"/>
                  </a:lnTo>
                  <a:lnTo>
                    <a:pt x="45241" y="6012"/>
                  </a:lnTo>
                  <a:lnTo>
                    <a:pt x="45285" y="6012"/>
                  </a:lnTo>
                  <a:lnTo>
                    <a:pt x="47962" y="5398"/>
                  </a:lnTo>
                  <a:lnTo>
                    <a:pt x="48006" y="5398"/>
                  </a:lnTo>
                  <a:lnTo>
                    <a:pt x="51253" y="4213"/>
                  </a:lnTo>
                  <a:lnTo>
                    <a:pt x="54588" y="2984"/>
                  </a:lnTo>
                  <a:lnTo>
                    <a:pt x="58098" y="2853"/>
                  </a:lnTo>
                  <a:lnTo>
                    <a:pt x="64022" y="1405"/>
                  </a:lnTo>
                  <a:lnTo>
                    <a:pt x="67182" y="351"/>
                  </a:lnTo>
                  <a:lnTo>
                    <a:pt x="67752" y="439"/>
                  </a:lnTo>
                  <a:lnTo>
                    <a:pt x="68059" y="1097"/>
                  </a:lnTo>
                  <a:lnTo>
                    <a:pt x="68191" y="4081"/>
                  </a:lnTo>
                  <a:lnTo>
                    <a:pt x="68191" y="4125"/>
                  </a:lnTo>
                  <a:lnTo>
                    <a:pt x="68937" y="7636"/>
                  </a:lnTo>
                  <a:lnTo>
                    <a:pt x="68937" y="7723"/>
                  </a:lnTo>
                  <a:lnTo>
                    <a:pt x="68981" y="7767"/>
                  </a:lnTo>
                  <a:lnTo>
                    <a:pt x="69200" y="7767"/>
                  </a:lnTo>
                  <a:lnTo>
                    <a:pt x="69244" y="7723"/>
                  </a:lnTo>
                  <a:lnTo>
                    <a:pt x="69288" y="7636"/>
                  </a:lnTo>
                  <a:lnTo>
                    <a:pt x="69288" y="7592"/>
                  </a:lnTo>
                  <a:lnTo>
                    <a:pt x="68542" y="4081"/>
                  </a:lnTo>
                  <a:lnTo>
                    <a:pt x="68410" y="1054"/>
                  </a:lnTo>
                  <a:lnTo>
                    <a:pt x="68410" y="966"/>
                  </a:lnTo>
                  <a:lnTo>
                    <a:pt x="68059" y="176"/>
                  </a:lnTo>
                  <a:lnTo>
                    <a:pt x="67972" y="132"/>
                  </a:lnTo>
                  <a:lnTo>
                    <a:pt x="67928" y="88"/>
                  </a:lnTo>
                  <a:lnTo>
                    <a:pt x="6718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6" name="Google Shape;5886;p174"/>
            <p:cNvSpPr/>
            <p:nvPr/>
          </p:nvSpPr>
          <p:spPr>
            <a:xfrm>
              <a:off x="3338275" y="741900"/>
              <a:ext cx="284150" cy="635200"/>
            </a:xfrm>
            <a:custGeom>
              <a:avLst/>
              <a:gdLst/>
              <a:ahLst/>
              <a:cxnLst/>
              <a:rect l="l" t="t" r="r" b="b"/>
              <a:pathLst>
                <a:path w="11366" h="25408" extrusionOk="0">
                  <a:moveTo>
                    <a:pt x="11234" y="1"/>
                  </a:moveTo>
                  <a:lnTo>
                    <a:pt x="11146" y="45"/>
                  </a:lnTo>
                  <a:lnTo>
                    <a:pt x="11102" y="45"/>
                  </a:lnTo>
                  <a:lnTo>
                    <a:pt x="11058" y="132"/>
                  </a:lnTo>
                  <a:lnTo>
                    <a:pt x="9259" y="3950"/>
                  </a:lnTo>
                  <a:lnTo>
                    <a:pt x="7723" y="6451"/>
                  </a:lnTo>
                  <a:lnTo>
                    <a:pt x="6056" y="10620"/>
                  </a:lnTo>
                  <a:lnTo>
                    <a:pt x="4476" y="15578"/>
                  </a:lnTo>
                  <a:lnTo>
                    <a:pt x="2896" y="19659"/>
                  </a:lnTo>
                  <a:lnTo>
                    <a:pt x="1799" y="22775"/>
                  </a:lnTo>
                  <a:lnTo>
                    <a:pt x="44" y="25144"/>
                  </a:lnTo>
                  <a:lnTo>
                    <a:pt x="0" y="25188"/>
                  </a:lnTo>
                  <a:lnTo>
                    <a:pt x="0" y="25232"/>
                  </a:lnTo>
                  <a:lnTo>
                    <a:pt x="44" y="25320"/>
                  </a:lnTo>
                  <a:lnTo>
                    <a:pt x="88" y="25364"/>
                  </a:lnTo>
                  <a:lnTo>
                    <a:pt x="176" y="25408"/>
                  </a:lnTo>
                  <a:lnTo>
                    <a:pt x="264" y="25408"/>
                  </a:lnTo>
                  <a:lnTo>
                    <a:pt x="308" y="25320"/>
                  </a:lnTo>
                  <a:lnTo>
                    <a:pt x="2107" y="22994"/>
                  </a:lnTo>
                  <a:lnTo>
                    <a:pt x="2107" y="22950"/>
                  </a:lnTo>
                  <a:lnTo>
                    <a:pt x="3248" y="19791"/>
                  </a:lnTo>
                  <a:lnTo>
                    <a:pt x="4783" y="15666"/>
                  </a:lnTo>
                  <a:lnTo>
                    <a:pt x="6363" y="10751"/>
                  </a:lnTo>
                  <a:lnTo>
                    <a:pt x="8031" y="6627"/>
                  </a:lnTo>
                  <a:lnTo>
                    <a:pt x="9566" y="4126"/>
                  </a:lnTo>
                  <a:lnTo>
                    <a:pt x="11365" y="264"/>
                  </a:lnTo>
                  <a:lnTo>
                    <a:pt x="11365" y="220"/>
                  </a:lnTo>
                  <a:lnTo>
                    <a:pt x="11365" y="132"/>
                  </a:lnTo>
                  <a:lnTo>
                    <a:pt x="11322" y="89"/>
                  </a:lnTo>
                  <a:lnTo>
                    <a:pt x="11278" y="45"/>
                  </a:lnTo>
                  <a:lnTo>
                    <a:pt x="1123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7" name="Google Shape;5887;p174"/>
            <p:cNvSpPr/>
            <p:nvPr/>
          </p:nvSpPr>
          <p:spPr>
            <a:xfrm>
              <a:off x="3628975" y="2341350"/>
              <a:ext cx="1621425" cy="496975"/>
            </a:xfrm>
            <a:custGeom>
              <a:avLst/>
              <a:gdLst/>
              <a:ahLst/>
              <a:cxnLst/>
              <a:rect l="l" t="t" r="r" b="b"/>
              <a:pathLst>
                <a:path w="64857" h="19879" extrusionOk="0">
                  <a:moveTo>
                    <a:pt x="63935" y="0"/>
                  </a:moveTo>
                  <a:lnTo>
                    <a:pt x="58230" y="1141"/>
                  </a:lnTo>
                  <a:lnTo>
                    <a:pt x="51736" y="2809"/>
                  </a:lnTo>
                  <a:lnTo>
                    <a:pt x="48971" y="3686"/>
                  </a:lnTo>
                  <a:lnTo>
                    <a:pt x="46733" y="4344"/>
                  </a:lnTo>
                  <a:lnTo>
                    <a:pt x="43574" y="4696"/>
                  </a:lnTo>
                  <a:lnTo>
                    <a:pt x="38177" y="5222"/>
                  </a:lnTo>
                  <a:lnTo>
                    <a:pt x="34930" y="5485"/>
                  </a:lnTo>
                  <a:lnTo>
                    <a:pt x="28611" y="6012"/>
                  </a:lnTo>
                  <a:lnTo>
                    <a:pt x="28523" y="6056"/>
                  </a:lnTo>
                  <a:lnTo>
                    <a:pt x="28172" y="6275"/>
                  </a:lnTo>
                  <a:lnTo>
                    <a:pt x="28128" y="6363"/>
                  </a:lnTo>
                  <a:lnTo>
                    <a:pt x="26899" y="9698"/>
                  </a:lnTo>
                  <a:lnTo>
                    <a:pt x="25320" y="12989"/>
                  </a:lnTo>
                  <a:lnTo>
                    <a:pt x="23652" y="15753"/>
                  </a:lnTo>
                  <a:lnTo>
                    <a:pt x="21941" y="18255"/>
                  </a:lnTo>
                  <a:lnTo>
                    <a:pt x="21107" y="19176"/>
                  </a:lnTo>
                  <a:lnTo>
                    <a:pt x="20581" y="19483"/>
                  </a:lnTo>
                  <a:lnTo>
                    <a:pt x="17334" y="19527"/>
                  </a:lnTo>
                  <a:lnTo>
                    <a:pt x="14350" y="19176"/>
                  </a:lnTo>
                  <a:lnTo>
                    <a:pt x="10488" y="18386"/>
                  </a:lnTo>
                  <a:lnTo>
                    <a:pt x="7417" y="17728"/>
                  </a:lnTo>
                  <a:lnTo>
                    <a:pt x="1975" y="17026"/>
                  </a:lnTo>
                  <a:lnTo>
                    <a:pt x="264" y="16412"/>
                  </a:lnTo>
                  <a:lnTo>
                    <a:pt x="132" y="16412"/>
                  </a:lnTo>
                  <a:lnTo>
                    <a:pt x="88" y="16455"/>
                  </a:lnTo>
                  <a:lnTo>
                    <a:pt x="45" y="16499"/>
                  </a:lnTo>
                  <a:lnTo>
                    <a:pt x="1" y="16587"/>
                  </a:lnTo>
                  <a:lnTo>
                    <a:pt x="45" y="16675"/>
                  </a:lnTo>
                  <a:lnTo>
                    <a:pt x="88" y="16719"/>
                  </a:lnTo>
                  <a:lnTo>
                    <a:pt x="132" y="16763"/>
                  </a:lnTo>
                  <a:lnTo>
                    <a:pt x="1888" y="17333"/>
                  </a:lnTo>
                  <a:lnTo>
                    <a:pt x="1931" y="17377"/>
                  </a:lnTo>
                  <a:lnTo>
                    <a:pt x="7373" y="18079"/>
                  </a:lnTo>
                  <a:lnTo>
                    <a:pt x="10444" y="18737"/>
                  </a:lnTo>
                  <a:lnTo>
                    <a:pt x="14306" y="19527"/>
                  </a:lnTo>
                  <a:lnTo>
                    <a:pt x="17334" y="19878"/>
                  </a:lnTo>
                  <a:lnTo>
                    <a:pt x="20625" y="19834"/>
                  </a:lnTo>
                  <a:lnTo>
                    <a:pt x="20712" y="19834"/>
                  </a:lnTo>
                  <a:lnTo>
                    <a:pt x="21283" y="19483"/>
                  </a:lnTo>
                  <a:lnTo>
                    <a:pt x="21327" y="19439"/>
                  </a:lnTo>
                  <a:lnTo>
                    <a:pt x="22204" y="18474"/>
                  </a:lnTo>
                  <a:lnTo>
                    <a:pt x="23959" y="15973"/>
                  </a:lnTo>
                  <a:lnTo>
                    <a:pt x="25627" y="13121"/>
                  </a:lnTo>
                  <a:lnTo>
                    <a:pt x="27207" y="9830"/>
                  </a:lnTo>
                  <a:lnTo>
                    <a:pt x="28435" y="6538"/>
                  </a:lnTo>
                  <a:lnTo>
                    <a:pt x="28699" y="6363"/>
                  </a:lnTo>
                  <a:lnTo>
                    <a:pt x="34930" y="5836"/>
                  </a:lnTo>
                  <a:lnTo>
                    <a:pt x="38221" y="5573"/>
                  </a:lnTo>
                  <a:lnTo>
                    <a:pt x="43618" y="5047"/>
                  </a:lnTo>
                  <a:lnTo>
                    <a:pt x="46777" y="4696"/>
                  </a:lnTo>
                  <a:lnTo>
                    <a:pt x="46821" y="4696"/>
                  </a:lnTo>
                  <a:lnTo>
                    <a:pt x="49059" y="4037"/>
                  </a:lnTo>
                  <a:lnTo>
                    <a:pt x="51868" y="3116"/>
                  </a:lnTo>
                  <a:lnTo>
                    <a:pt x="58318" y="1492"/>
                  </a:lnTo>
                  <a:lnTo>
                    <a:pt x="63935" y="351"/>
                  </a:lnTo>
                  <a:lnTo>
                    <a:pt x="64286" y="571"/>
                  </a:lnTo>
                  <a:lnTo>
                    <a:pt x="64505" y="1141"/>
                  </a:lnTo>
                  <a:lnTo>
                    <a:pt x="64330" y="5222"/>
                  </a:lnTo>
                  <a:lnTo>
                    <a:pt x="64330" y="5310"/>
                  </a:lnTo>
                  <a:lnTo>
                    <a:pt x="64373" y="5354"/>
                  </a:lnTo>
                  <a:lnTo>
                    <a:pt x="64417" y="5398"/>
                  </a:lnTo>
                  <a:lnTo>
                    <a:pt x="64549" y="5398"/>
                  </a:lnTo>
                  <a:lnTo>
                    <a:pt x="64593" y="5354"/>
                  </a:lnTo>
                  <a:lnTo>
                    <a:pt x="64637" y="5310"/>
                  </a:lnTo>
                  <a:lnTo>
                    <a:pt x="64681" y="5222"/>
                  </a:lnTo>
                  <a:lnTo>
                    <a:pt x="64856" y="1097"/>
                  </a:lnTo>
                  <a:lnTo>
                    <a:pt x="64856" y="1010"/>
                  </a:lnTo>
                  <a:lnTo>
                    <a:pt x="64549" y="395"/>
                  </a:lnTo>
                  <a:lnTo>
                    <a:pt x="64505" y="307"/>
                  </a:lnTo>
                  <a:lnTo>
                    <a:pt x="64022" y="44"/>
                  </a:lnTo>
                  <a:lnTo>
                    <a:pt x="6393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8" name="Google Shape;5888;p174"/>
            <p:cNvSpPr/>
            <p:nvPr/>
          </p:nvSpPr>
          <p:spPr>
            <a:xfrm>
              <a:off x="3316325" y="744100"/>
              <a:ext cx="277575" cy="640675"/>
            </a:xfrm>
            <a:custGeom>
              <a:avLst/>
              <a:gdLst/>
              <a:ahLst/>
              <a:cxnLst/>
              <a:rect l="l" t="t" r="r" b="b"/>
              <a:pathLst>
                <a:path w="11103" h="25627" extrusionOk="0">
                  <a:moveTo>
                    <a:pt x="10883" y="1"/>
                  </a:moveTo>
                  <a:lnTo>
                    <a:pt x="10795" y="44"/>
                  </a:lnTo>
                  <a:lnTo>
                    <a:pt x="10751" y="88"/>
                  </a:lnTo>
                  <a:lnTo>
                    <a:pt x="10225" y="1098"/>
                  </a:lnTo>
                  <a:lnTo>
                    <a:pt x="7680" y="5793"/>
                  </a:lnTo>
                  <a:lnTo>
                    <a:pt x="6144" y="9698"/>
                  </a:lnTo>
                  <a:lnTo>
                    <a:pt x="4652" y="14437"/>
                  </a:lnTo>
                  <a:lnTo>
                    <a:pt x="2590" y="19483"/>
                  </a:lnTo>
                  <a:lnTo>
                    <a:pt x="1449" y="22950"/>
                  </a:lnTo>
                  <a:lnTo>
                    <a:pt x="45" y="25363"/>
                  </a:lnTo>
                  <a:lnTo>
                    <a:pt x="1" y="25451"/>
                  </a:lnTo>
                  <a:lnTo>
                    <a:pt x="1" y="25495"/>
                  </a:lnTo>
                  <a:lnTo>
                    <a:pt x="45" y="25583"/>
                  </a:lnTo>
                  <a:lnTo>
                    <a:pt x="89" y="25627"/>
                  </a:lnTo>
                  <a:lnTo>
                    <a:pt x="264" y="25627"/>
                  </a:lnTo>
                  <a:lnTo>
                    <a:pt x="352" y="25539"/>
                  </a:lnTo>
                  <a:lnTo>
                    <a:pt x="1756" y="23125"/>
                  </a:lnTo>
                  <a:lnTo>
                    <a:pt x="1800" y="23082"/>
                  </a:lnTo>
                  <a:lnTo>
                    <a:pt x="2941" y="19571"/>
                  </a:lnTo>
                  <a:lnTo>
                    <a:pt x="4959" y="14525"/>
                  </a:lnTo>
                  <a:lnTo>
                    <a:pt x="6451" y="9830"/>
                  </a:lnTo>
                  <a:lnTo>
                    <a:pt x="7987" y="5924"/>
                  </a:lnTo>
                  <a:lnTo>
                    <a:pt x="10532" y="1273"/>
                  </a:lnTo>
                  <a:lnTo>
                    <a:pt x="11059" y="264"/>
                  </a:lnTo>
                  <a:lnTo>
                    <a:pt x="11103" y="220"/>
                  </a:lnTo>
                  <a:lnTo>
                    <a:pt x="11103" y="132"/>
                  </a:lnTo>
                  <a:lnTo>
                    <a:pt x="11059" y="88"/>
                  </a:lnTo>
                  <a:lnTo>
                    <a:pt x="11015" y="44"/>
                  </a:lnTo>
                  <a:lnTo>
                    <a:pt x="1092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9" name="Google Shape;5889;p174"/>
            <p:cNvSpPr/>
            <p:nvPr/>
          </p:nvSpPr>
          <p:spPr>
            <a:xfrm>
              <a:off x="3616925" y="2404975"/>
              <a:ext cx="1567650" cy="455275"/>
            </a:xfrm>
            <a:custGeom>
              <a:avLst/>
              <a:gdLst/>
              <a:ahLst/>
              <a:cxnLst/>
              <a:rect l="l" t="t" r="r" b="b"/>
              <a:pathLst>
                <a:path w="62706" h="18211" extrusionOk="0">
                  <a:moveTo>
                    <a:pt x="61696" y="0"/>
                  </a:moveTo>
                  <a:lnTo>
                    <a:pt x="60336" y="132"/>
                  </a:lnTo>
                  <a:lnTo>
                    <a:pt x="60292" y="176"/>
                  </a:lnTo>
                  <a:lnTo>
                    <a:pt x="57615" y="1448"/>
                  </a:lnTo>
                  <a:lnTo>
                    <a:pt x="51516" y="3116"/>
                  </a:lnTo>
                  <a:lnTo>
                    <a:pt x="48927" y="3686"/>
                  </a:lnTo>
                  <a:lnTo>
                    <a:pt x="44934" y="4081"/>
                  </a:lnTo>
                  <a:lnTo>
                    <a:pt x="41160" y="4388"/>
                  </a:lnTo>
                  <a:lnTo>
                    <a:pt x="36772" y="4783"/>
                  </a:lnTo>
                  <a:lnTo>
                    <a:pt x="33393" y="4959"/>
                  </a:lnTo>
                  <a:lnTo>
                    <a:pt x="30585" y="4871"/>
                  </a:lnTo>
                  <a:lnTo>
                    <a:pt x="30541" y="4871"/>
                  </a:lnTo>
                  <a:lnTo>
                    <a:pt x="29444" y="5047"/>
                  </a:lnTo>
                  <a:lnTo>
                    <a:pt x="29356" y="5090"/>
                  </a:lnTo>
                  <a:lnTo>
                    <a:pt x="29312" y="5134"/>
                  </a:lnTo>
                  <a:lnTo>
                    <a:pt x="28040" y="7679"/>
                  </a:lnTo>
                  <a:lnTo>
                    <a:pt x="26767" y="10268"/>
                  </a:lnTo>
                  <a:lnTo>
                    <a:pt x="25100" y="13121"/>
                  </a:lnTo>
                  <a:lnTo>
                    <a:pt x="23257" y="15797"/>
                  </a:lnTo>
                  <a:lnTo>
                    <a:pt x="22247" y="16982"/>
                  </a:lnTo>
                  <a:lnTo>
                    <a:pt x="21414" y="17596"/>
                  </a:lnTo>
                  <a:lnTo>
                    <a:pt x="20317" y="17860"/>
                  </a:lnTo>
                  <a:lnTo>
                    <a:pt x="17157" y="17860"/>
                  </a:lnTo>
                  <a:lnTo>
                    <a:pt x="14481" y="17640"/>
                  </a:lnTo>
                  <a:lnTo>
                    <a:pt x="10531" y="16807"/>
                  </a:lnTo>
                  <a:lnTo>
                    <a:pt x="7899" y="16236"/>
                  </a:lnTo>
                  <a:lnTo>
                    <a:pt x="2282" y="15534"/>
                  </a:lnTo>
                  <a:lnTo>
                    <a:pt x="219" y="14788"/>
                  </a:lnTo>
                  <a:lnTo>
                    <a:pt x="132" y="14788"/>
                  </a:lnTo>
                  <a:lnTo>
                    <a:pt x="88" y="14832"/>
                  </a:lnTo>
                  <a:lnTo>
                    <a:pt x="44" y="14832"/>
                  </a:lnTo>
                  <a:lnTo>
                    <a:pt x="0" y="14920"/>
                  </a:lnTo>
                  <a:lnTo>
                    <a:pt x="0" y="14964"/>
                  </a:lnTo>
                  <a:lnTo>
                    <a:pt x="0" y="15051"/>
                  </a:lnTo>
                  <a:lnTo>
                    <a:pt x="44" y="15095"/>
                  </a:lnTo>
                  <a:lnTo>
                    <a:pt x="88" y="15139"/>
                  </a:lnTo>
                  <a:lnTo>
                    <a:pt x="2194" y="15885"/>
                  </a:lnTo>
                  <a:lnTo>
                    <a:pt x="2238" y="15885"/>
                  </a:lnTo>
                  <a:lnTo>
                    <a:pt x="7811" y="16587"/>
                  </a:lnTo>
                  <a:lnTo>
                    <a:pt x="10444" y="17158"/>
                  </a:lnTo>
                  <a:lnTo>
                    <a:pt x="14437" y="17991"/>
                  </a:lnTo>
                  <a:lnTo>
                    <a:pt x="17157" y="18211"/>
                  </a:lnTo>
                  <a:lnTo>
                    <a:pt x="20404" y="18211"/>
                  </a:lnTo>
                  <a:lnTo>
                    <a:pt x="21501" y="17947"/>
                  </a:lnTo>
                  <a:lnTo>
                    <a:pt x="21589" y="17904"/>
                  </a:lnTo>
                  <a:lnTo>
                    <a:pt x="22467" y="17245"/>
                  </a:lnTo>
                  <a:lnTo>
                    <a:pt x="22511" y="17245"/>
                  </a:lnTo>
                  <a:lnTo>
                    <a:pt x="23564" y="16017"/>
                  </a:lnTo>
                  <a:lnTo>
                    <a:pt x="25363" y="13296"/>
                  </a:lnTo>
                  <a:lnTo>
                    <a:pt x="27074" y="10444"/>
                  </a:lnTo>
                  <a:lnTo>
                    <a:pt x="28347" y="7811"/>
                  </a:lnTo>
                  <a:lnTo>
                    <a:pt x="29576" y="5354"/>
                  </a:lnTo>
                  <a:lnTo>
                    <a:pt x="30585" y="5222"/>
                  </a:lnTo>
                  <a:lnTo>
                    <a:pt x="33393" y="5310"/>
                  </a:lnTo>
                  <a:lnTo>
                    <a:pt x="36816" y="5134"/>
                  </a:lnTo>
                  <a:lnTo>
                    <a:pt x="41204" y="4739"/>
                  </a:lnTo>
                  <a:lnTo>
                    <a:pt x="44934" y="4432"/>
                  </a:lnTo>
                  <a:lnTo>
                    <a:pt x="48971" y="4037"/>
                  </a:lnTo>
                  <a:lnTo>
                    <a:pt x="49015" y="4037"/>
                  </a:lnTo>
                  <a:lnTo>
                    <a:pt x="51604" y="3423"/>
                  </a:lnTo>
                  <a:lnTo>
                    <a:pt x="57703" y="1799"/>
                  </a:lnTo>
                  <a:lnTo>
                    <a:pt x="57747" y="1756"/>
                  </a:lnTo>
                  <a:lnTo>
                    <a:pt x="60424" y="483"/>
                  </a:lnTo>
                  <a:lnTo>
                    <a:pt x="61652" y="351"/>
                  </a:lnTo>
                  <a:lnTo>
                    <a:pt x="61872" y="571"/>
                  </a:lnTo>
                  <a:lnTo>
                    <a:pt x="62223" y="1799"/>
                  </a:lnTo>
                  <a:lnTo>
                    <a:pt x="62354" y="4037"/>
                  </a:lnTo>
                  <a:lnTo>
                    <a:pt x="62354" y="4125"/>
                  </a:lnTo>
                  <a:lnTo>
                    <a:pt x="62398" y="4169"/>
                  </a:lnTo>
                  <a:lnTo>
                    <a:pt x="62486" y="4213"/>
                  </a:lnTo>
                  <a:lnTo>
                    <a:pt x="62618" y="4213"/>
                  </a:lnTo>
                  <a:lnTo>
                    <a:pt x="62661" y="4169"/>
                  </a:lnTo>
                  <a:lnTo>
                    <a:pt x="62705" y="4081"/>
                  </a:lnTo>
                  <a:lnTo>
                    <a:pt x="62705" y="4037"/>
                  </a:lnTo>
                  <a:lnTo>
                    <a:pt x="62574" y="1799"/>
                  </a:lnTo>
                  <a:lnTo>
                    <a:pt x="62530" y="1756"/>
                  </a:lnTo>
                  <a:lnTo>
                    <a:pt x="62223" y="439"/>
                  </a:lnTo>
                  <a:lnTo>
                    <a:pt x="62179" y="351"/>
                  </a:lnTo>
                  <a:lnTo>
                    <a:pt x="61828" y="44"/>
                  </a:lnTo>
                  <a:lnTo>
                    <a:pt x="6178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0" name="Google Shape;5890;p174"/>
            <p:cNvSpPr/>
            <p:nvPr/>
          </p:nvSpPr>
          <p:spPr>
            <a:xfrm>
              <a:off x="3272450" y="748500"/>
              <a:ext cx="287450" cy="706500"/>
            </a:xfrm>
            <a:custGeom>
              <a:avLst/>
              <a:gdLst/>
              <a:ahLst/>
              <a:cxnLst/>
              <a:rect l="l" t="t" r="r" b="b"/>
              <a:pathLst>
                <a:path w="11498" h="28260" extrusionOk="0">
                  <a:moveTo>
                    <a:pt x="11278" y="0"/>
                  </a:moveTo>
                  <a:lnTo>
                    <a:pt x="11234" y="44"/>
                  </a:lnTo>
                  <a:lnTo>
                    <a:pt x="11190" y="88"/>
                  </a:lnTo>
                  <a:lnTo>
                    <a:pt x="9961" y="2677"/>
                  </a:lnTo>
                  <a:lnTo>
                    <a:pt x="8513" y="5046"/>
                  </a:lnTo>
                  <a:lnTo>
                    <a:pt x="8513" y="5090"/>
                  </a:lnTo>
                  <a:lnTo>
                    <a:pt x="7109" y="8732"/>
                  </a:lnTo>
                  <a:lnTo>
                    <a:pt x="5705" y="13120"/>
                  </a:lnTo>
                  <a:lnTo>
                    <a:pt x="4476" y="16324"/>
                  </a:lnTo>
                  <a:lnTo>
                    <a:pt x="3160" y="19176"/>
                  </a:lnTo>
                  <a:lnTo>
                    <a:pt x="1317" y="24617"/>
                  </a:lnTo>
                  <a:lnTo>
                    <a:pt x="1" y="27294"/>
                  </a:lnTo>
                  <a:lnTo>
                    <a:pt x="1" y="27338"/>
                  </a:lnTo>
                  <a:lnTo>
                    <a:pt x="1" y="28083"/>
                  </a:lnTo>
                  <a:lnTo>
                    <a:pt x="1" y="28171"/>
                  </a:lnTo>
                  <a:lnTo>
                    <a:pt x="44" y="28215"/>
                  </a:lnTo>
                  <a:lnTo>
                    <a:pt x="88" y="28259"/>
                  </a:lnTo>
                  <a:lnTo>
                    <a:pt x="220" y="28259"/>
                  </a:lnTo>
                  <a:lnTo>
                    <a:pt x="308" y="28215"/>
                  </a:lnTo>
                  <a:lnTo>
                    <a:pt x="308" y="28171"/>
                  </a:lnTo>
                  <a:lnTo>
                    <a:pt x="352" y="28083"/>
                  </a:lnTo>
                  <a:lnTo>
                    <a:pt x="352" y="27381"/>
                  </a:lnTo>
                  <a:lnTo>
                    <a:pt x="1668" y="24792"/>
                  </a:lnTo>
                  <a:lnTo>
                    <a:pt x="1668" y="24749"/>
                  </a:lnTo>
                  <a:lnTo>
                    <a:pt x="3511" y="19307"/>
                  </a:lnTo>
                  <a:lnTo>
                    <a:pt x="4784" y="16455"/>
                  </a:lnTo>
                  <a:lnTo>
                    <a:pt x="6012" y="13252"/>
                  </a:lnTo>
                  <a:lnTo>
                    <a:pt x="7416" y="8864"/>
                  </a:lnTo>
                  <a:lnTo>
                    <a:pt x="8821" y="5222"/>
                  </a:lnTo>
                  <a:lnTo>
                    <a:pt x="10269" y="2808"/>
                  </a:lnTo>
                  <a:lnTo>
                    <a:pt x="11497" y="263"/>
                  </a:lnTo>
                  <a:lnTo>
                    <a:pt x="11497" y="176"/>
                  </a:lnTo>
                  <a:lnTo>
                    <a:pt x="11497" y="132"/>
                  </a:lnTo>
                  <a:lnTo>
                    <a:pt x="11453" y="44"/>
                  </a:lnTo>
                  <a:lnTo>
                    <a:pt x="11409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1" name="Google Shape;5891;p174"/>
            <p:cNvSpPr/>
            <p:nvPr/>
          </p:nvSpPr>
          <p:spPr>
            <a:xfrm>
              <a:off x="4211500" y="2486150"/>
              <a:ext cx="884200" cy="333525"/>
            </a:xfrm>
            <a:custGeom>
              <a:avLst/>
              <a:gdLst/>
              <a:ahLst/>
              <a:cxnLst/>
              <a:rect l="l" t="t" r="r" b="b"/>
              <a:pathLst>
                <a:path w="35368" h="13341" extrusionOk="0">
                  <a:moveTo>
                    <a:pt x="34929" y="1"/>
                  </a:moveTo>
                  <a:lnTo>
                    <a:pt x="31287" y="1098"/>
                  </a:lnTo>
                  <a:lnTo>
                    <a:pt x="27645" y="1931"/>
                  </a:lnTo>
                  <a:lnTo>
                    <a:pt x="24310" y="2326"/>
                  </a:lnTo>
                  <a:lnTo>
                    <a:pt x="20668" y="2765"/>
                  </a:lnTo>
                  <a:lnTo>
                    <a:pt x="17728" y="3072"/>
                  </a:lnTo>
                  <a:lnTo>
                    <a:pt x="12726" y="3379"/>
                  </a:lnTo>
                  <a:lnTo>
                    <a:pt x="8864" y="3292"/>
                  </a:lnTo>
                  <a:lnTo>
                    <a:pt x="6802" y="3423"/>
                  </a:lnTo>
                  <a:lnTo>
                    <a:pt x="6758" y="3467"/>
                  </a:lnTo>
                  <a:lnTo>
                    <a:pt x="5924" y="3818"/>
                  </a:lnTo>
                  <a:lnTo>
                    <a:pt x="5880" y="3862"/>
                  </a:lnTo>
                  <a:lnTo>
                    <a:pt x="5222" y="4564"/>
                  </a:lnTo>
                  <a:lnTo>
                    <a:pt x="5178" y="4608"/>
                  </a:lnTo>
                  <a:lnTo>
                    <a:pt x="4213" y="6319"/>
                  </a:lnTo>
                  <a:lnTo>
                    <a:pt x="1317" y="11322"/>
                  </a:lnTo>
                  <a:lnTo>
                    <a:pt x="44" y="13077"/>
                  </a:lnTo>
                  <a:lnTo>
                    <a:pt x="0" y="13121"/>
                  </a:lnTo>
                  <a:lnTo>
                    <a:pt x="0" y="13208"/>
                  </a:lnTo>
                  <a:lnTo>
                    <a:pt x="44" y="13252"/>
                  </a:lnTo>
                  <a:lnTo>
                    <a:pt x="88" y="13340"/>
                  </a:lnTo>
                  <a:lnTo>
                    <a:pt x="264" y="13340"/>
                  </a:lnTo>
                  <a:lnTo>
                    <a:pt x="307" y="13296"/>
                  </a:lnTo>
                  <a:lnTo>
                    <a:pt x="1624" y="11497"/>
                  </a:lnTo>
                  <a:lnTo>
                    <a:pt x="4520" y="6495"/>
                  </a:lnTo>
                  <a:lnTo>
                    <a:pt x="5485" y="4783"/>
                  </a:lnTo>
                  <a:lnTo>
                    <a:pt x="6100" y="4125"/>
                  </a:lnTo>
                  <a:lnTo>
                    <a:pt x="6890" y="3774"/>
                  </a:lnTo>
                  <a:lnTo>
                    <a:pt x="8864" y="3643"/>
                  </a:lnTo>
                  <a:lnTo>
                    <a:pt x="12770" y="3730"/>
                  </a:lnTo>
                  <a:lnTo>
                    <a:pt x="17728" y="3423"/>
                  </a:lnTo>
                  <a:lnTo>
                    <a:pt x="20712" y="3116"/>
                  </a:lnTo>
                  <a:lnTo>
                    <a:pt x="24354" y="2677"/>
                  </a:lnTo>
                  <a:lnTo>
                    <a:pt x="27689" y="2282"/>
                  </a:lnTo>
                  <a:lnTo>
                    <a:pt x="27733" y="2282"/>
                  </a:lnTo>
                  <a:lnTo>
                    <a:pt x="31419" y="1405"/>
                  </a:lnTo>
                  <a:lnTo>
                    <a:pt x="34885" y="352"/>
                  </a:lnTo>
                  <a:lnTo>
                    <a:pt x="35017" y="746"/>
                  </a:lnTo>
                  <a:lnTo>
                    <a:pt x="34534" y="2370"/>
                  </a:lnTo>
                  <a:lnTo>
                    <a:pt x="34534" y="2458"/>
                  </a:lnTo>
                  <a:lnTo>
                    <a:pt x="34534" y="2502"/>
                  </a:lnTo>
                  <a:lnTo>
                    <a:pt x="34578" y="2546"/>
                  </a:lnTo>
                  <a:lnTo>
                    <a:pt x="34666" y="2589"/>
                  </a:lnTo>
                  <a:lnTo>
                    <a:pt x="34798" y="2589"/>
                  </a:lnTo>
                  <a:lnTo>
                    <a:pt x="34841" y="2546"/>
                  </a:lnTo>
                  <a:lnTo>
                    <a:pt x="34885" y="2458"/>
                  </a:lnTo>
                  <a:lnTo>
                    <a:pt x="35368" y="790"/>
                  </a:lnTo>
                  <a:lnTo>
                    <a:pt x="35368" y="703"/>
                  </a:lnTo>
                  <a:lnTo>
                    <a:pt x="35149" y="88"/>
                  </a:lnTo>
                  <a:lnTo>
                    <a:pt x="3506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2" name="Google Shape;5892;p174"/>
            <p:cNvSpPr/>
            <p:nvPr/>
          </p:nvSpPr>
          <p:spPr>
            <a:xfrm>
              <a:off x="3623500" y="2804275"/>
              <a:ext cx="496975" cy="77925"/>
            </a:xfrm>
            <a:custGeom>
              <a:avLst/>
              <a:gdLst/>
              <a:ahLst/>
              <a:cxnLst/>
              <a:rect l="l" t="t" r="r" b="b"/>
              <a:pathLst>
                <a:path w="19879" h="3117" extrusionOk="0">
                  <a:moveTo>
                    <a:pt x="88" y="1"/>
                  </a:moveTo>
                  <a:lnTo>
                    <a:pt x="44" y="45"/>
                  </a:lnTo>
                  <a:lnTo>
                    <a:pt x="0" y="89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44" y="308"/>
                  </a:lnTo>
                  <a:lnTo>
                    <a:pt x="88" y="352"/>
                  </a:lnTo>
                  <a:lnTo>
                    <a:pt x="1756" y="922"/>
                  </a:lnTo>
                  <a:lnTo>
                    <a:pt x="1799" y="922"/>
                  </a:lnTo>
                  <a:lnTo>
                    <a:pt x="7504" y="1756"/>
                  </a:lnTo>
                  <a:lnTo>
                    <a:pt x="10795" y="2458"/>
                  </a:lnTo>
                  <a:lnTo>
                    <a:pt x="13867" y="2985"/>
                  </a:lnTo>
                  <a:lnTo>
                    <a:pt x="16982" y="3116"/>
                  </a:lnTo>
                  <a:lnTo>
                    <a:pt x="19703" y="2941"/>
                  </a:lnTo>
                  <a:lnTo>
                    <a:pt x="19747" y="2941"/>
                  </a:lnTo>
                  <a:lnTo>
                    <a:pt x="19834" y="2897"/>
                  </a:lnTo>
                  <a:lnTo>
                    <a:pt x="19834" y="2809"/>
                  </a:lnTo>
                  <a:lnTo>
                    <a:pt x="19878" y="2765"/>
                  </a:lnTo>
                  <a:lnTo>
                    <a:pt x="19834" y="2678"/>
                  </a:lnTo>
                  <a:lnTo>
                    <a:pt x="19790" y="2634"/>
                  </a:lnTo>
                  <a:lnTo>
                    <a:pt x="19659" y="2590"/>
                  </a:lnTo>
                  <a:lnTo>
                    <a:pt x="16982" y="2765"/>
                  </a:lnTo>
                  <a:lnTo>
                    <a:pt x="13910" y="2634"/>
                  </a:lnTo>
                  <a:lnTo>
                    <a:pt x="10883" y="2107"/>
                  </a:lnTo>
                  <a:lnTo>
                    <a:pt x="7592" y="1405"/>
                  </a:lnTo>
                  <a:lnTo>
                    <a:pt x="1887" y="61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3" name="Google Shape;5893;p174"/>
            <p:cNvSpPr/>
            <p:nvPr/>
          </p:nvSpPr>
          <p:spPr>
            <a:xfrm>
              <a:off x="3251600" y="756175"/>
              <a:ext cx="275375" cy="692225"/>
            </a:xfrm>
            <a:custGeom>
              <a:avLst/>
              <a:gdLst/>
              <a:ahLst/>
              <a:cxnLst/>
              <a:rect l="l" t="t" r="r" b="b"/>
              <a:pathLst>
                <a:path w="11015" h="27689" extrusionOk="0">
                  <a:moveTo>
                    <a:pt x="10795" y="0"/>
                  </a:moveTo>
                  <a:lnTo>
                    <a:pt x="10752" y="44"/>
                  </a:lnTo>
                  <a:lnTo>
                    <a:pt x="10708" y="88"/>
                  </a:lnTo>
                  <a:lnTo>
                    <a:pt x="10313" y="834"/>
                  </a:lnTo>
                  <a:lnTo>
                    <a:pt x="8470" y="4213"/>
                  </a:lnTo>
                  <a:lnTo>
                    <a:pt x="7153" y="7592"/>
                  </a:lnTo>
                  <a:lnTo>
                    <a:pt x="5837" y="11716"/>
                  </a:lnTo>
                  <a:lnTo>
                    <a:pt x="4652" y="14744"/>
                  </a:lnTo>
                  <a:lnTo>
                    <a:pt x="3336" y="17333"/>
                  </a:lnTo>
                  <a:lnTo>
                    <a:pt x="3336" y="17377"/>
                  </a:lnTo>
                  <a:lnTo>
                    <a:pt x="2370" y="20185"/>
                  </a:lnTo>
                  <a:lnTo>
                    <a:pt x="1010" y="24485"/>
                  </a:lnTo>
                  <a:lnTo>
                    <a:pt x="176" y="26460"/>
                  </a:lnTo>
                  <a:lnTo>
                    <a:pt x="176" y="26504"/>
                  </a:lnTo>
                  <a:lnTo>
                    <a:pt x="1" y="27469"/>
                  </a:lnTo>
                  <a:lnTo>
                    <a:pt x="1" y="27557"/>
                  </a:lnTo>
                  <a:lnTo>
                    <a:pt x="45" y="27601"/>
                  </a:lnTo>
                  <a:lnTo>
                    <a:pt x="89" y="27645"/>
                  </a:lnTo>
                  <a:lnTo>
                    <a:pt x="176" y="27689"/>
                  </a:lnTo>
                  <a:lnTo>
                    <a:pt x="308" y="27645"/>
                  </a:lnTo>
                  <a:lnTo>
                    <a:pt x="352" y="27557"/>
                  </a:lnTo>
                  <a:lnTo>
                    <a:pt x="484" y="26592"/>
                  </a:lnTo>
                  <a:lnTo>
                    <a:pt x="1361" y="24617"/>
                  </a:lnTo>
                  <a:lnTo>
                    <a:pt x="1361" y="24573"/>
                  </a:lnTo>
                  <a:lnTo>
                    <a:pt x="2678" y="20317"/>
                  </a:lnTo>
                  <a:lnTo>
                    <a:pt x="3643" y="17465"/>
                  </a:lnTo>
                  <a:lnTo>
                    <a:pt x="4959" y="14876"/>
                  </a:lnTo>
                  <a:lnTo>
                    <a:pt x="6144" y="11804"/>
                  </a:lnTo>
                  <a:lnTo>
                    <a:pt x="7461" y="7679"/>
                  </a:lnTo>
                  <a:lnTo>
                    <a:pt x="8777" y="4344"/>
                  </a:lnTo>
                  <a:lnTo>
                    <a:pt x="10620" y="1009"/>
                  </a:lnTo>
                  <a:lnTo>
                    <a:pt x="11015" y="264"/>
                  </a:lnTo>
                  <a:lnTo>
                    <a:pt x="11015" y="176"/>
                  </a:lnTo>
                  <a:lnTo>
                    <a:pt x="11015" y="132"/>
                  </a:lnTo>
                  <a:lnTo>
                    <a:pt x="11015" y="44"/>
                  </a:lnTo>
                  <a:lnTo>
                    <a:pt x="1092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4" name="Google Shape;5894;p174"/>
            <p:cNvSpPr/>
            <p:nvPr/>
          </p:nvSpPr>
          <p:spPr>
            <a:xfrm>
              <a:off x="3658600" y="1953000"/>
              <a:ext cx="737225" cy="323650"/>
            </a:xfrm>
            <a:custGeom>
              <a:avLst/>
              <a:gdLst/>
              <a:ahLst/>
              <a:cxnLst/>
              <a:rect l="l" t="t" r="r" b="b"/>
              <a:pathLst>
                <a:path w="29489" h="12946" extrusionOk="0">
                  <a:moveTo>
                    <a:pt x="11760" y="1"/>
                  </a:moveTo>
                  <a:lnTo>
                    <a:pt x="11629" y="45"/>
                  </a:lnTo>
                  <a:lnTo>
                    <a:pt x="11278" y="220"/>
                  </a:lnTo>
                  <a:lnTo>
                    <a:pt x="11234" y="264"/>
                  </a:lnTo>
                  <a:lnTo>
                    <a:pt x="11190" y="308"/>
                  </a:lnTo>
                  <a:lnTo>
                    <a:pt x="11058" y="703"/>
                  </a:lnTo>
                  <a:lnTo>
                    <a:pt x="11058" y="834"/>
                  </a:lnTo>
                  <a:lnTo>
                    <a:pt x="12287" y="3994"/>
                  </a:lnTo>
                  <a:lnTo>
                    <a:pt x="12550" y="6539"/>
                  </a:lnTo>
                  <a:lnTo>
                    <a:pt x="12112" y="8733"/>
                  </a:lnTo>
                  <a:lnTo>
                    <a:pt x="11102" y="11190"/>
                  </a:lnTo>
                  <a:lnTo>
                    <a:pt x="10620" y="11804"/>
                  </a:lnTo>
                  <a:lnTo>
                    <a:pt x="10225" y="12068"/>
                  </a:lnTo>
                  <a:lnTo>
                    <a:pt x="6670" y="12507"/>
                  </a:lnTo>
                  <a:lnTo>
                    <a:pt x="2721" y="12594"/>
                  </a:lnTo>
                  <a:lnTo>
                    <a:pt x="2195" y="12243"/>
                  </a:lnTo>
                  <a:lnTo>
                    <a:pt x="2151" y="12199"/>
                  </a:lnTo>
                  <a:lnTo>
                    <a:pt x="1756" y="12024"/>
                  </a:lnTo>
                  <a:lnTo>
                    <a:pt x="834" y="9610"/>
                  </a:lnTo>
                  <a:lnTo>
                    <a:pt x="790" y="9523"/>
                  </a:lnTo>
                  <a:lnTo>
                    <a:pt x="308" y="9128"/>
                  </a:lnTo>
                  <a:lnTo>
                    <a:pt x="220" y="9084"/>
                  </a:lnTo>
                  <a:lnTo>
                    <a:pt x="88" y="9084"/>
                  </a:lnTo>
                  <a:lnTo>
                    <a:pt x="44" y="9128"/>
                  </a:lnTo>
                  <a:lnTo>
                    <a:pt x="0" y="9172"/>
                  </a:lnTo>
                  <a:lnTo>
                    <a:pt x="0" y="9259"/>
                  </a:lnTo>
                  <a:lnTo>
                    <a:pt x="0" y="9303"/>
                  </a:lnTo>
                  <a:lnTo>
                    <a:pt x="44" y="9391"/>
                  </a:lnTo>
                  <a:lnTo>
                    <a:pt x="527" y="9786"/>
                  </a:lnTo>
                  <a:lnTo>
                    <a:pt x="1492" y="12199"/>
                  </a:lnTo>
                  <a:lnTo>
                    <a:pt x="1580" y="12331"/>
                  </a:lnTo>
                  <a:lnTo>
                    <a:pt x="1975" y="12507"/>
                  </a:lnTo>
                  <a:lnTo>
                    <a:pt x="2589" y="12945"/>
                  </a:lnTo>
                  <a:lnTo>
                    <a:pt x="2677" y="12945"/>
                  </a:lnTo>
                  <a:lnTo>
                    <a:pt x="6714" y="12858"/>
                  </a:lnTo>
                  <a:lnTo>
                    <a:pt x="10312" y="12419"/>
                  </a:lnTo>
                  <a:lnTo>
                    <a:pt x="10400" y="12419"/>
                  </a:lnTo>
                  <a:lnTo>
                    <a:pt x="10839" y="12068"/>
                  </a:lnTo>
                  <a:lnTo>
                    <a:pt x="10883" y="12024"/>
                  </a:lnTo>
                  <a:lnTo>
                    <a:pt x="11366" y="11366"/>
                  </a:lnTo>
                  <a:lnTo>
                    <a:pt x="11409" y="11322"/>
                  </a:lnTo>
                  <a:lnTo>
                    <a:pt x="12419" y="8865"/>
                  </a:lnTo>
                  <a:lnTo>
                    <a:pt x="12463" y="8821"/>
                  </a:lnTo>
                  <a:lnTo>
                    <a:pt x="12857" y="6583"/>
                  </a:lnTo>
                  <a:lnTo>
                    <a:pt x="12901" y="6539"/>
                  </a:lnTo>
                  <a:lnTo>
                    <a:pt x="12638" y="3906"/>
                  </a:lnTo>
                  <a:lnTo>
                    <a:pt x="12594" y="3862"/>
                  </a:lnTo>
                  <a:lnTo>
                    <a:pt x="11409" y="747"/>
                  </a:lnTo>
                  <a:lnTo>
                    <a:pt x="11497" y="483"/>
                  </a:lnTo>
                  <a:lnTo>
                    <a:pt x="11717" y="352"/>
                  </a:lnTo>
                  <a:lnTo>
                    <a:pt x="15052" y="1185"/>
                  </a:lnTo>
                  <a:lnTo>
                    <a:pt x="17553" y="2677"/>
                  </a:lnTo>
                  <a:lnTo>
                    <a:pt x="22116" y="5003"/>
                  </a:lnTo>
                  <a:lnTo>
                    <a:pt x="22204" y="5003"/>
                  </a:lnTo>
                  <a:lnTo>
                    <a:pt x="23477" y="4915"/>
                  </a:lnTo>
                  <a:lnTo>
                    <a:pt x="29357" y="3555"/>
                  </a:lnTo>
                  <a:lnTo>
                    <a:pt x="29444" y="3555"/>
                  </a:lnTo>
                  <a:lnTo>
                    <a:pt x="29488" y="3511"/>
                  </a:lnTo>
                  <a:lnTo>
                    <a:pt x="29488" y="3423"/>
                  </a:lnTo>
                  <a:lnTo>
                    <a:pt x="29488" y="3379"/>
                  </a:lnTo>
                  <a:lnTo>
                    <a:pt x="29444" y="3292"/>
                  </a:lnTo>
                  <a:lnTo>
                    <a:pt x="29400" y="3248"/>
                  </a:lnTo>
                  <a:lnTo>
                    <a:pt x="29357" y="3204"/>
                  </a:lnTo>
                  <a:lnTo>
                    <a:pt x="29269" y="3248"/>
                  </a:lnTo>
                  <a:lnTo>
                    <a:pt x="23433" y="4564"/>
                  </a:lnTo>
                  <a:lnTo>
                    <a:pt x="22204" y="4652"/>
                  </a:lnTo>
                  <a:lnTo>
                    <a:pt x="17684" y="2370"/>
                  </a:lnTo>
                  <a:lnTo>
                    <a:pt x="15183" y="878"/>
                  </a:lnTo>
                  <a:lnTo>
                    <a:pt x="15139" y="878"/>
                  </a:lnTo>
                  <a:lnTo>
                    <a:pt x="1176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5" name="Google Shape;5895;p174"/>
            <p:cNvSpPr/>
            <p:nvPr/>
          </p:nvSpPr>
          <p:spPr>
            <a:xfrm>
              <a:off x="3550000" y="21395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6" name="Google Shape;5896;p174"/>
            <p:cNvSpPr/>
            <p:nvPr/>
          </p:nvSpPr>
          <p:spPr>
            <a:xfrm>
              <a:off x="3550000" y="21395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7" name="Google Shape;5897;p174"/>
            <p:cNvSpPr/>
            <p:nvPr/>
          </p:nvSpPr>
          <p:spPr>
            <a:xfrm>
              <a:off x="3643250" y="872450"/>
              <a:ext cx="522200" cy="829375"/>
            </a:xfrm>
            <a:custGeom>
              <a:avLst/>
              <a:gdLst/>
              <a:ahLst/>
              <a:cxnLst/>
              <a:rect l="l" t="t" r="r" b="b"/>
              <a:pathLst>
                <a:path w="20888" h="33175" extrusionOk="0">
                  <a:moveTo>
                    <a:pt x="20668" y="1"/>
                  </a:moveTo>
                  <a:lnTo>
                    <a:pt x="20624" y="44"/>
                  </a:lnTo>
                  <a:lnTo>
                    <a:pt x="20580" y="88"/>
                  </a:lnTo>
                  <a:lnTo>
                    <a:pt x="16850" y="5178"/>
                  </a:lnTo>
                  <a:lnTo>
                    <a:pt x="14525" y="7943"/>
                  </a:lnTo>
                  <a:lnTo>
                    <a:pt x="11672" y="11146"/>
                  </a:lnTo>
                  <a:lnTo>
                    <a:pt x="9522" y="13823"/>
                  </a:lnTo>
                  <a:lnTo>
                    <a:pt x="9522" y="13867"/>
                  </a:lnTo>
                  <a:lnTo>
                    <a:pt x="8732" y="15227"/>
                  </a:lnTo>
                  <a:lnTo>
                    <a:pt x="8689" y="15315"/>
                  </a:lnTo>
                  <a:lnTo>
                    <a:pt x="8513" y="16851"/>
                  </a:lnTo>
                  <a:lnTo>
                    <a:pt x="8601" y="18869"/>
                  </a:lnTo>
                  <a:lnTo>
                    <a:pt x="8425" y="19220"/>
                  </a:lnTo>
                  <a:lnTo>
                    <a:pt x="5134" y="21677"/>
                  </a:lnTo>
                  <a:lnTo>
                    <a:pt x="5090" y="21765"/>
                  </a:lnTo>
                  <a:lnTo>
                    <a:pt x="4037" y="24617"/>
                  </a:lnTo>
                  <a:lnTo>
                    <a:pt x="3160" y="27865"/>
                  </a:lnTo>
                  <a:lnTo>
                    <a:pt x="2326" y="30892"/>
                  </a:lnTo>
                  <a:lnTo>
                    <a:pt x="1536" y="32253"/>
                  </a:lnTo>
                  <a:lnTo>
                    <a:pt x="483" y="32779"/>
                  </a:lnTo>
                  <a:lnTo>
                    <a:pt x="220" y="32691"/>
                  </a:lnTo>
                  <a:lnTo>
                    <a:pt x="88" y="32691"/>
                  </a:lnTo>
                  <a:lnTo>
                    <a:pt x="44" y="32735"/>
                  </a:lnTo>
                  <a:lnTo>
                    <a:pt x="0" y="32779"/>
                  </a:lnTo>
                  <a:lnTo>
                    <a:pt x="0" y="32867"/>
                  </a:lnTo>
                  <a:lnTo>
                    <a:pt x="0" y="32911"/>
                  </a:lnTo>
                  <a:lnTo>
                    <a:pt x="44" y="32955"/>
                  </a:lnTo>
                  <a:lnTo>
                    <a:pt x="88" y="32999"/>
                  </a:lnTo>
                  <a:lnTo>
                    <a:pt x="439" y="33130"/>
                  </a:lnTo>
                  <a:lnTo>
                    <a:pt x="483" y="33174"/>
                  </a:lnTo>
                  <a:lnTo>
                    <a:pt x="571" y="33130"/>
                  </a:lnTo>
                  <a:lnTo>
                    <a:pt x="1755" y="32516"/>
                  </a:lnTo>
                  <a:lnTo>
                    <a:pt x="1799" y="32472"/>
                  </a:lnTo>
                  <a:lnTo>
                    <a:pt x="2677" y="31068"/>
                  </a:lnTo>
                  <a:lnTo>
                    <a:pt x="2677" y="31024"/>
                  </a:lnTo>
                  <a:lnTo>
                    <a:pt x="3511" y="27952"/>
                  </a:lnTo>
                  <a:lnTo>
                    <a:pt x="4388" y="24705"/>
                  </a:lnTo>
                  <a:lnTo>
                    <a:pt x="5397" y="21941"/>
                  </a:lnTo>
                  <a:lnTo>
                    <a:pt x="8645" y="19483"/>
                  </a:lnTo>
                  <a:lnTo>
                    <a:pt x="8689" y="19396"/>
                  </a:lnTo>
                  <a:lnTo>
                    <a:pt x="8908" y="18957"/>
                  </a:lnTo>
                  <a:lnTo>
                    <a:pt x="8952" y="18869"/>
                  </a:lnTo>
                  <a:lnTo>
                    <a:pt x="8864" y="16851"/>
                  </a:lnTo>
                  <a:lnTo>
                    <a:pt x="9040" y="15359"/>
                  </a:lnTo>
                  <a:lnTo>
                    <a:pt x="9786" y="14042"/>
                  </a:lnTo>
                  <a:lnTo>
                    <a:pt x="11936" y="11366"/>
                  </a:lnTo>
                  <a:lnTo>
                    <a:pt x="14788" y="8162"/>
                  </a:lnTo>
                  <a:lnTo>
                    <a:pt x="17114" y="5398"/>
                  </a:lnTo>
                  <a:lnTo>
                    <a:pt x="20843" y="308"/>
                  </a:lnTo>
                  <a:lnTo>
                    <a:pt x="20887" y="220"/>
                  </a:lnTo>
                  <a:lnTo>
                    <a:pt x="20887" y="176"/>
                  </a:lnTo>
                  <a:lnTo>
                    <a:pt x="20887" y="88"/>
                  </a:lnTo>
                  <a:lnTo>
                    <a:pt x="20800" y="44"/>
                  </a:lnTo>
                  <a:lnTo>
                    <a:pt x="2075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8" name="Google Shape;5898;p174"/>
            <p:cNvSpPr/>
            <p:nvPr/>
          </p:nvSpPr>
          <p:spPr>
            <a:xfrm>
              <a:off x="3612525" y="2141700"/>
              <a:ext cx="1811200" cy="630800"/>
            </a:xfrm>
            <a:custGeom>
              <a:avLst/>
              <a:gdLst/>
              <a:ahLst/>
              <a:cxnLst/>
              <a:rect l="l" t="t" r="r" b="b"/>
              <a:pathLst>
                <a:path w="72448" h="25232" extrusionOk="0">
                  <a:moveTo>
                    <a:pt x="69288" y="0"/>
                  </a:moveTo>
                  <a:lnTo>
                    <a:pt x="66655" y="483"/>
                  </a:lnTo>
                  <a:lnTo>
                    <a:pt x="66611" y="483"/>
                  </a:lnTo>
                  <a:lnTo>
                    <a:pt x="63627" y="1448"/>
                  </a:lnTo>
                  <a:lnTo>
                    <a:pt x="59546" y="2940"/>
                  </a:lnTo>
                  <a:lnTo>
                    <a:pt x="57967" y="3598"/>
                  </a:lnTo>
                  <a:lnTo>
                    <a:pt x="54149" y="3642"/>
                  </a:lnTo>
                  <a:lnTo>
                    <a:pt x="52394" y="3686"/>
                  </a:lnTo>
                  <a:lnTo>
                    <a:pt x="52306" y="3730"/>
                  </a:lnTo>
                  <a:lnTo>
                    <a:pt x="46865" y="6407"/>
                  </a:lnTo>
                  <a:lnTo>
                    <a:pt x="45154" y="7328"/>
                  </a:lnTo>
                  <a:lnTo>
                    <a:pt x="39142" y="8425"/>
                  </a:lnTo>
                  <a:lnTo>
                    <a:pt x="35324" y="8996"/>
                  </a:lnTo>
                  <a:lnTo>
                    <a:pt x="32033" y="9566"/>
                  </a:lnTo>
                  <a:lnTo>
                    <a:pt x="28128" y="10356"/>
                  </a:lnTo>
                  <a:lnTo>
                    <a:pt x="27206" y="10751"/>
                  </a:lnTo>
                  <a:lnTo>
                    <a:pt x="27119" y="10795"/>
                  </a:lnTo>
                  <a:lnTo>
                    <a:pt x="26855" y="11190"/>
                  </a:lnTo>
                  <a:lnTo>
                    <a:pt x="26812" y="11233"/>
                  </a:lnTo>
                  <a:lnTo>
                    <a:pt x="25363" y="16718"/>
                  </a:lnTo>
                  <a:lnTo>
                    <a:pt x="24091" y="19527"/>
                  </a:lnTo>
                  <a:lnTo>
                    <a:pt x="22423" y="22379"/>
                  </a:lnTo>
                  <a:lnTo>
                    <a:pt x="21063" y="24573"/>
                  </a:lnTo>
                  <a:lnTo>
                    <a:pt x="20668" y="24836"/>
                  </a:lnTo>
                  <a:lnTo>
                    <a:pt x="14964" y="23915"/>
                  </a:lnTo>
                  <a:lnTo>
                    <a:pt x="10269" y="22818"/>
                  </a:lnTo>
                  <a:lnTo>
                    <a:pt x="6802" y="22204"/>
                  </a:lnTo>
                  <a:lnTo>
                    <a:pt x="6758" y="22204"/>
                  </a:lnTo>
                  <a:lnTo>
                    <a:pt x="3467" y="21984"/>
                  </a:lnTo>
                  <a:lnTo>
                    <a:pt x="264" y="20843"/>
                  </a:lnTo>
                  <a:lnTo>
                    <a:pt x="132" y="20843"/>
                  </a:lnTo>
                  <a:lnTo>
                    <a:pt x="44" y="20887"/>
                  </a:lnTo>
                  <a:lnTo>
                    <a:pt x="44" y="20975"/>
                  </a:lnTo>
                  <a:lnTo>
                    <a:pt x="1" y="21019"/>
                  </a:lnTo>
                  <a:lnTo>
                    <a:pt x="44" y="21107"/>
                  </a:lnTo>
                  <a:lnTo>
                    <a:pt x="88" y="21150"/>
                  </a:lnTo>
                  <a:lnTo>
                    <a:pt x="132" y="21194"/>
                  </a:lnTo>
                  <a:lnTo>
                    <a:pt x="3379" y="22291"/>
                  </a:lnTo>
                  <a:lnTo>
                    <a:pt x="3423" y="22335"/>
                  </a:lnTo>
                  <a:lnTo>
                    <a:pt x="6758" y="22555"/>
                  </a:lnTo>
                  <a:lnTo>
                    <a:pt x="10181" y="23169"/>
                  </a:lnTo>
                  <a:lnTo>
                    <a:pt x="14876" y="24266"/>
                  </a:lnTo>
                  <a:lnTo>
                    <a:pt x="20668" y="25231"/>
                  </a:lnTo>
                  <a:lnTo>
                    <a:pt x="20712" y="25231"/>
                  </a:lnTo>
                  <a:lnTo>
                    <a:pt x="20800" y="25187"/>
                  </a:lnTo>
                  <a:lnTo>
                    <a:pt x="21283" y="24836"/>
                  </a:lnTo>
                  <a:lnTo>
                    <a:pt x="21326" y="24792"/>
                  </a:lnTo>
                  <a:lnTo>
                    <a:pt x="22731" y="22555"/>
                  </a:lnTo>
                  <a:lnTo>
                    <a:pt x="24398" y="19702"/>
                  </a:lnTo>
                  <a:lnTo>
                    <a:pt x="25715" y="16850"/>
                  </a:lnTo>
                  <a:lnTo>
                    <a:pt x="25715" y="16806"/>
                  </a:lnTo>
                  <a:lnTo>
                    <a:pt x="27119" y="11365"/>
                  </a:lnTo>
                  <a:lnTo>
                    <a:pt x="27382" y="11058"/>
                  </a:lnTo>
                  <a:lnTo>
                    <a:pt x="28216" y="10707"/>
                  </a:lnTo>
                  <a:lnTo>
                    <a:pt x="32121" y="9917"/>
                  </a:lnTo>
                  <a:lnTo>
                    <a:pt x="35368" y="9347"/>
                  </a:lnTo>
                  <a:lnTo>
                    <a:pt x="39186" y="8776"/>
                  </a:lnTo>
                  <a:lnTo>
                    <a:pt x="45241" y="7679"/>
                  </a:lnTo>
                  <a:lnTo>
                    <a:pt x="45285" y="7635"/>
                  </a:lnTo>
                  <a:lnTo>
                    <a:pt x="47040" y="6714"/>
                  </a:lnTo>
                  <a:lnTo>
                    <a:pt x="52438" y="4037"/>
                  </a:lnTo>
                  <a:lnTo>
                    <a:pt x="54149" y="3993"/>
                  </a:lnTo>
                  <a:lnTo>
                    <a:pt x="58011" y="3949"/>
                  </a:lnTo>
                  <a:lnTo>
                    <a:pt x="58098" y="3949"/>
                  </a:lnTo>
                  <a:lnTo>
                    <a:pt x="59678" y="3247"/>
                  </a:lnTo>
                  <a:lnTo>
                    <a:pt x="63715" y="1799"/>
                  </a:lnTo>
                  <a:lnTo>
                    <a:pt x="66699" y="790"/>
                  </a:lnTo>
                  <a:lnTo>
                    <a:pt x="69332" y="351"/>
                  </a:lnTo>
                  <a:lnTo>
                    <a:pt x="70868" y="658"/>
                  </a:lnTo>
                  <a:lnTo>
                    <a:pt x="71614" y="1404"/>
                  </a:lnTo>
                  <a:lnTo>
                    <a:pt x="72096" y="3159"/>
                  </a:lnTo>
                  <a:lnTo>
                    <a:pt x="72008" y="5792"/>
                  </a:lnTo>
                  <a:lnTo>
                    <a:pt x="71394" y="12550"/>
                  </a:lnTo>
                  <a:lnTo>
                    <a:pt x="71438" y="12638"/>
                  </a:lnTo>
                  <a:lnTo>
                    <a:pt x="71438" y="12682"/>
                  </a:lnTo>
                  <a:lnTo>
                    <a:pt x="71526" y="12725"/>
                  </a:lnTo>
                  <a:lnTo>
                    <a:pt x="71657" y="12725"/>
                  </a:lnTo>
                  <a:lnTo>
                    <a:pt x="71701" y="12682"/>
                  </a:lnTo>
                  <a:lnTo>
                    <a:pt x="71745" y="12638"/>
                  </a:lnTo>
                  <a:lnTo>
                    <a:pt x="71745" y="12594"/>
                  </a:lnTo>
                  <a:lnTo>
                    <a:pt x="72360" y="5836"/>
                  </a:lnTo>
                  <a:lnTo>
                    <a:pt x="72447" y="3116"/>
                  </a:lnTo>
                  <a:lnTo>
                    <a:pt x="72403" y="3072"/>
                  </a:lnTo>
                  <a:lnTo>
                    <a:pt x="71965" y="1273"/>
                  </a:lnTo>
                  <a:lnTo>
                    <a:pt x="71921" y="1185"/>
                  </a:lnTo>
                  <a:lnTo>
                    <a:pt x="71087" y="395"/>
                  </a:lnTo>
                  <a:lnTo>
                    <a:pt x="70999" y="351"/>
                  </a:lnTo>
                  <a:lnTo>
                    <a:pt x="6937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9" name="Google Shape;5899;p174"/>
            <p:cNvSpPr/>
            <p:nvPr/>
          </p:nvSpPr>
          <p:spPr>
            <a:xfrm>
              <a:off x="3387650" y="738625"/>
              <a:ext cx="299500" cy="660425"/>
            </a:xfrm>
            <a:custGeom>
              <a:avLst/>
              <a:gdLst/>
              <a:ahLst/>
              <a:cxnLst/>
              <a:rect l="l" t="t" r="r" b="b"/>
              <a:pathLst>
                <a:path w="11980" h="26417" extrusionOk="0">
                  <a:moveTo>
                    <a:pt x="11716" y="0"/>
                  </a:moveTo>
                  <a:lnTo>
                    <a:pt x="11672" y="44"/>
                  </a:lnTo>
                  <a:lnTo>
                    <a:pt x="11628" y="88"/>
                  </a:lnTo>
                  <a:lnTo>
                    <a:pt x="9522" y="4300"/>
                  </a:lnTo>
                  <a:lnTo>
                    <a:pt x="7591" y="7679"/>
                  </a:lnTo>
                  <a:lnTo>
                    <a:pt x="7547" y="7679"/>
                  </a:lnTo>
                  <a:lnTo>
                    <a:pt x="6714" y="9610"/>
                  </a:lnTo>
                  <a:lnTo>
                    <a:pt x="6187" y="11014"/>
                  </a:lnTo>
                  <a:lnTo>
                    <a:pt x="5704" y="12374"/>
                  </a:lnTo>
                  <a:lnTo>
                    <a:pt x="4871" y="15051"/>
                  </a:lnTo>
                  <a:lnTo>
                    <a:pt x="4037" y="17552"/>
                  </a:lnTo>
                  <a:lnTo>
                    <a:pt x="3598" y="18825"/>
                  </a:lnTo>
                  <a:lnTo>
                    <a:pt x="3159" y="20053"/>
                  </a:lnTo>
                  <a:lnTo>
                    <a:pt x="2677" y="21282"/>
                  </a:lnTo>
                  <a:lnTo>
                    <a:pt x="2106" y="22555"/>
                  </a:lnTo>
                  <a:lnTo>
                    <a:pt x="1492" y="23783"/>
                  </a:lnTo>
                  <a:lnTo>
                    <a:pt x="834" y="25056"/>
                  </a:lnTo>
                  <a:lnTo>
                    <a:pt x="0" y="26153"/>
                  </a:lnTo>
                  <a:lnTo>
                    <a:pt x="0" y="26197"/>
                  </a:lnTo>
                  <a:lnTo>
                    <a:pt x="0" y="26284"/>
                  </a:lnTo>
                  <a:lnTo>
                    <a:pt x="0" y="26328"/>
                  </a:lnTo>
                  <a:lnTo>
                    <a:pt x="44" y="26372"/>
                  </a:lnTo>
                  <a:lnTo>
                    <a:pt x="176" y="26416"/>
                  </a:lnTo>
                  <a:lnTo>
                    <a:pt x="219" y="26416"/>
                  </a:lnTo>
                  <a:lnTo>
                    <a:pt x="307" y="26328"/>
                  </a:lnTo>
                  <a:lnTo>
                    <a:pt x="1141" y="25231"/>
                  </a:lnTo>
                  <a:lnTo>
                    <a:pt x="1799" y="23959"/>
                  </a:lnTo>
                  <a:lnTo>
                    <a:pt x="2413" y="22686"/>
                  </a:lnTo>
                  <a:lnTo>
                    <a:pt x="2984" y="21458"/>
                  </a:lnTo>
                  <a:lnTo>
                    <a:pt x="3467" y="20185"/>
                  </a:lnTo>
                  <a:lnTo>
                    <a:pt x="3949" y="18956"/>
                  </a:lnTo>
                  <a:lnTo>
                    <a:pt x="4388" y="17684"/>
                  </a:lnTo>
                  <a:lnTo>
                    <a:pt x="5178" y="15139"/>
                  </a:lnTo>
                  <a:lnTo>
                    <a:pt x="6056" y="12506"/>
                  </a:lnTo>
                  <a:lnTo>
                    <a:pt x="6538" y="11146"/>
                  </a:lnTo>
                  <a:lnTo>
                    <a:pt x="7021" y="9742"/>
                  </a:lnTo>
                  <a:lnTo>
                    <a:pt x="7898" y="7855"/>
                  </a:lnTo>
                  <a:lnTo>
                    <a:pt x="9829" y="4476"/>
                  </a:lnTo>
                  <a:lnTo>
                    <a:pt x="11936" y="263"/>
                  </a:lnTo>
                  <a:lnTo>
                    <a:pt x="11979" y="176"/>
                  </a:lnTo>
                  <a:lnTo>
                    <a:pt x="11979" y="132"/>
                  </a:lnTo>
                  <a:lnTo>
                    <a:pt x="11936" y="44"/>
                  </a:lnTo>
                  <a:lnTo>
                    <a:pt x="1189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0" name="Google Shape;5900;p174"/>
            <p:cNvSpPr/>
            <p:nvPr/>
          </p:nvSpPr>
          <p:spPr>
            <a:xfrm>
              <a:off x="4327775" y="2656175"/>
              <a:ext cx="230400" cy="66950"/>
            </a:xfrm>
            <a:custGeom>
              <a:avLst/>
              <a:gdLst/>
              <a:ahLst/>
              <a:cxnLst/>
              <a:rect l="l" t="t" r="r" b="b"/>
              <a:pathLst>
                <a:path w="9216" h="2678" extrusionOk="0">
                  <a:moveTo>
                    <a:pt x="3292" y="1"/>
                  </a:moveTo>
                  <a:lnTo>
                    <a:pt x="1624" y="220"/>
                  </a:lnTo>
                  <a:lnTo>
                    <a:pt x="1536" y="220"/>
                  </a:lnTo>
                  <a:lnTo>
                    <a:pt x="1054" y="528"/>
                  </a:lnTo>
                  <a:lnTo>
                    <a:pt x="1010" y="615"/>
                  </a:lnTo>
                  <a:lnTo>
                    <a:pt x="1" y="2414"/>
                  </a:lnTo>
                  <a:lnTo>
                    <a:pt x="1" y="2458"/>
                  </a:lnTo>
                  <a:lnTo>
                    <a:pt x="1" y="2546"/>
                  </a:lnTo>
                  <a:lnTo>
                    <a:pt x="44" y="2590"/>
                  </a:lnTo>
                  <a:lnTo>
                    <a:pt x="88" y="2634"/>
                  </a:lnTo>
                  <a:lnTo>
                    <a:pt x="176" y="2678"/>
                  </a:lnTo>
                  <a:lnTo>
                    <a:pt x="264" y="2634"/>
                  </a:lnTo>
                  <a:lnTo>
                    <a:pt x="308" y="2590"/>
                  </a:lnTo>
                  <a:lnTo>
                    <a:pt x="1273" y="791"/>
                  </a:lnTo>
                  <a:lnTo>
                    <a:pt x="1712" y="571"/>
                  </a:lnTo>
                  <a:lnTo>
                    <a:pt x="3336" y="352"/>
                  </a:lnTo>
                  <a:lnTo>
                    <a:pt x="6583" y="396"/>
                  </a:lnTo>
                  <a:lnTo>
                    <a:pt x="8996" y="747"/>
                  </a:lnTo>
                  <a:lnTo>
                    <a:pt x="9084" y="703"/>
                  </a:lnTo>
                  <a:lnTo>
                    <a:pt x="9128" y="703"/>
                  </a:lnTo>
                  <a:lnTo>
                    <a:pt x="9172" y="659"/>
                  </a:lnTo>
                  <a:lnTo>
                    <a:pt x="9216" y="571"/>
                  </a:lnTo>
                  <a:lnTo>
                    <a:pt x="9216" y="528"/>
                  </a:lnTo>
                  <a:lnTo>
                    <a:pt x="9172" y="440"/>
                  </a:lnTo>
                  <a:lnTo>
                    <a:pt x="9128" y="396"/>
                  </a:lnTo>
                  <a:lnTo>
                    <a:pt x="9040" y="396"/>
                  </a:lnTo>
                  <a:lnTo>
                    <a:pt x="6627" y="45"/>
                  </a:lnTo>
                  <a:lnTo>
                    <a:pt x="329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1" name="Google Shape;5901;p174"/>
            <p:cNvSpPr/>
            <p:nvPr/>
          </p:nvSpPr>
          <p:spPr>
            <a:xfrm>
              <a:off x="3893350" y="2910700"/>
              <a:ext cx="171175" cy="15375"/>
            </a:xfrm>
            <a:custGeom>
              <a:avLst/>
              <a:gdLst/>
              <a:ahLst/>
              <a:cxnLst/>
              <a:rect l="l" t="t" r="r" b="b"/>
              <a:pathLst>
                <a:path w="6847" h="615" extrusionOk="0">
                  <a:moveTo>
                    <a:pt x="133" y="0"/>
                  </a:moveTo>
                  <a:lnTo>
                    <a:pt x="45" y="44"/>
                  </a:lnTo>
                  <a:lnTo>
                    <a:pt x="1" y="88"/>
                  </a:lnTo>
                  <a:lnTo>
                    <a:pt x="1" y="176"/>
                  </a:lnTo>
                  <a:lnTo>
                    <a:pt x="1" y="220"/>
                  </a:lnTo>
                  <a:lnTo>
                    <a:pt x="45" y="307"/>
                  </a:lnTo>
                  <a:lnTo>
                    <a:pt x="89" y="307"/>
                  </a:lnTo>
                  <a:lnTo>
                    <a:pt x="133" y="351"/>
                  </a:lnTo>
                  <a:lnTo>
                    <a:pt x="2985" y="615"/>
                  </a:lnTo>
                  <a:lnTo>
                    <a:pt x="6671" y="571"/>
                  </a:lnTo>
                  <a:lnTo>
                    <a:pt x="6759" y="571"/>
                  </a:lnTo>
                  <a:lnTo>
                    <a:pt x="6802" y="527"/>
                  </a:lnTo>
                  <a:lnTo>
                    <a:pt x="6846" y="483"/>
                  </a:lnTo>
                  <a:lnTo>
                    <a:pt x="6846" y="395"/>
                  </a:lnTo>
                  <a:lnTo>
                    <a:pt x="6846" y="351"/>
                  </a:lnTo>
                  <a:lnTo>
                    <a:pt x="6802" y="307"/>
                  </a:lnTo>
                  <a:lnTo>
                    <a:pt x="6759" y="263"/>
                  </a:lnTo>
                  <a:lnTo>
                    <a:pt x="6671" y="220"/>
                  </a:lnTo>
                  <a:lnTo>
                    <a:pt x="2985" y="263"/>
                  </a:lnTo>
                  <a:lnTo>
                    <a:pt x="17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2" name="Google Shape;5902;p174"/>
            <p:cNvSpPr/>
            <p:nvPr/>
          </p:nvSpPr>
          <p:spPr>
            <a:xfrm>
              <a:off x="3224175" y="777000"/>
              <a:ext cx="230400" cy="580350"/>
            </a:xfrm>
            <a:custGeom>
              <a:avLst/>
              <a:gdLst/>
              <a:ahLst/>
              <a:cxnLst/>
              <a:rect l="l" t="t" r="r" b="b"/>
              <a:pathLst>
                <a:path w="9216" h="23214" extrusionOk="0">
                  <a:moveTo>
                    <a:pt x="9040" y="1"/>
                  </a:moveTo>
                  <a:lnTo>
                    <a:pt x="8952" y="45"/>
                  </a:lnTo>
                  <a:lnTo>
                    <a:pt x="8909" y="45"/>
                  </a:lnTo>
                  <a:lnTo>
                    <a:pt x="8865" y="133"/>
                  </a:lnTo>
                  <a:lnTo>
                    <a:pt x="7768" y="2239"/>
                  </a:lnTo>
                  <a:lnTo>
                    <a:pt x="6627" y="5091"/>
                  </a:lnTo>
                  <a:lnTo>
                    <a:pt x="5486" y="8689"/>
                  </a:lnTo>
                  <a:lnTo>
                    <a:pt x="4082" y="12112"/>
                  </a:lnTo>
                  <a:lnTo>
                    <a:pt x="2019" y="16412"/>
                  </a:lnTo>
                  <a:lnTo>
                    <a:pt x="1975" y="16456"/>
                  </a:lnTo>
                  <a:lnTo>
                    <a:pt x="966" y="19659"/>
                  </a:lnTo>
                  <a:lnTo>
                    <a:pt x="1" y="22994"/>
                  </a:lnTo>
                  <a:lnTo>
                    <a:pt x="1" y="23082"/>
                  </a:lnTo>
                  <a:lnTo>
                    <a:pt x="45" y="23126"/>
                  </a:lnTo>
                  <a:lnTo>
                    <a:pt x="89" y="23170"/>
                  </a:lnTo>
                  <a:lnTo>
                    <a:pt x="132" y="23214"/>
                  </a:lnTo>
                  <a:lnTo>
                    <a:pt x="308" y="23214"/>
                  </a:lnTo>
                  <a:lnTo>
                    <a:pt x="352" y="23082"/>
                  </a:lnTo>
                  <a:lnTo>
                    <a:pt x="1273" y="19747"/>
                  </a:lnTo>
                  <a:lnTo>
                    <a:pt x="2326" y="16544"/>
                  </a:lnTo>
                  <a:lnTo>
                    <a:pt x="4389" y="12244"/>
                  </a:lnTo>
                  <a:lnTo>
                    <a:pt x="5793" y="8777"/>
                  </a:lnTo>
                  <a:lnTo>
                    <a:pt x="6978" y="5179"/>
                  </a:lnTo>
                  <a:lnTo>
                    <a:pt x="8075" y="2414"/>
                  </a:lnTo>
                  <a:lnTo>
                    <a:pt x="9172" y="264"/>
                  </a:lnTo>
                  <a:lnTo>
                    <a:pt x="9216" y="220"/>
                  </a:lnTo>
                  <a:lnTo>
                    <a:pt x="9172" y="133"/>
                  </a:lnTo>
                  <a:lnTo>
                    <a:pt x="9172" y="89"/>
                  </a:lnTo>
                  <a:lnTo>
                    <a:pt x="9084" y="45"/>
                  </a:lnTo>
                  <a:lnTo>
                    <a:pt x="904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3" name="Google Shape;5903;p174"/>
            <p:cNvSpPr/>
            <p:nvPr/>
          </p:nvSpPr>
          <p:spPr>
            <a:xfrm>
              <a:off x="4358500" y="2701175"/>
              <a:ext cx="82300" cy="30725"/>
            </a:xfrm>
            <a:custGeom>
              <a:avLst/>
              <a:gdLst/>
              <a:ahLst/>
              <a:cxnLst/>
              <a:rect l="l" t="t" r="r" b="b"/>
              <a:pathLst>
                <a:path w="3292" h="1229" extrusionOk="0">
                  <a:moveTo>
                    <a:pt x="3116" y="0"/>
                  </a:moveTo>
                  <a:lnTo>
                    <a:pt x="1624" y="88"/>
                  </a:lnTo>
                  <a:lnTo>
                    <a:pt x="1580" y="88"/>
                  </a:lnTo>
                  <a:lnTo>
                    <a:pt x="88" y="922"/>
                  </a:lnTo>
                  <a:lnTo>
                    <a:pt x="44" y="965"/>
                  </a:lnTo>
                  <a:lnTo>
                    <a:pt x="0" y="1009"/>
                  </a:lnTo>
                  <a:lnTo>
                    <a:pt x="0" y="1053"/>
                  </a:lnTo>
                  <a:lnTo>
                    <a:pt x="0" y="1141"/>
                  </a:lnTo>
                  <a:lnTo>
                    <a:pt x="88" y="1185"/>
                  </a:lnTo>
                  <a:lnTo>
                    <a:pt x="176" y="1229"/>
                  </a:lnTo>
                  <a:lnTo>
                    <a:pt x="264" y="1229"/>
                  </a:lnTo>
                  <a:lnTo>
                    <a:pt x="1712" y="439"/>
                  </a:lnTo>
                  <a:lnTo>
                    <a:pt x="3116" y="351"/>
                  </a:lnTo>
                  <a:lnTo>
                    <a:pt x="3204" y="351"/>
                  </a:lnTo>
                  <a:lnTo>
                    <a:pt x="3247" y="307"/>
                  </a:lnTo>
                  <a:lnTo>
                    <a:pt x="3291" y="219"/>
                  </a:lnTo>
                  <a:lnTo>
                    <a:pt x="3291" y="176"/>
                  </a:lnTo>
                  <a:lnTo>
                    <a:pt x="3291" y="88"/>
                  </a:lnTo>
                  <a:lnTo>
                    <a:pt x="3247" y="44"/>
                  </a:lnTo>
                  <a:lnTo>
                    <a:pt x="316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4" name="Google Shape;5904;p174"/>
            <p:cNvSpPr/>
            <p:nvPr/>
          </p:nvSpPr>
          <p:spPr>
            <a:xfrm>
              <a:off x="3816575" y="2913975"/>
              <a:ext cx="229300" cy="34050"/>
            </a:xfrm>
            <a:custGeom>
              <a:avLst/>
              <a:gdLst/>
              <a:ahLst/>
              <a:cxnLst/>
              <a:rect l="l" t="t" r="r" b="b"/>
              <a:pathLst>
                <a:path w="9172" h="1362" extrusionOk="0">
                  <a:moveTo>
                    <a:pt x="88" y="1"/>
                  </a:moveTo>
                  <a:lnTo>
                    <a:pt x="44" y="45"/>
                  </a:lnTo>
                  <a:lnTo>
                    <a:pt x="0" y="89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44" y="308"/>
                  </a:lnTo>
                  <a:lnTo>
                    <a:pt x="88" y="308"/>
                  </a:lnTo>
                  <a:lnTo>
                    <a:pt x="2150" y="1010"/>
                  </a:lnTo>
                  <a:lnTo>
                    <a:pt x="2194" y="1010"/>
                  </a:lnTo>
                  <a:lnTo>
                    <a:pt x="3993" y="1273"/>
                  </a:lnTo>
                  <a:lnTo>
                    <a:pt x="4037" y="1273"/>
                  </a:lnTo>
                  <a:lnTo>
                    <a:pt x="7504" y="1361"/>
                  </a:lnTo>
                  <a:lnTo>
                    <a:pt x="9040" y="1317"/>
                  </a:lnTo>
                  <a:lnTo>
                    <a:pt x="9084" y="1317"/>
                  </a:lnTo>
                  <a:lnTo>
                    <a:pt x="9127" y="1273"/>
                  </a:lnTo>
                  <a:lnTo>
                    <a:pt x="9171" y="1229"/>
                  </a:lnTo>
                  <a:lnTo>
                    <a:pt x="9171" y="1142"/>
                  </a:lnTo>
                  <a:lnTo>
                    <a:pt x="9171" y="1054"/>
                  </a:lnTo>
                  <a:lnTo>
                    <a:pt x="9127" y="1010"/>
                  </a:lnTo>
                  <a:lnTo>
                    <a:pt x="9084" y="966"/>
                  </a:lnTo>
                  <a:lnTo>
                    <a:pt x="8996" y="966"/>
                  </a:lnTo>
                  <a:lnTo>
                    <a:pt x="7504" y="1010"/>
                  </a:lnTo>
                  <a:lnTo>
                    <a:pt x="4037" y="922"/>
                  </a:lnTo>
                  <a:lnTo>
                    <a:pt x="2238" y="659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5" name="Google Shape;5905;p174"/>
            <p:cNvSpPr/>
            <p:nvPr/>
          </p:nvSpPr>
          <p:spPr>
            <a:xfrm>
              <a:off x="3192375" y="766050"/>
              <a:ext cx="239175" cy="620925"/>
            </a:xfrm>
            <a:custGeom>
              <a:avLst/>
              <a:gdLst/>
              <a:ahLst/>
              <a:cxnLst/>
              <a:rect l="l" t="t" r="r" b="b"/>
              <a:pathLst>
                <a:path w="9567" h="24837" extrusionOk="0">
                  <a:moveTo>
                    <a:pt x="9303" y="0"/>
                  </a:moveTo>
                  <a:lnTo>
                    <a:pt x="9259" y="44"/>
                  </a:lnTo>
                  <a:lnTo>
                    <a:pt x="9215" y="88"/>
                  </a:lnTo>
                  <a:lnTo>
                    <a:pt x="8162" y="2106"/>
                  </a:lnTo>
                  <a:lnTo>
                    <a:pt x="8118" y="2150"/>
                  </a:lnTo>
                  <a:lnTo>
                    <a:pt x="7065" y="4695"/>
                  </a:lnTo>
                  <a:lnTo>
                    <a:pt x="6012" y="8030"/>
                  </a:lnTo>
                  <a:lnTo>
                    <a:pt x="4871" y="10882"/>
                  </a:lnTo>
                  <a:lnTo>
                    <a:pt x="3379" y="13866"/>
                  </a:lnTo>
                  <a:lnTo>
                    <a:pt x="2150" y="16587"/>
                  </a:lnTo>
                  <a:lnTo>
                    <a:pt x="966" y="20273"/>
                  </a:lnTo>
                  <a:lnTo>
                    <a:pt x="0" y="24617"/>
                  </a:lnTo>
                  <a:lnTo>
                    <a:pt x="0" y="24705"/>
                  </a:lnTo>
                  <a:lnTo>
                    <a:pt x="0" y="24749"/>
                  </a:lnTo>
                  <a:lnTo>
                    <a:pt x="88" y="24793"/>
                  </a:lnTo>
                  <a:lnTo>
                    <a:pt x="132" y="24836"/>
                  </a:lnTo>
                  <a:lnTo>
                    <a:pt x="176" y="24836"/>
                  </a:lnTo>
                  <a:lnTo>
                    <a:pt x="264" y="24793"/>
                  </a:lnTo>
                  <a:lnTo>
                    <a:pt x="351" y="24705"/>
                  </a:lnTo>
                  <a:lnTo>
                    <a:pt x="1317" y="20361"/>
                  </a:lnTo>
                  <a:lnTo>
                    <a:pt x="2501" y="16719"/>
                  </a:lnTo>
                  <a:lnTo>
                    <a:pt x="3686" y="14042"/>
                  </a:lnTo>
                  <a:lnTo>
                    <a:pt x="5222" y="11058"/>
                  </a:lnTo>
                  <a:lnTo>
                    <a:pt x="6319" y="8162"/>
                  </a:lnTo>
                  <a:lnTo>
                    <a:pt x="7416" y="4827"/>
                  </a:lnTo>
                  <a:lnTo>
                    <a:pt x="8469" y="2282"/>
                  </a:lnTo>
                  <a:lnTo>
                    <a:pt x="9522" y="263"/>
                  </a:lnTo>
                  <a:lnTo>
                    <a:pt x="9566" y="220"/>
                  </a:lnTo>
                  <a:lnTo>
                    <a:pt x="9522" y="132"/>
                  </a:lnTo>
                  <a:lnTo>
                    <a:pt x="9522" y="88"/>
                  </a:lnTo>
                  <a:lnTo>
                    <a:pt x="9435" y="44"/>
                  </a:lnTo>
                  <a:lnTo>
                    <a:pt x="9391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6" name="Google Shape;5906;p174"/>
            <p:cNvSpPr/>
            <p:nvPr/>
          </p:nvSpPr>
          <p:spPr>
            <a:xfrm>
              <a:off x="3859350" y="2946900"/>
              <a:ext cx="105350" cy="24150"/>
            </a:xfrm>
            <a:custGeom>
              <a:avLst/>
              <a:gdLst/>
              <a:ahLst/>
              <a:cxnLst/>
              <a:rect l="l" t="t" r="r" b="b"/>
              <a:pathLst>
                <a:path w="4214" h="966" extrusionOk="0">
                  <a:moveTo>
                    <a:pt x="132" y="0"/>
                  </a:moveTo>
                  <a:lnTo>
                    <a:pt x="88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88" y="307"/>
                  </a:lnTo>
                  <a:lnTo>
                    <a:pt x="132" y="351"/>
                  </a:lnTo>
                  <a:lnTo>
                    <a:pt x="1931" y="790"/>
                  </a:lnTo>
                  <a:lnTo>
                    <a:pt x="1975" y="790"/>
                  </a:lnTo>
                  <a:lnTo>
                    <a:pt x="4038" y="966"/>
                  </a:lnTo>
                  <a:lnTo>
                    <a:pt x="4169" y="922"/>
                  </a:lnTo>
                  <a:lnTo>
                    <a:pt x="4213" y="790"/>
                  </a:lnTo>
                  <a:lnTo>
                    <a:pt x="4213" y="746"/>
                  </a:lnTo>
                  <a:lnTo>
                    <a:pt x="4169" y="658"/>
                  </a:lnTo>
                  <a:lnTo>
                    <a:pt x="4125" y="615"/>
                  </a:lnTo>
                  <a:lnTo>
                    <a:pt x="4082" y="615"/>
                  </a:lnTo>
                  <a:lnTo>
                    <a:pt x="2019" y="439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7" name="Google Shape;5907;p174"/>
            <p:cNvSpPr/>
            <p:nvPr/>
          </p:nvSpPr>
          <p:spPr>
            <a:xfrm>
              <a:off x="3161650" y="766050"/>
              <a:ext cx="238075" cy="613250"/>
            </a:xfrm>
            <a:custGeom>
              <a:avLst/>
              <a:gdLst/>
              <a:ahLst/>
              <a:cxnLst/>
              <a:rect l="l" t="t" r="r" b="b"/>
              <a:pathLst>
                <a:path w="9523" h="24530" extrusionOk="0">
                  <a:moveTo>
                    <a:pt x="9347" y="0"/>
                  </a:moveTo>
                  <a:lnTo>
                    <a:pt x="9303" y="44"/>
                  </a:lnTo>
                  <a:lnTo>
                    <a:pt x="9259" y="44"/>
                  </a:lnTo>
                  <a:lnTo>
                    <a:pt x="9216" y="88"/>
                  </a:lnTo>
                  <a:lnTo>
                    <a:pt x="8426" y="1536"/>
                  </a:lnTo>
                  <a:lnTo>
                    <a:pt x="8426" y="1580"/>
                  </a:lnTo>
                  <a:lnTo>
                    <a:pt x="7548" y="3906"/>
                  </a:lnTo>
                  <a:lnTo>
                    <a:pt x="6539" y="6933"/>
                  </a:lnTo>
                  <a:lnTo>
                    <a:pt x="5310" y="9917"/>
                  </a:lnTo>
                  <a:lnTo>
                    <a:pt x="3643" y="13252"/>
                  </a:lnTo>
                  <a:lnTo>
                    <a:pt x="2239" y="16280"/>
                  </a:lnTo>
                  <a:lnTo>
                    <a:pt x="2239" y="16324"/>
                  </a:lnTo>
                  <a:lnTo>
                    <a:pt x="922" y="20405"/>
                  </a:lnTo>
                  <a:lnTo>
                    <a:pt x="1" y="23388"/>
                  </a:lnTo>
                  <a:lnTo>
                    <a:pt x="1" y="23520"/>
                  </a:lnTo>
                  <a:lnTo>
                    <a:pt x="352" y="24442"/>
                  </a:lnTo>
                  <a:lnTo>
                    <a:pt x="439" y="24529"/>
                  </a:lnTo>
                  <a:lnTo>
                    <a:pt x="571" y="24529"/>
                  </a:lnTo>
                  <a:lnTo>
                    <a:pt x="659" y="24485"/>
                  </a:lnTo>
                  <a:lnTo>
                    <a:pt x="659" y="24442"/>
                  </a:lnTo>
                  <a:lnTo>
                    <a:pt x="703" y="24354"/>
                  </a:lnTo>
                  <a:lnTo>
                    <a:pt x="703" y="24310"/>
                  </a:lnTo>
                  <a:lnTo>
                    <a:pt x="352" y="23432"/>
                  </a:lnTo>
                  <a:lnTo>
                    <a:pt x="1273" y="20536"/>
                  </a:lnTo>
                  <a:lnTo>
                    <a:pt x="2546" y="16411"/>
                  </a:lnTo>
                  <a:lnTo>
                    <a:pt x="3950" y="13384"/>
                  </a:lnTo>
                  <a:lnTo>
                    <a:pt x="5617" y="10093"/>
                  </a:lnTo>
                  <a:lnTo>
                    <a:pt x="6846" y="7021"/>
                  </a:lnTo>
                  <a:lnTo>
                    <a:pt x="7855" y="4037"/>
                  </a:lnTo>
                  <a:lnTo>
                    <a:pt x="8733" y="1712"/>
                  </a:lnTo>
                  <a:lnTo>
                    <a:pt x="9523" y="263"/>
                  </a:lnTo>
                  <a:lnTo>
                    <a:pt x="9523" y="220"/>
                  </a:lnTo>
                  <a:lnTo>
                    <a:pt x="9523" y="132"/>
                  </a:lnTo>
                  <a:lnTo>
                    <a:pt x="9479" y="88"/>
                  </a:lnTo>
                  <a:lnTo>
                    <a:pt x="9435" y="44"/>
                  </a:lnTo>
                  <a:lnTo>
                    <a:pt x="934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8" name="Google Shape;5908;p174"/>
            <p:cNvSpPr/>
            <p:nvPr/>
          </p:nvSpPr>
          <p:spPr>
            <a:xfrm>
              <a:off x="4527425" y="1110500"/>
              <a:ext cx="63650" cy="151425"/>
            </a:xfrm>
            <a:custGeom>
              <a:avLst/>
              <a:gdLst/>
              <a:ahLst/>
              <a:cxnLst/>
              <a:rect l="l" t="t" r="r" b="b"/>
              <a:pathLst>
                <a:path w="2546" h="6057" extrusionOk="0">
                  <a:moveTo>
                    <a:pt x="396" y="396"/>
                  </a:moveTo>
                  <a:lnTo>
                    <a:pt x="571" y="483"/>
                  </a:lnTo>
                  <a:lnTo>
                    <a:pt x="1712" y="1756"/>
                  </a:lnTo>
                  <a:lnTo>
                    <a:pt x="2195" y="3292"/>
                  </a:lnTo>
                  <a:lnTo>
                    <a:pt x="1888" y="5266"/>
                  </a:lnTo>
                  <a:lnTo>
                    <a:pt x="1756" y="5705"/>
                  </a:lnTo>
                  <a:lnTo>
                    <a:pt x="835" y="4081"/>
                  </a:lnTo>
                  <a:lnTo>
                    <a:pt x="352" y="659"/>
                  </a:lnTo>
                  <a:lnTo>
                    <a:pt x="396" y="396"/>
                  </a:lnTo>
                  <a:close/>
                  <a:moveTo>
                    <a:pt x="264" y="1"/>
                  </a:moveTo>
                  <a:lnTo>
                    <a:pt x="176" y="44"/>
                  </a:lnTo>
                  <a:lnTo>
                    <a:pt x="133" y="88"/>
                  </a:lnTo>
                  <a:lnTo>
                    <a:pt x="89" y="132"/>
                  </a:lnTo>
                  <a:lnTo>
                    <a:pt x="1" y="615"/>
                  </a:lnTo>
                  <a:lnTo>
                    <a:pt x="1" y="659"/>
                  </a:lnTo>
                  <a:lnTo>
                    <a:pt x="484" y="4169"/>
                  </a:lnTo>
                  <a:lnTo>
                    <a:pt x="527" y="4213"/>
                  </a:lnTo>
                  <a:lnTo>
                    <a:pt x="1493" y="5924"/>
                  </a:lnTo>
                  <a:lnTo>
                    <a:pt x="1537" y="6012"/>
                  </a:lnTo>
                  <a:lnTo>
                    <a:pt x="1624" y="6012"/>
                  </a:lnTo>
                  <a:lnTo>
                    <a:pt x="1888" y="6056"/>
                  </a:lnTo>
                  <a:lnTo>
                    <a:pt x="1975" y="6012"/>
                  </a:lnTo>
                  <a:lnTo>
                    <a:pt x="2063" y="5924"/>
                  </a:lnTo>
                  <a:lnTo>
                    <a:pt x="2239" y="5354"/>
                  </a:lnTo>
                  <a:lnTo>
                    <a:pt x="2546" y="3292"/>
                  </a:lnTo>
                  <a:lnTo>
                    <a:pt x="2546" y="3204"/>
                  </a:lnTo>
                  <a:lnTo>
                    <a:pt x="2019" y="1624"/>
                  </a:lnTo>
                  <a:lnTo>
                    <a:pt x="1975" y="1536"/>
                  </a:lnTo>
                  <a:lnTo>
                    <a:pt x="791" y="220"/>
                  </a:lnTo>
                  <a:lnTo>
                    <a:pt x="703" y="132"/>
                  </a:lnTo>
                  <a:lnTo>
                    <a:pt x="30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9" name="Google Shape;5909;p174"/>
            <p:cNvSpPr/>
            <p:nvPr/>
          </p:nvSpPr>
          <p:spPr>
            <a:xfrm>
              <a:off x="4484650" y="1084175"/>
              <a:ext cx="129475" cy="362025"/>
            </a:xfrm>
            <a:custGeom>
              <a:avLst/>
              <a:gdLst/>
              <a:ahLst/>
              <a:cxnLst/>
              <a:rect l="l" t="t" r="r" b="b"/>
              <a:pathLst>
                <a:path w="5179" h="14481" extrusionOk="0">
                  <a:moveTo>
                    <a:pt x="1536" y="0"/>
                  </a:moveTo>
                  <a:lnTo>
                    <a:pt x="1449" y="44"/>
                  </a:lnTo>
                  <a:lnTo>
                    <a:pt x="1405" y="88"/>
                  </a:lnTo>
                  <a:lnTo>
                    <a:pt x="132" y="2282"/>
                  </a:lnTo>
                  <a:lnTo>
                    <a:pt x="88" y="2414"/>
                  </a:lnTo>
                  <a:lnTo>
                    <a:pt x="834" y="7636"/>
                  </a:lnTo>
                  <a:lnTo>
                    <a:pt x="615" y="9566"/>
                  </a:lnTo>
                  <a:lnTo>
                    <a:pt x="1" y="13472"/>
                  </a:lnTo>
                  <a:lnTo>
                    <a:pt x="1" y="13559"/>
                  </a:lnTo>
                  <a:lnTo>
                    <a:pt x="264" y="14305"/>
                  </a:lnTo>
                  <a:lnTo>
                    <a:pt x="308" y="14393"/>
                  </a:lnTo>
                  <a:lnTo>
                    <a:pt x="395" y="14437"/>
                  </a:lnTo>
                  <a:lnTo>
                    <a:pt x="790" y="14481"/>
                  </a:lnTo>
                  <a:lnTo>
                    <a:pt x="878" y="14481"/>
                  </a:lnTo>
                  <a:lnTo>
                    <a:pt x="966" y="14437"/>
                  </a:lnTo>
                  <a:lnTo>
                    <a:pt x="1361" y="13911"/>
                  </a:lnTo>
                  <a:lnTo>
                    <a:pt x="1405" y="13867"/>
                  </a:lnTo>
                  <a:lnTo>
                    <a:pt x="3204" y="9786"/>
                  </a:lnTo>
                  <a:lnTo>
                    <a:pt x="4345" y="8513"/>
                  </a:lnTo>
                  <a:lnTo>
                    <a:pt x="4389" y="8469"/>
                  </a:lnTo>
                  <a:lnTo>
                    <a:pt x="4959" y="5924"/>
                  </a:lnTo>
                  <a:lnTo>
                    <a:pt x="5178" y="4169"/>
                  </a:lnTo>
                  <a:lnTo>
                    <a:pt x="5178" y="4081"/>
                  </a:lnTo>
                  <a:lnTo>
                    <a:pt x="4169" y="1931"/>
                  </a:lnTo>
                  <a:lnTo>
                    <a:pt x="4125" y="1887"/>
                  </a:lnTo>
                  <a:lnTo>
                    <a:pt x="4081" y="1843"/>
                  </a:lnTo>
                  <a:lnTo>
                    <a:pt x="3906" y="1843"/>
                  </a:lnTo>
                  <a:lnTo>
                    <a:pt x="3862" y="1887"/>
                  </a:lnTo>
                  <a:lnTo>
                    <a:pt x="3818" y="1975"/>
                  </a:lnTo>
                  <a:lnTo>
                    <a:pt x="3818" y="2019"/>
                  </a:lnTo>
                  <a:lnTo>
                    <a:pt x="3862" y="2107"/>
                  </a:lnTo>
                  <a:lnTo>
                    <a:pt x="4827" y="4213"/>
                  </a:lnTo>
                  <a:lnTo>
                    <a:pt x="4608" y="5880"/>
                  </a:lnTo>
                  <a:lnTo>
                    <a:pt x="4038" y="8338"/>
                  </a:lnTo>
                  <a:lnTo>
                    <a:pt x="2941" y="9566"/>
                  </a:lnTo>
                  <a:lnTo>
                    <a:pt x="2897" y="9610"/>
                  </a:lnTo>
                  <a:lnTo>
                    <a:pt x="1098" y="13735"/>
                  </a:lnTo>
                  <a:lnTo>
                    <a:pt x="747" y="14130"/>
                  </a:lnTo>
                  <a:lnTo>
                    <a:pt x="571" y="14086"/>
                  </a:lnTo>
                  <a:lnTo>
                    <a:pt x="352" y="13516"/>
                  </a:lnTo>
                  <a:lnTo>
                    <a:pt x="966" y="9610"/>
                  </a:lnTo>
                  <a:lnTo>
                    <a:pt x="1185" y="7636"/>
                  </a:lnTo>
                  <a:lnTo>
                    <a:pt x="1185" y="7592"/>
                  </a:lnTo>
                  <a:lnTo>
                    <a:pt x="439" y="2414"/>
                  </a:lnTo>
                  <a:lnTo>
                    <a:pt x="1712" y="264"/>
                  </a:lnTo>
                  <a:lnTo>
                    <a:pt x="1756" y="220"/>
                  </a:lnTo>
                  <a:lnTo>
                    <a:pt x="1712" y="132"/>
                  </a:lnTo>
                  <a:lnTo>
                    <a:pt x="1712" y="88"/>
                  </a:lnTo>
                  <a:lnTo>
                    <a:pt x="1668" y="44"/>
                  </a:lnTo>
                  <a:lnTo>
                    <a:pt x="158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0" name="Google Shape;5910;p174"/>
            <p:cNvSpPr/>
            <p:nvPr/>
          </p:nvSpPr>
          <p:spPr>
            <a:xfrm>
              <a:off x="4367275" y="1051275"/>
              <a:ext cx="268800" cy="559500"/>
            </a:xfrm>
            <a:custGeom>
              <a:avLst/>
              <a:gdLst/>
              <a:ahLst/>
              <a:cxnLst/>
              <a:rect l="l" t="t" r="r" b="b"/>
              <a:pathLst>
                <a:path w="10752" h="22380" extrusionOk="0">
                  <a:moveTo>
                    <a:pt x="4301" y="0"/>
                  </a:moveTo>
                  <a:lnTo>
                    <a:pt x="4257" y="44"/>
                  </a:lnTo>
                  <a:lnTo>
                    <a:pt x="4213" y="132"/>
                  </a:lnTo>
                  <a:lnTo>
                    <a:pt x="3599" y="2019"/>
                  </a:lnTo>
                  <a:lnTo>
                    <a:pt x="3599" y="2062"/>
                  </a:lnTo>
                  <a:lnTo>
                    <a:pt x="3335" y="7811"/>
                  </a:lnTo>
                  <a:lnTo>
                    <a:pt x="3028" y="11277"/>
                  </a:lnTo>
                  <a:lnTo>
                    <a:pt x="2589" y="14173"/>
                  </a:lnTo>
                  <a:lnTo>
                    <a:pt x="2019" y="15446"/>
                  </a:lnTo>
                  <a:lnTo>
                    <a:pt x="307" y="17947"/>
                  </a:lnTo>
                  <a:lnTo>
                    <a:pt x="264" y="17991"/>
                  </a:lnTo>
                  <a:lnTo>
                    <a:pt x="0" y="19132"/>
                  </a:lnTo>
                  <a:lnTo>
                    <a:pt x="0" y="19264"/>
                  </a:lnTo>
                  <a:lnTo>
                    <a:pt x="176" y="19658"/>
                  </a:lnTo>
                  <a:lnTo>
                    <a:pt x="220" y="19702"/>
                  </a:lnTo>
                  <a:lnTo>
                    <a:pt x="2721" y="22335"/>
                  </a:lnTo>
                  <a:lnTo>
                    <a:pt x="2765" y="22379"/>
                  </a:lnTo>
                  <a:lnTo>
                    <a:pt x="2853" y="22379"/>
                  </a:lnTo>
                  <a:lnTo>
                    <a:pt x="3642" y="22291"/>
                  </a:lnTo>
                  <a:lnTo>
                    <a:pt x="5968" y="21677"/>
                  </a:lnTo>
                  <a:lnTo>
                    <a:pt x="7065" y="21896"/>
                  </a:lnTo>
                  <a:lnTo>
                    <a:pt x="7197" y="21896"/>
                  </a:lnTo>
                  <a:lnTo>
                    <a:pt x="7241" y="21809"/>
                  </a:lnTo>
                  <a:lnTo>
                    <a:pt x="7284" y="21721"/>
                  </a:lnTo>
                  <a:lnTo>
                    <a:pt x="7241" y="21150"/>
                  </a:lnTo>
                  <a:lnTo>
                    <a:pt x="7241" y="21106"/>
                  </a:lnTo>
                  <a:lnTo>
                    <a:pt x="6933" y="20361"/>
                  </a:lnTo>
                  <a:lnTo>
                    <a:pt x="6714" y="17859"/>
                  </a:lnTo>
                  <a:lnTo>
                    <a:pt x="7592" y="16016"/>
                  </a:lnTo>
                  <a:lnTo>
                    <a:pt x="8645" y="13252"/>
                  </a:lnTo>
                  <a:lnTo>
                    <a:pt x="9303" y="12287"/>
                  </a:lnTo>
                  <a:lnTo>
                    <a:pt x="9347" y="12243"/>
                  </a:lnTo>
                  <a:lnTo>
                    <a:pt x="10663" y="7811"/>
                  </a:lnTo>
                  <a:lnTo>
                    <a:pt x="10663" y="7767"/>
                  </a:lnTo>
                  <a:lnTo>
                    <a:pt x="10751" y="5134"/>
                  </a:lnTo>
                  <a:lnTo>
                    <a:pt x="10707" y="5046"/>
                  </a:lnTo>
                  <a:lnTo>
                    <a:pt x="8645" y="1580"/>
                  </a:lnTo>
                  <a:lnTo>
                    <a:pt x="8601" y="1536"/>
                  </a:lnTo>
                  <a:lnTo>
                    <a:pt x="8557" y="1492"/>
                  </a:lnTo>
                  <a:lnTo>
                    <a:pt x="8425" y="1492"/>
                  </a:lnTo>
                  <a:lnTo>
                    <a:pt x="8338" y="1536"/>
                  </a:lnTo>
                  <a:lnTo>
                    <a:pt x="8338" y="1624"/>
                  </a:lnTo>
                  <a:lnTo>
                    <a:pt x="8338" y="1668"/>
                  </a:lnTo>
                  <a:lnTo>
                    <a:pt x="8338" y="1755"/>
                  </a:lnTo>
                  <a:lnTo>
                    <a:pt x="10400" y="5178"/>
                  </a:lnTo>
                  <a:lnTo>
                    <a:pt x="10312" y="7767"/>
                  </a:lnTo>
                  <a:lnTo>
                    <a:pt x="8996" y="12111"/>
                  </a:lnTo>
                  <a:lnTo>
                    <a:pt x="8338" y="13076"/>
                  </a:lnTo>
                  <a:lnTo>
                    <a:pt x="8338" y="13120"/>
                  </a:lnTo>
                  <a:lnTo>
                    <a:pt x="7241" y="15841"/>
                  </a:lnTo>
                  <a:lnTo>
                    <a:pt x="6363" y="17772"/>
                  </a:lnTo>
                  <a:lnTo>
                    <a:pt x="6363" y="17859"/>
                  </a:lnTo>
                  <a:lnTo>
                    <a:pt x="6582" y="20448"/>
                  </a:lnTo>
                  <a:lnTo>
                    <a:pt x="6582" y="20492"/>
                  </a:lnTo>
                  <a:lnTo>
                    <a:pt x="6890" y="21238"/>
                  </a:lnTo>
                  <a:lnTo>
                    <a:pt x="6933" y="21545"/>
                  </a:lnTo>
                  <a:lnTo>
                    <a:pt x="6012" y="21326"/>
                  </a:lnTo>
                  <a:lnTo>
                    <a:pt x="5924" y="21326"/>
                  </a:lnTo>
                  <a:lnTo>
                    <a:pt x="3555" y="21940"/>
                  </a:lnTo>
                  <a:lnTo>
                    <a:pt x="2896" y="22028"/>
                  </a:lnTo>
                  <a:lnTo>
                    <a:pt x="483" y="19483"/>
                  </a:lnTo>
                  <a:lnTo>
                    <a:pt x="351" y="19176"/>
                  </a:lnTo>
                  <a:lnTo>
                    <a:pt x="615" y="18123"/>
                  </a:lnTo>
                  <a:lnTo>
                    <a:pt x="2326" y="15621"/>
                  </a:lnTo>
                  <a:lnTo>
                    <a:pt x="2940" y="14305"/>
                  </a:lnTo>
                  <a:lnTo>
                    <a:pt x="2940" y="14261"/>
                  </a:lnTo>
                  <a:lnTo>
                    <a:pt x="3379" y="11277"/>
                  </a:lnTo>
                  <a:lnTo>
                    <a:pt x="3686" y="7811"/>
                  </a:lnTo>
                  <a:lnTo>
                    <a:pt x="3950" y="2106"/>
                  </a:lnTo>
                  <a:lnTo>
                    <a:pt x="4564" y="219"/>
                  </a:lnTo>
                  <a:lnTo>
                    <a:pt x="4564" y="176"/>
                  </a:lnTo>
                  <a:lnTo>
                    <a:pt x="4564" y="88"/>
                  </a:lnTo>
                  <a:lnTo>
                    <a:pt x="4520" y="44"/>
                  </a:lnTo>
                  <a:lnTo>
                    <a:pt x="447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1" name="Google Shape;5911;p174"/>
            <p:cNvSpPr/>
            <p:nvPr/>
          </p:nvSpPr>
          <p:spPr>
            <a:xfrm>
              <a:off x="4316800" y="908650"/>
              <a:ext cx="344500" cy="822775"/>
            </a:xfrm>
            <a:custGeom>
              <a:avLst/>
              <a:gdLst/>
              <a:ahLst/>
              <a:cxnLst/>
              <a:rect l="l" t="t" r="r" b="b"/>
              <a:pathLst>
                <a:path w="13780" h="32911" extrusionOk="0">
                  <a:moveTo>
                    <a:pt x="3423" y="1"/>
                  </a:moveTo>
                  <a:lnTo>
                    <a:pt x="3380" y="44"/>
                  </a:lnTo>
                  <a:lnTo>
                    <a:pt x="3336" y="132"/>
                  </a:lnTo>
                  <a:lnTo>
                    <a:pt x="3072" y="747"/>
                  </a:lnTo>
                  <a:lnTo>
                    <a:pt x="3072" y="878"/>
                  </a:lnTo>
                  <a:lnTo>
                    <a:pt x="3292" y="1405"/>
                  </a:lnTo>
                  <a:lnTo>
                    <a:pt x="4301" y="3687"/>
                  </a:lnTo>
                  <a:lnTo>
                    <a:pt x="4257" y="5573"/>
                  </a:lnTo>
                  <a:lnTo>
                    <a:pt x="4257" y="5617"/>
                  </a:lnTo>
                  <a:lnTo>
                    <a:pt x="4521" y="8382"/>
                  </a:lnTo>
                  <a:lnTo>
                    <a:pt x="4345" y="11278"/>
                  </a:lnTo>
                  <a:lnTo>
                    <a:pt x="3862" y="13955"/>
                  </a:lnTo>
                  <a:lnTo>
                    <a:pt x="3380" y="18123"/>
                  </a:lnTo>
                  <a:lnTo>
                    <a:pt x="3029" y="19571"/>
                  </a:lnTo>
                  <a:lnTo>
                    <a:pt x="1712" y="21458"/>
                  </a:lnTo>
                  <a:lnTo>
                    <a:pt x="1712" y="21502"/>
                  </a:lnTo>
                  <a:lnTo>
                    <a:pt x="264" y="24574"/>
                  </a:lnTo>
                  <a:lnTo>
                    <a:pt x="264" y="24617"/>
                  </a:lnTo>
                  <a:lnTo>
                    <a:pt x="1" y="25583"/>
                  </a:lnTo>
                  <a:lnTo>
                    <a:pt x="1" y="25627"/>
                  </a:lnTo>
                  <a:lnTo>
                    <a:pt x="45" y="25714"/>
                  </a:lnTo>
                  <a:lnTo>
                    <a:pt x="527" y="26285"/>
                  </a:lnTo>
                  <a:lnTo>
                    <a:pt x="571" y="26329"/>
                  </a:lnTo>
                  <a:lnTo>
                    <a:pt x="2634" y="27996"/>
                  </a:lnTo>
                  <a:lnTo>
                    <a:pt x="3994" y="29751"/>
                  </a:lnTo>
                  <a:lnTo>
                    <a:pt x="5135" y="31902"/>
                  </a:lnTo>
                  <a:lnTo>
                    <a:pt x="5179" y="31989"/>
                  </a:lnTo>
                  <a:lnTo>
                    <a:pt x="6495" y="32867"/>
                  </a:lnTo>
                  <a:lnTo>
                    <a:pt x="6583" y="32911"/>
                  </a:lnTo>
                  <a:lnTo>
                    <a:pt x="8031" y="32735"/>
                  </a:lnTo>
                  <a:lnTo>
                    <a:pt x="8119" y="32691"/>
                  </a:lnTo>
                  <a:lnTo>
                    <a:pt x="9040" y="32077"/>
                  </a:lnTo>
                  <a:lnTo>
                    <a:pt x="11190" y="30322"/>
                  </a:lnTo>
                  <a:lnTo>
                    <a:pt x="11234" y="30278"/>
                  </a:lnTo>
                  <a:lnTo>
                    <a:pt x="11849" y="29269"/>
                  </a:lnTo>
                  <a:lnTo>
                    <a:pt x="11892" y="29181"/>
                  </a:lnTo>
                  <a:lnTo>
                    <a:pt x="11892" y="28216"/>
                  </a:lnTo>
                  <a:lnTo>
                    <a:pt x="11892" y="28172"/>
                  </a:lnTo>
                  <a:lnTo>
                    <a:pt x="11673" y="26636"/>
                  </a:lnTo>
                  <a:lnTo>
                    <a:pt x="11629" y="26548"/>
                  </a:lnTo>
                  <a:lnTo>
                    <a:pt x="10488" y="25188"/>
                  </a:lnTo>
                  <a:lnTo>
                    <a:pt x="10357" y="24223"/>
                  </a:lnTo>
                  <a:lnTo>
                    <a:pt x="10620" y="23082"/>
                  </a:lnTo>
                  <a:lnTo>
                    <a:pt x="11015" y="21897"/>
                  </a:lnTo>
                  <a:lnTo>
                    <a:pt x="11454" y="20756"/>
                  </a:lnTo>
                  <a:lnTo>
                    <a:pt x="11892" y="19615"/>
                  </a:lnTo>
                  <a:lnTo>
                    <a:pt x="12287" y="18518"/>
                  </a:lnTo>
                  <a:lnTo>
                    <a:pt x="12726" y="17421"/>
                  </a:lnTo>
                  <a:lnTo>
                    <a:pt x="13077" y="16324"/>
                  </a:lnTo>
                  <a:lnTo>
                    <a:pt x="13384" y="15183"/>
                  </a:lnTo>
                  <a:lnTo>
                    <a:pt x="13648" y="14042"/>
                  </a:lnTo>
                  <a:lnTo>
                    <a:pt x="13692" y="13428"/>
                  </a:lnTo>
                  <a:lnTo>
                    <a:pt x="13779" y="12858"/>
                  </a:lnTo>
                  <a:lnTo>
                    <a:pt x="13779" y="12243"/>
                  </a:lnTo>
                  <a:lnTo>
                    <a:pt x="13779" y="11629"/>
                  </a:lnTo>
                  <a:lnTo>
                    <a:pt x="13735" y="11015"/>
                  </a:lnTo>
                  <a:lnTo>
                    <a:pt x="13648" y="10400"/>
                  </a:lnTo>
                  <a:lnTo>
                    <a:pt x="13604" y="10356"/>
                  </a:lnTo>
                  <a:lnTo>
                    <a:pt x="13560" y="10312"/>
                  </a:lnTo>
                  <a:lnTo>
                    <a:pt x="13516" y="10269"/>
                  </a:lnTo>
                  <a:lnTo>
                    <a:pt x="13428" y="10269"/>
                  </a:lnTo>
                  <a:lnTo>
                    <a:pt x="13384" y="10312"/>
                  </a:lnTo>
                  <a:lnTo>
                    <a:pt x="13340" y="10356"/>
                  </a:lnTo>
                  <a:lnTo>
                    <a:pt x="13297" y="10400"/>
                  </a:lnTo>
                  <a:lnTo>
                    <a:pt x="13297" y="10488"/>
                  </a:lnTo>
                  <a:lnTo>
                    <a:pt x="13384" y="11058"/>
                  </a:lnTo>
                  <a:lnTo>
                    <a:pt x="13428" y="11673"/>
                  </a:lnTo>
                  <a:lnTo>
                    <a:pt x="13428" y="12243"/>
                  </a:lnTo>
                  <a:lnTo>
                    <a:pt x="13428" y="12858"/>
                  </a:lnTo>
                  <a:lnTo>
                    <a:pt x="13340" y="13428"/>
                  </a:lnTo>
                  <a:lnTo>
                    <a:pt x="13297" y="13998"/>
                  </a:lnTo>
                  <a:lnTo>
                    <a:pt x="13033" y="15095"/>
                  </a:lnTo>
                  <a:lnTo>
                    <a:pt x="12726" y="16236"/>
                  </a:lnTo>
                  <a:lnTo>
                    <a:pt x="12375" y="17333"/>
                  </a:lnTo>
                  <a:lnTo>
                    <a:pt x="11541" y="19483"/>
                  </a:lnTo>
                  <a:lnTo>
                    <a:pt x="11103" y="20624"/>
                  </a:lnTo>
                  <a:lnTo>
                    <a:pt x="10664" y="21809"/>
                  </a:lnTo>
                  <a:lnTo>
                    <a:pt x="10269" y="22994"/>
                  </a:lnTo>
                  <a:lnTo>
                    <a:pt x="10006" y="24179"/>
                  </a:lnTo>
                  <a:lnTo>
                    <a:pt x="10006" y="24266"/>
                  </a:lnTo>
                  <a:lnTo>
                    <a:pt x="10137" y="25320"/>
                  </a:lnTo>
                  <a:lnTo>
                    <a:pt x="10181" y="25407"/>
                  </a:lnTo>
                  <a:lnTo>
                    <a:pt x="11322" y="26724"/>
                  </a:lnTo>
                  <a:lnTo>
                    <a:pt x="11541" y="28216"/>
                  </a:lnTo>
                  <a:lnTo>
                    <a:pt x="11541" y="29137"/>
                  </a:lnTo>
                  <a:lnTo>
                    <a:pt x="10971" y="30059"/>
                  </a:lnTo>
                  <a:lnTo>
                    <a:pt x="8821" y="31814"/>
                  </a:lnTo>
                  <a:lnTo>
                    <a:pt x="7943" y="32384"/>
                  </a:lnTo>
                  <a:lnTo>
                    <a:pt x="6627" y="32560"/>
                  </a:lnTo>
                  <a:lnTo>
                    <a:pt x="5398" y="31726"/>
                  </a:lnTo>
                  <a:lnTo>
                    <a:pt x="4301" y="29576"/>
                  </a:lnTo>
                  <a:lnTo>
                    <a:pt x="4301" y="29532"/>
                  </a:lnTo>
                  <a:lnTo>
                    <a:pt x="2897" y="27777"/>
                  </a:lnTo>
                  <a:lnTo>
                    <a:pt x="2897" y="27733"/>
                  </a:lnTo>
                  <a:lnTo>
                    <a:pt x="791" y="26066"/>
                  </a:lnTo>
                  <a:lnTo>
                    <a:pt x="396" y="25583"/>
                  </a:lnTo>
                  <a:lnTo>
                    <a:pt x="615" y="24705"/>
                  </a:lnTo>
                  <a:lnTo>
                    <a:pt x="2019" y="21634"/>
                  </a:lnTo>
                  <a:lnTo>
                    <a:pt x="3336" y="19747"/>
                  </a:lnTo>
                  <a:lnTo>
                    <a:pt x="3336" y="19659"/>
                  </a:lnTo>
                  <a:lnTo>
                    <a:pt x="3731" y="18211"/>
                  </a:lnTo>
                  <a:lnTo>
                    <a:pt x="3731" y="18167"/>
                  </a:lnTo>
                  <a:lnTo>
                    <a:pt x="4213" y="14042"/>
                  </a:lnTo>
                  <a:lnTo>
                    <a:pt x="4696" y="11322"/>
                  </a:lnTo>
                  <a:lnTo>
                    <a:pt x="4872" y="8382"/>
                  </a:lnTo>
                  <a:lnTo>
                    <a:pt x="4608" y="5573"/>
                  </a:lnTo>
                  <a:lnTo>
                    <a:pt x="4652" y="3687"/>
                  </a:lnTo>
                  <a:lnTo>
                    <a:pt x="4652" y="3599"/>
                  </a:lnTo>
                  <a:lnTo>
                    <a:pt x="3643" y="1273"/>
                  </a:lnTo>
                  <a:lnTo>
                    <a:pt x="3423" y="790"/>
                  </a:lnTo>
                  <a:lnTo>
                    <a:pt x="3643" y="220"/>
                  </a:lnTo>
                  <a:lnTo>
                    <a:pt x="3687" y="176"/>
                  </a:lnTo>
                  <a:lnTo>
                    <a:pt x="3643" y="88"/>
                  </a:lnTo>
                  <a:lnTo>
                    <a:pt x="3599" y="44"/>
                  </a:lnTo>
                  <a:lnTo>
                    <a:pt x="355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2" name="Google Shape;5912;p174"/>
            <p:cNvSpPr/>
            <p:nvPr/>
          </p:nvSpPr>
          <p:spPr>
            <a:xfrm>
              <a:off x="4111675" y="1612925"/>
              <a:ext cx="55975" cy="64750"/>
            </a:xfrm>
            <a:custGeom>
              <a:avLst/>
              <a:gdLst/>
              <a:ahLst/>
              <a:cxnLst/>
              <a:rect l="l" t="t" r="r" b="b"/>
              <a:pathLst>
                <a:path w="2239" h="2590" extrusionOk="0">
                  <a:moveTo>
                    <a:pt x="1273" y="352"/>
                  </a:moveTo>
                  <a:lnTo>
                    <a:pt x="1843" y="483"/>
                  </a:lnTo>
                  <a:lnTo>
                    <a:pt x="1317" y="1800"/>
                  </a:lnTo>
                  <a:lnTo>
                    <a:pt x="1009" y="2151"/>
                  </a:lnTo>
                  <a:lnTo>
                    <a:pt x="966" y="2063"/>
                  </a:lnTo>
                  <a:lnTo>
                    <a:pt x="351" y="659"/>
                  </a:lnTo>
                  <a:lnTo>
                    <a:pt x="395" y="571"/>
                  </a:lnTo>
                  <a:lnTo>
                    <a:pt x="1273" y="352"/>
                  </a:lnTo>
                  <a:close/>
                  <a:moveTo>
                    <a:pt x="1229" y="1"/>
                  </a:moveTo>
                  <a:lnTo>
                    <a:pt x="263" y="220"/>
                  </a:lnTo>
                  <a:lnTo>
                    <a:pt x="176" y="264"/>
                  </a:lnTo>
                  <a:lnTo>
                    <a:pt x="132" y="308"/>
                  </a:lnTo>
                  <a:lnTo>
                    <a:pt x="0" y="571"/>
                  </a:lnTo>
                  <a:lnTo>
                    <a:pt x="0" y="615"/>
                  </a:lnTo>
                  <a:lnTo>
                    <a:pt x="0" y="703"/>
                  </a:lnTo>
                  <a:lnTo>
                    <a:pt x="658" y="2195"/>
                  </a:lnTo>
                  <a:lnTo>
                    <a:pt x="658" y="2239"/>
                  </a:lnTo>
                  <a:lnTo>
                    <a:pt x="834" y="2502"/>
                  </a:lnTo>
                  <a:lnTo>
                    <a:pt x="878" y="2590"/>
                  </a:lnTo>
                  <a:lnTo>
                    <a:pt x="1053" y="2590"/>
                  </a:lnTo>
                  <a:lnTo>
                    <a:pt x="1097" y="2546"/>
                  </a:lnTo>
                  <a:lnTo>
                    <a:pt x="1624" y="2019"/>
                  </a:lnTo>
                  <a:lnTo>
                    <a:pt x="1624" y="1975"/>
                  </a:lnTo>
                  <a:lnTo>
                    <a:pt x="2238" y="396"/>
                  </a:lnTo>
                  <a:lnTo>
                    <a:pt x="2238" y="352"/>
                  </a:lnTo>
                  <a:lnTo>
                    <a:pt x="2238" y="264"/>
                  </a:lnTo>
                  <a:lnTo>
                    <a:pt x="2194" y="220"/>
                  </a:lnTo>
                  <a:lnTo>
                    <a:pt x="2106" y="176"/>
                  </a:lnTo>
                  <a:lnTo>
                    <a:pt x="131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3" name="Google Shape;5913;p174"/>
            <p:cNvSpPr/>
            <p:nvPr/>
          </p:nvSpPr>
          <p:spPr>
            <a:xfrm>
              <a:off x="2076700" y="1162050"/>
              <a:ext cx="490400" cy="941275"/>
            </a:xfrm>
            <a:custGeom>
              <a:avLst/>
              <a:gdLst/>
              <a:ahLst/>
              <a:cxnLst/>
              <a:rect l="l" t="t" r="r" b="b"/>
              <a:pathLst>
                <a:path w="19616" h="37651" extrusionOk="0">
                  <a:moveTo>
                    <a:pt x="19440" y="1"/>
                  </a:moveTo>
                  <a:lnTo>
                    <a:pt x="19352" y="45"/>
                  </a:lnTo>
                  <a:lnTo>
                    <a:pt x="19308" y="89"/>
                  </a:lnTo>
                  <a:lnTo>
                    <a:pt x="19264" y="133"/>
                  </a:lnTo>
                  <a:lnTo>
                    <a:pt x="18782" y="1844"/>
                  </a:lnTo>
                  <a:lnTo>
                    <a:pt x="16939" y="5267"/>
                  </a:lnTo>
                  <a:lnTo>
                    <a:pt x="14569" y="10181"/>
                  </a:lnTo>
                  <a:lnTo>
                    <a:pt x="14043" y="11980"/>
                  </a:lnTo>
                  <a:lnTo>
                    <a:pt x="14043" y="12024"/>
                  </a:lnTo>
                  <a:lnTo>
                    <a:pt x="13735" y="16983"/>
                  </a:lnTo>
                  <a:lnTo>
                    <a:pt x="12726" y="19089"/>
                  </a:lnTo>
                  <a:lnTo>
                    <a:pt x="10137" y="23389"/>
                  </a:lnTo>
                  <a:lnTo>
                    <a:pt x="6846" y="28743"/>
                  </a:lnTo>
                  <a:lnTo>
                    <a:pt x="6802" y="28786"/>
                  </a:lnTo>
                  <a:lnTo>
                    <a:pt x="5354" y="34228"/>
                  </a:lnTo>
                  <a:lnTo>
                    <a:pt x="4652" y="35544"/>
                  </a:lnTo>
                  <a:lnTo>
                    <a:pt x="3862" y="35807"/>
                  </a:lnTo>
                  <a:lnTo>
                    <a:pt x="1405" y="35939"/>
                  </a:lnTo>
                  <a:lnTo>
                    <a:pt x="1361" y="35939"/>
                  </a:lnTo>
                  <a:lnTo>
                    <a:pt x="659" y="36158"/>
                  </a:lnTo>
                  <a:lnTo>
                    <a:pt x="571" y="36202"/>
                  </a:lnTo>
                  <a:lnTo>
                    <a:pt x="527" y="36246"/>
                  </a:lnTo>
                  <a:lnTo>
                    <a:pt x="45" y="37431"/>
                  </a:lnTo>
                  <a:lnTo>
                    <a:pt x="1" y="37475"/>
                  </a:lnTo>
                  <a:lnTo>
                    <a:pt x="45" y="37563"/>
                  </a:lnTo>
                  <a:lnTo>
                    <a:pt x="45" y="37606"/>
                  </a:lnTo>
                  <a:lnTo>
                    <a:pt x="132" y="37650"/>
                  </a:lnTo>
                  <a:lnTo>
                    <a:pt x="264" y="37650"/>
                  </a:lnTo>
                  <a:lnTo>
                    <a:pt x="352" y="37563"/>
                  </a:lnTo>
                  <a:lnTo>
                    <a:pt x="834" y="36466"/>
                  </a:lnTo>
                  <a:lnTo>
                    <a:pt x="1449" y="36290"/>
                  </a:lnTo>
                  <a:lnTo>
                    <a:pt x="3906" y="36158"/>
                  </a:lnTo>
                  <a:lnTo>
                    <a:pt x="3950" y="36158"/>
                  </a:lnTo>
                  <a:lnTo>
                    <a:pt x="4828" y="35851"/>
                  </a:lnTo>
                  <a:lnTo>
                    <a:pt x="4915" y="35763"/>
                  </a:lnTo>
                  <a:lnTo>
                    <a:pt x="5661" y="34359"/>
                  </a:lnTo>
                  <a:lnTo>
                    <a:pt x="7153" y="28918"/>
                  </a:lnTo>
                  <a:lnTo>
                    <a:pt x="10444" y="23565"/>
                  </a:lnTo>
                  <a:lnTo>
                    <a:pt x="13033" y="19264"/>
                  </a:lnTo>
                  <a:lnTo>
                    <a:pt x="14086" y="17114"/>
                  </a:lnTo>
                  <a:lnTo>
                    <a:pt x="14086" y="17027"/>
                  </a:lnTo>
                  <a:lnTo>
                    <a:pt x="14394" y="12068"/>
                  </a:lnTo>
                  <a:lnTo>
                    <a:pt x="14876" y="10313"/>
                  </a:lnTo>
                  <a:lnTo>
                    <a:pt x="17246" y="5398"/>
                  </a:lnTo>
                  <a:lnTo>
                    <a:pt x="19133" y="1976"/>
                  </a:lnTo>
                  <a:lnTo>
                    <a:pt x="19133" y="1932"/>
                  </a:lnTo>
                  <a:lnTo>
                    <a:pt x="19615" y="220"/>
                  </a:lnTo>
                  <a:lnTo>
                    <a:pt x="19615" y="176"/>
                  </a:lnTo>
                  <a:lnTo>
                    <a:pt x="19615" y="89"/>
                  </a:lnTo>
                  <a:lnTo>
                    <a:pt x="19571" y="45"/>
                  </a:lnTo>
                  <a:lnTo>
                    <a:pt x="1948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4" name="Google Shape;5914;p174"/>
            <p:cNvSpPr/>
            <p:nvPr/>
          </p:nvSpPr>
          <p:spPr>
            <a:xfrm>
              <a:off x="1913250" y="1401200"/>
              <a:ext cx="382875" cy="744900"/>
            </a:xfrm>
            <a:custGeom>
              <a:avLst/>
              <a:gdLst/>
              <a:ahLst/>
              <a:cxnLst/>
              <a:rect l="l" t="t" r="r" b="b"/>
              <a:pathLst>
                <a:path w="15315" h="29796" extrusionOk="0">
                  <a:moveTo>
                    <a:pt x="15008" y="1"/>
                  </a:moveTo>
                  <a:lnTo>
                    <a:pt x="14964" y="89"/>
                  </a:lnTo>
                  <a:lnTo>
                    <a:pt x="14964" y="133"/>
                  </a:lnTo>
                  <a:lnTo>
                    <a:pt x="14613" y="3029"/>
                  </a:lnTo>
                  <a:lnTo>
                    <a:pt x="13867" y="6320"/>
                  </a:lnTo>
                  <a:lnTo>
                    <a:pt x="12945" y="8075"/>
                  </a:lnTo>
                  <a:lnTo>
                    <a:pt x="11058" y="11146"/>
                  </a:lnTo>
                  <a:lnTo>
                    <a:pt x="9215" y="14350"/>
                  </a:lnTo>
                  <a:lnTo>
                    <a:pt x="9215" y="14394"/>
                  </a:lnTo>
                  <a:lnTo>
                    <a:pt x="8250" y="17377"/>
                  </a:lnTo>
                  <a:lnTo>
                    <a:pt x="7416" y="18869"/>
                  </a:lnTo>
                  <a:lnTo>
                    <a:pt x="5573" y="21678"/>
                  </a:lnTo>
                  <a:lnTo>
                    <a:pt x="4696" y="22599"/>
                  </a:lnTo>
                  <a:lnTo>
                    <a:pt x="2853" y="23477"/>
                  </a:lnTo>
                  <a:lnTo>
                    <a:pt x="2809" y="23521"/>
                  </a:lnTo>
                  <a:lnTo>
                    <a:pt x="1800" y="24837"/>
                  </a:lnTo>
                  <a:lnTo>
                    <a:pt x="1756" y="24881"/>
                  </a:lnTo>
                  <a:lnTo>
                    <a:pt x="703" y="27382"/>
                  </a:lnTo>
                  <a:lnTo>
                    <a:pt x="1" y="29576"/>
                  </a:lnTo>
                  <a:lnTo>
                    <a:pt x="1" y="29664"/>
                  </a:lnTo>
                  <a:lnTo>
                    <a:pt x="1" y="29708"/>
                  </a:lnTo>
                  <a:lnTo>
                    <a:pt x="44" y="29752"/>
                  </a:lnTo>
                  <a:lnTo>
                    <a:pt x="132" y="29796"/>
                  </a:lnTo>
                  <a:lnTo>
                    <a:pt x="264" y="29796"/>
                  </a:lnTo>
                  <a:lnTo>
                    <a:pt x="352" y="29708"/>
                  </a:lnTo>
                  <a:lnTo>
                    <a:pt x="1010" y="27514"/>
                  </a:lnTo>
                  <a:lnTo>
                    <a:pt x="2063" y="25057"/>
                  </a:lnTo>
                  <a:lnTo>
                    <a:pt x="3072" y="23784"/>
                  </a:lnTo>
                  <a:lnTo>
                    <a:pt x="4871" y="22906"/>
                  </a:lnTo>
                  <a:lnTo>
                    <a:pt x="4915" y="22863"/>
                  </a:lnTo>
                  <a:lnTo>
                    <a:pt x="5837" y="21897"/>
                  </a:lnTo>
                  <a:lnTo>
                    <a:pt x="7724" y="19045"/>
                  </a:lnTo>
                  <a:lnTo>
                    <a:pt x="8557" y="17509"/>
                  </a:lnTo>
                  <a:lnTo>
                    <a:pt x="9523" y="14525"/>
                  </a:lnTo>
                  <a:lnTo>
                    <a:pt x="11322" y="11322"/>
                  </a:lnTo>
                  <a:lnTo>
                    <a:pt x="13209" y="8250"/>
                  </a:lnTo>
                  <a:lnTo>
                    <a:pt x="14218" y="6495"/>
                  </a:lnTo>
                  <a:lnTo>
                    <a:pt x="14218" y="6451"/>
                  </a:lnTo>
                  <a:lnTo>
                    <a:pt x="14964" y="3116"/>
                  </a:lnTo>
                  <a:lnTo>
                    <a:pt x="14964" y="3072"/>
                  </a:lnTo>
                  <a:lnTo>
                    <a:pt x="15315" y="176"/>
                  </a:lnTo>
                  <a:lnTo>
                    <a:pt x="15271" y="89"/>
                  </a:lnTo>
                  <a:lnTo>
                    <a:pt x="15271" y="45"/>
                  </a:lnTo>
                  <a:lnTo>
                    <a:pt x="1522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5" name="Google Shape;5915;p174"/>
            <p:cNvSpPr/>
            <p:nvPr/>
          </p:nvSpPr>
          <p:spPr>
            <a:xfrm>
              <a:off x="1927525" y="1297000"/>
              <a:ext cx="446500" cy="875425"/>
            </a:xfrm>
            <a:custGeom>
              <a:avLst/>
              <a:gdLst/>
              <a:ahLst/>
              <a:cxnLst/>
              <a:rect l="l" t="t" r="r" b="b"/>
              <a:pathLst>
                <a:path w="17860" h="35017" extrusionOk="0">
                  <a:moveTo>
                    <a:pt x="17596" y="0"/>
                  </a:moveTo>
                  <a:lnTo>
                    <a:pt x="17552" y="44"/>
                  </a:lnTo>
                  <a:lnTo>
                    <a:pt x="17508" y="132"/>
                  </a:lnTo>
                  <a:lnTo>
                    <a:pt x="15753" y="3862"/>
                  </a:lnTo>
                  <a:lnTo>
                    <a:pt x="15753" y="3906"/>
                  </a:lnTo>
                  <a:lnTo>
                    <a:pt x="15490" y="5485"/>
                  </a:lnTo>
                  <a:lnTo>
                    <a:pt x="15183" y="7855"/>
                  </a:lnTo>
                  <a:lnTo>
                    <a:pt x="14744" y="10268"/>
                  </a:lnTo>
                  <a:lnTo>
                    <a:pt x="13822" y="12199"/>
                  </a:lnTo>
                  <a:lnTo>
                    <a:pt x="11716" y="15709"/>
                  </a:lnTo>
                  <a:lnTo>
                    <a:pt x="9741" y="18913"/>
                  </a:lnTo>
                  <a:lnTo>
                    <a:pt x="8996" y="21107"/>
                  </a:lnTo>
                  <a:lnTo>
                    <a:pt x="7986" y="24485"/>
                  </a:lnTo>
                  <a:lnTo>
                    <a:pt x="6538" y="26899"/>
                  </a:lnTo>
                  <a:lnTo>
                    <a:pt x="5748" y="27469"/>
                  </a:lnTo>
                  <a:lnTo>
                    <a:pt x="3423" y="28215"/>
                  </a:lnTo>
                  <a:lnTo>
                    <a:pt x="3379" y="28259"/>
                  </a:lnTo>
                  <a:lnTo>
                    <a:pt x="2764" y="28742"/>
                  </a:lnTo>
                  <a:lnTo>
                    <a:pt x="2721" y="28786"/>
                  </a:lnTo>
                  <a:lnTo>
                    <a:pt x="1887" y="30146"/>
                  </a:lnTo>
                  <a:lnTo>
                    <a:pt x="1843" y="30146"/>
                  </a:lnTo>
                  <a:lnTo>
                    <a:pt x="834" y="32998"/>
                  </a:lnTo>
                  <a:lnTo>
                    <a:pt x="0" y="34797"/>
                  </a:lnTo>
                  <a:lnTo>
                    <a:pt x="0" y="34841"/>
                  </a:lnTo>
                  <a:lnTo>
                    <a:pt x="0" y="34929"/>
                  </a:lnTo>
                  <a:lnTo>
                    <a:pt x="44" y="34973"/>
                  </a:lnTo>
                  <a:lnTo>
                    <a:pt x="88" y="35017"/>
                  </a:lnTo>
                  <a:lnTo>
                    <a:pt x="263" y="35017"/>
                  </a:lnTo>
                  <a:lnTo>
                    <a:pt x="307" y="34929"/>
                  </a:lnTo>
                  <a:lnTo>
                    <a:pt x="1141" y="33130"/>
                  </a:lnTo>
                  <a:lnTo>
                    <a:pt x="2194" y="30278"/>
                  </a:lnTo>
                  <a:lnTo>
                    <a:pt x="2984" y="29005"/>
                  </a:lnTo>
                  <a:lnTo>
                    <a:pt x="3554" y="28566"/>
                  </a:lnTo>
                  <a:lnTo>
                    <a:pt x="5880" y="27776"/>
                  </a:lnTo>
                  <a:lnTo>
                    <a:pt x="5924" y="27733"/>
                  </a:lnTo>
                  <a:lnTo>
                    <a:pt x="6758" y="27162"/>
                  </a:lnTo>
                  <a:lnTo>
                    <a:pt x="6801" y="27118"/>
                  </a:lnTo>
                  <a:lnTo>
                    <a:pt x="8293" y="24661"/>
                  </a:lnTo>
                  <a:lnTo>
                    <a:pt x="8337" y="24617"/>
                  </a:lnTo>
                  <a:lnTo>
                    <a:pt x="9347" y="21238"/>
                  </a:lnTo>
                  <a:lnTo>
                    <a:pt x="10049" y="19044"/>
                  </a:lnTo>
                  <a:lnTo>
                    <a:pt x="11979" y="15885"/>
                  </a:lnTo>
                  <a:lnTo>
                    <a:pt x="14130" y="12374"/>
                  </a:lnTo>
                  <a:lnTo>
                    <a:pt x="15095" y="10400"/>
                  </a:lnTo>
                  <a:lnTo>
                    <a:pt x="15095" y="10356"/>
                  </a:lnTo>
                  <a:lnTo>
                    <a:pt x="15534" y="7943"/>
                  </a:lnTo>
                  <a:lnTo>
                    <a:pt x="15797" y="5529"/>
                  </a:lnTo>
                  <a:lnTo>
                    <a:pt x="16104" y="3993"/>
                  </a:lnTo>
                  <a:lnTo>
                    <a:pt x="17816" y="264"/>
                  </a:lnTo>
                  <a:lnTo>
                    <a:pt x="17859" y="176"/>
                  </a:lnTo>
                  <a:lnTo>
                    <a:pt x="17859" y="132"/>
                  </a:lnTo>
                  <a:lnTo>
                    <a:pt x="17816" y="88"/>
                  </a:lnTo>
                  <a:lnTo>
                    <a:pt x="17772" y="44"/>
                  </a:lnTo>
                  <a:lnTo>
                    <a:pt x="1768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6" name="Google Shape;5916;p174"/>
            <p:cNvSpPr/>
            <p:nvPr/>
          </p:nvSpPr>
          <p:spPr>
            <a:xfrm>
              <a:off x="1977975" y="1250925"/>
              <a:ext cx="449800" cy="917125"/>
            </a:xfrm>
            <a:custGeom>
              <a:avLst/>
              <a:gdLst/>
              <a:ahLst/>
              <a:cxnLst/>
              <a:rect l="l" t="t" r="r" b="b"/>
              <a:pathLst>
                <a:path w="17992" h="36685" extrusionOk="0">
                  <a:moveTo>
                    <a:pt x="17772" y="0"/>
                  </a:moveTo>
                  <a:lnTo>
                    <a:pt x="17684" y="44"/>
                  </a:lnTo>
                  <a:lnTo>
                    <a:pt x="17640" y="88"/>
                  </a:lnTo>
                  <a:lnTo>
                    <a:pt x="16412" y="2896"/>
                  </a:lnTo>
                  <a:lnTo>
                    <a:pt x="14964" y="5924"/>
                  </a:lnTo>
                  <a:lnTo>
                    <a:pt x="14920" y="5968"/>
                  </a:lnTo>
                  <a:lnTo>
                    <a:pt x="14569" y="7943"/>
                  </a:lnTo>
                  <a:lnTo>
                    <a:pt x="14393" y="10400"/>
                  </a:lnTo>
                  <a:lnTo>
                    <a:pt x="13911" y="12638"/>
                  </a:lnTo>
                  <a:lnTo>
                    <a:pt x="12726" y="14920"/>
                  </a:lnTo>
                  <a:lnTo>
                    <a:pt x="8821" y="21238"/>
                  </a:lnTo>
                  <a:lnTo>
                    <a:pt x="8075" y="22994"/>
                  </a:lnTo>
                  <a:lnTo>
                    <a:pt x="8075" y="23037"/>
                  </a:lnTo>
                  <a:lnTo>
                    <a:pt x="7285" y="26241"/>
                  </a:lnTo>
                  <a:lnTo>
                    <a:pt x="6407" y="29137"/>
                  </a:lnTo>
                  <a:lnTo>
                    <a:pt x="5837" y="29839"/>
                  </a:lnTo>
                  <a:lnTo>
                    <a:pt x="2458" y="30629"/>
                  </a:lnTo>
                  <a:lnTo>
                    <a:pt x="2414" y="30629"/>
                  </a:lnTo>
                  <a:lnTo>
                    <a:pt x="1756" y="31111"/>
                  </a:lnTo>
                  <a:lnTo>
                    <a:pt x="1712" y="31155"/>
                  </a:lnTo>
                  <a:lnTo>
                    <a:pt x="966" y="32252"/>
                  </a:lnTo>
                  <a:lnTo>
                    <a:pt x="966" y="32296"/>
                  </a:lnTo>
                  <a:lnTo>
                    <a:pt x="1" y="35368"/>
                  </a:lnTo>
                  <a:lnTo>
                    <a:pt x="1" y="35456"/>
                  </a:lnTo>
                  <a:lnTo>
                    <a:pt x="44" y="36553"/>
                  </a:lnTo>
                  <a:lnTo>
                    <a:pt x="132" y="36640"/>
                  </a:lnTo>
                  <a:lnTo>
                    <a:pt x="220" y="36684"/>
                  </a:lnTo>
                  <a:lnTo>
                    <a:pt x="308" y="36684"/>
                  </a:lnTo>
                  <a:lnTo>
                    <a:pt x="352" y="36640"/>
                  </a:lnTo>
                  <a:lnTo>
                    <a:pt x="395" y="36596"/>
                  </a:lnTo>
                  <a:lnTo>
                    <a:pt x="395" y="36509"/>
                  </a:lnTo>
                  <a:lnTo>
                    <a:pt x="352" y="35456"/>
                  </a:lnTo>
                  <a:lnTo>
                    <a:pt x="1273" y="32428"/>
                  </a:lnTo>
                  <a:lnTo>
                    <a:pt x="1975" y="31375"/>
                  </a:lnTo>
                  <a:lnTo>
                    <a:pt x="2589" y="30936"/>
                  </a:lnTo>
                  <a:lnTo>
                    <a:pt x="5968" y="30190"/>
                  </a:lnTo>
                  <a:lnTo>
                    <a:pt x="6056" y="30102"/>
                  </a:lnTo>
                  <a:lnTo>
                    <a:pt x="6714" y="29356"/>
                  </a:lnTo>
                  <a:lnTo>
                    <a:pt x="6758" y="29312"/>
                  </a:lnTo>
                  <a:lnTo>
                    <a:pt x="7636" y="26328"/>
                  </a:lnTo>
                  <a:lnTo>
                    <a:pt x="8426" y="23125"/>
                  </a:lnTo>
                  <a:lnTo>
                    <a:pt x="9128" y="21414"/>
                  </a:lnTo>
                  <a:lnTo>
                    <a:pt x="13033" y="15095"/>
                  </a:lnTo>
                  <a:lnTo>
                    <a:pt x="14262" y="12769"/>
                  </a:lnTo>
                  <a:lnTo>
                    <a:pt x="14262" y="12726"/>
                  </a:lnTo>
                  <a:lnTo>
                    <a:pt x="14700" y="10444"/>
                  </a:lnTo>
                  <a:lnTo>
                    <a:pt x="14744" y="10444"/>
                  </a:lnTo>
                  <a:lnTo>
                    <a:pt x="14920" y="7986"/>
                  </a:lnTo>
                  <a:lnTo>
                    <a:pt x="15271" y="6056"/>
                  </a:lnTo>
                  <a:lnTo>
                    <a:pt x="16719" y="3028"/>
                  </a:lnTo>
                  <a:lnTo>
                    <a:pt x="17992" y="264"/>
                  </a:lnTo>
                  <a:lnTo>
                    <a:pt x="17992" y="176"/>
                  </a:lnTo>
                  <a:lnTo>
                    <a:pt x="17992" y="132"/>
                  </a:lnTo>
                  <a:lnTo>
                    <a:pt x="17948" y="44"/>
                  </a:lnTo>
                  <a:lnTo>
                    <a:pt x="1790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7" name="Google Shape;5917;p174"/>
            <p:cNvSpPr/>
            <p:nvPr/>
          </p:nvSpPr>
          <p:spPr>
            <a:xfrm>
              <a:off x="2010875" y="1153275"/>
              <a:ext cx="468450" cy="980750"/>
            </a:xfrm>
            <a:custGeom>
              <a:avLst/>
              <a:gdLst/>
              <a:ahLst/>
              <a:cxnLst/>
              <a:rect l="l" t="t" r="r" b="b"/>
              <a:pathLst>
                <a:path w="18738" h="39230" extrusionOk="0">
                  <a:moveTo>
                    <a:pt x="18475" y="1"/>
                  </a:moveTo>
                  <a:lnTo>
                    <a:pt x="18431" y="45"/>
                  </a:lnTo>
                  <a:lnTo>
                    <a:pt x="18387" y="89"/>
                  </a:lnTo>
                  <a:lnTo>
                    <a:pt x="18387" y="176"/>
                  </a:lnTo>
                  <a:lnTo>
                    <a:pt x="18036" y="3424"/>
                  </a:lnTo>
                  <a:lnTo>
                    <a:pt x="16588" y="6407"/>
                  </a:lnTo>
                  <a:lnTo>
                    <a:pt x="14833" y="10050"/>
                  </a:lnTo>
                  <a:lnTo>
                    <a:pt x="14438" y="11410"/>
                  </a:lnTo>
                  <a:lnTo>
                    <a:pt x="14438" y="11454"/>
                  </a:lnTo>
                  <a:lnTo>
                    <a:pt x="14218" y="14920"/>
                  </a:lnTo>
                  <a:lnTo>
                    <a:pt x="13736" y="17070"/>
                  </a:lnTo>
                  <a:lnTo>
                    <a:pt x="12331" y="19703"/>
                  </a:lnTo>
                  <a:lnTo>
                    <a:pt x="10269" y="23038"/>
                  </a:lnTo>
                  <a:lnTo>
                    <a:pt x="8250" y="26329"/>
                  </a:lnTo>
                  <a:lnTo>
                    <a:pt x="7548" y="28128"/>
                  </a:lnTo>
                  <a:lnTo>
                    <a:pt x="7505" y="28128"/>
                  </a:lnTo>
                  <a:lnTo>
                    <a:pt x="6715" y="31683"/>
                  </a:lnTo>
                  <a:lnTo>
                    <a:pt x="5925" y="34579"/>
                  </a:lnTo>
                  <a:lnTo>
                    <a:pt x="3204" y="34886"/>
                  </a:lnTo>
                  <a:lnTo>
                    <a:pt x="3160" y="34930"/>
                  </a:lnTo>
                  <a:lnTo>
                    <a:pt x="1493" y="35500"/>
                  </a:lnTo>
                  <a:lnTo>
                    <a:pt x="1405" y="35544"/>
                  </a:lnTo>
                  <a:lnTo>
                    <a:pt x="791" y="36422"/>
                  </a:lnTo>
                  <a:lnTo>
                    <a:pt x="747" y="36422"/>
                  </a:lnTo>
                  <a:lnTo>
                    <a:pt x="45" y="38265"/>
                  </a:lnTo>
                  <a:lnTo>
                    <a:pt x="45" y="38352"/>
                  </a:lnTo>
                  <a:lnTo>
                    <a:pt x="1" y="39054"/>
                  </a:lnTo>
                  <a:lnTo>
                    <a:pt x="1" y="39142"/>
                  </a:lnTo>
                  <a:lnTo>
                    <a:pt x="45" y="39186"/>
                  </a:lnTo>
                  <a:lnTo>
                    <a:pt x="89" y="39230"/>
                  </a:lnTo>
                  <a:lnTo>
                    <a:pt x="176" y="39230"/>
                  </a:lnTo>
                  <a:lnTo>
                    <a:pt x="308" y="39186"/>
                  </a:lnTo>
                  <a:lnTo>
                    <a:pt x="352" y="39098"/>
                  </a:lnTo>
                  <a:lnTo>
                    <a:pt x="396" y="38396"/>
                  </a:lnTo>
                  <a:lnTo>
                    <a:pt x="1054" y="36597"/>
                  </a:lnTo>
                  <a:lnTo>
                    <a:pt x="1668" y="35807"/>
                  </a:lnTo>
                  <a:lnTo>
                    <a:pt x="3248" y="35237"/>
                  </a:lnTo>
                  <a:lnTo>
                    <a:pt x="6100" y="34886"/>
                  </a:lnTo>
                  <a:lnTo>
                    <a:pt x="6188" y="34842"/>
                  </a:lnTo>
                  <a:lnTo>
                    <a:pt x="6232" y="34754"/>
                  </a:lnTo>
                  <a:lnTo>
                    <a:pt x="7066" y="31770"/>
                  </a:lnTo>
                  <a:lnTo>
                    <a:pt x="7856" y="28216"/>
                  </a:lnTo>
                  <a:lnTo>
                    <a:pt x="8558" y="26461"/>
                  </a:lnTo>
                  <a:lnTo>
                    <a:pt x="10532" y="23214"/>
                  </a:lnTo>
                  <a:lnTo>
                    <a:pt x="12639" y="19879"/>
                  </a:lnTo>
                  <a:lnTo>
                    <a:pt x="14043" y="17202"/>
                  </a:lnTo>
                  <a:lnTo>
                    <a:pt x="14087" y="17158"/>
                  </a:lnTo>
                  <a:lnTo>
                    <a:pt x="14569" y="15008"/>
                  </a:lnTo>
                  <a:lnTo>
                    <a:pt x="14569" y="14964"/>
                  </a:lnTo>
                  <a:lnTo>
                    <a:pt x="14789" y="11498"/>
                  </a:lnTo>
                  <a:lnTo>
                    <a:pt x="15140" y="10181"/>
                  </a:lnTo>
                  <a:lnTo>
                    <a:pt x="16895" y="6583"/>
                  </a:lnTo>
                  <a:lnTo>
                    <a:pt x="18343" y="3555"/>
                  </a:lnTo>
                  <a:lnTo>
                    <a:pt x="18387" y="3511"/>
                  </a:lnTo>
                  <a:lnTo>
                    <a:pt x="18738" y="220"/>
                  </a:lnTo>
                  <a:lnTo>
                    <a:pt x="18738" y="133"/>
                  </a:lnTo>
                  <a:lnTo>
                    <a:pt x="18694" y="89"/>
                  </a:lnTo>
                  <a:lnTo>
                    <a:pt x="18650" y="45"/>
                  </a:lnTo>
                  <a:lnTo>
                    <a:pt x="1856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8" name="Google Shape;5918;p174"/>
            <p:cNvSpPr/>
            <p:nvPr/>
          </p:nvSpPr>
          <p:spPr>
            <a:xfrm>
              <a:off x="1860600" y="1609650"/>
              <a:ext cx="307175" cy="510125"/>
            </a:xfrm>
            <a:custGeom>
              <a:avLst/>
              <a:gdLst/>
              <a:ahLst/>
              <a:cxnLst/>
              <a:rect l="l" t="t" r="r" b="b"/>
              <a:pathLst>
                <a:path w="12287" h="20405" extrusionOk="0">
                  <a:moveTo>
                    <a:pt x="12067" y="0"/>
                  </a:moveTo>
                  <a:lnTo>
                    <a:pt x="12024" y="44"/>
                  </a:lnTo>
                  <a:lnTo>
                    <a:pt x="11980" y="88"/>
                  </a:lnTo>
                  <a:lnTo>
                    <a:pt x="8469" y="5529"/>
                  </a:lnTo>
                  <a:lnTo>
                    <a:pt x="6363" y="8425"/>
                  </a:lnTo>
                  <a:lnTo>
                    <a:pt x="4608" y="11365"/>
                  </a:lnTo>
                  <a:lnTo>
                    <a:pt x="2721" y="13998"/>
                  </a:lnTo>
                  <a:lnTo>
                    <a:pt x="2721" y="14042"/>
                  </a:lnTo>
                  <a:lnTo>
                    <a:pt x="1273" y="16806"/>
                  </a:lnTo>
                  <a:lnTo>
                    <a:pt x="1273" y="16850"/>
                  </a:lnTo>
                  <a:lnTo>
                    <a:pt x="0" y="20141"/>
                  </a:lnTo>
                  <a:lnTo>
                    <a:pt x="0" y="20229"/>
                  </a:lnTo>
                  <a:lnTo>
                    <a:pt x="0" y="20273"/>
                  </a:lnTo>
                  <a:lnTo>
                    <a:pt x="44" y="20361"/>
                  </a:lnTo>
                  <a:lnTo>
                    <a:pt x="88" y="20404"/>
                  </a:lnTo>
                  <a:lnTo>
                    <a:pt x="176" y="20404"/>
                  </a:lnTo>
                  <a:lnTo>
                    <a:pt x="264" y="20361"/>
                  </a:lnTo>
                  <a:lnTo>
                    <a:pt x="307" y="20273"/>
                  </a:lnTo>
                  <a:lnTo>
                    <a:pt x="1580" y="16982"/>
                  </a:lnTo>
                  <a:lnTo>
                    <a:pt x="3028" y="14173"/>
                  </a:lnTo>
                  <a:lnTo>
                    <a:pt x="4915" y="11541"/>
                  </a:lnTo>
                  <a:lnTo>
                    <a:pt x="6670" y="8645"/>
                  </a:lnTo>
                  <a:lnTo>
                    <a:pt x="8776" y="5705"/>
                  </a:lnTo>
                  <a:lnTo>
                    <a:pt x="12243" y="263"/>
                  </a:lnTo>
                  <a:lnTo>
                    <a:pt x="12287" y="176"/>
                  </a:lnTo>
                  <a:lnTo>
                    <a:pt x="12287" y="132"/>
                  </a:lnTo>
                  <a:lnTo>
                    <a:pt x="12243" y="88"/>
                  </a:lnTo>
                  <a:lnTo>
                    <a:pt x="12199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9" name="Google Shape;5919;p174"/>
            <p:cNvSpPr/>
            <p:nvPr/>
          </p:nvSpPr>
          <p:spPr>
            <a:xfrm>
              <a:off x="3805600" y="1948625"/>
              <a:ext cx="105350" cy="186500"/>
            </a:xfrm>
            <a:custGeom>
              <a:avLst/>
              <a:gdLst/>
              <a:ahLst/>
              <a:cxnLst/>
              <a:rect l="l" t="t" r="r" b="b"/>
              <a:pathLst>
                <a:path w="4214" h="7460" extrusionOk="0">
                  <a:moveTo>
                    <a:pt x="1317" y="483"/>
                  </a:moveTo>
                  <a:lnTo>
                    <a:pt x="3599" y="4037"/>
                  </a:lnTo>
                  <a:lnTo>
                    <a:pt x="3818" y="4695"/>
                  </a:lnTo>
                  <a:lnTo>
                    <a:pt x="3511" y="6758"/>
                  </a:lnTo>
                  <a:lnTo>
                    <a:pt x="2809" y="7109"/>
                  </a:lnTo>
                  <a:lnTo>
                    <a:pt x="2238" y="6802"/>
                  </a:lnTo>
                  <a:lnTo>
                    <a:pt x="1273" y="5705"/>
                  </a:lnTo>
                  <a:lnTo>
                    <a:pt x="395" y="3993"/>
                  </a:lnTo>
                  <a:lnTo>
                    <a:pt x="352" y="2238"/>
                  </a:lnTo>
                  <a:lnTo>
                    <a:pt x="1185" y="702"/>
                  </a:lnTo>
                  <a:lnTo>
                    <a:pt x="1317" y="483"/>
                  </a:lnTo>
                  <a:close/>
                  <a:moveTo>
                    <a:pt x="1273" y="0"/>
                  </a:moveTo>
                  <a:lnTo>
                    <a:pt x="1185" y="88"/>
                  </a:lnTo>
                  <a:lnTo>
                    <a:pt x="878" y="483"/>
                  </a:lnTo>
                  <a:lnTo>
                    <a:pt x="878" y="527"/>
                  </a:lnTo>
                  <a:lnTo>
                    <a:pt x="0" y="2150"/>
                  </a:lnTo>
                  <a:lnTo>
                    <a:pt x="0" y="2238"/>
                  </a:lnTo>
                  <a:lnTo>
                    <a:pt x="88" y="4081"/>
                  </a:lnTo>
                  <a:lnTo>
                    <a:pt x="88" y="4125"/>
                  </a:lnTo>
                  <a:lnTo>
                    <a:pt x="1010" y="5880"/>
                  </a:lnTo>
                  <a:lnTo>
                    <a:pt x="1010" y="5924"/>
                  </a:lnTo>
                  <a:lnTo>
                    <a:pt x="1975" y="7065"/>
                  </a:lnTo>
                  <a:lnTo>
                    <a:pt x="2019" y="7109"/>
                  </a:lnTo>
                  <a:lnTo>
                    <a:pt x="2765" y="7460"/>
                  </a:lnTo>
                  <a:lnTo>
                    <a:pt x="2897" y="7460"/>
                  </a:lnTo>
                  <a:lnTo>
                    <a:pt x="3730" y="7065"/>
                  </a:lnTo>
                  <a:lnTo>
                    <a:pt x="3818" y="6977"/>
                  </a:lnTo>
                  <a:lnTo>
                    <a:pt x="3862" y="6933"/>
                  </a:lnTo>
                  <a:lnTo>
                    <a:pt x="4213" y="4739"/>
                  </a:lnTo>
                  <a:lnTo>
                    <a:pt x="4169" y="4651"/>
                  </a:lnTo>
                  <a:lnTo>
                    <a:pt x="3906" y="3906"/>
                  </a:lnTo>
                  <a:lnTo>
                    <a:pt x="3906" y="3862"/>
                  </a:lnTo>
                  <a:lnTo>
                    <a:pt x="1492" y="88"/>
                  </a:lnTo>
                  <a:lnTo>
                    <a:pt x="1405" y="44"/>
                  </a:lnTo>
                  <a:lnTo>
                    <a:pt x="131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0" name="Google Shape;5920;p174"/>
            <p:cNvSpPr/>
            <p:nvPr/>
          </p:nvSpPr>
          <p:spPr>
            <a:xfrm>
              <a:off x="3788050" y="1933250"/>
              <a:ext cx="133850" cy="229300"/>
            </a:xfrm>
            <a:custGeom>
              <a:avLst/>
              <a:gdLst/>
              <a:ahLst/>
              <a:cxnLst/>
              <a:rect l="l" t="t" r="r" b="b"/>
              <a:pathLst>
                <a:path w="5354" h="9172" extrusionOk="0">
                  <a:moveTo>
                    <a:pt x="2194" y="352"/>
                  </a:moveTo>
                  <a:lnTo>
                    <a:pt x="2633" y="484"/>
                  </a:lnTo>
                  <a:lnTo>
                    <a:pt x="4520" y="3994"/>
                  </a:lnTo>
                  <a:lnTo>
                    <a:pt x="5003" y="5003"/>
                  </a:lnTo>
                  <a:lnTo>
                    <a:pt x="4871" y="7153"/>
                  </a:lnTo>
                  <a:lnTo>
                    <a:pt x="4608" y="8163"/>
                  </a:lnTo>
                  <a:lnTo>
                    <a:pt x="4257" y="8557"/>
                  </a:lnTo>
                  <a:lnTo>
                    <a:pt x="3467" y="8821"/>
                  </a:lnTo>
                  <a:lnTo>
                    <a:pt x="2897" y="8426"/>
                  </a:lnTo>
                  <a:lnTo>
                    <a:pt x="1317" y="6451"/>
                  </a:lnTo>
                  <a:lnTo>
                    <a:pt x="483" y="4696"/>
                  </a:lnTo>
                  <a:lnTo>
                    <a:pt x="351" y="3862"/>
                  </a:lnTo>
                  <a:lnTo>
                    <a:pt x="395" y="2765"/>
                  </a:lnTo>
                  <a:lnTo>
                    <a:pt x="790" y="1800"/>
                  </a:lnTo>
                  <a:lnTo>
                    <a:pt x="1624" y="659"/>
                  </a:lnTo>
                  <a:lnTo>
                    <a:pt x="2194" y="352"/>
                  </a:lnTo>
                  <a:close/>
                  <a:moveTo>
                    <a:pt x="2063" y="1"/>
                  </a:moveTo>
                  <a:lnTo>
                    <a:pt x="1448" y="352"/>
                  </a:lnTo>
                  <a:lnTo>
                    <a:pt x="1361" y="440"/>
                  </a:lnTo>
                  <a:lnTo>
                    <a:pt x="483" y="1624"/>
                  </a:lnTo>
                  <a:lnTo>
                    <a:pt x="483" y="1668"/>
                  </a:lnTo>
                  <a:lnTo>
                    <a:pt x="88" y="2678"/>
                  </a:lnTo>
                  <a:lnTo>
                    <a:pt x="44" y="2721"/>
                  </a:lnTo>
                  <a:lnTo>
                    <a:pt x="0" y="3862"/>
                  </a:lnTo>
                  <a:lnTo>
                    <a:pt x="0" y="3906"/>
                  </a:lnTo>
                  <a:lnTo>
                    <a:pt x="176" y="4784"/>
                  </a:lnTo>
                  <a:lnTo>
                    <a:pt x="176" y="4828"/>
                  </a:lnTo>
                  <a:lnTo>
                    <a:pt x="1010" y="6583"/>
                  </a:lnTo>
                  <a:lnTo>
                    <a:pt x="1054" y="6627"/>
                  </a:lnTo>
                  <a:lnTo>
                    <a:pt x="2633" y="8689"/>
                  </a:lnTo>
                  <a:lnTo>
                    <a:pt x="2677" y="8733"/>
                  </a:lnTo>
                  <a:lnTo>
                    <a:pt x="3335" y="9128"/>
                  </a:lnTo>
                  <a:lnTo>
                    <a:pt x="3467" y="9172"/>
                  </a:lnTo>
                  <a:lnTo>
                    <a:pt x="3511" y="9172"/>
                  </a:lnTo>
                  <a:lnTo>
                    <a:pt x="4432" y="8865"/>
                  </a:lnTo>
                  <a:lnTo>
                    <a:pt x="4520" y="8821"/>
                  </a:lnTo>
                  <a:lnTo>
                    <a:pt x="4915" y="8338"/>
                  </a:lnTo>
                  <a:lnTo>
                    <a:pt x="4959" y="8250"/>
                  </a:lnTo>
                  <a:lnTo>
                    <a:pt x="5222" y="7241"/>
                  </a:lnTo>
                  <a:lnTo>
                    <a:pt x="5222" y="7197"/>
                  </a:lnTo>
                  <a:lnTo>
                    <a:pt x="5354" y="5003"/>
                  </a:lnTo>
                  <a:lnTo>
                    <a:pt x="5354" y="4915"/>
                  </a:lnTo>
                  <a:lnTo>
                    <a:pt x="4871" y="3862"/>
                  </a:lnTo>
                  <a:lnTo>
                    <a:pt x="2897" y="264"/>
                  </a:lnTo>
                  <a:lnTo>
                    <a:pt x="2853" y="176"/>
                  </a:lnTo>
                  <a:lnTo>
                    <a:pt x="2809" y="176"/>
                  </a:lnTo>
                  <a:lnTo>
                    <a:pt x="219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1" name="Google Shape;5921;p174"/>
            <p:cNvSpPr/>
            <p:nvPr/>
          </p:nvSpPr>
          <p:spPr>
            <a:xfrm>
              <a:off x="3671775" y="2997350"/>
              <a:ext cx="187600" cy="399350"/>
            </a:xfrm>
            <a:custGeom>
              <a:avLst/>
              <a:gdLst/>
              <a:ahLst/>
              <a:cxnLst/>
              <a:rect l="l" t="t" r="r" b="b"/>
              <a:pathLst>
                <a:path w="7504" h="15974" extrusionOk="0">
                  <a:moveTo>
                    <a:pt x="1843" y="1"/>
                  </a:moveTo>
                  <a:lnTo>
                    <a:pt x="1755" y="45"/>
                  </a:lnTo>
                  <a:lnTo>
                    <a:pt x="790" y="615"/>
                  </a:lnTo>
                  <a:lnTo>
                    <a:pt x="746" y="703"/>
                  </a:lnTo>
                  <a:lnTo>
                    <a:pt x="176" y="1712"/>
                  </a:lnTo>
                  <a:lnTo>
                    <a:pt x="176" y="1756"/>
                  </a:lnTo>
                  <a:lnTo>
                    <a:pt x="0" y="2941"/>
                  </a:lnTo>
                  <a:lnTo>
                    <a:pt x="0" y="2985"/>
                  </a:lnTo>
                  <a:lnTo>
                    <a:pt x="351" y="5530"/>
                  </a:lnTo>
                  <a:lnTo>
                    <a:pt x="395" y="5617"/>
                  </a:lnTo>
                  <a:lnTo>
                    <a:pt x="1185" y="6890"/>
                  </a:lnTo>
                  <a:lnTo>
                    <a:pt x="1229" y="6890"/>
                  </a:lnTo>
                  <a:lnTo>
                    <a:pt x="4783" y="10751"/>
                  </a:lnTo>
                  <a:lnTo>
                    <a:pt x="4432" y="11848"/>
                  </a:lnTo>
                  <a:lnTo>
                    <a:pt x="4169" y="12726"/>
                  </a:lnTo>
                  <a:lnTo>
                    <a:pt x="3467" y="13516"/>
                  </a:lnTo>
                  <a:lnTo>
                    <a:pt x="2150" y="14920"/>
                  </a:lnTo>
                  <a:lnTo>
                    <a:pt x="1009" y="15622"/>
                  </a:lnTo>
                  <a:lnTo>
                    <a:pt x="922" y="15666"/>
                  </a:lnTo>
                  <a:lnTo>
                    <a:pt x="922" y="15754"/>
                  </a:lnTo>
                  <a:lnTo>
                    <a:pt x="922" y="15798"/>
                  </a:lnTo>
                  <a:lnTo>
                    <a:pt x="922" y="15885"/>
                  </a:lnTo>
                  <a:lnTo>
                    <a:pt x="1009" y="15929"/>
                  </a:lnTo>
                  <a:lnTo>
                    <a:pt x="1097" y="15973"/>
                  </a:lnTo>
                  <a:lnTo>
                    <a:pt x="1185" y="15929"/>
                  </a:lnTo>
                  <a:lnTo>
                    <a:pt x="2370" y="15227"/>
                  </a:lnTo>
                  <a:lnTo>
                    <a:pt x="2413" y="15183"/>
                  </a:lnTo>
                  <a:lnTo>
                    <a:pt x="3598" y="13911"/>
                  </a:lnTo>
                  <a:lnTo>
                    <a:pt x="4213" y="13209"/>
                  </a:lnTo>
                  <a:lnTo>
                    <a:pt x="4432" y="12902"/>
                  </a:lnTo>
                  <a:lnTo>
                    <a:pt x="4476" y="12770"/>
                  </a:lnTo>
                  <a:lnTo>
                    <a:pt x="4739" y="11980"/>
                  </a:lnTo>
                  <a:lnTo>
                    <a:pt x="5178" y="10795"/>
                  </a:lnTo>
                  <a:lnTo>
                    <a:pt x="5178" y="10664"/>
                  </a:lnTo>
                  <a:lnTo>
                    <a:pt x="5134" y="10576"/>
                  </a:lnTo>
                  <a:lnTo>
                    <a:pt x="1492" y="6671"/>
                  </a:lnTo>
                  <a:lnTo>
                    <a:pt x="702" y="5442"/>
                  </a:lnTo>
                  <a:lnTo>
                    <a:pt x="351" y="2941"/>
                  </a:lnTo>
                  <a:lnTo>
                    <a:pt x="527" y="1844"/>
                  </a:lnTo>
                  <a:lnTo>
                    <a:pt x="1009" y="878"/>
                  </a:lnTo>
                  <a:lnTo>
                    <a:pt x="1887" y="352"/>
                  </a:lnTo>
                  <a:lnTo>
                    <a:pt x="2150" y="352"/>
                  </a:lnTo>
                  <a:lnTo>
                    <a:pt x="3642" y="1449"/>
                  </a:lnTo>
                  <a:lnTo>
                    <a:pt x="5485" y="3380"/>
                  </a:lnTo>
                  <a:lnTo>
                    <a:pt x="7021" y="5837"/>
                  </a:lnTo>
                  <a:lnTo>
                    <a:pt x="7153" y="9040"/>
                  </a:lnTo>
                  <a:lnTo>
                    <a:pt x="7196" y="9128"/>
                  </a:lnTo>
                  <a:lnTo>
                    <a:pt x="7240" y="9172"/>
                  </a:lnTo>
                  <a:lnTo>
                    <a:pt x="7284" y="9216"/>
                  </a:lnTo>
                  <a:lnTo>
                    <a:pt x="7416" y="9216"/>
                  </a:lnTo>
                  <a:lnTo>
                    <a:pt x="7460" y="9172"/>
                  </a:lnTo>
                  <a:lnTo>
                    <a:pt x="7504" y="9084"/>
                  </a:lnTo>
                  <a:lnTo>
                    <a:pt x="7504" y="9040"/>
                  </a:lnTo>
                  <a:lnTo>
                    <a:pt x="7372" y="5749"/>
                  </a:lnTo>
                  <a:lnTo>
                    <a:pt x="7328" y="5661"/>
                  </a:lnTo>
                  <a:lnTo>
                    <a:pt x="5748" y="3160"/>
                  </a:lnTo>
                  <a:lnTo>
                    <a:pt x="5748" y="3116"/>
                  </a:lnTo>
                  <a:lnTo>
                    <a:pt x="3905" y="1186"/>
                  </a:lnTo>
                  <a:lnTo>
                    <a:pt x="3862" y="1186"/>
                  </a:lnTo>
                  <a:lnTo>
                    <a:pt x="2326" y="45"/>
                  </a:lnTo>
                  <a:lnTo>
                    <a:pt x="2238" y="45"/>
                  </a:lnTo>
                  <a:lnTo>
                    <a:pt x="1843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2" name="Google Shape;5922;p174"/>
            <p:cNvSpPr/>
            <p:nvPr/>
          </p:nvSpPr>
          <p:spPr>
            <a:xfrm>
              <a:off x="3577425" y="2967725"/>
              <a:ext cx="311575" cy="471750"/>
            </a:xfrm>
            <a:custGeom>
              <a:avLst/>
              <a:gdLst/>
              <a:ahLst/>
              <a:cxnLst/>
              <a:rect l="l" t="t" r="r" b="b"/>
              <a:pathLst>
                <a:path w="12463" h="18870" extrusionOk="0">
                  <a:moveTo>
                    <a:pt x="5529" y="1"/>
                  </a:moveTo>
                  <a:lnTo>
                    <a:pt x="4257" y="791"/>
                  </a:lnTo>
                  <a:lnTo>
                    <a:pt x="4213" y="835"/>
                  </a:lnTo>
                  <a:lnTo>
                    <a:pt x="3730" y="1449"/>
                  </a:lnTo>
                  <a:lnTo>
                    <a:pt x="3730" y="1493"/>
                  </a:lnTo>
                  <a:lnTo>
                    <a:pt x="3204" y="3248"/>
                  </a:lnTo>
                  <a:lnTo>
                    <a:pt x="3160" y="3292"/>
                  </a:lnTo>
                  <a:lnTo>
                    <a:pt x="3204" y="4696"/>
                  </a:lnTo>
                  <a:lnTo>
                    <a:pt x="3247" y="4740"/>
                  </a:lnTo>
                  <a:lnTo>
                    <a:pt x="4037" y="7592"/>
                  </a:lnTo>
                  <a:lnTo>
                    <a:pt x="4081" y="7636"/>
                  </a:lnTo>
                  <a:lnTo>
                    <a:pt x="6056" y="10225"/>
                  </a:lnTo>
                  <a:lnTo>
                    <a:pt x="6582" y="11498"/>
                  </a:lnTo>
                  <a:lnTo>
                    <a:pt x="6539" y="12156"/>
                  </a:lnTo>
                  <a:lnTo>
                    <a:pt x="5661" y="14306"/>
                  </a:lnTo>
                  <a:lnTo>
                    <a:pt x="44" y="18518"/>
                  </a:lnTo>
                  <a:lnTo>
                    <a:pt x="0" y="18606"/>
                  </a:lnTo>
                  <a:lnTo>
                    <a:pt x="0" y="18650"/>
                  </a:lnTo>
                  <a:lnTo>
                    <a:pt x="0" y="18738"/>
                  </a:lnTo>
                  <a:lnTo>
                    <a:pt x="0" y="18782"/>
                  </a:lnTo>
                  <a:lnTo>
                    <a:pt x="88" y="18826"/>
                  </a:lnTo>
                  <a:lnTo>
                    <a:pt x="176" y="18870"/>
                  </a:lnTo>
                  <a:lnTo>
                    <a:pt x="264" y="18826"/>
                  </a:lnTo>
                  <a:lnTo>
                    <a:pt x="5924" y="14569"/>
                  </a:lnTo>
                  <a:lnTo>
                    <a:pt x="5968" y="14481"/>
                  </a:lnTo>
                  <a:lnTo>
                    <a:pt x="6890" y="12244"/>
                  </a:lnTo>
                  <a:lnTo>
                    <a:pt x="6890" y="12200"/>
                  </a:lnTo>
                  <a:lnTo>
                    <a:pt x="6933" y="11498"/>
                  </a:lnTo>
                  <a:lnTo>
                    <a:pt x="6890" y="11410"/>
                  </a:lnTo>
                  <a:lnTo>
                    <a:pt x="6407" y="10093"/>
                  </a:lnTo>
                  <a:lnTo>
                    <a:pt x="6363" y="10050"/>
                  </a:lnTo>
                  <a:lnTo>
                    <a:pt x="4388" y="7461"/>
                  </a:lnTo>
                  <a:lnTo>
                    <a:pt x="3555" y="4696"/>
                  </a:lnTo>
                  <a:lnTo>
                    <a:pt x="3511" y="3336"/>
                  </a:lnTo>
                  <a:lnTo>
                    <a:pt x="4037" y="1625"/>
                  </a:lnTo>
                  <a:lnTo>
                    <a:pt x="4476" y="1098"/>
                  </a:lnTo>
                  <a:lnTo>
                    <a:pt x="5617" y="352"/>
                  </a:lnTo>
                  <a:lnTo>
                    <a:pt x="9391" y="2678"/>
                  </a:lnTo>
                  <a:lnTo>
                    <a:pt x="11848" y="5925"/>
                  </a:lnTo>
                  <a:lnTo>
                    <a:pt x="12111" y="7724"/>
                  </a:lnTo>
                  <a:lnTo>
                    <a:pt x="12024" y="10620"/>
                  </a:lnTo>
                  <a:lnTo>
                    <a:pt x="12024" y="10708"/>
                  </a:lnTo>
                  <a:lnTo>
                    <a:pt x="12067" y="10752"/>
                  </a:lnTo>
                  <a:lnTo>
                    <a:pt x="12111" y="10796"/>
                  </a:lnTo>
                  <a:lnTo>
                    <a:pt x="12199" y="10796"/>
                  </a:lnTo>
                  <a:lnTo>
                    <a:pt x="12331" y="10752"/>
                  </a:lnTo>
                  <a:lnTo>
                    <a:pt x="12331" y="10708"/>
                  </a:lnTo>
                  <a:lnTo>
                    <a:pt x="12375" y="10620"/>
                  </a:lnTo>
                  <a:lnTo>
                    <a:pt x="12462" y="7724"/>
                  </a:lnTo>
                  <a:lnTo>
                    <a:pt x="12199" y="5837"/>
                  </a:lnTo>
                  <a:lnTo>
                    <a:pt x="12155" y="5749"/>
                  </a:lnTo>
                  <a:lnTo>
                    <a:pt x="9654" y="2458"/>
                  </a:lnTo>
                  <a:lnTo>
                    <a:pt x="9610" y="2414"/>
                  </a:lnTo>
                  <a:lnTo>
                    <a:pt x="570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3" name="Google Shape;5923;p174"/>
            <p:cNvSpPr/>
            <p:nvPr/>
          </p:nvSpPr>
          <p:spPr>
            <a:xfrm>
              <a:off x="3642150" y="2927150"/>
              <a:ext cx="329125" cy="352150"/>
            </a:xfrm>
            <a:custGeom>
              <a:avLst/>
              <a:gdLst/>
              <a:ahLst/>
              <a:cxnLst/>
              <a:rect l="l" t="t" r="r" b="b"/>
              <a:pathLst>
                <a:path w="13165" h="14086" extrusionOk="0">
                  <a:moveTo>
                    <a:pt x="5836" y="0"/>
                  </a:moveTo>
                  <a:lnTo>
                    <a:pt x="4257" y="176"/>
                  </a:lnTo>
                  <a:lnTo>
                    <a:pt x="3555" y="351"/>
                  </a:lnTo>
                  <a:lnTo>
                    <a:pt x="2940" y="527"/>
                  </a:lnTo>
                  <a:lnTo>
                    <a:pt x="2414" y="702"/>
                  </a:lnTo>
                  <a:lnTo>
                    <a:pt x="1931" y="922"/>
                  </a:lnTo>
                  <a:lnTo>
                    <a:pt x="1536" y="1185"/>
                  </a:lnTo>
                  <a:lnTo>
                    <a:pt x="1185" y="1492"/>
                  </a:lnTo>
                  <a:lnTo>
                    <a:pt x="878" y="1799"/>
                  </a:lnTo>
                  <a:lnTo>
                    <a:pt x="615" y="2151"/>
                  </a:lnTo>
                  <a:lnTo>
                    <a:pt x="439" y="2545"/>
                  </a:lnTo>
                  <a:lnTo>
                    <a:pt x="264" y="2984"/>
                  </a:lnTo>
                  <a:lnTo>
                    <a:pt x="132" y="3423"/>
                  </a:lnTo>
                  <a:lnTo>
                    <a:pt x="88" y="3950"/>
                  </a:lnTo>
                  <a:lnTo>
                    <a:pt x="0" y="4520"/>
                  </a:lnTo>
                  <a:lnTo>
                    <a:pt x="0" y="5091"/>
                  </a:lnTo>
                  <a:lnTo>
                    <a:pt x="0" y="6451"/>
                  </a:lnTo>
                  <a:lnTo>
                    <a:pt x="0" y="6495"/>
                  </a:lnTo>
                  <a:lnTo>
                    <a:pt x="702" y="8996"/>
                  </a:lnTo>
                  <a:lnTo>
                    <a:pt x="746" y="9084"/>
                  </a:lnTo>
                  <a:lnTo>
                    <a:pt x="2896" y="12155"/>
                  </a:lnTo>
                  <a:lnTo>
                    <a:pt x="2984" y="12989"/>
                  </a:lnTo>
                  <a:lnTo>
                    <a:pt x="2677" y="13603"/>
                  </a:lnTo>
                  <a:lnTo>
                    <a:pt x="2370" y="13779"/>
                  </a:lnTo>
                  <a:lnTo>
                    <a:pt x="2326" y="13823"/>
                  </a:lnTo>
                  <a:lnTo>
                    <a:pt x="2282" y="13867"/>
                  </a:lnTo>
                  <a:lnTo>
                    <a:pt x="2282" y="13954"/>
                  </a:lnTo>
                  <a:lnTo>
                    <a:pt x="2282" y="13998"/>
                  </a:lnTo>
                  <a:lnTo>
                    <a:pt x="2326" y="14086"/>
                  </a:lnTo>
                  <a:lnTo>
                    <a:pt x="2501" y="14086"/>
                  </a:lnTo>
                  <a:lnTo>
                    <a:pt x="2896" y="13910"/>
                  </a:lnTo>
                  <a:lnTo>
                    <a:pt x="2940" y="13823"/>
                  </a:lnTo>
                  <a:lnTo>
                    <a:pt x="3335" y="13077"/>
                  </a:lnTo>
                  <a:lnTo>
                    <a:pt x="3335" y="12989"/>
                  </a:lnTo>
                  <a:lnTo>
                    <a:pt x="3247" y="12067"/>
                  </a:lnTo>
                  <a:lnTo>
                    <a:pt x="3204" y="11980"/>
                  </a:lnTo>
                  <a:lnTo>
                    <a:pt x="1053" y="8908"/>
                  </a:lnTo>
                  <a:lnTo>
                    <a:pt x="351" y="6407"/>
                  </a:lnTo>
                  <a:lnTo>
                    <a:pt x="351" y="5178"/>
                  </a:lnTo>
                  <a:lnTo>
                    <a:pt x="351" y="4608"/>
                  </a:lnTo>
                  <a:lnTo>
                    <a:pt x="395" y="4081"/>
                  </a:lnTo>
                  <a:lnTo>
                    <a:pt x="439" y="3599"/>
                  </a:lnTo>
                  <a:lnTo>
                    <a:pt x="571" y="3160"/>
                  </a:lnTo>
                  <a:lnTo>
                    <a:pt x="702" y="2765"/>
                  </a:lnTo>
                  <a:lnTo>
                    <a:pt x="878" y="2414"/>
                  </a:lnTo>
                  <a:lnTo>
                    <a:pt x="1097" y="2063"/>
                  </a:lnTo>
                  <a:lnTo>
                    <a:pt x="1361" y="1756"/>
                  </a:lnTo>
                  <a:lnTo>
                    <a:pt x="1712" y="1492"/>
                  </a:lnTo>
                  <a:lnTo>
                    <a:pt x="2063" y="1273"/>
                  </a:lnTo>
                  <a:lnTo>
                    <a:pt x="2545" y="1054"/>
                  </a:lnTo>
                  <a:lnTo>
                    <a:pt x="3028" y="834"/>
                  </a:lnTo>
                  <a:lnTo>
                    <a:pt x="3642" y="702"/>
                  </a:lnTo>
                  <a:lnTo>
                    <a:pt x="4301" y="527"/>
                  </a:lnTo>
                  <a:lnTo>
                    <a:pt x="5836" y="351"/>
                  </a:lnTo>
                  <a:lnTo>
                    <a:pt x="6890" y="659"/>
                  </a:lnTo>
                  <a:lnTo>
                    <a:pt x="7855" y="1580"/>
                  </a:lnTo>
                  <a:lnTo>
                    <a:pt x="7899" y="1580"/>
                  </a:lnTo>
                  <a:lnTo>
                    <a:pt x="11102" y="3335"/>
                  </a:lnTo>
                  <a:lnTo>
                    <a:pt x="12901" y="4388"/>
                  </a:lnTo>
                  <a:lnTo>
                    <a:pt x="12989" y="4432"/>
                  </a:lnTo>
                  <a:lnTo>
                    <a:pt x="13033" y="4388"/>
                  </a:lnTo>
                  <a:lnTo>
                    <a:pt x="13077" y="4388"/>
                  </a:lnTo>
                  <a:lnTo>
                    <a:pt x="13164" y="4345"/>
                  </a:lnTo>
                  <a:lnTo>
                    <a:pt x="13164" y="4257"/>
                  </a:lnTo>
                  <a:lnTo>
                    <a:pt x="13164" y="4213"/>
                  </a:lnTo>
                  <a:lnTo>
                    <a:pt x="13121" y="4125"/>
                  </a:lnTo>
                  <a:lnTo>
                    <a:pt x="13077" y="4081"/>
                  </a:lnTo>
                  <a:lnTo>
                    <a:pt x="11278" y="3028"/>
                  </a:lnTo>
                  <a:lnTo>
                    <a:pt x="8074" y="1317"/>
                  </a:lnTo>
                  <a:lnTo>
                    <a:pt x="7109" y="395"/>
                  </a:lnTo>
                  <a:lnTo>
                    <a:pt x="7065" y="351"/>
                  </a:lnTo>
                  <a:lnTo>
                    <a:pt x="592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4" name="Google Shape;5924;p174"/>
            <p:cNvSpPr/>
            <p:nvPr/>
          </p:nvSpPr>
          <p:spPr>
            <a:xfrm>
              <a:off x="3625700" y="2886550"/>
              <a:ext cx="275375" cy="360950"/>
            </a:xfrm>
            <a:custGeom>
              <a:avLst/>
              <a:gdLst/>
              <a:ahLst/>
              <a:cxnLst/>
              <a:rect l="l" t="t" r="r" b="b"/>
              <a:pathLst>
                <a:path w="11015" h="14438" extrusionOk="0">
                  <a:moveTo>
                    <a:pt x="7767" y="1"/>
                  </a:moveTo>
                  <a:lnTo>
                    <a:pt x="4783" y="835"/>
                  </a:lnTo>
                  <a:lnTo>
                    <a:pt x="1360" y="1975"/>
                  </a:lnTo>
                  <a:lnTo>
                    <a:pt x="1273" y="2019"/>
                  </a:lnTo>
                  <a:lnTo>
                    <a:pt x="878" y="2458"/>
                  </a:lnTo>
                  <a:lnTo>
                    <a:pt x="878" y="2502"/>
                  </a:lnTo>
                  <a:lnTo>
                    <a:pt x="527" y="3248"/>
                  </a:lnTo>
                  <a:lnTo>
                    <a:pt x="527" y="3292"/>
                  </a:lnTo>
                  <a:lnTo>
                    <a:pt x="44" y="5925"/>
                  </a:lnTo>
                  <a:lnTo>
                    <a:pt x="0" y="5969"/>
                  </a:lnTo>
                  <a:lnTo>
                    <a:pt x="44" y="8250"/>
                  </a:lnTo>
                  <a:lnTo>
                    <a:pt x="88" y="8294"/>
                  </a:lnTo>
                  <a:lnTo>
                    <a:pt x="878" y="10795"/>
                  </a:lnTo>
                  <a:lnTo>
                    <a:pt x="878" y="10839"/>
                  </a:lnTo>
                  <a:lnTo>
                    <a:pt x="2721" y="13648"/>
                  </a:lnTo>
                  <a:lnTo>
                    <a:pt x="2721" y="13911"/>
                  </a:lnTo>
                  <a:lnTo>
                    <a:pt x="2457" y="14130"/>
                  </a:lnTo>
                  <a:lnTo>
                    <a:pt x="2414" y="14174"/>
                  </a:lnTo>
                  <a:lnTo>
                    <a:pt x="2370" y="14262"/>
                  </a:lnTo>
                  <a:lnTo>
                    <a:pt x="2414" y="14306"/>
                  </a:lnTo>
                  <a:lnTo>
                    <a:pt x="2414" y="14394"/>
                  </a:lnTo>
                  <a:lnTo>
                    <a:pt x="2501" y="14437"/>
                  </a:lnTo>
                  <a:lnTo>
                    <a:pt x="2545" y="14437"/>
                  </a:lnTo>
                  <a:lnTo>
                    <a:pt x="2677" y="14394"/>
                  </a:lnTo>
                  <a:lnTo>
                    <a:pt x="2984" y="14130"/>
                  </a:lnTo>
                  <a:lnTo>
                    <a:pt x="3028" y="14086"/>
                  </a:lnTo>
                  <a:lnTo>
                    <a:pt x="3028" y="14043"/>
                  </a:lnTo>
                  <a:lnTo>
                    <a:pt x="3072" y="13604"/>
                  </a:lnTo>
                  <a:lnTo>
                    <a:pt x="3072" y="13516"/>
                  </a:lnTo>
                  <a:lnTo>
                    <a:pt x="1185" y="10664"/>
                  </a:lnTo>
                  <a:lnTo>
                    <a:pt x="395" y="8206"/>
                  </a:lnTo>
                  <a:lnTo>
                    <a:pt x="351" y="5969"/>
                  </a:lnTo>
                  <a:lnTo>
                    <a:pt x="834" y="3380"/>
                  </a:lnTo>
                  <a:lnTo>
                    <a:pt x="1185" y="2678"/>
                  </a:lnTo>
                  <a:lnTo>
                    <a:pt x="1492" y="2326"/>
                  </a:lnTo>
                  <a:lnTo>
                    <a:pt x="4915" y="1142"/>
                  </a:lnTo>
                  <a:lnTo>
                    <a:pt x="7811" y="352"/>
                  </a:lnTo>
                  <a:lnTo>
                    <a:pt x="10751" y="1317"/>
                  </a:lnTo>
                  <a:lnTo>
                    <a:pt x="10839" y="1361"/>
                  </a:lnTo>
                  <a:lnTo>
                    <a:pt x="10882" y="1317"/>
                  </a:lnTo>
                  <a:lnTo>
                    <a:pt x="10970" y="1273"/>
                  </a:lnTo>
                  <a:lnTo>
                    <a:pt x="10970" y="1229"/>
                  </a:lnTo>
                  <a:lnTo>
                    <a:pt x="11014" y="1142"/>
                  </a:lnTo>
                  <a:lnTo>
                    <a:pt x="10970" y="1098"/>
                  </a:lnTo>
                  <a:lnTo>
                    <a:pt x="10926" y="1054"/>
                  </a:lnTo>
                  <a:lnTo>
                    <a:pt x="10882" y="1010"/>
                  </a:lnTo>
                  <a:lnTo>
                    <a:pt x="785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5" name="Google Shape;5925;p174"/>
            <p:cNvSpPr/>
            <p:nvPr/>
          </p:nvSpPr>
          <p:spPr>
            <a:xfrm>
              <a:off x="3703575" y="3053300"/>
              <a:ext cx="118500" cy="174450"/>
            </a:xfrm>
            <a:custGeom>
              <a:avLst/>
              <a:gdLst/>
              <a:ahLst/>
              <a:cxnLst/>
              <a:rect l="l" t="t" r="r" b="b"/>
              <a:pathLst>
                <a:path w="4740" h="6978" extrusionOk="0">
                  <a:moveTo>
                    <a:pt x="966" y="352"/>
                  </a:moveTo>
                  <a:lnTo>
                    <a:pt x="1624" y="527"/>
                  </a:lnTo>
                  <a:lnTo>
                    <a:pt x="2765" y="1405"/>
                  </a:lnTo>
                  <a:lnTo>
                    <a:pt x="3950" y="2897"/>
                  </a:lnTo>
                  <a:lnTo>
                    <a:pt x="4389" y="4564"/>
                  </a:lnTo>
                  <a:lnTo>
                    <a:pt x="3906" y="6276"/>
                  </a:lnTo>
                  <a:lnTo>
                    <a:pt x="3818" y="6495"/>
                  </a:lnTo>
                  <a:lnTo>
                    <a:pt x="878" y="3511"/>
                  </a:lnTo>
                  <a:lnTo>
                    <a:pt x="483" y="2897"/>
                  </a:lnTo>
                  <a:lnTo>
                    <a:pt x="352" y="834"/>
                  </a:lnTo>
                  <a:lnTo>
                    <a:pt x="966" y="352"/>
                  </a:lnTo>
                  <a:close/>
                  <a:moveTo>
                    <a:pt x="878" y="1"/>
                  </a:moveTo>
                  <a:lnTo>
                    <a:pt x="790" y="45"/>
                  </a:lnTo>
                  <a:lnTo>
                    <a:pt x="88" y="615"/>
                  </a:lnTo>
                  <a:lnTo>
                    <a:pt x="1" y="659"/>
                  </a:lnTo>
                  <a:lnTo>
                    <a:pt x="1" y="747"/>
                  </a:lnTo>
                  <a:lnTo>
                    <a:pt x="132" y="2985"/>
                  </a:lnTo>
                  <a:lnTo>
                    <a:pt x="132" y="3072"/>
                  </a:lnTo>
                  <a:lnTo>
                    <a:pt x="571" y="3730"/>
                  </a:lnTo>
                  <a:lnTo>
                    <a:pt x="615" y="3774"/>
                  </a:lnTo>
                  <a:lnTo>
                    <a:pt x="3774" y="6934"/>
                  </a:lnTo>
                  <a:lnTo>
                    <a:pt x="3818" y="6978"/>
                  </a:lnTo>
                  <a:lnTo>
                    <a:pt x="3994" y="6978"/>
                  </a:lnTo>
                  <a:lnTo>
                    <a:pt x="4038" y="6890"/>
                  </a:lnTo>
                  <a:lnTo>
                    <a:pt x="4257" y="6407"/>
                  </a:lnTo>
                  <a:lnTo>
                    <a:pt x="4257" y="6363"/>
                  </a:lnTo>
                  <a:lnTo>
                    <a:pt x="4740" y="4608"/>
                  </a:lnTo>
                  <a:lnTo>
                    <a:pt x="4740" y="4520"/>
                  </a:lnTo>
                  <a:lnTo>
                    <a:pt x="4301" y="2765"/>
                  </a:lnTo>
                  <a:lnTo>
                    <a:pt x="4257" y="2677"/>
                  </a:lnTo>
                  <a:lnTo>
                    <a:pt x="3028" y="1185"/>
                  </a:lnTo>
                  <a:lnTo>
                    <a:pt x="2984" y="1142"/>
                  </a:lnTo>
                  <a:lnTo>
                    <a:pt x="1800" y="220"/>
                  </a:lnTo>
                  <a:lnTo>
                    <a:pt x="1756" y="176"/>
                  </a:lnTo>
                  <a:lnTo>
                    <a:pt x="96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6" name="Google Shape;5926;p174"/>
            <p:cNvSpPr/>
            <p:nvPr/>
          </p:nvSpPr>
          <p:spPr>
            <a:xfrm>
              <a:off x="3689325" y="3025875"/>
              <a:ext cx="149200" cy="218325"/>
            </a:xfrm>
            <a:custGeom>
              <a:avLst/>
              <a:gdLst/>
              <a:ahLst/>
              <a:cxnLst/>
              <a:rect l="l" t="t" r="r" b="b"/>
              <a:pathLst>
                <a:path w="5968" h="8733" extrusionOk="0">
                  <a:moveTo>
                    <a:pt x="1360" y="396"/>
                  </a:moveTo>
                  <a:lnTo>
                    <a:pt x="1975" y="615"/>
                  </a:lnTo>
                  <a:lnTo>
                    <a:pt x="3949" y="2239"/>
                  </a:lnTo>
                  <a:lnTo>
                    <a:pt x="5134" y="3774"/>
                  </a:lnTo>
                  <a:lnTo>
                    <a:pt x="5441" y="4564"/>
                  </a:lnTo>
                  <a:lnTo>
                    <a:pt x="5617" y="5617"/>
                  </a:lnTo>
                  <a:lnTo>
                    <a:pt x="5441" y="6670"/>
                  </a:lnTo>
                  <a:lnTo>
                    <a:pt x="4871" y="7943"/>
                  </a:lnTo>
                  <a:lnTo>
                    <a:pt x="4388" y="8382"/>
                  </a:lnTo>
                  <a:lnTo>
                    <a:pt x="3949" y="8338"/>
                  </a:lnTo>
                  <a:lnTo>
                    <a:pt x="1317" y="5310"/>
                  </a:lnTo>
                  <a:lnTo>
                    <a:pt x="658" y="4389"/>
                  </a:lnTo>
                  <a:lnTo>
                    <a:pt x="351" y="2282"/>
                  </a:lnTo>
                  <a:lnTo>
                    <a:pt x="395" y="1273"/>
                  </a:lnTo>
                  <a:lnTo>
                    <a:pt x="614" y="790"/>
                  </a:lnTo>
                  <a:lnTo>
                    <a:pt x="1360" y="396"/>
                  </a:lnTo>
                  <a:close/>
                  <a:moveTo>
                    <a:pt x="1317" y="1"/>
                  </a:moveTo>
                  <a:lnTo>
                    <a:pt x="1273" y="45"/>
                  </a:lnTo>
                  <a:lnTo>
                    <a:pt x="395" y="527"/>
                  </a:lnTo>
                  <a:lnTo>
                    <a:pt x="351" y="615"/>
                  </a:lnTo>
                  <a:lnTo>
                    <a:pt x="44" y="1142"/>
                  </a:lnTo>
                  <a:lnTo>
                    <a:pt x="44" y="1229"/>
                  </a:lnTo>
                  <a:lnTo>
                    <a:pt x="0" y="2282"/>
                  </a:lnTo>
                  <a:lnTo>
                    <a:pt x="0" y="2326"/>
                  </a:lnTo>
                  <a:lnTo>
                    <a:pt x="307" y="4520"/>
                  </a:lnTo>
                  <a:lnTo>
                    <a:pt x="351" y="4564"/>
                  </a:lnTo>
                  <a:lnTo>
                    <a:pt x="1053" y="5530"/>
                  </a:lnTo>
                  <a:lnTo>
                    <a:pt x="3730" y="8645"/>
                  </a:lnTo>
                  <a:lnTo>
                    <a:pt x="3774" y="8689"/>
                  </a:lnTo>
                  <a:lnTo>
                    <a:pt x="3818" y="8689"/>
                  </a:lnTo>
                  <a:lnTo>
                    <a:pt x="4432" y="8733"/>
                  </a:lnTo>
                  <a:lnTo>
                    <a:pt x="4476" y="8733"/>
                  </a:lnTo>
                  <a:lnTo>
                    <a:pt x="4564" y="8689"/>
                  </a:lnTo>
                  <a:lnTo>
                    <a:pt x="5134" y="8206"/>
                  </a:lnTo>
                  <a:lnTo>
                    <a:pt x="5178" y="8118"/>
                  </a:lnTo>
                  <a:lnTo>
                    <a:pt x="5792" y="6758"/>
                  </a:lnTo>
                  <a:lnTo>
                    <a:pt x="5792" y="6714"/>
                  </a:lnTo>
                  <a:lnTo>
                    <a:pt x="5968" y="5661"/>
                  </a:lnTo>
                  <a:lnTo>
                    <a:pt x="5968" y="5617"/>
                  </a:lnTo>
                  <a:lnTo>
                    <a:pt x="5792" y="4476"/>
                  </a:lnTo>
                  <a:lnTo>
                    <a:pt x="5792" y="4433"/>
                  </a:lnTo>
                  <a:lnTo>
                    <a:pt x="5441" y="3599"/>
                  </a:lnTo>
                  <a:lnTo>
                    <a:pt x="5397" y="3555"/>
                  </a:lnTo>
                  <a:lnTo>
                    <a:pt x="4213" y="2019"/>
                  </a:lnTo>
                  <a:lnTo>
                    <a:pt x="4213" y="1975"/>
                  </a:lnTo>
                  <a:lnTo>
                    <a:pt x="2194" y="352"/>
                  </a:lnTo>
                  <a:lnTo>
                    <a:pt x="2150" y="308"/>
                  </a:lnTo>
                  <a:lnTo>
                    <a:pt x="1404" y="45"/>
                  </a:lnTo>
                  <a:lnTo>
                    <a:pt x="131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7" name="Google Shape;5927;p174"/>
            <p:cNvSpPr/>
            <p:nvPr/>
          </p:nvSpPr>
          <p:spPr>
            <a:xfrm>
              <a:off x="3745275" y="2955675"/>
              <a:ext cx="168950" cy="217225"/>
            </a:xfrm>
            <a:custGeom>
              <a:avLst/>
              <a:gdLst/>
              <a:ahLst/>
              <a:cxnLst/>
              <a:rect l="l" t="t" r="r" b="b"/>
              <a:pathLst>
                <a:path w="6758" h="8689" extrusionOk="0">
                  <a:moveTo>
                    <a:pt x="88" y="0"/>
                  </a:moveTo>
                  <a:lnTo>
                    <a:pt x="44" y="44"/>
                  </a:lnTo>
                  <a:lnTo>
                    <a:pt x="0" y="88"/>
                  </a:lnTo>
                  <a:lnTo>
                    <a:pt x="0" y="176"/>
                  </a:lnTo>
                  <a:lnTo>
                    <a:pt x="0" y="264"/>
                  </a:lnTo>
                  <a:lnTo>
                    <a:pt x="44" y="307"/>
                  </a:lnTo>
                  <a:lnTo>
                    <a:pt x="132" y="307"/>
                  </a:lnTo>
                  <a:lnTo>
                    <a:pt x="1360" y="878"/>
                  </a:lnTo>
                  <a:lnTo>
                    <a:pt x="3379" y="1799"/>
                  </a:lnTo>
                  <a:lnTo>
                    <a:pt x="6407" y="5266"/>
                  </a:lnTo>
                  <a:lnTo>
                    <a:pt x="6187" y="8469"/>
                  </a:lnTo>
                  <a:lnTo>
                    <a:pt x="6187" y="8557"/>
                  </a:lnTo>
                  <a:lnTo>
                    <a:pt x="6231" y="8601"/>
                  </a:lnTo>
                  <a:lnTo>
                    <a:pt x="6275" y="8645"/>
                  </a:lnTo>
                  <a:lnTo>
                    <a:pt x="6319" y="8689"/>
                  </a:lnTo>
                  <a:lnTo>
                    <a:pt x="6363" y="8689"/>
                  </a:lnTo>
                  <a:lnTo>
                    <a:pt x="6450" y="8645"/>
                  </a:lnTo>
                  <a:lnTo>
                    <a:pt x="6538" y="8513"/>
                  </a:lnTo>
                  <a:lnTo>
                    <a:pt x="6758" y="5222"/>
                  </a:lnTo>
                  <a:lnTo>
                    <a:pt x="6758" y="5134"/>
                  </a:lnTo>
                  <a:lnTo>
                    <a:pt x="6714" y="5090"/>
                  </a:lnTo>
                  <a:lnTo>
                    <a:pt x="3598" y="1536"/>
                  </a:lnTo>
                  <a:lnTo>
                    <a:pt x="3554" y="1492"/>
                  </a:lnTo>
                  <a:lnTo>
                    <a:pt x="1887" y="702"/>
                  </a:lnTo>
                  <a:lnTo>
                    <a:pt x="834" y="220"/>
                  </a:lnTo>
                  <a:lnTo>
                    <a:pt x="219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8" name="Google Shape;5928;p174"/>
            <p:cNvSpPr/>
            <p:nvPr/>
          </p:nvSpPr>
          <p:spPr>
            <a:xfrm>
              <a:off x="3838500" y="2980900"/>
              <a:ext cx="96575" cy="170050"/>
            </a:xfrm>
            <a:custGeom>
              <a:avLst/>
              <a:gdLst/>
              <a:ahLst/>
              <a:cxnLst/>
              <a:rect l="l" t="t" r="r" b="b"/>
              <a:pathLst>
                <a:path w="3863" h="6802" extrusionOk="0">
                  <a:moveTo>
                    <a:pt x="133" y="1"/>
                  </a:moveTo>
                  <a:lnTo>
                    <a:pt x="89" y="44"/>
                  </a:lnTo>
                  <a:lnTo>
                    <a:pt x="1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45" y="308"/>
                  </a:lnTo>
                  <a:lnTo>
                    <a:pt x="2239" y="2063"/>
                  </a:lnTo>
                  <a:lnTo>
                    <a:pt x="3511" y="4301"/>
                  </a:lnTo>
                  <a:lnTo>
                    <a:pt x="3248" y="6583"/>
                  </a:lnTo>
                  <a:lnTo>
                    <a:pt x="3248" y="6670"/>
                  </a:lnTo>
                  <a:lnTo>
                    <a:pt x="3292" y="6714"/>
                  </a:lnTo>
                  <a:lnTo>
                    <a:pt x="3336" y="6758"/>
                  </a:lnTo>
                  <a:lnTo>
                    <a:pt x="3380" y="6802"/>
                  </a:lnTo>
                  <a:lnTo>
                    <a:pt x="3424" y="6802"/>
                  </a:lnTo>
                  <a:lnTo>
                    <a:pt x="3511" y="6758"/>
                  </a:lnTo>
                  <a:lnTo>
                    <a:pt x="3599" y="6626"/>
                  </a:lnTo>
                  <a:lnTo>
                    <a:pt x="3862" y="4301"/>
                  </a:lnTo>
                  <a:lnTo>
                    <a:pt x="3862" y="4213"/>
                  </a:lnTo>
                  <a:lnTo>
                    <a:pt x="2546" y="1844"/>
                  </a:lnTo>
                  <a:lnTo>
                    <a:pt x="2502" y="1800"/>
                  </a:lnTo>
                  <a:lnTo>
                    <a:pt x="264" y="44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9" name="Google Shape;5929;p174"/>
            <p:cNvSpPr/>
            <p:nvPr/>
          </p:nvSpPr>
          <p:spPr>
            <a:xfrm>
              <a:off x="6159800" y="3992350"/>
              <a:ext cx="10975" cy="43900"/>
            </a:xfrm>
            <a:custGeom>
              <a:avLst/>
              <a:gdLst/>
              <a:ahLst/>
              <a:cxnLst/>
              <a:rect l="l" t="t" r="r" b="b"/>
              <a:pathLst>
                <a:path w="439" h="1756" extrusionOk="0">
                  <a:moveTo>
                    <a:pt x="307" y="0"/>
                  </a:moveTo>
                  <a:lnTo>
                    <a:pt x="220" y="44"/>
                  </a:lnTo>
                  <a:lnTo>
                    <a:pt x="176" y="44"/>
                  </a:lnTo>
                  <a:lnTo>
                    <a:pt x="132" y="132"/>
                  </a:lnTo>
                  <a:lnTo>
                    <a:pt x="88" y="176"/>
                  </a:lnTo>
                  <a:lnTo>
                    <a:pt x="0" y="1580"/>
                  </a:lnTo>
                  <a:lnTo>
                    <a:pt x="0" y="1668"/>
                  </a:lnTo>
                  <a:lnTo>
                    <a:pt x="44" y="1712"/>
                  </a:lnTo>
                  <a:lnTo>
                    <a:pt x="88" y="1755"/>
                  </a:lnTo>
                  <a:lnTo>
                    <a:pt x="176" y="1755"/>
                  </a:lnTo>
                  <a:lnTo>
                    <a:pt x="307" y="1712"/>
                  </a:lnTo>
                  <a:lnTo>
                    <a:pt x="351" y="1624"/>
                  </a:lnTo>
                  <a:lnTo>
                    <a:pt x="439" y="220"/>
                  </a:lnTo>
                  <a:lnTo>
                    <a:pt x="439" y="132"/>
                  </a:lnTo>
                  <a:lnTo>
                    <a:pt x="395" y="88"/>
                  </a:lnTo>
                  <a:lnTo>
                    <a:pt x="351" y="44"/>
                  </a:lnTo>
                  <a:lnTo>
                    <a:pt x="30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0" name="Google Shape;5930;p174"/>
            <p:cNvSpPr/>
            <p:nvPr/>
          </p:nvSpPr>
          <p:spPr>
            <a:xfrm>
              <a:off x="6108225" y="4190900"/>
              <a:ext cx="28550" cy="37325"/>
            </a:xfrm>
            <a:custGeom>
              <a:avLst/>
              <a:gdLst/>
              <a:ahLst/>
              <a:cxnLst/>
              <a:rect l="l" t="t" r="r" b="b"/>
              <a:pathLst>
                <a:path w="1142" h="1493" extrusionOk="0">
                  <a:moveTo>
                    <a:pt x="878" y="1"/>
                  </a:moveTo>
                  <a:lnTo>
                    <a:pt x="834" y="88"/>
                  </a:lnTo>
                  <a:lnTo>
                    <a:pt x="1" y="1229"/>
                  </a:lnTo>
                  <a:lnTo>
                    <a:pt x="1" y="1273"/>
                  </a:lnTo>
                  <a:lnTo>
                    <a:pt x="1" y="1361"/>
                  </a:lnTo>
                  <a:lnTo>
                    <a:pt x="1" y="1405"/>
                  </a:lnTo>
                  <a:lnTo>
                    <a:pt x="45" y="1449"/>
                  </a:lnTo>
                  <a:lnTo>
                    <a:pt x="176" y="1492"/>
                  </a:lnTo>
                  <a:lnTo>
                    <a:pt x="264" y="1492"/>
                  </a:lnTo>
                  <a:lnTo>
                    <a:pt x="308" y="1405"/>
                  </a:lnTo>
                  <a:lnTo>
                    <a:pt x="1098" y="264"/>
                  </a:lnTo>
                  <a:lnTo>
                    <a:pt x="1142" y="220"/>
                  </a:lnTo>
                  <a:lnTo>
                    <a:pt x="1142" y="132"/>
                  </a:lnTo>
                  <a:lnTo>
                    <a:pt x="1098" y="88"/>
                  </a:lnTo>
                  <a:lnTo>
                    <a:pt x="1054" y="44"/>
                  </a:lnTo>
                  <a:lnTo>
                    <a:pt x="101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1" name="Google Shape;5931;p174"/>
            <p:cNvSpPr/>
            <p:nvPr/>
          </p:nvSpPr>
          <p:spPr>
            <a:xfrm>
              <a:off x="6367125" y="4108625"/>
              <a:ext cx="36225" cy="30750"/>
            </a:xfrm>
            <a:custGeom>
              <a:avLst/>
              <a:gdLst/>
              <a:ahLst/>
              <a:cxnLst/>
              <a:rect l="l" t="t" r="r" b="b"/>
              <a:pathLst>
                <a:path w="1449" h="1230" extrusionOk="0">
                  <a:moveTo>
                    <a:pt x="88" y="1"/>
                  </a:moveTo>
                  <a:lnTo>
                    <a:pt x="44" y="44"/>
                  </a:lnTo>
                  <a:lnTo>
                    <a:pt x="1" y="132"/>
                  </a:lnTo>
                  <a:lnTo>
                    <a:pt x="1" y="176"/>
                  </a:lnTo>
                  <a:lnTo>
                    <a:pt x="44" y="264"/>
                  </a:lnTo>
                  <a:lnTo>
                    <a:pt x="88" y="308"/>
                  </a:lnTo>
                  <a:lnTo>
                    <a:pt x="1185" y="1185"/>
                  </a:lnTo>
                  <a:lnTo>
                    <a:pt x="1273" y="1229"/>
                  </a:lnTo>
                  <a:lnTo>
                    <a:pt x="1361" y="1185"/>
                  </a:lnTo>
                  <a:lnTo>
                    <a:pt x="1405" y="1141"/>
                  </a:lnTo>
                  <a:lnTo>
                    <a:pt x="1449" y="1098"/>
                  </a:lnTo>
                  <a:lnTo>
                    <a:pt x="1449" y="1010"/>
                  </a:lnTo>
                  <a:lnTo>
                    <a:pt x="1449" y="966"/>
                  </a:lnTo>
                  <a:lnTo>
                    <a:pt x="1405" y="922"/>
                  </a:lnTo>
                  <a:lnTo>
                    <a:pt x="308" y="44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2" name="Google Shape;5932;p174"/>
            <p:cNvSpPr/>
            <p:nvPr/>
          </p:nvSpPr>
          <p:spPr>
            <a:xfrm>
              <a:off x="5861400" y="5099225"/>
              <a:ext cx="47200" cy="13175"/>
            </a:xfrm>
            <a:custGeom>
              <a:avLst/>
              <a:gdLst/>
              <a:ahLst/>
              <a:cxnLst/>
              <a:rect l="l" t="t" r="r" b="b"/>
              <a:pathLst>
                <a:path w="1888" h="527" extrusionOk="0">
                  <a:moveTo>
                    <a:pt x="1668" y="0"/>
                  </a:moveTo>
                  <a:lnTo>
                    <a:pt x="132" y="176"/>
                  </a:lnTo>
                  <a:lnTo>
                    <a:pt x="88" y="220"/>
                  </a:lnTo>
                  <a:lnTo>
                    <a:pt x="1" y="264"/>
                  </a:lnTo>
                  <a:lnTo>
                    <a:pt x="1" y="308"/>
                  </a:lnTo>
                  <a:lnTo>
                    <a:pt x="1" y="395"/>
                  </a:lnTo>
                  <a:lnTo>
                    <a:pt x="44" y="483"/>
                  </a:lnTo>
                  <a:lnTo>
                    <a:pt x="176" y="527"/>
                  </a:lnTo>
                  <a:lnTo>
                    <a:pt x="1712" y="351"/>
                  </a:lnTo>
                  <a:lnTo>
                    <a:pt x="1800" y="308"/>
                  </a:lnTo>
                  <a:lnTo>
                    <a:pt x="1844" y="264"/>
                  </a:lnTo>
                  <a:lnTo>
                    <a:pt x="1887" y="220"/>
                  </a:lnTo>
                  <a:lnTo>
                    <a:pt x="1887" y="132"/>
                  </a:lnTo>
                  <a:lnTo>
                    <a:pt x="1844" y="88"/>
                  </a:lnTo>
                  <a:lnTo>
                    <a:pt x="180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3" name="Google Shape;5933;p174"/>
            <p:cNvSpPr/>
            <p:nvPr/>
          </p:nvSpPr>
          <p:spPr>
            <a:xfrm>
              <a:off x="5808750" y="4503550"/>
              <a:ext cx="879825" cy="324725"/>
            </a:xfrm>
            <a:custGeom>
              <a:avLst/>
              <a:gdLst/>
              <a:ahLst/>
              <a:cxnLst/>
              <a:rect l="l" t="t" r="r" b="b"/>
              <a:pathLst>
                <a:path w="35193" h="12989" extrusionOk="0">
                  <a:moveTo>
                    <a:pt x="22336" y="0"/>
                  </a:moveTo>
                  <a:lnTo>
                    <a:pt x="21809" y="176"/>
                  </a:lnTo>
                  <a:lnTo>
                    <a:pt x="21765" y="220"/>
                  </a:lnTo>
                  <a:lnTo>
                    <a:pt x="20536" y="1273"/>
                  </a:lnTo>
                  <a:lnTo>
                    <a:pt x="19703" y="1931"/>
                  </a:lnTo>
                  <a:lnTo>
                    <a:pt x="19044" y="2458"/>
                  </a:lnTo>
                  <a:lnTo>
                    <a:pt x="17947" y="3423"/>
                  </a:lnTo>
                  <a:lnTo>
                    <a:pt x="17377" y="3906"/>
                  </a:lnTo>
                  <a:lnTo>
                    <a:pt x="16850" y="4301"/>
                  </a:lnTo>
                  <a:lnTo>
                    <a:pt x="16324" y="4652"/>
                  </a:lnTo>
                  <a:lnTo>
                    <a:pt x="15753" y="4959"/>
                  </a:lnTo>
                  <a:lnTo>
                    <a:pt x="15051" y="5222"/>
                  </a:lnTo>
                  <a:lnTo>
                    <a:pt x="14174" y="5485"/>
                  </a:lnTo>
                  <a:lnTo>
                    <a:pt x="13077" y="5705"/>
                  </a:lnTo>
                  <a:lnTo>
                    <a:pt x="11673" y="5968"/>
                  </a:lnTo>
                  <a:lnTo>
                    <a:pt x="11629" y="5968"/>
                  </a:lnTo>
                  <a:lnTo>
                    <a:pt x="10268" y="6626"/>
                  </a:lnTo>
                  <a:lnTo>
                    <a:pt x="10224" y="6626"/>
                  </a:lnTo>
                  <a:lnTo>
                    <a:pt x="9610" y="7241"/>
                  </a:lnTo>
                  <a:lnTo>
                    <a:pt x="9566" y="7285"/>
                  </a:lnTo>
                  <a:lnTo>
                    <a:pt x="8162" y="10093"/>
                  </a:lnTo>
                  <a:lnTo>
                    <a:pt x="7021" y="11541"/>
                  </a:lnTo>
                  <a:lnTo>
                    <a:pt x="5705" y="12506"/>
                  </a:lnTo>
                  <a:lnTo>
                    <a:pt x="5090" y="12638"/>
                  </a:lnTo>
                  <a:lnTo>
                    <a:pt x="3906" y="12506"/>
                  </a:lnTo>
                  <a:lnTo>
                    <a:pt x="1536" y="11804"/>
                  </a:lnTo>
                  <a:lnTo>
                    <a:pt x="264" y="11365"/>
                  </a:lnTo>
                  <a:lnTo>
                    <a:pt x="88" y="11365"/>
                  </a:lnTo>
                  <a:lnTo>
                    <a:pt x="44" y="11409"/>
                  </a:lnTo>
                  <a:lnTo>
                    <a:pt x="0" y="11453"/>
                  </a:lnTo>
                  <a:lnTo>
                    <a:pt x="0" y="11541"/>
                  </a:lnTo>
                  <a:lnTo>
                    <a:pt x="44" y="11585"/>
                  </a:lnTo>
                  <a:lnTo>
                    <a:pt x="44" y="11629"/>
                  </a:lnTo>
                  <a:lnTo>
                    <a:pt x="132" y="11673"/>
                  </a:lnTo>
                  <a:lnTo>
                    <a:pt x="1448" y="12155"/>
                  </a:lnTo>
                  <a:lnTo>
                    <a:pt x="3818" y="12857"/>
                  </a:lnTo>
                  <a:lnTo>
                    <a:pt x="3862" y="12857"/>
                  </a:lnTo>
                  <a:lnTo>
                    <a:pt x="5090" y="12989"/>
                  </a:lnTo>
                  <a:lnTo>
                    <a:pt x="5134" y="12989"/>
                  </a:lnTo>
                  <a:lnTo>
                    <a:pt x="5836" y="12813"/>
                  </a:lnTo>
                  <a:lnTo>
                    <a:pt x="5880" y="12770"/>
                  </a:lnTo>
                  <a:lnTo>
                    <a:pt x="7241" y="11804"/>
                  </a:lnTo>
                  <a:lnTo>
                    <a:pt x="7284" y="11760"/>
                  </a:lnTo>
                  <a:lnTo>
                    <a:pt x="8425" y="10268"/>
                  </a:lnTo>
                  <a:lnTo>
                    <a:pt x="8469" y="10268"/>
                  </a:lnTo>
                  <a:lnTo>
                    <a:pt x="9873" y="7460"/>
                  </a:lnTo>
                  <a:lnTo>
                    <a:pt x="10444" y="6934"/>
                  </a:lnTo>
                  <a:lnTo>
                    <a:pt x="11760" y="6319"/>
                  </a:lnTo>
                  <a:lnTo>
                    <a:pt x="13164" y="6056"/>
                  </a:lnTo>
                  <a:lnTo>
                    <a:pt x="14305" y="5793"/>
                  </a:lnTo>
                  <a:lnTo>
                    <a:pt x="15227" y="5529"/>
                  </a:lnTo>
                  <a:lnTo>
                    <a:pt x="15929" y="5266"/>
                  </a:lnTo>
                  <a:lnTo>
                    <a:pt x="16543" y="4959"/>
                  </a:lnTo>
                  <a:lnTo>
                    <a:pt x="17070" y="4608"/>
                  </a:lnTo>
                  <a:lnTo>
                    <a:pt x="17596" y="4169"/>
                  </a:lnTo>
                  <a:lnTo>
                    <a:pt x="18167" y="3686"/>
                  </a:lnTo>
                  <a:lnTo>
                    <a:pt x="19264" y="2765"/>
                  </a:lnTo>
                  <a:lnTo>
                    <a:pt x="19922" y="2194"/>
                  </a:lnTo>
                  <a:lnTo>
                    <a:pt x="20756" y="1580"/>
                  </a:lnTo>
                  <a:lnTo>
                    <a:pt x="21941" y="483"/>
                  </a:lnTo>
                  <a:lnTo>
                    <a:pt x="22423" y="351"/>
                  </a:lnTo>
                  <a:lnTo>
                    <a:pt x="25144" y="351"/>
                  </a:lnTo>
                  <a:lnTo>
                    <a:pt x="26460" y="395"/>
                  </a:lnTo>
                  <a:lnTo>
                    <a:pt x="27733" y="483"/>
                  </a:lnTo>
                  <a:lnTo>
                    <a:pt x="28347" y="615"/>
                  </a:lnTo>
                  <a:lnTo>
                    <a:pt x="28961" y="703"/>
                  </a:lnTo>
                  <a:lnTo>
                    <a:pt x="29576" y="878"/>
                  </a:lnTo>
                  <a:lnTo>
                    <a:pt x="30190" y="1054"/>
                  </a:lnTo>
                  <a:lnTo>
                    <a:pt x="30804" y="1273"/>
                  </a:lnTo>
                  <a:lnTo>
                    <a:pt x="31419" y="1536"/>
                  </a:lnTo>
                  <a:lnTo>
                    <a:pt x="32033" y="1843"/>
                  </a:lnTo>
                  <a:lnTo>
                    <a:pt x="32647" y="2194"/>
                  </a:lnTo>
                  <a:lnTo>
                    <a:pt x="34271" y="3291"/>
                  </a:lnTo>
                  <a:lnTo>
                    <a:pt x="34885" y="3950"/>
                  </a:lnTo>
                  <a:lnTo>
                    <a:pt x="34929" y="3994"/>
                  </a:lnTo>
                  <a:lnTo>
                    <a:pt x="35061" y="3994"/>
                  </a:lnTo>
                  <a:lnTo>
                    <a:pt x="35149" y="3950"/>
                  </a:lnTo>
                  <a:lnTo>
                    <a:pt x="35149" y="3906"/>
                  </a:lnTo>
                  <a:lnTo>
                    <a:pt x="35193" y="3818"/>
                  </a:lnTo>
                  <a:lnTo>
                    <a:pt x="35193" y="3774"/>
                  </a:lnTo>
                  <a:lnTo>
                    <a:pt x="35149" y="3686"/>
                  </a:lnTo>
                  <a:lnTo>
                    <a:pt x="34490" y="3028"/>
                  </a:lnTo>
                  <a:lnTo>
                    <a:pt x="34490" y="2984"/>
                  </a:lnTo>
                  <a:lnTo>
                    <a:pt x="32823" y="1931"/>
                  </a:lnTo>
                  <a:lnTo>
                    <a:pt x="32209" y="1536"/>
                  </a:lnTo>
                  <a:lnTo>
                    <a:pt x="31594" y="1229"/>
                  </a:lnTo>
                  <a:lnTo>
                    <a:pt x="30980" y="966"/>
                  </a:lnTo>
                  <a:lnTo>
                    <a:pt x="30322" y="746"/>
                  </a:lnTo>
                  <a:lnTo>
                    <a:pt x="29707" y="527"/>
                  </a:lnTo>
                  <a:lnTo>
                    <a:pt x="29093" y="395"/>
                  </a:lnTo>
                  <a:lnTo>
                    <a:pt x="28435" y="264"/>
                  </a:lnTo>
                  <a:lnTo>
                    <a:pt x="27821" y="132"/>
                  </a:lnTo>
                  <a:lnTo>
                    <a:pt x="26504" y="44"/>
                  </a:lnTo>
                  <a:lnTo>
                    <a:pt x="2518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4" name="Google Shape;5934;p174"/>
            <p:cNvSpPr/>
            <p:nvPr/>
          </p:nvSpPr>
          <p:spPr>
            <a:xfrm>
              <a:off x="5804350" y="4473925"/>
              <a:ext cx="934675" cy="337900"/>
            </a:xfrm>
            <a:custGeom>
              <a:avLst/>
              <a:gdLst/>
              <a:ahLst/>
              <a:cxnLst/>
              <a:rect l="l" t="t" r="r" b="b"/>
              <a:pathLst>
                <a:path w="37387" h="13516" extrusionOk="0">
                  <a:moveTo>
                    <a:pt x="29708" y="1"/>
                  </a:moveTo>
                  <a:lnTo>
                    <a:pt x="25539" y="45"/>
                  </a:lnTo>
                  <a:lnTo>
                    <a:pt x="22204" y="176"/>
                  </a:lnTo>
                  <a:lnTo>
                    <a:pt x="22160" y="220"/>
                  </a:lnTo>
                  <a:lnTo>
                    <a:pt x="21371" y="571"/>
                  </a:lnTo>
                  <a:lnTo>
                    <a:pt x="21283" y="615"/>
                  </a:lnTo>
                  <a:lnTo>
                    <a:pt x="20010" y="2063"/>
                  </a:lnTo>
                  <a:lnTo>
                    <a:pt x="18211" y="3599"/>
                  </a:lnTo>
                  <a:lnTo>
                    <a:pt x="16368" y="5091"/>
                  </a:lnTo>
                  <a:lnTo>
                    <a:pt x="15183" y="5617"/>
                  </a:lnTo>
                  <a:lnTo>
                    <a:pt x="14569" y="5793"/>
                  </a:lnTo>
                  <a:lnTo>
                    <a:pt x="13999" y="5968"/>
                  </a:lnTo>
                  <a:lnTo>
                    <a:pt x="12858" y="6144"/>
                  </a:lnTo>
                  <a:lnTo>
                    <a:pt x="12243" y="6232"/>
                  </a:lnTo>
                  <a:lnTo>
                    <a:pt x="11629" y="6363"/>
                  </a:lnTo>
                  <a:lnTo>
                    <a:pt x="11059" y="6539"/>
                  </a:lnTo>
                  <a:lnTo>
                    <a:pt x="10488" y="6758"/>
                  </a:lnTo>
                  <a:lnTo>
                    <a:pt x="10225" y="6934"/>
                  </a:lnTo>
                  <a:lnTo>
                    <a:pt x="9962" y="7109"/>
                  </a:lnTo>
                  <a:lnTo>
                    <a:pt x="9698" y="7285"/>
                  </a:lnTo>
                  <a:lnTo>
                    <a:pt x="9479" y="7548"/>
                  </a:lnTo>
                  <a:lnTo>
                    <a:pt x="9260" y="7811"/>
                  </a:lnTo>
                  <a:lnTo>
                    <a:pt x="9040" y="8119"/>
                  </a:lnTo>
                  <a:lnTo>
                    <a:pt x="8821" y="8470"/>
                  </a:lnTo>
                  <a:lnTo>
                    <a:pt x="8601" y="8864"/>
                  </a:lnTo>
                  <a:lnTo>
                    <a:pt x="6802" y="12550"/>
                  </a:lnTo>
                  <a:lnTo>
                    <a:pt x="6012" y="12814"/>
                  </a:lnTo>
                  <a:lnTo>
                    <a:pt x="4608" y="13165"/>
                  </a:lnTo>
                  <a:lnTo>
                    <a:pt x="3906" y="12989"/>
                  </a:lnTo>
                  <a:lnTo>
                    <a:pt x="1712" y="12199"/>
                  </a:lnTo>
                  <a:lnTo>
                    <a:pt x="220" y="11629"/>
                  </a:lnTo>
                  <a:lnTo>
                    <a:pt x="89" y="11629"/>
                  </a:lnTo>
                  <a:lnTo>
                    <a:pt x="45" y="11673"/>
                  </a:lnTo>
                  <a:lnTo>
                    <a:pt x="1" y="11717"/>
                  </a:lnTo>
                  <a:lnTo>
                    <a:pt x="1" y="11804"/>
                  </a:lnTo>
                  <a:lnTo>
                    <a:pt x="1" y="11848"/>
                  </a:lnTo>
                  <a:lnTo>
                    <a:pt x="45" y="11892"/>
                  </a:lnTo>
                  <a:lnTo>
                    <a:pt x="89" y="11936"/>
                  </a:lnTo>
                  <a:lnTo>
                    <a:pt x="1581" y="12507"/>
                  </a:lnTo>
                  <a:lnTo>
                    <a:pt x="3818" y="13340"/>
                  </a:lnTo>
                  <a:lnTo>
                    <a:pt x="4564" y="13516"/>
                  </a:lnTo>
                  <a:lnTo>
                    <a:pt x="4652" y="13516"/>
                  </a:lnTo>
                  <a:lnTo>
                    <a:pt x="6100" y="13165"/>
                  </a:lnTo>
                  <a:lnTo>
                    <a:pt x="6978" y="12814"/>
                  </a:lnTo>
                  <a:lnTo>
                    <a:pt x="7066" y="12726"/>
                  </a:lnTo>
                  <a:lnTo>
                    <a:pt x="8909" y="8996"/>
                  </a:lnTo>
                  <a:lnTo>
                    <a:pt x="9084" y="8645"/>
                  </a:lnTo>
                  <a:lnTo>
                    <a:pt x="9303" y="8338"/>
                  </a:lnTo>
                  <a:lnTo>
                    <a:pt x="9523" y="8031"/>
                  </a:lnTo>
                  <a:lnTo>
                    <a:pt x="9742" y="7811"/>
                  </a:lnTo>
                  <a:lnTo>
                    <a:pt x="9962" y="7592"/>
                  </a:lnTo>
                  <a:lnTo>
                    <a:pt x="10181" y="7373"/>
                  </a:lnTo>
                  <a:lnTo>
                    <a:pt x="10664" y="7065"/>
                  </a:lnTo>
                  <a:lnTo>
                    <a:pt x="11190" y="6846"/>
                  </a:lnTo>
                  <a:lnTo>
                    <a:pt x="11717" y="6714"/>
                  </a:lnTo>
                  <a:lnTo>
                    <a:pt x="12287" y="6583"/>
                  </a:lnTo>
                  <a:lnTo>
                    <a:pt x="12902" y="6495"/>
                  </a:lnTo>
                  <a:lnTo>
                    <a:pt x="14086" y="6276"/>
                  </a:lnTo>
                  <a:lnTo>
                    <a:pt x="14701" y="6144"/>
                  </a:lnTo>
                  <a:lnTo>
                    <a:pt x="15315" y="5925"/>
                  </a:lnTo>
                  <a:lnTo>
                    <a:pt x="16500" y="5398"/>
                  </a:lnTo>
                  <a:lnTo>
                    <a:pt x="16544" y="5398"/>
                  </a:lnTo>
                  <a:lnTo>
                    <a:pt x="18431" y="3862"/>
                  </a:lnTo>
                  <a:lnTo>
                    <a:pt x="20230" y="2326"/>
                  </a:lnTo>
                  <a:lnTo>
                    <a:pt x="20274" y="2326"/>
                  </a:lnTo>
                  <a:lnTo>
                    <a:pt x="21546" y="878"/>
                  </a:lnTo>
                  <a:lnTo>
                    <a:pt x="22248" y="527"/>
                  </a:lnTo>
                  <a:lnTo>
                    <a:pt x="25539" y="396"/>
                  </a:lnTo>
                  <a:lnTo>
                    <a:pt x="29664" y="352"/>
                  </a:lnTo>
                  <a:lnTo>
                    <a:pt x="33043" y="2326"/>
                  </a:lnTo>
                  <a:lnTo>
                    <a:pt x="34974" y="3643"/>
                  </a:lnTo>
                  <a:lnTo>
                    <a:pt x="36773" y="5222"/>
                  </a:lnTo>
                  <a:lnTo>
                    <a:pt x="36817" y="5266"/>
                  </a:lnTo>
                  <a:lnTo>
                    <a:pt x="37124" y="5442"/>
                  </a:lnTo>
                  <a:lnTo>
                    <a:pt x="37299" y="5442"/>
                  </a:lnTo>
                  <a:lnTo>
                    <a:pt x="37343" y="5398"/>
                  </a:lnTo>
                  <a:lnTo>
                    <a:pt x="37387" y="5310"/>
                  </a:lnTo>
                  <a:lnTo>
                    <a:pt x="37387" y="5266"/>
                  </a:lnTo>
                  <a:lnTo>
                    <a:pt x="37343" y="5179"/>
                  </a:lnTo>
                  <a:lnTo>
                    <a:pt x="37299" y="5135"/>
                  </a:lnTo>
                  <a:lnTo>
                    <a:pt x="36992" y="4959"/>
                  </a:lnTo>
                  <a:lnTo>
                    <a:pt x="35193" y="3379"/>
                  </a:lnTo>
                  <a:lnTo>
                    <a:pt x="35149" y="3379"/>
                  </a:lnTo>
                  <a:lnTo>
                    <a:pt x="33218" y="2019"/>
                  </a:lnTo>
                  <a:lnTo>
                    <a:pt x="29796" y="45"/>
                  </a:lnTo>
                  <a:lnTo>
                    <a:pt x="2970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5" name="Google Shape;5935;p174"/>
            <p:cNvSpPr/>
            <p:nvPr/>
          </p:nvSpPr>
          <p:spPr>
            <a:xfrm>
              <a:off x="5821900" y="4427850"/>
              <a:ext cx="1314250" cy="359850"/>
            </a:xfrm>
            <a:custGeom>
              <a:avLst/>
              <a:gdLst/>
              <a:ahLst/>
              <a:cxnLst/>
              <a:rect l="l" t="t" r="r" b="b"/>
              <a:pathLst>
                <a:path w="52570" h="14394" extrusionOk="0">
                  <a:moveTo>
                    <a:pt x="26680" y="1"/>
                  </a:moveTo>
                  <a:lnTo>
                    <a:pt x="24091" y="220"/>
                  </a:lnTo>
                  <a:lnTo>
                    <a:pt x="22863" y="439"/>
                  </a:lnTo>
                  <a:lnTo>
                    <a:pt x="22819" y="483"/>
                  </a:lnTo>
                  <a:lnTo>
                    <a:pt x="22292" y="747"/>
                  </a:lnTo>
                  <a:lnTo>
                    <a:pt x="21020" y="878"/>
                  </a:lnTo>
                  <a:lnTo>
                    <a:pt x="20888" y="922"/>
                  </a:lnTo>
                  <a:lnTo>
                    <a:pt x="19659" y="2107"/>
                  </a:lnTo>
                  <a:lnTo>
                    <a:pt x="19615" y="2107"/>
                  </a:lnTo>
                  <a:lnTo>
                    <a:pt x="19045" y="3072"/>
                  </a:lnTo>
                  <a:lnTo>
                    <a:pt x="18167" y="3906"/>
                  </a:lnTo>
                  <a:lnTo>
                    <a:pt x="16281" y="5617"/>
                  </a:lnTo>
                  <a:lnTo>
                    <a:pt x="15096" y="6451"/>
                  </a:lnTo>
                  <a:lnTo>
                    <a:pt x="14350" y="6758"/>
                  </a:lnTo>
                  <a:lnTo>
                    <a:pt x="11322" y="7285"/>
                  </a:lnTo>
                  <a:lnTo>
                    <a:pt x="9567" y="7855"/>
                  </a:lnTo>
                  <a:lnTo>
                    <a:pt x="9523" y="7855"/>
                  </a:lnTo>
                  <a:lnTo>
                    <a:pt x="8645" y="8382"/>
                  </a:lnTo>
                  <a:lnTo>
                    <a:pt x="8601" y="8426"/>
                  </a:lnTo>
                  <a:lnTo>
                    <a:pt x="7856" y="9172"/>
                  </a:lnTo>
                  <a:lnTo>
                    <a:pt x="7812" y="9216"/>
                  </a:lnTo>
                  <a:lnTo>
                    <a:pt x="7197" y="10269"/>
                  </a:lnTo>
                  <a:lnTo>
                    <a:pt x="5705" y="13604"/>
                  </a:lnTo>
                  <a:lnTo>
                    <a:pt x="5091" y="13867"/>
                  </a:lnTo>
                  <a:lnTo>
                    <a:pt x="3862" y="14042"/>
                  </a:lnTo>
                  <a:lnTo>
                    <a:pt x="2941" y="13867"/>
                  </a:lnTo>
                  <a:lnTo>
                    <a:pt x="264" y="12902"/>
                  </a:lnTo>
                  <a:lnTo>
                    <a:pt x="133" y="12902"/>
                  </a:lnTo>
                  <a:lnTo>
                    <a:pt x="89" y="12945"/>
                  </a:lnTo>
                  <a:lnTo>
                    <a:pt x="45" y="12989"/>
                  </a:lnTo>
                  <a:lnTo>
                    <a:pt x="1" y="13077"/>
                  </a:lnTo>
                  <a:lnTo>
                    <a:pt x="45" y="13121"/>
                  </a:lnTo>
                  <a:lnTo>
                    <a:pt x="89" y="13165"/>
                  </a:lnTo>
                  <a:lnTo>
                    <a:pt x="133" y="13209"/>
                  </a:lnTo>
                  <a:lnTo>
                    <a:pt x="2853" y="14218"/>
                  </a:lnTo>
                  <a:lnTo>
                    <a:pt x="2897" y="14218"/>
                  </a:lnTo>
                  <a:lnTo>
                    <a:pt x="3819" y="14393"/>
                  </a:lnTo>
                  <a:lnTo>
                    <a:pt x="3862" y="14393"/>
                  </a:lnTo>
                  <a:lnTo>
                    <a:pt x="5179" y="14174"/>
                  </a:lnTo>
                  <a:lnTo>
                    <a:pt x="5881" y="13911"/>
                  </a:lnTo>
                  <a:lnTo>
                    <a:pt x="6013" y="13823"/>
                  </a:lnTo>
                  <a:lnTo>
                    <a:pt x="7504" y="10444"/>
                  </a:lnTo>
                  <a:lnTo>
                    <a:pt x="8119" y="9435"/>
                  </a:lnTo>
                  <a:lnTo>
                    <a:pt x="8821" y="8689"/>
                  </a:lnTo>
                  <a:lnTo>
                    <a:pt x="9698" y="8162"/>
                  </a:lnTo>
                  <a:lnTo>
                    <a:pt x="11410" y="7636"/>
                  </a:lnTo>
                  <a:lnTo>
                    <a:pt x="14438" y="7109"/>
                  </a:lnTo>
                  <a:lnTo>
                    <a:pt x="14481" y="7109"/>
                  </a:lnTo>
                  <a:lnTo>
                    <a:pt x="15227" y="6758"/>
                  </a:lnTo>
                  <a:lnTo>
                    <a:pt x="15271" y="6758"/>
                  </a:lnTo>
                  <a:lnTo>
                    <a:pt x="16500" y="5881"/>
                  </a:lnTo>
                  <a:lnTo>
                    <a:pt x="18431" y="4169"/>
                  </a:lnTo>
                  <a:lnTo>
                    <a:pt x="19264" y="3336"/>
                  </a:lnTo>
                  <a:lnTo>
                    <a:pt x="19308" y="3292"/>
                  </a:lnTo>
                  <a:lnTo>
                    <a:pt x="19923" y="2326"/>
                  </a:lnTo>
                  <a:lnTo>
                    <a:pt x="21107" y="1185"/>
                  </a:lnTo>
                  <a:lnTo>
                    <a:pt x="22336" y="1098"/>
                  </a:lnTo>
                  <a:lnTo>
                    <a:pt x="22424" y="1054"/>
                  </a:lnTo>
                  <a:lnTo>
                    <a:pt x="22950" y="791"/>
                  </a:lnTo>
                  <a:lnTo>
                    <a:pt x="24135" y="571"/>
                  </a:lnTo>
                  <a:lnTo>
                    <a:pt x="26680" y="352"/>
                  </a:lnTo>
                  <a:lnTo>
                    <a:pt x="28128" y="527"/>
                  </a:lnTo>
                  <a:lnTo>
                    <a:pt x="28874" y="747"/>
                  </a:lnTo>
                  <a:lnTo>
                    <a:pt x="31024" y="2019"/>
                  </a:lnTo>
                  <a:lnTo>
                    <a:pt x="33043" y="3336"/>
                  </a:lnTo>
                  <a:lnTo>
                    <a:pt x="34710" y="4476"/>
                  </a:lnTo>
                  <a:lnTo>
                    <a:pt x="35720" y="5661"/>
                  </a:lnTo>
                  <a:lnTo>
                    <a:pt x="35764" y="5705"/>
                  </a:lnTo>
                  <a:lnTo>
                    <a:pt x="37080" y="6846"/>
                  </a:lnTo>
                  <a:lnTo>
                    <a:pt x="37124" y="6890"/>
                  </a:lnTo>
                  <a:lnTo>
                    <a:pt x="39493" y="8119"/>
                  </a:lnTo>
                  <a:lnTo>
                    <a:pt x="42741" y="9216"/>
                  </a:lnTo>
                  <a:lnTo>
                    <a:pt x="44408" y="9698"/>
                  </a:lnTo>
                  <a:lnTo>
                    <a:pt x="44452" y="9698"/>
                  </a:lnTo>
                  <a:lnTo>
                    <a:pt x="48621" y="10137"/>
                  </a:lnTo>
                  <a:lnTo>
                    <a:pt x="49674" y="10181"/>
                  </a:lnTo>
                  <a:lnTo>
                    <a:pt x="51868" y="9962"/>
                  </a:lnTo>
                  <a:lnTo>
                    <a:pt x="51912" y="9962"/>
                  </a:lnTo>
                  <a:lnTo>
                    <a:pt x="52438" y="9786"/>
                  </a:lnTo>
                  <a:lnTo>
                    <a:pt x="52526" y="9742"/>
                  </a:lnTo>
                  <a:lnTo>
                    <a:pt x="52570" y="9698"/>
                  </a:lnTo>
                  <a:lnTo>
                    <a:pt x="52570" y="9610"/>
                  </a:lnTo>
                  <a:lnTo>
                    <a:pt x="52570" y="9567"/>
                  </a:lnTo>
                  <a:lnTo>
                    <a:pt x="52526" y="9523"/>
                  </a:lnTo>
                  <a:lnTo>
                    <a:pt x="52482" y="9479"/>
                  </a:lnTo>
                  <a:lnTo>
                    <a:pt x="52394" y="9435"/>
                  </a:lnTo>
                  <a:lnTo>
                    <a:pt x="52350" y="9435"/>
                  </a:lnTo>
                  <a:lnTo>
                    <a:pt x="51824" y="9610"/>
                  </a:lnTo>
                  <a:lnTo>
                    <a:pt x="49674" y="9830"/>
                  </a:lnTo>
                  <a:lnTo>
                    <a:pt x="48621" y="9786"/>
                  </a:lnTo>
                  <a:lnTo>
                    <a:pt x="44496" y="9391"/>
                  </a:lnTo>
                  <a:lnTo>
                    <a:pt x="42872" y="8865"/>
                  </a:lnTo>
                  <a:lnTo>
                    <a:pt x="39625" y="7811"/>
                  </a:lnTo>
                  <a:lnTo>
                    <a:pt x="37299" y="6583"/>
                  </a:lnTo>
                  <a:lnTo>
                    <a:pt x="35983" y="5442"/>
                  </a:lnTo>
                  <a:lnTo>
                    <a:pt x="34930" y="4257"/>
                  </a:lnTo>
                  <a:lnTo>
                    <a:pt x="34930" y="4213"/>
                  </a:lnTo>
                  <a:lnTo>
                    <a:pt x="33218" y="3072"/>
                  </a:lnTo>
                  <a:lnTo>
                    <a:pt x="31200" y="1756"/>
                  </a:lnTo>
                  <a:lnTo>
                    <a:pt x="29050" y="439"/>
                  </a:lnTo>
                  <a:lnTo>
                    <a:pt x="29006" y="439"/>
                  </a:lnTo>
                  <a:lnTo>
                    <a:pt x="28216" y="220"/>
                  </a:lnTo>
                  <a:lnTo>
                    <a:pt x="28172" y="176"/>
                  </a:lnTo>
                  <a:lnTo>
                    <a:pt x="2672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6" name="Google Shape;5936;p174"/>
            <p:cNvSpPr/>
            <p:nvPr/>
          </p:nvSpPr>
          <p:spPr>
            <a:xfrm>
              <a:off x="5828500" y="4381775"/>
              <a:ext cx="1328500" cy="379600"/>
            </a:xfrm>
            <a:custGeom>
              <a:avLst/>
              <a:gdLst/>
              <a:ahLst/>
              <a:cxnLst/>
              <a:rect l="l" t="t" r="r" b="b"/>
              <a:pathLst>
                <a:path w="53140" h="15184" extrusionOk="0">
                  <a:moveTo>
                    <a:pt x="25319" y="1"/>
                  </a:moveTo>
                  <a:lnTo>
                    <a:pt x="24749" y="45"/>
                  </a:lnTo>
                  <a:lnTo>
                    <a:pt x="22643" y="527"/>
                  </a:lnTo>
                  <a:lnTo>
                    <a:pt x="22599" y="527"/>
                  </a:lnTo>
                  <a:lnTo>
                    <a:pt x="20054" y="1449"/>
                  </a:lnTo>
                  <a:lnTo>
                    <a:pt x="19966" y="1493"/>
                  </a:lnTo>
                  <a:lnTo>
                    <a:pt x="18649" y="3292"/>
                  </a:lnTo>
                  <a:lnTo>
                    <a:pt x="18649" y="3336"/>
                  </a:lnTo>
                  <a:lnTo>
                    <a:pt x="17991" y="4520"/>
                  </a:lnTo>
                  <a:lnTo>
                    <a:pt x="17289" y="5310"/>
                  </a:lnTo>
                  <a:lnTo>
                    <a:pt x="15490" y="6978"/>
                  </a:lnTo>
                  <a:lnTo>
                    <a:pt x="14437" y="7724"/>
                  </a:lnTo>
                  <a:lnTo>
                    <a:pt x="13779" y="7899"/>
                  </a:lnTo>
                  <a:lnTo>
                    <a:pt x="9917" y="8601"/>
                  </a:lnTo>
                  <a:lnTo>
                    <a:pt x="9873" y="8601"/>
                  </a:lnTo>
                  <a:lnTo>
                    <a:pt x="8908" y="8996"/>
                  </a:lnTo>
                  <a:lnTo>
                    <a:pt x="8864" y="8996"/>
                  </a:lnTo>
                  <a:lnTo>
                    <a:pt x="7855" y="9611"/>
                  </a:lnTo>
                  <a:lnTo>
                    <a:pt x="7811" y="9611"/>
                  </a:lnTo>
                  <a:lnTo>
                    <a:pt x="6933" y="10488"/>
                  </a:lnTo>
                  <a:lnTo>
                    <a:pt x="6889" y="10532"/>
                  </a:lnTo>
                  <a:lnTo>
                    <a:pt x="6187" y="11717"/>
                  </a:lnTo>
                  <a:lnTo>
                    <a:pt x="6187" y="11761"/>
                  </a:lnTo>
                  <a:lnTo>
                    <a:pt x="5090" y="14701"/>
                  </a:lnTo>
                  <a:lnTo>
                    <a:pt x="2457" y="14832"/>
                  </a:lnTo>
                  <a:lnTo>
                    <a:pt x="220" y="13999"/>
                  </a:lnTo>
                  <a:lnTo>
                    <a:pt x="88" y="13999"/>
                  </a:lnTo>
                  <a:lnTo>
                    <a:pt x="44" y="14042"/>
                  </a:lnTo>
                  <a:lnTo>
                    <a:pt x="0" y="14086"/>
                  </a:lnTo>
                  <a:lnTo>
                    <a:pt x="0" y="14174"/>
                  </a:lnTo>
                  <a:lnTo>
                    <a:pt x="0" y="14218"/>
                  </a:lnTo>
                  <a:lnTo>
                    <a:pt x="44" y="14306"/>
                  </a:lnTo>
                  <a:lnTo>
                    <a:pt x="132" y="14306"/>
                  </a:lnTo>
                  <a:lnTo>
                    <a:pt x="2370" y="15183"/>
                  </a:lnTo>
                  <a:lnTo>
                    <a:pt x="2457" y="15183"/>
                  </a:lnTo>
                  <a:lnTo>
                    <a:pt x="5222" y="15052"/>
                  </a:lnTo>
                  <a:lnTo>
                    <a:pt x="5310" y="15008"/>
                  </a:lnTo>
                  <a:lnTo>
                    <a:pt x="5397" y="14920"/>
                  </a:lnTo>
                  <a:lnTo>
                    <a:pt x="6494" y="11892"/>
                  </a:lnTo>
                  <a:lnTo>
                    <a:pt x="7197" y="10708"/>
                  </a:lnTo>
                  <a:lnTo>
                    <a:pt x="8074" y="9918"/>
                  </a:lnTo>
                  <a:lnTo>
                    <a:pt x="9040" y="9303"/>
                  </a:lnTo>
                  <a:lnTo>
                    <a:pt x="10005" y="8952"/>
                  </a:lnTo>
                  <a:lnTo>
                    <a:pt x="13866" y="8250"/>
                  </a:lnTo>
                  <a:lnTo>
                    <a:pt x="14569" y="8031"/>
                  </a:lnTo>
                  <a:lnTo>
                    <a:pt x="14612" y="8031"/>
                  </a:lnTo>
                  <a:lnTo>
                    <a:pt x="15709" y="7285"/>
                  </a:lnTo>
                  <a:lnTo>
                    <a:pt x="15709" y="7241"/>
                  </a:lnTo>
                  <a:lnTo>
                    <a:pt x="17552" y="5574"/>
                  </a:lnTo>
                  <a:lnTo>
                    <a:pt x="18254" y="4740"/>
                  </a:lnTo>
                  <a:lnTo>
                    <a:pt x="18298" y="4696"/>
                  </a:lnTo>
                  <a:lnTo>
                    <a:pt x="18957" y="3511"/>
                  </a:lnTo>
                  <a:lnTo>
                    <a:pt x="20229" y="1756"/>
                  </a:lnTo>
                  <a:lnTo>
                    <a:pt x="22730" y="878"/>
                  </a:lnTo>
                  <a:lnTo>
                    <a:pt x="24793" y="396"/>
                  </a:lnTo>
                  <a:lnTo>
                    <a:pt x="25319" y="352"/>
                  </a:lnTo>
                  <a:lnTo>
                    <a:pt x="27996" y="1054"/>
                  </a:lnTo>
                  <a:lnTo>
                    <a:pt x="31506" y="2985"/>
                  </a:lnTo>
                  <a:lnTo>
                    <a:pt x="33788" y="4345"/>
                  </a:lnTo>
                  <a:lnTo>
                    <a:pt x="33788" y="4389"/>
                  </a:lnTo>
                  <a:lnTo>
                    <a:pt x="35543" y="5135"/>
                  </a:lnTo>
                  <a:lnTo>
                    <a:pt x="36991" y="6627"/>
                  </a:lnTo>
                  <a:lnTo>
                    <a:pt x="39142" y="8162"/>
                  </a:lnTo>
                  <a:lnTo>
                    <a:pt x="40107" y="9216"/>
                  </a:lnTo>
                  <a:lnTo>
                    <a:pt x="40151" y="9259"/>
                  </a:lnTo>
                  <a:lnTo>
                    <a:pt x="42696" y="10181"/>
                  </a:lnTo>
                  <a:lnTo>
                    <a:pt x="44671" y="10751"/>
                  </a:lnTo>
                  <a:lnTo>
                    <a:pt x="44714" y="10795"/>
                  </a:lnTo>
                  <a:lnTo>
                    <a:pt x="48751" y="11190"/>
                  </a:lnTo>
                  <a:lnTo>
                    <a:pt x="48795" y="11190"/>
                  </a:lnTo>
                  <a:lnTo>
                    <a:pt x="51340" y="11102"/>
                  </a:lnTo>
                  <a:lnTo>
                    <a:pt x="52086" y="11190"/>
                  </a:lnTo>
                  <a:lnTo>
                    <a:pt x="52174" y="11190"/>
                  </a:lnTo>
                  <a:lnTo>
                    <a:pt x="53008" y="10927"/>
                  </a:lnTo>
                  <a:lnTo>
                    <a:pt x="53096" y="10883"/>
                  </a:lnTo>
                  <a:lnTo>
                    <a:pt x="53140" y="10839"/>
                  </a:lnTo>
                  <a:lnTo>
                    <a:pt x="53140" y="10795"/>
                  </a:lnTo>
                  <a:lnTo>
                    <a:pt x="53140" y="10708"/>
                  </a:lnTo>
                  <a:lnTo>
                    <a:pt x="53096" y="10664"/>
                  </a:lnTo>
                  <a:lnTo>
                    <a:pt x="53052" y="10620"/>
                  </a:lnTo>
                  <a:lnTo>
                    <a:pt x="53008" y="10576"/>
                  </a:lnTo>
                  <a:lnTo>
                    <a:pt x="52920" y="10576"/>
                  </a:lnTo>
                  <a:lnTo>
                    <a:pt x="52130" y="10839"/>
                  </a:lnTo>
                  <a:lnTo>
                    <a:pt x="51384" y="10751"/>
                  </a:lnTo>
                  <a:lnTo>
                    <a:pt x="51340" y="10751"/>
                  </a:lnTo>
                  <a:lnTo>
                    <a:pt x="48795" y="10839"/>
                  </a:lnTo>
                  <a:lnTo>
                    <a:pt x="44758" y="10444"/>
                  </a:lnTo>
                  <a:lnTo>
                    <a:pt x="42828" y="9874"/>
                  </a:lnTo>
                  <a:lnTo>
                    <a:pt x="40326" y="8952"/>
                  </a:lnTo>
                  <a:lnTo>
                    <a:pt x="39361" y="7899"/>
                  </a:lnTo>
                  <a:lnTo>
                    <a:pt x="39361" y="7855"/>
                  </a:lnTo>
                  <a:lnTo>
                    <a:pt x="37211" y="6363"/>
                  </a:lnTo>
                  <a:lnTo>
                    <a:pt x="35763" y="4871"/>
                  </a:lnTo>
                  <a:lnTo>
                    <a:pt x="35719" y="4828"/>
                  </a:lnTo>
                  <a:lnTo>
                    <a:pt x="33964" y="4038"/>
                  </a:lnTo>
                  <a:lnTo>
                    <a:pt x="31682" y="2677"/>
                  </a:lnTo>
                  <a:lnTo>
                    <a:pt x="28128" y="747"/>
                  </a:lnTo>
                  <a:lnTo>
                    <a:pt x="28128" y="703"/>
                  </a:lnTo>
                  <a:lnTo>
                    <a:pt x="25363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7" name="Google Shape;5937;p174"/>
            <p:cNvSpPr/>
            <p:nvPr/>
          </p:nvSpPr>
          <p:spPr>
            <a:xfrm>
              <a:off x="5680400" y="4855700"/>
              <a:ext cx="42800" cy="15375"/>
            </a:xfrm>
            <a:custGeom>
              <a:avLst/>
              <a:gdLst/>
              <a:ahLst/>
              <a:cxnLst/>
              <a:rect l="l" t="t" r="r" b="b"/>
              <a:pathLst>
                <a:path w="1712" h="615" extrusionOk="0">
                  <a:moveTo>
                    <a:pt x="88" y="0"/>
                  </a:moveTo>
                  <a:lnTo>
                    <a:pt x="0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0" y="263"/>
                  </a:lnTo>
                  <a:lnTo>
                    <a:pt x="44" y="307"/>
                  </a:lnTo>
                  <a:lnTo>
                    <a:pt x="132" y="307"/>
                  </a:lnTo>
                  <a:lnTo>
                    <a:pt x="1492" y="614"/>
                  </a:lnTo>
                  <a:lnTo>
                    <a:pt x="1536" y="614"/>
                  </a:lnTo>
                  <a:lnTo>
                    <a:pt x="1668" y="570"/>
                  </a:lnTo>
                  <a:lnTo>
                    <a:pt x="1712" y="483"/>
                  </a:lnTo>
                  <a:lnTo>
                    <a:pt x="1712" y="395"/>
                  </a:lnTo>
                  <a:lnTo>
                    <a:pt x="1668" y="351"/>
                  </a:lnTo>
                  <a:lnTo>
                    <a:pt x="1624" y="307"/>
                  </a:lnTo>
                  <a:lnTo>
                    <a:pt x="1580" y="263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8" name="Google Shape;5938;p174"/>
            <p:cNvSpPr/>
            <p:nvPr/>
          </p:nvSpPr>
          <p:spPr>
            <a:xfrm>
              <a:off x="5660650" y="4828275"/>
              <a:ext cx="138250" cy="42800"/>
            </a:xfrm>
            <a:custGeom>
              <a:avLst/>
              <a:gdLst/>
              <a:ahLst/>
              <a:cxnLst/>
              <a:rect l="l" t="t" r="r" b="b"/>
              <a:pathLst>
                <a:path w="5530" h="1712" extrusionOk="0">
                  <a:moveTo>
                    <a:pt x="659" y="0"/>
                  </a:moveTo>
                  <a:lnTo>
                    <a:pt x="132" y="132"/>
                  </a:lnTo>
                  <a:lnTo>
                    <a:pt x="44" y="176"/>
                  </a:lnTo>
                  <a:lnTo>
                    <a:pt x="0" y="219"/>
                  </a:lnTo>
                  <a:lnTo>
                    <a:pt x="0" y="307"/>
                  </a:lnTo>
                  <a:lnTo>
                    <a:pt x="0" y="351"/>
                  </a:lnTo>
                  <a:lnTo>
                    <a:pt x="0" y="439"/>
                  </a:lnTo>
                  <a:lnTo>
                    <a:pt x="88" y="483"/>
                  </a:lnTo>
                  <a:lnTo>
                    <a:pt x="220" y="483"/>
                  </a:lnTo>
                  <a:lnTo>
                    <a:pt x="703" y="351"/>
                  </a:lnTo>
                  <a:lnTo>
                    <a:pt x="3028" y="1141"/>
                  </a:lnTo>
                  <a:lnTo>
                    <a:pt x="5310" y="1711"/>
                  </a:lnTo>
                  <a:lnTo>
                    <a:pt x="5486" y="1711"/>
                  </a:lnTo>
                  <a:lnTo>
                    <a:pt x="5529" y="1580"/>
                  </a:lnTo>
                  <a:lnTo>
                    <a:pt x="5529" y="1536"/>
                  </a:lnTo>
                  <a:lnTo>
                    <a:pt x="5529" y="1448"/>
                  </a:lnTo>
                  <a:lnTo>
                    <a:pt x="5442" y="1404"/>
                  </a:lnTo>
                  <a:lnTo>
                    <a:pt x="5398" y="1360"/>
                  </a:lnTo>
                  <a:lnTo>
                    <a:pt x="3116" y="790"/>
                  </a:lnTo>
                  <a:lnTo>
                    <a:pt x="74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9" name="Google Shape;5939;p174"/>
            <p:cNvSpPr/>
            <p:nvPr/>
          </p:nvSpPr>
          <p:spPr>
            <a:xfrm>
              <a:off x="5656250" y="4808525"/>
              <a:ext cx="208475" cy="60350"/>
            </a:xfrm>
            <a:custGeom>
              <a:avLst/>
              <a:gdLst/>
              <a:ahLst/>
              <a:cxnLst/>
              <a:rect l="l" t="t" r="r" b="b"/>
              <a:pathLst>
                <a:path w="8339" h="2414" extrusionOk="0">
                  <a:moveTo>
                    <a:pt x="1317" y="0"/>
                  </a:moveTo>
                  <a:lnTo>
                    <a:pt x="528" y="132"/>
                  </a:lnTo>
                  <a:lnTo>
                    <a:pt x="484" y="132"/>
                  </a:lnTo>
                  <a:lnTo>
                    <a:pt x="133" y="263"/>
                  </a:lnTo>
                  <a:lnTo>
                    <a:pt x="89" y="307"/>
                  </a:lnTo>
                  <a:lnTo>
                    <a:pt x="45" y="395"/>
                  </a:lnTo>
                  <a:lnTo>
                    <a:pt x="1" y="439"/>
                  </a:lnTo>
                  <a:lnTo>
                    <a:pt x="45" y="527"/>
                  </a:lnTo>
                  <a:lnTo>
                    <a:pt x="45" y="571"/>
                  </a:lnTo>
                  <a:lnTo>
                    <a:pt x="133" y="614"/>
                  </a:lnTo>
                  <a:lnTo>
                    <a:pt x="264" y="614"/>
                  </a:lnTo>
                  <a:lnTo>
                    <a:pt x="571" y="483"/>
                  </a:lnTo>
                  <a:lnTo>
                    <a:pt x="1361" y="351"/>
                  </a:lnTo>
                  <a:lnTo>
                    <a:pt x="3511" y="878"/>
                  </a:lnTo>
                  <a:lnTo>
                    <a:pt x="5837" y="1843"/>
                  </a:lnTo>
                  <a:lnTo>
                    <a:pt x="7724" y="2326"/>
                  </a:lnTo>
                  <a:lnTo>
                    <a:pt x="8163" y="2414"/>
                  </a:lnTo>
                  <a:lnTo>
                    <a:pt x="8207" y="2414"/>
                  </a:lnTo>
                  <a:lnTo>
                    <a:pt x="8294" y="2370"/>
                  </a:lnTo>
                  <a:lnTo>
                    <a:pt x="8338" y="2238"/>
                  </a:lnTo>
                  <a:lnTo>
                    <a:pt x="8338" y="2194"/>
                  </a:lnTo>
                  <a:lnTo>
                    <a:pt x="8338" y="2106"/>
                  </a:lnTo>
                  <a:lnTo>
                    <a:pt x="8294" y="2063"/>
                  </a:lnTo>
                  <a:lnTo>
                    <a:pt x="8207" y="2063"/>
                  </a:lnTo>
                  <a:lnTo>
                    <a:pt x="7812" y="1975"/>
                  </a:lnTo>
                  <a:lnTo>
                    <a:pt x="5969" y="1492"/>
                  </a:lnTo>
                  <a:lnTo>
                    <a:pt x="3643" y="571"/>
                  </a:lnTo>
                  <a:lnTo>
                    <a:pt x="3599" y="527"/>
                  </a:lnTo>
                  <a:lnTo>
                    <a:pt x="140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0" name="Google Shape;5940;p174"/>
            <p:cNvSpPr/>
            <p:nvPr/>
          </p:nvSpPr>
          <p:spPr>
            <a:xfrm>
              <a:off x="5636525" y="4793150"/>
              <a:ext cx="269875" cy="65850"/>
            </a:xfrm>
            <a:custGeom>
              <a:avLst/>
              <a:gdLst/>
              <a:ahLst/>
              <a:cxnLst/>
              <a:rect l="l" t="t" r="r" b="b"/>
              <a:pathLst>
                <a:path w="10795" h="2634" extrusionOk="0">
                  <a:moveTo>
                    <a:pt x="3072" y="1"/>
                  </a:moveTo>
                  <a:lnTo>
                    <a:pt x="1536" y="264"/>
                  </a:lnTo>
                  <a:lnTo>
                    <a:pt x="176" y="440"/>
                  </a:lnTo>
                  <a:lnTo>
                    <a:pt x="88" y="484"/>
                  </a:lnTo>
                  <a:lnTo>
                    <a:pt x="44" y="527"/>
                  </a:lnTo>
                  <a:lnTo>
                    <a:pt x="44" y="571"/>
                  </a:lnTo>
                  <a:lnTo>
                    <a:pt x="0" y="659"/>
                  </a:lnTo>
                  <a:lnTo>
                    <a:pt x="44" y="703"/>
                  </a:lnTo>
                  <a:lnTo>
                    <a:pt x="88" y="791"/>
                  </a:lnTo>
                  <a:lnTo>
                    <a:pt x="219" y="791"/>
                  </a:lnTo>
                  <a:lnTo>
                    <a:pt x="1580" y="615"/>
                  </a:lnTo>
                  <a:lnTo>
                    <a:pt x="3116" y="352"/>
                  </a:lnTo>
                  <a:lnTo>
                    <a:pt x="5617" y="1229"/>
                  </a:lnTo>
                  <a:lnTo>
                    <a:pt x="7899" y="1844"/>
                  </a:lnTo>
                  <a:lnTo>
                    <a:pt x="9698" y="2502"/>
                  </a:lnTo>
                  <a:lnTo>
                    <a:pt x="9742" y="2502"/>
                  </a:lnTo>
                  <a:lnTo>
                    <a:pt x="10575" y="2634"/>
                  </a:lnTo>
                  <a:lnTo>
                    <a:pt x="10619" y="2634"/>
                  </a:lnTo>
                  <a:lnTo>
                    <a:pt x="10751" y="2590"/>
                  </a:lnTo>
                  <a:lnTo>
                    <a:pt x="10795" y="2502"/>
                  </a:lnTo>
                  <a:lnTo>
                    <a:pt x="10795" y="2414"/>
                  </a:lnTo>
                  <a:lnTo>
                    <a:pt x="10751" y="2370"/>
                  </a:lnTo>
                  <a:lnTo>
                    <a:pt x="10707" y="2326"/>
                  </a:lnTo>
                  <a:lnTo>
                    <a:pt x="10663" y="2283"/>
                  </a:lnTo>
                  <a:lnTo>
                    <a:pt x="9829" y="2151"/>
                  </a:lnTo>
                  <a:lnTo>
                    <a:pt x="7986" y="1537"/>
                  </a:lnTo>
                  <a:lnTo>
                    <a:pt x="5748" y="878"/>
                  </a:lnTo>
                  <a:lnTo>
                    <a:pt x="3159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1" name="Google Shape;5941;p174"/>
            <p:cNvSpPr/>
            <p:nvPr/>
          </p:nvSpPr>
          <p:spPr>
            <a:xfrm>
              <a:off x="5527900" y="5054250"/>
              <a:ext cx="528800" cy="40600"/>
            </a:xfrm>
            <a:custGeom>
              <a:avLst/>
              <a:gdLst/>
              <a:ahLst/>
              <a:cxnLst/>
              <a:rect l="l" t="t" r="r" b="b"/>
              <a:pathLst>
                <a:path w="21152" h="1624" extrusionOk="0">
                  <a:moveTo>
                    <a:pt x="20976" y="0"/>
                  </a:moveTo>
                  <a:lnTo>
                    <a:pt x="16807" y="132"/>
                  </a:lnTo>
                  <a:lnTo>
                    <a:pt x="16719" y="132"/>
                  </a:lnTo>
                  <a:lnTo>
                    <a:pt x="15579" y="702"/>
                  </a:lnTo>
                  <a:lnTo>
                    <a:pt x="11147" y="527"/>
                  </a:lnTo>
                  <a:lnTo>
                    <a:pt x="8733" y="527"/>
                  </a:lnTo>
                  <a:lnTo>
                    <a:pt x="6188" y="790"/>
                  </a:lnTo>
                  <a:lnTo>
                    <a:pt x="3116" y="1097"/>
                  </a:lnTo>
                  <a:lnTo>
                    <a:pt x="879" y="966"/>
                  </a:lnTo>
                  <a:lnTo>
                    <a:pt x="791" y="966"/>
                  </a:lnTo>
                  <a:lnTo>
                    <a:pt x="133" y="1273"/>
                  </a:lnTo>
                  <a:lnTo>
                    <a:pt x="45" y="1317"/>
                  </a:lnTo>
                  <a:lnTo>
                    <a:pt x="1" y="1361"/>
                  </a:lnTo>
                  <a:lnTo>
                    <a:pt x="1" y="1448"/>
                  </a:lnTo>
                  <a:lnTo>
                    <a:pt x="45" y="1492"/>
                  </a:lnTo>
                  <a:lnTo>
                    <a:pt x="89" y="1580"/>
                  </a:lnTo>
                  <a:lnTo>
                    <a:pt x="176" y="1624"/>
                  </a:lnTo>
                  <a:lnTo>
                    <a:pt x="264" y="1580"/>
                  </a:lnTo>
                  <a:lnTo>
                    <a:pt x="879" y="1317"/>
                  </a:lnTo>
                  <a:lnTo>
                    <a:pt x="3116" y="1448"/>
                  </a:lnTo>
                  <a:lnTo>
                    <a:pt x="3160" y="1448"/>
                  </a:lnTo>
                  <a:lnTo>
                    <a:pt x="6232" y="1141"/>
                  </a:lnTo>
                  <a:lnTo>
                    <a:pt x="8777" y="878"/>
                  </a:lnTo>
                  <a:lnTo>
                    <a:pt x="11147" y="878"/>
                  </a:lnTo>
                  <a:lnTo>
                    <a:pt x="15622" y="1053"/>
                  </a:lnTo>
                  <a:lnTo>
                    <a:pt x="15666" y="1010"/>
                  </a:lnTo>
                  <a:lnTo>
                    <a:pt x="16851" y="483"/>
                  </a:lnTo>
                  <a:lnTo>
                    <a:pt x="20976" y="351"/>
                  </a:lnTo>
                  <a:lnTo>
                    <a:pt x="21064" y="351"/>
                  </a:lnTo>
                  <a:lnTo>
                    <a:pt x="21107" y="308"/>
                  </a:lnTo>
                  <a:lnTo>
                    <a:pt x="21151" y="220"/>
                  </a:lnTo>
                  <a:lnTo>
                    <a:pt x="21151" y="176"/>
                  </a:lnTo>
                  <a:lnTo>
                    <a:pt x="21151" y="88"/>
                  </a:lnTo>
                  <a:lnTo>
                    <a:pt x="21107" y="44"/>
                  </a:lnTo>
                  <a:lnTo>
                    <a:pt x="2097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2" name="Google Shape;5942;p174"/>
            <p:cNvSpPr/>
            <p:nvPr/>
          </p:nvSpPr>
          <p:spPr>
            <a:xfrm>
              <a:off x="5946975" y="5033400"/>
              <a:ext cx="121775" cy="18675"/>
            </a:xfrm>
            <a:custGeom>
              <a:avLst/>
              <a:gdLst/>
              <a:ahLst/>
              <a:cxnLst/>
              <a:rect l="l" t="t" r="r" b="b"/>
              <a:pathLst>
                <a:path w="4871" h="747" extrusionOk="0">
                  <a:moveTo>
                    <a:pt x="4695" y="1"/>
                  </a:moveTo>
                  <a:lnTo>
                    <a:pt x="1010" y="88"/>
                  </a:lnTo>
                  <a:lnTo>
                    <a:pt x="966" y="88"/>
                  </a:lnTo>
                  <a:lnTo>
                    <a:pt x="132" y="396"/>
                  </a:lnTo>
                  <a:lnTo>
                    <a:pt x="44" y="439"/>
                  </a:lnTo>
                  <a:lnTo>
                    <a:pt x="0" y="483"/>
                  </a:lnTo>
                  <a:lnTo>
                    <a:pt x="0" y="571"/>
                  </a:lnTo>
                  <a:lnTo>
                    <a:pt x="0" y="615"/>
                  </a:lnTo>
                  <a:lnTo>
                    <a:pt x="88" y="703"/>
                  </a:lnTo>
                  <a:lnTo>
                    <a:pt x="176" y="747"/>
                  </a:lnTo>
                  <a:lnTo>
                    <a:pt x="220" y="747"/>
                  </a:lnTo>
                  <a:lnTo>
                    <a:pt x="1053" y="439"/>
                  </a:lnTo>
                  <a:lnTo>
                    <a:pt x="4739" y="352"/>
                  </a:lnTo>
                  <a:lnTo>
                    <a:pt x="4783" y="352"/>
                  </a:lnTo>
                  <a:lnTo>
                    <a:pt x="4827" y="308"/>
                  </a:lnTo>
                  <a:lnTo>
                    <a:pt x="4871" y="264"/>
                  </a:lnTo>
                  <a:lnTo>
                    <a:pt x="4871" y="176"/>
                  </a:lnTo>
                  <a:lnTo>
                    <a:pt x="4871" y="88"/>
                  </a:lnTo>
                  <a:lnTo>
                    <a:pt x="4827" y="45"/>
                  </a:lnTo>
                  <a:lnTo>
                    <a:pt x="4783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3" name="Google Shape;5943;p174"/>
            <p:cNvSpPr/>
            <p:nvPr/>
          </p:nvSpPr>
          <p:spPr>
            <a:xfrm>
              <a:off x="5962325" y="5012550"/>
              <a:ext cx="120700" cy="18675"/>
            </a:xfrm>
            <a:custGeom>
              <a:avLst/>
              <a:gdLst/>
              <a:ahLst/>
              <a:cxnLst/>
              <a:rect l="l" t="t" r="r" b="b"/>
              <a:pathLst>
                <a:path w="4828" h="747" extrusionOk="0">
                  <a:moveTo>
                    <a:pt x="4652" y="1"/>
                  </a:moveTo>
                  <a:lnTo>
                    <a:pt x="966" y="89"/>
                  </a:lnTo>
                  <a:lnTo>
                    <a:pt x="922" y="133"/>
                  </a:lnTo>
                  <a:lnTo>
                    <a:pt x="132" y="440"/>
                  </a:lnTo>
                  <a:lnTo>
                    <a:pt x="88" y="440"/>
                  </a:lnTo>
                  <a:lnTo>
                    <a:pt x="44" y="527"/>
                  </a:lnTo>
                  <a:lnTo>
                    <a:pt x="1" y="571"/>
                  </a:lnTo>
                  <a:lnTo>
                    <a:pt x="44" y="659"/>
                  </a:lnTo>
                  <a:lnTo>
                    <a:pt x="88" y="747"/>
                  </a:lnTo>
                  <a:lnTo>
                    <a:pt x="264" y="747"/>
                  </a:lnTo>
                  <a:lnTo>
                    <a:pt x="1010" y="440"/>
                  </a:lnTo>
                  <a:lnTo>
                    <a:pt x="4652" y="352"/>
                  </a:lnTo>
                  <a:lnTo>
                    <a:pt x="4696" y="352"/>
                  </a:lnTo>
                  <a:lnTo>
                    <a:pt x="4784" y="308"/>
                  </a:lnTo>
                  <a:lnTo>
                    <a:pt x="4784" y="220"/>
                  </a:lnTo>
                  <a:lnTo>
                    <a:pt x="4827" y="176"/>
                  </a:lnTo>
                  <a:lnTo>
                    <a:pt x="4784" y="89"/>
                  </a:lnTo>
                  <a:lnTo>
                    <a:pt x="4740" y="45"/>
                  </a:lnTo>
                  <a:lnTo>
                    <a:pt x="465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4" name="Google Shape;5944;p174"/>
            <p:cNvSpPr/>
            <p:nvPr/>
          </p:nvSpPr>
          <p:spPr>
            <a:xfrm>
              <a:off x="5977675" y="4991725"/>
              <a:ext cx="117425" cy="17575"/>
            </a:xfrm>
            <a:custGeom>
              <a:avLst/>
              <a:gdLst/>
              <a:ahLst/>
              <a:cxnLst/>
              <a:rect l="l" t="t" r="r" b="b"/>
              <a:pathLst>
                <a:path w="4697" h="703" extrusionOk="0">
                  <a:moveTo>
                    <a:pt x="4521" y="0"/>
                  </a:moveTo>
                  <a:lnTo>
                    <a:pt x="966" y="132"/>
                  </a:lnTo>
                  <a:lnTo>
                    <a:pt x="922" y="132"/>
                  </a:lnTo>
                  <a:lnTo>
                    <a:pt x="176" y="351"/>
                  </a:lnTo>
                  <a:lnTo>
                    <a:pt x="133" y="351"/>
                  </a:lnTo>
                  <a:lnTo>
                    <a:pt x="89" y="395"/>
                  </a:lnTo>
                  <a:lnTo>
                    <a:pt x="45" y="439"/>
                  </a:lnTo>
                  <a:lnTo>
                    <a:pt x="1" y="527"/>
                  </a:lnTo>
                  <a:lnTo>
                    <a:pt x="1" y="571"/>
                  </a:lnTo>
                  <a:lnTo>
                    <a:pt x="89" y="658"/>
                  </a:lnTo>
                  <a:lnTo>
                    <a:pt x="176" y="702"/>
                  </a:lnTo>
                  <a:lnTo>
                    <a:pt x="220" y="702"/>
                  </a:lnTo>
                  <a:lnTo>
                    <a:pt x="1010" y="483"/>
                  </a:lnTo>
                  <a:lnTo>
                    <a:pt x="4521" y="351"/>
                  </a:lnTo>
                  <a:lnTo>
                    <a:pt x="4608" y="351"/>
                  </a:lnTo>
                  <a:lnTo>
                    <a:pt x="4652" y="307"/>
                  </a:lnTo>
                  <a:lnTo>
                    <a:pt x="4696" y="263"/>
                  </a:lnTo>
                  <a:lnTo>
                    <a:pt x="4696" y="176"/>
                  </a:lnTo>
                  <a:lnTo>
                    <a:pt x="4652" y="88"/>
                  </a:lnTo>
                  <a:lnTo>
                    <a:pt x="4652" y="44"/>
                  </a:lnTo>
                  <a:lnTo>
                    <a:pt x="456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5" name="Google Shape;5945;p174"/>
            <p:cNvSpPr/>
            <p:nvPr/>
          </p:nvSpPr>
          <p:spPr>
            <a:xfrm>
              <a:off x="6019375" y="4955525"/>
              <a:ext cx="16475" cy="9900"/>
            </a:xfrm>
            <a:custGeom>
              <a:avLst/>
              <a:gdLst/>
              <a:ahLst/>
              <a:cxnLst/>
              <a:rect l="l" t="t" r="r" b="b"/>
              <a:pathLst>
                <a:path w="659" h="396" extrusionOk="0">
                  <a:moveTo>
                    <a:pt x="439" y="0"/>
                  </a:moveTo>
                  <a:lnTo>
                    <a:pt x="132" y="44"/>
                  </a:lnTo>
                  <a:lnTo>
                    <a:pt x="44" y="88"/>
                  </a:lnTo>
                  <a:lnTo>
                    <a:pt x="0" y="132"/>
                  </a:lnTo>
                  <a:lnTo>
                    <a:pt x="0" y="220"/>
                  </a:lnTo>
                  <a:lnTo>
                    <a:pt x="0" y="263"/>
                  </a:lnTo>
                  <a:lnTo>
                    <a:pt x="44" y="395"/>
                  </a:lnTo>
                  <a:lnTo>
                    <a:pt x="220" y="395"/>
                  </a:lnTo>
                  <a:lnTo>
                    <a:pt x="527" y="307"/>
                  </a:lnTo>
                  <a:lnTo>
                    <a:pt x="571" y="307"/>
                  </a:lnTo>
                  <a:lnTo>
                    <a:pt x="615" y="263"/>
                  </a:lnTo>
                  <a:lnTo>
                    <a:pt x="659" y="176"/>
                  </a:lnTo>
                  <a:lnTo>
                    <a:pt x="659" y="132"/>
                  </a:lnTo>
                  <a:lnTo>
                    <a:pt x="615" y="44"/>
                  </a:lnTo>
                  <a:lnTo>
                    <a:pt x="571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6" name="Google Shape;5946;p174"/>
            <p:cNvSpPr/>
            <p:nvPr/>
          </p:nvSpPr>
          <p:spPr>
            <a:xfrm>
              <a:off x="6024850" y="4934675"/>
              <a:ext cx="25275" cy="13175"/>
            </a:xfrm>
            <a:custGeom>
              <a:avLst/>
              <a:gdLst/>
              <a:ahLst/>
              <a:cxnLst/>
              <a:rect l="l" t="t" r="r" b="b"/>
              <a:pathLst>
                <a:path w="1011" h="527" extrusionOk="0">
                  <a:moveTo>
                    <a:pt x="835" y="0"/>
                  </a:moveTo>
                  <a:lnTo>
                    <a:pt x="132" y="176"/>
                  </a:lnTo>
                  <a:lnTo>
                    <a:pt x="89" y="220"/>
                  </a:lnTo>
                  <a:lnTo>
                    <a:pt x="45" y="264"/>
                  </a:lnTo>
                  <a:lnTo>
                    <a:pt x="1" y="351"/>
                  </a:lnTo>
                  <a:lnTo>
                    <a:pt x="1" y="395"/>
                  </a:lnTo>
                  <a:lnTo>
                    <a:pt x="89" y="483"/>
                  </a:lnTo>
                  <a:lnTo>
                    <a:pt x="176" y="527"/>
                  </a:lnTo>
                  <a:lnTo>
                    <a:pt x="220" y="527"/>
                  </a:lnTo>
                  <a:lnTo>
                    <a:pt x="922" y="351"/>
                  </a:lnTo>
                  <a:lnTo>
                    <a:pt x="966" y="308"/>
                  </a:lnTo>
                  <a:lnTo>
                    <a:pt x="1010" y="264"/>
                  </a:lnTo>
                  <a:lnTo>
                    <a:pt x="1010" y="220"/>
                  </a:lnTo>
                  <a:lnTo>
                    <a:pt x="1010" y="132"/>
                  </a:lnTo>
                  <a:lnTo>
                    <a:pt x="1010" y="88"/>
                  </a:lnTo>
                  <a:lnTo>
                    <a:pt x="966" y="44"/>
                  </a:lnTo>
                  <a:lnTo>
                    <a:pt x="87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7" name="Google Shape;5947;p174"/>
            <p:cNvSpPr/>
            <p:nvPr/>
          </p:nvSpPr>
          <p:spPr>
            <a:xfrm>
              <a:off x="6041325" y="4908350"/>
              <a:ext cx="165650" cy="19775"/>
            </a:xfrm>
            <a:custGeom>
              <a:avLst/>
              <a:gdLst/>
              <a:ahLst/>
              <a:cxnLst/>
              <a:rect l="l" t="t" r="r" b="b"/>
              <a:pathLst>
                <a:path w="6626" h="791" extrusionOk="0">
                  <a:moveTo>
                    <a:pt x="6450" y="0"/>
                  </a:moveTo>
                  <a:lnTo>
                    <a:pt x="790" y="264"/>
                  </a:lnTo>
                  <a:lnTo>
                    <a:pt x="746" y="264"/>
                  </a:lnTo>
                  <a:lnTo>
                    <a:pt x="132" y="439"/>
                  </a:lnTo>
                  <a:lnTo>
                    <a:pt x="88" y="483"/>
                  </a:lnTo>
                  <a:lnTo>
                    <a:pt x="44" y="527"/>
                  </a:lnTo>
                  <a:lnTo>
                    <a:pt x="0" y="571"/>
                  </a:lnTo>
                  <a:lnTo>
                    <a:pt x="0" y="658"/>
                  </a:lnTo>
                  <a:lnTo>
                    <a:pt x="88" y="746"/>
                  </a:lnTo>
                  <a:lnTo>
                    <a:pt x="176" y="790"/>
                  </a:lnTo>
                  <a:lnTo>
                    <a:pt x="219" y="790"/>
                  </a:lnTo>
                  <a:lnTo>
                    <a:pt x="834" y="615"/>
                  </a:lnTo>
                  <a:lnTo>
                    <a:pt x="6450" y="351"/>
                  </a:lnTo>
                  <a:lnTo>
                    <a:pt x="6538" y="307"/>
                  </a:lnTo>
                  <a:lnTo>
                    <a:pt x="6582" y="307"/>
                  </a:lnTo>
                  <a:lnTo>
                    <a:pt x="6626" y="220"/>
                  </a:lnTo>
                  <a:lnTo>
                    <a:pt x="6626" y="176"/>
                  </a:lnTo>
                  <a:lnTo>
                    <a:pt x="6626" y="88"/>
                  </a:lnTo>
                  <a:lnTo>
                    <a:pt x="6582" y="44"/>
                  </a:lnTo>
                  <a:lnTo>
                    <a:pt x="649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8" name="Google Shape;5948;p174"/>
            <p:cNvSpPr/>
            <p:nvPr/>
          </p:nvSpPr>
          <p:spPr>
            <a:xfrm>
              <a:off x="6046800" y="4887500"/>
              <a:ext cx="165675" cy="23075"/>
            </a:xfrm>
            <a:custGeom>
              <a:avLst/>
              <a:gdLst/>
              <a:ahLst/>
              <a:cxnLst/>
              <a:rect l="l" t="t" r="r" b="b"/>
              <a:pathLst>
                <a:path w="6627" h="923" extrusionOk="0">
                  <a:moveTo>
                    <a:pt x="6407" y="1"/>
                  </a:moveTo>
                  <a:lnTo>
                    <a:pt x="2545" y="88"/>
                  </a:lnTo>
                  <a:lnTo>
                    <a:pt x="1141" y="308"/>
                  </a:lnTo>
                  <a:lnTo>
                    <a:pt x="1097" y="308"/>
                  </a:lnTo>
                  <a:lnTo>
                    <a:pt x="132" y="571"/>
                  </a:lnTo>
                  <a:lnTo>
                    <a:pt x="88" y="615"/>
                  </a:lnTo>
                  <a:lnTo>
                    <a:pt x="44" y="659"/>
                  </a:lnTo>
                  <a:lnTo>
                    <a:pt x="0" y="703"/>
                  </a:lnTo>
                  <a:lnTo>
                    <a:pt x="44" y="790"/>
                  </a:lnTo>
                  <a:lnTo>
                    <a:pt x="88" y="878"/>
                  </a:lnTo>
                  <a:lnTo>
                    <a:pt x="176" y="922"/>
                  </a:lnTo>
                  <a:lnTo>
                    <a:pt x="264" y="922"/>
                  </a:lnTo>
                  <a:lnTo>
                    <a:pt x="1185" y="615"/>
                  </a:lnTo>
                  <a:lnTo>
                    <a:pt x="2589" y="439"/>
                  </a:lnTo>
                  <a:lnTo>
                    <a:pt x="6451" y="352"/>
                  </a:lnTo>
                  <a:lnTo>
                    <a:pt x="6495" y="308"/>
                  </a:lnTo>
                  <a:lnTo>
                    <a:pt x="6539" y="264"/>
                  </a:lnTo>
                  <a:lnTo>
                    <a:pt x="6582" y="220"/>
                  </a:lnTo>
                  <a:lnTo>
                    <a:pt x="6626" y="132"/>
                  </a:lnTo>
                  <a:lnTo>
                    <a:pt x="6582" y="88"/>
                  </a:lnTo>
                  <a:lnTo>
                    <a:pt x="6539" y="44"/>
                  </a:lnTo>
                  <a:lnTo>
                    <a:pt x="640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9" name="Google Shape;5949;p174"/>
            <p:cNvSpPr/>
            <p:nvPr/>
          </p:nvSpPr>
          <p:spPr>
            <a:xfrm>
              <a:off x="6097250" y="4844725"/>
              <a:ext cx="125100" cy="18675"/>
            </a:xfrm>
            <a:custGeom>
              <a:avLst/>
              <a:gdLst/>
              <a:ahLst/>
              <a:cxnLst/>
              <a:rect l="l" t="t" r="r" b="b"/>
              <a:pathLst>
                <a:path w="5004" h="747" extrusionOk="0">
                  <a:moveTo>
                    <a:pt x="4828" y="0"/>
                  </a:moveTo>
                  <a:lnTo>
                    <a:pt x="1756" y="132"/>
                  </a:lnTo>
                  <a:lnTo>
                    <a:pt x="308" y="351"/>
                  </a:lnTo>
                  <a:lnTo>
                    <a:pt x="264" y="351"/>
                  </a:lnTo>
                  <a:lnTo>
                    <a:pt x="89" y="439"/>
                  </a:lnTo>
                  <a:lnTo>
                    <a:pt x="45" y="439"/>
                  </a:lnTo>
                  <a:lnTo>
                    <a:pt x="1" y="527"/>
                  </a:lnTo>
                  <a:lnTo>
                    <a:pt x="1" y="571"/>
                  </a:lnTo>
                  <a:lnTo>
                    <a:pt x="1" y="658"/>
                  </a:lnTo>
                  <a:lnTo>
                    <a:pt x="89" y="746"/>
                  </a:lnTo>
                  <a:lnTo>
                    <a:pt x="220" y="746"/>
                  </a:lnTo>
                  <a:lnTo>
                    <a:pt x="352" y="702"/>
                  </a:lnTo>
                  <a:lnTo>
                    <a:pt x="1800" y="483"/>
                  </a:lnTo>
                  <a:lnTo>
                    <a:pt x="4828" y="351"/>
                  </a:lnTo>
                  <a:lnTo>
                    <a:pt x="4916" y="351"/>
                  </a:lnTo>
                  <a:lnTo>
                    <a:pt x="4959" y="307"/>
                  </a:lnTo>
                  <a:lnTo>
                    <a:pt x="5003" y="263"/>
                  </a:lnTo>
                  <a:lnTo>
                    <a:pt x="5003" y="176"/>
                  </a:lnTo>
                  <a:lnTo>
                    <a:pt x="5003" y="132"/>
                  </a:lnTo>
                  <a:lnTo>
                    <a:pt x="4959" y="44"/>
                  </a:lnTo>
                  <a:lnTo>
                    <a:pt x="4872" y="44"/>
                  </a:lnTo>
                  <a:lnTo>
                    <a:pt x="482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0" name="Google Shape;5950;p174"/>
            <p:cNvSpPr/>
            <p:nvPr/>
          </p:nvSpPr>
          <p:spPr>
            <a:xfrm>
              <a:off x="6107125" y="4824975"/>
              <a:ext cx="120700" cy="20875"/>
            </a:xfrm>
            <a:custGeom>
              <a:avLst/>
              <a:gdLst/>
              <a:ahLst/>
              <a:cxnLst/>
              <a:rect l="l" t="t" r="r" b="b"/>
              <a:pathLst>
                <a:path w="4828" h="835" extrusionOk="0">
                  <a:moveTo>
                    <a:pt x="4652" y="0"/>
                  </a:moveTo>
                  <a:lnTo>
                    <a:pt x="2019" y="132"/>
                  </a:lnTo>
                  <a:lnTo>
                    <a:pt x="484" y="351"/>
                  </a:lnTo>
                  <a:lnTo>
                    <a:pt x="440" y="351"/>
                  </a:lnTo>
                  <a:lnTo>
                    <a:pt x="89" y="483"/>
                  </a:lnTo>
                  <a:lnTo>
                    <a:pt x="45" y="527"/>
                  </a:lnTo>
                  <a:lnTo>
                    <a:pt x="1" y="571"/>
                  </a:lnTo>
                  <a:lnTo>
                    <a:pt x="1" y="659"/>
                  </a:lnTo>
                  <a:lnTo>
                    <a:pt x="1" y="702"/>
                  </a:lnTo>
                  <a:lnTo>
                    <a:pt x="89" y="790"/>
                  </a:lnTo>
                  <a:lnTo>
                    <a:pt x="176" y="834"/>
                  </a:lnTo>
                  <a:lnTo>
                    <a:pt x="220" y="790"/>
                  </a:lnTo>
                  <a:lnTo>
                    <a:pt x="571" y="659"/>
                  </a:lnTo>
                  <a:lnTo>
                    <a:pt x="2063" y="483"/>
                  </a:lnTo>
                  <a:lnTo>
                    <a:pt x="4652" y="351"/>
                  </a:lnTo>
                  <a:lnTo>
                    <a:pt x="4696" y="351"/>
                  </a:lnTo>
                  <a:lnTo>
                    <a:pt x="4784" y="308"/>
                  </a:lnTo>
                  <a:lnTo>
                    <a:pt x="4784" y="220"/>
                  </a:lnTo>
                  <a:lnTo>
                    <a:pt x="4828" y="176"/>
                  </a:lnTo>
                  <a:lnTo>
                    <a:pt x="4784" y="88"/>
                  </a:lnTo>
                  <a:lnTo>
                    <a:pt x="4740" y="44"/>
                  </a:lnTo>
                  <a:lnTo>
                    <a:pt x="469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1" name="Google Shape;5951;p174"/>
            <p:cNvSpPr/>
            <p:nvPr/>
          </p:nvSpPr>
          <p:spPr>
            <a:xfrm>
              <a:off x="6100550" y="4800825"/>
              <a:ext cx="161275" cy="30750"/>
            </a:xfrm>
            <a:custGeom>
              <a:avLst/>
              <a:gdLst/>
              <a:ahLst/>
              <a:cxnLst/>
              <a:rect l="l" t="t" r="r" b="b"/>
              <a:pathLst>
                <a:path w="6451" h="1230" extrusionOk="0">
                  <a:moveTo>
                    <a:pt x="6275" y="1"/>
                  </a:moveTo>
                  <a:lnTo>
                    <a:pt x="2897" y="264"/>
                  </a:lnTo>
                  <a:lnTo>
                    <a:pt x="1361" y="484"/>
                  </a:lnTo>
                  <a:lnTo>
                    <a:pt x="1317" y="484"/>
                  </a:lnTo>
                  <a:lnTo>
                    <a:pt x="132" y="922"/>
                  </a:lnTo>
                  <a:lnTo>
                    <a:pt x="44" y="922"/>
                  </a:lnTo>
                  <a:lnTo>
                    <a:pt x="1" y="1010"/>
                  </a:lnTo>
                  <a:lnTo>
                    <a:pt x="1" y="1054"/>
                  </a:lnTo>
                  <a:lnTo>
                    <a:pt x="1" y="1142"/>
                  </a:lnTo>
                  <a:lnTo>
                    <a:pt x="88" y="1230"/>
                  </a:lnTo>
                  <a:lnTo>
                    <a:pt x="220" y="1230"/>
                  </a:lnTo>
                  <a:lnTo>
                    <a:pt x="1405" y="835"/>
                  </a:lnTo>
                  <a:lnTo>
                    <a:pt x="2897" y="615"/>
                  </a:lnTo>
                  <a:lnTo>
                    <a:pt x="6275" y="352"/>
                  </a:lnTo>
                  <a:lnTo>
                    <a:pt x="6363" y="352"/>
                  </a:lnTo>
                  <a:lnTo>
                    <a:pt x="6407" y="308"/>
                  </a:lnTo>
                  <a:lnTo>
                    <a:pt x="6451" y="264"/>
                  </a:lnTo>
                  <a:lnTo>
                    <a:pt x="6451" y="177"/>
                  </a:lnTo>
                  <a:lnTo>
                    <a:pt x="6451" y="89"/>
                  </a:lnTo>
                  <a:lnTo>
                    <a:pt x="6407" y="45"/>
                  </a:lnTo>
                  <a:lnTo>
                    <a:pt x="627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2" name="Google Shape;5952;p174"/>
            <p:cNvSpPr/>
            <p:nvPr/>
          </p:nvSpPr>
          <p:spPr>
            <a:xfrm>
              <a:off x="6098350" y="4774500"/>
              <a:ext cx="190900" cy="29650"/>
            </a:xfrm>
            <a:custGeom>
              <a:avLst/>
              <a:gdLst/>
              <a:ahLst/>
              <a:cxnLst/>
              <a:rect l="l" t="t" r="r" b="b"/>
              <a:pathLst>
                <a:path w="7636" h="1186" extrusionOk="0">
                  <a:moveTo>
                    <a:pt x="7417" y="1"/>
                  </a:moveTo>
                  <a:lnTo>
                    <a:pt x="5003" y="352"/>
                  </a:lnTo>
                  <a:lnTo>
                    <a:pt x="2370" y="484"/>
                  </a:lnTo>
                  <a:lnTo>
                    <a:pt x="352" y="747"/>
                  </a:lnTo>
                  <a:lnTo>
                    <a:pt x="264" y="747"/>
                  </a:lnTo>
                  <a:lnTo>
                    <a:pt x="89" y="835"/>
                  </a:lnTo>
                  <a:lnTo>
                    <a:pt x="45" y="878"/>
                  </a:lnTo>
                  <a:lnTo>
                    <a:pt x="1" y="966"/>
                  </a:lnTo>
                  <a:lnTo>
                    <a:pt x="1" y="1010"/>
                  </a:lnTo>
                  <a:lnTo>
                    <a:pt x="45" y="1098"/>
                  </a:lnTo>
                  <a:lnTo>
                    <a:pt x="89" y="1142"/>
                  </a:lnTo>
                  <a:lnTo>
                    <a:pt x="176" y="1186"/>
                  </a:lnTo>
                  <a:lnTo>
                    <a:pt x="264" y="1142"/>
                  </a:lnTo>
                  <a:lnTo>
                    <a:pt x="396" y="1098"/>
                  </a:lnTo>
                  <a:lnTo>
                    <a:pt x="2414" y="835"/>
                  </a:lnTo>
                  <a:lnTo>
                    <a:pt x="5047" y="703"/>
                  </a:lnTo>
                  <a:lnTo>
                    <a:pt x="7460" y="352"/>
                  </a:lnTo>
                  <a:lnTo>
                    <a:pt x="7548" y="352"/>
                  </a:lnTo>
                  <a:lnTo>
                    <a:pt x="7592" y="308"/>
                  </a:lnTo>
                  <a:lnTo>
                    <a:pt x="7636" y="220"/>
                  </a:lnTo>
                  <a:lnTo>
                    <a:pt x="7636" y="176"/>
                  </a:lnTo>
                  <a:lnTo>
                    <a:pt x="7592" y="89"/>
                  </a:lnTo>
                  <a:lnTo>
                    <a:pt x="7548" y="45"/>
                  </a:lnTo>
                  <a:lnTo>
                    <a:pt x="750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3" name="Google Shape;5953;p174"/>
            <p:cNvSpPr/>
            <p:nvPr/>
          </p:nvSpPr>
          <p:spPr>
            <a:xfrm>
              <a:off x="6109325" y="4682350"/>
              <a:ext cx="523300" cy="91075"/>
            </a:xfrm>
            <a:custGeom>
              <a:avLst/>
              <a:gdLst/>
              <a:ahLst/>
              <a:cxnLst/>
              <a:rect l="l" t="t" r="r" b="b"/>
              <a:pathLst>
                <a:path w="20932" h="3643" extrusionOk="0">
                  <a:moveTo>
                    <a:pt x="20361" y="1"/>
                  </a:moveTo>
                  <a:lnTo>
                    <a:pt x="16412" y="352"/>
                  </a:lnTo>
                  <a:lnTo>
                    <a:pt x="10488" y="835"/>
                  </a:lnTo>
                  <a:lnTo>
                    <a:pt x="6100" y="1230"/>
                  </a:lnTo>
                  <a:lnTo>
                    <a:pt x="6056" y="1273"/>
                  </a:lnTo>
                  <a:lnTo>
                    <a:pt x="2765" y="2239"/>
                  </a:lnTo>
                  <a:lnTo>
                    <a:pt x="966" y="2590"/>
                  </a:lnTo>
                  <a:lnTo>
                    <a:pt x="878" y="2634"/>
                  </a:lnTo>
                  <a:lnTo>
                    <a:pt x="88" y="3292"/>
                  </a:lnTo>
                  <a:lnTo>
                    <a:pt x="44" y="3380"/>
                  </a:lnTo>
                  <a:lnTo>
                    <a:pt x="1" y="3424"/>
                  </a:lnTo>
                  <a:lnTo>
                    <a:pt x="1" y="3511"/>
                  </a:lnTo>
                  <a:lnTo>
                    <a:pt x="44" y="3555"/>
                  </a:lnTo>
                  <a:lnTo>
                    <a:pt x="88" y="3599"/>
                  </a:lnTo>
                  <a:lnTo>
                    <a:pt x="176" y="3643"/>
                  </a:lnTo>
                  <a:lnTo>
                    <a:pt x="308" y="3599"/>
                  </a:lnTo>
                  <a:lnTo>
                    <a:pt x="1098" y="2941"/>
                  </a:lnTo>
                  <a:lnTo>
                    <a:pt x="2853" y="2590"/>
                  </a:lnTo>
                  <a:lnTo>
                    <a:pt x="6144" y="1581"/>
                  </a:lnTo>
                  <a:lnTo>
                    <a:pt x="10488" y="1186"/>
                  </a:lnTo>
                  <a:lnTo>
                    <a:pt x="13647" y="922"/>
                  </a:lnTo>
                  <a:lnTo>
                    <a:pt x="16456" y="703"/>
                  </a:lnTo>
                  <a:lnTo>
                    <a:pt x="20361" y="352"/>
                  </a:lnTo>
                  <a:lnTo>
                    <a:pt x="20712" y="396"/>
                  </a:lnTo>
                  <a:lnTo>
                    <a:pt x="20844" y="396"/>
                  </a:lnTo>
                  <a:lnTo>
                    <a:pt x="20888" y="352"/>
                  </a:lnTo>
                  <a:lnTo>
                    <a:pt x="20932" y="264"/>
                  </a:lnTo>
                  <a:lnTo>
                    <a:pt x="20932" y="220"/>
                  </a:lnTo>
                  <a:lnTo>
                    <a:pt x="20888" y="133"/>
                  </a:lnTo>
                  <a:lnTo>
                    <a:pt x="20844" y="89"/>
                  </a:lnTo>
                  <a:lnTo>
                    <a:pt x="20800" y="89"/>
                  </a:lnTo>
                  <a:lnTo>
                    <a:pt x="2040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4" name="Google Shape;5954;p174"/>
            <p:cNvSpPr/>
            <p:nvPr/>
          </p:nvSpPr>
          <p:spPr>
            <a:xfrm>
              <a:off x="6085200" y="4649450"/>
              <a:ext cx="537550" cy="125075"/>
            </a:xfrm>
            <a:custGeom>
              <a:avLst/>
              <a:gdLst/>
              <a:ahLst/>
              <a:cxnLst/>
              <a:rect l="l" t="t" r="r" b="b"/>
              <a:pathLst>
                <a:path w="21502" h="5003" extrusionOk="0">
                  <a:moveTo>
                    <a:pt x="18255" y="1"/>
                  </a:moveTo>
                  <a:lnTo>
                    <a:pt x="13779" y="395"/>
                  </a:lnTo>
                  <a:lnTo>
                    <a:pt x="9478" y="834"/>
                  </a:lnTo>
                  <a:lnTo>
                    <a:pt x="6846" y="1229"/>
                  </a:lnTo>
                  <a:lnTo>
                    <a:pt x="6802" y="1229"/>
                  </a:lnTo>
                  <a:lnTo>
                    <a:pt x="5003" y="2238"/>
                  </a:lnTo>
                  <a:lnTo>
                    <a:pt x="3598" y="2765"/>
                  </a:lnTo>
                  <a:lnTo>
                    <a:pt x="1361" y="3292"/>
                  </a:lnTo>
                  <a:lnTo>
                    <a:pt x="1273" y="3335"/>
                  </a:lnTo>
                  <a:lnTo>
                    <a:pt x="439" y="4476"/>
                  </a:lnTo>
                  <a:lnTo>
                    <a:pt x="88" y="4696"/>
                  </a:lnTo>
                  <a:lnTo>
                    <a:pt x="44" y="4740"/>
                  </a:lnTo>
                  <a:lnTo>
                    <a:pt x="0" y="4783"/>
                  </a:lnTo>
                  <a:lnTo>
                    <a:pt x="0" y="4871"/>
                  </a:lnTo>
                  <a:lnTo>
                    <a:pt x="44" y="4915"/>
                  </a:lnTo>
                  <a:lnTo>
                    <a:pt x="88" y="5003"/>
                  </a:lnTo>
                  <a:lnTo>
                    <a:pt x="264" y="5003"/>
                  </a:lnTo>
                  <a:lnTo>
                    <a:pt x="658" y="4740"/>
                  </a:lnTo>
                  <a:lnTo>
                    <a:pt x="702" y="4696"/>
                  </a:lnTo>
                  <a:lnTo>
                    <a:pt x="1536" y="3599"/>
                  </a:lnTo>
                  <a:lnTo>
                    <a:pt x="3686" y="3116"/>
                  </a:lnTo>
                  <a:lnTo>
                    <a:pt x="3730" y="3116"/>
                  </a:lnTo>
                  <a:lnTo>
                    <a:pt x="5134" y="2546"/>
                  </a:lnTo>
                  <a:lnTo>
                    <a:pt x="5178" y="2546"/>
                  </a:lnTo>
                  <a:lnTo>
                    <a:pt x="6933" y="1536"/>
                  </a:lnTo>
                  <a:lnTo>
                    <a:pt x="9522" y="1185"/>
                  </a:lnTo>
                  <a:lnTo>
                    <a:pt x="13779" y="746"/>
                  </a:lnTo>
                  <a:lnTo>
                    <a:pt x="18255" y="352"/>
                  </a:lnTo>
                  <a:lnTo>
                    <a:pt x="19922" y="352"/>
                  </a:lnTo>
                  <a:lnTo>
                    <a:pt x="20624" y="527"/>
                  </a:lnTo>
                  <a:lnTo>
                    <a:pt x="21107" y="790"/>
                  </a:lnTo>
                  <a:lnTo>
                    <a:pt x="21151" y="834"/>
                  </a:lnTo>
                  <a:lnTo>
                    <a:pt x="21370" y="834"/>
                  </a:lnTo>
                  <a:lnTo>
                    <a:pt x="21458" y="790"/>
                  </a:lnTo>
                  <a:lnTo>
                    <a:pt x="21458" y="746"/>
                  </a:lnTo>
                  <a:lnTo>
                    <a:pt x="21502" y="659"/>
                  </a:lnTo>
                  <a:lnTo>
                    <a:pt x="21502" y="615"/>
                  </a:lnTo>
                  <a:lnTo>
                    <a:pt x="21458" y="571"/>
                  </a:lnTo>
                  <a:lnTo>
                    <a:pt x="21414" y="527"/>
                  </a:lnTo>
                  <a:lnTo>
                    <a:pt x="21326" y="483"/>
                  </a:lnTo>
                  <a:lnTo>
                    <a:pt x="21238" y="483"/>
                  </a:lnTo>
                  <a:lnTo>
                    <a:pt x="20800" y="220"/>
                  </a:lnTo>
                  <a:lnTo>
                    <a:pt x="20712" y="176"/>
                  </a:lnTo>
                  <a:lnTo>
                    <a:pt x="19966" y="44"/>
                  </a:lnTo>
                  <a:lnTo>
                    <a:pt x="1996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5" name="Google Shape;5955;p174"/>
            <p:cNvSpPr/>
            <p:nvPr/>
          </p:nvSpPr>
          <p:spPr>
            <a:xfrm>
              <a:off x="6057775" y="4612150"/>
              <a:ext cx="585825" cy="165675"/>
            </a:xfrm>
            <a:custGeom>
              <a:avLst/>
              <a:gdLst/>
              <a:ahLst/>
              <a:cxnLst/>
              <a:rect l="l" t="t" r="r" b="b"/>
              <a:pathLst>
                <a:path w="23433" h="6627" extrusionOk="0">
                  <a:moveTo>
                    <a:pt x="17509" y="1"/>
                  </a:moveTo>
                  <a:lnTo>
                    <a:pt x="16148" y="44"/>
                  </a:lnTo>
                  <a:lnTo>
                    <a:pt x="14832" y="132"/>
                  </a:lnTo>
                  <a:lnTo>
                    <a:pt x="13603" y="264"/>
                  </a:lnTo>
                  <a:lnTo>
                    <a:pt x="11848" y="396"/>
                  </a:lnTo>
                  <a:lnTo>
                    <a:pt x="11804" y="396"/>
                  </a:lnTo>
                  <a:lnTo>
                    <a:pt x="9786" y="747"/>
                  </a:lnTo>
                  <a:lnTo>
                    <a:pt x="9742" y="790"/>
                  </a:lnTo>
                  <a:lnTo>
                    <a:pt x="8469" y="1405"/>
                  </a:lnTo>
                  <a:lnTo>
                    <a:pt x="7284" y="2238"/>
                  </a:lnTo>
                  <a:lnTo>
                    <a:pt x="5441" y="3204"/>
                  </a:lnTo>
                  <a:lnTo>
                    <a:pt x="2282" y="3950"/>
                  </a:lnTo>
                  <a:lnTo>
                    <a:pt x="2194" y="3950"/>
                  </a:lnTo>
                  <a:lnTo>
                    <a:pt x="1580" y="4476"/>
                  </a:lnTo>
                  <a:lnTo>
                    <a:pt x="1536" y="4520"/>
                  </a:lnTo>
                  <a:lnTo>
                    <a:pt x="746" y="5793"/>
                  </a:lnTo>
                  <a:lnTo>
                    <a:pt x="88" y="6319"/>
                  </a:lnTo>
                  <a:lnTo>
                    <a:pt x="44" y="6363"/>
                  </a:lnTo>
                  <a:lnTo>
                    <a:pt x="0" y="6451"/>
                  </a:lnTo>
                  <a:lnTo>
                    <a:pt x="44" y="6495"/>
                  </a:lnTo>
                  <a:lnTo>
                    <a:pt x="44" y="6583"/>
                  </a:lnTo>
                  <a:lnTo>
                    <a:pt x="132" y="6627"/>
                  </a:lnTo>
                  <a:lnTo>
                    <a:pt x="176" y="6627"/>
                  </a:lnTo>
                  <a:lnTo>
                    <a:pt x="307" y="6583"/>
                  </a:lnTo>
                  <a:lnTo>
                    <a:pt x="1009" y="6056"/>
                  </a:lnTo>
                  <a:lnTo>
                    <a:pt x="1053" y="6012"/>
                  </a:lnTo>
                  <a:lnTo>
                    <a:pt x="1799" y="4740"/>
                  </a:lnTo>
                  <a:lnTo>
                    <a:pt x="2414" y="4257"/>
                  </a:lnTo>
                  <a:lnTo>
                    <a:pt x="5573" y="3555"/>
                  </a:lnTo>
                  <a:lnTo>
                    <a:pt x="5617" y="3555"/>
                  </a:lnTo>
                  <a:lnTo>
                    <a:pt x="7460" y="2546"/>
                  </a:lnTo>
                  <a:lnTo>
                    <a:pt x="8645" y="1712"/>
                  </a:lnTo>
                  <a:lnTo>
                    <a:pt x="9873" y="1098"/>
                  </a:lnTo>
                  <a:lnTo>
                    <a:pt x="11892" y="747"/>
                  </a:lnTo>
                  <a:lnTo>
                    <a:pt x="13603" y="615"/>
                  </a:lnTo>
                  <a:lnTo>
                    <a:pt x="14788" y="483"/>
                  </a:lnTo>
                  <a:lnTo>
                    <a:pt x="16060" y="396"/>
                  </a:lnTo>
                  <a:lnTo>
                    <a:pt x="17421" y="352"/>
                  </a:lnTo>
                  <a:lnTo>
                    <a:pt x="18737" y="352"/>
                  </a:lnTo>
                  <a:lnTo>
                    <a:pt x="19395" y="396"/>
                  </a:lnTo>
                  <a:lnTo>
                    <a:pt x="20054" y="483"/>
                  </a:lnTo>
                  <a:lnTo>
                    <a:pt x="20624" y="571"/>
                  </a:lnTo>
                  <a:lnTo>
                    <a:pt x="21195" y="703"/>
                  </a:lnTo>
                  <a:lnTo>
                    <a:pt x="21677" y="878"/>
                  </a:lnTo>
                  <a:lnTo>
                    <a:pt x="22160" y="1054"/>
                  </a:lnTo>
                  <a:lnTo>
                    <a:pt x="22555" y="1317"/>
                  </a:lnTo>
                  <a:lnTo>
                    <a:pt x="22862" y="1624"/>
                  </a:lnTo>
                  <a:lnTo>
                    <a:pt x="22950" y="1668"/>
                  </a:lnTo>
                  <a:lnTo>
                    <a:pt x="23213" y="1756"/>
                  </a:lnTo>
                  <a:lnTo>
                    <a:pt x="23345" y="1756"/>
                  </a:lnTo>
                  <a:lnTo>
                    <a:pt x="23389" y="1712"/>
                  </a:lnTo>
                  <a:lnTo>
                    <a:pt x="23432" y="1624"/>
                  </a:lnTo>
                  <a:lnTo>
                    <a:pt x="23432" y="1580"/>
                  </a:lnTo>
                  <a:lnTo>
                    <a:pt x="23432" y="1493"/>
                  </a:lnTo>
                  <a:lnTo>
                    <a:pt x="23389" y="1449"/>
                  </a:lnTo>
                  <a:lnTo>
                    <a:pt x="23301" y="1405"/>
                  </a:lnTo>
                  <a:lnTo>
                    <a:pt x="23081" y="1361"/>
                  </a:lnTo>
                  <a:lnTo>
                    <a:pt x="22730" y="1054"/>
                  </a:lnTo>
                  <a:lnTo>
                    <a:pt x="22335" y="790"/>
                  </a:lnTo>
                  <a:lnTo>
                    <a:pt x="21853" y="571"/>
                  </a:lnTo>
                  <a:lnTo>
                    <a:pt x="21326" y="396"/>
                  </a:lnTo>
                  <a:lnTo>
                    <a:pt x="20800" y="220"/>
                  </a:lnTo>
                  <a:lnTo>
                    <a:pt x="20185" y="132"/>
                  </a:lnTo>
                  <a:lnTo>
                    <a:pt x="19527" y="44"/>
                  </a:lnTo>
                  <a:lnTo>
                    <a:pt x="18869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6" name="Google Shape;5956;p174"/>
            <p:cNvSpPr/>
            <p:nvPr/>
          </p:nvSpPr>
          <p:spPr>
            <a:xfrm>
              <a:off x="6038025" y="4574850"/>
              <a:ext cx="634100" cy="202975"/>
            </a:xfrm>
            <a:custGeom>
              <a:avLst/>
              <a:gdLst/>
              <a:ahLst/>
              <a:cxnLst/>
              <a:rect l="l" t="t" r="r" b="b"/>
              <a:pathLst>
                <a:path w="25364" h="8119" extrusionOk="0">
                  <a:moveTo>
                    <a:pt x="14613" y="1"/>
                  </a:moveTo>
                  <a:lnTo>
                    <a:pt x="12155" y="220"/>
                  </a:lnTo>
                  <a:lnTo>
                    <a:pt x="12111" y="220"/>
                  </a:lnTo>
                  <a:lnTo>
                    <a:pt x="11014" y="571"/>
                  </a:lnTo>
                  <a:lnTo>
                    <a:pt x="10970" y="615"/>
                  </a:lnTo>
                  <a:lnTo>
                    <a:pt x="10181" y="1229"/>
                  </a:lnTo>
                  <a:lnTo>
                    <a:pt x="8162" y="2853"/>
                  </a:lnTo>
                  <a:lnTo>
                    <a:pt x="6319" y="3818"/>
                  </a:lnTo>
                  <a:lnTo>
                    <a:pt x="5573" y="4082"/>
                  </a:lnTo>
                  <a:lnTo>
                    <a:pt x="4915" y="4301"/>
                  </a:lnTo>
                  <a:lnTo>
                    <a:pt x="4345" y="4389"/>
                  </a:lnTo>
                  <a:lnTo>
                    <a:pt x="3862" y="4476"/>
                  </a:lnTo>
                  <a:lnTo>
                    <a:pt x="3379" y="4520"/>
                  </a:lnTo>
                  <a:lnTo>
                    <a:pt x="2940" y="4652"/>
                  </a:lnTo>
                  <a:lnTo>
                    <a:pt x="2545" y="4784"/>
                  </a:lnTo>
                  <a:lnTo>
                    <a:pt x="2151" y="5003"/>
                  </a:lnTo>
                  <a:lnTo>
                    <a:pt x="1756" y="5398"/>
                  </a:lnTo>
                  <a:lnTo>
                    <a:pt x="1317" y="5881"/>
                  </a:lnTo>
                  <a:lnTo>
                    <a:pt x="922" y="6583"/>
                  </a:lnTo>
                  <a:lnTo>
                    <a:pt x="439" y="7504"/>
                  </a:lnTo>
                  <a:lnTo>
                    <a:pt x="88" y="7811"/>
                  </a:lnTo>
                  <a:lnTo>
                    <a:pt x="44" y="7855"/>
                  </a:lnTo>
                  <a:lnTo>
                    <a:pt x="0" y="7943"/>
                  </a:lnTo>
                  <a:lnTo>
                    <a:pt x="0" y="7987"/>
                  </a:lnTo>
                  <a:lnTo>
                    <a:pt x="44" y="8075"/>
                  </a:lnTo>
                  <a:lnTo>
                    <a:pt x="132" y="8119"/>
                  </a:lnTo>
                  <a:lnTo>
                    <a:pt x="176" y="8119"/>
                  </a:lnTo>
                  <a:lnTo>
                    <a:pt x="308" y="8075"/>
                  </a:lnTo>
                  <a:lnTo>
                    <a:pt x="702" y="7724"/>
                  </a:lnTo>
                  <a:lnTo>
                    <a:pt x="746" y="7680"/>
                  </a:lnTo>
                  <a:lnTo>
                    <a:pt x="1185" y="6802"/>
                  </a:lnTo>
                  <a:lnTo>
                    <a:pt x="1580" y="6144"/>
                  </a:lnTo>
                  <a:lnTo>
                    <a:pt x="1931" y="5661"/>
                  </a:lnTo>
                  <a:lnTo>
                    <a:pt x="2282" y="5354"/>
                  </a:lnTo>
                  <a:lnTo>
                    <a:pt x="2677" y="5135"/>
                  </a:lnTo>
                  <a:lnTo>
                    <a:pt x="3028" y="4959"/>
                  </a:lnTo>
                  <a:lnTo>
                    <a:pt x="3467" y="4871"/>
                  </a:lnTo>
                  <a:lnTo>
                    <a:pt x="3906" y="4827"/>
                  </a:lnTo>
                  <a:lnTo>
                    <a:pt x="4432" y="4740"/>
                  </a:lnTo>
                  <a:lnTo>
                    <a:pt x="5003" y="4608"/>
                  </a:lnTo>
                  <a:lnTo>
                    <a:pt x="5705" y="4433"/>
                  </a:lnTo>
                  <a:lnTo>
                    <a:pt x="6451" y="4125"/>
                  </a:lnTo>
                  <a:lnTo>
                    <a:pt x="8338" y="3160"/>
                  </a:lnTo>
                  <a:lnTo>
                    <a:pt x="8382" y="3116"/>
                  </a:lnTo>
                  <a:lnTo>
                    <a:pt x="10400" y="1493"/>
                  </a:lnTo>
                  <a:lnTo>
                    <a:pt x="11146" y="878"/>
                  </a:lnTo>
                  <a:lnTo>
                    <a:pt x="12199" y="571"/>
                  </a:lnTo>
                  <a:lnTo>
                    <a:pt x="14656" y="352"/>
                  </a:lnTo>
                  <a:lnTo>
                    <a:pt x="17947" y="396"/>
                  </a:lnTo>
                  <a:lnTo>
                    <a:pt x="21063" y="747"/>
                  </a:lnTo>
                  <a:lnTo>
                    <a:pt x="22204" y="1054"/>
                  </a:lnTo>
                  <a:lnTo>
                    <a:pt x="23652" y="1844"/>
                  </a:lnTo>
                  <a:lnTo>
                    <a:pt x="24705" y="2721"/>
                  </a:lnTo>
                  <a:lnTo>
                    <a:pt x="24749" y="2721"/>
                  </a:lnTo>
                  <a:lnTo>
                    <a:pt x="25144" y="2853"/>
                  </a:lnTo>
                  <a:lnTo>
                    <a:pt x="25188" y="2853"/>
                  </a:lnTo>
                  <a:lnTo>
                    <a:pt x="25276" y="2809"/>
                  </a:lnTo>
                  <a:lnTo>
                    <a:pt x="25319" y="2765"/>
                  </a:lnTo>
                  <a:lnTo>
                    <a:pt x="25363" y="2721"/>
                  </a:lnTo>
                  <a:lnTo>
                    <a:pt x="25363" y="2633"/>
                  </a:lnTo>
                  <a:lnTo>
                    <a:pt x="25319" y="2590"/>
                  </a:lnTo>
                  <a:lnTo>
                    <a:pt x="25276" y="2546"/>
                  </a:lnTo>
                  <a:lnTo>
                    <a:pt x="25232" y="2502"/>
                  </a:lnTo>
                  <a:lnTo>
                    <a:pt x="24881" y="2414"/>
                  </a:lnTo>
                  <a:lnTo>
                    <a:pt x="23871" y="1580"/>
                  </a:lnTo>
                  <a:lnTo>
                    <a:pt x="23827" y="1536"/>
                  </a:lnTo>
                  <a:lnTo>
                    <a:pt x="22379" y="747"/>
                  </a:lnTo>
                  <a:lnTo>
                    <a:pt x="22336" y="747"/>
                  </a:lnTo>
                  <a:lnTo>
                    <a:pt x="21151" y="396"/>
                  </a:lnTo>
                  <a:lnTo>
                    <a:pt x="17991" y="45"/>
                  </a:lnTo>
                  <a:lnTo>
                    <a:pt x="14613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7" name="Google Shape;5957;p174"/>
            <p:cNvSpPr/>
            <p:nvPr/>
          </p:nvSpPr>
          <p:spPr>
            <a:xfrm>
              <a:off x="5408325" y="4697725"/>
              <a:ext cx="1298900" cy="349975"/>
            </a:xfrm>
            <a:custGeom>
              <a:avLst/>
              <a:gdLst/>
              <a:ahLst/>
              <a:cxnLst/>
              <a:rect l="l" t="t" r="r" b="b"/>
              <a:pathLst>
                <a:path w="51956" h="13999" extrusionOk="0">
                  <a:moveTo>
                    <a:pt x="48621" y="0"/>
                  </a:moveTo>
                  <a:lnTo>
                    <a:pt x="45330" y="527"/>
                  </a:lnTo>
                  <a:lnTo>
                    <a:pt x="42916" y="922"/>
                  </a:lnTo>
                  <a:lnTo>
                    <a:pt x="40371" y="1273"/>
                  </a:lnTo>
                  <a:lnTo>
                    <a:pt x="35983" y="1755"/>
                  </a:lnTo>
                  <a:lnTo>
                    <a:pt x="31946" y="2414"/>
                  </a:lnTo>
                  <a:lnTo>
                    <a:pt x="29401" y="2721"/>
                  </a:lnTo>
                  <a:lnTo>
                    <a:pt x="29357" y="2721"/>
                  </a:lnTo>
                  <a:lnTo>
                    <a:pt x="27163" y="3774"/>
                  </a:lnTo>
                  <a:lnTo>
                    <a:pt x="27119" y="3774"/>
                  </a:lnTo>
                  <a:lnTo>
                    <a:pt x="25408" y="5003"/>
                  </a:lnTo>
                  <a:lnTo>
                    <a:pt x="21283" y="7943"/>
                  </a:lnTo>
                  <a:lnTo>
                    <a:pt x="20713" y="8074"/>
                  </a:lnTo>
                  <a:lnTo>
                    <a:pt x="17685" y="7986"/>
                  </a:lnTo>
                  <a:lnTo>
                    <a:pt x="15359" y="7811"/>
                  </a:lnTo>
                  <a:lnTo>
                    <a:pt x="11717" y="7372"/>
                  </a:lnTo>
                  <a:lnTo>
                    <a:pt x="9567" y="6977"/>
                  </a:lnTo>
                  <a:lnTo>
                    <a:pt x="9523" y="6977"/>
                  </a:lnTo>
                  <a:lnTo>
                    <a:pt x="8777" y="7197"/>
                  </a:lnTo>
                  <a:lnTo>
                    <a:pt x="6013" y="8162"/>
                  </a:lnTo>
                  <a:lnTo>
                    <a:pt x="6013" y="8206"/>
                  </a:lnTo>
                  <a:lnTo>
                    <a:pt x="5091" y="8732"/>
                  </a:lnTo>
                  <a:lnTo>
                    <a:pt x="5047" y="8776"/>
                  </a:lnTo>
                  <a:lnTo>
                    <a:pt x="3511" y="10488"/>
                  </a:lnTo>
                  <a:lnTo>
                    <a:pt x="1537" y="11760"/>
                  </a:lnTo>
                  <a:lnTo>
                    <a:pt x="1493" y="11804"/>
                  </a:lnTo>
                  <a:lnTo>
                    <a:pt x="45" y="13735"/>
                  </a:lnTo>
                  <a:lnTo>
                    <a:pt x="1" y="13779"/>
                  </a:lnTo>
                  <a:lnTo>
                    <a:pt x="1" y="13823"/>
                  </a:lnTo>
                  <a:lnTo>
                    <a:pt x="45" y="13910"/>
                  </a:lnTo>
                  <a:lnTo>
                    <a:pt x="89" y="13954"/>
                  </a:lnTo>
                  <a:lnTo>
                    <a:pt x="176" y="13998"/>
                  </a:lnTo>
                  <a:lnTo>
                    <a:pt x="264" y="13998"/>
                  </a:lnTo>
                  <a:lnTo>
                    <a:pt x="308" y="13910"/>
                  </a:lnTo>
                  <a:lnTo>
                    <a:pt x="1756" y="12023"/>
                  </a:lnTo>
                  <a:lnTo>
                    <a:pt x="3731" y="10751"/>
                  </a:lnTo>
                  <a:lnTo>
                    <a:pt x="5310" y="9040"/>
                  </a:lnTo>
                  <a:lnTo>
                    <a:pt x="6144" y="8513"/>
                  </a:lnTo>
                  <a:lnTo>
                    <a:pt x="8865" y="7504"/>
                  </a:lnTo>
                  <a:lnTo>
                    <a:pt x="9567" y="7328"/>
                  </a:lnTo>
                  <a:lnTo>
                    <a:pt x="11673" y="7723"/>
                  </a:lnTo>
                  <a:lnTo>
                    <a:pt x="15315" y="8162"/>
                  </a:lnTo>
                  <a:lnTo>
                    <a:pt x="17641" y="8338"/>
                  </a:lnTo>
                  <a:lnTo>
                    <a:pt x="20713" y="8425"/>
                  </a:lnTo>
                  <a:lnTo>
                    <a:pt x="20800" y="8425"/>
                  </a:lnTo>
                  <a:lnTo>
                    <a:pt x="21415" y="8250"/>
                  </a:lnTo>
                  <a:lnTo>
                    <a:pt x="21459" y="8250"/>
                  </a:lnTo>
                  <a:lnTo>
                    <a:pt x="25627" y="5310"/>
                  </a:lnTo>
                  <a:lnTo>
                    <a:pt x="27295" y="4081"/>
                  </a:lnTo>
                  <a:lnTo>
                    <a:pt x="29489" y="3072"/>
                  </a:lnTo>
                  <a:lnTo>
                    <a:pt x="31990" y="2765"/>
                  </a:lnTo>
                  <a:lnTo>
                    <a:pt x="36027" y="2107"/>
                  </a:lnTo>
                  <a:lnTo>
                    <a:pt x="40415" y="1624"/>
                  </a:lnTo>
                  <a:lnTo>
                    <a:pt x="43004" y="1273"/>
                  </a:lnTo>
                  <a:lnTo>
                    <a:pt x="45417" y="878"/>
                  </a:lnTo>
                  <a:lnTo>
                    <a:pt x="48664" y="351"/>
                  </a:lnTo>
                  <a:lnTo>
                    <a:pt x="51736" y="1053"/>
                  </a:lnTo>
                  <a:lnTo>
                    <a:pt x="51868" y="1053"/>
                  </a:lnTo>
                  <a:lnTo>
                    <a:pt x="51912" y="1009"/>
                  </a:lnTo>
                  <a:lnTo>
                    <a:pt x="51955" y="922"/>
                  </a:lnTo>
                  <a:lnTo>
                    <a:pt x="51955" y="878"/>
                  </a:lnTo>
                  <a:lnTo>
                    <a:pt x="51912" y="790"/>
                  </a:lnTo>
                  <a:lnTo>
                    <a:pt x="51868" y="746"/>
                  </a:lnTo>
                  <a:lnTo>
                    <a:pt x="51824" y="702"/>
                  </a:lnTo>
                  <a:lnTo>
                    <a:pt x="48708" y="44"/>
                  </a:lnTo>
                  <a:lnTo>
                    <a:pt x="48621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8" name="Google Shape;5958;p174"/>
            <p:cNvSpPr/>
            <p:nvPr/>
          </p:nvSpPr>
          <p:spPr>
            <a:xfrm>
              <a:off x="5018900" y="3079625"/>
              <a:ext cx="854600" cy="1977925"/>
            </a:xfrm>
            <a:custGeom>
              <a:avLst/>
              <a:gdLst/>
              <a:ahLst/>
              <a:cxnLst/>
              <a:rect l="l" t="t" r="r" b="b"/>
              <a:pathLst>
                <a:path w="34184" h="79117" extrusionOk="0">
                  <a:moveTo>
                    <a:pt x="34052" y="1"/>
                  </a:moveTo>
                  <a:lnTo>
                    <a:pt x="33964" y="45"/>
                  </a:lnTo>
                  <a:lnTo>
                    <a:pt x="33920" y="45"/>
                  </a:lnTo>
                  <a:lnTo>
                    <a:pt x="31507" y="2063"/>
                  </a:lnTo>
                  <a:lnTo>
                    <a:pt x="28567" y="4433"/>
                  </a:lnTo>
                  <a:lnTo>
                    <a:pt x="23784" y="8250"/>
                  </a:lnTo>
                  <a:lnTo>
                    <a:pt x="20712" y="10357"/>
                  </a:lnTo>
                  <a:lnTo>
                    <a:pt x="17816" y="11497"/>
                  </a:lnTo>
                  <a:lnTo>
                    <a:pt x="14174" y="12770"/>
                  </a:lnTo>
                  <a:lnTo>
                    <a:pt x="14130" y="12770"/>
                  </a:lnTo>
                  <a:lnTo>
                    <a:pt x="12155" y="13735"/>
                  </a:lnTo>
                  <a:lnTo>
                    <a:pt x="10093" y="14306"/>
                  </a:lnTo>
                  <a:lnTo>
                    <a:pt x="6275" y="16456"/>
                  </a:lnTo>
                  <a:lnTo>
                    <a:pt x="6231" y="16500"/>
                  </a:lnTo>
                  <a:lnTo>
                    <a:pt x="5661" y="17070"/>
                  </a:lnTo>
                  <a:lnTo>
                    <a:pt x="5661" y="17158"/>
                  </a:lnTo>
                  <a:lnTo>
                    <a:pt x="5090" y="18650"/>
                  </a:lnTo>
                  <a:lnTo>
                    <a:pt x="4432" y="21678"/>
                  </a:lnTo>
                  <a:lnTo>
                    <a:pt x="4432" y="21722"/>
                  </a:lnTo>
                  <a:lnTo>
                    <a:pt x="4432" y="23696"/>
                  </a:lnTo>
                  <a:lnTo>
                    <a:pt x="4432" y="23740"/>
                  </a:lnTo>
                  <a:lnTo>
                    <a:pt x="4783" y="25846"/>
                  </a:lnTo>
                  <a:lnTo>
                    <a:pt x="5134" y="27382"/>
                  </a:lnTo>
                  <a:lnTo>
                    <a:pt x="5442" y="28742"/>
                  </a:lnTo>
                  <a:lnTo>
                    <a:pt x="5661" y="30015"/>
                  </a:lnTo>
                  <a:lnTo>
                    <a:pt x="5793" y="31244"/>
                  </a:lnTo>
                  <a:lnTo>
                    <a:pt x="5880" y="32516"/>
                  </a:lnTo>
                  <a:lnTo>
                    <a:pt x="5836" y="33789"/>
                  </a:lnTo>
                  <a:lnTo>
                    <a:pt x="5749" y="35149"/>
                  </a:lnTo>
                  <a:lnTo>
                    <a:pt x="5573" y="36685"/>
                  </a:lnTo>
                  <a:lnTo>
                    <a:pt x="5310" y="39230"/>
                  </a:lnTo>
                  <a:lnTo>
                    <a:pt x="5003" y="41731"/>
                  </a:lnTo>
                  <a:lnTo>
                    <a:pt x="4520" y="45066"/>
                  </a:lnTo>
                  <a:lnTo>
                    <a:pt x="3686" y="48489"/>
                  </a:lnTo>
                  <a:lnTo>
                    <a:pt x="3291" y="51429"/>
                  </a:lnTo>
                  <a:lnTo>
                    <a:pt x="3116" y="53886"/>
                  </a:lnTo>
                  <a:lnTo>
                    <a:pt x="2853" y="55553"/>
                  </a:lnTo>
                  <a:lnTo>
                    <a:pt x="2107" y="57967"/>
                  </a:lnTo>
                  <a:lnTo>
                    <a:pt x="1185" y="60468"/>
                  </a:lnTo>
                  <a:lnTo>
                    <a:pt x="44" y="64593"/>
                  </a:lnTo>
                  <a:lnTo>
                    <a:pt x="44" y="64636"/>
                  </a:lnTo>
                  <a:lnTo>
                    <a:pt x="0" y="66611"/>
                  </a:lnTo>
                  <a:lnTo>
                    <a:pt x="88" y="69332"/>
                  </a:lnTo>
                  <a:lnTo>
                    <a:pt x="132" y="69419"/>
                  </a:lnTo>
                  <a:lnTo>
                    <a:pt x="1975" y="71701"/>
                  </a:lnTo>
                  <a:lnTo>
                    <a:pt x="5134" y="75168"/>
                  </a:lnTo>
                  <a:lnTo>
                    <a:pt x="7153" y="77274"/>
                  </a:lnTo>
                  <a:lnTo>
                    <a:pt x="8864" y="79029"/>
                  </a:lnTo>
                  <a:lnTo>
                    <a:pt x="8908" y="79073"/>
                  </a:lnTo>
                  <a:lnTo>
                    <a:pt x="8996" y="79117"/>
                  </a:lnTo>
                  <a:lnTo>
                    <a:pt x="9040" y="79073"/>
                  </a:lnTo>
                  <a:lnTo>
                    <a:pt x="9127" y="79029"/>
                  </a:lnTo>
                  <a:lnTo>
                    <a:pt x="9171" y="78985"/>
                  </a:lnTo>
                  <a:lnTo>
                    <a:pt x="9171" y="78941"/>
                  </a:lnTo>
                  <a:lnTo>
                    <a:pt x="9171" y="78854"/>
                  </a:lnTo>
                  <a:lnTo>
                    <a:pt x="9127" y="78810"/>
                  </a:lnTo>
                  <a:lnTo>
                    <a:pt x="5398" y="74948"/>
                  </a:lnTo>
                  <a:lnTo>
                    <a:pt x="2238" y="71482"/>
                  </a:lnTo>
                  <a:lnTo>
                    <a:pt x="439" y="69244"/>
                  </a:lnTo>
                  <a:lnTo>
                    <a:pt x="351" y="66611"/>
                  </a:lnTo>
                  <a:lnTo>
                    <a:pt x="395" y="64680"/>
                  </a:lnTo>
                  <a:lnTo>
                    <a:pt x="1492" y="60599"/>
                  </a:lnTo>
                  <a:lnTo>
                    <a:pt x="2458" y="58098"/>
                  </a:lnTo>
                  <a:lnTo>
                    <a:pt x="3204" y="55641"/>
                  </a:lnTo>
                  <a:lnTo>
                    <a:pt x="3467" y="53886"/>
                  </a:lnTo>
                  <a:lnTo>
                    <a:pt x="3642" y="51429"/>
                  </a:lnTo>
                  <a:lnTo>
                    <a:pt x="4037" y="48532"/>
                  </a:lnTo>
                  <a:lnTo>
                    <a:pt x="4827" y="45110"/>
                  </a:lnTo>
                  <a:lnTo>
                    <a:pt x="5354" y="41775"/>
                  </a:lnTo>
                  <a:lnTo>
                    <a:pt x="5661" y="39274"/>
                  </a:lnTo>
                  <a:lnTo>
                    <a:pt x="5924" y="36729"/>
                  </a:lnTo>
                  <a:lnTo>
                    <a:pt x="6100" y="35193"/>
                  </a:lnTo>
                  <a:lnTo>
                    <a:pt x="6188" y="33789"/>
                  </a:lnTo>
                  <a:lnTo>
                    <a:pt x="6231" y="32472"/>
                  </a:lnTo>
                  <a:lnTo>
                    <a:pt x="6144" y="31244"/>
                  </a:lnTo>
                  <a:lnTo>
                    <a:pt x="6012" y="30015"/>
                  </a:lnTo>
                  <a:lnTo>
                    <a:pt x="5793" y="28699"/>
                  </a:lnTo>
                  <a:lnTo>
                    <a:pt x="5485" y="27294"/>
                  </a:lnTo>
                  <a:lnTo>
                    <a:pt x="5090" y="25759"/>
                  </a:lnTo>
                  <a:lnTo>
                    <a:pt x="4783" y="23696"/>
                  </a:lnTo>
                  <a:lnTo>
                    <a:pt x="4783" y="21765"/>
                  </a:lnTo>
                  <a:lnTo>
                    <a:pt x="5442" y="18738"/>
                  </a:lnTo>
                  <a:lnTo>
                    <a:pt x="5968" y="17290"/>
                  </a:lnTo>
                  <a:lnTo>
                    <a:pt x="6451" y="16719"/>
                  </a:lnTo>
                  <a:lnTo>
                    <a:pt x="10225" y="14613"/>
                  </a:lnTo>
                  <a:lnTo>
                    <a:pt x="12287" y="14042"/>
                  </a:lnTo>
                  <a:lnTo>
                    <a:pt x="12331" y="14042"/>
                  </a:lnTo>
                  <a:lnTo>
                    <a:pt x="14305" y="13121"/>
                  </a:lnTo>
                  <a:lnTo>
                    <a:pt x="17947" y="11805"/>
                  </a:lnTo>
                  <a:lnTo>
                    <a:pt x="20844" y="10664"/>
                  </a:lnTo>
                  <a:lnTo>
                    <a:pt x="20887" y="10664"/>
                  </a:lnTo>
                  <a:lnTo>
                    <a:pt x="24003" y="8514"/>
                  </a:lnTo>
                  <a:lnTo>
                    <a:pt x="28786" y="4696"/>
                  </a:lnTo>
                  <a:lnTo>
                    <a:pt x="31726" y="2326"/>
                  </a:lnTo>
                  <a:lnTo>
                    <a:pt x="34139" y="352"/>
                  </a:lnTo>
                  <a:lnTo>
                    <a:pt x="34183" y="264"/>
                  </a:lnTo>
                  <a:lnTo>
                    <a:pt x="34183" y="220"/>
                  </a:lnTo>
                  <a:lnTo>
                    <a:pt x="34183" y="132"/>
                  </a:lnTo>
                  <a:lnTo>
                    <a:pt x="34139" y="89"/>
                  </a:lnTo>
                  <a:lnTo>
                    <a:pt x="34096" y="45"/>
                  </a:lnTo>
                  <a:lnTo>
                    <a:pt x="3405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9" name="Google Shape;5959;p174"/>
            <p:cNvSpPr/>
            <p:nvPr/>
          </p:nvSpPr>
          <p:spPr>
            <a:xfrm>
              <a:off x="5485125" y="4868850"/>
              <a:ext cx="646175" cy="158000"/>
            </a:xfrm>
            <a:custGeom>
              <a:avLst/>
              <a:gdLst/>
              <a:ahLst/>
              <a:cxnLst/>
              <a:rect l="l" t="t" r="r" b="b"/>
              <a:pathLst>
                <a:path w="25847" h="6320" extrusionOk="0">
                  <a:moveTo>
                    <a:pt x="25627" y="1"/>
                  </a:moveTo>
                  <a:lnTo>
                    <a:pt x="24179" y="176"/>
                  </a:lnTo>
                  <a:lnTo>
                    <a:pt x="24135" y="176"/>
                  </a:lnTo>
                  <a:lnTo>
                    <a:pt x="22775" y="659"/>
                  </a:lnTo>
                  <a:lnTo>
                    <a:pt x="22731" y="703"/>
                  </a:lnTo>
                  <a:lnTo>
                    <a:pt x="21239" y="1449"/>
                  </a:lnTo>
                  <a:lnTo>
                    <a:pt x="18035" y="3511"/>
                  </a:lnTo>
                  <a:lnTo>
                    <a:pt x="17465" y="3687"/>
                  </a:lnTo>
                  <a:lnTo>
                    <a:pt x="14393" y="3555"/>
                  </a:lnTo>
                  <a:lnTo>
                    <a:pt x="11936" y="3423"/>
                  </a:lnTo>
                  <a:lnTo>
                    <a:pt x="7811" y="3204"/>
                  </a:lnTo>
                  <a:lnTo>
                    <a:pt x="4827" y="3204"/>
                  </a:lnTo>
                  <a:lnTo>
                    <a:pt x="4740" y="3248"/>
                  </a:lnTo>
                  <a:lnTo>
                    <a:pt x="3292" y="4169"/>
                  </a:lnTo>
                  <a:lnTo>
                    <a:pt x="88" y="5968"/>
                  </a:lnTo>
                  <a:lnTo>
                    <a:pt x="1" y="6012"/>
                  </a:lnTo>
                  <a:lnTo>
                    <a:pt x="1" y="6056"/>
                  </a:lnTo>
                  <a:lnTo>
                    <a:pt x="1" y="6144"/>
                  </a:lnTo>
                  <a:lnTo>
                    <a:pt x="1" y="6188"/>
                  </a:lnTo>
                  <a:lnTo>
                    <a:pt x="88" y="6275"/>
                  </a:lnTo>
                  <a:lnTo>
                    <a:pt x="176" y="6319"/>
                  </a:lnTo>
                  <a:lnTo>
                    <a:pt x="264" y="6275"/>
                  </a:lnTo>
                  <a:lnTo>
                    <a:pt x="3467" y="4432"/>
                  </a:lnTo>
                  <a:lnTo>
                    <a:pt x="4871" y="3555"/>
                  </a:lnTo>
                  <a:lnTo>
                    <a:pt x="7767" y="3555"/>
                  </a:lnTo>
                  <a:lnTo>
                    <a:pt x="11892" y="3774"/>
                  </a:lnTo>
                  <a:lnTo>
                    <a:pt x="14350" y="3906"/>
                  </a:lnTo>
                  <a:lnTo>
                    <a:pt x="17465" y="4038"/>
                  </a:lnTo>
                  <a:lnTo>
                    <a:pt x="17509" y="4038"/>
                  </a:lnTo>
                  <a:lnTo>
                    <a:pt x="18167" y="3862"/>
                  </a:lnTo>
                  <a:lnTo>
                    <a:pt x="18211" y="3818"/>
                  </a:lnTo>
                  <a:lnTo>
                    <a:pt x="21414" y="1756"/>
                  </a:lnTo>
                  <a:lnTo>
                    <a:pt x="22862" y="1010"/>
                  </a:lnTo>
                  <a:lnTo>
                    <a:pt x="24267" y="527"/>
                  </a:lnTo>
                  <a:lnTo>
                    <a:pt x="25671" y="352"/>
                  </a:lnTo>
                  <a:lnTo>
                    <a:pt x="25758" y="352"/>
                  </a:lnTo>
                  <a:lnTo>
                    <a:pt x="25802" y="308"/>
                  </a:lnTo>
                  <a:lnTo>
                    <a:pt x="25846" y="220"/>
                  </a:lnTo>
                  <a:lnTo>
                    <a:pt x="25846" y="176"/>
                  </a:lnTo>
                  <a:lnTo>
                    <a:pt x="25802" y="88"/>
                  </a:lnTo>
                  <a:lnTo>
                    <a:pt x="25758" y="44"/>
                  </a:lnTo>
                  <a:lnTo>
                    <a:pt x="2571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0" name="Google Shape;5960;p174"/>
            <p:cNvSpPr/>
            <p:nvPr/>
          </p:nvSpPr>
          <p:spPr>
            <a:xfrm>
              <a:off x="4868600" y="2894225"/>
              <a:ext cx="799750" cy="2106300"/>
            </a:xfrm>
            <a:custGeom>
              <a:avLst/>
              <a:gdLst/>
              <a:ahLst/>
              <a:cxnLst/>
              <a:rect l="l" t="t" r="r" b="b"/>
              <a:pathLst>
                <a:path w="31990" h="84252" extrusionOk="0">
                  <a:moveTo>
                    <a:pt x="31770" y="1"/>
                  </a:moveTo>
                  <a:lnTo>
                    <a:pt x="31682" y="45"/>
                  </a:lnTo>
                  <a:lnTo>
                    <a:pt x="30147" y="1186"/>
                  </a:lnTo>
                  <a:lnTo>
                    <a:pt x="27689" y="2897"/>
                  </a:lnTo>
                  <a:lnTo>
                    <a:pt x="27645" y="2941"/>
                  </a:lnTo>
                  <a:lnTo>
                    <a:pt x="25978" y="7197"/>
                  </a:lnTo>
                  <a:lnTo>
                    <a:pt x="25495" y="8514"/>
                  </a:lnTo>
                  <a:lnTo>
                    <a:pt x="25144" y="9172"/>
                  </a:lnTo>
                  <a:lnTo>
                    <a:pt x="21897" y="11498"/>
                  </a:lnTo>
                  <a:lnTo>
                    <a:pt x="17641" y="15096"/>
                  </a:lnTo>
                  <a:lnTo>
                    <a:pt x="15447" y="15973"/>
                  </a:lnTo>
                  <a:lnTo>
                    <a:pt x="15447" y="16017"/>
                  </a:lnTo>
                  <a:lnTo>
                    <a:pt x="11805" y="18475"/>
                  </a:lnTo>
                  <a:lnTo>
                    <a:pt x="9918" y="19528"/>
                  </a:lnTo>
                  <a:lnTo>
                    <a:pt x="7417" y="20361"/>
                  </a:lnTo>
                  <a:lnTo>
                    <a:pt x="7417" y="20405"/>
                  </a:lnTo>
                  <a:lnTo>
                    <a:pt x="5223" y="21810"/>
                  </a:lnTo>
                  <a:lnTo>
                    <a:pt x="3906" y="22775"/>
                  </a:lnTo>
                  <a:lnTo>
                    <a:pt x="1888" y="23828"/>
                  </a:lnTo>
                  <a:lnTo>
                    <a:pt x="1844" y="23916"/>
                  </a:lnTo>
                  <a:lnTo>
                    <a:pt x="1493" y="24618"/>
                  </a:lnTo>
                  <a:lnTo>
                    <a:pt x="1449" y="24706"/>
                  </a:lnTo>
                  <a:lnTo>
                    <a:pt x="1405" y="25276"/>
                  </a:lnTo>
                  <a:lnTo>
                    <a:pt x="1449" y="25364"/>
                  </a:lnTo>
                  <a:lnTo>
                    <a:pt x="1844" y="26066"/>
                  </a:lnTo>
                  <a:lnTo>
                    <a:pt x="4125" y="34798"/>
                  </a:lnTo>
                  <a:lnTo>
                    <a:pt x="4564" y="37782"/>
                  </a:lnTo>
                  <a:lnTo>
                    <a:pt x="4652" y="41249"/>
                  </a:lnTo>
                  <a:lnTo>
                    <a:pt x="4520" y="44715"/>
                  </a:lnTo>
                  <a:lnTo>
                    <a:pt x="4345" y="47436"/>
                  </a:lnTo>
                  <a:lnTo>
                    <a:pt x="4125" y="51209"/>
                  </a:lnTo>
                  <a:lnTo>
                    <a:pt x="3555" y="55861"/>
                  </a:lnTo>
                  <a:lnTo>
                    <a:pt x="2765" y="61916"/>
                  </a:lnTo>
                  <a:lnTo>
                    <a:pt x="2195" y="64812"/>
                  </a:lnTo>
                  <a:lnTo>
                    <a:pt x="1449" y="67270"/>
                  </a:lnTo>
                  <a:lnTo>
                    <a:pt x="966" y="69376"/>
                  </a:lnTo>
                  <a:lnTo>
                    <a:pt x="220" y="71833"/>
                  </a:lnTo>
                  <a:lnTo>
                    <a:pt x="45" y="74247"/>
                  </a:lnTo>
                  <a:lnTo>
                    <a:pt x="1" y="76748"/>
                  </a:lnTo>
                  <a:lnTo>
                    <a:pt x="1" y="76792"/>
                  </a:lnTo>
                  <a:lnTo>
                    <a:pt x="176" y="78020"/>
                  </a:lnTo>
                  <a:lnTo>
                    <a:pt x="176" y="78064"/>
                  </a:lnTo>
                  <a:lnTo>
                    <a:pt x="966" y="80653"/>
                  </a:lnTo>
                  <a:lnTo>
                    <a:pt x="1537" y="82189"/>
                  </a:lnTo>
                  <a:lnTo>
                    <a:pt x="1580" y="82233"/>
                  </a:lnTo>
                  <a:lnTo>
                    <a:pt x="2063" y="82935"/>
                  </a:lnTo>
                  <a:lnTo>
                    <a:pt x="2107" y="82979"/>
                  </a:lnTo>
                  <a:lnTo>
                    <a:pt x="3950" y="84207"/>
                  </a:lnTo>
                  <a:lnTo>
                    <a:pt x="4082" y="84251"/>
                  </a:lnTo>
                  <a:lnTo>
                    <a:pt x="4125" y="84251"/>
                  </a:lnTo>
                  <a:lnTo>
                    <a:pt x="4213" y="84163"/>
                  </a:lnTo>
                  <a:lnTo>
                    <a:pt x="4213" y="84120"/>
                  </a:lnTo>
                  <a:lnTo>
                    <a:pt x="4213" y="84032"/>
                  </a:lnTo>
                  <a:lnTo>
                    <a:pt x="4213" y="83988"/>
                  </a:lnTo>
                  <a:lnTo>
                    <a:pt x="4169" y="83944"/>
                  </a:lnTo>
                  <a:lnTo>
                    <a:pt x="2326" y="82715"/>
                  </a:lnTo>
                  <a:lnTo>
                    <a:pt x="1844" y="82057"/>
                  </a:lnTo>
                  <a:lnTo>
                    <a:pt x="1273" y="80565"/>
                  </a:lnTo>
                  <a:lnTo>
                    <a:pt x="527" y="77976"/>
                  </a:lnTo>
                  <a:lnTo>
                    <a:pt x="352" y="76748"/>
                  </a:lnTo>
                  <a:lnTo>
                    <a:pt x="396" y="74290"/>
                  </a:lnTo>
                  <a:lnTo>
                    <a:pt x="571" y="71921"/>
                  </a:lnTo>
                  <a:lnTo>
                    <a:pt x="1273" y="69464"/>
                  </a:lnTo>
                  <a:lnTo>
                    <a:pt x="1756" y="67357"/>
                  </a:lnTo>
                  <a:lnTo>
                    <a:pt x="2546" y="64900"/>
                  </a:lnTo>
                  <a:lnTo>
                    <a:pt x="2546" y="64856"/>
                  </a:lnTo>
                  <a:lnTo>
                    <a:pt x="3116" y="61960"/>
                  </a:lnTo>
                  <a:lnTo>
                    <a:pt x="3906" y="55905"/>
                  </a:lnTo>
                  <a:lnTo>
                    <a:pt x="4477" y="51253"/>
                  </a:lnTo>
                  <a:lnTo>
                    <a:pt x="4696" y="47480"/>
                  </a:lnTo>
                  <a:lnTo>
                    <a:pt x="4871" y="44759"/>
                  </a:lnTo>
                  <a:lnTo>
                    <a:pt x="5003" y="41249"/>
                  </a:lnTo>
                  <a:lnTo>
                    <a:pt x="4915" y="37782"/>
                  </a:lnTo>
                  <a:lnTo>
                    <a:pt x="4477" y="34710"/>
                  </a:lnTo>
                  <a:lnTo>
                    <a:pt x="2195" y="25978"/>
                  </a:lnTo>
                  <a:lnTo>
                    <a:pt x="2151" y="25934"/>
                  </a:lnTo>
                  <a:lnTo>
                    <a:pt x="1756" y="25232"/>
                  </a:lnTo>
                  <a:lnTo>
                    <a:pt x="1800" y="24749"/>
                  </a:lnTo>
                  <a:lnTo>
                    <a:pt x="2107" y="24135"/>
                  </a:lnTo>
                  <a:lnTo>
                    <a:pt x="4082" y="23082"/>
                  </a:lnTo>
                  <a:lnTo>
                    <a:pt x="5398" y="22117"/>
                  </a:lnTo>
                  <a:lnTo>
                    <a:pt x="7548" y="20713"/>
                  </a:lnTo>
                  <a:lnTo>
                    <a:pt x="10049" y="19835"/>
                  </a:lnTo>
                  <a:lnTo>
                    <a:pt x="10093" y="19835"/>
                  </a:lnTo>
                  <a:lnTo>
                    <a:pt x="12024" y="18782"/>
                  </a:lnTo>
                  <a:lnTo>
                    <a:pt x="15622" y="16324"/>
                  </a:lnTo>
                  <a:lnTo>
                    <a:pt x="17816" y="15447"/>
                  </a:lnTo>
                  <a:lnTo>
                    <a:pt x="17860" y="15403"/>
                  </a:lnTo>
                  <a:lnTo>
                    <a:pt x="22117" y="11761"/>
                  </a:lnTo>
                  <a:lnTo>
                    <a:pt x="25364" y="9435"/>
                  </a:lnTo>
                  <a:lnTo>
                    <a:pt x="25408" y="9391"/>
                  </a:lnTo>
                  <a:lnTo>
                    <a:pt x="25802" y="8689"/>
                  </a:lnTo>
                  <a:lnTo>
                    <a:pt x="25846" y="8645"/>
                  </a:lnTo>
                  <a:lnTo>
                    <a:pt x="26285" y="7329"/>
                  </a:lnTo>
                  <a:lnTo>
                    <a:pt x="27953" y="3160"/>
                  </a:lnTo>
                  <a:lnTo>
                    <a:pt x="30322" y="1493"/>
                  </a:lnTo>
                  <a:lnTo>
                    <a:pt x="31902" y="352"/>
                  </a:lnTo>
                  <a:lnTo>
                    <a:pt x="31946" y="264"/>
                  </a:lnTo>
                  <a:lnTo>
                    <a:pt x="31990" y="220"/>
                  </a:lnTo>
                  <a:lnTo>
                    <a:pt x="31990" y="133"/>
                  </a:lnTo>
                  <a:lnTo>
                    <a:pt x="31946" y="89"/>
                  </a:lnTo>
                  <a:lnTo>
                    <a:pt x="31902" y="45"/>
                  </a:lnTo>
                  <a:lnTo>
                    <a:pt x="3181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1" name="Google Shape;5961;p174"/>
            <p:cNvSpPr/>
            <p:nvPr/>
          </p:nvSpPr>
          <p:spPr>
            <a:xfrm>
              <a:off x="5491700" y="4970875"/>
              <a:ext cx="615450" cy="109725"/>
            </a:xfrm>
            <a:custGeom>
              <a:avLst/>
              <a:gdLst/>
              <a:ahLst/>
              <a:cxnLst/>
              <a:rect l="l" t="t" r="r" b="b"/>
              <a:pathLst>
                <a:path w="24618" h="4389" extrusionOk="0">
                  <a:moveTo>
                    <a:pt x="24442" y="0"/>
                  </a:moveTo>
                  <a:lnTo>
                    <a:pt x="20976" y="176"/>
                  </a:lnTo>
                  <a:lnTo>
                    <a:pt x="20932" y="176"/>
                  </a:lnTo>
                  <a:lnTo>
                    <a:pt x="20098" y="395"/>
                  </a:lnTo>
                  <a:lnTo>
                    <a:pt x="20098" y="439"/>
                  </a:lnTo>
                  <a:lnTo>
                    <a:pt x="17202" y="2063"/>
                  </a:lnTo>
                  <a:lnTo>
                    <a:pt x="15535" y="2019"/>
                  </a:lnTo>
                  <a:lnTo>
                    <a:pt x="12858" y="1843"/>
                  </a:lnTo>
                  <a:lnTo>
                    <a:pt x="9698" y="1712"/>
                  </a:lnTo>
                  <a:lnTo>
                    <a:pt x="7197" y="1624"/>
                  </a:lnTo>
                  <a:lnTo>
                    <a:pt x="4170" y="1580"/>
                  </a:lnTo>
                  <a:lnTo>
                    <a:pt x="4082" y="1580"/>
                  </a:lnTo>
                  <a:lnTo>
                    <a:pt x="1186" y="3160"/>
                  </a:lnTo>
                  <a:lnTo>
                    <a:pt x="1142" y="3160"/>
                  </a:lnTo>
                  <a:lnTo>
                    <a:pt x="89" y="4081"/>
                  </a:lnTo>
                  <a:lnTo>
                    <a:pt x="45" y="4125"/>
                  </a:lnTo>
                  <a:lnTo>
                    <a:pt x="1" y="4213"/>
                  </a:lnTo>
                  <a:lnTo>
                    <a:pt x="1" y="4257"/>
                  </a:lnTo>
                  <a:lnTo>
                    <a:pt x="45" y="4345"/>
                  </a:lnTo>
                  <a:lnTo>
                    <a:pt x="132" y="4388"/>
                  </a:lnTo>
                  <a:lnTo>
                    <a:pt x="176" y="4388"/>
                  </a:lnTo>
                  <a:lnTo>
                    <a:pt x="308" y="4345"/>
                  </a:lnTo>
                  <a:lnTo>
                    <a:pt x="1361" y="3467"/>
                  </a:lnTo>
                  <a:lnTo>
                    <a:pt x="4213" y="1931"/>
                  </a:lnTo>
                  <a:lnTo>
                    <a:pt x="7197" y="1975"/>
                  </a:lnTo>
                  <a:lnTo>
                    <a:pt x="9698" y="2063"/>
                  </a:lnTo>
                  <a:lnTo>
                    <a:pt x="12858" y="2194"/>
                  </a:lnTo>
                  <a:lnTo>
                    <a:pt x="15535" y="2370"/>
                  </a:lnTo>
                  <a:lnTo>
                    <a:pt x="17202" y="2414"/>
                  </a:lnTo>
                  <a:lnTo>
                    <a:pt x="17334" y="2370"/>
                  </a:lnTo>
                  <a:lnTo>
                    <a:pt x="20230" y="746"/>
                  </a:lnTo>
                  <a:lnTo>
                    <a:pt x="21020" y="527"/>
                  </a:lnTo>
                  <a:lnTo>
                    <a:pt x="24442" y="351"/>
                  </a:lnTo>
                  <a:lnTo>
                    <a:pt x="24530" y="351"/>
                  </a:lnTo>
                  <a:lnTo>
                    <a:pt x="24574" y="308"/>
                  </a:lnTo>
                  <a:lnTo>
                    <a:pt x="24618" y="264"/>
                  </a:lnTo>
                  <a:lnTo>
                    <a:pt x="24618" y="176"/>
                  </a:lnTo>
                  <a:lnTo>
                    <a:pt x="24618" y="132"/>
                  </a:lnTo>
                  <a:lnTo>
                    <a:pt x="24574" y="44"/>
                  </a:lnTo>
                  <a:lnTo>
                    <a:pt x="24486" y="44"/>
                  </a:lnTo>
                  <a:lnTo>
                    <a:pt x="2444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2" name="Google Shape;5962;p174"/>
            <p:cNvSpPr/>
            <p:nvPr/>
          </p:nvSpPr>
          <p:spPr>
            <a:xfrm>
              <a:off x="4734775" y="3421900"/>
              <a:ext cx="152500" cy="1580800"/>
            </a:xfrm>
            <a:custGeom>
              <a:avLst/>
              <a:gdLst/>
              <a:ahLst/>
              <a:cxnLst/>
              <a:rect l="l" t="t" r="r" b="b"/>
              <a:pathLst>
                <a:path w="6100" h="63232" extrusionOk="0">
                  <a:moveTo>
                    <a:pt x="5924" y="0"/>
                  </a:moveTo>
                  <a:lnTo>
                    <a:pt x="5880" y="44"/>
                  </a:lnTo>
                  <a:lnTo>
                    <a:pt x="5793" y="88"/>
                  </a:lnTo>
                  <a:lnTo>
                    <a:pt x="5749" y="132"/>
                  </a:lnTo>
                  <a:lnTo>
                    <a:pt x="4564" y="3028"/>
                  </a:lnTo>
                  <a:lnTo>
                    <a:pt x="3686" y="5485"/>
                  </a:lnTo>
                  <a:lnTo>
                    <a:pt x="2765" y="8031"/>
                  </a:lnTo>
                  <a:lnTo>
                    <a:pt x="2765" y="8118"/>
                  </a:lnTo>
                  <a:lnTo>
                    <a:pt x="2853" y="9917"/>
                  </a:lnTo>
                  <a:lnTo>
                    <a:pt x="3204" y="12331"/>
                  </a:lnTo>
                  <a:lnTo>
                    <a:pt x="3247" y="12375"/>
                  </a:lnTo>
                  <a:lnTo>
                    <a:pt x="3818" y="14613"/>
                  </a:lnTo>
                  <a:lnTo>
                    <a:pt x="3598" y="16280"/>
                  </a:lnTo>
                  <a:lnTo>
                    <a:pt x="3423" y="19001"/>
                  </a:lnTo>
                  <a:lnTo>
                    <a:pt x="3335" y="21414"/>
                  </a:lnTo>
                  <a:lnTo>
                    <a:pt x="2853" y="24178"/>
                  </a:lnTo>
                  <a:lnTo>
                    <a:pt x="2501" y="26329"/>
                  </a:lnTo>
                  <a:lnTo>
                    <a:pt x="2458" y="31331"/>
                  </a:lnTo>
                  <a:lnTo>
                    <a:pt x="2633" y="34490"/>
                  </a:lnTo>
                  <a:lnTo>
                    <a:pt x="2765" y="36202"/>
                  </a:lnTo>
                  <a:lnTo>
                    <a:pt x="2458" y="39932"/>
                  </a:lnTo>
                  <a:lnTo>
                    <a:pt x="2107" y="41336"/>
                  </a:lnTo>
                  <a:lnTo>
                    <a:pt x="834" y="44714"/>
                  </a:lnTo>
                  <a:lnTo>
                    <a:pt x="834" y="44758"/>
                  </a:lnTo>
                  <a:lnTo>
                    <a:pt x="571" y="45943"/>
                  </a:lnTo>
                  <a:lnTo>
                    <a:pt x="571" y="45987"/>
                  </a:lnTo>
                  <a:lnTo>
                    <a:pt x="615" y="48181"/>
                  </a:lnTo>
                  <a:lnTo>
                    <a:pt x="615" y="51560"/>
                  </a:lnTo>
                  <a:lnTo>
                    <a:pt x="176" y="53183"/>
                  </a:lnTo>
                  <a:lnTo>
                    <a:pt x="0" y="54544"/>
                  </a:lnTo>
                  <a:lnTo>
                    <a:pt x="0" y="54588"/>
                  </a:lnTo>
                  <a:lnTo>
                    <a:pt x="483" y="58668"/>
                  </a:lnTo>
                  <a:lnTo>
                    <a:pt x="834" y="61170"/>
                  </a:lnTo>
                  <a:lnTo>
                    <a:pt x="922" y="63056"/>
                  </a:lnTo>
                  <a:lnTo>
                    <a:pt x="922" y="63100"/>
                  </a:lnTo>
                  <a:lnTo>
                    <a:pt x="966" y="63188"/>
                  </a:lnTo>
                  <a:lnTo>
                    <a:pt x="1097" y="63232"/>
                  </a:lnTo>
                  <a:lnTo>
                    <a:pt x="1185" y="63188"/>
                  </a:lnTo>
                  <a:lnTo>
                    <a:pt x="1229" y="63188"/>
                  </a:lnTo>
                  <a:lnTo>
                    <a:pt x="1273" y="63100"/>
                  </a:lnTo>
                  <a:lnTo>
                    <a:pt x="1273" y="63056"/>
                  </a:lnTo>
                  <a:lnTo>
                    <a:pt x="1185" y="61170"/>
                  </a:lnTo>
                  <a:lnTo>
                    <a:pt x="1185" y="61126"/>
                  </a:lnTo>
                  <a:lnTo>
                    <a:pt x="834" y="58625"/>
                  </a:lnTo>
                  <a:lnTo>
                    <a:pt x="351" y="54544"/>
                  </a:lnTo>
                  <a:lnTo>
                    <a:pt x="527" y="53271"/>
                  </a:lnTo>
                  <a:lnTo>
                    <a:pt x="966" y="51648"/>
                  </a:lnTo>
                  <a:lnTo>
                    <a:pt x="966" y="51604"/>
                  </a:lnTo>
                  <a:lnTo>
                    <a:pt x="966" y="48137"/>
                  </a:lnTo>
                  <a:lnTo>
                    <a:pt x="922" y="45987"/>
                  </a:lnTo>
                  <a:lnTo>
                    <a:pt x="1185" y="44846"/>
                  </a:lnTo>
                  <a:lnTo>
                    <a:pt x="2414" y="41423"/>
                  </a:lnTo>
                  <a:lnTo>
                    <a:pt x="2458" y="41423"/>
                  </a:lnTo>
                  <a:lnTo>
                    <a:pt x="2765" y="40019"/>
                  </a:lnTo>
                  <a:lnTo>
                    <a:pt x="2765" y="39975"/>
                  </a:lnTo>
                  <a:lnTo>
                    <a:pt x="3116" y="36202"/>
                  </a:lnTo>
                  <a:lnTo>
                    <a:pt x="2984" y="34446"/>
                  </a:lnTo>
                  <a:lnTo>
                    <a:pt x="2809" y="31331"/>
                  </a:lnTo>
                  <a:lnTo>
                    <a:pt x="2853" y="26329"/>
                  </a:lnTo>
                  <a:lnTo>
                    <a:pt x="3204" y="24222"/>
                  </a:lnTo>
                  <a:lnTo>
                    <a:pt x="3686" y="21458"/>
                  </a:lnTo>
                  <a:lnTo>
                    <a:pt x="3774" y="19001"/>
                  </a:lnTo>
                  <a:lnTo>
                    <a:pt x="3950" y="16280"/>
                  </a:lnTo>
                  <a:lnTo>
                    <a:pt x="4169" y="14613"/>
                  </a:lnTo>
                  <a:lnTo>
                    <a:pt x="4169" y="14569"/>
                  </a:lnTo>
                  <a:lnTo>
                    <a:pt x="3555" y="12287"/>
                  </a:lnTo>
                  <a:lnTo>
                    <a:pt x="3204" y="9874"/>
                  </a:lnTo>
                  <a:lnTo>
                    <a:pt x="3116" y="8118"/>
                  </a:lnTo>
                  <a:lnTo>
                    <a:pt x="3993" y="5617"/>
                  </a:lnTo>
                  <a:lnTo>
                    <a:pt x="4915" y="3160"/>
                  </a:lnTo>
                  <a:lnTo>
                    <a:pt x="6100" y="264"/>
                  </a:lnTo>
                  <a:lnTo>
                    <a:pt x="6100" y="176"/>
                  </a:lnTo>
                  <a:lnTo>
                    <a:pt x="6100" y="132"/>
                  </a:lnTo>
                  <a:lnTo>
                    <a:pt x="6056" y="88"/>
                  </a:lnTo>
                  <a:lnTo>
                    <a:pt x="6012" y="44"/>
                  </a:lnTo>
                  <a:lnTo>
                    <a:pt x="592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3" name="Google Shape;5963;p174"/>
            <p:cNvSpPr/>
            <p:nvPr/>
          </p:nvSpPr>
          <p:spPr>
            <a:xfrm>
              <a:off x="5672725" y="5078375"/>
              <a:ext cx="263300" cy="31850"/>
            </a:xfrm>
            <a:custGeom>
              <a:avLst/>
              <a:gdLst/>
              <a:ahLst/>
              <a:cxnLst/>
              <a:rect l="l" t="t" r="r" b="b"/>
              <a:pathLst>
                <a:path w="10532" h="1274" extrusionOk="0">
                  <a:moveTo>
                    <a:pt x="10356" y="1"/>
                  </a:moveTo>
                  <a:lnTo>
                    <a:pt x="10312" y="45"/>
                  </a:lnTo>
                  <a:lnTo>
                    <a:pt x="9873" y="220"/>
                  </a:lnTo>
                  <a:lnTo>
                    <a:pt x="6100" y="176"/>
                  </a:lnTo>
                  <a:lnTo>
                    <a:pt x="6056" y="176"/>
                  </a:lnTo>
                  <a:lnTo>
                    <a:pt x="4739" y="308"/>
                  </a:lnTo>
                  <a:lnTo>
                    <a:pt x="176" y="922"/>
                  </a:lnTo>
                  <a:lnTo>
                    <a:pt x="88" y="922"/>
                  </a:lnTo>
                  <a:lnTo>
                    <a:pt x="44" y="966"/>
                  </a:lnTo>
                  <a:lnTo>
                    <a:pt x="0" y="1054"/>
                  </a:lnTo>
                  <a:lnTo>
                    <a:pt x="0" y="1098"/>
                  </a:lnTo>
                  <a:lnTo>
                    <a:pt x="88" y="1229"/>
                  </a:lnTo>
                  <a:lnTo>
                    <a:pt x="176" y="1273"/>
                  </a:lnTo>
                  <a:lnTo>
                    <a:pt x="220" y="1273"/>
                  </a:lnTo>
                  <a:lnTo>
                    <a:pt x="4783" y="659"/>
                  </a:lnTo>
                  <a:lnTo>
                    <a:pt x="6100" y="527"/>
                  </a:lnTo>
                  <a:lnTo>
                    <a:pt x="9917" y="571"/>
                  </a:lnTo>
                  <a:lnTo>
                    <a:pt x="9961" y="527"/>
                  </a:lnTo>
                  <a:lnTo>
                    <a:pt x="10444" y="352"/>
                  </a:lnTo>
                  <a:lnTo>
                    <a:pt x="10488" y="308"/>
                  </a:lnTo>
                  <a:lnTo>
                    <a:pt x="10531" y="264"/>
                  </a:lnTo>
                  <a:lnTo>
                    <a:pt x="10531" y="220"/>
                  </a:lnTo>
                  <a:lnTo>
                    <a:pt x="10531" y="132"/>
                  </a:lnTo>
                  <a:lnTo>
                    <a:pt x="10488" y="88"/>
                  </a:lnTo>
                  <a:lnTo>
                    <a:pt x="10444" y="45"/>
                  </a:lnTo>
                  <a:lnTo>
                    <a:pt x="1035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4" name="Google Shape;5964;p174"/>
            <p:cNvSpPr/>
            <p:nvPr/>
          </p:nvSpPr>
          <p:spPr>
            <a:xfrm>
              <a:off x="4600925" y="3731250"/>
              <a:ext cx="119600" cy="1265975"/>
            </a:xfrm>
            <a:custGeom>
              <a:avLst/>
              <a:gdLst/>
              <a:ahLst/>
              <a:cxnLst/>
              <a:rect l="l" t="t" r="r" b="b"/>
              <a:pathLst>
                <a:path w="4784" h="50639" extrusionOk="0">
                  <a:moveTo>
                    <a:pt x="4521" y="1"/>
                  </a:moveTo>
                  <a:lnTo>
                    <a:pt x="4477" y="88"/>
                  </a:lnTo>
                  <a:lnTo>
                    <a:pt x="4433" y="132"/>
                  </a:lnTo>
                  <a:lnTo>
                    <a:pt x="3950" y="3379"/>
                  </a:lnTo>
                  <a:lnTo>
                    <a:pt x="3555" y="5222"/>
                  </a:lnTo>
                  <a:lnTo>
                    <a:pt x="3555" y="5266"/>
                  </a:lnTo>
                  <a:lnTo>
                    <a:pt x="3424" y="7460"/>
                  </a:lnTo>
                  <a:lnTo>
                    <a:pt x="3380" y="11234"/>
                  </a:lnTo>
                  <a:lnTo>
                    <a:pt x="3467" y="13779"/>
                  </a:lnTo>
                  <a:lnTo>
                    <a:pt x="3555" y="16105"/>
                  </a:lnTo>
                  <a:lnTo>
                    <a:pt x="3818" y="18299"/>
                  </a:lnTo>
                  <a:lnTo>
                    <a:pt x="3775" y="19484"/>
                  </a:lnTo>
                  <a:lnTo>
                    <a:pt x="3511" y="20581"/>
                  </a:lnTo>
                  <a:lnTo>
                    <a:pt x="2590" y="24310"/>
                  </a:lnTo>
                  <a:lnTo>
                    <a:pt x="2590" y="24354"/>
                  </a:lnTo>
                  <a:lnTo>
                    <a:pt x="2414" y="27206"/>
                  </a:lnTo>
                  <a:lnTo>
                    <a:pt x="2151" y="28523"/>
                  </a:lnTo>
                  <a:lnTo>
                    <a:pt x="659" y="31638"/>
                  </a:lnTo>
                  <a:lnTo>
                    <a:pt x="659" y="31682"/>
                  </a:lnTo>
                  <a:lnTo>
                    <a:pt x="308" y="32999"/>
                  </a:lnTo>
                  <a:lnTo>
                    <a:pt x="1" y="35280"/>
                  </a:lnTo>
                  <a:lnTo>
                    <a:pt x="1" y="35324"/>
                  </a:lnTo>
                  <a:lnTo>
                    <a:pt x="264" y="39054"/>
                  </a:lnTo>
                  <a:lnTo>
                    <a:pt x="176" y="41599"/>
                  </a:lnTo>
                  <a:lnTo>
                    <a:pt x="176" y="41643"/>
                  </a:lnTo>
                  <a:lnTo>
                    <a:pt x="527" y="43837"/>
                  </a:lnTo>
                  <a:lnTo>
                    <a:pt x="922" y="45899"/>
                  </a:lnTo>
                  <a:lnTo>
                    <a:pt x="922" y="45943"/>
                  </a:lnTo>
                  <a:lnTo>
                    <a:pt x="2458" y="48796"/>
                  </a:lnTo>
                  <a:lnTo>
                    <a:pt x="3380" y="50551"/>
                  </a:lnTo>
                  <a:lnTo>
                    <a:pt x="3467" y="50595"/>
                  </a:lnTo>
                  <a:lnTo>
                    <a:pt x="3555" y="50639"/>
                  </a:lnTo>
                  <a:lnTo>
                    <a:pt x="3599" y="50595"/>
                  </a:lnTo>
                  <a:lnTo>
                    <a:pt x="3687" y="50551"/>
                  </a:lnTo>
                  <a:lnTo>
                    <a:pt x="3687" y="50507"/>
                  </a:lnTo>
                  <a:lnTo>
                    <a:pt x="3731" y="50419"/>
                  </a:lnTo>
                  <a:lnTo>
                    <a:pt x="3687" y="50375"/>
                  </a:lnTo>
                  <a:lnTo>
                    <a:pt x="2809" y="48620"/>
                  </a:lnTo>
                  <a:lnTo>
                    <a:pt x="1273" y="45812"/>
                  </a:lnTo>
                  <a:lnTo>
                    <a:pt x="878" y="43793"/>
                  </a:lnTo>
                  <a:lnTo>
                    <a:pt x="527" y="41599"/>
                  </a:lnTo>
                  <a:lnTo>
                    <a:pt x="615" y="39054"/>
                  </a:lnTo>
                  <a:lnTo>
                    <a:pt x="615" y="39010"/>
                  </a:lnTo>
                  <a:lnTo>
                    <a:pt x="352" y="35324"/>
                  </a:lnTo>
                  <a:lnTo>
                    <a:pt x="615" y="33086"/>
                  </a:lnTo>
                  <a:lnTo>
                    <a:pt x="1010" y="31770"/>
                  </a:lnTo>
                  <a:lnTo>
                    <a:pt x="2502" y="28655"/>
                  </a:lnTo>
                  <a:lnTo>
                    <a:pt x="2502" y="28611"/>
                  </a:lnTo>
                  <a:lnTo>
                    <a:pt x="2765" y="27250"/>
                  </a:lnTo>
                  <a:lnTo>
                    <a:pt x="2941" y="24398"/>
                  </a:lnTo>
                  <a:lnTo>
                    <a:pt x="3862" y="20668"/>
                  </a:lnTo>
                  <a:lnTo>
                    <a:pt x="4126" y="19527"/>
                  </a:lnTo>
                  <a:lnTo>
                    <a:pt x="4170" y="18299"/>
                  </a:lnTo>
                  <a:lnTo>
                    <a:pt x="3906" y="16105"/>
                  </a:lnTo>
                  <a:lnTo>
                    <a:pt x="3818" y="13779"/>
                  </a:lnTo>
                  <a:lnTo>
                    <a:pt x="3731" y="11234"/>
                  </a:lnTo>
                  <a:lnTo>
                    <a:pt x="3775" y="7504"/>
                  </a:lnTo>
                  <a:lnTo>
                    <a:pt x="3862" y="5310"/>
                  </a:lnTo>
                  <a:lnTo>
                    <a:pt x="4301" y="3467"/>
                  </a:lnTo>
                  <a:lnTo>
                    <a:pt x="4784" y="176"/>
                  </a:lnTo>
                  <a:lnTo>
                    <a:pt x="4784" y="132"/>
                  </a:lnTo>
                  <a:lnTo>
                    <a:pt x="4784" y="45"/>
                  </a:lnTo>
                  <a:lnTo>
                    <a:pt x="469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5" name="Google Shape;5965;p174"/>
            <p:cNvSpPr/>
            <p:nvPr/>
          </p:nvSpPr>
          <p:spPr>
            <a:xfrm>
              <a:off x="4181875" y="2871200"/>
              <a:ext cx="454200" cy="2112850"/>
            </a:xfrm>
            <a:custGeom>
              <a:avLst/>
              <a:gdLst/>
              <a:ahLst/>
              <a:cxnLst/>
              <a:rect l="l" t="t" r="r" b="b"/>
              <a:pathLst>
                <a:path w="18168" h="84514" extrusionOk="0">
                  <a:moveTo>
                    <a:pt x="17992" y="1"/>
                  </a:moveTo>
                  <a:lnTo>
                    <a:pt x="17904" y="44"/>
                  </a:lnTo>
                  <a:lnTo>
                    <a:pt x="14569" y="2370"/>
                  </a:lnTo>
                  <a:lnTo>
                    <a:pt x="13077" y="3204"/>
                  </a:lnTo>
                  <a:lnTo>
                    <a:pt x="10181" y="4389"/>
                  </a:lnTo>
                  <a:lnTo>
                    <a:pt x="8118" y="5135"/>
                  </a:lnTo>
                  <a:lnTo>
                    <a:pt x="6363" y="5486"/>
                  </a:lnTo>
                  <a:lnTo>
                    <a:pt x="6319" y="5529"/>
                  </a:lnTo>
                  <a:lnTo>
                    <a:pt x="5222" y="6275"/>
                  </a:lnTo>
                  <a:lnTo>
                    <a:pt x="4520" y="6758"/>
                  </a:lnTo>
                  <a:lnTo>
                    <a:pt x="4476" y="6758"/>
                  </a:lnTo>
                  <a:lnTo>
                    <a:pt x="1887" y="8952"/>
                  </a:lnTo>
                  <a:lnTo>
                    <a:pt x="1887" y="8996"/>
                  </a:lnTo>
                  <a:lnTo>
                    <a:pt x="308" y="10883"/>
                  </a:lnTo>
                  <a:lnTo>
                    <a:pt x="264" y="10927"/>
                  </a:lnTo>
                  <a:lnTo>
                    <a:pt x="1" y="11409"/>
                  </a:lnTo>
                  <a:lnTo>
                    <a:pt x="1" y="11497"/>
                  </a:lnTo>
                  <a:lnTo>
                    <a:pt x="1" y="11585"/>
                  </a:lnTo>
                  <a:lnTo>
                    <a:pt x="1975" y="15578"/>
                  </a:lnTo>
                  <a:lnTo>
                    <a:pt x="2809" y="18650"/>
                  </a:lnTo>
                  <a:lnTo>
                    <a:pt x="3467" y="22204"/>
                  </a:lnTo>
                  <a:lnTo>
                    <a:pt x="4081" y="25495"/>
                  </a:lnTo>
                  <a:lnTo>
                    <a:pt x="4081" y="25539"/>
                  </a:lnTo>
                  <a:lnTo>
                    <a:pt x="4783" y="27865"/>
                  </a:lnTo>
                  <a:lnTo>
                    <a:pt x="5573" y="30541"/>
                  </a:lnTo>
                  <a:lnTo>
                    <a:pt x="6144" y="33569"/>
                  </a:lnTo>
                  <a:lnTo>
                    <a:pt x="6407" y="35368"/>
                  </a:lnTo>
                  <a:lnTo>
                    <a:pt x="6275" y="39800"/>
                  </a:lnTo>
                  <a:lnTo>
                    <a:pt x="6319" y="41775"/>
                  </a:lnTo>
                  <a:lnTo>
                    <a:pt x="6363" y="41862"/>
                  </a:lnTo>
                  <a:lnTo>
                    <a:pt x="8031" y="44407"/>
                  </a:lnTo>
                  <a:lnTo>
                    <a:pt x="9786" y="46996"/>
                  </a:lnTo>
                  <a:lnTo>
                    <a:pt x="11497" y="49366"/>
                  </a:lnTo>
                  <a:lnTo>
                    <a:pt x="12594" y="51384"/>
                  </a:lnTo>
                  <a:lnTo>
                    <a:pt x="13779" y="53183"/>
                  </a:lnTo>
                  <a:lnTo>
                    <a:pt x="15227" y="55202"/>
                  </a:lnTo>
                  <a:lnTo>
                    <a:pt x="16587" y="57045"/>
                  </a:lnTo>
                  <a:lnTo>
                    <a:pt x="17597" y="58581"/>
                  </a:lnTo>
                  <a:lnTo>
                    <a:pt x="17684" y="59020"/>
                  </a:lnTo>
                  <a:lnTo>
                    <a:pt x="16763" y="60994"/>
                  </a:lnTo>
                  <a:lnTo>
                    <a:pt x="15797" y="62969"/>
                  </a:lnTo>
                  <a:lnTo>
                    <a:pt x="15139" y="65031"/>
                  </a:lnTo>
                  <a:lnTo>
                    <a:pt x="15139" y="65075"/>
                  </a:lnTo>
                  <a:lnTo>
                    <a:pt x="14920" y="67313"/>
                  </a:lnTo>
                  <a:lnTo>
                    <a:pt x="14920" y="67357"/>
                  </a:lnTo>
                  <a:lnTo>
                    <a:pt x="15052" y="68103"/>
                  </a:lnTo>
                  <a:lnTo>
                    <a:pt x="15052" y="68191"/>
                  </a:lnTo>
                  <a:lnTo>
                    <a:pt x="15534" y="69200"/>
                  </a:lnTo>
                  <a:lnTo>
                    <a:pt x="15885" y="71438"/>
                  </a:lnTo>
                  <a:lnTo>
                    <a:pt x="16149" y="73895"/>
                  </a:lnTo>
                  <a:lnTo>
                    <a:pt x="16192" y="75606"/>
                  </a:lnTo>
                  <a:lnTo>
                    <a:pt x="15973" y="77581"/>
                  </a:lnTo>
                  <a:lnTo>
                    <a:pt x="16017" y="79775"/>
                  </a:lnTo>
                  <a:lnTo>
                    <a:pt x="16017" y="79819"/>
                  </a:lnTo>
                  <a:lnTo>
                    <a:pt x="16280" y="81004"/>
                  </a:lnTo>
                  <a:lnTo>
                    <a:pt x="16280" y="81047"/>
                  </a:lnTo>
                  <a:lnTo>
                    <a:pt x="17816" y="84426"/>
                  </a:lnTo>
                  <a:lnTo>
                    <a:pt x="17904" y="84470"/>
                  </a:lnTo>
                  <a:lnTo>
                    <a:pt x="17992" y="84514"/>
                  </a:lnTo>
                  <a:lnTo>
                    <a:pt x="18079" y="84470"/>
                  </a:lnTo>
                  <a:lnTo>
                    <a:pt x="18123" y="84470"/>
                  </a:lnTo>
                  <a:lnTo>
                    <a:pt x="18167" y="84382"/>
                  </a:lnTo>
                  <a:lnTo>
                    <a:pt x="18167" y="84338"/>
                  </a:lnTo>
                  <a:lnTo>
                    <a:pt x="18167" y="84251"/>
                  </a:lnTo>
                  <a:lnTo>
                    <a:pt x="16587" y="80916"/>
                  </a:lnTo>
                  <a:lnTo>
                    <a:pt x="16368" y="79731"/>
                  </a:lnTo>
                  <a:lnTo>
                    <a:pt x="16324" y="77581"/>
                  </a:lnTo>
                  <a:lnTo>
                    <a:pt x="16543" y="75650"/>
                  </a:lnTo>
                  <a:lnTo>
                    <a:pt x="16543" y="75606"/>
                  </a:lnTo>
                  <a:lnTo>
                    <a:pt x="16500" y="73895"/>
                  </a:lnTo>
                  <a:lnTo>
                    <a:pt x="16236" y="71394"/>
                  </a:lnTo>
                  <a:lnTo>
                    <a:pt x="15885" y="69112"/>
                  </a:lnTo>
                  <a:lnTo>
                    <a:pt x="15885" y="69068"/>
                  </a:lnTo>
                  <a:lnTo>
                    <a:pt x="15403" y="68059"/>
                  </a:lnTo>
                  <a:lnTo>
                    <a:pt x="15271" y="67313"/>
                  </a:lnTo>
                  <a:lnTo>
                    <a:pt x="15490" y="65119"/>
                  </a:lnTo>
                  <a:lnTo>
                    <a:pt x="16105" y="63100"/>
                  </a:lnTo>
                  <a:lnTo>
                    <a:pt x="17070" y="61126"/>
                  </a:lnTo>
                  <a:lnTo>
                    <a:pt x="17992" y="59107"/>
                  </a:lnTo>
                  <a:lnTo>
                    <a:pt x="18035" y="59020"/>
                  </a:lnTo>
                  <a:lnTo>
                    <a:pt x="17948" y="58493"/>
                  </a:lnTo>
                  <a:lnTo>
                    <a:pt x="17904" y="58405"/>
                  </a:lnTo>
                  <a:lnTo>
                    <a:pt x="16895" y="56826"/>
                  </a:lnTo>
                  <a:lnTo>
                    <a:pt x="15534" y="54983"/>
                  </a:lnTo>
                  <a:lnTo>
                    <a:pt x="14086" y="53008"/>
                  </a:lnTo>
                  <a:lnTo>
                    <a:pt x="12901" y="51209"/>
                  </a:lnTo>
                  <a:lnTo>
                    <a:pt x="11804" y="49190"/>
                  </a:lnTo>
                  <a:lnTo>
                    <a:pt x="11760" y="49146"/>
                  </a:lnTo>
                  <a:lnTo>
                    <a:pt x="10093" y="46821"/>
                  </a:lnTo>
                  <a:lnTo>
                    <a:pt x="8338" y="44232"/>
                  </a:lnTo>
                  <a:lnTo>
                    <a:pt x="6670" y="41687"/>
                  </a:lnTo>
                  <a:lnTo>
                    <a:pt x="6626" y="39800"/>
                  </a:lnTo>
                  <a:lnTo>
                    <a:pt x="6758" y="35368"/>
                  </a:lnTo>
                  <a:lnTo>
                    <a:pt x="6758" y="35324"/>
                  </a:lnTo>
                  <a:lnTo>
                    <a:pt x="6495" y="33481"/>
                  </a:lnTo>
                  <a:lnTo>
                    <a:pt x="5880" y="30453"/>
                  </a:lnTo>
                  <a:lnTo>
                    <a:pt x="5135" y="27777"/>
                  </a:lnTo>
                  <a:lnTo>
                    <a:pt x="4432" y="25451"/>
                  </a:lnTo>
                  <a:lnTo>
                    <a:pt x="3774" y="22160"/>
                  </a:lnTo>
                  <a:lnTo>
                    <a:pt x="3160" y="18562"/>
                  </a:lnTo>
                  <a:lnTo>
                    <a:pt x="2326" y="15446"/>
                  </a:lnTo>
                  <a:lnTo>
                    <a:pt x="2326" y="15403"/>
                  </a:lnTo>
                  <a:lnTo>
                    <a:pt x="352" y="11497"/>
                  </a:lnTo>
                  <a:lnTo>
                    <a:pt x="571" y="11102"/>
                  </a:lnTo>
                  <a:lnTo>
                    <a:pt x="2151" y="9215"/>
                  </a:lnTo>
                  <a:lnTo>
                    <a:pt x="4696" y="7021"/>
                  </a:lnTo>
                  <a:lnTo>
                    <a:pt x="5442" y="6583"/>
                  </a:lnTo>
                  <a:lnTo>
                    <a:pt x="6495" y="5837"/>
                  </a:lnTo>
                  <a:lnTo>
                    <a:pt x="8206" y="5486"/>
                  </a:lnTo>
                  <a:lnTo>
                    <a:pt x="10312" y="4696"/>
                  </a:lnTo>
                  <a:lnTo>
                    <a:pt x="13209" y="3555"/>
                  </a:lnTo>
                  <a:lnTo>
                    <a:pt x="13252" y="3555"/>
                  </a:lnTo>
                  <a:lnTo>
                    <a:pt x="14744" y="2677"/>
                  </a:lnTo>
                  <a:lnTo>
                    <a:pt x="18123" y="308"/>
                  </a:lnTo>
                  <a:lnTo>
                    <a:pt x="18167" y="264"/>
                  </a:lnTo>
                  <a:lnTo>
                    <a:pt x="18167" y="220"/>
                  </a:lnTo>
                  <a:lnTo>
                    <a:pt x="18167" y="132"/>
                  </a:lnTo>
                  <a:lnTo>
                    <a:pt x="18167" y="88"/>
                  </a:lnTo>
                  <a:lnTo>
                    <a:pt x="18123" y="44"/>
                  </a:lnTo>
                  <a:lnTo>
                    <a:pt x="1803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6" name="Google Shape;5966;p174"/>
            <p:cNvSpPr/>
            <p:nvPr/>
          </p:nvSpPr>
          <p:spPr>
            <a:xfrm>
              <a:off x="4065600" y="2698975"/>
              <a:ext cx="527675" cy="2220375"/>
            </a:xfrm>
            <a:custGeom>
              <a:avLst/>
              <a:gdLst/>
              <a:ahLst/>
              <a:cxnLst/>
              <a:rect l="l" t="t" r="r" b="b"/>
              <a:pathLst>
                <a:path w="21107" h="88815" extrusionOk="0">
                  <a:moveTo>
                    <a:pt x="20887" y="0"/>
                  </a:moveTo>
                  <a:lnTo>
                    <a:pt x="20843" y="44"/>
                  </a:lnTo>
                  <a:lnTo>
                    <a:pt x="17509" y="1887"/>
                  </a:lnTo>
                  <a:lnTo>
                    <a:pt x="15314" y="3204"/>
                  </a:lnTo>
                  <a:lnTo>
                    <a:pt x="13779" y="4125"/>
                  </a:lnTo>
                  <a:lnTo>
                    <a:pt x="12243" y="5090"/>
                  </a:lnTo>
                  <a:lnTo>
                    <a:pt x="10707" y="6056"/>
                  </a:lnTo>
                  <a:lnTo>
                    <a:pt x="9215" y="7109"/>
                  </a:lnTo>
                  <a:lnTo>
                    <a:pt x="8469" y="7635"/>
                  </a:lnTo>
                  <a:lnTo>
                    <a:pt x="7811" y="8206"/>
                  </a:lnTo>
                  <a:lnTo>
                    <a:pt x="7109" y="8776"/>
                  </a:lnTo>
                  <a:lnTo>
                    <a:pt x="6494" y="9347"/>
                  </a:lnTo>
                  <a:lnTo>
                    <a:pt x="5880" y="9961"/>
                  </a:lnTo>
                  <a:lnTo>
                    <a:pt x="5310" y="10575"/>
                  </a:lnTo>
                  <a:lnTo>
                    <a:pt x="4783" y="11234"/>
                  </a:lnTo>
                  <a:lnTo>
                    <a:pt x="4344" y="11892"/>
                  </a:lnTo>
                  <a:lnTo>
                    <a:pt x="3291" y="13164"/>
                  </a:lnTo>
                  <a:lnTo>
                    <a:pt x="3291" y="13208"/>
                  </a:lnTo>
                  <a:lnTo>
                    <a:pt x="1185" y="17903"/>
                  </a:lnTo>
                  <a:lnTo>
                    <a:pt x="220" y="20712"/>
                  </a:lnTo>
                  <a:lnTo>
                    <a:pt x="176" y="20756"/>
                  </a:lnTo>
                  <a:lnTo>
                    <a:pt x="0" y="22204"/>
                  </a:lnTo>
                  <a:lnTo>
                    <a:pt x="0" y="22248"/>
                  </a:lnTo>
                  <a:lnTo>
                    <a:pt x="176" y="25539"/>
                  </a:lnTo>
                  <a:lnTo>
                    <a:pt x="834" y="29576"/>
                  </a:lnTo>
                  <a:lnTo>
                    <a:pt x="1492" y="31989"/>
                  </a:lnTo>
                  <a:lnTo>
                    <a:pt x="2414" y="34578"/>
                  </a:lnTo>
                  <a:lnTo>
                    <a:pt x="3467" y="37123"/>
                  </a:lnTo>
                  <a:lnTo>
                    <a:pt x="4388" y="39361"/>
                  </a:lnTo>
                  <a:lnTo>
                    <a:pt x="4959" y="41028"/>
                  </a:lnTo>
                  <a:lnTo>
                    <a:pt x="5485" y="43003"/>
                  </a:lnTo>
                  <a:lnTo>
                    <a:pt x="5661" y="44276"/>
                  </a:lnTo>
                  <a:lnTo>
                    <a:pt x="5573" y="46733"/>
                  </a:lnTo>
                  <a:lnTo>
                    <a:pt x="5573" y="46777"/>
                  </a:lnTo>
                  <a:lnTo>
                    <a:pt x="5880" y="48971"/>
                  </a:lnTo>
                  <a:lnTo>
                    <a:pt x="6363" y="51647"/>
                  </a:lnTo>
                  <a:lnTo>
                    <a:pt x="6275" y="56343"/>
                  </a:lnTo>
                  <a:lnTo>
                    <a:pt x="6187" y="58624"/>
                  </a:lnTo>
                  <a:lnTo>
                    <a:pt x="6187" y="61345"/>
                  </a:lnTo>
                  <a:lnTo>
                    <a:pt x="6275" y="65733"/>
                  </a:lnTo>
                  <a:lnTo>
                    <a:pt x="6275" y="65821"/>
                  </a:lnTo>
                  <a:lnTo>
                    <a:pt x="6538" y="66347"/>
                  </a:lnTo>
                  <a:lnTo>
                    <a:pt x="6582" y="66391"/>
                  </a:lnTo>
                  <a:lnTo>
                    <a:pt x="8996" y="68717"/>
                  </a:lnTo>
                  <a:lnTo>
                    <a:pt x="10839" y="70384"/>
                  </a:lnTo>
                  <a:lnTo>
                    <a:pt x="12901" y="71964"/>
                  </a:lnTo>
                  <a:lnTo>
                    <a:pt x="14744" y="73368"/>
                  </a:lnTo>
                  <a:lnTo>
                    <a:pt x="14744" y="73412"/>
                  </a:lnTo>
                  <a:lnTo>
                    <a:pt x="16411" y="74377"/>
                  </a:lnTo>
                  <a:lnTo>
                    <a:pt x="17947" y="75167"/>
                  </a:lnTo>
                  <a:lnTo>
                    <a:pt x="18825" y="76528"/>
                  </a:lnTo>
                  <a:lnTo>
                    <a:pt x="19439" y="78020"/>
                  </a:lnTo>
                  <a:lnTo>
                    <a:pt x="19746" y="80170"/>
                  </a:lnTo>
                  <a:lnTo>
                    <a:pt x="20054" y="82802"/>
                  </a:lnTo>
                  <a:lnTo>
                    <a:pt x="19922" y="84996"/>
                  </a:lnTo>
                  <a:lnTo>
                    <a:pt x="19703" y="87190"/>
                  </a:lnTo>
                  <a:lnTo>
                    <a:pt x="19615" y="88639"/>
                  </a:lnTo>
                  <a:lnTo>
                    <a:pt x="19659" y="88726"/>
                  </a:lnTo>
                  <a:lnTo>
                    <a:pt x="19659" y="88770"/>
                  </a:lnTo>
                  <a:lnTo>
                    <a:pt x="19746" y="88814"/>
                  </a:lnTo>
                  <a:lnTo>
                    <a:pt x="19790" y="88814"/>
                  </a:lnTo>
                  <a:lnTo>
                    <a:pt x="19922" y="88770"/>
                  </a:lnTo>
                  <a:lnTo>
                    <a:pt x="19966" y="88726"/>
                  </a:lnTo>
                  <a:lnTo>
                    <a:pt x="19966" y="88682"/>
                  </a:lnTo>
                  <a:lnTo>
                    <a:pt x="20054" y="87190"/>
                  </a:lnTo>
                  <a:lnTo>
                    <a:pt x="20273" y="85040"/>
                  </a:lnTo>
                  <a:lnTo>
                    <a:pt x="20405" y="82802"/>
                  </a:lnTo>
                  <a:lnTo>
                    <a:pt x="20405" y="82759"/>
                  </a:lnTo>
                  <a:lnTo>
                    <a:pt x="20097" y="80126"/>
                  </a:lnTo>
                  <a:lnTo>
                    <a:pt x="19790" y="77932"/>
                  </a:lnTo>
                  <a:lnTo>
                    <a:pt x="19790" y="77888"/>
                  </a:lnTo>
                  <a:lnTo>
                    <a:pt x="19132" y="76396"/>
                  </a:lnTo>
                  <a:lnTo>
                    <a:pt x="19132" y="76352"/>
                  </a:lnTo>
                  <a:lnTo>
                    <a:pt x="18211" y="74948"/>
                  </a:lnTo>
                  <a:lnTo>
                    <a:pt x="18167" y="74860"/>
                  </a:lnTo>
                  <a:lnTo>
                    <a:pt x="16587" y="74070"/>
                  </a:lnTo>
                  <a:lnTo>
                    <a:pt x="14963" y="73105"/>
                  </a:lnTo>
                  <a:lnTo>
                    <a:pt x="13120" y="71701"/>
                  </a:lnTo>
                  <a:lnTo>
                    <a:pt x="11102" y="70121"/>
                  </a:lnTo>
                  <a:lnTo>
                    <a:pt x="9215" y="68454"/>
                  </a:lnTo>
                  <a:lnTo>
                    <a:pt x="6846" y="66172"/>
                  </a:lnTo>
                  <a:lnTo>
                    <a:pt x="6626" y="65689"/>
                  </a:lnTo>
                  <a:lnTo>
                    <a:pt x="6538" y="61345"/>
                  </a:lnTo>
                  <a:lnTo>
                    <a:pt x="6538" y="58624"/>
                  </a:lnTo>
                  <a:lnTo>
                    <a:pt x="6626" y="56387"/>
                  </a:lnTo>
                  <a:lnTo>
                    <a:pt x="6714" y="51647"/>
                  </a:lnTo>
                  <a:lnTo>
                    <a:pt x="6714" y="51604"/>
                  </a:lnTo>
                  <a:lnTo>
                    <a:pt x="6231" y="48883"/>
                  </a:lnTo>
                  <a:lnTo>
                    <a:pt x="5924" y="46733"/>
                  </a:lnTo>
                  <a:lnTo>
                    <a:pt x="6012" y="44276"/>
                  </a:lnTo>
                  <a:lnTo>
                    <a:pt x="6012" y="44232"/>
                  </a:lnTo>
                  <a:lnTo>
                    <a:pt x="5836" y="42959"/>
                  </a:lnTo>
                  <a:lnTo>
                    <a:pt x="5836" y="42915"/>
                  </a:lnTo>
                  <a:lnTo>
                    <a:pt x="5310" y="40941"/>
                  </a:lnTo>
                  <a:lnTo>
                    <a:pt x="4695" y="39229"/>
                  </a:lnTo>
                  <a:lnTo>
                    <a:pt x="3818" y="36991"/>
                  </a:lnTo>
                  <a:lnTo>
                    <a:pt x="2765" y="34446"/>
                  </a:lnTo>
                  <a:lnTo>
                    <a:pt x="1843" y="31857"/>
                  </a:lnTo>
                  <a:lnTo>
                    <a:pt x="1185" y="29488"/>
                  </a:lnTo>
                  <a:lnTo>
                    <a:pt x="483" y="25495"/>
                  </a:lnTo>
                  <a:lnTo>
                    <a:pt x="351" y="22248"/>
                  </a:lnTo>
                  <a:lnTo>
                    <a:pt x="527" y="20800"/>
                  </a:lnTo>
                  <a:lnTo>
                    <a:pt x="1492" y="18035"/>
                  </a:lnTo>
                  <a:lnTo>
                    <a:pt x="3598" y="13340"/>
                  </a:lnTo>
                  <a:lnTo>
                    <a:pt x="4608" y="12067"/>
                  </a:lnTo>
                  <a:lnTo>
                    <a:pt x="5090" y="11453"/>
                  </a:lnTo>
                  <a:lnTo>
                    <a:pt x="5573" y="10795"/>
                  </a:lnTo>
                  <a:lnTo>
                    <a:pt x="6143" y="10181"/>
                  </a:lnTo>
                  <a:lnTo>
                    <a:pt x="6758" y="9610"/>
                  </a:lnTo>
                  <a:lnTo>
                    <a:pt x="7372" y="8996"/>
                  </a:lnTo>
                  <a:lnTo>
                    <a:pt x="8030" y="8469"/>
                  </a:lnTo>
                  <a:lnTo>
                    <a:pt x="9434" y="7372"/>
                  </a:lnTo>
                  <a:lnTo>
                    <a:pt x="10926" y="6319"/>
                  </a:lnTo>
                  <a:lnTo>
                    <a:pt x="12418" y="5354"/>
                  </a:lnTo>
                  <a:lnTo>
                    <a:pt x="13954" y="4432"/>
                  </a:lnTo>
                  <a:lnTo>
                    <a:pt x="15490" y="3511"/>
                  </a:lnTo>
                  <a:lnTo>
                    <a:pt x="17684" y="2194"/>
                  </a:lnTo>
                  <a:lnTo>
                    <a:pt x="21019" y="351"/>
                  </a:lnTo>
                  <a:lnTo>
                    <a:pt x="21063" y="307"/>
                  </a:lnTo>
                  <a:lnTo>
                    <a:pt x="21107" y="220"/>
                  </a:lnTo>
                  <a:lnTo>
                    <a:pt x="21107" y="176"/>
                  </a:lnTo>
                  <a:lnTo>
                    <a:pt x="21063" y="88"/>
                  </a:lnTo>
                  <a:lnTo>
                    <a:pt x="21019" y="44"/>
                  </a:lnTo>
                  <a:lnTo>
                    <a:pt x="2097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7" name="Google Shape;5967;p174"/>
            <p:cNvSpPr/>
            <p:nvPr/>
          </p:nvSpPr>
          <p:spPr>
            <a:xfrm>
              <a:off x="3837425" y="3370350"/>
              <a:ext cx="377375" cy="1344950"/>
            </a:xfrm>
            <a:custGeom>
              <a:avLst/>
              <a:gdLst/>
              <a:ahLst/>
              <a:cxnLst/>
              <a:rect l="l" t="t" r="r" b="b"/>
              <a:pathLst>
                <a:path w="15095" h="53798" extrusionOk="0">
                  <a:moveTo>
                    <a:pt x="88" y="0"/>
                  </a:move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0" y="263"/>
                  </a:lnTo>
                  <a:lnTo>
                    <a:pt x="2326" y="5222"/>
                  </a:lnTo>
                  <a:lnTo>
                    <a:pt x="2326" y="5266"/>
                  </a:lnTo>
                  <a:lnTo>
                    <a:pt x="4871" y="9522"/>
                  </a:lnTo>
                  <a:lnTo>
                    <a:pt x="6670" y="12989"/>
                  </a:lnTo>
                  <a:lnTo>
                    <a:pt x="8206" y="16192"/>
                  </a:lnTo>
                  <a:lnTo>
                    <a:pt x="8996" y="17947"/>
                  </a:lnTo>
                  <a:lnTo>
                    <a:pt x="9259" y="18693"/>
                  </a:lnTo>
                  <a:lnTo>
                    <a:pt x="9347" y="21326"/>
                  </a:lnTo>
                  <a:lnTo>
                    <a:pt x="9390" y="25670"/>
                  </a:lnTo>
                  <a:lnTo>
                    <a:pt x="9390" y="28917"/>
                  </a:lnTo>
                  <a:lnTo>
                    <a:pt x="9478" y="36157"/>
                  </a:lnTo>
                  <a:lnTo>
                    <a:pt x="9829" y="42476"/>
                  </a:lnTo>
                  <a:lnTo>
                    <a:pt x="9961" y="43485"/>
                  </a:lnTo>
                  <a:lnTo>
                    <a:pt x="9961" y="43529"/>
                  </a:lnTo>
                  <a:lnTo>
                    <a:pt x="10751" y="45548"/>
                  </a:lnTo>
                  <a:lnTo>
                    <a:pt x="11936" y="48005"/>
                  </a:lnTo>
                  <a:lnTo>
                    <a:pt x="12901" y="49980"/>
                  </a:lnTo>
                  <a:lnTo>
                    <a:pt x="13603" y="51603"/>
                  </a:lnTo>
                  <a:lnTo>
                    <a:pt x="14744" y="53710"/>
                  </a:lnTo>
                  <a:lnTo>
                    <a:pt x="14832" y="53797"/>
                  </a:lnTo>
                  <a:lnTo>
                    <a:pt x="15007" y="53797"/>
                  </a:lnTo>
                  <a:lnTo>
                    <a:pt x="15051" y="53753"/>
                  </a:lnTo>
                  <a:lnTo>
                    <a:pt x="15095" y="53710"/>
                  </a:lnTo>
                  <a:lnTo>
                    <a:pt x="15095" y="53622"/>
                  </a:lnTo>
                  <a:lnTo>
                    <a:pt x="15051" y="53578"/>
                  </a:lnTo>
                  <a:lnTo>
                    <a:pt x="13910" y="51472"/>
                  </a:lnTo>
                  <a:lnTo>
                    <a:pt x="13208" y="49848"/>
                  </a:lnTo>
                  <a:lnTo>
                    <a:pt x="12243" y="47873"/>
                  </a:lnTo>
                  <a:lnTo>
                    <a:pt x="11058" y="45372"/>
                  </a:lnTo>
                  <a:lnTo>
                    <a:pt x="10312" y="43398"/>
                  </a:lnTo>
                  <a:lnTo>
                    <a:pt x="10180" y="42432"/>
                  </a:lnTo>
                  <a:lnTo>
                    <a:pt x="9829" y="36114"/>
                  </a:lnTo>
                  <a:lnTo>
                    <a:pt x="9741" y="28917"/>
                  </a:lnTo>
                  <a:lnTo>
                    <a:pt x="9741" y="25670"/>
                  </a:lnTo>
                  <a:lnTo>
                    <a:pt x="9698" y="21326"/>
                  </a:lnTo>
                  <a:lnTo>
                    <a:pt x="9610" y="18649"/>
                  </a:lnTo>
                  <a:lnTo>
                    <a:pt x="9566" y="18605"/>
                  </a:lnTo>
                  <a:lnTo>
                    <a:pt x="9303" y="17815"/>
                  </a:lnTo>
                  <a:lnTo>
                    <a:pt x="8513" y="16016"/>
                  </a:lnTo>
                  <a:lnTo>
                    <a:pt x="6977" y="12857"/>
                  </a:lnTo>
                  <a:lnTo>
                    <a:pt x="5178" y="9347"/>
                  </a:lnTo>
                  <a:lnTo>
                    <a:pt x="2633" y="5090"/>
                  </a:lnTo>
                  <a:lnTo>
                    <a:pt x="307" y="88"/>
                  </a:lnTo>
                  <a:lnTo>
                    <a:pt x="263" y="44"/>
                  </a:lnTo>
                  <a:lnTo>
                    <a:pt x="219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8" name="Google Shape;5968;p174"/>
            <p:cNvSpPr/>
            <p:nvPr/>
          </p:nvSpPr>
          <p:spPr>
            <a:xfrm>
              <a:off x="3607050" y="3450425"/>
              <a:ext cx="547425" cy="1221000"/>
            </a:xfrm>
            <a:custGeom>
              <a:avLst/>
              <a:gdLst/>
              <a:ahLst/>
              <a:cxnLst/>
              <a:rect l="l" t="t" r="r" b="b"/>
              <a:pathLst>
                <a:path w="21897" h="48840" extrusionOk="0">
                  <a:moveTo>
                    <a:pt x="8425" y="0"/>
                  </a:moveTo>
                  <a:lnTo>
                    <a:pt x="132" y="2150"/>
                  </a:lnTo>
                  <a:lnTo>
                    <a:pt x="88" y="2194"/>
                  </a:lnTo>
                  <a:lnTo>
                    <a:pt x="44" y="2238"/>
                  </a:lnTo>
                  <a:lnTo>
                    <a:pt x="0" y="2326"/>
                  </a:lnTo>
                  <a:lnTo>
                    <a:pt x="0" y="2370"/>
                  </a:lnTo>
                  <a:lnTo>
                    <a:pt x="44" y="2458"/>
                  </a:lnTo>
                  <a:lnTo>
                    <a:pt x="88" y="2501"/>
                  </a:lnTo>
                  <a:lnTo>
                    <a:pt x="220" y="2501"/>
                  </a:lnTo>
                  <a:lnTo>
                    <a:pt x="8381" y="351"/>
                  </a:lnTo>
                  <a:lnTo>
                    <a:pt x="9742" y="3862"/>
                  </a:lnTo>
                  <a:lnTo>
                    <a:pt x="9785" y="3950"/>
                  </a:lnTo>
                  <a:lnTo>
                    <a:pt x="12638" y="6846"/>
                  </a:lnTo>
                  <a:lnTo>
                    <a:pt x="14437" y="10093"/>
                  </a:lnTo>
                  <a:lnTo>
                    <a:pt x="16148" y="13559"/>
                  </a:lnTo>
                  <a:lnTo>
                    <a:pt x="17114" y="15446"/>
                  </a:lnTo>
                  <a:lnTo>
                    <a:pt x="17333" y="16631"/>
                  </a:lnTo>
                  <a:lnTo>
                    <a:pt x="17377" y="18825"/>
                  </a:lnTo>
                  <a:lnTo>
                    <a:pt x="17421" y="21019"/>
                  </a:lnTo>
                  <a:lnTo>
                    <a:pt x="17465" y="25363"/>
                  </a:lnTo>
                  <a:lnTo>
                    <a:pt x="17465" y="28303"/>
                  </a:lnTo>
                  <a:lnTo>
                    <a:pt x="17508" y="31243"/>
                  </a:lnTo>
                  <a:lnTo>
                    <a:pt x="17596" y="34183"/>
                  </a:lnTo>
                  <a:lnTo>
                    <a:pt x="17728" y="37123"/>
                  </a:lnTo>
                  <a:lnTo>
                    <a:pt x="17947" y="40546"/>
                  </a:lnTo>
                  <a:lnTo>
                    <a:pt x="17947" y="40590"/>
                  </a:lnTo>
                  <a:lnTo>
                    <a:pt x="20975" y="47303"/>
                  </a:lnTo>
                  <a:lnTo>
                    <a:pt x="21545" y="48707"/>
                  </a:lnTo>
                  <a:lnTo>
                    <a:pt x="21633" y="48795"/>
                  </a:lnTo>
                  <a:lnTo>
                    <a:pt x="21721" y="48839"/>
                  </a:lnTo>
                  <a:lnTo>
                    <a:pt x="21765" y="48839"/>
                  </a:lnTo>
                  <a:lnTo>
                    <a:pt x="21853" y="48795"/>
                  </a:lnTo>
                  <a:lnTo>
                    <a:pt x="21853" y="48751"/>
                  </a:lnTo>
                  <a:lnTo>
                    <a:pt x="21896" y="48664"/>
                  </a:lnTo>
                  <a:lnTo>
                    <a:pt x="21853" y="48576"/>
                  </a:lnTo>
                  <a:lnTo>
                    <a:pt x="21326" y="47172"/>
                  </a:lnTo>
                  <a:lnTo>
                    <a:pt x="18298" y="40458"/>
                  </a:lnTo>
                  <a:lnTo>
                    <a:pt x="18079" y="37123"/>
                  </a:lnTo>
                  <a:lnTo>
                    <a:pt x="17947" y="34183"/>
                  </a:lnTo>
                  <a:lnTo>
                    <a:pt x="17859" y="31243"/>
                  </a:lnTo>
                  <a:lnTo>
                    <a:pt x="17816" y="28303"/>
                  </a:lnTo>
                  <a:lnTo>
                    <a:pt x="17816" y="25363"/>
                  </a:lnTo>
                  <a:lnTo>
                    <a:pt x="17772" y="21019"/>
                  </a:lnTo>
                  <a:lnTo>
                    <a:pt x="17728" y="18781"/>
                  </a:lnTo>
                  <a:lnTo>
                    <a:pt x="17684" y="16587"/>
                  </a:lnTo>
                  <a:lnTo>
                    <a:pt x="17465" y="15358"/>
                  </a:lnTo>
                  <a:lnTo>
                    <a:pt x="17465" y="15315"/>
                  </a:lnTo>
                  <a:lnTo>
                    <a:pt x="16455" y="13428"/>
                  </a:lnTo>
                  <a:lnTo>
                    <a:pt x="14744" y="9917"/>
                  </a:lnTo>
                  <a:lnTo>
                    <a:pt x="12945" y="6670"/>
                  </a:lnTo>
                  <a:lnTo>
                    <a:pt x="12901" y="6626"/>
                  </a:lnTo>
                  <a:lnTo>
                    <a:pt x="10049" y="3730"/>
                  </a:lnTo>
                  <a:lnTo>
                    <a:pt x="8645" y="88"/>
                  </a:lnTo>
                  <a:lnTo>
                    <a:pt x="855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9" name="Google Shape;5969;p174"/>
            <p:cNvSpPr/>
            <p:nvPr/>
          </p:nvSpPr>
          <p:spPr>
            <a:xfrm>
              <a:off x="3672850" y="3530500"/>
              <a:ext cx="435550" cy="1108000"/>
            </a:xfrm>
            <a:custGeom>
              <a:avLst/>
              <a:gdLst/>
              <a:ahLst/>
              <a:cxnLst/>
              <a:rect l="l" t="t" r="r" b="b"/>
              <a:pathLst>
                <a:path w="17422" h="44320" extrusionOk="0">
                  <a:moveTo>
                    <a:pt x="2019" y="1"/>
                  </a:moveTo>
                  <a:lnTo>
                    <a:pt x="133" y="483"/>
                  </a:lnTo>
                  <a:lnTo>
                    <a:pt x="45" y="483"/>
                  </a:lnTo>
                  <a:lnTo>
                    <a:pt x="1" y="571"/>
                  </a:lnTo>
                  <a:lnTo>
                    <a:pt x="1" y="615"/>
                  </a:lnTo>
                  <a:lnTo>
                    <a:pt x="1" y="703"/>
                  </a:lnTo>
                  <a:lnTo>
                    <a:pt x="45" y="747"/>
                  </a:lnTo>
                  <a:lnTo>
                    <a:pt x="89" y="790"/>
                  </a:lnTo>
                  <a:lnTo>
                    <a:pt x="133" y="834"/>
                  </a:lnTo>
                  <a:lnTo>
                    <a:pt x="220" y="834"/>
                  </a:lnTo>
                  <a:lnTo>
                    <a:pt x="2019" y="352"/>
                  </a:lnTo>
                  <a:lnTo>
                    <a:pt x="3248" y="1624"/>
                  </a:lnTo>
                  <a:lnTo>
                    <a:pt x="4433" y="2721"/>
                  </a:lnTo>
                  <a:lnTo>
                    <a:pt x="5881" y="4081"/>
                  </a:lnTo>
                  <a:lnTo>
                    <a:pt x="9918" y="8557"/>
                  </a:lnTo>
                  <a:lnTo>
                    <a:pt x="13341" y="14393"/>
                  </a:lnTo>
                  <a:lnTo>
                    <a:pt x="13560" y="18737"/>
                  </a:lnTo>
                  <a:lnTo>
                    <a:pt x="13648" y="22116"/>
                  </a:lnTo>
                  <a:lnTo>
                    <a:pt x="13648" y="24968"/>
                  </a:lnTo>
                  <a:lnTo>
                    <a:pt x="13736" y="29357"/>
                  </a:lnTo>
                  <a:lnTo>
                    <a:pt x="14130" y="36772"/>
                  </a:lnTo>
                  <a:lnTo>
                    <a:pt x="14306" y="37825"/>
                  </a:lnTo>
                  <a:lnTo>
                    <a:pt x="14306" y="37869"/>
                  </a:lnTo>
                  <a:lnTo>
                    <a:pt x="15579" y="40941"/>
                  </a:lnTo>
                  <a:lnTo>
                    <a:pt x="17070" y="44232"/>
                  </a:lnTo>
                  <a:lnTo>
                    <a:pt x="17158" y="44276"/>
                  </a:lnTo>
                  <a:lnTo>
                    <a:pt x="17246" y="44320"/>
                  </a:lnTo>
                  <a:lnTo>
                    <a:pt x="17334" y="44320"/>
                  </a:lnTo>
                  <a:lnTo>
                    <a:pt x="17378" y="44276"/>
                  </a:lnTo>
                  <a:lnTo>
                    <a:pt x="17422" y="44188"/>
                  </a:lnTo>
                  <a:lnTo>
                    <a:pt x="17422" y="44144"/>
                  </a:lnTo>
                  <a:lnTo>
                    <a:pt x="17422" y="44056"/>
                  </a:lnTo>
                  <a:lnTo>
                    <a:pt x="15886" y="40809"/>
                  </a:lnTo>
                  <a:lnTo>
                    <a:pt x="14657" y="37782"/>
                  </a:lnTo>
                  <a:lnTo>
                    <a:pt x="14482" y="36728"/>
                  </a:lnTo>
                  <a:lnTo>
                    <a:pt x="14087" y="29313"/>
                  </a:lnTo>
                  <a:lnTo>
                    <a:pt x="13999" y="24968"/>
                  </a:lnTo>
                  <a:lnTo>
                    <a:pt x="13999" y="22072"/>
                  </a:lnTo>
                  <a:lnTo>
                    <a:pt x="13911" y="18737"/>
                  </a:lnTo>
                  <a:lnTo>
                    <a:pt x="13692" y="14349"/>
                  </a:lnTo>
                  <a:lnTo>
                    <a:pt x="13692" y="14262"/>
                  </a:lnTo>
                  <a:lnTo>
                    <a:pt x="10225" y="8382"/>
                  </a:lnTo>
                  <a:lnTo>
                    <a:pt x="10181" y="8338"/>
                  </a:lnTo>
                  <a:lnTo>
                    <a:pt x="6144" y="3862"/>
                  </a:lnTo>
                  <a:lnTo>
                    <a:pt x="4477" y="2282"/>
                  </a:lnTo>
                  <a:lnTo>
                    <a:pt x="3248" y="1098"/>
                  </a:lnTo>
                  <a:lnTo>
                    <a:pt x="2195" y="44"/>
                  </a:lnTo>
                  <a:lnTo>
                    <a:pt x="215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0" name="Google Shape;5970;p174"/>
            <p:cNvSpPr/>
            <p:nvPr/>
          </p:nvSpPr>
          <p:spPr>
            <a:xfrm>
              <a:off x="6276075" y="3554625"/>
              <a:ext cx="204075" cy="110825"/>
            </a:xfrm>
            <a:custGeom>
              <a:avLst/>
              <a:gdLst/>
              <a:ahLst/>
              <a:cxnLst/>
              <a:rect l="l" t="t" r="r" b="b"/>
              <a:pathLst>
                <a:path w="8163" h="4433" extrusionOk="0">
                  <a:moveTo>
                    <a:pt x="4740" y="1"/>
                  </a:moveTo>
                  <a:lnTo>
                    <a:pt x="2589" y="1010"/>
                  </a:lnTo>
                  <a:lnTo>
                    <a:pt x="922" y="1712"/>
                  </a:lnTo>
                  <a:lnTo>
                    <a:pt x="878" y="1756"/>
                  </a:lnTo>
                  <a:lnTo>
                    <a:pt x="220" y="2327"/>
                  </a:lnTo>
                  <a:lnTo>
                    <a:pt x="132" y="2414"/>
                  </a:lnTo>
                  <a:lnTo>
                    <a:pt x="0" y="2809"/>
                  </a:lnTo>
                  <a:lnTo>
                    <a:pt x="0" y="2941"/>
                  </a:lnTo>
                  <a:lnTo>
                    <a:pt x="176" y="3467"/>
                  </a:lnTo>
                  <a:lnTo>
                    <a:pt x="220" y="3555"/>
                  </a:lnTo>
                  <a:lnTo>
                    <a:pt x="703" y="3994"/>
                  </a:lnTo>
                  <a:lnTo>
                    <a:pt x="746" y="4038"/>
                  </a:lnTo>
                  <a:lnTo>
                    <a:pt x="1361" y="4345"/>
                  </a:lnTo>
                  <a:lnTo>
                    <a:pt x="1448" y="4345"/>
                  </a:lnTo>
                  <a:lnTo>
                    <a:pt x="3028" y="4433"/>
                  </a:lnTo>
                  <a:lnTo>
                    <a:pt x="3072" y="4433"/>
                  </a:lnTo>
                  <a:lnTo>
                    <a:pt x="5178" y="4038"/>
                  </a:lnTo>
                  <a:lnTo>
                    <a:pt x="8031" y="3160"/>
                  </a:lnTo>
                  <a:lnTo>
                    <a:pt x="8118" y="3160"/>
                  </a:lnTo>
                  <a:lnTo>
                    <a:pt x="8162" y="3073"/>
                  </a:lnTo>
                  <a:lnTo>
                    <a:pt x="8162" y="3029"/>
                  </a:lnTo>
                  <a:lnTo>
                    <a:pt x="8162" y="2941"/>
                  </a:lnTo>
                  <a:lnTo>
                    <a:pt x="8118" y="2897"/>
                  </a:lnTo>
                  <a:lnTo>
                    <a:pt x="8074" y="2853"/>
                  </a:lnTo>
                  <a:lnTo>
                    <a:pt x="7943" y="2853"/>
                  </a:lnTo>
                  <a:lnTo>
                    <a:pt x="5091" y="3687"/>
                  </a:lnTo>
                  <a:lnTo>
                    <a:pt x="3028" y="4082"/>
                  </a:lnTo>
                  <a:lnTo>
                    <a:pt x="1492" y="3994"/>
                  </a:lnTo>
                  <a:lnTo>
                    <a:pt x="922" y="3731"/>
                  </a:lnTo>
                  <a:lnTo>
                    <a:pt x="527" y="3336"/>
                  </a:lnTo>
                  <a:lnTo>
                    <a:pt x="351" y="2897"/>
                  </a:lnTo>
                  <a:lnTo>
                    <a:pt x="483" y="2546"/>
                  </a:lnTo>
                  <a:lnTo>
                    <a:pt x="1097" y="2019"/>
                  </a:lnTo>
                  <a:lnTo>
                    <a:pt x="2721" y="1361"/>
                  </a:lnTo>
                  <a:lnTo>
                    <a:pt x="4915" y="308"/>
                  </a:lnTo>
                  <a:lnTo>
                    <a:pt x="4959" y="264"/>
                  </a:lnTo>
                  <a:lnTo>
                    <a:pt x="5003" y="220"/>
                  </a:lnTo>
                  <a:lnTo>
                    <a:pt x="5003" y="176"/>
                  </a:lnTo>
                  <a:lnTo>
                    <a:pt x="5003" y="89"/>
                  </a:lnTo>
                  <a:lnTo>
                    <a:pt x="4959" y="45"/>
                  </a:lnTo>
                  <a:lnTo>
                    <a:pt x="487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1" name="Google Shape;5971;p174"/>
            <p:cNvSpPr/>
            <p:nvPr/>
          </p:nvSpPr>
          <p:spPr>
            <a:xfrm>
              <a:off x="6730225" y="3940775"/>
              <a:ext cx="561700" cy="625325"/>
            </a:xfrm>
            <a:custGeom>
              <a:avLst/>
              <a:gdLst/>
              <a:ahLst/>
              <a:cxnLst/>
              <a:rect l="l" t="t" r="r" b="b"/>
              <a:pathLst>
                <a:path w="22468" h="25013" extrusionOk="0">
                  <a:moveTo>
                    <a:pt x="3775" y="1"/>
                  </a:moveTo>
                  <a:lnTo>
                    <a:pt x="3731" y="45"/>
                  </a:lnTo>
                  <a:lnTo>
                    <a:pt x="3687" y="89"/>
                  </a:lnTo>
                  <a:lnTo>
                    <a:pt x="2151" y="3643"/>
                  </a:lnTo>
                  <a:lnTo>
                    <a:pt x="1361" y="5486"/>
                  </a:lnTo>
                  <a:lnTo>
                    <a:pt x="1361" y="5530"/>
                  </a:lnTo>
                  <a:lnTo>
                    <a:pt x="703" y="8733"/>
                  </a:lnTo>
                  <a:lnTo>
                    <a:pt x="133" y="11629"/>
                  </a:lnTo>
                  <a:lnTo>
                    <a:pt x="1" y="12375"/>
                  </a:lnTo>
                  <a:lnTo>
                    <a:pt x="1" y="12463"/>
                  </a:lnTo>
                  <a:lnTo>
                    <a:pt x="89" y="12551"/>
                  </a:lnTo>
                  <a:lnTo>
                    <a:pt x="3336" y="14788"/>
                  </a:lnTo>
                  <a:lnTo>
                    <a:pt x="3862" y="15534"/>
                  </a:lnTo>
                  <a:lnTo>
                    <a:pt x="4916" y="17860"/>
                  </a:lnTo>
                  <a:lnTo>
                    <a:pt x="4916" y="17904"/>
                  </a:lnTo>
                  <a:lnTo>
                    <a:pt x="6013" y="19791"/>
                  </a:lnTo>
                  <a:lnTo>
                    <a:pt x="7241" y="21371"/>
                  </a:lnTo>
                  <a:lnTo>
                    <a:pt x="7285" y="21414"/>
                  </a:lnTo>
                  <a:lnTo>
                    <a:pt x="8645" y="22117"/>
                  </a:lnTo>
                  <a:lnTo>
                    <a:pt x="9523" y="22424"/>
                  </a:lnTo>
                  <a:lnTo>
                    <a:pt x="9567" y="22424"/>
                  </a:lnTo>
                  <a:lnTo>
                    <a:pt x="12244" y="22862"/>
                  </a:lnTo>
                  <a:lnTo>
                    <a:pt x="14525" y="23082"/>
                  </a:lnTo>
                  <a:lnTo>
                    <a:pt x="18080" y="24267"/>
                  </a:lnTo>
                  <a:lnTo>
                    <a:pt x="20274" y="24925"/>
                  </a:lnTo>
                  <a:lnTo>
                    <a:pt x="20318" y="24925"/>
                  </a:lnTo>
                  <a:lnTo>
                    <a:pt x="21327" y="25013"/>
                  </a:lnTo>
                  <a:lnTo>
                    <a:pt x="21415" y="25013"/>
                  </a:lnTo>
                  <a:lnTo>
                    <a:pt x="22336" y="24793"/>
                  </a:lnTo>
                  <a:lnTo>
                    <a:pt x="22424" y="24749"/>
                  </a:lnTo>
                  <a:lnTo>
                    <a:pt x="22468" y="24705"/>
                  </a:lnTo>
                  <a:lnTo>
                    <a:pt x="22468" y="24618"/>
                  </a:lnTo>
                  <a:lnTo>
                    <a:pt x="22468" y="24574"/>
                  </a:lnTo>
                  <a:lnTo>
                    <a:pt x="22468" y="24486"/>
                  </a:lnTo>
                  <a:lnTo>
                    <a:pt x="22424" y="24442"/>
                  </a:lnTo>
                  <a:lnTo>
                    <a:pt x="22292" y="24442"/>
                  </a:lnTo>
                  <a:lnTo>
                    <a:pt x="21327" y="24662"/>
                  </a:lnTo>
                  <a:lnTo>
                    <a:pt x="20362" y="24574"/>
                  </a:lnTo>
                  <a:lnTo>
                    <a:pt x="18211" y="23916"/>
                  </a:lnTo>
                  <a:lnTo>
                    <a:pt x="14657" y="22731"/>
                  </a:lnTo>
                  <a:lnTo>
                    <a:pt x="14613" y="22731"/>
                  </a:lnTo>
                  <a:lnTo>
                    <a:pt x="12288" y="22511"/>
                  </a:lnTo>
                  <a:lnTo>
                    <a:pt x="9611" y="22073"/>
                  </a:lnTo>
                  <a:lnTo>
                    <a:pt x="8777" y="21765"/>
                  </a:lnTo>
                  <a:lnTo>
                    <a:pt x="7461" y="21107"/>
                  </a:lnTo>
                  <a:lnTo>
                    <a:pt x="6320" y="19615"/>
                  </a:lnTo>
                  <a:lnTo>
                    <a:pt x="5223" y="17728"/>
                  </a:lnTo>
                  <a:lnTo>
                    <a:pt x="4170" y="15403"/>
                  </a:lnTo>
                  <a:lnTo>
                    <a:pt x="4170" y="15359"/>
                  </a:lnTo>
                  <a:lnTo>
                    <a:pt x="3643" y="14569"/>
                  </a:lnTo>
                  <a:lnTo>
                    <a:pt x="3599" y="14525"/>
                  </a:lnTo>
                  <a:lnTo>
                    <a:pt x="352" y="12331"/>
                  </a:lnTo>
                  <a:lnTo>
                    <a:pt x="484" y="11717"/>
                  </a:lnTo>
                  <a:lnTo>
                    <a:pt x="1054" y="8821"/>
                  </a:lnTo>
                  <a:lnTo>
                    <a:pt x="1712" y="5618"/>
                  </a:lnTo>
                  <a:lnTo>
                    <a:pt x="2458" y="3775"/>
                  </a:lnTo>
                  <a:lnTo>
                    <a:pt x="3994" y="264"/>
                  </a:lnTo>
                  <a:lnTo>
                    <a:pt x="3994" y="176"/>
                  </a:lnTo>
                  <a:lnTo>
                    <a:pt x="3994" y="132"/>
                  </a:lnTo>
                  <a:lnTo>
                    <a:pt x="3950" y="45"/>
                  </a:lnTo>
                  <a:lnTo>
                    <a:pt x="390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2" name="Google Shape;5972;p174"/>
            <p:cNvSpPr/>
            <p:nvPr/>
          </p:nvSpPr>
          <p:spPr>
            <a:xfrm>
              <a:off x="6209150" y="3492100"/>
              <a:ext cx="307200" cy="221625"/>
            </a:xfrm>
            <a:custGeom>
              <a:avLst/>
              <a:gdLst/>
              <a:ahLst/>
              <a:cxnLst/>
              <a:rect l="l" t="t" r="r" b="b"/>
              <a:pathLst>
                <a:path w="12288" h="8865" extrusionOk="0">
                  <a:moveTo>
                    <a:pt x="4608" y="1"/>
                  </a:moveTo>
                  <a:lnTo>
                    <a:pt x="4564" y="89"/>
                  </a:lnTo>
                  <a:lnTo>
                    <a:pt x="3116" y="2239"/>
                  </a:lnTo>
                  <a:lnTo>
                    <a:pt x="2107" y="3116"/>
                  </a:lnTo>
                  <a:lnTo>
                    <a:pt x="747" y="4740"/>
                  </a:lnTo>
                  <a:lnTo>
                    <a:pt x="747" y="4784"/>
                  </a:lnTo>
                  <a:lnTo>
                    <a:pt x="1" y="6188"/>
                  </a:lnTo>
                  <a:lnTo>
                    <a:pt x="1" y="6276"/>
                  </a:lnTo>
                  <a:lnTo>
                    <a:pt x="1" y="6363"/>
                  </a:lnTo>
                  <a:lnTo>
                    <a:pt x="308" y="6890"/>
                  </a:lnTo>
                  <a:lnTo>
                    <a:pt x="352" y="6978"/>
                  </a:lnTo>
                  <a:lnTo>
                    <a:pt x="2634" y="8426"/>
                  </a:lnTo>
                  <a:lnTo>
                    <a:pt x="2721" y="8426"/>
                  </a:lnTo>
                  <a:lnTo>
                    <a:pt x="5837" y="8865"/>
                  </a:lnTo>
                  <a:lnTo>
                    <a:pt x="5881" y="8865"/>
                  </a:lnTo>
                  <a:lnTo>
                    <a:pt x="8294" y="8294"/>
                  </a:lnTo>
                  <a:lnTo>
                    <a:pt x="10883" y="7241"/>
                  </a:lnTo>
                  <a:lnTo>
                    <a:pt x="12156" y="7022"/>
                  </a:lnTo>
                  <a:lnTo>
                    <a:pt x="12200" y="6978"/>
                  </a:lnTo>
                  <a:lnTo>
                    <a:pt x="12287" y="6934"/>
                  </a:lnTo>
                  <a:lnTo>
                    <a:pt x="12287" y="6846"/>
                  </a:lnTo>
                  <a:lnTo>
                    <a:pt x="12287" y="6802"/>
                  </a:lnTo>
                  <a:lnTo>
                    <a:pt x="12287" y="6714"/>
                  </a:lnTo>
                  <a:lnTo>
                    <a:pt x="12200" y="6671"/>
                  </a:lnTo>
                  <a:lnTo>
                    <a:pt x="12068" y="6671"/>
                  </a:lnTo>
                  <a:lnTo>
                    <a:pt x="10795" y="6934"/>
                  </a:lnTo>
                  <a:lnTo>
                    <a:pt x="10751" y="6934"/>
                  </a:lnTo>
                  <a:lnTo>
                    <a:pt x="8206" y="7943"/>
                  </a:lnTo>
                  <a:lnTo>
                    <a:pt x="5837" y="8514"/>
                  </a:lnTo>
                  <a:lnTo>
                    <a:pt x="2765" y="8119"/>
                  </a:lnTo>
                  <a:lnTo>
                    <a:pt x="615" y="6671"/>
                  </a:lnTo>
                  <a:lnTo>
                    <a:pt x="352" y="6276"/>
                  </a:lnTo>
                  <a:lnTo>
                    <a:pt x="1054" y="4959"/>
                  </a:lnTo>
                  <a:lnTo>
                    <a:pt x="2370" y="3380"/>
                  </a:lnTo>
                  <a:lnTo>
                    <a:pt x="3380" y="2502"/>
                  </a:lnTo>
                  <a:lnTo>
                    <a:pt x="3423" y="2458"/>
                  </a:lnTo>
                  <a:lnTo>
                    <a:pt x="4871" y="264"/>
                  </a:lnTo>
                  <a:lnTo>
                    <a:pt x="4871" y="220"/>
                  </a:lnTo>
                  <a:lnTo>
                    <a:pt x="4871" y="132"/>
                  </a:lnTo>
                  <a:lnTo>
                    <a:pt x="4871" y="89"/>
                  </a:lnTo>
                  <a:lnTo>
                    <a:pt x="482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3" name="Google Shape;5973;p174"/>
            <p:cNvSpPr/>
            <p:nvPr/>
          </p:nvSpPr>
          <p:spPr>
            <a:xfrm>
              <a:off x="6661125" y="3867275"/>
              <a:ext cx="603375" cy="716375"/>
            </a:xfrm>
            <a:custGeom>
              <a:avLst/>
              <a:gdLst/>
              <a:ahLst/>
              <a:cxnLst/>
              <a:rect l="l" t="t" r="r" b="b"/>
              <a:pathLst>
                <a:path w="24135" h="28655" extrusionOk="0">
                  <a:moveTo>
                    <a:pt x="3204" y="1"/>
                  </a:moveTo>
                  <a:lnTo>
                    <a:pt x="3160" y="89"/>
                  </a:lnTo>
                  <a:lnTo>
                    <a:pt x="3116" y="132"/>
                  </a:lnTo>
                  <a:lnTo>
                    <a:pt x="2941" y="1361"/>
                  </a:lnTo>
                  <a:lnTo>
                    <a:pt x="1756" y="4477"/>
                  </a:lnTo>
                  <a:lnTo>
                    <a:pt x="1141" y="6495"/>
                  </a:lnTo>
                  <a:lnTo>
                    <a:pt x="1098" y="6539"/>
                  </a:lnTo>
                  <a:lnTo>
                    <a:pt x="878" y="8821"/>
                  </a:lnTo>
                  <a:lnTo>
                    <a:pt x="44" y="13165"/>
                  </a:lnTo>
                  <a:lnTo>
                    <a:pt x="1" y="15491"/>
                  </a:lnTo>
                  <a:lnTo>
                    <a:pt x="44" y="16895"/>
                  </a:lnTo>
                  <a:lnTo>
                    <a:pt x="44" y="16983"/>
                  </a:lnTo>
                  <a:lnTo>
                    <a:pt x="439" y="17641"/>
                  </a:lnTo>
                  <a:lnTo>
                    <a:pt x="483" y="17685"/>
                  </a:lnTo>
                  <a:lnTo>
                    <a:pt x="1317" y="18211"/>
                  </a:lnTo>
                  <a:lnTo>
                    <a:pt x="1361" y="18255"/>
                  </a:lnTo>
                  <a:lnTo>
                    <a:pt x="4081" y="19220"/>
                  </a:lnTo>
                  <a:lnTo>
                    <a:pt x="5529" y="20010"/>
                  </a:lnTo>
                  <a:lnTo>
                    <a:pt x="7065" y="22204"/>
                  </a:lnTo>
                  <a:lnTo>
                    <a:pt x="8601" y="24442"/>
                  </a:lnTo>
                  <a:lnTo>
                    <a:pt x="9479" y="25451"/>
                  </a:lnTo>
                  <a:lnTo>
                    <a:pt x="9523" y="25495"/>
                  </a:lnTo>
                  <a:lnTo>
                    <a:pt x="11585" y="26417"/>
                  </a:lnTo>
                  <a:lnTo>
                    <a:pt x="11629" y="26417"/>
                  </a:lnTo>
                  <a:lnTo>
                    <a:pt x="13779" y="26812"/>
                  </a:lnTo>
                  <a:lnTo>
                    <a:pt x="16412" y="27119"/>
                  </a:lnTo>
                  <a:lnTo>
                    <a:pt x="17816" y="27251"/>
                  </a:lnTo>
                  <a:lnTo>
                    <a:pt x="20449" y="28128"/>
                  </a:lnTo>
                  <a:lnTo>
                    <a:pt x="22248" y="28655"/>
                  </a:lnTo>
                  <a:lnTo>
                    <a:pt x="23389" y="28655"/>
                  </a:lnTo>
                  <a:lnTo>
                    <a:pt x="24003" y="28479"/>
                  </a:lnTo>
                  <a:lnTo>
                    <a:pt x="24047" y="28435"/>
                  </a:lnTo>
                  <a:lnTo>
                    <a:pt x="24091" y="28391"/>
                  </a:lnTo>
                  <a:lnTo>
                    <a:pt x="24135" y="28304"/>
                  </a:lnTo>
                  <a:lnTo>
                    <a:pt x="24091" y="28260"/>
                  </a:lnTo>
                  <a:lnTo>
                    <a:pt x="24091" y="28172"/>
                  </a:lnTo>
                  <a:lnTo>
                    <a:pt x="24047" y="28128"/>
                  </a:lnTo>
                  <a:lnTo>
                    <a:pt x="23872" y="28128"/>
                  </a:lnTo>
                  <a:lnTo>
                    <a:pt x="23301" y="28304"/>
                  </a:lnTo>
                  <a:lnTo>
                    <a:pt x="22336" y="28304"/>
                  </a:lnTo>
                  <a:lnTo>
                    <a:pt x="20537" y="27777"/>
                  </a:lnTo>
                  <a:lnTo>
                    <a:pt x="17904" y="26899"/>
                  </a:lnTo>
                  <a:lnTo>
                    <a:pt x="17860" y="26899"/>
                  </a:lnTo>
                  <a:lnTo>
                    <a:pt x="16456" y="26768"/>
                  </a:lnTo>
                  <a:lnTo>
                    <a:pt x="13823" y="26461"/>
                  </a:lnTo>
                  <a:lnTo>
                    <a:pt x="11717" y="26066"/>
                  </a:lnTo>
                  <a:lnTo>
                    <a:pt x="9698" y="25188"/>
                  </a:lnTo>
                  <a:lnTo>
                    <a:pt x="8864" y="24223"/>
                  </a:lnTo>
                  <a:lnTo>
                    <a:pt x="7372" y="22029"/>
                  </a:lnTo>
                  <a:lnTo>
                    <a:pt x="5793" y="19791"/>
                  </a:lnTo>
                  <a:lnTo>
                    <a:pt x="5705" y="19703"/>
                  </a:lnTo>
                  <a:lnTo>
                    <a:pt x="4257" y="18913"/>
                  </a:lnTo>
                  <a:lnTo>
                    <a:pt x="4213" y="18913"/>
                  </a:lnTo>
                  <a:lnTo>
                    <a:pt x="1492" y="17904"/>
                  </a:lnTo>
                  <a:lnTo>
                    <a:pt x="703" y="17421"/>
                  </a:lnTo>
                  <a:lnTo>
                    <a:pt x="395" y="16851"/>
                  </a:lnTo>
                  <a:lnTo>
                    <a:pt x="352" y="15491"/>
                  </a:lnTo>
                  <a:lnTo>
                    <a:pt x="395" y="13209"/>
                  </a:lnTo>
                  <a:lnTo>
                    <a:pt x="1229" y="8865"/>
                  </a:lnTo>
                  <a:lnTo>
                    <a:pt x="1449" y="6583"/>
                  </a:lnTo>
                  <a:lnTo>
                    <a:pt x="2107" y="4608"/>
                  </a:lnTo>
                  <a:lnTo>
                    <a:pt x="3292" y="1449"/>
                  </a:lnTo>
                  <a:lnTo>
                    <a:pt x="3292" y="1405"/>
                  </a:lnTo>
                  <a:lnTo>
                    <a:pt x="3467" y="176"/>
                  </a:lnTo>
                  <a:lnTo>
                    <a:pt x="3467" y="132"/>
                  </a:lnTo>
                  <a:lnTo>
                    <a:pt x="3467" y="45"/>
                  </a:lnTo>
                  <a:lnTo>
                    <a:pt x="3379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4" name="Google Shape;5974;p174"/>
            <p:cNvSpPr/>
            <p:nvPr/>
          </p:nvSpPr>
          <p:spPr>
            <a:xfrm>
              <a:off x="6088475" y="3432875"/>
              <a:ext cx="1147500" cy="1171625"/>
            </a:xfrm>
            <a:custGeom>
              <a:avLst/>
              <a:gdLst/>
              <a:ahLst/>
              <a:cxnLst/>
              <a:rect l="l" t="t" r="r" b="b"/>
              <a:pathLst>
                <a:path w="45900" h="46865" extrusionOk="0">
                  <a:moveTo>
                    <a:pt x="6846" y="0"/>
                  </a:moveTo>
                  <a:lnTo>
                    <a:pt x="6802" y="44"/>
                  </a:lnTo>
                  <a:lnTo>
                    <a:pt x="6758" y="88"/>
                  </a:lnTo>
                  <a:lnTo>
                    <a:pt x="5223" y="2677"/>
                  </a:lnTo>
                  <a:lnTo>
                    <a:pt x="4038" y="4827"/>
                  </a:lnTo>
                  <a:lnTo>
                    <a:pt x="1405" y="8513"/>
                  </a:lnTo>
                  <a:lnTo>
                    <a:pt x="176" y="10356"/>
                  </a:lnTo>
                  <a:lnTo>
                    <a:pt x="45" y="10532"/>
                  </a:lnTo>
                  <a:lnTo>
                    <a:pt x="1" y="10575"/>
                  </a:lnTo>
                  <a:lnTo>
                    <a:pt x="1" y="10663"/>
                  </a:lnTo>
                  <a:lnTo>
                    <a:pt x="1" y="10751"/>
                  </a:lnTo>
                  <a:lnTo>
                    <a:pt x="89" y="10795"/>
                  </a:lnTo>
                  <a:lnTo>
                    <a:pt x="2765" y="11804"/>
                  </a:lnTo>
                  <a:lnTo>
                    <a:pt x="5223" y="12857"/>
                  </a:lnTo>
                  <a:lnTo>
                    <a:pt x="5223" y="12901"/>
                  </a:lnTo>
                  <a:lnTo>
                    <a:pt x="7855" y="13603"/>
                  </a:lnTo>
                  <a:lnTo>
                    <a:pt x="7899" y="13603"/>
                  </a:lnTo>
                  <a:lnTo>
                    <a:pt x="10620" y="13910"/>
                  </a:lnTo>
                  <a:lnTo>
                    <a:pt x="10664" y="13910"/>
                  </a:lnTo>
                  <a:lnTo>
                    <a:pt x="11936" y="13823"/>
                  </a:lnTo>
                  <a:lnTo>
                    <a:pt x="11980" y="13823"/>
                  </a:lnTo>
                  <a:lnTo>
                    <a:pt x="15096" y="12945"/>
                  </a:lnTo>
                  <a:lnTo>
                    <a:pt x="15140" y="12945"/>
                  </a:lnTo>
                  <a:lnTo>
                    <a:pt x="17290" y="11892"/>
                  </a:lnTo>
                  <a:lnTo>
                    <a:pt x="18431" y="11585"/>
                  </a:lnTo>
                  <a:lnTo>
                    <a:pt x="19264" y="11672"/>
                  </a:lnTo>
                  <a:lnTo>
                    <a:pt x="21502" y="15095"/>
                  </a:lnTo>
                  <a:lnTo>
                    <a:pt x="22029" y="16499"/>
                  </a:lnTo>
                  <a:lnTo>
                    <a:pt x="22117" y="17684"/>
                  </a:lnTo>
                  <a:lnTo>
                    <a:pt x="21546" y="19746"/>
                  </a:lnTo>
                  <a:lnTo>
                    <a:pt x="21020" y="21897"/>
                  </a:lnTo>
                  <a:lnTo>
                    <a:pt x="21020" y="21940"/>
                  </a:lnTo>
                  <a:lnTo>
                    <a:pt x="20712" y="24310"/>
                  </a:lnTo>
                  <a:lnTo>
                    <a:pt x="20537" y="26943"/>
                  </a:lnTo>
                  <a:lnTo>
                    <a:pt x="20054" y="29093"/>
                  </a:lnTo>
                  <a:lnTo>
                    <a:pt x="20054" y="29137"/>
                  </a:lnTo>
                  <a:lnTo>
                    <a:pt x="19967" y="31024"/>
                  </a:lnTo>
                  <a:lnTo>
                    <a:pt x="19001" y="35148"/>
                  </a:lnTo>
                  <a:lnTo>
                    <a:pt x="18957" y="35631"/>
                  </a:lnTo>
                  <a:lnTo>
                    <a:pt x="18957" y="35763"/>
                  </a:lnTo>
                  <a:lnTo>
                    <a:pt x="19045" y="35807"/>
                  </a:lnTo>
                  <a:lnTo>
                    <a:pt x="19835" y="36289"/>
                  </a:lnTo>
                  <a:lnTo>
                    <a:pt x="19879" y="36289"/>
                  </a:lnTo>
                  <a:lnTo>
                    <a:pt x="23872" y="37650"/>
                  </a:lnTo>
                  <a:lnTo>
                    <a:pt x="26636" y="38659"/>
                  </a:lnTo>
                  <a:lnTo>
                    <a:pt x="28216" y="39317"/>
                  </a:lnTo>
                  <a:lnTo>
                    <a:pt x="28830" y="39975"/>
                  </a:lnTo>
                  <a:lnTo>
                    <a:pt x="30410" y="42301"/>
                  </a:lnTo>
                  <a:lnTo>
                    <a:pt x="31507" y="43749"/>
                  </a:lnTo>
                  <a:lnTo>
                    <a:pt x="31551" y="43793"/>
                  </a:lnTo>
                  <a:lnTo>
                    <a:pt x="32209" y="44188"/>
                  </a:lnTo>
                  <a:lnTo>
                    <a:pt x="32209" y="44232"/>
                  </a:lnTo>
                  <a:lnTo>
                    <a:pt x="34359" y="45021"/>
                  </a:lnTo>
                  <a:lnTo>
                    <a:pt x="34403" y="45021"/>
                  </a:lnTo>
                  <a:lnTo>
                    <a:pt x="38221" y="45548"/>
                  </a:lnTo>
                  <a:lnTo>
                    <a:pt x="40766" y="45724"/>
                  </a:lnTo>
                  <a:lnTo>
                    <a:pt x="43969" y="46689"/>
                  </a:lnTo>
                  <a:lnTo>
                    <a:pt x="44759" y="46864"/>
                  </a:lnTo>
                  <a:lnTo>
                    <a:pt x="44847" y="46864"/>
                  </a:lnTo>
                  <a:lnTo>
                    <a:pt x="45768" y="46601"/>
                  </a:lnTo>
                  <a:lnTo>
                    <a:pt x="45812" y="46557"/>
                  </a:lnTo>
                  <a:lnTo>
                    <a:pt x="45856" y="46513"/>
                  </a:lnTo>
                  <a:lnTo>
                    <a:pt x="45900" y="46426"/>
                  </a:lnTo>
                  <a:lnTo>
                    <a:pt x="45856" y="46382"/>
                  </a:lnTo>
                  <a:lnTo>
                    <a:pt x="45856" y="46294"/>
                  </a:lnTo>
                  <a:lnTo>
                    <a:pt x="45812" y="46250"/>
                  </a:lnTo>
                  <a:lnTo>
                    <a:pt x="45681" y="46250"/>
                  </a:lnTo>
                  <a:lnTo>
                    <a:pt x="44759" y="46513"/>
                  </a:lnTo>
                  <a:lnTo>
                    <a:pt x="44057" y="46338"/>
                  </a:lnTo>
                  <a:lnTo>
                    <a:pt x="40854" y="45372"/>
                  </a:lnTo>
                  <a:lnTo>
                    <a:pt x="40810" y="45372"/>
                  </a:lnTo>
                  <a:lnTo>
                    <a:pt x="38265" y="45197"/>
                  </a:lnTo>
                  <a:lnTo>
                    <a:pt x="34491" y="44670"/>
                  </a:lnTo>
                  <a:lnTo>
                    <a:pt x="32385" y="43881"/>
                  </a:lnTo>
                  <a:lnTo>
                    <a:pt x="31770" y="43486"/>
                  </a:lnTo>
                  <a:lnTo>
                    <a:pt x="30717" y="42081"/>
                  </a:lnTo>
                  <a:lnTo>
                    <a:pt x="29094" y="39756"/>
                  </a:lnTo>
                  <a:lnTo>
                    <a:pt x="29094" y="39712"/>
                  </a:lnTo>
                  <a:lnTo>
                    <a:pt x="28435" y="39010"/>
                  </a:lnTo>
                  <a:lnTo>
                    <a:pt x="28392" y="38966"/>
                  </a:lnTo>
                  <a:lnTo>
                    <a:pt x="26768" y="38352"/>
                  </a:lnTo>
                  <a:lnTo>
                    <a:pt x="24004" y="37299"/>
                  </a:lnTo>
                  <a:lnTo>
                    <a:pt x="20010" y="35982"/>
                  </a:lnTo>
                  <a:lnTo>
                    <a:pt x="19308" y="35587"/>
                  </a:lnTo>
                  <a:lnTo>
                    <a:pt x="19352" y="35192"/>
                  </a:lnTo>
                  <a:lnTo>
                    <a:pt x="20274" y="31111"/>
                  </a:lnTo>
                  <a:lnTo>
                    <a:pt x="20318" y="31068"/>
                  </a:lnTo>
                  <a:lnTo>
                    <a:pt x="20405" y="29137"/>
                  </a:lnTo>
                  <a:lnTo>
                    <a:pt x="20888" y="26987"/>
                  </a:lnTo>
                  <a:lnTo>
                    <a:pt x="20888" y="26943"/>
                  </a:lnTo>
                  <a:lnTo>
                    <a:pt x="21064" y="24354"/>
                  </a:lnTo>
                  <a:lnTo>
                    <a:pt x="21327" y="21984"/>
                  </a:lnTo>
                  <a:lnTo>
                    <a:pt x="21897" y="19834"/>
                  </a:lnTo>
                  <a:lnTo>
                    <a:pt x="22468" y="17728"/>
                  </a:lnTo>
                  <a:lnTo>
                    <a:pt x="22468" y="17684"/>
                  </a:lnTo>
                  <a:lnTo>
                    <a:pt x="22380" y="16455"/>
                  </a:lnTo>
                  <a:lnTo>
                    <a:pt x="22336" y="16411"/>
                  </a:lnTo>
                  <a:lnTo>
                    <a:pt x="21809" y="14963"/>
                  </a:lnTo>
                  <a:lnTo>
                    <a:pt x="21809" y="14920"/>
                  </a:lnTo>
                  <a:lnTo>
                    <a:pt x="19528" y="11453"/>
                  </a:lnTo>
                  <a:lnTo>
                    <a:pt x="19484" y="11365"/>
                  </a:lnTo>
                  <a:lnTo>
                    <a:pt x="19396" y="11365"/>
                  </a:lnTo>
                  <a:lnTo>
                    <a:pt x="18431" y="11234"/>
                  </a:lnTo>
                  <a:lnTo>
                    <a:pt x="18387" y="11234"/>
                  </a:lnTo>
                  <a:lnTo>
                    <a:pt x="17202" y="11541"/>
                  </a:lnTo>
                  <a:lnTo>
                    <a:pt x="17158" y="11541"/>
                  </a:lnTo>
                  <a:lnTo>
                    <a:pt x="15008" y="12594"/>
                  </a:lnTo>
                  <a:lnTo>
                    <a:pt x="11892" y="13471"/>
                  </a:lnTo>
                  <a:lnTo>
                    <a:pt x="10664" y="13559"/>
                  </a:lnTo>
                  <a:lnTo>
                    <a:pt x="7943" y="13252"/>
                  </a:lnTo>
                  <a:lnTo>
                    <a:pt x="5354" y="12550"/>
                  </a:lnTo>
                  <a:lnTo>
                    <a:pt x="2897" y="11497"/>
                  </a:lnTo>
                  <a:lnTo>
                    <a:pt x="484" y="10575"/>
                  </a:lnTo>
                  <a:lnTo>
                    <a:pt x="1712" y="8732"/>
                  </a:lnTo>
                  <a:lnTo>
                    <a:pt x="4345" y="5003"/>
                  </a:lnTo>
                  <a:lnTo>
                    <a:pt x="5530" y="2852"/>
                  </a:lnTo>
                  <a:lnTo>
                    <a:pt x="7066" y="264"/>
                  </a:lnTo>
                  <a:lnTo>
                    <a:pt x="7066" y="176"/>
                  </a:lnTo>
                  <a:lnTo>
                    <a:pt x="7066" y="132"/>
                  </a:lnTo>
                  <a:lnTo>
                    <a:pt x="7066" y="44"/>
                  </a:lnTo>
                  <a:lnTo>
                    <a:pt x="697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5" name="Google Shape;5975;p174"/>
            <p:cNvSpPr/>
            <p:nvPr/>
          </p:nvSpPr>
          <p:spPr>
            <a:xfrm>
              <a:off x="5247075" y="3384600"/>
              <a:ext cx="1963675" cy="1351550"/>
            </a:xfrm>
            <a:custGeom>
              <a:avLst/>
              <a:gdLst/>
              <a:ahLst/>
              <a:cxnLst/>
              <a:rect l="l" t="t" r="r" b="b"/>
              <a:pathLst>
                <a:path w="78547" h="54062" extrusionOk="0">
                  <a:moveTo>
                    <a:pt x="38396" y="1"/>
                  </a:moveTo>
                  <a:lnTo>
                    <a:pt x="38308" y="44"/>
                  </a:lnTo>
                  <a:lnTo>
                    <a:pt x="36246" y="1361"/>
                  </a:lnTo>
                  <a:lnTo>
                    <a:pt x="36246" y="1405"/>
                  </a:lnTo>
                  <a:lnTo>
                    <a:pt x="35675" y="1887"/>
                  </a:lnTo>
                  <a:lnTo>
                    <a:pt x="35631" y="1931"/>
                  </a:lnTo>
                  <a:lnTo>
                    <a:pt x="34447" y="4564"/>
                  </a:lnTo>
                  <a:lnTo>
                    <a:pt x="33262" y="7460"/>
                  </a:lnTo>
                  <a:lnTo>
                    <a:pt x="32823" y="8557"/>
                  </a:lnTo>
                  <a:lnTo>
                    <a:pt x="31638" y="8996"/>
                  </a:lnTo>
                  <a:lnTo>
                    <a:pt x="31594" y="8996"/>
                  </a:lnTo>
                  <a:lnTo>
                    <a:pt x="30059" y="9917"/>
                  </a:lnTo>
                  <a:lnTo>
                    <a:pt x="30015" y="9961"/>
                  </a:lnTo>
                  <a:lnTo>
                    <a:pt x="28962" y="10795"/>
                  </a:lnTo>
                  <a:lnTo>
                    <a:pt x="28962" y="10839"/>
                  </a:lnTo>
                  <a:lnTo>
                    <a:pt x="28260" y="11804"/>
                  </a:lnTo>
                  <a:lnTo>
                    <a:pt x="28260" y="11848"/>
                  </a:lnTo>
                  <a:lnTo>
                    <a:pt x="27250" y="13867"/>
                  </a:lnTo>
                  <a:lnTo>
                    <a:pt x="27250" y="13954"/>
                  </a:lnTo>
                  <a:lnTo>
                    <a:pt x="27338" y="16280"/>
                  </a:lnTo>
                  <a:lnTo>
                    <a:pt x="27338" y="18123"/>
                  </a:lnTo>
                  <a:lnTo>
                    <a:pt x="27031" y="18913"/>
                  </a:lnTo>
                  <a:lnTo>
                    <a:pt x="26768" y="19132"/>
                  </a:lnTo>
                  <a:lnTo>
                    <a:pt x="26460" y="19220"/>
                  </a:lnTo>
                  <a:lnTo>
                    <a:pt x="24749" y="18562"/>
                  </a:lnTo>
                  <a:lnTo>
                    <a:pt x="22467" y="18123"/>
                  </a:lnTo>
                  <a:lnTo>
                    <a:pt x="20273" y="17991"/>
                  </a:lnTo>
                  <a:lnTo>
                    <a:pt x="20229" y="17991"/>
                  </a:lnTo>
                  <a:lnTo>
                    <a:pt x="19483" y="18123"/>
                  </a:lnTo>
                  <a:lnTo>
                    <a:pt x="19396" y="18167"/>
                  </a:lnTo>
                  <a:lnTo>
                    <a:pt x="18650" y="18694"/>
                  </a:lnTo>
                  <a:lnTo>
                    <a:pt x="18035" y="18474"/>
                  </a:lnTo>
                  <a:lnTo>
                    <a:pt x="17948" y="18474"/>
                  </a:lnTo>
                  <a:lnTo>
                    <a:pt x="17246" y="18562"/>
                  </a:lnTo>
                  <a:lnTo>
                    <a:pt x="17202" y="18606"/>
                  </a:lnTo>
                  <a:lnTo>
                    <a:pt x="16368" y="19088"/>
                  </a:lnTo>
                  <a:lnTo>
                    <a:pt x="16324" y="19132"/>
                  </a:lnTo>
                  <a:lnTo>
                    <a:pt x="15622" y="19834"/>
                  </a:lnTo>
                  <a:lnTo>
                    <a:pt x="15578" y="19878"/>
                  </a:lnTo>
                  <a:lnTo>
                    <a:pt x="13647" y="23828"/>
                  </a:lnTo>
                  <a:lnTo>
                    <a:pt x="12287" y="26241"/>
                  </a:lnTo>
                  <a:lnTo>
                    <a:pt x="11541" y="27426"/>
                  </a:lnTo>
                  <a:lnTo>
                    <a:pt x="11541" y="27470"/>
                  </a:lnTo>
                  <a:lnTo>
                    <a:pt x="11190" y="28523"/>
                  </a:lnTo>
                  <a:lnTo>
                    <a:pt x="11190" y="28567"/>
                  </a:lnTo>
                  <a:lnTo>
                    <a:pt x="10620" y="31550"/>
                  </a:lnTo>
                  <a:lnTo>
                    <a:pt x="10620" y="31594"/>
                  </a:lnTo>
                  <a:lnTo>
                    <a:pt x="10620" y="32735"/>
                  </a:lnTo>
                  <a:lnTo>
                    <a:pt x="10532" y="33393"/>
                  </a:lnTo>
                  <a:lnTo>
                    <a:pt x="9566" y="35105"/>
                  </a:lnTo>
                  <a:lnTo>
                    <a:pt x="7943" y="37299"/>
                  </a:lnTo>
                  <a:lnTo>
                    <a:pt x="6978" y="39142"/>
                  </a:lnTo>
                  <a:lnTo>
                    <a:pt x="6144" y="41072"/>
                  </a:lnTo>
                  <a:lnTo>
                    <a:pt x="5924" y="42213"/>
                  </a:lnTo>
                  <a:lnTo>
                    <a:pt x="5793" y="42301"/>
                  </a:lnTo>
                  <a:lnTo>
                    <a:pt x="5617" y="42257"/>
                  </a:lnTo>
                  <a:lnTo>
                    <a:pt x="5486" y="42213"/>
                  </a:lnTo>
                  <a:lnTo>
                    <a:pt x="4125" y="42652"/>
                  </a:lnTo>
                  <a:lnTo>
                    <a:pt x="2282" y="43486"/>
                  </a:lnTo>
                  <a:lnTo>
                    <a:pt x="2238" y="43530"/>
                  </a:lnTo>
                  <a:lnTo>
                    <a:pt x="1317" y="44451"/>
                  </a:lnTo>
                  <a:lnTo>
                    <a:pt x="1273" y="44495"/>
                  </a:lnTo>
                  <a:lnTo>
                    <a:pt x="439" y="45899"/>
                  </a:lnTo>
                  <a:lnTo>
                    <a:pt x="439" y="45943"/>
                  </a:lnTo>
                  <a:lnTo>
                    <a:pt x="176" y="46909"/>
                  </a:lnTo>
                  <a:lnTo>
                    <a:pt x="176" y="46952"/>
                  </a:lnTo>
                  <a:lnTo>
                    <a:pt x="0" y="48488"/>
                  </a:lnTo>
                  <a:lnTo>
                    <a:pt x="44" y="48576"/>
                  </a:lnTo>
                  <a:lnTo>
                    <a:pt x="790" y="49892"/>
                  </a:lnTo>
                  <a:lnTo>
                    <a:pt x="1887" y="51253"/>
                  </a:lnTo>
                  <a:lnTo>
                    <a:pt x="1887" y="51297"/>
                  </a:lnTo>
                  <a:lnTo>
                    <a:pt x="2238" y="51604"/>
                  </a:lnTo>
                  <a:lnTo>
                    <a:pt x="2370" y="51648"/>
                  </a:lnTo>
                  <a:lnTo>
                    <a:pt x="5442" y="51735"/>
                  </a:lnTo>
                  <a:lnTo>
                    <a:pt x="8733" y="51867"/>
                  </a:lnTo>
                  <a:lnTo>
                    <a:pt x="11804" y="52613"/>
                  </a:lnTo>
                  <a:lnTo>
                    <a:pt x="14920" y="54017"/>
                  </a:lnTo>
                  <a:lnTo>
                    <a:pt x="15008" y="54017"/>
                  </a:lnTo>
                  <a:lnTo>
                    <a:pt x="15490" y="54061"/>
                  </a:lnTo>
                  <a:lnTo>
                    <a:pt x="15578" y="54061"/>
                  </a:lnTo>
                  <a:lnTo>
                    <a:pt x="18035" y="53271"/>
                  </a:lnTo>
                  <a:lnTo>
                    <a:pt x="19659" y="52789"/>
                  </a:lnTo>
                  <a:lnTo>
                    <a:pt x="21239" y="52262"/>
                  </a:lnTo>
                  <a:lnTo>
                    <a:pt x="22818" y="51692"/>
                  </a:lnTo>
                  <a:lnTo>
                    <a:pt x="24354" y="51077"/>
                  </a:lnTo>
                  <a:lnTo>
                    <a:pt x="25100" y="50726"/>
                  </a:lnTo>
                  <a:lnTo>
                    <a:pt x="25846" y="50331"/>
                  </a:lnTo>
                  <a:lnTo>
                    <a:pt x="26548" y="49980"/>
                  </a:lnTo>
                  <a:lnTo>
                    <a:pt x="27294" y="49541"/>
                  </a:lnTo>
                  <a:lnTo>
                    <a:pt x="27952" y="49103"/>
                  </a:lnTo>
                  <a:lnTo>
                    <a:pt x="28654" y="48620"/>
                  </a:lnTo>
                  <a:lnTo>
                    <a:pt x="29313" y="48137"/>
                  </a:lnTo>
                  <a:lnTo>
                    <a:pt x="29927" y="47567"/>
                  </a:lnTo>
                  <a:lnTo>
                    <a:pt x="30805" y="47172"/>
                  </a:lnTo>
                  <a:lnTo>
                    <a:pt x="31814" y="46996"/>
                  </a:lnTo>
                  <a:lnTo>
                    <a:pt x="34271" y="46909"/>
                  </a:lnTo>
                  <a:lnTo>
                    <a:pt x="36509" y="46821"/>
                  </a:lnTo>
                  <a:lnTo>
                    <a:pt x="36553" y="46821"/>
                  </a:lnTo>
                  <a:lnTo>
                    <a:pt x="37167" y="46645"/>
                  </a:lnTo>
                  <a:lnTo>
                    <a:pt x="37211" y="46601"/>
                  </a:lnTo>
                  <a:lnTo>
                    <a:pt x="37869" y="46206"/>
                  </a:lnTo>
                  <a:lnTo>
                    <a:pt x="37913" y="46206"/>
                  </a:lnTo>
                  <a:lnTo>
                    <a:pt x="39625" y="44539"/>
                  </a:lnTo>
                  <a:lnTo>
                    <a:pt x="39976" y="43925"/>
                  </a:lnTo>
                  <a:lnTo>
                    <a:pt x="40020" y="43881"/>
                  </a:lnTo>
                  <a:lnTo>
                    <a:pt x="40634" y="41292"/>
                  </a:lnTo>
                  <a:lnTo>
                    <a:pt x="40941" y="40897"/>
                  </a:lnTo>
                  <a:lnTo>
                    <a:pt x="42740" y="39668"/>
                  </a:lnTo>
                  <a:lnTo>
                    <a:pt x="42828" y="39624"/>
                  </a:lnTo>
                  <a:lnTo>
                    <a:pt x="42828" y="39493"/>
                  </a:lnTo>
                  <a:lnTo>
                    <a:pt x="42784" y="39405"/>
                  </a:lnTo>
                  <a:lnTo>
                    <a:pt x="42740" y="39361"/>
                  </a:lnTo>
                  <a:lnTo>
                    <a:pt x="42082" y="39142"/>
                  </a:lnTo>
                  <a:lnTo>
                    <a:pt x="41994" y="39142"/>
                  </a:lnTo>
                  <a:lnTo>
                    <a:pt x="40063" y="39230"/>
                  </a:lnTo>
                  <a:lnTo>
                    <a:pt x="38089" y="39581"/>
                  </a:lnTo>
                  <a:lnTo>
                    <a:pt x="36114" y="39493"/>
                  </a:lnTo>
                  <a:lnTo>
                    <a:pt x="35149" y="39361"/>
                  </a:lnTo>
                  <a:lnTo>
                    <a:pt x="32955" y="38220"/>
                  </a:lnTo>
                  <a:lnTo>
                    <a:pt x="32297" y="37781"/>
                  </a:lnTo>
                  <a:lnTo>
                    <a:pt x="31858" y="35544"/>
                  </a:lnTo>
                  <a:lnTo>
                    <a:pt x="31463" y="32823"/>
                  </a:lnTo>
                  <a:lnTo>
                    <a:pt x="31463" y="32779"/>
                  </a:lnTo>
                  <a:lnTo>
                    <a:pt x="31156" y="31638"/>
                  </a:lnTo>
                  <a:lnTo>
                    <a:pt x="31156" y="31550"/>
                  </a:lnTo>
                  <a:lnTo>
                    <a:pt x="28962" y="28479"/>
                  </a:lnTo>
                  <a:lnTo>
                    <a:pt x="26724" y="25451"/>
                  </a:lnTo>
                  <a:lnTo>
                    <a:pt x="25978" y="24486"/>
                  </a:lnTo>
                  <a:lnTo>
                    <a:pt x="27601" y="21326"/>
                  </a:lnTo>
                  <a:lnTo>
                    <a:pt x="28523" y="19659"/>
                  </a:lnTo>
                  <a:lnTo>
                    <a:pt x="28874" y="19308"/>
                  </a:lnTo>
                  <a:lnTo>
                    <a:pt x="30103" y="18737"/>
                  </a:lnTo>
                  <a:lnTo>
                    <a:pt x="31287" y="18606"/>
                  </a:lnTo>
                  <a:lnTo>
                    <a:pt x="32867" y="18781"/>
                  </a:lnTo>
                  <a:lnTo>
                    <a:pt x="37299" y="19747"/>
                  </a:lnTo>
                  <a:lnTo>
                    <a:pt x="38747" y="20054"/>
                  </a:lnTo>
                  <a:lnTo>
                    <a:pt x="38835" y="20054"/>
                  </a:lnTo>
                  <a:lnTo>
                    <a:pt x="39712" y="19966"/>
                  </a:lnTo>
                  <a:lnTo>
                    <a:pt x="39756" y="19966"/>
                  </a:lnTo>
                  <a:lnTo>
                    <a:pt x="42082" y="18869"/>
                  </a:lnTo>
                  <a:lnTo>
                    <a:pt x="45197" y="18781"/>
                  </a:lnTo>
                  <a:lnTo>
                    <a:pt x="48357" y="17948"/>
                  </a:lnTo>
                  <a:lnTo>
                    <a:pt x="50419" y="17245"/>
                  </a:lnTo>
                  <a:lnTo>
                    <a:pt x="50463" y="17245"/>
                  </a:lnTo>
                  <a:lnTo>
                    <a:pt x="51428" y="16543"/>
                  </a:lnTo>
                  <a:lnTo>
                    <a:pt x="52174" y="18606"/>
                  </a:lnTo>
                  <a:lnTo>
                    <a:pt x="51648" y="21853"/>
                  </a:lnTo>
                  <a:lnTo>
                    <a:pt x="51297" y="25056"/>
                  </a:lnTo>
                  <a:lnTo>
                    <a:pt x="51165" y="27689"/>
                  </a:lnTo>
                  <a:lnTo>
                    <a:pt x="50551" y="31463"/>
                  </a:lnTo>
                  <a:lnTo>
                    <a:pt x="49893" y="33569"/>
                  </a:lnTo>
                  <a:lnTo>
                    <a:pt x="49893" y="33613"/>
                  </a:lnTo>
                  <a:lnTo>
                    <a:pt x="49717" y="36114"/>
                  </a:lnTo>
                  <a:lnTo>
                    <a:pt x="49717" y="37430"/>
                  </a:lnTo>
                  <a:lnTo>
                    <a:pt x="49761" y="37518"/>
                  </a:lnTo>
                  <a:lnTo>
                    <a:pt x="49980" y="37825"/>
                  </a:lnTo>
                  <a:lnTo>
                    <a:pt x="50112" y="37913"/>
                  </a:lnTo>
                  <a:lnTo>
                    <a:pt x="51034" y="38045"/>
                  </a:lnTo>
                  <a:lnTo>
                    <a:pt x="52833" y="39142"/>
                  </a:lnTo>
                  <a:lnTo>
                    <a:pt x="55992" y="40765"/>
                  </a:lnTo>
                  <a:lnTo>
                    <a:pt x="56036" y="40765"/>
                  </a:lnTo>
                  <a:lnTo>
                    <a:pt x="59415" y="41775"/>
                  </a:lnTo>
                  <a:lnTo>
                    <a:pt x="61214" y="42433"/>
                  </a:lnTo>
                  <a:lnTo>
                    <a:pt x="62662" y="44188"/>
                  </a:lnTo>
                  <a:lnTo>
                    <a:pt x="63934" y="45987"/>
                  </a:lnTo>
                  <a:lnTo>
                    <a:pt x="64593" y="46821"/>
                  </a:lnTo>
                  <a:lnTo>
                    <a:pt x="64680" y="46865"/>
                  </a:lnTo>
                  <a:lnTo>
                    <a:pt x="65865" y="47435"/>
                  </a:lnTo>
                  <a:lnTo>
                    <a:pt x="67971" y="48181"/>
                  </a:lnTo>
                  <a:lnTo>
                    <a:pt x="68015" y="48225"/>
                  </a:lnTo>
                  <a:lnTo>
                    <a:pt x="72052" y="48708"/>
                  </a:lnTo>
                  <a:lnTo>
                    <a:pt x="73983" y="48752"/>
                  </a:lnTo>
                  <a:lnTo>
                    <a:pt x="74905" y="48839"/>
                  </a:lnTo>
                  <a:lnTo>
                    <a:pt x="76879" y="49454"/>
                  </a:lnTo>
                  <a:lnTo>
                    <a:pt x="76923" y="49454"/>
                  </a:lnTo>
                  <a:lnTo>
                    <a:pt x="77537" y="49541"/>
                  </a:lnTo>
                  <a:lnTo>
                    <a:pt x="77625" y="49541"/>
                  </a:lnTo>
                  <a:lnTo>
                    <a:pt x="78415" y="49278"/>
                  </a:lnTo>
                  <a:lnTo>
                    <a:pt x="78503" y="49234"/>
                  </a:lnTo>
                  <a:lnTo>
                    <a:pt x="78547" y="49190"/>
                  </a:lnTo>
                  <a:lnTo>
                    <a:pt x="78547" y="49146"/>
                  </a:lnTo>
                  <a:lnTo>
                    <a:pt x="78547" y="49059"/>
                  </a:lnTo>
                  <a:lnTo>
                    <a:pt x="78503" y="49015"/>
                  </a:lnTo>
                  <a:lnTo>
                    <a:pt x="78459" y="48971"/>
                  </a:lnTo>
                  <a:lnTo>
                    <a:pt x="78371" y="48927"/>
                  </a:lnTo>
                  <a:lnTo>
                    <a:pt x="78327" y="48927"/>
                  </a:lnTo>
                  <a:lnTo>
                    <a:pt x="77537" y="49190"/>
                  </a:lnTo>
                  <a:lnTo>
                    <a:pt x="76967" y="49103"/>
                  </a:lnTo>
                  <a:lnTo>
                    <a:pt x="74992" y="48532"/>
                  </a:lnTo>
                  <a:lnTo>
                    <a:pt x="74948" y="48532"/>
                  </a:lnTo>
                  <a:lnTo>
                    <a:pt x="74027" y="48400"/>
                  </a:lnTo>
                  <a:lnTo>
                    <a:pt x="72052" y="48357"/>
                  </a:lnTo>
                  <a:lnTo>
                    <a:pt x="68103" y="47874"/>
                  </a:lnTo>
                  <a:lnTo>
                    <a:pt x="65997" y="47128"/>
                  </a:lnTo>
                  <a:lnTo>
                    <a:pt x="64856" y="46601"/>
                  </a:lnTo>
                  <a:lnTo>
                    <a:pt x="64198" y="45768"/>
                  </a:lnTo>
                  <a:lnTo>
                    <a:pt x="62925" y="43969"/>
                  </a:lnTo>
                  <a:lnTo>
                    <a:pt x="61477" y="42169"/>
                  </a:lnTo>
                  <a:lnTo>
                    <a:pt x="61389" y="42126"/>
                  </a:lnTo>
                  <a:lnTo>
                    <a:pt x="59546" y="41424"/>
                  </a:lnTo>
                  <a:lnTo>
                    <a:pt x="56168" y="40414"/>
                  </a:lnTo>
                  <a:lnTo>
                    <a:pt x="52964" y="38835"/>
                  </a:lnTo>
                  <a:lnTo>
                    <a:pt x="51165" y="37694"/>
                  </a:lnTo>
                  <a:lnTo>
                    <a:pt x="51121" y="37694"/>
                  </a:lnTo>
                  <a:lnTo>
                    <a:pt x="50244" y="37562"/>
                  </a:lnTo>
                  <a:lnTo>
                    <a:pt x="50068" y="37343"/>
                  </a:lnTo>
                  <a:lnTo>
                    <a:pt x="50068" y="36114"/>
                  </a:lnTo>
                  <a:lnTo>
                    <a:pt x="50244" y="33657"/>
                  </a:lnTo>
                  <a:lnTo>
                    <a:pt x="50902" y="31550"/>
                  </a:lnTo>
                  <a:lnTo>
                    <a:pt x="50902" y="31507"/>
                  </a:lnTo>
                  <a:lnTo>
                    <a:pt x="51516" y="27733"/>
                  </a:lnTo>
                  <a:lnTo>
                    <a:pt x="51648" y="25100"/>
                  </a:lnTo>
                  <a:lnTo>
                    <a:pt x="51999" y="21941"/>
                  </a:lnTo>
                  <a:lnTo>
                    <a:pt x="52525" y="18650"/>
                  </a:lnTo>
                  <a:lnTo>
                    <a:pt x="52525" y="18562"/>
                  </a:lnTo>
                  <a:lnTo>
                    <a:pt x="51648" y="16192"/>
                  </a:lnTo>
                  <a:lnTo>
                    <a:pt x="51604" y="16105"/>
                  </a:lnTo>
                  <a:lnTo>
                    <a:pt x="51560" y="16061"/>
                  </a:lnTo>
                  <a:lnTo>
                    <a:pt x="51472" y="16061"/>
                  </a:lnTo>
                  <a:lnTo>
                    <a:pt x="51385" y="16105"/>
                  </a:lnTo>
                  <a:lnTo>
                    <a:pt x="50244" y="16938"/>
                  </a:lnTo>
                  <a:lnTo>
                    <a:pt x="48269" y="17597"/>
                  </a:lnTo>
                  <a:lnTo>
                    <a:pt x="45154" y="18430"/>
                  </a:lnTo>
                  <a:lnTo>
                    <a:pt x="42038" y="18518"/>
                  </a:lnTo>
                  <a:lnTo>
                    <a:pt x="41950" y="18562"/>
                  </a:lnTo>
                  <a:lnTo>
                    <a:pt x="39668" y="19615"/>
                  </a:lnTo>
                  <a:lnTo>
                    <a:pt x="38791" y="19703"/>
                  </a:lnTo>
                  <a:lnTo>
                    <a:pt x="37343" y="19396"/>
                  </a:lnTo>
                  <a:lnTo>
                    <a:pt x="32955" y="18430"/>
                  </a:lnTo>
                  <a:lnTo>
                    <a:pt x="31287" y="18255"/>
                  </a:lnTo>
                  <a:lnTo>
                    <a:pt x="31243" y="18255"/>
                  </a:lnTo>
                  <a:lnTo>
                    <a:pt x="30015" y="18430"/>
                  </a:lnTo>
                  <a:lnTo>
                    <a:pt x="29971" y="18430"/>
                  </a:lnTo>
                  <a:lnTo>
                    <a:pt x="28698" y="19001"/>
                  </a:lnTo>
                  <a:lnTo>
                    <a:pt x="28654" y="19045"/>
                  </a:lnTo>
                  <a:lnTo>
                    <a:pt x="28260" y="19439"/>
                  </a:lnTo>
                  <a:lnTo>
                    <a:pt x="28260" y="19483"/>
                  </a:lnTo>
                  <a:lnTo>
                    <a:pt x="27294" y="21151"/>
                  </a:lnTo>
                  <a:lnTo>
                    <a:pt x="25627" y="24442"/>
                  </a:lnTo>
                  <a:lnTo>
                    <a:pt x="25583" y="24530"/>
                  </a:lnTo>
                  <a:lnTo>
                    <a:pt x="25627" y="24617"/>
                  </a:lnTo>
                  <a:lnTo>
                    <a:pt x="28698" y="28654"/>
                  </a:lnTo>
                  <a:lnTo>
                    <a:pt x="30849" y="31726"/>
                  </a:lnTo>
                  <a:lnTo>
                    <a:pt x="31156" y="32867"/>
                  </a:lnTo>
                  <a:lnTo>
                    <a:pt x="31507" y="35587"/>
                  </a:lnTo>
                  <a:lnTo>
                    <a:pt x="31946" y="37913"/>
                  </a:lnTo>
                  <a:lnTo>
                    <a:pt x="32033" y="38001"/>
                  </a:lnTo>
                  <a:lnTo>
                    <a:pt x="32779" y="38527"/>
                  </a:lnTo>
                  <a:lnTo>
                    <a:pt x="34973" y="39712"/>
                  </a:lnTo>
                  <a:lnTo>
                    <a:pt x="35061" y="39712"/>
                  </a:lnTo>
                  <a:lnTo>
                    <a:pt x="36070" y="39844"/>
                  </a:lnTo>
                  <a:lnTo>
                    <a:pt x="36114" y="39844"/>
                  </a:lnTo>
                  <a:lnTo>
                    <a:pt x="38089" y="39932"/>
                  </a:lnTo>
                  <a:lnTo>
                    <a:pt x="38133" y="39932"/>
                  </a:lnTo>
                  <a:lnTo>
                    <a:pt x="40107" y="39581"/>
                  </a:lnTo>
                  <a:lnTo>
                    <a:pt x="41994" y="39493"/>
                  </a:lnTo>
                  <a:lnTo>
                    <a:pt x="42257" y="39581"/>
                  </a:lnTo>
                  <a:lnTo>
                    <a:pt x="40722" y="40590"/>
                  </a:lnTo>
                  <a:lnTo>
                    <a:pt x="40678" y="40634"/>
                  </a:lnTo>
                  <a:lnTo>
                    <a:pt x="40327" y="41116"/>
                  </a:lnTo>
                  <a:lnTo>
                    <a:pt x="40327" y="41160"/>
                  </a:lnTo>
                  <a:lnTo>
                    <a:pt x="39668" y="43749"/>
                  </a:lnTo>
                  <a:lnTo>
                    <a:pt x="39361" y="44320"/>
                  </a:lnTo>
                  <a:lnTo>
                    <a:pt x="37694" y="45943"/>
                  </a:lnTo>
                  <a:lnTo>
                    <a:pt x="37080" y="46294"/>
                  </a:lnTo>
                  <a:lnTo>
                    <a:pt x="36465" y="46470"/>
                  </a:lnTo>
                  <a:lnTo>
                    <a:pt x="34271" y="46558"/>
                  </a:lnTo>
                  <a:lnTo>
                    <a:pt x="31814" y="46645"/>
                  </a:lnTo>
                  <a:lnTo>
                    <a:pt x="31770" y="46645"/>
                  </a:lnTo>
                  <a:lnTo>
                    <a:pt x="30717" y="46821"/>
                  </a:lnTo>
                  <a:lnTo>
                    <a:pt x="30673" y="46821"/>
                  </a:lnTo>
                  <a:lnTo>
                    <a:pt x="29751" y="47260"/>
                  </a:lnTo>
                  <a:lnTo>
                    <a:pt x="29708" y="47303"/>
                  </a:lnTo>
                  <a:lnTo>
                    <a:pt x="29093" y="47830"/>
                  </a:lnTo>
                  <a:lnTo>
                    <a:pt x="28435" y="48357"/>
                  </a:lnTo>
                  <a:lnTo>
                    <a:pt x="27777" y="48795"/>
                  </a:lnTo>
                  <a:lnTo>
                    <a:pt x="27119" y="49234"/>
                  </a:lnTo>
                  <a:lnTo>
                    <a:pt x="26417" y="49673"/>
                  </a:lnTo>
                  <a:lnTo>
                    <a:pt x="25671" y="50024"/>
                  </a:lnTo>
                  <a:lnTo>
                    <a:pt x="24179" y="50726"/>
                  </a:lnTo>
                  <a:lnTo>
                    <a:pt x="22643" y="51340"/>
                  </a:lnTo>
                  <a:lnTo>
                    <a:pt x="21107" y="51911"/>
                  </a:lnTo>
                  <a:lnTo>
                    <a:pt x="19527" y="52437"/>
                  </a:lnTo>
                  <a:lnTo>
                    <a:pt x="17948" y="52920"/>
                  </a:lnTo>
                  <a:lnTo>
                    <a:pt x="15490" y="53710"/>
                  </a:lnTo>
                  <a:lnTo>
                    <a:pt x="15052" y="53666"/>
                  </a:lnTo>
                  <a:lnTo>
                    <a:pt x="11936" y="52306"/>
                  </a:lnTo>
                  <a:lnTo>
                    <a:pt x="11892" y="52306"/>
                  </a:lnTo>
                  <a:lnTo>
                    <a:pt x="8820" y="51516"/>
                  </a:lnTo>
                  <a:lnTo>
                    <a:pt x="8777" y="51516"/>
                  </a:lnTo>
                  <a:lnTo>
                    <a:pt x="5486" y="51384"/>
                  </a:lnTo>
                  <a:lnTo>
                    <a:pt x="2414" y="51297"/>
                  </a:lnTo>
                  <a:lnTo>
                    <a:pt x="2151" y="51033"/>
                  </a:lnTo>
                  <a:lnTo>
                    <a:pt x="1054" y="49717"/>
                  </a:lnTo>
                  <a:lnTo>
                    <a:pt x="352" y="48488"/>
                  </a:lnTo>
                  <a:lnTo>
                    <a:pt x="483" y="46996"/>
                  </a:lnTo>
                  <a:lnTo>
                    <a:pt x="790" y="46075"/>
                  </a:lnTo>
                  <a:lnTo>
                    <a:pt x="1580" y="44715"/>
                  </a:lnTo>
                  <a:lnTo>
                    <a:pt x="2458" y="43793"/>
                  </a:lnTo>
                  <a:lnTo>
                    <a:pt x="4257" y="43003"/>
                  </a:lnTo>
                  <a:lnTo>
                    <a:pt x="5529" y="42608"/>
                  </a:lnTo>
                  <a:lnTo>
                    <a:pt x="5749" y="42696"/>
                  </a:lnTo>
                  <a:lnTo>
                    <a:pt x="5837" y="42696"/>
                  </a:lnTo>
                  <a:lnTo>
                    <a:pt x="5924" y="42652"/>
                  </a:lnTo>
                  <a:lnTo>
                    <a:pt x="6188" y="42433"/>
                  </a:lnTo>
                  <a:lnTo>
                    <a:pt x="6275" y="42345"/>
                  </a:lnTo>
                  <a:lnTo>
                    <a:pt x="6451" y="41160"/>
                  </a:lnTo>
                  <a:lnTo>
                    <a:pt x="7285" y="39317"/>
                  </a:lnTo>
                  <a:lnTo>
                    <a:pt x="8250" y="37474"/>
                  </a:lnTo>
                  <a:lnTo>
                    <a:pt x="9830" y="35324"/>
                  </a:lnTo>
                  <a:lnTo>
                    <a:pt x="9830" y="35280"/>
                  </a:lnTo>
                  <a:lnTo>
                    <a:pt x="10839" y="33525"/>
                  </a:lnTo>
                  <a:lnTo>
                    <a:pt x="10883" y="33481"/>
                  </a:lnTo>
                  <a:lnTo>
                    <a:pt x="10971" y="32779"/>
                  </a:lnTo>
                  <a:lnTo>
                    <a:pt x="10971" y="32735"/>
                  </a:lnTo>
                  <a:lnTo>
                    <a:pt x="10971" y="31594"/>
                  </a:lnTo>
                  <a:lnTo>
                    <a:pt x="11497" y="28654"/>
                  </a:lnTo>
                  <a:lnTo>
                    <a:pt x="11848" y="27601"/>
                  </a:lnTo>
                  <a:lnTo>
                    <a:pt x="12594" y="26460"/>
                  </a:lnTo>
                  <a:lnTo>
                    <a:pt x="13955" y="24003"/>
                  </a:lnTo>
                  <a:lnTo>
                    <a:pt x="15885" y="20054"/>
                  </a:lnTo>
                  <a:lnTo>
                    <a:pt x="16543" y="19396"/>
                  </a:lnTo>
                  <a:lnTo>
                    <a:pt x="17333" y="18913"/>
                  </a:lnTo>
                  <a:lnTo>
                    <a:pt x="17948" y="18825"/>
                  </a:lnTo>
                  <a:lnTo>
                    <a:pt x="18606" y="19045"/>
                  </a:lnTo>
                  <a:lnTo>
                    <a:pt x="18781" y="19045"/>
                  </a:lnTo>
                  <a:lnTo>
                    <a:pt x="19571" y="18474"/>
                  </a:lnTo>
                  <a:lnTo>
                    <a:pt x="20273" y="18342"/>
                  </a:lnTo>
                  <a:lnTo>
                    <a:pt x="22423" y="18474"/>
                  </a:lnTo>
                  <a:lnTo>
                    <a:pt x="24661" y="18869"/>
                  </a:lnTo>
                  <a:lnTo>
                    <a:pt x="26373" y="19571"/>
                  </a:lnTo>
                  <a:lnTo>
                    <a:pt x="26504" y="19571"/>
                  </a:lnTo>
                  <a:lnTo>
                    <a:pt x="26899" y="19483"/>
                  </a:lnTo>
                  <a:lnTo>
                    <a:pt x="26987" y="19439"/>
                  </a:lnTo>
                  <a:lnTo>
                    <a:pt x="27294" y="19132"/>
                  </a:lnTo>
                  <a:lnTo>
                    <a:pt x="27338" y="19045"/>
                  </a:lnTo>
                  <a:lnTo>
                    <a:pt x="27645" y="18211"/>
                  </a:lnTo>
                  <a:lnTo>
                    <a:pt x="27689" y="18167"/>
                  </a:lnTo>
                  <a:lnTo>
                    <a:pt x="27689" y="16236"/>
                  </a:lnTo>
                  <a:lnTo>
                    <a:pt x="27601" y="13998"/>
                  </a:lnTo>
                  <a:lnTo>
                    <a:pt x="28567" y="12024"/>
                  </a:lnTo>
                  <a:lnTo>
                    <a:pt x="29225" y="11058"/>
                  </a:lnTo>
                  <a:lnTo>
                    <a:pt x="30234" y="10225"/>
                  </a:lnTo>
                  <a:lnTo>
                    <a:pt x="31770" y="9303"/>
                  </a:lnTo>
                  <a:lnTo>
                    <a:pt x="33043" y="8864"/>
                  </a:lnTo>
                  <a:lnTo>
                    <a:pt x="33086" y="8820"/>
                  </a:lnTo>
                  <a:lnTo>
                    <a:pt x="33130" y="8733"/>
                  </a:lnTo>
                  <a:lnTo>
                    <a:pt x="33569" y="7592"/>
                  </a:lnTo>
                  <a:lnTo>
                    <a:pt x="34754" y="4696"/>
                  </a:lnTo>
                  <a:lnTo>
                    <a:pt x="35939" y="2107"/>
                  </a:lnTo>
                  <a:lnTo>
                    <a:pt x="36465" y="1668"/>
                  </a:lnTo>
                  <a:lnTo>
                    <a:pt x="38528" y="308"/>
                  </a:lnTo>
                  <a:lnTo>
                    <a:pt x="38571" y="264"/>
                  </a:lnTo>
                  <a:lnTo>
                    <a:pt x="38615" y="220"/>
                  </a:lnTo>
                  <a:lnTo>
                    <a:pt x="38615" y="132"/>
                  </a:lnTo>
                  <a:lnTo>
                    <a:pt x="38571" y="88"/>
                  </a:lnTo>
                  <a:lnTo>
                    <a:pt x="38528" y="44"/>
                  </a:lnTo>
                  <a:lnTo>
                    <a:pt x="3844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6" name="Google Shape;5976;p174"/>
            <p:cNvSpPr/>
            <p:nvPr/>
          </p:nvSpPr>
          <p:spPr>
            <a:xfrm>
              <a:off x="5232825" y="3337425"/>
              <a:ext cx="2084350" cy="1428325"/>
            </a:xfrm>
            <a:custGeom>
              <a:avLst/>
              <a:gdLst/>
              <a:ahLst/>
              <a:cxnLst/>
              <a:rect l="l" t="t" r="r" b="b"/>
              <a:pathLst>
                <a:path w="83374" h="57133" extrusionOk="0">
                  <a:moveTo>
                    <a:pt x="36816" y="1"/>
                  </a:moveTo>
                  <a:lnTo>
                    <a:pt x="34402" y="1361"/>
                  </a:lnTo>
                  <a:lnTo>
                    <a:pt x="33261" y="2151"/>
                  </a:lnTo>
                  <a:lnTo>
                    <a:pt x="33218" y="2151"/>
                  </a:lnTo>
                  <a:lnTo>
                    <a:pt x="32121" y="3204"/>
                  </a:lnTo>
                  <a:lnTo>
                    <a:pt x="30673" y="4959"/>
                  </a:lnTo>
                  <a:lnTo>
                    <a:pt x="28961" y="6802"/>
                  </a:lnTo>
                  <a:lnTo>
                    <a:pt x="28917" y="6890"/>
                  </a:lnTo>
                  <a:lnTo>
                    <a:pt x="27689" y="10356"/>
                  </a:lnTo>
                  <a:lnTo>
                    <a:pt x="25187" y="12989"/>
                  </a:lnTo>
                  <a:lnTo>
                    <a:pt x="24178" y="14086"/>
                  </a:lnTo>
                  <a:lnTo>
                    <a:pt x="23696" y="14437"/>
                  </a:lnTo>
                  <a:lnTo>
                    <a:pt x="21458" y="15359"/>
                  </a:lnTo>
                  <a:lnTo>
                    <a:pt x="20317" y="15798"/>
                  </a:lnTo>
                  <a:lnTo>
                    <a:pt x="20273" y="15798"/>
                  </a:lnTo>
                  <a:lnTo>
                    <a:pt x="19176" y="16368"/>
                  </a:lnTo>
                  <a:lnTo>
                    <a:pt x="17377" y="17553"/>
                  </a:lnTo>
                  <a:lnTo>
                    <a:pt x="17333" y="17597"/>
                  </a:lnTo>
                  <a:lnTo>
                    <a:pt x="16236" y="18957"/>
                  </a:lnTo>
                  <a:lnTo>
                    <a:pt x="14612" y="21458"/>
                  </a:lnTo>
                  <a:lnTo>
                    <a:pt x="13515" y="23433"/>
                  </a:lnTo>
                  <a:lnTo>
                    <a:pt x="12023" y="26153"/>
                  </a:lnTo>
                  <a:lnTo>
                    <a:pt x="10926" y="28347"/>
                  </a:lnTo>
                  <a:lnTo>
                    <a:pt x="10926" y="28391"/>
                  </a:lnTo>
                  <a:lnTo>
                    <a:pt x="10444" y="30366"/>
                  </a:lnTo>
                  <a:lnTo>
                    <a:pt x="10400" y="30410"/>
                  </a:lnTo>
                  <a:lnTo>
                    <a:pt x="10224" y="32779"/>
                  </a:lnTo>
                  <a:lnTo>
                    <a:pt x="10224" y="32823"/>
                  </a:lnTo>
                  <a:lnTo>
                    <a:pt x="10268" y="34271"/>
                  </a:lnTo>
                  <a:lnTo>
                    <a:pt x="10180" y="35105"/>
                  </a:lnTo>
                  <a:lnTo>
                    <a:pt x="9478" y="36465"/>
                  </a:lnTo>
                  <a:lnTo>
                    <a:pt x="7942" y="38484"/>
                  </a:lnTo>
                  <a:lnTo>
                    <a:pt x="7899" y="38528"/>
                  </a:lnTo>
                  <a:lnTo>
                    <a:pt x="6889" y="40283"/>
                  </a:lnTo>
                  <a:lnTo>
                    <a:pt x="6143" y="42038"/>
                  </a:lnTo>
                  <a:lnTo>
                    <a:pt x="5617" y="42872"/>
                  </a:lnTo>
                  <a:lnTo>
                    <a:pt x="2633" y="44451"/>
                  </a:lnTo>
                  <a:lnTo>
                    <a:pt x="2589" y="44495"/>
                  </a:lnTo>
                  <a:lnTo>
                    <a:pt x="965" y="46558"/>
                  </a:lnTo>
                  <a:lnTo>
                    <a:pt x="965" y="46602"/>
                  </a:lnTo>
                  <a:lnTo>
                    <a:pt x="307" y="47874"/>
                  </a:lnTo>
                  <a:lnTo>
                    <a:pt x="307" y="47918"/>
                  </a:lnTo>
                  <a:lnTo>
                    <a:pt x="0" y="50112"/>
                  </a:lnTo>
                  <a:lnTo>
                    <a:pt x="0" y="50990"/>
                  </a:lnTo>
                  <a:lnTo>
                    <a:pt x="44" y="51077"/>
                  </a:lnTo>
                  <a:lnTo>
                    <a:pt x="2326" y="53930"/>
                  </a:lnTo>
                  <a:lnTo>
                    <a:pt x="3379" y="55597"/>
                  </a:lnTo>
                  <a:lnTo>
                    <a:pt x="3423" y="55641"/>
                  </a:lnTo>
                  <a:lnTo>
                    <a:pt x="3686" y="55904"/>
                  </a:lnTo>
                  <a:lnTo>
                    <a:pt x="3774" y="55948"/>
                  </a:lnTo>
                  <a:lnTo>
                    <a:pt x="7153" y="56519"/>
                  </a:lnTo>
                  <a:lnTo>
                    <a:pt x="10400" y="56957"/>
                  </a:lnTo>
                  <a:lnTo>
                    <a:pt x="11628" y="57133"/>
                  </a:lnTo>
                  <a:lnTo>
                    <a:pt x="11672" y="57133"/>
                  </a:lnTo>
                  <a:lnTo>
                    <a:pt x="15709" y="56387"/>
                  </a:lnTo>
                  <a:lnTo>
                    <a:pt x="17421" y="56080"/>
                  </a:lnTo>
                  <a:lnTo>
                    <a:pt x="17421" y="56036"/>
                  </a:lnTo>
                  <a:lnTo>
                    <a:pt x="19483" y="55421"/>
                  </a:lnTo>
                  <a:lnTo>
                    <a:pt x="21282" y="55070"/>
                  </a:lnTo>
                  <a:lnTo>
                    <a:pt x="22818" y="55070"/>
                  </a:lnTo>
                  <a:lnTo>
                    <a:pt x="24398" y="55334"/>
                  </a:lnTo>
                  <a:lnTo>
                    <a:pt x="24442" y="55334"/>
                  </a:lnTo>
                  <a:lnTo>
                    <a:pt x="27952" y="54807"/>
                  </a:lnTo>
                  <a:lnTo>
                    <a:pt x="28084" y="54719"/>
                  </a:lnTo>
                  <a:lnTo>
                    <a:pt x="28610" y="54193"/>
                  </a:lnTo>
                  <a:lnTo>
                    <a:pt x="28654" y="54193"/>
                  </a:lnTo>
                  <a:lnTo>
                    <a:pt x="30014" y="51999"/>
                  </a:lnTo>
                  <a:lnTo>
                    <a:pt x="30541" y="51385"/>
                  </a:lnTo>
                  <a:lnTo>
                    <a:pt x="31375" y="50858"/>
                  </a:lnTo>
                  <a:lnTo>
                    <a:pt x="33525" y="49980"/>
                  </a:lnTo>
                  <a:lnTo>
                    <a:pt x="35412" y="49629"/>
                  </a:lnTo>
                  <a:lnTo>
                    <a:pt x="37386" y="49366"/>
                  </a:lnTo>
                  <a:lnTo>
                    <a:pt x="38176" y="49103"/>
                  </a:lnTo>
                  <a:lnTo>
                    <a:pt x="38220" y="49103"/>
                  </a:lnTo>
                  <a:lnTo>
                    <a:pt x="38966" y="48576"/>
                  </a:lnTo>
                  <a:lnTo>
                    <a:pt x="39010" y="48576"/>
                  </a:lnTo>
                  <a:lnTo>
                    <a:pt x="40809" y="46909"/>
                  </a:lnTo>
                  <a:lnTo>
                    <a:pt x="40809" y="46865"/>
                  </a:lnTo>
                  <a:lnTo>
                    <a:pt x="41379" y="46075"/>
                  </a:lnTo>
                  <a:lnTo>
                    <a:pt x="41379" y="46031"/>
                  </a:lnTo>
                  <a:lnTo>
                    <a:pt x="42345" y="43969"/>
                  </a:lnTo>
                  <a:lnTo>
                    <a:pt x="42959" y="43003"/>
                  </a:lnTo>
                  <a:lnTo>
                    <a:pt x="43486" y="42565"/>
                  </a:lnTo>
                  <a:lnTo>
                    <a:pt x="44890" y="42038"/>
                  </a:lnTo>
                  <a:lnTo>
                    <a:pt x="47084" y="41555"/>
                  </a:lnTo>
                  <a:lnTo>
                    <a:pt x="49234" y="41073"/>
                  </a:lnTo>
                  <a:lnTo>
                    <a:pt x="50419" y="41073"/>
                  </a:lnTo>
                  <a:lnTo>
                    <a:pt x="51955" y="41468"/>
                  </a:lnTo>
                  <a:lnTo>
                    <a:pt x="56299" y="43881"/>
                  </a:lnTo>
                  <a:lnTo>
                    <a:pt x="57484" y="44495"/>
                  </a:lnTo>
                  <a:lnTo>
                    <a:pt x="58449" y="44890"/>
                  </a:lnTo>
                  <a:lnTo>
                    <a:pt x="59239" y="45153"/>
                  </a:lnTo>
                  <a:lnTo>
                    <a:pt x="59853" y="45373"/>
                  </a:lnTo>
                  <a:lnTo>
                    <a:pt x="60292" y="45505"/>
                  </a:lnTo>
                  <a:lnTo>
                    <a:pt x="60687" y="45636"/>
                  </a:lnTo>
                  <a:lnTo>
                    <a:pt x="61082" y="45856"/>
                  </a:lnTo>
                  <a:lnTo>
                    <a:pt x="61521" y="46163"/>
                  </a:lnTo>
                  <a:lnTo>
                    <a:pt x="62003" y="46602"/>
                  </a:lnTo>
                  <a:lnTo>
                    <a:pt x="62574" y="47260"/>
                  </a:lnTo>
                  <a:lnTo>
                    <a:pt x="63232" y="48093"/>
                  </a:lnTo>
                  <a:lnTo>
                    <a:pt x="64066" y="49234"/>
                  </a:lnTo>
                  <a:lnTo>
                    <a:pt x="64636" y="49893"/>
                  </a:lnTo>
                  <a:lnTo>
                    <a:pt x="64680" y="49936"/>
                  </a:lnTo>
                  <a:lnTo>
                    <a:pt x="66874" y="50770"/>
                  </a:lnTo>
                  <a:lnTo>
                    <a:pt x="68673" y="51341"/>
                  </a:lnTo>
                  <a:lnTo>
                    <a:pt x="68717" y="51385"/>
                  </a:lnTo>
                  <a:lnTo>
                    <a:pt x="72798" y="51823"/>
                  </a:lnTo>
                  <a:lnTo>
                    <a:pt x="75080" y="51736"/>
                  </a:lnTo>
                  <a:lnTo>
                    <a:pt x="76879" y="52218"/>
                  </a:lnTo>
                  <a:lnTo>
                    <a:pt x="77010" y="52218"/>
                  </a:lnTo>
                  <a:lnTo>
                    <a:pt x="79380" y="51472"/>
                  </a:lnTo>
                  <a:lnTo>
                    <a:pt x="82276" y="50551"/>
                  </a:lnTo>
                  <a:lnTo>
                    <a:pt x="83241" y="50375"/>
                  </a:lnTo>
                  <a:lnTo>
                    <a:pt x="83285" y="50331"/>
                  </a:lnTo>
                  <a:lnTo>
                    <a:pt x="83329" y="50287"/>
                  </a:lnTo>
                  <a:lnTo>
                    <a:pt x="83373" y="50244"/>
                  </a:lnTo>
                  <a:lnTo>
                    <a:pt x="83373" y="50156"/>
                  </a:lnTo>
                  <a:lnTo>
                    <a:pt x="83329" y="50112"/>
                  </a:lnTo>
                  <a:lnTo>
                    <a:pt x="83285" y="50068"/>
                  </a:lnTo>
                  <a:lnTo>
                    <a:pt x="83241" y="50024"/>
                  </a:lnTo>
                  <a:lnTo>
                    <a:pt x="83154" y="50024"/>
                  </a:lnTo>
                  <a:lnTo>
                    <a:pt x="82232" y="50200"/>
                  </a:lnTo>
                  <a:lnTo>
                    <a:pt x="82188" y="50200"/>
                  </a:lnTo>
                  <a:lnTo>
                    <a:pt x="79292" y="51121"/>
                  </a:lnTo>
                  <a:lnTo>
                    <a:pt x="76923" y="51867"/>
                  </a:lnTo>
                  <a:lnTo>
                    <a:pt x="75167" y="51385"/>
                  </a:lnTo>
                  <a:lnTo>
                    <a:pt x="75080" y="51385"/>
                  </a:lnTo>
                  <a:lnTo>
                    <a:pt x="72798" y="51472"/>
                  </a:lnTo>
                  <a:lnTo>
                    <a:pt x="68761" y="51033"/>
                  </a:lnTo>
                  <a:lnTo>
                    <a:pt x="67006" y="50463"/>
                  </a:lnTo>
                  <a:lnTo>
                    <a:pt x="64855" y="49629"/>
                  </a:lnTo>
                  <a:lnTo>
                    <a:pt x="64329" y="49015"/>
                  </a:lnTo>
                  <a:lnTo>
                    <a:pt x="63495" y="47874"/>
                  </a:lnTo>
                  <a:lnTo>
                    <a:pt x="62793" y="46953"/>
                  </a:lnTo>
                  <a:lnTo>
                    <a:pt x="62223" y="46338"/>
                  </a:lnTo>
                  <a:lnTo>
                    <a:pt x="61696" y="45856"/>
                  </a:lnTo>
                  <a:lnTo>
                    <a:pt x="61257" y="45548"/>
                  </a:lnTo>
                  <a:lnTo>
                    <a:pt x="60862" y="45329"/>
                  </a:lnTo>
                  <a:lnTo>
                    <a:pt x="60424" y="45153"/>
                  </a:lnTo>
                  <a:lnTo>
                    <a:pt x="59941" y="45022"/>
                  </a:lnTo>
                  <a:lnTo>
                    <a:pt x="59327" y="44846"/>
                  </a:lnTo>
                  <a:lnTo>
                    <a:pt x="58581" y="44583"/>
                  </a:lnTo>
                  <a:lnTo>
                    <a:pt x="57615" y="44188"/>
                  </a:lnTo>
                  <a:lnTo>
                    <a:pt x="56474" y="43574"/>
                  </a:lnTo>
                  <a:lnTo>
                    <a:pt x="52086" y="41160"/>
                  </a:lnTo>
                  <a:lnTo>
                    <a:pt x="52042" y="41117"/>
                  </a:lnTo>
                  <a:lnTo>
                    <a:pt x="50463" y="40722"/>
                  </a:lnTo>
                  <a:lnTo>
                    <a:pt x="49190" y="40722"/>
                  </a:lnTo>
                  <a:lnTo>
                    <a:pt x="46996" y="41204"/>
                  </a:lnTo>
                  <a:lnTo>
                    <a:pt x="44802" y="41687"/>
                  </a:lnTo>
                  <a:lnTo>
                    <a:pt x="44802" y="41731"/>
                  </a:lnTo>
                  <a:lnTo>
                    <a:pt x="43354" y="42257"/>
                  </a:lnTo>
                  <a:lnTo>
                    <a:pt x="43310" y="42257"/>
                  </a:lnTo>
                  <a:lnTo>
                    <a:pt x="42696" y="42784"/>
                  </a:lnTo>
                  <a:lnTo>
                    <a:pt x="42652" y="42828"/>
                  </a:lnTo>
                  <a:lnTo>
                    <a:pt x="42038" y="43793"/>
                  </a:lnTo>
                  <a:lnTo>
                    <a:pt x="41072" y="45899"/>
                  </a:lnTo>
                  <a:lnTo>
                    <a:pt x="40546" y="46645"/>
                  </a:lnTo>
                  <a:lnTo>
                    <a:pt x="38790" y="48313"/>
                  </a:lnTo>
                  <a:lnTo>
                    <a:pt x="38044" y="48796"/>
                  </a:lnTo>
                  <a:lnTo>
                    <a:pt x="37299" y="49059"/>
                  </a:lnTo>
                  <a:lnTo>
                    <a:pt x="35368" y="49278"/>
                  </a:lnTo>
                  <a:lnTo>
                    <a:pt x="33437" y="49629"/>
                  </a:lnTo>
                  <a:lnTo>
                    <a:pt x="31243" y="50551"/>
                  </a:lnTo>
                  <a:lnTo>
                    <a:pt x="31199" y="50551"/>
                  </a:lnTo>
                  <a:lnTo>
                    <a:pt x="30321" y="51121"/>
                  </a:lnTo>
                  <a:lnTo>
                    <a:pt x="30278" y="51165"/>
                  </a:lnTo>
                  <a:lnTo>
                    <a:pt x="29751" y="51736"/>
                  </a:lnTo>
                  <a:lnTo>
                    <a:pt x="29751" y="51779"/>
                  </a:lnTo>
                  <a:lnTo>
                    <a:pt x="28347" y="53973"/>
                  </a:lnTo>
                  <a:lnTo>
                    <a:pt x="27864" y="54456"/>
                  </a:lnTo>
                  <a:lnTo>
                    <a:pt x="24398" y="54983"/>
                  </a:lnTo>
                  <a:lnTo>
                    <a:pt x="22862" y="54719"/>
                  </a:lnTo>
                  <a:lnTo>
                    <a:pt x="21238" y="54719"/>
                  </a:lnTo>
                  <a:lnTo>
                    <a:pt x="19439" y="55070"/>
                  </a:lnTo>
                  <a:lnTo>
                    <a:pt x="19395" y="55070"/>
                  </a:lnTo>
                  <a:lnTo>
                    <a:pt x="17333" y="55729"/>
                  </a:lnTo>
                  <a:lnTo>
                    <a:pt x="15622" y="56036"/>
                  </a:lnTo>
                  <a:lnTo>
                    <a:pt x="11628" y="56782"/>
                  </a:lnTo>
                  <a:lnTo>
                    <a:pt x="10487" y="56606"/>
                  </a:lnTo>
                  <a:lnTo>
                    <a:pt x="7196" y="56167"/>
                  </a:lnTo>
                  <a:lnTo>
                    <a:pt x="3905" y="55597"/>
                  </a:lnTo>
                  <a:lnTo>
                    <a:pt x="3686" y="55421"/>
                  </a:lnTo>
                  <a:lnTo>
                    <a:pt x="2589" y="53754"/>
                  </a:lnTo>
                  <a:lnTo>
                    <a:pt x="2589" y="53710"/>
                  </a:lnTo>
                  <a:lnTo>
                    <a:pt x="351" y="50902"/>
                  </a:lnTo>
                  <a:lnTo>
                    <a:pt x="351" y="50156"/>
                  </a:lnTo>
                  <a:lnTo>
                    <a:pt x="658" y="48006"/>
                  </a:lnTo>
                  <a:lnTo>
                    <a:pt x="1273" y="46777"/>
                  </a:lnTo>
                  <a:lnTo>
                    <a:pt x="2852" y="44759"/>
                  </a:lnTo>
                  <a:lnTo>
                    <a:pt x="5836" y="43135"/>
                  </a:lnTo>
                  <a:lnTo>
                    <a:pt x="5924" y="43091"/>
                  </a:lnTo>
                  <a:lnTo>
                    <a:pt x="6450" y="42214"/>
                  </a:lnTo>
                  <a:lnTo>
                    <a:pt x="6450" y="42170"/>
                  </a:lnTo>
                  <a:lnTo>
                    <a:pt x="7240" y="40414"/>
                  </a:lnTo>
                  <a:lnTo>
                    <a:pt x="8206" y="38703"/>
                  </a:lnTo>
                  <a:lnTo>
                    <a:pt x="9742" y="36641"/>
                  </a:lnTo>
                  <a:lnTo>
                    <a:pt x="9785" y="36641"/>
                  </a:lnTo>
                  <a:lnTo>
                    <a:pt x="10531" y="35280"/>
                  </a:lnTo>
                  <a:lnTo>
                    <a:pt x="10531" y="35193"/>
                  </a:lnTo>
                  <a:lnTo>
                    <a:pt x="10619" y="34315"/>
                  </a:lnTo>
                  <a:lnTo>
                    <a:pt x="10663" y="34271"/>
                  </a:lnTo>
                  <a:lnTo>
                    <a:pt x="10575" y="32823"/>
                  </a:lnTo>
                  <a:lnTo>
                    <a:pt x="10751" y="30454"/>
                  </a:lnTo>
                  <a:lnTo>
                    <a:pt x="11277" y="28479"/>
                  </a:lnTo>
                  <a:lnTo>
                    <a:pt x="12330" y="26329"/>
                  </a:lnTo>
                  <a:lnTo>
                    <a:pt x="13822" y="23608"/>
                  </a:lnTo>
                  <a:lnTo>
                    <a:pt x="14876" y="21634"/>
                  </a:lnTo>
                  <a:lnTo>
                    <a:pt x="16499" y="19176"/>
                  </a:lnTo>
                  <a:lnTo>
                    <a:pt x="17596" y="17816"/>
                  </a:lnTo>
                  <a:lnTo>
                    <a:pt x="19351" y="16675"/>
                  </a:lnTo>
                  <a:lnTo>
                    <a:pt x="20448" y="16149"/>
                  </a:lnTo>
                  <a:lnTo>
                    <a:pt x="21589" y="15710"/>
                  </a:lnTo>
                  <a:lnTo>
                    <a:pt x="23871" y="14788"/>
                  </a:lnTo>
                  <a:lnTo>
                    <a:pt x="23871" y="14744"/>
                  </a:lnTo>
                  <a:lnTo>
                    <a:pt x="24398" y="14350"/>
                  </a:lnTo>
                  <a:lnTo>
                    <a:pt x="25451" y="13209"/>
                  </a:lnTo>
                  <a:lnTo>
                    <a:pt x="27996" y="10576"/>
                  </a:lnTo>
                  <a:lnTo>
                    <a:pt x="27996" y="10532"/>
                  </a:lnTo>
                  <a:lnTo>
                    <a:pt x="29268" y="7021"/>
                  </a:lnTo>
                  <a:lnTo>
                    <a:pt x="30936" y="5179"/>
                  </a:lnTo>
                  <a:lnTo>
                    <a:pt x="32384" y="3467"/>
                  </a:lnTo>
                  <a:lnTo>
                    <a:pt x="33481" y="2414"/>
                  </a:lnTo>
                  <a:lnTo>
                    <a:pt x="34578" y="1668"/>
                  </a:lnTo>
                  <a:lnTo>
                    <a:pt x="36991" y="308"/>
                  </a:lnTo>
                  <a:lnTo>
                    <a:pt x="37035" y="264"/>
                  </a:lnTo>
                  <a:lnTo>
                    <a:pt x="37079" y="220"/>
                  </a:lnTo>
                  <a:lnTo>
                    <a:pt x="37079" y="132"/>
                  </a:lnTo>
                  <a:lnTo>
                    <a:pt x="37035" y="88"/>
                  </a:lnTo>
                  <a:lnTo>
                    <a:pt x="3699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7" name="Google Shape;5977;p174"/>
            <p:cNvSpPr/>
            <p:nvPr/>
          </p:nvSpPr>
          <p:spPr>
            <a:xfrm>
              <a:off x="5156025" y="3211275"/>
              <a:ext cx="2045950" cy="1731100"/>
            </a:xfrm>
            <a:custGeom>
              <a:avLst/>
              <a:gdLst/>
              <a:ahLst/>
              <a:cxnLst/>
              <a:rect l="l" t="t" r="r" b="b"/>
              <a:pathLst>
                <a:path w="81838" h="69244" extrusionOk="0">
                  <a:moveTo>
                    <a:pt x="34271" y="0"/>
                  </a:moveTo>
                  <a:lnTo>
                    <a:pt x="32209" y="1492"/>
                  </a:lnTo>
                  <a:lnTo>
                    <a:pt x="29488" y="3818"/>
                  </a:lnTo>
                  <a:lnTo>
                    <a:pt x="25714" y="6846"/>
                  </a:lnTo>
                  <a:lnTo>
                    <a:pt x="20493" y="11058"/>
                  </a:lnTo>
                  <a:lnTo>
                    <a:pt x="18474" y="12682"/>
                  </a:lnTo>
                  <a:lnTo>
                    <a:pt x="18430" y="12726"/>
                  </a:lnTo>
                  <a:lnTo>
                    <a:pt x="14525" y="17640"/>
                  </a:lnTo>
                  <a:lnTo>
                    <a:pt x="12331" y="20536"/>
                  </a:lnTo>
                  <a:lnTo>
                    <a:pt x="10356" y="23038"/>
                  </a:lnTo>
                  <a:lnTo>
                    <a:pt x="8645" y="25319"/>
                  </a:lnTo>
                  <a:lnTo>
                    <a:pt x="8645" y="25363"/>
                  </a:lnTo>
                  <a:lnTo>
                    <a:pt x="7680" y="27075"/>
                  </a:lnTo>
                  <a:lnTo>
                    <a:pt x="7636" y="27118"/>
                  </a:lnTo>
                  <a:lnTo>
                    <a:pt x="6934" y="31463"/>
                  </a:lnTo>
                  <a:lnTo>
                    <a:pt x="6363" y="35763"/>
                  </a:lnTo>
                  <a:lnTo>
                    <a:pt x="6012" y="38308"/>
                  </a:lnTo>
                  <a:lnTo>
                    <a:pt x="5661" y="40546"/>
                  </a:lnTo>
                  <a:lnTo>
                    <a:pt x="5047" y="43179"/>
                  </a:lnTo>
                  <a:lnTo>
                    <a:pt x="4301" y="45592"/>
                  </a:lnTo>
                  <a:lnTo>
                    <a:pt x="3379" y="47128"/>
                  </a:lnTo>
                  <a:lnTo>
                    <a:pt x="2063" y="48927"/>
                  </a:lnTo>
                  <a:lnTo>
                    <a:pt x="746" y="51209"/>
                  </a:lnTo>
                  <a:lnTo>
                    <a:pt x="746" y="51253"/>
                  </a:lnTo>
                  <a:lnTo>
                    <a:pt x="527" y="52042"/>
                  </a:lnTo>
                  <a:lnTo>
                    <a:pt x="527" y="52086"/>
                  </a:lnTo>
                  <a:lnTo>
                    <a:pt x="176" y="55685"/>
                  </a:lnTo>
                  <a:lnTo>
                    <a:pt x="0" y="57659"/>
                  </a:lnTo>
                  <a:lnTo>
                    <a:pt x="0" y="57703"/>
                  </a:lnTo>
                  <a:lnTo>
                    <a:pt x="44" y="58010"/>
                  </a:lnTo>
                  <a:lnTo>
                    <a:pt x="88" y="58054"/>
                  </a:lnTo>
                  <a:lnTo>
                    <a:pt x="132" y="58142"/>
                  </a:lnTo>
                  <a:lnTo>
                    <a:pt x="1317" y="58625"/>
                  </a:lnTo>
                  <a:lnTo>
                    <a:pt x="2063" y="59414"/>
                  </a:lnTo>
                  <a:lnTo>
                    <a:pt x="3248" y="61652"/>
                  </a:lnTo>
                  <a:lnTo>
                    <a:pt x="4432" y="63890"/>
                  </a:lnTo>
                  <a:lnTo>
                    <a:pt x="5749" y="65865"/>
                  </a:lnTo>
                  <a:lnTo>
                    <a:pt x="6670" y="67006"/>
                  </a:lnTo>
                  <a:lnTo>
                    <a:pt x="6714" y="67050"/>
                  </a:lnTo>
                  <a:lnTo>
                    <a:pt x="9347" y="68936"/>
                  </a:lnTo>
                  <a:lnTo>
                    <a:pt x="9391" y="68936"/>
                  </a:lnTo>
                  <a:lnTo>
                    <a:pt x="10137" y="69244"/>
                  </a:lnTo>
                  <a:lnTo>
                    <a:pt x="10268" y="69244"/>
                  </a:lnTo>
                  <a:lnTo>
                    <a:pt x="10883" y="69024"/>
                  </a:lnTo>
                  <a:lnTo>
                    <a:pt x="10927" y="68980"/>
                  </a:lnTo>
                  <a:lnTo>
                    <a:pt x="13340" y="66611"/>
                  </a:lnTo>
                  <a:lnTo>
                    <a:pt x="17114" y="64417"/>
                  </a:lnTo>
                  <a:lnTo>
                    <a:pt x="18562" y="63627"/>
                  </a:lnTo>
                  <a:lnTo>
                    <a:pt x="20010" y="63495"/>
                  </a:lnTo>
                  <a:lnTo>
                    <a:pt x="22028" y="63100"/>
                  </a:lnTo>
                  <a:lnTo>
                    <a:pt x="22906" y="63056"/>
                  </a:lnTo>
                  <a:lnTo>
                    <a:pt x="26899" y="64373"/>
                  </a:lnTo>
                  <a:lnTo>
                    <a:pt x="29356" y="65075"/>
                  </a:lnTo>
                  <a:lnTo>
                    <a:pt x="31156" y="65601"/>
                  </a:lnTo>
                  <a:lnTo>
                    <a:pt x="31199" y="65601"/>
                  </a:lnTo>
                  <a:lnTo>
                    <a:pt x="31287" y="65558"/>
                  </a:lnTo>
                  <a:lnTo>
                    <a:pt x="33569" y="63846"/>
                  </a:lnTo>
                  <a:lnTo>
                    <a:pt x="33613" y="63802"/>
                  </a:lnTo>
                  <a:lnTo>
                    <a:pt x="35280" y="62091"/>
                  </a:lnTo>
                  <a:lnTo>
                    <a:pt x="36641" y="59678"/>
                  </a:lnTo>
                  <a:lnTo>
                    <a:pt x="37079" y="59239"/>
                  </a:lnTo>
                  <a:lnTo>
                    <a:pt x="38176" y="58712"/>
                  </a:lnTo>
                  <a:lnTo>
                    <a:pt x="40414" y="58361"/>
                  </a:lnTo>
                  <a:lnTo>
                    <a:pt x="40458" y="58317"/>
                  </a:lnTo>
                  <a:lnTo>
                    <a:pt x="43047" y="57264"/>
                  </a:lnTo>
                  <a:lnTo>
                    <a:pt x="43091" y="57220"/>
                  </a:lnTo>
                  <a:lnTo>
                    <a:pt x="45153" y="55597"/>
                  </a:lnTo>
                  <a:lnTo>
                    <a:pt x="47216" y="53929"/>
                  </a:lnTo>
                  <a:lnTo>
                    <a:pt x="48313" y="53403"/>
                  </a:lnTo>
                  <a:lnTo>
                    <a:pt x="50068" y="53359"/>
                  </a:lnTo>
                  <a:lnTo>
                    <a:pt x="50902" y="53403"/>
                  </a:lnTo>
                  <a:lnTo>
                    <a:pt x="53096" y="53534"/>
                  </a:lnTo>
                  <a:lnTo>
                    <a:pt x="54193" y="53666"/>
                  </a:lnTo>
                  <a:lnTo>
                    <a:pt x="55246" y="53842"/>
                  </a:lnTo>
                  <a:lnTo>
                    <a:pt x="56299" y="54061"/>
                  </a:lnTo>
                  <a:lnTo>
                    <a:pt x="57352" y="54412"/>
                  </a:lnTo>
                  <a:lnTo>
                    <a:pt x="57835" y="54631"/>
                  </a:lnTo>
                  <a:lnTo>
                    <a:pt x="58362" y="54851"/>
                  </a:lnTo>
                  <a:lnTo>
                    <a:pt x="58844" y="55114"/>
                  </a:lnTo>
                  <a:lnTo>
                    <a:pt x="59327" y="55421"/>
                  </a:lnTo>
                  <a:lnTo>
                    <a:pt x="60512" y="56518"/>
                  </a:lnTo>
                  <a:lnTo>
                    <a:pt x="60556" y="56518"/>
                  </a:lnTo>
                  <a:lnTo>
                    <a:pt x="65382" y="58493"/>
                  </a:lnTo>
                  <a:lnTo>
                    <a:pt x="65426" y="58537"/>
                  </a:lnTo>
                  <a:lnTo>
                    <a:pt x="66436" y="58581"/>
                  </a:lnTo>
                  <a:lnTo>
                    <a:pt x="68454" y="59019"/>
                  </a:lnTo>
                  <a:lnTo>
                    <a:pt x="70692" y="59327"/>
                  </a:lnTo>
                  <a:lnTo>
                    <a:pt x="70736" y="59370"/>
                  </a:lnTo>
                  <a:lnTo>
                    <a:pt x="73062" y="59414"/>
                  </a:lnTo>
                  <a:lnTo>
                    <a:pt x="75431" y="59546"/>
                  </a:lnTo>
                  <a:lnTo>
                    <a:pt x="75475" y="59546"/>
                  </a:lnTo>
                  <a:lnTo>
                    <a:pt x="79161" y="59370"/>
                  </a:lnTo>
                  <a:lnTo>
                    <a:pt x="79205" y="59370"/>
                  </a:lnTo>
                  <a:lnTo>
                    <a:pt x="81706" y="58712"/>
                  </a:lnTo>
                  <a:lnTo>
                    <a:pt x="81750" y="58668"/>
                  </a:lnTo>
                  <a:lnTo>
                    <a:pt x="81794" y="58625"/>
                  </a:lnTo>
                  <a:lnTo>
                    <a:pt x="81838" y="58537"/>
                  </a:lnTo>
                  <a:lnTo>
                    <a:pt x="81838" y="58493"/>
                  </a:lnTo>
                  <a:lnTo>
                    <a:pt x="81794" y="58405"/>
                  </a:lnTo>
                  <a:lnTo>
                    <a:pt x="81750" y="58361"/>
                  </a:lnTo>
                  <a:lnTo>
                    <a:pt x="81618" y="58361"/>
                  </a:lnTo>
                  <a:lnTo>
                    <a:pt x="79117" y="59019"/>
                  </a:lnTo>
                  <a:lnTo>
                    <a:pt x="75475" y="59195"/>
                  </a:lnTo>
                  <a:lnTo>
                    <a:pt x="73105" y="59063"/>
                  </a:lnTo>
                  <a:lnTo>
                    <a:pt x="70736" y="59019"/>
                  </a:lnTo>
                  <a:lnTo>
                    <a:pt x="68498" y="58668"/>
                  </a:lnTo>
                  <a:lnTo>
                    <a:pt x="66523" y="58273"/>
                  </a:lnTo>
                  <a:lnTo>
                    <a:pt x="66479" y="58230"/>
                  </a:lnTo>
                  <a:lnTo>
                    <a:pt x="65470" y="58186"/>
                  </a:lnTo>
                  <a:lnTo>
                    <a:pt x="62530" y="56957"/>
                  </a:lnTo>
                  <a:lnTo>
                    <a:pt x="60687" y="56211"/>
                  </a:lnTo>
                  <a:lnTo>
                    <a:pt x="59546" y="55158"/>
                  </a:lnTo>
                  <a:lnTo>
                    <a:pt x="59020" y="54851"/>
                  </a:lnTo>
                  <a:lnTo>
                    <a:pt x="58537" y="54544"/>
                  </a:lnTo>
                  <a:lnTo>
                    <a:pt x="58010" y="54324"/>
                  </a:lnTo>
                  <a:lnTo>
                    <a:pt x="57484" y="54105"/>
                  </a:lnTo>
                  <a:lnTo>
                    <a:pt x="56957" y="53885"/>
                  </a:lnTo>
                  <a:lnTo>
                    <a:pt x="56431" y="53754"/>
                  </a:lnTo>
                  <a:lnTo>
                    <a:pt x="55378" y="53491"/>
                  </a:lnTo>
                  <a:lnTo>
                    <a:pt x="54281" y="53315"/>
                  </a:lnTo>
                  <a:lnTo>
                    <a:pt x="53184" y="53183"/>
                  </a:lnTo>
                  <a:lnTo>
                    <a:pt x="50902" y="53052"/>
                  </a:lnTo>
                  <a:lnTo>
                    <a:pt x="50068" y="53008"/>
                  </a:lnTo>
                  <a:lnTo>
                    <a:pt x="48269" y="53052"/>
                  </a:lnTo>
                  <a:lnTo>
                    <a:pt x="48181" y="53052"/>
                  </a:lnTo>
                  <a:lnTo>
                    <a:pt x="47040" y="53666"/>
                  </a:lnTo>
                  <a:lnTo>
                    <a:pt x="46996" y="53666"/>
                  </a:lnTo>
                  <a:lnTo>
                    <a:pt x="44934" y="55290"/>
                  </a:lnTo>
                  <a:lnTo>
                    <a:pt x="42872" y="56913"/>
                  </a:lnTo>
                  <a:lnTo>
                    <a:pt x="40371" y="58010"/>
                  </a:lnTo>
                  <a:lnTo>
                    <a:pt x="38089" y="58361"/>
                  </a:lnTo>
                  <a:lnTo>
                    <a:pt x="38045" y="58405"/>
                  </a:lnTo>
                  <a:lnTo>
                    <a:pt x="36904" y="58932"/>
                  </a:lnTo>
                  <a:lnTo>
                    <a:pt x="36860" y="58932"/>
                  </a:lnTo>
                  <a:lnTo>
                    <a:pt x="36377" y="59458"/>
                  </a:lnTo>
                  <a:lnTo>
                    <a:pt x="36333" y="59502"/>
                  </a:lnTo>
                  <a:lnTo>
                    <a:pt x="35017" y="61872"/>
                  </a:lnTo>
                  <a:lnTo>
                    <a:pt x="33350" y="63583"/>
                  </a:lnTo>
                  <a:lnTo>
                    <a:pt x="31156" y="65207"/>
                  </a:lnTo>
                  <a:lnTo>
                    <a:pt x="29444" y="64724"/>
                  </a:lnTo>
                  <a:lnTo>
                    <a:pt x="27031" y="64066"/>
                  </a:lnTo>
                  <a:lnTo>
                    <a:pt x="22994" y="62705"/>
                  </a:lnTo>
                  <a:lnTo>
                    <a:pt x="22906" y="62705"/>
                  </a:lnTo>
                  <a:lnTo>
                    <a:pt x="21985" y="62749"/>
                  </a:lnTo>
                  <a:lnTo>
                    <a:pt x="19966" y="63144"/>
                  </a:lnTo>
                  <a:lnTo>
                    <a:pt x="18474" y="63276"/>
                  </a:lnTo>
                  <a:lnTo>
                    <a:pt x="18430" y="63276"/>
                  </a:lnTo>
                  <a:lnTo>
                    <a:pt x="13165" y="66304"/>
                  </a:lnTo>
                  <a:lnTo>
                    <a:pt x="13121" y="66347"/>
                  </a:lnTo>
                  <a:lnTo>
                    <a:pt x="10707" y="68717"/>
                  </a:lnTo>
                  <a:lnTo>
                    <a:pt x="10181" y="68893"/>
                  </a:lnTo>
                  <a:lnTo>
                    <a:pt x="9566" y="68629"/>
                  </a:lnTo>
                  <a:lnTo>
                    <a:pt x="6934" y="66786"/>
                  </a:lnTo>
                  <a:lnTo>
                    <a:pt x="6012" y="65645"/>
                  </a:lnTo>
                  <a:lnTo>
                    <a:pt x="4740" y="63715"/>
                  </a:lnTo>
                  <a:lnTo>
                    <a:pt x="3555" y="61477"/>
                  </a:lnTo>
                  <a:lnTo>
                    <a:pt x="2326" y="59239"/>
                  </a:lnTo>
                  <a:lnTo>
                    <a:pt x="2326" y="59195"/>
                  </a:lnTo>
                  <a:lnTo>
                    <a:pt x="1536" y="58361"/>
                  </a:lnTo>
                  <a:lnTo>
                    <a:pt x="1492" y="58317"/>
                  </a:lnTo>
                  <a:lnTo>
                    <a:pt x="395" y="57835"/>
                  </a:lnTo>
                  <a:lnTo>
                    <a:pt x="351" y="57659"/>
                  </a:lnTo>
                  <a:lnTo>
                    <a:pt x="527" y="55685"/>
                  </a:lnTo>
                  <a:lnTo>
                    <a:pt x="878" y="52130"/>
                  </a:lnTo>
                  <a:lnTo>
                    <a:pt x="1054" y="51340"/>
                  </a:lnTo>
                  <a:lnTo>
                    <a:pt x="2370" y="49102"/>
                  </a:lnTo>
                  <a:lnTo>
                    <a:pt x="3686" y="47347"/>
                  </a:lnTo>
                  <a:lnTo>
                    <a:pt x="3686" y="47303"/>
                  </a:lnTo>
                  <a:lnTo>
                    <a:pt x="4608" y="45768"/>
                  </a:lnTo>
                  <a:lnTo>
                    <a:pt x="4608" y="45724"/>
                  </a:lnTo>
                  <a:lnTo>
                    <a:pt x="5398" y="43266"/>
                  </a:lnTo>
                  <a:lnTo>
                    <a:pt x="5968" y="40634"/>
                  </a:lnTo>
                  <a:lnTo>
                    <a:pt x="6363" y="38396"/>
                  </a:lnTo>
                  <a:lnTo>
                    <a:pt x="6670" y="35807"/>
                  </a:lnTo>
                  <a:lnTo>
                    <a:pt x="7285" y="31506"/>
                  </a:lnTo>
                  <a:lnTo>
                    <a:pt x="7987" y="27206"/>
                  </a:lnTo>
                  <a:lnTo>
                    <a:pt x="8952" y="25539"/>
                  </a:lnTo>
                  <a:lnTo>
                    <a:pt x="10663" y="23257"/>
                  </a:lnTo>
                  <a:lnTo>
                    <a:pt x="12594" y="20756"/>
                  </a:lnTo>
                  <a:lnTo>
                    <a:pt x="14788" y="17860"/>
                  </a:lnTo>
                  <a:lnTo>
                    <a:pt x="18694" y="12945"/>
                  </a:lnTo>
                  <a:lnTo>
                    <a:pt x="25934" y="7109"/>
                  </a:lnTo>
                  <a:lnTo>
                    <a:pt x="29708" y="4081"/>
                  </a:lnTo>
                  <a:lnTo>
                    <a:pt x="32384" y="1756"/>
                  </a:lnTo>
                  <a:lnTo>
                    <a:pt x="34491" y="308"/>
                  </a:lnTo>
                  <a:lnTo>
                    <a:pt x="34534" y="264"/>
                  </a:lnTo>
                  <a:lnTo>
                    <a:pt x="34534" y="176"/>
                  </a:lnTo>
                  <a:lnTo>
                    <a:pt x="34534" y="132"/>
                  </a:lnTo>
                  <a:lnTo>
                    <a:pt x="34491" y="44"/>
                  </a:lnTo>
                  <a:lnTo>
                    <a:pt x="3444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8" name="Google Shape;5978;p174"/>
            <p:cNvSpPr/>
            <p:nvPr/>
          </p:nvSpPr>
          <p:spPr>
            <a:xfrm>
              <a:off x="5473050" y="4092175"/>
              <a:ext cx="560600" cy="444300"/>
            </a:xfrm>
            <a:custGeom>
              <a:avLst/>
              <a:gdLst/>
              <a:ahLst/>
              <a:cxnLst/>
              <a:rect l="l" t="t" r="r" b="b"/>
              <a:pathLst>
                <a:path w="22424" h="17772" extrusionOk="0">
                  <a:moveTo>
                    <a:pt x="6188" y="483"/>
                  </a:moveTo>
                  <a:lnTo>
                    <a:pt x="6671" y="1361"/>
                  </a:lnTo>
                  <a:lnTo>
                    <a:pt x="6758" y="1448"/>
                  </a:lnTo>
                  <a:lnTo>
                    <a:pt x="8514" y="2107"/>
                  </a:lnTo>
                  <a:lnTo>
                    <a:pt x="12551" y="3862"/>
                  </a:lnTo>
                  <a:lnTo>
                    <a:pt x="12814" y="4213"/>
                  </a:lnTo>
                  <a:lnTo>
                    <a:pt x="13384" y="5441"/>
                  </a:lnTo>
                  <a:lnTo>
                    <a:pt x="14394" y="7197"/>
                  </a:lnTo>
                  <a:lnTo>
                    <a:pt x="14920" y="9391"/>
                  </a:lnTo>
                  <a:lnTo>
                    <a:pt x="15359" y="10707"/>
                  </a:lnTo>
                  <a:lnTo>
                    <a:pt x="15359" y="10751"/>
                  </a:lnTo>
                  <a:lnTo>
                    <a:pt x="16105" y="11936"/>
                  </a:lnTo>
                  <a:lnTo>
                    <a:pt x="16149" y="11980"/>
                  </a:lnTo>
                  <a:lnTo>
                    <a:pt x="17070" y="12682"/>
                  </a:lnTo>
                  <a:lnTo>
                    <a:pt x="17114" y="12682"/>
                  </a:lnTo>
                  <a:lnTo>
                    <a:pt x="19440" y="13384"/>
                  </a:lnTo>
                  <a:lnTo>
                    <a:pt x="19528" y="13384"/>
                  </a:lnTo>
                  <a:lnTo>
                    <a:pt x="20712" y="13252"/>
                  </a:lnTo>
                  <a:lnTo>
                    <a:pt x="21985" y="13472"/>
                  </a:lnTo>
                  <a:lnTo>
                    <a:pt x="22029" y="13515"/>
                  </a:lnTo>
                  <a:lnTo>
                    <a:pt x="21897" y="13603"/>
                  </a:lnTo>
                  <a:lnTo>
                    <a:pt x="20669" y="14130"/>
                  </a:lnTo>
                  <a:lnTo>
                    <a:pt x="16105" y="15534"/>
                  </a:lnTo>
                  <a:lnTo>
                    <a:pt x="13735" y="16368"/>
                  </a:lnTo>
                  <a:lnTo>
                    <a:pt x="11234" y="17421"/>
                  </a:lnTo>
                  <a:lnTo>
                    <a:pt x="10883" y="17377"/>
                  </a:lnTo>
                  <a:lnTo>
                    <a:pt x="8733" y="16499"/>
                  </a:lnTo>
                  <a:lnTo>
                    <a:pt x="5223" y="15051"/>
                  </a:lnTo>
                  <a:lnTo>
                    <a:pt x="5179" y="15051"/>
                  </a:lnTo>
                  <a:lnTo>
                    <a:pt x="747" y="13910"/>
                  </a:lnTo>
                  <a:lnTo>
                    <a:pt x="396" y="13515"/>
                  </a:lnTo>
                  <a:lnTo>
                    <a:pt x="352" y="12945"/>
                  </a:lnTo>
                  <a:lnTo>
                    <a:pt x="703" y="11716"/>
                  </a:lnTo>
                  <a:lnTo>
                    <a:pt x="1230" y="10839"/>
                  </a:lnTo>
                  <a:lnTo>
                    <a:pt x="2634" y="8732"/>
                  </a:lnTo>
                  <a:lnTo>
                    <a:pt x="5091" y="5003"/>
                  </a:lnTo>
                  <a:lnTo>
                    <a:pt x="5135" y="4959"/>
                  </a:lnTo>
                  <a:lnTo>
                    <a:pt x="5749" y="2896"/>
                  </a:lnTo>
                  <a:lnTo>
                    <a:pt x="5749" y="2853"/>
                  </a:lnTo>
                  <a:lnTo>
                    <a:pt x="6056" y="790"/>
                  </a:lnTo>
                  <a:lnTo>
                    <a:pt x="6188" y="483"/>
                  </a:lnTo>
                  <a:close/>
                  <a:moveTo>
                    <a:pt x="6144" y="0"/>
                  </a:moveTo>
                  <a:lnTo>
                    <a:pt x="6056" y="44"/>
                  </a:lnTo>
                  <a:lnTo>
                    <a:pt x="6013" y="132"/>
                  </a:lnTo>
                  <a:lnTo>
                    <a:pt x="5749" y="659"/>
                  </a:lnTo>
                  <a:lnTo>
                    <a:pt x="5705" y="702"/>
                  </a:lnTo>
                  <a:lnTo>
                    <a:pt x="5398" y="2809"/>
                  </a:lnTo>
                  <a:lnTo>
                    <a:pt x="4784" y="4827"/>
                  </a:lnTo>
                  <a:lnTo>
                    <a:pt x="2370" y="8557"/>
                  </a:lnTo>
                  <a:lnTo>
                    <a:pt x="922" y="10619"/>
                  </a:lnTo>
                  <a:lnTo>
                    <a:pt x="396" y="11541"/>
                  </a:lnTo>
                  <a:lnTo>
                    <a:pt x="352" y="11585"/>
                  </a:lnTo>
                  <a:lnTo>
                    <a:pt x="1" y="12857"/>
                  </a:lnTo>
                  <a:lnTo>
                    <a:pt x="1" y="12945"/>
                  </a:lnTo>
                  <a:lnTo>
                    <a:pt x="45" y="13603"/>
                  </a:lnTo>
                  <a:lnTo>
                    <a:pt x="89" y="13735"/>
                  </a:lnTo>
                  <a:lnTo>
                    <a:pt x="527" y="14174"/>
                  </a:lnTo>
                  <a:lnTo>
                    <a:pt x="615" y="14218"/>
                  </a:lnTo>
                  <a:lnTo>
                    <a:pt x="5091" y="15402"/>
                  </a:lnTo>
                  <a:lnTo>
                    <a:pt x="8601" y="16806"/>
                  </a:lnTo>
                  <a:lnTo>
                    <a:pt x="10752" y="17728"/>
                  </a:lnTo>
                  <a:lnTo>
                    <a:pt x="10795" y="17728"/>
                  </a:lnTo>
                  <a:lnTo>
                    <a:pt x="11234" y="17772"/>
                  </a:lnTo>
                  <a:lnTo>
                    <a:pt x="11322" y="17772"/>
                  </a:lnTo>
                  <a:lnTo>
                    <a:pt x="13867" y="16719"/>
                  </a:lnTo>
                  <a:lnTo>
                    <a:pt x="16193" y="15885"/>
                  </a:lnTo>
                  <a:lnTo>
                    <a:pt x="20756" y="14437"/>
                  </a:lnTo>
                  <a:lnTo>
                    <a:pt x="20800" y="14437"/>
                  </a:lnTo>
                  <a:lnTo>
                    <a:pt x="22073" y="13910"/>
                  </a:lnTo>
                  <a:lnTo>
                    <a:pt x="22117" y="13866"/>
                  </a:lnTo>
                  <a:lnTo>
                    <a:pt x="22380" y="13647"/>
                  </a:lnTo>
                  <a:lnTo>
                    <a:pt x="22424" y="13559"/>
                  </a:lnTo>
                  <a:lnTo>
                    <a:pt x="22424" y="13515"/>
                  </a:lnTo>
                  <a:lnTo>
                    <a:pt x="22424" y="13428"/>
                  </a:lnTo>
                  <a:lnTo>
                    <a:pt x="22380" y="13384"/>
                  </a:lnTo>
                  <a:lnTo>
                    <a:pt x="22204" y="13208"/>
                  </a:lnTo>
                  <a:lnTo>
                    <a:pt x="22117" y="13121"/>
                  </a:lnTo>
                  <a:lnTo>
                    <a:pt x="20756" y="12901"/>
                  </a:lnTo>
                  <a:lnTo>
                    <a:pt x="20712" y="12901"/>
                  </a:lnTo>
                  <a:lnTo>
                    <a:pt x="19528" y="13033"/>
                  </a:lnTo>
                  <a:lnTo>
                    <a:pt x="17246" y="12375"/>
                  </a:lnTo>
                  <a:lnTo>
                    <a:pt x="16368" y="11716"/>
                  </a:lnTo>
                  <a:lnTo>
                    <a:pt x="15666" y="10575"/>
                  </a:lnTo>
                  <a:lnTo>
                    <a:pt x="15271" y="9303"/>
                  </a:lnTo>
                  <a:lnTo>
                    <a:pt x="14745" y="7109"/>
                  </a:lnTo>
                  <a:lnTo>
                    <a:pt x="14701" y="7065"/>
                  </a:lnTo>
                  <a:lnTo>
                    <a:pt x="13692" y="5310"/>
                  </a:lnTo>
                  <a:lnTo>
                    <a:pt x="13121" y="4081"/>
                  </a:lnTo>
                  <a:lnTo>
                    <a:pt x="13077" y="4037"/>
                  </a:lnTo>
                  <a:lnTo>
                    <a:pt x="12814" y="3642"/>
                  </a:lnTo>
                  <a:lnTo>
                    <a:pt x="12726" y="3555"/>
                  </a:lnTo>
                  <a:lnTo>
                    <a:pt x="8645" y="1756"/>
                  </a:lnTo>
                  <a:lnTo>
                    <a:pt x="6934" y="1141"/>
                  </a:lnTo>
                  <a:lnTo>
                    <a:pt x="6495" y="307"/>
                  </a:lnTo>
                  <a:lnTo>
                    <a:pt x="6451" y="264"/>
                  </a:lnTo>
                  <a:lnTo>
                    <a:pt x="6276" y="88"/>
                  </a:lnTo>
                  <a:lnTo>
                    <a:pt x="6232" y="44"/>
                  </a:lnTo>
                  <a:lnTo>
                    <a:pt x="614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9" name="Google Shape;5979;p174"/>
            <p:cNvSpPr/>
            <p:nvPr/>
          </p:nvSpPr>
          <p:spPr>
            <a:xfrm>
              <a:off x="5446725" y="4038425"/>
              <a:ext cx="650550" cy="557300"/>
            </a:xfrm>
            <a:custGeom>
              <a:avLst/>
              <a:gdLst/>
              <a:ahLst/>
              <a:cxnLst/>
              <a:rect l="l" t="t" r="r" b="b"/>
              <a:pathLst>
                <a:path w="26022" h="22292" extrusionOk="0">
                  <a:moveTo>
                    <a:pt x="10225" y="351"/>
                  </a:moveTo>
                  <a:lnTo>
                    <a:pt x="10795" y="571"/>
                  </a:lnTo>
                  <a:lnTo>
                    <a:pt x="12946" y="2238"/>
                  </a:lnTo>
                  <a:lnTo>
                    <a:pt x="14832" y="3554"/>
                  </a:lnTo>
                  <a:lnTo>
                    <a:pt x="16017" y="4871"/>
                  </a:lnTo>
                  <a:lnTo>
                    <a:pt x="17026" y="6494"/>
                  </a:lnTo>
                  <a:lnTo>
                    <a:pt x="17948" y="8337"/>
                  </a:lnTo>
                  <a:lnTo>
                    <a:pt x="18431" y="10926"/>
                  </a:lnTo>
                  <a:lnTo>
                    <a:pt x="18957" y="13691"/>
                  </a:lnTo>
                  <a:lnTo>
                    <a:pt x="18957" y="13779"/>
                  </a:lnTo>
                  <a:lnTo>
                    <a:pt x="19308" y="14174"/>
                  </a:lnTo>
                  <a:lnTo>
                    <a:pt x="19396" y="14217"/>
                  </a:lnTo>
                  <a:lnTo>
                    <a:pt x="20800" y="14568"/>
                  </a:lnTo>
                  <a:lnTo>
                    <a:pt x="20844" y="14568"/>
                  </a:lnTo>
                  <a:lnTo>
                    <a:pt x="21941" y="14612"/>
                  </a:lnTo>
                  <a:lnTo>
                    <a:pt x="25364" y="15227"/>
                  </a:lnTo>
                  <a:lnTo>
                    <a:pt x="25583" y="15358"/>
                  </a:lnTo>
                  <a:lnTo>
                    <a:pt x="25671" y="15622"/>
                  </a:lnTo>
                  <a:lnTo>
                    <a:pt x="25583" y="16368"/>
                  </a:lnTo>
                  <a:lnTo>
                    <a:pt x="25408" y="16631"/>
                  </a:lnTo>
                  <a:lnTo>
                    <a:pt x="24969" y="16894"/>
                  </a:lnTo>
                  <a:lnTo>
                    <a:pt x="23916" y="17026"/>
                  </a:lnTo>
                  <a:lnTo>
                    <a:pt x="23872" y="17070"/>
                  </a:lnTo>
                  <a:lnTo>
                    <a:pt x="19659" y="18693"/>
                  </a:lnTo>
                  <a:lnTo>
                    <a:pt x="19615" y="18693"/>
                  </a:lnTo>
                  <a:lnTo>
                    <a:pt x="19133" y="19044"/>
                  </a:lnTo>
                  <a:lnTo>
                    <a:pt x="17772" y="19659"/>
                  </a:lnTo>
                  <a:lnTo>
                    <a:pt x="13165" y="21370"/>
                  </a:lnTo>
                  <a:lnTo>
                    <a:pt x="11805" y="21940"/>
                  </a:lnTo>
                  <a:lnTo>
                    <a:pt x="11278" y="21853"/>
                  </a:lnTo>
                  <a:lnTo>
                    <a:pt x="10093" y="21370"/>
                  </a:lnTo>
                  <a:lnTo>
                    <a:pt x="8075" y="20492"/>
                  </a:lnTo>
                  <a:lnTo>
                    <a:pt x="5661" y="19439"/>
                  </a:lnTo>
                  <a:lnTo>
                    <a:pt x="878" y="17377"/>
                  </a:lnTo>
                  <a:lnTo>
                    <a:pt x="483" y="16543"/>
                  </a:lnTo>
                  <a:lnTo>
                    <a:pt x="396" y="16236"/>
                  </a:lnTo>
                  <a:lnTo>
                    <a:pt x="352" y="15885"/>
                  </a:lnTo>
                  <a:lnTo>
                    <a:pt x="352" y="15534"/>
                  </a:lnTo>
                  <a:lnTo>
                    <a:pt x="396" y="15183"/>
                  </a:lnTo>
                  <a:lnTo>
                    <a:pt x="440" y="14832"/>
                  </a:lnTo>
                  <a:lnTo>
                    <a:pt x="571" y="14481"/>
                  </a:lnTo>
                  <a:lnTo>
                    <a:pt x="834" y="13822"/>
                  </a:lnTo>
                  <a:lnTo>
                    <a:pt x="1186" y="13120"/>
                  </a:lnTo>
                  <a:lnTo>
                    <a:pt x="1580" y="12462"/>
                  </a:lnTo>
                  <a:lnTo>
                    <a:pt x="2458" y="11190"/>
                  </a:lnTo>
                  <a:lnTo>
                    <a:pt x="3116" y="10312"/>
                  </a:lnTo>
                  <a:lnTo>
                    <a:pt x="3380" y="9873"/>
                  </a:lnTo>
                  <a:lnTo>
                    <a:pt x="3643" y="9434"/>
                  </a:lnTo>
                  <a:lnTo>
                    <a:pt x="4915" y="6889"/>
                  </a:lnTo>
                  <a:lnTo>
                    <a:pt x="4915" y="6846"/>
                  </a:lnTo>
                  <a:lnTo>
                    <a:pt x="5617" y="4388"/>
                  </a:lnTo>
                  <a:lnTo>
                    <a:pt x="6144" y="2326"/>
                  </a:lnTo>
                  <a:lnTo>
                    <a:pt x="6890" y="1492"/>
                  </a:lnTo>
                  <a:lnTo>
                    <a:pt x="8382" y="966"/>
                  </a:lnTo>
                  <a:lnTo>
                    <a:pt x="8470" y="922"/>
                  </a:lnTo>
                  <a:lnTo>
                    <a:pt x="8909" y="351"/>
                  </a:lnTo>
                  <a:close/>
                  <a:moveTo>
                    <a:pt x="8865" y="0"/>
                  </a:moveTo>
                  <a:lnTo>
                    <a:pt x="8777" y="44"/>
                  </a:lnTo>
                  <a:lnTo>
                    <a:pt x="8733" y="88"/>
                  </a:lnTo>
                  <a:lnTo>
                    <a:pt x="8206" y="658"/>
                  </a:lnTo>
                  <a:lnTo>
                    <a:pt x="6758" y="1185"/>
                  </a:lnTo>
                  <a:lnTo>
                    <a:pt x="6671" y="1229"/>
                  </a:lnTo>
                  <a:lnTo>
                    <a:pt x="5837" y="2150"/>
                  </a:lnTo>
                  <a:lnTo>
                    <a:pt x="5793" y="2194"/>
                  </a:lnTo>
                  <a:lnTo>
                    <a:pt x="5310" y="4300"/>
                  </a:lnTo>
                  <a:lnTo>
                    <a:pt x="4608" y="6758"/>
                  </a:lnTo>
                  <a:lnTo>
                    <a:pt x="3336" y="9303"/>
                  </a:lnTo>
                  <a:lnTo>
                    <a:pt x="3072" y="9698"/>
                  </a:lnTo>
                  <a:lnTo>
                    <a:pt x="2809" y="10093"/>
                  </a:lnTo>
                  <a:lnTo>
                    <a:pt x="2195" y="11014"/>
                  </a:lnTo>
                  <a:lnTo>
                    <a:pt x="1712" y="11672"/>
                  </a:lnTo>
                  <a:lnTo>
                    <a:pt x="1229" y="12331"/>
                  </a:lnTo>
                  <a:lnTo>
                    <a:pt x="834" y="13033"/>
                  </a:lnTo>
                  <a:lnTo>
                    <a:pt x="483" y="13735"/>
                  </a:lnTo>
                  <a:lnTo>
                    <a:pt x="176" y="14437"/>
                  </a:lnTo>
                  <a:lnTo>
                    <a:pt x="89" y="14832"/>
                  </a:lnTo>
                  <a:lnTo>
                    <a:pt x="45" y="15183"/>
                  </a:lnTo>
                  <a:lnTo>
                    <a:pt x="1" y="15534"/>
                  </a:lnTo>
                  <a:lnTo>
                    <a:pt x="1" y="15929"/>
                  </a:lnTo>
                  <a:lnTo>
                    <a:pt x="89" y="16280"/>
                  </a:lnTo>
                  <a:lnTo>
                    <a:pt x="176" y="16675"/>
                  </a:lnTo>
                  <a:lnTo>
                    <a:pt x="176" y="16719"/>
                  </a:lnTo>
                  <a:lnTo>
                    <a:pt x="615" y="17596"/>
                  </a:lnTo>
                  <a:lnTo>
                    <a:pt x="703" y="17684"/>
                  </a:lnTo>
                  <a:lnTo>
                    <a:pt x="5530" y="19746"/>
                  </a:lnTo>
                  <a:lnTo>
                    <a:pt x="7899" y="20843"/>
                  </a:lnTo>
                  <a:lnTo>
                    <a:pt x="9962" y="21721"/>
                  </a:lnTo>
                  <a:lnTo>
                    <a:pt x="11190" y="22160"/>
                  </a:lnTo>
                  <a:lnTo>
                    <a:pt x="11190" y="22204"/>
                  </a:lnTo>
                  <a:lnTo>
                    <a:pt x="11805" y="22291"/>
                  </a:lnTo>
                  <a:lnTo>
                    <a:pt x="11892" y="22291"/>
                  </a:lnTo>
                  <a:lnTo>
                    <a:pt x="13297" y="21721"/>
                  </a:lnTo>
                  <a:lnTo>
                    <a:pt x="17904" y="20010"/>
                  </a:lnTo>
                  <a:lnTo>
                    <a:pt x="19308" y="19351"/>
                  </a:lnTo>
                  <a:lnTo>
                    <a:pt x="19835" y="19000"/>
                  </a:lnTo>
                  <a:lnTo>
                    <a:pt x="23960" y="17377"/>
                  </a:lnTo>
                  <a:lnTo>
                    <a:pt x="25057" y="17245"/>
                  </a:lnTo>
                  <a:lnTo>
                    <a:pt x="25100" y="17201"/>
                  </a:lnTo>
                  <a:lnTo>
                    <a:pt x="25627" y="16938"/>
                  </a:lnTo>
                  <a:lnTo>
                    <a:pt x="25671" y="16850"/>
                  </a:lnTo>
                  <a:lnTo>
                    <a:pt x="25890" y="16499"/>
                  </a:lnTo>
                  <a:lnTo>
                    <a:pt x="25934" y="16411"/>
                  </a:lnTo>
                  <a:lnTo>
                    <a:pt x="26022" y="15622"/>
                  </a:lnTo>
                  <a:lnTo>
                    <a:pt x="26022" y="15490"/>
                  </a:lnTo>
                  <a:lnTo>
                    <a:pt x="25846" y="15183"/>
                  </a:lnTo>
                  <a:lnTo>
                    <a:pt x="25803" y="15139"/>
                  </a:lnTo>
                  <a:lnTo>
                    <a:pt x="25539" y="14919"/>
                  </a:lnTo>
                  <a:lnTo>
                    <a:pt x="25451" y="14876"/>
                  </a:lnTo>
                  <a:lnTo>
                    <a:pt x="21985" y="14261"/>
                  </a:lnTo>
                  <a:lnTo>
                    <a:pt x="20844" y="14217"/>
                  </a:lnTo>
                  <a:lnTo>
                    <a:pt x="19528" y="13866"/>
                  </a:lnTo>
                  <a:lnTo>
                    <a:pt x="19264" y="13603"/>
                  </a:lnTo>
                  <a:lnTo>
                    <a:pt x="18782" y="10882"/>
                  </a:lnTo>
                  <a:lnTo>
                    <a:pt x="18299" y="8250"/>
                  </a:lnTo>
                  <a:lnTo>
                    <a:pt x="18255" y="8162"/>
                  </a:lnTo>
                  <a:lnTo>
                    <a:pt x="17334" y="6319"/>
                  </a:lnTo>
                  <a:lnTo>
                    <a:pt x="16324" y="4651"/>
                  </a:lnTo>
                  <a:lnTo>
                    <a:pt x="16280" y="4651"/>
                  </a:lnTo>
                  <a:lnTo>
                    <a:pt x="15052" y="3291"/>
                  </a:lnTo>
                  <a:lnTo>
                    <a:pt x="13165" y="1975"/>
                  </a:lnTo>
                  <a:lnTo>
                    <a:pt x="11015" y="307"/>
                  </a:lnTo>
                  <a:lnTo>
                    <a:pt x="10971" y="263"/>
                  </a:lnTo>
                  <a:lnTo>
                    <a:pt x="10357" y="44"/>
                  </a:lnTo>
                  <a:lnTo>
                    <a:pt x="10269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0" name="Google Shape;5980;p174"/>
            <p:cNvSpPr/>
            <p:nvPr/>
          </p:nvSpPr>
          <p:spPr>
            <a:xfrm>
              <a:off x="5262425" y="3874975"/>
              <a:ext cx="889700" cy="781075"/>
            </a:xfrm>
            <a:custGeom>
              <a:avLst/>
              <a:gdLst/>
              <a:ahLst/>
              <a:cxnLst/>
              <a:rect l="l" t="t" r="r" b="b"/>
              <a:pathLst>
                <a:path w="35588" h="31243" extrusionOk="0">
                  <a:moveTo>
                    <a:pt x="16807" y="351"/>
                  </a:moveTo>
                  <a:lnTo>
                    <a:pt x="17070" y="658"/>
                  </a:lnTo>
                  <a:lnTo>
                    <a:pt x="17509" y="1404"/>
                  </a:lnTo>
                  <a:lnTo>
                    <a:pt x="18431" y="3467"/>
                  </a:lnTo>
                  <a:lnTo>
                    <a:pt x="18475" y="3554"/>
                  </a:lnTo>
                  <a:lnTo>
                    <a:pt x="19879" y="4344"/>
                  </a:lnTo>
                  <a:lnTo>
                    <a:pt x="21766" y="5968"/>
                  </a:lnTo>
                  <a:lnTo>
                    <a:pt x="23784" y="7811"/>
                  </a:lnTo>
                  <a:lnTo>
                    <a:pt x="25627" y="10092"/>
                  </a:lnTo>
                  <a:lnTo>
                    <a:pt x="27689" y="13427"/>
                  </a:lnTo>
                  <a:lnTo>
                    <a:pt x="28128" y="15490"/>
                  </a:lnTo>
                  <a:lnTo>
                    <a:pt x="28567" y="18298"/>
                  </a:lnTo>
                  <a:lnTo>
                    <a:pt x="28918" y="19746"/>
                  </a:lnTo>
                  <a:lnTo>
                    <a:pt x="28962" y="19834"/>
                  </a:lnTo>
                  <a:lnTo>
                    <a:pt x="29489" y="20273"/>
                  </a:lnTo>
                  <a:lnTo>
                    <a:pt x="29576" y="20317"/>
                  </a:lnTo>
                  <a:lnTo>
                    <a:pt x="30761" y="20536"/>
                  </a:lnTo>
                  <a:lnTo>
                    <a:pt x="32955" y="20931"/>
                  </a:lnTo>
                  <a:lnTo>
                    <a:pt x="35237" y="21852"/>
                  </a:lnTo>
                  <a:lnTo>
                    <a:pt x="35193" y="21940"/>
                  </a:lnTo>
                  <a:lnTo>
                    <a:pt x="34842" y="22511"/>
                  </a:lnTo>
                  <a:lnTo>
                    <a:pt x="34272" y="24046"/>
                  </a:lnTo>
                  <a:lnTo>
                    <a:pt x="33877" y="24661"/>
                  </a:lnTo>
                  <a:lnTo>
                    <a:pt x="33350" y="25012"/>
                  </a:lnTo>
                  <a:lnTo>
                    <a:pt x="31024" y="25319"/>
                  </a:lnTo>
                  <a:lnTo>
                    <a:pt x="30980" y="25319"/>
                  </a:lnTo>
                  <a:lnTo>
                    <a:pt x="28172" y="26372"/>
                  </a:lnTo>
                  <a:lnTo>
                    <a:pt x="28128" y="26372"/>
                  </a:lnTo>
                  <a:lnTo>
                    <a:pt x="26636" y="27557"/>
                  </a:lnTo>
                  <a:lnTo>
                    <a:pt x="24223" y="28654"/>
                  </a:lnTo>
                  <a:lnTo>
                    <a:pt x="21941" y="29575"/>
                  </a:lnTo>
                  <a:lnTo>
                    <a:pt x="20361" y="30234"/>
                  </a:lnTo>
                  <a:lnTo>
                    <a:pt x="19220" y="30716"/>
                  </a:lnTo>
                  <a:lnTo>
                    <a:pt x="18826" y="30848"/>
                  </a:lnTo>
                  <a:lnTo>
                    <a:pt x="18475" y="30892"/>
                  </a:lnTo>
                  <a:lnTo>
                    <a:pt x="18167" y="30848"/>
                  </a:lnTo>
                  <a:lnTo>
                    <a:pt x="17816" y="30760"/>
                  </a:lnTo>
                  <a:lnTo>
                    <a:pt x="17421" y="30628"/>
                  </a:lnTo>
                  <a:lnTo>
                    <a:pt x="16895" y="30409"/>
                  </a:lnTo>
                  <a:lnTo>
                    <a:pt x="16105" y="30058"/>
                  </a:lnTo>
                  <a:lnTo>
                    <a:pt x="15096" y="29619"/>
                  </a:lnTo>
                  <a:lnTo>
                    <a:pt x="13779" y="29137"/>
                  </a:lnTo>
                  <a:lnTo>
                    <a:pt x="12068" y="28566"/>
                  </a:lnTo>
                  <a:lnTo>
                    <a:pt x="9303" y="27952"/>
                  </a:lnTo>
                  <a:lnTo>
                    <a:pt x="9303" y="27908"/>
                  </a:lnTo>
                  <a:lnTo>
                    <a:pt x="9260" y="27952"/>
                  </a:lnTo>
                  <a:lnTo>
                    <a:pt x="7592" y="28303"/>
                  </a:lnTo>
                  <a:lnTo>
                    <a:pt x="5749" y="28171"/>
                  </a:lnTo>
                  <a:lnTo>
                    <a:pt x="5705" y="28171"/>
                  </a:lnTo>
                  <a:lnTo>
                    <a:pt x="4477" y="28347"/>
                  </a:lnTo>
                  <a:lnTo>
                    <a:pt x="4433" y="28347"/>
                  </a:lnTo>
                  <a:lnTo>
                    <a:pt x="966" y="29531"/>
                  </a:lnTo>
                  <a:lnTo>
                    <a:pt x="747" y="29400"/>
                  </a:lnTo>
                  <a:lnTo>
                    <a:pt x="352" y="28610"/>
                  </a:lnTo>
                  <a:lnTo>
                    <a:pt x="396" y="27952"/>
                  </a:lnTo>
                  <a:lnTo>
                    <a:pt x="615" y="26855"/>
                  </a:lnTo>
                  <a:lnTo>
                    <a:pt x="1405" y="25538"/>
                  </a:lnTo>
                  <a:lnTo>
                    <a:pt x="2151" y="24836"/>
                  </a:lnTo>
                  <a:lnTo>
                    <a:pt x="4038" y="24222"/>
                  </a:lnTo>
                  <a:lnTo>
                    <a:pt x="5530" y="24924"/>
                  </a:lnTo>
                  <a:lnTo>
                    <a:pt x="5661" y="24924"/>
                  </a:lnTo>
                  <a:lnTo>
                    <a:pt x="6144" y="24792"/>
                  </a:lnTo>
                  <a:lnTo>
                    <a:pt x="6188" y="24749"/>
                  </a:lnTo>
                  <a:lnTo>
                    <a:pt x="6583" y="24485"/>
                  </a:lnTo>
                  <a:lnTo>
                    <a:pt x="6627" y="24441"/>
                  </a:lnTo>
                  <a:lnTo>
                    <a:pt x="6890" y="24003"/>
                  </a:lnTo>
                  <a:lnTo>
                    <a:pt x="6890" y="23915"/>
                  </a:lnTo>
                  <a:lnTo>
                    <a:pt x="6846" y="23037"/>
                  </a:lnTo>
                  <a:lnTo>
                    <a:pt x="6715" y="22291"/>
                  </a:lnTo>
                  <a:lnTo>
                    <a:pt x="6846" y="21501"/>
                  </a:lnTo>
                  <a:lnTo>
                    <a:pt x="7855" y="19132"/>
                  </a:lnTo>
                  <a:lnTo>
                    <a:pt x="10269" y="15621"/>
                  </a:lnTo>
                  <a:lnTo>
                    <a:pt x="10269" y="15578"/>
                  </a:lnTo>
                  <a:lnTo>
                    <a:pt x="11278" y="13735"/>
                  </a:lnTo>
                  <a:lnTo>
                    <a:pt x="11278" y="13647"/>
                  </a:lnTo>
                  <a:lnTo>
                    <a:pt x="11278" y="12813"/>
                  </a:lnTo>
                  <a:lnTo>
                    <a:pt x="12156" y="8995"/>
                  </a:lnTo>
                  <a:lnTo>
                    <a:pt x="12375" y="8469"/>
                  </a:lnTo>
                  <a:lnTo>
                    <a:pt x="13253" y="7547"/>
                  </a:lnTo>
                  <a:lnTo>
                    <a:pt x="14569" y="6670"/>
                  </a:lnTo>
                  <a:lnTo>
                    <a:pt x="15447" y="6319"/>
                  </a:lnTo>
                  <a:lnTo>
                    <a:pt x="15491" y="6275"/>
                  </a:lnTo>
                  <a:lnTo>
                    <a:pt x="15535" y="6187"/>
                  </a:lnTo>
                  <a:lnTo>
                    <a:pt x="15622" y="5880"/>
                  </a:lnTo>
                  <a:lnTo>
                    <a:pt x="15622" y="5836"/>
                  </a:lnTo>
                  <a:lnTo>
                    <a:pt x="15447" y="3598"/>
                  </a:lnTo>
                  <a:lnTo>
                    <a:pt x="15535" y="1843"/>
                  </a:lnTo>
                  <a:lnTo>
                    <a:pt x="15842" y="965"/>
                  </a:lnTo>
                  <a:lnTo>
                    <a:pt x="16456" y="395"/>
                  </a:lnTo>
                  <a:lnTo>
                    <a:pt x="16807" y="351"/>
                  </a:lnTo>
                  <a:close/>
                  <a:moveTo>
                    <a:pt x="16851" y="0"/>
                  </a:moveTo>
                  <a:lnTo>
                    <a:pt x="16368" y="88"/>
                  </a:lnTo>
                  <a:lnTo>
                    <a:pt x="16281" y="132"/>
                  </a:lnTo>
                  <a:lnTo>
                    <a:pt x="15578" y="746"/>
                  </a:lnTo>
                  <a:lnTo>
                    <a:pt x="15535" y="790"/>
                  </a:lnTo>
                  <a:lnTo>
                    <a:pt x="15183" y="1755"/>
                  </a:lnTo>
                  <a:lnTo>
                    <a:pt x="15183" y="1799"/>
                  </a:lnTo>
                  <a:lnTo>
                    <a:pt x="15096" y="3554"/>
                  </a:lnTo>
                  <a:lnTo>
                    <a:pt x="15096" y="3598"/>
                  </a:lnTo>
                  <a:lnTo>
                    <a:pt x="15271" y="5836"/>
                  </a:lnTo>
                  <a:lnTo>
                    <a:pt x="15227" y="6012"/>
                  </a:lnTo>
                  <a:lnTo>
                    <a:pt x="14438" y="6363"/>
                  </a:lnTo>
                  <a:lnTo>
                    <a:pt x="14394" y="6363"/>
                  </a:lnTo>
                  <a:lnTo>
                    <a:pt x="13033" y="7240"/>
                  </a:lnTo>
                  <a:lnTo>
                    <a:pt x="12989" y="7284"/>
                  </a:lnTo>
                  <a:lnTo>
                    <a:pt x="12112" y="8250"/>
                  </a:lnTo>
                  <a:lnTo>
                    <a:pt x="12068" y="8293"/>
                  </a:lnTo>
                  <a:lnTo>
                    <a:pt x="11849" y="8864"/>
                  </a:lnTo>
                  <a:lnTo>
                    <a:pt x="11805" y="8864"/>
                  </a:lnTo>
                  <a:lnTo>
                    <a:pt x="10971" y="12769"/>
                  </a:lnTo>
                  <a:lnTo>
                    <a:pt x="10927" y="12769"/>
                  </a:lnTo>
                  <a:lnTo>
                    <a:pt x="10927" y="13603"/>
                  </a:lnTo>
                  <a:lnTo>
                    <a:pt x="9962" y="15402"/>
                  </a:lnTo>
                  <a:lnTo>
                    <a:pt x="7548" y="18956"/>
                  </a:lnTo>
                  <a:lnTo>
                    <a:pt x="6539" y="21370"/>
                  </a:lnTo>
                  <a:lnTo>
                    <a:pt x="6495" y="21414"/>
                  </a:lnTo>
                  <a:lnTo>
                    <a:pt x="6364" y="22291"/>
                  </a:lnTo>
                  <a:lnTo>
                    <a:pt x="6364" y="22335"/>
                  </a:lnTo>
                  <a:lnTo>
                    <a:pt x="6495" y="23081"/>
                  </a:lnTo>
                  <a:lnTo>
                    <a:pt x="6539" y="23871"/>
                  </a:lnTo>
                  <a:lnTo>
                    <a:pt x="6320" y="24222"/>
                  </a:lnTo>
                  <a:lnTo>
                    <a:pt x="6012" y="24441"/>
                  </a:lnTo>
                  <a:lnTo>
                    <a:pt x="5618" y="24573"/>
                  </a:lnTo>
                  <a:lnTo>
                    <a:pt x="4126" y="23871"/>
                  </a:lnTo>
                  <a:lnTo>
                    <a:pt x="3994" y="23871"/>
                  </a:lnTo>
                  <a:lnTo>
                    <a:pt x="1975" y="24485"/>
                  </a:lnTo>
                  <a:lnTo>
                    <a:pt x="1932" y="24529"/>
                  </a:lnTo>
                  <a:lnTo>
                    <a:pt x="1142" y="25319"/>
                  </a:lnTo>
                  <a:lnTo>
                    <a:pt x="1142" y="25363"/>
                  </a:lnTo>
                  <a:lnTo>
                    <a:pt x="308" y="26723"/>
                  </a:lnTo>
                  <a:lnTo>
                    <a:pt x="308" y="26767"/>
                  </a:lnTo>
                  <a:lnTo>
                    <a:pt x="45" y="27908"/>
                  </a:lnTo>
                  <a:lnTo>
                    <a:pt x="1" y="28610"/>
                  </a:lnTo>
                  <a:lnTo>
                    <a:pt x="45" y="28698"/>
                  </a:lnTo>
                  <a:lnTo>
                    <a:pt x="484" y="29619"/>
                  </a:lnTo>
                  <a:lnTo>
                    <a:pt x="527" y="29663"/>
                  </a:lnTo>
                  <a:lnTo>
                    <a:pt x="835" y="29839"/>
                  </a:lnTo>
                  <a:lnTo>
                    <a:pt x="922" y="29883"/>
                  </a:lnTo>
                  <a:lnTo>
                    <a:pt x="1010" y="29883"/>
                  </a:lnTo>
                  <a:lnTo>
                    <a:pt x="4564" y="28654"/>
                  </a:lnTo>
                  <a:lnTo>
                    <a:pt x="5705" y="28522"/>
                  </a:lnTo>
                  <a:lnTo>
                    <a:pt x="7592" y="28654"/>
                  </a:lnTo>
                  <a:lnTo>
                    <a:pt x="7636" y="28654"/>
                  </a:lnTo>
                  <a:lnTo>
                    <a:pt x="9303" y="28303"/>
                  </a:lnTo>
                  <a:lnTo>
                    <a:pt x="11980" y="28917"/>
                  </a:lnTo>
                  <a:lnTo>
                    <a:pt x="13648" y="29488"/>
                  </a:lnTo>
                  <a:lnTo>
                    <a:pt x="14964" y="29970"/>
                  </a:lnTo>
                  <a:lnTo>
                    <a:pt x="15973" y="30365"/>
                  </a:lnTo>
                  <a:lnTo>
                    <a:pt x="16763" y="30716"/>
                  </a:lnTo>
                  <a:lnTo>
                    <a:pt x="17685" y="31111"/>
                  </a:lnTo>
                  <a:lnTo>
                    <a:pt x="18080" y="31199"/>
                  </a:lnTo>
                  <a:lnTo>
                    <a:pt x="18387" y="31243"/>
                  </a:lnTo>
                  <a:lnTo>
                    <a:pt x="18782" y="31199"/>
                  </a:lnTo>
                  <a:lnTo>
                    <a:pt x="19220" y="31067"/>
                  </a:lnTo>
                  <a:lnTo>
                    <a:pt x="19791" y="30848"/>
                  </a:lnTo>
                  <a:lnTo>
                    <a:pt x="20493" y="30541"/>
                  </a:lnTo>
                  <a:lnTo>
                    <a:pt x="22073" y="29883"/>
                  </a:lnTo>
                  <a:lnTo>
                    <a:pt x="24355" y="29005"/>
                  </a:lnTo>
                  <a:lnTo>
                    <a:pt x="26812" y="27864"/>
                  </a:lnTo>
                  <a:lnTo>
                    <a:pt x="26856" y="27820"/>
                  </a:lnTo>
                  <a:lnTo>
                    <a:pt x="28348" y="26679"/>
                  </a:lnTo>
                  <a:lnTo>
                    <a:pt x="31112" y="25670"/>
                  </a:lnTo>
                  <a:lnTo>
                    <a:pt x="33438" y="25363"/>
                  </a:lnTo>
                  <a:lnTo>
                    <a:pt x="33526" y="25363"/>
                  </a:lnTo>
                  <a:lnTo>
                    <a:pt x="34096" y="24968"/>
                  </a:lnTo>
                  <a:lnTo>
                    <a:pt x="34140" y="24924"/>
                  </a:lnTo>
                  <a:lnTo>
                    <a:pt x="34579" y="24222"/>
                  </a:lnTo>
                  <a:lnTo>
                    <a:pt x="34623" y="24178"/>
                  </a:lnTo>
                  <a:lnTo>
                    <a:pt x="35149" y="22686"/>
                  </a:lnTo>
                  <a:lnTo>
                    <a:pt x="35500" y="22072"/>
                  </a:lnTo>
                  <a:lnTo>
                    <a:pt x="35500" y="22028"/>
                  </a:lnTo>
                  <a:lnTo>
                    <a:pt x="35588" y="21765"/>
                  </a:lnTo>
                  <a:lnTo>
                    <a:pt x="35588" y="21677"/>
                  </a:lnTo>
                  <a:lnTo>
                    <a:pt x="35500" y="21589"/>
                  </a:lnTo>
                  <a:lnTo>
                    <a:pt x="33087" y="20580"/>
                  </a:lnTo>
                  <a:lnTo>
                    <a:pt x="33043" y="20580"/>
                  </a:lnTo>
                  <a:lnTo>
                    <a:pt x="30849" y="20185"/>
                  </a:lnTo>
                  <a:lnTo>
                    <a:pt x="29664" y="20009"/>
                  </a:lnTo>
                  <a:lnTo>
                    <a:pt x="29225" y="19615"/>
                  </a:lnTo>
                  <a:lnTo>
                    <a:pt x="28918" y="18254"/>
                  </a:lnTo>
                  <a:lnTo>
                    <a:pt x="28479" y="15446"/>
                  </a:lnTo>
                  <a:lnTo>
                    <a:pt x="28040" y="13340"/>
                  </a:lnTo>
                  <a:lnTo>
                    <a:pt x="28040" y="13252"/>
                  </a:lnTo>
                  <a:lnTo>
                    <a:pt x="25934" y="9917"/>
                  </a:lnTo>
                  <a:lnTo>
                    <a:pt x="24091" y="7547"/>
                  </a:lnTo>
                  <a:lnTo>
                    <a:pt x="24047" y="7547"/>
                  </a:lnTo>
                  <a:lnTo>
                    <a:pt x="21985" y="5704"/>
                  </a:lnTo>
                  <a:lnTo>
                    <a:pt x="20098" y="4081"/>
                  </a:lnTo>
                  <a:lnTo>
                    <a:pt x="20054" y="4081"/>
                  </a:lnTo>
                  <a:lnTo>
                    <a:pt x="18738" y="3247"/>
                  </a:lnTo>
                  <a:lnTo>
                    <a:pt x="17816" y="1273"/>
                  </a:lnTo>
                  <a:lnTo>
                    <a:pt x="17378" y="439"/>
                  </a:lnTo>
                  <a:lnTo>
                    <a:pt x="17334" y="439"/>
                  </a:lnTo>
                  <a:lnTo>
                    <a:pt x="16983" y="44"/>
                  </a:lnTo>
                  <a:lnTo>
                    <a:pt x="16939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1" name="Google Shape;5981;p174"/>
            <p:cNvSpPr/>
            <p:nvPr/>
          </p:nvSpPr>
          <p:spPr>
            <a:xfrm>
              <a:off x="6038025" y="3987950"/>
              <a:ext cx="388375" cy="286350"/>
            </a:xfrm>
            <a:custGeom>
              <a:avLst/>
              <a:gdLst/>
              <a:ahLst/>
              <a:cxnLst/>
              <a:rect l="l" t="t" r="r" b="b"/>
              <a:pathLst>
                <a:path w="15535" h="11454" extrusionOk="0">
                  <a:moveTo>
                    <a:pt x="2545" y="352"/>
                  </a:moveTo>
                  <a:lnTo>
                    <a:pt x="5134" y="527"/>
                  </a:lnTo>
                  <a:lnTo>
                    <a:pt x="7504" y="1010"/>
                  </a:lnTo>
                  <a:lnTo>
                    <a:pt x="9786" y="1317"/>
                  </a:lnTo>
                  <a:lnTo>
                    <a:pt x="9830" y="1317"/>
                  </a:lnTo>
                  <a:lnTo>
                    <a:pt x="11760" y="1010"/>
                  </a:lnTo>
                  <a:lnTo>
                    <a:pt x="12813" y="1142"/>
                  </a:lnTo>
                  <a:lnTo>
                    <a:pt x="14130" y="1800"/>
                  </a:lnTo>
                  <a:lnTo>
                    <a:pt x="14569" y="2195"/>
                  </a:lnTo>
                  <a:lnTo>
                    <a:pt x="15139" y="3906"/>
                  </a:lnTo>
                  <a:lnTo>
                    <a:pt x="15183" y="4345"/>
                  </a:lnTo>
                  <a:lnTo>
                    <a:pt x="14481" y="5486"/>
                  </a:lnTo>
                  <a:lnTo>
                    <a:pt x="12857" y="7504"/>
                  </a:lnTo>
                  <a:lnTo>
                    <a:pt x="11936" y="8952"/>
                  </a:lnTo>
                  <a:lnTo>
                    <a:pt x="10356" y="10005"/>
                  </a:lnTo>
                  <a:lnTo>
                    <a:pt x="7855" y="11015"/>
                  </a:lnTo>
                  <a:lnTo>
                    <a:pt x="6758" y="11102"/>
                  </a:lnTo>
                  <a:lnTo>
                    <a:pt x="5924" y="11059"/>
                  </a:lnTo>
                  <a:lnTo>
                    <a:pt x="4520" y="10313"/>
                  </a:lnTo>
                  <a:lnTo>
                    <a:pt x="3072" y="9303"/>
                  </a:lnTo>
                  <a:lnTo>
                    <a:pt x="2721" y="8865"/>
                  </a:lnTo>
                  <a:lnTo>
                    <a:pt x="2326" y="6802"/>
                  </a:lnTo>
                  <a:lnTo>
                    <a:pt x="2282" y="6714"/>
                  </a:lnTo>
                  <a:lnTo>
                    <a:pt x="527" y="4082"/>
                  </a:lnTo>
                  <a:lnTo>
                    <a:pt x="351" y="3160"/>
                  </a:lnTo>
                  <a:lnTo>
                    <a:pt x="834" y="2063"/>
                  </a:lnTo>
                  <a:lnTo>
                    <a:pt x="1580" y="922"/>
                  </a:lnTo>
                  <a:lnTo>
                    <a:pt x="2019" y="527"/>
                  </a:lnTo>
                  <a:lnTo>
                    <a:pt x="2545" y="352"/>
                  </a:lnTo>
                  <a:close/>
                  <a:moveTo>
                    <a:pt x="2545" y="1"/>
                  </a:moveTo>
                  <a:lnTo>
                    <a:pt x="2458" y="45"/>
                  </a:lnTo>
                  <a:lnTo>
                    <a:pt x="1887" y="220"/>
                  </a:lnTo>
                  <a:lnTo>
                    <a:pt x="1843" y="264"/>
                  </a:lnTo>
                  <a:lnTo>
                    <a:pt x="1317" y="659"/>
                  </a:lnTo>
                  <a:lnTo>
                    <a:pt x="1273" y="703"/>
                  </a:lnTo>
                  <a:lnTo>
                    <a:pt x="527" y="1888"/>
                  </a:lnTo>
                  <a:lnTo>
                    <a:pt x="527" y="1931"/>
                  </a:lnTo>
                  <a:lnTo>
                    <a:pt x="44" y="3072"/>
                  </a:lnTo>
                  <a:lnTo>
                    <a:pt x="0" y="3204"/>
                  </a:lnTo>
                  <a:lnTo>
                    <a:pt x="176" y="4169"/>
                  </a:lnTo>
                  <a:lnTo>
                    <a:pt x="220" y="4257"/>
                  </a:lnTo>
                  <a:lnTo>
                    <a:pt x="1975" y="6890"/>
                  </a:lnTo>
                  <a:lnTo>
                    <a:pt x="2414" y="8952"/>
                  </a:lnTo>
                  <a:lnTo>
                    <a:pt x="2458" y="9040"/>
                  </a:lnTo>
                  <a:lnTo>
                    <a:pt x="2809" y="9523"/>
                  </a:lnTo>
                  <a:lnTo>
                    <a:pt x="2853" y="9567"/>
                  </a:lnTo>
                  <a:lnTo>
                    <a:pt x="4345" y="10620"/>
                  </a:lnTo>
                  <a:lnTo>
                    <a:pt x="5793" y="11366"/>
                  </a:lnTo>
                  <a:lnTo>
                    <a:pt x="5880" y="11410"/>
                  </a:lnTo>
                  <a:lnTo>
                    <a:pt x="6758" y="11453"/>
                  </a:lnTo>
                  <a:lnTo>
                    <a:pt x="7943" y="11322"/>
                  </a:lnTo>
                  <a:lnTo>
                    <a:pt x="7987" y="11322"/>
                  </a:lnTo>
                  <a:lnTo>
                    <a:pt x="10488" y="10313"/>
                  </a:lnTo>
                  <a:lnTo>
                    <a:pt x="10532" y="10313"/>
                  </a:lnTo>
                  <a:lnTo>
                    <a:pt x="12155" y="9216"/>
                  </a:lnTo>
                  <a:lnTo>
                    <a:pt x="12199" y="9172"/>
                  </a:lnTo>
                  <a:lnTo>
                    <a:pt x="13165" y="7724"/>
                  </a:lnTo>
                  <a:lnTo>
                    <a:pt x="14788" y="5705"/>
                  </a:lnTo>
                  <a:lnTo>
                    <a:pt x="15490" y="4476"/>
                  </a:lnTo>
                  <a:lnTo>
                    <a:pt x="15534" y="4389"/>
                  </a:lnTo>
                  <a:lnTo>
                    <a:pt x="15490" y="3862"/>
                  </a:lnTo>
                  <a:lnTo>
                    <a:pt x="15490" y="3818"/>
                  </a:lnTo>
                  <a:lnTo>
                    <a:pt x="14876" y="2063"/>
                  </a:lnTo>
                  <a:lnTo>
                    <a:pt x="14832" y="1975"/>
                  </a:lnTo>
                  <a:lnTo>
                    <a:pt x="14393" y="1536"/>
                  </a:lnTo>
                  <a:lnTo>
                    <a:pt x="14349" y="1493"/>
                  </a:lnTo>
                  <a:lnTo>
                    <a:pt x="12945" y="834"/>
                  </a:lnTo>
                  <a:lnTo>
                    <a:pt x="12901" y="791"/>
                  </a:lnTo>
                  <a:lnTo>
                    <a:pt x="11804" y="659"/>
                  </a:lnTo>
                  <a:lnTo>
                    <a:pt x="11760" y="659"/>
                  </a:lnTo>
                  <a:lnTo>
                    <a:pt x="9830" y="966"/>
                  </a:lnTo>
                  <a:lnTo>
                    <a:pt x="7548" y="659"/>
                  </a:lnTo>
                  <a:lnTo>
                    <a:pt x="5178" y="176"/>
                  </a:lnTo>
                  <a:lnTo>
                    <a:pt x="254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2" name="Google Shape;5982;p174"/>
            <p:cNvSpPr/>
            <p:nvPr/>
          </p:nvSpPr>
          <p:spPr>
            <a:xfrm>
              <a:off x="6096175" y="1773100"/>
              <a:ext cx="942350" cy="1522675"/>
            </a:xfrm>
            <a:custGeom>
              <a:avLst/>
              <a:gdLst/>
              <a:ahLst/>
              <a:cxnLst/>
              <a:rect l="l" t="t" r="r" b="b"/>
              <a:pathLst>
                <a:path w="37694" h="60907" extrusionOk="0">
                  <a:moveTo>
                    <a:pt x="35982" y="0"/>
                  </a:moveTo>
                  <a:lnTo>
                    <a:pt x="35938" y="44"/>
                  </a:lnTo>
                  <a:lnTo>
                    <a:pt x="35894" y="88"/>
                  </a:lnTo>
                  <a:lnTo>
                    <a:pt x="35894" y="176"/>
                  </a:lnTo>
                  <a:lnTo>
                    <a:pt x="35894" y="220"/>
                  </a:lnTo>
                  <a:lnTo>
                    <a:pt x="35938" y="307"/>
                  </a:lnTo>
                  <a:lnTo>
                    <a:pt x="36070" y="395"/>
                  </a:lnTo>
                  <a:lnTo>
                    <a:pt x="37079" y="1975"/>
                  </a:lnTo>
                  <a:lnTo>
                    <a:pt x="37298" y="2765"/>
                  </a:lnTo>
                  <a:lnTo>
                    <a:pt x="37342" y="3598"/>
                  </a:lnTo>
                  <a:lnTo>
                    <a:pt x="37035" y="5529"/>
                  </a:lnTo>
                  <a:lnTo>
                    <a:pt x="37035" y="5573"/>
                  </a:lnTo>
                  <a:lnTo>
                    <a:pt x="36904" y="8820"/>
                  </a:lnTo>
                  <a:lnTo>
                    <a:pt x="36640" y="9829"/>
                  </a:lnTo>
                  <a:lnTo>
                    <a:pt x="35850" y="11760"/>
                  </a:lnTo>
                  <a:lnTo>
                    <a:pt x="34578" y="14569"/>
                  </a:lnTo>
                  <a:lnTo>
                    <a:pt x="33393" y="17026"/>
                  </a:lnTo>
                  <a:lnTo>
                    <a:pt x="31111" y="20405"/>
                  </a:lnTo>
                  <a:lnTo>
                    <a:pt x="31111" y="20536"/>
                  </a:lnTo>
                  <a:lnTo>
                    <a:pt x="31155" y="20624"/>
                  </a:lnTo>
                  <a:lnTo>
                    <a:pt x="31506" y="21063"/>
                  </a:lnTo>
                  <a:lnTo>
                    <a:pt x="32472" y="22511"/>
                  </a:lnTo>
                  <a:lnTo>
                    <a:pt x="32867" y="24573"/>
                  </a:lnTo>
                  <a:lnTo>
                    <a:pt x="33525" y="26767"/>
                  </a:lnTo>
                  <a:lnTo>
                    <a:pt x="33613" y="28523"/>
                  </a:lnTo>
                  <a:lnTo>
                    <a:pt x="33656" y="31638"/>
                  </a:lnTo>
                  <a:lnTo>
                    <a:pt x="33656" y="35368"/>
                  </a:lnTo>
                  <a:lnTo>
                    <a:pt x="33437" y="38088"/>
                  </a:lnTo>
                  <a:lnTo>
                    <a:pt x="33130" y="38922"/>
                  </a:lnTo>
                  <a:lnTo>
                    <a:pt x="30804" y="41774"/>
                  </a:lnTo>
                  <a:lnTo>
                    <a:pt x="28391" y="43442"/>
                  </a:lnTo>
                  <a:lnTo>
                    <a:pt x="25495" y="44978"/>
                  </a:lnTo>
                  <a:lnTo>
                    <a:pt x="23301" y="46119"/>
                  </a:lnTo>
                  <a:lnTo>
                    <a:pt x="20097" y="47874"/>
                  </a:lnTo>
                  <a:lnTo>
                    <a:pt x="16894" y="49936"/>
                  </a:lnTo>
                  <a:lnTo>
                    <a:pt x="16016" y="50726"/>
                  </a:lnTo>
                  <a:lnTo>
                    <a:pt x="14042" y="51516"/>
                  </a:lnTo>
                  <a:lnTo>
                    <a:pt x="13998" y="51516"/>
                  </a:lnTo>
                  <a:lnTo>
                    <a:pt x="12682" y="52306"/>
                  </a:lnTo>
                  <a:lnTo>
                    <a:pt x="12638" y="52306"/>
                  </a:lnTo>
                  <a:lnTo>
                    <a:pt x="11146" y="53490"/>
                  </a:lnTo>
                  <a:lnTo>
                    <a:pt x="9127" y="54500"/>
                  </a:lnTo>
                  <a:lnTo>
                    <a:pt x="5222" y="56694"/>
                  </a:lnTo>
                  <a:lnTo>
                    <a:pt x="3335" y="58098"/>
                  </a:lnTo>
                  <a:lnTo>
                    <a:pt x="88" y="60599"/>
                  </a:lnTo>
                  <a:lnTo>
                    <a:pt x="44" y="60643"/>
                  </a:lnTo>
                  <a:lnTo>
                    <a:pt x="0" y="60731"/>
                  </a:lnTo>
                  <a:lnTo>
                    <a:pt x="0" y="60775"/>
                  </a:lnTo>
                  <a:lnTo>
                    <a:pt x="44" y="60862"/>
                  </a:lnTo>
                  <a:lnTo>
                    <a:pt x="88" y="60906"/>
                  </a:lnTo>
                  <a:lnTo>
                    <a:pt x="307" y="60906"/>
                  </a:lnTo>
                  <a:lnTo>
                    <a:pt x="3554" y="58405"/>
                  </a:lnTo>
                  <a:lnTo>
                    <a:pt x="5397" y="56957"/>
                  </a:lnTo>
                  <a:lnTo>
                    <a:pt x="9303" y="54807"/>
                  </a:lnTo>
                  <a:lnTo>
                    <a:pt x="11277" y="53798"/>
                  </a:lnTo>
                  <a:lnTo>
                    <a:pt x="11321" y="53754"/>
                  </a:lnTo>
                  <a:lnTo>
                    <a:pt x="12857" y="52613"/>
                  </a:lnTo>
                  <a:lnTo>
                    <a:pt x="14173" y="51823"/>
                  </a:lnTo>
                  <a:lnTo>
                    <a:pt x="16148" y="51033"/>
                  </a:lnTo>
                  <a:lnTo>
                    <a:pt x="16192" y="50989"/>
                  </a:lnTo>
                  <a:lnTo>
                    <a:pt x="17113" y="50243"/>
                  </a:lnTo>
                  <a:lnTo>
                    <a:pt x="20273" y="48181"/>
                  </a:lnTo>
                  <a:lnTo>
                    <a:pt x="23476" y="46426"/>
                  </a:lnTo>
                  <a:lnTo>
                    <a:pt x="25626" y="45285"/>
                  </a:lnTo>
                  <a:lnTo>
                    <a:pt x="28566" y="43749"/>
                  </a:lnTo>
                  <a:lnTo>
                    <a:pt x="31024" y="42038"/>
                  </a:lnTo>
                  <a:lnTo>
                    <a:pt x="31067" y="41994"/>
                  </a:lnTo>
                  <a:lnTo>
                    <a:pt x="33437" y="39098"/>
                  </a:lnTo>
                  <a:lnTo>
                    <a:pt x="33437" y="39054"/>
                  </a:lnTo>
                  <a:lnTo>
                    <a:pt x="33788" y="38176"/>
                  </a:lnTo>
                  <a:lnTo>
                    <a:pt x="33788" y="38132"/>
                  </a:lnTo>
                  <a:lnTo>
                    <a:pt x="34007" y="35368"/>
                  </a:lnTo>
                  <a:lnTo>
                    <a:pt x="34007" y="31638"/>
                  </a:lnTo>
                  <a:lnTo>
                    <a:pt x="33964" y="28523"/>
                  </a:lnTo>
                  <a:lnTo>
                    <a:pt x="33876" y="26723"/>
                  </a:lnTo>
                  <a:lnTo>
                    <a:pt x="33218" y="24486"/>
                  </a:lnTo>
                  <a:lnTo>
                    <a:pt x="32823" y="22379"/>
                  </a:lnTo>
                  <a:lnTo>
                    <a:pt x="32779" y="22335"/>
                  </a:lnTo>
                  <a:lnTo>
                    <a:pt x="31813" y="20887"/>
                  </a:lnTo>
                  <a:lnTo>
                    <a:pt x="31813" y="20843"/>
                  </a:lnTo>
                  <a:lnTo>
                    <a:pt x="31506" y="20492"/>
                  </a:lnTo>
                  <a:lnTo>
                    <a:pt x="33700" y="17201"/>
                  </a:lnTo>
                  <a:lnTo>
                    <a:pt x="34885" y="14744"/>
                  </a:lnTo>
                  <a:lnTo>
                    <a:pt x="36201" y="11892"/>
                  </a:lnTo>
                  <a:lnTo>
                    <a:pt x="36991" y="9961"/>
                  </a:lnTo>
                  <a:lnTo>
                    <a:pt x="36991" y="9917"/>
                  </a:lnTo>
                  <a:lnTo>
                    <a:pt x="37255" y="8908"/>
                  </a:lnTo>
                  <a:lnTo>
                    <a:pt x="37255" y="8864"/>
                  </a:lnTo>
                  <a:lnTo>
                    <a:pt x="37386" y="5573"/>
                  </a:lnTo>
                  <a:lnTo>
                    <a:pt x="37693" y="3642"/>
                  </a:lnTo>
                  <a:lnTo>
                    <a:pt x="37693" y="3598"/>
                  </a:lnTo>
                  <a:lnTo>
                    <a:pt x="37650" y="2721"/>
                  </a:lnTo>
                  <a:lnTo>
                    <a:pt x="37650" y="2677"/>
                  </a:lnTo>
                  <a:lnTo>
                    <a:pt x="37386" y="1843"/>
                  </a:lnTo>
                  <a:lnTo>
                    <a:pt x="37386" y="1799"/>
                  </a:lnTo>
                  <a:lnTo>
                    <a:pt x="36377" y="220"/>
                  </a:lnTo>
                  <a:lnTo>
                    <a:pt x="36333" y="176"/>
                  </a:lnTo>
                  <a:lnTo>
                    <a:pt x="36158" y="44"/>
                  </a:lnTo>
                  <a:lnTo>
                    <a:pt x="3611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3" name="Google Shape;5983;p174"/>
            <p:cNvSpPr/>
            <p:nvPr/>
          </p:nvSpPr>
          <p:spPr>
            <a:xfrm>
              <a:off x="6123600" y="1816975"/>
              <a:ext cx="957700" cy="1504025"/>
            </a:xfrm>
            <a:custGeom>
              <a:avLst/>
              <a:gdLst/>
              <a:ahLst/>
              <a:cxnLst/>
              <a:rect l="l" t="t" r="r" b="b"/>
              <a:pathLst>
                <a:path w="38308" h="60161" extrusionOk="0">
                  <a:moveTo>
                    <a:pt x="36772" y="1"/>
                  </a:moveTo>
                  <a:lnTo>
                    <a:pt x="36684" y="44"/>
                  </a:lnTo>
                  <a:lnTo>
                    <a:pt x="36684" y="132"/>
                  </a:lnTo>
                  <a:lnTo>
                    <a:pt x="36684" y="176"/>
                  </a:lnTo>
                  <a:lnTo>
                    <a:pt x="36684" y="264"/>
                  </a:lnTo>
                  <a:lnTo>
                    <a:pt x="37430" y="1624"/>
                  </a:lnTo>
                  <a:lnTo>
                    <a:pt x="37913" y="3160"/>
                  </a:lnTo>
                  <a:lnTo>
                    <a:pt x="37957" y="4740"/>
                  </a:lnTo>
                  <a:lnTo>
                    <a:pt x="37298" y="7372"/>
                  </a:lnTo>
                  <a:lnTo>
                    <a:pt x="36245" y="10620"/>
                  </a:lnTo>
                  <a:lnTo>
                    <a:pt x="36245" y="10663"/>
                  </a:lnTo>
                  <a:lnTo>
                    <a:pt x="36421" y="13077"/>
                  </a:lnTo>
                  <a:lnTo>
                    <a:pt x="36158" y="15183"/>
                  </a:lnTo>
                  <a:lnTo>
                    <a:pt x="36070" y="17509"/>
                  </a:lnTo>
                  <a:lnTo>
                    <a:pt x="35807" y="20142"/>
                  </a:lnTo>
                  <a:lnTo>
                    <a:pt x="35850" y="20229"/>
                  </a:lnTo>
                  <a:lnTo>
                    <a:pt x="36465" y="22160"/>
                  </a:lnTo>
                  <a:lnTo>
                    <a:pt x="36596" y="25802"/>
                  </a:lnTo>
                  <a:lnTo>
                    <a:pt x="36904" y="27601"/>
                  </a:lnTo>
                  <a:lnTo>
                    <a:pt x="36947" y="29488"/>
                  </a:lnTo>
                  <a:lnTo>
                    <a:pt x="36860" y="32077"/>
                  </a:lnTo>
                  <a:lnTo>
                    <a:pt x="36596" y="34578"/>
                  </a:lnTo>
                  <a:lnTo>
                    <a:pt x="36070" y="36333"/>
                  </a:lnTo>
                  <a:lnTo>
                    <a:pt x="34797" y="38308"/>
                  </a:lnTo>
                  <a:lnTo>
                    <a:pt x="33042" y="41555"/>
                  </a:lnTo>
                  <a:lnTo>
                    <a:pt x="31770" y="42828"/>
                  </a:lnTo>
                  <a:lnTo>
                    <a:pt x="30848" y="43047"/>
                  </a:lnTo>
                  <a:lnTo>
                    <a:pt x="29619" y="43091"/>
                  </a:lnTo>
                  <a:lnTo>
                    <a:pt x="29532" y="43135"/>
                  </a:lnTo>
                  <a:lnTo>
                    <a:pt x="27294" y="44364"/>
                  </a:lnTo>
                  <a:lnTo>
                    <a:pt x="22028" y="47040"/>
                  </a:lnTo>
                  <a:lnTo>
                    <a:pt x="18035" y="49103"/>
                  </a:lnTo>
                  <a:lnTo>
                    <a:pt x="15534" y="50726"/>
                  </a:lnTo>
                  <a:lnTo>
                    <a:pt x="12155" y="52086"/>
                  </a:lnTo>
                  <a:lnTo>
                    <a:pt x="12111" y="52086"/>
                  </a:lnTo>
                  <a:lnTo>
                    <a:pt x="10531" y="53008"/>
                  </a:lnTo>
                  <a:lnTo>
                    <a:pt x="8996" y="53886"/>
                  </a:lnTo>
                  <a:lnTo>
                    <a:pt x="7416" y="54719"/>
                  </a:lnTo>
                  <a:lnTo>
                    <a:pt x="5880" y="55597"/>
                  </a:lnTo>
                  <a:lnTo>
                    <a:pt x="5134" y="56080"/>
                  </a:lnTo>
                  <a:lnTo>
                    <a:pt x="4432" y="56562"/>
                  </a:lnTo>
                  <a:lnTo>
                    <a:pt x="3686" y="57089"/>
                  </a:lnTo>
                  <a:lnTo>
                    <a:pt x="2984" y="57659"/>
                  </a:lnTo>
                  <a:lnTo>
                    <a:pt x="88" y="59853"/>
                  </a:lnTo>
                  <a:lnTo>
                    <a:pt x="44" y="59897"/>
                  </a:lnTo>
                  <a:lnTo>
                    <a:pt x="0" y="59985"/>
                  </a:lnTo>
                  <a:lnTo>
                    <a:pt x="0" y="60029"/>
                  </a:lnTo>
                  <a:lnTo>
                    <a:pt x="44" y="60117"/>
                  </a:lnTo>
                  <a:lnTo>
                    <a:pt x="88" y="60160"/>
                  </a:lnTo>
                  <a:lnTo>
                    <a:pt x="176" y="60160"/>
                  </a:lnTo>
                  <a:lnTo>
                    <a:pt x="307" y="60117"/>
                  </a:lnTo>
                  <a:lnTo>
                    <a:pt x="3203" y="57923"/>
                  </a:lnTo>
                  <a:lnTo>
                    <a:pt x="3905" y="57396"/>
                  </a:lnTo>
                  <a:lnTo>
                    <a:pt x="4607" y="56869"/>
                  </a:lnTo>
                  <a:lnTo>
                    <a:pt x="5353" y="56387"/>
                  </a:lnTo>
                  <a:lnTo>
                    <a:pt x="6099" y="55904"/>
                  </a:lnTo>
                  <a:lnTo>
                    <a:pt x="7635" y="55026"/>
                  </a:lnTo>
                  <a:lnTo>
                    <a:pt x="9127" y="54193"/>
                  </a:lnTo>
                  <a:lnTo>
                    <a:pt x="10707" y="53315"/>
                  </a:lnTo>
                  <a:lnTo>
                    <a:pt x="12287" y="52394"/>
                  </a:lnTo>
                  <a:lnTo>
                    <a:pt x="15665" y="51033"/>
                  </a:lnTo>
                  <a:lnTo>
                    <a:pt x="15709" y="51033"/>
                  </a:lnTo>
                  <a:lnTo>
                    <a:pt x="18210" y="49410"/>
                  </a:lnTo>
                  <a:lnTo>
                    <a:pt x="22160" y="47347"/>
                  </a:lnTo>
                  <a:lnTo>
                    <a:pt x="27469" y="44671"/>
                  </a:lnTo>
                  <a:lnTo>
                    <a:pt x="29663" y="43442"/>
                  </a:lnTo>
                  <a:lnTo>
                    <a:pt x="30892" y="43398"/>
                  </a:lnTo>
                  <a:lnTo>
                    <a:pt x="30936" y="43398"/>
                  </a:lnTo>
                  <a:lnTo>
                    <a:pt x="31901" y="43179"/>
                  </a:lnTo>
                  <a:lnTo>
                    <a:pt x="31989" y="43135"/>
                  </a:lnTo>
                  <a:lnTo>
                    <a:pt x="33349" y="41775"/>
                  </a:lnTo>
                  <a:lnTo>
                    <a:pt x="33349" y="41731"/>
                  </a:lnTo>
                  <a:lnTo>
                    <a:pt x="35104" y="38527"/>
                  </a:lnTo>
                  <a:lnTo>
                    <a:pt x="36377" y="36509"/>
                  </a:lnTo>
                  <a:lnTo>
                    <a:pt x="36377" y="36465"/>
                  </a:lnTo>
                  <a:lnTo>
                    <a:pt x="36904" y="34666"/>
                  </a:lnTo>
                  <a:lnTo>
                    <a:pt x="36904" y="34622"/>
                  </a:lnTo>
                  <a:lnTo>
                    <a:pt x="37211" y="32121"/>
                  </a:lnTo>
                  <a:lnTo>
                    <a:pt x="37298" y="29488"/>
                  </a:lnTo>
                  <a:lnTo>
                    <a:pt x="37255" y="27601"/>
                  </a:lnTo>
                  <a:lnTo>
                    <a:pt x="37211" y="27557"/>
                  </a:lnTo>
                  <a:lnTo>
                    <a:pt x="36947" y="25758"/>
                  </a:lnTo>
                  <a:lnTo>
                    <a:pt x="36816" y="22116"/>
                  </a:lnTo>
                  <a:lnTo>
                    <a:pt x="36816" y="22072"/>
                  </a:lnTo>
                  <a:lnTo>
                    <a:pt x="36201" y="20142"/>
                  </a:lnTo>
                  <a:lnTo>
                    <a:pt x="36421" y="17509"/>
                  </a:lnTo>
                  <a:lnTo>
                    <a:pt x="36509" y="15227"/>
                  </a:lnTo>
                  <a:lnTo>
                    <a:pt x="36772" y="13077"/>
                  </a:lnTo>
                  <a:lnTo>
                    <a:pt x="36596" y="10663"/>
                  </a:lnTo>
                  <a:lnTo>
                    <a:pt x="37650" y="7460"/>
                  </a:lnTo>
                  <a:lnTo>
                    <a:pt x="38264" y="4827"/>
                  </a:lnTo>
                  <a:lnTo>
                    <a:pt x="38308" y="4783"/>
                  </a:lnTo>
                  <a:lnTo>
                    <a:pt x="38264" y="3160"/>
                  </a:lnTo>
                  <a:lnTo>
                    <a:pt x="38264" y="3072"/>
                  </a:lnTo>
                  <a:lnTo>
                    <a:pt x="37737" y="1492"/>
                  </a:lnTo>
                  <a:lnTo>
                    <a:pt x="37737" y="1449"/>
                  </a:lnTo>
                  <a:lnTo>
                    <a:pt x="36991" y="88"/>
                  </a:lnTo>
                  <a:lnTo>
                    <a:pt x="36947" y="44"/>
                  </a:lnTo>
                  <a:lnTo>
                    <a:pt x="3690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4" name="Google Shape;5984;p174"/>
            <p:cNvSpPr/>
            <p:nvPr/>
          </p:nvSpPr>
          <p:spPr>
            <a:xfrm>
              <a:off x="6392350" y="3454800"/>
              <a:ext cx="767950" cy="217250"/>
            </a:xfrm>
            <a:custGeom>
              <a:avLst/>
              <a:gdLst/>
              <a:ahLst/>
              <a:cxnLst/>
              <a:rect l="l" t="t" r="r" b="b"/>
              <a:pathLst>
                <a:path w="30718" h="8690" extrusionOk="0">
                  <a:moveTo>
                    <a:pt x="11234" y="1"/>
                  </a:moveTo>
                  <a:lnTo>
                    <a:pt x="7899" y="1010"/>
                  </a:lnTo>
                  <a:lnTo>
                    <a:pt x="3555" y="1975"/>
                  </a:lnTo>
                  <a:lnTo>
                    <a:pt x="3511" y="1975"/>
                  </a:lnTo>
                  <a:lnTo>
                    <a:pt x="89" y="3994"/>
                  </a:lnTo>
                  <a:lnTo>
                    <a:pt x="45" y="4038"/>
                  </a:lnTo>
                  <a:lnTo>
                    <a:pt x="1" y="4126"/>
                  </a:lnTo>
                  <a:lnTo>
                    <a:pt x="1" y="4169"/>
                  </a:lnTo>
                  <a:lnTo>
                    <a:pt x="45" y="4257"/>
                  </a:lnTo>
                  <a:lnTo>
                    <a:pt x="89" y="4301"/>
                  </a:lnTo>
                  <a:lnTo>
                    <a:pt x="132" y="4345"/>
                  </a:lnTo>
                  <a:lnTo>
                    <a:pt x="220" y="4345"/>
                  </a:lnTo>
                  <a:lnTo>
                    <a:pt x="264" y="4301"/>
                  </a:lnTo>
                  <a:lnTo>
                    <a:pt x="3687" y="2326"/>
                  </a:lnTo>
                  <a:lnTo>
                    <a:pt x="7987" y="1361"/>
                  </a:lnTo>
                  <a:lnTo>
                    <a:pt x="10313" y="659"/>
                  </a:lnTo>
                  <a:lnTo>
                    <a:pt x="11278" y="352"/>
                  </a:lnTo>
                  <a:lnTo>
                    <a:pt x="11497" y="352"/>
                  </a:lnTo>
                  <a:lnTo>
                    <a:pt x="13384" y="2283"/>
                  </a:lnTo>
                  <a:lnTo>
                    <a:pt x="13428" y="2326"/>
                  </a:lnTo>
                  <a:lnTo>
                    <a:pt x="15754" y="4257"/>
                  </a:lnTo>
                  <a:lnTo>
                    <a:pt x="15798" y="4257"/>
                  </a:lnTo>
                  <a:lnTo>
                    <a:pt x="18913" y="5969"/>
                  </a:lnTo>
                  <a:lnTo>
                    <a:pt x="20888" y="6802"/>
                  </a:lnTo>
                  <a:lnTo>
                    <a:pt x="23214" y="7592"/>
                  </a:lnTo>
                  <a:lnTo>
                    <a:pt x="26022" y="8601"/>
                  </a:lnTo>
                  <a:lnTo>
                    <a:pt x="26066" y="8601"/>
                  </a:lnTo>
                  <a:lnTo>
                    <a:pt x="26943" y="8689"/>
                  </a:lnTo>
                  <a:lnTo>
                    <a:pt x="26987" y="8689"/>
                  </a:lnTo>
                  <a:lnTo>
                    <a:pt x="27777" y="8558"/>
                  </a:lnTo>
                  <a:lnTo>
                    <a:pt x="27821" y="8514"/>
                  </a:lnTo>
                  <a:lnTo>
                    <a:pt x="28874" y="7899"/>
                  </a:lnTo>
                  <a:lnTo>
                    <a:pt x="28962" y="7855"/>
                  </a:lnTo>
                  <a:lnTo>
                    <a:pt x="30366" y="5881"/>
                  </a:lnTo>
                  <a:lnTo>
                    <a:pt x="30366" y="5837"/>
                  </a:lnTo>
                  <a:lnTo>
                    <a:pt x="30717" y="5003"/>
                  </a:lnTo>
                  <a:lnTo>
                    <a:pt x="30717" y="4872"/>
                  </a:lnTo>
                  <a:lnTo>
                    <a:pt x="30322" y="3380"/>
                  </a:lnTo>
                  <a:lnTo>
                    <a:pt x="30278" y="3380"/>
                  </a:lnTo>
                  <a:lnTo>
                    <a:pt x="29225" y="1010"/>
                  </a:lnTo>
                  <a:lnTo>
                    <a:pt x="29181" y="966"/>
                  </a:lnTo>
                  <a:lnTo>
                    <a:pt x="29137" y="922"/>
                  </a:lnTo>
                  <a:lnTo>
                    <a:pt x="29050" y="922"/>
                  </a:lnTo>
                  <a:lnTo>
                    <a:pt x="28962" y="966"/>
                  </a:lnTo>
                  <a:lnTo>
                    <a:pt x="28918" y="966"/>
                  </a:lnTo>
                  <a:lnTo>
                    <a:pt x="28874" y="1054"/>
                  </a:lnTo>
                  <a:lnTo>
                    <a:pt x="28874" y="1098"/>
                  </a:lnTo>
                  <a:lnTo>
                    <a:pt x="28918" y="1186"/>
                  </a:lnTo>
                  <a:lnTo>
                    <a:pt x="29971" y="3511"/>
                  </a:lnTo>
                  <a:lnTo>
                    <a:pt x="30366" y="4915"/>
                  </a:lnTo>
                  <a:lnTo>
                    <a:pt x="30059" y="5661"/>
                  </a:lnTo>
                  <a:lnTo>
                    <a:pt x="28699" y="7636"/>
                  </a:lnTo>
                  <a:lnTo>
                    <a:pt x="27689" y="8206"/>
                  </a:lnTo>
                  <a:lnTo>
                    <a:pt x="26943" y="8338"/>
                  </a:lnTo>
                  <a:lnTo>
                    <a:pt x="26154" y="8250"/>
                  </a:lnTo>
                  <a:lnTo>
                    <a:pt x="23301" y="7285"/>
                  </a:lnTo>
                  <a:lnTo>
                    <a:pt x="21020" y="6495"/>
                  </a:lnTo>
                  <a:lnTo>
                    <a:pt x="19045" y="5618"/>
                  </a:lnTo>
                  <a:lnTo>
                    <a:pt x="15973" y="3950"/>
                  </a:lnTo>
                  <a:lnTo>
                    <a:pt x="13648" y="2063"/>
                  </a:lnTo>
                  <a:lnTo>
                    <a:pt x="11673" y="89"/>
                  </a:lnTo>
                  <a:lnTo>
                    <a:pt x="11585" y="45"/>
                  </a:lnTo>
                  <a:lnTo>
                    <a:pt x="1132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5" name="Google Shape;5985;p174"/>
            <p:cNvSpPr/>
            <p:nvPr/>
          </p:nvSpPr>
          <p:spPr>
            <a:xfrm>
              <a:off x="6322150" y="3238700"/>
              <a:ext cx="868850" cy="265500"/>
            </a:xfrm>
            <a:custGeom>
              <a:avLst/>
              <a:gdLst/>
              <a:ahLst/>
              <a:cxnLst/>
              <a:rect l="l" t="t" r="r" b="b"/>
              <a:pathLst>
                <a:path w="34754" h="10620" extrusionOk="0">
                  <a:moveTo>
                    <a:pt x="34491" y="0"/>
                  </a:moveTo>
                  <a:lnTo>
                    <a:pt x="34447" y="44"/>
                  </a:lnTo>
                  <a:lnTo>
                    <a:pt x="33437" y="1492"/>
                  </a:lnTo>
                  <a:lnTo>
                    <a:pt x="32033" y="3730"/>
                  </a:lnTo>
                  <a:lnTo>
                    <a:pt x="32033" y="3774"/>
                  </a:lnTo>
                  <a:lnTo>
                    <a:pt x="31419" y="5442"/>
                  </a:lnTo>
                  <a:lnTo>
                    <a:pt x="31419" y="5485"/>
                  </a:lnTo>
                  <a:lnTo>
                    <a:pt x="31156" y="7592"/>
                  </a:lnTo>
                  <a:lnTo>
                    <a:pt x="31112" y="10005"/>
                  </a:lnTo>
                  <a:lnTo>
                    <a:pt x="30936" y="10225"/>
                  </a:lnTo>
                  <a:lnTo>
                    <a:pt x="30454" y="10268"/>
                  </a:lnTo>
                  <a:lnTo>
                    <a:pt x="29971" y="10225"/>
                  </a:lnTo>
                  <a:lnTo>
                    <a:pt x="29488" y="10137"/>
                  </a:lnTo>
                  <a:lnTo>
                    <a:pt x="29005" y="10005"/>
                  </a:lnTo>
                  <a:lnTo>
                    <a:pt x="28523" y="9830"/>
                  </a:lnTo>
                  <a:lnTo>
                    <a:pt x="28040" y="9610"/>
                  </a:lnTo>
                  <a:lnTo>
                    <a:pt x="27557" y="9347"/>
                  </a:lnTo>
                  <a:lnTo>
                    <a:pt x="27119" y="9084"/>
                  </a:lnTo>
                  <a:lnTo>
                    <a:pt x="26241" y="8513"/>
                  </a:lnTo>
                  <a:lnTo>
                    <a:pt x="25451" y="7899"/>
                  </a:lnTo>
                  <a:lnTo>
                    <a:pt x="24749" y="7328"/>
                  </a:lnTo>
                  <a:lnTo>
                    <a:pt x="24179" y="6846"/>
                  </a:lnTo>
                  <a:lnTo>
                    <a:pt x="19308" y="2633"/>
                  </a:lnTo>
                  <a:lnTo>
                    <a:pt x="19264" y="2633"/>
                  </a:lnTo>
                  <a:lnTo>
                    <a:pt x="17991" y="2019"/>
                  </a:lnTo>
                  <a:lnTo>
                    <a:pt x="17948" y="2019"/>
                  </a:lnTo>
                  <a:lnTo>
                    <a:pt x="17245" y="1887"/>
                  </a:lnTo>
                  <a:lnTo>
                    <a:pt x="17158" y="1931"/>
                  </a:lnTo>
                  <a:lnTo>
                    <a:pt x="16500" y="2370"/>
                  </a:lnTo>
                  <a:lnTo>
                    <a:pt x="16456" y="2370"/>
                  </a:lnTo>
                  <a:lnTo>
                    <a:pt x="14788" y="3994"/>
                  </a:lnTo>
                  <a:lnTo>
                    <a:pt x="13603" y="4827"/>
                  </a:lnTo>
                  <a:lnTo>
                    <a:pt x="12331" y="5178"/>
                  </a:lnTo>
                  <a:lnTo>
                    <a:pt x="10312" y="5529"/>
                  </a:lnTo>
                  <a:lnTo>
                    <a:pt x="10268" y="5529"/>
                  </a:lnTo>
                  <a:lnTo>
                    <a:pt x="8338" y="6144"/>
                  </a:lnTo>
                  <a:lnTo>
                    <a:pt x="5924" y="6714"/>
                  </a:lnTo>
                  <a:lnTo>
                    <a:pt x="5880" y="6714"/>
                  </a:lnTo>
                  <a:lnTo>
                    <a:pt x="4125" y="7416"/>
                  </a:lnTo>
                  <a:lnTo>
                    <a:pt x="4081" y="7460"/>
                  </a:lnTo>
                  <a:lnTo>
                    <a:pt x="2063" y="8645"/>
                  </a:lnTo>
                  <a:lnTo>
                    <a:pt x="2063" y="8689"/>
                  </a:lnTo>
                  <a:lnTo>
                    <a:pt x="88" y="10181"/>
                  </a:lnTo>
                  <a:lnTo>
                    <a:pt x="44" y="10225"/>
                  </a:lnTo>
                  <a:lnTo>
                    <a:pt x="0" y="10268"/>
                  </a:lnTo>
                  <a:lnTo>
                    <a:pt x="44" y="10356"/>
                  </a:lnTo>
                  <a:lnTo>
                    <a:pt x="44" y="10400"/>
                  </a:lnTo>
                  <a:lnTo>
                    <a:pt x="88" y="10444"/>
                  </a:lnTo>
                  <a:lnTo>
                    <a:pt x="176" y="10488"/>
                  </a:lnTo>
                  <a:lnTo>
                    <a:pt x="220" y="10488"/>
                  </a:lnTo>
                  <a:lnTo>
                    <a:pt x="308" y="10444"/>
                  </a:lnTo>
                  <a:lnTo>
                    <a:pt x="2238" y="8952"/>
                  </a:lnTo>
                  <a:lnTo>
                    <a:pt x="4257" y="7767"/>
                  </a:lnTo>
                  <a:lnTo>
                    <a:pt x="6012" y="7021"/>
                  </a:lnTo>
                  <a:lnTo>
                    <a:pt x="8425" y="6451"/>
                  </a:lnTo>
                  <a:lnTo>
                    <a:pt x="10356" y="5837"/>
                  </a:lnTo>
                  <a:lnTo>
                    <a:pt x="12375" y="5529"/>
                  </a:lnTo>
                  <a:lnTo>
                    <a:pt x="12419" y="5529"/>
                  </a:lnTo>
                  <a:lnTo>
                    <a:pt x="13735" y="5134"/>
                  </a:lnTo>
                  <a:lnTo>
                    <a:pt x="13779" y="5134"/>
                  </a:lnTo>
                  <a:lnTo>
                    <a:pt x="15008" y="4257"/>
                  </a:lnTo>
                  <a:lnTo>
                    <a:pt x="16719" y="2633"/>
                  </a:lnTo>
                  <a:lnTo>
                    <a:pt x="17289" y="2282"/>
                  </a:lnTo>
                  <a:lnTo>
                    <a:pt x="17860" y="2326"/>
                  </a:lnTo>
                  <a:lnTo>
                    <a:pt x="19088" y="2940"/>
                  </a:lnTo>
                  <a:lnTo>
                    <a:pt x="23959" y="7109"/>
                  </a:lnTo>
                  <a:lnTo>
                    <a:pt x="24705" y="7767"/>
                  </a:lnTo>
                  <a:lnTo>
                    <a:pt x="25495" y="8382"/>
                  </a:lnTo>
                  <a:lnTo>
                    <a:pt x="26329" y="8996"/>
                  </a:lnTo>
                  <a:lnTo>
                    <a:pt x="27162" y="9522"/>
                  </a:lnTo>
                  <a:lnTo>
                    <a:pt x="27952" y="9961"/>
                  </a:lnTo>
                  <a:lnTo>
                    <a:pt x="28391" y="10181"/>
                  </a:lnTo>
                  <a:lnTo>
                    <a:pt x="28786" y="10312"/>
                  </a:lnTo>
                  <a:lnTo>
                    <a:pt x="29225" y="10444"/>
                  </a:lnTo>
                  <a:lnTo>
                    <a:pt x="29620" y="10532"/>
                  </a:lnTo>
                  <a:lnTo>
                    <a:pt x="30015" y="10619"/>
                  </a:lnTo>
                  <a:lnTo>
                    <a:pt x="30454" y="10619"/>
                  </a:lnTo>
                  <a:lnTo>
                    <a:pt x="31024" y="10576"/>
                  </a:lnTo>
                  <a:lnTo>
                    <a:pt x="31156" y="10532"/>
                  </a:lnTo>
                  <a:lnTo>
                    <a:pt x="31419" y="10225"/>
                  </a:lnTo>
                  <a:lnTo>
                    <a:pt x="31463" y="10093"/>
                  </a:lnTo>
                  <a:lnTo>
                    <a:pt x="31507" y="7636"/>
                  </a:lnTo>
                  <a:lnTo>
                    <a:pt x="31726" y="5529"/>
                  </a:lnTo>
                  <a:lnTo>
                    <a:pt x="32340" y="3906"/>
                  </a:lnTo>
                  <a:lnTo>
                    <a:pt x="33745" y="1668"/>
                  </a:lnTo>
                  <a:lnTo>
                    <a:pt x="34710" y="264"/>
                  </a:lnTo>
                  <a:lnTo>
                    <a:pt x="34754" y="176"/>
                  </a:lnTo>
                  <a:lnTo>
                    <a:pt x="34754" y="132"/>
                  </a:lnTo>
                  <a:lnTo>
                    <a:pt x="34754" y="44"/>
                  </a:lnTo>
                  <a:lnTo>
                    <a:pt x="3466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6" name="Google Shape;5986;p174"/>
            <p:cNvSpPr/>
            <p:nvPr/>
          </p:nvSpPr>
          <p:spPr>
            <a:xfrm>
              <a:off x="6256325" y="3037950"/>
              <a:ext cx="923700" cy="403725"/>
            </a:xfrm>
            <a:custGeom>
              <a:avLst/>
              <a:gdLst/>
              <a:ahLst/>
              <a:cxnLst/>
              <a:rect l="l" t="t" r="r" b="b"/>
              <a:pathLst>
                <a:path w="36948" h="16149" extrusionOk="0">
                  <a:moveTo>
                    <a:pt x="34666" y="0"/>
                  </a:moveTo>
                  <a:lnTo>
                    <a:pt x="34622" y="88"/>
                  </a:lnTo>
                  <a:lnTo>
                    <a:pt x="34622" y="132"/>
                  </a:lnTo>
                  <a:lnTo>
                    <a:pt x="34622" y="220"/>
                  </a:lnTo>
                  <a:lnTo>
                    <a:pt x="35061" y="1931"/>
                  </a:lnTo>
                  <a:lnTo>
                    <a:pt x="35983" y="5178"/>
                  </a:lnTo>
                  <a:lnTo>
                    <a:pt x="36597" y="7811"/>
                  </a:lnTo>
                  <a:lnTo>
                    <a:pt x="35851" y="8908"/>
                  </a:lnTo>
                  <a:lnTo>
                    <a:pt x="34227" y="10927"/>
                  </a:lnTo>
                  <a:lnTo>
                    <a:pt x="33745" y="11058"/>
                  </a:lnTo>
                  <a:lnTo>
                    <a:pt x="32955" y="10795"/>
                  </a:lnTo>
                  <a:lnTo>
                    <a:pt x="29795" y="9347"/>
                  </a:lnTo>
                  <a:lnTo>
                    <a:pt x="27777" y="8381"/>
                  </a:lnTo>
                  <a:lnTo>
                    <a:pt x="23872" y="6890"/>
                  </a:lnTo>
                  <a:lnTo>
                    <a:pt x="23828" y="6890"/>
                  </a:lnTo>
                  <a:lnTo>
                    <a:pt x="22160" y="6495"/>
                  </a:lnTo>
                  <a:lnTo>
                    <a:pt x="20844" y="6451"/>
                  </a:lnTo>
                  <a:lnTo>
                    <a:pt x="20800" y="6451"/>
                  </a:lnTo>
                  <a:lnTo>
                    <a:pt x="19835" y="6670"/>
                  </a:lnTo>
                  <a:lnTo>
                    <a:pt x="19791" y="6670"/>
                  </a:lnTo>
                  <a:lnTo>
                    <a:pt x="18035" y="7548"/>
                  </a:lnTo>
                  <a:lnTo>
                    <a:pt x="15798" y="8776"/>
                  </a:lnTo>
                  <a:lnTo>
                    <a:pt x="15754" y="8776"/>
                  </a:lnTo>
                  <a:lnTo>
                    <a:pt x="13867" y="10137"/>
                  </a:lnTo>
                  <a:lnTo>
                    <a:pt x="12199" y="10356"/>
                  </a:lnTo>
                  <a:lnTo>
                    <a:pt x="9040" y="10532"/>
                  </a:lnTo>
                  <a:lnTo>
                    <a:pt x="8996" y="10532"/>
                  </a:lnTo>
                  <a:lnTo>
                    <a:pt x="7373" y="11058"/>
                  </a:lnTo>
                  <a:lnTo>
                    <a:pt x="3818" y="12638"/>
                  </a:lnTo>
                  <a:lnTo>
                    <a:pt x="3818" y="12682"/>
                  </a:lnTo>
                  <a:lnTo>
                    <a:pt x="1756" y="14042"/>
                  </a:lnTo>
                  <a:lnTo>
                    <a:pt x="44" y="15841"/>
                  </a:lnTo>
                  <a:lnTo>
                    <a:pt x="44" y="15885"/>
                  </a:lnTo>
                  <a:lnTo>
                    <a:pt x="1" y="15973"/>
                  </a:lnTo>
                  <a:lnTo>
                    <a:pt x="44" y="16017"/>
                  </a:lnTo>
                  <a:lnTo>
                    <a:pt x="88" y="16104"/>
                  </a:lnTo>
                  <a:lnTo>
                    <a:pt x="176" y="16148"/>
                  </a:lnTo>
                  <a:lnTo>
                    <a:pt x="264" y="16104"/>
                  </a:lnTo>
                  <a:lnTo>
                    <a:pt x="308" y="16061"/>
                  </a:lnTo>
                  <a:lnTo>
                    <a:pt x="1975" y="14305"/>
                  </a:lnTo>
                  <a:lnTo>
                    <a:pt x="3994" y="12945"/>
                  </a:lnTo>
                  <a:lnTo>
                    <a:pt x="7504" y="11365"/>
                  </a:lnTo>
                  <a:lnTo>
                    <a:pt x="9084" y="10883"/>
                  </a:lnTo>
                  <a:lnTo>
                    <a:pt x="12199" y="10707"/>
                  </a:lnTo>
                  <a:lnTo>
                    <a:pt x="13955" y="10488"/>
                  </a:lnTo>
                  <a:lnTo>
                    <a:pt x="14042" y="10444"/>
                  </a:lnTo>
                  <a:lnTo>
                    <a:pt x="15973" y="9084"/>
                  </a:lnTo>
                  <a:lnTo>
                    <a:pt x="18211" y="7855"/>
                  </a:lnTo>
                  <a:lnTo>
                    <a:pt x="19922" y="6977"/>
                  </a:lnTo>
                  <a:lnTo>
                    <a:pt x="20844" y="6802"/>
                  </a:lnTo>
                  <a:lnTo>
                    <a:pt x="22116" y="6846"/>
                  </a:lnTo>
                  <a:lnTo>
                    <a:pt x="23740" y="7197"/>
                  </a:lnTo>
                  <a:lnTo>
                    <a:pt x="27645" y="8733"/>
                  </a:lnTo>
                  <a:lnTo>
                    <a:pt x="29664" y="9698"/>
                  </a:lnTo>
                  <a:lnTo>
                    <a:pt x="32823" y="11146"/>
                  </a:lnTo>
                  <a:lnTo>
                    <a:pt x="32867" y="11146"/>
                  </a:lnTo>
                  <a:lnTo>
                    <a:pt x="33701" y="11409"/>
                  </a:lnTo>
                  <a:lnTo>
                    <a:pt x="33789" y="11409"/>
                  </a:lnTo>
                  <a:lnTo>
                    <a:pt x="34359" y="11234"/>
                  </a:lnTo>
                  <a:lnTo>
                    <a:pt x="34447" y="11190"/>
                  </a:lnTo>
                  <a:lnTo>
                    <a:pt x="36158" y="9084"/>
                  </a:lnTo>
                  <a:lnTo>
                    <a:pt x="36948" y="7943"/>
                  </a:lnTo>
                  <a:lnTo>
                    <a:pt x="36948" y="7899"/>
                  </a:lnTo>
                  <a:lnTo>
                    <a:pt x="36948" y="7811"/>
                  </a:lnTo>
                  <a:lnTo>
                    <a:pt x="36334" y="5090"/>
                  </a:lnTo>
                  <a:lnTo>
                    <a:pt x="35368" y="1843"/>
                  </a:lnTo>
                  <a:lnTo>
                    <a:pt x="34929" y="132"/>
                  </a:lnTo>
                  <a:lnTo>
                    <a:pt x="34929" y="44"/>
                  </a:lnTo>
                  <a:lnTo>
                    <a:pt x="3488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7" name="Google Shape;5987;p174"/>
            <p:cNvSpPr/>
            <p:nvPr/>
          </p:nvSpPr>
          <p:spPr>
            <a:xfrm>
              <a:off x="6203675" y="2736275"/>
              <a:ext cx="931375" cy="657125"/>
            </a:xfrm>
            <a:custGeom>
              <a:avLst/>
              <a:gdLst/>
              <a:ahLst/>
              <a:cxnLst/>
              <a:rect l="l" t="t" r="r" b="b"/>
              <a:pathLst>
                <a:path w="37255" h="26285" extrusionOk="0">
                  <a:moveTo>
                    <a:pt x="37035" y="0"/>
                  </a:moveTo>
                  <a:lnTo>
                    <a:pt x="36992" y="44"/>
                  </a:lnTo>
                  <a:lnTo>
                    <a:pt x="36948" y="88"/>
                  </a:lnTo>
                  <a:lnTo>
                    <a:pt x="36904" y="132"/>
                  </a:lnTo>
                  <a:lnTo>
                    <a:pt x="36465" y="2326"/>
                  </a:lnTo>
                  <a:lnTo>
                    <a:pt x="36421" y="4564"/>
                  </a:lnTo>
                  <a:lnTo>
                    <a:pt x="36290" y="9040"/>
                  </a:lnTo>
                  <a:lnTo>
                    <a:pt x="36333" y="12550"/>
                  </a:lnTo>
                  <a:lnTo>
                    <a:pt x="36333" y="12594"/>
                  </a:lnTo>
                  <a:lnTo>
                    <a:pt x="36597" y="13691"/>
                  </a:lnTo>
                  <a:lnTo>
                    <a:pt x="36158" y="14700"/>
                  </a:lnTo>
                  <a:lnTo>
                    <a:pt x="34929" y="15314"/>
                  </a:lnTo>
                  <a:lnTo>
                    <a:pt x="33393" y="15666"/>
                  </a:lnTo>
                  <a:lnTo>
                    <a:pt x="31682" y="15885"/>
                  </a:lnTo>
                  <a:lnTo>
                    <a:pt x="29971" y="15358"/>
                  </a:lnTo>
                  <a:lnTo>
                    <a:pt x="27294" y="14261"/>
                  </a:lnTo>
                  <a:lnTo>
                    <a:pt x="26153" y="13252"/>
                  </a:lnTo>
                  <a:lnTo>
                    <a:pt x="25890" y="13252"/>
                  </a:lnTo>
                  <a:lnTo>
                    <a:pt x="25276" y="13823"/>
                  </a:lnTo>
                  <a:lnTo>
                    <a:pt x="24178" y="14305"/>
                  </a:lnTo>
                  <a:lnTo>
                    <a:pt x="21502" y="15490"/>
                  </a:lnTo>
                  <a:lnTo>
                    <a:pt x="18825" y="16631"/>
                  </a:lnTo>
                  <a:lnTo>
                    <a:pt x="16850" y="17596"/>
                  </a:lnTo>
                  <a:lnTo>
                    <a:pt x="13823" y="19571"/>
                  </a:lnTo>
                  <a:lnTo>
                    <a:pt x="12199" y="19615"/>
                  </a:lnTo>
                  <a:lnTo>
                    <a:pt x="9435" y="19790"/>
                  </a:lnTo>
                  <a:lnTo>
                    <a:pt x="9391" y="19834"/>
                  </a:lnTo>
                  <a:lnTo>
                    <a:pt x="8425" y="20185"/>
                  </a:lnTo>
                  <a:lnTo>
                    <a:pt x="6495" y="21107"/>
                  </a:lnTo>
                  <a:lnTo>
                    <a:pt x="4520" y="22204"/>
                  </a:lnTo>
                  <a:lnTo>
                    <a:pt x="4476" y="22204"/>
                  </a:lnTo>
                  <a:lnTo>
                    <a:pt x="2633" y="23476"/>
                  </a:lnTo>
                  <a:lnTo>
                    <a:pt x="2633" y="23520"/>
                  </a:lnTo>
                  <a:lnTo>
                    <a:pt x="44" y="25977"/>
                  </a:lnTo>
                  <a:lnTo>
                    <a:pt x="0" y="26021"/>
                  </a:lnTo>
                  <a:lnTo>
                    <a:pt x="0" y="26109"/>
                  </a:lnTo>
                  <a:lnTo>
                    <a:pt x="0" y="26153"/>
                  </a:lnTo>
                  <a:lnTo>
                    <a:pt x="44" y="26241"/>
                  </a:lnTo>
                  <a:lnTo>
                    <a:pt x="88" y="26285"/>
                  </a:lnTo>
                  <a:lnTo>
                    <a:pt x="220" y="26285"/>
                  </a:lnTo>
                  <a:lnTo>
                    <a:pt x="264" y="26241"/>
                  </a:lnTo>
                  <a:lnTo>
                    <a:pt x="2853" y="23783"/>
                  </a:lnTo>
                  <a:lnTo>
                    <a:pt x="4696" y="22511"/>
                  </a:lnTo>
                  <a:lnTo>
                    <a:pt x="6670" y="21414"/>
                  </a:lnTo>
                  <a:lnTo>
                    <a:pt x="8557" y="20492"/>
                  </a:lnTo>
                  <a:lnTo>
                    <a:pt x="9479" y="20141"/>
                  </a:lnTo>
                  <a:lnTo>
                    <a:pt x="12243" y="19966"/>
                  </a:lnTo>
                  <a:lnTo>
                    <a:pt x="13867" y="19922"/>
                  </a:lnTo>
                  <a:lnTo>
                    <a:pt x="13954" y="19878"/>
                  </a:lnTo>
                  <a:lnTo>
                    <a:pt x="17026" y="17903"/>
                  </a:lnTo>
                  <a:lnTo>
                    <a:pt x="18957" y="16982"/>
                  </a:lnTo>
                  <a:lnTo>
                    <a:pt x="21633" y="15797"/>
                  </a:lnTo>
                  <a:lnTo>
                    <a:pt x="24354" y="14656"/>
                  </a:lnTo>
                  <a:lnTo>
                    <a:pt x="25451" y="14130"/>
                  </a:lnTo>
                  <a:lnTo>
                    <a:pt x="25495" y="14086"/>
                  </a:lnTo>
                  <a:lnTo>
                    <a:pt x="26021" y="13647"/>
                  </a:lnTo>
                  <a:lnTo>
                    <a:pt x="27118" y="14568"/>
                  </a:lnTo>
                  <a:lnTo>
                    <a:pt x="27162" y="14568"/>
                  </a:lnTo>
                  <a:lnTo>
                    <a:pt x="29839" y="15666"/>
                  </a:lnTo>
                  <a:lnTo>
                    <a:pt x="31594" y="16236"/>
                  </a:lnTo>
                  <a:lnTo>
                    <a:pt x="31682" y="16236"/>
                  </a:lnTo>
                  <a:lnTo>
                    <a:pt x="33437" y="16017"/>
                  </a:lnTo>
                  <a:lnTo>
                    <a:pt x="33481" y="16017"/>
                  </a:lnTo>
                  <a:lnTo>
                    <a:pt x="35061" y="15622"/>
                  </a:lnTo>
                  <a:lnTo>
                    <a:pt x="36377" y="14963"/>
                  </a:lnTo>
                  <a:lnTo>
                    <a:pt x="36465" y="14876"/>
                  </a:lnTo>
                  <a:lnTo>
                    <a:pt x="36904" y="13779"/>
                  </a:lnTo>
                  <a:lnTo>
                    <a:pt x="36948" y="13691"/>
                  </a:lnTo>
                  <a:lnTo>
                    <a:pt x="36684" y="12506"/>
                  </a:lnTo>
                  <a:lnTo>
                    <a:pt x="36641" y="9040"/>
                  </a:lnTo>
                  <a:lnTo>
                    <a:pt x="36772" y="4608"/>
                  </a:lnTo>
                  <a:lnTo>
                    <a:pt x="36816" y="2370"/>
                  </a:lnTo>
                  <a:lnTo>
                    <a:pt x="37255" y="220"/>
                  </a:lnTo>
                  <a:lnTo>
                    <a:pt x="37255" y="132"/>
                  </a:lnTo>
                  <a:lnTo>
                    <a:pt x="37255" y="88"/>
                  </a:lnTo>
                  <a:lnTo>
                    <a:pt x="37211" y="44"/>
                  </a:lnTo>
                  <a:lnTo>
                    <a:pt x="3712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8" name="Google Shape;5988;p174"/>
            <p:cNvSpPr/>
            <p:nvPr/>
          </p:nvSpPr>
          <p:spPr>
            <a:xfrm>
              <a:off x="6895875" y="1781875"/>
              <a:ext cx="345600" cy="2234625"/>
            </a:xfrm>
            <a:custGeom>
              <a:avLst/>
              <a:gdLst/>
              <a:ahLst/>
              <a:cxnLst/>
              <a:rect l="l" t="t" r="r" b="b"/>
              <a:pathLst>
                <a:path w="13824" h="89385" extrusionOk="0">
                  <a:moveTo>
                    <a:pt x="8426" y="0"/>
                  </a:moveTo>
                  <a:lnTo>
                    <a:pt x="8382" y="44"/>
                  </a:lnTo>
                  <a:lnTo>
                    <a:pt x="8294" y="44"/>
                  </a:lnTo>
                  <a:lnTo>
                    <a:pt x="8250" y="132"/>
                  </a:lnTo>
                  <a:lnTo>
                    <a:pt x="8250" y="176"/>
                  </a:lnTo>
                  <a:lnTo>
                    <a:pt x="8250" y="264"/>
                  </a:lnTo>
                  <a:lnTo>
                    <a:pt x="8294" y="308"/>
                  </a:lnTo>
                  <a:lnTo>
                    <a:pt x="9962" y="2414"/>
                  </a:lnTo>
                  <a:lnTo>
                    <a:pt x="9962" y="2458"/>
                  </a:lnTo>
                  <a:lnTo>
                    <a:pt x="11190" y="3511"/>
                  </a:lnTo>
                  <a:lnTo>
                    <a:pt x="11278" y="3555"/>
                  </a:lnTo>
                  <a:lnTo>
                    <a:pt x="12814" y="4037"/>
                  </a:lnTo>
                  <a:lnTo>
                    <a:pt x="13165" y="4388"/>
                  </a:lnTo>
                  <a:lnTo>
                    <a:pt x="13341" y="5003"/>
                  </a:lnTo>
                  <a:lnTo>
                    <a:pt x="13472" y="6495"/>
                  </a:lnTo>
                  <a:lnTo>
                    <a:pt x="13341" y="7504"/>
                  </a:lnTo>
                  <a:lnTo>
                    <a:pt x="12726" y="9347"/>
                  </a:lnTo>
                  <a:lnTo>
                    <a:pt x="12068" y="12067"/>
                  </a:lnTo>
                  <a:lnTo>
                    <a:pt x="11629" y="14656"/>
                  </a:lnTo>
                  <a:lnTo>
                    <a:pt x="11629" y="14700"/>
                  </a:lnTo>
                  <a:lnTo>
                    <a:pt x="11498" y="17114"/>
                  </a:lnTo>
                  <a:lnTo>
                    <a:pt x="11454" y="19703"/>
                  </a:lnTo>
                  <a:lnTo>
                    <a:pt x="11103" y="24573"/>
                  </a:lnTo>
                  <a:lnTo>
                    <a:pt x="11103" y="24617"/>
                  </a:lnTo>
                  <a:lnTo>
                    <a:pt x="11322" y="26460"/>
                  </a:lnTo>
                  <a:lnTo>
                    <a:pt x="12112" y="29620"/>
                  </a:lnTo>
                  <a:lnTo>
                    <a:pt x="12858" y="32691"/>
                  </a:lnTo>
                  <a:lnTo>
                    <a:pt x="12770" y="33525"/>
                  </a:lnTo>
                  <a:lnTo>
                    <a:pt x="11805" y="35675"/>
                  </a:lnTo>
                  <a:lnTo>
                    <a:pt x="10664" y="38527"/>
                  </a:lnTo>
                  <a:lnTo>
                    <a:pt x="10664" y="38571"/>
                  </a:lnTo>
                  <a:lnTo>
                    <a:pt x="10269" y="40546"/>
                  </a:lnTo>
                  <a:lnTo>
                    <a:pt x="10269" y="40590"/>
                  </a:lnTo>
                  <a:lnTo>
                    <a:pt x="10181" y="42740"/>
                  </a:lnTo>
                  <a:lnTo>
                    <a:pt x="10050" y="47654"/>
                  </a:lnTo>
                  <a:lnTo>
                    <a:pt x="10181" y="49761"/>
                  </a:lnTo>
                  <a:lnTo>
                    <a:pt x="10181" y="49805"/>
                  </a:lnTo>
                  <a:lnTo>
                    <a:pt x="10664" y="52174"/>
                  </a:lnTo>
                  <a:lnTo>
                    <a:pt x="12375" y="58537"/>
                  </a:lnTo>
                  <a:lnTo>
                    <a:pt x="12331" y="58932"/>
                  </a:lnTo>
                  <a:lnTo>
                    <a:pt x="11498" y="60204"/>
                  </a:lnTo>
                  <a:lnTo>
                    <a:pt x="10269" y="62135"/>
                  </a:lnTo>
                  <a:lnTo>
                    <a:pt x="10225" y="62179"/>
                  </a:lnTo>
                  <a:lnTo>
                    <a:pt x="9742" y="63671"/>
                  </a:lnTo>
                  <a:lnTo>
                    <a:pt x="9699" y="63715"/>
                  </a:lnTo>
                  <a:lnTo>
                    <a:pt x="9347" y="67664"/>
                  </a:lnTo>
                  <a:lnTo>
                    <a:pt x="9347" y="67708"/>
                  </a:lnTo>
                  <a:lnTo>
                    <a:pt x="9479" y="68278"/>
                  </a:lnTo>
                  <a:lnTo>
                    <a:pt x="10576" y="70648"/>
                  </a:lnTo>
                  <a:lnTo>
                    <a:pt x="12639" y="74948"/>
                  </a:lnTo>
                  <a:lnTo>
                    <a:pt x="12287" y="75957"/>
                  </a:lnTo>
                  <a:lnTo>
                    <a:pt x="10401" y="77186"/>
                  </a:lnTo>
                  <a:lnTo>
                    <a:pt x="8558" y="78546"/>
                  </a:lnTo>
                  <a:lnTo>
                    <a:pt x="6276" y="80477"/>
                  </a:lnTo>
                  <a:lnTo>
                    <a:pt x="5969" y="80521"/>
                  </a:lnTo>
                  <a:lnTo>
                    <a:pt x="5881" y="80565"/>
                  </a:lnTo>
                  <a:lnTo>
                    <a:pt x="3643" y="82715"/>
                  </a:lnTo>
                  <a:lnTo>
                    <a:pt x="2327" y="84163"/>
                  </a:lnTo>
                  <a:lnTo>
                    <a:pt x="2283" y="84207"/>
                  </a:lnTo>
                  <a:lnTo>
                    <a:pt x="1405" y="86313"/>
                  </a:lnTo>
                  <a:lnTo>
                    <a:pt x="45" y="89165"/>
                  </a:lnTo>
                  <a:lnTo>
                    <a:pt x="1" y="89209"/>
                  </a:lnTo>
                  <a:lnTo>
                    <a:pt x="45" y="89297"/>
                  </a:lnTo>
                  <a:lnTo>
                    <a:pt x="45" y="89341"/>
                  </a:lnTo>
                  <a:lnTo>
                    <a:pt x="133" y="89385"/>
                  </a:lnTo>
                  <a:lnTo>
                    <a:pt x="308" y="89385"/>
                  </a:lnTo>
                  <a:lnTo>
                    <a:pt x="352" y="89297"/>
                  </a:lnTo>
                  <a:lnTo>
                    <a:pt x="1712" y="86445"/>
                  </a:lnTo>
                  <a:lnTo>
                    <a:pt x="2590" y="84382"/>
                  </a:lnTo>
                  <a:lnTo>
                    <a:pt x="3906" y="82978"/>
                  </a:lnTo>
                  <a:lnTo>
                    <a:pt x="6056" y="80828"/>
                  </a:lnTo>
                  <a:lnTo>
                    <a:pt x="6364" y="80784"/>
                  </a:lnTo>
                  <a:lnTo>
                    <a:pt x="6451" y="80740"/>
                  </a:lnTo>
                  <a:lnTo>
                    <a:pt x="8777" y="78853"/>
                  </a:lnTo>
                  <a:lnTo>
                    <a:pt x="10620" y="77493"/>
                  </a:lnTo>
                  <a:lnTo>
                    <a:pt x="12551" y="76220"/>
                  </a:lnTo>
                  <a:lnTo>
                    <a:pt x="12639" y="76133"/>
                  </a:lnTo>
                  <a:lnTo>
                    <a:pt x="12990" y="74992"/>
                  </a:lnTo>
                  <a:lnTo>
                    <a:pt x="12990" y="74860"/>
                  </a:lnTo>
                  <a:lnTo>
                    <a:pt x="10883" y="70472"/>
                  </a:lnTo>
                  <a:lnTo>
                    <a:pt x="9830" y="68146"/>
                  </a:lnTo>
                  <a:lnTo>
                    <a:pt x="9699" y="67664"/>
                  </a:lnTo>
                  <a:lnTo>
                    <a:pt x="10050" y="63758"/>
                  </a:lnTo>
                  <a:lnTo>
                    <a:pt x="10576" y="62310"/>
                  </a:lnTo>
                  <a:lnTo>
                    <a:pt x="11761" y="60424"/>
                  </a:lnTo>
                  <a:lnTo>
                    <a:pt x="12639" y="59063"/>
                  </a:lnTo>
                  <a:lnTo>
                    <a:pt x="12682" y="59019"/>
                  </a:lnTo>
                  <a:lnTo>
                    <a:pt x="12726" y="58537"/>
                  </a:lnTo>
                  <a:lnTo>
                    <a:pt x="12726" y="58449"/>
                  </a:lnTo>
                  <a:lnTo>
                    <a:pt x="11761" y="54982"/>
                  </a:lnTo>
                  <a:lnTo>
                    <a:pt x="11015" y="52086"/>
                  </a:lnTo>
                  <a:lnTo>
                    <a:pt x="10532" y="49761"/>
                  </a:lnTo>
                  <a:lnTo>
                    <a:pt x="10401" y="47654"/>
                  </a:lnTo>
                  <a:lnTo>
                    <a:pt x="10532" y="42740"/>
                  </a:lnTo>
                  <a:lnTo>
                    <a:pt x="10620" y="40634"/>
                  </a:lnTo>
                  <a:lnTo>
                    <a:pt x="11015" y="38659"/>
                  </a:lnTo>
                  <a:lnTo>
                    <a:pt x="12112" y="35807"/>
                  </a:lnTo>
                  <a:lnTo>
                    <a:pt x="13077" y="33657"/>
                  </a:lnTo>
                  <a:lnTo>
                    <a:pt x="13077" y="33613"/>
                  </a:lnTo>
                  <a:lnTo>
                    <a:pt x="13209" y="32691"/>
                  </a:lnTo>
                  <a:lnTo>
                    <a:pt x="13209" y="32603"/>
                  </a:lnTo>
                  <a:lnTo>
                    <a:pt x="12463" y="29532"/>
                  </a:lnTo>
                  <a:lnTo>
                    <a:pt x="11673" y="26416"/>
                  </a:lnTo>
                  <a:lnTo>
                    <a:pt x="11454" y="24617"/>
                  </a:lnTo>
                  <a:lnTo>
                    <a:pt x="11805" y="19746"/>
                  </a:lnTo>
                  <a:lnTo>
                    <a:pt x="11849" y="17114"/>
                  </a:lnTo>
                  <a:lnTo>
                    <a:pt x="11980" y="14744"/>
                  </a:lnTo>
                  <a:lnTo>
                    <a:pt x="12419" y="12155"/>
                  </a:lnTo>
                  <a:lnTo>
                    <a:pt x="13077" y="9435"/>
                  </a:lnTo>
                  <a:lnTo>
                    <a:pt x="13648" y="7592"/>
                  </a:lnTo>
                  <a:lnTo>
                    <a:pt x="13823" y="6539"/>
                  </a:lnTo>
                  <a:lnTo>
                    <a:pt x="13823" y="6495"/>
                  </a:lnTo>
                  <a:lnTo>
                    <a:pt x="13692" y="4959"/>
                  </a:lnTo>
                  <a:lnTo>
                    <a:pt x="13692" y="4915"/>
                  </a:lnTo>
                  <a:lnTo>
                    <a:pt x="13472" y="4213"/>
                  </a:lnTo>
                  <a:lnTo>
                    <a:pt x="13428" y="4169"/>
                  </a:lnTo>
                  <a:lnTo>
                    <a:pt x="13033" y="3774"/>
                  </a:lnTo>
                  <a:lnTo>
                    <a:pt x="12946" y="3730"/>
                  </a:lnTo>
                  <a:lnTo>
                    <a:pt x="11410" y="3204"/>
                  </a:lnTo>
                  <a:lnTo>
                    <a:pt x="10225" y="2194"/>
                  </a:lnTo>
                  <a:lnTo>
                    <a:pt x="8558" y="88"/>
                  </a:lnTo>
                  <a:lnTo>
                    <a:pt x="8514" y="44"/>
                  </a:lnTo>
                  <a:lnTo>
                    <a:pt x="842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9" name="Google Shape;5989;p174"/>
            <p:cNvSpPr/>
            <p:nvPr/>
          </p:nvSpPr>
          <p:spPr>
            <a:xfrm>
              <a:off x="6471350" y="3612775"/>
              <a:ext cx="385075" cy="336800"/>
            </a:xfrm>
            <a:custGeom>
              <a:avLst/>
              <a:gdLst/>
              <a:ahLst/>
              <a:cxnLst/>
              <a:rect l="l" t="t" r="r" b="b"/>
              <a:pathLst>
                <a:path w="15403" h="13472" extrusionOk="0">
                  <a:moveTo>
                    <a:pt x="7197" y="1"/>
                  </a:moveTo>
                  <a:lnTo>
                    <a:pt x="2677" y="439"/>
                  </a:lnTo>
                  <a:lnTo>
                    <a:pt x="176" y="527"/>
                  </a:lnTo>
                  <a:lnTo>
                    <a:pt x="132" y="527"/>
                  </a:lnTo>
                  <a:lnTo>
                    <a:pt x="44" y="571"/>
                  </a:lnTo>
                  <a:lnTo>
                    <a:pt x="0" y="615"/>
                  </a:lnTo>
                  <a:lnTo>
                    <a:pt x="0" y="703"/>
                  </a:lnTo>
                  <a:lnTo>
                    <a:pt x="44" y="747"/>
                  </a:lnTo>
                  <a:lnTo>
                    <a:pt x="44" y="790"/>
                  </a:lnTo>
                  <a:lnTo>
                    <a:pt x="132" y="834"/>
                  </a:lnTo>
                  <a:lnTo>
                    <a:pt x="176" y="878"/>
                  </a:lnTo>
                  <a:lnTo>
                    <a:pt x="2721" y="790"/>
                  </a:lnTo>
                  <a:lnTo>
                    <a:pt x="7197" y="352"/>
                  </a:lnTo>
                  <a:lnTo>
                    <a:pt x="7548" y="615"/>
                  </a:lnTo>
                  <a:lnTo>
                    <a:pt x="8469" y="1449"/>
                  </a:lnTo>
                  <a:lnTo>
                    <a:pt x="10005" y="2941"/>
                  </a:lnTo>
                  <a:lnTo>
                    <a:pt x="11804" y="4740"/>
                  </a:lnTo>
                  <a:lnTo>
                    <a:pt x="14525" y="7899"/>
                  </a:lnTo>
                  <a:lnTo>
                    <a:pt x="15051" y="9128"/>
                  </a:lnTo>
                  <a:lnTo>
                    <a:pt x="14963" y="10576"/>
                  </a:lnTo>
                  <a:lnTo>
                    <a:pt x="14042" y="13252"/>
                  </a:lnTo>
                  <a:lnTo>
                    <a:pt x="13998" y="13296"/>
                  </a:lnTo>
                  <a:lnTo>
                    <a:pt x="14042" y="13384"/>
                  </a:lnTo>
                  <a:lnTo>
                    <a:pt x="14086" y="13428"/>
                  </a:lnTo>
                  <a:lnTo>
                    <a:pt x="14130" y="13472"/>
                  </a:lnTo>
                  <a:lnTo>
                    <a:pt x="14174" y="13472"/>
                  </a:lnTo>
                  <a:lnTo>
                    <a:pt x="14305" y="13428"/>
                  </a:lnTo>
                  <a:lnTo>
                    <a:pt x="14349" y="13340"/>
                  </a:lnTo>
                  <a:lnTo>
                    <a:pt x="15271" y="10664"/>
                  </a:lnTo>
                  <a:lnTo>
                    <a:pt x="15314" y="10620"/>
                  </a:lnTo>
                  <a:lnTo>
                    <a:pt x="15402" y="9084"/>
                  </a:lnTo>
                  <a:lnTo>
                    <a:pt x="15402" y="9040"/>
                  </a:lnTo>
                  <a:lnTo>
                    <a:pt x="14832" y="7724"/>
                  </a:lnTo>
                  <a:lnTo>
                    <a:pt x="14788" y="7680"/>
                  </a:lnTo>
                  <a:lnTo>
                    <a:pt x="12067" y="4520"/>
                  </a:lnTo>
                  <a:lnTo>
                    <a:pt x="10268" y="2677"/>
                  </a:lnTo>
                  <a:lnTo>
                    <a:pt x="8689" y="1185"/>
                  </a:lnTo>
                  <a:lnTo>
                    <a:pt x="7811" y="352"/>
                  </a:lnTo>
                  <a:lnTo>
                    <a:pt x="7767" y="308"/>
                  </a:lnTo>
                  <a:lnTo>
                    <a:pt x="732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0" name="Google Shape;5990;p174"/>
            <p:cNvSpPr/>
            <p:nvPr/>
          </p:nvSpPr>
          <p:spPr>
            <a:xfrm>
              <a:off x="6507550" y="3657750"/>
              <a:ext cx="242450" cy="218325"/>
            </a:xfrm>
            <a:custGeom>
              <a:avLst/>
              <a:gdLst/>
              <a:ahLst/>
              <a:cxnLst/>
              <a:rect l="l" t="t" r="r" b="b"/>
              <a:pathLst>
                <a:path w="9698" h="8733" extrusionOk="0">
                  <a:moveTo>
                    <a:pt x="1624" y="1"/>
                  </a:moveTo>
                  <a:lnTo>
                    <a:pt x="176" y="45"/>
                  </a:lnTo>
                  <a:lnTo>
                    <a:pt x="132" y="45"/>
                  </a:lnTo>
                  <a:lnTo>
                    <a:pt x="44" y="88"/>
                  </a:lnTo>
                  <a:lnTo>
                    <a:pt x="44" y="132"/>
                  </a:lnTo>
                  <a:lnTo>
                    <a:pt x="0" y="220"/>
                  </a:lnTo>
                  <a:lnTo>
                    <a:pt x="44" y="264"/>
                  </a:lnTo>
                  <a:lnTo>
                    <a:pt x="44" y="308"/>
                  </a:lnTo>
                  <a:lnTo>
                    <a:pt x="176" y="396"/>
                  </a:lnTo>
                  <a:lnTo>
                    <a:pt x="1624" y="352"/>
                  </a:lnTo>
                  <a:lnTo>
                    <a:pt x="3555" y="483"/>
                  </a:lnTo>
                  <a:lnTo>
                    <a:pt x="4301" y="747"/>
                  </a:lnTo>
                  <a:lnTo>
                    <a:pt x="5529" y="1844"/>
                  </a:lnTo>
                  <a:lnTo>
                    <a:pt x="7504" y="3994"/>
                  </a:lnTo>
                  <a:lnTo>
                    <a:pt x="8425" y="5266"/>
                  </a:lnTo>
                  <a:lnTo>
                    <a:pt x="9127" y="6627"/>
                  </a:lnTo>
                  <a:lnTo>
                    <a:pt x="9347" y="8075"/>
                  </a:lnTo>
                  <a:lnTo>
                    <a:pt x="9259" y="8513"/>
                  </a:lnTo>
                  <a:lnTo>
                    <a:pt x="9259" y="8601"/>
                  </a:lnTo>
                  <a:lnTo>
                    <a:pt x="9303" y="8645"/>
                  </a:lnTo>
                  <a:lnTo>
                    <a:pt x="9347" y="8689"/>
                  </a:lnTo>
                  <a:lnTo>
                    <a:pt x="9435" y="8733"/>
                  </a:lnTo>
                  <a:lnTo>
                    <a:pt x="9566" y="8689"/>
                  </a:lnTo>
                  <a:lnTo>
                    <a:pt x="9610" y="8557"/>
                  </a:lnTo>
                  <a:lnTo>
                    <a:pt x="9698" y="8119"/>
                  </a:lnTo>
                  <a:lnTo>
                    <a:pt x="9698" y="8075"/>
                  </a:lnTo>
                  <a:lnTo>
                    <a:pt x="9435" y="6539"/>
                  </a:lnTo>
                  <a:lnTo>
                    <a:pt x="9435" y="6495"/>
                  </a:lnTo>
                  <a:lnTo>
                    <a:pt x="8732" y="5091"/>
                  </a:lnTo>
                  <a:lnTo>
                    <a:pt x="8689" y="5047"/>
                  </a:lnTo>
                  <a:lnTo>
                    <a:pt x="7767" y="3774"/>
                  </a:lnTo>
                  <a:lnTo>
                    <a:pt x="5749" y="1580"/>
                  </a:lnTo>
                  <a:lnTo>
                    <a:pt x="4520" y="440"/>
                  </a:lnTo>
                  <a:lnTo>
                    <a:pt x="4432" y="396"/>
                  </a:lnTo>
                  <a:lnTo>
                    <a:pt x="3642" y="132"/>
                  </a:lnTo>
                  <a:lnTo>
                    <a:pt x="3598" y="132"/>
                  </a:lnTo>
                  <a:lnTo>
                    <a:pt x="162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1" name="Google Shape;5991;p174"/>
            <p:cNvSpPr/>
            <p:nvPr/>
          </p:nvSpPr>
          <p:spPr>
            <a:xfrm>
              <a:off x="6151025" y="1762125"/>
              <a:ext cx="1018050" cy="1584100"/>
            </a:xfrm>
            <a:custGeom>
              <a:avLst/>
              <a:gdLst/>
              <a:ahLst/>
              <a:cxnLst/>
              <a:rect l="l" t="t" r="r" b="b"/>
              <a:pathLst>
                <a:path w="40722" h="63364" extrusionOk="0">
                  <a:moveTo>
                    <a:pt x="34666" y="1"/>
                  </a:moveTo>
                  <a:lnTo>
                    <a:pt x="34622" y="44"/>
                  </a:lnTo>
                  <a:lnTo>
                    <a:pt x="34578" y="88"/>
                  </a:lnTo>
                  <a:lnTo>
                    <a:pt x="34534" y="176"/>
                  </a:lnTo>
                  <a:lnTo>
                    <a:pt x="34534" y="220"/>
                  </a:lnTo>
                  <a:lnTo>
                    <a:pt x="34578" y="308"/>
                  </a:lnTo>
                  <a:lnTo>
                    <a:pt x="36596" y="3116"/>
                  </a:lnTo>
                  <a:lnTo>
                    <a:pt x="37825" y="4959"/>
                  </a:lnTo>
                  <a:lnTo>
                    <a:pt x="38790" y="6758"/>
                  </a:lnTo>
                  <a:lnTo>
                    <a:pt x="39229" y="8074"/>
                  </a:lnTo>
                  <a:lnTo>
                    <a:pt x="39098" y="10268"/>
                  </a:lnTo>
                  <a:lnTo>
                    <a:pt x="39098" y="10312"/>
                  </a:lnTo>
                  <a:lnTo>
                    <a:pt x="39536" y="12594"/>
                  </a:lnTo>
                  <a:lnTo>
                    <a:pt x="39493" y="13779"/>
                  </a:lnTo>
                  <a:lnTo>
                    <a:pt x="39229" y="15929"/>
                  </a:lnTo>
                  <a:lnTo>
                    <a:pt x="39317" y="20273"/>
                  </a:lnTo>
                  <a:lnTo>
                    <a:pt x="39141" y="22555"/>
                  </a:lnTo>
                  <a:lnTo>
                    <a:pt x="38966" y="25319"/>
                  </a:lnTo>
                  <a:lnTo>
                    <a:pt x="38966" y="25363"/>
                  </a:lnTo>
                  <a:lnTo>
                    <a:pt x="39141" y="27162"/>
                  </a:lnTo>
                  <a:lnTo>
                    <a:pt x="39800" y="29971"/>
                  </a:lnTo>
                  <a:lnTo>
                    <a:pt x="40370" y="32472"/>
                  </a:lnTo>
                  <a:lnTo>
                    <a:pt x="40239" y="33964"/>
                  </a:lnTo>
                  <a:lnTo>
                    <a:pt x="39756" y="35895"/>
                  </a:lnTo>
                  <a:lnTo>
                    <a:pt x="38264" y="39844"/>
                  </a:lnTo>
                  <a:lnTo>
                    <a:pt x="37957" y="41248"/>
                  </a:lnTo>
                  <a:lnTo>
                    <a:pt x="37299" y="42740"/>
                  </a:lnTo>
                  <a:lnTo>
                    <a:pt x="35368" y="45812"/>
                  </a:lnTo>
                  <a:lnTo>
                    <a:pt x="33788" y="47172"/>
                  </a:lnTo>
                  <a:lnTo>
                    <a:pt x="31770" y="48883"/>
                  </a:lnTo>
                  <a:lnTo>
                    <a:pt x="30848" y="48883"/>
                  </a:lnTo>
                  <a:lnTo>
                    <a:pt x="28786" y="48400"/>
                  </a:lnTo>
                  <a:lnTo>
                    <a:pt x="28654" y="48444"/>
                  </a:lnTo>
                  <a:lnTo>
                    <a:pt x="26153" y="49717"/>
                  </a:lnTo>
                  <a:lnTo>
                    <a:pt x="23520" y="50946"/>
                  </a:lnTo>
                  <a:lnTo>
                    <a:pt x="20492" y="52306"/>
                  </a:lnTo>
                  <a:lnTo>
                    <a:pt x="14612" y="54895"/>
                  </a:lnTo>
                  <a:lnTo>
                    <a:pt x="10488" y="56343"/>
                  </a:lnTo>
                  <a:lnTo>
                    <a:pt x="10444" y="56343"/>
                  </a:lnTo>
                  <a:lnTo>
                    <a:pt x="7942" y="57615"/>
                  </a:lnTo>
                  <a:lnTo>
                    <a:pt x="5836" y="58888"/>
                  </a:lnTo>
                  <a:lnTo>
                    <a:pt x="2545" y="61257"/>
                  </a:lnTo>
                  <a:lnTo>
                    <a:pt x="44" y="63013"/>
                  </a:lnTo>
                  <a:lnTo>
                    <a:pt x="0" y="63100"/>
                  </a:lnTo>
                  <a:lnTo>
                    <a:pt x="0" y="63144"/>
                  </a:lnTo>
                  <a:lnTo>
                    <a:pt x="0" y="63188"/>
                  </a:lnTo>
                  <a:lnTo>
                    <a:pt x="0" y="63276"/>
                  </a:lnTo>
                  <a:lnTo>
                    <a:pt x="88" y="63320"/>
                  </a:lnTo>
                  <a:lnTo>
                    <a:pt x="176" y="63364"/>
                  </a:lnTo>
                  <a:lnTo>
                    <a:pt x="263" y="63320"/>
                  </a:lnTo>
                  <a:lnTo>
                    <a:pt x="2765" y="61565"/>
                  </a:lnTo>
                  <a:lnTo>
                    <a:pt x="6012" y="59151"/>
                  </a:lnTo>
                  <a:lnTo>
                    <a:pt x="8118" y="57923"/>
                  </a:lnTo>
                  <a:lnTo>
                    <a:pt x="10619" y="56650"/>
                  </a:lnTo>
                  <a:lnTo>
                    <a:pt x="14744" y="55202"/>
                  </a:lnTo>
                  <a:lnTo>
                    <a:pt x="20624" y="52613"/>
                  </a:lnTo>
                  <a:lnTo>
                    <a:pt x="23696" y="51253"/>
                  </a:lnTo>
                  <a:lnTo>
                    <a:pt x="26284" y="50024"/>
                  </a:lnTo>
                  <a:lnTo>
                    <a:pt x="28786" y="48752"/>
                  </a:lnTo>
                  <a:lnTo>
                    <a:pt x="30804" y="49234"/>
                  </a:lnTo>
                  <a:lnTo>
                    <a:pt x="31857" y="49234"/>
                  </a:lnTo>
                  <a:lnTo>
                    <a:pt x="31945" y="49190"/>
                  </a:lnTo>
                  <a:lnTo>
                    <a:pt x="34007" y="47435"/>
                  </a:lnTo>
                  <a:lnTo>
                    <a:pt x="35587" y="46031"/>
                  </a:lnTo>
                  <a:lnTo>
                    <a:pt x="35631" y="46031"/>
                  </a:lnTo>
                  <a:lnTo>
                    <a:pt x="37562" y="42915"/>
                  </a:lnTo>
                  <a:lnTo>
                    <a:pt x="37606" y="42915"/>
                  </a:lnTo>
                  <a:lnTo>
                    <a:pt x="38264" y="41380"/>
                  </a:lnTo>
                  <a:lnTo>
                    <a:pt x="38264" y="41336"/>
                  </a:lnTo>
                  <a:lnTo>
                    <a:pt x="38615" y="39932"/>
                  </a:lnTo>
                  <a:lnTo>
                    <a:pt x="40063" y="36026"/>
                  </a:lnTo>
                  <a:lnTo>
                    <a:pt x="40063" y="35982"/>
                  </a:lnTo>
                  <a:lnTo>
                    <a:pt x="40546" y="34052"/>
                  </a:lnTo>
                  <a:lnTo>
                    <a:pt x="40590" y="34008"/>
                  </a:lnTo>
                  <a:lnTo>
                    <a:pt x="40721" y="32472"/>
                  </a:lnTo>
                  <a:lnTo>
                    <a:pt x="40721" y="32428"/>
                  </a:lnTo>
                  <a:lnTo>
                    <a:pt x="40151" y="29927"/>
                  </a:lnTo>
                  <a:lnTo>
                    <a:pt x="39493" y="27119"/>
                  </a:lnTo>
                  <a:lnTo>
                    <a:pt x="39317" y="25319"/>
                  </a:lnTo>
                  <a:lnTo>
                    <a:pt x="39493" y="22555"/>
                  </a:lnTo>
                  <a:lnTo>
                    <a:pt x="39668" y="20273"/>
                  </a:lnTo>
                  <a:lnTo>
                    <a:pt x="39580" y="15929"/>
                  </a:lnTo>
                  <a:lnTo>
                    <a:pt x="39844" y="13823"/>
                  </a:lnTo>
                  <a:lnTo>
                    <a:pt x="39887" y="12594"/>
                  </a:lnTo>
                  <a:lnTo>
                    <a:pt x="39887" y="12550"/>
                  </a:lnTo>
                  <a:lnTo>
                    <a:pt x="39449" y="10268"/>
                  </a:lnTo>
                  <a:lnTo>
                    <a:pt x="39580" y="8031"/>
                  </a:lnTo>
                  <a:lnTo>
                    <a:pt x="39536" y="7987"/>
                  </a:lnTo>
                  <a:lnTo>
                    <a:pt x="39141" y="6626"/>
                  </a:lnTo>
                  <a:lnTo>
                    <a:pt x="39141" y="6583"/>
                  </a:lnTo>
                  <a:lnTo>
                    <a:pt x="38132" y="4783"/>
                  </a:lnTo>
                  <a:lnTo>
                    <a:pt x="36904" y="2897"/>
                  </a:lnTo>
                  <a:lnTo>
                    <a:pt x="34885" y="88"/>
                  </a:lnTo>
                  <a:lnTo>
                    <a:pt x="34797" y="44"/>
                  </a:lnTo>
                  <a:lnTo>
                    <a:pt x="34753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2" name="Google Shape;5992;p174"/>
            <p:cNvSpPr/>
            <p:nvPr/>
          </p:nvSpPr>
          <p:spPr>
            <a:xfrm>
              <a:off x="6010600" y="1752250"/>
              <a:ext cx="930300" cy="1467825"/>
            </a:xfrm>
            <a:custGeom>
              <a:avLst/>
              <a:gdLst/>
              <a:ahLst/>
              <a:cxnLst/>
              <a:rect l="l" t="t" r="r" b="b"/>
              <a:pathLst>
                <a:path w="37212" h="58713" extrusionOk="0">
                  <a:moveTo>
                    <a:pt x="35368" y="1"/>
                  </a:moveTo>
                  <a:lnTo>
                    <a:pt x="35324" y="44"/>
                  </a:lnTo>
                  <a:lnTo>
                    <a:pt x="35280" y="88"/>
                  </a:lnTo>
                  <a:lnTo>
                    <a:pt x="35236" y="132"/>
                  </a:lnTo>
                  <a:lnTo>
                    <a:pt x="35236" y="220"/>
                  </a:lnTo>
                  <a:lnTo>
                    <a:pt x="35280" y="264"/>
                  </a:lnTo>
                  <a:lnTo>
                    <a:pt x="36465" y="1931"/>
                  </a:lnTo>
                  <a:lnTo>
                    <a:pt x="36728" y="2853"/>
                  </a:lnTo>
                  <a:lnTo>
                    <a:pt x="36860" y="5968"/>
                  </a:lnTo>
                  <a:lnTo>
                    <a:pt x="36641" y="7021"/>
                  </a:lnTo>
                  <a:lnTo>
                    <a:pt x="35368" y="10400"/>
                  </a:lnTo>
                  <a:lnTo>
                    <a:pt x="33832" y="15227"/>
                  </a:lnTo>
                  <a:lnTo>
                    <a:pt x="31243" y="20186"/>
                  </a:lnTo>
                  <a:lnTo>
                    <a:pt x="30234" y="22467"/>
                  </a:lnTo>
                  <a:lnTo>
                    <a:pt x="28654" y="25276"/>
                  </a:lnTo>
                  <a:lnTo>
                    <a:pt x="26460" y="28611"/>
                  </a:lnTo>
                  <a:lnTo>
                    <a:pt x="26460" y="28654"/>
                  </a:lnTo>
                  <a:lnTo>
                    <a:pt x="26197" y="29620"/>
                  </a:lnTo>
                  <a:lnTo>
                    <a:pt x="26197" y="29664"/>
                  </a:lnTo>
                  <a:lnTo>
                    <a:pt x="26065" y="31068"/>
                  </a:lnTo>
                  <a:lnTo>
                    <a:pt x="26504" y="35105"/>
                  </a:lnTo>
                  <a:lnTo>
                    <a:pt x="26943" y="38747"/>
                  </a:lnTo>
                  <a:lnTo>
                    <a:pt x="26724" y="39230"/>
                  </a:lnTo>
                  <a:lnTo>
                    <a:pt x="26241" y="39756"/>
                  </a:lnTo>
                  <a:lnTo>
                    <a:pt x="24530" y="41029"/>
                  </a:lnTo>
                  <a:lnTo>
                    <a:pt x="22336" y="42389"/>
                  </a:lnTo>
                  <a:lnTo>
                    <a:pt x="20361" y="43705"/>
                  </a:lnTo>
                  <a:lnTo>
                    <a:pt x="17026" y="46514"/>
                  </a:lnTo>
                  <a:lnTo>
                    <a:pt x="15227" y="47655"/>
                  </a:lnTo>
                  <a:lnTo>
                    <a:pt x="15183" y="47698"/>
                  </a:lnTo>
                  <a:lnTo>
                    <a:pt x="12199" y="50638"/>
                  </a:lnTo>
                  <a:lnTo>
                    <a:pt x="10400" y="51692"/>
                  </a:lnTo>
                  <a:lnTo>
                    <a:pt x="7109" y="53140"/>
                  </a:lnTo>
                  <a:lnTo>
                    <a:pt x="7109" y="53184"/>
                  </a:lnTo>
                  <a:lnTo>
                    <a:pt x="5442" y="54368"/>
                  </a:lnTo>
                  <a:lnTo>
                    <a:pt x="3072" y="56124"/>
                  </a:lnTo>
                  <a:lnTo>
                    <a:pt x="88" y="58361"/>
                  </a:lnTo>
                  <a:lnTo>
                    <a:pt x="44" y="58449"/>
                  </a:lnTo>
                  <a:lnTo>
                    <a:pt x="0" y="58493"/>
                  </a:lnTo>
                  <a:lnTo>
                    <a:pt x="0" y="58581"/>
                  </a:lnTo>
                  <a:lnTo>
                    <a:pt x="44" y="58625"/>
                  </a:lnTo>
                  <a:lnTo>
                    <a:pt x="88" y="58669"/>
                  </a:lnTo>
                  <a:lnTo>
                    <a:pt x="176" y="58712"/>
                  </a:lnTo>
                  <a:lnTo>
                    <a:pt x="308" y="58669"/>
                  </a:lnTo>
                  <a:lnTo>
                    <a:pt x="3291" y="56431"/>
                  </a:lnTo>
                  <a:lnTo>
                    <a:pt x="5661" y="54632"/>
                  </a:lnTo>
                  <a:lnTo>
                    <a:pt x="7285" y="53491"/>
                  </a:lnTo>
                  <a:lnTo>
                    <a:pt x="10576" y="51999"/>
                  </a:lnTo>
                  <a:lnTo>
                    <a:pt x="12419" y="50946"/>
                  </a:lnTo>
                  <a:lnTo>
                    <a:pt x="12462" y="50902"/>
                  </a:lnTo>
                  <a:lnTo>
                    <a:pt x="15402" y="47962"/>
                  </a:lnTo>
                  <a:lnTo>
                    <a:pt x="17202" y="46777"/>
                  </a:lnTo>
                  <a:lnTo>
                    <a:pt x="17245" y="46777"/>
                  </a:lnTo>
                  <a:lnTo>
                    <a:pt x="20580" y="43969"/>
                  </a:lnTo>
                  <a:lnTo>
                    <a:pt x="22511" y="42652"/>
                  </a:lnTo>
                  <a:lnTo>
                    <a:pt x="24749" y="41292"/>
                  </a:lnTo>
                  <a:lnTo>
                    <a:pt x="26460" y="40019"/>
                  </a:lnTo>
                  <a:lnTo>
                    <a:pt x="26504" y="40019"/>
                  </a:lnTo>
                  <a:lnTo>
                    <a:pt x="27031" y="39449"/>
                  </a:lnTo>
                  <a:lnTo>
                    <a:pt x="27031" y="39405"/>
                  </a:lnTo>
                  <a:lnTo>
                    <a:pt x="27294" y="38835"/>
                  </a:lnTo>
                  <a:lnTo>
                    <a:pt x="27294" y="38747"/>
                  </a:lnTo>
                  <a:lnTo>
                    <a:pt x="26855" y="35061"/>
                  </a:lnTo>
                  <a:lnTo>
                    <a:pt x="26416" y="31068"/>
                  </a:lnTo>
                  <a:lnTo>
                    <a:pt x="26548" y="29708"/>
                  </a:lnTo>
                  <a:lnTo>
                    <a:pt x="26767" y="28786"/>
                  </a:lnTo>
                  <a:lnTo>
                    <a:pt x="28962" y="25451"/>
                  </a:lnTo>
                  <a:lnTo>
                    <a:pt x="30541" y="22599"/>
                  </a:lnTo>
                  <a:lnTo>
                    <a:pt x="30585" y="22599"/>
                  </a:lnTo>
                  <a:lnTo>
                    <a:pt x="31550" y="20361"/>
                  </a:lnTo>
                  <a:lnTo>
                    <a:pt x="34139" y="15403"/>
                  </a:lnTo>
                  <a:lnTo>
                    <a:pt x="34183" y="15359"/>
                  </a:lnTo>
                  <a:lnTo>
                    <a:pt x="35719" y="10488"/>
                  </a:lnTo>
                  <a:lnTo>
                    <a:pt x="36992" y="7153"/>
                  </a:lnTo>
                  <a:lnTo>
                    <a:pt x="36992" y="7109"/>
                  </a:lnTo>
                  <a:lnTo>
                    <a:pt x="37211" y="6012"/>
                  </a:lnTo>
                  <a:lnTo>
                    <a:pt x="37211" y="5968"/>
                  </a:lnTo>
                  <a:lnTo>
                    <a:pt x="37036" y="2853"/>
                  </a:lnTo>
                  <a:lnTo>
                    <a:pt x="37036" y="2809"/>
                  </a:lnTo>
                  <a:lnTo>
                    <a:pt x="36816" y="1800"/>
                  </a:lnTo>
                  <a:lnTo>
                    <a:pt x="36772" y="1756"/>
                  </a:lnTo>
                  <a:lnTo>
                    <a:pt x="35587" y="88"/>
                  </a:lnTo>
                  <a:lnTo>
                    <a:pt x="3550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3" name="Google Shape;5993;p174"/>
            <p:cNvSpPr/>
            <p:nvPr/>
          </p:nvSpPr>
          <p:spPr>
            <a:xfrm>
              <a:off x="5864700" y="1744575"/>
              <a:ext cx="948925" cy="1343850"/>
            </a:xfrm>
            <a:custGeom>
              <a:avLst/>
              <a:gdLst/>
              <a:ahLst/>
              <a:cxnLst/>
              <a:rect l="l" t="t" r="r" b="b"/>
              <a:pathLst>
                <a:path w="37957" h="53754" extrusionOk="0">
                  <a:moveTo>
                    <a:pt x="37430" y="0"/>
                  </a:moveTo>
                  <a:lnTo>
                    <a:pt x="37386" y="44"/>
                  </a:lnTo>
                  <a:lnTo>
                    <a:pt x="37343" y="132"/>
                  </a:lnTo>
                  <a:lnTo>
                    <a:pt x="37343" y="176"/>
                  </a:lnTo>
                  <a:lnTo>
                    <a:pt x="37606" y="1448"/>
                  </a:lnTo>
                  <a:lnTo>
                    <a:pt x="37518" y="2765"/>
                  </a:lnTo>
                  <a:lnTo>
                    <a:pt x="36202" y="6363"/>
                  </a:lnTo>
                  <a:lnTo>
                    <a:pt x="35719" y="8162"/>
                  </a:lnTo>
                  <a:lnTo>
                    <a:pt x="34578" y="12111"/>
                  </a:lnTo>
                  <a:lnTo>
                    <a:pt x="33613" y="14349"/>
                  </a:lnTo>
                  <a:lnTo>
                    <a:pt x="32647" y="16280"/>
                  </a:lnTo>
                  <a:lnTo>
                    <a:pt x="31594" y="18299"/>
                  </a:lnTo>
                  <a:lnTo>
                    <a:pt x="30409" y="20361"/>
                  </a:lnTo>
                  <a:lnTo>
                    <a:pt x="28654" y="23389"/>
                  </a:lnTo>
                  <a:lnTo>
                    <a:pt x="27294" y="25627"/>
                  </a:lnTo>
                  <a:lnTo>
                    <a:pt x="25846" y="27908"/>
                  </a:lnTo>
                  <a:lnTo>
                    <a:pt x="24705" y="29751"/>
                  </a:lnTo>
                  <a:lnTo>
                    <a:pt x="23038" y="31901"/>
                  </a:lnTo>
                  <a:lnTo>
                    <a:pt x="21107" y="34227"/>
                  </a:lnTo>
                  <a:lnTo>
                    <a:pt x="18211" y="36860"/>
                  </a:lnTo>
                  <a:lnTo>
                    <a:pt x="13164" y="40107"/>
                  </a:lnTo>
                  <a:lnTo>
                    <a:pt x="13121" y="40151"/>
                  </a:lnTo>
                  <a:lnTo>
                    <a:pt x="12418" y="41248"/>
                  </a:lnTo>
                  <a:lnTo>
                    <a:pt x="12375" y="41248"/>
                  </a:lnTo>
                  <a:lnTo>
                    <a:pt x="11190" y="43881"/>
                  </a:lnTo>
                  <a:lnTo>
                    <a:pt x="10093" y="46250"/>
                  </a:lnTo>
                  <a:lnTo>
                    <a:pt x="8162" y="47786"/>
                  </a:lnTo>
                  <a:lnTo>
                    <a:pt x="6275" y="49146"/>
                  </a:lnTo>
                  <a:lnTo>
                    <a:pt x="3906" y="50814"/>
                  </a:lnTo>
                  <a:lnTo>
                    <a:pt x="88" y="53447"/>
                  </a:lnTo>
                  <a:lnTo>
                    <a:pt x="44" y="53491"/>
                  </a:lnTo>
                  <a:lnTo>
                    <a:pt x="0" y="53578"/>
                  </a:lnTo>
                  <a:lnTo>
                    <a:pt x="0" y="53622"/>
                  </a:lnTo>
                  <a:lnTo>
                    <a:pt x="44" y="53710"/>
                  </a:lnTo>
                  <a:lnTo>
                    <a:pt x="88" y="53754"/>
                  </a:lnTo>
                  <a:lnTo>
                    <a:pt x="307" y="53754"/>
                  </a:lnTo>
                  <a:lnTo>
                    <a:pt x="4081" y="51121"/>
                  </a:lnTo>
                  <a:lnTo>
                    <a:pt x="6451" y="49410"/>
                  </a:lnTo>
                  <a:lnTo>
                    <a:pt x="8381" y="48049"/>
                  </a:lnTo>
                  <a:lnTo>
                    <a:pt x="10356" y="46514"/>
                  </a:lnTo>
                  <a:lnTo>
                    <a:pt x="10400" y="46426"/>
                  </a:lnTo>
                  <a:lnTo>
                    <a:pt x="11541" y="44056"/>
                  </a:lnTo>
                  <a:lnTo>
                    <a:pt x="12682" y="41423"/>
                  </a:lnTo>
                  <a:lnTo>
                    <a:pt x="13384" y="40370"/>
                  </a:lnTo>
                  <a:lnTo>
                    <a:pt x="18386" y="37167"/>
                  </a:lnTo>
                  <a:lnTo>
                    <a:pt x="18430" y="37123"/>
                  </a:lnTo>
                  <a:lnTo>
                    <a:pt x="21370" y="34490"/>
                  </a:lnTo>
                  <a:lnTo>
                    <a:pt x="23345" y="32121"/>
                  </a:lnTo>
                  <a:lnTo>
                    <a:pt x="24968" y="29971"/>
                  </a:lnTo>
                  <a:lnTo>
                    <a:pt x="25012" y="29971"/>
                  </a:lnTo>
                  <a:lnTo>
                    <a:pt x="26153" y="28084"/>
                  </a:lnTo>
                  <a:lnTo>
                    <a:pt x="27557" y="25802"/>
                  </a:lnTo>
                  <a:lnTo>
                    <a:pt x="28961" y="23564"/>
                  </a:lnTo>
                  <a:lnTo>
                    <a:pt x="30717" y="20536"/>
                  </a:lnTo>
                  <a:lnTo>
                    <a:pt x="31945" y="18474"/>
                  </a:lnTo>
                  <a:lnTo>
                    <a:pt x="32955" y="16456"/>
                  </a:lnTo>
                  <a:lnTo>
                    <a:pt x="33920" y="14481"/>
                  </a:lnTo>
                  <a:lnTo>
                    <a:pt x="34929" y="12243"/>
                  </a:lnTo>
                  <a:lnTo>
                    <a:pt x="36026" y="8250"/>
                  </a:lnTo>
                  <a:lnTo>
                    <a:pt x="36553" y="6451"/>
                  </a:lnTo>
                  <a:lnTo>
                    <a:pt x="37869" y="2853"/>
                  </a:lnTo>
                  <a:lnTo>
                    <a:pt x="37869" y="2809"/>
                  </a:lnTo>
                  <a:lnTo>
                    <a:pt x="37957" y="1448"/>
                  </a:lnTo>
                  <a:lnTo>
                    <a:pt x="37957" y="1405"/>
                  </a:lnTo>
                  <a:lnTo>
                    <a:pt x="37694" y="132"/>
                  </a:lnTo>
                  <a:lnTo>
                    <a:pt x="37694" y="44"/>
                  </a:lnTo>
                  <a:lnTo>
                    <a:pt x="3760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4" name="Google Shape;5994;p174"/>
            <p:cNvSpPr/>
            <p:nvPr/>
          </p:nvSpPr>
          <p:spPr>
            <a:xfrm>
              <a:off x="5659550" y="1808200"/>
              <a:ext cx="1010375" cy="1094850"/>
            </a:xfrm>
            <a:custGeom>
              <a:avLst/>
              <a:gdLst/>
              <a:ahLst/>
              <a:cxnLst/>
              <a:rect l="l" t="t" r="r" b="b"/>
              <a:pathLst>
                <a:path w="40415" h="43794" extrusionOk="0">
                  <a:moveTo>
                    <a:pt x="40195" y="0"/>
                  </a:moveTo>
                  <a:lnTo>
                    <a:pt x="40107" y="44"/>
                  </a:lnTo>
                  <a:lnTo>
                    <a:pt x="40064" y="88"/>
                  </a:lnTo>
                  <a:lnTo>
                    <a:pt x="39098" y="2721"/>
                  </a:lnTo>
                  <a:lnTo>
                    <a:pt x="37957" y="5486"/>
                  </a:lnTo>
                  <a:lnTo>
                    <a:pt x="36992" y="8250"/>
                  </a:lnTo>
                  <a:lnTo>
                    <a:pt x="36465" y="9215"/>
                  </a:lnTo>
                  <a:lnTo>
                    <a:pt x="34886" y="12068"/>
                  </a:lnTo>
                  <a:lnTo>
                    <a:pt x="32735" y="15841"/>
                  </a:lnTo>
                  <a:lnTo>
                    <a:pt x="30103" y="20142"/>
                  </a:lnTo>
                  <a:lnTo>
                    <a:pt x="27207" y="24222"/>
                  </a:lnTo>
                  <a:lnTo>
                    <a:pt x="25890" y="25758"/>
                  </a:lnTo>
                  <a:lnTo>
                    <a:pt x="24091" y="27470"/>
                  </a:lnTo>
                  <a:lnTo>
                    <a:pt x="22248" y="29137"/>
                  </a:lnTo>
                  <a:lnTo>
                    <a:pt x="18606" y="31594"/>
                  </a:lnTo>
                  <a:lnTo>
                    <a:pt x="15008" y="33920"/>
                  </a:lnTo>
                  <a:lnTo>
                    <a:pt x="12945" y="35412"/>
                  </a:lnTo>
                  <a:lnTo>
                    <a:pt x="9172" y="37474"/>
                  </a:lnTo>
                  <a:lnTo>
                    <a:pt x="7021" y="38922"/>
                  </a:lnTo>
                  <a:lnTo>
                    <a:pt x="5178" y="40370"/>
                  </a:lnTo>
                  <a:lnTo>
                    <a:pt x="1449" y="42652"/>
                  </a:lnTo>
                  <a:lnTo>
                    <a:pt x="88" y="43486"/>
                  </a:lnTo>
                  <a:lnTo>
                    <a:pt x="44" y="43530"/>
                  </a:lnTo>
                  <a:lnTo>
                    <a:pt x="1" y="43574"/>
                  </a:lnTo>
                  <a:lnTo>
                    <a:pt x="1" y="43661"/>
                  </a:lnTo>
                  <a:lnTo>
                    <a:pt x="1" y="43705"/>
                  </a:lnTo>
                  <a:lnTo>
                    <a:pt x="88" y="43793"/>
                  </a:lnTo>
                  <a:lnTo>
                    <a:pt x="264" y="43793"/>
                  </a:lnTo>
                  <a:lnTo>
                    <a:pt x="1624" y="42959"/>
                  </a:lnTo>
                  <a:lnTo>
                    <a:pt x="5398" y="40678"/>
                  </a:lnTo>
                  <a:lnTo>
                    <a:pt x="5398" y="40634"/>
                  </a:lnTo>
                  <a:lnTo>
                    <a:pt x="7241" y="39229"/>
                  </a:lnTo>
                  <a:lnTo>
                    <a:pt x="9347" y="37781"/>
                  </a:lnTo>
                  <a:lnTo>
                    <a:pt x="13121" y="35719"/>
                  </a:lnTo>
                  <a:lnTo>
                    <a:pt x="15183" y="34227"/>
                  </a:lnTo>
                  <a:lnTo>
                    <a:pt x="18781" y="31901"/>
                  </a:lnTo>
                  <a:lnTo>
                    <a:pt x="22467" y="29400"/>
                  </a:lnTo>
                  <a:lnTo>
                    <a:pt x="24354" y="27733"/>
                  </a:lnTo>
                  <a:lnTo>
                    <a:pt x="26153" y="26022"/>
                  </a:lnTo>
                  <a:lnTo>
                    <a:pt x="27470" y="24442"/>
                  </a:lnTo>
                  <a:lnTo>
                    <a:pt x="30410" y="20317"/>
                  </a:lnTo>
                  <a:lnTo>
                    <a:pt x="33043" y="16017"/>
                  </a:lnTo>
                  <a:lnTo>
                    <a:pt x="35193" y="12243"/>
                  </a:lnTo>
                  <a:lnTo>
                    <a:pt x="36816" y="9391"/>
                  </a:lnTo>
                  <a:lnTo>
                    <a:pt x="37299" y="8425"/>
                  </a:lnTo>
                  <a:lnTo>
                    <a:pt x="37299" y="8382"/>
                  </a:lnTo>
                  <a:lnTo>
                    <a:pt x="38264" y="5573"/>
                  </a:lnTo>
                  <a:lnTo>
                    <a:pt x="39449" y="2853"/>
                  </a:lnTo>
                  <a:lnTo>
                    <a:pt x="40415" y="220"/>
                  </a:lnTo>
                  <a:lnTo>
                    <a:pt x="40415" y="176"/>
                  </a:lnTo>
                  <a:lnTo>
                    <a:pt x="40415" y="88"/>
                  </a:lnTo>
                  <a:lnTo>
                    <a:pt x="40371" y="44"/>
                  </a:lnTo>
                  <a:lnTo>
                    <a:pt x="4032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5" name="Google Shape;5995;p174"/>
            <p:cNvSpPr/>
            <p:nvPr/>
          </p:nvSpPr>
          <p:spPr>
            <a:xfrm>
              <a:off x="5521325" y="1824650"/>
              <a:ext cx="982950" cy="954425"/>
            </a:xfrm>
            <a:custGeom>
              <a:avLst/>
              <a:gdLst/>
              <a:ahLst/>
              <a:cxnLst/>
              <a:rect l="l" t="t" r="r" b="b"/>
              <a:pathLst>
                <a:path w="39318" h="38177" extrusionOk="0">
                  <a:moveTo>
                    <a:pt x="39098" y="1"/>
                  </a:moveTo>
                  <a:lnTo>
                    <a:pt x="39054" y="45"/>
                  </a:lnTo>
                  <a:lnTo>
                    <a:pt x="39010" y="88"/>
                  </a:lnTo>
                  <a:lnTo>
                    <a:pt x="38967" y="132"/>
                  </a:lnTo>
                  <a:lnTo>
                    <a:pt x="38352" y="2107"/>
                  </a:lnTo>
                  <a:lnTo>
                    <a:pt x="37606" y="3950"/>
                  </a:lnTo>
                  <a:lnTo>
                    <a:pt x="36509" y="6100"/>
                  </a:lnTo>
                  <a:lnTo>
                    <a:pt x="35105" y="8557"/>
                  </a:lnTo>
                  <a:lnTo>
                    <a:pt x="33701" y="11015"/>
                  </a:lnTo>
                  <a:lnTo>
                    <a:pt x="32384" y="13253"/>
                  </a:lnTo>
                  <a:lnTo>
                    <a:pt x="31068" y="15139"/>
                  </a:lnTo>
                  <a:lnTo>
                    <a:pt x="29357" y="17597"/>
                  </a:lnTo>
                  <a:lnTo>
                    <a:pt x="28128" y="19045"/>
                  </a:lnTo>
                  <a:lnTo>
                    <a:pt x="26592" y="20493"/>
                  </a:lnTo>
                  <a:lnTo>
                    <a:pt x="24135" y="22818"/>
                  </a:lnTo>
                  <a:lnTo>
                    <a:pt x="22116" y="24530"/>
                  </a:lnTo>
                  <a:lnTo>
                    <a:pt x="18255" y="27119"/>
                  </a:lnTo>
                  <a:lnTo>
                    <a:pt x="16456" y="28216"/>
                  </a:lnTo>
                  <a:lnTo>
                    <a:pt x="14393" y="29532"/>
                  </a:lnTo>
                  <a:lnTo>
                    <a:pt x="12287" y="30717"/>
                  </a:lnTo>
                  <a:lnTo>
                    <a:pt x="8250" y="33043"/>
                  </a:lnTo>
                  <a:lnTo>
                    <a:pt x="88" y="37869"/>
                  </a:lnTo>
                  <a:lnTo>
                    <a:pt x="45" y="37913"/>
                  </a:lnTo>
                  <a:lnTo>
                    <a:pt x="1" y="37957"/>
                  </a:lnTo>
                  <a:lnTo>
                    <a:pt x="1" y="38045"/>
                  </a:lnTo>
                  <a:lnTo>
                    <a:pt x="1" y="38089"/>
                  </a:lnTo>
                  <a:lnTo>
                    <a:pt x="88" y="38177"/>
                  </a:lnTo>
                  <a:lnTo>
                    <a:pt x="264" y="38177"/>
                  </a:lnTo>
                  <a:lnTo>
                    <a:pt x="8426" y="33350"/>
                  </a:lnTo>
                  <a:lnTo>
                    <a:pt x="12463" y="31024"/>
                  </a:lnTo>
                  <a:lnTo>
                    <a:pt x="14613" y="29839"/>
                  </a:lnTo>
                  <a:lnTo>
                    <a:pt x="16631" y="28523"/>
                  </a:lnTo>
                  <a:lnTo>
                    <a:pt x="18430" y="27426"/>
                  </a:lnTo>
                  <a:lnTo>
                    <a:pt x="20844" y="25802"/>
                  </a:lnTo>
                  <a:lnTo>
                    <a:pt x="22292" y="24793"/>
                  </a:lnTo>
                  <a:lnTo>
                    <a:pt x="22336" y="24793"/>
                  </a:lnTo>
                  <a:lnTo>
                    <a:pt x="24354" y="23082"/>
                  </a:lnTo>
                  <a:lnTo>
                    <a:pt x="26856" y="20756"/>
                  </a:lnTo>
                  <a:lnTo>
                    <a:pt x="28391" y="19264"/>
                  </a:lnTo>
                  <a:lnTo>
                    <a:pt x="29620" y="17816"/>
                  </a:lnTo>
                  <a:lnTo>
                    <a:pt x="31375" y="15315"/>
                  </a:lnTo>
                  <a:lnTo>
                    <a:pt x="32692" y="13428"/>
                  </a:lnTo>
                  <a:lnTo>
                    <a:pt x="34008" y="11190"/>
                  </a:lnTo>
                  <a:lnTo>
                    <a:pt x="35412" y="8733"/>
                  </a:lnTo>
                  <a:lnTo>
                    <a:pt x="36816" y="6232"/>
                  </a:lnTo>
                  <a:lnTo>
                    <a:pt x="37957" y="4125"/>
                  </a:lnTo>
                  <a:lnTo>
                    <a:pt x="38703" y="2239"/>
                  </a:lnTo>
                  <a:lnTo>
                    <a:pt x="39318" y="264"/>
                  </a:lnTo>
                  <a:lnTo>
                    <a:pt x="39318" y="176"/>
                  </a:lnTo>
                  <a:lnTo>
                    <a:pt x="39274" y="132"/>
                  </a:lnTo>
                  <a:lnTo>
                    <a:pt x="39230" y="45"/>
                  </a:lnTo>
                  <a:lnTo>
                    <a:pt x="39186" y="45"/>
                  </a:lnTo>
                  <a:lnTo>
                    <a:pt x="3909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6" name="Google Shape;5996;p174"/>
            <p:cNvSpPr/>
            <p:nvPr/>
          </p:nvSpPr>
          <p:spPr>
            <a:xfrm>
              <a:off x="5398475" y="1973850"/>
              <a:ext cx="866650" cy="695525"/>
            </a:xfrm>
            <a:custGeom>
              <a:avLst/>
              <a:gdLst/>
              <a:ahLst/>
              <a:cxnLst/>
              <a:rect l="l" t="t" r="r" b="b"/>
              <a:pathLst>
                <a:path w="34666" h="27821" extrusionOk="0">
                  <a:moveTo>
                    <a:pt x="34446" y="0"/>
                  </a:moveTo>
                  <a:lnTo>
                    <a:pt x="34358" y="44"/>
                  </a:lnTo>
                  <a:lnTo>
                    <a:pt x="34315" y="88"/>
                  </a:lnTo>
                  <a:lnTo>
                    <a:pt x="32867" y="2809"/>
                  </a:lnTo>
                  <a:lnTo>
                    <a:pt x="31375" y="5134"/>
                  </a:lnTo>
                  <a:lnTo>
                    <a:pt x="29839" y="7197"/>
                  </a:lnTo>
                  <a:lnTo>
                    <a:pt x="28215" y="8996"/>
                  </a:lnTo>
                  <a:lnTo>
                    <a:pt x="26592" y="10576"/>
                  </a:lnTo>
                  <a:lnTo>
                    <a:pt x="24880" y="12111"/>
                  </a:lnTo>
                  <a:lnTo>
                    <a:pt x="23301" y="13296"/>
                  </a:lnTo>
                  <a:lnTo>
                    <a:pt x="21370" y="14920"/>
                  </a:lnTo>
                  <a:lnTo>
                    <a:pt x="20580" y="15710"/>
                  </a:lnTo>
                  <a:lnTo>
                    <a:pt x="19658" y="16456"/>
                  </a:lnTo>
                  <a:lnTo>
                    <a:pt x="18737" y="17201"/>
                  </a:lnTo>
                  <a:lnTo>
                    <a:pt x="17772" y="17904"/>
                  </a:lnTo>
                  <a:lnTo>
                    <a:pt x="16718" y="18606"/>
                  </a:lnTo>
                  <a:lnTo>
                    <a:pt x="15665" y="19308"/>
                  </a:lnTo>
                  <a:lnTo>
                    <a:pt x="14568" y="19966"/>
                  </a:lnTo>
                  <a:lnTo>
                    <a:pt x="13471" y="20580"/>
                  </a:lnTo>
                  <a:lnTo>
                    <a:pt x="11190" y="21809"/>
                  </a:lnTo>
                  <a:lnTo>
                    <a:pt x="8864" y="22994"/>
                  </a:lnTo>
                  <a:lnTo>
                    <a:pt x="6582" y="24047"/>
                  </a:lnTo>
                  <a:lnTo>
                    <a:pt x="4388" y="25012"/>
                  </a:lnTo>
                  <a:lnTo>
                    <a:pt x="2413" y="26109"/>
                  </a:lnTo>
                  <a:lnTo>
                    <a:pt x="88" y="27469"/>
                  </a:lnTo>
                  <a:lnTo>
                    <a:pt x="44" y="27513"/>
                  </a:lnTo>
                  <a:lnTo>
                    <a:pt x="0" y="27601"/>
                  </a:lnTo>
                  <a:lnTo>
                    <a:pt x="0" y="27645"/>
                  </a:lnTo>
                  <a:lnTo>
                    <a:pt x="44" y="27733"/>
                  </a:lnTo>
                  <a:lnTo>
                    <a:pt x="88" y="27777"/>
                  </a:lnTo>
                  <a:lnTo>
                    <a:pt x="176" y="27821"/>
                  </a:lnTo>
                  <a:lnTo>
                    <a:pt x="263" y="27777"/>
                  </a:lnTo>
                  <a:lnTo>
                    <a:pt x="2589" y="26416"/>
                  </a:lnTo>
                  <a:lnTo>
                    <a:pt x="4564" y="25319"/>
                  </a:lnTo>
                  <a:lnTo>
                    <a:pt x="6758" y="24354"/>
                  </a:lnTo>
                  <a:lnTo>
                    <a:pt x="9039" y="23301"/>
                  </a:lnTo>
                  <a:lnTo>
                    <a:pt x="11365" y="22116"/>
                  </a:lnTo>
                  <a:lnTo>
                    <a:pt x="13647" y="20887"/>
                  </a:lnTo>
                  <a:lnTo>
                    <a:pt x="14788" y="20273"/>
                  </a:lnTo>
                  <a:lnTo>
                    <a:pt x="15885" y="19571"/>
                  </a:lnTo>
                  <a:lnTo>
                    <a:pt x="16938" y="18913"/>
                  </a:lnTo>
                  <a:lnTo>
                    <a:pt x="17991" y="18211"/>
                  </a:lnTo>
                  <a:lnTo>
                    <a:pt x="18956" y="17465"/>
                  </a:lnTo>
                  <a:lnTo>
                    <a:pt x="19922" y="16719"/>
                  </a:lnTo>
                  <a:lnTo>
                    <a:pt x="20799" y="15973"/>
                  </a:lnTo>
                  <a:lnTo>
                    <a:pt x="21633" y="15183"/>
                  </a:lnTo>
                  <a:lnTo>
                    <a:pt x="23520" y="13559"/>
                  </a:lnTo>
                  <a:lnTo>
                    <a:pt x="25100" y="12419"/>
                  </a:lnTo>
                  <a:lnTo>
                    <a:pt x="26855" y="10839"/>
                  </a:lnTo>
                  <a:lnTo>
                    <a:pt x="28435" y="9259"/>
                  </a:lnTo>
                  <a:lnTo>
                    <a:pt x="30102" y="7460"/>
                  </a:lnTo>
                  <a:lnTo>
                    <a:pt x="30102" y="7416"/>
                  </a:lnTo>
                  <a:lnTo>
                    <a:pt x="31682" y="5354"/>
                  </a:lnTo>
                  <a:lnTo>
                    <a:pt x="33174" y="2984"/>
                  </a:lnTo>
                  <a:lnTo>
                    <a:pt x="34622" y="264"/>
                  </a:lnTo>
                  <a:lnTo>
                    <a:pt x="34666" y="176"/>
                  </a:lnTo>
                  <a:lnTo>
                    <a:pt x="34666" y="132"/>
                  </a:lnTo>
                  <a:lnTo>
                    <a:pt x="34622" y="88"/>
                  </a:lnTo>
                  <a:lnTo>
                    <a:pt x="34578" y="44"/>
                  </a:lnTo>
                  <a:lnTo>
                    <a:pt x="3449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7" name="Google Shape;5997;p174"/>
            <p:cNvSpPr/>
            <p:nvPr/>
          </p:nvSpPr>
          <p:spPr>
            <a:xfrm>
              <a:off x="5275600" y="2483950"/>
              <a:ext cx="133850" cy="74625"/>
            </a:xfrm>
            <a:custGeom>
              <a:avLst/>
              <a:gdLst/>
              <a:ahLst/>
              <a:cxnLst/>
              <a:rect l="l" t="t" r="r" b="b"/>
              <a:pathLst>
                <a:path w="5354" h="2985" extrusionOk="0">
                  <a:moveTo>
                    <a:pt x="5178" y="1"/>
                  </a:moveTo>
                  <a:lnTo>
                    <a:pt x="5091" y="45"/>
                  </a:lnTo>
                  <a:lnTo>
                    <a:pt x="88" y="2634"/>
                  </a:lnTo>
                  <a:lnTo>
                    <a:pt x="44" y="2677"/>
                  </a:lnTo>
                  <a:lnTo>
                    <a:pt x="0" y="2765"/>
                  </a:lnTo>
                  <a:lnTo>
                    <a:pt x="0" y="2809"/>
                  </a:lnTo>
                  <a:lnTo>
                    <a:pt x="0" y="2897"/>
                  </a:lnTo>
                  <a:lnTo>
                    <a:pt x="88" y="2941"/>
                  </a:lnTo>
                  <a:lnTo>
                    <a:pt x="176" y="2985"/>
                  </a:lnTo>
                  <a:lnTo>
                    <a:pt x="264" y="2985"/>
                  </a:lnTo>
                  <a:lnTo>
                    <a:pt x="5266" y="352"/>
                  </a:lnTo>
                  <a:lnTo>
                    <a:pt x="5310" y="308"/>
                  </a:lnTo>
                  <a:lnTo>
                    <a:pt x="5354" y="264"/>
                  </a:lnTo>
                  <a:lnTo>
                    <a:pt x="5354" y="176"/>
                  </a:lnTo>
                  <a:lnTo>
                    <a:pt x="5354" y="132"/>
                  </a:lnTo>
                  <a:lnTo>
                    <a:pt x="5310" y="45"/>
                  </a:lnTo>
                  <a:lnTo>
                    <a:pt x="5222" y="45"/>
                  </a:lnTo>
                  <a:lnTo>
                    <a:pt x="517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8" name="Google Shape;5998;p174"/>
            <p:cNvSpPr/>
            <p:nvPr/>
          </p:nvSpPr>
          <p:spPr>
            <a:xfrm>
              <a:off x="6505350" y="3574375"/>
              <a:ext cx="121800" cy="43900"/>
            </a:xfrm>
            <a:custGeom>
              <a:avLst/>
              <a:gdLst/>
              <a:ahLst/>
              <a:cxnLst/>
              <a:rect l="l" t="t" r="r" b="b"/>
              <a:pathLst>
                <a:path w="4872" h="1756" extrusionOk="0">
                  <a:moveTo>
                    <a:pt x="2721" y="352"/>
                  </a:moveTo>
                  <a:lnTo>
                    <a:pt x="3950" y="440"/>
                  </a:lnTo>
                  <a:lnTo>
                    <a:pt x="4432" y="1054"/>
                  </a:lnTo>
                  <a:lnTo>
                    <a:pt x="4081" y="1229"/>
                  </a:lnTo>
                  <a:lnTo>
                    <a:pt x="1931" y="1405"/>
                  </a:lnTo>
                  <a:lnTo>
                    <a:pt x="439" y="1405"/>
                  </a:lnTo>
                  <a:lnTo>
                    <a:pt x="703" y="659"/>
                  </a:lnTo>
                  <a:lnTo>
                    <a:pt x="2721" y="352"/>
                  </a:lnTo>
                  <a:close/>
                  <a:moveTo>
                    <a:pt x="2721" y="1"/>
                  </a:moveTo>
                  <a:lnTo>
                    <a:pt x="527" y="352"/>
                  </a:lnTo>
                  <a:lnTo>
                    <a:pt x="439" y="396"/>
                  </a:lnTo>
                  <a:lnTo>
                    <a:pt x="395" y="440"/>
                  </a:lnTo>
                  <a:lnTo>
                    <a:pt x="0" y="1493"/>
                  </a:lnTo>
                  <a:lnTo>
                    <a:pt x="0" y="1580"/>
                  </a:lnTo>
                  <a:lnTo>
                    <a:pt x="44" y="1668"/>
                  </a:lnTo>
                  <a:lnTo>
                    <a:pt x="88" y="1712"/>
                  </a:lnTo>
                  <a:lnTo>
                    <a:pt x="176" y="1712"/>
                  </a:lnTo>
                  <a:lnTo>
                    <a:pt x="1975" y="1756"/>
                  </a:lnTo>
                  <a:lnTo>
                    <a:pt x="4169" y="1580"/>
                  </a:lnTo>
                  <a:lnTo>
                    <a:pt x="4257" y="1580"/>
                  </a:lnTo>
                  <a:lnTo>
                    <a:pt x="4783" y="1273"/>
                  </a:lnTo>
                  <a:lnTo>
                    <a:pt x="4827" y="1229"/>
                  </a:lnTo>
                  <a:lnTo>
                    <a:pt x="4871" y="1142"/>
                  </a:lnTo>
                  <a:lnTo>
                    <a:pt x="4871" y="1054"/>
                  </a:lnTo>
                  <a:lnTo>
                    <a:pt x="4827" y="1010"/>
                  </a:lnTo>
                  <a:lnTo>
                    <a:pt x="4213" y="176"/>
                  </a:lnTo>
                  <a:lnTo>
                    <a:pt x="4125" y="132"/>
                  </a:lnTo>
                  <a:lnTo>
                    <a:pt x="4081" y="89"/>
                  </a:lnTo>
                  <a:lnTo>
                    <a:pt x="272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9" name="Google Shape;5999;p174"/>
            <p:cNvSpPr/>
            <p:nvPr/>
          </p:nvSpPr>
          <p:spPr>
            <a:xfrm>
              <a:off x="4039275" y="2169125"/>
              <a:ext cx="3006925" cy="2565925"/>
            </a:xfrm>
            <a:custGeom>
              <a:avLst/>
              <a:gdLst/>
              <a:ahLst/>
              <a:cxnLst/>
              <a:rect l="l" t="t" r="r" b="b"/>
              <a:pathLst>
                <a:path w="120277" h="102637" extrusionOk="0">
                  <a:moveTo>
                    <a:pt x="106586" y="0"/>
                  </a:moveTo>
                  <a:lnTo>
                    <a:pt x="106498" y="44"/>
                  </a:lnTo>
                  <a:lnTo>
                    <a:pt x="104172" y="2808"/>
                  </a:lnTo>
                  <a:lnTo>
                    <a:pt x="100355" y="7065"/>
                  </a:lnTo>
                  <a:lnTo>
                    <a:pt x="98512" y="7372"/>
                  </a:lnTo>
                  <a:lnTo>
                    <a:pt x="98468" y="7416"/>
                  </a:lnTo>
                  <a:lnTo>
                    <a:pt x="95967" y="9303"/>
                  </a:lnTo>
                  <a:lnTo>
                    <a:pt x="89560" y="14173"/>
                  </a:lnTo>
                  <a:lnTo>
                    <a:pt x="84997" y="16543"/>
                  </a:lnTo>
                  <a:lnTo>
                    <a:pt x="79292" y="18605"/>
                  </a:lnTo>
                  <a:lnTo>
                    <a:pt x="74334" y="20712"/>
                  </a:lnTo>
                  <a:lnTo>
                    <a:pt x="67620" y="23081"/>
                  </a:lnTo>
                  <a:lnTo>
                    <a:pt x="63364" y="24617"/>
                  </a:lnTo>
                  <a:lnTo>
                    <a:pt x="59151" y="25538"/>
                  </a:lnTo>
                  <a:lnTo>
                    <a:pt x="59107" y="25538"/>
                  </a:lnTo>
                  <a:lnTo>
                    <a:pt x="54017" y="27338"/>
                  </a:lnTo>
                  <a:lnTo>
                    <a:pt x="48664" y="28786"/>
                  </a:lnTo>
                  <a:lnTo>
                    <a:pt x="43661" y="30629"/>
                  </a:lnTo>
                  <a:lnTo>
                    <a:pt x="39010" y="31418"/>
                  </a:lnTo>
                  <a:lnTo>
                    <a:pt x="33920" y="32603"/>
                  </a:lnTo>
                  <a:lnTo>
                    <a:pt x="29795" y="32779"/>
                  </a:lnTo>
                  <a:lnTo>
                    <a:pt x="29707" y="32779"/>
                  </a:lnTo>
                  <a:lnTo>
                    <a:pt x="23169" y="35587"/>
                  </a:lnTo>
                  <a:lnTo>
                    <a:pt x="17508" y="37825"/>
                  </a:lnTo>
                  <a:lnTo>
                    <a:pt x="13603" y="37869"/>
                  </a:lnTo>
                  <a:lnTo>
                    <a:pt x="11892" y="36552"/>
                  </a:lnTo>
                  <a:lnTo>
                    <a:pt x="11848" y="36509"/>
                  </a:lnTo>
                  <a:lnTo>
                    <a:pt x="9785" y="35631"/>
                  </a:lnTo>
                  <a:lnTo>
                    <a:pt x="9654" y="35631"/>
                  </a:lnTo>
                  <a:lnTo>
                    <a:pt x="9610" y="35675"/>
                  </a:lnTo>
                  <a:lnTo>
                    <a:pt x="9566" y="35719"/>
                  </a:lnTo>
                  <a:lnTo>
                    <a:pt x="6802" y="42081"/>
                  </a:lnTo>
                  <a:lnTo>
                    <a:pt x="6802" y="42213"/>
                  </a:lnTo>
                  <a:lnTo>
                    <a:pt x="8337" y="50199"/>
                  </a:lnTo>
                  <a:lnTo>
                    <a:pt x="8864" y="55333"/>
                  </a:lnTo>
                  <a:lnTo>
                    <a:pt x="9478" y="61608"/>
                  </a:lnTo>
                  <a:lnTo>
                    <a:pt x="7284" y="64021"/>
                  </a:lnTo>
                  <a:lnTo>
                    <a:pt x="7240" y="64109"/>
                  </a:lnTo>
                  <a:lnTo>
                    <a:pt x="6758" y="67839"/>
                  </a:lnTo>
                  <a:lnTo>
                    <a:pt x="5266" y="69463"/>
                  </a:lnTo>
                  <a:lnTo>
                    <a:pt x="5222" y="69507"/>
                  </a:lnTo>
                  <a:lnTo>
                    <a:pt x="4432" y="72359"/>
                  </a:lnTo>
                  <a:lnTo>
                    <a:pt x="2984" y="76001"/>
                  </a:lnTo>
                  <a:lnTo>
                    <a:pt x="1755" y="79423"/>
                  </a:lnTo>
                  <a:lnTo>
                    <a:pt x="570" y="82539"/>
                  </a:lnTo>
                  <a:lnTo>
                    <a:pt x="570" y="82583"/>
                  </a:lnTo>
                  <a:lnTo>
                    <a:pt x="44" y="86181"/>
                  </a:lnTo>
                  <a:lnTo>
                    <a:pt x="44" y="86225"/>
                  </a:lnTo>
                  <a:lnTo>
                    <a:pt x="0" y="89340"/>
                  </a:lnTo>
                  <a:lnTo>
                    <a:pt x="132" y="92324"/>
                  </a:lnTo>
                  <a:lnTo>
                    <a:pt x="132" y="92368"/>
                  </a:lnTo>
                  <a:lnTo>
                    <a:pt x="176" y="92456"/>
                  </a:lnTo>
                  <a:lnTo>
                    <a:pt x="263" y="92500"/>
                  </a:lnTo>
                  <a:lnTo>
                    <a:pt x="307" y="92500"/>
                  </a:lnTo>
                  <a:lnTo>
                    <a:pt x="395" y="92456"/>
                  </a:lnTo>
                  <a:lnTo>
                    <a:pt x="439" y="92412"/>
                  </a:lnTo>
                  <a:lnTo>
                    <a:pt x="483" y="92368"/>
                  </a:lnTo>
                  <a:lnTo>
                    <a:pt x="483" y="92324"/>
                  </a:lnTo>
                  <a:lnTo>
                    <a:pt x="351" y="89340"/>
                  </a:lnTo>
                  <a:lnTo>
                    <a:pt x="395" y="86225"/>
                  </a:lnTo>
                  <a:lnTo>
                    <a:pt x="922" y="82627"/>
                  </a:lnTo>
                  <a:lnTo>
                    <a:pt x="2062" y="79555"/>
                  </a:lnTo>
                  <a:lnTo>
                    <a:pt x="3335" y="76132"/>
                  </a:lnTo>
                  <a:lnTo>
                    <a:pt x="4739" y="72490"/>
                  </a:lnTo>
                  <a:lnTo>
                    <a:pt x="4739" y="72447"/>
                  </a:lnTo>
                  <a:lnTo>
                    <a:pt x="5529" y="69638"/>
                  </a:lnTo>
                  <a:lnTo>
                    <a:pt x="7065" y="68015"/>
                  </a:lnTo>
                  <a:lnTo>
                    <a:pt x="7109" y="67927"/>
                  </a:lnTo>
                  <a:lnTo>
                    <a:pt x="7591" y="64241"/>
                  </a:lnTo>
                  <a:lnTo>
                    <a:pt x="9785" y="61784"/>
                  </a:lnTo>
                  <a:lnTo>
                    <a:pt x="9829" y="61740"/>
                  </a:lnTo>
                  <a:lnTo>
                    <a:pt x="9829" y="61652"/>
                  </a:lnTo>
                  <a:lnTo>
                    <a:pt x="9215" y="55289"/>
                  </a:lnTo>
                  <a:lnTo>
                    <a:pt x="8688" y="50155"/>
                  </a:lnTo>
                  <a:lnTo>
                    <a:pt x="7153" y="42169"/>
                  </a:lnTo>
                  <a:lnTo>
                    <a:pt x="9829" y="36026"/>
                  </a:lnTo>
                  <a:lnTo>
                    <a:pt x="11716" y="36816"/>
                  </a:lnTo>
                  <a:lnTo>
                    <a:pt x="13427" y="38220"/>
                  </a:lnTo>
                  <a:lnTo>
                    <a:pt x="13559" y="38220"/>
                  </a:lnTo>
                  <a:lnTo>
                    <a:pt x="17552" y="38176"/>
                  </a:lnTo>
                  <a:lnTo>
                    <a:pt x="17596" y="38176"/>
                  </a:lnTo>
                  <a:lnTo>
                    <a:pt x="23301" y="35938"/>
                  </a:lnTo>
                  <a:lnTo>
                    <a:pt x="29839" y="33130"/>
                  </a:lnTo>
                  <a:lnTo>
                    <a:pt x="33964" y="32954"/>
                  </a:lnTo>
                  <a:lnTo>
                    <a:pt x="34007" y="32954"/>
                  </a:lnTo>
                  <a:lnTo>
                    <a:pt x="39098" y="31769"/>
                  </a:lnTo>
                  <a:lnTo>
                    <a:pt x="43749" y="30980"/>
                  </a:lnTo>
                  <a:lnTo>
                    <a:pt x="43793" y="30980"/>
                  </a:lnTo>
                  <a:lnTo>
                    <a:pt x="48751" y="29137"/>
                  </a:lnTo>
                  <a:lnTo>
                    <a:pt x="54105" y="27645"/>
                  </a:lnTo>
                  <a:lnTo>
                    <a:pt x="59239" y="25889"/>
                  </a:lnTo>
                  <a:lnTo>
                    <a:pt x="63451" y="24968"/>
                  </a:lnTo>
                  <a:lnTo>
                    <a:pt x="63495" y="24968"/>
                  </a:lnTo>
                  <a:lnTo>
                    <a:pt x="67752" y="23432"/>
                  </a:lnTo>
                  <a:lnTo>
                    <a:pt x="74465" y="21063"/>
                  </a:lnTo>
                  <a:lnTo>
                    <a:pt x="79424" y="18956"/>
                  </a:lnTo>
                  <a:lnTo>
                    <a:pt x="85128" y="16850"/>
                  </a:lnTo>
                  <a:lnTo>
                    <a:pt x="89736" y="14437"/>
                  </a:lnTo>
                  <a:lnTo>
                    <a:pt x="89780" y="14437"/>
                  </a:lnTo>
                  <a:lnTo>
                    <a:pt x="96186" y="9566"/>
                  </a:lnTo>
                  <a:lnTo>
                    <a:pt x="98643" y="7723"/>
                  </a:lnTo>
                  <a:lnTo>
                    <a:pt x="100486" y="7372"/>
                  </a:lnTo>
                  <a:lnTo>
                    <a:pt x="100574" y="7328"/>
                  </a:lnTo>
                  <a:lnTo>
                    <a:pt x="104436" y="3072"/>
                  </a:lnTo>
                  <a:lnTo>
                    <a:pt x="106674" y="351"/>
                  </a:lnTo>
                  <a:lnTo>
                    <a:pt x="112334" y="1711"/>
                  </a:lnTo>
                  <a:lnTo>
                    <a:pt x="112949" y="3554"/>
                  </a:lnTo>
                  <a:lnTo>
                    <a:pt x="116547" y="18386"/>
                  </a:lnTo>
                  <a:lnTo>
                    <a:pt x="116371" y="30409"/>
                  </a:lnTo>
                  <a:lnTo>
                    <a:pt x="116371" y="30453"/>
                  </a:lnTo>
                  <a:lnTo>
                    <a:pt x="118741" y="38439"/>
                  </a:lnTo>
                  <a:lnTo>
                    <a:pt x="117600" y="42213"/>
                  </a:lnTo>
                  <a:lnTo>
                    <a:pt x="116942" y="44934"/>
                  </a:lnTo>
                  <a:lnTo>
                    <a:pt x="116942" y="44977"/>
                  </a:lnTo>
                  <a:lnTo>
                    <a:pt x="116810" y="48268"/>
                  </a:lnTo>
                  <a:lnTo>
                    <a:pt x="116810" y="48356"/>
                  </a:lnTo>
                  <a:lnTo>
                    <a:pt x="119926" y="54982"/>
                  </a:lnTo>
                  <a:lnTo>
                    <a:pt x="119662" y="55991"/>
                  </a:lnTo>
                  <a:lnTo>
                    <a:pt x="118697" y="56518"/>
                  </a:lnTo>
                  <a:lnTo>
                    <a:pt x="118653" y="56518"/>
                  </a:lnTo>
                  <a:lnTo>
                    <a:pt x="115889" y="58580"/>
                  </a:lnTo>
                  <a:lnTo>
                    <a:pt x="113519" y="60511"/>
                  </a:lnTo>
                  <a:lnTo>
                    <a:pt x="109614" y="64197"/>
                  </a:lnTo>
                  <a:lnTo>
                    <a:pt x="109570" y="64241"/>
                  </a:lnTo>
                  <a:lnTo>
                    <a:pt x="104304" y="75562"/>
                  </a:lnTo>
                  <a:lnTo>
                    <a:pt x="100750" y="78634"/>
                  </a:lnTo>
                  <a:lnTo>
                    <a:pt x="98468" y="80828"/>
                  </a:lnTo>
                  <a:lnTo>
                    <a:pt x="91184" y="82978"/>
                  </a:lnTo>
                  <a:lnTo>
                    <a:pt x="87805" y="83417"/>
                  </a:lnTo>
                  <a:lnTo>
                    <a:pt x="87761" y="83417"/>
                  </a:lnTo>
                  <a:lnTo>
                    <a:pt x="84163" y="84470"/>
                  </a:lnTo>
                  <a:lnTo>
                    <a:pt x="84075" y="84514"/>
                  </a:lnTo>
                  <a:lnTo>
                    <a:pt x="82846" y="86006"/>
                  </a:lnTo>
                  <a:lnTo>
                    <a:pt x="82846" y="86049"/>
                  </a:lnTo>
                  <a:lnTo>
                    <a:pt x="81311" y="88858"/>
                  </a:lnTo>
                  <a:lnTo>
                    <a:pt x="78853" y="91008"/>
                  </a:lnTo>
                  <a:lnTo>
                    <a:pt x="74202" y="91885"/>
                  </a:lnTo>
                  <a:lnTo>
                    <a:pt x="74158" y="91929"/>
                  </a:lnTo>
                  <a:lnTo>
                    <a:pt x="70560" y="93948"/>
                  </a:lnTo>
                  <a:lnTo>
                    <a:pt x="70516" y="93992"/>
                  </a:lnTo>
                  <a:lnTo>
                    <a:pt x="68629" y="96668"/>
                  </a:lnTo>
                  <a:lnTo>
                    <a:pt x="65207" y="97239"/>
                  </a:lnTo>
                  <a:lnTo>
                    <a:pt x="63671" y="96932"/>
                  </a:lnTo>
                  <a:lnTo>
                    <a:pt x="62003" y="96932"/>
                  </a:lnTo>
                  <a:lnTo>
                    <a:pt x="58098" y="97985"/>
                  </a:lnTo>
                  <a:lnTo>
                    <a:pt x="52481" y="99038"/>
                  </a:lnTo>
                  <a:lnTo>
                    <a:pt x="51252" y="98862"/>
                  </a:lnTo>
                  <a:lnTo>
                    <a:pt x="48005" y="98424"/>
                  </a:lnTo>
                  <a:lnTo>
                    <a:pt x="44451" y="97590"/>
                  </a:lnTo>
                  <a:lnTo>
                    <a:pt x="43398" y="95966"/>
                  </a:lnTo>
                  <a:lnTo>
                    <a:pt x="43398" y="95922"/>
                  </a:lnTo>
                  <a:lnTo>
                    <a:pt x="41160" y="93158"/>
                  </a:lnTo>
                  <a:lnTo>
                    <a:pt x="41160" y="92368"/>
                  </a:lnTo>
                  <a:lnTo>
                    <a:pt x="41160" y="90832"/>
                  </a:lnTo>
                  <a:lnTo>
                    <a:pt x="42038" y="88989"/>
                  </a:lnTo>
                  <a:lnTo>
                    <a:pt x="43617" y="86971"/>
                  </a:lnTo>
                  <a:lnTo>
                    <a:pt x="46645" y="85391"/>
                  </a:lnTo>
                  <a:lnTo>
                    <a:pt x="46689" y="85303"/>
                  </a:lnTo>
                  <a:lnTo>
                    <a:pt x="47215" y="84426"/>
                  </a:lnTo>
                  <a:lnTo>
                    <a:pt x="48005" y="82671"/>
                  </a:lnTo>
                  <a:lnTo>
                    <a:pt x="49015" y="80915"/>
                  </a:lnTo>
                  <a:lnTo>
                    <a:pt x="50550" y="78897"/>
                  </a:lnTo>
                  <a:lnTo>
                    <a:pt x="50550" y="78853"/>
                  </a:lnTo>
                  <a:lnTo>
                    <a:pt x="51296" y="77537"/>
                  </a:lnTo>
                  <a:lnTo>
                    <a:pt x="51296" y="77449"/>
                  </a:lnTo>
                  <a:lnTo>
                    <a:pt x="51428" y="76527"/>
                  </a:lnTo>
                  <a:lnTo>
                    <a:pt x="51428" y="76484"/>
                  </a:lnTo>
                  <a:lnTo>
                    <a:pt x="51340" y="75035"/>
                  </a:lnTo>
                  <a:lnTo>
                    <a:pt x="52042" y="70691"/>
                  </a:lnTo>
                  <a:lnTo>
                    <a:pt x="55684" y="63846"/>
                  </a:lnTo>
                  <a:lnTo>
                    <a:pt x="58405" y="60028"/>
                  </a:lnTo>
                  <a:lnTo>
                    <a:pt x="61213" y="58361"/>
                  </a:lnTo>
                  <a:lnTo>
                    <a:pt x="65163" y="56606"/>
                  </a:lnTo>
                  <a:lnTo>
                    <a:pt x="65207" y="56562"/>
                  </a:lnTo>
                  <a:lnTo>
                    <a:pt x="68761" y="52832"/>
                  </a:lnTo>
                  <a:lnTo>
                    <a:pt x="77844" y="45811"/>
                  </a:lnTo>
                  <a:lnTo>
                    <a:pt x="82452" y="41950"/>
                  </a:lnTo>
                  <a:lnTo>
                    <a:pt x="89121" y="38308"/>
                  </a:lnTo>
                  <a:lnTo>
                    <a:pt x="93553" y="38088"/>
                  </a:lnTo>
                  <a:lnTo>
                    <a:pt x="93597" y="38088"/>
                  </a:lnTo>
                  <a:lnTo>
                    <a:pt x="105708" y="31726"/>
                  </a:lnTo>
                  <a:lnTo>
                    <a:pt x="105796" y="31682"/>
                  </a:lnTo>
                  <a:lnTo>
                    <a:pt x="105796" y="31594"/>
                  </a:lnTo>
                  <a:lnTo>
                    <a:pt x="106454" y="27820"/>
                  </a:lnTo>
                  <a:lnTo>
                    <a:pt x="106454" y="27776"/>
                  </a:lnTo>
                  <a:lnTo>
                    <a:pt x="106235" y="24705"/>
                  </a:lnTo>
                  <a:lnTo>
                    <a:pt x="106410" y="21545"/>
                  </a:lnTo>
                  <a:lnTo>
                    <a:pt x="106366" y="21458"/>
                  </a:lnTo>
                  <a:lnTo>
                    <a:pt x="104875" y="19395"/>
                  </a:lnTo>
                  <a:lnTo>
                    <a:pt x="104787" y="19351"/>
                  </a:lnTo>
                  <a:lnTo>
                    <a:pt x="100574" y="18035"/>
                  </a:lnTo>
                  <a:lnTo>
                    <a:pt x="99126" y="17421"/>
                  </a:lnTo>
                  <a:lnTo>
                    <a:pt x="95089" y="15841"/>
                  </a:lnTo>
                  <a:lnTo>
                    <a:pt x="95001" y="15841"/>
                  </a:lnTo>
                  <a:lnTo>
                    <a:pt x="94958" y="15885"/>
                  </a:lnTo>
                  <a:lnTo>
                    <a:pt x="91447" y="18342"/>
                  </a:lnTo>
                  <a:lnTo>
                    <a:pt x="83461" y="23915"/>
                  </a:lnTo>
                  <a:lnTo>
                    <a:pt x="79687" y="25100"/>
                  </a:lnTo>
                  <a:lnTo>
                    <a:pt x="76352" y="24705"/>
                  </a:lnTo>
                  <a:lnTo>
                    <a:pt x="76264" y="24705"/>
                  </a:lnTo>
                  <a:lnTo>
                    <a:pt x="70823" y="26767"/>
                  </a:lnTo>
                  <a:lnTo>
                    <a:pt x="65119" y="28654"/>
                  </a:lnTo>
                  <a:lnTo>
                    <a:pt x="61126" y="30146"/>
                  </a:lnTo>
                  <a:lnTo>
                    <a:pt x="56518" y="31769"/>
                  </a:lnTo>
                  <a:lnTo>
                    <a:pt x="51428" y="33569"/>
                  </a:lnTo>
                  <a:lnTo>
                    <a:pt x="47435" y="35017"/>
                  </a:lnTo>
                  <a:lnTo>
                    <a:pt x="47391" y="35017"/>
                  </a:lnTo>
                  <a:lnTo>
                    <a:pt x="42784" y="37474"/>
                  </a:lnTo>
                  <a:lnTo>
                    <a:pt x="38922" y="38571"/>
                  </a:lnTo>
                  <a:lnTo>
                    <a:pt x="35236" y="39800"/>
                  </a:lnTo>
                  <a:lnTo>
                    <a:pt x="31594" y="40721"/>
                  </a:lnTo>
                  <a:lnTo>
                    <a:pt x="31550" y="40721"/>
                  </a:lnTo>
                  <a:lnTo>
                    <a:pt x="27381" y="43529"/>
                  </a:lnTo>
                  <a:lnTo>
                    <a:pt x="27338" y="43573"/>
                  </a:lnTo>
                  <a:lnTo>
                    <a:pt x="24398" y="47479"/>
                  </a:lnTo>
                  <a:lnTo>
                    <a:pt x="24354" y="47479"/>
                  </a:lnTo>
                  <a:lnTo>
                    <a:pt x="22730" y="50550"/>
                  </a:lnTo>
                  <a:lnTo>
                    <a:pt x="21589" y="53490"/>
                  </a:lnTo>
                  <a:lnTo>
                    <a:pt x="19659" y="56255"/>
                  </a:lnTo>
                  <a:lnTo>
                    <a:pt x="19615" y="56342"/>
                  </a:lnTo>
                  <a:lnTo>
                    <a:pt x="18167" y="68936"/>
                  </a:lnTo>
                  <a:lnTo>
                    <a:pt x="18167" y="68980"/>
                  </a:lnTo>
                  <a:lnTo>
                    <a:pt x="18562" y="76176"/>
                  </a:lnTo>
                  <a:lnTo>
                    <a:pt x="18210" y="77975"/>
                  </a:lnTo>
                  <a:lnTo>
                    <a:pt x="17552" y="80301"/>
                  </a:lnTo>
                  <a:lnTo>
                    <a:pt x="16367" y="82012"/>
                  </a:lnTo>
                  <a:lnTo>
                    <a:pt x="14919" y="83987"/>
                  </a:lnTo>
                  <a:lnTo>
                    <a:pt x="13427" y="84557"/>
                  </a:lnTo>
                  <a:lnTo>
                    <a:pt x="13340" y="84601"/>
                  </a:lnTo>
                  <a:lnTo>
                    <a:pt x="13296" y="84645"/>
                  </a:lnTo>
                  <a:lnTo>
                    <a:pt x="12330" y="86795"/>
                  </a:lnTo>
                  <a:lnTo>
                    <a:pt x="12330" y="86839"/>
                  </a:lnTo>
                  <a:lnTo>
                    <a:pt x="11716" y="89209"/>
                  </a:lnTo>
                  <a:lnTo>
                    <a:pt x="11716" y="89253"/>
                  </a:lnTo>
                  <a:lnTo>
                    <a:pt x="12418" y="95571"/>
                  </a:lnTo>
                  <a:lnTo>
                    <a:pt x="13559" y="102505"/>
                  </a:lnTo>
                  <a:lnTo>
                    <a:pt x="13603" y="102592"/>
                  </a:lnTo>
                  <a:lnTo>
                    <a:pt x="13735" y="102636"/>
                  </a:lnTo>
                  <a:lnTo>
                    <a:pt x="13822" y="102636"/>
                  </a:lnTo>
                  <a:lnTo>
                    <a:pt x="13866" y="102548"/>
                  </a:lnTo>
                  <a:lnTo>
                    <a:pt x="13910" y="102505"/>
                  </a:lnTo>
                  <a:lnTo>
                    <a:pt x="13910" y="102417"/>
                  </a:lnTo>
                  <a:lnTo>
                    <a:pt x="12769" y="95484"/>
                  </a:lnTo>
                  <a:lnTo>
                    <a:pt x="12067" y="89253"/>
                  </a:lnTo>
                  <a:lnTo>
                    <a:pt x="12682" y="86927"/>
                  </a:lnTo>
                  <a:lnTo>
                    <a:pt x="13603" y="84865"/>
                  </a:lnTo>
                  <a:lnTo>
                    <a:pt x="15095" y="84294"/>
                  </a:lnTo>
                  <a:lnTo>
                    <a:pt x="15183" y="84250"/>
                  </a:lnTo>
                  <a:lnTo>
                    <a:pt x="16675" y="82188"/>
                  </a:lnTo>
                  <a:lnTo>
                    <a:pt x="17859" y="80477"/>
                  </a:lnTo>
                  <a:lnTo>
                    <a:pt x="17859" y="80433"/>
                  </a:lnTo>
                  <a:lnTo>
                    <a:pt x="18562" y="78063"/>
                  </a:lnTo>
                  <a:lnTo>
                    <a:pt x="18913" y="76220"/>
                  </a:lnTo>
                  <a:lnTo>
                    <a:pt x="18913" y="76176"/>
                  </a:lnTo>
                  <a:lnTo>
                    <a:pt x="18518" y="68980"/>
                  </a:lnTo>
                  <a:lnTo>
                    <a:pt x="19966" y="56430"/>
                  </a:lnTo>
                  <a:lnTo>
                    <a:pt x="21853" y="53666"/>
                  </a:lnTo>
                  <a:lnTo>
                    <a:pt x="21896" y="53622"/>
                  </a:lnTo>
                  <a:lnTo>
                    <a:pt x="23081" y="50682"/>
                  </a:lnTo>
                  <a:lnTo>
                    <a:pt x="24661" y="47654"/>
                  </a:lnTo>
                  <a:lnTo>
                    <a:pt x="27601" y="43837"/>
                  </a:lnTo>
                  <a:lnTo>
                    <a:pt x="31726" y="41072"/>
                  </a:lnTo>
                  <a:lnTo>
                    <a:pt x="35324" y="40107"/>
                  </a:lnTo>
                  <a:lnTo>
                    <a:pt x="39054" y="38922"/>
                  </a:lnTo>
                  <a:lnTo>
                    <a:pt x="42871" y="37825"/>
                  </a:lnTo>
                  <a:lnTo>
                    <a:pt x="42915" y="37781"/>
                  </a:lnTo>
                  <a:lnTo>
                    <a:pt x="47567" y="35368"/>
                  </a:lnTo>
                  <a:lnTo>
                    <a:pt x="51560" y="33920"/>
                  </a:lnTo>
                  <a:lnTo>
                    <a:pt x="56650" y="32077"/>
                  </a:lnTo>
                  <a:lnTo>
                    <a:pt x="61213" y="30453"/>
                  </a:lnTo>
                  <a:lnTo>
                    <a:pt x="65250" y="29005"/>
                  </a:lnTo>
                  <a:lnTo>
                    <a:pt x="70911" y="27074"/>
                  </a:lnTo>
                  <a:lnTo>
                    <a:pt x="76352" y="25056"/>
                  </a:lnTo>
                  <a:lnTo>
                    <a:pt x="79687" y="25451"/>
                  </a:lnTo>
                  <a:lnTo>
                    <a:pt x="79731" y="25451"/>
                  </a:lnTo>
                  <a:lnTo>
                    <a:pt x="83592" y="24266"/>
                  </a:lnTo>
                  <a:lnTo>
                    <a:pt x="83680" y="24222"/>
                  </a:lnTo>
                  <a:lnTo>
                    <a:pt x="91623" y="18649"/>
                  </a:lnTo>
                  <a:lnTo>
                    <a:pt x="95045" y="16236"/>
                  </a:lnTo>
                  <a:lnTo>
                    <a:pt x="98995" y="17772"/>
                  </a:lnTo>
                  <a:lnTo>
                    <a:pt x="100443" y="18342"/>
                  </a:lnTo>
                  <a:lnTo>
                    <a:pt x="104655" y="19658"/>
                  </a:lnTo>
                  <a:lnTo>
                    <a:pt x="106059" y="21589"/>
                  </a:lnTo>
                  <a:lnTo>
                    <a:pt x="105884" y="24705"/>
                  </a:lnTo>
                  <a:lnTo>
                    <a:pt x="106103" y="27776"/>
                  </a:lnTo>
                  <a:lnTo>
                    <a:pt x="105489" y="31462"/>
                  </a:lnTo>
                  <a:lnTo>
                    <a:pt x="93466" y="37737"/>
                  </a:lnTo>
                  <a:lnTo>
                    <a:pt x="89078" y="37957"/>
                  </a:lnTo>
                  <a:lnTo>
                    <a:pt x="88990" y="38000"/>
                  </a:lnTo>
                  <a:lnTo>
                    <a:pt x="82276" y="41643"/>
                  </a:lnTo>
                  <a:lnTo>
                    <a:pt x="82276" y="41686"/>
                  </a:lnTo>
                  <a:lnTo>
                    <a:pt x="77625" y="45504"/>
                  </a:lnTo>
                  <a:lnTo>
                    <a:pt x="68541" y="52569"/>
                  </a:lnTo>
                  <a:lnTo>
                    <a:pt x="68498" y="52569"/>
                  </a:lnTo>
                  <a:lnTo>
                    <a:pt x="64987" y="56299"/>
                  </a:lnTo>
                  <a:lnTo>
                    <a:pt x="61082" y="58010"/>
                  </a:lnTo>
                  <a:lnTo>
                    <a:pt x="61038" y="58054"/>
                  </a:lnTo>
                  <a:lnTo>
                    <a:pt x="58186" y="59765"/>
                  </a:lnTo>
                  <a:lnTo>
                    <a:pt x="58142" y="59809"/>
                  </a:lnTo>
                  <a:lnTo>
                    <a:pt x="55377" y="63670"/>
                  </a:lnTo>
                  <a:lnTo>
                    <a:pt x="51735" y="70560"/>
                  </a:lnTo>
                  <a:lnTo>
                    <a:pt x="51691" y="70604"/>
                  </a:lnTo>
                  <a:lnTo>
                    <a:pt x="50989" y="74992"/>
                  </a:lnTo>
                  <a:lnTo>
                    <a:pt x="50989" y="75035"/>
                  </a:lnTo>
                  <a:lnTo>
                    <a:pt x="51077" y="76484"/>
                  </a:lnTo>
                  <a:lnTo>
                    <a:pt x="50945" y="77361"/>
                  </a:lnTo>
                  <a:lnTo>
                    <a:pt x="50243" y="78678"/>
                  </a:lnTo>
                  <a:lnTo>
                    <a:pt x="48707" y="80696"/>
                  </a:lnTo>
                  <a:lnTo>
                    <a:pt x="48707" y="80740"/>
                  </a:lnTo>
                  <a:lnTo>
                    <a:pt x="47698" y="82495"/>
                  </a:lnTo>
                  <a:lnTo>
                    <a:pt x="46908" y="84250"/>
                  </a:lnTo>
                  <a:lnTo>
                    <a:pt x="46426" y="85084"/>
                  </a:lnTo>
                  <a:lnTo>
                    <a:pt x="43442" y="86708"/>
                  </a:lnTo>
                  <a:lnTo>
                    <a:pt x="43354" y="86752"/>
                  </a:lnTo>
                  <a:lnTo>
                    <a:pt x="41774" y="88814"/>
                  </a:lnTo>
                  <a:lnTo>
                    <a:pt x="41730" y="88814"/>
                  </a:lnTo>
                  <a:lnTo>
                    <a:pt x="40809" y="90745"/>
                  </a:lnTo>
                  <a:lnTo>
                    <a:pt x="40809" y="90832"/>
                  </a:lnTo>
                  <a:lnTo>
                    <a:pt x="40809" y="92368"/>
                  </a:lnTo>
                  <a:lnTo>
                    <a:pt x="40809" y="93202"/>
                  </a:lnTo>
                  <a:lnTo>
                    <a:pt x="40853" y="93334"/>
                  </a:lnTo>
                  <a:lnTo>
                    <a:pt x="43091" y="96142"/>
                  </a:lnTo>
                  <a:lnTo>
                    <a:pt x="44188" y="97809"/>
                  </a:lnTo>
                  <a:lnTo>
                    <a:pt x="44275" y="97897"/>
                  </a:lnTo>
                  <a:lnTo>
                    <a:pt x="47918" y="98731"/>
                  </a:lnTo>
                  <a:lnTo>
                    <a:pt x="51209" y="99170"/>
                  </a:lnTo>
                  <a:lnTo>
                    <a:pt x="52437" y="99389"/>
                  </a:lnTo>
                  <a:lnTo>
                    <a:pt x="52481" y="99389"/>
                  </a:lnTo>
                  <a:lnTo>
                    <a:pt x="58186" y="98292"/>
                  </a:lnTo>
                  <a:lnTo>
                    <a:pt x="62091" y="97283"/>
                  </a:lnTo>
                  <a:lnTo>
                    <a:pt x="63627" y="97283"/>
                  </a:lnTo>
                  <a:lnTo>
                    <a:pt x="65163" y="97590"/>
                  </a:lnTo>
                  <a:lnTo>
                    <a:pt x="65250" y="97590"/>
                  </a:lnTo>
                  <a:lnTo>
                    <a:pt x="68761" y="97019"/>
                  </a:lnTo>
                  <a:lnTo>
                    <a:pt x="68805" y="96976"/>
                  </a:lnTo>
                  <a:lnTo>
                    <a:pt x="68892" y="96932"/>
                  </a:lnTo>
                  <a:lnTo>
                    <a:pt x="70779" y="94211"/>
                  </a:lnTo>
                  <a:lnTo>
                    <a:pt x="74334" y="92237"/>
                  </a:lnTo>
                  <a:lnTo>
                    <a:pt x="78941" y="91359"/>
                  </a:lnTo>
                  <a:lnTo>
                    <a:pt x="79029" y="91315"/>
                  </a:lnTo>
                  <a:lnTo>
                    <a:pt x="81574" y="89121"/>
                  </a:lnTo>
                  <a:lnTo>
                    <a:pt x="81618" y="89077"/>
                  </a:lnTo>
                  <a:lnTo>
                    <a:pt x="83110" y="86225"/>
                  </a:lnTo>
                  <a:lnTo>
                    <a:pt x="84295" y="84777"/>
                  </a:lnTo>
                  <a:lnTo>
                    <a:pt x="87849" y="83768"/>
                  </a:lnTo>
                  <a:lnTo>
                    <a:pt x="91228" y="83329"/>
                  </a:lnTo>
                  <a:lnTo>
                    <a:pt x="91272" y="83285"/>
                  </a:lnTo>
                  <a:lnTo>
                    <a:pt x="98600" y="81135"/>
                  </a:lnTo>
                  <a:lnTo>
                    <a:pt x="98643" y="81091"/>
                  </a:lnTo>
                  <a:lnTo>
                    <a:pt x="100969" y="78897"/>
                  </a:lnTo>
                  <a:lnTo>
                    <a:pt x="104567" y="75781"/>
                  </a:lnTo>
                  <a:lnTo>
                    <a:pt x="104611" y="75738"/>
                  </a:lnTo>
                  <a:lnTo>
                    <a:pt x="109877" y="64416"/>
                  </a:lnTo>
                  <a:lnTo>
                    <a:pt x="113738" y="60774"/>
                  </a:lnTo>
                  <a:lnTo>
                    <a:pt x="116064" y="58844"/>
                  </a:lnTo>
                  <a:lnTo>
                    <a:pt x="118872" y="56825"/>
                  </a:lnTo>
                  <a:lnTo>
                    <a:pt x="119882" y="56255"/>
                  </a:lnTo>
                  <a:lnTo>
                    <a:pt x="119926" y="56211"/>
                  </a:lnTo>
                  <a:lnTo>
                    <a:pt x="119969" y="56167"/>
                  </a:lnTo>
                  <a:lnTo>
                    <a:pt x="120277" y="54982"/>
                  </a:lnTo>
                  <a:lnTo>
                    <a:pt x="120277" y="54894"/>
                  </a:lnTo>
                  <a:lnTo>
                    <a:pt x="117161" y="48225"/>
                  </a:lnTo>
                  <a:lnTo>
                    <a:pt x="117293" y="44977"/>
                  </a:lnTo>
                  <a:lnTo>
                    <a:pt x="117907" y="42301"/>
                  </a:lnTo>
                  <a:lnTo>
                    <a:pt x="119092" y="38483"/>
                  </a:lnTo>
                  <a:lnTo>
                    <a:pt x="119136" y="38395"/>
                  </a:lnTo>
                  <a:lnTo>
                    <a:pt x="116722" y="30409"/>
                  </a:lnTo>
                  <a:lnTo>
                    <a:pt x="116898" y="18342"/>
                  </a:lnTo>
                  <a:lnTo>
                    <a:pt x="116898" y="18298"/>
                  </a:lnTo>
                  <a:lnTo>
                    <a:pt x="113300" y="3467"/>
                  </a:lnTo>
                  <a:lnTo>
                    <a:pt x="112597" y="1536"/>
                  </a:lnTo>
                  <a:lnTo>
                    <a:pt x="112554" y="1448"/>
                  </a:lnTo>
                  <a:lnTo>
                    <a:pt x="112510" y="1404"/>
                  </a:lnTo>
                  <a:lnTo>
                    <a:pt x="10667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0" name="Google Shape;6000;p174"/>
            <p:cNvSpPr/>
            <p:nvPr/>
          </p:nvSpPr>
          <p:spPr>
            <a:xfrm>
              <a:off x="4836800" y="3535975"/>
              <a:ext cx="125075" cy="1464550"/>
            </a:xfrm>
            <a:custGeom>
              <a:avLst/>
              <a:gdLst/>
              <a:ahLst/>
              <a:cxnLst/>
              <a:rect l="l" t="t" r="r" b="b"/>
              <a:pathLst>
                <a:path w="5003" h="58582" extrusionOk="0">
                  <a:moveTo>
                    <a:pt x="2106" y="1"/>
                  </a:moveTo>
                  <a:lnTo>
                    <a:pt x="2063" y="45"/>
                  </a:lnTo>
                  <a:lnTo>
                    <a:pt x="2019" y="133"/>
                  </a:lnTo>
                  <a:lnTo>
                    <a:pt x="2019" y="220"/>
                  </a:lnTo>
                  <a:lnTo>
                    <a:pt x="2019" y="308"/>
                  </a:lnTo>
                  <a:lnTo>
                    <a:pt x="2721" y="2985"/>
                  </a:lnTo>
                  <a:lnTo>
                    <a:pt x="3335" y="5837"/>
                  </a:lnTo>
                  <a:lnTo>
                    <a:pt x="4257" y="9435"/>
                  </a:lnTo>
                  <a:lnTo>
                    <a:pt x="4564" y="11717"/>
                  </a:lnTo>
                  <a:lnTo>
                    <a:pt x="4652" y="14394"/>
                  </a:lnTo>
                  <a:lnTo>
                    <a:pt x="4520" y="17070"/>
                  </a:lnTo>
                  <a:lnTo>
                    <a:pt x="4388" y="19221"/>
                  </a:lnTo>
                  <a:lnTo>
                    <a:pt x="4300" y="20537"/>
                  </a:lnTo>
                  <a:lnTo>
                    <a:pt x="3993" y="24223"/>
                  </a:lnTo>
                  <a:lnTo>
                    <a:pt x="4037" y="26505"/>
                  </a:lnTo>
                  <a:lnTo>
                    <a:pt x="3598" y="30893"/>
                  </a:lnTo>
                  <a:lnTo>
                    <a:pt x="3247" y="33613"/>
                  </a:lnTo>
                  <a:lnTo>
                    <a:pt x="2896" y="36071"/>
                  </a:lnTo>
                  <a:lnTo>
                    <a:pt x="2414" y="38572"/>
                  </a:lnTo>
                  <a:lnTo>
                    <a:pt x="1799" y="40634"/>
                  </a:lnTo>
                  <a:lnTo>
                    <a:pt x="132" y="46646"/>
                  </a:lnTo>
                  <a:lnTo>
                    <a:pt x="132" y="46690"/>
                  </a:lnTo>
                  <a:lnTo>
                    <a:pt x="0" y="49015"/>
                  </a:lnTo>
                  <a:lnTo>
                    <a:pt x="0" y="50419"/>
                  </a:lnTo>
                  <a:lnTo>
                    <a:pt x="0" y="50463"/>
                  </a:lnTo>
                  <a:lnTo>
                    <a:pt x="527" y="52789"/>
                  </a:lnTo>
                  <a:lnTo>
                    <a:pt x="1317" y="55466"/>
                  </a:lnTo>
                  <a:lnTo>
                    <a:pt x="2106" y="57528"/>
                  </a:lnTo>
                  <a:lnTo>
                    <a:pt x="2150" y="57572"/>
                  </a:lnTo>
                  <a:lnTo>
                    <a:pt x="2809" y="58493"/>
                  </a:lnTo>
                  <a:lnTo>
                    <a:pt x="2896" y="58537"/>
                  </a:lnTo>
                  <a:lnTo>
                    <a:pt x="2940" y="58581"/>
                  </a:lnTo>
                  <a:lnTo>
                    <a:pt x="3072" y="58537"/>
                  </a:lnTo>
                  <a:lnTo>
                    <a:pt x="3116" y="58493"/>
                  </a:lnTo>
                  <a:lnTo>
                    <a:pt x="3116" y="58406"/>
                  </a:lnTo>
                  <a:lnTo>
                    <a:pt x="3116" y="58362"/>
                  </a:lnTo>
                  <a:lnTo>
                    <a:pt x="3116" y="58274"/>
                  </a:lnTo>
                  <a:lnTo>
                    <a:pt x="2457" y="57353"/>
                  </a:lnTo>
                  <a:lnTo>
                    <a:pt x="1668" y="55334"/>
                  </a:lnTo>
                  <a:lnTo>
                    <a:pt x="878" y="52701"/>
                  </a:lnTo>
                  <a:lnTo>
                    <a:pt x="351" y="50419"/>
                  </a:lnTo>
                  <a:lnTo>
                    <a:pt x="351" y="49015"/>
                  </a:lnTo>
                  <a:lnTo>
                    <a:pt x="483" y="46734"/>
                  </a:lnTo>
                  <a:lnTo>
                    <a:pt x="2106" y="40722"/>
                  </a:lnTo>
                  <a:lnTo>
                    <a:pt x="2765" y="38660"/>
                  </a:lnTo>
                  <a:lnTo>
                    <a:pt x="3247" y="36114"/>
                  </a:lnTo>
                  <a:lnTo>
                    <a:pt x="3598" y="33657"/>
                  </a:lnTo>
                  <a:lnTo>
                    <a:pt x="3949" y="30937"/>
                  </a:lnTo>
                  <a:lnTo>
                    <a:pt x="4388" y="26549"/>
                  </a:lnTo>
                  <a:lnTo>
                    <a:pt x="4388" y="26505"/>
                  </a:lnTo>
                  <a:lnTo>
                    <a:pt x="4344" y="24223"/>
                  </a:lnTo>
                  <a:lnTo>
                    <a:pt x="4652" y="20581"/>
                  </a:lnTo>
                  <a:lnTo>
                    <a:pt x="4739" y="19221"/>
                  </a:lnTo>
                  <a:lnTo>
                    <a:pt x="4871" y="17070"/>
                  </a:lnTo>
                  <a:lnTo>
                    <a:pt x="5003" y="14394"/>
                  </a:lnTo>
                  <a:lnTo>
                    <a:pt x="4915" y="11717"/>
                  </a:lnTo>
                  <a:lnTo>
                    <a:pt x="4915" y="11673"/>
                  </a:lnTo>
                  <a:lnTo>
                    <a:pt x="4608" y="9391"/>
                  </a:lnTo>
                  <a:lnTo>
                    <a:pt x="4608" y="9347"/>
                  </a:lnTo>
                  <a:lnTo>
                    <a:pt x="3686" y="5749"/>
                  </a:lnTo>
                  <a:lnTo>
                    <a:pt x="3072" y="2897"/>
                  </a:lnTo>
                  <a:lnTo>
                    <a:pt x="2370" y="264"/>
                  </a:lnTo>
                  <a:lnTo>
                    <a:pt x="2370" y="177"/>
                  </a:lnTo>
                  <a:lnTo>
                    <a:pt x="2370" y="133"/>
                  </a:lnTo>
                  <a:lnTo>
                    <a:pt x="2370" y="45"/>
                  </a:lnTo>
                  <a:lnTo>
                    <a:pt x="232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1" name="Google Shape;6001;p174"/>
            <p:cNvSpPr/>
            <p:nvPr/>
          </p:nvSpPr>
          <p:spPr>
            <a:xfrm>
              <a:off x="4802775" y="3543675"/>
              <a:ext cx="129475" cy="1510600"/>
            </a:xfrm>
            <a:custGeom>
              <a:avLst/>
              <a:gdLst/>
              <a:ahLst/>
              <a:cxnLst/>
              <a:rect l="l" t="t" r="r" b="b"/>
              <a:pathLst>
                <a:path w="5179" h="60424" extrusionOk="0">
                  <a:moveTo>
                    <a:pt x="2853" y="0"/>
                  </a:moveTo>
                  <a:lnTo>
                    <a:pt x="2809" y="44"/>
                  </a:lnTo>
                  <a:lnTo>
                    <a:pt x="2765" y="88"/>
                  </a:lnTo>
                  <a:lnTo>
                    <a:pt x="2634" y="439"/>
                  </a:lnTo>
                  <a:lnTo>
                    <a:pt x="2634" y="527"/>
                  </a:lnTo>
                  <a:lnTo>
                    <a:pt x="3424" y="5046"/>
                  </a:lnTo>
                  <a:lnTo>
                    <a:pt x="4126" y="8030"/>
                  </a:lnTo>
                  <a:lnTo>
                    <a:pt x="4652" y="11058"/>
                  </a:lnTo>
                  <a:lnTo>
                    <a:pt x="4740" y="12857"/>
                  </a:lnTo>
                  <a:lnTo>
                    <a:pt x="4521" y="16324"/>
                  </a:lnTo>
                  <a:lnTo>
                    <a:pt x="4389" y="20273"/>
                  </a:lnTo>
                  <a:lnTo>
                    <a:pt x="4038" y="22730"/>
                  </a:lnTo>
                  <a:lnTo>
                    <a:pt x="3950" y="25012"/>
                  </a:lnTo>
                  <a:lnTo>
                    <a:pt x="4038" y="27338"/>
                  </a:lnTo>
                  <a:lnTo>
                    <a:pt x="3424" y="33525"/>
                  </a:lnTo>
                  <a:lnTo>
                    <a:pt x="2897" y="36903"/>
                  </a:lnTo>
                  <a:lnTo>
                    <a:pt x="2546" y="38264"/>
                  </a:lnTo>
                  <a:lnTo>
                    <a:pt x="1405" y="42520"/>
                  </a:lnTo>
                  <a:lnTo>
                    <a:pt x="1361" y="42520"/>
                  </a:lnTo>
                  <a:lnTo>
                    <a:pt x="966" y="45109"/>
                  </a:lnTo>
                  <a:lnTo>
                    <a:pt x="308" y="47259"/>
                  </a:lnTo>
                  <a:lnTo>
                    <a:pt x="45" y="48444"/>
                  </a:lnTo>
                  <a:lnTo>
                    <a:pt x="1" y="48488"/>
                  </a:lnTo>
                  <a:lnTo>
                    <a:pt x="264" y="50243"/>
                  </a:lnTo>
                  <a:lnTo>
                    <a:pt x="1054" y="53315"/>
                  </a:lnTo>
                  <a:lnTo>
                    <a:pt x="1800" y="55597"/>
                  </a:lnTo>
                  <a:lnTo>
                    <a:pt x="2765" y="58229"/>
                  </a:lnTo>
                  <a:lnTo>
                    <a:pt x="2809" y="58273"/>
                  </a:lnTo>
                  <a:lnTo>
                    <a:pt x="3687" y="59414"/>
                  </a:lnTo>
                  <a:lnTo>
                    <a:pt x="3687" y="59458"/>
                  </a:lnTo>
                  <a:lnTo>
                    <a:pt x="4916" y="60379"/>
                  </a:lnTo>
                  <a:lnTo>
                    <a:pt x="5003" y="60423"/>
                  </a:lnTo>
                  <a:lnTo>
                    <a:pt x="5091" y="60379"/>
                  </a:lnTo>
                  <a:lnTo>
                    <a:pt x="5135" y="60336"/>
                  </a:lnTo>
                  <a:lnTo>
                    <a:pt x="5179" y="60248"/>
                  </a:lnTo>
                  <a:lnTo>
                    <a:pt x="5179" y="60204"/>
                  </a:lnTo>
                  <a:lnTo>
                    <a:pt x="5179" y="60160"/>
                  </a:lnTo>
                  <a:lnTo>
                    <a:pt x="5135" y="60072"/>
                  </a:lnTo>
                  <a:lnTo>
                    <a:pt x="3950" y="59195"/>
                  </a:lnTo>
                  <a:lnTo>
                    <a:pt x="3073" y="58054"/>
                  </a:lnTo>
                  <a:lnTo>
                    <a:pt x="2107" y="55465"/>
                  </a:lnTo>
                  <a:lnTo>
                    <a:pt x="1405" y="53183"/>
                  </a:lnTo>
                  <a:lnTo>
                    <a:pt x="615" y="50155"/>
                  </a:lnTo>
                  <a:lnTo>
                    <a:pt x="352" y="48488"/>
                  </a:lnTo>
                  <a:lnTo>
                    <a:pt x="659" y="47347"/>
                  </a:lnTo>
                  <a:lnTo>
                    <a:pt x="1317" y="45197"/>
                  </a:lnTo>
                  <a:lnTo>
                    <a:pt x="1317" y="45153"/>
                  </a:lnTo>
                  <a:lnTo>
                    <a:pt x="1712" y="42564"/>
                  </a:lnTo>
                  <a:lnTo>
                    <a:pt x="2897" y="38352"/>
                  </a:lnTo>
                  <a:lnTo>
                    <a:pt x="3248" y="36991"/>
                  </a:lnTo>
                  <a:lnTo>
                    <a:pt x="3248" y="36947"/>
                  </a:lnTo>
                  <a:lnTo>
                    <a:pt x="3775" y="33569"/>
                  </a:lnTo>
                  <a:lnTo>
                    <a:pt x="4389" y="27338"/>
                  </a:lnTo>
                  <a:lnTo>
                    <a:pt x="4301" y="25012"/>
                  </a:lnTo>
                  <a:lnTo>
                    <a:pt x="4389" y="22730"/>
                  </a:lnTo>
                  <a:lnTo>
                    <a:pt x="4696" y="20317"/>
                  </a:lnTo>
                  <a:lnTo>
                    <a:pt x="4872" y="16368"/>
                  </a:lnTo>
                  <a:lnTo>
                    <a:pt x="5091" y="12857"/>
                  </a:lnTo>
                  <a:lnTo>
                    <a:pt x="5003" y="11014"/>
                  </a:lnTo>
                  <a:lnTo>
                    <a:pt x="4477" y="7942"/>
                  </a:lnTo>
                  <a:lnTo>
                    <a:pt x="3775" y="4959"/>
                  </a:lnTo>
                  <a:lnTo>
                    <a:pt x="2985" y="483"/>
                  </a:lnTo>
                  <a:lnTo>
                    <a:pt x="3073" y="220"/>
                  </a:lnTo>
                  <a:lnTo>
                    <a:pt x="3116" y="132"/>
                  </a:lnTo>
                  <a:lnTo>
                    <a:pt x="3073" y="88"/>
                  </a:lnTo>
                  <a:lnTo>
                    <a:pt x="3029" y="44"/>
                  </a:lnTo>
                  <a:lnTo>
                    <a:pt x="298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2" name="Google Shape;6002;p174"/>
            <p:cNvSpPr/>
            <p:nvPr/>
          </p:nvSpPr>
          <p:spPr>
            <a:xfrm>
              <a:off x="4766575" y="3551350"/>
              <a:ext cx="129475" cy="1474400"/>
            </a:xfrm>
            <a:custGeom>
              <a:avLst/>
              <a:gdLst/>
              <a:ahLst/>
              <a:cxnLst/>
              <a:rect l="l" t="t" r="r" b="b"/>
              <a:pathLst>
                <a:path w="5179" h="58976" extrusionOk="0">
                  <a:moveTo>
                    <a:pt x="3687" y="0"/>
                  </a:moveTo>
                  <a:lnTo>
                    <a:pt x="3643" y="44"/>
                  </a:lnTo>
                  <a:lnTo>
                    <a:pt x="3555" y="88"/>
                  </a:lnTo>
                  <a:lnTo>
                    <a:pt x="3555" y="132"/>
                  </a:lnTo>
                  <a:lnTo>
                    <a:pt x="3336" y="878"/>
                  </a:lnTo>
                  <a:lnTo>
                    <a:pt x="3336" y="966"/>
                  </a:lnTo>
                  <a:lnTo>
                    <a:pt x="3994" y="5749"/>
                  </a:lnTo>
                  <a:lnTo>
                    <a:pt x="4521" y="8513"/>
                  </a:lnTo>
                  <a:lnTo>
                    <a:pt x="4828" y="10356"/>
                  </a:lnTo>
                  <a:lnTo>
                    <a:pt x="4740" y="13472"/>
                  </a:lnTo>
                  <a:lnTo>
                    <a:pt x="4608" y="15973"/>
                  </a:lnTo>
                  <a:lnTo>
                    <a:pt x="4608" y="18123"/>
                  </a:lnTo>
                  <a:lnTo>
                    <a:pt x="4477" y="19834"/>
                  </a:lnTo>
                  <a:lnTo>
                    <a:pt x="4082" y="21984"/>
                  </a:lnTo>
                  <a:lnTo>
                    <a:pt x="4082" y="22028"/>
                  </a:lnTo>
                  <a:lnTo>
                    <a:pt x="3994" y="25495"/>
                  </a:lnTo>
                  <a:lnTo>
                    <a:pt x="4169" y="28128"/>
                  </a:lnTo>
                  <a:lnTo>
                    <a:pt x="4082" y="29971"/>
                  </a:lnTo>
                  <a:lnTo>
                    <a:pt x="3687" y="33437"/>
                  </a:lnTo>
                  <a:lnTo>
                    <a:pt x="3248" y="36158"/>
                  </a:lnTo>
                  <a:lnTo>
                    <a:pt x="2678" y="38220"/>
                  </a:lnTo>
                  <a:lnTo>
                    <a:pt x="2063" y="40370"/>
                  </a:lnTo>
                  <a:lnTo>
                    <a:pt x="1712" y="41467"/>
                  </a:lnTo>
                  <a:lnTo>
                    <a:pt x="1712" y="41511"/>
                  </a:lnTo>
                  <a:lnTo>
                    <a:pt x="1624" y="44012"/>
                  </a:lnTo>
                  <a:lnTo>
                    <a:pt x="1537" y="44934"/>
                  </a:lnTo>
                  <a:lnTo>
                    <a:pt x="791" y="47259"/>
                  </a:lnTo>
                  <a:lnTo>
                    <a:pt x="1" y="49278"/>
                  </a:lnTo>
                  <a:lnTo>
                    <a:pt x="1" y="49366"/>
                  </a:lnTo>
                  <a:lnTo>
                    <a:pt x="45" y="49453"/>
                  </a:lnTo>
                  <a:lnTo>
                    <a:pt x="352" y="49673"/>
                  </a:lnTo>
                  <a:lnTo>
                    <a:pt x="1888" y="54324"/>
                  </a:lnTo>
                  <a:lnTo>
                    <a:pt x="2809" y="57308"/>
                  </a:lnTo>
                  <a:lnTo>
                    <a:pt x="2853" y="57308"/>
                  </a:lnTo>
                  <a:lnTo>
                    <a:pt x="3511" y="58888"/>
                  </a:lnTo>
                  <a:lnTo>
                    <a:pt x="3599" y="58975"/>
                  </a:lnTo>
                  <a:lnTo>
                    <a:pt x="3775" y="58975"/>
                  </a:lnTo>
                  <a:lnTo>
                    <a:pt x="3818" y="58932"/>
                  </a:lnTo>
                  <a:lnTo>
                    <a:pt x="3862" y="58888"/>
                  </a:lnTo>
                  <a:lnTo>
                    <a:pt x="3862" y="58800"/>
                  </a:lnTo>
                  <a:lnTo>
                    <a:pt x="3862" y="58756"/>
                  </a:lnTo>
                  <a:lnTo>
                    <a:pt x="3160" y="57176"/>
                  </a:lnTo>
                  <a:lnTo>
                    <a:pt x="2195" y="54193"/>
                  </a:lnTo>
                  <a:lnTo>
                    <a:pt x="659" y="49541"/>
                  </a:lnTo>
                  <a:lnTo>
                    <a:pt x="615" y="49410"/>
                  </a:lnTo>
                  <a:lnTo>
                    <a:pt x="352" y="49278"/>
                  </a:lnTo>
                  <a:lnTo>
                    <a:pt x="1098" y="47391"/>
                  </a:lnTo>
                  <a:lnTo>
                    <a:pt x="1888" y="45022"/>
                  </a:lnTo>
                  <a:lnTo>
                    <a:pt x="1975" y="44056"/>
                  </a:lnTo>
                  <a:lnTo>
                    <a:pt x="2063" y="41555"/>
                  </a:lnTo>
                  <a:lnTo>
                    <a:pt x="2414" y="40502"/>
                  </a:lnTo>
                  <a:lnTo>
                    <a:pt x="3029" y="38308"/>
                  </a:lnTo>
                  <a:lnTo>
                    <a:pt x="3599" y="36245"/>
                  </a:lnTo>
                  <a:lnTo>
                    <a:pt x="4038" y="33481"/>
                  </a:lnTo>
                  <a:lnTo>
                    <a:pt x="4433" y="30014"/>
                  </a:lnTo>
                  <a:lnTo>
                    <a:pt x="4521" y="28128"/>
                  </a:lnTo>
                  <a:lnTo>
                    <a:pt x="4345" y="25495"/>
                  </a:lnTo>
                  <a:lnTo>
                    <a:pt x="4433" y="22028"/>
                  </a:lnTo>
                  <a:lnTo>
                    <a:pt x="4828" y="19878"/>
                  </a:lnTo>
                  <a:lnTo>
                    <a:pt x="4959" y="18167"/>
                  </a:lnTo>
                  <a:lnTo>
                    <a:pt x="4959" y="16017"/>
                  </a:lnTo>
                  <a:lnTo>
                    <a:pt x="5091" y="13472"/>
                  </a:lnTo>
                  <a:lnTo>
                    <a:pt x="5179" y="10312"/>
                  </a:lnTo>
                  <a:lnTo>
                    <a:pt x="5179" y="10268"/>
                  </a:lnTo>
                  <a:lnTo>
                    <a:pt x="4828" y="8469"/>
                  </a:lnTo>
                  <a:lnTo>
                    <a:pt x="4345" y="5661"/>
                  </a:lnTo>
                  <a:lnTo>
                    <a:pt x="3687" y="966"/>
                  </a:lnTo>
                  <a:lnTo>
                    <a:pt x="3862" y="220"/>
                  </a:lnTo>
                  <a:lnTo>
                    <a:pt x="3862" y="176"/>
                  </a:lnTo>
                  <a:lnTo>
                    <a:pt x="3862" y="88"/>
                  </a:lnTo>
                  <a:lnTo>
                    <a:pt x="3818" y="44"/>
                  </a:lnTo>
                  <a:lnTo>
                    <a:pt x="377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3" name="Google Shape;6003;p174"/>
            <p:cNvSpPr/>
            <p:nvPr/>
          </p:nvSpPr>
          <p:spPr>
            <a:xfrm>
              <a:off x="4751225" y="3587550"/>
              <a:ext cx="113025" cy="1464525"/>
            </a:xfrm>
            <a:custGeom>
              <a:avLst/>
              <a:gdLst/>
              <a:ahLst/>
              <a:cxnLst/>
              <a:rect l="l" t="t" r="r" b="b"/>
              <a:pathLst>
                <a:path w="4521" h="58581" extrusionOk="0">
                  <a:moveTo>
                    <a:pt x="3248" y="0"/>
                  </a:moveTo>
                  <a:lnTo>
                    <a:pt x="3204" y="44"/>
                  </a:lnTo>
                  <a:lnTo>
                    <a:pt x="3160" y="88"/>
                  </a:lnTo>
                  <a:lnTo>
                    <a:pt x="3072" y="351"/>
                  </a:lnTo>
                  <a:lnTo>
                    <a:pt x="3072" y="439"/>
                  </a:lnTo>
                  <a:lnTo>
                    <a:pt x="3423" y="3423"/>
                  </a:lnTo>
                  <a:lnTo>
                    <a:pt x="3950" y="6977"/>
                  </a:lnTo>
                  <a:lnTo>
                    <a:pt x="4169" y="8338"/>
                  </a:lnTo>
                  <a:lnTo>
                    <a:pt x="3994" y="12989"/>
                  </a:lnTo>
                  <a:lnTo>
                    <a:pt x="3950" y="15622"/>
                  </a:lnTo>
                  <a:lnTo>
                    <a:pt x="3643" y="17772"/>
                  </a:lnTo>
                  <a:lnTo>
                    <a:pt x="3292" y="19834"/>
                  </a:lnTo>
                  <a:lnTo>
                    <a:pt x="3248" y="23915"/>
                  </a:lnTo>
                  <a:lnTo>
                    <a:pt x="3335" y="26943"/>
                  </a:lnTo>
                  <a:lnTo>
                    <a:pt x="3467" y="28830"/>
                  </a:lnTo>
                  <a:lnTo>
                    <a:pt x="3072" y="32209"/>
                  </a:lnTo>
                  <a:lnTo>
                    <a:pt x="2765" y="34315"/>
                  </a:lnTo>
                  <a:lnTo>
                    <a:pt x="2458" y="35500"/>
                  </a:lnTo>
                  <a:lnTo>
                    <a:pt x="1273" y="39054"/>
                  </a:lnTo>
                  <a:lnTo>
                    <a:pt x="1273" y="39098"/>
                  </a:lnTo>
                  <a:lnTo>
                    <a:pt x="1098" y="40195"/>
                  </a:lnTo>
                  <a:lnTo>
                    <a:pt x="1054" y="40239"/>
                  </a:lnTo>
                  <a:lnTo>
                    <a:pt x="1273" y="43486"/>
                  </a:lnTo>
                  <a:lnTo>
                    <a:pt x="483" y="46075"/>
                  </a:lnTo>
                  <a:lnTo>
                    <a:pt x="1" y="47391"/>
                  </a:lnTo>
                  <a:lnTo>
                    <a:pt x="1" y="47435"/>
                  </a:lnTo>
                  <a:lnTo>
                    <a:pt x="1" y="48313"/>
                  </a:lnTo>
                  <a:lnTo>
                    <a:pt x="1" y="48356"/>
                  </a:lnTo>
                  <a:lnTo>
                    <a:pt x="1492" y="53096"/>
                  </a:lnTo>
                  <a:lnTo>
                    <a:pt x="2633" y="56606"/>
                  </a:lnTo>
                  <a:lnTo>
                    <a:pt x="3467" y="58449"/>
                  </a:lnTo>
                  <a:lnTo>
                    <a:pt x="3511" y="58537"/>
                  </a:lnTo>
                  <a:lnTo>
                    <a:pt x="3599" y="58581"/>
                  </a:lnTo>
                  <a:lnTo>
                    <a:pt x="3686" y="58537"/>
                  </a:lnTo>
                  <a:lnTo>
                    <a:pt x="3730" y="58493"/>
                  </a:lnTo>
                  <a:lnTo>
                    <a:pt x="3774" y="58449"/>
                  </a:lnTo>
                  <a:lnTo>
                    <a:pt x="3774" y="58405"/>
                  </a:lnTo>
                  <a:lnTo>
                    <a:pt x="3774" y="58317"/>
                  </a:lnTo>
                  <a:lnTo>
                    <a:pt x="2984" y="56474"/>
                  </a:lnTo>
                  <a:lnTo>
                    <a:pt x="1843" y="52964"/>
                  </a:lnTo>
                  <a:lnTo>
                    <a:pt x="352" y="48269"/>
                  </a:lnTo>
                  <a:lnTo>
                    <a:pt x="352" y="47479"/>
                  </a:lnTo>
                  <a:lnTo>
                    <a:pt x="790" y="46206"/>
                  </a:lnTo>
                  <a:lnTo>
                    <a:pt x="1580" y="43530"/>
                  </a:lnTo>
                  <a:lnTo>
                    <a:pt x="1624" y="43486"/>
                  </a:lnTo>
                  <a:lnTo>
                    <a:pt x="1405" y="40239"/>
                  </a:lnTo>
                  <a:lnTo>
                    <a:pt x="1624" y="39185"/>
                  </a:lnTo>
                  <a:lnTo>
                    <a:pt x="2765" y="35587"/>
                  </a:lnTo>
                  <a:lnTo>
                    <a:pt x="3116" y="34403"/>
                  </a:lnTo>
                  <a:lnTo>
                    <a:pt x="3116" y="34359"/>
                  </a:lnTo>
                  <a:lnTo>
                    <a:pt x="3423" y="32252"/>
                  </a:lnTo>
                  <a:lnTo>
                    <a:pt x="3818" y="28874"/>
                  </a:lnTo>
                  <a:lnTo>
                    <a:pt x="3818" y="28830"/>
                  </a:lnTo>
                  <a:lnTo>
                    <a:pt x="3686" y="26899"/>
                  </a:lnTo>
                  <a:lnTo>
                    <a:pt x="3599" y="23915"/>
                  </a:lnTo>
                  <a:lnTo>
                    <a:pt x="3643" y="19878"/>
                  </a:lnTo>
                  <a:lnTo>
                    <a:pt x="3994" y="17860"/>
                  </a:lnTo>
                  <a:lnTo>
                    <a:pt x="4301" y="15622"/>
                  </a:lnTo>
                  <a:lnTo>
                    <a:pt x="4345" y="12989"/>
                  </a:lnTo>
                  <a:lnTo>
                    <a:pt x="4520" y="8338"/>
                  </a:lnTo>
                  <a:lnTo>
                    <a:pt x="4520" y="8294"/>
                  </a:lnTo>
                  <a:lnTo>
                    <a:pt x="3774" y="3379"/>
                  </a:lnTo>
                  <a:lnTo>
                    <a:pt x="3423" y="439"/>
                  </a:lnTo>
                  <a:lnTo>
                    <a:pt x="3511" y="220"/>
                  </a:lnTo>
                  <a:lnTo>
                    <a:pt x="3511" y="132"/>
                  </a:lnTo>
                  <a:lnTo>
                    <a:pt x="3467" y="88"/>
                  </a:lnTo>
                  <a:lnTo>
                    <a:pt x="342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4" name="Google Shape;6004;p174"/>
            <p:cNvSpPr/>
            <p:nvPr/>
          </p:nvSpPr>
          <p:spPr>
            <a:xfrm>
              <a:off x="4716125" y="4375200"/>
              <a:ext cx="64750" cy="674675"/>
            </a:xfrm>
            <a:custGeom>
              <a:avLst/>
              <a:gdLst/>
              <a:ahLst/>
              <a:cxnLst/>
              <a:rect l="l" t="t" r="r" b="b"/>
              <a:pathLst>
                <a:path w="2590" h="26987" extrusionOk="0">
                  <a:moveTo>
                    <a:pt x="2370" y="0"/>
                  </a:moveTo>
                  <a:lnTo>
                    <a:pt x="2282" y="44"/>
                  </a:lnTo>
                  <a:lnTo>
                    <a:pt x="2238" y="88"/>
                  </a:lnTo>
                  <a:lnTo>
                    <a:pt x="2238" y="176"/>
                  </a:lnTo>
                  <a:lnTo>
                    <a:pt x="2019" y="1931"/>
                  </a:lnTo>
                  <a:lnTo>
                    <a:pt x="1624" y="3248"/>
                  </a:lnTo>
                  <a:lnTo>
                    <a:pt x="571" y="5617"/>
                  </a:lnTo>
                  <a:lnTo>
                    <a:pt x="571" y="5661"/>
                  </a:lnTo>
                  <a:lnTo>
                    <a:pt x="132" y="6890"/>
                  </a:lnTo>
                  <a:lnTo>
                    <a:pt x="132" y="6934"/>
                  </a:lnTo>
                  <a:lnTo>
                    <a:pt x="0" y="10093"/>
                  </a:lnTo>
                  <a:lnTo>
                    <a:pt x="220" y="14393"/>
                  </a:lnTo>
                  <a:lnTo>
                    <a:pt x="88" y="17640"/>
                  </a:lnTo>
                  <a:lnTo>
                    <a:pt x="220" y="20229"/>
                  </a:lnTo>
                  <a:lnTo>
                    <a:pt x="483" y="22511"/>
                  </a:lnTo>
                  <a:lnTo>
                    <a:pt x="527" y="24837"/>
                  </a:lnTo>
                  <a:lnTo>
                    <a:pt x="527" y="24881"/>
                  </a:lnTo>
                  <a:lnTo>
                    <a:pt x="702" y="25319"/>
                  </a:lnTo>
                  <a:lnTo>
                    <a:pt x="790" y="26811"/>
                  </a:lnTo>
                  <a:lnTo>
                    <a:pt x="790" y="26899"/>
                  </a:lnTo>
                  <a:lnTo>
                    <a:pt x="834" y="26943"/>
                  </a:lnTo>
                  <a:lnTo>
                    <a:pt x="878" y="26987"/>
                  </a:lnTo>
                  <a:lnTo>
                    <a:pt x="1010" y="26987"/>
                  </a:lnTo>
                  <a:lnTo>
                    <a:pt x="1053" y="26943"/>
                  </a:lnTo>
                  <a:lnTo>
                    <a:pt x="1097" y="26855"/>
                  </a:lnTo>
                  <a:lnTo>
                    <a:pt x="1141" y="26811"/>
                  </a:lnTo>
                  <a:lnTo>
                    <a:pt x="1053" y="25275"/>
                  </a:lnTo>
                  <a:lnTo>
                    <a:pt x="1053" y="25232"/>
                  </a:lnTo>
                  <a:lnTo>
                    <a:pt x="878" y="24793"/>
                  </a:lnTo>
                  <a:lnTo>
                    <a:pt x="834" y="22467"/>
                  </a:lnTo>
                  <a:lnTo>
                    <a:pt x="571" y="20185"/>
                  </a:lnTo>
                  <a:lnTo>
                    <a:pt x="439" y="17640"/>
                  </a:lnTo>
                  <a:lnTo>
                    <a:pt x="571" y="14393"/>
                  </a:lnTo>
                  <a:lnTo>
                    <a:pt x="351" y="10093"/>
                  </a:lnTo>
                  <a:lnTo>
                    <a:pt x="483" y="6977"/>
                  </a:lnTo>
                  <a:lnTo>
                    <a:pt x="878" y="5749"/>
                  </a:lnTo>
                  <a:lnTo>
                    <a:pt x="1975" y="3379"/>
                  </a:lnTo>
                  <a:lnTo>
                    <a:pt x="1975" y="3335"/>
                  </a:lnTo>
                  <a:lnTo>
                    <a:pt x="2370" y="2019"/>
                  </a:lnTo>
                  <a:lnTo>
                    <a:pt x="2589" y="220"/>
                  </a:lnTo>
                  <a:lnTo>
                    <a:pt x="2589" y="132"/>
                  </a:lnTo>
                  <a:lnTo>
                    <a:pt x="2545" y="88"/>
                  </a:lnTo>
                  <a:lnTo>
                    <a:pt x="2502" y="44"/>
                  </a:lnTo>
                  <a:lnTo>
                    <a:pt x="241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5" name="Google Shape;6005;p174"/>
            <p:cNvSpPr/>
            <p:nvPr/>
          </p:nvSpPr>
          <p:spPr>
            <a:xfrm>
              <a:off x="4683200" y="4215025"/>
              <a:ext cx="64750" cy="781100"/>
            </a:xfrm>
            <a:custGeom>
              <a:avLst/>
              <a:gdLst/>
              <a:ahLst/>
              <a:cxnLst/>
              <a:rect l="l" t="t" r="r" b="b"/>
              <a:pathLst>
                <a:path w="2590" h="31244" extrusionOk="0">
                  <a:moveTo>
                    <a:pt x="1976" y="1"/>
                  </a:moveTo>
                  <a:lnTo>
                    <a:pt x="1888" y="45"/>
                  </a:lnTo>
                  <a:lnTo>
                    <a:pt x="1888" y="89"/>
                  </a:lnTo>
                  <a:lnTo>
                    <a:pt x="1844" y="176"/>
                  </a:lnTo>
                  <a:lnTo>
                    <a:pt x="1844" y="2853"/>
                  </a:lnTo>
                  <a:lnTo>
                    <a:pt x="2063" y="6056"/>
                  </a:lnTo>
                  <a:lnTo>
                    <a:pt x="2239" y="7504"/>
                  </a:lnTo>
                  <a:lnTo>
                    <a:pt x="2151" y="8163"/>
                  </a:lnTo>
                  <a:lnTo>
                    <a:pt x="1098" y="10444"/>
                  </a:lnTo>
                  <a:lnTo>
                    <a:pt x="308" y="12419"/>
                  </a:lnTo>
                  <a:lnTo>
                    <a:pt x="308" y="12463"/>
                  </a:lnTo>
                  <a:lnTo>
                    <a:pt x="1" y="16324"/>
                  </a:lnTo>
                  <a:lnTo>
                    <a:pt x="89" y="18255"/>
                  </a:lnTo>
                  <a:lnTo>
                    <a:pt x="440" y="21985"/>
                  </a:lnTo>
                  <a:lnTo>
                    <a:pt x="440" y="24662"/>
                  </a:lnTo>
                  <a:lnTo>
                    <a:pt x="747" y="28874"/>
                  </a:lnTo>
                  <a:lnTo>
                    <a:pt x="835" y="29971"/>
                  </a:lnTo>
                  <a:lnTo>
                    <a:pt x="835" y="30015"/>
                  </a:lnTo>
                  <a:lnTo>
                    <a:pt x="1317" y="31156"/>
                  </a:lnTo>
                  <a:lnTo>
                    <a:pt x="1405" y="31200"/>
                  </a:lnTo>
                  <a:lnTo>
                    <a:pt x="1493" y="31244"/>
                  </a:lnTo>
                  <a:lnTo>
                    <a:pt x="1581" y="31244"/>
                  </a:lnTo>
                  <a:lnTo>
                    <a:pt x="1624" y="31200"/>
                  </a:lnTo>
                  <a:lnTo>
                    <a:pt x="1668" y="31156"/>
                  </a:lnTo>
                  <a:lnTo>
                    <a:pt x="1668" y="31068"/>
                  </a:lnTo>
                  <a:lnTo>
                    <a:pt x="1668" y="31024"/>
                  </a:lnTo>
                  <a:lnTo>
                    <a:pt x="1186" y="29883"/>
                  </a:lnTo>
                  <a:lnTo>
                    <a:pt x="1098" y="28874"/>
                  </a:lnTo>
                  <a:lnTo>
                    <a:pt x="791" y="24662"/>
                  </a:lnTo>
                  <a:lnTo>
                    <a:pt x="791" y="21941"/>
                  </a:lnTo>
                  <a:lnTo>
                    <a:pt x="440" y="18255"/>
                  </a:lnTo>
                  <a:lnTo>
                    <a:pt x="352" y="16324"/>
                  </a:lnTo>
                  <a:lnTo>
                    <a:pt x="615" y="12507"/>
                  </a:lnTo>
                  <a:lnTo>
                    <a:pt x="1449" y="10620"/>
                  </a:lnTo>
                  <a:lnTo>
                    <a:pt x="2502" y="8294"/>
                  </a:lnTo>
                  <a:lnTo>
                    <a:pt x="2502" y="8250"/>
                  </a:lnTo>
                  <a:lnTo>
                    <a:pt x="2590" y="7548"/>
                  </a:lnTo>
                  <a:lnTo>
                    <a:pt x="2590" y="7504"/>
                  </a:lnTo>
                  <a:lnTo>
                    <a:pt x="2414" y="6013"/>
                  </a:lnTo>
                  <a:lnTo>
                    <a:pt x="2195" y="2809"/>
                  </a:lnTo>
                  <a:lnTo>
                    <a:pt x="2195" y="176"/>
                  </a:lnTo>
                  <a:lnTo>
                    <a:pt x="2195" y="89"/>
                  </a:lnTo>
                  <a:lnTo>
                    <a:pt x="2151" y="45"/>
                  </a:lnTo>
                  <a:lnTo>
                    <a:pt x="210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6" name="Google Shape;6006;p174"/>
            <p:cNvSpPr/>
            <p:nvPr/>
          </p:nvSpPr>
          <p:spPr>
            <a:xfrm>
              <a:off x="4650300" y="4168950"/>
              <a:ext cx="75725" cy="786600"/>
            </a:xfrm>
            <a:custGeom>
              <a:avLst/>
              <a:gdLst/>
              <a:ahLst/>
              <a:cxnLst/>
              <a:rect l="l" t="t" r="r" b="b"/>
              <a:pathLst>
                <a:path w="3029" h="31464" extrusionOk="0">
                  <a:moveTo>
                    <a:pt x="2765" y="1"/>
                  </a:moveTo>
                  <a:lnTo>
                    <a:pt x="2677" y="45"/>
                  </a:lnTo>
                  <a:lnTo>
                    <a:pt x="2677" y="89"/>
                  </a:lnTo>
                  <a:lnTo>
                    <a:pt x="2633" y="176"/>
                  </a:lnTo>
                  <a:lnTo>
                    <a:pt x="2677" y="791"/>
                  </a:lnTo>
                  <a:lnTo>
                    <a:pt x="2546" y="1668"/>
                  </a:lnTo>
                  <a:lnTo>
                    <a:pt x="1317" y="5442"/>
                  </a:lnTo>
                  <a:lnTo>
                    <a:pt x="1141" y="6320"/>
                  </a:lnTo>
                  <a:lnTo>
                    <a:pt x="1141" y="6364"/>
                  </a:lnTo>
                  <a:lnTo>
                    <a:pt x="1317" y="7548"/>
                  </a:lnTo>
                  <a:lnTo>
                    <a:pt x="1054" y="11892"/>
                  </a:lnTo>
                  <a:lnTo>
                    <a:pt x="352" y="13516"/>
                  </a:lnTo>
                  <a:lnTo>
                    <a:pt x="352" y="13560"/>
                  </a:lnTo>
                  <a:lnTo>
                    <a:pt x="132" y="14745"/>
                  </a:lnTo>
                  <a:lnTo>
                    <a:pt x="0" y="16939"/>
                  </a:lnTo>
                  <a:lnTo>
                    <a:pt x="44" y="19177"/>
                  </a:lnTo>
                  <a:lnTo>
                    <a:pt x="352" y="21634"/>
                  </a:lnTo>
                  <a:lnTo>
                    <a:pt x="746" y="25495"/>
                  </a:lnTo>
                  <a:lnTo>
                    <a:pt x="790" y="28040"/>
                  </a:lnTo>
                  <a:lnTo>
                    <a:pt x="1010" y="30322"/>
                  </a:lnTo>
                  <a:lnTo>
                    <a:pt x="1054" y="30366"/>
                  </a:lnTo>
                  <a:lnTo>
                    <a:pt x="1405" y="31375"/>
                  </a:lnTo>
                  <a:lnTo>
                    <a:pt x="1492" y="31463"/>
                  </a:lnTo>
                  <a:lnTo>
                    <a:pt x="1624" y="31463"/>
                  </a:lnTo>
                  <a:lnTo>
                    <a:pt x="1712" y="31419"/>
                  </a:lnTo>
                  <a:lnTo>
                    <a:pt x="1756" y="31375"/>
                  </a:lnTo>
                  <a:lnTo>
                    <a:pt x="1756" y="31288"/>
                  </a:lnTo>
                  <a:lnTo>
                    <a:pt x="1756" y="31244"/>
                  </a:lnTo>
                  <a:lnTo>
                    <a:pt x="1361" y="30278"/>
                  </a:lnTo>
                  <a:lnTo>
                    <a:pt x="1141" y="27997"/>
                  </a:lnTo>
                  <a:lnTo>
                    <a:pt x="1098" y="25452"/>
                  </a:lnTo>
                  <a:lnTo>
                    <a:pt x="703" y="21590"/>
                  </a:lnTo>
                  <a:lnTo>
                    <a:pt x="395" y="19177"/>
                  </a:lnTo>
                  <a:lnTo>
                    <a:pt x="352" y="16983"/>
                  </a:lnTo>
                  <a:lnTo>
                    <a:pt x="483" y="14789"/>
                  </a:lnTo>
                  <a:lnTo>
                    <a:pt x="703" y="13648"/>
                  </a:lnTo>
                  <a:lnTo>
                    <a:pt x="1405" y="11980"/>
                  </a:lnTo>
                  <a:lnTo>
                    <a:pt x="1405" y="11936"/>
                  </a:lnTo>
                  <a:lnTo>
                    <a:pt x="1668" y="7548"/>
                  </a:lnTo>
                  <a:lnTo>
                    <a:pt x="1492" y="6364"/>
                  </a:lnTo>
                  <a:lnTo>
                    <a:pt x="1668" y="5530"/>
                  </a:lnTo>
                  <a:lnTo>
                    <a:pt x="2897" y="1756"/>
                  </a:lnTo>
                  <a:lnTo>
                    <a:pt x="2897" y="1712"/>
                  </a:lnTo>
                  <a:lnTo>
                    <a:pt x="3028" y="791"/>
                  </a:lnTo>
                  <a:lnTo>
                    <a:pt x="2984" y="133"/>
                  </a:lnTo>
                  <a:lnTo>
                    <a:pt x="2984" y="89"/>
                  </a:lnTo>
                  <a:lnTo>
                    <a:pt x="2940" y="45"/>
                  </a:lnTo>
                  <a:lnTo>
                    <a:pt x="289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7" name="Google Shape;6007;p174"/>
            <p:cNvSpPr/>
            <p:nvPr/>
          </p:nvSpPr>
          <p:spPr>
            <a:xfrm>
              <a:off x="4619575" y="4645050"/>
              <a:ext cx="51600" cy="285250"/>
            </a:xfrm>
            <a:custGeom>
              <a:avLst/>
              <a:gdLst/>
              <a:ahLst/>
              <a:cxnLst/>
              <a:rect l="l" t="t" r="r" b="b"/>
              <a:pathLst>
                <a:path w="2064" h="11410" extrusionOk="0">
                  <a:moveTo>
                    <a:pt x="132" y="1"/>
                  </a:moveTo>
                  <a:lnTo>
                    <a:pt x="89" y="45"/>
                  </a:lnTo>
                  <a:lnTo>
                    <a:pt x="45" y="89"/>
                  </a:lnTo>
                  <a:lnTo>
                    <a:pt x="1" y="133"/>
                  </a:lnTo>
                  <a:lnTo>
                    <a:pt x="1" y="220"/>
                  </a:lnTo>
                  <a:lnTo>
                    <a:pt x="308" y="2063"/>
                  </a:lnTo>
                  <a:lnTo>
                    <a:pt x="527" y="4257"/>
                  </a:lnTo>
                  <a:lnTo>
                    <a:pt x="1229" y="10313"/>
                  </a:lnTo>
                  <a:lnTo>
                    <a:pt x="1229" y="10357"/>
                  </a:lnTo>
                  <a:lnTo>
                    <a:pt x="1712" y="11322"/>
                  </a:lnTo>
                  <a:lnTo>
                    <a:pt x="1756" y="11366"/>
                  </a:lnTo>
                  <a:lnTo>
                    <a:pt x="1888" y="11410"/>
                  </a:lnTo>
                  <a:lnTo>
                    <a:pt x="1932" y="11410"/>
                  </a:lnTo>
                  <a:lnTo>
                    <a:pt x="2019" y="11366"/>
                  </a:lnTo>
                  <a:lnTo>
                    <a:pt x="2019" y="11278"/>
                  </a:lnTo>
                  <a:lnTo>
                    <a:pt x="2063" y="11234"/>
                  </a:lnTo>
                  <a:lnTo>
                    <a:pt x="2019" y="11147"/>
                  </a:lnTo>
                  <a:lnTo>
                    <a:pt x="1537" y="10225"/>
                  </a:lnTo>
                  <a:lnTo>
                    <a:pt x="878" y="4214"/>
                  </a:lnTo>
                  <a:lnTo>
                    <a:pt x="659" y="2019"/>
                  </a:lnTo>
                  <a:lnTo>
                    <a:pt x="352" y="177"/>
                  </a:lnTo>
                  <a:lnTo>
                    <a:pt x="308" y="89"/>
                  </a:lnTo>
                  <a:lnTo>
                    <a:pt x="264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8" name="Google Shape;6008;p174"/>
            <p:cNvSpPr/>
            <p:nvPr/>
          </p:nvSpPr>
          <p:spPr>
            <a:xfrm>
              <a:off x="4598750" y="4775600"/>
              <a:ext cx="26350" cy="111925"/>
            </a:xfrm>
            <a:custGeom>
              <a:avLst/>
              <a:gdLst/>
              <a:ahLst/>
              <a:cxnLst/>
              <a:rect l="l" t="t" r="r" b="b"/>
              <a:pathLst>
                <a:path w="1054" h="4477" extrusionOk="0">
                  <a:moveTo>
                    <a:pt x="176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0" y="132"/>
                  </a:lnTo>
                  <a:lnTo>
                    <a:pt x="0" y="220"/>
                  </a:lnTo>
                  <a:lnTo>
                    <a:pt x="0" y="264"/>
                  </a:lnTo>
                  <a:lnTo>
                    <a:pt x="88" y="2853"/>
                  </a:lnTo>
                  <a:lnTo>
                    <a:pt x="88" y="2897"/>
                  </a:lnTo>
                  <a:lnTo>
                    <a:pt x="263" y="3555"/>
                  </a:lnTo>
                  <a:lnTo>
                    <a:pt x="307" y="3599"/>
                  </a:lnTo>
                  <a:lnTo>
                    <a:pt x="702" y="4389"/>
                  </a:lnTo>
                  <a:lnTo>
                    <a:pt x="790" y="4477"/>
                  </a:lnTo>
                  <a:lnTo>
                    <a:pt x="965" y="4477"/>
                  </a:lnTo>
                  <a:lnTo>
                    <a:pt x="1009" y="4433"/>
                  </a:lnTo>
                  <a:lnTo>
                    <a:pt x="1009" y="4345"/>
                  </a:lnTo>
                  <a:lnTo>
                    <a:pt x="1053" y="4301"/>
                  </a:lnTo>
                  <a:lnTo>
                    <a:pt x="1009" y="4213"/>
                  </a:lnTo>
                  <a:lnTo>
                    <a:pt x="614" y="3467"/>
                  </a:lnTo>
                  <a:lnTo>
                    <a:pt x="439" y="2853"/>
                  </a:lnTo>
                  <a:lnTo>
                    <a:pt x="351" y="308"/>
                  </a:lnTo>
                  <a:lnTo>
                    <a:pt x="351" y="220"/>
                  </a:lnTo>
                  <a:lnTo>
                    <a:pt x="351" y="132"/>
                  </a:lnTo>
                  <a:lnTo>
                    <a:pt x="351" y="89"/>
                  </a:lnTo>
                  <a:lnTo>
                    <a:pt x="307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9" name="Google Shape;6009;p174"/>
            <p:cNvSpPr/>
            <p:nvPr/>
          </p:nvSpPr>
          <p:spPr>
            <a:xfrm>
              <a:off x="5341425" y="4865550"/>
              <a:ext cx="95450" cy="49400"/>
            </a:xfrm>
            <a:custGeom>
              <a:avLst/>
              <a:gdLst/>
              <a:ahLst/>
              <a:cxnLst/>
              <a:rect l="l" t="t" r="r" b="b"/>
              <a:pathLst>
                <a:path w="3818" h="1976" extrusionOk="0">
                  <a:moveTo>
                    <a:pt x="132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0" y="176"/>
                  </a:lnTo>
                  <a:lnTo>
                    <a:pt x="44" y="220"/>
                  </a:lnTo>
                  <a:lnTo>
                    <a:pt x="44" y="308"/>
                  </a:lnTo>
                  <a:lnTo>
                    <a:pt x="132" y="308"/>
                  </a:lnTo>
                  <a:lnTo>
                    <a:pt x="1448" y="1010"/>
                  </a:lnTo>
                  <a:lnTo>
                    <a:pt x="3028" y="1932"/>
                  </a:lnTo>
                  <a:lnTo>
                    <a:pt x="3116" y="1976"/>
                  </a:lnTo>
                  <a:lnTo>
                    <a:pt x="3247" y="1932"/>
                  </a:lnTo>
                  <a:lnTo>
                    <a:pt x="3774" y="1493"/>
                  </a:lnTo>
                  <a:lnTo>
                    <a:pt x="3818" y="1405"/>
                  </a:lnTo>
                  <a:lnTo>
                    <a:pt x="3818" y="1361"/>
                  </a:lnTo>
                  <a:lnTo>
                    <a:pt x="3818" y="1273"/>
                  </a:lnTo>
                  <a:lnTo>
                    <a:pt x="3774" y="1230"/>
                  </a:lnTo>
                  <a:lnTo>
                    <a:pt x="3730" y="1186"/>
                  </a:lnTo>
                  <a:lnTo>
                    <a:pt x="3598" y="1186"/>
                  </a:lnTo>
                  <a:lnTo>
                    <a:pt x="3555" y="1230"/>
                  </a:lnTo>
                  <a:lnTo>
                    <a:pt x="3116" y="1581"/>
                  </a:lnTo>
                  <a:lnTo>
                    <a:pt x="1624" y="703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0" name="Google Shape;6010;p174"/>
            <p:cNvSpPr/>
            <p:nvPr/>
          </p:nvSpPr>
          <p:spPr>
            <a:xfrm>
              <a:off x="5341425" y="4841425"/>
              <a:ext cx="97650" cy="45000"/>
            </a:xfrm>
            <a:custGeom>
              <a:avLst/>
              <a:gdLst/>
              <a:ahLst/>
              <a:cxnLst/>
              <a:rect l="l" t="t" r="r" b="b"/>
              <a:pathLst>
                <a:path w="3906" h="1800" extrusionOk="0">
                  <a:moveTo>
                    <a:pt x="88" y="1"/>
                  </a:move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44" y="264"/>
                  </a:lnTo>
                  <a:lnTo>
                    <a:pt x="88" y="308"/>
                  </a:lnTo>
                  <a:lnTo>
                    <a:pt x="527" y="703"/>
                  </a:lnTo>
                  <a:lnTo>
                    <a:pt x="571" y="703"/>
                  </a:lnTo>
                  <a:lnTo>
                    <a:pt x="2458" y="1536"/>
                  </a:lnTo>
                  <a:lnTo>
                    <a:pt x="3335" y="1756"/>
                  </a:lnTo>
                  <a:lnTo>
                    <a:pt x="3379" y="1800"/>
                  </a:lnTo>
                  <a:lnTo>
                    <a:pt x="3467" y="1756"/>
                  </a:lnTo>
                  <a:lnTo>
                    <a:pt x="3818" y="1536"/>
                  </a:lnTo>
                  <a:lnTo>
                    <a:pt x="3862" y="1492"/>
                  </a:lnTo>
                  <a:lnTo>
                    <a:pt x="3906" y="1449"/>
                  </a:lnTo>
                  <a:lnTo>
                    <a:pt x="3906" y="1361"/>
                  </a:lnTo>
                  <a:lnTo>
                    <a:pt x="3906" y="1317"/>
                  </a:lnTo>
                  <a:lnTo>
                    <a:pt x="3862" y="1229"/>
                  </a:lnTo>
                  <a:lnTo>
                    <a:pt x="3642" y="1229"/>
                  </a:lnTo>
                  <a:lnTo>
                    <a:pt x="3379" y="1405"/>
                  </a:lnTo>
                  <a:lnTo>
                    <a:pt x="2589" y="1185"/>
                  </a:lnTo>
                  <a:lnTo>
                    <a:pt x="746" y="395"/>
                  </a:lnTo>
                  <a:lnTo>
                    <a:pt x="307" y="44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1" name="Google Shape;6011;p174"/>
            <p:cNvSpPr/>
            <p:nvPr/>
          </p:nvSpPr>
          <p:spPr>
            <a:xfrm>
              <a:off x="5341425" y="4815100"/>
              <a:ext cx="127275" cy="43900"/>
            </a:xfrm>
            <a:custGeom>
              <a:avLst/>
              <a:gdLst/>
              <a:ahLst/>
              <a:cxnLst/>
              <a:rect l="l" t="t" r="r" b="b"/>
              <a:pathLst>
                <a:path w="5091" h="1756" extrusionOk="0">
                  <a:moveTo>
                    <a:pt x="88" y="0"/>
                  </a:moveTo>
                  <a:lnTo>
                    <a:pt x="44" y="44"/>
                  </a:lnTo>
                  <a:lnTo>
                    <a:pt x="0" y="88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44" y="308"/>
                  </a:lnTo>
                  <a:lnTo>
                    <a:pt x="571" y="790"/>
                  </a:lnTo>
                  <a:lnTo>
                    <a:pt x="571" y="834"/>
                  </a:lnTo>
                  <a:lnTo>
                    <a:pt x="1624" y="1361"/>
                  </a:lnTo>
                  <a:lnTo>
                    <a:pt x="1624" y="1405"/>
                  </a:lnTo>
                  <a:lnTo>
                    <a:pt x="2458" y="1712"/>
                  </a:lnTo>
                  <a:lnTo>
                    <a:pt x="2545" y="1756"/>
                  </a:lnTo>
                  <a:lnTo>
                    <a:pt x="3818" y="1668"/>
                  </a:lnTo>
                  <a:lnTo>
                    <a:pt x="3906" y="1624"/>
                  </a:lnTo>
                  <a:lnTo>
                    <a:pt x="5003" y="966"/>
                  </a:lnTo>
                  <a:lnTo>
                    <a:pt x="5046" y="922"/>
                  </a:lnTo>
                  <a:lnTo>
                    <a:pt x="5046" y="878"/>
                  </a:lnTo>
                  <a:lnTo>
                    <a:pt x="5090" y="790"/>
                  </a:lnTo>
                  <a:lnTo>
                    <a:pt x="5046" y="746"/>
                  </a:lnTo>
                  <a:lnTo>
                    <a:pt x="5003" y="659"/>
                  </a:lnTo>
                  <a:lnTo>
                    <a:pt x="4783" y="659"/>
                  </a:lnTo>
                  <a:lnTo>
                    <a:pt x="3774" y="1317"/>
                  </a:lnTo>
                  <a:lnTo>
                    <a:pt x="2545" y="1405"/>
                  </a:lnTo>
                  <a:lnTo>
                    <a:pt x="1755" y="1054"/>
                  </a:lnTo>
                  <a:lnTo>
                    <a:pt x="790" y="527"/>
                  </a:lnTo>
                  <a:lnTo>
                    <a:pt x="264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2" name="Google Shape;6012;p174"/>
            <p:cNvSpPr/>
            <p:nvPr/>
          </p:nvSpPr>
          <p:spPr>
            <a:xfrm>
              <a:off x="5305225" y="4740500"/>
              <a:ext cx="241350" cy="79000"/>
            </a:xfrm>
            <a:custGeom>
              <a:avLst/>
              <a:gdLst/>
              <a:ahLst/>
              <a:cxnLst/>
              <a:rect l="l" t="t" r="r" b="b"/>
              <a:pathLst>
                <a:path w="9654" h="3160" extrusionOk="0">
                  <a:moveTo>
                    <a:pt x="88" y="1"/>
                  </a:move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44" y="264"/>
                  </a:lnTo>
                  <a:lnTo>
                    <a:pt x="307" y="659"/>
                  </a:lnTo>
                  <a:lnTo>
                    <a:pt x="878" y="1668"/>
                  </a:lnTo>
                  <a:lnTo>
                    <a:pt x="878" y="1712"/>
                  </a:lnTo>
                  <a:lnTo>
                    <a:pt x="1755" y="2458"/>
                  </a:lnTo>
                  <a:lnTo>
                    <a:pt x="1799" y="2502"/>
                  </a:lnTo>
                  <a:lnTo>
                    <a:pt x="2852" y="2853"/>
                  </a:lnTo>
                  <a:lnTo>
                    <a:pt x="2896" y="2853"/>
                  </a:lnTo>
                  <a:lnTo>
                    <a:pt x="6231" y="3160"/>
                  </a:lnTo>
                  <a:lnTo>
                    <a:pt x="6275" y="3160"/>
                  </a:lnTo>
                  <a:lnTo>
                    <a:pt x="6319" y="3116"/>
                  </a:lnTo>
                  <a:lnTo>
                    <a:pt x="9566" y="1493"/>
                  </a:lnTo>
                  <a:lnTo>
                    <a:pt x="9610" y="1449"/>
                  </a:lnTo>
                  <a:lnTo>
                    <a:pt x="9654" y="1405"/>
                  </a:lnTo>
                  <a:lnTo>
                    <a:pt x="9654" y="1361"/>
                  </a:lnTo>
                  <a:lnTo>
                    <a:pt x="9654" y="1273"/>
                  </a:lnTo>
                  <a:lnTo>
                    <a:pt x="9610" y="1229"/>
                  </a:lnTo>
                  <a:lnTo>
                    <a:pt x="9566" y="1185"/>
                  </a:lnTo>
                  <a:lnTo>
                    <a:pt x="9391" y="1185"/>
                  </a:lnTo>
                  <a:lnTo>
                    <a:pt x="6231" y="2809"/>
                  </a:lnTo>
                  <a:lnTo>
                    <a:pt x="2940" y="2546"/>
                  </a:lnTo>
                  <a:lnTo>
                    <a:pt x="1931" y="2195"/>
                  </a:lnTo>
                  <a:lnTo>
                    <a:pt x="1141" y="1449"/>
                  </a:lnTo>
                  <a:lnTo>
                    <a:pt x="614" y="483"/>
                  </a:lnTo>
                  <a:lnTo>
                    <a:pt x="351" y="44"/>
                  </a:lnTo>
                  <a:lnTo>
                    <a:pt x="30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3" name="Google Shape;6013;p174"/>
            <p:cNvSpPr/>
            <p:nvPr/>
          </p:nvSpPr>
          <p:spPr>
            <a:xfrm>
              <a:off x="5384200" y="5052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4" name="Google Shape;6014;p174"/>
            <p:cNvSpPr/>
            <p:nvPr/>
          </p:nvSpPr>
          <p:spPr>
            <a:xfrm>
              <a:off x="5384200" y="5052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5" name="Google Shape;6015;p174"/>
            <p:cNvSpPr/>
            <p:nvPr/>
          </p:nvSpPr>
          <p:spPr>
            <a:xfrm>
              <a:off x="5067175" y="3133375"/>
              <a:ext cx="866650" cy="1926375"/>
            </a:xfrm>
            <a:custGeom>
              <a:avLst/>
              <a:gdLst/>
              <a:ahLst/>
              <a:cxnLst/>
              <a:rect l="l" t="t" r="r" b="b"/>
              <a:pathLst>
                <a:path w="34666" h="77055" extrusionOk="0">
                  <a:moveTo>
                    <a:pt x="34446" y="1"/>
                  </a:moveTo>
                  <a:lnTo>
                    <a:pt x="34359" y="45"/>
                  </a:lnTo>
                  <a:lnTo>
                    <a:pt x="31857" y="1976"/>
                  </a:lnTo>
                  <a:lnTo>
                    <a:pt x="28215" y="4916"/>
                  </a:lnTo>
                  <a:lnTo>
                    <a:pt x="25846" y="6802"/>
                  </a:lnTo>
                  <a:lnTo>
                    <a:pt x="23783" y="8470"/>
                  </a:lnTo>
                  <a:lnTo>
                    <a:pt x="20668" y="10927"/>
                  </a:lnTo>
                  <a:lnTo>
                    <a:pt x="15665" y="13077"/>
                  </a:lnTo>
                  <a:lnTo>
                    <a:pt x="15622" y="13121"/>
                  </a:lnTo>
                  <a:lnTo>
                    <a:pt x="13866" y="14218"/>
                  </a:lnTo>
                  <a:lnTo>
                    <a:pt x="13822" y="14218"/>
                  </a:lnTo>
                  <a:lnTo>
                    <a:pt x="12331" y="15666"/>
                  </a:lnTo>
                  <a:lnTo>
                    <a:pt x="10224" y="18387"/>
                  </a:lnTo>
                  <a:lnTo>
                    <a:pt x="9610" y="19089"/>
                  </a:lnTo>
                  <a:lnTo>
                    <a:pt x="8776" y="19615"/>
                  </a:lnTo>
                  <a:lnTo>
                    <a:pt x="8732" y="19615"/>
                  </a:lnTo>
                  <a:lnTo>
                    <a:pt x="8118" y="20274"/>
                  </a:lnTo>
                  <a:lnTo>
                    <a:pt x="8118" y="20317"/>
                  </a:lnTo>
                  <a:lnTo>
                    <a:pt x="7065" y="22204"/>
                  </a:lnTo>
                  <a:lnTo>
                    <a:pt x="7021" y="22248"/>
                  </a:lnTo>
                  <a:lnTo>
                    <a:pt x="6451" y="23916"/>
                  </a:lnTo>
                  <a:lnTo>
                    <a:pt x="6451" y="23960"/>
                  </a:lnTo>
                  <a:lnTo>
                    <a:pt x="6319" y="25583"/>
                  </a:lnTo>
                  <a:lnTo>
                    <a:pt x="6319" y="25627"/>
                  </a:lnTo>
                  <a:lnTo>
                    <a:pt x="6845" y="28391"/>
                  </a:lnTo>
                  <a:lnTo>
                    <a:pt x="6845" y="30629"/>
                  </a:lnTo>
                  <a:lnTo>
                    <a:pt x="6275" y="35632"/>
                  </a:lnTo>
                  <a:lnTo>
                    <a:pt x="5836" y="38967"/>
                  </a:lnTo>
                  <a:lnTo>
                    <a:pt x="5441" y="41863"/>
                  </a:lnTo>
                  <a:lnTo>
                    <a:pt x="5134" y="43662"/>
                  </a:lnTo>
                  <a:lnTo>
                    <a:pt x="4169" y="47699"/>
                  </a:lnTo>
                  <a:lnTo>
                    <a:pt x="3598" y="50244"/>
                  </a:lnTo>
                  <a:lnTo>
                    <a:pt x="3291" y="52087"/>
                  </a:lnTo>
                  <a:lnTo>
                    <a:pt x="2633" y="53491"/>
                  </a:lnTo>
                  <a:lnTo>
                    <a:pt x="2633" y="53535"/>
                  </a:lnTo>
                  <a:lnTo>
                    <a:pt x="2106" y="56431"/>
                  </a:lnTo>
                  <a:lnTo>
                    <a:pt x="834" y="60556"/>
                  </a:lnTo>
                  <a:lnTo>
                    <a:pt x="219" y="62838"/>
                  </a:lnTo>
                  <a:lnTo>
                    <a:pt x="0" y="63891"/>
                  </a:lnTo>
                  <a:lnTo>
                    <a:pt x="0" y="63935"/>
                  </a:lnTo>
                  <a:lnTo>
                    <a:pt x="44" y="64900"/>
                  </a:lnTo>
                  <a:lnTo>
                    <a:pt x="88" y="64988"/>
                  </a:lnTo>
                  <a:lnTo>
                    <a:pt x="2019" y="67094"/>
                  </a:lnTo>
                  <a:lnTo>
                    <a:pt x="3511" y="68674"/>
                  </a:lnTo>
                  <a:lnTo>
                    <a:pt x="5485" y="70999"/>
                  </a:lnTo>
                  <a:lnTo>
                    <a:pt x="7811" y="73413"/>
                  </a:lnTo>
                  <a:lnTo>
                    <a:pt x="9829" y="75651"/>
                  </a:lnTo>
                  <a:lnTo>
                    <a:pt x="10882" y="76967"/>
                  </a:lnTo>
                  <a:lnTo>
                    <a:pt x="10926" y="77011"/>
                  </a:lnTo>
                  <a:lnTo>
                    <a:pt x="11014" y="77055"/>
                  </a:lnTo>
                  <a:lnTo>
                    <a:pt x="11102" y="77011"/>
                  </a:lnTo>
                  <a:lnTo>
                    <a:pt x="11146" y="76967"/>
                  </a:lnTo>
                  <a:lnTo>
                    <a:pt x="11190" y="76879"/>
                  </a:lnTo>
                  <a:lnTo>
                    <a:pt x="11190" y="76835"/>
                  </a:lnTo>
                  <a:lnTo>
                    <a:pt x="11146" y="76748"/>
                  </a:lnTo>
                  <a:lnTo>
                    <a:pt x="10093" y="75387"/>
                  </a:lnTo>
                  <a:lnTo>
                    <a:pt x="8030" y="73193"/>
                  </a:lnTo>
                  <a:lnTo>
                    <a:pt x="5748" y="70780"/>
                  </a:lnTo>
                  <a:lnTo>
                    <a:pt x="3774" y="68410"/>
                  </a:lnTo>
                  <a:lnTo>
                    <a:pt x="2282" y="66831"/>
                  </a:lnTo>
                  <a:lnTo>
                    <a:pt x="395" y="64812"/>
                  </a:lnTo>
                  <a:lnTo>
                    <a:pt x="351" y="63935"/>
                  </a:lnTo>
                  <a:lnTo>
                    <a:pt x="571" y="62925"/>
                  </a:lnTo>
                  <a:lnTo>
                    <a:pt x="1141" y="60644"/>
                  </a:lnTo>
                  <a:lnTo>
                    <a:pt x="2457" y="56519"/>
                  </a:lnTo>
                  <a:lnTo>
                    <a:pt x="2457" y="56475"/>
                  </a:lnTo>
                  <a:lnTo>
                    <a:pt x="2984" y="53623"/>
                  </a:lnTo>
                  <a:lnTo>
                    <a:pt x="3598" y="52218"/>
                  </a:lnTo>
                  <a:lnTo>
                    <a:pt x="3642" y="52175"/>
                  </a:lnTo>
                  <a:lnTo>
                    <a:pt x="3949" y="50288"/>
                  </a:lnTo>
                  <a:lnTo>
                    <a:pt x="4520" y="47787"/>
                  </a:lnTo>
                  <a:lnTo>
                    <a:pt x="5441" y="43750"/>
                  </a:lnTo>
                  <a:lnTo>
                    <a:pt x="5792" y="41907"/>
                  </a:lnTo>
                  <a:lnTo>
                    <a:pt x="6187" y="39011"/>
                  </a:lnTo>
                  <a:lnTo>
                    <a:pt x="6626" y="35676"/>
                  </a:lnTo>
                  <a:lnTo>
                    <a:pt x="7196" y="30673"/>
                  </a:lnTo>
                  <a:lnTo>
                    <a:pt x="7196" y="28348"/>
                  </a:lnTo>
                  <a:lnTo>
                    <a:pt x="7196" y="28304"/>
                  </a:lnTo>
                  <a:lnTo>
                    <a:pt x="6670" y="25583"/>
                  </a:lnTo>
                  <a:lnTo>
                    <a:pt x="6802" y="24047"/>
                  </a:lnTo>
                  <a:lnTo>
                    <a:pt x="7372" y="22380"/>
                  </a:lnTo>
                  <a:lnTo>
                    <a:pt x="8425" y="20493"/>
                  </a:lnTo>
                  <a:lnTo>
                    <a:pt x="8996" y="19879"/>
                  </a:lnTo>
                  <a:lnTo>
                    <a:pt x="9829" y="19352"/>
                  </a:lnTo>
                  <a:lnTo>
                    <a:pt x="9873" y="19308"/>
                  </a:lnTo>
                  <a:lnTo>
                    <a:pt x="10488" y="18606"/>
                  </a:lnTo>
                  <a:lnTo>
                    <a:pt x="12594" y="15886"/>
                  </a:lnTo>
                  <a:lnTo>
                    <a:pt x="14042" y="14481"/>
                  </a:lnTo>
                  <a:lnTo>
                    <a:pt x="15797" y="13428"/>
                  </a:lnTo>
                  <a:lnTo>
                    <a:pt x="20799" y="11234"/>
                  </a:lnTo>
                  <a:lnTo>
                    <a:pt x="20843" y="11190"/>
                  </a:lnTo>
                  <a:lnTo>
                    <a:pt x="24003" y="8733"/>
                  </a:lnTo>
                  <a:lnTo>
                    <a:pt x="28435" y="5179"/>
                  </a:lnTo>
                  <a:lnTo>
                    <a:pt x="32077" y="2239"/>
                  </a:lnTo>
                  <a:lnTo>
                    <a:pt x="34578" y="352"/>
                  </a:lnTo>
                  <a:lnTo>
                    <a:pt x="34622" y="264"/>
                  </a:lnTo>
                  <a:lnTo>
                    <a:pt x="34666" y="220"/>
                  </a:lnTo>
                  <a:lnTo>
                    <a:pt x="34666" y="133"/>
                  </a:lnTo>
                  <a:lnTo>
                    <a:pt x="34622" y="89"/>
                  </a:lnTo>
                  <a:lnTo>
                    <a:pt x="34578" y="45"/>
                  </a:lnTo>
                  <a:lnTo>
                    <a:pt x="3449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6" name="Google Shape;6016;p174"/>
            <p:cNvSpPr/>
            <p:nvPr/>
          </p:nvSpPr>
          <p:spPr>
            <a:xfrm>
              <a:off x="5041925" y="3105950"/>
              <a:ext cx="861200" cy="1932975"/>
            </a:xfrm>
            <a:custGeom>
              <a:avLst/>
              <a:gdLst/>
              <a:ahLst/>
              <a:cxnLst/>
              <a:rect l="l" t="t" r="r" b="b"/>
              <a:pathLst>
                <a:path w="34448" h="77319" extrusionOk="0">
                  <a:moveTo>
                    <a:pt x="34228" y="1"/>
                  </a:moveTo>
                  <a:lnTo>
                    <a:pt x="34184" y="45"/>
                  </a:lnTo>
                  <a:lnTo>
                    <a:pt x="33175" y="791"/>
                  </a:lnTo>
                  <a:lnTo>
                    <a:pt x="28435" y="4696"/>
                  </a:lnTo>
                  <a:lnTo>
                    <a:pt x="26505" y="6276"/>
                  </a:lnTo>
                  <a:lnTo>
                    <a:pt x="24706" y="7680"/>
                  </a:lnTo>
                  <a:lnTo>
                    <a:pt x="22863" y="9172"/>
                  </a:lnTo>
                  <a:lnTo>
                    <a:pt x="20932" y="10576"/>
                  </a:lnTo>
                  <a:lnTo>
                    <a:pt x="19045" y="11366"/>
                  </a:lnTo>
                  <a:lnTo>
                    <a:pt x="14876" y="12858"/>
                  </a:lnTo>
                  <a:lnTo>
                    <a:pt x="9479" y="14832"/>
                  </a:lnTo>
                  <a:lnTo>
                    <a:pt x="9435" y="14832"/>
                  </a:lnTo>
                  <a:lnTo>
                    <a:pt x="8909" y="15315"/>
                  </a:lnTo>
                  <a:lnTo>
                    <a:pt x="8865" y="15315"/>
                  </a:lnTo>
                  <a:lnTo>
                    <a:pt x="7987" y="16588"/>
                  </a:lnTo>
                  <a:lnTo>
                    <a:pt x="7943" y="16588"/>
                  </a:lnTo>
                  <a:lnTo>
                    <a:pt x="6978" y="18475"/>
                  </a:lnTo>
                  <a:lnTo>
                    <a:pt x="5969" y="20844"/>
                  </a:lnTo>
                  <a:lnTo>
                    <a:pt x="5442" y="23214"/>
                  </a:lnTo>
                  <a:lnTo>
                    <a:pt x="5398" y="24662"/>
                  </a:lnTo>
                  <a:lnTo>
                    <a:pt x="6320" y="29313"/>
                  </a:lnTo>
                  <a:lnTo>
                    <a:pt x="6407" y="30805"/>
                  </a:lnTo>
                  <a:lnTo>
                    <a:pt x="6144" y="34710"/>
                  </a:lnTo>
                  <a:lnTo>
                    <a:pt x="5837" y="37475"/>
                  </a:lnTo>
                  <a:lnTo>
                    <a:pt x="5486" y="40371"/>
                  </a:lnTo>
                  <a:lnTo>
                    <a:pt x="5135" y="42828"/>
                  </a:lnTo>
                  <a:lnTo>
                    <a:pt x="4872" y="44364"/>
                  </a:lnTo>
                  <a:lnTo>
                    <a:pt x="3906" y="48533"/>
                  </a:lnTo>
                  <a:lnTo>
                    <a:pt x="3424" y="51473"/>
                  </a:lnTo>
                  <a:lnTo>
                    <a:pt x="3248" y="53491"/>
                  </a:lnTo>
                  <a:lnTo>
                    <a:pt x="2634" y="55904"/>
                  </a:lnTo>
                  <a:lnTo>
                    <a:pt x="1756" y="58449"/>
                  </a:lnTo>
                  <a:lnTo>
                    <a:pt x="922" y="60819"/>
                  </a:lnTo>
                  <a:lnTo>
                    <a:pt x="308" y="63189"/>
                  </a:lnTo>
                  <a:lnTo>
                    <a:pt x="1" y="64549"/>
                  </a:lnTo>
                  <a:lnTo>
                    <a:pt x="1" y="64593"/>
                  </a:lnTo>
                  <a:lnTo>
                    <a:pt x="45" y="66743"/>
                  </a:lnTo>
                  <a:lnTo>
                    <a:pt x="45" y="66787"/>
                  </a:lnTo>
                  <a:lnTo>
                    <a:pt x="264" y="67401"/>
                  </a:lnTo>
                  <a:lnTo>
                    <a:pt x="308" y="67445"/>
                  </a:lnTo>
                  <a:lnTo>
                    <a:pt x="3424" y="70999"/>
                  </a:lnTo>
                  <a:lnTo>
                    <a:pt x="7812" y="75694"/>
                  </a:lnTo>
                  <a:lnTo>
                    <a:pt x="9304" y="77274"/>
                  </a:lnTo>
                  <a:lnTo>
                    <a:pt x="9347" y="77274"/>
                  </a:lnTo>
                  <a:lnTo>
                    <a:pt x="9435" y="77318"/>
                  </a:lnTo>
                  <a:lnTo>
                    <a:pt x="9567" y="77274"/>
                  </a:lnTo>
                  <a:lnTo>
                    <a:pt x="9611" y="77186"/>
                  </a:lnTo>
                  <a:lnTo>
                    <a:pt x="9611" y="77143"/>
                  </a:lnTo>
                  <a:lnTo>
                    <a:pt x="9611" y="77055"/>
                  </a:lnTo>
                  <a:lnTo>
                    <a:pt x="9567" y="77011"/>
                  </a:lnTo>
                  <a:lnTo>
                    <a:pt x="3687" y="70780"/>
                  </a:lnTo>
                  <a:lnTo>
                    <a:pt x="571" y="67226"/>
                  </a:lnTo>
                  <a:lnTo>
                    <a:pt x="396" y="66699"/>
                  </a:lnTo>
                  <a:lnTo>
                    <a:pt x="352" y="64637"/>
                  </a:lnTo>
                  <a:lnTo>
                    <a:pt x="659" y="63276"/>
                  </a:lnTo>
                  <a:lnTo>
                    <a:pt x="1273" y="60907"/>
                  </a:lnTo>
                  <a:lnTo>
                    <a:pt x="2107" y="58581"/>
                  </a:lnTo>
                  <a:lnTo>
                    <a:pt x="2985" y="55992"/>
                  </a:lnTo>
                  <a:lnTo>
                    <a:pt x="3599" y="53535"/>
                  </a:lnTo>
                  <a:lnTo>
                    <a:pt x="3775" y="51516"/>
                  </a:lnTo>
                  <a:lnTo>
                    <a:pt x="4257" y="48620"/>
                  </a:lnTo>
                  <a:lnTo>
                    <a:pt x="5223" y="44452"/>
                  </a:lnTo>
                  <a:lnTo>
                    <a:pt x="5486" y="42872"/>
                  </a:lnTo>
                  <a:lnTo>
                    <a:pt x="5837" y="40415"/>
                  </a:lnTo>
                  <a:lnTo>
                    <a:pt x="6188" y="37519"/>
                  </a:lnTo>
                  <a:lnTo>
                    <a:pt x="6495" y="34710"/>
                  </a:lnTo>
                  <a:lnTo>
                    <a:pt x="6758" y="30805"/>
                  </a:lnTo>
                  <a:lnTo>
                    <a:pt x="6758" y="30761"/>
                  </a:lnTo>
                  <a:lnTo>
                    <a:pt x="6671" y="29269"/>
                  </a:lnTo>
                  <a:lnTo>
                    <a:pt x="6671" y="29225"/>
                  </a:lnTo>
                  <a:lnTo>
                    <a:pt x="5749" y="24618"/>
                  </a:lnTo>
                  <a:lnTo>
                    <a:pt x="5793" y="23257"/>
                  </a:lnTo>
                  <a:lnTo>
                    <a:pt x="6320" y="20932"/>
                  </a:lnTo>
                  <a:lnTo>
                    <a:pt x="7285" y="18650"/>
                  </a:lnTo>
                  <a:lnTo>
                    <a:pt x="8250" y="16763"/>
                  </a:lnTo>
                  <a:lnTo>
                    <a:pt x="9128" y="15535"/>
                  </a:lnTo>
                  <a:lnTo>
                    <a:pt x="9611" y="15140"/>
                  </a:lnTo>
                  <a:lnTo>
                    <a:pt x="15008" y="13165"/>
                  </a:lnTo>
                  <a:lnTo>
                    <a:pt x="19133" y="11717"/>
                  </a:lnTo>
                  <a:lnTo>
                    <a:pt x="21063" y="10883"/>
                  </a:lnTo>
                  <a:lnTo>
                    <a:pt x="21107" y="10883"/>
                  </a:lnTo>
                  <a:lnTo>
                    <a:pt x="23082" y="9435"/>
                  </a:lnTo>
                  <a:lnTo>
                    <a:pt x="24925" y="7987"/>
                  </a:lnTo>
                  <a:lnTo>
                    <a:pt x="26724" y="6539"/>
                  </a:lnTo>
                  <a:lnTo>
                    <a:pt x="28655" y="4959"/>
                  </a:lnTo>
                  <a:lnTo>
                    <a:pt x="33350" y="1098"/>
                  </a:lnTo>
                  <a:lnTo>
                    <a:pt x="34403" y="352"/>
                  </a:lnTo>
                  <a:lnTo>
                    <a:pt x="34447" y="264"/>
                  </a:lnTo>
                  <a:lnTo>
                    <a:pt x="34447" y="220"/>
                  </a:lnTo>
                  <a:lnTo>
                    <a:pt x="34447" y="133"/>
                  </a:lnTo>
                  <a:lnTo>
                    <a:pt x="34447" y="89"/>
                  </a:lnTo>
                  <a:lnTo>
                    <a:pt x="34359" y="45"/>
                  </a:lnTo>
                  <a:lnTo>
                    <a:pt x="3431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7" name="Google Shape;6017;p174"/>
            <p:cNvSpPr/>
            <p:nvPr/>
          </p:nvSpPr>
          <p:spPr>
            <a:xfrm>
              <a:off x="4993675" y="3053300"/>
              <a:ext cx="851300" cy="1980125"/>
            </a:xfrm>
            <a:custGeom>
              <a:avLst/>
              <a:gdLst/>
              <a:ahLst/>
              <a:cxnLst/>
              <a:rect l="l" t="t" r="r" b="b"/>
              <a:pathLst>
                <a:path w="34052" h="79205" extrusionOk="0">
                  <a:moveTo>
                    <a:pt x="33788" y="1"/>
                  </a:moveTo>
                  <a:lnTo>
                    <a:pt x="33744" y="45"/>
                  </a:lnTo>
                  <a:lnTo>
                    <a:pt x="31243" y="2151"/>
                  </a:lnTo>
                  <a:lnTo>
                    <a:pt x="28786" y="4169"/>
                  </a:lnTo>
                  <a:lnTo>
                    <a:pt x="26460" y="6056"/>
                  </a:lnTo>
                  <a:lnTo>
                    <a:pt x="22993" y="8645"/>
                  </a:lnTo>
                  <a:lnTo>
                    <a:pt x="21238" y="9830"/>
                  </a:lnTo>
                  <a:lnTo>
                    <a:pt x="18737" y="10883"/>
                  </a:lnTo>
                  <a:lnTo>
                    <a:pt x="15534" y="12112"/>
                  </a:lnTo>
                  <a:lnTo>
                    <a:pt x="13208" y="13472"/>
                  </a:lnTo>
                  <a:lnTo>
                    <a:pt x="10356" y="14525"/>
                  </a:lnTo>
                  <a:lnTo>
                    <a:pt x="8294" y="15798"/>
                  </a:lnTo>
                  <a:lnTo>
                    <a:pt x="6056" y="16938"/>
                  </a:lnTo>
                  <a:lnTo>
                    <a:pt x="3862" y="17465"/>
                  </a:lnTo>
                  <a:lnTo>
                    <a:pt x="2721" y="17641"/>
                  </a:lnTo>
                  <a:lnTo>
                    <a:pt x="2633" y="17684"/>
                  </a:lnTo>
                  <a:lnTo>
                    <a:pt x="2589" y="17772"/>
                  </a:lnTo>
                  <a:lnTo>
                    <a:pt x="2589" y="17860"/>
                  </a:lnTo>
                  <a:lnTo>
                    <a:pt x="2633" y="17948"/>
                  </a:lnTo>
                  <a:lnTo>
                    <a:pt x="3247" y="18518"/>
                  </a:lnTo>
                  <a:lnTo>
                    <a:pt x="3379" y="19045"/>
                  </a:lnTo>
                  <a:lnTo>
                    <a:pt x="3291" y="20098"/>
                  </a:lnTo>
                  <a:lnTo>
                    <a:pt x="3247" y="21151"/>
                  </a:lnTo>
                  <a:lnTo>
                    <a:pt x="3335" y="22204"/>
                  </a:lnTo>
                  <a:lnTo>
                    <a:pt x="3423" y="23213"/>
                  </a:lnTo>
                  <a:lnTo>
                    <a:pt x="3598" y="24223"/>
                  </a:lnTo>
                  <a:lnTo>
                    <a:pt x="3818" y="25188"/>
                  </a:lnTo>
                  <a:lnTo>
                    <a:pt x="4300" y="27119"/>
                  </a:lnTo>
                  <a:lnTo>
                    <a:pt x="4695" y="28698"/>
                  </a:lnTo>
                  <a:lnTo>
                    <a:pt x="5046" y="30278"/>
                  </a:lnTo>
                  <a:lnTo>
                    <a:pt x="5178" y="31112"/>
                  </a:lnTo>
                  <a:lnTo>
                    <a:pt x="5266" y="31946"/>
                  </a:lnTo>
                  <a:lnTo>
                    <a:pt x="5354" y="32779"/>
                  </a:lnTo>
                  <a:lnTo>
                    <a:pt x="5397" y="33613"/>
                  </a:lnTo>
                  <a:lnTo>
                    <a:pt x="5354" y="36202"/>
                  </a:lnTo>
                  <a:lnTo>
                    <a:pt x="5134" y="38615"/>
                  </a:lnTo>
                  <a:lnTo>
                    <a:pt x="4871" y="41029"/>
                  </a:lnTo>
                  <a:lnTo>
                    <a:pt x="4257" y="45724"/>
                  </a:lnTo>
                  <a:lnTo>
                    <a:pt x="3686" y="47918"/>
                  </a:lnTo>
                  <a:lnTo>
                    <a:pt x="3291" y="50726"/>
                  </a:lnTo>
                  <a:lnTo>
                    <a:pt x="3028" y="53315"/>
                  </a:lnTo>
                  <a:lnTo>
                    <a:pt x="2545" y="56343"/>
                  </a:lnTo>
                  <a:lnTo>
                    <a:pt x="2194" y="58405"/>
                  </a:lnTo>
                  <a:lnTo>
                    <a:pt x="1317" y="60731"/>
                  </a:lnTo>
                  <a:lnTo>
                    <a:pt x="88" y="65031"/>
                  </a:lnTo>
                  <a:lnTo>
                    <a:pt x="88" y="65075"/>
                  </a:lnTo>
                  <a:lnTo>
                    <a:pt x="0" y="66874"/>
                  </a:lnTo>
                  <a:lnTo>
                    <a:pt x="132" y="68937"/>
                  </a:lnTo>
                  <a:lnTo>
                    <a:pt x="44" y="70472"/>
                  </a:lnTo>
                  <a:lnTo>
                    <a:pt x="88" y="71569"/>
                  </a:lnTo>
                  <a:lnTo>
                    <a:pt x="132" y="71613"/>
                  </a:lnTo>
                  <a:lnTo>
                    <a:pt x="395" y="72184"/>
                  </a:lnTo>
                  <a:lnTo>
                    <a:pt x="395" y="72228"/>
                  </a:lnTo>
                  <a:lnTo>
                    <a:pt x="2633" y="74773"/>
                  </a:lnTo>
                  <a:lnTo>
                    <a:pt x="5485" y="77581"/>
                  </a:lnTo>
                  <a:lnTo>
                    <a:pt x="7153" y="79161"/>
                  </a:lnTo>
                  <a:lnTo>
                    <a:pt x="7284" y="79205"/>
                  </a:lnTo>
                  <a:lnTo>
                    <a:pt x="7328" y="79205"/>
                  </a:lnTo>
                  <a:lnTo>
                    <a:pt x="7416" y="79161"/>
                  </a:lnTo>
                  <a:lnTo>
                    <a:pt x="7460" y="79117"/>
                  </a:lnTo>
                  <a:lnTo>
                    <a:pt x="7460" y="79029"/>
                  </a:lnTo>
                  <a:lnTo>
                    <a:pt x="7416" y="78985"/>
                  </a:lnTo>
                  <a:lnTo>
                    <a:pt x="7416" y="78941"/>
                  </a:lnTo>
                  <a:lnTo>
                    <a:pt x="5705" y="77362"/>
                  </a:lnTo>
                  <a:lnTo>
                    <a:pt x="2852" y="74509"/>
                  </a:lnTo>
                  <a:lnTo>
                    <a:pt x="702" y="72008"/>
                  </a:lnTo>
                  <a:lnTo>
                    <a:pt x="439" y="71526"/>
                  </a:lnTo>
                  <a:lnTo>
                    <a:pt x="395" y="70472"/>
                  </a:lnTo>
                  <a:lnTo>
                    <a:pt x="483" y="68937"/>
                  </a:lnTo>
                  <a:lnTo>
                    <a:pt x="483" y="68893"/>
                  </a:lnTo>
                  <a:lnTo>
                    <a:pt x="351" y="66874"/>
                  </a:lnTo>
                  <a:lnTo>
                    <a:pt x="439" y="65119"/>
                  </a:lnTo>
                  <a:lnTo>
                    <a:pt x="1624" y="60863"/>
                  </a:lnTo>
                  <a:lnTo>
                    <a:pt x="2501" y="58537"/>
                  </a:lnTo>
                  <a:lnTo>
                    <a:pt x="2501" y="58493"/>
                  </a:lnTo>
                  <a:lnTo>
                    <a:pt x="2896" y="56387"/>
                  </a:lnTo>
                  <a:lnTo>
                    <a:pt x="3379" y="53359"/>
                  </a:lnTo>
                  <a:lnTo>
                    <a:pt x="3642" y="50770"/>
                  </a:lnTo>
                  <a:lnTo>
                    <a:pt x="4037" y="48006"/>
                  </a:lnTo>
                  <a:lnTo>
                    <a:pt x="4608" y="45768"/>
                  </a:lnTo>
                  <a:lnTo>
                    <a:pt x="5222" y="41073"/>
                  </a:lnTo>
                  <a:lnTo>
                    <a:pt x="5485" y="38659"/>
                  </a:lnTo>
                  <a:lnTo>
                    <a:pt x="5705" y="36202"/>
                  </a:lnTo>
                  <a:lnTo>
                    <a:pt x="5748" y="33657"/>
                  </a:lnTo>
                  <a:lnTo>
                    <a:pt x="5705" y="32735"/>
                  </a:lnTo>
                  <a:lnTo>
                    <a:pt x="5617" y="31902"/>
                  </a:lnTo>
                  <a:lnTo>
                    <a:pt x="5529" y="31068"/>
                  </a:lnTo>
                  <a:lnTo>
                    <a:pt x="5397" y="30234"/>
                  </a:lnTo>
                  <a:lnTo>
                    <a:pt x="5046" y="28611"/>
                  </a:lnTo>
                  <a:lnTo>
                    <a:pt x="4651" y="27031"/>
                  </a:lnTo>
                  <a:lnTo>
                    <a:pt x="4169" y="25056"/>
                  </a:lnTo>
                  <a:lnTo>
                    <a:pt x="3949" y="24091"/>
                  </a:lnTo>
                  <a:lnTo>
                    <a:pt x="3774" y="23126"/>
                  </a:lnTo>
                  <a:lnTo>
                    <a:pt x="3642" y="22160"/>
                  </a:lnTo>
                  <a:lnTo>
                    <a:pt x="3598" y="21151"/>
                  </a:lnTo>
                  <a:lnTo>
                    <a:pt x="3598" y="20098"/>
                  </a:lnTo>
                  <a:lnTo>
                    <a:pt x="3730" y="19045"/>
                  </a:lnTo>
                  <a:lnTo>
                    <a:pt x="3730" y="18957"/>
                  </a:lnTo>
                  <a:lnTo>
                    <a:pt x="3554" y="18386"/>
                  </a:lnTo>
                  <a:lnTo>
                    <a:pt x="3511" y="18299"/>
                  </a:lnTo>
                  <a:lnTo>
                    <a:pt x="3159" y="17948"/>
                  </a:lnTo>
                  <a:lnTo>
                    <a:pt x="3905" y="17816"/>
                  </a:lnTo>
                  <a:lnTo>
                    <a:pt x="6143" y="17289"/>
                  </a:lnTo>
                  <a:lnTo>
                    <a:pt x="6187" y="17246"/>
                  </a:lnTo>
                  <a:lnTo>
                    <a:pt x="8469" y="16105"/>
                  </a:lnTo>
                  <a:lnTo>
                    <a:pt x="10488" y="14832"/>
                  </a:lnTo>
                  <a:lnTo>
                    <a:pt x="13340" y="13779"/>
                  </a:lnTo>
                  <a:lnTo>
                    <a:pt x="13384" y="13779"/>
                  </a:lnTo>
                  <a:lnTo>
                    <a:pt x="15665" y="12419"/>
                  </a:lnTo>
                  <a:lnTo>
                    <a:pt x="18869" y="11190"/>
                  </a:lnTo>
                  <a:lnTo>
                    <a:pt x="21370" y="10137"/>
                  </a:lnTo>
                  <a:lnTo>
                    <a:pt x="21414" y="10137"/>
                  </a:lnTo>
                  <a:lnTo>
                    <a:pt x="23213" y="8908"/>
                  </a:lnTo>
                  <a:lnTo>
                    <a:pt x="26679" y="6319"/>
                  </a:lnTo>
                  <a:lnTo>
                    <a:pt x="29005" y="4433"/>
                  </a:lnTo>
                  <a:lnTo>
                    <a:pt x="31462" y="2458"/>
                  </a:lnTo>
                  <a:lnTo>
                    <a:pt x="33964" y="308"/>
                  </a:lnTo>
                  <a:lnTo>
                    <a:pt x="34008" y="264"/>
                  </a:lnTo>
                  <a:lnTo>
                    <a:pt x="34051" y="176"/>
                  </a:lnTo>
                  <a:lnTo>
                    <a:pt x="34008" y="132"/>
                  </a:lnTo>
                  <a:lnTo>
                    <a:pt x="34008" y="45"/>
                  </a:lnTo>
                  <a:lnTo>
                    <a:pt x="3392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8" name="Google Shape;6018;p174"/>
            <p:cNvSpPr/>
            <p:nvPr/>
          </p:nvSpPr>
          <p:spPr>
            <a:xfrm>
              <a:off x="4962950" y="3026975"/>
              <a:ext cx="852400" cy="2017425"/>
            </a:xfrm>
            <a:custGeom>
              <a:avLst/>
              <a:gdLst/>
              <a:ahLst/>
              <a:cxnLst/>
              <a:rect l="l" t="t" r="r" b="b"/>
              <a:pathLst>
                <a:path w="34096" h="80697" extrusionOk="0">
                  <a:moveTo>
                    <a:pt x="33876" y="1"/>
                  </a:moveTo>
                  <a:lnTo>
                    <a:pt x="33832" y="44"/>
                  </a:lnTo>
                  <a:lnTo>
                    <a:pt x="30848" y="2589"/>
                  </a:lnTo>
                  <a:lnTo>
                    <a:pt x="28391" y="4564"/>
                  </a:lnTo>
                  <a:lnTo>
                    <a:pt x="26022" y="6407"/>
                  </a:lnTo>
                  <a:lnTo>
                    <a:pt x="23959" y="7943"/>
                  </a:lnTo>
                  <a:lnTo>
                    <a:pt x="22028" y="9259"/>
                  </a:lnTo>
                  <a:lnTo>
                    <a:pt x="19834" y="10225"/>
                  </a:lnTo>
                  <a:lnTo>
                    <a:pt x="17114" y="11409"/>
                  </a:lnTo>
                  <a:lnTo>
                    <a:pt x="17070" y="11409"/>
                  </a:lnTo>
                  <a:lnTo>
                    <a:pt x="15095" y="12726"/>
                  </a:lnTo>
                  <a:lnTo>
                    <a:pt x="13998" y="13472"/>
                  </a:lnTo>
                  <a:lnTo>
                    <a:pt x="13121" y="13691"/>
                  </a:lnTo>
                  <a:lnTo>
                    <a:pt x="13077" y="13691"/>
                  </a:lnTo>
                  <a:lnTo>
                    <a:pt x="12287" y="14086"/>
                  </a:lnTo>
                  <a:lnTo>
                    <a:pt x="9084" y="15973"/>
                  </a:lnTo>
                  <a:lnTo>
                    <a:pt x="7065" y="17026"/>
                  </a:lnTo>
                  <a:lnTo>
                    <a:pt x="4081" y="17728"/>
                  </a:lnTo>
                  <a:lnTo>
                    <a:pt x="3994" y="17728"/>
                  </a:lnTo>
                  <a:lnTo>
                    <a:pt x="2458" y="18781"/>
                  </a:lnTo>
                  <a:lnTo>
                    <a:pt x="2370" y="18825"/>
                  </a:lnTo>
                  <a:lnTo>
                    <a:pt x="2019" y="19483"/>
                  </a:lnTo>
                  <a:lnTo>
                    <a:pt x="1975" y="19571"/>
                  </a:lnTo>
                  <a:lnTo>
                    <a:pt x="2194" y="21458"/>
                  </a:lnTo>
                  <a:lnTo>
                    <a:pt x="2194" y="21502"/>
                  </a:lnTo>
                  <a:lnTo>
                    <a:pt x="3291" y="25451"/>
                  </a:lnTo>
                  <a:lnTo>
                    <a:pt x="4169" y="28523"/>
                  </a:lnTo>
                  <a:lnTo>
                    <a:pt x="4871" y="31814"/>
                  </a:lnTo>
                  <a:lnTo>
                    <a:pt x="5134" y="35061"/>
                  </a:lnTo>
                  <a:lnTo>
                    <a:pt x="5091" y="38001"/>
                  </a:lnTo>
                  <a:lnTo>
                    <a:pt x="4871" y="40634"/>
                  </a:lnTo>
                  <a:lnTo>
                    <a:pt x="4652" y="42784"/>
                  </a:lnTo>
                  <a:lnTo>
                    <a:pt x="4301" y="45636"/>
                  </a:lnTo>
                  <a:lnTo>
                    <a:pt x="3599" y="49322"/>
                  </a:lnTo>
                  <a:lnTo>
                    <a:pt x="3291" y="52174"/>
                  </a:lnTo>
                  <a:lnTo>
                    <a:pt x="2809" y="55202"/>
                  </a:lnTo>
                  <a:lnTo>
                    <a:pt x="2414" y="57835"/>
                  </a:lnTo>
                  <a:lnTo>
                    <a:pt x="2063" y="59897"/>
                  </a:lnTo>
                  <a:lnTo>
                    <a:pt x="1317" y="61828"/>
                  </a:lnTo>
                  <a:lnTo>
                    <a:pt x="1273" y="61872"/>
                  </a:lnTo>
                  <a:lnTo>
                    <a:pt x="571" y="64548"/>
                  </a:lnTo>
                  <a:lnTo>
                    <a:pt x="527" y="64548"/>
                  </a:lnTo>
                  <a:lnTo>
                    <a:pt x="264" y="66435"/>
                  </a:lnTo>
                  <a:lnTo>
                    <a:pt x="264" y="66479"/>
                  </a:lnTo>
                  <a:lnTo>
                    <a:pt x="351" y="69288"/>
                  </a:lnTo>
                  <a:lnTo>
                    <a:pt x="44" y="73193"/>
                  </a:lnTo>
                  <a:lnTo>
                    <a:pt x="0" y="73851"/>
                  </a:lnTo>
                  <a:lnTo>
                    <a:pt x="0" y="73895"/>
                  </a:lnTo>
                  <a:lnTo>
                    <a:pt x="44" y="73983"/>
                  </a:lnTo>
                  <a:lnTo>
                    <a:pt x="4564" y="78195"/>
                  </a:lnTo>
                  <a:lnTo>
                    <a:pt x="7328" y="80653"/>
                  </a:lnTo>
                  <a:lnTo>
                    <a:pt x="7416" y="80696"/>
                  </a:lnTo>
                  <a:lnTo>
                    <a:pt x="7504" y="80653"/>
                  </a:lnTo>
                  <a:lnTo>
                    <a:pt x="7548" y="80609"/>
                  </a:lnTo>
                  <a:lnTo>
                    <a:pt x="7592" y="80565"/>
                  </a:lnTo>
                  <a:lnTo>
                    <a:pt x="7592" y="80477"/>
                  </a:lnTo>
                  <a:lnTo>
                    <a:pt x="7592" y="80433"/>
                  </a:lnTo>
                  <a:lnTo>
                    <a:pt x="7548" y="80389"/>
                  </a:lnTo>
                  <a:lnTo>
                    <a:pt x="4827" y="77932"/>
                  </a:lnTo>
                  <a:lnTo>
                    <a:pt x="351" y="73763"/>
                  </a:lnTo>
                  <a:lnTo>
                    <a:pt x="703" y="69288"/>
                  </a:lnTo>
                  <a:lnTo>
                    <a:pt x="615" y="66479"/>
                  </a:lnTo>
                  <a:lnTo>
                    <a:pt x="878" y="64636"/>
                  </a:lnTo>
                  <a:lnTo>
                    <a:pt x="1624" y="61960"/>
                  </a:lnTo>
                  <a:lnTo>
                    <a:pt x="2414" y="60029"/>
                  </a:lnTo>
                  <a:lnTo>
                    <a:pt x="2414" y="59985"/>
                  </a:lnTo>
                  <a:lnTo>
                    <a:pt x="2765" y="57923"/>
                  </a:lnTo>
                  <a:lnTo>
                    <a:pt x="3160" y="55246"/>
                  </a:lnTo>
                  <a:lnTo>
                    <a:pt x="3643" y="52218"/>
                  </a:lnTo>
                  <a:lnTo>
                    <a:pt x="3950" y="49366"/>
                  </a:lnTo>
                  <a:lnTo>
                    <a:pt x="4652" y="45724"/>
                  </a:lnTo>
                  <a:lnTo>
                    <a:pt x="5003" y="42828"/>
                  </a:lnTo>
                  <a:lnTo>
                    <a:pt x="5222" y="40634"/>
                  </a:lnTo>
                  <a:lnTo>
                    <a:pt x="5442" y="38045"/>
                  </a:lnTo>
                  <a:lnTo>
                    <a:pt x="5486" y="35017"/>
                  </a:lnTo>
                  <a:lnTo>
                    <a:pt x="5222" y="31770"/>
                  </a:lnTo>
                  <a:lnTo>
                    <a:pt x="5178" y="31770"/>
                  </a:lnTo>
                  <a:lnTo>
                    <a:pt x="4520" y="28435"/>
                  </a:lnTo>
                  <a:lnTo>
                    <a:pt x="3643" y="25363"/>
                  </a:lnTo>
                  <a:lnTo>
                    <a:pt x="2546" y="21414"/>
                  </a:lnTo>
                  <a:lnTo>
                    <a:pt x="2326" y="19571"/>
                  </a:lnTo>
                  <a:lnTo>
                    <a:pt x="2677" y="19045"/>
                  </a:lnTo>
                  <a:lnTo>
                    <a:pt x="4169" y="18079"/>
                  </a:lnTo>
                  <a:lnTo>
                    <a:pt x="7197" y="17377"/>
                  </a:lnTo>
                  <a:lnTo>
                    <a:pt x="7241" y="17333"/>
                  </a:lnTo>
                  <a:lnTo>
                    <a:pt x="9259" y="16280"/>
                  </a:lnTo>
                  <a:lnTo>
                    <a:pt x="12419" y="14393"/>
                  </a:lnTo>
                  <a:lnTo>
                    <a:pt x="13208" y="14042"/>
                  </a:lnTo>
                  <a:lnTo>
                    <a:pt x="14086" y="13823"/>
                  </a:lnTo>
                  <a:lnTo>
                    <a:pt x="14174" y="13779"/>
                  </a:lnTo>
                  <a:lnTo>
                    <a:pt x="15315" y="13033"/>
                  </a:lnTo>
                  <a:lnTo>
                    <a:pt x="17245" y="11717"/>
                  </a:lnTo>
                  <a:lnTo>
                    <a:pt x="19966" y="10576"/>
                  </a:lnTo>
                  <a:lnTo>
                    <a:pt x="22160" y="9566"/>
                  </a:lnTo>
                  <a:lnTo>
                    <a:pt x="22204" y="9566"/>
                  </a:lnTo>
                  <a:lnTo>
                    <a:pt x="24179" y="8206"/>
                  </a:lnTo>
                  <a:lnTo>
                    <a:pt x="26197" y="6714"/>
                  </a:lnTo>
                  <a:lnTo>
                    <a:pt x="28611" y="4871"/>
                  </a:lnTo>
                  <a:lnTo>
                    <a:pt x="31068" y="2853"/>
                  </a:lnTo>
                  <a:lnTo>
                    <a:pt x="34052" y="308"/>
                  </a:lnTo>
                  <a:lnTo>
                    <a:pt x="34096" y="264"/>
                  </a:lnTo>
                  <a:lnTo>
                    <a:pt x="34096" y="220"/>
                  </a:lnTo>
                  <a:lnTo>
                    <a:pt x="34096" y="132"/>
                  </a:lnTo>
                  <a:lnTo>
                    <a:pt x="34052" y="88"/>
                  </a:lnTo>
                  <a:lnTo>
                    <a:pt x="34008" y="44"/>
                  </a:lnTo>
                  <a:lnTo>
                    <a:pt x="3396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9" name="Google Shape;6019;p174"/>
            <p:cNvSpPr/>
            <p:nvPr/>
          </p:nvSpPr>
          <p:spPr>
            <a:xfrm>
              <a:off x="4932225" y="2976525"/>
              <a:ext cx="827175" cy="2027275"/>
            </a:xfrm>
            <a:custGeom>
              <a:avLst/>
              <a:gdLst/>
              <a:ahLst/>
              <a:cxnLst/>
              <a:rect l="l" t="t" r="r" b="b"/>
              <a:pathLst>
                <a:path w="33087" h="81091" extrusionOk="0">
                  <a:moveTo>
                    <a:pt x="32823" y="0"/>
                  </a:moveTo>
                  <a:lnTo>
                    <a:pt x="32780" y="44"/>
                  </a:lnTo>
                  <a:lnTo>
                    <a:pt x="32736" y="132"/>
                  </a:lnTo>
                  <a:lnTo>
                    <a:pt x="31990" y="2413"/>
                  </a:lnTo>
                  <a:lnTo>
                    <a:pt x="31463" y="3072"/>
                  </a:lnTo>
                  <a:lnTo>
                    <a:pt x="29664" y="4607"/>
                  </a:lnTo>
                  <a:lnTo>
                    <a:pt x="27251" y="6494"/>
                  </a:lnTo>
                  <a:lnTo>
                    <a:pt x="24881" y="8206"/>
                  </a:lnTo>
                  <a:lnTo>
                    <a:pt x="22775" y="9698"/>
                  </a:lnTo>
                  <a:lnTo>
                    <a:pt x="18694" y="11672"/>
                  </a:lnTo>
                  <a:lnTo>
                    <a:pt x="16500" y="13252"/>
                  </a:lnTo>
                  <a:lnTo>
                    <a:pt x="15183" y="14305"/>
                  </a:lnTo>
                  <a:lnTo>
                    <a:pt x="13867" y="14700"/>
                  </a:lnTo>
                  <a:lnTo>
                    <a:pt x="13823" y="14700"/>
                  </a:lnTo>
                  <a:lnTo>
                    <a:pt x="11717" y="15841"/>
                  </a:lnTo>
                  <a:lnTo>
                    <a:pt x="11717" y="15885"/>
                  </a:lnTo>
                  <a:lnTo>
                    <a:pt x="9874" y="17157"/>
                  </a:lnTo>
                  <a:lnTo>
                    <a:pt x="8075" y="18079"/>
                  </a:lnTo>
                  <a:lnTo>
                    <a:pt x="5617" y="18693"/>
                  </a:lnTo>
                  <a:lnTo>
                    <a:pt x="5574" y="18693"/>
                  </a:lnTo>
                  <a:lnTo>
                    <a:pt x="3643" y="19746"/>
                  </a:lnTo>
                  <a:lnTo>
                    <a:pt x="2107" y="20668"/>
                  </a:lnTo>
                  <a:lnTo>
                    <a:pt x="2107" y="20712"/>
                  </a:lnTo>
                  <a:lnTo>
                    <a:pt x="1493" y="21238"/>
                  </a:lnTo>
                  <a:lnTo>
                    <a:pt x="1449" y="21326"/>
                  </a:lnTo>
                  <a:lnTo>
                    <a:pt x="1273" y="21896"/>
                  </a:lnTo>
                  <a:lnTo>
                    <a:pt x="1273" y="22028"/>
                  </a:lnTo>
                  <a:lnTo>
                    <a:pt x="3116" y="27337"/>
                  </a:lnTo>
                  <a:lnTo>
                    <a:pt x="3994" y="30453"/>
                  </a:lnTo>
                  <a:lnTo>
                    <a:pt x="4257" y="31506"/>
                  </a:lnTo>
                  <a:lnTo>
                    <a:pt x="4433" y="32515"/>
                  </a:lnTo>
                  <a:lnTo>
                    <a:pt x="4608" y="33525"/>
                  </a:lnTo>
                  <a:lnTo>
                    <a:pt x="4740" y="34534"/>
                  </a:lnTo>
                  <a:lnTo>
                    <a:pt x="4828" y="35543"/>
                  </a:lnTo>
                  <a:lnTo>
                    <a:pt x="4872" y="36552"/>
                  </a:lnTo>
                  <a:lnTo>
                    <a:pt x="4915" y="37562"/>
                  </a:lnTo>
                  <a:lnTo>
                    <a:pt x="4915" y="38571"/>
                  </a:lnTo>
                  <a:lnTo>
                    <a:pt x="4872" y="40633"/>
                  </a:lnTo>
                  <a:lnTo>
                    <a:pt x="4696" y="42652"/>
                  </a:lnTo>
                  <a:lnTo>
                    <a:pt x="4520" y="44714"/>
                  </a:lnTo>
                  <a:lnTo>
                    <a:pt x="4301" y="46776"/>
                  </a:lnTo>
                  <a:lnTo>
                    <a:pt x="4257" y="47566"/>
                  </a:lnTo>
                  <a:lnTo>
                    <a:pt x="3687" y="50857"/>
                  </a:lnTo>
                  <a:lnTo>
                    <a:pt x="3248" y="53753"/>
                  </a:lnTo>
                  <a:lnTo>
                    <a:pt x="2809" y="57044"/>
                  </a:lnTo>
                  <a:lnTo>
                    <a:pt x="2283" y="60467"/>
                  </a:lnTo>
                  <a:lnTo>
                    <a:pt x="1800" y="62573"/>
                  </a:lnTo>
                  <a:lnTo>
                    <a:pt x="1098" y="64943"/>
                  </a:lnTo>
                  <a:lnTo>
                    <a:pt x="440" y="67620"/>
                  </a:lnTo>
                  <a:lnTo>
                    <a:pt x="440" y="67663"/>
                  </a:lnTo>
                  <a:lnTo>
                    <a:pt x="396" y="69199"/>
                  </a:lnTo>
                  <a:lnTo>
                    <a:pt x="89" y="73280"/>
                  </a:lnTo>
                  <a:lnTo>
                    <a:pt x="1" y="75299"/>
                  </a:lnTo>
                  <a:lnTo>
                    <a:pt x="1" y="75343"/>
                  </a:lnTo>
                  <a:lnTo>
                    <a:pt x="396" y="76922"/>
                  </a:lnTo>
                  <a:lnTo>
                    <a:pt x="440" y="77010"/>
                  </a:lnTo>
                  <a:lnTo>
                    <a:pt x="5223" y="81047"/>
                  </a:lnTo>
                  <a:lnTo>
                    <a:pt x="5310" y="81091"/>
                  </a:lnTo>
                  <a:lnTo>
                    <a:pt x="5398" y="81091"/>
                  </a:lnTo>
                  <a:lnTo>
                    <a:pt x="5442" y="81047"/>
                  </a:lnTo>
                  <a:lnTo>
                    <a:pt x="5486" y="81003"/>
                  </a:lnTo>
                  <a:lnTo>
                    <a:pt x="5486" y="80915"/>
                  </a:lnTo>
                  <a:lnTo>
                    <a:pt x="5486" y="80871"/>
                  </a:lnTo>
                  <a:lnTo>
                    <a:pt x="5442" y="80784"/>
                  </a:lnTo>
                  <a:lnTo>
                    <a:pt x="703" y="76791"/>
                  </a:lnTo>
                  <a:lnTo>
                    <a:pt x="352" y="75255"/>
                  </a:lnTo>
                  <a:lnTo>
                    <a:pt x="440" y="73280"/>
                  </a:lnTo>
                  <a:lnTo>
                    <a:pt x="747" y="69243"/>
                  </a:lnTo>
                  <a:lnTo>
                    <a:pt x="791" y="67707"/>
                  </a:lnTo>
                  <a:lnTo>
                    <a:pt x="1405" y="65031"/>
                  </a:lnTo>
                  <a:lnTo>
                    <a:pt x="2151" y="62661"/>
                  </a:lnTo>
                  <a:lnTo>
                    <a:pt x="2634" y="60555"/>
                  </a:lnTo>
                  <a:lnTo>
                    <a:pt x="3160" y="57088"/>
                  </a:lnTo>
                  <a:lnTo>
                    <a:pt x="3599" y="53797"/>
                  </a:lnTo>
                  <a:lnTo>
                    <a:pt x="4038" y="50901"/>
                  </a:lnTo>
                  <a:lnTo>
                    <a:pt x="4564" y="47610"/>
                  </a:lnTo>
                  <a:lnTo>
                    <a:pt x="4652" y="46820"/>
                  </a:lnTo>
                  <a:lnTo>
                    <a:pt x="4872" y="44758"/>
                  </a:lnTo>
                  <a:lnTo>
                    <a:pt x="5047" y="42652"/>
                  </a:lnTo>
                  <a:lnTo>
                    <a:pt x="5223" y="40633"/>
                  </a:lnTo>
                  <a:lnTo>
                    <a:pt x="5266" y="38571"/>
                  </a:lnTo>
                  <a:lnTo>
                    <a:pt x="5266" y="37562"/>
                  </a:lnTo>
                  <a:lnTo>
                    <a:pt x="5223" y="36508"/>
                  </a:lnTo>
                  <a:lnTo>
                    <a:pt x="5179" y="35499"/>
                  </a:lnTo>
                  <a:lnTo>
                    <a:pt x="5091" y="34490"/>
                  </a:lnTo>
                  <a:lnTo>
                    <a:pt x="4959" y="33481"/>
                  </a:lnTo>
                  <a:lnTo>
                    <a:pt x="4784" y="32428"/>
                  </a:lnTo>
                  <a:lnTo>
                    <a:pt x="4564" y="31418"/>
                  </a:lnTo>
                  <a:lnTo>
                    <a:pt x="4301" y="30365"/>
                  </a:lnTo>
                  <a:lnTo>
                    <a:pt x="3423" y="27206"/>
                  </a:lnTo>
                  <a:lnTo>
                    <a:pt x="1624" y="21940"/>
                  </a:lnTo>
                  <a:lnTo>
                    <a:pt x="1756" y="21457"/>
                  </a:lnTo>
                  <a:lnTo>
                    <a:pt x="2326" y="20975"/>
                  </a:lnTo>
                  <a:lnTo>
                    <a:pt x="3818" y="20053"/>
                  </a:lnTo>
                  <a:lnTo>
                    <a:pt x="5705" y="19044"/>
                  </a:lnTo>
                  <a:lnTo>
                    <a:pt x="8206" y="18386"/>
                  </a:lnTo>
                  <a:lnTo>
                    <a:pt x="10049" y="17464"/>
                  </a:lnTo>
                  <a:lnTo>
                    <a:pt x="11892" y="16148"/>
                  </a:lnTo>
                  <a:lnTo>
                    <a:pt x="13955" y="15051"/>
                  </a:lnTo>
                  <a:lnTo>
                    <a:pt x="15315" y="14612"/>
                  </a:lnTo>
                  <a:lnTo>
                    <a:pt x="15403" y="14568"/>
                  </a:lnTo>
                  <a:lnTo>
                    <a:pt x="16719" y="13559"/>
                  </a:lnTo>
                  <a:lnTo>
                    <a:pt x="18869" y="11979"/>
                  </a:lnTo>
                  <a:lnTo>
                    <a:pt x="22906" y="10005"/>
                  </a:lnTo>
                  <a:lnTo>
                    <a:pt x="22950" y="10005"/>
                  </a:lnTo>
                  <a:lnTo>
                    <a:pt x="25100" y="8469"/>
                  </a:lnTo>
                  <a:lnTo>
                    <a:pt x="27470" y="6758"/>
                  </a:lnTo>
                  <a:lnTo>
                    <a:pt x="29883" y="4871"/>
                  </a:lnTo>
                  <a:lnTo>
                    <a:pt x="31726" y="3335"/>
                  </a:lnTo>
                  <a:lnTo>
                    <a:pt x="32297" y="2589"/>
                  </a:lnTo>
                  <a:lnTo>
                    <a:pt x="32297" y="2545"/>
                  </a:lnTo>
                  <a:lnTo>
                    <a:pt x="33043" y="219"/>
                  </a:lnTo>
                  <a:lnTo>
                    <a:pt x="33087" y="176"/>
                  </a:lnTo>
                  <a:lnTo>
                    <a:pt x="33043" y="88"/>
                  </a:lnTo>
                  <a:lnTo>
                    <a:pt x="32999" y="44"/>
                  </a:lnTo>
                  <a:lnTo>
                    <a:pt x="3295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0" name="Google Shape;6020;p174"/>
            <p:cNvSpPr/>
            <p:nvPr/>
          </p:nvSpPr>
          <p:spPr>
            <a:xfrm>
              <a:off x="4899325" y="2920575"/>
              <a:ext cx="796450" cy="2115050"/>
            </a:xfrm>
            <a:custGeom>
              <a:avLst/>
              <a:gdLst/>
              <a:ahLst/>
              <a:cxnLst/>
              <a:rect l="l" t="t" r="r" b="b"/>
              <a:pathLst>
                <a:path w="31858" h="84602" extrusionOk="0">
                  <a:moveTo>
                    <a:pt x="31638" y="0"/>
                  </a:moveTo>
                  <a:lnTo>
                    <a:pt x="31594" y="44"/>
                  </a:lnTo>
                  <a:lnTo>
                    <a:pt x="31287" y="307"/>
                  </a:lnTo>
                  <a:lnTo>
                    <a:pt x="31243" y="395"/>
                  </a:lnTo>
                  <a:lnTo>
                    <a:pt x="30322" y="3730"/>
                  </a:lnTo>
                  <a:lnTo>
                    <a:pt x="29005" y="6275"/>
                  </a:lnTo>
                  <a:lnTo>
                    <a:pt x="25890" y="8688"/>
                  </a:lnTo>
                  <a:lnTo>
                    <a:pt x="23608" y="10356"/>
                  </a:lnTo>
                  <a:lnTo>
                    <a:pt x="20361" y="12155"/>
                  </a:lnTo>
                  <a:lnTo>
                    <a:pt x="17991" y="14042"/>
                  </a:lnTo>
                  <a:lnTo>
                    <a:pt x="16456" y="15270"/>
                  </a:lnTo>
                  <a:lnTo>
                    <a:pt x="14525" y="16016"/>
                  </a:lnTo>
                  <a:lnTo>
                    <a:pt x="14481" y="16016"/>
                  </a:lnTo>
                  <a:lnTo>
                    <a:pt x="10751" y="18518"/>
                  </a:lnTo>
                  <a:lnTo>
                    <a:pt x="8952" y="19439"/>
                  </a:lnTo>
                  <a:lnTo>
                    <a:pt x="6890" y="19966"/>
                  </a:lnTo>
                  <a:lnTo>
                    <a:pt x="6846" y="20010"/>
                  </a:lnTo>
                  <a:lnTo>
                    <a:pt x="3862" y="21721"/>
                  </a:lnTo>
                  <a:lnTo>
                    <a:pt x="1229" y="23213"/>
                  </a:lnTo>
                  <a:lnTo>
                    <a:pt x="834" y="23388"/>
                  </a:lnTo>
                  <a:lnTo>
                    <a:pt x="746" y="23432"/>
                  </a:lnTo>
                  <a:lnTo>
                    <a:pt x="702" y="23520"/>
                  </a:lnTo>
                  <a:lnTo>
                    <a:pt x="702" y="23564"/>
                  </a:lnTo>
                  <a:lnTo>
                    <a:pt x="746" y="23652"/>
                  </a:lnTo>
                  <a:lnTo>
                    <a:pt x="1624" y="24793"/>
                  </a:lnTo>
                  <a:lnTo>
                    <a:pt x="3379" y="30453"/>
                  </a:lnTo>
                  <a:lnTo>
                    <a:pt x="4125" y="33261"/>
                  </a:lnTo>
                  <a:lnTo>
                    <a:pt x="4652" y="36596"/>
                  </a:lnTo>
                  <a:lnTo>
                    <a:pt x="4783" y="40326"/>
                  </a:lnTo>
                  <a:lnTo>
                    <a:pt x="4696" y="43880"/>
                  </a:lnTo>
                  <a:lnTo>
                    <a:pt x="4608" y="45109"/>
                  </a:lnTo>
                  <a:lnTo>
                    <a:pt x="4520" y="46338"/>
                  </a:lnTo>
                  <a:lnTo>
                    <a:pt x="4301" y="48839"/>
                  </a:lnTo>
                  <a:lnTo>
                    <a:pt x="3994" y="51252"/>
                  </a:lnTo>
                  <a:lnTo>
                    <a:pt x="3686" y="53666"/>
                  </a:lnTo>
                  <a:lnTo>
                    <a:pt x="3291" y="56386"/>
                  </a:lnTo>
                  <a:lnTo>
                    <a:pt x="2984" y="59151"/>
                  </a:lnTo>
                  <a:lnTo>
                    <a:pt x="2589" y="61608"/>
                  </a:lnTo>
                  <a:lnTo>
                    <a:pt x="2282" y="63276"/>
                  </a:lnTo>
                  <a:lnTo>
                    <a:pt x="1668" y="65470"/>
                  </a:lnTo>
                  <a:lnTo>
                    <a:pt x="1097" y="67576"/>
                  </a:lnTo>
                  <a:lnTo>
                    <a:pt x="702" y="69550"/>
                  </a:lnTo>
                  <a:lnTo>
                    <a:pt x="351" y="71393"/>
                  </a:lnTo>
                  <a:lnTo>
                    <a:pt x="132" y="73105"/>
                  </a:lnTo>
                  <a:lnTo>
                    <a:pt x="44" y="74684"/>
                  </a:lnTo>
                  <a:lnTo>
                    <a:pt x="0" y="75430"/>
                  </a:lnTo>
                  <a:lnTo>
                    <a:pt x="44" y="76132"/>
                  </a:lnTo>
                  <a:lnTo>
                    <a:pt x="88" y="76791"/>
                  </a:lnTo>
                  <a:lnTo>
                    <a:pt x="132" y="77449"/>
                  </a:lnTo>
                  <a:lnTo>
                    <a:pt x="790" y="79643"/>
                  </a:lnTo>
                  <a:lnTo>
                    <a:pt x="834" y="79687"/>
                  </a:lnTo>
                  <a:lnTo>
                    <a:pt x="1361" y="80652"/>
                  </a:lnTo>
                  <a:lnTo>
                    <a:pt x="1405" y="80696"/>
                  </a:lnTo>
                  <a:lnTo>
                    <a:pt x="6363" y="84558"/>
                  </a:lnTo>
                  <a:lnTo>
                    <a:pt x="6495" y="84601"/>
                  </a:lnTo>
                  <a:lnTo>
                    <a:pt x="6539" y="84558"/>
                  </a:lnTo>
                  <a:lnTo>
                    <a:pt x="6626" y="84514"/>
                  </a:lnTo>
                  <a:lnTo>
                    <a:pt x="6626" y="84470"/>
                  </a:lnTo>
                  <a:lnTo>
                    <a:pt x="6626" y="84382"/>
                  </a:lnTo>
                  <a:lnTo>
                    <a:pt x="6626" y="84338"/>
                  </a:lnTo>
                  <a:lnTo>
                    <a:pt x="6582" y="84294"/>
                  </a:lnTo>
                  <a:lnTo>
                    <a:pt x="1668" y="80433"/>
                  </a:lnTo>
                  <a:lnTo>
                    <a:pt x="1141" y="79555"/>
                  </a:lnTo>
                  <a:lnTo>
                    <a:pt x="483" y="77361"/>
                  </a:lnTo>
                  <a:lnTo>
                    <a:pt x="395" y="76747"/>
                  </a:lnTo>
                  <a:lnTo>
                    <a:pt x="395" y="76089"/>
                  </a:lnTo>
                  <a:lnTo>
                    <a:pt x="351" y="75387"/>
                  </a:lnTo>
                  <a:lnTo>
                    <a:pt x="395" y="74641"/>
                  </a:lnTo>
                  <a:lnTo>
                    <a:pt x="483" y="73105"/>
                  </a:lnTo>
                  <a:lnTo>
                    <a:pt x="702" y="71393"/>
                  </a:lnTo>
                  <a:lnTo>
                    <a:pt x="1054" y="69594"/>
                  </a:lnTo>
                  <a:lnTo>
                    <a:pt x="1448" y="67620"/>
                  </a:lnTo>
                  <a:lnTo>
                    <a:pt x="2019" y="65557"/>
                  </a:lnTo>
                  <a:lnTo>
                    <a:pt x="2633" y="63363"/>
                  </a:lnTo>
                  <a:lnTo>
                    <a:pt x="2633" y="63319"/>
                  </a:lnTo>
                  <a:lnTo>
                    <a:pt x="2940" y="61696"/>
                  </a:lnTo>
                  <a:lnTo>
                    <a:pt x="3335" y="59195"/>
                  </a:lnTo>
                  <a:lnTo>
                    <a:pt x="3642" y="56430"/>
                  </a:lnTo>
                  <a:lnTo>
                    <a:pt x="3994" y="53710"/>
                  </a:lnTo>
                  <a:lnTo>
                    <a:pt x="4345" y="51296"/>
                  </a:lnTo>
                  <a:lnTo>
                    <a:pt x="4652" y="48839"/>
                  </a:lnTo>
                  <a:lnTo>
                    <a:pt x="4871" y="46382"/>
                  </a:lnTo>
                  <a:lnTo>
                    <a:pt x="4959" y="45153"/>
                  </a:lnTo>
                  <a:lnTo>
                    <a:pt x="5047" y="43880"/>
                  </a:lnTo>
                  <a:lnTo>
                    <a:pt x="5134" y="40326"/>
                  </a:lnTo>
                  <a:lnTo>
                    <a:pt x="5003" y="36596"/>
                  </a:lnTo>
                  <a:lnTo>
                    <a:pt x="5003" y="36552"/>
                  </a:lnTo>
                  <a:lnTo>
                    <a:pt x="4476" y="33174"/>
                  </a:lnTo>
                  <a:lnTo>
                    <a:pt x="3686" y="30321"/>
                  </a:lnTo>
                  <a:lnTo>
                    <a:pt x="2589" y="26767"/>
                  </a:lnTo>
                  <a:lnTo>
                    <a:pt x="1931" y="24661"/>
                  </a:lnTo>
                  <a:lnTo>
                    <a:pt x="1931" y="24617"/>
                  </a:lnTo>
                  <a:lnTo>
                    <a:pt x="1185" y="23608"/>
                  </a:lnTo>
                  <a:lnTo>
                    <a:pt x="1361" y="23520"/>
                  </a:lnTo>
                  <a:lnTo>
                    <a:pt x="1405" y="23520"/>
                  </a:lnTo>
                  <a:lnTo>
                    <a:pt x="4037" y="22028"/>
                  </a:lnTo>
                  <a:lnTo>
                    <a:pt x="6977" y="20317"/>
                  </a:lnTo>
                  <a:lnTo>
                    <a:pt x="9040" y="19790"/>
                  </a:lnTo>
                  <a:lnTo>
                    <a:pt x="9084" y="19790"/>
                  </a:lnTo>
                  <a:lnTo>
                    <a:pt x="10927" y="18825"/>
                  </a:lnTo>
                  <a:lnTo>
                    <a:pt x="14656" y="16324"/>
                  </a:lnTo>
                  <a:lnTo>
                    <a:pt x="16631" y="15622"/>
                  </a:lnTo>
                  <a:lnTo>
                    <a:pt x="16675" y="15578"/>
                  </a:lnTo>
                  <a:lnTo>
                    <a:pt x="18211" y="14305"/>
                  </a:lnTo>
                  <a:lnTo>
                    <a:pt x="20536" y="12462"/>
                  </a:lnTo>
                  <a:lnTo>
                    <a:pt x="23784" y="10663"/>
                  </a:lnTo>
                  <a:lnTo>
                    <a:pt x="23784" y="10619"/>
                  </a:lnTo>
                  <a:lnTo>
                    <a:pt x="26109" y="8952"/>
                  </a:lnTo>
                  <a:lnTo>
                    <a:pt x="29225" y="6494"/>
                  </a:lnTo>
                  <a:lnTo>
                    <a:pt x="29269" y="6451"/>
                  </a:lnTo>
                  <a:lnTo>
                    <a:pt x="30673" y="3862"/>
                  </a:lnTo>
                  <a:lnTo>
                    <a:pt x="31550" y="527"/>
                  </a:lnTo>
                  <a:lnTo>
                    <a:pt x="31814" y="263"/>
                  </a:lnTo>
                  <a:lnTo>
                    <a:pt x="31858" y="220"/>
                  </a:lnTo>
                  <a:lnTo>
                    <a:pt x="31858" y="132"/>
                  </a:lnTo>
                  <a:lnTo>
                    <a:pt x="31858" y="88"/>
                  </a:lnTo>
                  <a:lnTo>
                    <a:pt x="31814" y="44"/>
                  </a:lnTo>
                  <a:lnTo>
                    <a:pt x="3177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1" name="Google Shape;6021;p174"/>
            <p:cNvSpPr/>
            <p:nvPr/>
          </p:nvSpPr>
          <p:spPr>
            <a:xfrm>
              <a:off x="5289850" y="2869000"/>
              <a:ext cx="349975" cy="388375"/>
            </a:xfrm>
            <a:custGeom>
              <a:avLst/>
              <a:gdLst/>
              <a:ahLst/>
              <a:cxnLst/>
              <a:rect l="l" t="t" r="r" b="b"/>
              <a:pathLst>
                <a:path w="13999" h="15535" extrusionOk="0">
                  <a:moveTo>
                    <a:pt x="13779" y="1"/>
                  </a:moveTo>
                  <a:lnTo>
                    <a:pt x="13735" y="45"/>
                  </a:lnTo>
                  <a:lnTo>
                    <a:pt x="12902" y="527"/>
                  </a:lnTo>
                  <a:lnTo>
                    <a:pt x="9128" y="3116"/>
                  </a:lnTo>
                  <a:lnTo>
                    <a:pt x="7285" y="4169"/>
                  </a:lnTo>
                  <a:lnTo>
                    <a:pt x="5486" y="5310"/>
                  </a:lnTo>
                  <a:lnTo>
                    <a:pt x="5442" y="5398"/>
                  </a:lnTo>
                  <a:lnTo>
                    <a:pt x="5442" y="5442"/>
                  </a:lnTo>
                  <a:lnTo>
                    <a:pt x="4740" y="8908"/>
                  </a:lnTo>
                  <a:lnTo>
                    <a:pt x="4433" y="10927"/>
                  </a:lnTo>
                  <a:lnTo>
                    <a:pt x="4257" y="11629"/>
                  </a:lnTo>
                  <a:lnTo>
                    <a:pt x="2019" y="13823"/>
                  </a:lnTo>
                  <a:lnTo>
                    <a:pt x="659" y="15008"/>
                  </a:lnTo>
                  <a:lnTo>
                    <a:pt x="89" y="15227"/>
                  </a:lnTo>
                  <a:lnTo>
                    <a:pt x="45" y="15271"/>
                  </a:lnTo>
                  <a:lnTo>
                    <a:pt x="1" y="15315"/>
                  </a:lnTo>
                  <a:lnTo>
                    <a:pt x="1" y="15359"/>
                  </a:lnTo>
                  <a:lnTo>
                    <a:pt x="1" y="15447"/>
                  </a:lnTo>
                  <a:lnTo>
                    <a:pt x="45" y="15534"/>
                  </a:lnTo>
                  <a:lnTo>
                    <a:pt x="220" y="15534"/>
                  </a:lnTo>
                  <a:lnTo>
                    <a:pt x="835" y="15315"/>
                  </a:lnTo>
                  <a:lnTo>
                    <a:pt x="878" y="15271"/>
                  </a:lnTo>
                  <a:lnTo>
                    <a:pt x="2283" y="14086"/>
                  </a:lnTo>
                  <a:lnTo>
                    <a:pt x="4521" y="11848"/>
                  </a:lnTo>
                  <a:lnTo>
                    <a:pt x="4564" y="11761"/>
                  </a:lnTo>
                  <a:lnTo>
                    <a:pt x="4784" y="11015"/>
                  </a:lnTo>
                  <a:lnTo>
                    <a:pt x="5091" y="8952"/>
                  </a:lnTo>
                  <a:lnTo>
                    <a:pt x="5749" y="5574"/>
                  </a:lnTo>
                  <a:lnTo>
                    <a:pt x="7461" y="4477"/>
                  </a:lnTo>
                  <a:lnTo>
                    <a:pt x="9304" y="3423"/>
                  </a:lnTo>
                  <a:lnTo>
                    <a:pt x="13077" y="791"/>
                  </a:lnTo>
                  <a:lnTo>
                    <a:pt x="13911" y="352"/>
                  </a:lnTo>
                  <a:lnTo>
                    <a:pt x="13955" y="308"/>
                  </a:lnTo>
                  <a:lnTo>
                    <a:pt x="13999" y="220"/>
                  </a:lnTo>
                  <a:lnTo>
                    <a:pt x="13999" y="176"/>
                  </a:lnTo>
                  <a:lnTo>
                    <a:pt x="13955" y="89"/>
                  </a:lnTo>
                  <a:lnTo>
                    <a:pt x="13911" y="45"/>
                  </a:lnTo>
                  <a:lnTo>
                    <a:pt x="1386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2" name="Google Shape;6022;p174"/>
            <p:cNvSpPr/>
            <p:nvPr/>
          </p:nvSpPr>
          <p:spPr>
            <a:xfrm>
              <a:off x="5206475" y="2843775"/>
              <a:ext cx="405925" cy="426750"/>
            </a:xfrm>
            <a:custGeom>
              <a:avLst/>
              <a:gdLst/>
              <a:ahLst/>
              <a:cxnLst/>
              <a:rect l="l" t="t" r="r" b="b"/>
              <a:pathLst>
                <a:path w="16237" h="17070" extrusionOk="0">
                  <a:moveTo>
                    <a:pt x="16017" y="0"/>
                  </a:moveTo>
                  <a:lnTo>
                    <a:pt x="15973" y="44"/>
                  </a:lnTo>
                  <a:lnTo>
                    <a:pt x="12858" y="2107"/>
                  </a:lnTo>
                  <a:lnTo>
                    <a:pt x="10532" y="3511"/>
                  </a:lnTo>
                  <a:lnTo>
                    <a:pt x="8514" y="4740"/>
                  </a:lnTo>
                  <a:lnTo>
                    <a:pt x="6495" y="6188"/>
                  </a:lnTo>
                  <a:lnTo>
                    <a:pt x="4389" y="7636"/>
                  </a:lnTo>
                  <a:lnTo>
                    <a:pt x="4345" y="7636"/>
                  </a:lnTo>
                  <a:lnTo>
                    <a:pt x="3862" y="8250"/>
                  </a:lnTo>
                  <a:lnTo>
                    <a:pt x="3819" y="8338"/>
                  </a:lnTo>
                  <a:lnTo>
                    <a:pt x="3467" y="11541"/>
                  </a:lnTo>
                  <a:lnTo>
                    <a:pt x="3292" y="13998"/>
                  </a:lnTo>
                  <a:lnTo>
                    <a:pt x="3204" y="14744"/>
                  </a:lnTo>
                  <a:lnTo>
                    <a:pt x="2985" y="15008"/>
                  </a:lnTo>
                  <a:lnTo>
                    <a:pt x="1273" y="15841"/>
                  </a:lnTo>
                  <a:lnTo>
                    <a:pt x="1273" y="15885"/>
                  </a:lnTo>
                  <a:lnTo>
                    <a:pt x="89" y="16763"/>
                  </a:lnTo>
                  <a:lnTo>
                    <a:pt x="45" y="16807"/>
                  </a:lnTo>
                  <a:lnTo>
                    <a:pt x="1" y="16851"/>
                  </a:lnTo>
                  <a:lnTo>
                    <a:pt x="1" y="16938"/>
                  </a:lnTo>
                  <a:lnTo>
                    <a:pt x="45" y="16982"/>
                  </a:lnTo>
                  <a:lnTo>
                    <a:pt x="89" y="17070"/>
                  </a:lnTo>
                  <a:lnTo>
                    <a:pt x="176" y="17070"/>
                  </a:lnTo>
                  <a:lnTo>
                    <a:pt x="308" y="17026"/>
                  </a:lnTo>
                  <a:lnTo>
                    <a:pt x="1449" y="16148"/>
                  </a:lnTo>
                  <a:lnTo>
                    <a:pt x="3160" y="15315"/>
                  </a:lnTo>
                  <a:lnTo>
                    <a:pt x="3248" y="15271"/>
                  </a:lnTo>
                  <a:lnTo>
                    <a:pt x="3511" y="14920"/>
                  </a:lnTo>
                  <a:lnTo>
                    <a:pt x="3511" y="14832"/>
                  </a:lnTo>
                  <a:lnTo>
                    <a:pt x="3643" y="14042"/>
                  </a:lnTo>
                  <a:lnTo>
                    <a:pt x="3643" y="13998"/>
                  </a:lnTo>
                  <a:lnTo>
                    <a:pt x="3819" y="11541"/>
                  </a:lnTo>
                  <a:lnTo>
                    <a:pt x="4126" y="8426"/>
                  </a:lnTo>
                  <a:lnTo>
                    <a:pt x="4608" y="7899"/>
                  </a:lnTo>
                  <a:lnTo>
                    <a:pt x="6715" y="6495"/>
                  </a:lnTo>
                  <a:lnTo>
                    <a:pt x="8689" y="5047"/>
                  </a:lnTo>
                  <a:lnTo>
                    <a:pt x="10708" y="3818"/>
                  </a:lnTo>
                  <a:lnTo>
                    <a:pt x="13033" y="2414"/>
                  </a:lnTo>
                  <a:lnTo>
                    <a:pt x="16149" y="352"/>
                  </a:lnTo>
                  <a:lnTo>
                    <a:pt x="16193" y="308"/>
                  </a:lnTo>
                  <a:lnTo>
                    <a:pt x="16237" y="220"/>
                  </a:lnTo>
                  <a:lnTo>
                    <a:pt x="16237" y="176"/>
                  </a:lnTo>
                  <a:lnTo>
                    <a:pt x="16193" y="88"/>
                  </a:lnTo>
                  <a:lnTo>
                    <a:pt x="16149" y="44"/>
                  </a:lnTo>
                  <a:lnTo>
                    <a:pt x="1610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3" name="Google Shape;6023;p174"/>
            <p:cNvSpPr/>
            <p:nvPr/>
          </p:nvSpPr>
          <p:spPr>
            <a:xfrm>
              <a:off x="5101175" y="2819650"/>
              <a:ext cx="483800" cy="494775"/>
            </a:xfrm>
            <a:custGeom>
              <a:avLst/>
              <a:gdLst/>
              <a:ahLst/>
              <a:cxnLst/>
              <a:rect l="l" t="t" r="r" b="b"/>
              <a:pathLst>
                <a:path w="19352" h="19791" extrusionOk="0">
                  <a:moveTo>
                    <a:pt x="19088" y="0"/>
                  </a:moveTo>
                  <a:lnTo>
                    <a:pt x="15929" y="2063"/>
                  </a:lnTo>
                  <a:lnTo>
                    <a:pt x="14130" y="3203"/>
                  </a:lnTo>
                  <a:lnTo>
                    <a:pt x="11892" y="4520"/>
                  </a:lnTo>
                  <a:lnTo>
                    <a:pt x="9874" y="5880"/>
                  </a:lnTo>
                  <a:lnTo>
                    <a:pt x="7811" y="7065"/>
                  </a:lnTo>
                  <a:lnTo>
                    <a:pt x="5880" y="8206"/>
                  </a:lnTo>
                  <a:lnTo>
                    <a:pt x="3818" y="9566"/>
                  </a:lnTo>
                  <a:lnTo>
                    <a:pt x="3774" y="9610"/>
                  </a:lnTo>
                  <a:lnTo>
                    <a:pt x="3423" y="9961"/>
                  </a:lnTo>
                  <a:lnTo>
                    <a:pt x="3379" y="10005"/>
                  </a:lnTo>
                  <a:lnTo>
                    <a:pt x="3379" y="10093"/>
                  </a:lnTo>
                  <a:lnTo>
                    <a:pt x="3379" y="14525"/>
                  </a:lnTo>
                  <a:lnTo>
                    <a:pt x="3511" y="16411"/>
                  </a:lnTo>
                  <a:lnTo>
                    <a:pt x="3291" y="17113"/>
                  </a:lnTo>
                  <a:lnTo>
                    <a:pt x="746" y="19220"/>
                  </a:lnTo>
                  <a:lnTo>
                    <a:pt x="132" y="19483"/>
                  </a:lnTo>
                  <a:lnTo>
                    <a:pt x="44" y="19527"/>
                  </a:lnTo>
                  <a:lnTo>
                    <a:pt x="44" y="19571"/>
                  </a:lnTo>
                  <a:lnTo>
                    <a:pt x="0" y="19659"/>
                  </a:lnTo>
                  <a:lnTo>
                    <a:pt x="44" y="19702"/>
                  </a:lnTo>
                  <a:lnTo>
                    <a:pt x="88" y="19790"/>
                  </a:lnTo>
                  <a:lnTo>
                    <a:pt x="264" y="19790"/>
                  </a:lnTo>
                  <a:lnTo>
                    <a:pt x="878" y="19527"/>
                  </a:lnTo>
                  <a:lnTo>
                    <a:pt x="922" y="19483"/>
                  </a:lnTo>
                  <a:lnTo>
                    <a:pt x="3555" y="17377"/>
                  </a:lnTo>
                  <a:lnTo>
                    <a:pt x="3642" y="17289"/>
                  </a:lnTo>
                  <a:lnTo>
                    <a:pt x="3862" y="16455"/>
                  </a:lnTo>
                  <a:lnTo>
                    <a:pt x="3862" y="16411"/>
                  </a:lnTo>
                  <a:lnTo>
                    <a:pt x="3730" y="14525"/>
                  </a:lnTo>
                  <a:lnTo>
                    <a:pt x="3730" y="10136"/>
                  </a:lnTo>
                  <a:lnTo>
                    <a:pt x="4037" y="9873"/>
                  </a:lnTo>
                  <a:lnTo>
                    <a:pt x="6056" y="8513"/>
                  </a:lnTo>
                  <a:lnTo>
                    <a:pt x="7987" y="7328"/>
                  </a:lnTo>
                  <a:lnTo>
                    <a:pt x="10049" y="6187"/>
                  </a:lnTo>
                  <a:lnTo>
                    <a:pt x="12068" y="4783"/>
                  </a:lnTo>
                  <a:lnTo>
                    <a:pt x="14305" y="3467"/>
                  </a:lnTo>
                  <a:lnTo>
                    <a:pt x="16105" y="2370"/>
                  </a:lnTo>
                  <a:lnTo>
                    <a:pt x="19264" y="307"/>
                  </a:lnTo>
                  <a:lnTo>
                    <a:pt x="19308" y="263"/>
                  </a:lnTo>
                  <a:lnTo>
                    <a:pt x="19352" y="176"/>
                  </a:lnTo>
                  <a:lnTo>
                    <a:pt x="19352" y="132"/>
                  </a:lnTo>
                  <a:lnTo>
                    <a:pt x="19308" y="44"/>
                  </a:lnTo>
                  <a:lnTo>
                    <a:pt x="1926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4" name="Google Shape;6024;p174"/>
            <p:cNvSpPr/>
            <p:nvPr/>
          </p:nvSpPr>
          <p:spPr>
            <a:xfrm>
              <a:off x="3975625" y="3259550"/>
              <a:ext cx="584750" cy="1657600"/>
            </a:xfrm>
            <a:custGeom>
              <a:avLst/>
              <a:gdLst/>
              <a:ahLst/>
              <a:cxnLst/>
              <a:rect l="l" t="t" r="r" b="b"/>
              <a:pathLst>
                <a:path w="23390" h="66304" extrusionOk="0">
                  <a:moveTo>
                    <a:pt x="922" y="0"/>
                  </a:moveTo>
                  <a:lnTo>
                    <a:pt x="835" y="44"/>
                  </a:lnTo>
                  <a:lnTo>
                    <a:pt x="835" y="88"/>
                  </a:lnTo>
                  <a:lnTo>
                    <a:pt x="308" y="1448"/>
                  </a:lnTo>
                  <a:lnTo>
                    <a:pt x="89" y="2194"/>
                  </a:lnTo>
                  <a:lnTo>
                    <a:pt x="1" y="2501"/>
                  </a:lnTo>
                  <a:lnTo>
                    <a:pt x="1" y="2589"/>
                  </a:lnTo>
                  <a:lnTo>
                    <a:pt x="352" y="5046"/>
                  </a:lnTo>
                  <a:lnTo>
                    <a:pt x="352" y="5090"/>
                  </a:lnTo>
                  <a:lnTo>
                    <a:pt x="1317" y="7197"/>
                  </a:lnTo>
                  <a:lnTo>
                    <a:pt x="1625" y="8601"/>
                  </a:lnTo>
                  <a:lnTo>
                    <a:pt x="1668" y="8601"/>
                  </a:lnTo>
                  <a:lnTo>
                    <a:pt x="3380" y="12769"/>
                  </a:lnTo>
                  <a:lnTo>
                    <a:pt x="4696" y="15709"/>
                  </a:lnTo>
                  <a:lnTo>
                    <a:pt x="5837" y="18298"/>
                  </a:lnTo>
                  <a:lnTo>
                    <a:pt x="6802" y="21063"/>
                  </a:lnTo>
                  <a:lnTo>
                    <a:pt x="6978" y="21984"/>
                  </a:lnTo>
                  <a:lnTo>
                    <a:pt x="7022" y="24529"/>
                  </a:lnTo>
                  <a:lnTo>
                    <a:pt x="7022" y="24573"/>
                  </a:lnTo>
                  <a:lnTo>
                    <a:pt x="7461" y="26855"/>
                  </a:lnTo>
                  <a:lnTo>
                    <a:pt x="7548" y="28522"/>
                  </a:lnTo>
                  <a:lnTo>
                    <a:pt x="7461" y="31331"/>
                  </a:lnTo>
                  <a:lnTo>
                    <a:pt x="7417" y="34358"/>
                  </a:lnTo>
                  <a:lnTo>
                    <a:pt x="7417" y="37825"/>
                  </a:lnTo>
                  <a:lnTo>
                    <a:pt x="7505" y="42740"/>
                  </a:lnTo>
                  <a:lnTo>
                    <a:pt x="7680" y="44758"/>
                  </a:lnTo>
                  <a:lnTo>
                    <a:pt x="7680" y="44802"/>
                  </a:lnTo>
                  <a:lnTo>
                    <a:pt x="8163" y="47128"/>
                  </a:lnTo>
                  <a:lnTo>
                    <a:pt x="8163" y="47171"/>
                  </a:lnTo>
                  <a:lnTo>
                    <a:pt x="8953" y="49366"/>
                  </a:lnTo>
                  <a:lnTo>
                    <a:pt x="9523" y="50331"/>
                  </a:lnTo>
                  <a:lnTo>
                    <a:pt x="9567" y="50375"/>
                  </a:lnTo>
                  <a:lnTo>
                    <a:pt x="10488" y="51252"/>
                  </a:lnTo>
                  <a:lnTo>
                    <a:pt x="10488" y="51296"/>
                  </a:lnTo>
                  <a:lnTo>
                    <a:pt x="13033" y="52876"/>
                  </a:lnTo>
                  <a:lnTo>
                    <a:pt x="15228" y="54368"/>
                  </a:lnTo>
                  <a:lnTo>
                    <a:pt x="17246" y="56079"/>
                  </a:lnTo>
                  <a:lnTo>
                    <a:pt x="18431" y="57132"/>
                  </a:lnTo>
                  <a:lnTo>
                    <a:pt x="19835" y="58098"/>
                  </a:lnTo>
                  <a:lnTo>
                    <a:pt x="22731" y="62573"/>
                  </a:lnTo>
                  <a:lnTo>
                    <a:pt x="23038" y="63363"/>
                  </a:lnTo>
                  <a:lnTo>
                    <a:pt x="22775" y="66084"/>
                  </a:lnTo>
                  <a:lnTo>
                    <a:pt x="22775" y="66172"/>
                  </a:lnTo>
                  <a:lnTo>
                    <a:pt x="22819" y="66216"/>
                  </a:lnTo>
                  <a:lnTo>
                    <a:pt x="22863" y="66259"/>
                  </a:lnTo>
                  <a:lnTo>
                    <a:pt x="22907" y="66303"/>
                  </a:lnTo>
                  <a:lnTo>
                    <a:pt x="22950" y="66303"/>
                  </a:lnTo>
                  <a:lnTo>
                    <a:pt x="23038" y="66259"/>
                  </a:lnTo>
                  <a:lnTo>
                    <a:pt x="23126" y="66128"/>
                  </a:lnTo>
                  <a:lnTo>
                    <a:pt x="23389" y="63363"/>
                  </a:lnTo>
                  <a:lnTo>
                    <a:pt x="23389" y="63276"/>
                  </a:lnTo>
                  <a:lnTo>
                    <a:pt x="23038" y="62442"/>
                  </a:lnTo>
                  <a:lnTo>
                    <a:pt x="23038" y="62398"/>
                  </a:lnTo>
                  <a:lnTo>
                    <a:pt x="20098" y="57878"/>
                  </a:lnTo>
                  <a:lnTo>
                    <a:pt x="20054" y="57791"/>
                  </a:lnTo>
                  <a:lnTo>
                    <a:pt x="18650" y="56869"/>
                  </a:lnTo>
                  <a:lnTo>
                    <a:pt x="17465" y="55816"/>
                  </a:lnTo>
                  <a:lnTo>
                    <a:pt x="15403" y="54105"/>
                  </a:lnTo>
                  <a:lnTo>
                    <a:pt x="13209" y="52613"/>
                  </a:lnTo>
                  <a:lnTo>
                    <a:pt x="10708" y="50989"/>
                  </a:lnTo>
                  <a:lnTo>
                    <a:pt x="9830" y="50111"/>
                  </a:lnTo>
                  <a:lnTo>
                    <a:pt x="9260" y="49234"/>
                  </a:lnTo>
                  <a:lnTo>
                    <a:pt x="8514" y="47040"/>
                  </a:lnTo>
                  <a:lnTo>
                    <a:pt x="8031" y="44758"/>
                  </a:lnTo>
                  <a:lnTo>
                    <a:pt x="7856" y="42696"/>
                  </a:lnTo>
                  <a:lnTo>
                    <a:pt x="7768" y="37825"/>
                  </a:lnTo>
                  <a:lnTo>
                    <a:pt x="7768" y="34402"/>
                  </a:lnTo>
                  <a:lnTo>
                    <a:pt x="7812" y="31375"/>
                  </a:lnTo>
                  <a:lnTo>
                    <a:pt x="7899" y="28522"/>
                  </a:lnTo>
                  <a:lnTo>
                    <a:pt x="7812" y="26811"/>
                  </a:lnTo>
                  <a:lnTo>
                    <a:pt x="7373" y="24485"/>
                  </a:lnTo>
                  <a:lnTo>
                    <a:pt x="7329" y="21940"/>
                  </a:lnTo>
                  <a:lnTo>
                    <a:pt x="7329" y="21896"/>
                  </a:lnTo>
                  <a:lnTo>
                    <a:pt x="7153" y="20975"/>
                  </a:lnTo>
                  <a:lnTo>
                    <a:pt x="7153" y="20931"/>
                  </a:lnTo>
                  <a:lnTo>
                    <a:pt x="6144" y="18167"/>
                  </a:lnTo>
                  <a:lnTo>
                    <a:pt x="5003" y="15534"/>
                  </a:lnTo>
                  <a:lnTo>
                    <a:pt x="3731" y="12638"/>
                  </a:lnTo>
                  <a:lnTo>
                    <a:pt x="1976" y="8469"/>
                  </a:lnTo>
                  <a:lnTo>
                    <a:pt x="1668" y="7109"/>
                  </a:lnTo>
                  <a:lnTo>
                    <a:pt x="1625" y="7065"/>
                  </a:lnTo>
                  <a:lnTo>
                    <a:pt x="703" y="4959"/>
                  </a:lnTo>
                  <a:lnTo>
                    <a:pt x="352" y="2545"/>
                  </a:lnTo>
                  <a:lnTo>
                    <a:pt x="440" y="2238"/>
                  </a:lnTo>
                  <a:lnTo>
                    <a:pt x="615" y="1668"/>
                  </a:lnTo>
                  <a:lnTo>
                    <a:pt x="1142" y="220"/>
                  </a:lnTo>
                  <a:lnTo>
                    <a:pt x="1142" y="176"/>
                  </a:lnTo>
                  <a:lnTo>
                    <a:pt x="1142" y="88"/>
                  </a:lnTo>
                  <a:lnTo>
                    <a:pt x="1098" y="44"/>
                  </a:lnTo>
                  <a:lnTo>
                    <a:pt x="105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5" name="Google Shape;6025;p174"/>
            <p:cNvSpPr/>
            <p:nvPr/>
          </p:nvSpPr>
          <p:spPr>
            <a:xfrm>
              <a:off x="3940525" y="2730775"/>
              <a:ext cx="589125" cy="2188575"/>
            </a:xfrm>
            <a:custGeom>
              <a:avLst/>
              <a:gdLst/>
              <a:ahLst/>
              <a:cxnLst/>
              <a:rect l="l" t="t" r="r" b="b"/>
              <a:pathLst>
                <a:path w="23565" h="87543" extrusionOk="0">
                  <a:moveTo>
                    <a:pt x="18869" y="1"/>
                  </a:moveTo>
                  <a:lnTo>
                    <a:pt x="18826" y="45"/>
                  </a:lnTo>
                  <a:lnTo>
                    <a:pt x="14964" y="2151"/>
                  </a:lnTo>
                  <a:lnTo>
                    <a:pt x="12507" y="3818"/>
                  </a:lnTo>
                  <a:lnTo>
                    <a:pt x="10049" y="5530"/>
                  </a:lnTo>
                  <a:lnTo>
                    <a:pt x="8909" y="6451"/>
                  </a:lnTo>
                  <a:lnTo>
                    <a:pt x="8865" y="6495"/>
                  </a:lnTo>
                  <a:lnTo>
                    <a:pt x="6276" y="9347"/>
                  </a:lnTo>
                  <a:lnTo>
                    <a:pt x="6232" y="9391"/>
                  </a:lnTo>
                  <a:lnTo>
                    <a:pt x="5442" y="10576"/>
                  </a:lnTo>
                  <a:lnTo>
                    <a:pt x="1580" y="17860"/>
                  </a:lnTo>
                  <a:lnTo>
                    <a:pt x="791" y="20098"/>
                  </a:lnTo>
                  <a:lnTo>
                    <a:pt x="264" y="21678"/>
                  </a:lnTo>
                  <a:lnTo>
                    <a:pt x="1" y="22511"/>
                  </a:lnTo>
                  <a:lnTo>
                    <a:pt x="1" y="25276"/>
                  </a:lnTo>
                  <a:lnTo>
                    <a:pt x="1" y="25320"/>
                  </a:lnTo>
                  <a:lnTo>
                    <a:pt x="1229" y="29620"/>
                  </a:lnTo>
                  <a:lnTo>
                    <a:pt x="1273" y="29620"/>
                  </a:lnTo>
                  <a:lnTo>
                    <a:pt x="2370" y="31726"/>
                  </a:lnTo>
                  <a:lnTo>
                    <a:pt x="4082" y="35544"/>
                  </a:lnTo>
                  <a:lnTo>
                    <a:pt x="5266" y="38177"/>
                  </a:lnTo>
                  <a:lnTo>
                    <a:pt x="6276" y="40546"/>
                  </a:lnTo>
                  <a:lnTo>
                    <a:pt x="6890" y="42038"/>
                  </a:lnTo>
                  <a:lnTo>
                    <a:pt x="7285" y="43223"/>
                  </a:lnTo>
                  <a:lnTo>
                    <a:pt x="7285" y="44847"/>
                  </a:lnTo>
                  <a:lnTo>
                    <a:pt x="7329" y="44890"/>
                  </a:lnTo>
                  <a:lnTo>
                    <a:pt x="7680" y="47128"/>
                  </a:lnTo>
                  <a:lnTo>
                    <a:pt x="7636" y="52043"/>
                  </a:lnTo>
                  <a:lnTo>
                    <a:pt x="7636" y="56431"/>
                  </a:lnTo>
                  <a:lnTo>
                    <a:pt x="7680" y="59854"/>
                  </a:lnTo>
                  <a:lnTo>
                    <a:pt x="7768" y="64373"/>
                  </a:lnTo>
                  <a:lnTo>
                    <a:pt x="7943" y="66787"/>
                  </a:lnTo>
                  <a:lnTo>
                    <a:pt x="8338" y="68586"/>
                  </a:lnTo>
                  <a:lnTo>
                    <a:pt x="8338" y="68630"/>
                  </a:lnTo>
                  <a:lnTo>
                    <a:pt x="9128" y="70868"/>
                  </a:lnTo>
                  <a:lnTo>
                    <a:pt x="10093" y="73149"/>
                  </a:lnTo>
                  <a:lnTo>
                    <a:pt x="10137" y="73193"/>
                  </a:lnTo>
                  <a:lnTo>
                    <a:pt x="11059" y="74466"/>
                  </a:lnTo>
                  <a:lnTo>
                    <a:pt x="11103" y="74510"/>
                  </a:lnTo>
                  <a:lnTo>
                    <a:pt x="13823" y="76660"/>
                  </a:lnTo>
                  <a:lnTo>
                    <a:pt x="16368" y="78898"/>
                  </a:lnTo>
                  <a:lnTo>
                    <a:pt x="17992" y="80346"/>
                  </a:lnTo>
                  <a:lnTo>
                    <a:pt x="18474" y="80697"/>
                  </a:lnTo>
                  <a:lnTo>
                    <a:pt x="21678" y="85260"/>
                  </a:lnTo>
                  <a:lnTo>
                    <a:pt x="23257" y="87454"/>
                  </a:lnTo>
                  <a:lnTo>
                    <a:pt x="23345" y="87498"/>
                  </a:lnTo>
                  <a:lnTo>
                    <a:pt x="23389" y="87542"/>
                  </a:lnTo>
                  <a:lnTo>
                    <a:pt x="23521" y="87498"/>
                  </a:lnTo>
                  <a:lnTo>
                    <a:pt x="23565" y="87454"/>
                  </a:lnTo>
                  <a:lnTo>
                    <a:pt x="23565" y="87367"/>
                  </a:lnTo>
                  <a:lnTo>
                    <a:pt x="23565" y="87323"/>
                  </a:lnTo>
                  <a:lnTo>
                    <a:pt x="23565" y="87235"/>
                  </a:lnTo>
                  <a:lnTo>
                    <a:pt x="21985" y="85041"/>
                  </a:lnTo>
                  <a:lnTo>
                    <a:pt x="18738" y="80477"/>
                  </a:lnTo>
                  <a:lnTo>
                    <a:pt x="18694" y="80433"/>
                  </a:lnTo>
                  <a:lnTo>
                    <a:pt x="18211" y="80082"/>
                  </a:lnTo>
                  <a:lnTo>
                    <a:pt x="16588" y="78634"/>
                  </a:lnTo>
                  <a:lnTo>
                    <a:pt x="14043" y="76353"/>
                  </a:lnTo>
                  <a:lnTo>
                    <a:pt x="11322" y="74246"/>
                  </a:lnTo>
                  <a:lnTo>
                    <a:pt x="10444" y="72974"/>
                  </a:lnTo>
                  <a:lnTo>
                    <a:pt x="9479" y="70736"/>
                  </a:lnTo>
                  <a:lnTo>
                    <a:pt x="8689" y="68498"/>
                  </a:lnTo>
                  <a:lnTo>
                    <a:pt x="8294" y="66743"/>
                  </a:lnTo>
                  <a:lnTo>
                    <a:pt x="8119" y="64373"/>
                  </a:lnTo>
                  <a:lnTo>
                    <a:pt x="8031" y="59854"/>
                  </a:lnTo>
                  <a:lnTo>
                    <a:pt x="7987" y="56431"/>
                  </a:lnTo>
                  <a:lnTo>
                    <a:pt x="7987" y="52043"/>
                  </a:lnTo>
                  <a:lnTo>
                    <a:pt x="8031" y="47084"/>
                  </a:lnTo>
                  <a:lnTo>
                    <a:pt x="7636" y="44847"/>
                  </a:lnTo>
                  <a:lnTo>
                    <a:pt x="7636" y="43223"/>
                  </a:lnTo>
                  <a:lnTo>
                    <a:pt x="7636" y="43179"/>
                  </a:lnTo>
                  <a:lnTo>
                    <a:pt x="7241" y="41907"/>
                  </a:lnTo>
                  <a:lnTo>
                    <a:pt x="6627" y="40415"/>
                  </a:lnTo>
                  <a:lnTo>
                    <a:pt x="5617" y="38001"/>
                  </a:lnTo>
                  <a:lnTo>
                    <a:pt x="4433" y="35412"/>
                  </a:lnTo>
                  <a:lnTo>
                    <a:pt x="2678" y="31595"/>
                  </a:lnTo>
                  <a:lnTo>
                    <a:pt x="1580" y="29488"/>
                  </a:lnTo>
                  <a:lnTo>
                    <a:pt x="352" y="25276"/>
                  </a:lnTo>
                  <a:lnTo>
                    <a:pt x="352" y="22555"/>
                  </a:lnTo>
                  <a:lnTo>
                    <a:pt x="1142" y="20230"/>
                  </a:lnTo>
                  <a:lnTo>
                    <a:pt x="1932" y="17992"/>
                  </a:lnTo>
                  <a:lnTo>
                    <a:pt x="5749" y="10752"/>
                  </a:lnTo>
                  <a:lnTo>
                    <a:pt x="6539" y="9567"/>
                  </a:lnTo>
                  <a:lnTo>
                    <a:pt x="9128" y="6715"/>
                  </a:lnTo>
                  <a:lnTo>
                    <a:pt x="10269" y="5837"/>
                  </a:lnTo>
                  <a:lnTo>
                    <a:pt x="12682" y="4082"/>
                  </a:lnTo>
                  <a:lnTo>
                    <a:pt x="15140" y="2458"/>
                  </a:lnTo>
                  <a:lnTo>
                    <a:pt x="19001" y="352"/>
                  </a:lnTo>
                  <a:lnTo>
                    <a:pt x="19045" y="308"/>
                  </a:lnTo>
                  <a:lnTo>
                    <a:pt x="19089" y="220"/>
                  </a:lnTo>
                  <a:lnTo>
                    <a:pt x="19089" y="176"/>
                  </a:lnTo>
                  <a:lnTo>
                    <a:pt x="19045" y="89"/>
                  </a:lnTo>
                  <a:lnTo>
                    <a:pt x="19001" y="45"/>
                  </a:lnTo>
                  <a:lnTo>
                    <a:pt x="1895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6" name="Google Shape;6026;p174"/>
            <p:cNvSpPr/>
            <p:nvPr/>
          </p:nvSpPr>
          <p:spPr>
            <a:xfrm>
              <a:off x="4021700" y="2610100"/>
              <a:ext cx="687875" cy="2200625"/>
            </a:xfrm>
            <a:custGeom>
              <a:avLst/>
              <a:gdLst/>
              <a:ahLst/>
              <a:cxnLst/>
              <a:rect l="l" t="t" r="r" b="b"/>
              <a:pathLst>
                <a:path w="27515" h="88025" extrusionOk="0">
                  <a:moveTo>
                    <a:pt x="27251" y="1"/>
                  </a:moveTo>
                  <a:lnTo>
                    <a:pt x="25144" y="1186"/>
                  </a:lnTo>
                  <a:lnTo>
                    <a:pt x="22380" y="2590"/>
                  </a:lnTo>
                  <a:lnTo>
                    <a:pt x="20142" y="3643"/>
                  </a:lnTo>
                  <a:lnTo>
                    <a:pt x="17992" y="4872"/>
                  </a:lnTo>
                  <a:lnTo>
                    <a:pt x="14262" y="6978"/>
                  </a:lnTo>
                  <a:lnTo>
                    <a:pt x="12375" y="8119"/>
                  </a:lnTo>
                  <a:lnTo>
                    <a:pt x="10181" y="9611"/>
                  </a:lnTo>
                  <a:lnTo>
                    <a:pt x="8031" y="11103"/>
                  </a:lnTo>
                  <a:lnTo>
                    <a:pt x="6759" y="12068"/>
                  </a:lnTo>
                  <a:lnTo>
                    <a:pt x="6759" y="12112"/>
                  </a:lnTo>
                  <a:lnTo>
                    <a:pt x="5354" y="13867"/>
                  </a:lnTo>
                  <a:lnTo>
                    <a:pt x="3511" y="16193"/>
                  </a:lnTo>
                  <a:lnTo>
                    <a:pt x="3511" y="16237"/>
                  </a:lnTo>
                  <a:lnTo>
                    <a:pt x="2458" y="18518"/>
                  </a:lnTo>
                  <a:lnTo>
                    <a:pt x="1273" y="21502"/>
                  </a:lnTo>
                  <a:lnTo>
                    <a:pt x="264" y="24004"/>
                  </a:lnTo>
                  <a:lnTo>
                    <a:pt x="1" y="25013"/>
                  </a:lnTo>
                  <a:lnTo>
                    <a:pt x="1" y="25101"/>
                  </a:lnTo>
                  <a:lnTo>
                    <a:pt x="484" y="28523"/>
                  </a:lnTo>
                  <a:lnTo>
                    <a:pt x="659" y="30981"/>
                  </a:lnTo>
                  <a:lnTo>
                    <a:pt x="1186" y="33833"/>
                  </a:lnTo>
                  <a:lnTo>
                    <a:pt x="1186" y="33877"/>
                  </a:lnTo>
                  <a:lnTo>
                    <a:pt x="2897" y="38440"/>
                  </a:lnTo>
                  <a:lnTo>
                    <a:pt x="4038" y="41205"/>
                  </a:lnTo>
                  <a:lnTo>
                    <a:pt x="5047" y="43618"/>
                  </a:lnTo>
                  <a:lnTo>
                    <a:pt x="6056" y="46382"/>
                  </a:lnTo>
                  <a:lnTo>
                    <a:pt x="6232" y="47523"/>
                  </a:lnTo>
                  <a:lnTo>
                    <a:pt x="6232" y="50463"/>
                  </a:lnTo>
                  <a:lnTo>
                    <a:pt x="6232" y="50507"/>
                  </a:lnTo>
                  <a:lnTo>
                    <a:pt x="6715" y="53140"/>
                  </a:lnTo>
                  <a:lnTo>
                    <a:pt x="6934" y="54764"/>
                  </a:lnTo>
                  <a:lnTo>
                    <a:pt x="6846" y="57221"/>
                  </a:lnTo>
                  <a:lnTo>
                    <a:pt x="6759" y="60424"/>
                  </a:lnTo>
                  <a:lnTo>
                    <a:pt x="6759" y="63145"/>
                  </a:lnTo>
                  <a:lnTo>
                    <a:pt x="6759" y="65339"/>
                  </a:lnTo>
                  <a:lnTo>
                    <a:pt x="6759" y="67489"/>
                  </a:lnTo>
                  <a:lnTo>
                    <a:pt x="6934" y="69902"/>
                  </a:lnTo>
                  <a:lnTo>
                    <a:pt x="6934" y="69946"/>
                  </a:lnTo>
                  <a:lnTo>
                    <a:pt x="7461" y="72491"/>
                  </a:lnTo>
                  <a:lnTo>
                    <a:pt x="7724" y="73149"/>
                  </a:lnTo>
                  <a:lnTo>
                    <a:pt x="7812" y="73237"/>
                  </a:lnTo>
                  <a:lnTo>
                    <a:pt x="9567" y="74773"/>
                  </a:lnTo>
                  <a:lnTo>
                    <a:pt x="11629" y="76353"/>
                  </a:lnTo>
                  <a:lnTo>
                    <a:pt x="13736" y="77845"/>
                  </a:lnTo>
                  <a:lnTo>
                    <a:pt x="16061" y="79205"/>
                  </a:lnTo>
                  <a:lnTo>
                    <a:pt x="18080" y="80785"/>
                  </a:lnTo>
                  <a:lnTo>
                    <a:pt x="20098" y="82496"/>
                  </a:lnTo>
                  <a:lnTo>
                    <a:pt x="21195" y="84866"/>
                  </a:lnTo>
                  <a:lnTo>
                    <a:pt x="21327" y="87849"/>
                  </a:lnTo>
                  <a:lnTo>
                    <a:pt x="21327" y="87937"/>
                  </a:lnTo>
                  <a:lnTo>
                    <a:pt x="21371" y="87981"/>
                  </a:lnTo>
                  <a:lnTo>
                    <a:pt x="21502" y="88025"/>
                  </a:lnTo>
                  <a:lnTo>
                    <a:pt x="21546" y="88025"/>
                  </a:lnTo>
                  <a:lnTo>
                    <a:pt x="21634" y="87981"/>
                  </a:lnTo>
                  <a:lnTo>
                    <a:pt x="21634" y="87937"/>
                  </a:lnTo>
                  <a:lnTo>
                    <a:pt x="21678" y="87849"/>
                  </a:lnTo>
                  <a:lnTo>
                    <a:pt x="21546" y="84822"/>
                  </a:lnTo>
                  <a:lnTo>
                    <a:pt x="21546" y="84734"/>
                  </a:lnTo>
                  <a:lnTo>
                    <a:pt x="20405" y="82320"/>
                  </a:lnTo>
                  <a:lnTo>
                    <a:pt x="20362" y="82277"/>
                  </a:lnTo>
                  <a:lnTo>
                    <a:pt x="18299" y="80521"/>
                  </a:lnTo>
                  <a:lnTo>
                    <a:pt x="16281" y="78898"/>
                  </a:lnTo>
                  <a:lnTo>
                    <a:pt x="16237" y="78898"/>
                  </a:lnTo>
                  <a:lnTo>
                    <a:pt x="13955" y="77538"/>
                  </a:lnTo>
                  <a:lnTo>
                    <a:pt x="11849" y="76089"/>
                  </a:lnTo>
                  <a:lnTo>
                    <a:pt x="9830" y="74510"/>
                  </a:lnTo>
                  <a:lnTo>
                    <a:pt x="8031" y="73018"/>
                  </a:lnTo>
                  <a:lnTo>
                    <a:pt x="7812" y="72404"/>
                  </a:lnTo>
                  <a:lnTo>
                    <a:pt x="7285" y="69858"/>
                  </a:lnTo>
                  <a:lnTo>
                    <a:pt x="7110" y="67489"/>
                  </a:lnTo>
                  <a:lnTo>
                    <a:pt x="7110" y="65339"/>
                  </a:lnTo>
                  <a:lnTo>
                    <a:pt x="7110" y="63145"/>
                  </a:lnTo>
                  <a:lnTo>
                    <a:pt x="7110" y="60424"/>
                  </a:lnTo>
                  <a:lnTo>
                    <a:pt x="7197" y="57221"/>
                  </a:lnTo>
                  <a:lnTo>
                    <a:pt x="7285" y="54764"/>
                  </a:lnTo>
                  <a:lnTo>
                    <a:pt x="7285" y="54720"/>
                  </a:lnTo>
                  <a:lnTo>
                    <a:pt x="7066" y="53052"/>
                  </a:lnTo>
                  <a:lnTo>
                    <a:pt x="6583" y="50419"/>
                  </a:lnTo>
                  <a:lnTo>
                    <a:pt x="6583" y="47480"/>
                  </a:lnTo>
                  <a:lnTo>
                    <a:pt x="6364" y="46295"/>
                  </a:lnTo>
                  <a:lnTo>
                    <a:pt x="5354" y="43486"/>
                  </a:lnTo>
                  <a:lnTo>
                    <a:pt x="4389" y="41073"/>
                  </a:lnTo>
                  <a:lnTo>
                    <a:pt x="3204" y="38309"/>
                  </a:lnTo>
                  <a:lnTo>
                    <a:pt x="1537" y="33745"/>
                  </a:lnTo>
                  <a:lnTo>
                    <a:pt x="1010" y="30937"/>
                  </a:lnTo>
                  <a:lnTo>
                    <a:pt x="835" y="28479"/>
                  </a:lnTo>
                  <a:lnTo>
                    <a:pt x="352" y="25057"/>
                  </a:lnTo>
                  <a:lnTo>
                    <a:pt x="615" y="24091"/>
                  </a:lnTo>
                  <a:lnTo>
                    <a:pt x="1581" y="21634"/>
                  </a:lnTo>
                  <a:lnTo>
                    <a:pt x="2809" y="18650"/>
                  </a:lnTo>
                  <a:lnTo>
                    <a:pt x="3819" y="16368"/>
                  </a:lnTo>
                  <a:lnTo>
                    <a:pt x="5618" y="14087"/>
                  </a:lnTo>
                  <a:lnTo>
                    <a:pt x="7022" y="12331"/>
                  </a:lnTo>
                  <a:lnTo>
                    <a:pt x="8250" y="11366"/>
                  </a:lnTo>
                  <a:lnTo>
                    <a:pt x="10357" y="9874"/>
                  </a:lnTo>
                  <a:lnTo>
                    <a:pt x="12551" y="8426"/>
                  </a:lnTo>
                  <a:lnTo>
                    <a:pt x="14438" y="7285"/>
                  </a:lnTo>
                  <a:lnTo>
                    <a:pt x="18167" y="5179"/>
                  </a:lnTo>
                  <a:lnTo>
                    <a:pt x="20318" y="3950"/>
                  </a:lnTo>
                  <a:lnTo>
                    <a:pt x="22556" y="2897"/>
                  </a:lnTo>
                  <a:lnTo>
                    <a:pt x="25320" y="1493"/>
                  </a:lnTo>
                  <a:lnTo>
                    <a:pt x="27426" y="308"/>
                  </a:lnTo>
                  <a:lnTo>
                    <a:pt x="27470" y="264"/>
                  </a:lnTo>
                  <a:lnTo>
                    <a:pt x="27514" y="220"/>
                  </a:lnTo>
                  <a:lnTo>
                    <a:pt x="27514" y="133"/>
                  </a:lnTo>
                  <a:lnTo>
                    <a:pt x="27514" y="89"/>
                  </a:lnTo>
                  <a:lnTo>
                    <a:pt x="2747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7" name="Google Shape;6027;p174"/>
            <p:cNvSpPr/>
            <p:nvPr/>
          </p:nvSpPr>
          <p:spPr>
            <a:xfrm>
              <a:off x="3872525" y="2722000"/>
              <a:ext cx="510125" cy="2108475"/>
            </a:xfrm>
            <a:custGeom>
              <a:avLst/>
              <a:gdLst/>
              <a:ahLst/>
              <a:cxnLst/>
              <a:rect l="l" t="t" r="r" b="b"/>
              <a:pathLst>
                <a:path w="20405" h="84339" extrusionOk="0">
                  <a:moveTo>
                    <a:pt x="19659" y="1"/>
                  </a:moveTo>
                  <a:lnTo>
                    <a:pt x="19615" y="45"/>
                  </a:lnTo>
                  <a:lnTo>
                    <a:pt x="17596" y="1054"/>
                  </a:lnTo>
                  <a:lnTo>
                    <a:pt x="15446" y="2370"/>
                  </a:lnTo>
                  <a:lnTo>
                    <a:pt x="12638" y="4389"/>
                  </a:lnTo>
                  <a:lnTo>
                    <a:pt x="11058" y="5486"/>
                  </a:lnTo>
                  <a:lnTo>
                    <a:pt x="7986" y="8382"/>
                  </a:lnTo>
                  <a:lnTo>
                    <a:pt x="5836" y="10357"/>
                  </a:lnTo>
                  <a:lnTo>
                    <a:pt x="5792" y="10400"/>
                  </a:lnTo>
                  <a:lnTo>
                    <a:pt x="2370" y="17728"/>
                  </a:lnTo>
                  <a:lnTo>
                    <a:pt x="702" y="21458"/>
                  </a:lnTo>
                  <a:lnTo>
                    <a:pt x="220" y="22643"/>
                  </a:lnTo>
                  <a:lnTo>
                    <a:pt x="44" y="23038"/>
                  </a:lnTo>
                  <a:lnTo>
                    <a:pt x="0" y="23213"/>
                  </a:lnTo>
                  <a:lnTo>
                    <a:pt x="44" y="23257"/>
                  </a:lnTo>
                  <a:lnTo>
                    <a:pt x="3160" y="31946"/>
                  </a:lnTo>
                  <a:lnTo>
                    <a:pt x="3160" y="31990"/>
                  </a:lnTo>
                  <a:lnTo>
                    <a:pt x="4476" y="34096"/>
                  </a:lnTo>
                  <a:lnTo>
                    <a:pt x="5924" y="37124"/>
                  </a:lnTo>
                  <a:lnTo>
                    <a:pt x="7635" y="40853"/>
                  </a:lnTo>
                  <a:lnTo>
                    <a:pt x="8689" y="43311"/>
                  </a:lnTo>
                  <a:lnTo>
                    <a:pt x="9127" y="46382"/>
                  </a:lnTo>
                  <a:lnTo>
                    <a:pt x="9171" y="49103"/>
                  </a:lnTo>
                  <a:lnTo>
                    <a:pt x="9171" y="53052"/>
                  </a:lnTo>
                  <a:lnTo>
                    <a:pt x="9215" y="55817"/>
                  </a:lnTo>
                  <a:lnTo>
                    <a:pt x="9171" y="58274"/>
                  </a:lnTo>
                  <a:lnTo>
                    <a:pt x="9259" y="62091"/>
                  </a:lnTo>
                  <a:lnTo>
                    <a:pt x="9391" y="65251"/>
                  </a:lnTo>
                  <a:lnTo>
                    <a:pt x="9522" y="67533"/>
                  </a:lnTo>
                  <a:lnTo>
                    <a:pt x="9654" y="68586"/>
                  </a:lnTo>
                  <a:lnTo>
                    <a:pt x="10400" y="70868"/>
                  </a:lnTo>
                  <a:lnTo>
                    <a:pt x="10400" y="70911"/>
                  </a:lnTo>
                  <a:lnTo>
                    <a:pt x="11672" y="73632"/>
                  </a:lnTo>
                  <a:lnTo>
                    <a:pt x="12769" y="75870"/>
                  </a:lnTo>
                  <a:lnTo>
                    <a:pt x="13340" y="77011"/>
                  </a:lnTo>
                  <a:lnTo>
                    <a:pt x="13340" y="77055"/>
                  </a:lnTo>
                  <a:lnTo>
                    <a:pt x="14393" y="78283"/>
                  </a:lnTo>
                  <a:lnTo>
                    <a:pt x="18342" y="82057"/>
                  </a:lnTo>
                  <a:lnTo>
                    <a:pt x="20097" y="84295"/>
                  </a:lnTo>
                  <a:lnTo>
                    <a:pt x="20141" y="84339"/>
                  </a:lnTo>
                  <a:lnTo>
                    <a:pt x="20229" y="84339"/>
                  </a:lnTo>
                  <a:lnTo>
                    <a:pt x="20317" y="84295"/>
                  </a:lnTo>
                  <a:lnTo>
                    <a:pt x="20361" y="84251"/>
                  </a:lnTo>
                  <a:lnTo>
                    <a:pt x="20405" y="84207"/>
                  </a:lnTo>
                  <a:lnTo>
                    <a:pt x="20405" y="84119"/>
                  </a:lnTo>
                  <a:lnTo>
                    <a:pt x="20361" y="84075"/>
                  </a:lnTo>
                  <a:lnTo>
                    <a:pt x="18606" y="81838"/>
                  </a:lnTo>
                  <a:lnTo>
                    <a:pt x="18562" y="81794"/>
                  </a:lnTo>
                  <a:lnTo>
                    <a:pt x="14656" y="78064"/>
                  </a:lnTo>
                  <a:lnTo>
                    <a:pt x="13647" y="76835"/>
                  </a:lnTo>
                  <a:lnTo>
                    <a:pt x="11980" y="73500"/>
                  </a:lnTo>
                  <a:lnTo>
                    <a:pt x="10751" y="70780"/>
                  </a:lnTo>
                  <a:lnTo>
                    <a:pt x="10005" y="68498"/>
                  </a:lnTo>
                  <a:lnTo>
                    <a:pt x="9873" y="67489"/>
                  </a:lnTo>
                  <a:lnTo>
                    <a:pt x="9742" y="65251"/>
                  </a:lnTo>
                  <a:lnTo>
                    <a:pt x="9610" y="62091"/>
                  </a:lnTo>
                  <a:lnTo>
                    <a:pt x="9522" y="58274"/>
                  </a:lnTo>
                  <a:lnTo>
                    <a:pt x="9566" y="55817"/>
                  </a:lnTo>
                  <a:lnTo>
                    <a:pt x="9522" y="53052"/>
                  </a:lnTo>
                  <a:lnTo>
                    <a:pt x="9522" y="49103"/>
                  </a:lnTo>
                  <a:lnTo>
                    <a:pt x="9478" y="46382"/>
                  </a:lnTo>
                  <a:lnTo>
                    <a:pt x="9478" y="46338"/>
                  </a:lnTo>
                  <a:lnTo>
                    <a:pt x="8996" y="43267"/>
                  </a:lnTo>
                  <a:lnTo>
                    <a:pt x="8996" y="43223"/>
                  </a:lnTo>
                  <a:lnTo>
                    <a:pt x="7943" y="40678"/>
                  </a:lnTo>
                  <a:lnTo>
                    <a:pt x="6231" y="36992"/>
                  </a:lnTo>
                  <a:lnTo>
                    <a:pt x="4783" y="33964"/>
                  </a:lnTo>
                  <a:lnTo>
                    <a:pt x="3467" y="31814"/>
                  </a:lnTo>
                  <a:lnTo>
                    <a:pt x="351" y="23170"/>
                  </a:lnTo>
                  <a:lnTo>
                    <a:pt x="571" y="22643"/>
                  </a:lnTo>
                  <a:lnTo>
                    <a:pt x="1009" y="21634"/>
                  </a:lnTo>
                  <a:lnTo>
                    <a:pt x="2458" y="18431"/>
                  </a:lnTo>
                  <a:lnTo>
                    <a:pt x="6100" y="10576"/>
                  </a:lnTo>
                  <a:lnTo>
                    <a:pt x="8250" y="8645"/>
                  </a:lnTo>
                  <a:lnTo>
                    <a:pt x="11277" y="5749"/>
                  </a:lnTo>
                  <a:lnTo>
                    <a:pt x="12857" y="4652"/>
                  </a:lnTo>
                  <a:lnTo>
                    <a:pt x="15666" y="2677"/>
                  </a:lnTo>
                  <a:lnTo>
                    <a:pt x="17772" y="1361"/>
                  </a:lnTo>
                  <a:lnTo>
                    <a:pt x="19746" y="352"/>
                  </a:lnTo>
                  <a:lnTo>
                    <a:pt x="19790" y="308"/>
                  </a:lnTo>
                  <a:lnTo>
                    <a:pt x="19834" y="220"/>
                  </a:lnTo>
                  <a:lnTo>
                    <a:pt x="19834" y="176"/>
                  </a:lnTo>
                  <a:lnTo>
                    <a:pt x="19834" y="89"/>
                  </a:lnTo>
                  <a:lnTo>
                    <a:pt x="19790" y="45"/>
                  </a:lnTo>
                  <a:lnTo>
                    <a:pt x="1974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8" name="Google Shape;6028;p174"/>
            <p:cNvSpPr/>
            <p:nvPr/>
          </p:nvSpPr>
          <p:spPr>
            <a:xfrm>
              <a:off x="5263525" y="3312200"/>
              <a:ext cx="868875" cy="1159550"/>
            </a:xfrm>
            <a:custGeom>
              <a:avLst/>
              <a:gdLst/>
              <a:ahLst/>
              <a:cxnLst/>
              <a:rect l="l" t="t" r="r" b="b"/>
              <a:pathLst>
                <a:path w="34755" h="46382" extrusionOk="0">
                  <a:moveTo>
                    <a:pt x="34579" y="0"/>
                  </a:moveTo>
                  <a:lnTo>
                    <a:pt x="34491" y="44"/>
                  </a:lnTo>
                  <a:lnTo>
                    <a:pt x="31551" y="1799"/>
                  </a:lnTo>
                  <a:lnTo>
                    <a:pt x="31507" y="1799"/>
                  </a:lnTo>
                  <a:lnTo>
                    <a:pt x="30454" y="2633"/>
                  </a:lnTo>
                  <a:lnTo>
                    <a:pt x="30454" y="2677"/>
                  </a:lnTo>
                  <a:lnTo>
                    <a:pt x="28348" y="5003"/>
                  </a:lnTo>
                  <a:lnTo>
                    <a:pt x="25846" y="7416"/>
                  </a:lnTo>
                  <a:lnTo>
                    <a:pt x="23872" y="9171"/>
                  </a:lnTo>
                  <a:lnTo>
                    <a:pt x="20976" y="10927"/>
                  </a:lnTo>
                  <a:lnTo>
                    <a:pt x="20932" y="10927"/>
                  </a:lnTo>
                  <a:lnTo>
                    <a:pt x="20142" y="11716"/>
                  </a:lnTo>
                  <a:lnTo>
                    <a:pt x="20142" y="11760"/>
                  </a:lnTo>
                  <a:lnTo>
                    <a:pt x="18255" y="14262"/>
                  </a:lnTo>
                  <a:lnTo>
                    <a:pt x="17202" y="15578"/>
                  </a:lnTo>
                  <a:lnTo>
                    <a:pt x="15754" y="16631"/>
                  </a:lnTo>
                  <a:lnTo>
                    <a:pt x="15710" y="16631"/>
                  </a:lnTo>
                  <a:lnTo>
                    <a:pt x="13516" y="19308"/>
                  </a:lnTo>
                  <a:lnTo>
                    <a:pt x="12199" y="21238"/>
                  </a:lnTo>
                  <a:lnTo>
                    <a:pt x="10971" y="23257"/>
                  </a:lnTo>
                  <a:lnTo>
                    <a:pt x="9347" y="26329"/>
                  </a:lnTo>
                  <a:lnTo>
                    <a:pt x="8426" y="28128"/>
                  </a:lnTo>
                  <a:lnTo>
                    <a:pt x="8426" y="28172"/>
                  </a:lnTo>
                  <a:lnTo>
                    <a:pt x="8075" y="29444"/>
                  </a:lnTo>
                  <a:lnTo>
                    <a:pt x="8075" y="29488"/>
                  </a:lnTo>
                  <a:lnTo>
                    <a:pt x="7855" y="32209"/>
                  </a:lnTo>
                  <a:lnTo>
                    <a:pt x="7724" y="34052"/>
                  </a:lnTo>
                  <a:lnTo>
                    <a:pt x="7724" y="34139"/>
                  </a:lnTo>
                  <a:lnTo>
                    <a:pt x="8119" y="34797"/>
                  </a:lnTo>
                  <a:lnTo>
                    <a:pt x="8119" y="35631"/>
                  </a:lnTo>
                  <a:lnTo>
                    <a:pt x="7811" y="36553"/>
                  </a:lnTo>
                  <a:lnTo>
                    <a:pt x="6100" y="38791"/>
                  </a:lnTo>
                  <a:lnTo>
                    <a:pt x="5179" y="40239"/>
                  </a:lnTo>
                  <a:lnTo>
                    <a:pt x="4257" y="42169"/>
                  </a:lnTo>
                  <a:lnTo>
                    <a:pt x="3511" y="43091"/>
                  </a:lnTo>
                  <a:lnTo>
                    <a:pt x="1712" y="44188"/>
                  </a:lnTo>
                  <a:lnTo>
                    <a:pt x="1668" y="44232"/>
                  </a:lnTo>
                  <a:lnTo>
                    <a:pt x="922" y="44890"/>
                  </a:lnTo>
                  <a:lnTo>
                    <a:pt x="878" y="44934"/>
                  </a:lnTo>
                  <a:lnTo>
                    <a:pt x="45" y="46119"/>
                  </a:lnTo>
                  <a:lnTo>
                    <a:pt x="1" y="46162"/>
                  </a:lnTo>
                  <a:lnTo>
                    <a:pt x="1" y="46250"/>
                  </a:lnTo>
                  <a:lnTo>
                    <a:pt x="45" y="46294"/>
                  </a:lnTo>
                  <a:lnTo>
                    <a:pt x="88" y="46338"/>
                  </a:lnTo>
                  <a:lnTo>
                    <a:pt x="176" y="46382"/>
                  </a:lnTo>
                  <a:lnTo>
                    <a:pt x="264" y="46382"/>
                  </a:lnTo>
                  <a:lnTo>
                    <a:pt x="308" y="46294"/>
                  </a:lnTo>
                  <a:lnTo>
                    <a:pt x="1185" y="45153"/>
                  </a:lnTo>
                  <a:lnTo>
                    <a:pt x="1888" y="44495"/>
                  </a:lnTo>
                  <a:lnTo>
                    <a:pt x="3687" y="43398"/>
                  </a:lnTo>
                  <a:lnTo>
                    <a:pt x="3731" y="43354"/>
                  </a:lnTo>
                  <a:lnTo>
                    <a:pt x="4520" y="42389"/>
                  </a:lnTo>
                  <a:lnTo>
                    <a:pt x="4564" y="42345"/>
                  </a:lnTo>
                  <a:lnTo>
                    <a:pt x="5486" y="40414"/>
                  </a:lnTo>
                  <a:lnTo>
                    <a:pt x="6407" y="38966"/>
                  </a:lnTo>
                  <a:lnTo>
                    <a:pt x="8119" y="36728"/>
                  </a:lnTo>
                  <a:lnTo>
                    <a:pt x="8162" y="36684"/>
                  </a:lnTo>
                  <a:lnTo>
                    <a:pt x="8426" y="35719"/>
                  </a:lnTo>
                  <a:lnTo>
                    <a:pt x="8470" y="35675"/>
                  </a:lnTo>
                  <a:lnTo>
                    <a:pt x="8470" y="34754"/>
                  </a:lnTo>
                  <a:lnTo>
                    <a:pt x="8426" y="34622"/>
                  </a:lnTo>
                  <a:lnTo>
                    <a:pt x="8075" y="34008"/>
                  </a:lnTo>
                  <a:lnTo>
                    <a:pt x="8206" y="32252"/>
                  </a:lnTo>
                  <a:lnTo>
                    <a:pt x="8426" y="29532"/>
                  </a:lnTo>
                  <a:lnTo>
                    <a:pt x="8733" y="28259"/>
                  </a:lnTo>
                  <a:lnTo>
                    <a:pt x="9654" y="26460"/>
                  </a:lnTo>
                  <a:lnTo>
                    <a:pt x="11278" y="23432"/>
                  </a:lnTo>
                  <a:lnTo>
                    <a:pt x="12507" y="21458"/>
                  </a:lnTo>
                  <a:lnTo>
                    <a:pt x="13779" y="19483"/>
                  </a:lnTo>
                  <a:lnTo>
                    <a:pt x="15973" y="16894"/>
                  </a:lnTo>
                  <a:lnTo>
                    <a:pt x="17421" y="15841"/>
                  </a:lnTo>
                  <a:lnTo>
                    <a:pt x="17421" y="15797"/>
                  </a:lnTo>
                  <a:lnTo>
                    <a:pt x="18518" y="14481"/>
                  </a:lnTo>
                  <a:lnTo>
                    <a:pt x="20405" y="11980"/>
                  </a:lnTo>
                  <a:lnTo>
                    <a:pt x="21151" y="11190"/>
                  </a:lnTo>
                  <a:lnTo>
                    <a:pt x="24091" y="9435"/>
                  </a:lnTo>
                  <a:lnTo>
                    <a:pt x="26110" y="7679"/>
                  </a:lnTo>
                  <a:lnTo>
                    <a:pt x="28611" y="5222"/>
                  </a:lnTo>
                  <a:lnTo>
                    <a:pt x="30717" y="2897"/>
                  </a:lnTo>
                  <a:lnTo>
                    <a:pt x="31726" y="2063"/>
                  </a:lnTo>
                  <a:lnTo>
                    <a:pt x="34666" y="351"/>
                  </a:lnTo>
                  <a:lnTo>
                    <a:pt x="34710" y="308"/>
                  </a:lnTo>
                  <a:lnTo>
                    <a:pt x="34754" y="220"/>
                  </a:lnTo>
                  <a:lnTo>
                    <a:pt x="34754" y="176"/>
                  </a:lnTo>
                  <a:lnTo>
                    <a:pt x="34754" y="88"/>
                  </a:lnTo>
                  <a:lnTo>
                    <a:pt x="34710" y="44"/>
                  </a:lnTo>
                  <a:lnTo>
                    <a:pt x="3462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9" name="Google Shape;6029;p174"/>
            <p:cNvSpPr/>
            <p:nvPr/>
          </p:nvSpPr>
          <p:spPr>
            <a:xfrm>
              <a:off x="5251475" y="3288075"/>
              <a:ext cx="853500" cy="1173800"/>
            </a:xfrm>
            <a:custGeom>
              <a:avLst/>
              <a:gdLst/>
              <a:ahLst/>
              <a:cxnLst/>
              <a:rect l="l" t="t" r="r" b="b"/>
              <a:pathLst>
                <a:path w="34140" h="46952" extrusionOk="0">
                  <a:moveTo>
                    <a:pt x="33876" y="0"/>
                  </a:moveTo>
                  <a:lnTo>
                    <a:pt x="31462" y="1448"/>
                  </a:lnTo>
                  <a:lnTo>
                    <a:pt x="30453" y="2150"/>
                  </a:lnTo>
                  <a:lnTo>
                    <a:pt x="30409" y="2194"/>
                  </a:lnTo>
                  <a:lnTo>
                    <a:pt x="28478" y="4300"/>
                  </a:lnTo>
                  <a:lnTo>
                    <a:pt x="26460" y="6275"/>
                  </a:lnTo>
                  <a:lnTo>
                    <a:pt x="24836" y="7679"/>
                  </a:lnTo>
                  <a:lnTo>
                    <a:pt x="22774" y="9127"/>
                  </a:lnTo>
                  <a:lnTo>
                    <a:pt x="20931" y="10531"/>
                  </a:lnTo>
                  <a:lnTo>
                    <a:pt x="19658" y="11365"/>
                  </a:lnTo>
                  <a:lnTo>
                    <a:pt x="19615" y="11409"/>
                  </a:lnTo>
                  <a:lnTo>
                    <a:pt x="18649" y="12462"/>
                  </a:lnTo>
                  <a:lnTo>
                    <a:pt x="18649" y="12506"/>
                  </a:lnTo>
                  <a:lnTo>
                    <a:pt x="17157" y="14481"/>
                  </a:lnTo>
                  <a:lnTo>
                    <a:pt x="16543" y="15095"/>
                  </a:lnTo>
                  <a:lnTo>
                    <a:pt x="15534" y="15797"/>
                  </a:lnTo>
                  <a:lnTo>
                    <a:pt x="15490" y="15841"/>
                  </a:lnTo>
                  <a:lnTo>
                    <a:pt x="13954" y="17728"/>
                  </a:lnTo>
                  <a:lnTo>
                    <a:pt x="12111" y="20141"/>
                  </a:lnTo>
                  <a:lnTo>
                    <a:pt x="10707" y="22203"/>
                  </a:lnTo>
                  <a:lnTo>
                    <a:pt x="8381" y="26372"/>
                  </a:lnTo>
                  <a:lnTo>
                    <a:pt x="7591" y="27864"/>
                  </a:lnTo>
                  <a:lnTo>
                    <a:pt x="7372" y="28610"/>
                  </a:lnTo>
                  <a:lnTo>
                    <a:pt x="7372" y="28654"/>
                  </a:lnTo>
                  <a:lnTo>
                    <a:pt x="6802" y="34007"/>
                  </a:lnTo>
                  <a:lnTo>
                    <a:pt x="6582" y="36596"/>
                  </a:lnTo>
                  <a:lnTo>
                    <a:pt x="6363" y="38044"/>
                  </a:lnTo>
                  <a:lnTo>
                    <a:pt x="5485" y="39668"/>
                  </a:lnTo>
                  <a:lnTo>
                    <a:pt x="4300" y="41774"/>
                  </a:lnTo>
                  <a:lnTo>
                    <a:pt x="3467" y="43003"/>
                  </a:lnTo>
                  <a:lnTo>
                    <a:pt x="2019" y="44144"/>
                  </a:lnTo>
                  <a:lnTo>
                    <a:pt x="1975" y="44144"/>
                  </a:lnTo>
                  <a:lnTo>
                    <a:pt x="44" y="46645"/>
                  </a:lnTo>
                  <a:lnTo>
                    <a:pt x="0" y="46733"/>
                  </a:lnTo>
                  <a:lnTo>
                    <a:pt x="0" y="46776"/>
                  </a:lnTo>
                  <a:lnTo>
                    <a:pt x="44" y="46864"/>
                  </a:lnTo>
                  <a:lnTo>
                    <a:pt x="88" y="46908"/>
                  </a:lnTo>
                  <a:lnTo>
                    <a:pt x="176" y="46952"/>
                  </a:lnTo>
                  <a:lnTo>
                    <a:pt x="263" y="46908"/>
                  </a:lnTo>
                  <a:lnTo>
                    <a:pt x="307" y="46864"/>
                  </a:lnTo>
                  <a:lnTo>
                    <a:pt x="2238" y="44407"/>
                  </a:lnTo>
                  <a:lnTo>
                    <a:pt x="3686" y="43266"/>
                  </a:lnTo>
                  <a:lnTo>
                    <a:pt x="3730" y="43222"/>
                  </a:lnTo>
                  <a:lnTo>
                    <a:pt x="4607" y="41950"/>
                  </a:lnTo>
                  <a:lnTo>
                    <a:pt x="5792" y="39799"/>
                  </a:lnTo>
                  <a:lnTo>
                    <a:pt x="6714" y="38176"/>
                  </a:lnTo>
                  <a:lnTo>
                    <a:pt x="6714" y="38132"/>
                  </a:lnTo>
                  <a:lnTo>
                    <a:pt x="6933" y="36640"/>
                  </a:lnTo>
                  <a:lnTo>
                    <a:pt x="7153" y="34007"/>
                  </a:lnTo>
                  <a:lnTo>
                    <a:pt x="7723" y="28698"/>
                  </a:lnTo>
                  <a:lnTo>
                    <a:pt x="7942" y="27996"/>
                  </a:lnTo>
                  <a:lnTo>
                    <a:pt x="8688" y="26548"/>
                  </a:lnTo>
                  <a:lnTo>
                    <a:pt x="11014" y="22423"/>
                  </a:lnTo>
                  <a:lnTo>
                    <a:pt x="12418" y="20361"/>
                  </a:lnTo>
                  <a:lnTo>
                    <a:pt x="14217" y="17947"/>
                  </a:lnTo>
                  <a:lnTo>
                    <a:pt x="15753" y="16060"/>
                  </a:lnTo>
                  <a:lnTo>
                    <a:pt x="16762" y="15358"/>
                  </a:lnTo>
                  <a:lnTo>
                    <a:pt x="16806" y="15358"/>
                  </a:lnTo>
                  <a:lnTo>
                    <a:pt x="17421" y="14744"/>
                  </a:lnTo>
                  <a:lnTo>
                    <a:pt x="17464" y="14700"/>
                  </a:lnTo>
                  <a:lnTo>
                    <a:pt x="18913" y="12725"/>
                  </a:lnTo>
                  <a:lnTo>
                    <a:pt x="19878" y="11672"/>
                  </a:lnTo>
                  <a:lnTo>
                    <a:pt x="21150" y="10838"/>
                  </a:lnTo>
                  <a:lnTo>
                    <a:pt x="22993" y="9390"/>
                  </a:lnTo>
                  <a:lnTo>
                    <a:pt x="25056" y="7986"/>
                  </a:lnTo>
                  <a:lnTo>
                    <a:pt x="25056" y="7942"/>
                  </a:lnTo>
                  <a:lnTo>
                    <a:pt x="26679" y="6538"/>
                  </a:lnTo>
                  <a:lnTo>
                    <a:pt x="28698" y="4564"/>
                  </a:lnTo>
                  <a:lnTo>
                    <a:pt x="30629" y="2457"/>
                  </a:lnTo>
                  <a:lnTo>
                    <a:pt x="31682" y="1755"/>
                  </a:lnTo>
                  <a:lnTo>
                    <a:pt x="34051" y="307"/>
                  </a:lnTo>
                  <a:lnTo>
                    <a:pt x="34095" y="263"/>
                  </a:lnTo>
                  <a:lnTo>
                    <a:pt x="34139" y="176"/>
                  </a:lnTo>
                  <a:lnTo>
                    <a:pt x="34139" y="132"/>
                  </a:lnTo>
                  <a:lnTo>
                    <a:pt x="34139" y="44"/>
                  </a:lnTo>
                  <a:lnTo>
                    <a:pt x="34051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0" name="Google Shape;6030;p174"/>
            <p:cNvSpPr/>
            <p:nvPr/>
          </p:nvSpPr>
          <p:spPr>
            <a:xfrm>
              <a:off x="5242675" y="3261725"/>
              <a:ext cx="833775" cy="1184800"/>
            </a:xfrm>
            <a:custGeom>
              <a:avLst/>
              <a:gdLst/>
              <a:ahLst/>
              <a:cxnLst/>
              <a:rect l="l" t="t" r="r" b="b"/>
              <a:pathLst>
                <a:path w="33351" h="47392" extrusionOk="0">
                  <a:moveTo>
                    <a:pt x="33175" y="1"/>
                  </a:moveTo>
                  <a:lnTo>
                    <a:pt x="33087" y="45"/>
                  </a:lnTo>
                  <a:lnTo>
                    <a:pt x="31244" y="1230"/>
                  </a:lnTo>
                  <a:lnTo>
                    <a:pt x="30147" y="1888"/>
                  </a:lnTo>
                  <a:lnTo>
                    <a:pt x="30103" y="1932"/>
                  </a:lnTo>
                  <a:lnTo>
                    <a:pt x="26900" y="5179"/>
                  </a:lnTo>
                  <a:lnTo>
                    <a:pt x="22775" y="8426"/>
                  </a:lnTo>
                  <a:lnTo>
                    <a:pt x="19703" y="10839"/>
                  </a:lnTo>
                  <a:lnTo>
                    <a:pt x="18255" y="11936"/>
                  </a:lnTo>
                  <a:lnTo>
                    <a:pt x="18211" y="11936"/>
                  </a:lnTo>
                  <a:lnTo>
                    <a:pt x="16632" y="13999"/>
                  </a:lnTo>
                  <a:lnTo>
                    <a:pt x="15666" y="14745"/>
                  </a:lnTo>
                  <a:lnTo>
                    <a:pt x="15622" y="14789"/>
                  </a:lnTo>
                  <a:lnTo>
                    <a:pt x="11936" y="19396"/>
                  </a:lnTo>
                  <a:lnTo>
                    <a:pt x="10664" y="21107"/>
                  </a:lnTo>
                  <a:lnTo>
                    <a:pt x="9084" y="23257"/>
                  </a:lnTo>
                  <a:lnTo>
                    <a:pt x="9084" y="23301"/>
                  </a:lnTo>
                  <a:lnTo>
                    <a:pt x="7680" y="25803"/>
                  </a:lnTo>
                  <a:lnTo>
                    <a:pt x="6671" y="27733"/>
                  </a:lnTo>
                  <a:lnTo>
                    <a:pt x="6627" y="27777"/>
                  </a:lnTo>
                  <a:lnTo>
                    <a:pt x="6056" y="32077"/>
                  </a:lnTo>
                  <a:lnTo>
                    <a:pt x="4784" y="40108"/>
                  </a:lnTo>
                  <a:lnTo>
                    <a:pt x="4345" y="41205"/>
                  </a:lnTo>
                  <a:lnTo>
                    <a:pt x="3248" y="43135"/>
                  </a:lnTo>
                  <a:lnTo>
                    <a:pt x="2195" y="44188"/>
                  </a:lnTo>
                  <a:lnTo>
                    <a:pt x="2151" y="44188"/>
                  </a:lnTo>
                  <a:lnTo>
                    <a:pt x="835" y="45987"/>
                  </a:lnTo>
                  <a:lnTo>
                    <a:pt x="1" y="47128"/>
                  </a:lnTo>
                  <a:lnTo>
                    <a:pt x="1" y="47172"/>
                  </a:lnTo>
                  <a:lnTo>
                    <a:pt x="1" y="47260"/>
                  </a:lnTo>
                  <a:lnTo>
                    <a:pt x="1" y="47304"/>
                  </a:lnTo>
                  <a:lnTo>
                    <a:pt x="45" y="47348"/>
                  </a:lnTo>
                  <a:lnTo>
                    <a:pt x="176" y="47392"/>
                  </a:lnTo>
                  <a:lnTo>
                    <a:pt x="220" y="47392"/>
                  </a:lnTo>
                  <a:lnTo>
                    <a:pt x="308" y="47304"/>
                  </a:lnTo>
                  <a:lnTo>
                    <a:pt x="1142" y="46207"/>
                  </a:lnTo>
                  <a:lnTo>
                    <a:pt x="2458" y="44408"/>
                  </a:lnTo>
                  <a:lnTo>
                    <a:pt x="3511" y="43355"/>
                  </a:lnTo>
                  <a:lnTo>
                    <a:pt x="3511" y="43311"/>
                  </a:lnTo>
                  <a:lnTo>
                    <a:pt x="4652" y="41380"/>
                  </a:lnTo>
                  <a:lnTo>
                    <a:pt x="4696" y="41336"/>
                  </a:lnTo>
                  <a:lnTo>
                    <a:pt x="5135" y="40239"/>
                  </a:lnTo>
                  <a:lnTo>
                    <a:pt x="5135" y="40195"/>
                  </a:lnTo>
                  <a:lnTo>
                    <a:pt x="6408" y="32121"/>
                  </a:lnTo>
                  <a:lnTo>
                    <a:pt x="6978" y="27865"/>
                  </a:lnTo>
                  <a:lnTo>
                    <a:pt x="7987" y="25934"/>
                  </a:lnTo>
                  <a:lnTo>
                    <a:pt x="9391" y="23477"/>
                  </a:lnTo>
                  <a:lnTo>
                    <a:pt x="10927" y="21327"/>
                  </a:lnTo>
                  <a:lnTo>
                    <a:pt x="12200" y="19615"/>
                  </a:lnTo>
                  <a:lnTo>
                    <a:pt x="15886" y="15008"/>
                  </a:lnTo>
                  <a:lnTo>
                    <a:pt x="16851" y="14262"/>
                  </a:lnTo>
                  <a:lnTo>
                    <a:pt x="16895" y="14218"/>
                  </a:lnTo>
                  <a:lnTo>
                    <a:pt x="18475" y="12200"/>
                  </a:lnTo>
                  <a:lnTo>
                    <a:pt x="19923" y="11103"/>
                  </a:lnTo>
                  <a:lnTo>
                    <a:pt x="22994" y="8689"/>
                  </a:lnTo>
                  <a:lnTo>
                    <a:pt x="27119" y="5442"/>
                  </a:lnTo>
                  <a:lnTo>
                    <a:pt x="27163" y="5442"/>
                  </a:lnTo>
                  <a:lnTo>
                    <a:pt x="30366" y="2195"/>
                  </a:lnTo>
                  <a:lnTo>
                    <a:pt x="31419" y="1537"/>
                  </a:lnTo>
                  <a:lnTo>
                    <a:pt x="33306" y="352"/>
                  </a:lnTo>
                  <a:lnTo>
                    <a:pt x="33350" y="308"/>
                  </a:lnTo>
                  <a:lnTo>
                    <a:pt x="33350" y="220"/>
                  </a:lnTo>
                  <a:lnTo>
                    <a:pt x="33350" y="176"/>
                  </a:lnTo>
                  <a:lnTo>
                    <a:pt x="33350" y="89"/>
                  </a:lnTo>
                  <a:lnTo>
                    <a:pt x="33306" y="45"/>
                  </a:lnTo>
                  <a:lnTo>
                    <a:pt x="33219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1" name="Google Shape;6031;p174"/>
            <p:cNvSpPr/>
            <p:nvPr/>
          </p:nvSpPr>
          <p:spPr>
            <a:xfrm>
              <a:off x="5230625" y="3236500"/>
              <a:ext cx="817300" cy="1199050"/>
            </a:xfrm>
            <a:custGeom>
              <a:avLst/>
              <a:gdLst/>
              <a:ahLst/>
              <a:cxnLst/>
              <a:rect l="l" t="t" r="r" b="b"/>
              <a:pathLst>
                <a:path w="32692" h="47962" extrusionOk="0">
                  <a:moveTo>
                    <a:pt x="32428" y="1"/>
                  </a:moveTo>
                  <a:lnTo>
                    <a:pt x="30146" y="1536"/>
                  </a:lnTo>
                  <a:lnTo>
                    <a:pt x="30102" y="1580"/>
                  </a:lnTo>
                  <a:lnTo>
                    <a:pt x="27513" y="4038"/>
                  </a:lnTo>
                  <a:lnTo>
                    <a:pt x="22906" y="7724"/>
                  </a:lnTo>
                  <a:lnTo>
                    <a:pt x="20624" y="9523"/>
                  </a:lnTo>
                  <a:lnTo>
                    <a:pt x="18693" y="11102"/>
                  </a:lnTo>
                  <a:lnTo>
                    <a:pt x="17070" y="12287"/>
                  </a:lnTo>
                  <a:lnTo>
                    <a:pt x="17070" y="12331"/>
                  </a:lnTo>
                  <a:lnTo>
                    <a:pt x="16280" y="13253"/>
                  </a:lnTo>
                  <a:lnTo>
                    <a:pt x="15622" y="13867"/>
                  </a:lnTo>
                  <a:lnTo>
                    <a:pt x="15578" y="13911"/>
                  </a:lnTo>
                  <a:lnTo>
                    <a:pt x="12770" y="17509"/>
                  </a:lnTo>
                  <a:lnTo>
                    <a:pt x="10927" y="19878"/>
                  </a:lnTo>
                  <a:lnTo>
                    <a:pt x="7592" y="24310"/>
                  </a:lnTo>
                  <a:lnTo>
                    <a:pt x="5880" y="27514"/>
                  </a:lnTo>
                  <a:lnTo>
                    <a:pt x="5836" y="27558"/>
                  </a:lnTo>
                  <a:lnTo>
                    <a:pt x="5178" y="32121"/>
                  </a:lnTo>
                  <a:lnTo>
                    <a:pt x="4652" y="35851"/>
                  </a:lnTo>
                  <a:lnTo>
                    <a:pt x="4125" y="39274"/>
                  </a:lnTo>
                  <a:lnTo>
                    <a:pt x="3598" y="41731"/>
                  </a:lnTo>
                  <a:lnTo>
                    <a:pt x="3116" y="43091"/>
                  </a:lnTo>
                  <a:lnTo>
                    <a:pt x="527" y="47040"/>
                  </a:lnTo>
                  <a:lnTo>
                    <a:pt x="44" y="47699"/>
                  </a:lnTo>
                  <a:lnTo>
                    <a:pt x="0" y="47786"/>
                  </a:lnTo>
                  <a:lnTo>
                    <a:pt x="0" y="47830"/>
                  </a:lnTo>
                  <a:lnTo>
                    <a:pt x="44" y="47918"/>
                  </a:lnTo>
                  <a:lnTo>
                    <a:pt x="88" y="47962"/>
                  </a:lnTo>
                  <a:lnTo>
                    <a:pt x="264" y="47962"/>
                  </a:lnTo>
                  <a:lnTo>
                    <a:pt x="351" y="47918"/>
                  </a:lnTo>
                  <a:lnTo>
                    <a:pt x="790" y="47260"/>
                  </a:lnTo>
                  <a:lnTo>
                    <a:pt x="3423" y="43267"/>
                  </a:lnTo>
                  <a:lnTo>
                    <a:pt x="3467" y="43223"/>
                  </a:lnTo>
                  <a:lnTo>
                    <a:pt x="3906" y="41862"/>
                  </a:lnTo>
                  <a:lnTo>
                    <a:pt x="3950" y="41819"/>
                  </a:lnTo>
                  <a:lnTo>
                    <a:pt x="4476" y="39317"/>
                  </a:lnTo>
                  <a:lnTo>
                    <a:pt x="4959" y="35895"/>
                  </a:lnTo>
                  <a:lnTo>
                    <a:pt x="5529" y="32165"/>
                  </a:lnTo>
                  <a:lnTo>
                    <a:pt x="6187" y="27645"/>
                  </a:lnTo>
                  <a:lnTo>
                    <a:pt x="7899" y="24486"/>
                  </a:lnTo>
                  <a:lnTo>
                    <a:pt x="11190" y="20098"/>
                  </a:lnTo>
                  <a:lnTo>
                    <a:pt x="13033" y="17728"/>
                  </a:lnTo>
                  <a:lnTo>
                    <a:pt x="15841" y="14130"/>
                  </a:lnTo>
                  <a:lnTo>
                    <a:pt x="16543" y="13516"/>
                  </a:lnTo>
                  <a:lnTo>
                    <a:pt x="16543" y="13472"/>
                  </a:lnTo>
                  <a:lnTo>
                    <a:pt x="17289" y="12594"/>
                  </a:lnTo>
                  <a:lnTo>
                    <a:pt x="18913" y="11366"/>
                  </a:lnTo>
                  <a:lnTo>
                    <a:pt x="20844" y="9786"/>
                  </a:lnTo>
                  <a:lnTo>
                    <a:pt x="23125" y="7987"/>
                  </a:lnTo>
                  <a:lnTo>
                    <a:pt x="27733" y="4301"/>
                  </a:lnTo>
                  <a:lnTo>
                    <a:pt x="30322" y="1844"/>
                  </a:lnTo>
                  <a:lnTo>
                    <a:pt x="32604" y="308"/>
                  </a:lnTo>
                  <a:lnTo>
                    <a:pt x="32647" y="264"/>
                  </a:lnTo>
                  <a:lnTo>
                    <a:pt x="32691" y="220"/>
                  </a:lnTo>
                  <a:lnTo>
                    <a:pt x="32691" y="132"/>
                  </a:lnTo>
                  <a:lnTo>
                    <a:pt x="32647" y="88"/>
                  </a:lnTo>
                  <a:lnTo>
                    <a:pt x="3260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2" name="Google Shape;6032;p174"/>
            <p:cNvSpPr/>
            <p:nvPr/>
          </p:nvSpPr>
          <p:spPr>
            <a:xfrm>
              <a:off x="5136275" y="3184950"/>
              <a:ext cx="854600" cy="1805700"/>
            </a:xfrm>
            <a:custGeom>
              <a:avLst/>
              <a:gdLst/>
              <a:ahLst/>
              <a:cxnLst/>
              <a:rect l="l" t="t" r="r" b="b"/>
              <a:pathLst>
                <a:path w="34184" h="72228" extrusionOk="0">
                  <a:moveTo>
                    <a:pt x="34052" y="0"/>
                  </a:moveTo>
                  <a:lnTo>
                    <a:pt x="33964" y="44"/>
                  </a:lnTo>
                  <a:lnTo>
                    <a:pt x="33920" y="44"/>
                  </a:lnTo>
                  <a:lnTo>
                    <a:pt x="30015" y="3072"/>
                  </a:lnTo>
                  <a:lnTo>
                    <a:pt x="25978" y="6319"/>
                  </a:lnTo>
                  <a:lnTo>
                    <a:pt x="23257" y="8513"/>
                  </a:lnTo>
                  <a:lnTo>
                    <a:pt x="20975" y="10400"/>
                  </a:lnTo>
                  <a:lnTo>
                    <a:pt x="19659" y="11453"/>
                  </a:lnTo>
                  <a:lnTo>
                    <a:pt x="16675" y="13340"/>
                  </a:lnTo>
                  <a:lnTo>
                    <a:pt x="16675" y="13384"/>
                  </a:lnTo>
                  <a:lnTo>
                    <a:pt x="15534" y="14656"/>
                  </a:lnTo>
                  <a:lnTo>
                    <a:pt x="14657" y="15885"/>
                  </a:lnTo>
                  <a:lnTo>
                    <a:pt x="13779" y="17114"/>
                  </a:lnTo>
                  <a:lnTo>
                    <a:pt x="12199" y="19615"/>
                  </a:lnTo>
                  <a:lnTo>
                    <a:pt x="10488" y="22248"/>
                  </a:lnTo>
                  <a:lnTo>
                    <a:pt x="9567" y="23564"/>
                  </a:lnTo>
                  <a:lnTo>
                    <a:pt x="8601" y="24837"/>
                  </a:lnTo>
                  <a:lnTo>
                    <a:pt x="7197" y="26811"/>
                  </a:lnTo>
                  <a:lnTo>
                    <a:pt x="7197" y="26899"/>
                  </a:lnTo>
                  <a:lnTo>
                    <a:pt x="6802" y="29005"/>
                  </a:lnTo>
                  <a:lnTo>
                    <a:pt x="6188" y="33876"/>
                  </a:lnTo>
                  <a:lnTo>
                    <a:pt x="5705" y="37386"/>
                  </a:lnTo>
                  <a:lnTo>
                    <a:pt x="5266" y="40502"/>
                  </a:lnTo>
                  <a:lnTo>
                    <a:pt x="4564" y="43793"/>
                  </a:lnTo>
                  <a:lnTo>
                    <a:pt x="3730" y="47479"/>
                  </a:lnTo>
                  <a:lnTo>
                    <a:pt x="1624" y="50814"/>
                  </a:lnTo>
                  <a:lnTo>
                    <a:pt x="878" y="52262"/>
                  </a:lnTo>
                  <a:lnTo>
                    <a:pt x="834" y="52350"/>
                  </a:lnTo>
                  <a:lnTo>
                    <a:pt x="527" y="54807"/>
                  </a:lnTo>
                  <a:lnTo>
                    <a:pt x="264" y="57527"/>
                  </a:lnTo>
                  <a:lnTo>
                    <a:pt x="1" y="59458"/>
                  </a:lnTo>
                  <a:lnTo>
                    <a:pt x="1" y="59502"/>
                  </a:lnTo>
                  <a:lnTo>
                    <a:pt x="1" y="59590"/>
                  </a:lnTo>
                  <a:lnTo>
                    <a:pt x="2414" y="62837"/>
                  </a:lnTo>
                  <a:lnTo>
                    <a:pt x="3774" y="64943"/>
                  </a:lnTo>
                  <a:lnTo>
                    <a:pt x="4608" y="66216"/>
                  </a:lnTo>
                  <a:lnTo>
                    <a:pt x="6275" y="68190"/>
                  </a:lnTo>
                  <a:lnTo>
                    <a:pt x="9391" y="71701"/>
                  </a:lnTo>
                  <a:lnTo>
                    <a:pt x="9435" y="71701"/>
                  </a:lnTo>
                  <a:lnTo>
                    <a:pt x="10093" y="72183"/>
                  </a:lnTo>
                  <a:lnTo>
                    <a:pt x="10181" y="72227"/>
                  </a:lnTo>
                  <a:lnTo>
                    <a:pt x="10707" y="72227"/>
                  </a:lnTo>
                  <a:lnTo>
                    <a:pt x="10751" y="72183"/>
                  </a:lnTo>
                  <a:lnTo>
                    <a:pt x="10839" y="72140"/>
                  </a:lnTo>
                  <a:lnTo>
                    <a:pt x="11804" y="71043"/>
                  </a:lnTo>
                  <a:lnTo>
                    <a:pt x="11848" y="70955"/>
                  </a:lnTo>
                  <a:lnTo>
                    <a:pt x="11848" y="70911"/>
                  </a:lnTo>
                  <a:lnTo>
                    <a:pt x="11804" y="70823"/>
                  </a:lnTo>
                  <a:lnTo>
                    <a:pt x="11804" y="70779"/>
                  </a:lnTo>
                  <a:lnTo>
                    <a:pt x="11717" y="70735"/>
                  </a:lnTo>
                  <a:lnTo>
                    <a:pt x="11585" y="70735"/>
                  </a:lnTo>
                  <a:lnTo>
                    <a:pt x="11541" y="70779"/>
                  </a:lnTo>
                  <a:lnTo>
                    <a:pt x="10620" y="71876"/>
                  </a:lnTo>
                  <a:lnTo>
                    <a:pt x="10269" y="71876"/>
                  </a:lnTo>
                  <a:lnTo>
                    <a:pt x="9654" y="71437"/>
                  </a:lnTo>
                  <a:lnTo>
                    <a:pt x="6539" y="67971"/>
                  </a:lnTo>
                  <a:lnTo>
                    <a:pt x="4915" y="65996"/>
                  </a:lnTo>
                  <a:lnTo>
                    <a:pt x="4038" y="64768"/>
                  </a:lnTo>
                  <a:lnTo>
                    <a:pt x="2677" y="62618"/>
                  </a:lnTo>
                  <a:lnTo>
                    <a:pt x="352" y="59414"/>
                  </a:lnTo>
                  <a:lnTo>
                    <a:pt x="615" y="57571"/>
                  </a:lnTo>
                  <a:lnTo>
                    <a:pt x="878" y="54851"/>
                  </a:lnTo>
                  <a:lnTo>
                    <a:pt x="1185" y="52393"/>
                  </a:lnTo>
                  <a:lnTo>
                    <a:pt x="1931" y="50989"/>
                  </a:lnTo>
                  <a:lnTo>
                    <a:pt x="4038" y="47654"/>
                  </a:lnTo>
                  <a:lnTo>
                    <a:pt x="4038" y="47567"/>
                  </a:lnTo>
                  <a:lnTo>
                    <a:pt x="4915" y="43837"/>
                  </a:lnTo>
                  <a:lnTo>
                    <a:pt x="5617" y="40546"/>
                  </a:lnTo>
                  <a:lnTo>
                    <a:pt x="6056" y="37430"/>
                  </a:lnTo>
                  <a:lnTo>
                    <a:pt x="6495" y="33920"/>
                  </a:lnTo>
                  <a:lnTo>
                    <a:pt x="7109" y="29093"/>
                  </a:lnTo>
                  <a:lnTo>
                    <a:pt x="7504" y="26987"/>
                  </a:lnTo>
                  <a:lnTo>
                    <a:pt x="8908" y="25056"/>
                  </a:lnTo>
                  <a:lnTo>
                    <a:pt x="9830" y="23783"/>
                  </a:lnTo>
                  <a:lnTo>
                    <a:pt x="10751" y="22467"/>
                  </a:lnTo>
                  <a:lnTo>
                    <a:pt x="12463" y="19790"/>
                  </a:lnTo>
                  <a:lnTo>
                    <a:pt x="14086" y="17289"/>
                  </a:lnTo>
                  <a:lnTo>
                    <a:pt x="14920" y="16060"/>
                  </a:lnTo>
                  <a:lnTo>
                    <a:pt x="15798" y="14876"/>
                  </a:lnTo>
                  <a:lnTo>
                    <a:pt x="16895" y="13647"/>
                  </a:lnTo>
                  <a:lnTo>
                    <a:pt x="19835" y="11760"/>
                  </a:lnTo>
                  <a:lnTo>
                    <a:pt x="19878" y="11760"/>
                  </a:lnTo>
                  <a:lnTo>
                    <a:pt x="21195" y="10663"/>
                  </a:lnTo>
                  <a:lnTo>
                    <a:pt x="23477" y="8820"/>
                  </a:lnTo>
                  <a:lnTo>
                    <a:pt x="26241" y="6626"/>
                  </a:lnTo>
                  <a:lnTo>
                    <a:pt x="30234" y="3379"/>
                  </a:lnTo>
                  <a:lnTo>
                    <a:pt x="34140" y="351"/>
                  </a:lnTo>
                  <a:lnTo>
                    <a:pt x="34183" y="264"/>
                  </a:lnTo>
                  <a:lnTo>
                    <a:pt x="34183" y="220"/>
                  </a:lnTo>
                  <a:lnTo>
                    <a:pt x="34183" y="132"/>
                  </a:lnTo>
                  <a:lnTo>
                    <a:pt x="34183" y="88"/>
                  </a:lnTo>
                  <a:lnTo>
                    <a:pt x="34096" y="44"/>
                  </a:lnTo>
                  <a:lnTo>
                    <a:pt x="3405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3" name="Google Shape;6033;p174"/>
            <p:cNvSpPr/>
            <p:nvPr/>
          </p:nvSpPr>
          <p:spPr>
            <a:xfrm>
              <a:off x="5101175" y="3159725"/>
              <a:ext cx="862275" cy="1886875"/>
            </a:xfrm>
            <a:custGeom>
              <a:avLst/>
              <a:gdLst/>
              <a:ahLst/>
              <a:cxnLst/>
              <a:rect l="l" t="t" r="r" b="b"/>
              <a:pathLst>
                <a:path w="34491" h="75475" extrusionOk="0">
                  <a:moveTo>
                    <a:pt x="34271" y="0"/>
                  </a:moveTo>
                  <a:lnTo>
                    <a:pt x="34183" y="44"/>
                  </a:lnTo>
                  <a:lnTo>
                    <a:pt x="31287" y="2238"/>
                  </a:lnTo>
                  <a:lnTo>
                    <a:pt x="22555" y="9303"/>
                  </a:lnTo>
                  <a:lnTo>
                    <a:pt x="19834" y="11409"/>
                  </a:lnTo>
                  <a:lnTo>
                    <a:pt x="17509" y="12506"/>
                  </a:lnTo>
                  <a:lnTo>
                    <a:pt x="16938" y="12813"/>
                  </a:lnTo>
                  <a:lnTo>
                    <a:pt x="16456" y="13164"/>
                  </a:lnTo>
                  <a:lnTo>
                    <a:pt x="15929" y="13515"/>
                  </a:lnTo>
                  <a:lnTo>
                    <a:pt x="15446" y="13910"/>
                  </a:lnTo>
                  <a:lnTo>
                    <a:pt x="14964" y="14393"/>
                  </a:lnTo>
                  <a:lnTo>
                    <a:pt x="14481" y="14875"/>
                  </a:lnTo>
                  <a:lnTo>
                    <a:pt x="13559" y="15885"/>
                  </a:lnTo>
                  <a:lnTo>
                    <a:pt x="12726" y="17026"/>
                  </a:lnTo>
                  <a:lnTo>
                    <a:pt x="11892" y="18210"/>
                  </a:lnTo>
                  <a:lnTo>
                    <a:pt x="11058" y="19483"/>
                  </a:lnTo>
                  <a:lnTo>
                    <a:pt x="10268" y="20712"/>
                  </a:lnTo>
                  <a:lnTo>
                    <a:pt x="9479" y="21940"/>
                  </a:lnTo>
                  <a:lnTo>
                    <a:pt x="8733" y="23125"/>
                  </a:lnTo>
                  <a:lnTo>
                    <a:pt x="7943" y="24222"/>
                  </a:lnTo>
                  <a:lnTo>
                    <a:pt x="7197" y="25187"/>
                  </a:lnTo>
                  <a:lnTo>
                    <a:pt x="7153" y="25275"/>
                  </a:lnTo>
                  <a:lnTo>
                    <a:pt x="6846" y="26240"/>
                  </a:lnTo>
                  <a:lnTo>
                    <a:pt x="6846" y="26328"/>
                  </a:lnTo>
                  <a:lnTo>
                    <a:pt x="7021" y="27513"/>
                  </a:lnTo>
                  <a:lnTo>
                    <a:pt x="6319" y="33876"/>
                  </a:lnTo>
                  <a:lnTo>
                    <a:pt x="5836" y="37605"/>
                  </a:lnTo>
                  <a:lnTo>
                    <a:pt x="5398" y="40896"/>
                  </a:lnTo>
                  <a:lnTo>
                    <a:pt x="5047" y="43003"/>
                  </a:lnTo>
                  <a:lnTo>
                    <a:pt x="3950" y="47522"/>
                  </a:lnTo>
                  <a:lnTo>
                    <a:pt x="3423" y="49716"/>
                  </a:lnTo>
                  <a:lnTo>
                    <a:pt x="1756" y="52964"/>
                  </a:lnTo>
                  <a:lnTo>
                    <a:pt x="1712" y="53007"/>
                  </a:lnTo>
                  <a:lnTo>
                    <a:pt x="1229" y="56957"/>
                  </a:lnTo>
                  <a:lnTo>
                    <a:pt x="88" y="61345"/>
                  </a:lnTo>
                  <a:lnTo>
                    <a:pt x="0" y="62398"/>
                  </a:lnTo>
                  <a:lnTo>
                    <a:pt x="44" y="62529"/>
                  </a:lnTo>
                  <a:lnTo>
                    <a:pt x="1843" y="64811"/>
                  </a:lnTo>
                  <a:lnTo>
                    <a:pt x="4739" y="68146"/>
                  </a:lnTo>
                  <a:lnTo>
                    <a:pt x="6144" y="69814"/>
                  </a:lnTo>
                  <a:lnTo>
                    <a:pt x="8250" y="72095"/>
                  </a:lnTo>
                  <a:lnTo>
                    <a:pt x="9830" y="74026"/>
                  </a:lnTo>
                  <a:lnTo>
                    <a:pt x="10927" y="75386"/>
                  </a:lnTo>
                  <a:lnTo>
                    <a:pt x="11014" y="75430"/>
                  </a:lnTo>
                  <a:lnTo>
                    <a:pt x="11058" y="75474"/>
                  </a:lnTo>
                  <a:lnTo>
                    <a:pt x="11146" y="75430"/>
                  </a:lnTo>
                  <a:lnTo>
                    <a:pt x="11365" y="75343"/>
                  </a:lnTo>
                  <a:lnTo>
                    <a:pt x="11453" y="75299"/>
                  </a:lnTo>
                  <a:lnTo>
                    <a:pt x="12462" y="73763"/>
                  </a:lnTo>
                  <a:lnTo>
                    <a:pt x="12506" y="73719"/>
                  </a:lnTo>
                  <a:lnTo>
                    <a:pt x="12506" y="73631"/>
                  </a:lnTo>
                  <a:lnTo>
                    <a:pt x="12462" y="73587"/>
                  </a:lnTo>
                  <a:lnTo>
                    <a:pt x="12419" y="73543"/>
                  </a:lnTo>
                  <a:lnTo>
                    <a:pt x="12375" y="73500"/>
                  </a:lnTo>
                  <a:lnTo>
                    <a:pt x="12287" y="73500"/>
                  </a:lnTo>
                  <a:lnTo>
                    <a:pt x="12243" y="73543"/>
                  </a:lnTo>
                  <a:lnTo>
                    <a:pt x="12199" y="73587"/>
                  </a:lnTo>
                  <a:lnTo>
                    <a:pt x="11190" y="75035"/>
                  </a:lnTo>
                  <a:lnTo>
                    <a:pt x="11146" y="75079"/>
                  </a:lnTo>
                  <a:lnTo>
                    <a:pt x="10093" y="73807"/>
                  </a:lnTo>
                  <a:lnTo>
                    <a:pt x="8513" y="71876"/>
                  </a:lnTo>
                  <a:lnTo>
                    <a:pt x="6407" y="69594"/>
                  </a:lnTo>
                  <a:lnTo>
                    <a:pt x="2151" y="64592"/>
                  </a:lnTo>
                  <a:lnTo>
                    <a:pt x="395" y="62354"/>
                  </a:lnTo>
                  <a:lnTo>
                    <a:pt x="439" y="61389"/>
                  </a:lnTo>
                  <a:lnTo>
                    <a:pt x="1580" y="57044"/>
                  </a:lnTo>
                  <a:lnTo>
                    <a:pt x="1580" y="57001"/>
                  </a:lnTo>
                  <a:lnTo>
                    <a:pt x="2063" y="53095"/>
                  </a:lnTo>
                  <a:lnTo>
                    <a:pt x="3774" y="49848"/>
                  </a:lnTo>
                  <a:lnTo>
                    <a:pt x="3774" y="49804"/>
                  </a:lnTo>
                  <a:lnTo>
                    <a:pt x="4301" y="47610"/>
                  </a:lnTo>
                  <a:lnTo>
                    <a:pt x="5398" y="43091"/>
                  </a:lnTo>
                  <a:lnTo>
                    <a:pt x="5749" y="40940"/>
                  </a:lnTo>
                  <a:lnTo>
                    <a:pt x="6188" y="37649"/>
                  </a:lnTo>
                  <a:lnTo>
                    <a:pt x="6670" y="33920"/>
                  </a:lnTo>
                  <a:lnTo>
                    <a:pt x="7372" y="27557"/>
                  </a:lnTo>
                  <a:lnTo>
                    <a:pt x="7372" y="27469"/>
                  </a:lnTo>
                  <a:lnTo>
                    <a:pt x="7197" y="26284"/>
                  </a:lnTo>
                  <a:lnTo>
                    <a:pt x="7460" y="25407"/>
                  </a:lnTo>
                  <a:lnTo>
                    <a:pt x="8250" y="24397"/>
                  </a:lnTo>
                  <a:lnTo>
                    <a:pt x="9040" y="23300"/>
                  </a:lnTo>
                  <a:lnTo>
                    <a:pt x="9786" y="22116"/>
                  </a:lnTo>
                  <a:lnTo>
                    <a:pt x="10576" y="20887"/>
                  </a:lnTo>
                  <a:lnTo>
                    <a:pt x="12155" y="18430"/>
                  </a:lnTo>
                  <a:lnTo>
                    <a:pt x="12989" y="17245"/>
                  </a:lnTo>
                  <a:lnTo>
                    <a:pt x="13823" y="16148"/>
                  </a:lnTo>
                  <a:lnTo>
                    <a:pt x="14700" y="15139"/>
                  </a:lnTo>
                  <a:lnTo>
                    <a:pt x="15183" y="14656"/>
                  </a:lnTo>
                  <a:lnTo>
                    <a:pt x="15622" y="14217"/>
                  </a:lnTo>
                  <a:lnTo>
                    <a:pt x="16105" y="13822"/>
                  </a:lnTo>
                  <a:lnTo>
                    <a:pt x="16631" y="13427"/>
                  </a:lnTo>
                  <a:lnTo>
                    <a:pt x="17114" y="13120"/>
                  </a:lnTo>
                  <a:lnTo>
                    <a:pt x="17640" y="12857"/>
                  </a:lnTo>
                  <a:lnTo>
                    <a:pt x="20010" y="11716"/>
                  </a:lnTo>
                  <a:lnTo>
                    <a:pt x="20054" y="11716"/>
                  </a:lnTo>
                  <a:lnTo>
                    <a:pt x="22774" y="9566"/>
                  </a:lnTo>
                  <a:lnTo>
                    <a:pt x="27865" y="5441"/>
                  </a:lnTo>
                  <a:lnTo>
                    <a:pt x="31507" y="2545"/>
                  </a:lnTo>
                  <a:lnTo>
                    <a:pt x="34403" y="307"/>
                  </a:lnTo>
                  <a:lnTo>
                    <a:pt x="34447" y="263"/>
                  </a:lnTo>
                  <a:lnTo>
                    <a:pt x="34490" y="219"/>
                  </a:lnTo>
                  <a:lnTo>
                    <a:pt x="34490" y="132"/>
                  </a:lnTo>
                  <a:lnTo>
                    <a:pt x="34447" y="88"/>
                  </a:lnTo>
                  <a:lnTo>
                    <a:pt x="34403" y="44"/>
                  </a:lnTo>
                  <a:lnTo>
                    <a:pt x="3431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4" name="Google Shape;6034;p174"/>
            <p:cNvSpPr/>
            <p:nvPr/>
          </p:nvSpPr>
          <p:spPr>
            <a:xfrm>
              <a:off x="5644200" y="4235875"/>
              <a:ext cx="110825" cy="70225"/>
            </a:xfrm>
            <a:custGeom>
              <a:avLst/>
              <a:gdLst/>
              <a:ahLst/>
              <a:cxnLst/>
              <a:rect l="l" t="t" r="r" b="b"/>
              <a:pathLst>
                <a:path w="4433" h="2809" extrusionOk="0">
                  <a:moveTo>
                    <a:pt x="3116" y="352"/>
                  </a:moveTo>
                  <a:lnTo>
                    <a:pt x="3555" y="571"/>
                  </a:lnTo>
                  <a:lnTo>
                    <a:pt x="4081" y="1361"/>
                  </a:lnTo>
                  <a:lnTo>
                    <a:pt x="4037" y="2107"/>
                  </a:lnTo>
                  <a:lnTo>
                    <a:pt x="3862" y="2326"/>
                  </a:lnTo>
                  <a:lnTo>
                    <a:pt x="3511" y="2458"/>
                  </a:lnTo>
                  <a:lnTo>
                    <a:pt x="2370" y="2414"/>
                  </a:lnTo>
                  <a:lnTo>
                    <a:pt x="746" y="1844"/>
                  </a:lnTo>
                  <a:lnTo>
                    <a:pt x="351" y="1493"/>
                  </a:lnTo>
                  <a:lnTo>
                    <a:pt x="351" y="1449"/>
                  </a:lnTo>
                  <a:lnTo>
                    <a:pt x="658" y="1229"/>
                  </a:lnTo>
                  <a:lnTo>
                    <a:pt x="2107" y="396"/>
                  </a:lnTo>
                  <a:lnTo>
                    <a:pt x="3116" y="352"/>
                  </a:lnTo>
                  <a:close/>
                  <a:moveTo>
                    <a:pt x="3160" y="1"/>
                  </a:moveTo>
                  <a:lnTo>
                    <a:pt x="2063" y="45"/>
                  </a:lnTo>
                  <a:lnTo>
                    <a:pt x="1975" y="88"/>
                  </a:lnTo>
                  <a:lnTo>
                    <a:pt x="483" y="922"/>
                  </a:lnTo>
                  <a:lnTo>
                    <a:pt x="439" y="922"/>
                  </a:lnTo>
                  <a:lnTo>
                    <a:pt x="88" y="1229"/>
                  </a:lnTo>
                  <a:lnTo>
                    <a:pt x="44" y="1273"/>
                  </a:lnTo>
                  <a:lnTo>
                    <a:pt x="0" y="1361"/>
                  </a:lnTo>
                  <a:lnTo>
                    <a:pt x="0" y="1536"/>
                  </a:lnTo>
                  <a:lnTo>
                    <a:pt x="88" y="1668"/>
                  </a:lnTo>
                  <a:lnTo>
                    <a:pt x="527" y="2151"/>
                  </a:lnTo>
                  <a:lnTo>
                    <a:pt x="615" y="2195"/>
                  </a:lnTo>
                  <a:lnTo>
                    <a:pt x="2282" y="2721"/>
                  </a:lnTo>
                  <a:lnTo>
                    <a:pt x="2326" y="2765"/>
                  </a:lnTo>
                  <a:lnTo>
                    <a:pt x="3555" y="2809"/>
                  </a:lnTo>
                  <a:lnTo>
                    <a:pt x="3598" y="2809"/>
                  </a:lnTo>
                  <a:lnTo>
                    <a:pt x="4037" y="2633"/>
                  </a:lnTo>
                  <a:lnTo>
                    <a:pt x="4081" y="2590"/>
                  </a:lnTo>
                  <a:lnTo>
                    <a:pt x="4344" y="2326"/>
                  </a:lnTo>
                  <a:lnTo>
                    <a:pt x="4388" y="2195"/>
                  </a:lnTo>
                  <a:lnTo>
                    <a:pt x="4432" y="1361"/>
                  </a:lnTo>
                  <a:lnTo>
                    <a:pt x="4388" y="1229"/>
                  </a:lnTo>
                  <a:lnTo>
                    <a:pt x="3818" y="352"/>
                  </a:lnTo>
                  <a:lnTo>
                    <a:pt x="3730" y="308"/>
                  </a:lnTo>
                  <a:lnTo>
                    <a:pt x="324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5" name="Google Shape;6035;p174"/>
            <p:cNvSpPr/>
            <p:nvPr/>
          </p:nvSpPr>
          <p:spPr>
            <a:xfrm>
              <a:off x="5600325" y="4217225"/>
              <a:ext cx="172250" cy="154700"/>
            </a:xfrm>
            <a:custGeom>
              <a:avLst/>
              <a:gdLst/>
              <a:ahLst/>
              <a:cxnLst/>
              <a:rect l="l" t="t" r="r" b="b"/>
              <a:pathLst>
                <a:path w="6890" h="6188" extrusionOk="0">
                  <a:moveTo>
                    <a:pt x="4915" y="352"/>
                  </a:moveTo>
                  <a:lnTo>
                    <a:pt x="5704" y="703"/>
                  </a:lnTo>
                  <a:lnTo>
                    <a:pt x="5924" y="922"/>
                  </a:lnTo>
                  <a:lnTo>
                    <a:pt x="6494" y="2590"/>
                  </a:lnTo>
                  <a:lnTo>
                    <a:pt x="6538" y="5793"/>
                  </a:lnTo>
                  <a:lnTo>
                    <a:pt x="6494" y="5837"/>
                  </a:lnTo>
                  <a:lnTo>
                    <a:pt x="6143" y="5837"/>
                  </a:lnTo>
                  <a:lnTo>
                    <a:pt x="4651" y="5486"/>
                  </a:lnTo>
                  <a:lnTo>
                    <a:pt x="2589" y="4740"/>
                  </a:lnTo>
                  <a:lnTo>
                    <a:pt x="878" y="3906"/>
                  </a:lnTo>
                  <a:lnTo>
                    <a:pt x="570" y="3599"/>
                  </a:lnTo>
                  <a:lnTo>
                    <a:pt x="351" y="2853"/>
                  </a:lnTo>
                  <a:lnTo>
                    <a:pt x="570" y="2414"/>
                  </a:lnTo>
                  <a:lnTo>
                    <a:pt x="965" y="1975"/>
                  </a:lnTo>
                  <a:lnTo>
                    <a:pt x="2677" y="1010"/>
                  </a:lnTo>
                  <a:lnTo>
                    <a:pt x="4125" y="396"/>
                  </a:lnTo>
                  <a:lnTo>
                    <a:pt x="4915" y="352"/>
                  </a:lnTo>
                  <a:close/>
                  <a:moveTo>
                    <a:pt x="4915" y="1"/>
                  </a:moveTo>
                  <a:lnTo>
                    <a:pt x="4081" y="45"/>
                  </a:lnTo>
                  <a:lnTo>
                    <a:pt x="3993" y="45"/>
                  </a:lnTo>
                  <a:lnTo>
                    <a:pt x="2501" y="703"/>
                  </a:lnTo>
                  <a:lnTo>
                    <a:pt x="746" y="1668"/>
                  </a:lnTo>
                  <a:lnTo>
                    <a:pt x="702" y="1712"/>
                  </a:lnTo>
                  <a:lnTo>
                    <a:pt x="263" y="2195"/>
                  </a:lnTo>
                  <a:lnTo>
                    <a:pt x="263" y="2239"/>
                  </a:lnTo>
                  <a:lnTo>
                    <a:pt x="0" y="2765"/>
                  </a:lnTo>
                  <a:lnTo>
                    <a:pt x="0" y="2853"/>
                  </a:lnTo>
                  <a:lnTo>
                    <a:pt x="219" y="3730"/>
                  </a:lnTo>
                  <a:lnTo>
                    <a:pt x="263" y="3818"/>
                  </a:lnTo>
                  <a:lnTo>
                    <a:pt x="658" y="4169"/>
                  </a:lnTo>
                  <a:lnTo>
                    <a:pt x="702" y="4213"/>
                  </a:lnTo>
                  <a:lnTo>
                    <a:pt x="2457" y="5047"/>
                  </a:lnTo>
                  <a:lnTo>
                    <a:pt x="4564" y="5793"/>
                  </a:lnTo>
                  <a:lnTo>
                    <a:pt x="6099" y="6188"/>
                  </a:lnTo>
                  <a:lnTo>
                    <a:pt x="6538" y="6188"/>
                  </a:lnTo>
                  <a:lnTo>
                    <a:pt x="6626" y="6144"/>
                  </a:lnTo>
                  <a:lnTo>
                    <a:pt x="6802" y="6012"/>
                  </a:lnTo>
                  <a:lnTo>
                    <a:pt x="6889" y="5968"/>
                  </a:lnTo>
                  <a:lnTo>
                    <a:pt x="6889" y="5881"/>
                  </a:lnTo>
                  <a:lnTo>
                    <a:pt x="6845" y="2546"/>
                  </a:lnTo>
                  <a:lnTo>
                    <a:pt x="6802" y="2502"/>
                  </a:lnTo>
                  <a:lnTo>
                    <a:pt x="6231" y="791"/>
                  </a:lnTo>
                  <a:lnTo>
                    <a:pt x="6231" y="747"/>
                  </a:lnTo>
                  <a:lnTo>
                    <a:pt x="5968" y="439"/>
                  </a:lnTo>
                  <a:lnTo>
                    <a:pt x="5880" y="396"/>
                  </a:lnTo>
                  <a:lnTo>
                    <a:pt x="500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6" name="Google Shape;6036;p174"/>
            <p:cNvSpPr/>
            <p:nvPr/>
          </p:nvSpPr>
          <p:spPr>
            <a:xfrm>
              <a:off x="5555325" y="4199675"/>
              <a:ext cx="240275" cy="216125"/>
            </a:xfrm>
            <a:custGeom>
              <a:avLst/>
              <a:gdLst/>
              <a:ahLst/>
              <a:cxnLst/>
              <a:rect l="l" t="t" r="r" b="b"/>
              <a:pathLst>
                <a:path w="9611" h="8645" extrusionOk="0">
                  <a:moveTo>
                    <a:pt x="6715" y="352"/>
                  </a:moveTo>
                  <a:lnTo>
                    <a:pt x="7856" y="747"/>
                  </a:lnTo>
                  <a:lnTo>
                    <a:pt x="8207" y="1010"/>
                  </a:lnTo>
                  <a:lnTo>
                    <a:pt x="8865" y="3072"/>
                  </a:lnTo>
                  <a:lnTo>
                    <a:pt x="9260" y="6495"/>
                  </a:lnTo>
                  <a:lnTo>
                    <a:pt x="8953" y="7636"/>
                  </a:lnTo>
                  <a:lnTo>
                    <a:pt x="8645" y="8294"/>
                  </a:lnTo>
                  <a:lnTo>
                    <a:pt x="7987" y="8206"/>
                  </a:lnTo>
                  <a:lnTo>
                    <a:pt x="1054" y="6495"/>
                  </a:lnTo>
                  <a:lnTo>
                    <a:pt x="484" y="6144"/>
                  </a:lnTo>
                  <a:lnTo>
                    <a:pt x="396" y="5968"/>
                  </a:lnTo>
                  <a:lnTo>
                    <a:pt x="1932" y="2677"/>
                  </a:lnTo>
                  <a:lnTo>
                    <a:pt x="2546" y="2063"/>
                  </a:lnTo>
                  <a:lnTo>
                    <a:pt x="4433" y="1010"/>
                  </a:lnTo>
                  <a:lnTo>
                    <a:pt x="5837" y="439"/>
                  </a:lnTo>
                  <a:lnTo>
                    <a:pt x="6715" y="352"/>
                  </a:lnTo>
                  <a:close/>
                  <a:moveTo>
                    <a:pt x="6715" y="1"/>
                  </a:moveTo>
                  <a:lnTo>
                    <a:pt x="5793" y="88"/>
                  </a:lnTo>
                  <a:lnTo>
                    <a:pt x="5749" y="88"/>
                  </a:lnTo>
                  <a:lnTo>
                    <a:pt x="4301" y="703"/>
                  </a:lnTo>
                  <a:lnTo>
                    <a:pt x="2370" y="1756"/>
                  </a:lnTo>
                  <a:lnTo>
                    <a:pt x="2327" y="1800"/>
                  </a:lnTo>
                  <a:lnTo>
                    <a:pt x="1668" y="2414"/>
                  </a:lnTo>
                  <a:lnTo>
                    <a:pt x="1625" y="2502"/>
                  </a:lnTo>
                  <a:lnTo>
                    <a:pt x="45" y="5881"/>
                  </a:lnTo>
                  <a:lnTo>
                    <a:pt x="1" y="5968"/>
                  </a:lnTo>
                  <a:lnTo>
                    <a:pt x="45" y="6056"/>
                  </a:lnTo>
                  <a:lnTo>
                    <a:pt x="176" y="6363"/>
                  </a:lnTo>
                  <a:lnTo>
                    <a:pt x="264" y="6451"/>
                  </a:lnTo>
                  <a:lnTo>
                    <a:pt x="922" y="6802"/>
                  </a:lnTo>
                  <a:lnTo>
                    <a:pt x="966" y="6802"/>
                  </a:lnTo>
                  <a:lnTo>
                    <a:pt x="5793" y="8031"/>
                  </a:lnTo>
                  <a:lnTo>
                    <a:pt x="7899" y="8557"/>
                  </a:lnTo>
                  <a:lnTo>
                    <a:pt x="7943" y="8557"/>
                  </a:lnTo>
                  <a:lnTo>
                    <a:pt x="8733" y="8645"/>
                  </a:lnTo>
                  <a:lnTo>
                    <a:pt x="8865" y="8601"/>
                  </a:lnTo>
                  <a:lnTo>
                    <a:pt x="8909" y="8557"/>
                  </a:lnTo>
                  <a:lnTo>
                    <a:pt x="9304" y="7767"/>
                  </a:lnTo>
                  <a:lnTo>
                    <a:pt x="9304" y="7724"/>
                  </a:lnTo>
                  <a:lnTo>
                    <a:pt x="9611" y="6583"/>
                  </a:lnTo>
                  <a:lnTo>
                    <a:pt x="9611" y="6495"/>
                  </a:lnTo>
                  <a:lnTo>
                    <a:pt x="9216" y="2984"/>
                  </a:lnTo>
                  <a:lnTo>
                    <a:pt x="9216" y="2941"/>
                  </a:lnTo>
                  <a:lnTo>
                    <a:pt x="8514" y="834"/>
                  </a:lnTo>
                  <a:lnTo>
                    <a:pt x="8470" y="747"/>
                  </a:lnTo>
                  <a:lnTo>
                    <a:pt x="8031" y="439"/>
                  </a:lnTo>
                  <a:lnTo>
                    <a:pt x="7987" y="396"/>
                  </a:lnTo>
                  <a:lnTo>
                    <a:pt x="680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7" name="Google Shape;6037;p174"/>
            <p:cNvSpPr/>
            <p:nvPr/>
          </p:nvSpPr>
          <p:spPr>
            <a:xfrm>
              <a:off x="5499400" y="4181025"/>
              <a:ext cx="342275" cy="296225"/>
            </a:xfrm>
            <a:custGeom>
              <a:avLst/>
              <a:gdLst/>
              <a:ahLst/>
              <a:cxnLst/>
              <a:rect l="l" t="t" r="r" b="b"/>
              <a:pathLst>
                <a:path w="13691" h="11849" extrusionOk="0">
                  <a:moveTo>
                    <a:pt x="8952" y="352"/>
                  </a:moveTo>
                  <a:lnTo>
                    <a:pt x="10882" y="1142"/>
                  </a:lnTo>
                  <a:lnTo>
                    <a:pt x="11848" y="4213"/>
                  </a:lnTo>
                  <a:lnTo>
                    <a:pt x="12462" y="8162"/>
                  </a:lnTo>
                  <a:lnTo>
                    <a:pt x="12462" y="8250"/>
                  </a:lnTo>
                  <a:lnTo>
                    <a:pt x="13340" y="9479"/>
                  </a:lnTo>
                  <a:lnTo>
                    <a:pt x="13340" y="9961"/>
                  </a:lnTo>
                  <a:lnTo>
                    <a:pt x="12901" y="10444"/>
                  </a:lnTo>
                  <a:lnTo>
                    <a:pt x="11497" y="11146"/>
                  </a:lnTo>
                  <a:lnTo>
                    <a:pt x="10444" y="11497"/>
                  </a:lnTo>
                  <a:lnTo>
                    <a:pt x="8381" y="10664"/>
                  </a:lnTo>
                  <a:lnTo>
                    <a:pt x="5002" y="9874"/>
                  </a:lnTo>
                  <a:lnTo>
                    <a:pt x="1536" y="9303"/>
                  </a:lnTo>
                  <a:lnTo>
                    <a:pt x="351" y="8952"/>
                  </a:lnTo>
                  <a:lnTo>
                    <a:pt x="351" y="8689"/>
                  </a:lnTo>
                  <a:lnTo>
                    <a:pt x="570" y="8162"/>
                  </a:lnTo>
                  <a:lnTo>
                    <a:pt x="1667" y="6583"/>
                  </a:lnTo>
                  <a:lnTo>
                    <a:pt x="3028" y="4433"/>
                  </a:lnTo>
                  <a:lnTo>
                    <a:pt x="3993" y="2590"/>
                  </a:lnTo>
                  <a:lnTo>
                    <a:pt x="5310" y="1712"/>
                  </a:lnTo>
                  <a:lnTo>
                    <a:pt x="8162" y="352"/>
                  </a:lnTo>
                  <a:close/>
                  <a:moveTo>
                    <a:pt x="8118" y="1"/>
                  </a:moveTo>
                  <a:lnTo>
                    <a:pt x="8074" y="44"/>
                  </a:lnTo>
                  <a:lnTo>
                    <a:pt x="5178" y="1405"/>
                  </a:lnTo>
                  <a:lnTo>
                    <a:pt x="5134" y="1405"/>
                  </a:lnTo>
                  <a:lnTo>
                    <a:pt x="3774" y="2326"/>
                  </a:lnTo>
                  <a:lnTo>
                    <a:pt x="3686" y="2370"/>
                  </a:lnTo>
                  <a:lnTo>
                    <a:pt x="2721" y="4257"/>
                  </a:lnTo>
                  <a:lnTo>
                    <a:pt x="1360" y="6407"/>
                  </a:lnTo>
                  <a:lnTo>
                    <a:pt x="263" y="7943"/>
                  </a:lnTo>
                  <a:lnTo>
                    <a:pt x="263" y="7987"/>
                  </a:lnTo>
                  <a:lnTo>
                    <a:pt x="44" y="8601"/>
                  </a:lnTo>
                  <a:lnTo>
                    <a:pt x="0" y="8645"/>
                  </a:lnTo>
                  <a:lnTo>
                    <a:pt x="0" y="9084"/>
                  </a:lnTo>
                  <a:lnTo>
                    <a:pt x="0" y="9215"/>
                  </a:lnTo>
                  <a:lnTo>
                    <a:pt x="88" y="9259"/>
                  </a:lnTo>
                  <a:lnTo>
                    <a:pt x="1448" y="9654"/>
                  </a:lnTo>
                  <a:lnTo>
                    <a:pt x="1492" y="9654"/>
                  </a:lnTo>
                  <a:lnTo>
                    <a:pt x="4959" y="10225"/>
                  </a:lnTo>
                  <a:lnTo>
                    <a:pt x="8293" y="11015"/>
                  </a:lnTo>
                  <a:lnTo>
                    <a:pt x="10400" y="11848"/>
                  </a:lnTo>
                  <a:lnTo>
                    <a:pt x="10531" y="11848"/>
                  </a:lnTo>
                  <a:lnTo>
                    <a:pt x="11584" y="11497"/>
                  </a:lnTo>
                  <a:lnTo>
                    <a:pt x="11628" y="11453"/>
                  </a:lnTo>
                  <a:lnTo>
                    <a:pt x="13120" y="10707"/>
                  </a:lnTo>
                  <a:lnTo>
                    <a:pt x="13164" y="10664"/>
                  </a:lnTo>
                  <a:lnTo>
                    <a:pt x="13647" y="10137"/>
                  </a:lnTo>
                  <a:lnTo>
                    <a:pt x="13691" y="10005"/>
                  </a:lnTo>
                  <a:lnTo>
                    <a:pt x="13691" y="9435"/>
                  </a:lnTo>
                  <a:lnTo>
                    <a:pt x="13647" y="9347"/>
                  </a:lnTo>
                  <a:lnTo>
                    <a:pt x="12813" y="8075"/>
                  </a:lnTo>
                  <a:lnTo>
                    <a:pt x="12155" y="4169"/>
                  </a:lnTo>
                  <a:lnTo>
                    <a:pt x="12155" y="4125"/>
                  </a:lnTo>
                  <a:lnTo>
                    <a:pt x="11190" y="966"/>
                  </a:lnTo>
                  <a:lnTo>
                    <a:pt x="11190" y="878"/>
                  </a:lnTo>
                  <a:lnTo>
                    <a:pt x="11102" y="834"/>
                  </a:lnTo>
                  <a:lnTo>
                    <a:pt x="9039" y="44"/>
                  </a:lnTo>
                  <a:lnTo>
                    <a:pt x="899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8" name="Google Shape;6038;p174"/>
            <p:cNvSpPr/>
            <p:nvPr/>
          </p:nvSpPr>
          <p:spPr>
            <a:xfrm>
              <a:off x="5288750" y="4500250"/>
              <a:ext cx="79025" cy="51600"/>
            </a:xfrm>
            <a:custGeom>
              <a:avLst/>
              <a:gdLst/>
              <a:ahLst/>
              <a:cxnLst/>
              <a:rect l="l" t="t" r="r" b="b"/>
              <a:pathLst>
                <a:path w="3161" h="2064" extrusionOk="0">
                  <a:moveTo>
                    <a:pt x="1932" y="352"/>
                  </a:moveTo>
                  <a:lnTo>
                    <a:pt x="2502" y="571"/>
                  </a:lnTo>
                  <a:lnTo>
                    <a:pt x="2678" y="703"/>
                  </a:lnTo>
                  <a:lnTo>
                    <a:pt x="2546" y="791"/>
                  </a:lnTo>
                  <a:lnTo>
                    <a:pt x="1493" y="1361"/>
                  </a:lnTo>
                  <a:lnTo>
                    <a:pt x="352" y="1668"/>
                  </a:lnTo>
                  <a:lnTo>
                    <a:pt x="352" y="1624"/>
                  </a:lnTo>
                  <a:lnTo>
                    <a:pt x="747" y="1054"/>
                  </a:lnTo>
                  <a:lnTo>
                    <a:pt x="1317" y="483"/>
                  </a:lnTo>
                  <a:lnTo>
                    <a:pt x="1932" y="352"/>
                  </a:lnTo>
                  <a:close/>
                  <a:moveTo>
                    <a:pt x="1932" y="1"/>
                  </a:moveTo>
                  <a:lnTo>
                    <a:pt x="1186" y="132"/>
                  </a:lnTo>
                  <a:lnTo>
                    <a:pt x="1098" y="176"/>
                  </a:lnTo>
                  <a:lnTo>
                    <a:pt x="484" y="791"/>
                  </a:lnTo>
                  <a:lnTo>
                    <a:pt x="484" y="835"/>
                  </a:lnTo>
                  <a:lnTo>
                    <a:pt x="45" y="1493"/>
                  </a:lnTo>
                  <a:lnTo>
                    <a:pt x="45" y="1537"/>
                  </a:lnTo>
                  <a:lnTo>
                    <a:pt x="1" y="1888"/>
                  </a:lnTo>
                  <a:lnTo>
                    <a:pt x="1" y="1975"/>
                  </a:lnTo>
                  <a:lnTo>
                    <a:pt x="45" y="2019"/>
                  </a:lnTo>
                  <a:lnTo>
                    <a:pt x="176" y="2063"/>
                  </a:lnTo>
                  <a:lnTo>
                    <a:pt x="220" y="2063"/>
                  </a:lnTo>
                  <a:lnTo>
                    <a:pt x="1581" y="1668"/>
                  </a:lnTo>
                  <a:lnTo>
                    <a:pt x="1625" y="1668"/>
                  </a:lnTo>
                  <a:lnTo>
                    <a:pt x="2678" y="1098"/>
                  </a:lnTo>
                  <a:lnTo>
                    <a:pt x="3073" y="922"/>
                  </a:lnTo>
                  <a:lnTo>
                    <a:pt x="3116" y="878"/>
                  </a:lnTo>
                  <a:lnTo>
                    <a:pt x="3160" y="791"/>
                  </a:lnTo>
                  <a:lnTo>
                    <a:pt x="3160" y="703"/>
                  </a:lnTo>
                  <a:lnTo>
                    <a:pt x="3116" y="615"/>
                  </a:lnTo>
                  <a:lnTo>
                    <a:pt x="2722" y="264"/>
                  </a:lnTo>
                  <a:lnTo>
                    <a:pt x="2634" y="220"/>
                  </a:lnTo>
                  <a:lnTo>
                    <a:pt x="2019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9" name="Google Shape;6039;p174"/>
            <p:cNvSpPr/>
            <p:nvPr/>
          </p:nvSpPr>
          <p:spPr>
            <a:xfrm>
              <a:off x="5982075" y="1811500"/>
              <a:ext cx="928100" cy="1382250"/>
            </a:xfrm>
            <a:custGeom>
              <a:avLst/>
              <a:gdLst/>
              <a:ahLst/>
              <a:cxnLst/>
              <a:rect l="l" t="t" r="r" b="b"/>
              <a:pathLst>
                <a:path w="37124" h="55290" extrusionOk="0">
                  <a:moveTo>
                    <a:pt x="36685" y="0"/>
                  </a:moveTo>
                  <a:lnTo>
                    <a:pt x="36641" y="44"/>
                  </a:lnTo>
                  <a:lnTo>
                    <a:pt x="36597" y="132"/>
                  </a:lnTo>
                  <a:lnTo>
                    <a:pt x="36597" y="176"/>
                  </a:lnTo>
                  <a:lnTo>
                    <a:pt x="36641" y="263"/>
                  </a:lnTo>
                  <a:lnTo>
                    <a:pt x="36685" y="395"/>
                  </a:lnTo>
                  <a:lnTo>
                    <a:pt x="36772" y="1360"/>
                  </a:lnTo>
                  <a:lnTo>
                    <a:pt x="36772" y="3203"/>
                  </a:lnTo>
                  <a:lnTo>
                    <a:pt x="36070" y="4915"/>
                  </a:lnTo>
                  <a:lnTo>
                    <a:pt x="35280" y="7811"/>
                  </a:lnTo>
                  <a:lnTo>
                    <a:pt x="34666" y="9917"/>
                  </a:lnTo>
                  <a:lnTo>
                    <a:pt x="34008" y="11936"/>
                  </a:lnTo>
                  <a:lnTo>
                    <a:pt x="32648" y="14744"/>
                  </a:lnTo>
                  <a:lnTo>
                    <a:pt x="31551" y="16850"/>
                  </a:lnTo>
                  <a:lnTo>
                    <a:pt x="30629" y="18956"/>
                  </a:lnTo>
                  <a:lnTo>
                    <a:pt x="29137" y="21633"/>
                  </a:lnTo>
                  <a:lnTo>
                    <a:pt x="27733" y="23827"/>
                  </a:lnTo>
                  <a:lnTo>
                    <a:pt x="26504" y="25758"/>
                  </a:lnTo>
                  <a:lnTo>
                    <a:pt x="25144" y="28215"/>
                  </a:lnTo>
                  <a:lnTo>
                    <a:pt x="24881" y="29093"/>
                  </a:lnTo>
                  <a:lnTo>
                    <a:pt x="24881" y="29137"/>
                  </a:lnTo>
                  <a:lnTo>
                    <a:pt x="24881" y="30014"/>
                  </a:lnTo>
                  <a:lnTo>
                    <a:pt x="24881" y="30058"/>
                  </a:lnTo>
                  <a:lnTo>
                    <a:pt x="25232" y="32735"/>
                  </a:lnTo>
                  <a:lnTo>
                    <a:pt x="25583" y="36289"/>
                  </a:lnTo>
                  <a:lnTo>
                    <a:pt x="25495" y="36421"/>
                  </a:lnTo>
                  <a:lnTo>
                    <a:pt x="23345" y="37649"/>
                  </a:lnTo>
                  <a:lnTo>
                    <a:pt x="21370" y="39054"/>
                  </a:lnTo>
                  <a:lnTo>
                    <a:pt x="21326" y="39054"/>
                  </a:lnTo>
                  <a:lnTo>
                    <a:pt x="19659" y="40546"/>
                  </a:lnTo>
                  <a:lnTo>
                    <a:pt x="16500" y="43047"/>
                  </a:lnTo>
                  <a:lnTo>
                    <a:pt x="16456" y="43047"/>
                  </a:lnTo>
                  <a:lnTo>
                    <a:pt x="14964" y="44539"/>
                  </a:lnTo>
                  <a:lnTo>
                    <a:pt x="12594" y="47040"/>
                  </a:lnTo>
                  <a:lnTo>
                    <a:pt x="10400" y="48268"/>
                  </a:lnTo>
                  <a:lnTo>
                    <a:pt x="8250" y="49102"/>
                  </a:lnTo>
                  <a:lnTo>
                    <a:pt x="8206" y="49146"/>
                  </a:lnTo>
                  <a:lnTo>
                    <a:pt x="6626" y="50111"/>
                  </a:lnTo>
                  <a:lnTo>
                    <a:pt x="88" y="54982"/>
                  </a:lnTo>
                  <a:lnTo>
                    <a:pt x="44" y="55026"/>
                  </a:lnTo>
                  <a:lnTo>
                    <a:pt x="0" y="55114"/>
                  </a:lnTo>
                  <a:lnTo>
                    <a:pt x="44" y="55158"/>
                  </a:lnTo>
                  <a:lnTo>
                    <a:pt x="44" y="55245"/>
                  </a:lnTo>
                  <a:lnTo>
                    <a:pt x="132" y="55289"/>
                  </a:lnTo>
                  <a:lnTo>
                    <a:pt x="308" y="55289"/>
                  </a:lnTo>
                  <a:lnTo>
                    <a:pt x="6846" y="50419"/>
                  </a:lnTo>
                  <a:lnTo>
                    <a:pt x="8382" y="49453"/>
                  </a:lnTo>
                  <a:lnTo>
                    <a:pt x="10532" y="48620"/>
                  </a:lnTo>
                  <a:lnTo>
                    <a:pt x="10576" y="48576"/>
                  </a:lnTo>
                  <a:lnTo>
                    <a:pt x="12814" y="47347"/>
                  </a:lnTo>
                  <a:lnTo>
                    <a:pt x="12857" y="47303"/>
                  </a:lnTo>
                  <a:lnTo>
                    <a:pt x="15227" y="44802"/>
                  </a:lnTo>
                  <a:lnTo>
                    <a:pt x="16719" y="43310"/>
                  </a:lnTo>
                  <a:lnTo>
                    <a:pt x="19878" y="40853"/>
                  </a:lnTo>
                  <a:lnTo>
                    <a:pt x="21546" y="39361"/>
                  </a:lnTo>
                  <a:lnTo>
                    <a:pt x="23520" y="37957"/>
                  </a:lnTo>
                  <a:lnTo>
                    <a:pt x="25714" y="36684"/>
                  </a:lnTo>
                  <a:lnTo>
                    <a:pt x="25758" y="36640"/>
                  </a:lnTo>
                  <a:lnTo>
                    <a:pt x="25890" y="36421"/>
                  </a:lnTo>
                  <a:lnTo>
                    <a:pt x="25934" y="36289"/>
                  </a:lnTo>
                  <a:lnTo>
                    <a:pt x="25583" y="32691"/>
                  </a:lnTo>
                  <a:lnTo>
                    <a:pt x="25232" y="30014"/>
                  </a:lnTo>
                  <a:lnTo>
                    <a:pt x="25232" y="29137"/>
                  </a:lnTo>
                  <a:lnTo>
                    <a:pt x="25451" y="28347"/>
                  </a:lnTo>
                  <a:lnTo>
                    <a:pt x="26811" y="25933"/>
                  </a:lnTo>
                  <a:lnTo>
                    <a:pt x="29444" y="21809"/>
                  </a:lnTo>
                  <a:lnTo>
                    <a:pt x="30936" y="19132"/>
                  </a:lnTo>
                  <a:lnTo>
                    <a:pt x="30980" y="19088"/>
                  </a:lnTo>
                  <a:lnTo>
                    <a:pt x="31858" y="16982"/>
                  </a:lnTo>
                  <a:lnTo>
                    <a:pt x="32955" y="14876"/>
                  </a:lnTo>
                  <a:lnTo>
                    <a:pt x="34359" y="12111"/>
                  </a:lnTo>
                  <a:lnTo>
                    <a:pt x="34359" y="12067"/>
                  </a:lnTo>
                  <a:lnTo>
                    <a:pt x="35017" y="10049"/>
                  </a:lnTo>
                  <a:lnTo>
                    <a:pt x="35631" y="7942"/>
                  </a:lnTo>
                  <a:lnTo>
                    <a:pt x="36421" y="5002"/>
                  </a:lnTo>
                  <a:lnTo>
                    <a:pt x="37080" y="3291"/>
                  </a:lnTo>
                  <a:lnTo>
                    <a:pt x="37123" y="3203"/>
                  </a:lnTo>
                  <a:lnTo>
                    <a:pt x="37123" y="1360"/>
                  </a:lnTo>
                  <a:lnTo>
                    <a:pt x="37123" y="1317"/>
                  </a:lnTo>
                  <a:lnTo>
                    <a:pt x="37036" y="307"/>
                  </a:lnTo>
                  <a:lnTo>
                    <a:pt x="37036" y="263"/>
                  </a:lnTo>
                  <a:lnTo>
                    <a:pt x="36948" y="88"/>
                  </a:lnTo>
                  <a:lnTo>
                    <a:pt x="36904" y="44"/>
                  </a:lnTo>
                  <a:lnTo>
                    <a:pt x="3681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0" name="Google Shape;6040;p174"/>
            <p:cNvSpPr/>
            <p:nvPr/>
          </p:nvSpPr>
          <p:spPr>
            <a:xfrm>
              <a:off x="5954650" y="1809300"/>
              <a:ext cx="928100" cy="1359225"/>
            </a:xfrm>
            <a:custGeom>
              <a:avLst/>
              <a:gdLst/>
              <a:ahLst/>
              <a:cxnLst/>
              <a:rect l="l" t="t" r="r" b="b"/>
              <a:pathLst>
                <a:path w="37124" h="54369" extrusionOk="0">
                  <a:moveTo>
                    <a:pt x="36685" y="0"/>
                  </a:moveTo>
                  <a:lnTo>
                    <a:pt x="36641" y="44"/>
                  </a:lnTo>
                  <a:lnTo>
                    <a:pt x="36553" y="44"/>
                  </a:lnTo>
                  <a:lnTo>
                    <a:pt x="36509" y="132"/>
                  </a:lnTo>
                  <a:lnTo>
                    <a:pt x="36509" y="176"/>
                  </a:lnTo>
                  <a:lnTo>
                    <a:pt x="36509" y="264"/>
                  </a:lnTo>
                  <a:lnTo>
                    <a:pt x="36685" y="878"/>
                  </a:lnTo>
                  <a:lnTo>
                    <a:pt x="36772" y="1317"/>
                  </a:lnTo>
                  <a:lnTo>
                    <a:pt x="36685" y="2238"/>
                  </a:lnTo>
                  <a:lnTo>
                    <a:pt x="36114" y="4169"/>
                  </a:lnTo>
                  <a:lnTo>
                    <a:pt x="35588" y="6275"/>
                  </a:lnTo>
                  <a:lnTo>
                    <a:pt x="34885" y="8820"/>
                  </a:lnTo>
                  <a:lnTo>
                    <a:pt x="34139" y="11146"/>
                  </a:lnTo>
                  <a:lnTo>
                    <a:pt x="32823" y="14042"/>
                  </a:lnTo>
                  <a:lnTo>
                    <a:pt x="31814" y="15973"/>
                  </a:lnTo>
                  <a:lnTo>
                    <a:pt x="30541" y="18737"/>
                  </a:lnTo>
                  <a:lnTo>
                    <a:pt x="29093" y="21238"/>
                  </a:lnTo>
                  <a:lnTo>
                    <a:pt x="27557" y="23652"/>
                  </a:lnTo>
                  <a:lnTo>
                    <a:pt x="26285" y="25802"/>
                  </a:lnTo>
                  <a:lnTo>
                    <a:pt x="24881" y="28172"/>
                  </a:lnTo>
                  <a:lnTo>
                    <a:pt x="22599" y="31682"/>
                  </a:lnTo>
                  <a:lnTo>
                    <a:pt x="22599" y="31770"/>
                  </a:lnTo>
                  <a:lnTo>
                    <a:pt x="22467" y="32911"/>
                  </a:lnTo>
                  <a:lnTo>
                    <a:pt x="22380" y="35631"/>
                  </a:lnTo>
                  <a:lnTo>
                    <a:pt x="22160" y="36509"/>
                  </a:lnTo>
                  <a:lnTo>
                    <a:pt x="21721" y="37299"/>
                  </a:lnTo>
                  <a:lnTo>
                    <a:pt x="20142" y="38834"/>
                  </a:lnTo>
                  <a:lnTo>
                    <a:pt x="17070" y="41379"/>
                  </a:lnTo>
                  <a:lnTo>
                    <a:pt x="15490" y="43091"/>
                  </a:lnTo>
                  <a:lnTo>
                    <a:pt x="13516" y="45329"/>
                  </a:lnTo>
                  <a:lnTo>
                    <a:pt x="12331" y="46338"/>
                  </a:lnTo>
                  <a:lnTo>
                    <a:pt x="11234" y="46865"/>
                  </a:lnTo>
                  <a:lnTo>
                    <a:pt x="8777" y="47786"/>
                  </a:lnTo>
                  <a:lnTo>
                    <a:pt x="8733" y="47786"/>
                  </a:lnTo>
                  <a:lnTo>
                    <a:pt x="6934" y="48927"/>
                  </a:lnTo>
                  <a:lnTo>
                    <a:pt x="2194" y="52525"/>
                  </a:lnTo>
                  <a:lnTo>
                    <a:pt x="44" y="54061"/>
                  </a:lnTo>
                  <a:lnTo>
                    <a:pt x="0" y="54105"/>
                  </a:lnTo>
                  <a:lnTo>
                    <a:pt x="0" y="54193"/>
                  </a:lnTo>
                  <a:lnTo>
                    <a:pt x="0" y="54236"/>
                  </a:lnTo>
                  <a:lnTo>
                    <a:pt x="0" y="54324"/>
                  </a:lnTo>
                  <a:lnTo>
                    <a:pt x="88" y="54368"/>
                  </a:lnTo>
                  <a:lnTo>
                    <a:pt x="176" y="54368"/>
                  </a:lnTo>
                  <a:lnTo>
                    <a:pt x="264" y="54324"/>
                  </a:lnTo>
                  <a:lnTo>
                    <a:pt x="2370" y="52788"/>
                  </a:lnTo>
                  <a:lnTo>
                    <a:pt x="5486" y="50463"/>
                  </a:lnTo>
                  <a:lnTo>
                    <a:pt x="7153" y="49234"/>
                  </a:lnTo>
                  <a:lnTo>
                    <a:pt x="8908" y="48093"/>
                  </a:lnTo>
                  <a:lnTo>
                    <a:pt x="11365" y="47172"/>
                  </a:lnTo>
                  <a:lnTo>
                    <a:pt x="12506" y="46645"/>
                  </a:lnTo>
                  <a:lnTo>
                    <a:pt x="12550" y="46601"/>
                  </a:lnTo>
                  <a:lnTo>
                    <a:pt x="13735" y="45592"/>
                  </a:lnTo>
                  <a:lnTo>
                    <a:pt x="13779" y="45548"/>
                  </a:lnTo>
                  <a:lnTo>
                    <a:pt x="15754" y="43310"/>
                  </a:lnTo>
                  <a:lnTo>
                    <a:pt x="17333" y="41643"/>
                  </a:lnTo>
                  <a:lnTo>
                    <a:pt x="20361" y="39098"/>
                  </a:lnTo>
                  <a:lnTo>
                    <a:pt x="21985" y="37518"/>
                  </a:lnTo>
                  <a:lnTo>
                    <a:pt x="22028" y="37474"/>
                  </a:lnTo>
                  <a:lnTo>
                    <a:pt x="22511" y="36684"/>
                  </a:lnTo>
                  <a:lnTo>
                    <a:pt x="22511" y="36640"/>
                  </a:lnTo>
                  <a:lnTo>
                    <a:pt x="22731" y="35719"/>
                  </a:lnTo>
                  <a:lnTo>
                    <a:pt x="22731" y="35675"/>
                  </a:lnTo>
                  <a:lnTo>
                    <a:pt x="22818" y="32954"/>
                  </a:lnTo>
                  <a:lnTo>
                    <a:pt x="22950" y="31857"/>
                  </a:lnTo>
                  <a:lnTo>
                    <a:pt x="25188" y="28391"/>
                  </a:lnTo>
                  <a:lnTo>
                    <a:pt x="26592" y="25978"/>
                  </a:lnTo>
                  <a:lnTo>
                    <a:pt x="27821" y="23827"/>
                  </a:lnTo>
                  <a:lnTo>
                    <a:pt x="29400" y="21414"/>
                  </a:lnTo>
                  <a:lnTo>
                    <a:pt x="30848" y="18913"/>
                  </a:lnTo>
                  <a:lnTo>
                    <a:pt x="32121" y="16104"/>
                  </a:lnTo>
                  <a:lnTo>
                    <a:pt x="33130" y="14218"/>
                  </a:lnTo>
                  <a:lnTo>
                    <a:pt x="34491" y="11278"/>
                  </a:lnTo>
                  <a:lnTo>
                    <a:pt x="34491" y="11234"/>
                  </a:lnTo>
                  <a:lnTo>
                    <a:pt x="35237" y="8908"/>
                  </a:lnTo>
                  <a:lnTo>
                    <a:pt x="35895" y="6363"/>
                  </a:lnTo>
                  <a:lnTo>
                    <a:pt x="36465" y="4301"/>
                  </a:lnTo>
                  <a:lnTo>
                    <a:pt x="37036" y="2282"/>
                  </a:lnTo>
                  <a:lnTo>
                    <a:pt x="37123" y="1317"/>
                  </a:lnTo>
                  <a:lnTo>
                    <a:pt x="37123" y="1273"/>
                  </a:lnTo>
                  <a:lnTo>
                    <a:pt x="37036" y="834"/>
                  </a:lnTo>
                  <a:lnTo>
                    <a:pt x="37036" y="790"/>
                  </a:lnTo>
                  <a:lnTo>
                    <a:pt x="36860" y="132"/>
                  </a:lnTo>
                  <a:lnTo>
                    <a:pt x="36816" y="88"/>
                  </a:lnTo>
                  <a:lnTo>
                    <a:pt x="36772" y="44"/>
                  </a:lnTo>
                  <a:lnTo>
                    <a:pt x="3668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1" name="Google Shape;6041;p174"/>
            <p:cNvSpPr/>
            <p:nvPr/>
          </p:nvSpPr>
          <p:spPr>
            <a:xfrm>
              <a:off x="5925025" y="1820275"/>
              <a:ext cx="932500" cy="1321900"/>
            </a:xfrm>
            <a:custGeom>
              <a:avLst/>
              <a:gdLst/>
              <a:ahLst/>
              <a:cxnLst/>
              <a:rect l="l" t="t" r="r" b="b"/>
              <a:pathLst>
                <a:path w="37300" h="52876" extrusionOk="0">
                  <a:moveTo>
                    <a:pt x="37124" y="0"/>
                  </a:moveTo>
                  <a:lnTo>
                    <a:pt x="37080" y="44"/>
                  </a:lnTo>
                  <a:lnTo>
                    <a:pt x="36992" y="44"/>
                  </a:lnTo>
                  <a:lnTo>
                    <a:pt x="36948" y="88"/>
                  </a:lnTo>
                  <a:lnTo>
                    <a:pt x="36948" y="176"/>
                  </a:lnTo>
                  <a:lnTo>
                    <a:pt x="36860" y="746"/>
                  </a:lnTo>
                  <a:lnTo>
                    <a:pt x="35763" y="4827"/>
                  </a:lnTo>
                  <a:lnTo>
                    <a:pt x="35061" y="7504"/>
                  </a:lnTo>
                  <a:lnTo>
                    <a:pt x="34315" y="9917"/>
                  </a:lnTo>
                  <a:lnTo>
                    <a:pt x="32165" y="14568"/>
                  </a:lnTo>
                  <a:lnTo>
                    <a:pt x="31024" y="17026"/>
                  </a:lnTo>
                  <a:lnTo>
                    <a:pt x="29532" y="19659"/>
                  </a:lnTo>
                  <a:lnTo>
                    <a:pt x="27031" y="23696"/>
                  </a:lnTo>
                  <a:lnTo>
                    <a:pt x="24705" y="27645"/>
                  </a:lnTo>
                  <a:lnTo>
                    <a:pt x="23696" y="29137"/>
                  </a:lnTo>
                  <a:lnTo>
                    <a:pt x="21063" y="32647"/>
                  </a:lnTo>
                  <a:lnTo>
                    <a:pt x="21019" y="32691"/>
                  </a:lnTo>
                  <a:lnTo>
                    <a:pt x="20230" y="35061"/>
                  </a:lnTo>
                  <a:lnTo>
                    <a:pt x="18387" y="38571"/>
                  </a:lnTo>
                  <a:lnTo>
                    <a:pt x="17158" y="39931"/>
                  </a:lnTo>
                  <a:lnTo>
                    <a:pt x="14964" y="42432"/>
                  </a:lnTo>
                  <a:lnTo>
                    <a:pt x="12814" y="44670"/>
                  </a:lnTo>
                  <a:lnTo>
                    <a:pt x="9391" y="45943"/>
                  </a:lnTo>
                  <a:lnTo>
                    <a:pt x="7855" y="46864"/>
                  </a:lnTo>
                  <a:lnTo>
                    <a:pt x="7811" y="46864"/>
                  </a:lnTo>
                  <a:lnTo>
                    <a:pt x="6012" y="48225"/>
                  </a:lnTo>
                  <a:lnTo>
                    <a:pt x="45" y="52569"/>
                  </a:lnTo>
                  <a:lnTo>
                    <a:pt x="1" y="52613"/>
                  </a:lnTo>
                  <a:lnTo>
                    <a:pt x="1" y="52700"/>
                  </a:lnTo>
                  <a:lnTo>
                    <a:pt x="1" y="52744"/>
                  </a:lnTo>
                  <a:lnTo>
                    <a:pt x="1" y="52832"/>
                  </a:lnTo>
                  <a:lnTo>
                    <a:pt x="88" y="52876"/>
                  </a:lnTo>
                  <a:lnTo>
                    <a:pt x="264" y="52876"/>
                  </a:lnTo>
                  <a:lnTo>
                    <a:pt x="6232" y="48532"/>
                  </a:lnTo>
                  <a:lnTo>
                    <a:pt x="8031" y="47172"/>
                  </a:lnTo>
                  <a:lnTo>
                    <a:pt x="9523" y="46250"/>
                  </a:lnTo>
                  <a:lnTo>
                    <a:pt x="12243" y="45241"/>
                  </a:lnTo>
                  <a:lnTo>
                    <a:pt x="12989" y="44977"/>
                  </a:lnTo>
                  <a:lnTo>
                    <a:pt x="13077" y="44934"/>
                  </a:lnTo>
                  <a:lnTo>
                    <a:pt x="15227" y="42652"/>
                  </a:lnTo>
                  <a:lnTo>
                    <a:pt x="17377" y="40151"/>
                  </a:lnTo>
                  <a:lnTo>
                    <a:pt x="18650" y="38790"/>
                  </a:lnTo>
                  <a:lnTo>
                    <a:pt x="18694" y="38746"/>
                  </a:lnTo>
                  <a:lnTo>
                    <a:pt x="20581" y="35192"/>
                  </a:lnTo>
                  <a:lnTo>
                    <a:pt x="20581" y="35148"/>
                  </a:lnTo>
                  <a:lnTo>
                    <a:pt x="21327" y="32823"/>
                  </a:lnTo>
                  <a:lnTo>
                    <a:pt x="23959" y="29356"/>
                  </a:lnTo>
                  <a:lnTo>
                    <a:pt x="25013" y="27864"/>
                  </a:lnTo>
                  <a:lnTo>
                    <a:pt x="27294" y="23871"/>
                  </a:lnTo>
                  <a:lnTo>
                    <a:pt x="29839" y="19834"/>
                  </a:lnTo>
                  <a:lnTo>
                    <a:pt x="31331" y="17201"/>
                  </a:lnTo>
                  <a:lnTo>
                    <a:pt x="32472" y="14700"/>
                  </a:lnTo>
                  <a:lnTo>
                    <a:pt x="34666" y="10093"/>
                  </a:lnTo>
                  <a:lnTo>
                    <a:pt x="34666" y="10049"/>
                  </a:lnTo>
                  <a:lnTo>
                    <a:pt x="35412" y="7591"/>
                  </a:lnTo>
                  <a:lnTo>
                    <a:pt x="36114" y="4915"/>
                  </a:lnTo>
                  <a:lnTo>
                    <a:pt x="37211" y="790"/>
                  </a:lnTo>
                  <a:lnTo>
                    <a:pt x="37299" y="220"/>
                  </a:lnTo>
                  <a:lnTo>
                    <a:pt x="37255" y="132"/>
                  </a:lnTo>
                  <a:lnTo>
                    <a:pt x="37255" y="88"/>
                  </a:lnTo>
                  <a:lnTo>
                    <a:pt x="37211" y="44"/>
                  </a:lnTo>
                  <a:lnTo>
                    <a:pt x="3712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2" name="Google Shape;6042;p174"/>
            <p:cNvSpPr/>
            <p:nvPr/>
          </p:nvSpPr>
          <p:spPr>
            <a:xfrm>
              <a:off x="5894325" y="1812575"/>
              <a:ext cx="942350" cy="1302175"/>
            </a:xfrm>
            <a:custGeom>
              <a:avLst/>
              <a:gdLst/>
              <a:ahLst/>
              <a:cxnLst/>
              <a:rect l="l" t="t" r="r" b="b"/>
              <a:pathLst>
                <a:path w="37694" h="52087" extrusionOk="0">
                  <a:moveTo>
                    <a:pt x="37518" y="1"/>
                  </a:moveTo>
                  <a:lnTo>
                    <a:pt x="37430" y="45"/>
                  </a:lnTo>
                  <a:lnTo>
                    <a:pt x="37386" y="89"/>
                  </a:lnTo>
                  <a:lnTo>
                    <a:pt x="37342" y="133"/>
                  </a:lnTo>
                  <a:lnTo>
                    <a:pt x="37255" y="571"/>
                  </a:lnTo>
                  <a:lnTo>
                    <a:pt x="36377" y="3160"/>
                  </a:lnTo>
                  <a:lnTo>
                    <a:pt x="35763" y="5267"/>
                  </a:lnTo>
                  <a:lnTo>
                    <a:pt x="35148" y="7636"/>
                  </a:lnTo>
                  <a:lnTo>
                    <a:pt x="33876" y="11366"/>
                  </a:lnTo>
                  <a:lnTo>
                    <a:pt x="32559" y="13911"/>
                  </a:lnTo>
                  <a:lnTo>
                    <a:pt x="31550" y="16105"/>
                  </a:lnTo>
                  <a:lnTo>
                    <a:pt x="30629" y="17729"/>
                  </a:lnTo>
                  <a:lnTo>
                    <a:pt x="29707" y="19308"/>
                  </a:lnTo>
                  <a:lnTo>
                    <a:pt x="27820" y="22380"/>
                  </a:lnTo>
                  <a:lnTo>
                    <a:pt x="26504" y="24530"/>
                  </a:lnTo>
                  <a:lnTo>
                    <a:pt x="25231" y="26680"/>
                  </a:lnTo>
                  <a:lnTo>
                    <a:pt x="23959" y="28567"/>
                  </a:lnTo>
                  <a:lnTo>
                    <a:pt x="22686" y="30191"/>
                  </a:lnTo>
                  <a:lnTo>
                    <a:pt x="21282" y="31946"/>
                  </a:lnTo>
                  <a:lnTo>
                    <a:pt x="19790" y="33526"/>
                  </a:lnTo>
                  <a:lnTo>
                    <a:pt x="17684" y="35325"/>
                  </a:lnTo>
                  <a:lnTo>
                    <a:pt x="16762" y="36378"/>
                  </a:lnTo>
                  <a:lnTo>
                    <a:pt x="16718" y="36422"/>
                  </a:lnTo>
                  <a:lnTo>
                    <a:pt x="16148" y="37387"/>
                  </a:lnTo>
                  <a:lnTo>
                    <a:pt x="16148" y="37431"/>
                  </a:lnTo>
                  <a:lnTo>
                    <a:pt x="15358" y="39449"/>
                  </a:lnTo>
                  <a:lnTo>
                    <a:pt x="14437" y="41424"/>
                  </a:lnTo>
                  <a:lnTo>
                    <a:pt x="12901" y="43530"/>
                  </a:lnTo>
                  <a:lnTo>
                    <a:pt x="12330" y="43925"/>
                  </a:lnTo>
                  <a:lnTo>
                    <a:pt x="9917" y="44891"/>
                  </a:lnTo>
                  <a:lnTo>
                    <a:pt x="9917" y="44934"/>
                  </a:lnTo>
                  <a:lnTo>
                    <a:pt x="8337" y="45900"/>
                  </a:lnTo>
                  <a:lnTo>
                    <a:pt x="6143" y="47523"/>
                  </a:lnTo>
                  <a:lnTo>
                    <a:pt x="3642" y="49322"/>
                  </a:lnTo>
                  <a:lnTo>
                    <a:pt x="88" y="51780"/>
                  </a:lnTo>
                  <a:lnTo>
                    <a:pt x="44" y="51824"/>
                  </a:lnTo>
                  <a:lnTo>
                    <a:pt x="0" y="51911"/>
                  </a:lnTo>
                  <a:lnTo>
                    <a:pt x="0" y="51955"/>
                  </a:lnTo>
                  <a:lnTo>
                    <a:pt x="44" y="52043"/>
                  </a:lnTo>
                  <a:lnTo>
                    <a:pt x="88" y="52087"/>
                  </a:lnTo>
                  <a:lnTo>
                    <a:pt x="307" y="52087"/>
                  </a:lnTo>
                  <a:lnTo>
                    <a:pt x="3818" y="49630"/>
                  </a:lnTo>
                  <a:lnTo>
                    <a:pt x="6319" y="47787"/>
                  </a:lnTo>
                  <a:lnTo>
                    <a:pt x="8513" y="46163"/>
                  </a:lnTo>
                  <a:lnTo>
                    <a:pt x="10049" y="45242"/>
                  </a:lnTo>
                  <a:lnTo>
                    <a:pt x="12506" y="44232"/>
                  </a:lnTo>
                  <a:lnTo>
                    <a:pt x="13120" y="43794"/>
                  </a:lnTo>
                  <a:lnTo>
                    <a:pt x="13164" y="43750"/>
                  </a:lnTo>
                  <a:lnTo>
                    <a:pt x="14744" y="41643"/>
                  </a:lnTo>
                  <a:lnTo>
                    <a:pt x="14744" y="41600"/>
                  </a:lnTo>
                  <a:lnTo>
                    <a:pt x="15665" y="39581"/>
                  </a:lnTo>
                  <a:lnTo>
                    <a:pt x="16455" y="37563"/>
                  </a:lnTo>
                  <a:lnTo>
                    <a:pt x="17026" y="36597"/>
                  </a:lnTo>
                  <a:lnTo>
                    <a:pt x="17947" y="35588"/>
                  </a:lnTo>
                  <a:lnTo>
                    <a:pt x="20053" y="33789"/>
                  </a:lnTo>
                  <a:lnTo>
                    <a:pt x="20053" y="33745"/>
                  </a:lnTo>
                  <a:lnTo>
                    <a:pt x="21545" y="32165"/>
                  </a:lnTo>
                  <a:lnTo>
                    <a:pt x="22950" y="30410"/>
                  </a:lnTo>
                  <a:lnTo>
                    <a:pt x="24222" y="28786"/>
                  </a:lnTo>
                  <a:lnTo>
                    <a:pt x="25538" y="26856"/>
                  </a:lnTo>
                  <a:lnTo>
                    <a:pt x="26811" y="24706"/>
                  </a:lnTo>
                  <a:lnTo>
                    <a:pt x="28127" y="22599"/>
                  </a:lnTo>
                  <a:lnTo>
                    <a:pt x="30014" y="19484"/>
                  </a:lnTo>
                  <a:lnTo>
                    <a:pt x="30936" y="17904"/>
                  </a:lnTo>
                  <a:lnTo>
                    <a:pt x="31857" y="16281"/>
                  </a:lnTo>
                  <a:lnTo>
                    <a:pt x="32910" y="14043"/>
                  </a:lnTo>
                  <a:lnTo>
                    <a:pt x="34183" y="11498"/>
                  </a:lnTo>
                  <a:lnTo>
                    <a:pt x="34183" y="11454"/>
                  </a:lnTo>
                  <a:lnTo>
                    <a:pt x="35455" y="7768"/>
                  </a:lnTo>
                  <a:lnTo>
                    <a:pt x="36114" y="5354"/>
                  </a:lnTo>
                  <a:lnTo>
                    <a:pt x="36684" y="3248"/>
                  </a:lnTo>
                  <a:lnTo>
                    <a:pt x="37606" y="659"/>
                  </a:lnTo>
                  <a:lnTo>
                    <a:pt x="37693" y="220"/>
                  </a:lnTo>
                  <a:lnTo>
                    <a:pt x="37693" y="133"/>
                  </a:lnTo>
                  <a:lnTo>
                    <a:pt x="37693" y="89"/>
                  </a:lnTo>
                  <a:lnTo>
                    <a:pt x="37650" y="45"/>
                  </a:lnTo>
                  <a:lnTo>
                    <a:pt x="3756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3" name="Google Shape;6043;p174"/>
            <p:cNvSpPr/>
            <p:nvPr/>
          </p:nvSpPr>
          <p:spPr>
            <a:xfrm>
              <a:off x="5836175" y="1785150"/>
              <a:ext cx="956625" cy="1276950"/>
            </a:xfrm>
            <a:custGeom>
              <a:avLst/>
              <a:gdLst/>
              <a:ahLst/>
              <a:cxnLst/>
              <a:rect l="l" t="t" r="r" b="b"/>
              <a:pathLst>
                <a:path w="38265" h="51078" extrusionOk="0">
                  <a:moveTo>
                    <a:pt x="38001" y="1"/>
                  </a:moveTo>
                  <a:lnTo>
                    <a:pt x="37957" y="45"/>
                  </a:lnTo>
                  <a:lnTo>
                    <a:pt x="37913" y="133"/>
                  </a:lnTo>
                  <a:lnTo>
                    <a:pt x="37299" y="1888"/>
                  </a:lnTo>
                  <a:lnTo>
                    <a:pt x="36333" y="4126"/>
                  </a:lnTo>
                  <a:lnTo>
                    <a:pt x="35587" y="6715"/>
                  </a:lnTo>
                  <a:lnTo>
                    <a:pt x="34622" y="10050"/>
                  </a:lnTo>
                  <a:lnTo>
                    <a:pt x="32999" y="13604"/>
                  </a:lnTo>
                  <a:lnTo>
                    <a:pt x="32121" y="15359"/>
                  </a:lnTo>
                  <a:lnTo>
                    <a:pt x="29313" y="20186"/>
                  </a:lnTo>
                  <a:lnTo>
                    <a:pt x="27908" y="22468"/>
                  </a:lnTo>
                  <a:lnTo>
                    <a:pt x="26680" y="24530"/>
                  </a:lnTo>
                  <a:lnTo>
                    <a:pt x="24442" y="27909"/>
                  </a:lnTo>
                  <a:lnTo>
                    <a:pt x="22818" y="29971"/>
                  </a:lnTo>
                  <a:lnTo>
                    <a:pt x="21853" y="31112"/>
                  </a:lnTo>
                  <a:lnTo>
                    <a:pt x="20931" y="32121"/>
                  </a:lnTo>
                  <a:lnTo>
                    <a:pt x="20010" y="32955"/>
                  </a:lnTo>
                  <a:lnTo>
                    <a:pt x="19132" y="33701"/>
                  </a:lnTo>
                  <a:lnTo>
                    <a:pt x="18211" y="34403"/>
                  </a:lnTo>
                  <a:lnTo>
                    <a:pt x="17245" y="35061"/>
                  </a:lnTo>
                  <a:lnTo>
                    <a:pt x="15095" y="36378"/>
                  </a:lnTo>
                  <a:lnTo>
                    <a:pt x="13472" y="37387"/>
                  </a:lnTo>
                  <a:lnTo>
                    <a:pt x="11102" y="39054"/>
                  </a:lnTo>
                  <a:lnTo>
                    <a:pt x="11058" y="39054"/>
                  </a:lnTo>
                  <a:lnTo>
                    <a:pt x="9347" y="40590"/>
                  </a:lnTo>
                  <a:lnTo>
                    <a:pt x="9303" y="40634"/>
                  </a:lnTo>
                  <a:lnTo>
                    <a:pt x="8162" y="42653"/>
                  </a:lnTo>
                  <a:lnTo>
                    <a:pt x="5793" y="46646"/>
                  </a:lnTo>
                  <a:lnTo>
                    <a:pt x="4959" y="47348"/>
                  </a:lnTo>
                  <a:lnTo>
                    <a:pt x="2940" y="48708"/>
                  </a:lnTo>
                  <a:lnTo>
                    <a:pt x="44" y="50771"/>
                  </a:lnTo>
                  <a:lnTo>
                    <a:pt x="0" y="50814"/>
                  </a:lnTo>
                  <a:lnTo>
                    <a:pt x="0" y="50858"/>
                  </a:lnTo>
                  <a:lnTo>
                    <a:pt x="0" y="50946"/>
                  </a:lnTo>
                  <a:lnTo>
                    <a:pt x="0" y="50990"/>
                  </a:lnTo>
                  <a:lnTo>
                    <a:pt x="88" y="51034"/>
                  </a:lnTo>
                  <a:lnTo>
                    <a:pt x="176" y="51078"/>
                  </a:lnTo>
                  <a:lnTo>
                    <a:pt x="264" y="51034"/>
                  </a:lnTo>
                  <a:lnTo>
                    <a:pt x="3116" y="49015"/>
                  </a:lnTo>
                  <a:lnTo>
                    <a:pt x="5178" y="47611"/>
                  </a:lnTo>
                  <a:lnTo>
                    <a:pt x="6056" y="46909"/>
                  </a:lnTo>
                  <a:lnTo>
                    <a:pt x="6100" y="46865"/>
                  </a:lnTo>
                  <a:lnTo>
                    <a:pt x="8469" y="42828"/>
                  </a:lnTo>
                  <a:lnTo>
                    <a:pt x="9610" y="40854"/>
                  </a:lnTo>
                  <a:lnTo>
                    <a:pt x="11278" y="39318"/>
                  </a:lnTo>
                  <a:lnTo>
                    <a:pt x="13691" y="37694"/>
                  </a:lnTo>
                  <a:lnTo>
                    <a:pt x="15271" y="36685"/>
                  </a:lnTo>
                  <a:lnTo>
                    <a:pt x="17465" y="35325"/>
                  </a:lnTo>
                  <a:lnTo>
                    <a:pt x="18430" y="34666"/>
                  </a:lnTo>
                  <a:lnTo>
                    <a:pt x="19352" y="34008"/>
                  </a:lnTo>
                  <a:lnTo>
                    <a:pt x="20229" y="33218"/>
                  </a:lnTo>
                  <a:lnTo>
                    <a:pt x="21151" y="32385"/>
                  </a:lnTo>
                  <a:lnTo>
                    <a:pt x="22116" y="31375"/>
                  </a:lnTo>
                  <a:lnTo>
                    <a:pt x="23125" y="30191"/>
                  </a:lnTo>
                  <a:lnTo>
                    <a:pt x="24705" y="28128"/>
                  </a:lnTo>
                  <a:lnTo>
                    <a:pt x="26943" y="24749"/>
                  </a:lnTo>
                  <a:lnTo>
                    <a:pt x="28172" y="22643"/>
                  </a:lnTo>
                  <a:lnTo>
                    <a:pt x="29620" y="20361"/>
                  </a:lnTo>
                  <a:lnTo>
                    <a:pt x="32428" y="15535"/>
                  </a:lnTo>
                  <a:lnTo>
                    <a:pt x="33306" y="13779"/>
                  </a:lnTo>
                  <a:lnTo>
                    <a:pt x="34973" y="10225"/>
                  </a:lnTo>
                  <a:lnTo>
                    <a:pt x="34973" y="10181"/>
                  </a:lnTo>
                  <a:lnTo>
                    <a:pt x="35895" y="6802"/>
                  </a:lnTo>
                  <a:lnTo>
                    <a:pt x="36684" y="4257"/>
                  </a:lnTo>
                  <a:lnTo>
                    <a:pt x="37606" y="2019"/>
                  </a:lnTo>
                  <a:lnTo>
                    <a:pt x="38220" y="220"/>
                  </a:lnTo>
                  <a:lnTo>
                    <a:pt x="38264" y="177"/>
                  </a:lnTo>
                  <a:lnTo>
                    <a:pt x="38220" y="89"/>
                  </a:lnTo>
                  <a:lnTo>
                    <a:pt x="38176" y="45"/>
                  </a:lnTo>
                  <a:lnTo>
                    <a:pt x="38133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4" name="Google Shape;6044;p174"/>
            <p:cNvSpPr/>
            <p:nvPr/>
          </p:nvSpPr>
          <p:spPr>
            <a:xfrm>
              <a:off x="5806550" y="1750050"/>
              <a:ext cx="970875" cy="1285725"/>
            </a:xfrm>
            <a:custGeom>
              <a:avLst/>
              <a:gdLst/>
              <a:ahLst/>
              <a:cxnLst/>
              <a:rect l="l" t="t" r="r" b="b"/>
              <a:pathLst>
                <a:path w="38835" h="51429" extrusionOk="0">
                  <a:moveTo>
                    <a:pt x="38572" y="1"/>
                  </a:moveTo>
                  <a:lnTo>
                    <a:pt x="38528" y="45"/>
                  </a:lnTo>
                  <a:lnTo>
                    <a:pt x="38528" y="132"/>
                  </a:lnTo>
                  <a:lnTo>
                    <a:pt x="38221" y="1186"/>
                  </a:lnTo>
                  <a:lnTo>
                    <a:pt x="37255" y="3511"/>
                  </a:lnTo>
                  <a:lnTo>
                    <a:pt x="36158" y="6100"/>
                  </a:lnTo>
                  <a:lnTo>
                    <a:pt x="36114" y="6144"/>
                  </a:lnTo>
                  <a:lnTo>
                    <a:pt x="34710" y="11015"/>
                  </a:lnTo>
                  <a:lnTo>
                    <a:pt x="32955" y="14832"/>
                  </a:lnTo>
                  <a:lnTo>
                    <a:pt x="31112" y="18080"/>
                  </a:lnTo>
                  <a:lnTo>
                    <a:pt x="29049" y="21634"/>
                  </a:lnTo>
                  <a:lnTo>
                    <a:pt x="27996" y="23389"/>
                  </a:lnTo>
                  <a:lnTo>
                    <a:pt x="26943" y="25144"/>
                  </a:lnTo>
                  <a:lnTo>
                    <a:pt x="25802" y="26856"/>
                  </a:lnTo>
                  <a:lnTo>
                    <a:pt x="24661" y="28479"/>
                  </a:lnTo>
                  <a:lnTo>
                    <a:pt x="23477" y="30059"/>
                  </a:lnTo>
                  <a:lnTo>
                    <a:pt x="22862" y="30761"/>
                  </a:lnTo>
                  <a:lnTo>
                    <a:pt x="22204" y="31507"/>
                  </a:lnTo>
                  <a:lnTo>
                    <a:pt x="18869" y="34535"/>
                  </a:lnTo>
                  <a:lnTo>
                    <a:pt x="14920" y="37124"/>
                  </a:lnTo>
                  <a:lnTo>
                    <a:pt x="10883" y="39844"/>
                  </a:lnTo>
                  <a:lnTo>
                    <a:pt x="9084" y="41117"/>
                  </a:lnTo>
                  <a:lnTo>
                    <a:pt x="6714" y="42521"/>
                  </a:lnTo>
                  <a:lnTo>
                    <a:pt x="4169" y="43925"/>
                  </a:lnTo>
                  <a:lnTo>
                    <a:pt x="4125" y="43969"/>
                  </a:lnTo>
                  <a:lnTo>
                    <a:pt x="3774" y="44408"/>
                  </a:lnTo>
                  <a:lnTo>
                    <a:pt x="3774" y="44452"/>
                  </a:lnTo>
                  <a:lnTo>
                    <a:pt x="3248" y="45856"/>
                  </a:lnTo>
                  <a:lnTo>
                    <a:pt x="2370" y="48181"/>
                  </a:lnTo>
                  <a:lnTo>
                    <a:pt x="1317" y="49981"/>
                  </a:lnTo>
                  <a:lnTo>
                    <a:pt x="44" y="51121"/>
                  </a:lnTo>
                  <a:lnTo>
                    <a:pt x="44" y="51209"/>
                  </a:lnTo>
                  <a:lnTo>
                    <a:pt x="1" y="51253"/>
                  </a:lnTo>
                  <a:lnTo>
                    <a:pt x="1" y="51341"/>
                  </a:lnTo>
                  <a:lnTo>
                    <a:pt x="44" y="51385"/>
                  </a:lnTo>
                  <a:lnTo>
                    <a:pt x="132" y="51429"/>
                  </a:lnTo>
                  <a:lnTo>
                    <a:pt x="176" y="51429"/>
                  </a:lnTo>
                  <a:lnTo>
                    <a:pt x="308" y="51385"/>
                  </a:lnTo>
                  <a:lnTo>
                    <a:pt x="1580" y="50244"/>
                  </a:lnTo>
                  <a:lnTo>
                    <a:pt x="1624" y="50200"/>
                  </a:lnTo>
                  <a:lnTo>
                    <a:pt x="2677" y="48357"/>
                  </a:lnTo>
                  <a:lnTo>
                    <a:pt x="2721" y="48313"/>
                  </a:lnTo>
                  <a:lnTo>
                    <a:pt x="3599" y="45987"/>
                  </a:lnTo>
                  <a:lnTo>
                    <a:pt x="4081" y="44583"/>
                  </a:lnTo>
                  <a:lnTo>
                    <a:pt x="4389" y="44188"/>
                  </a:lnTo>
                  <a:lnTo>
                    <a:pt x="6890" y="42828"/>
                  </a:lnTo>
                  <a:lnTo>
                    <a:pt x="9303" y="41424"/>
                  </a:lnTo>
                  <a:lnTo>
                    <a:pt x="11102" y="40151"/>
                  </a:lnTo>
                  <a:lnTo>
                    <a:pt x="15139" y="37431"/>
                  </a:lnTo>
                  <a:lnTo>
                    <a:pt x="19089" y="34842"/>
                  </a:lnTo>
                  <a:lnTo>
                    <a:pt x="19089" y="34798"/>
                  </a:lnTo>
                  <a:lnTo>
                    <a:pt x="22467" y="31770"/>
                  </a:lnTo>
                  <a:lnTo>
                    <a:pt x="23082" y="31024"/>
                  </a:lnTo>
                  <a:lnTo>
                    <a:pt x="23740" y="30278"/>
                  </a:lnTo>
                  <a:lnTo>
                    <a:pt x="24925" y="28699"/>
                  </a:lnTo>
                  <a:lnTo>
                    <a:pt x="26109" y="27075"/>
                  </a:lnTo>
                  <a:lnTo>
                    <a:pt x="27206" y="25364"/>
                  </a:lnTo>
                  <a:lnTo>
                    <a:pt x="28304" y="23608"/>
                  </a:lnTo>
                  <a:lnTo>
                    <a:pt x="29357" y="21809"/>
                  </a:lnTo>
                  <a:lnTo>
                    <a:pt x="31419" y="18211"/>
                  </a:lnTo>
                  <a:lnTo>
                    <a:pt x="33262" y="15008"/>
                  </a:lnTo>
                  <a:lnTo>
                    <a:pt x="35061" y="11146"/>
                  </a:lnTo>
                  <a:lnTo>
                    <a:pt x="36465" y="6232"/>
                  </a:lnTo>
                  <a:lnTo>
                    <a:pt x="37606" y="3643"/>
                  </a:lnTo>
                  <a:lnTo>
                    <a:pt x="38572" y="1273"/>
                  </a:lnTo>
                  <a:lnTo>
                    <a:pt x="38835" y="220"/>
                  </a:lnTo>
                  <a:lnTo>
                    <a:pt x="38835" y="132"/>
                  </a:lnTo>
                  <a:lnTo>
                    <a:pt x="38835" y="89"/>
                  </a:lnTo>
                  <a:lnTo>
                    <a:pt x="3879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5" name="Google Shape;6045;p174"/>
            <p:cNvSpPr/>
            <p:nvPr/>
          </p:nvSpPr>
          <p:spPr>
            <a:xfrm>
              <a:off x="5750600" y="1745675"/>
              <a:ext cx="1006000" cy="1239650"/>
            </a:xfrm>
            <a:custGeom>
              <a:avLst/>
              <a:gdLst/>
              <a:ahLst/>
              <a:cxnLst/>
              <a:rect l="l" t="t" r="r" b="b"/>
              <a:pathLst>
                <a:path w="40240" h="49586" extrusionOk="0">
                  <a:moveTo>
                    <a:pt x="39976" y="0"/>
                  </a:moveTo>
                  <a:lnTo>
                    <a:pt x="39932" y="44"/>
                  </a:lnTo>
                  <a:lnTo>
                    <a:pt x="39888" y="88"/>
                  </a:lnTo>
                  <a:lnTo>
                    <a:pt x="39186" y="1756"/>
                  </a:lnTo>
                  <a:lnTo>
                    <a:pt x="36992" y="6933"/>
                  </a:lnTo>
                  <a:lnTo>
                    <a:pt x="36509" y="8601"/>
                  </a:lnTo>
                  <a:lnTo>
                    <a:pt x="35588" y="11497"/>
                  </a:lnTo>
                  <a:lnTo>
                    <a:pt x="33613" y="15315"/>
                  </a:lnTo>
                  <a:lnTo>
                    <a:pt x="32736" y="16894"/>
                  </a:lnTo>
                  <a:lnTo>
                    <a:pt x="31902" y="18386"/>
                  </a:lnTo>
                  <a:lnTo>
                    <a:pt x="30147" y="21370"/>
                  </a:lnTo>
                  <a:lnTo>
                    <a:pt x="28304" y="24310"/>
                  </a:lnTo>
                  <a:lnTo>
                    <a:pt x="26329" y="27338"/>
                  </a:lnTo>
                  <a:lnTo>
                    <a:pt x="23389" y="30892"/>
                  </a:lnTo>
                  <a:lnTo>
                    <a:pt x="20273" y="33700"/>
                  </a:lnTo>
                  <a:lnTo>
                    <a:pt x="16588" y="36114"/>
                  </a:lnTo>
                  <a:lnTo>
                    <a:pt x="14393" y="37562"/>
                  </a:lnTo>
                  <a:lnTo>
                    <a:pt x="12638" y="38747"/>
                  </a:lnTo>
                  <a:lnTo>
                    <a:pt x="10664" y="40151"/>
                  </a:lnTo>
                  <a:lnTo>
                    <a:pt x="8645" y="41336"/>
                  </a:lnTo>
                  <a:lnTo>
                    <a:pt x="6144" y="42652"/>
                  </a:lnTo>
                  <a:lnTo>
                    <a:pt x="5047" y="43398"/>
                  </a:lnTo>
                  <a:lnTo>
                    <a:pt x="1800" y="46119"/>
                  </a:lnTo>
                  <a:lnTo>
                    <a:pt x="1185" y="46864"/>
                  </a:lnTo>
                  <a:lnTo>
                    <a:pt x="1142" y="46908"/>
                  </a:lnTo>
                  <a:lnTo>
                    <a:pt x="1" y="49322"/>
                  </a:lnTo>
                  <a:lnTo>
                    <a:pt x="1" y="49410"/>
                  </a:lnTo>
                  <a:lnTo>
                    <a:pt x="1" y="49453"/>
                  </a:lnTo>
                  <a:lnTo>
                    <a:pt x="45" y="49541"/>
                  </a:lnTo>
                  <a:lnTo>
                    <a:pt x="88" y="49585"/>
                  </a:lnTo>
                  <a:lnTo>
                    <a:pt x="176" y="49585"/>
                  </a:lnTo>
                  <a:lnTo>
                    <a:pt x="264" y="49541"/>
                  </a:lnTo>
                  <a:lnTo>
                    <a:pt x="308" y="49497"/>
                  </a:lnTo>
                  <a:lnTo>
                    <a:pt x="1449" y="47040"/>
                  </a:lnTo>
                  <a:lnTo>
                    <a:pt x="2063" y="46382"/>
                  </a:lnTo>
                  <a:lnTo>
                    <a:pt x="5266" y="43661"/>
                  </a:lnTo>
                  <a:lnTo>
                    <a:pt x="6319" y="42959"/>
                  </a:lnTo>
                  <a:lnTo>
                    <a:pt x="8821" y="41643"/>
                  </a:lnTo>
                  <a:lnTo>
                    <a:pt x="10839" y="40458"/>
                  </a:lnTo>
                  <a:lnTo>
                    <a:pt x="12814" y="39010"/>
                  </a:lnTo>
                  <a:lnTo>
                    <a:pt x="14613" y="37825"/>
                  </a:lnTo>
                  <a:lnTo>
                    <a:pt x="16807" y="36421"/>
                  </a:lnTo>
                  <a:lnTo>
                    <a:pt x="20493" y="33964"/>
                  </a:lnTo>
                  <a:lnTo>
                    <a:pt x="23608" y="31155"/>
                  </a:lnTo>
                  <a:lnTo>
                    <a:pt x="23652" y="31111"/>
                  </a:lnTo>
                  <a:lnTo>
                    <a:pt x="26592" y="27557"/>
                  </a:lnTo>
                  <a:lnTo>
                    <a:pt x="26636" y="27513"/>
                  </a:lnTo>
                  <a:lnTo>
                    <a:pt x="28611" y="24486"/>
                  </a:lnTo>
                  <a:lnTo>
                    <a:pt x="30454" y="21546"/>
                  </a:lnTo>
                  <a:lnTo>
                    <a:pt x="32209" y="18562"/>
                  </a:lnTo>
                  <a:lnTo>
                    <a:pt x="33043" y="17070"/>
                  </a:lnTo>
                  <a:lnTo>
                    <a:pt x="33920" y="15490"/>
                  </a:lnTo>
                  <a:lnTo>
                    <a:pt x="35939" y="11629"/>
                  </a:lnTo>
                  <a:lnTo>
                    <a:pt x="36816" y="8732"/>
                  </a:lnTo>
                  <a:lnTo>
                    <a:pt x="37343" y="7065"/>
                  </a:lnTo>
                  <a:lnTo>
                    <a:pt x="39537" y="1931"/>
                  </a:lnTo>
                  <a:lnTo>
                    <a:pt x="40195" y="220"/>
                  </a:lnTo>
                  <a:lnTo>
                    <a:pt x="40239" y="176"/>
                  </a:lnTo>
                  <a:lnTo>
                    <a:pt x="40195" y="88"/>
                  </a:lnTo>
                  <a:lnTo>
                    <a:pt x="40195" y="44"/>
                  </a:lnTo>
                  <a:lnTo>
                    <a:pt x="4010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6" name="Google Shape;6046;p174"/>
            <p:cNvSpPr/>
            <p:nvPr/>
          </p:nvSpPr>
          <p:spPr>
            <a:xfrm>
              <a:off x="5686975" y="1781875"/>
              <a:ext cx="1024625" cy="1146400"/>
            </a:xfrm>
            <a:custGeom>
              <a:avLst/>
              <a:gdLst/>
              <a:ahLst/>
              <a:cxnLst/>
              <a:rect l="l" t="t" r="r" b="b"/>
              <a:pathLst>
                <a:path w="40985" h="45856" extrusionOk="0">
                  <a:moveTo>
                    <a:pt x="40766" y="0"/>
                  </a:moveTo>
                  <a:lnTo>
                    <a:pt x="40678" y="44"/>
                  </a:lnTo>
                  <a:lnTo>
                    <a:pt x="40634" y="88"/>
                  </a:lnTo>
                  <a:lnTo>
                    <a:pt x="39888" y="2019"/>
                  </a:lnTo>
                  <a:lnTo>
                    <a:pt x="38967" y="4257"/>
                  </a:lnTo>
                  <a:lnTo>
                    <a:pt x="37957" y="6626"/>
                  </a:lnTo>
                  <a:lnTo>
                    <a:pt x="37957" y="6670"/>
                  </a:lnTo>
                  <a:lnTo>
                    <a:pt x="37343" y="8908"/>
                  </a:lnTo>
                  <a:lnTo>
                    <a:pt x="36465" y="10751"/>
                  </a:lnTo>
                  <a:lnTo>
                    <a:pt x="32560" y="17772"/>
                  </a:lnTo>
                  <a:lnTo>
                    <a:pt x="30936" y="20449"/>
                  </a:lnTo>
                  <a:lnTo>
                    <a:pt x="29532" y="22599"/>
                  </a:lnTo>
                  <a:lnTo>
                    <a:pt x="26899" y="26329"/>
                  </a:lnTo>
                  <a:lnTo>
                    <a:pt x="25364" y="28128"/>
                  </a:lnTo>
                  <a:lnTo>
                    <a:pt x="23608" y="29795"/>
                  </a:lnTo>
                  <a:lnTo>
                    <a:pt x="21546" y="31506"/>
                  </a:lnTo>
                  <a:lnTo>
                    <a:pt x="19571" y="32867"/>
                  </a:lnTo>
                  <a:lnTo>
                    <a:pt x="17421" y="34227"/>
                  </a:lnTo>
                  <a:lnTo>
                    <a:pt x="15271" y="35675"/>
                  </a:lnTo>
                  <a:lnTo>
                    <a:pt x="13384" y="36948"/>
                  </a:lnTo>
                  <a:lnTo>
                    <a:pt x="11453" y="38220"/>
                  </a:lnTo>
                  <a:lnTo>
                    <a:pt x="9084" y="39493"/>
                  </a:lnTo>
                  <a:lnTo>
                    <a:pt x="7109" y="40677"/>
                  </a:lnTo>
                  <a:lnTo>
                    <a:pt x="7065" y="40721"/>
                  </a:lnTo>
                  <a:lnTo>
                    <a:pt x="5047" y="42476"/>
                  </a:lnTo>
                  <a:lnTo>
                    <a:pt x="3160" y="43661"/>
                  </a:lnTo>
                  <a:lnTo>
                    <a:pt x="88" y="45548"/>
                  </a:lnTo>
                  <a:lnTo>
                    <a:pt x="44" y="45592"/>
                  </a:lnTo>
                  <a:lnTo>
                    <a:pt x="44" y="45680"/>
                  </a:lnTo>
                  <a:lnTo>
                    <a:pt x="1" y="45724"/>
                  </a:lnTo>
                  <a:lnTo>
                    <a:pt x="44" y="45811"/>
                  </a:lnTo>
                  <a:lnTo>
                    <a:pt x="132" y="45855"/>
                  </a:lnTo>
                  <a:lnTo>
                    <a:pt x="308" y="45855"/>
                  </a:lnTo>
                  <a:lnTo>
                    <a:pt x="3336" y="43968"/>
                  </a:lnTo>
                  <a:lnTo>
                    <a:pt x="5266" y="42740"/>
                  </a:lnTo>
                  <a:lnTo>
                    <a:pt x="7285" y="40985"/>
                  </a:lnTo>
                  <a:lnTo>
                    <a:pt x="9259" y="39800"/>
                  </a:lnTo>
                  <a:lnTo>
                    <a:pt x="11629" y="38527"/>
                  </a:lnTo>
                  <a:lnTo>
                    <a:pt x="13604" y="37255"/>
                  </a:lnTo>
                  <a:lnTo>
                    <a:pt x="15490" y="35938"/>
                  </a:lnTo>
                  <a:lnTo>
                    <a:pt x="17641" y="34534"/>
                  </a:lnTo>
                  <a:lnTo>
                    <a:pt x="19791" y="33174"/>
                  </a:lnTo>
                  <a:lnTo>
                    <a:pt x="21765" y="31770"/>
                  </a:lnTo>
                  <a:lnTo>
                    <a:pt x="23828" y="30058"/>
                  </a:lnTo>
                  <a:lnTo>
                    <a:pt x="25583" y="28391"/>
                  </a:lnTo>
                  <a:lnTo>
                    <a:pt x="27207" y="26548"/>
                  </a:lnTo>
                  <a:lnTo>
                    <a:pt x="29795" y="22774"/>
                  </a:lnTo>
                  <a:lnTo>
                    <a:pt x="31244" y="20624"/>
                  </a:lnTo>
                  <a:lnTo>
                    <a:pt x="32867" y="17947"/>
                  </a:lnTo>
                  <a:lnTo>
                    <a:pt x="36772" y="10927"/>
                  </a:lnTo>
                  <a:lnTo>
                    <a:pt x="37650" y="9084"/>
                  </a:lnTo>
                  <a:lnTo>
                    <a:pt x="37694" y="9040"/>
                  </a:lnTo>
                  <a:lnTo>
                    <a:pt x="38308" y="6758"/>
                  </a:lnTo>
                  <a:lnTo>
                    <a:pt x="39274" y="4388"/>
                  </a:lnTo>
                  <a:lnTo>
                    <a:pt x="40195" y="2150"/>
                  </a:lnTo>
                  <a:lnTo>
                    <a:pt x="40985" y="220"/>
                  </a:lnTo>
                  <a:lnTo>
                    <a:pt x="40985" y="176"/>
                  </a:lnTo>
                  <a:lnTo>
                    <a:pt x="40985" y="88"/>
                  </a:lnTo>
                  <a:lnTo>
                    <a:pt x="40941" y="44"/>
                  </a:lnTo>
                  <a:lnTo>
                    <a:pt x="4089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7" name="Google Shape;6047;p174"/>
            <p:cNvSpPr/>
            <p:nvPr/>
          </p:nvSpPr>
          <p:spPr>
            <a:xfrm>
              <a:off x="5631025" y="1795025"/>
              <a:ext cx="1012575" cy="1082775"/>
            </a:xfrm>
            <a:custGeom>
              <a:avLst/>
              <a:gdLst/>
              <a:ahLst/>
              <a:cxnLst/>
              <a:rect l="l" t="t" r="r" b="b"/>
              <a:pathLst>
                <a:path w="40503" h="43311" extrusionOk="0">
                  <a:moveTo>
                    <a:pt x="40239" y="1"/>
                  </a:moveTo>
                  <a:lnTo>
                    <a:pt x="40195" y="45"/>
                  </a:lnTo>
                  <a:lnTo>
                    <a:pt x="40151" y="133"/>
                  </a:lnTo>
                  <a:lnTo>
                    <a:pt x="38923" y="3424"/>
                  </a:lnTo>
                  <a:lnTo>
                    <a:pt x="37167" y="8031"/>
                  </a:lnTo>
                  <a:lnTo>
                    <a:pt x="36334" y="9523"/>
                  </a:lnTo>
                  <a:lnTo>
                    <a:pt x="35281" y="11410"/>
                  </a:lnTo>
                  <a:lnTo>
                    <a:pt x="34052" y="13648"/>
                  </a:lnTo>
                  <a:lnTo>
                    <a:pt x="31990" y="17246"/>
                  </a:lnTo>
                  <a:lnTo>
                    <a:pt x="30805" y="19133"/>
                  </a:lnTo>
                  <a:lnTo>
                    <a:pt x="29401" y="21063"/>
                  </a:lnTo>
                  <a:lnTo>
                    <a:pt x="27996" y="23214"/>
                  </a:lnTo>
                  <a:lnTo>
                    <a:pt x="26505" y="24969"/>
                  </a:lnTo>
                  <a:lnTo>
                    <a:pt x="25232" y="26154"/>
                  </a:lnTo>
                  <a:lnTo>
                    <a:pt x="23477" y="27821"/>
                  </a:lnTo>
                  <a:lnTo>
                    <a:pt x="21853" y="29137"/>
                  </a:lnTo>
                  <a:lnTo>
                    <a:pt x="20054" y="30410"/>
                  </a:lnTo>
                  <a:lnTo>
                    <a:pt x="12199" y="35456"/>
                  </a:lnTo>
                  <a:lnTo>
                    <a:pt x="10137" y="36597"/>
                  </a:lnTo>
                  <a:lnTo>
                    <a:pt x="7636" y="38221"/>
                  </a:lnTo>
                  <a:lnTo>
                    <a:pt x="5661" y="39669"/>
                  </a:lnTo>
                  <a:lnTo>
                    <a:pt x="3687" y="40897"/>
                  </a:lnTo>
                  <a:lnTo>
                    <a:pt x="88" y="43004"/>
                  </a:lnTo>
                  <a:lnTo>
                    <a:pt x="45" y="43048"/>
                  </a:lnTo>
                  <a:lnTo>
                    <a:pt x="1" y="43091"/>
                  </a:lnTo>
                  <a:lnTo>
                    <a:pt x="1" y="43179"/>
                  </a:lnTo>
                  <a:lnTo>
                    <a:pt x="1" y="43223"/>
                  </a:lnTo>
                  <a:lnTo>
                    <a:pt x="88" y="43311"/>
                  </a:lnTo>
                  <a:lnTo>
                    <a:pt x="264" y="43311"/>
                  </a:lnTo>
                  <a:lnTo>
                    <a:pt x="3862" y="41205"/>
                  </a:lnTo>
                  <a:lnTo>
                    <a:pt x="5881" y="39932"/>
                  </a:lnTo>
                  <a:lnTo>
                    <a:pt x="7855" y="38484"/>
                  </a:lnTo>
                  <a:lnTo>
                    <a:pt x="10313" y="36904"/>
                  </a:lnTo>
                  <a:lnTo>
                    <a:pt x="12375" y="35763"/>
                  </a:lnTo>
                  <a:lnTo>
                    <a:pt x="20230" y="30717"/>
                  </a:lnTo>
                  <a:lnTo>
                    <a:pt x="22073" y="29401"/>
                  </a:lnTo>
                  <a:lnTo>
                    <a:pt x="23696" y="28084"/>
                  </a:lnTo>
                  <a:lnTo>
                    <a:pt x="25451" y="26417"/>
                  </a:lnTo>
                  <a:lnTo>
                    <a:pt x="26724" y="25232"/>
                  </a:lnTo>
                  <a:lnTo>
                    <a:pt x="26768" y="25188"/>
                  </a:lnTo>
                  <a:lnTo>
                    <a:pt x="28260" y="23433"/>
                  </a:lnTo>
                  <a:lnTo>
                    <a:pt x="28304" y="23389"/>
                  </a:lnTo>
                  <a:lnTo>
                    <a:pt x="29708" y="21283"/>
                  </a:lnTo>
                  <a:lnTo>
                    <a:pt x="31068" y="19352"/>
                  </a:lnTo>
                  <a:lnTo>
                    <a:pt x="32297" y="17421"/>
                  </a:lnTo>
                  <a:lnTo>
                    <a:pt x="34359" y="13823"/>
                  </a:lnTo>
                  <a:lnTo>
                    <a:pt x="35588" y="11585"/>
                  </a:lnTo>
                  <a:lnTo>
                    <a:pt x="36641" y="9698"/>
                  </a:lnTo>
                  <a:lnTo>
                    <a:pt x="37475" y="8207"/>
                  </a:lnTo>
                  <a:lnTo>
                    <a:pt x="37519" y="8163"/>
                  </a:lnTo>
                  <a:lnTo>
                    <a:pt x="39230" y="3555"/>
                  </a:lnTo>
                  <a:lnTo>
                    <a:pt x="40459" y="220"/>
                  </a:lnTo>
                  <a:lnTo>
                    <a:pt x="40502" y="176"/>
                  </a:lnTo>
                  <a:lnTo>
                    <a:pt x="40459" y="89"/>
                  </a:lnTo>
                  <a:lnTo>
                    <a:pt x="40415" y="45"/>
                  </a:lnTo>
                  <a:lnTo>
                    <a:pt x="4037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8" name="Google Shape;6048;p174"/>
            <p:cNvSpPr/>
            <p:nvPr/>
          </p:nvSpPr>
          <p:spPr>
            <a:xfrm>
              <a:off x="5603600" y="1804900"/>
              <a:ext cx="1003800" cy="1047675"/>
            </a:xfrm>
            <a:custGeom>
              <a:avLst/>
              <a:gdLst/>
              <a:ahLst/>
              <a:cxnLst/>
              <a:rect l="l" t="t" r="r" b="b"/>
              <a:pathLst>
                <a:path w="40152" h="41907" extrusionOk="0">
                  <a:moveTo>
                    <a:pt x="39932" y="1"/>
                  </a:moveTo>
                  <a:lnTo>
                    <a:pt x="39844" y="45"/>
                  </a:lnTo>
                  <a:lnTo>
                    <a:pt x="39800" y="89"/>
                  </a:lnTo>
                  <a:lnTo>
                    <a:pt x="38572" y="3511"/>
                  </a:lnTo>
                  <a:lnTo>
                    <a:pt x="37255" y="6978"/>
                  </a:lnTo>
                  <a:lnTo>
                    <a:pt x="35193" y="10620"/>
                  </a:lnTo>
                  <a:lnTo>
                    <a:pt x="33043" y="14525"/>
                  </a:lnTo>
                  <a:lnTo>
                    <a:pt x="32823" y="14876"/>
                  </a:lnTo>
                  <a:lnTo>
                    <a:pt x="30980" y="17860"/>
                  </a:lnTo>
                  <a:lnTo>
                    <a:pt x="30059" y="19264"/>
                  </a:lnTo>
                  <a:lnTo>
                    <a:pt x="29050" y="20668"/>
                  </a:lnTo>
                  <a:lnTo>
                    <a:pt x="28040" y="22029"/>
                  </a:lnTo>
                  <a:lnTo>
                    <a:pt x="26943" y="23301"/>
                  </a:lnTo>
                  <a:lnTo>
                    <a:pt x="26329" y="23959"/>
                  </a:lnTo>
                  <a:lnTo>
                    <a:pt x="25715" y="24574"/>
                  </a:lnTo>
                  <a:lnTo>
                    <a:pt x="25100" y="25144"/>
                  </a:lnTo>
                  <a:lnTo>
                    <a:pt x="24442" y="25715"/>
                  </a:lnTo>
                  <a:lnTo>
                    <a:pt x="22468" y="27426"/>
                  </a:lnTo>
                  <a:lnTo>
                    <a:pt x="20493" y="28874"/>
                  </a:lnTo>
                  <a:lnTo>
                    <a:pt x="13823" y="33262"/>
                  </a:lnTo>
                  <a:lnTo>
                    <a:pt x="12024" y="34271"/>
                  </a:lnTo>
                  <a:lnTo>
                    <a:pt x="10005" y="35456"/>
                  </a:lnTo>
                  <a:lnTo>
                    <a:pt x="6144" y="38001"/>
                  </a:lnTo>
                  <a:lnTo>
                    <a:pt x="3950" y="39361"/>
                  </a:lnTo>
                  <a:lnTo>
                    <a:pt x="88" y="41599"/>
                  </a:lnTo>
                  <a:lnTo>
                    <a:pt x="45" y="41643"/>
                  </a:lnTo>
                  <a:lnTo>
                    <a:pt x="1" y="41687"/>
                  </a:lnTo>
                  <a:lnTo>
                    <a:pt x="1" y="41775"/>
                  </a:lnTo>
                  <a:lnTo>
                    <a:pt x="1" y="41819"/>
                  </a:lnTo>
                  <a:lnTo>
                    <a:pt x="88" y="41907"/>
                  </a:lnTo>
                  <a:lnTo>
                    <a:pt x="264" y="41907"/>
                  </a:lnTo>
                  <a:lnTo>
                    <a:pt x="4125" y="39669"/>
                  </a:lnTo>
                  <a:lnTo>
                    <a:pt x="6319" y="38308"/>
                  </a:lnTo>
                  <a:lnTo>
                    <a:pt x="10181" y="35719"/>
                  </a:lnTo>
                  <a:lnTo>
                    <a:pt x="12199" y="34579"/>
                  </a:lnTo>
                  <a:lnTo>
                    <a:pt x="13999" y="33569"/>
                  </a:lnTo>
                  <a:lnTo>
                    <a:pt x="20668" y="29137"/>
                  </a:lnTo>
                  <a:lnTo>
                    <a:pt x="22687" y="27733"/>
                  </a:lnTo>
                  <a:lnTo>
                    <a:pt x="24662" y="26022"/>
                  </a:lnTo>
                  <a:lnTo>
                    <a:pt x="25320" y="25408"/>
                  </a:lnTo>
                  <a:lnTo>
                    <a:pt x="25978" y="24793"/>
                  </a:lnTo>
                  <a:lnTo>
                    <a:pt x="26592" y="24179"/>
                  </a:lnTo>
                  <a:lnTo>
                    <a:pt x="27163" y="23565"/>
                  </a:lnTo>
                  <a:lnTo>
                    <a:pt x="28304" y="22248"/>
                  </a:lnTo>
                  <a:lnTo>
                    <a:pt x="29313" y="20888"/>
                  </a:lnTo>
                  <a:lnTo>
                    <a:pt x="30322" y="19484"/>
                  </a:lnTo>
                  <a:lnTo>
                    <a:pt x="31287" y="18036"/>
                  </a:lnTo>
                  <a:lnTo>
                    <a:pt x="33130" y="15052"/>
                  </a:lnTo>
                  <a:lnTo>
                    <a:pt x="33350" y="14701"/>
                  </a:lnTo>
                  <a:lnTo>
                    <a:pt x="35500" y="10795"/>
                  </a:lnTo>
                  <a:lnTo>
                    <a:pt x="37562" y="7109"/>
                  </a:lnTo>
                  <a:lnTo>
                    <a:pt x="38923" y="3599"/>
                  </a:lnTo>
                  <a:lnTo>
                    <a:pt x="40151" y="220"/>
                  </a:lnTo>
                  <a:lnTo>
                    <a:pt x="40151" y="176"/>
                  </a:lnTo>
                  <a:lnTo>
                    <a:pt x="40151" y="89"/>
                  </a:lnTo>
                  <a:lnTo>
                    <a:pt x="40107" y="45"/>
                  </a:lnTo>
                  <a:lnTo>
                    <a:pt x="4006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9" name="Google Shape;6049;p174"/>
            <p:cNvSpPr/>
            <p:nvPr/>
          </p:nvSpPr>
          <p:spPr>
            <a:xfrm>
              <a:off x="5576175" y="1804900"/>
              <a:ext cx="998300" cy="1023550"/>
            </a:xfrm>
            <a:custGeom>
              <a:avLst/>
              <a:gdLst/>
              <a:ahLst/>
              <a:cxnLst/>
              <a:rect l="l" t="t" r="r" b="b"/>
              <a:pathLst>
                <a:path w="39932" h="40942" extrusionOk="0">
                  <a:moveTo>
                    <a:pt x="39713" y="1"/>
                  </a:moveTo>
                  <a:lnTo>
                    <a:pt x="39625" y="45"/>
                  </a:lnTo>
                  <a:lnTo>
                    <a:pt x="39625" y="89"/>
                  </a:lnTo>
                  <a:lnTo>
                    <a:pt x="38703" y="2634"/>
                  </a:lnTo>
                  <a:lnTo>
                    <a:pt x="37606" y="5705"/>
                  </a:lnTo>
                  <a:lnTo>
                    <a:pt x="35939" y="8865"/>
                  </a:lnTo>
                  <a:lnTo>
                    <a:pt x="34579" y="11234"/>
                  </a:lnTo>
                  <a:lnTo>
                    <a:pt x="32955" y="14130"/>
                  </a:lnTo>
                  <a:lnTo>
                    <a:pt x="31639" y="16324"/>
                  </a:lnTo>
                  <a:lnTo>
                    <a:pt x="28435" y="20888"/>
                  </a:lnTo>
                  <a:lnTo>
                    <a:pt x="27338" y="22160"/>
                  </a:lnTo>
                  <a:lnTo>
                    <a:pt x="25583" y="23828"/>
                  </a:lnTo>
                  <a:lnTo>
                    <a:pt x="23565" y="25715"/>
                  </a:lnTo>
                  <a:lnTo>
                    <a:pt x="21678" y="27207"/>
                  </a:lnTo>
                  <a:lnTo>
                    <a:pt x="20317" y="28172"/>
                  </a:lnTo>
                  <a:lnTo>
                    <a:pt x="18957" y="29050"/>
                  </a:lnTo>
                  <a:lnTo>
                    <a:pt x="16236" y="30805"/>
                  </a:lnTo>
                  <a:lnTo>
                    <a:pt x="13472" y="32516"/>
                  </a:lnTo>
                  <a:lnTo>
                    <a:pt x="10708" y="34184"/>
                  </a:lnTo>
                  <a:lnTo>
                    <a:pt x="7504" y="36158"/>
                  </a:lnTo>
                  <a:lnTo>
                    <a:pt x="4301" y="38133"/>
                  </a:lnTo>
                  <a:lnTo>
                    <a:pt x="2414" y="39230"/>
                  </a:lnTo>
                  <a:lnTo>
                    <a:pt x="88" y="40590"/>
                  </a:lnTo>
                  <a:lnTo>
                    <a:pt x="45" y="40634"/>
                  </a:lnTo>
                  <a:lnTo>
                    <a:pt x="1" y="40722"/>
                  </a:lnTo>
                  <a:lnTo>
                    <a:pt x="1" y="40766"/>
                  </a:lnTo>
                  <a:lnTo>
                    <a:pt x="1" y="40853"/>
                  </a:lnTo>
                  <a:lnTo>
                    <a:pt x="88" y="40897"/>
                  </a:lnTo>
                  <a:lnTo>
                    <a:pt x="176" y="40941"/>
                  </a:lnTo>
                  <a:lnTo>
                    <a:pt x="264" y="40897"/>
                  </a:lnTo>
                  <a:lnTo>
                    <a:pt x="2590" y="39537"/>
                  </a:lnTo>
                  <a:lnTo>
                    <a:pt x="4476" y="38440"/>
                  </a:lnTo>
                  <a:lnTo>
                    <a:pt x="7680" y="36422"/>
                  </a:lnTo>
                  <a:lnTo>
                    <a:pt x="10883" y="34491"/>
                  </a:lnTo>
                  <a:lnTo>
                    <a:pt x="13648" y="32823"/>
                  </a:lnTo>
                  <a:lnTo>
                    <a:pt x="16412" y="31112"/>
                  </a:lnTo>
                  <a:lnTo>
                    <a:pt x="19176" y="29357"/>
                  </a:lnTo>
                  <a:lnTo>
                    <a:pt x="20537" y="28435"/>
                  </a:lnTo>
                  <a:lnTo>
                    <a:pt x="21853" y="27514"/>
                  </a:lnTo>
                  <a:lnTo>
                    <a:pt x="23784" y="25978"/>
                  </a:lnTo>
                  <a:lnTo>
                    <a:pt x="25846" y="24047"/>
                  </a:lnTo>
                  <a:lnTo>
                    <a:pt x="27602" y="22424"/>
                  </a:lnTo>
                  <a:lnTo>
                    <a:pt x="27602" y="22380"/>
                  </a:lnTo>
                  <a:lnTo>
                    <a:pt x="28699" y="21107"/>
                  </a:lnTo>
                  <a:lnTo>
                    <a:pt x="31946" y="16500"/>
                  </a:lnTo>
                  <a:lnTo>
                    <a:pt x="33262" y="14306"/>
                  </a:lnTo>
                  <a:lnTo>
                    <a:pt x="34886" y="11410"/>
                  </a:lnTo>
                  <a:lnTo>
                    <a:pt x="36246" y="9040"/>
                  </a:lnTo>
                  <a:lnTo>
                    <a:pt x="37957" y="5881"/>
                  </a:lnTo>
                  <a:lnTo>
                    <a:pt x="37957" y="5837"/>
                  </a:lnTo>
                  <a:lnTo>
                    <a:pt x="39054" y="2765"/>
                  </a:lnTo>
                  <a:lnTo>
                    <a:pt x="39932" y="220"/>
                  </a:lnTo>
                  <a:lnTo>
                    <a:pt x="39932" y="132"/>
                  </a:lnTo>
                  <a:lnTo>
                    <a:pt x="39932" y="89"/>
                  </a:lnTo>
                  <a:lnTo>
                    <a:pt x="39888" y="45"/>
                  </a:lnTo>
                  <a:lnTo>
                    <a:pt x="3984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0" name="Google Shape;6050;p174"/>
            <p:cNvSpPr/>
            <p:nvPr/>
          </p:nvSpPr>
          <p:spPr>
            <a:xfrm>
              <a:off x="5548750" y="1803800"/>
              <a:ext cx="995025" cy="1000500"/>
            </a:xfrm>
            <a:custGeom>
              <a:avLst/>
              <a:gdLst/>
              <a:ahLst/>
              <a:cxnLst/>
              <a:rect l="l" t="t" r="r" b="b"/>
              <a:pathLst>
                <a:path w="39801" h="40020" extrusionOk="0">
                  <a:moveTo>
                    <a:pt x="39581" y="1"/>
                  </a:moveTo>
                  <a:lnTo>
                    <a:pt x="39537" y="45"/>
                  </a:lnTo>
                  <a:lnTo>
                    <a:pt x="39493" y="89"/>
                  </a:lnTo>
                  <a:lnTo>
                    <a:pt x="39449" y="133"/>
                  </a:lnTo>
                  <a:lnTo>
                    <a:pt x="38572" y="2678"/>
                  </a:lnTo>
                  <a:lnTo>
                    <a:pt x="37782" y="4959"/>
                  </a:lnTo>
                  <a:lnTo>
                    <a:pt x="36773" y="6890"/>
                  </a:lnTo>
                  <a:lnTo>
                    <a:pt x="34579" y="10839"/>
                  </a:lnTo>
                  <a:lnTo>
                    <a:pt x="33350" y="12946"/>
                  </a:lnTo>
                  <a:lnTo>
                    <a:pt x="31902" y="15403"/>
                  </a:lnTo>
                  <a:lnTo>
                    <a:pt x="30322" y="17685"/>
                  </a:lnTo>
                  <a:lnTo>
                    <a:pt x="27953" y="20844"/>
                  </a:lnTo>
                  <a:lnTo>
                    <a:pt x="26110" y="22599"/>
                  </a:lnTo>
                  <a:lnTo>
                    <a:pt x="23872" y="24706"/>
                  </a:lnTo>
                  <a:lnTo>
                    <a:pt x="21765" y="26417"/>
                  </a:lnTo>
                  <a:lnTo>
                    <a:pt x="19966" y="27646"/>
                  </a:lnTo>
                  <a:lnTo>
                    <a:pt x="17641" y="29137"/>
                  </a:lnTo>
                  <a:lnTo>
                    <a:pt x="13384" y="31770"/>
                  </a:lnTo>
                  <a:lnTo>
                    <a:pt x="11805" y="32648"/>
                  </a:lnTo>
                  <a:lnTo>
                    <a:pt x="7724" y="35149"/>
                  </a:lnTo>
                  <a:lnTo>
                    <a:pt x="3643" y="37563"/>
                  </a:lnTo>
                  <a:lnTo>
                    <a:pt x="88" y="39669"/>
                  </a:lnTo>
                  <a:lnTo>
                    <a:pt x="45" y="39757"/>
                  </a:lnTo>
                  <a:lnTo>
                    <a:pt x="1" y="39800"/>
                  </a:lnTo>
                  <a:lnTo>
                    <a:pt x="1" y="39844"/>
                  </a:lnTo>
                  <a:lnTo>
                    <a:pt x="1" y="39932"/>
                  </a:lnTo>
                  <a:lnTo>
                    <a:pt x="88" y="39976"/>
                  </a:lnTo>
                  <a:lnTo>
                    <a:pt x="176" y="40020"/>
                  </a:lnTo>
                  <a:lnTo>
                    <a:pt x="264" y="39976"/>
                  </a:lnTo>
                  <a:lnTo>
                    <a:pt x="3818" y="37870"/>
                  </a:lnTo>
                  <a:lnTo>
                    <a:pt x="7899" y="35456"/>
                  </a:lnTo>
                  <a:lnTo>
                    <a:pt x="11980" y="32955"/>
                  </a:lnTo>
                  <a:lnTo>
                    <a:pt x="13560" y="32077"/>
                  </a:lnTo>
                  <a:lnTo>
                    <a:pt x="17816" y="29445"/>
                  </a:lnTo>
                  <a:lnTo>
                    <a:pt x="20142" y="27953"/>
                  </a:lnTo>
                  <a:lnTo>
                    <a:pt x="21985" y="26680"/>
                  </a:lnTo>
                  <a:lnTo>
                    <a:pt x="24091" y="24969"/>
                  </a:lnTo>
                  <a:lnTo>
                    <a:pt x="26329" y="22819"/>
                  </a:lnTo>
                  <a:lnTo>
                    <a:pt x="28216" y="21064"/>
                  </a:lnTo>
                  <a:lnTo>
                    <a:pt x="30585" y="17904"/>
                  </a:lnTo>
                  <a:lnTo>
                    <a:pt x="32209" y="15578"/>
                  </a:lnTo>
                  <a:lnTo>
                    <a:pt x="33657" y="13121"/>
                  </a:lnTo>
                  <a:lnTo>
                    <a:pt x="34886" y="11015"/>
                  </a:lnTo>
                  <a:lnTo>
                    <a:pt x="37080" y="7066"/>
                  </a:lnTo>
                  <a:lnTo>
                    <a:pt x="38089" y="5135"/>
                  </a:lnTo>
                  <a:lnTo>
                    <a:pt x="38089" y="5091"/>
                  </a:lnTo>
                  <a:lnTo>
                    <a:pt x="38879" y="2809"/>
                  </a:lnTo>
                  <a:lnTo>
                    <a:pt x="39800" y="264"/>
                  </a:lnTo>
                  <a:lnTo>
                    <a:pt x="39800" y="176"/>
                  </a:lnTo>
                  <a:lnTo>
                    <a:pt x="39756" y="133"/>
                  </a:lnTo>
                  <a:lnTo>
                    <a:pt x="39713" y="45"/>
                  </a:lnTo>
                  <a:lnTo>
                    <a:pt x="39669" y="45"/>
                  </a:lnTo>
                  <a:lnTo>
                    <a:pt x="3958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1" name="Google Shape;6051;p174"/>
            <p:cNvSpPr/>
            <p:nvPr/>
          </p:nvSpPr>
          <p:spPr>
            <a:xfrm>
              <a:off x="5493900" y="1863050"/>
              <a:ext cx="967600" cy="891900"/>
            </a:xfrm>
            <a:custGeom>
              <a:avLst/>
              <a:gdLst/>
              <a:ahLst/>
              <a:cxnLst/>
              <a:rect l="l" t="t" r="r" b="b"/>
              <a:pathLst>
                <a:path w="38704" h="35676" extrusionOk="0">
                  <a:moveTo>
                    <a:pt x="38484" y="0"/>
                  </a:moveTo>
                  <a:lnTo>
                    <a:pt x="38396" y="44"/>
                  </a:lnTo>
                  <a:lnTo>
                    <a:pt x="38352" y="88"/>
                  </a:lnTo>
                  <a:lnTo>
                    <a:pt x="37562" y="2107"/>
                  </a:lnTo>
                  <a:lnTo>
                    <a:pt x="36334" y="4345"/>
                  </a:lnTo>
                  <a:lnTo>
                    <a:pt x="34930" y="6934"/>
                  </a:lnTo>
                  <a:lnTo>
                    <a:pt x="33789" y="8820"/>
                  </a:lnTo>
                  <a:lnTo>
                    <a:pt x="32648" y="10707"/>
                  </a:lnTo>
                  <a:lnTo>
                    <a:pt x="31244" y="12770"/>
                  </a:lnTo>
                  <a:lnTo>
                    <a:pt x="29708" y="14700"/>
                  </a:lnTo>
                  <a:lnTo>
                    <a:pt x="28172" y="16499"/>
                  </a:lnTo>
                  <a:lnTo>
                    <a:pt x="27207" y="17553"/>
                  </a:lnTo>
                  <a:lnTo>
                    <a:pt x="26241" y="18562"/>
                  </a:lnTo>
                  <a:lnTo>
                    <a:pt x="25188" y="19527"/>
                  </a:lnTo>
                  <a:lnTo>
                    <a:pt x="24135" y="20449"/>
                  </a:lnTo>
                  <a:lnTo>
                    <a:pt x="23082" y="21370"/>
                  </a:lnTo>
                  <a:lnTo>
                    <a:pt x="21941" y="22248"/>
                  </a:lnTo>
                  <a:lnTo>
                    <a:pt x="20800" y="23038"/>
                  </a:lnTo>
                  <a:lnTo>
                    <a:pt x="19659" y="23871"/>
                  </a:lnTo>
                  <a:lnTo>
                    <a:pt x="18474" y="24661"/>
                  </a:lnTo>
                  <a:lnTo>
                    <a:pt x="17290" y="25407"/>
                  </a:lnTo>
                  <a:lnTo>
                    <a:pt x="14876" y="26855"/>
                  </a:lnTo>
                  <a:lnTo>
                    <a:pt x="12463" y="28259"/>
                  </a:lnTo>
                  <a:lnTo>
                    <a:pt x="10005" y="29620"/>
                  </a:lnTo>
                  <a:lnTo>
                    <a:pt x="7680" y="30936"/>
                  </a:lnTo>
                  <a:lnTo>
                    <a:pt x="5354" y="32296"/>
                  </a:lnTo>
                  <a:lnTo>
                    <a:pt x="3028" y="33613"/>
                  </a:lnTo>
                  <a:lnTo>
                    <a:pt x="88" y="35324"/>
                  </a:lnTo>
                  <a:lnTo>
                    <a:pt x="44" y="35368"/>
                  </a:lnTo>
                  <a:lnTo>
                    <a:pt x="1" y="35456"/>
                  </a:lnTo>
                  <a:lnTo>
                    <a:pt x="1" y="35500"/>
                  </a:lnTo>
                  <a:lnTo>
                    <a:pt x="44" y="35587"/>
                  </a:lnTo>
                  <a:lnTo>
                    <a:pt x="88" y="35631"/>
                  </a:lnTo>
                  <a:lnTo>
                    <a:pt x="176" y="35675"/>
                  </a:lnTo>
                  <a:lnTo>
                    <a:pt x="264" y="35631"/>
                  </a:lnTo>
                  <a:lnTo>
                    <a:pt x="3204" y="33920"/>
                  </a:lnTo>
                  <a:lnTo>
                    <a:pt x="5530" y="32604"/>
                  </a:lnTo>
                  <a:lnTo>
                    <a:pt x="7855" y="31243"/>
                  </a:lnTo>
                  <a:lnTo>
                    <a:pt x="10181" y="29927"/>
                  </a:lnTo>
                  <a:lnTo>
                    <a:pt x="12638" y="28567"/>
                  </a:lnTo>
                  <a:lnTo>
                    <a:pt x="15096" y="27162"/>
                  </a:lnTo>
                  <a:lnTo>
                    <a:pt x="17509" y="25670"/>
                  </a:lnTo>
                  <a:lnTo>
                    <a:pt x="18694" y="24925"/>
                  </a:lnTo>
                  <a:lnTo>
                    <a:pt x="19878" y="24135"/>
                  </a:lnTo>
                  <a:lnTo>
                    <a:pt x="21019" y="23345"/>
                  </a:lnTo>
                  <a:lnTo>
                    <a:pt x="22160" y="22511"/>
                  </a:lnTo>
                  <a:lnTo>
                    <a:pt x="23301" y="21633"/>
                  </a:lnTo>
                  <a:lnTo>
                    <a:pt x="24398" y="20712"/>
                  </a:lnTo>
                  <a:lnTo>
                    <a:pt x="25451" y="19791"/>
                  </a:lnTo>
                  <a:lnTo>
                    <a:pt x="26461" y="18825"/>
                  </a:lnTo>
                  <a:lnTo>
                    <a:pt x="27470" y="17772"/>
                  </a:lnTo>
                  <a:lnTo>
                    <a:pt x="28435" y="16719"/>
                  </a:lnTo>
                  <a:lnTo>
                    <a:pt x="30015" y="14920"/>
                  </a:lnTo>
                  <a:lnTo>
                    <a:pt x="31551" y="12945"/>
                  </a:lnTo>
                  <a:lnTo>
                    <a:pt x="32955" y="10883"/>
                  </a:lnTo>
                  <a:lnTo>
                    <a:pt x="34096" y="8996"/>
                  </a:lnTo>
                  <a:lnTo>
                    <a:pt x="35237" y="7109"/>
                  </a:lnTo>
                  <a:lnTo>
                    <a:pt x="36641" y="4520"/>
                  </a:lnTo>
                  <a:lnTo>
                    <a:pt x="37870" y="2238"/>
                  </a:lnTo>
                  <a:lnTo>
                    <a:pt x="38703" y="220"/>
                  </a:lnTo>
                  <a:lnTo>
                    <a:pt x="38703" y="132"/>
                  </a:lnTo>
                  <a:lnTo>
                    <a:pt x="38703" y="88"/>
                  </a:lnTo>
                  <a:lnTo>
                    <a:pt x="38659" y="44"/>
                  </a:lnTo>
                  <a:lnTo>
                    <a:pt x="3861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2" name="Google Shape;6052;p174"/>
            <p:cNvSpPr/>
            <p:nvPr/>
          </p:nvSpPr>
          <p:spPr>
            <a:xfrm>
              <a:off x="5469775" y="1897050"/>
              <a:ext cx="943450" cy="837050"/>
            </a:xfrm>
            <a:custGeom>
              <a:avLst/>
              <a:gdLst/>
              <a:ahLst/>
              <a:cxnLst/>
              <a:rect l="l" t="t" r="r" b="b"/>
              <a:pathLst>
                <a:path w="37738" h="33482" extrusionOk="0">
                  <a:moveTo>
                    <a:pt x="37518" y="1"/>
                  </a:moveTo>
                  <a:lnTo>
                    <a:pt x="37430" y="45"/>
                  </a:lnTo>
                  <a:lnTo>
                    <a:pt x="37386" y="89"/>
                  </a:lnTo>
                  <a:lnTo>
                    <a:pt x="36114" y="2502"/>
                  </a:lnTo>
                  <a:lnTo>
                    <a:pt x="34841" y="4915"/>
                  </a:lnTo>
                  <a:lnTo>
                    <a:pt x="33569" y="7066"/>
                  </a:lnTo>
                  <a:lnTo>
                    <a:pt x="32472" y="8908"/>
                  </a:lnTo>
                  <a:lnTo>
                    <a:pt x="31155" y="10751"/>
                  </a:lnTo>
                  <a:lnTo>
                    <a:pt x="29751" y="12551"/>
                  </a:lnTo>
                  <a:lnTo>
                    <a:pt x="27601" y="14964"/>
                  </a:lnTo>
                  <a:lnTo>
                    <a:pt x="26504" y="16105"/>
                  </a:lnTo>
                  <a:lnTo>
                    <a:pt x="25363" y="17202"/>
                  </a:lnTo>
                  <a:lnTo>
                    <a:pt x="24178" y="18255"/>
                  </a:lnTo>
                  <a:lnTo>
                    <a:pt x="22950" y="19264"/>
                  </a:lnTo>
                  <a:lnTo>
                    <a:pt x="21721" y="20230"/>
                  </a:lnTo>
                  <a:lnTo>
                    <a:pt x="20449" y="21195"/>
                  </a:lnTo>
                  <a:lnTo>
                    <a:pt x="19176" y="22073"/>
                  </a:lnTo>
                  <a:lnTo>
                    <a:pt x="17860" y="22994"/>
                  </a:lnTo>
                  <a:lnTo>
                    <a:pt x="16499" y="23828"/>
                  </a:lnTo>
                  <a:lnTo>
                    <a:pt x="15139" y="24662"/>
                  </a:lnTo>
                  <a:lnTo>
                    <a:pt x="12418" y="26285"/>
                  </a:lnTo>
                  <a:lnTo>
                    <a:pt x="9654" y="27821"/>
                  </a:lnTo>
                  <a:lnTo>
                    <a:pt x="6889" y="29313"/>
                  </a:lnTo>
                  <a:lnTo>
                    <a:pt x="5222" y="30278"/>
                  </a:lnTo>
                  <a:lnTo>
                    <a:pt x="2852" y="31463"/>
                  </a:lnTo>
                  <a:lnTo>
                    <a:pt x="88" y="33130"/>
                  </a:lnTo>
                  <a:lnTo>
                    <a:pt x="44" y="33174"/>
                  </a:lnTo>
                  <a:lnTo>
                    <a:pt x="0" y="33262"/>
                  </a:lnTo>
                  <a:lnTo>
                    <a:pt x="0" y="33306"/>
                  </a:lnTo>
                  <a:lnTo>
                    <a:pt x="44" y="33394"/>
                  </a:lnTo>
                  <a:lnTo>
                    <a:pt x="88" y="33438"/>
                  </a:lnTo>
                  <a:lnTo>
                    <a:pt x="176" y="33481"/>
                  </a:lnTo>
                  <a:lnTo>
                    <a:pt x="264" y="33438"/>
                  </a:lnTo>
                  <a:lnTo>
                    <a:pt x="3028" y="31770"/>
                  </a:lnTo>
                  <a:lnTo>
                    <a:pt x="5354" y="30585"/>
                  </a:lnTo>
                  <a:lnTo>
                    <a:pt x="7065" y="29620"/>
                  </a:lnTo>
                  <a:lnTo>
                    <a:pt x="9829" y="28128"/>
                  </a:lnTo>
                  <a:lnTo>
                    <a:pt x="12594" y="26548"/>
                  </a:lnTo>
                  <a:lnTo>
                    <a:pt x="15358" y="24969"/>
                  </a:lnTo>
                  <a:lnTo>
                    <a:pt x="16719" y="24135"/>
                  </a:lnTo>
                  <a:lnTo>
                    <a:pt x="18035" y="23257"/>
                  </a:lnTo>
                  <a:lnTo>
                    <a:pt x="19352" y="22380"/>
                  </a:lnTo>
                  <a:lnTo>
                    <a:pt x="20668" y="21458"/>
                  </a:lnTo>
                  <a:lnTo>
                    <a:pt x="21941" y="20493"/>
                  </a:lnTo>
                  <a:lnTo>
                    <a:pt x="23213" y="19528"/>
                  </a:lnTo>
                  <a:lnTo>
                    <a:pt x="24398" y="18518"/>
                  </a:lnTo>
                  <a:lnTo>
                    <a:pt x="25583" y="17465"/>
                  </a:lnTo>
                  <a:lnTo>
                    <a:pt x="26767" y="16324"/>
                  </a:lnTo>
                  <a:lnTo>
                    <a:pt x="27864" y="15183"/>
                  </a:lnTo>
                  <a:lnTo>
                    <a:pt x="30015" y="12814"/>
                  </a:lnTo>
                  <a:lnTo>
                    <a:pt x="31463" y="10971"/>
                  </a:lnTo>
                  <a:lnTo>
                    <a:pt x="32779" y="9084"/>
                  </a:lnTo>
                  <a:lnTo>
                    <a:pt x="33876" y="7241"/>
                  </a:lnTo>
                  <a:lnTo>
                    <a:pt x="35149" y="5091"/>
                  </a:lnTo>
                  <a:lnTo>
                    <a:pt x="36465" y="2677"/>
                  </a:lnTo>
                  <a:lnTo>
                    <a:pt x="37694" y="264"/>
                  </a:lnTo>
                  <a:lnTo>
                    <a:pt x="37738" y="220"/>
                  </a:lnTo>
                  <a:lnTo>
                    <a:pt x="37738" y="132"/>
                  </a:lnTo>
                  <a:lnTo>
                    <a:pt x="37694" y="89"/>
                  </a:lnTo>
                  <a:lnTo>
                    <a:pt x="37650" y="45"/>
                  </a:lnTo>
                  <a:lnTo>
                    <a:pt x="3756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3" name="Google Shape;6053;p174"/>
            <p:cNvSpPr/>
            <p:nvPr/>
          </p:nvSpPr>
          <p:spPr>
            <a:xfrm>
              <a:off x="5446725" y="1902550"/>
              <a:ext cx="929200" cy="809600"/>
            </a:xfrm>
            <a:custGeom>
              <a:avLst/>
              <a:gdLst/>
              <a:ahLst/>
              <a:cxnLst/>
              <a:rect l="l" t="t" r="r" b="b"/>
              <a:pathLst>
                <a:path w="37168" h="32384" extrusionOk="0">
                  <a:moveTo>
                    <a:pt x="36860" y="0"/>
                  </a:moveTo>
                  <a:lnTo>
                    <a:pt x="36817" y="88"/>
                  </a:lnTo>
                  <a:lnTo>
                    <a:pt x="36202" y="1229"/>
                  </a:lnTo>
                  <a:lnTo>
                    <a:pt x="35237" y="3028"/>
                  </a:lnTo>
                  <a:lnTo>
                    <a:pt x="34271" y="4783"/>
                  </a:lnTo>
                  <a:lnTo>
                    <a:pt x="33306" y="6451"/>
                  </a:lnTo>
                  <a:lnTo>
                    <a:pt x="32297" y="8118"/>
                  </a:lnTo>
                  <a:lnTo>
                    <a:pt x="31156" y="9742"/>
                  </a:lnTo>
                  <a:lnTo>
                    <a:pt x="30585" y="10531"/>
                  </a:lnTo>
                  <a:lnTo>
                    <a:pt x="29971" y="11321"/>
                  </a:lnTo>
                  <a:lnTo>
                    <a:pt x="29313" y="12111"/>
                  </a:lnTo>
                  <a:lnTo>
                    <a:pt x="28655" y="12901"/>
                  </a:lnTo>
                  <a:lnTo>
                    <a:pt x="27909" y="13691"/>
                  </a:lnTo>
                  <a:lnTo>
                    <a:pt x="27163" y="14437"/>
                  </a:lnTo>
                  <a:lnTo>
                    <a:pt x="25232" y="16280"/>
                  </a:lnTo>
                  <a:lnTo>
                    <a:pt x="23257" y="17947"/>
                  </a:lnTo>
                  <a:lnTo>
                    <a:pt x="21283" y="19395"/>
                  </a:lnTo>
                  <a:lnTo>
                    <a:pt x="19089" y="21194"/>
                  </a:lnTo>
                  <a:lnTo>
                    <a:pt x="16588" y="22906"/>
                  </a:lnTo>
                  <a:lnTo>
                    <a:pt x="12112" y="25495"/>
                  </a:lnTo>
                  <a:lnTo>
                    <a:pt x="9303" y="27030"/>
                  </a:lnTo>
                  <a:lnTo>
                    <a:pt x="7241" y="28171"/>
                  </a:lnTo>
                  <a:lnTo>
                    <a:pt x="3292" y="30146"/>
                  </a:lnTo>
                  <a:lnTo>
                    <a:pt x="89" y="32033"/>
                  </a:lnTo>
                  <a:lnTo>
                    <a:pt x="45" y="32077"/>
                  </a:lnTo>
                  <a:lnTo>
                    <a:pt x="1" y="32164"/>
                  </a:lnTo>
                  <a:lnTo>
                    <a:pt x="1" y="32208"/>
                  </a:lnTo>
                  <a:lnTo>
                    <a:pt x="1" y="32296"/>
                  </a:lnTo>
                  <a:lnTo>
                    <a:pt x="89" y="32340"/>
                  </a:lnTo>
                  <a:lnTo>
                    <a:pt x="176" y="32384"/>
                  </a:lnTo>
                  <a:lnTo>
                    <a:pt x="264" y="32340"/>
                  </a:lnTo>
                  <a:lnTo>
                    <a:pt x="3467" y="30453"/>
                  </a:lnTo>
                  <a:lnTo>
                    <a:pt x="7417" y="28479"/>
                  </a:lnTo>
                  <a:lnTo>
                    <a:pt x="9479" y="27338"/>
                  </a:lnTo>
                  <a:lnTo>
                    <a:pt x="12287" y="25802"/>
                  </a:lnTo>
                  <a:lnTo>
                    <a:pt x="16763" y="23169"/>
                  </a:lnTo>
                  <a:lnTo>
                    <a:pt x="19308" y="21458"/>
                  </a:lnTo>
                  <a:lnTo>
                    <a:pt x="21502" y="19659"/>
                  </a:lnTo>
                  <a:lnTo>
                    <a:pt x="23477" y="18211"/>
                  </a:lnTo>
                  <a:lnTo>
                    <a:pt x="25451" y="16543"/>
                  </a:lnTo>
                  <a:lnTo>
                    <a:pt x="27382" y="14700"/>
                  </a:lnTo>
                  <a:lnTo>
                    <a:pt x="28172" y="13910"/>
                  </a:lnTo>
                  <a:lnTo>
                    <a:pt x="28918" y="13120"/>
                  </a:lnTo>
                  <a:lnTo>
                    <a:pt x="29576" y="12331"/>
                  </a:lnTo>
                  <a:lnTo>
                    <a:pt x="30234" y="11541"/>
                  </a:lnTo>
                  <a:lnTo>
                    <a:pt x="30849" y="10751"/>
                  </a:lnTo>
                  <a:lnTo>
                    <a:pt x="31463" y="9917"/>
                  </a:lnTo>
                  <a:lnTo>
                    <a:pt x="32560" y="8294"/>
                  </a:lnTo>
                  <a:lnTo>
                    <a:pt x="33613" y="6626"/>
                  </a:lnTo>
                  <a:lnTo>
                    <a:pt x="34579" y="4959"/>
                  </a:lnTo>
                  <a:lnTo>
                    <a:pt x="35544" y="3203"/>
                  </a:lnTo>
                  <a:lnTo>
                    <a:pt x="36509" y="1404"/>
                  </a:lnTo>
                  <a:lnTo>
                    <a:pt x="37124" y="220"/>
                  </a:lnTo>
                  <a:lnTo>
                    <a:pt x="37168" y="176"/>
                  </a:lnTo>
                  <a:lnTo>
                    <a:pt x="37168" y="88"/>
                  </a:lnTo>
                  <a:lnTo>
                    <a:pt x="37124" y="44"/>
                  </a:lnTo>
                  <a:lnTo>
                    <a:pt x="3708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4" name="Google Shape;6054;p174"/>
            <p:cNvSpPr/>
            <p:nvPr/>
          </p:nvSpPr>
          <p:spPr>
            <a:xfrm>
              <a:off x="5422600" y="1929975"/>
              <a:ext cx="900675" cy="760250"/>
            </a:xfrm>
            <a:custGeom>
              <a:avLst/>
              <a:gdLst/>
              <a:ahLst/>
              <a:cxnLst/>
              <a:rect l="l" t="t" r="r" b="b"/>
              <a:pathLst>
                <a:path w="36027" h="30410" extrusionOk="0">
                  <a:moveTo>
                    <a:pt x="35807" y="0"/>
                  </a:moveTo>
                  <a:lnTo>
                    <a:pt x="35763" y="44"/>
                  </a:lnTo>
                  <a:lnTo>
                    <a:pt x="35719" y="88"/>
                  </a:lnTo>
                  <a:lnTo>
                    <a:pt x="34315" y="2677"/>
                  </a:lnTo>
                  <a:lnTo>
                    <a:pt x="33350" y="4476"/>
                  </a:lnTo>
                  <a:lnTo>
                    <a:pt x="32340" y="6187"/>
                  </a:lnTo>
                  <a:lnTo>
                    <a:pt x="31814" y="7021"/>
                  </a:lnTo>
                  <a:lnTo>
                    <a:pt x="31243" y="7855"/>
                  </a:lnTo>
                  <a:lnTo>
                    <a:pt x="30673" y="8645"/>
                  </a:lnTo>
                  <a:lnTo>
                    <a:pt x="30059" y="9391"/>
                  </a:lnTo>
                  <a:lnTo>
                    <a:pt x="29400" y="10180"/>
                  </a:lnTo>
                  <a:lnTo>
                    <a:pt x="28786" y="10926"/>
                  </a:lnTo>
                  <a:lnTo>
                    <a:pt x="28084" y="11672"/>
                  </a:lnTo>
                  <a:lnTo>
                    <a:pt x="27382" y="12374"/>
                  </a:lnTo>
                  <a:lnTo>
                    <a:pt x="25890" y="13779"/>
                  </a:lnTo>
                  <a:lnTo>
                    <a:pt x="24310" y="15183"/>
                  </a:lnTo>
                  <a:lnTo>
                    <a:pt x="22643" y="16411"/>
                  </a:lnTo>
                  <a:lnTo>
                    <a:pt x="20975" y="17772"/>
                  </a:lnTo>
                  <a:lnTo>
                    <a:pt x="20361" y="18342"/>
                  </a:lnTo>
                  <a:lnTo>
                    <a:pt x="19703" y="18913"/>
                  </a:lnTo>
                  <a:lnTo>
                    <a:pt x="19045" y="19439"/>
                  </a:lnTo>
                  <a:lnTo>
                    <a:pt x="18342" y="19966"/>
                  </a:lnTo>
                  <a:lnTo>
                    <a:pt x="16851" y="20975"/>
                  </a:lnTo>
                  <a:lnTo>
                    <a:pt x="15271" y="21940"/>
                  </a:lnTo>
                  <a:lnTo>
                    <a:pt x="13647" y="22906"/>
                  </a:lnTo>
                  <a:lnTo>
                    <a:pt x="12024" y="23783"/>
                  </a:lnTo>
                  <a:lnTo>
                    <a:pt x="8820" y="25495"/>
                  </a:lnTo>
                  <a:lnTo>
                    <a:pt x="7241" y="26328"/>
                  </a:lnTo>
                  <a:lnTo>
                    <a:pt x="3379" y="28171"/>
                  </a:lnTo>
                  <a:lnTo>
                    <a:pt x="88" y="30058"/>
                  </a:lnTo>
                  <a:lnTo>
                    <a:pt x="44" y="30102"/>
                  </a:lnTo>
                  <a:lnTo>
                    <a:pt x="0" y="30190"/>
                  </a:lnTo>
                  <a:lnTo>
                    <a:pt x="0" y="30234"/>
                  </a:lnTo>
                  <a:lnTo>
                    <a:pt x="44" y="30321"/>
                  </a:lnTo>
                  <a:lnTo>
                    <a:pt x="88" y="30365"/>
                  </a:lnTo>
                  <a:lnTo>
                    <a:pt x="176" y="30409"/>
                  </a:lnTo>
                  <a:lnTo>
                    <a:pt x="264" y="30365"/>
                  </a:lnTo>
                  <a:lnTo>
                    <a:pt x="3555" y="28479"/>
                  </a:lnTo>
                  <a:lnTo>
                    <a:pt x="7372" y="26636"/>
                  </a:lnTo>
                  <a:lnTo>
                    <a:pt x="8952" y="25802"/>
                  </a:lnTo>
                  <a:lnTo>
                    <a:pt x="12199" y="24090"/>
                  </a:lnTo>
                  <a:lnTo>
                    <a:pt x="13867" y="23213"/>
                  </a:lnTo>
                  <a:lnTo>
                    <a:pt x="15490" y="22248"/>
                  </a:lnTo>
                  <a:lnTo>
                    <a:pt x="17026" y="21282"/>
                  </a:lnTo>
                  <a:lnTo>
                    <a:pt x="18562" y="20229"/>
                  </a:lnTo>
                  <a:lnTo>
                    <a:pt x="19264" y="19702"/>
                  </a:lnTo>
                  <a:lnTo>
                    <a:pt x="19922" y="19176"/>
                  </a:lnTo>
                  <a:lnTo>
                    <a:pt x="20580" y="18605"/>
                  </a:lnTo>
                  <a:lnTo>
                    <a:pt x="21239" y="18035"/>
                  </a:lnTo>
                  <a:lnTo>
                    <a:pt x="22862" y="16675"/>
                  </a:lnTo>
                  <a:lnTo>
                    <a:pt x="24530" y="15446"/>
                  </a:lnTo>
                  <a:lnTo>
                    <a:pt x="26153" y="14042"/>
                  </a:lnTo>
                  <a:lnTo>
                    <a:pt x="27645" y="12638"/>
                  </a:lnTo>
                  <a:lnTo>
                    <a:pt x="28347" y="11892"/>
                  </a:lnTo>
                  <a:lnTo>
                    <a:pt x="29049" y="11146"/>
                  </a:lnTo>
                  <a:lnTo>
                    <a:pt x="29708" y="10400"/>
                  </a:lnTo>
                  <a:lnTo>
                    <a:pt x="30322" y="9610"/>
                  </a:lnTo>
                  <a:lnTo>
                    <a:pt x="30936" y="8864"/>
                  </a:lnTo>
                  <a:lnTo>
                    <a:pt x="31507" y="8030"/>
                  </a:lnTo>
                  <a:lnTo>
                    <a:pt x="32077" y="7240"/>
                  </a:lnTo>
                  <a:lnTo>
                    <a:pt x="32647" y="6407"/>
                  </a:lnTo>
                  <a:lnTo>
                    <a:pt x="33174" y="5529"/>
                  </a:lnTo>
                  <a:lnTo>
                    <a:pt x="33657" y="4652"/>
                  </a:lnTo>
                  <a:lnTo>
                    <a:pt x="34666" y="2809"/>
                  </a:lnTo>
                  <a:lnTo>
                    <a:pt x="36026" y="263"/>
                  </a:lnTo>
                  <a:lnTo>
                    <a:pt x="36026" y="176"/>
                  </a:lnTo>
                  <a:lnTo>
                    <a:pt x="36026" y="132"/>
                  </a:lnTo>
                  <a:lnTo>
                    <a:pt x="35982" y="44"/>
                  </a:lnTo>
                  <a:lnTo>
                    <a:pt x="35939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5" name="Google Shape;6055;p174"/>
            <p:cNvSpPr/>
            <p:nvPr/>
          </p:nvSpPr>
          <p:spPr>
            <a:xfrm>
              <a:off x="5375425" y="2000175"/>
              <a:ext cx="840325" cy="647250"/>
            </a:xfrm>
            <a:custGeom>
              <a:avLst/>
              <a:gdLst/>
              <a:ahLst/>
              <a:cxnLst/>
              <a:rect l="l" t="t" r="r" b="b"/>
              <a:pathLst>
                <a:path w="33613" h="25890" extrusionOk="0">
                  <a:moveTo>
                    <a:pt x="33350" y="1"/>
                  </a:moveTo>
                  <a:lnTo>
                    <a:pt x="33306" y="88"/>
                  </a:lnTo>
                  <a:lnTo>
                    <a:pt x="31638" y="2897"/>
                  </a:lnTo>
                  <a:lnTo>
                    <a:pt x="30322" y="4783"/>
                  </a:lnTo>
                  <a:lnTo>
                    <a:pt x="28874" y="6495"/>
                  </a:lnTo>
                  <a:lnTo>
                    <a:pt x="26943" y="8426"/>
                  </a:lnTo>
                  <a:lnTo>
                    <a:pt x="25056" y="10049"/>
                  </a:lnTo>
                  <a:lnTo>
                    <a:pt x="22994" y="11673"/>
                  </a:lnTo>
                  <a:lnTo>
                    <a:pt x="20361" y="14042"/>
                  </a:lnTo>
                  <a:lnTo>
                    <a:pt x="18123" y="15929"/>
                  </a:lnTo>
                  <a:lnTo>
                    <a:pt x="16105" y="17289"/>
                  </a:lnTo>
                  <a:lnTo>
                    <a:pt x="14174" y="18430"/>
                  </a:lnTo>
                  <a:lnTo>
                    <a:pt x="12112" y="19571"/>
                  </a:lnTo>
                  <a:lnTo>
                    <a:pt x="7811" y="21677"/>
                  </a:lnTo>
                  <a:lnTo>
                    <a:pt x="5661" y="22555"/>
                  </a:lnTo>
                  <a:lnTo>
                    <a:pt x="3511" y="23608"/>
                  </a:lnTo>
                  <a:lnTo>
                    <a:pt x="88" y="25539"/>
                  </a:lnTo>
                  <a:lnTo>
                    <a:pt x="1" y="25583"/>
                  </a:lnTo>
                  <a:lnTo>
                    <a:pt x="1" y="25671"/>
                  </a:lnTo>
                  <a:lnTo>
                    <a:pt x="1" y="25714"/>
                  </a:lnTo>
                  <a:lnTo>
                    <a:pt x="1" y="25802"/>
                  </a:lnTo>
                  <a:lnTo>
                    <a:pt x="88" y="25846"/>
                  </a:lnTo>
                  <a:lnTo>
                    <a:pt x="176" y="25890"/>
                  </a:lnTo>
                  <a:lnTo>
                    <a:pt x="264" y="25846"/>
                  </a:lnTo>
                  <a:lnTo>
                    <a:pt x="3686" y="23915"/>
                  </a:lnTo>
                  <a:lnTo>
                    <a:pt x="5793" y="22862"/>
                  </a:lnTo>
                  <a:lnTo>
                    <a:pt x="7943" y="22028"/>
                  </a:lnTo>
                  <a:lnTo>
                    <a:pt x="12287" y="19878"/>
                  </a:lnTo>
                  <a:lnTo>
                    <a:pt x="14349" y="18737"/>
                  </a:lnTo>
                  <a:lnTo>
                    <a:pt x="16280" y="17553"/>
                  </a:lnTo>
                  <a:lnTo>
                    <a:pt x="18299" y="16236"/>
                  </a:lnTo>
                  <a:lnTo>
                    <a:pt x="18343" y="16236"/>
                  </a:lnTo>
                  <a:lnTo>
                    <a:pt x="20580" y="14306"/>
                  </a:lnTo>
                  <a:lnTo>
                    <a:pt x="23213" y="11936"/>
                  </a:lnTo>
                  <a:lnTo>
                    <a:pt x="25276" y="10312"/>
                  </a:lnTo>
                  <a:lnTo>
                    <a:pt x="27206" y="8689"/>
                  </a:lnTo>
                  <a:lnTo>
                    <a:pt x="29137" y="6714"/>
                  </a:lnTo>
                  <a:lnTo>
                    <a:pt x="30585" y="5003"/>
                  </a:lnTo>
                  <a:lnTo>
                    <a:pt x="31946" y="3072"/>
                  </a:lnTo>
                  <a:lnTo>
                    <a:pt x="33569" y="264"/>
                  </a:lnTo>
                  <a:lnTo>
                    <a:pt x="33613" y="176"/>
                  </a:lnTo>
                  <a:lnTo>
                    <a:pt x="33613" y="132"/>
                  </a:lnTo>
                  <a:lnTo>
                    <a:pt x="33569" y="44"/>
                  </a:lnTo>
                  <a:lnTo>
                    <a:pt x="3352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6" name="Google Shape;6056;p174"/>
            <p:cNvSpPr/>
            <p:nvPr/>
          </p:nvSpPr>
          <p:spPr>
            <a:xfrm>
              <a:off x="5351300" y="2536625"/>
              <a:ext cx="160175" cy="88875"/>
            </a:xfrm>
            <a:custGeom>
              <a:avLst/>
              <a:gdLst/>
              <a:ahLst/>
              <a:cxnLst/>
              <a:rect l="l" t="t" r="r" b="b"/>
              <a:pathLst>
                <a:path w="6407" h="3555" extrusionOk="0">
                  <a:moveTo>
                    <a:pt x="6231" y="0"/>
                  </a:moveTo>
                  <a:lnTo>
                    <a:pt x="6143" y="44"/>
                  </a:lnTo>
                  <a:lnTo>
                    <a:pt x="3554" y="1273"/>
                  </a:lnTo>
                  <a:lnTo>
                    <a:pt x="88" y="3247"/>
                  </a:lnTo>
                  <a:lnTo>
                    <a:pt x="44" y="3291"/>
                  </a:lnTo>
                  <a:lnTo>
                    <a:pt x="0" y="3335"/>
                  </a:lnTo>
                  <a:lnTo>
                    <a:pt x="0" y="3423"/>
                  </a:lnTo>
                  <a:lnTo>
                    <a:pt x="44" y="3467"/>
                  </a:lnTo>
                  <a:lnTo>
                    <a:pt x="88" y="3554"/>
                  </a:lnTo>
                  <a:lnTo>
                    <a:pt x="263" y="3554"/>
                  </a:lnTo>
                  <a:lnTo>
                    <a:pt x="3730" y="1580"/>
                  </a:lnTo>
                  <a:lnTo>
                    <a:pt x="6319" y="351"/>
                  </a:lnTo>
                  <a:lnTo>
                    <a:pt x="6363" y="307"/>
                  </a:lnTo>
                  <a:lnTo>
                    <a:pt x="6407" y="263"/>
                  </a:lnTo>
                  <a:lnTo>
                    <a:pt x="6407" y="176"/>
                  </a:lnTo>
                  <a:lnTo>
                    <a:pt x="6363" y="132"/>
                  </a:lnTo>
                  <a:lnTo>
                    <a:pt x="6363" y="44"/>
                  </a:lnTo>
                  <a:lnTo>
                    <a:pt x="6275" y="44"/>
                  </a:lnTo>
                  <a:lnTo>
                    <a:pt x="6231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7" name="Google Shape;6057;p174"/>
            <p:cNvSpPr/>
            <p:nvPr/>
          </p:nvSpPr>
          <p:spPr>
            <a:xfrm>
              <a:off x="5904175" y="2181175"/>
              <a:ext cx="137150" cy="118500"/>
            </a:xfrm>
            <a:custGeom>
              <a:avLst/>
              <a:gdLst/>
              <a:ahLst/>
              <a:cxnLst/>
              <a:rect l="l" t="t" r="r" b="b"/>
              <a:pathLst>
                <a:path w="5486" h="4740" extrusionOk="0">
                  <a:moveTo>
                    <a:pt x="5267" y="1"/>
                  </a:moveTo>
                  <a:lnTo>
                    <a:pt x="5223" y="45"/>
                  </a:lnTo>
                  <a:lnTo>
                    <a:pt x="3555" y="1493"/>
                  </a:lnTo>
                  <a:lnTo>
                    <a:pt x="89" y="4433"/>
                  </a:lnTo>
                  <a:lnTo>
                    <a:pt x="45" y="4477"/>
                  </a:lnTo>
                  <a:lnTo>
                    <a:pt x="1" y="4564"/>
                  </a:lnTo>
                  <a:lnTo>
                    <a:pt x="1" y="4608"/>
                  </a:lnTo>
                  <a:lnTo>
                    <a:pt x="45" y="4696"/>
                  </a:lnTo>
                  <a:lnTo>
                    <a:pt x="89" y="4740"/>
                  </a:lnTo>
                  <a:lnTo>
                    <a:pt x="176" y="4740"/>
                  </a:lnTo>
                  <a:lnTo>
                    <a:pt x="308" y="4696"/>
                  </a:lnTo>
                  <a:lnTo>
                    <a:pt x="3775" y="1756"/>
                  </a:lnTo>
                  <a:lnTo>
                    <a:pt x="5442" y="308"/>
                  </a:lnTo>
                  <a:lnTo>
                    <a:pt x="5486" y="264"/>
                  </a:lnTo>
                  <a:lnTo>
                    <a:pt x="5486" y="220"/>
                  </a:lnTo>
                  <a:lnTo>
                    <a:pt x="5486" y="132"/>
                  </a:lnTo>
                  <a:lnTo>
                    <a:pt x="5442" y="89"/>
                  </a:lnTo>
                  <a:lnTo>
                    <a:pt x="5398" y="45"/>
                  </a:lnTo>
                  <a:lnTo>
                    <a:pt x="535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8" name="Google Shape;6058;p174"/>
            <p:cNvSpPr/>
            <p:nvPr/>
          </p:nvSpPr>
          <p:spPr>
            <a:xfrm>
              <a:off x="5889925" y="2072575"/>
              <a:ext cx="210650" cy="199675"/>
            </a:xfrm>
            <a:custGeom>
              <a:avLst/>
              <a:gdLst/>
              <a:ahLst/>
              <a:cxnLst/>
              <a:rect l="l" t="t" r="r" b="b"/>
              <a:pathLst>
                <a:path w="8426" h="7987" extrusionOk="0">
                  <a:moveTo>
                    <a:pt x="8162" y="1"/>
                  </a:moveTo>
                  <a:lnTo>
                    <a:pt x="8118" y="45"/>
                  </a:lnTo>
                  <a:lnTo>
                    <a:pt x="6670" y="1800"/>
                  </a:lnTo>
                  <a:lnTo>
                    <a:pt x="4871" y="3599"/>
                  </a:lnTo>
                  <a:lnTo>
                    <a:pt x="3379" y="4784"/>
                  </a:lnTo>
                  <a:lnTo>
                    <a:pt x="1712" y="6232"/>
                  </a:lnTo>
                  <a:lnTo>
                    <a:pt x="44" y="7680"/>
                  </a:lnTo>
                  <a:lnTo>
                    <a:pt x="0" y="7724"/>
                  </a:lnTo>
                  <a:lnTo>
                    <a:pt x="0" y="7811"/>
                  </a:lnTo>
                  <a:lnTo>
                    <a:pt x="0" y="7855"/>
                  </a:lnTo>
                  <a:lnTo>
                    <a:pt x="44" y="7943"/>
                  </a:lnTo>
                  <a:lnTo>
                    <a:pt x="88" y="7987"/>
                  </a:lnTo>
                  <a:lnTo>
                    <a:pt x="176" y="7987"/>
                  </a:lnTo>
                  <a:lnTo>
                    <a:pt x="308" y="7943"/>
                  </a:lnTo>
                  <a:lnTo>
                    <a:pt x="1931" y="6495"/>
                  </a:lnTo>
                  <a:lnTo>
                    <a:pt x="3599" y="5047"/>
                  </a:lnTo>
                  <a:lnTo>
                    <a:pt x="5091" y="3862"/>
                  </a:lnTo>
                  <a:lnTo>
                    <a:pt x="6934" y="2019"/>
                  </a:lnTo>
                  <a:lnTo>
                    <a:pt x="8382" y="264"/>
                  </a:lnTo>
                  <a:lnTo>
                    <a:pt x="8426" y="220"/>
                  </a:lnTo>
                  <a:lnTo>
                    <a:pt x="8426" y="132"/>
                  </a:lnTo>
                  <a:lnTo>
                    <a:pt x="8426" y="88"/>
                  </a:lnTo>
                  <a:lnTo>
                    <a:pt x="838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9" name="Google Shape;6059;p174"/>
            <p:cNvSpPr/>
            <p:nvPr/>
          </p:nvSpPr>
          <p:spPr>
            <a:xfrm>
              <a:off x="5303025" y="2516875"/>
              <a:ext cx="109725" cy="65825"/>
            </a:xfrm>
            <a:custGeom>
              <a:avLst/>
              <a:gdLst/>
              <a:ahLst/>
              <a:cxnLst/>
              <a:rect l="l" t="t" r="r" b="b"/>
              <a:pathLst>
                <a:path w="4389" h="2633" extrusionOk="0">
                  <a:moveTo>
                    <a:pt x="4213" y="0"/>
                  </a:moveTo>
                  <a:lnTo>
                    <a:pt x="4169" y="44"/>
                  </a:lnTo>
                  <a:lnTo>
                    <a:pt x="88" y="2282"/>
                  </a:lnTo>
                  <a:lnTo>
                    <a:pt x="44" y="2326"/>
                  </a:lnTo>
                  <a:lnTo>
                    <a:pt x="0" y="2414"/>
                  </a:lnTo>
                  <a:lnTo>
                    <a:pt x="0" y="2457"/>
                  </a:lnTo>
                  <a:lnTo>
                    <a:pt x="0" y="2545"/>
                  </a:lnTo>
                  <a:lnTo>
                    <a:pt x="88" y="2589"/>
                  </a:lnTo>
                  <a:lnTo>
                    <a:pt x="176" y="2633"/>
                  </a:lnTo>
                  <a:lnTo>
                    <a:pt x="264" y="2589"/>
                  </a:lnTo>
                  <a:lnTo>
                    <a:pt x="4301" y="351"/>
                  </a:lnTo>
                  <a:lnTo>
                    <a:pt x="4388" y="307"/>
                  </a:lnTo>
                  <a:lnTo>
                    <a:pt x="4388" y="263"/>
                  </a:lnTo>
                  <a:lnTo>
                    <a:pt x="4388" y="176"/>
                  </a:lnTo>
                  <a:lnTo>
                    <a:pt x="4388" y="132"/>
                  </a:lnTo>
                  <a:lnTo>
                    <a:pt x="4345" y="44"/>
                  </a:lnTo>
                  <a:lnTo>
                    <a:pt x="4301" y="44"/>
                  </a:lnTo>
                  <a:lnTo>
                    <a:pt x="421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0" name="Google Shape;6060;p174"/>
            <p:cNvSpPr/>
            <p:nvPr/>
          </p:nvSpPr>
          <p:spPr>
            <a:xfrm>
              <a:off x="6039125" y="1741275"/>
              <a:ext cx="930275" cy="1504025"/>
            </a:xfrm>
            <a:custGeom>
              <a:avLst/>
              <a:gdLst/>
              <a:ahLst/>
              <a:cxnLst/>
              <a:rect l="l" t="t" r="r" b="b"/>
              <a:pathLst>
                <a:path w="37211" h="60161" extrusionOk="0">
                  <a:moveTo>
                    <a:pt x="35149" y="1"/>
                  </a:moveTo>
                  <a:lnTo>
                    <a:pt x="35105" y="45"/>
                  </a:lnTo>
                  <a:lnTo>
                    <a:pt x="35017" y="89"/>
                  </a:lnTo>
                  <a:lnTo>
                    <a:pt x="34973" y="132"/>
                  </a:lnTo>
                  <a:lnTo>
                    <a:pt x="34973" y="176"/>
                  </a:lnTo>
                  <a:lnTo>
                    <a:pt x="34973" y="264"/>
                  </a:lnTo>
                  <a:lnTo>
                    <a:pt x="35017" y="308"/>
                  </a:lnTo>
                  <a:lnTo>
                    <a:pt x="36333" y="1756"/>
                  </a:lnTo>
                  <a:lnTo>
                    <a:pt x="36509" y="2195"/>
                  </a:lnTo>
                  <a:lnTo>
                    <a:pt x="36772" y="4433"/>
                  </a:lnTo>
                  <a:lnTo>
                    <a:pt x="36860" y="7329"/>
                  </a:lnTo>
                  <a:lnTo>
                    <a:pt x="36728" y="8557"/>
                  </a:lnTo>
                  <a:lnTo>
                    <a:pt x="35938" y="10400"/>
                  </a:lnTo>
                  <a:lnTo>
                    <a:pt x="34973" y="12770"/>
                  </a:lnTo>
                  <a:lnTo>
                    <a:pt x="33657" y="16588"/>
                  </a:lnTo>
                  <a:lnTo>
                    <a:pt x="32252" y="19133"/>
                  </a:lnTo>
                  <a:lnTo>
                    <a:pt x="30936" y="21590"/>
                  </a:lnTo>
                  <a:lnTo>
                    <a:pt x="29883" y="24091"/>
                  </a:lnTo>
                  <a:lnTo>
                    <a:pt x="27250" y="28742"/>
                  </a:lnTo>
                  <a:lnTo>
                    <a:pt x="27250" y="28830"/>
                  </a:lnTo>
                  <a:lnTo>
                    <a:pt x="27206" y="30585"/>
                  </a:lnTo>
                  <a:lnTo>
                    <a:pt x="27338" y="32253"/>
                  </a:lnTo>
                  <a:lnTo>
                    <a:pt x="28435" y="40239"/>
                  </a:lnTo>
                  <a:lnTo>
                    <a:pt x="28215" y="40590"/>
                  </a:lnTo>
                  <a:lnTo>
                    <a:pt x="27426" y="41204"/>
                  </a:lnTo>
                  <a:lnTo>
                    <a:pt x="25144" y="42565"/>
                  </a:lnTo>
                  <a:lnTo>
                    <a:pt x="22730" y="44232"/>
                  </a:lnTo>
                  <a:lnTo>
                    <a:pt x="20054" y="45856"/>
                  </a:lnTo>
                  <a:lnTo>
                    <a:pt x="20054" y="45900"/>
                  </a:lnTo>
                  <a:lnTo>
                    <a:pt x="16499" y="48708"/>
                  </a:lnTo>
                  <a:lnTo>
                    <a:pt x="14569" y="49761"/>
                  </a:lnTo>
                  <a:lnTo>
                    <a:pt x="14569" y="49805"/>
                  </a:lnTo>
                  <a:lnTo>
                    <a:pt x="12418" y="51867"/>
                  </a:lnTo>
                  <a:lnTo>
                    <a:pt x="11409" y="52569"/>
                  </a:lnTo>
                  <a:lnTo>
                    <a:pt x="8118" y="54281"/>
                  </a:lnTo>
                  <a:lnTo>
                    <a:pt x="6626" y="54939"/>
                  </a:lnTo>
                  <a:lnTo>
                    <a:pt x="6626" y="54983"/>
                  </a:lnTo>
                  <a:lnTo>
                    <a:pt x="5134" y="56036"/>
                  </a:lnTo>
                  <a:lnTo>
                    <a:pt x="3160" y="57484"/>
                  </a:lnTo>
                  <a:lnTo>
                    <a:pt x="88" y="59854"/>
                  </a:lnTo>
                  <a:lnTo>
                    <a:pt x="0" y="59897"/>
                  </a:lnTo>
                  <a:lnTo>
                    <a:pt x="0" y="59941"/>
                  </a:lnTo>
                  <a:lnTo>
                    <a:pt x="0" y="60029"/>
                  </a:lnTo>
                  <a:lnTo>
                    <a:pt x="44" y="60073"/>
                  </a:lnTo>
                  <a:lnTo>
                    <a:pt x="88" y="60117"/>
                  </a:lnTo>
                  <a:lnTo>
                    <a:pt x="176" y="60161"/>
                  </a:lnTo>
                  <a:lnTo>
                    <a:pt x="264" y="60117"/>
                  </a:lnTo>
                  <a:lnTo>
                    <a:pt x="3335" y="57791"/>
                  </a:lnTo>
                  <a:lnTo>
                    <a:pt x="5354" y="56299"/>
                  </a:lnTo>
                  <a:lnTo>
                    <a:pt x="6802" y="55246"/>
                  </a:lnTo>
                  <a:lnTo>
                    <a:pt x="8250" y="54588"/>
                  </a:lnTo>
                  <a:lnTo>
                    <a:pt x="11585" y="52877"/>
                  </a:lnTo>
                  <a:lnTo>
                    <a:pt x="11585" y="52833"/>
                  </a:lnTo>
                  <a:lnTo>
                    <a:pt x="12638" y="52174"/>
                  </a:lnTo>
                  <a:lnTo>
                    <a:pt x="12638" y="52131"/>
                  </a:lnTo>
                  <a:lnTo>
                    <a:pt x="14788" y="50068"/>
                  </a:lnTo>
                  <a:lnTo>
                    <a:pt x="16675" y="48971"/>
                  </a:lnTo>
                  <a:lnTo>
                    <a:pt x="16719" y="48971"/>
                  </a:lnTo>
                  <a:lnTo>
                    <a:pt x="20229" y="46163"/>
                  </a:lnTo>
                  <a:lnTo>
                    <a:pt x="22906" y="44539"/>
                  </a:lnTo>
                  <a:lnTo>
                    <a:pt x="25319" y="42872"/>
                  </a:lnTo>
                  <a:lnTo>
                    <a:pt x="27645" y="41512"/>
                  </a:lnTo>
                  <a:lnTo>
                    <a:pt x="27645" y="41468"/>
                  </a:lnTo>
                  <a:lnTo>
                    <a:pt x="28435" y="40853"/>
                  </a:lnTo>
                  <a:lnTo>
                    <a:pt x="28479" y="40809"/>
                  </a:lnTo>
                  <a:lnTo>
                    <a:pt x="28786" y="40415"/>
                  </a:lnTo>
                  <a:lnTo>
                    <a:pt x="28786" y="40283"/>
                  </a:lnTo>
                  <a:lnTo>
                    <a:pt x="27689" y="32209"/>
                  </a:lnTo>
                  <a:lnTo>
                    <a:pt x="27557" y="30585"/>
                  </a:lnTo>
                  <a:lnTo>
                    <a:pt x="27601" y="28874"/>
                  </a:lnTo>
                  <a:lnTo>
                    <a:pt x="30190" y="24223"/>
                  </a:lnTo>
                  <a:lnTo>
                    <a:pt x="31243" y="21722"/>
                  </a:lnTo>
                  <a:lnTo>
                    <a:pt x="32560" y="19308"/>
                  </a:lnTo>
                  <a:lnTo>
                    <a:pt x="33964" y="16763"/>
                  </a:lnTo>
                  <a:lnTo>
                    <a:pt x="33964" y="16719"/>
                  </a:lnTo>
                  <a:lnTo>
                    <a:pt x="35280" y="12902"/>
                  </a:lnTo>
                  <a:lnTo>
                    <a:pt x="36246" y="10532"/>
                  </a:lnTo>
                  <a:lnTo>
                    <a:pt x="37079" y="8645"/>
                  </a:lnTo>
                  <a:lnTo>
                    <a:pt x="37079" y="8601"/>
                  </a:lnTo>
                  <a:lnTo>
                    <a:pt x="37211" y="7373"/>
                  </a:lnTo>
                  <a:lnTo>
                    <a:pt x="37123" y="4389"/>
                  </a:lnTo>
                  <a:lnTo>
                    <a:pt x="36860" y="2107"/>
                  </a:lnTo>
                  <a:lnTo>
                    <a:pt x="36860" y="2063"/>
                  </a:lnTo>
                  <a:lnTo>
                    <a:pt x="36640" y="1580"/>
                  </a:lnTo>
                  <a:lnTo>
                    <a:pt x="36597" y="1537"/>
                  </a:lnTo>
                  <a:lnTo>
                    <a:pt x="35280" y="89"/>
                  </a:lnTo>
                  <a:lnTo>
                    <a:pt x="35236" y="45"/>
                  </a:lnTo>
                  <a:lnTo>
                    <a:pt x="35149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1" name="Google Shape;6061;p174"/>
            <p:cNvSpPr/>
            <p:nvPr/>
          </p:nvSpPr>
          <p:spPr>
            <a:xfrm>
              <a:off x="6067650" y="1763225"/>
              <a:ext cx="930275" cy="1507300"/>
            </a:xfrm>
            <a:custGeom>
              <a:avLst/>
              <a:gdLst/>
              <a:ahLst/>
              <a:cxnLst/>
              <a:rect l="l" t="t" r="r" b="b"/>
              <a:pathLst>
                <a:path w="37211" h="60292" extrusionOk="0">
                  <a:moveTo>
                    <a:pt x="35982" y="0"/>
                  </a:moveTo>
                  <a:lnTo>
                    <a:pt x="35938" y="44"/>
                  </a:lnTo>
                  <a:lnTo>
                    <a:pt x="35851" y="88"/>
                  </a:lnTo>
                  <a:lnTo>
                    <a:pt x="35807" y="132"/>
                  </a:lnTo>
                  <a:lnTo>
                    <a:pt x="35807" y="176"/>
                  </a:lnTo>
                  <a:lnTo>
                    <a:pt x="35851" y="264"/>
                  </a:lnTo>
                  <a:lnTo>
                    <a:pt x="35894" y="308"/>
                  </a:lnTo>
                  <a:lnTo>
                    <a:pt x="36772" y="1141"/>
                  </a:lnTo>
                  <a:lnTo>
                    <a:pt x="36772" y="2370"/>
                  </a:lnTo>
                  <a:lnTo>
                    <a:pt x="36860" y="5310"/>
                  </a:lnTo>
                  <a:lnTo>
                    <a:pt x="36860" y="7241"/>
                  </a:lnTo>
                  <a:lnTo>
                    <a:pt x="36860" y="7943"/>
                  </a:lnTo>
                  <a:lnTo>
                    <a:pt x="36772" y="8557"/>
                  </a:lnTo>
                  <a:lnTo>
                    <a:pt x="36597" y="9127"/>
                  </a:lnTo>
                  <a:lnTo>
                    <a:pt x="36377" y="9786"/>
                  </a:lnTo>
                  <a:lnTo>
                    <a:pt x="35587" y="11629"/>
                  </a:lnTo>
                  <a:lnTo>
                    <a:pt x="34578" y="13823"/>
                  </a:lnTo>
                  <a:lnTo>
                    <a:pt x="33481" y="16631"/>
                  </a:lnTo>
                  <a:lnTo>
                    <a:pt x="32033" y="19001"/>
                  </a:lnTo>
                  <a:lnTo>
                    <a:pt x="30717" y="21414"/>
                  </a:lnTo>
                  <a:lnTo>
                    <a:pt x="29927" y="23652"/>
                  </a:lnTo>
                  <a:lnTo>
                    <a:pt x="29927" y="23740"/>
                  </a:lnTo>
                  <a:lnTo>
                    <a:pt x="30190" y="24924"/>
                  </a:lnTo>
                  <a:lnTo>
                    <a:pt x="30409" y="29532"/>
                  </a:lnTo>
                  <a:lnTo>
                    <a:pt x="30453" y="32472"/>
                  </a:lnTo>
                  <a:lnTo>
                    <a:pt x="30453" y="35587"/>
                  </a:lnTo>
                  <a:lnTo>
                    <a:pt x="30409" y="40195"/>
                  </a:lnTo>
                  <a:lnTo>
                    <a:pt x="30234" y="40370"/>
                  </a:lnTo>
                  <a:lnTo>
                    <a:pt x="29225" y="40941"/>
                  </a:lnTo>
                  <a:lnTo>
                    <a:pt x="29181" y="40985"/>
                  </a:lnTo>
                  <a:lnTo>
                    <a:pt x="28171" y="41950"/>
                  </a:lnTo>
                  <a:lnTo>
                    <a:pt x="26153" y="43047"/>
                  </a:lnTo>
                  <a:lnTo>
                    <a:pt x="23257" y="44627"/>
                  </a:lnTo>
                  <a:lnTo>
                    <a:pt x="20843" y="46206"/>
                  </a:lnTo>
                  <a:lnTo>
                    <a:pt x="18825" y="47391"/>
                  </a:lnTo>
                  <a:lnTo>
                    <a:pt x="18825" y="47435"/>
                  </a:lnTo>
                  <a:lnTo>
                    <a:pt x="16017" y="49585"/>
                  </a:lnTo>
                  <a:lnTo>
                    <a:pt x="13910" y="50594"/>
                  </a:lnTo>
                  <a:lnTo>
                    <a:pt x="13866" y="50638"/>
                  </a:lnTo>
                  <a:lnTo>
                    <a:pt x="12023" y="52262"/>
                  </a:lnTo>
                  <a:lnTo>
                    <a:pt x="11014" y="52920"/>
                  </a:lnTo>
                  <a:lnTo>
                    <a:pt x="7328" y="54895"/>
                  </a:lnTo>
                  <a:lnTo>
                    <a:pt x="5880" y="55641"/>
                  </a:lnTo>
                  <a:lnTo>
                    <a:pt x="4213" y="56869"/>
                  </a:lnTo>
                  <a:lnTo>
                    <a:pt x="2150" y="58361"/>
                  </a:lnTo>
                  <a:lnTo>
                    <a:pt x="88" y="59985"/>
                  </a:lnTo>
                  <a:lnTo>
                    <a:pt x="44" y="60029"/>
                  </a:lnTo>
                  <a:lnTo>
                    <a:pt x="0" y="60116"/>
                  </a:lnTo>
                  <a:lnTo>
                    <a:pt x="0" y="60160"/>
                  </a:lnTo>
                  <a:lnTo>
                    <a:pt x="44" y="60248"/>
                  </a:lnTo>
                  <a:lnTo>
                    <a:pt x="132" y="60292"/>
                  </a:lnTo>
                  <a:lnTo>
                    <a:pt x="176" y="60292"/>
                  </a:lnTo>
                  <a:lnTo>
                    <a:pt x="307" y="60248"/>
                  </a:lnTo>
                  <a:lnTo>
                    <a:pt x="2370" y="58668"/>
                  </a:lnTo>
                  <a:lnTo>
                    <a:pt x="4388" y="57176"/>
                  </a:lnTo>
                  <a:lnTo>
                    <a:pt x="6056" y="55904"/>
                  </a:lnTo>
                  <a:lnTo>
                    <a:pt x="7504" y="55202"/>
                  </a:lnTo>
                  <a:lnTo>
                    <a:pt x="11190" y="53227"/>
                  </a:lnTo>
                  <a:lnTo>
                    <a:pt x="12243" y="52525"/>
                  </a:lnTo>
                  <a:lnTo>
                    <a:pt x="14086" y="50902"/>
                  </a:lnTo>
                  <a:lnTo>
                    <a:pt x="16192" y="49892"/>
                  </a:lnTo>
                  <a:lnTo>
                    <a:pt x="16192" y="49848"/>
                  </a:lnTo>
                  <a:lnTo>
                    <a:pt x="19044" y="47698"/>
                  </a:lnTo>
                  <a:lnTo>
                    <a:pt x="21019" y="46514"/>
                  </a:lnTo>
                  <a:lnTo>
                    <a:pt x="23432" y="44934"/>
                  </a:lnTo>
                  <a:lnTo>
                    <a:pt x="26328" y="43354"/>
                  </a:lnTo>
                  <a:lnTo>
                    <a:pt x="28347" y="42213"/>
                  </a:lnTo>
                  <a:lnTo>
                    <a:pt x="28391" y="42213"/>
                  </a:lnTo>
                  <a:lnTo>
                    <a:pt x="29400" y="41248"/>
                  </a:lnTo>
                  <a:lnTo>
                    <a:pt x="30453" y="40677"/>
                  </a:lnTo>
                  <a:lnTo>
                    <a:pt x="30497" y="40634"/>
                  </a:lnTo>
                  <a:lnTo>
                    <a:pt x="30717" y="40370"/>
                  </a:lnTo>
                  <a:lnTo>
                    <a:pt x="30760" y="40239"/>
                  </a:lnTo>
                  <a:lnTo>
                    <a:pt x="30804" y="35587"/>
                  </a:lnTo>
                  <a:lnTo>
                    <a:pt x="30804" y="32472"/>
                  </a:lnTo>
                  <a:lnTo>
                    <a:pt x="30760" y="29488"/>
                  </a:lnTo>
                  <a:lnTo>
                    <a:pt x="30541" y="24881"/>
                  </a:lnTo>
                  <a:lnTo>
                    <a:pt x="30541" y="24837"/>
                  </a:lnTo>
                  <a:lnTo>
                    <a:pt x="30278" y="23740"/>
                  </a:lnTo>
                  <a:lnTo>
                    <a:pt x="31024" y="21546"/>
                  </a:lnTo>
                  <a:lnTo>
                    <a:pt x="32340" y="19176"/>
                  </a:lnTo>
                  <a:lnTo>
                    <a:pt x="33788" y="16807"/>
                  </a:lnTo>
                  <a:lnTo>
                    <a:pt x="33788" y="16763"/>
                  </a:lnTo>
                  <a:lnTo>
                    <a:pt x="34929" y="13954"/>
                  </a:lnTo>
                  <a:lnTo>
                    <a:pt x="35894" y="11760"/>
                  </a:lnTo>
                  <a:lnTo>
                    <a:pt x="36684" y="9917"/>
                  </a:lnTo>
                  <a:lnTo>
                    <a:pt x="36948" y="9215"/>
                  </a:lnTo>
                  <a:lnTo>
                    <a:pt x="37123" y="8601"/>
                  </a:lnTo>
                  <a:lnTo>
                    <a:pt x="37211" y="7987"/>
                  </a:lnTo>
                  <a:lnTo>
                    <a:pt x="37211" y="7285"/>
                  </a:lnTo>
                  <a:lnTo>
                    <a:pt x="37211" y="5310"/>
                  </a:lnTo>
                  <a:lnTo>
                    <a:pt x="37123" y="2370"/>
                  </a:lnTo>
                  <a:lnTo>
                    <a:pt x="37123" y="1097"/>
                  </a:lnTo>
                  <a:lnTo>
                    <a:pt x="37123" y="1010"/>
                  </a:lnTo>
                  <a:lnTo>
                    <a:pt x="37079" y="966"/>
                  </a:lnTo>
                  <a:lnTo>
                    <a:pt x="36114" y="44"/>
                  </a:lnTo>
                  <a:lnTo>
                    <a:pt x="36070" y="44"/>
                  </a:lnTo>
                  <a:lnTo>
                    <a:pt x="3598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2" name="Google Shape;6062;p174"/>
            <p:cNvSpPr/>
            <p:nvPr/>
          </p:nvSpPr>
          <p:spPr>
            <a:xfrm>
              <a:off x="7317150" y="4387275"/>
              <a:ext cx="64725" cy="41700"/>
            </a:xfrm>
            <a:custGeom>
              <a:avLst/>
              <a:gdLst/>
              <a:ahLst/>
              <a:cxnLst/>
              <a:rect l="l" t="t" r="r" b="b"/>
              <a:pathLst>
                <a:path w="2589" h="1668" extrusionOk="0">
                  <a:moveTo>
                    <a:pt x="132" y="0"/>
                  </a:moveTo>
                  <a:lnTo>
                    <a:pt x="88" y="44"/>
                  </a:lnTo>
                  <a:lnTo>
                    <a:pt x="44" y="88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44" y="307"/>
                  </a:lnTo>
                  <a:lnTo>
                    <a:pt x="88" y="351"/>
                  </a:lnTo>
                  <a:lnTo>
                    <a:pt x="2326" y="1624"/>
                  </a:lnTo>
                  <a:lnTo>
                    <a:pt x="2413" y="1668"/>
                  </a:lnTo>
                  <a:lnTo>
                    <a:pt x="2501" y="1624"/>
                  </a:lnTo>
                  <a:lnTo>
                    <a:pt x="2589" y="1580"/>
                  </a:lnTo>
                  <a:lnTo>
                    <a:pt x="2589" y="1492"/>
                  </a:lnTo>
                  <a:lnTo>
                    <a:pt x="2589" y="1448"/>
                  </a:lnTo>
                  <a:lnTo>
                    <a:pt x="2545" y="1360"/>
                  </a:lnTo>
                  <a:lnTo>
                    <a:pt x="2501" y="1317"/>
                  </a:lnTo>
                  <a:lnTo>
                    <a:pt x="263" y="44"/>
                  </a:lnTo>
                  <a:lnTo>
                    <a:pt x="219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3" name="Google Shape;6063;p174"/>
            <p:cNvSpPr/>
            <p:nvPr/>
          </p:nvSpPr>
          <p:spPr>
            <a:xfrm>
              <a:off x="7284225" y="4357650"/>
              <a:ext cx="41725" cy="38425"/>
            </a:xfrm>
            <a:custGeom>
              <a:avLst/>
              <a:gdLst/>
              <a:ahLst/>
              <a:cxnLst/>
              <a:rect l="l" t="t" r="r" b="b"/>
              <a:pathLst>
                <a:path w="1669" h="1537" extrusionOk="0">
                  <a:moveTo>
                    <a:pt x="88" y="0"/>
                  </a:moveTo>
                  <a:lnTo>
                    <a:pt x="45" y="88"/>
                  </a:lnTo>
                  <a:lnTo>
                    <a:pt x="1" y="132"/>
                  </a:lnTo>
                  <a:lnTo>
                    <a:pt x="1" y="176"/>
                  </a:lnTo>
                  <a:lnTo>
                    <a:pt x="45" y="264"/>
                  </a:lnTo>
                  <a:lnTo>
                    <a:pt x="483" y="966"/>
                  </a:lnTo>
                  <a:lnTo>
                    <a:pt x="571" y="1010"/>
                  </a:lnTo>
                  <a:lnTo>
                    <a:pt x="1405" y="1536"/>
                  </a:lnTo>
                  <a:lnTo>
                    <a:pt x="1580" y="1536"/>
                  </a:lnTo>
                  <a:lnTo>
                    <a:pt x="1668" y="1448"/>
                  </a:lnTo>
                  <a:lnTo>
                    <a:pt x="1668" y="1405"/>
                  </a:lnTo>
                  <a:lnTo>
                    <a:pt x="1668" y="1317"/>
                  </a:lnTo>
                  <a:lnTo>
                    <a:pt x="1624" y="1273"/>
                  </a:lnTo>
                  <a:lnTo>
                    <a:pt x="1580" y="1229"/>
                  </a:lnTo>
                  <a:lnTo>
                    <a:pt x="790" y="746"/>
                  </a:lnTo>
                  <a:lnTo>
                    <a:pt x="308" y="88"/>
                  </a:lnTo>
                  <a:lnTo>
                    <a:pt x="26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4" name="Google Shape;6064;p174"/>
            <p:cNvSpPr/>
            <p:nvPr/>
          </p:nvSpPr>
          <p:spPr>
            <a:xfrm>
              <a:off x="7108700" y="4199675"/>
              <a:ext cx="231500" cy="292925"/>
            </a:xfrm>
            <a:custGeom>
              <a:avLst/>
              <a:gdLst/>
              <a:ahLst/>
              <a:cxnLst/>
              <a:rect l="l" t="t" r="r" b="b"/>
              <a:pathLst>
                <a:path w="9260" h="11717" extrusionOk="0">
                  <a:moveTo>
                    <a:pt x="89" y="1"/>
                  </a:moveTo>
                  <a:lnTo>
                    <a:pt x="45" y="44"/>
                  </a:lnTo>
                  <a:lnTo>
                    <a:pt x="1" y="88"/>
                  </a:lnTo>
                  <a:lnTo>
                    <a:pt x="1" y="176"/>
                  </a:lnTo>
                  <a:lnTo>
                    <a:pt x="1" y="220"/>
                  </a:lnTo>
                  <a:lnTo>
                    <a:pt x="1624" y="3643"/>
                  </a:lnTo>
                  <a:lnTo>
                    <a:pt x="2985" y="6407"/>
                  </a:lnTo>
                  <a:lnTo>
                    <a:pt x="3774" y="8513"/>
                  </a:lnTo>
                  <a:lnTo>
                    <a:pt x="4213" y="9347"/>
                  </a:lnTo>
                  <a:lnTo>
                    <a:pt x="4301" y="9435"/>
                  </a:lnTo>
                  <a:lnTo>
                    <a:pt x="7373" y="10883"/>
                  </a:lnTo>
                  <a:lnTo>
                    <a:pt x="8996" y="11673"/>
                  </a:lnTo>
                  <a:lnTo>
                    <a:pt x="9084" y="11717"/>
                  </a:lnTo>
                  <a:lnTo>
                    <a:pt x="9172" y="11673"/>
                  </a:lnTo>
                  <a:lnTo>
                    <a:pt x="9260" y="11629"/>
                  </a:lnTo>
                  <a:lnTo>
                    <a:pt x="9260" y="11541"/>
                  </a:lnTo>
                  <a:lnTo>
                    <a:pt x="9260" y="11497"/>
                  </a:lnTo>
                  <a:lnTo>
                    <a:pt x="9216" y="11409"/>
                  </a:lnTo>
                  <a:lnTo>
                    <a:pt x="9172" y="11366"/>
                  </a:lnTo>
                  <a:lnTo>
                    <a:pt x="7548" y="10576"/>
                  </a:lnTo>
                  <a:lnTo>
                    <a:pt x="4520" y="9128"/>
                  </a:lnTo>
                  <a:lnTo>
                    <a:pt x="4082" y="8338"/>
                  </a:lnTo>
                  <a:lnTo>
                    <a:pt x="3336" y="6275"/>
                  </a:lnTo>
                  <a:lnTo>
                    <a:pt x="3292" y="6275"/>
                  </a:lnTo>
                  <a:lnTo>
                    <a:pt x="1932" y="3511"/>
                  </a:lnTo>
                  <a:lnTo>
                    <a:pt x="308" y="88"/>
                  </a:lnTo>
                  <a:lnTo>
                    <a:pt x="264" y="44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5" name="Google Shape;6065;p174"/>
            <p:cNvSpPr/>
            <p:nvPr/>
          </p:nvSpPr>
          <p:spPr>
            <a:xfrm>
              <a:off x="6978150" y="4100950"/>
              <a:ext cx="378500" cy="413600"/>
            </a:xfrm>
            <a:custGeom>
              <a:avLst/>
              <a:gdLst/>
              <a:ahLst/>
              <a:cxnLst/>
              <a:rect l="l" t="t" r="r" b="b"/>
              <a:pathLst>
                <a:path w="15140" h="16544" extrusionOk="0">
                  <a:moveTo>
                    <a:pt x="922" y="0"/>
                  </a:moveTo>
                  <a:lnTo>
                    <a:pt x="835" y="44"/>
                  </a:lnTo>
                  <a:lnTo>
                    <a:pt x="835" y="132"/>
                  </a:lnTo>
                  <a:lnTo>
                    <a:pt x="220" y="2326"/>
                  </a:lnTo>
                  <a:lnTo>
                    <a:pt x="1" y="3204"/>
                  </a:lnTo>
                  <a:lnTo>
                    <a:pt x="1" y="3335"/>
                  </a:lnTo>
                  <a:lnTo>
                    <a:pt x="791" y="5178"/>
                  </a:lnTo>
                  <a:lnTo>
                    <a:pt x="2283" y="7987"/>
                  </a:lnTo>
                  <a:lnTo>
                    <a:pt x="4257" y="11278"/>
                  </a:lnTo>
                  <a:lnTo>
                    <a:pt x="5223" y="12550"/>
                  </a:lnTo>
                  <a:lnTo>
                    <a:pt x="5223" y="12594"/>
                  </a:lnTo>
                  <a:lnTo>
                    <a:pt x="6056" y="13428"/>
                  </a:lnTo>
                  <a:lnTo>
                    <a:pt x="6100" y="13428"/>
                  </a:lnTo>
                  <a:lnTo>
                    <a:pt x="8733" y="14788"/>
                  </a:lnTo>
                  <a:lnTo>
                    <a:pt x="8777" y="14788"/>
                  </a:lnTo>
                  <a:lnTo>
                    <a:pt x="11542" y="15666"/>
                  </a:lnTo>
                  <a:lnTo>
                    <a:pt x="13779" y="16499"/>
                  </a:lnTo>
                  <a:lnTo>
                    <a:pt x="13823" y="16543"/>
                  </a:lnTo>
                  <a:lnTo>
                    <a:pt x="13867" y="16543"/>
                  </a:lnTo>
                  <a:lnTo>
                    <a:pt x="14964" y="16455"/>
                  </a:lnTo>
                  <a:lnTo>
                    <a:pt x="15052" y="16455"/>
                  </a:lnTo>
                  <a:lnTo>
                    <a:pt x="15096" y="16412"/>
                  </a:lnTo>
                  <a:lnTo>
                    <a:pt x="15140" y="16324"/>
                  </a:lnTo>
                  <a:lnTo>
                    <a:pt x="15140" y="16280"/>
                  </a:lnTo>
                  <a:lnTo>
                    <a:pt x="15096" y="16192"/>
                  </a:lnTo>
                  <a:lnTo>
                    <a:pt x="15052" y="16148"/>
                  </a:lnTo>
                  <a:lnTo>
                    <a:pt x="15008" y="16104"/>
                  </a:lnTo>
                  <a:lnTo>
                    <a:pt x="14964" y="16104"/>
                  </a:lnTo>
                  <a:lnTo>
                    <a:pt x="13867" y="16192"/>
                  </a:lnTo>
                  <a:lnTo>
                    <a:pt x="11673" y="15315"/>
                  </a:lnTo>
                  <a:lnTo>
                    <a:pt x="8909" y="14437"/>
                  </a:lnTo>
                  <a:lnTo>
                    <a:pt x="6276" y="13121"/>
                  </a:lnTo>
                  <a:lnTo>
                    <a:pt x="5486" y="12331"/>
                  </a:lnTo>
                  <a:lnTo>
                    <a:pt x="4521" y="11102"/>
                  </a:lnTo>
                  <a:lnTo>
                    <a:pt x="2590" y="7811"/>
                  </a:lnTo>
                  <a:lnTo>
                    <a:pt x="1098" y="5047"/>
                  </a:lnTo>
                  <a:lnTo>
                    <a:pt x="352" y="3247"/>
                  </a:lnTo>
                  <a:lnTo>
                    <a:pt x="571" y="2414"/>
                  </a:lnTo>
                  <a:lnTo>
                    <a:pt x="1142" y="220"/>
                  </a:lnTo>
                  <a:lnTo>
                    <a:pt x="1186" y="132"/>
                  </a:lnTo>
                  <a:lnTo>
                    <a:pt x="1142" y="88"/>
                  </a:lnTo>
                  <a:lnTo>
                    <a:pt x="109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6" name="Google Shape;6066;p174"/>
            <p:cNvSpPr/>
            <p:nvPr/>
          </p:nvSpPr>
          <p:spPr>
            <a:xfrm>
              <a:off x="6866275" y="4041700"/>
              <a:ext cx="453075" cy="489300"/>
            </a:xfrm>
            <a:custGeom>
              <a:avLst/>
              <a:gdLst/>
              <a:ahLst/>
              <a:cxnLst/>
              <a:rect l="l" t="t" r="r" b="b"/>
              <a:pathLst>
                <a:path w="18123" h="19572" extrusionOk="0">
                  <a:moveTo>
                    <a:pt x="2765" y="1"/>
                  </a:moveTo>
                  <a:lnTo>
                    <a:pt x="2721" y="89"/>
                  </a:lnTo>
                  <a:lnTo>
                    <a:pt x="966" y="2546"/>
                  </a:lnTo>
                  <a:lnTo>
                    <a:pt x="966" y="2590"/>
                  </a:lnTo>
                  <a:lnTo>
                    <a:pt x="176" y="4740"/>
                  </a:lnTo>
                  <a:lnTo>
                    <a:pt x="0" y="5442"/>
                  </a:lnTo>
                  <a:lnTo>
                    <a:pt x="0" y="5486"/>
                  </a:lnTo>
                  <a:lnTo>
                    <a:pt x="0" y="7153"/>
                  </a:lnTo>
                  <a:lnTo>
                    <a:pt x="44" y="7285"/>
                  </a:lnTo>
                  <a:lnTo>
                    <a:pt x="263" y="7504"/>
                  </a:lnTo>
                  <a:lnTo>
                    <a:pt x="307" y="7548"/>
                  </a:lnTo>
                  <a:lnTo>
                    <a:pt x="351" y="7592"/>
                  </a:lnTo>
                  <a:lnTo>
                    <a:pt x="1931" y="7680"/>
                  </a:lnTo>
                  <a:lnTo>
                    <a:pt x="3028" y="9260"/>
                  </a:lnTo>
                  <a:lnTo>
                    <a:pt x="4476" y="11849"/>
                  </a:lnTo>
                  <a:lnTo>
                    <a:pt x="5749" y="14569"/>
                  </a:lnTo>
                  <a:lnTo>
                    <a:pt x="6407" y="15622"/>
                  </a:lnTo>
                  <a:lnTo>
                    <a:pt x="6451" y="15666"/>
                  </a:lnTo>
                  <a:lnTo>
                    <a:pt x="7153" y="16280"/>
                  </a:lnTo>
                  <a:lnTo>
                    <a:pt x="7197" y="16280"/>
                  </a:lnTo>
                  <a:lnTo>
                    <a:pt x="7855" y="16588"/>
                  </a:lnTo>
                  <a:lnTo>
                    <a:pt x="8381" y="16675"/>
                  </a:lnTo>
                  <a:lnTo>
                    <a:pt x="12331" y="18036"/>
                  </a:lnTo>
                  <a:lnTo>
                    <a:pt x="14744" y="18738"/>
                  </a:lnTo>
                  <a:lnTo>
                    <a:pt x="17465" y="19571"/>
                  </a:lnTo>
                  <a:lnTo>
                    <a:pt x="17552" y="19571"/>
                  </a:lnTo>
                  <a:lnTo>
                    <a:pt x="17991" y="19484"/>
                  </a:lnTo>
                  <a:lnTo>
                    <a:pt x="18035" y="19484"/>
                  </a:lnTo>
                  <a:lnTo>
                    <a:pt x="18123" y="19440"/>
                  </a:lnTo>
                  <a:lnTo>
                    <a:pt x="18123" y="19352"/>
                  </a:lnTo>
                  <a:lnTo>
                    <a:pt x="18123" y="19308"/>
                  </a:lnTo>
                  <a:lnTo>
                    <a:pt x="18123" y="19220"/>
                  </a:lnTo>
                  <a:lnTo>
                    <a:pt x="18035" y="19177"/>
                  </a:lnTo>
                  <a:lnTo>
                    <a:pt x="17991" y="19133"/>
                  </a:lnTo>
                  <a:lnTo>
                    <a:pt x="17903" y="19133"/>
                  </a:lnTo>
                  <a:lnTo>
                    <a:pt x="17508" y="19220"/>
                  </a:lnTo>
                  <a:lnTo>
                    <a:pt x="14876" y="18431"/>
                  </a:lnTo>
                  <a:lnTo>
                    <a:pt x="12418" y="17685"/>
                  </a:lnTo>
                  <a:lnTo>
                    <a:pt x="8469" y="16324"/>
                  </a:lnTo>
                  <a:lnTo>
                    <a:pt x="7943" y="16237"/>
                  </a:lnTo>
                  <a:lnTo>
                    <a:pt x="7328" y="15973"/>
                  </a:lnTo>
                  <a:lnTo>
                    <a:pt x="6714" y="15403"/>
                  </a:lnTo>
                  <a:lnTo>
                    <a:pt x="6056" y="14394"/>
                  </a:lnTo>
                  <a:lnTo>
                    <a:pt x="4783" y="11673"/>
                  </a:lnTo>
                  <a:lnTo>
                    <a:pt x="3335" y="9084"/>
                  </a:lnTo>
                  <a:lnTo>
                    <a:pt x="3335" y="9040"/>
                  </a:lnTo>
                  <a:lnTo>
                    <a:pt x="2150" y="7373"/>
                  </a:lnTo>
                  <a:lnTo>
                    <a:pt x="2106" y="7329"/>
                  </a:lnTo>
                  <a:lnTo>
                    <a:pt x="2019" y="7329"/>
                  </a:lnTo>
                  <a:lnTo>
                    <a:pt x="483" y="7241"/>
                  </a:lnTo>
                  <a:lnTo>
                    <a:pt x="351" y="7109"/>
                  </a:lnTo>
                  <a:lnTo>
                    <a:pt x="351" y="5486"/>
                  </a:lnTo>
                  <a:lnTo>
                    <a:pt x="527" y="4872"/>
                  </a:lnTo>
                  <a:lnTo>
                    <a:pt x="1273" y="2721"/>
                  </a:lnTo>
                  <a:lnTo>
                    <a:pt x="2984" y="264"/>
                  </a:lnTo>
                  <a:lnTo>
                    <a:pt x="3028" y="220"/>
                  </a:lnTo>
                  <a:lnTo>
                    <a:pt x="3028" y="132"/>
                  </a:lnTo>
                  <a:lnTo>
                    <a:pt x="3028" y="89"/>
                  </a:lnTo>
                  <a:lnTo>
                    <a:pt x="2940" y="45"/>
                  </a:lnTo>
                  <a:lnTo>
                    <a:pt x="289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7" name="Google Shape;6067;p174"/>
            <p:cNvSpPr/>
            <p:nvPr/>
          </p:nvSpPr>
          <p:spPr>
            <a:xfrm>
              <a:off x="6816900" y="4007700"/>
              <a:ext cx="515625" cy="541950"/>
            </a:xfrm>
            <a:custGeom>
              <a:avLst/>
              <a:gdLst/>
              <a:ahLst/>
              <a:cxnLst/>
              <a:rect l="l" t="t" r="r" b="b"/>
              <a:pathLst>
                <a:path w="20625" h="21678" extrusionOk="0">
                  <a:moveTo>
                    <a:pt x="3379" y="1"/>
                  </a:moveTo>
                  <a:lnTo>
                    <a:pt x="3292" y="44"/>
                  </a:lnTo>
                  <a:lnTo>
                    <a:pt x="3248" y="44"/>
                  </a:lnTo>
                  <a:lnTo>
                    <a:pt x="3204" y="132"/>
                  </a:lnTo>
                  <a:lnTo>
                    <a:pt x="1624" y="3248"/>
                  </a:lnTo>
                  <a:lnTo>
                    <a:pt x="922" y="4389"/>
                  </a:lnTo>
                  <a:lnTo>
                    <a:pt x="439" y="5573"/>
                  </a:lnTo>
                  <a:lnTo>
                    <a:pt x="132" y="6583"/>
                  </a:lnTo>
                  <a:lnTo>
                    <a:pt x="132" y="6626"/>
                  </a:lnTo>
                  <a:lnTo>
                    <a:pt x="1" y="7987"/>
                  </a:lnTo>
                  <a:lnTo>
                    <a:pt x="1" y="8031"/>
                  </a:lnTo>
                  <a:lnTo>
                    <a:pt x="88" y="9172"/>
                  </a:lnTo>
                  <a:lnTo>
                    <a:pt x="88" y="9259"/>
                  </a:lnTo>
                  <a:lnTo>
                    <a:pt x="352" y="9654"/>
                  </a:lnTo>
                  <a:lnTo>
                    <a:pt x="352" y="9698"/>
                  </a:lnTo>
                  <a:lnTo>
                    <a:pt x="2282" y="11585"/>
                  </a:lnTo>
                  <a:lnTo>
                    <a:pt x="2984" y="12594"/>
                  </a:lnTo>
                  <a:lnTo>
                    <a:pt x="4125" y="16807"/>
                  </a:lnTo>
                  <a:lnTo>
                    <a:pt x="4389" y="17597"/>
                  </a:lnTo>
                  <a:lnTo>
                    <a:pt x="4432" y="17640"/>
                  </a:lnTo>
                  <a:lnTo>
                    <a:pt x="4476" y="17684"/>
                  </a:lnTo>
                  <a:lnTo>
                    <a:pt x="6100" y="18474"/>
                  </a:lnTo>
                  <a:lnTo>
                    <a:pt x="6144" y="18474"/>
                  </a:lnTo>
                  <a:lnTo>
                    <a:pt x="8601" y="18957"/>
                  </a:lnTo>
                  <a:lnTo>
                    <a:pt x="10664" y="19220"/>
                  </a:lnTo>
                  <a:lnTo>
                    <a:pt x="15095" y="20668"/>
                  </a:lnTo>
                  <a:lnTo>
                    <a:pt x="17641" y="21458"/>
                  </a:lnTo>
                  <a:lnTo>
                    <a:pt x="18650" y="21677"/>
                  </a:lnTo>
                  <a:lnTo>
                    <a:pt x="18738" y="21677"/>
                  </a:lnTo>
                  <a:lnTo>
                    <a:pt x="20493" y="21195"/>
                  </a:lnTo>
                  <a:lnTo>
                    <a:pt x="20581" y="21151"/>
                  </a:lnTo>
                  <a:lnTo>
                    <a:pt x="20624" y="21107"/>
                  </a:lnTo>
                  <a:lnTo>
                    <a:pt x="20624" y="21063"/>
                  </a:lnTo>
                  <a:lnTo>
                    <a:pt x="20624" y="20975"/>
                  </a:lnTo>
                  <a:lnTo>
                    <a:pt x="20581" y="20931"/>
                  </a:lnTo>
                  <a:lnTo>
                    <a:pt x="20537" y="20888"/>
                  </a:lnTo>
                  <a:lnTo>
                    <a:pt x="20493" y="20844"/>
                  </a:lnTo>
                  <a:lnTo>
                    <a:pt x="20405" y="20844"/>
                  </a:lnTo>
                  <a:lnTo>
                    <a:pt x="18694" y="21326"/>
                  </a:lnTo>
                  <a:lnTo>
                    <a:pt x="17728" y="21107"/>
                  </a:lnTo>
                  <a:lnTo>
                    <a:pt x="15183" y="20317"/>
                  </a:lnTo>
                  <a:lnTo>
                    <a:pt x="10751" y="18869"/>
                  </a:lnTo>
                  <a:lnTo>
                    <a:pt x="10707" y="18869"/>
                  </a:lnTo>
                  <a:lnTo>
                    <a:pt x="8645" y="18606"/>
                  </a:lnTo>
                  <a:lnTo>
                    <a:pt x="6232" y="18123"/>
                  </a:lnTo>
                  <a:lnTo>
                    <a:pt x="4696" y="17421"/>
                  </a:lnTo>
                  <a:lnTo>
                    <a:pt x="4476" y="16719"/>
                  </a:lnTo>
                  <a:lnTo>
                    <a:pt x="3292" y="12463"/>
                  </a:lnTo>
                  <a:lnTo>
                    <a:pt x="3292" y="12419"/>
                  </a:lnTo>
                  <a:lnTo>
                    <a:pt x="2546" y="11366"/>
                  </a:lnTo>
                  <a:lnTo>
                    <a:pt x="2546" y="11322"/>
                  </a:lnTo>
                  <a:lnTo>
                    <a:pt x="615" y="9479"/>
                  </a:lnTo>
                  <a:lnTo>
                    <a:pt x="439" y="9128"/>
                  </a:lnTo>
                  <a:lnTo>
                    <a:pt x="352" y="8031"/>
                  </a:lnTo>
                  <a:lnTo>
                    <a:pt x="483" y="6670"/>
                  </a:lnTo>
                  <a:lnTo>
                    <a:pt x="747" y="5705"/>
                  </a:lnTo>
                  <a:lnTo>
                    <a:pt x="1229" y="4564"/>
                  </a:lnTo>
                  <a:lnTo>
                    <a:pt x="1931" y="3423"/>
                  </a:lnTo>
                  <a:lnTo>
                    <a:pt x="3511" y="264"/>
                  </a:lnTo>
                  <a:lnTo>
                    <a:pt x="3511" y="220"/>
                  </a:lnTo>
                  <a:lnTo>
                    <a:pt x="3511" y="132"/>
                  </a:lnTo>
                  <a:lnTo>
                    <a:pt x="3467" y="88"/>
                  </a:lnTo>
                  <a:lnTo>
                    <a:pt x="3423" y="44"/>
                  </a:lnTo>
                  <a:lnTo>
                    <a:pt x="3379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8" name="Google Shape;6068;p174"/>
            <p:cNvSpPr/>
            <p:nvPr/>
          </p:nvSpPr>
          <p:spPr>
            <a:xfrm>
              <a:off x="7193175" y="3904575"/>
              <a:ext cx="99850" cy="461875"/>
            </a:xfrm>
            <a:custGeom>
              <a:avLst/>
              <a:gdLst/>
              <a:ahLst/>
              <a:cxnLst/>
              <a:rect l="l" t="t" r="r" b="b"/>
              <a:pathLst>
                <a:path w="3994" h="18475" extrusionOk="0">
                  <a:moveTo>
                    <a:pt x="132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44" y="176"/>
                  </a:lnTo>
                  <a:lnTo>
                    <a:pt x="1" y="659"/>
                  </a:lnTo>
                  <a:lnTo>
                    <a:pt x="132" y="1932"/>
                  </a:lnTo>
                  <a:lnTo>
                    <a:pt x="176" y="1932"/>
                  </a:lnTo>
                  <a:lnTo>
                    <a:pt x="703" y="3818"/>
                  </a:lnTo>
                  <a:lnTo>
                    <a:pt x="834" y="4871"/>
                  </a:lnTo>
                  <a:lnTo>
                    <a:pt x="220" y="7768"/>
                  </a:lnTo>
                  <a:lnTo>
                    <a:pt x="220" y="7811"/>
                  </a:lnTo>
                  <a:lnTo>
                    <a:pt x="220" y="8689"/>
                  </a:lnTo>
                  <a:lnTo>
                    <a:pt x="395" y="9698"/>
                  </a:lnTo>
                  <a:lnTo>
                    <a:pt x="395" y="9742"/>
                  </a:lnTo>
                  <a:lnTo>
                    <a:pt x="1887" y="13560"/>
                  </a:lnTo>
                  <a:lnTo>
                    <a:pt x="2590" y="16017"/>
                  </a:lnTo>
                  <a:lnTo>
                    <a:pt x="3248" y="17816"/>
                  </a:lnTo>
                  <a:lnTo>
                    <a:pt x="3248" y="17860"/>
                  </a:lnTo>
                  <a:lnTo>
                    <a:pt x="3687" y="18387"/>
                  </a:lnTo>
                  <a:lnTo>
                    <a:pt x="3730" y="18431"/>
                  </a:lnTo>
                  <a:lnTo>
                    <a:pt x="3818" y="18474"/>
                  </a:lnTo>
                  <a:lnTo>
                    <a:pt x="3950" y="18431"/>
                  </a:lnTo>
                  <a:lnTo>
                    <a:pt x="3994" y="18387"/>
                  </a:lnTo>
                  <a:lnTo>
                    <a:pt x="3994" y="18299"/>
                  </a:lnTo>
                  <a:lnTo>
                    <a:pt x="3994" y="18255"/>
                  </a:lnTo>
                  <a:lnTo>
                    <a:pt x="3950" y="18167"/>
                  </a:lnTo>
                  <a:lnTo>
                    <a:pt x="3555" y="17685"/>
                  </a:lnTo>
                  <a:lnTo>
                    <a:pt x="2897" y="15885"/>
                  </a:lnTo>
                  <a:lnTo>
                    <a:pt x="2238" y="13472"/>
                  </a:lnTo>
                  <a:lnTo>
                    <a:pt x="747" y="9611"/>
                  </a:lnTo>
                  <a:lnTo>
                    <a:pt x="571" y="8645"/>
                  </a:lnTo>
                  <a:lnTo>
                    <a:pt x="571" y="7811"/>
                  </a:lnTo>
                  <a:lnTo>
                    <a:pt x="1185" y="4915"/>
                  </a:lnTo>
                  <a:lnTo>
                    <a:pt x="1185" y="4871"/>
                  </a:lnTo>
                  <a:lnTo>
                    <a:pt x="1054" y="3731"/>
                  </a:lnTo>
                  <a:lnTo>
                    <a:pt x="483" y="1844"/>
                  </a:lnTo>
                  <a:lnTo>
                    <a:pt x="352" y="659"/>
                  </a:lnTo>
                  <a:lnTo>
                    <a:pt x="395" y="176"/>
                  </a:lnTo>
                  <a:lnTo>
                    <a:pt x="352" y="89"/>
                  </a:lnTo>
                  <a:lnTo>
                    <a:pt x="308" y="45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9" name="Google Shape;6069;p174"/>
            <p:cNvSpPr/>
            <p:nvPr/>
          </p:nvSpPr>
          <p:spPr>
            <a:xfrm>
              <a:off x="7090050" y="3878250"/>
              <a:ext cx="102050" cy="330225"/>
            </a:xfrm>
            <a:custGeom>
              <a:avLst/>
              <a:gdLst/>
              <a:ahLst/>
              <a:cxnLst/>
              <a:rect l="l" t="t" r="r" b="b"/>
              <a:pathLst>
                <a:path w="4082" h="13209" extrusionOk="0">
                  <a:moveTo>
                    <a:pt x="3818" y="1"/>
                  </a:moveTo>
                  <a:lnTo>
                    <a:pt x="3775" y="45"/>
                  </a:lnTo>
                  <a:lnTo>
                    <a:pt x="3731" y="88"/>
                  </a:lnTo>
                  <a:lnTo>
                    <a:pt x="3511" y="659"/>
                  </a:lnTo>
                  <a:lnTo>
                    <a:pt x="3511" y="703"/>
                  </a:lnTo>
                  <a:lnTo>
                    <a:pt x="3204" y="2633"/>
                  </a:lnTo>
                  <a:lnTo>
                    <a:pt x="1537" y="5661"/>
                  </a:lnTo>
                  <a:lnTo>
                    <a:pt x="1537" y="5705"/>
                  </a:lnTo>
                  <a:lnTo>
                    <a:pt x="791" y="7811"/>
                  </a:lnTo>
                  <a:lnTo>
                    <a:pt x="1" y="10400"/>
                  </a:lnTo>
                  <a:lnTo>
                    <a:pt x="1" y="10488"/>
                  </a:lnTo>
                  <a:lnTo>
                    <a:pt x="89" y="11278"/>
                  </a:lnTo>
                  <a:lnTo>
                    <a:pt x="89" y="11322"/>
                  </a:lnTo>
                  <a:lnTo>
                    <a:pt x="747" y="13077"/>
                  </a:lnTo>
                  <a:lnTo>
                    <a:pt x="791" y="13165"/>
                  </a:lnTo>
                  <a:lnTo>
                    <a:pt x="922" y="13209"/>
                  </a:lnTo>
                  <a:lnTo>
                    <a:pt x="966" y="13165"/>
                  </a:lnTo>
                  <a:lnTo>
                    <a:pt x="1010" y="13165"/>
                  </a:lnTo>
                  <a:lnTo>
                    <a:pt x="1054" y="13077"/>
                  </a:lnTo>
                  <a:lnTo>
                    <a:pt x="1098" y="13033"/>
                  </a:lnTo>
                  <a:lnTo>
                    <a:pt x="1054" y="12945"/>
                  </a:lnTo>
                  <a:lnTo>
                    <a:pt x="440" y="11234"/>
                  </a:lnTo>
                  <a:lnTo>
                    <a:pt x="352" y="10488"/>
                  </a:lnTo>
                  <a:lnTo>
                    <a:pt x="1098" y="7943"/>
                  </a:lnTo>
                  <a:lnTo>
                    <a:pt x="1888" y="5837"/>
                  </a:lnTo>
                  <a:lnTo>
                    <a:pt x="3511" y="2765"/>
                  </a:lnTo>
                  <a:lnTo>
                    <a:pt x="3555" y="2721"/>
                  </a:lnTo>
                  <a:lnTo>
                    <a:pt x="3862" y="790"/>
                  </a:lnTo>
                  <a:lnTo>
                    <a:pt x="4082" y="220"/>
                  </a:lnTo>
                  <a:lnTo>
                    <a:pt x="4082" y="176"/>
                  </a:lnTo>
                  <a:lnTo>
                    <a:pt x="4082" y="88"/>
                  </a:lnTo>
                  <a:lnTo>
                    <a:pt x="4038" y="45"/>
                  </a:lnTo>
                  <a:lnTo>
                    <a:pt x="399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0" name="Google Shape;6070;p174"/>
            <p:cNvSpPr/>
            <p:nvPr/>
          </p:nvSpPr>
          <p:spPr>
            <a:xfrm>
              <a:off x="6999000" y="3853025"/>
              <a:ext cx="183225" cy="256725"/>
            </a:xfrm>
            <a:custGeom>
              <a:avLst/>
              <a:gdLst/>
              <a:ahLst/>
              <a:cxnLst/>
              <a:rect l="l" t="t" r="r" b="b"/>
              <a:pathLst>
                <a:path w="7329" h="10269" extrusionOk="0">
                  <a:moveTo>
                    <a:pt x="7065" y="0"/>
                  </a:moveTo>
                  <a:lnTo>
                    <a:pt x="7022" y="44"/>
                  </a:lnTo>
                  <a:lnTo>
                    <a:pt x="6978" y="132"/>
                  </a:lnTo>
                  <a:lnTo>
                    <a:pt x="6934" y="308"/>
                  </a:lnTo>
                  <a:lnTo>
                    <a:pt x="5047" y="1624"/>
                  </a:lnTo>
                  <a:lnTo>
                    <a:pt x="5003" y="1668"/>
                  </a:lnTo>
                  <a:lnTo>
                    <a:pt x="4213" y="2677"/>
                  </a:lnTo>
                  <a:lnTo>
                    <a:pt x="2546" y="5003"/>
                  </a:lnTo>
                  <a:lnTo>
                    <a:pt x="747" y="7855"/>
                  </a:lnTo>
                  <a:lnTo>
                    <a:pt x="703" y="7855"/>
                  </a:lnTo>
                  <a:lnTo>
                    <a:pt x="1" y="10005"/>
                  </a:lnTo>
                  <a:lnTo>
                    <a:pt x="1" y="10093"/>
                  </a:lnTo>
                  <a:lnTo>
                    <a:pt x="1" y="10137"/>
                  </a:lnTo>
                  <a:lnTo>
                    <a:pt x="45" y="10225"/>
                  </a:lnTo>
                  <a:lnTo>
                    <a:pt x="88" y="10225"/>
                  </a:lnTo>
                  <a:lnTo>
                    <a:pt x="176" y="10268"/>
                  </a:lnTo>
                  <a:lnTo>
                    <a:pt x="264" y="10225"/>
                  </a:lnTo>
                  <a:lnTo>
                    <a:pt x="308" y="10137"/>
                  </a:lnTo>
                  <a:lnTo>
                    <a:pt x="1054" y="7987"/>
                  </a:lnTo>
                  <a:lnTo>
                    <a:pt x="2809" y="5222"/>
                  </a:lnTo>
                  <a:lnTo>
                    <a:pt x="4520" y="2897"/>
                  </a:lnTo>
                  <a:lnTo>
                    <a:pt x="5266" y="1887"/>
                  </a:lnTo>
                  <a:lnTo>
                    <a:pt x="7153" y="571"/>
                  </a:lnTo>
                  <a:lnTo>
                    <a:pt x="7241" y="483"/>
                  </a:lnTo>
                  <a:lnTo>
                    <a:pt x="7329" y="220"/>
                  </a:lnTo>
                  <a:lnTo>
                    <a:pt x="7329" y="132"/>
                  </a:lnTo>
                  <a:lnTo>
                    <a:pt x="7285" y="88"/>
                  </a:lnTo>
                  <a:lnTo>
                    <a:pt x="7241" y="44"/>
                  </a:lnTo>
                  <a:lnTo>
                    <a:pt x="719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1" name="Google Shape;6071;p174"/>
            <p:cNvSpPr/>
            <p:nvPr/>
          </p:nvSpPr>
          <p:spPr>
            <a:xfrm>
              <a:off x="6933175" y="3802550"/>
              <a:ext cx="228200" cy="247950"/>
            </a:xfrm>
            <a:custGeom>
              <a:avLst/>
              <a:gdLst/>
              <a:ahLst/>
              <a:cxnLst/>
              <a:rect l="l" t="t" r="r" b="b"/>
              <a:pathLst>
                <a:path w="9128" h="9918" extrusionOk="0">
                  <a:moveTo>
                    <a:pt x="8909" y="1"/>
                  </a:moveTo>
                  <a:lnTo>
                    <a:pt x="7548" y="791"/>
                  </a:lnTo>
                  <a:lnTo>
                    <a:pt x="5091" y="2502"/>
                  </a:lnTo>
                  <a:lnTo>
                    <a:pt x="5047" y="2546"/>
                  </a:lnTo>
                  <a:lnTo>
                    <a:pt x="2502" y="6144"/>
                  </a:lnTo>
                  <a:lnTo>
                    <a:pt x="45" y="9655"/>
                  </a:lnTo>
                  <a:lnTo>
                    <a:pt x="1" y="9698"/>
                  </a:lnTo>
                  <a:lnTo>
                    <a:pt x="1" y="9786"/>
                  </a:lnTo>
                  <a:lnTo>
                    <a:pt x="45" y="9830"/>
                  </a:lnTo>
                  <a:lnTo>
                    <a:pt x="89" y="9874"/>
                  </a:lnTo>
                  <a:lnTo>
                    <a:pt x="176" y="9918"/>
                  </a:lnTo>
                  <a:lnTo>
                    <a:pt x="264" y="9874"/>
                  </a:lnTo>
                  <a:lnTo>
                    <a:pt x="308" y="9830"/>
                  </a:lnTo>
                  <a:lnTo>
                    <a:pt x="2809" y="6320"/>
                  </a:lnTo>
                  <a:lnTo>
                    <a:pt x="5310" y="2765"/>
                  </a:lnTo>
                  <a:lnTo>
                    <a:pt x="7724" y="1054"/>
                  </a:lnTo>
                  <a:lnTo>
                    <a:pt x="9040" y="308"/>
                  </a:lnTo>
                  <a:lnTo>
                    <a:pt x="9128" y="264"/>
                  </a:lnTo>
                  <a:lnTo>
                    <a:pt x="9128" y="220"/>
                  </a:lnTo>
                  <a:lnTo>
                    <a:pt x="9128" y="133"/>
                  </a:lnTo>
                  <a:lnTo>
                    <a:pt x="9128" y="89"/>
                  </a:lnTo>
                  <a:lnTo>
                    <a:pt x="9084" y="45"/>
                  </a:lnTo>
                  <a:lnTo>
                    <a:pt x="904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2" name="Google Shape;6072;p174"/>
            <p:cNvSpPr/>
            <p:nvPr/>
          </p:nvSpPr>
          <p:spPr>
            <a:xfrm>
              <a:off x="4482450" y="2681425"/>
              <a:ext cx="948950" cy="1026825"/>
            </a:xfrm>
            <a:custGeom>
              <a:avLst/>
              <a:gdLst/>
              <a:ahLst/>
              <a:cxnLst/>
              <a:rect l="l" t="t" r="r" b="b"/>
              <a:pathLst>
                <a:path w="37958" h="41073" extrusionOk="0">
                  <a:moveTo>
                    <a:pt x="37694" y="0"/>
                  </a:moveTo>
                  <a:lnTo>
                    <a:pt x="34930" y="1668"/>
                  </a:lnTo>
                  <a:lnTo>
                    <a:pt x="30454" y="3686"/>
                  </a:lnTo>
                  <a:lnTo>
                    <a:pt x="27338" y="5046"/>
                  </a:lnTo>
                  <a:lnTo>
                    <a:pt x="24223" y="6407"/>
                  </a:lnTo>
                  <a:lnTo>
                    <a:pt x="21283" y="7811"/>
                  </a:lnTo>
                  <a:lnTo>
                    <a:pt x="19615" y="8601"/>
                  </a:lnTo>
                  <a:lnTo>
                    <a:pt x="16588" y="10356"/>
                  </a:lnTo>
                  <a:lnTo>
                    <a:pt x="15008" y="11277"/>
                  </a:lnTo>
                  <a:lnTo>
                    <a:pt x="13253" y="12638"/>
                  </a:lnTo>
                  <a:lnTo>
                    <a:pt x="8996" y="16060"/>
                  </a:lnTo>
                  <a:lnTo>
                    <a:pt x="6890" y="17860"/>
                  </a:lnTo>
                  <a:lnTo>
                    <a:pt x="5661" y="18693"/>
                  </a:lnTo>
                  <a:lnTo>
                    <a:pt x="1712" y="20141"/>
                  </a:lnTo>
                  <a:lnTo>
                    <a:pt x="922" y="20536"/>
                  </a:lnTo>
                  <a:lnTo>
                    <a:pt x="878" y="20580"/>
                  </a:lnTo>
                  <a:lnTo>
                    <a:pt x="835" y="20668"/>
                  </a:lnTo>
                  <a:lnTo>
                    <a:pt x="45" y="24442"/>
                  </a:lnTo>
                  <a:lnTo>
                    <a:pt x="45" y="24485"/>
                  </a:lnTo>
                  <a:lnTo>
                    <a:pt x="1" y="25626"/>
                  </a:lnTo>
                  <a:lnTo>
                    <a:pt x="1" y="25670"/>
                  </a:lnTo>
                  <a:lnTo>
                    <a:pt x="220" y="26153"/>
                  </a:lnTo>
                  <a:lnTo>
                    <a:pt x="220" y="26197"/>
                  </a:lnTo>
                  <a:lnTo>
                    <a:pt x="2458" y="28654"/>
                  </a:lnTo>
                  <a:lnTo>
                    <a:pt x="4740" y="31111"/>
                  </a:lnTo>
                  <a:lnTo>
                    <a:pt x="6627" y="33700"/>
                  </a:lnTo>
                  <a:lnTo>
                    <a:pt x="6627" y="33744"/>
                  </a:lnTo>
                  <a:lnTo>
                    <a:pt x="8909" y="35807"/>
                  </a:lnTo>
                  <a:lnTo>
                    <a:pt x="10357" y="37167"/>
                  </a:lnTo>
                  <a:lnTo>
                    <a:pt x="10752" y="37650"/>
                  </a:lnTo>
                  <a:lnTo>
                    <a:pt x="10181" y="39624"/>
                  </a:lnTo>
                  <a:lnTo>
                    <a:pt x="10049" y="40897"/>
                  </a:lnTo>
                  <a:lnTo>
                    <a:pt x="10049" y="40941"/>
                  </a:lnTo>
                  <a:lnTo>
                    <a:pt x="10093" y="40984"/>
                  </a:lnTo>
                  <a:lnTo>
                    <a:pt x="10137" y="41028"/>
                  </a:lnTo>
                  <a:lnTo>
                    <a:pt x="10225" y="41072"/>
                  </a:lnTo>
                  <a:lnTo>
                    <a:pt x="10357" y="41028"/>
                  </a:lnTo>
                  <a:lnTo>
                    <a:pt x="10400" y="40897"/>
                  </a:lnTo>
                  <a:lnTo>
                    <a:pt x="10532" y="39668"/>
                  </a:lnTo>
                  <a:lnTo>
                    <a:pt x="11103" y="37650"/>
                  </a:lnTo>
                  <a:lnTo>
                    <a:pt x="11103" y="37562"/>
                  </a:lnTo>
                  <a:lnTo>
                    <a:pt x="11103" y="37474"/>
                  </a:lnTo>
                  <a:lnTo>
                    <a:pt x="10620" y="36947"/>
                  </a:lnTo>
                  <a:lnTo>
                    <a:pt x="10620" y="36904"/>
                  </a:lnTo>
                  <a:lnTo>
                    <a:pt x="9128" y="35543"/>
                  </a:lnTo>
                  <a:lnTo>
                    <a:pt x="6890" y="33481"/>
                  </a:lnTo>
                  <a:lnTo>
                    <a:pt x="5003" y="30936"/>
                  </a:lnTo>
                  <a:lnTo>
                    <a:pt x="5003" y="30892"/>
                  </a:lnTo>
                  <a:lnTo>
                    <a:pt x="2721" y="28435"/>
                  </a:lnTo>
                  <a:lnTo>
                    <a:pt x="527" y="25977"/>
                  </a:lnTo>
                  <a:lnTo>
                    <a:pt x="352" y="25582"/>
                  </a:lnTo>
                  <a:lnTo>
                    <a:pt x="396" y="24485"/>
                  </a:lnTo>
                  <a:lnTo>
                    <a:pt x="1186" y="20799"/>
                  </a:lnTo>
                  <a:lnTo>
                    <a:pt x="1844" y="20448"/>
                  </a:lnTo>
                  <a:lnTo>
                    <a:pt x="5793" y="19044"/>
                  </a:lnTo>
                  <a:lnTo>
                    <a:pt x="5837" y="19000"/>
                  </a:lnTo>
                  <a:lnTo>
                    <a:pt x="7109" y="18123"/>
                  </a:lnTo>
                  <a:lnTo>
                    <a:pt x="9216" y="16324"/>
                  </a:lnTo>
                  <a:lnTo>
                    <a:pt x="13472" y="12901"/>
                  </a:lnTo>
                  <a:lnTo>
                    <a:pt x="15183" y="11585"/>
                  </a:lnTo>
                  <a:lnTo>
                    <a:pt x="16763" y="10663"/>
                  </a:lnTo>
                  <a:lnTo>
                    <a:pt x="19747" y="8908"/>
                  </a:lnTo>
                  <a:lnTo>
                    <a:pt x="21414" y="8118"/>
                  </a:lnTo>
                  <a:lnTo>
                    <a:pt x="24354" y="6714"/>
                  </a:lnTo>
                  <a:lnTo>
                    <a:pt x="27470" y="5354"/>
                  </a:lnTo>
                  <a:lnTo>
                    <a:pt x="30585" y="4037"/>
                  </a:lnTo>
                  <a:lnTo>
                    <a:pt x="35061" y="1975"/>
                  </a:lnTo>
                  <a:lnTo>
                    <a:pt x="35105" y="1975"/>
                  </a:lnTo>
                  <a:lnTo>
                    <a:pt x="37870" y="307"/>
                  </a:lnTo>
                  <a:lnTo>
                    <a:pt x="37914" y="263"/>
                  </a:lnTo>
                  <a:lnTo>
                    <a:pt x="37957" y="220"/>
                  </a:lnTo>
                  <a:lnTo>
                    <a:pt x="37957" y="132"/>
                  </a:lnTo>
                  <a:lnTo>
                    <a:pt x="37957" y="88"/>
                  </a:lnTo>
                  <a:lnTo>
                    <a:pt x="37914" y="44"/>
                  </a:lnTo>
                  <a:lnTo>
                    <a:pt x="3782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3" name="Google Shape;6073;p174"/>
            <p:cNvSpPr/>
            <p:nvPr/>
          </p:nvSpPr>
          <p:spPr>
            <a:xfrm>
              <a:off x="4547175" y="2703350"/>
              <a:ext cx="908350" cy="911650"/>
            </a:xfrm>
            <a:custGeom>
              <a:avLst/>
              <a:gdLst/>
              <a:ahLst/>
              <a:cxnLst/>
              <a:rect l="l" t="t" r="r" b="b"/>
              <a:pathLst>
                <a:path w="36334" h="36466" extrusionOk="0">
                  <a:moveTo>
                    <a:pt x="36071" y="1"/>
                  </a:moveTo>
                  <a:lnTo>
                    <a:pt x="33569" y="1493"/>
                  </a:lnTo>
                  <a:lnTo>
                    <a:pt x="31331" y="2721"/>
                  </a:lnTo>
                  <a:lnTo>
                    <a:pt x="29094" y="3687"/>
                  </a:lnTo>
                  <a:lnTo>
                    <a:pt x="26592" y="4784"/>
                  </a:lnTo>
                  <a:lnTo>
                    <a:pt x="23696" y="6012"/>
                  </a:lnTo>
                  <a:lnTo>
                    <a:pt x="20888" y="7285"/>
                  </a:lnTo>
                  <a:lnTo>
                    <a:pt x="18957" y="8250"/>
                  </a:lnTo>
                  <a:lnTo>
                    <a:pt x="14701" y="10664"/>
                  </a:lnTo>
                  <a:lnTo>
                    <a:pt x="13253" y="11497"/>
                  </a:lnTo>
                  <a:lnTo>
                    <a:pt x="10488" y="13735"/>
                  </a:lnTo>
                  <a:lnTo>
                    <a:pt x="7943" y="15842"/>
                  </a:lnTo>
                  <a:lnTo>
                    <a:pt x="4520" y="18738"/>
                  </a:lnTo>
                  <a:lnTo>
                    <a:pt x="3599" y="19264"/>
                  </a:lnTo>
                  <a:lnTo>
                    <a:pt x="1054" y="20230"/>
                  </a:lnTo>
                  <a:lnTo>
                    <a:pt x="264" y="20537"/>
                  </a:lnTo>
                  <a:lnTo>
                    <a:pt x="220" y="20581"/>
                  </a:lnTo>
                  <a:lnTo>
                    <a:pt x="176" y="20625"/>
                  </a:lnTo>
                  <a:lnTo>
                    <a:pt x="45" y="21151"/>
                  </a:lnTo>
                  <a:lnTo>
                    <a:pt x="1" y="21195"/>
                  </a:lnTo>
                  <a:lnTo>
                    <a:pt x="88" y="22073"/>
                  </a:lnTo>
                  <a:lnTo>
                    <a:pt x="88" y="22160"/>
                  </a:lnTo>
                  <a:lnTo>
                    <a:pt x="1537" y="24398"/>
                  </a:lnTo>
                  <a:lnTo>
                    <a:pt x="4213" y="27865"/>
                  </a:lnTo>
                  <a:lnTo>
                    <a:pt x="5881" y="29796"/>
                  </a:lnTo>
                  <a:lnTo>
                    <a:pt x="7504" y="31595"/>
                  </a:lnTo>
                  <a:lnTo>
                    <a:pt x="8733" y="32999"/>
                  </a:lnTo>
                  <a:lnTo>
                    <a:pt x="9391" y="33833"/>
                  </a:lnTo>
                  <a:lnTo>
                    <a:pt x="9523" y="34271"/>
                  </a:lnTo>
                  <a:lnTo>
                    <a:pt x="8996" y="35807"/>
                  </a:lnTo>
                  <a:lnTo>
                    <a:pt x="8865" y="36202"/>
                  </a:lnTo>
                  <a:lnTo>
                    <a:pt x="8865" y="36290"/>
                  </a:lnTo>
                  <a:lnTo>
                    <a:pt x="8908" y="36334"/>
                  </a:lnTo>
                  <a:lnTo>
                    <a:pt x="8952" y="36421"/>
                  </a:lnTo>
                  <a:lnTo>
                    <a:pt x="8996" y="36421"/>
                  </a:lnTo>
                  <a:lnTo>
                    <a:pt x="9040" y="36465"/>
                  </a:lnTo>
                  <a:lnTo>
                    <a:pt x="9172" y="36421"/>
                  </a:lnTo>
                  <a:lnTo>
                    <a:pt x="9216" y="36334"/>
                  </a:lnTo>
                  <a:lnTo>
                    <a:pt x="9874" y="34315"/>
                  </a:lnTo>
                  <a:lnTo>
                    <a:pt x="9874" y="34227"/>
                  </a:lnTo>
                  <a:lnTo>
                    <a:pt x="9698" y="33701"/>
                  </a:lnTo>
                  <a:lnTo>
                    <a:pt x="9698" y="33657"/>
                  </a:lnTo>
                  <a:lnTo>
                    <a:pt x="8996" y="32779"/>
                  </a:lnTo>
                  <a:lnTo>
                    <a:pt x="7768" y="31375"/>
                  </a:lnTo>
                  <a:lnTo>
                    <a:pt x="6144" y="29576"/>
                  </a:lnTo>
                  <a:lnTo>
                    <a:pt x="4477" y="27645"/>
                  </a:lnTo>
                  <a:lnTo>
                    <a:pt x="1844" y="24179"/>
                  </a:lnTo>
                  <a:lnTo>
                    <a:pt x="440" y="22029"/>
                  </a:lnTo>
                  <a:lnTo>
                    <a:pt x="352" y="21239"/>
                  </a:lnTo>
                  <a:lnTo>
                    <a:pt x="483" y="20800"/>
                  </a:lnTo>
                  <a:lnTo>
                    <a:pt x="3731" y="19571"/>
                  </a:lnTo>
                  <a:lnTo>
                    <a:pt x="3774" y="19571"/>
                  </a:lnTo>
                  <a:lnTo>
                    <a:pt x="4696" y="19045"/>
                  </a:lnTo>
                  <a:lnTo>
                    <a:pt x="4740" y="19045"/>
                  </a:lnTo>
                  <a:lnTo>
                    <a:pt x="8163" y="16105"/>
                  </a:lnTo>
                  <a:lnTo>
                    <a:pt x="10708" y="13999"/>
                  </a:lnTo>
                  <a:lnTo>
                    <a:pt x="13472" y="11805"/>
                  </a:lnTo>
                  <a:lnTo>
                    <a:pt x="14876" y="10971"/>
                  </a:lnTo>
                  <a:lnTo>
                    <a:pt x="19089" y="8557"/>
                  </a:lnTo>
                  <a:lnTo>
                    <a:pt x="21063" y="7592"/>
                  </a:lnTo>
                  <a:lnTo>
                    <a:pt x="23828" y="6363"/>
                  </a:lnTo>
                  <a:lnTo>
                    <a:pt x="26724" y="5091"/>
                  </a:lnTo>
                  <a:lnTo>
                    <a:pt x="29225" y="3994"/>
                  </a:lnTo>
                  <a:lnTo>
                    <a:pt x="31463" y="3029"/>
                  </a:lnTo>
                  <a:lnTo>
                    <a:pt x="33745" y="1800"/>
                  </a:lnTo>
                  <a:lnTo>
                    <a:pt x="36246" y="308"/>
                  </a:lnTo>
                  <a:lnTo>
                    <a:pt x="36290" y="264"/>
                  </a:lnTo>
                  <a:lnTo>
                    <a:pt x="36334" y="220"/>
                  </a:lnTo>
                  <a:lnTo>
                    <a:pt x="36334" y="132"/>
                  </a:lnTo>
                  <a:lnTo>
                    <a:pt x="36290" y="89"/>
                  </a:lnTo>
                  <a:lnTo>
                    <a:pt x="36246" y="45"/>
                  </a:lnTo>
                  <a:lnTo>
                    <a:pt x="3620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4" name="Google Shape;6074;p174"/>
            <p:cNvSpPr/>
            <p:nvPr/>
          </p:nvSpPr>
          <p:spPr>
            <a:xfrm>
              <a:off x="4648100" y="2725300"/>
              <a:ext cx="830475" cy="834850"/>
            </a:xfrm>
            <a:custGeom>
              <a:avLst/>
              <a:gdLst/>
              <a:ahLst/>
              <a:cxnLst/>
              <a:rect l="l" t="t" r="r" b="b"/>
              <a:pathLst>
                <a:path w="33219" h="33394" extrusionOk="0">
                  <a:moveTo>
                    <a:pt x="32955" y="0"/>
                  </a:moveTo>
                  <a:lnTo>
                    <a:pt x="29269" y="2194"/>
                  </a:lnTo>
                  <a:lnTo>
                    <a:pt x="26636" y="3511"/>
                  </a:lnTo>
                  <a:lnTo>
                    <a:pt x="23916" y="4652"/>
                  </a:lnTo>
                  <a:lnTo>
                    <a:pt x="21502" y="5749"/>
                  </a:lnTo>
                  <a:lnTo>
                    <a:pt x="18738" y="6977"/>
                  </a:lnTo>
                  <a:lnTo>
                    <a:pt x="16368" y="8118"/>
                  </a:lnTo>
                  <a:lnTo>
                    <a:pt x="14350" y="9171"/>
                  </a:lnTo>
                  <a:lnTo>
                    <a:pt x="12068" y="10488"/>
                  </a:lnTo>
                  <a:lnTo>
                    <a:pt x="10049" y="11716"/>
                  </a:lnTo>
                  <a:lnTo>
                    <a:pt x="7329" y="13910"/>
                  </a:lnTo>
                  <a:lnTo>
                    <a:pt x="4652" y="16192"/>
                  </a:lnTo>
                  <a:lnTo>
                    <a:pt x="1317" y="19132"/>
                  </a:lnTo>
                  <a:lnTo>
                    <a:pt x="264" y="19790"/>
                  </a:lnTo>
                  <a:lnTo>
                    <a:pt x="220" y="19834"/>
                  </a:lnTo>
                  <a:lnTo>
                    <a:pt x="1" y="20185"/>
                  </a:lnTo>
                  <a:lnTo>
                    <a:pt x="1" y="20229"/>
                  </a:lnTo>
                  <a:lnTo>
                    <a:pt x="1" y="20317"/>
                  </a:lnTo>
                  <a:lnTo>
                    <a:pt x="176" y="20975"/>
                  </a:lnTo>
                  <a:lnTo>
                    <a:pt x="220" y="21019"/>
                  </a:lnTo>
                  <a:lnTo>
                    <a:pt x="3423" y="25056"/>
                  </a:lnTo>
                  <a:lnTo>
                    <a:pt x="5881" y="28128"/>
                  </a:lnTo>
                  <a:lnTo>
                    <a:pt x="6671" y="29356"/>
                  </a:lnTo>
                  <a:lnTo>
                    <a:pt x="6934" y="30278"/>
                  </a:lnTo>
                  <a:lnTo>
                    <a:pt x="6934" y="30848"/>
                  </a:lnTo>
                  <a:lnTo>
                    <a:pt x="6144" y="33174"/>
                  </a:lnTo>
                  <a:lnTo>
                    <a:pt x="6100" y="33218"/>
                  </a:lnTo>
                  <a:lnTo>
                    <a:pt x="6144" y="33306"/>
                  </a:lnTo>
                  <a:lnTo>
                    <a:pt x="6188" y="33349"/>
                  </a:lnTo>
                  <a:lnTo>
                    <a:pt x="6232" y="33393"/>
                  </a:lnTo>
                  <a:lnTo>
                    <a:pt x="6276" y="33393"/>
                  </a:lnTo>
                  <a:lnTo>
                    <a:pt x="6407" y="33349"/>
                  </a:lnTo>
                  <a:lnTo>
                    <a:pt x="6451" y="33306"/>
                  </a:lnTo>
                  <a:lnTo>
                    <a:pt x="7285" y="30936"/>
                  </a:lnTo>
                  <a:lnTo>
                    <a:pt x="7285" y="30848"/>
                  </a:lnTo>
                  <a:lnTo>
                    <a:pt x="7285" y="30234"/>
                  </a:lnTo>
                  <a:lnTo>
                    <a:pt x="7285" y="30190"/>
                  </a:lnTo>
                  <a:lnTo>
                    <a:pt x="6978" y="29269"/>
                  </a:lnTo>
                  <a:lnTo>
                    <a:pt x="6978" y="29225"/>
                  </a:lnTo>
                  <a:lnTo>
                    <a:pt x="6144" y="27952"/>
                  </a:lnTo>
                  <a:lnTo>
                    <a:pt x="3687" y="24837"/>
                  </a:lnTo>
                  <a:lnTo>
                    <a:pt x="483" y="20844"/>
                  </a:lnTo>
                  <a:lnTo>
                    <a:pt x="352" y="20273"/>
                  </a:lnTo>
                  <a:lnTo>
                    <a:pt x="483" y="20054"/>
                  </a:lnTo>
                  <a:lnTo>
                    <a:pt x="1537" y="19396"/>
                  </a:lnTo>
                  <a:lnTo>
                    <a:pt x="1580" y="19396"/>
                  </a:lnTo>
                  <a:lnTo>
                    <a:pt x="4871" y="16456"/>
                  </a:lnTo>
                  <a:lnTo>
                    <a:pt x="7548" y="14174"/>
                  </a:lnTo>
                  <a:lnTo>
                    <a:pt x="10225" y="12024"/>
                  </a:lnTo>
                  <a:lnTo>
                    <a:pt x="12243" y="10795"/>
                  </a:lnTo>
                  <a:lnTo>
                    <a:pt x="14525" y="9479"/>
                  </a:lnTo>
                  <a:lnTo>
                    <a:pt x="16544" y="8469"/>
                  </a:lnTo>
                  <a:lnTo>
                    <a:pt x="18913" y="7328"/>
                  </a:lnTo>
                  <a:lnTo>
                    <a:pt x="21634" y="6056"/>
                  </a:lnTo>
                  <a:lnTo>
                    <a:pt x="24047" y="5003"/>
                  </a:lnTo>
                  <a:lnTo>
                    <a:pt x="26768" y="3818"/>
                  </a:lnTo>
                  <a:lnTo>
                    <a:pt x="29445" y="2502"/>
                  </a:lnTo>
                  <a:lnTo>
                    <a:pt x="33131" y="308"/>
                  </a:lnTo>
                  <a:lnTo>
                    <a:pt x="33218" y="264"/>
                  </a:lnTo>
                  <a:lnTo>
                    <a:pt x="33218" y="220"/>
                  </a:lnTo>
                  <a:lnTo>
                    <a:pt x="33218" y="132"/>
                  </a:lnTo>
                  <a:lnTo>
                    <a:pt x="33218" y="88"/>
                  </a:lnTo>
                  <a:lnTo>
                    <a:pt x="3317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5" name="Google Shape;6075;p174"/>
            <p:cNvSpPr/>
            <p:nvPr/>
          </p:nvSpPr>
          <p:spPr>
            <a:xfrm>
              <a:off x="4789625" y="2746150"/>
              <a:ext cx="713075" cy="742700"/>
            </a:xfrm>
            <a:custGeom>
              <a:avLst/>
              <a:gdLst/>
              <a:ahLst/>
              <a:cxnLst/>
              <a:rect l="l" t="t" r="r" b="b"/>
              <a:pathLst>
                <a:path w="28523" h="29708" extrusionOk="0">
                  <a:moveTo>
                    <a:pt x="28259" y="0"/>
                  </a:moveTo>
                  <a:lnTo>
                    <a:pt x="25100" y="1887"/>
                  </a:lnTo>
                  <a:lnTo>
                    <a:pt x="23213" y="2896"/>
                  </a:lnTo>
                  <a:lnTo>
                    <a:pt x="21238" y="3862"/>
                  </a:lnTo>
                  <a:lnTo>
                    <a:pt x="19308" y="4783"/>
                  </a:lnTo>
                  <a:lnTo>
                    <a:pt x="17333" y="5661"/>
                  </a:lnTo>
                  <a:lnTo>
                    <a:pt x="15051" y="6714"/>
                  </a:lnTo>
                  <a:lnTo>
                    <a:pt x="12726" y="7767"/>
                  </a:lnTo>
                  <a:lnTo>
                    <a:pt x="10400" y="8952"/>
                  </a:lnTo>
                  <a:lnTo>
                    <a:pt x="9303" y="9566"/>
                  </a:lnTo>
                  <a:lnTo>
                    <a:pt x="8162" y="10180"/>
                  </a:lnTo>
                  <a:lnTo>
                    <a:pt x="5924" y="11541"/>
                  </a:lnTo>
                  <a:lnTo>
                    <a:pt x="2194" y="14568"/>
                  </a:lnTo>
                  <a:lnTo>
                    <a:pt x="746" y="15973"/>
                  </a:lnTo>
                  <a:lnTo>
                    <a:pt x="702" y="16016"/>
                  </a:lnTo>
                  <a:lnTo>
                    <a:pt x="132" y="16719"/>
                  </a:lnTo>
                  <a:lnTo>
                    <a:pt x="88" y="16762"/>
                  </a:lnTo>
                  <a:lnTo>
                    <a:pt x="0" y="17157"/>
                  </a:lnTo>
                  <a:lnTo>
                    <a:pt x="0" y="17245"/>
                  </a:lnTo>
                  <a:lnTo>
                    <a:pt x="132" y="17684"/>
                  </a:lnTo>
                  <a:lnTo>
                    <a:pt x="132" y="17728"/>
                  </a:lnTo>
                  <a:lnTo>
                    <a:pt x="3291" y="22599"/>
                  </a:lnTo>
                  <a:lnTo>
                    <a:pt x="4037" y="24090"/>
                  </a:lnTo>
                  <a:lnTo>
                    <a:pt x="4213" y="25100"/>
                  </a:lnTo>
                  <a:lnTo>
                    <a:pt x="4081" y="25714"/>
                  </a:lnTo>
                  <a:lnTo>
                    <a:pt x="3555" y="26372"/>
                  </a:lnTo>
                  <a:lnTo>
                    <a:pt x="3511" y="26416"/>
                  </a:lnTo>
                  <a:lnTo>
                    <a:pt x="2150" y="29444"/>
                  </a:lnTo>
                  <a:lnTo>
                    <a:pt x="2107" y="29532"/>
                  </a:lnTo>
                  <a:lnTo>
                    <a:pt x="2150" y="29575"/>
                  </a:lnTo>
                  <a:lnTo>
                    <a:pt x="2150" y="29663"/>
                  </a:lnTo>
                  <a:lnTo>
                    <a:pt x="2238" y="29707"/>
                  </a:lnTo>
                  <a:lnTo>
                    <a:pt x="2282" y="29707"/>
                  </a:lnTo>
                  <a:lnTo>
                    <a:pt x="2370" y="29663"/>
                  </a:lnTo>
                  <a:lnTo>
                    <a:pt x="2458" y="29619"/>
                  </a:lnTo>
                  <a:lnTo>
                    <a:pt x="3818" y="26592"/>
                  </a:lnTo>
                  <a:lnTo>
                    <a:pt x="4388" y="25890"/>
                  </a:lnTo>
                  <a:lnTo>
                    <a:pt x="4388" y="25846"/>
                  </a:lnTo>
                  <a:lnTo>
                    <a:pt x="4564" y="25144"/>
                  </a:lnTo>
                  <a:lnTo>
                    <a:pt x="4564" y="25100"/>
                  </a:lnTo>
                  <a:lnTo>
                    <a:pt x="4388" y="24003"/>
                  </a:lnTo>
                  <a:lnTo>
                    <a:pt x="4344" y="23959"/>
                  </a:lnTo>
                  <a:lnTo>
                    <a:pt x="3599" y="22423"/>
                  </a:lnTo>
                  <a:lnTo>
                    <a:pt x="439" y="17552"/>
                  </a:lnTo>
                  <a:lnTo>
                    <a:pt x="351" y="17201"/>
                  </a:lnTo>
                  <a:lnTo>
                    <a:pt x="439" y="16894"/>
                  </a:lnTo>
                  <a:lnTo>
                    <a:pt x="966" y="16236"/>
                  </a:lnTo>
                  <a:lnTo>
                    <a:pt x="2414" y="14832"/>
                  </a:lnTo>
                  <a:lnTo>
                    <a:pt x="6100" y="11804"/>
                  </a:lnTo>
                  <a:lnTo>
                    <a:pt x="8338" y="10488"/>
                  </a:lnTo>
                  <a:lnTo>
                    <a:pt x="9479" y="9873"/>
                  </a:lnTo>
                  <a:lnTo>
                    <a:pt x="10576" y="9259"/>
                  </a:lnTo>
                  <a:lnTo>
                    <a:pt x="12857" y="8118"/>
                  </a:lnTo>
                  <a:lnTo>
                    <a:pt x="15183" y="7021"/>
                  </a:lnTo>
                  <a:lnTo>
                    <a:pt x="17465" y="5968"/>
                  </a:lnTo>
                  <a:lnTo>
                    <a:pt x="19439" y="5090"/>
                  </a:lnTo>
                  <a:lnTo>
                    <a:pt x="21414" y="4169"/>
                  </a:lnTo>
                  <a:lnTo>
                    <a:pt x="23345" y="3247"/>
                  </a:lnTo>
                  <a:lnTo>
                    <a:pt x="25276" y="2194"/>
                  </a:lnTo>
                  <a:lnTo>
                    <a:pt x="28435" y="307"/>
                  </a:lnTo>
                  <a:lnTo>
                    <a:pt x="28523" y="263"/>
                  </a:lnTo>
                  <a:lnTo>
                    <a:pt x="28523" y="220"/>
                  </a:lnTo>
                  <a:lnTo>
                    <a:pt x="28523" y="132"/>
                  </a:lnTo>
                  <a:lnTo>
                    <a:pt x="28523" y="88"/>
                  </a:lnTo>
                  <a:lnTo>
                    <a:pt x="28479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6" name="Google Shape;6076;p174"/>
            <p:cNvSpPr/>
            <p:nvPr/>
          </p:nvSpPr>
          <p:spPr>
            <a:xfrm>
              <a:off x="5014500" y="3023675"/>
              <a:ext cx="151425" cy="318175"/>
            </a:xfrm>
            <a:custGeom>
              <a:avLst/>
              <a:gdLst/>
              <a:ahLst/>
              <a:cxnLst/>
              <a:rect l="l" t="t" r="r" b="b"/>
              <a:pathLst>
                <a:path w="6057" h="12727" extrusionOk="0">
                  <a:moveTo>
                    <a:pt x="5749" y="1"/>
                  </a:moveTo>
                  <a:lnTo>
                    <a:pt x="2678" y="2195"/>
                  </a:lnTo>
                  <a:lnTo>
                    <a:pt x="1800" y="2985"/>
                  </a:lnTo>
                  <a:lnTo>
                    <a:pt x="1756" y="3072"/>
                  </a:lnTo>
                  <a:lnTo>
                    <a:pt x="1756" y="3160"/>
                  </a:lnTo>
                  <a:lnTo>
                    <a:pt x="1932" y="4433"/>
                  </a:lnTo>
                  <a:lnTo>
                    <a:pt x="1932" y="4477"/>
                  </a:lnTo>
                  <a:lnTo>
                    <a:pt x="2809" y="7768"/>
                  </a:lnTo>
                  <a:lnTo>
                    <a:pt x="3072" y="9304"/>
                  </a:lnTo>
                  <a:lnTo>
                    <a:pt x="3029" y="10225"/>
                  </a:lnTo>
                  <a:lnTo>
                    <a:pt x="2809" y="10664"/>
                  </a:lnTo>
                  <a:lnTo>
                    <a:pt x="703" y="11892"/>
                  </a:lnTo>
                  <a:lnTo>
                    <a:pt x="703" y="11936"/>
                  </a:lnTo>
                  <a:lnTo>
                    <a:pt x="89" y="12375"/>
                  </a:lnTo>
                  <a:lnTo>
                    <a:pt x="45" y="12463"/>
                  </a:lnTo>
                  <a:lnTo>
                    <a:pt x="1" y="12507"/>
                  </a:lnTo>
                  <a:lnTo>
                    <a:pt x="1" y="12595"/>
                  </a:lnTo>
                  <a:lnTo>
                    <a:pt x="45" y="12638"/>
                  </a:lnTo>
                  <a:lnTo>
                    <a:pt x="89" y="12682"/>
                  </a:lnTo>
                  <a:lnTo>
                    <a:pt x="176" y="12726"/>
                  </a:lnTo>
                  <a:lnTo>
                    <a:pt x="264" y="12682"/>
                  </a:lnTo>
                  <a:lnTo>
                    <a:pt x="922" y="12200"/>
                  </a:lnTo>
                  <a:lnTo>
                    <a:pt x="3029" y="10927"/>
                  </a:lnTo>
                  <a:lnTo>
                    <a:pt x="3116" y="10883"/>
                  </a:lnTo>
                  <a:lnTo>
                    <a:pt x="3380" y="10357"/>
                  </a:lnTo>
                  <a:lnTo>
                    <a:pt x="3380" y="10313"/>
                  </a:lnTo>
                  <a:lnTo>
                    <a:pt x="3424" y="9304"/>
                  </a:lnTo>
                  <a:lnTo>
                    <a:pt x="3424" y="9260"/>
                  </a:lnTo>
                  <a:lnTo>
                    <a:pt x="3160" y="7680"/>
                  </a:lnTo>
                  <a:lnTo>
                    <a:pt x="2283" y="4389"/>
                  </a:lnTo>
                  <a:lnTo>
                    <a:pt x="2107" y="3204"/>
                  </a:lnTo>
                  <a:lnTo>
                    <a:pt x="2897" y="2458"/>
                  </a:lnTo>
                  <a:lnTo>
                    <a:pt x="5969" y="308"/>
                  </a:lnTo>
                  <a:lnTo>
                    <a:pt x="6012" y="264"/>
                  </a:lnTo>
                  <a:lnTo>
                    <a:pt x="6056" y="176"/>
                  </a:lnTo>
                  <a:lnTo>
                    <a:pt x="6012" y="133"/>
                  </a:lnTo>
                  <a:lnTo>
                    <a:pt x="6012" y="45"/>
                  </a:lnTo>
                  <a:lnTo>
                    <a:pt x="5969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7" name="Google Shape;6077;p174"/>
            <p:cNvSpPr/>
            <p:nvPr/>
          </p:nvSpPr>
          <p:spPr>
            <a:xfrm>
              <a:off x="4389200" y="3352775"/>
              <a:ext cx="295125" cy="759175"/>
            </a:xfrm>
            <a:custGeom>
              <a:avLst/>
              <a:gdLst/>
              <a:ahLst/>
              <a:cxnLst/>
              <a:rect l="l" t="t" r="r" b="b"/>
              <a:pathLst>
                <a:path w="11805" h="30367" extrusionOk="0">
                  <a:moveTo>
                    <a:pt x="133" y="1"/>
                  </a:moveTo>
                  <a:lnTo>
                    <a:pt x="89" y="45"/>
                  </a:lnTo>
                  <a:lnTo>
                    <a:pt x="45" y="89"/>
                  </a:lnTo>
                  <a:lnTo>
                    <a:pt x="1" y="176"/>
                  </a:lnTo>
                  <a:lnTo>
                    <a:pt x="1" y="220"/>
                  </a:lnTo>
                  <a:lnTo>
                    <a:pt x="396" y="1581"/>
                  </a:lnTo>
                  <a:lnTo>
                    <a:pt x="791" y="3906"/>
                  </a:lnTo>
                  <a:lnTo>
                    <a:pt x="1010" y="6539"/>
                  </a:lnTo>
                  <a:lnTo>
                    <a:pt x="1054" y="6583"/>
                  </a:lnTo>
                  <a:lnTo>
                    <a:pt x="1317" y="7417"/>
                  </a:lnTo>
                  <a:lnTo>
                    <a:pt x="1361" y="7461"/>
                  </a:lnTo>
                  <a:lnTo>
                    <a:pt x="4740" y="10752"/>
                  </a:lnTo>
                  <a:lnTo>
                    <a:pt x="7856" y="13736"/>
                  </a:lnTo>
                  <a:lnTo>
                    <a:pt x="8470" y="14481"/>
                  </a:lnTo>
                  <a:lnTo>
                    <a:pt x="9435" y="18255"/>
                  </a:lnTo>
                  <a:lnTo>
                    <a:pt x="9435" y="18299"/>
                  </a:lnTo>
                  <a:lnTo>
                    <a:pt x="10093" y="19747"/>
                  </a:lnTo>
                  <a:lnTo>
                    <a:pt x="9918" y="23301"/>
                  </a:lnTo>
                  <a:lnTo>
                    <a:pt x="9918" y="23345"/>
                  </a:lnTo>
                  <a:lnTo>
                    <a:pt x="11103" y="26154"/>
                  </a:lnTo>
                  <a:lnTo>
                    <a:pt x="11454" y="30191"/>
                  </a:lnTo>
                  <a:lnTo>
                    <a:pt x="11498" y="30322"/>
                  </a:lnTo>
                  <a:lnTo>
                    <a:pt x="11629" y="30366"/>
                  </a:lnTo>
                  <a:lnTo>
                    <a:pt x="11717" y="30322"/>
                  </a:lnTo>
                  <a:lnTo>
                    <a:pt x="11761" y="30278"/>
                  </a:lnTo>
                  <a:lnTo>
                    <a:pt x="11805" y="30235"/>
                  </a:lnTo>
                  <a:lnTo>
                    <a:pt x="11805" y="30147"/>
                  </a:lnTo>
                  <a:lnTo>
                    <a:pt x="11454" y="26110"/>
                  </a:lnTo>
                  <a:lnTo>
                    <a:pt x="11454" y="26066"/>
                  </a:lnTo>
                  <a:lnTo>
                    <a:pt x="10269" y="23258"/>
                  </a:lnTo>
                  <a:lnTo>
                    <a:pt x="10444" y="19747"/>
                  </a:lnTo>
                  <a:lnTo>
                    <a:pt x="10444" y="19659"/>
                  </a:lnTo>
                  <a:lnTo>
                    <a:pt x="9742" y="18167"/>
                  </a:lnTo>
                  <a:lnTo>
                    <a:pt x="8777" y="14350"/>
                  </a:lnTo>
                  <a:lnTo>
                    <a:pt x="8733" y="14306"/>
                  </a:lnTo>
                  <a:lnTo>
                    <a:pt x="8119" y="13516"/>
                  </a:lnTo>
                  <a:lnTo>
                    <a:pt x="5003" y="10488"/>
                  </a:lnTo>
                  <a:lnTo>
                    <a:pt x="1625" y="7241"/>
                  </a:lnTo>
                  <a:lnTo>
                    <a:pt x="1361" y="6495"/>
                  </a:lnTo>
                  <a:lnTo>
                    <a:pt x="1098" y="3862"/>
                  </a:lnTo>
                  <a:lnTo>
                    <a:pt x="747" y="1537"/>
                  </a:lnTo>
                  <a:lnTo>
                    <a:pt x="747" y="1493"/>
                  </a:lnTo>
                  <a:lnTo>
                    <a:pt x="352" y="133"/>
                  </a:lnTo>
                  <a:lnTo>
                    <a:pt x="308" y="89"/>
                  </a:lnTo>
                  <a:lnTo>
                    <a:pt x="264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8" name="Google Shape;6078;p174"/>
            <p:cNvSpPr/>
            <p:nvPr/>
          </p:nvSpPr>
          <p:spPr>
            <a:xfrm>
              <a:off x="4328875" y="3108150"/>
              <a:ext cx="357650" cy="1116775"/>
            </a:xfrm>
            <a:custGeom>
              <a:avLst/>
              <a:gdLst/>
              <a:ahLst/>
              <a:cxnLst/>
              <a:rect l="l" t="t" r="r" b="b"/>
              <a:pathLst>
                <a:path w="14306" h="44671" extrusionOk="0">
                  <a:moveTo>
                    <a:pt x="2589" y="1"/>
                  </a:moveTo>
                  <a:lnTo>
                    <a:pt x="1273" y="352"/>
                  </a:lnTo>
                  <a:lnTo>
                    <a:pt x="1141" y="439"/>
                  </a:lnTo>
                  <a:lnTo>
                    <a:pt x="132" y="2107"/>
                  </a:lnTo>
                  <a:lnTo>
                    <a:pt x="132" y="2195"/>
                  </a:lnTo>
                  <a:lnTo>
                    <a:pt x="0" y="4257"/>
                  </a:lnTo>
                  <a:lnTo>
                    <a:pt x="132" y="6802"/>
                  </a:lnTo>
                  <a:lnTo>
                    <a:pt x="132" y="6846"/>
                  </a:lnTo>
                  <a:lnTo>
                    <a:pt x="1054" y="9830"/>
                  </a:lnTo>
                  <a:lnTo>
                    <a:pt x="1800" y="12945"/>
                  </a:lnTo>
                  <a:lnTo>
                    <a:pt x="2195" y="15183"/>
                  </a:lnTo>
                  <a:lnTo>
                    <a:pt x="2458" y="17202"/>
                  </a:lnTo>
                  <a:lnTo>
                    <a:pt x="3028" y="19835"/>
                  </a:lnTo>
                  <a:lnTo>
                    <a:pt x="3423" y="21151"/>
                  </a:lnTo>
                  <a:lnTo>
                    <a:pt x="3423" y="21195"/>
                  </a:lnTo>
                  <a:lnTo>
                    <a:pt x="4257" y="22380"/>
                  </a:lnTo>
                  <a:lnTo>
                    <a:pt x="5486" y="23696"/>
                  </a:lnTo>
                  <a:lnTo>
                    <a:pt x="6188" y="25363"/>
                  </a:lnTo>
                  <a:lnTo>
                    <a:pt x="6188" y="25407"/>
                  </a:lnTo>
                  <a:lnTo>
                    <a:pt x="7680" y="27514"/>
                  </a:lnTo>
                  <a:lnTo>
                    <a:pt x="8689" y="29137"/>
                  </a:lnTo>
                  <a:lnTo>
                    <a:pt x="9084" y="30146"/>
                  </a:lnTo>
                  <a:lnTo>
                    <a:pt x="9084" y="32077"/>
                  </a:lnTo>
                  <a:lnTo>
                    <a:pt x="9084" y="32121"/>
                  </a:lnTo>
                  <a:lnTo>
                    <a:pt x="9303" y="32955"/>
                  </a:lnTo>
                  <a:lnTo>
                    <a:pt x="9303" y="32999"/>
                  </a:lnTo>
                  <a:lnTo>
                    <a:pt x="10488" y="35324"/>
                  </a:lnTo>
                  <a:lnTo>
                    <a:pt x="10532" y="35368"/>
                  </a:lnTo>
                  <a:lnTo>
                    <a:pt x="11585" y="36992"/>
                  </a:lnTo>
                  <a:lnTo>
                    <a:pt x="12550" y="39274"/>
                  </a:lnTo>
                  <a:lnTo>
                    <a:pt x="13560" y="41511"/>
                  </a:lnTo>
                  <a:lnTo>
                    <a:pt x="13955" y="43135"/>
                  </a:lnTo>
                  <a:lnTo>
                    <a:pt x="13955" y="44232"/>
                  </a:lnTo>
                  <a:lnTo>
                    <a:pt x="13955" y="44495"/>
                  </a:lnTo>
                  <a:lnTo>
                    <a:pt x="13955" y="44539"/>
                  </a:lnTo>
                  <a:lnTo>
                    <a:pt x="13998" y="44627"/>
                  </a:lnTo>
                  <a:lnTo>
                    <a:pt x="14042" y="44671"/>
                  </a:lnTo>
                  <a:lnTo>
                    <a:pt x="14130" y="44671"/>
                  </a:lnTo>
                  <a:lnTo>
                    <a:pt x="14218" y="44627"/>
                  </a:lnTo>
                  <a:lnTo>
                    <a:pt x="14306" y="44539"/>
                  </a:lnTo>
                  <a:lnTo>
                    <a:pt x="14306" y="44276"/>
                  </a:lnTo>
                  <a:lnTo>
                    <a:pt x="14306" y="43135"/>
                  </a:lnTo>
                  <a:lnTo>
                    <a:pt x="14306" y="43091"/>
                  </a:lnTo>
                  <a:lnTo>
                    <a:pt x="13911" y="41424"/>
                  </a:lnTo>
                  <a:lnTo>
                    <a:pt x="13867" y="41380"/>
                  </a:lnTo>
                  <a:lnTo>
                    <a:pt x="12857" y="39142"/>
                  </a:lnTo>
                  <a:lnTo>
                    <a:pt x="11892" y="36816"/>
                  </a:lnTo>
                  <a:lnTo>
                    <a:pt x="10795" y="35193"/>
                  </a:lnTo>
                  <a:lnTo>
                    <a:pt x="9610" y="32867"/>
                  </a:lnTo>
                  <a:lnTo>
                    <a:pt x="9435" y="32077"/>
                  </a:lnTo>
                  <a:lnTo>
                    <a:pt x="9435" y="30103"/>
                  </a:lnTo>
                  <a:lnTo>
                    <a:pt x="9435" y="30059"/>
                  </a:lnTo>
                  <a:lnTo>
                    <a:pt x="9040" y="29006"/>
                  </a:lnTo>
                  <a:lnTo>
                    <a:pt x="8996" y="29006"/>
                  </a:lnTo>
                  <a:lnTo>
                    <a:pt x="7987" y="27338"/>
                  </a:lnTo>
                  <a:lnTo>
                    <a:pt x="6495" y="25232"/>
                  </a:lnTo>
                  <a:lnTo>
                    <a:pt x="5793" y="23564"/>
                  </a:lnTo>
                  <a:lnTo>
                    <a:pt x="5749" y="23521"/>
                  </a:lnTo>
                  <a:lnTo>
                    <a:pt x="4520" y="22160"/>
                  </a:lnTo>
                  <a:lnTo>
                    <a:pt x="3730" y="21019"/>
                  </a:lnTo>
                  <a:lnTo>
                    <a:pt x="3379" y="19747"/>
                  </a:lnTo>
                  <a:lnTo>
                    <a:pt x="2809" y="17158"/>
                  </a:lnTo>
                  <a:lnTo>
                    <a:pt x="2546" y="15139"/>
                  </a:lnTo>
                  <a:lnTo>
                    <a:pt x="2107" y="12901"/>
                  </a:lnTo>
                  <a:lnTo>
                    <a:pt x="1405" y="9742"/>
                  </a:lnTo>
                  <a:lnTo>
                    <a:pt x="483" y="6758"/>
                  </a:lnTo>
                  <a:lnTo>
                    <a:pt x="352" y="4257"/>
                  </a:lnTo>
                  <a:lnTo>
                    <a:pt x="483" y="2282"/>
                  </a:lnTo>
                  <a:lnTo>
                    <a:pt x="1405" y="703"/>
                  </a:lnTo>
                  <a:lnTo>
                    <a:pt x="2677" y="352"/>
                  </a:lnTo>
                  <a:lnTo>
                    <a:pt x="2721" y="308"/>
                  </a:lnTo>
                  <a:lnTo>
                    <a:pt x="2765" y="264"/>
                  </a:lnTo>
                  <a:lnTo>
                    <a:pt x="2809" y="176"/>
                  </a:lnTo>
                  <a:lnTo>
                    <a:pt x="2809" y="132"/>
                  </a:lnTo>
                  <a:lnTo>
                    <a:pt x="2765" y="45"/>
                  </a:lnTo>
                  <a:lnTo>
                    <a:pt x="272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9" name="Google Shape;6079;p174"/>
            <p:cNvSpPr/>
            <p:nvPr/>
          </p:nvSpPr>
          <p:spPr>
            <a:xfrm>
              <a:off x="4276225" y="3001750"/>
              <a:ext cx="400425" cy="1289000"/>
            </a:xfrm>
            <a:custGeom>
              <a:avLst/>
              <a:gdLst/>
              <a:ahLst/>
              <a:cxnLst/>
              <a:rect l="l" t="t" r="r" b="b"/>
              <a:pathLst>
                <a:path w="16017" h="51560" extrusionOk="0">
                  <a:moveTo>
                    <a:pt x="11936" y="0"/>
                  </a:moveTo>
                  <a:lnTo>
                    <a:pt x="11848" y="44"/>
                  </a:lnTo>
                  <a:lnTo>
                    <a:pt x="9917" y="1010"/>
                  </a:lnTo>
                  <a:lnTo>
                    <a:pt x="7635" y="1887"/>
                  </a:lnTo>
                  <a:lnTo>
                    <a:pt x="5573" y="2545"/>
                  </a:lnTo>
                  <a:lnTo>
                    <a:pt x="2765" y="3247"/>
                  </a:lnTo>
                  <a:lnTo>
                    <a:pt x="351" y="4037"/>
                  </a:lnTo>
                  <a:lnTo>
                    <a:pt x="264" y="4081"/>
                  </a:lnTo>
                  <a:lnTo>
                    <a:pt x="220" y="4169"/>
                  </a:lnTo>
                  <a:lnTo>
                    <a:pt x="0" y="5047"/>
                  </a:lnTo>
                  <a:lnTo>
                    <a:pt x="0" y="5090"/>
                  </a:lnTo>
                  <a:lnTo>
                    <a:pt x="88" y="7460"/>
                  </a:lnTo>
                  <a:lnTo>
                    <a:pt x="220" y="9698"/>
                  </a:lnTo>
                  <a:lnTo>
                    <a:pt x="220" y="9742"/>
                  </a:lnTo>
                  <a:lnTo>
                    <a:pt x="1097" y="11848"/>
                  </a:lnTo>
                  <a:lnTo>
                    <a:pt x="1492" y="13033"/>
                  </a:lnTo>
                  <a:lnTo>
                    <a:pt x="1799" y="14174"/>
                  </a:lnTo>
                  <a:lnTo>
                    <a:pt x="2370" y="16587"/>
                  </a:lnTo>
                  <a:lnTo>
                    <a:pt x="2896" y="19000"/>
                  </a:lnTo>
                  <a:lnTo>
                    <a:pt x="3379" y="21414"/>
                  </a:lnTo>
                  <a:lnTo>
                    <a:pt x="3774" y="23476"/>
                  </a:lnTo>
                  <a:lnTo>
                    <a:pt x="4213" y="25582"/>
                  </a:lnTo>
                  <a:lnTo>
                    <a:pt x="4959" y="29619"/>
                  </a:lnTo>
                  <a:lnTo>
                    <a:pt x="5003" y="29663"/>
                  </a:lnTo>
                  <a:lnTo>
                    <a:pt x="6977" y="32954"/>
                  </a:lnTo>
                  <a:lnTo>
                    <a:pt x="7679" y="34359"/>
                  </a:lnTo>
                  <a:lnTo>
                    <a:pt x="7943" y="35894"/>
                  </a:lnTo>
                  <a:lnTo>
                    <a:pt x="7986" y="35938"/>
                  </a:lnTo>
                  <a:lnTo>
                    <a:pt x="8513" y="37255"/>
                  </a:lnTo>
                  <a:lnTo>
                    <a:pt x="8557" y="37255"/>
                  </a:lnTo>
                  <a:lnTo>
                    <a:pt x="9654" y="39229"/>
                  </a:lnTo>
                  <a:lnTo>
                    <a:pt x="11058" y="41292"/>
                  </a:lnTo>
                  <a:lnTo>
                    <a:pt x="11936" y="42696"/>
                  </a:lnTo>
                  <a:lnTo>
                    <a:pt x="12989" y="45021"/>
                  </a:lnTo>
                  <a:lnTo>
                    <a:pt x="13033" y="45065"/>
                  </a:lnTo>
                  <a:lnTo>
                    <a:pt x="15402" y="48620"/>
                  </a:lnTo>
                  <a:lnTo>
                    <a:pt x="15666" y="49278"/>
                  </a:lnTo>
                  <a:lnTo>
                    <a:pt x="15534" y="50814"/>
                  </a:lnTo>
                  <a:lnTo>
                    <a:pt x="15402" y="51340"/>
                  </a:lnTo>
                  <a:lnTo>
                    <a:pt x="15402" y="51384"/>
                  </a:lnTo>
                  <a:lnTo>
                    <a:pt x="15402" y="51472"/>
                  </a:lnTo>
                  <a:lnTo>
                    <a:pt x="15446" y="51516"/>
                  </a:lnTo>
                  <a:lnTo>
                    <a:pt x="15490" y="51560"/>
                  </a:lnTo>
                  <a:lnTo>
                    <a:pt x="15578" y="51560"/>
                  </a:lnTo>
                  <a:lnTo>
                    <a:pt x="15666" y="51516"/>
                  </a:lnTo>
                  <a:lnTo>
                    <a:pt x="15709" y="51428"/>
                  </a:lnTo>
                  <a:lnTo>
                    <a:pt x="15885" y="50901"/>
                  </a:lnTo>
                  <a:lnTo>
                    <a:pt x="15885" y="50858"/>
                  </a:lnTo>
                  <a:lnTo>
                    <a:pt x="16017" y="49278"/>
                  </a:lnTo>
                  <a:lnTo>
                    <a:pt x="16017" y="49190"/>
                  </a:lnTo>
                  <a:lnTo>
                    <a:pt x="15709" y="48488"/>
                  </a:lnTo>
                  <a:lnTo>
                    <a:pt x="15666" y="48444"/>
                  </a:lnTo>
                  <a:lnTo>
                    <a:pt x="13340" y="44890"/>
                  </a:lnTo>
                  <a:lnTo>
                    <a:pt x="12243" y="42564"/>
                  </a:lnTo>
                  <a:lnTo>
                    <a:pt x="12243" y="42520"/>
                  </a:lnTo>
                  <a:lnTo>
                    <a:pt x="11321" y="41116"/>
                  </a:lnTo>
                  <a:lnTo>
                    <a:pt x="9961" y="39054"/>
                  </a:lnTo>
                  <a:lnTo>
                    <a:pt x="8864" y="37123"/>
                  </a:lnTo>
                  <a:lnTo>
                    <a:pt x="8294" y="35807"/>
                  </a:lnTo>
                  <a:lnTo>
                    <a:pt x="8030" y="34271"/>
                  </a:lnTo>
                  <a:lnTo>
                    <a:pt x="8030" y="34227"/>
                  </a:lnTo>
                  <a:lnTo>
                    <a:pt x="7284" y="32779"/>
                  </a:lnTo>
                  <a:lnTo>
                    <a:pt x="5310" y="29532"/>
                  </a:lnTo>
                  <a:lnTo>
                    <a:pt x="4564" y="25495"/>
                  </a:lnTo>
                  <a:lnTo>
                    <a:pt x="4125" y="23432"/>
                  </a:lnTo>
                  <a:lnTo>
                    <a:pt x="3730" y="21326"/>
                  </a:lnTo>
                  <a:lnTo>
                    <a:pt x="3247" y="18913"/>
                  </a:lnTo>
                  <a:lnTo>
                    <a:pt x="2721" y="16499"/>
                  </a:lnTo>
                  <a:lnTo>
                    <a:pt x="2150" y="14086"/>
                  </a:lnTo>
                  <a:lnTo>
                    <a:pt x="1799" y="12901"/>
                  </a:lnTo>
                  <a:lnTo>
                    <a:pt x="1448" y="11760"/>
                  </a:lnTo>
                  <a:lnTo>
                    <a:pt x="571" y="9610"/>
                  </a:lnTo>
                  <a:lnTo>
                    <a:pt x="439" y="7460"/>
                  </a:lnTo>
                  <a:lnTo>
                    <a:pt x="351" y="5090"/>
                  </a:lnTo>
                  <a:lnTo>
                    <a:pt x="571" y="4344"/>
                  </a:lnTo>
                  <a:lnTo>
                    <a:pt x="2852" y="3555"/>
                  </a:lnTo>
                  <a:lnTo>
                    <a:pt x="5705" y="2896"/>
                  </a:lnTo>
                  <a:lnTo>
                    <a:pt x="7767" y="2194"/>
                  </a:lnTo>
                  <a:lnTo>
                    <a:pt x="10049" y="1317"/>
                  </a:lnTo>
                  <a:lnTo>
                    <a:pt x="12023" y="351"/>
                  </a:lnTo>
                  <a:lnTo>
                    <a:pt x="12067" y="307"/>
                  </a:lnTo>
                  <a:lnTo>
                    <a:pt x="12111" y="220"/>
                  </a:lnTo>
                  <a:lnTo>
                    <a:pt x="12111" y="176"/>
                  </a:lnTo>
                  <a:lnTo>
                    <a:pt x="12111" y="88"/>
                  </a:lnTo>
                  <a:lnTo>
                    <a:pt x="12067" y="44"/>
                  </a:lnTo>
                  <a:lnTo>
                    <a:pt x="1202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0" name="Google Shape;6080;p174"/>
            <p:cNvSpPr/>
            <p:nvPr/>
          </p:nvSpPr>
          <p:spPr>
            <a:xfrm>
              <a:off x="4227950" y="2940300"/>
              <a:ext cx="432250" cy="1407500"/>
            </a:xfrm>
            <a:custGeom>
              <a:avLst/>
              <a:gdLst/>
              <a:ahLst/>
              <a:cxnLst/>
              <a:rect l="l" t="t" r="r" b="b"/>
              <a:pathLst>
                <a:path w="17290" h="56300" extrusionOk="0">
                  <a:moveTo>
                    <a:pt x="14657" y="1"/>
                  </a:moveTo>
                  <a:lnTo>
                    <a:pt x="12112" y="1712"/>
                  </a:lnTo>
                  <a:lnTo>
                    <a:pt x="9479" y="2809"/>
                  </a:lnTo>
                  <a:lnTo>
                    <a:pt x="7548" y="3468"/>
                  </a:lnTo>
                  <a:lnTo>
                    <a:pt x="4345" y="4257"/>
                  </a:lnTo>
                  <a:lnTo>
                    <a:pt x="4301" y="4301"/>
                  </a:lnTo>
                  <a:lnTo>
                    <a:pt x="2765" y="5135"/>
                  </a:lnTo>
                  <a:lnTo>
                    <a:pt x="2721" y="5179"/>
                  </a:lnTo>
                  <a:lnTo>
                    <a:pt x="878" y="6539"/>
                  </a:lnTo>
                  <a:lnTo>
                    <a:pt x="264" y="7110"/>
                  </a:lnTo>
                  <a:lnTo>
                    <a:pt x="220" y="7197"/>
                  </a:lnTo>
                  <a:lnTo>
                    <a:pt x="0" y="7943"/>
                  </a:lnTo>
                  <a:lnTo>
                    <a:pt x="0" y="8031"/>
                  </a:lnTo>
                  <a:lnTo>
                    <a:pt x="132" y="10093"/>
                  </a:lnTo>
                  <a:lnTo>
                    <a:pt x="132" y="10137"/>
                  </a:lnTo>
                  <a:lnTo>
                    <a:pt x="1317" y="12902"/>
                  </a:lnTo>
                  <a:lnTo>
                    <a:pt x="2326" y="16149"/>
                  </a:lnTo>
                  <a:lnTo>
                    <a:pt x="3160" y="19967"/>
                  </a:lnTo>
                  <a:lnTo>
                    <a:pt x="3599" y="22512"/>
                  </a:lnTo>
                  <a:lnTo>
                    <a:pt x="4740" y="27075"/>
                  </a:lnTo>
                  <a:lnTo>
                    <a:pt x="5398" y="30278"/>
                  </a:lnTo>
                  <a:lnTo>
                    <a:pt x="5705" y="32253"/>
                  </a:lnTo>
                  <a:lnTo>
                    <a:pt x="5661" y="34666"/>
                  </a:lnTo>
                  <a:lnTo>
                    <a:pt x="5661" y="34710"/>
                  </a:lnTo>
                  <a:lnTo>
                    <a:pt x="5749" y="35676"/>
                  </a:lnTo>
                  <a:lnTo>
                    <a:pt x="5749" y="35720"/>
                  </a:lnTo>
                  <a:lnTo>
                    <a:pt x="6670" y="37870"/>
                  </a:lnTo>
                  <a:lnTo>
                    <a:pt x="7767" y="39976"/>
                  </a:lnTo>
                  <a:lnTo>
                    <a:pt x="9172" y="42082"/>
                  </a:lnTo>
                  <a:lnTo>
                    <a:pt x="10444" y="44013"/>
                  </a:lnTo>
                  <a:lnTo>
                    <a:pt x="11760" y="45900"/>
                  </a:lnTo>
                  <a:lnTo>
                    <a:pt x="12726" y="47831"/>
                  </a:lnTo>
                  <a:lnTo>
                    <a:pt x="13998" y="49849"/>
                  </a:lnTo>
                  <a:lnTo>
                    <a:pt x="15315" y="51736"/>
                  </a:lnTo>
                  <a:lnTo>
                    <a:pt x="16631" y="53535"/>
                  </a:lnTo>
                  <a:lnTo>
                    <a:pt x="16938" y="54105"/>
                  </a:lnTo>
                  <a:lnTo>
                    <a:pt x="16938" y="54544"/>
                  </a:lnTo>
                  <a:lnTo>
                    <a:pt x="16324" y="55948"/>
                  </a:lnTo>
                  <a:lnTo>
                    <a:pt x="16280" y="56080"/>
                  </a:lnTo>
                  <a:lnTo>
                    <a:pt x="16280" y="56124"/>
                  </a:lnTo>
                  <a:lnTo>
                    <a:pt x="16324" y="56212"/>
                  </a:lnTo>
                  <a:lnTo>
                    <a:pt x="16368" y="56256"/>
                  </a:lnTo>
                  <a:lnTo>
                    <a:pt x="16412" y="56299"/>
                  </a:lnTo>
                  <a:lnTo>
                    <a:pt x="16456" y="56299"/>
                  </a:lnTo>
                  <a:lnTo>
                    <a:pt x="16543" y="56256"/>
                  </a:lnTo>
                  <a:lnTo>
                    <a:pt x="16631" y="56124"/>
                  </a:lnTo>
                  <a:lnTo>
                    <a:pt x="16631" y="56080"/>
                  </a:lnTo>
                  <a:lnTo>
                    <a:pt x="17246" y="54632"/>
                  </a:lnTo>
                  <a:lnTo>
                    <a:pt x="17289" y="54588"/>
                  </a:lnTo>
                  <a:lnTo>
                    <a:pt x="17289" y="54062"/>
                  </a:lnTo>
                  <a:lnTo>
                    <a:pt x="17289" y="53974"/>
                  </a:lnTo>
                  <a:lnTo>
                    <a:pt x="16894" y="53359"/>
                  </a:lnTo>
                  <a:lnTo>
                    <a:pt x="15578" y="51516"/>
                  </a:lnTo>
                  <a:lnTo>
                    <a:pt x="14306" y="49630"/>
                  </a:lnTo>
                  <a:lnTo>
                    <a:pt x="13033" y="47655"/>
                  </a:lnTo>
                  <a:lnTo>
                    <a:pt x="12068" y="45724"/>
                  </a:lnTo>
                  <a:lnTo>
                    <a:pt x="12068" y="45680"/>
                  </a:lnTo>
                  <a:lnTo>
                    <a:pt x="10751" y="43794"/>
                  </a:lnTo>
                  <a:lnTo>
                    <a:pt x="9479" y="41863"/>
                  </a:lnTo>
                  <a:lnTo>
                    <a:pt x="8075" y="39800"/>
                  </a:lnTo>
                  <a:lnTo>
                    <a:pt x="6977" y="37738"/>
                  </a:lnTo>
                  <a:lnTo>
                    <a:pt x="6100" y="35632"/>
                  </a:lnTo>
                  <a:lnTo>
                    <a:pt x="6012" y="34666"/>
                  </a:lnTo>
                  <a:lnTo>
                    <a:pt x="6056" y="32253"/>
                  </a:lnTo>
                  <a:lnTo>
                    <a:pt x="6056" y="32209"/>
                  </a:lnTo>
                  <a:lnTo>
                    <a:pt x="5749" y="30235"/>
                  </a:lnTo>
                  <a:lnTo>
                    <a:pt x="5091" y="27031"/>
                  </a:lnTo>
                  <a:lnTo>
                    <a:pt x="3950" y="22424"/>
                  </a:lnTo>
                  <a:lnTo>
                    <a:pt x="3467" y="19923"/>
                  </a:lnTo>
                  <a:lnTo>
                    <a:pt x="2677" y="16061"/>
                  </a:lnTo>
                  <a:lnTo>
                    <a:pt x="1668" y="12770"/>
                  </a:lnTo>
                  <a:lnTo>
                    <a:pt x="483" y="10050"/>
                  </a:lnTo>
                  <a:lnTo>
                    <a:pt x="352" y="8031"/>
                  </a:lnTo>
                  <a:lnTo>
                    <a:pt x="571" y="7329"/>
                  </a:lnTo>
                  <a:lnTo>
                    <a:pt x="1098" y="6802"/>
                  </a:lnTo>
                  <a:lnTo>
                    <a:pt x="2940" y="5442"/>
                  </a:lnTo>
                  <a:lnTo>
                    <a:pt x="4432" y="4608"/>
                  </a:lnTo>
                  <a:lnTo>
                    <a:pt x="7636" y="3819"/>
                  </a:lnTo>
                  <a:lnTo>
                    <a:pt x="9610" y="3116"/>
                  </a:lnTo>
                  <a:lnTo>
                    <a:pt x="12243" y="2019"/>
                  </a:lnTo>
                  <a:lnTo>
                    <a:pt x="12287" y="2019"/>
                  </a:lnTo>
                  <a:lnTo>
                    <a:pt x="14876" y="308"/>
                  </a:lnTo>
                  <a:lnTo>
                    <a:pt x="14920" y="264"/>
                  </a:lnTo>
                  <a:lnTo>
                    <a:pt x="14920" y="220"/>
                  </a:lnTo>
                  <a:lnTo>
                    <a:pt x="14920" y="133"/>
                  </a:lnTo>
                  <a:lnTo>
                    <a:pt x="14920" y="89"/>
                  </a:lnTo>
                  <a:lnTo>
                    <a:pt x="1487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1" name="Google Shape;6081;p174"/>
            <p:cNvSpPr/>
            <p:nvPr/>
          </p:nvSpPr>
          <p:spPr>
            <a:xfrm>
              <a:off x="4167625" y="2749425"/>
              <a:ext cx="593500" cy="1676250"/>
            </a:xfrm>
            <a:custGeom>
              <a:avLst/>
              <a:gdLst/>
              <a:ahLst/>
              <a:cxnLst/>
              <a:rect l="l" t="t" r="r" b="b"/>
              <a:pathLst>
                <a:path w="23740" h="67050" extrusionOk="0">
                  <a:moveTo>
                    <a:pt x="23520" y="1"/>
                  </a:moveTo>
                  <a:lnTo>
                    <a:pt x="23476" y="45"/>
                  </a:lnTo>
                  <a:lnTo>
                    <a:pt x="19571" y="2370"/>
                  </a:lnTo>
                  <a:lnTo>
                    <a:pt x="17640" y="3731"/>
                  </a:lnTo>
                  <a:lnTo>
                    <a:pt x="15490" y="5223"/>
                  </a:lnTo>
                  <a:lnTo>
                    <a:pt x="13779" y="6363"/>
                  </a:lnTo>
                  <a:lnTo>
                    <a:pt x="11628" y="7285"/>
                  </a:lnTo>
                  <a:lnTo>
                    <a:pt x="8820" y="8338"/>
                  </a:lnTo>
                  <a:lnTo>
                    <a:pt x="7723" y="8821"/>
                  </a:lnTo>
                  <a:lnTo>
                    <a:pt x="6977" y="8908"/>
                  </a:lnTo>
                  <a:lnTo>
                    <a:pt x="6889" y="8952"/>
                  </a:lnTo>
                  <a:lnTo>
                    <a:pt x="3818" y="11585"/>
                  </a:lnTo>
                  <a:lnTo>
                    <a:pt x="2019" y="13165"/>
                  </a:lnTo>
                  <a:lnTo>
                    <a:pt x="702" y="14701"/>
                  </a:lnTo>
                  <a:lnTo>
                    <a:pt x="658" y="14745"/>
                  </a:lnTo>
                  <a:lnTo>
                    <a:pt x="88" y="15754"/>
                  </a:lnTo>
                  <a:lnTo>
                    <a:pt x="44" y="15842"/>
                  </a:lnTo>
                  <a:lnTo>
                    <a:pt x="0" y="16324"/>
                  </a:lnTo>
                  <a:lnTo>
                    <a:pt x="0" y="16412"/>
                  </a:lnTo>
                  <a:lnTo>
                    <a:pt x="1053" y="19176"/>
                  </a:lnTo>
                  <a:lnTo>
                    <a:pt x="1580" y="21283"/>
                  </a:lnTo>
                  <a:lnTo>
                    <a:pt x="2238" y="25100"/>
                  </a:lnTo>
                  <a:lnTo>
                    <a:pt x="2677" y="27558"/>
                  </a:lnTo>
                  <a:lnTo>
                    <a:pt x="3116" y="29839"/>
                  </a:lnTo>
                  <a:lnTo>
                    <a:pt x="4169" y="33218"/>
                  </a:lnTo>
                  <a:lnTo>
                    <a:pt x="5090" y="36158"/>
                  </a:lnTo>
                  <a:lnTo>
                    <a:pt x="5661" y="38923"/>
                  </a:lnTo>
                  <a:lnTo>
                    <a:pt x="5968" y="41073"/>
                  </a:lnTo>
                  <a:lnTo>
                    <a:pt x="5792" y="43837"/>
                  </a:lnTo>
                  <a:lnTo>
                    <a:pt x="5792" y="45900"/>
                  </a:lnTo>
                  <a:lnTo>
                    <a:pt x="5836" y="45943"/>
                  </a:lnTo>
                  <a:lnTo>
                    <a:pt x="6099" y="47918"/>
                  </a:lnTo>
                  <a:lnTo>
                    <a:pt x="6494" y="49761"/>
                  </a:lnTo>
                  <a:lnTo>
                    <a:pt x="6538" y="49805"/>
                  </a:lnTo>
                  <a:lnTo>
                    <a:pt x="7065" y="50946"/>
                  </a:lnTo>
                  <a:lnTo>
                    <a:pt x="8688" y="53272"/>
                  </a:lnTo>
                  <a:lnTo>
                    <a:pt x="9961" y="54939"/>
                  </a:lnTo>
                  <a:lnTo>
                    <a:pt x="12023" y="58230"/>
                  </a:lnTo>
                  <a:lnTo>
                    <a:pt x="13603" y="60292"/>
                  </a:lnTo>
                  <a:lnTo>
                    <a:pt x="15402" y="62837"/>
                  </a:lnTo>
                  <a:lnTo>
                    <a:pt x="16543" y="64812"/>
                  </a:lnTo>
                  <a:lnTo>
                    <a:pt x="16675" y="65426"/>
                  </a:lnTo>
                  <a:lnTo>
                    <a:pt x="16148" y="66831"/>
                  </a:lnTo>
                  <a:lnTo>
                    <a:pt x="16148" y="66874"/>
                  </a:lnTo>
                  <a:lnTo>
                    <a:pt x="16148" y="66962"/>
                  </a:lnTo>
                  <a:lnTo>
                    <a:pt x="16192" y="67006"/>
                  </a:lnTo>
                  <a:lnTo>
                    <a:pt x="16236" y="67050"/>
                  </a:lnTo>
                  <a:lnTo>
                    <a:pt x="16411" y="67050"/>
                  </a:lnTo>
                  <a:lnTo>
                    <a:pt x="16455" y="66962"/>
                  </a:lnTo>
                  <a:lnTo>
                    <a:pt x="17026" y="65514"/>
                  </a:lnTo>
                  <a:lnTo>
                    <a:pt x="17026" y="65382"/>
                  </a:lnTo>
                  <a:lnTo>
                    <a:pt x="16894" y="64680"/>
                  </a:lnTo>
                  <a:lnTo>
                    <a:pt x="16850" y="64637"/>
                  </a:lnTo>
                  <a:lnTo>
                    <a:pt x="15709" y="62662"/>
                  </a:lnTo>
                  <a:lnTo>
                    <a:pt x="13866" y="60073"/>
                  </a:lnTo>
                  <a:lnTo>
                    <a:pt x="12330" y="58011"/>
                  </a:lnTo>
                  <a:lnTo>
                    <a:pt x="10224" y="54720"/>
                  </a:lnTo>
                  <a:lnTo>
                    <a:pt x="8996" y="53096"/>
                  </a:lnTo>
                  <a:lnTo>
                    <a:pt x="7372" y="50770"/>
                  </a:lnTo>
                  <a:lnTo>
                    <a:pt x="6845" y="49673"/>
                  </a:lnTo>
                  <a:lnTo>
                    <a:pt x="6450" y="47874"/>
                  </a:lnTo>
                  <a:lnTo>
                    <a:pt x="6143" y="45900"/>
                  </a:lnTo>
                  <a:lnTo>
                    <a:pt x="6143" y="43881"/>
                  </a:lnTo>
                  <a:lnTo>
                    <a:pt x="6319" y="41073"/>
                  </a:lnTo>
                  <a:lnTo>
                    <a:pt x="6319" y="41029"/>
                  </a:lnTo>
                  <a:lnTo>
                    <a:pt x="6012" y="38835"/>
                  </a:lnTo>
                  <a:lnTo>
                    <a:pt x="5397" y="36070"/>
                  </a:lnTo>
                  <a:lnTo>
                    <a:pt x="4520" y="33087"/>
                  </a:lnTo>
                  <a:lnTo>
                    <a:pt x="3467" y="29752"/>
                  </a:lnTo>
                  <a:lnTo>
                    <a:pt x="3028" y="27514"/>
                  </a:lnTo>
                  <a:lnTo>
                    <a:pt x="2589" y="25056"/>
                  </a:lnTo>
                  <a:lnTo>
                    <a:pt x="1931" y="21239"/>
                  </a:lnTo>
                  <a:lnTo>
                    <a:pt x="1404" y="19089"/>
                  </a:lnTo>
                  <a:lnTo>
                    <a:pt x="351" y="16324"/>
                  </a:lnTo>
                  <a:lnTo>
                    <a:pt x="395" y="15929"/>
                  </a:lnTo>
                  <a:lnTo>
                    <a:pt x="965" y="14920"/>
                  </a:lnTo>
                  <a:lnTo>
                    <a:pt x="2282" y="13428"/>
                  </a:lnTo>
                  <a:lnTo>
                    <a:pt x="4037" y="11848"/>
                  </a:lnTo>
                  <a:lnTo>
                    <a:pt x="7109" y="9260"/>
                  </a:lnTo>
                  <a:lnTo>
                    <a:pt x="7811" y="9128"/>
                  </a:lnTo>
                  <a:lnTo>
                    <a:pt x="7855" y="9128"/>
                  </a:lnTo>
                  <a:lnTo>
                    <a:pt x="8952" y="8689"/>
                  </a:lnTo>
                  <a:lnTo>
                    <a:pt x="11760" y="7636"/>
                  </a:lnTo>
                  <a:lnTo>
                    <a:pt x="13910" y="6671"/>
                  </a:lnTo>
                  <a:lnTo>
                    <a:pt x="13954" y="6671"/>
                  </a:lnTo>
                  <a:lnTo>
                    <a:pt x="15665" y="5530"/>
                  </a:lnTo>
                  <a:lnTo>
                    <a:pt x="17816" y="4038"/>
                  </a:lnTo>
                  <a:lnTo>
                    <a:pt x="19746" y="2677"/>
                  </a:lnTo>
                  <a:lnTo>
                    <a:pt x="23652" y="352"/>
                  </a:lnTo>
                  <a:lnTo>
                    <a:pt x="23696" y="264"/>
                  </a:lnTo>
                  <a:lnTo>
                    <a:pt x="23696" y="220"/>
                  </a:lnTo>
                  <a:lnTo>
                    <a:pt x="23739" y="176"/>
                  </a:lnTo>
                  <a:lnTo>
                    <a:pt x="23696" y="89"/>
                  </a:lnTo>
                  <a:lnTo>
                    <a:pt x="23652" y="45"/>
                  </a:lnTo>
                  <a:lnTo>
                    <a:pt x="2360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2" name="Google Shape;6082;p174"/>
            <p:cNvSpPr/>
            <p:nvPr/>
          </p:nvSpPr>
          <p:spPr>
            <a:xfrm>
              <a:off x="4152250" y="2727500"/>
              <a:ext cx="578150" cy="1726700"/>
            </a:xfrm>
            <a:custGeom>
              <a:avLst/>
              <a:gdLst/>
              <a:ahLst/>
              <a:cxnLst/>
              <a:rect l="l" t="t" r="r" b="b"/>
              <a:pathLst>
                <a:path w="23126" h="69068" extrusionOk="0">
                  <a:moveTo>
                    <a:pt x="22906" y="0"/>
                  </a:moveTo>
                  <a:lnTo>
                    <a:pt x="22862" y="44"/>
                  </a:lnTo>
                  <a:lnTo>
                    <a:pt x="19177" y="2238"/>
                  </a:lnTo>
                  <a:lnTo>
                    <a:pt x="17421" y="3467"/>
                  </a:lnTo>
                  <a:lnTo>
                    <a:pt x="15271" y="4915"/>
                  </a:lnTo>
                  <a:lnTo>
                    <a:pt x="13691" y="5968"/>
                  </a:lnTo>
                  <a:lnTo>
                    <a:pt x="11015" y="7065"/>
                  </a:lnTo>
                  <a:lnTo>
                    <a:pt x="7329" y="8820"/>
                  </a:lnTo>
                  <a:lnTo>
                    <a:pt x="6056" y="9654"/>
                  </a:lnTo>
                  <a:lnTo>
                    <a:pt x="6012" y="9698"/>
                  </a:lnTo>
                  <a:lnTo>
                    <a:pt x="3643" y="12023"/>
                  </a:lnTo>
                  <a:lnTo>
                    <a:pt x="1756" y="13822"/>
                  </a:lnTo>
                  <a:lnTo>
                    <a:pt x="922" y="14832"/>
                  </a:lnTo>
                  <a:lnTo>
                    <a:pt x="922" y="14876"/>
                  </a:lnTo>
                  <a:lnTo>
                    <a:pt x="308" y="16280"/>
                  </a:lnTo>
                  <a:lnTo>
                    <a:pt x="308" y="16324"/>
                  </a:lnTo>
                  <a:lnTo>
                    <a:pt x="1" y="17772"/>
                  </a:lnTo>
                  <a:lnTo>
                    <a:pt x="1" y="17859"/>
                  </a:lnTo>
                  <a:lnTo>
                    <a:pt x="396" y="19966"/>
                  </a:lnTo>
                  <a:lnTo>
                    <a:pt x="1054" y="24047"/>
                  </a:lnTo>
                  <a:lnTo>
                    <a:pt x="1580" y="27118"/>
                  </a:lnTo>
                  <a:lnTo>
                    <a:pt x="2239" y="30146"/>
                  </a:lnTo>
                  <a:lnTo>
                    <a:pt x="2897" y="32603"/>
                  </a:lnTo>
                  <a:lnTo>
                    <a:pt x="4213" y="36201"/>
                  </a:lnTo>
                  <a:lnTo>
                    <a:pt x="4959" y="39141"/>
                  </a:lnTo>
                  <a:lnTo>
                    <a:pt x="5442" y="41774"/>
                  </a:lnTo>
                  <a:lnTo>
                    <a:pt x="5310" y="45987"/>
                  </a:lnTo>
                  <a:lnTo>
                    <a:pt x="5310" y="46031"/>
                  </a:lnTo>
                  <a:lnTo>
                    <a:pt x="5486" y="47786"/>
                  </a:lnTo>
                  <a:lnTo>
                    <a:pt x="5486" y="47830"/>
                  </a:lnTo>
                  <a:lnTo>
                    <a:pt x="6012" y="50331"/>
                  </a:lnTo>
                  <a:lnTo>
                    <a:pt x="6539" y="53315"/>
                  </a:lnTo>
                  <a:lnTo>
                    <a:pt x="6890" y="54631"/>
                  </a:lnTo>
                  <a:lnTo>
                    <a:pt x="6934" y="54719"/>
                  </a:lnTo>
                  <a:lnTo>
                    <a:pt x="8514" y="56650"/>
                  </a:lnTo>
                  <a:lnTo>
                    <a:pt x="12156" y="61740"/>
                  </a:lnTo>
                  <a:lnTo>
                    <a:pt x="14262" y="64680"/>
                  </a:lnTo>
                  <a:lnTo>
                    <a:pt x="15754" y="66962"/>
                  </a:lnTo>
                  <a:lnTo>
                    <a:pt x="16017" y="67576"/>
                  </a:lnTo>
                  <a:lnTo>
                    <a:pt x="15754" y="68892"/>
                  </a:lnTo>
                  <a:lnTo>
                    <a:pt x="15754" y="68936"/>
                  </a:lnTo>
                  <a:lnTo>
                    <a:pt x="15798" y="69024"/>
                  </a:lnTo>
                  <a:lnTo>
                    <a:pt x="15842" y="69068"/>
                  </a:lnTo>
                  <a:lnTo>
                    <a:pt x="16061" y="69068"/>
                  </a:lnTo>
                  <a:lnTo>
                    <a:pt x="16105" y="68936"/>
                  </a:lnTo>
                  <a:lnTo>
                    <a:pt x="16368" y="67576"/>
                  </a:lnTo>
                  <a:lnTo>
                    <a:pt x="16368" y="67488"/>
                  </a:lnTo>
                  <a:lnTo>
                    <a:pt x="16061" y="66830"/>
                  </a:lnTo>
                  <a:lnTo>
                    <a:pt x="16061" y="66786"/>
                  </a:lnTo>
                  <a:lnTo>
                    <a:pt x="14525" y="64460"/>
                  </a:lnTo>
                  <a:lnTo>
                    <a:pt x="8821" y="56430"/>
                  </a:lnTo>
                  <a:lnTo>
                    <a:pt x="7197" y="54500"/>
                  </a:lnTo>
                  <a:lnTo>
                    <a:pt x="6890" y="53271"/>
                  </a:lnTo>
                  <a:lnTo>
                    <a:pt x="6363" y="50287"/>
                  </a:lnTo>
                  <a:lnTo>
                    <a:pt x="5837" y="47742"/>
                  </a:lnTo>
                  <a:lnTo>
                    <a:pt x="5661" y="45987"/>
                  </a:lnTo>
                  <a:lnTo>
                    <a:pt x="5793" y="41774"/>
                  </a:lnTo>
                  <a:lnTo>
                    <a:pt x="5793" y="41730"/>
                  </a:lnTo>
                  <a:lnTo>
                    <a:pt x="5310" y="39054"/>
                  </a:lnTo>
                  <a:lnTo>
                    <a:pt x="4520" y="36070"/>
                  </a:lnTo>
                  <a:lnTo>
                    <a:pt x="3248" y="32472"/>
                  </a:lnTo>
                  <a:lnTo>
                    <a:pt x="2546" y="30102"/>
                  </a:lnTo>
                  <a:lnTo>
                    <a:pt x="1931" y="27074"/>
                  </a:lnTo>
                  <a:lnTo>
                    <a:pt x="1405" y="23959"/>
                  </a:lnTo>
                  <a:lnTo>
                    <a:pt x="747" y="19878"/>
                  </a:lnTo>
                  <a:lnTo>
                    <a:pt x="352" y="17816"/>
                  </a:lnTo>
                  <a:lnTo>
                    <a:pt x="615" y="16411"/>
                  </a:lnTo>
                  <a:lnTo>
                    <a:pt x="1229" y="15051"/>
                  </a:lnTo>
                  <a:lnTo>
                    <a:pt x="2019" y="14086"/>
                  </a:lnTo>
                  <a:lnTo>
                    <a:pt x="3906" y="12287"/>
                  </a:lnTo>
                  <a:lnTo>
                    <a:pt x="6276" y="9961"/>
                  </a:lnTo>
                  <a:lnTo>
                    <a:pt x="7504" y="9127"/>
                  </a:lnTo>
                  <a:lnTo>
                    <a:pt x="11146" y="7416"/>
                  </a:lnTo>
                  <a:lnTo>
                    <a:pt x="13823" y="6275"/>
                  </a:lnTo>
                  <a:lnTo>
                    <a:pt x="13867" y="6231"/>
                  </a:lnTo>
                  <a:lnTo>
                    <a:pt x="17597" y="3774"/>
                  </a:lnTo>
                  <a:lnTo>
                    <a:pt x="19396" y="2545"/>
                  </a:lnTo>
                  <a:lnTo>
                    <a:pt x="23038" y="351"/>
                  </a:lnTo>
                  <a:lnTo>
                    <a:pt x="23082" y="307"/>
                  </a:lnTo>
                  <a:lnTo>
                    <a:pt x="23126" y="220"/>
                  </a:lnTo>
                  <a:lnTo>
                    <a:pt x="23126" y="176"/>
                  </a:lnTo>
                  <a:lnTo>
                    <a:pt x="23082" y="88"/>
                  </a:lnTo>
                  <a:lnTo>
                    <a:pt x="23038" y="44"/>
                  </a:lnTo>
                  <a:lnTo>
                    <a:pt x="2299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3" name="Google Shape;6083;p174"/>
            <p:cNvSpPr/>
            <p:nvPr/>
          </p:nvSpPr>
          <p:spPr>
            <a:xfrm>
              <a:off x="4125925" y="2666050"/>
              <a:ext cx="649450" cy="1851775"/>
            </a:xfrm>
            <a:custGeom>
              <a:avLst/>
              <a:gdLst/>
              <a:ahLst/>
              <a:cxnLst/>
              <a:rect l="l" t="t" r="r" b="b"/>
              <a:pathLst>
                <a:path w="25978" h="74071" extrusionOk="0">
                  <a:moveTo>
                    <a:pt x="25715" y="1"/>
                  </a:moveTo>
                  <a:lnTo>
                    <a:pt x="23608" y="1142"/>
                  </a:lnTo>
                  <a:lnTo>
                    <a:pt x="19922" y="3292"/>
                  </a:lnTo>
                  <a:lnTo>
                    <a:pt x="18079" y="4477"/>
                  </a:lnTo>
                  <a:lnTo>
                    <a:pt x="15534" y="6144"/>
                  </a:lnTo>
                  <a:lnTo>
                    <a:pt x="14042" y="7109"/>
                  </a:lnTo>
                  <a:lnTo>
                    <a:pt x="11585" y="8207"/>
                  </a:lnTo>
                  <a:lnTo>
                    <a:pt x="11585" y="8250"/>
                  </a:lnTo>
                  <a:lnTo>
                    <a:pt x="10269" y="9040"/>
                  </a:lnTo>
                  <a:lnTo>
                    <a:pt x="6846" y="11146"/>
                  </a:lnTo>
                  <a:lnTo>
                    <a:pt x="6802" y="11190"/>
                  </a:lnTo>
                  <a:lnTo>
                    <a:pt x="4213" y="13823"/>
                  </a:lnTo>
                  <a:lnTo>
                    <a:pt x="2326" y="15622"/>
                  </a:lnTo>
                  <a:lnTo>
                    <a:pt x="1624" y="16500"/>
                  </a:lnTo>
                  <a:lnTo>
                    <a:pt x="1580" y="16544"/>
                  </a:lnTo>
                  <a:lnTo>
                    <a:pt x="703" y="19177"/>
                  </a:lnTo>
                  <a:lnTo>
                    <a:pt x="88" y="20976"/>
                  </a:lnTo>
                  <a:lnTo>
                    <a:pt x="88" y="21020"/>
                  </a:lnTo>
                  <a:lnTo>
                    <a:pt x="1" y="22336"/>
                  </a:lnTo>
                  <a:lnTo>
                    <a:pt x="44" y="22380"/>
                  </a:lnTo>
                  <a:lnTo>
                    <a:pt x="615" y="26417"/>
                  </a:lnTo>
                  <a:lnTo>
                    <a:pt x="878" y="28084"/>
                  </a:lnTo>
                  <a:lnTo>
                    <a:pt x="1185" y="29708"/>
                  </a:lnTo>
                  <a:lnTo>
                    <a:pt x="1536" y="31244"/>
                  </a:lnTo>
                  <a:lnTo>
                    <a:pt x="1931" y="32823"/>
                  </a:lnTo>
                  <a:lnTo>
                    <a:pt x="2370" y="34359"/>
                  </a:lnTo>
                  <a:lnTo>
                    <a:pt x="2897" y="35939"/>
                  </a:lnTo>
                  <a:lnTo>
                    <a:pt x="3467" y="37606"/>
                  </a:lnTo>
                  <a:lnTo>
                    <a:pt x="4125" y="39362"/>
                  </a:lnTo>
                  <a:lnTo>
                    <a:pt x="5003" y="42258"/>
                  </a:lnTo>
                  <a:lnTo>
                    <a:pt x="5310" y="44057"/>
                  </a:lnTo>
                  <a:lnTo>
                    <a:pt x="5398" y="45329"/>
                  </a:lnTo>
                  <a:lnTo>
                    <a:pt x="5310" y="47787"/>
                  </a:lnTo>
                  <a:lnTo>
                    <a:pt x="5354" y="49322"/>
                  </a:lnTo>
                  <a:lnTo>
                    <a:pt x="5354" y="49366"/>
                  </a:lnTo>
                  <a:lnTo>
                    <a:pt x="5924" y="52175"/>
                  </a:lnTo>
                  <a:lnTo>
                    <a:pt x="6407" y="54939"/>
                  </a:lnTo>
                  <a:lnTo>
                    <a:pt x="6451" y="57528"/>
                  </a:lnTo>
                  <a:lnTo>
                    <a:pt x="6319" y="59810"/>
                  </a:lnTo>
                  <a:lnTo>
                    <a:pt x="6319" y="59854"/>
                  </a:lnTo>
                  <a:lnTo>
                    <a:pt x="6495" y="60731"/>
                  </a:lnTo>
                  <a:lnTo>
                    <a:pt x="6495" y="60819"/>
                  </a:lnTo>
                  <a:lnTo>
                    <a:pt x="7943" y="62399"/>
                  </a:lnTo>
                  <a:lnTo>
                    <a:pt x="10225" y="65251"/>
                  </a:lnTo>
                  <a:lnTo>
                    <a:pt x="12112" y="67796"/>
                  </a:lnTo>
                  <a:lnTo>
                    <a:pt x="13077" y="68981"/>
                  </a:lnTo>
                  <a:lnTo>
                    <a:pt x="13121" y="68981"/>
                  </a:lnTo>
                  <a:lnTo>
                    <a:pt x="15841" y="71614"/>
                  </a:lnTo>
                  <a:lnTo>
                    <a:pt x="16061" y="71921"/>
                  </a:lnTo>
                  <a:lnTo>
                    <a:pt x="15973" y="73851"/>
                  </a:lnTo>
                  <a:lnTo>
                    <a:pt x="15973" y="73939"/>
                  </a:lnTo>
                  <a:lnTo>
                    <a:pt x="16017" y="73983"/>
                  </a:lnTo>
                  <a:lnTo>
                    <a:pt x="16105" y="74027"/>
                  </a:lnTo>
                  <a:lnTo>
                    <a:pt x="16149" y="74071"/>
                  </a:lnTo>
                  <a:lnTo>
                    <a:pt x="16236" y="74027"/>
                  </a:lnTo>
                  <a:lnTo>
                    <a:pt x="16280" y="73983"/>
                  </a:lnTo>
                  <a:lnTo>
                    <a:pt x="16324" y="73939"/>
                  </a:lnTo>
                  <a:lnTo>
                    <a:pt x="16324" y="73895"/>
                  </a:lnTo>
                  <a:lnTo>
                    <a:pt x="16412" y="71877"/>
                  </a:lnTo>
                  <a:lnTo>
                    <a:pt x="16368" y="71789"/>
                  </a:lnTo>
                  <a:lnTo>
                    <a:pt x="16149" y="71394"/>
                  </a:lnTo>
                  <a:lnTo>
                    <a:pt x="16105" y="71394"/>
                  </a:lnTo>
                  <a:lnTo>
                    <a:pt x="13340" y="68761"/>
                  </a:lnTo>
                  <a:lnTo>
                    <a:pt x="12375" y="67577"/>
                  </a:lnTo>
                  <a:lnTo>
                    <a:pt x="10488" y="65032"/>
                  </a:lnTo>
                  <a:lnTo>
                    <a:pt x="8206" y="62179"/>
                  </a:lnTo>
                  <a:lnTo>
                    <a:pt x="6802" y="60600"/>
                  </a:lnTo>
                  <a:lnTo>
                    <a:pt x="6670" y="59810"/>
                  </a:lnTo>
                  <a:lnTo>
                    <a:pt x="6802" y="57528"/>
                  </a:lnTo>
                  <a:lnTo>
                    <a:pt x="6758" y="54895"/>
                  </a:lnTo>
                  <a:lnTo>
                    <a:pt x="6276" y="52131"/>
                  </a:lnTo>
                  <a:lnTo>
                    <a:pt x="5705" y="49322"/>
                  </a:lnTo>
                  <a:lnTo>
                    <a:pt x="5661" y="47787"/>
                  </a:lnTo>
                  <a:lnTo>
                    <a:pt x="5749" y="45329"/>
                  </a:lnTo>
                  <a:lnTo>
                    <a:pt x="5661" y="44013"/>
                  </a:lnTo>
                  <a:lnTo>
                    <a:pt x="5310" y="42170"/>
                  </a:lnTo>
                  <a:lnTo>
                    <a:pt x="4476" y="39230"/>
                  </a:lnTo>
                  <a:lnTo>
                    <a:pt x="3818" y="37475"/>
                  </a:lnTo>
                  <a:lnTo>
                    <a:pt x="3204" y="35851"/>
                  </a:lnTo>
                  <a:lnTo>
                    <a:pt x="2721" y="34271"/>
                  </a:lnTo>
                  <a:lnTo>
                    <a:pt x="2239" y="32736"/>
                  </a:lnTo>
                  <a:lnTo>
                    <a:pt x="1844" y="31200"/>
                  </a:lnTo>
                  <a:lnTo>
                    <a:pt x="1493" y="29620"/>
                  </a:lnTo>
                  <a:lnTo>
                    <a:pt x="1229" y="28040"/>
                  </a:lnTo>
                  <a:lnTo>
                    <a:pt x="966" y="26329"/>
                  </a:lnTo>
                  <a:lnTo>
                    <a:pt x="396" y="22336"/>
                  </a:lnTo>
                  <a:lnTo>
                    <a:pt x="439" y="21063"/>
                  </a:lnTo>
                  <a:lnTo>
                    <a:pt x="1054" y="19308"/>
                  </a:lnTo>
                  <a:lnTo>
                    <a:pt x="1887" y="16675"/>
                  </a:lnTo>
                  <a:lnTo>
                    <a:pt x="2590" y="15842"/>
                  </a:lnTo>
                  <a:lnTo>
                    <a:pt x="4476" y="14043"/>
                  </a:lnTo>
                  <a:lnTo>
                    <a:pt x="7021" y="11454"/>
                  </a:lnTo>
                  <a:lnTo>
                    <a:pt x="10488" y="9347"/>
                  </a:lnTo>
                  <a:lnTo>
                    <a:pt x="11761" y="8558"/>
                  </a:lnTo>
                  <a:lnTo>
                    <a:pt x="14218" y="7417"/>
                  </a:lnTo>
                  <a:lnTo>
                    <a:pt x="15710" y="6451"/>
                  </a:lnTo>
                  <a:lnTo>
                    <a:pt x="18255" y="4784"/>
                  </a:lnTo>
                  <a:lnTo>
                    <a:pt x="20098" y="3599"/>
                  </a:lnTo>
                  <a:lnTo>
                    <a:pt x="23784" y="1449"/>
                  </a:lnTo>
                  <a:lnTo>
                    <a:pt x="25846" y="308"/>
                  </a:lnTo>
                  <a:lnTo>
                    <a:pt x="25934" y="264"/>
                  </a:lnTo>
                  <a:lnTo>
                    <a:pt x="25934" y="220"/>
                  </a:lnTo>
                  <a:lnTo>
                    <a:pt x="25978" y="133"/>
                  </a:lnTo>
                  <a:lnTo>
                    <a:pt x="25934" y="89"/>
                  </a:lnTo>
                  <a:lnTo>
                    <a:pt x="2589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4" name="Google Shape;6084;p174"/>
            <p:cNvSpPr/>
            <p:nvPr/>
          </p:nvSpPr>
          <p:spPr>
            <a:xfrm>
              <a:off x="4096300" y="2788925"/>
              <a:ext cx="434450" cy="1781575"/>
            </a:xfrm>
            <a:custGeom>
              <a:avLst/>
              <a:gdLst/>
              <a:ahLst/>
              <a:cxnLst/>
              <a:rect l="l" t="t" r="r" b="b"/>
              <a:pathLst>
                <a:path w="17378" h="71263" extrusionOk="0">
                  <a:moveTo>
                    <a:pt x="15886" y="0"/>
                  </a:moveTo>
                  <a:lnTo>
                    <a:pt x="14174" y="1054"/>
                  </a:lnTo>
                  <a:lnTo>
                    <a:pt x="10971" y="3028"/>
                  </a:lnTo>
                  <a:lnTo>
                    <a:pt x="8952" y="4301"/>
                  </a:lnTo>
                  <a:lnTo>
                    <a:pt x="6890" y="5880"/>
                  </a:lnTo>
                  <a:lnTo>
                    <a:pt x="6846" y="5880"/>
                  </a:lnTo>
                  <a:lnTo>
                    <a:pt x="5705" y="7328"/>
                  </a:lnTo>
                  <a:lnTo>
                    <a:pt x="3029" y="10049"/>
                  </a:lnTo>
                  <a:lnTo>
                    <a:pt x="2502" y="10663"/>
                  </a:lnTo>
                  <a:lnTo>
                    <a:pt x="2458" y="10751"/>
                  </a:lnTo>
                  <a:lnTo>
                    <a:pt x="1229" y="13691"/>
                  </a:lnTo>
                  <a:lnTo>
                    <a:pt x="264" y="16280"/>
                  </a:lnTo>
                  <a:lnTo>
                    <a:pt x="264" y="16324"/>
                  </a:lnTo>
                  <a:lnTo>
                    <a:pt x="1" y="17509"/>
                  </a:lnTo>
                  <a:lnTo>
                    <a:pt x="1" y="17553"/>
                  </a:lnTo>
                  <a:lnTo>
                    <a:pt x="1" y="18825"/>
                  </a:lnTo>
                  <a:lnTo>
                    <a:pt x="484" y="22687"/>
                  </a:lnTo>
                  <a:lnTo>
                    <a:pt x="966" y="25276"/>
                  </a:lnTo>
                  <a:lnTo>
                    <a:pt x="1624" y="28040"/>
                  </a:lnTo>
                  <a:lnTo>
                    <a:pt x="2546" y="30673"/>
                  </a:lnTo>
                  <a:lnTo>
                    <a:pt x="4257" y="35105"/>
                  </a:lnTo>
                  <a:lnTo>
                    <a:pt x="4828" y="36728"/>
                  </a:lnTo>
                  <a:lnTo>
                    <a:pt x="5310" y="38922"/>
                  </a:lnTo>
                  <a:lnTo>
                    <a:pt x="5530" y="40370"/>
                  </a:lnTo>
                  <a:lnTo>
                    <a:pt x="5398" y="42828"/>
                  </a:lnTo>
                  <a:lnTo>
                    <a:pt x="5442" y="44144"/>
                  </a:lnTo>
                  <a:lnTo>
                    <a:pt x="5442" y="44188"/>
                  </a:lnTo>
                  <a:lnTo>
                    <a:pt x="5925" y="46645"/>
                  </a:lnTo>
                  <a:lnTo>
                    <a:pt x="6320" y="49059"/>
                  </a:lnTo>
                  <a:lnTo>
                    <a:pt x="6407" y="51297"/>
                  </a:lnTo>
                  <a:lnTo>
                    <a:pt x="6232" y="54544"/>
                  </a:lnTo>
                  <a:lnTo>
                    <a:pt x="6144" y="56826"/>
                  </a:lnTo>
                  <a:lnTo>
                    <a:pt x="6144" y="58405"/>
                  </a:lnTo>
                  <a:lnTo>
                    <a:pt x="6144" y="58449"/>
                  </a:lnTo>
                  <a:lnTo>
                    <a:pt x="6407" y="59239"/>
                  </a:lnTo>
                  <a:lnTo>
                    <a:pt x="6451" y="59283"/>
                  </a:lnTo>
                  <a:lnTo>
                    <a:pt x="7899" y="61257"/>
                  </a:lnTo>
                  <a:lnTo>
                    <a:pt x="10006" y="63583"/>
                  </a:lnTo>
                  <a:lnTo>
                    <a:pt x="13604" y="66655"/>
                  </a:lnTo>
                  <a:lnTo>
                    <a:pt x="15491" y="68234"/>
                  </a:lnTo>
                  <a:lnTo>
                    <a:pt x="16412" y="69068"/>
                  </a:lnTo>
                  <a:lnTo>
                    <a:pt x="16632" y="69419"/>
                  </a:lnTo>
                  <a:lnTo>
                    <a:pt x="16675" y="70121"/>
                  </a:lnTo>
                  <a:lnTo>
                    <a:pt x="16675" y="70165"/>
                  </a:lnTo>
                  <a:lnTo>
                    <a:pt x="17026" y="71130"/>
                  </a:lnTo>
                  <a:lnTo>
                    <a:pt x="17114" y="71218"/>
                  </a:lnTo>
                  <a:lnTo>
                    <a:pt x="17202" y="71262"/>
                  </a:lnTo>
                  <a:lnTo>
                    <a:pt x="17246" y="71262"/>
                  </a:lnTo>
                  <a:lnTo>
                    <a:pt x="17334" y="71218"/>
                  </a:lnTo>
                  <a:lnTo>
                    <a:pt x="17378" y="71130"/>
                  </a:lnTo>
                  <a:lnTo>
                    <a:pt x="17378" y="71087"/>
                  </a:lnTo>
                  <a:lnTo>
                    <a:pt x="17378" y="70999"/>
                  </a:lnTo>
                  <a:lnTo>
                    <a:pt x="17026" y="70077"/>
                  </a:lnTo>
                  <a:lnTo>
                    <a:pt x="16983" y="69331"/>
                  </a:lnTo>
                  <a:lnTo>
                    <a:pt x="16939" y="69288"/>
                  </a:lnTo>
                  <a:lnTo>
                    <a:pt x="16719" y="68893"/>
                  </a:lnTo>
                  <a:lnTo>
                    <a:pt x="16675" y="68849"/>
                  </a:lnTo>
                  <a:lnTo>
                    <a:pt x="15754" y="67971"/>
                  </a:lnTo>
                  <a:lnTo>
                    <a:pt x="13823" y="66391"/>
                  </a:lnTo>
                  <a:lnTo>
                    <a:pt x="10269" y="63320"/>
                  </a:lnTo>
                  <a:lnTo>
                    <a:pt x="8163" y="61038"/>
                  </a:lnTo>
                  <a:lnTo>
                    <a:pt x="6715" y="59107"/>
                  </a:lnTo>
                  <a:lnTo>
                    <a:pt x="6495" y="58361"/>
                  </a:lnTo>
                  <a:lnTo>
                    <a:pt x="6495" y="56826"/>
                  </a:lnTo>
                  <a:lnTo>
                    <a:pt x="6583" y="54544"/>
                  </a:lnTo>
                  <a:lnTo>
                    <a:pt x="6758" y="51297"/>
                  </a:lnTo>
                  <a:lnTo>
                    <a:pt x="6671" y="49015"/>
                  </a:lnTo>
                  <a:lnTo>
                    <a:pt x="6276" y="46601"/>
                  </a:lnTo>
                  <a:lnTo>
                    <a:pt x="5793" y="44144"/>
                  </a:lnTo>
                  <a:lnTo>
                    <a:pt x="5749" y="42828"/>
                  </a:lnTo>
                  <a:lnTo>
                    <a:pt x="5881" y="40370"/>
                  </a:lnTo>
                  <a:lnTo>
                    <a:pt x="5881" y="40327"/>
                  </a:lnTo>
                  <a:lnTo>
                    <a:pt x="5661" y="38835"/>
                  </a:lnTo>
                  <a:lnTo>
                    <a:pt x="5135" y="36641"/>
                  </a:lnTo>
                  <a:lnTo>
                    <a:pt x="4564" y="34973"/>
                  </a:lnTo>
                  <a:lnTo>
                    <a:pt x="2853" y="30541"/>
                  </a:lnTo>
                  <a:lnTo>
                    <a:pt x="1975" y="27908"/>
                  </a:lnTo>
                  <a:lnTo>
                    <a:pt x="1317" y="25232"/>
                  </a:lnTo>
                  <a:lnTo>
                    <a:pt x="791" y="22599"/>
                  </a:lnTo>
                  <a:lnTo>
                    <a:pt x="352" y="18825"/>
                  </a:lnTo>
                  <a:lnTo>
                    <a:pt x="352" y="17596"/>
                  </a:lnTo>
                  <a:lnTo>
                    <a:pt x="615" y="16412"/>
                  </a:lnTo>
                  <a:lnTo>
                    <a:pt x="1581" y="13823"/>
                  </a:lnTo>
                  <a:lnTo>
                    <a:pt x="2765" y="10883"/>
                  </a:lnTo>
                  <a:lnTo>
                    <a:pt x="3292" y="10312"/>
                  </a:lnTo>
                  <a:lnTo>
                    <a:pt x="5969" y="7548"/>
                  </a:lnTo>
                  <a:lnTo>
                    <a:pt x="7109" y="6144"/>
                  </a:lnTo>
                  <a:lnTo>
                    <a:pt x="9172" y="4608"/>
                  </a:lnTo>
                  <a:lnTo>
                    <a:pt x="11146" y="3335"/>
                  </a:lnTo>
                  <a:lnTo>
                    <a:pt x="14350" y="1361"/>
                  </a:lnTo>
                  <a:lnTo>
                    <a:pt x="16105" y="308"/>
                  </a:lnTo>
                  <a:lnTo>
                    <a:pt x="16149" y="264"/>
                  </a:lnTo>
                  <a:lnTo>
                    <a:pt x="16149" y="220"/>
                  </a:lnTo>
                  <a:lnTo>
                    <a:pt x="16149" y="132"/>
                  </a:lnTo>
                  <a:lnTo>
                    <a:pt x="16149" y="88"/>
                  </a:lnTo>
                  <a:lnTo>
                    <a:pt x="16105" y="44"/>
                  </a:lnTo>
                  <a:lnTo>
                    <a:pt x="1601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5" name="Google Shape;6085;p174"/>
            <p:cNvSpPr/>
            <p:nvPr/>
          </p:nvSpPr>
          <p:spPr>
            <a:xfrm>
              <a:off x="5157125" y="2795500"/>
              <a:ext cx="400425" cy="235900"/>
            </a:xfrm>
            <a:custGeom>
              <a:avLst/>
              <a:gdLst/>
              <a:ahLst/>
              <a:cxnLst/>
              <a:rect l="l" t="t" r="r" b="b"/>
              <a:pathLst>
                <a:path w="16017" h="9436" extrusionOk="0">
                  <a:moveTo>
                    <a:pt x="15753" y="1"/>
                  </a:moveTo>
                  <a:lnTo>
                    <a:pt x="9566" y="3774"/>
                  </a:lnTo>
                  <a:lnTo>
                    <a:pt x="7328" y="5179"/>
                  </a:lnTo>
                  <a:lnTo>
                    <a:pt x="5485" y="6056"/>
                  </a:lnTo>
                  <a:lnTo>
                    <a:pt x="3818" y="7022"/>
                  </a:lnTo>
                  <a:lnTo>
                    <a:pt x="88" y="9128"/>
                  </a:lnTo>
                  <a:lnTo>
                    <a:pt x="0" y="9172"/>
                  </a:lnTo>
                  <a:lnTo>
                    <a:pt x="0" y="9216"/>
                  </a:lnTo>
                  <a:lnTo>
                    <a:pt x="0" y="9303"/>
                  </a:lnTo>
                  <a:lnTo>
                    <a:pt x="0" y="9347"/>
                  </a:lnTo>
                  <a:lnTo>
                    <a:pt x="88" y="9435"/>
                  </a:lnTo>
                  <a:lnTo>
                    <a:pt x="264" y="9435"/>
                  </a:lnTo>
                  <a:lnTo>
                    <a:pt x="3993" y="7329"/>
                  </a:lnTo>
                  <a:lnTo>
                    <a:pt x="5617" y="6363"/>
                  </a:lnTo>
                  <a:lnTo>
                    <a:pt x="7504" y="5486"/>
                  </a:lnTo>
                  <a:lnTo>
                    <a:pt x="9742" y="4082"/>
                  </a:lnTo>
                  <a:lnTo>
                    <a:pt x="15929" y="308"/>
                  </a:lnTo>
                  <a:lnTo>
                    <a:pt x="15973" y="264"/>
                  </a:lnTo>
                  <a:lnTo>
                    <a:pt x="16017" y="220"/>
                  </a:lnTo>
                  <a:lnTo>
                    <a:pt x="16017" y="132"/>
                  </a:lnTo>
                  <a:lnTo>
                    <a:pt x="15973" y="89"/>
                  </a:lnTo>
                  <a:lnTo>
                    <a:pt x="15929" y="45"/>
                  </a:lnTo>
                  <a:lnTo>
                    <a:pt x="1588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6" name="Google Shape;6086;p174"/>
            <p:cNvSpPr/>
            <p:nvPr/>
          </p:nvSpPr>
          <p:spPr>
            <a:xfrm>
              <a:off x="4878475" y="2770275"/>
              <a:ext cx="651650" cy="660425"/>
            </a:xfrm>
            <a:custGeom>
              <a:avLst/>
              <a:gdLst/>
              <a:ahLst/>
              <a:cxnLst/>
              <a:rect l="l" t="t" r="r" b="b"/>
              <a:pathLst>
                <a:path w="26066" h="26417" extrusionOk="0">
                  <a:moveTo>
                    <a:pt x="25846" y="1"/>
                  </a:moveTo>
                  <a:lnTo>
                    <a:pt x="25802" y="44"/>
                  </a:lnTo>
                  <a:lnTo>
                    <a:pt x="21063" y="2897"/>
                  </a:lnTo>
                  <a:lnTo>
                    <a:pt x="18211" y="4520"/>
                  </a:lnTo>
                  <a:lnTo>
                    <a:pt x="16061" y="5398"/>
                  </a:lnTo>
                  <a:lnTo>
                    <a:pt x="13823" y="6539"/>
                  </a:lnTo>
                  <a:lnTo>
                    <a:pt x="9610" y="8689"/>
                  </a:lnTo>
                  <a:lnTo>
                    <a:pt x="6319" y="10883"/>
                  </a:lnTo>
                  <a:lnTo>
                    <a:pt x="3511" y="12901"/>
                  </a:lnTo>
                  <a:lnTo>
                    <a:pt x="3467" y="12901"/>
                  </a:lnTo>
                  <a:lnTo>
                    <a:pt x="3028" y="13296"/>
                  </a:lnTo>
                  <a:lnTo>
                    <a:pt x="2985" y="13340"/>
                  </a:lnTo>
                  <a:lnTo>
                    <a:pt x="2590" y="14218"/>
                  </a:lnTo>
                  <a:lnTo>
                    <a:pt x="2590" y="14306"/>
                  </a:lnTo>
                  <a:lnTo>
                    <a:pt x="2546" y="15051"/>
                  </a:lnTo>
                  <a:lnTo>
                    <a:pt x="2546" y="15095"/>
                  </a:lnTo>
                  <a:lnTo>
                    <a:pt x="2809" y="16105"/>
                  </a:lnTo>
                  <a:lnTo>
                    <a:pt x="3818" y="18430"/>
                  </a:lnTo>
                  <a:lnTo>
                    <a:pt x="4740" y="20537"/>
                  </a:lnTo>
                  <a:lnTo>
                    <a:pt x="4828" y="21326"/>
                  </a:lnTo>
                  <a:lnTo>
                    <a:pt x="4696" y="21897"/>
                  </a:lnTo>
                  <a:lnTo>
                    <a:pt x="2721" y="23608"/>
                  </a:lnTo>
                  <a:lnTo>
                    <a:pt x="834" y="25451"/>
                  </a:lnTo>
                  <a:lnTo>
                    <a:pt x="88" y="26109"/>
                  </a:lnTo>
                  <a:lnTo>
                    <a:pt x="45" y="26197"/>
                  </a:lnTo>
                  <a:lnTo>
                    <a:pt x="1" y="26241"/>
                  </a:lnTo>
                  <a:lnTo>
                    <a:pt x="1" y="26329"/>
                  </a:lnTo>
                  <a:lnTo>
                    <a:pt x="45" y="26373"/>
                  </a:lnTo>
                  <a:lnTo>
                    <a:pt x="88" y="26416"/>
                  </a:lnTo>
                  <a:lnTo>
                    <a:pt x="176" y="26416"/>
                  </a:lnTo>
                  <a:lnTo>
                    <a:pt x="308" y="26373"/>
                  </a:lnTo>
                  <a:lnTo>
                    <a:pt x="1098" y="25714"/>
                  </a:lnTo>
                  <a:lnTo>
                    <a:pt x="2941" y="23871"/>
                  </a:lnTo>
                  <a:lnTo>
                    <a:pt x="5003" y="22116"/>
                  </a:lnTo>
                  <a:lnTo>
                    <a:pt x="5047" y="22028"/>
                  </a:lnTo>
                  <a:lnTo>
                    <a:pt x="5179" y="21370"/>
                  </a:lnTo>
                  <a:lnTo>
                    <a:pt x="5179" y="21326"/>
                  </a:lnTo>
                  <a:lnTo>
                    <a:pt x="5091" y="20493"/>
                  </a:lnTo>
                  <a:lnTo>
                    <a:pt x="5047" y="20449"/>
                  </a:lnTo>
                  <a:lnTo>
                    <a:pt x="4125" y="18299"/>
                  </a:lnTo>
                  <a:lnTo>
                    <a:pt x="3116" y="15973"/>
                  </a:lnTo>
                  <a:lnTo>
                    <a:pt x="2897" y="15051"/>
                  </a:lnTo>
                  <a:lnTo>
                    <a:pt x="2941" y="14349"/>
                  </a:lnTo>
                  <a:lnTo>
                    <a:pt x="3292" y="13560"/>
                  </a:lnTo>
                  <a:lnTo>
                    <a:pt x="3687" y="13165"/>
                  </a:lnTo>
                  <a:lnTo>
                    <a:pt x="6495" y="11146"/>
                  </a:lnTo>
                  <a:lnTo>
                    <a:pt x="9830" y="8996"/>
                  </a:lnTo>
                  <a:lnTo>
                    <a:pt x="13955" y="6846"/>
                  </a:lnTo>
                  <a:lnTo>
                    <a:pt x="16236" y="5705"/>
                  </a:lnTo>
                  <a:lnTo>
                    <a:pt x="18343" y="4827"/>
                  </a:lnTo>
                  <a:lnTo>
                    <a:pt x="18387" y="4827"/>
                  </a:lnTo>
                  <a:lnTo>
                    <a:pt x="21239" y="3204"/>
                  </a:lnTo>
                  <a:lnTo>
                    <a:pt x="25978" y="352"/>
                  </a:lnTo>
                  <a:lnTo>
                    <a:pt x="26022" y="264"/>
                  </a:lnTo>
                  <a:lnTo>
                    <a:pt x="26066" y="220"/>
                  </a:lnTo>
                  <a:lnTo>
                    <a:pt x="26066" y="176"/>
                  </a:lnTo>
                  <a:lnTo>
                    <a:pt x="26022" y="88"/>
                  </a:lnTo>
                  <a:lnTo>
                    <a:pt x="25978" y="44"/>
                  </a:lnTo>
                  <a:lnTo>
                    <a:pt x="2593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7" name="Google Shape;6087;p174"/>
            <p:cNvSpPr/>
            <p:nvPr/>
          </p:nvSpPr>
          <p:spPr>
            <a:xfrm>
              <a:off x="4429800" y="2660575"/>
              <a:ext cx="977475" cy="1079475"/>
            </a:xfrm>
            <a:custGeom>
              <a:avLst/>
              <a:gdLst/>
              <a:ahLst/>
              <a:cxnLst/>
              <a:rect l="l" t="t" r="r" b="b"/>
              <a:pathLst>
                <a:path w="39099" h="43179" extrusionOk="0">
                  <a:moveTo>
                    <a:pt x="38835" y="0"/>
                  </a:moveTo>
                  <a:lnTo>
                    <a:pt x="36553" y="1361"/>
                  </a:lnTo>
                  <a:lnTo>
                    <a:pt x="32121" y="3335"/>
                  </a:lnTo>
                  <a:lnTo>
                    <a:pt x="31156" y="3730"/>
                  </a:lnTo>
                  <a:lnTo>
                    <a:pt x="26812" y="5617"/>
                  </a:lnTo>
                  <a:lnTo>
                    <a:pt x="24617" y="6583"/>
                  </a:lnTo>
                  <a:lnTo>
                    <a:pt x="22467" y="7592"/>
                  </a:lnTo>
                  <a:lnTo>
                    <a:pt x="20361" y="8689"/>
                  </a:lnTo>
                  <a:lnTo>
                    <a:pt x="18299" y="9830"/>
                  </a:lnTo>
                  <a:lnTo>
                    <a:pt x="17289" y="10444"/>
                  </a:lnTo>
                  <a:lnTo>
                    <a:pt x="16280" y="11102"/>
                  </a:lnTo>
                  <a:lnTo>
                    <a:pt x="15315" y="11760"/>
                  </a:lnTo>
                  <a:lnTo>
                    <a:pt x="14349" y="12462"/>
                  </a:lnTo>
                  <a:lnTo>
                    <a:pt x="12155" y="14262"/>
                  </a:lnTo>
                  <a:lnTo>
                    <a:pt x="10312" y="15666"/>
                  </a:lnTo>
                  <a:lnTo>
                    <a:pt x="8162" y="17421"/>
                  </a:lnTo>
                  <a:lnTo>
                    <a:pt x="6758" y="18342"/>
                  </a:lnTo>
                  <a:lnTo>
                    <a:pt x="4564" y="19176"/>
                  </a:lnTo>
                  <a:lnTo>
                    <a:pt x="2414" y="19878"/>
                  </a:lnTo>
                  <a:lnTo>
                    <a:pt x="1273" y="20229"/>
                  </a:lnTo>
                  <a:lnTo>
                    <a:pt x="1185" y="20273"/>
                  </a:lnTo>
                  <a:lnTo>
                    <a:pt x="922" y="20536"/>
                  </a:lnTo>
                  <a:lnTo>
                    <a:pt x="878" y="20624"/>
                  </a:lnTo>
                  <a:lnTo>
                    <a:pt x="439" y="22774"/>
                  </a:lnTo>
                  <a:lnTo>
                    <a:pt x="1" y="24705"/>
                  </a:lnTo>
                  <a:lnTo>
                    <a:pt x="1" y="24749"/>
                  </a:lnTo>
                  <a:lnTo>
                    <a:pt x="176" y="27426"/>
                  </a:lnTo>
                  <a:lnTo>
                    <a:pt x="132" y="29707"/>
                  </a:lnTo>
                  <a:lnTo>
                    <a:pt x="88" y="30980"/>
                  </a:lnTo>
                  <a:lnTo>
                    <a:pt x="132" y="31068"/>
                  </a:lnTo>
                  <a:lnTo>
                    <a:pt x="176" y="31112"/>
                  </a:lnTo>
                  <a:lnTo>
                    <a:pt x="1756" y="32691"/>
                  </a:lnTo>
                  <a:lnTo>
                    <a:pt x="3906" y="34666"/>
                  </a:lnTo>
                  <a:lnTo>
                    <a:pt x="7636" y="38001"/>
                  </a:lnTo>
                  <a:lnTo>
                    <a:pt x="9435" y="39756"/>
                  </a:lnTo>
                  <a:lnTo>
                    <a:pt x="11015" y="41336"/>
                  </a:lnTo>
                  <a:lnTo>
                    <a:pt x="11409" y="41950"/>
                  </a:lnTo>
                  <a:lnTo>
                    <a:pt x="11278" y="42959"/>
                  </a:lnTo>
                  <a:lnTo>
                    <a:pt x="11322" y="43047"/>
                  </a:lnTo>
                  <a:lnTo>
                    <a:pt x="11322" y="43091"/>
                  </a:lnTo>
                  <a:lnTo>
                    <a:pt x="11366" y="43135"/>
                  </a:lnTo>
                  <a:lnTo>
                    <a:pt x="11453" y="43179"/>
                  </a:lnTo>
                  <a:lnTo>
                    <a:pt x="11585" y="43135"/>
                  </a:lnTo>
                  <a:lnTo>
                    <a:pt x="11629" y="43003"/>
                  </a:lnTo>
                  <a:lnTo>
                    <a:pt x="11760" y="41906"/>
                  </a:lnTo>
                  <a:lnTo>
                    <a:pt x="11717" y="41818"/>
                  </a:lnTo>
                  <a:lnTo>
                    <a:pt x="11278" y="41116"/>
                  </a:lnTo>
                  <a:lnTo>
                    <a:pt x="11278" y="41072"/>
                  </a:lnTo>
                  <a:lnTo>
                    <a:pt x="9698" y="39493"/>
                  </a:lnTo>
                  <a:lnTo>
                    <a:pt x="7855" y="37781"/>
                  </a:lnTo>
                  <a:lnTo>
                    <a:pt x="4169" y="34403"/>
                  </a:lnTo>
                  <a:lnTo>
                    <a:pt x="1975" y="32428"/>
                  </a:lnTo>
                  <a:lnTo>
                    <a:pt x="439" y="30936"/>
                  </a:lnTo>
                  <a:lnTo>
                    <a:pt x="483" y="29707"/>
                  </a:lnTo>
                  <a:lnTo>
                    <a:pt x="527" y="27426"/>
                  </a:lnTo>
                  <a:lnTo>
                    <a:pt x="352" y="24749"/>
                  </a:lnTo>
                  <a:lnTo>
                    <a:pt x="790" y="22862"/>
                  </a:lnTo>
                  <a:lnTo>
                    <a:pt x="1229" y="20756"/>
                  </a:lnTo>
                  <a:lnTo>
                    <a:pt x="1405" y="20580"/>
                  </a:lnTo>
                  <a:lnTo>
                    <a:pt x="2546" y="20185"/>
                  </a:lnTo>
                  <a:lnTo>
                    <a:pt x="4652" y="19527"/>
                  </a:lnTo>
                  <a:lnTo>
                    <a:pt x="6890" y="18650"/>
                  </a:lnTo>
                  <a:lnTo>
                    <a:pt x="6934" y="18650"/>
                  </a:lnTo>
                  <a:lnTo>
                    <a:pt x="8382" y="17728"/>
                  </a:lnTo>
                  <a:lnTo>
                    <a:pt x="10532" y="15929"/>
                  </a:lnTo>
                  <a:lnTo>
                    <a:pt x="12375" y="14525"/>
                  </a:lnTo>
                  <a:lnTo>
                    <a:pt x="14569" y="12726"/>
                  </a:lnTo>
                  <a:lnTo>
                    <a:pt x="15534" y="12024"/>
                  </a:lnTo>
                  <a:lnTo>
                    <a:pt x="16500" y="11365"/>
                  </a:lnTo>
                  <a:lnTo>
                    <a:pt x="17465" y="10751"/>
                  </a:lnTo>
                  <a:lnTo>
                    <a:pt x="18474" y="10137"/>
                  </a:lnTo>
                  <a:lnTo>
                    <a:pt x="20537" y="8996"/>
                  </a:lnTo>
                  <a:lnTo>
                    <a:pt x="22643" y="7899"/>
                  </a:lnTo>
                  <a:lnTo>
                    <a:pt x="24793" y="6890"/>
                  </a:lnTo>
                  <a:lnTo>
                    <a:pt x="26943" y="5924"/>
                  </a:lnTo>
                  <a:lnTo>
                    <a:pt x="31287" y="4081"/>
                  </a:lnTo>
                  <a:lnTo>
                    <a:pt x="32253" y="3686"/>
                  </a:lnTo>
                  <a:lnTo>
                    <a:pt x="36685" y="1668"/>
                  </a:lnTo>
                  <a:lnTo>
                    <a:pt x="36729" y="1668"/>
                  </a:lnTo>
                  <a:lnTo>
                    <a:pt x="39010" y="308"/>
                  </a:lnTo>
                  <a:lnTo>
                    <a:pt x="39054" y="264"/>
                  </a:lnTo>
                  <a:lnTo>
                    <a:pt x="39098" y="220"/>
                  </a:lnTo>
                  <a:lnTo>
                    <a:pt x="39098" y="132"/>
                  </a:lnTo>
                  <a:lnTo>
                    <a:pt x="39098" y="88"/>
                  </a:lnTo>
                  <a:lnTo>
                    <a:pt x="39054" y="44"/>
                  </a:lnTo>
                  <a:lnTo>
                    <a:pt x="3896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8" name="Google Shape;6088;p174"/>
            <p:cNvSpPr/>
            <p:nvPr/>
          </p:nvSpPr>
          <p:spPr>
            <a:xfrm>
              <a:off x="4382625" y="2638625"/>
              <a:ext cx="1001600" cy="722950"/>
            </a:xfrm>
            <a:custGeom>
              <a:avLst/>
              <a:gdLst/>
              <a:ahLst/>
              <a:cxnLst/>
              <a:rect l="l" t="t" r="r" b="b"/>
              <a:pathLst>
                <a:path w="40064" h="28918" extrusionOk="0">
                  <a:moveTo>
                    <a:pt x="39800" y="1"/>
                  </a:moveTo>
                  <a:lnTo>
                    <a:pt x="36948" y="1624"/>
                  </a:lnTo>
                  <a:lnTo>
                    <a:pt x="34359" y="2678"/>
                  </a:lnTo>
                  <a:lnTo>
                    <a:pt x="31331" y="3906"/>
                  </a:lnTo>
                  <a:lnTo>
                    <a:pt x="27821" y="5442"/>
                  </a:lnTo>
                  <a:lnTo>
                    <a:pt x="25188" y="6627"/>
                  </a:lnTo>
                  <a:lnTo>
                    <a:pt x="21897" y="8206"/>
                  </a:lnTo>
                  <a:lnTo>
                    <a:pt x="19440" y="9611"/>
                  </a:lnTo>
                  <a:lnTo>
                    <a:pt x="15271" y="12287"/>
                  </a:lnTo>
                  <a:lnTo>
                    <a:pt x="15227" y="12287"/>
                  </a:lnTo>
                  <a:lnTo>
                    <a:pt x="13165" y="13955"/>
                  </a:lnTo>
                  <a:lnTo>
                    <a:pt x="11453" y="15315"/>
                  </a:lnTo>
                  <a:lnTo>
                    <a:pt x="8470" y="17553"/>
                  </a:lnTo>
                  <a:lnTo>
                    <a:pt x="6714" y="18343"/>
                  </a:lnTo>
                  <a:lnTo>
                    <a:pt x="4476" y="19177"/>
                  </a:lnTo>
                  <a:lnTo>
                    <a:pt x="2019" y="19835"/>
                  </a:lnTo>
                  <a:lnTo>
                    <a:pt x="1010" y="20274"/>
                  </a:lnTo>
                  <a:lnTo>
                    <a:pt x="922" y="20317"/>
                  </a:lnTo>
                  <a:lnTo>
                    <a:pt x="878" y="20405"/>
                  </a:lnTo>
                  <a:lnTo>
                    <a:pt x="439" y="22029"/>
                  </a:lnTo>
                  <a:lnTo>
                    <a:pt x="1" y="23082"/>
                  </a:lnTo>
                  <a:lnTo>
                    <a:pt x="1" y="23170"/>
                  </a:lnTo>
                  <a:lnTo>
                    <a:pt x="1" y="25627"/>
                  </a:lnTo>
                  <a:lnTo>
                    <a:pt x="1" y="27909"/>
                  </a:lnTo>
                  <a:lnTo>
                    <a:pt x="1" y="27953"/>
                  </a:lnTo>
                  <a:lnTo>
                    <a:pt x="264" y="28786"/>
                  </a:lnTo>
                  <a:lnTo>
                    <a:pt x="352" y="28874"/>
                  </a:lnTo>
                  <a:lnTo>
                    <a:pt x="439" y="28918"/>
                  </a:lnTo>
                  <a:lnTo>
                    <a:pt x="483" y="28918"/>
                  </a:lnTo>
                  <a:lnTo>
                    <a:pt x="571" y="28874"/>
                  </a:lnTo>
                  <a:lnTo>
                    <a:pt x="615" y="28830"/>
                  </a:lnTo>
                  <a:lnTo>
                    <a:pt x="615" y="28742"/>
                  </a:lnTo>
                  <a:lnTo>
                    <a:pt x="615" y="28699"/>
                  </a:lnTo>
                  <a:lnTo>
                    <a:pt x="352" y="27865"/>
                  </a:lnTo>
                  <a:lnTo>
                    <a:pt x="352" y="25627"/>
                  </a:lnTo>
                  <a:lnTo>
                    <a:pt x="352" y="23214"/>
                  </a:lnTo>
                  <a:lnTo>
                    <a:pt x="790" y="22160"/>
                  </a:lnTo>
                  <a:lnTo>
                    <a:pt x="1185" y="20581"/>
                  </a:lnTo>
                  <a:lnTo>
                    <a:pt x="2151" y="20186"/>
                  </a:lnTo>
                  <a:lnTo>
                    <a:pt x="4564" y="19484"/>
                  </a:lnTo>
                  <a:lnTo>
                    <a:pt x="6846" y="18694"/>
                  </a:lnTo>
                  <a:lnTo>
                    <a:pt x="8645" y="17860"/>
                  </a:lnTo>
                  <a:lnTo>
                    <a:pt x="8689" y="17860"/>
                  </a:lnTo>
                  <a:lnTo>
                    <a:pt x="11673" y="15578"/>
                  </a:lnTo>
                  <a:lnTo>
                    <a:pt x="13384" y="14218"/>
                  </a:lnTo>
                  <a:lnTo>
                    <a:pt x="15447" y="12595"/>
                  </a:lnTo>
                  <a:lnTo>
                    <a:pt x="19615" y="9918"/>
                  </a:lnTo>
                  <a:lnTo>
                    <a:pt x="22029" y="8514"/>
                  </a:lnTo>
                  <a:lnTo>
                    <a:pt x="25364" y="6978"/>
                  </a:lnTo>
                  <a:lnTo>
                    <a:pt x="27996" y="5749"/>
                  </a:lnTo>
                  <a:lnTo>
                    <a:pt x="31463" y="4257"/>
                  </a:lnTo>
                  <a:lnTo>
                    <a:pt x="34491" y="2985"/>
                  </a:lnTo>
                  <a:lnTo>
                    <a:pt x="37124" y="1932"/>
                  </a:lnTo>
                  <a:lnTo>
                    <a:pt x="39976" y="308"/>
                  </a:lnTo>
                  <a:lnTo>
                    <a:pt x="40020" y="264"/>
                  </a:lnTo>
                  <a:lnTo>
                    <a:pt x="40020" y="220"/>
                  </a:lnTo>
                  <a:lnTo>
                    <a:pt x="40064" y="133"/>
                  </a:lnTo>
                  <a:lnTo>
                    <a:pt x="40020" y="89"/>
                  </a:lnTo>
                  <a:lnTo>
                    <a:pt x="39976" y="45"/>
                  </a:lnTo>
                  <a:lnTo>
                    <a:pt x="3993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9" name="Google Shape;6089;p174"/>
            <p:cNvSpPr/>
            <p:nvPr/>
          </p:nvSpPr>
          <p:spPr>
            <a:xfrm>
              <a:off x="4390300" y="2616700"/>
              <a:ext cx="969800" cy="500250"/>
            </a:xfrm>
            <a:custGeom>
              <a:avLst/>
              <a:gdLst/>
              <a:ahLst/>
              <a:cxnLst/>
              <a:rect l="l" t="t" r="r" b="b"/>
              <a:pathLst>
                <a:path w="38792" h="20010" extrusionOk="0">
                  <a:moveTo>
                    <a:pt x="38572" y="0"/>
                  </a:moveTo>
                  <a:lnTo>
                    <a:pt x="38528" y="44"/>
                  </a:lnTo>
                  <a:lnTo>
                    <a:pt x="37563" y="615"/>
                  </a:lnTo>
                  <a:lnTo>
                    <a:pt x="32911" y="2633"/>
                  </a:lnTo>
                  <a:lnTo>
                    <a:pt x="29050" y="4213"/>
                  </a:lnTo>
                  <a:lnTo>
                    <a:pt x="23433" y="6758"/>
                  </a:lnTo>
                  <a:lnTo>
                    <a:pt x="21063" y="7855"/>
                  </a:lnTo>
                  <a:lnTo>
                    <a:pt x="18782" y="9127"/>
                  </a:lnTo>
                  <a:lnTo>
                    <a:pt x="16368" y="10532"/>
                  </a:lnTo>
                  <a:lnTo>
                    <a:pt x="14657" y="11672"/>
                  </a:lnTo>
                  <a:lnTo>
                    <a:pt x="12068" y="13691"/>
                  </a:lnTo>
                  <a:lnTo>
                    <a:pt x="10400" y="14963"/>
                  </a:lnTo>
                  <a:lnTo>
                    <a:pt x="7329" y="17157"/>
                  </a:lnTo>
                  <a:lnTo>
                    <a:pt x="5310" y="18079"/>
                  </a:lnTo>
                  <a:lnTo>
                    <a:pt x="2897" y="18913"/>
                  </a:lnTo>
                  <a:lnTo>
                    <a:pt x="132" y="19659"/>
                  </a:lnTo>
                  <a:lnTo>
                    <a:pt x="89" y="19703"/>
                  </a:lnTo>
                  <a:lnTo>
                    <a:pt x="45" y="19746"/>
                  </a:lnTo>
                  <a:lnTo>
                    <a:pt x="1" y="19790"/>
                  </a:lnTo>
                  <a:lnTo>
                    <a:pt x="1" y="19878"/>
                  </a:lnTo>
                  <a:lnTo>
                    <a:pt x="89" y="19966"/>
                  </a:lnTo>
                  <a:lnTo>
                    <a:pt x="176" y="20010"/>
                  </a:lnTo>
                  <a:lnTo>
                    <a:pt x="220" y="20010"/>
                  </a:lnTo>
                  <a:lnTo>
                    <a:pt x="3029" y="19264"/>
                  </a:lnTo>
                  <a:lnTo>
                    <a:pt x="5442" y="18386"/>
                  </a:lnTo>
                  <a:lnTo>
                    <a:pt x="7504" y="17465"/>
                  </a:lnTo>
                  <a:lnTo>
                    <a:pt x="7504" y="17421"/>
                  </a:lnTo>
                  <a:lnTo>
                    <a:pt x="10620" y="15271"/>
                  </a:lnTo>
                  <a:lnTo>
                    <a:pt x="14832" y="11936"/>
                  </a:lnTo>
                  <a:lnTo>
                    <a:pt x="16544" y="10839"/>
                  </a:lnTo>
                  <a:lnTo>
                    <a:pt x="18957" y="9435"/>
                  </a:lnTo>
                  <a:lnTo>
                    <a:pt x="21239" y="8162"/>
                  </a:lnTo>
                  <a:lnTo>
                    <a:pt x="23565" y="7065"/>
                  </a:lnTo>
                  <a:lnTo>
                    <a:pt x="29181" y="4520"/>
                  </a:lnTo>
                  <a:lnTo>
                    <a:pt x="33087" y="2940"/>
                  </a:lnTo>
                  <a:lnTo>
                    <a:pt x="37738" y="922"/>
                  </a:lnTo>
                  <a:lnTo>
                    <a:pt x="38703" y="351"/>
                  </a:lnTo>
                  <a:lnTo>
                    <a:pt x="38747" y="264"/>
                  </a:lnTo>
                  <a:lnTo>
                    <a:pt x="38791" y="220"/>
                  </a:lnTo>
                  <a:lnTo>
                    <a:pt x="38791" y="176"/>
                  </a:lnTo>
                  <a:lnTo>
                    <a:pt x="38747" y="88"/>
                  </a:lnTo>
                  <a:lnTo>
                    <a:pt x="38703" y="44"/>
                  </a:lnTo>
                  <a:lnTo>
                    <a:pt x="3866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0" name="Google Shape;6090;p174"/>
            <p:cNvSpPr/>
            <p:nvPr/>
          </p:nvSpPr>
          <p:spPr>
            <a:xfrm>
              <a:off x="4570225" y="2562950"/>
              <a:ext cx="823875" cy="447600"/>
            </a:xfrm>
            <a:custGeom>
              <a:avLst/>
              <a:gdLst/>
              <a:ahLst/>
              <a:cxnLst/>
              <a:rect l="l" t="t" r="r" b="b"/>
              <a:pathLst>
                <a:path w="32955" h="17904" extrusionOk="0">
                  <a:moveTo>
                    <a:pt x="32691" y="0"/>
                  </a:moveTo>
                  <a:lnTo>
                    <a:pt x="30366" y="1317"/>
                  </a:lnTo>
                  <a:lnTo>
                    <a:pt x="27689" y="2589"/>
                  </a:lnTo>
                  <a:lnTo>
                    <a:pt x="23827" y="4125"/>
                  </a:lnTo>
                  <a:lnTo>
                    <a:pt x="21721" y="5002"/>
                  </a:lnTo>
                  <a:lnTo>
                    <a:pt x="18649" y="6319"/>
                  </a:lnTo>
                  <a:lnTo>
                    <a:pt x="16763" y="7197"/>
                  </a:lnTo>
                  <a:lnTo>
                    <a:pt x="12550" y="9215"/>
                  </a:lnTo>
                  <a:lnTo>
                    <a:pt x="10356" y="10400"/>
                  </a:lnTo>
                  <a:lnTo>
                    <a:pt x="8206" y="11716"/>
                  </a:lnTo>
                  <a:lnTo>
                    <a:pt x="6451" y="12813"/>
                  </a:lnTo>
                  <a:lnTo>
                    <a:pt x="4037" y="14656"/>
                  </a:lnTo>
                  <a:lnTo>
                    <a:pt x="88" y="17596"/>
                  </a:lnTo>
                  <a:lnTo>
                    <a:pt x="44" y="17640"/>
                  </a:lnTo>
                  <a:lnTo>
                    <a:pt x="0" y="17728"/>
                  </a:lnTo>
                  <a:lnTo>
                    <a:pt x="0" y="17772"/>
                  </a:lnTo>
                  <a:lnTo>
                    <a:pt x="44" y="17859"/>
                  </a:lnTo>
                  <a:lnTo>
                    <a:pt x="88" y="17903"/>
                  </a:lnTo>
                  <a:lnTo>
                    <a:pt x="176" y="17903"/>
                  </a:lnTo>
                  <a:lnTo>
                    <a:pt x="307" y="17859"/>
                  </a:lnTo>
                  <a:lnTo>
                    <a:pt x="4257" y="14963"/>
                  </a:lnTo>
                  <a:lnTo>
                    <a:pt x="6670" y="13120"/>
                  </a:lnTo>
                  <a:lnTo>
                    <a:pt x="8381" y="11979"/>
                  </a:lnTo>
                  <a:lnTo>
                    <a:pt x="10532" y="10707"/>
                  </a:lnTo>
                  <a:lnTo>
                    <a:pt x="12682" y="9522"/>
                  </a:lnTo>
                  <a:lnTo>
                    <a:pt x="16938" y="7504"/>
                  </a:lnTo>
                  <a:lnTo>
                    <a:pt x="18781" y="6670"/>
                  </a:lnTo>
                  <a:lnTo>
                    <a:pt x="21853" y="5310"/>
                  </a:lnTo>
                  <a:lnTo>
                    <a:pt x="27820" y="2896"/>
                  </a:lnTo>
                  <a:lnTo>
                    <a:pt x="30541" y="1624"/>
                  </a:lnTo>
                  <a:lnTo>
                    <a:pt x="32867" y="307"/>
                  </a:lnTo>
                  <a:lnTo>
                    <a:pt x="32911" y="263"/>
                  </a:lnTo>
                  <a:lnTo>
                    <a:pt x="32954" y="220"/>
                  </a:lnTo>
                  <a:lnTo>
                    <a:pt x="32954" y="132"/>
                  </a:lnTo>
                  <a:lnTo>
                    <a:pt x="32911" y="88"/>
                  </a:lnTo>
                  <a:lnTo>
                    <a:pt x="3286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1" name="Google Shape;6091;p174"/>
            <p:cNvSpPr/>
            <p:nvPr/>
          </p:nvSpPr>
          <p:spPr>
            <a:xfrm>
              <a:off x="4593250" y="2573900"/>
              <a:ext cx="718575" cy="375225"/>
            </a:xfrm>
            <a:custGeom>
              <a:avLst/>
              <a:gdLst/>
              <a:ahLst/>
              <a:cxnLst/>
              <a:rect l="l" t="t" r="r" b="b"/>
              <a:pathLst>
                <a:path w="28743" h="15009" extrusionOk="0">
                  <a:moveTo>
                    <a:pt x="28479" y="1"/>
                  </a:moveTo>
                  <a:lnTo>
                    <a:pt x="26066" y="1010"/>
                  </a:lnTo>
                  <a:lnTo>
                    <a:pt x="24267" y="1756"/>
                  </a:lnTo>
                  <a:lnTo>
                    <a:pt x="21414" y="2897"/>
                  </a:lnTo>
                  <a:lnTo>
                    <a:pt x="18562" y="4082"/>
                  </a:lnTo>
                  <a:lnTo>
                    <a:pt x="15710" y="5354"/>
                  </a:lnTo>
                  <a:lnTo>
                    <a:pt x="12902" y="6671"/>
                  </a:lnTo>
                  <a:lnTo>
                    <a:pt x="11497" y="7329"/>
                  </a:lnTo>
                  <a:lnTo>
                    <a:pt x="10093" y="8075"/>
                  </a:lnTo>
                  <a:lnTo>
                    <a:pt x="8733" y="8821"/>
                  </a:lnTo>
                  <a:lnTo>
                    <a:pt x="7417" y="9611"/>
                  </a:lnTo>
                  <a:lnTo>
                    <a:pt x="6100" y="10401"/>
                  </a:lnTo>
                  <a:lnTo>
                    <a:pt x="4784" y="11234"/>
                  </a:lnTo>
                  <a:lnTo>
                    <a:pt x="3511" y="12156"/>
                  </a:lnTo>
                  <a:lnTo>
                    <a:pt x="2282" y="13077"/>
                  </a:lnTo>
                  <a:lnTo>
                    <a:pt x="45" y="14701"/>
                  </a:lnTo>
                  <a:lnTo>
                    <a:pt x="1" y="14745"/>
                  </a:lnTo>
                  <a:lnTo>
                    <a:pt x="1" y="14789"/>
                  </a:lnTo>
                  <a:lnTo>
                    <a:pt x="1" y="14876"/>
                  </a:lnTo>
                  <a:lnTo>
                    <a:pt x="1" y="14920"/>
                  </a:lnTo>
                  <a:lnTo>
                    <a:pt x="88" y="14964"/>
                  </a:lnTo>
                  <a:lnTo>
                    <a:pt x="176" y="15008"/>
                  </a:lnTo>
                  <a:lnTo>
                    <a:pt x="264" y="14964"/>
                  </a:lnTo>
                  <a:lnTo>
                    <a:pt x="2502" y="13341"/>
                  </a:lnTo>
                  <a:lnTo>
                    <a:pt x="3731" y="12419"/>
                  </a:lnTo>
                  <a:lnTo>
                    <a:pt x="5003" y="11541"/>
                  </a:lnTo>
                  <a:lnTo>
                    <a:pt x="6276" y="10708"/>
                  </a:lnTo>
                  <a:lnTo>
                    <a:pt x="7592" y="9874"/>
                  </a:lnTo>
                  <a:lnTo>
                    <a:pt x="8952" y="9128"/>
                  </a:lnTo>
                  <a:lnTo>
                    <a:pt x="10313" y="8382"/>
                  </a:lnTo>
                  <a:lnTo>
                    <a:pt x="11673" y="7636"/>
                  </a:lnTo>
                  <a:lnTo>
                    <a:pt x="13033" y="6978"/>
                  </a:lnTo>
                  <a:lnTo>
                    <a:pt x="15885" y="5662"/>
                  </a:lnTo>
                  <a:lnTo>
                    <a:pt x="18694" y="4433"/>
                  </a:lnTo>
                  <a:lnTo>
                    <a:pt x="21546" y="3248"/>
                  </a:lnTo>
                  <a:lnTo>
                    <a:pt x="24398" y="2063"/>
                  </a:lnTo>
                  <a:lnTo>
                    <a:pt x="26197" y="1361"/>
                  </a:lnTo>
                  <a:lnTo>
                    <a:pt x="28611" y="308"/>
                  </a:lnTo>
                  <a:lnTo>
                    <a:pt x="28699" y="308"/>
                  </a:lnTo>
                  <a:lnTo>
                    <a:pt x="28699" y="220"/>
                  </a:lnTo>
                  <a:lnTo>
                    <a:pt x="28742" y="176"/>
                  </a:lnTo>
                  <a:lnTo>
                    <a:pt x="28699" y="89"/>
                  </a:lnTo>
                  <a:lnTo>
                    <a:pt x="28699" y="45"/>
                  </a:lnTo>
                  <a:lnTo>
                    <a:pt x="2861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2" name="Google Shape;6092;p174"/>
            <p:cNvSpPr/>
            <p:nvPr/>
          </p:nvSpPr>
          <p:spPr>
            <a:xfrm>
              <a:off x="4627275" y="2549775"/>
              <a:ext cx="657125" cy="330225"/>
            </a:xfrm>
            <a:custGeom>
              <a:avLst/>
              <a:gdLst/>
              <a:ahLst/>
              <a:cxnLst/>
              <a:rect l="l" t="t" r="r" b="b"/>
              <a:pathLst>
                <a:path w="26285" h="13209" extrusionOk="0">
                  <a:moveTo>
                    <a:pt x="26021" y="1"/>
                  </a:moveTo>
                  <a:lnTo>
                    <a:pt x="21765" y="1756"/>
                  </a:lnTo>
                  <a:lnTo>
                    <a:pt x="19176" y="2809"/>
                  </a:lnTo>
                  <a:lnTo>
                    <a:pt x="16631" y="3862"/>
                  </a:lnTo>
                  <a:lnTo>
                    <a:pt x="14130" y="4959"/>
                  </a:lnTo>
                  <a:lnTo>
                    <a:pt x="11672" y="6100"/>
                  </a:lnTo>
                  <a:lnTo>
                    <a:pt x="9215" y="7329"/>
                  </a:lnTo>
                  <a:lnTo>
                    <a:pt x="6845" y="8557"/>
                  </a:lnTo>
                  <a:lnTo>
                    <a:pt x="4476" y="9918"/>
                  </a:lnTo>
                  <a:lnTo>
                    <a:pt x="3291" y="10620"/>
                  </a:lnTo>
                  <a:lnTo>
                    <a:pt x="2150" y="11366"/>
                  </a:lnTo>
                  <a:lnTo>
                    <a:pt x="88" y="12901"/>
                  </a:lnTo>
                  <a:lnTo>
                    <a:pt x="44" y="12945"/>
                  </a:lnTo>
                  <a:lnTo>
                    <a:pt x="0" y="13033"/>
                  </a:lnTo>
                  <a:lnTo>
                    <a:pt x="44" y="13077"/>
                  </a:lnTo>
                  <a:lnTo>
                    <a:pt x="44" y="13121"/>
                  </a:lnTo>
                  <a:lnTo>
                    <a:pt x="132" y="13209"/>
                  </a:lnTo>
                  <a:lnTo>
                    <a:pt x="176" y="13209"/>
                  </a:lnTo>
                  <a:lnTo>
                    <a:pt x="307" y="13165"/>
                  </a:lnTo>
                  <a:lnTo>
                    <a:pt x="2370" y="11629"/>
                  </a:lnTo>
                  <a:lnTo>
                    <a:pt x="3510" y="10927"/>
                  </a:lnTo>
                  <a:lnTo>
                    <a:pt x="4651" y="10225"/>
                  </a:lnTo>
                  <a:lnTo>
                    <a:pt x="7021" y="8864"/>
                  </a:lnTo>
                  <a:lnTo>
                    <a:pt x="9390" y="7636"/>
                  </a:lnTo>
                  <a:lnTo>
                    <a:pt x="11848" y="6407"/>
                  </a:lnTo>
                  <a:lnTo>
                    <a:pt x="14305" y="5266"/>
                  </a:lnTo>
                  <a:lnTo>
                    <a:pt x="16806" y="4169"/>
                  </a:lnTo>
                  <a:lnTo>
                    <a:pt x="19307" y="3116"/>
                  </a:lnTo>
                  <a:lnTo>
                    <a:pt x="21896" y="2063"/>
                  </a:lnTo>
                  <a:lnTo>
                    <a:pt x="26153" y="352"/>
                  </a:lnTo>
                  <a:lnTo>
                    <a:pt x="26241" y="308"/>
                  </a:lnTo>
                  <a:lnTo>
                    <a:pt x="26284" y="264"/>
                  </a:lnTo>
                  <a:lnTo>
                    <a:pt x="26284" y="176"/>
                  </a:lnTo>
                  <a:lnTo>
                    <a:pt x="26284" y="88"/>
                  </a:lnTo>
                  <a:lnTo>
                    <a:pt x="26241" y="44"/>
                  </a:lnTo>
                  <a:lnTo>
                    <a:pt x="2619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3" name="Google Shape;6093;p174"/>
            <p:cNvSpPr/>
            <p:nvPr/>
          </p:nvSpPr>
          <p:spPr>
            <a:xfrm>
              <a:off x="4752325" y="2525650"/>
              <a:ext cx="504650" cy="232575"/>
            </a:xfrm>
            <a:custGeom>
              <a:avLst/>
              <a:gdLst/>
              <a:ahLst/>
              <a:cxnLst/>
              <a:rect l="l" t="t" r="r" b="b"/>
              <a:pathLst>
                <a:path w="20186" h="9303" extrusionOk="0">
                  <a:moveTo>
                    <a:pt x="19966" y="0"/>
                  </a:moveTo>
                  <a:lnTo>
                    <a:pt x="15446" y="1843"/>
                  </a:lnTo>
                  <a:lnTo>
                    <a:pt x="12813" y="2896"/>
                  </a:lnTo>
                  <a:lnTo>
                    <a:pt x="8382" y="4871"/>
                  </a:lnTo>
                  <a:lnTo>
                    <a:pt x="6363" y="5792"/>
                  </a:lnTo>
                  <a:lnTo>
                    <a:pt x="4345" y="6758"/>
                  </a:lnTo>
                  <a:lnTo>
                    <a:pt x="88" y="8996"/>
                  </a:lnTo>
                  <a:lnTo>
                    <a:pt x="44" y="9040"/>
                  </a:lnTo>
                  <a:lnTo>
                    <a:pt x="0" y="9083"/>
                  </a:lnTo>
                  <a:lnTo>
                    <a:pt x="0" y="9127"/>
                  </a:lnTo>
                  <a:lnTo>
                    <a:pt x="0" y="9215"/>
                  </a:lnTo>
                  <a:lnTo>
                    <a:pt x="88" y="9303"/>
                  </a:lnTo>
                  <a:lnTo>
                    <a:pt x="220" y="9303"/>
                  </a:lnTo>
                  <a:lnTo>
                    <a:pt x="4520" y="7065"/>
                  </a:lnTo>
                  <a:lnTo>
                    <a:pt x="6495" y="6100"/>
                  </a:lnTo>
                  <a:lnTo>
                    <a:pt x="8513" y="5178"/>
                  </a:lnTo>
                  <a:lnTo>
                    <a:pt x="12945" y="3203"/>
                  </a:lnTo>
                  <a:lnTo>
                    <a:pt x="15578" y="2150"/>
                  </a:lnTo>
                  <a:lnTo>
                    <a:pt x="20098" y="307"/>
                  </a:lnTo>
                  <a:lnTo>
                    <a:pt x="20142" y="263"/>
                  </a:lnTo>
                  <a:lnTo>
                    <a:pt x="20185" y="220"/>
                  </a:lnTo>
                  <a:lnTo>
                    <a:pt x="20185" y="176"/>
                  </a:lnTo>
                  <a:lnTo>
                    <a:pt x="20185" y="88"/>
                  </a:lnTo>
                  <a:lnTo>
                    <a:pt x="20142" y="44"/>
                  </a:lnTo>
                  <a:lnTo>
                    <a:pt x="2009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4" name="Google Shape;6094;p174"/>
            <p:cNvSpPr/>
            <p:nvPr/>
          </p:nvSpPr>
          <p:spPr>
            <a:xfrm>
              <a:off x="4721600" y="2500400"/>
              <a:ext cx="509050" cy="235900"/>
            </a:xfrm>
            <a:custGeom>
              <a:avLst/>
              <a:gdLst/>
              <a:ahLst/>
              <a:cxnLst/>
              <a:rect l="l" t="t" r="r" b="b"/>
              <a:pathLst>
                <a:path w="20362" h="9436" extrusionOk="0">
                  <a:moveTo>
                    <a:pt x="20186" y="1"/>
                  </a:moveTo>
                  <a:lnTo>
                    <a:pt x="20098" y="45"/>
                  </a:lnTo>
                  <a:lnTo>
                    <a:pt x="18036" y="922"/>
                  </a:lnTo>
                  <a:lnTo>
                    <a:pt x="16193" y="1625"/>
                  </a:lnTo>
                  <a:lnTo>
                    <a:pt x="14262" y="2414"/>
                  </a:lnTo>
                  <a:lnTo>
                    <a:pt x="12287" y="3204"/>
                  </a:lnTo>
                  <a:lnTo>
                    <a:pt x="10313" y="4082"/>
                  </a:lnTo>
                  <a:lnTo>
                    <a:pt x="8250" y="5047"/>
                  </a:lnTo>
                  <a:lnTo>
                    <a:pt x="6144" y="6013"/>
                  </a:lnTo>
                  <a:lnTo>
                    <a:pt x="3994" y="7066"/>
                  </a:lnTo>
                  <a:lnTo>
                    <a:pt x="1800" y="8163"/>
                  </a:lnTo>
                  <a:lnTo>
                    <a:pt x="88" y="9128"/>
                  </a:lnTo>
                  <a:lnTo>
                    <a:pt x="45" y="9172"/>
                  </a:lnTo>
                  <a:lnTo>
                    <a:pt x="1" y="9216"/>
                  </a:lnTo>
                  <a:lnTo>
                    <a:pt x="1" y="9304"/>
                  </a:lnTo>
                  <a:lnTo>
                    <a:pt x="1" y="9347"/>
                  </a:lnTo>
                  <a:lnTo>
                    <a:pt x="88" y="9435"/>
                  </a:lnTo>
                  <a:lnTo>
                    <a:pt x="264" y="9435"/>
                  </a:lnTo>
                  <a:lnTo>
                    <a:pt x="1975" y="8470"/>
                  </a:lnTo>
                  <a:lnTo>
                    <a:pt x="4125" y="7373"/>
                  </a:lnTo>
                  <a:lnTo>
                    <a:pt x="6276" y="6364"/>
                  </a:lnTo>
                  <a:lnTo>
                    <a:pt x="8382" y="5354"/>
                  </a:lnTo>
                  <a:lnTo>
                    <a:pt x="10444" y="4433"/>
                  </a:lnTo>
                  <a:lnTo>
                    <a:pt x="12463" y="3555"/>
                  </a:lnTo>
                  <a:lnTo>
                    <a:pt x="14394" y="2722"/>
                  </a:lnTo>
                  <a:lnTo>
                    <a:pt x="16324" y="1932"/>
                  </a:lnTo>
                  <a:lnTo>
                    <a:pt x="18167" y="1230"/>
                  </a:lnTo>
                  <a:lnTo>
                    <a:pt x="20274" y="352"/>
                  </a:lnTo>
                  <a:lnTo>
                    <a:pt x="20317" y="308"/>
                  </a:lnTo>
                  <a:lnTo>
                    <a:pt x="20361" y="264"/>
                  </a:lnTo>
                  <a:lnTo>
                    <a:pt x="20361" y="176"/>
                  </a:lnTo>
                  <a:lnTo>
                    <a:pt x="20361" y="133"/>
                  </a:lnTo>
                  <a:lnTo>
                    <a:pt x="20317" y="45"/>
                  </a:lnTo>
                  <a:lnTo>
                    <a:pt x="2027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5" name="Google Shape;6095;p174"/>
            <p:cNvSpPr/>
            <p:nvPr/>
          </p:nvSpPr>
          <p:spPr>
            <a:xfrm>
              <a:off x="4766575" y="2636450"/>
              <a:ext cx="66950" cy="38400"/>
            </a:xfrm>
            <a:custGeom>
              <a:avLst/>
              <a:gdLst/>
              <a:ahLst/>
              <a:cxnLst/>
              <a:rect l="l" t="t" r="r" b="b"/>
              <a:pathLst>
                <a:path w="2678" h="1536" extrusionOk="0">
                  <a:moveTo>
                    <a:pt x="2414" y="0"/>
                  </a:moveTo>
                  <a:lnTo>
                    <a:pt x="89" y="1185"/>
                  </a:lnTo>
                  <a:lnTo>
                    <a:pt x="1" y="1229"/>
                  </a:lnTo>
                  <a:lnTo>
                    <a:pt x="1" y="1273"/>
                  </a:lnTo>
                  <a:lnTo>
                    <a:pt x="1" y="1360"/>
                  </a:lnTo>
                  <a:lnTo>
                    <a:pt x="1" y="1404"/>
                  </a:lnTo>
                  <a:lnTo>
                    <a:pt x="45" y="1492"/>
                  </a:lnTo>
                  <a:lnTo>
                    <a:pt x="176" y="1536"/>
                  </a:lnTo>
                  <a:lnTo>
                    <a:pt x="220" y="1492"/>
                  </a:lnTo>
                  <a:lnTo>
                    <a:pt x="2590" y="307"/>
                  </a:lnTo>
                  <a:lnTo>
                    <a:pt x="2634" y="263"/>
                  </a:lnTo>
                  <a:lnTo>
                    <a:pt x="2678" y="220"/>
                  </a:lnTo>
                  <a:lnTo>
                    <a:pt x="2678" y="132"/>
                  </a:lnTo>
                  <a:lnTo>
                    <a:pt x="2678" y="88"/>
                  </a:lnTo>
                  <a:lnTo>
                    <a:pt x="2634" y="44"/>
                  </a:lnTo>
                  <a:lnTo>
                    <a:pt x="254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6" name="Google Shape;6096;p174"/>
            <p:cNvSpPr/>
            <p:nvPr/>
          </p:nvSpPr>
          <p:spPr>
            <a:xfrm>
              <a:off x="4492325" y="2749425"/>
              <a:ext cx="69150" cy="48300"/>
            </a:xfrm>
            <a:custGeom>
              <a:avLst/>
              <a:gdLst/>
              <a:ahLst/>
              <a:cxnLst/>
              <a:rect l="l" t="t" r="r" b="b"/>
              <a:pathLst>
                <a:path w="2766" h="1932" extrusionOk="0">
                  <a:moveTo>
                    <a:pt x="2546" y="1"/>
                  </a:moveTo>
                  <a:lnTo>
                    <a:pt x="2502" y="45"/>
                  </a:lnTo>
                  <a:lnTo>
                    <a:pt x="45" y="1624"/>
                  </a:lnTo>
                  <a:lnTo>
                    <a:pt x="1" y="1668"/>
                  </a:lnTo>
                  <a:lnTo>
                    <a:pt x="1" y="1712"/>
                  </a:lnTo>
                  <a:lnTo>
                    <a:pt x="1" y="1800"/>
                  </a:lnTo>
                  <a:lnTo>
                    <a:pt x="1" y="1844"/>
                  </a:lnTo>
                  <a:lnTo>
                    <a:pt x="88" y="1888"/>
                  </a:lnTo>
                  <a:lnTo>
                    <a:pt x="176" y="1932"/>
                  </a:lnTo>
                  <a:lnTo>
                    <a:pt x="264" y="1888"/>
                  </a:lnTo>
                  <a:lnTo>
                    <a:pt x="2677" y="352"/>
                  </a:lnTo>
                  <a:lnTo>
                    <a:pt x="2721" y="308"/>
                  </a:lnTo>
                  <a:lnTo>
                    <a:pt x="2765" y="220"/>
                  </a:lnTo>
                  <a:lnTo>
                    <a:pt x="2765" y="176"/>
                  </a:lnTo>
                  <a:lnTo>
                    <a:pt x="2721" y="89"/>
                  </a:lnTo>
                  <a:lnTo>
                    <a:pt x="2677" y="45"/>
                  </a:lnTo>
                  <a:lnTo>
                    <a:pt x="263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7" name="Google Shape;6097;p174"/>
            <p:cNvSpPr/>
            <p:nvPr/>
          </p:nvSpPr>
          <p:spPr>
            <a:xfrm>
              <a:off x="4584475" y="2661675"/>
              <a:ext cx="72425" cy="46100"/>
            </a:xfrm>
            <a:custGeom>
              <a:avLst/>
              <a:gdLst/>
              <a:ahLst/>
              <a:cxnLst/>
              <a:rect l="l" t="t" r="r" b="b"/>
              <a:pathLst>
                <a:path w="2897" h="1844" extrusionOk="0">
                  <a:moveTo>
                    <a:pt x="2677" y="0"/>
                  </a:moveTo>
                  <a:lnTo>
                    <a:pt x="2633" y="44"/>
                  </a:lnTo>
                  <a:lnTo>
                    <a:pt x="88" y="1536"/>
                  </a:lnTo>
                  <a:lnTo>
                    <a:pt x="45" y="1580"/>
                  </a:lnTo>
                  <a:lnTo>
                    <a:pt x="1" y="1624"/>
                  </a:lnTo>
                  <a:lnTo>
                    <a:pt x="1" y="1712"/>
                  </a:lnTo>
                  <a:lnTo>
                    <a:pt x="1" y="1756"/>
                  </a:lnTo>
                  <a:lnTo>
                    <a:pt x="88" y="1843"/>
                  </a:lnTo>
                  <a:lnTo>
                    <a:pt x="264" y="1843"/>
                  </a:lnTo>
                  <a:lnTo>
                    <a:pt x="2809" y="351"/>
                  </a:lnTo>
                  <a:lnTo>
                    <a:pt x="2853" y="308"/>
                  </a:lnTo>
                  <a:lnTo>
                    <a:pt x="2897" y="220"/>
                  </a:lnTo>
                  <a:lnTo>
                    <a:pt x="2897" y="176"/>
                  </a:lnTo>
                  <a:lnTo>
                    <a:pt x="2853" y="88"/>
                  </a:lnTo>
                  <a:lnTo>
                    <a:pt x="2809" y="44"/>
                  </a:lnTo>
                  <a:lnTo>
                    <a:pt x="276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8" name="Google Shape;6098;p174"/>
            <p:cNvSpPr/>
            <p:nvPr/>
          </p:nvSpPr>
          <p:spPr>
            <a:xfrm>
              <a:off x="5248175" y="2451050"/>
              <a:ext cx="158000" cy="83400"/>
            </a:xfrm>
            <a:custGeom>
              <a:avLst/>
              <a:gdLst/>
              <a:ahLst/>
              <a:cxnLst/>
              <a:rect l="l" t="t" r="r" b="b"/>
              <a:pathLst>
                <a:path w="6320" h="3336" extrusionOk="0">
                  <a:moveTo>
                    <a:pt x="6144" y="0"/>
                  </a:moveTo>
                  <a:lnTo>
                    <a:pt x="6056" y="44"/>
                  </a:lnTo>
                  <a:lnTo>
                    <a:pt x="3335" y="1492"/>
                  </a:lnTo>
                  <a:lnTo>
                    <a:pt x="132" y="2984"/>
                  </a:lnTo>
                  <a:lnTo>
                    <a:pt x="44" y="3028"/>
                  </a:lnTo>
                  <a:lnTo>
                    <a:pt x="44" y="3072"/>
                  </a:lnTo>
                  <a:lnTo>
                    <a:pt x="0" y="3160"/>
                  </a:lnTo>
                  <a:lnTo>
                    <a:pt x="44" y="3204"/>
                  </a:lnTo>
                  <a:lnTo>
                    <a:pt x="88" y="3291"/>
                  </a:lnTo>
                  <a:lnTo>
                    <a:pt x="176" y="3335"/>
                  </a:lnTo>
                  <a:lnTo>
                    <a:pt x="264" y="3291"/>
                  </a:lnTo>
                  <a:lnTo>
                    <a:pt x="3467" y="1799"/>
                  </a:lnTo>
                  <a:lnTo>
                    <a:pt x="6231" y="351"/>
                  </a:lnTo>
                  <a:lnTo>
                    <a:pt x="6275" y="308"/>
                  </a:lnTo>
                  <a:lnTo>
                    <a:pt x="6319" y="264"/>
                  </a:lnTo>
                  <a:lnTo>
                    <a:pt x="6319" y="176"/>
                  </a:lnTo>
                  <a:lnTo>
                    <a:pt x="6275" y="132"/>
                  </a:lnTo>
                  <a:lnTo>
                    <a:pt x="6231" y="44"/>
                  </a:lnTo>
                  <a:lnTo>
                    <a:pt x="6188" y="44"/>
                  </a:lnTo>
                  <a:lnTo>
                    <a:pt x="614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9" name="Google Shape;6099;p174"/>
            <p:cNvSpPr/>
            <p:nvPr/>
          </p:nvSpPr>
          <p:spPr>
            <a:xfrm>
              <a:off x="5221850" y="2453250"/>
              <a:ext cx="110825" cy="55950"/>
            </a:xfrm>
            <a:custGeom>
              <a:avLst/>
              <a:gdLst/>
              <a:ahLst/>
              <a:cxnLst/>
              <a:rect l="l" t="t" r="r" b="b"/>
              <a:pathLst>
                <a:path w="4433" h="2238" extrusionOk="0">
                  <a:moveTo>
                    <a:pt x="4169" y="0"/>
                  </a:moveTo>
                  <a:lnTo>
                    <a:pt x="2107" y="1009"/>
                  </a:lnTo>
                  <a:lnTo>
                    <a:pt x="88" y="1931"/>
                  </a:lnTo>
                  <a:lnTo>
                    <a:pt x="44" y="1931"/>
                  </a:lnTo>
                  <a:lnTo>
                    <a:pt x="0" y="2019"/>
                  </a:lnTo>
                  <a:lnTo>
                    <a:pt x="0" y="2062"/>
                  </a:lnTo>
                  <a:lnTo>
                    <a:pt x="0" y="2150"/>
                  </a:lnTo>
                  <a:lnTo>
                    <a:pt x="88" y="2238"/>
                  </a:lnTo>
                  <a:lnTo>
                    <a:pt x="264" y="2238"/>
                  </a:lnTo>
                  <a:lnTo>
                    <a:pt x="2238" y="1317"/>
                  </a:lnTo>
                  <a:lnTo>
                    <a:pt x="4344" y="351"/>
                  </a:lnTo>
                  <a:lnTo>
                    <a:pt x="4388" y="307"/>
                  </a:lnTo>
                  <a:lnTo>
                    <a:pt x="4432" y="220"/>
                  </a:lnTo>
                  <a:lnTo>
                    <a:pt x="4432" y="176"/>
                  </a:lnTo>
                  <a:lnTo>
                    <a:pt x="4432" y="88"/>
                  </a:lnTo>
                  <a:lnTo>
                    <a:pt x="4388" y="44"/>
                  </a:lnTo>
                  <a:lnTo>
                    <a:pt x="4301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0" name="Google Shape;6100;p174"/>
            <p:cNvSpPr/>
            <p:nvPr/>
          </p:nvSpPr>
          <p:spPr>
            <a:xfrm>
              <a:off x="2583525" y="3619350"/>
              <a:ext cx="11000" cy="43925"/>
            </a:xfrm>
            <a:custGeom>
              <a:avLst/>
              <a:gdLst/>
              <a:ahLst/>
              <a:cxnLst/>
              <a:rect l="l" t="t" r="r" b="b"/>
              <a:pathLst>
                <a:path w="440" h="1757" extrusionOk="0">
                  <a:moveTo>
                    <a:pt x="220" y="1"/>
                  </a:moveTo>
                  <a:lnTo>
                    <a:pt x="176" y="45"/>
                  </a:lnTo>
                  <a:lnTo>
                    <a:pt x="132" y="89"/>
                  </a:lnTo>
                  <a:lnTo>
                    <a:pt x="88" y="176"/>
                  </a:lnTo>
                  <a:lnTo>
                    <a:pt x="1" y="1581"/>
                  </a:lnTo>
                  <a:lnTo>
                    <a:pt x="1" y="1624"/>
                  </a:lnTo>
                  <a:lnTo>
                    <a:pt x="44" y="1668"/>
                  </a:lnTo>
                  <a:lnTo>
                    <a:pt x="88" y="1712"/>
                  </a:lnTo>
                  <a:lnTo>
                    <a:pt x="176" y="1756"/>
                  </a:lnTo>
                  <a:lnTo>
                    <a:pt x="308" y="1712"/>
                  </a:lnTo>
                  <a:lnTo>
                    <a:pt x="352" y="1581"/>
                  </a:lnTo>
                  <a:lnTo>
                    <a:pt x="439" y="176"/>
                  </a:lnTo>
                  <a:lnTo>
                    <a:pt x="439" y="133"/>
                  </a:lnTo>
                  <a:lnTo>
                    <a:pt x="395" y="45"/>
                  </a:lnTo>
                  <a:lnTo>
                    <a:pt x="35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1" name="Google Shape;6101;p174"/>
            <p:cNvSpPr/>
            <p:nvPr/>
          </p:nvSpPr>
          <p:spPr>
            <a:xfrm>
              <a:off x="2531975" y="3816825"/>
              <a:ext cx="28550" cy="37325"/>
            </a:xfrm>
            <a:custGeom>
              <a:avLst/>
              <a:gdLst/>
              <a:ahLst/>
              <a:cxnLst/>
              <a:rect l="l" t="t" r="r" b="b"/>
              <a:pathLst>
                <a:path w="1142" h="1493" extrusionOk="0">
                  <a:moveTo>
                    <a:pt x="922" y="0"/>
                  </a:moveTo>
                  <a:lnTo>
                    <a:pt x="878" y="44"/>
                  </a:lnTo>
                  <a:lnTo>
                    <a:pt x="834" y="88"/>
                  </a:lnTo>
                  <a:lnTo>
                    <a:pt x="0" y="1229"/>
                  </a:lnTo>
                  <a:lnTo>
                    <a:pt x="0" y="1317"/>
                  </a:lnTo>
                  <a:lnTo>
                    <a:pt x="0" y="1361"/>
                  </a:lnTo>
                  <a:lnTo>
                    <a:pt x="0" y="1448"/>
                  </a:lnTo>
                  <a:lnTo>
                    <a:pt x="44" y="1492"/>
                  </a:lnTo>
                  <a:lnTo>
                    <a:pt x="263" y="1492"/>
                  </a:lnTo>
                  <a:lnTo>
                    <a:pt x="307" y="1448"/>
                  </a:lnTo>
                  <a:lnTo>
                    <a:pt x="1097" y="308"/>
                  </a:lnTo>
                  <a:lnTo>
                    <a:pt x="1141" y="220"/>
                  </a:lnTo>
                  <a:lnTo>
                    <a:pt x="1141" y="176"/>
                  </a:lnTo>
                  <a:lnTo>
                    <a:pt x="1097" y="88"/>
                  </a:lnTo>
                  <a:lnTo>
                    <a:pt x="1053" y="44"/>
                  </a:lnTo>
                  <a:lnTo>
                    <a:pt x="1009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2" name="Google Shape;6102;p174"/>
            <p:cNvSpPr/>
            <p:nvPr/>
          </p:nvSpPr>
          <p:spPr>
            <a:xfrm>
              <a:off x="2790850" y="3734550"/>
              <a:ext cx="36250" cy="30725"/>
            </a:xfrm>
            <a:custGeom>
              <a:avLst/>
              <a:gdLst/>
              <a:ahLst/>
              <a:cxnLst/>
              <a:rect l="l" t="t" r="r" b="b"/>
              <a:pathLst>
                <a:path w="1450" h="1229" extrusionOk="0">
                  <a:moveTo>
                    <a:pt x="177" y="0"/>
                  </a:moveTo>
                  <a:lnTo>
                    <a:pt x="89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45" y="264"/>
                  </a:lnTo>
                  <a:lnTo>
                    <a:pt x="89" y="307"/>
                  </a:lnTo>
                  <a:lnTo>
                    <a:pt x="1186" y="1185"/>
                  </a:lnTo>
                  <a:lnTo>
                    <a:pt x="1274" y="1229"/>
                  </a:lnTo>
                  <a:lnTo>
                    <a:pt x="1361" y="1229"/>
                  </a:lnTo>
                  <a:lnTo>
                    <a:pt x="1405" y="1185"/>
                  </a:lnTo>
                  <a:lnTo>
                    <a:pt x="1449" y="1097"/>
                  </a:lnTo>
                  <a:lnTo>
                    <a:pt x="1449" y="1053"/>
                  </a:lnTo>
                  <a:lnTo>
                    <a:pt x="1449" y="966"/>
                  </a:lnTo>
                  <a:lnTo>
                    <a:pt x="1405" y="922"/>
                  </a:lnTo>
                  <a:lnTo>
                    <a:pt x="308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3" name="Google Shape;6103;p174"/>
            <p:cNvSpPr/>
            <p:nvPr/>
          </p:nvSpPr>
          <p:spPr>
            <a:xfrm>
              <a:off x="2285150" y="4725150"/>
              <a:ext cx="47175" cy="14275"/>
            </a:xfrm>
            <a:custGeom>
              <a:avLst/>
              <a:gdLst/>
              <a:ahLst/>
              <a:cxnLst/>
              <a:rect l="l" t="t" r="r" b="b"/>
              <a:pathLst>
                <a:path w="1887" h="571" extrusionOk="0">
                  <a:moveTo>
                    <a:pt x="1668" y="0"/>
                  </a:moveTo>
                  <a:lnTo>
                    <a:pt x="132" y="220"/>
                  </a:lnTo>
                  <a:lnTo>
                    <a:pt x="88" y="220"/>
                  </a:lnTo>
                  <a:lnTo>
                    <a:pt x="0" y="264"/>
                  </a:lnTo>
                  <a:lnTo>
                    <a:pt x="0" y="351"/>
                  </a:lnTo>
                  <a:lnTo>
                    <a:pt x="0" y="395"/>
                  </a:lnTo>
                  <a:lnTo>
                    <a:pt x="44" y="527"/>
                  </a:lnTo>
                  <a:lnTo>
                    <a:pt x="176" y="571"/>
                  </a:lnTo>
                  <a:lnTo>
                    <a:pt x="1711" y="351"/>
                  </a:lnTo>
                  <a:lnTo>
                    <a:pt x="1799" y="351"/>
                  </a:lnTo>
                  <a:lnTo>
                    <a:pt x="1843" y="307"/>
                  </a:lnTo>
                  <a:lnTo>
                    <a:pt x="1887" y="220"/>
                  </a:lnTo>
                  <a:lnTo>
                    <a:pt x="1887" y="176"/>
                  </a:lnTo>
                  <a:lnTo>
                    <a:pt x="1843" y="88"/>
                  </a:lnTo>
                  <a:lnTo>
                    <a:pt x="1799" y="44"/>
                  </a:lnTo>
                  <a:lnTo>
                    <a:pt x="175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4" name="Google Shape;6104;p174"/>
            <p:cNvSpPr/>
            <p:nvPr/>
          </p:nvSpPr>
          <p:spPr>
            <a:xfrm>
              <a:off x="2232475" y="4129475"/>
              <a:ext cx="879825" cy="325825"/>
            </a:xfrm>
            <a:custGeom>
              <a:avLst/>
              <a:gdLst/>
              <a:ahLst/>
              <a:cxnLst/>
              <a:rect l="l" t="t" r="r" b="b"/>
              <a:pathLst>
                <a:path w="35193" h="13033" extrusionOk="0">
                  <a:moveTo>
                    <a:pt x="23828" y="0"/>
                  </a:moveTo>
                  <a:lnTo>
                    <a:pt x="22424" y="44"/>
                  </a:lnTo>
                  <a:lnTo>
                    <a:pt x="22336" y="44"/>
                  </a:lnTo>
                  <a:lnTo>
                    <a:pt x="21809" y="220"/>
                  </a:lnTo>
                  <a:lnTo>
                    <a:pt x="21766" y="220"/>
                  </a:lnTo>
                  <a:lnTo>
                    <a:pt x="20537" y="1317"/>
                  </a:lnTo>
                  <a:lnTo>
                    <a:pt x="19703" y="1931"/>
                  </a:lnTo>
                  <a:lnTo>
                    <a:pt x="19045" y="2501"/>
                  </a:lnTo>
                  <a:lnTo>
                    <a:pt x="17948" y="3423"/>
                  </a:lnTo>
                  <a:lnTo>
                    <a:pt x="17377" y="3906"/>
                  </a:lnTo>
                  <a:lnTo>
                    <a:pt x="16851" y="4344"/>
                  </a:lnTo>
                  <a:lnTo>
                    <a:pt x="16324" y="4695"/>
                  </a:lnTo>
                  <a:lnTo>
                    <a:pt x="15754" y="5003"/>
                  </a:lnTo>
                  <a:lnTo>
                    <a:pt x="15052" y="5266"/>
                  </a:lnTo>
                  <a:lnTo>
                    <a:pt x="14174" y="5485"/>
                  </a:lnTo>
                  <a:lnTo>
                    <a:pt x="13077" y="5749"/>
                  </a:lnTo>
                  <a:lnTo>
                    <a:pt x="11673" y="5968"/>
                  </a:lnTo>
                  <a:lnTo>
                    <a:pt x="11629" y="6012"/>
                  </a:lnTo>
                  <a:lnTo>
                    <a:pt x="10269" y="6626"/>
                  </a:lnTo>
                  <a:lnTo>
                    <a:pt x="10225" y="6670"/>
                  </a:lnTo>
                  <a:lnTo>
                    <a:pt x="9611" y="7240"/>
                  </a:lnTo>
                  <a:lnTo>
                    <a:pt x="9567" y="7284"/>
                  </a:lnTo>
                  <a:lnTo>
                    <a:pt x="8163" y="10093"/>
                  </a:lnTo>
                  <a:lnTo>
                    <a:pt x="7022" y="11541"/>
                  </a:lnTo>
                  <a:lnTo>
                    <a:pt x="5705" y="12506"/>
                  </a:lnTo>
                  <a:lnTo>
                    <a:pt x="5091" y="12682"/>
                  </a:lnTo>
                  <a:lnTo>
                    <a:pt x="3906" y="12506"/>
                  </a:lnTo>
                  <a:lnTo>
                    <a:pt x="1537" y="11848"/>
                  </a:lnTo>
                  <a:lnTo>
                    <a:pt x="264" y="11365"/>
                  </a:lnTo>
                  <a:lnTo>
                    <a:pt x="89" y="11365"/>
                  </a:lnTo>
                  <a:lnTo>
                    <a:pt x="45" y="11409"/>
                  </a:lnTo>
                  <a:lnTo>
                    <a:pt x="1" y="11497"/>
                  </a:lnTo>
                  <a:lnTo>
                    <a:pt x="1" y="11541"/>
                  </a:lnTo>
                  <a:lnTo>
                    <a:pt x="45" y="11629"/>
                  </a:lnTo>
                  <a:lnTo>
                    <a:pt x="45" y="11672"/>
                  </a:lnTo>
                  <a:lnTo>
                    <a:pt x="132" y="11716"/>
                  </a:lnTo>
                  <a:lnTo>
                    <a:pt x="1449" y="12155"/>
                  </a:lnTo>
                  <a:lnTo>
                    <a:pt x="3818" y="12857"/>
                  </a:lnTo>
                  <a:lnTo>
                    <a:pt x="3862" y="12857"/>
                  </a:lnTo>
                  <a:lnTo>
                    <a:pt x="5091" y="13033"/>
                  </a:lnTo>
                  <a:lnTo>
                    <a:pt x="5135" y="13033"/>
                  </a:lnTo>
                  <a:lnTo>
                    <a:pt x="5837" y="12857"/>
                  </a:lnTo>
                  <a:lnTo>
                    <a:pt x="5881" y="12813"/>
                  </a:lnTo>
                  <a:lnTo>
                    <a:pt x="7241" y="11804"/>
                  </a:lnTo>
                  <a:lnTo>
                    <a:pt x="7285" y="11760"/>
                  </a:lnTo>
                  <a:lnTo>
                    <a:pt x="8426" y="10312"/>
                  </a:lnTo>
                  <a:lnTo>
                    <a:pt x="8470" y="10268"/>
                  </a:lnTo>
                  <a:lnTo>
                    <a:pt x="9874" y="7504"/>
                  </a:lnTo>
                  <a:lnTo>
                    <a:pt x="10444" y="6933"/>
                  </a:lnTo>
                  <a:lnTo>
                    <a:pt x="11761" y="6319"/>
                  </a:lnTo>
                  <a:lnTo>
                    <a:pt x="13165" y="6056"/>
                  </a:lnTo>
                  <a:lnTo>
                    <a:pt x="14306" y="5836"/>
                  </a:lnTo>
                  <a:lnTo>
                    <a:pt x="15227" y="5573"/>
                  </a:lnTo>
                  <a:lnTo>
                    <a:pt x="15929" y="5266"/>
                  </a:lnTo>
                  <a:lnTo>
                    <a:pt x="16544" y="4959"/>
                  </a:lnTo>
                  <a:lnTo>
                    <a:pt x="17070" y="4608"/>
                  </a:lnTo>
                  <a:lnTo>
                    <a:pt x="17597" y="4213"/>
                  </a:lnTo>
                  <a:lnTo>
                    <a:pt x="18167" y="3686"/>
                  </a:lnTo>
                  <a:lnTo>
                    <a:pt x="19264" y="2765"/>
                  </a:lnTo>
                  <a:lnTo>
                    <a:pt x="19923" y="2194"/>
                  </a:lnTo>
                  <a:lnTo>
                    <a:pt x="20756" y="1580"/>
                  </a:lnTo>
                  <a:lnTo>
                    <a:pt x="21941" y="527"/>
                  </a:lnTo>
                  <a:lnTo>
                    <a:pt x="22424" y="395"/>
                  </a:lnTo>
                  <a:lnTo>
                    <a:pt x="23784" y="351"/>
                  </a:lnTo>
                  <a:lnTo>
                    <a:pt x="25144" y="351"/>
                  </a:lnTo>
                  <a:lnTo>
                    <a:pt x="26461" y="395"/>
                  </a:lnTo>
                  <a:lnTo>
                    <a:pt x="27733" y="527"/>
                  </a:lnTo>
                  <a:lnTo>
                    <a:pt x="28348" y="615"/>
                  </a:lnTo>
                  <a:lnTo>
                    <a:pt x="28962" y="746"/>
                  </a:lnTo>
                  <a:lnTo>
                    <a:pt x="29576" y="878"/>
                  </a:lnTo>
                  <a:lnTo>
                    <a:pt x="30191" y="1097"/>
                  </a:lnTo>
                  <a:lnTo>
                    <a:pt x="30805" y="1317"/>
                  </a:lnTo>
                  <a:lnTo>
                    <a:pt x="31419" y="1580"/>
                  </a:lnTo>
                  <a:lnTo>
                    <a:pt x="32034" y="1887"/>
                  </a:lnTo>
                  <a:lnTo>
                    <a:pt x="32648" y="2238"/>
                  </a:lnTo>
                  <a:lnTo>
                    <a:pt x="34271" y="3291"/>
                  </a:lnTo>
                  <a:lnTo>
                    <a:pt x="34886" y="3949"/>
                  </a:lnTo>
                  <a:lnTo>
                    <a:pt x="34930" y="3993"/>
                  </a:lnTo>
                  <a:lnTo>
                    <a:pt x="35017" y="4037"/>
                  </a:lnTo>
                  <a:lnTo>
                    <a:pt x="35061" y="3993"/>
                  </a:lnTo>
                  <a:lnTo>
                    <a:pt x="35105" y="3993"/>
                  </a:lnTo>
                  <a:lnTo>
                    <a:pt x="35149" y="3906"/>
                  </a:lnTo>
                  <a:lnTo>
                    <a:pt x="35193" y="3862"/>
                  </a:lnTo>
                  <a:lnTo>
                    <a:pt x="35193" y="3774"/>
                  </a:lnTo>
                  <a:lnTo>
                    <a:pt x="35149" y="3730"/>
                  </a:lnTo>
                  <a:lnTo>
                    <a:pt x="34491" y="3028"/>
                  </a:lnTo>
                  <a:lnTo>
                    <a:pt x="32823" y="1931"/>
                  </a:lnTo>
                  <a:lnTo>
                    <a:pt x="32209" y="1580"/>
                  </a:lnTo>
                  <a:lnTo>
                    <a:pt x="31595" y="1273"/>
                  </a:lnTo>
                  <a:lnTo>
                    <a:pt x="30980" y="966"/>
                  </a:lnTo>
                  <a:lnTo>
                    <a:pt x="30322" y="746"/>
                  </a:lnTo>
                  <a:lnTo>
                    <a:pt x="29708" y="571"/>
                  </a:lnTo>
                  <a:lnTo>
                    <a:pt x="29094" y="395"/>
                  </a:lnTo>
                  <a:lnTo>
                    <a:pt x="28435" y="264"/>
                  </a:lnTo>
                  <a:lnTo>
                    <a:pt x="27821" y="176"/>
                  </a:lnTo>
                  <a:lnTo>
                    <a:pt x="26505" y="44"/>
                  </a:lnTo>
                  <a:lnTo>
                    <a:pt x="2518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5" name="Google Shape;6105;p174"/>
            <p:cNvSpPr/>
            <p:nvPr/>
          </p:nvSpPr>
          <p:spPr>
            <a:xfrm>
              <a:off x="2228100" y="4100950"/>
              <a:ext cx="934675" cy="336800"/>
            </a:xfrm>
            <a:custGeom>
              <a:avLst/>
              <a:gdLst/>
              <a:ahLst/>
              <a:cxnLst/>
              <a:rect l="l" t="t" r="r" b="b"/>
              <a:pathLst>
                <a:path w="37387" h="13472" extrusionOk="0">
                  <a:moveTo>
                    <a:pt x="29707" y="0"/>
                  </a:moveTo>
                  <a:lnTo>
                    <a:pt x="25539" y="44"/>
                  </a:lnTo>
                  <a:lnTo>
                    <a:pt x="22204" y="176"/>
                  </a:lnTo>
                  <a:lnTo>
                    <a:pt x="22160" y="176"/>
                  </a:lnTo>
                  <a:lnTo>
                    <a:pt x="21370" y="571"/>
                  </a:lnTo>
                  <a:lnTo>
                    <a:pt x="21282" y="615"/>
                  </a:lnTo>
                  <a:lnTo>
                    <a:pt x="20010" y="2063"/>
                  </a:lnTo>
                  <a:lnTo>
                    <a:pt x="18167" y="3599"/>
                  </a:lnTo>
                  <a:lnTo>
                    <a:pt x="16368" y="5090"/>
                  </a:lnTo>
                  <a:lnTo>
                    <a:pt x="15183" y="5573"/>
                  </a:lnTo>
                  <a:lnTo>
                    <a:pt x="14569" y="5793"/>
                  </a:lnTo>
                  <a:lnTo>
                    <a:pt x="13998" y="5924"/>
                  </a:lnTo>
                  <a:lnTo>
                    <a:pt x="12857" y="6144"/>
                  </a:lnTo>
                  <a:lnTo>
                    <a:pt x="12243" y="6231"/>
                  </a:lnTo>
                  <a:lnTo>
                    <a:pt x="11629" y="6363"/>
                  </a:lnTo>
                  <a:lnTo>
                    <a:pt x="11058" y="6539"/>
                  </a:lnTo>
                  <a:lnTo>
                    <a:pt x="10488" y="6758"/>
                  </a:lnTo>
                  <a:lnTo>
                    <a:pt x="10224" y="6890"/>
                  </a:lnTo>
                  <a:lnTo>
                    <a:pt x="9961" y="7065"/>
                  </a:lnTo>
                  <a:lnTo>
                    <a:pt x="9698" y="7284"/>
                  </a:lnTo>
                  <a:lnTo>
                    <a:pt x="9478" y="7504"/>
                  </a:lnTo>
                  <a:lnTo>
                    <a:pt x="9259" y="7767"/>
                  </a:lnTo>
                  <a:lnTo>
                    <a:pt x="8996" y="8118"/>
                  </a:lnTo>
                  <a:lnTo>
                    <a:pt x="8820" y="8469"/>
                  </a:lnTo>
                  <a:lnTo>
                    <a:pt x="8601" y="8820"/>
                  </a:lnTo>
                  <a:lnTo>
                    <a:pt x="6802" y="12506"/>
                  </a:lnTo>
                  <a:lnTo>
                    <a:pt x="5968" y="12813"/>
                  </a:lnTo>
                  <a:lnTo>
                    <a:pt x="4608" y="13121"/>
                  </a:lnTo>
                  <a:lnTo>
                    <a:pt x="3906" y="12989"/>
                  </a:lnTo>
                  <a:lnTo>
                    <a:pt x="1712" y="12155"/>
                  </a:lnTo>
                  <a:lnTo>
                    <a:pt x="220" y="11585"/>
                  </a:lnTo>
                  <a:lnTo>
                    <a:pt x="88" y="11585"/>
                  </a:lnTo>
                  <a:lnTo>
                    <a:pt x="44" y="11629"/>
                  </a:lnTo>
                  <a:lnTo>
                    <a:pt x="0" y="11716"/>
                  </a:lnTo>
                  <a:lnTo>
                    <a:pt x="0" y="11760"/>
                  </a:lnTo>
                  <a:lnTo>
                    <a:pt x="0" y="11848"/>
                  </a:lnTo>
                  <a:lnTo>
                    <a:pt x="44" y="11892"/>
                  </a:lnTo>
                  <a:lnTo>
                    <a:pt x="88" y="11936"/>
                  </a:lnTo>
                  <a:lnTo>
                    <a:pt x="1580" y="12506"/>
                  </a:lnTo>
                  <a:lnTo>
                    <a:pt x="3818" y="13296"/>
                  </a:lnTo>
                  <a:lnTo>
                    <a:pt x="4564" y="13472"/>
                  </a:lnTo>
                  <a:lnTo>
                    <a:pt x="4652" y="13472"/>
                  </a:lnTo>
                  <a:lnTo>
                    <a:pt x="6100" y="13121"/>
                  </a:lnTo>
                  <a:lnTo>
                    <a:pt x="6977" y="12813"/>
                  </a:lnTo>
                  <a:lnTo>
                    <a:pt x="7065" y="12726"/>
                  </a:lnTo>
                  <a:lnTo>
                    <a:pt x="8908" y="8996"/>
                  </a:lnTo>
                  <a:lnTo>
                    <a:pt x="9084" y="8645"/>
                  </a:lnTo>
                  <a:lnTo>
                    <a:pt x="9303" y="8294"/>
                  </a:lnTo>
                  <a:lnTo>
                    <a:pt x="9522" y="8030"/>
                  </a:lnTo>
                  <a:lnTo>
                    <a:pt x="9742" y="7767"/>
                  </a:lnTo>
                  <a:lnTo>
                    <a:pt x="9961" y="7548"/>
                  </a:lnTo>
                  <a:lnTo>
                    <a:pt x="10181" y="7372"/>
                  </a:lnTo>
                  <a:lnTo>
                    <a:pt x="10663" y="7065"/>
                  </a:lnTo>
                  <a:lnTo>
                    <a:pt x="11190" y="6846"/>
                  </a:lnTo>
                  <a:lnTo>
                    <a:pt x="11716" y="6670"/>
                  </a:lnTo>
                  <a:lnTo>
                    <a:pt x="12287" y="6582"/>
                  </a:lnTo>
                  <a:lnTo>
                    <a:pt x="12901" y="6495"/>
                  </a:lnTo>
                  <a:lnTo>
                    <a:pt x="14086" y="6275"/>
                  </a:lnTo>
                  <a:lnTo>
                    <a:pt x="14700" y="6144"/>
                  </a:lnTo>
                  <a:lnTo>
                    <a:pt x="15315" y="5924"/>
                  </a:lnTo>
                  <a:lnTo>
                    <a:pt x="16499" y="5398"/>
                  </a:lnTo>
                  <a:lnTo>
                    <a:pt x="16543" y="5354"/>
                  </a:lnTo>
                  <a:lnTo>
                    <a:pt x="18430" y="3862"/>
                  </a:lnTo>
                  <a:lnTo>
                    <a:pt x="20229" y="2326"/>
                  </a:lnTo>
                  <a:lnTo>
                    <a:pt x="20273" y="2326"/>
                  </a:lnTo>
                  <a:lnTo>
                    <a:pt x="21546" y="878"/>
                  </a:lnTo>
                  <a:lnTo>
                    <a:pt x="22248" y="527"/>
                  </a:lnTo>
                  <a:lnTo>
                    <a:pt x="25539" y="395"/>
                  </a:lnTo>
                  <a:lnTo>
                    <a:pt x="29664" y="351"/>
                  </a:lnTo>
                  <a:lnTo>
                    <a:pt x="33042" y="2282"/>
                  </a:lnTo>
                  <a:lnTo>
                    <a:pt x="34973" y="3642"/>
                  </a:lnTo>
                  <a:lnTo>
                    <a:pt x="36772" y="5222"/>
                  </a:lnTo>
                  <a:lnTo>
                    <a:pt x="36816" y="5222"/>
                  </a:lnTo>
                  <a:lnTo>
                    <a:pt x="37123" y="5398"/>
                  </a:lnTo>
                  <a:lnTo>
                    <a:pt x="37167" y="5442"/>
                  </a:lnTo>
                  <a:lnTo>
                    <a:pt x="37255" y="5442"/>
                  </a:lnTo>
                  <a:lnTo>
                    <a:pt x="37299" y="5398"/>
                  </a:lnTo>
                  <a:lnTo>
                    <a:pt x="37343" y="5354"/>
                  </a:lnTo>
                  <a:lnTo>
                    <a:pt x="37386" y="5310"/>
                  </a:lnTo>
                  <a:lnTo>
                    <a:pt x="37386" y="5222"/>
                  </a:lnTo>
                  <a:lnTo>
                    <a:pt x="37343" y="5178"/>
                  </a:lnTo>
                  <a:lnTo>
                    <a:pt x="37299" y="5134"/>
                  </a:lnTo>
                  <a:lnTo>
                    <a:pt x="36992" y="4959"/>
                  </a:lnTo>
                  <a:lnTo>
                    <a:pt x="35192" y="3379"/>
                  </a:lnTo>
                  <a:lnTo>
                    <a:pt x="35149" y="3335"/>
                  </a:lnTo>
                  <a:lnTo>
                    <a:pt x="33218" y="2019"/>
                  </a:lnTo>
                  <a:lnTo>
                    <a:pt x="2979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6" name="Google Shape;6106;p174"/>
            <p:cNvSpPr/>
            <p:nvPr/>
          </p:nvSpPr>
          <p:spPr>
            <a:xfrm>
              <a:off x="2245650" y="4054875"/>
              <a:ext cx="1314250" cy="359850"/>
            </a:xfrm>
            <a:custGeom>
              <a:avLst/>
              <a:gdLst/>
              <a:ahLst/>
              <a:cxnLst/>
              <a:rect l="l" t="t" r="r" b="b"/>
              <a:pathLst>
                <a:path w="52570" h="14394" extrusionOk="0">
                  <a:moveTo>
                    <a:pt x="26680" y="0"/>
                  </a:moveTo>
                  <a:lnTo>
                    <a:pt x="24091" y="176"/>
                  </a:lnTo>
                  <a:lnTo>
                    <a:pt x="24047" y="220"/>
                  </a:lnTo>
                  <a:lnTo>
                    <a:pt x="22862" y="439"/>
                  </a:lnTo>
                  <a:lnTo>
                    <a:pt x="22818" y="439"/>
                  </a:lnTo>
                  <a:lnTo>
                    <a:pt x="22292" y="746"/>
                  </a:lnTo>
                  <a:lnTo>
                    <a:pt x="21019" y="834"/>
                  </a:lnTo>
                  <a:lnTo>
                    <a:pt x="20888" y="878"/>
                  </a:lnTo>
                  <a:lnTo>
                    <a:pt x="19659" y="2063"/>
                  </a:lnTo>
                  <a:lnTo>
                    <a:pt x="19615" y="2107"/>
                  </a:lnTo>
                  <a:lnTo>
                    <a:pt x="19045" y="3072"/>
                  </a:lnTo>
                  <a:lnTo>
                    <a:pt x="18167" y="3862"/>
                  </a:lnTo>
                  <a:lnTo>
                    <a:pt x="16280" y="5573"/>
                  </a:lnTo>
                  <a:lnTo>
                    <a:pt x="15095" y="6451"/>
                  </a:lnTo>
                  <a:lnTo>
                    <a:pt x="14349" y="6758"/>
                  </a:lnTo>
                  <a:lnTo>
                    <a:pt x="11322" y="7285"/>
                  </a:lnTo>
                  <a:lnTo>
                    <a:pt x="9566" y="7811"/>
                  </a:lnTo>
                  <a:lnTo>
                    <a:pt x="9522" y="7855"/>
                  </a:lnTo>
                  <a:lnTo>
                    <a:pt x="8645" y="8338"/>
                  </a:lnTo>
                  <a:lnTo>
                    <a:pt x="8601" y="8382"/>
                  </a:lnTo>
                  <a:lnTo>
                    <a:pt x="7855" y="9171"/>
                  </a:lnTo>
                  <a:lnTo>
                    <a:pt x="7811" y="9215"/>
                  </a:lnTo>
                  <a:lnTo>
                    <a:pt x="7197" y="10268"/>
                  </a:lnTo>
                  <a:lnTo>
                    <a:pt x="5705" y="13603"/>
                  </a:lnTo>
                  <a:lnTo>
                    <a:pt x="5091" y="13823"/>
                  </a:lnTo>
                  <a:lnTo>
                    <a:pt x="3862" y="14042"/>
                  </a:lnTo>
                  <a:lnTo>
                    <a:pt x="2940" y="13867"/>
                  </a:lnTo>
                  <a:lnTo>
                    <a:pt x="264" y="12857"/>
                  </a:lnTo>
                  <a:lnTo>
                    <a:pt x="132" y="12857"/>
                  </a:lnTo>
                  <a:lnTo>
                    <a:pt x="44" y="12901"/>
                  </a:lnTo>
                  <a:lnTo>
                    <a:pt x="44" y="12989"/>
                  </a:lnTo>
                  <a:lnTo>
                    <a:pt x="0" y="13033"/>
                  </a:lnTo>
                  <a:lnTo>
                    <a:pt x="44" y="13121"/>
                  </a:lnTo>
                  <a:lnTo>
                    <a:pt x="88" y="13164"/>
                  </a:lnTo>
                  <a:lnTo>
                    <a:pt x="132" y="13208"/>
                  </a:lnTo>
                  <a:lnTo>
                    <a:pt x="2853" y="14218"/>
                  </a:lnTo>
                  <a:lnTo>
                    <a:pt x="2896" y="14218"/>
                  </a:lnTo>
                  <a:lnTo>
                    <a:pt x="3818" y="14393"/>
                  </a:lnTo>
                  <a:lnTo>
                    <a:pt x="3862" y="14393"/>
                  </a:lnTo>
                  <a:lnTo>
                    <a:pt x="5178" y="14174"/>
                  </a:lnTo>
                  <a:lnTo>
                    <a:pt x="5880" y="13867"/>
                  </a:lnTo>
                  <a:lnTo>
                    <a:pt x="6012" y="13779"/>
                  </a:lnTo>
                  <a:lnTo>
                    <a:pt x="7504" y="10400"/>
                  </a:lnTo>
                  <a:lnTo>
                    <a:pt x="8118" y="9391"/>
                  </a:lnTo>
                  <a:lnTo>
                    <a:pt x="8820" y="8645"/>
                  </a:lnTo>
                  <a:lnTo>
                    <a:pt x="9698" y="8162"/>
                  </a:lnTo>
                  <a:lnTo>
                    <a:pt x="11409" y="7636"/>
                  </a:lnTo>
                  <a:lnTo>
                    <a:pt x="14437" y="7065"/>
                  </a:lnTo>
                  <a:lnTo>
                    <a:pt x="14481" y="7065"/>
                  </a:lnTo>
                  <a:lnTo>
                    <a:pt x="15227" y="6758"/>
                  </a:lnTo>
                  <a:lnTo>
                    <a:pt x="15271" y="6714"/>
                  </a:lnTo>
                  <a:lnTo>
                    <a:pt x="16499" y="5880"/>
                  </a:lnTo>
                  <a:lnTo>
                    <a:pt x="18386" y="4125"/>
                  </a:lnTo>
                  <a:lnTo>
                    <a:pt x="19264" y="3291"/>
                  </a:lnTo>
                  <a:lnTo>
                    <a:pt x="19308" y="3291"/>
                  </a:lnTo>
                  <a:lnTo>
                    <a:pt x="19922" y="2326"/>
                  </a:lnTo>
                  <a:lnTo>
                    <a:pt x="21107" y="1185"/>
                  </a:lnTo>
                  <a:lnTo>
                    <a:pt x="22336" y="1054"/>
                  </a:lnTo>
                  <a:lnTo>
                    <a:pt x="22423" y="1054"/>
                  </a:lnTo>
                  <a:lnTo>
                    <a:pt x="22950" y="790"/>
                  </a:lnTo>
                  <a:lnTo>
                    <a:pt x="24135" y="527"/>
                  </a:lnTo>
                  <a:lnTo>
                    <a:pt x="26680" y="351"/>
                  </a:lnTo>
                  <a:lnTo>
                    <a:pt x="28128" y="527"/>
                  </a:lnTo>
                  <a:lnTo>
                    <a:pt x="28874" y="746"/>
                  </a:lnTo>
                  <a:lnTo>
                    <a:pt x="31024" y="2019"/>
                  </a:lnTo>
                  <a:lnTo>
                    <a:pt x="33042" y="3335"/>
                  </a:lnTo>
                  <a:lnTo>
                    <a:pt x="34710" y="4476"/>
                  </a:lnTo>
                  <a:lnTo>
                    <a:pt x="35719" y="5661"/>
                  </a:lnTo>
                  <a:lnTo>
                    <a:pt x="35763" y="5661"/>
                  </a:lnTo>
                  <a:lnTo>
                    <a:pt x="37079" y="6846"/>
                  </a:lnTo>
                  <a:lnTo>
                    <a:pt x="37123" y="6890"/>
                  </a:lnTo>
                  <a:lnTo>
                    <a:pt x="39493" y="8118"/>
                  </a:lnTo>
                  <a:lnTo>
                    <a:pt x="42740" y="9215"/>
                  </a:lnTo>
                  <a:lnTo>
                    <a:pt x="44407" y="9698"/>
                  </a:lnTo>
                  <a:lnTo>
                    <a:pt x="44451" y="9698"/>
                  </a:lnTo>
                  <a:lnTo>
                    <a:pt x="48620" y="10093"/>
                  </a:lnTo>
                  <a:lnTo>
                    <a:pt x="49673" y="10137"/>
                  </a:lnTo>
                  <a:lnTo>
                    <a:pt x="51867" y="9961"/>
                  </a:lnTo>
                  <a:lnTo>
                    <a:pt x="51911" y="9961"/>
                  </a:lnTo>
                  <a:lnTo>
                    <a:pt x="52438" y="9786"/>
                  </a:lnTo>
                  <a:lnTo>
                    <a:pt x="52525" y="9742"/>
                  </a:lnTo>
                  <a:lnTo>
                    <a:pt x="52569" y="9654"/>
                  </a:lnTo>
                  <a:lnTo>
                    <a:pt x="52569" y="9610"/>
                  </a:lnTo>
                  <a:lnTo>
                    <a:pt x="52569" y="9522"/>
                  </a:lnTo>
                  <a:lnTo>
                    <a:pt x="52525" y="9479"/>
                  </a:lnTo>
                  <a:lnTo>
                    <a:pt x="52481" y="9435"/>
                  </a:lnTo>
                  <a:lnTo>
                    <a:pt x="52350" y="9435"/>
                  </a:lnTo>
                  <a:lnTo>
                    <a:pt x="51823" y="9610"/>
                  </a:lnTo>
                  <a:lnTo>
                    <a:pt x="49673" y="9786"/>
                  </a:lnTo>
                  <a:lnTo>
                    <a:pt x="48620" y="9742"/>
                  </a:lnTo>
                  <a:lnTo>
                    <a:pt x="44495" y="9347"/>
                  </a:lnTo>
                  <a:lnTo>
                    <a:pt x="42872" y="8864"/>
                  </a:lnTo>
                  <a:lnTo>
                    <a:pt x="39624" y="7811"/>
                  </a:lnTo>
                  <a:lnTo>
                    <a:pt x="37299" y="6582"/>
                  </a:lnTo>
                  <a:lnTo>
                    <a:pt x="35982" y="5398"/>
                  </a:lnTo>
                  <a:lnTo>
                    <a:pt x="34929" y="4213"/>
                  </a:lnTo>
                  <a:lnTo>
                    <a:pt x="34885" y="4169"/>
                  </a:lnTo>
                  <a:lnTo>
                    <a:pt x="33218" y="3028"/>
                  </a:lnTo>
                  <a:lnTo>
                    <a:pt x="31199" y="1712"/>
                  </a:lnTo>
                  <a:lnTo>
                    <a:pt x="29049" y="439"/>
                  </a:lnTo>
                  <a:lnTo>
                    <a:pt x="29005" y="395"/>
                  </a:lnTo>
                  <a:lnTo>
                    <a:pt x="28216" y="176"/>
                  </a:lnTo>
                  <a:lnTo>
                    <a:pt x="28172" y="176"/>
                  </a:lnTo>
                  <a:lnTo>
                    <a:pt x="2672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7" name="Google Shape;6107;p174"/>
            <p:cNvSpPr/>
            <p:nvPr/>
          </p:nvSpPr>
          <p:spPr>
            <a:xfrm>
              <a:off x="2252225" y="4008800"/>
              <a:ext cx="1328500" cy="378500"/>
            </a:xfrm>
            <a:custGeom>
              <a:avLst/>
              <a:gdLst/>
              <a:ahLst/>
              <a:cxnLst/>
              <a:rect l="l" t="t" r="r" b="b"/>
              <a:pathLst>
                <a:path w="53140" h="15140" extrusionOk="0">
                  <a:moveTo>
                    <a:pt x="24749" y="0"/>
                  </a:moveTo>
                  <a:lnTo>
                    <a:pt x="22643" y="483"/>
                  </a:lnTo>
                  <a:lnTo>
                    <a:pt x="22599" y="527"/>
                  </a:lnTo>
                  <a:lnTo>
                    <a:pt x="20054" y="1448"/>
                  </a:lnTo>
                  <a:lnTo>
                    <a:pt x="19966" y="1492"/>
                  </a:lnTo>
                  <a:lnTo>
                    <a:pt x="18650" y="3291"/>
                  </a:lnTo>
                  <a:lnTo>
                    <a:pt x="17992" y="4520"/>
                  </a:lnTo>
                  <a:lnTo>
                    <a:pt x="17290" y="5310"/>
                  </a:lnTo>
                  <a:lnTo>
                    <a:pt x="15490" y="6977"/>
                  </a:lnTo>
                  <a:lnTo>
                    <a:pt x="14437" y="7679"/>
                  </a:lnTo>
                  <a:lnTo>
                    <a:pt x="13779" y="7899"/>
                  </a:lnTo>
                  <a:lnTo>
                    <a:pt x="9918" y="8601"/>
                  </a:lnTo>
                  <a:lnTo>
                    <a:pt x="9874" y="8601"/>
                  </a:lnTo>
                  <a:lnTo>
                    <a:pt x="8908" y="8996"/>
                  </a:lnTo>
                  <a:lnTo>
                    <a:pt x="8865" y="8996"/>
                  </a:lnTo>
                  <a:lnTo>
                    <a:pt x="7855" y="9566"/>
                  </a:lnTo>
                  <a:lnTo>
                    <a:pt x="7811" y="9610"/>
                  </a:lnTo>
                  <a:lnTo>
                    <a:pt x="6934" y="10444"/>
                  </a:lnTo>
                  <a:lnTo>
                    <a:pt x="6890" y="10488"/>
                  </a:lnTo>
                  <a:lnTo>
                    <a:pt x="6188" y="11716"/>
                  </a:lnTo>
                  <a:lnTo>
                    <a:pt x="5091" y="14700"/>
                  </a:lnTo>
                  <a:lnTo>
                    <a:pt x="2458" y="14788"/>
                  </a:lnTo>
                  <a:lnTo>
                    <a:pt x="220" y="13954"/>
                  </a:lnTo>
                  <a:lnTo>
                    <a:pt x="176" y="13954"/>
                  </a:lnTo>
                  <a:lnTo>
                    <a:pt x="88" y="13998"/>
                  </a:lnTo>
                  <a:lnTo>
                    <a:pt x="45" y="13998"/>
                  </a:lnTo>
                  <a:lnTo>
                    <a:pt x="1" y="14086"/>
                  </a:lnTo>
                  <a:lnTo>
                    <a:pt x="1" y="14130"/>
                  </a:lnTo>
                  <a:lnTo>
                    <a:pt x="1" y="14218"/>
                  </a:lnTo>
                  <a:lnTo>
                    <a:pt x="45" y="14262"/>
                  </a:lnTo>
                  <a:lnTo>
                    <a:pt x="132" y="14305"/>
                  </a:lnTo>
                  <a:lnTo>
                    <a:pt x="2370" y="15139"/>
                  </a:lnTo>
                  <a:lnTo>
                    <a:pt x="2458" y="15139"/>
                  </a:lnTo>
                  <a:lnTo>
                    <a:pt x="5222" y="15051"/>
                  </a:lnTo>
                  <a:lnTo>
                    <a:pt x="5310" y="15007"/>
                  </a:lnTo>
                  <a:lnTo>
                    <a:pt x="5398" y="14920"/>
                  </a:lnTo>
                  <a:lnTo>
                    <a:pt x="6495" y="11848"/>
                  </a:lnTo>
                  <a:lnTo>
                    <a:pt x="7197" y="10707"/>
                  </a:lnTo>
                  <a:lnTo>
                    <a:pt x="8075" y="9873"/>
                  </a:lnTo>
                  <a:lnTo>
                    <a:pt x="9040" y="9303"/>
                  </a:lnTo>
                  <a:lnTo>
                    <a:pt x="10005" y="8952"/>
                  </a:lnTo>
                  <a:lnTo>
                    <a:pt x="13867" y="8250"/>
                  </a:lnTo>
                  <a:lnTo>
                    <a:pt x="14569" y="8031"/>
                  </a:lnTo>
                  <a:lnTo>
                    <a:pt x="14613" y="7987"/>
                  </a:lnTo>
                  <a:lnTo>
                    <a:pt x="15666" y="7241"/>
                  </a:lnTo>
                  <a:lnTo>
                    <a:pt x="15710" y="7241"/>
                  </a:lnTo>
                  <a:lnTo>
                    <a:pt x="17553" y="5573"/>
                  </a:lnTo>
                  <a:lnTo>
                    <a:pt x="17553" y="5529"/>
                  </a:lnTo>
                  <a:lnTo>
                    <a:pt x="18255" y="4739"/>
                  </a:lnTo>
                  <a:lnTo>
                    <a:pt x="18299" y="4696"/>
                  </a:lnTo>
                  <a:lnTo>
                    <a:pt x="18957" y="3467"/>
                  </a:lnTo>
                  <a:lnTo>
                    <a:pt x="20230" y="1756"/>
                  </a:lnTo>
                  <a:lnTo>
                    <a:pt x="22731" y="834"/>
                  </a:lnTo>
                  <a:lnTo>
                    <a:pt x="24793" y="351"/>
                  </a:lnTo>
                  <a:lnTo>
                    <a:pt x="25320" y="351"/>
                  </a:lnTo>
                  <a:lnTo>
                    <a:pt x="27996" y="1054"/>
                  </a:lnTo>
                  <a:lnTo>
                    <a:pt x="31507" y="2940"/>
                  </a:lnTo>
                  <a:lnTo>
                    <a:pt x="33789" y="4345"/>
                  </a:lnTo>
                  <a:lnTo>
                    <a:pt x="35544" y="5134"/>
                  </a:lnTo>
                  <a:lnTo>
                    <a:pt x="36992" y="6582"/>
                  </a:lnTo>
                  <a:lnTo>
                    <a:pt x="39142" y="8118"/>
                  </a:lnTo>
                  <a:lnTo>
                    <a:pt x="40107" y="9171"/>
                  </a:lnTo>
                  <a:lnTo>
                    <a:pt x="40151" y="9259"/>
                  </a:lnTo>
                  <a:lnTo>
                    <a:pt x="42696" y="10181"/>
                  </a:lnTo>
                  <a:lnTo>
                    <a:pt x="44671" y="10751"/>
                  </a:lnTo>
                  <a:lnTo>
                    <a:pt x="44715" y="10751"/>
                  </a:lnTo>
                  <a:lnTo>
                    <a:pt x="48752" y="11146"/>
                  </a:lnTo>
                  <a:lnTo>
                    <a:pt x="48796" y="11190"/>
                  </a:lnTo>
                  <a:lnTo>
                    <a:pt x="51341" y="11058"/>
                  </a:lnTo>
                  <a:lnTo>
                    <a:pt x="52087" y="11190"/>
                  </a:lnTo>
                  <a:lnTo>
                    <a:pt x="52175" y="11190"/>
                  </a:lnTo>
                  <a:lnTo>
                    <a:pt x="53008" y="10927"/>
                  </a:lnTo>
                  <a:lnTo>
                    <a:pt x="53096" y="10883"/>
                  </a:lnTo>
                  <a:lnTo>
                    <a:pt x="53140" y="10839"/>
                  </a:lnTo>
                  <a:lnTo>
                    <a:pt x="53140" y="10751"/>
                  </a:lnTo>
                  <a:lnTo>
                    <a:pt x="53140" y="10707"/>
                  </a:lnTo>
                  <a:lnTo>
                    <a:pt x="53096" y="10619"/>
                  </a:lnTo>
                  <a:lnTo>
                    <a:pt x="53052" y="10576"/>
                  </a:lnTo>
                  <a:lnTo>
                    <a:pt x="52921" y="10576"/>
                  </a:lnTo>
                  <a:lnTo>
                    <a:pt x="52087" y="10839"/>
                  </a:lnTo>
                  <a:lnTo>
                    <a:pt x="51385" y="10707"/>
                  </a:lnTo>
                  <a:lnTo>
                    <a:pt x="51341" y="10707"/>
                  </a:lnTo>
                  <a:lnTo>
                    <a:pt x="48796" y="10839"/>
                  </a:lnTo>
                  <a:lnTo>
                    <a:pt x="44759" y="10400"/>
                  </a:lnTo>
                  <a:lnTo>
                    <a:pt x="42828" y="9830"/>
                  </a:lnTo>
                  <a:lnTo>
                    <a:pt x="40327" y="8908"/>
                  </a:lnTo>
                  <a:lnTo>
                    <a:pt x="39361" y="7855"/>
                  </a:lnTo>
                  <a:lnTo>
                    <a:pt x="37211" y="6319"/>
                  </a:lnTo>
                  <a:lnTo>
                    <a:pt x="35763" y="4871"/>
                  </a:lnTo>
                  <a:lnTo>
                    <a:pt x="35719" y="4827"/>
                  </a:lnTo>
                  <a:lnTo>
                    <a:pt x="33964" y="4037"/>
                  </a:lnTo>
                  <a:lnTo>
                    <a:pt x="31682" y="2633"/>
                  </a:lnTo>
                  <a:lnTo>
                    <a:pt x="28128" y="702"/>
                  </a:lnTo>
                  <a:lnTo>
                    <a:pt x="2536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8" name="Google Shape;6108;p174"/>
            <p:cNvSpPr/>
            <p:nvPr/>
          </p:nvSpPr>
          <p:spPr>
            <a:xfrm>
              <a:off x="2104125" y="4481600"/>
              <a:ext cx="42825" cy="15400"/>
            </a:xfrm>
            <a:custGeom>
              <a:avLst/>
              <a:gdLst/>
              <a:ahLst/>
              <a:cxnLst/>
              <a:rect l="l" t="t" r="r" b="b"/>
              <a:pathLst>
                <a:path w="1713" h="616" extrusionOk="0">
                  <a:moveTo>
                    <a:pt x="132" y="1"/>
                  </a:moveTo>
                  <a:lnTo>
                    <a:pt x="45" y="45"/>
                  </a:lnTo>
                  <a:lnTo>
                    <a:pt x="1" y="89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45" y="308"/>
                  </a:lnTo>
                  <a:lnTo>
                    <a:pt x="132" y="352"/>
                  </a:lnTo>
                  <a:lnTo>
                    <a:pt x="1493" y="615"/>
                  </a:lnTo>
                  <a:lnTo>
                    <a:pt x="1537" y="615"/>
                  </a:lnTo>
                  <a:lnTo>
                    <a:pt x="1668" y="571"/>
                  </a:lnTo>
                  <a:lnTo>
                    <a:pt x="1712" y="484"/>
                  </a:lnTo>
                  <a:lnTo>
                    <a:pt x="1712" y="440"/>
                  </a:lnTo>
                  <a:lnTo>
                    <a:pt x="1668" y="352"/>
                  </a:lnTo>
                  <a:lnTo>
                    <a:pt x="1624" y="308"/>
                  </a:lnTo>
                  <a:lnTo>
                    <a:pt x="1580" y="264"/>
                  </a:lnTo>
                  <a:lnTo>
                    <a:pt x="17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9" name="Google Shape;6109;p174"/>
            <p:cNvSpPr/>
            <p:nvPr/>
          </p:nvSpPr>
          <p:spPr>
            <a:xfrm>
              <a:off x="2084375" y="4455275"/>
              <a:ext cx="138250" cy="42825"/>
            </a:xfrm>
            <a:custGeom>
              <a:avLst/>
              <a:gdLst/>
              <a:ahLst/>
              <a:cxnLst/>
              <a:rect l="l" t="t" r="r" b="b"/>
              <a:pathLst>
                <a:path w="5530" h="1713" extrusionOk="0">
                  <a:moveTo>
                    <a:pt x="659" y="1"/>
                  </a:moveTo>
                  <a:lnTo>
                    <a:pt x="133" y="132"/>
                  </a:lnTo>
                  <a:lnTo>
                    <a:pt x="45" y="176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1" y="352"/>
                  </a:lnTo>
                  <a:lnTo>
                    <a:pt x="1" y="396"/>
                  </a:lnTo>
                  <a:lnTo>
                    <a:pt x="89" y="439"/>
                  </a:lnTo>
                  <a:lnTo>
                    <a:pt x="133" y="483"/>
                  </a:lnTo>
                  <a:lnTo>
                    <a:pt x="220" y="483"/>
                  </a:lnTo>
                  <a:lnTo>
                    <a:pt x="703" y="352"/>
                  </a:lnTo>
                  <a:lnTo>
                    <a:pt x="3029" y="1142"/>
                  </a:lnTo>
                  <a:lnTo>
                    <a:pt x="5310" y="1712"/>
                  </a:lnTo>
                  <a:lnTo>
                    <a:pt x="5354" y="1712"/>
                  </a:lnTo>
                  <a:lnTo>
                    <a:pt x="5442" y="1668"/>
                  </a:lnTo>
                  <a:lnTo>
                    <a:pt x="5530" y="1580"/>
                  </a:lnTo>
                  <a:lnTo>
                    <a:pt x="5530" y="1493"/>
                  </a:lnTo>
                  <a:lnTo>
                    <a:pt x="5486" y="1449"/>
                  </a:lnTo>
                  <a:lnTo>
                    <a:pt x="5442" y="1405"/>
                  </a:lnTo>
                  <a:lnTo>
                    <a:pt x="5398" y="1361"/>
                  </a:lnTo>
                  <a:lnTo>
                    <a:pt x="3116" y="791"/>
                  </a:lnTo>
                  <a:lnTo>
                    <a:pt x="74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0" name="Google Shape;6110;p174"/>
            <p:cNvSpPr/>
            <p:nvPr/>
          </p:nvSpPr>
          <p:spPr>
            <a:xfrm>
              <a:off x="2080000" y="4434425"/>
              <a:ext cx="208450" cy="60375"/>
            </a:xfrm>
            <a:custGeom>
              <a:avLst/>
              <a:gdLst/>
              <a:ahLst/>
              <a:cxnLst/>
              <a:rect l="l" t="t" r="r" b="b"/>
              <a:pathLst>
                <a:path w="8338" h="2415" extrusionOk="0">
                  <a:moveTo>
                    <a:pt x="1317" y="1"/>
                  </a:moveTo>
                  <a:lnTo>
                    <a:pt x="527" y="176"/>
                  </a:lnTo>
                  <a:lnTo>
                    <a:pt x="483" y="176"/>
                  </a:lnTo>
                  <a:lnTo>
                    <a:pt x="132" y="308"/>
                  </a:lnTo>
                  <a:lnTo>
                    <a:pt x="44" y="352"/>
                  </a:lnTo>
                  <a:lnTo>
                    <a:pt x="44" y="396"/>
                  </a:lnTo>
                  <a:lnTo>
                    <a:pt x="0" y="484"/>
                  </a:lnTo>
                  <a:lnTo>
                    <a:pt x="44" y="528"/>
                  </a:lnTo>
                  <a:lnTo>
                    <a:pt x="44" y="571"/>
                  </a:lnTo>
                  <a:lnTo>
                    <a:pt x="132" y="615"/>
                  </a:lnTo>
                  <a:lnTo>
                    <a:pt x="176" y="659"/>
                  </a:lnTo>
                  <a:lnTo>
                    <a:pt x="264" y="615"/>
                  </a:lnTo>
                  <a:lnTo>
                    <a:pt x="571" y="484"/>
                  </a:lnTo>
                  <a:lnTo>
                    <a:pt x="1361" y="352"/>
                  </a:lnTo>
                  <a:lnTo>
                    <a:pt x="3511" y="922"/>
                  </a:lnTo>
                  <a:lnTo>
                    <a:pt x="5837" y="1844"/>
                  </a:lnTo>
                  <a:lnTo>
                    <a:pt x="7723" y="2371"/>
                  </a:lnTo>
                  <a:lnTo>
                    <a:pt x="8162" y="2414"/>
                  </a:lnTo>
                  <a:lnTo>
                    <a:pt x="8206" y="2414"/>
                  </a:lnTo>
                  <a:lnTo>
                    <a:pt x="8294" y="2371"/>
                  </a:lnTo>
                  <a:lnTo>
                    <a:pt x="8338" y="2283"/>
                  </a:lnTo>
                  <a:lnTo>
                    <a:pt x="8338" y="2195"/>
                  </a:lnTo>
                  <a:lnTo>
                    <a:pt x="8338" y="2151"/>
                  </a:lnTo>
                  <a:lnTo>
                    <a:pt x="8294" y="2107"/>
                  </a:lnTo>
                  <a:lnTo>
                    <a:pt x="8206" y="2063"/>
                  </a:lnTo>
                  <a:lnTo>
                    <a:pt x="7811" y="2019"/>
                  </a:lnTo>
                  <a:lnTo>
                    <a:pt x="5968" y="1537"/>
                  </a:lnTo>
                  <a:lnTo>
                    <a:pt x="3642" y="571"/>
                  </a:lnTo>
                  <a:lnTo>
                    <a:pt x="3599" y="571"/>
                  </a:lnTo>
                  <a:lnTo>
                    <a:pt x="1405" y="45"/>
                  </a:lnTo>
                  <a:lnTo>
                    <a:pt x="131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1" name="Google Shape;6111;p174"/>
            <p:cNvSpPr/>
            <p:nvPr/>
          </p:nvSpPr>
          <p:spPr>
            <a:xfrm>
              <a:off x="2060250" y="4419075"/>
              <a:ext cx="269900" cy="66950"/>
            </a:xfrm>
            <a:custGeom>
              <a:avLst/>
              <a:gdLst/>
              <a:ahLst/>
              <a:cxnLst/>
              <a:rect l="l" t="t" r="r" b="b"/>
              <a:pathLst>
                <a:path w="10796" h="2678" extrusionOk="0">
                  <a:moveTo>
                    <a:pt x="3072" y="1"/>
                  </a:moveTo>
                  <a:lnTo>
                    <a:pt x="1536" y="264"/>
                  </a:lnTo>
                  <a:lnTo>
                    <a:pt x="176" y="483"/>
                  </a:lnTo>
                  <a:lnTo>
                    <a:pt x="88" y="483"/>
                  </a:lnTo>
                  <a:lnTo>
                    <a:pt x="44" y="571"/>
                  </a:lnTo>
                  <a:lnTo>
                    <a:pt x="1" y="615"/>
                  </a:lnTo>
                  <a:lnTo>
                    <a:pt x="1" y="659"/>
                  </a:lnTo>
                  <a:lnTo>
                    <a:pt x="44" y="747"/>
                  </a:lnTo>
                  <a:lnTo>
                    <a:pt x="88" y="790"/>
                  </a:lnTo>
                  <a:lnTo>
                    <a:pt x="132" y="834"/>
                  </a:lnTo>
                  <a:lnTo>
                    <a:pt x="220" y="834"/>
                  </a:lnTo>
                  <a:lnTo>
                    <a:pt x="1580" y="615"/>
                  </a:lnTo>
                  <a:lnTo>
                    <a:pt x="3116" y="396"/>
                  </a:lnTo>
                  <a:lnTo>
                    <a:pt x="5617" y="1229"/>
                  </a:lnTo>
                  <a:lnTo>
                    <a:pt x="7899" y="1887"/>
                  </a:lnTo>
                  <a:lnTo>
                    <a:pt x="9698" y="2546"/>
                  </a:lnTo>
                  <a:lnTo>
                    <a:pt x="9742" y="2546"/>
                  </a:lnTo>
                  <a:lnTo>
                    <a:pt x="10576" y="2677"/>
                  </a:lnTo>
                  <a:lnTo>
                    <a:pt x="10620" y="2677"/>
                  </a:lnTo>
                  <a:lnTo>
                    <a:pt x="10751" y="2633"/>
                  </a:lnTo>
                  <a:lnTo>
                    <a:pt x="10795" y="2502"/>
                  </a:lnTo>
                  <a:lnTo>
                    <a:pt x="10795" y="2458"/>
                  </a:lnTo>
                  <a:lnTo>
                    <a:pt x="10751" y="2370"/>
                  </a:lnTo>
                  <a:lnTo>
                    <a:pt x="10707" y="2326"/>
                  </a:lnTo>
                  <a:lnTo>
                    <a:pt x="10664" y="2326"/>
                  </a:lnTo>
                  <a:lnTo>
                    <a:pt x="9830" y="2195"/>
                  </a:lnTo>
                  <a:lnTo>
                    <a:pt x="7987" y="1536"/>
                  </a:lnTo>
                  <a:lnTo>
                    <a:pt x="5749" y="878"/>
                  </a:lnTo>
                  <a:lnTo>
                    <a:pt x="3160" y="45"/>
                  </a:lnTo>
                  <a:lnTo>
                    <a:pt x="307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2" name="Google Shape;6112;p174"/>
            <p:cNvSpPr/>
            <p:nvPr/>
          </p:nvSpPr>
          <p:spPr>
            <a:xfrm>
              <a:off x="1951650" y="4680175"/>
              <a:ext cx="528775" cy="40600"/>
            </a:xfrm>
            <a:custGeom>
              <a:avLst/>
              <a:gdLst/>
              <a:ahLst/>
              <a:cxnLst/>
              <a:rect l="l" t="t" r="r" b="b"/>
              <a:pathLst>
                <a:path w="21151" h="1624" extrusionOk="0">
                  <a:moveTo>
                    <a:pt x="20975" y="0"/>
                  </a:moveTo>
                  <a:lnTo>
                    <a:pt x="16807" y="132"/>
                  </a:lnTo>
                  <a:lnTo>
                    <a:pt x="16719" y="176"/>
                  </a:lnTo>
                  <a:lnTo>
                    <a:pt x="15578" y="702"/>
                  </a:lnTo>
                  <a:lnTo>
                    <a:pt x="11146" y="527"/>
                  </a:lnTo>
                  <a:lnTo>
                    <a:pt x="8733" y="527"/>
                  </a:lnTo>
                  <a:lnTo>
                    <a:pt x="6188" y="790"/>
                  </a:lnTo>
                  <a:lnTo>
                    <a:pt x="3116" y="1097"/>
                  </a:lnTo>
                  <a:lnTo>
                    <a:pt x="878" y="966"/>
                  </a:lnTo>
                  <a:lnTo>
                    <a:pt x="790" y="1009"/>
                  </a:lnTo>
                  <a:lnTo>
                    <a:pt x="132" y="1273"/>
                  </a:lnTo>
                  <a:lnTo>
                    <a:pt x="44" y="1317"/>
                  </a:lnTo>
                  <a:lnTo>
                    <a:pt x="0" y="1404"/>
                  </a:lnTo>
                  <a:lnTo>
                    <a:pt x="0" y="1448"/>
                  </a:lnTo>
                  <a:lnTo>
                    <a:pt x="0" y="1536"/>
                  </a:lnTo>
                  <a:lnTo>
                    <a:pt x="88" y="1580"/>
                  </a:lnTo>
                  <a:lnTo>
                    <a:pt x="176" y="1624"/>
                  </a:lnTo>
                  <a:lnTo>
                    <a:pt x="264" y="1624"/>
                  </a:lnTo>
                  <a:lnTo>
                    <a:pt x="878" y="1317"/>
                  </a:lnTo>
                  <a:lnTo>
                    <a:pt x="3116" y="1448"/>
                  </a:lnTo>
                  <a:lnTo>
                    <a:pt x="3160" y="1448"/>
                  </a:lnTo>
                  <a:lnTo>
                    <a:pt x="6231" y="1141"/>
                  </a:lnTo>
                  <a:lnTo>
                    <a:pt x="8733" y="878"/>
                  </a:lnTo>
                  <a:lnTo>
                    <a:pt x="11146" y="878"/>
                  </a:lnTo>
                  <a:lnTo>
                    <a:pt x="15578" y="1053"/>
                  </a:lnTo>
                  <a:lnTo>
                    <a:pt x="15666" y="1053"/>
                  </a:lnTo>
                  <a:lnTo>
                    <a:pt x="16851" y="483"/>
                  </a:lnTo>
                  <a:lnTo>
                    <a:pt x="20975" y="351"/>
                  </a:lnTo>
                  <a:lnTo>
                    <a:pt x="21063" y="351"/>
                  </a:lnTo>
                  <a:lnTo>
                    <a:pt x="21107" y="307"/>
                  </a:lnTo>
                  <a:lnTo>
                    <a:pt x="21151" y="263"/>
                  </a:lnTo>
                  <a:lnTo>
                    <a:pt x="21151" y="176"/>
                  </a:lnTo>
                  <a:lnTo>
                    <a:pt x="21151" y="132"/>
                  </a:lnTo>
                  <a:lnTo>
                    <a:pt x="21107" y="44"/>
                  </a:lnTo>
                  <a:lnTo>
                    <a:pt x="21063" y="44"/>
                  </a:lnTo>
                  <a:lnTo>
                    <a:pt x="2097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3" name="Google Shape;6113;p174"/>
            <p:cNvSpPr/>
            <p:nvPr/>
          </p:nvSpPr>
          <p:spPr>
            <a:xfrm>
              <a:off x="2370700" y="4660425"/>
              <a:ext cx="121800" cy="17575"/>
            </a:xfrm>
            <a:custGeom>
              <a:avLst/>
              <a:gdLst/>
              <a:ahLst/>
              <a:cxnLst/>
              <a:rect l="l" t="t" r="r" b="b"/>
              <a:pathLst>
                <a:path w="4872" h="703" extrusionOk="0">
                  <a:moveTo>
                    <a:pt x="4696" y="0"/>
                  </a:moveTo>
                  <a:lnTo>
                    <a:pt x="1010" y="44"/>
                  </a:lnTo>
                  <a:lnTo>
                    <a:pt x="966" y="88"/>
                  </a:lnTo>
                  <a:lnTo>
                    <a:pt x="132" y="395"/>
                  </a:lnTo>
                  <a:lnTo>
                    <a:pt x="45" y="395"/>
                  </a:lnTo>
                  <a:lnTo>
                    <a:pt x="1" y="483"/>
                  </a:lnTo>
                  <a:lnTo>
                    <a:pt x="1" y="527"/>
                  </a:lnTo>
                  <a:lnTo>
                    <a:pt x="1" y="615"/>
                  </a:lnTo>
                  <a:lnTo>
                    <a:pt x="89" y="702"/>
                  </a:lnTo>
                  <a:lnTo>
                    <a:pt x="220" y="702"/>
                  </a:lnTo>
                  <a:lnTo>
                    <a:pt x="1054" y="395"/>
                  </a:lnTo>
                  <a:lnTo>
                    <a:pt x="4740" y="351"/>
                  </a:lnTo>
                  <a:lnTo>
                    <a:pt x="4784" y="307"/>
                  </a:lnTo>
                  <a:lnTo>
                    <a:pt x="4828" y="264"/>
                  </a:lnTo>
                  <a:lnTo>
                    <a:pt x="4871" y="220"/>
                  </a:lnTo>
                  <a:lnTo>
                    <a:pt x="4871" y="132"/>
                  </a:lnTo>
                  <a:lnTo>
                    <a:pt x="4871" y="88"/>
                  </a:lnTo>
                  <a:lnTo>
                    <a:pt x="4828" y="44"/>
                  </a:lnTo>
                  <a:lnTo>
                    <a:pt x="478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4" name="Google Shape;6114;p174"/>
            <p:cNvSpPr/>
            <p:nvPr/>
          </p:nvSpPr>
          <p:spPr>
            <a:xfrm>
              <a:off x="2386075" y="4638475"/>
              <a:ext cx="120675" cy="19775"/>
            </a:xfrm>
            <a:custGeom>
              <a:avLst/>
              <a:gdLst/>
              <a:ahLst/>
              <a:cxnLst/>
              <a:rect l="l" t="t" r="r" b="b"/>
              <a:pathLst>
                <a:path w="4827" h="791" extrusionOk="0">
                  <a:moveTo>
                    <a:pt x="4651" y="1"/>
                  </a:moveTo>
                  <a:lnTo>
                    <a:pt x="965" y="132"/>
                  </a:lnTo>
                  <a:lnTo>
                    <a:pt x="922" y="132"/>
                  </a:lnTo>
                  <a:lnTo>
                    <a:pt x="132" y="440"/>
                  </a:lnTo>
                  <a:lnTo>
                    <a:pt x="88" y="483"/>
                  </a:lnTo>
                  <a:lnTo>
                    <a:pt x="44" y="527"/>
                  </a:lnTo>
                  <a:lnTo>
                    <a:pt x="0" y="615"/>
                  </a:lnTo>
                  <a:lnTo>
                    <a:pt x="44" y="659"/>
                  </a:lnTo>
                  <a:lnTo>
                    <a:pt x="88" y="747"/>
                  </a:lnTo>
                  <a:lnTo>
                    <a:pt x="176" y="791"/>
                  </a:lnTo>
                  <a:lnTo>
                    <a:pt x="263" y="791"/>
                  </a:lnTo>
                  <a:lnTo>
                    <a:pt x="1009" y="483"/>
                  </a:lnTo>
                  <a:lnTo>
                    <a:pt x="4651" y="352"/>
                  </a:lnTo>
                  <a:lnTo>
                    <a:pt x="4695" y="352"/>
                  </a:lnTo>
                  <a:lnTo>
                    <a:pt x="4783" y="308"/>
                  </a:lnTo>
                  <a:lnTo>
                    <a:pt x="4783" y="264"/>
                  </a:lnTo>
                  <a:lnTo>
                    <a:pt x="4827" y="176"/>
                  </a:lnTo>
                  <a:lnTo>
                    <a:pt x="4783" y="132"/>
                  </a:lnTo>
                  <a:lnTo>
                    <a:pt x="4739" y="88"/>
                  </a:lnTo>
                  <a:lnTo>
                    <a:pt x="4695" y="45"/>
                  </a:lnTo>
                  <a:lnTo>
                    <a:pt x="465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5" name="Google Shape;6115;p174"/>
            <p:cNvSpPr/>
            <p:nvPr/>
          </p:nvSpPr>
          <p:spPr>
            <a:xfrm>
              <a:off x="2401425" y="4618725"/>
              <a:ext cx="117400" cy="17575"/>
            </a:xfrm>
            <a:custGeom>
              <a:avLst/>
              <a:gdLst/>
              <a:ahLst/>
              <a:cxnLst/>
              <a:rect l="l" t="t" r="r" b="b"/>
              <a:pathLst>
                <a:path w="4696" h="703" extrusionOk="0">
                  <a:moveTo>
                    <a:pt x="4520" y="1"/>
                  </a:moveTo>
                  <a:lnTo>
                    <a:pt x="966" y="133"/>
                  </a:lnTo>
                  <a:lnTo>
                    <a:pt x="922" y="133"/>
                  </a:lnTo>
                  <a:lnTo>
                    <a:pt x="176" y="352"/>
                  </a:lnTo>
                  <a:lnTo>
                    <a:pt x="132" y="352"/>
                  </a:lnTo>
                  <a:lnTo>
                    <a:pt x="88" y="396"/>
                  </a:lnTo>
                  <a:lnTo>
                    <a:pt x="44" y="440"/>
                  </a:lnTo>
                  <a:lnTo>
                    <a:pt x="0" y="484"/>
                  </a:lnTo>
                  <a:lnTo>
                    <a:pt x="0" y="571"/>
                  </a:lnTo>
                  <a:lnTo>
                    <a:pt x="88" y="659"/>
                  </a:lnTo>
                  <a:lnTo>
                    <a:pt x="176" y="703"/>
                  </a:lnTo>
                  <a:lnTo>
                    <a:pt x="220" y="703"/>
                  </a:lnTo>
                  <a:lnTo>
                    <a:pt x="1010" y="484"/>
                  </a:lnTo>
                  <a:lnTo>
                    <a:pt x="4520" y="352"/>
                  </a:lnTo>
                  <a:lnTo>
                    <a:pt x="4608" y="308"/>
                  </a:lnTo>
                  <a:lnTo>
                    <a:pt x="4652" y="264"/>
                  </a:lnTo>
                  <a:lnTo>
                    <a:pt x="4696" y="220"/>
                  </a:lnTo>
                  <a:lnTo>
                    <a:pt x="4696" y="133"/>
                  </a:lnTo>
                  <a:lnTo>
                    <a:pt x="4652" y="89"/>
                  </a:lnTo>
                  <a:lnTo>
                    <a:pt x="4652" y="45"/>
                  </a:lnTo>
                  <a:lnTo>
                    <a:pt x="456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6" name="Google Shape;6116;p174"/>
            <p:cNvSpPr/>
            <p:nvPr/>
          </p:nvSpPr>
          <p:spPr>
            <a:xfrm>
              <a:off x="2443100" y="4581425"/>
              <a:ext cx="16500" cy="11000"/>
            </a:xfrm>
            <a:custGeom>
              <a:avLst/>
              <a:gdLst/>
              <a:ahLst/>
              <a:cxnLst/>
              <a:rect l="l" t="t" r="r" b="b"/>
              <a:pathLst>
                <a:path w="660" h="440" extrusionOk="0">
                  <a:moveTo>
                    <a:pt x="440" y="1"/>
                  </a:moveTo>
                  <a:lnTo>
                    <a:pt x="133" y="89"/>
                  </a:lnTo>
                  <a:lnTo>
                    <a:pt x="45" y="133"/>
                  </a:lnTo>
                  <a:lnTo>
                    <a:pt x="1" y="176"/>
                  </a:lnTo>
                  <a:lnTo>
                    <a:pt x="1" y="220"/>
                  </a:lnTo>
                  <a:lnTo>
                    <a:pt x="1" y="308"/>
                  </a:lnTo>
                  <a:lnTo>
                    <a:pt x="45" y="396"/>
                  </a:lnTo>
                  <a:lnTo>
                    <a:pt x="176" y="440"/>
                  </a:lnTo>
                  <a:lnTo>
                    <a:pt x="220" y="440"/>
                  </a:lnTo>
                  <a:lnTo>
                    <a:pt x="527" y="352"/>
                  </a:lnTo>
                  <a:lnTo>
                    <a:pt x="571" y="308"/>
                  </a:lnTo>
                  <a:lnTo>
                    <a:pt x="615" y="264"/>
                  </a:lnTo>
                  <a:lnTo>
                    <a:pt x="659" y="220"/>
                  </a:lnTo>
                  <a:lnTo>
                    <a:pt x="659" y="133"/>
                  </a:lnTo>
                  <a:lnTo>
                    <a:pt x="615" y="89"/>
                  </a:lnTo>
                  <a:lnTo>
                    <a:pt x="571" y="45"/>
                  </a:lnTo>
                  <a:lnTo>
                    <a:pt x="52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7" name="Google Shape;6117;p174"/>
            <p:cNvSpPr/>
            <p:nvPr/>
          </p:nvSpPr>
          <p:spPr>
            <a:xfrm>
              <a:off x="2448600" y="4561700"/>
              <a:ext cx="25250" cy="13175"/>
            </a:xfrm>
            <a:custGeom>
              <a:avLst/>
              <a:gdLst/>
              <a:ahLst/>
              <a:cxnLst/>
              <a:rect l="l" t="t" r="r" b="b"/>
              <a:pathLst>
                <a:path w="1010" h="527" extrusionOk="0">
                  <a:moveTo>
                    <a:pt x="834" y="0"/>
                  </a:moveTo>
                  <a:lnTo>
                    <a:pt x="132" y="176"/>
                  </a:lnTo>
                  <a:lnTo>
                    <a:pt x="88" y="176"/>
                  </a:lnTo>
                  <a:lnTo>
                    <a:pt x="44" y="263"/>
                  </a:lnTo>
                  <a:lnTo>
                    <a:pt x="0" y="307"/>
                  </a:lnTo>
                  <a:lnTo>
                    <a:pt x="0" y="395"/>
                  </a:lnTo>
                  <a:lnTo>
                    <a:pt x="88" y="483"/>
                  </a:lnTo>
                  <a:lnTo>
                    <a:pt x="176" y="527"/>
                  </a:lnTo>
                  <a:lnTo>
                    <a:pt x="220" y="527"/>
                  </a:lnTo>
                  <a:lnTo>
                    <a:pt x="922" y="351"/>
                  </a:lnTo>
                  <a:lnTo>
                    <a:pt x="966" y="307"/>
                  </a:lnTo>
                  <a:lnTo>
                    <a:pt x="1010" y="263"/>
                  </a:lnTo>
                  <a:lnTo>
                    <a:pt x="1010" y="176"/>
                  </a:lnTo>
                  <a:lnTo>
                    <a:pt x="1010" y="132"/>
                  </a:lnTo>
                  <a:lnTo>
                    <a:pt x="1010" y="44"/>
                  </a:lnTo>
                  <a:lnTo>
                    <a:pt x="96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8" name="Google Shape;6118;p174"/>
            <p:cNvSpPr/>
            <p:nvPr/>
          </p:nvSpPr>
          <p:spPr>
            <a:xfrm>
              <a:off x="2465050" y="4534275"/>
              <a:ext cx="165675" cy="19750"/>
            </a:xfrm>
            <a:custGeom>
              <a:avLst/>
              <a:gdLst/>
              <a:ahLst/>
              <a:cxnLst/>
              <a:rect l="l" t="t" r="r" b="b"/>
              <a:pathLst>
                <a:path w="6627" h="790" extrusionOk="0">
                  <a:moveTo>
                    <a:pt x="6451" y="0"/>
                  </a:moveTo>
                  <a:lnTo>
                    <a:pt x="790" y="263"/>
                  </a:lnTo>
                  <a:lnTo>
                    <a:pt x="746" y="307"/>
                  </a:lnTo>
                  <a:lnTo>
                    <a:pt x="132" y="483"/>
                  </a:lnTo>
                  <a:lnTo>
                    <a:pt x="88" y="483"/>
                  </a:lnTo>
                  <a:lnTo>
                    <a:pt x="44" y="571"/>
                  </a:lnTo>
                  <a:lnTo>
                    <a:pt x="0" y="614"/>
                  </a:lnTo>
                  <a:lnTo>
                    <a:pt x="0" y="702"/>
                  </a:lnTo>
                  <a:lnTo>
                    <a:pt x="88" y="790"/>
                  </a:lnTo>
                  <a:lnTo>
                    <a:pt x="220" y="790"/>
                  </a:lnTo>
                  <a:lnTo>
                    <a:pt x="834" y="614"/>
                  </a:lnTo>
                  <a:lnTo>
                    <a:pt x="6451" y="351"/>
                  </a:lnTo>
                  <a:lnTo>
                    <a:pt x="6539" y="351"/>
                  </a:lnTo>
                  <a:lnTo>
                    <a:pt x="6583" y="307"/>
                  </a:lnTo>
                  <a:lnTo>
                    <a:pt x="6626" y="263"/>
                  </a:lnTo>
                  <a:lnTo>
                    <a:pt x="6626" y="176"/>
                  </a:lnTo>
                  <a:lnTo>
                    <a:pt x="6626" y="132"/>
                  </a:lnTo>
                  <a:lnTo>
                    <a:pt x="6583" y="44"/>
                  </a:lnTo>
                  <a:lnTo>
                    <a:pt x="6495" y="44"/>
                  </a:lnTo>
                  <a:lnTo>
                    <a:pt x="6451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9" name="Google Shape;6119;p174"/>
            <p:cNvSpPr/>
            <p:nvPr/>
          </p:nvSpPr>
          <p:spPr>
            <a:xfrm>
              <a:off x="2470525" y="4513425"/>
              <a:ext cx="164575" cy="23050"/>
            </a:xfrm>
            <a:custGeom>
              <a:avLst/>
              <a:gdLst/>
              <a:ahLst/>
              <a:cxnLst/>
              <a:rect l="l" t="t" r="r" b="b"/>
              <a:pathLst>
                <a:path w="6583" h="922" extrusionOk="0">
                  <a:moveTo>
                    <a:pt x="6407" y="0"/>
                  </a:moveTo>
                  <a:lnTo>
                    <a:pt x="2546" y="88"/>
                  </a:lnTo>
                  <a:lnTo>
                    <a:pt x="1142" y="308"/>
                  </a:lnTo>
                  <a:lnTo>
                    <a:pt x="1098" y="308"/>
                  </a:lnTo>
                  <a:lnTo>
                    <a:pt x="133" y="571"/>
                  </a:lnTo>
                  <a:lnTo>
                    <a:pt x="89" y="615"/>
                  </a:lnTo>
                  <a:lnTo>
                    <a:pt x="45" y="659"/>
                  </a:lnTo>
                  <a:lnTo>
                    <a:pt x="1" y="746"/>
                  </a:lnTo>
                  <a:lnTo>
                    <a:pt x="45" y="790"/>
                  </a:lnTo>
                  <a:lnTo>
                    <a:pt x="89" y="878"/>
                  </a:lnTo>
                  <a:lnTo>
                    <a:pt x="176" y="922"/>
                  </a:lnTo>
                  <a:lnTo>
                    <a:pt x="220" y="922"/>
                  </a:lnTo>
                  <a:lnTo>
                    <a:pt x="1186" y="659"/>
                  </a:lnTo>
                  <a:lnTo>
                    <a:pt x="2590" y="439"/>
                  </a:lnTo>
                  <a:lnTo>
                    <a:pt x="6451" y="351"/>
                  </a:lnTo>
                  <a:lnTo>
                    <a:pt x="6495" y="351"/>
                  </a:lnTo>
                  <a:lnTo>
                    <a:pt x="6539" y="308"/>
                  </a:lnTo>
                  <a:lnTo>
                    <a:pt x="6583" y="264"/>
                  </a:lnTo>
                  <a:lnTo>
                    <a:pt x="6583" y="176"/>
                  </a:lnTo>
                  <a:lnTo>
                    <a:pt x="6583" y="88"/>
                  </a:lnTo>
                  <a:lnTo>
                    <a:pt x="6539" y="44"/>
                  </a:lnTo>
                  <a:lnTo>
                    <a:pt x="649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0" name="Google Shape;6120;p174"/>
            <p:cNvSpPr/>
            <p:nvPr/>
          </p:nvSpPr>
          <p:spPr>
            <a:xfrm>
              <a:off x="2521000" y="4471725"/>
              <a:ext cx="125075" cy="18675"/>
            </a:xfrm>
            <a:custGeom>
              <a:avLst/>
              <a:gdLst/>
              <a:ahLst/>
              <a:cxnLst/>
              <a:rect l="l" t="t" r="r" b="b"/>
              <a:pathLst>
                <a:path w="5003" h="747" extrusionOk="0">
                  <a:moveTo>
                    <a:pt x="4827" y="1"/>
                  </a:moveTo>
                  <a:lnTo>
                    <a:pt x="1756" y="133"/>
                  </a:lnTo>
                  <a:lnTo>
                    <a:pt x="308" y="308"/>
                  </a:lnTo>
                  <a:lnTo>
                    <a:pt x="264" y="352"/>
                  </a:lnTo>
                  <a:lnTo>
                    <a:pt x="88" y="396"/>
                  </a:lnTo>
                  <a:lnTo>
                    <a:pt x="44" y="440"/>
                  </a:lnTo>
                  <a:lnTo>
                    <a:pt x="0" y="484"/>
                  </a:lnTo>
                  <a:lnTo>
                    <a:pt x="0" y="571"/>
                  </a:lnTo>
                  <a:lnTo>
                    <a:pt x="0" y="615"/>
                  </a:lnTo>
                  <a:lnTo>
                    <a:pt x="88" y="703"/>
                  </a:lnTo>
                  <a:lnTo>
                    <a:pt x="176" y="747"/>
                  </a:lnTo>
                  <a:lnTo>
                    <a:pt x="220" y="747"/>
                  </a:lnTo>
                  <a:lnTo>
                    <a:pt x="351" y="659"/>
                  </a:lnTo>
                  <a:lnTo>
                    <a:pt x="1799" y="484"/>
                  </a:lnTo>
                  <a:lnTo>
                    <a:pt x="4827" y="352"/>
                  </a:lnTo>
                  <a:lnTo>
                    <a:pt x="4915" y="308"/>
                  </a:lnTo>
                  <a:lnTo>
                    <a:pt x="4959" y="308"/>
                  </a:lnTo>
                  <a:lnTo>
                    <a:pt x="5003" y="220"/>
                  </a:lnTo>
                  <a:lnTo>
                    <a:pt x="5003" y="176"/>
                  </a:lnTo>
                  <a:lnTo>
                    <a:pt x="5003" y="89"/>
                  </a:lnTo>
                  <a:lnTo>
                    <a:pt x="4959" y="45"/>
                  </a:lnTo>
                  <a:lnTo>
                    <a:pt x="487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1" name="Google Shape;6121;p174"/>
            <p:cNvSpPr/>
            <p:nvPr/>
          </p:nvSpPr>
          <p:spPr>
            <a:xfrm>
              <a:off x="2530875" y="4452000"/>
              <a:ext cx="120700" cy="19750"/>
            </a:xfrm>
            <a:custGeom>
              <a:avLst/>
              <a:gdLst/>
              <a:ahLst/>
              <a:cxnLst/>
              <a:rect l="l" t="t" r="r" b="b"/>
              <a:pathLst>
                <a:path w="4828" h="790" extrusionOk="0">
                  <a:moveTo>
                    <a:pt x="4608" y="0"/>
                  </a:moveTo>
                  <a:lnTo>
                    <a:pt x="2019" y="88"/>
                  </a:lnTo>
                  <a:lnTo>
                    <a:pt x="483" y="307"/>
                  </a:lnTo>
                  <a:lnTo>
                    <a:pt x="439" y="307"/>
                  </a:lnTo>
                  <a:lnTo>
                    <a:pt x="88" y="439"/>
                  </a:lnTo>
                  <a:lnTo>
                    <a:pt x="44" y="483"/>
                  </a:lnTo>
                  <a:lnTo>
                    <a:pt x="0" y="570"/>
                  </a:lnTo>
                  <a:lnTo>
                    <a:pt x="0" y="614"/>
                  </a:lnTo>
                  <a:lnTo>
                    <a:pt x="0" y="702"/>
                  </a:lnTo>
                  <a:lnTo>
                    <a:pt x="44" y="790"/>
                  </a:lnTo>
                  <a:lnTo>
                    <a:pt x="220" y="790"/>
                  </a:lnTo>
                  <a:lnTo>
                    <a:pt x="571" y="658"/>
                  </a:lnTo>
                  <a:lnTo>
                    <a:pt x="2063" y="439"/>
                  </a:lnTo>
                  <a:lnTo>
                    <a:pt x="4652" y="351"/>
                  </a:lnTo>
                  <a:lnTo>
                    <a:pt x="4696" y="307"/>
                  </a:lnTo>
                  <a:lnTo>
                    <a:pt x="4783" y="263"/>
                  </a:lnTo>
                  <a:lnTo>
                    <a:pt x="4783" y="219"/>
                  </a:lnTo>
                  <a:lnTo>
                    <a:pt x="4827" y="132"/>
                  </a:lnTo>
                  <a:lnTo>
                    <a:pt x="4783" y="88"/>
                  </a:lnTo>
                  <a:lnTo>
                    <a:pt x="4739" y="44"/>
                  </a:lnTo>
                  <a:lnTo>
                    <a:pt x="469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2" name="Google Shape;6122;p174"/>
            <p:cNvSpPr/>
            <p:nvPr/>
          </p:nvSpPr>
          <p:spPr>
            <a:xfrm>
              <a:off x="2524300" y="4427850"/>
              <a:ext cx="161275" cy="30750"/>
            </a:xfrm>
            <a:custGeom>
              <a:avLst/>
              <a:gdLst/>
              <a:ahLst/>
              <a:cxnLst/>
              <a:rect l="l" t="t" r="r" b="b"/>
              <a:pathLst>
                <a:path w="6451" h="1230" extrusionOk="0">
                  <a:moveTo>
                    <a:pt x="6275" y="1"/>
                  </a:moveTo>
                  <a:lnTo>
                    <a:pt x="2896" y="220"/>
                  </a:lnTo>
                  <a:lnTo>
                    <a:pt x="1360" y="483"/>
                  </a:lnTo>
                  <a:lnTo>
                    <a:pt x="1316" y="483"/>
                  </a:lnTo>
                  <a:lnTo>
                    <a:pt x="132" y="878"/>
                  </a:lnTo>
                  <a:lnTo>
                    <a:pt x="44" y="922"/>
                  </a:lnTo>
                  <a:lnTo>
                    <a:pt x="0" y="966"/>
                  </a:lnTo>
                  <a:lnTo>
                    <a:pt x="0" y="1054"/>
                  </a:lnTo>
                  <a:lnTo>
                    <a:pt x="0" y="1098"/>
                  </a:lnTo>
                  <a:lnTo>
                    <a:pt x="88" y="1185"/>
                  </a:lnTo>
                  <a:lnTo>
                    <a:pt x="176" y="1229"/>
                  </a:lnTo>
                  <a:lnTo>
                    <a:pt x="219" y="1229"/>
                  </a:lnTo>
                  <a:lnTo>
                    <a:pt x="1404" y="834"/>
                  </a:lnTo>
                  <a:lnTo>
                    <a:pt x="2896" y="571"/>
                  </a:lnTo>
                  <a:lnTo>
                    <a:pt x="6275" y="352"/>
                  </a:lnTo>
                  <a:lnTo>
                    <a:pt x="6363" y="308"/>
                  </a:lnTo>
                  <a:lnTo>
                    <a:pt x="6407" y="264"/>
                  </a:lnTo>
                  <a:lnTo>
                    <a:pt x="6450" y="220"/>
                  </a:lnTo>
                  <a:lnTo>
                    <a:pt x="6450" y="132"/>
                  </a:lnTo>
                  <a:lnTo>
                    <a:pt x="6450" y="88"/>
                  </a:lnTo>
                  <a:lnTo>
                    <a:pt x="6407" y="45"/>
                  </a:lnTo>
                  <a:lnTo>
                    <a:pt x="627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3" name="Google Shape;6123;p174"/>
            <p:cNvSpPr/>
            <p:nvPr/>
          </p:nvSpPr>
          <p:spPr>
            <a:xfrm>
              <a:off x="2522100" y="4401525"/>
              <a:ext cx="190900" cy="28550"/>
            </a:xfrm>
            <a:custGeom>
              <a:avLst/>
              <a:gdLst/>
              <a:ahLst/>
              <a:cxnLst/>
              <a:rect l="l" t="t" r="r" b="b"/>
              <a:pathLst>
                <a:path w="7636" h="1142" extrusionOk="0">
                  <a:moveTo>
                    <a:pt x="7416" y="1"/>
                  </a:moveTo>
                  <a:lnTo>
                    <a:pt x="5003" y="308"/>
                  </a:lnTo>
                  <a:lnTo>
                    <a:pt x="2370" y="483"/>
                  </a:lnTo>
                  <a:lnTo>
                    <a:pt x="351" y="703"/>
                  </a:lnTo>
                  <a:lnTo>
                    <a:pt x="264" y="747"/>
                  </a:lnTo>
                  <a:lnTo>
                    <a:pt x="88" y="834"/>
                  </a:lnTo>
                  <a:lnTo>
                    <a:pt x="44" y="878"/>
                  </a:lnTo>
                  <a:lnTo>
                    <a:pt x="0" y="922"/>
                  </a:lnTo>
                  <a:lnTo>
                    <a:pt x="0" y="1010"/>
                  </a:lnTo>
                  <a:lnTo>
                    <a:pt x="44" y="1054"/>
                  </a:lnTo>
                  <a:lnTo>
                    <a:pt x="88" y="1141"/>
                  </a:lnTo>
                  <a:lnTo>
                    <a:pt x="264" y="1141"/>
                  </a:lnTo>
                  <a:lnTo>
                    <a:pt x="395" y="1054"/>
                  </a:lnTo>
                  <a:lnTo>
                    <a:pt x="2414" y="834"/>
                  </a:lnTo>
                  <a:lnTo>
                    <a:pt x="5047" y="659"/>
                  </a:lnTo>
                  <a:lnTo>
                    <a:pt x="7460" y="352"/>
                  </a:lnTo>
                  <a:lnTo>
                    <a:pt x="7548" y="308"/>
                  </a:lnTo>
                  <a:lnTo>
                    <a:pt x="7592" y="264"/>
                  </a:lnTo>
                  <a:lnTo>
                    <a:pt x="7635" y="220"/>
                  </a:lnTo>
                  <a:lnTo>
                    <a:pt x="7635" y="132"/>
                  </a:lnTo>
                  <a:lnTo>
                    <a:pt x="7592" y="88"/>
                  </a:lnTo>
                  <a:lnTo>
                    <a:pt x="7548" y="44"/>
                  </a:lnTo>
                  <a:lnTo>
                    <a:pt x="750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4" name="Google Shape;6124;p174"/>
            <p:cNvSpPr/>
            <p:nvPr/>
          </p:nvSpPr>
          <p:spPr>
            <a:xfrm>
              <a:off x="2533075" y="4308275"/>
              <a:ext cx="523300" cy="91075"/>
            </a:xfrm>
            <a:custGeom>
              <a:avLst/>
              <a:gdLst/>
              <a:ahLst/>
              <a:cxnLst/>
              <a:rect l="l" t="t" r="r" b="b"/>
              <a:pathLst>
                <a:path w="20932" h="3643" extrusionOk="0">
                  <a:moveTo>
                    <a:pt x="20361" y="1"/>
                  </a:moveTo>
                  <a:lnTo>
                    <a:pt x="16411" y="352"/>
                  </a:lnTo>
                  <a:lnTo>
                    <a:pt x="10444" y="834"/>
                  </a:lnTo>
                  <a:lnTo>
                    <a:pt x="6099" y="1273"/>
                  </a:lnTo>
                  <a:lnTo>
                    <a:pt x="6056" y="1273"/>
                  </a:lnTo>
                  <a:lnTo>
                    <a:pt x="2765" y="2283"/>
                  </a:lnTo>
                  <a:lnTo>
                    <a:pt x="965" y="2634"/>
                  </a:lnTo>
                  <a:lnTo>
                    <a:pt x="878" y="2677"/>
                  </a:lnTo>
                  <a:lnTo>
                    <a:pt x="88" y="3336"/>
                  </a:lnTo>
                  <a:lnTo>
                    <a:pt x="44" y="3380"/>
                  </a:lnTo>
                  <a:lnTo>
                    <a:pt x="0" y="3467"/>
                  </a:lnTo>
                  <a:lnTo>
                    <a:pt x="0" y="3511"/>
                  </a:lnTo>
                  <a:lnTo>
                    <a:pt x="44" y="3599"/>
                  </a:lnTo>
                  <a:lnTo>
                    <a:pt x="88" y="3643"/>
                  </a:lnTo>
                  <a:lnTo>
                    <a:pt x="176" y="3643"/>
                  </a:lnTo>
                  <a:lnTo>
                    <a:pt x="307" y="3599"/>
                  </a:lnTo>
                  <a:lnTo>
                    <a:pt x="1097" y="2985"/>
                  </a:lnTo>
                  <a:lnTo>
                    <a:pt x="2852" y="2590"/>
                  </a:lnTo>
                  <a:lnTo>
                    <a:pt x="6143" y="1624"/>
                  </a:lnTo>
                  <a:lnTo>
                    <a:pt x="10488" y="1186"/>
                  </a:lnTo>
                  <a:lnTo>
                    <a:pt x="13647" y="966"/>
                  </a:lnTo>
                  <a:lnTo>
                    <a:pt x="16455" y="703"/>
                  </a:lnTo>
                  <a:lnTo>
                    <a:pt x="20361" y="352"/>
                  </a:lnTo>
                  <a:lnTo>
                    <a:pt x="20712" y="440"/>
                  </a:lnTo>
                  <a:lnTo>
                    <a:pt x="20799" y="440"/>
                  </a:lnTo>
                  <a:lnTo>
                    <a:pt x="20843" y="396"/>
                  </a:lnTo>
                  <a:lnTo>
                    <a:pt x="20887" y="352"/>
                  </a:lnTo>
                  <a:lnTo>
                    <a:pt x="20931" y="308"/>
                  </a:lnTo>
                  <a:lnTo>
                    <a:pt x="20931" y="220"/>
                  </a:lnTo>
                  <a:lnTo>
                    <a:pt x="20887" y="176"/>
                  </a:lnTo>
                  <a:lnTo>
                    <a:pt x="20843" y="132"/>
                  </a:lnTo>
                  <a:lnTo>
                    <a:pt x="20799" y="88"/>
                  </a:lnTo>
                  <a:lnTo>
                    <a:pt x="2040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5" name="Google Shape;6125;p174"/>
            <p:cNvSpPr/>
            <p:nvPr/>
          </p:nvSpPr>
          <p:spPr>
            <a:xfrm>
              <a:off x="2508925" y="4276475"/>
              <a:ext cx="537575" cy="125075"/>
            </a:xfrm>
            <a:custGeom>
              <a:avLst/>
              <a:gdLst/>
              <a:ahLst/>
              <a:cxnLst/>
              <a:rect l="l" t="t" r="r" b="b"/>
              <a:pathLst>
                <a:path w="21503" h="5003" extrusionOk="0">
                  <a:moveTo>
                    <a:pt x="18255" y="0"/>
                  </a:moveTo>
                  <a:lnTo>
                    <a:pt x="13779" y="395"/>
                  </a:lnTo>
                  <a:lnTo>
                    <a:pt x="9479" y="834"/>
                  </a:lnTo>
                  <a:lnTo>
                    <a:pt x="6846" y="1185"/>
                  </a:lnTo>
                  <a:lnTo>
                    <a:pt x="6802" y="1229"/>
                  </a:lnTo>
                  <a:lnTo>
                    <a:pt x="5003" y="2238"/>
                  </a:lnTo>
                  <a:lnTo>
                    <a:pt x="3599" y="2765"/>
                  </a:lnTo>
                  <a:lnTo>
                    <a:pt x="1361" y="3247"/>
                  </a:lnTo>
                  <a:lnTo>
                    <a:pt x="1273" y="3335"/>
                  </a:lnTo>
                  <a:lnTo>
                    <a:pt x="440" y="4432"/>
                  </a:lnTo>
                  <a:lnTo>
                    <a:pt x="88" y="4652"/>
                  </a:lnTo>
                  <a:lnTo>
                    <a:pt x="45" y="4739"/>
                  </a:lnTo>
                  <a:lnTo>
                    <a:pt x="1" y="4783"/>
                  </a:lnTo>
                  <a:lnTo>
                    <a:pt x="1" y="4871"/>
                  </a:lnTo>
                  <a:lnTo>
                    <a:pt x="45" y="4915"/>
                  </a:lnTo>
                  <a:lnTo>
                    <a:pt x="88" y="4959"/>
                  </a:lnTo>
                  <a:lnTo>
                    <a:pt x="176" y="5003"/>
                  </a:lnTo>
                  <a:lnTo>
                    <a:pt x="264" y="4959"/>
                  </a:lnTo>
                  <a:lnTo>
                    <a:pt x="659" y="4739"/>
                  </a:lnTo>
                  <a:lnTo>
                    <a:pt x="703" y="4695"/>
                  </a:lnTo>
                  <a:lnTo>
                    <a:pt x="1537" y="3598"/>
                  </a:lnTo>
                  <a:lnTo>
                    <a:pt x="3687" y="3072"/>
                  </a:lnTo>
                  <a:lnTo>
                    <a:pt x="3731" y="3072"/>
                  </a:lnTo>
                  <a:lnTo>
                    <a:pt x="5135" y="2545"/>
                  </a:lnTo>
                  <a:lnTo>
                    <a:pt x="5179" y="2545"/>
                  </a:lnTo>
                  <a:lnTo>
                    <a:pt x="6934" y="1536"/>
                  </a:lnTo>
                  <a:lnTo>
                    <a:pt x="9523" y="1185"/>
                  </a:lnTo>
                  <a:lnTo>
                    <a:pt x="13779" y="746"/>
                  </a:lnTo>
                  <a:lnTo>
                    <a:pt x="18255" y="351"/>
                  </a:lnTo>
                  <a:lnTo>
                    <a:pt x="19922" y="351"/>
                  </a:lnTo>
                  <a:lnTo>
                    <a:pt x="20625" y="527"/>
                  </a:lnTo>
                  <a:lnTo>
                    <a:pt x="21063" y="790"/>
                  </a:lnTo>
                  <a:lnTo>
                    <a:pt x="21151" y="790"/>
                  </a:lnTo>
                  <a:lnTo>
                    <a:pt x="21327" y="834"/>
                  </a:lnTo>
                  <a:lnTo>
                    <a:pt x="21371" y="790"/>
                  </a:lnTo>
                  <a:lnTo>
                    <a:pt x="21458" y="790"/>
                  </a:lnTo>
                  <a:lnTo>
                    <a:pt x="21458" y="746"/>
                  </a:lnTo>
                  <a:lnTo>
                    <a:pt x="21502" y="658"/>
                  </a:lnTo>
                  <a:lnTo>
                    <a:pt x="21502" y="571"/>
                  </a:lnTo>
                  <a:lnTo>
                    <a:pt x="21458" y="527"/>
                  </a:lnTo>
                  <a:lnTo>
                    <a:pt x="21414" y="483"/>
                  </a:lnTo>
                  <a:lnTo>
                    <a:pt x="21239" y="483"/>
                  </a:lnTo>
                  <a:lnTo>
                    <a:pt x="20800" y="176"/>
                  </a:lnTo>
                  <a:lnTo>
                    <a:pt x="20712" y="176"/>
                  </a:lnTo>
                  <a:lnTo>
                    <a:pt x="1996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6" name="Google Shape;6126;p174"/>
            <p:cNvSpPr/>
            <p:nvPr/>
          </p:nvSpPr>
          <p:spPr>
            <a:xfrm>
              <a:off x="2481500" y="4238075"/>
              <a:ext cx="585825" cy="166775"/>
            </a:xfrm>
            <a:custGeom>
              <a:avLst/>
              <a:gdLst/>
              <a:ahLst/>
              <a:cxnLst/>
              <a:rect l="l" t="t" r="r" b="b"/>
              <a:pathLst>
                <a:path w="23433" h="6671" extrusionOk="0">
                  <a:moveTo>
                    <a:pt x="17509" y="0"/>
                  </a:moveTo>
                  <a:lnTo>
                    <a:pt x="16149" y="88"/>
                  </a:lnTo>
                  <a:lnTo>
                    <a:pt x="14832" y="176"/>
                  </a:lnTo>
                  <a:lnTo>
                    <a:pt x="13604" y="264"/>
                  </a:lnTo>
                  <a:lnTo>
                    <a:pt x="11848" y="395"/>
                  </a:lnTo>
                  <a:lnTo>
                    <a:pt x="11805" y="395"/>
                  </a:lnTo>
                  <a:lnTo>
                    <a:pt x="9786" y="790"/>
                  </a:lnTo>
                  <a:lnTo>
                    <a:pt x="9742" y="790"/>
                  </a:lnTo>
                  <a:lnTo>
                    <a:pt x="8470" y="1448"/>
                  </a:lnTo>
                  <a:lnTo>
                    <a:pt x="7285" y="2282"/>
                  </a:lnTo>
                  <a:lnTo>
                    <a:pt x="5442" y="3248"/>
                  </a:lnTo>
                  <a:lnTo>
                    <a:pt x="2282" y="3950"/>
                  </a:lnTo>
                  <a:lnTo>
                    <a:pt x="2195" y="3994"/>
                  </a:lnTo>
                  <a:lnTo>
                    <a:pt x="1580" y="4476"/>
                  </a:lnTo>
                  <a:lnTo>
                    <a:pt x="1537" y="4564"/>
                  </a:lnTo>
                  <a:lnTo>
                    <a:pt x="747" y="5836"/>
                  </a:lnTo>
                  <a:lnTo>
                    <a:pt x="88" y="6363"/>
                  </a:lnTo>
                  <a:lnTo>
                    <a:pt x="45" y="6407"/>
                  </a:lnTo>
                  <a:lnTo>
                    <a:pt x="1" y="6451"/>
                  </a:lnTo>
                  <a:lnTo>
                    <a:pt x="45" y="6539"/>
                  </a:lnTo>
                  <a:lnTo>
                    <a:pt x="45" y="6582"/>
                  </a:lnTo>
                  <a:lnTo>
                    <a:pt x="132" y="6626"/>
                  </a:lnTo>
                  <a:lnTo>
                    <a:pt x="176" y="6670"/>
                  </a:lnTo>
                  <a:lnTo>
                    <a:pt x="308" y="6626"/>
                  </a:lnTo>
                  <a:lnTo>
                    <a:pt x="1010" y="6100"/>
                  </a:lnTo>
                  <a:lnTo>
                    <a:pt x="1054" y="6012"/>
                  </a:lnTo>
                  <a:lnTo>
                    <a:pt x="1800" y="4739"/>
                  </a:lnTo>
                  <a:lnTo>
                    <a:pt x="2414" y="4301"/>
                  </a:lnTo>
                  <a:lnTo>
                    <a:pt x="5574" y="3599"/>
                  </a:lnTo>
                  <a:lnTo>
                    <a:pt x="5617" y="3555"/>
                  </a:lnTo>
                  <a:lnTo>
                    <a:pt x="7460" y="2589"/>
                  </a:lnTo>
                  <a:lnTo>
                    <a:pt x="8645" y="1756"/>
                  </a:lnTo>
                  <a:lnTo>
                    <a:pt x="9874" y="1141"/>
                  </a:lnTo>
                  <a:lnTo>
                    <a:pt x="11892" y="746"/>
                  </a:lnTo>
                  <a:lnTo>
                    <a:pt x="13604" y="615"/>
                  </a:lnTo>
                  <a:lnTo>
                    <a:pt x="14832" y="527"/>
                  </a:lnTo>
                  <a:lnTo>
                    <a:pt x="16149" y="439"/>
                  </a:lnTo>
                  <a:lnTo>
                    <a:pt x="17509" y="351"/>
                  </a:lnTo>
                  <a:lnTo>
                    <a:pt x="18825" y="395"/>
                  </a:lnTo>
                  <a:lnTo>
                    <a:pt x="19484" y="439"/>
                  </a:lnTo>
                  <a:lnTo>
                    <a:pt x="20098" y="483"/>
                  </a:lnTo>
                  <a:lnTo>
                    <a:pt x="20668" y="571"/>
                  </a:lnTo>
                  <a:lnTo>
                    <a:pt x="21195" y="702"/>
                  </a:lnTo>
                  <a:lnTo>
                    <a:pt x="21722" y="878"/>
                  </a:lnTo>
                  <a:lnTo>
                    <a:pt x="22160" y="1097"/>
                  </a:lnTo>
                  <a:lnTo>
                    <a:pt x="22555" y="1361"/>
                  </a:lnTo>
                  <a:lnTo>
                    <a:pt x="22862" y="1624"/>
                  </a:lnTo>
                  <a:lnTo>
                    <a:pt x="22950" y="1712"/>
                  </a:lnTo>
                  <a:lnTo>
                    <a:pt x="23213" y="1756"/>
                  </a:lnTo>
                  <a:lnTo>
                    <a:pt x="23345" y="1756"/>
                  </a:lnTo>
                  <a:lnTo>
                    <a:pt x="23389" y="1712"/>
                  </a:lnTo>
                  <a:lnTo>
                    <a:pt x="23433" y="1668"/>
                  </a:lnTo>
                  <a:lnTo>
                    <a:pt x="23433" y="1580"/>
                  </a:lnTo>
                  <a:lnTo>
                    <a:pt x="23433" y="1536"/>
                  </a:lnTo>
                  <a:lnTo>
                    <a:pt x="23389" y="1448"/>
                  </a:lnTo>
                  <a:lnTo>
                    <a:pt x="23301" y="1448"/>
                  </a:lnTo>
                  <a:lnTo>
                    <a:pt x="23082" y="1361"/>
                  </a:lnTo>
                  <a:lnTo>
                    <a:pt x="22731" y="1054"/>
                  </a:lnTo>
                  <a:lnTo>
                    <a:pt x="22336" y="790"/>
                  </a:lnTo>
                  <a:lnTo>
                    <a:pt x="21853" y="571"/>
                  </a:lnTo>
                  <a:lnTo>
                    <a:pt x="21327" y="395"/>
                  </a:lnTo>
                  <a:lnTo>
                    <a:pt x="20800" y="264"/>
                  </a:lnTo>
                  <a:lnTo>
                    <a:pt x="20186" y="176"/>
                  </a:lnTo>
                  <a:lnTo>
                    <a:pt x="19528" y="88"/>
                  </a:lnTo>
                  <a:lnTo>
                    <a:pt x="18869" y="44"/>
                  </a:lnTo>
                  <a:lnTo>
                    <a:pt x="17509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7" name="Google Shape;6127;p174"/>
            <p:cNvSpPr/>
            <p:nvPr/>
          </p:nvSpPr>
          <p:spPr>
            <a:xfrm>
              <a:off x="2461750" y="4201875"/>
              <a:ext cx="634100" cy="202975"/>
            </a:xfrm>
            <a:custGeom>
              <a:avLst/>
              <a:gdLst/>
              <a:ahLst/>
              <a:cxnLst/>
              <a:rect l="l" t="t" r="r" b="b"/>
              <a:pathLst>
                <a:path w="25364" h="8119" extrusionOk="0">
                  <a:moveTo>
                    <a:pt x="14613" y="0"/>
                  </a:moveTo>
                  <a:lnTo>
                    <a:pt x="12156" y="220"/>
                  </a:lnTo>
                  <a:lnTo>
                    <a:pt x="12112" y="220"/>
                  </a:lnTo>
                  <a:lnTo>
                    <a:pt x="11015" y="527"/>
                  </a:lnTo>
                  <a:lnTo>
                    <a:pt x="10971" y="571"/>
                  </a:lnTo>
                  <a:lnTo>
                    <a:pt x="10181" y="1185"/>
                  </a:lnTo>
                  <a:lnTo>
                    <a:pt x="8163" y="2809"/>
                  </a:lnTo>
                  <a:lnTo>
                    <a:pt x="6320" y="3818"/>
                  </a:lnTo>
                  <a:lnTo>
                    <a:pt x="5574" y="4081"/>
                  </a:lnTo>
                  <a:lnTo>
                    <a:pt x="4915" y="4257"/>
                  </a:lnTo>
                  <a:lnTo>
                    <a:pt x="4345" y="4388"/>
                  </a:lnTo>
                  <a:lnTo>
                    <a:pt x="3862" y="4432"/>
                  </a:lnTo>
                  <a:lnTo>
                    <a:pt x="3380" y="4520"/>
                  </a:lnTo>
                  <a:lnTo>
                    <a:pt x="2941" y="4608"/>
                  </a:lnTo>
                  <a:lnTo>
                    <a:pt x="2546" y="4783"/>
                  </a:lnTo>
                  <a:lnTo>
                    <a:pt x="2151" y="5003"/>
                  </a:lnTo>
                  <a:lnTo>
                    <a:pt x="1756" y="5354"/>
                  </a:lnTo>
                  <a:lnTo>
                    <a:pt x="1317" y="5880"/>
                  </a:lnTo>
                  <a:lnTo>
                    <a:pt x="922" y="6582"/>
                  </a:lnTo>
                  <a:lnTo>
                    <a:pt x="440" y="7460"/>
                  </a:lnTo>
                  <a:lnTo>
                    <a:pt x="89" y="7811"/>
                  </a:lnTo>
                  <a:lnTo>
                    <a:pt x="45" y="7855"/>
                  </a:lnTo>
                  <a:lnTo>
                    <a:pt x="1" y="7899"/>
                  </a:lnTo>
                  <a:lnTo>
                    <a:pt x="1" y="7987"/>
                  </a:lnTo>
                  <a:lnTo>
                    <a:pt x="45" y="8030"/>
                  </a:lnTo>
                  <a:lnTo>
                    <a:pt x="89" y="8074"/>
                  </a:lnTo>
                  <a:lnTo>
                    <a:pt x="176" y="8118"/>
                  </a:lnTo>
                  <a:lnTo>
                    <a:pt x="308" y="8074"/>
                  </a:lnTo>
                  <a:lnTo>
                    <a:pt x="703" y="7723"/>
                  </a:lnTo>
                  <a:lnTo>
                    <a:pt x="747" y="7636"/>
                  </a:lnTo>
                  <a:lnTo>
                    <a:pt x="1186" y="6802"/>
                  </a:lnTo>
                  <a:lnTo>
                    <a:pt x="1581" y="6144"/>
                  </a:lnTo>
                  <a:lnTo>
                    <a:pt x="1932" y="5661"/>
                  </a:lnTo>
                  <a:lnTo>
                    <a:pt x="2283" y="5310"/>
                  </a:lnTo>
                  <a:lnTo>
                    <a:pt x="2678" y="5090"/>
                  </a:lnTo>
                  <a:lnTo>
                    <a:pt x="3029" y="4959"/>
                  </a:lnTo>
                  <a:lnTo>
                    <a:pt x="3467" y="4871"/>
                  </a:lnTo>
                  <a:lnTo>
                    <a:pt x="3906" y="4783"/>
                  </a:lnTo>
                  <a:lnTo>
                    <a:pt x="4433" y="4696"/>
                  </a:lnTo>
                  <a:lnTo>
                    <a:pt x="5003" y="4608"/>
                  </a:lnTo>
                  <a:lnTo>
                    <a:pt x="5705" y="4432"/>
                  </a:lnTo>
                  <a:lnTo>
                    <a:pt x="6451" y="4125"/>
                  </a:lnTo>
                  <a:lnTo>
                    <a:pt x="8338" y="3116"/>
                  </a:lnTo>
                  <a:lnTo>
                    <a:pt x="8382" y="3116"/>
                  </a:lnTo>
                  <a:lnTo>
                    <a:pt x="10401" y="1448"/>
                  </a:lnTo>
                  <a:lnTo>
                    <a:pt x="11146" y="878"/>
                  </a:lnTo>
                  <a:lnTo>
                    <a:pt x="12200" y="571"/>
                  </a:lnTo>
                  <a:lnTo>
                    <a:pt x="14657" y="351"/>
                  </a:lnTo>
                  <a:lnTo>
                    <a:pt x="17948" y="351"/>
                  </a:lnTo>
                  <a:lnTo>
                    <a:pt x="21063" y="702"/>
                  </a:lnTo>
                  <a:lnTo>
                    <a:pt x="22204" y="1053"/>
                  </a:lnTo>
                  <a:lnTo>
                    <a:pt x="23652" y="1843"/>
                  </a:lnTo>
                  <a:lnTo>
                    <a:pt x="24706" y="2677"/>
                  </a:lnTo>
                  <a:lnTo>
                    <a:pt x="24749" y="2721"/>
                  </a:lnTo>
                  <a:lnTo>
                    <a:pt x="25144" y="2809"/>
                  </a:lnTo>
                  <a:lnTo>
                    <a:pt x="25276" y="2809"/>
                  </a:lnTo>
                  <a:lnTo>
                    <a:pt x="25320" y="2765"/>
                  </a:lnTo>
                  <a:lnTo>
                    <a:pt x="25364" y="2677"/>
                  </a:lnTo>
                  <a:lnTo>
                    <a:pt x="25364" y="2633"/>
                  </a:lnTo>
                  <a:lnTo>
                    <a:pt x="25320" y="2545"/>
                  </a:lnTo>
                  <a:lnTo>
                    <a:pt x="25276" y="2502"/>
                  </a:lnTo>
                  <a:lnTo>
                    <a:pt x="25232" y="2458"/>
                  </a:lnTo>
                  <a:lnTo>
                    <a:pt x="24881" y="2370"/>
                  </a:lnTo>
                  <a:lnTo>
                    <a:pt x="23872" y="1536"/>
                  </a:lnTo>
                  <a:lnTo>
                    <a:pt x="23828" y="1536"/>
                  </a:lnTo>
                  <a:lnTo>
                    <a:pt x="22380" y="746"/>
                  </a:lnTo>
                  <a:lnTo>
                    <a:pt x="22336" y="702"/>
                  </a:lnTo>
                  <a:lnTo>
                    <a:pt x="21151" y="351"/>
                  </a:lnTo>
                  <a:lnTo>
                    <a:pt x="1799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8" name="Google Shape;6128;p174"/>
            <p:cNvSpPr/>
            <p:nvPr/>
          </p:nvSpPr>
          <p:spPr>
            <a:xfrm>
              <a:off x="1832075" y="4324725"/>
              <a:ext cx="1298875" cy="348875"/>
            </a:xfrm>
            <a:custGeom>
              <a:avLst/>
              <a:gdLst/>
              <a:ahLst/>
              <a:cxnLst/>
              <a:rect l="l" t="t" r="r" b="b"/>
              <a:pathLst>
                <a:path w="51955" h="13955" extrusionOk="0">
                  <a:moveTo>
                    <a:pt x="48620" y="1"/>
                  </a:moveTo>
                  <a:lnTo>
                    <a:pt x="45329" y="528"/>
                  </a:lnTo>
                  <a:lnTo>
                    <a:pt x="42916" y="879"/>
                  </a:lnTo>
                  <a:lnTo>
                    <a:pt x="40370" y="1273"/>
                  </a:lnTo>
                  <a:lnTo>
                    <a:pt x="35982" y="1756"/>
                  </a:lnTo>
                  <a:lnTo>
                    <a:pt x="31945" y="2414"/>
                  </a:lnTo>
                  <a:lnTo>
                    <a:pt x="29400" y="2678"/>
                  </a:lnTo>
                  <a:lnTo>
                    <a:pt x="29356" y="2722"/>
                  </a:lnTo>
                  <a:lnTo>
                    <a:pt x="27162" y="3775"/>
                  </a:lnTo>
                  <a:lnTo>
                    <a:pt x="27119" y="3775"/>
                  </a:lnTo>
                  <a:lnTo>
                    <a:pt x="25407" y="5003"/>
                  </a:lnTo>
                  <a:lnTo>
                    <a:pt x="21282" y="7899"/>
                  </a:lnTo>
                  <a:lnTo>
                    <a:pt x="20712" y="8075"/>
                  </a:lnTo>
                  <a:lnTo>
                    <a:pt x="17684" y="7987"/>
                  </a:lnTo>
                  <a:lnTo>
                    <a:pt x="15359" y="7768"/>
                  </a:lnTo>
                  <a:lnTo>
                    <a:pt x="11717" y="7329"/>
                  </a:lnTo>
                  <a:lnTo>
                    <a:pt x="9566" y="6978"/>
                  </a:lnTo>
                  <a:lnTo>
                    <a:pt x="9522" y="6978"/>
                  </a:lnTo>
                  <a:lnTo>
                    <a:pt x="8777" y="7153"/>
                  </a:lnTo>
                  <a:lnTo>
                    <a:pt x="6012" y="8163"/>
                  </a:lnTo>
                  <a:lnTo>
                    <a:pt x="5091" y="8733"/>
                  </a:lnTo>
                  <a:lnTo>
                    <a:pt x="5047" y="8733"/>
                  </a:lnTo>
                  <a:lnTo>
                    <a:pt x="3511" y="10444"/>
                  </a:lnTo>
                  <a:lnTo>
                    <a:pt x="1536" y="11717"/>
                  </a:lnTo>
                  <a:lnTo>
                    <a:pt x="1492" y="11761"/>
                  </a:lnTo>
                  <a:lnTo>
                    <a:pt x="44" y="13692"/>
                  </a:lnTo>
                  <a:lnTo>
                    <a:pt x="0" y="13735"/>
                  </a:lnTo>
                  <a:lnTo>
                    <a:pt x="0" y="13823"/>
                  </a:lnTo>
                  <a:lnTo>
                    <a:pt x="44" y="13867"/>
                  </a:lnTo>
                  <a:lnTo>
                    <a:pt x="88" y="13955"/>
                  </a:lnTo>
                  <a:lnTo>
                    <a:pt x="264" y="13955"/>
                  </a:lnTo>
                  <a:lnTo>
                    <a:pt x="308" y="13911"/>
                  </a:lnTo>
                  <a:lnTo>
                    <a:pt x="1756" y="12024"/>
                  </a:lnTo>
                  <a:lnTo>
                    <a:pt x="3730" y="10752"/>
                  </a:lnTo>
                  <a:lnTo>
                    <a:pt x="3730" y="10708"/>
                  </a:lnTo>
                  <a:lnTo>
                    <a:pt x="5310" y="8996"/>
                  </a:lnTo>
                  <a:lnTo>
                    <a:pt x="6144" y="8470"/>
                  </a:lnTo>
                  <a:lnTo>
                    <a:pt x="8864" y="7504"/>
                  </a:lnTo>
                  <a:lnTo>
                    <a:pt x="9566" y="7329"/>
                  </a:lnTo>
                  <a:lnTo>
                    <a:pt x="11673" y="7680"/>
                  </a:lnTo>
                  <a:lnTo>
                    <a:pt x="15315" y="8119"/>
                  </a:lnTo>
                  <a:lnTo>
                    <a:pt x="17640" y="8338"/>
                  </a:lnTo>
                  <a:lnTo>
                    <a:pt x="20712" y="8426"/>
                  </a:lnTo>
                  <a:lnTo>
                    <a:pt x="20756" y="8382"/>
                  </a:lnTo>
                  <a:lnTo>
                    <a:pt x="21414" y="8250"/>
                  </a:lnTo>
                  <a:lnTo>
                    <a:pt x="21458" y="8207"/>
                  </a:lnTo>
                  <a:lnTo>
                    <a:pt x="25627" y="5267"/>
                  </a:lnTo>
                  <a:lnTo>
                    <a:pt x="27294" y="4082"/>
                  </a:lnTo>
                  <a:lnTo>
                    <a:pt x="29488" y="3029"/>
                  </a:lnTo>
                  <a:lnTo>
                    <a:pt x="31989" y="2765"/>
                  </a:lnTo>
                  <a:lnTo>
                    <a:pt x="36026" y="2107"/>
                  </a:lnTo>
                  <a:lnTo>
                    <a:pt x="40414" y="1625"/>
                  </a:lnTo>
                  <a:lnTo>
                    <a:pt x="43003" y="1230"/>
                  </a:lnTo>
                  <a:lnTo>
                    <a:pt x="45417" y="879"/>
                  </a:lnTo>
                  <a:lnTo>
                    <a:pt x="48664" y="352"/>
                  </a:lnTo>
                  <a:lnTo>
                    <a:pt x="51736" y="1054"/>
                  </a:lnTo>
                  <a:lnTo>
                    <a:pt x="51823" y="1054"/>
                  </a:lnTo>
                  <a:lnTo>
                    <a:pt x="51867" y="1010"/>
                  </a:lnTo>
                  <a:lnTo>
                    <a:pt x="51911" y="966"/>
                  </a:lnTo>
                  <a:lnTo>
                    <a:pt x="51955" y="922"/>
                  </a:lnTo>
                  <a:lnTo>
                    <a:pt x="51955" y="835"/>
                  </a:lnTo>
                  <a:lnTo>
                    <a:pt x="51911" y="791"/>
                  </a:lnTo>
                  <a:lnTo>
                    <a:pt x="51867" y="747"/>
                  </a:lnTo>
                  <a:lnTo>
                    <a:pt x="51823" y="703"/>
                  </a:lnTo>
                  <a:lnTo>
                    <a:pt x="4870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9" name="Google Shape;6129;p174"/>
            <p:cNvSpPr/>
            <p:nvPr/>
          </p:nvSpPr>
          <p:spPr>
            <a:xfrm>
              <a:off x="1442625" y="2706650"/>
              <a:ext cx="854600" cy="1976825"/>
            </a:xfrm>
            <a:custGeom>
              <a:avLst/>
              <a:gdLst/>
              <a:ahLst/>
              <a:cxnLst/>
              <a:rect l="l" t="t" r="r" b="b"/>
              <a:pathLst>
                <a:path w="34184" h="79073" extrusionOk="0">
                  <a:moveTo>
                    <a:pt x="33964" y="0"/>
                  </a:moveTo>
                  <a:lnTo>
                    <a:pt x="33920" y="44"/>
                  </a:lnTo>
                  <a:lnTo>
                    <a:pt x="31507" y="2019"/>
                  </a:lnTo>
                  <a:lnTo>
                    <a:pt x="28567" y="4432"/>
                  </a:lnTo>
                  <a:lnTo>
                    <a:pt x="23784" y="8250"/>
                  </a:lnTo>
                  <a:lnTo>
                    <a:pt x="20712" y="10356"/>
                  </a:lnTo>
                  <a:lnTo>
                    <a:pt x="17816" y="11453"/>
                  </a:lnTo>
                  <a:lnTo>
                    <a:pt x="14174" y="12770"/>
                  </a:lnTo>
                  <a:lnTo>
                    <a:pt x="14130" y="12770"/>
                  </a:lnTo>
                  <a:lnTo>
                    <a:pt x="12156" y="13691"/>
                  </a:lnTo>
                  <a:lnTo>
                    <a:pt x="10093" y="14262"/>
                  </a:lnTo>
                  <a:lnTo>
                    <a:pt x="10093" y="14305"/>
                  </a:lnTo>
                  <a:lnTo>
                    <a:pt x="6276" y="16412"/>
                  </a:lnTo>
                  <a:lnTo>
                    <a:pt x="6232" y="16456"/>
                  </a:lnTo>
                  <a:lnTo>
                    <a:pt x="5661" y="17070"/>
                  </a:lnTo>
                  <a:lnTo>
                    <a:pt x="5661" y="17114"/>
                  </a:lnTo>
                  <a:lnTo>
                    <a:pt x="5091" y="18606"/>
                  </a:lnTo>
                  <a:lnTo>
                    <a:pt x="5091" y="18650"/>
                  </a:lnTo>
                  <a:lnTo>
                    <a:pt x="4433" y="21677"/>
                  </a:lnTo>
                  <a:lnTo>
                    <a:pt x="4433" y="21721"/>
                  </a:lnTo>
                  <a:lnTo>
                    <a:pt x="4433" y="23652"/>
                  </a:lnTo>
                  <a:lnTo>
                    <a:pt x="4433" y="23696"/>
                  </a:lnTo>
                  <a:lnTo>
                    <a:pt x="4784" y="25802"/>
                  </a:lnTo>
                  <a:lnTo>
                    <a:pt x="4784" y="25846"/>
                  </a:lnTo>
                  <a:lnTo>
                    <a:pt x="5135" y="27338"/>
                  </a:lnTo>
                  <a:lnTo>
                    <a:pt x="5442" y="28742"/>
                  </a:lnTo>
                  <a:lnTo>
                    <a:pt x="5661" y="30015"/>
                  </a:lnTo>
                  <a:lnTo>
                    <a:pt x="5793" y="31243"/>
                  </a:lnTo>
                  <a:lnTo>
                    <a:pt x="5881" y="32472"/>
                  </a:lnTo>
                  <a:lnTo>
                    <a:pt x="5837" y="33744"/>
                  </a:lnTo>
                  <a:lnTo>
                    <a:pt x="5749" y="35149"/>
                  </a:lnTo>
                  <a:lnTo>
                    <a:pt x="5574" y="36641"/>
                  </a:lnTo>
                  <a:lnTo>
                    <a:pt x="5310" y="39229"/>
                  </a:lnTo>
                  <a:lnTo>
                    <a:pt x="5003" y="41731"/>
                  </a:lnTo>
                  <a:lnTo>
                    <a:pt x="4521" y="45022"/>
                  </a:lnTo>
                  <a:lnTo>
                    <a:pt x="3687" y="48488"/>
                  </a:lnTo>
                  <a:lnTo>
                    <a:pt x="3292" y="51384"/>
                  </a:lnTo>
                  <a:lnTo>
                    <a:pt x="3116" y="53842"/>
                  </a:lnTo>
                  <a:lnTo>
                    <a:pt x="2853" y="55553"/>
                  </a:lnTo>
                  <a:lnTo>
                    <a:pt x="2107" y="57966"/>
                  </a:lnTo>
                  <a:lnTo>
                    <a:pt x="1186" y="60468"/>
                  </a:lnTo>
                  <a:lnTo>
                    <a:pt x="45" y="64592"/>
                  </a:lnTo>
                  <a:lnTo>
                    <a:pt x="1" y="64636"/>
                  </a:lnTo>
                  <a:lnTo>
                    <a:pt x="1" y="66611"/>
                  </a:lnTo>
                  <a:lnTo>
                    <a:pt x="89" y="69287"/>
                  </a:lnTo>
                  <a:lnTo>
                    <a:pt x="132" y="69419"/>
                  </a:lnTo>
                  <a:lnTo>
                    <a:pt x="1975" y="71701"/>
                  </a:lnTo>
                  <a:lnTo>
                    <a:pt x="5135" y="75167"/>
                  </a:lnTo>
                  <a:lnTo>
                    <a:pt x="7153" y="77230"/>
                  </a:lnTo>
                  <a:lnTo>
                    <a:pt x="8865" y="79029"/>
                  </a:lnTo>
                  <a:lnTo>
                    <a:pt x="8909" y="79073"/>
                  </a:lnTo>
                  <a:lnTo>
                    <a:pt x="8996" y="79073"/>
                  </a:lnTo>
                  <a:lnTo>
                    <a:pt x="9128" y="79029"/>
                  </a:lnTo>
                  <a:lnTo>
                    <a:pt x="9172" y="78985"/>
                  </a:lnTo>
                  <a:lnTo>
                    <a:pt x="9172" y="78897"/>
                  </a:lnTo>
                  <a:lnTo>
                    <a:pt x="9172" y="78853"/>
                  </a:lnTo>
                  <a:lnTo>
                    <a:pt x="9128" y="78766"/>
                  </a:lnTo>
                  <a:lnTo>
                    <a:pt x="7417" y="77010"/>
                  </a:lnTo>
                  <a:lnTo>
                    <a:pt x="5398" y="74904"/>
                  </a:lnTo>
                  <a:lnTo>
                    <a:pt x="2239" y="71482"/>
                  </a:lnTo>
                  <a:lnTo>
                    <a:pt x="440" y="69244"/>
                  </a:lnTo>
                  <a:lnTo>
                    <a:pt x="352" y="66611"/>
                  </a:lnTo>
                  <a:lnTo>
                    <a:pt x="352" y="64680"/>
                  </a:lnTo>
                  <a:lnTo>
                    <a:pt x="1493" y="60555"/>
                  </a:lnTo>
                  <a:lnTo>
                    <a:pt x="2458" y="58054"/>
                  </a:lnTo>
                  <a:lnTo>
                    <a:pt x="3204" y="55641"/>
                  </a:lnTo>
                  <a:lnTo>
                    <a:pt x="3204" y="55597"/>
                  </a:lnTo>
                  <a:lnTo>
                    <a:pt x="3424" y="53885"/>
                  </a:lnTo>
                  <a:lnTo>
                    <a:pt x="3643" y="51428"/>
                  </a:lnTo>
                  <a:lnTo>
                    <a:pt x="4038" y="48532"/>
                  </a:lnTo>
                  <a:lnTo>
                    <a:pt x="4828" y="45109"/>
                  </a:lnTo>
                  <a:lnTo>
                    <a:pt x="5354" y="41775"/>
                  </a:lnTo>
                  <a:lnTo>
                    <a:pt x="5661" y="39273"/>
                  </a:lnTo>
                  <a:lnTo>
                    <a:pt x="5925" y="36684"/>
                  </a:lnTo>
                  <a:lnTo>
                    <a:pt x="6100" y="35149"/>
                  </a:lnTo>
                  <a:lnTo>
                    <a:pt x="6188" y="33788"/>
                  </a:lnTo>
                  <a:lnTo>
                    <a:pt x="6232" y="32472"/>
                  </a:lnTo>
                  <a:lnTo>
                    <a:pt x="6144" y="31243"/>
                  </a:lnTo>
                  <a:lnTo>
                    <a:pt x="6012" y="29971"/>
                  </a:lnTo>
                  <a:lnTo>
                    <a:pt x="5793" y="28654"/>
                  </a:lnTo>
                  <a:lnTo>
                    <a:pt x="5486" y="27294"/>
                  </a:lnTo>
                  <a:lnTo>
                    <a:pt x="5091" y="25758"/>
                  </a:lnTo>
                  <a:lnTo>
                    <a:pt x="4784" y="23652"/>
                  </a:lnTo>
                  <a:lnTo>
                    <a:pt x="4784" y="21721"/>
                  </a:lnTo>
                  <a:lnTo>
                    <a:pt x="5442" y="18737"/>
                  </a:lnTo>
                  <a:lnTo>
                    <a:pt x="5969" y="17289"/>
                  </a:lnTo>
                  <a:lnTo>
                    <a:pt x="6451" y="16719"/>
                  </a:lnTo>
                  <a:lnTo>
                    <a:pt x="10225" y="14613"/>
                  </a:lnTo>
                  <a:lnTo>
                    <a:pt x="12287" y="14042"/>
                  </a:lnTo>
                  <a:lnTo>
                    <a:pt x="12331" y="14042"/>
                  </a:lnTo>
                  <a:lnTo>
                    <a:pt x="14306" y="13077"/>
                  </a:lnTo>
                  <a:lnTo>
                    <a:pt x="17948" y="11804"/>
                  </a:lnTo>
                  <a:lnTo>
                    <a:pt x="20844" y="10663"/>
                  </a:lnTo>
                  <a:lnTo>
                    <a:pt x="20888" y="10663"/>
                  </a:lnTo>
                  <a:lnTo>
                    <a:pt x="24003" y="8513"/>
                  </a:lnTo>
                  <a:lnTo>
                    <a:pt x="28786" y="4696"/>
                  </a:lnTo>
                  <a:lnTo>
                    <a:pt x="31726" y="2326"/>
                  </a:lnTo>
                  <a:lnTo>
                    <a:pt x="34140" y="308"/>
                  </a:lnTo>
                  <a:lnTo>
                    <a:pt x="34184" y="264"/>
                  </a:lnTo>
                  <a:lnTo>
                    <a:pt x="34184" y="176"/>
                  </a:lnTo>
                  <a:lnTo>
                    <a:pt x="34184" y="132"/>
                  </a:lnTo>
                  <a:lnTo>
                    <a:pt x="34140" y="44"/>
                  </a:lnTo>
                  <a:lnTo>
                    <a:pt x="3409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0" name="Google Shape;6130;p174"/>
            <p:cNvSpPr/>
            <p:nvPr/>
          </p:nvSpPr>
          <p:spPr>
            <a:xfrm>
              <a:off x="1908875" y="4495875"/>
              <a:ext cx="646150" cy="156900"/>
            </a:xfrm>
            <a:custGeom>
              <a:avLst/>
              <a:gdLst/>
              <a:ahLst/>
              <a:cxnLst/>
              <a:rect l="l" t="t" r="r" b="b"/>
              <a:pathLst>
                <a:path w="25846" h="6276" extrusionOk="0">
                  <a:moveTo>
                    <a:pt x="25626" y="0"/>
                  </a:moveTo>
                  <a:lnTo>
                    <a:pt x="24178" y="176"/>
                  </a:lnTo>
                  <a:lnTo>
                    <a:pt x="24134" y="176"/>
                  </a:lnTo>
                  <a:lnTo>
                    <a:pt x="22774" y="658"/>
                  </a:lnTo>
                  <a:lnTo>
                    <a:pt x="22730" y="658"/>
                  </a:lnTo>
                  <a:lnTo>
                    <a:pt x="21238" y="1448"/>
                  </a:lnTo>
                  <a:lnTo>
                    <a:pt x="18035" y="3511"/>
                  </a:lnTo>
                  <a:lnTo>
                    <a:pt x="17464" y="3686"/>
                  </a:lnTo>
                  <a:lnTo>
                    <a:pt x="14393" y="3511"/>
                  </a:lnTo>
                  <a:lnTo>
                    <a:pt x="11936" y="3379"/>
                  </a:lnTo>
                  <a:lnTo>
                    <a:pt x="7811" y="3160"/>
                  </a:lnTo>
                  <a:lnTo>
                    <a:pt x="4827" y="3204"/>
                  </a:lnTo>
                  <a:lnTo>
                    <a:pt x="4739" y="3204"/>
                  </a:lnTo>
                  <a:lnTo>
                    <a:pt x="3291" y="4125"/>
                  </a:lnTo>
                  <a:lnTo>
                    <a:pt x="88" y="5968"/>
                  </a:lnTo>
                  <a:lnTo>
                    <a:pt x="0" y="6012"/>
                  </a:lnTo>
                  <a:lnTo>
                    <a:pt x="0" y="6056"/>
                  </a:lnTo>
                  <a:lnTo>
                    <a:pt x="0" y="6100"/>
                  </a:lnTo>
                  <a:lnTo>
                    <a:pt x="0" y="6187"/>
                  </a:lnTo>
                  <a:lnTo>
                    <a:pt x="88" y="6231"/>
                  </a:lnTo>
                  <a:lnTo>
                    <a:pt x="176" y="6275"/>
                  </a:lnTo>
                  <a:lnTo>
                    <a:pt x="263" y="6275"/>
                  </a:lnTo>
                  <a:lnTo>
                    <a:pt x="3467" y="4432"/>
                  </a:lnTo>
                  <a:lnTo>
                    <a:pt x="4871" y="3555"/>
                  </a:lnTo>
                  <a:lnTo>
                    <a:pt x="7767" y="3511"/>
                  </a:lnTo>
                  <a:lnTo>
                    <a:pt x="11892" y="3730"/>
                  </a:lnTo>
                  <a:lnTo>
                    <a:pt x="14349" y="3862"/>
                  </a:lnTo>
                  <a:lnTo>
                    <a:pt x="17464" y="4037"/>
                  </a:lnTo>
                  <a:lnTo>
                    <a:pt x="17508" y="4037"/>
                  </a:lnTo>
                  <a:lnTo>
                    <a:pt x="18167" y="3818"/>
                  </a:lnTo>
                  <a:lnTo>
                    <a:pt x="18210" y="3818"/>
                  </a:lnTo>
                  <a:lnTo>
                    <a:pt x="21414" y="1755"/>
                  </a:lnTo>
                  <a:lnTo>
                    <a:pt x="22862" y="966"/>
                  </a:lnTo>
                  <a:lnTo>
                    <a:pt x="24266" y="527"/>
                  </a:lnTo>
                  <a:lnTo>
                    <a:pt x="25670" y="351"/>
                  </a:lnTo>
                  <a:lnTo>
                    <a:pt x="25758" y="307"/>
                  </a:lnTo>
                  <a:lnTo>
                    <a:pt x="25802" y="264"/>
                  </a:lnTo>
                  <a:lnTo>
                    <a:pt x="25846" y="220"/>
                  </a:lnTo>
                  <a:lnTo>
                    <a:pt x="25846" y="132"/>
                  </a:lnTo>
                  <a:lnTo>
                    <a:pt x="25802" y="88"/>
                  </a:lnTo>
                  <a:lnTo>
                    <a:pt x="2575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1" name="Google Shape;6131;p174"/>
            <p:cNvSpPr/>
            <p:nvPr/>
          </p:nvSpPr>
          <p:spPr>
            <a:xfrm>
              <a:off x="1292350" y="2521250"/>
              <a:ext cx="799750" cy="2106275"/>
            </a:xfrm>
            <a:custGeom>
              <a:avLst/>
              <a:gdLst/>
              <a:ahLst/>
              <a:cxnLst/>
              <a:rect l="l" t="t" r="r" b="b"/>
              <a:pathLst>
                <a:path w="31990" h="84251" extrusionOk="0">
                  <a:moveTo>
                    <a:pt x="31770" y="1"/>
                  </a:moveTo>
                  <a:lnTo>
                    <a:pt x="31682" y="45"/>
                  </a:lnTo>
                  <a:lnTo>
                    <a:pt x="30146" y="1185"/>
                  </a:lnTo>
                  <a:lnTo>
                    <a:pt x="27689" y="2853"/>
                  </a:lnTo>
                  <a:lnTo>
                    <a:pt x="27645" y="2941"/>
                  </a:lnTo>
                  <a:lnTo>
                    <a:pt x="25977" y="7197"/>
                  </a:lnTo>
                  <a:lnTo>
                    <a:pt x="25495" y="8513"/>
                  </a:lnTo>
                  <a:lnTo>
                    <a:pt x="25100" y="9128"/>
                  </a:lnTo>
                  <a:lnTo>
                    <a:pt x="21897" y="11453"/>
                  </a:lnTo>
                  <a:lnTo>
                    <a:pt x="17640" y="15096"/>
                  </a:lnTo>
                  <a:lnTo>
                    <a:pt x="15446" y="15973"/>
                  </a:lnTo>
                  <a:lnTo>
                    <a:pt x="11804" y="18430"/>
                  </a:lnTo>
                  <a:lnTo>
                    <a:pt x="9917" y="19527"/>
                  </a:lnTo>
                  <a:lnTo>
                    <a:pt x="7416" y="20361"/>
                  </a:lnTo>
                  <a:lnTo>
                    <a:pt x="5222" y="21809"/>
                  </a:lnTo>
                  <a:lnTo>
                    <a:pt x="3906" y="22775"/>
                  </a:lnTo>
                  <a:lnTo>
                    <a:pt x="1887" y="23828"/>
                  </a:lnTo>
                  <a:lnTo>
                    <a:pt x="1843" y="23872"/>
                  </a:lnTo>
                  <a:lnTo>
                    <a:pt x="1492" y="24618"/>
                  </a:lnTo>
                  <a:lnTo>
                    <a:pt x="1448" y="24661"/>
                  </a:lnTo>
                  <a:lnTo>
                    <a:pt x="1404" y="25276"/>
                  </a:lnTo>
                  <a:lnTo>
                    <a:pt x="1448" y="25364"/>
                  </a:lnTo>
                  <a:lnTo>
                    <a:pt x="1843" y="26066"/>
                  </a:lnTo>
                  <a:lnTo>
                    <a:pt x="4125" y="34754"/>
                  </a:lnTo>
                  <a:lnTo>
                    <a:pt x="4564" y="37782"/>
                  </a:lnTo>
                  <a:lnTo>
                    <a:pt x="4652" y="41248"/>
                  </a:lnTo>
                  <a:lnTo>
                    <a:pt x="4520" y="44715"/>
                  </a:lnTo>
                  <a:lnTo>
                    <a:pt x="4344" y="47435"/>
                  </a:lnTo>
                  <a:lnTo>
                    <a:pt x="4125" y="51165"/>
                  </a:lnTo>
                  <a:lnTo>
                    <a:pt x="3555" y="55860"/>
                  </a:lnTo>
                  <a:lnTo>
                    <a:pt x="2765" y="61872"/>
                  </a:lnTo>
                  <a:lnTo>
                    <a:pt x="2194" y="64768"/>
                  </a:lnTo>
                  <a:lnTo>
                    <a:pt x="1448" y="67225"/>
                  </a:lnTo>
                  <a:lnTo>
                    <a:pt x="922" y="69375"/>
                  </a:lnTo>
                  <a:lnTo>
                    <a:pt x="220" y="71789"/>
                  </a:lnTo>
                  <a:lnTo>
                    <a:pt x="220" y="71833"/>
                  </a:lnTo>
                  <a:lnTo>
                    <a:pt x="44" y="74246"/>
                  </a:lnTo>
                  <a:lnTo>
                    <a:pt x="0" y="76747"/>
                  </a:lnTo>
                  <a:lnTo>
                    <a:pt x="0" y="76791"/>
                  </a:lnTo>
                  <a:lnTo>
                    <a:pt x="176" y="78020"/>
                  </a:lnTo>
                  <a:lnTo>
                    <a:pt x="966" y="80653"/>
                  </a:lnTo>
                  <a:lnTo>
                    <a:pt x="1536" y="82189"/>
                  </a:lnTo>
                  <a:lnTo>
                    <a:pt x="1580" y="82232"/>
                  </a:lnTo>
                  <a:lnTo>
                    <a:pt x="2063" y="82934"/>
                  </a:lnTo>
                  <a:lnTo>
                    <a:pt x="2106" y="82978"/>
                  </a:lnTo>
                  <a:lnTo>
                    <a:pt x="3949" y="84207"/>
                  </a:lnTo>
                  <a:lnTo>
                    <a:pt x="4037" y="84251"/>
                  </a:lnTo>
                  <a:lnTo>
                    <a:pt x="4125" y="84207"/>
                  </a:lnTo>
                  <a:lnTo>
                    <a:pt x="4213" y="84163"/>
                  </a:lnTo>
                  <a:lnTo>
                    <a:pt x="4213" y="84075"/>
                  </a:lnTo>
                  <a:lnTo>
                    <a:pt x="4213" y="84032"/>
                  </a:lnTo>
                  <a:lnTo>
                    <a:pt x="4213" y="83944"/>
                  </a:lnTo>
                  <a:lnTo>
                    <a:pt x="4169" y="83900"/>
                  </a:lnTo>
                  <a:lnTo>
                    <a:pt x="2326" y="82671"/>
                  </a:lnTo>
                  <a:lnTo>
                    <a:pt x="1843" y="82057"/>
                  </a:lnTo>
                  <a:lnTo>
                    <a:pt x="1273" y="80521"/>
                  </a:lnTo>
                  <a:lnTo>
                    <a:pt x="527" y="77932"/>
                  </a:lnTo>
                  <a:lnTo>
                    <a:pt x="351" y="76747"/>
                  </a:lnTo>
                  <a:lnTo>
                    <a:pt x="395" y="74246"/>
                  </a:lnTo>
                  <a:lnTo>
                    <a:pt x="571" y="71877"/>
                  </a:lnTo>
                  <a:lnTo>
                    <a:pt x="1273" y="69463"/>
                  </a:lnTo>
                  <a:lnTo>
                    <a:pt x="1755" y="67357"/>
                  </a:lnTo>
                  <a:lnTo>
                    <a:pt x="2545" y="64856"/>
                  </a:lnTo>
                  <a:lnTo>
                    <a:pt x="3116" y="61960"/>
                  </a:lnTo>
                  <a:lnTo>
                    <a:pt x="3906" y="55904"/>
                  </a:lnTo>
                  <a:lnTo>
                    <a:pt x="4476" y="51209"/>
                  </a:lnTo>
                  <a:lnTo>
                    <a:pt x="4695" y="47435"/>
                  </a:lnTo>
                  <a:lnTo>
                    <a:pt x="4871" y="44715"/>
                  </a:lnTo>
                  <a:lnTo>
                    <a:pt x="5003" y="41248"/>
                  </a:lnTo>
                  <a:lnTo>
                    <a:pt x="4915" y="37782"/>
                  </a:lnTo>
                  <a:lnTo>
                    <a:pt x="4915" y="37738"/>
                  </a:lnTo>
                  <a:lnTo>
                    <a:pt x="4476" y="34710"/>
                  </a:lnTo>
                  <a:lnTo>
                    <a:pt x="2194" y="25934"/>
                  </a:lnTo>
                  <a:lnTo>
                    <a:pt x="2150" y="25890"/>
                  </a:lnTo>
                  <a:lnTo>
                    <a:pt x="1755" y="25232"/>
                  </a:lnTo>
                  <a:lnTo>
                    <a:pt x="1799" y="24749"/>
                  </a:lnTo>
                  <a:lnTo>
                    <a:pt x="2106" y="24091"/>
                  </a:lnTo>
                  <a:lnTo>
                    <a:pt x="4081" y="23082"/>
                  </a:lnTo>
                  <a:lnTo>
                    <a:pt x="5397" y="22072"/>
                  </a:lnTo>
                  <a:lnTo>
                    <a:pt x="7548" y="20668"/>
                  </a:lnTo>
                  <a:lnTo>
                    <a:pt x="10049" y="19835"/>
                  </a:lnTo>
                  <a:lnTo>
                    <a:pt x="10093" y="19835"/>
                  </a:lnTo>
                  <a:lnTo>
                    <a:pt x="12023" y="18738"/>
                  </a:lnTo>
                  <a:lnTo>
                    <a:pt x="15622" y="16280"/>
                  </a:lnTo>
                  <a:lnTo>
                    <a:pt x="17816" y="15403"/>
                  </a:lnTo>
                  <a:lnTo>
                    <a:pt x="17860" y="15359"/>
                  </a:lnTo>
                  <a:lnTo>
                    <a:pt x="22116" y="11717"/>
                  </a:lnTo>
                  <a:lnTo>
                    <a:pt x="25363" y="9391"/>
                  </a:lnTo>
                  <a:lnTo>
                    <a:pt x="25407" y="9347"/>
                  </a:lnTo>
                  <a:lnTo>
                    <a:pt x="25802" y="8689"/>
                  </a:lnTo>
                  <a:lnTo>
                    <a:pt x="25802" y="8645"/>
                  </a:lnTo>
                  <a:lnTo>
                    <a:pt x="26285" y="7329"/>
                  </a:lnTo>
                  <a:lnTo>
                    <a:pt x="27952" y="3116"/>
                  </a:lnTo>
                  <a:lnTo>
                    <a:pt x="30322" y="1449"/>
                  </a:lnTo>
                  <a:lnTo>
                    <a:pt x="31901" y="308"/>
                  </a:lnTo>
                  <a:lnTo>
                    <a:pt x="31945" y="264"/>
                  </a:lnTo>
                  <a:lnTo>
                    <a:pt x="31989" y="176"/>
                  </a:lnTo>
                  <a:lnTo>
                    <a:pt x="31989" y="132"/>
                  </a:lnTo>
                  <a:lnTo>
                    <a:pt x="31945" y="88"/>
                  </a:lnTo>
                  <a:lnTo>
                    <a:pt x="3190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2" name="Google Shape;6132;p174"/>
            <p:cNvSpPr/>
            <p:nvPr/>
          </p:nvSpPr>
          <p:spPr>
            <a:xfrm>
              <a:off x="1915450" y="4597900"/>
              <a:ext cx="615450" cy="109725"/>
            </a:xfrm>
            <a:custGeom>
              <a:avLst/>
              <a:gdLst/>
              <a:ahLst/>
              <a:cxnLst/>
              <a:rect l="l" t="t" r="r" b="b"/>
              <a:pathLst>
                <a:path w="24618" h="4389" extrusionOk="0">
                  <a:moveTo>
                    <a:pt x="24442" y="0"/>
                  </a:moveTo>
                  <a:lnTo>
                    <a:pt x="20975" y="132"/>
                  </a:lnTo>
                  <a:lnTo>
                    <a:pt x="20931" y="132"/>
                  </a:lnTo>
                  <a:lnTo>
                    <a:pt x="20098" y="395"/>
                  </a:lnTo>
                  <a:lnTo>
                    <a:pt x="17201" y="2019"/>
                  </a:lnTo>
                  <a:lnTo>
                    <a:pt x="15534" y="1975"/>
                  </a:lnTo>
                  <a:lnTo>
                    <a:pt x="12857" y="1799"/>
                  </a:lnTo>
                  <a:lnTo>
                    <a:pt x="9698" y="1668"/>
                  </a:lnTo>
                  <a:lnTo>
                    <a:pt x="7197" y="1580"/>
                  </a:lnTo>
                  <a:lnTo>
                    <a:pt x="4169" y="1536"/>
                  </a:lnTo>
                  <a:lnTo>
                    <a:pt x="4081" y="1580"/>
                  </a:lnTo>
                  <a:lnTo>
                    <a:pt x="1185" y="3116"/>
                  </a:lnTo>
                  <a:lnTo>
                    <a:pt x="1141" y="3160"/>
                  </a:lnTo>
                  <a:lnTo>
                    <a:pt x="88" y="4081"/>
                  </a:lnTo>
                  <a:lnTo>
                    <a:pt x="44" y="4125"/>
                  </a:lnTo>
                  <a:lnTo>
                    <a:pt x="0" y="4169"/>
                  </a:lnTo>
                  <a:lnTo>
                    <a:pt x="0" y="4257"/>
                  </a:lnTo>
                  <a:lnTo>
                    <a:pt x="44" y="4300"/>
                  </a:lnTo>
                  <a:lnTo>
                    <a:pt x="132" y="4344"/>
                  </a:lnTo>
                  <a:lnTo>
                    <a:pt x="176" y="4388"/>
                  </a:lnTo>
                  <a:lnTo>
                    <a:pt x="307" y="4344"/>
                  </a:lnTo>
                  <a:lnTo>
                    <a:pt x="1361" y="3423"/>
                  </a:lnTo>
                  <a:lnTo>
                    <a:pt x="4213" y="1887"/>
                  </a:lnTo>
                  <a:lnTo>
                    <a:pt x="7197" y="1931"/>
                  </a:lnTo>
                  <a:lnTo>
                    <a:pt x="9698" y="2019"/>
                  </a:lnTo>
                  <a:lnTo>
                    <a:pt x="12813" y="2150"/>
                  </a:lnTo>
                  <a:lnTo>
                    <a:pt x="15534" y="2326"/>
                  </a:lnTo>
                  <a:lnTo>
                    <a:pt x="17201" y="2370"/>
                  </a:lnTo>
                  <a:lnTo>
                    <a:pt x="17333" y="2370"/>
                  </a:lnTo>
                  <a:lnTo>
                    <a:pt x="20229" y="702"/>
                  </a:lnTo>
                  <a:lnTo>
                    <a:pt x="21019" y="483"/>
                  </a:lnTo>
                  <a:lnTo>
                    <a:pt x="24442" y="351"/>
                  </a:lnTo>
                  <a:lnTo>
                    <a:pt x="24530" y="307"/>
                  </a:lnTo>
                  <a:lnTo>
                    <a:pt x="24573" y="307"/>
                  </a:lnTo>
                  <a:lnTo>
                    <a:pt x="24617" y="220"/>
                  </a:lnTo>
                  <a:lnTo>
                    <a:pt x="24617" y="176"/>
                  </a:lnTo>
                  <a:lnTo>
                    <a:pt x="24617" y="88"/>
                  </a:lnTo>
                  <a:lnTo>
                    <a:pt x="24573" y="44"/>
                  </a:lnTo>
                  <a:lnTo>
                    <a:pt x="2448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3" name="Google Shape;6133;p174"/>
            <p:cNvSpPr/>
            <p:nvPr/>
          </p:nvSpPr>
          <p:spPr>
            <a:xfrm>
              <a:off x="1158500" y="3048925"/>
              <a:ext cx="152525" cy="1579700"/>
            </a:xfrm>
            <a:custGeom>
              <a:avLst/>
              <a:gdLst/>
              <a:ahLst/>
              <a:cxnLst/>
              <a:rect l="l" t="t" r="r" b="b"/>
              <a:pathLst>
                <a:path w="6101" h="63188" extrusionOk="0">
                  <a:moveTo>
                    <a:pt x="5881" y="0"/>
                  </a:moveTo>
                  <a:lnTo>
                    <a:pt x="5793" y="44"/>
                  </a:lnTo>
                  <a:lnTo>
                    <a:pt x="5749" y="88"/>
                  </a:lnTo>
                  <a:lnTo>
                    <a:pt x="4564" y="3028"/>
                  </a:lnTo>
                  <a:lnTo>
                    <a:pt x="3687" y="5441"/>
                  </a:lnTo>
                  <a:lnTo>
                    <a:pt x="2765" y="8030"/>
                  </a:lnTo>
                  <a:lnTo>
                    <a:pt x="2765" y="8074"/>
                  </a:lnTo>
                  <a:lnTo>
                    <a:pt x="2853" y="9873"/>
                  </a:lnTo>
                  <a:lnTo>
                    <a:pt x="3204" y="12330"/>
                  </a:lnTo>
                  <a:lnTo>
                    <a:pt x="3248" y="12330"/>
                  </a:lnTo>
                  <a:lnTo>
                    <a:pt x="3818" y="14568"/>
                  </a:lnTo>
                  <a:lnTo>
                    <a:pt x="3599" y="16236"/>
                  </a:lnTo>
                  <a:lnTo>
                    <a:pt x="3423" y="18956"/>
                  </a:lnTo>
                  <a:lnTo>
                    <a:pt x="3336" y="21414"/>
                  </a:lnTo>
                  <a:lnTo>
                    <a:pt x="2853" y="24134"/>
                  </a:lnTo>
                  <a:lnTo>
                    <a:pt x="2502" y="26284"/>
                  </a:lnTo>
                  <a:lnTo>
                    <a:pt x="2502" y="26328"/>
                  </a:lnTo>
                  <a:lnTo>
                    <a:pt x="2458" y="31331"/>
                  </a:lnTo>
                  <a:lnTo>
                    <a:pt x="2634" y="34446"/>
                  </a:lnTo>
                  <a:lnTo>
                    <a:pt x="2765" y="36158"/>
                  </a:lnTo>
                  <a:lnTo>
                    <a:pt x="2414" y="39931"/>
                  </a:lnTo>
                  <a:lnTo>
                    <a:pt x="2107" y="41292"/>
                  </a:lnTo>
                  <a:lnTo>
                    <a:pt x="834" y="44714"/>
                  </a:lnTo>
                  <a:lnTo>
                    <a:pt x="571" y="45899"/>
                  </a:lnTo>
                  <a:lnTo>
                    <a:pt x="571" y="45943"/>
                  </a:lnTo>
                  <a:lnTo>
                    <a:pt x="615" y="48137"/>
                  </a:lnTo>
                  <a:lnTo>
                    <a:pt x="615" y="51560"/>
                  </a:lnTo>
                  <a:lnTo>
                    <a:pt x="176" y="53183"/>
                  </a:lnTo>
                  <a:lnTo>
                    <a:pt x="1" y="54499"/>
                  </a:lnTo>
                  <a:lnTo>
                    <a:pt x="1" y="54543"/>
                  </a:lnTo>
                  <a:lnTo>
                    <a:pt x="483" y="58624"/>
                  </a:lnTo>
                  <a:lnTo>
                    <a:pt x="834" y="61169"/>
                  </a:lnTo>
                  <a:lnTo>
                    <a:pt x="922" y="63012"/>
                  </a:lnTo>
                  <a:lnTo>
                    <a:pt x="922" y="63100"/>
                  </a:lnTo>
                  <a:lnTo>
                    <a:pt x="966" y="63144"/>
                  </a:lnTo>
                  <a:lnTo>
                    <a:pt x="1098" y="63188"/>
                  </a:lnTo>
                  <a:lnTo>
                    <a:pt x="1186" y="63188"/>
                  </a:lnTo>
                  <a:lnTo>
                    <a:pt x="1229" y="63144"/>
                  </a:lnTo>
                  <a:lnTo>
                    <a:pt x="1273" y="63100"/>
                  </a:lnTo>
                  <a:lnTo>
                    <a:pt x="1273" y="63012"/>
                  </a:lnTo>
                  <a:lnTo>
                    <a:pt x="1186" y="61125"/>
                  </a:lnTo>
                  <a:lnTo>
                    <a:pt x="834" y="58580"/>
                  </a:lnTo>
                  <a:lnTo>
                    <a:pt x="352" y="54543"/>
                  </a:lnTo>
                  <a:lnTo>
                    <a:pt x="527" y="53227"/>
                  </a:lnTo>
                  <a:lnTo>
                    <a:pt x="966" y="51603"/>
                  </a:lnTo>
                  <a:lnTo>
                    <a:pt x="966" y="51560"/>
                  </a:lnTo>
                  <a:lnTo>
                    <a:pt x="966" y="48137"/>
                  </a:lnTo>
                  <a:lnTo>
                    <a:pt x="922" y="45987"/>
                  </a:lnTo>
                  <a:lnTo>
                    <a:pt x="1186" y="44802"/>
                  </a:lnTo>
                  <a:lnTo>
                    <a:pt x="2414" y="41423"/>
                  </a:lnTo>
                  <a:lnTo>
                    <a:pt x="2458" y="41379"/>
                  </a:lnTo>
                  <a:lnTo>
                    <a:pt x="2765" y="39975"/>
                  </a:lnTo>
                  <a:lnTo>
                    <a:pt x="3116" y="36201"/>
                  </a:lnTo>
                  <a:lnTo>
                    <a:pt x="3116" y="36158"/>
                  </a:lnTo>
                  <a:lnTo>
                    <a:pt x="2985" y="34446"/>
                  </a:lnTo>
                  <a:lnTo>
                    <a:pt x="2809" y="31287"/>
                  </a:lnTo>
                  <a:lnTo>
                    <a:pt x="2853" y="26328"/>
                  </a:lnTo>
                  <a:lnTo>
                    <a:pt x="3204" y="24222"/>
                  </a:lnTo>
                  <a:lnTo>
                    <a:pt x="3687" y="21458"/>
                  </a:lnTo>
                  <a:lnTo>
                    <a:pt x="3687" y="21414"/>
                  </a:lnTo>
                  <a:lnTo>
                    <a:pt x="3774" y="19000"/>
                  </a:lnTo>
                  <a:lnTo>
                    <a:pt x="3950" y="16280"/>
                  </a:lnTo>
                  <a:lnTo>
                    <a:pt x="4169" y="14612"/>
                  </a:lnTo>
                  <a:lnTo>
                    <a:pt x="4169" y="14525"/>
                  </a:lnTo>
                  <a:lnTo>
                    <a:pt x="3555" y="12287"/>
                  </a:lnTo>
                  <a:lnTo>
                    <a:pt x="3204" y="9829"/>
                  </a:lnTo>
                  <a:lnTo>
                    <a:pt x="3116" y="8074"/>
                  </a:lnTo>
                  <a:lnTo>
                    <a:pt x="3994" y="5573"/>
                  </a:lnTo>
                  <a:lnTo>
                    <a:pt x="4915" y="3160"/>
                  </a:lnTo>
                  <a:lnTo>
                    <a:pt x="6100" y="220"/>
                  </a:lnTo>
                  <a:lnTo>
                    <a:pt x="6100" y="176"/>
                  </a:lnTo>
                  <a:lnTo>
                    <a:pt x="6100" y="88"/>
                  </a:lnTo>
                  <a:lnTo>
                    <a:pt x="6056" y="44"/>
                  </a:lnTo>
                  <a:lnTo>
                    <a:pt x="601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4" name="Google Shape;6134;p174"/>
            <p:cNvSpPr/>
            <p:nvPr/>
          </p:nvSpPr>
          <p:spPr>
            <a:xfrm>
              <a:off x="2096450" y="4705400"/>
              <a:ext cx="263300" cy="30750"/>
            </a:xfrm>
            <a:custGeom>
              <a:avLst/>
              <a:gdLst/>
              <a:ahLst/>
              <a:cxnLst/>
              <a:rect l="l" t="t" r="r" b="b"/>
              <a:pathLst>
                <a:path w="10532" h="1230" extrusionOk="0">
                  <a:moveTo>
                    <a:pt x="10313" y="0"/>
                  </a:moveTo>
                  <a:lnTo>
                    <a:pt x="9874" y="176"/>
                  </a:lnTo>
                  <a:lnTo>
                    <a:pt x="6100" y="132"/>
                  </a:lnTo>
                  <a:lnTo>
                    <a:pt x="6056" y="176"/>
                  </a:lnTo>
                  <a:lnTo>
                    <a:pt x="4740" y="308"/>
                  </a:lnTo>
                  <a:lnTo>
                    <a:pt x="176" y="878"/>
                  </a:lnTo>
                  <a:lnTo>
                    <a:pt x="88" y="922"/>
                  </a:lnTo>
                  <a:lnTo>
                    <a:pt x="44" y="966"/>
                  </a:lnTo>
                  <a:lnTo>
                    <a:pt x="1" y="1010"/>
                  </a:lnTo>
                  <a:lnTo>
                    <a:pt x="1" y="1097"/>
                  </a:lnTo>
                  <a:lnTo>
                    <a:pt x="88" y="1185"/>
                  </a:lnTo>
                  <a:lnTo>
                    <a:pt x="176" y="1229"/>
                  </a:lnTo>
                  <a:lnTo>
                    <a:pt x="220" y="1229"/>
                  </a:lnTo>
                  <a:lnTo>
                    <a:pt x="4784" y="659"/>
                  </a:lnTo>
                  <a:lnTo>
                    <a:pt x="6100" y="483"/>
                  </a:lnTo>
                  <a:lnTo>
                    <a:pt x="9918" y="527"/>
                  </a:lnTo>
                  <a:lnTo>
                    <a:pt x="9961" y="527"/>
                  </a:lnTo>
                  <a:lnTo>
                    <a:pt x="10444" y="351"/>
                  </a:lnTo>
                  <a:lnTo>
                    <a:pt x="10488" y="308"/>
                  </a:lnTo>
                  <a:lnTo>
                    <a:pt x="10532" y="264"/>
                  </a:lnTo>
                  <a:lnTo>
                    <a:pt x="10532" y="176"/>
                  </a:lnTo>
                  <a:lnTo>
                    <a:pt x="10532" y="88"/>
                  </a:lnTo>
                  <a:lnTo>
                    <a:pt x="10488" y="44"/>
                  </a:lnTo>
                  <a:lnTo>
                    <a:pt x="1044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5" name="Google Shape;6135;p174"/>
            <p:cNvSpPr/>
            <p:nvPr/>
          </p:nvSpPr>
          <p:spPr>
            <a:xfrm>
              <a:off x="1024675" y="3357175"/>
              <a:ext cx="119600" cy="1265975"/>
            </a:xfrm>
            <a:custGeom>
              <a:avLst/>
              <a:gdLst/>
              <a:ahLst/>
              <a:cxnLst/>
              <a:rect l="l" t="t" r="r" b="b"/>
              <a:pathLst>
                <a:path w="4784" h="50639" extrusionOk="0">
                  <a:moveTo>
                    <a:pt x="4564" y="0"/>
                  </a:moveTo>
                  <a:lnTo>
                    <a:pt x="4520" y="44"/>
                  </a:lnTo>
                  <a:lnTo>
                    <a:pt x="4476" y="88"/>
                  </a:lnTo>
                  <a:lnTo>
                    <a:pt x="4432" y="176"/>
                  </a:lnTo>
                  <a:lnTo>
                    <a:pt x="3950" y="3423"/>
                  </a:lnTo>
                  <a:lnTo>
                    <a:pt x="3555" y="5266"/>
                  </a:lnTo>
                  <a:lnTo>
                    <a:pt x="3511" y="5310"/>
                  </a:lnTo>
                  <a:lnTo>
                    <a:pt x="3423" y="7504"/>
                  </a:lnTo>
                  <a:lnTo>
                    <a:pt x="3379" y="11278"/>
                  </a:lnTo>
                  <a:lnTo>
                    <a:pt x="3467" y="13823"/>
                  </a:lnTo>
                  <a:lnTo>
                    <a:pt x="3555" y="16148"/>
                  </a:lnTo>
                  <a:lnTo>
                    <a:pt x="3818" y="18342"/>
                  </a:lnTo>
                  <a:lnTo>
                    <a:pt x="3774" y="19483"/>
                  </a:lnTo>
                  <a:lnTo>
                    <a:pt x="3511" y="20624"/>
                  </a:lnTo>
                  <a:lnTo>
                    <a:pt x="2589" y="24310"/>
                  </a:lnTo>
                  <a:lnTo>
                    <a:pt x="2589" y="24354"/>
                  </a:lnTo>
                  <a:lnTo>
                    <a:pt x="2414" y="27206"/>
                  </a:lnTo>
                  <a:lnTo>
                    <a:pt x="2150" y="28523"/>
                  </a:lnTo>
                  <a:lnTo>
                    <a:pt x="659" y="31638"/>
                  </a:lnTo>
                  <a:lnTo>
                    <a:pt x="659" y="31682"/>
                  </a:lnTo>
                  <a:lnTo>
                    <a:pt x="308" y="32998"/>
                  </a:lnTo>
                  <a:lnTo>
                    <a:pt x="264" y="33042"/>
                  </a:lnTo>
                  <a:lnTo>
                    <a:pt x="0" y="35324"/>
                  </a:lnTo>
                  <a:lnTo>
                    <a:pt x="264" y="39054"/>
                  </a:lnTo>
                  <a:lnTo>
                    <a:pt x="176" y="41643"/>
                  </a:lnTo>
                  <a:lnTo>
                    <a:pt x="176" y="41687"/>
                  </a:lnTo>
                  <a:lnTo>
                    <a:pt x="527" y="43837"/>
                  </a:lnTo>
                  <a:lnTo>
                    <a:pt x="922" y="45943"/>
                  </a:lnTo>
                  <a:lnTo>
                    <a:pt x="922" y="45987"/>
                  </a:lnTo>
                  <a:lnTo>
                    <a:pt x="2458" y="48839"/>
                  </a:lnTo>
                  <a:lnTo>
                    <a:pt x="3379" y="50551"/>
                  </a:lnTo>
                  <a:lnTo>
                    <a:pt x="3423" y="50638"/>
                  </a:lnTo>
                  <a:lnTo>
                    <a:pt x="3599" y="50638"/>
                  </a:lnTo>
                  <a:lnTo>
                    <a:pt x="3686" y="50595"/>
                  </a:lnTo>
                  <a:lnTo>
                    <a:pt x="3686" y="50507"/>
                  </a:lnTo>
                  <a:lnTo>
                    <a:pt x="3730" y="50463"/>
                  </a:lnTo>
                  <a:lnTo>
                    <a:pt x="3686" y="50375"/>
                  </a:lnTo>
                  <a:lnTo>
                    <a:pt x="2809" y="48664"/>
                  </a:lnTo>
                  <a:lnTo>
                    <a:pt x="1273" y="45855"/>
                  </a:lnTo>
                  <a:lnTo>
                    <a:pt x="878" y="43793"/>
                  </a:lnTo>
                  <a:lnTo>
                    <a:pt x="527" y="41643"/>
                  </a:lnTo>
                  <a:lnTo>
                    <a:pt x="615" y="39054"/>
                  </a:lnTo>
                  <a:lnTo>
                    <a:pt x="351" y="35324"/>
                  </a:lnTo>
                  <a:lnTo>
                    <a:pt x="615" y="33086"/>
                  </a:lnTo>
                  <a:lnTo>
                    <a:pt x="966" y="31814"/>
                  </a:lnTo>
                  <a:lnTo>
                    <a:pt x="2502" y="28654"/>
                  </a:lnTo>
                  <a:lnTo>
                    <a:pt x="2502" y="28610"/>
                  </a:lnTo>
                  <a:lnTo>
                    <a:pt x="2765" y="27294"/>
                  </a:lnTo>
                  <a:lnTo>
                    <a:pt x="2765" y="27250"/>
                  </a:lnTo>
                  <a:lnTo>
                    <a:pt x="2940" y="24398"/>
                  </a:lnTo>
                  <a:lnTo>
                    <a:pt x="3862" y="20668"/>
                  </a:lnTo>
                  <a:lnTo>
                    <a:pt x="4125" y="19571"/>
                  </a:lnTo>
                  <a:lnTo>
                    <a:pt x="4125" y="19527"/>
                  </a:lnTo>
                  <a:lnTo>
                    <a:pt x="4169" y="18342"/>
                  </a:lnTo>
                  <a:lnTo>
                    <a:pt x="4169" y="18299"/>
                  </a:lnTo>
                  <a:lnTo>
                    <a:pt x="3906" y="16105"/>
                  </a:lnTo>
                  <a:lnTo>
                    <a:pt x="3818" y="13779"/>
                  </a:lnTo>
                  <a:lnTo>
                    <a:pt x="3730" y="11278"/>
                  </a:lnTo>
                  <a:lnTo>
                    <a:pt x="3774" y="7504"/>
                  </a:lnTo>
                  <a:lnTo>
                    <a:pt x="3862" y="5310"/>
                  </a:lnTo>
                  <a:lnTo>
                    <a:pt x="4301" y="3467"/>
                  </a:lnTo>
                  <a:lnTo>
                    <a:pt x="4783" y="220"/>
                  </a:lnTo>
                  <a:lnTo>
                    <a:pt x="4783" y="132"/>
                  </a:lnTo>
                  <a:lnTo>
                    <a:pt x="4783" y="88"/>
                  </a:lnTo>
                  <a:lnTo>
                    <a:pt x="4696" y="44"/>
                  </a:lnTo>
                  <a:lnTo>
                    <a:pt x="465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6" name="Google Shape;6136;p174"/>
            <p:cNvSpPr/>
            <p:nvPr/>
          </p:nvSpPr>
          <p:spPr>
            <a:xfrm>
              <a:off x="605600" y="2498225"/>
              <a:ext cx="454200" cy="2111750"/>
            </a:xfrm>
            <a:custGeom>
              <a:avLst/>
              <a:gdLst/>
              <a:ahLst/>
              <a:cxnLst/>
              <a:rect l="l" t="t" r="r" b="b"/>
              <a:pathLst>
                <a:path w="18168" h="84470" extrusionOk="0">
                  <a:moveTo>
                    <a:pt x="17904" y="0"/>
                  </a:moveTo>
                  <a:lnTo>
                    <a:pt x="14569" y="2370"/>
                  </a:lnTo>
                  <a:lnTo>
                    <a:pt x="13077" y="3203"/>
                  </a:lnTo>
                  <a:lnTo>
                    <a:pt x="10181" y="4344"/>
                  </a:lnTo>
                  <a:lnTo>
                    <a:pt x="8119" y="5134"/>
                  </a:lnTo>
                  <a:lnTo>
                    <a:pt x="6364" y="5485"/>
                  </a:lnTo>
                  <a:lnTo>
                    <a:pt x="6320" y="5485"/>
                  </a:lnTo>
                  <a:lnTo>
                    <a:pt x="5223" y="6275"/>
                  </a:lnTo>
                  <a:lnTo>
                    <a:pt x="4521" y="6714"/>
                  </a:lnTo>
                  <a:lnTo>
                    <a:pt x="4477" y="6758"/>
                  </a:lnTo>
                  <a:lnTo>
                    <a:pt x="1888" y="8952"/>
                  </a:lnTo>
                  <a:lnTo>
                    <a:pt x="308" y="10883"/>
                  </a:lnTo>
                  <a:lnTo>
                    <a:pt x="264" y="10926"/>
                  </a:lnTo>
                  <a:lnTo>
                    <a:pt x="1" y="11409"/>
                  </a:lnTo>
                  <a:lnTo>
                    <a:pt x="1" y="11497"/>
                  </a:lnTo>
                  <a:lnTo>
                    <a:pt x="1" y="11585"/>
                  </a:lnTo>
                  <a:lnTo>
                    <a:pt x="1976" y="15534"/>
                  </a:lnTo>
                  <a:lnTo>
                    <a:pt x="2809" y="18649"/>
                  </a:lnTo>
                  <a:lnTo>
                    <a:pt x="3468" y="22204"/>
                  </a:lnTo>
                  <a:lnTo>
                    <a:pt x="4082" y="25495"/>
                  </a:lnTo>
                  <a:lnTo>
                    <a:pt x="4784" y="27864"/>
                  </a:lnTo>
                  <a:lnTo>
                    <a:pt x="5574" y="30541"/>
                  </a:lnTo>
                  <a:lnTo>
                    <a:pt x="6144" y="33525"/>
                  </a:lnTo>
                  <a:lnTo>
                    <a:pt x="6408" y="35324"/>
                  </a:lnTo>
                  <a:lnTo>
                    <a:pt x="6276" y="39800"/>
                  </a:lnTo>
                  <a:lnTo>
                    <a:pt x="6320" y="41730"/>
                  </a:lnTo>
                  <a:lnTo>
                    <a:pt x="6364" y="41818"/>
                  </a:lnTo>
                  <a:lnTo>
                    <a:pt x="8031" y="44407"/>
                  </a:lnTo>
                  <a:lnTo>
                    <a:pt x="9786" y="46996"/>
                  </a:lnTo>
                  <a:lnTo>
                    <a:pt x="11498" y="49322"/>
                  </a:lnTo>
                  <a:lnTo>
                    <a:pt x="12595" y="51384"/>
                  </a:lnTo>
                  <a:lnTo>
                    <a:pt x="13779" y="53183"/>
                  </a:lnTo>
                  <a:lnTo>
                    <a:pt x="15228" y="55202"/>
                  </a:lnTo>
                  <a:lnTo>
                    <a:pt x="16588" y="57045"/>
                  </a:lnTo>
                  <a:lnTo>
                    <a:pt x="17597" y="58580"/>
                  </a:lnTo>
                  <a:lnTo>
                    <a:pt x="17685" y="58975"/>
                  </a:lnTo>
                  <a:lnTo>
                    <a:pt x="16763" y="60950"/>
                  </a:lnTo>
                  <a:lnTo>
                    <a:pt x="15798" y="62925"/>
                  </a:lnTo>
                  <a:lnTo>
                    <a:pt x="15798" y="62968"/>
                  </a:lnTo>
                  <a:lnTo>
                    <a:pt x="15140" y="64987"/>
                  </a:lnTo>
                  <a:lnTo>
                    <a:pt x="15140" y="65031"/>
                  </a:lnTo>
                  <a:lnTo>
                    <a:pt x="14920" y="67313"/>
                  </a:lnTo>
                  <a:lnTo>
                    <a:pt x="14920" y="67356"/>
                  </a:lnTo>
                  <a:lnTo>
                    <a:pt x="15052" y="68102"/>
                  </a:lnTo>
                  <a:lnTo>
                    <a:pt x="15052" y="68146"/>
                  </a:lnTo>
                  <a:lnTo>
                    <a:pt x="15535" y="69199"/>
                  </a:lnTo>
                  <a:lnTo>
                    <a:pt x="15886" y="71437"/>
                  </a:lnTo>
                  <a:lnTo>
                    <a:pt x="16149" y="73895"/>
                  </a:lnTo>
                  <a:lnTo>
                    <a:pt x="16193" y="75606"/>
                  </a:lnTo>
                  <a:lnTo>
                    <a:pt x="15973" y="77537"/>
                  </a:lnTo>
                  <a:lnTo>
                    <a:pt x="15973" y="77581"/>
                  </a:lnTo>
                  <a:lnTo>
                    <a:pt x="16017" y="79731"/>
                  </a:lnTo>
                  <a:lnTo>
                    <a:pt x="16017" y="79775"/>
                  </a:lnTo>
                  <a:lnTo>
                    <a:pt x="16281" y="81003"/>
                  </a:lnTo>
                  <a:lnTo>
                    <a:pt x="16281" y="81047"/>
                  </a:lnTo>
                  <a:lnTo>
                    <a:pt x="17816" y="84382"/>
                  </a:lnTo>
                  <a:lnTo>
                    <a:pt x="17904" y="84470"/>
                  </a:lnTo>
                  <a:lnTo>
                    <a:pt x="18080" y="84470"/>
                  </a:lnTo>
                  <a:lnTo>
                    <a:pt x="18124" y="84426"/>
                  </a:lnTo>
                  <a:lnTo>
                    <a:pt x="18168" y="84382"/>
                  </a:lnTo>
                  <a:lnTo>
                    <a:pt x="18168" y="84294"/>
                  </a:lnTo>
                  <a:lnTo>
                    <a:pt x="18168" y="84250"/>
                  </a:lnTo>
                  <a:lnTo>
                    <a:pt x="16588" y="80916"/>
                  </a:lnTo>
                  <a:lnTo>
                    <a:pt x="16368" y="79731"/>
                  </a:lnTo>
                  <a:lnTo>
                    <a:pt x="16325" y="77581"/>
                  </a:lnTo>
                  <a:lnTo>
                    <a:pt x="16544" y="75650"/>
                  </a:lnTo>
                  <a:lnTo>
                    <a:pt x="16544" y="75606"/>
                  </a:lnTo>
                  <a:lnTo>
                    <a:pt x="16500" y="73851"/>
                  </a:lnTo>
                  <a:lnTo>
                    <a:pt x="16237" y="71393"/>
                  </a:lnTo>
                  <a:lnTo>
                    <a:pt x="15886" y="69112"/>
                  </a:lnTo>
                  <a:lnTo>
                    <a:pt x="15842" y="69068"/>
                  </a:lnTo>
                  <a:lnTo>
                    <a:pt x="15403" y="68015"/>
                  </a:lnTo>
                  <a:lnTo>
                    <a:pt x="15271" y="67313"/>
                  </a:lnTo>
                  <a:lnTo>
                    <a:pt x="15491" y="65075"/>
                  </a:lnTo>
                  <a:lnTo>
                    <a:pt x="16105" y="63056"/>
                  </a:lnTo>
                  <a:lnTo>
                    <a:pt x="17071" y="61125"/>
                  </a:lnTo>
                  <a:lnTo>
                    <a:pt x="17992" y="59107"/>
                  </a:lnTo>
                  <a:lnTo>
                    <a:pt x="18036" y="58975"/>
                  </a:lnTo>
                  <a:lnTo>
                    <a:pt x="17948" y="58493"/>
                  </a:lnTo>
                  <a:lnTo>
                    <a:pt x="17904" y="58405"/>
                  </a:lnTo>
                  <a:lnTo>
                    <a:pt x="16895" y="56825"/>
                  </a:lnTo>
                  <a:lnTo>
                    <a:pt x="15535" y="54982"/>
                  </a:lnTo>
                  <a:lnTo>
                    <a:pt x="14087" y="52964"/>
                  </a:lnTo>
                  <a:lnTo>
                    <a:pt x="12902" y="51209"/>
                  </a:lnTo>
                  <a:lnTo>
                    <a:pt x="11805" y="49146"/>
                  </a:lnTo>
                  <a:lnTo>
                    <a:pt x="11761" y="49146"/>
                  </a:lnTo>
                  <a:lnTo>
                    <a:pt x="10094" y="46777"/>
                  </a:lnTo>
                  <a:lnTo>
                    <a:pt x="8294" y="44188"/>
                  </a:lnTo>
                  <a:lnTo>
                    <a:pt x="6671" y="41687"/>
                  </a:lnTo>
                  <a:lnTo>
                    <a:pt x="6627" y="39800"/>
                  </a:lnTo>
                  <a:lnTo>
                    <a:pt x="6759" y="35324"/>
                  </a:lnTo>
                  <a:lnTo>
                    <a:pt x="6759" y="35280"/>
                  </a:lnTo>
                  <a:lnTo>
                    <a:pt x="6495" y="33481"/>
                  </a:lnTo>
                  <a:lnTo>
                    <a:pt x="5881" y="30453"/>
                  </a:lnTo>
                  <a:lnTo>
                    <a:pt x="5135" y="27776"/>
                  </a:lnTo>
                  <a:lnTo>
                    <a:pt x="4433" y="25407"/>
                  </a:lnTo>
                  <a:lnTo>
                    <a:pt x="3775" y="22116"/>
                  </a:lnTo>
                  <a:lnTo>
                    <a:pt x="3160" y="18562"/>
                  </a:lnTo>
                  <a:lnTo>
                    <a:pt x="2327" y="15446"/>
                  </a:lnTo>
                  <a:lnTo>
                    <a:pt x="2327" y="15402"/>
                  </a:lnTo>
                  <a:lnTo>
                    <a:pt x="352" y="11497"/>
                  </a:lnTo>
                  <a:lnTo>
                    <a:pt x="571" y="11102"/>
                  </a:lnTo>
                  <a:lnTo>
                    <a:pt x="2151" y="9215"/>
                  </a:lnTo>
                  <a:lnTo>
                    <a:pt x="4696" y="7021"/>
                  </a:lnTo>
                  <a:lnTo>
                    <a:pt x="5442" y="6582"/>
                  </a:lnTo>
                  <a:lnTo>
                    <a:pt x="6495" y="5792"/>
                  </a:lnTo>
                  <a:lnTo>
                    <a:pt x="8207" y="5441"/>
                  </a:lnTo>
                  <a:lnTo>
                    <a:pt x="10313" y="4695"/>
                  </a:lnTo>
                  <a:lnTo>
                    <a:pt x="13209" y="3511"/>
                  </a:lnTo>
                  <a:lnTo>
                    <a:pt x="13253" y="3511"/>
                  </a:lnTo>
                  <a:lnTo>
                    <a:pt x="14745" y="2677"/>
                  </a:lnTo>
                  <a:lnTo>
                    <a:pt x="18124" y="307"/>
                  </a:lnTo>
                  <a:lnTo>
                    <a:pt x="18168" y="263"/>
                  </a:lnTo>
                  <a:lnTo>
                    <a:pt x="18168" y="176"/>
                  </a:lnTo>
                  <a:lnTo>
                    <a:pt x="18168" y="132"/>
                  </a:lnTo>
                  <a:lnTo>
                    <a:pt x="18168" y="44"/>
                  </a:lnTo>
                  <a:lnTo>
                    <a:pt x="1812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7" name="Google Shape;6137;p174"/>
            <p:cNvSpPr/>
            <p:nvPr/>
          </p:nvSpPr>
          <p:spPr>
            <a:xfrm>
              <a:off x="489325" y="2325975"/>
              <a:ext cx="527700" cy="2220375"/>
            </a:xfrm>
            <a:custGeom>
              <a:avLst/>
              <a:gdLst/>
              <a:ahLst/>
              <a:cxnLst/>
              <a:rect l="l" t="t" r="r" b="b"/>
              <a:pathLst>
                <a:path w="21108" h="88815" extrusionOk="0">
                  <a:moveTo>
                    <a:pt x="20844" y="1"/>
                  </a:moveTo>
                  <a:lnTo>
                    <a:pt x="17509" y="1844"/>
                  </a:lnTo>
                  <a:lnTo>
                    <a:pt x="15315" y="3204"/>
                  </a:lnTo>
                  <a:lnTo>
                    <a:pt x="13779" y="4082"/>
                  </a:lnTo>
                  <a:lnTo>
                    <a:pt x="12243" y="5047"/>
                  </a:lnTo>
                  <a:lnTo>
                    <a:pt x="10707" y="6056"/>
                  </a:lnTo>
                  <a:lnTo>
                    <a:pt x="9216" y="7066"/>
                  </a:lnTo>
                  <a:lnTo>
                    <a:pt x="8470" y="7636"/>
                  </a:lnTo>
                  <a:lnTo>
                    <a:pt x="7811" y="8163"/>
                  </a:lnTo>
                  <a:lnTo>
                    <a:pt x="7109" y="8733"/>
                  </a:lnTo>
                  <a:lnTo>
                    <a:pt x="6495" y="9347"/>
                  </a:lnTo>
                  <a:lnTo>
                    <a:pt x="5881" y="9918"/>
                  </a:lnTo>
                  <a:lnTo>
                    <a:pt x="5310" y="10576"/>
                  </a:lnTo>
                  <a:lnTo>
                    <a:pt x="4784" y="11190"/>
                  </a:lnTo>
                  <a:lnTo>
                    <a:pt x="4301" y="11849"/>
                  </a:lnTo>
                  <a:lnTo>
                    <a:pt x="3292" y="13121"/>
                  </a:lnTo>
                  <a:lnTo>
                    <a:pt x="3292" y="13165"/>
                  </a:lnTo>
                  <a:lnTo>
                    <a:pt x="1185" y="17860"/>
                  </a:lnTo>
                  <a:lnTo>
                    <a:pt x="220" y="20712"/>
                  </a:lnTo>
                  <a:lnTo>
                    <a:pt x="176" y="20712"/>
                  </a:lnTo>
                  <a:lnTo>
                    <a:pt x="1" y="22204"/>
                  </a:lnTo>
                  <a:lnTo>
                    <a:pt x="1" y="22248"/>
                  </a:lnTo>
                  <a:lnTo>
                    <a:pt x="132" y="25495"/>
                  </a:lnTo>
                  <a:lnTo>
                    <a:pt x="176" y="25539"/>
                  </a:lnTo>
                  <a:lnTo>
                    <a:pt x="834" y="29532"/>
                  </a:lnTo>
                  <a:lnTo>
                    <a:pt x="834" y="29576"/>
                  </a:lnTo>
                  <a:lnTo>
                    <a:pt x="1493" y="31946"/>
                  </a:lnTo>
                  <a:lnTo>
                    <a:pt x="2414" y="34579"/>
                  </a:lnTo>
                  <a:lnTo>
                    <a:pt x="3467" y="37124"/>
                  </a:lnTo>
                  <a:lnTo>
                    <a:pt x="4389" y="39362"/>
                  </a:lnTo>
                  <a:lnTo>
                    <a:pt x="4959" y="41029"/>
                  </a:lnTo>
                  <a:lnTo>
                    <a:pt x="5486" y="42960"/>
                  </a:lnTo>
                  <a:lnTo>
                    <a:pt x="5661" y="44232"/>
                  </a:lnTo>
                  <a:lnTo>
                    <a:pt x="5573" y="46734"/>
                  </a:lnTo>
                  <a:lnTo>
                    <a:pt x="5881" y="48928"/>
                  </a:lnTo>
                  <a:lnTo>
                    <a:pt x="6363" y="51648"/>
                  </a:lnTo>
                  <a:lnTo>
                    <a:pt x="6276" y="56343"/>
                  </a:lnTo>
                  <a:lnTo>
                    <a:pt x="6188" y="58625"/>
                  </a:lnTo>
                  <a:lnTo>
                    <a:pt x="6188" y="61346"/>
                  </a:lnTo>
                  <a:lnTo>
                    <a:pt x="6276" y="65690"/>
                  </a:lnTo>
                  <a:lnTo>
                    <a:pt x="6276" y="65778"/>
                  </a:lnTo>
                  <a:lnTo>
                    <a:pt x="6539" y="66304"/>
                  </a:lnTo>
                  <a:lnTo>
                    <a:pt x="6583" y="66348"/>
                  </a:lnTo>
                  <a:lnTo>
                    <a:pt x="8996" y="68674"/>
                  </a:lnTo>
                  <a:lnTo>
                    <a:pt x="10839" y="70385"/>
                  </a:lnTo>
                  <a:lnTo>
                    <a:pt x="12902" y="71965"/>
                  </a:lnTo>
                  <a:lnTo>
                    <a:pt x="14745" y="73369"/>
                  </a:lnTo>
                  <a:lnTo>
                    <a:pt x="16412" y="74378"/>
                  </a:lnTo>
                  <a:lnTo>
                    <a:pt x="17948" y="75168"/>
                  </a:lnTo>
                  <a:lnTo>
                    <a:pt x="18825" y="76528"/>
                  </a:lnTo>
                  <a:lnTo>
                    <a:pt x="19440" y="77976"/>
                  </a:lnTo>
                  <a:lnTo>
                    <a:pt x="19747" y="80126"/>
                  </a:lnTo>
                  <a:lnTo>
                    <a:pt x="20054" y="82759"/>
                  </a:lnTo>
                  <a:lnTo>
                    <a:pt x="19922" y="84953"/>
                  </a:lnTo>
                  <a:lnTo>
                    <a:pt x="19703" y="87147"/>
                  </a:lnTo>
                  <a:lnTo>
                    <a:pt x="19615" y="88639"/>
                  </a:lnTo>
                  <a:lnTo>
                    <a:pt x="19659" y="88683"/>
                  </a:lnTo>
                  <a:lnTo>
                    <a:pt x="19659" y="88771"/>
                  </a:lnTo>
                  <a:lnTo>
                    <a:pt x="19747" y="88815"/>
                  </a:lnTo>
                  <a:lnTo>
                    <a:pt x="19791" y="88815"/>
                  </a:lnTo>
                  <a:lnTo>
                    <a:pt x="19922" y="88771"/>
                  </a:lnTo>
                  <a:lnTo>
                    <a:pt x="19966" y="88727"/>
                  </a:lnTo>
                  <a:lnTo>
                    <a:pt x="19966" y="88639"/>
                  </a:lnTo>
                  <a:lnTo>
                    <a:pt x="20054" y="87191"/>
                  </a:lnTo>
                  <a:lnTo>
                    <a:pt x="20273" y="84997"/>
                  </a:lnTo>
                  <a:lnTo>
                    <a:pt x="20405" y="82759"/>
                  </a:lnTo>
                  <a:lnTo>
                    <a:pt x="20405" y="82715"/>
                  </a:lnTo>
                  <a:lnTo>
                    <a:pt x="20098" y="80083"/>
                  </a:lnTo>
                  <a:lnTo>
                    <a:pt x="19791" y="77889"/>
                  </a:lnTo>
                  <a:lnTo>
                    <a:pt x="19791" y="77845"/>
                  </a:lnTo>
                  <a:lnTo>
                    <a:pt x="19133" y="76397"/>
                  </a:lnTo>
                  <a:lnTo>
                    <a:pt x="19133" y="76353"/>
                  </a:lnTo>
                  <a:lnTo>
                    <a:pt x="18211" y="74905"/>
                  </a:lnTo>
                  <a:lnTo>
                    <a:pt x="18167" y="74861"/>
                  </a:lnTo>
                  <a:lnTo>
                    <a:pt x="16587" y="74071"/>
                  </a:lnTo>
                  <a:lnTo>
                    <a:pt x="14964" y="73062"/>
                  </a:lnTo>
                  <a:lnTo>
                    <a:pt x="13121" y="71658"/>
                  </a:lnTo>
                  <a:lnTo>
                    <a:pt x="11102" y="70078"/>
                  </a:lnTo>
                  <a:lnTo>
                    <a:pt x="9216" y="68410"/>
                  </a:lnTo>
                  <a:lnTo>
                    <a:pt x="6846" y="66129"/>
                  </a:lnTo>
                  <a:lnTo>
                    <a:pt x="6627" y="65646"/>
                  </a:lnTo>
                  <a:lnTo>
                    <a:pt x="6539" y="61346"/>
                  </a:lnTo>
                  <a:lnTo>
                    <a:pt x="6539" y="58625"/>
                  </a:lnTo>
                  <a:lnTo>
                    <a:pt x="6627" y="56343"/>
                  </a:lnTo>
                  <a:lnTo>
                    <a:pt x="6714" y="51648"/>
                  </a:lnTo>
                  <a:lnTo>
                    <a:pt x="6714" y="51604"/>
                  </a:lnTo>
                  <a:lnTo>
                    <a:pt x="6232" y="48884"/>
                  </a:lnTo>
                  <a:lnTo>
                    <a:pt x="5925" y="46690"/>
                  </a:lnTo>
                  <a:lnTo>
                    <a:pt x="6012" y="44232"/>
                  </a:lnTo>
                  <a:lnTo>
                    <a:pt x="6012" y="44188"/>
                  </a:lnTo>
                  <a:lnTo>
                    <a:pt x="5837" y="42916"/>
                  </a:lnTo>
                  <a:lnTo>
                    <a:pt x="5310" y="40897"/>
                  </a:lnTo>
                  <a:lnTo>
                    <a:pt x="4696" y="39230"/>
                  </a:lnTo>
                  <a:lnTo>
                    <a:pt x="3818" y="36992"/>
                  </a:lnTo>
                  <a:lnTo>
                    <a:pt x="2765" y="34447"/>
                  </a:lnTo>
                  <a:lnTo>
                    <a:pt x="1800" y="31858"/>
                  </a:lnTo>
                  <a:lnTo>
                    <a:pt x="1142" y="29489"/>
                  </a:lnTo>
                  <a:lnTo>
                    <a:pt x="483" y="25495"/>
                  </a:lnTo>
                  <a:lnTo>
                    <a:pt x="352" y="22248"/>
                  </a:lnTo>
                  <a:lnTo>
                    <a:pt x="527" y="20800"/>
                  </a:lnTo>
                  <a:lnTo>
                    <a:pt x="1493" y="17992"/>
                  </a:lnTo>
                  <a:lnTo>
                    <a:pt x="3599" y="13341"/>
                  </a:lnTo>
                  <a:lnTo>
                    <a:pt x="4608" y="12068"/>
                  </a:lnTo>
                  <a:lnTo>
                    <a:pt x="5091" y="11410"/>
                  </a:lnTo>
                  <a:lnTo>
                    <a:pt x="5573" y="10796"/>
                  </a:lnTo>
                  <a:lnTo>
                    <a:pt x="6144" y="10181"/>
                  </a:lnTo>
                  <a:lnTo>
                    <a:pt x="6758" y="9567"/>
                  </a:lnTo>
                  <a:lnTo>
                    <a:pt x="7373" y="8996"/>
                  </a:lnTo>
                  <a:lnTo>
                    <a:pt x="8031" y="8426"/>
                  </a:lnTo>
                  <a:lnTo>
                    <a:pt x="9435" y="7329"/>
                  </a:lnTo>
                  <a:lnTo>
                    <a:pt x="10927" y="6320"/>
                  </a:lnTo>
                  <a:lnTo>
                    <a:pt x="12419" y="5354"/>
                  </a:lnTo>
                  <a:lnTo>
                    <a:pt x="13955" y="4389"/>
                  </a:lnTo>
                  <a:lnTo>
                    <a:pt x="15490" y="3468"/>
                  </a:lnTo>
                  <a:lnTo>
                    <a:pt x="17684" y="2151"/>
                  </a:lnTo>
                  <a:lnTo>
                    <a:pt x="21019" y="308"/>
                  </a:lnTo>
                  <a:lnTo>
                    <a:pt x="21063" y="264"/>
                  </a:lnTo>
                  <a:lnTo>
                    <a:pt x="21107" y="220"/>
                  </a:lnTo>
                  <a:lnTo>
                    <a:pt x="21107" y="133"/>
                  </a:lnTo>
                  <a:lnTo>
                    <a:pt x="21063" y="89"/>
                  </a:lnTo>
                  <a:lnTo>
                    <a:pt x="21019" y="45"/>
                  </a:lnTo>
                  <a:lnTo>
                    <a:pt x="2097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8" name="Google Shape;6138;p174"/>
            <p:cNvSpPr/>
            <p:nvPr/>
          </p:nvSpPr>
          <p:spPr>
            <a:xfrm>
              <a:off x="261150" y="2997350"/>
              <a:ext cx="377400" cy="1344975"/>
            </a:xfrm>
            <a:custGeom>
              <a:avLst/>
              <a:gdLst/>
              <a:ahLst/>
              <a:cxnLst/>
              <a:rect l="l" t="t" r="r" b="b"/>
              <a:pathLst>
                <a:path w="15096" h="53799" extrusionOk="0">
                  <a:moveTo>
                    <a:pt x="88" y="1"/>
                  </a:moveTo>
                  <a:lnTo>
                    <a:pt x="44" y="45"/>
                  </a:lnTo>
                  <a:lnTo>
                    <a:pt x="0" y="89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2326" y="5223"/>
                  </a:lnTo>
                  <a:lnTo>
                    <a:pt x="4871" y="9479"/>
                  </a:lnTo>
                  <a:lnTo>
                    <a:pt x="6670" y="12989"/>
                  </a:lnTo>
                  <a:lnTo>
                    <a:pt x="8206" y="16149"/>
                  </a:lnTo>
                  <a:lnTo>
                    <a:pt x="8996" y="17904"/>
                  </a:lnTo>
                  <a:lnTo>
                    <a:pt x="9259" y="18694"/>
                  </a:lnTo>
                  <a:lnTo>
                    <a:pt x="9347" y="21283"/>
                  </a:lnTo>
                  <a:lnTo>
                    <a:pt x="9391" y="25671"/>
                  </a:lnTo>
                  <a:lnTo>
                    <a:pt x="9391" y="28918"/>
                  </a:lnTo>
                  <a:lnTo>
                    <a:pt x="9479" y="36114"/>
                  </a:lnTo>
                  <a:lnTo>
                    <a:pt x="9830" y="42433"/>
                  </a:lnTo>
                  <a:lnTo>
                    <a:pt x="9961" y="43442"/>
                  </a:lnTo>
                  <a:lnTo>
                    <a:pt x="9961" y="43486"/>
                  </a:lnTo>
                  <a:lnTo>
                    <a:pt x="10751" y="45505"/>
                  </a:lnTo>
                  <a:lnTo>
                    <a:pt x="11936" y="48006"/>
                  </a:lnTo>
                  <a:lnTo>
                    <a:pt x="12901" y="49980"/>
                  </a:lnTo>
                  <a:lnTo>
                    <a:pt x="13603" y="51604"/>
                  </a:lnTo>
                  <a:lnTo>
                    <a:pt x="14744" y="53710"/>
                  </a:lnTo>
                  <a:lnTo>
                    <a:pt x="14832" y="53754"/>
                  </a:lnTo>
                  <a:lnTo>
                    <a:pt x="14920" y="53798"/>
                  </a:lnTo>
                  <a:lnTo>
                    <a:pt x="15008" y="53754"/>
                  </a:lnTo>
                  <a:lnTo>
                    <a:pt x="15052" y="53710"/>
                  </a:lnTo>
                  <a:lnTo>
                    <a:pt x="15095" y="53666"/>
                  </a:lnTo>
                  <a:lnTo>
                    <a:pt x="15095" y="53623"/>
                  </a:lnTo>
                  <a:lnTo>
                    <a:pt x="15052" y="53535"/>
                  </a:lnTo>
                  <a:lnTo>
                    <a:pt x="13911" y="51428"/>
                  </a:lnTo>
                  <a:lnTo>
                    <a:pt x="13209" y="49849"/>
                  </a:lnTo>
                  <a:lnTo>
                    <a:pt x="12243" y="47830"/>
                  </a:lnTo>
                  <a:lnTo>
                    <a:pt x="11058" y="45373"/>
                  </a:lnTo>
                  <a:lnTo>
                    <a:pt x="10312" y="43398"/>
                  </a:lnTo>
                  <a:lnTo>
                    <a:pt x="10181" y="42433"/>
                  </a:lnTo>
                  <a:lnTo>
                    <a:pt x="9830" y="36114"/>
                  </a:lnTo>
                  <a:lnTo>
                    <a:pt x="9742" y="28918"/>
                  </a:lnTo>
                  <a:lnTo>
                    <a:pt x="9742" y="25671"/>
                  </a:lnTo>
                  <a:lnTo>
                    <a:pt x="9698" y="21283"/>
                  </a:lnTo>
                  <a:lnTo>
                    <a:pt x="9610" y="18650"/>
                  </a:lnTo>
                  <a:lnTo>
                    <a:pt x="9566" y="18606"/>
                  </a:lnTo>
                  <a:lnTo>
                    <a:pt x="9303" y="17816"/>
                  </a:lnTo>
                  <a:lnTo>
                    <a:pt x="8513" y="16017"/>
                  </a:lnTo>
                  <a:lnTo>
                    <a:pt x="6977" y="12814"/>
                  </a:lnTo>
                  <a:lnTo>
                    <a:pt x="5178" y="9347"/>
                  </a:lnTo>
                  <a:lnTo>
                    <a:pt x="2633" y="5047"/>
                  </a:lnTo>
                  <a:lnTo>
                    <a:pt x="308" y="89"/>
                  </a:lnTo>
                  <a:lnTo>
                    <a:pt x="264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9" name="Google Shape;6139;p174"/>
            <p:cNvSpPr/>
            <p:nvPr/>
          </p:nvSpPr>
          <p:spPr>
            <a:xfrm>
              <a:off x="238125" y="3076350"/>
              <a:ext cx="340075" cy="1220975"/>
            </a:xfrm>
            <a:custGeom>
              <a:avLst/>
              <a:gdLst/>
              <a:ahLst/>
              <a:cxnLst/>
              <a:rect l="l" t="t" r="r" b="b"/>
              <a:pathLst>
                <a:path w="13603" h="48839" extrusionOk="0">
                  <a:moveTo>
                    <a:pt x="132" y="0"/>
                  </a:moveTo>
                  <a:lnTo>
                    <a:pt x="44" y="44"/>
                  </a:lnTo>
                  <a:lnTo>
                    <a:pt x="44" y="88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1448" y="3905"/>
                  </a:lnTo>
                  <a:lnTo>
                    <a:pt x="1492" y="3949"/>
                  </a:lnTo>
                  <a:lnTo>
                    <a:pt x="4344" y="6889"/>
                  </a:lnTo>
                  <a:lnTo>
                    <a:pt x="6143" y="10136"/>
                  </a:lnTo>
                  <a:lnTo>
                    <a:pt x="7855" y="13603"/>
                  </a:lnTo>
                  <a:lnTo>
                    <a:pt x="8820" y="15490"/>
                  </a:lnTo>
                  <a:lnTo>
                    <a:pt x="9039" y="16631"/>
                  </a:lnTo>
                  <a:lnTo>
                    <a:pt x="9083" y="18825"/>
                  </a:lnTo>
                  <a:lnTo>
                    <a:pt x="9127" y="21019"/>
                  </a:lnTo>
                  <a:lnTo>
                    <a:pt x="9171" y="25407"/>
                  </a:lnTo>
                  <a:lnTo>
                    <a:pt x="9171" y="28303"/>
                  </a:lnTo>
                  <a:lnTo>
                    <a:pt x="9215" y="31243"/>
                  </a:lnTo>
                  <a:lnTo>
                    <a:pt x="9303" y="34227"/>
                  </a:lnTo>
                  <a:lnTo>
                    <a:pt x="9434" y="37167"/>
                  </a:lnTo>
                  <a:lnTo>
                    <a:pt x="9654" y="40546"/>
                  </a:lnTo>
                  <a:lnTo>
                    <a:pt x="9654" y="40633"/>
                  </a:lnTo>
                  <a:lnTo>
                    <a:pt x="12681" y="47347"/>
                  </a:lnTo>
                  <a:lnTo>
                    <a:pt x="13252" y="48751"/>
                  </a:lnTo>
                  <a:lnTo>
                    <a:pt x="13340" y="48839"/>
                  </a:lnTo>
                  <a:lnTo>
                    <a:pt x="13471" y="48839"/>
                  </a:lnTo>
                  <a:lnTo>
                    <a:pt x="13559" y="48795"/>
                  </a:lnTo>
                  <a:lnTo>
                    <a:pt x="13559" y="48751"/>
                  </a:lnTo>
                  <a:lnTo>
                    <a:pt x="13603" y="48707"/>
                  </a:lnTo>
                  <a:lnTo>
                    <a:pt x="13559" y="48620"/>
                  </a:lnTo>
                  <a:lnTo>
                    <a:pt x="13033" y="47215"/>
                  </a:lnTo>
                  <a:lnTo>
                    <a:pt x="10005" y="40502"/>
                  </a:lnTo>
                  <a:lnTo>
                    <a:pt x="9785" y="37167"/>
                  </a:lnTo>
                  <a:lnTo>
                    <a:pt x="9654" y="34183"/>
                  </a:lnTo>
                  <a:lnTo>
                    <a:pt x="9566" y="31243"/>
                  </a:lnTo>
                  <a:lnTo>
                    <a:pt x="9522" y="28303"/>
                  </a:lnTo>
                  <a:lnTo>
                    <a:pt x="9522" y="25407"/>
                  </a:lnTo>
                  <a:lnTo>
                    <a:pt x="9478" y="21019"/>
                  </a:lnTo>
                  <a:lnTo>
                    <a:pt x="9434" y="18825"/>
                  </a:lnTo>
                  <a:lnTo>
                    <a:pt x="9390" y="16631"/>
                  </a:lnTo>
                  <a:lnTo>
                    <a:pt x="9390" y="16587"/>
                  </a:lnTo>
                  <a:lnTo>
                    <a:pt x="9171" y="15402"/>
                  </a:lnTo>
                  <a:lnTo>
                    <a:pt x="9171" y="15314"/>
                  </a:lnTo>
                  <a:lnTo>
                    <a:pt x="8162" y="13428"/>
                  </a:lnTo>
                  <a:lnTo>
                    <a:pt x="6450" y="9961"/>
                  </a:lnTo>
                  <a:lnTo>
                    <a:pt x="4651" y="6714"/>
                  </a:lnTo>
                  <a:lnTo>
                    <a:pt x="4607" y="6670"/>
                  </a:lnTo>
                  <a:lnTo>
                    <a:pt x="1755" y="3730"/>
                  </a:lnTo>
                  <a:lnTo>
                    <a:pt x="351" y="132"/>
                  </a:lnTo>
                  <a:lnTo>
                    <a:pt x="307" y="44"/>
                  </a:lnTo>
                  <a:lnTo>
                    <a:pt x="26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0" name="Google Shape;6140;p174"/>
            <p:cNvSpPr/>
            <p:nvPr/>
          </p:nvSpPr>
          <p:spPr>
            <a:xfrm>
              <a:off x="343425" y="3363750"/>
              <a:ext cx="188700" cy="900675"/>
            </a:xfrm>
            <a:custGeom>
              <a:avLst/>
              <a:gdLst/>
              <a:ahLst/>
              <a:cxnLst/>
              <a:rect l="l" t="t" r="r" b="b"/>
              <a:pathLst>
                <a:path w="7548" h="36027" extrusionOk="0">
                  <a:moveTo>
                    <a:pt x="176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44" y="132"/>
                  </a:lnTo>
                  <a:lnTo>
                    <a:pt x="1" y="220"/>
                  </a:lnTo>
                  <a:lnTo>
                    <a:pt x="44" y="264"/>
                  </a:lnTo>
                  <a:lnTo>
                    <a:pt x="3467" y="6144"/>
                  </a:lnTo>
                  <a:lnTo>
                    <a:pt x="3686" y="10488"/>
                  </a:lnTo>
                  <a:lnTo>
                    <a:pt x="3774" y="13823"/>
                  </a:lnTo>
                  <a:lnTo>
                    <a:pt x="3774" y="16675"/>
                  </a:lnTo>
                  <a:lnTo>
                    <a:pt x="3862" y="21063"/>
                  </a:lnTo>
                  <a:lnTo>
                    <a:pt x="4257" y="28479"/>
                  </a:lnTo>
                  <a:lnTo>
                    <a:pt x="4432" y="29576"/>
                  </a:lnTo>
                  <a:lnTo>
                    <a:pt x="4432" y="29620"/>
                  </a:lnTo>
                  <a:lnTo>
                    <a:pt x="5705" y="32648"/>
                  </a:lnTo>
                  <a:lnTo>
                    <a:pt x="7197" y="35939"/>
                  </a:lnTo>
                  <a:lnTo>
                    <a:pt x="7285" y="36027"/>
                  </a:lnTo>
                  <a:lnTo>
                    <a:pt x="7460" y="36027"/>
                  </a:lnTo>
                  <a:lnTo>
                    <a:pt x="7504" y="35983"/>
                  </a:lnTo>
                  <a:lnTo>
                    <a:pt x="7548" y="35939"/>
                  </a:lnTo>
                  <a:lnTo>
                    <a:pt x="7548" y="35851"/>
                  </a:lnTo>
                  <a:lnTo>
                    <a:pt x="7548" y="35807"/>
                  </a:lnTo>
                  <a:lnTo>
                    <a:pt x="6012" y="32516"/>
                  </a:lnTo>
                  <a:lnTo>
                    <a:pt x="4784" y="29488"/>
                  </a:lnTo>
                  <a:lnTo>
                    <a:pt x="4608" y="28435"/>
                  </a:lnTo>
                  <a:lnTo>
                    <a:pt x="4213" y="21063"/>
                  </a:lnTo>
                  <a:lnTo>
                    <a:pt x="4125" y="16675"/>
                  </a:lnTo>
                  <a:lnTo>
                    <a:pt x="4125" y="13823"/>
                  </a:lnTo>
                  <a:lnTo>
                    <a:pt x="4038" y="10444"/>
                  </a:lnTo>
                  <a:lnTo>
                    <a:pt x="3818" y="6100"/>
                  </a:lnTo>
                  <a:lnTo>
                    <a:pt x="3818" y="6012"/>
                  </a:lnTo>
                  <a:lnTo>
                    <a:pt x="352" y="89"/>
                  </a:lnTo>
                  <a:lnTo>
                    <a:pt x="308" y="45"/>
                  </a:lnTo>
                  <a:lnTo>
                    <a:pt x="220" y="45"/>
                  </a:lnTo>
                  <a:lnTo>
                    <a:pt x="17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1" name="Google Shape;6141;p174"/>
            <p:cNvSpPr/>
            <p:nvPr/>
          </p:nvSpPr>
          <p:spPr>
            <a:xfrm>
              <a:off x="2699800" y="3180550"/>
              <a:ext cx="204075" cy="111925"/>
            </a:xfrm>
            <a:custGeom>
              <a:avLst/>
              <a:gdLst/>
              <a:ahLst/>
              <a:cxnLst/>
              <a:rect l="l" t="t" r="r" b="b"/>
              <a:pathLst>
                <a:path w="8163" h="4477" extrusionOk="0">
                  <a:moveTo>
                    <a:pt x="4828" y="1"/>
                  </a:moveTo>
                  <a:lnTo>
                    <a:pt x="4740" y="45"/>
                  </a:lnTo>
                  <a:lnTo>
                    <a:pt x="2590" y="1054"/>
                  </a:lnTo>
                  <a:lnTo>
                    <a:pt x="922" y="1712"/>
                  </a:lnTo>
                  <a:lnTo>
                    <a:pt x="879" y="1756"/>
                  </a:lnTo>
                  <a:lnTo>
                    <a:pt x="220" y="2326"/>
                  </a:lnTo>
                  <a:lnTo>
                    <a:pt x="133" y="2414"/>
                  </a:lnTo>
                  <a:lnTo>
                    <a:pt x="1" y="2853"/>
                  </a:lnTo>
                  <a:lnTo>
                    <a:pt x="1" y="2941"/>
                  </a:lnTo>
                  <a:lnTo>
                    <a:pt x="176" y="3511"/>
                  </a:lnTo>
                  <a:lnTo>
                    <a:pt x="220" y="3555"/>
                  </a:lnTo>
                  <a:lnTo>
                    <a:pt x="703" y="4038"/>
                  </a:lnTo>
                  <a:lnTo>
                    <a:pt x="747" y="4038"/>
                  </a:lnTo>
                  <a:lnTo>
                    <a:pt x="1361" y="4345"/>
                  </a:lnTo>
                  <a:lnTo>
                    <a:pt x="1449" y="4389"/>
                  </a:lnTo>
                  <a:lnTo>
                    <a:pt x="3029" y="4477"/>
                  </a:lnTo>
                  <a:lnTo>
                    <a:pt x="3073" y="4477"/>
                  </a:lnTo>
                  <a:lnTo>
                    <a:pt x="5179" y="4038"/>
                  </a:lnTo>
                  <a:lnTo>
                    <a:pt x="8031" y="3204"/>
                  </a:lnTo>
                  <a:lnTo>
                    <a:pt x="8119" y="3160"/>
                  </a:lnTo>
                  <a:lnTo>
                    <a:pt x="8163" y="3116"/>
                  </a:lnTo>
                  <a:lnTo>
                    <a:pt x="8163" y="3029"/>
                  </a:lnTo>
                  <a:lnTo>
                    <a:pt x="8163" y="2985"/>
                  </a:lnTo>
                  <a:lnTo>
                    <a:pt x="8119" y="2897"/>
                  </a:lnTo>
                  <a:lnTo>
                    <a:pt x="8075" y="2897"/>
                  </a:lnTo>
                  <a:lnTo>
                    <a:pt x="8031" y="2853"/>
                  </a:lnTo>
                  <a:lnTo>
                    <a:pt x="7943" y="2853"/>
                  </a:lnTo>
                  <a:lnTo>
                    <a:pt x="5091" y="3687"/>
                  </a:lnTo>
                  <a:lnTo>
                    <a:pt x="3029" y="4126"/>
                  </a:lnTo>
                  <a:lnTo>
                    <a:pt x="1493" y="4038"/>
                  </a:lnTo>
                  <a:lnTo>
                    <a:pt x="922" y="3774"/>
                  </a:lnTo>
                  <a:lnTo>
                    <a:pt x="527" y="3336"/>
                  </a:lnTo>
                  <a:lnTo>
                    <a:pt x="352" y="2897"/>
                  </a:lnTo>
                  <a:lnTo>
                    <a:pt x="484" y="2590"/>
                  </a:lnTo>
                  <a:lnTo>
                    <a:pt x="1098" y="2063"/>
                  </a:lnTo>
                  <a:lnTo>
                    <a:pt x="2722" y="1361"/>
                  </a:lnTo>
                  <a:lnTo>
                    <a:pt x="4916" y="352"/>
                  </a:lnTo>
                  <a:lnTo>
                    <a:pt x="4959" y="308"/>
                  </a:lnTo>
                  <a:lnTo>
                    <a:pt x="5003" y="264"/>
                  </a:lnTo>
                  <a:lnTo>
                    <a:pt x="5003" y="176"/>
                  </a:lnTo>
                  <a:lnTo>
                    <a:pt x="5003" y="132"/>
                  </a:lnTo>
                  <a:lnTo>
                    <a:pt x="4959" y="45"/>
                  </a:lnTo>
                  <a:lnTo>
                    <a:pt x="4872" y="45"/>
                  </a:lnTo>
                  <a:lnTo>
                    <a:pt x="482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2" name="Google Shape;6142;p174"/>
            <p:cNvSpPr/>
            <p:nvPr/>
          </p:nvSpPr>
          <p:spPr>
            <a:xfrm>
              <a:off x="3153975" y="3567800"/>
              <a:ext cx="561700" cy="625325"/>
            </a:xfrm>
            <a:custGeom>
              <a:avLst/>
              <a:gdLst/>
              <a:ahLst/>
              <a:cxnLst/>
              <a:rect l="l" t="t" r="r" b="b"/>
              <a:pathLst>
                <a:path w="22468" h="25013" extrusionOk="0">
                  <a:moveTo>
                    <a:pt x="3774" y="1"/>
                  </a:moveTo>
                  <a:lnTo>
                    <a:pt x="3730" y="44"/>
                  </a:lnTo>
                  <a:lnTo>
                    <a:pt x="3686" y="88"/>
                  </a:lnTo>
                  <a:lnTo>
                    <a:pt x="2151" y="3599"/>
                  </a:lnTo>
                  <a:lnTo>
                    <a:pt x="1361" y="5442"/>
                  </a:lnTo>
                  <a:lnTo>
                    <a:pt x="1361" y="5486"/>
                  </a:lnTo>
                  <a:lnTo>
                    <a:pt x="703" y="8733"/>
                  </a:lnTo>
                  <a:lnTo>
                    <a:pt x="132" y="11629"/>
                  </a:lnTo>
                  <a:lnTo>
                    <a:pt x="0" y="12331"/>
                  </a:lnTo>
                  <a:lnTo>
                    <a:pt x="0" y="12463"/>
                  </a:lnTo>
                  <a:lnTo>
                    <a:pt x="88" y="12506"/>
                  </a:lnTo>
                  <a:lnTo>
                    <a:pt x="3335" y="14788"/>
                  </a:lnTo>
                  <a:lnTo>
                    <a:pt x="3862" y="15534"/>
                  </a:lnTo>
                  <a:lnTo>
                    <a:pt x="4915" y="17860"/>
                  </a:lnTo>
                  <a:lnTo>
                    <a:pt x="6012" y="19747"/>
                  </a:lnTo>
                  <a:lnTo>
                    <a:pt x="6012" y="19791"/>
                  </a:lnTo>
                  <a:lnTo>
                    <a:pt x="7241" y="21326"/>
                  </a:lnTo>
                  <a:lnTo>
                    <a:pt x="7285" y="21370"/>
                  </a:lnTo>
                  <a:lnTo>
                    <a:pt x="8645" y="22072"/>
                  </a:lnTo>
                  <a:lnTo>
                    <a:pt x="9523" y="22379"/>
                  </a:lnTo>
                  <a:lnTo>
                    <a:pt x="9566" y="22423"/>
                  </a:lnTo>
                  <a:lnTo>
                    <a:pt x="12243" y="22818"/>
                  </a:lnTo>
                  <a:lnTo>
                    <a:pt x="14525" y="23038"/>
                  </a:lnTo>
                  <a:lnTo>
                    <a:pt x="18079" y="24266"/>
                  </a:lnTo>
                  <a:lnTo>
                    <a:pt x="20273" y="24881"/>
                  </a:lnTo>
                  <a:lnTo>
                    <a:pt x="20317" y="24881"/>
                  </a:lnTo>
                  <a:lnTo>
                    <a:pt x="21326" y="25012"/>
                  </a:lnTo>
                  <a:lnTo>
                    <a:pt x="21414" y="25012"/>
                  </a:lnTo>
                  <a:lnTo>
                    <a:pt x="22336" y="24749"/>
                  </a:lnTo>
                  <a:lnTo>
                    <a:pt x="22423" y="24705"/>
                  </a:lnTo>
                  <a:lnTo>
                    <a:pt x="22467" y="24661"/>
                  </a:lnTo>
                  <a:lnTo>
                    <a:pt x="22467" y="24617"/>
                  </a:lnTo>
                  <a:lnTo>
                    <a:pt x="22467" y="24530"/>
                  </a:lnTo>
                  <a:lnTo>
                    <a:pt x="22467" y="24486"/>
                  </a:lnTo>
                  <a:lnTo>
                    <a:pt x="22423" y="24442"/>
                  </a:lnTo>
                  <a:lnTo>
                    <a:pt x="22336" y="24398"/>
                  </a:lnTo>
                  <a:lnTo>
                    <a:pt x="22248" y="24398"/>
                  </a:lnTo>
                  <a:lnTo>
                    <a:pt x="21326" y="24661"/>
                  </a:lnTo>
                  <a:lnTo>
                    <a:pt x="20361" y="24530"/>
                  </a:lnTo>
                  <a:lnTo>
                    <a:pt x="18211" y="23915"/>
                  </a:lnTo>
                  <a:lnTo>
                    <a:pt x="14613" y="22731"/>
                  </a:lnTo>
                  <a:lnTo>
                    <a:pt x="12287" y="22467"/>
                  </a:lnTo>
                  <a:lnTo>
                    <a:pt x="9610" y="22072"/>
                  </a:lnTo>
                  <a:lnTo>
                    <a:pt x="8777" y="21765"/>
                  </a:lnTo>
                  <a:lnTo>
                    <a:pt x="7460" y="21107"/>
                  </a:lnTo>
                  <a:lnTo>
                    <a:pt x="6319" y="19571"/>
                  </a:lnTo>
                  <a:lnTo>
                    <a:pt x="5222" y="17684"/>
                  </a:lnTo>
                  <a:lnTo>
                    <a:pt x="4169" y="15359"/>
                  </a:lnTo>
                  <a:lnTo>
                    <a:pt x="4169" y="15315"/>
                  </a:lnTo>
                  <a:lnTo>
                    <a:pt x="3643" y="14569"/>
                  </a:lnTo>
                  <a:lnTo>
                    <a:pt x="3599" y="14525"/>
                  </a:lnTo>
                  <a:lnTo>
                    <a:pt x="351" y="12287"/>
                  </a:lnTo>
                  <a:lnTo>
                    <a:pt x="483" y="11673"/>
                  </a:lnTo>
                  <a:lnTo>
                    <a:pt x="1054" y="8820"/>
                  </a:lnTo>
                  <a:lnTo>
                    <a:pt x="1712" y="5573"/>
                  </a:lnTo>
                  <a:lnTo>
                    <a:pt x="2458" y="3730"/>
                  </a:lnTo>
                  <a:lnTo>
                    <a:pt x="3994" y="220"/>
                  </a:lnTo>
                  <a:lnTo>
                    <a:pt x="3994" y="176"/>
                  </a:lnTo>
                  <a:lnTo>
                    <a:pt x="3994" y="88"/>
                  </a:lnTo>
                  <a:lnTo>
                    <a:pt x="3950" y="44"/>
                  </a:lnTo>
                  <a:lnTo>
                    <a:pt x="390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3" name="Google Shape;6143;p174"/>
            <p:cNvSpPr/>
            <p:nvPr/>
          </p:nvSpPr>
          <p:spPr>
            <a:xfrm>
              <a:off x="2632900" y="3118025"/>
              <a:ext cx="307175" cy="222725"/>
            </a:xfrm>
            <a:custGeom>
              <a:avLst/>
              <a:gdLst/>
              <a:ahLst/>
              <a:cxnLst/>
              <a:rect l="l" t="t" r="r" b="b"/>
              <a:pathLst>
                <a:path w="12287" h="8909" extrusionOk="0">
                  <a:moveTo>
                    <a:pt x="4695" y="1"/>
                  </a:moveTo>
                  <a:lnTo>
                    <a:pt x="4608" y="44"/>
                  </a:lnTo>
                  <a:lnTo>
                    <a:pt x="4564" y="88"/>
                  </a:lnTo>
                  <a:lnTo>
                    <a:pt x="3116" y="2238"/>
                  </a:lnTo>
                  <a:lnTo>
                    <a:pt x="2106" y="3116"/>
                  </a:lnTo>
                  <a:lnTo>
                    <a:pt x="2106" y="3160"/>
                  </a:lnTo>
                  <a:lnTo>
                    <a:pt x="746" y="4784"/>
                  </a:lnTo>
                  <a:lnTo>
                    <a:pt x="746" y="4827"/>
                  </a:lnTo>
                  <a:lnTo>
                    <a:pt x="0" y="6232"/>
                  </a:lnTo>
                  <a:lnTo>
                    <a:pt x="0" y="6319"/>
                  </a:lnTo>
                  <a:lnTo>
                    <a:pt x="0" y="6407"/>
                  </a:lnTo>
                  <a:lnTo>
                    <a:pt x="307" y="6934"/>
                  </a:lnTo>
                  <a:lnTo>
                    <a:pt x="351" y="6978"/>
                  </a:lnTo>
                  <a:lnTo>
                    <a:pt x="2633" y="8426"/>
                  </a:lnTo>
                  <a:lnTo>
                    <a:pt x="2677" y="8469"/>
                  </a:lnTo>
                  <a:lnTo>
                    <a:pt x="5836" y="8908"/>
                  </a:lnTo>
                  <a:lnTo>
                    <a:pt x="5880" y="8908"/>
                  </a:lnTo>
                  <a:lnTo>
                    <a:pt x="8294" y="8294"/>
                  </a:lnTo>
                  <a:lnTo>
                    <a:pt x="10839" y="7285"/>
                  </a:lnTo>
                  <a:lnTo>
                    <a:pt x="12155" y="7021"/>
                  </a:lnTo>
                  <a:lnTo>
                    <a:pt x="12199" y="6978"/>
                  </a:lnTo>
                  <a:lnTo>
                    <a:pt x="12287" y="6934"/>
                  </a:lnTo>
                  <a:lnTo>
                    <a:pt x="12287" y="6890"/>
                  </a:lnTo>
                  <a:lnTo>
                    <a:pt x="12287" y="6802"/>
                  </a:lnTo>
                  <a:lnTo>
                    <a:pt x="12287" y="6758"/>
                  </a:lnTo>
                  <a:lnTo>
                    <a:pt x="12199" y="6714"/>
                  </a:lnTo>
                  <a:lnTo>
                    <a:pt x="12155" y="6670"/>
                  </a:lnTo>
                  <a:lnTo>
                    <a:pt x="12067" y="6670"/>
                  </a:lnTo>
                  <a:lnTo>
                    <a:pt x="10795" y="6934"/>
                  </a:lnTo>
                  <a:lnTo>
                    <a:pt x="10751" y="6934"/>
                  </a:lnTo>
                  <a:lnTo>
                    <a:pt x="8206" y="7987"/>
                  </a:lnTo>
                  <a:lnTo>
                    <a:pt x="5836" y="8557"/>
                  </a:lnTo>
                  <a:lnTo>
                    <a:pt x="2765" y="8118"/>
                  </a:lnTo>
                  <a:lnTo>
                    <a:pt x="615" y="6714"/>
                  </a:lnTo>
                  <a:lnTo>
                    <a:pt x="351" y="6319"/>
                  </a:lnTo>
                  <a:lnTo>
                    <a:pt x="1053" y="5003"/>
                  </a:lnTo>
                  <a:lnTo>
                    <a:pt x="2370" y="3379"/>
                  </a:lnTo>
                  <a:lnTo>
                    <a:pt x="3379" y="2502"/>
                  </a:lnTo>
                  <a:lnTo>
                    <a:pt x="3423" y="2458"/>
                  </a:lnTo>
                  <a:lnTo>
                    <a:pt x="4871" y="308"/>
                  </a:lnTo>
                  <a:lnTo>
                    <a:pt x="4871" y="220"/>
                  </a:lnTo>
                  <a:lnTo>
                    <a:pt x="4871" y="176"/>
                  </a:lnTo>
                  <a:lnTo>
                    <a:pt x="4871" y="88"/>
                  </a:lnTo>
                  <a:lnTo>
                    <a:pt x="4827" y="44"/>
                  </a:lnTo>
                  <a:lnTo>
                    <a:pt x="4739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4" name="Google Shape;6144;p174"/>
            <p:cNvSpPr/>
            <p:nvPr/>
          </p:nvSpPr>
          <p:spPr>
            <a:xfrm>
              <a:off x="3084850" y="3493200"/>
              <a:ext cx="603400" cy="716375"/>
            </a:xfrm>
            <a:custGeom>
              <a:avLst/>
              <a:gdLst/>
              <a:ahLst/>
              <a:cxnLst/>
              <a:rect l="l" t="t" r="r" b="b"/>
              <a:pathLst>
                <a:path w="24136" h="28655" extrusionOk="0">
                  <a:moveTo>
                    <a:pt x="3248" y="1"/>
                  </a:moveTo>
                  <a:lnTo>
                    <a:pt x="3204" y="45"/>
                  </a:lnTo>
                  <a:lnTo>
                    <a:pt x="3160" y="88"/>
                  </a:lnTo>
                  <a:lnTo>
                    <a:pt x="3116" y="176"/>
                  </a:lnTo>
                  <a:lnTo>
                    <a:pt x="2941" y="1361"/>
                  </a:lnTo>
                  <a:lnTo>
                    <a:pt x="1756" y="4520"/>
                  </a:lnTo>
                  <a:lnTo>
                    <a:pt x="1142" y="6539"/>
                  </a:lnTo>
                  <a:lnTo>
                    <a:pt x="1098" y="6539"/>
                  </a:lnTo>
                  <a:lnTo>
                    <a:pt x="879" y="8864"/>
                  </a:lnTo>
                  <a:lnTo>
                    <a:pt x="45" y="13165"/>
                  </a:lnTo>
                  <a:lnTo>
                    <a:pt x="45" y="13209"/>
                  </a:lnTo>
                  <a:lnTo>
                    <a:pt x="1" y="15534"/>
                  </a:lnTo>
                  <a:lnTo>
                    <a:pt x="45" y="16895"/>
                  </a:lnTo>
                  <a:lnTo>
                    <a:pt x="45" y="16982"/>
                  </a:lnTo>
                  <a:lnTo>
                    <a:pt x="440" y="17641"/>
                  </a:lnTo>
                  <a:lnTo>
                    <a:pt x="484" y="17728"/>
                  </a:lnTo>
                  <a:lnTo>
                    <a:pt x="1317" y="18255"/>
                  </a:lnTo>
                  <a:lnTo>
                    <a:pt x="1361" y="18255"/>
                  </a:lnTo>
                  <a:lnTo>
                    <a:pt x="4082" y="19264"/>
                  </a:lnTo>
                  <a:lnTo>
                    <a:pt x="5530" y="20010"/>
                  </a:lnTo>
                  <a:lnTo>
                    <a:pt x="7066" y="22248"/>
                  </a:lnTo>
                  <a:lnTo>
                    <a:pt x="8602" y="24442"/>
                  </a:lnTo>
                  <a:lnTo>
                    <a:pt x="9479" y="25495"/>
                  </a:lnTo>
                  <a:lnTo>
                    <a:pt x="9523" y="25539"/>
                  </a:lnTo>
                  <a:lnTo>
                    <a:pt x="11585" y="26417"/>
                  </a:lnTo>
                  <a:lnTo>
                    <a:pt x="11629" y="26417"/>
                  </a:lnTo>
                  <a:lnTo>
                    <a:pt x="13779" y="26812"/>
                  </a:lnTo>
                  <a:lnTo>
                    <a:pt x="16412" y="27163"/>
                  </a:lnTo>
                  <a:lnTo>
                    <a:pt x="17816" y="27250"/>
                  </a:lnTo>
                  <a:lnTo>
                    <a:pt x="20449" y="28128"/>
                  </a:lnTo>
                  <a:lnTo>
                    <a:pt x="22248" y="28655"/>
                  </a:lnTo>
                  <a:lnTo>
                    <a:pt x="23389" y="28655"/>
                  </a:lnTo>
                  <a:lnTo>
                    <a:pt x="24004" y="28479"/>
                  </a:lnTo>
                  <a:lnTo>
                    <a:pt x="24048" y="28435"/>
                  </a:lnTo>
                  <a:lnTo>
                    <a:pt x="24091" y="28391"/>
                  </a:lnTo>
                  <a:lnTo>
                    <a:pt x="24135" y="28347"/>
                  </a:lnTo>
                  <a:lnTo>
                    <a:pt x="24091" y="28260"/>
                  </a:lnTo>
                  <a:lnTo>
                    <a:pt x="24091" y="28216"/>
                  </a:lnTo>
                  <a:lnTo>
                    <a:pt x="24004" y="28172"/>
                  </a:lnTo>
                  <a:lnTo>
                    <a:pt x="23960" y="28128"/>
                  </a:lnTo>
                  <a:lnTo>
                    <a:pt x="23872" y="28128"/>
                  </a:lnTo>
                  <a:lnTo>
                    <a:pt x="23302" y="28303"/>
                  </a:lnTo>
                  <a:lnTo>
                    <a:pt x="22336" y="28303"/>
                  </a:lnTo>
                  <a:lnTo>
                    <a:pt x="20537" y="27821"/>
                  </a:lnTo>
                  <a:lnTo>
                    <a:pt x="17904" y="26943"/>
                  </a:lnTo>
                  <a:lnTo>
                    <a:pt x="17860" y="26899"/>
                  </a:lnTo>
                  <a:lnTo>
                    <a:pt x="16456" y="26812"/>
                  </a:lnTo>
                  <a:lnTo>
                    <a:pt x="13823" y="26504"/>
                  </a:lnTo>
                  <a:lnTo>
                    <a:pt x="11673" y="26109"/>
                  </a:lnTo>
                  <a:lnTo>
                    <a:pt x="9699" y="25232"/>
                  </a:lnTo>
                  <a:lnTo>
                    <a:pt x="8865" y="24223"/>
                  </a:lnTo>
                  <a:lnTo>
                    <a:pt x="7373" y="22029"/>
                  </a:lnTo>
                  <a:lnTo>
                    <a:pt x="5793" y="19791"/>
                  </a:lnTo>
                  <a:lnTo>
                    <a:pt x="5705" y="19747"/>
                  </a:lnTo>
                  <a:lnTo>
                    <a:pt x="4214" y="18957"/>
                  </a:lnTo>
                  <a:lnTo>
                    <a:pt x="4214" y="18913"/>
                  </a:lnTo>
                  <a:lnTo>
                    <a:pt x="1493" y="17948"/>
                  </a:lnTo>
                  <a:lnTo>
                    <a:pt x="703" y="17421"/>
                  </a:lnTo>
                  <a:lnTo>
                    <a:pt x="396" y="16851"/>
                  </a:lnTo>
                  <a:lnTo>
                    <a:pt x="352" y="15490"/>
                  </a:lnTo>
                  <a:lnTo>
                    <a:pt x="396" y="13209"/>
                  </a:lnTo>
                  <a:lnTo>
                    <a:pt x="1230" y="8908"/>
                  </a:lnTo>
                  <a:lnTo>
                    <a:pt x="1449" y="6627"/>
                  </a:lnTo>
                  <a:lnTo>
                    <a:pt x="2107" y="4652"/>
                  </a:lnTo>
                  <a:lnTo>
                    <a:pt x="3292" y="1493"/>
                  </a:lnTo>
                  <a:lnTo>
                    <a:pt x="3292" y="1449"/>
                  </a:lnTo>
                  <a:lnTo>
                    <a:pt x="3468" y="220"/>
                  </a:lnTo>
                  <a:lnTo>
                    <a:pt x="3468" y="132"/>
                  </a:lnTo>
                  <a:lnTo>
                    <a:pt x="3468" y="88"/>
                  </a:lnTo>
                  <a:lnTo>
                    <a:pt x="3380" y="45"/>
                  </a:lnTo>
                  <a:lnTo>
                    <a:pt x="333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5" name="Google Shape;6145;p174"/>
            <p:cNvSpPr/>
            <p:nvPr/>
          </p:nvSpPr>
          <p:spPr>
            <a:xfrm>
              <a:off x="2512225" y="3058800"/>
              <a:ext cx="1147500" cy="1171625"/>
            </a:xfrm>
            <a:custGeom>
              <a:avLst/>
              <a:gdLst/>
              <a:ahLst/>
              <a:cxnLst/>
              <a:rect l="l" t="t" r="r" b="b"/>
              <a:pathLst>
                <a:path w="45900" h="46865" extrusionOk="0">
                  <a:moveTo>
                    <a:pt x="6846" y="0"/>
                  </a:moveTo>
                  <a:lnTo>
                    <a:pt x="6802" y="44"/>
                  </a:lnTo>
                  <a:lnTo>
                    <a:pt x="6758" y="88"/>
                  </a:lnTo>
                  <a:lnTo>
                    <a:pt x="5222" y="2721"/>
                  </a:lnTo>
                  <a:lnTo>
                    <a:pt x="4037" y="4827"/>
                  </a:lnTo>
                  <a:lnTo>
                    <a:pt x="1405" y="8557"/>
                  </a:lnTo>
                  <a:lnTo>
                    <a:pt x="176" y="10400"/>
                  </a:lnTo>
                  <a:lnTo>
                    <a:pt x="44" y="10531"/>
                  </a:lnTo>
                  <a:lnTo>
                    <a:pt x="0" y="10619"/>
                  </a:lnTo>
                  <a:lnTo>
                    <a:pt x="0" y="10707"/>
                  </a:lnTo>
                  <a:lnTo>
                    <a:pt x="0" y="10795"/>
                  </a:lnTo>
                  <a:lnTo>
                    <a:pt x="88" y="10838"/>
                  </a:lnTo>
                  <a:lnTo>
                    <a:pt x="2765" y="11848"/>
                  </a:lnTo>
                  <a:lnTo>
                    <a:pt x="5222" y="12901"/>
                  </a:lnTo>
                  <a:lnTo>
                    <a:pt x="7855" y="13603"/>
                  </a:lnTo>
                  <a:lnTo>
                    <a:pt x="7899" y="13603"/>
                  </a:lnTo>
                  <a:lnTo>
                    <a:pt x="10619" y="13954"/>
                  </a:lnTo>
                  <a:lnTo>
                    <a:pt x="10663" y="13954"/>
                  </a:lnTo>
                  <a:lnTo>
                    <a:pt x="11936" y="13866"/>
                  </a:lnTo>
                  <a:lnTo>
                    <a:pt x="11980" y="13822"/>
                  </a:lnTo>
                  <a:lnTo>
                    <a:pt x="15095" y="12989"/>
                  </a:lnTo>
                  <a:lnTo>
                    <a:pt x="15139" y="12945"/>
                  </a:lnTo>
                  <a:lnTo>
                    <a:pt x="17289" y="11892"/>
                  </a:lnTo>
                  <a:lnTo>
                    <a:pt x="18430" y="11628"/>
                  </a:lnTo>
                  <a:lnTo>
                    <a:pt x="19264" y="11716"/>
                  </a:lnTo>
                  <a:lnTo>
                    <a:pt x="21502" y="15139"/>
                  </a:lnTo>
                  <a:lnTo>
                    <a:pt x="22028" y="16543"/>
                  </a:lnTo>
                  <a:lnTo>
                    <a:pt x="22116" y="17684"/>
                  </a:lnTo>
                  <a:lnTo>
                    <a:pt x="21546" y="19790"/>
                  </a:lnTo>
                  <a:lnTo>
                    <a:pt x="21019" y="21940"/>
                  </a:lnTo>
                  <a:lnTo>
                    <a:pt x="20712" y="24310"/>
                  </a:lnTo>
                  <a:lnTo>
                    <a:pt x="20536" y="26943"/>
                  </a:lnTo>
                  <a:lnTo>
                    <a:pt x="20054" y="29093"/>
                  </a:lnTo>
                  <a:lnTo>
                    <a:pt x="20054" y="29137"/>
                  </a:lnTo>
                  <a:lnTo>
                    <a:pt x="19966" y="31067"/>
                  </a:lnTo>
                  <a:lnTo>
                    <a:pt x="19001" y="35148"/>
                  </a:lnTo>
                  <a:lnTo>
                    <a:pt x="18957" y="35675"/>
                  </a:lnTo>
                  <a:lnTo>
                    <a:pt x="18957" y="35763"/>
                  </a:lnTo>
                  <a:lnTo>
                    <a:pt x="19044" y="35850"/>
                  </a:lnTo>
                  <a:lnTo>
                    <a:pt x="19834" y="36333"/>
                  </a:lnTo>
                  <a:lnTo>
                    <a:pt x="19878" y="36333"/>
                  </a:lnTo>
                  <a:lnTo>
                    <a:pt x="23871" y="37649"/>
                  </a:lnTo>
                  <a:lnTo>
                    <a:pt x="26636" y="38702"/>
                  </a:lnTo>
                  <a:lnTo>
                    <a:pt x="28216" y="39317"/>
                  </a:lnTo>
                  <a:lnTo>
                    <a:pt x="28830" y="39975"/>
                  </a:lnTo>
                  <a:lnTo>
                    <a:pt x="30410" y="42301"/>
                  </a:lnTo>
                  <a:lnTo>
                    <a:pt x="31507" y="43749"/>
                  </a:lnTo>
                  <a:lnTo>
                    <a:pt x="31550" y="43793"/>
                  </a:lnTo>
                  <a:lnTo>
                    <a:pt x="32209" y="44231"/>
                  </a:lnTo>
                  <a:lnTo>
                    <a:pt x="34359" y="45065"/>
                  </a:lnTo>
                  <a:lnTo>
                    <a:pt x="34403" y="45065"/>
                  </a:lnTo>
                  <a:lnTo>
                    <a:pt x="38220" y="45592"/>
                  </a:lnTo>
                  <a:lnTo>
                    <a:pt x="40765" y="45767"/>
                  </a:lnTo>
                  <a:lnTo>
                    <a:pt x="43969" y="46733"/>
                  </a:lnTo>
                  <a:lnTo>
                    <a:pt x="44758" y="46864"/>
                  </a:lnTo>
                  <a:lnTo>
                    <a:pt x="44846" y="46864"/>
                  </a:lnTo>
                  <a:lnTo>
                    <a:pt x="45768" y="46601"/>
                  </a:lnTo>
                  <a:lnTo>
                    <a:pt x="45812" y="46601"/>
                  </a:lnTo>
                  <a:lnTo>
                    <a:pt x="45855" y="46513"/>
                  </a:lnTo>
                  <a:lnTo>
                    <a:pt x="45899" y="46469"/>
                  </a:lnTo>
                  <a:lnTo>
                    <a:pt x="45855" y="46382"/>
                  </a:lnTo>
                  <a:lnTo>
                    <a:pt x="45855" y="46338"/>
                  </a:lnTo>
                  <a:lnTo>
                    <a:pt x="45812" y="46294"/>
                  </a:lnTo>
                  <a:lnTo>
                    <a:pt x="45724" y="46250"/>
                  </a:lnTo>
                  <a:lnTo>
                    <a:pt x="45680" y="46294"/>
                  </a:lnTo>
                  <a:lnTo>
                    <a:pt x="44758" y="46513"/>
                  </a:lnTo>
                  <a:lnTo>
                    <a:pt x="44056" y="46382"/>
                  </a:lnTo>
                  <a:lnTo>
                    <a:pt x="40853" y="45416"/>
                  </a:lnTo>
                  <a:lnTo>
                    <a:pt x="40809" y="45416"/>
                  </a:lnTo>
                  <a:lnTo>
                    <a:pt x="38264" y="45241"/>
                  </a:lnTo>
                  <a:lnTo>
                    <a:pt x="34490" y="44714"/>
                  </a:lnTo>
                  <a:lnTo>
                    <a:pt x="32384" y="43924"/>
                  </a:lnTo>
                  <a:lnTo>
                    <a:pt x="31770" y="43529"/>
                  </a:lnTo>
                  <a:lnTo>
                    <a:pt x="30717" y="42081"/>
                  </a:lnTo>
                  <a:lnTo>
                    <a:pt x="29093" y="39756"/>
                  </a:lnTo>
                  <a:lnTo>
                    <a:pt x="28435" y="39054"/>
                  </a:lnTo>
                  <a:lnTo>
                    <a:pt x="28347" y="39010"/>
                  </a:lnTo>
                  <a:lnTo>
                    <a:pt x="26767" y="38351"/>
                  </a:lnTo>
                  <a:lnTo>
                    <a:pt x="24003" y="37342"/>
                  </a:lnTo>
                  <a:lnTo>
                    <a:pt x="20010" y="35982"/>
                  </a:lnTo>
                  <a:lnTo>
                    <a:pt x="19308" y="35587"/>
                  </a:lnTo>
                  <a:lnTo>
                    <a:pt x="19352" y="35236"/>
                  </a:lnTo>
                  <a:lnTo>
                    <a:pt x="20273" y="31111"/>
                  </a:lnTo>
                  <a:lnTo>
                    <a:pt x="20317" y="31111"/>
                  </a:lnTo>
                  <a:lnTo>
                    <a:pt x="20405" y="29180"/>
                  </a:lnTo>
                  <a:lnTo>
                    <a:pt x="20887" y="26986"/>
                  </a:lnTo>
                  <a:lnTo>
                    <a:pt x="21063" y="24354"/>
                  </a:lnTo>
                  <a:lnTo>
                    <a:pt x="21326" y="21984"/>
                  </a:lnTo>
                  <a:lnTo>
                    <a:pt x="21897" y="19878"/>
                  </a:lnTo>
                  <a:lnTo>
                    <a:pt x="22467" y="17772"/>
                  </a:lnTo>
                  <a:lnTo>
                    <a:pt x="22467" y="17684"/>
                  </a:lnTo>
                  <a:lnTo>
                    <a:pt x="22379" y="16455"/>
                  </a:lnTo>
                  <a:lnTo>
                    <a:pt x="22336" y="16411"/>
                  </a:lnTo>
                  <a:lnTo>
                    <a:pt x="21809" y="15007"/>
                  </a:lnTo>
                  <a:lnTo>
                    <a:pt x="21809" y="14963"/>
                  </a:lnTo>
                  <a:lnTo>
                    <a:pt x="19527" y="11453"/>
                  </a:lnTo>
                  <a:lnTo>
                    <a:pt x="19483" y="11409"/>
                  </a:lnTo>
                  <a:lnTo>
                    <a:pt x="19396" y="11365"/>
                  </a:lnTo>
                  <a:lnTo>
                    <a:pt x="18430" y="11277"/>
                  </a:lnTo>
                  <a:lnTo>
                    <a:pt x="18386" y="11277"/>
                  </a:lnTo>
                  <a:lnTo>
                    <a:pt x="17202" y="11584"/>
                  </a:lnTo>
                  <a:lnTo>
                    <a:pt x="17158" y="11584"/>
                  </a:lnTo>
                  <a:lnTo>
                    <a:pt x="15007" y="12638"/>
                  </a:lnTo>
                  <a:lnTo>
                    <a:pt x="11892" y="13515"/>
                  </a:lnTo>
                  <a:lnTo>
                    <a:pt x="10663" y="13603"/>
                  </a:lnTo>
                  <a:lnTo>
                    <a:pt x="7943" y="13252"/>
                  </a:lnTo>
                  <a:lnTo>
                    <a:pt x="5354" y="12594"/>
                  </a:lnTo>
                  <a:lnTo>
                    <a:pt x="2896" y="11497"/>
                  </a:lnTo>
                  <a:lnTo>
                    <a:pt x="483" y="10575"/>
                  </a:lnTo>
                  <a:lnTo>
                    <a:pt x="1668" y="8732"/>
                  </a:lnTo>
                  <a:lnTo>
                    <a:pt x="4345" y="5046"/>
                  </a:lnTo>
                  <a:lnTo>
                    <a:pt x="4345" y="5002"/>
                  </a:lnTo>
                  <a:lnTo>
                    <a:pt x="5529" y="2896"/>
                  </a:lnTo>
                  <a:lnTo>
                    <a:pt x="7065" y="263"/>
                  </a:lnTo>
                  <a:lnTo>
                    <a:pt x="7065" y="219"/>
                  </a:lnTo>
                  <a:lnTo>
                    <a:pt x="7065" y="132"/>
                  </a:lnTo>
                  <a:lnTo>
                    <a:pt x="7021" y="88"/>
                  </a:lnTo>
                  <a:lnTo>
                    <a:pt x="6977" y="44"/>
                  </a:lnTo>
                  <a:lnTo>
                    <a:pt x="693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6" name="Google Shape;6146;p174"/>
            <p:cNvSpPr/>
            <p:nvPr/>
          </p:nvSpPr>
          <p:spPr>
            <a:xfrm>
              <a:off x="1670800" y="3011625"/>
              <a:ext cx="1963700" cy="1351525"/>
            </a:xfrm>
            <a:custGeom>
              <a:avLst/>
              <a:gdLst/>
              <a:ahLst/>
              <a:cxnLst/>
              <a:rect l="l" t="t" r="r" b="b"/>
              <a:pathLst>
                <a:path w="78548" h="54061" extrusionOk="0">
                  <a:moveTo>
                    <a:pt x="38309" y="0"/>
                  </a:moveTo>
                  <a:lnTo>
                    <a:pt x="36246" y="1360"/>
                  </a:lnTo>
                  <a:lnTo>
                    <a:pt x="35676" y="1843"/>
                  </a:lnTo>
                  <a:lnTo>
                    <a:pt x="35632" y="1931"/>
                  </a:lnTo>
                  <a:lnTo>
                    <a:pt x="34447" y="4520"/>
                  </a:lnTo>
                  <a:lnTo>
                    <a:pt x="33262" y="7460"/>
                  </a:lnTo>
                  <a:lnTo>
                    <a:pt x="32824" y="8513"/>
                  </a:lnTo>
                  <a:lnTo>
                    <a:pt x="31639" y="8952"/>
                  </a:lnTo>
                  <a:lnTo>
                    <a:pt x="31595" y="8996"/>
                  </a:lnTo>
                  <a:lnTo>
                    <a:pt x="30059" y="9917"/>
                  </a:lnTo>
                  <a:lnTo>
                    <a:pt x="30015" y="9917"/>
                  </a:lnTo>
                  <a:lnTo>
                    <a:pt x="28962" y="10751"/>
                  </a:lnTo>
                  <a:lnTo>
                    <a:pt x="28962" y="10795"/>
                  </a:lnTo>
                  <a:lnTo>
                    <a:pt x="28260" y="11804"/>
                  </a:lnTo>
                  <a:lnTo>
                    <a:pt x="27251" y="13822"/>
                  </a:lnTo>
                  <a:lnTo>
                    <a:pt x="27251" y="13910"/>
                  </a:lnTo>
                  <a:lnTo>
                    <a:pt x="27339" y="16236"/>
                  </a:lnTo>
                  <a:lnTo>
                    <a:pt x="27339" y="18079"/>
                  </a:lnTo>
                  <a:lnTo>
                    <a:pt x="27031" y="18869"/>
                  </a:lnTo>
                  <a:lnTo>
                    <a:pt x="26768" y="19132"/>
                  </a:lnTo>
                  <a:lnTo>
                    <a:pt x="26461" y="19220"/>
                  </a:lnTo>
                  <a:lnTo>
                    <a:pt x="24750" y="18518"/>
                  </a:lnTo>
                  <a:lnTo>
                    <a:pt x="22468" y="18123"/>
                  </a:lnTo>
                  <a:lnTo>
                    <a:pt x="20274" y="17947"/>
                  </a:lnTo>
                  <a:lnTo>
                    <a:pt x="20230" y="17991"/>
                  </a:lnTo>
                  <a:lnTo>
                    <a:pt x="19484" y="18123"/>
                  </a:lnTo>
                  <a:lnTo>
                    <a:pt x="19396" y="18123"/>
                  </a:lnTo>
                  <a:lnTo>
                    <a:pt x="18650" y="18649"/>
                  </a:lnTo>
                  <a:lnTo>
                    <a:pt x="18036" y="18430"/>
                  </a:lnTo>
                  <a:lnTo>
                    <a:pt x="17948" y="18430"/>
                  </a:lnTo>
                  <a:lnTo>
                    <a:pt x="17246" y="18562"/>
                  </a:lnTo>
                  <a:lnTo>
                    <a:pt x="17202" y="18605"/>
                  </a:lnTo>
                  <a:lnTo>
                    <a:pt x="16368" y="19088"/>
                  </a:lnTo>
                  <a:lnTo>
                    <a:pt x="16325" y="19132"/>
                  </a:lnTo>
                  <a:lnTo>
                    <a:pt x="15622" y="19790"/>
                  </a:lnTo>
                  <a:lnTo>
                    <a:pt x="15579" y="19834"/>
                  </a:lnTo>
                  <a:lnTo>
                    <a:pt x="13648" y="23827"/>
                  </a:lnTo>
                  <a:lnTo>
                    <a:pt x="12288" y="26241"/>
                  </a:lnTo>
                  <a:lnTo>
                    <a:pt x="11542" y="27425"/>
                  </a:lnTo>
                  <a:lnTo>
                    <a:pt x="11542" y="27469"/>
                  </a:lnTo>
                  <a:lnTo>
                    <a:pt x="11191" y="28522"/>
                  </a:lnTo>
                  <a:lnTo>
                    <a:pt x="11147" y="28522"/>
                  </a:lnTo>
                  <a:lnTo>
                    <a:pt x="10620" y="31550"/>
                  </a:lnTo>
                  <a:lnTo>
                    <a:pt x="10620" y="32691"/>
                  </a:lnTo>
                  <a:lnTo>
                    <a:pt x="10532" y="33349"/>
                  </a:lnTo>
                  <a:lnTo>
                    <a:pt x="9567" y="35104"/>
                  </a:lnTo>
                  <a:lnTo>
                    <a:pt x="7943" y="37255"/>
                  </a:lnTo>
                  <a:lnTo>
                    <a:pt x="7943" y="37298"/>
                  </a:lnTo>
                  <a:lnTo>
                    <a:pt x="6978" y="39141"/>
                  </a:lnTo>
                  <a:lnTo>
                    <a:pt x="6144" y="41028"/>
                  </a:lnTo>
                  <a:lnTo>
                    <a:pt x="6144" y="41072"/>
                  </a:lnTo>
                  <a:lnTo>
                    <a:pt x="5925" y="42169"/>
                  </a:lnTo>
                  <a:lnTo>
                    <a:pt x="5793" y="42301"/>
                  </a:lnTo>
                  <a:lnTo>
                    <a:pt x="5618" y="42213"/>
                  </a:lnTo>
                  <a:lnTo>
                    <a:pt x="5486" y="42213"/>
                  </a:lnTo>
                  <a:lnTo>
                    <a:pt x="4126" y="42652"/>
                  </a:lnTo>
                  <a:lnTo>
                    <a:pt x="4082" y="42652"/>
                  </a:lnTo>
                  <a:lnTo>
                    <a:pt x="2283" y="43442"/>
                  </a:lnTo>
                  <a:lnTo>
                    <a:pt x="2239" y="43486"/>
                  </a:lnTo>
                  <a:lnTo>
                    <a:pt x="1317" y="44451"/>
                  </a:lnTo>
                  <a:lnTo>
                    <a:pt x="1274" y="44495"/>
                  </a:lnTo>
                  <a:lnTo>
                    <a:pt x="440" y="45855"/>
                  </a:lnTo>
                  <a:lnTo>
                    <a:pt x="440" y="45899"/>
                  </a:lnTo>
                  <a:lnTo>
                    <a:pt x="176" y="46908"/>
                  </a:lnTo>
                  <a:lnTo>
                    <a:pt x="133" y="46952"/>
                  </a:lnTo>
                  <a:lnTo>
                    <a:pt x="1" y="48488"/>
                  </a:lnTo>
                  <a:lnTo>
                    <a:pt x="45" y="48576"/>
                  </a:lnTo>
                  <a:lnTo>
                    <a:pt x="791" y="49848"/>
                  </a:lnTo>
                  <a:lnTo>
                    <a:pt x="791" y="49892"/>
                  </a:lnTo>
                  <a:lnTo>
                    <a:pt x="1888" y="51252"/>
                  </a:lnTo>
                  <a:lnTo>
                    <a:pt x="2239" y="51603"/>
                  </a:lnTo>
                  <a:lnTo>
                    <a:pt x="2327" y="51647"/>
                  </a:lnTo>
                  <a:lnTo>
                    <a:pt x="5442" y="51691"/>
                  </a:lnTo>
                  <a:lnTo>
                    <a:pt x="8733" y="51867"/>
                  </a:lnTo>
                  <a:lnTo>
                    <a:pt x="11805" y="52613"/>
                  </a:lnTo>
                  <a:lnTo>
                    <a:pt x="14920" y="54017"/>
                  </a:lnTo>
                  <a:lnTo>
                    <a:pt x="14964" y="54017"/>
                  </a:lnTo>
                  <a:lnTo>
                    <a:pt x="15491" y="54061"/>
                  </a:lnTo>
                  <a:lnTo>
                    <a:pt x="15579" y="54061"/>
                  </a:lnTo>
                  <a:lnTo>
                    <a:pt x="18036" y="53271"/>
                  </a:lnTo>
                  <a:lnTo>
                    <a:pt x="19659" y="52744"/>
                  </a:lnTo>
                  <a:lnTo>
                    <a:pt x="21239" y="52218"/>
                  </a:lnTo>
                  <a:lnTo>
                    <a:pt x="22819" y="51647"/>
                  </a:lnTo>
                  <a:lnTo>
                    <a:pt x="24355" y="51033"/>
                  </a:lnTo>
                  <a:lnTo>
                    <a:pt x="25101" y="50682"/>
                  </a:lnTo>
                  <a:lnTo>
                    <a:pt x="25847" y="50331"/>
                  </a:lnTo>
                  <a:lnTo>
                    <a:pt x="26549" y="49936"/>
                  </a:lnTo>
                  <a:lnTo>
                    <a:pt x="27295" y="49541"/>
                  </a:lnTo>
                  <a:lnTo>
                    <a:pt x="27953" y="49102"/>
                  </a:lnTo>
                  <a:lnTo>
                    <a:pt x="28655" y="48620"/>
                  </a:lnTo>
                  <a:lnTo>
                    <a:pt x="29313" y="48093"/>
                  </a:lnTo>
                  <a:lnTo>
                    <a:pt x="29927" y="47566"/>
                  </a:lnTo>
                  <a:lnTo>
                    <a:pt x="30805" y="47128"/>
                  </a:lnTo>
                  <a:lnTo>
                    <a:pt x="31814" y="46952"/>
                  </a:lnTo>
                  <a:lnTo>
                    <a:pt x="34272" y="46864"/>
                  </a:lnTo>
                  <a:lnTo>
                    <a:pt x="36466" y="46820"/>
                  </a:lnTo>
                  <a:lnTo>
                    <a:pt x="36510" y="46777"/>
                  </a:lnTo>
                  <a:lnTo>
                    <a:pt x="37168" y="46601"/>
                  </a:lnTo>
                  <a:lnTo>
                    <a:pt x="37212" y="46601"/>
                  </a:lnTo>
                  <a:lnTo>
                    <a:pt x="37870" y="46206"/>
                  </a:lnTo>
                  <a:lnTo>
                    <a:pt x="37914" y="46162"/>
                  </a:lnTo>
                  <a:lnTo>
                    <a:pt x="39625" y="44539"/>
                  </a:lnTo>
                  <a:lnTo>
                    <a:pt x="39625" y="44495"/>
                  </a:lnTo>
                  <a:lnTo>
                    <a:pt x="39976" y="43881"/>
                  </a:lnTo>
                  <a:lnTo>
                    <a:pt x="40020" y="43837"/>
                  </a:lnTo>
                  <a:lnTo>
                    <a:pt x="40634" y="41248"/>
                  </a:lnTo>
                  <a:lnTo>
                    <a:pt x="40942" y="40853"/>
                  </a:lnTo>
                  <a:lnTo>
                    <a:pt x="42741" y="39668"/>
                  </a:lnTo>
                  <a:lnTo>
                    <a:pt x="42828" y="39580"/>
                  </a:lnTo>
                  <a:lnTo>
                    <a:pt x="42828" y="39492"/>
                  </a:lnTo>
                  <a:lnTo>
                    <a:pt x="42784" y="39405"/>
                  </a:lnTo>
                  <a:lnTo>
                    <a:pt x="42741" y="39361"/>
                  </a:lnTo>
                  <a:lnTo>
                    <a:pt x="42082" y="39141"/>
                  </a:lnTo>
                  <a:lnTo>
                    <a:pt x="41995" y="39098"/>
                  </a:lnTo>
                  <a:lnTo>
                    <a:pt x="40064" y="39229"/>
                  </a:lnTo>
                  <a:lnTo>
                    <a:pt x="38089" y="39580"/>
                  </a:lnTo>
                  <a:lnTo>
                    <a:pt x="36115" y="39492"/>
                  </a:lnTo>
                  <a:lnTo>
                    <a:pt x="35149" y="39361"/>
                  </a:lnTo>
                  <a:lnTo>
                    <a:pt x="32955" y="38220"/>
                  </a:lnTo>
                  <a:lnTo>
                    <a:pt x="32297" y="37737"/>
                  </a:lnTo>
                  <a:lnTo>
                    <a:pt x="31858" y="35543"/>
                  </a:lnTo>
                  <a:lnTo>
                    <a:pt x="31463" y="32779"/>
                  </a:lnTo>
                  <a:lnTo>
                    <a:pt x="31156" y="31594"/>
                  </a:lnTo>
                  <a:lnTo>
                    <a:pt x="31156" y="31550"/>
                  </a:lnTo>
                  <a:lnTo>
                    <a:pt x="28962" y="28435"/>
                  </a:lnTo>
                  <a:lnTo>
                    <a:pt x="26724" y="25451"/>
                  </a:lnTo>
                  <a:lnTo>
                    <a:pt x="25978" y="24485"/>
                  </a:lnTo>
                  <a:lnTo>
                    <a:pt x="27602" y="21282"/>
                  </a:lnTo>
                  <a:lnTo>
                    <a:pt x="28523" y="19659"/>
                  </a:lnTo>
                  <a:lnTo>
                    <a:pt x="28874" y="19308"/>
                  </a:lnTo>
                  <a:lnTo>
                    <a:pt x="30103" y="18737"/>
                  </a:lnTo>
                  <a:lnTo>
                    <a:pt x="31288" y="18562"/>
                  </a:lnTo>
                  <a:lnTo>
                    <a:pt x="32867" y="18781"/>
                  </a:lnTo>
                  <a:lnTo>
                    <a:pt x="37299" y="19746"/>
                  </a:lnTo>
                  <a:lnTo>
                    <a:pt x="38747" y="20010"/>
                  </a:lnTo>
                  <a:lnTo>
                    <a:pt x="38835" y="20053"/>
                  </a:lnTo>
                  <a:lnTo>
                    <a:pt x="39713" y="19966"/>
                  </a:lnTo>
                  <a:lnTo>
                    <a:pt x="39757" y="19922"/>
                  </a:lnTo>
                  <a:lnTo>
                    <a:pt x="42082" y="18869"/>
                  </a:lnTo>
                  <a:lnTo>
                    <a:pt x="45154" y="18781"/>
                  </a:lnTo>
                  <a:lnTo>
                    <a:pt x="45198" y="18781"/>
                  </a:lnTo>
                  <a:lnTo>
                    <a:pt x="48357" y="17947"/>
                  </a:lnTo>
                  <a:lnTo>
                    <a:pt x="50420" y="17245"/>
                  </a:lnTo>
                  <a:lnTo>
                    <a:pt x="50464" y="17201"/>
                  </a:lnTo>
                  <a:lnTo>
                    <a:pt x="51429" y="16499"/>
                  </a:lnTo>
                  <a:lnTo>
                    <a:pt x="52175" y="18605"/>
                  </a:lnTo>
                  <a:lnTo>
                    <a:pt x="51648" y="21853"/>
                  </a:lnTo>
                  <a:lnTo>
                    <a:pt x="51297" y="25056"/>
                  </a:lnTo>
                  <a:lnTo>
                    <a:pt x="51166" y="27689"/>
                  </a:lnTo>
                  <a:lnTo>
                    <a:pt x="50551" y="31419"/>
                  </a:lnTo>
                  <a:lnTo>
                    <a:pt x="49893" y="33569"/>
                  </a:lnTo>
                  <a:lnTo>
                    <a:pt x="49893" y="33613"/>
                  </a:lnTo>
                  <a:lnTo>
                    <a:pt x="49718" y="36114"/>
                  </a:lnTo>
                  <a:lnTo>
                    <a:pt x="49718" y="37386"/>
                  </a:lnTo>
                  <a:lnTo>
                    <a:pt x="49761" y="37518"/>
                  </a:lnTo>
                  <a:lnTo>
                    <a:pt x="49981" y="37825"/>
                  </a:lnTo>
                  <a:lnTo>
                    <a:pt x="50113" y="37869"/>
                  </a:lnTo>
                  <a:lnTo>
                    <a:pt x="51034" y="38001"/>
                  </a:lnTo>
                  <a:lnTo>
                    <a:pt x="52789" y="39098"/>
                  </a:lnTo>
                  <a:lnTo>
                    <a:pt x="55993" y="40721"/>
                  </a:lnTo>
                  <a:lnTo>
                    <a:pt x="56036" y="40765"/>
                  </a:lnTo>
                  <a:lnTo>
                    <a:pt x="59415" y="41774"/>
                  </a:lnTo>
                  <a:lnTo>
                    <a:pt x="61214" y="42389"/>
                  </a:lnTo>
                  <a:lnTo>
                    <a:pt x="62662" y="44144"/>
                  </a:lnTo>
                  <a:lnTo>
                    <a:pt x="63935" y="45943"/>
                  </a:lnTo>
                  <a:lnTo>
                    <a:pt x="64593" y="46820"/>
                  </a:lnTo>
                  <a:lnTo>
                    <a:pt x="64681" y="46864"/>
                  </a:lnTo>
                  <a:lnTo>
                    <a:pt x="65866" y="47435"/>
                  </a:lnTo>
                  <a:lnTo>
                    <a:pt x="67972" y="48181"/>
                  </a:lnTo>
                  <a:lnTo>
                    <a:pt x="68016" y="48181"/>
                  </a:lnTo>
                  <a:lnTo>
                    <a:pt x="72053" y="48663"/>
                  </a:lnTo>
                  <a:lnTo>
                    <a:pt x="73984" y="48707"/>
                  </a:lnTo>
                  <a:lnTo>
                    <a:pt x="74905" y="48839"/>
                  </a:lnTo>
                  <a:lnTo>
                    <a:pt x="76880" y="49453"/>
                  </a:lnTo>
                  <a:lnTo>
                    <a:pt x="77538" y="49541"/>
                  </a:lnTo>
                  <a:lnTo>
                    <a:pt x="77626" y="49497"/>
                  </a:lnTo>
                  <a:lnTo>
                    <a:pt x="78415" y="49278"/>
                  </a:lnTo>
                  <a:lnTo>
                    <a:pt x="78503" y="49234"/>
                  </a:lnTo>
                  <a:lnTo>
                    <a:pt x="78547" y="49190"/>
                  </a:lnTo>
                  <a:lnTo>
                    <a:pt x="78547" y="49102"/>
                  </a:lnTo>
                  <a:lnTo>
                    <a:pt x="78547" y="49058"/>
                  </a:lnTo>
                  <a:lnTo>
                    <a:pt x="78503" y="48971"/>
                  </a:lnTo>
                  <a:lnTo>
                    <a:pt x="78459" y="48927"/>
                  </a:lnTo>
                  <a:lnTo>
                    <a:pt x="78328" y="48927"/>
                  </a:lnTo>
                  <a:lnTo>
                    <a:pt x="77538" y="49146"/>
                  </a:lnTo>
                  <a:lnTo>
                    <a:pt x="76967" y="49102"/>
                  </a:lnTo>
                  <a:lnTo>
                    <a:pt x="74993" y="48488"/>
                  </a:lnTo>
                  <a:lnTo>
                    <a:pt x="74949" y="48488"/>
                  </a:lnTo>
                  <a:lnTo>
                    <a:pt x="74027" y="48356"/>
                  </a:lnTo>
                  <a:lnTo>
                    <a:pt x="72053" y="48312"/>
                  </a:lnTo>
                  <a:lnTo>
                    <a:pt x="68104" y="47830"/>
                  </a:lnTo>
                  <a:lnTo>
                    <a:pt x="65997" y="47128"/>
                  </a:lnTo>
                  <a:lnTo>
                    <a:pt x="64856" y="46557"/>
                  </a:lnTo>
                  <a:lnTo>
                    <a:pt x="64198" y="45723"/>
                  </a:lnTo>
                  <a:lnTo>
                    <a:pt x="62926" y="43924"/>
                  </a:lnTo>
                  <a:lnTo>
                    <a:pt x="61478" y="42125"/>
                  </a:lnTo>
                  <a:lnTo>
                    <a:pt x="61390" y="42081"/>
                  </a:lnTo>
                  <a:lnTo>
                    <a:pt x="59547" y="41423"/>
                  </a:lnTo>
                  <a:lnTo>
                    <a:pt x="56168" y="40414"/>
                  </a:lnTo>
                  <a:lnTo>
                    <a:pt x="52965" y="38790"/>
                  </a:lnTo>
                  <a:lnTo>
                    <a:pt x="51166" y="37693"/>
                  </a:lnTo>
                  <a:lnTo>
                    <a:pt x="51122" y="37650"/>
                  </a:lnTo>
                  <a:lnTo>
                    <a:pt x="50200" y="37518"/>
                  </a:lnTo>
                  <a:lnTo>
                    <a:pt x="50069" y="37342"/>
                  </a:lnTo>
                  <a:lnTo>
                    <a:pt x="50069" y="36114"/>
                  </a:lnTo>
                  <a:lnTo>
                    <a:pt x="50244" y="33656"/>
                  </a:lnTo>
                  <a:lnTo>
                    <a:pt x="50902" y="31550"/>
                  </a:lnTo>
                  <a:lnTo>
                    <a:pt x="50902" y="31506"/>
                  </a:lnTo>
                  <a:lnTo>
                    <a:pt x="51473" y="27733"/>
                  </a:lnTo>
                  <a:lnTo>
                    <a:pt x="51648" y="25056"/>
                  </a:lnTo>
                  <a:lnTo>
                    <a:pt x="51999" y="21896"/>
                  </a:lnTo>
                  <a:lnTo>
                    <a:pt x="52526" y="18605"/>
                  </a:lnTo>
                  <a:lnTo>
                    <a:pt x="52526" y="18518"/>
                  </a:lnTo>
                  <a:lnTo>
                    <a:pt x="51648" y="16148"/>
                  </a:lnTo>
                  <a:lnTo>
                    <a:pt x="51604" y="16104"/>
                  </a:lnTo>
                  <a:lnTo>
                    <a:pt x="51561" y="16060"/>
                  </a:lnTo>
                  <a:lnTo>
                    <a:pt x="51385" y="16060"/>
                  </a:lnTo>
                  <a:lnTo>
                    <a:pt x="50244" y="16938"/>
                  </a:lnTo>
                  <a:lnTo>
                    <a:pt x="48270" y="17596"/>
                  </a:lnTo>
                  <a:lnTo>
                    <a:pt x="45154" y="18430"/>
                  </a:lnTo>
                  <a:lnTo>
                    <a:pt x="42039" y="18518"/>
                  </a:lnTo>
                  <a:lnTo>
                    <a:pt x="41951" y="18518"/>
                  </a:lnTo>
                  <a:lnTo>
                    <a:pt x="39669" y="19615"/>
                  </a:lnTo>
                  <a:lnTo>
                    <a:pt x="38791" y="19659"/>
                  </a:lnTo>
                  <a:lnTo>
                    <a:pt x="37343" y="19395"/>
                  </a:lnTo>
                  <a:lnTo>
                    <a:pt x="32955" y="18430"/>
                  </a:lnTo>
                  <a:lnTo>
                    <a:pt x="31288" y="18211"/>
                  </a:lnTo>
                  <a:lnTo>
                    <a:pt x="31244" y="18211"/>
                  </a:lnTo>
                  <a:lnTo>
                    <a:pt x="30015" y="18386"/>
                  </a:lnTo>
                  <a:lnTo>
                    <a:pt x="29971" y="18386"/>
                  </a:lnTo>
                  <a:lnTo>
                    <a:pt x="28699" y="19000"/>
                  </a:lnTo>
                  <a:lnTo>
                    <a:pt x="28655" y="19044"/>
                  </a:lnTo>
                  <a:lnTo>
                    <a:pt x="28260" y="19439"/>
                  </a:lnTo>
                  <a:lnTo>
                    <a:pt x="27295" y="21151"/>
                  </a:lnTo>
                  <a:lnTo>
                    <a:pt x="25627" y="24398"/>
                  </a:lnTo>
                  <a:lnTo>
                    <a:pt x="25583" y="24529"/>
                  </a:lnTo>
                  <a:lnTo>
                    <a:pt x="25627" y="24617"/>
                  </a:lnTo>
                  <a:lnTo>
                    <a:pt x="28699" y="28654"/>
                  </a:lnTo>
                  <a:lnTo>
                    <a:pt x="30849" y="31726"/>
                  </a:lnTo>
                  <a:lnTo>
                    <a:pt x="31112" y="32867"/>
                  </a:lnTo>
                  <a:lnTo>
                    <a:pt x="31507" y="35587"/>
                  </a:lnTo>
                  <a:lnTo>
                    <a:pt x="31946" y="37869"/>
                  </a:lnTo>
                  <a:lnTo>
                    <a:pt x="32034" y="38001"/>
                  </a:lnTo>
                  <a:lnTo>
                    <a:pt x="32780" y="38527"/>
                  </a:lnTo>
                  <a:lnTo>
                    <a:pt x="34974" y="39668"/>
                  </a:lnTo>
                  <a:lnTo>
                    <a:pt x="35062" y="39712"/>
                  </a:lnTo>
                  <a:lnTo>
                    <a:pt x="36071" y="39844"/>
                  </a:lnTo>
                  <a:lnTo>
                    <a:pt x="36115" y="39844"/>
                  </a:lnTo>
                  <a:lnTo>
                    <a:pt x="38089" y="39931"/>
                  </a:lnTo>
                  <a:lnTo>
                    <a:pt x="38133" y="39887"/>
                  </a:lnTo>
                  <a:lnTo>
                    <a:pt x="40108" y="39580"/>
                  </a:lnTo>
                  <a:lnTo>
                    <a:pt x="41995" y="39449"/>
                  </a:lnTo>
                  <a:lnTo>
                    <a:pt x="42258" y="39580"/>
                  </a:lnTo>
                  <a:lnTo>
                    <a:pt x="40722" y="40589"/>
                  </a:lnTo>
                  <a:lnTo>
                    <a:pt x="40678" y="40633"/>
                  </a:lnTo>
                  <a:lnTo>
                    <a:pt x="40327" y="41072"/>
                  </a:lnTo>
                  <a:lnTo>
                    <a:pt x="40327" y="41160"/>
                  </a:lnTo>
                  <a:lnTo>
                    <a:pt x="39669" y="43749"/>
                  </a:lnTo>
                  <a:lnTo>
                    <a:pt x="39362" y="44319"/>
                  </a:lnTo>
                  <a:lnTo>
                    <a:pt x="37694" y="45899"/>
                  </a:lnTo>
                  <a:lnTo>
                    <a:pt x="37080" y="46294"/>
                  </a:lnTo>
                  <a:lnTo>
                    <a:pt x="36466" y="46469"/>
                  </a:lnTo>
                  <a:lnTo>
                    <a:pt x="34272" y="46513"/>
                  </a:lnTo>
                  <a:lnTo>
                    <a:pt x="31814" y="46601"/>
                  </a:lnTo>
                  <a:lnTo>
                    <a:pt x="31770" y="46601"/>
                  </a:lnTo>
                  <a:lnTo>
                    <a:pt x="30717" y="46777"/>
                  </a:lnTo>
                  <a:lnTo>
                    <a:pt x="30673" y="46820"/>
                  </a:lnTo>
                  <a:lnTo>
                    <a:pt x="29752" y="47259"/>
                  </a:lnTo>
                  <a:lnTo>
                    <a:pt x="29708" y="47303"/>
                  </a:lnTo>
                  <a:lnTo>
                    <a:pt x="29094" y="47830"/>
                  </a:lnTo>
                  <a:lnTo>
                    <a:pt x="28436" y="48312"/>
                  </a:lnTo>
                  <a:lnTo>
                    <a:pt x="27777" y="48795"/>
                  </a:lnTo>
                  <a:lnTo>
                    <a:pt x="27075" y="49234"/>
                  </a:lnTo>
                  <a:lnTo>
                    <a:pt x="26373" y="49629"/>
                  </a:lnTo>
                  <a:lnTo>
                    <a:pt x="25671" y="50024"/>
                  </a:lnTo>
                  <a:lnTo>
                    <a:pt x="24179" y="50726"/>
                  </a:lnTo>
                  <a:lnTo>
                    <a:pt x="22643" y="51340"/>
                  </a:lnTo>
                  <a:lnTo>
                    <a:pt x="21108" y="51911"/>
                  </a:lnTo>
                  <a:lnTo>
                    <a:pt x="19528" y="52437"/>
                  </a:lnTo>
                  <a:lnTo>
                    <a:pt x="17948" y="52920"/>
                  </a:lnTo>
                  <a:lnTo>
                    <a:pt x="15491" y="53710"/>
                  </a:lnTo>
                  <a:lnTo>
                    <a:pt x="15052" y="53666"/>
                  </a:lnTo>
                  <a:lnTo>
                    <a:pt x="11936" y="52262"/>
                  </a:lnTo>
                  <a:lnTo>
                    <a:pt x="11893" y="52262"/>
                  </a:lnTo>
                  <a:lnTo>
                    <a:pt x="8821" y="51516"/>
                  </a:lnTo>
                  <a:lnTo>
                    <a:pt x="8777" y="51516"/>
                  </a:lnTo>
                  <a:lnTo>
                    <a:pt x="5486" y="51340"/>
                  </a:lnTo>
                  <a:lnTo>
                    <a:pt x="2414" y="51296"/>
                  </a:lnTo>
                  <a:lnTo>
                    <a:pt x="2151" y="51033"/>
                  </a:lnTo>
                  <a:lnTo>
                    <a:pt x="1054" y="49673"/>
                  </a:lnTo>
                  <a:lnTo>
                    <a:pt x="352" y="48444"/>
                  </a:lnTo>
                  <a:lnTo>
                    <a:pt x="484" y="46996"/>
                  </a:lnTo>
                  <a:lnTo>
                    <a:pt x="791" y="46031"/>
                  </a:lnTo>
                  <a:lnTo>
                    <a:pt x="1581" y="44670"/>
                  </a:lnTo>
                  <a:lnTo>
                    <a:pt x="2458" y="43749"/>
                  </a:lnTo>
                  <a:lnTo>
                    <a:pt x="4257" y="42959"/>
                  </a:lnTo>
                  <a:lnTo>
                    <a:pt x="5530" y="42564"/>
                  </a:lnTo>
                  <a:lnTo>
                    <a:pt x="5749" y="42652"/>
                  </a:lnTo>
                  <a:lnTo>
                    <a:pt x="5837" y="42696"/>
                  </a:lnTo>
                  <a:lnTo>
                    <a:pt x="5925" y="42652"/>
                  </a:lnTo>
                  <a:lnTo>
                    <a:pt x="6188" y="42432"/>
                  </a:lnTo>
                  <a:lnTo>
                    <a:pt x="6276" y="42301"/>
                  </a:lnTo>
                  <a:lnTo>
                    <a:pt x="6451" y="41160"/>
                  </a:lnTo>
                  <a:lnTo>
                    <a:pt x="7285" y="39273"/>
                  </a:lnTo>
                  <a:lnTo>
                    <a:pt x="8251" y="37474"/>
                  </a:lnTo>
                  <a:lnTo>
                    <a:pt x="9830" y="35280"/>
                  </a:lnTo>
                  <a:lnTo>
                    <a:pt x="10839" y="33525"/>
                  </a:lnTo>
                  <a:lnTo>
                    <a:pt x="10883" y="33437"/>
                  </a:lnTo>
                  <a:lnTo>
                    <a:pt x="10971" y="32735"/>
                  </a:lnTo>
                  <a:lnTo>
                    <a:pt x="10971" y="31594"/>
                  </a:lnTo>
                  <a:lnTo>
                    <a:pt x="11498" y="28610"/>
                  </a:lnTo>
                  <a:lnTo>
                    <a:pt x="11849" y="27601"/>
                  </a:lnTo>
                  <a:lnTo>
                    <a:pt x="12595" y="26416"/>
                  </a:lnTo>
                  <a:lnTo>
                    <a:pt x="13955" y="24003"/>
                  </a:lnTo>
                  <a:lnTo>
                    <a:pt x="15886" y="20053"/>
                  </a:lnTo>
                  <a:lnTo>
                    <a:pt x="16544" y="19395"/>
                  </a:lnTo>
                  <a:lnTo>
                    <a:pt x="17334" y="18913"/>
                  </a:lnTo>
                  <a:lnTo>
                    <a:pt x="17948" y="18781"/>
                  </a:lnTo>
                  <a:lnTo>
                    <a:pt x="18606" y="19044"/>
                  </a:lnTo>
                  <a:lnTo>
                    <a:pt x="18694" y="19044"/>
                  </a:lnTo>
                  <a:lnTo>
                    <a:pt x="18782" y="19000"/>
                  </a:lnTo>
                  <a:lnTo>
                    <a:pt x="19572" y="18430"/>
                  </a:lnTo>
                  <a:lnTo>
                    <a:pt x="20274" y="18342"/>
                  </a:lnTo>
                  <a:lnTo>
                    <a:pt x="22424" y="18474"/>
                  </a:lnTo>
                  <a:lnTo>
                    <a:pt x="24662" y="18869"/>
                  </a:lnTo>
                  <a:lnTo>
                    <a:pt x="26373" y="19571"/>
                  </a:lnTo>
                  <a:lnTo>
                    <a:pt x="26505" y="19571"/>
                  </a:lnTo>
                  <a:lnTo>
                    <a:pt x="26900" y="19439"/>
                  </a:lnTo>
                  <a:lnTo>
                    <a:pt x="26987" y="19395"/>
                  </a:lnTo>
                  <a:lnTo>
                    <a:pt x="27295" y="19132"/>
                  </a:lnTo>
                  <a:lnTo>
                    <a:pt x="27339" y="19044"/>
                  </a:lnTo>
                  <a:lnTo>
                    <a:pt x="27646" y="18211"/>
                  </a:lnTo>
                  <a:lnTo>
                    <a:pt x="27690" y="18123"/>
                  </a:lnTo>
                  <a:lnTo>
                    <a:pt x="27690" y="16236"/>
                  </a:lnTo>
                  <a:lnTo>
                    <a:pt x="27602" y="13954"/>
                  </a:lnTo>
                  <a:lnTo>
                    <a:pt x="28567" y="11980"/>
                  </a:lnTo>
                  <a:lnTo>
                    <a:pt x="29225" y="11014"/>
                  </a:lnTo>
                  <a:lnTo>
                    <a:pt x="30235" y="10224"/>
                  </a:lnTo>
                  <a:lnTo>
                    <a:pt x="31770" y="9303"/>
                  </a:lnTo>
                  <a:lnTo>
                    <a:pt x="33043" y="8820"/>
                  </a:lnTo>
                  <a:lnTo>
                    <a:pt x="33087" y="8776"/>
                  </a:lnTo>
                  <a:lnTo>
                    <a:pt x="33131" y="8732"/>
                  </a:lnTo>
                  <a:lnTo>
                    <a:pt x="33570" y="7548"/>
                  </a:lnTo>
                  <a:lnTo>
                    <a:pt x="34754" y="4652"/>
                  </a:lnTo>
                  <a:lnTo>
                    <a:pt x="35939" y="2106"/>
                  </a:lnTo>
                  <a:lnTo>
                    <a:pt x="36466" y="1668"/>
                  </a:lnTo>
                  <a:lnTo>
                    <a:pt x="38528" y="307"/>
                  </a:lnTo>
                  <a:lnTo>
                    <a:pt x="38572" y="263"/>
                  </a:lnTo>
                  <a:lnTo>
                    <a:pt x="38616" y="176"/>
                  </a:lnTo>
                  <a:lnTo>
                    <a:pt x="38616" y="132"/>
                  </a:lnTo>
                  <a:lnTo>
                    <a:pt x="38572" y="44"/>
                  </a:lnTo>
                  <a:lnTo>
                    <a:pt x="3852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7" name="Google Shape;6147;p174"/>
            <p:cNvSpPr/>
            <p:nvPr/>
          </p:nvSpPr>
          <p:spPr>
            <a:xfrm>
              <a:off x="1656550" y="2963350"/>
              <a:ext cx="2084350" cy="1429425"/>
            </a:xfrm>
            <a:custGeom>
              <a:avLst/>
              <a:gdLst/>
              <a:ahLst/>
              <a:cxnLst/>
              <a:rect l="l" t="t" r="r" b="b"/>
              <a:pathLst>
                <a:path w="83374" h="57177" extrusionOk="0">
                  <a:moveTo>
                    <a:pt x="36860" y="0"/>
                  </a:moveTo>
                  <a:lnTo>
                    <a:pt x="36816" y="44"/>
                  </a:lnTo>
                  <a:lnTo>
                    <a:pt x="34403" y="1405"/>
                  </a:lnTo>
                  <a:lnTo>
                    <a:pt x="33262" y="2194"/>
                  </a:lnTo>
                  <a:lnTo>
                    <a:pt x="33218" y="2194"/>
                  </a:lnTo>
                  <a:lnTo>
                    <a:pt x="32121" y="3204"/>
                  </a:lnTo>
                  <a:lnTo>
                    <a:pt x="32121" y="3248"/>
                  </a:lnTo>
                  <a:lnTo>
                    <a:pt x="30673" y="4959"/>
                  </a:lnTo>
                  <a:lnTo>
                    <a:pt x="28962" y="6846"/>
                  </a:lnTo>
                  <a:lnTo>
                    <a:pt x="28918" y="6890"/>
                  </a:lnTo>
                  <a:lnTo>
                    <a:pt x="27689" y="10400"/>
                  </a:lnTo>
                  <a:lnTo>
                    <a:pt x="25188" y="12989"/>
                  </a:lnTo>
                  <a:lnTo>
                    <a:pt x="24179" y="14086"/>
                  </a:lnTo>
                  <a:lnTo>
                    <a:pt x="23696" y="14481"/>
                  </a:lnTo>
                  <a:lnTo>
                    <a:pt x="21458" y="15402"/>
                  </a:lnTo>
                  <a:lnTo>
                    <a:pt x="20317" y="15841"/>
                  </a:lnTo>
                  <a:lnTo>
                    <a:pt x="20273" y="15841"/>
                  </a:lnTo>
                  <a:lnTo>
                    <a:pt x="19176" y="16368"/>
                  </a:lnTo>
                  <a:lnTo>
                    <a:pt x="17377" y="17553"/>
                  </a:lnTo>
                  <a:lnTo>
                    <a:pt x="17333" y="17596"/>
                  </a:lnTo>
                  <a:lnTo>
                    <a:pt x="16236" y="18957"/>
                  </a:lnTo>
                  <a:lnTo>
                    <a:pt x="16236" y="19001"/>
                  </a:lnTo>
                  <a:lnTo>
                    <a:pt x="14613" y="21458"/>
                  </a:lnTo>
                  <a:lnTo>
                    <a:pt x="13516" y="23476"/>
                  </a:lnTo>
                  <a:lnTo>
                    <a:pt x="12024" y="26197"/>
                  </a:lnTo>
                  <a:lnTo>
                    <a:pt x="10927" y="28347"/>
                  </a:lnTo>
                  <a:lnTo>
                    <a:pt x="10927" y="28391"/>
                  </a:lnTo>
                  <a:lnTo>
                    <a:pt x="10444" y="30410"/>
                  </a:lnTo>
                  <a:lnTo>
                    <a:pt x="10400" y="30453"/>
                  </a:lnTo>
                  <a:lnTo>
                    <a:pt x="10225" y="32823"/>
                  </a:lnTo>
                  <a:lnTo>
                    <a:pt x="10269" y="34315"/>
                  </a:lnTo>
                  <a:lnTo>
                    <a:pt x="10181" y="35149"/>
                  </a:lnTo>
                  <a:lnTo>
                    <a:pt x="9479" y="36465"/>
                  </a:lnTo>
                  <a:lnTo>
                    <a:pt x="7943" y="38527"/>
                  </a:lnTo>
                  <a:lnTo>
                    <a:pt x="7899" y="38527"/>
                  </a:lnTo>
                  <a:lnTo>
                    <a:pt x="6890" y="40283"/>
                  </a:lnTo>
                  <a:lnTo>
                    <a:pt x="6144" y="42082"/>
                  </a:lnTo>
                  <a:lnTo>
                    <a:pt x="5617" y="42872"/>
                  </a:lnTo>
                  <a:lnTo>
                    <a:pt x="2633" y="44495"/>
                  </a:lnTo>
                  <a:lnTo>
                    <a:pt x="2589" y="44539"/>
                  </a:lnTo>
                  <a:lnTo>
                    <a:pt x="966" y="46601"/>
                  </a:lnTo>
                  <a:lnTo>
                    <a:pt x="308" y="47918"/>
                  </a:lnTo>
                  <a:lnTo>
                    <a:pt x="308" y="47962"/>
                  </a:lnTo>
                  <a:lnTo>
                    <a:pt x="1" y="50112"/>
                  </a:lnTo>
                  <a:lnTo>
                    <a:pt x="1" y="50156"/>
                  </a:lnTo>
                  <a:lnTo>
                    <a:pt x="1" y="50989"/>
                  </a:lnTo>
                  <a:lnTo>
                    <a:pt x="44" y="51121"/>
                  </a:lnTo>
                  <a:lnTo>
                    <a:pt x="2326" y="53973"/>
                  </a:lnTo>
                  <a:lnTo>
                    <a:pt x="3379" y="55641"/>
                  </a:lnTo>
                  <a:lnTo>
                    <a:pt x="3423" y="55641"/>
                  </a:lnTo>
                  <a:lnTo>
                    <a:pt x="3686" y="55948"/>
                  </a:lnTo>
                  <a:lnTo>
                    <a:pt x="3774" y="55992"/>
                  </a:lnTo>
                  <a:lnTo>
                    <a:pt x="7153" y="56562"/>
                  </a:lnTo>
                  <a:lnTo>
                    <a:pt x="10400" y="57001"/>
                  </a:lnTo>
                  <a:lnTo>
                    <a:pt x="11629" y="57177"/>
                  </a:lnTo>
                  <a:lnTo>
                    <a:pt x="11673" y="57177"/>
                  </a:lnTo>
                  <a:lnTo>
                    <a:pt x="15710" y="56431"/>
                  </a:lnTo>
                  <a:lnTo>
                    <a:pt x="17421" y="56080"/>
                  </a:lnTo>
                  <a:lnTo>
                    <a:pt x="19483" y="55421"/>
                  </a:lnTo>
                  <a:lnTo>
                    <a:pt x="21283" y="55070"/>
                  </a:lnTo>
                  <a:lnTo>
                    <a:pt x="22818" y="55070"/>
                  </a:lnTo>
                  <a:lnTo>
                    <a:pt x="24398" y="55377"/>
                  </a:lnTo>
                  <a:lnTo>
                    <a:pt x="24442" y="55377"/>
                  </a:lnTo>
                  <a:lnTo>
                    <a:pt x="27952" y="54807"/>
                  </a:lnTo>
                  <a:lnTo>
                    <a:pt x="28084" y="54763"/>
                  </a:lnTo>
                  <a:lnTo>
                    <a:pt x="28611" y="54237"/>
                  </a:lnTo>
                  <a:lnTo>
                    <a:pt x="28655" y="54193"/>
                  </a:lnTo>
                  <a:lnTo>
                    <a:pt x="30015" y="51999"/>
                  </a:lnTo>
                  <a:lnTo>
                    <a:pt x="30541" y="51428"/>
                  </a:lnTo>
                  <a:lnTo>
                    <a:pt x="31375" y="50902"/>
                  </a:lnTo>
                  <a:lnTo>
                    <a:pt x="33525" y="50024"/>
                  </a:lnTo>
                  <a:lnTo>
                    <a:pt x="35412" y="49629"/>
                  </a:lnTo>
                  <a:lnTo>
                    <a:pt x="37387" y="49410"/>
                  </a:lnTo>
                  <a:lnTo>
                    <a:pt x="38177" y="49146"/>
                  </a:lnTo>
                  <a:lnTo>
                    <a:pt x="38220" y="49103"/>
                  </a:lnTo>
                  <a:lnTo>
                    <a:pt x="38966" y="48620"/>
                  </a:lnTo>
                  <a:lnTo>
                    <a:pt x="39010" y="48576"/>
                  </a:lnTo>
                  <a:lnTo>
                    <a:pt x="40809" y="46909"/>
                  </a:lnTo>
                  <a:lnTo>
                    <a:pt x="40809" y="46865"/>
                  </a:lnTo>
                  <a:lnTo>
                    <a:pt x="41380" y="46075"/>
                  </a:lnTo>
                  <a:lnTo>
                    <a:pt x="42345" y="44012"/>
                  </a:lnTo>
                  <a:lnTo>
                    <a:pt x="42960" y="43047"/>
                  </a:lnTo>
                  <a:lnTo>
                    <a:pt x="43486" y="42608"/>
                  </a:lnTo>
                  <a:lnTo>
                    <a:pt x="44890" y="42082"/>
                  </a:lnTo>
                  <a:lnTo>
                    <a:pt x="47084" y="41555"/>
                  </a:lnTo>
                  <a:lnTo>
                    <a:pt x="49234" y="41072"/>
                  </a:lnTo>
                  <a:lnTo>
                    <a:pt x="50419" y="41116"/>
                  </a:lnTo>
                  <a:lnTo>
                    <a:pt x="51955" y="41511"/>
                  </a:lnTo>
                  <a:lnTo>
                    <a:pt x="56299" y="43925"/>
                  </a:lnTo>
                  <a:lnTo>
                    <a:pt x="57484" y="44539"/>
                  </a:lnTo>
                  <a:lnTo>
                    <a:pt x="58449" y="44934"/>
                  </a:lnTo>
                  <a:lnTo>
                    <a:pt x="59239" y="45197"/>
                  </a:lnTo>
                  <a:lnTo>
                    <a:pt x="59854" y="45373"/>
                  </a:lnTo>
                  <a:lnTo>
                    <a:pt x="60292" y="45504"/>
                  </a:lnTo>
                  <a:lnTo>
                    <a:pt x="60687" y="45636"/>
                  </a:lnTo>
                  <a:lnTo>
                    <a:pt x="61082" y="45855"/>
                  </a:lnTo>
                  <a:lnTo>
                    <a:pt x="61521" y="46163"/>
                  </a:lnTo>
                  <a:lnTo>
                    <a:pt x="62004" y="46645"/>
                  </a:lnTo>
                  <a:lnTo>
                    <a:pt x="62574" y="47260"/>
                  </a:lnTo>
                  <a:lnTo>
                    <a:pt x="63232" y="48137"/>
                  </a:lnTo>
                  <a:lnTo>
                    <a:pt x="64066" y="49234"/>
                  </a:lnTo>
                  <a:lnTo>
                    <a:pt x="64637" y="49936"/>
                  </a:lnTo>
                  <a:lnTo>
                    <a:pt x="64680" y="49980"/>
                  </a:lnTo>
                  <a:lnTo>
                    <a:pt x="66874" y="50814"/>
                  </a:lnTo>
                  <a:lnTo>
                    <a:pt x="68674" y="51384"/>
                  </a:lnTo>
                  <a:lnTo>
                    <a:pt x="68717" y="51384"/>
                  </a:lnTo>
                  <a:lnTo>
                    <a:pt x="72798" y="51823"/>
                  </a:lnTo>
                  <a:lnTo>
                    <a:pt x="75080" y="51779"/>
                  </a:lnTo>
                  <a:lnTo>
                    <a:pt x="76879" y="52218"/>
                  </a:lnTo>
                  <a:lnTo>
                    <a:pt x="77011" y="52218"/>
                  </a:lnTo>
                  <a:lnTo>
                    <a:pt x="79380" y="51516"/>
                  </a:lnTo>
                  <a:lnTo>
                    <a:pt x="82277" y="50551"/>
                  </a:lnTo>
                  <a:lnTo>
                    <a:pt x="83198" y="50419"/>
                  </a:lnTo>
                  <a:lnTo>
                    <a:pt x="83286" y="50375"/>
                  </a:lnTo>
                  <a:lnTo>
                    <a:pt x="83330" y="50331"/>
                  </a:lnTo>
                  <a:lnTo>
                    <a:pt x="83374" y="50287"/>
                  </a:lnTo>
                  <a:lnTo>
                    <a:pt x="83374" y="50200"/>
                  </a:lnTo>
                  <a:lnTo>
                    <a:pt x="83330" y="50112"/>
                  </a:lnTo>
                  <a:lnTo>
                    <a:pt x="83286" y="50068"/>
                  </a:lnTo>
                  <a:lnTo>
                    <a:pt x="83154" y="50068"/>
                  </a:lnTo>
                  <a:lnTo>
                    <a:pt x="82189" y="50243"/>
                  </a:lnTo>
                  <a:lnTo>
                    <a:pt x="79293" y="51165"/>
                  </a:lnTo>
                  <a:lnTo>
                    <a:pt x="76923" y="51867"/>
                  </a:lnTo>
                  <a:lnTo>
                    <a:pt x="75124" y="51428"/>
                  </a:lnTo>
                  <a:lnTo>
                    <a:pt x="75080" y="51428"/>
                  </a:lnTo>
                  <a:lnTo>
                    <a:pt x="72798" y="51472"/>
                  </a:lnTo>
                  <a:lnTo>
                    <a:pt x="68761" y="51033"/>
                  </a:lnTo>
                  <a:lnTo>
                    <a:pt x="67006" y="50463"/>
                  </a:lnTo>
                  <a:lnTo>
                    <a:pt x="64856" y="49673"/>
                  </a:lnTo>
                  <a:lnTo>
                    <a:pt x="64329" y="49015"/>
                  </a:lnTo>
                  <a:lnTo>
                    <a:pt x="63496" y="47874"/>
                  </a:lnTo>
                  <a:lnTo>
                    <a:pt x="62794" y="46996"/>
                  </a:lnTo>
                  <a:lnTo>
                    <a:pt x="62223" y="46338"/>
                  </a:lnTo>
                  <a:lnTo>
                    <a:pt x="61697" y="45855"/>
                  </a:lnTo>
                  <a:lnTo>
                    <a:pt x="61258" y="45548"/>
                  </a:lnTo>
                  <a:lnTo>
                    <a:pt x="60863" y="45329"/>
                  </a:lnTo>
                  <a:lnTo>
                    <a:pt x="60424" y="45197"/>
                  </a:lnTo>
                  <a:lnTo>
                    <a:pt x="59941" y="45022"/>
                  </a:lnTo>
                  <a:lnTo>
                    <a:pt x="59327" y="44846"/>
                  </a:lnTo>
                  <a:lnTo>
                    <a:pt x="58581" y="44583"/>
                  </a:lnTo>
                  <a:lnTo>
                    <a:pt x="57616" y="44188"/>
                  </a:lnTo>
                  <a:lnTo>
                    <a:pt x="56475" y="43617"/>
                  </a:lnTo>
                  <a:lnTo>
                    <a:pt x="52087" y="41160"/>
                  </a:lnTo>
                  <a:lnTo>
                    <a:pt x="52043" y="41160"/>
                  </a:lnTo>
                  <a:lnTo>
                    <a:pt x="50463" y="40765"/>
                  </a:lnTo>
                  <a:lnTo>
                    <a:pt x="50419" y="40765"/>
                  </a:lnTo>
                  <a:lnTo>
                    <a:pt x="49234" y="40721"/>
                  </a:lnTo>
                  <a:lnTo>
                    <a:pt x="49191" y="40721"/>
                  </a:lnTo>
                  <a:lnTo>
                    <a:pt x="46997" y="41204"/>
                  </a:lnTo>
                  <a:lnTo>
                    <a:pt x="44803" y="41731"/>
                  </a:lnTo>
                  <a:lnTo>
                    <a:pt x="43354" y="42257"/>
                  </a:lnTo>
                  <a:lnTo>
                    <a:pt x="43311" y="42301"/>
                  </a:lnTo>
                  <a:lnTo>
                    <a:pt x="42696" y="42784"/>
                  </a:lnTo>
                  <a:lnTo>
                    <a:pt x="42652" y="42828"/>
                  </a:lnTo>
                  <a:lnTo>
                    <a:pt x="42038" y="43793"/>
                  </a:lnTo>
                  <a:lnTo>
                    <a:pt x="42038" y="43837"/>
                  </a:lnTo>
                  <a:lnTo>
                    <a:pt x="41073" y="45899"/>
                  </a:lnTo>
                  <a:lnTo>
                    <a:pt x="40546" y="46689"/>
                  </a:lnTo>
                  <a:lnTo>
                    <a:pt x="38791" y="48313"/>
                  </a:lnTo>
                  <a:lnTo>
                    <a:pt x="38045" y="48795"/>
                  </a:lnTo>
                  <a:lnTo>
                    <a:pt x="37299" y="49059"/>
                  </a:lnTo>
                  <a:lnTo>
                    <a:pt x="35368" y="49278"/>
                  </a:lnTo>
                  <a:lnTo>
                    <a:pt x="33437" y="49673"/>
                  </a:lnTo>
                  <a:lnTo>
                    <a:pt x="31243" y="50551"/>
                  </a:lnTo>
                  <a:lnTo>
                    <a:pt x="31200" y="50594"/>
                  </a:lnTo>
                  <a:lnTo>
                    <a:pt x="30322" y="51165"/>
                  </a:lnTo>
                  <a:lnTo>
                    <a:pt x="30278" y="51165"/>
                  </a:lnTo>
                  <a:lnTo>
                    <a:pt x="29752" y="51779"/>
                  </a:lnTo>
                  <a:lnTo>
                    <a:pt x="29708" y="51779"/>
                  </a:lnTo>
                  <a:lnTo>
                    <a:pt x="28347" y="54017"/>
                  </a:lnTo>
                  <a:lnTo>
                    <a:pt x="27865" y="54456"/>
                  </a:lnTo>
                  <a:lnTo>
                    <a:pt x="24398" y="55026"/>
                  </a:lnTo>
                  <a:lnTo>
                    <a:pt x="22862" y="54719"/>
                  </a:lnTo>
                  <a:lnTo>
                    <a:pt x="21283" y="54719"/>
                  </a:lnTo>
                  <a:lnTo>
                    <a:pt x="21239" y="54763"/>
                  </a:lnTo>
                  <a:lnTo>
                    <a:pt x="19440" y="55070"/>
                  </a:lnTo>
                  <a:lnTo>
                    <a:pt x="19396" y="55070"/>
                  </a:lnTo>
                  <a:lnTo>
                    <a:pt x="17333" y="55728"/>
                  </a:lnTo>
                  <a:lnTo>
                    <a:pt x="15622" y="56080"/>
                  </a:lnTo>
                  <a:lnTo>
                    <a:pt x="11629" y="56825"/>
                  </a:lnTo>
                  <a:lnTo>
                    <a:pt x="10488" y="56650"/>
                  </a:lnTo>
                  <a:lnTo>
                    <a:pt x="7197" y="56211"/>
                  </a:lnTo>
                  <a:lnTo>
                    <a:pt x="3906" y="55641"/>
                  </a:lnTo>
                  <a:lnTo>
                    <a:pt x="3686" y="55421"/>
                  </a:lnTo>
                  <a:lnTo>
                    <a:pt x="2589" y="53754"/>
                  </a:lnTo>
                  <a:lnTo>
                    <a:pt x="352" y="50946"/>
                  </a:lnTo>
                  <a:lnTo>
                    <a:pt x="352" y="50156"/>
                  </a:lnTo>
                  <a:lnTo>
                    <a:pt x="659" y="48049"/>
                  </a:lnTo>
                  <a:lnTo>
                    <a:pt x="1273" y="46777"/>
                  </a:lnTo>
                  <a:lnTo>
                    <a:pt x="2853" y="44802"/>
                  </a:lnTo>
                  <a:lnTo>
                    <a:pt x="5837" y="43179"/>
                  </a:lnTo>
                  <a:lnTo>
                    <a:pt x="5924" y="43135"/>
                  </a:lnTo>
                  <a:lnTo>
                    <a:pt x="6451" y="42213"/>
                  </a:lnTo>
                  <a:lnTo>
                    <a:pt x="7197" y="40458"/>
                  </a:lnTo>
                  <a:lnTo>
                    <a:pt x="8206" y="38703"/>
                  </a:lnTo>
                  <a:lnTo>
                    <a:pt x="9742" y="36684"/>
                  </a:lnTo>
                  <a:lnTo>
                    <a:pt x="9786" y="36641"/>
                  </a:lnTo>
                  <a:lnTo>
                    <a:pt x="10532" y="35280"/>
                  </a:lnTo>
                  <a:lnTo>
                    <a:pt x="10532" y="35236"/>
                  </a:lnTo>
                  <a:lnTo>
                    <a:pt x="10620" y="34315"/>
                  </a:lnTo>
                  <a:lnTo>
                    <a:pt x="10620" y="34271"/>
                  </a:lnTo>
                  <a:lnTo>
                    <a:pt x="10576" y="32823"/>
                  </a:lnTo>
                  <a:lnTo>
                    <a:pt x="10751" y="30497"/>
                  </a:lnTo>
                  <a:lnTo>
                    <a:pt x="11278" y="28479"/>
                  </a:lnTo>
                  <a:lnTo>
                    <a:pt x="12331" y="26373"/>
                  </a:lnTo>
                  <a:lnTo>
                    <a:pt x="13823" y="23608"/>
                  </a:lnTo>
                  <a:lnTo>
                    <a:pt x="14876" y="21633"/>
                  </a:lnTo>
                  <a:lnTo>
                    <a:pt x="16500" y="19176"/>
                  </a:lnTo>
                  <a:lnTo>
                    <a:pt x="17597" y="17860"/>
                  </a:lnTo>
                  <a:lnTo>
                    <a:pt x="19352" y="16675"/>
                  </a:lnTo>
                  <a:lnTo>
                    <a:pt x="20449" y="16148"/>
                  </a:lnTo>
                  <a:lnTo>
                    <a:pt x="21590" y="15710"/>
                  </a:lnTo>
                  <a:lnTo>
                    <a:pt x="23872" y="14788"/>
                  </a:lnTo>
                  <a:lnTo>
                    <a:pt x="24398" y="14393"/>
                  </a:lnTo>
                  <a:lnTo>
                    <a:pt x="24398" y="14349"/>
                  </a:lnTo>
                  <a:lnTo>
                    <a:pt x="25451" y="13252"/>
                  </a:lnTo>
                  <a:lnTo>
                    <a:pt x="27996" y="10619"/>
                  </a:lnTo>
                  <a:lnTo>
                    <a:pt x="27996" y="10532"/>
                  </a:lnTo>
                  <a:lnTo>
                    <a:pt x="29269" y="7065"/>
                  </a:lnTo>
                  <a:lnTo>
                    <a:pt x="30936" y="5178"/>
                  </a:lnTo>
                  <a:lnTo>
                    <a:pt x="32384" y="3467"/>
                  </a:lnTo>
                  <a:lnTo>
                    <a:pt x="33481" y="2458"/>
                  </a:lnTo>
                  <a:lnTo>
                    <a:pt x="34578" y="1712"/>
                  </a:lnTo>
                  <a:lnTo>
                    <a:pt x="36992" y="351"/>
                  </a:lnTo>
                  <a:lnTo>
                    <a:pt x="37036" y="308"/>
                  </a:lnTo>
                  <a:lnTo>
                    <a:pt x="37080" y="220"/>
                  </a:lnTo>
                  <a:lnTo>
                    <a:pt x="37080" y="176"/>
                  </a:lnTo>
                  <a:lnTo>
                    <a:pt x="37036" y="88"/>
                  </a:lnTo>
                  <a:lnTo>
                    <a:pt x="36992" y="44"/>
                  </a:lnTo>
                  <a:lnTo>
                    <a:pt x="3694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8" name="Google Shape;6148;p174"/>
            <p:cNvSpPr/>
            <p:nvPr/>
          </p:nvSpPr>
          <p:spPr>
            <a:xfrm>
              <a:off x="1579750" y="2837200"/>
              <a:ext cx="2045975" cy="1732200"/>
            </a:xfrm>
            <a:custGeom>
              <a:avLst/>
              <a:gdLst/>
              <a:ahLst/>
              <a:cxnLst/>
              <a:rect l="l" t="t" r="r" b="b"/>
              <a:pathLst>
                <a:path w="81839" h="69288" extrusionOk="0">
                  <a:moveTo>
                    <a:pt x="34315" y="0"/>
                  </a:moveTo>
                  <a:lnTo>
                    <a:pt x="34272" y="44"/>
                  </a:lnTo>
                  <a:lnTo>
                    <a:pt x="32165" y="1536"/>
                  </a:lnTo>
                  <a:lnTo>
                    <a:pt x="29489" y="3862"/>
                  </a:lnTo>
                  <a:lnTo>
                    <a:pt x="25715" y="6889"/>
                  </a:lnTo>
                  <a:lnTo>
                    <a:pt x="20493" y="11102"/>
                  </a:lnTo>
                  <a:lnTo>
                    <a:pt x="18475" y="12726"/>
                  </a:lnTo>
                  <a:lnTo>
                    <a:pt x="18431" y="12726"/>
                  </a:lnTo>
                  <a:lnTo>
                    <a:pt x="14525" y="17640"/>
                  </a:lnTo>
                  <a:lnTo>
                    <a:pt x="12331" y="20536"/>
                  </a:lnTo>
                  <a:lnTo>
                    <a:pt x="10357" y="23037"/>
                  </a:lnTo>
                  <a:lnTo>
                    <a:pt x="8645" y="25363"/>
                  </a:lnTo>
                  <a:lnTo>
                    <a:pt x="7680" y="27074"/>
                  </a:lnTo>
                  <a:lnTo>
                    <a:pt x="7636" y="27162"/>
                  </a:lnTo>
                  <a:lnTo>
                    <a:pt x="6934" y="31462"/>
                  </a:lnTo>
                  <a:lnTo>
                    <a:pt x="6320" y="35763"/>
                  </a:lnTo>
                  <a:lnTo>
                    <a:pt x="6013" y="38352"/>
                  </a:lnTo>
                  <a:lnTo>
                    <a:pt x="5661" y="40590"/>
                  </a:lnTo>
                  <a:lnTo>
                    <a:pt x="5047" y="43222"/>
                  </a:lnTo>
                  <a:lnTo>
                    <a:pt x="4301" y="45636"/>
                  </a:lnTo>
                  <a:lnTo>
                    <a:pt x="3380" y="47128"/>
                  </a:lnTo>
                  <a:lnTo>
                    <a:pt x="2063" y="48927"/>
                  </a:lnTo>
                  <a:lnTo>
                    <a:pt x="2063" y="48971"/>
                  </a:lnTo>
                  <a:lnTo>
                    <a:pt x="747" y="51209"/>
                  </a:lnTo>
                  <a:lnTo>
                    <a:pt x="747" y="51252"/>
                  </a:lnTo>
                  <a:lnTo>
                    <a:pt x="527" y="52042"/>
                  </a:lnTo>
                  <a:lnTo>
                    <a:pt x="527" y="52086"/>
                  </a:lnTo>
                  <a:lnTo>
                    <a:pt x="176" y="55684"/>
                  </a:lnTo>
                  <a:lnTo>
                    <a:pt x="1" y="57659"/>
                  </a:lnTo>
                  <a:lnTo>
                    <a:pt x="1" y="57703"/>
                  </a:lnTo>
                  <a:lnTo>
                    <a:pt x="45" y="58010"/>
                  </a:lnTo>
                  <a:lnTo>
                    <a:pt x="89" y="58098"/>
                  </a:lnTo>
                  <a:lnTo>
                    <a:pt x="133" y="58142"/>
                  </a:lnTo>
                  <a:lnTo>
                    <a:pt x="1317" y="58624"/>
                  </a:lnTo>
                  <a:lnTo>
                    <a:pt x="2063" y="59458"/>
                  </a:lnTo>
                  <a:lnTo>
                    <a:pt x="3248" y="61696"/>
                  </a:lnTo>
                  <a:lnTo>
                    <a:pt x="4433" y="63890"/>
                  </a:lnTo>
                  <a:lnTo>
                    <a:pt x="5749" y="65865"/>
                  </a:lnTo>
                  <a:lnTo>
                    <a:pt x="6671" y="67049"/>
                  </a:lnTo>
                  <a:lnTo>
                    <a:pt x="6715" y="67093"/>
                  </a:lnTo>
                  <a:lnTo>
                    <a:pt x="9347" y="68980"/>
                  </a:lnTo>
                  <a:lnTo>
                    <a:pt x="9391" y="68980"/>
                  </a:lnTo>
                  <a:lnTo>
                    <a:pt x="10137" y="69243"/>
                  </a:lnTo>
                  <a:lnTo>
                    <a:pt x="10181" y="69287"/>
                  </a:lnTo>
                  <a:lnTo>
                    <a:pt x="10269" y="69243"/>
                  </a:lnTo>
                  <a:lnTo>
                    <a:pt x="10883" y="69068"/>
                  </a:lnTo>
                  <a:lnTo>
                    <a:pt x="10927" y="69024"/>
                  </a:lnTo>
                  <a:lnTo>
                    <a:pt x="13341" y="66611"/>
                  </a:lnTo>
                  <a:lnTo>
                    <a:pt x="17114" y="64460"/>
                  </a:lnTo>
                  <a:lnTo>
                    <a:pt x="18562" y="63627"/>
                  </a:lnTo>
                  <a:lnTo>
                    <a:pt x="20010" y="63539"/>
                  </a:lnTo>
                  <a:lnTo>
                    <a:pt x="22029" y="63100"/>
                  </a:lnTo>
                  <a:lnTo>
                    <a:pt x="22907" y="63056"/>
                  </a:lnTo>
                  <a:lnTo>
                    <a:pt x="26900" y="64417"/>
                  </a:lnTo>
                  <a:lnTo>
                    <a:pt x="29357" y="65075"/>
                  </a:lnTo>
                  <a:lnTo>
                    <a:pt x="31156" y="65601"/>
                  </a:lnTo>
                  <a:lnTo>
                    <a:pt x="31288" y="65601"/>
                  </a:lnTo>
                  <a:lnTo>
                    <a:pt x="33569" y="63846"/>
                  </a:lnTo>
                  <a:lnTo>
                    <a:pt x="33613" y="63846"/>
                  </a:lnTo>
                  <a:lnTo>
                    <a:pt x="35281" y="62135"/>
                  </a:lnTo>
                  <a:lnTo>
                    <a:pt x="35281" y="62091"/>
                  </a:lnTo>
                  <a:lnTo>
                    <a:pt x="36641" y="59721"/>
                  </a:lnTo>
                  <a:lnTo>
                    <a:pt x="37080" y="59239"/>
                  </a:lnTo>
                  <a:lnTo>
                    <a:pt x="38177" y="58756"/>
                  </a:lnTo>
                  <a:lnTo>
                    <a:pt x="40415" y="58361"/>
                  </a:lnTo>
                  <a:lnTo>
                    <a:pt x="40459" y="58361"/>
                  </a:lnTo>
                  <a:lnTo>
                    <a:pt x="43048" y="57264"/>
                  </a:lnTo>
                  <a:lnTo>
                    <a:pt x="43092" y="57264"/>
                  </a:lnTo>
                  <a:lnTo>
                    <a:pt x="45154" y="55597"/>
                  </a:lnTo>
                  <a:lnTo>
                    <a:pt x="47216" y="53973"/>
                  </a:lnTo>
                  <a:lnTo>
                    <a:pt x="48313" y="53403"/>
                  </a:lnTo>
                  <a:lnTo>
                    <a:pt x="50069" y="53359"/>
                  </a:lnTo>
                  <a:lnTo>
                    <a:pt x="50902" y="53403"/>
                  </a:lnTo>
                  <a:lnTo>
                    <a:pt x="53096" y="53578"/>
                  </a:lnTo>
                  <a:lnTo>
                    <a:pt x="54193" y="53666"/>
                  </a:lnTo>
                  <a:lnTo>
                    <a:pt x="55246" y="53841"/>
                  </a:lnTo>
                  <a:lnTo>
                    <a:pt x="56300" y="54105"/>
                  </a:lnTo>
                  <a:lnTo>
                    <a:pt x="57353" y="54456"/>
                  </a:lnTo>
                  <a:lnTo>
                    <a:pt x="57835" y="54631"/>
                  </a:lnTo>
                  <a:lnTo>
                    <a:pt x="58362" y="54895"/>
                  </a:lnTo>
                  <a:lnTo>
                    <a:pt x="58845" y="55158"/>
                  </a:lnTo>
                  <a:lnTo>
                    <a:pt x="59327" y="55465"/>
                  </a:lnTo>
                  <a:lnTo>
                    <a:pt x="60512" y="56518"/>
                  </a:lnTo>
                  <a:lnTo>
                    <a:pt x="60556" y="56562"/>
                  </a:lnTo>
                  <a:lnTo>
                    <a:pt x="65383" y="58537"/>
                  </a:lnTo>
                  <a:lnTo>
                    <a:pt x="65427" y="58537"/>
                  </a:lnTo>
                  <a:lnTo>
                    <a:pt x="66436" y="58624"/>
                  </a:lnTo>
                  <a:lnTo>
                    <a:pt x="68455" y="59019"/>
                  </a:lnTo>
                  <a:lnTo>
                    <a:pt x="70692" y="59370"/>
                  </a:lnTo>
                  <a:lnTo>
                    <a:pt x="70736" y="59370"/>
                  </a:lnTo>
                  <a:lnTo>
                    <a:pt x="73062" y="59414"/>
                  </a:lnTo>
                  <a:lnTo>
                    <a:pt x="75432" y="59590"/>
                  </a:lnTo>
                  <a:lnTo>
                    <a:pt x="75475" y="59590"/>
                  </a:lnTo>
                  <a:lnTo>
                    <a:pt x="79161" y="59414"/>
                  </a:lnTo>
                  <a:lnTo>
                    <a:pt x="79205" y="59370"/>
                  </a:lnTo>
                  <a:lnTo>
                    <a:pt x="81706" y="58712"/>
                  </a:lnTo>
                  <a:lnTo>
                    <a:pt x="81750" y="58712"/>
                  </a:lnTo>
                  <a:lnTo>
                    <a:pt x="81794" y="58624"/>
                  </a:lnTo>
                  <a:lnTo>
                    <a:pt x="81838" y="58580"/>
                  </a:lnTo>
                  <a:lnTo>
                    <a:pt x="81838" y="58493"/>
                  </a:lnTo>
                  <a:lnTo>
                    <a:pt x="81794" y="58449"/>
                  </a:lnTo>
                  <a:lnTo>
                    <a:pt x="81750" y="58405"/>
                  </a:lnTo>
                  <a:lnTo>
                    <a:pt x="81706" y="58361"/>
                  </a:lnTo>
                  <a:lnTo>
                    <a:pt x="81619" y="58361"/>
                  </a:lnTo>
                  <a:lnTo>
                    <a:pt x="79117" y="59063"/>
                  </a:lnTo>
                  <a:lnTo>
                    <a:pt x="75432" y="59239"/>
                  </a:lnTo>
                  <a:lnTo>
                    <a:pt x="73106" y="59063"/>
                  </a:lnTo>
                  <a:lnTo>
                    <a:pt x="70736" y="59019"/>
                  </a:lnTo>
                  <a:lnTo>
                    <a:pt x="68498" y="58668"/>
                  </a:lnTo>
                  <a:lnTo>
                    <a:pt x="66524" y="58273"/>
                  </a:lnTo>
                  <a:lnTo>
                    <a:pt x="66480" y="58273"/>
                  </a:lnTo>
                  <a:lnTo>
                    <a:pt x="65471" y="58186"/>
                  </a:lnTo>
                  <a:lnTo>
                    <a:pt x="62531" y="57001"/>
                  </a:lnTo>
                  <a:lnTo>
                    <a:pt x="60688" y="56255"/>
                  </a:lnTo>
                  <a:lnTo>
                    <a:pt x="59547" y="55202"/>
                  </a:lnTo>
                  <a:lnTo>
                    <a:pt x="59547" y="55158"/>
                  </a:lnTo>
                  <a:lnTo>
                    <a:pt x="59020" y="54851"/>
                  </a:lnTo>
                  <a:lnTo>
                    <a:pt x="58538" y="54587"/>
                  </a:lnTo>
                  <a:lnTo>
                    <a:pt x="58011" y="54324"/>
                  </a:lnTo>
                  <a:lnTo>
                    <a:pt x="57484" y="54105"/>
                  </a:lnTo>
                  <a:lnTo>
                    <a:pt x="56958" y="53929"/>
                  </a:lnTo>
                  <a:lnTo>
                    <a:pt x="56431" y="53754"/>
                  </a:lnTo>
                  <a:lnTo>
                    <a:pt x="55378" y="53534"/>
                  </a:lnTo>
                  <a:lnTo>
                    <a:pt x="54281" y="53315"/>
                  </a:lnTo>
                  <a:lnTo>
                    <a:pt x="53184" y="53227"/>
                  </a:lnTo>
                  <a:lnTo>
                    <a:pt x="50902" y="53052"/>
                  </a:lnTo>
                  <a:lnTo>
                    <a:pt x="50069" y="53008"/>
                  </a:lnTo>
                  <a:lnTo>
                    <a:pt x="48269" y="53052"/>
                  </a:lnTo>
                  <a:lnTo>
                    <a:pt x="48182" y="53095"/>
                  </a:lnTo>
                  <a:lnTo>
                    <a:pt x="47041" y="53666"/>
                  </a:lnTo>
                  <a:lnTo>
                    <a:pt x="46997" y="53666"/>
                  </a:lnTo>
                  <a:lnTo>
                    <a:pt x="44935" y="55333"/>
                  </a:lnTo>
                  <a:lnTo>
                    <a:pt x="42872" y="56957"/>
                  </a:lnTo>
                  <a:lnTo>
                    <a:pt x="40371" y="58010"/>
                  </a:lnTo>
                  <a:lnTo>
                    <a:pt x="38089" y="58405"/>
                  </a:lnTo>
                  <a:lnTo>
                    <a:pt x="38045" y="58405"/>
                  </a:lnTo>
                  <a:lnTo>
                    <a:pt x="36904" y="58931"/>
                  </a:lnTo>
                  <a:lnTo>
                    <a:pt x="36861" y="58975"/>
                  </a:lnTo>
                  <a:lnTo>
                    <a:pt x="36378" y="59502"/>
                  </a:lnTo>
                  <a:lnTo>
                    <a:pt x="36334" y="59546"/>
                  </a:lnTo>
                  <a:lnTo>
                    <a:pt x="35018" y="61915"/>
                  </a:lnTo>
                  <a:lnTo>
                    <a:pt x="33350" y="63583"/>
                  </a:lnTo>
                  <a:lnTo>
                    <a:pt x="31156" y="65250"/>
                  </a:lnTo>
                  <a:lnTo>
                    <a:pt x="29445" y="64768"/>
                  </a:lnTo>
                  <a:lnTo>
                    <a:pt x="27031" y="64065"/>
                  </a:lnTo>
                  <a:lnTo>
                    <a:pt x="22994" y="62705"/>
                  </a:lnTo>
                  <a:lnTo>
                    <a:pt x="22907" y="62705"/>
                  </a:lnTo>
                  <a:lnTo>
                    <a:pt x="21985" y="62749"/>
                  </a:lnTo>
                  <a:lnTo>
                    <a:pt x="19967" y="63188"/>
                  </a:lnTo>
                  <a:lnTo>
                    <a:pt x="18475" y="63276"/>
                  </a:lnTo>
                  <a:lnTo>
                    <a:pt x="18387" y="63320"/>
                  </a:lnTo>
                  <a:lnTo>
                    <a:pt x="13165" y="66303"/>
                  </a:lnTo>
                  <a:lnTo>
                    <a:pt x="13121" y="66347"/>
                  </a:lnTo>
                  <a:lnTo>
                    <a:pt x="10708" y="68717"/>
                  </a:lnTo>
                  <a:lnTo>
                    <a:pt x="10181" y="68892"/>
                  </a:lnTo>
                  <a:lnTo>
                    <a:pt x="9567" y="68673"/>
                  </a:lnTo>
                  <a:lnTo>
                    <a:pt x="6934" y="66786"/>
                  </a:lnTo>
                  <a:lnTo>
                    <a:pt x="6013" y="65689"/>
                  </a:lnTo>
                  <a:lnTo>
                    <a:pt x="4740" y="63714"/>
                  </a:lnTo>
                  <a:lnTo>
                    <a:pt x="3555" y="61520"/>
                  </a:lnTo>
                  <a:lnTo>
                    <a:pt x="2327" y="59239"/>
                  </a:lnTo>
                  <a:lnTo>
                    <a:pt x="1537" y="58361"/>
                  </a:lnTo>
                  <a:lnTo>
                    <a:pt x="1493" y="58317"/>
                  </a:lnTo>
                  <a:lnTo>
                    <a:pt x="396" y="57878"/>
                  </a:lnTo>
                  <a:lnTo>
                    <a:pt x="352" y="57659"/>
                  </a:lnTo>
                  <a:lnTo>
                    <a:pt x="527" y="55728"/>
                  </a:lnTo>
                  <a:lnTo>
                    <a:pt x="878" y="52130"/>
                  </a:lnTo>
                  <a:lnTo>
                    <a:pt x="1054" y="51384"/>
                  </a:lnTo>
                  <a:lnTo>
                    <a:pt x="2370" y="49146"/>
                  </a:lnTo>
                  <a:lnTo>
                    <a:pt x="3687" y="47347"/>
                  </a:lnTo>
                  <a:lnTo>
                    <a:pt x="4608" y="45811"/>
                  </a:lnTo>
                  <a:lnTo>
                    <a:pt x="4608" y="45767"/>
                  </a:lnTo>
                  <a:lnTo>
                    <a:pt x="5398" y="43310"/>
                  </a:lnTo>
                  <a:lnTo>
                    <a:pt x="5969" y="40633"/>
                  </a:lnTo>
                  <a:lnTo>
                    <a:pt x="6364" y="38396"/>
                  </a:lnTo>
                  <a:lnTo>
                    <a:pt x="6671" y="35807"/>
                  </a:lnTo>
                  <a:lnTo>
                    <a:pt x="7285" y="31506"/>
                  </a:lnTo>
                  <a:lnTo>
                    <a:pt x="7987" y="27250"/>
                  </a:lnTo>
                  <a:lnTo>
                    <a:pt x="8953" y="25539"/>
                  </a:lnTo>
                  <a:lnTo>
                    <a:pt x="10664" y="23257"/>
                  </a:lnTo>
                  <a:lnTo>
                    <a:pt x="12595" y="20756"/>
                  </a:lnTo>
                  <a:lnTo>
                    <a:pt x="14789" y="17860"/>
                  </a:lnTo>
                  <a:lnTo>
                    <a:pt x="18694" y="12989"/>
                  </a:lnTo>
                  <a:lnTo>
                    <a:pt x="25934" y="7153"/>
                  </a:lnTo>
                  <a:lnTo>
                    <a:pt x="29708" y="4125"/>
                  </a:lnTo>
                  <a:lnTo>
                    <a:pt x="32385" y="1799"/>
                  </a:lnTo>
                  <a:lnTo>
                    <a:pt x="34447" y="307"/>
                  </a:lnTo>
                  <a:lnTo>
                    <a:pt x="34535" y="263"/>
                  </a:lnTo>
                  <a:lnTo>
                    <a:pt x="34535" y="220"/>
                  </a:lnTo>
                  <a:lnTo>
                    <a:pt x="34535" y="132"/>
                  </a:lnTo>
                  <a:lnTo>
                    <a:pt x="34491" y="88"/>
                  </a:lnTo>
                  <a:lnTo>
                    <a:pt x="34447" y="44"/>
                  </a:lnTo>
                  <a:lnTo>
                    <a:pt x="3440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9" name="Google Shape;6149;p174"/>
            <p:cNvSpPr/>
            <p:nvPr/>
          </p:nvSpPr>
          <p:spPr>
            <a:xfrm>
              <a:off x="1896800" y="3719200"/>
              <a:ext cx="560600" cy="444300"/>
            </a:xfrm>
            <a:custGeom>
              <a:avLst/>
              <a:gdLst/>
              <a:ahLst/>
              <a:cxnLst/>
              <a:rect l="l" t="t" r="r" b="b"/>
              <a:pathLst>
                <a:path w="22424" h="17772" extrusionOk="0">
                  <a:moveTo>
                    <a:pt x="6188" y="483"/>
                  </a:moveTo>
                  <a:lnTo>
                    <a:pt x="6670" y="1316"/>
                  </a:lnTo>
                  <a:lnTo>
                    <a:pt x="6758" y="1404"/>
                  </a:lnTo>
                  <a:lnTo>
                    <a:pt x="8513" y="2062"/>
                  </a:lnTo>
                  <a:lnTo>
                    <a:pt x="12550" y="3861"/>
                  </a:lnTo>
                  <a:lnTo>
                    <a:pt x="12813" y="4213"/>
                  </a:lnTo>
                  <a:lnTo>
                    <a:pt x="13384" y="5441"/>
                  </a:lnTo>
                  <a:lnTo>
                    <a:pt x="14393" y="7196"/>
                  </a:lnTo>
                  <a:lnTo>
                    <a:pt x="14920" y="9347"/>
                  </a:lnTo>
                  <a:lnTo>
                    <a:pt x="15359" y="10707"/>
                  </a:lnTo>
                  <a:lnTo>
                    <a:pt x="15359" y="10751"/>
                  </a:lnTo>
                  <a:lnTo>
                    <a:pt x="16105" y="11892"/>
                  </a:lnTo>
                  <a:lnTo>
                    <a:pt x="16148" y="11935"/>
                  </a:lnTo>
                  <a:lnTo>
                    <a:pt x="17070" y="12638"/>
                  </a:lnTo>
                  <a:lnTo>
                    <a:pt x="17114" y="12681"/>
                  </a:lnTo>
                  <a:lnTo>
                    <a:pt x="19439" y="13383"/>
                  </a:lnTo>
                  <a:lnTo>
                    <a:pt x="19527" y="13383"/>
                  </a:lnTo>
                  <a:lnTo>
                    <a:pt x="20712" y="13208"/>
                  </a:lnTo>
                  <a:lnTo>
                    <a:pt x="21985" y="13471"/>
                  </a:lnTo>
                  <a:lnTo>
                    <a:pt x="22028" y="13471"/>
                  </a:lnTo>
                  <a:lnTo>
                    <a:pt x="21897" y="13559"/>
                  </a:lnTo>
                  <a:lnTo>
                    <a:pt x="20668" y="14086"/>
                  </a:lnTo>
                  <a:lnTo>
                    <a:pt x="16105" y="15490"/>
                  </a:lnTo>
                  <a:lnTo>
                    <a:pt x="13735" y="16367"/>
                  </a:lnTo>
                  <a:lnTo>
                    <a:pt x="11234" y="17420"/>
                  </a:lnTo>
                  <a:lnTo>
                    <a:pt x="10883" y="17333"/>
                  </a:lnTo>
                  <a:lnTo>
                    <a:pt x="8733" y="16455"/>
                  </a:lnTo>
                  <a:lnTo>
                    <a:pt x="5222" y="15051"/>
                  </a:lnTo>
                  <a:lnTo>
                    <a:pt x="5178" y="15051"/>
                  </a:lnTo>
                  <a:lnTo>
                    <a:pt x="746" y="13866"/>
                  </a:lnTo>
                  <a:lnTo>
                    <a:pt x="395" y="13515"/>
                  </a:lnTo>
                  <a:lnTo>
                    <a:pt x="351" y="12901"/>
                  </a:lnTo>
                  <a:lnTo>
                    <a:pt x="702" y="11672"/>
                  </a:lnTo>
                  <a:lnTo>
                    <a:pt x="1229" y="10795"/>
                  </a:lnTo>
                  <a:lnTo>
                    <a:pt x="2633" y="8732"/>
                  </a:lnTo>
                  <a:lnTo>
                    <a:pt x="5091" y="4958"/>
                  </a:lnTo>
                  <a:lnTo>
                    <a:pt x="5134" y="4915"/>
                  </a:lnTo>
                  <a:lnTo>
                    <a:pt x="5749" y="2852"/>
                  </a:lnTo>
                  <a:lnTo>
                    <a:pt x="6056" y="746"/>
                  </a:lnTo>
                  <a:lnTo>
                    <a:pt x="6188" y="483"/>
                  </a:lnTo>
                  <a:close/>
                  <a:moveTo>
                    <a:pt x="6144" y="0"/>
                  </a:moveTo>
                  <a:lnTo>
                    <a:pt x="6056" y="44"/>
                  </a:lnTo>
                  <a:lnTo>
                    <a:pt x="6012" y="88"/>
                  </a:lnTo>
                  <a:lnTo>
                    <a:pt x="5749" y="614"/>
                  </a:lnTo>
                  <a:lnTo>
                    <a:pt x="5705" y="658"/>
                  </a:lnTo>
                  <a:lnTo>
                    <a:pt x="5398" y="2764"/>
                  </a:lnTo>
                  <a:lnTo>
                    <a:pt x="4783" y="4827"/>
                  </a:lnTo>
                  <a:lnTo>
                    <a:pt x="2370" y="8513"/>
                  </a:lnTo>
                  <a:lnTo>
                    <a:pt x="922" y="10619"/>
                  </a:lnTo>
                  <a:lnTo>
                    <a:pt x="395" y="11541"/>
                  </a:lnTo>
                  <a:lnTo>
                    <a:pt x="351" y="11584"/>
                  </a:lnTo>
                  <a:lnTo>
                    <a:pt x="0" y="12857"/>
                  </a:lnTo>
                  <a:lnTo>
                    <a:pt x="0" y="12901"/>
                  </a:lnTo>
                  <a:lnTo>
                    <a:pt x="44" y="13603"/>
                  </a:lnTo>
                  <a:lnTo>
                    <a:pt x="88" y="13691"/>
                  </a:lnTo>
                  <a:lnTo>
                    <a:pt x="527" y="14173"/>
                  </a:lnTo>
                  <a:lnTo>
                    <a:pt x="615" y="14217"/>
                  </a:lnTo>
                  <a:lnTo>
                    <a:pt x="5091" y="15358"/>
                  </a:lnTo>
                  <a:lnTo>
                    <a:pt x="8601" y="16806"/>
                  </a:lnTo>
                  <a:lnTo>
                    <a:pt x="10751" y="17684"/>
                  </a:lnTo>
                  <a:lnTo>
                    <a:pt x="10795" y="17684"/>
                  </a:lnTo>
                  <a:lnTo>
                    <a:pt x="11234" y="17772"/>
                  </a:lnTo>
                  <a:lnTo>
                    <a:pt x="11322" y="17728"/>
                  </a:lnTo>
                  <a:lnTo>
                    <a:pt x="13867" y="16675"/>
                  </a:lnTo>
                  <a:lnTo>
                    <a:pt x="16192" y="15841"/>
                  </a:lnTo>
                  <a:lnTo>
                    <a:pt x="20756" y="14437"/>
                  </a:lnTo>
                  <a:lnTo>
                    <a:pt x="20800" y="14437"/>
                  </a:lnTo>
                  <a:lnTo>
                    <a:pt x="22072" y="13866"/>
                  </a:lnTo>
                  <a:lnTo>
                    <a:pt x="22116" y="13866"/>
                  </a:lnTo>
                  <a:lnTo>
                    <a:pt x="22379" y="13603"/>
                  </a:lnTo>
                  <a:lnTo>
                    <a:pt x="22423" y="13559"/>
                  </a:lnTo>
                  <a:lnTo>
                    <a:pt x="22423" y="13471"/>
                  </a:lnTo>
                  <a:lnTo>
                    <a:pt x="22423" y="13427"/>
                  </a:lnTo>
                  <a:lnTo>
                    <a:pt x="22379" y="13340"/>
                  </a:lnTo>
                  <a:lnTo>
                    <a:pt x="22204" y="13164"/>
                  </a:lnTo>
                  <a:lnTo>
                    <a:pt x="22116" y="13120"/>
                  </a:lnTo>
                  <a:lnTo>
                    <a:pt x="20756" y="12857"/>
                  </a:lnTo>
                  <a:lnTo>
                    <a:pt x="20712" y="12857"/>
                  </a:lnTo>
                  <a:lnTo>
                    <a:pt x="19527" y="13032"/>
                  </a:lnTo>
                  <a:lnTo>
                    <a:pt x="17245" y="12374"/>
                  </a:lnTo>
                  <a:lnTo>
                    <a:pt x="16368" y="11672"/>
                  </a:lnTo>
                  <a:lnTo>
                    <a:pt x="15666" y="10575"/>
                  </a:lnTo>
                  <a:lnTo>
                    <a:pt x="15271" y="9259"/>
                  </a:lnTo>
                  <a:lnTo>
                    <a:pt x="14744" y="7065"/>
                  </a:lnTo>
                  <a:lnTo>
                    <a:pt x="14700" y="7021"/>
                  </a:lnTo>
                  <a:lnTo>
                    <a:pt x="13691" y="5266"/>
                  </a:lnTo>
                  <a:lnTo>
                    <a:pt x="13121" y="4037"/>
                  </a:lnTo>
                  <a:lnTo>
                    <a:pt x="13077" y="3993"/>
                  </a:lnTo>
                  <a:lnTo>
                    <a:pt x="12813" y="3598"/>
                  </a:lnTo>
                  <a:lnTo>
                    <a:pt x="12726" y="3554"/>
                  </a:lnTo>
                  <a:lnTo>
                    <a:pt x="8645" y="1755"/>
                  </a:lnTo>
                  <a:lnTo>
                    <a:pt x="6933" y="1097"/>
                  </a:lnTo>
                  <a:lnTo>
                    <a:pt x="6495" y="263"/>
                  </a:lnTo>
                  <a:lnTo>
                    <a:pt x="6451" y="219"/>
                  </a:lnTo>
                  <a:lnTo>
                    <a:pt x="6275" y="44"/>
                  </a:lnTo>
                  <a:lnTo>
                    <a:pt x="6231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0" name="Google Shape;6150;p174"/>
            <p:cNvSpPr/>
            <p:nvPr/>
          </p:nvSpPr>
          <p:spPr>
            <a:xfrm>
              <a:off x="1870475" y="3665425"/>
              <a:ext cx="650550" cy="557325"/>
            </a:xfrm>
            <a:custGeom>
              <a:avLst/>
              <a:gdLst/>
              <a:ahLst/>
              <a:cxnLst/>
              <a:rect l="l" t="t" r="r" b="b"/>
              <a:pathLst>
                <a:path w="26022" h="22293" extrusionOk="0">
                  <a:moveTo>
                    <a:pt x="10224" y="352"/>
                  </a:moveTo>
                  <a:lnTo>
                    <a:pt x="10795" y="571"/>
                  </a:lnTo>
                  <a:lnTo>
                    <a:pt x="12945" y="2239"/>
                  </a:lnTo>
                  <a:lnTo>
                    <a:pt x="14832" y="3511"/>
                  </a:lnTo>
                  <a:lnTo>
                    <a:pt x="16017" y="4828"/>
                  </a:lnTo>
                  <a:lnTo>
                    <a:pt x="17026" y="6495"/>
                  </a:lnTo>
                  <a:lnTo>
                    <a:pt x="17947" y="8294"/>
                  </a:lnTo>
                  <a:lnTo>
                    <a:pt x="18430" y="10927"/>
                  </a:lnTo>
                  <a:lnTo>
                    <a:pt x="18957" y="13692"/>
                  </a:lnTo>
                  <a:lnTo>
                    <a:pt x="18957" y="13735"/>
                  </a:lnTo>
                  <a:lnTo>
                    <a:pt x="19308" y="14130"/>
                  </a:lnTo>
                  <a:lnTo>
                    <a:pt x="19395" y="14174"/>
                  </a:lnTo>
                  <a:lnTo>
                    <a:pt x="20800" y="14525"/>
                  </a:lnTo>
                  <a:lnTo>
                    <a:pt x="20843" y="14525"/>
                  </a:lnTo>
                  <a:lnTo>
                    <a:pt x="21940" y="14569"/>
                  </a:lnTo>
                  <a:lnTo>
                    <a:pt x="25363" y="15227"/>
                  </a:lnTo>
                  <a:lnTo>
                    <a:pt x="25583" y="15359"/>
                  </a:lnTo>
                  <a:lnTo>
                    <a:pt x="25670" y="15578"/>
                  </a:lnTo>
                  <a:lnTo>
                    <a:pt x="25583" y="16324"/>
                  </a:lnTo>
                  <a:lnTo>
                    <a:pt x="25407" y="16632"/>
                  </a:lnTo>
                  <a:lnTo>
                    <a:pt x="24968" y="16851"/>
                  </a:lnTo>
                  <a:lnTo>
                    <a:pt x="23915" y="17026"/>
                  </a:lnTo>
                  <a:lnTo>
                    <a:pt x="23871" y="17026"/>
                  </a:lnTo>
                  <a:lnTo>
                    <a:pt x="19659" y="18650"/>
                  </a:lnTo>
                  <a:lnTo>
                    <a:pt x="19615" y="18694"/>
                  </a:lnTo>
                  <a:lnTo>
                    <a:pt x="19132" y="19001"/>
                  </a:lnTo>
                  <a:lnTo>
                    <a:pt x="17772" y="19659"/>
                  </a:lnTo>
                  <a:lnTo>
                    <a:pt x="13164" y="21371"/>
                  </a:lnTo>
                  <a:lnTo>
                    <a:pt x="11804" y="21941"/>
                  </a:lnTo>
                  <a:lnTo>
                    <a:pt x="11278" y="21809"/>
                  </a:lnTo>
                  <a:lnTo>
                    <a:pt x="10093" y="21371"/>
                  </a:lnTo>
                  <a:lnTo>
                    <a:pt x="8074" y="20493"/>
                  </a:lnTo>
                  <a:lnTo>
                    <a:pt x="5661" y="19396"/>
                  </a:lnTo>
                  <a:lnTo>
                    <a:pt x="878" y="17377"/>
                  </a:lnTo>
                  <a:lnTo>
                    <a:pt x="483" y="16544"/>
                  </a:lnTo>
                  <a:lnTo>
                    <a:pt x="395" y="16193"/>
                  </a:lnTo>
                  <a:lnTo>
                    <a:pt x="351" y="15842"/>
                  </a:lnTo>
                  <a:lnTo>
                    <a:pt x="351" y="15491"/>
                  </a:lnTo>
                  <a:lnTo>
                    <a:pt x="395" y="15140"/>
                  </a:lnTo>
                  <a:lnTo>
                    <a:pt x="439" y="14789"/>
                  </a:lnTo>
                  <a:lnTo>
                    <a:pt x="571" y="14481"/>
                  </a:lnTo>
                  <a:lnTo>
                    <a:pt x="834" y="13779"/>
                  </a:lnTo>
                  <a:lnTo>
                    <a:pt x="1141" y="13121"/>
                  </a:lnTo>
                  <a:lnTo>
                    <a:pt x="1580" y="12463"/>
                  </a:lnTo>
                  <a:lnTo>
                    <a:pt x="2458" y="11190"/>
                  </a:lnTo>
                  <a:lnTo>
                    <a:pt x="3116" y="10269"/>
                  </a:lnTo>
                  <a:lnTo>
                    <a:pt x="3379" y="9830"/>
                  </a:lnTo>
                  <a:lnTo>
                    <a:pt x="3642" y="9435"/>
                  </a:lnTo>
                  <a:lnTo>
                    <a:pt x="4915" y="6890"/>
                  </a:lnTo>
                  <a:lnTo>
                    <a:pt x="4915" y="6846"/>
                  </a:lnTo>
                  <a:lnTo>
                    <a:pt x="5617" y="4345"/>
                  </a:lnTo>
                  <a:lnTo>
                    <a:pt x="6144" y="2327"/>
                  </a:lnTo>
                  <a:lnTo>
                    <a:pt x="6889" y="1493"/>
                  </a:lnTo>
                  <a:lnTo>
                    <a:pt x="8381" y="966"/>
                  </a:lnTo>
                  <a:lnTo>
                    <a:pt x="8469" y="878"/>
                  </a:lnTo>
                  <a:lnTo>
                    <a:pt x="8908" y="352"/>
                  </a:lnTo>
                  <a:close/>
                  <a:moveTo>
                    <a:pt x="8776" y="1"/>
                  </a:moveTo>
                  <a:lnTo>
                    <a:pt x="8732" y="45"/>
                  </a:lnTo>
                  <a:lnTo>
                    <a:pt x="8206" y="615"/>
                  </a:lnTo>
                  <a:lnTo>
                    <a:pt x="6758" y="1186"/>
                  </a:lnTo>
                  <a:lnTo>
                    <a:pt x="6670" y="1230"/>
                  </a:lnTo>
                  <a:lnTo>
                    <a:pt x="5836" y="2107"/>
                  </a:lnTo>
                  <a:lnTo>
                    <a:pt x="5792" y="2195"/>
                  </a:lnTo>
                  <a:lnTo>
                    <a:pt x="5310" y="4257"/>
                  </a:lnTo>
                  <a:lnTo>
                    <a:pt x="4608" y="6715"/>
                  </a:lnTo>
                  <a:lnTo>
                    <a:pt x="3335" y="9260"/>
                  </a:lnTo>
                  <a:lnTo>
                    <a:pt x="3072" y="9655"/>
                  </a:lnTo>
                  <a:lnTo>
                    <a:pt x="2809" y="10093"/>
                  </a:lnTo>
                  <a:lnTo>
                    <a:pt x="2194" y="10971"/>
                  </a:lnTo>
                  <a:lnTo>
                    <a:pt x="1712" y="11629"/>
                  </a:lnTo>
                  <a:lnTo>
                    <a:pt x="1229" y="12287"/>
                  </a:lnTo>
                  <a:lnTo>
                    <a:pt x="834" y="12989"/>
                  </a:lnTo>
                  <a:lnTo>
                    <a:pt x="483" y="13692"/>
                  </a:lnTo>
                  <a:lnTo>
                    <a:pt x="176" y="14437"/>
                  </a:lnTo>
                  <a:lnTo>
                    <a:pt x="88" y="14789"/>
                  </a:lnTo>
                  <a:lnTo>
                    <a:pt x="44" y="15140"/>
                  </a:lnTo>
                  <a:lnTo>
                    <a:pt x="0" y="15534"/>
                  </a:lnTo>
                  <a:lnTo>
                    <a:pt x="0" y="15886"/>
                  </a:lnTo>
                  <a:lnTo>
                    <a:pt x="88" y="16280"/>
                  </a:lnTo>
                  <a:lnTo>
                    <a:pt x="176" y="16675"/>
                  </a:lnTo>
                  <a:lnTo>
                    <a:pt x="615" y="17597"/>
                  </a:lnTo>
                  <a:lnTo>
                    <a:pt x="702" y="17685"/>
                  </a:lnTo>
                  <a:lnTo>
                    <a:pt x="5529" y="19747"/>
                  </a:lnTo>
                  <a:lnTo>
                    <a:pt x="7899" y="20800"/>
                  </a:lnTo>
                  <a:lnTo>
                    <a:pt x="9961" y="21678"/>
                  </a:lnTo>
                  <a:lnTo>
                    <a:pt x="11190" y="22160"/>
                  </a:lnTo>
                  <a:lnTo>
                    <a:pt x="11804" y="22292"/>
                  </a:lnTo>
                  <a:lnTo>
                    <a:pt x="11892" y="22248"/>
                  </a:lnTo>
                  <a:lnTo>
                    <a:pt x="13296" y="21678"/>
                  </a:lnTo>
                  <a:lnTo>
                    <a:pt x="17903" y="19966"/>
                  </a:lnTo>
                  <a:lnTo>
                    <a:pt x="19308" y="19352"/>
                  </a:lnTo>
                  <a:lnTo>
                    <a:pt x="19308" y="19308"/>
                  </a:lnTo>
                  <a:lnTo>
                    <a:pt x="19834" y="19001"/>
                  </a:lnTo>
                  <a:lnTo>
                    <a:pt x="23959" y="17377"/>
                  </a:lnTo>
                  <a:lnTo>
                    <a:pt x="25056" y="17202"/>
                  </a:lnTo>
                  <a:lnTo>
                    <a:pt x="25100" y="17202"/>
                  </a:lnTo>
                  <a:lnTo>
                    <a:pt x="25626" y="16895"/>
                  </a:lnTo>
                  <a:lnTo>
                    <a:pt x="25670" y="16851"/>
                  </a:lnTo>
                  <a:lnTo>
                    <a:pt x="25890" y="16500"/>
                  </a:lnTo>
                  <a:lnTo>
                    <a:pt x="25934" y="16412"/>
                  </a:lnTo>
                  <a:lnTo>
                    <a:pt x="26021" y="15578"/>
                  </a:lnTo>
                  <a:lnTo>
                    <a:pt x="26021" y="15491"/>
                  </a:lnTo>
                  <a:lnTo>
                    <a:pt x="25846" y="15183"/>
                  </a:lnTo>
                  <a:lnTo>
                    <a:pt x="25802" y="15096"/>
                  </a:lnTo>
                  <a:lnTo>
                    <a:pt x="25539" y="14920"/>
                  </a:lnTo>
                  <a:lnTo>
                    <a:pt x="25451" y="14876"/>
                  </a:lnTo>
                  <a:lnTo>
                    <a:pt x="21984" y="14218"/>
                  </a:lnTo>
                  <a:lnTo>
                    <a:pt x="20843" y="14174"/>
                  </a:lnTo>
                  <a:lnTo>
                    <a:pt x="19527" y="13867"/>
                  </a:lnTo>
                  <a:lnTo>
                    <a:pt x="19264" y="13560"/>
                  </a:lnTo>
                  <a:lnTo>
                    <a:pt x="18781" y="10839"/>
                  </a:lnTo>
                  <a:lnTo>
                    <a:pt x="18298" y="8206"/>
                  </a:lnTo>
                  <a:lnTo>
                    <a:pt x="18255" y="8163"/>
                  </a:lnTo>
                  <a:lnTo>
                    <a:pt x="17333" y="6320"/>
                  </a:lnTo>
                  <a:lnTo>
                    <a:pt x="16324" y="4652"/>
                  </a:lnTo>
                  <a:lnTo>
                    <a:pt x="16280" y="4608"/>
                  </a:lnTo>
                  <a:lnTo>
                    <a:pt x="15051" y="3292"/>
                  </a:lnTo>
                  <a:lnTo>
                    <a:pt x="15051" y="3248"/>
                  </a:lnTo>
                  <a:lnTo>
                    <a:pt x="13164" y="1932"/>
                  </a:lnTo>
                  <a:lnTo>
                    <a:pt x="11014" y="264"/>
                  </a:lnTo>
                  <a:lnTo>
                    <a:pt x="10970" y="264"/>
                  </a:lnTo>
                  <a:lnTo>
                    <a:pt x="1035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1" name="Google Shape;6151;p174"/>
            <p:cNvSpPr/>
            <p:nvPr/>
          </p:nvSpPr>
          <p:spPr>
            <a:xfrm>
              <a:off x="1686175" y="3501975"/>
              <a:ext cx="889700" cy="781100"/>
            </a:xfrm>
            <a:custGeom>
              <a:avLst/>
              <a:gdLst/>
              <a:ahLst/>
              <a:cxnLst/>
              <a:rect l="l" t="t" r="r" b="b"/>
              <a:pathLst>
                <a:path w="35588" h="31244" extrusionOk="0">
                  <a:moveTo>
                    <a:pt x="16807" y="352"/>
                  </a:moveTo>
                  <a:lnTo>
                    <a:pt x="17070" y="615"/>
                  </a:lnTo>
                  <a:lnTo>
                    <a:pt x="17509" y="1405"/>
                  </a:lnTo>
                  <a:lnTo>
                    <a:pt x="18430" y="3423"/>
                  </a:lnTo>
                  <a:lnTo>
                    <a:pt x="18474" y="3511"/>
                  </a:lnTo>
                  <a:lnTo>
                    <a:pt x="19878" y="4345"/>
                  </a:lnTo>
                  <a:lnTo>
                    <a:pt x="21765" y="5968"/>
                  </a:lnTo>
                  <a:lnTo>
                    <a:pt x="23784" y="7768"/>
                  </a:lnTo>
                  <a:lnTo>
                    <a:pt x="25627" y="10093"/>
                  </a:lnTo>
                  <a:lnTo>
                    <a:pt x="27689" y="13428"/>
                  </a:lnTo>
                  <a:lnTo>
                    <a:pt x="28128" y="15490"/>
                  </a:lnTo>
                  <a:lnTo>
                    <a:pt x="28567" y="18299"/>
                  </a:lnTo>
                  <a:lnTo>
                    <a:pt x="28918" y="19703"/>
                  </a:lnTo>
                  <a:lnTo>
                    <a:pt x="28961" y="19835"/>
                  </a:lnTo>
                  <a:lnTo>
                    <a:pt x="29488" y="20273"/>
                  </a:lnTo>
                  <a:lnTo>
                    <a:pt x="29576" y="20317"/>
                  </a:lnTo>
                  <a:lnTo>
                    <a:pt x="30761" y="20537"/>
                  </a:lnTo>
                  <a:lnTo>
                    <a:pt x="32955" y="20888"/>
                  </a:lnTo>
                  <a:lnTo>
                    <a:pt x="35236" y="21809"/>
                  </a:lnTo>
                  <a:lnTo>
                    <a:pt x="35192" y="21897"/>
                  </a:lnTo>
                  <a:lnTo>
                    <a:pt x="34841" y="22467"/>
                  </a:lnTo>
                  <a:lnTo>
                    <a:pt x="34841" y="22511"/>
                  </a:lnTo>
                  <a:lnTo>
                    <a:pt x="34271" y="24003"/>
                  </a:lnTo>
                  <a:lnTo>
                    <a:pt x="33876" y="24661"/>
                  </a:lnTo>
                  <a:lnTo>
                    <a:pt x="33350" y="25012"/>
                  </a:lnTo>
                  <a:lnTo>
                    <a:pt x="31024" y="25276"/>
                  </a:lnTo>
                  <a:lnTo>
                    <a:pt x="30980" y="25320"/>
                  </a:lnTo>
                  <a:lnTo>
                    <a:pt x="28172" y="26329"/>
                  </a:lnTo>
                  <a:lnTo>
                    <a:pt x="28128" y="26373"/>
                  </a:lnTo>
                  <a:lnTo>
                    <a:pt x="26636" y="27514"/>
                  </a:lnTo>
                  <a:lnTo>
                    <a:pt x="24222" y="28655"/>
                  </a:lnTo>
                  <a:lnTo>
                    <a:pt x="21941" y="29532"/>
                  </a:lnTo>
                  <a:lnTo>
                    <a:pt x="20361" y="30190"/>
                  </a:lnTo>
                  <a:lnTo>
                    <a:pt x="19220" y="30673"/>
                  </a:lnTo>
                  <a:lnTo>
                    <a:pt x="18825" y="30805"/>
                  </a:lnTo>
                  <a:lnTo>
                    <a:pt x="18474" y="30849"/>
                  </a:lnTo>
                  <a:lnTo>
                    <a:pt x="18123" y="30849"/>
                  </a:lnTo>
                  <a:lnTo>
                    <a:pt x="17816" y="30761"/>
                  </a:lnTo>
                  <a:lnTo>
                    <a:pt x="17421" y="30585"/>
                  </a:lnTo>
                  <a:lnTo>
                    <a:pt x="16894" y="30366"/>
                  </a:lnTo>
                  <a:lnTo>
                    <a:pt x="16104" y="30015"/>
                  </a:lnTo>
                  <a:lnTo>
                    <a:pt x="15095" y="29620"/>
                  </a:lnTo>
                  <a:lnTo>
                    <a:pt x="13779" y="29093"/>
                  </a:lnTo>
                  <a:lnTo>
                    <a:pt x="12067" y="28523"/>
                  </a:lnTo>
                  <a:lnTo>
                    <a:pt x="9303" y="27909"/>
                  </a:lnTo>
                  <a:lnTo>
                    <a:pt x="9259" y="27909"/>
                  </a:lnTo>
                  <a:lnTo>
                    <a:pt x="7592" y="28304"/>
                  </a:lnTo>
                  <a:lnTo>
                    <a:pt x="5749" y="28128"/>
                  </a:lnTo>
                  <a:lnTo>
                    <a:pt x="5705" y="28128"/>
                  </a:lnTo>
                  <a:lnTo>
                    <a:pt x="4476" y="28304"/>
                  </a:lnTo>
                  <a:lnTo>
                    <a:pt x="4432" y="28304"/>
                  </a:lnTo>
                  <a:lnTo>
                    <a:pt x="966" y="29488"/>
                  </a:lnTo>
                  <a:lnTo>
                    <a:pt x="746" y="29357"/>
                  </a:lnTo>
                  <a:lnTo>
                    <a:pt x="351" y="28567"/>
                  </a:lnTo>
                  <a:lnTo>
                    <a:pt x="395" y="27952"/>
                  </a:lnTo>
                  <a:lnTo>
                    <a:pt x="615" y="26855"/>
                  </a:lnTo>
                  <a:lnTo>
                    <a:pt x="1404" y="25539"/>
                  </a:lnTo>
                  <a:lnTo>
                    <a:pt x="2150" y="24793"/>
                  </a:lnTo>
                  <a:lnTo>
                    <a:pt x="4037" y="24179"/>
                  </a:lnTo>
                  <a:lnTo>
                    <a:pt x="5529" y="24925"/>
                  </a:lnTo>
                  <a:lnTo>
                    <a:pt x="5661" y="24925"/>
                  </a:lnTo>
                  <a:lnTo>
                    <a:pt x="6144" y="24749"/>
                  </a:lnTo>
                  <a:lnTo>
                    <a:pt x="6187" y="24749"/>
                  </a:lnTo>
                  <a:lnTo>
                    <a:pt x="6582" y="24486"/>
                  </a:lnTo>
                  <a:lnTo>
                    <a:pt x="6626" y="24442"/>
                  </a:lnTo>
                  <a:lnTo>
                    <a:pt x="6846" y="24003"/>
                  </a:lnTo>
                  <a:lnTo>
                    <a:pt x="6890" y="23915"/>
                  </a:lnTo>
                  <a:lnTo>
                    <a:pt x="6846" y="23038"/>
                  </a:lnTo>
                  <a:lnTo>
                    <a:pt x="6846" y="22994"/>
                  </a:lnTo>
                  <a:lnTo>
                    <a:pt x="6714" y="22292"/>
                  </a:lnTo>
                  <a:lnTo>
                    <a:pt x="6846" y="21458"/>
                  </a:lnTo>
                  <a:lnTo>
                    <a:pt x="7855" y="19089"/>
                  </a:lnTo>
                  <a:lnTo>
                    <a:pt x="10268" y="15578"/>
                  </a:lnTo>
                  <a:lnTo>
                    <a:pt x="11278" y="13691"/>
                  </a:lnTo>
                  <a:lnTo>
                    <a:pt x="11278" y="13604"/>
                  </a:lnTo>
                  <a:lnTo>
                    <a:pt x="11278" y="12770"/>
                  </a:lnTo>
                  <a:lnTo>
                    <a:pt x="12155" y="8952"/>
                  </a:lnTo>
                  <a:lnTo>
                    <a:pt x="12375" y="8470"/>
                  </a:lnTo>
                  <a:lnTo>
                    <a:pt x="13252" y="7504"/>
                  </a:lnTo>
                  <a:lnTo>
                    <a:pt x="14569" y="6671"/>
                  </a:lnTo>
                  <a:lnTo>
                    <a:pt x="15446" y="6276"/>
                  </a:lnTo>
                  <a:lnTo>
                    <a:pt x="15490" y="6232"/>
                  </a:lnTo>
                  <a:lnTo>
                    <a:pt x="15534" y="6144"/>
                  </a:lnTo>
                  <a:lnTo>
                    <a:pt x="15622" y="5837"/>
                  </a:lnTo>
                  <a:lnTo>
                    <a:pt x="15622" y="5793"/>
                  </a:lnTo>
                  <a:lnTo>
                    <a:pt x="15446" y="3555"/>
                  </a:lnTo>
                  <a:lnTo>
                    <a:pt x="15534" y="1844"/>
                  </a:lnTo>
                  <a:lnTo>
                    <a:pt x="15841" y="966"/>
                  </a:lnTo>
                  <a:lnTo>
                    <a:pt x="16455" y="396"/>
                  </a:lnTo>
                  <a:lnTo>
                    <a:pt x="16807" y="352"/>
                  </a:lnTo>
                  <a:close/>
                  <a:moveTo>
                    <a:pt x="16850" y="1"/>
                  </a:moveTo>
                  <a:lnTo>
                    <a:pt x="16368" y="45"/>
                  </a:lnTo>
                  <a:lnTo>
                    <a:pt x="16280" y="88"/>
                  </a:lnTo>
                  <a:lnTo>
                    <a:pt x="15578" y="703"/>
                  </a:lnTo>
                  <a:lnTo>
                    <a:pt x="15534" y="791"/>
                  </a:lnTo>
                  <a:lnTo>
                    <a:pt x="15183" y="1756"/>
                  </a:lnTo>
                  <a:lnTo>
                    <a:pt x="15183" y="1800"/>
                  </a:lnTo>
                  <a:lnTo>
                    <a:pt x="15095" y="3555"/>
                  </a:lnTo>
                  <a:lnTo>
                    <a:pt x="15271" y="5793"/>
                  </a:lnTo>
                  <a:lnTo>
                    <a:pt x="15227" y="6012"/>
                  </a:lnTo>
                  <a:lnTo>
                    <a:pt x="14437" y="6319"/>
                  </a:lnTo>
                  <a:lnTo>
                    <a:pt x="14393" y="6363"/>
                  </a:lnTo>
                  <a:lnTo>
                    <a:pt x="13033" y="7241"/>
                  </a:lnTo>
                  <a:lnTo>
                    <a:pt x="12989" y="7241"/>
                  </a:lnTo>
                  <a:lnTo>
                    <a:pt x="12111" y="8250"/>
                  </a:lnTo>
                  <a:lnTo>
                    <a:pt x="12067" y="8294"/>
                  </a:lnTo>
                  <a:lnTo>
                    <a:pt x="11848" y="8821"/>
                  </a:lnTo>
                  <a:lnTo>
                    <a:pt x="11804" y="8865"/>
                  </a:lnTo>
                  <a:lnTo>
                    <a:pt x="10970" y="12726"/>
                  </a:lnTo>
                  <a:lnTo>
                    <a:pt x="10927" y="12770"/>
                  </a:lnTo>
                  <a:lnTo>
                    <a:pt x="10927" y="13560"/>
                  </a:lnTo>
                  <a:lnTo>
                    <a:pt x="9961" y="15403"/>
                  </a:lnTo>
                  <a:lnTo>
                    <a:pt x="7548" y="18913"/>
                  </a:lnTo>
                  <a:lnTo>
                    <a:pt x="7548" y="18957"/>
                  </a:lnTo>
                  <a:lnTo>
                    <a:pt x="6538" y="21370"/>
                  </a:lnTo>
                  <a:lnTo>
                    <a:pt x="6495" y="21370"/>
                  </a:lnTo>
                  <a:lnTo>
                    <a:pt x="6363" y="22248"/>
                  </a:lnTo>
                  <a:lnTo>
                    <a:pt x="6363" y="22336"/>
                  </a:lnTo>
                  <a:lnTo>
                    <a:pt x="6495" y="23082"/>
                  </a:lnTo>
                  <a:lnTo>
                    <a:pt x="6538" y="23872"/>
                  </a:lnTo>
                  <a:lnTo>
                    <a:pt x="6319" y="24223"/>
                  </a:lnTo>
                  <a:lnTo>
                    <a:pt x="6012" y="24442"/>
                  </a:lnTo>
                  <a:lnTo>
                    <a:pt x="5617" y="24574"/>
                  </a:lnTo>
                  <a:lnTo>
                    <a:pt x="4125" y="23872"/>
                  </a:lnTo>
                  <a:lnTo>
                    <a:pt x="3993" y="23828"/>
                  </a:lnTo>
                  <a:lnTo>
                    <a:pt x="1975" y="24486"/>
                  </a:lnTo>
                  <a:lnTo>
                    <a:pt x="1931" y="24530"/>
                  </a:lnTo>
                  <a:lnTo>
                    <a:pt x="1141" y="25276"/>
                  </a:lnTo>
                  <a:lnTo>
                    <a:pt x="1141" y="25320"/>
                  </a:lnTo>
                  <a:lnTo>
                    <a:pt x="307" y="26680"/>
                  </a:lnTo>
                  <a:lnTo>
                    <a:pt x="307" y="26768"/>
                  </a:lnTo>
                  <a:lnTo>
                    <a:pt x="44" y="27865"/>
                  </a:lnTo>
                  <a:lnTo>
                    <a:pt x="44" y="27909"/>
                  </a:lnTo>
                  <a:lnTo>
                    <a:pt x="0" y="28611"/>
                  </a:lnTo>
                  <a:lnTo>
                    <a:pt x="44" y="28698"/>
                  </a:lnTo>
                  <a:lnTo>
                    <a:pt x="483" y="29576"/>
                  </a:lnTo>
                  <a:lnTo>
                    <a:pt x="527" y="29664"/>
                  </a:lnTo>
                  <a:lnTo>
                    <a:pt x="834" y="29839"/>
                  </a:lnTo>
                  <a:lnTo>
                    <a:pt x="1010" y="29839"/>
                  </a:lnTo>
                  <a:lnTo>
                    <a:pt x="4564" y="28655"/>
                  </a:lnTo>
                  <a:lnTo>
                    <a:pt x="5705" y="28479"/>
                  </a:lnTo>
                  <a:lnTo>
                    <a:pt x="7592" y="28655"/>
                  </a:lnTo>
                  <a:lnTo>
                    <a:pt x="7636" y="28655"/>
                  </a:lnTo>
                  <a:lnTo>
                    <a:pt x="9303" y="28260"/>
                  </a:lnTo>
                  <a:lnTo>
                    <a:pt x="11980" y="28874"/>
                  </a:lnTo>
                  <a:lnTo>
                    <a:pt x="13647" y="29444"/>
                  </a:lnTo>
                  <a:lnTo>
                    <a:pt x="14964" y="29927"/>
                  </a:lnTo>
                  <a:lnTo>
                    <a:pt x="15973" y="30366"/>
                  </a:lnTo>
                  <a:lnTo>
                    <a:pt x="16763" y="30717"/>
                  </a:lnTo>
                  <a:lnTo>
                    <a:pt x="17684" y="31068"/>
                  </a:lnTo>
                  <a:lnTo>
                    <a:pt x="18079" y="31200"/>
                  </a:lnTo>
                  <a:lnTo>
                    <a:pt x="18386" y="31243"/>
                  </a:lnTo>
                  <a:lnTo>
                    <a:pt x="18781" y="31200"/>
                  </a:lnTo>
                  <a:lnTo>
                    <a:pt x="19220" y="31068"/>
                  </a:lnTo>
                  <a:lnTo>
                    <a:pt x="19790" y="30849"/>
                  </a:lnTo>
                  <a:lnTo>
                    <a:pt x="20493" y="30541"/>
                  </a:lnTo>
                  <a:lnTo>
                    <a:pt x="22072" y="29883"/>
                  </a:lnTo>
                  <a:lnTo>
                    <a:pt x="24354" y="28962"/>
                  </a:lnTo>
                  <a:lnTo>
                    <a:pt x="26811" y="27821"/>
                  </a:lnTo>
                  <a:lnTo>
                    <a:pt x="26855" y="27821"/>
                  </a:lnTo>
                  <a:lnTo>
                    <a:pt x="28347" y="26636"/>
                  </a:lnTo>
                  <a:lnTo>
                    <a:pt x="31068" y="25627"/>
                  </a:lnTo>
                  <a:lnTo>
                    <a:pt x="33437" y="25364"/>
                  </a:lnTo>
                  <a:lnTo>
                    <a:pt x="33525" y="25320"/>
                  </a:lnTo>
                  <a:lnTo>
                    <a:pt x="34095" y="24925"/>
                  </a:lnTo>
                  <a:lnTo>
                    <a:pt x="34139" y="24881"/>
                  </a:lnTo>
                  <a:lnTo>
                    <a:pt x="34578" y="24179"/>
                  </a:lnTo>
                  <a:lnTo>
                    <a:pt x="34622" y="24135"/>
                  </a:lnTo>
                  <a:lnTo>
                    <a:pt x="35149" y="22643"/>
                  </a:lnTo>
                  <a:lnTo>
                    <a:pt x="35500" y="22072"/>
                  </a:lnTo>
                  <a:lnTo>
                    <a:pt x="35500" y="22029"/>
                  </a:lnTo>
                  <a:lnTo>
                    <a:pt x="35587" y="21765"/>
                  </a:lnTo>
                  <a:lnTo>
                    <a:pt x="35587" y="21634"/>
                  </a:lnTo>
                  <a:lnTo>
                    <a:pt x="35500" y="21546"/>
                  </a:lnTo>
                  <a:lnTo>
                    <a:pt x="33086" y="20581"/>
                  </a:lnTo>
                  <a:lnTo>
                    <a:pt x="33042" y="20581"/>
                  </a:lnTo>
                  <a:lnTo>
                    <a:pt x="30848" y="20186"/>
                  </a:lnTo>
                  <a:lnTo>
                    <a:pt x="29664" y="19966"/>
                  </a:lnTo>
                  <a:lnTo>
                    <a:pt x="29225" y="19571"/>
                  </a:lnTo>
                  <a:lnTo>
                    <a:pt x="28918" y="18211"/>
                  </a:lnTo>
                  <a:lnTo>
                    <a:pt x="28479" y="15403"/>
                  </a:lnTo>
                  <a:lnTo>
                    <a:pt x="28040" y="13296"/>
                  </a:lnTo>
                  <a:lnTo>
                    <a:pt x="28040" y="13253"/>
                  </a:lnTo>
                  <a:lnTo>
                    <a:pt x="25934" y="9918"/>
                  </a:lnTo>
                  <a:lnTo>
                    <a:pt x="25934" y="9874"/>
                  </a:lnTo>
                  <a:lnTo>
                    <a:pt x="24047" y="7548"/>
                  </a:lnTo>
                  <a:lnTo>
                    <a:pt x="21984" y="5705"/>
                  </a:lnTo>
                  <a:lnTo>
                    <a:pt x="20098" y="4082"/>
                  </a:lnTo>
                  <a:lnTo>
                    <a:pt x="20054" y="4038"/>
                  </a:lnTo>
                  <a:lnTo>
                    <a:pt x="18737" y="3248"/>
                  </a:lnTo>
                  <a:lnTo>
                    <a:pt x="17816" y="1229"/>
                  </a:lnTo>
                  <a:lnTo>
                    <a:pt x="17377" y="439"/>
                  </a:lnTo>
                  <a:lnTo>
                    <a:pt x="17333" y="396"/>
                  </a:lnTo>
                  <a:lnTo>
                    <a:pt x="16982" y="45"/>
                  </a:lnTo>
                  <a:lnTo>
                    <a:pt x="1693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2" name="Google Shape;6152;p174"/>
            <p:cNvSpPr/>
            <p:nvPr/>
          </p:nvSpPr>
          <p:spPr>
            <a:xfrm>
              <a:off x="2461750" y="3614975"/>
              <a:ext cx="388375" cy="286350"/>
            </a:xfrm>
            <a:custGeom>
              <a:avLst/>
              <a:gdLst/>
              <a:ahLst/>
              <a:cxnLst/>
              <a:rect l="l" t="t" r="r" b="b"/>
              <a:pathLst>
                <a:path w="15535" h="11454" extrusionOk="0">
                  <a:moveTo>
                    <a:pt x="2546" y="351"/>
                  </a:moveTo>
                  <a:lnTo>
                    <a:pt x="5135" y="527"/>
                  </a:lnTo>
                  <a:lnTo>
                    <a:pt x="7504" y="1010"/>
                  </a:lnTo>
                  <a:lnTo>
                    <a:pt x="9786" y="1273"/>
                  </a:lnTo>
                  <a:lnTo>
                    <a:pt x="9830" y="1273"/>
                  </a:lnTo>
                  <a:lnTo>
                    <a:pt x="11761" y="966"/>
                  </a:lnTo>
                  <a:lnTo>
                    <a:pt x="12814" y="1141"/>
                  </a:lnTo>
                  <a:lnTo>
                    <a:pt x="14130" y="1756"/>
                  </a:lnTo>
                  <a:lnTo>
                    <a:pt x="14569" y="2194"/>
                  </a:lnTo>
                  <a:lnTo>
                    <a:pt x="15140" y="3906"/>
                  </a:lnTo>
                  <a:lnTo>
                    <a:pt x="15183" y="4345"/>
                  </a:lnTo>
                  <a:lnTo>
                    <a:pt x="14481" y="5485"/>
                  </a:lnTo>
                  <a:lnTo>
                    <a:pt x="12858" y="7504"/>
                  </a:lnTo>
                  <a:lnTo>
                    <a:pt x="11936" y="8908"/>
                  </a:lnTo>
                  <a:lnTo>
                    <a:pt x="10357" y="9961"/>
                  </a:lnTo>
                  <a:lnTo>
                    <a:pt x="7855" y="10970"/>
                  </a:lnTo>
                  <a:lnTo>
                    <a:pt x="6758" y="11102"/>
                  </a:lnTo>
                  <a:lnTo>
                    <a:pt x="5925" y="11014"/>
                  </a:lnTo>
                  <a:lnTo>
                    <a:pt x="4521" y="10268"/>
                  </a:lnTo>
                  <a:lnTo>
                    <a:pt x="3072" y="9259"/>
                  </a:lnTo>
                  <a:lnTo>
                    <a:pt x="2721" y="8820"/>
                  </a:lnTo>
                  <a:lnTo>
                    <a:pt x="2327" y="6758"/>
                  </a:lnTo>
                  <a:lnTo>
                    <a:pt x="2283" y="6714"/>
                  </a:lnTo>
                  <a:lnTo>
                    <a:pt x="527" y="4081"/>
                  </a:lnTo>
                  <a:lnTo>
                    <a:pt x="352" y="3160"/>
                  </a:lnTo>
                  <a:lnTo>
                    <a:pt x="835" y="2063"/>
                  </a:lnTo>
                  <a:lnTo>
                    <a:pt x="1581" y="878"/>
                  </a:lnTo>
                  <a:lnTo>
                    <a:pt x="2019" y="527"/>
                  </a:lnTo>
                  <a:lnTo>
                    <a:pt x="2546" y="351"/>
                  </a:lnTo>
                  <a:close/>
                  <a:moveTo>
                    <a:pt x="2458" y="0"/>
                  </a:moveTo>
                  <a:lnTo>
                    <a:pt x="1888" y="220"/>
                  </a:lnTo>
                  <a:lnTo>
                    <a:pt x="1844" y="220"/>
                  </a:lnTo>
                  <a:lnTo>
                    <a:pt x="1317" y="615"/>
                  </a:lnTo>
                  <a:lnTo>
                    <a:pt x="1273" y="659"/>
                  </a:lnTo>
                  <a:lnTo>
                    <a:pt x="527" y="1887"/>
                  </a:lnTo>
                  <a:lnTo>
                    <a:pt x="1" y="3072"/>
                  </a:lnTo>
                  <a:lnTo>
                    <a:pt x="1" y="3160"/>
                  </a:lnTo>
                  <a:lnTo>
                    <a:pt x="176" y="4169"/>
                  </a:lnTo>
                  <a:lnTo>
                    <a:pt x="220" y="4213"/>
                  </a:lnTo>
                  <a:lnTo>
                    <a:pt x="1975" y="6846"/>
                  </a:lnTo>
                  <a:lnTo>
                    <a:pt x="2414" y="8952"/>
                  </a:lnTo>
                  <a:lnTo>
                    <a:pt x="2458" y="8996"/>
                  </a:lnTo>
                  <a:lnTo>
                    <a:pt x="2809" y="9479"/>
                  </a:lnTo>
                  <a:lnTo>
                    <a:pt x="2853" y="9522"/>
                  </a:lnTo>
                  <a:lnTo>
                    <a:pt x="4345" y="10576"/>
                  </a:lnTo>
                  <a:lnTo>
                    <a:pt x="5793" y="11365"/>
                  </a:lnTo>
                  <a:lnTo>
                    <a:pt x="5881" y="11365"/>
                  </a:lnTo>
                  <a:lnTo>
                    <a:pt x="6758" y="11453"/>
                  </a:lnTo>
                  <a:lnTo>
                    <a:pt x="7943" y="11321"/>
                  </a:lnTo>
                  <a:lnTo>
                    <a:pt x="7987" y="11321"/>
                  </a:lnTo>
                  <a:lnTo>
                    <a:pt x="10488" y="10312"/>
                  </a:lnTo>
                  <a:lnTo>
                    <a:pt x="10532" y="10268"/>
                  </a:lnTo>
                  <a:lnTo>
                    <a:pt x="12156" y="9215"/>
                  </a:lnTo>
                  <a:lnTo>
                    <a:pt x="12200" y="9127"/>
                  </a:lnTo>
                  <a:lnTo>
                    <a:pt x="13165" y="7679"/>
                  </a:lnTo>
                  <a:lnTo>
                    <a:pt x="14789" y="5705"/>
                  </a:lnTo>
                  <a:lnTo>
                    <a:pt x="14789" y="5661"/>
                  </a:lnTo>
                  <a:lnTo>
                    <a:pt x="15491" y="4476"/>
                  </a:lnTo>
                  <a:lnTo>
                    <a:pt x="15535" y="4388"/>
                  </a:lnTo>
                  <a:lnTo>
                    <a:pt x="15491" y="3862"/>
                  </a:lnTo>
                  <a:lnTo>
                    <a:pt x="15491" y="3818"/>
                  </a:lnTo>
                  <a:lnTo>
                    <a:pt x="14876" y="2019"/>
                  </a:lnTo>
                  <a:lnTo>
                    <a:pt x="14832" y="1975"/>
                  </a:lnTo>
                  <a:lnTo>
                    <a:pt x="14394" y="1492"/>
                  </a:lnTo>
                  <a:lnTo>
                    <a:pt x="14306" y="1448"/>
                  </a:lnTo>
                  <a:lnTo>
                    <a:pt x="12946" y="790"/>
                  </a:lnTo>
                  <a:lnTo>
                    <a:pt x="12902" y="790"/>
                  </a:lnTo>
                  <a:lnTo>
                    <a:pt x="11805" y="615"/>
                  </a:lnTo>
                  <a:lnTo>
                    <a:pt x="11761" y="615"/>
                  </a:lnTo>
                  <a:lnTo>
                    <a:pt x="9830" y="922"/>
                  </a:lnTo>
                  <a:lnTo>
                    <a:pt x="7548" y="659"/>
                  </a:lnTo>
                  <a:lnTo>
                    <a:pt x="5179" y="176"/>
                  </a:lnTo>
                  <a:lnTo>
                    <a:pt x="254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3" name="Google Shape;6153;p174"/>
            <p:cNvSpPr/>
            <p:nvPr/>
          </p:nvSpPr>
          <p:spPr>
            <a:xfrm>
              <a:off x="2519900" y="1399025"/>
              <a:ext cx="942350" cy="1523750"/>
            </a:xfrm>
            <a:custGeom>
              <a:avLst/>
              <a:gdLst/>
              <a:ahLst/>
              <a:cxnLst/>
              <a:rect l="l" t="t" r="r" b="b"/>
              <a:pathLst>
                <a:path w="37694" h="60950" extrusionOk="0">
                  <a:moveTo>
                    <a:pt x="36026" y="0"/>
                  </a:moveTo>
                  <a:lnTo>
                    <a:pt x="35983" y="44"/>
                  </a:lnTo>
                  <a:lnTo>
                    <a:pt x="35939" y="88"/>
                  </a:lnTo>
                  <a:lnTo>
                    <a:pt x="35895" y="132"/>
                  </a:lnTo>
                  <a:lnTo>
                    <a:pt x="35895" y="220"/>
                  </a:lnTo>
                  <a:lnTo>
                    <a:pt x="35895" y="263"/>
                  </a:lnTo>
                  <a:lnTo>
                    <a:pt x="35939" y="307"/>
                  </a:lnTo>
                  <a:lnTo>
                    <a:pt x="36070" y="439"/>
                  </a:lnTo>
                  <a:lnTo>
                    <a:pt x="37080" y="1975"/>
                  </a:lnTo>
                  <a:lnTo>
                    <a:pt x="37299" y="2808"/>
                  </a:lnTo>
                  <a:lnTo>
                    <a:pt x="37343" y="3598"/>
                  </a:lnTo>
                  <a:lnTo>
                    <a:pt x="37036" y="5573"/>
                  </a:lnTo>
                  <a:lnTo>
                    <a:pt x="36904" y="8864"/>
                  </a:lnTo>
                  <a:lnTo>
                    <a:pt x="36641" y="9873"/>
                  </a:lnTo>
                  <a:lnTo>
                    <a:pt x="35851" y="11804"/>
                  </a:lnTo>
                  <a:lnTo>
                    <a:pt x="34578" y="14612"/>
                  </a:lnTo>
                  <a:lnTo>
                    <a:pt x="33394" y="17070"/>
                  </a:lnTo>
                  <a:lnTo>
                    <a:pt x="31112" y="20448"/>
                  </a:lnTo>
                  <a:lnTo>
                    <a:pt x="31112" y="20536"/>
                  </a:lnTo>
                  <a:lnTo>
                    <a:pt x="31156" y="20624"/>
                  </a:lnTo>
                  <a:lnTo>
                    <a:pt x="31507" y="21107"/>
                  </a:lnTo>
                  <a:lnTo>
                    <a:pt x="32472" y="22511"/>
                  </a:lnTo>
                  <a:lnTo>
                    <a:pt x="32867" y="24573"/>
                  </a:lnTo>
                  <a:lnTo>
                    <a:pt x="33525" y="26811"/>
                  </a:lnTo>
                  <a:lnTo>
                    <a:pt x="33613" y="28522"/>
                  </a:lnTo>
                  <a:lnTo>
                    <a:pt x="33657" y="31682"/>
                  </a:lnTo>
                  <a:lnTo>
                    <a:pt x="33657" y="35368"/>
                  </a:lnTo>
                  <a:lnTo>
                    <a:pt x="33437" y="38132"/>
                  </a:lnTo>
                  <a:lnTo>
                    <a:pt x="33130" y="38922"/>
                  </a:lnTo>
                  <a:lnTo>
                    <a:pt x="30805" y="41774"/>
                  </a:lnTo>
                  <a:lnTo>
                    <a:pt x="28391" y="43486"/>
                  </a:lnTo>
                  <a:lnTo>
                    <a:pt x="25495" y="45021"/>
                  </a:lnTo>
                  <a:lnTo>
                    <a:pt x="23301" y="46162"/>
                  </a:lnTo>
                  <a:lnTo>
                    <a:pt x="20098" y="47874"/>
                  </a:lnTo>
                  <a:lnTo>
                    <a:pt x="16895" y="49980"/>
                  </a:lnTo>
                  <a:lnTo>
                    <a:pt x="16017" y="50726"/>
                  </a:lnTo>
                  <a:lnTo>
                    <a:pt x="14042" y="51559"/>
                  </a:lnTo>
                  <a:lnTo>
                    <a:pt x="13998" y="51559"/>
                  </a:lnTo>
                  <a:lnTo>
                    <a:pt x="12682" y="52349"/>
                  </a:lnTo>
                  <a:lnTo>
                    <a:pt x="12638" y="52349"/>
                  </a:lnTo>
                  <a:lnTo>
                    <a:pt x="11146" y="53490"/>
                  </a:lnTo>
                  <a:lnTo>
                    <a:pt x="9128" y="54499"/>
                  </a:lnTo>
                  <a:lnTo>
                    <a:pt x="5222" y="56693"/>
                  </a:lnTo>
                  <a:lnTo>
                    <a:pt x="3335" y="58142"/>
                  </a:lnTo>
                  <a:lnTo>
                    <a:pt x="88" y="60643"/>
                  </a:lnTo>
                  <a:lnTo>
                    <a:pt x="44" y="60687"/>
                  </a:lnTo>
                  <a:lnTo>
                    <a:pt x="1" y="60730"/>
                  </a:lnTo>
                  <a:lnTo>
                    <a:pt x="1" y="60818"/>
                  </a:lnTo>
                  <a:lnTo>
                    <a:pt x="44" y="60862"/>
                  </a:lnTo>
                  <a:lnTo>
                    <a:pt x="88" y="60950"/>
                  </a:lnTo>
                  <a:lnTo>
                    <a:pt x="176" y="60950"/>
                  </a:lnTo>
                  <a:lnTo>
                    <a:pt x="308" y="60906"/>
                  </a:lnTo>
                  <a:lnTo>
                    <a:pt x="3555" y="58405"/>
                  </a:lnTo>
                  <a:lnTo>
                    <a:pt x="5398" y="57001"/>
                  </a:lnTo>
                  <a:lnTo>
                    <a:pt x="9303" y="54807"/>
                  </a:lnTo>
                  <a:lnTo>
                    <a:pt x="11278" y="53797"/>
                  </a:lnTo>
                  <a:lnTo>
                    <a:pt x="11322" y="53797"/>
                  </a:lnTo>
                  <a:lnTo>
                    <a:pt x="12857" y="52613"/>
                  </a:lnTo>
                  <a:lnTo>
                    <a:pt x="14174" y="51867"/>
                  </a:lnTo>
                  <a:lnTo>
                    <a:pt x="16149" y="51033"/>
                  </a:lnTo>
                  <a:lnTo>
                    <a:pt x="16192" y="51033"/>
                  </a:lnTo>
                  <a:lnTo>
                    <a:pt x="17114" y="50243"/>
                  </a:lnTo>
                  <a:lnTo>
                    <a:pt x="20273" y="48181"/>
                  </a:lnTo>
                  <a:lnTo>
                    <a:pt x="23477" y="46469"/>
                  </a:lnTo>
                  <a:lnTo>
                    <a:pt x="25627" y="45328"/>
                  </a:lnTo>
                  <a:lnTo>
                    <a:pt x="28567" y="43793"/>
                  </a:lnTo>
                  <a:lnTo>
                    <a:pt x="28567" y="43749"/>
                  </a:lnTo>
                  <a:lnTo>
                    <a:pt x="31024" y="42037"/>
                  </a:lnTo>
                  <a:lnTo>
                    <a:pt x="31068" y="42037"/>
                  </a:lnTo>
                  <a:lnTo>
                    <a:pt x="33437" y="39141"/>
                  </a:lnTo>
                  <a:lnTo>
                    <a:pt x="33437" y="39054"/>
                  </a:lnTo>
                  <a:lnTo>
                    <a:pt x="33789" y="38220"/>
                  </a:lnTo>
                  <a:lnTo>
                    <a:pt x="33789" y="38176"/>
                  </a:lnTo>
                  <a:lnTo>
                    <a:pt x="34008" y="35412"/>
                  </a:lnTo>
                  <a:lnTo>
                    <a:pt x="34008" y="31682"/>
                  </a:lnTo>
                  <a:lnTo>
                    <a:pt x="33964" y="28522"/>
                  </a:lnTo>
                  <a:lnTo>
                    <a:pt x="33876" y="26767"/>
                  </a:lnTo>
                  <a:lnTo>
                    <a:pt x="33876" y="26723"/>
                  </a:lnTo>
                  <a:lnTo>
                    <a:pt x="33218" y="24529"/>
                  </a:lnTo>
                  <a:lnTo>
                    <a:pt x="32823" y="22423"/>
                  </a:lnTo>
                  <a:lnTo>
                    <a:pt x="32779" y="22335"/>
                  </a:lnTo>
                  <a:lnTo>
                    <a:pt x="31814" y="20887"/>
                  </a:lnTo>
                  <a:lnTo>
                    <a:pt x="31770" y="20887"/>
                  </a:lnTo>
                  <a:lnTo>
                    <a:pt x="31507" y="20536"/>
                  </a:lnTo>
                  <a:lnTo>
                    <a:pt x="33701" y="17245"/>
                  </a:lnTo>
                  <a:lnTo>
                    <a:pt x="33701" y="17201"/>
                  </a:lnTo>
                  <a:lnTo>
                    <a:pt x="34886" y="14744"/>
                  </a:lnTo>
                  <a:lnTo>
                    <a:pt x="36202" y="11936"/>
                  </a:lnTo>
                  <a:lnTo>
                    <a:pt x="36992" y="10005"/>
                  </a:lnTo>
                  <a:lnTo>
                    <a:pt x="36992" y="9961"/>
                  </a:lnTo>
                  <a:lnTo>
                    <a:pt x="37255" y="8908"/>
                  </a:lnTo>
                  <a:lnTo>
                    <a:pt x="37255" y="8864"/>
                  </a:lnTo>
                  <a:lnTo>
                    <a:pt x="37387" y="5617"/>
                  </a:lnTo>
                  <a:lnTo>
                    <a:pt x="37694" y="3642"/>
                  </a:lnTo>
                  <a:lnTo>
                    <a:pt x="37650" y="2765"/>
                  </a:lnTo>
                  <a:lnTo>
                    <a:pt x="37650" y="2721"/>
                  </a:lnTo>
                  <a:lnTo>
                    <a:pt x="37387" y="1843"/>
                  </a:lnTo>
                  <a:lnTo>
                    <a:pt x="36377" y="220"/>
                  </a:lnTo>
                  <a:lnTo>
                    <a:pt x="36334" y="176"/>
                  </a:lnTo>
                  <a:lnTo>
                    <a:pt x="36158" y="44"/>
                  </a:lnTo>
                  <a:lnTo>
                    <a:pt x="3611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4" name="Google Shape;6154;p174"/>
            <p:cNvSpPr/>
            <p:nvPr/>
          </p:nvSpPr>
          <p:spPr>
            <a:xfrm>
              <a:off x="2547325" y="1444000"/>
              <a:ext cx="957725" cy="1504025"/>
            </a:xfrm>
            <a:custGeom>
              <a:avLst/>
              <a:gdLst/>
              <a:ahLst/>
              <a:cxnLst/>
              <a:rect l="l" t="t" r="r" b="b"/>
              <a:pathLst>
                <a:path w="38309" h="60161" extrusionOk="0">
                  <a:moveTo>
                    <a:pt x="36772" y="0"/>
                  </a:moveTo>
                  <a:lnTo>
                    <a:pt x="36685" y="44"/>
                  </a:lnTo>
                  <a:lnTo>
                    <a:pt x="36685" y="88"/>
                  </a:lnTo>
                  <a:lnTo>
                    <a:pt x="36641" y="176"/>
                  </a:lnTo>
                  <a:lnTo>
                    <a:pt x="36685" y="220"/>
                  </a:lnTo>
                  <a:lnTo>
                    <a:pt x="37387" y="1580"/>
                  </a:lnTo>
                  <a:lnTo>
                    <a:pt x="37913" y="3160"/>
                  </a:lnTo>
                  <a:lnTo>
                    <a:pt x="37913" y="4739"/>
                  </a:lnTo>
                  <a:lnTo>
                    <a:pt x="37299" y="7328"/>
                  </a:lnTo>
                  <a:lnTo>
                    <a:pt x="36246" y="10575"/>
                  </a:lnTo>
                  <a:lnTo>
                    <a:pt x="36202" y="10663"/>
                  </a:lnTo>
                  <a:lnTo>
                    <a:pt x="36421" y="13033"/>
                  </a:lnTo>
                  <a:lnTo>
                    <a:pt x="36158" y="15183"/>
                  </a:lnTo>
                  <a:lnTo>
                    <a:pt x="36070" y="17465"/>
                  </a:lnTo>
                  <a:lnTo>
                    <a:pt x="35807" y="20141"/>
                  </a:lnTo>
                  <a:lnTo>
                    <a:pt x="35851" y="20185"/>
                  </a:lnTo>
                  <a:lnTo>
                    <a:pt x="36465" y="22116"/>
                  </a:lnTo>
                  <a:lnTo>
                    <a:pt x="36597" y="25758"/>
                  </a:lnTo>
                  <a:lnTo>
                    <a:pt x="36597" y="25802"/>
                  </a:lnTo>
                  <a:lnTo>
                    <a:pt x="36904" y="27601"/>
                  </a:lnTo>
                  <a:lnTo>
                    <a:pt x="36948" y="29488"/>
                  </a:lnTo>
                  <a:lnTo>
                    <a:pt x="36860" y="32077"/>
                  </a:lnTo>
                  <a:lnTo>
                    <a:pt x="36597" y="34578"/>
                  </a:lnTo>
                  <a:lnTo>
                    <a:pt x="36070" y="36333"/>
                  </a:lnTo>
                  <a:lnTo>
                    <a:pt x="34798" y="38308"/>
                  </a:lnTo>
                  <a:lnTo>
                    <a:pt x="33043" y="41511"/>
                  </a:lnTo>
                  <a:lnTo>
                    <a:pt x="31770" y="42827"/>
                  </a:lnTo>
                  <a:lnTo>
                    <a:pt x="30849" y="43047"/>
                  </a:lnTo>
                  <a:lnTo>
                    <a:pt x="29620" y="43091"/>
                  </a:lnTo>
                  <a:lnTo>
                    <a:pt x="29532" y="43091"/>
                  </a:lnTo>
                  <a:lnTo>
                    <a:pt x="27294" y="44319"/>
                  </a:lnTo>
                  <a:lnTo>
                    <a:pt x="22029" y="46996"/>
                  </a:lnTo>
                  <a:lnTo>
                    <a:pt x="18035" y="49058"/>
                  </a:lnTo>
                  <a:lnTo>
                    <a:pt x="15534" y="50682"/>
                  </a:lnTo>
                  <a:lnTo>
                    <a:pt x="12155" y="52086"/>
                  </a:lnTo>
                  <a:lnTo>
                    <a:pt x="12112" y="52086"/>
                  </a:lnTo>
                  <a:lnTo>
                    <a:pt x="10532" y="53008"/>
                  </a:lnTo>
                  <a:lnTo>
                    <a:pt x="8996" y="53841"/>
                  </a:lnTo>
                  <a:lnTo>
                    <a:pt x="7416" y="54675"/>
                  </a:lnTo>
                  <a:lnTo>
                    <a:pt x="5881" y="55597"/>
                  </a:lnTo>
                  <a:lnTo>
                    <a:pt x="5135" y="56079"/>
                  </a:lnTo>
                  <a:lnTo>
                    <a:pt x="4389" y="56562"/>
                  </a:lnTo>
                  <a:lnTo>
                    <a:pt x="3686" y="57089"/>
                  </a:lnTo>
                  <a:lnTo>
                    <a:pt x="2984" y="57659"/>
                  </a:lnTo>
                  <a:lnTo>
                    <a:pt x="88" y="59853"/>
                  </a:lnTo>
                  <a:lnTo>
                    <a:pt x="44" y="59897"/>
                  </a:lnTo>
                  <a:lnTo>
                    <a:pt x="1" y="59941"/>
                  </a:lnTo>
                  <a:lnTo>
                    <a:pt x="1" y="60028"/>
                  </a:lnTo>
                  <a:lnTo>
                    <a:pt x="44" y="60072"/>
                  </a:lnTo>
                  <a:lnTo>
                    <a:pt x="88" y="60116"/>
                  </a:lnTo>
                  <a:lnTo>
                    <a:pt x="176" y="60160"/>
                  </a:lnTo>
                  <a:lnTo>
                    <a:pt x="308" y="60116"/>
                  </a:lnTo>
                  <a:lnTo>
                    <a:pt x="3204" y="57922"/>
                  </a:lnTo>
                  <a:lnTo>
                    <a:pt x="3906" y="57352"/>
                  </a:lnTo>
                  <a:lnTo>
                    <a:pt x="4608" y="56825"/>
                  </a:lnTo>
                  <a:lnTo>
                    <a:pt x="5354" y="56343"/>
                  </a:lnTo>
                  <a:lnTo>
                    <a:pt x="6100" y="55860"/>
                  </a:lnTo>
                  <a:lnTo>
                    <a:pt x="7592" y="54982"/>
                  </a:lnTo>
                  <a:lnTo>
                    <a:pt x="9128" y="54149"/>
                  </a:lnTo>
                  <a:lnTo>
                    <a:pt x="10707" y="53315"/>
                  </a:lnTo>
                  <a:lnTo>
                    <a:pt x="12287" y="52393"/>
                  </a:lnTo>
                  <a:lnTo>
                    <a:pt x="15666" y="51033"/>
                  </a:lnTo>
                  <a:lnTo>
                    <a:pt x="15710" y="50989"/>
                  </a:lnTo>
                  <a:lnTo>
                    <a:pt x="18211" y="49366"/>
                  </a:lnTo>
                  <a:lnTo>
                    <a:pt x="22160" y="47303"/>
                  </a:lnTo>
                  <a:lnTo>
                    <a:pt x="27470" y="44626"/>
                  </a:lnTo>
                  <a:lnTo>
                    <a:pt x="29664" y="43442"/>
                  </a:lnTo>
                  <a:lnTo>
                    <a:pt x="30892" y="43398"/>
                  </a:lnTo>
                  <a:lnTo>
                    <a:pt x="30936" y="43398"/>
                  </a:lnTo>
                  <a:lnTo>
                    <a:pt x="31902" y="43135"/>
                  </a:lnTo>
                  <a:lnTo>
                    <a:pt x="31989" y="43091"/>
                  </a:lnTo>
                  <a:lnTo>
                    <a:pt x="33306" y="41730"/>
                  </a:lnTo>
                  <a:lnTo>
                    <a:pt x="33350" y="41687"/>
                  </a:lnTo>
                  <a:lnTo>
                    <a:pt x="35105" y="38483"/>
                  </a:lnTo>
                  <a:lnTo>
                    <a:pt x="36377" y="36509"/>
                  </a:lnTo>
                  <a:lnTo>
                    <a:pt x="36377" y="36465"/>
                  </a:lnTo>
                  <a:lnTo>
                    <a:pt x="36904" y="34666"/>
                  </a:lnTo>
                  <a:lnTo>
                    <a:pt x="36904" y="34622"/>
                  </a:lnTo>
                  <a:lnTo>
                    <a:pt x="37211" y="32077"/>
                  </a:lnTo>
                  <a:lnTo>
                    <a:pt x="37299" y="29488"/>
                  </a:lnTo>
                  <a:lnTo>
                    <a:pt x="37211" y="27557"/>
                  </a:lnTo>
                  <a:lnTo>
                    <a:pt x="36948" y="25758"/>
                  </a:lnTo>
                  <a:lnTo>
                    <a:pt x="36816" y="22116"/>
                  </a:lnTo>
                  <a:lnTo>
                    <a:pt x="36816" y="22028"/>
                  </a:lnTo>
                  <a:lnTo>
                    <a:pt x="36158" y="20141"/>
                  </a:lnTo>
                  <a:lnTo>
                    <a:pt x="36421" y="17508"/>
                  </a:lnTo>
                  <a:lnTo>
                    <a:pt x="36509" y="15183"/>
                  </a:lnTo>
                  <a:lnTo>
                    <a:pt x="36772" y="13077"/>
                  </a:lnTo>
                  <a:lnTo>
                    <a:pt x="36772" y="13033"/>
                  </a:lnTo>
                  <a:lnTo>
                    <a:pt x="36597" y="10663"/>
                  </a:lnTo>
                  <a:lnTo>
                    <a:pt x="37650" y="7416"/>
                  </a:lnTo>
                  <a:lnTo>
                    <a:pt x="38264" y="4783"/>
                  </a:lnTo>
                  <a:lnTo>
                    <a:pt x="38308" y="4739"/>
                  </a:lnTo>
                  <a:lnTo>
                    <a:pt x="38264" y="3116"/>
                  </a:lnTo>
                  <a:lnTo>
                    <a:pt x="38264" y="3072"/>
                  </a:lnTo>
                  <a:lnTo>
                    <a:pt x="37738" y="1448"/>
                  </a:lnTo>
                  <a:lnTo>
                    <a:pt x="36992" y="88"/>
                  </a:lnTo>
                  <a:lnTo>
                    <a:pt x="3694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5" name="Google Shape;6155;p174"/>
            <p:cNvSpPr/>
            <p:nvPr/>
          </p:nvSpPr>
          <p:spPr>
            <a:xfrm>
              <a:off x="2816100" y="3080725"/>
              <a:ext cx="767925" cy="218325"/>
            </a:xfrm>
            <a:custGeom>
              <a:avLst/>
              <a:gdLst/>
              <a:ahLst/>
              <a:cxnLst/>
              <a:rect l="l" t="t" r="r" b="b"/>
              <a:pathLst>
                <a:path w="30717" h="8733" extrusionOk="0">
                  <a:moveTo>
                    <a:pt x="11234" y="1"/>
                  </a:moveTo>
                  <a:lnTo>
                    <a:pt x="7899" y="1054"/>
                  </a:lnTo>
                  <a:lnTo>
                    <a:pt x="3555" y="2019"/>
                  </a:lnTo>
                  <a:lnTo>
                    <a:pt x="3511" y="2019"/>
                  </a:lnTo>
                  <a:lnTo>
                    <a:pt x="88" y="4038"/>
                  </a:lnTo>
                  <a:lnTo>
                    <a:pt x="44" y="4082"/>
                  </a:lnTo>
                  <a:lnTo>
                    <a:pt x="0" y="4125"/>
                  </a:lnTo>
                  <a:lnTo>
                    <a:pt x="0" y="4213"/>
                  </a:lnTo>
                  <a:lnTo>
                    <a:pt x="44" y="4257"/>
                  </a:lnTo>
                  <a:lnTo>
                    <a:pt x="88" y="4345"/>
                  </a:lnTo>
                  <a:lnTo>
                    <a:pt x="264" y="4345"/>
                  </a:lnTo>
                  <a:lnTo>
                    <a:pt x="3686" y="2326"/>
                  </a:lnTo>
                  <a:lnTo>
                    <a:pt x="7987" y="1361"/>
                  </a:lnTo>
                  <a:lnTo>
                    <a:pt x="10312" y="659"/>
                  </a:lnTo>
                  <a:lnTo>
                    <a:pt x="11278" y="352"/>
                  </a:lnTo>
                  <a:lnTo>
                    <a:pt x="11497" y="396"/>
                  </a:lnTo>
                  <a:lnTo>
                    <a:pt x="13384" y="2326"/>
                  </a:lnTo>
                  <a:lnTo>
                    <a:pt x="13428" y="2326"/>
                  </a:lnTo>
                  <a:lnTo>
                    <a:pt x="15753" y="4257"/>
                  </a:lnTo>
                  <a:lnTo>
                    <a:pt x="15797" y="4301"/>
                  </a:lnTo>
                  <a:lnTo>
                    <a:pt x="18913" y="5968"/>
                  </a:lnTo>
                  <a:lnTo>
                    <a:pt x="20887" y="6846"/>
                  </a:lnTo>
                  <a:lnTo>
                    <a:pt x="23213" y="7636"/>
                  </a:lnTo>
                  <a:lnTo>
                    <a:pt x="26021" y="8645"/>
                  </a:lnTo>
                  <a:lnTo>
                    <a:pt x="26065" y="8645"/>
                  </a:lnTo>
                  <a:lnTo>
                    <a:pt x="26943" y="8733"/>
                  </a:lnTo>
                  <a:lnTo>
                    <a:pt x="26987" y="8733"/>
                  </a:lnTo>
                  <a:lnTo>
                    <a:pt x="27777" y="8557"/>
                  </a:lnTo>
                  <a:lnTo>
                    <a:pt x="27821" y="8557"/>
                  </a:lnTo>
                  <a:lnTo>
                    <a:pt x="28874" y="7943"/>
                  </a:lnTo>
                  <a:lnTo>
                    <a:pt x="28961" y="7899"/>
                  </a:lnTo>
                  <a:lnTo>
                    <a:pt x="30366" y="5881"/>
                  </a:lnTo>
                  <a:lnTo>
                    <a:pt x="30366" y="5837"/>
                  </a:lnTo>
                  <a:lnTo>
                    <a:pt x="30717" y="5003"/>
                  </a:lnTo>
                  <a:lnTo>
                    <a:pt x="30717" y="4915"/>
                  </a:lnTo>
                  <a:lnTo>
                    <a:pt x="30322" y="3423"/>
                  </a:lnTo>
                  <a:lnTo>
                    <a:pt x="30278" y="3379"/>
                  </a:lnTo>
                  <a:lnTo>
                    <a:pt x="29225" y="1054"/>
                  </a:lnTo>
                  <a:lnTo>
                    <a:pt x="29181" y="1010"/>
                  </a:lnTo>
                  <a:lnTo>
                    <a:pt x="29093" y="966"/>
                  </a:lnTo>
                  <a:lnTo>
                    <a:pt x="28961" y="966"/>
                  </a:lnTo>
                  <a:lnTo>
                    <a:pt x="28918" y="1010"/>
                  </a:lnTo>
                  <a:lnTo>
                    <a:pt x="28874" y="1054"/>
                  </a:lnTo>
                  <a:lnTo>
                    <a:pt x="28874" y="1142"/>
                  </a:lnTo>
                  <a:lnTo>
                    <a:pt x="28874" y="1185"/>
                  </a:lnTo>
                  <a:lnTo>
                    <a:pt x="29971" y="3511"/>
                  </a:lnTo>
                  <a:lnTo>
                    <a:pt x="30366" y="4915"/>
                  </a:lnTo>
                  <a:lnTo>
                    <a:pt x="30058" y="5705"/>
                  </a:lnTo>
                  <a:lnTo>
                    <a:pt x="28698" y="7636"/>
                  </a:lnTo>
                  <a:lnTo>
                    <a:pt x="27689" y="8250"/>
                  </a:lnTo>
                  <a:lnTo>
                    <a:pt x="26943" y="8382"/>
                  </a:lnTo>
                  <a:lnTo>
                    <a:pt x="26153" y="8294"/>
                  </a:lnTo>
                  <a:lnTo>
                    <a:pt x="23301" y="7285"/>
                  </a:lnTo>
                  <a:lnTo>
                    <a:pt x="21019" y="6539"/>
                  </a:lnTo>
                  <a:lnTo>
                    <a:pt x="19044" y="5661"/>
                  </a:lnTo>
                  <a:lnTo>
                    <a:pt x="15973" y="3994"/>
                  </a:lnTo>
                  <a:lnTo>
                    <a:pt x="13647" y="2063"/>
                  </a:lnTo>
                  <a:lnTo>
                    <a:pt x="11672" y="88"/>
                  </a:lnTo>
                  <a:lnTo>
                    <a:pt x="11585" y="45"/>
                  </a:lnTo>
                  <a:lnTo>
                    <a:pt x="1132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6" name="Google Shape;6156;p174"/>
            <p:cNvSpPr/>
            <p:nvPr/>
          </p:nvSpPr>
          <p:spPr>
            <a:xfrm>
              <a:off x="2745875" y="2864625"/>
              <a:ext cx="868875" cy="266600"/>
            </a:xfrm>
            <a:custGeom>
              <a:avLst/>
              <a:gdLst/>
              <a:ahLst/>
              <a:cxnLst/>
              <a:rect l="l" t="t" r="r" b="b"/>
              <a:pathLst>
                <a:path w="34755" h="10664" extrusionOk="0">
                  <a:moveTo>
                    <a:pt x="34535" y="0"/>
                  </a:moveTo>
                  <a:lnTo>
                    <a:pt x="34491" y="44"/>
                  </a:lnTo>
                  <a:lnTo>
                    <a:pt x="34447" y="88"/>
                  </a:lnTo>
                  <a:lnTo>
                    <a:pt x="33438" y="1492"/>
                  </a:lnTo>
                  <a:lnTo>
                    <a:pt x="32034" y="3730"/>
                  </a:lnTo>
                  <a:lnTo>
                    <a:pt x="32034" y="3774"/>
                  </a:lnTo>
                  <a:lnTo>
                    <a:pt x="31419" y="5441"/>
                  </a:lnTo>
                  <a:lnTo>
                    <a:pt x="31419" y="5485"/>
                  </a:lnTo>
                  <a:lnTo>
                    <a:pt x="31156" y="7635"/>
                  </a:lnTo>
                  <a:lnTo>
                    <a:pt x="31112" y="10049"/>
                  </a:lnTo>
                  <a:lnTo>
                    <a:pt x="30937" y="10268"/>
                  </a:lnTo>
                  <a:lnTo>
                    <a:pt x="30454" y="10312"/>
                  </a:lnTo>
                  <a:lnTo>
                    <a:pt x="29971" y="10268"/>
                  </a:lnTo>
                  <a:lnTo>
                    <a:pt x="29489" y="10180"/>
                  </a:lnTo>
                  <a:lnTo>
                    <a:pt x="29006" y="10049"/>
                  </a:lnTo>
                  <a:lnTo>
                    <a:pt x="28523" y="9873"/>
                  </a:lnTo>
                  <a:lnTo>
                    <a:pt x="28041" y="9654"/>
                  </a:lnTo>
                  <a:lnTo>
                    <a:pt x="27558" y="9391"/>
                  </a:lnTo>
                  <a:lnTo>
                    <a:pt x="27119" y="9127"/>
                  </a:lnTo>
                  <a:lnTo>
                    <a:pt x="26241" y="8513"/>
                  </a:lnTo>
                  <a:lnTo>
                    <a:pt x="25452" y="7943"/>
                  </a:lnTo>
                  <a:lnTo>
                    <a:pt x="24750" y="7372"/>
                  </a:lnTo>
                  <a:lnTo>
                    <a:pt x="24179" y="6846"/>
                  </a:lnTo>
                  <a:lnTo>
                    <a:pt x="19308" y="2677"/>
                  </a:lnTo>
                  <a:lnTo>
                    <a:pt x="19264" y="2633"/>
                  </a:lnTo>
                  <a:lnTo>
                    <a:pt x="17992" y="2019"/>
                  </a:lnTo>
                  <a:lnTo>
                    <a:pt x="17948" y="2019"/>
                  </a:lnTo>
                  <a:lnTo>
                    <a:pt x="17246" y="1931"/>
                  </a:lnTo>
                  <a:lnTo>
                    <a:pt x="17158" y="1975"/>
                  </a:lnTo>
                  <a:lnTo>
                    <a:pt x="16500" y="2370"/>
                  </a:lnTo>
                  <a:lnTo>
                    <a:pt x="16456" y="2414"/>
                  </a:lnTo>
                  <a:lnTo>
                    <a:pt x="14789" y="3993"/>
                  </a:lnTo>
                  <a:lnTo>
                    <a:pt x="13604" y="4827"/>
                  </a:lnTo>
                  <a:lnTo>
                    <a:pt x="12331" y="5222"/>
                  </a:lnTo>
                  <a:lnTo>
                    <a:pt x="10313" y="5529"/>
                  </a:lnTo>
                  <a:lnTo>
                    <a:pt x="10269" y="5529"/>
                  </a:lnTo>
                  <a:lnTo>
                    <a:pt x="8338" y="6143"/>
                  </a:lnTo>
                  <a:lnTo>
                    <a:pt x="5925" y="6714"/>
                  </a:lnTo>
                  <a:lnTo>
                    <a:pt x="5881" y="6714"/>
                  </a:lnTo>
                  <a:lnTo>
                    <a:pt x="4126" y="7460"/>
                  </a:lnTo>
                  <a:lnTo>
                    <a:pt x="4082" y="7460"/>
                  </a:lnTo>
                  <a:lnTo>
                    <a:pt x="2063" y="8689"/>
                  </a:lnTo>
                  <a:lnTo>
                    <a:pt x="89" y="10180"/>
                  </a:lnTo>
                  <a:lnTo>
                    <a:pt x="45" y="10224"/>
                  </a:lnTo>
                  <a:lnTo>
                    <a:pt x="1" y="10312"/>
                  </a:lnTo>
                  <a:lnTo>
                    <a:pt x="45" y="10356"/>
                  </a:lnTo>
                  <a:lnTo>
                    <a:pt x="45" y="10444"/>
                  </a:lnTo>
                  <a:lnTo>
                    <a:pt x="89" y="10488"/>
                  </a:lnTo>
                  <a:lnTo>
                    <a:pt x="220" y="10488"/>
                  </a:lnTo>
                  <a:lnTo>
                    <a:pt x="308" y="10444"/>
                  </a:lnTo>
                  <a:lnTo>
                    <a:pt x="2239" y="8996"/>
                  </a:lnTo>
                  <a:lnTo>
                    <a:pt x="4257" y="7767"/>
                  </a:lnTo>
                  <a:lnTo>
                    <a:pt x="6013" y="7065"/>
                  </a:lnTo>
                  <a:lnTo>
                    <a:pt x="8426" y="6495"/>
                  </a:lnTo>
                  <a:lnTo>
                    <a:pt x="10357" y="5880"/>
                  </a:lnTo>
                  <a:lnTo>
                    <a:pt x="12375" y="5529"/>
                  </a:lnTo>
                  <a:lnTo>
                    <a:pt x="12419" y="5529"/>
                  </a:lnTo>
                  <a:lnTo>
                    <a:pt x="13735" y="5178"/>
                  </a:lnTo>
                  <a:lnTo>
                    <a:pt x="13779" y="5134"/>
                  </a:lnTo>
                  <a:lnTo>
                    <a:pt x="15008" y="4300"/>
                  </a:lnTo>
                  <a:lnTo>
                    <a:pt x="15008" y="4257"/>
                  </a:lnTo>
                  <a:lnTo>
                    <a:pt x="16719" y="2677"/>
                  </a:lnTo>
                  <a:lnTo>
                    <a:pt x="17290" y="2282"/>
                  </a:lnTo>
                  <a:lnTo>
                    <a:pt x="17860" y="2370"/>
                  </a:lnTo>
                  <a:lnTo>
                    <a:pt x="19089" y="2940"/>
                  </a:lnTo>
                  <a:lnTo>
                    <a:pt x="23960" y="7153"/>
                  </a:lnTo>
                  <a:lnTo>
                    <a:pt x="24706" y="7767"/>
                  </a:lnTo>
                  <a:lnTo>
                    <a:pt x="25495" y="8425"/>
                  </a:lnTo>
                  <a:lnTo>
                    <a:pt x="26329" y="8996"/>
                  </a:lnTo>
                  <a:lnTo>
                    <a:pt x="27163" y="9566"/>
                  </a:lnTo>
                  <a:lnTo>
                    <a:pt x="27953" y="10005"/>
                  </a:lnTo>
                  <a:lnTo>
                    <a:pt x="28392" y="10180"/>
                  </a:lnTo>
                  <a:lnTo>
                    <a:pt x="28787" y="10356"/>
                  </a:lnTo>
                  <a:lnTo>
                    <a:pt x="29225" y="10488"/>
                  </a:lnTo>
                  <a:lnTo>
                    <a:pt x="29620" y="10575"/>
                  </a:lnTo>
                  <a:lnTo>
                    <a:pt x="30015" y="10619"/>
                  </a:lnTo>
                  <a:lnTo>
                    <a:pt x="30454" y="10663"/>
                  </a:lnTo>
                  <a:lnTo>
                    <a:pt x="31024" y="10575"/>
                  </a:lnTo>
                  <a:lnTo>
                    <a:pt x="31156" y="10532"/>
                  </a:lnTo>
                  <a:lnTo>
                    <a:pt x="31419" y="10224"/>
                  </a:lnTo>
                  <a:lnTo>
                    <a:pt x="31463" y="10137"/>
                  </a:lnTo>
                  <a:lnTo>
                    <a:pt x="31507" y="7635"/>
                  </a:lnTo>
                  <a:lnTo>
                    <a:pt x="31727" y="5573"/>
                  </a:lnTo>
                  <a:lnTo>
                    <a:pt x="32341" y="3906"/>
                  </a:lnTo>
                  <a:lnTo>
                    <a:pt x="33745" y="1712"/>
                  </a:lnTo>
                  <a:lnTo>
                    <a:pt x="34710" y="264"/>
                  </a:lnTo>
                  <a:lnTo>
                    <a:pt x="34754" y="220"/>
                  </a:lnTo>
                  <a:lnTo>
                    <a:pt x="34754" y="132"/>
                  </a:lnTo>
                  <a:lnTo>
                    <a:pt x="34754" y="88"/>
                  </a:lnTo>
                  <a:lnTo>
                    <a:pt x="34667" y="44"/>
                  </a:lnTo>
                  <a:lnTo>
                    <a:pt x="3462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7" name="Google Shape;6157;p174"/>
            <p:cNvSpPr/>
            <p:nvPr/>
          </p:nvSpPr>
          <p:spPr>
            <a:xfrm>
              <a:off x="2680075" y="2663875"/>
              <a:ext cx="923700" cy="403725"/>
            </a:xfrm>
            <a:custGeom>
              <a:avLst/>
              <a:gdLst/>
              <a:ahLst/>
              <a:cxnLst/>
              <a:rect l="l" t="t" r="r" b="b"/>
              <a:pathLst>
                <a:path w="36948" h="16149" extrusionOk="0">
                  <a:moveTo>
                    <a:pt x="34753" y="0"/>
                  </a:moveTo>
                  <a:lnTo>
                    <a:pt x="34666" y="44"/>
                  </a:lnTo>
                  <a:lnTo>
                    <a:pt x="34622" y="88"/>
                  </a:lnTo>
                  <a:lnTo>
                    <a:pt x="34622" y="132"/>
                  </a:lnTo>
                  <a:lnTo>
                    <a:pt x="34622" y="220"/>
                  </a:lnTo>
                  <a:lnTo>
                    <a:pt x="35061" y="1931"/>
                  </a:lnTo>
                  <a:lnTo>
                    <a:pt x="35982" y="5222"/>
                  </a:lnTo>
                  <a:lnTo>
                    <a:pt x="36596" y="7855"/>
                  </a:lnTo>
                  <a:lnTo>
                    <a:pt x="35850" y="8908"/>
                  </a:lnTo>
                  <a:lnTo>
                    <a:pt x="34227" y="10970"/>
                  </a:lnTo>
                  <a:lnTo>
                    <a:pt x="33744" y="11058"/>
                  </a:lnTo>
                  <a:lnTo>
                    <a:pt x="32954" y="10839"/>
                  </a:lnTo>
                  <a:lnTo>
                    <a:pt x="29795" y="9391"/>
                  </a:lnTo>
                  <a:lnTo>
                    <a:pt x="27776" y="8425"/>
                  </a:lnTo>
                  <a:lnTo>
                    <a:pt x="23871" y="6889"/>
                  </a:lnTo>
                  <a:lnTo>
                    <a:pt x="23827" y="6889"/>
                  </a:lnTo>
                  <a:lnTo>
                    <a:pt x="22160" y="6538"/>
                  </a:lnTo>
                  <a:lnTo>
                    <a:pt x="20843" y="6494"/>
                  </a:lnTo>
                  <a:lnTo>
                    <a:pt x="20799" y="6494"/>
                  </a:lnTo>
                  <a:lnTo>
                    <a:pt x="19834" y="6670"/>
                  </a:lnTo>
                  <a:lnTo>
                    <a:pt x="19790" y="6670"/>
                  </a:lnTo>
                  <a:lnTo>
                    <a:pt x="18035" y="7548"/>
                  </a:lnTo>
                  <a:lnTo>
                    <a:pt x="15797" y="8820"/>
                  </a:lnTo>
                  <a:lnTo>
                    <a:pt x="15753" y="8820"/>
                  </a:lnTo>
                  <a:lnTo>
                    <a:pt x="13866" y="10180"/>
                  </a:lnTo>
                  <a:lnTo>
                    <a:pt x="12199" y="10356"/>
                  </a:lnTo>
                  <a:lnTo>
                    <a:pt x="9039" y="10531"/>
                  </a:lnTo>
                  <a:lnTo>
                    <a:pt x="8996" y="10575"/>
                  </a:lnTo>
                  <a:lnTo>
                    <a:pt x="7372" y="11058"/>
                  </a:lnTo>
                  <a:lnTo>
                    <a:pt x="3818" y="12682"/>
                  </a:lnTo>
                  <a:lnTo>
                    <a:pt x="1755" y="14042"/>
                  </a:lnTo>
                  <a:lnTo>
                    <a:pt x="1711" y="14086"/>
                  </a:lnTo>
                  <a:lnTo>
                    <a:pt x="44" y="15885"/>
                  </a:lnTo>
                  <a:lnTo>
                    <a:pt x="44" y="15929"/>
                  </a:lnTo>
                  <a:lnTo>
                    <a:pt x="0" y="15973"/>
                  </a:lnTo>
                  <a:lnTo>
                    <a:pt x="44" y="16060"/>
                  </a:lnTo>
                  <a:lnTo>
                    <a:pt x="88" y="16104"/>
                  </a:lnTo>
                  <a:lnTo>
                    <a:pt x="176" y="16148"/>
                  </a:lnTo>
                  <a:lnTo>
                    <a:pt x="263" y="16148"/>
                  </a:lnTo>
                  <a:lnTo>
                    <a:pt x="307" y="16104"/>
                  </a:lnTo>
                  <a:lnTo>
                    <a:pt x="1975" y="14349"/>
                  </a:lnTo>
                  <a:lnTo>
                    <a:pt x="3993" y="12989"/>
                  </a:lnTo>
                  <a:lnTo>
                    <a:pt x="7504" y="11409"/>
                  </a:lnTo>
                  <a:lnTo>
                    <a:pt x="9083" y="10882"/>
                  </a:lnTo>
                  <a:lnTo>
                    <a:pt x="12199" y="10707"/>
                  </a:lnTo>
                  <a:lnTo>
                    <a:pt x="13954" y="10531"/>
                  </a:lnTo>
                  <a:lnTo>
                    <a:pt x="14042" y="10488"/>
                  </a:lnTo>
                  <a:lnTo>
                    <a:pt x="15973" y="9083"/>
                  </a:lnTo>
                  <a:lnTo>
                    <a:pt x="18167" y="7855"/>
                  </a:lnTo>
                  <a:lnTo>
                    <a:pt x="19922" y="7021"/>
                  </a:lnTo>
                  <a:lnTo>
                    <a:pt x="20843" y="6845"/>
                  </a:lnTo>
                  <a:lnTo>
                    <a:pt x="22116" y="6889"/>
                  </a:lnTo>
                  <a:lnTo>
                    <a:pt x="23739" y="7240"/>
                  </a:lnTo>
                  <a:lnTo>
                    <a:pt x="27645" y="8732"/>
                  </a:lnTo>
                  <a:lnTo>
                    <a:pt x="29663" y="9698"/>
                  </a:lnTo>
                  <a:lnTo>
                    <a:pt x="32823" y="11146"/>
                  </a:lnTo>
                  <a:lnTo>
                    <a:pt x="32867" y="11190"/>
                  </a:lnTo>
                  <a:lnTo>
                    <a:pt x="33700" y="11409"/>
                  </a:lnTo>
                  <a:lnTo>
                    <a:pt x="33788" y="11409"/>
                  </a:lnTo>
                  <a:lnTo>
                    <a:pt x="34359" y="11277"/>
                  </a:lnTo>
                  <a:lnTo>
                    <a:pt x="34446" y="11233"/>
                  </a:lnTo>
                  <a:lnTo>
                    <a:pt x="36158" y="9127"/>
                  </a:lnTo>
                  <a:lnTo>
                    <a:pt x="36947" y="7986"/>
                  </a:lnTo>
                  <a:lnTo>
                    <a:pt x="36947" y="7899"/>
                  </a:lnTo>
                  <a:lnTo>
                    <a:pt x="36947" y="7855"/>
                  </a:lnTo>
                  <a:lnTo>
                    <a:pt x="36333" y="5134"/>
                  </a:lnTo>
                  <a:lnTo>
                    <a:pt x="35368" y="1843"/>
                  </a:lnTo>
                  <a:lnTo>
                    <a:pt x="34929" y="132"/>
                  </a:lnTo>
                  <a:lnTo>
                    <a:pt x="34929" y="88"/>
                  </a:lnTo>
                  <a:lnTo>
                    <a:pt x="34885" y="44"/>
                  </a:lnTo>
                  <a:lnTo>
                    <a:pt x="3479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8" name="Google Shape;6158;p174"/>
            <p:cNvSpPr/>
            <p:nvPr/>
          </p:nvSpPr>
          <p:spPr>
            <a:xfrm>
              <a:off x="2627400" y="2363275"/>
              <a:ext cx="931400" cy="657150"/>
            </a:xfrm>
            <a:custGeom>
              <a:avLst/>
              <a:gdLst/>
              <a:ahLst/>
              <a:cxnLst/>
              <a:rect l="l" t="t" r="r" b="b"/>
              <a:pathLst>
                <a:path w="37256" h="26286" extrusionOk="0">
                  <a:moveTo>
                    <a:pt x="36992" y="1"/>
                  </a:moveTo>
                  <a:lnTo>
                    <a:pt x="36948" y="45"/>
                  </a:lnTo>
                  <a:lnTo>
                    <a:pt x="36904" y="133"/>
                  </a:lnTo>
                  <a:lnTo>
                    <a:pt x="36466" y="2283"/>
                  </a:lnTo>
                  <a:lnTo>
                    <a:pt x="36466" y="2327"/>
                  </a:lnTo>
                  <a:lnTo>
                    <a:pt x="36422" y="4564"/>
                  </a:lnTo>
                  <a:lnTo>
                    <a:pt x="36290" y="9040"/>
                  </a:lnTo>
                  <a:lnTo>
                    <a:pt x="36334" y="12507"/>
                  </a:lnTo>
                  <a:lnTo>
                    <a:pt x="36334" y="12551"/>
                  </a:lnTo>
                  <a:lnTo>
                    <a:pt x="36597" y="13692"/>
                  </a:lnTo>
                  <a:lnTo>
                    <a:pt x="36158" y="14657"/>
                  </a:lnTo>
                  <a:lnTo>
                    <a:pt x="34930" y="15271"/>
                  </a:lnTo>
                  <a:lnTo>
                    <a:pt x="33394" y="15622"/>
                  </a:lnTo>
                  <a:lnTo>
                    <a:pt x="31683" y="15842"/>
                  </a:lnTo>
                  <a:lnTo>
                    <a:pt x="29971" y="15315"/>
                  </a:lnTo>
                  <a:lnTo>
                    <a:pt x="27294" y="14262"/>
                  </a:lnTo>
                  <a:lnTo>
                    <a:pt x="26110" y="13253"/>
                  </a:lnTo>
                  <a:lnTo>
                    <a:pt x="26022" y="13209"/>
                  </a:lnTo>
                  <a:lnTo>
                    <a:pt x="25890" y="13253"/>
                  </a:lnTo>
                  <a:lnTo>
                    <a:pt x="25276" y="13779"/>
                  </a:lnTo>
                  <a:lnTo>
                    <a:pt x="24179" y="14306"/>
                  </a:lnTo>
                  <a:lnTo>
                    <a:pt x="21502" y="15491"/>
                  </a:lnTo>
                  <a:lnTo>
                    <a:pt x="18826" y="16632"/>
                  </a:lnTo>
                  <a:lnTo>
                    <a:pt x="16851" y="17597"/>
                  </a:lnTo>
                  <a:lnTo>
                    <a:pt x="13823" y="19528"/>
                  </a:lnTo>
                  <a:lnTo>
                    <a:pt x="12200" y="19572"/>
                  </a:lnTo>
                  <a:lnTo>
                    <a:pt x="9435" y="19791"/>
                  </a:lnTo>
                  <a:lnTo>
                    <a:pt x="9391" y="19791"/>
                  </a:lnTo>
                  <a:lnTo>
                    <a:pt x="8426" y="20186"/>
                  </a:lnTo>
                  <a:lnTo>
                    <a:pt x="6495" y="21063"/>
                  </a:lnTo>
                  <a:lnTo>
                    <a:pt x="4520" y="22160"/>
                  </a:lnTo>
                  <a:lnTo>
                    <a:pt x="4477" y="22160"/>
                  </a:lnTo>
                  <a:lnTo>
                    <a:pt x="2634" y="23477"/>
                  </a:lnTo>
                  <a:lnTo>
                    <a:pt x="45" y="25978"/>
                  </a:lnTo>
                  <a:lnTo>
                    <a:pt x="1" y="26022"/>
                  </a:lnTo>
                  <a:lnTo>
                    <a:pt x="1" y="26066"/>
                  </a:lnTo>
                  <a:lnTo>
                    <a:pt x="1" y="26154"/>
                  </a:lnTo>
                  <a:lnTo>
                    <a:pt x="45" y="26197"/>
                  </a:lnTo>
                  <a:lnTo>
                    <a:pt x="89" y="26241"/>
                  </a:lnTo>
                  <a:lnTo>
                    <a:pt x="176" y="26285"/>
                  </a:lnTo>
                  <a:lnTo>
                    <a:pt x="220" y="26241"/>
                  </a:lnTo>
                  <a:lnTo>
                    <a:pt x="264" y="26197"/>
                  </a:lnTo>
                  <a:lnTo>
                    <a:pt x="2853" y="23740"/>
                  </a:lnTo>
                  <a:lnTo>
                    <a:pt x="4696" y="22468"/>
                  </a:lnTo>
                  <a:lnTo>
                    <a:pt x="6671" y="21371"/>
                  </a:lnTo>
                  <a:lnTo>
                    <a:pt x="8557" y="20493"/>
                  </a:lnTo>
                  <a:lnTo>
                    <a:pt x="9479" y="20142"/>
                  </a:lnTo>
                  <a:lnTo>
                    <a:pt x="12243" y="19923"/>
                  </a:lnTo>
                  <a:lnTo>
                    <a:pt x="13867" y="19879"/>
                  </a:lnTo>
                  <a:lnTo>
                    <a:pt x="13955" y="19835"/>
                  </a:lnTo>
                  <a:lnTo>
                    <a:pt x="17026" y="17904"/>
                  </a:lnTo>
                  <a:lnTo>
                    <a:pt x="18957" y="16939"/>
                  </a:lnTo>
                  <a:lnTo>
                    <a:pt x="21634" y="15798"/>
                  </a:lnTo>
                  <a:lnTo>
                    <a:pt x="24354" y="14613"/>
                  </a:lnTo>
                  <a:lnTo>
                    <a:pt x="25452" y="14087"/>
                  </a:lnTo>
                  <a:lnTo>
                    <a:pt x="25495" y="14087"/>
                  </a:lnTo>
                  <a:lnTo>
                    <a:pt x="26022" y="13604"/>
                  </a:lnTo>
                  <a:lnTo>
                    <a:pt x="27119" y="14525"/>
                  </a:lnTo>
                  <a:lnTo>
                    <a:pt x="27163" y="14569"/>
                  </a:lnTo>
                  <a:lnTo>
                    <a:pt x="29840" y="15666"/>
                  </a:lnTo>
                  <a:lnTo>
                    <a:pt x="31595" y="16193"/>
                  </a:lnTo>
                  <a:lnTo>
                    <a:pt x="31683" y="16193"/>
                  </a:lnTo>
                  <a:lnTo>
                    <a:pt x="33438" y="15973"/>
                  </a:lnTo>
                  <a:lnTo>
                    <a:pt x="33482" y="15973"/>
                  </a:lnTo>
                  <a:lnTo>
                    <a:pt x="35061" y="15622"/>
                  </a:lnTo>
                  <a:lnTo>
                    <a:pt x="35061" y="15578"/>
                  </a:lnTo>
                  <a:lnTo>
                    <a:pt x="36378" y="14964"/>
                  </a:lnTo>
                  <a:lnTo>
                    <a:pt x="36466" y="14876"/>
                  </a:lnTo>
                  <a:lnTo>
                    <a:pt x="36904" y="13779"/>
                  </a:lnTo>
                  <a:lnTo>
                    <a:pt x="36948" y="13692"/>
                  </a:lnTo>
                  <a:lnTo>
                    <a:pt x="36685" y="12507"/>
                  </a:lnTo>
                  <a:lnTo>
                    <a:pt x="36641" y="9040"/>
                  </a:lnTo>
                  <a:lnTo>
                    <a:pt x="36773" y="4564"/>
                  </a:lnTo>
                  <a:lnTo>
                    <a:pt x="36817" y="2327"/>
                  </a:lnTo>
                  <a:lnTo>
                    <a:pt x="37255" y="176"/>
                  </a:lnTo>
                  <a:lnTo>
                    <a:pt x="37255" y="133"/>
                  </a:lnTo>
                  <a:lnTo>
                    <a:pt x="37255" y="45"/>
                  </a:lnTo>
                  <a:lnTo>
                    <a:pt x="3721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9" name="Google Shape;6159;p174"/>
            <p:cNvSpPr/>
            <p:nvPr/>
          </p:nvSpPr>
          <p:spPr>
            <a:xfrm>
              <a:off x="3319625" y="1408900"/>
              <a:ext cx="345575" cy="2234625"/>
            </a:xfrm>
            <a:custGeom>
              <a:avLst/>
              <a:gdLst/>
              <a:ahLst/>
              <a:cxnLst/>
              <a:rect l="l" t="t" r="r" b="b"/>
              <a:pathLst>
                <a:path w="13823" h="89385" extrusionOk="0">
                  <a:moveTo>
                    <a:pt x="8382" y="0"/>
                  </a:moveTo>
                  <a:lnTo>
                    <a:pt x="8294" y="44"/>
                  </a:lnTo>
                  <a:lnTo>
                    <a:pt x="8250" y="88"/>
                  </a:lnTo>
                  <a:lnTo>
                    <a:pt x="8250" y="176"/>
                  </a:lnTo>
                  <a:lnTo>
                    <a:pt x="8250" y="219"/>
                  </a:lnTo>
                  <a:lnTo>
                    <a:pt x="8294" y="263"/>
                  </a:lnTo>
                  <a:lnTo>
                    <a:pt x="9961" y="2413"/>
                  </a:lnTo>
                  <a:lnTo>
                    <a:pt x="11190" y="3467"/>
                  </a:lnTo>
                  <a:lnTo>
                    <a:pt x="11278" y="3510"/>
                  </a:lnTo>
                  <a:lnTo>
                    <a:pt x="12814" y="4037"/>
                  </a:lnTo>
                  <a:lnTo>
                    <a:pt x="13165" y="4344"/>
                  </a:lnTo>
                  <a:lnTo>
                    <a:pt x="13340" y="4959"/>
                  </a:lnTo>
                  <a:lnTo>
                    <a:pt x="13472" y="6450"/>
                  </a:lnTo>
                  <a:lnTo>
                    <a:pt x="13340" y="7504"/>
                  </a:lnTo>
                  <a:lnTo>
                    <a:pt x="12726" y="9347"/>
                  </a:lnTo>
                  <a:lnTo>
                    <a:pt x="12068" y="12067"/>
                  </a:lnTo>
                  <a:lnTo>
                    <a:pt x="11629" y="14656"/>
                  </a:lnTo>
                  <a:lnTo>
                    <a:pt x="11629" y="14700"/>
                  </a:lnTo>
                  <a:lnTo>
                    <a:pt x="11497" y="17069"/>
                  </a:lnTo>
                  <a:lnTo>
                    <a:pt x="11453" y="19702"/>
                  </a:lnTo>
                  <a:lnTo>
                    <a:pt x="11102" y="24573"/>
                  </a:lnTo>
                  <a:lnTo>
                    <a:pt x="11102" y="24617"/>
                  </a:lnTo>
                  <a:lnTo>
                    <a:pt x="11322" y="26416"/>
                  </a:lnTo>
                  <a:lnTo>
                    <a:pt x="11322" y="26460"/>
                  </a:lnTo>
                  <a:lnTo>
                    <a:pt x="12111" y="29575"/>
                  </a:lnTo>
                  <a:lnTo>
                    <a:pt x="12857" y="32647"/>
                  </a:lnTo>
                  <a:lnTo>
                    <a:pt x="12770" y="33525"/>
                  </a:lnTo>
                  <a:lnTo>
                    <a:pt x="11804" y="35631"/>
                  </a:lnTo>
                  <a:lnTo>
                    <a:pt x="10663" y="38527"/>
                  </a:lnTo>
                  <a:lnTo>
                    <a:pt x="10268" y="40545"/>
                  </a:lnTo>
                  <a:lnTo>
                    <a:pt x="10268" y="40589"/>
                  </a:lnTo>
                  <a:lnTo>
                    <a:pt x="10181" y="42696"/>
                  </a:lnTo>
                  <a:lnTo>
                    <a:pt x="10049" y="47654"/>
                  </a:lnTo>
                  <a:lnTo>
                    <a:pt x="10181" y="49760"/>
                  </a:lnTo>
                  <a:lnTo>
                    <a:pt x="10663" y="52174"/>
                  </a:lnTo>
                  <a:lnTo>
                    <a:pt x="11453" y="55070"/>
                  </a:lnTo>
                  <a:lnTo>
                    <a:pt x="12375" y="58493"/>
                  </a:lnTo>
                  <a:lnTo>
                    <a:pt x="12331" y="58887"/>
                  </a:lnTo>
                  <a:lnTo>
                    <a:pt x="11497" y="60204"/>
                  </a:lnTo>
                  <a:lnTo>
                    <a:pt x="10268" y="62135"/>
                  </a:lnTo>
                  <a:lnTo>
                    <a:pt x="10225" y="62178"/>
                  </a:lnTo>
                  <a:lnTo>
                    <a:pt x="9742" y="63627"/>
                  </a:lnTo>
                  <a:lnTo>
                    <a:pt x="9698" y="63670"/>
                  </a:lnTo>
                  <a:lnTo>
                    <a:pt x="9347" y="67620"/>
                  </a:lnTo>
                  <a:lnTo>
                    <a:pt x="9347" y="67707"/>
                  </a:lnTo>
                  <a:lnTo>
                    <a:pt x="9479" y="68234"/>
                  </a:lnTo>
                  <a:lnTo>
                    <a:pt x="9479" y="68278"/>
                  </a:lnTo>
                  <a:lnTo>
                    <a:pt x="10576" y="70603"/>
                  </a:lnTo>
                  <a:lnTo>
                    <a:pt x="12638" y="74948"/>
                  </a:lnTo>
                  <a:lnTo>
                    <a:pt x="12287" y="75957"/>
                  </a:lnTo>
                  <a:lnTo>
                    <a:pt x="10400" y="77186"/>
                  </a:lnTo>
                  <a:lnTo>
                    <a:pt x="8557" y="78546"/>
                  </a:lnTo>
                  <a:lnTo>
                    <a:pt x="6275" y="80433"/>
                  </a:lnTo>
                  <a:lnTo>
                    <a:pt x="5968" y="80477"/>
                  </a:lnTo>
                  <a:lnTo>
                    <a:pt x="5880" y="80520"/>
                  </a:lnTo>
                  <a:lnTo>
                    <a:pt x="3642" y="82714"/>
                  </a:lnTo>
                  <a:lnTo>
                    <a:pt x="2326" y="84119"/>
                  </a:lnTo>
                  <a:lnTo>
                    <a:pt x="2282" y="84206"/>
                  </a:lnTo>
                  <a:lnTo>
                    <a:pt x="1405" y="86269"/>
                  </a:lnTo>
                  <a:lnTo>
                    <a:pt x="44" y="89121"/>
                  </a:lnTo>
                  <a:lnTo>
                    <a:pt x="0" y="89209"/>
                  </a:lnTo>
                  <a:lnTo>
                    <a:pt x="44" y="89253"/>
                  </a:lnTo>
                  <a:lnTo>
                    <a:pt x="44" y="89340"/>
                  </a:lnTo>
                  <a:lnTo>
                    <a:pt x="132" y="89384"/>
                  </a:lnTo>
                  <a:lnTo>
                    <a:pt x="176" y="89384"/>
                  </a:lnTo>
                  <a:lnTo>
                    <a:pt x="308" y="89340"/>
                  </a:lnTo>
                  <a:lnTo>
                    <a:pt x="351" y="89296"/>
                  </a:lnTo>
                  <a:lnTo>
                    <a:pt x="1712" y="86400"/>
                  </a:lnTo>
                  <a:lnTo>
                    <a:pt x="2589" y="84338"/>
                  </a:lnTo>
                  <a:lnTo>
                    <a:pt x="3906" y="82934"/>
                  </a:lnTo>
                  <a:lnTo>
                    <a:pt x="6056" y="80828"/>
                  </a:lnTo>
                  <a:lnTo>
                    <a:pt x="6363" y="80784"/>
                  </a:lnTo>
                  <a:lnTo>
                    <a:pt x="6451" y="80740"/>
                  </a:lnTo>
                  <a:lnTo>
                    <a:pt x="8777" y="78809"/>
                  </a:lnTo>
                  <a:lnTo>
                    <a:pt x="10619" y="77449"/>
                  </a:lnTo>
                  <a:lnTo>
                    <a:pt x="12550" y="76220"/>
                  </a:lnTo>
                  <a:lnTo>
                    <a:pt x="12638" y="76132"/>
                  </a:lnTo>
                  <a:lnTo>
                    <a:pt x="12989" y="74992"/>
                  </a:lnTo>
                  <a:lnTo>
                    <a:pt x="12989" y="74860"/>
                  </a:lnTo>
                  <a:lnTo>
                    <a:pt x="10883" y="70472"/>
                  </a:lnTo>
                  <a:lnTo>
                    <a:pt x="9786" y="68146"/>
                  </a:lnTo>
                  <a:lnTo>
                    <a:pt x="9698" y="67620"/>
                  </a:lnTo>
                  <a:lnTo>
                    <a:pt x="10049" y="63714"/>
                  </a:lnTo>
                  <a:lnTo>
                    <a:pt x="10576" y="62310"/>
                  </a:lnTo>
                  <a:lnTo>
                    <a:pt x="11760" y="60379"/>
                  </a:lnTo>
                  <a:lnTo>
                    <a:pt x="12638" y="59063"/>
                  </a:lnTo>
                  <a:lnTo>
                    <a:pt x="12682" y="58975"/>
                  </a:lnTo>
                  <a:lnTo>
                    <a:pt x="12726" y="58493"/>
                  </a:lnTo>
                  <a:lnTo>
                    <a:pt x="12726" y="58449"/>
                  </a:lnTo>
                  <a:lnTo>
                    <a:pt x="11760" y="54938"/>
                  </a:lnTo>
                  <a:lnTo>
                    <a:pt x="11014" y="52086"/>
                  </a:lnTo>
                  <a:lnTo>
                    <a:pt x="10532" y="49716"/>
                  </a:lnTo>
                  <a:lnTo>
                    <a:pt x="10400" y="47654"/>
                  </a:lnTo>
                  <a:lnTo>
                    <a:pt x="10532" y="42739"/>
                  </a:lnTo>
                  <a:lnTo>
                    <a:pt x="10619" y="40589"/>
                  </a:lnTo>
                  <a:lnTo>
                    <a:pt x="11014" y="38615"/>
                  </a:lnTo>
                  <a:lnTo>
                    <a:pt x="12111" y="35763"/>
                  </a:lnTo>
                  <a:lnTo>
                    <a:pt x="13077" y="33656"/>
                  </a:lnTo>
                  <a:lnTo>
                    <a:pt x="13077" y="33612"/>
                  </a:lnTo>
                  <a:lnTo>
                    <a:pt x="13208" y="32647"/>
                  </a:lnTo>
                  <a:lnTo>
                    <a:pt x="13208" y="32603"/>
                  </a:lnTo>
                  <a:lnTo>
                    <a:pt x="12462" y="29488"/>
                  </a:lnTo>
                  <a:lnTo>
                    <a:pt x="11673" y="26372"/>
                  </a:lnTo>
                  <a:lnTo>
                    <a:pt x="11453" y="24573"/>
                  </a:lnTo>
                  <a:lnTo>
                    <a:pt x="11804" y="19702"/>
                  </a:lnTo>
                  <a:lnTo>
                    <a:pt x="11848" y="17113"/>
                  </a:lnTo>
                  <a:lnTo>
                    <a:pt x="11980" y="14700"/>
                  </a:lnTo>
                  <a:lnTo>
                    <a:pt x="12419" y="12111"/>
                  </a:lnTo>
                  <a:lnTo>
                    <a:pt x="13077" y="9434"/>
                  </a:lnTo>
                  <a:lnTo>
                    <a:pt x="13647" y="7591"/>
                  </a:lnTo>
                  <a:lnTo>
                    <a:pt x="13647" y="7547"/>
                  </a:lnTo>
                  <a:lnTo>
                    <a:pt x="13823" y="6494"/>
                  </a:lnTo>
                  <a:lnTo>
                    <a:pt x="13823" y="6450"/>
                  </a:lnTo>
                  <a:lnTo>
                    <a:pt x="13691" y="4915"/>
                  </a:lnTo>
                  <a:lnTo>
                    <a:pt x="13691" y="4871"/>
                  </a:lnTo>
                  <a:lnTo>
                    <a:pt x="13472" y="4213"/>
                  </a:lnTo>
                  <a:lnTo>
                    <a:pt x="13428" y="4125"/>
                  </a:lnTo>
                  <a:lnTo>
                    <a:pt x="13033" y="3730"/>
                  </a:lnTo>
                  <a:lnTo>
                    <a:pt x="12945" y="3686"/>
                  </a:lnTo>
                  <a:lnTo>
                    <a:pt x="11409" y="3203"/>
                  </a:lnTo>
                  <a:lnTo>
                    <a:pt x="10225" y="2150"/>
                  </a:lnTo>
                  <a:lnTo>
                    <a:pt x="8557" y="88"/>
                  </a:lnTo>
                  <a:lnTo>
                    <a:pt x="851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0" name="Google Shape;6160;p174"/>
            <p:cNvSpPr/>
            <p:nvPr/>
          </p:nvSpPr>
          <p:spPr>
            <a:xfrm>
              <a:off x="2895075" y="3238700"/>
              <a:ext cx="385075" cy="337900"/>
            </a:xfrm>
            <a:custGeom>
              <a:avLst/>
              <a:gdLst/>
              <a:ahLst/>
              <a:cxnLst/>
              <a:rect l="l" t="t" r="r" b="b"/>
              <a:pathLst>
                <a:path w="15403" h="13516" extrusionOk="0">
                  <a:moveTo>
                    <a:pt x="7197" y="0"/>
                  </a:moveTo>
                  <a:lnTo>
                    <a:pt x="2677" y="483"/>
                  </a:lnTo>
                  <a:lnTo>
                    <a:pt x="176" y="527"/>
                  </a:lnTo>
                  <a:lnTo>
                    <a:pt x="132" y="527"/>
                  </a:lnTo>
                  <a:lnTo>
                    <a:pt x="45" y="571"/>
                  </a:lnTo>
                  <a:lnTo>
                    <a:pt x="1" y="659"/>
                  </a:lnTo>
                  <a:lnTo>
                    <a:pt x="1" y="703"/>
                  </a:lnTo>
                  <a:lnTo>
                    <a:pt x="45" y="790"/>
                  </a:lnTo>
                  <a:lnTo>
                    <a:pt x="45" y="834"/>
                  </a:lnTo>
                  <a:lnTo>
                    <a:pt x="132" y="878"/>
                  </a:lnTo>
                  <a:lnTo>
                    <a:pt x="176" y="878"/>
                  </a:lnTo>
                  <a:lnTo>
                    <a:pt x="2721" y="834"/>
                  </a:lnTo>
                  <a:lnTo>
                    <a:pt x="7197" y="351"/>
                  </a:lnTo>
                  <a:lnTo>
                    <a:pt x="7548" y="615"/>
                  </a:lnTo>
                  <a:lnTo>
                    <a:pt x="8470" y="1448"/>
                  </a:lnTo>
                  <a:lnTo>
                    <a:pt x="10005" y="2940"/>
                  </a:lnTo>
                  <a:lnTo>
                    <a:pt x="11805" y="4783"/>
                  </a:lnTo>
                  <a:lnTo>
                    <a:pt x="14525" y="7943"/>
                  </a:lnTo>
                  <a:lnTo>
                    <a:pt x="15052" y="9128"/>
                  </a:lnTo>
                  <a:lnTo>
                    <a:pt x="14964" y="10619"/>
                  </a:lnTo>
                  <a:lnTo>
                    <a:pt x="14042" y="13252"/>
                  </a:lnTo>
                  <a:lnTo>
                    <a:pt x="13999" y="13340"/>
                  </a:lnTo>
                  <a:lnTo>
                    <a:pt x="14042" y="13384"/>
                  </a:lnTo>
                  <a:lnTo>
                    <a:pt x="14086" y="13428"/>
                  </a:lnTo>
                  <a:lnTo>
                    <a:pt x="14130" y="13472"/>
                  </a:lnTo>
                  <a:lnTo>
                    <a:pt x="14174" y="13516"/>
                  </a:lnTo>
                  <a:lnTo>
                    <a:pt x="14306" y="13472"/>
                  </a:lnTo>
                  <a:lnTo>
                    <a:pt x="14350" y="13384"/>
                  </a:lnTo>
                  <a:lnTo>
                    <a:pt x="15271" y="10707"/>
                  </a:lnTo>
                  <a:lnTo>
                    <a:pt x="15315" y="10663"/>
                  </a:lnTo>
                  <a:lnTo>
                    <a:pt x="15403" y="9128"/>
                  </a:lnTo>
                  <a:lnTo>
                    <a:pt x="15359" y="9040"/>
                  </a:lnTo>
                  <a:lnTo>
                    <a:pt x="14832" y="7767"/>
                  </a:lnTo>
                  <a:lnTo>
                    <a:pt x="14788" y="7723"/>
                  </a:lnTo>
                  <a:lnTo>
                    <a:pt x="12068" y="4520"/>
                  </a:lnTo>
                  <a:lnTo>
                    <a:pt x="10269" y="2721"/>
                  </a:lnTo>
                  <a:lnTo>
                    <a:pt x="8689" y="1185"/>
                  </a:lnTo>
                  <a:lnTo>
                    <a:pt x="7767" y="351"/>
                  </a:lnTo>
                  <a:lnTo>
                    <a:pt x="7329" y="44"/>
                  </a:lnTo>
                  <a:lnTo>
                    <a:pt x="719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1" name="Google Shape;6161;p174"/>
            <p:cNvSpPr/>
            <p:nvPr/>
          </p:nvSpPr>
          <p:spPr>
            <a:xfrm>
              <a:off x="2931275" y="3283675"/>
              <a:ext cx="242475" cy="218325"/>
            </a:xfrm>
            <a:custGeom>
              <a:avLst/>
              <a:gdLst/>
              <a:ahLst/>
              <a:cxnLst/>
              <a:rect l="l" t="t" r="r" b="b"/>
              <a:pathLst>
                <a:path w="9699" h="8733" extrusionOk="0">
                  <a:moveTo>
                    <a:pt x="1624" y="1"/>
                  </a:moveTo>
                  <a:lnTo>
                    <a:pt x="176" y="44"/>
                  </a:lnTo>
                  <a:lnTo>
                    <a:pt x="132" y="88"/>
                  </a:lnTo>
                  <a:lnTo>
                    <a:pt x="45" y="88"/>
                  </a:lnTo>
                  <a:lnTo>
                    <a:pt x="45" y="176"/>
                  </a:lnTo>
                  <a:lnTo>
                    <a:pt x="1" y="220"/>
                  </a:lnTo>
                  <a:lnTo>
                    <a:pt x="45" y="308"/>
                  </a:lnTo>
                  <a:lnTo>
                    <a:pt x="88" y="352"/>
                  </a:lnTo>
                  <a:lnTo>
                    <a:pt x="176" y="395"/>
                  </a:lnTo>
                  <a:lnTo>
                    <a:pt x="1624" y="352"/>
                  </a:lnTo>
                  <a:lnTo>
                    <a:pt x="3555" y="483"/>
                  </a:lnTo>
                  <a:lnTo>
                    <a:pt x="4301" y="746"/>
                  </a:lnTo>
                  <a:lnTo>
                    <a:pt x="5530" y="1843"/>
                  </a:lnTo>
                  <a:lnTo>
                    <a:pt x="7504" y="4038"/>
                  </a:lnTo>
                  <a:lnTo>
                    <a:pt x="8426" y="5266"/>
                  </a:lnTo>
                  <a:lnTo>
                    <a:pt x="9128" y="6626"/>
                  </a:lnTo>
                  <a:lnTo>
                    <a:pt x="9347" y="8118"/>
                  </a:lnTo>
                  <a:lnTo>
                    <a:pt x="9259" y="8557"/>
                  </a:lnTo>
                  <a:lnTo>
                    <a:pt x="9259" y="8601"/>
                  </a:lnTo>
                  <a:lnTo>
                    <a:pt x="9303" y="8689"/>
                  </a:lnTo>
                  <a:lnTo>
                    <a:pt x="9347" y="8733"/>
                  </a:lnTo>
                  <a:lnTo>
                    <a:pt x="9435" y="8733"/>
                  </a:lnTo>
                  <a:lnTo>
                    <a:pt x="9567" y="8689"/>
                  </a:lnTo>
                  <a:lnTo>
                    <a:pt x="9611" y="8601"/>
                  </a:lnTo>
                  <a:lnTo>
                    <a:pt x="9698" y="8162"/>
                  </a:lnTo>
                  <a:lnTo>
                    <a:pt x="9698" y="8074"/>
                  </a:lnTo>
                  <a:lnTo>
                    <a:pt x="9435" y="6539"/>
                  </a:lnTo>
                  <a:lnTo>
                    <a:pt x="9435" y="6495"/>
                  </a:lnTo>
                  <a:lnTo>
                    <a:pt x="8733" y="5091"/>
                  </a:lnTo>
                  <a:lnTo>
                    <a:pt x="8689" y="5091"/>
                  </a:lnTo>
                  <a:lnTo>
                    <a:pt x="7768" y="3818"/>
                  </a:lnTo>
                  <a:lnTo>
                    <a:pt x="7768" y="3774"/>
                  </a:lnTo>
                  <a:lnTo>
                    <a:pt x="5749" y="1580"/>
                  </a:lnTo>
                  <a:lnTo>
                    <a:pt x="4520" y="483"/>
                  </a:lnTo>
                  <a:lnTo>
                    <a:pt x="4433" y="439"/>
                  </a:lnTo>
                  <a:lnTo>
                    <a:pt x="3643" y="176"/>
                  </a:lnTo>
                  <a:lnTo>
                    <a:pt x="3599" y="132"/>
                  </a:lnTo>
                  <a:lnTo>
                    <a:pt x="162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2" name="Google Shape;6162;p174"/>
            <p:cNvSpPr/>
            <p:nvPr/>
          </p:nvSpPr>
          <p:spPr>
            <a:xfrm>
              <a:off x="2574750" y="1389150"/>
              <a:ext cx="1018050" cy="1583000"/>
            </a:xfrm>
            <a:custGeom>
              <a:avLst/>
              <a:gdLst/>
              <a:ahLst/>
              <a:cxnLst/>
              <a:rect l="l" t="t" r="r" b="b"/>
              <a:pathLst>
                <a:path w="40722" h="63320" extrusionOk="0">
                  <a:moveTo>
                    <a:pt x="34666" y="0"/>
                  </a:moveTo>
                  <a:lnTo>
                    <a:pt x="34622" y="44"/>
                  </a:lnTo>
                  <a:lnTo>
                    <a:pt x="34578" y="88"/>
                  </a:lnTo>
                  <a:lnTo>
                    <a:pt x="34535" y="132"/>
                  </a:lnTo>
                  <a:lnTo>
                    <a:pt x="34535" y="220"/>
                  </a:lnTo>
                  <a:lnTo>
                    <a:pt x="34578" y="263"/>
                  </a:lnTo>
                  <a:lnTo>
                    <a:pt x="36597" y="3072"/>
                  </a:lnTo>
                  <a:lnTo>
                    <a:pt x="37826" y="4959"/>
                  </a:lnTo>
                  <a:lnTo>
                    <a:pt x="38791" y="6714"/>
                  </a:lnTo>
                  <a:lnTo>
                    <a:pt x="39230" y="8030"/>
                  </a:lnTo>
                  <a:lnTo>
                    <a:pt x="39098" y="10224"/>
                  </a:lnTo>
                  <a:lnTo>
                    <a:pt x="39098" y="10268"/>
                  </a:lnTo>
                  <a:lnTo>
                    <a:pt x="39537" y="12594"/>
                  </a:lnTo>
                  <a:lnTo>
                    <a:pt x="39493" y="13779"/>
                  </a:lnTo>
                  <a:lnTo>
                    <a:pt x="39230" y="15885"/>
                  </a:lnTo>
                  <a:lnTo>
                    <a:pt x="39230" y="15929"/>
                  </a:lnTo>
                  <a:lnTo>
                    <a:pt x="39317" y="20229"/>
                  </a:lnTo>
                  <a:lnTo>
                    <a:pt x="39142" y="22511"/>
                  </a:lnTo>
                  <a:lnTo>
                    <a:pt x="38966" y="25319"/>
                  </a:lnTo>
                  <a:lnTo>
                    <a:pt x="39142" y="27118"/>
                  </a:lnTo>
                  <a:lnTo>
                    <a:pt x="39142" y="27162"/>
                  </a:lnTo>
                  <a:lnTo>
                    <a:pt x="39800" y="29970"/>
                  </a:lnTo>
                  <a:lnTo>
                    <a:pt x="40371" y="32472"/>
                  </a:lnTo>
                  <a:lnTo>
                    <a:pt x="40239" y="33964"/>
                  </a:lnTo>
                  <a:lnTo>
                    <a:pt x="39712" y="35850"/>
                  </a:lnTo>
                  <a:lnTo>
                    <a:pt x="38264" y="39800"/>
                  </a:lnTo>
                  <a:lnTo>
                    <a:pt x="38264" y="39844"/>
                  </a:lnTo>
                  <a:lnTo>
                    <a:pt x="37957" y="41248"/>
                  </a:lnTo>
                  <a:lnTo>
                    <a:pt x="37299" y="42740"/>
                  </a:lnTo>
                  <a:lnTo>
                    <a:pt x="35368" y="45767"/>
                  </a:lnTo>
                  <a:lnTo>
                    <a:pt x="33789" y="47172"/>
                  </a:lnTo>
                  <a:lnTo>
                    <a:pt x="31770" y="48883"/>
                  </a:lnTo>
                  <a:lnTo>
                    <a:pt x="30849" y="48839"/>
                  </a:lnTo>
                  <a:lnTo>
                    <a:pt x="28786" y="48400"/>
                  </a:lnTo>
                  <a:lnTo>
                    <a:pt x="28655" y="48400"/>
                  </a:lnTo>
                  <a:lnTo>
                    <a:pt x="26153" y="49673"/>
                  </a:lnTo>
                  <a:lnTo>
                    <a:pt x="23520" y="50901"/>
                  </a:lnTo>
                  <a:lnTo>
                    <a:pt x="20493" y="52306"/>
                  </a:lnTo>
                  <a:lnTo>
                    <a:pt x="14613" y="54894"/>
                  </a:lnTo>
                  <a:lnTo>
                    <a:pt x="10488" y="56299"/>
                  </a:lnTo>
                  <a:lnTo>
                    <a:pt x="10444" y="56343"/>
                  </a:lnTo>
                  <a:lnTo>
                    <a:pt x="7943" y="57571"/>
                  </a:lnTo>
                  <a:lnTo>
                    <a:pt x="5837" y="58844"/>
                  </a:lnTo>
                  <a:lnTo>
                    <a:pt x="2546" y="61257"/>
                  </a:lnTo>
                  <a:lnTo>
                    <a:pt x="44" y="63012"/>
                  </a:lnTo>
                  <a:lnTo>
                    <a:pt x="1" y="63056"/>
                  </a:lnTo>
                  <a:lnTo>
                    <a:pt x="1" y="63100"/>
                  </a:lnTo>
                  <a:lnTo>
                    <a:pt x="1" y="63188"/>
                  </a:lnTo>
                  <a:lnTo>
                    <a:pt x="1" y="63232"/>
                  </a:lnTo>
                  <a:lnTo>
                    <a:pt x="88" y="63319"/>
                  </a:lnTo>
                  <a:lnTo>
                    <a:pt x="176" y="63319"/>
                  </a:lnTo>
                  <a:lnTo>
                    <a:pt x="264" y="63276"/>
                  </a:lnTo>
                  <a:lnTo>
                    <a:pt x="2765" y="61520"/>
                  </a:lnTo>
                  <a:lnTo>
                    <a:pt x="6012" y="59151"/>
                  </a:lnTo>
                  <a:lnTo>
                    <a:pt x="8118" y="57878"/>
                  </a:lnTo>
                  <a:lnTo>
                    <a:pt x="10620" y="56650"/>
                  </a:lnTo>
                  <a:lnTo>
                    <a:pt x="14744" y="55202"/>
                  </a:lnTo>
                  <a:lnTo>
                    <a:pt x="20624" y="52613"/>
                  </a:lnTo>
                  <a:lnTo>
                    <a:pt x="23696" y="51209"/>
                  </a:lnTo>
                  <a:lnTo>
                    <a:pt x="26285" y="49980"/>
                  </a:lnTo>
                  <a:lnTo>
                    <a:pt x="28786" y="48751"/>
                  </a:lnTo>
                  <a:lnTo>
                    <a:pt x="30805" y="49190"/>
                  </a:lnTo>
                  <a:lnTo>
                    <a:pt x="31858" y="49234"/>
                  </a:lnTo>
                  <a:lnTo>
                    <a:pt x="31946" y="49190"/>
                  </a:lnTo>
                  <a:lnTo>
                    <a:pt x="34008" y="47435"/>
                  </a:lnTo>
                  <a:lnTo>
                    <a:pt x="35588" y="46031"/>
                  </a:lnTo>
                  <a:lnTo>
                    <a:pt x="35632" y="45987"/>
                  </a:lnTo>
                  <a:lnTo>
                    <a:pt x="37562" y="42915"/>
                  </a:lnTo>
                  <a:lnTo>
                    <a:pt x="37606" y="42871"/>
                  </a:lnTo>
                  <a:lnTo>
                    <a:pt x="38264" y="41379"/>
                  </a:lnTo>
                  <a:lnTo>
                    <a:pt x="38264" y="41335"/>
                  </a:lnTo>
                  <a:lnTo>
                    <a:pt x="38615" y="39931"/>
                  </a:lnTo>
                  <a:lnTo>
                    <a:pt x="40063" y="35982"/>
                  </a:lnTo>
                  <a:lnTo>
                    <a:pt x="40546" y="34007"/>
                  </a:lnTo>
                  <a:lnTo>
                    <a:pt x="40590" y="34007"/>
                  </a:lnTo>
                  <a:lnTo>
                    <a:pt x="40722" y="32472"/>
                  </a:lnTo>
                  <a:lnTo>
                    <a:pt x="40722" y="32428"/>
                  </a:lnTo>
                  <a:lnTo>
                    <a:pt x="40151" y="29883"/>
                  </a:lnTo>
                  <a:lnTo>
                    <a:pt x="39493" y="27074"/>
                  </a:lnTo>
                  <a:lnTo>
                    <a:pt x="39317" y="25319"/>
                  </a:lnTo>
                  <a:lnTo>
                    <a:pt x="39493" y="22555"/>
                  </a:lnTo>
                  <a:lnTo>
                    <a:pt x="39669" y="20229"/>
                  </a:lnTo>
                  <a:lnTo>
                    <a:pt x="39581" y="15929"/>
                  </a:lnTo>
                  <a:lnTo>
                    <a:pt x="39844" y="13822"/>
                  </a:lnTo>
                  <a:lnTo>
                    <a:pt x="39888" y="12594"/>
                  </a:lnTo>
                  <a:lnTo>
                    <a:pt x="39888" y="12550"/>
                  </a:lnTo>
                  <a:lnTo>
                    <a:pt x="39449" y="10224"/>
                  </a:lnTo>
                  <a:lnTo>
                    <a:pt x="39581" y="8030"/>
                  </a:lnTo>
                  <a:lnTo>
                    <a:pt x="39537" y="7943"/>
                  </a:lnTo>
                  <a:lnTo>
                    <a:pt x="39142" y="6582"/>
                  </a:lnTo>
                  <a:lnTo>
                    <a:pt x="39098" y="6582"/>
                  </a:lnTo>
                  <a:lnTo>
                    <a:pt x="38133" y="4783"/>
                  </a:lnTo>
                  <a:lnTo>
                    <a:pt x="36904" y="2896"/>
                  </a:lnTo>
                  <a:lnTo>
                    <a:pt x="34886" y="44"/>
                  </a:lnTo>
                  <a:lnTo>
                    <a:pt x="3479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3" name="Google Shape;6163;p174"/>
            <p:cNvSpPr/>
            <p:nvPr/>
          </p:nvSpPr>
          <p:spPr>
            <a:xfrm>
              <a:off x="2434325" y="1378175"/>
              <a:ext cx="930300" cy="1467825"/>
            </a:xfrm>
            <a:custGeom>
              <a:avLst/>
              <a:gdLst/>
              <a:ahLst/>
              <a:cxnLst/>
              <a:rect l="l" t="t" r="r" b="b"/>
              <a:pathLst>
                <a:path w="37212" h="58713" extrusionOk="0">
                  <a:moveTo>
                    <a:pt x="35369" y="0"/>
                  </a:moveTo>
                  <a:lnTo>
                    <a:pt x="35325" y="44"/>
                  </a:lnTo>
                  <a:lnTo>
                    <a:pt x="35281" y="88"/>
                  </a:lnTo>
                  <a:lnTo>
                    <a:pt x="35237" y="176"/>
                  </a:lnTo>
                  <a:lnTo>
                    <a:pt x="35237" y="220"/>
                  </a:lnTo>
                  <a:lnTo>
                    <a:pt x="35281" y="308"/>
                  </a:lnTo>
                  <a:lnTo>
                    <a:pt x="36466" y="1931"/>
                  </a:lnTo>
                  <a:lnTo>
                    <a:pt x="36685" y="2896"/>
                  </a:lnTo>
                  <a:lnTo>
                    <a:pt x="36860" y="5968"/>
                  </a:lnTo>
                  <a:lnTo>
                    <a:pt x="36641" y="7065"/>
                  </a:lnTo>
                  <a:lnTo>
                    <a:pt x="35369" y="10400"/>
                  </a:lnTo>
                  <a:lnTo>
                    <a:pt x="33833" y="15271"/>
                  </a:lnTo>
                  <a:lnTo>
                    <a:pt x="32429" y="17904"/>
                  </a:lnTo>
                  <a:lnTo>
                    <a:pt x="31244" y="20229"/>
                  </a:lnTo>
                  <a:lnTo>
                    <a:pt x="30235" y="22467"/>
                  </a:lnTo>
                  <a:lnTo>
                    <a:pt x="28655" y="25275"/>
                  </a:lnTo>
                  <a:lnTo>
                    <a:pt x="26461" y="28654"/>
                  </a:lnTo>
                  <a:lnTo>
                    <a:pt x="26461" y="28698"/>
                  </a:lnTo>
                  <a:lnTo>
                    <a:pt x="26197" y="29663"/>
                  </a:lnTo>
                  <a:lnTo>
                    <a:pt x="26197" y="29707"/>
                  </a:lnTo>
                  <a:lnTo>
                    <a:pt x="26066" y="31068"/>
                  </a:lnTo>
                  <a:lnTo>
                    <a:pt x="26066" y="31112"/>
                  </a:lnTo>
                  <a:lnTo>
                    <a:pt x="26505" y="35105"/>
                  </a:lnTo>
                  <a:lnTo>
                    <a:pt x="26943" y="38747"/>
                  </a:lnTo>
                  <a:lnTo>
                    <a:pt x="26724" y="39229"/>
                  </a:lnTo>
                  <a:lnTo>
                    <a:pt x="26241" y="39756"/>
                  </a:lnTo>
                  <a:lnTo>
                    <a:pt x="24530" y="41028"/>
                  </a:lnTo>
                  <a:lnTo>
                    <a:pt x="22336" y="42389"/>
                  </a:lnTo>
                  <a:lnTo>
                    <a:pt x="20361" y="43705"/>
                  </a:lnTo>
                  <a:lnTo>
                    <a:pt x="17026" y="46514"/>
                  </a:lnTo>
                  <a:lnTo>
                    <a:pt x="15227" y="47698"/>
                  </a:lnTo>
                  <a:lnTo>
                    <a:pt x="15183" y="47698"/>
                  </a:lnTo>
                  <a:lnTo>
                    <a:pt x="12200" y="50638"/>
                  </a:lnTo>
                  <a:lnTo>
                    <a:pt x="10401" y="51691"/>
                  </a:lnTo>
                  <a:lnTo>
                    <a:pt x="7109" y="53183"/>
                  </a:lnTo>
                  <a:lnTo>
                    <a:pt x="5442" y="54368"/>
                  </a:lnTo>
                  <a:lnTo>
                    <a:pt x="3072" y="56167"/>
                  </a:lnTo>
                  <a:lnTo>
                    <a:pt x="89" y="58405"/>
                  </a:lnTo>
                  <a:lnTo>
                    <a:pt x="45" y="58449"/>
                  </a:lnTo>
                  <a:lnTo>
                    <a:pt x="1" y="58537"/>
                  </a:lnTo>
                  <a:lnTo>
                    <a:pt x="1" y="58581"/>
                  </a:lnTo>
                  <a:lnTo>
                    <a:pt x="45" y="58668"/>
                  </a:lnTo>
                  <a:lnTo>
                    <a:pt x="89" y="58712"/>
                  </a:lnTo>
                  <a:lnTo>
                    <a:pt x="176" y="58712"/>
                  </a:lnTo>
                  <a:lnTo>
                    <a:pt x="308" y="58668"/>
                  </a:lnTo>
                  <a:lnTo>
                    <a:pt x="3248" y="56430"/>
                  </a:lnTo>
                  <a:lnTo>
                    <a:pt x="5661" y="54675"/>
                  </a:lnTo>
                  <a:lnTo>
                    <a:pt x="7285" y="53491"/>
                  </a:lnTo>
                  <a:lnTo>
                    <a:pt x="10576" y="52042"/>
                  </a:lnTo>
                  <a:lnTo>
                    <a:pt x="12419" y="50945"/>
                  </a:lnTo>
                  <a:lnTo>
                    <a:pt x="12463" y="50902"/>
                  </a:lnTo>
                  <a:lnTo>
                    <a:pt x="15403" y="47962"/>
                  </a:lnTo>
                  <a:lnTo>
                    <a:pt x="17202" y="46821"/>
                  </a:lnTo>
                  <a:lnTo>
                    <a:pt x="17246" y="46821"/>
                  </a:lnTo>
                  <a:lnTo>
                    <a:pt x="20581" y="44012"/>
                  </a:lnTo>
                  <a:lnTo>
                    <a:pt x="22512" y="42696"/>
                  </a:lnTo>
                  <a:lnTo>
                    <a:pt x="24749" y="41336"/>
                  </a:lnTo>
                  <a:lnTo>
                    <a:pt x="26461" y="40063"/>
                  </a:lnTo>
                  <a:lnTo>
                    <a:pt x="26505" y="40019"/>
                  </a:lnTo>
                  <a:lnTo>
                    <a:pt x="27031" y="39449"/>
                  </a:lnTo>
                  <a:lnTo>
                    <a:pt x="27031" y="39405"/>
                  </a:lnTo>
                  <a:lnTo>
                    <a:pt x="27295" y="38878"/>
                  </a:lnTo>
                  <a:lnTo>
                    <a:pt x="27295" y="38747"/>
                  </a:lnTo>
                  <a:lnTo>
                    <a:pt x="26856" y="35061"/>
                  </a:lnTo>
                  <a:lnTo>
                    <a:pt x="26417" y="31112"/>
                  </a:lnTo>
                  <a:lnTo>
                    <a:pt x="26549" y="29751"/>
                  </a:lnTo>
                  <a:lnTo>
                    <a:pt x="26768" y="28830"/>
                  </a:lnTo>
                  <a:lnTo>
                    <a:pt x="28962" y="25451"/>
                  </a:lnTo>
                  <a:lnTo>
                    <a:pt x="30542" y="22643"/>
                  </a:lnTo>
                  <a:lnTo>
                    <a:pt x="30586" y="22643"/>
                  </a:lnTo>
                  <a:lnTo>
                    <a:pt x="31551" y="20361"/>
                  </a:lnTo>
                  <a:lnTo>
                    <a:pt x="34140" y="15402"/>
                  </a:lnTo>
                  <a:lnTo>
                    <a:pt x="34184" y="15359"/>
                  </a:lnTo>
                  <a:lnTo>
                    <a:pt x="35720" y="10532"/>
                  </a:lnTo>
                  <a:lnTo>
                    <a:pt x="36992" y="7153"/>
                  </a:lnTo>
                  <a:lnTo>
                    <a:pt x="37212" y="6012"/>
                  </a:lnTo>
                  <a:lnTo>
                    <a:pt x="37212" y="5968"/>
                  </a:lnTo>
                  <a:lnTo>
                    <a:pt x="37036" y="2853"/>
                  </a:lnTo>
                  <a:lnTo>
                    <a:pt x="37036" y="2809"/>
                  </a:lnTo>
                  <a:lnTo>
                    <a:pt x="36817" y="1843"/>
                  </a:lnTo>
                  <a:lnTo>
                    <a:pt x="36773" y="1756"/>
                  </a:lnTo>
                  <a:lnTo>
                    <a:pt x="35588" y="88"/>
                  </a:lnTo>
                  <a:lnTo>
                    <a:pt x="35500" y="44"/>
                  </a:lnTo>
                  <a:lnTo>
                    <a:pt x="3545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4" name="Google Shape;6164;p174"/>
            <p:cNvSpPr/>
            <p:nvPr/>
          </p:nvSpPr>
          <p:spPr>
            <a:xfrm>
              <a:off x="2288425" y="1370500"/>
              <a:ext cx="948950" cy="1344950"/>
            </a:xfrm>
            <a:custGeom>
              <a:avLst/>
              <a:gdLst/>
              <a:ahLst/>
              <a:cxnLst/>
              <a:rect l="l" t="t" r="r" b="b"/>
              <a:pathLst>
                <a:path w="37958" h="53798" extrusionOk="0">
                  <a:moveTo>
                    <a:pt x="37475" y="0"/>
                  </a:moveTo>
                  <a:lnTo>
                    <a:pt x="37431" y="44"/>
                  </a:lnTo>
                  <a:lnTo>
                    <a:pt x="37387" y="88"/>
                  </a:lnTo>
                  <a:lnTo>
                    <a:pt x="37343" y="132"/>
                  </a:lnTo>
                  <a:lnTo>
                    <a:pt x="37343" y="220"/>
                  </a:lnTo>
                  <a:lnTo>
                    <a:pt x="37606" y="1448"/>
                  </a:lnTo>
                  <a:lnTo>
                    <a:pt x="37519" y="2765"/>
                  </a:lnTo>
                  <a:lnTo>
                    <a:pt x="36202" y="6363"/>
                  </a:lnTo>
                  <a:lnTo>
                    <a:pt x="35676" y="8206"/>
                  </a:lnTo>
                  <a:lnTo>
                    <a:pt x="34579" y="12155"/>
                  </a:lnTo>
                  <a:lnTo>
                    <a:pt x="33613" y="14349"/>
                  </a:lnTo>
                  <a:lnTo>
                    <a:pt x="32648" y="16324"/>
                  </a:lnTo>
                  <a:lnTo>
                    <a:pt x="31595" y="18298"/>
                  </a:lnTo>
                  <a:lnTo>
                    <a:pt x="30410" y="20361"/>
                  </a:lnTo>
                  <a:lnTo>
                    <a:pt x="28655" y="23388"/>
                  </a:lnTo>
                  <a:lnTo>
                    <a:pt x="27294" y="25626"/>
                  </a:lnTo>
                  <a:lnTo>
                    <a:pt x="25846" y="27952"/>
                  </a:lnTo>
                  <a:lnTo>
                    <a:pt x="24705" y="29795"/>
                  </a:lnTo>
                  <a:lnTo>
                    <a:pt x="23038" y="31901"/>
                  </a:lnTo>
                  <a:lnTo>
                    <a:pt x="21107" y="34271"/>
                  </a:lnTo>
                  <a:lnTo>
                    <a:pt x="18211" y="36904"/>
                  </a:lnTo>
                  <a:lnTo>
                    <a:pt x="13165" y="40107"/>
                  </a:lnTo>
                  <a:lnTo>
                    <a:pt x="13121" y="40151"/>
                  </a:lnTo>
                  <a:lnTo>
                    <a:pt x="12419" y="41248"/>
                  </a:lnTo>
                  <a:lnTo>
                    <a:pt x="12375" y="41292"/>
                  </a:lnTo>
                  <a:lnTo>
                    <a:pt x="11190" y="43924"/>
                  </a:lnTo>
                  <a:lnTo>
                    <a:pt x="10093" y="46250"/>
                  </a:lnTo>
                  <a:lnTo>
                    <a:pt x="8162" y="47786"/>
                  </a:lnTo>
                  <a:lnTo>
                    <a:pt x="6276" y="49146"/>
                  </a:lnTo>
                  <a:lnTo>
                    <a:pt x="3862" y="50858"/>
                  </a:lnTo>
                  <a:lnTo>
                    <a:pt x="88" y="53490"/>
                  </a:lnTo>
                  <a:lnTo>
                    <a:pt x="45" y="53534"/>
                  </a:lnTo>
                  <a:lnTo>
                    <a:pt x="1" y="53578"/>
                  </a:lnTo>
                  <a:lnTo>
                    <a:pt x="1" y="53666"/>
                  </a:lnTo>
                  <a:lnTo>
                    <a:pt x="45" y="53710"/>
                  </a:lnTo>
                  <a:lnTo>
                    <a:pt x="88" y="53798"/>
                  </a:lnTo>
                  <a:lnTo>
                    <a:pt x="176" y="53798"/>
                  </a:lnTo>
                  <a:lnTo>
                    <a:pt x="308" y="53754"/>
                  </a:lnTo>
                  <a:lnTo>
                    <a:pt x="4082" y="51121"/>
                  </a:lnTo>
                  <a:lnTo>
                    <a:pt x="6451" y="49453"/>
                  </a:lnTo>
                  <a:lnTo>
                    <a:pt x="8382" y="48049"/>
                  </a:lnTo>
                  <a:lnTo>
                    <a:pt x="10357" y="46513"/>
                  </a:lnTo>
                  <a:lnTo>
                    <a:pt x="10400" y="46469"/>
                  </a:lnTo>
                  <a:lnTo>
                    <a:pt x="11541" y="44056"/>
                  </a:lnTo>
                  <a:lnTo>
                    <a:pt x="12682" y="41423"/>
                  </a:lnTo>
                  <a:lnTo>
                    <a:pt x="13384" y="40414"/>
                  </a:lnTo>
                  <a:lnTo>
                    <a:pt x="18387" y="37167"/>
                  </a:lnTo>
                  <a:lnTo>
                    <a:pt x="18431" y="37167"/>
                  </a:lnTo>
                  <a:lnTo>
                    <a:pt x="21371" y="34534"/>
                  </a:lnTo>
                  <a:lnTo>
                    <a:pt x="21371" y="34490"/>
                  </a:lnTo>
                  <a:lnTo>
                    <a:pt x="23345" y="32121"/>
                  </a:lnTo>
                  <a:lnTo>
                    <a:pt x="24969" y="30014"/>
                  </a:lnTo>
                  <a:lnTo>
                    <a:pt x="25013" y="29970"/>
                  </a:lnTo>
                  <a:lnTo>
                    <a:pt x="26154" y="28128"/>
                  </a:lnTo>
                  <a:lnTo>
                    <a:pt x="27558" y="25802"/>
                  </a:lnTo>
                  <a:lnTo>
                    <a:pt x="28962" y="23564"/>
                  </a:lnTo>
                  <a:lnTo>
                    <a:pt x="30717" y="20536"/>
                  </a:lnTo>
                  <a:lnTo>
                    <a:pt x="31902" y="18474"/>
                  </a:lnTo>
                  <a:lnTo>
                    <a:pt x="32955" y="16455"/>
                  </a:lnTo>
                  <a:lnTo>
                    <a:pt x="33920" y="14481"/>
                  </a:lnTo>
                  <a:lnTo>
                    <a:pt x="34930" y="12287"/>
                  </a:lnTo>
                  <a:lnTo>
                    <a:pt x="34930" y="12243"/>
                  </a:lnTo>
                  <a:lnTo>
                    <a:pt x="36027" y="8294"/>
                  </a:lnTo>
                  <a:lnTo>
                    <a:pt x="36553" y="6495"/>
                  </a:lnTo>
                  <a:lnTo>
                    <a:pt x="37870" y="2896"/>
                  </a:lnTo>
                  <a:lnTo>
                    <a:pt x="37870" y="2809"/>
                  </a:lnTo>
                  <a:lnTo>
                    <a:pt x="37957" y="1448"/>
                  </a:lnTo>
                  <a:lnTo>
                    <a:pt x="37957" y="1404"/>
                  </a:lnTo>
                  <a:lnTo>
                    <a:pt x="37694" y="132"/>
                  </a:lnTo>
                  <a:lnTo>
                    <a:pt x="37650" y="88"/>
                  </a:lnTo>
                  <a:lnTo>
                    <a:pt x="37606" y="44"/>
                  </a:lnTo>
                  <a:lnTo>
                    <a:pt x="3756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5" name="Google Shape;6165;p174"/>
            <p:cNvSpPr/>
            <p:nvPr/>
          </p:nvSpPr>
          <p:spPr>
            <a:xfrm>
              <a:off x="2083300" y="1434125"/>
              <a:ext cx="1010375" cy="1095925"/>
            </a:xfrm>
            <a:custGeom>
              <a:avLst/>
              <a:gdLst/>
              <a:ahLst/>
              <a:cxnLst/>
              <a:rect l="l" t="t" r="r" b="b"/>
              <a:pathLst>
                <a:path w="40415" h="43837" extrusionOk="0">
                  <a:moveTo>
                    <a:pt x="40238" y="0"/>
                  </a:moveTo>
                  <a:lnTo>
                    <a:pt x="40195" y="44"/>
                  </a:lnTo>
                  <a:lnTo>
                    <a:pt x="40107" y="88"/>
                  </a:lnTo>
                  <a:lnTo>
                    <a:pt x="40063" y="132"/>
                  </a:lnTo>
                  <a:lnTo>
                    <a:pt x="39098" y="2721"/>
                  </a:lnTo>
                  <a:lnTo>
                    <a:pt x="37957" y="5485"/>
                  </a:lnTo>
                  <a:lnTo>
                    <a:pt x="36991" y="8294"/>
                  </a:lnTo>
                  <a:lnTo>
                    <a:pt x="36465" y="9259"/>
                  </a:lnTo>
                  <a:lnTo>
                    <a:pt x="34885" y="12067"/>
                  </a:lnTo>
                  <a:lnTo>
                    <a:pt x="32735" y="15885"/>
                  </a:lnTo>
                  <a:lnTo>
                    <a:pt x="30102" y="20141"/>
                  </a:lnTo>
                  <a:lnTo>
                    <a:pt x="27206" y="24266"/>
                  </a:lnTo>
                  <a:lnTo>
                    <a:pt x="25890" y="25802"/>
                  </a:lnTo>
                  <a:lnTo>
                    <a:pt x="24090" y="27469"/>
                  </a:lnTo>
                  <a:lnTo>
                    <a:pt x="22247" y="29137"/>
                  </a:lnTo>
                  <a:lnTo>
                    <a:pt x="18605" y="31638"/>
                  </a:lnTo>
                  <a:lnTo>
                    <a:pt x="15007" y="33964"/>
                  </a:lnTo>
                  <a:lnTo>
                    <a:pt x="12945" y="35412"/>
                  </a:lnTo>
                  <a:lnTo>
                    <a:pt x="9171" y="37518"/>
                  </a:lnTo>
                  <a:lnTo>
                    <a:pt x="7021" y="38966"/>
                  </a:lnTo>
                  <a:lnTo>
                    <a:pt x="5178" y="40370"/>
                  </a:lnTo>
                  <a:lnTo>
                    <a:pt x="1448" y="42696"/>
                  </a:lnTo>
                  <a:lnTo>
                    <a:pt x="88" y="43486"/>
                  </a:lnTo>
                  <a:lnTo>
                    <a:pt x="0" y="43530"/>
                  </a:lnTo>
                  <a:lnTo>
                    <a:pt x="0" y="43617"/>
                  </a:lnTo>
                  <a:lnTo>
                    <a:pt x="0" y="43661"/>
                  </a:lnTo>
                  <a:lnTo>
                    <a:pt x="0" y="43749"/>
                  </a:lnTo>
                  <a:lnTo>
                    <a:pt x="88" y="43793"/>
                  </a:lnTo>
                  <a:lnTo>
                    <a:pt x="176" y="43837"/>
                  </a:lnTo>
                  <a:lnTo>
                    <a:pt x="263" y="43793"/>
                  </a:lnTo>
                  <a:lnTo>
                    <a:pt x="1624" y="43003"/>
                  </a:lnTo>
                  <a:lnTo>
                    <a:pt x="5397" y="40677"/>
                  </a:lnTo>
                  <a:lnTo>
                    <a:pt x="7240" y="39229"/>
                  </a:lnTo>
                  <a:lnTo>
                    <a:pt x="9347" y="37825"/>
                  </a:lnTo>
                  <a:lnTo>
                    <a:pt x="13120" y="35719"/>
                  </a:lnTo>
                  <a:lnTo>
                    <a:pt x="15183" y="34271"/>
                  </a:lnTo>
                  <a:lnTo>
                    <a:pt x="18781" y="31901"/>
                  </a:lnTo>
                  <a:lnTo>
                    <a:pt x="22467" y="29444"/>
                  </a:lnTo>
                  <a:lnTo>
                    <a:pt x="22467" y="29400"/>
                  </a:lnTo>
                  <a:lnTo>
                    <a:pt x="24354" y="27733"/>
                  </a:lnTo>
                  <a:lnTo>
                    <a:pt x="26153" y="26065"/>
                  </a:lnTo>
                  <a:lnTo>
                    <a:pt x="26153" y="26021"/>
                  </a:lnTo>
                  <a:lnTo>
                    <a:pt x="27469" y="24486"/>
                  </a:lnTo>
                  <a:lnTo>
                    <a:pt x="30409" y="20361"/>
                  </a:lnTo>
                  <a:lnTo>
                    <a:pt x="33042" y="16060"/>
                  </a:lnTo>
                  <a:lnTo>
                    <a:pt x="35192" y="12243"/>
                  </a:lnTo>
                  <a:lnTo>
                    <a:pt x="36772" y="9435"/>
                  </a:lnTo>
                  <a:lnTo>
                    <a:pt x="37299" y="8425"/>
                  </a:lnTo>
                  <a:lnTo>
                    <a:pt x="38264" y="5617"/>
                  </a:lnTo>
                  <a:lnTo>
                    <a:pt x="39449" y="2853"/>
                  </a:lnTo>
                  <a:lnTo>
                    <a:pt x="40414" y="264"/>
                  </a:lnTo>
                  <a:lnTo>
                    <a:pt x="40414" y="176"/>
                  </a:lnTo>
                  <a:lnTo>
                    <a:pt x="40414" y="132"/>
                  </a:lnTo>
                  <a:lnTo>
                    <a:pt x="40370" y="44"/>
                  </a:lnTo>
                  <a:lnTo>
                    <a:pt x="40326" y="44"/>
                  </a:lnTo>
                  <a:lnTo>
                    <a:pt x="4023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6" name="Google Shape;6166;p174"/>
            <p:cNvSpPr/>
            <p:nvPr/>
          </p:nvSpPr>
          <p:spPr>
            <a:xfrm>
              <a:off x="1945075" y="1451675"/>
              <a:ext cx="982950" cy="954425"/>
            </a:xfrm>
            <a:custGeom>
              <a:avLst/>
              <a:gdLst/>
              <a:ahLst/>
              <a:cxnLst/>
              <a:rect l="l" t="t" r="r" b="b"/>
              <a:pathLst>
                <a:path w="39318" h="38177" extrusionOk="0">
                  <a:moveTo>
                    <a:pt x="39054" y="0"/>
                  </a:moveTo>
                  <a:lnTo>
                    <a:pt x="39010" y="44"/>
                  </a:lnTo>
                  <a:lnTo>
                    <a:pt x="38966" y="132"/>
                  </a:lnTo>
                  <a:lnTo>
                    <a:pt x="38352" y="2107"/>
                  </a:lnTo>
                  <a:lnTo>
                    <a:pt x="37606" y="3950"/>
                  </a:lnTo>
                  <a:lnTo>
                    <a:pt x="36509" y="6056"/>
                  </a:lnTo>
                  <a:lnTo>
                    <a:pt x="35105" y="8557"/>
                  </a:lnTo>
                  <a:lnTo>
                    <a:pt x="33700" y="10970"/>
                  </a:lnTo>
                  <a:lnTo>
                    <a:pt x="32384" y="13208"/>
                  </a:lnTo>
                  <a:lnTo>
                    <a:pt x="31068" y="15095"/>
                  </a:lnTo>
                  <a:lnTo>
                    <a:pt x="29356" y="17553"/>
                  </a:lnTo>
                  <a:lnTo>
                    <a:pt x="28128" y="19001"/>
                  </a:lnTo>
                  <a:lnTo>
                    <a:pt x="26592" y="20492"/>
                  </a:lnTo>
                  <a:lnTo>
                    <a:pt x="24134" y="22774"/>
                  </a:lnTo>
                  <a:lnTo>
                    <a:pt x="22116" y="24486"/>
                  </a:lnTo>
                  <a:lnTo>
                    <a:pt x="18254" y="27075"/>
                  </a:lnTo>
                  <a:lnTo>
                    <a:pt x="16455" y="28215"/>
                  </a:lnTo>
                  <a:lnTo>
                    <a:pt x="14393" y="29488"/>
                  </a:lnTo>
                  <a:lnTo>
                    <a:pt x="12287" y="30717"/>
                  </a:lnTo>
                  <a:lnTo>
                    <a:pt x="8250" y="33042"/>
                  </a:lnTo>
                  <a:lnTo>
                    <a:pt x="88" y="37825"/>
                  </a:lnTo>
                  <a:lnTo>
                    <a:pt x="44" y="37869"/>
                  </a:lnTo>
                  <a:lnTo>
                    <a:pt x="0" y="37957"/>
                  </a:lnTo>
                  <a:lnTo>
                    <a:pt x="0" y="38001"/>
                  </a:lnTo>
                  <a:lnTo>
                    <a:pt x="0" y="38088"/>
                  </a:lnTo>
                  <a:lnTo>
                    <a:pt x="88" y="38132"/>
                  </a:lnTo>
                  <a:lnTo>
                    <a:pt x="176" y="38176"/>
                  </a:lnTo>
                  <a:lnTo>
                    <a:pt x="263" y="38132"/>
                  </a:lnTo>
                  <a:lnTo>
                    <a:pt x="8425" y="33349"/>
                  </a:lnTo>
                  <a:lnTo>
                    <a:pt x="12462" y="31024"/>
                  </a:lnTo>
                  <a:lnTo>
                    <a:pt x="14612" y="29795"/>
                  </a:lnTo>
                  <a:lnTo>
                    <a:pt x="16631" y="28523"/>
                  </a:lnTo>
                  <a:lnTo>
                    <a:pt x="18430" y="27382"/>
                  </a:lnTo>
                  <a:lnTo>
                    <a:pt x="20843" y="25802"/>
                  </a:lnTo>
                  <a:lnTo>
                    <a:pt x="22291" y="24793"/>
                  </a:lnTo>
                  <a:lnTo>
                    <a:pt x="22335" y="24749"/>
                  </a:lnTo>
                  <a:lnTo>
                    <a:pt x="24354" y="23038"/>
                  </a:lnTo>
                  <a:lnTo>
                    <a:pt x="26855" y="20756"/>
                  </a:lnTo>
                  <a:lnTo>
                    <a:pt x="28391" y="19264"/>
                  </a:lnTo>
                  <a:lnTo>
                    <a:pt x="29619" y="17772"/>
                  </a:lnTo>
                  <a:lnTo>
                    <a:pt x="31375" y="15315"/>
                  </a:lnTo>
                  <a:lnTo>
                    <a:pt x="32691" y="13428"/>
                  </a:lnTo>
                  <a:lnTo>
                    <a:pt x="34008" y="11146"/>
                  </a:lnTo>
                  <a:lnTo>
                    <a:pt x="35412" y="8733"/>
                  </a:lnTo>
                  <a:lnTo>
                    <a:pt x="36816" y="6231"/>
                  </a:lnTo>
                  <a:lnTo>
                    <a:pt x="37957" y="4081"/>
                  </a:lnTo>
                  <a:lnTo>
                    <a:pt x="38703" y="2194"/>
                  </a:lnTo>
                  <a:lnTo>
                    <a:pt x="39317" y="220"/>
                  </a:lnTo>
                  <a:lnTo>
                    <a:pt x="39317" y="176"/>
                  </a:lnTo>
                  <a:lnTo>
                    <a:pt x="39273" y="88"/>
                  </a:lnTo>
                  <a:lnTo>
                    <a:pt x="39229" y="44"/>
                  </a:lnTo>
                  <a:lnTo>
                    <a:pt x="3918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7" name="Google Shape;6167;p174"/>
            <p:cNvSpPr/>
            <p:nvPr/>
          </p:nvSpPr>
          <p:spPr>
            <a:xfrm>
              <a:off x="1822200" y="1600875"/>
              <a:ext cx="866675" cy="694425"/>
            </a:xfrm>
            <a:custGeom>
              <a:avLst/>
              <a:gdLst/>
              <a:ahLst/>
              <a:cxnLst/>
              <a:rect l="l" t="t" r="r" b="b"/>
              <a:pathLst>
                <a:path w="34667" h="27777" extrusionOk="0">
                  <a:moveTo>
                    <a:pt x="34359" y="0"/>
                  </a:moveTo>
                  <a:lnTo>
                    <a:pt x="34315" y="88"/>
                  </a:lnTo>
                  <a:lnTo>
                    <a:pt x="32867" y="2765"/>
                  </a:lnTo>
                  <a:lnTo>
                    <a:pt x="31375" y="5134"/>
                  </a:lnTo>
                  <a:lnTo>
                    <a:pt x="29839" y="7196"/>
                  </a:lnTo>
                  <a:lnTo>
                    <a:pt x="28216" y="8996"/>
                  </a:lnTo>
                  <a:lnTo>
                    <a:pt x="26592" y="10575"/>
                  </a:lnTo>
                  <a:lnTo>
                    <a:pt x="24881" y="12111"/>
                  </a:lnTo>
                  <a:lnTo>
                    <a:pt x="23301" y="13252"/>
                  </a:lnTo>
                  <a:lnTo>
                    <a:pt x="21370" y="14919"/>
                  </a:lnTo>
                  <a:lnTo>
                    <a:pt x="20537" y="15665"/>
                  </a:lnTo>
                  <a:lnTo>
                    <a:pt x="19659" y="16455"/>
                  </a:lnTo>
                  <a:lnTo>
                    <a:pt x="18737" y="17157"/>
                  </a:lnTo>
                  <a:lnTo>
                    <a:pt x="17772" y="17903"/>
                  </a:lnTo>
                  <a:lnTo>
                    <a:pt x="16719" y="18605"/>
                  </a:lnTo>
                  <a:lnTo>
                    <a:pt x="15666" y="19264"/>
                  </a:lnTo>
                  <a:lnTo>
                    <a:pt x="14569" y="19922"/>
                  </a:lnTo>
                  <a:lnTo>
                    <a:pt x="13472" y="20580"/>
                  </a:lnTo>
                  <a:lnTo>
                    <a:pt x="11190" y="21809"/>
                  </a:lnTo>
                  <a:lnTo>
                    <a:pt x="8864" y="22950"/>
                  </a:lnTo>
                  <a:lnTo>
                    <a:pt x="6583" y="24003"/>
                  </a:lnTo>
                  <a:lnTo>
                    <a:pt x="4389" y="25012"/>
                  </a:lnTo>
                  <a:lnTo>
                    <a:pt x="2414" y="26065"/>
                  </a:lnTo>
                  <a:lnTo>
                    <a:pt x="88" y="27469"/>
                  </a:lnTo>
                  <a:lnTo>
                    <a:pt x="44" y="27513"/>
                  </a:lnTo>
                  <a:lnTo>
                    <a:pt x="0" y="27557"/>
                  </a:lnTo>
                  <a:lnTo>
                    <a:pt x="0" y="27645"/>
                  </a:lnTo>
                  <a:lnTo>
                    <a:pt x="44" y="27689"/>
                  </a:lnTo>
                  <a:lnTo>
                    <a:pt x="88" y="27776"/>
                  </a:lnTo>
                  <a:lnTo>
                    <a:pt x="264" y="27776"/>
                  </a:lnTo>
                  <a:lnTo>
                    <a:pt x="2589" y="26372"/>
                  </a:lnTo>
                  <a:lnTo>
                    <a:pt x="4564" y="25319"/>
                  </a:lnTo>
                  <a:lnTo>
                    <a:pt x="6758" y="24354"/>
                  </a:lnTo>
                  <a:lnTo>
                    <a:pt x="9040" y="23257"/>
                  </a:lnTo>
                  <a:lnTo>
                    <a:pt x="11366" y="22116"/>
                  </a:lnTo>
                  <a:lnTo>
                    <a:pt x="13647" y="20887"/>
                  </a:lnTo>
                  <a:lnTo>
                    <a:pt x="14788" y="20229"/>
                  </a:lnTo>
                  <a:lnTo>
                    <a:pt x="15885" y="19571"/>
                  </a:lnTo>
                  <a:lnTo>
                    <a:pt x="16938" y="18869"/>
                  </a:lnTo>
                  <a:lnTo>
                    <a:pt x="17992" y="18167"/>
                  </a:lnTo>
                  <a:lnTo>
                    <a:pt x="18957" y="17464"/>
                  </a:lnTo>
                  <a:lnTo>
                    <a:pt x="19922" y="16718"/>
                  </a:lnTo>
                  <a:lnTo>
                    <a:pt x="20800" y="15929"/>
                  </a:lnTo>
                  <a:lnTo>
                    <a:pt x="21634" y="15183"/>
                  </a:lnTo>
                  <a:lnTo>
                    <a:pt x="23520" y="13559"/>
                  </a:lnTo>
                  <a:lnTo>
                    <a:pt x="25100" y="12374"/>
                  </a:lnTo>
                  <a:lnTo>
                    <a:pt x="26855" y="10839"/>
                  </a:lnTo>
                  <a:lnTo>
                    <a:pt x="28435" y="9215"/>
                  </a:lnTo>
                  <a:lnTo>
                    <a:pt x="30103" y="7416"/>
                  </a:lnTo>
                  <a:lnTo>
                    <a:pt x="31682" y="5310"/>
                  </a:lnTo>
                  <a:lnTo>
                    <a:pt x="33174" y="2940"/>
                  </a:lnTo>
                  <a:lnTo>
                    <a:pt x="34622" y="219"/>
                  </a:lnTo>
                  <a:lnTo>
                    <a:pt x="34666" y="176"/>
                  </a:lnTo>
                  <a:lnTo>
                    <a:pt x="34622" y="88"/>
                  </a:lnTo>
                  <a:lnTo>
                    <a:pt x="34622" y="44"/>
                  </a:lnTo>
                  <a:lnTo>
                    <a:pt x="3457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8" name="Google Shape;6168;p174"/>
            <p:cNvSpPr/>
            <p:nvPr/>
          </p:nvSpPr>
          <p:spPr>
            <a:xfrm>
              <a:off x="1699325" y="2110975"/>
              <a:ext cx="133875" cy="74625"/>
            </a:xfrm>
            <a:custGeom>
              <a:avLst/>
              <a:gdLst/>
              <a:ahLst/>
              <a:cxnLst/>
              <a:rect l="l" t="t" r="r" b="b"/>
              <a:pathLst>
                <a:path w="5355" h="2985" extrusionOk="0">
                  <a:moveTo>
                    <a:pt x="5091" y="0"/>
                  </a:moveTo>
                  <a:lnTo>
                    <a:pt x="89" y="2633"/>
                  </a:lnTo>
                  <a:lnTo>
                    <a:pt x="45" y="2677"/>
                  </a:lnTo>
                  <a:lnTo>
                    <a:pt x="1" y="2721"/>
                  </a:lnTo>
                  <a:lnTo>
                    <a:pt x="1" y="2809"/>
                  </a:lnTo>
                  <a:lnTo>
                    <a:pt x="1" y="2853"/>
                  </a:lnTo>
                  <a:lnTo>
                    <a:pt x="89" y="2940"/>
                  </a:lnTo>
                  <a:lnTo>
                    <a:pt x="176" y="2984"/>
                  </a:lnTo>
                  <a:lnTo>
                    <a:pt x="264" y="2940"/>
                  </a:lnTo>
                  <a:lnTo>
                    <a:pt x="5267" y="351"/>
                  </a:lnTo>
                  <a:lnTo>
                    <a:pt x="5310" y="308"/>
                  </a:lnTo>
                  <a:lnTo>
                    <a:pt x="5354" y="220"/>
                  </a:lnTo>
                  <a:lnTo>
                    <a:pt x="5354" y="176"/>
                  </a:lnTo>
                  <a:lnTo>
                    <a:pt x="5354" y="88"/>
                  </a:lnTo>
                  <a:lnTo>
                    <a:pt x="5310" y="44"/>
                  </a:lnTo>
                  <a:lnTo>
                    <a:pt x="522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9" name="Google Shape;6169;p174"/>
            <p:cNvSpPr/>
            <p:nvPr/>
          </p:nvSpPr>
          <p:spPr>
            <a:xfrm>
              <a:off x="2929075" y="3201400"/>
              <a:ext cx="121800" cy="42800"/>
            </a:xfrm>
            <a:custGeom>
              <a:avLst/>
              <a:gdLst/>
              <a:ahLst/>
              <a:cxnLst/>
              <a:rect l="l" t="t" r="r" b="b"/>
              <a:pathLst>
                <a:path w="4872" h="1712" extrusionOk="0">
                  <a:moveTo>
                    <a:pt x="2722" y="352"/>
                  </a:moveTo>
                  <a:lnTo>
                    <a:pt x="3950" y="439"/>
                  </a:lnTo>
                  <a:lnTo>
                    <a:pt x="4433" y="1054"/>
                  </a:lnTo>
                  <a:lnTo>
                    <a:pt x="4082" y="1229"/>
                  </a:lnTo>
                  <a:lnTo>
                    <a:pt x="1932" y="1361"/>
                  </a:lnTo>
                  <a:lnTo>
                    <a:pt x="440" y="1361"/>
                  </a:lnTo>
                  <a:lnTo>
                    <a:pt x="703" y="659"/>
                  </a:lnTo>
                  <a:lnTo>
                    <a:pt x="2722" y="352"/>
                  </a:lnTo>
                  <a:close/>
                  <a:moveTo>
                    <a:pt x="2722" y="0"/>
                  </a:moveTo>
                  <a:lnTo>
                    <a:pt x="528" y="308"/>
                  </a:lnTo>
                  <a:lnTo>
                    <a:pt x="440" y="352"/>
                  </a:lnTo>
                  <a:lnTo>
                    <a:pt x="396" y="439"/>
                  </a:lnTo>
                  <a:lnTo>
                    <a:pt x="1" y="1492"/>
                  </a:lnTo>
                  <a:lnTo>
                    <a:pt x="1" y="1536"/>
                  </a:lnTo>
                  <a:lnTo>
                    <a:pt x="45" y="1624"/>
                  </a:lnTo>
                  <a:lnTo>
                    <a:pt x="89" y="1712"/>
                  </a:lnTo>
                  <a:lnTo>
                    <a:pt x="1976" y="1712"/>
                  </a:lnTo>
                  <a:lnTo>
                    <a:pt x="4170" y="1580"/>
                  </a:lnTo>
                  <a:lnTo>
                    <a:pt x="4257" y="1536"/>
                  </a:lnTo>
                  <a:lnTo>
                    <a:pt x="4784" y="1229"/>
                  </a:lnTo>
                  <a:lnTo>
                    <a:pt x="4828" y="1185"/>
                  </a:lnTo>
                  <a:lnTo>
                    <a:pt x="4872" y="1141"/>
                  </a:lnTo>
                  <a:lnTo>
                    <a:pt x="4872" y="1054"/>
                  </a:lnTo>
                  <a:lnTo>
                    <a:pt x="4828" y="966"/>
                  </a:lnTo>
                  <a:lnTo>
                    <a:pt x="4213" y="132"/>
                  </a:lnTo>
                  <a:lnTo>
                    <a:pt x="4126" y="88"/>
                  </a:lnTo>
                  <a:lnTo>
                    <a:pt x="4082" y="88"/>
                  </a:lnTo>
                  <a:lnTo>
                    <a:pt x="272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0" name="Google Shape;6170;p174"/>
            <p:cNvSpPr/>
            <p:nvPr/>
          </p:nvSpPr>
          <p:spPr>
            <a:xfrm>
              <a:off x="463000" y="1796125"/>
              <a:ext cx="3006950" cy="2565925"/>
            </a:xfrm>
            <a:custGeom>
              <a:avLst/>
              <a:gdLst/>
              <a:ahLst/>
              <a:cxnLst/>
              <a:rect l="l" t="t" r="r" b="b"/>
              <a:pathLst>
                <a:path w="120278" h="102637" extrusionOk="0">
                  <a:moveTo>
                    <a:pt x="106586" y="1"/>
                  </a:moveTo>
                  <a:lnTo>
                    <a:pt x="106499" y="45"/>
                  </a:lnTo>
                  <a:lnTo>
                    <a:pt x="104173" y="2809"/>
                  </a:lnTo>
                  <a:lnTo>
                    <a:pt x="100355" y="7022"/>
                  </a:lnTo>
                  <a:lnTo>
                    <a:pt x="98512" y="7373"/>
                  </a:lnTo>
                  <a:lnTo>
                    <a:pt x="98425" y="7417"/>
                  </a:lnTo>
                  <a:lnTo>
                    <a:pt x="95967" y="9303"/>
                  </a:lnTo>
                  <a:lnTo>
                    <a:pt x="89561" y="14130"/>
                  </a:lnTo>
                  <a:lnTo>
                    <a:pt x="84997" y="16500"/>
                  </a:lnTo>
                  <a:lnTo>
                    <a:pt x="79293" y="18606"/>
                  </a:lnTo>
                  <a:lnTo>
                    <a:pt x="74334" y="20712"/>
                  </a:lnTo>
                  <a:lnTo>
                    <a:pt x="67620" y="23082"/>
                  </a:lnTo>
                  <a:lnTo>
                    <a:pt x="63364" y="24618"/>
                  </a:lnTo>
                  <a:lnTo>
                    <a:pt x="59151" y="25539"/>
                  </a:lnTo>
                  <a:lnTo>
                    <a:pt x="59108" y="25539"/>
                  </a:lnTo>
                  <a:lnTo>
                    <a:pt x="54017" y="27294"/>
                  </a:lnTo>
                  <a:lnTo>
                    <a:pt x="48664" y="28786"/>
                  </a:lnTo>
                  <a:lnTo>
                    <a:pt x="43662" y="30629"/>
                  </a:lnTo>
                  <a:lnTo>
                    <a:pt x="39010" y="31419"/>
                  </a:lnTo>
                  <a:lnTo>
                    <a:pt x="33920" y="32604"/>
                  </a:lnTo>
                  <a:lnTo>
                    <a:pt x="29795" y="32736"/>
                  </a:lnTo>
                  <a:lnTo>
                    <a:pt x="29708" y="32779"/>
                  </a:lnTo>
                  <a:lnTo>
                    <a:pt x="23169" y="35588"/>
                  </a:lnTo>
                  <a:lnTo>
                    <a:pt x="17509" y="37826"/>
                  </a:lnTo>
                  <a:lnTo>
                    <a:pt x="13603" y="37870"/>
                  </a:lnTo>
                  <a:lnTo>
                    <a:pt x="11892" y="36509"/>
                  </a:lnTo>
                  <a:lnTo>
                    <a:pt x="11848" y="36509"/>
                  </a:lnTo>
                  <a:lnTo>
                    <a:pt x="9786" y="35632"/>
                  </a:lnTo>
                  <a:lnTo>
                    <a:pt x="9742" y="35588"/>
                  </a:lnTo>
                  <a:lnTo>
                    <a:pt x="9654" y="35632"/>
                  </a:lnTo>
                  <a:lnTo>
                    <a:pt x="9610" y="35675"/>
                  </a:lnTo>
                  <a:lnTo>
                    <a:pt x="9566" y="35719"/>
                  </a:lnTo>
                  <a:lnTo>
                    <a:pt x="6802" y="42082"/>
                  </a:lnTo>
                  <a:lnTo>
                    <a:pt x="6802" y="42170"/>
                  </a:lnTo>
                  <a:lnTo>
                    <a:pt x="8338" y="50156"/>
                  </a:lnTo>
                  <a:lnTo>
                    <a:pt x="8864" y="55334"/>
                  </a:lnTo>
                  <a:lnTo>
                    <a:pt x="9479" y="61565"/>
                  </a:lnTo>
                  <a:lnTo>
                    <a:pt x="7285" y="64022"/>
                  </a:lnTo>
                  <a:lnTo>
                    <a:pt x="7241" y="64110"/>
                  </a:lnTo>
                  <a:lnTo>
                    <a:pt x="6758" y="67796"/>
                  </a:lnTo>
                  <a:lnTo>
                    <a:pt x="5266" y="69419"/>
                  </a:lnTo>
                  <a:lnTo>
                    <a:pt x="5222" y="69507"/>
                  </a:lnTo>
                  <a:lnTo>
                    <a:pt x="4432" y="72316"/>
                  </a:lnTo>
                  <a:lnTo>
                    <a:pt x="2984" y="76002"/>
                  </a:lnTo>
                  <a:lnTo>
                    <a:pt x="1756" y="79380"/>
                  </a:lnTo>
                  <a:lnTo>
                    <a:pt x="571" y="82540"/>
                  </a:lnTo>
                  <a:lnTo>
                    <a:pt x="44" y="86182"/>
                  </a:lnTo>
                  <a:lnTo>
                    <a:pt x="1" y="89341"/>
                  </a:lnTo>
                  <a:lnTo>
                    <a:pt x="132" y="92281"/>
                  </a:lnTo>
                  <a:lnTo>
                    <a:pt x="132" y="92369"/>
                  </a:lnTo>
                  <a:lnTo>
                    <a:pt x="176" y="92413"/>
                  </a:lnTo>
                  <a:lnTo>
                    <a:pt x="220" y="92457"/>
                  </a:lnTo>
                  <a:lnTo>
                    <a:pt x="395" y="92457"/>
                  </a:lnTo>
                  <a:lnTo>
                    <a:pt x="439" y="92413"/>
                  </a:lnTo>
                  <a:lnTo>
                    <a:pt x="483" y="92369"/>
                  </a:lnTo>
                  <a:lnTo>
                    <a:pt x="483" y="92281"/>
                  </a:lnTo>
                  <a:lnTo>
                    <a:pt x="352" y="89341"/>
                  </a:lnTo>
                  <a:lnTo>
                    <a:pt x="395" y="86226"/>
                  </a:lnTo>
                  <a:lnTo>
                    <a:pt x="922" y="82627"/>
                  </a:lnTo>
                  <a:lnTo>
                    <a:pt x="2063" y="79512"/>
                  </a:lnTo>
                  <a:lnTo>
                    <a:pt x="3335" y="76089"/>
                  </a:lnTo>
                  <a:lnTo>
                    <a:pt x="4740" y="72447"/>
                  </a:lnTo>
                  <a:lnTo>
                    <a:pt x="5529" y="69639"/>
                  </a:lnTo>
                  <a:lnTo>
                    <a:pt x="7065" y="68015"/>
                  </a:lnTo>
                  <a:lnTo>
                    <a:pt x="7109" y="67884"/>
                  </a:lnTo>
                  <a:lnTo>
                    <a:pt x="7592" y="64198"/>
                  </a:lnTo>
                  <a:lnTo>
                    <a:pt x="9786" y="61740"/>
                  </a:lnTo>
                  <a:lnTo>
                    <a:pt x="9830" y="61697"/>
                  </a:lnTo>
                  <a:lnTo>
                    <a:pt x="9830" y="61609"/>
                  </a:lnTo>
                  <a:lnTo>
                    <a:pt x="9215" y="55290"/>
                  </a:lnTo>
                  <a:lnTo>
                    <a:pt x="8689" y="50112"/>
                  </a:lnTo>
                  <a:lnTo>
                    <a:pt x="7153" y="42170"/>
                  </a:lnTo>
                  <a:lnTo>
                    <a:pt x="9830" y="36027"/>
                  </a:lnTo>
                  <a:lnTo>
                    <a:pt x="11717" y="36816"/>
                  </a:lnTo>
                  <a:lnTo>
                    <a:pt x="13428" y="38177"/>
                  </a:lnTo>
                  <a:lnTo>
                    <a:pt x="13560" y="38221"/>
                  </a:lnTo>
                  <a:lnTo>
                    <a:pt x="17553" y="38177"/>
                  </a:lnTo>
                  <a:lnTo>
                    <a:pt x="17597" y="38133"/>
                  </a:lnTo>
                  <a:lnTo>
                    <a:pt x="23301" y="35895"/>
                  </a:lnTo>
                  <a:lnTo>
                    <a:pt x="29839" y="33087"/>
                  </a:lnTo>
                  <a:lnTo>
                    <a:pt x="33964" y="32955"/>
                  </a:lnTo>
                  <a:lnTo>
                    <a:pt x="34008" y="32955"/>
                  </a:lnTo>
                  <a:lnTo>
                    <a:pt x="39098" y="31726"/>
                  </a:lnTo>
                  <a:lnTo>
                    <a:pt x="43749" y="30980"/>
                  </a:lnTo>
                  <a:lnTo>
                    <a:pt x="43793" y="30936"/>
                  </a:lnTo>
                  <a:lnTo>
                    <a:pt x="48752" y="29093"/>
                  </a:lnTo>
                  <a:lnTo>
                    <a:pt x="54105" y="27645"/>
                  </a:lnTo>
                  <a:lnTo>
                    <a:pt x="59239" y="25890"/>
                  </a:lnTo>
                  <a:lnTo>
                    <a:pt x="63452" y="24969"/>
                  </a:lnTo>
                  <a:lnTo>
                    <a:pt x="63496" y="24969"/>
                  </a:lnTo>
                  <a:lnTo>
                    <a:pt x="67752" y="23389"/>
                  </a:lnTo>
                  <a:lnTo>
                    <a:pt x="74466" y="21019"/>
                  </a:lnTo>
                  <a:lnTo>
                    <a:pt x="79424" y="18913"/>
                  </a:lnTo>
                  <a:lnTo>
                    <a:pt x="85129" y="16851"/>
                  </a:lnTo>
                  <a:lnTo>
                    <a:pt x="85129" y="16807"/>
                  </a:lnTo>
                  <a:lnTo>
                    <a:pt x="89736" y="14437"/>
                  </a:lnTo>
                  <a:lnTo>
                    <a:pt x="89780" y="14437"/>
                  </a:lnTo>
                  <a:lnTo>
                    <a:pt x="96187" y="9567"/>
                  </a:lnTo>
                  <a:lnTo>
                    <a:pt x="98644" y="7680"/>
                  </a:lnTo>
                  <a:lnTo>
                    <a:pt x="100487" y="7373"/>
                  </a:lnTo>
                  <a:lnTo>
                    <a:pt x="100575" y="7329"/>
                  </a:lnTo>
                  <a:lnTo>
                    <a:pt x="104436" y="3029"/>
                  </a:lnTo>
                  <a:lnTo>
                    <a:pt x="106674" y="352"/>
                  </a:lnTo>
                  <a:lnTo>
                    <a:pt x="112335" y="1712"/>
                  </a:lnTo>
                  <a:lnTo>
                    <a:pt x="112949" y="3555"/>
                  </a:lnTo>
                  <a:lnTo>
                    <a:pt x="116547" y="18343"/>
                  </a:lnTo>
                  <a:lnTo>
                    <a:pt x="116372" y="30410"/>
                  </a:lnTo>
                  <a:lnTo>
                    <a:pt x="116372" y="30454"/>
                  </a:lnTo>
                  <a:lnTo>
                    <a:pt x="118741" y="38396"/>
                  </a:lnTo>
                  <a:lnTo>
                    <a:pt x="117600" y="42214"/>
                  </a:lnTo>
                  <a:lnTo>
                    <a:pt x="116942" y="44890"/>
                  </a:lnTo>
                  <a:lnTo>
                    <a:pt x="116942" y="44934"/>
                  </a:lnTo>
                  <a:lnTo>
                    <a:pt x="116810" y="48225"/>
                  </a:lnTo>
                  <a:lnTo>
                    <a:pt x="116810" y="48313"/>
                  </a:lnTo>
                  <a:lnTo>
                    <a:pt x="119926" y="54939"/>
                  </a:lnTo>
                  <a:lnTo>
                    <a:pt x="119663" y="55948"/>
                  </a:lnTo>
                  <a:lnTo>
                    <a:pt x="118697" y="56475"/>
                  </a:lnTo>
                  <a:lnTo>
                    <a:pt x="118653" y="56475"/>
                  </a:lnTo>
                  <a:lnTo>
                    <a:pt x="115889" y="58537"/>
                  </a:lnTo>
                  <a:lnTo>
                    <a:pt x="113519" y="60468"/>
                  </a:lnTo>
                  <a:lnTo>
                    <a:pt x="109614" y="64154"/>
                  </a:lnTo>
                  <a:lnTo>
                    <a:pt x="109570" y="64198"/>
                  </a:lnTo>
                  <a:lnTo>
                    <a:pt x="104305" y="75519"/>
                  </a:lnTo>
                  <a:lnTo>
                    <a:pt x="100750" y="78634"/>
                  </a:lnTo>
                  <a:lnTo>
                    <a:pt x="98468" y="80784"/>
                  </a:lnTo>
                  <a:lnTo>
                    <a:pt x="91184" y="82935"/>
                  </a:lnTo>
                  <a:lnTo>
                    <a:pt x="87805" y="83417"/>
                  </a:lnTo>
                  <a:lnTo>
                    <a:pt x="87762" y="83417"/>
                  </a:lnTo>
                  <a:lnTo>
                    <a:pt x="84163" y="84470"/>
                  </a:lnTo>
                  <a:lnTo>
                    <a:pt x="84076" y="84514"/>
                  </a:lnTo>
                  <a:lnTo>
                    <a:pt x="82847" y="85962"/>
                  </a:lnTo>
                  <a:lnTo>
                    <a:pt x="82847" y="86006"/>
                  </a:lnTo>
                  <a:lnTo>
                    <a:pt x="81311" y="88858"/>
                  </a:lnTo>
                  <a:lnTo>
                    <a:pt x="78810" y="90965"/>
                  </a:lnTo>
                  <a:lnTo>
                    <a:pt x="74202" y="91886"/>
                  </a:lnTo>
                  <a:lnTo>
                    <a:pt x="74159" y="91886"/>
                  </a:lnTo>
                  <a:lnTo>
                    <a:pt x="70560" y="93905"/>
                  </a:lnTo>
                  <a:lnTo>
                    <a:pt x="70517" y="93992"/>
                  </a:lnTo>
                  <a:lnTo>
                    <a:pt x="68630" y="96669"/>
                  </a:lnTo>
                  <a:lnTo>
                    <a:pt x="65207" y="97196"/>
                  </a:lnTo>
                  <a:lnTo>
                    <a:pt x="63671" y="96932"/>
                  </a:lnTo>
                  <a:lnTo>
                    <a:pt x="62004" y="96932"/>
                  </a:lnTo>
                  <a:lnTo>
                    <a:pt x="58098" y="97942"/>
                  </a:lnTo>
                  <a:lnTo>
                    <a:pt x="52482" y="98995"/>
                  </a:lnTo>
                  <a:lnTo>
                    <a:pt x="51253" y="98819"/>
                  </a:lnTo>
                  <a:lnTo>
                    <a:pt x="48006" y="98380"/>
                  </a:lnTo>
                  <a:lnTo>
                    <a:pt x="44451" y="97547"/>
                  </a:lnTo>
                  <a:lnTo>
                    <a:pt x="43398" y="95923"/>
                  </a:lnTo>
                  <a:lnTo>
                    <a:pt x="41160" y="93115"/>
                  </a:lnTo>
                  <a:lnTo>
                    <a:pt x="41160" y="92325"/>
                  </a:lnTo>
                  <a:lnTo>
                    <a:pt x="41160" y="90833"/>
                  </a:lnTo>
                  <a:lnTo>
                    <a:pt x="42038" y="88990"/>
                  </a:lnTo>
                  <a:lnTo>
                    <a:pt x="43618" y="86972"/>
                  </a:lnTo>
                  <a:lnTo>
                    <a:pt x="46646" y="85348"/>
                  </a:lnTo>
                  <a:lnTo>
                    <a:pt x="46689" y="85304"/>
                  </a:lnTo>
                  <a:lnTo>
                    <a:pt x="47216" y="84427"/>
                  </a:lnTo>
                  <a:lnTo>
                    <a:pt x="47216" y="84383"/>
                  </a:lnTo>
                  <a:lnTo>
                    <a:pt x="48006" y="82627"/>
                  </a:lnTo>
                  <a:lnTo>
                    <a:pt x="49015" y="80916"/>
                  </a:lnTo>
                  <a:lnTo>
                    <a:pt x="50551" y="78854"/>
                  </a:lnTo>
                  <a:lnTo>
                    <a:pt x="51297" y="77493"/>
                  </a:lnTo>
                  <a:lnTo>
                    <a:pt x="51297" y="77450"/>
                  </a:lnTo>
                  <a:lnTo>
                    <a:pt x="51428" y="76528"/>
                  </a:lnTo>
                  <a:lnTo>
                    <a:pt x="51428" y="76484"/>
                  </a:lnTo>
                  <a:lnTo>
                    <a:pt x="51341" y="75036"/>
                  </a:lnTo>
                  <a:lnTo>
                    <a:pt x="52043" y="70692"/>
                  </a:lnTo>
                  <a:lnTo>
                    <a:pt x="55685" y="63847"/>
                  </a:lnTo>
                  <a:lnTo>
                    <a:pt x="58405" y="60029"/>
                  </a:lnTo>
                  <a:lnTo>
                    <a:pt x="61214" y="58318"/>
                  </a:lnTo>
                  <a:lnTo>
                    <a:pt x="65163" y="56563"/>
                  </a:lnTo>
                  <a:lnTo>
                    <a:pt x="65207" y="56519"/>
                  </a:lnTo>
                  <a:lnTo>
                    <a:pt x="68761" y="52789"/>
                  </a:lnTo>
                  <a:lnTo>
                    <a:pt x="77845" y="45768"/>
                  </a:lnTo>
                  <a:lnTo>
                    <a:pt x="82452" y="41950"/>
                  </a:lnTo>
                  <a:lnTo>
                    <a:pt x="89122" y="38308"/>
                  </a:lnTo>
                  <a:lnTo>
                    <a:pt x="93554" y="38089"/>
                  </a:lnTo>
                  <a:lnTo>
                    <a:pt x="93598" y="38045"/>
                  </a:lnTo>
                  <a:lnTo>
                    <a:pt x="105709" y="31726"/>
                  </a:lnTo>
                  <a:lnTo>
                    <a:pt x="105796" y="31682"/>
                  </a:lnTo>
                  <a:lnTo>
                    <a:pt x="105796" y="31595"/>
                  </a:lnTo>
                  <a:lnTo>
                    <a:pt x="106455" y="27821"/>
                  </a:lnTo>
                  <a:lnTo>
                    <a:pt x="106455" y="27777"/>
                  </a:lnTo>
                  <a:lnTo>
                    <a:pt x="106235" y="24705"/>
                  </a:lnTo>
                  <a:lnTo>
                    <a:pt x="106411" y="21546"/>
                  </a:lnTo>
                  <a:lnTo>
                    <a:pt x="106367" y="21414"/>
                  </a:lnTo>
                  <a:lnTo>
                    <a:pt x="104875" y="19396"/>
                  </a:lnTo>
                  <a:lnTo>
                    <a:pt x="104787" y="19308"/>
                  </a:lnTo>
                  <a:lnTo>
                    <a:pt x="100575" y="17992"/>
                  </a:lnTo>
                  <a:lnTo>
                    <a:pt x="99127" y="17421"/>
                  </a:lnTo>
                  <a:lnTo>
                    <a:pt x="95090" y="15842"/>
                  </a:lnTo>
                  <a:lnTo>
                    <a:pt x="94914" y="15842"/>
                  </a:lnTo>
                  <a:lnTo>
                    <a:pt x="91448" y="18343"/>
                  </a:lnTo>
                  <a:lnTo>
                    <a:pt x="83461" y="23916"/>
                  </a:lnTo>
                  <a:lnTo>
                    <a:pt x="79688" y="25100"/>
                  </a:lnTo>
                  <a:lnTo>
                    <a:pt x="76353" y="24662"/>
                  </a:lnTo>
                  <a:lnTo>
                    <a:pt x="76265" y="24705"/>
                  </a:lnTo>
                  <a:lnTo>
                    <a:pt x="70824" y="26724"/>
                  </a:lnTo>
                  <a:lnTo>
                    <a:pt x="65119" y="28655"/>
                  </a:lnTo>
                  <a:lnTo>
                    <a:pt x="61126" y="30103"/>
                  </a:lnTo>
                  <a:lnTo>
                    <a:pt x="56519" y="31726"/>
                  </a:lnTo>
                  <a:lnTo>
                    <a:pt x="51428" y="33569"/>
                  </a:lnTo>
                  <a:lnTo>
                    <a:pt x="47435" y="35017"/>
                  </a:lnTo>
                  <a:lnTo>
                    <a:pt x="47391" y="35017"/>
                  </a:lnTo>
                  <a:lnTo>
                    <a:pt x="42784" y="37431"/>
                  </a:lnTo>
                  <a:lnTo>
                    <a:pt x="38923" y="38572"/>
                  </a:lnTo>
                  <a:lnTo>
                    <a:pt x="35237" y="39756"/>
                  </a:lnTo>
                  <a:lnTo>
                    <a:pt x="31594" y="40678"/>
                  </a:lnTo>
                  <a:lnTo>
                    <a:pt x="31551" y="40722"/>
                  </a:lnTo>
                  <a:lnTo>
                    <a:pt x="27382" y="43530"/>
                  </a:lnTo>
                  <a:lnTo>
                    <a:pt x="27338" y="43574"/>
                  </a:lnTo>
                  <a:lnTo>
                    <a:pt x="24354" y="47435"/>
                  </a:lnTo>
                  <a:lnTo>
                    <a:pt x="24354" y="47479"/>
                  </a:lnTo>
                  <a:lnTo>
                    <a:pt x="22731" y="50507"/>
                  </a:lnTo>
                  <a:lnTo>
                    <a:pt x="21590" y="53491"/>
                  </a:lnTo>
                  <a:lnTo>
                    <a:pt x="19659" y="56255"/>
                  </a:lnTo>
                  <a:lnTo>
                    <a:pt x="19615" y="56299"/>
                  </a:lnTo>
                  <a:lnTo>
                    <a:pt x="18167" y="68937"/>
                  </a:lnTo>
                  <a:lnTo>
                    <a:pt x="18562" y="76133"/>
                  </a:lnTo>
                  <a:lnTo>
                    <a:pt x="18211" y="77976"/>
                  </a:lnTo>
                  <a:lnTo>
                    <a:pt x="17553" y="80258"/>
                  </a:lnTo>
                  <a:lnTo>
                    <a:pt x="16368" y="81969"/>
                  </a:lnTo>
                  <a:lnTo>
                    <a:pt x="14920" y="83988"/>
                  </a:lnTo>
                  <a:lnTo>
                    <a:pt x="13428" y="84514"/>
                  </a:lnTo>
                  <a:lnTo>
                    <a:pt x="13340" y="84558"/>
                  </a:lnTo>
                  <a:lnTo>
                    <a:pt x="13296" y="84646"/>
                  </a:lnTo>
                  <a:lnTo>
                    <a:pt x="12331" y="86796"/>
                  </a:lnTo>
                  <a:lnTo>
                    <a:pt x="11717" y="89209"/>
                  </a:lnTo>
                  <a:lnTo>
                    <a:pt x="11717" y="89253"/>
                  </a:lnTo>
                  <a:lnTo>
                    <a:pt x="12419" y="95528"/>
                  </a:lnTo>
                  <a:lnTo>
                    <a:pt x="13560" y="102461"/>
                  </a:lnTo>
                  <a:lnTo>
                    <a:pt x="13603" y="102593"/>
                  </a:lnTo>
                  <a:lnTo>
                    <a:pt x="13735" y="102637"/>
                  </a:lnTo>
                  <a:lnTo>
                    <a:pt x="13823" y="102593"/>
                  </a:lnTo>
                  <a:lnTo>
                    <a:pt x="13867" y="102549"/>
                  </a:lnTo>
                  <a:lnTo>
                    <a:pt x="13911" y="102505"/>
                  </a:lnTo>
                  <a:lnTo>
                    <a:pt x="13911" y="102417"/>
                  </a:lnTo>
                  <a:lnTo>
                    <a:pt x="12770" y="95484"/>
                  </a:lnTo>
                  <a:lnTo>
                    <a:pt x="12068" y="89253"/>
                  </a:lnTo>
                  <a:lnTo>
                    <a:pt x="12682" y="86928"/>
                  </a:lnTo>
                  <a:lnTo>
                    <a:pt x="13603" y="84821"/>
                  </a:lnTo>
                  <a:lnTo>
                    <a:pt x="15095" y="84295"/>
                  </a:lnTo>
                  <a:lnTo>
                    <a:pt x="15183" y="84207"/>
                  </a:lnTo>
                  <a:lnTo>
                    <a:pt x="16675" y="82189"/>
                  </a:lnTo>
                  <a:lnTo>
                    <a:pt x="17860" y="80433"/>
                  </a:lnTo>
                  <a:lnTo>
                    <a:pt x="17860" y="80390"/>
                  </a:lnTo>
                  <a:lnTo>
                    <a:pt x="18562" y="78064"/>
                  </a:lnTo>
                  <a:lnTo>
                    <a:pt x="18913" y="76221"/>
                  </a:lnTo>
                  <a:lnTo>
                    <a:pt x="18913" y="76133"/>
                  </a:lnTo>
                  <a:lnTo>
                    <a:pt x="18518" y="68937"/>
                  </a:lnTo>
                  <a:lnTo>
                    <a:pt x="19966" y="56387"/>
                  </a:lnTo>
                  <a:lnTo>
                    <a:pt x="21853" y="53666"/>
                  </a:lnTo>
                  <a:lnTo>
                    <a:pt x="21897" y="53623"/>
                  </a:lnTo>
                  <a:lnTo>
                    <a:pt x="23082" y="50683"/>
                  </a:lnTo>
                  <a:lnTo>
                    <a:pt x="24661" y="47655"/>
                  </a:lnTo>
                  <a:lnTo>
                    <a:pt x="27601" y="43793"/>
                  </a:lnTo>
                  <a:lnTo>
                    <a:pt x="31682" y="41029"/>
                  </a:lnTo>
                  <a:lnTo>
                    <a:pt x="35324" y="40107"/>
                  </a:lnTo>
                  <a:lnTo>
                    <a:pt x="39054" y="38879"/>
                  </a:lnTo>
                  <a:lnTo>
                    <a:pt x="42872" y="37782"/>
                  </a:lnTo>
                  <a:lnTo>
                    <a:pt x="42916" y="37782"/>
                  </a:lnTo>
                  <a:lnTo>
                    <a:pt x="47567" y="35324"/>
                  </a:lnTo>
                  <a:lnTo>
                    <a:pt x="51560" y="33920"/>
                  </a:lnTo>
                  <a:lnTo>
                    <a:pt x="56650" y="32077"/>
                  </a:lnTo>
                  <a:lnTo>
                    <a:pt x="61214" y="30454"/>
                  </a:lnTo>
                  <a:lnTo>
                    <a:pt x="65251" y="28962"/>
                  </a:lnTo>
                  <a:lnTo>
                    <a:pt x="70911" y="27075"/>
                  </a:lnTo>
                  <a:lnTo>
                    <a:pt x="76353" y="25013"/>
                  </a:lnTo>
                  <a:lnTo>
                    <a:pt x="79644" y="25451"/>
                  </a:lnTo>
                  <a:lnTo>
                    <a:pt x="79731" y="25451"/>
                  </a:lnTo>
                  <a:lnTo>
                    <a:pt x="83593" y="24223"/>
                  </a:lnTo>
                  <a:lnTo>
                    <a:pt x="83681" y="24223"/>
                  </a:lnTo>
                  <a:lnTo>
                    <a:pt x="91623" y="18606"/>
                  </a:lnTo>
                  <a:lnTo>
                    <a:pt x="95046" y="16193"/>
                  </a:lnTo>
                  <a:lnTo>
                    <a:pt x="98995" y="17728"/>
                  </a:lnTo>
                  <a:lnTo>
                    <a:pt x="100443" y="18343"/>
                  </a:lnTo>
                  <a:lnTo>
                    <a:pt x="104656" y="19659"/>
                  </a:lnTo>
                  <a:lnTo>
                    <a:pt x="106060" y="21590"/>
                  </a:lnTo>
                  <a:lnTo>
                    <a:pt x="105884" y="24662"/>
                  </a:lnTo>
                  <a:lnTo>
                    <a:pt x="105884" y="24705"/>
                  </a:lnTo>
                  <a:lnTo>
                    <a:pt x="106104" y="27777"/>
                  </a:lnTo>
                  <a:lnTo>
                    <a:pt x="105489" y="31463"/>
                  </a:lnTo>
                  <a:lnTo>
                    <a:pt x="93466" y="37738"/>
                  </a:lnTo>
                  <a:lnTo>
                    <a:pt x="89078" y="37957"/>
                  </a:lnTo>
                  <a:lnTo>
                    <a:pt x="88990" y="37957"/>
                  </a:lnTo>
                  <a:lnTo>
                    <a:pt x="82277" y="41643"/>
                  </a:lnTo>
                  <a:lnTo>
                    <a:pt x="82233" y="41643"/>
                  </a:lnTo>
                  <a:lnTo>
                    <a:pt x="77625" y="45505"/>
                  </a:lnTo>
                  <a:lnTo>
                    <a:pt x="68542" y="52526"/>
                  </a:lnTo>
                  <a:lnTo>
                    <a:pt x="68498" y="52569"/>
                  </a:lnTo>
                  <a:lnTo>
                    <a:pt x="64988" y="56255"/>
                  </a:lnTo>
                  <a:lnTo>
                    <a:pt x="61082" y="58011"/>
                  </a:lnTo>
                  <a:lnTo>
                    <a:pt x="61038" y="58011"/>
                  </a:lnTo>
                  <a:lnTo>
                    <a:pt x="58186" y="59766"/>
                  </a:lnTo>
                  <a:lnTo>
                    <a:pt x="58142" y="59810"/>
                  </a:lnTo>
                  <a:lnTo>
                    <a:pt x="55378" y="63627"/>
                  </a:lnTo>
                  <a:lnTo>
                    <a:pt x="55378" y="63671"/>
                  </a:lnTo>
                  <a:lnTo>
                    <a:pt x="51736" y="70516"/>
                  </a:lnTo>
                  <a:lnTo>
                    <a:pt x="51692" y="70604"/>
                  </a:lnTo>
                  <a:lnTo>
                    <a:pt x="50990" y="74992"/>
                  </a:lnTo>
                  <a:lnTo>
                    <a:pt x="50990" y="75036"/>
                  </a:lnTo>
                  <a:lnTo>
                    <a:pt x="51077" y="76484"/>
                  </a:lnTo>
                  <a:lnTo>
                    <a:pt x="50946" y="77362"/>
                  </a:lnTo>
                  <a:lnTo>
                    <a:pt x="50244" y="78678"/>
                  </a:lnTo>
                  <a:lnTo>
                    <a:pt x="48708" y="80697"/>
                  </a:lnTo>
                  <a:lnTo>
                    <a:pt x="47699" y="82452"/>
                  </a:lnTo>
                  <a:lnTo>
                    <a:pt x="47699" y="82496"/>
                  </a:lnTo>
                  <a:lnTo>
                    <a:pt x="46909" y="84251"/>
                  </a:lnTo>
                  <a:lnTo>
                    <a:pt x="46426" y="85085"/>
                  </a:lnTo>
                  <a:lnTo>
                    <a:pt x="43442" y="86664"/>
                  </a:lnTo>
                  <a:lnTo>
                    <a:pt x="43354" y="86708"/>
                  </a:lnTo>
                  <a:lnTo>
                    <a:pt x="41775" y="88771"/>
                  </a:lnTo>
                  <a:lnTo>
                    <a:pt x="41731" y="88815"/>
                  </a:lnTo>
                  <a:lnTo>
                    <a:pt x="40809" y="90701"/>
                  </a:lnTo>
                  <a:lnTo>
                    <a:pt x="40809" y="90789"/>
                  </a:lnTo>
                  <a:lnTo>
                    <a:pt x="40809" y="92325"/>
                  </a:lnTo>
                  <a:lnTo>
                    <a:pt x="40809" y="93203"/>
                  </a:lnTo>
                  <a:lnTo>
                    <a:pt x="40853" y="93290"/>
                  </a:lnTo>
                  <a:lnTo>
                    <a:pt x="43091" y="96143"/>
                  </a:lnTo>
                  <a:lnTo>
                    <a:pt x="44188" y="97810"/>
                  </a:lnTo>
                  <a:lnTo>
                    <a:pt x="44276" y="97898"/>
                  </a:lnTo>
                  <a:lnTo>
                    <a:pt x="47918" y="98732"/>
                  </a:lnTo>
                  <a:lnTo>
                    <a:pt x="51209" y="99170"/>
                  </a:lnTo>
                  <a:lnTo>
                    <a:pt x="52438" y="99346"/>
                  </a:lnTo>
                  <a:lnTo>
                    <a:pt x="52482" y="99346"/>
                  </a:lnTo>
                  <a:lnTo>
                    <a:pt x="58186" y="98293"/>
                  </a:lnTo>
                  <a:lnTo>
                    <a:pt x="62091" y="97283"/>
                  </a:lnTo>
                  <a:lnTo>
                    <a:pt x="63627" y="97283"/>
                  </a:lnTo>
                  <a:lnTo>
                    <a:pt x="65163" y="97547"/>
                  </a:lnTo>
                  <a:lnTo>
                    <a:pt x="65251" y="97547"/>
                  </a:lnTo>
                  <a:lnTo>
                    <a:pt x="68761" y="96976"/>
                  </a:lnTo>
                  <a:lnTo>
                    <a:pt x="68805" y="96976"/>
                  </a:lnTo>
                  <a:lnTo>
                    <a:pt x="68893" y="96932"/>
                  </a:lnTo>
                  <a:lnTo>
                    <a:pt x="70780" y="94212"/>
                  </a:lnTo>
                  <a:lnTo>
                    <a:pt x="74334" y="92193"/>
                  </a:lnTo>
                  <a:lnTo>
                    <a:pt x="78942" y="91316"/>
                  </a:lnTo>
                  <a:lnTo>
                    <a:pt x="79029" y="91272"/>
                  </a:lnTo>
                  <a:lnTo>
                    <a:pt x="81574" y="89122"/>
                  </a:lnTo>
                  <a:lnTo>
                    <a:pt x="81618" y="89034"/>
                  </a:lnTo>
                  <a:lnTo>
                    <a:pt x="83110" y="86182"/>
                  </a:lnTo>
                  <a:lnTo>
                    <a:pt x="84295" y="84778"/>
                  </a:lnTo>
                  <a:lnTo>
                    <a:pt x="87849" y="83724"/>
                  </a:lnTo>
                  <a:lnTo>
                    <a:pt x="91228" y="83286"/>
                  </a:lnTo>
                  <a:lnTo>
                    <a:pt x="91272" y="83286"/>
                  </a:lnTo>
                  <a:lnTo>
                    <a:pt x="98600" y="81136"/>
                  </a:lnTo>
                  <a:lnTo>
                    <a:pt x="98644" y="81092"/>
                  </a:lnTo>
                  <a:lnTo>
                    <a:pt x="100970" y="78854"/>
                  </a:lnTo>
                  <a:lnTo>
                    <a:pt x="104568" y="75782"/>
                  </a:lnTo>
                  <a:lnTo>
                    <a:pt x="104612" y="75738"/>
                  </a:lnTo>
                  <a:lnTo>
                    <a:pt x="109877" y="64373"/>
                  </a:lnTo>
                  <a:lnTo>
                    <a:pt x="113739" y="60731"/>
                  </a:lnTo>
                  <a:lnTo>
                    <a:pt x="116065" y="58800"/>
                  </a:lnTo>
                  <a:lnTo>
                    <a:pt x="118873" y="56782"/>
                  </a:lnTo>
                  <a:lnTo>
                    <a:pt x="119882" y="56255"/>
                  </a:lnTo>
                  <a:lnTo>
                    <a:pt x="119926" y="56211"/>
                  </a:lnTo>
                  <a:lnTo>
                    <a:pt x="119970" y="56124"/>
                  </a:lnTo>
                  <a:lnTo>
                    <a:pt x="120277" y="54983"/>
                  </a:lnTo>
                  <a:lnTo>
                    <a:pt x="120277" y="54851"/>
                  </a:lnTo>
                  <a:lnTo>
                    <a:pt x="117162" y="48225"/>
                  </a:lnTo>
                  <a:lnTo>
                    <a:pt x="117293" y="44978"/>
                  </a:lnTo>
                  <a:lnTo>
                    <a:pt x="117907" y="42301"/>
                  </a:lnTo>
                  <a:lnTo>
                    <a:pt x="119092" y="38484"/>
                  </a:lnTo>
                  <a:lnTo>
                    <a:pt x="119092" y="38352"/>
                  </a:lnTo>
                  <a:lnTo>
                    <a:pt x="116723" y="30366"/>
                  </a:lnTo>
                  <a:lnTo>
                    <a:pt x="116898" y="18343"/>
                  </a:lnTo>
                  <a:lnTo>
                    <a:pt x="116898" y="18299"/>
                  </a:lnTo>
                  <a:lnTo>
                    <a:pt x="113256" y="3423"/>
                  </a:lnTo>
                  <a:lnTo>
                    <a:pt x="112598" y="1493"/>
                  </a:lnTo>
                  <a:lnTo>
                    <a:pt x="112554" y="1449"/>
                  </a:lnTo>
                  <a:lnTo>
                    <a:pt x="112510" y="1405"/>
                  </a:lnTo>
                  <a:lnTo>
                    <a:pt x="10667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1" name="Google Shape;6171;p174"/>
            <p:cNvSpPr/>
            <p:nvPr/>
          </p:nvSpPr>
          <p:spPr>
            <a:xfrm>
              <a:off x="1260525" y="3161900"/>
              <a:ext cx="125100" cy="1464550"/>
            </a:xfrm>
            <a:custGeom>
              <a:avLst/>
              <a:gdLst/>
              <a:ahLst/>
              <a:cxnLst/>
              <a:rect l="l" t="t" r="r" b="b"/>
              <a:pathLst>
                <a:path w="5004" h="58582" extrusionOk="0">
                  <a:moveTo>
                    <a:pt x="2195" y="1"/>
                  </a:moveTo>
                  <a:lnTo>
                    <a:pt x="2107" y="45"/>
                  </a:lnTo>
                  <a:lnTo>
                    <a:pt x="2063" y="89"/>
                  </a:lnTo>
                  <a:lnTo>
                    <a:pt x="2019" y="132"/>
                  </a:lnTo>
                  <a:lnTo>
                    <a:pt x="2019" y="264"/>
                  </a:lnTo>
                  <a:lnTo>
                    <a:pt x="2019" y="308"/>
                  </a:lnTo>
                  <a:lnTo>
                    <a:pt x="2721" y="3029"/>
                  </a:lnTo>
                  <a:lnTo>
                    <a:pt x="3336" y="5837"/>
                  </a:lnTo>
                  <a:lnTo>
                    <a:pt x="4257" y="9479"/>
                  </a:lnTo>
                  <a:lnTo>
                    <a:pt x="4564" y="11761"/>
                  </a:lnTo>
                  <a:lnTo>
                    <a:pt x="4652" y="14437"/>
                  </a:lnTo>
                  <a:lnTo>
                    <a:pt x="4520" y="17070"/>
                  </a:lnTo>
                  <a:lnTo>
                    <a:pt x="4389" y="19220"/>
                  </a:lnTo>
                  <a:lnTo>
                    <a:pt x="4301" y="20581"/>
                  </a:lnTo>
                  <a:lnTo>
                    <a:pt x="3994" y="24223"/>
                  </a:lnTo>
                  <a:lnTo>
                    <a:pt x="3994" y="24267"/>
                  </a:lnTo>
                  <a:lnTo>
                    <a:pt x="4038" y="26548"/>
                  </a:lnTo>
                  <a:lnTo>
                    <a:pt x="3599" y="30936"/>
                  </a:lnTo>
                  <a:lnTo>
                    <a:pt x="3248" y="33657"/>
                  </a:lnTo>
                  <a:lnTo>
                    <a:pt x="2897" y="36070"/>
                  </a:lnTo>
                  <a:lnTo>
                    <a:pt x="2414" y="38615"/>
                  </a:lnTo>
                  <a:lnTo>
                    <a:pt x="1800" y="40634"/>
                  </a:lnTo>
                  <a:lnTo>
                    <a:pt x="132" y="46689"/>
                  </a:lnTo>
                  <a:lnTo>
                    <a:pt x="1" y="49015"/>
                  </a:lnTo>
                  <a:lnTo>
                    <a:pt x="1" y="50463"/>
                  </a:lnTo>
                  <a:lnTo>
                    <a:pt x="1" y="50507"/>
                  </a:lnTo>
                  <a:lnTo>
                    <a:pt x="527" y="52789"/>
                  </a:lnTo>
                  <a:lnTo>
                    <a:pt x="1317" y="55509"/>
                  </a:lnTo>
                  <a:lnTo>
                    <a:pt x="2107" y="57528"/>
                  </a:lnTo>
                  <a:lnTo>
                    <a:pt x="2151" y="57572"/>
                  </a:lnTo>
                  <a:lnTo>
                    <a:pt x="2809" y="58537"/>
                  </a:lnTo>
                  <a:lnTo>
                    <a:pt x="2897" y="58581"/>
                  </a:lnTo>
                  <a:lnTo>
                    <a:pt x="2941" y="58581"/>
                  </a:lnTo>
                  <a:lnTo>
                    <a:pt x="3072" y="58537"/>
                  </a:lnTo>
                  <a:lnTo>
                    <a:pt x="3116" y="58493"/>
                  </a:lnTo>
                  <a:lnTo>
                    <a:pt x="3116" y="58449"/>
                  </a:lnTo>
                  <a:lnTo>
                    <a:pt x="3116" y="58362"/>
                  </a:lnTo>
                  <a:lnTo>
                    <a:pt x="3116" y="58318"/>
                  </a:lnTo>
                  <a:lnTo>
                    <a:pt x="2458" y="57396"/>
                  </a:lnTo>
                  <a:lnTo>
                    <a:pt x="1668" y="55378"/>
                  </a:lnTo>
                  <a:lnTo>
                    <a:pt x="878" y="52701"/>
                  </a:lnTo>
                  <a:lnTo>
                    <a:pt x="352" y="50419"/>
                  </a:lnTo>
                  <a:lnTo>
                    <a:pt x="352" y="49015"/>
                  </a:lnTo>
                  <a:lnTo>
                    <a:pt x="483" y="46733"/>
                  </a:lnTo>
                  <a:lnTo>
                    <a:pt x="2107" y="40722"/>
                  </a:lnTo>
                  <a:lnTo>
                    <a:pt x="2765" y="38703"/>
                  </a:lnTo>
                  <a:lnTo>
                    <a:pt x="2765" y="38659"/>
                  </a:lnTo>
                  <a:lnTo>
                    <a:pt x="3248" y="36158"/>
                  </a:lnTo>
                  <a:lnTo>
                    <a:pt x="3599" y="33701"/>
                  </a:lnTo>
                  <a:lnTo>
                    <a:pt x="3950" y="30936"/>
                  </a:lnTo>
                  <a:lnTo>
                    <a:pt x="4389" y="26548"/>
                  </a:lnTo>
                  <a:lnTo>
                    <a:pt x="4345" y="24267"/>
                  </a:lnTo>
                  <a:lnTo>
                    <a:pt x="4652" y="20581"/>
                  </a:lnTo>
                  <a:lnTo>
                    <a:pt x="4740" y="19264"/>
                  </a:lnTo>
                  <a:lnTo>
                    <a:pt x="4871" y="17114"/>
                  </a:lnTo>
                  <a:lnTo>
                    <a:pt x="5003" y="14437"/>
                  </a:lnTo>
                  <a:lnTo>
                    <a:pt x="4915" y="11717"/>
                  </a:lnTo>
                  <a:lnTo>
                    <a:pt x="4608" y="9391"/>
                  </a:lnTo>
                  <a:lnTo>
                    <a:pt x="3687" y="5749"/>
                  </a:lnTo>
                  <a:lnTo>
                    <a:pt x="3072" y="2941"/>
                  </a:lnTo>
                  <a:lnTo>
                    <a:pt x="2370" y="264"/>
                  </a:lnTo>
                  <a:lnTo>
                    <a:pt x="2370" y="220"/>
                  </a:lnTo>
                  <a:lnTo>
                    <a:pt x="2370" y="132"/>
                  </a:lnTo>
                  <a:lnTo>
                    <a:pt x="2370" y="89"/>
                  </a:lnTo>
                  <a:lnTo>
                    <a:pt x="2326" y="45"/>
                  </a:lnTo>
                  <a:lnTo>
                    <a:pt x="2239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2" name="Google Shape;6172;p174"/>
            <p:cNvSpPr/>
            <p:nvPr/>
          </p:nvSpPr>
          <p:spPr>
            <a:xfrm>
              <a:off x="1226525" y="3169575"/>
              <a:ext cx="129475" cy="1510625"/>
            </a:xfrm>
            <a:custGeom>
              <a:avLst/>
              <a:gdLst/>
              <a:ahLst/>
              <a:cxnLst/>
              <a:rect l="l" t="t" r="r" b="b"/>
              <a:pathLst>
                <a:path w="5179" h="60425" extrusionOk="0">
                  <a:moveTo>
                    <a:pt x="2896" y="1"/>
                  </a:moveTo>
                  <a:lnTo>
                    <a:pt x="2853" y="45"/>
                  </a:lnTo>
                  <a:lnTo>
                    <a:pt x="2809" y="45"/>
                  </a:lnTo>
                  <a:lnTo>
                    <a:pt x="2765" y="133"/>
                  </a:lnTo>
                  <a:lnTo>
                    <a:pt x="2633" y="440"/>
                  </a:lnTo>
                  <a:lnTo>
                    <a:pt x="2633" y="528"/>
                  </a:lnTo>
                  <a:lnTo>
                    <a:pt x="3423" y="5047"/>
                  </a:lnTo>
                  <a:lnTo>
                    <a:pt x="4125" y="8031"/>
                  </a:lnTo>
                  <a:lnTo>
                    <a:pt x="4652" y="11059"/>
                  </a:lnTo>
                  <a:lnTo>
                    <a:pt x="4696" y="12902"/>
                  </a:lnTo>
                  <a:lnTo>
                    <a:pt x="4520" y="16368"/>
                  </a:lnTo>
                  <a:lnTo>
                    <a:pt x="4345" y="20274"/>
                  </a:lnTo>
                  <a:lnTo>
                    <a:pt x="4037" y="22731"/>
                  </a:lnTo>
                  <a:lnTo>
                    <a:pt x="3950" y="25057"/>
                  </a:lnTo>
                  <a:lnTo>
                    <a:pt x="4037" y="27338"/>
                  </a:lnTo>
                  <a:lnTo>
                    <a:pt x="3423" y="33526"/>
                  </a:lnTo>
                  <a:lnTo>
                    <a:pt x="2896" y="36904"/>
                  </a:lnTo>
                  <a:lnTo>
                    <a:pt x="2545" y="38265"/>
                  </a:lnTo>
                  <a:lnTo>
                    <a:pt x="1405" y="42521"/>
                  </a:lnTo>
                  <a:lnTo>
                    <a:pt x="1361" y="42521"/>
                  </a:lnTo>
                  <a:lnTo>
                    <a:pt x="966" y="45110"/>
                  </a:lnTo>
                  <a:lnTo>
                    <a:pt x="308" y="47260"/>
                  </a:lnTo>
                  <a:lnTo>
                    <a:pt x="0" y="48445"/>
                  </a:lnTo>
                  <a:lnTo>
                    <a:pt x="0" y="48533"/>
                  </a:lnTo>
                  <a:lnTo>
                    <a:pt x="264" y="50244"/>
                  </a:lnTo>
                  <a:lnTo>
                    <a:pt x="264" y="50288"/>
                  </a:lnTo>
                  <a:lnTo>
                    <a:pt x="1053" y="53316"/>
                  </a:lnTo>
                  <a:lnTo>
                    <a:pt x="1799" y="55597"/>
                  </a:lnTo>
                  <a:lnTo>
                    <a:pt x="2765" y="58230"/>
                  </a:lnTo>
                  <a:lnTo>
                    <a:pt x="2809" y="58274"/>
                  </a:lnTo>
                  <a:lnTo>
                    <a:pt x="3686" y="59459"/>
                  </a:lnTo>
                  <a:lnTo>
                    <a:pt x="3686" y="59503"/>
                  </a:lnTo>
                  <a:lnTo>
                    <a:pt x="4915" y="60380"/>
                  </a:lnTo>
                  <a:lnTo>
                    <a:pt x="5003" y="60424"/>
                  </a:lnTo>
                  <a:lnTo>
                    <a:pt x="5090" y="60424"/>
                  </a:lnTo>
                  <a:lnTo>
                    <a:pt x="5134" y="60336"/>
                  </a:lnTo>
                  <a:lnTo>
                    <a:pt x="5178" y="60293"/>
                  </a:lnTo>
                  <a:lnTo>
                    <a:pt x="5178" y="60205"/>
                  </a:lnTo>
                  <a:lnTo>
                    <a:pt x="5178" y="60161"/>
                  </a:lnTo>
                  <a:lnTo>
                    <a:pt x="5134" y="60117"/>
                  </a:lnTo>
                  <a:lnTo>
                    <a:pt x="3950" y="59239"/>
                  </a:lnTo>
                  <a:lnTo>
                    <a:pt x="3072" y="58099"/>
                  </a:lnTo>
                  <a:lnTo>
                    <a:pt x="2107" y="55510"/>
                  </a:lnTo>
                  <a:lnTo>
                    <a:pt x="1405" y="53228"/>
                  </a:lnTo>
                  <a:lnTo>
                    <a:pt x="615" y="50200"/>
                  </a:lnTo>
                  <a:lnTo>
                    <a:pt x="351" y="48489"/>
                  </a:lnTo>
                  <a:lnTo>
                    <a:pt x="659" y="47392"/>
                  </a:lnTo>
                  <a:lnTo>
                    <a:pt x="1317" y="45198"/>
                  </a:lnTo>
                  <a:lnTo>
                    <a:pt x="1712" y="42609"/>
                  </a:lnTo>
                  <a:lnTo>
                    <a:pt x="2896" y="38396"/>
                  </a:lnTo>
                  <a:lnTo>
                    <a:pt x="3248" y="36992"/>
                  </a:lnTo>
                  <a:lnTo>
                    <a:pt x="3730" y="33569"/>
                  </a:lnTo>
                  <a:lnTo>
                    <a:pt x="4388" y="27382"/>
                  </a:lnTo>
                  <a:lnTo>
                    <a:pt x="4388" y="27338"/>
                  </a:lnTo>
                  <a:lnTo>
                    <a:pt x="4301" y="25057"/>
                  </a:lnTo>
                  <a:lnTo>
                    <a:pt x="4388" y="22775"/>
                  </a:lnTo>
                  <a:lnTo>
                    <a:pt x="4696" y="20318"/>
                  </a:lnTo>
                  <a:lnTo>
                    <a:pt x="4871" y="16368"/>
                  </a:lnTo>
                  <a:lnTo>
                    <a:pt x="5047" y="12902"/>
                  </a:lnTo>
                  <a:lnTo>
                    <a:pt x="5003" y="11059"/>
                  </a:lnTo>
                  <a:lnTo>
                    <a:pt x="5003" y="11015"/>
                  </a:lnTo>
                  <a:lnTo>
                    <a:pt x="4476" y="7943"/>
                  </a:lnTo>
                  <a:lnTo>
                    <a:pt x="3774" y="5003"/>
                  </a:lnTo>
                  <a:lnTo>
                    <a:pt x="2984" y="528"/>
                  </a:lnTo>
                  <a:lnTo>
                    <a:pt x="3072" y="220"/>
                  </a:lnTo>
                  <a:lnTo>
                    <a:pt x="3116" y="176"/>
                  </a:lnTo>
                  <a:lnTo>
                    <a:pt x="3072" y="89"/>
                  </a:lnTo>
                  <a:lnTo>
                    <a:pt x="3028" y="45"/>
                  </a:lnTo>
                  <a:lnTo>
                    <a:pt x="298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3" name="Google Shape;6173;p174"/>
            <p:cNvSpPr/>
            <p:nvPr/>
          </p:nvSpPr>
          <p:spPr>
            <a:xfrm>
              <a:off x="1190325" y="3178350"/>
              <a:ext cx="129475" cy="1474425"/>
            </a:xfrm>
            <a:custGeom>
              <a:avLst/>
              <a:gdLst/>
              <a:ahLst/>
              <a:cxnLst/>
              <a:rect l="l" t="t" r="r" b="b"/>
              <a:pathLst>
                <a:path w="5179" h="58977" extrusionOk="0">
                  <a:moveTo>
                    <a:pt x="3642" y="1"/>
                  </a:moveTo>
                  <a:lnTo>
                    <a:pt x="3555" y="45"/>
                  </a:lnTo>
                  <a:lnTo>
                    <a:pt x="3555" y="133"/>
                  </a:lnTo>
                  <a:lnTo>
                    <a:pt x="3335" y="879"/>
                  </a:lnTo>
                  <a:lnTo>
                    <a:pt x="3335" y="966"/>
                  </a:lnTo>
                  <a:lnTo>
                    <a:pt x="3993" y="5705"/>
                  </a:lnTo>
                  <a:lnTo>
                    <a:pt x="4520" y="8514"/>
                  </a:lnTo>
                  <a:lnTo>
                    <a:pt x="4827" y="10313"/>
                  </a:lnTo>
                  <a:lnTo>
                    <a:pt x="4739" y="13428"/>
                  </a:lnTo>
                  <a:lnTo>
                    <a:pt x="4608" y="15973"/>
                  </a:lnTo>
                  <a:lnTo>
                    <a:pt x="4608" y="18124"/>
                  </a:lnTo>
                  <a:lnTo>
                    <a:pt x="4476" y="19835"/>
                  </a:lnTo>
                  <a:lnTo>
                    <a:pt x="4081" y="21985"/>
                  </a:lnTo>
                  <a:lnTo>
                    <a:pt x="3993" y="25452"/>
                  </a:lnTo>
                  <a:lnTo>
                    <a:pt x="4125" y="28084"/>
                  </a:lnTo>
                  <a:lnTo>
                    <a:pt x="4081" y="29971"/>
                  </a:lnTo>
                  <a:lnTo>
                    <a:pt x="3686" y="33438"/>
                  </a:lnTo>
                  <a:lnTo>
                    <a:pt x="3247" y="36158"/>
                  </a:lnTo>
                  <a:lnTo>
                    <a:pt x="2677" y="38177"/>
                  </a:lnTo>
                  <a:lnTo>
                    <a:pt x="2063" y="40371"/>
                  </a:lnTo>
                  <a:lnTo>
                    <a:pt x="1712" y="41424"/>
                  </a:lnTo>
                  <a:lnTo>
                    <a:pt x="1712" y="41468"/>
                  </a:lnTo>
                  <a:lnTo>
                    <a:pt x="1624" y="44013"/>
                  </a:lnTo>
                  <a:lnTo>
                    <a:pt x="1536" y="44934"/>
                  </a:lnTo>
                  <a:lnTo>
                    <a:pt x="790" y="47260"/>
                  </a:lnTo>
                  <a:lnTo>
                    <a:pt x="0" y="49235"/>
                  </a:lnTo>
                  <a:lnTo>
                    <a:pt x="0" y="49366"/>
                  </a:lnTo>
                  <a:lnTo>
                    <a:pt x="44" y="49454"/>
                  </a:lnTo>
                  <a:lnTo>
                    <a:pt x="351" y="49674"/>
                  </a:lnTo>
                  <a:lnTo>
                    <a:pt x="1887" y="54281"/>
                  </a:lnTo>
                  <a:lnTo>
                    <a:pt x="2809" y="57265"/>
                  </a:lnTo>
                  <a:lnTo>
                    <a:pt x="2853" y="57309"/>
                  </a:lnTo>
                  <a:lnTo>
                    <a:pt x="3511" y="58845"/>
                  </a:lnTo>
                  <a:lnTo>
                    <a:pt x="3599" y="58932"/>
                  </a:lnTo>
                  <a:lnTo>
                    <a:pt x="3686" y="58976"/>
                  </a:lnTo>
                  <a:lnTo>
                    <a:pt x="3774" y="58976"/>
                  </a:lnTo>
                  <a:lnTo>
                    <a:pt x="3818" y="58932"/>
                  </a:lnTo>
                  <a:lnTo>
                    <a:pt x="3862" y="58845"/>
                  </a:lnTo>
                  <a:lnTo>
                    <a:pt x="3862" y="58801"/>
                  </a:lnTo>
                  <a:lnTo>
                    <a:pt x="3862" y="58713"/>
                  </a:lnTo>
                  <a:lnTo>
                    <a:pt x="3160" y="57177"/>
                  </a:lnTo>
                  <a:lnTo>
                    <a:pt x="2194" y="54193"/>
                  </a:lnTo>
                  <a:lnTo>
                    <a:pt x="659" y="49498"/>
                  </a:lnTo>
                  <a:lnTo>
                    <a:pt x="615" y="49410"/>
                  </a:lnTo>
                  <a:lnTo>
                    <a:pt x="351" y="49235"/>
                  </a:lnTo>
                  <a:lnTo>
                    <a:pt x="1097" y="47348"/>
                  </a:lnTo>
                  <a:lnTo>
                    <a:pt x="1887" y="45022"/>
                  </a:lnTo>
                  <a:lnTo>
                    <a:pt x="1887" y="44978"/>
                  </a:lnTo>
                  <a:lnTo>
                    <a:pt x="1975" y="44013"/>
                  </a:lnTo>
                  <a:lnTo>
                    <a:pt x="2063" y="41512"/>
                  </a:lnTo>
                  <a:lnTo>
                    <a:pt x="2414" y="40459"/>
                  </a:lnTo>
                  <a:lnTo>
                    <a:pt x="3028" y="38309"/>
                  </a:lnTo>
                  <a:lnTo>
                    <a:pt x="3599" y="36246"/>
                  </a:lnTo>
                  <a:lnTo>
                    <a:pt x="3599" y="36202"/>
                  </a:lnTo>
                  <a:lnTo>
                    <a:pt x="4037" y="33482"/>
                  </a:lnTo>
                  <a:lnTo>
                    <a:pt x="4432" y="29971"/>
                  </a:lnTo>
                  <a:lnTo>
                    <a:pt x="4476" y="28128"/>
                  </a:lnTo>
                  <a:lnTo>
                    <a:pt x="4476" y="28084"/>
                  </a:lnTo>
                  <a:lnTo>
                    <a:pt x="4344" y="25452"/>
                  </a:lnTo>
                  <a:lnTo>
                    <a:pt x="4432" y="22029"/>
                  </a:lnTo>
                  <a:lnTo>
                    <a:pt x="4783" y="19879"/>
                  </a:lnTo>
                  <a:lnTo>
                    <a:pt x="4959" y="18124"/>
                  </a:lnTo>
                  <a:lnTo>
                    <a:pt x="4959" y="15973"/>
                  </a:lnTo>
                  <a:lnTo>
                    <a:pt x="5090" y="13428"/>
                  </a:lnTo>
                  <a:lnTo>
                    <a:pt x="5178" y="10313"/>
                  </a:lnTo>
                  <a:lnTo>
                    <a:pt x="5178" y="10269"/>
                  </a:lnTo>
                  <a:lnTo>
                    <a:pt x="4827" y="8470"/>
                  </a:lnTo>
                  <a:lnTo>
                    <a:pt x="4344" y="5662"/>
                  </a:lnTo>
                  <a:lnTo>
                    <a:pt x="3686" y="922"/>
                  </a:lnTo>
                  <a:lnTo>
                    <a:pt x="3862" y="220"/>
                  </a:lnTo>
                  <a:lnTo>
                    <a:pt x="3862" y="133"/>
                  </a:lnTo>
                  <a:lnTo>
                    <a:pt x="3862" y="89"/>
                  </a:lnTo>
                  <a:lnTo>
                    <a:pt x="3818" y="45"/>
                  </a:lnTo>
                  <a:lnTo>
                    <a:pt x="377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4" name="Google Shape;6174;p174"/>
            <p:cNvSpPr/>
            <p:nvPr/>
          </p:nvSpPr>
          <p:spPr>
            <a:xfrm>
              <a:off x="1174950" y="3213475"/>
              <a:ext cx="113025" cy="1464525"/>
            </a:xfrm>
            <a:custGeom>
              <a:avLst/>
              <a:gdLst/>
              <a:ahLst/>
              <a:cxnLst/>
              <a:rect l="l" t="t" r="r" b="b"/>
              <a:pathLst>
                <a:path w="4521" h="58581" extrusionOk="0">
                  <a:moveTo>
                    <a:pt x="3292" y="0"/>
                  </a:moveTo>
                  <a:lnTo>
                    <a:pt x="3248" y="44"/>
                  </a:lnTo>
                  <a:lnTo>
                    <a:pt x="3204" y="88"/>
                  </a:lnTo>
                  <a:lnTo>
                    <a:pt x="3160" y="132"/>
                  </a:lnTo>
                  <a:lnTo>
                    <a:pt x="3073" y="395"/>
                  </a:lnTo>
                  <a:lnTo>
                    <a:pt x="3073" y="483"/>
                  </a:lnTo>
                  <a:lnTo>
                    <a:pt x="3424" y="3467"/>
                  </a:lnTo>
                  <a:lnTo>
                    <a:pt x="3950" y="6977"/>
                  </a:lnTo>
                  <a:lnTo>
                    <a:pt x="4170" y="8381"/>
                  </a:lnTo>
                  <a:lnTo>
                    <a:pt x="3994" y="13033"/>
                  </a:lnTo>
                  <a:lnTo>
                    <a:pt x="3950" y="15622"/>
                  </a:lnTo>
                  <a:lnTo>
                    <a:pt x="3643" y="17816"/>
                  </a:lnTo>
                  <a:lnTo>
                    <a:pt x="3292" y="19834"/>
                  </a:lnTo>
                  <a:lnTo>
                    <a:pt x="3292" y="19878"/>
                  </a:lnTo>
                  <a:lnTo>
                    <a:pt x="3248" y="23959"/>
                  </a:lnTo>
                  <a:lnTo>
                    <a:pt x="3336" y="26943"/>
                  </a:lnTo>
                  <a:lnTo>
                    <a:pt x="3468" y="28873"/>
                  </a:lnTo>
                  <a:lnTo>
                    <a:pt x="3073" y="32208"/>
                  </a:lnTo>
                  <a:lnTo>
                    <a:pt x="2765" y="34315"/>
                  </a:lnTo>
                  <a:lnTo>
                    <a:pt x="2458" y="35499"/>
                  </a:lnTo>
                  <a:lnTo>
                    <a:pt x="1274" y="39098"/>
                  </a:lnTo>
                  <a:lnTo>
                    <a:pt x="1098" y="40238"/>
                  </a:lnTo>
                  <a:lnTo>
                    <a:pt x="1054" y="40282"/>
                  </a:lnTo>
                  <a:lnTo>
                    <a:pt x="1274" y="43486"/>
                  </a:lnTo>
                  <a:lnTo>
                    <a:pt x="484" y="46118"/>
                  </a:lnTo>
                  <a:lnTo>
                    <a:pt x="1" y="47435"/>
                  </a:lnTo>
                  <a:lnTo>
                    <a:pt x="1" y="47479"/>
                  </a:lnTo>
                  <a:lnTo>
                    <a:pt x="1" y="48312"/>
                  </a:lnTo>
                  <a:lnTo>
                    <a:pt x="1" y="48356"/>
                  </a:lnTo>
                  <a:lnTo>
                    <a:pt x="1493" y="53095"/>
                  </a:lnTo>
                  <a:lnTo>
                    <a:pt x="2634" y="56606"/>
                  </a:lnTo>
                  <a:lnTo>
                    <a:pt x="3468" y="58493"/>
                  </a:lnTo>
                  <a:lnTo>
                    <a:pt x="3511" y="58537"/>
                  </a:lnTo>
                  <a:lnTo>
                    <a:pt x="3599" y="58580"/>
                  </a:lnTo>
                  <a:lnTo>
                    <a:pt x="3687" y="58580"/>
                  </a:lnTo>
                  <a:lnTo>
                    <a:pt x="3731" y="58537"/>
                  </a:lnTo>
                  <a:lnTo>
                    <a:pt x="3775" y="58493"/>
                  </a:lnTo>
                  <a:lnTo>
                    <a:pt x="3775" y="58405"/>
                  </a:lnTo>
                  <a:lnTo>
                    <a:pt x="3775" y="58361"/>
                  </a:lnTo>
                  <a:lnTo>
                    <a:pt x="2985" y="56474"/>
                  </a:lnTo>
                  <a:lnTo>
                    <a:pt x="1844" y="53008"/>
                  </a:lnTo>
                  <a:lnTo>
                    <a:pt x="352" y="48312"/>
                  </a:lnTo>
                  <a:lnTo>
                    <a:pt x="352" y="47523"/>
                  </a:lnTo>
                  <a:lnTo>
                    <a:pt x="791" y="46206"/>
                  </a:lnTo>
                  <a:lnTo>
                    <a:pt x="1581" y="43573"/>
                  </a:lnTo>
                  <a:lnTo>
                    <a:pt x="1625" y="43529"/>
                  </a:lnTo>
                  <a:lnTo>
                    <a:pt x="1405" y="40282"/>
                  </a:lnTo>
                  <a:lnTo>
                    <a:pt x="1625" y="39185"/>
                  </a:lnTo>
                  <a:lnTo>
                    <a:pt x="2765" y="35587"/>
                  </a:lnTo>
                  <a:lnTo>
                    <a:pt x="3116" y="34402"/>
                  </a:lnTo>
                  <a:lnTo>
                    <a:pt x="3424" y="32252"/>
                  </a:lnTo>
                  <a:lnTo>
                    <a:pt x="3819" y="28873"/>
                  </a:lnTo>
                  <a:lnTo>
                    <a:pt x="3819" y="28830"/>
                  </a:lnTo>
                  <a:lnTo>
                    <a:pt x="3687" y="26943"/>
                  </a:lnTo>
                  <a:lnTo>
                    <a:pt x="3599" y="23959"/>
                  </a:lnTo>
                  <a:lnTo>
                    <a:pt x="3643" y="19878"/>
                  </a:lnTo>
                  <a:lnTo>
                    <a:pt x="3994" y="17859"/>
                  </a:lnTo>
                  <a:lnTo>
                    <a:pt x="4301" y="15665"/>
                  </a:lnTo>
                  <a:lnTo>
                    <a:pt x="4301" y="15622"/>
                  </a:lnTo>
                  <a:lnTo>
                    <a:pt x="4345" y="13033"/>
                  </a:lnTo>
                  <a:lnTo>
                    <a:pt x="4521" y="8381"/>
                  </a:lnTo>
                  <a:lnTo>
                    <a:pt x="4521" y="8337"/>
                  </a:lnTo>
                  <a:lnTo>
                    <a:pt x="3775" y="3379"/>
                  </a:lnTo>
                  <a:lnTo>
                    <a:pt x="3424" y="439"/>
                  </a:lnTo>
                  <a:lnTo>
                    <a:pt x="3511" y="220"/>
                  </a:lnTo>
                  <a:lnTo>
                    <a:pt x="3511" y="176"/>
                  </a:lnTo>
                  <a:lnTo>
                    <a:pt x="3468" y="88"/>
                  </a:lnTo>
                  <a:lnTo>
                    <a:pt x="3424" y="44"/>
                  </a:lnTo>
                  <a:lnTo>
                    <a:pt x="338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5" name="Google Shape;6175;p174"/>
            <p:cNvSpPr/>
            <p:nvPr/>
          </p:nvSpPr>
          <p:spPr>
            <a:xfrm>
              <a:off x="1139850" y="4002225"/>
              <a:ext cx="64750" cy="674675"/>
            </a:xfrm>
            <a:custGeom>
              <a:avLst/>
              <a:gdLst/>
              <a:ahLst/>
              <a:cxnLst/>
              <a:rect l="l" t="t" r="r" b="b"/>
              <a:pathLst>
                <a:path w="2590" h="26987" extrusionOk="0">
                  <a:moveTo>
                    <a:pt x="2370" y="0"/>
                  </a:moveTo>
                  <a:lnTo>
                    <a:pt x="2283" y="44"/>
                  </a:lnTo>
                  <a:lnTo>
                    <a:pt x="2239" y="88"/>
                  </a:lnTo>
                  <a:lnTo>
                    <a:pt x="2239" y="132"/>
                  </a:lnTo>
                  <a:lnTo>
                    <a:pt x="2019" y="1931"/>
                  </a:lnTo>
                  <a:lnTo>
                    <a:pt x="1624" y="3203"/>
                  </a:lnTo>
                  <a:lnTo>
                    <a:pt x="571" y="5617"/>
                  </a:lnTo>
                  <a:lnTo>
                    <a:pt x="132" y="6889"/>
                  </a:lnTo>
                  <a:lnTo>
                    <a:pt x="132" y="6933"/>
                  </a:lnTo>
                  <a:lnTo>
                    <a:pt x="1" y="10049"/>
                  </a:lnTo>
                  <a:lnTo>
                    <a:pt x="220" y="14393"/>
                  </a:lnTo>
                  <a:lnTo>
                    <a:pt x="89" y="17640"/>
                  </a:lnTo>
                  <a:lnTo>
                    <a:pt x="220" y="20229"/>
                  </a:lnTo>
                  <a:lnTo>
                    <a:pt x="483" y="22467"/>
                  </a:lnTo>
                  <a:lnTo>
                    <a:pt x="527" y="24793"/>
                  </a:lnTo>
                  <a:lnTo>
                    <a:pt x="527" y="24880"/>
                  </a:lnTo>
                  <a:lnTo>
                    <a:pt x="703" y="25275"/>
                  </a:lnTo>
                  <a:lnTo>
                    <a:pt x="747" y="26811"/>
                  </a:lnTo>
                  <a:lnTo>
                    <a:pt x="791" y="26855"/>
                  </a:lnTo>
                  <a:lnTo>
                    <a:pt x="835" y="26899"/>
                  </a:lnTo>
                  <a:lnTo>
                    <a:pt x="878" y="26943"/>
                  </a:lnTo>
                  <a:lnTo>
                    <a:pt x="922" y="26987"/>
                  </a:lnTo>
                  <a:lnTo>
                    <a:pt x="966" y="26987"/>
                  </a:lnTo>
                  <a:lnTo>
                    <a:pt x="1010" y="26943"/>
                  </a:lnTo>
                  <a:lnTo>
                    <a:pt x="1054" y="26899"/>
                  </a:lnTo>
                  <a:lnTo>
                    <a:pt x="1098" y="26855"/>
                  </a:lnTo>
                  <a:lnTo>
                    <a:pt x="1098" y="26767"/>
                  </a:lnTo>
                  <a:lnTo>
                    <a:pt x="1054" y="25231"/>
                  </a:lnTo>
                  <a:lnTo>
                    <a:pt x="1054" y="25187"/>
                  </a:lnTo>
                  <a:lnTo>
                    <a:pt x="878" y="24749"/>
                  </a:lnTo>
                  <a:lnTo>
                    <a:pt x="835" y="22423"/>
                  </a:lnTo>
                  <a:lnTo>
                    <a:pt x="571" y="20185"/>
                  </a:lnTo>
                  <a:lnTo>
                    <a:pt x="440" y="17596"/>
                  </a:lnTo>
                  <a:lnTo>
                    <a:pt x="571" y="14393"/>
                  </a:lnTo>
                  <a:lnTo>
                    <a:pt x="352" y="10049"/>
                  </a:lnTo>
                  <a:lnTo>
                    <a:pt x="483" y="6977"/>
                  </a:lnTo>
                  <a:lnTo>
                    <a:pt x="878" y="5748"/>
                  </a:lnTo>
                  <a:lnTo>
                    <a:pt x="1975" y="3335"/>
                  </a:lnTo>
                  <a:lnTo>
                    <a:pt x="2370" y="2019"/>
                  </a:lnTo>
                  <a:lnTo>
                    <a:pt x="2370" y="1975"/>
                  </a:lnTo>
                  <a:lnTo>
                    <a:pt x="2590" y="176"/>
                  </a:lnTo>
                  <a:lnTo>
                    <a:pt x="2590" y="132"/>
                  </a:lnTo>
                  <a:lnTo>
                    <a:pt x="2546" y="44"/>
                  </a:lnTo>
                  <a:lnTo>
                    <a:pt x="250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6" name="Google Shape;6176;p174"/>
            <p:cNvSpPr/>
            <p:nvPr/>
          </p:nvSpPr>
          <p:spPr>
            <a:xfrm>
              <a:off x="1106950" y="3840950"/>
              <a:ext cx="64750" cy="782200"/>
            </a:xfrm>
            <a:custGeom>
              <a:avLst/>
              <a:gdLst/>
              <a:ahLst/>
              <a:cxnLst/>
              <a:rect l="l" t="t" r="r" b="b"/>
              <a:pathLst>
                <a:path w="2590" h="31288" extrusionOk="0">
                  <a:moveTo>
                    <a:pt x="2019" y="1"/>
                  </a:moveTo>
                  <a:lnTo>
                    <a:pt x="1975" y="45"/>
                  </a:lnTo>
                  <a:lnTo>
                    <a:pt x="1887" y="45"/>
                  </a:lnTo>
                  <a:lnTo>
                    <a:pt x="1843" y="132"/>
                  </a:lnTo>
                  <a:lnTo>
                    <a:pt x="1843" y="176"/>
                  </a:lnTo>
                  <a:lnTo>
                    <a:pt x="1843" y="2853"/>
                  </a:lnTo>
                  <a:lnTo>
                    <a:pt x="2063" y="6056"/>
                  </a:lnTo>
                  <a:lnTo>
                    <a:pt x="2238" y="7548"/>
                  </a:lnTo>
                  <a:lnTo>
                    <a:pt x="2151" y="8206"/>
                  </a:lnTo>
                  <a:lnTo>
                    <a:pt x="1097" y="10488"/>
                  </a:lnTo>
                  <a:lnTo>
                    <a:pt x="308" y="12419"/>
                  </a:lnTo>
                  <a:lnTo>
                    <a:pt x="308" y="12507"/>
                  </a:lnTo>
                  <a:lnTo>
                    <a:pt x="0" y="16324"/>
                  </a:lnTo>
                  <a:lnTo>
                    <a:pt x="0" y="16368"/>
                  </a:lnTo>
                  <a:lnTo>
                    <a:pt x="88" y="18299"/>
                  </a:lnTo>
                  <a:lnTo>
                    <a:pt x="439" y="21985"/>
                  </a:lnTo>
                  <a:lnTo>
                    <a:pt x="439" y="24705"/>
                  </a:lnTo>
                  <a:lnTo>
                    <a:pt x="746" y="28918"/>
                  </a:lnTo>
                  <a:lnTo>
                    <a:pt x="834" y="29971"/>
                  </a:lnTo>
                  <a:lnTo>
                    <a:pt x="834" y="30015"/>
                  </a:lnTo>
                  <a:lnTo>
                    <a:pt x="1317" y="31156"/>
                  </a:lnTo>
                  <a:lnTo>
                    <a:pt x="1405" y="31244"/>
                  </a:lnTo>
                  <a:lnTo>
                    <a:pt x="1492" y="31287"/>
                  </a:lnTo>
                  <a:lnTo>
                    <a:pt x="1580" y="31244"/>
                  </a:lnTo>
                  <a:lnTo>
                    <a:pt x="1624" y="31200"/>
                  </a:lnTo>
                  <a:lnTo>
                    <a:pt x="1668" y="31156"/>
                  </a:lnTo>
                  <a:lnTo>
                    <a:pt x="1668" y="31112"/>
                  </a:lnTo>
                  <a:lnTo>
                    <a:pt x="1668" y="31024"/>
                  </a:lnTo>
                  <a:lnTo>
                    <a:pt x="1185" y="29927"/>
                  </a:lnTo>
                  <a:lnTo>
                    <a:pt x="1097" y="28874"/>
                  </a:lnTo>
                  <a:lnTo>
                    <a:pt x="790" y="24661"/>
                  </a:lnTo>
                  <a:lnTo>
                    <a:pt x="790" y="21985"/>
                  </a:lnTo>
                  <a:lnTo>
                    <a:pt x="439" y="18255"/>
                  </a:lnTo>
                  <a:lnTo>
                    <a:pt x="351" y="16368"/>
                  </a:lnTo>
                  <a:lnTo>
                    <a:pt x="615" y="12550"/>
                  </a:lnTo>
                  <a:lnTo>
                    <a:pt x="1448" y="10620"/>
                  </a:lnTo>
                  <a:lnTo>
                    <a:pt x="2502" y="8338"/>
                  </a:lnTo>
                  <a:lnTo>
                    <a:pt x="2502" y="8294"/>
                  </a:lnTo>
                  <a:lnTo>
                    <a:pt x="2589" y="7592"/>
                  </a:lnTo>
                  <a:lnTo>
                    <a:pt x="2589" y="7548"/>
                  </a:lnTo>
                  <a:lnTo>
                    <a:pt x="2414" y="6056"/>
                  </a:lnTo>
                  <a:lnTo>
                    <a:pt x="2194" y="2853"/>
                  </a:lnTo>
                  <a:lnTo>
                    <a:pt x="2194" y="176"/>
                  </a:lnTo>
                  <a:lnTo>
                    <a:pt x="2194" y="132"/>
                  </a:lnTo>
                  <a:lnTo>
                    <a:pt x="2151" y="45"/>
                  </a:lnTo>
                  <a:lnTo>
                    <a:pt x="2107" y="45"/>
                  </a:lnTo>
                  <a:lnTo>
                    <a:pt x="2019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7" name="Google Shape;6177;p174"/>
            <p:cNvSpPr/>
            <p:nvPr/>
          </p:nvSpPr>
          <p:spPr>
            <a:xfrm>
              <a:off x="1074025" y="3794875"/>
              <a:ext cx="75725" cy="787675"/>
            </a:xfrm>
            <a:custGeom>
              <a:avLst/>
              <a:gdLst/>
              <a:ahLst/>
              <a:cxnLst/>
              <a:rect l="l" t="t" r="r" b="b"/>
              <a:pathLst>
                <a:path w="3029" h="31507" extrusionOk="0">
                  <a:moveTo>
                    <a:pt x="2765" y="1"/>
                  </a:moveTo>
                  <a:lnTo>
                    <a:pt x="2678" y="45"/>
                  </a:lnTo>
                  <a:lnTo>
                    <a:pt x="2678" y="132"/>
                  </a:lnTo>
                  <a:lnTo>
                    <a:pt x="2634" y="176"/>
                  </a:lnTo>
                  <a:lnTo>
                    <a:pt x="2678" y="791"/>
                  </a:lnTo>
                  <a:lnTo>
                    <a:pt x="2546" y="1712"/>
                  </a:lnTo>
                  <a:lnTo>
                    <a:pt x="1317" y="5442"/>
                  </a:lnTo>
                  <a:lnTo>
                    <a:pt x="1317" y="5486"/>
                  </a:lnTo>
                  <a:lnTo>
                    <a:pt x="1142" y="6320"/>
                  </a:lnTo>
                  <a:lnTo>
                    <a:pt x="1142" y="6407"/>
                  </a:lnTo>
                  <a:lnTo>
                    <a:pt x="1317" y="7592"/>
                  </a:lnTo>
                  <a:lnTo>
                    <a:pt x="1054" y="11892"/>
                  </a:lnTo>
                  <a:lnTo>
                    <a:pt x="352" y="13516"/>
                  </a:lnTo>
                  <a:lnTo>
                    <a:pt x="352" y="13560"/>
                  </a:lnTo>
                  <a:lnTo>
                    <a:pt x="133" y="14745"/>
                  </a:lnTo>
                  <a:lnTo>
                    <a:pt x="133" y="14788"/>
                  </a:lnTo>
                  <a:lnTo>
                    <a:pt x="1" y="16982"/>
                  </a:lnTo>
                  <a:lnTo>
                    <a:pt x="45" y="19176"/>
                  </a:lnTo>
                  <a:lnTo>
                    <a:pt x="45" y="19220"/>
                  </a:lnTo>
                  <a:lnTo>
                    <a:pt x="352" y="21678"/>
                  </a:lnTo>
                  <a:lnTo>
                    <a:pt x="747" y="25495"/>
                  </a:lnTo>
                  <a:lnTo>
                    <a:pt x="791" y="28040"/>
                  </a:lnTo>
                  <a:lnTo>
                    <a:pt x="1010" y="30322"/>
                  </a:lnTo>
                  <a:lnTo>
                    <a:pt x="1054" y="30410"/>
                  </a:lnTo>
                  <a:lnTo>
                    <a:pt x="1405" y="31375"/>
                  </a:lnTo>
                  <a:lnTo>
                    <a:pt x="1493" y="31463"/>
                  </a:lnTo>
                  <a:lnTo>
                    <a:pt x="1581" y="31507"/>
                  </a:lnTo>
                  <a:lnTo>
                    <a:pt x="1625" y="31463"/>
                  </a:lnTo>
                  <a:lnTo>
                    <a:pt x="1712" y="31463"/>
                  </a:lnTo>
                  <a:lnTo>
                    <a:pt x="1756" y="31375"/>
                  </a:lnTo>
                  <a:lnTo>
                    <a:pt x="1756" y="31331"/>
                  </a:lnTo>
                  <a:lnTo>
                    <a:pt x="1756" y="31244"/>
                  </a:lnTo>
                  <a:lnTo>
                    <a:pt x="1361" y="30278"/>
                  </a:lnTo>
                  <a:lnTo>
                    <a:pt x="1142" y="28040"/>
                  </a:lnTo>
                  <a:lnTo>
                    <a:pt x="1098" y="25495"/>
                  </a:lnTo>
                  <a:lnTo>
                    <a:pt x="703" y="21634"/>
                  </a:lnTo>
                  <a:lnTo>
                    <a:pt x="396" y="19176"/>
                  </a:lnTo>
                  <a:lnTo>
                    <a:pt x="352" y="16982"/>
                  </a:lnTo>
                  <a:lnTo>
                    <a:pt x="484" y="14832"/>
                  </a:lnTo>
                  <a:lnTo>
                    <a:pt x="703" y="13648"/>
                  </a:lnTo>
                  <a:lnTo>
                    <a:pt x="1405" y="12024"/>
                  </a:lnTo>
                  <a:lnTo>
                    <a:pt x="1405" y="11936"/>
                  </a:lnTo>
                  <a:lnTo>
                    <a:pt x="1668" y="7592"/>
                  </a:lnTo>
                  <a:lnTo>
                    <a:pt x="1668" y="7548"/>
                  </a:lnTo>
                  <a:lnTo>
                    <a:pt x="1493" y="6363"/>
                  </a:lnTo>
                  <a:lnTo>
                    <a:pt x="1625" y="5530"/>
                  </a:lnTo>
                  <a:lnTo>
                    <a:pt x="2897" y="1800"/>
                  </a:lnTo>
                  <a:lnTo>
                    <a:pt x="2897" y="1756"/>
                  </a:lnTo>
                  <a:lnTo>
                    <a:pt x="3029" y="834"/>
                  </a:lnTo>
                  <a:lnTo>
                    <a:pt x="3029" y="791"/>
                  </a:lnTo>
                  <a:lnTo>
                    <a:pt x="2985" y="176"/>
                  </a:lnTo>
                  <a:lnTo>
                    <a:pt x="2985" y="89"/>
                  </a:lnTo>
                  <a:lnTo>
                    <a:pt x="2941" y="45"/>
                  </a:lnTo>
                  <a:lnTo>
                    <a:pt x="289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8" name="Google Shape;6178;p174"/>
            <p:cNvSpPr/>
            <p:nvPr/>
          </p:nvSpPr>
          <p:spPr>
            <a:xfrm>
              <a:off x="1043325" y="4272075"/>
              <a:ext cx="50475" cy="285250"/>
            </a:xfrm>
            <a:custGeom>
              <a:avLst/>
              <a:gdLst/>
              <a:ahLst/>
              <a:cxnLst/>
              <a:rect l="l" t="t" r="r" b="b"/>
              <a:pathLst>
                <a:path w="2019" h="11410" extrusionOk="0">
                  <a:moveTo>
                    <a:pt x="88" y="1"/>
                  </a:moveTo>
                  <a:lnTo>
                    <a:pt x="44" y="45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307" y="2063"/>
                  </a:lnTo>
                  <a:lnTo>
                    <a:pt x="527" y="4213"/>
                  </a:lnTo>
                  <a:lnTo>
                    <a:pt x="1229" y="10313"/>
                  </a:lnTo>
                  <a:lnTo>
                    <a:pt x="1229" y="10356"/>
                  </a:lnTo>
                  <a:lnTo>
                    <a:pt x="1712" y="11278"/>
                  </a:lnTo>
                  <a:lnTo>
                    <a:pt x="1756" y="11366"/>
                  </a:lnTo>
                  <a:lnTo>
                    <a:pt x="1887" y="11410"/>
                  </a:lnTo>
                  <a:lnTo>
                    <a:pt x="1931" y="11366"/>
                  </a:lnTo>
                  <a:lnTo>
                    <a:pt x="2019" y="11322"/>
                  </a:lnTo>
                  <a:lnTo>
                    <a:pt x="2019" y="11278"/>
                  </a:lnTo>
                  <a:lnTo>
                    <a:pt x="2019" y="11190"/>
                  </a:lnTo>
                  <a:lnTo>
                    <a:pt x="2019" y="11146"/>
                  </a:lnTo>
                  <a:lnTo>
                    <a:pt x="1536" y="10225"/>
                  </a:lnTo>
                  <a:lnTo>
                    <a:pt x="878" y="4213"/>
                  </a:lnTo>
                  <a:lnTo>
                    <a:pt x="659" y="2019"/>
                  </a:lnTo>
                  <a:lnTo>
                    <a:pt x="351" y="132"/>
                  </a:lnTo>
                  <a:lnTo>
                    <a:pt x="307" y="88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9" name="Google Shape;6179;p174"/>
            <p:cNvSpPr/>
            <p:nvPr/>
          </p:nvSpPr>
          <p:spPr>
            <a:xfrm>
              <a:off x="1022475" y="4402625"/>
              <a:ext cx="26350" cy="111925"/>
            </a:xfrm>
            <a:custGeom>
              <a:avLst/>
              <a:gdLst/>
              <a:ahLst/>
              <a:cxnLst/>
              <a:rect l="l" t="t" r="r" b="b"/>
              <a:pathLst>
                <a:path w="1054" h="4477" extrusionOk="0">
                  <a:moveTo>
                    <a:pt x="88" y="0"/>
                  </a:moveTo>
                  <a:lnTo>
                    <a:pt x="44" y="44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88" y="2853"/>
                  </a:lnTo>
                  <a:lnTo>
                    <a:pt x="88" y="2897"/>
                  </a:lnTo>
                  <a:lnTo>
                    <a:pt x="264" y="3555"/>
                  </a:lnTo>
                  <a:lnTo>
                    <a:pt x="308" y="3599"/>
                  </a:lnTo>
                  <a:lnTo>
                    <a:pt x="703" y="4388"/>
                  </a:lnTo>
                  <a:lnTo>
                    <a:pt x="790" y="4432"/>
                  </a:lnTo>
                  <a:lnTo>
                    <a:pt x="878" y="4476"/>
                  </a:lnTo>
                  <a:lnTo>
                    <a:pt x="922" y="4432"/>
                  </a:lnTo>
                  <a:lnTo>
                    <a:pt x="1010" y="4388"/>
                  </a:lnTo>
                  <a:lnTo>
                    <a:pt x="1010" y="4345"/>
                  </a:lnTo>
                  <a:lnTo>
                    <a:pt x="1054" y="4257"/>
                  </a:lnTo>
                  <a:lnTo>
                    <a:pt x="1010" y="4213"/>
                  </a:lnTo>
                  <a:lnTo>
                    <a:pt x="615" y="3423"/>
                  </a:lnTo>
                  <a:lnTo>
                    <a:pt x="439" y="2809"/>
                  </a:lnTo>
                  <a:lnTo>
                    <a:pt x="352" y="264"/>
                  </a:lnTo>
                  <a:lnTo>
                    <a:pt x="352" y="176"/>
                  </a:lnTo>
                  <a:lnTo>
                    <a:pt x="352" y="132"/>
                  </a:lnTo>
                  <a:lnTo>
                    <a:pt x="352" y="44"/>
                  </a:lnTo>
                  <a:lnTo>
                    <a:pt x="30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0" name="Google Shape;6180;p174"/>
            <p:cNvSpPr/>
            <p:nvPr/>
          </p:nvSpPr>
          <p:spPr>
            <a:xfrm>
              <a:off x="1765150" y="4491475"/>
              <a:ext cx="95475" cy="49400"/>
            </a:xfrm>
            <a:custGeom>
              <a:avLst/>
              <a:gdLst/>
              <a:ahLst/>
              <a:cxnLst/>
              <a:rect l="l" t="t" r="r" b="b"/>
              <a:pathLst>
                <a:path w="3819" h="1976" extrusionOk="0">
                  <a:moveTo>
                    <a:pt x="220" y="1"/>
                  </a:moveTo>
                  <a:lnTo>
                    <a:pt x="132" y="45"/>
                  </a:lnTo>
                  <a:lnTo>
                    <a:pt x="88" y="45"/>
                  </a:lnTo>
                  <a:lnTo>
                    <a:pt x="45" y="132"/>
                  </a:lnTo>
                  <a:lnTo>
                    <a:pt x="1" y="176"/>
                  </a:lnTo>
                  <a:lnTo>
                    <a:pt x="45" y="264"/>
                  </a:lnTo>
                  <a:lnTo>
                    <a:pt x="45" y="308"/>
                  </a:lnTo>
                  <a:lnTo>
                    <a:pt x="132" y="352"/>
                  </a:lnTo>
                  <a:lnTo>
                    <a:pt x="1449" y="1054"/>
                  </a:lnTo>
                  <a:lnTo>
                    <a:pt x="3028" y="1975"/>
                  </a:lnTo>
                  <a:lnTo>
                    <a:pt x="3116" y="1975"/>
                  </a:lnTo>
                  <a:lnTo>
                    <a:pt x="3248" y="1931"/>
                  </a:lnTo>
                  <a:lnTo>
                    <a:pt x="3774" y="1493"/>
                  </a:lnTo>
                  <a:lnTo>
                    <a:pt x="3818" y="1449"/>
                  </a:lnTo>
                  <a:lnTo>
                    <a:pt x="3818" y="1361"/>
                  </a:lnTo>
                  <a:lnTo>
                    <a:pt x="3818" y="1317"/>
                  </a:lnTo>
                  <a:lnTo>
                    <a:pt x="3774" y="1273"/>
                  </a:lnTo>
                  <a:lnTo>
                    <a:pt x="3731" y="1229"/>
                  </a:lnTo>
                  <a:lnTo>
                    <a:pt x="3687" y="1186"/>
                  </a:lnTo>
                  <a:lnTo>
                    <a:pt x="3599" y="1186"/>
                  </a:lnTo>
                  <a:lnTo>
                    <a:pt x="3555" y="1229"/>
                  </a:lnTo>
                  <a:lnTo>
                    <a:pt x="3116" y="1580"/>
                  </a:lnTo>
                  <a:lnTo>
                    <a:pt x="1624" y="747"/>
                  </a:lnTo>
                  <a:lnTo>
                    <a:pt x="264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1" name="Google Shape;6181;p174"/>
            <p:cNvSpPr/>
            <p:nvPr/>
          </p:nvSpPr>
          <p:spPr>
            <a:xfrm>
              <a:off x="1765150" y="4467350"/>
              <a:ext cx="97675" cy="45000"/>
            </a:xfrm>
            <a:custGeom>
              <a:avLst/>
              <a:gdLst/>
              <a:ahLst/>
              <a:cxnLst/>
              <a:rect l="l" t="t" r="r" b="b"/>
              <a:pathLst>
                <a:path w="3907" h="1800" extrusionOk="0">
                  <a:moveTo>
                    <a:pt x="176" y="0"/>
                  </a:moveTo>
                  <a:lnTo>
                    <a:pt x="88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45" y="264"/>
                  </a:lnTo>
                  <a:lnTo>
                    <a:pt x="88" y="351"/>
                  </a:lnTo>
                  <a:lnTo>
                    <a:pt x="527" y="702"/>
                  </a:lnTo>
                  <a:lnTo>
                    <a:pt x="571" y="746"/>
                  </a:lnTo>
                  <a:lnTo>
                    <a:pt x="2458" y="1536"/>
                  </a:lnTo>
                  <a:lnTo>
                    <a:pt x="3336" y="1799"/>
                  </a:lnTo>
                  <a:lnTo>
                    <a:pt x="3379" y="1799"/>
                  </a:lnTo>
                  <a:lnTo>
                    <a:pt x="3467" y="1756"/>
                  </a:lnTo>
                  <a:lnTo>
                    <a:pt x="3818" y="1580"/>
                  </a:lnTo>
                  <a:lnTo>
                    <a:pt x="3862" y="1536"/>
                  </a:lnTo>
                  <a:lnTo>
                    <a:pt x="3906" y="1448"/>
                  </a:lnTo>
                  <a:lnTo>
                    <a:pt x="3906" y="1405"/>
                  </a:lnTo>
                  <a:lnTo>
                    <a:pt x="3906" y="1317"/>
                  </a:lnTo>
                  <a:lnTo>
                    <a:pt x="3862" y="1273"/>
                  </a:lnTo>
                  <a:lnTo>
                    <a:pt x="3774" y="1229"/>
                  </a:lnTo>
                  <a:lnTo>
                    <a:pt x="3731" y="1229"/>
                  </a:lnTo>
                  <a:lnTo>
                    <a:pt x="3643" y="1273"/>
                  </a:lnTo>
                  <a:lnTo>
                    <a:pt x="3379" y="1448"/>
                  </a:lnTo>
                  <a:lnTo>
                    <a:pt x="2590" y="1229"/>
                  </a:lnTo>
                  <a:lnTo>
                    <a:pt x="747" y="439"/>
                  </a:lnTo>
                  <a:lnTo>
                    <a:pt x="308" y="44"/>
                  </a:lnTo>
                  <a:lnTo>
                    <a:pt x="220" y="44"/>
                  </a:lnTo>
                  <a:lnTo>
                    <a:pt x="17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2" name="Google Shape;6182;p174"/>
            <p:cNvSpPr/>
            <p:nvPr/>
          </p:nvSpPr>
          <p:spPr>
            <a:xfrm>
              <a:off x="1765150" y="4441025"/>
              <a:ext cx="127275" cy="43900"/>
            </a:xfrm>
            <a:custGeom>
              <a:avLst/>
              <a:gdLst/>
              <a:ahLst/>
              <a:cxnLst/>
              <a:rect l="l" t="t" r="r" b="b"/>
              <a:pathLst>
                <a:path w="5091" h="1756" extrusionOk="0">
                  <a:moveTo>
                    <a:pt x="176" y="0"/>
                  </a:moveTo>
                  <a:lnTo>
                    <a:pt x="88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176"/>
                  </a:lnTo>
                  <a:lnTo>
                    <a:pt x="1" y="264"/>
                  </a:lnTo>
                  <a:lnTo>
                    <a:pt x="45" y="307"/>
                  </a:lnTo>
                  <a:lnTo>
                    <a:pt x="571" y="834"/>
                  </a:lnTo>
                  <a:lnTo>
                    <a:pt x="1624" y="1404"/>
                  </a:lnTo>
                  <a:lnTo>
                    <a:pt x="2458" y="1755"/>
                  </a:lnTo>
                  <a:lnTo>
                    <a:pt x="2546" y="1755"/>
                  </a:lnTo>
                  <a:lnTo>
                    <a:pt x="3818" y="1668"/>
                  </a:lnTo>
                  <a:lnTo>
                    <a:pt x="3906" y="1668"/>
                  </a:lnTo>
                  <a:lnTo>
                    <a:pt x="5003" y="1009"/>
                  </a:lnTo>
                  <a:lnTo>
                    <a:pt x="5047" y="966"/>
                  </a:lnTo>
                  <a:lnTo>
                    <a:pt x="5047" y="878"/>
                  </a:lnTo>
                  <a:lnTo>
                    <a:pt x="5091" y="834"/>
                  </a:lnTo>
                  <a:lnTo>
                    <a:pt x="5047" y="746"/>
                  </a:lnTo>
                  <a:lnTo>
                    <a:pt x="5003" y="702"/>
                  </a:lnTo>
                  <a:lnTo>
                    <a:pt x="4915" y="658"/>
                  </a:lnTo>
                  <a:lnTo>
                    <a:pt x="4871" y="658"/>
                  </a:lnTo>
                  <a:lnTo>
                    <a:pt x="4784" y="702"/>
                  </a:lnTo>
                  <a:lnTo>
                    <a:pt x="3774" y="1317"/>
                  </a:lnTo>
                  <a:lnTo>
                    <a:pt x="2546" y="1404"/>
                  </a:lnTo>
                  <a:lnTo>
                    <a:pt x="1756" y="1097"/>
                  </a:lnTo>
                  <a:lnTo>
                    <a:pt x="791" y="527"/>
                  </a:lnTo>
                  <a:lnTo>
                    <a:pt x="264" y="44"/>
                  </a:lnTo>
                  <a:lnTo>
                    <a:pt x="220" y="44"/>
                  </a:lnTo>
                  <a:lnTo>
                    <a:pt x="17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3" name="Google Shape;6183;p174"/>
            <p:cNvSpPr/>
            <p:nvPr/>
          </p:nvSpPr>
          <p:spPr>
            <a:xfrm>
              <a:off x="1728950" y="4366425"/>
              <a:ext cx="241375" cy="79000"/>
            </a:xfrm>
            <a:custGeom>
              <a:avLst/>
              <a:gdLst/>
              <a:ahLst/>
              <a:cxnLst/>
              <a:rect l="l" t="t" r="r" b="b"/>
              <a:pathLst>
                <a:path w="9655" h="3160" extrusionOk="0">
                  <a:moveTo>
                    <a:pt x="176" y="0"/>
                  </a:moveTo>
                  <a:lnTo>
                    <a:pt x="88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45" y="264"/>
                  </a:lnTo>
                  <a:lnTo>
                    <a:pt x="308" y="702"/>
                  </a:lnTo>
                  <a:lnTo>
                    <a:pt x="878" y="1668"/>
                  </a:lnTo>
                  <a:lnTo>
                    <a:pt x="878" y="1712"/>
                  </a:lnTo>
                  <a:lnTo>
                    <a:pt x="1756" y="2502"/>
                  </a:lnTo>
                  <a:lnTo>
                    <a:pt x="1800" y="2545"/>
                  </a:lnTo>
                  <a:lnTo>
                    <a:pt x="2853" y="2896"/>
                  </a:lnTo>
                  <a:lnTo>
                    <a:pt x="2897" y="2896"/>
                  </a:lnTo>
                  <a:lnTo>
                    <a:pt x="6232" y="3160"/>
                  </a:lnTo>
                  <a:lnTo>
                    <a:pt x="6319" y="3160"/>
                  </a:lnTo>
                  <a:lnTo>
                    <a:pt x="9567" y="1536"/>
                  </a:lnTo>
                  <a:lnTo>
                    <a:pt x="9610" y="1492"/>
                  </a:lnTo>
                  <a:lnTo>
                    <a:pt x="9654" y="1448"/>
                  </a:lnTo>
                  <a:lnTo>
                    <a:pt x="9654" y="1361"/>
                  </a:lnTo>
                  <a:lnTo>
                    <a:pt x="9654" y="1317"/>
                  </a:lnTo>
                  <a:lnTo>
                    <a:pt x="9610" y="1229"/>
                  </a:lnTo>
                  <a:lnTo>
                    <a:pt x="9523" y="1229"/>
                  </a:lnTo>
                  <a:lnTo>
                    <a:pt x="9479" y="1185"/>
                  </a:lnTo>
                  <a:lnTo>
                    <a:pt x="9391" y="1229"/>
                  </a:lnTo>
                  <a:lnTo>
                    <a:pt x="6232" y="2809"/>
                  </a:lnTo>
                  <a:lnTo>
                    <a:pt x="2941" y="2545"/>
                  </a:lnTo>
                  <a:lnTo>
                    <a:pt x="1931" y="2194"/>
                  </a:lnTo>
                  <a:lnTo>
                    <a:pt x="1142" y="1492"/>
                  </a:lnTo>
                  <a:lnTo>
                    <a:pt x="571" y="527"/>
                  </a:lnTo>
                  <a:lnTo>
                    <a:pt x="352" y="88"/>
                  </a:lnTo>
                  <a:lnTo>
                    <a:pt x="308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4" name="Google Shape;6184;p174"/>
            <p:cNvSpPr/>
            <p:nvPr/>
          </p:nvSpPr>
          <p:spPr>
            <a:xfrm>
              <a:off x="1807950" y="46790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5" name="Google Shape;6185;p174"/>
            <p:cNvSpPr/>
            <p:nvPr/>
          </p:nvSpPr>
          <p:spPr>
            <a:xfrm>
              <a:off x="1807950" y="46790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6" name="Google Shape;6186;p174"/>
            <p:cNvSpPr/>
            <p:nvPr/>
          </p:nvSpPr>
          <p:spPr>
            <a:xfrm>
              <a:off x="1490900" y="2760400"/>
              <a:ext cx="866675" cy="1925275"/>
            </a:xfrm>
            <a:custGeom>
              <a:avLst/>
              <a:gdLst/>
              <a:ahLst/>
              <a:cxnLst/>
              <a:rect l="l" t="t" r="r" b="b"/>
              <a:pathLst>
                <a:path w="34667" h="77011" extrusionOk="0">
                  <a:moveTo>
                    <a:pt x="34447" y="1"/>
                  </a:moveTo>
                  <a:lnTo>
                    <a:pt x="34359" y="44"/>
                  </a:lnTo>
                  <a:lnTo>
                    <a:pt x="31858" y="1931"/>
                  </a:lnTo>
                  <a:lnTo>
                    <a:pt x="28216" y="4915"/>
                  </a:lnTo>
                  <a:lnTo>
                    <a:pt x="25846" y="6758"/>
                  </a:lnTo>
                  <a:lnTo>
                    <a:pt x="23784" y="8426"/>
                  </a:lnTo>
                  <a:lnTo>
                    <a:pt x="20668" y="10883"/>
                  </a:lnTo>
                  <a:lnTo>
                    <a:pt x="15666" y="13077"/>
                  </a:lnTo>
                  <a:lnTo>
                    <a:pt x="15622" y="13077"/>
                  </a:lnTo>
                  <a:lnTo>
                    <a:pt x="13867" y="14174"/>
                  </a:lnTo>
                  <a:lnTo>
                    <a:pt x="13823" y="14218"/>
                  </a:lnTo>
                  <a:lnTo>
                    <a:pt x="12331" y="15622"/>
                  </a:lnTo>
                  <a:lnTo>
                    <a:pt x="12331" y="15666"/>
                  </a:lnTo>
                  <a:lnTo>
                    <a:pt x="10225" y="18386"/>
                  </a:lnTo>
                  <a:lnTo>
                    <a:pt x="9610" y="19045"/>
                  </a:lnTo>
                  <a:lnTo>
                    <a:pt x="8777" y="19571"/>
                  </a:lnTo>
                  <a:lnTo>
                    <a:pt x="8733" y="19615"/>
                  </a:lnTo>
                  <a:lnTo>
                    <a:pt x="8118" y="20229"/>
                  </a:lnTo>
                  <a:lnTo>
                    <a:pt x="8118" y="20273"/>
                  </a:lnTo>
                  <a:lnTo>
                    <a:pt x="7065" y="22204"/>
                  </a:lnTo>
                  <a:lnTo>
                    <a:pt x="7021" y="22204"/>
                  </a:lnTo>
                  <a:lnTo>
                    <a:pt x="6451" y="23915"/>
                  </a:lnTo>
                  <a:lnTo>
                    <a:pt x="6451" y="23959"/>
                  </a:lnTo>
                  <a:lnTo>
                    <a:pt x="6319" y="25583"/>
                  </a:lnTo>
                  <a:lnTo>
                    <a:pt x="6319" y="25627"/>
                  </a:lnTo>
                  <a:lnTo>
                    <a:pt x="6846" y="28347"/>
                  </a:lnTo>
                  <a:lnTo>
                    <a:pt x="6846" y="30629"/>
                  </a:lnTo>
                  <a:lnTo>
                    <a:pt x="6275" y="35631"/>
                  </a:lnTo>
                  <a:lnTo>
                    <a:pt x="5837" y="38966"/>
                  </a:lnTo>
                  <a:lnTo>
                    <a:pt x="5442" y="41819"/>
                  </a:lnTo>
                  <a:lnTo>
                    <a:pt x="5135" y="43662"/>
                  </a:lnTo>
                  <a:lnTo>
                    <a:pt x="4169" y="47699"/>
                  </a:lnTo>
                  <a:lnTo>
                    <a:pt x="3599" y="50200"/>
                  </a:lnTo>
                  <a:lnTo>
                    <a:pt x="3292" y="52087"/>
                  </a:lnTo>
                  <a:lnTo>
                    <a:pt x="2633" y="53491"/>
                  </a:lnTo>
                  <a:lnTo>
                    <a:pt x="2633" y="53535"/>
                  </a:lnTo>
                  <a:lnTo>
                    <a:pt x="2107" y="56387"/>
                  </a:lnTo>
                  <a:lnTo>
                    <a:pt x="834" y="60512"/>
                  </a:lnTo>
                  <a:lnTo>
                    <a:pt x="220" y="62837"/>
                  </a:lnTo>
                  <a:lnTo>
                    <a:pt x="1" y="63846"/>
                  </a:lnTo>
                  <a:lnTo>
                    <a:pt x="1" y="63890"/>
                  </a:lnTo>
                  <a:lnTo>
                    <a:pt x="44" y="64856"/>
                  </a:lnTo>
                  <a:lnTo>
                    <a:pt x="88" y="64987"/>
                  </a:lnTo>
                  <a:lnTo>
                    <a:pt x="2019" y="67050"/>
                  </a:lnTo>
                  <a:lnTo>
                    <a:pt x="3511" y="68629"/>
                  </a:lnTo>
                  <a:lnTo>
                    <a:pt x="5486" y="70955"/>
                  </a:lnTo>
                  <a:lnTo>
                    <a:pt x="7767" y="73412"/>
                  </a:lnTo>
                  <a:lnTo>
                    <a:pt x="9830" y="75606"/>
                  </a:lnTo>
                  <a:lnTo>
                    <a:pt x="10883" y="76967"/>
                  </a:lnTo>
                  <a:lnTo>
                    <a:pt x="10927" y="77011"/>
                  </a:lnTo>
                  <a:lnTo>
                    <a:pt x="11102" y="77011"/>
                  </a:lnTo>
                  <a:lnTo>
                    <a:pt x="11146" y="76923"/>
                  </a:lnTo>
                  <a:lnTo>
                    <a:pt x="11190" y="76879"/>
                  </a:lnTo>
                  <a:lnTo>
                    <a:pt x="11190" y="76791"/>
                  </a:lnTo>
                  <a:lnTo>
                    <a:pt x="11146" y="76747"/>
                  </a:lnTo>
                  <a:lnTo>
                    <a:pt x="10093" y="75387"/>
                  </a:lnTo>
                  <a:lnTo>
                    <a:pt x="8031" y="73149"/>
                  </a:lnTo>
                  <a:lnTo>
                    <a:pt x="5749" y="70736"/>
                  </a:lnTo>
                  <a:lnTo>
                    <a:pt x="3774" y="68410"/>
                  </a:lnTo>
                  <a:lnTo>
                    <a:pt x="2282" y="66830"/>
                  </a:lnTo>
                  <a:lnTo>
                    <a:pt x="395" y="64812"/>
                  </a:lnTo>
                  <a:lnTo>
                    <a:pt x="352" y="63890"/>
                  </a:lnTo>
                  <a:lnTo>
                    <a:pt x="571" y="62925"/>
                  </a:lnTo>
                  <a:lnTo>
                    <a:pt x="1141" y="60599"/>
                  </a:lnTo>
                  <a:lnTo>
                    <a:pt x="2458" y="56475"/>
                  </a:lnTo>
                  <a:lnTo>
                    <a:pt x="2984" y="53578"/>
                  </a:lnTo>
                  <a:lnTo>
                    <a:pt x="3599" y="52174"/>
                  </a:lnTo>
                  <a:lnTo>
                    <a:pt x="3643" y="52174"/>
                  </a:lnTo>
                  <a:lnTo>
                    <a:pt x="3950" y="50287"/>
                  </a:lnTo>
                  <a:lnTo>
                    <a:pt x="4520" y="47786"/>
                  </a:lnTo>
                  <a:lnTo>
                    <a:pt x="5442" y="43749"/>
                  </a:lnTo>
                  <a:lnTo>
                    <a:pt x="5793" y="41862"/>
                  </a:lnTo>
                  <a:lnTo>
                    <a:pt x="6188" y="39010"/>
                  </a:lnTo>
                  <a:lnTo>
                    <a:pt x="6627" y="35675"/>
                  </a:lnTo>
                  <a:lnTo>
                    <a:pt x="7197" y="30673"/>
                  </a:lnTo>
                  <a:lnTo>
                    <a:pt x="7197" y="30629"/>
                  </a:lnTo>
                  <a:lnTo>
                    <a:pt x="7197" y="28347"/>
                  </a:lnTo>
                  <a:lnTo>
                    <a:pt x="7197" y="28303"/>
                  </a:lnTo>
                  <a:lnTo>
                    <a:pt x="6670" y="25583"/>
                  </a:lnTo>
                  <a:lnTo>
                    <a:pt x="6802" y="24003"/>
                  </a:lnTo>
                  <a:lnTo>
                    <a:pt x="7372" y="22336"/>
                  </a:lnTo>
                  <a:lnTo>
                    <a:pt x="8382" y="20449"/>
                  </a:lnTo>
                  <a:lnTo>
                    <a:pt x="8996" y="19878"/>
                  </a:lnTo>
                  <a:lnTo>
                    <a:pt x="9830" y="19352"/>
                  </a:lnTo>
                  <a:lnTo>
                    <a:pt x="9874" y="19308"/>
                  </a:lnTo>
                  <a:lnTo>
                    <a:pt x="10488" y="18606"/>
                  </a:lnTo>
                  <a:lnTo>
                    <a:pt x="12594" y="15885"/>
                  </a:lnTo>
                  <a:lnTo>
                    <a:pt x="14042" y="14481"/>
                  </a:lnTo>
                  <a:lnTo>
                    <a:pt x="15798" y="13384"/>
                  </a:lnTo>
                  <a:lnTo>
                    <a:pt x="20800" y="11234"/>
                  </a:lnTo>
                  <a:lnTo>
                    <a:pt x="20844" y="11190"/>
                  </a:lnTo>
                  <a:lnTo>
                    <a:pt x="24003" y="8733"/>
                  </a:lnTo>
                  <a:lnTo>
                    <a:pt x="28435" y="5178"/>
                  </a:lnTo>
                  <a:lnTo>
                    <a:pt x="32077" y="2195"/>
                  </a:lnTo>
                  <a:lnTo>
                    <a:pt x="34578" y="308"/>
                  </a:lnTo>
                  <a:lnTo>
                    <a:pt x="34622" y="264"/>
                  </a:lnTo>
                  <a:lnTo>
                    <a:pt x="34666" y="176"/>
                  </a:lnTo>
                  <a:lnTo>
                    <a:pt x="34622" y="132"/>
                  </a:lnTo>
                  <a:lnTo>
                    <a:pt x="34622" y="44"/>
                  </a:lnTo>
                  <a:lnTo>
                    <a:pt x="3457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7" name="Google Shape;6187;p174"/>
            <p:cNvSpPr/>
            <p:nvPr/>
          </p:nvSpPr>
          <p:spPr>
            <a:xfrm>
              <a:off x="1465675" y="2732975"/>
              <a:ext cx="861175" cy="1931850"/>
            </a:xfrm>
            <a:custGeom>
              <a:avLst/>
              <a:gdLst/>
              <a:ahLst/>
              <a:cxnLst/>
              <a:rect l="l" t="t" r="r" b="b"/>
              <a:pathLst>
                <a:path w="34447" h="77274" extrusionOk="0">
                  <a:moveTo>
                    <a:pt x="34227" y="1"/>
                  </a:moveTo>
                  <a:lnTo>
                    <a:pt x="34183" y="44"/>
                  </a:lnTo>
                  <a:lnTo>
                    <a:pt x="33174" y="790"/>
                  </a:lnTo>
                  <a:lnTo>
                    <a:pt x="28435" y="4652"/>
                  </a:lnTo>
                  <a:lnTo>
                    <a:pt x="26504" y="6275"/>
                  </a:lnTo>
                  <a:lnTo>
                    <a:pt x="24705" y="7680"/>
                  </a:lnTo>
                  <a:lnTo>
                    <a:pt x="22862" y="9128"/>
                  </a:lnTo>
                  <a:lnTo>
                    <a:pt x="20931" y="10532"/>
                  </a:lnTo>
                  <a:lnTo>
                    <a:pt x="19044" y="11366"/>
                  </a:lnTo>
                  <a:lnTo>
                    <a:pt x="14876" y="12814"/>
                  </a:lnTo>
                  <a:lnTo>
                    <a:pt x="9479" y="14788"/>
                  </a:lnTo>
                  <a:lnTo>
                    <a:pt x="9435" y="14832"/>
                  </a:lnTo>
                  <a:lnTo>
                    <a:pt x="8908" y="15271"/>
                  </a:lnTo>
                  <a:lnTo>
                    <a:pt x="8864" y="15315"/>
                  </a:lnTo>
                  <a:lnTo>
                    <a:pt x="7987" y="16543"/>
                  </a:lnTo>
                  <a:lnTo>
                    <a:pt x="7943" y="16587"/>
                  </a:lnTo>
                  <a:lnTo>
                    <a:pt x="6933" y="18474"/>
                  </a:lnTo>
                  <a:lnTo>
                    <a:pt x="5968" y="20800"/>
                  </a:lnTo>
                  <a:lnTo>
                    <a:pt x="5968" y="20844"/>
                  </a:lnTo>
                  <a:lnTo>
                    <a:pt x="5441" y="23169"/>
                  </a:lnTo>
                  <a:lnTo>
                    <a:pt x="5441" y="23213"/>
                  </a:lnTo>
                  <a:lnTo>
                    <a:pt x="5398" y="24617"/>
                  </a:lnTo>
                  <a:lnTo>
                    <a:pt x="5398" y="24661"/>
                  </a:lnTo>
                  <a:lnTo>
                    <a:pt x="6319" y="29269"/>
                  </a:lnTo>
                  <a:lnTo>
                    <a:pt x="6407" y="30761"/>
                  </a:lnTo>
                  <a:lnTo>
                    <a:pt x="6144" y="34666"/>
                  </a:lnTo>
                  <a:lnTo>
                    <a:pt x="5836" y="37431"/>
                  </a:lnTo>
                  <a:lnTo>
                    <a:pt x="5485" y="40327"/>
                  </a:lnTo>
                  <a:lnTo>
                    <a:pt x="5134" y="42784"/>
                  </a:lnTo>
                  <a:lnTo>
                    <a:pt x="4871" y="44364"/>
                  </a:lnTo>
                  <a:lnTo>
                    <a:pt x="3906" y="48532"/>
                  </a:lnTo>
                  <a:lnTo>
                    <a:pt x="3423" y="51472"/>
                  </a:lnTo>
                  <a:lnTo>
                    <a:pt x="3247" y="53447"/>
                  </a:lnTo>
                  <a:lnTo>
                    <a:pt x="2633" y="55860"/>
                  </a:lnTo>
                  <a:lnTo>
                    <a:pt x="1756" y="58449"/>
                  </a:lnTo>
                  <a:lnTo>
                    <a:pt x="922" y="60775"/>
                  </a:lnTo>
                  <a:lnTo>
                    <a:pt x="922" y="60819"/>
                  </a:lnTo>
                  <a:lnTo>
                    <a:pt x="307" y="63188"/>
                  </a:lnTo>
                  <a:lnTo>
                    <a:pt x="0" y="64549"/>
                  </a:lnTo>
                  <a:lnTo>
                    <a:pt x="0" y="64592"/>
                  </a:lnTo>
                  <a:lnTo>
                    <a:pt x="44" y="66743"/>
                  </a:lnTo>
                  <a:lnTo>
                    <a:pt x="44" y="66786"/>
                  </a:lnTo>
                  <a:lnTo>
                    <a:pt x="264" y="67357"/>
                  </a:lnTo>
                  <a:lnTo>
                    <a:pt x="307" y="67401"/>
                  </a:lnTo>
                  <a:lnTo>
                    <a:pt x="3423" y="70955"/>
                  </a:lnTo>
                  <a:lnTo>
                    <a:pt x="7811" y="75650"/>
                  </a:lnTo>
                  <a:lnTo>
                    <a:pt x="9303" y="77230"/>
                  </a:lnTo>
                  <a:lnTo>
                    <a:pt x="9347" y="77274"/>
                  </a:lnTo>
                  <a:lnTo>
                    <a:pt x="9435" y="77274"/>
                  </a:lnTo>
                  <a:lnTo>
                    <a:pt x="9566" y="77230"/>
                  </a:lnTo>
                  <a:lnTo>
                    <a:pt x="9610" y="77186"/>
                  </a:lnTo>
                  <a:lnTo>
                    <a:pt x="9610" y="77098"/>
                  </a:lnTo>
                  <a:lnTo>
                    <a:pt x="9610" y="77054"/>
                  </a:lnTo>
                  <a:lnTo>
                    <a:pt x="9566" y="77011"/>
                  </a:lnTo>
                  <a:lnTo>
                    <a:pt x="3686" y="70736"/>
                  </a:lnTo>
                  <a:lnTo>
                    <a:pt x="571" y="67225"/>
                  </a:lnTo>
                  <a:lnTo>
                    <a:pt x="395" y="66699"/>
                  </a:lnTo>
                  <a:lnTo>
                    <a:pt x="351" y="64592"/>
                  </a:lnTo>
                  <a:lnTo>
                    <a:pt x="659" y="63276"/>
                  </a:lnTo>
                  <a:lnTo>
                    <a:pt x="1273" y="60906"/>
                  </a:lnTo>
                  <a:lnTo>
                    <a:pt x="2107" y="58581"/>
                  </a:lnTo>
                  <a:lnTo>
                    <a:pt x="2984" y="55992"/>
                  </a:lnTo>
                  <a:lnTo>
                    <a:pt x="3599" y="53535"/>
                  </a:lnTo>
                  <a:lnTo>
                    <a:pt x="3599" y="53491"/>
                  </a:lnTo>
                  <a:lnTo>
                    <a:pt x="3774" y="51516"/>
                  </a:lnTo>
                  <a:lnTo>
                    <a:pt x="4213" y="48576"/>
                  </a:lnTo>
                  <a:lnTo>
                    <a:pt x="5222" y="44407"/>
                  </a:lnTo>
                  <a:lnTo>
                    <a:pt x="5485" y="42828"/>
                  </a:lnTo>
                  <a:lnTo>
                    <a:pt x="5836" y="40370"/>
                  </a:lnTo>
                  <a:lnTo>
                    <a:pt x="6187" y="37474"/>
                  </a:lnTo>
                  <a:lnTo>
                    <a:pt x="6495" y="34710"/>
                  </a:lnTo>
                  <a:lnTo>
                    <a:pt x="6758" y="30805"/>
                  </a:lnTo>
                  <a:lnTo>
                    <a:pt x="6758" y="30761"/>
                  </a:lnTo>
                  <a:lnTo>
                    <a:pt x="6670" y="29225"/>
                  </a:lnTo>
                  <a:lnTo>
                    <a:pt x="5749" y="24617"/>
                  </a:lnTo>
                  <a:lnTo>
                    <a:pt x="5793" y="23257"/>
                  </a:lnTo>
                  <a:lnTo>
                    <a:pt x="6319" y="20932"/>
                  </a:lnTo>
                  <a:lnTo>
                    <a:pt x="7284" y="18606"/>
                  </a:lnTo>
                  <a:lnTo>
                    <a:pt x="8250" y="16763"/>
                  </a:lnTo>
                  <a:lnTo>
                    <a:pt x="9127" y="15534"/>
                  </a:lnTo>
                  <a:lnTo>
                    <a:pt x="9610" y="15095"/>
                  </a:lnTo>
                  <a:lnTo>
                    <a:pt x="15007" y="13165"/>
                  </a:lnTo>
                  <a:lnTo>
                    <a:pt x="19132" y="11673"/>
                  </a:lnTo>
                  <a:lnTo>
                    <a:pt x="21063" y="10839"/>
                  </a:lnTo>
                  <a:lnTo>
                    <a:pt x="21107" y="10839"/>
                  </a:lnTo>
                  <a:lnTo>
                    <a:pt x="23081" y="9435"/>
                  </a:lnTo>
                  <a:lnTo>
                    <a:pt x="24924" y="7943"/>
                  </a:lnTo>
                  <a:lnTo>
                    <a:pt x="26724" y="6539"/>
                  </a:lnTo>
                  <a:lnTo>
                    <a:pt x="28654" y="4959"/>
                  </a:lnTo>
                  <a:lnTo>
                    <a:pt x="33350" y="1054"/>
                  </a:lnTo>
                  <a:lnTo>
                    <a:pt x="34403" y="308"/>
                  </a:lnTo>
                  <a:lnTo>
                    <a:pt x="34447" y="264"/>
                  </a:lnTo>
                  <a:lnTo>
                    <a:pt x="34447" y="220"/>
                  </a:lnTo>
                  <a:lnTo>
                    <a:pt x="34447" y="132"/>
                  </a:lnTo>
                  <a:lnTo>
                    <a:pt x="34447" y="88"/>
                  </a:lnTo>
                  <a:lnTo>
                    <a:pt x="34359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8" name="Google Shape;6188;p174"/>
            <p:cNvSpPr/>
            <p:nvPr/>
          </p:nvSpPr>
          <p:spPr>
            <a:xfrm>
              <a:off x="1417400" y="2679225"/>
              <a:ext cx="851300" cy="1981225"/>
            </a:xfrm>
            <a:custGeom>
              <a:avLst/>
              <a:gdLst/>
              <a:ahLst/>
              <a:cxnLst/>
              <a:rect l="l" t="t" r="r" b="b"/>
              <a:pathLst>
                <a:path w="34052" h="79249" extrusionOk="0">
                  <a:moveTo>
                    <a:pt x="33876" y="0"/>
                  </a:moveTo>
                  <a:lnTo>
                    <a:pt x="33789" y="44"/>
                  </a:lnTo>
                  <a:lnTo>
                    <a:pt x="33745" y="44"/>
                  </a:lnTo>
                  <a:lnTo>
                    <a:pt x="31244" y="2194"/>
                  </a:lnTo>
                  <a:lnTo>
                    <a:pt x="28786" y="4213"/>
                  </a:lnTo>
                  <a:lnTo>
                    <a:pt x="26461" y="6056"/>
                  </a:lnTo>
                  <a:lnTo>
                    <a:pt x="22994" y="8645"/>
                  </a:lnTo>
                  <a:lnTo>
                    <a:pt x="21239" y="9830"/>
                  </a:lnTo>
                  <a:lnTo>
                    <a:pt x="18738" y="10883"/>
                  </a:lnTo>
                  <a:lnTo>
                    <a:pt x="15534" y="12111"/>
                  </a:lnTo>
                  <a:lnTo>
                    <a:pt x="13209" y="13472"/>
                  </a:lnTo>
                  <a:lnTo>
                    <a:pt x="10356" y="14569"/>
                  </a:lnTo>
                  <a:lnTo>
                    <a:pt x="10312" y="14569"/>
                  </a:lnTo>
                  <a:lnTo>
                    <a:pt x="8294" y="15797"/>
                  </a:lnTo>
                  <a:lnTo>
                    <a:pt x="6056" y="16938"/>
                  </a:lnTo>
                  <a:lnTo>
                    <a:pt x="3862" y="17465"/>
                  </a:lnTo>
                  <a:lnTo>
                    <a:pt x="2721" y="17684"/>
                  </a:lnTo>
                  <a:lnTo>
                    <a:pt x="2633" y="17684"/>
                  </a:lnTo>
                  <a:lnTo>
                    <a:pt x="2590" y="17772"/>
                  </a:lnTo>
                  <a:lnTo>
                    <a:pt x="2590" y="17860"/>
                  </a:lnTo>
                  <a:lnTo>
                    <a:pt x="2633" y="17948"/>
                  </a:lnTo>
                  <a:lnTo>
                    <a:pt x="3248" y="18518"/>
                  </a:lnTo>
                  <a:lnTo>
                    <a:pt x="3379" y="19045"/>
                  </a:lnTo>
                  <a:lnTo>
                    <a:pt x="3248" y="20142"/>
                  </a:lnTo>
                  <a:lnTo>
                    <a:pt x="3248" y="21195"/>
                  </a:lnTo>
                  <a:lnTo>
                    <a:pt x="3292" y="22248"/>
                  </a:lnTo>
                  <a:lnTo>
                    <a:pt x="3423" y="23257"/>
                  </a:lnTo>
                  <a:lnTo>
                    <a:pt x="3599" y="24222"/>
                  </a:lnTo>
                  <a:lnTo>
                    <a:pt x="3818" y="25232"/>
                  </a:lnTo>
                  <a:lnTo>
                    <a:pt x="4301" y="27162"/>
                  </a:lnTo>
                  <a:lnTo>
                    <a:pt x="4696" y="28698"/>
                  </a:lnTo>
                  <a:lnTo>
                    <a:pt x="5047" y="30278"/>
                  </a:lnTo>
                  <a:lnTo>
                    <a:pt x="5178" y="31112"/>
                  </a:lnTo>
                  <a:lnTo>
                    <a:pt x="5266" y="31945"/>
                  </a:lnTo>
                  <a:lnTo>
                    <a:pt x="5354" y="32779"/>
                  </a:lnTo>
                  <a:lnTo>
                    <a:pt x="5354" y="33657"/>
                  </a:lnTo>
                  <a:lnTo>
                    <a:pt x="5354" y="36202"/>
                  </a:lnTo>
                  <a:lnTo>
                    <a:pt x="5135" y="38659"/>
                  </a:lnTo>
                  <a:lnTo>
                    <a:pt x="4871" y="41029"/>
                  </a:lnTo>
                  <a:lnTo>
                    <a:pt x="4257" y="45724"/>
                  </a:lnTo>
                  <a:lnTo>
                    <a:pt x="3687" y="47962"/>
                  </a:lnTo>
                  <a:lnTo>
                    <a:pt x="3292" y="50770"/>
                  </a:lnTo>
                  <a:lnTo>
                    <a:pt x="3028" y="53315"/>
                  </a:lnTo>
                  <a:lnTo>
                    <a:pt x="2546" y="56387"/>
                  </a:lnTo>
                  <a:lnTo>
                    <a:pt x="2195" y="58449"/>
                  </a:lnTo>
                  <a:lnTo>
                    <a:pt x="1317" y="60775"/>
                  </a:lnTo>
                  <a:lnTo>
                    <a:pt x="88" y="65075"/>
                  </a:lnTo>
                  <a:lnTo>
                    <a:pt x="1" y="66874"/>
                  </a:lnTo>
                  <a:lnTo>
                    <a:pt x="1" y="66918"/>
                  </a:lnTo>
                  <a:lnTo>
                    <a:pt x="132" y="68936"/>
                  </a:lnTo>
                  <a:lnTo>
                    <a:pt x="44" y="70516"/>
                  </a:lnTo>
                  <a:lnTo>
                    <a:pt x="88" y="71569"/>
                  </a:lnTo>
                  <a:lnTo>
                    <a:pt x="132" y="71657"/>
                  </a:lnTo>
                  <a:lnTo>
                    <a:pt x="395" y="72184"/>
                  </a:lnTo>
                  <a:lnTo>
                    <a:pt x="395" y="72227"/>
                  </a:lnTo>
                  <a:lnTo>
                    <a:pt x="2633" y="74773"/>
                  </a:lnTo>
                  <a:lnTo>
                    <a:pt x="5486" y="77625"/>
                  </a:lnTo>
                  <a:lnTo>
                    <a:pt x="7153" y="79204"/>
                  </a:lnTo>
                  <a:lnTo>
                    <a:pt x="7285" y="79248"/>
                  </a:lnTo>
                  <a:lnTo>
                    <a:pt x="7329" y="79248"/>
                  </a:lnTo>
                  <a:lnTo>
                    <a:pt x="7416" y="79204"/>
                  </a:lnTo>
                  <a:lnTo>
                    <a:pt x="7460" y="79117"/>
                  </a:lnTo>
                  <a:lnTo>
                    <a:pt x="7460" y="79073"/>
                  </a:lnTo>
                  <a:lnTo>
                    <a:pt x="7416" y="78985"/>
                  </a:lnTo>
                  <a:lnTo>
                    <a:pt x="7416" y="78941"/>
                  </a:lnTo>
                  <a:lnTo>
                    <a:pt x="5705" y="77361"/>
                  </a:lnTo>
                  <a:lnTo>
                    <a:pt x="2853" y="74553"/>
                  </a:lnTo>
                  <a:lnTo>
                    <a:pt x="703" y="72008"/>
                  </a:lnTo>
                  <a:lnTo>
                    <a:pt x="439" y="71525"/>
                  </a:lnTo>
                  <a:lnTo>
                    <a:pt x="395" y="70516"/>
                  </a:lnTo>
                  <a:lnTo>
                    <a:pt x="483" y="68936"/>
                  </a:lnTo>
                  <a:lnTo>
                    <a:pt x="352" y="66874"/>
                  </a:lnTo>
                  <a:lnTo>
                    <a:pt x="439" y="65119"/>
                  </a:lnTo>
                  <a:lnTo>
                    <a:pt x="1624" y="60862"/>
                  </a:lnTo>
                  <a:lnTo>
                    <a:pt x="2502" y="58537"/>
                  </a:lnTo>
                  <a:lnTo>
                    <a:pt x="2502" y="58493"/>
                  </a:lnTo>
                  <a:lnTo>
                    <a:pt x="2897" y="56431"/>
                  </a:lnTo>
                  <a:lnTo>
                    <a:pt x="3379" y="53359"/>
                  </a:lnTo>
                  <a:lnTo>
                    <a:pt x="3643" y="50814"/>
                  </a:lnTo>
                  <a:lnTo>
                    <a:pt x="4038" y="48049"/>
                  </a:lnTo>
                  <a:lnTo>
                    <a:pt x="4608" y="45812"/>
                  </a:lnTo>
                  <a:lnTo>
                    <a:pt x="5222" y="41072"/>
                  </a:lnTo>
                  <a:lnTo>
                    <a:pt x="5486" y="38703"/>
                  </a:lnTo>
                  <a:lnTo>
                    <a:pt x="5705" y="36246"/>
                  </a:lnTo>
                  <a:lnTo>
                    <a:pt x="5705" y="33657"/>
                  </a:lnTo>
                  <a:lnTo>
                    <a:pt x="5705" y="32779"/>
                  </a:lnTo>
                  <a:lnTo>
                    <a:pt x="5617" y="31901"/>
                  </a:lnTo>
                  <a:lnTo>
                    <a:pt x="5530" y="31068"/>
                  </a:lnTo>
                  <a:lnTo>
                    <a:pt x="5398" y="30234"/>
                  </a:lnTo>
                  <a:lnTo>
                    <a:pt x="5047" y="28610"/>
                  </a:lnTo>
                  <a:lnTo>
                    <a:pt x="4652" y="27075"/>
                  </a:lnTo>
                  <a:lnTo>
                    <a:pt x="4169" y="25100"/>
                  </a:lnTo>
                  <a:lnTo>
                    <a:pt x="3950" y="24135"/>
                  </a:lnTo>
                  <a:lnTo>
                    <a:pt x="3774" y="23169"/>
                  </a:lnTo>
                  <a:lnTo>
                    <a:pt x="3643" y="22160"/>
                  </a:lnTo>
                  <a:lnTo>
                    <a:pt x="3599" y="21151"/>
                  </a:lnTo>
                  <a:lnTo>
                    <a:pt x="3599" y="20142"/>
                  </a:lnTo>
                  <a:lnTo>
                    <a:pt x="3730" y="19045"/>
                  </a:lnTo>
                  <a:lnTo>
                    <a:pt x="3730" y="19001"/>
                  </a:lnTo>
                  <a:lnTo>
                    <a:pt x="3555" y="18386"/>
                  </a:lnTo>
                  <a:lnTo>
                    <a:pt x="3511" y="18299"/>
                  </a:lnTo>
                  <a:lnTo>
                    <a:pt x="3116" y="17948"/>
                  </a:lnTo>
                  <a:lnTo>
                    <a:pt x="3906" y="17816"/>
                  </a:lnTo>
                  <a:lnTo>
                    <a:pt x="6144" y="17289"/>
                  </a:lnTo>
                  <a:lnTo>
                    <a:pt x="6188" y="17289"/>
                  </a:lnTo>
                  <a:lnTo>
                    <a:pt x="8470" y="16105"/>
                  </a:lnTo>
                  <a:lnTo>
                    <a:pt x="10488" y="14876"/>
                  </a:lnTo>
                  <a:lnTo>
                    <a:pt x="13340" y="13823"/>
                  </a:lnTo>
                  <a:lnTo>
                    <a:pt x="13384" y="13779"/>
                  </a:lnTo>
                  <a:lnTo>
                    <a:pt x="15666" y="12419"/>
                  </a:lnTo>
                  <a:lnTo>
                    <a:pt x="18869" y="11234"/>
                  </a:lnTo>
                  <a:lnTo>
                    <a:pt x="21370" y="10181"/>
                  </a:lnTo>
                  <a:lnTo>
                    <a:pt x="21414" y="10137"/>
                  </a:lnTo>
                  <a:lnTo>
                    <a:pt x="23213" y="8952"/>
                  </a:lnTo>
                  <a:lnTo>
                    <a:pt x="26680" y="6363"/>
                  </a:lnTo>
                  <a:lnTo>
                    <a:pt x="29006" y="4476"/>
                  </a:lnTo>
                  <a:lnTo>
                    <a:pt x="31463" y="2458"/>
                  </a:lnTo>
                  <a:lnTo>
                    <a:pt x="33964" y="308"/>
                  </a:lnTo>
                  <a:lnTo>
                    <a:pt x="34008" y="264"/>
                  </a:lnTo>
                  <a:lnTo>
                    <a:pt x="34052" y="220"/>
                  </a:lnTo>
                  <a:lnTo>
                    <a:pt x="34008" y="132"/>
                  </a:lnTo>
                  <a:lnTo>
                    <a:pt x="34008" y="88"/>
                  </a:lnTo>
                  <a:lnTo>
                    <a:pt x="33920" y="44"/>
                  </a:lnTo>
                  <a:lnTo>
                    <a:pt x="3387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9" name="Google Shape;6189;p174"/>
            <p:cNvSpPr/>
            <p:nvPr/>
          </p:nvSpPr>
          <p:spPr>
            <a:xfrm>
              <a:off x="1386675" y="2654000"/>
              <a:ext cx="852425" cy="2016325"/>
            </a:xfrm>
            <a:custGeom>
              <a:avLst/>
              <a:gdLst/>
              <a:ahLst/>
              <a:cxnLst/>
              <a:rect l="l" t="t" r="r" b="b"/>
              <a:pathLst>
                <a:path w="34097" h="80653" extrusionOk="0">
                  <a:moveTo>
                    <a:pt x="33877" y="0"/>
                  </a:moveTo>
                  <a:lnTo>
                    <a:pt x="33833" y="44"/>
                  </a:lnTo>
                  <a:lnTo>
                    <a:pt x="30849" y="2545"/>
                  </a:lnTo>
                  <a:lnTo>
                    <a:pt x="28392" y="4564"/>
                  </a:lnTo>
                  <a:lnTo>
                    <a:pt x="26022" y="6407"/>
                  </a:lnTo>
                  <a:lnTo>
                    <a:pt x="23960" y="7899"/>
                  </a:lnTo>
                  <a:lnTo>
                    <a:pt x="22029" y="9259"/>
                  </a:lnTo>
                  <a:lnTo>
                    <a:pt x="19835" y="10224"/>
                  </a:lnTo>
                  <a:lnTo>
                    <a:pt x="17114" y="11365"/>
                  </a:lnTo>
                  <a:lnTo>
                    <a:pt x="17070" y="11365"/>
                  </a:lnTo>
                  <a:lnTo>
                    <a:pt x="15096" y="12725"/>
                  </a:lnTo>
                  <a:lnTo>
                    <a:pt x="13999" y="13428"/>
                  </a:lnTo>
                  <a:lnTo>
                    <a:pt x="13121" y="13691"/>
                  </a:lnTo>
                  <a:lnTo>
                    <a:pt x="13077" y="13691"/>
                  </a:lnTo>
                  <a:lnTo>
                    <a:pt x="12287" y="14086"/>
                  </a:lnTo>
                  <a:lnTo>
                    <a:pt x="9084" y="15929"/>
                  </a:lnTo>
                  <a:lnTo>
                    <a:pt x="7066" y="17026"/>
                  </a:lnTo>
                  <a:lnTo>
                    <a:pt x="4082" y="17684"/>
                  </a:lnTo>
                  <a:lnTo>
                    <a:pt x="3994" y="17728"/>
                  </a:lnTo>
                  <a:lnTo>
                    <a:pt x="2414" y="18737"/>
                  </a:lnTo>
                  <a:lnTo>
                    <a:pt x="2370" y="18825"/>
                  </a:lnTo>
                  <a:lnTo>
                    <a:pt x="2019" y="19439"/>
                  </a:lnTo>
                  <a:lnTo>
                    <a:pt x="1976" y="19571"/>
                  </a:lnTo>
                  <a:lnTo>
                    <a:pt x="2195" y="21414"/>
                  </a:lnTo>
                  <a:lnTo>
                    <a:pt x="2195" y="21458"/>
                  </a:lnTo>
                  <a:lnTo>
                    <a:pt x="3292" y="25451"/>
                  </a:lnTo>
                  <a:lnTo>
                    <a:pt x="4170" y="28479"/>
                  </a:lnTo>
                  <a:lnTo>
                    <a:pt x="4872" y="31813"/>
                  </a:lnTo>
                  <a:lnTo>
                    <a:pt x="5135" y="35017"/>
                  </a:lnTo>
                  <a:lnTo>
                    <a:pt x="5091" y="38001"/>
                  </a:lnTo>
                  <a:lnTo>
                    <a:pt x="4872" y="40590"/>
                  </a:lnTo>
                  <a:lnTo>
                    <a:pt x="4652" y="42784"/>
                  </a:lnTo>
                  <a:lnTo>
                    <a:pt x="4301" y="45636"/>
                  </a:lnTo>
                  <a:lnTo>
                    <a:pt x="3599" y="49278"/>
                  </a:lnTo>
                  <a:lnTo>
                    <a:pt x="3292" y="52130"/>
                  </a:lnTo>
                  <a:lnTo>
                    <a:pt x="2809" y="55202"/>
                  </a:lnTo>
                  <a:lnTo>
                    <a:pt x="2414" y="57834"/>
                  </a:lnTo>
                  <a:lnTo>
                    <a:pt x="2063" y="59897"/>
                  </a:lnTo>
                  <a:lnTo>
                    <a:pt x="1317" y="61828"/>
                  </a:lnTo>
                  <a:lnTo>
                    <a:pt x="1273" y="61828"/>
                  </a:lnTo>
                  <a:lnTo>
                    <a:pt x="571" y="64504"/>
                  </a:lnTo>
                  <a:lnTo>
                    <a:pt x="527" y="64548"/>
                  </a:lnTo>
                  <a:lnTo>
                    <a:pt x="264" y="66391"/>
                  </a:lnTo>
                  <a:lnTo>
                    <a:pt x="264" y="66435"/>
                  </a:lnTo>
                  <a:lnTo>
                    <a:pt x="352" y="69243"/>
                  </a:lnTo>
                  <a:lnTo>
                    <a:pt x="45" y="73149"/>
                  </a:lnTo>
                  <a:lnTo>
                    <a:pt x="1" y="73807"/>
                  </a:lnTo>
                  <a:lnTo>
                    <a:pt x="1" y="73895"/>
                  </a:lnTo>
                  <a:lnTo>
                    <a:pt x="45" y="73939"/>
                  </a:lnTo>
                  <a:lnTo>
                    <a:pt x="4564" y="78195"/>
                  </a:lnTo>
                  <a:lnTo>
                    <a:pt x="7285" y="80608"/>
                  </a:lnTo>
                  <a:lnTo>
                    <a:pt x="7417" y="80652"/>
                  </a:lnTo>
                  <a:lnTo>
                    <a:pt x="7504" y="80652"/>
                  </a:lnTo>
                  <a:lnTo>
                    <a:pt x="7548" y="80608"/>
                  </a:lnTo>
                  <a:lnTo>
                    <a:pt x="7592" y="80521"/>
                  </a:lnTo>
                  <a:lnTo>
                    <a:pt x="7592" y="80477"/>
                  </a:lnTo>
                  <a:lnTo>
                    <a:pt x="7592" y="80389"/>
                  </a:lnTo>
                  <a:lnTo>
                    <a:pt x="7548" y="80345"/>
                  </a:lnTo>
                  <a:lnTo>
                    <a:pt x="4828" y="77932"/>
                  </a:lnTo>
                  <a:lnTo>
                    <a:pt x="352" y="73763"/>
                  </a:lnTo>
                  <a:lnTo>
                    <a:pt x="703" y="69287"/>
                  </a:lnTo>
                  <a:lnTo>
                    <a:pt x="703" y="69243"/>
                  </a:lnTo>
                  <a:lnTo>
                    <a:pt x="615" y="66435"/>
                  </a:lnTo>
                  <a:lnTo>
                    <a:pt x="879" y="64592"/>
                  </a:lnTo>
                  <a:lnTo>
                    <a:pt x="1624" y="61959"/>
                  </a:lnTo>
                  <a:lnTo>
                    <a:pt x="2414" y="59985"/>
                  </a:lnTo>
                  <a:lnTo>
                    <a:pt x="2414" y="59941"/>
                  </a:lnTo>
                  <a:lnTo>
                    <a:pt x="2765" y="57878"/>
                  </a:lnTo>
                  <a:lnTo>
                    <a:pt x="3160" y="55246"/>
                  </a:lnTo>
                  <a:lnTo>
                    <a:pt x="3643" y="52174"/>
                  </a:lnTo>
                  <a:lnTo>
                    <a:pt x="3950" y="49366"/>
                  </a:lnTo>
                  <a:lnTo>
                    <a:pt x="4652" y="45680"/>
                  </a:lnTo>
                  <a:lnTo>
                    <a:pt x="5003" y="42827"/>
                  </a:lnTo>
                  <a:lnTo>
                    <a:pt x="5223" y="40633"/>
                  </a:lnTo>
                  <a:lnTo>
                    <a:pt x="5442" y="38001"/>
                  </a:lnTo>
                  <a:lnTo>
                    <a:pt x="5486" y="35017"/>
                  </a:lnTo>
                  <a:lnTo>
                    <a:pt x="5223" y="31770"/>
                  </a:lnTo>
                  <a:lnTo>
                    <a:pt x="5179" y="31726"/>
                  </a:lnTo>
                  <a:lnTo>
                    <a:pt x="4521" y="28391"/>
                  </a:lnTo>
                  <a:lnTo>
                    <a:pt x="3643" y="25319"/>
                  </a:lnTo>
                  <a:lnTo>
                    <a:pt x="2546" y="21370"/>
                  </a:lnTo>
                  <a:lnTo>
                    <a:pt x="2327" y="19571"/>
                  </a:lnTo>
                  <a:lnTo>
                    <a:pt x="2678" y="19044"/>
                  </a:lnTo>
                  <a:lnTo>
                    <a:pt x="4170" y="18035"/>
                  </a:lnTo>
                  <a:lnTo>
                    <a:pt x="7197" y="17333"/>
                  </a:lnTo>
                  <a:lnTo>
                    <a:pt x="7241" y="17333"/>
                  </a:lnTo>
                  <a:lnTo>
                    <a:pt x="9260" y="16236"/>
                  </a:lnTo>
                  <a:lnTo>
                    <a:pt x="12419" y="14393"/>
                  </a:lnTo>
                  <a:lnTo>
                    <a:pt x="13209" y="13998"/>
                  </a:lnTo>
                  <a:lnTo>
                    <a:pt x="14087" y="13779"/>
                  </a:lnTo>
                  <a:lnTo>
                    <a:pt x="14174" y="13779"/>
                  </a:lnTo>
                  <a:lnTo>
                    <a:pt x="15315" y="12989"/>
                  </a:lnTo>
                  <a:lnTo>
                    <a:pt x="17246" y="11672"/>
                  </a:lnTo>
                  <a:lnTo>
                    <a:pt x="19967" y="10531"/>
                  </a:lnTo>
                  <a:lnTo>
                    <a:pt x="22161" y="9566"/>
                  </a:lnTo>
                  <a:lnTo>
                    <a:pt x="22204" y="9566"/>
                  </a:lnTo>
                  <a:lnTo>
                    <a:pt x="24179" y="8206"/>
                  </a:lnTo>
                  <a:lnTo>
                    <a:pt x="26198" y="6670"/>
                  </a:lnTo>
                  <a:lnTo>
                    <a:pt x="28611" y="4827"/>
                  </a:lnTo>
                  <a:lnTo>
                    <a:pt x="31068" y="2809"/>
                  </a:lnTo>
                  <a:lnTo>
                    <a:pt x="34052" y="307"/>
                  </a:lnTo>
                  <a:lnTo>
                    <a:pt x="34096" y="263"/>
                  </a:lnTo>
                  <a:lnTo>
                    <a:pt x="34096" y="176"/>
                  </a:lnTo>
                  <a:lnTo>
                    <a:pt x="34096" y="132"/>
                  </a:lnTo>
                  <a:lnTo>
                    <a:pt x="34052" y="44"/>
                  </a:lnTo>
                  <a:lnTo>
                    <a:pt x="3400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0" name="Google Shape;6190;p174"/>
            <p:cNvSpPr/>
            <p:nvPr/>
          </p:nvSpPr>
          <p:spPr>
            <a:xfrm>
              <a:off x="1355975" y="2603525"/>
              <a:ext cx="827175" cy="2027300"/>
            </a:xfrm>
            <a:custGeom>
              <a:avLst/>
              <a:gdLst/>
              <a:ahLst/>
              <a:cxnLst/>
              <a:rect l="l" t="t" r="r" b="b"/>
              <a:pathLst>
                <a:path w="33087" h="81092" extrusionOk="0">
                  <a:moveTo>
                    <a:pt x="32823" y="1"/>
                  </a:moveTo>
                  <a:lnTo>
                    <a:pt x="32779" y="45"/>
                  </a:lnTo>
                  <a:lnTo>
                    <a:pt x="32735" y="88"/>
                  </a:lnTo>
                  <a:lnTo>
                    <a:pt x="31989" y="2414"/>
                  </a:lnTo>
                  <a:lnTo>
                    <a:pt x="31463" y="3072"/>
                  </a:lnTo>
                  <a:lnTo>
                    <a:pt x="29663" y="4608"/>
                  </a:lnTo>
                  <a:lnTo>
                    <a:pt x="27250" y="6451"/>
                  </a:lnTo>
                  <a:lnTo>
                    <a:pt x="24881" y="8162"/>
                  </a:lnTo>
                  <a:lnTo>
                    <a:pt x="22774" y="9698"/>
                  </a:lnTo>
                  <a:lnTo>
                    <a:pt x="18693" y="11673"/>
                  </a:lnTo>
                  <a:lnTo>
                    <a:pt x="16499" y="13253"/>
                  </a:lnTo>
                  <a:lnTo>
                    <a:pt x="15183" y="14262"/>
                  </a:lnTo>
                  <a:lnTo>
                    <a:pt x="13867" y="14701"/>
                  </a:lnTo>
                  <a:lnTo>
                    <a:pt x="13823" y="14701"/>
                  </a:lnTo>
                  <a:lnTo>
                    <a:pt x="11716" y="15842"/>
                  </a:lnTo>
                  <a:lnTo>
                    <a:pt x="9873" y="17114"/>
                  </a:lnTo>
                  <a:lnTo>
                    <a:pt x="8074" y="18036"/>
                  </a:lnTo>
                  <a:lnTo>
                    <a:pt x="5617" y="18694"/>
                  </a:lnTo>
                  <a:lnTo>
                    <a:pt x="5573" y="18694"/>
                  </a:lnTo>
                  <a:lnTo>
                    <a:pt x="3642" y="19703"/>
                  </a:lnTo>
                  <a:lnTo>
                    <a:pt x="2107" y="20668"/>
                  </a:lnTo>
                  <a:lnTo>
                    <a:pt x="1492" y="21239"/>
                  </a:lnTo>
                  <a:lnTo>
                    <a:pt x="1448" y="21283"/>
                  </a:lnTo>
                  <a:lnTo>
                    <a:pt x="1273" y="21897"/>
                  </a:lnTo>
                  <a:lnTo>
                    <a:pt x="1273" y="21985"/>
                  </a:lnTo>
                  <a:lnTo>
                    <a:pt x="3116" y="27294"/>
                  </a:lnTo>
                  <a:lnTo>
                    <a:pt x="3993" y="30454"/>
                  </a:lnTo>
                  <a:lnTo>
                    <a:pt x="4213" y="31463"/>
                  </a:lnTo>
                  <a:lnTo>
                    <a:pt x="4432" y="32472"/>
                  </a:lnTo>
                  <a:lnTo>
                    <a:pt x="4608" y="33481"/>
                  </a:lnTo>
                  <a:lnTo>
                    <a:pt x="4739" y="34535"/>
                  </a:lnTo>
                  <a:lnTo>
                    <a:pt x="4827" y="35544"/>
                  </a:lnTo>
                  <a:lnTo>
                    <a:pt x="4871" y="36553"/>
                  </a:lnTo>
                  <a:lnTo>
                    <a:pt x="4915" y="37562"/>
                  </a:lnTo>
                  <a:lnTo>
                    <a:pt x="4915" y="38572"/>
                  </a:lnTo>
                  <a:lnTo>
                    <a:pt x="4871" y="40590"/>
                  </a:lnTo>
                  <a:lnTo>
                    <a:pt x="4695" y="42652"/>
                  </a:lnTo>
                  <a:lnTo>
                    <a:pt x="4520" y="44671"/>
                  </a:lnTo>
                  <a:lnTo>
                    <a:pt x="4301" y="46777"/>
                  </a:lnTo>
                  <a:lnTo>
                    <a:pt x="4257" y="47523"/>
                  </a:lnTo>
                  <a:lnTo>
                    <a:pt x="3686" y="50814"/>
                  </a:lnTo>
                  <a:lnTo>
                    <a:pt x="3247" y="53754"/>
                  </a:lnTo>
                  <a:lnTo>
                    <a:pt x="2809" y="57001"/>
                  </a:lnTo>
                  <a:lnTo>
                    <a:pt x="2282" y="60468"/>
                  </a:lnTo>
                  <a:lnTo>
                    <a:pt x="1799" y="62530"/>
                  </a:lnTo>
                  <a:lnTo>
                    <a:pt x="1097" y="64944"/>
                  </a:lnTo>
                  <a:lnTo>
                    <a:pt x="439" y="67620"/>
                  </a:lnTo>
                  <a:lnTo>
                    <a:pt x="439" y="67664"/>
                  </a:lnTo>
                  <a:lnTo>
                    <a:pt x="395" y="69200"/>
                  </a:lnTo>
                  <a:lnTo>
                    <a:pt x="88" y="73237"/>
                  </a:lnTo>
                  <a:lnTo>
                    <a:pt x="0" y="75255"/>
                  </a:lnTo>
                  <a:lnTo>
                    <a:pt x="0" y="75299"/>
                  </a:lnTo>
                  <a:lnTo>
                    <a:pt x="395" y="76879"/>
                  </a:lnTo>
                  <a:lnTo>
                    <a:pt x="439" y="77011"/>
                  </a:lnTo>
                  <a:lnTo>
                    <a:pt x="5222" y="81048"/>
                  </a:lnTo>
                  <a:lnTo>
                    <a:pt x="5310" y="81092"/>
                  </a:lnTo>
                  <a:lnTo>
                    <a:pt x="5398" y="81048"/>
                  </a:lnTo>
                  <a:lnTo>
                    <a:pt x="5441" y="81004"/>
                  </a:lnTo>
                  <a:lnTo>
                    <a:pt x="5485" y="80960"/>
                  </a:lnTo>
                  <a:lnTo>
                    <a:pt x="5485" y="80916"/>
                  </a:lnTo>
                  <a:lnTo>
                    <a:pt x="5485" y="80828"/>
                  </a:lnTo>
                  <a:lnTo>
                    <a:pt x="5441" y="80784"/>
                  </a:lnTo>
                  <a:lnTo>
                    <a:pt x="702" y="76747"/>
                  </a:lnTo>
                  <a:lnTo>
                    <a:pt x="351" y="75255"/>
                  </a:lnTo>
                  <a:lnTo>
                    <a:pt x="439" y="73281"/>
                  </a:lnTo>
                  <a:lnTo>
                    <a:pt x="746" y="69200"/>
                  </a:lnTo>
                  <a:lnTo>
                    <a:pt x="790" y="67664"/>
                  </a:lnTo>
                  <a:lnTo>
                    <a:pt x="1404" y="65031"/>
                  </a:lnTo>
                  <a:lnTo>
                    <a:pt x="2150" y="62618"/>
                  </a:lnTo>
                  <a:lnTo>
                    <a:pt x="2633" y="60556"/>
                  </a:lnTo>
                  <a:lnTo>
                    <a:pt x="3160" y="57045"/>
                  </a:lnTo>
                  <a:lnTo>
                    <a:pt x="3598" y="53798"/>
                  </a:lnTo>
                  <a:lnTo>
                    <a:pt x="4037" y="50902"/>
                  </a:lnTo>
                  <a:lnTo>
                    <a:pt x="4564" y="47567"/>
                  </a:lnTo>
                  <a:lnTo>
                    <a:pt x="4652" y="46821"/>
                  </a:lnTo>
                  <a:lnTo>
                    <a:pt x="4871" y="44715"/>
                  </a:lnTo>
                  <a:lnTo>
                    <a:pt x="5047" y="42652"/>
                  </a:lnTo>
                  <a:lnTo>
                    <a:pt x="5222" y="40590"/>
                  </a:lnTo>
                  <a:lnTo>
                    <a:pt x="5266" y="38528"/>
                  </a:lnTo>
                  <a:lnTo>
                    <a:pt x="5266" y="37518"/>
                  </a:lnTo>
                  <a:lnTo>
                    <a:pt x="5222" y="36509"/>
                  </a:lnTo>
                  <a:lnTo>
                    <a:pt x="5178" y="35500"/>
                  </a:lnTo>
                  <a:lnTo>
                    <a:pt x="5090" y="34447"/>
                  </a:lnTo>
                  <a:lnTo>
                    <a:pt x="4959" y="33438"/>
                  </a:lnTo>
                  <a:lnTo>
                    <a:pt x="4783" y="32428"/>
                  </a:lnTo>
                  <a:lnTo>
                    <a:pt x="4564" y="31375"/>
                  </a:lnTo>
                  <a:lnTo>
                    <a:pt x="4301" y="30366"/>
                  </a:lnTo>
                  <a:lnTo>
                    <a:pt x="3423" y="27207"/>
                  </a:lnTo>
                  <a:lnTo>
                    <a:pt x="1624" y="21941"/>
                  </a:lnTo>
                  <a:lnTo>
                    <a:pt x="1755" y="21458"/>
                  </a:lnTo>
                  <a:lnTo>
                    <a:pt x="2326" y="20932"/>
                  </a:lnTo>
                  <a:lnTo>
                    <a:pt x="3818" y="20010"/>
                  </a:lnTo>
                  <a:lnTo>
                    <a:pt x="5705" y="19001"/>
                  </a:lnTo>
                  <a:lnTo>
                    <a:pt x="8206" y="18387"/>
                  </a:lnTo>
                  <a:lnTo>
                    <a:pt x="8206" y="18343"/>
                  </a:lnTo>
                  <a:lnTo>
                    <a:pt x="10049" y="17421"/>
                  </a:lnTo>
                  <a:lnTo>
                    <a:pt x="11892" y="16149"/>
                  </a:lnTo>
                  <a:lnTo>
                    <a:pt x="13954" y="15008"/>
                  </a:lnTo>
                  <a:lnTo>
                    <a:pt x="15315" y="14613"/>
                  </a:lnTo>
                  <a:lnTo>
                    <a:pt x="15402" y="14569"/>
                  </a:lnTo>
                  <a:lnTo>
                    <a:pt x="16719" y="13516"/>
                  </a:lnTo>
                  <a:lnTo>
                    <a:pt x="18869" y="11980"/>
                  </a:lnTo>
                  <a:lnTo>
                    <a:pt x="22906" y="10005"/>
                  </a:lnTo>
                  <a:lnTo>
                    <a:pt x="22950" y="9962"/>
                  </a:lnTo>
                  <a:lnTo>
                    <a:pt x="25100" y="8470"/>
                  </a:lnTo>
                  <a:lnTo>
                    <a:pt x="27469" y="6758"/>
                  </a:lnTo>
                  <a:lnTo>
                    <a:pt x="29883" y="4871"/>
                  </a:lnTo>
                  <a:lnTo>
                    <a:pt x="31726" y="3336"/>
                  </a:lnTo>
                  <a:lnTo>
                    <a:pt x="31726" y="3292"/>
                  </a:lnTo>
                  <a:lnTo>
                    <a:pt x="32296" y="2590"/>
                  </a:lnTo>
                  <a:lnTo>
                    <a:pt x="32296" y="2546"/>
                  </a:lnTo>
                  <a:lnTo>
                    <a:pt x="33042" y="220"/>
                  </a:lnTo>
                  <a:lnTo>
                    <a:pt x="33086" y="132"/>
                  </a:lnTo>
                  <a:lnTo>
                    <a:pt x="33042" y="88"/>
                  </a:lnTo>
                  <a:lnTo>
                    <a:pt x="3299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1" name="Google Shape;6191;p174"/>
            <p:cNvSpPr/>
            <p:nvPr/>
          </p:nvSpPr>
          <p:spPr>
            <a:xfrm>
              <a:off x="1323050" y="2546475"/>
              <a:ext cx="796475" cy="2115075"/>
            </a:xfrm>
            <a:custGeom>
              <a:avLst/>
              <a:gdLst/>
              <a:ahLst/>
              <a:cxnLst/>
              <a:rect l="l" t="t" r="r" b="b"/>
              <a:pathLst>
                <a:path w="31859" h="84603" extrusionOk="0">
                  <a:moveTo>
                    <a:pt x="31639" y="1"/>
                  </a:moveTo>
                  <a:lnTo>
                    <a:pt x="31595" y="45"/>
                  </a:lnTo>
                  <a:lnTo>
                    <a:pt x="31288" y="352"/>
                  </a:lnTo>
                  <a:lnTo>
                    <a:pt x="31244" y="440"/>
                  </a:lnTo>
                  <a:lnTo>
                    <a:pt x="30322" y="3775"/>
                  </a:lnTo>
                  <a:lnTo>
                    <a:pt x="29006" y="6276"/>
                  </a:lnTo>
                  <a:lnTo>
                    <a:pt x="25890" y="8689"/>
                  </a:lnTo>
                  <a:lnTo>
                    <a:pt x="23609" y="10357"/>
                  </a:lnTo>
                  <a:lnTo>
                    <a:pt x="20361" y="12200"/>
                  </a:lnTo>
                  <a:lnTo>
                    <a:pt x="17992" y="14043"/>
                  </a:lnTo>
                  <a:lnTo>
                    <a:pt x="16456" y="15315"/>
                  </a:lnTo>
                  <a:lnTo>
                    <a:pt x="14525" y="16061"/>
                  </a:lnTo>
                  <a:lnTo>
                    <a:pt x="14481" y="16061"/>
                  </a:lnTo>
                  <a:lnTo>
                    <a:pt x="10752" y="18518"/>
                  </a:lnTo>
                  <a:lnTo>
                    <a:pt x="8952" y="19484"/>
                  </a:lnTo>
                  <a:lnTo>
                    <a:pt x="6890" y="20010"/>
                  </a:lnTo>
                  <a:lnTo>
                    <a:pt x="6802" y="20010"/>
                  </a:lnTo>
                  <a:lnTo>
                    <a:pt x="3862" y="21722"/>
                  </a:lnTo>
                  <a:lnTo>
                    <a:pt x="1229" y="23258"/>
                  </a:lnTo>
                  <a:lnTo>
                    <a:pt x="835" y="23433"/>
                  </a:lnTo>
                  <a:lnTo>
                    <a:pt x="747" y="23477"/>
                  </a:lnTo>
                  <a:lnTo>
                    <a:pt x="703" y="23521"/>
                  </a:lnTo>
                  <a:lnTo>
                    <a:pt x="703" y="23609"/>
                  </a:lnTo>
                  <a:lnTo>
                    <a:pt x="747" y="23696"/>
                  </a:lnTo>
                  <a:lnTo>
                    <a:pt x="1624" y="24837"/>
                  </a:lnTo>
                  <a:lnTo>
                    <a:pt x="3380" y="30454"/>
                  </a:lnTo>
                  <a:lnTo>
                    <a:pt x="4126" y="33262"/>
                  </a:lnTo>
                  <a:lnTo>
                    <a:pt x="4652" y="36641"/>
                  </a:lnTo>
                  <a:lnTo>
                    <a:pt x="4784" y="40327"/>
                  </a:lnTo>
                  <a:lnTo>
                    <a:pt x="4696" y="43881"/>
                  </a:lnTo>
                  <a:lnTo>
                    <a:pt x="4608" y="45154"/>
                  </a:lnTo>
                  <a:lnTo>
                    <a:pt x="4521" y="46382"/>
                  </a:lnTo>
                  <a:lnTo>
                    <a:pt x="4301" y="48840"/>
                  </a:lnTo>
                  <a:lnTo>
                    <a:pt x="3994" y="51297"/>
                  </a:lnTo>
                  <a:lnTo>
                    <a:pt x="3687" y="53667"/>
                  </a:lnTo>
                  <a:lnTo>
                    <a:pt x="3292" y="56431"/>
                  </a:lnTo>
                  <a:lnTo>
                    <a:pt x="2985" y="59195"/>
                  </a:lnTo>
                  <a:lnTo>
                    <a:pt x="2590" y="61653"/>
                  </a:lnTo>
                  <a:lnTo>
                    <a:pt x="2283" y="63276"/>
                  </a:lnTo>
                  <a:lnTo>
                    <a:pt x="1668" y="65514"/>
                  </a:lnTo>
                  <a:lnTo>
                    <a:pt x="1098" y="67577"/>
                  </a:lnTo>
                  <a:lnTo>
                    <a:pt x="703" y="69551"/>
                  </a:lnTo>
                  <a:lnTo>
                    <a:pt x="352" y="71394"/>
                  </a:lnTo>
                  <a:lnTo>
                    <a:pt x="132" y="73106"/>
                  </a:lnTo>
                  <a:lnTo>
                    <a:pt x="45" y="74685"/>
                  </a:lnTo>
                  <a:lnTo>
                    <a:pt x="1" y="75431"/>
                  </a:lnTo>
                  <a:lnTo>
                    <a:pt x="45" y="76133"/>
                  </a:lnTo>
                  <a:lnTo>
                    <a:pt x="45" y="76835"/>
                  </a:lnTo>
                  <a:lnTo>
                    <a:pt x="132" y="77450"/>
                  </a:lnTo>
                  <a:lnTo>
                    <a:pt x="132" y="77494"/>
                  </a:lnTo>
                  <a:lnTo>
                    <a:pt x="791" y="79688"/>
                  </a:lnTo>
                  <a:lnTo>
                    <a:pt x="835" y="79731"/>
                  </a:lnTo>
                  <a:lnTo>
                    <a:pt x="1361" y="80653"/>
                  </a:lnTo>
                  <a:lnTo>
                    <a:pt x="1405" y="80741"/>
                  </a:lnTo>
                  <a:lnTo>
                    <a:pt x="6364" y="84602"/>
                  </a:lnTo>
                  <a:lnTo>
                    <a:pt x="6539" y="84602"/>
                  </a:lnTo>
                  <a:lnTo>
                    <a:pt x="6627" y="84558"/>
                  </a:lnTo>
                  <a:lnTo>
                    <a:pt x="6627" y="84471"/>
                  </a:lnTo>
                  <a:lnTo>
                    <a:pt x="6627" y="84427"/>
                  </a:lnTo>
                  <a:lnTo>
                    <a:pt x="6627" y="84339"/>
                  </a:lnTo>
                  <a:lnTo>
                    <a:pt x="6583" y="84295"/>
                  </a:lnTo>
                  <a:lnTo>
                    <a:pt x="1668" y="80477"/>
                  </a:lnTo>
                  <a:lnTo>
                    <a:pt x="1142" y="79556"/>
                  </a:lnTo>
                  <a:lnTo>
                    <a:pt x="484" y="77406"/>
                  </a:lnTo>
                  <a:lnTo>
                    <a:pt x="396" y="76748"/>
                  </a:lnTo>
                  <a:lnTo>
                    <a:pt x="396" y="76089"/>
                  </a:lnTo>
                  <a:lnTo>
                    <a:pt x="352" y="75387"/>
                  </a:lnTo>
                  <a:lnTo>
                    <a:pt x="396" y="74685"/>
                  </a:lnTo>
                  <a:lnTo>
                    <a:pt x="484" y="73106"/>
                  </a:lnTo>
                  <a:lnTo>
                    <a:pt x="703" y="71438"/>
                  </a:lnTo>
                  <a:lnTo>
                    <a:pt x="1054" y="69595"/>
                  </a:lnTo>
                  <a:lnTo>
                    <a:pt x="1449" y="67664"/>
                  </a:lnTo>
                  <a:lnTo>
                    <a:pt x="2019" y="65558"/>
                  </a:lnTo>
                  <a:lnTo>
                    <a:pt x="2634" y="63364"/>
                  </a:lnTo>
                  <a:lnTo>
                    <a:pt x="2941" y="61697"/>
                  </a:lnTo>
                  <a:lnTo>
                    <a:pt x="3336" y="59239"/>
                  </a:lnTo>
                  <a:lnTo>
                    <a:pt x="3643" y="56475"/>
                  </a:lnTo>
                  <a:lnTo>
                    <a:pt x="3994" y="53754"/>
                  </a:lnTo>
                  <a:lnTo>
                    <a:pt x="4345" y="51341"/>
                  </a:lnTo>
                  <a:lnTo>
                    <a:pt x="4652" y="48884"/>
                  </a:lnTo>
                  <a:lnTo>
                    <a:pt x="4872" y="46382"/>
                  </a:lnTo>
                  <a:lnTo>
                    <a:pt x="4959" y="45154"/>
                  </a:lnTo>
                  <a:lnTo>
                    <a:pt x="5047" y="43925"/>
                  </a:lnTo>
                  <a:lnTo>
                    <a:pt x="5135" y="40327"/>
                  </a:lnTo>
                  <a:lnTo>
                    <a:pt x="5003" y="36597"/>
                  </a:lnTo>
                  <a:lnTo>
                    <a:pt x="4433" y="33218"/>
                  </a:lnTo>
                  <a:lnTo>
                    <a:pt x="3687" y="30366"/>
                  </a:lnTo>
                  <a:lnTo>
                    <a:pt x="2590" y="26768"/>
                  </a:lnTo>
                  <a:lnTo>
                    <a:pt x="1932" y="24706"/>
                  </a:lnTo>
                  <a:lnTo>
                    <a:pt x="1932" y="24662"/>
                  </a:lnTo>
                  <a:lnTo>
                    <a:pt x="1186" y="23652"/>
                  </a:lnTo>
                  <a:lnTo>
                    <a:pt x="1361" y="23565"/>
                  </a:lnTo>
                  <a:lnTo>
                    <a:pt x="1405" y="23565"/>
                  </a:lnTo>
                  <a:lnTo>
                    <a:pt x="4038" y="22029"/>
                  </a:lnTo>
                  <a:lnTo>
                    <a:pt x="6978" y="20318"/>
                  </a:lnTo>
                  <a:lnTo>
                    <a:pt x="9040" y="19791"/>
                  </a:lnTo>
                  <a:lnTo>
                    <a:pt x="9084" y="19791"/>
                  </a:lnTo>
                  <a:lnTo>
                    <a:pt x="10927" y="18826"/>
                  </a:lnTo>
                  <a:lnTo>
                    <a:pt x="14657" y="16368"/>
                  </a:lnTo>
                  <a:lnTo>
                    <a:pt x="16632" y="15622"/>
                  </a:lnTo>
                  <a:lnTo>
                    <a:pt x="16675" y="15578"/>
                  </a:lnTo>
                  <a:lnTo>
                    <a:pt x="18211" y="14306"/>
                  </a:lnTo>
                  <a:lnTo>
                    <a:pt x="20537" y="12463"/>
                  </a:lnTo>
                  <a:lnTo>
                    <a:pt x="23784" y="10664"/>
                  </a:lnTo>
                  <a:lnTo>
                    <a:pt x="26110" y="8996"/>
                  </a:lnTo>
                  <a:lnTo>
                    <a:pt x="29225" y="6539"/>
                  </a:lnTo>
                  <a:lnTo>
                    <a:pt x="29269" y="6495"/>
                  </a:lnTo>
                  <a:lnTo>
                    <a:pt x="30673" y="3906"/>
                  </a:lnTo>
                  <a:lnTo>
                    <a:pt x="30673" y="3862"/>
                  </a:lnTo>
                  <a:lnTo>
                    <a:pt x="31551" y="571"/>
                  </a:lnTo>
                  <a:lnTo>
                    <a:pt x="31814" y="308"/>
                  </a:lnTo>
                  <a:lnTo>
                    <a:pt x="31858" y="264"/>
                  </a:lnTo>
                  <a:lnTo>
                    <a:pt x="31858" y="176"/>
                  </a:lnTo>
                  <a:lnTo>
                    <a:pt x="31858" y="133"/>
                  </a:lnTo>
                  <a:lnTo>
                    <a:pt x="31814" y="45"/>
                  </a:lnTo>
                  <a:lnTo>
                    <a:pt x="3177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2" name="Google Shape;6192;p174"/>
            <p:cNvSpPr/>
            <p:nvPr/>
          </p:nvSpPr>
          <p:spPr>
            <a:xfrm>
              <a:off x="1713600" y="2496025"/>
              <a:ext cx="349975" cy="388375"/>
            </a:xfrm>
            <a:custGeom>
              <a:avLst/>
              <a:gdLst/>
              <a:ahLst/>
              <a:cxnLst/>
              <a:rect l="l" t="t" r="r" b="b"/>
              <a:pathLst>
                <a:path w="13999" h="15535" extrusionOk="0">
                  <a:moveTo>
                    <a:pt x="13735" y="0"/>
                  </a:moveTo>
                  <a:lnTo>
                    <a:pt x="12901" y="483"/>
                  </a:lnTo>
                  <a:lnTo>
                    <a:pt x="9127" y="3116"/>
                  </a:lnTo>
                  <a:lnTo>
                    <a:pt x="7284" y="4169"/>
                  </a:lnTo>
                  <a:lnTo>
                    <a:pt x="5485" y="5310"/>
                  </a:lnTo>
                  <a:lnTo>
                    <a:pt x="5441" y="5354"/>
                  </a:lnTo>
                  <a:lnTo>
                    <a:pt x="5441" y="5442"/>
                  </a:lnTo>
                  <a:lnTo>
                    <a:pt x="4739" y="8864"/>
                  </a:lnTo>
                  <a:lnTo>
                    <a:pt x="4432" y="10927"/>
                  </a:lnTo>
                  <a:lnTo>
                    <a:pt x="4257" y="11629"/>
                  </a:lnTo>
                  <a:lnTo>
                    <a:pt x="2019" y="13823"/>
                  </a:lnTo>
                  <a:lnTo>
                    <a:pt x="659" y="14964"/>
                  </a:lnTo>
                  <a:lnTo>
                    <a:pt x="88" y="15183"/>
                  </a:lnTo>
                  <a:lnTo>
                    <a:pt x="44" y="15227"/>
                  </a:lnTo>
                  <a:lnTo>
                    <a:pt x="0" y="15271"/>
                  </a:lnTo>
                  <a:lnTo>
                    <a:pt x="0" y="15359"/>
                  </a:lnTo>
                  <a:lnTo>
                    <a:pt x="0" y="15402"/>
                  </a:lnTo>
                  <a:lnTo>
                    <a:pt x="44" y="15490"/>
                  </a:lnTo>
                  <a:lnTo>
                    <a:pt x="176" y="15534"/>
                  </a:lnTo>
                  <a:lnTo>
                    <a:pt x="220" y="15534"/>
                  </a:lnTo>
                  <a:lnTo>
                    <a:pt x="834" y="15315"/>
                  </a:lnTo>
                  <a:lnTo>
                    <a:pt x="878" y="15271"/>
                  </a:lnTo>
                  <a:lnTo>
                    <a:pt x="2282" y="14086"/>
                  </a:lnTo>
                  <a:lnTo>
                    <a:pt x="4520" y="11848"/>
                  </a:lnTo>
                  <a:lnTo>
                    <a:pt x="4564" y="11760"/>
                  </a:lnTo>
                  <a:lnTo>
                    <a:pt x="4783" y="11014"/>
                  </a:lnTo>
                  <a:lnTo>
                    <a:pt x="4783" y="10971"/>
                  </a:lnTo>
                  <a:lnTo>
                    <a:pt x="5090" y="8952"/>
                  </a:lnTo>
                  <a:lnTo>
                    <a:pt x="5749" y="5573"/>
                  </a:lnTo>
                  <a:lnTo>
                    <a:pt x="7460" y="4476"/>
                  </a:lnTo>
                  <a:lnTo>
                    <a:pt x="9303" y="3379"/>
                  </a:lnTo>
                  <a:lnTo>
                    <a:pt x="13077" y="790"/>
                  </a:lnTo>
                  <a:lnTo>
                    <a:pt x="13910" y="308"/>
                  </a:lnTo>
                  <a:lnTo>
                    <a:pt x="13954" y="264"/>
                  </a:lnTo>
                  <a:lnTo>
                    <a:pt x="13998" y="220"/>
                  </a:lnTo>
                  <a:lnTo>
                    <a:pt x="13998" y="132"/>
                  </a:lnTo>
                  <a:lnTo>
                    <a:pt x="13954" y="88"/>
                  </a:lnTo>
                  <a:lnTo>
                    <a:pt x="13910" y="44"/>
                  </a:lnTo>
                  <a:lnTo>
                    <a:pt x="1386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3" name="Google Shape;6193;p174"/>
            <p:cNvSpPr/>
            <p:nvPr/>
          </p:nvSpPr>
          <p:spPr>
            <a:xfrm>
              <a:off x="1630225" y="2470800"/>
              <a:ext cx="405925" cy="425650"/>
            </a:xfrm>
            <a:custGeom>
              <a:avLst/>
              <a:gdLst/>
              <a:ahLst/>
              <a:cxnLst/>
              <a:rect l="l" t="t" r="r" b="b"/>
              <a:pathLst>
                <a:path w="16237" h="17026" extrusionOk="0">
                  <a:moveTo>
                    <a:pt x="16017" y="0"/>
                  </a:moveTo>
                  <a:lnTo>
                    <a:pt x="15973" y="44"/>
                  </a:lnTo>
                  <a:lnTo>
                    <a:pt x="12857" y="2106"/>
                  </a:lnTo>
                  <a:lnTo>
                    <a:pt x="10532" y="3511"/>
                  </a:lnTo>
                  <a:lnTo>
                    <a:pt x="8513" y="4739"/>
                  </a:lnTo>
                  <a:lnTo>
                    <a:pt x="6495" y="6187"/>
                  </a:lnTo>
                  <a:lnTo>
                    <a:pt x="4388" y="7591"/>
                  </a:lnTo>
                  <a:lnTo>
                    <a:pt x="4345" y="7635"/>
                  </a:lnTo>
                  <a:lnTo>
                    <a:pt x="3862" y="8206"/>
                  </a:lnTo>
                  <a:lnTo>
                    <a:pt x="3818" y="8337"/>
                  </a:lnTo>
                  <a:lnTo>
                    <a:pt x="3467" y="11497"/>
                  </a:lnTo>
                  <a:lnTo>
                    <a:pt x="3291" y="13954"/>
                  </a:lnTo>
                  <a:lnTo>
                    <a:pt x="3204" y="14700"/>
                  </a:lnTo>
                  <a:lnTo>
                    <a:pt x="2984" y="15007"/>
                  </a:lnTo>
                  <a:lnTo>
                    <a:pt x="1273" y="15841"/>
                  </a:lnTo>
                  <a:lnTo>
                    <a:pt x="88" y="16719"/>
                  </a:lnTo>
                  <a:lnTo>
                    <a:pt x="44" y="16762"/>
                  </a:lnTo>
                  <a:lnTo>
                    <a:pt x="0" y="16850"/>
                  </a:lnTo>
                  <a:lnTo>
                    <a:pt x="0" y="16894"/>
                  </a:lnTo>
                  <a:lnTo>
                    <a:pt x="44" y="16982"/>
                  </a:lnTo>
                  <a:lnTo>
                    <a:pt x="88" y="17026"/>
                  </a:lnTo>
                  <a:lnTo>
                    <a:pt x="308" y="17026"/>
                  </a:lnTo>
                  <a:lnTo>
                    <a:pt x="1448" y="16148"/>
                  </a:lnTo>
                  <a:lnTo>
                    <a:pt x="3160" y="15271"/>
                  </a:lnTo>
                  <a:lnTo>
                    <a:pt x="3248" y="15227"/>
                  </a:lnTo>
                  <a:lnTo>
                    <a:pt x="3511" y="14876"/>
                  </a:lnTo>
                  <a:lnTo>
                    <a:pt x="3511" y="14832"/>
                  </a:lnTo>
                  <a:lnTo>
                    <a:pt x="3642" y="13998"/>
                  </a:lnTo>
                  <a:lnTo>
                    <a:pt x="3818" y="11541"/>
                  </a:lnTo>
                  <a:lnTo>
                    <a:pt x="4125" y="8425"/>
                  </a:lnTo>
                  <a:lnTo>
                    <a:pt x="4608" y="7899"/>
                  </a:lnTo>
                  <a:lnTo>
                    <a:pt x="6714" y="6451"/>
                  </a:lnTo>
                  <a:lnTo>
                    <a:pt x="8689" y="5046"/>
                  </a:lnTo>
                  <a:lnTo>
                    <a:pt x="10707" y="3818"/>
                  </a:lnTo>
                  <a:lnTo>
                    <a:pt x="13033" y="2414"/>
                  </a:lnTo>
                  <a:lnTo>
                    <a:pt x="16148" y="307"/>
                  </a:lnTo>
                  <a:lnTo>
                    <a:pt x="16192" y="263"/>
                  </a:lnTo>
                  <a:lnTo>
                    <a:pt x="16236" y="220"/>
                  </a:lnTo>
                  <a:lnTo>
                    <a:pt x="16236" y="132"/>
                  </a:lnTo>
                  <a:lnTo>
                    <a:pt x="16192" y="88"/>
                  </a:lnTo>
                  <a:lnTo>
                    <a:pt x="16148" y="44"/>
                  </a:lnTo>
                  <a:lnTo>
                    <a:pt x="1610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4" name="Google Shape;6194;p174"/>
            <p:cNvSpPr/>
            <p:nvPr/>
          </p:nvSpPr>
          <p:spPr>
            <a:xfrm>
              <a:off x="1524900" y="2445550"/>
              <a:ext cx="483825" cy="495875"/>
            </a:xfrm>
            <a:custGeom>
              <a:avLst/>
              <a:gdLst/>
              <a:ahLst/>
              <a:cxnLst/>
              <a:rect l="l" t="t" r="r" b="b"/>
              <a:pathLst>
                <a:path w="19353" h="19835" extrusionOk="0">
                  <a:moveTo>
                    <a:pt x="19133" y="1"/>
                  </a:moveTo>
                  <a:lnTo>
                    <a:pt x="19089" y="45"/>
                  </a:lnTo>
                  <a:lnTo>
                    <a:pt x="15929" y="2107"/>
                  </a:lnTo>
                  <a:lnTo>
                    <a:pt x="14130" y="3204"/>
                  </a:lnTo>
                  <a:lnTo>
                    <a:pt x="11892" y="4521"/>
                  </a:lnTo>
                  <a:lnTo>
                    <a:pt x="9874" y="5881"/>
                  </a:lnTo>
                  <a:lnTo>
                    <a:pt x="7812" y="7066"/>
                  </a:lnTo>
                  <a:lnTo>
                    <a:pt x="5881" y="8250"/>
                  </a:lnTo>
                  <a:lnTo>
                    <a:pt x="3818" y="9611"/>
                  </a:lnTo>
                  <a:lnTo>
                    <a:pt x="3775" y="9611"/>
                  </a:lnTo>
                  <a:lnTo>
                    <a:pt x="3424" y="9962"/>
                  </a:lnTo>
                  <a:lnTo>
                    <a:pt x="3380" y="10050"/>
                  </a:lnTo>
                  <a:lnTo>
                    <a:pt x="3380" y="10093"/>
                  </a:lnTo>
                  <a:lnTo>
                    <a:pt x="3380" y="14569"/>
                  </a:lnTo>
                  <a:lnTo>
                    <a:pt x="3511" y="16412"/>
                  </a:lnTo>
                  <a:lnTo>
                    <a:pt x="3292" y="17158"/>
                  </a:lnTo>
                  <a:lnTo>
                    <a:pt x="747" y="19221"/>
                  </a:lnTo>
                  <a:lnTo>
                    <a:pt x="133" y="19484"/>
                  </a:lnTo>
                  <a:lnTo>
                    <a:pt x="45" y="19528"/>
                  </a:lnTo>
                  <a:lnTo>
                    <a:pt x="45" y="19615"/>
                  </a:lnTo>
                  <a:lnTo>
                    <a:pt x="1" y="19659"/>
                  </a:lnTo>
                  <a:lnTo>
                    <a:pt x="45" y="19747"/>
                  </a:lnTo>
                  <a:lnTo>
                    <a:pt x="89" y="19791"/>
                  </a:lnTo>
                  <a:lnTo>
                    <a:pt x="176" y="19835"/>
                  </a:lnTo>
                  <a:lnTo>
                    <a:pt x="264" y="19835"/>
                  </a:lnTo>
                  <a:lnTo>
                    <a:pt x="878" y="19528"/>
                  </a:lnTo>
                  <a:lnTo>
                    <a:pt x="922" y="19528"/>
                  </a:lnTo>
                  <a:lnTo>
                    <a:pt x="3555" y="17378"/>
                  </a:lnTo>
                  <a:lnTo>
                    <a:pt x="3643" y="17290"/>
                  </a:lnTo>
                  <a:lnTo>
                    <a:pt x="3818" y="16500"/>
                  </a:lnTo>
                  <a:lnTo>
                    <a:pt x="3862" y="16456"/>
                  </a:lnTo>
                  <a:lnTo>
                    <a:pt x="3731" y="14525"/>
                  </a:lnTo>
                  <a:lnTo>
                    <a:pt x="3731" y="10181"/>
                  </a:lnTo>
                  <a:lnTo>
                    <a:pt x="4038" y="9874"/>
                  </a:lnTo>
                  <a:lnTo>
                    <a:pt x="6056" y="8558"/>
                  </a:lnTo>
                  <a:lnTo>
                    <a:pt x="7987" y="7373"/>
                  </a:lnTo>
                  <a:lnTo>
                    <a:pt x="10050" y="6188"/>
                  </a:lnTo>
                  <a:lnTo>
                    <a:pt x="12068" y="4828"/>
                  </a:lnTo>
                  <a:lnTo>
                    <a:pt x="14306" y="3511"/>
                  </a:lnTo>
                  <a:lnTo>
                    <a:pt x="16105" y="2370"/>
                  </a:lnTo>
                  <a:lnTo>
                    <a:pt x="19264" y="308"/>
                  </a:lnTo>
                  <a:lnTo>
                    <a:pt x="19308" y="264"/>
                  </a:lnTo>
                  <a:lnTo>
                    <a:pt x="19352" y="220"/>
                  </a:lnTo>
                  <a:lnTo>
                    <a:pt x="19352" y="133"/>
                  </a:lnTo>
                  <a:lnTo>
                    <a:pt x="19308" y="89"/>
                  </a:lnTo>
                  <a:lnTo>
                    <a:pt x="19264" y="45"/>
                  </a:lnTo>
                  <a:lnTo>
                    <a:pt x="1922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5" name="Google Shape;6195;p174"/>
            <p:cNvSpPr/>
            <p:nvPr/>
          </p:nvSpPr>
          <p:spPr>
            <a:xfrm>
              <a:off x="399375" y="2885450"/>
              <a:ext cx="584725" cy="1657625"/>
            </a:xfrm>
            <a:custGeom>
              <a:avLst/>
              <a:gdLst/>
              <a:ahLst/>
              <a:cxnLst/>
              <a:rect l="l" t="t" r="r" b="b"/>
              <a:pathLst>
                <a:path w="23389" h="66305" extrusionOk="0">
                  <a:moveTo>
                    <a:pt x="966" y="1"/>
                  </a:moveTo>
                  <a:lnTo>
                    <a:pt x="922" y="45"/>
                  </a:lnTo>
                  <a:lnTo>
                    <a:pt x="834" y="89"/>
                  </a:lnTo>
                  <a:lnTo>
                    <a:pt x="834" y="133"/>
                  </a:lnTo>
                  <a:lnTo>
                    <a:pt x="308" y="1449"/>
                  </a:lnTo>
                  <a:lnTo>
                    <a:pt x="88" y="2195"/>
                  </a:lnTo>
                  <a:lnTo>
                    <a:pt x="0" y="2502"/>
                  </a:lnTo>
                  <a:lnTo>
                    <a:pt x="0" y="2590"/>
                  </a:lnTo>
                  <a:lnTo>
                    <a:pt x="351" y="5091"/>
                  </a:lnTo>
                  <a:lnTo>
                    <a:pt x="351" y="5135"/>
                  </a:lnTo>
                  <a:lnTo>
                    <a:pt x="1317" y="7241"/>
                  </a:lnTo>
                  <a:lnTo>
                    <a:pt x="1624" y="8601"/>
                  </a:lnTo>
                  <a:lnTo>
                    <a:pt x="1668" y="8645"/>
                  </a:lnTo>
                  <a:lnTo>
                    <a:pt x="3379" y="12770"/>
                  </a:lnTo>
                  <a:lnTo>
                    <a:pt x="4696" y="15710"/>
                  </a:lnTo>
                  <a:lnTo>
                    <a:pt x="5837" y="18343"/>
                  </a:lnTo>
                  <a:lnTo>
                    <a:pt x="6802" y="21064"/>
                  </a:lnTo>
                  <a:lnTo>
                    <a:pt x="6977" y="21985"/>
                  </a:lnTo>
                  <a:lnTo>
                    <a:pt x="7021" y="24530"/>
                  </a:lnTo>
                  <a:lnTo>
                    <a:pt x="7021" y="24574"/>
                  </a:lnTo>
                  <a:lnTo>
                    <a:pt x="7460" y="26856"/>
                  </a:lnTo>
                  <a:lnTo>
                    <a:pt x="7548" y="28523"/>
                  </a:lnTo>
                  <a:lnTo>
                    <a:pt x="7460" y="31375"/>
                  </a:lnTo>
                  <a:lnTo>
                    <a:pt x="7416" y="34403"/>
                  </a:lnTo>
                  <a:lnTo>
                    <a:pt x="7416" y="37870"/>
                  </a:lnTo>
                  <a:lnTo>
                    <a:pt x="7504" y="42740"/>
                  </a:lnTo>
                  <a:lnTo>
                    <a:pt x="7680" y="44803"/>
                  </a:lnTo>
                  <a:lnTo>
                    <a:pt x="8162" y="47172"/>
                  </a:lnTo>
                  <a:lnTo>
                    <a:pt x="8952" y="49366"/>
                  </a:lnTo>
                  <a:lnTo>
                    <a:pt x="8952" y="49410"/>
                  </a:lnTo>
                  <a:lnTo>
                    <a:pt x="9523" y="50332"/>
                  </a:lnTo>
                  <a:lnTo>
                    <a:pt x="9566" y="50376"/>
                  </a:lnTo>
                  <a:lnTo>
                    <a:pt x="10488" y="51297"/>
                  </a:lnTo>
                  <a:lnTo>
                    <a:pt x="13033" y="52921"/>
                  </a:lnTo>
                  <a:lnTo>
                    <a:pt x="15183" y="54413"/>
                  </a:lnTo>
                  <a:lnTo>
                    <a:pt x="17245" y="56080"/>
                  </a:lnTo>
                  <a:lnTo>
                    <a:pt x="18430" y="57133"/>
                  </a:lnTo>
                  <a:lnTo>
                    <a:pt x="18430" y="57177"/>
                  </a:lnTo>
                  <a:lnTo>
                    <a:pt x="19834" y="58099"/>
                  </a:lnTo>
                  <a:lnTo>
                    <a:pt x="22731" y="62618"/>
                  </a:lnTo>
                  <a:lnTo>
                    <a:pt x="23038" y="63408"/>
                  </a:lnTo>
                  <a:lnTo>
                    <a:pt x="22774" y="66129"/>
                  </a:lnTo>
                  <a:lnTo>
                    <a:pt x="22774" y="66172"/>
                  </a:lnTo>
                  <a:lnTo>
                    <a:pt x="22818" y="66260"/>
                  </a:lnTo>
                  <a:lnTo>
                    <a:pt x="22862" y="66304"/>
                  </a:lnTo>
                  <a:lnTo>
                    <a:pt x="22950" y="66304"/>
                  </a:lnTo>
                  <a:lnTo>
                    <a:pt x="23038" y="66260"/>
                  </a:lnTo>
                  <a:lnTo>
                    <a:pt x="23125" y="66172"/>
                  </a:lnTo>
                  <a:lnTo>
                    <a:pt x="23389" y="63408"/>
                  </a:lnTo>
                  <a:lnTo>
                    <a:pt x="23389" y="63320"/>
                  </a:lnTo>
                  <a:lnTo>
                    <a:pt x="23038" y="62443"/>
                  </a:lnTo>
                  <a:lnTo>
                    <a:pt x="20098" y="57879"/>
                  </a:lnTo>
                  <a:lnTo>
                    <a:pt x="20054" y="57835"/>
                  </a:lnTo>
                  <a:lnTo>
                    <a:pt x="18650" y="56870"/>
                  </a:lnTo>
                  <a:lnTo>
                    <a:pt x="17465" y="55817"/>
                  </a:lnTo>
                  <a:lnTo>
                    <a:pt x="15403" y="54105"/>
                  </a:lnTo>
                  <a:lnTo>
                    <a:pt x="13208" y="52613"/>
                  </a:lnTo>
                  <a:lnTo>
                    <a:pt x="10707" y="51034"/>
                  </a:lnTo>
                  <a:lnTo>
                    <a:pt x="9830" y="50156"/>
                  </a:lnTo>
                  <a:lnTo>
                    <a:pt x="9259" y="49235"/>
                  </a:lnTo>
                  <a:lnTo>
                    <a:pt x="8513" y="47085"/>
                  </a:lnTo>
                  <a:lnTo>
                    <a:pt x="8031" y="44759"/>
                  </a:lnTo>
                  <a:lnTo>
                    <a:pt x="7855" y="42740"/>
                  </a:lnTo>
                  <a:lnTo>
                    <a:pt x="7767" y="37870"/>
                  </a:lnTo>
                  <a:lnTo>
                    <a:pt x="7767" y="34403"/>
                  </a:lnTo>
                  <a:lnTo>
                    <a:pt x="7811" y="31375"/>
                  </a:lnTo>
                  <a:lnTo>
                    <a:pt x="7899" y="28523"/>
                  </a:lnTo>
                  <a:lnTo>
                    <a:pt x="7811" y="26856"/>
                  </a:lnTo>
                  <a:lnTo>
                    <a:pt x="7811" y="26812"/>
                  </a:lnTo>
                  <a:lnTo>
                    <a:pt x="7372" y="24530"/>
                  </a:lnTo>
                  <a:lnTo>
                    <a:pt x="7328" y="21985"/>
                  </a:lnTo>
                  <a:lnTo>
                    <a:pt x="7328" y="21941"/>
                  </a:lnTo>
                  <a:lnTo>
                    <a:pt x="7153" y="20976"/>
                  </a:lnTo>
                  <a:lnTo>
                    <a:pt x="6144" y="18211"/>
                  </a:lnTo>
                  <a:lnTo>
                    <a:pt x="5003" y="15578"/>
                  </a:lnTo>
                  <a:lnTo>
                    <a:pt x="3730" y="12638"/>
                  </a:lnTo>
                  <a:lnTo>
                    <a:pt x="1975" y="8514"/>
                  </a:lnTo>
                  <a:lnTo>
                    <a:pt x="1668" y="7153"/>
                  </a:lnTo>
                  <a:lnTo>
                    <a:pt x="1624" y="7110"/>
                  </a:lnTo>
                  <a:lnTo>
                    <a:pt x="703" y="5003"/>
                  </a:lnTo>
                  <a:lnTo>
                    <a:pt x="351" y="2546"/>
                  </a:lnTo>
                  <a:lnTo>
                    <a:pt x="395" y="2239"/>
                  </a:lnTo>
                  <a:lnTo>
                    <a:pt x="615" y="1712"/>
                  </a:lnTo>
                  <a:lnTo>
                    <a:pt x="1141" y="264"/>
                  </a:lnTo>
                  <a:lnTo>
                    <a:pt x="1141" y="176"/>
                  </a:lnTo>
                  <a:lnTo>
                    <a:pt x="1141" y="133"/>
                  </a:lnTo>
                  <a:lnTo>
                    <a:pt x="1097" y="89"/>
                  </a:lnTo>
                  <a:lnTo>
                    <a:pt x="1054" y="45"/>
                  </a:lnTo>
                  <a:lnTo>
                    <a:pt x="96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6" name="Google Shape;6196;p174"/>
            <p:cNvSpPr/>
            <p:nvPr/>
          </p:nvSpPr>
          <p:spPr>
            <a:xfrm>
              <a:off x="363175" y="2357800"/>
              <a:ext cx="590225" cy="2187450"/>
            </a:xfrm>
            <a:custGeom>
              <a:avLst/>
              <a:gdLst/>
              <a:ahLst/>
              <a:cxnLst/>
              <a:rect l="l" t="t" r="r" b="b"/>
              <a:pathLst>
                <a:path w="23609" h="87498" extrusionOk="0">
                  <a:moveTo>
                    <a:pt x="18869" y="1"/>
                  </a:moveTo>
                  <a:lnTo>
                    <a:pt x="15008" y="2151"/>
                  </a:lnTo>
                  <a:lnTo>
                    <a:pt x="12550" y="3774"/>
                  </a:lnTo>
                  <a:lnTo>
                    <a:pt x="10093" y="5529"/>
                  </a:lnTo>
                  <a:lnTo>
                    <a:pt x="8952" y="6451"/>
                  </a:lnTo>
                  <a:lnTo>
                    <a:pt x="8908" y="6451"/>
                  </a:lnTo>
                  <a:lnTo>
                    <a:pt x="6319" y="9347"/>
                  </a:lnTo>
                  <a:lnTo>
                    <a:pt x="6275" y="9347"/>
                  </a:lnTo>
                  <a:lnTo>
                    <a:pt x="5485" y="10576"/>
                  </a:lnTo>
                  <a:lnTo>
                    <a:pt x="1624" y="17816"/>
                  </a:lnTo>
                  <a:lnTo>
                    <a:pt x="834" y="20098"/>
                  </a:lnTo>
                  <a:lnTo>
                    <a:pt x="308" y="21677"/>
                  </a:lnTo>
                  <a:lnTo>
                    <a:pt x="44" y="22467"/>
                  </a:lnTo>
                  <a:lnTo>
                    <a:pt x="0" y="25276"/>
                  </a:lnTo>
                  <a:lnTo>
                    <a:pt x="44" y="25319"/>
                  </a:lnTo>
                  <a:lnTo>
                    <a:pt x="1273" y="29576"/>
                  </a:lnTo>
                  <a:lnTo>
                    <a:pt x="1317" y="29620"/>
                  </a:lnTo>
                  <a:lnTo>
                    <a:pt x="2414" y="31726"/>
                  </a:lnTo>
                  <a:lnTo>
                    <a:pt x="4125" y="35500"/>
                  </a:lnTo>
                  <a:lnTo>
                    <a:pt x="5310" y="38133"/>
                  </a:lnTo>
                  <a:lnTo>
                    <a:pt x="6319" y="40502"/>
                  </a:lnTo>
                  <a:lnTo>
                    <a:pt x="6934" y="41994"/>
                  </a:lnTo>
                  <a:lnTo>
                    <a:pt x="7328" y="43223"/>
                  </a:lnTo>
                  <a:lnTo>
                    <a:pt x="7328" y="44846"/>
                  </a:lnTo>
                  <a:lnTo>
                    <a:pt x="7372" y="44846"/>
                  </a:lnTo>
                  <a:lnTo>
                    <a:pt x="7723" y="47084"/>
                  </a:lnTo>
                  <a:lnTo>
                    <a:pt x="7679" y="52043"/>
                  </a:lnTo>
                  <a:lnTo>
                    <a:pt x="7679" y="56387"/>
                  </a:lnTo>
                  <a:lnTo>
                    <a:pt x="7679" y="59809"/>
                  </a:lnTo>
                  <a:lnTo>
                    <a:pt x="7811" y="64373"/>
                  </a:lnTo>
                  <a:lnTo>
                    <a:pt x="7987" y="66742"/>
                  </a:lnTo>
                  <a:lnTo>
                    <a:pt x="7987" y="66786"/>
                  </a:lnTo>
                  <a:lnTo>
                    <a:pt x="8382" y="68585"/>
                  </a:lnTo>
                  <a:lnTo>
                    <a:pt x="9171" y="70867"/>
                  </a:lnTo>
                  <a:lnTo>
                    <a:pt x="10137" y="73105"/>
                  </a:lnTo>
                  <a:lnTo>
                    <a:pt x="10181" y="73149"/>
                  </a:lnTo>
                  <a:lnTo>
                    <a:pt x="11102" y="74422"/>
                  </a:lnTo>
                  <a:lnTo>
                    <a:pt x="11146" y="74465"/>
                  </a:lnTo>
                  <a:lnTo>
                    <a:pt x="13867" y="76616"/>
                  </a:lnTo>
                  <a:lnTo>
                    <a:pt x="16412" y="78853"/>
                  </a:lnTo>
                  <a:lnTo>
                    <a:pt x="18035" y="80345"/>
                  </a:lnTo>
                  <a:lnTo>
                    <a:pt x="18518" y="80696"/>
                  </a:lnTo>
                  <a:lnTo>
                    <a:pt x="21721" y="85216"/>
                  </a:lnTo>
                  <a:lnTo>
                    <a:pt x="23301" y="87454"/>
                  </a:lnTo>
                  <a:lnTo>
                    <a:pt x="23345" y="87498"/>
                  </a:lnTo>
                  <a:lnTo>
                    <a:pt x="23564" y="87498"/>
                  </a:lnTo>
                  <a:lnTo>
                    <a:pt x="23608" y="87410"/>
                  </a:lnTo>
                  <a:lnTo>
                    <a:pt x="23608" y="87366"/>
                  </a:lnTo>
                  <a:lnTo>
                    <a:pt x="23608" y="87278"/>
                  </a:lnTo>
                  <a:lnTo>
                    <a:pt x="23608" y="87235"/>
                  </a:lnTo>
                  <a:lnTo>
                    <a:pt x="22028" y="85041"/>
                  </a:lnTo>
                  <a:lnTo>
                    <a:pt x="18781" y="80477"/>
                  </a:lnTo>
                  <a:lnTo>
                    <a:pt x="18737" y="80433"/>
                  </a:lnTo>
                  <a:lnTo>
                    <a:pt x="18255" y="80038"/>
                  </a:lnTo>
                  <a:lnTo>
                    <a:pt x="16631" y="78590"/>
                  </a:lnTo>
                  <a:lnTo>
                    <a:pt x="14086" y="76352"/>
                  </a:lnTo>
                  <a:lnTo>
                    <a:pt x="11365" y="74202"/>
                  </a:lnTo>
                  <a:lnTo>
                    <a:pt x="10488" y="72973"/>
                  </a:lnTo>
                  <a:lnTo>
                    <a:pt x="9522" y="70736"/>
                  </a:lnTo>
                  <a:lnTo>
                    <a:pt x="8733" y="68498"/>
                  </a:lnTo>
                  <a:lnTo>
                    <a:pt x="8338" y="66699"/>
                  </a:lnTo>
                  <a:lnTo>
                    <a:pt x="8162" y="64373"/>
                  </a:lnTo>
                  <a:lnTo>
                    <a:pt x="8031" y="59809"/>
                  </a:lnTo>
                  <a:lnTo>
                    <a:pt x="8031" y="56387"/>
                  </a:lnTo>
                  <a:lnTo>
                    <a:pt x="8031" y="52043"/>
                  </a:lnTo>
                  <a:lnTo>
                    <a:pt x="8074" y="47084"/>
                  </a:lnTo>
                  <a:lnTo>
                    <a:pt x="8074" y="47040"/>
                  </a:lnTo>
                  <a:lnTo>
                    <a:pt x="7679" y="44802"/>
                  </a:lnTo>
                  <a:lnTo>
                    <a:pt x="7679" y="43179"/>
                  </a:lnTo>
                  <a:lnTo>
                    <a:pt x="7679" y="43135"/>
                  </a:lnTo>
                  <a:lnTo>
                    <a:pt x="7285" y="41906"/>
                  </a:lnTo>
                  <a:lnTo>
                    <a:pt x="6670" y="40370"/>
                  </a:lnTo>
                  <a:lnTo>
                    <a:pt x="5661" y="38001"/>
                  </a:lnTo>
                  <a:lnTo>
                    <a:pt x="4476" y="35368"/>
                  </a:lnTo>
                  <a:lnTo>
                    <a:pt x="2721" y="31550"/>
                  </a:lnTo>
                  <a:lnTo>
                    <a:pt x="1624" y="29444"/>
                  </a:lnTo>
                  <a:lnTo>
                    <a:pt x="351" y="25232"/>
                  </a:lnTo>
                  <a:lnTo>
                    <a:pt x="395" y="22511"/>
                  </a:lnTo>
                  <a:lnTo>
                    <a:pt x="1185" y="20229"/>
                  </a:lnTo>
                  <a:lnTo>
                    <a:pt x="1975" y="17991"/>
                  </a:lnTo>
                  <a:lnTo>
                    <a:pt x="5793" y="10751"/>
                  </a:lnTo>
                  <a:lnTo>
                    <a:pt x="6582" y="9566"/>
                  </a:lnTo>
                  <a:lnTo>
                    <a:pt x="9171" y="6714"/>
                  </a:lnTo>
                  <a:lnTo>
                    <a:pt x="10312" y="5793"/>
                  </a:lnTo>
                  <a:lnTo>
                    <a:pt x="12726" y="4081"/>
                  </a:lnTo>
                  <a:lnTo>
                    <a:pt x="15183" y="2414"/>
                  </a:lnTo>
                  <a:lnTo>
                    <a:pt x="19045" y="308"/>
                  </a:lnTo>
                  <a:lnTo>
                    <a:pt x="19088" y="264"/>
                  </a:lnTo>
                  <a:lnTo>
                    <a:pt x="19132" y="220"/>
                  </a:lnTo>
                  <a:lnTo>
                    <a:pt x="19132" y="132"/>
                  </a:lnTo>
                  <a:lnTo>
                    <a:pt x="19088" y="88"/>
                  </a:lnTo>
                  <a:lnTo>
                    <a:pt x="1904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7" name="Google Shape;6197;p174"/>
            <p:cNvSpPr/>
            <p:nvPr/>
          </p:nvSpPr>
          <p:spPr>
            <a:xfrm>
              <a:off x="445450" y="2236025"/>
              <a:ext cx="687850" cy="2201725"/>
            </a:xfrm>
            <a:custGeom>
              <a:avLst/>
              <a:gdLst/>
              <a:ahLst/>
              <a:cxnLst/>
              <a:rect l="l" t="t" r="r" b="b"/>
              <a:pathLst>
                <a:path w="27514" h="88069" extrusionOk="0">
                  <a:moveTo>
                    <a:pt x="27338" y="1"/>
                  </a:moveTo>
                  <a:lnTo>
                    <a:pt x="27250" y="45"/>
                  </a:lnTo>
                  <a:lnTo>
                    <a:pt x="25144" y="1229"/>
                  </a:lnTo>
                  <a:lnTo>
                    <a:pt x="22379" y="2590"/>
                  </a:lnTo>
                  <a:lnTo>
                    <a:pt x="20142" y="3643"/>
                  </a:lnTo>
                  <a:lnTo>
                    <a:pt x="17991" y="4872"/>
                  </a:lnTo>
                  <a:lnTo>
                    <a:pt x="14218" y="6978"/>
                  </a:lnTo>
                  <a:lnTo>
                    <a:pt x="12375" y="8163"/>
                  </a:lnTo>
                  <a:lnTo>
                    <a:pt x="10181" y="9611"/>
                  </a:lnTo>
                  <a:lnTo>
                    <a:pt x="8031" y="11103"/>
                  </a:lnTo>
                  <a:lnTo>
                    <a:pt x="6758" y="12112"/>
                  </a:lnTo>
                  <a:lnTo>
                    <a:pt x="5354" y="13911"/>
                  </a:lnTo>
                  <a:lnTo>
                    <a:pt x="3511" y="16193"/>
                  </a:lnTo>
                  <a:lnTo>
                    <a:pt x="3511" y="16237"/>
                  </a:lnTo>
                  <a:lnTo>
                    <a:pt x="2458" y="18562"/>
                  </a:lnTo>
                  <a:lnTo>
                    <a:pt x="1273" y="21502"/>
                  </a:lnTo>
                  <a:lnTo>
                    <a:pt x="264" y="24003"/>
                  </a:lnTo>
                  <a:lnTo>
                    <a:pt x="264" y="24047"/>
                  </a:lnTo>
                  <a:lnTo>
                    <a:pt x="0" y="25056"/>
                  </a:lnTo>
                  <a:lnTo>
                    <a:pt x="0" y="25100"/>
                  </a:lnTo>
                  <a:lnTo>
                    <a:pt x="483" y="28523"/>
                  </a:lnTo>
                  <a:lnTo>
                    <a:pt x="659" y="31024"/>
                  </a:lnTo>
                  <a:lnTo>
                    <a:pt x="1185" y="33876"/>
                  </a:lnTo>
                  <a:lnTo>
                    <a:pt x="2897" y="38484"/>
                  </a:lnTo>
                  <a:lnTo>
                    <a:pt x="4037" y="41204"/>
                  </a:lnTo>
                  <a:lnTo>
                    <a:pt x="5047" y="43618"/>
                  </a:lnTo>
                  <a:lnTo>
                    <a:pt x="6056" y="46426"/>
                  </a:lnTo>
                  <a:lnTo>
                    <a:pt x="6231" y="47523"/>
                  </a:lnTo>
                  <a:lnTo>
                    <a:pt x="6231" y="50463"/>
                  </a:lnTo>
                  <a:lnTo>
                    <a:pt x="6231" y="50507"/>
                  </a:lnTo>
                  <a:lnTo>
                    <a:pt x="6714" y="53140"/>
                  </a:lnTo>
                  <a:lnTo>
                    <a:pt x="6934" y="54763"/>
                  </a:lnTo>
                  <a:lnTo>
                    <a:pt x="6846" y="57265"/>
                  </a:lnTo>
                  <a:lnTo>
                    <a:pt x="6758" y="60424"/>
                  </a:lnTo>
                  <a:lnTo>
                    <a:pt x="6758" y="63145"/>
                  </a:lnTo>
                  <a:lnTo>
                    <a:pt x="6758" y="65339"/>
                  </a:lnTo>
                  <a:lnTo>
                    <a:pt x="6758" y="67533"/>
                  </a:lnTo>
                  <a:lnTo>
                    <a:pt x="6934" y="69946"/>
                  </a:lnTo>
                  <a:lnTo>
                    <a:pt x="7460" y="72491"/>
                  </a:lnTo>
                  <a:lnTo>
                    <a:pt x="7460" y="72535"/>
                  </a:lnTo>
                  <a:lnTo>
                    <a:pt x="7723" y="73193"/>
                  </a:lnTo>
                  <a:lnTo>
                    <a:pt x="7767" y="73281"/>
                  </a:lnTo>
                  <a:lnTo>
                    <a:pt x="9566" y="74773"/>
                  </a:lnTo>
                  <a:lnTo>
                    <a:pt x="11629" y="76396"/>
                  </a:lnTo>
                  <a:lnTo>
                    <a:pt x="13735" y="77888"/>
                  </a:lnTo>
                  <a:lnTo>
                    <a:pt x="16061" y="79205"/>
                  </a:lnTo>
                  <a:lnTo>
                    <a:pt x="18079" y="80828"/>
                  </a:lnTo>
                  <a:lnTo>
                    <a:pt x="20098" y="82540"/>
                  </a:lnTo>
                  <a:lnTo>
                    <a:pt x="21195" y="84865"/>
                  </a:lnTo>
                  <a:lnTo>
                    <a:pt x="21326" y="87893"/>
                  </a:lnTo>
                  <a:lnTo>
                    <a:pt x="21326" y="87937"/>
                  </a:lnTo>
                  <a:lnTo>
                    <a:pt x="21370" y="88025"/>
                  </a:lnTo>
                  <a:lnTo>
                    <a:pt x="21502" y="88069"/>
                  </a:lnTo>
                  <a:lnTo>
                    <a:pt x="21546" y="88025"/>
                  </a:lnTo>
                  <a:lnTo>
                    <a:pt x="21634" y="87981"/>
                  </a:lnTo>
                  <a:lnTo>
                    <a:pt x="21634" y="87937"/>
                  </a:lnTo>
                  <a:lnTo>
                    <a:pt x="21677" y="87893"/>
                  </a:lnTo>
                  <a:lnTo>
                    <a:pt x="21546" y="84821"/>
                  </a:lnTo>
                  <a:lnTo>
                    <a:pt x="21546" y="84778"/>
                  </a:lnTo>
                  <a:lnTo>
                    <a:pt x="20405" y="82364"/>
                  </a:lnTo>
                  <a:lnTo>
                    <a:pt x="20361" y="82276"/>
                  </a:lnTo>
                  <a:lnTo>
                    <a:pt x="18299" y="80521"/>
                  </a:lnTo>
                  <a:lnTo>
                    <a:pt x="16280" y="78942"/>
                  </a:lnTo>
                  <a:lnTo>
                    <a:pt x="16236" y="78898"/>
                  </a:lnTo>
                  <a:lnTo>
                    <a:pt x="13954" y="77581"/>
                  </a:lnTo>
                  <a:lnTo>
                    <a:pt x="11848" y="76089"/>
                  </a:lnTo>
                  <a:lnTo>
                    <a:pt x="9830" y="74510"/>
                  </a:lnTo>
                  <a:lnTo>
                    <a:pt x="8031" y="73018"/>
                  </a:lnTo>
                  <a:lnTo>
                    <a:pt x="7811" y="72403"/>
                  </a:lnTo>
                  <a:lnTo>
                    <a:pt x="7285" y="69902"/>
                  </a:lnTo>
                  <a:lnTo>
                    <a:pt x="7109" y="67489"/>
                  </a:lnTo>
                  <a:lnTo>
                    <a:pt x="7109" y="65339"/>
                  </a:lnTo>
                  <a:lnTo>
                    <a:pt x="7109" y="63188"/>
                  </a:lnTo>
                  <a:lnTo>
                    <a:pt x="7109" y="60424"/>
                  </a:lnTo>
                  <a:lnTo>
                    <a:pt x="7197" y="57265"/>
                  </a:lnTo>
                  <a:lnTo>
                    <a:pt x="7285" y="54763"/>
                  </a:lnTo>
                  <a:lnTo>
                    <a:pt x="7285" y="54720"/>
                  </a:lnTo>
                  <a:lnTo>
                    <a:pt x="7065" y="53096"/>
                  </a:lnTo>
                  <a:lnTo>
                    <a:pt x="6583" y="50463"/>
                  </a:lnTo>
                  <a:lnTo>
                    <a:pt x="6583" y="47523"/>
                  </a:lnTo>
                  <a:lnTo>
                    <a:pt x="6583" y="47479"/>
                  </a:lnTo>
                  <a:lnTo>
                    <a:pt x="6363" y="46338"/>
                  </a:lnTo>
                  <a:lnTo>
                    <a:pt x="6363" y="46295"/>
                  </a:lnTo>
                  <a:lnTo>
                    <a:pt x="5354" y="43530"/>
                  </a:lnTo>
                  <a:lnTo>
                    <a:pt x="4388" y="41073"/>
                  </a:lnTo>
                  <a:lnTo>
                    <a:pt x="3204" y="38352"/>
                  </a:lnTo>
                  <a:lnTo>
                    <a:pt x="1536" y="33789"/>
                  </a:lnTo>
                  <a:lnTo>
                    <a:pt x="1010" y="30980"/>
                  </a:lnTo>
                  <a:lnTo>
                    <a:pt x="834" y="28479"/>
                  </a:lnTo>
                  <a:lnTo>
                    <a:pt x="351" y="25100"/>
                  </a:lnTo>
                  <a:lnTo>
                    <a:pt x="615" y="24135"/>
                  </a:lnTo>
                  <a:lnTo>
                    <a:pt x="1580" y="21634"/>
                  </a:lnTo>
                  <a:lnTo>
                    <a:pt x="2809" y="18694"/>
                  </a:lnTo>
                  <a:lnTo>
                    <a:pt x="3818" y="16412"/>
                  </a:lnTo>
                  <a:lnTo>
                    <a:pt x="5617" y="14130"/>
                  </a:lnTo>
                  <a:lnTo>
                    <a:pt x="7021" y="12375"/>
                  </a:lnTo>
                  <a:lnTo>
                    <a:pt x="8250" y="11410"/>
                  </a:lnTo>
                  <a:lnTo>
                    <a:pt x="10356" y="9918"/>
                  </a:lnTo>
                  <a:lnTo>
                    <a:pt x="12550" y="8426"/>
                  </a:lnTo>
                  <a:lnTo>
                    <a:pt x="14437" y="7285"/>
                  </a:lnTo>
                  <a:lnTo>
                    <a:pt x="18167" y="5179"/>
                  </a:lnTo>
                  <a:lnTo>
                    <a:pt x="20317" y="3994"/>
                  </a:lnTo>
                  <a:lnTo>
                    <a:pt x="22555" y="2897"/>
                  </a:lnTo>
                  <a:lnTo>
                    <a:pt x="25319" y="1537"/>
                  </a:lnTo>
                  <a:lnTo>
                    <a:pt x="27426" y="352"/>
                  </a:lnTo>
                  <a:lnTo>
                    <a:pt x="27470" y="308"/>
                  </a:lnTo>
                  <a:lnTo>
                    <a:pt x="27514" y="220"/>
                  </a:lnTo>
                  <a:lnTo>
                    <a:pt x="27514" y="176"/>
                  </a:lnTo>
                  <a:lnTo>
                    <a:pt x="27514" y="89"/>
                  </a:lnTo>
                  <a:lnTo>
                    <a:pt x="27470" y="45"/>
                  </a:lnTo>
                  <a:lnTo>
                    <a:pt x="2738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8" name="Google Shape;6198;p174"/>
            <p:cNvSpPr/>
            <p:nvPr/>
          </p:nvSpPr>
          <p:spPr>
            <a:xfrm>
              <a:off x="296250" y="2349025"/>
              <a:ext cx="510150" cy="2108475"/>
            </a:xfrm>
            <a:custGeom>
              <a:avLst/>
              <a:gdLst/>
              <a:ahLst/>
              <a:cxnLst/>
              <a:rect l="l" t="t" r="r" b="b"/>
              <a:pathLst>
                <a:path w="20406" h="84339" extrusionOk="0">
                  <a:moveTo>
                    <a:pt x="19571" y="0"/>
                  </a:moveTo>
                  <a:lnTo>
                    <a:pt x="17597" y="1010"/>
                  </a:lnTo>
                  <a:lnTo>
                    <a:pt x="15447" y="2370"/>
                  </a:lnTo>
                  <a:lnTo>
                    <a:pt x="12638" y="4345"/>
                  </a:lnTo>
                  <a:lnTo>
                    <a:pt x="11059" y="5442"/>
                  </a:lnTo>
                  <a:lnTo>
                    <a:pt x="11059" y="5486"/>
                  </a:lnTo>
                  <a:lnTo>
                    <a:pt x="7987" y="8338"/>
                  </a:lnTo>
                  <a:lnTo>
                    <a:pt x="5837" y="10356"/>
                  </a:lnTo>
                  <a:lnTo>
                    <a:pt x="5793" y="10400"/>
                  </a:lnTo>
                  <a:lnTo>
                    <a:pt x="2370" y="17728"/>
                  </a:lnTo>
                  <a:lnTo>
                    <a:pt x="703" y="21414"/>
                  </a:lnTo>
                  <a:lnTo>
                    <a:pt x="220" y="22643"/>
                  </a:lnTo>
                  <a:lnTo>
                    <a:pt x="45" y="22994"/>
                  </a:lnTo>
                  <a:lnTo>
                    <a:pt x="1" y="23213"/>
                  </a:lnTo>
                  <a:lnTo>
                    <a:pt x="45" y="23257"/>
                  </a:lnTo>
                  <a:lnTo>
                    <a:pt x="3160" y="31901"/>
                  </a:lnTo>
                  <a:lnTo>
                    <a:pt x="3160" y="31945"/>
                  </a:lnTo>
                  <a:lnTo>
                    <a:pt x="4476" y="34095"/>
                  </a:lnTo>
                  <a:lnTo>
                    <a:pt x="5925" y="37123"/>
                  </a:lnTo>
                  <a:lnTo>
                    <a:pt x="7636" y="40809"/>
                  </a:lnTo>
                  <a:lnTo>
                    <a:pt x="8689" y="43310"/>
                  </a:lnTo>
                  <a:lnTo>
                    <a:pt x="9128" y="46382"/>
                  </a:lnTo>
                  <a:lnTo>
                    <a:pt x="9172" y="49103"/>
                  </a:lnTo>
                  <a:lnTo>
                    <a:pt x="9172" y="53008"/>
                  </a:lnTo>
                  <a:lnTo>
                    <a:pt x="9216" y="55772"/>
                  </a:lnTo>
                  <a:lnTo>
                    <a:pt x="9172" y="58230"/>
                  </a:lnTo>
                  <a:lnTo>
                    <a:pt x="9259" y="62091"/>
                  </a:lnTo>
                  <a:lnTo>
                    <a:pt x="9391" y="65251"/>
                  </a:lnTo>
                  <a:lnTo>
                    <a:pt x="9523" y="67488"/>
                  </a:lnTo>
                  <a:lnTo>
                    <a:pt x="9654" y="68542"/>
                  </a:lnTo>
                  <a:lnTo>
                    <a:pt x="9654" y="68585"/>
                  </a:lnTo>
                  <a:lnTo>
                    <a:pt x="10400" y="70867"/>
                  </a:lnTo>
                  <a:lnTo>
                    <a:pt x="11673" y="73632"/>
                  </a:lnTo>
                  <a:lnTo>
                    <a:pt x="12770" y="75870"/>
                  </a:lnTo>
                  <a:lnTo>
                    <a:pt x="13340" y="77010"/>
                  </a:lnTo>
                  <a:lnTo>
                    <a:pt x="13340" y="77054"/>
                  </a:lnTo>
                  <a:lnTo>
                    <a:pt x="14393" y="78283"/>
                  </a:lnTo>
                  <a:lnTo>
                    <a:pt x="18343" y="82013"/>
                  </a:lnTo>
                  <a:lnTo>
                    <a:pt x="20054" y="84251"/>
                  </a:lnTo>
                  <a:lnTo>
                    <a:pt x="20142" y="84295"/>
                  </a:lnTo>
                  <a:lnTo>
                    <a:pt x="20230" y="84338"/>
                  </a:lnTo>
                  <a:lnTo>
                    <a:pt x="20317" y="84295"/>
                  </a:lnTo>
                  <a:lnTo>
                    <a:pt x="20361" y="84251"/>
                  </a:lnTo>
                  <a:lnTo>
                    <a:pt x="20405" y="84163"/>
                  </a:lnTo>
                  <a:lnTo>
                    <a:pt x="20361" y="84119"/>
                  </a:lnTo>
                  <a:lnTo>
                    <a:pt x="20361" y="84031"/>
                  </a:lnTo>
                  <a:lnTo>
                    <a:pt x="18606" y="81793"/>
                  </a:lnTo>
                  <a:lnTo>
                    <a:pt x="18562" y="81793"/>
                  </a:lnTo>
                  <a:lnTo>
                    <a:pt x="14657" y="78020"/>
                  </a:lnTo>
                  <a:lnTo>
                    <a:pt x="13648" y="76835"/>
                  </a:lnTo>
                  <a:lnTo>
                    <a:pt x="11980" y="73500"/>
                  </a:lnTo>
                  <a:lnTo>
                    <a:pt x="10708" y="70736"/>
                  </a:lnTo>
                  <a:lnTo>
                    <a:pt x="10005" y="68498"/>
                  </a:lnTo>
                  <a:lnTo>
                    <a:pt x="9874" y="67445"/>
                  </a:lnTo>
                  <a:lnTo>
                    <a:pt x="9742" y="65251"/>
                  </a:lnTo>
                  <a:lnTo>
                    <a:pt x="9611" y="62091"/>
                  </a:lnTo>
                  <a:lnTo>
                    <a:pt x="9523" y="58230"/>
                  </a:lnTo>
                  <a:lnTo>
                    <a:pt x="9567" y="55772"/>
                  </a:lnTo>
                  <a:lnTo>
                    <a:pt x="9523" y="53008"/>
                  </a:lnTo>
                  <a:lnTo>
                    <a:pt x="9523" y="49103"/>
                  </a:lnTo>
                  <a:lnTo>
                    <a:pt x="9479" y="46338"/>
                  </a:lnTo>
                  <a:lnTo>
                    <a:pt x="8996" y="43223"/>
                  </a:lnTo>
                  <a:lnTo>
                    <a:pt x="8996" y="43179"/>
                  </a:lnTo>
                  <a:lnTo>
                    <a:pt x="7943" y="40678"/>
                  </a:lnTo>
                  <a:lnTo>
                    <a:pt x="6232" y="36948"/>
                  </a:lnTo>
                  <a:lnTo>
                    <a:pt x="4784" y="33920"/>
                  </a:lnTo>
                  <a:lnTo>
                    <a:pt x="3467" y="31770"/>
                  </a:lnTo>
                  <a:lnTo>
                    <a:pt x="352" y="23169"/>
                  </a:lnTo>
                  <a:lnTo>
                    <a:pt x="571" y="22643"/>
                  </a:lnTo>
                  <a:lnTo>
                    <a:pt x="1010" y="21590"/>
                  </a:lnTo>
                  <a:lnTo>
                    <a:pt x="2458" y="18430"/>
                  </a:lnTo>
                  <a:lnTo>
                    <a:pt x="6100" y="10576"/>
                  </a:lnTo>
                  <a:lnTo>
                    <a:pt x="8250" y="8601"/>
                  </a:lnTo>
                  <a:lnTo>
                    <a:pt x="11278" y="5749"/>
                  </a:lnTo>
                  <a:lnTo>
                    <a:pt x="12858" y="4652"/>
                  </a:lnTo>
                  <a:lnTo>
                    <a:pt x="15666" y="2633"/>
                  </a:lnTo>
                  <a:lnTo>
                    <a:pt x="17772" y="1317"/>
                  </a:lnTo>
                  <a:lnTo>
                    <a:pt x="19747" y="308"/>
                  </a:lnTo>
                  <a:lnTo>
                    <a:pt x="19791" y="264"/>
                  </a:lnTo>
                  <a:lnTo>
                    <a:pt x="19835" y="220"/>
                  </a:lnTo>
                  <a:lnTo>
                    <a:pt x="19835" y="132"/>
                  </a:lnTo>
                  <a:lnTo>
                    <a:pt x="19835" y="88"/>
                  </a:lnTo>
                  <a:lnTo>
                    <a:pt x="19791" y="44"/>
                  </a:lnTo>
                  <a:lnTo>
                    <a:pt x="1974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9" name="Google Shape;6199;p174"/>
            <p:cNvSpPr/>
            <p:nvPr/>
          </p:nvSpPr>
          <p:spPr>
            <a:xfrm>
              <a:off x="1687275" y="2939225"/>
              <a:ext cx="868850" cy="1159550"/>
            </a:xfrm>
            <a:custGeom>
              <a:avLst/>
              <a:gdLst/>
              <a:ahLst/>
              <a:cxnLst/>
              <a:rect l="l" t="t" r="r" b="b"/>
              <a:pathLst>
                <a:path w="34754" h="46382" extrusionOk="0">
                  <a:moveTo>
                    <a:pt x="34490" y="0"/>
                  </a:moveTo>
                  <a:lnTo>
                    <a:pt x="31550" y="1755"/>
                  </a:lnTo>
                  <a:lnTo>
                    <a:pt x="31506" y="1755"/>
                  </a:lnTo>
                  <a:lnTo>
                    <a:pt x="30453" y="2633"/>
                  </a:lnTo>
                  <a:lnTo>
                    <a:pt x="28347" y="4959"/>
                  </a:lnTo>
                  <a:lnTo>
                    <a:pt x="25846" y="7416"/>
                  </a:lnTo>
                  <a:lnTo>
                    <a:pt x="23871" y="9127"/>
                  </a:lnTo>
                  <a:lnTo>
                    <a:pt x="20975" y="10882"/>
                  </a:lnTo>
                  <a:lnTo>
                    <a:pt x="20931" y="10926"/>
                  </a:lnTo>
                  <a:lnTo>
                    <a:pt x="20141" y="11716"/>
                  </a:lnTo>
                  <a:lnTo>
                    <a:pt x="18254" y="14261"/>
                  </a:lnTo>
                  <a:lnTo>
                    <a:pt x="17201" y="15534"/>
                  </a:lnTo>
                  <a:lnTo>
                    <a:pt x="15753" y="16587"/>
                  </a:lnTo>
                  <a:lnTo>
                    <a:pt x="15709" y="16631"/>
                  </a:lnTo>
                  <a:lnTo>
                    <a:pt x="13515" y="19264"/>
                  </a:lnTo>
                  <a:lnTo>
                    <a:pt x="12199" y="21238"/>
                  </a:lnTo>
                  <a:lnTo>
                    <a:pt x="10970" y="23213"/>
                  </a:lnTo>
                  <a:lnTo>
                    <a:pt x="9347" y="26284"/>
                  </a:lnTo>
                  <a:lnTo>
                    <a:pt x="8425" y="28083"/>
                  </a:lnTo>
                  <a:lnTo>
                    <a:pt x="8425" y="28127"/>
                  </a:lnTo>
                  <a:lnTo>
                    <a:pt x="8074" y="29444"/>
                  </a:lnTo>
                  <a:lnTo>
                    <a:pt x="7855" y="32164"/>
                  </a:lnTo>
                  <a:lnTo>
                    <a:pt x="7723" y="34051"/>
                  </a:lnTo>
                  <a:lnTo>
                    <a:pt x="7723" y="34139"/>
                  </a:lnTo>
                  <a:lnTo>
                    <a:pt x="8118" y="34753"/>
                  </a:lnTo>
                  <a:lnTo>
                    <a:pt x="8118" y="35631"/>
                  </a:lnTo>
                  <a:lnTo>
                    <a:pt x="7811" y="36509"/>
                  </a:lnTo>
                  <a:lnTo>
                    <a:pt x="6100" y="38746"/>
                  </a:lnTo>
                  <a:lnTo>
                    <a:pt x="5178" y="40194"/>
                  </a:lnTo>
                  <a:lnTo>
                    <a:pt x="5178" y="40238"/>
                  </a:lnTo>
                  <a:lnTo>
                    <a:pt x="4257" y="42169"/>
                  </a:lnTo>
                  <a:lnTo>
                    <a:pt x="3467" y="43091"/>
                  </a:lnTo>
                  <a:lnTo>
                    <a:pt x="1712" y="44188"/>
                  </a:lnTo>
                  <a:lnTo>
                    <a:pt x="1668" y="44188"/>
                  </a:lnTo>
                  <a:lnTo>
                    <a:pt x="922" y="44890"/>
                  </a:lnTo>
                  <a:lnTo>
                    <a:pt x="878" y="44890"/>
                  </a:lnTo>
                  <a:lnTo>
                    <a:pt x="44" y="46074"/>
                  </a:lnTo>
                  <a:lnTo>
                    <a:pt x="0" y="46162"/>
                  </a:lnTo>
                  <a:lnTo>
                    <a:pt x="0" y="46206"/>
                  </a:lnTo>
                  <a:lnTo>
                    <a:pt x="44" y="46294"/>
                  </a:lnTo>
                  <a:lnTo>
                    <a:pt x="88" y="46338"/>
                  </a:lnTo>
                  <a:lnTo>
                    <a:pt x="176" y="46382"/>
                  </a:lnTo>
                  <a:lnTo>
                    <a:pt x="263" y="46338"/>
                  </a:lnTo>
                  <a:lnTo>
                    <a:pt x="307" y="46294"/>
                  </a:lnTo>
                  <a:lnTo>
                    <a:pt x="1185" y="45109"/>
                  </a:lnTo>
                  <a:lnTo>
                    <a:pt x="1887" y="44451"/>
                  </a:lnTo>
                  <a:lnTo>
                    <a:pt x="3686" y="43354"/>
                  </a:lnTo>
                  <a:lnTo>
                    <a:pt x="3730" y="43310"/>
                  </a:lnTo>
                  <a:lnTo>
                    <a:pt x="4520" y="42388"/>
                  </a:lnTo>
                  <a:lnTo>
                    <a:pt x="4564" y="42345"/>
                  </a:lnTo>
                  <a:lnTo>
                    <a:pt x="5485" y="40370"/>
                  </a:lnTo>
                  <a:lnTo>
                    <a:pt x="6407" y="38966"/>
                  </a:lnTo>
                  <a:lnTo>
                    <a:pt x="8118" y="36728"/>
                  </a:lnTo>
                  <a:lnTo>
                    <a:pt x="8162" y="36640"/>
                  </a:lnTo>
                  <a:lnTo>
                    <a:pt x="8425" y="35719"/>
                  </a:lnTo>
                  <a:lnTo>
                    <a:pt x="8469" y="35675"/>
                  </a:lnTo>
                  <a:lnTo>
                    <a:pt x="8469" y="34709"/>
                  </a:lnTo>
                  <a:lnTo>
                    <a:pt x="8425" y="34622"/>
                  </a:lnTo>
                  <a:lnTo>
                    <a:pt x="8074" y="34007"/>
                  </a:lnTo>
                  <a:lnTo>
                    <a:pt x="8206" y="32208"/>
                  </a:lnTo>
                  <a:lnTo>
                    <a:pt x="8425" y="29532"/>
                  </a:lnTo>
                  <a:lnTo>
                    <a:pt x="8732" y="28259"/>
                  </a:lnTo>
                  <a:lnTo>
                    <a:pt x="9654" y="26460"/>
                  </a:lnTo>
                  <a:lnTo>
                    <a:pt x="11277" y="23388"/>
                  </a:lnTo>
                  <a:lnTo>
                    <a:pt x="12506" y="21414"/>
                  </a:lnTo>
                  <a:lnTo>
                    <a:pt x="13779" y="19483"/>
                  </a:lnTo>
                  <a:lnTo>
                    <a:pt x="15973" y="16850"/>
                  </a:lnTo>
                  <a:lnTo>
                    <a:pt x="17421" y="15841"/>
                  </a:lnTo>
                  <a:lnTo>
                    <a:pt x="17421" y="15797"/>
                  </a:lnTo>
                  <a:lnTo>
                    <a:pt x="18518" y="14481"/>
                  </a:lnTo>
                  <a:lnTo>
                    <a:pt x="20405" y="11936"/>
                  </a:lnTo>
                  <a:lnTo>
                    <a:pt x="21151" y="11190"/>
                  </a:lnTo>
                  <a:lnTo>
                    <a:pt x="24091" y="9434"/>
                  </a:lnTo>
                  <a:lnTo>
                    <a:pt x="26109" y="7679"/>
                  </a:lnTo>
                  <a:lnTo>
                    <a:pt x="28610" y="5222"/>
                  </a:lnTo>
                  <a:lnTo>
                    <a:pt x="30717" y="2896"/>
                  </a:lnTo>
                  <a:lnTo>
                    <a:pt x="31726" y="2062"/>
                  </a:lnTo>
                  <a:lnTo>
                    <a:pt x="34666" y="307"/>
                  </a:lnTo>
                  <a:lnTo>
                    <a:pt x="34710" y="263"/>
                  </a:lnTo>
                  <a:lnTo>
                    <a:pt x="34754" y="219"/>
                  </a:lnTo>
                  <a:lnTo>
                    <a:pt x="34754" y="132"/>
                  </a:lnTo>
                  <a:lnTo>
                    <a:pt x="34754" y="88"/>
                  </a:lnTo>
                  <a:lnTo>
                    <a:pt x="34710" y="44"/>
                  </a:lnTo>
                  <a:lnTo>
                    <a:pt x="3462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0" name="Google Shape;6200;p174"/>
            <p:cNvSpPr/>
            <p:nvPr/>
          </p:nvSpPr>
          <p:spPr>
            <a:xfrm>
              <a:off x="1675200" y="2913975"/>
              <a:ext cx="853500" cy="1173825"/>
            </a:xfrm>
            <a:custGeom>
              <a:avLst/>
              <a:gdLst/>
              <a:ahLst/>
              <a:cxnLst/>
              <a:rect l="l" t="t" r="r" b="b"/>
              <a:pathLst>
                <a:path w="34140" h="46953" extrusionOk="0">
                  <a:moveTo>
                    <a:pt x="33964" y="1"/>
                  </a:moveTo>
                  <a:lnTo>
                    <a:pt x="33876" y="45"/>
                  </a:lnTo>
                  <a:lnTo>
                    <a:pt x="31463" y="1449"/>
                  </a:lnTo>
                  <a:lnTo>
                    <a:pt x="30410" y="2195"/>
                  </a:lnTo>
                  <a:lnTo>
                    <a:pt x="28479" y="4345"/>
                  </a:lnTo>
                  <a:lnTo>
                    <a:pt x="26460" y="6276"/>
                  </a:lnTo>
                  <a:lnTo>
                    <a:pt x="24837" y="7724"/>
                  </a:lnTo>
                  <a:lnTo>
                    <a:pt x="22774" y="9128"/>
                  </a:lnTo>
                  <a:lnTo>
                    <a:pt x="20932" y="10576"/>
                  </a:lnTo>
                  <a:lnTo>
                    <a:pt x="19659" y="11410"/>
                  </a:lnTo>
                  <a:lnTo>
                    <a:pt x="19615" y="11410"/>
                  </a:lnTo>
                  <a:lnTo>
                    <a:pt x="18650" y="12507"/>
                  </a:lnTo>
                  <a:lnTo>
                    <a:pt x="17158" y="14525"/>
                  </a:lnTo>
                  <a:lnTo>
                    <a:pt x="16543" y="15140"/>
                  </a:lnTo>
                  <a:lnTo>
                    <a:pt x="15534" y="15798"/>
                  </a:lnTo>
                  <a:lnTo>
                    <a:pt x="15490" y="15842"/>
                  </a:lnTo>
                  <a:lnTo>
                    <a:pt x="13955" y="17728"/>
                  </a:lnTo>
                  <a:lnTo>
                    <a:pt x="12112" y="20186"/>
                  </a:lnTo>
                  <a:lnTo>
                    <a:pt x="10707" y="22248"/>
                  </a:lnTo>
                  <a:lnTo>
                    <a:pt x="8382" y="26417"/>
                  </a:lnTo>
                  <a:lnTo>
                    <a:pt x="7592" y="27865"/>
                  </a:lnTo>
                  <a:lnTo>
                    <a:pt x="7592" y="27909"/>
                  </a:lnTo>
                  <a:lnTo>
                    <a:pt x="7372" y="28655"/>
                  </a:lnTo>
                  <a:lnTo>
                    <a:pt x="6802" y="34008"/>
                  </a:lnTo>
                  <a:lnTo>
                    <a:pt x="6583" y="36597"/>
                  </a:lnTo>
                  <a:lnTo>
                    <a:pt x="6363" y="38089"/>
                  </a:lnTo>
                  <a:lnTo>
                    <a:pt x="5486" y="39669"/>
                  </a:lnTo>
                  <a:lnTo>
                    <a:pt x="4301" y="41819"/>
                  </a:lnTo>
                  <a:lnTo>
                    <a:pt x="3467" y="43047"/>
                  </a:lnTo>
                  <a:lnTo>
                    <a:pt x="2019" y="44144"/>
                  </a:lnTo>
                  <a:lnTo>
                    <a:pt x="1975" y="44188"/>
                  </a:lnTo>
                  <a:lnTo>
                    <a:pt x="44" y="46690"/>
                  </a:lnTo>
                  <a:lnTo>
                    <a:pt x="0" y="46733"/>
                  </a:lnTo>
                  <a:lnTo>
                    <a:pt x="0" y="46821"/>
                  </a:lnTo>
                  <a:lnTo>
                    <a:pt x="44" y="46865"/>
                  </a:lnTo>
                  <a:lnTo>
                    <a:pt x="88" y="46909"/>
                  </a:lnTo>
                  <a:lnTo>
                    <a:pt x="176" y="46953"/>
                  </a:lnTo>
                  <a:lnTo>
                    <a:pt x="264" y="46953"/>
                  </a:lnTo>
                  <a:lnTo>
                    <a:pt x="308" y="46909"/>
                  </a:lnTo>
                  <a:lnTo>
                    <a:pt x="2238" y="44408"/>
                  </a:lnTo>
                  <a:lnTo>
                    <a:pt x="3686" y="43311"/>
                  </a:lnTo>
                  <a:lnTo>
                    <a:pt x="3730" y="43267"/>
                  </a:lnTo>
                  <a:lnTo>
                    <a:pt x="4608" y="41994"/>
                  </a:lnTo>
                  <a:lnTo>
                    <a:pt x="5793" y="39844"/>
                  </a:lnTo>
                  <a:lnTo>
                    <a:pt x="6714" y="38221"/>
                  </a:lnTo>
                  <a:lnTo>
                    <a:pt x="6714" y="38133"/>
                  </a:lnTo>
                  <a:lnTo>
                    <a:pt x="6934" y="36641"/>
                  </a:lnTo>
                  <a:lnTo>
                    <a:pt x="7153" y="34052"/>
                  </a:lnTo>
                  <a:lnTo>
                    <a:pt x="7723" y="28699"/>
                  </a:lnTo>
                  <a:lnTo>
                    <a:pt x="7943" y="28040"/>
                  </a:lnTo>
                  <a:lnTo>
                    <a:pt x="8689" y="26548"/>
                  </a:lnTo>
                  <a:lnTo>
                    <a:pt x="11015" y="22424"/>
                  </a:lnTo>
                  <a:lnTo>
                    <a:pt x="12419" y="20361"/>
                  </a:lnTo>
                  <a:lnTo>
                    <a:pt x="14218" y="17948"/>
                  </a:lnTo>
                  <a:lnTo>
                    <a:pt x="15754" y="16105"/>
                  </a:lnTo>
                  <a:lnTo>
                    <a:pt x="16763" y="15403"/>
                  </a:lnTo>
                  <a:lnTo>
                    <a:pt x="16807" y="15403"/>
                  </a:lnTo>
                  <a:lnTo>
                    <a:pt x="17421" y="14745"/>
                  </a:lnTo>
                  <a:lnTo>
                    <a:pt x="17465" y="14745"/>
                  </a:lnTo>
                  <a:lnTo>
                    <a:pt x="18913" y="12726"/>
                  </a:lnTo>
                  <a:lnTo>
                    <a:pt x="19878" y="11673"/>
                  </a:lnTo>
                  <a:lnTo>
                    <a:pt x="21151" y="10839"/>
                  </a:lnTo>
                  <a:lnTo>
                    <a:pt x="22994" y="9435"/>
                  </a:lnTo>
                  <a:lnTo>
                    <a:pt x="25056" y="7987"/>
                  </a:lnTo>
                  <a:lnTo>
                    <a:pt x="26680" y="6539"/>
                  </a:lnTo>
                  <a:lnTo>
                    <a:pt x="28698" y="4564"/>
                  </a:lnTo>
                  <a:lnTo>
                    <a:pt x="30629" y="2458"/>
                  </a:lnTo>
                  <a:lnTo>
                    <a:pt x="31682" y="1756"/>
                  </a:lnTo>
                  <a:lnTo>
                    <a:pt x="34052" y="308"/>
                  </a:lnTo>
                  <a:lnTo>
                    <a:pt x="34096" y="264"/>
                  </a:lnTo>
                  <a:lnTo>
                    <a:pt x="34140" y="220"/>
                  </a:lnTo>
                  <a:lnTo>
                    <a:pt x="34140" y="132"/>
                  </a:lnTo>
                  <a:lnTo>
                    <a:pt x="34140" y="89"/>
                  </a:lnTo>
                  <a:lnTo>
                    <a:pt x="34052" y="45"/>
                  </a:lnTo>
                  <a:lnTo>
                    <a:pt x="3400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1" name="Google Shape;6201;p174"/>
            <p:cNvSpPr/>
            <p:nvPr/>
          </p:nvSpPr>
          <p:spPr>
            <a:xfrm>
              <a:off x="1666425" y="2888750"/>
              <a:ext cx="833750" cy="1184800"/>
            </a:xfrm>
            <a:custGeom>
              <a:avLst/>
              <a:gdLst/>
              <a:ahLst/>
              <a:cxnLst/>
              <a:rect l="l" t="t" r="r" b="b"/>
              <a:pathLst>
                <a:path w="33350" h="47392" extrusionOk="0">
                  <a:moveTo>
                    <a:pt x="33086" y="1"/>
                  </a:moveTo>
                  <a:lnTo>
                    <a:pt x="31243" y="1229"/>
                  </a:lnTo>
                  <a:lnTo>
                    <a:pt x="30146" y="1887"/>
                  </a:lnTo>
                  <a:lnTo>
                    <a:pt x="30102" y="1931"/>
                  </a:lnTo>
                  <a:lnTo>
                    <a:pt x="26899" y="5178"/>
                  </a:lnTo>
                  <a:lnTo>
                    <a:pt x="22774" y="8382"/>
                  </a:lnTo>
                  <a:lnTo>
                    <a:pt x="19703" y="10795"/>
                  </a:lnTo>
                  <a:lnTo>
                    <a:pt x="18255" y="11892"/>
                  </a:lnTo>
                  <a:lnTo>
                    <a:pt x="18211" y="11936"/>
                  </a:lnTo>
                  <a:lnTo>
                    <a:pt x="16587" y="13955"/>
                  </a:lnTo>
                  <a:lnTo>
                    <a:pt x="15666" y="14744"/>
                  </a:lnTo>
                  <a:lnTo>
                    <a:pt x="15622" y="14744"/>
                  </a:lnTo>
                  <a:lnTo>
                    <a:pt x="11936" y="19396"/>
                  </a:lnTo>
                  <a:lnTo>
                    <a:pt x="10663" y="21107"/>
                  </a:lnTo>
                  <a:lnTo>
                    <a:pt x="9084" y="23257"/>
                  </a:lnTo>
                  <a:lnTo>
                    <a:pt x="7680" y="25758"/>
                  </a:lnTo>
                  <a:lnTo>
                    <a:pt x="6670" y="27689"/>
                  </a:lnTo>
                  <a:lnTo>
                    <a:pt x="6626" y="27733"/>
                  </a:lnTo>
                  <a:lnTo>
                    <a:pt x="6056" y="32033"/>
                  </a:lnTo>
                  <a:lnTo>
                    <a:pt x="4783" y="40107"/>
                  </a:lnTo>
                  <a:lnTo>
                    <a:pt x="4345" y="41204"/>
                  </a:lnTo>
                  <a:lnTo>
                    <a:pt x="3204" y="43091"/>
                  </a:lnTo>
                  <a:lnTo>
                    <a:pt x="2194" y="44144"/>
                  </a:lnTo>
                  <a:lnTo>
                    <a:pt x="2151" y="44188"/>
                  </a:lnTo>
                  <a:lnTo>
                    <a:pt x="834" y="45943"/>
                  </a:lnTo>
                  <a:lnTo>
                    <a:pt x="0" y="47084"/>
                  </a:lnTo>
                  <a:lnTo>
                    <a:pt x="0" y="47172"/>
                  </a:lnTo>
                  <a:lnTo>
                    <a:pt x="0" y="47216"/>
                  </a:lnTo>
                  <a:lnTo>
                    <a:pt x="0" y="47304"/>
                  </a:lnTo>
                  <a:lnTo>
                    <a:pt x="44" y="47347"/>
                  </a:lnTo>
                  <a:lnTo>
                    <a:pt x="176" y="47391"/>
                  </a:lnTo>
                  <a:lnTo>
                    <a:pt x="220" y="47347"/>
                  </a:lnTo>
                  <a:lnTo>
                    <a:pt x="308" y="47304"/>
                  </a:lnTo>
                  <a:lnTo>
                    <a:pt x="1097" y="46163"/>
                  </a:lnTo>
                  <a:lnTo>
                    <a:pt x="2458" y="44407"/>
                  </a:lnTo>
                  <a:lnTo>
                    <a:pt x="3511" y="43310"/>
                  </a:lnTo>
                  <a:lnTo>
                    <a:pt x="4652" y="41380"/>
                  </a:lnTo>
                  <a:lnTo>
                    <a:pt x="4696" y="41336"/>
                  </a:lnTo>
                  <a:lnTo>
                    <a:pt x="5134" y="40195"/>
                  </a:lnTo>
                  <a:lnTo>
                    <a:pt x="5134" y="40151"/>
                  </a:lnTo>
                  <a:lnTo>
                    <a:pt x="6407" y="32121"/>
                  </a:lnTo>
                  <a:lnTo>
                    <a:pt x="6977" y="27821"/>
                  </a:lnTo>
                  <a:lnTo>
                    <a:pt x="7987" y="25934"/>
                  </a:lnTo>
                  <a:lnTo>
                    <a:pt x="9391" y="23433"/>
                  </a:lnTo>
                  <a:lnTo>
                    <a:pt x="10927" y="21283"/>
                  </a:lnTo>
                  <a:lnTo>
                    <a:pt x="12199" y="19615"/>
                  </a:lnTo>
                  <a:lnTo>
                    <a:pt x="15885" y="15008"/>
                  </a:lnTo>
                  <a:lnTo>
                    <a:pt x="16851" y="14218"/>
                  </a:lnTo>
                  <a:lnTo>
                    <a:pt x="16894" y="14218"/>
                  </a:lnTo>
                  <a:lnTo>
                    <a:pt x="18474" y="12155"/>
                  </a:lnTo>
                  <a:lnTo>
                    <a:pt x="19922" y="11102"/>
                  </a:lnTo>
                  <a:lnTo>
                    <a:pt x="22994" y="8689"/>
                  </a:lnTo>
                  <a:lnTo>
                    <a:pt x="27119" y="5442"/>
                  </a:lnTo>
                  <a:lnTo>
                    <a:pt x="27162" y="5398"/>
                  </a:lnTo>
                  <a:lnTo>
                    <a:pt x="30366" y="2195"/>
                  </a:lnTo>
                  <a:lnTo>
                    <a:pt x="31419" y="1536"/>
                  </a:lnTo>
                  <a:lnTo>
                    <a:pt x="33306" y="308"/>
                  </a:lnTo>
                  <a:lnTo>
                    <a:pt x="33350" y="264"/>
                  </a:lnTo>
                  <a:lnTo>
                    <a:pt x="33350" y="220"/>
                  </a:lnTo>
                  <a:lnTo>
                    <a:pt x="33350" y="132"/>
                  </a:lnTo>
                  <a:lnTo>
                    <a:pt x="33350" y="88"/>
                  </a:lnTo>
                  <a:lnTo>
                    <a:pt x="33306" y="44"/>
                  </a:lnTo>
                  <a:lnTo>
                    <a:pt x="3321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2" name="Google Shape;6202;p174"/>
            <p:cNvSpPr/>
            <p:nvPr/>
          </p:nvSpPr>
          <p:spPr>
            <a:xfrm>
              <a:off x="1654350" y="2862425"/>
              <a:ext cx="817300" cy="1200150"/>
            </a:xfrm>
            <a:custGeom>
              <a:avLst/>
              <a:gdLst/>
              <a:ahLst/>
              <a:cxnLst/>
              <a:rect l="l" t="t" r="r" b="b"/>
              <a:pathLst>
                <a:path w="32692" h="48006" extrusionOk="0">
                  <a:moveTo>
                    <a:pt x="32472" y="0"/>
                  </a:moveTo>
                  <a:lnTo>
                    <a:pt x="32428" y="44"/>
                  </a:lnTo>
                  <a:lnTo>
                    <a:pt x="30103" y="1580"/>
                  </a:lnTo>
                  <a:lnTo>
                    <a:pt x="27514" y="4081"/>
                  </a:lnTo>
                  <a:lnTo>
                    <a:pt x="22906" y="7723"/>
                  </a:lnTo>
                  <a:lnTo>
                    <a:pt x="20625" y="9522"/>
                  </a:lnTo>
                  <a:lnTo>
                    <a:pt x="18694" y="11102"/>
                  </a:lnTo>
                  <a:lnTo>
                    <a:pt x="17070" y="12331"/>
                  </a:lnTo>
                  <a:lnTo>
                    <a:pt x="17070" y="12375"/>
                  </a:lnTo>
                  <a:lnTo>
                    <a:pt x="16280" y="13252"/>
                  </a:lnTo>
                  <a:lnTo>
                    <a:pt x="15622" y="13911"/>
                  </a:lnTo>
                  <a:lnTo>
                    <a:pt x="15578" y="13911"/>
                  </a:lnTo>
                  <a:lnTo>
                    <a:pt x="12770" y="17509"/>
                  </a:lnTo>
                  <a:lnTo>
                    <a:pt x="10927" y="19922"/>
                  </a:lnTo>
                  <a:lnTo>
                    <a:pt x="7592" y="24310"/>
                  </a:lnTo>
                  <a:lnTo>
                    <a:pt x="7592" y="24354"/>
                  </a:lnTo>
                  <a:lnTo>
                    <a:pt x="5881" y="27513"/>
                  </a:lnTo>
                  <a:lnTo>
                    <a:pt x="5837" y="27601"/>
                  </a:lnTo>
                  <a:lnTo>
                    <a:pt x="5179" y="32121"/>
                  </a:lnTo>
                  <a:lnTo>
                    <a:pt x="4608" y="35851"/>
                  </a:lnTo>
                  <a:lnTo>
                    <a:pt x="4126" y="39317"/>
                  </a:lnTo>
                  <a:lnTo>
                    <a:pt x="3599" y="41775"/>
                  </a:lnTo>
                  <a:lnTo>
                    <a:pt x="3116" y="43135"/>
                  </a:lnTo>
                  <a:lnTo>
                    <a:pt x="527" y="47084"/>
                  </a:lnTo>
                  <a:lnTo>
                    <a:pt x="45" y="47742"/>
                  </a:lnTo>
                  <a:lnTo>
                    <a:pt x="1" y="47786"/>
                  </a:lnTo>
                  <a:lnTo>
                    <a:pt x="1" y="47874"/>
                  </a:lnTo>
                  <a:lnTo>
                    <a:pt x="45" y="47918"/>
                  </a:lnTo>
                  <a:lnTo>
                    <a:pt x="89" y="47962"/>
                  </a:lnTo>
                  <a:lnTo>
                    <a:pt x="176" y="48006"/>
                  </a:lnTo>
                  <a:lnTo>
                    <a:pt x="264" y="48006"/>
                  </a:lnTo>
                  <a:lnTo>
                    <a:pt x="352" y="47918"/>
                  </a:lnTo>
                  <a:lnTo>
                    <a:pt x="791" y="47260"/>
                  </a:lnTo>
                  <a:lnTo>
                    <a:pt x="3423" y="43310"/>
                  </a:lnTo>
                  <a:lnTo>
                    <a:pt x="3467" y="43266"/>
                  </a:lnTo>
                  <a:lnTo>
                    <a:pt x="3906" y="41862"/>
                  </a:lnTo>
                  <a:lnTo>
                    <a:pt x="4477" y="39361"/>
                  </a:lnTo>
                  <a:lnTo>
                    <a:pt x="4959" y="35938"/>
                  </a:lnTo>
                  <a:lnTo>
                    <a:pt x="5530" y="32165"/>
                  </a:lnTo>
                  <a:lnTo>
                    <a:pt x="6188" y="27645"/>
                  </a:lnTo>
                  <a:lnTo>
                    <a:pt x="7899" y="24530"/>
                  </a:lnTo>
                  <a:lnTo>
                    <a:pt x="11190" y="20098"/>
                  </a:lnTo>
                  <a:lnTo>
                    <a:pt x="13033" y="17728"/>
                  </a:lnTo>
                  <a:lnTo>
                    <a:pt x="15842" y="14130"/>
                  </a:lnTo>
                  <a:lnTo>
                    <a:pt x="16544" y="13516"/>
                  </a:lnTo>
                  <a:lnTo>
                    <a:pt x="17290" y="12594"/>
                  </a:lnTo>
                  <a:lnTo>
                    <a:pt x="18913" y="11409"/>
                  </a:lnTo>
                  <a:lnTo>
                    <a:pt x="20844" y="9830"/>
                  </a:lnTo>
                  <a:lnTo>
                    <a:pt x="23082" y="7987"/>
                  </a:lnTo>
                  <a:lnTo>
                    <a:pt x="27733" y="4345"/>
                  </a:lnTo>
                  <a:lnTo>
                    <a:pt x="30322" y="1843"/>
                  </a:lnTo>
                  <a:lnTo>
                    <a:pt x="32604" y="352"/>
                  </a:lnTo>
                  <a:lnTo>
                    <a:pt x="32648" y="264"/>
                  </a:lnTo>
                  <a:lnTo>
                    <a:pt x="32692" y="220"/>
                  </a:lnTo>
                  <a:lnTo>
                    <a:pt x="32692" y="176"/>
                  </a:lnTo>
                  <a:lnTo>
                    <a:pt x="32648" y="88"/>
                  </a:lnTo>
                  <a:lnTo>
                    <a:pt x="32604" y="44"/>
                  </a:lnTo>
                  <a:lnTo>
                    <a:pt x="3256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3" name="Google Shape;6203;p174"/>
            <p:cNvSpPr/>
            <p:nvPr/>
          </p:nvSpPr>
          <p:spPr>
            <a:xfrm>
              <a:off x="1560025" y="2811950"/>
              <a:ext cx="854575" cy="1804625"/>
            </a:xfrm>
            <a:custGeom>
              <a:avLst/>
              <a:gdLst/>
              <a:ahLst/>
              <a:cxnLst/>
              <a:rect l="l" t="t" r="r" b="b"/>
              <a:pathLst>
                <a:path w="34183" h="72185" extrusionOk="0">
                  <a:moveTo>
                    <a:pt x="33964" y="1"/>
                  </a:moveTo>
                  <a:lnTo>
                    <a:pt x="33920" y="45"/>
                  </a:lnTo>
                  <a:lnTo>
                    <a:pt x="30014" y="3073"/>
                  </a:lnTo>
                  <a:lnTo>
                    <a:pt x="25977" y="6320"/>
                  </a:lnTo>
                  <a:lnTo>
                    <a:pt x="23257" y="8514"/>
                  </a:lnTo>
                  <a:lnTo>
                    <a:pt x="20975" y="10401"/>
                  </a:lnTo>
                  <a:lnTo>
                    <a:pt x="19659" y="11454"/>
                  </a:lnTo>
                  <a:lnTo>
                    <a:pt x="16675" y="13341"/>
                  </a:lnTo>
                  <a:lnTo>
                    <a:pt x="15534" y="14613"/>
                  </a:lnTo>
                  <a:lnTo>
                    <a:pt x="14656" y="15842"/>
                  </a:lnTo>
                  <a:lnTo>
                    <a:pt x="13779" y="17070"/>
                  </a:lnTo>
                  <a:lnTo>
                    <a:pt x="12199" y="19572"/>
                  </a:lnTo>
                  <a:lnTo>
                    <a:pt x="10444" y="22248"/>
                  </a:lnTo>
                  <a:lnTo>
                    <a:pt x="9566" y="23565"/>
                  </a:lnTo>
                  <a:lnTo>
                    <a:pt x="8601" y="24837"/>
                  </a:lnTo>
                  <a:lnTo>
                    <a:pt x="7196" y="26812"/>
                  </a:lnTo>
                  <a:lnTo>
                    <a:pt x="7196" y="26900"/>
                  </a:lnTo>
                  <a:lnTo>
                    <a:pt x="6802" y="29006"/>
                  </a:lnTo>
                  <a:lnTo>
                    <a:pt x="6187" y="33877"/>
                  </a:lnTo>
                  <a:lnTo>
                    <a:pt x="5705" y="37387"/>
                  </a:lnTo>
                  <a:lnTo>
                    <a:pt x="5266" y="40459"/>
                  </a:lnTo>
                  <a:lnTo>
                    <a:pt x="4564" y="43750"/>
                  </a:lnTo>
                  <a:lnTo>
                    <a:pt x="3730" y="47479"/>
                  </a:lnTo>
                  <a:lnTo>
                    <a:pt x="1624" y="50814"/>
                  </a:lnTo>
                  <a:lnTo>
                    <a:pt x="878" y="52262"/>
                  </a:lnTo>
                  <a:lnTo>
                    <a:pt x="834" y="52306"/>
                  </a:lnTo>
                  <a:lnTo>
                    <a:pt x="527" y="54807"/>
                  </a:lnTo>
                  <a:lnTo>
                    <a:pt x="263" y="57528"/>
                  </a:lnTo>
                  <a:lnTo>
                    <a:pt x="0" y="59415"/>
                  </a:lnTo>
                  <a:lnTo>
                    <a:pt x="0" y="59547"/>
                  </a:lnTo>
                  <a:lnTo>
                    <a:pt x="2413" y="62794"/>
                  </a:lnTo>
                  <a:lnTo>
                    <a:pt x="3774" y="64944"/>
                  </a:lnTo>
                  <a:lnTo>
                    <a:pt x="4607" y="66172"/>
                  </a:lnTo>
                  <a:lnTo>
                    <a:pt x="6275" y="68191"/>
                  </a:lnTo>
                  <a:lnTo>
                    <a:pt x="9390" y="71658"/>
                  </a:lnTo>
                  <a:lnTo>
                    <a:pt x="9434" y="71701"/>
                  </a:lnTo>
                  <a:lnTo>
                    <a:pt x="10093" y="72184"/>
                  </a:lnTo>
                  <a:lnTo>
                    <a:pt x="10751" y="72184"/>
                  </a:lnTo>
                  <a:lnTo>
                    <a:pt x="10839" y="72140"/>
                  </a:lnTo>
                  <a:lnTo>
                    <a:pt x="11804" y="70999"/>
                  </a:lnTo>
                  <a:lnTo>
                    <a:pt x="11848" y="70955"/>
                  </a:lnTo>
                  <a:lnTo>
                    <a:pt x="11848" y="70868"/>
                  </a:lnTo>
                  <a:lnTo>
                    <a:pt x="11804" y="70824"/>
                  </a:lnTo>
                  <a:lnTo>
                    <a:pt x="11804" y="70780"/>
                  </a:lnTo>
                  <a:lnTo>
                    <a:pt x="11716" y="70736"/>
                  </a:lnTo>
                  <a:lnTo>
                    <a:pt x="11584" y="70736"/>
                  </a:lnTo>
                  <a:lnTo>
                    <a:pt x="11541" y="70780"/>
                  </a:lnTo>
                  <a:lnTo>
                    <a:pt x="10619" y="71833"/>
                  </a:lnTo>
                  <a:lnTo>
                    <a:pt x="10224" y="71833"/>
                  </a:lnTo>
                  <a:lnTo>
                    <a:pt x="9654" y="71438"/>
                  </a:lnTo>
                  <a:lnTo>
                    <a:pt x="6538" y="67928"/>
                  </a:lnTo>
                  <a:lnTo>
                    <a:pt x="4915" y="65953"/>
                  </a:lnTo>
                  <a:lnTo>
                    <a:pt x="4037" y="64724"/>
                  </a:lnTo>
                  <a:lnTo>
                    <a:pt x="2677" y="62618"/>
                  </a:lnTo>
                  <a:lnTo>
                    <a:pt x="351" y="59415"/>
                  </a:lnTo>
                  <a:lnTo>
                    <a:pt x="614" y="57572"/>
                  </a:lnTo>
                  <a:lnTo>
                    <a:pt x="878" y="54851"/>
                  </a:lnTo>
                  <a:lnTo>
                    <a:pt x="1185" y="52394"/>
                  </a:lnTo>
                  <a:lnTo>
                    <a:pt x="1931" y="50990"/>
                  </a:lnTo>
                  <a:lnTo>
                    <a:pt x="4037" y="47611"/>
                  </a:lnTo>
                  <a:lnTo>
                    <a:pt x="4037" y="47567"/>
                  </a:lnTo>
                  <a:lnTo>
                    <a:pt x="4915" y="43837"/>
                  </a:lnTo>
                  <a:lnTo>
                    <a:pt x="5573" y="40546"/>
                  </a:lnTo>
                  <a:lnTo>
                    <a:pt x="6056" y="37431"/>
                  </a:lnTo>
                  <a:lnTo>
                    <a:pt x="6494" y="33920"/>
                  </a:lnTo>
                  <a:lnTo>
                    <a:pt x="7109" y="29050"/>
                  </a:lnTo>
                  <a:lnTo>
                    <a:pt x="7504" y="26987"/>
                  </a:lnTo>
                  <a:lnTo>
                    <a:pt x="8908" y="25057"/>
                  </a:lnTo>
                  <a:lnTo>
                    <a:pt x="9829" y="23740"/>
                  </a:lnTo>
                  <a:lnTo>
                    <a:pt x="10751" y="22424"/>
                  </a:lnTo>
                  <a:lnTo>
                    <a:pt x="12462" y="19747"/>
                  </a:lnTo>
                  <a:lnTo>
                    <a:pt x="14086" y="17290"/>
                  </a:lnTo>
                  <a:lnTo>
                    <a:pt x="14919" y="16061"/>
                  </a:lnTo>
                  <a:lnTo>
                    <a:pt x="15797" y="14833"/>
                  </a:lnTo>
                  <a:lnTo>
                    <a:pt x="16894" y="13604"/>
                  </a:lnTo>
                  <a:lnTo>
                    <a:pt x="19834" y="11717"/>
                  </a:lnTo>
                  <a:lnTo>
                    <a:pt x="19878" y="11717"/>
                  </a:lnTo>
                  <a:lnTo>
                    <a:pt x="21194" y="10664"/>
                  </a:lnTo>
                  <a:lnTo>
                    <a:pt x="23476" y="8777"/>
                  </a:lnTo>
                  <a:lnTo>
                    <a:pt x="26197" y="6583"/>
                  </a:lnTo>
                  <a:lnTo>
                    <a:pt x="30234" y="3336"/>
                  </a:lnTo>
                  <a:lnTo>
                    <a:pt x="34139" y="308"/>
                  </a:lnTo>
                  <a:lnTo>
                    <a:pt x="34183" y="264"/>
                  </a:lnTo>
                  <a:lnTo>
                    <a:pt x="34183" y="176"/>
                  </a:lnTo>
                  <a:lnTo>
                    <a:pt x="34183" y="133"/>
                  </a:lnTo>
                  <a:lnTo>
                    <a:pt x="34183" y="45"/>
                  </a:lnTo>
                  <a:lnTo>
                    <a:pt x="3409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4" name="Google Shape;6204;p174"/>
            <p:cNvSpPr/>
            <p:nvPr/>
          </p:nvSpPr>
          <p:spPr>
            <a:xfrm>
              <a:off x="1524900" y="2786725"/>
              <a:ext cx="862275" cy="1885775"/>
            </a:xfrm>
            <a:custGeom>
              <a:avLst/>
              <a:gdLst/>
              <a:ahLst/>
              <a:cxnLst/>
              <a:rect l="l" t="t" r="r" b="b"/>
              <a:pathLst>
                <a:path w="34491" h="75431" extrusionOk="0">
                  <a:moveTo>
                    <a:pt x="34272" y="1"/>
                  </a:moveTo>
                  <a:lnTo>
                    <a:pt x="34184" y="45"/>
                  </a:lnTo>
                  <a:lnTo>
                    <a:pt x="31288" y="2239"/>
                  </a:lnTo>
                  <a:lnTo>
                    <a:pt x="22555" y="9259"/>
                  </a:lnTo>
                  <a:lnTo>
                    <a:pt x="19835" y="11410"/>
                  </a:lnTo>
                  <a:lnTo>
                    <a:pt x="17509" y="12507"/>
                  </a:lnTo>
                  <a:lnTo>
                    <a:pt x="16939" y="12770"/>
                  </a:lnTo>
                  <a:lnTo>
                    <a:pt x="16456" y="13121"/>
                  </a:lnTo>
                  <a:lnTo>
                    <a:pt x="15929" y="13516"/>
                  </a:lnTo>
                  <a:lnTo>
                    <a:pt x="15447" y="13911"/>
                  </a:lnTo>
                  <a:lnTo>
                    <a:pt x="14964" y="14350"/>
                  </a:lnTo>
                  <a:lnTo>
                    <a:pt x="14481" y="14832"/>
                  </a:lnTo>
                  <a:lnTo>
                    <a:pt x="13560" y="15885"/>
                  </a:lnTo>
                  <a:lnTo>
                    <a:pt x="12726" y="17026"/>
                  </a:lnTo>
                  <a:lnTo>
                    <a:pt x="11892" y="18211"/>
                  </a:lnTo>
                  <a:lnTo>
                    <a:pt x="11059" y="19440"/>
                  </a:lnTo>
                  <a:lnTo>
                    <a:pt x="10269" y="20712"/>
                  </a:lnTo>
                  <a:lnTo>
                    <a:pt x="9479" y="21941"/>
                  </a:lnTo>
                  <a:lnTo>
                    <a:pt x="8733" y="23082"/>
                  </a:lnTo>
                  <a:lnTo>
                    <a:pt x="7943" y="24179"/>
                  </a:lnTo>
                  <a:lnTo>
                    <a:pt x="7197" y="25188"/>
                  </a:lnTo>
                  <a:lnTo>
                    <a:pt x="7153" y="25232"/>
                  </a:lnTo>
                  <a:lnTo>
                    <a:pt x="6846" y="26197"/>
                  </a:lnTo>
                  <a:lnTo>
                    <a:pt x="6846" y="26285"/>
                  </a:lnTo>
                  <a:lnTo>
                    <a:pt x="7022" y="27514"/>
                  </a:lnTo>
                  <a:lnTo>
                    <a:pt x="6320" y="33832"/>
                  </a:lnTo>
                  <a:lnTo>
                    <a:pt x="5837" y="37606"/>
                  </a:lnTo>
                  <a:lnTo>
                    <a:pt x="5398" y="40853"/>
                  </a:lnTo>
                  <a:lnTo>
                    <a:pt x="5047" y="42960"/>
                  </a:lnTo>
                  <a:lnTo>
                    <a:pt x="3950" y="47523"/>
                  </a:lnTo>
                  <a:lnTo>
                    <a:pt x="3424" y="49673"/>
                  </a:lnTo>
                  <a:lnTo>
                    <a:pt x="1712" y="52964"/>
                  </a:lnTo>
                  <a:lnTo>
                    <a:pt x="1712" y="53008"/>
                  </a:lnTo>
                  <a:lnTo>
                    <a:pt x="1230" y="56957"/>
                  </a:lnTo>
                  <a:lnTo>
                    <a:pt x="89" y="61302"/>
                  </a:lnTo>
                  <a:lnTo>
                    <a:pt x="89" y="61345"/>
                  </a:lnTo>
                  <a:lnTo>
                    <a:pt x="1" y="62355"/>
                  </a:lnTo>
                  <a:lnTo>
                    <a:pt x="45" y="62486"/>
                  </a:lnTo>
                  <a:lnTo>
                    <a:pt x="1844" y="64812"/>
                  </a:lnTo>
                  <a:lnTo>
                    <a:pt x="4740" y="68147"/>
                  </a:lnTo>
                  <a:lnTo>
                    <a:pt x="6144" y="69814"/>
                  </a:lnTo>
                  <a:lnTo>
                    <a:pt x="8250" y="72096"/>
                  </a:lnTo>
                  <a:lnTo>
                    <a:pt x="9830" y="73983"/>
                  </a:lnTo>
                  <a:lnTo>
                    <a:pt x="10927" y="75387"/>
                  </a:lnTo>
                  <a:lnTo>
                    <a:pt x="11015" y="75431"/>
                  </a:lnTo>
                  <a:lnTo>
                    <a:pt x="11147" y="75431"/>
                  </a:lnTo>
                  <a:lnTo>
                    <a:pt x="11366" y="75343"/>
                  </a:lnTo>
                  <a:lnTo>
                    <a:pt x="11454" y="75255"/>
                  </a:lnTo>
                  <a:lnTo>
                    <a:pt x="12463" y="73764"/>
                  </a:lnTo>
                  <a:lnTo>
                    <a:pt x="12507" y="73676"/>
                  </a:lnTo>
                  <a:lnTo>
                    <a:pt x="12507" y="73632"/>
                  </a:lnTo>
                  <a:lnTo>
                    <a:pt x="12463" y="73544"/>
                  </a:lnTo>
                  <a:lnTo>
                    <a:pt x="12419" y="73500"/>
                  </a:lnTo>
                  <a:lnTo>
                    <a:pt x="12244" y="73500"/>
                  </a:lnTo>
                  <a:lnTo>
                    <a:pt x="12200" y="73544"/>
                  </a:lnTo>
                  <a:lnTo>
                    <a:pt x="11190" y="75036"/>
                  </a:lnTo>
                  <a:lnTo>
                    <a:pt x="11147" y="75036"/>
                  </a:lnTo>
                  <a:lnTo>
                    <a:pt x="10093" y="73764"/>
                  </a:lnTo>
                  <a:lnTo>
                    <a:pt x="8514" y="71877"/>
                  </a:lnTo>
                  <a:lnTo>
                    <a:pt x="6407" y="69551"/>
                  </a:lnTo>
                  <a:lnTo>
                    <a:pt x="2151" y="64549"/>
                  </a:lnTo>
                  <a:lnTo>
                    <a:pt x="396" y="62311"/>
                  </a:lnTo>
                  <a:lnTo>
                    <a:pt x="440" y="61389"/>
                  </a:lnTo>
                  <a:lnTo>
                    <a:pt x="1581" y="57001"/>
                  </a:lnTo>
                  <a:lnTo>
                    <a:pt x="2063" y="53096"/>
                  </a:lnTo>
                  <a:lnTo>
                    <a:pt x="3775" y="49805"/>
                  </a:lnTo>
                  <a:lnTo>
                    <a:pt x="3775" y="49761"/>
                  </a:lnTo>
                  <a:lnTo>
                    <a:pt x="4301" y="47567"/>
                  </a:lnTo>
                  <a:lnTo>
                    <a:pt x="5398" y="43047"/>
                  </a:lnTo>
                  <a:lnTo>
                    <a:pt x="5749" y="40897"/>
                  </a:lnTo>
                  <a:lnTo>
                    <a:pt x="6188" y="37650"/>
                  </a:lnTo>
                  <a:lnTo>
                    <a:pt x="6671" y="33876"/>
                  </a:lnTo>
                  <a:lnTo>
                    <a:pt x="7373" y="27514"/>
                  </a:lnTo>
                  <a:lnTo>
                    <a:pt x="7373" y="27470"/>
                  </a:lnTo>
                  <a:lnTo>
                    <a:pt x="7197" y="26285"/>
                  </a:lnTo>
                  <a:lnTo>
                    <a:pt x="7461" y="25364"/>
                  </a:lnTo>
                  <a:lnTo>
                    <a:pt x="8250" y="24398"/>
                  </a:lnTo>
                  <a:lnTo>
                    <a:pt x="9040" y="23301"/>
                  </a:lnTo>
                  <a:lnTo>
                    <a:pt x="9786" y="22116"/>
                  </a:lnTo>
                  <a:lnTo>
                    <a:pt x="10576" y="20888"/>
                  </a:lnTo>
                  <a:lnTo>
                    <a:pt x="12156" y="18430"/>
                  </a:lnTo>
                  <a:lnTo>
                    <a:pt x="12989" y="17246"/>
                  </a:lnTo>
                  <a:lnTo>
                    <a:pt x="13823" y="16149"/>
                  </a:lnTo>
                  <a:lnTo>
                    <a:pt x="14701" y="15096"/>
                  </a:lnTo>
                  <a:lnTo>
                    <a:pt x="15184" y="14613"/>
                  </a:lnTo>
                  <a:lnTo>
                    <a:pt x="15622" y="14174"/>
                  </a:lnTo>
                  <a:lnTo>
                    <a:pt x="16105" y="13779"/>
                  </a:lnTo>
                  <a:lnTo>
                    <a:pt x="16632" y="13428"/>
                  </a:lnTo>
                  <a:lnTo>
                    <a:pt x="17114" y="13121"/>
                  </a:lnTo>
                  <a:lnTo>
                    <a:pt x="17641" y="12814"/>
                  </a:lnTo>
                  <a:lnTo>
                    <a:pt x="20010" y="11717"/>
                  </a:lnTo>
                  <a:lnTo>
                    <a:pt x="20054" y="11673"/>
                  </a:lnTo>
                  <a:lnTo>
                    <a:pt x="22775" y="9523"/>
                  </a:lnTo>
                  <a:lnTo>
                    <a:pt x="27865" y="5442"/>
                  </a:lnTo>
                  <a:lnTo>
                    <a:pt x="31507" y="2502"/>
                  </a:lnTo>
                  <a:lnTo>
                    <a:pt x="34403" y="308"/>
                  </a:lnTo>
                  <a:lnTo>
                    <a:pt x="34447" y="264"/>
                  </a:lnTo>
                  <a:lnTo>
                    <a:pt x="34491" y="176"/>
                  </a:lnTo>
                  <a:lnTo>
                    <a:pt x="34491" y="132"/>
                  </a:lnTo>
                  <a:lnTo>
                    <a:pt x="34447" y="45"/>
                  </a:lnTo>
                  <a:lnTo>
                    <a:pt x="34403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5" name="Google Shape;6205;p174"/>
            <p:cNvSpPr/>
            <p:nvPr/>
          </p:nvSpPr>
          <p:spPr>
            <a:xfrm>
              <a:off x="2067925" y="3861800"/>
              <a:ext cx="110825" cy="71325"/>
            </a:xfrm>
            <a:custGeom>
              <a:avLst/>
              <a:gdLst/>
              <a:ahLst/>
              <a:cxnLst/>
              <a:rect l="l" t="t" r="r" b="b"/>
              <a:pathLst>
                <a:path w="4433" h="2853" extrusionOk="0">
                  <a:moveTo>
                    <a:pt x="3116" y="351"/>
                  </a:moveTo>
                  <a:lnTo>
                    <a:pt x="3555" y="615"/>
                  </a:lnTo>
                  <a:lnTo>
                    <a:pt x="4082" y="1405"/>
                  </a:lnTo>
                  <a:lnTo>
                    <a:pt x="4038" y="2151"/>
                  </a:lnTo>
                  <a:lnTo>
                    <a:pt x="3862" y="2326"/>
                  </a:lnTo>
                  <a:lnTo>
                    <a:pt x="3511" y="2502"/>
                  </a:lnTo>
                  <a:lnTo>
                    <a:pt x="2370" y="2414"/>
                  </a:lnTo>
                  <a:lnTo>
                    <a:pt x="747" y="1887"/>
                  </a:lnTo>
                  <a:lnTo>
                    <a:pt x="352" y="1492"/>
                  </a:lnTo>
                  <a:lnTo>
                    <a:pt x="352" y="1448"/>
                  </a:lnTo>
                  <a:lnTo>
                    <a:pt x="659" y="1229"/>
                  </a:lnTo>
                  <a:lnTo>
                    <a:pt x="2107" y="439"/>
                  </a:lnTo>
                  <a:lnTo>
                    <a:pt x="3116" y="351"/>
                  </a:lnTo>
                  <a:close/>
                  <a:moveTo>
                    <a:pt x="3160" y="0"/>
                  </a:moveTo>
                  <a:lnTo>
                    <a:pt x="2063" y="88"/>
                  </a:lnTo>
                  <a:lnTo>
                    <a:pt x="1975" y="88"/>
                  </a:lnTo>
                  <a:lnTo>
                    <a:pt x="483" y="922"/>
                  </a:lnTo>
                  <a:lnTo>
                    <a:pt x="440" y="966"/>
                  </a:lnTo>
                  <a:lnTo>
                    <a:pt x="88" y="1229"/>
                  </a:lnTo>
                  <a:lnTo>
                    <a:pt x="45" y="1317"/>
                  </a:lnTo>
                  <a:lnTo>
                    <a:pt x="1" y="1361"/>
                  </a:lnTo>
                  <a:lnTo>
                    <a:pt x="1" y="1580"/>
                  </a:lnTo>
                  <a:lnTo>
                    <a:pt x="88" y="1712"/>
                  </a:lnTo>
                  <a:lnTo>
                    <a:pt x="527" y="2151"/>
                  </a:lnTo>
                  <a:lnTo>
                    <a:pt x="615" y="2194"/>
                  </a:lnTo>
                  <a:lnTo>
                    <a:pt x="2283" y="2765"/>
                  </a:lnTo>
                  <a:lnTo>
                    <a:pt x="2326" y="2765"/>
                  </a:lnTo>
                  <a:lnTo>
                    <a:pt x="3555" y="2853"/>
                  </a:lnTo>
                  <a:lnTo>
                    <a:pt x="3599" y="2853"/>
                  </a:lnTo>
                  <a:lnTo>
                    <a:pt x="4038" y="2633"/>
                  </a:lnTo>
                  <a:lnTo>
                    <a:pt x="4082" y="2589"/>
                  </a:lnTo>
                  <a:lnTo>
                    <a:pt x="4345" y="2326"/>
                  </a:lnTo>
                  <a:lnTo>
                    <a:pt x="4389" y="2238"/>
                  </a:lnTo>
                  <a:lnTo>
                    <a:pt x="4433" y="1361"/>
                  </a:lnTo>
                  <a:lnTo>
                    <a:pt x="4389" y="1273"/>
                  </a:lnTo>
                  <a:lnTo>
                    <a:pt x="3818" y="351"/>
                  </a:lnTo>
                  <a:lnTo>
                    <a:pt x="3731" y="308"/>
                  </a:lnTo>
                  <a:lnTo>
                    <a:pt x="3248" y="44"/>
                  </a:lnTo>
                  <a:lnTo>
                    <a:pt x="316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6" name="Google Shape;6206;p174"/>
            <p:cNvSpPr/>
            <p:nvPr/>
          </p:nvSpPr>
          <p:spPr>
            <a:xfrm>
              <a:off x="2024050" y="3843150"/>
              <a:ext cx="172250" cy="154700"/>
            </a:xfrm>
            <a:custGeom>
              <a:avLst/>
              <a:gdLst/>
              <a:ahLst/>
              <a:cxnLst/>
              <a:rect l="l" t="t" r="r" b="b"/>
              <a:pathLst>
                <a:path w="6890" h="6188" extrusionOk="0">
                  <a:moveTo>
                    <a:pt x="4915" y="395"/>
                  </a:moveTo>
                  <a:lnTo>
                    <a:pt x="5705" y="703"/>
                  </a:lnTo>
                  <a:lnTo>
                    <a:pt x="5924" y="966"/>
                  </a:lnTo>
                  <a:lnTo>
                    <a:pt x="6495" y="2589"/>
                  </a:lnTo>
                  <a:lnTo>
                    <a:pt x="6539" y="5793"/>
                  </a:lnTo>
                  <a:lnTo>
                    <a:pt x="6495" y="5837"/>
                  </a:lnTo>
                  <a:lnTo>
                    <a:pt x="6144" y="5837"/>
                  </a:lnTo>
                  <a:lnTo>
                    <a:pt x="4652" y="5486"/>
                  </a:lnTo>
                  <a:lnTo>
                    <a:pt x="2589" y="4783"/>
                  </a:lnTo>
                  <a:lnTo>
                    <a:pt x="878" y="3950"/>
                  </a:lnTo>
                  <a:lnTo>
                    <a:pt x="571" y="3599"/>
                  </a:lnTo>
                  <a:lnTo>
                    <a:pt x="352" y="2853"/>
                  </a:lnTo>
                  <a:lnTo>
                    <a:pt x="571" y="2414"/>
                  </a:lnTo>
                  <a:lnTo>
                    <a:pt x="966" y="1975"/>
                  </a:lnTo>
                  <a:lnTo>
                    <a:pt x="2677" y="1054"/>
                  </a:lnTo>
                  <a:lnTo>
                    <a:pt x="4125" y="395"/>
                  </a:lnTo>
                  <a:close/>
                  <a:moveTo>
                    <a:pt x="4915" y="0"/>
                  </a:moveTo>
                  <a:lnTo>
                    <a:pt x="4081" y="44"/>
                  </a:lnTo>
                  <a:lnTo>
                    <a:pt x="3994" y="44"/>
                  </a:lnTo>
                  <a:lnTo>
                    <a:pt x="2502" y="746"/>
                  </a:lnTo>
                  <a:lnTo>
                    <a:pt x="746" y="1712"/>
                  </a:lnTo>
                  <a:lnTo>
                    <a:pt x="703" y="1712"/>
                  </a:lnTo>
                  <a:lnTo>
                    <a:pt x="264" y="2194"/>
                  </a:lnTo>
                  <a:lnTo>
                    <a:pt x="264" y="2238"/>
                  </a:lnTo>
                  <a:lnTo>
                    <a:pt x="1" y="2765"/>
                  </a:lnTo>
                  <a:lnTo>
                    <a:pt x="1" y="2897"/>
                  </a:lnTo>
                  <a:lnTo>
                    <a:pt x="220" y="3730"/>
                  </a:lnTo>
                  <a:lnTo>
                    <a:pt x="264" y="3818"/>
                  </a:lnTo>
                  <a:lnTo>
                    <a:pt x="659" y="4213"/>
                  </a:lnTo>
                  <a:lnTo>
                    <a:pt x="703" y="4257"/>
                  </a:lnTo>
                  <a:lnTo>
                    <a:pt x="2458" y="5091"/>
                  </a:lnTo>
                  <a:lnTo>
                    <a:pt x="4564" y="5837"/>
                  </a:lnTo>
                  <a:lnTo>
                    <a:pt x="6100" y="6188"/>
                  </a:lnTo>
                  <a:lnTo>
                    <a:pt x="6626" y="6188"/>
                  </a:lnTo>
                  <a:lnTo>
                    <a:pt x="6802" y="6056"/>
                  </a:lnTo>
                  <a:lnTo>
                    <a:pt x="6890" y="6012"/>
                  </a:lnTo>
                  <a:lnTo>
                    <a:pt x="6890" y="5924"/>
                  </a:lnTo>
                  <a:lnTo>
                    <a:pt x="6846" y="2546"/>
                  </a:lnTo>
                  <a:lnTo>
                    <a:pt x="6802" y="2502"/>
                  </a:lnTo>
                  <a:lnTo>
                    <a:pt x="6232" y="834"/>
                  </a:lnTo>
                  <a:lnTo>
                    <a:pt x="6232" y="746"/>
                  </a:lnTo>
                  <a:lnTo>
                    <a:pt x="5968" y="483"/>
                  </a:lnTo>
                  <a:lnTo>
                    <a:pt x="5880" y="395"/>
                  </a:lnTo>
                  <a:lnTo>
                    <a:pt x="5003" y="44"/>
                  </a:lnTo>
                  <a:lnTo>
                    <a:pt x="491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7" name="Google Shape;6207;p174"/>
            <p:cNvSpPr/>
            <p:nvPr/>
          </p:nvSpPr>
          <p:spPr>
            <a:xfrm>
              <a:off x="1979075" y="3826700"/>
              <a:ext cx="240275" cy="215025"/>
            </a:xfrm>
            <a:custGeom>
              <a:avLst/>
              <a:gdLst/>
              <a:ahLst/>
              <a:cxnLst/>
              <a:rect l="l" t="t" r="r" b="b"/>
              <a:pathLst>
                <a:path w="9611" h="8601" extrusionOk="0">
                  <a:moveTo>
                    <a:pt x="6714" y="351"/>
                  </a:moveTo>
                  <a:lnTo>
                    <a:pt x="7855" y="702"/>
                  </a:lnTo>
                  <a:lnTo>
                    <a:pt x="8206" y="966"/>
                  </a:lnTo>
                  <a:lnTo>
                    <a:pt x="8864" y="3028"/>
                  </a:lnTo>
                  <a:lnTo>
                    <a:pt x="9259" y="6495"/>
                  </a:lnTo>
                  <a:lnTo>
                    <a:pt x="8952" y="7592"/>
                  </a:lnTo>
                  <a:lnTo>
                    <a:pt x="8645" y="8250"/>
                  </a:lnTo>
                  <a:lnTo>
                    <a:pt x="7987" y="8162"/>
                  </a:lnTo>
                  <a:lnTo>
                    <a:pt x="1054" y="6451"/>
                  </a:lnTo>
                  <a:lnTo>
                    <a:pt x="483" y="6144"/>
                  </a:lnTo>
                  <a:lnTo>
                    <a:pt x="395" y="5924"/>
                  </a:lnTo>
                  <a:lnTo>
                    <a:pt x="1931" y="2633"/>
                  </a:lnTo>
                  <a:lnTo>
                    <a:pt x="2545" y="2019"/>
                  </a:lnTo>
                  <a:lnTo>
                    <a:pt x="4432" y="1010"/>
                  </a:lnTo>
                  <a:lnTo>
                    <a:pt x="5837" y="395"/>
                  </a:lnTo>
                  <a:lnTo>
                    <a:pt x="6714" y="351"/>
                  </a:lnTo>
                  <a:close/>
                  <a:moveTo>
                    <a:pt x="6714" y="0"/>
                  </a:moveTo>
                  <a:lnTo>
                    <a:pt x="5793" y="44"/>
                  </a:lnTo>
                  <a:lnTo>
                    <a:pt x="5749" y="44"/>
                  </a:lnTo>
                  <a:lnTo>
                    <a:pt x="4301" y="658"/>
                  </a:lnTo>
                  <a:lnTo>
                    <a:pt x="2370" y="1712"/>
                  </a:lnTo>
                  <a:lnTo>
                    <a:pt x="2326" y="1755"/>
                  </a:lnTo>
                  <a:lnTo>
                    <a:pt x="1668" y="2414"/>
                  </a:lnTo>
                  <a:lnTo>
                    <a:pt x="1624" y="2458"/>
                  </a:lnTo>
                  <a:lnTo>
                    <a:pt x="44" y="5880"/>
                  </a:lnTo>
                  <a:lnTo>
                    <a:pt x="0" y="5924"/>
                  </a:lnTo>
                  <a:lnTo>
                    <a:pt x="44" y="6012"/>
                  </a:lnTo>
                  <a:lnTo>
                    <a:pt x="176" y="6319"/>
                  </a:lnTo>
                  <a:lnTo>
                    <a:pt x="264" y="6407"/>
                  </a:lnTo>
                  <a:lnTo>
                    <a:pt x="922" y="6758"/>
                  </a:lnTo>
                  <a:lnTo>
                    <a:pt x="966" y="6802"/>
                  </a:lnTo>
                  <a:lnTo>
                    <a:pt x="5793" y="7986"/>
                  </a:lnTo>
                  <a:lnTo>
                    <a:pt x="7899" y="8513"/>
                  </a:lnTo>
                  <a:lnTo>
                    <a:pt x="7943" y="8513"/>
                  </a:lnTo>
                  <a:lnTo>
                    <a:pt x="8733" y="8601"/>
                  </a:lnTo>
                  <a:lnTo>
                    <a:pt x="8864" y="8601"/>
                  </a:lnTo>
                  <a:lnTo>
                    <a:pt x="8908" y="8513"/>
                  </a:lnTo>
                  <a:lnTo>
                    <a:pt x="9303" y="7723"/>
                  </a:lnTo>
                  <a:lnTo>
                    <a:pt x="9610" y="6538"/>
                  </a:lnTo>
                  <a:lnTo>
                    <a:pt x="9610" y="6495"/>
                  </a:lnTo>
                  <a:lnTo>
                    <a:pt x="9215" y="2984"/>
                  </a:lnTo>
                  <a:lnTo>
                    <a:pt x="9215" y="2940"/>
                  </a:lnTo>
                  <a:lnTo>
                    <a:pt x="8513" y="834"/>
                  </a:lnTo>
                  <a:lnTo>
                    <a:pt x="8469" y="746"/>
                  </a:lnTo>
                  <a:lnTo>
                    <a:pt x="8031" y="395"/>
                  </a:lnTo>
                  <a:lnTo>
                    <a:pt x="7987" y="395"/>
                  </a:lnTo>
                  <a:lnTo>
                    <a:pt x="680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8" name="Google Shape;6208;p174"/>
            <p:cNvSpPr/>
            <p:nvPr/>
          </p:nvSpPr>
          <p:spPr>
            <a:xfrm>
              <a:off x="1923125" y="3808050"/>
              <a:ext cx="342300" cy="295125"/>
            </a:xfrm>
            <a:custGeom>
              <a:avLst/>
              <a:gdLst/>
              <a:ahLst/>
              <a:cxnLst/>
              <a:rect l="l" t="t" r="r" b="b"/>
              <a:pathLst>
                <a:path w="13692" h="11805" extrusionOk="0">
                  <a:moveTo>
                    <a:pt x="8952" y="351"/>
                  </a:moveTo>
                  <a:lnTo>
                    <a:pt x="10883" y="1097"/>
                  </a:lnTo>
                  <a:lnTo>
                    <a:pt x="11848" y="4213"/>
                  </a:lnTo>
                  <a:lnTo>
                    <a:pt x="12463" y="8162"/>
                  </a:lnTo>
                  <a:lnTo>
                    <a:pt x="12463" y="8206"/>
                  </a:lnTo>
                  <a:lnTo>
                    <a:pt x="13340" y="9478"/>
                  </a:lnTo>
                  <a:lnTo>
                    <a:pt x="13340" y="9917"/>
                  </a:lnTo>
                  <a:lnTo>
                    <a:pt x="12901" y="10400"/>
                  </a:lnTo>
                  <a:lnTo>
                    <a:pt x="11497" y="11146"/>
                  </a:lnTo>
                  <a:lnTo>
                    <a:pt x="10444" y="11453"/>
                  </a:lnTo>
                  <a:lnTo>
                    <a:pt x="8382" y="10663"/>
                  </a:lnTo>
                  <a:lnTo>
                    <a:pt x="8382" y="10619"/>
                  </a:lnTo>
                  <a:lnTo>
                    <a:pt x="5003" y="9829"/>
                  </a:lnTo>
                  <a:lnTo>
                    <a:pt x="1536" y="9303"/>
                  </a:lnTo>
                  <a:lnTo>
                    <a:pt x="352" y="8952"/>
                  </a:lnTo>
                  <a:lnTo>
                    <a:pt x="352" y="8689"/>
                  </a:lnTo>
                  <a:lnTo>
                    <a:pt x="571" y="8118"/>
                  </a:lnTo>
                  <a:lnTo>
                    <a:pt x="1668" y="6582"/>
                  </a:lnTo>
                  <a:lnTo>
                    <a:pt x="3028" y="4388"/>
                  </a:lnTo>
                  <a:lnTo>
                    <a:pt x="3994" y="2589"/>
                  </a:lnTo>
                  <a:lnTo>
                    <a:pt x="5310" y="1712"/>
                  </a:lnTo>
                  <a:lnTo>
                    <a:pt x="8162" y="351"/>
                  </a:lnTo>
                  <a:close/>
                  <a:moveTo>
                    <a:pt x="8075" y="0"/>
                  </a:moveTo>
                  <a:lnTo>
                    <a:pt x="5178" y="1404"/>
                  </a:lnTo>
                  <a:lnTo>
                    <a:pt x="5135" y="1404"/>
                  </a:lnTo>
                  <a:lnTo>
                    <a:pt x="3774" y="2326"/>
                  </a:lnTo>
                  <a:lnTo>
                    <a:pt x="3686" y="2370"/>
                  </a:lnTo>
                  <a:lnTo>
                    <a:pt x="2721" y="4213"/>
                  </a:lnTo>
                  <a:lnTo>
                    <a:pt x="1361" y="6407"/>
                  </a:lnTo>
                  <a:lnTo>
                    <a:pt x="264" y="7943"/>
                  </a:lnTo>
                  <a:lnTo>
                    <a:pt x="264" y="7987"/>
                  </a:lnTo>
                  <a:lnTo>
                    <a:pt x="44" y="8557"/>
                  </a:lnTo>
                  <a:lnTo>
                    <a:pt x="0" y="8601"/>
                  </a:lnTo>
                  <a:lnTo>
                    <a:pt x="0" y="9084"/>
                  </a:lnTo>
                  <a:lnTo>
                    <a:pt x="0" y="9171"/>
                  </a:lnTo>
                  <a:lnTo>
                    <a:pt x="88" y="9259"/>
                  </a:lnTo>
                  <a:lnTo>
                    <a:pt x="1449" y="9610"/>
                  </a:lnTo>
                  <a:lnTo>
                    <a:pt x="1492" y="9610"/>
                  </a:lnTo>
                  <a:lnTo>
                    <a:pt x="4959" y="10181"/>
                  </a:lnTo>
                  <a:lnTo>
                    <a:pt x="8294" y="10970"/>
                  </a:lnTo>
                  <a:lnTo>
                    <a:pt x="10400" y="11804"/>
                  </a:lnTo>
                  <a:lnTo>
                    <a:pt x="10488" y="11804"/>
                  </a:lnTo>
                  <a:lnTo>
                    <a:pt x="11585" y="11453"/>
                  </a:lnTo>
                  <a:lnTo>
                    <a:pt x="11629" y="11453"/>
                  </a:lnTo>
                  <a:lnTo>
                    <a:pt x="13121" y="10707"/>
                  </a:lnTo>
                  <a:lnTo>
                    <a:pt x="13165" y="10663"/>
                  </a:lnTo>
                  <a:lnTo>
                    <a:pt x="13647" y="10093"/>
                  </a:lnTo>
                  <a:lnTo>
                    <a:pt x="13691" y="10005"/>
                  </a:lnTo>
                  <a:lnTo>
                    <a:pt x="13691" y="9391"/>
                  </a:lnTo>
                  <a:lnTo>
                    <a:pt x="13647" y="9303"/>
                  </a:lnTo>
                  <a:lnTo>
                    <a:pt x="12770" y="8030"/>
                  </a:lnTo>
                  <a:lnTo>
                    <a:pt x="12155" y="4125"/>
                  </a:lnTo>
                  <a:lnTo>
                    <a:pt x="11190" y="922"/>
                  </a:lnTo>
                  <a:lnTo>
                    <a:pt x="11190" y="878"/>
                  </a:lnTo>
                  <a:lnTo>
                    <a:pt x="11102" y="834"/>
                  </a:lnTo>
                  <a:lnTo>
                    <a:pt x="904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9" name="Google Shape;6209;p174"/>
            <p:cNvSpPr/>
            <p:nvPr/>
          </p:nvSpPr>
          <p:spPr>
            <a:xfrm>
              <a:off x="1712500" y="4127275"/>
              <a:ext cx="79000" cy="51575"/>
            </a:xfrm>
            <a:custGeom>
              <a:avLst/>
              <a:gdLst/>
              <a:ahLst/>
              <a:cxnLst/>
              <a:rect l="l" t="t" r="r" b="b"/>
              <a:pathLst>
                <a:path w="3160" h="2063" extrusionOk="0">
                  <a:moveTo>
                    <a:pt x="1931" y="352"/>
                  </a:moveTo>
                  <a:lnTo>
                    <a:pt x="2502" y="527"/>
                  </a:lnTo>
                  <a:lnTo>
                    <a:pt x="2677" y="703"/>
                  </a:lnTo>
                  <a:lnTo>
                    <a:pt x="2546" y="790"/>
                  </a:lnTo>
                  <a:lnTo>
                    <a:pt x="1492" y="1317"/>
                  </a:lnTo>
                  <a:lnTo>
                    <a:pt x="351" y="1624"/>
                  </a:lnTo>
                  <a:lnTo>
                    <a:pt x="746" y="1010"/>
                  </a:lnTo>
                  <a:lnTo>
                    <a:pt x="1317" y="439"/>
                  </a:lnTo>
                  <a:lnTo>
                    <a:pt x="1931" y="352"/>
                  </a:lnTo>
                  <a:close/>
                  <a:moveTo>
                    <a:pt x="1931" y="0"/>
                  </a:moveTo>
                  <a:lnTo>
                    <a:pt x="1185" y="132"/>
                  </a:lnTo>
                  <a:lnTo>
                    <a:pt x="1097" y="176"/>
                  </a:lnTo>
                  <a:lnTo>
                    <a:pt x="483" y="790"/>
                  </a:lnTo>
                  <a:lnTo>
                    <a:pt x="44" y="1449"/>
                  </a:lnTo>
                  <a:lnTo>
                    <a:pt x="44" y="1536"/>
                  </a:lnTo>
                  <a:lnTo>
                    <a:pt x="0" y="1843"/>
                  </a:lnTo>
                  <a:lnTo>
                    <a:pt x="0" y="1931"/>
                  </a:lnTo>
                  <a:lnTo>
                    <a:pt x="44" y="2019"/>
                  </a:lnTo>
                  <a:lnTo>
                    <a:pt x="176" y="2063"/>
                  </a:lnTo>
                  <a:lnTo>
                    <a:pt x="220" y="2019"/>
                  </a:lnTo>
                  <a:lnTo>
                    <a:pt x="1580" y="1668"/>
                  </a:lnTo>
                  <a:lnTo>
                    <a:pt x="1624" y="1668"/>
                  </a:lnTo>
                  <a:lnTo>
                    <a:pt x="2677" y="1097"/>
                  </a:lnTo>
                  <a:lnTo>
                    <a:pt x="3072" y="878"/>
                  </a:lnTo>
                  <a:lnTo>
                    <a:pt x="3116" y="834"/>
                  </a:lnTo>
                  <a:lnTo>
                    <a:pt x="3160" y="746"/>
                  </a:lnTo>
                  <a:lnTo>
                    <a:pt x="3160" y="659"/>
                  </a:lnTo>
                  <a:lnTo>
                    <a:pt x="3116" y="615"/>
                  </a:lnTo>
                  <a:lnTo>
                    <a:pt x="2721" y="264"/>
                  </a:lnTo>
                  <a:lnTo>
                    <a:pt x="2633" y="220"/>
                  </a:lnTo>
                  <a:lnTo>
                    <a:pt x="2019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0" name="Google Shape;6210;p174"/>
            <p:cNvSpPr/>
            <p:nvPr/>
          </p:nvSpPr>
          <p:spPr>
            <a:xfrm>
              <a:off x="2405800" y="1437400"/>
              <a:ext cx="928100" cy="1383375"/>
            </a:xfrm>
            <a:custGeom>
              <a:avLst/>
              <a:gdLst/>
              <a:ahLst/>
              <a:cxnLst/>
              <a:rect l="l" t="t" r="r" b="b"/>
              <a:pathLst>
                <a:path w="37124" h="55335" extrusionOk="0">
                  <a:moveTo>
                    <a:pt x="36773" y="1"/>
                  </a:moveTo>
                  <a:lnTo>
                    <a:pt x="36685" y="45"/>
                  </a:lnTo>
                  <a:lnTo>
                    <a:pt x="36641" y="89"/>
                  </a:lnTo>
                  <a:lnTo>
                    <a:pt x="36597" y="133"/>
                  </a:lnTo>
                  <a:lnTo>
                    <a:pt x="36597" y="220"/>
                  </a:lnTo>
                  <a:lnTo>
                    <a:pt x="36641" y="264"/>
                  </a:lnTo>
                  <a:lnTo>
                    <a:pt x="36685" y="396"/>
                  </a:lnTo>
                  <a:lnTo>
                    <a:pt x="36773" y="1361"/>
                  </a:lnTo>
                  <a:lnTo>
                    <a:pt x="36773" y="3204"/>
                  </a:lnTo>
                  <a:lnTo>
                    <a:pt x="36071" y="4916"/>
                  </a:lnTo>
                  <a:lnTo>
                    <a:pt x="36071" y="4959"/>
                  </a:lnTo>
                  <a:lnTo>
                    <a:pt x="35281" y="7856"/>
                  </a:lnTo>
                  <a:lnTo>
                    <a:pt x="34667" y="9962"/>
                  </a:lnTo>
                  <a:lnTo>
                    <a:pt x="34008" y="11980"/>
                  </a:lnTo>
                  <a:lnTo>
                    <a:pt x="32648" y="14745"/>
                  </a:lnTo>
                  <a:lnTo>
                    <a:pt x="31551" y="16851"/>
                  </a:lnTo>
                  <a:lnTo>
                    <a:pt x="30630" y="18957"/>
                  </a:lnTo>
                  <a:lnTo>
                    <a:pt x="29138" y="21634"/>
                  </a:lnTo>
                  <a:lnTo>
                    <a:pt x="27733" y="23872"/>
                  </a:lnTo>
                  <a:lnTo>
                    <a:pt x="26505" y="25803"/>
                  </a:lnTo>
                  <a:lnTo>
                    <a:pt x="25144" y="28216"/>
                  </a:lnTo>
                  <a:lnTo>
                    <a:pt x="25144" y="28260"/>
                  </a:lnTo>
                  <a:lnTo>
                    <a:pt x="24881" y="29094"/>
                  </a:lnTo>
                  <a:lnTo>
                    <a:pt x="24881" y="29137"/>
                  </a:lnTo>
                  <a:lnTo>
                    <a:pt x="24881" y="30059"/>
                  </a:lnTo>
                  <a:lnTo>
                    <a:pt x="25232" y="32736"/>
                  </a:lnTo>
                  <a:lnTo>
                    <a:pt x="25583" y="36290"/>
                  </a:lnTo>
                  <a:lnTo>
                    <a:pt x="25496" y="36422"/>
                  </a:lnTo>
                  <a:lnTo>
                    <a:pt x="23345" y="37694"/>
                  </a:lnTo>
                  <a:lnTo>
                    <a:pt x="21371" y="39098"/>
                  </a:lnTo>
                  <a:lnTo>
                    <a:pt x="21327" y="39098"/>
                  </a:lnTo>
                  <a:lnTo>
                    <a:pt x="19659" y="40590"/>
                  </a:lnTo>
                  <a:lnTo>
                    <a:pt x="16500" y="43048"/>
                  </a:lnTo>
                  <a:lnTo>
                    <a:pt x="16456" y="43091"/>
                  </a:lnTo>
                  <a:lnTo>
                    <a:pt x="14964" y="44583"/>
                  </a:lnTo>
                  <a:lnTo>
                    <a:pt x="12595" y="47085"/>
                  </a:lnTo>
                  <a:lnTo>
                    <a:pt x="10401" y="48313"/>
                  </a:lnTo>
                  <a:lnTo>
                    <a:pt x="8250" y="49147"/>
                  </a:lnTo>
                  <a:lnTo>
                    <a:pt x="8207" y="49147"/>
                  </a:lnTo>
                  <a:lnTo>
                    <a:pt x="6627" y="50156"/>
                  </a:lnTo>
                  <a:lnTo>
                    <a:pt x="89" y="55027"/>
                  </a:lnTo>
                  <a:lnTo>
                    <a:pt x="45" y="55071"/>
                  </a:lnTo>
                  <a:lnTo>
                    <a:pt x="1" y="55115"/>
                  </a:lnTo>
                  <a:lnTo>
                    <a:pt x="45" y="55202"/>
                  </a:lnTo>
                  <a:lnTo>
                    <a:pt x="45" y="55246"/>
                  </a:lnTo>
                  <a:lnTo>
                    <a:pt x="133" y="55334"/>
                  </a:lnTo>
                  <a:lnTo>
                    <a:pt x="176" y="55334"/>
                  </a:lnTo>
                  <a:lnTo>
                    <a:pt x="308" y="55290"/>
                  </a:lnTo>
                  <a:lnTo>
                    <a:pt x="6846" y="50463"/>
                  </a:lnTo>
                  <a:lnTo>
                    <a:pt x="8382" y="49454"/>
                  </a:lnTo>
                  <a:lnTo>
                    <a:pt x="10532" y="48620"/>
                  </a:lnTo>
                  <a:lnTo>
                    <a:pt x="10576" y="48620"/>
                  </a:lnTo>
                  <a:lnTo>
                    <a:pt x="12814" y="47348"/>
                  </a:lnTo>
                  <a:lnTo>
                    <a:pt x="12858" y="47348"/>
                  </a:lnTo>
                  <a:lnTo>
                    <a:pt x="15227" y="44803"/>
                  </a:lnTo>
                  <a:lnTo>
                    <a:pt x="16719" y="43355"/>
                  </a:lnTo>
                  <a:lnTo>
                    <a:pt x="19879" y="40854"/>
                  </a:lnTo>
                  <a:lnTo>
                    <a:pt x="21546" y="39362"/>
                  </a:lnTo>
                  <a:lnTo>
                    <a:pt x="23521" y="37957"/>
                  </a:lnTo>
                  <a:lnTo>
                    <a:pt x="25715" y="36729"/>
                  </a:lnTo>
                  <a:lnTo>
                    <a:pt x="25759" y="36641"/>
                  </a:lnTo>
                  <a:lnTo>
                    <a:pt x="25890" y="36422"/>
                  </a:lnTo>
                  <a:lnTo>
                    <a:pt x="25934" y="36334"/>
                  </a:lnTo>
                  <a:lnTo>
                    <a:pt x="25583" y="32692"/>
                  </a:lnTo>
                  <a:lnTo>
                    <a:pt x="25232" y="30015"/>
                  </a:lnTo>
                  <a:lnTo>
                    <a:pt x="25232" y="29181"/>
                  </a:lnTo>
                  <a:lnTo>
                    <a:pt x="25452" y="28391"/>
                  </a:lnTo>
                  <a:lnTo>
                    <a:pt x="26812" y="25978"/>
                  </a:lnTo>
                  <a:lnTo>
                    <a:pt x="29445" y="21809"/>
                  </a:lnTo>
                  <a:lnTo>
                    <a:pt x="30937" y="19133"/>
                  </a:lnTo>
                  <a:lnTo>
                    <a:pt x="30981" y="19133"/>
                  </a:lnTo>
                  <a:lnTo>
                    <a:pt x="31858" y="17026"/>
                  </a:lnTo>
                  <a:lnTo>
                    <a:pt x="32955" y="14920"/>
                  </a:lnTo>
                  <a:lnTo>
                    <a:pt x="34359" y="12112"/>
                  </a:lnTo>
                  <a:lnTo>
                    <a:pt x="35018" y="10050"/>
                  </a:lnTo>
                  <a:lnTo>
                    <a:pt x="35632" y="7943"/>
                  </a:lnTo>
                  <a:lnTo>
                    <a:pt x="36422" y="5047"/>
                  </a:lnTo>
                  <a:lnTo>
                    <a:pt x="37080" y="3292"/>
                  </a:lnTo>
                  <a:lnTo>
                    <a:pt x="37124" y="3248"/>
                  </a:lnTo>
                  <a:lnTo>
                    <a:pt x="37124" y="1361"/>
                  </a:lnTo>
                  <a:lnTo>
                    <a:pt x="37036" y="352"/>
                  </a:lnTo>
                  <a:lnTo>
                    <a:pt x="37036" y="264"/>
                  </a:lnTo>
                  <a:lnTo>
                    <a:pt x="36948" y="89"/>
                  </a:lnTo>
                  <a:lnTo>
                    <a:pt x="36904" y="45"/>
                  </a:lnTo>
                  <a:lnTo>
                    <a:pt x="3681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1" name="Google Shape;6211;p174"/>
            <p:cNvSpPr/>
            <p:nvPr/>
          </p:nvSpPr>
          <p:spPr>
            <a:xfrm>
              <a:off x="2378375" y="1436325"/>
              <a:ext cx="928100" cy="1359200"/>
            </a:xfrm>
            <a:custGeom>
              <a:avLst/>
              <a:gdLst/>
              <a:ahLst/>
              <a:cxnLst/>
              <a:rect l="l" t="t" r="r" b="b"/>
              <a:pathLst>
                <a:path w="37124" h="54368" extrusionOk="0">
                  <a:moveTo>
                    <a:pt x="36641" y="0"/>
                  </a:moveTo>
                  <a:lnTo>
                    <a:pt x="36553" y="44"/>
                  </a:lnTo>
                  <a:lnTo>
                    <a:pt x="36510" y="88"/>
                  </a:lnTo>
                  <a:lnTo>
                    <a:pt x="36510" y="132"/>
                  </a:lnTo>
                  <a:lnTo>
                    <a:pt x="36510" y="219"/>
                  </a:lnTo>
                  <a:lnTo>
                    <a:pt x="36685" y="878"/>
                  </a:lnTo>
                  <a:lnTo>
                    <a:pt x="36773" y="1316"/>
                  </a:lnTo>
                  <a:lnTo>
                    <a:pt x="36685" y="2194"/>
                  </a:lnTo>
                  <a:lnTo>
                    <a:pt x="36115" y="4169"/>
                  </a:lnTo>
                  <a:lnTo>
                    <a:pt x="35588" y="6275"/>
                  </a:lnTo>
                  <a:lnTo>
                    <a:pt x="34886" y="8776"/>
                  </a:lnTo>
                  <a:lnTo>
                    <a:pt x="34140" y="11102"/>
                  </a:lnTo>
                  <a:lnTo>
                    <a:pt x="32824" y="14042"/>
                  </a:lnTo>
                  <a:lnTo>
                    <a:pt x="31814" y="15929"/>
                  </a:lnTo>
                  <a:lnTo>
                    <a:pt x="30542" y="18693"/>
                  </a:lnTo>
                  <a:lnTo>
                    <a:pt x="29094" y="21194"/>
                  </a:lnTo>
                  <a:lnTo>
                    <a:pt x="27558" y="23652"/>
                  </a:lnTo>
                  <a:lnTo>
                    <a:pt x="26285" y="25758"/>
                  </a:lnTo>
                  <a:lnTo>
                    <a:pt x="24881" y="28171"/>
                  </a:lnTo>
                  <a:lnTo>
                    <a:pt x="22599" y="31682"/>
                  </a:lnTo>
                  <a:lnTo>
                    <a:pt x="22599" y="31769"/>
                  </a:lnTo>
                  <a:lnTo>
                    <a:pt x="22468" y="32866"/>
                  </a:lnTo>
                  <a:lnTo>
                    <a:pt x="22380" y="35631"/>
                  </a:lnTo>
                  <a:lnTo>
                    <a:pt x="22161" y="36508"/>
                  </a:lnTo>
                  <a:lnTo>
                    <a:pt x="21722" y="37254"/>
                  </a:lnTo>
                  <a:lnTo>
                    <a:pt x="20142" y="38790"/>
                  </a:lnTo>
                  <a:lnTo>
                    <a:pt x="17070" y="41335"/>
                  </a:lnTo>
                  <a:lnTo>
                    <a:pt x="17070" y="41379"/>
                  </a:lnTo>
                  <a:lnTo>
                    <a:pt x="15491" y="43047"/>
                  </a:lnTo>
                  <a:lnTo>
                    <a:pt x="13516" y="45285"/>
                  </a:lnTo>
                  <a:lnTo>
                    <a:pt x="12331" y="46294"/>
                  </a:lnTo>
                  <a:lnTo>
                    <a:pt x="11234" y="46820"/>
                  </a:lnTo>
                  <a:lnTo>
                    <a:pt x="8777" y="47742"/>
                  </a:lnTo>
                  <a:lnTo>
                    <a:pt x="8733" y="47786"/>
                  </a:lnTo>
                  <a:lnTo>
                    <a:pt x="6934" y="48927"/>
                  </a:lnTo>
                  <a:lnTo>
                    <a:pt x="2195" y="52481"/>
                  </a:lnTo>
                  <a:lnTo>
                    <a:pt x="45" y="54061"/>
                  </a:lnTo>
                  <a:lnTo>
                    <a:pt x="1" y="54104"/>
                  </a:lnTo>
                  <a:lnTo>
                    <a:pt x="1" y="54148"/>
                  </a:lnTo>
                  <a:lnTo>
                    <a:pt x="1" y="54236"/>
                  </a:lnTo>
                  <a:lnTo>
                    <a:pt x="1" y="54280"/>
                  </a:lnTo>
                  <a:lnTo>
                    <a:pt x="89" y="54324"/>
                  </a:lnTo>
                  <a:lnTo>
                    <a:pt x="176" y="54368"/>
                  </a:lnTo>
                  <a:lnTo>
                    <a:pt x="264" y="54324"/>
                  </a:lnTo>
                  <a:lnTo>
                    <a:pt x="2370" y="52788"/>
                  </a:lnTo>
                  <a:lnTo>
                    <a:pt x="5486" y="50462"/>
                  </a:lnTo>
                  <a:lnTo>
                    <a:pt x="7153" y="49190"/>
                  </a:lnTo>
                  <a:lnTo>
                    <a:pt x="8909" y="48093"/>
                  </a:lnTo>
                  <a:lnTo>
                    <a:pt x="11366" y="47128"/>
                  </a:lnTo>
                  <a:lnTo>
                    <a:pt x="12507" y="46601"/>
                  </a:lnTo>
                  <a:lnTo>
                    <a:pt x="12551" y="46601"/>
                  </a:lnTo>
                  <a:lnTo>
                    <a:pt x="13736" y="45548"/>
                  </a:lnTo>
                  <a:lnTo>
                    <a:pt x="13779" y="45548"/>
                  </a:lnTo>
                  <a:lnTo>
                    <a:pt x="15754" y="43310"/>
                  </a:lnTo>
                  <a:lnTo>
                    <a:pt x="17334" y="41599"/>
                  </a:lnTo>
                  <a:lnTo>
                    <a:pt x="20361" y="39054"/>
                  </a:lnTo>
                  <a:lnTo>
                    <a:pt x="21985" y="37474"/>
                  </a:lnTo>
                  <a:lnTo>
                    <a:pt x="22029" y="37474"/>
                  </a:lnTo>
                  <a:lnTo>
                    <a:pt x="22512" y="36640"/>
                  </a:lnTo>
                  <a:lnTo>
                    <a:pt x="22512" y="36596"/>
                  </a:lnTo>
                  <a:lnTo>
                    <a:pt x="22731" y="35675"/>
                  </a:lnTo>
                  <a:lnTo>
                    <a:pt x="22819" y="32910"/>
                  </a:lnTo>
                  <a:lnTo>
                    <a:pt x="22950" y="31813"/>
                  </a:lnTo>
                  <a:lnTo>
                    <a:pt x="25188" y="28347"/>
                  </a:lnTo>
                  <a:lnTo>
                    <a:pt x="26593" y="25933"/>
                  </a:lnTo>
                  <a:lnTo>
                    <a:pt x="27821" y="23827"/>
                  </a:lnTo>
                  <a:lnTo>
                    <a:pt x="29401" y="21370"/>
                  </a:lnTo>
                  <a:lnTo>
                    <a:pt x="30849" y="18869"/>
                  </a:lnTo>
                  <a:lnTo>
                    <a:pt x="32121" y="16104"/>
                  </a:lnTo>
                  <a:lnTo>
                    <a:pt x="33131" y="14173"/>
                  </a:lnTo>
                  <a:lnTo>
                    <a:pt x="34491" y="11233"/>
                  </a:lnTo>
                  <a:lnTo>
                    <a:pt x="35237" y="8864"/>
                  </a:lnTo>
                  <a:lnTo>
                    <a:pt x="35895" y="6363"/>
                  </a:lnTo>
                  <a:lnTo>
                    <a:pt x="36466" y="4256"/>
                  </a:lnTo>
                  <a:lnTo>
                    <a:pt x="36992" y="2282"/>
                  </a:lnTo>
                  <a:lnTo>
                    <a:pt x="37036" y="2238"/>
                  </a:lnTo>
                  <a:lnTo>
                    <a:pt x="37124" y="1316"/>
                  </a:lnTo>
                  <a:lnTo>
                    <a:pt x="37124" y="1273"/>
                  </a:lnTo>
                  <a:lnTo>
                    <a:pt x="37036" y="790"/>
                  </a:lnTo>
                  <a:lnTo>
                    <a:pt x="36861" y="132"/>
                  </a:lnTo>
                  <a:lnTo>
                    <a:pt x="36817" y="44"/>
                  </a:lnTo>
                  <a:lnTo>
                    <a:pt x="3677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2" name="Google Shape;6212;p174"/>
            <p:cNvSpPr/>
            <p:nvPr/>
          </p:nvSpPr>
          <p:spPr>
            <a:xfrm>
              <a:off x="2348775" y="1447275"/>
              <a:ext cx="932475" cy="1321925"/>
            </a:xfrm>
            <a:custGeom>
              <a:avLst/>
              <a:gdLst/>
              <a:ahLst/>
              <a:cxnLst/>
              <a:rect l="l" t="t" r="r" b="b"/>
              <a:pathLst>
                <a:path w="37299" h="52877" extrusionOk="0">
                  <a:moveTo>
                    <a:pt x="37079" y="1"/>
                  </a:moveTo>
                  <a:lnTo>
                    <a:pt x="36991" y="45"/>
                  </a:lnTo>
                  <a:lnTo>
                    <a:pt x="36948" y="89"/>
                  </a:lnTo>
                  <a:lnTo>
                    <a:pt x="36948" y="132"/>
                  </a:lnTo>
                  <a:lnTo>
                    <a:pt x="36860" y="703"/>
                  </a:lnTo>
                  <a:lnTo>
                    <a:pt x="35763" y="4828"/>
                  </a:lnTo>
                  <a:lnTo>
                    <a:pt x="35061" y="7504"/>
                  </a:lnTo>
                  <a:lnTo>
                    <a:pt x="34315" y="9918"/>
                  </a:lnTo>
                  <a:lnTo>
                    <a:pt x="32165" y="14525"/>
                  </a:lnTo>
                  <a:lnTo>
                    <a:pt x="31024" y="17026"/>
                  </a:lnTo>
                  <a:lnTo>
                    <a:pt x="29532" y="19615"/>
                  </a:lnTo>
                  <a:lnTo>
                    <a:pt x="26987" y="23696"/>
                  </a:lnTo>
                  <a:lnTo>
                    <a:pt x="24705" y="27645"/>
                  </a:lnTo>
                  <a:lnTo>
                    <a:pt x="23696" y="29094"/>
                  </a:lnTo>
                  <a:lnTo>
                    <a:pt x="21063" y="32648"/>
                  </a:lnTo>
                  <a:lnTo>
                    <a:pt x="21019" y="32692"/>
                  </a:lnTo>
                  <a:lnTo>
                    <a:pt x="20229" y="35017"/>
                  </a:lnTo>
                  <a:lnTo>
                    <a:pt x="18386" y="38528"/>
                  </a:lnTo>
                  <a:lnTo>
                    <a:pt x="17114" y="39888"/>
                  </a:lnTo>
                  <a:lnTo>
                    <a:pt x="14963" y="42389"/>
                  </a:lnTo>
                  <a:lnTo>
                    <a:pt x="12813" y="44627"/>
                  </a:lnTo>
                  <a:lnTo>
                    <a:pt x="9391" y="45900"/>
                  </a:lnTo>
                  <a:lnTo>
                    <a:pt x="9391" y="45944"/>
                  </a:lnTo>
                  <a:lnTo>
                    <a:pt x="7855" y="46821"/>
                  </a:lnTo>
                  <a:lnTo>
                    <a:pt x="7811" y="46865"/>
                  </a:lnTo>
                  <a:lnTo>
                    <a:pt x="6012" y="48225"/>
                  </a:lnTo>
                  <a:lnTo>
                    <a:pt x="44" y="52569"/>
                  </a:lnTo>
                  <a:lnTo>
                    <a:pt x="0" y="52613"/>
                  </a:lnTo>
                  <a:lnTo>
                    <a:pt x="0" y="52657"/>
                  </a:lnTo>
                  <a:lnTo>
                    <a:pt x="0" y="52745"/>
                  </a:lnTo>
                  <a:lnTo>
                    <a:pt x="0" y="52789"/>
                  </a:lnTo>
                  <a:lnTo>
                    <a:pt x="88" y="52833"/>
                  </a:lnTo>
                  <a:lnTo>
                    <a:pt x="176" y="52877"/>
                  </a:lnTo>
                  <a:lnTo>
                    <a:pt x="263" y="52833"/>
                  </a:lnTo>
                  <a:lnTo>
                    <a:pt x="6231" y="48489"/>
                  </a:lnTo>
                  <a:lnTo>
                    <a:pt x="8030" y="47128"/>
                  </a:lnTo>
                  <a:lnTo>
                    <a:pt x="9522" y="46251"/>
                  </a:lnTo>
                  <a:lnTo>
                    <a:pt x="12243" y="45241"/>
                  </a:lnTo>
                  <a:lnTo>
                    <a:pt x="12989" y="44934"/>
                  </a:lnTo>
                  <a:lnTo>
                    <a:pt x="13077" y="44890"/>
                  </a:lnTo>
                  <a:lnTo>
                    <a:pt x="15227" y="42653"/>
                  </a:lnTo>
                  <a:lnTo>
                    <a:pt x="17377" y="40107"/>
                  </a:lnTo>
                  <a:lnTo>
                    <a:pt x="18649" y="38747"/>
                  </a:lnTo>
                  <a:lnTo>
                    <a:pt x="18693" y="38703"/>
                  </a:lnTo>
                  <a:lnTo>
                    <a:pt x="20580" y="35193"/>
                  </a:lnTo>
                  <a:lnTo>
                    <a:pt x="20580" y="35149"/>
                  </a:lnTo>
                  <a:lnTo>
                    <a:pt x="21326" y="32823"/>
                  </a:lnTo>
                  <a:lnTo>
                    <a:pt x="23959" y="29313"/>
                  </a:lnTo>
                  <a:lnTo>
                    <a:pt x="25012" y="27821"/>
                  </a:lnTo>
                  <a:lnTo>
                    <a:pt x="27294" y="23872"/>
                  </a:lnTo>
                  <a:lnTo>
                    <a:pt x="29839" y="19791"/>
                  </a:lnTo>
                  <a:lnTo>
                    <a:pt x="31331" y="17158"/>
                  </a:lnTo>
                  <a:lnTo>
                    <a:pt x="32472" y="14701"/>
                  </a:lnTo>
                  <a:lnTo>
                    <a:pt x="34666" y="10049"/>
                  </a:lnTo>
                  <a:lnTo>
                    <a:pt x="35412" y="7592"/>
                  </a:lnTo>
                  <a:lnTo>
                    <a:pt x="36114" y="4915"/>
                  </a:lnTo>
                  <a:lnTo>
                    <a:pt x="37211" y="791"/>
                  </a:lnTo>
                  <a:lnTo>
                    <a:pt x="37211" y="747"/>
                  </a:lnTo>
                  <a:lnTo>
                    <a:pt x="37299" y="176"/>
                  </a:lnTo>
                  <a:lnTo>
                    <a:pt x="37255" y="132"/>
                  </a:lnTo>
                  <a:lnTo>
                    <a:pt x="37255" y="45"/>
                  </a:lnTo>
                  <a:lnTo>
                    <a:pt x="3721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3" name="Google Shape;6213;p174"/>
            <p:cNvSpPr/>
            <p:nvPr/>
          </p:nvSpPr>
          <p:spPr>
            <a:xfrm>
              <a:off x="2318050" y="1439600"/>
              <a:ext cx="942350" cy="1302175"/>
            </a:xfrm>
            <a:custGeom>
              <a:avLst/>
              <a:gdLst/>
              <a:ahLst/>
              <a:cxnLst/>
              <a:rect l="l" t="t" r="r" b="b"/>
              <a:pathLst>
                <a:path w="37694" h="52087" extrusionOk="0">
                  <a:moveTo>
                    <a:pt x="37431" y="1"/>
                  </a:moveTo>
                  <a:lnTo>
                    <a:pt x="37387" y="45"/>
                  </a:lnTo>
                  <a:lnTo>
                    <a:pt x="37343" y="132"/>
                  </a:lnTo>
                  <a:lnTo>
                    <a:pt x="37255" y="527"/>
                  </a:lnTo>
                  <a:lnTo>
                    <a:pt x="36377" y="3116"/>
                  </a:lnTo>
                  <a:lnTo>
                    <a:pt x="35763" y="5266"/>
                  </a:lnTo>
                  <a:lnTo>
                    <a:pt x="35149" y="7636"/>
                  </a:lnTo>
                  <a:lnTo>
                    <a:pt x="33876" y="11322"/>
                  </a:lnTo>
                  <a:lnTo>
                    <a:pt x="32560" y="13867"/>
                  </a:lnTo>
                  <a:lnTo>
                    <a:pt x="31551" y="16105"/>
                  </a:lnTo>
                  <a:lnTo>
                    <a:pt x="30629" y="17684"/>
                  </a:lnTo>
                  <a:lnTo>
                    <a:pt x="29708" y="19264"/>
                  </a:lnTo>
                  <a:lnTo>
                    <a:pt x="27821" y="22380"/>
                  </a:lnTo>
                  <a:lnTo>
                    <a:pt x="26504" y="24486"/>
                  </a:lnTo>
                  <a:lnTo>
                    <a:pt x="25232" y="26636"/>
                  </a:lnTo>
                  <a:lnTo>
                    <a:pt x="23959" y="28567"/>
                  </a:lnTo>
                  <a:lnTo>
                    <a:pt x="22687" y="30190"/>
                  </a:lnTo>
                  <a:lnTo>
                    <a:pt x="21283" y="31902"/>
                  </a:lnTo>
                  <a:lnTo>
                    <a:pt x="19791" y="33481"/>
                  </a:lnTo>
                  <a:lnTo>
                    <a:pt x="17684" y="35280"/>
                  </a:lnTo>
                  <a:lnTo>
                    <a:pt x="17684" y="35324"/>
                  </a:lnTo>
                  <a:lnTo>
                    <a:pt x="16763" y="36334"/>
                  </a:lnTo>
                  <a:lnTo>
                    <a:pt x="16719" y="36377"/>
                  </a:lnTo>
                  <a:lnTo>
                    <a:pt x="16149" y="37387"/>
                  </a:lnTo>
                  <a:lnTo>
                    <a:pt x="15359" y="39449"/>
                  </a:lnTo>
                  <a:lnTo>
                    <a:pt x="14437" y="41424"/>
                  </a:lnTo>
                  <a:lnTo>
                    <a:pt x="12901" y="43486"/>
                  </a:lnTo>
                  <a:lnTo>
                    <a:pt x="12331" y="43925"/>
                  </a:lnTo>
                  <a:lnTo>
                    <a:pt x="9917" y="44890"/>
                  </a:lnTo>
                  <a:lnTo>
                    <a:pt x="8338" y="45856"/>
                  </a:lnTo>
                  <a:lnTo>
                    <a:pt x="6144" y="47479"/>
                  </a:lnTo>
                  <a:lnTo>
                    <a:pt x="3599" y="49322"/>
                  </a:lnTo>
                  <a:lnTo>
                    <a:pt x="88" y="51779"/>
                  </a:lnTo>
                  <a:lnTo>
                    <a:pt x="44" y="51823"/>
                  </a:lnTo>
                  <a:lnTo>
                    <a:pt x="0" y="51867"/>
                  </a:lnTo>
                  <a:lnTo>
                    <a:pt x="0" y="51955"/>
                  </a:lnTo>
                  <a:lnTo>
                    <a:pt x="44" y="51999"/>
                  </a:lnTo>
                  <a:lnTo>
                    <a:pt x="88" y="52043"/>
                  </a:lnTo>
                  <a:lnTo>
                    <a:pt x="176" y="52087"/>
                  </a:lnTo>
                  <a:lnTo>
                    <a:pt x="308" y="52043"/>
                  </a:lnTo>
                  <a:lnTo>
                    <a:pt x="3818" y="49585"/>
                  </a:lnTo>
                  <a:lnTo>
                    <a:pt x="6319" y="47786"/>
                  </a:lnTo>
                  <a:lnTo>
                    <a:pt x="8513" y="46163"/>
                  </a:lnTo>
                  <a:lnTo>
                    <a:pt x="10049" y="45197"/>
                  </a:lnTo>
                  <a:lnTo>
                    <a:pt x="12506" y="44232"/>
                  </a:lnTo>
                  <a:lnTo>
                    <a:pt x="12506" y="44188"/>
                  </a:lnTo>
                  <a:lnTo>
                    <a:pt x="13121" y="43749"/>
                  </a:lnTo>
                  <a:lnTo>
                    <a:pt x="13165" y="43705"/>
                  </a:lnTo>
                  <a:lnTo>
                    <a:pt x="14744" y="41599"/>
                  </a:lnTo>
                  <a:lnTo>
                    <a:pt x="14744" y="41555"/>
                  </a:lnTo>
                  <a:lnTo>
                    <a:pt x="15666" y="39581"/>
                  </a:lnTo>
                  <a:lnTo>
                    <a:pt x="16456" y="37562"/>
                  </a:lnTo>
                  <a:lnTo>
                    <a:pt x="17026" y="36553"/>
                  </a:lnTo>
                  <a:lnTo>
                    <a:pt x="17948" y="35544"/>
                  </a:lnTo>
                  <a:lnTo>
                    <a:pt x="20054" y="33745"/>
                  </a:lnTo>
                  <a:lnTo>
                    <a:pt x="21546" y="32121"/>
                  </a:lnTo>
                  <a:lnTo>
                    <a:pt x="22950" y="30410"/>
                  </a:lnTo>
                  <a:lnTo>
                    <a:pt x="24223" y="28742"/>
                  </a:lnTo>
                  <a:lnTo>
                    <a:pt x="25539" y="26855"/>
                  </a:lnTo>
                  <a:lnTo>
                    <a:pt x="26811" y="24661"/>
                  </a:lnTo>
                  <a:lnTo>
                    <a:pt x="28128" y="22555"/>
                  </a:lnTo>
                  <a:lnTo>
                    <a:pt x="30015" y="19440"/>
                  </a:lnTo>
                  <a:lnTo>
                    <a:pt x="30936" y="17860"/>
                  </a:lnTo>
                  <a:lnTo>
                    <a:pt x="31858" y="16236"/>
                  </a:lnTo>
                  <a:lnTo>
                    <a:pt x="32911" y="14042"/>
                  </a:lnTo>
                  <a:lnTo>
                    <a:pt x="34183" y="11453"/>
                  </a:lnTo>
                  <a:lnTo>
                    <a:pt x="35456" y="7724"/>
                  </a:lnTo>
                  <a:lnTo>
                    <a:pt x="36114" y="5354"/>
                  </a:lnTo>
                  <a:lnTo>
                    <a:pt x="36685" y="3248"/>
                  </a:lnTo>
                  <a:lnTo>
                    <a:pt x="37606" y="615"/>
                  </a:lnTo>
                  <a:lnTo>
                    <a:pt x="37694" y="176"/>
                  </a:lnTo>
                  <a:lnTo>
                    <a:pt x="37694" y="132"/>
                  </a:lnTo>
                  <a:lnTo>
                    <a:pt x="37694" y="45"/>
                  </a:lnTo>
                  <a:lnTo>
                    <a:pt x="3765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4" name="Google Shape;6214;p174"/>
            <p:cNvSpPr/>
            <p:nvPr/>
          </p:nvSpPr>
          <p:spPr>
            <a:xfrm>
              <a:off x="2259900" y="1412175"/>
              <a:ext cx="956625" cy="1275850"/>
            </a:xfrm>
            <a:custGeom>
              <a:avLst/>
              <a:gdLst/>
              <a:ahLst/>
              <a:cxnLst/>
              <a:rect l="l" t="t" r="r" b="b"/>
              <a:pathLst>
                <a:path w="38265" h="51034" extrusionOk="0">
                  <a:moveTo>
                    <a:pt x="38001" y="1"/>
                  </a:moveTo>
                  <a:lnTo>
                    <a:pt x="37957" y="45"/>
                  </a:lnTo>
                  <a:lnTo>
                    <a:pt x="37914" y="88"/>
                  </a:lnTo>
                  <a:lnTo>
                    <a:pt x="37299" y="1888"/>
                  </a:lnTo>
                  <a:lnTo>
                    <a:pt x="36334" y="4082"/>
                  </a:lnTo>
                  <a:lnTo>
                    <a:pt x="36334" y="4125"/>
                  </a:lnTo>
                  <a:lnTo>
                    <a:pt x="35588" y="6714"/>
                  </a:lnTo>
                  <a:lnTo>
                    <a:pt x="34623" y="10049"/>
                  </a:lnTo>
                  <a:lnTo>
                    <a:pt x="32999" y="13604"/>
                  </a:lnTo>
                  <a:lnTo>
                    <a:pt x="32121" y="15315"/>
                  </a:lnTo>
                  <a:lnTo>
                    <a:pt x="29313" y="20142"/>
                  </a:lnTo>
                  <a:lnTo>
                    <a:pt x="27865" y="22467"/>
                  </a:lnTo>
                  <a:lnTo>
                    <a:pt x="26636" y="24530"/>
                  </a:lnTo>
                  <a:lnTo>
                    <a:pt x="24442" y="27909"/>
                  </a:lnTo>
                  <a:lnTo>
                    <a:pt x="22819" y="29927"/>
                  </a:lnTo>
                  <a:lnTo>
                    <a:pt x="21853" y="31112"/>
                  </a:lnTo>
                  <a:lnTo>
                    <a:pt x="20932" y="32077"/>
                  </a:lnTo>
                  <a:lnTo>
                    <a:pt x="20010" y="32955"/>
                  </a:lnTo>
                  <a:lnTo>
                    <a:pt x="19133" y="33701"/>
                  </a:lnTo>
                  <a:lnTo>
                    <a:pt x="18211" y="34403"/>
                  </a:lnTo>
                  <a:lnTo>
                    <a:pt x="17246" y="35017"/>
                  </a:lnTo>
                  <a:lnTo>
                    <a:pt x="15096" y="36377"/>
                  </a:lnTo>
                  <a:lnTo>
                    <a:pt x="13472" y="37343"/>
                  </a:lnTo>
                  <a:lnTo>
                    <a:pt x="11103" y="39010"/>
                  </a:lnTo>
                  <a:lnTo>
                    <a:pt x="11059" y="39010"/>
                  </a:lnTo>
                  <a:lnTo>
                    <a:pt x="9347" y="40590"/>
                  </a:lnTo>
                  <a:lnTo>
                    <a:pt x="9303" y="40634"/>
                  </a:lnTo>
                  <a:lnTo>
                    <a:pt x="8163" y="42652"/>
                  </a:lnTo>
                  <a:lnTo>
                    <a:pt x="5793" y="46645"/>
                  </a:lnTo>
                  <a:lnTo>
                    <a:pt x="4959" y="47304"/>
                  </a:lnTo>
                  <a:lnTo>
                    <a:pt x="2897" y="48708"/>
                  </a:lnTo>
                  <a:lnTo>
                    <a:pt x="45" y="50726"/>
                  </a:lnTo>
                  <a:lnTo>
                    <a:pt x="1" y="50770"/>
                  </a:lnTo>
                  <a:lnTo>
                    <a:pt x="1" y="50858"/>
                  </a:lnTo>
                  <a:lnTo>
                    <a:pt x="1" y="50902"/>
                  </a:lnTo>
                  <a:lnTo>
                    <a:pt x="1" y="50990"/>
                  </a:lnTo>
                  <a:lnTo>
                    <a:pt x="89" y="51033"/>
                  </a:lnTo>
                  <a:lnTo>
                    <a:pt x="264" y="51033"/>
                  </a:lnTo>
                  <a:lnTo>
                    <a:pt x="3116" y="48971"/>
                  </a:lnTo>
                  <a:lnTo>
                    <a:pt x="5179" y="47611"/>
                  </a:lnTo>
                  <a:lnTo>
                    <a:pt x="6056" y="46909"/>
                  </a:lnTo>
                  <a:lnTo>
                    <a:pt x="6100" y="46865"/>
                  </a:lnTo>
                  <a:lnTo>
                    <a:pt x="8470" y="42828"/>
                  </a:lnTo>
                  <a:lnTo>
                    <a:pt x="9611" y="40809"/>
                  </a:lnTo>
                  <a:lnTo>
                    <a:pt x="11278" y="39317"/>
                  </a:lnTo>
                  <a:lnTo>
                    <a:pt x="13692" y="37650"/>
                  </a:lnTo>
                  <a:lnTo>
                    <a:pt x="15271" y="36685"/>
                  </a:lnTo>
                  <a:lnTo>
                    <a:pt x="17421" y="35324"/>
                  </a:lnTo>
                  <a:lnTo>
                    <a:pt x="18431" y="34666"/>
                  </a:lnTo>
                  <a:lnTo>
                    <a:pt x="19352" y="33964"/>
                  </a:lnTo>
                  <a:lnTo>
                    <a:pt x="20230" y="33218"/>
                  </a:lnTo>
                  <a:lnTo>
                    <a:pt x="21151" y="32340"/>
                  </a:lnTo>
                  <a:lnTo>
                    <a:pt x="22117" y="31331"/>
                  </a:lnTo>
                  <a:lnTo>
                    <a:pt x="23126" y="30146"/>
                  </a:lnTo>
                  <a:lnTo>
                    <a:pt x="24706" y="28084"/>
                  </a:lnTo>
                  <a:lnTo>
                    <a:pt x="26943" y="24705"/>
                  </a:lnTo>
                  <a:lnTo>
                    <a:pt x="28172" y="22643"/>
                  </a:lnTo>
                  <a:lnTo>
                    <a:pt x="29620" y="20317"/>
                  </a:lnTo>
                  <a:lnTo>
                    <a:pt x="32429" y="15490"/>
                  </a:lnTo>
                  <a:lnTo>
                    <a:pt x="33306" y="13735"/>
                  </a:lnTo>
                  <a:lnTo>
                    <a:pt x="34974" y="10181"/>
                  </a:lnTo>
                  <a:lnTo>
                    <a:pt x="34974" y="10137"/>
                  </a:lnTo>
                  <a:lnTo>
                    <a:pt x="35895" y="6802"/>
                  </a:lnTo>
                  <a:lnTo>
                    <a:pt x="36685" y="4213"/>
                  </a:lnTo>
                  <a:lnTo>
                    <a:pt x="37606" y="2019"/>
                  </a:lnTo>
                  <a:lnTo>
                    <a:pt x="38221" y="220"/>
                  </a:lnTo>
                  <a:lnTo>
                    <a:pt x="38265" y="132"/>
                  </a:lnTo>
                  <a:lnTo>
                    <a:pt x="38221" y="88"/>
                  </a:lnTo>
                  <a:lnTo>
                    <a:pt x="38177" y="45"/>
                  </a:lnTo>
                  <a:lnTo>
                    <a:pt x="38133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5" name="Google Shape;6215;p174"/>
            <p:cNvSpPr/>
            <p:nvPr/>
          </p:nvSpPr>
          <p:spPr>
            <a:xfrm>
              <a:off x="2230300" y="1375975"/>
              <a:ext cx="970875" cy="1286825"/>
            </a:xfrm>
            <a:custGeom>
              <a:avLst/>
              <a:gdLst/>
              <a:ahLst/>
              <a:cxnLst/>
              <a:rect l="l" t="t" r="r" b="b"/>
              <a:pathLst>
                <a:path w="38835" h="51473" extrusionOk="0">
                  <a:moveTo>
                    <a:pt x="38659" y="1"/>
                  </a:moveTo>
                  <a:lnTo>
                    <a:pt x="38571" y="45"/>
                  </a:lnTo>
                  <a:lnTo>
                    <a:pt x="38527" y="88"/>
                  </a:lnTo>
                  <a:lnTo>
                    <a:pt x="38527" y="132"/>
                  </a:lnTo>
                  <a:lnTo>
                    <a:pt x="38220" y="1185"/>
                  </a:lnTo>
                  <a:lnTo>
                    <a:pt x="37255" y="3511"/>
                  </a:lnTo>
                  <a:lnTo>
                    <a:pt x="36158" y="6144"/>
                  </a:lnTo>
                  <a:lnTo>
                    <a:pt x="36114" y="6144"/>
                  </a:lnTo>
                  <a:lnTo>
                    <a:pt x="34710" y="11058"/>
                  </a:lnTo>
                  <a:lnTo>
                    <a:pt x="32954" y="14876"/>
                  </a:lnTo>
                  <a:lnTo>
                    <a:pt x="31111" y="18079"/>
                  </a:lnTo>
                  <a:lnTo>
                    <a:pt x="29049" y="21678"/>
                  </a:lnTo>
                  <a:lnTo>
                    <a:pt x="27996" y="23433"/>
                  </a:lnTo>
                  <a:lnTo>
                    <a:pt x="26943" y="25188"/>
                  </a:lnTo>
                  <a:lnTo>
                    <a:pt x="25802" y="26855"/>
                  </a:lnTo>
                  <a:lnTo>
                    <a:pt x="24661" y="28523"/>
                  </a:lnTo>
                  <a:lnTo>
                    <a:pt x="23476" y="30059"/>
                  </a:lnTo>
                  <a:lnTo>
                    <a:pt x="22862" y="30805"/>
                  </a:lnTo>
                  <a:lnTo>
                    <a:pt x="22204" y="31507"/>
                  </a:lnTo>
                  <a:lnTo>
                    <a:pt x="18869" y="34578"/>
                  </a:lnTo>
                  <a:lnTo>
                    <a:pt x="14919" y="37167"/>
                  </a:lnTo>
                  <a:lnTo>
                    <a:pt x="10882" y="39888"/>
                  </a:lnTo>
                  <a:lnTo>
                    <a:pt x="9083" y="41160"/>
                  </a:lnTo>
                  <a:lnTo>
                    <a:pt x="6714" y="42565"/>
                  </a:lnTo>
                  <a:lnTo>
                    <a:pt x="4169" y="43925"/>
                  </a:lnTo>
                  <a:lnTo>
                    <a:pt x="4125" y="43969"/>
                  </a:lnTo>
                  <a:lnTo>
                    <a:pt x="3774" y="44408"/>
                  </a:lnTo>
                  <a:lnTo>
                    <a:pt x="3774" y="44495"/>
                  </a:lnTo>
                  <a:lnTo>
                    <a:pt x="3247" y="45856"/>
                  </a:lnTo>
                  <a:lnTo>
                    <a:pt x="2370" y="48225"/>
                  </a:lnTo>
                  <a:lnTo>
                    <a:pt x="1316" y="50024"/>
                  </a:lnTo>
                  <a:lnTo>
                    <a:pt x="44" y="51165"/>
                  </a:lnTo>
                  <a:lnTo>
                    <a:pt x="44" y="51209"/>
                  </a:lnTo>
                  <a:lnTo>
                    <a:pt x="0" y="51297"/>
                  </a:lnTo>
                  <a:lnTo>
                    <a:pt x="0" y="51341"/>
                  </a:lnTo>
                  <a:lnTo>
                    <a:pt x="44" y="51428"/>
                  </a:lnTo>
                  <a:lnTo>
                    <a:pt x="132" y="51428"/>
                  </a:lnTo>
                  <a:lnTo>
                    <a:pt x="176" y="51472"/>
                  </a:lnTo>
                  <a:lnTo>
                    <a:pt x="307" y="51428"/>
                  </a:lnTo>
                  <a:lnTo>
                    <a:pt x="1580" y="50244"/>
                  </a:lnTo>
                  <a:lnTo>
                    <a:pt x="1624" y="50200"/>
                  </a:lnTo>
                  <a:lnTo>
                    <a:pt x="2677" y="48401"/>
                  </a:lnTo>
                  <a:lnTo>
                    <a:pt x="2721" y="48357"/>
                  </a:lnTo>
                  <a:lnTo>
                    <a:pt x="3598" y="45987"/>
                  </a:lnTo>
                  <a:lnTo>
                    <a:pt x="4081" y="44627"/>
                  </a:lnTo>
                  <a:lnTo>
                    <a:pt x="4388" y="44232"/>
                  </a:lnTo>
                  <a:lnTo>
                    <a:pt x="6889" y="42872"/>
                  </a:lnTo>
                  <a:lnTo>
                    <a:pt x="9303" y="41424"/>
                  </a:lnTo>
                  <a:lnTo>
                    <a:pt x="11102" y="40151"/>
                  </a:lnTo>
                  <a:lnTo>
                    <a:pt x="15139" y="37431"/>
                  </a:lnTo>
                  <a:lnTo>
                    <a:pt x="19088" y="34842"/>
                  </a:lnTo>
                  <a:lnTo>
                    <a:pt x="22467" y="31770"/>
                  </a:lnTo>
                  <a:lnTo>
                    <a:pt x="23081" y="31024"/>
                  </a:lnTo>
                  <a:lnTo>
                    <a:pt x="23739" y="30278"/>
                  </a:lnTo>
                  <a:lnTo>
                    <a:pt x="24924" y="28742"/>
                  </a:lnTo>
                  <a:lnTo>
                    <a:pt x="26109" y="27075"/>
                  </a:lnTo>
                  <a:lnTo>
                    <a:pt x="27206" y="25363"/>
                  </a:lnTo>
                  <a:lnTo>
                    <a:pt x="28303" y="23608"/>
                  </a:lnTo>
                  <a:lnTo>
                    <a:pt x="29356" y="21853"/>
                  </a:lnTo>
                  <a:lnTo>
                    <a:pt x="31419" y="18255"/>
                  </a:lnTo>
                  <a:lnTo>
                    <a:pt x="33261" y="15008"/>
                  </a:lnTo>
                  <a:lnTo>
                    <a:pt x="35061" y="11190"/>
                  </a:lnTo>
                  <a:lnTo>
                    <a:pt x="35061" y="11146"/>
                  </a:lnTo>
                  <a:lnTo>
                    <a:pt x="36465" y="6276"/>
                  </a:lnTo>
                  <a:lnTo>
                    <a:pt x="37606" y="3643"/>
                  </a:lnTo>
                  <a:lnTo>
                    <a:pt x="38571" y="1317"/>
                  </a:lnTo>
                  <a:lnTo>
                    <a:pt x="38571" y="1273"/>
                  </a:lnTo>
                  <a:lnTo>
                    <a:pt x="38834" y="220"/>
                  </a:lnTo>
                  <a:lnTo>
                    <a:pt x="38834" y="176"/>
                  </a:lnTo>
                  <a:lnTo>
                    <a:pt x="38834" y="88"/>
                  </a:lnTo>
                  <a:lnTo>
                    <a:pt x="38790" y="45"/>
                  </a:lnTo>
                  <a:lnTo>
                    <a:pt x="38703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6" name="Google Shape;6216;p174"/>
            <p:cNvSpPr/>
            <p:nvPr/>
          </p:nvSpPr>
          <p:spPr>
            <a:xfrm>
              <a:off x="2174350" y="1371600"/>
              <a:ext cx="1005975" cy="1239625"/>
            </a:xfrm>
            <a:custGeom>
              <a:avLst/>
              <a:gdLst/>
              <a:ahLst/>
              <a:cxnLst/>
              <a:rect l="l" t="t" r="r" b="b"/>
              <a:pathLst>
                <a:path w="40239" h="49585" extrusionOk="0">
                  <a:moveTo>
                    <a:pt x="40063" y="0"/>
                  </a:moveTo>
                  <a:lnTo>
                    <a:pt x="39975" y="44"/>
                  </a:lnTo>
                  <a:lnTo>
                    <a:pt x="39931" y="88"/>
                  </a:lnTo>
                  <a:lnTo>
                    <a:pt x="39888" y="132"/>
                  </a:lnTo>
                  <a:lnTo>
                    <a:pt x="39185" y="1799"/>
                  </a:lnTo>
                  <a:lnTo>
                    <a:pt x="36991" y="6933"/>
                  </a:lnTo>
                  <a:lnTo>
                    <a:pt x="36991" y="6977"/>
                  </a:lnTo>
                  <a:lnTo>
                    <a:pt x="36509" y="8645"/>
                  </a:lnTo>
                  <a:lnTo>
                    <a:pt x="35587" y="11541"/>
                  </a:lnTo>
                  <a:lnTo>
                    <a:pt x="33613" y="15358"/>
                  </a:lnTo>
                  <a:lnTo>
                    <a:pt x="32735" y="16894"/>
                  </a:lnTo>
                  <a:lnTo>
                    <a:pt x="31901" y="18430"/>
                  </a:lnTo>
                  <a:lnTo>
                    <a:pt x="30146" y="21370"/>
                  </a:lnTo>
                  <a:lnTo>
                    <a:pt x="28303" y="24310"/>
                  </a:lnTo>
                  <a:lnTo>
                    <a:pt x="26328" y="27338"/>
                  </a:lnTo>
                  <a:lnTo>
                    <a:pt x="23388" y="30936"/>
                  </a:lnTo>
                  <a:lnTo>
                    <a:pt x="20273" y="33700"/>
                  </a:lnTo>
                  <a:lnTo>
                    <a:pt x="16587" y="36157"/>
                  </a:lnTo>
                  <a:lnTo>
                    <a:pt x="14393" y="37562"/>
                  </a:lnTo>
                  <a:lnTo>
                    <a:pt x="12638" y="38746"/>
                  </a:lnTo>
                  <a:lnTo>
                    <a:pt x="10663" y="40194"/>
                  </a:lnTo>
                  <a:lnTo>
                    <a:pt x="8645" y="41379"/>
                  </a:lnTo>
                  <a:lnTo>
                    <a:pt x="6143" y="42652"/>
                  </a:lnTo>
                  <a:lnTo>
                    <a:pt x="6143" y="42696"/>
                  </a:lnTo>
                  <a:lnTo>
                    <a:pt x="5046" y="43398"/>
                  </a:lnTo>
                  <a:lnTo>
                    <a:pt x="5046" y="43442"/>
                  </a:lnTo>
                  <a:lnTo>
                    <a:pt x="1799" y="46118"/>
                  </a:lnTo>
                  <a:lnTo>
                    <a:pt x="1799" y="46162"/>
                  </a:lnTo>
                  <a:lnTo>
                    <a:pt x="1185" y="46864"/>
                  </a:lnTo>
                  <a:lnTo>
                    <a:pt x="1141" y="46908"/>
                  </a:lnTo>
                  <a:lnTo>
                    <a:pt x="0" y="49365"/>
                  </a:lnTo>
                  <a:lnTo>
                    <a:pt x="0" y="49409"/>
                  </a:lnTo>
                  <a:lnTo>
                    <a:pt x="0" y="49497"/>
                  </a:lnTo>
                  <a:lnTo>
                    <a:pt x="44" y="49541"/>
                  </a:lnTo>
                  <a:lnTo>
                    <a:pt x="88" y="49585"/>
                  </a:lnTo>
                  <a:lnTo>
                    <a:pt x="263" y="49585"/>
                  </a:lnTo>
                  <a:lnTo>
                    <a:pt x="307" y="49497"/>
                  </a:lnTo>
                  <a:lnTo>
                    <a:pt x="1448" y="47084"/>
                  </a:lnTo>
                  <a:lnTo>
                    <a:pt x="2019" y="46382"/>
                  </a:lnTo>
                  <a:lnTo>
                    <a:pt x="5266" y="43705"/>
                  </a:lnTo>
                  <a:lnTo>
                    <a:pt x="6319" y="42959"/>
                  </a:lnTo>
                  <a:lnTo>
                    <a:pt x="8820" y="41686"/>
                  </a:lnTo>
                  <a:lnTo>
                    <a:pt x="10839" y="40502"/>
                  </a:lnTo>
                  <a:lnTo>
                    <a:pt x="12813" y="39054"/>
                  </a:lnTo>
                  <a:lnTo>
                    <a:pt x="14612" y="37869"/>
                  </a:lnTo>
                  <a:lnTo>
                    <a:pt x="16806" y="36421"/>
                  </a:lnTo>
                  <a:lnTo>
                    <a:pt x="20448" y="34007"/>
                  </a:lnTo>
                  <a:lnTo>
                    <a:pt x="20492" y="33963"/>
                  </a:lnTo>
                  <a:lnTo>
                    <a:pt x="23608" y="31155"/>
                  </a:lnTo>
                  <a:lnTo>
                    <a:pt x="23652" y="31155"/>
                  </a:lnTo>
                  <a:lnTo>
                    <a:pt x="26592" y="27557"/>
                  </a:lnTo>
                  <a:lnTo>
                    <a:pt x="26636" y="27557"/>
                  </a:lnTo>
                  <a:lnTo>
                    <a:pt x="28610" y="24529"/>
                  </a:lnTo>
                  <a:lnTo>
                    <a:pt x="30453" y="21545"/>
                  </a:lnTo>
                  <a:lnTo>
                    <a:pt x="32208" y="18605"/>
                  </a:lnTo>
                  <a:lnTo>
                    <a:pt x="33042" y="17070"/>
                  </a:lnTo>
                  <a:lnTo>
                    <a:pt x="33920" y="15534"/>
                  </a:lnTo>
                  <a:lnTo>
                    <a:pt x="35894" y="11672"/>
                  </a:lnTo>
                  <a:lnTo>
                    <a:pt x="35938" y="11628"/>
                  </a:lnTo>
                  <a:lnTo>
                    <a:pt x="36816" y="8732"/>
                  </a:lnTo>
                  <a:lnTo>
                    <a:pt x="37342" y="7065"/>
                  </a:lnTo>
                  <a:lnTo>
                    <a:pt x="39536" y="1931"/>
                  </a:lnTo>
                  <a:lnTo>
                    <a:pt x="40195" y="263"/>
                  </a:lnTo>
                  <a:lnTo>
                    <a:pt x="40239" y="176"/>
                  </a:lnTo>
                  <a:lnTo>
                    <a:pt x="40195" y="132"/>
                  </a:lnTo>
                  <a:lnTo>
                    <a:pt x="40195" y="88"/>
                  </a:lnTo>
                  <a:lnTo>
                    <a:pt x="40107" y="44"/>
                  </a:lnTo>
                  <a:lnTo>
                    <a:pt x="4006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7" name="Google Shape;6217;p174"/>
            <p:cNvSpPr/>
            <p:nvPr/>
          </p:nvSpPr>
          <p:spPr>
            <a:xfrm>
              <a:off x="2110725" y="1407800"/>
              <a:ext cx="1024625" cy="1147475"/>
            </a:xfrm>
            <a:custGeom>
              <a:avLst/>
              <a:gdLst/>
              <a:ahLst/>
              <a:cxnLst/>
              <a:rect l="l" t="t" r="r" b="b"/>
              <a:pathLst>
                <a:path w="40985" h="45899" extrusionOk="0">
                  <a:moveTo>
                    <a:pt x="40809" y="0"/>
                  </a:moveTo>
                  <a:lnTo>
                    <a:pt x="40765" y="44"/>
                  </a:lnTo>
                  <a:lnTo>
                    <a:pt x="40677" y="88"/>
                  </a:lnTo>
                  <a:lnTo>
                    <a:pt x="40633" y="132"/>
                  </a:lnTo>
                  <a:lnTo>
                    <a:pt x="39887" y="2063"/>
                  </a:lnTo>
                  <a:lnTo>
                    <a:pt x="38966" y="4300"/>
                  </a:lnTo>
                  <a:lnTo>
                    <a:pt x="37957" y="6670"/>
                  </a:lnTo>
                  <a:lnTo>
                    <a:pt x="37342" y="8952"/>
                  </a:lnTo>
                  <a:lnTo>
                    <a:pt x="36465" y="10795"/>
                  </a:lnTo>
                  <a:lnTo>
                    <a:pt x="32559" y="17772"/>
                  </a:lnTo>
                  <a:lnTo>
                    <a:pt x="30936" y="20448"/>
                  </a:lnTo>
                  <a:lnTo>
                    <a:pt x="29488" y="22642"/>
                  </a:lnTo>
                  <a:lnTo>
                    <a:pt x="26899" y="26328"/>
                  </a:lnTo>
                  <a:lnTo>
                    <a:pt x="25363" y="28171"/>
                  </a:lnTo>
                  <a:lnTo>
                    <a:pt x="23608" y="29795"/>
                  </a:lnTo>
                  <a:lnTo>
                    <a:pt x="21545" y="31506"/>
                  </a:lnTo>
                  <a:lnTo>
                    <a:pt x="19571" y="32910"/>
                  </a:lnTo>
                  <a:lnTo>
                    <a:pt x="17421" y="34271"/>
                  </a:lnTo>
                  <a:lnTo>
                    <a:pt x="15270" y="35675"/>
                  </a:lnTo>
                  <a:lnTo>
                    <a:pt x="13384" y="36991"/>
                  </a:lnTo>
                  <a:lnTo>
                    <a:pt x="11453" y="38264"/>
                  </a:lnTo>
                  <a:lnTo>
                    <a:pt x="9083" y="39536"/>
                  </a:lnTo>
                  <a:lnTo>
                    <a:pt x="7109" y="40721"/>
                  </a:lnTo>
                  <a:lnTo>
                    <a:pt x="7065" y="40721"/>
                  </a:lnTo>
                  <a:lnTo>
                    <a:pt x="5046" y="42476"/>
                  </a:lnTo>
                  <a:lnTo>
                    <a:pt x="3159" y="43705"/>
                  </a:lnTo>
                  <a:lnTo>
                    <a:pt x="88" y="45592"/>
                  </a:lnTo>
                  <a:lnTo>
                    <a:pt x="44" y="45636"/>
                  </a:lnTo>
                  <a:lnTo>
                    <a:pt x="44" y="45680"/>
                  </a:lnTo>
                  <a:lnTo>
                    <a:pt x="0" y="45767"/>
                  </a:lnTo>
                  <a:lnTo>
                    <a:pt x="44" y="45811"/>
                  </a:lnTo>
                  <a:lnTo>
                    <a:pt x="132" y="45899"/>
                  </a:lnTo>
                  <a:lnTo>
                    <a:pt x="176" y="45899"/>
                  </a:lnTo>
                  <a:lnTo>
                    <a:pt x="307" y="45855"/>
                  </a:lnTo>
                  <a:lnTo>
                    <a:pt x="3335" y="43968"/>
                  </a:lnTo>
                  <a:lnTo>
                    <a:pt x="5266" y="42783"/>
                  </a:lnTo>
                  <a:lnTo>
                    <a:pt x="5266" y="42740"/>
                  </a:lnTo>
                  <a:lnTo>
                    <a:pt x="7284" y="41028"/>
                  </a:lnTo>
                  <a:lnTo>
                    <a:pt x="9259" y="39843"/>
                  </a:lnTo>
                  <a:lnTo>
                    <a:pt x="11628" y="38527"/>
                  </a:lnTo>
                  <a:lnTo>
                    <a:pt x="13603" y="37255"/>
                  </a:lnTo>
                  <a:lnTo>
                    <a:pt x="15490" y="35982"/>
                  </a:lnTo>
                  <a:lnTo>
                    <a:pt x="17640" y="34534"/>
                  </a:lnTo>
                  <a:lnTo>
                    <a:pt x="19790" y="33218"/>
                  </a:lnTo>
                  <a:lnTo>
                    <a:pt x="21765" y="31770"/>
                  </a:lnTo>
                  <a:lnTo>
                    <a:pt x="23827" y="30058"/>
                  </a:lnTo>
                  <a:lnTo>
                    <a:pt x="25582" y="28391"/>
                  </a:lnTo>
                  <a:lnTo>
                    <a:pt x="27206" y="26592"/>
                  </a:lnTo>
                  <a:lnTo>
                    <a:pt x="27206" y="26548"/>
                  </a:lnTo>
                  <a:lnTo>
                    <a:pt x="29795" y="22818"/>
                  </a:lnTo>
                  <a:lnTo>
                    <a:pt x="31243" y="20668"/>
                  </a:lnTo>
                  <a:lnTo>
                    <a:pt x="32867" y="17947"/>
                  </a:lnTo>
                  <a:lnTo>
                    <a:pt x="36772" y="10970"/>
                  </a:lnTo>
                  <a:lnTo>
                    <a:pt x="37650" y="9083"/>
                  </a:lnTo>
                  <a:lnTo>
                    <a:pt x="37693" y="9040"/>
                  </a:lnTo>
                  <a:lnTo>
                    <a:pt x="38308" y="6802"/>
                  </a:lnTo>
                  <a:lnTo>
                    <a:pt x="39273" y="4432"/>
                  </a:lnTo>
                  <a:lnTo>
                    <a:pt x="40195" y="2194"/>
                  </a:lnTo>
                  <a:lnTo>
                    <a:pt x="40984" y="263"/>
                  </a:lnTo>
                  <a:lnTo>
                    <a:pt x="40984" y="176"/>
                  </a:lnTo>
                  <a:lnTo>
                    <a:pt x="40984" y="132"/>
                  </a:lnTo>
                  <a:lnTo>
                    <a:pt x="40941" y="44"/>
                  </a:lnTo>
                  <a:lnTo>
                    <a:pt x="40897" y="44"/>
                  </a:lnTo>
                  <a:lnTo>
                    <a:pt x="40809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8" name="Google Shape;6218;p174"/>
            <p:cNvSpPr/>
            <p:nvPr/>
          </p:nvSpPr>
          <p:spPr>
            <a:xfrm>
              <a:off x="2054775" y="1420950"/>
              <a:ext cx="1012550" cy="1083875"/>
            </a:xfrm>
            <a:custGeom>
              <a:avLst/>
              <a:gdLst/>
              <a:ahLst/>
              <a:cxnLst/>
              <a:rect l="l" t="t" r="r" b="b"/>
              <a:pathLst>
                <a:path w="40502" h="43355" extrusionOk="0">
                  <a:moveTo>
                    <a:pt x="40282" y="1"/>
                  </a:moveTo>
                  <a:lnTo>
                    <a:pt x="40239" y="45"/>
                  </a:lnTo>
                  <a:lnTo>
                    <a:pt x="40195" y="88"/>
                  </a:lnTo>
                  <a:lnTo>
                    <a:pt x="40151" y="132"/>
                  </a:lnTo>
                  <a:lnTo>
                    <a:pt x="38922" y="3467"/>
                  </a:lnTo>
                  <a:lnTo>
                    <a:pt x="37167" y="8075"/>
                  </a:lnTo>
                  <a:lnTo>
                    <a:pt x="36333" y="9567"/>
                  </a:lnTo>
                  <a:lnTo>
                    <a:pt x="35280" y="11453"/>
                  </a:lnTo>
                  <a:lnTo>
                    <a:pt x="34051" y="13648"/>
                  </a:lnTo>
                  <a:lnTo>
                    <a:pt x="31989" y="17246"/>
                  </a:lnTo>
                  <a:lnTo>
                    <a:pt x="30804" y="19176"/>
                  </a:lnTo>
                  <a:lnTo>
                    <a:pt x="29400" y="21107"/>
                  </a:lnTo>
                  <a:lnTo>
                    <a:pt x="27996" y="23213"/>
                  </a:lnTo>
                  <a:lnTo>
                    <a:pt x="26504" y="25013"/>
                  </a:lnTo>
                  <a:lnTo>
                    <a:pt x="25188" y="26197"/>
                  </a:lnTo>
                  <a:lnTo>
                    <a:pt x="23476" y="27821"/>
                  </a:lnTo>
                  <a:lnTo>
                    <a:pt x="21853" y="29181"/>
                  </a:lnTo>
                  <a:lnTo>
                    <a:pt x="20054" y="30454"/>
                  </a:lnTo>
                  <a:lnTo>
                    <a:pt x="12199" y="35500"/>
                  </a:lnTo>
                  <a:lnTo>
                    <a:pt x="10137" y="36641"/>
                  </a:lnTo>
                  <a:lnTo>
                    <a:pt x="7635" y="38220"/>
                  </a:lnTo>
                  <a:lnTo>
                    <a:pt x="5661" y="39669"/>
                  </a:lnTo>
                  <a:lnTo>
                    <a:pt x="3686" y="40897"/>
                  </a:lnTo>
                  <a:lnTo>
                    <a:pt x="88" y="43003"/>
                  </a:lnTo>
                  <a:lnTo>
                    <a:pt x="44" y="43047"/>
                  </a:lnTo>
                  <a:lnTo>
                    <a:pt x="0" y="43135"/>
                  </a:lnTo>
                  <a:lnTo>
                    <a:pt x="0" y="43179"/>
                  </a:lnTo>
                  <a:lnTo>
                    <a:pt x="0" y="43267"/>
                  </a:lnTo>
                  <a:lnTo>
                    <a:pt x="88" y="43311"/>
                  </a:lnTo>
                  <a:lnTo>
                    <a:pt x="176" y="43354"/>
                  </a:lnTo>
                  <a:lnTo>
                    <a:pt x="263" y="43311"/>
                  </a:lnTo>
                  <a:lnTo>
                    <a:pt x="3862" y="41204"/>
                  </a:lnTo>
                  <a:lnTo>
                    <a:pt x="5880" y="39976"/>
                  </a:lnTo>
                  <a:lnTo>
                    <a:pt x="7855" y="38528"/>
                  </a:lnTo>
                  <a:lnTo>
                    <a:pt x="10312" y="36948"/>
                  </a:lnTo>
                  <a:lnTo>
                    <a:pt x="12374" y="35807"/>
                  </a:lnTo>
                  <a:lnTo>
                    <a:pt x="20229" y="30717"/>
                  </a:lnTo>
                  <a:lnTo>
                    <a:pt x="22028" y="29444"/>
                  </a:lnTo>
                  <a:lnTo>
                    <a:pt x="23696" y="28084"/>
                  </a:lnTo>
                  <a:lnTo>
                    <a:pt x="25451" y="26461"/>
                  </a:lnTo>
                  <a:lnTo>
                    <a:pt x="26723" y="25232"/>
                  </a:lnTo>
                  <a:lnTo>
                    <a:pt x="26767" y="25232"/>
                  </a:lnTo>
                  <a:lnTo>
                    <a:pt x="28259" y="23433"/>
                  </a:lnTo>
                  <a:lnTo>
                    <a:pt x="28303" y="23433"/>
                  </a:lnTo>
                  <a:lnTo>
                    <a:pt x="29707" y="21283"/>
                  </a:lnTo>
                  <a:lnTo>
                    <a:pt x="31068" y="19352"/>
                  </a:lnTo>
                  <a:lnTo>
                    <a:pt x="32296" y="17421"/>
                  </a:lnTo>
                  <a:lnTo>
                    <a:pt x="34359" y="13823"/>
                  </a:lnTo>
                  <a:lnTo>
                    <a:pt x="35587" y="11585"/>
                  </a:lnTo>
                  <a:lnTo>
                    <a:pt x="36640" y="9742"/>
                  </a:lnTo>
                  <a:lnTo>
                    <a:pt x="37474" y="8206"/>
                  </a:lnTo>
                  <a:lnTo>
                    <a:pt x="37518" y="8206"/>
                  </a:lnTo>
                  <a:lnTo>
                    <a:pt x="39229" y="3555"/>
                  </a:lnTo>
                  <a:lnTo>
                    <a:pt x="40458" y="264"/>
                  </a:lnTo>
                  <a:lnTo>
                    <a:pt x="40502" y="176"/>
                  </a:lnTo>
                  <a:lnTo>
                    <a:pt x="40458" y="132"/>
                  </a:lnTo>
                  <a:lnTo>
                    <a:pt x="40414" y="88"/>
                  </a:lnTo>
                  <a:lnTo>
                    <a:pt x="40370" y="45"/>
                  </a:lnTo>
                  <a:lnTo>
                    <a:pt x="4028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9" name="Google Shape;6219;p174"/>
            <p:cNvSpPr/>
            <p:nvPr/>
          </p:nvSpPr>
          <p:spPr>
            <a:xfrm>
              <a:off x="2027350" y="1430825"/>
              <a:ext cx="1003775" cy="1048775"/>
            </a:xfrm>
            <a:custGeom>
              <a:avLst/>
              <a:gdLst/>
              <a:ahLst/>
              <a:cxnLst/>
              <a:rect l="l" t="t" r="r" b="b"/>
              <a:pathLst>
                <a:path w="40151" h="41951" extrusionOk="0">
                  <a:moveTo>
                    <a:pt x="39975" y="1"/>
                  </a:moveTo>
                  <a:lnTo>
                    <a:pt x="39931" y="45"/>
                  </a:lnTo>
                  <a:lnTo>
                    <a:pt x="39844" y="88"/>
                  </a:lnTo>
                  <a:lnTo>
                    <a:pt x="39800" y="132"/>
                  </a:lnTo>
                  <a:lnTo>
                    <a:pt x="38571" y="3511"/>
                  </a:lnTo>
                  <a:lnTo>
                    <a:pt x="37255" y="6978"/>
                  </a:lnTo>
                  <a:lnTo>
                    <a:pt x="35192" y="10664"/>
                  </a:lnTo>
                  <a:lnTo>
                    <a:pt x="33042" y="14569"/>
                  </a:lnTo>
                  <a:lnTo>
                    <a:pt x="32823" y="14920"/>
                  </a:lnTo>
                  <a:lnTo>
                    <a:pt x="30980" y="17860"/>
                  </a:lnTo>
                  <a:lnTo>
                    <a:pt x="30058" y="19308"/>
                  </a:lnTo>
                  <a:lnTo>
                    <a:pt x="29049" y="20712"/>
                  </a:lnTo>
                  <a:lnTo>
                    <a:pt x="28040" y="22029"/>
                  </a:lnTo>
                  <a:lnTo>
                    <a:pt x="26943" y="23345"/>
                  </a:lnTo>
                  <a:lnTo>
                    <a:pt x="26328" y="23959"/>
                  </a:lnTo>
                  <a:lnTo>
                    <a:pt x="25714" y="24574"/>
                  </a:lnTo>
                  <a:lnTo>
                    <a:pt x="25100" y="25188"/>
                  </a:lnTo>
                  <a:lnTo>
                    <a:pt x="24442" y="25758"/>
                  </a:lnTo>
                  <a:lnTo>
                    <a:pt x="22467" y="27470"/>
                  </a:lnTo>
                  <a:lnTo>
                    <a:pt x="20492" y="28874"/>
                  </a:lnTo>
                  <a:lnTo>
                    <a:pt x="13823" y="33306"/>
                  </a:lnTo>
                  <a:lnTo>
                    <a:pt x="12023" y="34271"/>
                  </a:lnTo>
                  <a:lnTo>
                    <a:pt x="10005" y="35456"/>
                  </a:lnTo>
                  <a:lnTo>
                    <a:pt x="6143" y="38045"/>
                  </a:lnTo>
                  <a:lnTo>
                    <a:pt x="3949" y="39405"/>
                  </a:lnTo>
                  <a:lnTo>
                    <a:pt x="88" y="41599"/>
                  </a:lnTo>
                  <a:lnTo>
                    <a:pt x="44" y="41643"/>
                  </a:lnTo>
                  <a:lnTo>
                    <a:pt x="0" y="41731"/>
                  </a:lnTo>
                  <a:lnTo>
                    <a:pt x="0" y="41775"/>
                  </a:lnTo>
                  <a:lnTo>
                    <a:pt x="0" y="41862"/>
                  </a:lnTo>
                  <a:lnTo>
                    <a:pt x="88" y="41906"/>
                  </a:lnTo>
                  <a:lnTo>
                    <a:pt x="176" y="41950"/>
                  </a:lnTo>
                  <a:lnTo>
                    <a:pt x="263" y="41906"/>
                  </a:lnTo>
                  <a:lnTo>
                    <a:pt x="4125" y="39712"/>
                  </a:lnTo>
                  <a:lnTo>
                    <a:pt x="6319" y="38352"/>
                  </a:lnTo>
                  <a:lnTo>
                    <a:pt x="10180" y="35763"/>
                  </a:lnTo>
                  <a:lnTo>
                    <a:pt x="12199" y="34578"/>
                  </a:lnTo>
                  <a:lnTo>
                    <a:pt x="13998" y="33569"/>
                  </a:lnTo>
                  <a:lnTo>
                    <a:pt x="20668" y="29181"/>
                  </a:lnTo>
                  <a:lnTo>
                    <a:pt x="22686" y="27733"/>
                  </a:lnTo>
                  <a:lnTo>
                    <a:pt x="24661" y="26022"/>
                  </a:lnTo>
                  <a:lnTo>
                    <a:pt x="25319" y="25451"/>
                  </a:lnTo>
                  <a:lnTo>
                    <a:pt x="25977" y="24837"/>
                  </a:lnTo>
                  <a:lnTo>
                    <a:pt x="26592" y="24223"/>
                  </a:lnTo>
                  <a:lnTo>
                    <a:pt x="27162" y="23564"/>
                  </a:lnTo>
                  <a:lnTo>
                    <a:pt x="28303" y="22292"/>
                  </a:lnTo>
                  <a:lnTo>
                    <a:pt x="29312" y="20932"/>
                  </a:lnTo>
                  <a:lnTo>
                    <a:pt x="30322" y="19527"/>
                  </a:lnTo>
                  <a:lnTo>
                    <a:pt x="31287" y="18079"/>
                  </a:lnTo>
                  <a:lnTo>
                    <a:pt x="33130" y="15095"/>
                  </a:lnTo>
                  <a:lnTo>
                    <a:pt x="33349" y="14744"/>
                  </a:lnTo>
                  <a:lnTo>
                    <a:pt x="35499" y="10795"/>
                  </a:lnTo>
                  <a:lnTo>
                    <a:pt x="37562" y="7153"/>
                  </a:lnTo>
                  <a:lnTo>
                    <a:pt x="37562" y="7109"/>
                  </a:lnTo>
                  <a:lnTo>
                    <a:pt x="38922" y="3643"/>
                  </a:lnTo>
                  <a:lnTo>
                    <a:pt x="40151" y="264"/>
                  </a:lnTo>
                  <a:lnTo>
                    <a:pt x="40151" y="176"/>
                  </a:lnTo>
                  <a:lnTo>
                    <a:pt x="40151" y="132"/>
                  </a:lnTo>
                  <a:lnTo>
                    <a:pt x="40107" y="45"/>
                  </a:lnTo>
                  <a:lnTo>
                    <a:pt x="40063" y="45"/>
                  </a:lnTo>
                  <a:lnTo>
                    <a:pt x="3997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0" name="Google Shape;6220;p174"/>
            <p:cNvSpPr/>
            <p:nvPr/>
          </p:nvSpPr>
          <p:spPr>
            <a:xfrm>
              <a:off x="1999925" y="1430825"/>
              <a:ext cx="998300" cy="1023525"/>
            </a:xfrm>
            <a:custGeom>
              <a:avLst/>
              <a:gdLst/>
              <a:ahLst/>
              <a:cxnLst/>
              <a:rect l="l" t="t" r="r" b="b"/>
              <a:pathLst>
                <a:path w="39932" h="40941" extrusionOk="0">
                  <a:moveTo>
                    <a:pt x="39756" y="1"/>
                  </a:moveTo>
                  <a:lnTo>
                    <a:pt x="39712" y="45"/>
                  </a:lnTo>
                  <a:lnTo>
                    <a:pt x="39624" y="88"/>
                  </a:lnTo>
                  <a:lnTo>
                    <a:pt x="39624" y="132"/>
                  </a:lnTo>
                  <a:lnTo>
                    <a:pt x="38703" y="2677"/>
                  </a:lnTo>
                  <a:lnTo>
                    <a:pt x="37606" y="5749"/>
                  </a:lnTo>
                  <a:lnTo>
                    <a:pt x="35938" y="8864"/>
                  </a:lnTo>
                  <a:lnTo>
                    <a:pt x="34578" y="11234"/>
                  </a:lnTo>
                  <a:lnTo>
                    <a:pt x="32954" y="14174"/>
                  </a:lnTo>
                  <a:lnTo>
                    <a:pt x="31638" y="16324"/>
                  </a:lnTo>
                  <a:lnTo>
                    <a:pt x="28435" y="20932"/>
                  </a:lnTo>
                  <a:lnTo>
                    <a:pt x="27338" y="22204"/>
                  </a:lnTo>
                  <a:lnTo>
                    <a:pt x="25582" y="23828"/>
                  </a:lnTo>
                  <a:lnTo>
                    <a:pt x="23564" y="25715"/>
                  </a:lnTo>
                  <a:lnTo>
                    <a:pt x="21677" y="27250"/>
                  </a:lnTo>
                  <a:lnTo>
                    <a:pt x="20317" y="28172"/>
                  </a:lnTo>
                  <a:lnTo>
                    <a:pt x="18957" y="29093"/>
                  </a:lnTo>
                  <a:lnTo>
                    <a:pt x="16236" y="30849"/>
                  </a:lnTo>
                  <a:lnTo>
                    <a:pt x="13471" y="32560"/>
                  </a:lnTo>
                  <a:lnTo>
                    <a:pt x="10707" y="34227"/>
                  </a:lnTo>
                  <a:lnTo>
                    <a:pt x="7504" y="36158"/>
                  </a:lnTo>
                  <a:lnTo>
                    <a:pt x="4300" y="38177"/>
                  </a:lnTo>
                  <a:lnTo>
                    <a:pt x="2414" y="39274"/>
                  </a:lnTo>
                  <a:lnTo>
                    <a:pt x="88" y="40634"/>
                  </a:lnTo>
                  <a:lnTo>
                    <a:pt x="44" y="40678"/>
                  </a:lnTo>
                  <a:lnTo>
                    <a:pt x="0" y="40722"/>
                  </a:lnTo>
                  <a:lnTo>
                    <a:pt x="0" y="40809"/>
                  </a:lnTo>
                  <a:lnTo>
                    <a:pt x="0" y="40853"/>
                  </a:lnTo>
                  <a:lnTo>
                    <a:pt x="88" y="40941"/>
                  </a:lnTo>
                  <a:lnTo>
                    <a:pt x="263" y="40941"/>
                  </a:lnTo>
                  <a:lnTo>
                    <a:pt x="2589" y="39581"/>
                  </a:lnTo>
                  <a:lnTo>
                    <a:pt x="4476" y="38440"/>
                  </a:lnTo>
                  <a:lnTo>
                    <a:pt x="7679" y="36465"/>
                  </a:lnTo>
                  <a:lnTo>
                    <a:pt x="10883" y="34534"/>
                  </a:lnTo>
                  <a:lnTo>
                    <a:pt x="13647" y="32867"/>
                  </a:lnTo>
                  <a:lnTo>
                    <a:pt x="16411" y="31156"/>
                  </a:lnTo>
                  <a:lnTo>
                    <a:pt x="19176" y="29357"/>
                  </a:lnTo>
                  <a:lnTo>
                    <a:pt x="20536" y="28479"/>
                  </a:lnTo>
                  <a:lnTo>
                    <a:pt x="21853" y="27514"/>
                  </a:lnTo>
                  <a:lnTo>
                    <a:pt x="23783" y="25978"/>
                  </a:lnTo>
                  <a:lnTo>
                    <a:pt x="25846" y="24091"/>
                  </a:lnTo>
                  <a:lnTo>
                    <a:pt x="27601" y="22423"/>
                  </a:lnTo>
                  <a:lnTo>
                    <a:pt x="28698" y="21151"/>
                  </a:lnTo>
                  <a:lnTo>
                    <a:pt x="31945" y="16544"/>
                  </a:lnTo>
                  <a:lnTo>
                    <a:pt x="33262" y="14350"/>
                  </a:lnTo>
                  <a:lnTo>
                    <a:pt x="34885" y="11410"/>
                  </a:lnTo>
                  <a:lnTo>
                    <a:pt x="36245" y="9040"/>
                  </a:lnTo>
                  <a:lnTo>
                    <a:pt x="37957" y="5924"/>
                  </a:lnTo>
                  <a:lnTo>
                    <a:pt x="37957" y="5881"/>
                  </a:lnTo>
                  <a:lnTo>
                    <a:pt x="39054" y="2809"/>
                  </a:lnTo>
                  <a:lnTo>
                    <a:pt x="39931" y="264"/>
                  </a:lnTo>
                  <a:lnTo>
                    <a:pt x="39931" y="176"/>
                  </a:lnTo>
                  <a:lnTo>
                    <a:pt x="39931" y="88"/>
                  </a:lnTo>
                  <a:lnTo>
                    <a:pt x="39888" y="45"/>
                  </a:lnTo>
                  <a:lnTo>
                    <a:pt x="3984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1" name="Google Shape;6221;p174"/>
            <p:cNvSpPr/>
            <p:nvPr/>
          </p:nvSpPr>
          <p:spPr>
            <a:xfrm>
              <a:off x="1972500" y="1430825"/>
              <a:ext cx="995000" cy="999400"/>
            </a:xfrm>
            <a:custGeom>
              <a:avLst/>
              <a:gdLst/>
              <a:ahLst/>
              <a:cxnLst/>
              <a:rect l="l" t="t" r="r" b="b"/>
              <a:pathLst>
                <a:path w="39800" h="39976" extrusionOk="0">
                  <a:moveTo>
                    <a:pt x="39536" y="1"/>
                  </a:moveTo>
                  <a:lnTo>
                    <a:pt x="39493" y="45"/>
                  </a:lnTo>
                  <a:lnTo>
                    <a:pt x="39449" y="132"/>
                  </a:lnTo>
                  <a:lnTo>
                    <a:pt x="38571" y="2677"/>
                  </a:lnTo>
                  <a:lnTo>
                    <a:pt x="37781" y="4959"/>
                  </a:lnTo>
                  <a:lnTo>
                    <a:pt x="36772" y="6890"/>
                  </a:lnTo>
                  <a:lnTo>
                    <a:pt x="34578" y="10795"/>
                  </a:lnTo>
                  <a:lnTo>
                    <a:pt x="33349" y="12945"/>
                  </a:lnTo>
                  <a:lnTo>
                    <a:pt x="31901" y="15359"/>
                  </a:lnTo>
                  <a:lnTo>
                    <a:pt x="30322" y="17641"/>
                  </a:lnTo>
                  <a:lnTo>
                    <a:pt x="27952" y="20800"/>
                  </a:lnTo>
                  <a:lnTo>
                    <a:pt x="26109" y="22555"/>
                  </a:lnTo>
                  <a:lnTo>
                    <a:pt x="23871" y="24661"/>
                  </a:lnTo>
                  <a:lnTo>
                    <a:pt x="21765" y="26373"/>
                  </a:lnTo>
                  <a:lnTo>
                    <a:pt x="19966" y="27645"/>
                  </a:lnTo>
                  <a:lnTo>
                    <a:pt x="17640" y="29137"/>
                  </a:lnTo>
                  <a:lnTo>
                    <a:pt x="13384" y="31770"/>
                  </a:lnTo>
                  <a:lnTo>
                    <a:pt x="11804" y="32648"/>
                  </a:lnTo>
                  <a:lnTo>
                    <a:pt x="7723" y="35149"/>
                  </a:lnTo>
                  <a:lnTo>
                    <a:pt x="3642" y="37562"/>
                  </a:lnTo>
                  <a:lnTo>
                    <a:pt x="88" y="39668"/>
                  </a:lnTo>
                  <a:lnTo>
                    <a:pt x="44" y="39712"/>
                  </a:lnTo>
                  <a:lnTo>
                    <a:pt x="0" y="39756"/>
                  </a:lnTo>
                  <a:lnTo>
                    <a:pt x="0" y="39844"/>
                  </a:lnTo>
                  <a:lnTo>
                    <a:pt x="0" y="39888"/>
                  </a:lnTo>
                  <a:lnTo>
                    <a:pt x="88" y="39976"/>
                  </a:lnTo>
                  <a:lnTo>
                    <a:pt x="263" y="39976"/>
                  </a:lnTo>
                  <a:lnTo>
                    <a:pt x="3818" y="37869"/>
                  </a:lnTo>
                  <a:lnTo>
                    <a:pt x="7899" y="35456"/>
                  </a:lnTo>
                  <a:lnTo>
                    <a:pt x="11980" y="32955"/>
                  </a:lnTo>
                  <a:lnTo>
                    <a:pt x="13559" y="32077"/>
                  </a:lnTo>
                  <a:lnTo>
                    <a:pt x="17816" y="29444"/>
                  </a:lnTo>
                  <a:lnTo>
                    <a:pt x="20141" y="27909"/>
                  </a:lnTo>
                  <a:lnTo>
                    <a:pt x="21984" y="26680"/>
                  </a:lnTo>
                  <a:lnTo>
                    <a:pt x="24091" y="24925"/>
                  </a:lnTo>
                  <a:lnTo>
                    <a:pt x="26328" y="22818"/>
                  </a:lnTo>
                  <a:lnTo>
                    <a:pt x="28171" y="21063"/>
                  </a:lnTo>
                  <a:lnTo>
                    <a:pt x="28215" y="21019"/>
                  </a:lnTo>
                  <a:lnTo>
                    <a:pt x="30585" y="17860"/>
                  </a:lnTo>
                  <a:lnTo>
                    <a:pt x="32208" y="15578"/>
                  </a:lnTo>
                  <a:lnTo>
                    <a:pt x="33656" y="13121"/>
                  </a:lnTo>
                  <a:lnTo>
                    <a:pt x="34885" y="10971"/>
                  </a:lnTo>
                  <a:lnTo>
                    <a:pt x="37079" y="7065"/>
                  </a:lnTo>
                  <a:lnTo>
                    <a:pt x="38088" y="5091"/>
                  </a:lnTo>
                  <a:lnTo>
                    <a:pt x="38878" y="2765"/>
                  </a:lnTo>
                  <a:lnTo>
                    <a:pt x="39756" y="220"/>
                  </a:lnTo>
                  <a:lnTo>
                    <a:pt x="39800" y="176"/>
                  </a:lnTo>
                  <a:lnTo>
                    <a:pt x="39756" y="88"/>
                  </a:lnTo>
                  <a:lnTo>
                    <a:pt x="39712" y="45"/>
                  </a:lnTo>
                  <a:lnTo>
                    <a:pt x="3966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2" name="Google Shape;6222;p174"/>
            <p:cNvSpPr/>
            <p:nvPr/>
          </p:nvSpPr>
          <p:spPr>
            <a:xfrm>
              <a:off x="1917650" y="1488975"/>
              <a:ext cx="967575" cy="891875"/>
            </a:xfrm>
            <a:custGeom>
              <a:avLst/>
              <a:gdLst/>
              <a:ahLst/>
              <a:cxnLst/>
              <a:rect l="l" t="t" r="r" b="b"/>
              <a:pathLst>
                <a:path w="38703" h="35675" extrusionOk="0">
                  <a:moveTo>
                    <a:pt x="38483" y="0"/>
                  </a:moveTo>
                  <a:lnTo>
                    <a:pt x="38396" y="44"/>
                  </a:lnTo>
                  <a:lnTo>
                    <a:pt x="38352" y="132"/>
                  </a:lnTo>
                  <a:lnTo>
                    <a:pt x="37562" y="2107"/>
                  </a:lnTo>
                  <a:lnTo>
                    <a:pt x="36333" y="4344"/>
                  </a:lnTo>
                  <a:lnTo>
                    <a:pt x="34929" y="6977"/>
                  </a:lnTo>
                  <a:lnTo>
                    <a:pt x="33788" y="8864"/>
                  </a:lnTo>
                  <a:lnTo>
                    <a:pt x="32647" y="10751"/>
                  </a:lnTo>
                  <a:lnTo>
                    <a:pt x="31243" y="12769"/>
                  </a:lnTo>
                  <a:lnTo>
                    <a:pt x="29707" y="14700"/>
                  </a:lnTo>
                  <a:lnTo>
                    <a:pt x="28171" y="16499"/>
                  </a:lnTo>
                  <a:lnTo>
                    <a:pt x="27206" y="17552"/>
                  </a:lnTo>
                  <a:lnTo>
                    <a:pt x="26197" y="18606"/>
                  </a:lnTo>
                  <a:lnTo>
                    <a:pt x="25188" y="19571"/>
                  </a:lnTo>
                  <a:lnTo>
                    <a:pt x="24134" y="20492"/>
                  </a:lnTo>
                  <a:lnTo>
                    <a:pt x="23037" y="21370"/>
                  </a:lnTo>
                  <a:lnTo>
                    <a:pt x="21940" y="22248"/>
                  </a:lnTo>
                  <a:lnTo>
                    <a:pt x="20799" y="23081"/>
                  </a:lnTo>
                  <a:lnTo>
                    <a:pt x="19659" y="23871"/>
                  </a:lnTo>
                  <a:lnTo>
                    <a:pt x="18474" y="24661"/>
                  </a:lnTo>
                  <a:lnTo>
                    <a:pt x="17289" y="25407"/>
                  </a:lnTo>
                  <a:lnTo>
                    <a:pt x="14876" y="26899"/>
                  </a:lnTo>
                  <a:lnTo>
                    <a:pt x="12462" y="28303"/>
                  </a:lnTo>
                  <a:lnTo>
                    <a:pt x="10005" y="29663"/>
                  </a:lnTo>
                  <a:lnTo>
                    <a:pt x="7679" y="30980"/>
                  </a:lnTo>
                  <a:lnTo>
                    <a:pt x="5354" y="32296"/>
                  </a:lnTo>
                  <a:lnTo>
                    <a:pt x="3028" y="33613"/>
                  </a:lnTo>
                  <a:lnTo>
                    <a:pt x="88" y="35368"/>
                  </a:lnTo>
                  <a:lnTo>
                    <a:pt x="44" y="35412"/>
                  </a:lnTo>
                  <a:lnTo>
                    <a:pt x="0" y="35456"/>
                  </a:lnTo>
                  <a:lnTo>
                    <a:pt x="0" y="35543"/>
                  </a:lnTo>
                  <a:lnTo>
                    <a:pt x="44" y="35587"/>
                  </a:lnTo>
                  <a:lnTo>
                    <a:pt x="88" y="35675"/>
                  </a:lnTo>
                  <a:lnTo>
                    <a:pt x="263" y="35675"/>
                  </a:lnTo>
                  <a:lnTo>
                    <a:pt x="3203" y="33920"/>
                  </a:lnTo>
                  <a:lnTo>
                    <a:pt x="5529" y="32603"/>
                  </a:lnTo>
                  <a:lnTo>
                    <a:pt x="7855" y="31287"/>
                  </a:lnTo>
                  <a:lnTo>
                    <a:pt x="10180" y="29971"/>
                  </a:lnTo>
                  <a:lnTo>
                    <a:pt x="12638" y="28566"/>
                  </a:lnTo>
                  <a:lnTo>
                    <a:pt x="15095" y="27162"/>
                  </a:lnTo>
                  <a:lnTo>
                    <a:pt x="17508" y="25714"/>
                  </a:lnTo>
                  <a:lnTo>
                    <a:pt x="18693" y="24968"/>
                  </a:lnTo>
                  <a:lnTo>
                    <a:pt x="19878" y="24178"/>
                  </a:lnTo>
                  <a:lnTo>
                    <a:pt x="21019" y="23345"/>
                  </a:lnTo>
                  <a:lnTo>
                    <a:pt x="22160" y="22511"/>
                  </a:lnTo>
                  <a:lnTo>
                    <a:pt x="23301" y="21633"/>
                  </a:lnTo>
                  <a:lnTo>
                    <a:pt x="24398" y="20756"/>
                  </a:lnTo>
                  <a:lnTo>
                    <a:pt x="25451" y="19790"/>
                  </a:lnTo>
                  <a:lnTo>
                    <a:pt x="26460" y="18825"/>
                  </a:lnTo>
                  <a:lnTo>
                    <a:pt x="27469" y="17816"/>
                  </a:lnTo>
                  <a:lnTo>
                    <a:pt x="28435" y="16763"/>
                  </a:lnTo>
                  <a:lnTo>
                    <a:pt x="29970" y="14920"/>
                  </a:lnTo>
                  <a:lnTo>
                    <a:pt x="31550" y="12989"/>
                  </a:lnTo>
                  <a:lnTo>
                    <a:pt x="32954" y="10927"/>
                  </a:lnTo>
                  <a:lnTo>
                    <a:pt x="34095" y="9040"/>
                  </a:lnTo>
                  <a:lnTo>
                    <a:pt x="35236" y="7153"/>
                  </a:lnTo>
                  <a:lnTo>
                    <a:pt x="36640" y="4520"/>
                  </a:lnTo>
                  <a:lnTo>
                    <a:pt x="37869" y="2282"/>
                  </a:lnTo>
                  <a:lnTo>
                    <a:pt x="38703" y="264"/>
                  </a:lnTo>
                  <a:lnTo>
                    <a:pt x="38703" y="176"/>
                  </a:lnTo>
                  <a:lnTo>
                    <a:pt x="38703" y="88"/>
                  </a:lnTo>
                  <a:lnTo>
                    <a:pt x="38659" y="44"/>
                  </a:lnTo>
                  <a:lnTo>
                    <a:pt x="3861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3" name="Google Shape;6223;p174"/>
            <p:cNvSpPr/>
            <p:nvPr/>
          </p:nvSpPr>
          <p:spPr>
            <a:xfrm>
              <a:off x="1893500" y="1524075"/>
              <a:ext cx="943450" cy="835950"/>
            </a:xfrm>
            <a:custGeom>
              <a:avLst/>
              <a:gdLst/>
              <a:ahLst/>
              <a:cxnLst/>
              <a:rect l="l" t="t" r="r" b="b"/>
              <a:pathLst>
                <a:path w="37738" h="33438" extrusionOk="0">
                  <a:moveTo>
                    <a:pt x="37519" y="0"/>
                  </a:moveTo>
                  <a:lnTo>
                    <a:pt x="37431" y="44"/>
                  </a:lnTo>
                  <a:lnTo>
                    <a:pt x="37387" y="88"/>
                  </a:lnTo>
                  <a:lnTo>
                    <a:pt x="36114" y="2502"/>
                  </a:lnTo>
                  <a:lnTo>
                    <a:pt x="34842" y="4915"/>
                  </a:lnTo>
                  <a:lnTo>
                    <a:pt x="33569" y="7065"/>
                  </a:lnTo>
                  <a:lnTo>
                    <a:pt x="32472" y="8864"/>
                  </a:lnTo>
                  <a:lnTo>
                    <a:pt x="31156" y="10751"/>
                  </a:lnTo>
                  <a:lnTo>
                    <a:pt x="29752" y="12550"/>
                  </a:lnTo>
                  <a:lnTo>
                    <a:pt x="27602" y="14920"/>
                  </a:lnTo>
                  <a:lnTo>
                    <a:pt x="26505" y="16061"/>
                  </a:lnTo>
                  <a:lnTo>
                    <a:pt x="25364" y="17158"/>
                  </a:lnTo>
                  <a:lnTo>
                    <a:pt x="24179" y="18211"/>
                  </a:lnTo>
                  <a:lnTo>
                    <a:pt x="22950" y="19264"/>
                  </a:lnTo>
                  <a:lnTo>
                    <a:pt x="21722" y="20229"/>
                  </a:lnTo>
                  <a:lnTo>
                    <a:pt x="20449" y="21151"/>
                  </a:lnTo>
                  <a:lnTo>
                    <a:pt x="19177" y="22072"/>
                  </a:lnTo>
                  <a:lnTo>
                    <a:pt x="17860" y="22950"/>
                  </a:lnTo>
                  <a:lnTo>
                    <a:pt x="16500" y="23827"/>
                  </a:lnTo>
                  <a:lnTo>
                    <a:pt x="15140" y="24617"/>
                  </a:lnTo>
                  <a:lnTo>
                    <a:pt x="12419" y="26241"/>
                  </a:lnTo>
                  <a:lnTo>
                    <a:pt x="9654" y="27777"/>
                  </a:lnTo>
                  <a:lnTo>
                    <a:pt x="6890" y="29313"/>
                  </a:lnTo>
                  <a:lnTo>
                    <a:pt x="5223" y="30234"/>
                  </a:lnTo>
                  <a:lnTo>
                    <a:pt x="2853" y="31463"/>
                  </a:lnTo>
                  <a:lnTo>
                    <a:pt x="88" y="33130"/>
                  </a:lnTo>
                  <a:lnTo>
                    <a:pt x="45" y="33174"/>
                  </a:lnTo>
                  <a:lnTo>
                    <a:pt x="1" y="33218"/>
                  </a:lnTo>
                  <a:lnTo>
                    <a:pt x="1" y="33306"/>
                  </a:lnTo>
                  <a:lnTo>
                    <a:pt x="45" y="33350"/>
                  </a:lnTo>
                  <a:lnTo>
                    <a:pt x="88" y="33437"/>
                  </a:lnTo>
                  <a:lnTo>
                    <a:pt x="176" y="33437"/>
                  </a:lnTo>
                  <a:lnTo>
                    <a:pt x="264" y="33393"/>
                  </a:lnTo>
                  <a:lnTo>
                    <a:pt x="3028" y="31726"/>
                  </a:lnTo>
                  <a:lnTo>
                    <a:pt x="5354" y="30541"/>
                  </a:lnTo>
                  <a:lnTo>
                    <a:pt x="7065" y="29620"/>
                  </a:lnTo>
                  <a:lnTo>
                    <a:pt x="9830" y="28084"/>
                  </a:lnTo>
                  <a:lnTo>
                    <a:pt x="12594" y="26548"/>
                  </a:lnTo>
                  <a:lnTo>
                    <a:pt x="15359" y="24924"/>
                  </a:lnTo>
                  <a:lnTo>
                    <a:pt x="16719" y="24091"/>
                  </a:lnTo>
                  <a:lnTo>
                    <a:pt x="18036" y="23257"/>
                  </a:lnTo>
                  <a:lnTo>
                    <a:pt x="19352" y="22336"/>
                  </a:lnTo>
                  <a:lnTo>
                    <a:pt x="20668" y="21458"/>
                  </a:lnTo>
                  <a:lnTo>
                    <a:pt x="21941" y="20493"/>
                  </a:lnTo>
                  <a:lnTo>
                    <a:pt x="23214" y="19527"/>
                  </a:lnTo>
                  <a:lnTo>
                    <a:pt x="24398" y="18474"/>
                  </a:lnTo>
                  <a:lnTo>
                    <a:pt x="25583" y="17421"/>
                  </a:lnTo>
                  <a:lnTo>
                    <a:pt x="26768" y="16324"/>
                  </a:lnTo>
                  <a:lnTo>
                    <a:pt x="27865" y="15183"/>
                  </a:lnTo>
                  <a:lnTo>
                    <a:pt x="30015" y="12770"/>
                  </a:lnTo>
                  <a:lnTo>
                    <a:pt x="31463" y="10971"/>
                  </a:lnTo>
                  <a:lnTo>
                    <a:pt x="32779" y="9084"/>
                  </a:lnTo>
                  <a:lnTo>
                    <a:pt x="33876" y="7241"/>
                  </a:lnTo>
                  <a:lnTo>
                    <a:pt x="35105" y="5047"/>
                  </a:lnTo>
                  <a:lnTo>
                    <a:pt x="36465" y="2633"/>
                  </a:lnTo>
                  <a:lnTo>
                    <a:pt x="37694" y="264"/>
                  </a:lnTo>
                  <a:lnTo>
                    <a:pt x="37738" y="176"/>
                  </a:lnTo>
                  <a:lnTo>
                    <a:pt x="37738" y="132"/>
                  </a:lnTo>
                  <a:lnTo>
                    <a:pt x="37694" y="44"/>
                  </a:lnTo>
                  <a:lnTo>
                    <a:pt x="3765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4" name="Google Shape;6224;p174"/>
            <p:cNvSpPr/>
            <p:nvPr/>
          </p:nvSpPr>
          <p:spPr>
            <a:xfrm>
              <a:off x="1870475" y="1528450"/>
              <a:ext cx="929200" cy="809625"/>
            </a:xfrm>
            <a:custGeom>
              <a:avLst/>
              <a:gdLst/>
              <a:ahLst/>
              <a:cxnLst/>
              <a:rect l="l" t="t" r="r" b="b"/>
              <a:pathLst>
                <a:path w="37168" h="32385" extrusionOk="0">
                  <a:moveTo>
                    <a:pt x="36948" y="1"/>
                  </a:moveTo>
                  <a:lnTo>
                    <a:pt x="36860" y="45"/>
                  </a:lnTo>
                  <a:lnTo>
                    <a:pt x="36816" y="89"/>
                  </a:lnTo>
                  <a:lnTo>
                    <a:pt x="36202" y="1274"/>
                  </a:lnTo>
                  <a:lnTo>
                    <a:pt x="35236" y="3029"/>
                  </a:lnTo>
                  <a:lnTo>
                    <a:pt x="34271" y="4784"/>
                  </a:lnTo>
                  <a:lnTo>
                    <a:pt x="33306" y="6495"/>
                  </a:lnTo>
                  <a:lnTo>
                    <a:pt x="32296" y="8119"/>
                  </a:lnTo>
                  <a:lnTo>
                    <a:pt x="31155" y="9742"/>
                  </a:lnTo>
                  <a:lnTo>
                    <a:pt x="30585" y="10532"/>
                  </a:lnTo>
                  <a:lnTo>
                    <a:pt x="29971" y="11322"/>
                  </a:lnTo>
                  <a:lnTo>
                    <a:pt x="29312" y="12112"/>
                  </a:lnTo>
                  <a:lnTo>
                    <a:pt x="28654" y="12902"/>
                  </a:lnTo>
                  <a:lnTo>
                    <a:pt x="27908" y="13692"/>
                  </a:lnTo>
                  <a:lnTo>
                    <a:pt x="27162" y="14482"/>
                  </a:lnTo>
                  <a:lnTo>
                    <a:pt x="25232" y="16324"/>
                  </a:lnTo>
                  <a:lnTo>
                    <a:pt x="23257" y="17948"/>
                  </a:lnTo>
                  <a:lnTo>
                    <a:pt x="21282" y="19396"/>
                  </a:lnTo>
                  <a:lnTo>
                    <a:pt x="19088" y="21195"/>
                  </a:lnTo>
                  <a:lnTo>
                    <a:pt x="16587" y="22907"/>
                  </a:lnTo>
                  <a:lnTo>
                    <a:pt x="12111" y="25539"/>
                  </a:lnTo>
                  <a:lnTo>
                    <a:pt x="9303" y="27075"/>
                  </a:lnTo>
                  <a:lnTo>
                    <a:pt x="7241" y="28172"/>
                  </a:lnTo>
                  <a:lnTo>
                    <a:pt x="3291" y="30147"/>
                  </a:lnTo>
                  <a:lnTo>
                    <a:pt x="88" y="32078"/>
                  </a:lnTo>
                  <a:lnTo>
                    <a:pt x="44" y="32121"/>
                  </a:lnTo>
                  <a:lnTo>
                    <a:pt x="0" y="32165"/>
                  </a:lnTo>
                  <a:lnTo>
                    <a:pt x="0" y="32253"/>
                  </a:lnTo>
                  <a:lnTo>
                    <a:pt x="0" y="32297"/>
                  </a:lnTo>
                  <a:lnTo>
                    <a:pt x="88" y="32385"/>
                  </a:lnTo>
                  <a:lnTo>
                    <a:pt x="264" y="32385"/>
                  </a:lnTo>
                  <a:lnTo>
                    <a:pt x="3467" y="30454"/>
                  </a:lnTo>
                  <a:lnTo>
                    <a:pt x="7416" y="28479"/>
                  </a:lnTo>
                  <a:lnTo>
                    <a:pt x="9478" y="27382"/>
                  </a:lnTo>
                  <a:lnTo>
                    <a:pt x="12287" y="25847"/>
                  </a:lnTo>
                  <a:lnTo>
                    <a:pt x="16763" y="23214"/>
                  </a:lnTo>
                  <a:lnTo>
                    <a:pt x="19308" y="21502"/>
                  </a:lnTo>
                  <a:lnTo>
                    <a:pt x="21502" y="19703"/>
                  </a:lnTo>
                  <a:lnTo>
                    <a:pt x="23476" y="18211"/>
                  </a:lnTo>
                  <a:lnTo>
                    <a:pt x="25451" y="16588"/>
                  </a:lnTo>
                  <a:lnTo>
                    <a:pt x="27382" y="14745"/>
                  </a:lnTo>
                  <a:lnTo>
                    <a:pt x="28172" y="13955"/>
                  </a:lnTo>
                  <a:lnTo>
                    <a:pt x="28917" y="13165"/>
                  </a:lnTo>
                  <a:lnTo>
                    <a:pt x="29576" y="12375"/>
                  </a:lnTo>
                  <a:lnTo>
                    <a:pt x="30234" y="11542"/>
                  </a:lnTo>
                  <a:lnTo>
                    <a:pt x="30848" y="10752"/>
                  </a:lnTo>
                  <a:lnTo>
                    <a:pt x="31463" y="9962"/>
                  </a:lnTo>
                  <a:lnTo>
                    <a:pt x="32560" y="8338"/>
                  </a:lnTo>
                  <a:lnTo>
                    <a:pt x="33613" y="6671"/>
                  </a:lnTo>
                  <a:lnTo>
                    <a:pt x="34578" y="4959"/>
                  </a:lnTo>
                  <a:lnTo>
                    <a:pt x="35543" y="3204"/>
                  </a:lnTo>
                  <a:lnTo>
                    <a:pt x="36509" y="1405"/>
                  </a:lnTo>
                  <a:lnTo>
                    <a:pt x="37123" y="264"/>
                  </a:lnTo>
                  <a:lnTo>
                    <a:pt x="37167" y="177"/>
                  </a:lnTo>
                  <a:lnTo>
                    <a:pt x="37167" y="133"/>
                  </a:lnTo>
                  <a:lnTo>
                    <a:pt x="37123" y="89"/>
                  </a:lnTo>
                  <a:lnTo>
                    <a:pt x="37079" y="45"/>
                  </a:lnTo>
                  <a:lnTo>
                    <a:pt x="3699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5" name="Google Shape;6225;p174"/>
            <p:cNvSpPr/>
            <p:nvPr/>
          </p:nvSpPr>
          <p:spPr>
            <a:xfrm>
              <a:off x="1846325" y="1555900"/>
              <a:ext cx="900675" cy="760250"/>
            </a:xfrm>
            <a:custGeom>
              <a:avLst/>
              <a:gdLst/>
              <a:ahLst/>
              <a:cxnLst/>
              <a:rect l="l" t="t" r="r" b="b"/>
              <a:pathLst>
                <a:path w="36027" h="30410" extrusionOk="0">
                  <a:moveTo>
                    <a:pt x="35895" y="0"/>
                  </a:moveTo>
                  <a:lnTo>
                    <a:pt x="35807" y="44"/>
                  </a:lnTo>
                  <a:lnTo>
                    <a:pt x="35763" y="44"/>
                  </a:lnTo>
                  <a:lnTo>
                    <a:pt x="35720" y="132"/>
                  </a:lnTo>
                  <a:lnTo>
                    <a:pt x="34315" y="2677"/>
                  </a:lnTo>
                  <a:lnTo>
                    <a:pt x="33350" y="4520"/>
                  </a:lnTo>
                  <a:lnTo>
                    <a:pt x="32341" y="6231"/>
                  </a:lnTo>
                  <a:lnTo>
                    <a:pt x="31814" y="7065"/>
                  </a:lnTo>
                  <a:lnTo>
                    <a:pt x="31244" y="7855"/>
                  </a:lnTo>
                  <a:lnTo>
                    <a:pt x="30673" y="8644"/>
                  </a:lnTo>
                  <a:lnTo>
                    <a:pt x="30059" y="9434"/>
                  </a:lnTo>
                  <a:lnTo>
                    <a:pt x="29401" y="10180"/>
                  </a:lnTo>
                  <a:lnTo>
                    <a:pt x="28786" y="10926"/>
                  </a:lnTo>
                  <a:lnTo>
                    <a:pt x="28084" y="11672"/>
                  </a:lnTo>
                  <a:lnTo>
                    <a:pt x="27382" y="12418"/>
                  </a:lnTo>
                  <a:lnTo>
                    <a:pt x="25890" y="13822"/>
                  </a:lnTo>
                  <a:lnTo>
                    <a:pt x="24311" y="15226"/>
                  </a:lnTo>
                  <a:lnTo>
                    <a:pt x="22643" y="16455"/>
                  </a:lnTo>
                  <a:lnTo>
                    <a:pt x="20976" y="17815"/>
                  </a:lnTo>
                  <a:lnTo>
                    <a:pt x="20361" y="18386"/>
                  </a:lnTo>
                  <a:lnTo>
                    <a:pt x="19703" y="18912"/>
                  </a:lnTo>
                  <a:lnTo>
                    <a:pt x="19045" y="19483"/>
                  </a:lnTo>
                  <a:lnTo>
                    <a:pt x="18343" y="20009"/>
                  </a:lnTo>
                  <a:lnTo>
                    <a:pt x="16851" y="21019"/>
                  </a:lnTo>
                  <a:lnTo>
                    <a:pt x="15271" y="21984"/>
                  </a:lnTo>
                  <a:lnTo>
                    <a:pt x="13648" y="22906"/>
                  </a:lnTo>
                  <a:lnTo>
                    <a:pt x="12024" y="23827"/>
                  </a:lnTo>
                  <a:lnTo>
                    <a:pt x="8821" y="25494"/>
                  </a:lnTo>
                  <a:lnTo>
                    <a:pt x="7241" y="26328"/>
                  </a:lnTo>
                  <a:lnTo>
                    <a:pt x="3380" y="28215"/>
                  </a:lnTo>
                  <a:lnTo>
                    <a:pt x="89" y="30102"/>
                  </a:lnTo>
                  <a:lnTo>
                    <a:pt x="45" y="30146"/>
                  </a:lnTo>
                  <a:lnTo>
                    <a:pt x="1" y="30190"/>
                  </a:lnTo>
                  <a:lnTo>
                    <a:pt x="1" y="30277"/>
                  </a:lnTo>
                  <a:lnTo>
                    <a:pt x="45" y="30321"/>
                  </a:lnTo>
                  <a:lnTo>
                    <a:pt x="89" y="30409"/>
                  </a:lnTo>
                  <a:lnTo>
                    <a:pt x="264" y="30409"/>
                  </a:lnTo>
                  <a:lnTo>
                    <a:pt x="3555" y="28522"/>
                  </a:lnTo>
                  <a:lnTo>
                    <a:pt x="7373" y="26635"/>
                  </a:lnTo>
                  <a:lnTo>
                    <a:pt x="8952" y="25846"/>
                  </a:lnTo>
                  <a:lnTo>
                    <a:pt x="12200" y="24134"/>
                  </a:lnTo>
                  <a:lnTo>
                    <a:pt x="13867" y="23213"/>
                  </a:lnTo>
                  <a:lnTo>
                    <a:pt x="15491" y="22291"/>
                  </a:lnTo>
                  <a:lnTo>
                    <a:pt x="17027" y="21282"/>
                  </a:lnTo>
                  <a:lnTo>
                    <a:pt x="18518" y="20273"/>
                  </a:lnTo>
                  <a:lnTo>
                    <a:pt x="19264" y="19746"/>
                  </a:lnTo>
                  <a:lnTo>
                    <a:pt x="19923" y="19176"/>
                  </a:lnTo>
                  <a:lnTo>
                    <a:pt x="20581" y="18649"/>
                  </a:lnTo>
                  <a:lnTo>
                    <a:pt x="21239" y="18079"/>
                  </a:lnTo>
                  <a:lnTo>
                    <a:pt x="22863" y="16718"/>
                  </a:lnTo>
                  <a:lnTo>
                    <a:pt x="24530" y="15490"/>
                  </a:lnTo>
                  <a:lnTo>
                    <a:pt x="26154" y="14086"/>
                  </a:lnTo>
                  <a:lnTo>
                    <a:pt x="27646" y="12638"/>
                  </a:lnTo>
                  <a:lnTo>
                    <a:pt x="28348" y="11935"/>
                  </a:lnTo>
                  <a:lnTo>
                    <a:pt x="29050" y="11189"/>
                  </a:lnTo>
                  <a:lnTo>
                    <a:pt x="29708" y="10444"/>
                  </a:lnTo>
                  <a:lnTo>
                    <a:pt x="30322" y="9654"/>
                  </a:lnTo>
                  <a:lnTo>
                    <a:pt x="30937" y="8864"/>
                  </a:lnTo>
                  <a:lnTo>
                    <a:pt x="31507" y="8074"/>
                  </a:lnTo>
                  <a:lnTo>
                    <a:pt x="32078" y="7240"/>
                  </a:lnTo>
                  <a:lnTo>
                    <a:pt x="32648" y="6407"/>
                  </a:lnTo>
                  <a:lnTo>
                    <a:pt x="33175" y="5573"/>
                  </a:lnTo>
                  <a:lnTo>
                    <a:pt x="33657" y="4695"/>
                  </a:lnTo>
                  <a:lnTo>
                    <a:pt x="34666" y="2852"/>
                  </a:lnTo>
                  <a:lnTo>
                    <a:pt x="36027" y="263"/>
                  </a:lnTo>
                  <a:lnTo>
                    <a:pt x="36027" y="219"/>
                  </a:lnTo>
                  <a:lnTo>
                    <a:pt x="36027" y="132"/>
                  </a:lnTo>
                  <a:lnTo>
                    <a:pt x="35983" y="88"/>
                  </a:lnTo>
                  <a:lnTo>
                    <a:pt x="35939" y="44"/>
                  </a:lnTo>
                  <a:lnTo>
                    <a:pt x="3589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6" name="Google Shape;6226;p174"/>
            <p:cNvSpPr/>
            <p:nvPr/>
          </p:nvSpPr>
          <p:spPr>
            <a:xfrm>
              <a:off x="1799150" y="1626100"/>
              <a:ext cx="840350" cy="647250"/>
            </a:xfrm>
            <a:custGeom>
              <a:avLst/>
              <a:gdLst/>
              <a:ahLst/>
              <a:cxnLst/>
              <a:rect l="l" t="t" r="r" b="b"/>
              <a:pathLst>
                <a:path w="33614" h="25890" extrusionOk="0">
                  <a:moveTo>
                    <a:pt x="33394" y="0"/>
                  </a:moveTo>
                  <a:lnTo>
                    <a:pt x="33350" y="44"/>
                  </a:lnTo>
                  <a:lnTo>
                    <a:pt x="33306" y="88"/>
                  </a:lnTo>
                  <a:lnTo>
                    <a:pt x="31639" y="2896"/>
                  </a:lnTo>
                  <a:lnTo>
                    <a:pt x="30322" y="4783"/>
                  </a:lnTo>
                  <a:lnTo>
                    <a:pt x="28874" y="6495"/>
                  </a:lnTo>
                  <a:lnTo>
                    <a:pt x="26944" y="8425"/>
                  </a:lnTo>
                  <a:lnTo>
                    <a:pt x="25057" y="10049"/>
                  </a:lnTo>
                  <a:lnTo>
                    <a:pt x="22994" y="11673"/>
                  </a:lnTo>
                  <a:lnTo>
                    <a:pt x="20362" y="14042"/>
                  </a:lnTo>
                  <a:lnTo>
                    <a:pt x="18124" y="15973"/>
                  </a:lnTo>
                  <a:lnTo>
                    <a:pt x="16105" y="17289"/>
                  </a:lnTo>
                  <a:lnTo>
                    <a:pt x="14174" y="18430"/>
                  </a:lnTo>
                  <a:lnTo>
                    <a:pt x="12112" y="19571"/>
                  </a:lnTo>
                  <a:lnTo>
                    <a:pt x="7812" y="21721"/>
                  </a:lnTo>
                  <a:lnTo>
                    <a:pt x="5662" y="22555"/>
                  </a:lnTo>
                  <a:lnTo>
                    <a:pt x="3511" y="23608"/>
                  </a:lnTo>
                  <a:lnTo>
                    <a:pt x="89" y="25583"/>
                  </a:lnTo>
                  <a:lnTo>
                    <a:pt x="1" y="25626"/>
                  </a:lnTo>
                  <a:lnTo>
                    <a:pt x="1" y="25670"/>
                  </a:lnTo>
                  <a:lnTo>
                    <a:pt x="1" y="25758"/>
                  </a:lnTo>
                  <a:lnTo>
                    <a:pt x="1" y="25802"/>
                  </a:lnTo>
                  <a:lnTo>
                    <a:pt x="89" y="25890"/>
                  </a:lnTo>
                  <a:lnTo>
                    <a:pt x="264" y="25890"/>
                  </a:lnTo>
                  <a:lnTo>
                    <a:pt x="3687" y="23915"/>
                  </a:lnTo>
                  <a:lnTo>
                    <a:pt x="5793" y="22862"/>
                  </a:lnTo>
                  <a:lnTo>
                    <a:pt x="7943" y="22028"/>
                  </a:lnTo>
                  <a:lnTo>
                    <a:pt x="12288" y="19878"/>
                  </a:lnTo>
                  <a:lnTo>
                    <a:pt x="14350" y="18737"/>
                  </a:lnTo>
                  <a:lnTo>
                    <a:pt x="16281" y="17596"/>
                  </a:lnTo>
                  <a:lnTo>
                    <a:pt x="18299" y="16236"/>
                  </a:lnTo>
                  <a:lnTo>
                    <a:pt x="18343" y="16236"/>
                  </a:lnTo>
                  <a:lnTo>
                    <a:pt x="20581" y="14305"/>
                  </a:lnTo>
                  <a:lnTo>
                    <a:pt x="23214" y="11936"/>
                  </a:lnTo>
                  <a:lnTo>
                    <a:pt x="25276" y="10356"/>
                  </a:lnTo>
                  <a:lnTo>
                    <a:pt x="27207" y="8689"/>
                  </a:lnTo>
                  <a:lnTo>
                    <a:pt x="29138" y="6758"/>
                  </a:lnTo>
                  <a:lnTo>
                    <a:pt x="30586" y="5003"/>
                  </a:lnTo>
                  <a:lnTo>
                    <a:pt x="31946" y="3116"/>
                  </a:lnTo>
                  <a:lnTo>
                    <a:pt x="33570" y="264"/>
                  </a:lnTo>
                  <a:lnTo>
                    <a:pt x="33613" y="220"/>
                  </a:lnTo>
                  <a:lnTo>
                    <a:pt x="33613" y="132"/>
                  </a:lnTo>
                  <a:lnTo>
                    <a:pt x="33570" y="88"/>
                  </a:lnTo>
                  <a:lnTo>
                    <a:pt x="33526" y="44"/>
                  </a:lnTo>
                  <a:lnTo>
                    <a:pt x="3343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7" name="Google Shape;6227;p174"/>
            <p:cNvSpPr/>
            <p:nvPr/>
          </p:nvSpPr>
          <p:spPr>
            <a:xfrm>
              <a:off x="1775025" y="2163625"/>
              <a:ext cx="160200" cy="88875"/>
            </a:xfrm>
            <a:custGeom>
              <a:avLst/>
              <a:gdLst/>
              <a:ahLst/>
              <a:cxnLst/>
              <a:rect l="l" t="t" r="r" b="b"/>
              <a:pathLst>
                <a:path w="6408" h="3555" extrusionOk="0">
                  <a:moveTo>
                    <a:pt x="6144" y="1"/>
                  </a:moveTo>
                  <a:lnTo>
                    <a:pt x="3555" y="1229"/>
                  </a:lnTo>
                  <a:lnTo>
                    <a:pt x="88" y="3204"/>
                  </a:lnTo>
                  <a:lnTo>
                    <a:pt x="45" y="3248"/>
                  </a:lnTo>
                  <a:lnTo>
                    <a:pt x="1" y="3336"/>
                  </a:lnTo>
                  <a:lnTo>
                    <a:pt x="1" y="3379"/>
                  </a:lnTo>
                  <a:lnTo>
                    <a:pt x="45" y="3467"/>
                  </a:lnTo>
                  <a:lnTo>
                    <a:pt x="88" y="3511"/>
                  </a:lnTo>
                  <a:lnTo>
                    <a:pt x="176" y="3555"/>
                  </a:lnTo>
                  <a:lnTo>
                    <a:pt x="264" y="3511"/>
                  </a:lnTo>
                  <a:lnTo>
                    <a:pt x="3730" y="1537"/>
                  </a:lnTo>
                  <a:lnTo>
                    <a:pt x="6319" y="352"/>
                  </a:lnTo>
                  <a:lnTo>
                    <a:pt x="6363" y="308"/>
                  </a:lnTo>
                  <a:lnTo>
                    <a:pt x="6407" y="220"/>
                  </a:lnTo>
                  <a:lnTo>
                    <a:pt x="6407" y="176"/>
                  </a:lnTo>
                  <a:lnTo>
                    <a:pt x="6363" y="88"/>
                  </a:lnTo>
                  <a:lnTo>
                    <a:pt x="6319" y="45"/>
                  </a:lnTo>
                  <a:lnTo>
                    <a:pt x="627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8" name="Google Shape;6228;p174"/>
            <p:cNvSpPr/>
            <p:nvPr/>
          </p:nvSpPr>
          <p:spPr>
            <a:xfrm>
              <a:off x="2327925" y="1808200"/>
              <a:ext cx="137150" cy="118500"/>
            </a:xfrm>
            <a:custGeom>
              <a:avLst/>
              <a:gdLst/>
              <a:ahLst/>
              <a:cxnLst/>
              <a:rect l="l" t="t" r="r" b="b"/>
              <a:pathLst>
                <a:path w="5486" h="4740" extrusionOk="0">
                  <a:moveTo>
                    <a:pt x="5266" y="0"/>
                  </a:moveTo>
                  <a:lnTo>
                    <a:pt x="5222" y="44"/>
                  </a:lnTo>
                  <a:lnTo>
                    <a:pt x="3555" y="1492"/>
                  </a:lnTo>
                  <a:lnTo>
                    <a:pt x="88" y="4432"/>
                  </a:lnTo>
                  <a:lnTo>
                    <a:pt x="44" y="4476"/>
                  </a:lnTo>
                  <a:lnTo>
                    <a:pt x="0" y="4520"/>
                  </a:lnTo>
                  <a:lnTo>
                    <a:pt x="0" y="4608"/>
                  </a:lnTo>
                  <a:lnTo>
                    <a:pt x="44" y="4652"/>
                  </a:lnTo>
                  <a:lnTo>
                    <a:pt x="88" y="4696"/>
                  </a:lnTo>
                  <a:lnTo>
                    <a:pt x="176" y="4740"/>
                  </a:lnTo>
                  <a:lnTo>
                    <a:pt x="308" y="4696"/>
                  </a:lnTo>
                  <a:lnTo>
                    <a:pt x="3774" y="1756"/>
                  </a:lnTo>
                  <a:lnTo>
                    <a:pt x="5442" y="308"/>
                  </a:lnTo>
                  <a:lnTo>
                    <a:pt x="5485" y="264"/>
                  </a:lnTo>
                  <a:lnTo>
                    <a:pt x="5485" y="176"/>
                  </a:lnTo>
                  <a:lnTo>
                    <a:pt x="5485" y="132"/>
                  </a:lnTo>
                  <a:lnTo>
                    <a:pt x="5442" y="44"/>
                  </a:lnTo>
                  <a:lnTo>
                    <a:pt x="539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9" name="Google Shape;6229;p174"/>
            <p:cNvSpPr/>
            <p:nvPr/>
          </p:nvSpPr>
          <p:spPr>
            <a:xfrm>
              <a:off x="2313650" y="1698500"/>
              <a:ext cx="210675" cy="199675"/>
            </a:xfrm>
            <a:custGeom>
              <a:avLst/>
              <a:gdLst/>
              <a:ahLst/>
              <a:cxnLst/>
              <a:rect l="l" t="t" r="r" b="b"/>
              <a:pathLst>
                <a:path w="8427" h="7987" extrusionOk="0">
                  <a:moveTo>
                    <a:pt x="8251" y="0"/>
                  </a:moveTo>
                  <a:lnTo>
                    <a:pt x="8163" y="44"/>
                  </a:lnTo>
                  <a:lnTo>
                    <a:pt x="8119" y="88"/>
                  </a:lnTo>
                  <a:lnTo>
                    <a:pt x="6671" y="1800"/>
                  </a:lnTo>
                  <a:lnTo>
                    <a:pt x="4872" y="3599"/>
                  </a:lnTo>
                  <a:lnTo>
                    <a:pt x="3380" y="4827"/>
                  </a:lnTo>
                  <a:lnTo>
                    <a:pt x="1712" y="6231"/>
                  </a:lnTo>
                  <a:lnTo>
                    <a:pt x="45" y="7680"/>
                  </a:lnTo>
                  <a:lnTo>
                    <a:pt x="1" y="7767"/>
                  </a:lnTo>
                  <a:lnTo>
                    <a:pt x="1" y="7811"/>
                  </a:lnTo>
                  <a:lnTo>
                    <a:pt x="1" y="7899"/>
                  </a:lnTo>
                  <a:lnTo>
                    <a:pt x="45" y="7943"/>
                  </a:lnTo>
                  <a:lnTo>
                    <a:pt x="89" y="7987"/>
                  </a:lnTo>
                  <a:lnTo>
                    <a:pt x="176" y="7987"/>
                  </a:lnTo>
                  <a:lnTo>
                    <a:pt x="308" y="7943"/>
                  </a:lnTo>
                  <a:lnTo>
                    <a:pt x="1932" y="6495"/>
                  </a:lnTo>
                  <a:lnTo>
                    <a:pt x="3599" y="5091"/>
                  </a:lnTo>
                  <a:lnTo>
                    <a:pt x="5091" y="3862"/>
                  </a:lnTo>
                  <a:lnTo>
                    <a:pt x="6934" y="2063"/>
                  </a:lnTo>
                  <a:lnTo>
                    <a:pt x="8382" y="308"/>
                  </a:lnTo>
                  <a:lnTo>
                    <a:pt x="8426" y="220"/>
                  </a:lnTo>
                  <a:lnTo>
                    <a:pt x="8426" y="176"/>
                  </a:lnTo>
                  <a:lnTo>
                    <a:pt x="8426" y="88"/>
                  </a:lnTo>
                  <a:lnTo>
                    <a:pt x="8382" y="44"/>
                  </a:lnTo>
                  <a:lnTo>
                    <a:pt x="829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0" name="Google Shape;6230;p174"/>
            <p:cNvSpPr/>
            <p:nvPr/>
          </p:nvSpPr>
          <p:spPr>
            <a:xfrm>
              <a:off x="1726750" y="2143875"/>
              <a:ext cx="109725" cy="64750"/>
            </a:xfrm>
            <a:custGeom>
              <a:avLst/>
              <a:gdLst/>
              <a:ahLst/>
              <a:cxnLst/>
              <a:rect l="l" t="t" r="r" b="b"/>
              <a:pathLst>
                <a:path w="4389" h="2590" extrusionOk="0">
                  <a:moveTo>
                    <a:pt x="4126" y="1"/>
                  </a:moveTo>
                  <a:lnTo>
                    <a:pt x="89" y="2283"/>
                  </a:lnTo>
                  <a:lnTo>
                    <a:pt x="45" y="2327"/>
                  </a:lnTo>
                  <a:lnTo>
                    <a:pt x="1" y="2370"/>
                  </a:lnTo>
                  <a:lnTo>
                    <a:pt x="1" y="2458"/>
                  </a:lnTo>
                  <a:lnTo>
                    <a:pt x="1" y="2502"/>
                  </a:lnTo>
                  <a:lnTo>
                    <a:pt x="89" y="2590"/>
                  </a:lnTo>
                  <a:lnTo>
                    <a:pt x="264" y="2590"/>
                  </a:lnTo>
                  <a:lnTo>
                    <a:pt x="4301" y="308"/>
                  </a:lnTo>
                  <a:lnTo>
                    <a:pt x="4389" y="264"/>
                  </a:lnTo>
                  <a:lnTo>
                    <a:pt x="4389" y="220"/>
                  </a:lnTo>
                  <a:lnTo>
                    <a:pt x="4389" y="176"/>
                  </a:lnTo>
                  <a:lnTo>
                    <a:pt x="4389" y="89"/>
                  </a:lnTo>
                  <a:lnTo>
                    <a:pt x="4345" y="45"/>
                  </a:lnTo>
                  <a:lnTo>
                    <a:pt x="430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1" name="Google Shape;6231;p174"/>
            <p:cNvSpPr/>
            <p:nvPr/>
          </p:nvSpPr>
          <p:spPr>
            <a:xfrm>
              <a:off x="2462850" y="1368300"/>
              <a:ext cx="930300" cy="1502925"/>
            </a:xfrm>
            <a:custGeom>
              <a:avLst/>
              <a:gdLst/>
              <a:ahLst/>
              <a:cxnLst/>
              <a:rect l="l" t="t" r="r" b="b"/>
              <a:pathLst>
                <a:path w="37212" h="60117" extrusionOk="0">
                  <a:moveTo>
                    <a:pt x="35105" y="0"/>
                  </a:moveTo>
                  <a:lnTo>
                    <a:pt x="35017" y="44"/>
                  </a:lnTo>
                  <a:lnTo>
                    <a:pt x="34974" y="88"/>
                  </a:lnTo>
                  <a:lnTo>
                    <a:pt x="34974" y="176"/>
                  </a:lnTo>
                  <a:lnTo>
                    <a:pt x="34974" y="220"/>
                  </a:lnTo>
                  <a:lnTo>
                    <a:pt x="35017" y="308"/>
                  </a:lnTo>
                  <a:lnTo>
                    <a:pt x="36334" y="1712"/>
                  </a:lnTo>
                  <a:lnTo>
                    <a:pt x="36509" y="2151"/>
                  </a:lnTo>
                  <a:lnTo>
                    <a:pt x="36773" y="4388"/>
                  </a:lnTo>
                  <a:lnTo>
                    <a:pt x="36860" y="7328"/>
                  </a:lnTo>
                  <a:lnTo>
                    <a:pt x="36729" y="8513"/>
                  </a:lnTo>
                  <a:lnTo>
                    <a:pt x="35939" y="10400"/>
                  </a:lnTo>
                  <a:lnTo>
                    <a:pt x="34974" y="12726"/>
                  </a:lnTo>
                  <a:lnTo>
                    <a:pt x="33657" y="16587"/>
                  </a:lnTo>
                  <a:lnTo>
                    <a:pt x="32253" y="19088"/>
                  </a:lnTo>
                  <a:lnTo>
                    <a:pt x="30936" y="21590"/>
                  </a:lnTo>
                  <a:lnTo>
                    <a:pt x="29883" y="24047"/>
                  </a:lnTo>
                  <a:lnTo>
                    <a:pt x="27251" y="28742"/>
                  </a:lnTo>
                  <a:lnTo>
                    <a:pt x="27251" y="28830"/>
                  </a:lnTo>
                  <a:lnTo>
                    <a:pt x="27207" y="30541"/>
                  </a:lnTo>
                  <a:lnTo>
                    <a:pt x="27207" y="30585"/>
                  </a:lnTo>
                  <a:lnTo>
                    <a:pt x="27338" y="32209"/>
                  </a:lnTo>
                  <a:lnTo>
                    <a:pt x="28435" y="40239"/>
                  </a:lnTo>
                  <a:lnTo>
                    <a:pt x="28216" y="40546"/>
                  </a:lnTo>
                  <a:lnTo>
                    <a:pt x="27426" y="41204"/>
                  </a:lnTo>
                  <a:lnTo>
                    <a:pt x="25144" y="42564"/>
                  </a:lnTo>
                  <a:lnTo>
                    <a:pt x="22731" y="44232"/>
                  </a:lnTo>
                  <a:lnTo>
                    <a:pt x="20054" y="45855"/>
                  </a:lnTo>
                  <a:lnTo>
                    <a:pt x="16500" y="48664"/>
                  </a:lnTo>
                  <a:lnTo>
                    <a:pt x="14569" y="49761"/>
                  </a:lnTo>
                  <a:lnTo>
                    <a:pt x="14569" y="49805"/>
                  </a:lnTo>
                  <a:lnTo>
                    <a:pt x="12419" y="51867"/>
                  </a:lnTo>
                  <a:lnTo>
                    <a:pt x="11410" y="52525"/>
                  </a:lnTo>
                  <a:lnTo>
                    <a:pt x="8119" y="54280"/>
                  </a:lnTo>
                  <a:lnTo>
                    <a:pt x="6627" y="54939"/>
                  </a:lnTo>
                  <a:lnTo>
                    <a:pt x="5135" y="55992"/>
                  </a:lnTo>
                  <a:lnTo>
                    <a:pt x="3160" y="57484"/>
                  </a:lnTo>
                  <a:lnTo>
                    <a:pt x="88" y="59809"/>
                  </a:lnTo>
                  <a:lnTo>
                    <a:pt x="1" y="59853"/>
                  </a:lnTo>
                  <a:lnTo>
                    <a:pt x="1" y="59941"/>
                  </a:lnTo>
                  <a:lnTo>
                    <a:pt x="1" y="59985"/>
                  </a:lnTo>
                  <a:lnTo>
                    <a:pt x="45" y="60073"/>
                  </a:lnTo>
                  <a:lnTo>
                    <a:pt x="88" y="60117"/>
                  </a:lnTo>
                  <a:lnTo>
                    <a:pt x="176" y="60117"/>
                  </a:lnTo>
                  <a:lnTo>
                    <a:pt x="264" y="60073"/>
                  </a:lnTo>
                  <a:lnTo>
                    <a:pt x="3336" y="57747"/>
                  </a:lnTo>
                  <a:lnTo>
                    <a:pt x="5354" y="56299"/>
                  </a:lnTo>
                  <a:lnTo>
                    <a:pt x="6802" y="55246"/>
                  </a:lnTo>
                  <a:lnTo>
                    <a:pt x="8250" y="54588"/>
                  </a:lnTo>
                  <a:lnTo>
                    <a:pt x="11585" y="52832"/>
                  </a:lnTo>
                  <a:lnTo>
                    <a:pt x="12638" y="52130"/>
                  </a:lnTo>
                  <a:lnTo>
                    <a:pt x="14788" y="50068"/>
                  </a:lnTo>
                  <a:lnTo>
                    <a:pt x="16675" y="48971"/>
                  </a:lnTo>
                  <a:lnTo>
                    <a:pt x="16719" y="48971"/>
                  </a:lnTo>
                  <a:lnTo>
                    <a:pt x="20230" y="46163"/>
                  </a:lnTo>
                  <a:lnTo>
                    <a:pt x="22906" y="44539"/>
                  </a:lnTo>
                  <a:lnTo>
                    <a:pt x="25320" y="42828"/>
                  </a:lnTo>
                  <a:lnTo>
                    <a:pt x="27645" y="41467"/>
                  </a:lnTo>
                  <a:lnTo>
                    <a:pt x="28435" y="40809"/>
                  </a:lnTo>
                  <a:lnTo>
                    <a:pt x="28479" y="40809"/>
                  </a:lnTo>
                  <a:lnTo>
                    <a:pt x="28786" y="40370"/>
                  </a:lnTo>
                  <a:lnTo>
                    <a:pt x="28786" y="40239"/>
                  </a:lnTo>
                  <a:lnTo>
                    <a:pt x="27689" y="32165"/>
                  </a:lnTo>
                  <a:lnTo>
                    <a:pt x="27558" y="30541"/>
                  </a:lnTo>
                  <a:lnTo>
                    <a:pt x="27602" y="28874"/>
                  </a:lnTo>
                  <a:lnTo>
                    <a:pt x="30191" y="24222"/>
                  </a:lnTo>
                  <a:lnTo>
                    <a:pt x="31244" y="21721"/>
                  </a:lnTo>
                  <a:lnTo>
                    <a:pt x="32560" y="19264"/>
                  </a:lnTo>
                  <a:lnTo>
                    <a:pt x="33964" y="16719"/>
                  </a:lnTo>
                  <a:lnTo>
                    <a:pt x="33964" y="16675"/>
                  </a:lnTo>
                  <a:lnTo>
                    <a:pt x="35281" y="12857"/>
                  </a:lnTo>
                  <a:lnTo>
                    <a:pt x="36246" y="10532"/>
                  </a:lnTo>
                  <a:lnTo>
                    <a:pt x="37080" y="8645"/>
                  </a:lnTo>
                  <a:lnTo>
                    <a:pt x="37080" y="8601"/>
                  </a:lnTo>
                  <a:lnTo>
                    <a:pt x="37211" y="7328"/>
                  </a:lnTo>
                  <a:lnTo>
                    <a:pt x="37124" y="4388"/>
                  </a:lnTo>
                  <a:lnTo>
                    <a:pt x="36860" y="2107"/>
                  </a:lnTo>
                  <a:lnTo>
                    <a:pt x="36860" y="2063"/>
                  </a:lnTo>
                  <a:lnTo>
                    <a:pt x="36641" y="1536"/>
                  </a:lnTo>
                  <a:lnTo>
                    <a:pt x="36597" y="1492"/>
                  </a:lnTo>
                  <a:lnTo>
                    <a:pt x="35281" y="44"/>
                  </a:lnTo>
                  <a:lnTo>
                    <a:pt x="3523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2" name="Google Shape;6232;p174"/>
            <p:cNvSpPr/>
            <p:nvPr/>
          </p:nvSpPr>
          <p:spPr>
            <a:xfrm>
              <a:off x="2491375" y="1390250"/>
              <a:ext cx="930300" cy="1507300"/>
            </a:xfrm>
            <a:custGeom>
              <a:avLst/>
              <a:gdLst/>
              <a:ahLst/>
              <a:cxnLst/>
              <a:rect l="l" t="t" r="r" b="b"/>
              <a:pathLst>
                <a:path w="37212" h="60292" extrusionOk="0">
                  <a:moveTo>
                    <a:pt x="35895" y="0"/>
                  </a:moveTo>
                  <a:lnTo>
                    <a:pt x="35851" y="44"/>
                  </a:lnTo>
                  <a:lnTo>
                    <a:pt x="35807" y="88"/>
                  </a:lnTo>
                  <a:lnTo>
                    <a:pt x="35807" y="176"/>
                  </a:lnTo>
                  <a:lnTo>
                    <a:pt x="35851" y="219"/>
                  </a:lnTo>
                  <a:lnTo>
                    <a:pt x="35851" y="307"/>
                  </a:lnTo>
                  <a:lnTo>
                    <a:pt x="36772" y="1141"/>
                  </a:lnTo>
                  <a:lnTo>
                    <a:pt x="36772" y="2370"/>
                  </a:lnTo>
                  <a:lnTo>
                    <a:pt x="36860" y="5310"/>
                  </a:lnTo>
                  <a:lnTo>
                    <a:pt x="36860" y="7240"/>
                  </a:lnTo>
                  <a:lnTo>
                    <a:pt x="36860" y="7899"/>
                  </a:lnTo>
                  <a:lnTo>
                    <a:pt x="36772" y="8513"/>
                  </a:lnTo>
                  <a:lnTo>
                    <a:pt x="36597" y="9127"/>
                  </a:lnTo>
                  <a:lnTo>
                    <a:pt x="36378" y="9785"/>
                  </a:lnTo>
                  <a:lnTo>
                    <a:pt x="35588" y="11584"/>
                  </a:lnTo>
                  <a:lnTo>
                    <a:pt x="34578" y="13822"/>
                  </a:lnTo>
                  <a:lnTo>
                    <a:pt x="33481" y="16587"/>
                  </a:lnTo>
                  <a:lnTo>
                    <a:pt x="32033" y="18956"/>
                  </a:lnTo>
                  <a:lnTo>
                    <a:pt x="30717" y="21370"/>
                  </a:lnTo>
                  <a:lnTo>
                    <a:pt x="30717" y="21414"/>
                  </a:lnTo>
                  <a:lnTo>
                    <a:pt x="29927" y="23652"/>
                  </a:lnTo>
                  <a:lnTo>
                    <a:pt x="29927" y="23739"/>
                  </a:lnTo>
                  <a:lnTo>
                    <a:pt x="30190" y="24880"/>
                  </a:lnTo>
                  <a:lnTo>
                    <a:pt x="30410" y="29488"/>
                  </a:lnTo>
                  <a:lnTo>
                    <a:pt x="30454" y="32428"/>
                  </a:lnTo>
                  <a:lnTo>
                    <a:pt x="30454" y="35543"/>
                  </a:lnTo>
                  <a:lnTo>
                    <a:pt x="30410" y="40151"/>
                  </a:lnTo>
                  <a:lnTo>
                    <a:pt x="30234" y="40370"/>
                  </a:lnTo>
                  <a:lnTo>
                    <a:pt x="29225" y="40940"/>
                  </a:lnTo>
                  <a:lnTo>
                    <a:pt x="29181" y="40940"/>
                  </a:lnTo>
                  <a:lnTo>
                    <a:pt x="28172" y="41906"/>
                  </a:lnTo>
                  <a:lnTo>
                    <a:pt x="26153" y="43047"/>
                  </a:lnTo>
                  <a:lnTo>
                    <a:pt x="23257" y="44626"/>
                  </a:lnTo>
                  <a:lnTo>
                    <a:pt x="20800" y="46162"/>
                  </a:lnTo>
                  <a:lnTo>
                    <a:pt x="18825" y="47391"/>
                  </a:lnTo>
                  <a:lnTo>
                    <a:pt x="16017" y="49541"/>
                  </a:lnTo>
                  <a:lnTo>
                    <a:pt x="13911" y="50550"/>
                  </a:lnTo>
                  <a:lnTo>
                    <a:pt x="13867" y="50594"/>
                  </a:lnTo>
                  <a:lnTo>
                    <a:pt x="12024" y="52218"/>
                  </a:lnTo>
                  <a:lnTo>
                    <a:pt x="11015" y="52876"/>
                  </a:lnTo>
                  <a:lnTo>
                    <a:pt x="7329" y="54850"/>
                  </a:lnTo>
                  <a:lnTo>
                    <a:pt x="5881" y="55596"/>
                  </a:lnTo>
                  <a:lnTo>
                    <a:pt x="4213" y="56869"/>
                  </a:lnTo>
                  <a:lnTo>
                    <a:pt x="2151" y="58361"/>
                  </a:lnTo>
                  <a:lnTo>
                    <a:pt x="88" y="59984"/>
                  </a:lnTo>
                  <a:lnTo>
                    <a:pt x="44" y="60028"/>
                  </a:lnTo>
                  <a:lnTo>
                    <a:pt x="1" y="60072"/>
                  </a:lnTo>
                  <a:lnTo>
                    <a:pt x="1" y="60160"/>
                  </a:lnTo>
                  <a:lnTo>
                    <a:pt x="44" y="60204"/>
                  </a:lnTo>
                  <a:lnTo>
                    <a:pt x="132" y="60248"/>
                  </a:lnTo>
                  <a:lnTo>
                    <a:pt x="176" y="60292"/>
                  </a:lnTo>
                  <a:lnTo>
                    <a:pt x="308" y="60248"/>
                  </a:lnTo>
                  <a:lnTo>
                    <a:pt x="2370" y="58624"/>
                  </a:lnTo>
                  <a:lnTo>
                    <a:pt x="4389" y="57132"/>
                  </a:lnTo>
                  <a:lnTo>
                    <a:pt x="6056" y="55904"/>
                  </a:lnTo>
                  <a:lnTo>
                    <a:pt x="7504" y="55202"/>
                  </a:lnTo>
                  <a:lnTo>
                    <a:pt x="11190" y="53183"/>
                  </a:lnTo>
                  <a:lnTo>
                    <a:pt x="12243" y="52525"/>
                  </a:lnTo>
                  <a:lnTo>
                    <a:pt x="12243" y="52481"/>
                  </a:lnTo>
                  <a:lnTo>
                    <a:pt x="14086" y="50857"/>
                  </a:lnTo>
                  <a:lnTo>
                    <a:pt x="16193" y="49848"/>
                  </a:lnTo>
                  <a:lnTo>
                    <a:pt x="19045" y="47698"/>
                  </a:lnTo>
                  <a:lnTo>
                    <a:pt x="21019" y="46469"/>
                  </a:lnTo>
                  <a:lnTo>
                    <a:pt x="23433" y="44934"/>
                  </a:lnTo>
                  <a:lnTo>
                    <a:pt x="26329" y="43354"/>
                  </a:lnTo>
                  <a:lnTo>
                    <a:pt x="28347" y="42213"/>
                  </a:lnTo>
                  <a:lnTo>
                    <a:pt x="28391" y="42169"/>
                  </a:lnTo>
                  <a:lnTo>
                    <a:pt x="29401" y="41248"/>
                  </a:lnTo>
                  <a:lnTo>
                    <a:pt x="30454" y="40633"/>
                  </a:lnTo>
                  <a:lnTo>
                    <a:pt x="30498" y="40589"/>
                  </a:lnTo>
                  <a:lnTo>
                    <a:pt x="30717" y="40326"/>
                  </a:lnTo>
                  <a:lnTo>
                    <a:pt x="30761" y="40238"/>
                  </a:lnTo>
                  <a:lnTo>
                    <a:pt x="30805" y="35543"/>
                  </a:lnTo>
                  <a:lnTo>
                    <a:pt x="30805" y="32428"/>
                  </a:lnTo>
                  <a:lnTo>
                    <a:pt x="30761" y="29488"/>
                  </a:lnTo>
                  <a:lnTo>
                    <a:pt x="30541" y="24836"/>
                  </a:lnTo>
                  <a:lnTo>
                    <a:pt x="30278" y="23695"/>
                  </a:lnTo>
                  <a:lnTo>
                    <a:pt x="31024" y="21545"/>
                  </a:lnTo>
                  <a:lnTo>
                    <a:pt x="32341" y="19132"/>
                  </a:lnTo>
                  <a:lnTo>
                    <a:pt x="33789" y="16762"/>
                  </a:lnTo>
                  <a:lnTo>
                    <a:pt x="33789" y="16718"/>
                  </a:lnTo>
                  <a:lnTo>
                    <a:pt x="34930" y="13954"/>
                  </a:lnTo>
                  <a:lnTo>
                    <a:pt x="35895" y="11716"/>
                  </a:lnTo>
                  <a:lnTo>
                    <a:pt x="36685" y="9873"/>
                  </a:lnTo>
                  <a:lnTo>
                    <a:pt x="36948" y="9215"/>
                  </a:lnTo>
                  <a:lnTo>
                    <a:pt x="37124" y="8601"/>
                  </a:lnTo>
                  <a:lnTo>
                    <a:pt x="37211" y="7986"/>
                  </a:lnTo>
                  <a:lnTo>
                    <a:pt x="37211" y="7240"/>
                  </a:lnTo>
                  <a:lnTo>
                    <a:pt x="37211" y="5266"/>
                  </a:lnTo>
                  <a:lnTo>
                    <a:pt x="37124" y="2370"/>
                  </a:lnTo>
                  <a:lnTo>
                    <a:pt x="37124" y="1053"/>
                  </a:lnTo>
                  <a:lnTo>
                    <a:pt x="37124" y="965"/>
                  </a:lnTo>
                  <a:lnTo>
                    <a:pt x="37080" y="922"/>
                  </a:lnTo>
                  <a:lnTo>
                    <a:pt x="36114" y="44"/>
                  </a:lnTo>
                  <a:lnTo>
                    <a:pt x="3602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3" name="Google Shape;6233;p174"/>
            <p:cNvSpPr/>
            <p:nvPr/>
          </p:nvSpPr>
          <p:spPr>
            <a:xfrm>
              <a:off x="3740875" y="4014275"/>
              <a:ext cx="64750" cy="40625"/>
            </a:xfrm>
            <a:custGeom>
              <a:avLst/>
              <a:gdLst/>
              <a:ahLst/>
              <a:cxnLst/>
              <a:rect l="l" t="t" r="r" b="b"/>
              <a:pathLst>
                <a:path w="2590" h="1625" extrusionOk="0">
                  <a:moveTo>
                    <a:pt x="132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44" y="264"/>
                  </a:lnTo>
                  <a:lnTo>
                    <a:pt x="88" y="308"/>
                  </a:lnTo>
                  <a:lnTo>
                    <a:pt x="2326" y="1624"/>
                  </a:lnTo>
                  <a:lnTo>
                    <a:pt x="2502" y="1624"/>
                  </a:lnTo>
                  <a:lnTo>
                    <a:pt x="2589" y="1537"/>
                  </a:lnTo>
                  <a:lnTo>
                    <a:pt x="2589" y="1493"/>
                  </a:lnTo>
                  <a:lnTo>
                    <a:pt x="2589" y="1405"/>
                  </a:lnTo>
                  <a:lnTo>
                    <a:pt x="2546" y="1361"/>
                  </a:lnTo>
                  <a:lnTo>
                    <a:pt x="2502" y="1317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4" name="Google Shape;6234;p174"/>
            <p:cNvSpPr/>
            <p:nvPr/>
          </p:nvSpPr>
          <p:spPr>
            <a:xfrm>
              <a:off x="3707975" y="3983575"/>
              <a:ext cx="41700" cy="39500"/>
            </a:xfrm>
            <a:custGeom>
              <a:avLst/>
              <a:gdLst/>
              <a:ahLst/>
              <a:cxnLst/>
              <a:rect l="l" t="t" r="r" b="b"/>
              <a:pathLst>
                <a:path w="1668" h="1580" extrusionOk="0">
                  <a:moveTo>
                    <a:pt x="132" y="0"/>
                  </a:moveTo>
                  <a:lnTo>
                    <a:pt x="88" y="44"/>
                  </a:lnTo>
                  <a:lnTo>
                    <a:pt x="44" y="88"/>
                  </a:lnTo>
                  <a:lnTo>
                    <a:pt x="0" y="132"/>
                  </a:lnTo>
                  <a:lnTo>
                    <a:pt x="0" y="220"/>
                  </a:lnTo>
                  <a:lnTo>
                    <a:pt x="44" y="263"/>
                  </a:lnTo>
                  <a:lnTo>
                    <a:pt x="483" y="966"/>
                  </a:lnTo>
                  <a:lnTo>
                    <a:pt x="571" y="1053"/>
                  </a:lnTo>
                  <a:lnTo>
                    <a:pt x="1404" y="1536"/>
                  </a:lnTo>
                  <a:lnTo>
                    <a:pt x="1492" y="1580"/>
                  </a:lnTo>
                  <a:lnTo>
                    <a:pt x="1580" y="1536"/>
                  </a:lnTo>
                  <a:lnTo>
                    <a:pt x="1668" y="1492"/>
                  </a:lnTo>
                  <a:lnTo>
                    <a:pt x="1668" y="1404"/>
                  </a:lnTo>
                  <a:lnTo>
                    <a:pt x="1668" y="1360"/>
                  </a:lnTo>
                  <a:lnTo>
                    <a:pt x="1624" y="1273"/>
                  </a:lnTo>
                  <a:lnTo>
                    <a:pt x="1580" y="1229"/>
                  </a:lnTo>
                  <a:lnTo>
                    <a:pt x="746" y="746"/>
                  </a:lnTo>
                  <a:lnTo>
                    <a:pt x="307" y="88"/>
                  </a:lnTo>
                  <a:lnTo>
                    <a:pt x="263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5" name="Google Shape;6235;p174"/>
            <p:cNvSpPr/>
            <p:nvPr/>
          </p:nvSpPr>
          <p:spPr>
            <a:xfrm>
              <a:off x="3532450" y="3825600"/>
              <a:ext cx="231500" cy="292925"/>
            </a:xfrm>
            <a:custGeom>
              <a:avLst/>
              <a:gdLst/>
              <a:ahLst/>
              <a:cxnLst/>
              <a:rect l="l" t="t" r="r" b="b"/>
              <a:pathLst>
                <a:path w="9260" h="11717" extrusionOk="0">
                  <a:moveTo>
                    <a:pt x="176" y="0"/>
                  </a:moveTo>
                  <a:lnTo>
                    <a:pt x="88" y="44"/>
                  </a:ln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0" y="264"/>
                  </a:lnTo>
                  <a:lnTo>
                    <a:pt x="1624" y="3686"/>
                  </a:lnTo>
                  <a:lnTo>
                    <a:pt x="2984" y="6451"/>
                  </a:lnTo>
                  <a:lnTo>
                    <a:pt x="3774" y="8513"/>
                  </a:lnTo>
                  <a:lnTo>
                    <a:pt x="3774" y="8557"/>
                  </a:lnTo>
                  <a:lnTo>
                    <a:pt x="4213" y="9391"/>
                  </a:lnTo>
                  <a:lnTo>
                    <a:pt x="4301" y="9479"/>
                  </a:lnTo>
                  <a:lnTo>
                    <a:pt x="7372" y="10883"/>
                  </a:lnTo>
                  <a:lnTo>
                    <a:pt x="8996" y="11716"/>
                  </a:lnTo>
                  <a:lnTo>
                    <a:pt x="9171" y="11716"/>
                  </a:lnTo>
                  <a:lnTo>
                    <a:pt x="9259" y="11629"/>
                  </a:lnTo>
                  <a:lnTo>
                    <a:pt x="9259" y="11585"/>
                  </a:lnTo>
                  <a:lnTo>
                    <a:pt x="9259" y="11497"/>
                  </a:lnTo>
                  <a:lnTo>
                    <a:pt x="9215" y="11453"/>
                  </a:lnTo>
                  <a:lnTo>
                    <a:pt x="9171" y="11409"/>
                  </a:lnTo>
                  <a:lnTo>
                    <a:pt x="7548" y="10576"/>
                  </a:lnTo>
                  <a:lnTo>
                    <a:pt x="4520" y="9171"/>
                  </a:lnTo>
                  <a:lnTo>
                    <a:pt x="4081" y="8382"/>
                  </a:lnTo>
                  <a:lnTo>
                    <a:pt x="3335" y="6319"/>
                  </a:lnTo>
                  <a:lnTo>
                    <a:pt x="3291" y="6319"/>
                  </a:lnTo>
                  <a:lnTo>
                    <a:pt x="1931" y="3555"/>
                  </a:lnTo>
                  <a:lnTo>
                    <a:pt x="307" y="88"/>
                  </a:lnTo>
                  <a:lnTo>
                    <a:pt x="264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6" name="Google Shape;6236;p174"/>
            <p:cNvSpPr/>
            <p:nvPr/>
          </p:nvSpPr>
          <p:spPr>
            <a:xfrm>
              <a:off x="3401900" y="3726875"/>
              <a:ext cx="378500" cy="413600"/>
            </a:xfrm>
            <a:custGeom>
              <a:avLst/>
              <a:gdLst/>
              <a:ahLst/>
              <a:cxnLst/>
              <a:rect l="l" t="t" r="r" b="b"/>
              <a:pathLst>
                <a:path w="15140" h="16544" extrusionOk="0">
                  <a:moveTo>
                    <a:pt x="966" y="0"/>
                  </a:moveTo>
                  <a:lnTo>
                    <a:pt x="922" y="44"/>
                  </a:lnTo>
                  <a:lnTo>
                    <a:pt x="834" y="88"/>
                  </a:lnTo>
                  <a:lnTo>
                    <a:pt x="834" y="132"/>
                  </a:lnTo>
                  <a:lnTo>
                    <a:pt x="220" y="2370"/>
                  </a:lnTo>
                  <a:lnTo>
                    <a:pt x="0" y="3203"/>
                  </a:lnTo>
                  <a:lnTo>
                    <a:pt x="0" y="3335"/>
                  </a:lnTo>
                  <a:lnTo>
                    <a:pt x="790" y="5222"/>
                  </a:lnTo>
                  <a:lnTo>
                    <a:pt x="2282" y="8030"/>
                  </a:lnTo>
                  <a:lnTo>
                    <a:pt x="4257" y="11277"/>
                  </a:lnTo>
                  <a:lnTo>
                    <a:pt x="4257" y="11321"/>
                  </a:lnTo>
                  <a:lnTo>
                    <a:pt x="5222" y="12594"/>
                  </a:lnTo>
                  <a:lnTo>
                    <a:pt x="6056" y="13428"/>
                  </a:lnTo>
                  <a:lnTo>
                    <a:pt x="6100" y="13471"/>
                  </a:lnTo>
                  <a:lnTo>
                    <a:pt x="8733" y="14788"/>
                  </a:lnTo>
                  <a:lnTo>
                    <a:pt x="8777" y="14788"/>
                  </a:lnTo>
                  <a:lnTo>
                    <a:pt x="11541" y="15665"/>
                  </a:lnTo>
                  <a:lnTo>
                    <a:pt x="13779" y="16543"/>
                  </a:lnTo>
                  <a:lnTo>
                    <a:pt x="13867" y="16543"/>
                  </a:lnTo>
                  <a:lnTo>
                    <a:pt x="14964" y="16499"/>
                  </a:lnTo>
                  <a:lnTo>
                    <a:pt x="15051" y="16455"/>
                  </a:lnTo>
                  <a:lnTo>
                    <a:pt x="15095" y="16411"/>
                  </a:lnTo>
                  <a:lnTo>
                    <a:pt x="15139" y="16368"/>
                  </a:lnTo>
                  <a:lnTo>
                    <a:pt x="15139" y="16280"/>
                  </a:lnTo>
                  <a:lnTo>
                    <a:pt x="15095" y="16236"/>
                  </a:lnTo>
                  <a:lnTo>
                    <a:pt x="15051" y="16192"/>
                  </a:lnTo>
                  <a:lnTo>
                    <a:pt x="14964" y="16148"/>
                  </a:lnTo>
                  <a:lnTo>
                    <a:pt x="13867" y="16192"/>
                  </a:lnTo>
                  <a:lnTo>
                    <a:pt x="11673" y="15358"/>
                  </a:lnTo>
                  <a:lnTo>
                    <a:pt x="8908" y="14481"/>
                  </a:lnTo>
                  <a:lnTo>
                    <a:pt x="6275" y="13164"/>
                  </a:lnTo>
                  <a:lnTo>
                    <a:pt x="5486" y="12374"/>
                  </a:lnTo>
                  <a:lnTo>
                    <a:pt x="4520" y="11102"/>
                  </a:lnTo>
                  <a:lnTo>
                    <a:pt x="2589" y="7855"/>
                  </a:lnTo>
                  <a:lnTo>
                    <a:pt x="1097" y="5046"/>
                  </a:lnTo>
                  <a:lnTo>
                    <a:pt x="351" y="3247"/>
                  </a:lnTo>
                  <a:lnTo>
                    <a:pt x="571" y="2457"/>
                  </a:lnTo>
                  <a:lnTo>
                    <a:pt x="1141" y="220"/>
                  </a:lnTo>
                  <a:lnTo>
                    <a:pt x="1185" y="132"/>
                  </a:lnTo>
                  <a:lnTo>
                    <a:pt x="1141" y="88"/>
                  </a:lnTo>
                  <a:lnTo>
                    <a:pt x="1097" y="44"/>
                  </a:lnTo>
                  <a:lnTo>
                    <a:pt x="105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7" name="Google Shape;6237;p174"/>
            <p:cNvSpPr/>
            <p:nvPr/>
          </p:nvSpPr>
          <p:spPr>
            <a:xfrm>
              <a:off x="3290000" y="3667625"/>
              <a:ext cx="453100" cy="490400"/>
            </a:xfrm>
            <a:custGeom>
              <a:avLst/>
              <a:gdLst/>
              <a:ahLst/>
              <a:cxnLst/>
              <a:rect l="l" t="t" r="r" b="b"/>
              <a:pathLst>
                <a:path w="18124" h="19616" extrusionOk="0">
                  <a:moveTo>
                    <a:pt x="2809" y="1"/>
                  </a:moveTo>
                  <a:lnTo>
                    <a:pt x="2765" y="45"/>
                  </a:lnTo>
                  <a:lnTo>
                    <a:pt x="2721" y="88"/>
                  </a:lnTo>
                  <a:lnTo>
                    <a:pt x="966" y="2546"/>
                  </a:lnTo>
                  <a:lnTo>
                    <a:pt x="966" y="2590"/>
                  </a:lnTo>
                  <a:lnTo>
                    <a:pt x="176" y="4784"/>
                  </a:lnTo>
                  <a:lnTo>
                    <a:pt x="1" y="5442"/>
                  </a:lnTo>
                  <a:lnTo>
                    <a:pt x="1" y="5486"/>
                  </a:lnTo>
                  <a:lnTo>
                    <a:pt x="1" y="7197"/>
                  </a:lnTo>
                  <a:lnTo>
                    <a:pt x="45" y="7285"/>
                  </a:lnTo>
                  <a:lnTo>
                    <a:pt x="264" y="7548"/>
                  </a:lnTo>
                  <a:lnTo>
                    <a:pt x="308" y="7592"/>
                  </a:lnTo>
                  <a:lnTo>
                    <a:pt x="352" y="7592"/>
                  </a:lnTo>
                  <a:lnTo>
                    <a:pt x="1931" y="7680"/>
                  </a:lnTo>
                  <a:lnTo>
                    <a:pt x="3028" y="9259"/>
                  </a:lnTo>
                  <a:lnTo>
                    <a:pt x="4433" y="11848"/>
                  </a:lnTo>
                  <a:lnTo>
                    <a:pt x="5749" y="14613"/>
                  </a:lnTo>
                  <a:lnTo>
                    <a:pt x="6407" y="15666"/>
                  </a:lnTo>
                  <a:lnTo>
                    <a:pt x="6451" y="15710"/>
                  </a:lnTo>
                  <a:lnTo>
                    <a:pt x="7153" y="16280"/>
                  </a:lnTo>
                  <a:lnTo>
                    <a:pt x="7197" y="16324"/>
                  </a:lnTo>
                  <a:lnTo>
                    <a:pt x="7855" y="16587"/>
                  </a:lnTo>
                  <a:lnTo>
                    <a:pt x="8382" y="16675"/>
                  </a:lnTo>
                  <a:lnTo>
                    <a:pt x="12287" y="18035"/>
                  </a:lnTo>
                  <a:lnTo>
                    <a:pt x="14744" y="18781"/>
                  </a:lnTo>
                  <a:lnTo>
                    <a:pt x="17465" y="19615"/>
                  </a:lnTo>
                  <a:lnTo>
                    <a:pt x="17553" y="19615"/>
                  </a:lnTo>
                  <a:lnTo>
                    <a:pt x="17992" y="19527"/>
                  </a:lnTo>
                  <a:lnTo>
                    <a:pt x="18036" y="19483"/>
                  </a:lnTo>
                  <a:lnTo>
                    <a:pt x="18123" y="19440"/>
                  </a:lnTo>
                  <a:lnTo>
                    <a:pt x="18123" y="19396"/>
                  </a:lnTo>
                  <a:lnTo>
                    <a:pt x="18123" y="19308"/>
                  </a:lnTo>
                  <a:lnTo>
                    <a:pt x="18079" y="19264"/>
                  </a:lnTo>
                  <a:lnTo>
                    <a:pt x="18036" y="19220"/>
                  </a:lnTo>
                  <a:lnTo>
                    <a:pt x="17992" y="19176"/>
                  </a:lnTo>
                  <a:lnTo>
                    <a:pt x="17904" y="19176"/>
                  </a:lnTo>
                  <a:lnTo>
                    <a:pt x="17509" y="19264"/>
                  </a:lnTo>
                  <a:lnTo>
                    <a:pt x="14876" y="18430"/>
                  </a:lnTo>
                  <a:lnTo>
                    <a:pt x="12419" y="17728"/>
                  </a:lnTo>
                  <a:lnTo>
                    <a:pt x="8470" y="16324"/>
                  </a:lnTo>
                  <a:lnTo>
                    <a:pt x="7943" y="16280"/>
                  </a:lnTo>
                  <a:lnTo>
                    <a:pt x="7329" y="16017"/>
                  </a:lnTo>
                  <a:lnTo>
                    <a:pt x="6714" y="15446"/>
                  </a:lnTo>
                  <a:lnTo>
                    <a:pt x="6056" y="14437"/>
                  </a:lnTo>
                  <a:lnTo>
                    <a:pt x="4784" y="11717"/>
                  </a:lnTo>
                  <a:lnTo>
                    <a:pt x="3336" y="9084"/>
                  </a:lnTo>
                  <a:lnTo>
                    <a:pt x="2151" y="7416"/>
                  </a:lnTo>
                  <a:lnTo>
                    <a:pt x="2107" y="7373"/>
                  </a:lnTo>
                  <a:lnTo>
                    <a:pt x="2019" y="7329"/>
                  </a:lnTo>
                  <a:lnTo>
                    <a:pt x="483" y="7241"/>
                  </a:lnTo>
                  <a:lnTo>
                    <a:pt x="352" y="7109"/>
                  </a:lnTo>
                  <a:lnTo>
                    <a:pt x="352" y="5530"/>
                  </a:lnTo>
                  <a:lnTo>
                    <a:pt x="527" y="4871"/>
                  </a:lnTo>
                  <a:lnTo>
                    <a:pt x="1273" y="2765"/>
                  </a:lnTo>
                  <a:lnTo>
                    <a:pt x="2985" y="308"/>
                  </a:lnTo>
                  <a:lnTo>
                    <a:pt x="3028" y="220"/>
                  </a:lnTo>
                  <a:lnTo>
                    <a:pt x="3028" y="176"/>
                  </a:lnTo>
                  <a:lnTo>
                    <a:pt x="2985" y="88"/>
                  </a:lnTo>
                  <a:lnTo>
                    <a:pt x="2941" y="45"/>
                  </a:lnTo>
                  <a:lnTo>
                    <a:pt x="289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8" name="Google Shape;6238;p174"/>
            <p:cNvSpPr/>
            <p:nvPr/>
          </p:nvSpPr>
          <p:spPr>
            <a:xfrm>
              <a:off x="3240650" y="3634725"/>
              <a:ext cx="515600" cy="540850"/>
            </a:xfrm>
            <a:custGeom>
              <a:avLst/>
              <a:gdLst/>
              <a:ahLst/>
              <a:cxnLst/>
              <a:rect l="l" t="t" r="r" b="b"/>
              <a:pathLst>
                <a:path w="20624" h="21634" extrusionOk="0">
                  <a:moveTo>
                    <a:pt x="3291" y="0"/>
                  </a:moveTo>
                  <a:lnTo>
                    <a:pt x="3247" y="44"/>
                  </a:lnTo>
                  <a:lnTo>
                    <a:pt x="3203" y="88"/>
                  </a:lnTo>
                  <a:lnTo>
                    <a:pt x="1624" y="3203"/>
                  </a:lnTo>
                  <a:lnTo>
                    <a:pt x="922" y="4344"/>
                  </a:lnTo>
                  <a:lnTo>
                    <a:pt x="922" y="4388"/>
                  </a:lnTo>
                  <a:lnTo>
                    <a:pt x="439" y="5529"/>
                  </a:lnTo>
                  <a:lnTo>
                    <a:pt x="439" y="5573"/>
                  </a:lnTo>
                  <a:lnTo>
                    <a:pt x="132" y="6538"/>
                  </a:lnTo>
                  <a:lnTo>
                    <a:pt x="132" y="6582"/>
                  </a:lnTo>
                  <a:lnTo>
                    <a:pt x="0" y="7986"/>
                  </a:lnTo>
                  <a:lnTo>
                    <a:pt x="88" y="9171"/>
                  </a:lnTo>
                  <a:lnTo>
                    <a:pt x="88" y="9259"/>
                  </a:lnTo>
                  <a:lnTo>
                    <a:pt x="351" y="9654"/>
                  </a:lnTo>
                  <a:lnTo>
                    <a:pt x="351" y="9698"/>
                  </a:lnTo>
                  <a:lnTo>
                    <a:pt x="2282" y="11541"/>
                  </a:lnTo>
                  <a:lnTo>
                    <a:pt x="2984" y="12550"/>
                  </a:lnTo>
                  <a:lnTo>
                    <a:pt x="4125" y="16806"/>
                  </a:lnTo>
                  <a:lnTo>
                    <a:pt x="4388" y="17552"/>
                  </a:lnTo>
                  <a:lnTo>
                    <a:pt x="4432" y="17640"/>
                  </a:lnTo>
                  <a:lnTo>
                    <a:pt x="4476" y="17684"/>
                  </a:lnTo>
                  <a:lnTo>
                    <a:pt x="6099" y="18430"/>
                  </a:lnTo>
                  <a:lnTo>
                    <a:pt x="6143" y="18474"/>
                  </a:lnTo>
                  <a:lnTo>
                    <a:pt x="8601" y="18957"/>
                  </a:lnTo>
                  <a:lnTo>
                    <a:pt x="10663" y="19220"/>
                  </a:lnTo>
                  <a:lnTo>
                    <a:pt x="15095" y="20668"/>
                  </a:lnTo>
                  <a:lnTo>
                    <a:pt x="17640" y="21414"/>
                  </a:lnTo>
                  <a:lnTo>
                    <a:pt x="18649" y="21633"/>
                  </a:lnTo>
                  <a:lnTo>
                    <a:pt x="18737" y="21633"/>
                  </a:lnTo>
                  <a:lnTo>
                    <a:pt x="20492" y="21194"/>
                  </a:lnTo>
                  <a:lnTo>
                    <a:pt x="20580" y="21151"/>
                  </a:lnTo>
                  <a:lnTo>
                    <a:pt x="20624" y="21107"/>
                  </a:lnTo>
                  <a:lnTo>
                    <a:pt x="20624" y="21019"/>
                  </a:lnTo>
                  <a:lnTo>
                    <a:pt x="20624" y="20975"/>
                  </a:lnTo>
                  <a:lnTo>
                    <a:pt x="20580" y="20887"/>
                  </a:lnTo>
                  <a:lnTo>
                    <a:pt x="20536" y="20843"/>
                  </a:lnTo>
                  <a:lnTo>
                    <a:pt x="20404" y="20843"/>
                  </a:lnTo>
                  <a:lnTo>
                    <a:pt x="18693" y="21282"/>
                  </a:lnTo>
                  <a:lnTo>
                    <a:pt x="17728" y="21107"/>
                  </a:lnTo>
                  <a:lnTo>
                    <a:pt x="15183" y="20317"/>
                  </a:lnTo>
                  <a:lnTo>
                    <a:pt x="10751" y="18869"/>
                  </a:lnTo>
                  <a:lnTo>
                    <a:pt x="10707" y="18869"/>
                  </a:lnTo>
                  <a:lnTo>
                    <a:pt x="8644" y="18605"/>
                  </a:lnTo>
                  <a:lnTo>
                    <a:pt x="6231" y="18123"/>
                  </a:lnTo>
                  <a:lnTo>
                    <a:pt x="4695" y="17377"/>
                  </a:lnTo>
                  <a:lnTo>
                    <a:pt x="4476" y="16719"/>
                  </a:lnTo>
                  <a:lnTo>
                    <a:pt x="3291" y="12418"/>
                  </a:lnTo>
                  <a:lnTo>
                    <a:pt x="3291" y="12374"/>
                  </a:lnTo>
                  <a:lnTo>
                    <a:pt x="2545" y="11321"/>
                  </a:lnTo>
                  <a:lnTo>
                    <a:pt x="614" y="9434"/>
                  </a:lnTo>
                  <a:lnTo>
                    <a:pt x="439" y="9083"/>
                  </a:lnTo>
                  <a:lnTo>
                    <a:pt x="351" y="7986"/>
                  </a:lnTo>
                  <a:lnTo>
                    <a:pt x="483" y="6626"/>
                  </a:lnTo>
                  <a:lnTo>
                    <a:pt x="746" y="5661"/>
                  </a:lnTo>
                  <a:lnTo>
                    <a:pt x="1229" y="4520"/>
                  </a:lnTo>
                  <a:lnTo>
                    <a:pt x="1931" y="3379"/>
                  </a:lnTo>
                  <a:lnTo>
                    <a:pt x="3510" y="263"/>
                  </a:lnTo>
                  <a:lnTo>
                    <a:pt x="3510" y="176"/>
                  </a:lnTo>
                  <a:lnTo>
                    <a:pt x="3510" y="132"/>
                  </a:lnTo>
                  <a:lnTo>
                    <a:pt x="3467" y="44"/>
                  </a:lnTo>
                  <a:lnTo>
                    <a:pt x="342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9" name="Google Shape;6239;p174"/>
            <p:cNvSpPr/>
            <p:nvPr/>
          </p:nvSpPr>
          <p:spPr>
            <a:xfrm>
              <a:off x="3616925" y="3530500"/>
              <a:ext cx="99850" cy="461875"/>
            </a:xfrm>
            <a:custGeom>
              <a:avLst/>
              <a:gdLst/>
              <a:ahLst/>
              <a:cxnLst/>
              <a:rect l="l" t="t" r="r" b="b"/>
              <a:pathLst>
                <a:path w="3994" h="18475" extrusionOk="0">
                  <a:moveTo>
                    <a:pt x="132" y="1"/>
                  </a:moveTo>
                  <a:lnTo>
                    <a:pt x="88" y="44"/>
                  </a:lnTo>
                  <a:lnTo>
                    <a:pt x="44" y="132"/>
                  </a:lnTo>
                  <a:lnTo>
                    <a:pt x="0" y="176"/>
                  </a:lnTo>
                  <a:lnTo>
                    <a:pt x="0" y="659"/>
                  </a:lnTo>
                  <a:lnTo>
                    <a:pt x="0" y="703"/>
                  </a:lnTo>
                  <a:lnTo>
                    <a:pt x="132" y="1931"/>
                  </a:lnTo>
                  <a:lnTo>
                    <a:pt x="176" y="1975"/>
                  </a:lnTo>
                  <a:lnTo>
                    <a:pt x="702" y="3818"/>
                  </a:lnTo>
                  <a:lnTo>
                    <a:pt x="834" y="4915"/>
                  </a:lnTo>
                  <a:lnTo>
                    <a:pt x="219" y="7767"/>
                  </a:lnTo>
                  <a:lnTo>
                    <a:pt x="219" y="7811"/>
                  </a:lnTo>
                  <a:lnTo>
                    <a:pt x="219" y="8689"/>
                  </a:lnTo>
                  <a:lnTo>
                    <a:pt x="219" y="8733"/>
                  </a:lnTo>
                  <a:lnTo>
                    <a:pt x="395" y="9698"/>
                  </a:lnTo>
                  <a:lnTo>
                    <a:pt x="395" y="9742"/>
                  </a:lnTo>
                  <a:lnTo>
                    <a:pt x="1887" y="13603"/>
                  </a:lnTo>
                  <a:lnTo>
                    <a:pt x="2589" y="16017"/>
                  </a:lnTo>
                  <a:lnTo>
                    <a:pt x="3247" y="17860"/>
                  </a:lnTo>
                  <a:lnTo>
                    <a:pt x="3247" y="17904"/>
                  </a:lnTo>
                  <a:lnTo>
                    <a:pt x="3686" y="18430"/>
                  </a:lnTo>
                  <a:lnTo>
                    <a:pt x="3730" y="18474"/>
                  </a:lnTo>
                  <a:lnTo>
                    <a:pt x="3818" y="18474"/>
                  </a:lnTo>
                  <a:lnTo>
                    <a:pt x="3905" y="18430"/>
                  </a:lnTo>
                  <a:lnTo>
                    <a:pt x="3949" y="18386"/>
                  </a:lnTo>
                  <a:lnTo>
                    <a:pt x="3993" y="18343"/>
                  </a:lnTo>
                  <a:lnTo>
                    <a:pt x="3993" y="18255"/>
                  </a:lnTo>
                  <a:lnTo>
                    <a:pt x="3949" y="18211"/>
                  </a:lnTo>
                  <a:lnTo>
                    <a:pt x="3554" y="17684"/>
                  </a:lnTo>
                  <a:lnTo>
                    <a:pt x="2896" y="15929"/>
                  </a:lnTo>
                  <a:lnTo>
                    <a:pt x="2238" y="13472"/>
                  </a:lnTo>
                  <a:lnTo>
                    <a:pt x="746" y="9654"/>
                  </a:lnTo>
                  <a:lnTo>
                    <a:pt x="570" y="8689"/>
                  </a:lnTo>
                  <a:lnTo>
                    <a:pt x="570" y="7855"/>
                  </a:lnTo>
                  <a:lnTo>
                    <a:pt x="1185" y="4959"/>
                  </a:lnTo>
                  <a:lnTo>
                    <a:pt x="1185" y="4871"/>
                  </a:lnTo>
                  <a:lnTo>
                    <a:pt x="1053" y="3774"/>
                  </a:lnTo>
                  <a:lnTo>
                    <a:pt x="1053" y="3730"/>
                  </a:lnTo>
                  <a:lnTo>
                    <a:pt x="483" y="1887"/>
                  </a:lnTo>
                  <a:lnTo>
                    <a:pt x="351" y="659"/>
                  </a:lnTo>
                  <a:lnTo>
                    <a:pt x="351" y="176"/>
                  </a:lnTo>
                  <a:lnTo>
                    <a:pt x="351" y="132"/>
                  </a:lnTo>
                  <a:lnTo>
                    <a:pt x="307" y="88"/>
                  </a:lnTo>
                  <a:lnTo>
                    <a:pt x="263" y="44"/>
                  </a:lnTo>
                  <a:lnTo>
                    <a:pt x="219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0" name="Google Shape;6240;p174"/>
            <p:cNvSpPr/>
            <p:nvPr/>
          </p:nvSpPr>
          <p:spPr>
            <a:xfrm>
              <a:off x="3513800" y="3504175"/>
              <a:ext cx="102050" cy="330225"/>
            </a:xfrm>
            <a:custGeom>
              <a:avLst/>
              <a:gdLst/>
              <a:ahLst/>
              <a:cxnLst/>
              <a:rect l="l" t="t" r="r" b="b"/>
              <a:pathLst>
                <a:path w="4082" h="13209" extrusionOk="0">
                  <a:moveTo>
                    <a:pt x="3906" y="0"/>
                  </a:moveTo>
                  <a:lnTo>
                    <a:pt x="3818" y="44"/>
                  </a:lnTo>
                  <a:lnTo>
                    <a:pt x="3774" y="44"/>
                  </a:lnTo>
                  <a:lnTo>
                    <a:pt x="3730" y="132"/>
                  </a:lnTo>
                  <a:lnTo>
                    <a:pt x="3511" y="703"/>
                  </a:lnTo>
                  <a:lnTo>
                    <a:pt x="3204" y="2677"/>
                  </a:lnTo>
                  <a:lnTo>
                    <a:pt x="1536" y="5705"/>
                  </a:lnTo>
                  <a:lnTo>
                    <a:pt x="790" y="7855"/>
                  </a:lnTo>
                  <a:lnTo>
                    <a:pt x="0" y="10444"/>
                  </a:lnTo>
                  <a:lnTo>
                    <a:pt x="0" y="10488"/>
                  </a:lnTo>
                  <a:lnTo>
                    <a:pt x="88" y="11322"/>
                  </a:lnTo>
                  <a:lnTo>
                    <a:pt x="88" y="11365"/>
                  </a:lnTo>
                  <a:lnTo>
                    <a:pt x="746" y="13121"/>
                  </a:lnTo>
                  <a:lnTo>
                    <a:pt x="790" y="13165"/>
                  </a:lnTo>
                  <a:lnTo>
                    <a:pt x="922" y="13208"/>
                  </a:lnTo>
                  <a:lnTo>
                    <a:pt x="966" y="13208"/>
                  </a:lnTo>
                  <a:lnTo>
                    <a:pt x="1010" y="13165"/>
                  </a:lnTo>
                  <a:lnTo>
                    <a:pt x="1053" y="13121"/>
                  </a:lnTo>
                  <a:lnTo>
                    <a:pt x="1097" y="13033"/>
                  </a:lnTo>
                  <a:lnTo>
                    <a:pt x="1053" y="12989"/>
                  </a:lnTo>
                  <a:lnTo>
                    <a:pt x="439" y="11278"/>
                  </a:lnTo>
                  <a:lnTo>
                    <a:pt x="351" y="10488"/>
                  </a:lnTo>
                  <a:lnTo>
                    <a:pt x="1097" y="7943"/>
                  </a:lnTo>
                  <a:lnTo>
                    <a:pt x="1887" y="5837"/>
                  </a:lnTo>
                  <a:lnTo>
                    <a:pt x="3511" y="2809"/>
                  </a:lnTo>
                  <a:lnTo>
                    <a:pt x="3555" y="2765"/>
                  </a:lnTo>
                  <a:lnTo>
                    <a:pt x="3862" y="790"/>
                  </a:lnTo>
                  <a:lnTo>
                    <a:pt x="4081" y="264"/>
                  </a:lnTo>
                  <a:lnTo>
                    <a:pt x="4081" y="176"/>
                  </a:lnTo>
                  <a:lnTo>
                    <a:pt x="4081" y="132"/>
                  </a:lnTo>
                  <a:lnTo>
                    <a:pt x="4037" y="44"/>
                  </a:lnTo>
                  <a:lnTo>
                    <a:pt x="395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1" name="Google Shape;6241;p174"/>
            <p:cNvSpPr/>
            <p:nvPr/>
          </p:nvSpPr>
          <p:spPr>
            <a:xfrm>
              <a:off x="3422750" y="3478950"/>
              <a:ext cx="183225" cy="256725"/>
            </a:xfrm>
            <a:custGeom>
              <a:avLst/>
              <a:gdLst/>
              <a:ahLst/>
              <a:cxnLst/>
              <a:rect l="l" t="t" r="r" b="b"/>
              <a:pathLst>
                <a:path w="7329" h="10269" extrusionOk="0">
                  <a:moveTo>
                    <a:pt x="7109" y="0"/>
                  </a:moveTo>
                  <a:lnTo>
                    <a:pt x="7065" y="44"/>
                  </a:lnTo>
                  <a:lnTo>
                    <a:pt x="7021" y="88"/>
                  </a:lnTo>
                  <a:lnTo>
                    <a:pt x="6977" y="132"/>
                  </a:lnTo>
                  <a:lnTo>
                    <a:pt x="6933" y="351"/>
                  </a:lnTo>
                  <a:lnTo>
                    <a:pt x="5046" y="1624"/>
                  </a:lnTo>
                  <a:lnTo>
                    <a:pt x="5003" y="1668"/>
                  </a:lnTo>
                  <a:lnTo>
                    <a:pt x="4213" y="2721"/>
                  </a:lnTo>
                  <a:lnTo>
                    <a:pt x="2545" y="5046"/>
                  </a:lnTo>
                  <a:lnTo>
                    <a:pt x="746" y="7855"/>
                  </a:lnTo>
                  <a:lnTo>
                    <a:pt x="702" y="7899"/>
                  </a:lnTo>
                  <a:lnTo>
                    <a:pt x="0" y="10049"/>
                  </a:lnTo>
                  <a:lnTo>
                    <a:pt x="0" y="10093"/>
                  </a:lnTo>
                  <a:lnTo>
                    <a:pt x="0" y="10180"/>
                  </a:lnTo>
                  <a:lnTo>
                    <a:pt x="44" y="10224"/>
                  </a:lnTo>
                  <a:lnTo>
                    <a:pt x="88" y="10268"/>
                  </a:lnTo>
                  <a:lnTo>
                    <a:pt x="176" y="10268"/>
                  </a:lnTo>
                  <a:lnTo>
                    <a:pt x="263" y="10224"/>
                  </a:lnTo>
                  <a:lnTo>
                    <a:pt x="307" y="10137"/>
                  </a:lnTo>
                  <a:lnTo>
                    <a:pt x="1053" y="8030"/>
                  </a:lnTo>
                  <a:lnTo>
                    <a:pt x="2809" y="5222"/>
                  </a:lnTo>
                  <a:lnTo>
                    <a:pt x="4520" y="2896"/>
                  </a:lnTo>
                  <a:lnTo>
                    <a:pt x="5266" y="1931"/>
                  </a:lnTo>
                  <a:lnTo>
                    <a:pt x="7153" y="571"/>
                  </a:lnTo>
                  <a:lnTo>
                    <a:pt x="7240" y="483"/>
                  </a:lnTo>
                  <a:lnTo>
                    <a:pt x="7328" y="220"/>
                  </a:lnTo>
                  <a:lnTo>
                    <a:pt x="7328" y="176"/>
                  </a:lnTo>
                  <a:lnTo>
                    <a:pt x="7284" y="88"/>
                  </a:lnTo>
                  <a:lnTo>
                    <a:pt x="7240" y="44"/>
                  </a:lnTo>
                  <a:lnTo>
                    <a:pt x="719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2" name="Google Shape;6242;p174"/>
            <p:cNvSpPr/>
            <p:nvPr/>
          </p:nvSpPr>
          <p:spPr>
            <a:xfrm>
              <a:off x="3356925" y="3428475"/>
              <a:ext cx="228200" cy="247950"/>
            </a:xfrm>
            <a:custGeom>
              <a:avLst/>
              <a:gdLst/>
              <a:ahLst/>
              <a:cxnLst/>
              <a:rect l="l" t="t" r="r" b="b"/>
              <a:pathLst>
                <a:path w="9128" h="9918" extrusionOk="0">
                  <a:moveTo>
                    <a:pt x="8952" y="1"/>
                  </a:moveTo>
                  <a:lnTo>
                    <a:pt x="8908" y="45"/>
                  </a:lnTo>
                  <a:lnTo>
                    <a:pt x="7548" y="791"/>
                  </a:lnTo>
                  <a:lnTo>
                    <a:pt x="5090" y="2502"/>
                  </a:lnTo>
                  <a:lnTo>
                    <a:pt x="5047" y="2546"/>
                  </a:lnTo>
                  <a:lnTo>
                    <a:pt x="2502" y="6144"/>
                  </a:lnTo>
                  <a:lnTo>
                    <a:pt x="44" y="9654"/>
                  </a:lnTo>
                  <a:lnTo>
                    <a:pt x="0" y="9742"/>
                  </a:lnTo>
                  <a:lnTo>
                    <a:pt x="0" y="9786"/>
                  </a:lnTo>
                  <a:lnTo>
                    <a:pt x="44" y="9874"/>
                  </a:lnTo>
                  <a:lnTo>
                    <a:pt x="88" y="9918"/>
                  </a:lnTo>
                  <a:lnTo>
                    <a:pt x="264" y="9918"/>
                  </a:lnTo>
                  <a:lnTo>
                    <a:pt x="308" y="9874"/>
                  </a:lnTo>
                  <a:lnTo>
                    <a:pt x="2809" y="6363"/>
                  </a:lnTo>
                  <a:lnTo>
                    <a:pt x="5310" y="2765"/>
                  </a:lnTo>
                  <a:lnTo>
                    <a:pt x="7723" y="1098"/>
                  </a:lnTo>
                  <a:lnTo>
                    <a:pt x="9040" y="352"/>
                  </a:lnTo>
                  <a:lnTo>
                    <a:pt x="9127" y="308"/>
                  </a:lnTo>
                  <a:lnTo>
                    <a:pt x="9127" y="220"/>
                  </a:lnTo>
                  <a:lnTo>
                    <a:pt x="9127" y="176"/>
                  </a:lnTo>
                  <a:lnTo>
                    <a:pt x="9127" y="88"/>
                  </a:lnTo>
                  <a:lnTo>
                    <a:pt x="9084" y="45"/>
                  </a:lnTo>
                  <a:lnTo>
                    <a:pt x="904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3" name="Google Shape;6243;p174"/>
            <p:cNvSpPr/>
            <p:nvPr/>
          </p:nvSpPr>
          <p:spPr>
            <a:xfrm>
              <a:off x="906200" y="2307350"/>
              <a:ext cx="948925" cy="1026800"/>
            </a:xfrm>
            <a:custGeom>
              <a:avLst/>
              <a:gdLst/>
              <a:ahLst/>
              <a:cxnLst/>
              <a:rect l="l" t="t" r="r" b="b"/>
              <a:pathLst>
                <a:path w="37957" h="41072" extrusionOk="0">
                  <a:moveTo>
                    <a:pt x="37781" y="0"/>
                  </a:moveTo>
                  <a:lnTo>
                    <a:pt x="37694" y="44"/>
                  </a:lnTo>
                  <a:lnTo>
                    <a:pt x="34929" y="1711"/>
                  </a:lnTo>
                  <a:lnTo>
                    <a:pt x="30453" y="3730"/>
                  </a:lnTo>
                  <a:lnTo>
                    <a:pt x="27338" y="5046"/>
                  </a:lnTo>
                  <a:lnTo>
                    <a:pt x="24222" y="6450"/>
                  </a:lnTo>
                  <a:lnTo>
                    <a:pt x="21282" y="7811"/>
                  </a:lnTo>
                  <a:lnTo>
                    <a:pt x="19571" y="8644"/>
                  </a:lnTo>
                  <a:lnTo>
                    <a:pt x="16587" y="10356"/>
                  </a:lnTo>
                  <a:lnTo>
                    <a:pt x="15007" y="11321"/>
                  </a:lnTo>
                  <a:lnTo>
                    <a:pt x="13252" y="12638"/>
                  </a:lnTo>
                  <a:lnTo>
                    <a:pt x="8996" y="16104"/>
                  </a:lnTo>
                  <a:lnTo>
                    <a:pt x="6889" y="17859"/>
                  </a:lnTo>
                  <a:lnTo>
                    <a:pt x="5661" y="18737"/>
                  </a:lnTo>
                  <a:lnTo>
                    <a:pt x="1712" y="20141"/>
                  </a:lnTo>
                  <a:lnTo>
                    <a:pt x="1712" y="20185"/>
                  </a:lnTo>
                  <a:lnTo>
                    <a:pt x="922" y="20536"/>
                  </a:lnTo>
                  <a:lnTo>
                    <a:pt x="878" y="20624"/>
                  </a:lnTo>
                  <a:lnTo>
                    <a:pt x="834" y="20668"/>
                  </a:lnTo>
                  <a:lnTo>
                    <a:pt x="44" y="24485"/>
                  </a:lnTo>
                  <a:lnTo>
                    <a:pt x="0" y="25626"/>
                  </a:lnTo>
                  <a:lnTo>
                    <a:pt x="0" y="25714"/>
                  </a:lnTo>
                  <a:lnTo>
                    <a:pt x="220" y="26153"/>
                  </a:lnTo>
                  <a:lnTo>
                    <a:pt x="220" y="26240"/>
                  </a:lnTo>
                  <a:lnTo>
                    <a:pt x="2458" y="28698"/>
                  </a:lnTo>
                  <a:lnTo>
                    <a:pt x="4739" y="31155"/>
                  </a:lnTo>
                  <a:lnTo>
                    <a:pt x="6626" y="33744"/>
                  </a:lnTo>
                  <a:lnTo>
                    <a:pt x="8908" y="35806"/>
                  </a:lnTo>
                  <a:lnTo>
                    <a:pt x="10356" y="37211"/>
                  </a:lnTo>
                  <a:lnTo>
                    <a:pt x="10751" y="37649"/>
                  </a:lnTo>
                  <a:lnTo>
                    <a:pt x="10181" y="39624"/>
                  </a:lnTo>
                  <a:lnTo>
                    <a:pt x="10181" y="39668"/>
                  </a:lnTo>
                  <a:lnTo>
                    <a:pt x="10049" y="40896"/>
                  </a:lnTo>
                  <a:lnTo>
                    <a:pt x="10049" y="40984"/>
                  </a:lnTo>
                  <a:lnTo>
                    <a:pt x="10093" y="41028"/>
                  </a:lnTo>
                  <a:lnTo>
                    <a:pt x="10137" y="41072"/>
                  </a:lnTo>
                  <a:lnTo>
                    <a:pt x="10224" y="41072"/>
                  </a:lnTo>
                  <a:lnTo>
                    <a:pt x="10356" y="41028"/>
                  </a:lnTo>
                  <a:lnTo>
                    <a:pt x="10400" y="40940"/>
                  </a:lnTo>
                  <a:lnTo>
                    <a:pt x="10532" y="39712"/>
                  </a:lnTo>
                  <a:lnTo>
                    <a:pt x="11102" y="37649"/>
                  </a:lnTo>
                  <a:lnTo>
                    <a:pt x="11102" y="37562"/>
                  </a:lnTo>
                  <a:lnTo>
                    <a:pt x="11102" y="37518"/>
                  </a:lnTo>
                  <a:lnTo>
                    <a:pt x="10619" y="36947"/>
                  </a:lnTo>
                  <a:lnTo>
                    <a:pt x="9127" y="35543"/>
                  </a:lnTo>
                  <a:lnTo>
                    <a:pt x="6889" y="33525"/>
                  </a:lnTo>
                  <a:lnTo>
                    <a:pt x="5003" y="30936"/>
                  </a:lnTo>
                  <a:lnTo>
                    <a:pt x="2721" y="28478"/>
                  </a:lnTo>
                  <a:lnTo>
                    <a:pt x="527" y="26021"/>
                  </a:lnTo>
                  <a:lnTo>
                    <a:pt x="351" y="25626"/>
                  </a:lnTo>
                  <a:lnTo>
                    <a:pt x="395" y="24529"/>
                  </a:lnTo>
                  <a:lnTo>
                    <a:pt x="1185" y="20843"/>
                  </a:lnTo>
                  <a:lnTo>
                    <a:pt x="1843" y="20492"/>
                  </a:lnTo>
                  <a:lnTo>
                    <a:pt x="5792" y="19044"/>
                  </a:lnTo>
                  <a:lnTo>
                    <a:pt x="5836" y="19044"/>
                  </a:lnTo>
                  <a:lnTo>
                    <a:pt x="7109" y="18123"/>
                  </a:lnTo>
                  <a:lnTo>
                    <a:pt x="9215" y="16367"/>
                  </a:lnTo>
                  <a:lnTo>
                    <a:pt x="13472" y="12901"/>
                  </a:lnTo>
                  <a:lnTo>
                    <a:pt x="15183" y="11584"/>
                  </a:lnTo>
                  <a:lnTo>
                    <a:pt x="16763" y="10663"/>
                  </a:lnTo>
                  <a:lnTo>
                    <a:pt x="19746" y="8952"/>
                  </a:lnTo>
                  <a:lnTo>
                    <a:pt x="21414" y="8118"/>
                  </a:lnTo>
                  <a:lnTo>
                    <a:pt x="24354" y="6758"/>
                  </a:lnTo>
                  <a:lnTo>
                    <a:pt x="27469" y="5353"/>
                  </a:lnTo>
                  <a:lnTo>
                    <a:pt x="30585" y="4037"/>
                  </a:lnTo>
                  <a:lnTo>
                    <a:pt x="35061" y="2019"/>
                  </a:lnTo>
                  <a:lnTo>
                    <a:pt x="35105" y="2019"/>
                  </a:lnTo>
                  <a:lnTo>
                    <a:pt x="37869" y="351"/>
                  </a:lnTo>
                  <a:lnTo>
                    <a:pt x="37913" y="307"/>
                  </a:lnTo>
                  <a:lnTo>
                    <a:pt x="37957" y="219"/>
                  </a:lnTo>
                  <a:lnTo>
                    <a:pt x="37957" y="176"/>
                  </a:lnTo>
                  <a:lnTo>
                    <a:pt x="37957" y="88"/>
                  </a:lnTo>
                  <a:lnTo>
                    <a:pt x="37913" y="44"/>
                  </a:lnTo>
                  <a:lnTo>
                    <a:pt x="37825" y="44"/>
                  </a:lnTo>
                  <a:lnTo>
                    <a:pt x="37781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4" name="Google Shape;6244;p174"/>
            <p:cNvSpPr/>
            <p:nvPr/>
          </p:nvSpPr>
          <p:spPr>
            <a:xfrm>
              <a:off x="970925" y="2329275"/>
              <a:ext cx="908350" cy="911650"/>
            </a:xfrm>
            <a:custGeom>
              <a:avLst/>
              <a:gdLst/>
              <a:ahLst/>
              <a:cxnLst/>
              <a:rect l="l" t="t" r="r" b="b"/>
              <a:pathLst>
                <a:path w="36334" h="36466" extrusionOk="0">
                  <a:moveTo>
                    <a:pt x="36114" y="1"/>
                  </a:moveTo>
                  <a:lnTo>
                    <a:pt x="36070" y="45"/>
                  </a:lnTo>
                  <a:lnTo>
                    <a:pt x="33569" y="1536"/>
                  </a:lnTo>
                  <a:lnTo>
                    <a:pt x="31287" y="2765"/>
                  </a:lnTo>
                  <a:lnTo>
                    <a:pt x="29093" y="3687"/>
                  </a:lnTo>
                  <a:lnTo>
                    <a:pt x="26592" y="4784"/>
                  </a:lnTo>
                  <a:lnTo>
                    <a:pt x="23696" y="6056"/>
                  </a:lnTo>
                  <a:lnTo>
                    <a:pt x="20887" y="7329"/>
                  </a:lnTo>
                  <a:lnTo>
                    <a:pt x="18957" y="8250"/>
                  </a:lnTo>
                  <a:lnTo>
                    <a:pt x="14700" y="10664"/>
                  </a:lnTo>
                  <a:lnTo>
                    <a:pt x="13252" y="11497"/>
                  </a:lnTo>
                  <a:lnTo>
                    <a:pt x="13252" y="11541"/>
                  </a:lnTo>
                  <a:lnTo>
                    <a:pt x="10488" y="13735"/>
                  </a:lnTo>
                  <a:lnTo>
                    <a:pt x="7899" y="15841"/>
                  </a:lnTo>
                  <a:lnTo>
                    <a:pt x="4520" y="18781"/>
                  </a:lnTo>
                  <a:lnTo>
                    <a:pt x="3598" y="19264"/>
                  </a:lnTo>
                  <a:lnTo>
                    <a:pt x="1053" y="20229"/>
                  </a:lnTo>
                  <a:lnTo>
                    <a:pt x="263" y="20537"/>
                  </a:lnTo>
                  <a:lnTo>
                    <a:pt x="220" y="20580"/>
                  </a:lnTo>
                  <a:lnTo>
                    <a:pt x="176" y="20668"/>
                  </a:lnTo>
                  <a:lnTo>
                    <a:pt x="0" y="21195"/>
                  </a:lnTo>
                  <a:lnTo>
                    <a:pt x="0" y="21239"/>
                  </a:lnTo>
                  <a:lnTo>
                    <a:pt x="88" y="22116"/>
                  </a:lnTo>
                  <a:lnTo>
                    <a:pt x="88" y="22204"/>
                  </a:lnTo>
                  <a:lnTo>
                    <a:pt x="1536" y="24398"/>
                  </a:lnTo>
                  <a:lnTo>
                    <a:pt x="4213" y="27909"/>
                  </a:lnTo>
                  <a:lnTo>
                    <a:pt x="5880" y="29839"/>
                  </a:lnTo>
                  <a:lnTo>
                    <a:pt x="7504" y="31594"/>
                  </a:lnTo>
                  <a:lnTo>
                    <a:pt x="8732" y="32999"/>
                  </a:lnTo>
                  <a:lnTo>
                    <a:pt x="9391" y="33876"/>
                  </a:lnTo>
                  <a:lnTo>
                    <a:pt x="9522" y="34271"/>
                  </a:lnTo>
                  <a:lnTo>
                    <a:pt x="8996" y="35807"/>
                  </a:lnTo>
                  <a:lnTo>
                    <a:pt x="8864" y="36246"/>
                  </a:lnTo>
                  <a:lnTo>
                    <a:pt x="8864" y="36290"/>
                  </a:lnTo>
                  <a:lnTo>
                    <a:pt x="8908" y="36377"/>
                  </a:lnTo>
                  <a:lnTo>
                    <a:pt x="8952" y="36421"/>
                  </a:lnTo>
                  <a:lnTo>
                    <a:pt x="8996" y="36465"/>
                  </a:lnTo>
                  <a:lnTo>
                    <a:pt x="9040" y="36465"/>
                  </a:lnTo>
                  <a:lnTo>
                    <a:pt x="9127" y="36421"/>
                  </a:lnTo>
                  <a:lnTo>
                    <a:pt x="9215" y="36334"/>
                  </a:lnTo>
                  <a:lnTo>
                    <a:pt x="9873" y="34359"/>
                  </a:lnTo>
                  <a:lnTo>
                    <a:pt x="9873" y="34227"/>
                  </a:lnTo>
                  <a:lnTo>
                    <a:pt x="9698" y="33745"/>
                  </a:lnTo>
                  <a:lnTo>
                    <a:pt x="9698" y="33657"/>
                  </a:lnTo>
                  <a:lnTo>
                    <a:pt x="8996" y="32779"/>
                  </a:lnTo>
                  <a:lnTo>
                    <a:pt x="7767" y="31375"/>
                  </a:lnTo>
                  <a:lnTo>
                    <a:pt x="6143" y="29620"/>
                  </a:lnTo>
                  <a:lnTo>
                    <a:pt x="4476" y="27689"/>
                  </a:lnTo>
                  <a:lnTo>
                    <a:pt x="1843" y="24223"/>
                  </a:lnTo>
                  <a:lnTo>
                    <a:pt x="439" y="22029"/>
                  </a:lnTo>
                  <a:lnTo>
                    <a:pt x="351" y="21239"/>
                  </a:lnTo>
                  <a:lnTo>
                    <a:pt x="483" y="20844"/>
                  </a:lnTo>
                  <a:lnTo>
                    <a:pt x="3730" y="19615"/>
                  </a:lnTo>
                  <a:lnTo>
                    <a:pt x="3774" y="19615"/>
                  </a:lnTo>
                  <a:lnTo>
                    <a:pt x="4695" y="19045"/>
                  </a:lnTo>
                  <a:lnTo>
                    <a:pt x="8162" y="16105"/>
                  </a:lnTo>
                  <a:lnTo>
                    <a:pt x="10707" y="13998"/>
                  </a:lnTo>
                  <a:lnTo>
                    <a:pt x="13472" y="11804"/>
                  </a:lnTo>
                  <a:lnTo>
                    <a:pt x="14876" y="10971"/>
                  </a:lnTo>
                  <a:lnTo>
                    <a:pt x="19088" y="8557"/>
                  </a:lnTo>
                  <a:lnTo>
                    <a:pt x="21019" y="7636"/>
                  </a:lnTo>
                  <a:lnTo>
                    <a:pt x="23827" y="6363"/>
                  </a:lnTo>
                  <a:lnTo>
                    <a:pt x="26723" y="5135"/>
                  </a:lnTo>
                  <a:lnTo>
                    <a:pt x="29225" y="4038"/>
                  </a:lnTo>
                  <a:lnTo>
                    <a:pt x="31463" y="3072"/>
                  </a:lnTo>
                  <a:lnTo>
                    <a:pt x="33744" y="1844"/>
                  </a:lnTo>
                  <a:lnTo>
                    <a:pt x="36246" y="352"/>
                  </a:lnTo>
                  <a:lnTo>
                    <a:pt x="36289" y="308"/>
                  </a:lnTo>
                  <a:lnTo>
                    <a:pt x="36333" y="220"/>
                  </a:lnTo>
                  <a:lnTo>
                    <a:pt x="36333" y="176"/>
                  </a:lnTo>
                  <a:lnTo>
                    <a:pt x="36289" y="88"/>
                  </a:lnTo>
                  <a:lnTo>
                    <a:pt x="36246" y="45"/>
                  </a:lnTo>
                  <a:lnTo>
                    <a:pt x="3620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5" name="Google Shape;6245;p174"/>
            <p:cNvSpPr/>
            <p:nvPr/>
          </p:nvSpPr>
          <p:spPr>
            <a:xfrm>
              <a:off x="1070750" y="2351225"/>
              <a:ext cx="831550" cy="835950"/>
            </a:xfrm>
            <a:custGeom>
              <a:avLst/>
              <a:gdLst/>
              <a:ahLst/>
              <a:cxnLst/>
              <a:rect l="l" t="t" r="r" b="b"/>
              <a:pathLst>
                <a:path w="33262" h="33438" extrusionOk="0">
                  <a:moveTo>
                    <a:pt x="33086" y="0"/>
                  </a:moveTo>
                  <a:lnTo>
                    <a:pt x="32998" y="44"/>
                  </a:lnTo>
                  <a:lnTo>
                    <a:pt x="29313" y="2194"/>
                  </a:lnTo>
                  <a:lnTo>
                    <a:pt x="26680" y="3511"/>
                  </a:lnTo>
                  <a:lnTo>
                    <a:pt x="23959" y="4695"/>
                  </a:lnTo>
                  <a:lnTo>
                    <a:pt x="21546" y="5749"/>
                  </a:lnTo>
                  <a:lnTo>
                    <a:pt x="18781" y="7021"/>
                  </a:lnTo>
                  <a:lnTo>
                    <a:pt x="16412" y="8162"/>
                  </a:lnTo>
                  <a:lnTo>
                    <a:pt x="14393" y="9215"/>
                  </a:lnTo>
                  <a:lnTo>
                    <a:pt x="12111" y="10532"/>
                  </a:lnTo>
                  <a:lnTo>
                    <a:pt x="10093" y="11760"/>
                  </a:lnTo>
                  <a:lnTo>
                    <a:pt x="7372" y="13954"/>
                  </a:lnTo>
                  <a:lnTo>
                    <a:pt x="4696" y="16192"/>
                  </a:lnTo>
                  <a:lnTo>
                    <a:pt x="1361" y="19132"/>
                  </a:lnTo>
                  <a:lnTo>
                    <a:pt x="307" y="19790"/>
                  </a:lnTo>
                  <a:lnTo>
                    <a:pt x="264" y="19878"/>
                  </a:lnTo>
                  <a:lnTo>
                    <a:pt x="44" y="20185"/>
                  </a:lnTo>
                  <a:lnTo>
                    <a:pt x="0" y="20273"/>
                  </a:lnTo>
                  <a:lnTo>
                    <a:pt x="44" y="20361"/>
                  </a:lnTo>
                  <a:lnTo>
                    <a:pt x="220" y="20975"/>
                  </a:lnTo>
                  <a:lnTo>
                    <a:pt x="264" y="21063"/>
                  </a:lnTo>
                  <a:lnTo>
                    <a:pt x="3467" y="25056"/>
                  </a:lnTo>
                  <a:lnTo>
                    <a:pt x="5924" y="28171"/>
                  </a:lnTo>
                  <a:lnTo>
                    <a:pt x="6714" y="29400"/>
                  </a:lnTo>
                  <a:lnTo>
                    <a:pt x="6977" y="30278"/>
                  </a:lnTo>
                  <a:lnTo>
                    <a:pt x="6977" y="30848"/>
                  </a:lnTo>
                  <a:lnTo>
                    <a:pt x="6187" y="33174"/>
                  </a:lnTo>
                  <a:lnTo>
                    <a:pt x="6144" y="33262"/>
                  </a:lnTo>
                  <a:lnTo>
                    <a:pt x="6187" y="33305"/>
                  </a:lnTo>
                  <a:lnTo>
                    <a:pt x="6231" y="33393"/>
                  </a:lnTo>
                  <a:lnTo>
                    <a:pt x="6275" y="33437"/>
                  </a:lnTo>
                  <a:lnTo>
                    <a:pt x="6319" y="33437"/>
                  </a:lnTo>
                  <a:lnTo>
                    <a:pt x="6451" y="33393"/>
                  </a:lnTo>
                  <a:lnTo>
                    <a:pt x="6495" y="33305"/>
                  </a:lnTo>
                  <a:lnTo>
                    <a:pt x="7328" y="30936"/>
                  </a:lnTo>
                  <a:lnTo>
                    <a:pt x="7328" y="30892"/>
                  </a:lnTo>
                  <a:lnTo>
                    <a:pt x="7328" y="30278"/>
                  </a:lnTo>
                  <a:lnTo>
                    <a:pt x="7328" y="30190"/>
                  </a:lnTo>
                  <a:lnTo>
                    <a:pt x="7021" y="29268"/>
                  </a:lnTo>
                  <a:lnTo>
                    <a:pt x="7021" y="29225"/>
                  </a:lnTo>
                  <a:lnTo>
                    <a:pt x="6187" y="27952"/>
                  </a:lnTo>
                  <a:lnTo>
                    <a:pt x="3730" y="24836"/>
                  </a:lnTo>
                  <a:lnTo>
                    <a:pt x="527" y="20843"/>
                  </a:lnTo>
                  <a:lnTo>
                    <a:pt x="395" y="20317"/>
                  </a:lnTo>
                  <a:lnTo>
                    <a:pt x="527" y="20097"/>
                  </a:lnTo>
                  <a:lnTo>
                    <a:pt x="1580" y="19439"/>
                  </a:lnTo>
                  <a:lnTo>
                    <a:pt x="1580" y="19395"/>
                  </a:lnTo>
                  <a:lnTo>
                    <a:pt x="4915" y="16455"/>
                  </a:lnTo>
                  <a:lnTo>
                    <a:pt x="7592" y="14217"/>
                  </a:lnTo>
                  <a:lnTo>
                    <a:pt x="10268" y="12023"/>
                  </a:lnTo>
                  <a:lnTo>
                    <a:pt x="12287" y="10839"/>
                  </a:lnTo>
                  <a:lnTo>
                    <a:pt x="14569" y="9522"/>
                  </a:lnTo>
                  <a:lnTo>
                    <a:pt x="16587" y="8469"/>
                  </a:lnTo>
                  <a:lnTo>
                    <a:pt x="18957" y="7328"/>
                  </a:lnTo>
                  <a:lnTo>
                    <a:pt x="21677" y="6100"/>
                  </a:lnTo>
                  <a:lnTo>
                    <a:pt x="24091" y="5003"/>
                  </a:lnTo>
                  <a:lnTo>
                    <a:pt x="26811" y="3862"/>
                  </a:lnTo>
                  <a:lnTo>
                    <a:pt x="29488" y="2501"/>
                  </a:lnTo>
                  <a:lnTo>
                    <a:pt x="33174" y="351"/>
                  </a:lnTo>
                  <a:lnTo>
                    <a:pt x="33262" y="264"/>
                  </a:lnTo>
                  <a:lnTo>
                    <a:pt x="33262" y="220"/>
                  </a:lnTo>
                  <a:lnTo>
                    <a:pt x="33262" y="176"/>
                  </a:lnTo>
                  <a:lnTo>
                    <a:pt x="33262" y="88"/>
                  </a:lnTo>
                  <a:lnTo>
                    <a:pt x="33218" y="44"/>
                  </a:lnTo>
                  <a:lnTo>
                    <a:pt x="3313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6" name="Google Shape;6246;p174"/>
            <p:cNvSpPr/>
            <p:nvPr/>
          </p:nvSpPr>
          <p:spPr>
            <a:xfrm>
              <a:off x="1213350" y="2372050"/>
              <a:ext cx="713100" cy="742700"/>
            </a:xfrm>
            <a:custGeom>
              <a:avLst/>
              <a:gdLst/>
              <a:ahLst/>
              <a:cxnLst/>
              <a:rect l="l" t="t" r="r" b="b"/>
              <a:pathLst>
                <a:path w="28524" h="29708" extrusionOk="0">
                  <a:moveTo>
                    <a:pt x="28348" y="1"/>
                  </a:moveTo>
                  <a:lnTo>
                    <a:pt x="28260" y="45"/>
                  </a:lnTo>
                  <a:lnTo>
                    <a:pt x="25100" y="1932"/>
                  </a:lnTo>
                  <a:lnTo>
                    <a:pt x="23214" y="2941"/>
                  </a:lnTo>
                  <a:lnTo>
                    <a:pt x="21239" y="3906"/>
                  </a:lnTo>
                  <a:lnTo>
                    <a:pt x="19308" y="4784"/>
                  </a:lnTo>
                  <a:lnTo>
                    <a:pt x="17334" y="5662"/>
                  </a:lnTo>
                  <a:lnTo>
                    <a:pt x="15052" y="6715"/>
                  </a:lnTo>
                  <a:lnTo>
                    <a:pt x="12726" y="7812"/>
                  </a:lnTo>
                  <a:lnTo>
                    <a:pt x="10400" y="8953"/>
                  </a:lnTo>
                  <a:lnTo>
                    <a:pt x="9303" y="9567"/>
                  </a:lnTo>
                  <a:lnTo>
                    <a:pt x="8163" y="10225"/>
                  </a:lnTo>
                  <a:lnTo>
                    <a:pt x="5925" y="11541"/>
                  </a:lnTo>
                  <a:lnTo>
                    <a:pt x="5925" y="11585"/>
                  </a:lnTo>
                  <a:lnTo>
                    <a:pt x="2195" y="14569"/>
                  </a:lnTo>
                  <a:lnTo>
                    <a:pt x="703" y="16017"/>
                  </a:lnTo>
                  <a:lnTo>
                    <a:pt x="132" y="16719"/>
                  </a:lnTo>
                  <a:lnTo>
                    <a:pt x="89" y="16807"/>
                  </a:lnTo>
                  <a:lnTo>
                    <a:pt x="1" y="17158"/>
                  </a:lnTo>
                  <a:lnTo>
                    <a:pt x="1" y="17246"/>
                  </a:lnTo>
                  <a:lnTo>
                    <a:pt x="132" y="17685"/>
                  </a:lnTo>
                  <a:lnTo>
                    <a:pt x="132" y="17772"/>
                  </a:lnTo>
                  <a:lnTo>
                    <a:pt x="3292" y="22643"/>
                  </a:lnTo>
                  <a:lnTo>
                    <a:pt x="4038" y="24135"/>
                  </a:lnTo>
                  <a:lnTo>
                    <a:pt x="4213" y="25144"/>
                  </a:lnTo>
                  <a:lnTo>
                    <a:pt x="4082" y="25715"/>
                  </a:lnTo>
                  <a:lnTo>
                    <a:pt x="3511" y="26417"/>
                  </a:lnTo>
                  <a:lnTo>
                    <a:pt x="3511" y="26461"/>
                  </a:lnTo>
                  <a:lnTo>
                    <a:pt x="2151" y="29489"/>
                  </a:lnTo>
                  <a:lnTo>
                    <a:pt x="2107" y="29532"/>
                  </a:lnTo>
                  <a:lnTo>
                    <a:pt x="2151" y="29620"/>
                  </a:lnTo>
                  <a:lnTo>
                    <a:pt x="2151" y="29664"/>
                  </a:lnTo>
                  <a:lnTo>
                    <a:pt x="2239" y="29708"/>
                  </a:lnTo>
                  <a:lnTo>
                    <a:pt x="2370" y="29708"/>
                  </a:lnTo>
                  <a:lnTo>
                    <a:pt x="2458" y="29620"/>
                  </a:lnTo>
                  <a:lnTo>
                    <a:pt x="3818" y="26592"/>
                  </a:lnTo>
                  <a:lnTo>
                    <a:pt x="4389" y="25934"/>
                  </a:lnTo>
                  <a:lnTo>
                    <a:pt x="4389" y="25846"/>
                  </a:lnTo>
                  <a:lnTo>
                    <a:pt x="4564" y="25188"/>
                  </a:lnTo>
                  <a:lnTo>
                    <a:pt x="4564" y="25101"/>
                  </a:lnTo>
                  <a:lnTo>
                    <a:pt x="4389" y="24047"/>
                  </a:lnTo>
                  <a:lnTo>
                    <a:pt x="4345" y="23960"/>
                  </a:lnTo>
                  <a:lnTo>
                    <a:pt x="3599" y="22468"/>
                  </a:lnTo>
                  <a:lnTo>
                    <a:pt x="3599" y="22424"/>
                  </a:lnTo>
                  <a:lnTo>
                    <a:pt x="440" y="17597"/>
                  </a:lnTo>
                  <a:lnTo>
                    <a:pt x="352" y="17202"/>
                  </a:lnTo>
                  <a:lnTo>
                    <a:pt x="440" y="16939"/>
                  </a:lnTo>
                  <a:lnTo>
                    <a:pt x="966" y="16281"/>
                  </a:lnTo>
                  <a:lnTo>
                    <a:pt x="2414" y="14833"/>
                  </a:lnTo>
                  <a:lnTo>
                    <a:pt x="6100" y="11849"/>
                  </a:lnTo>
                  <a:lnTo>
                    <a:pt x="8338" y="10532"/>
                  </a:lnTo>
                  <a:lnTo>
                    <a:pt x="9479" y="9874"/>
                  </a:lnTo>
                  <a:lnTo>
                    <a:pt x="10576" y="9260"/>
                  </a:lnTo>
                  <a:lnTo>
                    <a:pt x="12858" y="8119"/>
                  </a:lnTo>
                  <a:lnTo>
                    <a:pt x="15183" y="7022"/>
                  </a:lnTo>
                  <a:lnTo>
                    <a:pt x="17465" y="6013"/>
                  </a:lnTo>
                  <a:lnTo>
                    <a:pt x="19440" y="5135"/>
                  </a:lnTo>
                  <a:lnTo>
                    <a:pt x="21414" y="4213"/>
                  </a:lnTo>
                  <a:lnTo>
                    <a:pt x="23345" y="3248"/>
                  </a:lnTo>
                  <a:lnTo>
                    <a:pt x="25276" y="2239"/>
                  </a:lnTo>
                  <a:lnTo>
                    <a:pt x="28435" y="352"/>
                  </a:lnTo>
                  <a:lnTo>
                    <a:pt x="28523" y="308"/>
                  </a:lnTo>
                  <a:lnTo>
                    <a:pt x="28523" y="220"/>
                  </a:lnTo>
                  <a:lnTo>
                    <a:pt x="28523" y="176"/>
                  </a:lnTo>
                  <a:lnTo>
                    <a:pt x="28523" y="89"/>
                  </a:lnTo>
                  <a:lnTo>
                    <a:pt x="28479" y="45"/>
                  </a:lnTo>
                  <a:lnTo>
                    <a:pt x="2839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7" name="Google Shape;6247;p174"/>
            <p:cNvSpPr/>
            <p:nvPr/>
          </p:nvSpPr>
          <p:spPr>
            <a:xfrm>
              <a:off x="1438250" y="2649600"/>
              <a:ext cx="150300" cy="318150"/>
            </a:xfrm>
            <a:custGeom>
              <a:avLst/>
              <a:gdLst/>
              <a:ahLst/>
              <a:cxnLst/>
              <a:rect l="l" t="t" r="r" b="b"/>
              <a:pathLst>
                <a:path w="6012" h="12726" extrusionOk="0">
                  <a:moveTo>
                    <a:pt x="5836" y="1"/>
                  </a:moveTo>
                  <a:lnTo>
                    <a:pt x="5749" y="45"/>
                  </a:lnTo>
                  <a:lnTo>
                    <a:pt x="2677" y="2239"/>
                  </a:lnTo>
                  <a:lnTo>
                    <a:pt x="1799" y="3028"/>
                  </a:lnTo>
                  <a:lnTo>
                    <a:pt x="1756" y="3072"/>
                  </a:lnTo>
                  <a:lnTo>
                    <a:pt x="1712" y="3160"/>
                  </a:lnTo>
                  <a:lnTo>
                    <a:pt x="1931" y="4476"/>
                  </a:lnTo>
                  <a:lnTo>
                    <a:pt x="2809" y="7767"/>
                  </a:lnTo>
                  <a:lnTo>
                    <a:pt x="3072" y="9303"/>
                  </a:lnTo>
                  <a:lnTo>
                    <a:pt x="3028" y="10269"/>
                  </a:lnTo>
                  <a:lnTo>
                    <a:pt x="2809" y="10664"/>
                  </a:lnTo>
                  <a:lnTo>
                    <a:pt x="702" y="11936"/>
                  </a:lnTo>
                  <a:lnTo>
                    <a:pt x="88" y="12419"/>
                  </a:lnTo>
                  <a:lnTo>
                    <a:pt x="44" y="12463"/>
                  </a:lnTo>
                  <a:lnTo>
                    <a:pt x="0" y="12550"/>
                  </a:lnTo>
                  <a:lnTo>
                    <a:pt x="0" y="12594"/>
                  </a:lnTo>
                  <a:lnTo>
                    <a:pt x="44" y="12682"/>
                  </a:lnTo>
                  <a:lnTo>
                    <a:pt x="88" y="12726"/>
                  </a:lnTo>
                  <a:lnTo>
                    <a:pt x="176" y="12726"/>
                  </a:lnTo>
                  <a:lnTo>
                    <a:pt x="264" y="12682"/>
                  </a:lnTo>
                  <a:lnTo>
                    <a:pt x="922" y="12243"/>
                  </a:lnTo>
                  <a:lnTo>
                    <a:pt x="3028" y="10971"/>
                  </a:lnTo>
                  <a:lnTo>
                    <a:pt x="3116" y="10883"/>
                  </a:lnTo>
                  <a:lnTo>
                    <a:pt x="3379" y="10400"/>
                  </a:lnTo>
                  <a:lnTo>
                    <a:pt x="3379" y="10313"/>
                  </a:lnTo>
                  <a:lnTo>
                    <a:pt x="3423" y="9303"/>
                  </a:lnTo>
                  <a:lnTo>
                    <a:pt x="3423" y="9259"/>
                  </a:lnTo>
                  <a:lnTo>
                    <a:pt x="3160" y="7724"/>
                  </a:lnTo>
                  <a:lnTo>
                    <a:pt x="2282" y="4433"/>
                  </a:lnTo>
                  <a:lnTo>
                    <a:pt x="2107" y="3204"/>
                  </a:lnTo>
                  <a:lnTo>
                    <a:pt x="2896" y="2502"/>
                  </a:lnTo>
                  <a:lnTo>
                    <a:pt x="5968" y="308"/>
                  </a:lnTo>
                  <a:lnTo>
                    <a:pt x="6012" y="264"/>
                  </a:lnTo>
                  <a:lnTo>
                    <a:pt x="6012" y="220"/>
                  </a:lnTo>
                  <a:lnTo>
                    <a:pt x="6012" y="132"/>
                  </a:lnTo>
                  <a:lnTo>
                    <a:pt x="6012" y="88"/>
                  </a:lnTo>
                  <a:lnTo>
                    <a:pt x="5968" y="45"/>
                  </a:lnTo>
                  <a:lnTo>
                    <a:pt x="588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8" name="Google Shape;6248;p174"/>
            <p:cNvSpPr/>
            <p:nvPr/>
          </p:nvSpPr>
          <p:spPr>
            <a:xfrm>
              <a:off x="812950" y="2979800"/>
              <a:ext cx="295125" cy="758050"/>
            </a:xfrm>
            <a:custGeom>
              <a:avLst/>
              <a:gdLst/>
              <a:ahLst/>
              <a:cxnLst/>
              <a:rect l="l" t="t" r="r" b="b"/>
              <a:pathLst>
                <a:path w="11805" h="30322" extrusionOk="0">
                  <a:moveTo>
                    <a:pt x="88" y="1"/>
                  </a:moveTo>
                  <a:lnTo>
                    <a:pt x="44" y="88"/>
                  </a:lnTo>
                  <a:lnTo>
                    <a:pt x="0" y="132"/>
                  </a:lnTo>
                  <a:lnTo>
                    <a:pt x="0" y="220"/>
                  </a:lnTo>
                  <a:lnTo>
                    <a:pt x="395" y="1580"/>
                  </a:lnTo>
                  <a:lnTo>
                    <a:pt x="790" y="3906"/>
                  </a:lnTo>
                  <a:lnTo>
                    <a:pt x="1010" y="6495"/>
                  </a:lnTo>
                  <a:lnTo>
                    <a:pt x="1054" y="6539"/>
                  </a:lnTo>
                  <a:lnTo>
                    <a:pt x="1317" y="7373"/>
                  </a:lnTo>
                  <a:lnTo>
                    <a:pt x="1361" y="7460"/>
                  </a:lnTo>
                  <a:lnTo>
                    <a:pt x="4739" y="10707"/>
                  </a:lnTo>
                  <a:lnTo>
                    <a:pt x="7855" y="13735"/>
                  </a:lnTo>
                  <a:lnTo>
                    <a:pt x="8469" y="14481"/>
                  </a:lnTo>
                  <a:lnTo>
                    <a:pt x="9435" y="18255"/>
                  </a:lnTo>
                  <a:lnTo>
                    <a:pt x="9435" y="18299"/>
                  </a:lnTo>
                  <a:lnTo>
                    <a:pt x="10093" y="19747"/>
                  </a:lnTo>
                  <a:lnTo>
                    <a:pt x="9917" y="23257"/>
                  </a:lnTo>
                  <a:lnTo>
                    <a:pt x="9917" y="23345"/>
                  </a:lnTo>
                  <a:lnTo>
                    <a:pt x="11102" y="26153"/>
                  </a:lnTo>
                  <a:lnTo>
                    <a:pt x="11453" y="30190"/>
                  </a:lnTo>
                  <a:lnTo>
                    <a:pt x="11497" y="30278"/>
                  </a:lnTo>
                  <a:lnTo>
                    <a:pt x="11629" y="30322"/>
                  </a:lnTo>
                  <a:lnTo>
                    <a:pt x="11716" y="30322"/>
                  </a:lnTo>
                  <a:lnTo>
                    <a:pt x="11760" y="30278"/>
                  </a:lnTo>
                  <a:lnTo>
                    <a:pt x="11804" y="30190"/>
                  </a:lnTo>
                  <a:lnTo>
                    <a:pt x="11804" y="30146"/>
                  </a:lnTo>
                  <a:lnTo>
                    <a:pt x="11453" y="26109"/>
                  </a:lnTo>
                  <a:lnTo>
                    <a:pt x="11453" y="26022"/>
                  </a:lnTo>
                  <a:lnTo>
                    <a:pt x="10268" y="23257"/>
                  </a:lnTo>
                  <a:lnTo>
                    <a:pt x="10444" y="19703"/>
                  </a:lnTo>
                  <a:lnTo>
                    <a:pt x="10444" y="19615"/>
                  </a:lnTo>
                  <a:lnTo>
                    <a:pt x="9742" y="18123"/>
                  </a:lnTo>
                  <a:lnTo>
                    <a:pt x="8777" y="14350"/>
                  </a:lnTo>
                  <a:lnTo>
                    <a:pt x="8733" y="14306"/>
                  </a:lnTo>
                  <a:lnTo>
                    <a:pt x="8118" y="13516"/>
                  </a:lnTo>
                  <a:lnTo>
                    <a:pt x="8118" y="13472"/>
                  </a:lnTo>
                  <a:lnTo>
                    <a:pt x="4959" y="10444"/>
                  </a:lnTo>
                  <a:lnTo>
                    <a:pt x="1624" y="7241"/>
                  </a:lnTo>
                  <a:lnTo>
                    <a:pt x="1361" y="6451"/>
                  </a:lnTo>
                  <a:lnTo>
                    <a:pt x="1097" y="3862"/>
                  </a:lnTo>
                  <a:lnTo>
                    <a:pt x="746" y="1493"/>
                  </a:lnTo>
                  <a:lnTo>
                    <a:pt x="351" y="132"/>
                  </a:lnTo>
                  <a:lnTo>
                    <a:pt x="308" y="45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9" name="Google Shape;6249;p174"/>
            <p:cNvSpPr/>
            <p:nvPr/>
          </p:nvSpPr>
          <p:spPr>
            <a:xfrm>
              <a:off x="752600" y="2734075"/>
              <a:ext cx="357675" cy="1117875"/>
            </a:xfrm>
            <a:custGeom>
              <a:avLst/>
              <a:gdLst/>
              <a:ahLst/>
              <a:cxnLst/>
              <a:rect l="l" t="t" r="r" b="b"/>
              <a:pathLst>
                <a:path w="14307" h="44715" extrusionOk="0">
                  <a:moveTo>
                    <a:pt x="2590" y="0"/>
                  </a:moveTo>
                  <a:lnTo>
                    <a:pt x="1274" y="395"/>
                  </a:lnTo>
                  <a:lnTo>
                    <a:pt x="1142" y="483"/>
                  </a:lnTo>
                  <a:lnTo>
                    <a:pt x="133" y="2151"/>
                  </a:lnTo>
                  <a:lnTo>
                    <a:pt x="133" y="2238"/>
                  </a:lnTo>
                  <a:lnTo>
                    <a:pt x="1" y="4257"/>
                  </a:lnTo>
                  <a:lnTo>
                    <a:pt x="1" y="4301"/>
                  </a:lnTo>
                  <a:lnTo>
                    <a:pt x="133" y="6846"/>
                  </a:lnTo>
                  <a:lnTo>
                    <a:pt x="133" y="6890"/>
                  </a:lnTo>
                  <a:lnTo>
                    <a:pt x="1054" y="9874"/>
                  </a:lnTo>
                  <a:lnTo>
                    <a:pt x="1800" y="12989"/>
                  </a:lnTo>
                  <a:lnTo>
                    <a:pt x="2195" y="15227"/>
                  </a:lnTo>
                  <a:lnTo>
                    <a:pt x="2458" y="17245"/>
                  </a:lnTo>
                  <a:lnTo>
                    <a:pt x="3029" y="19878"/>
                  </a:lnTo>
                  <a:lnTo>
                    <a:pt x="3424" y="21151"/>
                  </a:lnTo>
                  <a:lnTo>
                    <a:pt x="3424" y="21239"/>
                  </a:lnTo>
                  <a:lnTo>
                    <a:pt x="4257" y="22379"/>
                  </a:lnTo>
                  <a:lnTo>
                    <a:pt x="4257" y="22423"/>
                  </a:lnTo>
                  <a:lnTo>
                    <a:pt x="5486" y="23740"/>
                  </a:lnTo>
                  <a:lnTo>
                    <a:pt x="6144" y="25407"/>
                  </a:lnTo>
                  <a:lnTo>
                    <a:pt x="6188" y="25407"/>
                  </a:lnTo>
                  <a:lnTo>
                    <a:pt x="7680" y="27557"/>
                  </a:lnTo>
                  <a:lnTo>
                    <a:pt x="8689" y="29181"/>
                  </a:lnTo>
                  <a:lnTo>
                    <a:pt x="9084" y="30190"/>
                  </a:lnTo>
                  <a:lnTo>
                    <a:pt x="9084" y="32121"/>
                  </a:lnTo>
                  <a:lnTo>
                    <a:pt x="9084" y="32165"/>
                  </a:lnTo>
                  <a:lnTo>
                    <a:pt x="9304" y="32998"/>
                  </a:lnTo>
                  <a:lnTo>
                    <a:pt x="9304" y="33042"/>
                  </a:lnTo>
                  <a:lnTo>
                    <a:pt x="10488" y="35368"/>
                  </a:lnTo>
                  <a:lnTo>
                    <a:pt x="10532" y="35368"/>
                  </a:lnTo>
                  <a:lnTo>
                    <a:pt x="11585" y="36992"/>
                  </a:lnTo>
                  <a:lnTo>
                    <a:pt x="12551" y="39317"/>
                  </a:lnTo>
                  <a:lnTo>
                    <a:pt x="13560" y="41555"/>
                  </a:lnTo>
                  <a:lnTo>
                    <a:pt x="13955" y="43179"/>
                  </a:lnTo>
                  <a:lnTo>
                    <a:pt x="13955" y="44276"/>
                  </a:lnTo>
                  <a:lnTo>
                    <a:pt x="13955" y="44495"/>
                  </a:lnTo>
                  <a:lnTo>
                    <a:pt x="13955" y="44583"/>
                  </a:lnTo>
                  <a:lnTo>
                    <a:pt x="13955" y="44627"/>
                  </a:lnTo>
                  <a:lnTo>
                    <a:pt x="14043" y="44671"/>
                  </a:lnTo>
                  <a:lnTo>
                    <a:pt x="14087" y="44715"/>
                  </a:lnTo>
                  <a:lnTo>
                    <a:pt x="14130" y="44715"/>
                  </a:lnTo>
                  <a:lnTo>
                    <a:pt x="14218" y="44671"/>
                  </a:lnTo>
                  <a:lnTo>
                    <a:pt x="14306" y="44539"/>
                  </a:lnTo>
                  <a:lnTo>
                    <a:pt x="14306" y="44320"/>
                  </a:lnTo>
                  <a:lnTo>
                    <a:pt x="14306" y="44276"/>
                  </a:lnTo>
                  <a:lnTo>
                    <a:pt x="14306" y="43135"/>
                  </a:lnTo>
                  <a:lnTo>
                    <a:pt x="14306" y="43091"/>
                  </a:lnTo>
                  <a:lnTo>
                    <a:pt x="13911" y="41467"/>
                  </a:lnTo>
                  <a:lnTo>
                    <a:pt x="13867" y="41423"/>
                  </a:lnTo>
                  <a:lnTo>
                    <a:pt x="12858" y="39186"/>
                  </a:lnTo>
                  <a:lnTo>
                    <a:pt x="11893" y="36860"/>
                  </a:lnTo>
                  <a:lnTo>
                    <a:pt x="11893" y="36816"/>
                  </a:lnTo>
                  <a:lnTo>
                    <a:pt x="10796" y="35192"/>
                  </a:lnTo>
                  <a:lnTo>
                    <a:pt x="9611" y="32911"/>
                  </a:lnTo>
                  <a:lnTo>
                    <a:pt x="9435" y="32077"/>
                  </a:lnTo>
                  <a:lnTo>
                    <a:pt x="9435" y="30146"/>
                  </a:lnTo>
                  <a:lnTo>
                    <a:pt x="9435" y="30058"/>
                  </a:lnTo>
                  <a:lnTo>
                    <a:pt x="9040" y="29049"/>
                  </a:lnTo>
                  <a:lnTo>
                    <a:pt x="8996" y="29005"/>
                  </a:lnTo>
                  <a:lnTo>
                    <a:pt x="7987" y="27338"/>
                  </a:lnTo>
                  <a:lnTo>
                    <a:pt x="6495" y="25232"/>
                  </a:lnTo>
                  <a:lnTo>
                    <a:pt x="5793" y="23564"/>
                  </a:lnTo>
                  <a:lnTo>
                    <a:pt x="5749" y="23520"/>
                  </a:lnTo>
                  <a:lnTo>
                    <a:pt x="4521" y="22160"/>
                  </a:lnTo>
                  <a:lnTo>
                    <a:pt x="3731" y="21063"/>
                  </a:lnTo>
                  <a:lnTo>
                    <a:pt x="3380" y="19790"/>
                  </a:lnTo>
                  <a:lnTo>
                    <a:pt x="2809" y="17202"/>
                  </a:lnTo>
                  <a:lnTo>
                    <a:pt x="2546" y="15183"/>
                  </a:lnTo>
                  <a:lnTo>
                    <a:pt x="2107" y="12901"/>
                  </a:lnTo>
                  <a:lnTo>
                    <a:pt x="1405" y="9786"/>
                  </a:lnTo>
                  <a:lnTo>
                    <a:pt x="484" y="6802"/>
                  </a:lnTo>
                  <a:lnTo>
                    <a:pt x="352" y="4257"/>
                  </a:lnTo>
                  <a:lnTo>
                    <a:pt x="484" y="2282"/>
                  </a:lnTo>
                  <a:lnTo>
                    <a:pt x="1405" y="703"/>
                  </a:lnTo>
                  <a:lnTo>
                    <a:pt x="2678" y="352"/>
                  </a:lnTo>
                  <a:lnTo>
                    <a:pt x="2722" y="308"/>
                  </a:lnTo>
                  <a:lnTo>
                    <a:pt x="2765" y="264"/>
                  </a:lnTo>
                  <a:lnTo>
                    <a:pt x="2809" y="220"/>
                  </a:lnTo>
                  <a:lnTo>
                    <a:pt x="2809" y="132"/>
                  </a:lnTo>
                  <a:lnTo>
                    <a:pt x="2765" y="88"/>
                  </a:lnTo>
                  <a:lnTo>
                    <a:pt x="2722" y="44"/>
                  </a:lnTo>
                  <a:lnTo>
                    <a:pt x="263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0" name="Google Shape;6250;p174"/>
            <p:cNvSpPr/>
            <p:nvPr/>
          </p:nvSpPr>
          <p:spPr>
            <a:xfrm>
              <a:off x="699950" y="2628750"/>
              <a:ext cx="400450" cy="1287925"/>
            </a:xfrm>
            <a:custGeom>
              <a:avLst/>
              <a:gdLst/>
              <a:ahLst/>
              <a:cxnLst/>
              <a:rect l="l" t="t" r="r" b="b"/>
              <a:pathLst>
                <a:path w="16018" h="51517" extrusionOk="0">
                  <a:moveTo>
                    <a:pt x="11848" y="1"/>
                  </a:moveTo>
                  <a:lnTo>
                    <a:pt x="9918" y="1010"/>
                  </a:lnTo>
                  <a:lnTo>
                    <a:pt x="7636" y="1844"/>
                  </a:lnTo>
                  <a:lnTo>
                    <a:pt x="5574" y="2546"/>
                  </a:lnTo>
                  <a:lnTo>
                    <a:pt x="2765" y="3204"/>
                  </a:lnTo>
                  <a:lnTo>
                    <a:pt x="352" y="3994"/>
                  </a:lnTo>
                  <a:lnTo>
                    <a:pt x="264" y="4082"/>
                  </a:lnTo>
                  <a:lnTo>
                    <a:pt x="220" y="4126"/>
                  </a:lnTo>
                  <a:lnTo>
                    <a:pt x="1" y="5003"/>
                  </a:lnTo>
                  <a:lnTo>
                    <a:pt x="1" y="5047"/>
                  </a:lnTo>
                  <a:lnTo>
                    <a:pt x="88" y="7461"/>
                  </a:lnTo>
                  <a:lnTo>
                    <a:pt x="220" y="9655"/>
                  </a:lnTo>
                  <a:lnTo>
                    <a:pt x="220" y="9699"/>
                  </a:lnTo>
                  <a:lnTo>
                    <a:pt x="1098" y="11849"/>
                  </a:lnTo>
                  <a:lnTo>
                    <a:pt x="1493" y="12990"/>
                  </a:lnTo>
                  <a:lnTo>
                    <a:pt x="1800" y="14174"/>
                  </a:lnTo>
                  <a:lnTo>
                    <a:pt x="2370" y="16544"/>
                  </a:lnTo>
                  <a:lnTo>
                    <a:pt x="2897" y="18957"/>
                  </a:lnTo>
                  <a:lnTo>
                    <a:pt x="3380" y="21371"/>
                  </a:lnTo>
                  <a:lnTo>
                    <a:pt x="3774" y="23477"/>
                  </a:lnTo>
                  <a:lnTo>
                    <a:pt x="4213" y="25539"/>
                  </a:lnTo>
                  <a:lnTo>
                    <a:pt x="4959" y="29576"/>
                  </a:lnTo>
                  <a:lnTo>
                    <a:pt x="5003" y="29664"/>
                  </a:lnTo>
                  <a:lnTo>
                    <a:pt x="6978" y="32911"/>
                  </a:lnTo>
                  <a:lnTo>
                    <a:pt x="7680" y="34315"/>
                  </a:lnTo>
                  <a:lnTo>
                    <a:pt x="7943" y="35851"/>
                  </a:lnTo>
                  <a:lnTo>
                    <a:pt x="7987" y="35895"/>
                  </a:lnTo>
                  <a:lnTo>
                    <a:pt x="8514" y="37211"/>
                  </a:lnTo>
                  <a:lnTo>
                    <a:pt x="8557" y="37255"/>
                  </a:lnTo>
                  <a:lnTo>
                    <a:pt x="9654" y="39230"/>
                  </a:lnTo>
                  <a:lnTo>
                    <a:pt x="11059" y="41292"/>
                  </a:lnTo>
                  <a:lnTo>
                    <a:pt x="11936" y="42697"/>
                  </a:lnTo>
                  <a:lnTo>
                    <a:pt x="12989" y="45022"/>
                  </a:lnTo>
                  <a:lnTo>
                    <a:pt x="13033" y="45022"/>
                  </a:lnTo>
                  <a:lnTo>
                    <a:pt x="15403" y="48620"/>
                  </a:lnTo>
                  <a:lnTo>
                    <a:pt x="15666" y="49279"/>
                  </a:lnTo>
                  <a:lnTo>
                    <a:pt x="15534" y="50814"/>
                  </a:lnTo>
                  <a:lnTo>
                    <a:pt x="15403" y="51297"/>
                  </a:lnTo>
                  <a:lnTo>
                    <a:pt x="15403" y="51385"/>
                  </a:lnTo>
                  <a:lnTo>
                    <a:pt x="15403" y="51429"/>
                  </a:lnTo>
                  <a:lnTo>
                    <a:pt x="15447" y="51473"/>
                  </a:lnTo>
                  <a:lnTo>
                    <a:pt x="15491" y="51516"/>
                  </a:lnTo>
                  <a:lnTo>
                    <a:pt x="15666" y="51516"/>
                  </a:lnTo>
                  <a:lnTo>
                    <a:pt x="15710" y="51429"/>
                  </a:lnTo>
                  <a:lnTo>
                    <a:pt x="15885" y="50902"/>
                  </a:lnTo>
                  <a:lnTo>
                    <a:pt x="15885" y="50858"/>
                  </a:lnTo>
                  <a:lnTo>
                    <a:pt x="16017" y="49235"/>
                  </a:lnTo>
                  <a:lnTo>
                    <a:pt x="16017" y="49147"/>
                  </a:lnTo>
                  <a:lnTo>
                    <a:pt x="15710" y="48445"/>
                  </a:lnTo>
                  <a:lnTo>
                    <a:pt x="15666" y="48445"/>
                  </a:lnTo>
                  <a:lnTo>
                    <a:pt x="13340" y="44847"/>
                  </a:lnTo>
                  <a:lnTo>
                    <a:pt x="12243" y="42521"/>
                  </a:lnTo>
                  <a:lnTo>
                    <a:pt x="11322" y="41073"/>
                  </a:lnTo>
                  <a:lnTo>
                    <a:pt x="9962" y="39054"/>
                  </a:lnTo>
                  <a:lnTo>
                    <a:pt x="8865" y="37080"/>
                  </a:lnTo>
                  <a:lnTo>
                    <a:pt x="8294" y="35763"/>
                  </a:lnTo>
                  <a:lnTo>
                    <a:pt x="8031" y="34228"/>
                  </a:lnTo>
                  <a:lnTo>
                    <a:pt x="8031" y="34184"/>
                  </a:lnTo>
                  <a:lnTo>
                    <a:pt x="7285" y="32736"/>
                  </a:lnTo>
                  <a:lnTo>
                    <a:pt x="5310" y="29489"/>
                  </a:lnTo>
                  <a:lnTo>
                    <a:pt x="4564" y="25495"/>
                  </a:lnTo>
                  <a:lnTo>
                    <a:pt x="4125" y="23389"/>
                  </a:lnTo>
                  <a:lnTo>
                    <a:pt x="3731" y="21327"/>
                  </a:lnTo>
                  <a:lnTo>
                    <a:pt x="3248" y="18913"/>
                  </a:lnTo>
                  <a:lnTo>
                    <a:pt x="2721" y="16456"/>
                  </a:lnTo>
                  <a:lnTo>
                    <a:pt x="2151" y="14087"/>
                  </a:lnTo>
                  <a:lnTo>
                    <a:pt x="1800" y="12902"/>
                  </a:lnTo>
                  <a:lnTo>
                    <a:pt x="1449" y="11717"/>
                  </a:lnTo>
                  <a:lnTo>
                    <a:pt x="571" y="9611"/>
                  </a:lnTo>
                  <a:lnTo>
                    <a:pt x="440" y="7417"/>
                  </a:lnTo>
                  <a:lnTo>
                    <a:pt x="352" y="5091"/>
                  </a:lnTo>
                  <a:lnTo>
                    <a:pt x="571" y="4301"/>
                  </a:lnTo>
                  <a:lnTo>
                    <a:pt x="2853" y="3555"/>
                  </a:lnTo>
                  <a:lnTo>
                    <a:pt x="5705" y="2853"/>
                  </a:lnTo>
                  <a:lnTo>
                    <a:pt x="7768" y="2195"/>
                  </a:lnTo>
                  <a:lnTo>
                    <a:pt x="10049" y="1317"/>
                  </a:lnTo>
                  <a:lnTo>
                    <a:pt x="12024" y="308"/>
                  </a:lnTo>
                  <a:lnTo>
                    <a:pt x="12068" y="264"/>
                  </a:lnTo>
                  <a:lnTo>
                    <a:pt x="12112" y="220"/>
                  </a:lnTo>
                  <a:lnTo>
                    <a:pt x="12112" y="133"/>
                  </a:lnTo>
                  <a:lnTo>
                    <a:pt x="12112" y="89"/>
                  </a:lnTo>
                  <a:lnTo>
                    <a:pt x="12068" y="45"/>
                  </a:lnTo>
                  <a:lnTo>
                    <a:pt x="1198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1" name="Google Shape;6251;p174"/>
            <p:cNvSpPr/>
            <p:nvPr/>
          </p:nvSpPr>
          <p:spPr>
            <a:xfrm>
              <a:off x="651675" y="2566225"/>
              <a:ext cx="432250" cy="1407500"/>
            </a:xfrm>
            <a:custGeom>
              <a:avLst/>
              <a:gdLst/>
              <a:ahLst/>
              <a:cxnLst/>
              <a:rect l="l" t="t" r="r" b="b"/>
              <a:pathLst>
                <a:path w="17290" h="56300" extrusionOk="0">
                  <a:moveTo>
                    <a:pt x="14745" y="1"/>
                  </a:moveTo>
                  <a:lnTo>
                    <a:pt x="14657" y="45"/>
                  </a:lnTo>
                  <a:lnTo>
                    <a:pt x="12112" y="1756"/>
                  </a:lnTo>
                  <a:lnTo>
                    <a:pt x="9479" y="2809"/>
                  </a:lnTo>
                  <a:lnTo>
                    <a:pt x="7548" y="3511"/>
                  </a:lnTo>
                  <a:lnTo>
                    <a:pt x="4345" y="4301"/>
                  </a:lnTo>
                  <a:lnTo>
                    <a:pt x="4301" y="4301"/>
                  </a:lnTo>
                  <a:lnTo>
                    <a:pt x="2765" y="5179"/>
                  </a:lnTo>
                  <a:lnTo>
                    <a:pt x="2722" y="5179"/>
                  </a:lnTo>
                  <a:lnTo>
                    <a:pt x="879" y="6539"/>
                  </a:lnTo>
                  <a:lnTo>
                    <a:pt x="879" y="6583"/>
                  </a:lnTo>
                  <a:lnTo>
                    <a:pt x="264" y="7153"/>
                  </a:lnTo>
                  <a:lnTo>
                    <a:pt x="220" y="7241"/>
                  </a:lnTo>
                  <a:lnTo>
                    <a:pt x="1" y="7987"/>
                  </a:lnTo>
                  <a:lnTo>
                    <a:pt x="1" y="8031"/>
                  </a:lnTo>
                  <a:lnTo>
                    <a:pt x="133" y="10093"/>
                  </a:lnTo>
                  <a:lnTo>
                    <a:pt x="133" y="10181"/>
                  </a:lnTo>
                  <a:lnTo>
                    <a:pt x="1317" y="12902"/>
                  </a:lnTo>
                  <a:lnTo>
                    <a:pt x="2327" y="16193"/>
                  </a:lnTo>
                  <a:lnTo>
                    <a:pt x="3160" y="20010"/>
                  </a:lnTo>
                  <a:lnTo>
                    <a:pt x="3599" y="22511"/>
                  </a:lnTo>
                  <a:lnTo>
                    <a:pt x="4740" y="27119"/>
                  </a:lnTo>
                  <a:lnTo>
                    <a:pt x="5398" y="30278"/>
                  </a:lnTo>
                  <a:lnTo>
                    <a:pt x="5705" y="32297"/>
                  </a:lnTo>
                  <a:lnTo>
                    <a:pt x="5662" y="34710"/>
                  </a:lnTo>
                  <a:lnTo>
                    <a:pt x="5749" y="35719"/>
                  </a:lnTo>
                  <a:lnTo>
                    <a:pt x="5749" y="35763"/>
                  </a:lnTo>
                  <a:lnTo>
                    <a:pt x="6671" y="37913"/>
                  </a:lnTo>
                  <a:lnTo>
                    <a:pt x="7768" y="40020"/>
                  </a:lnTo>
                  <a:lnTo>
                    <a:pt x="9172" y="42082"/>
                  </a:lnTo>
                  <a:lnTo>
                    <a:pt x="10445" y="44013"/>
                  </a:lnTo>
                  <a:lnTo>
                    <a:pt x="11761" y="45900"/>
                  </a:lnTo>
                  <a:lnTo>
                    <a:pt x="12726" y="47830"/>
                  </a:lnTo>
                  <a:lnTo>
                    <a:pt x="12726" y="47874"/>
                  </a:lnTo>
                  <a:lnTo>
                    <a:pt x="13999" y="49849"/>
                  </a:lnTo>
                  <a:lnTo>
                    <a:pt x="15315" y="51736"/>
                  </a:lnTo>
                  <a:lnTo>
                    <a:pt x="16632" y="53535"/>
                  </a:lnTo>
                  <a:lnTo>
                    <a:pt x="16939" y="54105"/>
                  </a:lnTo>
                  <a:lnTo>
                    <a:pt x="16939" y="54544"/>
                  </a:lnTo>
                  <a:lnTo>
                    <a:pt x="16325" y="55948"/>
                  </a:lnTo>
                  <a:lnTo>
                    <a:pt x="16325" y="55992"/>
                  </a:lnTo>
                  <a:lnTo>
                    <a:pt x="16281" y="56080"/>
                  </a:lnTo>
                  <a:lnTo>
                    <a:pt x="16281" y="56168"/>
                  </a:lnTo>
                  <a:lnTo>
                    <a:pt x="16325" y="56211"/>
                  </a:lnTo>
                  <a:lnTo>
                    <a:pt x="16368" y="56255"/>
                  </a:lnTo>
                  <a:lnTo>
                    <a:pt x="16412" y="56299"/>
                  </a:lnTo>
                  <a:lnTo>
                    <a:pt x="16456" y="56299"/>
                  </a:lnTo>
                  <a:lnTo>
                    <a:pt x="16544" y="56255"/>
                  </a:lnTo>
                  <a:lnTo>
                    <a:pt x="16632" y="56168"/>
                  </a:lnTo>
                  <a:lnTo>
                    <a:pt x="16632" y="56080"/>
                  </a:lnTo>
                  <a:lnTo>
                    <a:pt x="17246" y="54676"/>
                  </a:lnTo>
                  <a:lnTo>
                    <a:pt x="17290" y="54588"/>
                  </a:lnTo>
                  <a:lnTo>
                    <a:pt x="17290" y="54061"/>
                  </a:lnTo>
                  <a:lnTo>
                    <a:pt x="17290" y="53974"/>
                  </a:lnTo>
                  <a:lnTo>
                    <a:pt x="16895" y="53359"/>
                  </a:lnTo>
                  <a:lnTo>
                    <a:pt x="15579" y="51560"/>
                  </a:lnTo>
                  <a:lnTo>
                    <a:pt x="14306" y="49673"/>
                  </a:lnTo>
                  <a:lnTo>
                    <a:pt x="13033" y="47699"/>
                  </a:lnTo>
                  <a:lnTo>
                    <a:pt x="12068" y="45724"/>
                  </a:lnTo>
                  <a:lnTo>
                    <a:pt x="10752" y="43837"/>
                  </a:lnTo>
                  <a:lnTo>
                    <a:pt x="9435" y="41906"/>
                  </a:lnTo>
                  <a:lnTo>
                    <a:pt x="8075" y="39844"/>
                  </a:lnTo>
                  <a:lnTo>
                    <a:pt x="6978" y="37782"/>
                  </a:lnTo>
                  <a:lnTo>
                    <a:pt x="6100" y="35632"/>
                  </a:lnTo>
                  <a:lnTo>
                    <a:pt x="6013" y="34710"/>
                  </a:lnTo>
                  <a:lnTo>
                    <a:pt x="6056" y="32253"/>
                  </a:lnTo>
                  <a:lnTo>
                    <a:pt x="5749" y="30234"/>
                  </a:lnTo>
                  <a:lnTo>
                    <a:pt x="5091" y="27031"/>
                  </a:lnTo>
                  <a:lnTo>
                    <a:pt x="3950" y="22468"/>
                  </a:lnTo>
                  <a:lnTo>
                    <a:pt x="3468" y="19922"/>
                  </a:lnTo>
                  <a:lnTo>
                    <a:pt x="2678" y="16105"/>
                  </a:lnTo>
                  <a:lnTo>
                    <a:pt x="1668" y="12770"/>
                  </a:lnTo>
                  <a:lnTo>
                    <a:pt x="484" y="10049"/>
                  </a:lnTo>
                  <a:lnTo>
                    <a:pt x="352" y="8031"/>
                  </a:lnTo>
                  <a:lnTo>
                    <a:pt x="571" y="7373"/>
                  </a:lnTo>
                  <a:lnTo>
                    <a:pt x="1098" y="6802"/>
                  </a:lnTo>
                  <a:lnTo>
                    <a:pt x="2941" y="5486"/>
                  </a:lnTo>
                  <a:lnTo>
                    <a:pt x="4433" y="4652"/>
                  </a:lnTo>
                  <a:lnTo>
                    <a:pt x="7636" y="3818"/>
                  </a:lnTo>
                  <a:lnTo>
                    <a:pt x="9611" y="3160"/>
                  </a:lnTo>
                  <a:lnTo>
                    <a:pt x="12244" y="2063"/>
                  </a:lnTo>
                  <a:lnTo>
                    <a:pt x="12288" y="2019"/>
                  </a:lnTo>
                  <a:lnTo>
                    <a:pt x="14876" y="352"/>
                  </a:lnTo>
                  <a:lnTo>
                    <a:pt x="14920" y="308"/>
                  </a:lnTo>
                  <a:lnTo>
                    <a:pt x="14920" y="220"/>
                  </a:lnTo>
                  <a:lnTo>
                    <a:pt x="14920" y="176"/>
                  </a:lnTo>
                  <a:lnTo>
                    <a:pt x="14920" y="89"/>
                  </a:lnTo>
                  <a:lnTo>
                    <a:pt x="14876" y="45"/>
                  </a:lnTo>
                  <a:lnTo>
                    <a:pt x="14789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2" name="Google Shape;6252;p174"/>
            <p:cNvSpPr/>
            <p:nvPr/>
          </p:nvSpPr>
          <p:spPr>
            <a:xfrm>
              <a:off x="591350" y="2376450"/>
              <a:ext cx="593500" cy="1676250"/>
            </a:xfrm>
            <a:custGeom>
              <a:avLst/>
              <a:gdLst/>
              <a:ahLst/>
              <a:cxnLst/>
              <a:rect l="l" t="t" r="r" b="b"/>
              <a:pathLst>
                <a:path w="23740" h="67050" extrusionOk="0">
                  <a:moveTo>
                    <a:pt x="23477" y="0"/>
                  </a:moveTo>
                  <a:lnTo>
                    <a:pt x="19571" y="2370"/>
                  </a:lnTo>
                  <a:lnTo>
                    <a:pt x="17641" y="3730"/>
                  </a:lnTo>
                  <a:lnTo>
                    <a:pt x="15490" y="5222"/>
                  </a:lnTo>
                  <a:lnTo>
                    <a:pt x="13779" y="6363"/>
                  </a:lnTo>
                  <a:lnTo>
                    <a:pt x="11629" y="7285"/>
                  </a:lnTo>
                  <a:lnTo>
                    <a:pt x="8821" y="8338"/>
                  </a:lnTo>
                  <a:lnTo>
                    <a:pt x="7724" y="8777"/>
                  </a:lnTo>
                  <a:lnTo>
                    <a:pt x="6978" y="8908"/>
                  </a:lnTo>
                  <a:lnTo>
                    <a:pt x="6890" y="8952"/>
                  </a:lnTo>
                  <a:lnTo>
                    <a:pt x="3818" y="11541"/>
                  </a:lnTo>
                  <a:lnTo>
                    <a:pt x="2019" y="13121"/>
                  </a:lnTo>
                  <a:lnTo>
                    <a:pt x="2019" y="13165"/>
                  </a:lnTo>
                  <a:lnTo>
                    <a:pt x="703" y="14657"/>
                  </a:lnTo>
                  <a:lnTo>
                    <a:pt x="659" y="14700"/>
                  </a:lnTo>
                  <a:lnTo>
                    <a:pt x="88" y="15754"/>
                  </a:lnTo>
                  <a:lnTo>
                    <a:pt x="44" y="15797"/>
                  </a:lnTo>
                  <a:lnTo>
                    <a:pt x="1" y="16324"/>
                  </a:lnTo>
                  <a:lnTo>
                    <a:pt x="1" y="16412"/>
                  </a:lnTo>
                  <a:lnTo>
                    <a:pt x="1054" y="19176"/>
                  </a:lnTo>
                  <a:lnTo>
                    <a:pt x="1580" y="21282"/>
                  </a:lnTo>
                  <a:lnTo>
                    <a:pt x="2238" y="25100"/>
                  </a:lnTo>
                  <a:lnTo>
                    <a:pt x="2677" y="27513"/>
                  </a:lnTo>
                  <a:lnTo>
                    <a:pt x="3116" y="29795"/>
                  </a:lnTo>
                  <a:lnTo>
                    <a:pt x="3116" y="29839"/>
                  </a:lnTo>
                  <a:lnTo>
                    <a:pt x="4169" y="33174"/>
                  </a:lnTo>
                  <a:lnTo>
                    <a:pt x="5091" y="36114"/>
                  </a:lnTo>
                  <a:lnTo>
                    <a:pt x="5661" y="38878"/>
                  </a:lnTo>
                  <a:lnTo>
                    <a:pt x="5968" y="41029"/>
                  </a:lnTo>
                  <a:lnTo>
                    <a:pt x="5793" y="43837"/>
                  </a:lnTo>
                  <a:lnTo>
                    <a:pt x="5793" y="45899"/>
                  </a:lnTo>
                  <a:lnTo>
                    <a:pt x="5837" y="45899"/>
                  </a:lnTo>
                  <a:lnTo>
                    <a:pt x="6100" y="47918"/>
                  </a:lnTo>
                  <a:lnTo>
                    <a:pt x="6495" y="49761"/>
                  </a:lnTo>
                  <a:lnTo>
                    <a:pt x="6539" y="49805"/>
                  </a:lnTo>
                  <a:lnTo>
                    <a:pt x="7065" y="50902"/>
                  </a:lnTo>
                  <a:lnTo>
                    <a:pt x="7065" y="50946"/>
                  </a:lnTo>
                  <a:lnTo>
                    <a:pt x="8689" y="53271"/>
                  </a:lnTo>
                  <a:lnTo>
                    <a:pt x="9918" y="54939"/>
                  </a:lnTo>
                  <a:lnTo>
                    <a:pt x="12024" y="58230"/>
                  </a:lnTo>
                  <a:lnTo>
                    <a:pt x="13603" y="60292"/>
                  </a:lnTo>
                  <a:lnTo>
                    <a:pt x="15403" y="62837"/>
                  </a:lnTo>
                  <a:lnTo>
                    <a:pt x="16543" y="64768"/>
                  </a:lnTo>
                  <a:lnTo>
                    <a:pt x="16675" y="65426"/>
                  </a:lnTo>
                  <a:lnTo>
                    <a:pt x="16149" y="66786"/>
                  </a:lnTo>
                  <a:lnTo>
                    <a:pt x="16149" y="66874"/>
                  </a:lnTo>
                  <a:lnTo>
                    <a:pt x="16149" y="66918"/>
                  </a:lnTo>
                  <a:lnTo>
                    <a:pt x="16192" y="67006"/>
                  </a:lnTo>
                  <a:lnTo>
                    <a:pt x="16236" y="67050"/>
                  </a:lnTo>
                  <a:lnTo>
                    <a:pt x="16324" y="67050"/>
                  </a:lnTo>
                  <a:lnTo>
                    <a:pt x="16412" y="67006"/>
                  </a:lnTo>
                  <a:lnTo>
                    <a:pt x="16456" y="66918"/>
                  </a:lnTo>
                  <a:lnTo>
                    <a:pt x="17026" y="65470"/>
                  </a:lnTo>
                  <a:lnTo>
                    <a:pt x="17026" y="65382"/>
                  </a:lnTo>
                  <a:lnTo>
                    <a:pt x="16851" y="64680"/>
                  </a:lnTo>
                  <a:lnTo>
                    <a:pt x="16851" y="64636"/>
                  </a:lnTo>
                  <a:lnTo>
                    <a:pt x="15710" y="62662"/>
                  </a:lnTo>
                  <a:lnTo>
                    <a:pt x="15710" y="62618"/>
                  </a:lnTo>
                  <a:lnTo>
                    <a:pt x="13867" y="60073"/>
                  </a:lnTo>
                  <a:lnTo>
                    <a:pt x="12331" y="58010"/>
                  </a:lnTo>
                  <a:lnTo>
                    <a:pt x="10225" y="54719"/>
                  </a:lnTo>
                  <a:lnTo>
                    <a:pt x="8996" y="53052"/>
                  </a:lnTo>
                  <a:lnTo>
                    <a:pt x="7372" y="50770"/>
                  </a:lnTo>
                  <a:lnTo>
                    <a:pt x="6846" y="49673"/>
                  </a:lnTo>
                  <a:lnTo>
                    <a:pt x="6451" y="47830"/>
                  </a:lnTo>
                  <a:lnTo>
                    <a:pt x="6144" y="45855"/>
                  </a:lnTo>
                  <a:lnTo>
                    <a:pt x="6144" y="43837"/>
                  </a:lnTo>
                  <a:lnTo>
                    <a:pt x="6319" y="41029"/>
                  </a:lnTo>
                  <a:lnTo>
                    <a:pt x="6012" y="38835"/>
                  </a:lnTo>
                  <a:lnTo>
                    <a:pt x="5398" y="36026"/>
                  </a:lnTo>
                  <a:lnTo>
                    <a:pt x="4520" y="33086"/>
                  </a:lnTo>
                  <a:lnTo>
                    <a:pt x="3467" y="29751"/>
                  </a:lnTo>
                  <a:lnTo>
                    <a:pt x="3028" y="27470"/>
                  </a:lnTo>
                  <a:lnTo>
                    <a:pt x="2589" y="25056"/>
                  </a:lnTo>
                  <a:lnTo>
                    <a:pt x="1931" y="21195"/>
                  </a:lnTo>
                  <a:lnTo>
                    <a:pt x="1405" y="19088"/>
                  </a:lnTo>
                  <a:lnTo>
                    <a:pt x="1405" y="19045"/>
                  </a:lnTo>
                  <a:lnTo>
                    <a:pt x="352" y="16324"/>
                  </a:lnTo>
                  <a:lnTo>
                    <a:pt x="395" y="15885"/>
                  </a:lnTo>
                  <a:lnTo>
                    <a:pt x="966" y="14876"/>
                  </a:lnTo>
                  <a:lnTo>
                    <a:pt x="2282" y="13384"/>
                  </a:lnTo>
                  <a:lnTo>
                    <a:pt x="4038" y="11804"/>
                  </a:lnTo>
                  <a:lnTo>
                    <a:pt x="7109" y="9259"/>
                  </a:lnTo>
                  <a:lnTo>
                    <a:pt x="7811" y="9128"/>
                  </a:lnTo>
                  <a:lnTo>
                    <a:pt x="7855" y="9128"/>
                  </a:lnTo>
                  <a:lnTo>
                    <a:pt x="8952" y="8645"/>
                  </a:lnTo>
                  <a:lnTo>
                    <a:pt x="11761" y="7592"/>
                  </a:lnTo>
                  <a:lnTo>
                    <a:pt x="13911" y="6670"/>
                  </a:lnTo>
                  <a:lnTo>
                    <a:pt x="13955" y="6670"/>
                  </a:lnTo>
                  <a:lnTo>
                    <a:pt x="15666" y="5529"/>
                  </a:lnTo>
                  <a:lnTo>
                    <a:pt x="17816" y="3994"/>
                  </a:lnTo>
                  <a:lnTo>
                    <a:pt x="19747" y="2677"/>
                  </a:lnTo>
                  <a:lnTo>
                    <a:pt x="23652" y="308"/>
                  </a:lnTo>
                  <a:lnTo>
                    <a:pt x="23696" y="264"/>
                  </a:lnTo>
                  <a:lnTo>
                    <a:pt x="23696" y="220"/>
                  </a:lnTo>
                  <a:lnTo>
                    <a:pt x="23740" y="132"/>
                  </a:lnTo>
                  <a:lnTo>
                    <a:pt x="23696" y="88"/>
                  </a:lnTo>
                  <a:lnTo>
                    <a:pt x="2365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3" name="Google Shape;6253;p174"/>
            <p:cNvSpPr/>
            <p:nvPr/>
          </p:nvSpPr>
          <p:spPr>
            <a:xfrm>
              <a:off x="576000" y="2354500"/>
              <a:ext cx="578150" cy="1726725"/>
            </a:xfrm>
            <a:custGeom>
              <a:avLst/>
              <a:gdLst/>
              <a:ahLst/>
              <a:cxnLst/>
              <a:rect l="l" t="t" r="r" b="b"/>
              <a:pathLst>
                <a:path w="23126" h="69069" extrusionOk="0">
                  <a:moveTo>
                    <a:pt x="22862" y="1"/>
                  </a:moveTo>
                  <a:lnTo>
                    <a:pt x="19176" y="2239"/>
                  </a:lnTo>
                  <a:lnTo>
                    <a:pt x="17421" y="3467"/>
                  </a:lnTo>
                  <a:lnTo>
                    <a:pt x="15271" y="4872"/>
                  </a:lnTo>
                  <a:lnTo>
                    <a:pt x="13691" y="5925"/>
                  </a:lnTo>
                  <a:lnTo>
                    <a:pt x="10970" y="7066"/>
                  </a:lnTo>
                  <a:lnTo>
                    <a:pt x="7328" y="8777"/>
                  </a:lnTo>
                  <a:lnTo>
                    <a:pt x="6056" y="9655"/>
                  </a:lnTo>
                  <a:lnTo>
                    <a:pt x="6012" y="9655"/>
                  </a:lnTo>
                  <a:lnTo>
                    <a:pt x="3642" y="11980"/>
                  </a:lnTo>
                  <a:lnTo>
                    <a:pt x="1755" y="13823"/>
                  </a:lnTo>
                  <a:lnTo>
                    <a:pt x="922" y="14789"/>
                  </a:lnTo>
                  <a:lnTo>
                    <a:pt x="922" y="14832"/>
                  </a:lnTo>
                  <a:lnTo>
                    <a:pt x="307" y="16280"/>
                  </a:lnTo>
                  <a:lnTo>
                    <a:pt x="0" y="17772"/>
                  </a:lnTo>
                  <a:lnTo>
                    <a:pt x="0" y="17860"/>
                  </a:lnTo>
                  <a:lnTo>
                    <a:pt x="395" y="19923"/>
                  </a:lnTo>
                  <a:lnTo>
                    <a:pt x="1053" y="24003"/>
                  </a:lnTo>
                  <a:lnTo>
                    <a:pt x="1580" y="27119"/>
                  </a:lnTo>
                  <a:lnTo>
                    <a:pt x="2238" y="30147"/>
                  </a:lnTo>
                  <a:lnTo>
                    <a:pt x="2896" y="32560"/>
                  </a:lnTo>
                  <a:lnTo>
                    <a:pt x="4213" y="36158"/>
                  </a:lnTo>
                  <a:lnTo>
                    <a:pt x="4959" y="39098"/>
                  </a:lnTo>
                  <a:lnTo>
                    <a:pt x="5441" y="41775"/>
                  </a:lnTo>
                  <a:lnTo>
                    <a:pt x="5310" y="45987"/>
                  </a:lnTo>
                  <a:lnTo>
                    <a:pt x="5485" y="47787"/>
                  </a:lnTo>
                  <a:lnTo>
                    <a:pt x="6012" y="50332"/>
                  </a:lnTo>
                  <a:lnTo>
                    <a:pt x="6538" y="53315"/>
                  </a:lnTo>
                  <a:lnTo>
                    <a:pt x="6889" y="54632"/>
                  </a:lnTo>
                  <a:lnTo>
                    <a:pt x="6933" y="54676"/>
                  </a:lnTo>
                  <a:lnTo>
                    <a:pt x="8513" y="56650"/>
                  </a:lnTo>
                  <a:lnTo>
                    <a:pt x="14261" y="64637"/>
                  </a:lnTo>
                  <a:lnTo>
                    <a:pt x="15753" y="66962"/>
                  </a:lnTo>
                  <a:lnTo>
                    <a:pt x="16017" y="67577"/>
                  </a:lnTo>
                  <a:lnTo>
                    <a:pt x="15753" y="68849"/>
                  </a:lnTo>
                  <a:lnTo>
                    <a:pt x="15753" y="68937"/>
                  </a:lnTo>
                  <a:lnTo>
                    <a:pt x="15797" y="68981"/>
                  </a:lnTo>
                  <a:lnTo>
                    <a:pt x="15841" y="69025"/>
                  </a:lnTo>
                  <a:lnTo>
                    <a:pt x="15885" y="69069"/>
                  </a:lnTo>
                  <a:lnTo>
                    <a:pt x="15929" y="69069"/>
                  </a:lnTo>
                  <a:lnTo>
                    <a:pt x="16060" y="69025"/>
                  </a:lnTo>
                  <a:lnTo>
                    <a:pt x="16104" y="68937"/>
                  </a:lnTo>
                  <a:lnTo>
                    <a:pt x="16368" y="67577"/>
                  </a:lnTo>
                  <a:lnTo>
                    <a:pt x="16368" y="67489"/>
                  </a:lnTo>
                  <a:lnTo>
                    <a:pt x="16060" y="66787"/>
                  </a:lnTo>
                  <a:lnTo>
                    <a:pt x="14525" y="64461"/>
                  </a:lnTo>
                  <a:lnTo>
                    <a:pt x="8820" y="56431"/>
                  </a:lnTo>
                  <a:lnTo>
                    <a:pt x="7197" y="54500"/>
                  </a:lnTo>
                  <a:lnTo>
                    <a:pt x="6889" y="53228"/>
                  </a:lnTo>
                  <a:lnTo>
                    <a:pt x="6363" y="50244"/>
                  </a:lnTo>
                  <a:lnTo>
                    <a:pt x="5836" y="47743"/>
                  </a:lnTo>
                  <a:lnTo>
                    <a:pt x="5661" y="45987"/>
                  </a:lnTo>
                  <a:lnTo>
                    <a:pt x="5792" y="41775"/>
                  </a:lnTo>
                  <a:lnTo>
                    <a:pt x="5792" y="41731"/>
                  </a:lnTo>
                  <a:lnTo>
                    <a:pt x="5310" y="39054"/>
                  </a:lnTo>
                  <a:lnTo>
                    <a:pt x="4520" y="36071"/>
                  </a:lnTo>
                  <a:lnTo>
                    <a:pt x="3247" y="32472"/>
                  </a:lnTo>
                  <a:lnTo>
                    <a:pt x="2545" y="30059"/>
                  </a:lnTo>
                  <a:lnTo>
                    <a:pt x="1931" y="27031"/>
                  </a:lnTo>
                  <a:lnTo>
                    <a:pt x="1404" y="23960"/>
                  </a:lnTo>
                  <a:lnTo>
                    <a:pt x="746" y="19879"/>
                  </a:lnTo>
                  <a:lnTo>
                    <a:pt x="351" y="17816"/>
                  </a:lnTo>
                  <a:lnTo>
                    <a:pt x="615" y="16368"/>
                  </a:lnTo>
                  <a:lnTo>
                    <a:pt x="1229" y="15008"/>
                  </a:lnTo>
                  <a:lnTo>
                    <a:pt x="2019" y="14043"/>
                  </a:lnTo>
                  <a:lnTo>
                    <a:pt x="3906" y="12243"/>
                  </a:lnTo>
                  <a:lnTo>
                    <a:pt x="6275" y="9918"/>
                  </a:lnTo>
                  <a:lnTo>
                    <a:pt x="7504" y="9084"/>
                  </a:lnTo>
                  <a:lnTo>
                    <a:pt x="11146" y="7373"/>
                  </a:lnTo>
                  <a:lnTo>
                    <a:pt x="13823" y="6232"/>
                  </a:lnTo>
                  <a:lnTo>
                    <a:pt x="13866" y="6232"/>
                  </a:lnTo>
                  <a:lnTo>
                    <a:pt x="17596" y="3731"/>
                  </a:lnTo>
                  <a:lnTo>
                    <a:pt x="19395" y="2546"/>
                  </a:lnTo>
                  <a:lnTo>
                    <a:pt x="23037" y="308"/>
                  </a:lnTo>
                  <a:lnTo>
                    <a:pt x="23081" y="264"/>
                  </a:lnTo>
                  <a:lnTo>
                    <a:pt x="23125" y="220"/>
                  </a:lnTo>
                  <a:lnTo>
                    <a:pt x="23125" y="133"/>
                  </a:lnTo>
                  <a:lnTo>
                    <a:pt x="23081" y="89"/>
                  </a:lnTo>
                  <a:lnTo>
                    <a:pt x="2303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4" name="Google Shape;6254;p174"/>
            <p:cNvSpPr/>
            <p:nvPr/>
          </p:nvSpPr>
          <p:spPr>
            <a:xfrm>
              <a:off x="549675" y="2291975"/>
              <a:ext cx="648350" cy="1851775"/>
            </a:xfrm>
            <a:custGeom>
              <a:avLst/>
              <a:gdLst/>
              <a:ahLst/>
              <a:cxnLst/>
              <a:rect l="l" t="t" r="r" b="b"/>
              <a:pathLst>
                <a:path w="25934" h="74071" extrusionOk="0">
                  <a:moveTo>
                    <a:pt x="25758" y="1"/>
                  </a:moveTo>
                  <a:lnTo>
                    <a:pt x="25714" y="45"/>
                  </a:lnTo>
                  <a:lnTo>
                    <a:pt x="23608" y="1185"/>
                  </a:lnTo>
                  <a:lnTo>
                    <a:pt x="19922" y="3336"/>
                  </a:lnTo>
                  <a:lnTo>
                    <a:pt x="18079" y="4476"/>
                  </a:lnTo>
                  <a:lnTo>
                    <a:pt x="15534" y="6188"/>
                  </a:lnTo>
                  <a:lnTo>
                    <a:pt x="14042" y="7153"/>
                  </a:lnTo>
                  <a:lnTo>
                    <a:pt x="11585" y="8250"/>
                  </a:lnTo>
                  <a:lnTo>
                    <a:pt x="10268" y="9084"/>
                  </a:lnTo>
                  <a:lnTo>
                    <a:pt x="6845" y="11190"/>
                  </a:lnTo>
                  <a:lnTo>
                    <a:pt x="6802" y="11190"/>
                  </a:lnTo>
                  <a:lnTo>
                    <a:pt x="4213" y="13823"/>
                  </a:lnTo>
                  <a:lnTo>
                    <a:pt x="2326" y="15622"/>
                  </a:lnTo>
                  <a:lnTo>
                    <a:pt x="2326" y="15666"/>
                  </a:lnTo>
                  <a:lnTo>
                    <a:pt x="1624" y="16500"/>
                  </a:lnTo>
                  <a:lnTo>
                    <a:pt x="1580" y="16544"/>
                  </a:lnTo>
                  <a:lnTo>
                    <a:pt x="702" y="19220"/>
                  </a:lnTo>
                  <a:lnTo>
                    <a:pt x="88" y="20975"/>
                  </a:lnTo>
                  <a:lnTo>
                    <a:pt x="88" y="21019"/>
                  </a:lnTo>
                  <a:lnTo>
                    <a:pt x="0" y="22336"/>
                  </a:lnTo>
                  <a:lnTo>
                    <a:pt x="44" y="22380"/>
                  </a:lnTo>
                  <a:lnTo>
                    <a:pt x="614" y="26417"/>
                  </a:lnTo>
                  <a:lnTo>
                    <a:pt x="878" y="28128"/>
                  </a:lnTo>
                  <a:lnTo>
                    <a:pt x="1185" y="29708"/>
                  </a:lnTo>
                  <a:lnTo>
                    <a:pt x="1492" y="31287"/>
                  </a:lnTo>
                  <a:lnTo>
                    <a:pt x="1931" y="32823"/>
                  </a:lnTo>
                  <a:lnTo>
                    <a:pt x="2370" y="34359"/>
                  </a:lnTo>
                  <a:lnTo>
                    <a:pt x="2896" y="35983"/>
                  </a:lnTo>
                  <a:lnTo>
                    <a:pt x="3467" y="37606"/>
                  </a:lnTo>
                  <a:lnTo>
                    <a:pt x="4125" y="39361"/>
                  </a:lnTo>
                  <a:lnTo>
                    <a:pt x="5002" y="42257"/>
                  </a:lnTo>
                  <a:lnTo>
                    <a:pt x="5310" y="44100"/>
                  </a:lnTo>
                  <a:lnTo>
                    <a:pt x="5397" y="45329"/>
                  </a:lnTo>
                  <a:lnTo>
                    <a:pt x="5310" y="47830"/>
                  </a:lnTo>
                  <a:lnTo>
                    <a:pt x="5353" y="49366"/>
                  </a:lnTo>
                  <a:lnTo>
                    <a:pt x="5924" y="52218"/>
                  </a:lnTo>
                  <a:lnTo>
                    <a:pt x="6407" y="54939"/>
                  </a:lnTo>
                  <a:lnTo>
                    <a:pt x="6451" y="57528"/>
                  </a:lnTo>
                  <a:lnTo>
                    <a:pt x="6319" y="59853"/>
                  </a:lnTo>
                  <a:lnTo>
                    <a:pt x="6319" y="59897"/>
                  </a:lnTo>
                  <a:lnTo>
                    <a:pt x="6451" y="60731"/>
                  </a:lnTo>
                  <a:lnTo>
                    <a:pt x="6494" y="60819"/>
                  </a:lnTo>
                  <a:lnTo>
                    <a:pt x="7942" y="62399"/>
                  </a:lnTo>
                  <a:lnTo>
                    <a:pt x="10224" y="65295"/>
                  </a:lnTo>
                  <a:lnTo>
                    <a:pt x="12111" y="67796"/>
                  </a:lnTo>
                  <a:lnTo>
                    <a:pt x="13076" y="69024"/>
                  </a:lnTo>
                  <a:lnTo>
                    <a:pt x="13120" y="69024"/>
                  </a:lnTo>
                  <a:lnTo>
                    <a:pt x="15841" y="71657"/>
                  </a:lnTo>
                  <a:lnTo>
                    <a:pt x="16060" y="71964"/>
                  </a:lnTo>
                  <a:lnTo>
                    <a:pt x="15973" y="73895"/>
                  </a:lnTo>
                  <a:lnTo>
                    <a:pt x="15973" y="73983"/>
                  </a:lnTo>
                  <a:lnTo>
                    <a:pt x="16016" y="74027"/>
                  </a:lnTo>
                  <a:lnTo>
                    <a:pt x="16060" y="74071"/>
                  </a:lnTo>
                  <a:lnTo>
                    <a:pt x="16236" y="74071"/>
                  </a:lnTo>
                  <a:lnTo>
                    <a:pt x="16280" y="74027"/>
                  </a:lnTo>
                  <a:lnTo>
                    <a:pt x="16324" y="73983"/>
                  </a:lnTo>
                  <a:lnTo>
                    <a:pt x="16324" y="73895"/>
                  </a:lnTo>
                  <a:lnTo>
                    <a:pt x="16411" y="71921"/>
                  </a:lnTo>
                  <a:lnTo>
                    <a:pt x="16368" y="71789"/>
                  </a:lnTo>
                  <a:lnTo>
                    <a:pt x="16148" y="71438"/>
                  </a:lnTo>
                  <a:lnTo>
                    <a:pt x="16104" y="71394"/>
                  </a:lnTo>
                  <a:lnTo>
                    <a:pt x="13340" y="68761"/>
                  </a:lnTo>
                  <a:lnTo>
                    <a:pt x="12374" y="67576"/>
                  </a:lnTo>
                  <a:lnTo>
                    <a:pt x="10488" y="65075"/>
                  </a:lnTo>
                  <a:lnTo>
                    <a:pt x="8206" y="62179"/>
                  </a:lnTo>
                  <a:lnTo>
                    <a:pt x="6802" y="60643"/>
                  </a:lnTo>
                  <a:lnTo>
                    <a:pt x="6670" y="59853"/>
                  </a:lnTo>
                  <a:lnTo>
                    <a:pt x="6802" y="57528"/>
                  </a:lnTo>
                  <a:lnTo>
                    <a:pt x="6758" y="54939"/>
                  </a:lnTo>
                  <a:lnTo>
                    <a:pt x="6758" y="54895"/>
                  </a:lnTo>
                  <a:lnTo>
                    <a:pt x="6275" y="52131"/>
                  </a:lnTo>
                  <a:lnTo>
                    <a:pt x="5705" y="49322"/>
                  </a:lnTo>
                  <a:lnTo>
                    <a:pt x="5661" y="47830"/>
                  </a:lnTo>
                  <a:lnTo>
                    <a:pt x="5748" y="45373"/>
                  </a:lnTo>
                  <a:lnTo>
                    <a:pt x="5748" y="45329"/>
                  </a:lnTo>
                  <a:lnTo>
                    <a:pt x="5661" y="44057"/>
                  </a:lnTo>
                  <a:lnTo>
                    <a:pt x="5661" y="44013"/>
                  </a:lnTo>
                  <a:lnTo>
                    <a:pt x="5310" y="42214"/>
                  </a:lnTo>
                  <a:lnTo>
                    <a:pt x="4476" y="39230"/>
                  </a:lnTo>
                  <a:lnTo>
                    <a:pt x="3818" y="37518"/>
                  </a:lnTo>
                  <a:lnTo>
                    <a:pt x="3203" y="35851"/>
                  </a:lnTo>
                  <a:lnTo>
                    <a:pt x="2721" y="34271"/>
                  </a:lnTo>
                  <a:lnTo>
                    <a:pt x="2238" y="32735"/>
                  </a:lnTo>
                  <a:lnTo>
                    <a:pt x="1843" y="31200"/>
                  </a:lnTo>
                  <a:lnTo>
                    <a:pt x="1492" y="29664"/>
                  </a:lnTo>
                  <a:lnTo>
                    <a:pt x="1229" y="28040"/>
                  </a:lnTo>
                  <a:lnTo>
                    <a:pt x="922" y="26373"/>
                  </a:lnTo>
                  <a:lnTo>
                    <a:pt x="351" y="22336"/>
                  </a:lnTo>
                  <a:lnTo>
                    <a:pt x="439" y="21063"/>
                  </a:lnTo>
                  <a:lnTo>
                    <a:pt x="1053" y="19308"/>
                  </a:lnTo>
                  <a:lnTo>
                    <a:pt x="1887" y="16719"/>
                  </a:lnTo>
                  <a:lnTo>
                    <a:pt x="2589" y="15885"/>
                  </a:lnTo>
                  <a:lnTo>
                    <a:pt x="4476" y="14086"/>
                  </a:lnTo>
                  <a:lnTo>
                    <a:pt x="7021" y="11453"/>
                  </a:lnTo>
                  <a:lnTo>
                    <a:pt x="10488" y="9347"/>
                  </a:lnTo>
                  <a:lnTo>
                    <a:pt x="11760" y="8557"/>
                  </a:lnTo>
                  <a:lnTo>
                    <a:pt x="14217" y="7460"/>
                  </a:lnTo>
                  <a:lnTo>
                    <a:pt x="14217" y="7416"/>
                  </a:lnTo>
                  <a:lnTo>
                    <a:pt x="15709" y="6451"/>
                  </a:lnTo>
                  <a:lnTo>
                    <a:pt x="18254" y="4784"/>
                  </a:lnTo>
                  <a:lnTo>
                    <a:pt x="20097" y="3599"/>
                  </a:lnTo>
                  <a:lnTo>
                    <a:pt x="23783" y="1493"/>
                  </a:lnTo>
                  <a:lnTo>
                    <a:pt x="25846" y="352"/>
                  </a:lnTo>
                  <a:lnTo>
                    <a:pt x="25933" y="308"/>
                  </a:lnTo>
                  <a:lnTo>
                    <a:pt x="25933" y="220"/>
                  </a:lnTo>
                  <a:lnTo>
                    <a:pt x="25933" y="176"/>
                  </a:lnTo>
                  <a:lnTo>
                    <a:pt x="25933" y="88"/>
                  </a:lnTo>
                  <a:lnTo>
                    <a:pt x="25890" y="45"/>
                  </a:lnTo>
                  <a:lnTo>
                    <a:pt x="2584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5" name="Google Shape;6255;p174"/>
            <p:cNvSpPr/>
            <p:nvPr/>
          </p:nvSpPr>
          <p:spPr>
            <a:xfrm>
              <a:off x="520050" y="2414850"/>
              <a:ext cx="434425" cy="1781550"/>
            </a:xfrm>
            <a:custGeom>
              <a:avLst/>
              <a:gdLst/>
              <a:ahLst/>
              <a:cxnLst/>
              <a:rect l="l" t="t" r="r" b="b"/>
              <a:pathLst>
                <a:path w="17377" h="71262" extrusionOk="0">
                  <a:moveTo>
                    <a:pt x="15973" y="0"/>
                  </a:moveTo>
                  <a:lnTo>
                    <a:pt x="15885" y="44"/>
                  </a:lnTo>
                  <a:lnTo>
                    <a:pt x="14174" y="1097"/>
                  </a:lnTo>
                  <a:lnTo>
                    <a:pt x="10970" y="3028"/>
                  </a:lnTo>
                  <a:lnTo>
                    <a:pt x="8952" y="4344"/>
                  </a:lnTo>
                  <a:lnTo>
                    <a:pt x="6890" y="5880"/>
                  </a:lnTo>
                  <a:lnTo>
                    <a:pt x="6846" y="5924"/>
                  </a:lnTo>
                  <a:lnTo>
                    <a:pt x="5705" y="7328"/>
                  </a:lnTo>
                  <a:lnTo>
                    <a:pt x="3028" y="10093"/>
                  </a:lnTo>
                  <a:lnTo>
                    <a:pt x="2501" y="10707"/>
                  </a:lnTo>
                  <a:lnTo>
                    <a:pt x="2458" y="10751"/>
                  </a:lnTo>
                  <a:lnTo>
                    <a:pt x="1229" y="13691"/>
                  </a:lnTo>
                  <a:lnTo>
                    <a:pt x="264" y="16324"/>
                  </a:lnTo>
                  <a:lnTo>
                    <a:pt x="0" y="17552"/>
                  </a:lnTo>
                  <a:lnTo>
                    <a:pt x="0" y="17596"/>
                  </a:lnTo>
                  <a:lnTo>
                    <a:pt x="0" y="18825"/>
                  </a:lnTo>
                  <a:lnTo>
                    <a:pt x="0" y="18869"/>
                  </a:lnTo>
                  <a:lnTo>
                    <a:pt x="483" y="22686"/>
                  </a:lnTo>
                  <a:lnTo>
                    <a:pt x="966" y="25319"/>
                  </a:lnTo>
                  <a:lnTo>
                    <a:pt x="1624" y="28040"/>
                  </a:lnTo>
                  <a:lnTo>
                    <a:pt x="2545" y="30673"/>
                  </a:lnTo>
                  <a:lnTo>
                    <a:pt x="4257" y="35105"/>
                  </a:lnTo>
                  <a:lnTo>
                    <a:pt x="4827" y="36772"/>
                  </a:lnTo>
                  <a:lnTo>
                    <a:pt x="5310" y="38922"/>
                  </a:lnTo>
                  <a:lnTo>
                    <a:pt x="5529" y="40370"/>
                  </a:lnTo>
                  <a:lnTo>
                    <a:pt x="5398" y="42827"/>
                  </a:lnTo>
                  <a:lnTo>
                    <a:pt x="5441" y="44188"/>
                  </a:lnTo>
                  <a:lnTo>
                    <a:pt x="5441" y="44232"/>
                  </a:lnTo>
                  <a:lnTo>
                    <a:pt x="5924" y="46689"/>
                  </a:lnTo>
                  <a:lnTo>
                    <a:pt x="6319" y="49058"/>
                  </a:lnTo>
                  <a:lnTo>
                    <a:pt x="6407" y="51340"/>
                  </a:lnTo>
                  <a:lnTo>
                    <a:pt x="6231" y="54544"/>
                  </a:lnTo>
                  <a:lnTo>
                    <a:pt x="6144" y="56825"/>
                  </a:lnTo>
                  <a:lnTo>
                    <a:pt x="6144" y="58405"/>
                  </a:lnTo>
                  <a:lnTo>
                    <a:pt x="6144" y="58449"/>
                  </a:lnTo>
                  <a:lnTo>
                    <a:pt x="6407" y="59283"/>
                  </a:lnTo>
                  <a:lnTo>
                    <a:pt x="6451" y="59326"/>
                  </a:lnTo>
                  <a:lnTo>
                    <a:pt x="7899" y="61257"/>
                  </a:lnTo>
                  <a:lnTo>
                    <a:pt x="10005" y="63583"/>
                  </a:lnTo>
                  <a:lnTo>
                    <a:pt x="10005" y="63627"/>
                  </a:lnTo>
                  <a:lnTo>
                    <a:pt x="13603" y="66655"/>
                  </a:lnTo>
                  <a:lnTo>
                    <a:pt x="15490" y="68234"/>
                  </a:lnTo>
                  <a:lnTo>
                    <a:pt x="16412" y="69112"/>
                  </a:lnTo>
                  <a:lnTo>
                    <a:pt x="16631" y="69463"/>
                  </a:lnTo>
                  <a:lnTo>
                    <a:pt x="16675" y="70121"/>
                  </a:lnTo>
                  <a:lnTo>
                    <a:pt x="16675" y="70165"/>
                  </a:lnTo>
                  <a:lnTo>
                    <a:pt x="17026" y="71174"/>
                  </a:lnTo>
                  <a:lnTo>
                    <a:pt x="17114" y="71262"/>
                  </a:lnTo>
                  <a:lnTo>
                    <a:pt x="17245" y="71262"/>
                  </a:lnTo>
                  <a:lnTo>
                    <a:pt x="17333" y="71218"/>
                  </a:lnTo>
                  <a:lnTo>
                    <a:pt x="17377" y="71174"/>
                  </a:lnTo>
                  <a:lnTo>
                    <a:pt x="17377" y="71130"/>
                  </a:lnTo>
                  <a:lnTo>
                    <a:pt x="17377" y="71043"/>
                  </a:lnTo>
                  <a:lnTo>
                    <a:pt x="17026" y="70077"/>
                  </a:lnTo>
                  <a:lnTo>
                    <a:pt x="16982" y="69375"/>
                  </a:lnTo>
                  <a:lnTo>
                    <a:pt x="16938" y="69287"/>
                  </a:lnTo>
                  <a:lnTo>
                    <a:pt x="16719" y="68892"/>
                  </a:lnTo>
                  <a:lnTo>
                    <a:pt x="16675" y="68849"/>
                  </a:lnTo>
                  <a:lnTo>
                    <a:pt x="15753" y="67971"/>
                  </a:lnTo>
                  <a:lnTo>
                    <a:pt x="13823" y="66391"/>
                  </a:lnTo>
                  <a:lnTo>
                    <a:pt x="10268" y="63363"/>
                  </a:lnTo>
                  <a:lnTo>
                    <a:pt x="8162" y="61038"/>
                  </a:lnTo>
                  <a:lnTo>
                    <a:pt x="6714" y="59151"/>
                  </a:lnTo>
                  <a:lnTo>
                    <a:pt x="6495" y="58405"/>
                  </a:lnTo>
                  <a:lnTo>
                    <a:pt x="6495" y="56825"/>
                  </a:lnTo>
                  <a:lnTo>
                    <a:pt x="6582" y="54587"/>
                  </a:lnTo>
                  <a:lnTo>
                    <a:pt x="6758" y="51340"/>
                  </a:lnTo>
                  <a:lnTo>
                    <a:pt x="6670" y="49058"/>
                  </a:lnTo>
                  <a:lnTo>
                    <a:pt x="6670" y="49015"/>
                  </a:lnTo>
                  <a:lnTo>
                    <a:pt x="6275" y="46601"/>
                  </a:lnTo>
                  <a:lnTo>
                    <a:pt x="5793" y="44144"/>
                  </a:lnTo>
                  <a:lnTo>
                    <a:pt x="5749" y="42827"/>
                  </a:lnTo>
                  <a:lnTo>
                    <a:pt x="5880" y="40370"/>
                  </a:lnTo>
                  <a:lnTo>
                    <a:pt x="5880" y="40326"/>
                  </a:lnTo>
                  <a:lnTo>
                    <a:pt x="5661" y="38878"/>
                  </a:lnTo>
                  <a:lnTo>
                    <a:pt x="5134" y="36684"/>
                  </a:lnTo>
                  <a:lnTo>
                    <a:pt x="5134" y="36640"/>
                  </a:lnTo>
                  <a:lnTo>
                    <a:pt x="4564" y="35017"/>
                  </a:lnTo>
                  <a:lnTo>
                    <a:pt x="2853" y="30541"/>
                  </a:lnTo>
                  <a:lnTo>
                    <a:pt x="1931" y="27952"/>
                  </a:lnTo>
                  <a:lnTo>
                    <a:pt x="1317" y="25231"/>
                  </a:lnTo>
                  <a:lnTo>
                    <a:pt x="790" y="22643"/>
                  </a:lnTo>
                  <a:lnTo>
                    <a:pt x="351" y="18825"/>
                  </a:lnTo>
                  <a:lnTo>
                    <a:pt x="351" y="17596"/>
                  </a:lnTo>
                  <a:lnTo>
                    <a:pt x="615" y="16412"/>
                  </a:lnTo>
                  <a:lnTo>
                    <a:pt x="1580" y="13823"/>
                  </a:lnTo>
                  <a:lnTo>
                    <a:pt x="2765" y="10926"/>
                  </a:lnTo>
                  <a:lnTo>
                    <a:pt x="3291" y="10312"/>
                  </a:lnTo>
                  <a:lnTo>
                    <a:pt x="5968" y="7548"/>
                  </a:lnTo>
                  <a:lnTo>
                    <a:pt x="7109" y="6144"/>
                  </a:lnTo>
                  <a:lnTo>
                    <a:pt x="9171" y="4608"/>
                  </a:lnTo>
                  <a:lnTo>
                    <a:pt x="11146" y="3335"/>
                  </a:lnTo>
                  <a:lnTo>
                    <a:pt x="14349" y="1404"/>
                  </a:lnTo>
                  <a:lnTo>
                    <a:pt x="16104" y="351"/>
                  </a:lnTo>
                  <a:lnTo>
                    <a:pt x="16148" y="307"/>
                  </a:lnTo>
                  <a:lnTo>
                    <a:pt x="16148" y="220"/>
                  </a:lnTo>
                  <a:lnTo>
                    <a:pt x="16148" y="176"/>
                  </a:lnTo>
                  <a:lnTo>
                    <a:pt x="16148" y="88"/>
                  </a:lnTo>
                  <a:lnTo>
                    <a:pt x="16104" y="44"/>
                  </a:lnTo>
                  <a:lnTo>
                    <a:pt x="16017" y="44"/>
                  </a:lnTo>
                  <a:lnTo>
                    <a:pt x="1597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6" name="Google Shape;6256;p174"/>
            <p:cNvSpPr/>
            <p:nvPr/>
          </p:nvSpPr>
          <p:spPr>
            <a:xfrm>
              <a:off x="1580850" y="2421425"/>
              <a:ext cx="400450" cy="236975"/>
            </a:xfrm>
            <a:custGeom>
              <a:avLst/>
              <a:gdLst/>
              <a:ahLst/>
              <a:cxnLst/>
              <a:rect l="l" t="t" r="r" b="b"/>
              <a:pathLst>
                <a:path w="16018" h="9479" extrusionOk="0">
                  <a:moveTo>
                    <a:pt x="15798" y="1"/>
                  </a:moveTo>
                  <a:lnTo>
                    <a:pt x="15754" y="44"/>
                  </a:lnTo>
                  <a:lnTo>
                    <a:pt x="9567" y="3818"/>
                  </a:lnTo>
                  <a:lnTo>
                    <a:pt x="7329" y="5222"/>
                  </a:lnTo>
                  <a:lnTo>
                    <a:pt x="5486" y="6100"/>
                  </a:lnTo>
                  <a:lnTo>
                    <a:pt x="3818" y="7065"/>
                  </a:lnTo>
                  <a:lnTo>
                    <a:pt x="89" y="9172"/>
                  </a:lnTo>
                  <a:lnTo>
                    <a:pt x="1" y="9215"/>
                  </a:lnTo>
                  <a:lnTo>
                    <a:pt x="1" y="9259"/>
                  </a:lnTo>
                  <a:lnTo>
                    <a:pt x="1" y="9303"/>
                  </a:lnTo>
                  <a:lnTo>
                    <a:pt x="1" y="9391"/>
                  </a:lnTo>
                  <a:lnTo>
                    <a:pt x="89" y="9435"/>
                  </a:lnTo>
                  <a:lnTo>
                    <a:pt x="176" y="9479"/>
                  </a:lnTo>
                  <a:lnTo>
                    <a:pt x="220" y="9479"/>
                  </a:lnTo>
                  <a:lnTo>
                    <a:pt x="3994" y="7372"/>
                  </a:lnTo>
                  <a:lnTo>
                    <a:pt x="5617" y="6407"/>
                  </a:lnTo>
                  <a:lnTo>
                    <a:pt x="7504" y="5529"/>
                  </a:lnTo>
                  <a:lnTo>
                    <a:pt x="9742" y="4081"/>
                  </a:lnTo>
                  <a:lnTo>
                    <a:pt x="15929" y="352"/>
                  </a:lnTo>
                  <a:lnTo>
                    <a:pt x="15973" y="308"/>
                  </a:lnTo>
                  <a:lnTo>
                    <a:pt x="16017" y="220"/>
                  </a:lnTo>
                  <a:lnTo>
                    <a:pt x="16017" y="176"/>
                  </a:lnTo>
                  <a:lnTo>
                    <a:pt x="15973" y="88"/>
                  </a:lnTo>
                  <a:lnTo>
                    <a:pt x="15929" y="44"/>
                  </a:lnTo>
                  <a:lnTo>
                    <a:pt x="15886" y="44"/>
                  </a:lnTo>
                  <a:lnTo>
                    <a:pt x="1579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7" name="Google Shape;6257;p174"/>
            <p:cNvSpPr/>
            <p:nvPr/>
          </p:nvSpPr>
          <p:spPr>
            <a:xfrm>
              <a:off x="1302225" y="2397300"/>
              <a:ext cx="651650" cy="660425"/>
            </a:xfrm>
            <a:custGeom>
              <a:avLst/>
              <a:gdLst/>
              <a:ahLst/>
              <a:cxnLst/>
              <a:rect l="l" t="t" r="r" b="b"/>
              <a:pathLst>
                <a:path w="26066" h="26417" extrusionOk="0">
                  <a:moveTo>
                    <a:pt x="25802" y="0"/>
                  </a:moveTo>
                  <a:lnTo>
                    <a:pt x="21063" y="2852"/>
                  </a:lnTo>
                  <a:lnTo>
                    <a:pt x="18211" y="4520"/>
                  </a:lnTo>
                  <a:lnTo>
                    <a:pt x="16060" y="5354"/>
                  </a:lnTo>
                  <a:lnTo>
                    <a:pt x="13822" y="6538"/>
                  </a:lnTo>
                  <a:lnTo>
                    <a:pt x="9610" y="8689"/>
                  </a:lnTo>
                  <a:lnTo>
                    <a:pt x="6319" y="10839"/>
                  </a:lnTo>
                  <a:lnTo>
                    <a:pt x="3511" y="12857"/>
                  </a:lnTo>
                  <a:lnTo>
                    <a:pt x="3467" y="12901"/>
                  </a:lnTo>
                  <a:lnTo>
                    <a:pt x="3028" y="13296"/>
                  </a:lnTo>
                  <a:lnTo>
                    <a:pt x="2984" y="13340"/>
                  </a:lnTo>
                  <a:lnTo>
                    <a:pt x="2589" y="14217"/>
                  </a:lnTo>
                  <a:lnTo>
                    <a:pt x="2589" y="14305"/>
                  </a:lnTo>
                  <a:lnTo>
                    <a:pt x="2545" y="15051"/>
                  </a:lnTo>
                  <a:lnTo>
                    <a:pt x="2545" y="15095"/>
                  </a:lnTo>
                  <a:lnTo>
                    <a:pt x="2808" y="16060"/>
                  </a:lnTo>
                  <a:lnTo>
                    <a:pt x="2808" y="16104"/>
                  </a:lnTo>
                  <a:lnTo>
                    <a:pt x="3818" y="18430"/>
                  </a:lnTo>
                  <a:lnTo>
                    <a:pt x="4739" y="20536"/>
                  </a:lnTo>
                  <a:lnTo>
                    <a:pt x="4827" y="21326"/>
                  </a:lnTo>
                  <a:lnTo>
                    <a:pt x="4695" y="21853"/>
                  </a:lnTo>
                  <a:lnTo>
                    <a:pt x="2721" y="23564"/>
                  </a:lnTo>
                  <a:lnTo>
                    <a:pt x="834" y="25451"/>
                  </a:lnTo>
                  <a:lnTo>
                    <a:pt x="88" y="26109"/>
                  </a:lnTo>
                  <a:lnTo>
                    <a:pt x="44" y="26153"/>
                  </a:lnTo>
                  <a:lnTo>
                    <a:pt x="0" y="26241"/>
                  </a:lnTo>
                  <a:lnTo>
                    <a:pt x="0" y="26285"/>
                  </a:lnTo>
                  <a:lnTo>
                    <a:pt x="44" y="26372"/>
                  </a:lnTo>
                  <a:lnTo>
                    <a:pt x="88" y="26416"/>
                  </a:lnTo>
                  <a:lnTo>
                    <a:pt x="176" y="26416"/>
                  </a:lnTo>
                  <a:lnTo>
                    <a:pt x="307" y="26372"/>
                  </a:lnTo>
                  <a:lnTo>
                    <a:pt x="1097" y="25714"/>
                  </a:lnTo>
                  <a:lnTo>
                    <a:pt x="2940" y="23827"/>
                  </a:lnTo>
                  <a:lnTo>
                    <a:pt x="4959" y="22116"/>
                  </a:lnTo>
                  <a:lnTo>
                    <a:pt x="5046" y="22028"/>
                  </a:lnTo>
                  <a:lnTo>
                    <a:pt x="5178" y="21370"/>
                  </a:lnTo>
                  <a:lnTo>
                    <a:pt x="5178" y="21282"/>
                  </a:lnTo>
                  <a:lnTo>
                    <a:pt x="5090" y="20448"/>
                  </a:lnTo>
                  <a:lnTo>
                    <a:pt x="5046" y="20405"/>
                  </a:lnTo>
                  <a:lnTo>
                    <a:pt x="4125" y="18298"/>
                  </a:lnTo>
                  <a:lnTo>
                    <a:pt x="3116" y="15973"/>
                  </a:lnTo>
                  <a:lnTo>
                    <a:pt x="2896" y="15007"/>
                  </a:lnTo>
                  <a:lnTo>
                    <a:pt x="2940" y="14349"/>
                  </a:lnTo>
                  <a:lnTo>
                    <a:pt x="3291" y="13515"/>
                  </a:lnTo>
                  <a:lnTo>
                    <a:pt x="3686" y="13164"/>
                  </a:lnTo>
                  <a:lnTo>
                    <a:pt x="6494" y="11146"/>
                  </a:lnTo>
                  <a:lnTo>
                    <a:pt x="9785" y="8996"/>
                  </a:lnTo>
                  <a:lnTo>
                    <a:pt x="13954" y="6846"/>
                  </a:lnTo>
                  <a:lnTo>
                    <a:pt x="16236" y="5705"/>
                  </a:lnTo>
                  <a:lnTo>
                    <a:pt x="18342" y="4827"/>
                  </a:lnTo>
                  <a:lnTo>
                    <a:pt x="18386" y="4827"/>
                  </a:lnTo>
                  <a:lnTo>
                    <a:pt x="21238" y="3160"/>
                  </a:lnTo>
                  <a:lnTo>
                    <a:pt x="25977" y="307"/>
                  </a:lnTo>
                  <a:lnTo>
                    <a:pt x="26021" y="263"/>
                  </a:lnTo>
                  <a:lnTo>
                    <a:pt x="26065" y="220"/>
                  </a:lnTo>
                  <a:lnTo>
                    <a:pt x="26065" y="132"/>
                  </a:lnTo>
                  <a:lnTo>
                    <a:pt x="26021" y="88"/>
                  </a:lnTo>
                  <a:lnTo>
                    <a:pt x="2597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8" name="Google Shape;6258;p174"/>
            <p:cNvSpPr/>
            <p:nvPr/>
          </p:nvSpPr>
          <p:spPr>
            <a:xfrm>
              <a:off x="853525" y="2286500"/>
              <a:ext cx="977475" cy="1079475"/>
            </a:xfrm>
            <a:custGeom>
              <a:avLst/>
              <a:gdLst/>
              <a:ahLst/>
              <a:cxnLst/>
              <a:rect l="l" t="t" r="r" b="b"/>
              <a:pathLst>
                <a:path w="39099" h="43179" extrusionOk="0">
                  <a:moveTo>
                    <a:pt x="38923" y="0"/>
                  </a:moveTo>
                  <a:lnTo>
                    <a:pt x="38835" y="44"/>
                  </a:lnTo>
                  <a:lnTo>
                    <a:pt x="36553" y="1404"/>
                  </a:lnTo>
                  <a:lnTo>
                    <a:pt x="32122" y="3379"/>
                  </a:lnTo>
                  <a:lnTo>
                    <a:pt x="31156" y="3774"/>
                  </a:lnTo>
                  <a:lnTo>
                    <a:pt x="26812" y="5617"/>
                  </a:lnTo>
                  <a:lnTo>
                    <a:pt x="24618" y="6582"/>
                  </a:lnTo>
                  <a:lnTo>
                    <a:pt x="22468" y="7635"/>
                  </a:lnTo>
                  <a:lnTo>
                    <a:pt x="20362" y="8689"/>
                  </a:lnTo>
                  <a:lnTo>
                    <a:pt x="18299" y="9873"/>
                  </a:lnTo>
                  <a:lnTo>
                    <a:pt x="17290" y="10488"/>
                  </a:lnTo>
                  <a:lnTo>
                    <a:pt x="16281" y="11102"/>
                  </a:lnTo>
                  <a:lnTo>
                    <a:pt x="15315" y="11760"/>
                  </a:lnTo>
                  <a:lnTo>
                    <a:pt x="14350" y="12462"/>
                  </a:lnTo>
                  <a:lnTo>
                    <a:pt x="12156" y="14261"/>
                  </a:lnTo>
                  <a:lnTo>
                    <a:pt x="10313" y="15709"/>
                  </a:lnTo>
                  <a:lnTo>
                    <a:pt x="8163" y="17465"/>
                  </a:lnTo>
                  <a:lnTo>
                    <a:pt x="6759" y="18342"/>
                  </a:lnTo>
                  <a:lnTo>
                    <a:pt x="4565" y="19220"/>
                  </a:lnTo>
                  <a:lnTo>
                    <a:pt x="2414" y="19878"/>
                  </a:lnTo>
                  <a:lnTo>
                    <a:pt x="1274" y="20273"/>
                  </a:lnTo>
                  <a:lnTo>
                    <a:pt x="1186" y="20317"/>
                  </a:lnTo>
                  <a:lnTo>
                    <a:pt x="922" y="20580"/>
                  </a:lnTo>
                  <a:lnTo>
                    <a:pt x="879" y="20668"/>
                  </a:lnTo>
                  <a:lnTo>
                    <a:pt x="440" y="22818"/>
                  </a:lnTo>
                  <a:lnTo>
                    <a:pt x="1" y="24749"/>
                  </a:lnTo>
                  <a:lnTo>
                    <a:pt x="1" y="24793"/>
                  </a:lnTo>
                  <a:lnTo>
                    <a:pt x="177" y="27425"/>
                  </a:lnTo>
                  <a:lnTo>
                    <a:pt x="133" y="29751"/>
                  </a:lnTo>
                  <a:lnTo>
                    <a:pt x="89" y="31024"/>
                  </a:lnTo>
                  <a:lnTo>
                    <a:pt x="133" y="31111"/>
                  </a:lnTo>
                  <a:lnTo>
                    <a:pt x="177" y="31155"/>
                  </a:lnTo>
                  <a:lnTo>
                    <a:pt x="1756" y="32691"/>
                  </a:lnTo>
                  <a:lnTo>
                    <a:pt x="3906" y="34710"/>
                  </a:lnTo>
                  <a:lnTo>
                    <a:pt x="7636" y="38045"/>
                  </a:lnTo>
                  <a:lnTo>
                    <a:pt x="9435" y="39756"/>
                  </a:lnTo>
                  <a:lnTo>
                    <a:pt x="11015" y="41336"/>
                  </a:lnTo>
                  <a:lnTo>
                    <a:pt x="11410" y="41950"/>
                  </a:lnTo>
                  <a:lnTo>
                    <a:pt x="11278" y="43003"/>
                  </a:lnTo>
                  <a:lnTo>
                    <a:pt x="11322" y="43047"/>
                  </a:lnTo>
                  <a:lnTo>
                    <a:pt x="11322" y="43135"/>
                  </a:lnTo>
                  <a:lnTo>
                    <a:pt x="11366" y="43179"/>
                  </a:lnTo>
                  <a:lnTo>
                    <a:pt x="11454" y="43179"/>
                  </a:lnTo>
                  <a:lnTo>
                    <a:pt x="11585" y="43135"/>
                  </a:lnTo>
                  <a:lnTo>
                    <a:pt x="11629" y="43047"/>
                  </a:lnTo>
                  <a:lnTo>
                    <a:pt x="11761" y="41950"/>
                  </a:lnTo>
                  <a:lnTo>
                    <a:pt x="11717" y="41818"/>
                  </a:lnTo>
                  <a:lnTo>
                    <a:pt x="11278" y="41116"/>
                  </a:lnTo>
                  <a:lnTo>
                    <a:pt x="9699" y="39536"/>
                  </a:lnTo>
                  <a:lnTo>
                    <a:pt x="7856" y="37781"/>
                  </a:lnTo>
                  <a:lnTo>
                    <a:pt x="4170" y="34446"/>
                  </a:lnTo>
                  <a:lnTo>
                    <a:pt x="1976" y="32472"/>
                  </a:lnTo>
                  <a:lnTo>
                    <a:pt x="440" y="30936"/>
                  </a:lnTo>
                  <a:lnTo>
                    <a:pt x="484" y="29751"/>
                  </a:lnTo>
                  <a:lnTo>
                    <a:pt x="528" y="27425"/>
                  </a:lnTo>
                  <a:lnTo>
                    <a:pt x="352" y="24793"/>
                  </a:lnTo>
                  <a:lnTo>
                    <a:pt x="791" y="22862"/>
                  </a:lnTo>
                  <a:lnTo>
                    <a:pt x="1230" y="20800"/>
                  </a:lnTo>
                  <a:lnTo>
                    <a:pt x="1405" y="20580"/>
                  </a:lnTo>
                  <a:lnTo>
                    <a:pt x="2546" y="20229"/>
                  </a:lnTo>
                  <a:lnTo>
                    <a:pt x="4652" y="19527"/>
                  </a:lnTo>
                  <a:lnTo>
                    <a:pt x="6890" y="18649"/>
                  </a:lnTo>
                  <a:lnTo>
                    <a:pt x="6934" y="18649"/>
                  </a:lnTo>
                  <a:lnTo>
                    <a:pt x="8382" y="17728"/>
                  </a:lnTo>
                  <a:lnTo>
                    <a:pt x="10532" y="15973"/>
                  </a:lnTo>
                  <a:lnTo>
                    <a:pt x="12375" y="14525"/>
                  </a:lnTo>
                  <a:lnTo>
                    <a:pt x="14569" y="12726"/>
                  </a:lnTo>
                  <a:lnTo>
                    <a:pt x="15535" y="12067"/>
                  </a:lnTo>
                  <a:lnTo>
                    <a:pt x="16500" y="11409"/>
                  </a:lnTo>
                  <a:lnTo>
                    <a:pt x="17465" y="10751"/>
                  </a:lnTo>
                  <a:lnTo>
                    <a:pt x="18475" y="10181"/>
                  </a:lnTo>
                  <a:lnTo>
                    <a:pt x="20537" y="8996"/>
                  </a:lnTo>
                  <a:lnTo>
                    <a:pt x="22643" y="7943"/>
                  </a:lnTo>
                  <a:lnTo>
                    <a:pt x="24793" y="6933"/>
                  </a:lnTo>
                  <a:lnTo>
                    <a:pt x="26944" y="5924"/>
                  </a:lnTo>
                  <a:lnTo>
                    <a:pt x="31288" y="4081"/>
                  </a:lnTo>
                  <a:lnTo>
                    <a:pt x="32253" y="3686"/>
                  </a:lnTo>
                  <a:lnTo>
                    <a:pt x="36685" y="1712"/>
                  </a:lnTo>
                  <a:lnTo>
                    <a:pt x="36729" y="1712"/>
                  </a:lnTo>
                  <a:lnTo>
                    <a:pt x="39011" y="351"/>
                  </a:lnTo>
                  <a:lnTo>
                    <a:pt x="39055" y="307"/>
                  </a:lnTo>
                  <a:lnTo>
                    <a:pt x="39099" y="220"/>
                  </a:lnTo>
                  <a:lnTo>
                    <a:pt x="39099" y="176"/>
                  </a:lnTo>
                  <a:lnTo>
                    <a:pt x="39099" y="88"/>
                  </a:lnTo>
                  <a:lnTo>
                    <a:pt x="39055" y="44"/>
                  </a:lnTo>
                  <a:lnTo>
                    <a:pt x="3896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9" name="Google Shape;6259;p174"/>
            <p:cNvSpPr/>
            <p:nvPr/>
          </p:nvSpPr>
          <p:spPr>
            <a:xfrm>
              <a:off x="805275" y="2264550"/>
              <a:ext cx="1002700" cy="724050"/>
            </a:xfrm>
            <a:custGeom>
              <a:avLst/>
              <a:gdLst/>
              <a:ahLst/>
              <a:cxnLst/>
              <a:rect l="l" t="t" r="r" b="b"/>
              <a:pathLst>
                <a:path w="40108" h="28962" extrusionOk="0">
                  <a:moveTo>
                    <a:pt x="39888" y="1"/>
                  </a:moveTo>
                  <a:lnTo>
                    <a:pt x="39844" y="45"/>
                  </a:lnTo>
                  <a:lnTo>
                    <a:pt x="36992" y="1624"/>
                  </a:lnTo>
                  <a:lnTo>
                    <a:pt x="34403" y="2721"/>
                  </a:lnTo>
                  <a:lnTo>
                    <a:pt x="31375" y="3950"/>
                  </a:lnTo>
                  <a:lnTo>
                    <a:pt x="27864" y="5442"/>
                  </a:lnTo>
                  <a:lnTo>
                    <a:pt x="25232" y="6670"/>
                  </a:lnTo>
                  <a:lnTo>
                    <a:pt x="21940" y="8206"/>
                  </a:lnTo>
                  <a:lnTo>
                    <a:pt x="19483" y="9610"/>
                  </a:lnTo>
                  <a:lnTo>
                    <a:pt x="15315" y="12331"/>
                  </a:lnTo>
                  <a:lnTo>
                    <a:pt x="15271" y="12331"/>
                  </a:lnTo>
                  <a:lnTo>
                    <a:pt x="13208" y="13999"/>
                  </a:lnTo>
                  <a:lnTo>
                    <a:pt x="11497" y="15359"/>
                  </a:lnTo>
                  <a:lnTo>
                    <a:pt x="8513" y="17553"/>
                  </a:lnTo>
                  <a:lnTo>
                    <a:pt x="6758" y="18387"/>
                  </a:lnTo>
                  <a:lnTo>
                    <a:pt x="4520" y="19176"/>
                  </a:lnTo>
                  <a:lnTo>
                    <a:pt x="2063" y="19878"/>
                  </a:lnTo>
                  <a:lnTo>
                    <a:pt x="1053" y="20317"/>
                  </a:lnTo>
                  <a:lnTo>
                    <a:pt x="966" y="20361"/>
                  </a:lnTo>
                  <a:lnTo>
                    <a:pt x="922" y="20405"/>
                  </a:lnTo>
                  <a:lnTo>
                    <a:pt x="483" y="22072"/>
                  </a:lnTo>
                  <a:lnTo>
                    <a:pt x="44" y="23126"/>
                  </a:lnTo>
                  <a:lnTo>
                    <a:pt x="44" y="23169"/>
                  </a:lnTo>
                  <a:lnTo>
                    <a:pt x="0" y="25627"/>
                  </a:lnTo>
                  <a:lnTo>
                    <a:pt x="44" y="27909"/>
                  </a:lnTo>
                  <a:lnTo>
                    <a:pt x="44" y="27952"/>
                  </a:lnTo>
                  <a:lnTo>
                    <a:pt x="307" y="28830"/>
                  </a:lnTo>
                  <a:lnTo>
                    <a:pt x="395" y="28918"/>
                  </a:lnTo>
                  <a:lnTo>
                    <a:pt x="483" y="28962"/>
                  </a:lnTo>
                  <a:lnTo>
                    <a:pt x="527" y="28918"/>
                  </a:lnTo>
                  <a:lnTo>
                    <a:pt x="615" y="28918"/>
                  </a:lnTo>
                  <a:lnTo>
                    <a:pt x="658" y="28830"/>
                  </a:lnTo>
                  <a:lnTo>
                    <a:pt x="658" y="28786"/>
                  </a:lnTo>
                  <a:lnTo>
                    <a:pt x="658" y="28698"/>
                  </a:lnTo>
                  <a:lnTo>
                    <a:pt x="395" y="27909"/>
                  </a:lnTo>
                  <a:lnTo>
                    <a:pt x="351" y="25627"/>
                  </a:lnTo>
                  <a:lnTo>
                    <a:pt x="395" y="23213"/>
                  </a:lnTo>
                  <a:lnTo>
                    <a:pt x="834" y="22204"/>
                  </a:lnTo>
                  <a:lnTo>
                    <a:pt x="834" y="22160"/>
                  </a:lnTo>
                  <a:lnTo>
                    <a:pt x="1229" y="20581"/>
                  </a:lnTo>
                  <a:lnTo>
                    <a:pt x="2194" y="20186"/>
                  </a:lnTo>
                  <a:lnTo>
                    <a:pt x="4608" y="19527"/>
                  </a:lnTo>
                  <a:lnTo>
                    <a:pt x="6889" y="18694"/>
                  </a:lnTo>
                  <a:lnTo>
                    <a:pt x="8689" y="17860"/>
                  </a:lnTo>
                  <a:lnTo>
                    <a:pt x="8732" y="17860"/>
                  </a:lnTo>
                  <a:lnTo>
                    <a:pt x="11716" y="15622"/>
                  </a:lnTo>
                  <a:lnTo>
                    <a:pt x="13428" y="14262"/>
                  </a:lnTo>
                  <a:lnTo>
                    <a:pt x="15490" y="12594"/>
                  </a:lnTo>
                  <a:lnTo>
                    <a:pt x="19659" y="9918"/>
                  </a:lnTo>
                  <a:lnTo>
                    <a:pt x="22072" y="8513"/>
                  </a:lnTo>
                  <a:lnTo>
                    <a:pt x="25407" y="6978"/>
                  </a:lnTo>
                  <a:lnTo>
                    <a:pt x="28040" y="5793"/>
                  </a:lnTo>
                  <a:lnTo>
                    <a:pt x="31506" y="4257"/>
                  </a:lnTo>
                  <a:lnTo>
                    <a:pt x="34534" y="3028"/>
                  </a:lnTo>
                  <a:lnTo>
                    <a:pt x="37167" y="1931"/>
                  </a:lnTo>
                  <a:lnTo>
                    <a:pt x="40019" y="352"/>
                  </a:lnTo>
                  <a:lnTo>
                    <a:pt x="40063" y="308"/>
                  </a:lnTo>
                  <a:lnTo>
                    <a:pt x="40063" y="264"/>
                  </a:lnTo>
                  <a:lnTo>
                    <a:pt x="40107" y="176"/>
                  </a:lnTo>
                  <a:lnTo>
                    <a:pt x="40063" y="88"/>
                  </a:lnTo>
                  <a:lnTo>
                    <a:pt x="40019" y="45"/>
                  </a:lnTo>
                  <a:lnTo>
                    <a:pt x="39975" y="45"/>
                  </a:lnTo>
                  <a:lnTo>
                    <a:pt x="3988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0" name="Google Shape;6260;p174"/>
            <p:cNvSpPr/>
            <p:nvPr/>
          </p:nvSpPr>
          <p:spPr>
            <a:xfrm>
              <a:off x="814050" y="2243700"/>
              <a:ext cx="969775" cy="499175"/>
            </a:xfrm>
            <a:custGeom>
              <a:avLst/>
              <a:gdLst/>
              <a:ahLst/>
              <a:cxnLst/>
              <a:rect l="l" t="t" r="r" b="b"/>
              <a:pathLst>
                <a:path w="38791" h="19967" extrusionOk="0">
                  <a:moveTo>
                    <a:pt x="38527" y="1"/>
                  </a:moveTo>
                  <a:lnTo>
                    <a:pt x="37562" y="571"/>
                  </a:lnTo>
                  <a:lnTo>
                    <a:pt x="32911" y="2590"/>
                  </a:lnTo>
                  <a:lnTo>
                    <a:pt x="29049" y="4170"/>
                  </a:lnTo>
                  <a:lnTo>
                    <a:pt x="23432" y="6715"/>
                  </a:lnTo>
                  <a:lnTo>
                    <a:pt x="21063" y="7812"/>
                  </a:lnTo>
                  <a:lnTo>
                    <a:pt x="18781" y="9084"/>
                  </a:lnTo>
                  <a:lnTo>
                    <a:pt x="16368" y="10532"/>
                  </a:lnTo>
                  <a:lnTo>
                    <a:pt x="14656" y="11629"/>
                  </a:lnTo>
                  <a:lnTo>
                    <a:pt x="12067" y="13692"/>
                  </a:lnTo>
                  <a:lnTo>
                    <a:pt x="10400" y="14964"/>
                  </a:lnTo>
                  <a:lnTo>
                    <a:pt x="7328" y="17114"/>
                  </a:lnTo>
                  <a:lnTo>
                    <a:pt x="5310" y="18036"/>
                  </a:lnTo>
                  <a:lnTo>
                    <a:pt x="2896" y="18913"/>
                  </a:lnTo>
                  <a:lnTo>
                    <a:pt x="132" y="19615"/>
                  </a:lnTo>
                  <a:lnTo>
                    <a:pt x="44" y="19659"/>
                  </a:lnTo>
                  <a:lnTo>
                    <a:pt x="0" y="19703"/>
                  </a:lnTo>
                  <a:lnTo>
                    <a:pt x="0" y="19791"/>
                  </a:lnTo>
                  <a:lnTo>
                    <a:pt x="0" y="19835"/>
                  </a:lnTo>
                  <a:lnTo>
                    <a:pt x="88" y="19923"/>
                  </a:lnTo>
                  <a:lnTo>
                    <a:pt x="176" y="19967"/>
                  </a:lnTo>
                  <a:lnTo>
                    <a:pt x="220" y="19967"/>
                  </a:lnTo>
                  <a:lnTo>
                    <a:pt x="3028" y="19221"/>
                  </a:lnTo>
                  <a:lnTo>
                    <a:pt x="5441" y="18387"/>
                  </a:lnTo>
                  <a:lnTo>
                    <a:pt x="7460" y="17421"/>
                  </a:lnTo>
                  <a:lnTo>
                    <a:pt x="7504" y="17421"/>
                  </a:lnTo>
                  <a:lnTo>
                    <a:pt x="10619" y="15227"/>
                  </a:lnTo>
                  <a:lnTo>
                    <a:pt x="14832" y="11936"/>
                  </a:lnTo>
                  <a:lnTo>
                    <a:pt x="16543" y="10796"/>
                  </a:lnTo>
                  <a:lnTo>
                    <a:pt x="18957" y="9391"/>
                  </a:lnTo>
                  <a:lnTo>
                    <a:pt x="21238" y="8163"/>
                  </a:lnTo>
                  <a:lnTo>
                    <a:pt x="23564" y="7022"/>
                  </a:lnTo>
                  <a:lnTo>
                    <a:pt x="29181" y="4521"/>
                  </a:lnTo>
                  <a:lnTo>
                    <a:pt x="33042" y="2897"/>
                  </a:lnTo>
                  <a:lnTo>
                    <a:pt x="37738" y="922"/>
                  </a:lnTo>
                  <a:lnTo>
                    <a:pt x="37738" y="879"/>
                  </a:lnTo>
                  <a:lnTo>
                    <a:pt x="38703" y="308"/>
                  </a:lnTo>
                  <a:lnTo>
                    <a:pt x="38747" y="264"/>
                  </a:lnTo>
                  <a:lnTo>
                    <a:pt x="38791" y="220"/>
                  </a:lnTo>
                  <a:lnTo>
                    <a:pt x="38791" y="133"/>
                  </a:lnTo>
                  <a:lnTo>
                    <a:pt x="38747" y="89"/>
                  </a:lnTo>
                  <a:lnTo>
                    <a:pt x="38703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1" name="Google Shape;6261;p174"/>
            <p:cNvSpPr/>
            <p:nvPr/>
          </p:nvSpPr>
          <p:spPr>
            <a:xfrm>
              <a:off x="993950" y="2188850"/>
              <a:ext cx="823875" cy="448700"/>
            </a:xfrm>
            <a:custGeom>
              <a:avLst/>
              <a:gdLst/>
              <a:ahLst/>
              <a:cxnLst/>
              <a:rect l="l" t="t" r="r" b="b"/>
              <a:pathLst>
                <a:path w="32955" h="17948" extrusionOk="0">
                  <a:moveTo>
                    <a:pt x="32736" y="1"/>
                  </a:moveTo>
                  <a:lnTo>
                    <a:pt x="32692" y="45"/>
                  </a:lnTo>
                  <a:lnTo>
                    <a:pt x="30366" y="1361"/>
                  </a:lnTo>
                  <a:lnTo>
                    <a:pt x="27689" y="2590"/>
                  </a:lnTo>
                  <a:lnTo>
                    <a:pt x="23828" y="4170"/>
                  </a:lnTo>
                  <a:lnTo>
                    <a:pt x="21722" y="5003"/>
                  </a:lnTo>
                  <a:lnTo>
                    <a:pt x="18650" y="6364"/>
                  </a:lnTo>
                  <a:lnTo>
                    <a:pt x="16763" y="7241"/>
                  </a:lnTo>
                  <a:lnTo>
                    <a:pt x="12551" y="9216"/>
                  </a:lnTo>
                  <a:lnTo>
                    <a:pt x="10356" y="10444"/>
                  </a:lnTo>
                  <a:lnTo>
                    <a:pt x="8206" y="11717"/>
                  </a:lnTo>
                  <a:lnTo>
                    <a:pt x="6451" y="12858"/>
                  </a:lnTo>
                  <a:lnTo>
                    <a:pt x="4038" y="14701"/>
                  </a:lnTo>
                  <a:lnTo>
                    <a:pt x="88" y="17641"/>
                  </a:lnTo>
                  <a:lnTo>
                    <a:pt x="45" y="17685"/>
                  </a:lnTo>
                  <a:lnTo>
                    <a:pt x="1" y="17729"/>
                  </a:lnTo>
                  <a:lnTo>
                    <a:pt x="1" y="17816"/>
                  </a:lnTo>
                  <a:lnTo>
                    <a:pt x="45" y="17860"/>
                  </a:lnTo>
                  <a:lnTo>
                    <a:pt x="88" y="17904"/>
                  </a:lnTo>
                  <a:lnTo>
                    <a:pt x="176" y="17948"/>
                  </a:lnTo>
                  <a:lnTo>
                    <a:pt x="308" y="17904"/>
                  </a:lnTo>
                  <a:lnTo>
                    <a:pt x="4257" y="14964"/>
                  </a:lnTo>
                  <a:lnTo>
                    <a:pt x="6671" y="13121"/>
                  </a:lnTo>
                  <a:lnTo>
                    <a:pt x="8382" y="12024"/>
                  </a:lnTo>
                  <a:lnTo>
                    <a:pt x="10532" y="10752"/>
                  </a:lnTo>
                  <a:lnTo>
                    <a:pt x="12682" y="9523"/>
                  </a:lnTo>
                  <a:lnTo>
                    <a:pt x="16939" y="7548"/>
                  </a:lnTo>
                  <a:lnTo>
                    <a:pt x="18782" y="6671"/>
                  </a:lnTo>
                  <a:lnTo>
                    <a:pt x="21853" y="5354"/>
                  </a:lnTo>
                  <a:lnTo>
                    <a:pt x="27821" y="2897"/>
                  </a:lnTo>
                  <a:lnTo>
                    <a:pt x="30542" y="1668"/>
                  </a:lnTo>
                  <a:lnTo>
                    <a:pt x="32867" y="352"/>
                  </a:lnTo>
                  <a:lnTo>
                    <a:pt x="32911" y="308"/>
                  </a:lnTo>
                  <a:lnTo>
                    <a:pt x="32955" y="220"/>
                  </a:lnTo>
                  <a:lnTo>
                    <a:pt x="32955" y="176"/>
                  </a:lnTo>
                  <a:lnTo>
                    <a:pt x="32911" y="89"/>
                  </a:lnTo>
                  <a:lnTo>
                    <a:pt x="32867" y="45"/>
                  </a:lnTo>
                  <a:lnTo>
                    <a:pt x="32823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2" name="Google Shape;6262;p174"/>
            <p:cNvSpPr/>
            <p:nvPr/>
          </p:nvSpPr>
          <p:spPr>
            <a:xfrm>
              <a:off x="1017000" y="2199825"/>
              <a:ext cx="718550" cy="375200"/>
            </a:xfrm>
            <a:custGeom>
              <a:avLst/>
              <a:gdLst/>
              <a:ahLst/>
              <a:cxnLst/>
              <a:rect l="l" t="t" r="r" b="b"/>
              <a:pathLst>
                <a:path w="28742" h="15008" extrusionOk="0">
                  <a:moveTo>
                    <a:pt x="28566" y="1"/>
                  </a:moveTo>
                  <a:lnTo>
                    <a:pt x="28479" y="45"/>
                  </a:lnTo>
                  <a:lnTo>
                    <a:pt x="26065" y="1054"/>
                  </a:lnTo>
                  <a:lnTo>
                    <a:pt x="24266" y="1756"/>
                  </a:lnTo>
                  <a:lnTo>
                    <a:pt x="21414" y="2941"/>
                  </a:lnTo>
                  <a:lnTo>
                    <a:pt x="18562" y="4126"/>
                  </a:lnTo>
                  <a:lnTo>
                    <a:pt x="15709" y="5354"/>
                  </a:lnTo>
                  <a:lnTo>
                    <a:pt x="12901" y="6671"/>
                  </a:lnTo>
                  <a:lnTo>
                    <a:pt x="11497" y="7373"/>
                  </a:lnTo>
                  <a:lnTo>
                    <a:pt x="10093" y="8075"/>
                  </a:lnTo>
                  <a:lnTo>
                    <a:pt x="8732" y="8821"/>
                  </a:lnTo>
                  <a:lnTo>
                    <a:pt x="7416" y="9611"/>
                  </a:lnTo>
                  <a:lnTo>
                    <a:pt x="6100" y="10444"/>
                  </a:lnTo>
                  <a:lnTo>
                    <a:pt x="4783" y="11278"/>
                  </a:lnTo>
                  <a:lnTo>
                    <a:pt x="3511" y="12156"/>
                  </a:lnTo>
                  <a:lnTo>
                    <a:pt x="2282" y="13077"/>
                  </a:lnTo>
                  <a:lnTo>
                    <a:pt x="44" y="14701"/>
                  </a:lnTo>
                  <a:lnTo>
                    <a:pt x="0" y="14745"/>
                  </a:lnTo>
                  <a:lnTo>
                    <a:pt x="0" y="14832"/>
                  </a:lnTo>
                  <a:lnTo>
                    <a:pt x="0" y="14876"/>
                  </a:lnTo>
                  <a:lnTo>
                    <a:pt x="0" y="14964"/>
                  </a:lnTo>
                  <a:lnTo>
                    <a:pt x="88" y="15008"/>
                  </a:lnTo>
                  <a:lnTo>
                    <a:pt x="263" y="15008"/>
                  </a:lnTo>
                  <a:lnTo>
                    <a:pt x="2501" y="13384"/>
                  </a:lnTo>
                  <a:lnTo>
                    <a:pt x="3730" y="12463"/>
                  </a:lnTo>
                  <a:lnTo>
                    <a:pt x="5003" y="11585"/>
                  </a:lnTo>
                  <a:lnTo>
                    <a:pt x="6275" y="10708"/>
                  </a:lnTo>
                  <a:lnTo>
                    <a:pt x="7592" y="9918"/>
                  </a:lnTo>
                  <a:lnTo>
                    <a:pt x="8952" y="9128"/>
                  </a:lnTo>
                  <a:lnTo>
                    <a:pt x="10268" y="8382"/>
                  </a:lnTo>
                  <a:lnTo>
                    <a:pt x="11672" y="7680"/>
                  </a:lnTo>
                  <a:lnTo>
                    <a:pt x="13033" y="6978"/>
                  </a:lnTo>
                  <a:lnTo>
                    <a:pt x="15885" y="5661"/>
                  </a:lnTo>
                  <a:lnTo>
                    <a:pt x="18693" y="4433"/>
                  </a:lnTo>
                  <a:lnTo>
                    <a:pt x="21546" y="3248"/>
                  </a:lnTo>
                  <a:lnTo>
                    <a:pt x="24398" y="2107"/>
                  </a:lnTo>
                  <a:lnTo>
                    <a:pt x="26197" y="1361"/>
                  </a:lnTo>
                  <a:lnTo>
                    <a:pt x="28610" y="352"/>
                  </a:lnTo>
                  <a:lnTo>
                    <a:pt x="28698" y="308"/>
                  </a:lnTo>
                  <a:lnTo>
                    <a:pt x="28698" y="264"/>
                  </a:lnTo>
                  <a:lnTo>
                    <a:pt x="28742" y="176"/>
                  </a:lnTo>
                  <a:lnTo>
                    <a:pt x="28698" y="132"/>
                  </a:lnTo>
                  <a:lnTo>
                    <a:pt x="28698" y="45"/>
                  </a:lnTo>
                  <a:lnTo>
                    <a:pt x="28610" y="45"/>
                  </a:lnTo>
                  <a:lnTo>
                    <a:pt x="2856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3" name="Google Shape;6263;p174"/>
            <p:cNvSpPr/>
            <p:nvPr/>
          </p:nvSpPr>
          <p:spPr>
            <a:xfrm>
              <a:off x="1051000" y="2176800"/>
              <a:ext cx="657125" cy="330225"/>
            </a:xfrm>
            <a:custGeom>
              <a:avLst/>
              <a:gdLst/>
              <a:ahLst/>
              <a:cxnLst/>
              <a:rect l="l" t="t" r="r" b="b"/>
              <a:pathLst>
                <a:path w="26285" h="13209" extrusionOk="0">
                  <a:moveTo>
                    <a:pt x="26022" y="0"/>
                  </a:moveTo>
                  <a:lnTo>
                    <a:pt x="21721" y="1712"/>
                  </a:lnTo>
                  <a:lnTo>
                    <a:pt x="19176" y="2765"/>
                  </a:lnTo>
                  <a:lnTo>
                    <a:pt x="16631" y="3862"/>
                  </a:lnTo>
                  <a:lnTo>
                    <a:pt x="14130" y="4959"/>
                  </a:lnTo>
                  <a:lnTo>
                    <a:pt x="11673" y="6100"/>
                  </a:lnTo>
                  <a:lnTo>
                    <a:pt x="9215" y="7284"/>
                  </a:lnTo>
                  <a:lnTo>
                    <a:pt x="6846" y="8557"/>
                  </a:lnTo>
                  <a:lnTo>
                    <a:pt x="4476" y="9917"/>
                  </a:lnTo>
                  <a:lnTo>
                    <a:pt x="3292" y="10619"/>
                  </a:lnTo>
                  <a:lnTo>
                    <a:pt x="2151" y="11321"/>
                  </a:lnTo>
                  <a:lnTo>
                    <a:pt x="88" y="12857"/>
                  </a:lnTo>
                  <a:lnTo>
                    <a:pt x="44" y="12945"/>
                  </a:lnTo>
                  <a:lnTo>
                    <a:pt x="0" y="12989"/>
                  </a:lnTo>
                  <a:lnTo>
                    <a:pt x="44" y="13077"/>
                  </a:lnTo>
                  <a:lnTo>
                    <a:pt x="44" y="13120"/>
                  </a:lnTo>
                  <a:lnTo>
                    <a:pt x="132" y="13164"/>
                  </a:lnTo>
                  <a:lnTo>
                    <a:pt x="176" y="13208"/>
                  </a:lnTo>
                  <a:lnTo>
                    <a:pt x="308" y="13164"/>
                  </a:lnTo>
                  <a:lnTo>
                    <a:pt x="2370" y="11629"/>
                  </a:lnTo>
                  <a:lnTo>
                    <a:pt x="3511" y="10883"/>
                  </a:lnTo>
                  <a:lnTo>
                    <a:pt x="4652" y="10180"/>
                  </a:lnTo>
                  <a:lnTo>
                    <a:pt x="7021" y="8864"/>
                  </a:lnTo>
                  <a:lnTo>
                    <a:pt x="9391" y="7592"/>
                  </a:lnTo>
                  <a:lnTo>
                    <a:pt x="11848" y="6407"/>
                  </a:lnTo>
                  <a:lnTo>
                    <a:pt x="14306" y="5266"/>
                  </a:lnTo>
                  <a:lnTo>
                    <a:pt x="16807" y="4169"/>
                  </a:lnTo>
                  <a:lnTo>
                    <a:pt x="19308" y="3116"/>
                  </a:lnTo>
                  <a:lnTo>
                    <a:pt x="21853" y="2063"/>
                  </a:lnTo>
                  <a:lnTo>
                    <a:pt x="26153" y="307"/>
                  </a:lnTo>
                  <a:lnTo>
                    <a:pt x="26241" y="264"/>
                  </a:lnTo>
                  <a:lnTo>
                    <a:pt x="26285" y="220"/>
                  </a:lnTo>
                  <a:lnTo>
                    <a:pt x="26285" y="176"/>
                  </a:lnTo>
                  <a:lnTo>
                    <a:pt x="26285" y="88"/>
                  </a:lnTo>
                  <a:lnTo>
                    <a:pt x="26241" y="44"/>
                  </a:lnTo>
                  <a:lnTo>
                    <a:pt x="2615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4" name="Google Shape;6264;p174"/>
            <p:cNvSpPr/>
            <p:nvPr/>
          </p:nvSpPr>
          <p:spPr>
            <a:xfrm>
              <a:off x="1176050" y="2151575"/>
              <a:ext cx="504650" cy="233675"/>
            </a:xfrm>
            <a:custGeom>
              <a:avLst/>
              <a:gdLst/>
              <a:ahLst/>
              <a:cxnLst/>
              <a:rect l="l" t="t" r="r" b="b"/>
              <a:pathLst>
                <a:path w="20186" h="9347" extrusionOk="0">
                  <a:moveTo>
                    <a:pt x="19966" y="0"/>
                  </a:moveTo>
                  <a:lnTo>
                    <a:pt x="15447" y="1843"/>
                  </a:lnTo>
                  <a:lnTo>
                    <a:pt x="12814" y="2896"/>
                  </a:lnTo>
                  <a:lnTo>
                    <a:pt x="8382" y="4915"/>
                  </a:lnTo>
                  <a:lnTo>
                    <a:pt x="6364" y="5836"/>
                  </a:lnTo>
                  <a:lnTo>
                    <a:pt x="4345" y="6758"/>
                  </a:lnTo>
                  <a:lnTo>
                    <a:pt x="89" y="8995"/>
                  </a:lnTo>
                  <a:lnTo>
                    <a:pt x="45" y="9039"/>
                  </a:lnTo>
                  <a:lnTo>
                    <a:pt x="1" y="9083"/>
                  </a:lnTo>
                  <a:lnTo>
                    <a:pt x="1" y="9171"/>
                  </a:lnTo>
                  <a:lnTo>
                    <a:pt x="1" y="9215"/>
                  </a:lnTo>
                  <a:lnTo>
                    <a:pt x="89" y="9303"/>
                  </a:lnTo>
                  <a:lnTo>
                    <a:pt x="176" y="9347"/>
                  </a:lnTo>
                  <a:lnTo>
                    <a:pt x="220" y="9303"/>
                  </a:lnTo>
                  <a:lnTo>
                    <a:pt x="4521" y="7065"/>
                  </a:lnTo>
                  <a:lnTo>
                    <a:pt x="6495" y="6143"/>
                  </a:lnTo>
                  <a:lnTo>
                    <a:pt x="8514" y="5222"/>
                  </a:lnTo>
                  <a:lnTo>
                    <a:pt x="12946" y="3247"/>
                  </a:lnTo>
                  <a:lnTo>
                    <a:pt x="15578" y="2194"/>
                  </a:lnTo>
                  <a:lnTo>
                    <a:pt x="20098" y="351"/>
                  </a:lnTo>
                  <a:lnTo>
                    <a:pt x="20142" y="307"/>
                  </a:lnTo>
                  <a:lnTo>
                    <a:pt x="20186" y="263"/>
                  </a:lnTo>
                  <a:lnTo>
                    <a:pt x="20186" y="176"/>
                  </a:lnTo>
                  <a:lnTo>
                    <a:pt x="20186" y="132"/>
                  </a:lnTo>
                  <a:lnTo>
                    <a:pt x="20142" y="44"/>
                  </a:lnTo>
                  <a:lnTo>
                    <a:pt x="2009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5" name="Google Shape;6265;p174"/>
            <p:cNvSpPr/>
            <p:nvPr/>
          </p:nvSpPr>
          <p:spPr>
            <a:xfrm>
              <a:off x="1145350" y="2127425"/>
              <a:ext cx="509025" cy="235875"/>
            </a:xfrm>
            <a:custGeom>
              <a:avLst/>
              <a:gdLst/>
              <a:ahLst/>
              <a:cxnLst/>
              <a:rect l="l" t="t" r="r" b="b"/>
              <a:pathLst>
                <a:path w="20361" h="9435" extrusionOk="0">
                  <a:moveTo>
                    <a:pt x="20097" y="1"/>
                  </a:moveTo>
                  <a:lnTo>
                    <a:pt x="18035" y="878"/>
                  </a:lnTo>
                  <a:lnTo>
                    <a:pt x="16192" y="1624"/>
                  </a:lnTo>
                  <a:lnTo>
                    <a:pt x="14261" y="2370"/>
                  </a:lnTo>
                  <a:lnTo>
                    <a:pt x="12287" y="3204"/>
                  </a:lnTo>
                  <a:lnTo>
                    <a:pt x="10312" y="4082"/>
                  </a:lnTo>
                  <a:lnTo>
                    <a:pt x="8250" y="5003"/>
                  </a:lnTo>
                  <a:lnTo>
                    <a:pt x="6143" y="6012"/>
                  </a:lnTo>
                  <a:lnTo>
                    <a:pt x="3993" y="7065"/>
                  </a:lnTo>
                  <a:lnTo>
                    <a:pt x="1799" y="8162"/>
                  </a:lnTo>
                  <a:lnTo>
                    <a:pt x="88" y="9084"/>
                  </a:lnTo>
                  <a:lnTo>
                    <a:pt x="44" y="9128"/>
                  </a:lnTo>
                  <a:lnTo>
                    <a:pt x="0" y="9216"/>
                  </a:lnTo>
                  <a:lnTo>
                    <a:pt x="0" y="9259"/>
                  </a:lnTo>
                  <a:lnTo>
                    <a:pt x="0" y="9347"/>
                  </a:lnTo>
                  <a:lnTo>
                    <a:pt x="88" y="9391"/>
                  </a:lnTo>
                  <a:lnTo>
                    <a:pt x="176" y="9435"/>
                  </a:lnTo>
                  <a:lnTo>
                    <a:pt x="263" y="9391"/>
                  </a:lnTo>
                  <a:lnTo>
                    <a:pt x="1975" y="8470"/>
                  </a:lnTo>
                  <a:lnTo>
                    <a:pt x="4125" y="7373"/>
                  </a:lnTo>
                  <a:lnTo>
                    <a:pt x="6275" y="6319"/>
                  </a:lnTo>
                  <a:lnTo>
                    <a:pt x="8381" y="5354"/>
                  </a:lnTo>
                  <a:lnTo>
                    <a:pt x="10444" y="4389"/>
                  </a:lnTo>
                  <a:lnTo>
                    <a:pt x="12462" y="3511"/>
                  </a:lnTo>
                  <a:lnTo>
                    <a:pt x="14393" y="2677"/>
                  </a:lnTo>
                  <a:lnTo>
                    <a:pt x="16324" y="1931"/>
                  </a:lnTo>
                  <a:lnTo>
                    <a:pt x="18167" y="1229"/>
                  </a:lnTo>
                  <a:lnTo>
                    <a:pt x="20273" y="308"/>
                  </a:lnTo>
                  <a:lnTo>
                    <a:pt x="20317" y="264"/>
                  </a:lnTo>
                  <a:lnTo>
                    <a:pt x="20361" y="220"/>
                  </a:lnTo>
                  <a:lnTo>
                    <a:pt x="20361" y="176"/>
                  </a:lnTo>
                  <a:lnTo>
                    <a:pt x="20361" y="88"/>
                  </a:lnTo>
                  <a:lnTo>
                    <a:pt x="20317" y="45"/>
                  </a:lnTo>
                  <a:lnTo>
                    <a:pt x="20229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6" name="Google Shape;6266;p174"/>
            <p:cNvSpPr/>
            <p:nvPr/>
          </p:nvSpPr>
          <p:spPr>
            <a:xfrm>
              <a:off x="1190325" y="2262350"/>
              <a:ext cx="66950" cy="38425"/>
            </a:xfrm>
            <a:custGeom>
              <a:avLst/>
              <a:gdLst/>
              <a:ahLst/>
              <a:cxnLst/>
              <a:rect l="l" t="t" r="r" b="b"/>
              <a:pathLst>
                <a:path w="2678" h="1537" extrusionOk="0">
                  <a:moveTo>
                    <a:pt x="2414" y="1"/>
                  </a:moveTo>
                  <a:lnTo>
                    <a:pt x="88" y="1186"/>
                  </a:lnTo>
                  <a:lnTo>
                    <a:pt x="0" y="1230"/>
                  </a:lnTo>
                  <a:lnTo>
                    <a:pt x="0" y="1317"/>
                  </a:lnTo>
                  <a:lnTo>
                    <a:pt x="0" y="1361"/>
                  </a:lnTo>
                  <a:lnTo>
                    <a:pt x="0" y="1449"/>
                  </a:lnTo>
                  <a:lnTo>
                    <a:pt x="44" y="1493"/>
                  </a:lnTo>
                  <a:lnTo>
                    <a:pt x="176" y="1537"/>
                  </a:lnTo>
                  <a:lnTo>
                    <a:pt x="220" y="1537"/>
                  </a:lnTo>
                  <a:lnTo>
                    <a:pt x="2589" y="352"/>
                  </a:lnTo>
                  <a:lnTo>
                    <a:pt x="2633" y="308"/>
                  </a:lnTo>
                  <a:lnTo>
                    <a:pt x="2677" y="220"/>
                  </a:lnTo>
                  <a:lnTo>
                    <a:pt x="2677" y="176"/>
                  </a:lnTo>
                  <a:lnTo>
                    <a:pt x="2677" y="89"/>
                  </a:lnTo>
                  <a:lnTo>
                    <a:pt x="2633" y="45"/>
                  </a:lnTo>
                  <a:lnTo>
                    <a:pt x="254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7" name="Google Shape;6267;p174"/>
            <p:cNvSpPr/>
            <p:nvPr/>
          </p:nvSpPr>
          <p:spPr>
            <a:xfrm>
              <a:off x="916075" y="2376450"/>
              <a:ext cx="69125" cy="47200"/>
            </a:xfrm>
            <a:custGeom>
              <a:avLst/>
              <a:gdLst/>
              <a:ahLst/>
              <a:cxnLst/>
              <a:rect l="l" t="t" r="r" b="b"/>
              <a:pathLst>
                <a:path w="2765" h="1888" extrusionOk="0">
                  <a:moveTo>
                    <a:pt x="2501" y="0"/>
                  </a:moveTo>
                  <a:lnTo>
                    <a:pt x="44" y="1580"/>
                  </a:lnTo>
                  <a:lnTo>
                    <a:pt x="0" y="1624"/>
                  </a:lnTo>
                  <a:lnTo>
                    <a:pt x="0" y="1712"/>
                  </a:lnTo>
                  <a:lnTo>
                    <a:pt x="0" y="1756"/>
                  </a:lnTo>
                  <a:lnTo>
                    <a:pt x="0" y="1843"/>
                  </a:lnTo>
                  <a:lnTo>
                    <a:pt x="88" y="1887"/>
                  </a:lnTo>
                  <a:lnTo>
                    <a:pt x="263" y="1887"/>
                  </a:lnTo>
                  <a:lnTo>
                    <a:pt x="2677" y="308"/>
                  </a:lnTo>
                  <a:lnTo>
                    <a:pt x="2721" y="264"/>
                  </a:lnTo>
                  <a:lnTo>
                    <a:pt x="2765" y="220"/>
                  </a:lnTo>
                  <a:lnTo>
                    <a:pt x="2765" y="132"/>
                  </a:lnTo>
                  <a:lnTo>
                    <a:pt x="2721" y="88"/>
                  </a:lnTo>
                  <a:lnTo>
                    <a:pt x="267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8" name="Google Shape;6268;p174"/>
            <p:cNvSpPr/>
            <p:nvPr/>
          </p:nvSpPr>
          <p:spPr>
            <a:xfrm>
              <a:off x="1008225" y="2288700"/>
              <a:ext cx="72425" cy="46100"/>
            </a:xfrm>
            <a:custGeom>
              <a:avLst/>
              <a:gdLst/>
              <a:ahLst/>
              <a:cxnLst/>
              <a:rect l="l" t="t" r="r" b="b"/>
              <a:pathLst>
                <a:path w="2897" h="1844" extrusionOk="0">
                  <a:moveTo>
                    <a:pt x="2633" y="0"/>
                  </a:moveTo>
                  <a:lnTo>
                    <a:pt x="88" y="1492"/>
                  </a:lnTo>
                  <a:lnTo>
                    <a:pt x="44" y="1536"/>
                  </a:lnTo>
                  <a:lnTo>
                    <a:pt x="0" y="1624"/>
                  </a:lnTo>
                  <a:lnTo>
                    <a:pt x="0" y="1668"/>
                  </a:lnTo>
                  <a:lnTo>
                    <a:pt x="0" y="1755"/>
                  </a:lnTo>
                  <a:lnTo>
                    <a:pt x="88" y="1799"/>
                  </a:lnTo>
                  <a:lnTo>
                    <a:pt x="176" y="1843"/>
                  </a:lnTo>
                  <a:lnTo>
                    <a:pt x="263" y="1799"/>
                  </a:lnTo>
                  <a:lnTo>
                    <a:pt x="2808" y="307"/>
                  </a:lnTo>
                  <a:lnTo>
                    <a:pt x="2852" y="263"/>
                  </a:lnTo>
                  <a:lnTo>
                    <a:pt x="2896" y="219"/>
                  </a:lnTo>
                  <a:lnTo>
                    <a:pt x="2896" y="132"/>
                  </a:lnTo>
                  <a:lnTo>
                    <a:pt x="2852" y="88"/>
                  </a:lnTo>
                  <a:lnTo>
                    <a:pt x="2808" y="44"/>
                  </a:lnTo>
                  <a:lnTo>
                    <a:pt x="276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9" name="Google Shape;6269;p174"/>
            <p:cNvSpPr/>
            <p:nvPr/>
          </p:nvSpPr>
          <p:spPr>
            <a:xfrm>
              <a:off x="1671900" y="2078075"/>
              <a:ext cx="158000" cy="82300"/>
            </a:xfrm>
            <a:custGeom>
              <a:avLst/>
              <a:gdLst/>
              <a:ahLst/>
              <a:cxnLst/>
              <a:rect l="l" t="t" r="r" b="b"/>
              <a:pathLst>
                <a:path w="6320" h="3292" extrusionOk="0">
                  <a:moveTo>
                    <a:pt x="6056" y="0"/>
                  </a:moveTo>
                  <a:lnTo>
                    <a:pt x="3336" y="1448"/>
                  </a:lnTo>
                  <a:lnTo>
                    <a:pt x="132" y="2940"/>
                  </a:lnTo>
                  <a:lnTo>
                    <a:pt x="45" y="2984"/>
                  </a:lnTo>
                  <a:lnTo>
                    <a:pt x="45" y="3072"/>
                  </a:lnTo>
                  <a:lnTo>
                    <a:pt x="1" y="3116"/>
                  </a:lnTo>
                  <a:lnTo>
                    <a:pt x="45" y="3203"/>
                  </a:lnTo>
                  <a:lnTo>
                    <a:pt x="89" y="3247"/>
                  </a:lnTo>
                  <a:lnTo>
                    <a:pt x="176" y="3291"/>
                  </a:lnTo>
                  <a:lnTo>
                    <a:pt x="264" y="3291"/>
                  </a:lnTo>
                  <a:lnTo>
                    <a:pt x="3467" y="1799"/>
                  </a:lnTo>
                  <a:lnTo>
                    <a:pt x="6232" y="351"/>
                  </a:lnTo>
                  <a:lnTo>
                    <a:pt x="6276" y="263"/>
                  </a:lnTo>
                  <a:lnTo>
                    <a:pt x="6320" y="219"/>
                  </a:lnTo>
                  <a:lnTo>
                    <a:pt x="6320" y="176"/>
                  </a:lnTo>
                  <a:lnTo>
                    <a:pt x="6276" y="88"/>
                  </a:lnTo>
                  <a:lnTo>
                    <a:pt x="6232" y="44"/>
                  </a:lnTo>
                  <a:lnTo>
                    <a:pt x="618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0" name="Google Shape;6270;p174"/>
            <p:cNvSpPr/>
            <p:nvPr/>
          </p:nvSpPr>
          <p:spPr>
            <a:xfrm>
              <a:off x="1645575" y="2080250"/>
              <a:ext cx="110825" cy="55975"/>
            </a:xfrm>
            <a:custGeom>
              <a:avLst/>
              <a:gdLst/>
              <a:ahLst/>
              <a:cxnLst/>
              <a:rect l="l" t="t" r="r" b="b"/>
              <a:pathLst>
                <a:path w="4433" h="2239" extrusionOk="0">
                  <a:moveTo>
                    <a:pt x="4169" y="1"/>
                  </a:moveTo>
                  <a:lnTo>
                    <a:pt x="2107" y="1010"/>
                  </a:lnTo>
                  <a:lnTo>
                    <a:pt x="88" y="1888"/>
                  </a:lnTo>
                  <a:lnTo>
                    <a:pt x="45" y="1932"/>
                  </a:lnTo>
                  <a:lnTo>
                    <a:pt x="1" y="1975"/>
                  </a:lnTo>
                  <a:lnTo>
                    <a:pt x="1" y="2063"/>
                  </a:lnTo>
                  <a:lnTo>
                    <a:pt x="1" y="2107"/>
                  </a:lnTo>
                  <a:lnTo>
                    <a:pt x="88" y="2195"/>
                  </a:lnTo>
                  <a:lnTo>
                    <a:pt x="176" y="2239"/>
                  </a:lnTo>
                  <a:lnTo>
                    <a:pt x="264" y="2195"/>
                  </a:lnTo>
                  <a:lnTo>
                    <a:pt x="2239" y="1317"/>
                  </a:lnTo>
                  <a:lnTo>
                    <a:pt x="4345" y="308"/>
                  </a:lnTo>
                  <a:lnTo>
                    <a:pt x="4389" y="264"/>
                  </a:lnTo>
                  <a:lnTo>
                    <a:pt x="4433" y="220"/>
                  </a:lnTo>
                  <a:lnTo>
                    <a:pt x="4433" y="132"/>
                  </a:lnTo>
                  <a:lnTo>
                    <a:pt x="4433" y="89"/>
                  </a:lnTo>
                  <a:lnTo>
                    <a:pt x="4389" y="45"/>
                  </a:lnTo>
                  <a:lnTo>
                    <a:pt x="430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271" name="Google Shape;6271;p174"/>
          <p:cNvGrpSpPr/>
          <p:nvPr/>
        </p:nvGrpSpPr>
        <p:grpSpPr>
          <a:xfrm>
            <a:off x="5397752" y="-924485"/>
            <a:ext cx="4818459" cy="3041860"/>
            <a:chOff x="238125" y="602600"/>
            <a:chExt cx="7143750" cy="4509800"/>
          </a:xfrm>
        </p:grpSpPr>
        <p:sp>
          <p:nvSpPr>
            <p:cNvPr id="6272" name="Google Shape;6272;p174"/>
            <p:cNvSpPr/>
            <p:nvPr/>
          </p:nvSpPr>
          <p:spPr>
            <a:xfrm>
              <a:off x="2514425" y="1130250"/>
              <a:ext cx="218325" cy="579250"/>
            </a:xfrm>
            <a:custGeom>
              <a:avLst/>
              <a:gdLst/>
              <a:ahLst/>
              <a:cxnLst/>
              <a:rect l="l" t="t" r="r" b="b"/>
              <a:pathLst>
                <a:path w="8733" h="23170" extrusionOk="0">
                  <a:moveTo>
                    <a:pt x="8513" y="0"/>
                  </a:moveTo>
                  <a:lnTo>
                    <a:pt x="8469" y="44"/>
                  </a:lnTo>
                  <a:lnTo>
                    <a:pt x="8425" y="88"/>
                  </a:lnTo>
                  <a:lnTo>
                    <a:pt x="7416" y="1273"/>
                  </a:lnTo>
                  <a:lnTo>
                    <a:pt x="7372" y="1317"/>
                  </a:lnTo>
                  <a:lnTo>
                    <a:pt x="6231" y="3555"/>
                  </a:lnTo>
                  <a:lnTo>
                    <a:pt x="4081" y="7416"/>
                  </a:lnTo>
                  <a:lnTo>
                    <a:pt x="2633" y="10225"/>
                  </a:lnTo>
                  <a:lnTo>
                    <a:pt x="1492" y="12989"/>
                  </a:lnTo>
                  <a:lnTo>
                    <a:pt x="1492" y="13033"/>
                  </a:lnTo>
                  <a:lnTo>
                    <a:pt x="1009" y="15315"/>
                  </a:lnTo>
                  <a:lnTo>
                    <a:pt x="965" y="15359"/>
                  </a:lnTo>
                  <a:lnTo>
                    <a:pt x="1097" y="20010"/>
                  </a:lnTo>
                  <a:lnTo>
                    <a:pt x="614" y="21195"/>
                  </a:lnTo>
                  <a:lnTo>
                    <a:pt x="0" y="22906"/>
                  </a:lnTo>
                  <a:lnTo>
                    <a:pt x="0" y="22994"/>
                  </a:lnTo>
                  <a:lnTo>
                    <a:pt x="0" y="23038"/>
                  </a:lnTo>
                  <a:lnTo>
                    <a:pt x="44" y="23125"/>
                  </a:lnTo>
                  <a:lnTo>
                    <a:pt x="132" y="23125"/>
                  </a:lnTo>
                  <a:lnTo>
                    <a:pt x="176" y="23169"/>
                  </a:lnTo>
                  <a:lnTo>
                    <a:pt x="263" y="23125"/>
                  </a:lnTo>
                  <a:lnTo>
                    <a:pt x="351" y="23038"/>
                  </a:lnTo>
                  <a:lnTo>
                    <a:pt x="965" y="21282"/>
                  </a:lnTo>
                  <a:lnTo>
                    <a:pt x="1448" y="20142"/>
                  </a:lnTo>
                  <a:lnTo>
                    <a:pt x="1448" y="20054"/>
                  </a:lnTo>
                  <a:lnTo>
                    <a:pt x="1317" y="15359"/>
                  </a:lnTo>
                  <a:lnTo>
                    <a:pt x="1799" y="13121"/>
                  </a:lnTo>
                  <a:lnTo>
                    <a:pt x="2940" y="10356"/>
                  </a:lnTo>
                  <a:lnTo>
                    <a:pt x="4388" y="7592"/>
                  </a:lnTo>
                  <a:lnTo>
                    <a:pt x="6538" y="3730"/>
                  </a:lnTo>
                  <a:lnTo>
                    <a:pt x="7679" y="1492"/>
                  </a:lnTo>
                  <a:lnTo>
                    <a:pt x="8688" y="308"/>
                  </a:lnTo>
                  <a:lnTo>
                    <a:pt x="8732" y="220"/>
                  </a:lnTo>
                  <a:lnTo>
                    <a:pt x="8732" y="176"/>
                  </a:lnTo>
                  <a:lnTo>
                    <a:pt x="8688" y="88"/>
                  </a:lnTo>
                  <a:lnTo>
                    <a:pt x="8645" y="44"/>
                  </a:lnTo>
                  <a:lnTo>
                    <a:pt x="8601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3" name="Google Shape;6273;p174"/>
            <p:cNvSpPr/>
            <p:nvPr/>
          </p:nvSpPr>
          <p:spPr>
            <a:xfrm>
              <a:off x="1900100" y="1539425"/>
              <a:ext cx="342275" cy="551825"/>
            </a:xfrm>
            <a:custGeom>
              <a:avLst/>
              <a:gdLst/>
              <a:ahLst/>
              <a:cxnLst/>
              <a:rect l="l" t="t" r="r" b="b"/>
              <a:pathLst>
                <a:path w="13691" h="22073" extrusionOk="0">
                  <a:moveTo>
                    <a:pt x="13427" y="1"/>
                  </a:moveTo>
                  <a:lnTo>
                    <a:pt x="13384" y="45"/>
                  </a:lnTo>
                  <a:lnTo>
                    <a:pt x="13340" y="89"/>
                  </a:lnTo>
                  <a:lnTo>
                    <a:pt x="12725" y="1405"/>
                  </a:lnTo>
                  <a:lnTo>
                    <a:pt x="8952" y="7504"/>
                  </a:lnTo>
                  <a:lnTo>
                    <a:pt x="8952" y="7548"/>
                  </a:lnTo>
                  <a:lnTo>
                    <a:pt x="8162" y="9698"/>
                  </a:lnTo>
                  <a:lnTo>
                    <a:pt x="6494" y="12112"/>
                  </a:lnTo>
                  <a:lnTo>
                    <a:pt x="3642" y="16412"/>
                  </a:lnTo>
                  <a:lnTo>
                    <a:pt x="2282" y="17334"/>
                  </a:lnTo>
                  <a:lnTo>
                    <a:pt x="2238" y="17377"/>
                  </a:lnTo>
                  <a:lnTo>
                    <a:pt x="1273" y="18913"/>
                  </a:lnTo>
                  <a:lnTo>
                    <a:pt x="1229" y="18913"/>
                  </a:lnTo>
                  <a:lnTo>
                    <a:pt x="0" y="21809"/>
                  </a:lnTo>
                  <a:lnTo>
                    <a:pt x="0" y="21897"/>
                  </a:lnTo>
                  <a:lnTo>
                    <a:pt x="0" y="21985"/>
                  </a:lnTo>
                  <a:lnTo>
                    <a:pt x="44" y="22029"/>
                  </a:lnTo>
                  <a:lnTo>
                    <a:pt x="88" y="22073"/>
                  </a:lnTo>
                  <a:lnTo>
                    <a:pt x="176" y="22073"/>
                  </a:lnTo>
                  <a:lnTo>
                    <a:pt x="263" y="22029"/>
                  </a:lnTo>
                  <a:lnTo>
                    <a:pt x="307" y="21985"/>
                  </a:lnTo>
                  <a:lnTo>
                    <a:pt x="1580" y="19089"/>
                  </a:lnTo>
                  <a:lnTo>
                    <a:pt x="2545" y="17597"/>
                  </a:lnTo>
                  <a:lnTo>
                    <a:pt x="3861" y="16675"/>
                  </a:lnTo>
                  <a:lnTo>
                    <a:pt x="3905" y="16631"/>
                  </a:lnTo>
                  <a:lnTo>
                    <a:pt x="6801" y="12287"/>
                  </a:lnTo>
                  <a:lnTo>
                    <a:pt x="8425" y="9874"/>
                  </a:lnTo>
                  <a:lnTo>
                    <a:pt x="8469" y="9830"/>
                  </a:lnTo>
                  <a:lnTo>
                    <a:pt x="9259" y="7680"/>
                  </a:lnTo>
                  <a:lnTo>
                    <a:pt x="13033" y="1580"/>
                  </a:lnTo>
                  <a:lnTo>
                    <a:pt x="13033" y="1537"/>
                  </a:lnTo>
                  <a:lnTo>
                    <a:pt x="13647" y="264"/>
                  </a:lnTo>
                  <a:lnTo>
                    <a:pt x="13691" y="176"/>
                  </a:lnTo>
                  <a:lnTo>
                    <a:pt x="13647" y="132"/>
                  </a:lnTo>
                  <a:lnTo>
                    <a:pt x="13647" y="89"/>
                  </a:lnTo>
                  <a:lnTo>
                    <a:pt x="13559" y="45"/>
                  </a:lnTo>
                  <a:lnTo>
                    <a:pt x="1351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4" name="Google Shape;6274;p174"/>
            <p:cNvSpPr/>
            <p:nvPr/>
          </p:nvSpPr>
          <p:spPr>
            <a:xfrm>
              <a:off x="2455175" y="1144500"/>
              <a:ext cx="289650" cy="673600"/>
            </a:xfrm>
            <a:custGeom>
              <a:avLst/>
              <a:gdLst/>
              <a:ahLst/>
              <a:cxnLst/>
              <a:rect l="l" t="t" r="r" b="b"/>
              <a:pathLst>
                <a:path w="11586" h="26944" extrusionOk="0">
                  <a:moveTo>
                    <a:pt x="11366" y="1"/>
                  </a:moveTo>
                  <a:lnTo>
                    <a:pt x="11278" y="45"/>
                  </a:lnTo>
                  <a:lnTo>
                    <a:pt x="11234" y="133"/>
                  </a:lnTo>
                  <a:lnTo>
                    <a:pt x="10093" y="2502"/>
                  </a:lnTo>
                  <a:lnTo>
                    <a:pt x="7197" y="7768"/>
                  </a:lnTo>
                  <a:lnTo>
                    <a:pt x="5881" y="10401"/>
                  </a:lnTo>
                  <a:lnTo>
                    <a:pt x="4827" y="13033"/>
                  </a:lnTo>
                  <a:lnTo>
                    <a:pt x="4432" y="15315"/>
                  </a:lnTo>
                  <a:lnTo>
                    <a:pt x="4432" y="15359"/>
                  </a:lnTo>
                  <a:lnTo>
                    <a:pt x="4652" y="20054"/>
                  </a:lnTo>
                  <a:lnTo>
                    <a:pt x="4301" y="20932"/>
                  </a:lnTo>
                  <a:lnTo>
                    <a:pt x="2195" y="24354"/>
                  </a:lnTo>
                  <a:lnTo>
                    <a:pt x="44" y="26680"/>
                  </a:lnTo>
                  <a:lnTo>
                    <a:pt x="1" y="26724"/>
                  </a:lnTo>
                  <a:lnTo>
                    <a:pt x="1" y="26812"/>
                  </a:lnTo>
                  <a:lnTo>
                    <a:pt x="44" y="26856"/>
                  </a:lnTo>
                  <a:lnTo>
                    <a:pt x="88" y="26900"/>
                  </a:lnTo>
                  <a:lnTo>
                    <a:pt x="176" y="26943"/>
                  </a:lnTo>
                  <a:lnTo>
                    <a:pt x="264" y="26943"/>
                  </a:lnTo>
                  <a:lnTo>
                    <a:pt x="308" y="26900"/>
                  </a:lnTo>
                  <a:lnTo>
                    <a:pt x="2458" y="24574"/>
                  </a:lnTo>
                  <a:lnTo>
                    <a:pt x="2502" y="24574"/>
                  </a:lnTo>
                  <a:lnTo>
                    <a:pt x="4608" y="21107"/>
                  </a:lnTo>
                  <a:lnTo>
                    <a:pt x="4608" y="21063"/>
                  </a:lnTo>
                  <a:lnTo>
                    <a:pt x="5003" y="20142"/>
                  </a:lnTo>
                  <a:lnTo>
                    <a:pt x="5003" y="20098"/>
                  </a:lnTo>
                  <a:lnTo>
                    <a:pt x="4784" y="15359"/>
                  </a:lnTo>
                  <a:lnTo>
                    <a:pt x="5178" y="13121"/>
                  </a:lnTo>
                  <a:lnTo>
                    <a:pt x="6188" y="10532"/>
                  </a:lnTo>
                  <a:lnTo>
                    <a:pt x="7504" y="7943"/>
                  </a:lnTo>
                  <a:lnTo>
                    <a:pt x="10444" y="2634"/>
                  </a:lnTo>
                  <a:lnTo>
                    <a:pt x="11585" y="264"/>
                  </a:lnTo>
                  <a:lnTo>
                    <a:pt x="11585" y="176"/>
                  </a:lnTo>
                  <a:lnTo>
                    <a:pt x="11585" y="133"/>
                  </a:lnTo>
                  <a:lnTo>
                    <a:pt x="11541" y="89"/>
                  </a:lnTo>
                  <a:lnTo>
                    <a:pt x="11497" y="45"/>
                  </a:lnTo>
                  <a:lnTo>
                    <a:pt x="11409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5" name="Google Shape;6275;p174"/>
            <p:cNvSpPr/>
            <p:nvPr/>
          </p:nvSpPr>
          <p:spPr>
            <a:xfrm>
              <a:off x="2189700" y="21241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6" name="Google Shape;6276;p174"/>
            <p:cNvSpPr/>
            <p:nvPr/>
          </p:nvSpPr>
          <p:spPr>
            <a:xfrm>
              <a:off x="2189700" y="21241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7" name="Google Shape;6277;p174"/>
            <p:cNvSpPr/>
            <p:nvPr/>
          </p:nvSpPr>
          <p:spPr>
            <a:xfrm>
              <a:off x="2390450" y="1169750"/>
              <a:ext cx="283050" cy="636275"/>
            </a:xfrm>
            <a:custGeom>
              <a:avLst/>
              <a:gdLst/>
              <a:ahLst/>
              <a:cxnLst/>
              <a:rect l="l" t="t" r="r" b="b"/>
              <a:pathLst>
                <a:path w="11322" h="25451" extrusionOk="0">
                  <a:moveTo>
                    <a:pt x="11058" y="0"/>
                  </a:moveTo>
                  <a:lnTo>
                    <a:pt x="11015" y="88"/>
                  </a:lnTo>
                  <a:lnTo>
                    <a:pt x="9698" y="2370"/>
                  </a:lnTo>
                  <a:lnTo>
                    <a:pt x="8338" y="4871"/>
                  </a:lnTo>
                  <a:lnTo>
                    <a:pt x="6714" y="7899"/>
                  </a:lnTo>
                  <a:lnTo>
                    <a:pt x="5442" y="10839"/>
                  </a:lnTo>
                  <a:lnTo>
                    <a:pt x="4871" y="13164"/>
                  </a:lnTo>
                  <a:lnTo>
                    <a:pt x="4827" y="13208"/>
                  </a:lnTo>
                  <a:lnTo>
                    <a:pt x="4871" y="17903"/>
                  </a:lnTo>
                  <a:lnTo>
                    <a:pt x="4389" y="19088"/>
                  </a:lnTo>
                  <a:lnTo>
                    <a:pt x="3467" y="20712"/>
                  </a:lnTo>
                  <a:lnTo>
                    <a:pt x="1800" y="23388"/>
                  </a:lnTo>
                  <a:lnTo>
                    <a:pt x="44" y="25144"/>
                  </a:lnTo>
                  <a:lnTo>
                    <a:pt x="1" y="25187"/>
                  </a:lnTo>
                  <a:lnTo>
                    <a:pt x="1" y="25275"/>
                  </a:lnTo>
                  <a:lnTo>
                    <a:pt x="1" y="25319"/>
                  </a:lnTo>
                  <a:lnTo>
                    <a:pt x="44" y="25363"/>
                  </a:lnTo>
                  <a:lnTo>
                    <a:pt x="132" y="25407"/>
                  </a:lnTo>
                  <a:lnTo>
                    <a:pt x="176" y="25451"/>
                  </a:lnTo>
                  <a:lnTo>
                    <a:pt x="264" y="25407"/>
                  </a:lnTo>
                  <a:lnTo>
                    <a:pt x="308" y="25363"/>
                  </a:lnTo>
                  <a:lnTo>
                    <a:pt x="2063" y="23608"/>
                  </a:lnTo>
                  <a:lnTo>
                    <a:pt x="3774" y="20887"/>
                  </a:lnTo>
                  <a:lnTo>
                    <a:pt x="4696" y="19220"/>
                  </a:lnTo>
                  <a:lnTo>
                    <a:pt x="5222" y="17991"/>
                  </a:lnTo>
                  <a:lnTo>
                    <a:pt x="5222" y="17947"/>
                  </a:lnTo>
                  <a:lnTo>
                    <a:pt x="5179" y="13208"/>
                  </a:lnTo>
                  <a:lnTo>
                    <a:pt x="5793" y="10970"/>
                  </a:lnTo>
                  <a:lnTo>
                    <a:pt x="7021" y="8030"/>
                  </a:lnTo>
                  <a:lnTo>
                    <a:pt x="8645" y="5046"/>
                  </a:lnTo>
                  <a:lnTo>
                    <a:pt x="10005" y="2545"/>
                  </a:lnTo>
                  <a:lnTo>
                    <a:pt x="11322" y="263"/>
                  </a:lnTo>
                  <a:lnTo>
                    <a:pt x="11322" y="176"/>
                  </a:lnTo>
                  <a:lnTo>
                    <a:pt x="11322" y="88"/>
                  </a:lnTo>
                  <a:lnTo>
                    <a:pt x="11278" y="44"/>
                  </a:lnTo>
                  <a:lnTo>
                    <a:pt x="1123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8" name="Google Shape;6278;p174"/>
            <p:cNvSpPr/>
            <p:nvPr/>
          </p:nvSpPr>
          <p:spPr>
            <a:xfrm>
              <a:off x="2312575" y="1160975"/>
              <a:ext cx="334600" cy="736100"/>
            </a:xfrm>
            <a:custGeom>
              <a:avLst/>
              <a:gdLst/>
              <a:ahLst/>
              <a:cxnLst/>
              <a:rect l="l" t="t" r="r" b="b"/>
              <a:pathLst>
                <a:path w="13384" h="29444" extrusionOk="0">
                  <a:moveTo>
                    <a:pt x="13164" y="0"/>
                  </a:moveTo>
                  <a:lnTo>
                    <a:pt x="13120" y="44"/>
                  </a:lnTo>
                  <a:lnTo>
                    <a:pt x="13076" y="88"/>
                  </a:lnTo>
                  <a:lnTo>
                    <a:pt x="11979" y="2019"/>
                  </a:lnTo>
                  <a:lnTo>
                    <a:pt x="10531" y="4564"/>
                  </a:lnTo>
                  <a:lnTo>
                    <a:pt x="8908" y="7679"/>
                  </a:lnTo>
                  <a:lnTo>
                    <a:pt x="7548" y="10663"/>
                  </a:lnTo>
                  <a:lnTo>
                    <a:pt x="6889" y="12945"/>
                  </a:lnTo>
                  <a:lnTo>
                    <a:pt x="6889" y="12989"/>
                  </a:lnTo>
                  <a:lnTo>
                    <a:pt x="6802" y="17684"/>
                  </a:lnTo>
                  <a:lnTo>
                    <a:pt x="6363" y="18913"/>
                  </a:lnTo>
                  <a:lnTo>
                    <a:pt x="5441" y="20404"/>
                  </a:lnTo>
                  <a:lnTo>
                    <a:pt x="3949" y="22906"/>
                  </a:lnTo>
                  <a:lnTo>
                    <a:pt x="0" y="29181"/>
                  </a:lnTo>
                  <a:lnTo>
                    <a:pt x="0" y="29224"/>
                  </a:lnTo>
                  <a:lnTo>
                    <a:pt x="0" y="29312"/>
                  </a:lnTo>
                  <a:lnTo>
                    <a:pt x="44" y="29356"/>
                  </a:lnTo>
                  <a:lnTo>
                    <a:pt x="88" y="29400"/>
                  </a:lnTo>
                  <a:lnTo>
                    <a:pt x="176" y="29444"/>
                  </a:lnTo>
                  <a:lnTo>
                    <a:pt x="263" y="29444"/>
                  </a:lnTo>
                  <a:lnTo>
                    <a:pt x="307" y="29356"/>
                  </a:lnTo>
                  <a:lnTo>
                    <a:pt x="4256" y="23125"/>
                  </a:lnTo>
                  <a:lnTo>
                    <a:pt x="5748" y="20624"/>
                  </a:lnTo>
                  <a:lnTo>
                    <a:pt x="6670" y="19088"/>
                  </a:lnTo>
                  <a:lnTo>
                    <a:pt x="6670" y="19044"/>
                  </a:lnTo>
                  <a:lnTo>
                    <a:pt x="7109" y="17772"/>
                  </a:lnTo>
                  <a:lnTo>
                    <a:pt x="7153" y="17684"/>
                  </a:lnTo>
                  <a:lnTo>
                    <a:pt x="7240" y="13033"/>
                  </a:lnTo>
                  <a:lnTo>
                    <a:pt x="7855" y="10795"/>
                  </a:lnTo>
                  <a:lnTo>
                    <a:pt x="9215" y="7811"/>
                  </a:lnTo>
                  <a:lnTo>
                    <a:pt x="10839" y="4695"/>
                  </a:lnTo>
                  <a:lnTo>
                    <a:pt x="12287" y="2194"/>
                  </a:lnTo>
                  <a:lnTo>
                    <a:pt x="13384" y="263"/>
                  </a:lnTo>
                  <a:lnTo>
                    <a:pt x="13384" y="176"/>
                  </a:lnTo>
                  <a:lnTo>
                    <a:pt x="13384" y="132"/>
                  </a:lnTo>
                  <a:lnTo>
                    <a:pt x="13340" y="44"/>
                  </a:lnTo>
                  <a:lnTo>
                    <a:pt x="1329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9" name="Google Shape;6279;p174"/>
            <p:cNvSpPr/>
            <p:nvPr/>
          </p:nvSpPr>
          <p:spPr>
            <a:xfrm>
              <a:off x="3607050" y="1646950"/>
              <a:ext cx="2156750" cy="843625"/>
            </a:xfrm>
            <a:custGeom>
              <a:avLst/>
              <a:gdLst/>
              <a:ahLst/>
              <a:cxnLst/>
              <a:rect l="l" t="t" r="r" b="b"/>
              <a:pathLst>
                <a:path w="86270" h="33745" extrusionOk="0">
                  <a:moveTo>
                    <a:pt x="77318" y="0"/>
                  </a:moveTo>
                  <a:lnTo>
                    <a:pt x="74027" y="658"/>
                  </a:lnTo>
                  <a:lnTo>
                    <a:pt x="70077" y="1053"/>
                  </a:lnTo>
                  <a:lnTo>
                    <a:pt x="67444" y="1492"/>
                  </a:lnTo>
                  <a:lnTo>
                    <a:pt x="67401" y="1492"/>
                  </a:lnTo>
                  <a:lnTo>
                    <a:pt x="66084" y="1931"/>
                  </a:lnTo>
                  <a:lnTo>
                    <a:pt x="66040" y="1975"/>
                  </a:lnTo>
                  <a:lnTo>
                    <a:pt x="65031" y="3116"/>
                  </a:lnTo>
                  <a:lnTo>
                    <a:pt x="63188" y="4695"/>
                  </a:lnTo>
                  <a:lnTo>
                    <a:pt x="57396" y="7416"/>
                  </a:lnTo>
                  <a:lnTo>
                    <a:pt x="53754" y="8776"/>
                  </a:lnTo>
                  <a:lnTo>
                    <a:pt x="48751" y="10312"/>
                  </a:lnTo>
                  <a:lnTo>
                    <a:pt x="48707" y="10312"/>
                  </a:lnTo>
                  <a:lnTo>
                    <a:pt x="46206" y="11453"/>
                  </a:lnTo>
                  <a:lnTo>
                    <a:pt x="39800" y="14832"/>
                  </a:lnTo>
                  <a:lnTo>
                    <a:pt x="36421" y="17113"/>
                  </a:lnTo>
                  <a:lnTo>
                    <a:pt x="32077" y="19878"/>
                  </a:lnTo>
                  <a:lnTo>
                    <a:pt x="28391" y="22028"/>
                  </a:lnTo>
                  <a:lnTo>
                    <a:pt x="26855" y="22686"/>
                  </a:lnTo>
                  <a:lnTo>
                    <a:pt x="22291" y="21501"/>
                  </a:lnTo>
                  <a:lnTo>
                    <a:pt x="20624" y="20975"/>
                  </a:lnTo>
                  <a:lnTo>
                    <a:pt x="20054" y="20975"/>
                  </a:lnTo>
                  <a:lnTo>
                    <a:pt x="19966" y="21019"/>
                  </a:lnTo>
                  <a:lnTo>
                    <a:pt x="19922" y="21107"/>
                  </a:lnTo>
                  <a:lnTo>
                    <a:pt x="18913" y="26241"/>
                  </a:lnTo>
                  <a:lnTo>
                    <a:pt x="18562" y="28917"/>
                  </a:lnTo>
                  <a:lnTo>
                    <a:pt x="17157" y="33174"/>
                  </a:lnTo>
                  <a:lnTo>
                    <a:pt x="16938" y="33393"/>
                  </a:lnTo>
                  <a:lnTo>
                    <a:pt x="16455" y="33393"/>
                  </a:lnTo>
                  <a:lnTo>
                    <a:pt x="11541" y="32164"/>
                  </a:lnTo>
                  <a:lnTo>
                    <a:pt x="10005" y="31769"/>
                  </a:lnTo>
                  <a:lnTo>
                    <a:pt x="9961" y="31769"/>
                  </a:lnTo>
                  <a:lnTo>
                    <a:pt x="7109" y="31857"/>
                  </a:lnTo>
                  <a:lnTo>
                    <a:pt x="3949" y="31857"/>
                  </a:lnTo>
                  <a:lnTo>
                    <a:pt x="176" y="31374"/>
                  </a:lnTo>
                  <a:lnTo>
                    <a:pt x="88" y="31374"/>
                  </a:lnTo>
                  <a:lnTo>
                    <a:pt x="44" y="31418"/>
                  </a:lnTo>
                  <a:lnTo>
                    <a:pt x="0" y="31462"/>
                  </a:lnTo>
                  <a:lnTo>
                    <a:pt x="0" y="31506"/>
                  </a:lnTo>
                  <a:lnTo>
                    <a:pt x="0" y="31594"/>
                  </a:lnTo>
                  <a:lnTo>
                    <a:pt x="0" y="31638"/>
                  </a:lnTo>
                  <a:lnTo>
                    <a:pt x="44" y="31682"/>
                  </a:lnTo>
                  <a:lnTo>
                    <a:pt x="132" y="31726"/>
                  </a:lnTo>
                  <a:lnTo>
                    <a:pt x="3905" y="32208"/>
                  </a:lnTo>
                  <a:lnTo>
                    <a:pt x="7109" y="32208"/>
                  </a:lnTo>
                  <a:lnTo>
                    <a:pt x="9961" y="32120"/>
                  </a:lnTo>
                  <a:lnTo>
                    <a:pt x="11453" y="32515"/>
                  </a:lnTo>
                  <a:lnTo>
                    <a:pt x="16368" y="33744"/>
                  </a:lnTo>
                  <a:lnTo>
                    <a:pt x="17026" y="33744"/>
                  </a:lnTo>
                  <a:lnTo>
                    <a:pt x="17114" y="33700"/>
                  </a:lnTo>
                  <a:lnTo>
                    <a:pt x="17421" y="33437"/>
                  </a:lnTo>
                  <a:lnTo>
                    <a:pt x="17465" y="33349"/>
                  </a:lnTo>
                  <a:lnTo>
                    <a:pt x="18913" y="29005"/>
                  </a:lnTo>
                  <a:lnTo>
                    <a:pt x="18913" y="28961"/>
                  </a:lnTo>
                  <a:lnTo>
                    <a:pt x="19264" y="26284"/>
                  </a:lnTo>
                  <a:lnTo>
                    <a:pt x="20229" y="21326"/>
                  </a:lnTo>
                  <a:lnTo>
                    <a:pt x="20536" y="21326"/>
                  </a:lnTo>
                  <a:lnTo>
                    <a:pt x="22204" y="21852"/>
                  </a:lnTo>
                  <a:lnTo>
                    <a:pt x="26855" y="23037"/>
                  </a:lnTo>
                  <a:lnTo>
                    <a:pt x="26943" y="23037"/>
                  </a:lnTo>
                  <a:lnTo>
                    <a:pt x="28522" y="22335"/>
                  </a:lnTo>
                  <a:lnTo>
                    <a:pt x="28566" y="22335"/>
                  </a:lnTo>
                  <a:lnTo>
                    <a:pt x="32252" y="20185"/>
                  </a:lnTo>
                  <a:lnTo>
                    <a:pt x="36596" y="17421"/>
                  </a:lnTo>
                  <a:lnTo>
                    <a:pt x="39975" y="15139"/>
                  </a:lnTo>
                  <a:lnTo>
                    <a:pt x="46382" y="11760"/>
                  </a:lnTo>
                  <a:lnTo>
                    <a:pt x="48839" y="10663"/>
                  </a:lnTo>
                  <a:lnTo>
                    <a:pt x="53842" y="9083"/>
                  </a:lnTo>
                  <a:lnTo>
                    <a:pt x="57527" y="7723"/>
                  </a:lnTo>
                  <a:lnTo>
                    <a:pt x="63364" y="5002"/>
                  </a:lnTo>
                  <a:lnTo>
                    <a:pt x="63407" y="5002"/>
                  </a:lnTo>
                  <a:lnTo>
                    <a:pt x="65294" y="3379"/>
                  </a:lnTo>
                  <a:lnTo>
                    <a:pt x="65294" y="3335"/>
                  </a:lnTo>
                  <a:lnTo>
                    <a:pt x="66260" y="2282"/>
                  </a:lnTo>
                  <a:lnTo>
                    <a:pt x="67532" y="1843"/>
                  </a:lnTo>
                  <a:lnTo>
                    <a:pt x="70121" y="1404"/>
                  </a:lnTo>
                  <a:lnTo>
                    <a:pt x="74070" y="1009"/>
                  </a:lnTo>
                  <a:lnTo>
                    <a:pt x="77405" y="351"/>
                  </a:lnTo>
                  <a:lnTo>
                    <a:pt x="81047" y="395"/>
                  </a:lnTo>
                  <a:lnTo>
                    <a:pt x="82715" y="746"/>
                  </a:lnTo>
                  <a:lnTo>
                    <a:pt x="83680" y="1624"/>
                  </a:lnTo>
                  <a:lnTo>
                    <a:pt x="84251" y="3159"/>
                  </a:lnTo>
                  <a:lnTo>
                    <a:pt x="84821" y="5880"/>
                  </a:lnTo>
                  <a:lnTo>
                    <a:pt x="85699" y="9829"/>
                  </a:lnTo>
                  <a:lnTo>
                    <a:pt x="85918" y="10839"/>
                  </a:lnTo>
                  <a:lnTo>
                    <a:pt x="85962" y="10926"/>
                  </a:lnTo>
                  <a:lnTo>
                    <a:pt x="86006" y="10970"/>
                  </a:lnTo>
                  <a:lnTo>
                    <a:pt x="86181" y="10970"/>
                  </a:lnTo>
                  <a:lnTo>
                    <a:pt x="86225" y="10926"/>
                  </a:lnTo>
                  <a:lnTo>
                    <a:pt x="86269" y="10839"/>
                  </a:lnTo>
                  <a:lnTo>
                    <a:pt x="86269" y="10795"/>
                  </a:lnTo>
                  <a:lnTo>
                    <a:pt x="86050" y="9742"/>
                  </a:lnTo>
                  <a:lnTo>
                    <a:pt x="85172" y="5792"/>
                  </a:lnTo>
                  <a:lnTo>
                    <a:pt x="84558" y="3072"/>
                  </a:lnTo>
                  <a:lnTo>
                    <a:pt x="83987" y="1448"/>
                  </a:lnTo>
                  <a:lnTo>
                    <a:pt x="83944" y="1360"/>
                  </a:lnTo>
                  <a:lnTo>
                    <a:pt x="82934" y="483"/>
                  </a:lnTo>
                  <a:lnTo>
                    <a:pt x="82847" y="439"/>
                  </a:lnTo>
                  <a:lnTo>
                    <a:pt x="81135" y="44"/>
                  </a:lnTo>
                  <a:lnTo>
                    <a:pt x="81091" y="44"/>
                  </a:lnTo>
                  <a:lnTo>
                    <a:pt x="77361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0" name="Google Shape;6280;p174"/>
            <p:cNvSpPr/>
            <p:nvPr/>
          </p:nvSpPr>
          <p:spPr>
            <a:xfrm>
              <a:off x="3588400" y="602600"/>
              <a:ext cx="724050" cy="816175"/>
            </a:xfrm>
            <a:custGeom>
              <a:avLst/>
              <a:gdLst/>
              <a:ahLst/>
              <a:cxnLst/>
              <a:rect l="l" t="t" r="r" b="b"/>
              <a:pathLst>
                <a:path w="28962" h="32647" extrusionOk="0">
                  <a:moveTo>
                    <a:pt x="28698" y="0"/>
                  </a:moveTo>
                  <a:lnTo>
                    <a:pt x="26943" y="570"/>
                  </a:lnTo>
                  <a:lnTo>
                    <a:pt x="25363" y="614"/>
                  </a:lnTo>
                  <a:lnTo>
                    <a:pt x="24091" y="483"/>
                  </a:lnTo>
                  <a:lnTo>
                    <a:pt x="23959" y="527"/>
                  </a:lnTo>
                  <a:lnTo>
                    <a:pt x="22774" y="1273"/>
                  </a:lnTo>
                  <a:lnTo>
                    <a:pt x="19659" y="3686"/>
                  </a:lnTo>
                  <a:lnTo>
                    <a:pt x="16543" y="6187"/>
                  </a:lnTo>
                  <a:lnTo>
                    <a:pt x="15139" y="7504"/>
                  </a:lnTo>
                  <a:lnTo>
                    <a:pt x="13735" y="8732"/>
                  </a:lnTo>
                  <a:lnTo>
                    <a:pt x="12945" y="9741"/>
                  </a:lnTo>
                  <a:lnTo>
                    <a:pt x="11014" y="12901"/>
                  </a:lnTo>
                  <a:lnTo>
                    <a:pt x="10400" y="13910"/>
                  </a:lnTo>
                  <a:lnTo>
                    <a:pt x="9347" y="15446"/>
                  </a:lnTo>
                  <a:lnTo>
                    <a:pt x="7284" y="18254"/>
                  </a:lnTo>
                  <a:lnTo>
                    <a:pt x="6012" y="20404"/>
                  </a:lnTo>
                  <a:lnTo>
                    <a:pt x="4300" y="23520"/>
                  </a:lnTo>
                  <a:lnTo>
                    <a:pt x="2501" y="27030"/>
                  </a:lnTo>
                  <a:lnTo>
                    <a:pt x="0" y="32384"/>
                  </a:lnTo>
                  <a:lnTo>
                    <a:pt x="0" y="32471"/>
                  </a:lnTo>
                  <a:lnTo>
                    <a:pt x="0" y="32515"/>
                  </a:lnTo>
                  <a:lnTo>
                    <a:pt x="44" y="32559"/>
                  </a:lnTo>
                  <a:lnTo>
                    <a:pt x="88" y="32603"/>
                  </a:lnTo>
                  <a:lnTo>
                    <a:pt x="176" y="32647"/>
                  </a:lnTo>
                  <a:lnTo>
                    <a:pt x="263" y="32603"/>
                  </a:lnTo>
                  <a:lnTo>
                    <a:pt x="307" y="32515"/>
                  </a:lnTo>
                  <a:lnTo>
                    <a:pt x="2808" y="27206"/>
                  </a:lnTo>
                  <a:lnTo>
                    <a:pt x="4608" y="23695"/>
                  </a:lnTo>
                  <a:lnTo>
                    <a:pt x="6319" y="20580"/>
                  </a:lnTo>
                  <a:lnTo>
                    <a:pt x="7548" y="18430"/>
                  </a:lnTo>
                  <a:lnTo>
                    <a:pt x="9654" y="15665"/>
                  </a:lnTo>
                  <a:lnTo>
                    <a:pt x="10707" y="14086"/>
                  </a:lnTo>
                  <a:lnTo>
                    <a:pt x="11321" y="13076"/>
                  </a:lnTo>
                  <a:lnTo>
                    <a:pt x="13208" y="9961"/>
                  </a:lnTo>
                  <a:lnTo>
                    <a:pt x="13998" y="8952"/>
                  </a:lnTo>
                  <a:lnTo>
                    <a:pt x="15358" y="7767"/>
                  </a:lnTo>
                  <a:lnTo>
                    <a:pt x="16806" y="6450"/>
                  </a:lnTo>
                  <a:lnTo>
                    <a:pt x="19878" y="3949"/>
                  </a:lnTo>
                  <a:lnTo>
                    <a:pt x="22950" y="1580"/>
                  </a:lnTo>
                  <a:lnTo>
                    <a:pt x="24091" y="878"/>
                  </a:lnTo>
                  <a:lnTo>
                    <a:pt x="25319" y="965"/>
                  </a:lnTo>
                  <a:lnTo>
                    <a:pt x="25363" y="965"/>
                  </a:lnTo>
                  <a:lnTo>
                    <a:pt x="26987" y="878"/>
                  </a:lnTo>
                  <a:lnTo>
                    <a:pt x="27031" y="878"/>
                  </a:lnTo>
                  <a:lnTo>
                    <a:pt x="28830" y="351"/>
                  </a:lnTo>
                  <a:lnTo>
                    <a:pt x="28874" y="307"/>
                  </a:lnTo>
                  <a:lnTo>
                    <a:pt x="28917" y="263"/>
                  </a:lnTo>
                  <a:lnTo>
                    <a:pt x="28961" y="219"/>
                  </a:lnTo>
                  <a:lnTo>
                    <a:pt x="28917" y="132"/>
                  </a:lnTo>
                  <a:lnTo>
                    <a:pt x="28917" y="88"/>
                  </a:lnTo>
                  <a:lnTo>
                    <a:pt x="28874" y="44"/>
                  </a:lnTo>
                  <a:lnTo>
                    <a:pt x="2878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1" name="Google Shape;6281;p174"/>
            <p:cNvSpPr/>
            <p:nvPr/>
          </p:nvSpPr>
          <p:spPr>
            <a:xfrm>
              <a:off x="3593875" y="1881700"/>
              <a:ext cx="2005375" cy="782200"/>
            </a:xfrm>
            <a:custGeom>
              <a:avLst/>
              <a:gdLst/>
              <a:ahLst/>
              <a:cxnLst/>
              <a:rect l="l" t="t" r="r" b="b"/>
              <a:pathLst>
                <a:path w="80215" h="31288" extrusionOk="0">
                  <a:moveTo>
                    <a:pt x="76528" y="0"/>
                  </a:moveTo>
                  <a:lnTo>
                    <a:pt x="74948" y="132"/>
                  </a:lnTo>
                  <a:lnTo>
                    <a:pt x="74905" y="132"/>
                  </a:lnTo>
                  <a:lnTo>
                    <a:pt x="72974" y="922"/>
                  </a:lnTo>
                  <a:lnTo>
                    <a:pt x="72930" y="966"/>
                  </a:lnTo>
                  <a:lnTo>
                    <a:pt x="71877" y="1800"/>
                  </a:lnTo>
                  <a:lnTo>
                    <a:pt x="70078" y="2677"/>
                  </a:lnTo>
                  <a:lnTo>
                    <a:pt x="64768" y="4564"/>
                  </a:lnTo>
                  <a:lnTo>
                    <a:pt x="61082" y="5924"/>
                  </a:lnTo>
                  <a:lnTo>
                    <a:pt x="57879" y="7065"/>
                  </a:lnTo>
                  <a:lnTo>
                    <a:pt x="54895" y="8031"/>
                  </a:lnTo>
                  <a:lnTo>
                    <a:pt x="51253" y="8250"/>
                  </a:lnTo>
                  <a:lnTo>
                    <a:pt x="51165" y="8294"/>
                  </a:lnTo>
                  <a:lnTo>
                    <a:pt x="48532" y="9566"/>
                  </a:lnTo>
                  <a:lnTo>
                    <a:pt x="45285" y="11234"/>
                  </a:lnTo>
                  <a:lnTo>
                    <a:pt x="42784" y="12726"/>
                  </a:lnTo>
                  <a:lnTo>
                    <a:pt x="40020" y="13867"/>
                  </a:lnTo>
                  <a:lnTo>
                    <a:pt x="33789" y="15139"/>
                  </a:lnTo>
                  <a:lnTo>
                    <a:pt x="28918" y="16017"/>
                  </a:lnTo>
                  <a:lnTo>
                    <a:pt x="28874" y="16017"/>
                  </a:lnTo>
                  <a:lnTo>
                    <a:pt x="26636" y="17070"/>
                  </a:lnTo>
                  <a:lnTo>
                    <a:pt x="24925" y="16851"/>
                  </a:lnTo>
                  <a:lnTo>
                    <a:pt x="24793" y="16851"/>
                  </a:lnTo>
                  <a:lnTo>
                    <a:pt x="24398" y="17114"/>
                  </a:lnTo>
                  <a:lnTo>
                    <a:pt x="24354" y="17158"/>
                  </a:lnTo>
                  <a:lnTo>
                    <a:pt x="24310" y="17202"/>
                  </a:lnTo>
                  <a:lnTo>
                    <a:pt x="23257" y="22028"/>
                  </a:lnTo>
                  <a:lnTo>
                    <a:pt x="22950" y="25363"/>
                  </a:lnTo>
                  <a:lnTo>
                    <a:pt x="22555" y="27206"/>
                  </a:lnTo>
                  <a:lnTo>
                    <a:pt x="21370" y="29883"/>
                  </a:lnTo>
                  <a:lnTo>
                    <a:pt x="20844" y="30717"/>
                  </a:lnTo>
                  <a:lnTo>
                    <a:pt x="20361" y="30936"/>
                  </a:lnTo>
                  <a:lnTo>
                    <a:pt x="15139" y="29795"/>
                  </a:lnTo>
                  <a:lnTo>
                    <a:pt x="11892" y="29049"/>
                  </a:lnTo>
                  <a:lnTo>
                    <a:pt x="8996" y="28435"/>
                  </a:lnTo>
                  <a:lnTo>
                    <a:pt x="7065" y="28172"/>
                  </a:lnTo>
                  <a:lnTo>
                    <a:pt x="7021" y="28172"/>
                  </a:lnTo>
                  <a:lnTo>
                    <a:pt x="5091" y="28216"/>
                  </a:lnTo>
                  <a:lnTo>
                    <a:pt x="220" y="26504"/>
                  </a:lnTo>
                  <a:lnTo>
                    <a:pt x="88" y="26504"/>
                  </a:lnTo>
                  <a:lnTo>
                    <a:pt x="44" y="26548"/>
                  </a:lnTo>
                  <a:lnTo>
                    <a:pt x="1" y="26592"/>
                  </a:lnTo>
                  <a:lnTo>
                    <a:pt x="1" y="26680"/>
                  </a:lnTo>
                  <a:lnTo>
                    <a:pt x="1" y="26724"/>
                  </a:lnTo>
                  <a:lnTo>
                    <a:pt x="44" y="26811"/>
                  </a:lnTo>
                  <a:lnTo>
                    <a:pt x="88" y="26811"/>
                  </a:lnTo>
                  <a:lnTo>
                    <a:pt x="5003" y="28567"/>
                  </a:lnTo>
                  <a:lnTo>
                    <a:pt x="5047" y="28567"/>
                  </a:lnTo>
                  <a:lnTo>
                    <a:pt x="7021" y="28523"/>
                  </a:lnTo>
                  <a:lnTo>
                    <a:pt x="8908" y="28786"/>
                  </a:lnTo>
                  <a:lnTo>
                    <a:pt x="11804" y="29356"/>
                  </a:lnTo>
                  <a:lnTo>
                    <a:pt x="15095" y="30146"/>
                  </a:lnTo>
                  <a:lnTo>
                    <a:pt x="20317" y="31287"/>
                  </a:lnTo>
                  <a:lnTo>
                    <a:pt x="20405" y="31287"/>
                  </a:lnTo>
                  <a:lnTo>
                    <a:pt x="21063" y="31024"/>
                  </a:lnTo>
                  <a:lnTo>
                    <a:pt x="21151" y="30936"/>
                  </a:lnTo>
                  <a:lnTo>
                    <a:pt x="21678" y="30058"/>
                  </a:lnTo>
                  <a:lnTo>
                    <a:pt x="21678" y="30015"/>
                  </a:lnTo>
                  <a:lnTo>
                    <a:pt x="22906" y="27338"/>
                  </a:lnTo>
                  <a:lnTo>
                    <a:pt x="22906" y="27294"/>
                  </a:lnTo>
                  <a:lnTo>
                    <a:pt x="23301" y="25451"/>
                  </a:lnTo>
                  <a:lnTo>
                    <a:pt x="23301" y="25407"/>
                  </a:lnTo>
                  <a:lnTo>
                    <a:pt x="23608" y="22072"/>
                  </a:lnTo>
                  <a:lnTo>
                    <a:pt x="24618" y="17377"/>
                  </a:lnTo>
                  <a:lnTo>
                    <a:pt x="24925" y="17202"/>
                  </a:lnTo>
                  <a:lnTo>
                    <a:pt x="26636" y="17421"/>
                  </a:lnTo>
                  <a:lnTo>
                    <a:pt x="26768" y="17377"/>
                  </a:lnTo>
                  <a:lnTo>
                    <a:pt x="29006" y="16368"/>
                  </a:lnTo>
                  <a:lnTo>
                    <a:pt x="33832" y="15446"/>
                  </a:lnTo>
                  <a:lnTo>
                    <a:pt x="40063" y="14218"/>
                  </a:lnTo>
                  <a:lnTo>
                    <a:pt x="40107" y="14218"/>
                  </a:lnTo>
                  <a:lnTo>
                    <a:pt x="42916" y="13033"/>
                  </a:lnTo>
                  <a:lnTo>
                    <a:pt x="42960" y="13033"/>
                  </a:lnTo>
                  <a:lnTo>
                    <a:pt x="45461" y="11541"/>
                  </a:lnTo>
                  <a:lnTo>
                    <a:pt x="48708" y="9874"/>
                  </a:lnTo>
                  <a:lnTo>
                    <a:pt x="51297" y="8601"/>
                  </a:lnTo>
                  <a:lnTo>
                    <a:pt x="54939" y="8338"/>
                  </a:lnTo>
                  <a:lnTo>
                    <a:pt x="54983" y="8338"/>
                  </a:lnTo>
                  <a:lnTo>
                    <a:pt x="57967" y="7372"/>
                  </a:lnTo>
                  <a:lnTo>
                    <a:pt x="61214" y="6231"/>
                  </a:lnTo>
                  <a:lnTo>
                    <a:pt x="64900" y="4915"/>
                  </a:lnTo>
                  <a:lnTo>
                    <a:pt x="70209" y="3028"/>
                  </a:lnTo>
                  <a:lnTo>
                    <a:pt x="70209" y="2984"/>
                  </a:lnTo>
                  <a:lnTo>
                    <a:pt x="72052" y="2107"/>
                  </a:lnTo>
                  <a:lnTo>
                    <a:pt x="72096" y="2107"/>
                  </a:lnTo>
                  <a:lnTo>
                    <a:pt x="73106" y="1273"/>
                  </a:lnTo>
                  <a:lnTo>
                    <a:pt x="75036" y="483"/>
                  </a:lnTo>
                  <a:lnTo>
                    <a:pt x="76440" y="352"/>
                  </a:lnTo>
                  <a:lnTo>
                    <a:pt x="76879" y="1010"/>
                  </a:lnTo>
                  <a:lnTo>
                    <a:pt x="77845" y="4345"/>
                  </a:lnTo>
                  <a:lnTo>
                    <a:pt x="79468" y="10356"/>
                  </a:lnTo>
                  <a:lnTo>
                    <a:pt x="79863" y="11848"/>
                  </a:lnTo>
                  <a:lnTo>
                    <a:pt x="79863" y="11892"/>
                  </a:lnTo>
                  <a:lnTo>
                    <a:pt x="79951" y="11936"/>
                  </a:lnTo>
                  <a:lnTo>
                    <a:pt x="79995" y="11980"/>
                  </a:lnTo>
                  <a:lnTo>
                    <a:pt x="80083" y="11936"/>
                  </a:lnTo>
                  <a:lnTo>
                    <a:pt x="80126" y="11936"/>
                  </a:lnTo>
                  <a:lnTo>
                    <a:pt x="80170" y="11892"/>
                  </a:lnTo>
                  <a:lnTo>
                    <a:pt x="80214" y="11804"/>
                  </a:lnTo>
                  <a:lnTo>
                    <a:pt x="80214" y="11760"/>
                  </a:lnTo>
                  <a:lnTo>
                    <a:pt x="78152" y="4257"/>
                  </a:lnTo>
                  <a:lnTo>
                    <a:pt x="77186" y="878"/>
                  </a:lnTo>
                  <a:lnTo>
                    <a:pt x="77186" y="834"/>
                  </a:lnTo>
                  <a:lnTo>
                    <a:pt x="76704" y="88"/>
                  </a:lnTo>
                  <a:lnTo>
                    <a:pt x="7661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2" name="Google Shape;6282;p174"/>
            <p:cNvSpPr/>
            <p:nvPr/>
          </p:nvSpPr>
          <p:spPr>
            <a:xfrm>
              <a:off x="3578525" y="772625"/>
              <a:ext cx="221625" cy="436625"/>
            </a:xfrm>
            <a:custGeom>
              <a:avLst/>
              <a:gdLst/>
              <a:ahLst/>
              <a:cxnLst/>
              <a:rect l="l" t="t" r="r" b="b"/>
              <a:pathLst>
                <a:path w="8865" h="17465" extrusionOk="0">
                  <a:moveTo>
                    <a:pt x="8601" y="0"/>
                  </a:moveTo>
                  <a:lnTo>
                    <a:pt x="8513" y="44"/>
                  </a:lnTo>
                  <a:lnTo>
                    <a:pt x="7811" y="1097"/>
                  </a:lnTo>
                  <a:lnTo>
                    <a:pt x="4959" y="6275"/>
                  </a:lnTo>
                  <a:lnTo>
                    <a:pt x="4564" y="6846"/>
                  </a:lnTo>
                  <a:lnTo>
                    <a:pt x="3686" y="8206"/>
                  </a:lnTo>
                  <a:lnTo>
                    <a:pt x="3642" y="8206"/>
                  </a:lnTo>
                  <a:lnTo>
                    <a:pt x="2896" y="9742"/>
                  </a:lnTo>
                  <a:lnTo>
                    <a:pt x="1448" y="13516"/>
                  </a:lnTo>
                  <a:lnTo>
                    <a:pt x="1229" y="14130"/>
                  </a:lnTo>
                  <a:lnTo>
                    <a:pt x="0" y="17202"/>
                  </a:lnTo>
                  <a:lnTo>
                    <a:pt x="0" y="17289"/>
                  </a:lnTo>
                  <a:lnTo>
                    <a:pt x="0" y="17333"/>
                  </a:lnTo>
                  <a:lnTo>
                    <a:pt x="44" y="17421"/>
                  </a:lnTo>
                  <a:lnTo>
                    <a:pt x="88" y="17421"/>
                  </a:lnTo>
                  <a:lnTo>
                    <a:pt x="176" y="17465"/>
                  </a:lnTo>
                  <a:lnTo>
                    <a:pt x="263" y="17421"/>
                  </a:lnTo>
                  <a:lnTo>
                    <a:pt x="307" y="17333"/>
                  </a:lnTo>
                  <a:lnTo>
                    <a:pt x="1536" y="14262"/>
                  </a:lnTo>
                  <a:lnTo>
                    <a:pt x="1755" y="13647"/>
                  </a:lnTo>
                  <a:lnTo>
                    <a:pt x="3203" y="9874"/>
                  </a:lnTo>
                  <a:lnTo>
                    <a:pt x="3949" y="8382"/>
                  </a:lnTo>
                  <a:lnTo>
                    <a:pt x="4827" y="7021"/>
                  </a:lnTo>
                  <a:lnTo>
                    <a:pt x="5266" y="6495"/>
                  </a:lnTo>
                  <a:lnTo>
                    <a:pt x="5266" y="6451"/>
                  </a:lnTo>
                  <a:lnTo>
                    <a:pt x="8118" y="1273"/>
                  </a:lnTo>
                  <a:lnTo>
                    <a:pt x="8820" y="264"/>
                  </a:lnTo>
                  <a:lnTo>
                    <a:pt x="8864" y="176"/>
                  </a:lnTo>
                  <a:lnTo>
                    <a:pt x="8864" y="132"/>
                  </a:lnTo>
                  <a:lnTo>
                    <a:pt x="8820" y="44"/>
                  </a:lnTo>
                  <a:lnTo>
                    <a:pt x="877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3" name="Google Shape;6283;p174"/>
            <p:cNvSpPr/>
            <p:nvPr/>
          </p:nvSpPr>
          <p:spPr>
            <a:xfrm>
              <a:off x="3094725" y="818700"/>
              <a:ext cx="223825" cy="558400"/>
            </a:xfrm>
            <a:custGeom>
              <a:avLst/>
              <a:gdLst/>
              <a:ahLst/>
              <a:cxnLst/>
              <a:rect l="l" t="t" r="r" b="b"/>
              <a:pathLst>
                <a:path w="8953" h="22336" extrusionOk="0">
                  <a:moveTo>
                    <a:pt x="8733" y="0"/>
                  </a:moveTo>
                  <a:lnTo>
                    <a:pt x="8689" y="44"/>
                  </a:lnTo>
                  <a:lnTo>
                    <a:pt x="8645" y="88"/>
                  </a:lnTo>
                  <a:lnTo>
                    <a:pt x="8601" y="132"/>
                  </a:lnTo>
                  <a:lnTo>
                    <a:pt x="7329" y="3774"/>
                  </a:lnTo>
                  <a:lnTo>
                    <a:pt x="6056" y="6670"/>
                  </a:lnTo>
                  <a:lnTo>
                    <a:pt x="5530" y="7548"/>
                  </a:lnTo>
                  <a:lnTo>
                    <a:pt x="5047" y="8425"/>
                  </a:lnTo>
                  <a:lnTo>
                    <a:pt x="4170" y="10225"/>
                  </a:lnTo>
                  <a:lnTo>
                    <a:pt x="3380" y="12024"/>
                  </a:lnTo>
                  <a:lnTo>
                    <a:pt x="2634" y="13910"/>
                  </a:lnTo>
                  <a:lnTo>
                    <a:pt x="1976" y="15841"/>
                  </a:lnTo>
                  <a:lnTo>
                    <a:pt x="1317" y="17860"/>
                  </a:lnTo>
                  <a:lnTo>
                    <a:pt x="659" y="19966"/>
                  </a:lnTo>
                  <a:lnTo>
                    <a:pt x="1" y="22116"/>
                  </a:lnTo>
                  <a:lnTo>
                    <a:pt x="1" y="22204"/>
                  </a:lnTo>
                  <a:lnTo>
                    <a:pt x="45" y="22248"/>
                  </a:lnTo>
                  <a:lnTo>
                    <a:pt x="89" y="22292"/>
                  </a:lnTo>
                  <a:lnTo>
                    <a:pt x="133" y="22336"/>
                  </a:lnTo>
                  <a:lnTo>
                    <a:pt x="176" y="22336"/>
                  </a:lnTo>
                  <a:lnTo>
                    <a:pt x="308" y="22292"/>
                  </a:lnTo>
                  <a:lnTo>
                    <a:pt x="352" y="22204"/>
                  </a:lnTo>
                  <a:lnTo>
                    <a:pt x="1010" y="20054"/>
                  </a:lnTo>
                  <a:lnTo>
                    <a:pt x="1624" y="17991"/>
                  </a:lnTo>
                  <a:lnTo>
                    <a:pt x="2283" y="15973"/>
                  </a:lnTo>
                  <a:lnTo>
                    <a:pt x="2985" y="14042"/>
                  </a:lnTo>
                  <a:lnTo>
                    <a:pt x="3687" y="12155"/>
                  </a:lnTo>
                  <a:lnTo>
                    <a:pt x="4521" y="10356"/>
                  </a:lnTo>
                  <a:lnTo>
                    <a:pt x="5398" y="8601"/>
                  </a:lnTo>
                  <a:lnTo>
                    <a:pt x="5837" y="7723"/>
                  </a:lnTo>
                  <a:lnTo>
                    <a:pt x="6364" y="6846"/>
                  </a:lnTo>
                  <a:lnTo>
                    <a:pt x="7680" y="3906"/>
                  </a:lnTo>
                  <a:lnTo>
                    <a:pt x="8909" y="264"/>
                  </a:lnTo>
                  <a:lnTo>
                    <a:pt x="8953" y="176"/>
                  </a:lnTo>
                  <a:lnTo>
                    <a:pt x="8909" y="132"/>
                  </a:lnTo>
                  <a:lnTo>
                    <a:pt x="8865" y="44"/>
                  </a:lnTo>
                  <a:lnTo>
                    <a:pt x="8821" y="44"/>
                  </a:lnTo>
                  <a:lnTo>
                    <a:pt x="873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4" name="Google Shape;6284;p174"/>
            <p:cNvSpPr/>
            <p:nvPr/>
          </p:nvSpPr>
          <p:spPr>
            <a:xfrm>
              <a:off x="2789775" y="804425"/>
              <a:ext cx="392750" cy="774525"/>
            </a:xfrm>
            <a:custGeom>
              <a:avLst/>
              <a:gdLst/>
              <a:ahLst/>
              <a:cxnLst/>
              <a:rect l="l" t="t" r="r" b="b"/>
              <a:pathLst>
                <a:path w="15710" h="30981" extrusionOk="0">
                  <a:moveTo>
                    <a:pt x="15446" y="1"/>
                  </a:moveTo>
                  <a:lnTo>
                    <a:pt x="15402" y="45"/>
                  </a:lnTo>
                  <a:lnTo>
                    <a:pt x="15358" y="89"/>
                  </a:lnTo>
                  <a:lnTo>
                    <a:pt x="13998" y="2985"/>
                  </a:lnTo>
                  <a:lnTo>
                    <a:pt x="12550" y="5925"/>
                  </a:lnTo>
                  <a:lnTo>
                    <a:pt x="12374" y="6232"/>
                  </a:lnTo>
                  <a:lnTo>
                    <a:pt x="11058" y="8777"/>
                  </a:lnTo>
                  <a:lnTo>
                    <a:pt x="9522" y="11893"/>
                  </a:lnTo>
                  <a:lnTo>
                    <a:pt x="8469" y="14920"/>
                  </a:lnTo>
                  <a:lnTo>
                    <a:pt x="7021" y="18211"/>
                  </a:lnTo>
                  <a:lnTo>
                    <a:pt x="4739" y="22248"/>
                  </a:lnTo>
                  <a:lnTo>
                    <a:pt x="3862" y="23126"/>
                  </a:lnTo>
                  <a:lnTo>
                    <a:pt x="3862" y="23170"/>
                  </a:lnTo>
                  <a:lnTo>
                    <a:pt x="2370" y="25890"/>
                  </a:lnTo>
                  <a:lnTo>
                    <a:pt x="44" y="30717"/>
                  </a:lnTo>
                  <a:lnTo>
                    <a:pt x="0" y="30805"/>
                  </a:lnTo>
                  <a:lnTo>
                    <a:pt x="0" y="30893"/>
                  </a:lnTo>
                  <a:lnTo>
                    <a:pt x="44" y="30937"/>
                  </a:lnTo>
                  <a:lnTo>
                    <a:pt x="88" y="30980"/>
                  </a:lnTo>
                  <a:lnTo>
                    <a:pt x="263" y="30980"/>
                  </a:lnTo>
                  <a:lnTo>
                    <a:pt x="351" y="30893"/>
                  </a:lnTo>
                  <a:lnTo>
                    <a:pt x="2677" y="26066"/>
                  </a:lnTo>
                  <a:lnTo>
                    <a:pt x="4125" y="23389"/>
                  </a:lnTo>
                  <a:lnTo>
                    <a:pt x="5002" y="22512"/>
                  </a:lnTo>
                  <a:lnTo>
                    <a:pt x="5002" y="22468"/>
                  </a:lnTo>
                  <a:lnTo>
                    <a:pt x="7328" y="18343"/>
                  </a:lnTo>
                  <a:lnTo>
                    <a:pt x="8776" y="15052"/>
                  </a:lnTo>
                  <a:lnTo>
                    <a:pt x="9829" y="12024"/>
                  </a:lnTo>
                  <a:lnTo>
                    <a:pt x="11365" y="8909"/>
                  </a:lnTo>
                  <a:lnTo>
                    <a:pt x="12682" y="6408"/>
                  </a:lnTo>
                  <a:lnTo>
                    <a:pt x="12857" y="6056"/>
                  </a:lnTo>
                  <a:lnTo>
                    <a:pt x="14349" y="3116"/>
                  </a:lnTo>
                  <a:lnTo>
                    <a:pt x="15665" y="264"/>
                  </a:lnTo>
                  <a:lnTo>
                    <a:pt x="15709" y="177"/>
                  </a:lnTo>
                  <a:lnTo>
                    <a:pt x="15665" y="89"/>
                  </a:lnTo>
                  <a:lnTo>
                    <a:pt x="15665" y="45"/>
                  </a:lnTo>
                  <a:lnTo>
                    <a:pt x="1557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5" name="Google Shape;6285;p174"/>
            <p:cNvSpPr/>
            <p:nvPr/>
          </p:nvSpPr>
          <p:spPr>
            <a:xfrm>
              <a:off x="2674575" y="1020550"/>
              <a:ext cx="230400" cy="590225"/>
            </a:xfrm>
            <a:custGeom>
              <a:avLst/>
              <a:gdLst/>
              <a:ahLst/>
              <a:cxnLst/>
              <a:rect l="l" t="t" r="r" b="b"/>
              <a:pathLst>
                <a:path w="9216" h="23609" extrusionOk="0">
                  <a:moveTo>
                    <a:pt x="8996" y="0"/>
                  </a:moveTo>
                  <a:lnTo>
                    <a:pt x="8952" y="44"/>
                  </a:lnTo>
                  <a:lnTo>
                    <a:pt x="8908" y="88"/>
                  </a:lnTo>
                  <a:lnTo>
                    <a:pt x="8865" y="132"/>
                  </a:lnTo>
                  <a:lnTo>
                    <a:pt x="7811" y="3774"/>
                  </a:lnTo>
                  <a:lnTo>
                    <a:pt x="6583" y="6231"/>
                  </a:lnTo>
                  <a:lnTo>
                    <a:pt x="3994" y="11541"/>
                  </a:lnTo>
                  <a:lnTo>
                    <a:pt x="2282" y="14744"/>
                  </a:lnTo>
                  <a:lnTo>
                    <a:pt x="527" y="18342"/>
                  </a:lnTo>
                  <a:lnTo>
                    <a:pt x="527" y="18386"/>
                  </a:lnTo>
                  <a:lnTo>
                    <a:pt x="1" y="20405"/>
                  </a:lnTo>
                  <a:lnTo>
                    <a:pt x="1" y="20449"/>
                  </a:lnTo>
                  <a:lnTo>
                    <a:pt x="176" y="23432"/>
                  </a:lnTo>
                  <a:lnTo>
                    <a:pt x="220" y="23564"/>
                  </a:lnTo>
                  <a:lnTo>
                    <a:pt x="352" y="23608"/>
                  </a:lnTo>
                  <a:lnTo>
                    <a:pt x="439" y="23564"/>
                  </a:lnTo>
                  <a:lnTo>
                    <a:pt x="483" y="23520"/>
                  </a:lnTo>
                  <a:lnTo>
                    <a:pt x="527" y="23476"/>
                  </a:lnTo>
                  <a:lnTo>
                    <a:pt x="527" y="23389"/>
                  </a:lnTo>
                  <a:lnTo>
                    <a:pt x="352" y="20449"/>
                  </a:lnTo>
                  <a:lnTo>
                    <a:pt x="834" y="18474"/>
                  </a:lnTo>
                  <a:lnTo>
                    <a:pt x="2590" y="14876"/>
                  </a:lnTo>
                  <a:lnTo>
                    <a:pt x="4301" y="11716"/>
                  </a:lnTo>
                  <a:lnTo>
                    <a:pt x="6890" y="6363"/>
                  </a:lnTo>
                  <a:lnTo>
                    <a:pt x="8162" y="3906"/>
                  </a:lnTo>
                  <a:lnTo>
                    <a:pt x="8162" y="3862"/>
                  </a:lnTo>
                  <a:lnTo>
                    <a:pt x="9216" y="264"/>
                  </a:lnTo>
                  <a:lnTo>
                    <a:pt x="9216" y="176"/>
                  </a:lnTo>
                  <a:lnTo>
                    <a:pt x="9172" y="88"/>
                  </a:lnTo>
                  <a:lnTo>
                    <a:pt x="9128" y="44"/>
                  </a:lnTo>
                  <a:lnTo>
                    <a:pt x="9084" y="44"/>
                  </a:lnTo>
                  <a:lnTo>
                    <a:pt x="899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6" name="Google Shape;6286;p174"/>
            <p:cNvSpPr/>
            <p:nvPr/>
          </p:nvSpPr>
          <p:spPr>
            <a:xfrm>
              <a:off x="2044900" y="1165350"/>
              <a:ext cx="481600" cy="961000"/>
            </a:xfrm>
            <a:custGeom>
              <a:avLst/>
              <a:gdLst/>
              <a:ahLst/>
              <a:cxnLst/>
              <a:rect l="l" t="t" r="r" b="b"/>
              <a:pathLst>
                <a:path w="19264" h="38440" extrusionOk="0">
                  <a:moveTo>
                    <a:pt x="19088" y="1"/>
                  </a:moveTo>
                  <a:lnTo>
                    <a:pt x="19001" y="44"/>
                  </a:lnTo>
                  <a:lnTo>
                    <a:pt x="18957" y="88"/>
                  </a:lnTo>
                  <a:lnTo>
                    <a:pt x="18957" y="132"/>
                  </a:lnTo>
                  <a:lnTo>
                    <a:pt x="18386" y="2326"/>
                  </a:lnTo>
                  <a:lnTo>
                    <a:pt x="16763" y="5530"/>
                  </a:lnTo>
                  <a:lnTo>
                    <a:pt x="14656" y="9786"/>
                  </a:lnTo>
                  <a:lnTo>
                    <a:pt x="14656" y="9830"/>
                  </a:lnTo>
                  <a:lnTo>
                    <a:pt x="14218" y="11366"/>
                  </a:lnTo>
                  <a:lnTo>
                    <a:pt x="14218" y="11409"/>
                  </a:lnTo>
                  <a:lnTo>
                    <a:pt x="14042" y="15095"/>
                  </a:lnTo>
                  <a:lnTo>
                    <a:pt x="13559" y="17114"/>
                  </a:lnTo>
                  <a:lnTo>
                    <a:pt x="11936" y="20098"/>
                  </a:lnTo>
                  <a:lnTo>
                    <a:pt x="9522" y="23915"/>
                  </a:lnTo>
                  <a:lnTo>
                    <a:pt x="7328" y="27557"/>
                  </a:lnTo>
                  <a:lnTo>
                    <a:pt x="7284" y="27601"/>
                  </a:lnTo>
                  <a:lnTo>
                    <a:pt x="6626" y="29927"/>
                  </a:lnTo>
                  <a:lnTo>
                    <a:pt x="5749" y="33876"/>
                  </a:lnTo>
                  <a:lnTo>
                    <a:pt x="5310" y="34754"/>
                  </a:lnTo>
                  <a:lnTo>
                    <a:pt x="4915" y="34885"/>
                  </a:lnTo>
                  <a:lnTo>
                    <a:pt x="3072" y="34973"/>
                  </a:lnTo>
                  <a:lnTo>
                    <a:pt x="3028" y="34973"/>
                  </a:lnTo>
                  <a:lnTo>
                    <a:pt x="1492" y="35280"/>
                  </a:lnTo>
                  <a:lnTo>
                    <a:pt x="1448" y="35324"/>
                  </a:lnTo>
                  <a:lnTo>
                    <a:pt x="658" y="35851"/>
                  </a:lnTo>
                  <a:lnTo>
                    <a:pt x="615" y="35939"/>
                  </a:lnTo>
                  <a:lnTo>
                    <a:pt x="132" y="37211"/>
                  </a:lnTo>
                  <a:lnTo>
                    <a:pt x="88" y="37255"/>
                  </a:lnTo>
                  <a:lnTo>
                    <a:pt x="0" y="38264"/>
                  </a:lnTo>
                  <a:lnTo>
                    <a:pt x="44" y="38352"/>
                  </a:lnTo>
                  <a:lnTo>
                    <a:pt x="44" y="38396"/>
                  </a:lnTo>
                  <a:lnTo>
                    <a:pt x="88" y="38440"/>
                  </a:lnTo>
                  <a:lnTo>
                    <a:pt x="176" y="38440"/>
                  </a:lnTo>
                  <a:lnTo>
                    <a:pt x="307" y="38396"/>
                  </a:lnTo>
                  <a:lnTo>
                    <a:pt x="351" y="38308"/>
                  </a:lnTo>
                  <a:lnTo>
                    <a:pt x="439" y="37299"/>
                  </a:lnTo>
                  <a:lnTo>
                    <a:pt x="922" y="36114"/>
                  </a:lnTo>
                  <a:lnTo>
                    <a:pt x="1624" y="35631"/>
                  </a:lnTo>
                  <a:lnTo>
                    <a:pt x="3072" y="35324"/>
                  </a:lnTo>
                  <a:lnTo>
                    <a:pt x="4959" y="35237"/>
                  </a:lnTo>
                  <a:lnTo>
                    <a:pt x="5003" y="35237"/>
                  </a:lnTo>
                  <a:lnTo>
                    <a:pt x="5485" y="35061"/>
                  </a:lnTo>
                  <a:lnTo>
                    <a:pt x="5573" y="35017"/>
                  </a:lnTo>
                  <a:lnTo>
                    <a:pt x="5617" y="34973"/>
                  </a:lnTo>
                  <a:lnTo>
                    <a:pt x="6056" y="34052"/>
                  </a:lnTo>
                  <a:lnTo>
                    <a:pt x="6056" y="34008"/>
                  </a:lnTo>
                  <a:lnTo>
                    <a:pt x="6977" y="29971"/>
                  </a:lnTo>
                  <a:lnTo>
                    <a:pt x="7635" y="27733"/>
                  </a:lnTo>
                  <a:lnTo>
                    <a:pt x="9829" y="24135"/>
                  </a:lnTo>
                  <a:lnTo>
                    <a:pt x="12243" y="20273"/>
                  </a:lnTo>
                  <a:lnTo>
                    <a:pt x="13866" y="17289"/>
                  </a:lnTo>
                  <a:lnTo>
                    <a:pt x="13910" y="17246"/>
                  </a:lnTo>
                  <a:lnTo>
                    <a:pt x="14393" y="15139"/>
                  </a:lnTo>
                  <a:lnTo>
                    <a:pt x="14393" y="15095"/>
                  </a:lnTo>
                  <a:lnTo>
                    <a:pt x="14569" y="11453"/>
                  </a:lnTo>
                  <a:lnTo>
                    <a:pt x="14963" y="9961"/>
                  </a:lnTo>
                  <a:lnTo>
                    <a:pt x="17070" y="5661"/>
                  </a:lnTo>
                  <a:lnTo>
                    <a:pt x="18693" y="2458"/>
                  </a:lnTo>
                  <a:lnTo>
                    <a:pt x="18693" y="2414"/>
                  </a:lnTo>
                  <a:lnTo>
                    <a:pt x="19264" y="220"/>
                  </a:lnTo>
                  <a:lnTo>
                    <a:pt x="19264" y="176"/>
                  </a:lnTo>
                  <a:lnTo>
                    <a:pt x="19264" y="88"/>
                  </a:lnTo>
                  <a:lnTo>
                    <a:pt x="19220" y="44"/>
                  </a:lnTo>
                  <a:lnTo>
                    <a:pt x="1913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7" name="Google Shape;6287;p174"/>
            <p:cNvSpPr/>
            <p:nvPr/>
          </p:nvSpPr>
          <p:spPr>
            <a:xfrm>
              <a:off x="3057425" y="781400"/>
              <a:ext cx="247950" cy="648350"/>
            </a:xfrm>
            <a:custGeom>
              <a:avLst/>
              <a:gdLst/>
              <a:ahLst/>
              <a:cxnLst/>
              <a:rect l="l" t="t" r="r" b="b"/>
              <a:pathLst>
                <a:path w="9918" h="25934" extrusionOk="0">
                  <a:moveTo>
                    <a:pt x="9742" y="0"/>
                  </a:moveTo>
                  <a:lnTo>
                    <a:pt x="9655" y="44"/>
                  </a:lnTo>
                  <a:lnTo>
                    <a:pt x="9611" y="88"/>
                  </a:lnTo>
                  <a:lnTo>
                    <a:pt x="9567" y="132"/>
                  </a:lnTo>
                  <a:lnTo>
                    <a:pt x="8514" y="3028"/>
                  </a:lnTo>
                  <a:lnTo>
                    <a:pt x="7110" y="6363"/>
                  </a:lnTo>
                  <a:lnTo>
                    <a:pt x="5486" y="9654"/>
                  </a:lnTo>
                  <a:lnTo>
                    <a:pt x="3073" y="14744"/>
                  </a:lnTo>
                  <a:lnTo>
                    <a:pt x="2458" y="16631"/>
                  </a:lnTo>
                  <a:lnTo>
                    <a:pt x="1537" y="19615"/>
                  </a:lnTo>
                  <a:lnTo>
                    <a:pt x="528" y="22950"/>
                  </a:lnTo>
                  <a:lnTo>
                    <a:pt x="1" y="25714"/>
                  </a:lnTo>
                  <a:lnTo>
                    <a:pt x="1" y="25802"/>
                  </a:lnTo>
                  <a:lnTo>
                    <a:pt x="45" y="25846"/>
                  </a:lnTo>
                  <a:lnTo>
                    <a:pt x="89" y="25890"/>
                  </a:lnTo>
                  <a:lnTo>
                    <a:pt x="133" y="25934"/>
                  </a:lnTo>
                  <a:lnTo>
                    <a:pt x="176" y="25934"/>
                  </a:lnTo>
                  <a:lnTo>
                    <a:pt x="264" y="25890"/>
                  </a:lnTo>
                  <a:lnTo>
                    <a:pt x="352" y="25802"/>
                  </a:lnTo>
                  <a:lnTo>
                    <a:pt x="879" y="23038"/>
                  </a:lnTo>
                  <a:lnTo>
                    <a:pt x="1888" y="19703"/>
                  </a:lnTo>
                  <a:lnTo>
                    <a:pt x="2809" y="16763"/>
                  </a:lnTo>
                  <a:lnTo>
                    <a:pt x="3424" y="14876"/>
                  </a:lnTo>
                  <a:lnTo>
                    <a:pt x="5793" y="9830"/>
                  </a:lnTo>
                  <a:lnTo>
                    <a:pt x="7461" y="6495"/>
                  </a:lnTo>
                  <a:lnTo>
                    <a:pt x="8821" y="3160"/>
                  </a:lnTo>
                  <a:lnTo>
                    <a:pt x="9918" y="264"/>
                  </a:lnTo>
                  <a:lnTo>
                    <a:pt x="9918" y="176"/>
                  </a:lnTo>
                  <a:lnTo>
                    <a:pt x="9918" y="132"/>
                  </a:lnTo>
                  <a:lnTo>
                    <a:pt x="9874" y="44"/>
                  </a:lnTo>
                  <a:lnTo>
                    <a:pt x="9786" y="44"/>
                  </a:lnTo>
                  <a:lnTo>
                    <a:pt x="974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8" name="Google Shape;6288;p174"/>
            <p:cNvSpPr/>
            <p:nvPr/>
          </p:nvSpPr>
          <p:spPr>
            <a:xfrm>
              <a:off x="3021225" y="785800"/>
              <a:ext cx="255650" cy="654925"/>
            </a:xfrm>
            <a:custGeom>
              <a:avLst/>
              <a:gdLst/>
              <a:ahLst/>
              <a:cxnLst/>
              <a:rect l="l" t="t" r="r" b="b"/>
              <a:pathLst>
                <a:path w="10226" h="26197" extrusionOk="0">
                  <a:moveTo>
                    <a:pt x="9962" y="0"/>
                  </a:moveTo>
                  <a:lnTo>
                    <a:pt x="9918" y="44"/>
                  </a:lnTo>
                  <a:lnTo>
                    <a:pt x="9874" y="132"/>
                  </a:lnTo>
                  <a:lnTo>
                    <a:pt x="8821" y="2852"/>
                  </a:lnTo>
                  <a:lnTo>
                    <a:pt x="7241" y="6407"/>
                  </a:lnTo>
                  <a:lnTo>
                    <a:pt x="5442" y="9961"/>
                  </a:lnTo>
                  <a:lnTo>
                    <a:pt x="3906" y="12989"/>
                  </a:lnTo>
                  <a:lnTo>
                    <a:pt x="3906" y="13032"/>
                  </a:lnTo>
                  <a:lnTo>
                    <a:pt x="2151" y="18210"/>
                  </a:lnTo>
                  <a:lnTo>
                    <a:pt x="484" y="23388"/>
                  </a:lnTo>
                  <a:lnTo>
                    <a:pt x="1" y="25977"/>
                  </a:lnTo>
                  <a:lnTo>
                    <a:pt x="1" y="26065"/>
                  </a:lnTo>
                  <a:lnTo>
                    <a:pt x="45" y="26109"/>
                  </a:lnTo>
                  <a:lnTo>
                    <a:pt x="89" y="26153"/>
                  </a:lnTo>
                  <a:lnTo>
                    <a:pt x="133" y="26197"/>
                  </a:lnTo>
                  <a:lnTo>
                    <a:pt x="176" y="26197"/>
                  </a:lnTo>
                  <a:lnTo>
                    <a:pt x="308" y="26153"/>
                  </a:lnTo>
                  <a:lnTo>
                    <a:pt x="352" y="26065"/>
                  </a:lnTo>
                  <a:lnTo>
                    <a:pt x="835" y="23476"/>
                  </a:lnTo>
                  <a:lnTo>
                    <a:pt x="2458" y="18342"/>
                  </a:lnTo>
                  <a:lnTo>
                    <a:pt x="4257" y="13164"/>
                  </a:lnTo>
                  <a:lnTo>
                    <a:pt x="5749" y="10136"/>
                  </a:lnTo>
                  <a:lnTo>
                    <a:pt x="7548" y="6538"/>
                  </a:lnTo>
                  <a:lnTo>
                    <a:pt x="9128" y="3028"/>
                  </a:lnTo>
                  <a:lnTo>
                    <a:pt x="10225" y="263"/>
                  </a:lnTo>
                  <a:lnTo>
                    <a:pt x="10225" y="176"/>
                  </a:lnTo>
                  <a:lnTo>
                    <a:pt x="10225" y="88"/>
                  </a:lnTo>
                  <a:lnTo>
                    <a:pt x="10181" y="44"/>
                  </a:lnTo>
                  <a:lnTo>
                    <a:pt x="1009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9" name="Google Shape;6289;p174"/>
            <p:cNvSpPr/>
            <p:nvPr/>
          </p:nvSpPr>
          <p:spPr>
            <a:xfrm>
              <a:off x="2918125" y="827475"/>
              <a:ext cx="313750" cy="633000"/>
            </a:xfrm>
            <a:custGeom>
              <a:avLst/>
              <a:gdLst/>
              <a:ahLst/>
              <a:cxnLst/>
              <a:rect l="l" t="t" r="r" b="b"/>
              <a:pathLst>
                <a:path w="12550" h="25320" extrusionOk="0">
                  <a:moveTo>
                    <a:pt x="12331" y="0"/>
                  </a:moveTo>
                  <a:lnTo>
                    <a:pt x="12243" y="44"/>
                  </a:lnTo>
                  <a:lnTo>
                    <a:pt x="12199" y="88"/>
                  </a:lnTo>
                  <a:lnTo>
                    <a:pt x="10531" y="3862"/>
                  </a:lnTo>
                  <a:lnTo>
                    <a:pt x="9259" y="6407"/>
                  </a:lnTo>
                  <a:lnTo>
                    <a:pt x="6538" y="11936"/>
                  </a:lnTo>
                  <a:lnTo>
                    <a:pt x="4037" y="19483"/>
                  </a:lnTo>
                  <a:lnTo>
                    <a:pt x="2896" y="22160"/>
                  </a:lnTo>
                  <a:lnTo>
                    <a:pt x="1711" y="23608"/>
                  </a:lnTo>
                  <a:lnTo>
                    <a:pt x="746" y="23652"/>
                  </a:lnTo>
                  <a:lnTo>
                    <a:pt x="658" y="23696"/>
                  </a:lnTo>
                  <a:lnTo>
                    <a:pt x="614" y="23784"/>
                  </a:lnTo>
                  <a:lnTo>
                    <a:pt x="44" y="25100"/>
                  </a:lnTo>
                  <a:lnTo>
                    <a:pt x="0" y="25144"/>
                  </a:lnTo>
                  <a:lnTo>
                    <a:pt x="44" y="25232"/>
                  </a:lnTo>
                  <a:lnTo>
                    <a:pt x="88" y="25276"/>
                  </a:lnTo>
                  <a:lnTo>
                    <a:pt x="132" y="25319"/>
                  </a:lnTo>
                  <a:lnTo>
                    <a:pt x="307" y="25319"/>
                  </a:lnTo>
                  <a:lnTo>
                    <a:pt x="351" y="25232"/>
                  </a:lnTo>
                  <a:lnTo>
                    <a:pt x="878" y="24003"/>
                  </a:lnTo>
                  <a:lnTo>
                    <a:pt x="1799" y="23959"/>
                  </a:lnTo>
                  <a:lnTo>
                    <a:pt x="1887" y="23915"/>
                  </a:lnTo>
                  <a:lnTo>
                    <a:pt x="1931" y="23871"/>
                  </a:lnTo>
                  <a:lnTo>
                    <a:pt x="3203" y="22379"/>
                  </a:lnTo>
                  <a:lnTo>
                    <a:pt x="3247" y="22336"/>
                  </a:lnTo>
                  <a:lnTo>
                    <a:pt x="4388" y="19615"/>
                  </a:lnTo>
                  <a:lnTo>
                    <a:pt x="6845" y="12068"/>
                  </a:lnTo>
                  <a:lnTo>
                    <a:pt x="9566" y="6539"/>
                  </a:lnTo>
                  <a:lnTo>
                    <a:pt x="10839" y="3994"/>
                  </a:lnTo>
                  <a:lnTo>
                    <a:pt x="12550" y="220"/>
                  </a:lnTo>
                  <a:lnTo>
                    <a:pt x="12550" y="176"/>
                  </a:lnTo>
                  <a:lnTo>
                    <a:pt x="12550" y="88"/>
                  </a:lnTo>
                  <a:lnTo>
                    <a:pt x="12506" y="44"/>
                  </a:lnTo>
                  <a:lnTo>
                    <a:pt x="1246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0" name="Google Shape;6290;p174"/>
            <p:cNvSpPr/>
            <p:nvPr/>
          </p:nvSpPr>
          <p:spPr>
            <a:xfrm>
              <a:off x="2828150" y="830775"/>
              <a:ext cx="373025" cy="702100"/>
            </a:xfrm>
            <a:custGeom>
              <a:avLst/>
              <a:gdLst/>
              <a:ahLst/>
              <a:cxnLst/>
              <a:rect l="l" t="t" r="r" b="b"/>
              <a:pathLst>
                <a:path w="14921" h="28084" extrusionOk="0">
                  <a:moveTo>
                    <a:pt x="14701" y="0"/>
                  </a:moveTo>
                  <a:lnTo>
                    <a:pt x="14613" y="44"/>
                  </a:lnTo>
                  <a:lnTo>
                    <a:pt x="14569" y="88"/>
                  </a:lnTo>
                  <a:lnTo>
                    <a:pt x="13297" y="2808"/>
                  </a:lnTo>
                  <a:lnTo>
                    <a:pt x="11893" y="5573"/>
                  </a:lnTo>
                  <a:lnTo>
                    <a:pt x="9962" y="9434"/>
                  </a:lnTo>
                  <a:lnTo>
                    <a:pt x="8602" y="12506"/>
                  </a:lnTo>
                  <a:lnTo>
                    <a:pt x="7592" y="15622"/>
                  </a:lnTo>
                  <a:lnTo>
                    <a:pt x="6144" y="19351"/>
                  </a:lnTo>
                  <a:lnTo>
                    <a:pt x="4389" y="22204"/>
                  </a:lnTo>
                  <a:lnTo>
                    <a:pt x="3555" y="22555"/>
                  </a:lnTo>
                  <a:lnTo>
                    <a:pt x="3511" y="22598"/>
                  </a:lnTo>
                  <a:lnTo>
                    <a:pt x="2809" y="23344"/>
                  </a:lnTo>
                  <a:lnTo>
                    <a:pt x="2765" y="23388"/>
                  </a:lnTo>
                  <a:lnTo>
                    <a:pt x="45" y="27820"/>
                  </a:lnTo>
                  <a:lnTo>
                    <a:pt x="1" y="27864"/>
                  </a:lnTo>
                  <a:lnTo>
                    <a:pt x="1" y="27952"/>
                  </a:lnTo>
                  <a:lnTo>
                    <a:pt x="45" y="27996"/>
                  </a:lnTo>
                  <a:lnTo>
                    <a:pt x="89" y="28040"/>
                  </a:lnTo>
                  <a:lnTo>
                    <a:pt x="176" y="28084"/>
                  </a:lnTo>
                  <a:lnTo>
                    <a:pt x="264" y="28084"/>
                  </a:lnTo>
                  <a:lnTo>
                    <a:pt x="352" y="27996"/>
                  </a:lnTo>
                  <a:lnTo>
                    <a:pt x="3073" y="23564"/>
                  </a:lnTo>
                  <a:lnTo>
                    <a:pt x="3731" y="22862"/>
                  </a:lnTo>
                  <a:lnTo>
                    <a:pt x="4565" y="22511"/>
                  </a:lnTo>
                  <a:lnTo>
                    <a:pt x="4652" y="22423"/>
                  </a:lnTo>
                  <a:lnTo>
                    <a:pt x="6451" y="19527"/>
                  </a:lnTo>
                  <a:lnTo>
                    <a:pt x="7943" y="15753"/>
                  </a:lnTo>
                  <a:lnTo>
                    <a:pt x="8953" y="12638"/>
                  </a:lnTo>
                  <a:lnTo>
                    <a:pt x="10269" y="9566"/>
                  </a:lnTo>
                  <a:lnTo>
                    <a:pt x="12200" y="5705"/>
                  </a:lnTo>
                  <a:lnTo>
                    <a:pt x="13648" y="2940"/>
                  </a:lnTo>
                  <a:lnTo>
                    <a:pt x="14920" y="220"/>
                  </a:lnTo>
                  <a:lnTo>
                    <a:pt x="14920" y="176"/>
                  </a:lnTo>
                  <a:lnTo>
                    <a:pt x="14920" y="88"/>
                  </a:lnTo>
                  <a:lnTo>
                    <a:pt x="14876" y="44"/>
                  </a:lnTo>
                  <a:lnTo>
                    <a:pt x="1483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1" name="Google Shape;6291;p174"/>
            <p:cNvSpPr/>
            <p:nvPr/>
          </p:nvSpPr>
          <p:spPr>
            <a:xfrm>
              <a:off x="2789775" y="802250"/>
              <a:ext cx="359825" cy="736100"/>
            </a:xfrm>
            <a:custGeom>
              <a:avLst/>
              <a:gdLst/>
              <a:ahLst/>
              <a:cxnLst/>
              <a:rect l="l" t="t" r="r" b="b"/>
              <a:pathLst>
                <a:path w="14393" h="29444" extrusionOk="0">
                  <a:moveTo>
                    <a:pt x="14174" y="0"/>
                  </a:moveTo>
                  <a:lnTo>
                    <a:pt x="14086" y="44"/>
                  </a:lnTo>
                  <a:lnTo>
                    <a:pt x="14086" y="132"/>
                  </a:lnTo>
                  <a:lnTo>
                    <a:pt x="13164" y="2150"/>
                  </a:lnTo>
                  <a:lnTo>
                    <a:pt x="11585" y="5266"/>
                  </a:lnTo>
                  <a:lnTo>
                    <a:pt x="9742" y="9040"/>
                  </a:lnTo>
                  <a:lnTo>
                    <a:pt x="7942" y="12769"/>
                  </a:lnTo>
                  <a:lnTo>
                    <a:pt x="6494" y="15841"/>
                  </a:lnTo>
                  <a:lnTo>
                    <a:pt x="4959" y="18913"/>
                  </a:lnTo>
                  <a:lnTo>
                    <a:pt x="3379" y="22028"/>
                  </a:lnTo>
                  <a:lnTo>
                    <a:pt x="1711" y="25144"/>
                  </a:lnTo>
                  <a:lnTo>
                    <a:pt x="0" y="29225"/>
                  </a:lnTo>
                  <a:lnTo>
                    <a:pt x="0" y="29268"/>
                  </a:lnTo>
                  <a:lnTo>
                    <a:pt x="0" y="29356"/>
                  </a:lnTo>
                  <a:lnTo>
                    <a:pt x="44" y="29400"/>
                  </a:lnTo>
                  <a:lnTo>
                    <a:pt x="132" y="29444"/>
                  </a:lnTo>
                  <a:lnTo>
                    <a:pt x="176" y="29444"/>
                  </a:lnTo>
                  <a:lnTo>
                    <a:pt x="263" y="29400"/>
                  </a:lnTo>
                  <a:lnTo>
                    <a:pt x="351" y="29356"/>
                  </a:lnTo>
                  <a:lnTo>
                    <a:pt x="2019" y="25319"/>
                  </a:lnTo>
                  <a:lnTo>
                    <a:pt x="3686" y="22204"/>
                  </a:lnTo>
                  <a:lnTo>
                    <a:pt x="5266" y="19088"/>
                  </a:lnTo>
                  <a:lnTo>
                    <a:pt x="6802" y="15973"/>
                  </a:lnTo>
                  <a:lnTo>
                    <a:pt x="8250" y="12901"/>
                  </a:lnTo>
                  <a:lnTo>
                    <a:pt x="10049" y="9171"/>
                  </a:lnTo>
                  <a:lnTo>
                    <a:pt x="11892" y="5441"/>
                  </a:lnTo>
                  <a:lnTo>
                    <a:pt x="13471" y="2326"/>
                  </a:lnTo>
                  <a:lnTo>
                    <a:pt x="14393" y="264"/>
                  </a:lnTo>
                  <a:lnTo>
                    <a:pt x="14393" y="176"/>
                  </a:lnTo>
                  <a:lnTo>
                    <a:pt x="14393" y="132"/>
                  </a:lnTo>
                  <a:lnTo>
                    <a:pt x="14349" y="88"/>
                  </a:lnTo>
                  <a:lnTo>
                    <a:pt x="14305" y="44"/>
                  </a:lnTo>
                  <a:lnTo>
                    <a:pt x="1421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2" name="Google Shape;6292;p174"/>
            <p:cNvSpPr/>
            <p:nvPr/>
          </p:nvSpPr>
          <p:spPr>
            <a:xfrm>
              <a:off x="2754650" y="825275"/>
              <a:ext cx="332425" cy="722950"/>
            </a:xfrm>
            <a:custGeom>
              <a:avLst/>
              <a:gdLst/>
              <a:ahLst/>
              <a:cxnLst/>
              <a:rect l="l" t="t" r="r" b="b"/>
              <a:pathLst>
                <a:path w="13297" h="28918" extrusionOk="0">
                  <a:moveTo>
                    <a:pt x="13033" y="1"/>
                  </a:moveTo>
                  <a:lnTo>
                    <a:pt x="12990" y="45"/>
                  </a:lnTo>
                  <a:lnTo>
                    <a:pt x="12946" y="88"/>
                  </a:lnTo>
                  <a:lnTo>
                    <a:pt x="11498" y="4608"/>
                  </a:lnTo>
                  <a:lnTo>
                    <a:pt x="9523" y="8601"/>
                  </a:lnTo>
                  <a:lnTo>
                    <a:pt x="7636" y="12419"/>
                  </a:lnTo>
                  <a:lnTo>
                    <a:pt x="5881" y="15973"/>
                  </a:lnTo>
                  <a:lnTo>
                    <a:pt x="4126" y="19484"/>
                  </a:lnTo>
                  <a:lnTo>
                    <a:pt x="2327" y="23038"/>
                  </a:lnTo>
                  <a:lnTo>
                    <a:pt x="352" y="26680"/>
                  </a:lnTo>
                  <a:lnTo>
                    <a:pt x="308" y="26768"/>
                  </a:lnTo>
                  <a:lnTo>
                    <a:pt x="1" y="28698"/>
                  </a:lnTo>
                  <a:lnTo>
                    <a:pt x="1" y="28786"/>
                  </a:lnTo>
                  <a:lnTo>
                    <a:pt x="1" y="28830"/>
                  </a:lnTo>
                  <a:lnTo>
                    <a:pt x="45" y="28874"/>
                  </a:lnTo>
                  <a:lnTo>
                    <a:pt x="133" y="28918"/>
                  </a:lnTo>
                  <a:lnTo>
                    <a:pt x="264" y="28874"/>
                  </a:lnTo>
                  <a:lnTo>
                    <a:pt x="308" y="28742"/>
                  </a:lnTo>
                  <a:lnTo>
                    <a:pt x="659" y="26855"/>
                  </a:lnTo>
                  <a:lnTo>
                    <a:pt x="2634" y="23170"/>
                  </a:lnTo>
                  <a:lnTo>
                    <a:pt x="4477" y="19615"/>
                  </a:lnTo>
                  <a:lnTo>
                    <a:pt x="6232" y="16105"/>
                  </a:lnTo>
                  <a:lnTo>
                    <a:pt x="7943" y="12550"/>
                  </a:lnTo>
                  <a:lnTo>
                    <a:pt x="9830" y="8733"/>
                  </a:lnTo>
                  <a:lnTo>
                    <a:pt x="11805" y="4784"/>
                  </a:lnTo>
                  <a:lnTo>
                    <a:pt x="11805" y="4740"/>
                  </a:lnTo>
                  <a:lnTo>
                    <a:pt x="13297" y="220"/>
                  </a:lnTo>
                  <a:lnTo>
                    <a:pt x="13297" y="132"/>
                  </a:lnTo>
                  <a:lnTo>
                    <a:pt x="13253" y="88"/>
                  </a:lnTo>
                  <a:lnTo>
                    <a:pt x="13253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3" name="Google Shape;6293;p174"/>
            <p:cNvSpPr/>
            <p:nvPr/>
          </p:nvSpPr>
          <p:spPr>
            <a:xfrm>
              <a:off x="2734925" y="958025"/>
              <a:ext cx="270975" cy="606675"/>
            </a:xfrm>
            <a:custGeom>
              <a:avLst/>
              <a:gdLst/>
              <a:ahLst/>
              <a:cxnLst/>
              <a:rect l="l" t="t" r="r" b="b"/>
              <a:pathLst>
                <a:path w="10839" h="24267" extrusionOk="0">
                  <a:moveTo>
                    <a:pt x="10619" y="0"/>
                  </a:moveTo>
                  <a:lnTo>
                    <a:pt x="10531" y="44"/>
                  </a:lnTo>
                  <a:lnTo>
                    <a:pt x="10531" y="88"/>
                  </a:lnTo>
                  <a:lnTo>
                    <a:pt x="9610" y="2326"/>
                  </a:lnTo>
                  <a:lnTo>
                    <a:pt x="8645" y="4520"/>
                  </a:lnTo>
                  <a:lnTo>
                    <a:pt x="7635" y="6714"/>
                  </a:lnTo>
                  <a:lnTo>
                    <a:pt x="6582" y="8864"/>
                  </a:lnTo>
                  <a:lnTo>
                    <a:pt x="4476" y="13164"/>
                  </a:lnTo>
                  <a:lnTo>
                    <a:pt x="2326" y="17333"/>
                  </a:lnTo>
                  <a:lnTo>
                    <a:pt x="351" y="21107"/>
                  </a:lnTo>
                  <a:lnTo>
                    <a:pt x="351" y="21151"/>
                  </a:lnTo>
                  <a:lnTo>
                    <a:pt x="0" y="22423"/>
                  </a:lnTo>
                  <a:lnTo>
                    <a:pt x="0" y="22467"/>
                  </a:lnTo>
                  <a:lnTo>
                    <a:pt x="88" y="24091"/>
                  </a:lnTo>
                  <a:lnTo>
                    <a:pt x="132" y="24222"/>
                  </a:lnTo>
                  <a:lnTo>
                    <a:pt x="263" y="24266"/>
                  </a:lnTo>
                  <a:lnTo>
                    <a:pt x="351" y="24266"/>
                  </a:lnTo>
                  <a:lnTo>
                    <a:pt x="395" y="24222"/>
                  </a:lnTo>
                  <a:lnTo>
                    <a:pt x="439" y="24134"/>
                  </a:lnTo>
                  <a:lnTo>
                    <a:pt x="439" y="24091"/>
                  </a:lnTo>
                  <a:lnTo>
                    <a:pt x="351" y="22511"/>
                  </a:lnTo>
                  <a:lnTo>
                    <a:pt x="658" y="21282"/>
                  </a:lnTo>
                  <a:lnTo>
                    <a:pt x="2633" y="17508"/>
                  </a:lnTo>
                  <a:lnTo>
                    <a:pt x="4783" y="13296"/>
                  </a:lnTo>
                  <a:lnTo>
                    <a:pt x="6889" y="9040"/>
                  </a:lnTo>
                  <a:lnTo>
                    <a:pt x="7942" y="6846"/>
                  </a:lnTo>
                  <a:lnTo>
                    <a:pt x="8952" y="4695"/>
                  </a:lnTo>
                  <a:lnTo>
                    <a:pt x="9917" y="2458"/>
                  </a:lnTo>
                  <a:lnTo>
                    <a:pt x="10839" y="220"/>
                  </a:lnTo>
                  <a:lnTo>
                    <a:pt x="10839" y="176"/>
                  </a:lnTo>
                  <a:lnTo>
                    <a:pt x="10839" y="88"/>
                  </a:lnTo>
                  <a:lnTo>
                    <a:pt x="10795" y="44"/>
                  </a:lnTo>
                  <a:lnTo>
                    <a:pt x="10751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4" name="Google Shape;6294;p174"/>
            <p:cNvSpPr/>
            <p:nvPr/>
          </p:nvSpPr>
          <p:spPr>
            <a:xfrm>
              <a:off x="2697625" y="973375"/>
              <a:ext cx="265500" cy="607775"/>
            </a:xfrm>
            <a:custGeom>
              <a:avLst/>
              <a:gdLst/>
              <a:ahLst/>
              <a:cxnLst/>
              <a:rect l="l" t="t" r="r" b="b"/>
              <a:pathLst>
                <a:path w="10620" h="24311" extrusionOk="0">
                  <a:moveTo>
                    <a:pt x="10444" y="1"/>
                  </a:moveTo>
                  <a:lnTo>
                    <a:pt x="10400" y="44"/>
                  </a:lnTo>
                  <a:lnTo>
                    <a:pt x="10312" y="88"/>
                  </a:lnTo>
                  <a:lnTo>
                    <a:pt x="10268" y="132"/>
                  </a:lnTo>
                  <a:lnTo>
                    <a:pt x="8206" y="5398"/>
                  </a:lnTo>
                  <a:lnTo>
                    <a:pt x="6758" y="8206"/>
                  </a:lnTo>
                  <a:lnTo>
                    <a:pt x="5266" y="11497"/>
                  </a:lnTo>
                  <a:lnTo>
                    <a:pt x="3862" y="14349"/>
                  </a:lnTo>
                  <a:lnTo>
                    <a:pt x="2019" y="17684"/>
                  </a:lnTo>
                  <a:lnTo>
                    <a:pt x="439" y="20888"/>
                  </a:lnTo>
                  <a:lnTo>
                    <a:pt x="395" y="20931"/>
                  </a:lnTo>
                  <a:lnTo>
                    <a:pt x="0" y="22599"/>
                  </a:lnTo>
                  <a:lnTo>
                    <a:pt x="0" y="22643"/>
                  </a:lnTo>
                  <a:lnTo>
                    <a:pt x="220" y="24179"/>
                  </a:lnTo>
                  <a:lnTo>
                    <a:pt x="263" y="24266"/>
                  </a:lnTo>
                  <a:lnTo>
                    <a:pt x="395" y="24310"/>
                  </a:lnTo>
                  <a:lnTo>
                    <a:pt x="483" y="24310"/>
                  </a:lnTo>
                  <a:lnTo>
                    <a:pt x="527" y="24266"/>
                  </a:lnTo>
                  <a:lnTo>
                    <a:pt x="571" y="24179"/>
                  </a:lnTo>
                  <a:lnTo>
                    <a:pt x="571" y="24135"/>
                  </a:lnTo>
                  <a:lnTo>
                    <a:pt x="351" y="22643"/>
                  </a:lnTo>
                  <a:lnTo>
                    <a:pt x="746" y="21019"/>
                  </a:lnTo>
                  <a:lnTo>
                    <a:pt x="2326" y="17816"/>
                  </a:lnTo>
                  <a:lnTo>
                    <a:pt x="4169" y="14481"/>
                  </a:lnTo>
                  <a:lnTo>
                    <a:pt x="5573" y="11673"/>
                  </a:lnTo>
                  <a:lnTo>
                    <a:pt x="7109" y="8382"/>
                  </a:lnTo>
                  <a:lnTo>
                    <a:pt x="8557" y="5573"/>
                  </a:lnTo>
                  <a:lnTo>
                    <a:pt x="8557" y="5529"/>
                  </a:lnTo>
                  <a:lnTo>
                    <a:pt x="10619" y="264"/>
                  </a:lnTo>
                  <a:lnTo>
                    <a:pt x="10619" y="176"/>
                  </a:lnTo>
                  <a:lnTo>
                    <a:pt x="10619" y="132"/>
                  </a:lnTo>
                  <a:lnTo>
                    <a:pt x="10575" y="44"/>
                  </a:lnTo>
                  <a:lnTo>
                    <a:pt x="10531" y="44"/>
                  </a:lnTo>
                  <a:lnTo>
                    <a:pt x="1044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5" name="Google Shape;6295;p174"/>
            <p:cNvSpPr/>
            <p:nvPr/>
          </p:nvSpPr>
          <p:spPr>
            <a:xfrm>
              <a:off x="2630700" y="1103925"/>
              <a:ext cx="223825" cy="530975"/>
            </a:xfrm>
            <a:custGeom>
              <a:avLst/>
              <a:gdLst/>
              <a:ahLst/>
              <a:cxnLst/>
              <a:rect l="l" t="t" r="r" b="b"/>
              <a:pathLst>
                <a:path w="8953" h="21239" extrusionOk="0">
                  <a:moveTo>
                    <a:pt x="8733" y="0"/>
                  </a:moveTo>
                  <a:lnTo>
                    <a:pt x="8689" y="44"/>
                  </a:lnTo>
                  <a:lnTo>
                    <a:pt x="8645" y="88"/>
                  </a:lnTo>
                  <a:lnTo>
                    <a:pt x="6451" y="4388"/>
                  </a:lnTo>
                  <a:lnTo>
                    <a:pt x="5003" y="7372"/>
                  </a:lnTo>
                  <a:lnTo>
                    <a:pt x="3379" y="10356"/>
                  </a:lnTo>
                  <a:lnTo>
                    <a:pt x="1405" y="14261"/>
                  </a:lnTo>
                  <a:lnTo>
                    <a:pt x="1405" y="14305"/>
                  </a:lnTo>
                  <a:lnTo>
                    <a:pt x="790" y="16455"/>
                  </a:lnTo>
                  <a:lnTo>
                    <a:pt x="0" y="21063"/>
                  </a:lnTo>
                  <a:lnTo>
                    <a:pt x="0" y="21107"/>
                  </a:lnTo>
                  <a:lnTo>
                    <a:pt x="44" y="21195"/>
                  </a:lnTo>
                  <a:lnTo>
                    <a:pt x="88" y="21238"/>
                  </a:lnTo>
                  <a:lnTo>
                    <a:pt x="176" y="21238"/>
                  </a:lnTo>
                  <a:lnTo>
                    <a:pt x="308" y="21195"/>
                  </a:lnTo>
                  <a:lnTo>
                    <a:pt x="351" y="21107"/>
                  </a:lnTo>
                  <a:lnTo>
                    <a:pt x="1141" y="16543"/>
                  </a:lnTo>
                  <a:lnTo>
                    <a:pt x="1712" y="14393"/>
                  </a:lnTo>
                  <a:lnTo>
                    <a:pt x="3686" y="10532"/>
                  </a:lnTo>
                  <a:lnTo>
                    <a:pt x="5310" y="7504"/>
                  </a:lnTo>
                  <a:lnTo>
                    <a:pt x="6802" y="4564"/>
                  </a:lnTo>
                  <a:lnTo>
                    <a:pt x="8952" y="264"/>
                  </a:lnTo>
                  <a:lnTo>
                    <a:pt x="8952" y="176"/>
                  </a:lnTo>
                  <a:lnTo>
                    <a:pt x="8952" y="132"/>
                  </a:lnTo>
                  <a:lnTo>
                    <a:pt x="8908" y="44"/>
                  </a:lnTo>
                  <a:lnTo>
                    <a:pt x="886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6" name="Google Shape;6296;p174"/>
            <p:cNvSpPr/>
            <p:nvPr/>
          </p:nvSpPr>
          <p:spPr>
            <a:xfrm>
              <a:off x="2619725" y="1124775"/>
              <a:ext cx="194200" cy="436625"/>
            </a:xfrm>
            <a:custGeom>
              <a:avLst/>
              <a:gdLst/>
              <a:ahLst/>
              <a:cxnLst/>
              <a:rect l="l" t="t" r="r" b="b"/>
              <a:pathLst>
                <a:path w="7768" h="17465" extrusionOk="0">
                  <a:moveTo>
                    <a:pt x="7548" y="0"/>
                  </a:moveTo>
                  <a:lnTo>
                    <a:pt x="7460" y="44"/>
                  </a:lnTo>
                  <a:lnTo>
                    <a:pt x="7416" y="88"/>
                  </a:lnTo>
                  <a:lnTo>
                    <a:pt x="6188" y="2501"/>
                  </a:lnTo>
                  <a:lnTo>
                    <a:pt x="4696" y="5661"/>
                  </a:lnTo>
                  <a:lnTo>
                    <a:pt x="3160" y="8469"/>
                  </a:lnTo>
                  <a:lnTo>
                    <a:pt x="966" y="12681"/>
                  </a:lnTo>
                  <a:lnTo>
                    <a:pt x="176" y="15007"/>
                  </a:lnTo>
                  <a:lnTo>
                    <a:pt x="176" y="15051"/>
                  </a:lnTo>
                  <a:lnTo>
                    <a:pt x="1" y="17245"/>
                  </a:lnTo>
                  <a:lnTo>
                    <a:pt x="1" y="17333"/>
                  </a:lnTo>
                  <a:lnTo>
                    <a:pt x="45" y="17377"/>
                  </a:lnTo>
                  <a:lnTo>
                    <a:pt x="88" y="17421"/>
                  </a:lnTo>
                  <a:lnTo>
                    <a:pt x="176" y="17464"/>
                  </a:lnTo>
                  <a:lnTo>
                    <a:pt x="308" y="17421"/>
                  </a:lnTo>
                  <a:lnTo>
                    <a:pt x="352" y="17289"/>
                  </a:lnTo>
                  <a:lnTo>
                    <a:pt x="527" y="15095"/>
                  </a:lnTo>
                  <a:lnTo>
                    <a:pt x="1273" y="12813"/>
                  </a:lnTo>
                  <a:lnTo>
                    <a:pt x="3467" y="8601"/>
                  </a:lnTo>
                  <a:lnTo>
                    <a:pt x="5003" y="5792"/>
                  </a:lnTo>
                  <a:lnTo>
                    <a:pt x="6539" y="2677"/>
                  </a:lnTo>
                  <a:lnTo>
                    <a:pt x="7767" y="263"/>
                  </a:lnTo>
                  <a:lnTo>
                    <a:pt x="7767" y="176"/>
                  </a:lnTo>
                  <a:lnTo>
                    <a:pt x="7767" y="132"/>
                  </a:lnTo>
                  <a:lnTo>
                    <a:pt x="7724" y="44"/>
                  </a:lnTo>
                  <a:lnTo>
                    <a:pt x="768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7" name="Google Shape;6297;p174"/>
            <p:cNvSpPr/>
            <p:nvPr/>
          </p:nvSpPr>
          <p:spPr>
            <a:xfrm>
              <a:off x="2592300" y="1141225"/>
              <a:ext cx="183225" cy="483800"/>
            </a:xfrm>
            <a:custGeom>
              <a:avLst/>
              <a:gdLst/>
              <a:ahLst/>
              <a:cxnLst/>
              <a:rect l="l" t="t" r="r" b="b"/>
              <a:pathLst>
                <a:path w="7329" h="19352" extrusionOk="0">
                  <a:moveTo>
                    <a:pt x="7153" y="0"/>
                  </a:moveTo>
                  <a:lnTo>
                    <a:pt x="7109" y="44"/>
                  </a:lnTo>
                  <a:lnTo>
                    <a:pt x="7022" y="44"/>
                  </a:lnTo>
                  <a:lnTo>
                    <a:pt x="7022" y="132"/>
                  </a:lnTo>
                  <a:lnTo>
                    <a:pt x="5749" y="2677"/>
                  </a:lnTo>
                  <a:lnTo>
                    <a:pt x="4476" y="5178"/>
                  </a:lnTo>
                  <a:lnTo>
                    <a:pt x="1229" y="11277"/>
                  </a:lnTo>
                  <a:lnTo>
                    <a:pt x="1229" y="11321"/>
                  </a:lnTo>
                  <a:lnTo>
                    <a:pt x="308" y="13735"/>
                  </a:lnTo>
                  <a:lnTo>
                    <a:pt x="308" y="13779"/>
                  </a:lnTo>
                  <a:lnTo>
                    <a:pt x="1" y="16017"/>
                  </a:lnTo>
                  <a:lnTo>
                    <a:pt x="1" y="16060"/>
                  </a:lnTo>
                  <a:lnTo>
                    <a:pt x="132" y="19176"/>
                  </a:lnTo>
                  <a:lnTo>
                    <a:pt x="132" y="19264"/>
                  </a:lnTo>
                  <a:lnTo>
                    <a:pt x="176" y="19308"/>
                  </a:lnTo>
                  <a:lnTo>
                    <a:pt x="308" y="19351"/>
                  </a:lnTo>
                  <a:lnTo>
                    <a:pt x="396" y="19351"/>
                  </a:lnTo>
                  <a:lnTo>
                    <a:pt x="439" y="19308"/>
                  </a:lnTo>
                  <a:lnTo>
                    <a:pt x="483" y="19264"/>
                  </a:lnTo>
                  <a:lnTo>
                    <a:pt x="483" y="19176"/>
                  </a:lnTo>
                  <a:lnTo>
                    <a:pt x="352" y="16060"/>
                  </a:lnTo>
                  <a:lnTo>
                    <a:pt x="659" y="13866"/>
                  </a:lnTo>
                  <a:lnTo>
                    <a:pt x="1536" y="11453"/>
                  </a:lnTo>
                  <a:lnTo>
                    <a:pt x="4827" y="5354"/>
                  </a:lnTo>
                  <a:lnTo>
                    <a:pt x="6100" y="2852"/>
                  </a:lnTo>
                  <a:lnTo>
                    <a:pt x="7329" y="264"/>
                  </a:lnTo>
                  <a:lnTo>
                    <a:pt x="7329" y="176"/>
                  </a:lnTo>
                  <a:lnTo>
                    <a:pt x="7329" y="132"/>
                  </a:lnTo>
                  <a:lnTo>
                    <a:pt x="7285" y="88"/>
                  </a:lnTo>
                  <a:lnTo>
                    <a:pt x="7241" y="44"/>
                  </a:lnTo>
                  <a:lnTo>
                    <a:pt x="715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8" name="Google Shape;6298;p174"/>
            <p:cNvSpPr/>
            <p:nvPr/>
          </p:nvSpPr>
          <p:spPr>
            <a:xfrm>
              <a:off x="2263200" y="1174125"/>
              <a:ext cx="342300" cy="810725"/>
            </a:xfrm>
            <a:custGeom>
              <a:avLst/>
              <a:gdLst/>
              <a:ahLst/>
              <a:cxnLst/>
              <a:rect l="l" t="t" r="r" b="b"/>
              <a:pathLst>
                <a:path w="13692" h="32429" extrusionOk="0">
                  <a:moveTo>
                    <a:pt x="13384" y="1"/>
                  </a:moveTo>
                  <a:lnTo>
                    <a:pt x="13340" y="88"/>
                  </a:lnTo>
                  <a:lnTo>
                    <a:pt x="11014" y="4389"/>
                  </a:lnTo>
                  <a:lnTo>
                    <a:pt x="9479" y="7241"/>
                  </a:lnTo>
                  <a:lnTo>
                    <a:pt x="8294" y="9918"/>
                  </a:lnTo>
                  <a:lnTo>
                    <a:pt x="7723" y="11980"/>
                  </a:lnTo>
                  <a:lnTo>
                    <a:pt x="7723" y="12024"/>
                  </a:lnTo>
                  <a:lnTo>
                    <a:pt x="7548" y="16544"/>
                  </a:lnTo>
                  <a:lnTo>
                    <a:pt x="7153" y="17816"/>
                  </a:lnTo>
                  <a:lnTo>
                    <a:pt x="5003" y="21502"/>
                  </a:lnTo>
                  <a:lnTo>
                    <a:pt x="1975" y="26329"/>
                  </a:lnTo>
                  <a:lnTo>
                    <a:pt x="0" y="31682"/>
                  </a:lnTo>
                  <a:lnTo>
                    <a:pt x="0" y="31770"/>
                  </a:lnTo>
                  <a:lnTo>
                    <a:pt x="0" y="31814"/>
                  </a:lnTo>
                  <a:lnTo>
                    <a:pt x="352" y="32340"/>
                  </a:lnTo>
                  <a:lnTo>
                    <a:pt x="395" y="32428"/>
                  </a:lnTo>
                  <a:lnTo>
                    <a:pt x="571" y="32428"/>
                  </a:lnTo>
                  <a:lnTo>
                    <a:pt x="615" y="32384"/>
                  </a:lnTo>
                  <a:lnTo>
                    <a:pt x="2897" y="30015"/>
                  </a:lnTo>
                  <a:lnTo>
                    <a:pt x="2940" y="29971"/>
                  </a:lnTo>
                  <a:lnTo>
                    <a:pt x="2940" y="29927"/>
                  </a:lnTo>
                  <a:lnTo>
                    <a:pt x="2940" y="29839"/>
                  </a:lnTo>
                  <a:lnTo>
                    <a:pt x="2897" y="29795"/>
                  </a:lnTo>
                  <a:lnTo>
                    <a:pt x="2853" y="29752"/>
                  </a:lnTo>
                  <a:lnTo>
                    <a:pt x="2721" y="29752"/>
                  </a:lnTo>
                  <a:lnTo>
                    <a:pt x="2633" y="29795"/>
                  </a:lnTo>
                  <a:lnTo>
                    <a:pt x="527" y="31989"/>
                  </a:lnTo>
                  <a:lnTo>
                    <a:pt x="352" y="31726"/>
                  </a:lnTo>
                  <a:lnTo>
                    <a:pt x="2282" y="26504"/>
                  </a:lnTo>
                  <a:lnTo>
                    <a:pt x="5310" y="21678"/>
                  </a:lnTo>
                  <a:lnTo>
                    <a:pt x="7460" y="17992"/>
                  </a:lnTo>
                  <a:lnTo>
                    <a:pt x="7504" y="17948"/>
                  </a:lnTo>
                  <a:lnTo>
                    <a:pt x="7899" y="16631"/>
                  </a:lnTo>
                  <a:lnTo>
                    <a:pt x="7899" y="16587"/>
                  </a:lnTo>
                  <a:lnTo>
                    <a:pt x="8074" y="12024"/>
                  </a:lnTo>
                  <a:lnTo>
                    <a:pt x="8645" y="10049"/>
                  </a:lnTo>
                  <a:lnTo>
                    <a:pt x="9830" y="7373"/>
                  </a:lnTo>
                  <a:lnTo>
                    <a:pt x="11322" y="4564"/>
                  </a:lnTo>
                  <a:lnTo>
                    <a:pt x="13647" y="264"/>
                  </a:lnTo>
                  <a:lnTo>
                    <a:pt x="13691" y="176"/>
                  </a:lnTo>
                  <a:lnTo>
                    <a:pt x="13691" y="88"/>
                  </a:lnTo>
                  <a:lnTo>
                    <a:pt x="13647" y="45"/>
                  </a:lnTo>
                  <a:lnTo>
                    <a:pt x="13603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9" name="Google Shape;6299;p174"/>
            <p:cNvSpPr/>
            <p:nvPr/>
          </p:nvSpPr>
          <p:spPr>
            <a:xfrm>
              <a:off x="3125450" y="769325"/>
              <a:ext cx="242475" cy="648375"/>
            </a:xfrm>
            <a:custGeom>
              <a:avLst/>
              <a:gdLst/>
              <a:ahLst/>
              <a:cxnLst/>
              <a:rect l="l" t="t" r="r" b="b"/>
              <a:pathLst>
                <a:path w="9699" h="25935" extrusionOk="0">
                  <a:moveTo>
                    <a:pt x="9479" y="1"/>
                  </a:moveTo>
                  <a:lnTo>
                    <a:pt x="9435" y="45"/>
                  </a:lnTo>
                  <a:lnTo>
                    <a:pt x="9391" y="89"/>
                  </a:lnTo>
                  <a:lnTo>
                    <a:pt x="8996" y="878"/>
                  </a:lnTo>
                  <a:lnTo>
                    <a:pt x="8952" y="878"/>
                  </a:lnTo>
                  <a:lnTo>
                    <a:pt x="8162" y="2941"/>
                  </a:lnTo>
                  <a:lnTo>
                    <a:pt x="6846" y="6846"/>
                  </a:lnTo>
                  <a:lnTo>
                    <a:pt x="5573" y="9742"/>
                  </a:lnTo>
                  <a:lnTo>
                    <a:pt x="4652" y="11410"/>
                  </a:lnTo>
                  <a:lnTo>
                    <a:pt x="3862" y="12989"/>
                  </a:lnTo>
                  <a:lnTo>
                    <a:pt x="3160" y="14525"/>
                  </a:lnTo>
                  <a:lnTo>
                    <a:pt x="2590" y="16017"/>
                  </a:lnTo>
                  <a:lnTo>
                    <a:pt x="2019" y="17553"/>
                  </a:lnTo>
                  <a:lnTo>
                    <a:pt x="1536" y="19089"/>
                  </a:lnTo>
                  <a:lnTo>
                    <a:pt x="483" y="22380"/>
                  </a:lnTo>
                  <a:lnTo>
                    <a:pt x="88" y="23696"/>
                  </a:lnTo>
                  <a:lnTo>
                    <a:pt x="88" y="23740"/>
                  </a:lnTo>
                  <a:lnTo>
                    <a:pt x="1" y="25759"/>
                  </a:lnTo>
                  <a:lnTo>
                    <a:pt x="1" y="25802"/>
                  </a:lnTo>
                  <a:lnTo>
                    <a:pt x="44" y="25846"/>
                  </a:lnTo>
                  <a:lnTo>
                    <a:pt x="88" y="25890"/>
                  </a:lnTo>
                  <a:lnTo>
                    <a:pt x="176" y="25934"/>
                  </a:lnTo>
                  <a:lnTo>
                    <a:pt x="308" y="25890"/>
                  </a:lnTo>
                  <a:lnTo>
                    <a:pt x="352" y="25759"/>
                  </a:lnTo>
                  <a:lnTo>
                    <a:pt x="439" y="23784"/>
                  </a:lnTo>
                  <a:lnTo>
                    <a:pt x="834" y="22511"/>
                  </a:lnTo>
                  <a:lnTo>
                    <a:pt x="1844" y="19220"/>
                  </a:lnTo>
                  <a:lnTo>
                    <a:pt x="2370" y="17685"/>
                  </a:lnTo>
                  <a:lnTo>
                    <a:pt x="2897" y="16149"/>
                  </a:lnTo>
                  <a:lnTo>
                    <a:pt x="3511" y="14657"/>
                  </a:lnTo>
                  <a:lnTo>
                    <a:pt x="4169" y="13121"/>
                  </a:lnTo>
                  <a:lnTo>
                    <a:pt x="4959" y="11541"/>
                  </a:lnTo>
                  <a:lnTo>
                    <a:pt x="5881" y="9874"/>
                  </a:lnTo>
                  <a:lnTo>
                    <a:pt x="7153" y="6978"/>
                  </a:lnTo>
                  <a:lnTo>
                    <a:pt x="8513" y="3029"/>
                  </a:lnTo>
                  <a:lnTo>
                    <a:pt x="9303" y="1010"/>
                  </a:lnTo>
                  <a:lnTo>
                    <a:pt x="9698" y="264"/>
                  </a:lnTo>
                  <a:lnTo>
                    <a:pt x="9698" y="176"/>
                  </a:lnTo>
                  <a:lnTo>
                    <a:pt x="9698" y="89"/>
                  </a:lnTo>
                  <a:lnTo>
                    <a:pt x="9698" y="45"/>
                  </a:lnTo>
                  <a:lnTo>
                    <a:pt x="961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0" name="Google Shape;6300;p174"/>
            <p:cNvSpPr/>
            <p:nvPr/>
          </p:nvSpPr>
          <p:spPr>
            <a:xfrm>
              <a:off x="3734300" y="758375"/>
              <a:ext cx="1192475" cy="1433800"/>
            </a:xfrm>
            <a:custGeom>
              <a:avLst/>
              <a:gdLst/>
              <a:ahLst/>
              <a:cxnLst/>
              <a:rect l="l" t="t" r="r" b="b"/>
              <a:pathLst>
                <a:path w="47699" h="57352" extrusionOk="0">
                  <a:moveTo>
                    <a:pt x="22906" y="0"/>
                  </a:moveTo>
                  <a:lnTo>
                    <a:pt x="22862" y="44"/>
                  </a:lnTo>
                  <a:lnTo>
                    <a:pt x="22818" y="88"/>
                  </a:lnTo>
                  <a:lnTo>
                    <a:pt x="21063" y="2764"/>
                  </a:lnTo>
                  <a:lnTo>
                    <a:pt x="21063" y="2808"/>
                  </a:lnTo>
                  <a:lnTo>
                    <a:pt x="19703" y="5968"/>
                  </a:lnTo>
                  <a:lnTo>
                    <a:pt x="19483" y="6582"/>
                  </a:lnTo>
                  <a:lnTo>
                    <a:pt x="19176" y="7196"/>
                  </a:lnTo>
                  <a:lnTo>
                    <a:pt x="18562" y="8337"/>
                  </a:lnTo>
                  <a:lnTo>
                    <a:pt x="17816" y="9434"/>
                  </a:lnTo>
                  <a:lnTo>
                    <a:pt x="17070" y="10487"/>
                  </a:lnTo>
                  <a:lnTo>
                    <a:pt x="16236" y="11497"/>
                  </a:lnTo>
                  <a:lnTo>
                    <a:pt x="15358" y="12506"/>
                  </a:lnTo>
                  <a:lnTo>
                    <a:pt x="13559" y="14437"/>
                  </a:lnTo>
                  <a:lnTo>
                    <a:pt x="11629" y="16543"/>
                  </a:lnTo>
                  <a:lnTo>
                    <a:pt x="10707" y="17596"/>
                  </a:lnTo>
                  <a:lnTo>
                    <a:pt x="9873" y="18693"/>
                  </a:lnTo>
                  <a:lnTo>
                    <a:pt x="7679" y="21326"/>
                  </a:lnTo>
                  <a:lnTo>
                    <a:pt x="7635" y="21414"/>
                  </a:lnTo>
                  <a:lnTo>
                    <a:pt x="7416" y="22423"/>
                  </a:lnTo>
                  <a:lnTo>
                    <a:pt x="7416" y="22467"/>
                  </a:lnTo>
                  <a:lnTo>
                    <a:pt x="7855" y="25670"/>
                  </a:lnTo>
                  <a:lnTo>
                    <a:pt x="7723" y="26591"/>
                  </a:lnTo>
                  <a:lnTo>
                    <a:pt x="6889" y="26284"/>
                  </a:lnTo>
                  <a:lnTo>
                    <a:pt x="6802" y="26240"/>
                  </a:lnTo>
                  <a:lnTo>
                    <a:pt x="6714" y="26284"/>
                  </a:lnTo>
                  <a:lnTo>
                    <a:pt x="4125" y="27645"/>
                  </a:lnTo>
                  <a:lnTo>
                    <a:pt x="4037" y="27732"/>
                  </a:lnTo>
                  <a:lnTo>
                    <a:pt x="3511" y="29268"/>
                  </a:lnTo>
                  <a:lnTo>
                    <a:pt x="3467" y="29312"/>
                  </a:lnTo>
                  <a:lnTo>
                    <a:pt x="3160" y="31243"/>
                  </a:lnTo>
                  <a:lnTo>
                    <a:pt x="3160" y="31287"/>
                  </a:lnTo>
                  <a:lnTo>
                    <a:pt x="3467" y="33788"/>
                  </a:lnTo>
                  <a:lnTo>
                    <a:pt x="3598" y="35017"/>
                  </a:lnTo>
                  <a:lnTo>
                    <a:pt x="3642" y="36157"/>
                  </a:lnTo>
                  <a:lnTo>
                    <a:pt x="3686" y="37167"/>
                  </a:lnTo>
                  <a:lnTo>
                    <a:pt x="3686" y="38088"/>
                  </a:lnTo>
                  <a:lnTo>
                    <a:pt x="3598" y="38966"/>
                  </a:lnTo>
                  <a:lnTo>
                    <a:pt x="3511" y="39712"/>
                  </a:lnTo>
                  <a:lnTo>
                    <a:pt x="3379" y="40414"/>
                  </a:lnTo>
                  <a:lnTo>
                    <a:pt x="3204" y="41028"/>
                  </a:lnTo>
                  <a:lnTo>
                    <a:pt x="3028" y="41599"/>
                  </a:lnTo>
                  <a:lnTo>
                    <a:pt x="2809" y="42081"/>
                  </a:lnTo>
                  <a:lnTo>
                    <a:pt x="2589" y="42520"/>
                  </a:lnTo>
                  <a:lnTo>
                    <a:pt x="2326" y="42871"/>
                  </a:lnTo>
                  <a:lnTo>
                    <a:pt x="2063" y="43178"/>
                  </a:lnTo>
                  <a:lnTo>
                    <a:pt x="1799" y="43442"/>
                  </a:lnTo>
                  <a:lnTo>
                    <a:pt x="1536" y="43705"/>
                  </a:lnTo>
                  <a:lnTo>
                    <a:pt x="1229" y="43880"/>
                  </a:lnTo>
                  <a:lnTo>
                    <a:pt x="1185" y="43924"/>
                  </a:lnTo>
                  <a:lnTo>
                    <a:pt x="44" y="45285"/>
                  </a:lnTo>
                  <a:lnTo>
                    <a:pt x="0" y="45372"/>
                  </a:lnTo>
                  <a:lnTo>
                    <a:pt x="0" y="45416"/>
                  </a:lnTo>
                  <a:lnTo>
                    <a:pt x="88" y="46118"/>
                  </a:lnTo>
                  <a:lnTo>
                    <a:pt x="1361" y="50638"/>
                  </a:lnTo>
                  <a:lnTo>
                    <a:pt x="2326" y="53446"/>
                  </a:lnTo>
                  <a:lnTo>
                    <a:pt x="2370" y="53446"/>
                  </a:lnTo>
                  <a:lnTo>
                    <a:pt x="3774" y="55728"/>
                  </a:lnTo>
                  <a:lnTo>
                    <a:pt x="5047" y="57176"/>
                  </a:lnTo>
                  <a:lnTo>
                    <a:pt x="5134" y="57220"/>
                  </a:lnTo>
                  <a:lnTo>
                    <a:pt x="5529" y="57352"/>
                  </a:lnTo>
                  <a:lnTo>
                    <a:pt x="5617" y="57352"/>
                  </a:lnTo>
                  <a:lnTo>
                    <a:pt x="6670" y="56957"/>
                  </a:lnTo>
                  <a:lnTo>
                    <a:pt x="6714" y="56913"/>
                  </a:lnTo>
                  <a:lnTo>
                    <a:pt x="7460" y="56035"/>
                  </a:lnTo>
                  <a:lnTo>
                    <a:pt x="7504" y="55991"/>
                  </a:lnTo>
                  <a:lnTo>
                    <a:pt x="7943" y="54850"/>
                  </a:lnTo>
                  <a:lnTo>
                    <a:pt x="7943" y="54807"/>
                  </a:lnTo>
                  <a:lnTo>
                    <a:pt x="8118" y="52261"/>
                  </a:lnTo>
                  <a:lnTo>
                    <a:pt x="8118" y="52174"/>
                  </a:lnTo>
                  <a:lnTo>
                    <a:pt x="7592" y="50726"/>
                  </a:lnTo>
                  <a:lnTo>
                    <a:pt x="4827" y="46118"/>
                  </a:lnTo>
                  <a:lnTo>
                    <a:pt x="4432" y="45241"/>
                  </a:lnTo>
                  <a:lnTo>
                    <a:pt x="4564" y="44933"/>
                  </a:lnTo>
                  <a:lnTo>
                    <a:pt x="5003" y="44626"/>
                  </a:lnTo>
                  <a:lnTo>
                    <a:pt x="8118" y="43793"/>
                  </a:lnTo>
                  <a:lnTo>
                    <a:pt x="11278" y="45460"/>
                  </a:lnTo>
                  <a:lnTo>
                    <a:pt x="12682" y="45987"/>
                  </a:lnTo>
                  <a:lnTo>
                    <a:pt x="14744" y="47347"/>
                  </a:lnTo>
                  <a:lnTo>
                    <a:pt x="14788" y="47347"/>
                  </a:lnTo>
                  <a:lnTo>
                    <a:pt x="18386" y="49102"/>
                  </a:lnTo>
                  <a:lnTo>
                    <a:pt x="20931" y="49936"/>
                  </a:lnTo>
                  <a:lnTo>
                    <a:pt x="21019" y="49936"/>
                  </a:lnTo>
                  <a:lnTo>
                    <a:pt x="25100" y="49234"/>
                  </a:lnTo>
                  <a:lnTo>
                    <a:pt x="26329" y="49321"/>
                  </a:lnTo>
                  <a:lnTo>
                    <a:pt x="26416" y="49321"/>
                  </a:lnTo>
                  <a:lnTo>
                    <a:pt x="27162" y="49102"/>
                  </a:lnTo>
                  <a:lnTo>
                    <a:pt x="27206" y="49102"/>
                  </a:lnTo>
                  <a:lnTo>
                    <a:pt x="30497" y="47127"/>
                  </a:lnTo>
                  <a:lnTo>
                    <a:pt x="32735" y="46689"/>
                  </a:lnTo>
                  <a:lnTo>
                    <a:pt x="35631" y="45855"/>
                  </a:lnTo>
                  <a:lnTo>
                    <a:pt x="35675" y="45811"/>
                  </a:lnTo>
                  <a:lnTo>
                    <a:pt x="36992" y="45065"/>
                  </a:lnTo>
                  <a:lnTo>
                    <a:pt x="39668" y="42959"/>
                  </a:lnTo>
                  <a:lnTo>
                    <a:pt x="39712" y="42915"/>
                  </a:lnTo>
                  <a:lnTo>
                    <a:pt x="41555" y="40896"/>
                  </a:lnTo>
                  <a:lnTo>
                    <a:pt x="42564" y="39448"/>
                  </a:lnTo>
                  <a:lnTo>
                    <a:pt x="42608" y="39405"/>
                  </a:lnTo>
                  <a:lnTo>
                    <a:pt x="43398" y="37474"/>
                  </a:lnTo>
                  <a:lnTo>
                    <a:pt x="43442" y="37430"/>
                  </a:lnTo>
                  <a:lnTo>
                    <a:pt x="44451" y="33349"/>
                  </a:lnTo>
                  <a:lnTo>
                    <a:pt x="45197" y="32120"/>
                  </a:lnTo>
                  <a:lnTo>
                    <a:pt x="45636" y="31067"/>
                  </a:lnTo>
                  <a:lnTo>
                    <a:pt x="46031" y="29926"/>
                  </a:lnTo>
                  <a:lnTo>
                    <a:pt x="46382" y="28654"/>
                  </a:lnTo>
                  <a:lnTo>
                    <a:pt x="46733" y="27381"/>
                  </a:lnTo>
                  <a:lnTo>
                    <a:pt x="47303" y="24968"/>
                  </a:lnTo>
                  <a:lnTo>
                    <a:pt x="47698" y="23125"/>
                  </a:lnTo>
                  <a:lnTo>
                    <a:pt x="47698" y="23037"/>
                  </a:lnTo>
                  <a:lnTo>
                    <a:pt x="47655" y="22993"/>
                  </a:lnTo>
                  <a:lnTo>
                    <a:pt x="47611" y="22906"/>
                  </a:lnTo>
                  <a:lnTo>
                    <a:pt x="47435" y="22906"/>
                  </a:lnTo>
                  <a:lnTo>
                    <a:pt x="47391" y="22993"/>
                  </a:lnTo>
                  <a:lnTo>
                    <a:pt x="47347" y="23037"/>
                  </a:lnTo>
                  <a:lnTo>
                    <a:pt x="46996" y="24880"/>
                  </a:lnTo>
                  <a:lnTo>
                    <a:pt x="46426" y="27250"/>
                  </a:lnTo>
                  <a:lnTo>
                    <a:pt x="46075" y="28522"/>
                  </a:lnTo>
                  <a:lnTo>
                    <a:pt x="45680" y="29795"/>
                  </a:lnTo>
                  <a:lnTo>
                    <a:pt x="45285" y="30936"/>
                  </a:lnTo>
                  <a:lnTo>
                    <a:pt x="44890" y="31989"/>
                  </a:lnTo>
                  <a:lnTo>
                    <a:pt x="44144" y="33217"/>
                  </a:lnTo>
                  <a:lnTo>
                    <a:pt x="44100" y="33261"/>
                  </a:lnTo>
                  <a:lnTo>
                    <a:pt x="43091" y="37342"/>
                  </a:lnTo>
                  <a:lnTo>
                    <a:pt x="42257" y="39273"/>
                  </a:lnTo>
                  <a:lnTo>
                    <a:pt x="41292" y="40677"/>
                  </a:lnTo>
                  <a:lnTo>
                    <a:pt x="39449" y="42696"/>
                  </a:lnTo>
                  <a:lnTo>
                    <a:pt x="36772" y="44802"/>
                  </a:lnTo>
                  <a:lnTo>
                    <a:pt x="35500" y="45504"/>
                  </a:lnTo>
                  <a:lnTo>
                    <a:pt x="32647" y="46382"/>
                  </a:lnTo>
                  <a:lnTo>
                    <a:pt x="30409" y="46820"/>
                  </a:lnTo>
                  <a:lnTo>
                    <a:pt x="30366" y="46820"/>
                  </a:lnTo>
                  <a:lnTo>
                    <a:pt x="27031" y="48795"/>
                  </a:lnTo>
                  <a:lnTo>
                    <a:pt x="26329" y="48970"/>
                  </a:lnTo>
                  <a:lnTo>
                    <a:pt x="25100" y="48883"/>
                  </a:lnTo>
                  <a:lnTo>
                    <a:pt x="25056" y="48883"/>
                  </a:lnTo>
                  <a:lnTo>
                    <a:pt x="20975" y="49585"/>
                  </a:lnTo>
                  <a:lnTo>
                    <a:pt x="18518" y="48795"/>
                  </a:lnTo>
                  <a:lnTo>
                    <a:pt x="14920" y="47040"/>
                  </a:lnTo>
                  <a:lnTo>
                    <a:pt x="12857" y="45679"/>
                  </a:lnTo>
                  <a:lnTo>
                    <a:pt x="11409" y="45109"/>
                  </a:lnTo>
                  <a:lnTo>
                    <a:pt x="8250" y="43442"/>
                  </a:lnTo>
                  <a:lnTo>
                    <a:pt x="8118" y="43442"/>
                  </a:lnTo>
                  <a:lnTo>
                    <a:pt x="4871" y="44275"/>
                  </a:lnTo>
                  <a:lnTo>
                    <a:pt x="4827" y="44319"/>
                  </a:lnTo>
                  <a:lnTo>
                    <a:pt x="4301" y="44670"/>
                  </a:lnTo>
                  <a:lnTo>
                    <a:pt x="4257" y="44714"/>
                  </a:lnTo>
                  <a:lnTo>
                    <a:pt x="4081" y="45197"/>
                  </a:lnTo>
                  <a:lnTo>
                    <a:pt x="4037" y="45285"/>
                  </a:lnTo>
                  <a:lnTo>
                    <a:pt x="4081" y="45328"/>
                  </a:lnTo>
                  <a:lnTo>
                    <a:pt x="4520" y="46294"/>
                  </a:lnTo>
                  <a:lnTo>
                    <a:pt x="7284" y="50901"/>
                  </a:lnTo>
                  <a:lnTo>
                    <a:pt x="7767" y="52261"/>
                  </a:lnTo>
                  <a:lnTo>
                    <a:pt x="7592" y="54763"/>
                  </a:lnTo>
                  <a:lnTo>
                    <a:pt x="7197" y="55816"/>
                  </a:lnTo>
                  <a:lnTo>
                    <a:pt x="6495" y="56650"/>
                  </a:lnTo>
                  <a:lnTo>
                    <a:pt x="5529" y="57001"/>
                  </a:lnTo>
                  <a:lnTo>
                    <a:pt x="5310" y="56913"/>
                  </a:lnTo>
                  <a:lnTo>
                    <a:pt x="4037" y="55509"/>
                  </a:lnTo>
                  <a:lnTo>
                    <a:pt x="2677" y="53271"/>
                  </a:lnTo>
                  <a:lnTo>
                    <a:pt x="1668" y="50506"/>
                  </a:lnTo>
                  <a:lnTo>
                    <a:pt x="439" y="46030"/>
                  </a:lnTo>
                  <a:lnTo>
                    <a:pt x="351" y="45460"/>
                  </a:lnTo>
                  <a:lnTo>
                    <a:pt x="1448" y="44144"/>
                  </a:lnTo>
                  <a:lnTo>
                    <a:pt x="1931" y="43793"/>
                  </a:lnTo>
                  <a:lnTo>
                    <a:pt x="2370" y="43398"/>
                  </a:lnTo>
                  <a:lnTo>
                    <a:pt x="2721" y="42915"/>
                  </a:lnTo>
                  <a:lnTo>
                    <a:pt x="3072" y="42345"/>
                  </a:lnTo>
                  <a:lnTo>
                    <a:pt x="3335" y="41774"/>
                  </a:lnTo>
                  <a:lnTo>
                    <a:pt x="3555" y="41116"/>
                  </a:lnTo>
                  <a:lnTo>
                    <a:pt x="3730" y="40458"/>
                  </a:lnTo>
                  <a:lnTo>
                    <a:pt x="3862" y="39756"/>
                  </a:lnTo>
                  <a:lnTo>
                    <a:pt x="3949" y="39010"/>
                  </a:lnTo>
                  <a:lnTo>
                    <a:pt x="3993" y="38264"/>
                  </a:lnTo>
                  <a:lnTo>
                    <a:pt x="4037" y="37518"/>
                  </a:lnTo>
                  <a:lnTo>
                    <a:pt x="4037" y="36772"/>
                  </a:lnTo>
                  <a:lnTo>
                    <a:pt x="3949" y="35236"/>
                  </a:lnTo>
                  <a:lnTo>
                    <a:pt x="3818" y="33744"/>
                  </a:lnTo>
                  <a:lnTo>
                    <a:pt x="3511" y="31287"/>
                  </a:lnTo>
                  <a:lnTo>
                    <a:pt x="3818" y="29400"/>
                  </a:lnTo>
                  <a:lnTo>
                    <a:pt x="4344" y="27908"/>
                  </a:lnTo>
                  <a:lnTo>
                    <a:pt x="6846" y="26635"/>
                  </a:lnTo>
                  <a:lnTo>
                    <a:pt x="7811" y="26986"/>
                  </a:lnTo>
                  <a:lnTo>
                    <a:pt x="7987" y="26986"/>
                  </a:lnTo>
                  <a:lnTo>
                    <a:pt x="8030" y="26943"/>
                  </a:lnTo>
                  <a:lnTo>
                    <a:pt x="8074" y="26855"/>
                  </a:lnTo>
                  <a:lnTo>
                    <a:pt x="8206" y="25714"/>
                  </a:lnTo>
                  <a:lnTo>
                    <a:pt x="8206" y="25670"/>
                  </a:lnTo>
                  <a:lnTo>
                    <a:pt x="7767" y="22423"/>
                  </a:lnTo>
                  <a:lnTo>
                    <a:pt x="7943" y="21501"/>
                  </a:lnTo>
                  <a:lnTo>
                    <a:pt x="10137" y="18912"/>
                  </a:lnTo>
                  <a:lnTo>
                    <a:pt x="11014" y="17815"/>
                  </a:lnTo>
                  <a:lnTo>
                    <a:pt x="11892" y="16762"/>
                  </a:lnTo>
                  <a:lnTo>
                    <a:pt x="13823" y="14700"/>
                  </a:lnTo>
                  <a:lnTo>
                    <a:pt x="15622" y="12725"/>
                  </a:lnTo>
                  <a:lnTo>
                    <a:pt x="16499" y="11716"/>
                  </a:lnTo>
                  <a:lnTo>
                    <a:pt x="17333" y="10707"/>
                  </a:lnTo>
                  <a:lnTo>
                    <a:pt x="18123" y="9610"/>
                  </a:lnTo>
                  <a:lnTo>
                    <a:pt x="18869" y="8513"/>
                  </a:lnTo>
                  <a:lnTo>
                    <a:pt x="19176" y="7942"/>
                  </a:lnTo>
                  <a:lnTo>
                    <a:pt x="19483" y="7328"/>
                  </a:lnTo>
                  <a:lnTo>
                    <a:pt x="19790" y="6714"/>
                  </a:lnTo>
                  <a:lnTo>
                    <a:pt x="20054" y="6099"/>
                  </a:lnTo>
                  <a:lnTo>
                    <a:pt x="21370" y="2940"/>
                  </a:lnTo>
                  <a:lnTo>
                    <a:pt x="23125" y="263"/>
                  </a:lnTo>
                  <a:lnTo>
                    <a:pt x="23125" y="219"/>
                  </a:lnTo>
                  <a:lnTo>
                    <a:pt x="23125" y="132"/>
                  </a:lnTo>
                  <a:lnTo>
                    <a:pt x="23125" y="88"/>
                  </a:lnTo>
                  <a:lnTo>
                    <a:pt x="23038" y="44"/>
                  </a:lnTo>
                  <a:lnTo>
                    <a:pt x="2299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1" name="Google Shape;6301;p174"/>
            <p:cNvSpPr/>
            <p:nvPr/>
          </p:nvSpPr>
          <p:spPr>
            <a:xfrm>
              <a:off x="3959175" y="763850"/>
              <a:ext cx="850225" cy="1129950"/>
            </a:xfrm>
            <a:custGeom>
              <a:avLst/>
              <a:gdLst/>
              <a:ahLst/>
              <a:cxnLst/>
              <a:rect l="l" t="t" r="r" b="b"/>
              <a:pathLst>
                <a:path w="34009" h="45198" extrusionOk="0">
                  <a:moveTo>
                    <a:pt x="17421" y="0"/>
                  </a:moveTo>
                  <a:lnTo>
                    <a:pt x="17377" y="44"/>
                  </a:lnTo>
                  <a:lnTo>
                    <a:pt x="17334" y="88"/>
                  </a:lnTo>
                  <a:lnTo>
                    <a:pt x="15666" y="2458"/>
                  </a:lnTo>
                  <a:lnTo>
                    <a:pt x="15666" y="2502"/>
                  </a:lnTo>
                  <a:lnTo>
                    <a:pt x="13823" y="5924"/>
                  </a:lnTo>
                  <a:lnTo>
                    <a:pt x="13779" y="5968"/>
                  </a:lnTo>
                  <a:lnTo>
                    <a:pt x="13516" y="7328"/>
                  </a:lnTo>
                  <a:lnTo>
                    <a:pt x="13516" y="7372"/>
                  </a:lnTo>
                  <a:lnTo>
                    <a:pt x="13253" y="11936"/>
                  </a:lnTo>
                  <a:lnTo>
                    <a:pt x="12946" y="12682"/>
                  </a:lnTo>
                  <a:lnTo>
                    <a:pt x="11059" y="15534"/>
                  </a:lnTo>
                  <a:lnTo>
                    <a:pt x="8952" y="18342"/>
                  </a:lnTo>
                  <a:lnTo>
                    <a:pt x="8909" y="18430"/>
                  </a:lnTo>
                  <a:lnTo>
                    <a:pt x="8865" y="18869"/>
                  </a:lnTo>
                  <a:lnTo>
                    <a:pt x="8865" y="18957"/>
                  </a:lnTo>
                  <a:lnTo>
                    <a:pt x="8952" y="19044"/>
                  </a:lnTo>
                  <a:lnTo>
                    <a:pt x="9260" y="19220"/>
                  </a:lnTo>
                  <a:lnTo>
                    <a:pt x="9391" y="19571"/>
                  </a:lnTo>
                  <a:lnTo>
                    <a:pt x="9084" y="20712"/>
                  </a:lnTo>
                  <a:lnTo>
                    <a:pt x="7548" y="23959"/>
                  </a:lnTo>
                  <a:lnTo>
                    <a:pt x="6407" y="25934"/>
                  </a:lnTo>
                  <a:lnTo>
                    <a:pt x="6012" y="26197"/>
                  </a:lnTo>
                  <a:lnTo>
                    <a:pt x="5749" y="26197"/>
                  </a:lnTo>
                  <a:lnTo>
                    <a:pt x="3511" y="24881"/>
                  </a:lnTo>
                  <a:lnTo>
                    <a:pt x="3423" y="24837"/>
                  </a:lnTo>
                  <a:lnTo>
                    <a:pt x="3336" y="24837"/>
                  </a:lnTo>
                  <a:lnTo>
                    <a:pt x="3292" y="24924"/>
                  </a:lnTo>
                  <a:lnTo>
                    <a:pt x="3248" y="24968"/>
                  </a:lnTo>
                  <a:lnTo>
                    <a:pt x="2809" y="26987"/>
                  </a:lnTo>
                  <a:lnTo>
                    <a:pt x="2239" y="28040"/>
                  </a:lnTo>
                  <a:lnTo>
                    <a:pt x="1142" y="28874"/>
                  </a:lnTo>
                  <a:lnTo>
                    <a:pt x="396" y="29576"/>
                  </a:lnTo>
                  <a:lnTo>
                    <a:pt x="352" y="29620"/>
                  </a:lnTo>
                  <a:lnTo>
                    <a:pt x="89" y="30102"/>
                  </a:lnTo>
                  <a:lnTo>
                    <a:pt x="89" y="30146"/>
                  </a:lnTo>
                  <a:lnTo>
                    <a:pt x="1" y="31594"/>
                  </a:lnTo>
                  <a:lnTo>
                    <a:pt x="1" y="31682"/>
                  </a:lnTo>
                  <a:lnTo>
                    <a:pt x="440" y="33349"/>
                  </a:lnTo>
                  <a:lnTo>
                    <a:pt x="1844" y="36597"/>
                  </a:lnTo>
                  <a:lnTo>
                    <a:pt x="2941" y="39186"/>
                  </a:lnTo>
                  <a:lnTo>
                    <a:pt x="2985" y="39273"/>
                  </a:lnTo>
                  <a:lnTo>
                    <a:pt x="4564" y="40414"/>
                  </a:lnTo>
                  <a:lnTo>
                    <a:pt x="6188" y="41950"/>
                  </a:lnTo>
                  <a:lnTo>
                    <a:pt x="6232" y="41950"/>
                  </a:lnTo>
                  <a:lnTo>
                    <a:pt x="8206" y="42871"/>
                  </a:lnTo>
                  <a:lnTo>
                    <a:pt x="11541" y="44056"/>
                  </a:lnTo>
                  <a:lnTo>
                    <a:pt x="14481" y="44846"/>
                  </a:lnTo>
                  <a:lnTo>
                    <a:pt x="14525" y="44890"/>
                  </a:lnTo>
                  <a:lnTo>
                    <a:pt x="15710" y="44758"/>
                  </a:lnTo>
                  <a:lnTo>
                    <a:pt x="18211" y="45197"/>
                  </a:lnTo>
                  <a:lnTo>
                    <a:pt x="19703" y="45197"/>
                  </a:lnTo>
                  <a:lnTo>
                    <a:pt x="21327" y="44714"/>
                  </a:lnTo>
                  <a:lnTo>
                    <a:pt x="23301" y="44495"/>
                  </a:lnTo>
                  <a:lnTo>
                    <a:pt x="23345" y="44451"/>
                  </a:lnTo>
                  <a:lnTo>
                    <a:pt x="25803" y="43881"/>
                  </a:lnTo>
                  <a:lnTo>
                    <a:pt x="25846" y="43837"/>
                  </a:lnTo>
                  <a:lnTo>
                    <a:pt x="27645" y="42871"/>
                  </a:lnTo>
                  <a:lnTo>
                    <a:pt x="29401" y="41467"/>
                  </a:lnTo>
                  <a:lnTo>
                    <a:pt x="29401" y="41423"/>
                  </a:lnTo>
                  <a:lnTo>
                    <a:pt x="31156" y="39317"/>
                  </a:lnTo>
                  <a:lnTo>
                    <a:pt x="31200" y="39317"/>
                  </a:lnTo>
                  <a:lnTo>
                    <a:pt x="31990" y="37781"/>
                  </a:lnTo>
                  <a:lnTo>
                    <a:pt x="31990" y="37737"/>
                  </a:lnTo>
                  <a:lnTo>
                    <a:pt x="32560" y="35061"/>
                  </a:lnTo>
                  <a:lnTo>
                    <a:pt x="32604" y="31550"/>
                  </a:lnTo>
                  <a:lnTo>
                    <a:pt x="33438" y="28830"/>
                  </a:lnTo>
                  <a:lnTo>
                    <a:pt x="33438" y="28742"/>
                  </a:lnTo>
                  <a:lnTo>
                    <a:pt x="32999" y="26241"/>
                  </a:lnTo>
                  <a:lnTo>
                    <a:pt x="32911" y="25714"/>
                  </a:lnTo>
                  <a:lnTo>
                    <a:pt x="33262" y="23520"/>
                  </a:lnTo>
                  <a:lnTo>
                    <a:pt x="34008" y="20580"/>
                  </a:lnTo>
                  <a:lnTo>
                    <a:pt x="34008" y="20493"/>
                  </a:lnTo>
                  <a:lnTo>
                    <a:pt x="33482" y="18211"/>
                  </a:lnTo>
                  <a:lnTo>
                    <a:pt x="33482" y="18167"/>
                  </a:lnTo>
                  <a:lnTo>
                    <a:pt x="33394" y="18123"/>
                  </a:lnTo>
                  <a:lnTo>
                    <a:pt x="33350" y="18079"/>
                  </a:lnTo>
                  <a:lnTo>
                    <a:pt x="33262" y="18079"/>
                  </a:lnTo>
                  <a:lnTo>
                    <a:pt x="33218" y="18123"/>
                  </a:lnTo>
                  <a:lnTo>
                    <a:pt x="33174" y="18167"/>
                  </a:lnTo>
                  <a:lnTo>
                    <a:pt x="33131" y="18211"/>
                  </a:lnTo>
                  <a:lnTo>
                    <a:pt x="33131" y="18299"/>
                  </a:lnTo>
                  <a:lnTo>
                    <a:pt x="33657" y="20536"/>
                  </a:lnTo>
                  <a:lnTo>
                    <a:pt x="32911" y="23476"/>
                  </a:lnTo>
                  <a:lnTo>
                    <a:pt x="32560" y="25670"/>
                  </a:lnTo>
                  <a:lnTo>
                    <a:pt x="32560" y="25758"/>
                  </a:lnTo>
                  <a:lnTo>
                    <a:pt x="32648" y="26329"/>
                  </a:lnTo>
                  <a:lnTo>
                    <a:pt x="33087" y="28742"/>
                  </a:lnTo>
                  <a:lnTo>
                    <a:pt x="32253" y="31506"/>
                  </a:lnTo>
                  <a:lnTo>
                    <a:pt x="32253" y="31550"/>
                  </a:lnTo>
                  <a:lnTo>
                    <a:pt x="32209" y="35017"/>
                  </a:lnTo>
                  <a:lnTo>
                    <a:pt x="31639" y="37606"/>
                  </a:lnTo>
                  <a:lnTo>
                    <a:pt x="30893" y="39142"/>
                  </a:lnTo>
                  <a:lnTo>
                    <a:pt x="29137" y="41204"/>
                  </a:lnTo>
                  <a:lnTo>
                    <a:pt x="27470" y="42564"/>
                  </a:lnTo>
                  <a:lnTo>
                    <a:pt x="25671" y="43530"/>
                  </a:lnTo>
                  <a:lnTo>
                    <a:pt x="23257" y="44144"/>
                  </a:lnTo>
                  <a:lnTo>
                    <a:pt x="21283" y="44363"/>
                  </a:lnTo>
                  <a:lnTo>
                    <a:pt x="21239" y="44363"/>
                  </a:lnTo>
                  <a:lnTo>
                    <a:pt x="19659" y="44846"/>
                  </a:lnTo>
                  <a:lnTo>
                    <a:pt x="18255" y="44846"/>
                  </a:lnTo>
                  <a:lnTo>
                    <a:pt x="15710" y="44407"/>
                  </a:lnTo>
                  <a:lnTo>
                    <a:pt x="15666" y="44407"/>
                  </a:lnTo>
                  <a:lnTo>
                    <a:pt x="14525" y="44539"/>
                  </a:lnTo>
                  <a:lnTo>
                    <a:pt x="11673" y="43705"/>
                  </a:lnTo>
                  <a:lnTo>
                    <a:pt x="8338" y="42520"/>
                  </a:lnTo>
                  <a:lnTo>
                    <a:pt x="6407" y="41643"/>
                  </a:lnTo>
                  <a:lnTo>
                    <a:pt x="4784" y="40151"/>
                  </a:lnTo>
                  <a:lnTo>
                    <a:pt x="3248" y="39010"/>
                  </a:lnTo>
                  <a:lnTo>
                    <a:pt x="2151" y="36465"/>
                  </a:lnTo>
                  <a:lnTo>
                    <a:pt x="747" y="33218"/>
                  </a:lnTo>
                  <a:lnTo>
                    <a:pt x="352" y="31594"/>
                  </a:lnTo>
                  <a:lnTo>
                    <a:pt x="440" y="30234"/>
                  </a:lnTo>
                  <a:lnTo>
                    <a:pt x="659" y="29795"/>
                  </a:lnTo>
                  <a:lnTo>
                    <a:pt x="1405" y="29137"/>
                  </a:lnTo>
                  <a:lnTo>
                    <a:pt x="2502" y="28303"/>
                  </a:lnTo>
                  <a:lnTo>
                    <a:pt x="2546" y="28259"/>
                  </a:lnTo>
                  <a:lnTo>
                    <a:pt x="3116" y="27118"/>
                  </a:lnTo>
                  <a:lnTo>
                    <a:pt x="3160" y="27075"/>
                  </a:lnTo>
                  <a:lnTo>
                    <a:pt x="3555" y="25275"/>
                  </a:lnTo>
                  <a:lnTo>
                    <a:pt x="5617" y="26504"/>
                  </a:lnTo>
                  <a:lnTo>
                    <a:pt x="5705" y="26548"/>
                  </a:lnTo>
                  <a:lnTo>
                    <a:pt x="6100" y="26548"/>
                  </a:lnTo>
                  <a:lnTo>
                    <a:pt x="6188" y="26504"/>
                  </a:lnTo>
                  <a:lnTo>
                    <a:pt x="6627" y="26197"/>
                  </a:lnTo>
                  <a:lnTo>
                    <a:pt x="6671" y="26109"/>
                  </a:lnTo>
                  <a:lnTo>
                    <a:pt x="7855" y="24135"/>
                  </a:lnTo>
                  <a:lnTo>
                    <a:pt x="9391" y="20844"/>
                  </a:lnTo>
                  <a:lnTo>
                    <a:pt x="9391" y="20800"/>
                  </a:lnTo>
                  <a:lnTo>
                    <a:pt x="9742" y="19615"/>
                  </a:lnTo>
                  <a:lnTo>
                    <a:pt x="9742" y="19483"/>
                  </a:lnTo>
                  <a:lnTo>
                    <a:pt x="9523" y="19001"/>
                  </a:lnTo>
                  <a:lnTo>
                    <a:pt x="9479" y="18913"/>
                  </a:lnTo>
                  <a:lnTo>
                    <a:pt x="9216" y="18781"/>
                  </a:lnTo>
                  <a:lnTo>
                    <a:pt x="9260" y="18518"/>
                  </a:lnTo>
                  <a:lnTo>
                    <a:pt x="11366" y="15710"/>
                  </a:lnTo>
                  <a:lnTo>
                    <a:pt x="13253" y="12857"/>
                  </a:lnTo>
                  <a:lnTo>
                    <a:pt x="13297" y="12857"/>
                  </a:lnTo>
                  <a:lnTo>
                    <a:pt x="13604" y="12024"/>
                  </a:lnTo>
                  <a:lnTo>
                    <a:pt x="13604" y="11980"/>
                  </a:lnTo>
                  <a:lnTo>
                    <a:pt x="13867" y="7372"/>
                  </a:lnTo>
                  <a:lnTo>
                    <a:pt x="14130" y="6056"/>
                  </a:lnTo>
                  <a:lnTo>
                    <a:pt x="15973" y="2677"/>
                  </a:lnTo>
                  <a:lnTo>
                    <a:pt x="17597" y="264"/>
                  </a:lnTo>
                  <a:lnTo>
                    <a:pt x="17641" y="220"/>
                  </a:lnTo>
                  <a:lnTo>
                    <a:pt x="17641" y="132"/>
                  </a:lnTo>
                  <a:lnTo>
                    <a:pt x="17597" y="88"/>
                  </a:lnTo>
                  <a:lnTo>
                    <a:pt x="17553" y="44"/>
                  </a:lnTo>
                  <a:lnTo>
                    <a:pt x="17509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2" name="Google Shape;6302;p174"/>
            <p:cNvSpPr/>
            <p:nvPr/>
          </p:nvSpPr>
          <p:spPr>
            <a:xfrm>
              <a:off x="4266350" y="884525"/>
              <a:ext cx="417975" cy="879825"/>
            </a:xfrm>
            <a:custGeom>
              <a:avLst/>
              <a:gdLst/>
              <a:ahLst/>
              <a:cxnLst/>
              <a:rect l="l" t="t" r="r" b="b"/>
              <a:pathLst>
                <a:path w="16719" h="35193" extrusionOk="0">
                  <a:moveTo>
                    <a:pt x="5485" y="0"/>
                  </a:moveTo>
                  <a:lnTo>
                    <a:pt x="5441" y="44"/>
                  </a:lnTo>
                  <a:lnTo>
                    <a:pt x="4520" y="1448"/>
                  </a:lnTo>
                  <a:lnTo>
                    <a:pt x="4476" y="1536"/>
                  </a:lnTo>
                  <a:lnTo>
                    <a:pt x="4476" y="2414"/>
                  </a:lnTo>
                  <a:lnTo>
                    <a:pt x="4476" y="2458"/>
                  </a:lnTo>
                  <a:lnTo>
                    <a:pt x="5398" y="4915"/>
                  </a:lnTo>
                  <a:lnTo>
                    <a:pt x="5266" y="7592"/>
                  </a:lnTo>
                  <a:lnTo>
                    <a:pt x="5398" y="10575"/>
                  </a:lnTo>
                  <a:lnTo>
                    <a:pt x="5222" y="12155"/>
                  </a:lnTo>
                  <a:lnTo>
                    <a:pt x="4344" y="15446"/>
                  </a:lnTo>
                  <a:lnTo>
                    <a:pt x="2589" y="21370"/>
                  </a:lnTo>
                  <a:lnTo>
                    <a:pt x="88" y="26811"/>
                  </a:lnTo>
                  <a:lnTo>
                    <a:pt x="44" y="26855"/>
                  </a:lnTo>
                  <a:lnTo>
                    <a:pt x="0" y="27294"/>
                  </a:lnTo>
                  <a:lnTo>
                    <a:pt x="0" y="27382"/>
                  </a:lnTo>
                  <a:lnTo>
                    <a:pt x="44" y="27469"/>
                  </a:lnTo>
                  <a:lnTo>
                    <a:pt x="922" y="28215"/>
                  </a:lnTo>
                  <a:lnTo>
                    <a:pt x="966" y="28215"/>
                  </a:lnTo>
                  <a:lnTo>
                    <a:pt x="3774" y="30102"/>
                  </a:lnTo>
                  <a:lnTo>
                    <a:pt x="5003" y="32647"/>
                  </a:lnTo>
                  <a:lnTo>
                    <a:pt x="5090" y="32691"/>
                  </a:lnTo>
                  <a:lnTo>
                    <a:pt x="8689" y="35192"/>
                  </a:lnTo>
                  <a:lnTo>
                    <a:pt x="8820" y="35192"/>
                  </a:lnTo>
                  <a:lnTo>
                    <a:pt x="11190" y="34841"/>
                  </a:lnTo>
                  <a:lnTo>
                    <a:pt x="11234" y="34797"/>
                  </a:lnTo>
                  <a:lnTo>
                    <a:pt x="12770" y="33832"/>
                  </a:lnTo>
                  <a:lnTo>
                    <a:pt x="12813" y="33788"/>
                  </a:lnTo>
                  <a:lnTo>
                    <a:pt x="14349" y="32516"/>
                  </a:lnTo>
                  <a:lnTo>
                    <a:pt x="15095" y="31462"/>
                  </a:lnTo>
                  <a:lnTo>
                    <a:pt x="15139" y="31419"/>
                  </a:lnTo>
                  <a:lnTo>
                    <a:pt x="15402" y="30541"/>
                  </a:lnTo>
                  <a:lnTo>
                    <a:pt x="15402" y="30453"/>
                  </a:lnTo>
                  <a:lnTo>
                    <a:pt x="15139" y="27031"/>
                  </a:lnTo>
                  <a:lnTo>
                    <a:pt x="15139" y="26943"/>
                  </a:lnTo>
                  <a:lnTo>
                    <a:pt x="14174" y="25144"/>
                  </a:lnTo>
                  <a:lnTo>
                    <a:pt x="14525" y="22818"/>
                  </a:lnTo>
                  <a:lnTo>
                    <a:pt x="15183" y="20317"/>
                  </a:lnTo>
                  <a:lnTo>
                    <a:pt x="16719" y="14788"/>
                  </a:lnTo>
                  <a:lnTo>
                    <a:pt x="16719" y="14700"/>
                  </a:lnTo>
                  <a:lnTo>
                    <a:pt x="16719" y="14612"/>
                  </a:lnTo>
                  <a:lnTo>
                    <a:pt x="16675" y="11892"/>
                  </a:lnTo>
                  <a:lnTo>
                    <a:pt x="16631" y="11848"/>
                  </a:lnTo>
                  <a:lnTo>
                    <a:pt x="16587" y="11804"/>
                  </a:lnTo>
                  <a:lnTo>
                    <a:pt x="16543" y="11760"/>
                  </a:lnTo>
                  <a:lnTo>
                    <a:pt x="16499" y="11716"/>
                  </a:lnTo>
                  <a:lnTo>
                    <a:pt x="16412" y="11760"/>
                  </a:lnTo>
                  <a:lnTo>
                    <a:pt x="16368" y="11804"/>
                  </a:lnTo>
                  <a:lnTo>
                    <a:pt x="16324" y="11848"/>
                  </a:lnTo>
                  <a:lnTo>
                    <a:pt x="16324" y="11936"/>
                  </a:lnTo>
                  <a:lnTo>
                    <a:pt x="16368" y="14612"/>
                  </a:lnTo>
                  <a:lnTo>
                    <a:pt x="16368" y="14656"/>
                  </a:lnTo>
                  <a:lnTo>
                    <a:pt x="16368" y="14744"/>
                  </a:lnTo>
                  <a:lnTo>
                    <a:pt x="14832" y="20229"/>
                  </a:lnTo>
                  <a:lnTo>
                    <a:pt x="14218" y="22730"/>
                  </a:lnTo>
                  <a:lnTo>
                    <a:pt x="13823" y="25144"/>
                  </a:lnTo>
                  <a:lnTo>
                    <a:pt x="13823" y="25231"/>
                  </a:lnTo>
                  <a:lnTo>
                    <a:pt x="14788" y="27074"/>
                  </a:lnTo>
                  <a:lnTo>
                    <a:pt x="15051" y="30453"/>
                  </a:lnTo>
                  <a:lnTo>
                    <a:pt x="14788" y="31287"/>
                  </a:lnTo>
                  <a:lnTo>
                    <a:pt x="14086" y="32296"/>
                  </a:lnTo>
                  <a:lnTo>
                    <a:pt x="12594" y="33525"/>
                  </a:lnTo>
                  <a:lnTo>
                    <a:pt x="11058" y="34490"/>
                  </a:lnTo>
                  <a:lnTo>
                    <a:pt x="8864" y="34841"/>
                  </a:lnTo>
                  <a:lnTo>
                    <a:pt x="5310" y="32428"/>
                  </a:lnTo>
                  <a:lnTo>
                    <a:pt x="4037" y="29927"/>
                  </a:lnTo>
                  <a:lnTo>
                    <a:pt x="3993" y="29839"/>
                  </a:lnTo>
                  <a:lnTo>
                    <a:pt x="1141" y="27952"/>
                  </a:lnTo>
                  <a:lnTo>
                    <a:pt x="351" y="27250"/>
                  </a:lnTo>
                  <a:lnTo>
                    <a:pt x="395" y="26943"/>
                  </a:lnTo>
                  <a:lnTo>
                    <a:pt x="2896" y="21502"/>
                  </a:lnTo>
                  <a:lnTo>
                    <a:pt x="2896" y="21458"/>
                  </a:lnTo>
                  <a:lnTo>
                    <a:pt x="4696" y="15534"/>
                  </a:lnTo>
                  <a:lnTo>
                    <a:pt x="5573" y="12243"/>
                  </a:lnTo>
                  <a:lnTo>
                    <a:pt x="5749" y="10619"/>
                  </a:lnTo>
                  <a:lnTo>
                    <a:pt x="5749" y="10575"/>
                  </a:lnTo>
                  <a:lnTo>
                    <a:pt x="5617" y="7592"/>
                  </a:lnTo>
                  <a:lnTo>
                    <a:pt x="5749" y="4871"/>
                  </a:lnTo>
                  <a:lnTo>
                    <a:pt x="5749" y="4827"/>
                  </a:lnTo>
                  <a:lnTo>
                    <a:pt x="4827" y="2370"/>
                  </a:lnTo>
                  <a:lnTo>
                    <a:pt x="4827" y="1624"/>
                  </a:lnTo>
                  <a:lnTo>
                    <a:pt x="5749" y="264"/>
                  </a:lnTo>
                  <a:lnTo>
                    <a:pt x="5749" y="176"/>
                  </a:lnTo>
                  <a:lnTo>
                    <a:pt x="5749" y="132"/>
                  </a:lnTo>
                  <a:lnTo>
                    <a:pt x="5705" y="44"/>
                  </a:lnTo>
                  <a:lnTo>
                    <a:pt x="5661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3" name="Google Shape;6303;p174"/>
            <p:cNvSpPr/>
            <p:nvPr/>
          </p:nvSpPr>
          <p:spPr>
            <a:xfrm>
              <a:off x="3635575" y="1464825"/>
              <a:ext cx="1480975" cy="864475"/>
            </a:xfrm>
            <a:custGeom>
              <a:avLst/>
              <a:gdLst/>
              <a:ahLst/>
              <a:cxnLst/>
              <a:rect l="l" t="t" r="r" b="b"/>
              <a:pathLst>
                <a:path w="59239" h="34579" extrusionOk="0">
                  <a:moveTo>
                    <a:pt x="59019" y="1"/>
                  </a:moveTo>
                  <a:lnTo>
                    <a:pt x="58975" y="45"/>
                  </a:lnTo>
                  <a:lnTo>
                    <a:pt x="58932" y="89"/>
                  </a:lnTo>
                  <a:lnTo>
                    <a:pt x="58888" y="176"/>
                  </a:lnTo>
                  <a:lnTo>
                    <a:pt x="58844" y="1800"/>
                  </a:lnTo>
                  <a:lnTo>
                    <a:pt x="56167" y="4389"/>
                  </a:lnTo>
                  <a:lnTo>
                    <a:pt x="54763" y="5486"/>
                  </a:lnTo>
                  <a:lnTo>
                    <a:pt x="50068" y="7768"/>
                  </a:lnTo>
                  <a:lnTo>
                    <a:pt x="50024" y="7856"/>
                  </a:lnTo>
                  <a:lnTo>
                    <a:pt x="48137" y="11629"/>
                  </a:lnTo>
                  <a:lnTo>
                    <a:pt x="46557" y="13735"/>
                  </a:lnTo>
                  <a:lnTo>
                    <a:pt x="44495" y="15929"/>
                  </a:lnTo>
                  <a:lnTo>
                    <a:pt x="41730" y="18124"/>
                  </a:lnTo>
                  <a:lnTo>
                    <a:pt x="40282" y="19045"/>
                  </a:lnTo>
                  <a:lnTo>
                    <a:pt x="35412" y="20625"/>
                  </a:lnTo>
                  <a:lnTo>
                    <a:pt x="34666" y="20844"/>
                  </a:lnTo>
                  <a:lnTo>
                    <a:pt x="34622" y="20888"/>
                  </a:lnTo>
                  <a:lnTo>
                    <a:pt x="31111" y="23433"/>
                  </a:lnTo>
                  <a:lnTo>
                    <a:pt x="29356" y="24618"/>
                  </a:lnTo>
                  <a:lnTo>
                    <a:pt x="28303" y="24969"/>
                  </a:lnTo>
                  <a:lnTo>
                    <a:pt x="28259" y="24969"/>
                  </a:lnTo>
                  <a:lnTo>
                    <a:pt x="27908" y="25188"/>
                  </a:lnTo>
                  <a:lnTo>
                    <a:pt x="27820" y="25232"/>
                  </a:lnTo>
                  <a:lnTo>
                    <a:pt x="27820" y="25320"/>
                  </a:lnTo>
                  <a:lnTo>
                    <a:pt x="27820" y="25408"/>
                  </a:lnTo>
                  <a:lnTo>
                    <a:pt x="27820" y="25452"/>
                  </a:lnTo>
                  <a:lnTo>
                    <a:pt x="27996" y="25671"/>
                  </a:lnTo>
                  <a:lnTo>
                    <a:pt x="27864" y="25890"/>
                  </a:lnTo>
                  <a:lnTo>
                    <a:pt x="26723" y="26241"/>
                  </a:lnTo>
                  <a:lnTo>
                    <a:pt x="22730" y="25671"/>
                  </a:lnTo>
                  <a:lnTo>
                    <a:pt x="21458" y="25320"/>
                  </a:lnTo>
                  <a:lnTo>
                    <a:pt x="18035" y="23696"/>
                  </a:lnTo>
                  <a:lnTo>
                    <a:pt x="15973" y="22555"/>
                  </a:lnTo>
                  <a:lnTo>
                    <a:pt x="15929" y="22512"/>
                  </a:lnTo>
                  <a:lnTo>
                    <a:pt x="15095" y="22292"/>
                  </a:lnTo>
                  <a:lnTo>
                    <a:pt x="15007" y="22292"/>
                  </a:lnTo>
                  <a:lnTo>
                    <a:pt x="14349" y="22424"/>
                  </a:lnTo>
                  <a:lnTo>
                    <a:pt x="14261" y="22468"/>
                  </a:lnTo>
                  <a:lnTo>
                    <a:pt x="14217" y="22599"/>
                  </a:lnTo>
                  <a:lnTo>
                    <a:pt x="14700" y="26022"/>
                  </a:lnTo>
                  <a:lnTo>
                    <a:pt x="14217" y="28786"/>
                  </a:lnTo>
                  <a:lnTo>
                    <a:pt x="13252" y="31726"/>
                  </a:lnTo>
                  <a:lnTo>
                    <a:pt x="12769" y="33438"/>
                  </a:lnTo>
                  <a:lnTo>
                    <a:pt x="7109" y="34008"/>
                  </a:lnTo>
                  <a:lnTo>
                    <a:pt x="2326" y="34184"/>
                  </a:lnTo>
                  <a:lnTo>
                    <a:pt x="176" y="34228"/>
                  </a:lnTo>
                  <a:lnTo>
                    <a:pt x="88" y="34228"/>
                  </a:lnTo>
                  <a:lnTo>
                    <a:pt x="44" y="34271"/>
                  </a:lnTo>
                  <a:lnTo>
                    <a:pt x="0" y="34315"/>
                  </a:lnTo>
                  <a:lnTo>
                    <a:pt x="0" y="34403"/>
                  </a:lnTo>
                  <a:lnTo>
                    <a:pt x="0" y="34447"/>
                  </a:lnTo>
                  <a:lnTo>
                    <a:pt x="44" y="34535"/>
                  </a:lnTo>
                  <a:lnTo>
                    <a:pt x="88" y="34535"/>
                  </a:lnTo>
                  <a:lnTo>
                    <a:pt x="176" y="34579"/>
                  </a:lnTo>
                  <a:lnTo>
                    <a:pt x="2326" y="34535"/>
                  </a:lnTo>
                  <a:lnTo>
                    <a:pt x="7153" y="34359"/>
                  </a:lnTo>
                  <a:lnTo>
                    <a:pt x="12901" y="33789"/>
                  </a:lnTo>
                  <a:lnTo>
                    <a:pt x="12989" y="33745"/>
                  </a:lnTo>
                  <a:lnTo>
                    <a:pt x="13033" y="33657"/>
                  </a:lnTo>
                  <a:lnTo>
                    <a:pt x="13559" y="31814"/>
                  </a:lnTo>
                  <a:lnTo>
                    <a:pt x="14524" y="28874"/>
                  </a:lnTo>
                  <a:lnTo>
                    <a:pt x="14524" y="28830"/>
                  </a:lnTo>
                  <a:lnTo>
                    <a:pt x="15051" y="26066"/>
                  </a:lnTo>
                  <a:lnTo>
                    <a:pt x="15051" y="25978"/>
                  </a:lnTo>
                  <a:lnTo>
                    <a:pt x="14612" y="22731"/>
                  </a:lnTo>
                  <a:lnTo>
                    <a:pt x="15051" y="22643"/>
                  </a:lnTo>
                  <a:lnTo>
                    <a:pt x="15841" y="22863"/>
                  </a:lnTo>
                  <a:lnTo>
                    <a:pt x="17859" y="24003"/>
                  </a:lnTo>
                  <a:lnTo>
                    <a:pt x="21326" y="25671"/>
                  </a:lnTo>
                  <a:lnTo>
                    <a:pt x="21370" y="25671"/>
                  </a:lnTo>
                  <a:lnTo>
                    <a:pt x="22686" y="26022"/>
                  </a:lnTo>
                  <a:lnTo>
                    <a:pt x="26723" y="26592"/>
                  </a:lnTo>
                  <a:lnTo>
                    <a:pt x="26767" y="26549"/>
                  </a:lnTo>
                  <a:lnTo>
                    <a:pt x="27996" y="26197"/>
                  </a:lnTo>
                  <a:lnTo>
                    <a:pt x="28127" y="26154"/>
                  </a:lnTo>
                  <a:lnTo>
                    <a:pt x="28347" y="25759"/>
                  </a:lnTo>
                  <a:lnTo>
                    <a:pt x="28347" y="25671"/>
                  </a:lnTo>
                  <a:lnTo>
                    <a:pt x="28347" y="25583"/>
                  </a:lnTo>
                  <a:lnTo>
                    <a:pt x="28215" y="25408"/>
                  </a:lnTo>
                  <a:lnTo>
                    <a:pt x="28435" y="25320"/>
                  </a:lnTo>
                  <a:lnTo>
                    <a:pt x="29488" y="24969"/>
                  </a:lnTo>
                  <a:lnTo>
                    <a:pt x="29532" y="24925"/>
                  </a:lnTo>
                  <a:lnTo>
                    <a:pt x="31287" y="23696"/>
                  </a:lnTo>
                  <a:lnTo>
                    <a:pt x="34797" y="21195"/>
                  </a:lnTo>
                  <a:lnTo>
                    <a:pt x="35543" y="20976"/>
                  </a:lnTo>
                  <a:lnTo>
                    <a:pt x="40414" y="19352"/>
                  </a:lnTo>
                  <a:lnTo>
                    <a:pt x="40458" y="19352"/>
                  </a:lnTo>
                  <a:lnTo>
                    <a:pt x="41906" y="18387"/>
                  </a:lnTo>
                  <a:lnTo>
                    <a:pt x="44714" y="16193"/>
                  </a:lnTo>
                  <a:lnTo>
                    <a:pt x="44758" y="16193"/>
                  </a:lnTo>
                  <a:lnTo>
                    <a:pt x="46821" y="13999"/>
                  </a:lnTo>
                  <a:lnTo>
                    <a:pt x="46821" y="13955"/>
                  </a:lnTo>
                  <a:lnTo>
                    <a:pt x="48444" y="11849"/>
                  </a:lnTo>
                  <a:lnTo>
                    <a:pt x="48444" y="11805"/>
                  </a:lnTo>
                  <a:lnTo>
                    <a:pt x="50287" y="8031"/>
                  </a:lnTo>
                  <a:lnTo>
                    <a:pt x="54938" y="5793"/>
                  </a:lnTo>
                  <a:lnTo>
                    <a:pt x="54982" y="5793"/>
                  </a:lnTo>
                  <a:lnTo>
                    <a:pt x="56386" y="4696"/>
                  </a:lnTo>
                  <a:lnTo>
                    <a:pt x="56386" y="4652"/>
                  </a:lnTo>
                  <a:lnTo>
                    <a:pt x="59151" y="2019"/>
                  </a:lnTo>
                  <a:lnTo>
                    <a:pt x="59195" y="1888"/>
                  </a:lnTo>
                  <a:lnTo>
                    <a:pt x="59239" y="176"/>
                  </a:lnTo>
                  <a:lnTo>
                    <a:pt x="59239" y="133"/>
                  </a:lnTo>
                  <a:lnTo>
                    <a:pt x="59195" y="45"/>
                  </a:lnTo>
                  <a:lnTo>
                    <a:pt x="5915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4" name="Google Shape;6304;p174"/>
            <p:cNvSpPr/>
            <p:nvPr/>
          </p:nvSpPr>
          <p:spPr>
            <a:xfrm>
              <a:off x="3659700" y="642075"/>
              <a:ext cx="701025" cy="988425"/>
            </a:xfrm>
            <a:custGeom>
              <a:avLst/>
              <a:gdLst/>
              <a:ahLst/>
              <a:cxnLst/>
              <a:rect l="l" t="t" r="r" b="b"/>
              <a:pathLst>
                <a:path w="28041" h="39537" extrusionOk="0">
                  <a:moveTo>
                    <a:pt x="26767" y="1"/>
                  </a:moveTo>
                  <a:lnTo>
                    <a:pt x="25714" y="527"/>
                  </a:lnTo>
                  <a:lnTo>
                    <a:pt x="25627" y="571"/>
                  </a:lnTo>
                  <a:lnTo>
                    <a:pt x="24486" y="1712"/>
                  </a:lnTo>
                  <a:lnTo>
                    <a:pt x="24442" y="1712"/>
                  </a:lnTo>
                  <a:lnTo>
                    <a:pt x="23608" y="2809"/>
                  </a:lnTo>
                  <a:lnTo>
                    <a:pt x="22599" y="3555"/>
                  </a:lnTo>
                  <a:lnTo>
                    <a:pt x="20142" y="5442"/>
                  </a:lnTo>
                  <a:lnTo>
                    <a:pt x="20098" y="5442"/>
                  </a:lnTo>
                  <a:lnTo>
                    <a:pt x="18650" y="6934"/>
                  </a:lnTo>
                  <a:lnTo>
                    <a:pt x="18650" y="6978"/>
                  </a:lnTo>
                  <a:lnTo>
                    <a:pt x="18167" y="7680"/>
                  </a:lnTo>
                  <a:lnTo>
                    <a:pt x="16894" y="9567"/>
                  </a:lnTo>
                  <a:lnTo>
                    <a:pt x="14832" y="12287"/>
                  </a:lnTo>
                  <a:lnTo>
                    <a:pt x="13954" y="13516"/>
                  </a:lnTo>
                  <a:lnTo>
                    <a:pt x="13033" y="14701"/>
                  </a:lnTo>
                  <a:lnTo>
                    <a:pt x="12068" y="15841"/>
                  </a:lnTo>
                  <a:lnTo>
                    <a:pt x="11102" y="16938"/>
                  </a:lnTo>
                  <a:lnTo>
                    <a:pt x="9830" y="18387"/>
                  </a:lnTo>
                  <a:lnTo>
                    <a:pt x="8601" y="19878"/>
                  </a:lnTo>
                  <a:lnTo>
                    <a:pt x="8031" y="20624"/>
                  </a:lnTo>
                  <a:lnTo>
                    <a:pt x="7460" y="21414"/>
                  </a:lnTo>
                  <a:lnTo>
                    <a:pt x="6977" y="22248"/>
                  </a:lnTo>
                  <a:lnTo>
                    <a:pt x="6495" y="23082"/>
                  </a:lnTo>
                  <a:lnTo>
                    <a:pt x="6495" y="23126"/>
                  </a:lnTo>
                  <a:lnTo>
                    <a:pt x="6012" y="24661"/>
                  </a:lnTo>
                  <a:lnTo>
                    <a:pt x="5836" y="26548"/>
                  </a:lnTo>
                  <a:lnTo>
                    <a:pt x="5134" y="27601"/>
                  </a:lnTo>
                  <a:lnTo>
                    <a:pt x="3160" y="29313"/>
                  </a:lnTo>
                  <a:lnTo>
                    <a:pt x="3116" y="29357"/>
                  </a:lnTo>
                  <a:lnTo>
                    <a:pt x="2282" y="31068"/>
                  </a:lnTo>
                  <a:lnTo>
                    <a:pt x="2282" y="31112"/>
                  </a:lnTo>
                  <a:lnTo>
                    <a:pt x="1185" y="34183"/>
                  </a:lnTo>
                  <a:lnTo>
                    <a:pt x="1141" y="34227"/>
                  </a:lnTo>
                  <a:lnTo>
                    <a:pt x="0" y="39317"/>
                  </a:lnTo>
                  <a:lnTo>
                    <a:pt x="0" y="39405"/>
                  </a:lnTo>
                  <a:lnTo>
                    <a:pt x="0" y="39449"/>
                  </a:lnTo>
                  <a:lnTo>
                    <a:pt x="44" y="39493"/>
                  </a:lnTo>
                  <a:lnTo>
                    <a:pt x="132" y="39537"/>
                  </a:lnTo>
                  <a:lnTo>
                    <a:pt x="176" y="39537"/>
                  </a:lnTo>
                  <a:lnTo>
                    <a:pt x="264" y="39493"/>
                  </a:lnTo>
                  <a:lnTo>
                    <a:pt x="308" y="39405"/>
                  </a:lnTo>
                  <a:lnTo>
                    <a:pt x="1492" y="34315"/>
                  </a:lnTo>
                  <a:lnTo>
                    <a:pt x="2633" y="31243"/>
                  </a:lnTo>
                  <a:lnTo>
                    <a:pt x="3423" y="29532"/>
                  </a:lnTo>
                  <a:lnTo>
                    <a:pt x="5398" y="27865"/>
                  </a:lnTo>
                  <a:lnTo>
                    <a:pt x="5442" y="27821"/>
                  </a:lnTo>
                  <a:lnTo>
                    <a:pt x="6144" y="26724"/>
                  </a:lnTo>
                  <a:lnTo>
                    <a:pt x="6144" y="26636"/>
                  </a:lnTo>
                  <a:lnTo>
                    <a:pt x="6363" y="24705"/>
                  </a:lnTo>
                  <a:lnTo>
                    <a:pt x="6802" y="23257"/>
                  </a:lnTo>
                  <a:lnTo>
                    <a:pt x="7285" y="22424"/>
                  </a:lnTo>
                  <a:lnTo>
                    <a:pt x="7767" y="21634"/>
                  </a:lnTo>
                  <a:lnTo>
                    <a:pt x="8294" y="20844"/>
                  </a:lnTo>
                  <a:lnTo>
                    <a:pt x="8864" y="20098"/>
                  </a:lnTo>
                  <a:lnTo>
                    <a:pt x="10093" y="18650"/>
                  </a:lnTo>
                  <a:lnTo>
                    <a:pt x="11365" y="17158"/>
                  </a:lnTo>
                  <a:lnTo>
                    <a:pt x="12331" y="16061"/>
                  </a:lnTo>
                  <a:lnTo>
                    <a:pt x="13296" y="14920"/>
                  </a:lnTo>
                  <a:lnTo>
                    <a:pt x="14262" y="13735"/>
                  </a:lnTo>
                  <a:lnTo>
                    <a:pt x="15139" y="12507"/>
                  </a:lnTo>
                  <a:lnTo>
                    <a:pt x="17202" y="9742"/>
                  </a:lnTo>
                  <a:lnTo>
                    <a:pt x="18430" y="7899"/>
                  </a:lnTo>
                  <a:lnTo>
                    <a:pt x="18913" y="7153"/>
                  </a:lnTo>
                  <a:lnTo>
                    <a:pt x="20361" y="5705"/>
                  </a:lnTo>
                  <a:lnTo>
                    <a:pt x="22774" y="3862"/>
                  </a:lnTo>
                  <a:lnTo>
                    <a:pt x="23828" y="3072"/>
                  </a:lnTo>
                  <a:lnTo>
                    <a:pt x="23871" y="3072"/>
                  </a:lnTo>
                  <a:lnTo>
                    <a:pt x="24749" y="1975"/>
                  </a:lnTo>
                  <a:lnTo>
                    <a:pt x="25890" y="834"/>
                  </a:lnTo>
                  <a:lnTo>
                    <a:pt x="26899" y="352"/>
                  </a:lnTo>
                  <a:lnTo>
                    <a:pt x="27865" y="439"/>
                  </a:lnTo>
                  <a:lnTo>
                    <a:pt x="27908" y="439"/>
                  </a:lnTo>
                  <a:lnTo>
                    <a:pt x="27996" y="396"/>
                  </a:lnTo>
                  <a:lnTo>
                    <a:pt x="28040" y="352"/>
                  </a:lnTo>
                  <a:lnTo>
                    <a:pt x="28040" y="264"/>
                  </a:lnTo>
                  <a:lnTo>
                    <a:pt x="28040" y="220"/>
                  </a:lnTo>
                  <a:lnTo>
                    <a:pt x="27996" y="132"/>
                  </a:lnTo>
                  <a:lnTo>
                    <a:pt x="27952" y="88"/>
                  </a:lnTo>
                  <a:lnTo>
                    <a:pt x="27908" y="88"/>
                  </a:lnTo>
                  <a:lnTo>
                    <a:pt x="2685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5" name="Google Shape;6305;p174"/>
            <p:cNvSpPr/>
            <p:nvPr/>
          </p:nvSpPr>
          <p:spPr>
            <a:xfrm>
              <a:off x="3591675" y="2170200"/>
              <a:ext cx="1783775" cy="624225"/>
            </a:xfrm>
            <a:custGeom>
              <a:avLst/>
              <a:gdLst/>
              <a:ahLst/>
              <a:cxnLst/>
              <a:rect l="l" t="t" r="r" b="b"/>
              <a:pathLst>
                <a:path w="71351" h="24969" extrusionOk="0">
                  <a:moveTo>
                    <a:pt x="70297" y="1"/>
                  </a:moveTo>
                  <a:lnTo>
                    <a:pt x="68411" y="484"/>
                  </a:lnTo>
                  <a:lnTo>
                    <a:pt x="68367" y="528"/>
                  </a:lnTo>
                  <a:lnTo>
                    <a:pt x="63584" y="2853"/>
                  </a:lnTo>
                  <a:lnTo>
                    <a:pt x="61609" y="3687"/>
                  </a:lnTo>
                  <a:lnTo>
                    <a:pt x="58801" y="4345"/>
                  </a:lnTo>
                  <a:lnTo>
                    <a:pt x="55378" y="4345"/>
                  </a:lnTo>
                  <a:lnTo>
                    <a:pt x="55378" y="4389"/>
                  </a:lnTo>
                  <a:lnTo>
                    <a:pt x="53316" y="4828"/>
                  </a:lnTo>
                  <a:lnTo>
                    <a:pt x="53316" y="4872"/>
                  </a:lnTo>
                  <a:lnTo>
                    <a:pt x="49674" y="6232"/>
                  </a:lnTo>
                  <a:lnTo>
                    <a:pt x="47260" y="7241"/>
                  </a:lnTo>
                  <a:lnTo>
                    <a:pt x="40503" y="8382"/>
                  </a:lnTo>
                  <a:lnTo>
                    <a:pt x="36290" y="9040"/>
                  </a:lnTo>
                  <a:lnTo>
                    <a:pt x="32604" y="9611"/>
                  </a:lnTo>
                  <a:lnTo>
                    <a:pt x="30454" y="10050"/>
                  </a:lnTo>
                  <a:lnTo>
                    <a:pt x="28830" y="10488"/>
                  </a:lnTo>
                  <a:lnTo>
                    <a:pt x="28743" y="10532"/>
                  </a:lnTo>
                  <a:lnTo>
                    <a:pt x="28699" y="10576"/>
                  </a:lnTo>
                  <a:lnTo>
                    <a:pt x="26987" y="15798"/>
                  </a:lnTo>
                  <a:lnTo>
                    <a:pt x="25364" y="19177"/>
                  </a:lnTo>
                  <a:lnTo>
                    <a:pt x="23872" y="21678"/>
                  </a:lnTo>
                  <a:lnTo>
                    <a:pt x="22468" y="23872"/>
                  </a:lnTo>
                  <a:lnTo>
                    <a:pt x="21853" y="24486"/>
                  </a:lnTo>
                  <a:lnTo>
                    <a:pt x="21195" y="24618"/>
                  </a:lnTo>
                  <a:lnTo>
                    <a:pt x="19308" y="24530"/>
                  </a:lnTo>
                  <a:lnTo>
                    <a:pt x="15052" y="23696"/>
                  </a:lnTo>
                  <a:lnTo>
                    <a:pt x="10795" y="22731"/>
                  </a:lnTo>
                  <a:lnTo>
                    <a:pt x="7724" y="22161"/>
                  </a:lnTo>
                  <a:lnTo>
                    <a:pt x="4213" y="21897"/>
                  </a:lnTo>
                  <a:lnTo>
                    <a:pt x="264" y="20449"/>
                  </a:lnTo>
                  <a:lnTo>
                    <a:pt x="176" y="20405"/>
                  </a:lnTo>
                  <a:lnTo>
                    <a:pt x="89" y="20449"/>
                  </a:lnTo>
                  <a:lnTo>
                    <a:pt x="45" y="20493"/>
                  </a:lnTo>
                  <a:lnTo>
                    <a:pt x="1" y="20537"/>
                  </a:lnTo>
                  <a:lnTo>
                    <a:pt x="1" y="20581"/>
                  </a:lnTo>
                  <a:lnTo>
                    <a:pt x="45" y="20669"/>
                  </a:lnTo>
                  <a:lnTo>
                    <a:pt x="45" y="20712"/>
                  </a:lnTo>
                  <a:lnTo>
                    <a:pt x="132" y="20756"/>
                  </a:lnTo>
                  <a:lnTo>
                    <a:pt x="4126" y="22204"/>
                  </a:lnTo>
                  <a:lnTo>
                    <a:pt x="4169" y="22248"/>
                  </a:lnTo>
                  <a:lnTo>
                    <a:pt x="7680" y="22512"/>
                  </a:lnTo>
                  <a:lnTo>
                    <a:pt x="10752" y="23082"/>
                  </a:lnTo>
                  <a:lnTo>
                    <a:pt x="15008" y="24047"/>
                  </a:lnTo>
                  <a:lnTo>
                    <a:pt x="19264" y="24881"/>
                  </a:lnTo>
                  <a:lnTo>
                    <a:pt x="19308" y="24881"/>
                  </a:lnTo>
                  <a:lnTo>
                    <a:pt x="21195" y="24969"/>
                  </a:lnTo>
                  <a:lnTo>
                    <a:pt x="21239" y="24969"/>
                  </a:lnTo>
                  <a:lnTo>
                    <a:pt x="21985" y="24793"/>
                  </a:lnTo>
                  <a:lnTo>
                    <a:pt x="22029" y="24749"/>
                  </a:lnTo>
                  <a:lnTo>
                    <a:pt x="22731" y="24091"/>
                  </a:lnTo>
                  <a:lnTo>
                    <a:pt x="22775" y="24091"/>
                  </a:lnTo>
                  <a:lnTo>
                    <a:pt x="24135" y="21897"/>
                  </a:lnTo>
                  <a:lnTo>
                    <a:pt x="25671" y="19308"/>
                  </a:lnTo>
                  <a:lnTo>
                    <a:pt x="27294" y="15930"/>
                  </a:lnTo>
                  <a:lnTo>
                    <a:pt x="29006" y="10796"/>
                  </a:lnTo>
                  <a:lnTo>
                    <a:pt x="30542" y="10357"/>
                  </a:lnTo>
                  <a:lnTo>
                    <a:pt x="32648" y="9962"/>
                  </a:lnTo>
                  <a:lnTo>
                    <a:pt x="36334" y="9391"/>
                  </a:lnTo>
                  <a:lnTo>
                    <a:pt x="40546" y="8689"/>
                  </a:lnTo>
                  <a:lnTo>
                    <a:pt x="47348" y="7592"/>
                  </a:lnTo>
                  <a:lnTo>
                    <a:pt x="47392" y="7592"/>
                  </a:lnTo>
                  <a:lnTo>
                    <a:pt x="49805" y="6583"/>
                  </a:lnTo>
                  <a:lnTo>
                    <a:pt x="53403" y="5179"/>
                  </a:lnTo>
                  <a:lnTo>
                    <a:pt x="55422" y="4696"/>
                  </a:lnTo>
                  <a:lnTo>
                    <a:pt x="58888" y="4696"/>
                  </a:lnTo>
                  <a:lnTo>
                    <a:pt x="61697" y="3994"/>
                  </a:lnTo>
                  <a:lnTo>
                    <a:pt x="61741" y="3994"/>
                  </a:lnTo>
                  <a:lnTo>
                    <a:pt x="63715" y="3160"/>
                  </a:lnTo>
                  <a:lnTo>
                    <a:pt x="68498" y="835"/>
                  </a:lnTo>
                  <a:lnTo>
                    <a:pt x="70341" y="352"/>
                  </a:lnTo>
                  <a:lnTo>
                    <a:pt x="70780" y="440"/>
                  </a:lnTo>
                  <a:lnTo>
                    <a:pt x="70956" y="659"/>
                  </a:lnTo>
                  <a:lnTo>
                    <a:pt x="70999" y="1712"/>
                  </a:lnTo>
                  <a:lnTo>
                    <a:pt x="70868" y="5003"/>
                  </a:lnTo>
                  <a:lnTo>
                    <a:pt x="70692" y="11059"/>
                  </a:lnTo>
                  <a:lnTo>
                    <a:pt x="70692" y="11147"/>
                  </a:lnTo>
                  <a:lnTo>
                    <a:pt x="70736" y="11190"/>
                  </a:lnTo>
                  <a:lnTo>
                    <a:pt x="70780" y="11234"/>
                  </a:lnTo>
                  <a:lnTo>
                    <a:pt x="70868" y="11278"/>
                  </a:lnTo>
                  <a:lnTo>
                    <a:pt x="70912" y="11234"/>
                  </a:lnTo>
                  <a:lnTo>
                    <a:pt x="70999" y="11234"/>
                  </a:lnTo>
                  <a:lnTo>
                    <a:pt x="70999" y="11147"/>
                  </a:lnTo>
                  <a:lnTo>
                    <a:pt x="71043" y="11103"/>
                  </a:lnTo>
                  <a:lnTo>
                    <a:pt x="71219" y="5003"/>
                  </a:lnTo>
                  <a:lnTo>
                    <a:pt x="71351" y="1712"/>
                  </a:lnTo>
                  <a:lnTo>
                    <a:pt x="71351" y="1668"/>
                  </a:lnTo>
                  <a:lnTo>
                    <a:pt x="71263" y="571"/>
                  </a:lnTo>
                  <a:lnTo>
                    <a:pt x="71263" y="484"/>
                  </a:lnTo>
                  <a:lnTo>
                    <a:pt x="70999" y="177"/>
                  </a:lnTo>
                  <a:lnTo>
                    <a:pt x="70912" y="89"/>
                  </a:lnTo>
                  <a:lnTo>
                    <a:pt x="7038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6" name="Google Shape;6306;p174"/>
            <p:cNvSpPr/>
            <p:nvPr/>
          </p:nvSpPr>
          <p:spPr>
            <a:xfrm>
              <a:off x="3359125" y="762750"/>
              <a:ext cx="284150" cy="616550"/>
            </a:xfrm>
            <a:custGeom>
              <a:avLst/>
              <a:gdLst/>
              <a:ahLst/>
              <a:cxnLst/>
              <a:rect l="l" t="t" r="r" b="b"/>
              <a:pathLst>
                <a:path w="11366" h="24662" extrusionOk="0">
                  <a:moveTo>
                    <a:pt x="11146" y="1"/>
                  </a:moveTo>
                  <a:lnTo>
                    <a:pt x="11102" y="44"/>
                  </a:lnTo>
                  <a:lnTo>
                    <a:pt x="11058" y="88"/>
                  </a:lnTo>
                  <a:lnTo>
                    <a:pt x="9478" y="3292"/>
                  </a:lnTo>
                  <a:lnTo>
                    <a:pt x="9347" y="3599"/>
                  </a:lnTo>
                  <a:lnTo>
                    <a:pt x="7811" y="6144"/>
                  </a:lnTo>
                  <a:lnTo>
                    <a:pt x="7811" y="6188"/>
                  </a:lnTo>
                  <a:lnTo>
                    <a:pt x="6977" y="7987"/>
                  </a:lnTo>
                  <a:lnTo>
                    <a:pt x="6143" y="10400"/>
                  </a:lnTo>
                  <a:lnTo>
                    <a:pt x="6056" y="10620"/>
                  </a:lnTo>
                  <a:lnTo>
                    <a:pt x="4344" y="15841"/>
                  </a:lnTo>
                  <a:lnTo>
                    <a:pt x="2501" y="20888"/>
                  </a:lnTo>
                  <a:lnTo>
                    <a:pt x="1273" y="23564"/>
                  </a:lnTo>
                  <a:lnTo>
                    <a:pt x="88" y="24310"/>
                  </a:lnTo>
                  <a:lnTo>
                    <a:pt x="0" y="24398"/>
                  </a:lnTo>
                  <a:lnTo>
                    <a:pt x="0" y="24442"/>
                  </a:lnTo>
                  <a:lnTo>
                    <a:pt x="0" y="24486"/>
                  </a:lnTo>
                  <a:lnTo>
                    <a:pt x="0" y="24574"/>
                  </a:lnTo>
                  <a:lnTo>
                    <a:pt x="88" y="24617"/>
                  </a:lnTo>
                  <a:lnTo>
                    <a:pt x="176" y="24661"/>
                  </a:lnTo>
                  <a:lnTo>
                    <a:pt x="263" y="24617"/>
                  </a:lnTo>
                  <a:lnTo>
                    <a:pt x="1492" y="23828"/>
                  </a:lnTo>
                  <a:lnTo>
                    <a:pt x="1580" y="23784"/>
                  </a:lnTo>
                  <a:lnTo>
                    <a:pt x="2808" y="21019"/>
                  </a:lnTo>
                  <a:lnTo>
                    <a:pt x="4695" y="15973"/>
                  </a:lnTo>
                  <a:lnTo>
                    <a:pt x="6363" y="10751"/>
                  </a:lnTo>
                  <a:lnTo>
                    <a:pt x="6451" y="10532"/>
                  </a:lnTo>
                  <a:lnTo>
                    <a:pt x="7284" y="8118"/>
                  </a:lnTo>
                  <a:lnTo>
                    <a:pt x="8118" y="6319"/>
                  </a:lnTo>
                  <a:lnTo>
                    <a:pt x="9654" y="3774"/>
                  </a:lnTo>
                  <a:lnTo>
                    <a:pt x="9654" y="3730"/>
                  </a:lnTo>
                  <a:lnTo>
                    <a:pt x="9785" y="3423"/>
                  </a:lnTo>
                  <a:lnTo>
                    <a:pt x="11365" y="264"/>
                  </a:lnTo>
                  <a:lnTo>
                    <a:pt x="11365" y="176"/>
                  </a:lnTo>
                  <a:lnTo>
                    <a:pt x="11365" y="132"/>
                  </a:lnTo>
                  <a:lnTo>
                    <a:pt x="11321" y="44"/>
                  </a:lnTo>
                  <a:lnTo>
                    <a:pt x="1127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7" name="Google Shape;6307;p174"/>
            <p:cNvSpPr/>
            <p:nvPr/>
          </p:nvSpPr>
          <p:spPr>
            <a:xfrm>
              <a:off x="4291575" y="2578300"/>
              <a:ext cx="465150" cy="155800"/>
            </a:xfrm>
            <a:custGeom>
              <a:avLst/>
              <a:gdLst/>
              <a:ahLst/>
              <a:cxnLst/>
              <a:rect l="l" t="t" r="r" b="b"/>
              <a:pathLst>
                <a:path w="18606" h="6232" extrusionOk="0">
                  <a:moveTo>
                    <a:pt x="18255" y="0"/>
                  </a:moveTo>
                  <a:lnTo>
                    <a:pt x="14613" y="571"/>
                  </a:lnTo>
                  <a:lnTo>
                    <a:pt x="6758" y="1405"/>
                  </a:lnTo>
                  <a:lnTo>
                    <a:pt x="3555" y="1624"/>
                  </a:lnTo>
                  <a:lnTo>
                    <a:pt x="3511" y="1624"/>
                  </a:lnTo>
                  <a:lnTo>
                    <a:pt x="2633" y="1975"/>
                  </a:lnTo>
                  <a:lnTo>
                    <a:pt x="2546" y="1975"/>
                  </a:lnTo>
                  <a:lnTo>
                    <a:pt x="2063" y="2458"/>
                  </a:lnTo>
                  <a:lnTo>
                    <a:pt x="2019" y="2502"/>
                  </a:lnTo>
                  <a:lnTo>
                    <a:pt x="44" y="5968"/>
                  </a:lnTo>
                  <a:lnTo>
                    <a:pt x="1" y="6056"/>
                  </a:lnTo>
                  <a:lnTo>
                    <a:pt x="1" y="6100"/>
                  </a:lnTo>
                  <a:lnTo>
                    <a:pt x="44" y="6188"/>
                  </a:lnTo>
                  <a:lnTo>
                    <a:pt x="88" y="6231"/>
                  </a:lnTo>
                  <a:lnTo>
                    <a:pt x="264" y="6231"/>
                  </a:lnTo>
                  <a:lnTo>
                    <a:pt x="352" y="6144"/>
                  </a:lnTo>
                  <a:lnTo>
                    <a:pt x="2326" y="2677"/>
                  </a:lnTo>
                  <a:lnTo>
                    <a:pt x="2765" y="2282"/>
                  </a:lnTo>
                  <a:lnTo>
                    <a:pt x="3599" y="1975"/>
                  </a:lnTo>
                  <a:lnTo>
                    <a:pt x="6802" y="1756"/>
                  </a:lnTo>
                  <a:lnTo>
                    <a:pt x="14657" y="922"/>
                  </a:lnTo>
                  <a:lnTo>
                    <a:pt x="18167" y="352"/>
                  </a:lnTo>
                  <a:lnTo>
                    <a:pt x="18211" y="439"/>
                  </a:lnTo>
                  <a:lnTo>
                    <a:pt x="16412" y="1273"/>
                  </a:lnTo>
                  <a:lnTo>
                    <a:pt x="16368" y="1317"/>
                  </a:lnTo>
                  <a:lnTo>
                    <a:pt x="16324" y="1405"/>
                  </a:lnTo>
                  <a:lnTo>
                    <a:pt x="16324" y="1449"/>
                  </a:lnTo>
                  <a:lnTo>
                    <a:pt x="16324" y="1536"/>
                  </a:lnTo>
                  <a:lnTo>
                    <a:pt x="16368" y="1580"/>
                  </a:lnTo>
                  <a:lnTo>
                    <a:pt x="16412" y="1624"/>
                  </a:lnTo>
                  <a:lnTo>
                    <a:pt x="16544" y="1624"/>
                  </a:lnTo>
                  <a:lnTo>
                    <a:pt x="18518" y="703"/>
                  </a:lnTo>
                  <a:lnTo>
                    <a:pt x="18606" y="615"/>
                  </a:lnTo>
                  <a:lnTo>
                    <a:pt x="18606" y="483"/>
                  </a:lnTo>
                  <a:lnTo>
                    <a:pt x="18430" y="88"/>
                  </a:lnTo>
                  <a:lnTo>
                    <a:pt x="1834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8" name="Google Shape;6308;p174"/>
            <p:cNvSpPr/>
            <p:nvPr/>
          </p:nvSpPr>
          <p:spPr>
            <a:xfrm>
              <a:off x="3631175" y="2837200"/>
              <a:ext cx="446500" cy="66925"/>
            </a:xfrm>
            <a:custGeom>
              <a:avLst/>
              <a:gdLst/>
              <a:ahLst/>
              <a:cxnLst/>
              <a:rect l="l" t="t" r="r" b="b"/>
              <a:pathLst>
                <a:path w="17860" h="2677" extrusionOk="0">
                  <a:moveTo>
                    <a:pt x="88" y="0"/>
                  </a:move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44" y="263"/>
                  </a:lnTo>
                  <a:lnTo>
                    <a:pt x="88" y="307"/>
                  </a:lnTo>
                  <a:lnTo>
                    <a:pt x="132" y="351"/>
                  </a:lnTo>
                  <a:lnTo>
                    <a:pt x="2940" y="922"/>
                  </a:lnTo>
                  <a:lnTo>
                    <a:pt x="7987" y="1668"/>
                  </a:lnTo>
                  <a:lnTo>
                    <a:pt x="11102" y="2326"/>
                  </a:lnTo>
                  <a:lnTo>
                    <a:pt x="14262" y="2677"/>
                  </a:lnTo>
                  <a:lnTo>
                    <a:pt x="17728" y="2677"/>
                  </a:lnTo>
                  <a:lnTo>
                    <a:pt x="17772" y="2633"/>
                  </a:lnTo>
                  <a:lnTo>
                    <a:pt x="17816" y="2589"/>
                  </a:lnTo>
                  <a:lnTo>
                    <a:pt x="17860" y="2501"/>
                  </a:lnTo>
                  <a:lnTo>
                    <a:pt x="17816" y="2458"/>
                  </a:lnTo>
                  <a:lnTo>
                    <a:pt x="17772" y="2414"/>
                  </a:lnTo>
                  <a:lnTo>
                    <a:pt x="17728" y="2370"/>
                  </a:lnTo>
                  <a:lnTo>
                    <a:pt x="17684" y="2326"/>
                  </a:lnTo>
                  <a:lnTo>
                    <a:pt x="14306" y="2326"/>
                  </a:lnTo>
                  <a:lnTo>
                    <a:pt x="11146" y="1975"/>
                  </a:lnTo>
                  <a:lnTo>
                    <a:pt x="8074" y="1317"/>
                  </a:lnTo>
                  <a:lnTo>
                    <a:pt x="2984" y="615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9" name="Google Shape;6309;p174"/>
            <p:cNvSpPr/>
            <p:nvPr/>
          </p:nvSpPr>
          <p:spPr>
            <a:xfrm>
              <a:off x="3229675" y="767150"/>
              <a:ext cx="275375" cy="654925"/>
            </a:xfrm>
            <a:custGeom>
              <a:avLst/>
              <a:gdLst/>
              <a:ahLst/>
              <a:cxnLst/>
              <a:rect l="l" t="t" r="r" b="b"/>
              <a:pathLst>
                <a:path w="11015" h="26197" extrusionOk="0">
                  <a:moveTo>
                    <a:pt x="10795" y="0"/>
                  </a:moveTo>
                  <a:lnTo>
                    <a:pt x="10707" y="44"/>
                  </a:lnTo>
                  <a:lnTo>
                    <a:pt x="9259" y="1536"/>
                  </a:lnTo>
                  <a:lnTo>
                    <a:pt x="9259" y="1580"/>
                  </a:lnTo>
                  <a:lnTo>
                    <a:pt x="7943" y="4564"/>
                  </a:lnTo>
                  <a:lnTo>
                    <a:pt x="7197" y="6319"/>
                  </a:lnTo>
                  <a:lnTo>
                    <a:pt x="5968" y="10180"/>
                  </a:lnTo>
                  <a:lnTo>
                    <a:pt x="4695" y="13384"/>
                  </a:lnTo>
                  <a:lnTo>
                    <a:pt x="3335" y="16104"/>
                  </a:lnTo>
                  <a:lnTo>
                    <a:pt x="2501" y="18210"/>
                  </a:lnTo>
                  <a:lnTo>
                    <a:pt x="1404" y="21896"/>
                  </a:lnTo>
                  <a:lnTo>
                    <a:pt x="0" y="25977"/>
                  </a:lnTo>
                  <a:lnTo>
                    <a:pt x="0" y="26065"/>
                  </a:lnTo>
                  <a:lnTo>
                    <a:pt x="0" y="26109"/>
                  </a:lnTo>
                  <a:lnTo>
                    <a:pt x="44" y="26153"/>
                  </a:lnTo>
                  <a:lnTo>
                    <a:pt x="88" y="26197"/>
                  </a:lnTo>
                  <a:lnTo>
                    <a:pt x="263" y="26197"/>
                  </a:lnTo>
                  <a:lnTo>
                    <a:pt x="307" y="26109"/>
                  </a:lnTo>
                  <a:lnTo>
                    <a:pt x="1755" y="21984"/>
                  </a:lnTo>
                  <a:lnTo>
                    <a:pt x="2852" y="18298"/>
                  </a:lnTo>
                  <a:lnTo>
                    <a:pt x="3642" y="16236"/>
                  </a:lnTo>
                  <a:lnTo>
                    <a:pt x="5046" y="13515"/>
                  </a:lnTo>
                  <a:lnTo>
                    <a:pt x="6143" y="10663"/>
                  </a:lnTo>
                  <a:lnTo>
                    <a:pt x="6275" y="10312"/>
                  </a:lnTo>
                  <a:lnTo>
                    <a:pt x="7548" y="6450"/>
                  </a:lnTo>
                  <a:lnTo>
                    <a:pt x="7548" y="6407"/>
                  </a:lnTo>
                  <a:lnTo>
                    <a:pt x="8294" y="4651"/>
                  </a:lnTo>
                  <a:lnTo>
                    <a:pt x="9566" y="1755"/>
                  </a:lnTo>
                  <a:lnTo>
                    <a:pt x="10970" y="307"/>
                  </a:lnTo>
                  <a:lnTo>
                    <a:pt x="11014" y="219"/>
                  </a:lnTo>
                  <a:lnTo>
                    <a:pt x="11014" y="176"/>
                  </a:lnTo>
                  <a:lnTo>
                    <a:pt x="11014" y="88"/>
                  </a:lnTo>
                  <a:lnTo>
                    <a:pt x="10970" y="44"/>
                  </a:lnTo>
                  <a:lnTo>
                    <a:pt x="1092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0" name="Google Shape;6310;p174"/>
            <p:cNvSpPr/>
            <p:nvPr/>
          </p:nvSpPr>
          <p:spPr>
            <a:xfrm>
              <a:off x="4717225" y="1245425"/>
              <a:ext cx="38425" cy="278675"/>
            </a:xfrm>
            <a:custGeom>
              <a:avLst/>
              <a:gdLst/>
              <a:ahLst/>
              <a:cxnLst/>
              <a:rect l="l" t="t" r="r" b="b"/>
              <a:pathLst>
                <a:path w="1537" h="11147" extrusionOk="0">
                  <a:moveTo>
                    <a:pt x="1317" y="1"/>
                  </a:moveTo>
                  <a:lnTo>
                    <a:pt x="1273" y="45"/>
                  </a:lnTo>
                  <a:lnTo>
                    <a:pt x="1229" y="89"/>
                  </a:lnTo>
                  <a:lnTo>
                    <a:pt x="1185" y="133"/>
                  </a:lnTo>
                  <a:lnTo>
                    <a:pt x="483" y="4126"/>
                  </a:lnTo>
                  <a:lnTo>
                    <a:pt x="0" y="7066"/>
                  </a:lnTo>
                  <a:lnTo>
                    <a:pt x="0" y="7109"/>
                  </a:lnTo>
                  <a:lnTo>
                    <a:pt x="132" y="8470"/>
                  </a:lnTo>
                  <a:lnTo>
                    <a:pt x="132" y="8514"/>
                  </a:lnTo>
                  <a:lnTo>
                    <a:pt x="878" y="10839"/>
                  </a:lnTo>
                  <a:lnTo>
                    <a:pt x="878" y="10971"/>
                  </a:lnTo>
                  <a:lnTo>
                    <a:pt x="878" y="11015"/>
                  </a:lnTo>
                  <a:lnTo>
                    <a:pt x="922" y="11103"/>
                  </a:lnTo>
                  <a:lnTo>
                    <a:pt x="1009" y="11146"/>
                  </a:lnTo>
                  <a:lnTo>
                    <a:pt x="1053" y="11146"/>
                  </a:lnTo>
                  <a:lnTo>
                    <a:pt x="1185" y="11103"/>
                  </a:lnTo>
                  <a:lnTo>
                    <a:pt x="1229" y="11059"/>
                  </a:lnTo>
                  <a:lnTo>
                    <a:pt x="1229" y="10971"/>
                  </a:lnTo>
                  <a:lnTo>
                    <a:pt x="1229" y="10795"/>
                  </a:lnTo>
                  <a:lnTo>
                    <a:pt x="1229" y="10752"/>
                  </a:lnTo>
                  <a:lnTo>
                    <a:pt x="483" y="8426"/>
                  </a:lnTo>
                  <a:lnTo>
                    <a:pt x="351" y="7109"/>
                  </a:lnTo>
                  <a:lnTo>
                    <a:pt x="834" y="4170"/>
                  </a:lnTo>
                  <a:lnTo>
                    <a:pt x="1536" y="220"/>
                  </a:lnTo>
                  <a:lnTo>
                    <a:pt x="1536" y="133"/>
                  </a:lnTo>
                  <a:lnTo>
                    <a:pt x="1492" y="89"/>
                  </a:lnTo>
                  <a:lnTo>
                    <a:pt x="1448" y="45"/>
                  </a:lnTo>
                  <a:lnTo>
                    <a:pt x="140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1" name="Google Shape;6311;p174"/>
            <p:cNvSpPr/>
            <p:nvPr/>
          </p:nvSpPr>
          <p:spPr>
            <a:xfrm>
              <a:off x="4744650" y="1146700"/>
              <a:ext cx="39500" cy="377400"/>
            </a:xfrm>
            <a:custGeom>
              <a:avLst/>
              <a:gdLst/>
              <a:ahLst/>
              <a:cxnLst/>
              <a:rect l="l" t="t" r="r" b="b"/>
              <a:pathLst>
                <a:path w="1580" h="15096" extrusionOk="0">
                  <a:moveTo>
                    <a:pt x="483" y="1"/>
                  </a:moveTo>
                  <a:lnTo>
                    <a:pt x="395" y="45"/>
                  </a:lnTo>
                  <a:lnTo>
                    <a:pt x="351" y="45"/>
                  </a:lnTo>
                  <a:lnTo>
                    <a:pt x="307" y="132"/>
                  </a:lnTo>
                  <a:lnTo>
                    <a:pt x="264" y="176"/>
                  </a:lnTo>
                  <a:lnTo>
                    <a:pt x="307" y="264"/>
                  </a:lnTo>
                  <a:lnTo>
                    <a:pt x="1185" y="3204"/>
                  </a:lnTo>
                  <a:lnTo>
                    <a:pt x="1229" y="5091"/>
                  </a:lnTo>
                  <a:lnTo>
                    <a:pt x="439" y="8075"/>
                  </a:lnTo>
                  <a:lnTo>
                    <a:pt x="0" y="10707"/>
                  </a:lnTo>
                  <a:lnTo>
                    <a:pt x="0" y="10751"/>
                  </a:lnTo>
                  <a:lnTo>
                    <a:pt x="88" y="11892"/>
                  </a:lnTo>
                  <a:lnTo>
                    <a:pt x="88" y="11936"/>
                  </a:lnTo>
                  <a:lnTo>
                    <a:pt x="615" y="13647"/>
                  </a:lnTo>
                  <a:lnTo>
                    <a:pt x="439" y="14876"/>
                  </a:lnTo>
                  <a:lnTo>
                    <a:pt x="439" y="14964"/>
                  </a:lnTo>
                  <a:lnTo>
                    <a:pt x="483" y="15008"/>
                  </a:lnTo>
                  <a:lnTo>
                    <a:pt x="527" y="15052"/>
                  </a:lnTo>
                  <a:lnTo>
                    <a:pt x="615" y="15095"/>
                  </a:lnTo>
                  <a:lnTo>
                    <a:pt x="746" y="15052"/>
                  </a:lnTo>
                  <a:lnTo>
                    <a:pt x="790" y="14920"/>
                  </a:lnTo>
                  <a:lnTo>
                    <a:pt x="966" y="13647"/>
                  </a:lnTo>
                  <a:lnTo>
                    <a:pt x="966" y="13560"/>
                  </a:lnTo>
                  <a:lnTo>
                    <a:pt x="439" y="11848"/>
                  </a:lnTo>
                  <a:lnTo>
                    <a:pt x="351" y="10751"/>
                  </a:lnTo>
                  <a:lnTo>
                    <a:pt x="790" y="8162"/>
                  </a:lnTo>
                  <a:lnTo>
                    <a:pt x="1580" y="5135"/>
                  </a:lnTo>
                  <a:lnTo>
                    <a:pt x="1580" y="5091"/>
                  </a:lnTo>
                  <a:lnTo>
                    <a:pt x="1536" y="3160"/>
                  </a:lnTo>
                  <a:lnTo>
                    <a:pt x="1536" y="3116"/>
                  </a:lnTo>
                  <a:lnTo>
                    <a:pt x="615" y="132"/>
                  </a:lnTo>
                  <a:lnTo>
                    <a:pt x="571" y="88"/>
                  </a:lnTo>
                  <a:lnTo>
                    <a:pt x="527" y="45"/>
                  </a:lnTo>
                  <a:lnTo>
                    <a:pt x="483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2" name="Google Shape;6312;p174"/>
            <p:cNvSpPr/>
            <p:nvPr/>
          </p:nvSpPr>
          <p:spPr>
            <a:xfrm>
              <a:off x="4788525" y="1242150"/>
              <a:ext cx="43900" cy="303900"/>
            </a:xfrm>
            <a:custGeom>
              <a:avLst/>
              <a:gdLst/>
              <a:ahLst/>
              <a:cxnLst/>
              <a:rect l="l" t="t" r="r" b="b"/>
              <a:pathLst>
                <a:path w="1756" h="12156" extrusionOk="0">
                  <a:moveTo>
                    <a:pt x="1229" y="0"/>
                  </a:moveTo>
                  <a:lnTo>
                    <a:pt x="1141" y="44"/>
                  </a:lnTo>
                  <a:lnTo>
                    <a:pt x="1097" y="88"/>
                  </a:lnTo>
                  <a:lnTo>
                    <a:pt x="1054" y="132"/>
                  </a:lnTo>
                  <a:lnTo>
                    <a:pt x="1054" y="220"/>
                  </a:lnTo>
                  <a:lnTo>
                    <a:pt x="1405" y="2106"/>
                  </a:lnTo>
                  <a:lnTo>
                    <a:pt x="790" y="4388"/>
                  </a:lnTo>
                  <a:lnTo>
                    <a:pt x="483" y="6231"/>
                  </a:lnTo>
                  <a:lnTo>
                    <a:pt x="483" y="6275"/>
                  </a:lnTo>
                  <a:lnTo>
                    <a:pt x="878" y="8996"/>
                  </a:lnTo>
                  <a:lnTo>
                    <a:pt x="308" y="11277"/>
                  </a:lnTo>
                  <a:lnTo>
                    <a:pt x="0" y="11892"/>
                  </a:lnTo>
                  <a:lnTo>
                    <a:pt x="0" y="11980"/>
                  </a:lnTo>
                  <a:lnTo>
                    <a:pt x="0" y="12067"/>
                  </a:lnTo>
                  <a:lnTo>
                    <a:pt x="44" y="12111"/>
                  </a:lnTo>
                  <a:lnTo>
                    <a:pt x="88" y="12155"/>
                  </a:lnTo>
                  <a:lnTo>
                    <a:pt x="264" y="12155"/>
                  </a:lnTo>
                  <a:lnTo>
                    <a:pt x="351" y="12067"/>
                  </a:lnTo>
                  <a:lnTo>
                    <a:pt x="659" y="11409"/>
                  </a:lnTo>
                  <a:lnTo>
                    <a:pt x="659" y="11365"/>
                  </a:lnTo>
                  <a:lnTo>
                    <a:pt x="1229" y="9040"/>
                  </a:lnTo>
                  <a:lnTo>
                    <a:pt x="1229" y="8952"/>
                  </a:lnTo>
                  <a:lnTo>
                    <a:pt x="834" y="6231"/>
                  </a:lnTo>
                  <a:lnTo>
                    <a:pt x="1141" y="4432"/>
                  </a:lnTo>
                  <a:lnTo>
                    <a:pt x="1756" y="2150"/>
                  </a:lnTo>
                  <a:lnTo>
                    <a:pt x="1756" y="2063"/>
                  </a:lnTo>
                  <a:lnTo>
                    <a:pt x="1405" y="132"/>
                  </a:lnTo>
                  <a:lnTo>
                    <a:pt x="1405" y="88"/>
                  </a:lnTo>
                  <a:lnTo>
                    <a:pt x="1361" y="44"/>
                  </a:lnTo>
                  <a:lnTo>
                    <a:pt x="127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3" name="Google Shape;6313;p174"/>
            <p:cNvSpPr/>
            <p:nvPr/>
          </p:nvSpPr>
          <p:spPr>
            <a:xfrm>
              <a:off x="4784125" y="1313450"/>
              <a:ext cx="79025" cy="276475"/>
            </a:xfrm>
            <a:custGeom>
              <a:avLst/>
              <a:gdLst/>
              <a:ahLst/>
              <a:cxnLst/>
              <a:rect l="l" t="t" r="r" b="b"/>
              <a:pathLst>
                <a:path w="3161" h="11059" extrusionOk="0">
                  <a:moveTo>
                    <a:pt x="2897" y="0"/>
                  </a:moveTo>
                  <a:lnTo>
                    <a:pt x="2853" y="44"/>
                  </a:lnTo>
                  <a:lnTo>
                    <a:pt x="2809" y="132"/>
                  </a:lnTo>
                  <a:lnTo>
                    <a:pt x="1976" y="2809"/>
                  </a:lnTo>
                  <a:lnTo>
                    <a:pt x="1624" y="4301"/>
                  </a:lnTo>
                  <a:lnTo>
                    <a:pt x="1624" y="4345"/>
                  </a:lnTo>
                  <a:lnTo>
                    <a:pt x="1712" y="6758"/>
                  </a:lnTo>
                  <a:lnTo>
                    <a:pt x="1098" y="8513"/>
                  </a:lnTo>
                  <a:lnTo>
                    <a:pt x="45" y="10795"/>
                  </a:lnTo>
                  <a:lnTo>
                    <a:pt x="1" y="10883"/>
                  </a:lnTo>
                  <a:lnTo>
                    <a:pt x="45" y="10927"/>
                  </a:lnTo>
                  <a:lnTo>
                    <a:pt x="45" y="11014"/>
                  </a:lnTo>
                  <a:lnTo>
                    <a:pt x="133" y="11058"/>
                  </a:lnTo>
                  <a:lnTo>
                    <a:pt x="176" y="11058"/>
                  </a:lnTo>
                  <a:lnTo>
                    <a:pt x="308" y="11014"/>
                  </a:lnTo>
                  <a:lnTo>
                    <a:pt x="352" y="10971"/>
                  </a:lnTo>
                  <a:lnTo>
                    <a:pt x="1449" y="8645"/>
                  </a:lnTo>
                  <a:lnTo>
                    <a:pt x="2063" y="6846"/>
                  </a:lnTo>
                  <a:lnTo>
                    <a:pt x="2063" y="6758"/>
                  </a:lnTo>
                  <a:lnTo>
                    <a:pt x="1976" y="4388"/>
                  </a:lnTo>
                  <a:lnTo>
                    <a:pt x="2327" y="2897"/>
                  </a:lnTo>
                  <a:lnTo>
                    <a:pt x="3160" y="220"/>
                  </a:lnTo>
                  <a:lnTo>
                    <a:pt x="3160" y="132"/>
                  </a:lnTo>
                  <a:lnTo>
                    <a:pt x="3160" y="88"/>
                  </a:lnTo>
                  <a:lnTo>
                    <a:pt x="3116" y="44"/>
                  </a:lnTo>
                  <a:lnTo>
                    <a:pt x="3029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4" name="Google Shape;6314;p174"/>
            <p:cNvSpPr/>
            <p:nvPr/>
          </p:nvSpPr>
          <p:spPr>
            <a:xfrm>
              <a:off x="4800600" y="1323325"/>
              <a:ext cx="74600" cy="277575"/>
            </a:xfrm>
            <a:custGeom>
              <a:avLst/>
              <a:gdLst/>
              <a:ahLst/>
              <a:cxnLst/>
              <a:rect l="l" t="t" r="r" b="b"/>
              <a:pathLst>
                <a:path w="2984" h="11103" extrusionOk="0">
                  <a:moveTo>
                    <a:pt x="2721" y="0"/>
                  </a:moveTo>
                  <a:lnTo>
                    <a:pt x="2677" y="44"/>
                  </a:lnTo>
                  <a:lnTo>
                    <a:pt x="2677" y="132"/>
                  </a:lnTo>
                  <a:lnTo>
                    <a:pt x="2238" y="1756"/>
                  </a:lnTo>
                  <a:lnTo>
                    <a:pt x="2238" y="1799"/>
                  </a:lnTo>
                  <a:lnTo>
                    <a:pt x="2282" y="4388"/>
                  </a:lnTo>
                  <a:lnTo>
                    <a:pt x="1536" y="7285"/>
                  </a:lnTo>
                  <a:lnTo>
                    <a:pt x="44" y="10839"/>
                  </a:lnTo>
                  <a:lnTo>
                    <a:pt x="0" y="10927"/>
                  </a:lnTo>
                  <a:lnTo>
                    <a:pt x="44" y="10970"/>
                  </a:lnTo>
                  <a:lnTo>
                    <a:pt x="88" y="11014"/>
                  </a:lnTo>
                  <a:lnTo>
                    <a:pt x="132" y="11058"/>
                  </a:lnTo>
                  <a:lnTo>
                    <a:pt x="176" y="11102"/>
                  </a:lnTo>
                  <a:lnTo>
                    <a:pt x="307" y="11058"/>
                  </a:lnTo>
                  <a:lnTo>
                    <a:pt x="351" y="10970"/>
                  </a:lnTo>
                  <a:lnTo>
                    <a:pt x="1843" y="7372"/>
                  </a:lnTo>
                  <a:lnTo>
                    <a:pt x="1887" y="7372"/>
                  </a:lnTo>
                  <a:lnTo>
                    <a:pt x="2633" y="4432"/>
                  </a:lnTo>
                  <a:lnTo>
                    <a:pt x="2633" y="4388"/>
                  </a:lnTo>
                  <a:lnTo>
                    <a:pt x="2589" y="1843"/>
                  </a:lnTo>
                  <a:lnTo>
                    <a:pt x="2984" y="220"/>
                  </a:lnTo>
                  <a:lnTo>
                    <a:pt x="2984" y="132"/>
                  </a:lnTo>
                  <a:lnTo>
                    <a:pt x="2984" y="88"/>
                  </a:lnTo>
                  <a:lnTo>
                    <a:pt x="294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5" name="Google Shape;6315;p174"/>
            <p:cNvSpPr/>
            <p:nvPr/>
          </p:nvSpPr>
          <p:spPr>
            <a:xfrm>
              <a:off x="4826925" y="1334300"/>
              <a:ext cx="77900" cy="245750"/>
            </a:xfrm>
            <a:custGeom>
              <a:avLst/>
              <a:gdLst/>
              <a:ahLst/>
              <a:cxnLst/>
              <a:rect l="l" t="t" r="r" b="b"/>
              <a:pathLst>
                <a:path w="3116" h="9830" extrusionOk="0">
                  <a:moveTo>
                    <a:pt x="2896" y="0"/>
                  </a:moveTo>
                  <a:lnTo>
                    <a:pt x="2809" y="44"/>
                  </a:lnTo>
                  <a:lnTo>
                    <a:pt x="2765" y="88"/>
                  </a:lnTo>
                  <a:lnTo>
                    <a:pt x="2765" y="132"/>
                  </a:lnTo>
                  <a:lnTo>
                    <a:pt x="2019" y="4037"/>
                  </a:lnTo>
                  <a:lnTo>
                    <a:pt x="1097" y="7416"/>
                  </a:lnTo>
                  <a:lnTo>
                    <a:pt x="44" y="9522"/>
                  </a:lnTo>
                  <a:lnTo>
                    <a:pt x="0" y="9610"/>
                  </a:lnTo>
                  <a:lnTo>
                    <a:pt x="0" y="9654"/>
                  </a:lnTo>
                  <a:lnTo>
                    <a:pt x="0" y="9742"/>
                  </a:lnTo>
                  <a:lnTo>
                    <a:pt x="44" y="9785"/>
                  </a:lnTo>
                  <a:lnTo>
                    <a:pt x="176" y="9829"/>
                  </a:lnTo>
                  <a:lnTo>
                    <a:pt x="264" y="9785"/>
                  </a:lnTo>
                  <a:lnTo>
                    <a:pt x="307" y="9742"/>
                  </a:lnTo>
                  <a:lnTo>
                    <a:pt x="351" y="9698"/>
                  </a:lnTo>
                  <a:lnTo>
                    <a:pt x="1404" y="7548"/>
                  </a:lnTo>
                  <a:lnTo>
                    <a:pt x="2370" y="4125"/>
                  </a:lnTo>
                  <a:lnTo>
                    <a:pt x="3116" y="220"/>
                  </a:lnTo>
                  <a:lnTo>
                    <a:pt x="3116" y="132"/>
                  </a:lnTo>
                  <a:lnTo>
                    <a:pt x="3072" y="88"/>
                  </a:lnTo>
                  <a:lnTo>
                    <a:pt x="3028" y="44"/>
                  </a:lnTo>
                  <a:lnTo>
                    <a:pt x="294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6" name="Google Shape;6316;p174"/>
            <p:cNvSpPr/>
            <p:nvPr/>
          </p:nvSpPr>
          <p:spPr>
            <a:xfrm>
              <a:off x="4873000" y="1356225"/>
              <a:ext cx="89975" cy="206275"/>
            </a:xfrm>
            <a:custGeom>
              <a:avLst/>
              <a:gdLst/>
              <a:ahLst/>
              <a:cxnLst/>
              <a:rect l="l" t="t" r="r" b="b"/>
              <a:pathLst>
                <a:path w="3599" h="8251" extrusionOk="0">
                  <a:moveTo>
                    <a:pt x="3423" y="1"/>
                  </a:moveTo>
                  <a:lnTo>
                    <a:pt x="3335" y="45"/>
                  </a:lnTo>
                  <a:lnTo>
                    <a:pt x="3291" y="89"/>
                  </a:lnTo>
                  <a:lnTo>
                    <a:pt x="2326" y="1405"/>
                  </a:lnTo>
                  <a:lnTo>
                    <a:pt x="2326" y="1449"/>
                  </a:lnTo>
                  <a:lnTo>
                    <a:pt x="1361" y="4477"/>
                  </a:lnTo>
                  <a:lnTo>
                    <a:pt x="483" y="7109"/>
                  </a:lnTo>
                  <a:lnTo>
                    <a:pt x="0" y="7987"/>
                  </a:lnTo>
                  <a:lnTo>
                    <a:pt x="0" y="8075"/>
                  </a:lnTo>
                  <a:lnTo>
                    <a:pt x="0" y="8163"/>
                  </a:lnTo>
                  <a:lnTo>
                    <a:pt x="44" y="8206"/>
                  </a:lnTo>
                  <a:lnTo>
                    <a:pt x="88" y="8250"/>
                  </a:lnTo>
                  <a:lnTo>
                    <a:pt x="264" y="8250"/>
                  </a:lnTo>
                  <a:lnTo>
                    <a:pt x="307" y="8163"/>
                  </a:lnTo>
                  <a:lnTo>
                    <a:pt x="834" y="7285"/>
                  </a:lnTo>
                  <a:lnTo>
                    <a:pt x="834" y="7241"/>
                  </a:lnTo>
                  <a:lnTo>
                    <a:pt x="1712" y="4564"/>
                  </a:lnTo>
                  <a:lnTo>
                    <a:pt x="2633" y="1580"/>
                  </a:lnTo>
                  <a:lnTo>
                    <a:pt x="3598" y="308"/>
                  </a:lnTo>
                  <a:lnTo>
                    <a:pt x="3598" y="220"/>
                  </a:lnTo>
                  <a:lnTo>
                    <a:pt x="3598" y="176"/>
                  </a:lnTo>
                  <a:lnTo>
                    <a:pt x="3598" y="89"/>
                  </a:lnTo>
                  <a:lnTo>
                    <a:pt x="3555" y="45"/>
                  </a:lnTo>
                  <a:lnTo>
                    <a:pt x="346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7" name="Google Shape;6317;p174"/>
            <p:cNvSpPr/>
            <p:nvPr/>
          </p:nvSpPr>
          <p:spPr>
            <a:xfrm>
              <a:off x="4878475" y="1401200"/>
              <a:ext cx="130575" cy="183225"/>
            </a:xfrm>
            <a:custGeom>
              <a:avLst/>
              <a:gdLst/>
              <a:ahLst/>
              <a:cxnLst/>
              <a:rect l="l" t="t" r="r" b="b"/>
              <a:pathLst>
                <a:path w="5223" h="7329" extrusionOk="0">
                  <a:moveTo>
                    <a:pt x="5003" y="1"/>
                  </a:moveTo>
                  <a:lnTo>
                    <a:pt x="4915" y="45"/>
                  </a:lnTo>
                  <a:lnTo>
                    <a:pt x="1975" y="3204"/>
                  </a:lnTo>
                  <a:lnTo>
                    <a:pt x="1931" y="3292"/>
                  </a:lnTo>
                  <a:lnTo>
                    <a:pt x="1010" y="5442"/>
                  </a:lnTo>
                  <a:lnTo>
                    <a:pt x="45" y="7066"/>
                  </a:lnTo>
                  <a:lnTo>
                    <a:pt x="1" y="7153"/>
                  </a:lnTo>
                  <a:lnTo>
                    <a:pt x="1" y="7197"/>
                  </a:lnTo>
                  <a:lnTo>
                    <a:pt x="45" y="7285"/>
                  </a:lnTo>
                  <a:lnTo>
                    <a:pt x="88" y="7329"/>
                  </a:lnTo>
                  <a:lnTo>
                    <a:pt x="264" y="7329"/>
                  </a:lnTo>
                  <a:lnTo>
                    <a:pt x="352" y="7241"/>
                  </a:lnTo>
                  <a:lnTo>
                    <a:pt x="1317" y="5618"/>
                  </a:lnTo>
                  <a:lnTo>
                    <a:pt x="2239" y="3424"/>
                  </a:lnTo>
                  <a:lnTo>
                    <a:pt x="5179" y="264"/>
                  </a:lnTo>
                  <a:lnTo>
                    <a:pt x="5222" y="220"/>
                  </a:lnTo>
                  <a:lnTo>
                    <a:pt x="5222" y="133"/>
                  </a:lnTo>
                  <a:lnTo>
                    <a:pt x="5222" y="89"/>
                  </a:lnTo>
                  <a:lnTo>
                    <a:pt x="5179" y="45"/>
                  </a:lnTo>
                  <a:lnTo>
                    <a:pt x="513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8" name="Google Shape;6318;p174"/>
            <p:cNvSpPr/>
            <p:nvPr/>
          </p:nvSpPr>
          <p:spPr>
            <a:xfrm>
              <a:off x="4888350" y="1411075"/>
              <a:ext cx="178850" cy="188725"/>
            </a:xfrm>
            <a:custGeom>
              <a:avLst/>
              <a:gdLst/>
              <a:ahLst/>
              <a:cxnLst/>
              <a:rect l="l" t="t" r="r" b="b"/>
              <a:pathLst>
                <a:path w="7154" h="7549" extrusionOk="0">
                  <a:moveTo>
                    <a:pt x="6934" y="1"/>
                  </a:moveTo>
                  <a:lnTo>
                    <a:pt x="6846" y="45"/>
                  </a:lnTo>
                  <a:lnTo>
                    <a:pt x="5003" y="1493"/>
                  </a:lnTo>
                  <a:lnTo>
                    <a:pt x="4959" y="1537"/>
                  </a:lnTo>
                  <a:lnTo>
                    <a:pt x="2809" y="4345"/>
                  </a:lnTo>
                  <a:lnTo>
                    <a:pt x="2019" y="4915"/>
                  </a:lnTo>
                  <a:lnTo>
                    <a:pt x="1975" y="4959"/>
                  </a:lnTo>
                  <a:lnTo>
                    <a:pt x="44" y="7241"/>
                  </a:lnTo>
                  <a:lnTo>
                    <a:pt x="1" y="7329"/>
                  </a:lnTo>
                  <a:lnTo>
                    <a:pt x="1" y="7373"/>
                  </a:lnTo>
                  <a:lnTo>
                    <a:pt x="1" y="7460"/>
                  </a:lnTo>
                  <a:lnTo>
                    <a:pt x="44" y="7504"/>
                  </a:lnTo>
                  <a:lnTo>
                    <a:pt x="176" y="7548"/>
                  </a:lnTo>
                  <a:lnTo>
                    <a:pt x="220" y="7548"/>
                  </a:lnTo>
                  <a:lnTo>
                    <a:pt x="308" y="7504"/>
                  </a:lnTo>
                  <a:lnTo>
                    <a:pt x="2238" y="5179"/>
                  </a:lnTo>
                  <a:lnTo>
                    <a:pt x="3028" y="4652"/>
                  </a:lnTo>
                  <a:lnTo>
                    <a:pt x="3072" y="4608"/>
                  </a:lnTo>
                  <a:lnTo>
                    <a:pt x="5222" y="1756"/>
                  </a:lnTo>
                  <a:lnTo>
                    <a:pt x="7065" y="308"/>
                  </a:lnTo>
                  <a:lnTo>
                    <a:pt x="7109" y="264"/>
                  </a:lnTo>
                  <a:lnTo>
                    <a:pt x="7153" y="176"/>
                  </a:lnTo>
                  <a:lnTo>
                    <a:pt x="7153" y="132"/>
                  </a:lnTo>
                  <a:lnTo>
                    <a:pt x="7109" y="45"/>
                  </a:lnTo>
                  <a:lnTo>
                    <a:pt x="706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9" name="Google Shape;6319;p174"/>
            <p:cNvSpPr/>
            <p:nvPr/>
          </p:nvSpPr>
          <p:spPr>
            <a:xfrm>
              <a:off x="4890550" y="1412175"/>
              <a:ext cx="208450" cy="215050"/>
            </a:xfrm>
            <a:custGeom>
              <a:avLst/>
              <a:gdLst/>
              <a:ahLst/>
              <a:cxnLst/>
              <a:rect l="l" t="t" r="r" b="b"/>
              <a:pathLst>
                <a:path w="8338" h="8602" extrusionOk="0">
                  <a:moveTo>
                    <a:pt x="8074" y="1"/>
                  </a:moveTo>
                  <a:lnTo>
                    <a:pt x="8030" y="45"/>
                  </a:lnTo>
                  <a:lnTo>
                    <a:pt x="7987" y="132"/>
                  </a:lnTo>
                  <a:lnTo>
                    <a:pt x="7021" y="3774"/>
                  </a:lnTo>
                  <a:lnTo>
                    <a:pt x="5880" y="5179"/>
                  </a:lnTo>
                  <a:lnTo>
                    <a:pt x="4652" y="5705"/>
                  </a:lnTo>
                  <a:lnTo>
                    <a:pt x="571" y="7943"/>
                  </a:lnTo>
                  <a:lnTo>
                    <a:pt x="88" y="8294"/>
                  </a:lnTo>
                  <a:lnTo>
                    <a:pt x="44" y="8338"/>
                  </a:lnTo>
                  <a:lnTo>
                    <a:pt x="0" y="8426"/>
                  </a:lnTo>
                  <a:lnTo>
                    <a:pt x="0" y="8470"/>
                  </a:lnTo>
                  <a:lnTo>
                    <a:pt x="44" y="8557"/>
                  </a:lnTo>
                  <a:lnTo>
                    <a:pt x="132" y="8601"/>
                  </a:lnTo>
                  <a:lnTo>
                    <a:pt x="307" y="8601"/>
                  </a:lnTo>
                  <a:lnTo>
                    <a:pt x="746" y="8250"/>
                  </a:lnTo>
                  <a:lnTo>
                    <a:pt x="4783" y="6056"/>
                  </a:lnTo>
                  <a:lnTo>
                    <a:pt x="6056" y="5486"/>
                  </a:lnTo>
                  <a:lnTo>
                    <a:pt x="6144" y="5442"/>
                  </a:lnTo>
                  <a:lnTo>
                    <a:pt x="7328" y="3950"/>
                  </a:lnTo>
                  <a:lnTo>
                    <a:pt x="7328" y="3906"/>
                  </a:lnTo>
                  <a:lnTo>
                    <a:pt x="8338" y="220"/>
                  </a:lnTo>
                  <a:lnTo>
                    <a:pt x="8338" y="132"/>
                  </a:lnTo>
                  <a:lnTo>
                    <a:pt x="8338" y="88"/>
                  </a:lnTo>
                  <a:lnTo>
                    <a:pt x="8294" y="45"/>
                  </a:lnTo>
                  <a:lnTo>
                    <a:pt x="820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0" name="Google Shape;6320;p174"/>
            <p:cNvSpPr/>
            <p:nvPr/>
          </p:nvSpPr>
          <p:spPr>
            <a:xfrm>
              <a:off x="4878475" y="1464825"/>
              <a:ext cx="342300" cy="254550"/>
            </a:xfrm>
            <a:custGeom>
              <a:avLst/>
              <a:gdLst/>
              <a:ahLst/>
              <a:cxnLst/>
              <a:rect l="l" t="t" r="r" b="b"/>
              <a:pathLst>
                <a:path w="13692" h="10182" extrusionOk="0">
                  <a:moveTo>
                    <a:pt x="13560" y="1"/>
                  </a:moveTo>
                  <a:lnTo>
                    <a:pt x="13472" y="45"/>
                  </a:lnTo>
                  <a:lnTo>
                    <a:pt x="11805" y="571"/>
                  </a:lnTo>
                  <a:lnTo>
                    <a:pt x="11761" y="615"/>
                  </a:lnTo>
                  <a:lnTo>
                    <a:pt x="11410" y="879"/>
                  </a:lnTo>
                  <a:lnTo>
                    <a:pt x="11366" y="966"/>
                  </a:lnTo>
                  <a:lnTo>
                    <a:pt x="10795" y="2195"/>
                  </a:lnTo>
                  <a:lnTo>
                    <a:pt x="8119" y="5223"/>
                  </a:lnTo>
                  <a:lnTo>
                    <a:pt x="6890" y="6276"/>
                  </a:lnTo>
                  <a:lnTo>
                    <a:pt x="5266" y="7285"/>
                  </a:lnTo>
                  <a:lnTo>
                    <a:pt x="1142" y="9172"/>
                  </a:lnTo>
                  <a:lnTo>
                    <a:pt x="1098" y="9172"/>
                  </a:lnTo>
                  <a:lnTo>
                    <a:pt x="88" y="9874"/>
                  </a:lnTo>
                  <a:lnTo>
                    <a:pt x="45" y="9918"/>
                  </a:lnTo>
                  <a:lnTo>
                    <a:pt x="1" y="9962"/>
                  </a:lnTo>
                  <a:lnTo>
                    <a:pt x="1" y="10050"/>
                  </a:lnTo>
                  <a:lnTo>
                    <a:pt x="45" y="10093"/>
                  </a:lnTo>
                  <a:lnTo>
                    <a:pt x="88" y="10137"/>
                  </a:lnTo>
                  <a:lnTo>
                    <a:pt x="176" y="10181"/>
                  </a:lnTo>
                  <a:lnTo>
                    <a:pt x="264" y="10137"/>
                  </a:lnTo>
                  <a:lnTo>
                    <a:pt x="1273" y="9479"/>
                  </a:lnTo>
                  <a:lnTo>
                    <a:pt x="5442" y="7592"/>
                  </a:lnTo>
                  <a:lnTo>
                    <a:pt x="5486" y="7592"/>
                  </a:lnTo>
                  <a:lnTo>
                    <a:pt x="7065" y="6583"/>
                  </a:lnTo>
                  <a:lnTo>
                    <a:pt x="7109" y="6539"/>
                  </a:lnTo>
                  <a:lnTo>
                    <a:pt x="8382" y="5486"/>
                  </a:lnTo>
                  <a:lnTo>
                    <a:pt x="8382" y="5442"/>
                  </a:lnTo>
                  <a:lnTo>
                    <a:pt x="11102" y="2414"/>
                  </a:lnTo>
                  <a:lnTo>
                    <a:pt x="11102" y="2370"/>
                  </a:lnTo>
                  <a:lnTo>
                    <a:pt x="11673" y="1142"/>
                  </a:lnTo>
                  <a:lnTo>
                    <a:pt x="11936" y="922"/>
                  </a:lnTo>
                  <a:lnTo>
                    <a:pt x="13604" y="352"/>
                  </a:lnTo>
                  <a:lnTo>
                    <a:pt x="13647" y="308"/>
                  </a:lnTo>
                  <a:lnTo>
                    <a:pt x="13691" y="264"/>
                  </a:lnTo>
                  <a:lnTo>
                    <a:pt x="13691" y="220"/>
                  </a:lnTo>
                  <a:lnTo>
                    <a:pt x="13691" y="133"/>
                  </a:lnTo>
                  <a:lnTo>
                    <a:pt x="13647" y="89"/>
                  </a:lnTo>
                  <a:lnTo>
                    <a:pt x="13604" y="45"/>
                  </a:lnTo>
                  <a:lnTo>
                    <a:pt x="1356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1" name="Google Shape;6321;p174"/>
            <p:cNvSpPr/>
            <p:nvPr/>
          </p:nvSpPr>
          <p:spPr>
            <a:xfrm>
              <a:off x="5782425" y="1462650"/>
              <a:ext cx="54875" cy="228200"/>
            </a:xfrm>
            <a:custGeom>
              <a:avLst/>
              <a:gdLst/>
              <a:ahLst/>
              <a:cxnLst/>
              <a:rect l="l" t="t" r="r" b="b"/>
              <a:pathLst>
                <a:path w="2195" h="9128" extrusionOk="0">
                  <a:moveTo>
                    <a:pt x="88" y="0"/>
                  </a:moveTo>
                  <a:lnTo>
                    <a:pt x="44" y="44"/>
                  </a:lnTo>
                  <a:lnTo>
                    <a:pt x="0" y="88"/>
                  </a:lnTo>
                  <a:lnTo>
                    <a:pt x="0" y="176"/>
                  </a:lnTo>
                  <a:lnTo>
                    <a:pt x="0" y="263"/>
                  </a:lnTo>
                  <a:lnTo>
                    <a:pt x="44" y="307"/>
                  </a:lnTo>
                  <a:lnTo>
                    <a:pt x="1448" y="1755"/>
                  </a:lnTo>
                  <a:lnTo>
                    <a:pt x="1843" y="2940"/>
                  </a:lnTo>
                  <a:lnTo>
                    <a:pt x="1229" y="5924"/>
                  </a:lnTo>
                  <a:lnTo>
                    <a:pt x="1053" y="8908"/>
                  </a:lnTo>
                  <a:lnTo>
                    <a:pt x="1053" y="8996"/>
                  </a:lnTo>
                  <a:lnTo>
                    <a:pt x="1097" y="9040"/>
                  </a:lnTo>
                  <a:lnTo>
                    <a:pt x="1141" y="9083"/>
                  </a:lnTo>
                  <a:lnTo>
                    <a:pt x="1229" y="9127"/>
                  </a:lnTo>
                  <a:lnTo>
                    <a:pt x="1360" y="9083"/>
                  </a:lnTo>
                  <a:lnTo>
                    <a:pt x="1404" y="8952"/>
                  </a:lnTo>
                  <a:lnTo>
                    <a:pt x="1580" y="5968"/>
                  </a:lnTo>
                  <a:lnTo>
                    <a:pt x="2194" y="2984"/>
                  </a:lnTo>
                  <a:lnTo>
                    <a:pt x="2194" y="2896"/>
                  </a:lnTo>
                  <a:lnTo>
                    <a:pt x="1755" y="1624"/>
                  </a:lnTo>
                  <a:lnTo>
                    <a:pt x="1712" y="1536"/>
                  </a:lnTo>
                  <a:lnTo>
                    <a:pt x="307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2" name="Google Shape;6322;p174"/>
            <p:cNvSpPr/>
            <p:nvPr/>
          </p:nvSpPr>
          <p:spPr>
            <a:xfrm>
              <a:off x="4857625" y="1459350"/>
              <a:ext cx="669225" cy="314875"/>
            </a:xfrm>
            <a:custGeom>
              <a:avLst/>
              <a:gdLst/>
              <a:ahLst/>
              <a:cxnLst/>
              <a:rect l="l" t="t" r="r" b="b"/>
              <a:pathLst>
                <a:path w="26769" h="12595" extrusionOk="0">
                  <a:moveTo>
                    <a:pt x="26549" y="1"/>
                  </a:moveTo>
                  <a:lnTo>
                    <a:pt x="22643" y="1054"/>
                  </a:lnTo>
                  <a:lnTo>
                    <a:pt x="18036" y="2238"/>
                  </a:lnTo>
                  <a:lnTo>
                    <a:pt x="16105" y="2633"/>
                  </a:lnTo>
                  <a:lnTo>
                    <a:pt x="16017" y="2677"/>
                  </a:lnTo>
                  <a:lnTo>
                    <a:pt x="14657" y="3994"/>
                  </a:lnTo>
                  <a:lnTo>
                    <a:pt x="12463" y="4345"/>
                  </a:lnTo>
                  <a:lnTo>
                    <a:pt x="12375" y="4389"/>
                  </a:lnTo>
                  <a:lnTo>
                    <a:pt x="10137" y="6934"/>
                  </a:lnTo>
                  <a:lnTo>
                    <a:pt x="8558" y="8162"/>
                  </a:lnTo>
                  <a:lnTo>
                    <a:pt x="6320" y="9391"/>
                  </a:lnTo>
                  <a:lnTo>
                    <a:pt x="1844" y="11409"/>
                  </a:lnTo>
                  <a:lnTo>
                    <a:pt x="220" y="12112"/>
                  </a:lnTo>
                  <a:lnTo>
                    <a:pt x="133" y="12155"/>
                  </a:lnTo>
                  <a:lnTo>
                    <a:pt x="1" y="12331"/>
                  </a:lnTo>
                  <a:lnTo>
                    <a:pt x="1" y="12375"/>
                  </a:lnTo>
                  <a:lnTo>
                    <a:pt x="1" y="12463"/>
                  </a:lnTo>
                  <a:lnTo>
                    <a:pt x="1" y="12506"/>
                  </a:lnTo>
                  <a:lnTo>
                    <a:pt x="45" y="12594"/>
                  </a:lnTo>
                  <a:lnTo>
                    <a:pt x="220" y="12594"/>
                  </a:lnTo>
                  <a:lnTo>
                    <a:pt x="308" y="12550"/>
                  </a:lnTo>
                  <a:lnTo>
                    <a:pt x="396" y="12419"/>
                  </a:lnTo>
                  <a:lnTo>
                    <a:pt x="1976" y="11760"/>
                  </a:lnTo>
                  <a:lnTo>
                    <a:pt x="6451" y="9742"/>
                  </a:lnTo>
                  <a:lnTo>
                    <a:pt x="8733" y="8469"/>
                  </a:lnTo>
                  <a:lnTo>
                    <a:pt x="8777" y="8426"/>
                  </a:lnTo>
                  <a:lnTo>
                    <a:pt x="10357" y="7197"/>
                  </a:lnTo>
                  <a:lnTo>
                    <a:pt x="10401" y="7197"/>
                  </a:lnTo>
                  <a:lnTo>
                    <a:pt x="12595" y="4696"/>
                  </a:lnTo>
                  <a:lnTo>
                    <a:pt x="14789" y="4301"/>
                  </a:lnTo>
                  <a:lnTo>
                    <a:pt x="14876" y="4257"/>
                  </a:lnTo>
                  <a:lnTo>
                    <a:pt x="16237" y="2984"/>
                  </a:lnTo>
                  <a:lnTo>
                    <a:pt x="18124" y="2546"/>
                  </a:lnTo>
                  <a:lnTo>
                    <a:pt x="22731" y="1405"/>
                  </a:lnTo>
                  <a:lnTo>
                    <a:pt x="26636" y="352"/>
                  </a:lnTo>
                  <a:lnTo>
                    <a:pt x="26680" y="308"/>
                  </a:lnTo>
                  <a:lnTo>
                    <a:pt x="26724" y="264"/>
                  </a:lnTo>
                  <a:lnTo>
                    <a:pt x="26768" y="176"/>
                  </a:lnTo>
                  <a:lnTo>
                    <a:pt x="26768" y="132"/>
                  </a:lnTo>
                  <a:lnTo>
                    <a:pt x="26724" y="44"/>
                  </a:lnTo>
                  <a:lnTo>
                    <a:pt x="2668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3" name="Google Shape;6323;p174"/>
            <p:cNvSpPr/>
            <p:nvPr/>
          </p:nvSpPr>
          <p:spPr>
            <a:xfrm>
              <a:off x="4825825" y="1509825"/>
              <a:ext cx="970875" cy="323625"/>
            </a:xfrm>
            <a:custGeom>
              <a:avLst/>
              <a:gdLst/>
              <a:ahLst/>
              <a:cxnLst/>
              <a:rect l="l" t="t" r="r" b="b"/>
              <a:pathLst>
                <a:path w="38835" h="12945" extrusionOk="0">
                  <a:moveTo>
                    <a:pt x="34403" y="0"/>
                  </a:moveTo>
                  <a:lnTo>
                    <a:pt x="31902" y="219"/>
                  </a:lnTo>
                  <a:lnTo>
                    <a:pt x="31858" y="219"/>
                  </a:lnTo>
                  <a:lnTo>
                    <a:pt x="27821" y="1185"/>
                  </a:lnTo>
                  <a:lnTo>
                    <a:pt x="23871" y="1931"/>
                  </a:lnTo>
                  <a:lnTo>
                    <a:pt x="21195" y="2282"/>
                  </a:lnTo>
                  <a:lnTo>
                    <a:pt x="21151" y="2282"/>
                  </a:lnTo>
                  <a:lnTo>
                    <a:pt x="19659" y="3159"/>
                  </a:lnTo>
                  <a:lnTo>
                    <a:pt x="15534" y="3861"/>
                  </a:lnTo>
                  <a:lnTo>
                    <a:pt x="15446" y="3905"/>
                  </a:lnTo>
                  <a:lnTo>
                    <a:pt x="12813" y="6407"/>
                  </a:lnTo>
                  <a:lnTo>
                    <a:pt x="11760" y="7153"/>
                  </a:lnTo>
                  <a:lnTo>
                    <a:pt x="10663" y="7855"/>
                  </a:lnTo>
                  <a:lnTo>
                    <a:pt x="9566" y="8513"/>
                  </a:lnTo>
                  <a:lnTo>
                    <a:pt x="8425" y="9083"/>
                  </a:lnTo>
                  <a:lnTo>
                    <a:pt x="7241" y="9610"/>
                  </a:lnTo>
                  <a:lnTo>
                    <a:pt x="6056" y="10136"/>
                  </a:lnTo>
                  <a:lnTo>
                    <a:pt x="3642" y="11058"/>
                  </a:lnTo>
                  <a:lnTo>
                    <a:pt x="1931" y="11760"/>
                  </a:lnTo>
                  <a:lnTo>
                    <a:pt x="176" y="12462"/>
                  </a:lnTo>
                  <a:lnTo>
                    <a:pt x="88" y="12550"/>
                  </a:lnTo>
                  <a:lnTo>
                    <a:pt x="0" y="12638"/>
                  </a:lnTo>
                  <a:lnTo>
                    <a:pt x="0" y="12725"/>
                  </a:lnTo>
                  <a:lnTo>
                    <a:pt x="0" y="12769"/>
                  </a:lnTo>
                  <a:lnTo>
                    <a:pt x="0" y="12857"/>
                  </a:lnTo>
                  <a:lnTo>
                    <a:pt x="44" y="12901"/>
                  </a:lnTo>
                  <a:lnTo>
                    <a:pt x="176" y="12945"/>
                  </a:lnTo>
                  <a:lnTo>
                    <a:pt x="220" y="12901"/>
                  </a:lnTo>
                  <a:lnTo>
                    <a:pt x="308" y="12857"/>
                  </a:lnTo>
                  <a:lnTo>
                    <a:pt x="351" y="12769"/>
                  </a:lnTo>
                  <a:lnTo>
                    <a:pt x="2063" y="12067"/>
                  </a:lnTo>
                  <a:lnTo>
                    <a:pt x="3774" y="11409"/>
                  </a:lnTo>
                  <a:lnTo>
                    <a:pt x="6188" y="10444"/>
                  </a:lnTo>
                  <a:lnTo>
                    <a:pt x="7372" y="9917"/>
                  </a:lnTo>
                  <a:lnTo>
                    <a:pt x="8557" y="9390"/>
                  </a:lnTo>
                  <a:lnTo>
                    <a:pt x="9742" y="8776"/>
                  </a:lnTo>
                  <a:lnTo>
                    <a:pt x="10883" y="8162"/>
                  </a:lnTo>
                  <a:lnTo>
                    <a:pt x="11980" y="7460"/>
                  </a:lnTo>
                  <a:lnTo>
                    <a:pt x="13033" y="6670"/>
                  </a:lnTo>
                  <a:lnTo>
                    <a:pt x="15622" y="4169"/>
                  </a:lnTo>
                  <a:lnTo>
                    <a:pt x="19747" y="3510"/>
                  </a:lnTo>
                  <a:lnTo>
                    <a:pt x="19790" y="3467"/>
                  </a:lnTo>
                  <a:lnTo>
                    <a:pt x="21282" y="2589"/>
                  </a:lnTo>
                  <a:lnTo>
                    <a:pt x="23915" y="2238"/>
                  </a:lnTo>
                  <a:lnTo>
                    <a:pt x="27908" y="1492"/>
                  </a:lnTo>
                  <a:lnTo>
                    <a:pt x="31945" y="570"/>
                  </a:lnTo>
                  <a:lnTo>
                    <a:pt x="34403" y="351"/>
                  </a:lnTo>
                  <a:lnTo>
                    <a:pt x="36816" y="746"/>
                  </a:lnTo>
                  <a:lnTo>
                    <a:pt x="38001" y="1273"/>
                  </a:lnTo>
                  <a:lnTo>
                    <a:pt x="38440" y="1843"/>
                  </a:lnTo>
                  <a:lnTo>
                    <a:pt x="38484" y="3598"/>
                  </a:lnTo>
                  <a:lnTo>
                    <a:pt x="38484" y="3686"/>
                  </a:lnTo>
                  <a:lnTo>
                    <a:pt x="38527" y="3730"/>
                  </a:lnTo>
                  <a:lnTo>
                    <a:pt x="38571" y="3774"/>
                  </a:lnTo>
                  <a:lnTo>
                    <a:pt x="38703" y="3774"/>
                  </a:lnTo>
                  <a:lnTo>
                    <a:pt x="38791" y="3730"/>
                  </a:lnTo>
                  <a:lnTo>
                    <a:pt x="38791" y="3686"/>
                  </a:lnTo>
                  <a:lnTo>
                    <a:pt x="38835" y="3598"/>
                  </a:lnTo>
                  <a:lnTo>
                    <a:pt x="38791" y="1799"/>
                  </a:lnTo>
                  <a:lnTo>
                    <a:pt x="38747" y="1711"/>
                  </a:lnTo>
                  <a:lnTo>
                    <a:pt x="38264" y="1009"/>
                  </a:lnTo>
                  <a:lnTo>
                    <a:pt x="38220" y="965"/>
                  </a:lnTo>
                  <a:lnTo>
                    <a:pt x="36948" y="439"/>
                  </a:lnTo>
                  <a:lnTo>
                    <a:pt x="36904" y="395"/>
                  </a:lnTo>
                  <a:lnTo>
                    <a:pt x="3444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4" name="Google Shape;6324;p174"/>
            <p:cNvSpPr/>
            <p:nvPr/>
          </p:nvSpPr>
          <p:spPr>
            <a:xfrm>
              <a:off x="4788525" y="1581125"/>
              <a:ext cx="993925" cy="304975"/>
            </a:xfrm>
            <a:custGeom>
              <a:avLst/>
              <a:gdLst/>
              <a:ahLst/>
              <a:cxnLst/>
              <a:rect l="l" t="t" r="r" b="b"/>
              <a:pathLst>
                <a:path w="39757" h="12199" extrusionOk="0">
                  <a:moveTo>
                    <a:pt x="35588" y="0"/>
                  </a:moveTo>
                  <a:lnTo>
                    <a:pt x="29883" y="790"/>
                  </a:lnTo>
                  <a:lnTo>
                    <a:pt x="26460" y="1009"/>
                  </a:lnTo>
                  <a:lnTo>
                    <a:pt x="26417" y="1009"/>
                  </a:lnTo>
                  <a:lnTo>
                    <a:pt x="24486" y="1712"/>
                  </a:lnTo>
                  <a:lnTo>
                    <a:pt x="19791" y="2326"/>
                  </a:lnTo>
                  <a:lnTo>
                    <a:pt x="18123" y="2677"/>
                  </a:lnTo>
                  <a:lnTo>
                    <a:pt x="18035" y="2721"/>
                  </a:lnTo>
                  <a:lnTo>
                    <a:pt x="15666" y="5046"/>
                  </a:lnTo>
                  <a:lnTo>
                    <a:pt x="15008" y="5573"/>
                  </a:lnTo>
                  <a:lnTo>
                    <a:pt x="14262" y="6056"/>
                  </a:lnTo>
                  <a:lnTo>
                    <a:pt x="13428" y="6538"/>
                  </a:lnTo>
                  <a:lnTo>
                    <a:pt x="12594" y="6977"/>
                  </a:lnTo>
                  <a:lnTo>
                    <a:pt x="11673" y="7416"/>
                  </a:lnTo>
                  <a:lnTo>
                    <a:pt x="10751" y="7855"/>
                  </a:lnTo>
                  <a:lnTo>
                    <a:pt x="8820" y="8689"/>
                  </a:lnTo>
                  <a:lnTo>
                    <a:pt x="6846" y="9478"/>
                  </a:lnTo>
                  <a:lnTo>
                    <a:pt x="4827" y="10180"/>
                  </a:lnTo>
                  <a:lnTo>
                    <a:pt x="1054" y="11497"/>
                  </a:lnTo>
                  <a:lnTo>
                    <a:pt x="176" y="11760"/>
                  </a:lnTo>
                  <a:lnTo>
                    <a:pt x="88" y="11848"/>
                  </a:lnTo>
                  <a:lnTo>
                    <a:pt x="0" y="11936"/>
                  </a:lnTo>
                  <a:lnTo>
                    <a:pt x="0" y="11980"/>
                  </a:lnTo>
                  <a:lnTo>
                    <a:pt x="0" y="12067"/>
                  </a:lnTo>
                  <a:lnTo>
                    <a:pt x="0" y="12111"/>
                  </a:lnTo>
                  <a:lnTo>
                    <a:pt x="44" y="12155"/>
                  </a:lnTo>
                  <a:lnTo>
                    <a:pt x="176" y="12199"/>
                  </a:lnTo>
                  <a:lnTo>
                    <a:pt x="220" y="12155"/>
                  </a:lnTo>
                  <a:lnTo>
                    <a:pt x="308" y="12111"/>
                  </a:lnTo>
                  <a:lnTo>
                    <a:pt x="1141" y="11804"/>
                  </a:lnTo>
                  <a:lnTo>
                    <a:pt x="4959" y="10532"/>
                  </a:lnTo>
                  <a:lnTo>
                    <a:pt x="6977" y="9786"/>
                  </a:lnTo>
                  <a:lnTo>
                    <a:pt x="8996" y="8996"/>
                  </a:lnTo>
                  <a:lnTo>
                    <a:pt x="10927" y="8162"/>
                  </a:lnTo>
                  <a:lnTo>
                    <a:pt x="11892" y="7723"/>
                  </a:lnTo>
                  <a:lnTo>
                    <a:pt x="12770" y="7284"/>
                  </a:lnTo>
                  <a:lnTo>
                    <a:pt x="13647" y="6802"/>
                  </a:lnTo>
                  <a:lnTo>
                    <a:pt x="14437" y="6319"/>
                  </a:lnTo>
                  <a:lnTo>
                    <a:pt x="15227" y="5836"/>
                  </a:lnTo>
                  <a:lnTo>
                    <a:pt x="15885" y="5354"/>
                  </a:lnTo>
                  <a:lnTo>
                    <a:pt x="15929" y="5310"/>
                  </a:lnTo>
                  <a:lnTo>
                    <a:pt x="18255" y="3028"/>
                  </a:lnTo>
                  <a:lnTo>
                    <a:pt x="19878" y="2677"/>
                  </a:lnTo>
                  <a:lnTo>
                    <a:pt x="24530" y="2063"/>
                  </a:lnTo>
                  <a:lnTo>
                    <a:pt x="24574" y="2063"/>
                  </a:lnTo>
                  <a:lnTo>
                    <a:pt x="26548" y="1361"/>
                  </a:lnTo>
                  <a:lnTo>
                    <a:pt x="29927" y="1141"/>
                  </a:lnTo>
                  <a:lnTo>
                    <a:pt x="35631" y="351"/>
                  </a:lnTo>
                  <a:lnTo>
                    <a:pt x="37387" y="439"/>
                  </a:lnTo>
                  <a:lnTo>
                    <a:pt x="38264" y="878"/>
                  </a:lnTo>
                  <a:lnTo>
                    <a:pt x="38308" y="1536"/>
                  </a:lnTo>
                  <a:lnTo>
                    <a:pt x="38396" y="4520"/>
                  </a:lnTo>
                  <a:lnTo>
                    <a:pt x="38396" y="4564"/>
                  </a:lnTo>
                  <a:lnTo>
                    <a:pt x="38703" y="6538"/>
                  </a:lnTo>
                  <a:lnTo>
                    <a:pt x="39361" y="9873"/>
                  </a:lnTo>
                  <a:lnTo>
                    <a:pt x="39449" y="10137"/>
                  </a:lnTo>
                  <a:lnTo>
                    <a:pt x="39449" y="10180"/>
                  </a:lnTo>
                  <a:lnTo>
                    <a:pt x="39493" y="10224"/>
                  </a:lnTo>
                  <a:lnTo>
                    <a:pt x="39581" y="10268"/>
                  </a:lnTo>
                  <a:lnTo>
                    <a:pt x="39625" y="10268"/>
                  </a:lnTo>
                  <a:lnTo>
                    <a:pt x="39712" y="10224"/>
                  </a:lnTo>
                  <a:lnTo>
                    <a:pt x="39756" y="10180"/>
                  </a:lnTo>
                  <a:lnTo>
                    <a:pt x="39756" y="10093"/>
                  </a:lnTo>
                  <a:lnTo>
                    <a:pt x="39756" y="10049"/>
                  </a:lnTo>
                  <a:lnTo>
                    <a:pt x="39054" y="6451"/>
                  </a:lnTo>
                  <a:lnTo>
                    <a:pt x="38747" y="4520"/>
                  </a:lnTo>
                  <a:lnTo>
                    <a:pt x="38659" y="1492"/>
                  </a:lnTo>
                  <a:lnTo>
                    <a:pt x="38571" y="746"/>
                  </a:lnTo>
                  <a:lnTo>
                    <a:pt x="38571" y="658"/>
                  </a:lnTo>
                  <a:lnTo>
                    <a:pt x="38484" y="571"/>
                  </a:lnTo>
                  <a:lnTo>
                    <a:pt x="37518" y="132"/>
                  </a:lnTo>
                  <a:lnTo>
                    <a:pt x="37474" y="88"/>
                  </a:lnTo>
                  <a:lnTo>
                    <a:pt x="35631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5" name="Google Shape;6325;p174"/>
            <p:cNvSpPr/>
            <p:nvPr/>
          </p:nvSpPr>
          <p:spPr>
            <a:xfrm>
              <a:off x="4156650" y="690350"/>
              <a:ext cx="140425" cy="190900"/>
            </a:xfrm>
            <a:custGeom>
              <a:avLst/>
              <a:gdLst/>
              <a:ahLst/>
              <a:cxnLst/>
              <a:rect l="l" t="t" r="r" b="b"/>
              <a:pathLst>
                <a:path w="5617" h="7636" extrusionOk="0">
                  <a:moveTo>
                    <a:pt x="5398" y="0"/>
                  </a:moveTo>
                  <a:lnTo>
                    <a:pt x="5354" y="44"/>
                  </a:lnTo>
                  <a:lnTo>
                    <a:pt x="5310" y="88"/>
                  </a:lnTo>
                  <a:lnTo>
                    <a:pt x="4959" y="615"/>
                  </a:lnTo>
                  <a:lnTo>
                    <a:pt x="3204" y="3642"/>
                  </a:lnTo>
                  <a:lnTo>
                    <a:pt x="44" y="7372"/>
                  </a:lnTo>
                  <a:lnTo>
                    <a:pt x="0" y="7416"/>
                  </a:lnTo>
                  <a:lnTo>
                    <a:pt x="0" y="7504"/>
                  </a:lnTo>
                  <a:lnTo>
                    <a:pt x="44" y="7548"/>
                  </a:lnTo>
                  <a:lnTo>
                    <a:pt x="44" y="7592"/>
                  </a:lnTo>
                  <a:lnTo>
                    <a:pt x="176" y="7636"/>
                  </a:lnTo>
                  <a:lnTo>
                    <a:pt x="264" y="7636"/>
                  </a:lnTo>
                  <a:lnTo>
                    <a:pt x="307" y="7592"/>
                  </a:lnTo>
                  <a:lnTo>
                    <a:pt x="3467" y="3862"/>
                  </a:lnTo>
                  <a:lnTo>
                    <a:pt x="3511" y="3818"/>
                  </a:lnTo>
                  <a:lnTo>
                    <a:pt x="5266" y="790"/>
                  </a:lnTo>
                  <a:lnTo>
                    <a:pt x="5617" y="264"/>
                  </a:lnTo>
                  <a:lnTo>
                    <a:pt x="5617" y="176"/>
                  </a:lnTo>
                  <a:lnTo>
                    <a:pt x="5617" y="132"/>
                  </a:lnTo>
                  <a:lnTo>
                    <a:pt x="5617" y="88"/>
                  </a:lnTo>
                  <a:lnTo>
                    <a:pt x="5529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6" name="Google Shape;6326;p174"/>
            <p:cNvSpPr/>
            <p:nvPr/>
          </p:nvSpPr>
          <p:spPr>
            <a:xfrm>
              <a:off x="3612525" y="2067100"/>
              <a:ext cx="822775" cy="311575"/>
            </a:xfrm>
            <a:custGeom>
              <a:avLst/>
              <a:gdLst/>
              <a:ahLst/>
              <a:cxnLst/>
              <a:rect l="l" t="t" r="r" b="b"/>
              <a:pathLst>
                <a:path w="32911" h="12463" extrusionOk="0">
                  <a:moveTo>
                    <a:pt x="32648" y="0"/>
                  </a:moveTo>
                  <a:lnTo>
                    <a:pt x="32121" y="395"/>
                  </a:lnTo>
                  <a:lnTo>
                    <a:pt x="32077" y="395"/>
                  </a:lnTo>
                  <a:lnTo>
                    <a:pt x="30541" y="2019"/>
                  </a:lnTo>
                  <a:lnTo>
                    <a:pt x="28260" y="3291"/>
                  </a:lnTo>
                  <a:lnTo>
                    <a:pt x="27163" y="3642"/>
                  </a:lnTo>
                  <a:lnTo>
                    <a:pt x="22862" y="2721"/>
                  </a:lnTo>
                  <a:lnTo>
                    <a:pt x="18386" y="1053"/>
                  </a:lnTo>
                  <a:lnTo>
                    <a:pt x="18343" y="1053"/>
                  </a:lnTo>
                  <a:lnTo>
                    <a:pt x="17640" y="966"/>
                  </a:lnTo>
                  <a:lnTo>
                    <a:pt x="17553" y="966"/>
                  </a:lnTo>
                  <a:lnTo>
                    <a:pt x="17509" y="1009"/>
                  </a:lnTo>
                  <a:lnTo>
                    <a:pt x="17158" y="1317"/>
                  </a:lnTo>
                  <a:lnTo>
                    <a:pt x="17114" y="1448"/>
                  </a:lnTo>
                  <a:lnTo>
                    <a:pt x="17026" y="2809"/>
                  </a:lnTo>
                  <a:lnTo>
                    <a:pt x="16368" y="5485"/>
                  </a:lnTo>
                  <a:lnTo>
                    <a:pt x="15929" y="8557"/>
                  </a:lnTo>
                  <a:lnTo>
                    <a:pt x="15578" y="11541"/>
                  </a:lnTo>
                  <a:lnTo>
                    <a:pt x="15446" y="11936"/>
                  </a:lnTo>
                  <a:lnTo>
                    <a:pt x="13428" y="11716"/>
                  </a:lnTo>
                  <a:lnTo>
                    <a:pt x="10269" y="11760"/>
                  </a:lnTo>
                  <a:lnTo>
                    <a:pt x="5837" y="12067"/>
                  </a:lnTo>
                  <a:lnTo>
                    <a:pt x="2238" y="12111"/>
                  </a:lnTo>
                  <a:lnTo>
                    <a:pt x="176" y="11936"/>
                  </a:lnTo>
                  <a:lnTo>
                    <a:pt x="132" y="11980"/>
                  </a:lnTo>
                  <a:lnTo>
                    <a:pt x="44" y="11980"/>
                  </a:lnTo>
                  <a:lnTo>
                    <a:pt x="1" y="12067"/>
                  </a:lnTo>
                  <a:lnTo>
                    <a:pt x="1" y="12111"/>
                  </a:lnTo>
                  <a:lnTo>
                    <a:pt x="1" y="12199"/>
                  </a:lnTo>
                  <a:lnTo>
                    <a:pt x="44" y="12243"/>
                  </a:lnTo>
                  <a:lnTo>
                    <a:pt x="88" y="12287"/>
                  </a:lnTo>
                  <a:lnTo>
                    <a:pt x="176" y="12287"/>
                  </a:lnTo>
                  <a:lnTo>
                    <a:pt x="2238" y="12462"/>
                  </a:lnTo>
                  <a:lnTo>
                    <a:pt x="5837" y="12418"/>
                  </a:lnTo>
                  <a:lnTo>
                    <a:pt x="10269" y="12111"/>
                  </a:lnTo>
                  <a:lnTo>
                    <a:pt x="13428" y="12067"/>
                  </a:lnTo>
                  <a:lnTo>
                    <a:pt x="15534" y="12287"/>
                  </a:lnTo>
                  <a:lnTo>
                    <a:pt x="15622" y="12287"/>
                  </a:lnTo>
                  <a:lnTo>
                    <a:pt x="15710" y="12199"/>
                  </a:lnTo>
                  <a:lnTo>
                    <a:pt x="15929" y="11672"/>
                  </a:lnTo>
                  <a:lnTo>
                    <a:pt x="15929" y="11629"/>
                  </a:lnTo>
                  <a:lnTo>
                    <a:pt x="16280" y="8601"/>
                  </a:lnTo>
                  <a:lnTo>
                    <a:pt x="16719" y="5573"/>
                  </a:lnTo>
                  <a:lnTo>
                    <a:pt x="17377" y="2896"/>
                  </a:lnTo>
                  <a:lnTo>
                    <a:pt x="17377" y="2852"/>
                  </a:lnTo>
                  <a:lnTo>
                    <a:pt x="17465" y="1536"/>
                  </a:lnTo>
                  <a:lnTo>
                    <a:pt x="17684" y="1317"/>
                  </a:lnTo>
                  <a:lnTo>
                    <a:pt x="18299" y="1404"/>
                  </a:lnTo>
                  <a:lnTo>
                    <a:pt x="22731" y="3072"/>
                  </a:lnTo>
                  <a:lnTo>
                    <a:pt x="22775" y="3072"/>
                  </a:lnTo>
                  <a:lnTo>
                    <a:pt x="27119" y="3993"/>
                  </a:lnTo>
                  <a:lnTo>
                    <a:pt x="27206" y="3949"/>
                  </a:lnTo>
                  <a:lnTo>
                    <a:pt x="28391" y="3642"/>
                  </a:lnTo>
                  <a:lnTo>
                    <a:pt x="28435" y="3598"/>
                  </a:lnTo>
                  <a:lnTo>
                    <a:pt x="30717" y="2326"/>
                  </a:lnTo>
                  <a:lnTo>
                    <a:pt x="30761" y="2282"/>
                  </a:lnTo>
                  <a:lnTo>
                    <a:pt x="32340" y="658"/>
                  </a:lnTo>
                  <a:lnTo>
                    <a:pt x="32867" y="307"/>
                  </a:lnTo>
                  <a:lnTo>
                    <a:pt x="32911" y="264"/>
                  </a:lnTo>
                  <a:lnTo>
                    <a:pt x="32911" y="176"/>
                  </a:lnTo>
                  <a:lnTo>
                    <a:pt x="32911" y="132"/>
                  </a:lnTo>
                  <a:lnTo>
                    <a:pt x="32911" y="44"/>
                  </a:lnTo>
                  <a:lnTo>
                    <a:pt x="3286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7" name="Google Shape;6327;p174"/>
            <p:cNvSpPr/>
            <p:nvPr/>
          </p:nvSpPr>
          <p:spPr>
            <a:xfrm>
              <a:off x="3644350" y="658525"/>
              <a:ext cx="620925" cy="835950"/>
            </a:xfrm>
            <a:custGeom>
              <a:avLst/>
              <a:gdLst/>
              <a:ahLst/>
              <a:cxnLst/>
              <a:rect l="l" t="t" r="r" b="b"/>
              <a:pathLst>
                <a:path w="24837" h="33438" extrusionOk="0">
                  <a:moveTo>
                    <a:pt x="24573" y="1"/>
                  </a:moveTo>
                  <a:lnTo>
                    <a:pt x="23344" y="703"/>
                  </a:lnTo>
                  <a:lnTo>
                    <a:pt x="20887" y="2283"/>
                  </a:lnTo>
                  <a:lnTo>
                    <a:pt x="16982" y="5223"/>
                  </a:lnTo>
                  <a:lnTo>
                    <a:pt x="16938" y="5267"/>
                  </a:lnTo>
                  <a:lnTo>
                    <a:pt x="15402" y="7768"/>
                  </a:lnTo>
                  <a:lnTo>
                    <a:pt x="13735" y="10269"/>
                  </a:lnTo>
                  <a:lnTo>
                    <a:pt x="11760" y="12770"/>
                  </a:lnTo>
                  <a:lnTo>
                    <a:pt x="9961" y="14964"/>
                  </a:lnTo>
                  <a:lnTo>
                    <a:pt x="7635" y="17860"/>
                  </a:lnTo>
                  <a:lnTo>
                    <a:pt x="5485" y="21063"/>
                  </a:lnTo>
                  <a:lnTo>
                    <a:pt x="5485" y="21107"/>
                  </a:lnTo>
                  <a:lnTo>
                    <a:pt x="4827" y="22555"/>
                  </a:lnTo>
                  <a:lnTo>
                    <a:pt x="4344" y="24354"/>
                  </a:lnTo>
                  <a:lnTo>
                    <a:pt x="3598" y="25803"/>
                  </a:lnTo>
                  <a:lnTo>
                    <a:pt x="2150" y="27514"/>
                  </a:lnTo>
                  <a:lnTo>
                    <a:pt x="2106" y="27558"/>
                  </a:lnTo>
                  <a:lnTo>
                    <a:pt x="1053" y="29840"/>
                  </a:lnTo>
                  <a:lnTo>
                    <a:pt x="0" y="33218"/>
                  </a:lnTo>
                  <a:lnTo>
                    <a:pt x="0" y="33306"/>
                  </a:lnTo>
                  <a:lnTo>
                    <a:pt x="0" y="33350"/>
                  </a:lnTo>
                  <a:lnTo>
                    <a:pt x="44" y="33394"/>
                  </a:lnTo>
                  <a:lnTo>
                    <a:pt x="88" y="33438"/>
                  </a:lnTo>
                  <a:lnTo>
                    <a:pt x="176" y="33438"/>
                  </a:lnTo>
                  <a:lnTo>
                    <a:pt x="263" y="33394"/>
                  </a:lnTo>
                  <a:lnTo>
                    <a:pt x="307" y="33306"/>
                  </a:lnTo>
                  <a:lnTo>
                    <a:pt x="1360" y="29971"/>
                  </a:lnTo>
                  <a:lnTo>
                    <a:pt x="2413" y="27733"/>
                  </a:lnTo>
                  <a:lnTo>
                    <a:pt x="3905" y="26022"/>
                  </a:lnTo>
                  <a:lnTo>
                    <a:pt x="3905" y="25978"/>
                  </a:lnTo>
                  <a:lnTo>
                    <a:pt x="4651" y="24486"/>
                  </a:lnTo>
                  <a:lnTo>
                    <a:pt x="4695" y="24486"/>
                  </a:lnTo>
                  <a:lnTo>
                    <a:pt x="5178" y="22687"/>
                  </a:lnTo>
                  <a:lnTo>
                    <a:pt x="5792" y="21239"/>
                  </a:lnTo>
                  <a:lnTo>
                    <a:pt x="7899" y="18036"/>
                  </a:lnTo>
                  <a:lnTo>
                    <a:pt x="10224" y="15183"/>
                  </a:lnTo>
                  <a:lnTo>
                    <a:pt x="12023" y="12989"/>
                  </a:lnTo>
                  <a:lnTo>
                    <a:pt x="14042" y="10488"/>
                  </a:lnTo>
                  <a:lnTo>
                    <a:pt x="15709" y="7943"/>
                  </a:lnTo>
                  <a:lnTo>
                    <a:pt x="17245" y="5486"/>
                  </a:lnTo>
                  <a:lnTo>
                    <a:pt x="21107" y="2546"/>
                  </a:lnTo>
                  <a:lnTo>
                    <a:pt x="23520" y="1010"/>
                  </a:lnTo>
                  <a:lnTo>
                    <a:pt x="24749" y="308"/>
                  </a:lnTo>
                  <a:lnTo>
                    <a:pt x="24793" y="264"/>
                  </a:lnTo>
                  <a:lnTo>
                    <a:pt x="24793" y="220"/>
                  </a:lnTo>
                  <a:lnTo>
                    <a:pt x="24836" y="133"/>
                  </a:lnTo>
                  <a:lnTo>
                    <a:pt x="24793" y="89"/>
                  </a:lnTo>
                  <a:lnTo>
                    <a:pt x="24749" y="45"/>
                  </a:lnTo>
                  <a:lnTo>
                    <a:pt x="2470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8" name="Google Shape;6328;p174"/>
            <p:cNvSpPr/>
            <p:nvPr/>
          </p:nvSpPr>
          <p:spPr>
            <a:xfrm>
              <a:off x="3615825" y="2072575"/>
              <a:ext cx="833750" cy="351075"/>
            </a:xfrm>
            <a:custGeom>
              <a:avLst/>
              <a:gdLst/>
              <a:ahLst/>
              <a:cxnLst/>
              <a:rect l="l" t="t" r="r" b="b"/>
              <a:pathLst>
                <a:path w="33350" h="14043" extrusionOk="0">
                  <a:moveTo>
                    <a:pt x="33086" y="1"/>
                  </a:moveTo>
                  <a:lnTo>
                    <a:pt x="33042" y="45"/>
                  </a:lnTo>
                  <a:lnTo>
                    <a:pt x="32252" y="1098"/>
                  </a:lnTo>
                  <a:lnTo>
                    <a:pt x="31243" y="1931"/>
                  </a:lnTo>
                  <a:lnTo>
                    <a:pt x="28084" y="3730"/>
                  </a:lnTo>
                  <a:lnTo>
                    <a:pt x="26855" y="4169"/>
                  </a:lnTo>
                  <a:lnTo>
                    <a:pt x="22028" y="3028"/>
                  </a:lnTo>
                  <a:lnTo>
                    <a:pt x="19088" y="1800"/>
                  </a:lnTo>
                  <a:lnTo>
                    <a:pt x="19044" y="1800"/>
                  </a:lnTo>
                  <a:lnTo>
                    <a:pt x="18123" y="1580"/>
                  </a:lnTo>
                  <a:lnTo>
                    <a:pt x="17991" y="1580"/>
                  </a:lnTo>
                  <a:lnTo>
                    <a:pt x="17947" y="1624"/>
                  </a:lnTo>
                  <a:lnTo>
                    <a:pt x="17903" y="1712"/>
                  </a:lnTo>
                  <a:lnTo>
                    <a:pt x="17333" y="4213"/>
                  </a:lnTo>
                  <a:lnTo>
                    <a:pt x="16982" y="7285"/>
                  </a:lnTo>
                  <a:lnTo>
                    <a:pt x="16236" y="12814"/>
                  </a:lnTo>
                  <a:lnTo>
                    <a:pt x="16192" y="13472"/>
                  </a:lnTo>
                  <a:lnTo>
                    <a:pt x="16017" y="13647"/>
                  </a:lnTo>
                  <a:lnTo>
                    <a:pt x="12155" y="12594"/>
                  </a:lnTo>
                  <a:lnTo>
                    <a:pt x="12111" y="12594"/>
                  </a:lnTo>
                  <a:lnTo>
                    <a:pt x="5749" y="12858"/>
                  </a:lnTo>
                  <a:lnTo>
                    <a:pt x="2633" y="12858"/>
                  </a:lnTo>
                  <a:lnTo>
                    <a:pt x="176" y="12638"/>
                  </a:lnTo>
                  <a:lnTo>
                    <a:pt x="132" y="12638"/>
                  </a:lnTo>
                  <a:lnTo>
                    <a:pt x="44" y="12682"/>
                  </a:lnTo>
                  <a:lnTo>
                    <a:pt x="0" y="12726"/>
                  </a:lnTo>
                  <a:lnTo>
                    <a:pt x="0" y="12814"/>
                  </a:lnTo>
                  <a:lnTo>
                    <a:pt x="0" y="12858"/>
                  </a:lnTo>
                  <a:lnTo>
                    <a:pt x="44" y="12945"/>
                  </a:lnTo>
                  <a:lnTo>
                    <a:pt x="88" y="12989"/>
                  </a:lnTo>
                  <a:lnTo>
                    <a:pt x="132" y="12989"/>
                  </a:lnTo>
                  <a:lnTo>
                    <a:pt x="2633" y="13209"/>
                  </a:lnTo>
                  <a:lnTo>
                    <a:pt x="5792" y="13209"/>
                  </a:lnTo>
                  <a:lnTo>
                    <a:pt x="12111" y="12945"/>
                  </a:lnTo>
                  <a:lnTo>
                    <a:pt x="16017" y="14042"/>
                  </a:lnTo>
                  <a:lnTo>
                    <a:pt x="16060" y="14042"/>
                  </a:lnTo>
                  <a:lnTo>
                    <a:pt x="16148" y="13998"/>
                  </a:lnTo>
                  <a:lnTo>
                    <a:pt x="16192" y="13955"/>
                  </a:lnTo>
                  <a:lnTo>
                    <a:pt x="16499" y="13647"/>
                  </a:lnTo>
                  <a:lnTo>
                    <a:pt x="16543" y="13560"/>
                  </a:lnTo>
                  <a:lnTo>
                    <a:pt x="16587" y="12858"/>
                  </a:lnTo>
                  <a:lnTo>
                    <a:pt x="17333" y="7329"/>
                  </a:lnTo>
                  <a:lnTo>
                    <a:pt x="17684" y="4301"/>
                  </a:lnTo>
                  <a:lnTo>
                    <a:pt x="18211" y="1975"/>
                  </a:lnTo>
                  <a:lnTo>
                    <a:pt x="18957" y="2151"/>
                  </a:lnTo>
                  <a:lnTo>
                    <a:pt x="21897" y="3379"/>
                  </a:lnTo>
                  <a:lnTo>
                    <a:pt x="21940" y="3379"/>
                  </a:lnTo>
                  <a:lnTo>
                    <a:pt x="26811" y="4520"/>
                  </a:lnTo>
                  <a:lnTo>
                    <a:pt x="26943" y="4476"/>
                  </a:lnTo>
                  <a:lnTo>
                    <a:pt x="28215" y="4038"/>
                  </a:lnTo>
                  <a:lnTo>
                    <a:pt x="28259" y="4038"/>
                  </a:lnTo>
                  <a:lnTo>
                    <a:pt x="31419" y="2195"/>
                  </a:lnTo>
                  <a:lnTo>
                    <a:pt x="31462" y="2195"/>
                  </a:lnTo>
                  <a:lnTo>
                    <a:pt x="32516" y="1361"/>
                  </a:lnTo>
                  <a:lnTo>
                    <a:pt x="32516" y="1317"/>
                  </a:lnTo>
                  <a:lnTo>
                    <a:pt x="33305" y="264"/>
                  </a:lnTo>
                  <a:lnTo>
                    <a:pt x="33349" y="220"/>
                  </a:lnTo>
                  <a:lnTo>
                    <a:pt x="33349" y="132"/>
                  </a:lnTo>
                  <a:lnTo>
                    <a:pt x="33305" y="88"/>
                  </a:lnTo>
                  <a:lnTo>
                    <a:pt x="33262" y="45"/>
                  </a:lnTo>
                  <a:lnTo>
                    <a:pt x="3321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9" name="Google Shape;6329;p174"/>
            <p:cNvSpPr/>
            <p:nvPr/>
          </p:nvSpPr>
          <p:spPr>
            <a:xfrm>
              <a:off x="3615825" y="642075"/>
              <a:ext cx="642875" cy="845825"/>
            </a:xfrm>
            <a:custGeom>
              <a:avLst/>
              <a:gdLst/>
              <a:ahLst/>
              <a:cxnLst/>
              <a:rect l="l" t="t" r="r" b="b"/>
              <a:pathLst>
                <a:path w="25715" h="33833" extrusionOk="0">
                  <a:moveTo>
                    <a:pt x="25495" y="1"/>
                  </a:moveTo>
                  <a:lnTo>
                    <a:pt x="24134" y="483"/>
                  </a:lnTo>
                  <a:lnTo>
                    <a:pt x="24091" y="483"/>
                  </a:lnTo>
                  <a:lnTo>
                    <a:pt x="22862" y="1229"/>
                  </a:lnTo>
                  <a:lnTo>
                    <a:pt x="20273" y="3028"/>
                  </a:lnTo>
                  <a:lnTo>
                    <a:pt x="16982" y="5530"/>
                  </a:lnTo>
                  <a:lnTo>
                    <a:pt x="16938" y="5573"/>
                  </a:lnTo>
                  <a:lnTo>
                    <a:pt x="16236" y="6451"/>
                  </a:lnTo>
                  <a:lnTo>
                    <a:pt x="16236" y="6495"/>
                  </a:lnTo>
                  <a:lnTo>
                    <a:pt x="15007" y="8645"/>
                  </a:lnTo>
                  <a:lnTo>
                    <a:pt x="13559" y="10839"/>
                  </a:lnTo>
                  <a:lnTo>
                    <a:pt x="9742" y="15490"/>
                  </a:lnTo>
                  <a:lnTo>
                    <a:pt x="8162" y="17509"/>
                  </a:lnTo>
                  <a:lnTo>
                    <a:pt x="5836" y="21019"/>
                  </a:lnTo>
                  <a:lnTo>
                    <a:pt x="5792" y="21063"/>
                  </a:lnTo>
                  <a:lnTo>
                    <a:pt x="4476" y="24267"/>
                  </a:lnTo>
                  <a:lnTo>
                    <a:pt x="2414" y="27645"/>
                  </a:lnTo>
                  <a:lnTo>
                    <a:pt x="1360" y="29927"/>
                  </a:lnTo>
                  <a:lnTo>
                    <a:pt x="0" y="33569"/>
                  </a:lnTo>
                  <a:lnTo>
                    <a:pt x="0" y="33657"/>
                  </a:lnTo>
                  <a:lnTo>
                    <a:pt x="0" y="33701"/>
                  </a:lnTo>
                  <a:lnTo>
                    <a:pt x="44" y="33789"/>
                  </a:lnTo>
                  <a:lnTo>
                    <a:pt x="88" y="33832"/>
                  </a:lnTo>
                  <a:lnTo>
                    <a:pt x="176" y="33832"/>
                  </a:lnTo>
                  <a:lnTo>
                    <a:pt x="263" y="33789"/>
                  </a:lnTo>
                  <a:lnTo>
                    <a:pt x="307" y="33701"/>
                  </a:lnTo>
                  <a:lnTo>
                    <a:pt x="1668" y="30103"/>
                  </a:lnTo>
                  <a:lnTo>
                    <a:pt x="2721" y="27821"/>
                  </a:lnTo>
                  <a:lnTo>
                    <a:pt x="4783" y="24442"/>
                  </a:lnTo>
                  <a:lnTo>
                    <a:pt x="4783" y="24398"/>
                  </a:lnTo>
                  <a:lnTo>
                    <a:pt x="6143" y="21195"/>
                  </a:lnTo>
                  <a:lnTo>
                    <a:pt x="8469" y="17728"/>
                  </a:lnTo>
                  <a:lnTo>
                    <a:pt x="10005" y="15710"/>
                  </a:lnTo>
                  <a:lnTo>
                    <a:pt x="13823" y="11015"/>
                  </a:lnTo>
                  <a:lnTo>
                    <a:pt x="15314" y="8821"/>
                  </a:lnTo>
                  <a:lnTo>
                    <a:pt x="16499" y="6671"/>
                  </a:lnTo>
                  <a:lnTo>
                    <a:pt x="17201" y="5793"/>
                  </a:lnTo>
                  <a:lnTo>
                    <a:pt x="20492" y="3292"/>
                  </a:lnTo>
                  <a:lnTo>
                    <a:pt x="23037" y="1537"/>
                  </a:lnTo>
                  <a:lnTo>
                    <a:pt x="24266" y="791"/>
                  </a:lnTo>
                  <a:lnTo>
                    <a:pt x="25626" y="352"/>
                  </a:lnTo>
                  <a:lnTo>
                    <a:pt x="25670" y="308"/>
                  </a:lnTo>
                  <a:lnTo>
                    <a:pt x="25714" y="264"/>
                  </a:lnTo>
                  <a:lnTo>
                    <a:pt x="25714" y="176"/>
                  </a:lnTo>
                  <a:lnTo>
                    <a:pt x="25714" y="132"/>
                  </a:lnTo>
                  <a:lnTo>
                    <a:pt x="25670" y="45"/>
                  </a:lnTo>
                  <a:lnTo>
                    <a:pt x="2562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0" name="Google Shape;6330;p174"/>
            <p:cNvSpPr/>
            <p:nvPr/>
          </p:nvSpPr>
          <p:spPr>
            <a:xfrm>
              <a:off x="3589500" y="2073675"/>
              <a:ext cx="884200" cy="377400"/>
            </a:xfrm>
            <a:custGeom>
              <a:avLst/>
              <a:gdLst/>
              <a:ahLst/>
              <a:cxnLst/>
              <a:rect l="l" t="t" r="r" b="b"/>
              <a:pathLst>
                <a:path w="35368" h="15096" extrusionOk="0">
                  <a:moveTo>
                    <a:pt x="35192" y="1"/>
                  </a:moveTo>
                  <a:lnTo>
                    <a:pt x="35104" y="44"/>
                  </a:lnTo>
                  <a:lnTo>
                    <a:pt x="35061" y="88"/>
                  </a:lnTo>
                  <a:lnTo>
                    <a:pt x="34315" y="1141"/>
                  </a:lnTo>
                  <a:lnTo>
                    <a:pt x="31901" y="2721"/>
                  </a:lnTo>
                  <a:lnTo>
                    <a:pt x="29137" y="4301"/>
                  </a:lnTo>
                  <a:lnTo>
                    <a:pt x="27733" y="4871"/>
                  </a:lnTo>
                  <a:lnTo>
                    <a:pt x="22379" y="3511"/>
                  </a:lnTo>
                  <a:lnTo>
                    <a:pt x="19966" y="2414"/>
                  </a:lnTo>
                  <a:lnTo>
                    <a:pt x="19834" y="2414"/>
                  </a:lnTo>
                  <a:lnTo>
                    <a:pt x="19790" y="2502"/>
                  </a:lnTo>
                  <a:lnTo>
                    <a:pt x="19746" y="2546"/>
                  </a:lnTo>
                  <a:lnTo>
                    <a:pt x="19264" y="5486"/>
                  </a:lnTo>
                  <a:lnTo>
                    <a:pt x="18737" y="8996"/>
                  </a:lnTo>
                  <a:lnTo>
                    <a:pt x="18342" y="12024"/>
                  </a:lnTo>
                  <a:lnTo>
                    <a:pt x="18079" y="13340"/>
                  </a:lnTo>
                  <a:lnTo>
                    <a:pt x="17508" y="14305"/>
                  </a:lnTo>
                  <a:lnTo>
                    <a:pt x="17026" y="14613"/>
                  </a:lnTo>
                  <a:lnTo>
                    <a:pt x="16367" y="14744"/>
                  </a:lnTo>
                  <a:lnTo>
                    <a:pt x="15578" y="14613"/>
                  </a:lnTo>
                  <a:lnTo>
                    <a:pt x="11979" y="13647"/>
                  </a:lnTo>
                  <a:lnTo>
                    <a:pt x="11936" y="13647"/>
                  </a:lnTo>
                  <a:lnTo>
                    <a:pt x="8996" y="13691"/>
                  </a:lnTo>
                  <a:lnTo>
                    <a:pt x="5529" y="13867"/>
                  </a:lnTo>
                  <a:lnTo>
                    <a:pt x="2808" y="13691"/>
                  </a:lnTo>
                  <a:lnTo>
                    <a:pt x="176" y="13296"/>
                  </a:lnTo>
                  <a:lnTo>
                    <a:pt x="132" y="13296"/>
                  </a:lnTo>
                  <a:lnTo>
                    <a:pt x="44" y="13340"/>
                  </a:lnTo>
                  <a:lnTo>
                    <a:pt x="0" y="13384"/>
                  </a:lnTo>
                  <a:lnTo>
                    <a:pt x="0" y="13472"/>
                  </a:lnTo>
                  <a:lnTo>
                    <a:pt x="0" y="13516"/>
                  </a:lnTo>
                  <a:lnTo>
                    <a:pt x="44" y="13603"/>
                  </a:lnTo>
                  <a:lnTo>
                    <a:pt x="88" y="13647"/>
                  </a:lnTo>
                  <a:lnTo>
                    <a:pt x="132" y="13647"/>
                  </a:lnTo>
                  <a:lnTo>
                    <a:pt x="2764" y="14042"/>
                  </a:lnTo>
                  <a:lnTo>
                    <a:pt x="5529" y="14174"/>
                  </a:lnTo>
                  <a:lnTo>
                    <a:pt x="8996" y="14042"/>
                  </a:lnTo>
                  <a:lnTo>
                    <a:pt x="11892" y="13998"/>
                  </a:lnTo>
                  <a:lnTo>
                    <a:pt x="15490" y="14964"/>
                  </a:lnTo>
                  <a:lnTo>
                    <a:pt x="16324" y="15095"/>
                  </a:lnTo>
                  <a:lnTo>
                    <a:pt x="16411" y="15095"/>
                  </a:lnTo>
                  <a:lnTo>
                    <a:pt x="17113" y="14964"/>
                  </a:lnTo>
                  <a:lnTo>
                    <a:pt x="17201" y="14920"/>
                  </a:lnTo>
                  <a:lnTo>
                    <a:pt x="17728" y="14569"/>
                  </a:lnTo>
                  <a:lnTo>
                    <a:pt x="17816" y="14525"/>
                  </a:lnTo>
                  <a:lnTo>
                    <a:pt x="18386" y="13472"/>
                  </a:lnTo>
                  <a:lnTo>
                    <a:pt x="18430" y="13428"/>
                  </a:lnTo>
                  <a:lnTo>
                    <a:pt x="18693" y="12068"/>
                  </a:lnTo>
                  <a:lnTo>
                    <a:pt x="19088" y="9040"/>
                  </a:lnTo>
                  <a:lnTo>
                    <a:pt x="19615" y="5529"/>
                  </a:lnTo>
                  <a:lnTo>
                    <a:pt x="20053" y="2853"/>
                  </a:lnTo>
                  <a:lnTo>
                    <a:pt x="22247" y="3862"/>
                  </a:lnTo>
                  <a:lnTo>
                    <a:pt x="22291" y="3862"/>
                  </a:lnTo>
                  <a:lnTo>
                    <a:pt x="27689" y="5222"/>
                  </a:lnTo>
                  <a:lnTo>
                    <a:pt x="27820" y="5222"/>
                  </a:lnTo>
                  <a:lnTo>
                    <a:pt x="29268" y="4608"/>
                  </a:lnTo>
                  <a:lnTo>
                    <a:pt x="32121" y="3028"/>
                  </a:lnTo>
                  <a:lnTo>
                    <a:pt x="34534" y="1405"/>
                  </a:lnTo>
                  <a:lnTo>
                    <a:pt x="34578" y="1361"/>
                  </a:lnTo>
                  <a:lnTo>
                    <a:pt x="35324" y="308"/>
                  </a:lnTo>
                  <a:lnTo>
                    <a:pt x="35368" y="220"/>
                  </a:lnTo>
                  <a:lnTo>
                    <a:pt x="35368" y="176"/>
                  </a:lnTo>
                  <a:lnTo>
                    <a:pt x="35368" y="88"/>
                  </a:lnTo>
                  <a:lnTo>
                    <a:pt x="35324" y="44"/>
                  </a:lnTo>
                  <a:lnTo>
                    <a:pt x="3523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1" name="Google Shape;6331;p174"/>
            <p:cNvSpPr/>
            <p:nvPr/>
          </p:nvSpPr>
          <p:spPr>
            <a:xfrm>
              <a:off x="3598275" y="630025"/>
              <a:ext cx="656025" cy="832650"/>
            </a:xfrm>
            <a:custGeom>
              <a:avLst/>
              <a:gdLst/>
              <a:ahLst/>
              <a:cxnLst/>
              <a:rect l="l" t="t" r="r" b="b"/>
              <a:pathLst>
                <a:path w="26241" h="33306" extrusionOk="0">
                  <a:moveTo>
                    <a:pt x="26021" y="0"/>
                  </a:moveTo>
                  <a:lnTo>
                    <a:pt x="25626" y="132"/>
                  </a:lnTo>
                  <a:lnTo>
                    <a:pt x="24090" y="263"/>
                  </a:lnTo>
                  <a:lnTo>
                    <a:pt x="24003" y="263"/>
                  </a:lnTo>
                  <a:lnTo>
                    <a:pt x="20141" y="2984"/>
                  </a:lnTo>
                  <a:lnTo>
                    <a:pt x="17377" y="5310"/>
                  </a:lnTo>
                  <a:lnTo>
                    <a:pt x="14832" y="7811"/>
                  </a:lnTo>
                  <a:lnTo>
                    <a:pt x="13691" y="9303"/>
                  </a:lnTo>
                  <a:lnTo>
                    <a:pt x="13647" y="9390"/>
                  </a:lnTo>
                  <a:lnTo>
                    <a:pt x="13384" y="10619"/>
                  </a:lnTo>
                  <a:lnTo>
                    <a:pt x="11672" y="12725"/>
                  </a:lnTo>
                  <a:lnTo>
                    <a:pt x="10839" y="13735"/>
                  </a:lnTo>
                  <a:lnTo>
                    <a:pt x="9961" y="14744"/>
                  </a:lnTo>
                  <a:lnTo>
                    <a:pt x="9127" y="15841"/>
                  </a:lnTo>
                  <a:lnTo>
                    <a:pt x="8293" y="17026"/>
                  </a:lnTo>
                  <a:lnTo>
                    <a:pt x="7460" y="18210"/>
                  </a:lnTo>
                  <a:lnTo>
                    <a:pt x="6626" y="19483"/>
                  </a:lnTo>
                  <a:lnTo>
                    <a:pt x="5836" y="20755"/>
                  </a:lnTo>
                  <a:lnTo>
                    <a:pt x="5090" y="22072"/>
                  </a:lnTo>
                  <a:lnTo>
                    <a:pt x="4344" y="23388"/>
                  </a:lnTo>
                  <a:lnTo>
                    <a:pt x="3598" y="24749"/>
                  </a:lnTo>
                  <a:lnTo>
                    <a:pt x="2896" y="26153"/>
                  </a:lnTo>
                  <a:lnTo>
                    <a:pt x="2238" y="27513"/>
                  </a:lnTo>
                  <a:lnTo>
                    <a:pt x="1624" y="28917"/>
                  </a:lnTo>
                  <a:lnTo>
                    <a:pt x="1053" y="30321"/>
                  </a:lnTo>
                  <a:lnTo>
                    <a:pt x="483" y="31682"/>
                  </a:lnTo>
                  <a:lnTo>
                    <a:pt x="0" y="33086"/>
                  </a:lnTo>
                  <a:lnTo>
                    <a:pt x="0" y="33130"/>
                  </a:lnTo>
                  <a:lnTo>
                    <a:pt x="0" y="33217"/>
                  </a:lnTo>
                  <a:lnTo>
                    <a:pt x="44" y="33261"/>
                  </a:lnTo>
                  <a:lnTo>
                    <a:pt x="132" y="33305"/>
                  </a:lnTo>
                  <a:lnTo>
                    <a:pt x="176" y="33305"/>
                  </a:lnTo>
                  <a:lnTo>
                    <a:pt x="263" y="33261"/>
                  </a:lnTo>
                  <a:lnTo>
                    <a:pt x="351" y="33217"/>
                  </a:lnTo>
                  <a:lnTo>
                    <a:pt x="834" y="31813"/>
                  </a:lnTo>
                  <a:lnTo>
                    <a:pt x="1360" y="30453"/>
                  </a:lnTo>
                  <a:lnTo>
                    <a:pt x="1931" y="29049"/>
                  </a:lnTo>
                  <a:lnTo>
                    <a:pt x="2589" y="27688"/>
                  </a:lnTo>
                  <a:lnTo>
                    <a:pt x="3247" y="26284"/>
                  </a:lnTo>
                  <a:lnTo>
                    <a:pt x="3905" y="24924"/>
                  </a:lnTo>
                  <a:lnTo>
                    <a:pt x="4651" y="23564"/>
                  </a:lnTo>
                  <a:lnTo>
                    <a:pt x="5397" y="22247"/>
                  </a:lnTo>
                  <a:lnTo>
                    <a:pt x="6143" y="20931"/>
                  </a:lnTo>
                  <a:lnTo>
                    <a:pt x="6933" y="19658"/>
                  </a:lnTo>
                  <a:lnTo>
                    <a:pt x="7767" y="18430"/>
                  </a:lnTo>
                  <a:lnTo>
                    <a:pt x="8557" y="17201"/>
                  </a:lnTo>
                  <a:lnTo>
                    <a:pt x="9390" y="16060"/>
                  </a:lnTo>
                  <a:lnTo>
                    <a:pt x="10268" y="14963"/>
                  </a:lnTo>
                  <a:lnTo>
                    <a:pt x="11102" y="13954"/>
                  </a:lnTo>
                  <a:lnTo>
                    <a:pt x="11936" y="12945"/>
                  </a:lnTo>
                  <a:lnTo>
                    <a:pt x="13691" y="10795"/>
                  </a:lnTo>
                  <a:lnTo>
                    <a:pt x="13735" y="10751"/>
                  </a:lnTo>
                  <a:lnTo>
                    <a:pt x="13998" y="9478"/>
                  </a:lnTo>
                  <a:lnTo>
                    <a:pt x="15095" y="8030"/>
                  </a:lnTo>
                  <a:lnTo>
                    <a:pt x="17596" y="5573"/>
                  </a:lnTo>
                  <a:lnTo>
                    <a:pt x="20361" y="3291"/>
                  </a:lnTo>
                  <a:lnTo>
                    <a:pt x="24134" y="614"/>
                  </a:lnTo>
                  <a:lnTo>
                    <a:pt x="25670" y="483"/>
                  </a:lnTo>
                  <a:lnTo>
                    <a:pt x="26109" y="351"/>
                  </a:lnTo>
                  <a:lnTo>
                    <a:pt x="26153" y="307"/>
                  </a:lnTo>
                  <a:lnTo>
                    <a:pt x="26197" y="263"/>
                  </a:lnTo>
                  <a:lnTo>
                    <a:pt x="26241" y="176"/>
                  </a:lnTo>
                  <a:lnTo>
                    <a:pt x="26241" y="132"/>
                  </a:lnTo>
                  <a:lnTo>
                    <a:pt x="26197" y="88"/>
                  </a:lnTo>
                  <a:lnTo>
                    <a:pt x="26153" y="44"/>
                  </a:lnTo>
                  <a:lnTo>
                    <a:pt x="2606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2" name="Google Shape;6332;p174"/>
            <p:cNvSpPr/>
            <p:nvPr/>
          </p:nvSpPr>
          <p:spPr>
            <a:xfrm>
              <a:off x="3611425" y="1686425"/>
              <a:ext cx="2121650" cy="846925"/>
            </a:xfrm>
            <a:custGeom>
              <a:avLst/>
              <a:gdLst/>
              <a:ahLst/>
              <a:cxnLst/>
              <a:rect l="l" t="t" r="r" b="b"/>
              <a:pathLst>
                <a:path w="84866" h="33877" extrusionOk="0">
                  <a:moveTo>
                    <a:pt x="80478" y="1"/>
                  </a:moveTo>
                  <a:lnTo>
                    <a:pt x="76923" y="483"/>
                  </a:lnTo>
                  <a:lnTo>
                    <a:pt x="73632" y="834"/>
                  </a:lnTo>
                  <a:lnTo>
                    <a:pt x="70824" y="1098"/>
                  </a:lnTo>
                  <a:lnTo>
                    <a:pt x="68849" y="1405"/>
                  </a:lnTo>
                  <a:lnTo>
                    <a:pt x="68805" y="1405"/>
                  </a:lnTo>
                  <a:lnTo>
                    <a:pt x="67533" y="1888"/>
                  </a:lnTo>
                  <a:lnTo>
                    <a:pt x="67489" y="1931"/>
                  </a:lnTo>
                  <a:lnTo>
                    <a:pt x="65558" y="3731"/>
                  </a:lnTo>
                  <a:lnTo>
                    <a:pt x="63145" y="5266"/>
                  </a:lnTo>
                  <a:lnTo>
                    <a:pt x="59239" y="6934"/>
                  </a:lnTo>
                  <a:lnTo>
                    <a:pt x="54939" y="8514"/>
                  </a:lnTo>
                  <a:lnTo>
                    <a:pt x="51824" y="9611"/>
                  </a:lnTo>
                  <a:lnTo>
                    <a:pt x="48752" y="10269"/>
                  </a:lnTo>
                  <a:lnTo>
                    <a:pt x="48708" y="10313"/>
                  </a:lnTo>
                  <a:lnTo>
                    <a:pt x="41292" y="13999"/>
                  </a:lnTo>
                  <a:lnTo>
                    <a:pt x="41248" y="14042"/>
                  </a:lnTo>
                  <a:lnTo>
                    <a:pt x="37475" y="16456"/>
                  </a:lnTo>
                  <a:lnTo>
                    <a:pt x="35105" y="17816"/>
                  </a:lnTo>
                  <a:lnTo>
                    <a:pt x="32999" y="18387"/>
                  </a:lnTo>
                  <a:lnTo>
                    <a:pt x="32955" y="18387"/>
                  </a:lnTo>
                  <a:lnTo>
                    <a:pt x="29181" y="20537"/>
                  </a:lnTo>
                  <a:lnTo>
                    <a:pt x="26987" y="21722"/>
                  </a:lnTo>
                  <a:lnTo>
                    <a:pt x="26153" y="21853"/>
                  </a:lnTo>
                  <a:lnTo>
                    <a:pt x="23170" y="21063"/>
                  </a:lnTo>
                  <a:lnTo>
                    <a:pt x="21634" y="20756"/>
                  </a:lnTo>
                  <a:lnTo>
                    <a:pt x="21546" y="20800"/>
                  </a:lnTo>
                  <a:lnTo>
                    <a:pt x="20888" y="21107"/>
                  </a:lnTo>
                  <a:lnTo>
                    <a:pt x="20800" y="21151"/>
                  </a:lnTo>
                  <a:lnTo>
                    <a:pt x="20273" y="21941"/>
                  </a:lnTo>
                  <a:lnTo>
                    <a:pt x="20273" y="21985"/>
                  </a:lnTo>
                  <a:lnTo>
                    <a:pt x="19747" y="24047"/>
                  </a:lnTo>
                  <a:lnTo>
                    <a:pt x="19747" y="24091"/>
                  </a:lnTo>
                  <a:lnTo>
                    <a:pt x="19308" y="27382"/>
                  </a:lnTo>
                  <a:lnTo>
                    <a:pt x="18430" y="30234"/>
                  </a:lnTo>
                  <a:lnTo>
                    <a:pt x="18036" y="32955"/>
                  </a:lnTo>
                  <a:lnTo>
                    <a:pt x="17816" y="33438"/>
                  </a:lnTo>
                  <a:lnTo>
                    <a:pt x="17553" y="33525"/>
                  </a:lnTo>
                  <a:lnTo>
                    <a:pt x="14788" y="32955"/>
                  </a:lnTo>
                  <a:lnTo>
                    <a:pt x="11848" y="32121"/>
                  </a:lnTo>
                  <a:lnTo>
                    <a:pt x="9172" y="31419"/>
                  </a:lnTo>
                  <a:lnTo>
                    <a:pt x="9128" y="31419"/>
                  </a:lnTo>
                  <a:lnTo>
                    <a:pt x="6144" y="31331"/>
                  </a:lnTo>
                  <a:lnTo>
                    <a:pt x="2897" y="31068"/>
                  </a:lnTo>
                  <a:lnTo>
                    <a:pt x="220" y="30629"/>
                  </a:lnTo>
                  <a:lnTo>
                    <a:pt x="132" y="30629"/>
                  </a:lnTo>
                  <a:lnTo>
                    <a:pt x="88" y="30673"/>
                  </a:lnTo>
                  <a:lnTo>
                    <a:pt x="45" y="30717"/>
                  </a:lnTo>
                  <a:lnTo>
                    <a:pt x="1" y="30761"/>
                  </a:lnTo>
                  <a:lnTo>
                    <a:pt x="1" y="30849"/>
                  </a:lnTo>
                  <a:lnTo>
                    <a:pt x="45" y="30893"/>
                  </a:lnTo>
                  <a:lnTo>
                    <a:pt x="88" y="30980"/>
                  </a:lnTo>
                  <a:lnTo>
                    <a:pt x="132" y="30980"/>
                  </a:lnTo>
                  <a:lnTo>
                    <a:pt x="2853" y="31419"/>
                  </a:lnTo>
                  <a:lnTo>
                    <a:pt x="6144" y="31682"/>
                  </a:lnTo>
                  <a:lnTo>
                    <a:pt x="9128" y="31770"/>
                  </a:lnTo>
                  <a:lnTo>
                    <a:pt x="11761" y="32472"/>
                  </a:lnTo>
                  <a:lnTo>
                    <a:pt x="14701" y="33306"/>
                  </a:lnTo>
                  <a:lnTo>
                    <a:pt x="17553" y="33876"/>
                  </a:lnTo>
                  <a:lnTo>
                    <a:pt x="17641" y="33876"/>
                  </a:lnTo>
                  <a:lnTo>
                    <a:pt x="18036" y="33701"/>
                  </a:lnTo>
                  <a:lnTo>
                    <a:pt x="18123" y="33613"/>
                  </a:lnTo>
                  <a:lnTo>
                    <a:pt x="18387" y="33043"/>
                  </a:lnTo>
                  <a:lnTo>
                    <a:pt x="18387" y="32999"/>
                  </a:lnTo>
                  <a:lnTo>
                    <a:pt x="18781" y="30322"/>
                  </a:lnTo>
                  <a:lnTo>
                    <a:pt x="19659" y="27470"/>
                  </a:lnTo>
                  <a:lnTo>
                    <a:pt x="20098" y="24135"/>
                  </a:lnTo>
                  <a:lnTo>
                    <a:pt x="20624" y="22116"/>
                  </a:lnTo>
                  <a:lnTo>
                    <a:pt x="21063" y="21414"/>
                  </a:lnTo>
                  <a:lnTo>
                    <a:pt x="21634" y="21107"/>
                  </a:lnTo>
                  <a:lnTo>
                    <a:pt x="23082" y="21414"/>
                  </a:lnTo>
                  <a:lnTo>
                    <a:pt x="26110" y="22204"/>
                  </a:lnTo>
                  <a:lnTo>
                    <a:pt x="26197" y="22204"/>
                  </a:lnTo>
                  <a:lnTo>
                    <a:pt x="27031" y="22073"/>
                  </a:lnTo>
                  <a:lnTo>
                    <a:pt x="27119" y="22029"/>
                  </a:lnTo>
                  <a:lnTo>
                    <a:pt x="29357" y="20844"/>
                  </a:lnTo>
                  <a:lnTo>
                    <a:pt x="33130" y="18738"/>
                  </a:lnTo>
                  <a:lnTo>
                    <a:pt x="35193" y="18123"/>
                  </a:lnTo>
                  <a:lnTo>
                    <a:pt x="35237" y="18123"/>
                  </a:lnTo>
                  <a:lnTo>
                    <a:pt x="37650" y="16763"/>
                  </a:lnTo>
                  <a:lnTo>
                    <a:pt x="41424" y="14306"/>
                  </a:lnTo>
                  <a:lnTo>
                    <a:pt x="48840" y="10620"/>
                  </a:lnTo>
                  <a:lnTo>
                    <a:pt x="51911" y="9918"/>
                  </a:lnTo>
                  <a:lnTo>
                    <a:pt x="55071" y="8821"/>
                  </a:lnTo>
                  <a:lnTo>
                    <a:pt x="59371" y="7241"/>
                  </a:lnTo>
                  <a:lnTo>
                    <a:pt x="63276" y="5574"/>
                  </a:lnTo>
                  <a:lnTo>
                    <a:pt x="63320" y="5574"/>
                  </a:lnTo>
                  <a:lnTo>
                    <a:pt x="65778" y="4038"/>
                  </a:lnTo>
                  <a:lnTo>
                    <a:pt x="65778" y="3994"/>
                  </a:lnTo>
                  <a:lnTo>
                    <a:pt x="67708" y="2195"/>
                  </a:lnTo>
                  <a:lnTo>
                    <a:pt x="68893" y="1756"/>
                  </a:lnTo>
                  <a:lnTo>
                    <a:pt x="70868" y="1405"/>
                  </a:lnTo>
                  <a:lnTo>
                    <a:pt x="73676" y="1186"/>
                  </a:lnTo>
                  <a:lnTo>
                    <a:pt x="76967" y="834"/>
                  </a:lnTo>
                  <a:lnTo>
                    <a:pt x="80478" y="352"/>
                  </a:lnTo>
                  <a:lnTo>
                    <a:pt x="81882" y="571"/>
                  </a:lnTo>
                  <a:lnTo>
                    <a:pt x="82233" y="834"/>
                  </a:lnTo>
                  <a:lnTo>
                    <a:pt x="82672" y="2458"/>
                  </a:lnTo>
                  <a:lnTo>
                    <a:pt x="83461" y="6144"/>
                  </a:lnTo>
                  <a:lnTo>
                    <a:pt x="84558" y="11059"/>
                  </a:lnTo>
                  <a:lnTo>
                    <a:pt x="84558" y="11146"/>
                  </a:lnTo>
                  <a:lnTo>
                    <a:pt x="84602" y="11190"/>
                  </a:lnTo>
                  <a:lnTo>
                    <a:pt x="84822" y="11190"/>
                  </a:lnTo>
                  <a:lnTo>
                    <a:pt x="84866" y="11146"/>
                  </a:lnTo>
                  <a:lnTo>
                    <a:pt x="84866" y="11059"/>
                  </a:lnTo>
                  <a:lnTo>
                    <a:pt x="84866" y="11015"/>
                  </a:lnTo>
                  <a:lnTo>
                    <a:pt x="83812" y="6056"/>
                  </a:lnTo>
                  <a:lnTo>
                    <a:pt x="82979" y="2370"/>
                  </a:lnTo>
                  <a:lnTo>
                    <a:pt x="82540" y="703"/>
                  </a:lnTo>
                  <a:lnTo>
                    <a:pt x="82496" y="615"/>
                  </a:lnTo>
                  <a:lnTo>
                    <a:pt x="82101" y="264"/>
                  </a:lnTo>
                  <a:lnTo>
                    <a:pt x="82013" y="220"/>
                  </a:lnTo>
                  <a:lnTo>
                    <a:pt x="8052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3" name="Google Shape;6333;p174"/>
            <p:cNvSpPr/>
            <p:nvPr/>
          </p:nvSpPr>
          <p:spPr>
            <a:xfrm>
              <a:off x="3555475" y="722150"/>
              <a:ext cx="443225" cy="703225"/>
            </a:xfrm>
            <a:custGeom>
              <a:avLst/>
              <a:gdLst/>
              <a:ahLst/>
              <a:cxnLst/>
              <a:rect l="l" t="t" r="r" b="b"/>
              <a:pathLst>
                <a:path w="17729" h="28129" extrusionOk="0">
                  <a:moveTo>
                    <a:pt x="17509" y="1"/>
                  </a:moveTo>
                  <a:lnTo>
                    <a:pt x="17465" y="45"/>
                  </a:lnTo>
                  <a:lnTo>
                    <a:pt x="14174" y="3248"/>
                  </a:lnTo>
                  <a:lnTo>
                    <a:pt x="14130" y="3248"/>
                  </a:lnTo>
                  <a:lnTo>
                    <a:pt x="9742" y="10225"/>
                  </a:lnTo>
                  <a:lnTo>
                    <a:pt x="7680" y="13121"/>
                  </a:lnTo>
                  <a:lnTo>
                    <a:pt x="7636" y="13121"/>
                  </a:lnTo>
                  <a:lnTo>
                    <a:pt x="6363" y="15710"/>
                  </a:lnTo>
                  <a:lnTo>
                    <a:pt x="4608" y="18913"/>
                  </a:lnTo>
                  <a:lnTo>
                    <a:pt x="3028" y="22073"/>
                  </a:lnTo>
                  <a:lnTo>
                    <a:pt x="1361" y="24969"/>
                  </a:lnTo>
                  <a:lnTo>
                    <a:pt x="1" y="27909"/>
                  </a:lnTo>
                  <a:lnTo>
                    <a:pt x="1" y="27953"/>
                  </a:lnTo>
                  <a:lnTo>
                    <a:pt x="1" y="28040"/>
                  </a:lnTo>
                  <a:lnTo>
                    <a:pt x="45" y="28084"/>
                  </a:lnTo>
                  <a:lnTo>
                    <a:pt x="88" y="28128"/>
                  </a:lnTo>
                  <a:lnTo>
                    <a:pt x="264" y="28128"/>
                  </a:lnTo>
                  <a:lnTo>
                    <a:pt x="352" y="28040"/>
                  </a:lnTo>
                  <a:lnTo>
                    <a:pt x="1668" y="25144"/>
                  </a:lnTo>
                  <a:lnTo>
                    <a:pt x="3336" y="22204"/>
                  </a:lnTo>
                  <a:lnTo>
                    <a:pt x="4915" y="19089"/>
                  </a:lnTo>
                  <a:lnTo>
                    <a:pt x="6671" y="15886"/>
                  </a:lnTo>
                  <a:lnTo>
                    <a:pt x="7943" y="13297"/>
                  </a:lnTo>
                  <a:lnTo>
                    <a:pt x="10005" y="10401"/>
                  </a:lnTo>
                  <a:lnTo>
                    <a:pt x="14437" y="3468"/>
                  </a:lnTo>
                  <a:lnTo>
                    <a:pt x="17685" y="308"/>
                  </a:lnTo>
                  <a:lnTo>
                    <a:pt x="17728" y="264"/>
                  </a:lnTo>
                  <a:lnTo>
                    <a:pt x="17728" y="176"/>
                  </a:lnTo>
                  <a:lnTo>
                    <a:pt x="17728" y="133"/>
                  </a:lnTo>
                  <a:lnTo>
                    <a:pt x="17685" y="45"/>
                  </a:lnTo>
                  <a:lnTo>
                    <a:pt x="1764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4" name="Google Shape;6334;p174"/>
            <p:cNvSpPr/>
            <p:nvPr/>
          </p:nvSpPr>
          <p:spPr>
            <a:xfrm>
              <a:off x="3597175" y="1741275"/>
              <a:ext cx="2098600" cy="818400"/>
            </a:xfrm>
            <a:custGeom>
              <a:avLst/>
              <a:gdLst/>
              <a:ahLst/>
              <a:cxnLst/>
              <a:rect l="l" t="t" r="r" b="b"/>
              <a:pathLst>
                <a:path w="83944" h="32736" extrusionOk="0">
                  <a:moveTo>
                    <a:pt x="77976" y="1"/>
                  </a:moveTo>
                  <a:lnTo>
                    <a:pt x="74773" y="264"/>
                  </a:lnTo>
                  <a:lnTo>
                    <a:pt x="72052" y="571"/>
                  </a:lnTo>
                  <a:lnTo>
                    <a:pt x="70121" y="1054"/>
                  </a:lnTo>
                  <a:lnTo>
                    <a:pt x="70077" y="1054"/>
                  </a:lnTo>
                  <a:lnTo>
                    <a:pt x="69068" y="1537"/>
                  </a:lnTo>
                  <a:lnTo>
                    <a:pt x="69024" y="1537"/>
                  </a:lnTo>
                  <a:lnTo>
                    <a:pt x="66742" y="3599"/>
                  </a:lnTo>
                  <a:lnTo>
                    <a:pt x="63934" y="5003"/>
                  </a:lnTo>
                  <a:lnTo>
                    <a:pt x="59371" y="6671"/>
                  </a:lnTo>
                  <a:lnTo>
                    <a:pt x="54719" y="8338"/>
                  </a:lnTo>
                  <a:lnTo>
                    <a:pt x="52306" y="9172"/>
                  </a:lnTo>
                  <a:lnTo>
                    <a:pt x="49410" y="9654"/>
                  </a:lnTo>
                  <a:lnTo>
                    <a:pt x="49322" y="9654"/>
                  </a:lnTo>
                  <a:lnTo>
                    <a:pt x="43486" y="12682"/>
                  </a:lnTo>
                  <a:lnTo>
                    <a:pt x="40283" y="14569"/>
                  </a:lnTo>
                  <a:lnTo>
                    <a:pt x="37430" y="16236"/>
                  </a:lnTo>
                  <a:lnTo>
                    <a:pt x="36202" y="16675"/>
                  </a:lnTo>
                  <a:lnTo>
                    <a:pt x="33174" y="17334"/>
                  </a:lnTo>
                  <a:lnTo>
                    <a:pt x="33130" y="17377"/>
                  </a:lnTo>
                  <a:lnTo>
                    <a:pt x="30453" y="18562"/>
                  </a:lnTo>
                  <a:lnTo>
                    <a:pt x="27996" y="19922"/>
                  </a:lnTo>
                  <a:lnTo>
                    <a:pt x="26899" y="20449"/>
                  </a:lnTo>
                  <a:lnTo>
                    <a:pt x="23696" y="19615"/>
                  </a:lnTo>
                  <a:lnTo>
                    <a:pt x="22599" y="19440"/>
                  </a:lnTo>
                  <a:lnTo>
                    <a:pt x="22467" y="19440"/>
                  </a:lnTo>
                  <a:lnTo>
                    <a:pt x="22028" y="19659"/>
                  </a:lnTo>
                  <a:lnTo>
                    <a:pt x="21940" y="19703"/>
                  </a:lnTo>
                  <a:lnTo>
                    <a:pt x="21633" y="20186"/>
                  </a:lnTo>
                  <a:lnTo>
                    <a:pt x="21589" y="20273"/>
                  </a:lnTo>
                  <a:lnTo>
                    <a:pt x="20712" y="25539"/>
                  </a:lnTo>
                  <a:lnTo>
                    <a:pt x="20010" y="28040"/>
                  </a:lnTo>
                  <a:lnTo>
                    <a:pt x="20010" y="28084"/>
                  </a:lnTo>
                  <a:lnTo>
                    <a:pt x="19571" y="31419"/>
                  </a:lnTo>
                  <a:lnTo>
                    <a:pt x="19176" y="32077"/>
                  </a:lnTo>
                  <a:lnTo>
                    <a:pt x="18123" y="32384"/>
                  </a:lnTo>
                  <a:lnTo>
                    <a:pt x="16236" y="32253"/>
                  </a:lnTo>
                  <a:lnTo>
                    <a:pt x="11848" y="31200"/>
                  </a:lnTo>
                  <a:lnTo>
                    <a:pt x="9303" y="30498"/>
                  </a:lnTo>
                  <a:lnTo>
                    <a:pt x="9303" y="30454"/>
                  </a:lnTo>
                  <a:lnTo>
                    <a:pt x="6319" y="30147"/>
                  </a:lnTo>
                  <a:lnTo>
                    <a:pt x="2282" y="29576"/>
                  </a:lnTo>
                  <a:lnTo>
                    <a:pt x="220" y="29225"/>
                  </a:lnTo>
                  <a:lnTo>
                    <a:pt x="132" y="29225"/>
                  </a:lnTo>
                  <a:lnTo>
                    <a:pt x="88" y="29269"/>
                  </a:lnTo>
                  <a:lnTo>
                    <a:pt x="44" y="29313"/>
                  </a:lnTo>
                  <a:lnTo>
                    <a:pt x="0" y="29357"/>
                  </a:lnTo>
                  <a:lnTo>
                    <a:pt x="0" y="29444"/>
                  </a:lnTo>
                  <a:lnTo>
                    <a:pt x="44" y="29488"/>
                  </a:lnTo>
                  <a:lnTo>
                    <a:pt x="88" y="29532"/>
                  </a:lnTo>
                  <a:lnTo>
                    <a:pt x="132" y="29576"/>
                  </a:lnTo>
                  <a:lnTo>
                    <a:pt x="2238" y="29883"/>
                  </a:lnTo>
                  <a:lnTo>
                    <a:pt x="6275" y="30498"/>
                  </a:lnTo>
                  <a:lnTo>
                    <a:pt x="9259" y="30805"/>
                  </a:lnTo>
                  <a:lnTo>
                    <a:pt x="11760" y="31507"/>
                  </a:lnTo>
                  <a:lnTo>
                    <a:pt x="16148" y="32604"/>
                  </a:lnTo>
                  <a:lnTo>
                    <a:pt x="16192" y="32604"/>
                  </a:lnTo>
                  <a:lnTo>
                    <a:pt x="18167" y="32735"/>
                  </a:lnTo>
                  <a:lnTo>
                    <a:pt x="18211" y="32735"/>
                  </a:lnTo>
                  <a:lnTo>
                    <a:pt x="19308" y="32384"/>
                  </a:lnTo>
                  <a:lnTo>
                    <a:pt x="19395" y="32341"/>
                  </a:lnTo>
                  <a:lnTo>
                    <a:pt x="19878" y="31595"/>
                  </a:lnTo>
                  <a:lnTo>
                    <a:pt x="19922" y="31507"/>
                  </a:lnTo>
                  <a:lnTo>
                    <a:pt x="20317" y="28128"/>
                  </a:lnTo>
                  <a:lnTo>
                    <a:pt x="21063" y="25627"/>
                  </a:lnTo>
                  <a:lnTo>
                    <a:pt x="21940" y="20361"/>
                  </a:lnTo>
                  <a:lnTo>
                    <a:pt x="22204" y="19922"/>
                  </a:lnTo>
                  <a:lnTo>
                    <a:pt x="22555" y="19791"/>
                  </a:lnTo>
                  <a:lnTo>
                    <a:pt x="23608" y="19966"/>
                  </a:lnTo>
                  <a:lnTo>
                    <a:pt x="26899" y="20800"/>
                  </a:lnTo>
                  <a:lnTo>
                    <a:pt x="26987" y="20756"/>
                  </a:lnTo>
                  <a:lnTo>
                    <a:pt x="28171" y="20230"/>
                  </a:lnTo>
                  <a:lnTo>
                    <a:pt x="30629" y="18869"/>
                  </a:lnTo>
                  <a:lnTo>
                    <a:pt x="33262" y="17685"/>
                  </a:lnTo>
                  <a:lnTo>
                    <a:pt x="36289" y="17026"/>
                  </a:lnTo>
                  <a:lnTo>
                    <a:pt x="37562" y="16544"/>
                  </a:lnTo>
                  <a:lnTo>
                    <a:pt x="37606" y="16544"/>
                  </a:lnTo>
                  <a:lnTo>
                    <a:pt x="40458" y="14876"/>
                  </a:lnTo>
                  <a:lnTo>
                    <a:pt x="43661" y="12989"/>
                  </a:lnTo>
                  <a:lnTo>
                    <a:pt x="49454" y="10005"/>
                  </a:lnTo>
                  <a:lnTo>
                    <a:pt x="52350" y="9523"/>
                  </a:lnTo>
                  <a:lnTo>
                    <a:pt x="52394" y="9523"/>
                  </a:lnTo>
                  <a:lnTo>
                    <a:pt x="54851" y="8689"/>
                  </a:lnTo>
                  <a:lnTo>
                    <a:pt x="59502" y="7022"/>
                  </a:lnTo>
                  <a:lnTo>
                    <a:pt x="64066" y="5310"/>
                  </a:lnTo>
                  <a:lnTo>
                    <a:pt x="66918" y="3906"/>
                  </a:lnTo>
                  <a:lnTo>
                    <a:pt x="66962" y="3906"/>
                  </a:lnTo>
                  <a:lnTo>
                    <a:pt x="69200" y="1844"/>
                  </a:lnTo>
                  <a:lnTo>
                    <a:pt x="70209" y="1405"/>
                  </a:lnTo>
                  <a:lnTo>
                    <a:pt x="72140" y="922"/>
                  </a:lnTo>
                  <a:lnTo>
                    <a:pt x="74773" y="571"/>
                  </a:lnTo>
                  <a:lnTo>
                    <a:pt x="78020" y="352"/>
                  </a:lnTo>
                  <a:lnTo>
                    <a:pt x="79556" y="571"/>
                  </a:lnTo>
                  <a:lnTo>
                    <a:pt x="80828" y="1537"/>
                  </a:lnTo>
                  <a:lnTo>
                    <a:pt x="81837" y="3423"/>
                  </a:lnTo>
                  <a:lnTo>
                    <a:pt x="82583" y="5925"/>
                  </a:lnTo>
                  <a:lnTo>
                    <a:pt x="83505" y="10795"/>
                  </a:lnTo>
                  <a:lnTo>
                    <a:pt x="83593" y="11410"/>
                  </a:lnTo>
                  <a:lnTo>
                    <a:pt x="83636" y="11454"/>
                  </a:lnTo>
                  <a:lnTo>
                    <a:pt x="83680" y="11497"/>
                  </a:lnTo>
                  <a:lnTo>
                    <a:pt x="83768" y="11541"/>
                  </a:lnTo>
                  <a:lnTo>
                    <a:pt x="83812" y="11541"/>
                  </a:lnTo>
                  <a:lnTo>
                    <a:pt x="83900" y="11497"/>
                  </a:lnTo>
                  <a:lnTo>
                    <a:pt x="83944" y="11454"/>
                  </a:lnTo>
                  <a:lnTo>
                    <a:pt x="83944" y="11410"/>
                  </a:lnTo>
                  <a:lnTo>
                    <a:pt x="83944" y="11322"/>
                  </a:lnTo>
                  <a:lnTo>
                    <a:pt x="83856" y="10708"/>
                  </a:lnTo>
                  <a:lnTo>
                    <a:pt x="82891" y="5837"/>
                  </a:lnTo>
                  <a:lnTo>
                    <a:pt x="82145" y="3292"/>
                  </a:lnTo>
                  <a:lnTo>
                    <a:pt x="82145" y="3248"/>
                  </a:lnTo>
                  <a:lnTo>
                    <a:pt x="81135" y="1317"/>
                  </a:lnTo>
                  <a:lnTo>
                    <a:pt x="81091" y="1273"/>
                  </a:lnTo>
                  <a:lnTo>
                    <a:pt x="79731" y="264"/>
                  </a:lnTo>
                  <a:lnTo>
                    <a:pt x="79643" y="220"/>
                  </a:lnTo>
                  <a:lnTo>
                    <a:pt x="7802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5" name="Google Shape;6335;p174"/>
            <p:cNvSpPr/>
            <p:nvPr/>
          </p:nvSpPr>
          <p:spPr>
            <a:xfrm>
              <a:off x="3524775" y="759450"/>
              <a:ext cx="388350" cy="654950"/>
            </a:xfrm>
            <a:custGeom>
              <a:avLst/>
              <a:gdLst/>
              <a:ahLst/>
              <a:cxnLst/>
              <a:rect l="l" t="t" r="r" b="b"/>
              <a:pathLst>
                <a:path w="15534" h="26198" extrusionOk="0">
                  <a:moveTo>
                    <a:pt x="15358" y="1"/>
                  </a:moveTo>
                  <a:lnTo>
                    <a:pt x="15270" y="45"/>
                  </a:lnTo>
                  <a:lnTo>
                    <a:pt x="15227" y="89"/>
                  </a:lnTo>
                  <a:lnTo>
                    <a:pt x="11672" y="5442"/>
                  </a:lnTo>
                  <a:lnTo>
                    <a:pt x="10005" y="8250"/>
                  </a:lnTo>
                  <a:lnTo>
                    <a:pt x="7899" y="11278"/>
                  </a:lnTo>
                  <a:lnTo>
                    <a:pt x="7855" y="11278"/>
                  </a:lnTo>
                  <a:lnTo>
                    <a:pt x="6407" y="14613"/>
                  </a:lnTo>
                  <a:lnTo>
                    <a:pt x="4871" y="17685"/>
                  </a:lnTo>
                  <a:lnTo>
                    <a:pt x="2501" y="22204"/>
                  </a:lnTo>
                  <a:lnTo>
                    <a:pt x="0" y="25934"/>
                  </a:lnTo>
                  <a:lnTo>
                    <a:pt x="0" y="26022"/>
                  </a:lnTo>
                  <a:lnTo>
                    <a:pt x="0" y="26066"/>
                  </a:lnTo>
                  <a:lnTo>
                    <a:pt x="0" y="26154"/>
                  </a:lnTo>
                  <a:lnTo>
                    <a:pt x="88" y="26197"/>
                  </a:lnTo>
                  <a:lnTo>
                    <a:pt x="263" y="26197"/>
                  </a:lnTo>
                  <a:lnTo>
                    <a:pt x="307" y="26154"/>
                  </a:lnTo>
                  <a:lnTo>
                    <a:pt x="2808" y="22380"/>
                  </a:lnTo>
                  <a:lnTo>
                    <a:pt x="5178" y="17816"/>
                  </a:lnTo>
                  <a:lnTo>
                    <a:pt x="6714" y="14789"/>
                  </a:lnTo>
                  <a:lnTo>
                    <a:pt x="8206" y="11454"/>
                  </a:lnTo>
                  <a:lnTo>
                    <a:pt x="10268" y="8426"/>
                  </a:lnTo>
                  <a:lnTo>
                    <a:pt x="11936" y="5618"/>
                  </a:lnTo>
                  <a:lnTo>
                    <a:pt x="15534" y="264"/>
                  </a:lnTo>
                  <a:lnTo>
                    <a:pt x="15534" y="220"/>
                  </a:lnTo>
                  <a:lnTo>
                    <a:pt x="15534" y="133"/>
                  </a:lnTo>
                  <a:lnTo>
                    <a:pt x="15534" y="89"/>
                  </a:lnTo>
                  <a:lnTo>
                    <a:pt x="15490" y="45"/>
                  </a:lnTo>
                  <a:lnTo>
                    <a:pt x="1540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6" name="Google Shape;6336;p174"/>
            <p:cNvSpPr/>
            <p:nvPr/>
          </p:nvSpPr>
          <p:spPr>
            <a:xfrm>
              <a:off x="3586200" y="1781875"/>
              <a:ext cx="2077775" cy="817300"/>
            </a:xfrm>
            <a:custGeom>
              <a:avLst/>
              <a:gdLst/>
              <a:ahLst/>
              <a:cxnLst/>
              <a:rect l="l" t="t" r="r" b="b"/>
              <a:pathLst>
                <a:path w="83111" h="32692" extrusionOk="0">
                  <a:moveTo>
                    <a:pt x="79907" y="0"/>
                  </a:moveTo>
                  <a:lnTo>
                    <a:pt x="74246" y="483"/>
                  </a:lnTo>
                  <a:lnTo>
                    <a:pt x="74202" y="483"/>
                  </a:lnTo>
                  <a:lnTo>
                    <a:pt x="72008" y="1053"/>
                  </a:lnTo>
                  <a:lnTo>
                    <a:pt x="71964" y="1053"/>
                  </a:lnTo>
                  <a:lnTo>
                    <a:pt x="70780" y="1580"/>
                  </a:lnTo>
                  <a:lnTo>
                    <a:pt x="70736" y="1624"/>
                  </a:lnTo>
                  <a:lnTo>
                    <a:pt x="68761" y="3335"/>
                  </a:lnTo>
                  <a:lnTo>
                    <a:pt x="66392" y="4476"/>
                  </a:lnTo>
                  <a:lnTo>
                    <a:pt x="61565" y="6231"/>
                  </a:lnTo>
                  <a:lnTo>
                    <a:pt x="58669" y="7284"/>
                  </a:lnTo>
                  <a:lnTo>
                    <a:pt x="53579" y="9040"/>
                  </a:lnTo>
                  <a:lnTo>
                    <a:pt x="50902" y="9303"/>
                  </a:lnTo>
                  <a:lnTo>
                    <a:pt x="49849" y="9654"/>
                  </a:lnTo>
                  <a:lnTo>
                    <a:pt x="46865" y="11234"/>
                  </a:lnTo>
                  <a:lnTo>
                    <a:pt x="41511" y="14174"/>
                  </a:lnTo>
                  <a:lnTo>
                    <a:pt x="38703" y="15666"/>
                  </a:lnTo>
                  <a:lnTo>
                    <a:pt x="35719" y="16499"/>
                  </a:lnTo>
                  <a:lnTo>
                    <a:pt x="33218" y="16982"/>
                  </a:lnTo>
                  <a:lnTo>
                    <a:pt x="31199" y="17509"/>
                  </a:lnTo>
                  <a:lnTo>
                    <a:pt x="31156" y="17552"/>
                  </a:lnTo>
                  <a:lnTo>
                    <a:pt x="27996" y="19176"/>
                  </a:lnTo>
                  <a:lnTo>
                    <a:pt x="27162" y="19571"/>
                  </a:lnTo>
                  <a:lnTo>
                    <a:pt x="23652" y="18649"/>
                  </a:lnTo>
                  <a:lnTo>
                    <a:pt x="23608" y="18649"/>
                  </a:lnTo>
                  <a:lnTo>
                    <a:pt x="23082" y="18737"/>
                  </a:lnTo>
                  <a:lnTo>
                    <a:pt x="22994" y="18781"/>
                  </a:lnTo>
                  <a:lnTo>
                    <a:pt x="22950" y="18825"/>
                  </a:lnTo>
                  <a:lnTo>
                    <a:pt x="22643" y="19922"/>
                  </a:lnTo>
                  <a:lnTo>
                    <a:pt x="22599" y="19922"/>
                  </a:lnTo>
                  <a:lnTo>
                    <a:pt x="22160" y="23476"/>
                  </a:lnTo>
                  <a:lnTo>
                    <a:pt x="21282" y="27952"/>
                  </a:lnTo>
                  <a:lnTo>
                    <a:pt x="21282" y="27996"/>
                  </a:lnTo>
                  <a:lnTo>
                    <a:pt x="20975" y="31199"/>
                  </a:lnTo>
                  <a:lnTo>
                    <a:pt x="20931" y="31857"/>
                  </a:lnTo>
                  <a:lnTo>
                    <a:pt x="20668" y="32340"/>
                  </a:lnTo>
                  <a:lnTo>
                    <a:pt x="18913" y="32340"/>
                  </a:lnTo>
                  <a:lnTo>
                    <a:pt x="13823" y="31155"/>
                  </a:lnTo>
                  <a:lnTo>
                    <a:pt x="8382" y="29795"/>
                  </a:lnTo>
                  <a:lnTo>
                    <a:pt x="5047" y="29181"/>
                  </a:lnTo>
                  <a:lnTo>
                    <a:pt x="1273" y="28566"/>
                  </a:lnTo>
                  <a:lnTo>
                    <a:pt x="220" y="28391"/>
                  </a:lnTo>
                  <a:lnTo>
                    <a:pt x="132" y="28391"/>
                  </a:lnTo>
                  <a:lnTo>
                    <a:pt x="88" y="28435"/>
                  </a:lnTo>
                  <a:lnTo>
                    <a:pt x="44" y="28479"/>
                  </a:lnTo>
                  <a:lnTo>
                    <a:pt x="0" y="28566"/>
                  </a:lnTo>
                  <a:lnTo>
                    <a:pt x="0" y="28610"/>
                  </a:lnTo>
                  <a:lnTo>
                    <a:pt x="44" y="28698"/>
                  </a:lnTo>
                  <a:lnTo>
                    <a:pt x="88" y="28742"/>
                  </a:lnTo>
                  <a:lnTo>
                    <a:pt x="132" y="28742"/>
                  </a:lnTo>
                  <a:lnTo>
                    <a:pt x="1229" y="28917"/>
                  </a:lnTo>
                  <a:lnTo>
                    <a:pt x="4959" y="29532"/>
                  </a:lnTo>
                  <a:lnTo>
                    <a:pt x="8294" y="30146"/>
                  </a:lnTo>
                  <a:lnTo>
                    <a:pt x="13735" y="31506"/>
                  </a:lnTo>
                  <a:lnTo>
                    <a:pt x="18825" y="32647"/>
                  </a:lnTo>
                  <a:lnTo>
                    <a:pt x="18869" y="32691"/>
                  </a:lnTo>
                  <a:lnTo>
                    <a:pt x="20756" y="32691"/>
                  </a:lnTo>
                  <a:lnTo>
                    <a:pt x="20844" y="32647"/>
                  </a:lnTo>
                  <a:lnTo>
                    <a:pt x="20931" y="32603"/>
                  </a:lnTo>
                  <a:lnTo>
                    <a:pt x="21239" y="32033"/>
                  </a:lnTo>
                  <a:lnTo>
                    <a:pt x="21239" y="31945"/>
                  </a:lnTo>
                  <a:lnTo>
                    <a:pt x="21326" y="31243"/>
                  </a:lnTo>
                  <a:lnTo>
                    <a:pt x="21633" y="28040"/>
                  </a:lnTo>
                  <a:lnTo>
                    <a:pt x="22467" y="23564"/>
                  </a:lnTo>
                  <a:lnTo>
                    <a:pt x="22950" y="20010"/>
                  </a:lnTo>
                  <a:lnTo>
                    <a:pt x="23257" y="19044"/>
                  </a:lnTo>
                  <a:lnTo>
                    <a:pt x="23608" y="19001"/>
                  </a:lnTo>
                  <a:lnTo>
                    <a:pt x="27119" y="19966"/>
                  </a:lnTo>
                  <a:lnTo>
                    <a:pt x="27250" y="19922"/>
                  </a:lnTo>
                  <a:lnTo>
                    <a:pt x="28172" y="19527"/>
                  </a:lnTo>
                  <a:lnTo>
                    <a:pt x="31287" y="17860"/>
                  </a:lnTo>
                  <a:lnTo>
                    <a:pt x="33306" y="17333"/>
                  </a:lnTo>
                  <a:lnTo>
                    <a:pt x="35807" y="16850"/>
                  </a:lnTo>
                  <a:lnTo>
                    <a:pt x="38791" y="15973"/>
                  </a:lnTo>
                  <a:lnTo>
                    <a:pt x="38835" y="15973"/>
                  </a:lnTo>
                  <a:lnTo>
                    <a:pt x="41643" y="14481"/>
                  </a:lnTo>
                  <a:lnTo>
                    <a:pt x="46996" y="11541"/>
                  </a:lnTo>
                  <a:lnTo>
                    <a:pt x="49980" y="10005"/>
                  </a:lnTo>
                  <a:lnTo>
                    <a:pt x="50990" y="9654"/>
                  </a:lnTo>
                  <a:lnTo>
                    <a:pt x="53622" y="9347"/>
                  </a:lnTo>
                  <a:lnTo>
                    <a:pt x="53666" y="9347"/>
                  </a:lnTo>
                  <a:lnTo>
                    <a:pt x="58800" y="7592"/>
                  </a:lnTo>
                  <a:lnTo>
                    <a:pt x="61696" y="6539"/>
                  </a:lnTo>
                  <a:lnTo>
                    <a:pt x="66523" y="4783"/>
                  </a:lnTo>
                  <a:lnTo>
                    <a:pt x="68937" y="3642"/>
                  </a:lnTo>
                  <a:lnTo>
                    <a:pt x="68981" y="3642"/>
                  </a:lnTo>
                  <a:lnTo>
                    <a:pt x="70911" y="1887"/>
                  </a:lnTo>
                  <a:lnTo>
                    <a:pt x="72096" y="1361"/>
                  </a:lnTo>
                  <a:lnTo>
                    <a:pt x="74290" y="834"/>
                  </a:lnTo>
                  <a:lnTo>
                    <a:pt x="79863" y="351"/>
                  </a:lnTo>
                  <a:lnTo>
                    <a:pt x="80126" y="527"/>
                  </a:lnTo>
                  <a:lnTo>
                    <a:pt x="80390" y="1010"/>
                  </a:lnTo>
                  <a:lnTo>
                    <a:pt x="80872" y="3247"/>
                  </a:lnTo>
                  <a:lnTo>
                    <a:pt x="82276" y="10137"/>
                  </a:lnTo>
                  <a:lnTo>
                    <a:pt x="82759" y="12375"/>
                  </a:lnTo>
                  <a:lnTo>
                    <a:pt x="82803" y="12462"/>
                  </a:lnTo>
                  <a:lnTo>
                    <a:pt x="82847" y="12506"/>
                  </a:lnTo>
                  <a:lnTo>
                    <a:pt x="83066" y="12506"/>
                  </a:lnTo>
                  <a:lnTo>
                    <a:pt x="83110" y="12462"/>
                  </a:lnTo>
                  <a:lnTo>
                    <a:pt x="83110" y="12375"/>
                  </a:lnTo>
                  <a:lnTo>
                    <a:pt x="83110" y="12331"/>
                  </a:lnTo>
                  <a:lnTo>
                    <a:pt x="82584" y="10049"/>
                  </a:lnTo>
                  <a:lnTo>
                    <a:pt x="81223" y="3160"/>
                  </a:lnTo>
                  <a:lnTo>
                    <a:pt x="80741" y="922"/>
                  </a:lnTo>
                  <a:lnTo>
                    <a:pt x="80697" y="878"/>
                  </a:lnTo>
                  <a:lnTo>
                    <a:pt x="80433" y="351"/>
                  </a:lnTo>
                  <a:lnTo>
                    <a:pt x="80390" y="264"/>
                  </a:lnTo>
                  <a:lnTo>
                    <a:pt x="8003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7" name="Google Shape;6337;p174"/>
            <p:cNvSpPr/>
            <p:nvPr/>
          </p:nvSpPr>
          <p:spPr>
            <a:xfrm>
              <a:off x="3491850" y="750675"/>
              <a:ext cx="392750" cy="747100"/>
            </a:xfrm>
            <a:custGeom>
              <a:avLst/>
              <a:gdLst/>
              <a:ahLst/>
              <a:cxnLst/>
              <a:rect l="l" t="t" r="r" b="b"/>
              <a:pathLst>
                <a:path w="15710" h="29884" extrusionOk="0">
                  <a:moveTo>
                    <a:pt x="15490" y="1"/>
                  </a:moveTo>
                  <a:lnTo>
                    <a:pt x="15447" y="45"/>
                  </a:lnTo>
                  <a:lnTo>
                    <a:pt x="15403" y="89"/>
                  </a:lnTo>
                  <a:lnTo>
                    <a:pt x="13165" y="3380"/>
                  </a:lnTo>
                  <a:lnTo>
                    <a:pt x="10356" y="8119"/>
                  </a:lnTo>
                  <a:lnTo>
                    <a:pt x="8996" y="10006"/>
                  </a:lnTo>
                  <a:lnTo>
                    <a:pt x="8996" y="10049"/>
                  </a:lnTo>
                  <a:lnTo>
                    <a:pt x="7636" y="12682"/>
                  </a:lnTo>
                  <a:lnTo>
                    <a:pt x="6100" y="16456"/>
                  </a:lnTo>
                  <a:lnTo>
                    <a:pt x="3072" y="22160"/>
                  </a:lnTo>
                  <a:lnTo>
                    <a:pt x="878" y="25232"/>
                  </a:lnTo>
                  <a:lnTo>
                    <a:pt x="352" y="25846"/>
                  </a:lnTo>
                  <a:lnTo>
                    <a:pt x="88" y="26197"/>
                  </a:lnTo>
                  <a:lnTo>
                    <a:pt x="1" y="26373"/>
                  </a:lnTo>
                  <a:lnTo>
                    <a:pt x="1" y="26461"/>
                  </a:lnTo>
                  <a:lnTo>
                    <a:pt x="264" y="27865"/>
                  </a:lnTo>
                  <a:lnTo>
                    <a:pt x="308" y="27953"/>
                  </a:lnTo>
                  <a:lnTo>
                    <a:pt x="2370" y="29839"/>
                  </a:lnTo>
                  <a:lnTo>
                    <a:pt x="2458" y="29883"/>
                  </a:lnTo>
                  <a:lnTo>
                    <a:pt x="2546" y="29883"/>
                  </a:lnTo>
                  <a:lnTo>
                    <a:pt x="2590" y="29839"/>
                  </a:lnTo>
                  <a:lnTo>
                    <a:pt x="2633" y="29752"/>
                  </a:lnTo>
                  <a:lnTo>
                    <a:pt x="2633" y="29708"/>
                  </a:lnTo>
                  <a:lnTo>
                    <a:pt x="2633" y="29620"/>
                  </a:lnTo>
                  <a:lnTo>
                    <a:pt x="2590" y="29576"/>
                  </a:lnTo>
                  <a:lnTo>
                    <a:pt x="615" y="27733"/>
                  </a:lnTo>
                  <a:lnTo>
                    <a:pt x="352" y="26461"/>
                  </a:lnTo>
                  <a:lnTo>
                    <a:pt x="659" y="26022"/>
                  </a:lnTo>
                  <a:lnTo>
                    <a:pt x="1142" y="25408"/>
                  </a:lnTo>
                  <a:lnTo>
                    <a:pt x="3379" y="22380"/>
                  </a:lnTo>
                  <a:lnTo>
                    <a:pt x="3379" y="22336"/>
                  </a:lnTo>
                  <a:lnTo>
                    <a:pt x="6407" y="16631"/>
                  </a:lnTo>
                  <a:lnTo>
                    <a:pt x="6451" y="16588"/>
                  </a:lnTo>
                  <a:lnTo>
                    <a:pt x="7943" y="12814"/>
                  </a:lnTo>
                  <a:lnTo>
                    <a:pt x="9303" y="10225"/>
                  </a:lnTo>
                  <a:lnTo>
                    <a:pt x="10664" y="8294"/>
                  </a:lnTo>
                  <a:lnTo>
                    <a:pt x="13472" y="3555"/>
                  </a:lnTo>
                  <a:lnTo>
                    <a:pt x="15666" y="264"/>
                  </a:lnTo>
                  <a:lnTo>
                    <a:pt x="15710" y="220"/>
                  </a:lnTo>
                  <a:lnTo>
                    <a:pt x="15710" y="132"/>
                  </a:lnTo>
                  <a:lnTo>
                    <a:pt x="15666" y="89"/>
                  </a:lnTo>
                  <a:lnTo>
                    <a:pt x="15622" y="45"/>
                  </a:lnTo>
                  <a:lnTo>
                    <a:pt x="1557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8" name="Google Shape;6338;p174"/>
            <p:cNvSpPr/>
            <p:nvPr/>
          </p:nvSpPr>
          <p:spPr>
            <a:xfrm>
              <a:off x="3630075" y="1825750"/>
              <a:ext cx="1999875" cy="810725"/>
            </a:xfrm>
            <a:custGeom>
              <a:avLst/>
              <a:gdLst/>
              <a:ahLst/>
              <a:cxnLst/>
              <a:rect l="l" t="t" r="r" b="b"/>
              <a:pathLst>
                <a:path w="79995" h="32429" extrusionOk="0">
                  <a:moveTo>
                    <a:pt x="76484" y="1"/>
                  </a:moveTo>
                  <a:lnTo>
                    <a:pt x="73676" y="264"/>
                  </a:lnTo>
                  <a:lnTo>
                    <a:pt x="73632" y="264"/>
                  </a:lnTo>
                  <a:lnTo>
                    <a:pt x="70824" y="1185"/>
                  </a:lnTo>
                  <a:lnTo>
                    <a:pt x="70780" y="1229"/>
                  </a:lnTo>
                  <a:lnTo>
                    <a:pt x="68586" y="2897"/>
                  </a:lnTo>
                  <a:lnTo>
                    <a:pt x="61565" y="5661"/>
                  </a:lnTo>
                  <a:lnTo>
                    <a:pt x="58274" y="6802"/>
                  </a:lnTo>
                  <a:lnTo>
                    <a:pt x="55422" y="7855"/>
                  </a:lnTo>
                  <a:lnTo>
                    <a:pt x="52613" y="8777"/>
                  </a:lnTo>
                  <a:lnTo>
                    <a:pt x="49235" y="9084"/>
                  </a:lnTo>
                  <a:lnTo>
                    <a:pt x="49191" y="9084"/>
                  </a:lnTo>
                  <a:lnTo>
                    <a:pt x="46075" y="10663"/>
                  </a:lnTo>
                  <a:lnTo>
                    <a:pt x="43311" y="12112"/>
                  </a:lnTo>
                  <a:lnTo>
                    <a:pt x="40546" y="13647"/>
                  </a:lnTo>
                  <a:lnTo>
                    <a:pt x="37738" y="15052"/>
                  </a:lnTo>
                  <a:lnTo>
                    <a:pt x="32604" y="16149"/>
                  </a:lnTo>
                  <a:lnTo>
                    <a:pt x="28435" y="16982"/>
                  </a:lnTo>
                  <a:lnTo>
                    <a:pt x="28391" y="17026"/>
                  </a:lnTo>
                  <a:lnTo>
                    <a:pt x="25846" y="18299"/>
                  </a:lnTo>
                  <a:lnTo>
                    <a:pt x="25188" y="18562"/>
                  </a:lnTo>
                  <a:lnTo>
                    <a:pt x="22906" y="18211"/>
                  </a:lnTo>
                  <a:lnTo>
                    <a:pt x="22775" y="18255"/>
                  </a:lnTo>
                  <a:lnTo>
                    <a:pt x="22204" y="18562"/>
                  </a:lnTo>
                  <a:lnTo>
                    <a:pt x="22160" y="18606"/>
                  </a:lnTo>
                  <a:lnTo>
                    <a:pt x="21809" y="19396"/>
                  </a:lnTo>
                  <a:lnTo>
                    <a:pt x="21809" y="19440"/>
                  </a:lnTo>
                  <a:lnTo>
                    <a:pt x="21546" y="20405"/>
                  </a:lnTo>
                  <a:lnTo>
                    <a:pt x="20624" y="25671"/>
                  </a:lnTo>
                  <a:lnTo>
                    <a:pt x="20317" y="28830"/>
                  </a:lnTo>
                  <a:lnTo>
                    <a:pt x="19352" y="31551"/>
                  </a:lnTo>
                  <a:lnTo>
                    <a:pt x="18913" y="32033"/>
                  </a:lnTo>
                  <a:lnTo>
                    <a:pt x="13911" y="30980"/>
                  </a:lnTo>
                  <a:lnTo>
                    <a:pt x="10576" y="30190"/>
                  </a:lnTo>
                  <a:lnTo>
                    <a:pt x="7504" y="29576"/>
                  </a:lnTo>
                  <a:lnTo>
                    <a:pt x="5442" y="29269"/>
                  </a:lnTo>
                  <a:lnTo>
                    <a:pt x="3687" y="29313"/>
                  </a:lnTo>
                  <a:lnTo>
                    <a:pt x="220" y="28172"/>
                  </a:lnTo>
                  <a:lnTo>
                    <a:pt x="88" y="28172"/>
                  </a:lnTo>
                  <a:lnTo>
                    <a:pt x="44" y="28216"/>
                  </a:lnTo>
                  <a:lnTo>
                    <a:pt x="1" y="28259"/>
                  </a:lnTo>
                  <a:lnTo>
                    <a:pt x="1" y="28347"/>
                  </a:lnTo>
                  <a:lnTo>
                    <a:pt x="1" y="28391"/>
                  </a:lnTo>
                  <a:lnTo>
                    <a:pt x="44" y="28479"/>
                  </a:lnTo>
                  <a:lnTo>
                    <a:pt x="88" y="28479"/>
                  </a:lnTo>
                  <a:lnTo>
                    <a:pt x="3643" y="29664"/>
                  </a:lnTo>
                  <a:lnTo>
                    <a:pt x="3687" y="29664"/>
                  </a:lnTo>
                  <a:lnTo>
                    <a:pt x="5442" y="29620"/>
                  </a:lnTo>
                  <a:lnTo>
                    <a:pt x="7460" y="29927"/>
                  </a:lnTo>
                  <a:lnTo>
                    <a:pt x="10488" y="30541"/>
                  </a:lnTo>
                  <a:lnTo>
                    <a:pt x="13823" y="31331"/>
                  </a:lnTo>
                  <a:lnTo>
                    <a:pt x="18913" y="32428"/>
                  </a:lnTo>
                  <a:lnTo>
                    <a:pt x="18957" y="32428"/>
                  </a:lnTo>
                  <a:lnTo>
                    <a:pt x="19045" y="32384"/>
                  </a:lnTo>
                  <a:lnTo>
                    <a:pt x="19089" y="32340"/>
                  </a:lnTo>
                  <a:lnTo>
                    <a:pt x="19659" y="31726"/>
                  </a:lnTo>
                  <a:lnTo>
                    <a:pt x="19703" y="31682"/>
                  </a:lnTo>
                  <a:lnTo>
                    <a:pt x="20668" y="28918"/>
                  </a:lnTo>
                  <a:lnTo>
                    <a:pt x="20668" y="28874"/>
                  </a:lnTo>
                  <a:lnTo>
                    <a:pt x="20975" y="25714"/>
                  </a:lnTo>
                  <a:lnTo>
                    <a:pt x="21897" y="20493"/>
                  </a:lnTo>
                  <a:lnTo>
                    <a:pt x="22116" y="19527"/>
                  </a:lnTo>
                  <a:lnTo>
                    <a:pt x="22467" y="18825"/>
                  </a:lnTo>
                  <a:lnTo>
                    <a:pt x="22906" y="18562"/>
                  </a:lnTo>
                  <a:lnTo>
                    <a:pt x="25188" y="18913"/>
                  </a:lnTo>
                  <a:lnTo>
                    <a:pt x="25276" y="18913"/>
                  </a:lnTo>
                  <a:lnTo>
                    <a:pt x="25978" y="18606"/>
                  </a:lnTo>
                  <a:lnTo>
                    <a:pt x="28523" y="17333"/>
                  </a:lnTo>
                  <a:lnTo>
                    <a:pt x="32692" y="16500"/>
                  </a:lnTo>
                  <a:lnTo>
                    <a:pt x="37826" y="15359"/>
                  </a:lnTo>
                  <a:lnTo>
                    <a:pt x="37869" y="15359"/>
                  </a:lnTo>
                  <a:lnTo>
                    <a:pt x="40678" y="13955"/>
                  </a:lnTo>
                  <a:lnTo>
                    <a:pt x="43442" y="12419"/>
                  </a:lnTo>
                  <a:lnTo>
                    <a:pt x="46251" y="10971"/>
                  </a:lnTo>
                  <a:lnTo>
                    <a:pt x="49322" y="9435"/>
                  </a:lnTo>
                  <a:lnTo>
                    <a:pt x="52657" y="9128"/>
                  </a:lnTo>
                  <a:lnTo>
                    <a:pt x="52701" y="9128"/>
                  </a:lnTo>
                  <a:lnTo>
                    <a:pt x="55553" y="8206"/>
                  </a:lnTo>
                  <a:lnTo>
                    <a:pt x="58362" y="7153"/>
                  </a:lnTo>
                  <a:lnTo>
                    <a:pt x="61697" y="5968"/>
                  </a:lnTo>
                  <a:lnTo>
                    <a:pt x="68761" y="3248"/>
                  </a:lnTo>
                  <a:lnTo>
                    <a:pt x="68805" y="3204"/>
                  </a:lnTo>
                  <a:lnTo>
                    <a:pt x="70999" y="1536"/>
                  </a:lnTo>
                  <a:lnTo>
                    <a:pt x="73764" y="615"/>
                  </a:lnTo>
                  <a:lnTo>
                    <a:pt x="76440" y="352"/>
                  </a:lnTo>
                  <a:lnTo>
                    <a:pt x="76660" y="527"/>
                  </a:lnTo>
                  <a:lnTo>
                    <a:pt x="77143" y="2019"/>
                  </a:lnTo>
                  <a:lnTo>
                    <a:pt x="78108" y="6144"/>
                  </a:lnTo>
                  <a:lnTo>
                    <a:pt x="79688" y="12331"/>
                  </a:lnTo>
                  <a:lnTo>
                    <a:pt x="79688" y="12375"/>
                  </a:lnTo>
                  <a:lnTo>
                    <a:pt x="79732" y="12419"/>
                  </a:lnTo>
                  <a:lnTo>
                    <a:pt x="79819" y="12463"/>
                  </a:lnTo>
                  <a:lnTo>
                    <a:pt x="79907" y="12463"/>
                  </a:lnTo>
                  <a:lnTo>
                    <a:pt x="79951" y="12419"/>
                  </a:lnTo>
                  <a:lnTo>
                    <a:pt x="79995" y="12375"/>
                  </a:lnTo>
                  <a:lnTo>
                    <a:pt x="79995" y="12287"/>
                  </a:lnTo>
                  <a:lnTo>
                    <a:pt x="79995" y="12243"/>
                  </a:lnTo>
                  <a:lnTo>
                    <a:pt x="78459" y="6056"/>
                  </a:lnTo>
                  <a:lnTo>
                    <a:pt x="77494" y="1931"/>
                  </a:lnTo>
                  <a:lnTo>
                    <a:pt x="76967" y="352"/>
                  </a:lnTo>
                  <a:lnTo>
                    <a:pt x="76923" y="264"/>
                  </a:lnTo>
                  <a:lnTo>
                    <a:pt x="76616" y="44"/>
                  </a:lnTo>
                  <a:lnTo>
                    <a:pt x="7648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9" name="Google Shape;6339;p174"/>
            <p:cNvSpPr/>
            <p:nvPr/>
          </p:nvSpPr>
          <p:spPr>
            <a:xfrm>
              <a:off x="3466625" y="829675"/>
              <a:ext cx="329125" cy="579250"/>
            </a:xfrm>
            <a:custGeom>
              <a:avLst/>
              <a:gdLst/>
              <a:ahLst/>
              <a:cxnLst/>
              <a:rect l="l" t="t" r="r" b="b"/>
              <a:pathLst>
                <a:path w="13165" h="23170" extrusionOk="0">
                  <a:moveTo>
                    <a:pt x="12901" y="0"/>
                  </a:moveTo>
                  <a:lnTo>
                    <a:pt x="12857" y="88"/>
                  </a:lnTo>
                  <a:lnTo>
                    <a:pt x="11014" y="3467"/>
                  </a:lnTo>
                  <a:lnTo>
                    <a:pt x="9786" y="5310"/>
                  </a:lnTo>
                  <a:lnTo>
                    <a:pt x="8338" y="7767"/>
                  </a:lnTo>
                  <a:lnTo>
                    <a:pt x="6977" y="11102"/>
                  </a:lnTo>
                  <a:lnTo>
                    <a:pt x="5573" y="14568"/>
                  </a:lnTo>
                  <a:lnTo>
                    <a:pt x="3467" y="18562"/>
                  </a:lnTo>
                  <a:lnTo>
                    <a:pt x="1624" y="21107"/>
                  </a:lnTo>
                  <a:lnTo>
                    <a:pt x="44" y="22862"/>
                  </a:lnTo>
                  <a:lnTo>
                    <a:pt x="44" y="22950"/>
                  </a:lnTo>
                  <a:lnTo>
                    <a:pt x="0" y="22994"/>
                  </a:lnTo>
                  <a:lnTo>
                    <a:pt x="44" y="23081"/>
                  </a:lnTo>
                  <a:lnTo>
                    <a:pt x="88" y="23125"/>
                  </a:lnTo>
                  <a:lnTo>
                    <a:pt x="176" y="23169"/>
                  </a:lnTo>
                  <a:lnTo>
                    <a:pt x="264" y="23125"/>
                  </a:lnTo>
                  <a:lnTo>
                    <a:pt x="308" y="23081"/>
                  </a:lnTo>
                  <a:lnTo>
                    <a:pt x="1887" y="21326"/>
                  </a:lnTo>
                  <a:lnTo>
                    <a:pt x="3730" y="18737"/>
                  </a:lnTo>
                  <a:lnTo>
                    <a:pt x="3774" y="18737"/>
                  </a:lnTo>
                  <a:lnTo>
                    <a:pt x="5880" y="14700"/>
                  </a:lnTo>
                  <a:lnTo>
                    <a:pt x="7328" y="11234"/>
                  </a:lnTo>
                  <a:lnTo>
                    <a:pt x="8645" y="7943"/>
                  </a:lnTo>
                  <a:lnTo>
                    <a:pt x="10093" y="5485"/>
                  </a:lnTo>
                  <a:lnTo>
                    <a:pt x="11322" y="3642"/>
                  </a:lnTo>
                  <a:lnTo>
                    <a:pt x="13165" y="220"/>
                  </a:lnTo>
                  <a:lnTo>
                    <a:pt x="13165" y="176"/>
                  </a:lnTo>
                  <a:lnTo>
                    <a:pt x="13165" y="88"/>
                  </a:lnTo>
                  <a:lnTo>
                    <a:pt x="13165" y="44"/>
                  </a:lnTo>
                  <a:lnTo>
                    <a:pt x="1307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0" name="Google Shape;6340;p174"/>
            <p:cNvSpPr/>
            <p:nvPr/>
          </p:nvSpPr>
          <p:spPr>
            <a:xfrm>
              <a:off x="3663000" y="692550"/>
              <a:ext cx="735000" cy="1528150"/>
            </a:xfrm>
            <a:custGeom>
              <a:avLst/>
              <a:gdLst/>
              <a:ahLst/>
              <a:cxnLst/>
              <a:rect l="l" t="t" r="r" b="b"/>
              <a:pathLst>
                <a:path w="29400" h="61126" extrusionOk="0">
                  <a:moveTo>
                    <a:pt x="25977" y="0"/>
                  </a:moveTo>
                  <a:lnTo>
                    <a:pt x="25933" y="44"/>
                  </a:lnTo>
                  <a:lnTo>
                    <a:pt x="25890" y="88"/>
                  </a:lnTo>
                  <a:lnTo>
                    <a:pt x="25275" y="1492"/>
                  </a:lnTo>
                  <a:lnTo>
                    <a:pt x="24880" y="2896"/>
                  </a:lnTo>
                  <a:lnTo>
                    <a:pt x="23476" y="4959"/>
                  </a:lnTo>
                  <a:lnTo>
                    <a:pt x="23476" y="5003"/>
                  </a:lnTo>
                  <a:lnTo>
                    <a:pt x="21501" y="8776"/>
                  </a:lnTo>
                  <a:lnTo>
                    <a:pt x="18737" y="12682"/>
                  </a:lnTo>
                  <a:lnTo>
                    <a:pt x="15709" y="16324"/>
                  </a:lnTo>
                  <a:lnTo>
                    <a:pt x="12067" y="20317"/>
                  </a:lnTo>
                  <a:lnTo>
                    <a:pt x="9741" y="23169"/>
                  </a:lnTo>
                  <a:lnTo>
                    <a:pt x="9741" y="23257"/>
                  </a:lnTo>
                  <a:lnTo>
                    <a:pt x="9434" y="24529"/>
                  </a:lnTo>
                  <a:lnTo>
                    <a:pt x="9434" y="24617"/>
                  </a:lnTo>
                  <a:lnTo>
                    <a:pt x="9873" y="27162"/>
                  </a:lnTo>
                  <a:lnTo>
                    <a:pt x="9741" y="27776"/>
                  </a:lnTo>
                  <a:lnTo>
                    <a:pt x="6933" y="29137"/>
                  </a:lnTo>
                  <a:lnTo>
                    <a:pt x="6889" y="29137"/>
                  </a:lnTo>
                  <a:lnTo>
                    <a:pt x="6099" y="29795"/>
                  </a:lnTo>
                  <a:lnTo>
                    <a:pt x="6012" y="29883"/>
                  </a:lnTo>
                  <a:lnTo>
                    <a:pt x="5441" y="31418"/>
                  </a:lnTo>
                  <a:lnTo>
                    <a:pt x="5441" y="31462"/>
                  </a:lnTo>
                  <a:lnTo>
                    <a:pt x="4607" y="34753"/>
                  </a:lnTo>
                  <a:lnTo>
                    <a:pt x="4344" y="36684"/>
                  </a:lnTo>
                  <a:lnTo>
                    <a:pt x="4344" y="36728"/>
                  </a:lnTo>
                  <a:lnTo>
                    <a:pt x="4520" y="39975"/>
                  </a:lnTo>
                  <a:lnTo>
                    <a:pt x="4388" y="41028"/>
                  </a:lnTo>
                  <a:lnTo>
                    <a:pt x="4081" y="41950"/>
                  </a:lnTo>
                  <a:lnTo>
                    <a:pt x="3554" y="42520"/>
                  </a:lnTo>
                  <a:lnTo>
                    <a:pt x="2808" y="42784"/>
                  </a:lnTo>
                  <a:lnTo>
                    <a:pt x="658" y="43003"/>
                  </a:lnTo>
                  <a:lnTo>
                    <a:pt x="614" y="43003"/>
                  </a:lnTo>
                  <a:lnTo>
                    <a:pt x="527" y="43047"/>
                  </a:lnTo>
                  <a:lnTo>
                    <a:pt x="527" y="43135"/>
                  </a:lnTo>
                  <a:lnTo>
                    <a:pt x="527" y="43222"/>
                  </a:lnTo>
                  <a:lnTo>
                    <a:pt x="1053" y="46996"/>
                  </a:lnTo>
                  <a:lnTo>
                    <a:pt x="702" y="49453"/>
                  </a:lnTo>
                  <a:lnTo>
                    <a:pt x="0" y="52262"/>
                  </a:lnTo>
                  <a:lnTo>
                    <a:pt x="0" y="52393"/>
                  </a:lnTo>
                  <a:lnTo>
                    <a:pt x="219" y="52964"/>
                  </a:lnTo>
                  <a:lnTo>
                    <a:pt x="219" y="53008"/>
                  </a:lnTo>
                  <a:lnTo>
                    <a:pt x="1536" y="54938"/>
                  </a:lnTo>
                  <a:lnTo>
                    <a:pt x="1580" y="54982"/>
                  </a:lnTo>
                  <a:lnTo>
                    <a:pt x="5485" y="58098"/>
                  </a:lnTo>
                  <a:lnTo>
                    <a:pt x="8030" y="61082"/>
                  </a:lnTo>
                  <a:lnTo>
                    <a:pt x="8074" y="61125"/>
                  </a:lnTo>
                  <a:lnTo>
                    <a:pt x="8206" y="61125"/>
                  </a:lnTo>
                  <a:lnTo>
                    <a:pt x="9610" y="60643"/>
                  </a:lnTo>
                  <a:lnTo>
                    <a:pt x="9654" y="60599"/>
                  </a:lnTo>
                  <a:lnTo>
                    <a:pt x="10268" y="60116"/>
                  </a:lnTo>
                  <a:lnTo>
                    <a:pt x="10268" y="60072"/>
                  </a:lnTo>
                  <a:lnTo>
                    <a:pt x="11190" y="58449"/>
                  </a:lnTo>
                  <a:lnTo>
                    <a:pt x="11190" y="58405"/>
                  </a:lnTo>
                  <a:lnTo>
                    <a:pt x="11453" y="57045"/>
                  </a:lnTo>
                  <a:lnTo>
                    <a:pt x="11453" y="57001"/>
                  </a:lnTo>
                  <a:lnTo>
                    <a:pt x="11233" y="54061"/>
                  </a:lnTo>
                  <a:lnTo>
                    <a:pt x="11233" y="53973"/>
                  </a:lnTo>
                  <a:lnTo>
                    <a:pt x="9829" y="51033"/>
                  </a:lnTo>
                  <a:lnTo>
                    <a:pt x="9610" y="49673"/>
                  </a:lnTo>
                  <a:lnTo>
                    <a:pt x="9785" y="49058"/>
                  </a:lnTo>
                  <a:lnTo>
                    <a:pt x="10049" y="48488"/>
                  </a:lnTo>
                  <a:lnTo>
                    <a:pt x="10531" y="48137"/>
                  </a:lnTo>
                  <a:lnTo>
                    <a:pt x="11058" y="48005"/>
                  </a:lnTo>
                  <a:lnTo>
                    <a:pt x="13822" y="49146"/>
                  </a:lnTo>
                  <a:lnTo>
                    <a:pt x="15314" y="49629"/>
                  </a:lnTo>
                  <a:lnTo>
                    <a:pt x="17508" y="50989"/>
                  </a:lnTo>
                  <a:lnTo>
                    <a:pt x="21107" y="52876"/>
                  </a:lnTo>
                  <a:lnTo>
                    <a:pt x="21150" y="52876"/>
                  </a:lnTo>
                  <a:lnTo>
                    <a:pt x="22862" y="53490"/>
                  </a:lnTo>
                  <a:lnTo>
                    <a:pt x="22950" y="53490"/>
                  </a:lnTo>
                  <a:lnTo>
                    <a:pt x="24047" y="53446"/>
                  </a:lnTo>
                  <a:lnTo>
                    <a:pt x="24090" y="53446"/>
                  </a:lnTo>
                  <a:lnTo>
                    <a:pt x="27689" y="52700"/>
                  </a:lnTo>
                  <a:lnTo>
                    <a:pt x="29268" y="52525"/>
                  </a:lnTo>
                  <a:lnTo>
                    <a:pt x="29312" y="52525"/>
                  </a:lnTo>
                  <a:lnTo>
                    <a:pt x="29356" y="52481"/>
                  </a:lnTo>
                  <a:lnTo>
                    <a:pt x="29400" y="52393"/>
                  </a:lnTo>
                  <a:lnTo>
                    <a:pt x="29400" y="52349"/>
                  </a:lnTo>
                  <a:lnTo>
                    <a:pt x="29400" y="52262"/>
                  </a:lnTo>
                  <a:lnTo>
                    <a:pt x="29356" y="52218"/>
                  </a:lnTo>
                  <a:lnTo>
                    <a:pt x="29268" y="52174"/>
                  </a:lnTo>
                  <a:lnTo>
                    <a:pt x="29224" y="52174"/>
                  </a:lnTo>
                  <a:lnTo>
                    <a:pt x="27645" y="52349"/>
                  </a:lnTo>
                  <a:lnTo>
                    <a:pt x="27601" y="52349"/>
                  </a:lnTo>
                  <a:lnTo>
                    <a:pt x="24047" y="53095"/>
                  </a:lnTo>
                  <a:lnTo>
                    <a:pt x="22950" y="53139"/>
                  </a:lnTo>
                  <a:lnTo>
                    <a:pt x="21282" y="52525"/>
                  </a:lnTo>
                  <a:lnTo>
                    <a:pt x="17684" y="50682"/>
                  </a:lnTo>
                  <a:lnTo>
                    <a:pt x="15490" y="49322"/>
                  </a:lnTo>
                  <a:lnTo>
                    <a:pt x="15446" y="49278"/>
                  </a:lnTo>
                  <a:lnTo>
                    <a:pt x="13910" y="48795"/>
                  </a:lnTo>
                  <a:lnTo>
                    <a:pt x="11146" y="47654"/>
                  </a:lnTo>
                  <a:lnTo>
                    <a:pt x="11014" y="47654"/>
                  </a:lnTo>
                  <a:lnTo>
                    <a:pt x="10400" y="47786"/>
                  </a:lnTo>
                  <a:lnTo>
                    <a:pt x="10356" y="47830"/>
                  </a:lnTo>
                  <a:lnTo>
                    <a:pt x="9829" y="48269"/>
                  </a:lnTo>
                  <a:lnTo>
                    <a:pt x="9785" y="48312"/>
                  </a:lnTo>
                  <a:lnTo>
                    <a:pt x="9434" y="48883"/>
                  </a:lnTo>
                  <a:lnTo>
                    <a:pt x="9434" y="48927"/>
                  </a:lnTo>
                  <a:lnTo>
                    <a:pt x="9259" y="49629"/>
                  </a:lnTo>
                  <a:lnTo>
                    <a:pt x="9259" y="49673"/>
                  </a:lnTo>
                  <a:lnTo>
                    <a:pt x="9478" y="51121"/>
                  </a:lnTo>
                  <a:lnTo>
                    <a:pt x="9478" y="51165"/>
                  </a:lnTo>
                  <a:lnTo>
                    <a:pt x="10882" y="54105"/>
                  </a:lnTo>
                  <a:lnTo>
                    <a:pt x="11102" y="57001"/>
                  </a:lnTo>
                  <a:lnTo>
                    <a:pt x="10839" y="58317"/>
                  </a:lnTo>
                  <a:lnTo>
                    <a:pt x="10005" y="59853"/>
                  </a:lnTo>
                  <a:lnTo>
                    <a:pt x="9478" y="60336"/>
                  </a:lnTo>
                  <a:lnTo>
                    <a:pt x="8206" y="60774"/>
                  </a:lnTo>
                  <a:lnTo>
                    <a:pt x="5748" y="57878"/>
                  </a:lnTo>
                  <a:lnTo>
                    <a:pt x="5704" y="57834"/>
                  </a:lnTo>
                  <a:lnTo>
                    <a:pt x="1799" y="54719"/>
                  </a:lnTo>
                  <a:lnTo>
                    <a:pt x="527" y="52832"/>
                  </a:lnTo>
                  <a:lnTo>
                    <a:pt x="351" y="52306"/>
                  </a:lnTo>
                  <a:lnTo>
                    <a:pt x="1009" y="49541"/>
                  </a:lnTo>
                  <a:lnTo>
                    <a:pt x="1404" y="47040"/>
                  </a:lnTo>
                  <a:lnTo>
                    <a:pt x="1404" y="46996"/>
                  </a:lnTo>
                  <a:lnTo>
                    <a:pt x="878" y="43354"/>
                  </a:lnTo>
                  <a:lnTo>
                    <a:pt x="2852" y="43135"/>
                  </a:lnTo>
                  <a:lnTo>
                    <a:pt x="2896" y="43135"/>
                  </a:lnTo>
                  <a:lnTo>
                    <a:pt x="3730" y="42827"/>
                  </a:lnTo>
                  <a:lnTo>
                    <a:pt x="3774" y="42784"/>
                  </a:lnTo>
                  <a:lnTo>
                    <a:pt x="4388" y="42125"/>
                  </a:lnTo>
                  <a:lnTo>
                    <a:pt x="4388" y="42081"/>
                  </a:lnTo>
                  <a:lnTo>
                    <a:pt x="4739" y="41116"/>
                  </a:lnTo>
                  <a:lnTo>
                    <a:pt x="4739" y="41072"/>
                  </a:lnTo>
                  <a:lnTo>
                    <a:pt x="4871" y="39975"/>
                  </a:lnTo>
                  <a:lnTo>
                    <a:pt x="4695" y="36728"/>
                  </a:lnTo>
                  <a:lnTo>
                    <a:pt x="4959" y="34841"/>
                  </a:lnTo>
                  <a:lnTo>
                    <a:pt x="5792" y="31550"/>
                  </a:lnTo>
                  <a:lnTo>
                    <a:pt x="6319" y="30058"/>
                  </a:lnTo>
                  <a:lnTo>
                    <a:pt x="7109" y="29444"/>
                  </a:lnTo>
                  <a:lnTo>
                    <a:pt x="10005" y="28040"/>
                  </a:lnTo>
                  <a:lnTo>
                    <a:pt x="10049" y="27996"/>
                  </a:lnTo>
                  <a:lnTo>
                    <a:pt x="10093" y="27908"/>
                  </a:lnTo>
                  <a:lnTo>
                    <a:pt x="10224" y="27162"/>
                  </a:lnTo>
                  <a:lnTo>
                    <a:pt x="10224" y="27118"/>
                  </a:lnTo>
                  <a:lnTo>
                    <a:pt x="9785" y="24573"/>
                  </a:lnTo>
                  <a:lnTo>
                    <a:pt x="10049" y="23388"/>
                  </a:lnTo>
                  <a:lnTo>
                    <a:pt x="12330" y="20536"/>
                  </a:lnTo>
                  <a:lnTo>
                    <a:pt x="15973" y="16543"/>
                  </a:lnTo>
                  <a:lnTo>
                    <a:pt x="19000" y="12901"/>
                  </a:lnTo>
                  <a:lnTo>
                    <a:pt x="21809" y="8996"/>
                  </a:lnTo>
                  <a:lnTo>
                    <a:pt x="21809" y="8952"/>
                  </a:lnTo>
                  <a:lnTo>
                    <a:pt x="23783" y="5178"/>
                  </a:lnTo>
                  <a:lnTo>
                    <a:pt x="25187" y="3072"/>
                  </a:lnTo>
                  <a:lnTo>
                    <a:pt x="25231" y="3028"/>
                  </a:lnTo>
                  <a:lnTo>
                    <a:pt x="25582" y="1624"/>
                  </a:lnTo>
                  <a:lnTo>
                    <a:pt x="26241" y="220"/>
                  </a:lnTo>
                  <a:lnTo>
                    <a:pt x="26241" y="176"/>
                  </a:lnTo>
                  <a:lnTo>
                    <a:pt x="26241" y="88"/>
                  </a:lnTo>
                  <a:lnTo>
                    <a:pt x="26197" y="44"/>
                  </a:lnTo>
                  <a:lnTo>
                    <a:pt x="2615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1" name="Google Shape;6341;p174"/>
            <p:cNvSpPr/>
            <p:nvPr/>
          </p:nvSpPr>
          <p:spPr>
            <a:xfrm>
              <a:off x="3625700" y="691450"/>
              <a:ext cx="766825" cy="1557775"/>
            </a:xfrm>
            <a:custGeom>
              <a:avLst/>
              <a:gdLst/>
              <a:ahLst/>
              <a:cxnLst/>
              <a:rect l="l" t="t" r="r" b="b"/>
              <a:pathLst>
                <a:path w="30673" h="62311" extrusionOk="0">
                  <a:moveTo>
                    <a:pt x="27030" y="0"/>
                  </a:moveTo>
                  <a:lnTo>
                    <a:pt x="26987" y="44"/>
                  </a:lnTo>
                  <a:lnTo>
                    <a:pt x="26943" y="88"/>
                  </a:lnTo>
                  <a:lnTo>
                    <a:pt x="26416" y="922"/>
                  </a:lnTo>
                  <a:lnTo>
                    <a:pt x="26416" y="966"/>
                  </a:lnTo>
                  <a:lnTo>
                    <a:pt x="25626" y="3028"/>
                  </a:lnTo>
                  <a:lnTo>
                    <a:pt x="23081" y="6846"/>
                  </a:lnTo>
                  <a:lnTo>
                    <a:pt x="21502" y="8952"/>
                  </a:lnTo>
                  <a:lnTo>
                    <a:pt x="19615" y="11629"/>
                  </a:lnTo>
                  <a:lnTo>
                    <a:pt x="17772" y="13998"/>
                  </a:lnTo>
                  <a:lnTo>
                    <a:pt x="14481" y="17684"/>
                  </a:lnTo>
                  <a:lnTo>
                    <a:pt x="10531" y="22511"/>
                  </a:lnTo>
                  <a:lnTo>
                    <a:pt x="10531" y="22555"/>
                  </a:lnTo>
                  <a:lnTo>
                    <a:pt x="10049" y="23915"/>
                  </a:lnTo>
                  <a:lnTo>
                    <a:pt x="10049" y="23959"/>
                  </a:lnTo>
                  <a:lnTo>
                    <a:pt x="10136" y="27162"/>
                  </a:lnTo>
                  <a:lnTo>
                    <a:pt x="7065" y="28961"/>
                  </a:lnTo>
                  <a:lnTo>
                    <a:pt x="6977" y="29005"/>
                  </a:lnTo>
                  <a:lnTo>
                    <a:pt x="6451" y="29971"/>
                  </a:lnTo>
                  <a:lnTo>
                    <a:pt x="6407" y="30014"/>
                  </a:lnTo>
                  <a:lnTo>
                    <a:pt x="5310" y="33393"/>
                  </a:lnTo>
                  <a:lnTo>
                    <a:pt x="4608" y="36377"/>
                  </a:lnTo>
                  <a:lnTo>
                    <a:pt x="3905" y="40239"/>
                  </a:lnTo>
                  <a:lnTo>
                    <a:pt x="3554" y="40414"/>
                  </a:lnTo>
                  <a:lnTo>
                    <a:pt x="1009" y="40941"/>
                  </a:lnTo>
                  <a:lnTo>
                    <a:pt x="878" y="41028"/>
                  </a:lnTo>
                  <a:lnTo>
                    <a:pt x="527" y="41467"/>
                  </a:lnTo>
                  <a:lnTo>
                    <a:pt x="483" y="41555"/>
                  </a:lnTo>
                  <a:lnTo>
                    <a:pt x="395" y="43003"/>
                  </a:lnTo>
                  <a:lnTo>
                    <a:pt x="395" y="43091"/>
                  </a:lnTo>
                  <a:lnTo>
                    <a:pt x="1316" y="45241"/>
                  </a:lnTo>
                  <a:lnTo>
                    <a:pt x="1360" y="46689"/>
                  </a:lnTo>
                  <a:lnTo>
                    <a:pt x="527" y="51998"/>
                  </a:lnTo>
                  <a:lnTo>
                    <a:pt x="0" y="53798"/>
                  </a:lnTo>
                  <a:lnTo>
                    <a:pt x="0" y="53841"/>
                  </a:lnTo>
                  <a:lnTo>
                    <a:pt x="219" y="56518"/>
                  </a:lnTo>
                  <a:lnTo>
                    <a:pt x="307" y="56650"/>
                  </a:lnTo>
                  <a:lnTo>
                    <a:pt x="1843" y="58054"/>
                  </a:lnTo>
                  <a:lnTo>
                    <a:pt x="4608" y="60424"/>
                  </a:lnTo>
                  <a:lnTo>
                    <a:pt x="5354" y="61521"/>
                  </a:lnTo>
                  <a:lnTo>
                    <a:pt x="5397" y="61564"/>
                  </a:lnTo>
                  <a:lnTo>
                    <a:pt x="6451" y="62179"/>
                  </a:lnTo>
                  <a:lnTo>
                    <a:pt x="6494" y="62179"/>
                  </a:lnTo>
                  <a:lnTo>
                    <a:pt x="8118" y="62310"/>
                  </a:lnTo>
                  <a:lnTo>
                    <a:pt x="9127" y="62310"/>
                  </a:lnTo>
                  <a:lnTo>
                    <a:pt x="9742" y="62223"/>
                  </a:lnTo>
                  <a:lnTo>
                    <a:pt x="10268" y="62135"/>
                  </a:lnTo>
                  <a:lnTo>
                    <a:pt x="10707" y="62003"/>
                  </a:lnTo>
                  <a:lnTo>
                    <a:pt x="11146" y="61828"/>
                  </a:lnTo>
                  <a:lnTo>
                    <a:pt x="11497" y="61608"/>
                  </a:lnTo>
                  <a:lnTo>
                    <a:pt x="11848" y="61389"/>
                  </a:lnTo>
                  <a:lnTo>
                    <a:pt x="12155" y="61082"/>
                  </a:lnTo>
                  <a:lnTo>
                    <a:pt x="12418" y="60731"/>
                  </a:lnTo>
                  <a:lnTo>
                    <a:pt x="12638" y="60336"/>
                  </a:lnTo>
                  <a:lnTo>
                    <a:pt x="12813" y="59897"/>
                  </a:lnTo>
                  <a:lnTo>
                    <a:pt x="13033" y="59458"/>
                  </a:lnTo>
                  <a:lnTo>
                    <a:pt x="13164" y="58932"/>
                  </a:lnTo>
                  <a:lnTo>
                    <a:pt x="13296" y="58361"/>
                  </a:lnTo>
                  <a:lnTo>
                    <a:pt x="13559" y="57089"/>
                  </a:lnTo>
                  <a:lnTo>
                    <a:pt x="13559" y="57045"/>
                  </a:lnTo>
                  <a:lnTo>
                    <a:pt x="13428" y="54456"/>
                  </a:lnTo>
                  <a:lnTo>
                    <a:pt x="13384" y="54368"/>
                  </a:lnTo>
                  <a:lnTo>
                    <a:pt x="11936" y="50901"/>
                  </a:lnTo>
                  <a:lnTo>
                    <a:pt x="12023" y="50068"/>
                  </a:lnTo>
                  <a:lnTo>
                    <a:pt x="12462" y="49497"/>
                  </a:lnTo>
                  <a:lnTo>
                    <a:pt x="12769" y="49453"/>
                  </a:lnTo>
                  <a:lnTo>
                    <a:pt x="15007" y="50199"/>
                  </a:lnTo>
                  <a:lnTo>
                    <a:pt x="16587" y="50682"/>
                  </a:lnTo>
                  <a:lnTo>
                    <a:pt x="18913" y="52042"/>
                  </a:lnTo>
                  <a:lnTo>
                    <a:pt x="22511" y="53973"/>
                  </a:lnTo>
                  <a:lnTo>
                    <a:pt x="22555" y="53973"/>
                  </a:lnTo>
                  <a:lnTo>
                    <a:pt x="23871" y="54456"/>
                  </a:lnTo>
                  <a:lnTo>
                    <a:pt x="23959" y="54500"/>
                  </a:lnTo>
                  <a:lnTo>
                    <a:pt x="25144" y="54412"/>
                  </a:lnTo>
                  <a:lnTo>
                    <a:pt x="29663" y="53578"/>
                  </a:lnTo>
                  <a:lnTo>
                    <a:pt x="30365" y="53534"/>
                  </a:lnTo>
                  <a:lnTo>
                    <a:pt x="30409" y="53534"/>
                  </a:lnTo>
                  <a:lnTo>
                    <a:pt x="30541" y="53490"/>
                  </a:lnTo>
                  <a:lnTo>
                    <a:pt x="30629" y="53447"/>
                  </a:lnTo>
                  <a:lnTo>
                    <a:pt x="30629" y="53403"/>
                  </a:lnTo>
                  <a:lnTo>
                    <a:pt x="30673" y="53315"/>
                  </a:lnTo>
                  <a:lnTo>
                    <a:pt x="30673" y="53271"/>
                  </a:lnTo>
                  <a:lnTo>
                    <a:pt x="30629" y="53183"/>
                  </a:lnTo>
                  <a:lnTo>
                    <a:pt x="30541" y="53139"/>
                  </a:lnTo>
                  <a:lnTo>
                    <a:pt x="30409" y="53139"/>
                  </a:lnTo>
                  <a:lnTo>
                    <a:pt x="30322" y="53183"/>
                  </a:lnTo>
                  <a:lnTo>
                    <a:pt x="29663" y="53227"/>
                  </a:lnTo>
                  <a:lnTo>
                    <a:pt x="29619" y="53227"/>
                  </a:lnTo>
                  <a:lnTo>
                    <a:pt x="25100" y="54061"/>
                  </a:lnTo>
                  <a:lnTo>
                    <a:pt x="23959" y="54149"/>
                  </a:lnTo>
                  <a:lnTo>
                    <a:pt x="22686" y="53666"/>
                  </a:lnTo>
                  <a:lnTo>
                    <a:pt x="19088" y="51735"/>
                  </a:lnTo>
                  <a:lnTo>
                    <a:pt x="16719" y="50375"/>
                  </a:lnTo>
                  <a:lnTo>
                    <a:pt x="16719" y="50331"/>
                  </a:lnTo>
                  <a:lnTo>
                    <a:pt x="15095" y="49892"/>
                  </a:lnTo>
                  <a:lnTo>
                    <a:pt x="12813" y="49102"/>
                  </a:lnTo>
                  <a:lnTo>
                    <a:pt x="12725" y="49102"/>
                  </a:lnTo>
                  <a:lnTo>
                    <a:pt x="12331" y="49190"/>
                  </a:lnTo>
                  <a:lnTo>
                    <a:pt x="12243" y="49234"/>
                  </a:lnTo>
                  <a:lnTo>
                    <a:pt x="11716" y="49892"/>
                  </a:lnTo>
                  <a:lnTo>
                    <a:pt x="11672" y="49980"/>
                  </a:lnTo>
                  <a:lnTo>
                    <a:pt x="11585" y="50901"/>
                  </a:lnTo>
                  <a:lnTo>
                    <a:pt x="11628" y="50989"/>
                  </a:lnTo>
                  <a:lnTo>
                    <a:pt x="13076" y="54500"/>
                  </a:lnTo>
                  <a:lnTo>
                    <a:pt x="13208" y="57045"/>
                  </a:lnTo>
                  <a:lnTo>
                    <a:pt x="12989" y="58273"/>
                  </a:lnTo>
                  <a:lnTo>
                    <a:pt x="12857" y="58800"/>
                  </a:lnTo>
                  <a:lnTo>
                    <a:pt x="12725" y="59327"/>
                  </a:lnTo>
                  <a:lnTo>
                    <a:pt x="12550" y="59765"/>
                  </a:lnTo>
                  <a:lnTo>
                    <a:pt x="12331" y="60160"/>
                  </a:lnTo>
                  <a:lnTo>
                    <a:pt x="12111" y="60555"/>
                  </a:lnTo>
                  <a:lnTo>
                    <a:pt x="11892" y="60862"/>
                  </a:lnTo>
                  <a:lnTo>
                    <a:pt x="11585" y="61126"/>
                  </a:lnTo>
                  <a:lnTo>
                    <a:pt x="11277" y="61389"/>
                  </a:lnTo>
                  <a:lnTo>
                    <a:pt x="10882" y="61564"/>
                  </a:lnTo>
                  <a:lnTo>
                    <a:pt x="10444" y="61740"/>
                  </a:lnTo>
                  <a:lnTo>
                    <a:pt x="9961" y="61828"/>
                  </a:lnTo>
                  <a:lnTo>
                    <a:pt x="9434" y="61915"/>
                  </a:lnTo>
                  <a:lnTo>
                    <a:pt x="8820" y="61959"/>
                  </a:lnTo>
                  <a:lnTo>
                    <a:pt x="8118" y="61959"/>
                  </a:lnTo>
                  <a:lnTo>
                    <a:pt x="6582" y="61828"/>
                  </a:lnTo>
                  <a:lnTo>
                    <a:pt x="5617" y="61301"/>
                  </a:lnTo>
                  <a:lnTo>
                    <a:pt x="4871" y="60204"/>
                  </a:lnTo>
                  <a:lnTo>
                    <a:pt x="4827" y="60160"/>
                  </a:lnTo>
                  <a:lnTo>
                    <a:pt x="2062" y="57791"/>
                  </a:lnTo>
                  <a:lnTo>
                    <a:pt x="571" y="56430"/>
                  </a:lnTo>
                  <a:lnTo>
                    <a:pt x="351" y="53841"/>
                  </a:lnTo>
                  <a:lnTo>
                    <a:pt x="878" y="52086"/>
                  </a:lnTo>
                  <a:lnTo>
                    <a:pt x="1711" y="46733"/>
                  </a:lnTo>
                  <a:lnTo>
                    <a:pt x="1668" y="45197"/>
                  </a:lnTo>
                  <a:lnTo>
                    <a:pt x="1624" y="45153"/>
                  </a:lnTo>
                  <a:lnTo>
                    <a:pt x="746" y="43003"/>
                  </a:lnTo>
                  <a:lnTo>
                    <a:pt x="834" y="41643"/>
                  </a:lnTo>
                  <a:lnTo>
                    <a:pt x="1141" y="41292"/>
                  </a:lnTo>
                  <a:lnTo>
                    <a:pt x="3642" y="40765"/>
                  </a:lnTo>
                  <a:lnTo>
                    <a:pt x="3686" y="40721"/>
                  </a:lnTo>
                  <a:lnTo>
                    <a:pt x="4125" y="40502"/>
                  </a:lnTo>
                  <a:lnTo>
                    <a:pt x="4169" y="40458"/>
                  </a:lnTo>
                  <a:lnTo>
                    <a:pt x="4213" y="40370"/>
                  </a:lnTo>
                  <a:lnTo>
                    <a:pt x="4959" y="36465"/>
                  </a:lnTo>
                  <a:lnTo>
                    <a:pt x="5661" y="33525"/>
                  </a:lnTo>
                  <a:lnTo>
                    <a:pt x="6758" y="30146"/>
                  </a:lnTo>
                  <a:lnTo>
                    <a:pt x="7284" y="29225"/>
                  </a:lnTo>
                  <a:lnTo>
                    <a:pt x="10444" y="27382"/>
                  </a:lnTo>
                  <a:lnTo>
                    <a:pt x="10488" y="27338"/>
                  </a:lnTo>
                  <a:lnTo>
                    <a:pt x="10531" y="27250"/>
                  </a:lnTo>
                  <a:lnTo>
                    <a:pt x="10400" y="24003"/>
                  </a:lnTo>
                  <a:lnTo>
                    <a:pt x="10839" y="22686"/>
                  </a:lnTo>
                  <a:lnTo>
                    <a:pt x="14744" y="17903"/>
                  </a:lnTo>
                  <a:lnTo>
                    <a:pt x="18035" y="14218"/>
                  </a:lnTo>
                  <a:lnTo>
                    <a:pt x="19922" y="11804"/>
                  </a:lnTo>
                  <a:lnTo>
                    <a:pt x="21765" y="9171"/>
                  </a:lnTo>
                  <a:lnTo>
                    <a:pt x="23388" y="7065"/>
                  </a:lnTo>
                  <a:lnTo>
                    <a:pt x="25933" y="3204"/>
                  </a:lnTo>
                  <a:lnTo>
                    <a:pt x="25933" y="3160"/>
                  </a:lnTo>
                  <a:lnTo>
                    <a:pt x="26723" y="1097"/>
                  </a:lnTo>
                  <a:lnTo>
                    <a:pt x="27250" y="264"/>
                  </a:lnTo>
                  <a:lnTo>
                    <a:pt x="27250" y="220"/>
                  </a:lnTo>
                  <a:lnTo>
                    <a:pt x="27250" y="132"/>
                  </a:lnTo>
                  <a:lnTo>
                    <a:pt x="27206" y="88"/>
                  </a:lnTo>
                  <a:lnTo>
                    <a:pt x="27162" y="44"/>
                  </a:lnTo>
                  <a:lnTo>
                    <a:pt x="2711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2" name="Google Shape;6342;p174"/>
            <p:cNvSpPr/>
            <p:nvPr/>
          </p:nvSpPr>
          <p:spPr>
            <a:xfrm>
              <a:off x="3681625" y="1993600"/>
              <a:ext cx="702125" cy="310475"/>
            </a:xfrm>
            <a:custGeom>
              <a:avLst/>
              <a:gdLst/>
              <a:ahLst/>
              <a:cxnLst/>
              <a:rect l="l" t="t" r="r" b="b"/>
              <a:pathLst>
                <a:path w="28085" h="12419" extrusionOk="0">
                  <a:moveTo>
                    <a:pt x="12288" y="0"/>
                  </a:moveTo>
                  <a:lnTo>
                    <a:pt x="12200" y="44"/>
                  </a:lnTo>
                  <a:lnTo>
                    <a:pt x="11717" y="307"/>
                  </a:lnTo>
                  <a:lnTo>
                    <a:pt x="11673" y="351"/>
                  </a:lnTo>
                  <a:lnTo>
                    <a:pt x="11629" y="395"/>
                  </a:lnTo>
                  <a:lnTo>
                    <a:pt x="11542" y="922"/>
                  </a:lnTo>
                  <a:lnTo>
                    <a:pt x="11542" y="1009"/>
                  </a:lnTo>
                  <a:lnTo>
                    <a:pt x="12200" y="4169"/>
                  </a:lnTo>
                  <a:lnTo>
                    <a:pt x="12068" y="6056"/>
                  </a:lnTo>
                  <a:lnTo>
                    <a:pt x="11191" y="9127"/>
                  </a:lnTo>
                  <a:lnTo>
                    <a:pt x="10313" y="11102"/>
                  </a:lnTo>
                  <a:lnTo>
                    <a:pt x="10050" y="11409"/>
                  </a:lnTo>
                  <a:lnTo>
                    <a:pt x="5267" y="11892"/>
                  </a:lnTo>
                  <a:lnTo>
                    <a:pt x="133" y="12067"/>
                  </a:lnTo>
                  <a:lnTo>
                    <a:pt x="89" y="12067"/>
                  </a:lnTo>
                  <a:lnTo>
                    <a:pt x="45" y="12111"/>
                  </a:lnTo>
                  <a:lnTo>
                    <a:pt x="1" y="12155"/>
                  </a:lnTo>
                  <a:lnTo>
                    <a:pt x="1" y="12243"/>
                  </a:lnTo>
                  <a:lnTo>
                    <a:pt x="1" y="12287"/>
                  </a:lnTo>
                  <a:lnTo>
                    <a:pt x="45" y="12375"/>
                  </a:lnTo>
                  <a:lnTo>
                    <a:pt x="89" y="12418"/>
                  </a:lnTo>
                  <a:lnTo>
                    <a:pt x="177" y="12418"/>
                  </a:lnTo>
                  <a:lnTo>
                    <a:pt x="5311" y="12243"/>
                  </a:lnTo>
                  <a:lnTo>
                    <a:pt x="10137" y="11716"/>
                  </a:lnTo>
                  <a:lnTo>
                    <a:pt x="10225" y="11672"/>
                  </a:lnTo>
                  <a:lnTo>
                    <a:pt x="10576" y="11365"/>
                  </a:lnTo>
                  <a:lnTo>
                    <a:pt x="10620" y="11277"/>
                  </a:lnTo>
                  <a:lnTo>
                    <a:pt x="11498" y="9259"/>
                  </a:lnTo>
                  <a:lnTo>
                    <a:pt x="12419" y="6143"/>
                  </a:lnTo>
                  <a:lnTo>
                    <a:pt x="12419" y="6100"/>
                  </a:lnTo>
                  <a:lnTo>
                    <a:pt x="12551" y="4169"/>
                  </a:lnTo>
                  <a:lnTo>
                    <a:pt x="12507" y="4125"/>
                  </a:lnTo>
                  <a:lnTo>
                    <a:pt x="11893" y="966"/>
                  </a:lnTo>
                  <a:lnTo>
                    <a:pt x="11980" y="571"/>
                  </a:lnTo>
                  <a:lnTo>
                    <a:pt x="12288" y="351"/>
                  </a:lnTo>
                  <a:lnTo>
                    <a:pt x="13516" y="483"/>
                  </a:lnTo>
                  <a:lnTo>
                    <a:pt x="14306" y="790"/>
                  </a:lnTo>
                  <a:lnTo>
                    <a:pt x="16281" y="1931"/>
                  </a:lnTo>
                  <a:lnTo>
                    <a:pt x="20054" y="3993"/>
                  </a:lnTo>
                  <a:lnTo>
                    <a:pt x="20098" y="4037"/>
                  </a:lnTo>
                  <a:lnTo>
                    <a:pt x="21371" y="4432"/>
                  </a:lnTo>
                  <a:lnTo>
                    <a:pt x="21415" y="4432"/>
                  </a:lnTo>
                  <a:lnTo>
                    <a:pt x="22205" y="4476"/>
                  </a:lnTo>
                  <a:lnTo>
                    <a:pt x="22292" y="4432"/>
                  </a:lnTo>
                  <a:lnTo>
                    <a:pt x="23082" y="4169"/>
                  </a:lnTo>
                  <a:lnTo>
                    <a:pt x="27821" y="3028"/>
                  </a:lnTo>
                  <a:lnTo>
                    <a:pt x="27865" y="2984"/>
                  </a:lnTo>
                  <a:lnTo>
                    <a:pt x="27997" y="2896"/>
                  </a:lnTo>
                  <a:lnTo>
                    <a:pt x="28041" y="2852"/>
                  </a:lnTo>
                  <a:lnTo>
                    <a:pt x="28085" y="2809"/>
                  </a:lnTo>
                  <a:lnTo>
                    <a:pt x="28085" y="2721"/>
                  </a:lnTo>
                  <a:lnTo>
                    <a:pt x="28041" y="2677"/>
                  </a:lnTo>
                  <a:lnTo>
                    <a:pt x="27997" y="2633"/>
                  </a:lnTo>
                  <a:lnTo>
                    <a:pt x="27909" y="2589"/>
                  </a:lnTo>
                  <a:lnTo>
                    <a:pt x="27865" y="2589"/>
                  </a:lnTo>
                  <a:lnTo>
                    <a:pt x="27777" y="2633"/>
                  </a:lnTo>
                  <a:lnTo>
                    <a:pt x="27690" y="2677"/>
                  </a:lnTo>
                  <a:lnTo>
                    <a:pt x="22994" y="3818"/>
                  </a:lnTo>
                  <a:lnTo>
                    <a:pt x="22951" y="3818"/>
                  </a:lnTo>
                  <a:lnTo>
                    <a:pt x="22205" y="4125"/>
                  </a:lnTo>
                  <a:lnTo>
                    <a:pt x="21459" y="4081"/>
                  </a:lnTo>
                  <a:lnTo>
                    <a:pt x="20230" y="3686"/>
                  </a:lnTo>
                  <a:lnTo>
                    <a:pt x="16456" y="1624"/>
                  </a:lnTo>
                  <a:lnTo>
                    <a:pt x="14482" y="483"/>
                  </a:lnTo>
                  <a:lnTo>
                    <a:pt x="14438" y="483"/>
                  </a:lnTo>
                  <a:lnTo>
                    <a:pt x="13604" y="132"/>
                  </a:lnTo>
                  <a:lnTo>
                    <a:pt x="13560" y="132"/>
                  </a:lnTo>
                  <a:lnTo>
                    <a:pt x="1228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3" name="Google Shape;6343;p174"/>
            <p:cNvSpPr/>
            <p:nvPr/>
          </p:nvSpPr>
          <p:spPr>
            <a:xfrm>
              <a:off x="3646525" y="689250"/>
              <a:ext cx="639600" cy="988425"/>
            </a:xfrm>
            <a:custGeom>
              <a:avLst/>
              <a:gdLst/>
              <a:ahLst/>
              <a:cxnLst/>
              <a:rect l="l" t="t" r="r" b="b"/>
              <a:pathLst>
                <a:path w="25584" h="39537" extrusionOk="0">
                  <a:moveTo>
                    <a:pt x="25320" y="1"/>
                  </a:moveTo>
                  <a:lnTo>
                    <a:pt x="25276" y="44"/>
                  </a:lnTo>
                  <a:lnTo>
                    <a:pt x="23828" y="2326"/>
                  </a:lnTo>
                  <a:lnTo>
                    <a:pt x="22687" y="3248"/>
                  </a:lnTo>
                  <a:lnTo>
                    <a:pt x="20317" y="5529"/>
                  </a:lnTo>
                  <a:lnTo>
                    <a:pt x="20274" y="5573"/>
                  </a:lnTo>
                  <a:lnTo>
                    <a:pt x="18782" y="7767"/>
                  </a:lnTo>
                  <a:lnTo>
                    <a:pt x="15359" y="12375"/>
                  </a:lnTo>
                  <a:lnTo>
                    <a:pt x="13428" y="14744"/>
                  </a:lnTo>
                  <a:lnTo>
                    <a:pt x="10927" y="17553"/>
                  </a:lnTo>
                  <a:lnTo>
                    <a:pt x="8733" y="20273"/>
                  </a:lnTo>
                  <a:lnTo>
                    <a:pt x="8689" y="20317"/>
                  </a:lnTo>
                  <a:lnTo>
                    <a:pt x="7768" y="21853"/>
                  </a:lnTo>
                  <a:lnTo>
                    <a:pt x="7768" y="21941"/>
                  </a:lnTo>
                  <a:lnTo>
                    <a:pt x="7460" y="23433"/>
                  </a:lnTo>
                  <a:lnTo>
                    <a:pt x="7460" y="23477"/>
                  </a:lnTo>
                  <a:lnTo>
                    <a:pt x="7417" y="25451"/>
                  </a:lnTo>
                  <a:lnTo>
                    <a:pt x="6758" y="26285"/>
                  </a:lnTo>
                  <a:lnTo>
                    <a:pt x="4564" y="27952"/>
                  </a:lnTo>
                  <a:lnTo>
                    <a:pt x="4477" y="28040"/>
                  </a:lnTo>
                  <a:lnTo>
                    <a:pt x="3731" y="29488"/>
                  </a:lnTo>
                  <a:lnTo>
                    <a:pt x="2809" y="32165"/>
                  </a:lnTo>
                  <a:lnTo>
                    <a:pt x="966" y="38703"/>
                  </a:lnTo>
                  <a:lnTo>
                    <a:pt x="440" y="39186"/>
                  </a:lnTo>
                  <a:lnTo>
                    <a:pt x="220" y="39142"/>
                  </a:lnTo>
                  <a:lnTo>
                    <a:pt x="89" y="39142"/>
                  </a:lnTo>
                  <a:lnTo>
                    <a:pt x="45" y="39230"/>
                  </a:lnTo>
                  <a:lnTo>
                    <a:pt x="1" y="39273"/>
                  </a:lnTo>
                  <a:lnTo>
                    <a:pt x="1" y="39361"/>
                  </a:lnTo>
                  <a:lnTo>
                    <a:pt x="45" y="39405"/>
                  </a:lnTo>
                  <a:lnTo>
                    <a:pt x="89" y="39449"/>
                  </a:lnTo>
                  <a:lnTo>
                    <a:pt x="132" y="39493"/>
                  </a:lnTo>
                  <a:lnTo>
                    <a:pt x="440" y="39537"/>
                  </a:lnTo>
                  <a:lnTo>
                    <a:pt x="483" y="39537"/>
                  </a:lnTo>
                  <a:lnTo>
                    <a:pt x="571" y="39493"/>
                  </a:lnTo>
                  <a:lnTo>
                    <a:pt x="1229" y="38966"/>
                  </a:lnTo>
                  <a:lnTo>
                    <a:pt x="1317" y="38835"/>
                  </a:lnTo>
                  <a:lnTo>
                    <a:pt x="3116" y="32253"/>
                  </a:lnTo>
                  <a:lnTo>
                    <a:pt x="4082" y="29620"/>
                  </a:lnTo>
                  <a:lnTo>
                    <a:pt x="4784" y="28216"/>
                  </a:lnTo>
                  <a:lnTo>
                    <a:pt x="7022" y="26548"/>
                  </a:lnTo>
                  <a:lnTo>
                    <a:pt x="7066" y="26548"/>
                  </a:lnTo>
                  <a:lnTo>
                    <a:pt x="7724" y="25627"/>
                  </a:lnTo>
                  <a:lnTo>
                    <a:pt x="7768" y="25495"/>
                  </a:lnTo>
                  <a:lnTo>
                    <a:pt x="7812" y="23520"/>
                  </a:lnTo>
                  <a:lnTo>
                    <a:pt x="8119" y="22028"/>
                  </a:lnTo>
                  <a:lnTo>
                    <a:pt x="8996" y="20493"/>
                  </a:lnTo>
                  <a:lnTo>
                    <a:pt x="11190" y="17772"/>
                  </a:lnTo>
                  <a:lnTo>
                    <a:pt x="13692" y="14964"/>
                  </a:lnTo>
                  <a:lnTo>
                    <a:pt x="15622" y="12594"/>
                  </a:lnTo>
                  <a:lnTo>
                    <a:pt x="19045" y="7987"/>
                  </a:lnTo>
                  <a:lnTo>
                    <a:pt x="20537" y="5749"/>
                  </a:lnTo>
                  <a:lnTo>
                    <a:pt x="22906" y="3511"/>
                  </a:lnTo>
                  <a:lnTo>
                    <a:pt x="24047" y="2589"/>
                  </a:lnTo>
                  <a:lnTo>
                    <a:pt x="24091" y="2546"/>
                  </a:lnTo>
                  <a:lnTo>
                    <a:pt x="25539" y="264"/>
                  </a:lnTo>
                  <a:lnTo>
                    <a:pt x="25583" y="176"/>
                  </a:lnTo>
                  <a:lnTo>
                    <a:pt x="25583" y="132"/>
                  </a:lnTo>
                  <a:lnTo>
                    <a:pt x="25539" y="44"/>
                  </a:lnTo>
                  <a:lnTo>
                    <a:pt x="2549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4" name="Google Shape;6344;p174"/>
            <p:cNvSpPr/>
            <p:nvPr/>
          </p:nvSpPr>
          <p:spPr>
            <a:xfrm>
              <a:off x="3650925" y="2049550"/>
              <a:ext cx="763550" cy="304975"/>
            </a:xfrm>
            <a:custGeom>
              <a:avLst/>
              <a:gdLst/>
              <a:ahLst/>
              <a:cxnLst/>
              <a:rect l="l" t="t" r="r" b="b"/>
              <a:pathLst>
                <a:path w="30542" h="12199" extrusionOk="0">
                  <a:moveTo>
                    <a:pt x="14569" y="0"/>
                  </a:moveTo>
                  <a:lnTo>
                    <a:pt x="14481" y="44"/>
                  </a:lnTo>
                  <a:lnTo>
                    <a:pt x="14437" y="88"/>
                  </a:lnTo>
                  <a:lnTo>
                    <a:pt x="14437" y="176"/>
                  </a:lnTo>
                  <a:lnTo>
                    <a:pt x="14656" y="1668"/>
                  </a:lnTo>
                  <a:lnTo>
                    <a:pt x="14700" y="3598"/>
                  </a:lnTo>
                  <a:lnTo>
                    <a:pt x="13735" y="7240"/>
                  </a:lnTo>
                  <a:lnTo>
                    <a:pt x="13121" y="10444"/>
                  </a:lnTo>
                  <a:lnTo>
                    <a:pt x="12813" y="10926"/>
                  </a:lnTo>
                  <a:lnTo>
                    <a:pt x="12287" y="11190"/>
                  </a:lnTo>
                  <a:lnTo>
                    <a:pt x="7987" y="11541"/>
                  </a:lnTo>
                  <a:lnTo>
                    <a:pt x="4213" y="11760"/>
                  </a:lnTo>
                  <a:lnTo>
                    <a:pt x="176" y="11848"/>
                  </a:lnTo>
                  <a:lnTo>
                    <a:pt x="132" y="11848"/>
                  </a:lnTo>
                  <a:lnTo>
                    <a:pt x="44" y="11892"/>
                  </a:lnTo>
                  <a:lnTo>
                    <a:pt x="44" y="11936"/>
                  </a:lnTo>
                  <a:lnTo>
                    <a:pt x="0" y="12023"/>
                  </a:lnTo>
                  <a:lnTo>
                    <a:pt x="44" y="12067"/>
                  </a:lnTo>
                  <a:lnTo>
                    <a:pt x="88" y="12155"/>
                  </a:lnTo>
                  <a:lnTo>
                    <a:pt x="132" y="12155"/>
                  </a:lnTo>
                  <a:lnTo>
                    <a:pt x="176" y="12199"/>
                  </a:lnTo>
                  <a:lnTo>
                    <a:pt x="4213" y="12111"/>
                  </a:lnTo>
                  <a:lnTo>
                    <a:pt x="8030" y="11892"/>
                  </a:lnTo>
                  <a:lnTo>
                    <a:pt x="12375" y="11541"/>
                  </a:lnTo>
                  <a:lnTo>
                    <a:pt x="12419" y="11541"/>
                  </a:lnTo>
                  <a:lnTo>
                    <a:pt x="13033" y="11234"/>
                  </a:lnTo>
                  <a:lnTo>
                    <a:pt x="13077" y="11190"/>
                  </a:lnTo>
                  <a:lnTo>
                    <a:pt x="13428" y="10619"/>
                  </a:lnTo>
                  <a:lnTo>
                    <a:pt x="13472" y="10575"/>
                  </a:lnTo>
                  <a:lnTo>
                    <a:pt x="14086" y="7328"/>
                  </a:lnTo>
                  <a:lnTo>
                    <a:pt x="15051" y="3686"/>
                  </a:lnTo>
                  <a:lnTo>
                    <a:pt x="15051" y="3642"/>
                  </a:lnTo>
                  <a:lnTo>
                    <a:pt x="15007" y="1624"/>
                  </a:lnTo>
                  <a:lnTo>
                    <a:pt x="14832" y="395"/>
                  </a:lnTo>
                  <a:lnTo>
                    <a:pt x="14832" y="395"/>
                  </a:lnTo>
                  <a:lnTo>
                    <a:pt x="14920" y="439"/>
                  </a:lnTo>
                  <a:lnTo>
                    <a:pt x="17158" y="1492"/>
                  </a:lnTo>
                  <a:lnTo>
                    <a:pt x="20887" y="3028"/>
                  </a:lnTo>
                  <a:lnTo>
                    <a:pt x="20887" y="3072"/>
                  </a:lnTo>
                  <a:lnTo>
                    <a:pt x="25802" y="3905"/>
                  </a:lnTo>
                  <a:lnTo>
                    <a:pt x="25890" y="3905"/>
                  </a:lnTo>
                  <a:lnTo>
                    <a:pt x="26855" y="3686"/>
                  </a:lnTo>
                  <a:lnTo>
                    <a:pt x="26899" y="3686"/>
                  </a:lnTo>
                  <a:lnTo>
                    <a:pt x="28347" y="2808"/>
                  </a:lnTo>
                  <a:lnTo>
                    <a:pt x="28391" y="2808"/>
                  </a:lnTo>
                  <a:lnTo>
                    <a:pt x="30190" y="1229"/>
                  </a:lnTo>
                  <a:lnTo>
                    <a:pt x="30453" y="1053"/>
                  </a:lnTo>
                  <a:lnTo>
                    <a:pt x="30497" y="1009"/>
                  </a:lnTo>
                  <a:lnTo>
                    <a:pt x="30541" y="922"/>
                  </a:lnTo>
                  <a:lnTo>
                    <a:pt x="30541" y="878"/>
                  </a:lnTo>
                  <a:lnTo>
                    <a:pt x="30541" y="790"/>
                  </a:lnTo>
                  <a:lnTo>
                    <a:pt x="30497" y="746"/>
                  </a:lnTo>
                  <a:lnTo>
                    <a:pt x="30410" y="746"/>
                  </a:lnTo>
                  <a:lnTo>
                    <a:pt x="30366" y="702"/>
                  </a:lnTo>
                  <a:lnTo>
                    <a:pt x="30278" y="746"/>
                  </a:lnTo>
                  <a:lnTo>
                    <a:pt x="30015" y="922"/>
                  </a:lnTo>
                  <a:lnTo>
                    <a:pt x="29971" y="922"/>
                  </a:lnTo>
                  <a:lnTo>
                    <a:pt x="28172" y="2545"/>
                  </a:lnTo>
                  <a:lnTo>
                    <a:pt x="26767" y="3379"/>
                  </a:lnTo>
                  <a:lnTo>
                    <a:pt x="25846" y="3554"/>
                  </a:lnTo>
                  <a:lnTo>
                    <a:pt x="20975" y="2721"/>
                  </a:lnTo>
                  <a:lnTo>
                    <a:pt x="17289" y="1141"/>
                  </a:lnTo>
                  <a:lnTo>
                    <a:pt x="15051" y="132"/>
                  </a:lnTo>
                  <a:lnTo>
                    <a:pt x="1465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5" name="Google Shape;6345;p174"/>
            <p:cNvSpPr/>
            <p:nvPr/>
          </p:nvSpPr>
          <p:spPr>
            <a:xfrm>
              <a:off x="3678350" y="670600"/>
              <a:ext cx="591300" cy="788775"/>
            </a:xfrm>
            <a:custGeom>
              <a:avLst/>
              <a:gdLst/>
              <a:ahLst/>
              <a:cxnLst/>
              <a:rect l="l" t="t" r="r" b="b"/>
              <a:pathLst>
                <a:path w="23652" h="31551" extrusionOk="0">
                  <a:moveTo>
                    <a:pt x="23433" y="1"/>
                  </a:moveTo>
                  <a:lnTo>
                    <a:pt x="23345" y="44"/>
                  </a:lnTo>
                  <a:lnTo>
                    <a:pt x="22204" y="1098"/>
                  </a:lnTo>
                  <a:lnTo>
                    <a:pt x="20449" y="2282"/>
                  </a:lnTo>
                  <a:lnTo>
                    <a:pt x="17421" y="4520"/>
                  </a:lnTo>
                  <a:lnTo>
                    <a:pt x="17377" y="4564"/>
                  </a:lnTo>
                  <a:lnTo>
                    <a:pt x="16763" y="5310"/>
                  </a:lnTo>
                  <a:lnTo>
                    <a:pt x="16719" y="5310"/>
                  </a:lnTo>
                  <a:lnTo>
                    <a:pt x="15315" y="7460"/>
                  </a:lnTo>
                  <a:lnTo>
                    <a:pt x="13691" y="9918"/>
                  </a:lnTo>
                  <a:lnTo>
                    <a:pt x="10181" y="14306"/>
                  </a:lnTo>
                  <a:lnTo>
                    <a:pt x="7592" y="17289"/>
                  </a:lnTo>
                  <a:lnTo>
                    <a:pt x="5485" y="20317"/>
                  </a:lnTo>
                  <a:lnTo>
                    <a:pt x="5442" y="20317"/>
                  </a:lnTo>
                  <a:lnTo>
                    <a:pt x="4520" y="22116"/>
                  </a:lnTo>
                  <a:lnTo>
                    <a:pt x="4520" y="22160"/>
                  </a:lnTo>
                  <a:lnTo>
                    <a:pt x="3730" y="25320"/>
                  </a:lnTo>
                  <a:lnTo>
                    <a:pt x="2896" y="26285"/>
                  </a:lnTo>
                  <a:lnTo>
                    <a:pt x="2019" y="27031"/>
                  </a:lnTo>
                  <a:lnTo>
                    <a:pt x="1975" y="27075"/>
                  </a:lnTo>
                  <a:lnTo>
                    <a:pt x="1141" y="28435"/>
                  </a:lnTo>
                  <a:lnTo>
                    <a:pt x="1097" y="28435"/>
                  </a:lnTo>
                  <a:lnTo>
                    <a:pt x="0" y="31331"/>
                  </a:lnTo>
                  <a:lnTo>
                    <a:pt x="0" y="31419"/>
                  </a:lnTo>
                  <a:lnTo>
                    <a:pt x="0" y="31463"/>
                  </a:lnTo>
                  <a:lnTo>
                    <a:pt x="44" y="31507"/>
                  </a:lnTo>
                  <a:lnTo>
                    <a:pt x="88" y="31551"/>
                  </a:lnTo>
                  <a:lnTo>
                    <a:pt x="264" y="31551"/>
                  </a:lnTo>
                  <a:lnTo>
                    <a:pt x="308" y="31463"/>
                  </a:lnTo>
                  <a:lnTo>
                    <a:pt x="1448" y="28611"/>
                  </a:lnTo>
                  <a:lnTo>
                    <a:pt x="2282" y="27294"/>
                  </a:lnTo>
                  <a:lnTo>
                    <a:pt x="3160" y="26548"/>
                  </a:lnTo>
                  <a:lnTo>
                    <a:pt x="3993" y="25495"/>
                  </a:lnTo>
                  <a:lnTo>
                    <a:pt x="4037" y="25451"/>
                  </a:lnTo>
                  <a:lnTo>
                    <a:pt x="4871" y="22248"/>
                  </a:lnTo>
                  <a:lnTo>
                    <a:pt x="5749" y="20493"/>
                  </a:lnTo>
                  <a:lnTo>
                    <a:pt x="7899" y="17509"/>
                  </a:lnTo>
                  <a:lnTo>
                    <a:pt x="10444" y="14525"/>
                  </a:lnTo>
                  <a:lnTo>
                    <a:pt x="13998" y="10137"/>
                  </a:lnTo>
                  <a:lnTo>
                    <a:pt x="15622" y="7680"/>
                  </a:lnTo>
                  <a:lnTo>
                    <a:pt x="17026" y="5530"/>
                  </a:lnTo>
                  <a:lnTo>
                    <a:pt x="17640" y="4784"/>
                  </a:lnTo>
                  <a:lnTo>
                    <a:pt x="20624" y="2546"/>
                  </a:lnTo>
                  <a:lnTo>
                    <a:pt x="22379" y="1405"/>
                  </a:lnTo>
                  <a:lnTo>
                    <a:pt x="22423" y="1361"/>
                  </a:lnTo>
                  <a:lnTo>
                    <a:pt x="23608" y="264"/>
                  </a:lnTo>
                  <a:lnTo>
                    <a:pt x="23652" y="220"/>
                  </a:lnTo>
                  <a:lnTo>
                    <a:pt x="23652" y="176"/>
                  </a:lnTo>
                  <a:lnTo>
                    <a:pt x="23652" y="88"/>
                  </a:lnTo>
                  <a:lnTo>
                    <a:pt x="23608" y="44"/>
                  </a:lnTo>
                  <a:lnTo>
                    <a:pt x="2356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6" name="Google Shape;6346;p174"/>
            <p:cNvSpPr/>
            <p:nvPr/>
          </p:nvSpPr>
          <p:spPr>
            <a:xfrm>
              <a:off x="4188450" y="866975"/>
              <a:ext cx="520025" cy="931375"/>
            </a:xfrm>
            <a:custGeom>
              <a:avLst/>
              <a:gdLst/>
              <a:ahLst/>
              <a:cxnLst/>
              <a:rect l="l" t="t" r="r" b="b"/>
              <a:pathLst>
                <a:path w="20801" h="37255" extrusionOk="0">
                  <a:moveTo>
                    <a:pt x="8338" y="0"/>
                  </a:moveTo>
                  <a:lnTo>
                    <a:pt x="8250" y="44"/>
                  </a:lnTo>
                  <a:lnTo>
                    <a:pt x="8206" y="88"/>
                  </a:lnTo>
                  <a:lnTo>
                    <a:pt x="6978" y="2238"/>
                  </a:lnTo>
                  <a:lnTo>
                    <a:pt x="6978" y="2326"/>
                  </a:lnTo>
                  <a:lnTo>
                    <a:pt x="6934" y="3511"/>
                  </a:lnTo>
                  <a:lnTo>
                    <a:pt x="6934" y="3554"/>
                  </a:lnTo>
                  <a:lnTo>
                    <a:pt x="7636" y="6100"/>
                  </a:lnTo>
                  <a:lnTo>
                    <a:pt x="7329" y="11979"/>
                  </a:lnTo>
                  <a:lnTo>
                    <a:pt x="6012" y="16631"/>
                  </a:lnTo>
                  <a:lnTo>
                    <a:pt x="5091" y="19746"/>
                  </a:lnTo>
                  <a:lnTo>
                    <a:pt x="3599" y="22862"/>
                  </a:lnTo>
                  <a:lnTo>
                    <a:pt x="1054" y="28742"/>
                  </a:lnTo>
                  <a:lnTo>
                    <a:pt x="1054" y="28830"/>
                  </a:lnTo>
                  <a:lnTo>
                    <a:pt x="1098" y="29093"/>
                  </a:lnTo>
                  <a:lnTo>
                    <a:pt x="1" y="31199"/>
                  </a:lnTo>
                  <a:lnTo>
                    <a:pt x="1" y="31331"/>
                  </a:lnTo>
                  <a:lnTo>
                    <a:pt x="220" y="32077"/>
                  </a:lnTo>
                  <a:lnTo>
                    <a:pt x="220" y="32164"/>
                  </a:lnTo>
                  <a:lnTo>
                    <a:pt x="308" y="32208"/>
                  </a:lnTo>
                  <a:lnTo>
                    <a:pt x="1449" y="32647"/>
                  </a:lnTo>
                  <a:lnTo>
                    <a:pt x="1493" y="32647"/>
                  </a:lnTo>
                  <a:lnTo>
                    <a:pt x="5661" y="33130"/>
                  </a:lnTo>
                  <a:lnTo>
                    <a:pt x="6495" y="33656"/>
                  </a:lnTo>
                  <a:lnTo>
                    <a:pt x="7548" y="35236"/>
                  </a:lnTo>
                  <a:lnTo>
                    <a:pt x="7592" y="35280"/>
                  </a:lnTo>
                  <a:lnTo>
                    <a:pt x="8382" y="35763"/>
                  </a:lnTo>
                  <a:lnTo>
                    <a:pt x="8426" y="35807"/>
                  </a:lnTo>
                  <a:lnTo>
                    <a:pt x="9830" y="36201"/>
                  </a:lnTo>
                  <a:lnTo>
                    <a:pt x="11629" y="37211"/>
                  </a:lnTo>
                  <a:lnTo>
                    <a:pt x="11717" y="37255"/>
                  </a:lnTo>
                  <a:lnTo>
                    <a:pt x="13209" y="37255"/>
                  </a:lnTo>
                  <a:lnTo>
                    <a:pt x="14876" y="36947"/>
                  </a:lnTo>
                  <a:lnTo>
                    <a:pt x="14876" y="36904"/>
                  </a:lnTo>
                  <a:lnTo>
                    <a:pt x="16017" y="36421"/>
                  </a:lnTo>
                  <a:lnTo>
                    <a:pt x="16061" y="36421"/>
                  </a:lnTo>
                  <a:lnTo>
                    <a:pt x="17992" y="34929"/>
                  </a:lnTo>
                  <a:lnTo>
                    <a:pt x="18036" y="34929"/>
                  </a:lnTo>
                  <a:lnTo>
                    <a:pt x="19484" y="33130"/>
                  </a:lnTo>
                  <a:lnTo>
                    <a:pt x="19484" y="33086"/>
                  </a:lnTo>
                  <a:lnTo>
                    <a:pt x="19966" y="31857"/>
                  </a:lnTo>
                  <a:lnTo>
                    <a:pt x="19966" y="31813"/>
                  </a:lnTo>
                  <a:lnTo>
                    <a:pt x="20010" y="30409"/>
                  </a:lnTo>
                  <a:lnTo>
                    <a:pt x="19747" y="27206"/>
                  </a:lnTo>
                  <a:lnTo>
                    <a:pt x="19703" y="27162"/>
                  </a:lnTo>
                  <a:lnTo>
                    <a:pt x="19264" y="25977"/>
                  </a:lnTo>
                  <a:lnTo>
                    <a:pt x="19308" y="25056"/>
                  </a:lnTo>
                  <a:lnTo>
                    <a:pt x="19308" y="25012"/>
                  </a:lnTo>
                  <a:lnTo>
                    <a:pt x="19045" y="23652"/>
                  </a:lnTo>
                  <a:lnTo>
                    <a:pt x="19133" y="22511"/>
                  </a:lnTo>
                  <a:lnTo>
                    <a:pt x="19879" y="19220"/>
                  </a:lnTo>
                  <a:lnTo>
                    <a:pt x="20800" y="15534"/>
                  </a:lnTo>
                  <a:lnTo>
                    <a:pt x="20800" y="15490"/>
                  </a:lnTo>
                  <a:lnTo>
                    <a:pt x="20537" y="13647"/>
                  </a:lnTo>
                  <a:lnTo>
                    <a:pt x="20493" y="13603"/>
                  </a:lnTo>
                  <a:lnTo>
                    <a:pt x="20449" y="13559"/>
                  </a:lnTo>
                  <a:lnTo>
                    <a:pt x="20405" y="13515"/>
                  </a:lnTo>
                  <a:lnTo>
                    <a:pt x="20317" y="13515"/>
                  </a:lnTo>
                  <a:lnTo>
                    <a:pt x="20274" y="13559"/>
                  </a:lnTo>
                  <a:lnTo>
                    <a:pt x="20230" y="13603"/>
                  </a:lnTo>
                  <a:lnTo>
                    <a:pt x="20186" y="13647"/>
                  </a:lnTo>
                  <a:lnTo>
                    <a:pt x="20186" y="13735"/>
                  </a:lnTo>
                  <a:lnTo>
                    <a:pt x="20449" y="15490"/>
                  </a:lnTo>
                  <a:lnTo>
                    <a:pt x="19528" y="19132"/>
                  </a:lnTo>
                  <a:lnTo>
                    <a:pt x="18782" y="22423"/>
                  </a:lnTo>
                  <a:lnTo>
                    <a:pt x="18782" y="22467"/>
                  </a:lnTo>
                  <a:lnTo>
                    <a:pt x="18694" y="23652"/>
                  </a:lnTo>
                  <a:lnTo>
                    <a:pt x="18694" y="23696"/>
                  </a:lnTo>
                  <a:lnTo>
                    <a:pt x="18957" y="25056"/>
                  </a:lnTo>
                  <a:lnTo>
                    <a:pt x="18913" y="25977"/>
                  </a:lnTo>
                  <a:lnTo>
                    <a:pt x="18913" y="26065"/>
                  </a:lnTo>
                  <a:lnTo>
                    <a:pt x="19396" y="27250"/>
                  </a:lnTo>
                  <a:lnTo>
                    <a:pt x="19659" y="30409"/>
                  </a:lnTo>
                  <a:lnTo>
                    <a:pt x="19615" y="31770"/>
                  </a:lnTo>
                  <a:lnTo>
                    <a:pt x="19177" y="32954"/>
                  </a:lnTo>
                  <a:lnTo>
                    <a:pt x="17772" y="34666"/>
                  </a:lnTo>
                  <a:lnTo>
                    <a:pt x="15842" y="36114"/>
                  </a:lnTo>
                  <a:lnTo>
                    <a:pt x="14789" y="36596"/>
                  </a:lnTo>
                  <a:lnTo>
                    <a:pt x="13165" y="36904"/>
                  </a:lnTo>
                  <a:lnTo>
                    <a:pt x="11761" y="36904"/>
                  </a:lnTo>
                  <a:lnTo>
                    <a:pt x="9962" y="35894"/>
                  </a:lnTo>
                  <a:lnTo>
                    <a:pt x="8557" y="35455"/>
                  </a:lnTo>
                  <a:lnTo>
                    <a:pt x="7812" y="35017"/>
                  </a:lnTo>
                  <a:lnTo>
                    <a:pt x="6758" y="33437"/>
                  </a:lnTo>
                  <a:lnTo>
                    <a:pt x="6715" y="33393"/>
                  </a:lnTo>
                  <a:lnTo>
                    <a:pt x="5837" y="32823"/>
                  </a:lnTo>
                  <a:lnTo>
                    <a:pt x="5749" y="32779"/>
                  </a:lnTo>
                  <a:lnTo>
                    <a:pt x="1537" y="32340"/>
                  </a:lnTo>
                  <a:lnTo>
                    <a:pt x="527" y="31901"/>
                  </a:lnTo>
                  <a:lnTo>
                    <a:pt x="352" y="31331"/>
                  </a:lnTo>
                  <a:lnTo>
                    <a:pt x="1449" y="29224"/>
                  </a:lnTo>
                  <a:lnTo>
                    <a:pt x="1449" y="29093"/>
                  </a:lnTo>
                  <a:lnTo>
                    <a:pt x="1405" y="28830"/>
                  </a:lnTo>
                  <a:lnTo>
                    <a:pt x="3906" y="22993"/>
                  </a:lnTo>
                  <a:lnTo>
                    <a:pt x="5398" y="19922"/>
                  </a:lnTo>
                  <a:lnTo>
                    <a:pt x="5398" y="19878"/>
                  </a:lnTo>
                  <a:lnTo>
                    <a:pt x="6363" y="16762"/>
                  </a:lnTo>
                  <a:lnTo>
                    <a:pt x="7680" y="12067"/>
                  </a:lnTo>
                  <a:lnTo>
                    <a:pt x="7680" y="12023"/>
                  </a:lnTo>
                  <a:lnTo>
                    <a:pt x="7987" y="6100"/>
                  </a:lnTo>
                  <a:lnTo>
                    <a:pt x="7987" y="6056"/>
                  </a:lnTo>
                  <a:lnTo>
                    <a:pt x="7285" y="3467"/>
                  </a:lnTo>
                  <a:lnTo>
                    <a:pt x="7329" y="2370"/>
                  </a:lnTo>
                  <a:lnTo>
                    <a:pt x="8514" y="263"/>
                  </a:lnTo>
                  <a:lnTo>
                    <a:pt x="8557" y="220"/>
                  </a:lnTo>
                  <a:lnTo>
                    <a:pt x="8557" y="132"/>
                  </a:lnTo>
                  <a:lnTo>
                    <a:pt x="8514" y="88"/>
                  </a:lnTo>
                  <a:lnTo>
                    <a:pt x="8470" y="44"/>
                  </a:lnTo>
                  <a:lnTo>
                    <a:pt x="838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7" name="Google Shape;6347;p174"/>
            <p:cNvSpPr/>
            <p:nvPr/>
          </p:nvSpPr>
          <p:spPr>
            <a:xfrm>
              <a:off x="4063400" y="858200"/>
              <a:ext cx="670300" cy="974150"/>
            </a:xfrm>
            <a:custGeom>
              <a:avLst/>
              <a:gdLst/>
              <a:ahLst/>
              <a:cxnLst/>
              <a:rect l="l" t="t" r="r" b="b"/>
              <a:pathLst>
                <a:path w="26812" h="38966" extrusionOk="0">
                  <a:moveTo>
                    <a:pt x="12857" y="0"/>
                  </a:moveTo>
                  <a:lnTo>
                    <a:pt x="12814" y="44"/>
                  </a:lnTo>
                  <a:lnTo>
                    <a:pt x="12770" y="88"/>
                  </a:lnTo>
                  <a:lnTo>
                    <a:pt x="11365" y="2633"/>
                  </a:lnTo>
                  <a:lnTo>
                    <a:pt x="11322" y="2721"/>
                  </a:lnTo>
                  <a:lnTo>
                    <a:pt x="11234" y="4257"/>
                  </a:lnTo>
                  <a:lnTo>
                    <a:pt x="11234" y="4300"/>
                  </a:lnTo>
                  <a:lnTo>
                    <a:pt x="11717" y="6451"/>
                  </a:lnTo>
                  <a:lnTo>
                    <a:pt x="11322" y="11585"/>
                  </a:lnTo>
                  <a:lnTo>
                    <a:pt x="10751" y="13779"/>
                  </a:lnTo>
                  <a:lnTo>
                    <a:pt x="9522" y="17640"/>
                  </a:lnTo>
                  <a:lnTo>
                    <a:pt x="7899" y="20624"/>
                  </a:lnTo>
                  <a:lnTo>
                    <a:pt x="5749" y="24529"/>
                  </a:lnTo>
                  <a:lnTo>
                    <a:pt x="4564" y="26284"/>
                  </a:lnTo>
                  <a:lnTo>
                    <a:pt x="3511" y="27294"/>
                  </a:lnTo>
                  <a:lnTo>
                    <a:pt x="483" y="28347"/>
                  </a:lnTo>
                  <a:lnTo>
                    <a:pt x="395" y="28435"/>
                  </a:lnTo>
                  <a:lnTo>
                    <a:pt x="88" y="28786"/>
                  </a:lnTo>
                  <a:lnTo>
                    <a:pt x="44" y="28873"/>
                  </a:lnTo>
                  <a:lnTo>
                    <a:pt x="0" y="29883"/>
                  </a:lnTo>
                  <a:lnTo>
                    <a:pt x="44" y="29926"/>
                  </a:lnTo>
                  <a:lnTo>
                    <a:pt x="1843" y="33700"/>
                  </a:lnTo>
                  <a:lnTo>
                    <a:pt x="1887" y="34490"/>
                  </a:lnTo>
                  <a:lnTo>
                    <a:pt x="1887" y="34578"/>
                  </a:lnTo>
                  <a:lnTo>
                    <a:pt x="2282" y="35104"/>
                  </a:lnTo>
                  <a:lnTo>
                    <a:pt x="2370" y="35192"/>
                  </a:lnTo>
                  <a:lnTo>
                    <a:pt x="3950" y="35763"/>
                  </a:lnTo>
                  <a:lnTo>
                    <a:pt x="6714" y="36509"/>
                  </a:lnTo>
                  <a:lnTo>
                    <a:pt x="6758" y="36552"/>
                  </a:lnTo>
                  <a:lnTo>
                    <a:pt x="11190" y="36816"/>
                  </a:lnTo>
                  <a:lnTo>
                    <a:pt x="12375" y="37869"/>
                  </a:lnTo>
                  <a:lnTo>
                    <a:pt x="12462" y="37913"/>
                  </a:lnTo>
                  <a:lnTo>
                    <a:pt x="16807" y="38966"/>
                  </a:lnTo>
                  <a:lnTo>
                    <a:pt x="16851" y="38966"/>
                  </a:lnTo>
                  <a:lnTo>
                    <a:pt x="18957" y="38922"/>
                  </a:lnTo>
                  <a:lnTo>
                    <a:pt x="19001" y="38922"/>
                  </a:lnTo>
                  <a:lnTo>
                    <a:pt x="20712" y="38571"/>
                  </a:lnTo>
                  <a:lnTo>
                    <a:pt x="20756" y="38571"/>
                  </a:lnTo>
                  <a:lnTo>
                    <a:pt x="22423" y="37869"/>
                  </a:lnTo>
                  <a:lnTo>
                    <a:pt x="22467" y="37825"/>
                  </a:lnTo>
                  <a:lnTo>
                    <a:pt x="24047" y="36509"/>
                  </a:lnTo>
                  <a:lnTo>
                    <a:pt x="24091" y="36465"/>
                  </a:lnTo>
                  <a:lnTo>
                    <a:pt x="25802" y="34446"/>
                  </a:lnTo>
                  <a:lnTo>
                    <a:pt x="25802" y="34402"/>
                  </a:lnTo>
                  <a:lnTo>
                    <a:pt x="26416" y="32823"/>
                  </a:lnTo>
                  <a:lnTo>
                    <a:pt x="26416" y="32779"/>
                  </a:lnTo>
                  <a:lnTo>
                    <a:pt x="26548" y="31726"/>
                  </a:lnTo>
                  <a:lnTo>
                    <a:pt x="26153" y="26460"/>
                  </a:lnTo>
                  <a:lnTo>
                    <a:pt x="25451" y="24178"/>
                  </a:lnTo>
                  <a:lnTo>
                    <a:pt x="25363" y="22818"/>
                  </a:lnTo>
                  <a:lnTo>
                    <a:pt x="25934" y="19615"/>
                  </a:lnTo>
                  <a:lnTo>
                    <a:pt x="26811" y="15929"/>
                  </a:lnTo>
                  <a:lnTo>
                    <a:pt x="26811" y="15797"/>
                  </a:lnTo>
                  <a:lnTo>
                    <a:pt x="26109" y="14525"/>
                  </a:lnTo>
                  <a:lnTo>
                    <a:pt x="26065" y="14481"/>
                  </a:lnTo>
                  <a:lnTo>
                    <a:pt x="25978" y="14437"/>
                  </a:lnTo>
                  <a:lnTo>
                    <a:pt x="25934" y="14437"/>
                  </a:lnTo>
                  <a:lnTo>
                    <a:pt x="25846" y="14481"/>
                  </a:lnTo>
                  <a:lnTo>
                    <a:pt x="25802" y="14525"/>
                  </a:lnTo>
                  <a:lnTo>
                    <a:pt x="25758" y="14568"/>
                  </a:lnTo>
                  <a:lnTo>
                    <a:pt x="25758" y="14656"/>
                  </a:lnTo>
                  <a:lnTo>
                    <a:pt x="25802" y="14700"/>
                  </a:lnTo>
                  <a:lnTo>
                    <a:pt x="26460" y="15929"/>
                  </a:lnTo>
                  <a:lnTo>
                    <a:pt x="25583" y="19527"/>
                  </a:lnTo>
                  <a:lnTo>
                    <a:pt x="25012" y="22774"/>
                  </a:lnTo>
                  <a:lnTo>
                    <a:pt x="25012" y="22818"/>
                  </a:lnTo>
                  <a:lnTo>
                    <a:pt x="25100" y="24222"/>
                  </a:lnTo>
                  <a:lnTo>
                    <a:pt x="25100" y="24266"/>
                  </a:lnTo>
                  <a:lnTo>
                    <a:pt x="25802" y="26548"/>
                  </a:lnTo>
                  <a:lnTo>
                    <a:pt x="26197" y="31726"/>
                  </a:lnTo>
                  <a:lnTo>
                    <a:pt x="26065" y="32735"/>
                  </a:lnTo>
                  <a:lnTo>
                    <a:pt x="25495" y="34271"/>
                  </a:lnTo>
                  <a:lnTo>
                    <a:pt x="23828" y="36245"/>
                  </a:lnTo>
                  <a:lnTo>
                    <a:pt x="22248" y="37562"/>
                  </a:lnTo>
                  <a:lnTo>
                    <a:pt x="20624" y="38220"/>
                  </a:lnTo>
                  <a:lnTo>
                    <a:pt x="18913" y="38571"/>
                  </a:lnTo>
                  <a:lnTo>
                    <a:pt x="16851" y="38615"/>
                  </a:lnTo>
                  <a:lnTo>
                    <a:pt x="12594" y="37606"/>
                  </a:lnTo>
                  <a:lnTo>
                    <a:pt x="11365" y="36509"/>
                  </a:lnTo>
                  <a:lnTo>
                    <a:pt x="11278" y="36465"/>
                  </a:lnTo>
                  <a:lnTo>
                    <a:pt x="6802" y="36201"/>
                  </a:lnTo>
                  <a:lnTo>
                    <a:pt x="4081" y="35412"/>
                  </a:lnTo>
                  <a:lnTo>
                    <a:pt x="2545" y="34885"/>
                  </a:lnTo>
                  <a:lnTo>
                    <a:pt x="2238" y="34446"/>
                  </a:lnTo>
                  <a:lnTo>
                    <a:pt x="2194" y="33656"/>
                  </a:lnTo>
                  <a:lnTo>
                    <a:pt x="2151" y="33569"/>
                  </a:lnTo>
                  <a:lnTo>
                    <a:pt x="351" y="29839"/>
                  </a:lnTo>
                  <a:lnTo>
                    <a:pt x="395" y="28961"/>
                  </a:lnTo>
                  <a:lnTo>
                    <a:pt x="615" y="28698"/>
                  </a:lnTo>
                  <a:lnTo>
                    <a:pt x="3642" y="27601"/>
                  </a:lnTo>
                  <a:lnTo>
                    <a:pt x="3730" y="27557"/>
                  </a:lnTo>
                  <a:lnTo>
                    <a:pt x="4827" y="26548"/>
                  </a:lnTo>
                  <a:lnTo>
                    <a:pt x="4827" y="26504"/>
                  </a:lnTo>
                  <a:lnTo>
                    <a:pt x="6056" y="24749"/>
                  </a:lnTo>
                  <a:lnTo>
                    <a:pt x="6056" y="24705"/>
                  </a:lnTo>
                  <a:lnTo>
                    <a:pt x="8206" y="20799"/>
                  </a:lnTo>
                  <a:lnTo>
                    <a:pt x="9830" y="17772"/>
                  </a:lnTo>
                  <a:lnTo>
                    <a:pt x="9830" y="17728"/>
                  </a:lnTo>
                  <a:lnTo>
                    <a:pt x="11058" y="13910"/>
                  </a:lnTo>
                  <a:lnTo>
                    <a:pt x="11673" y="11672"/>
                  </a:lnTo>
                  <a:lnTo>
                    <a:pt x="11673" y="11628"/>
                  </a:lnTo>
                  <a:lnTo>
                    <a:pt x="11936" y="8206"/>
                  </a:lnTo>
                  <a:lnTo>
                    <a:pt x="12068" y="6451"/>
                  </a:lnTo>
                  <a:lnTo>
                    <a:pt x="12068" y="6407"/>
                  </a:lnTo>
                  <a:lnTo>
                    <a:pt x="11585" y="4257"/>
                  </a:lnTo>
                  <a:lnTo>
                    <a:pt x="11673" y="2765"/>
                  </a:lnTo>
                  <a:lnTo>
                    <a:pt x="13077" y="263"/>
                  </a:lnTo>
                  <a:lnTo>
                    <a:pt x="13077" y="220"/>
                  </a:lnTo>
                  <a:lnTo>
                    <a:pt x="13077" y="132"/>
                  </a:lnTo>
                  <a:lnTo>
                    <a:pt x="13077" y="88"/>
                  </a:lnTo>
                  <a:lnTo>
                    <a:pt x="12989" y="44"/>
                  </a:lnTo>
                  <a:lnTo>
                    <a:pt x="1294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8" name="Google Shape;6348;p174"/>
            <p:cNvSpPr/>
            <p:nvPr/>
          </p:nvSpPr>
          <p:spPr>
            <a:xfrm>
              <a:off x="4019525" y="841725"/>
              <a:ext cx="410300" cy="1012575"/>
            </a:xfrm>
            <a:custGeom>
              <a:avLst/>
              <a:gdLst/>
              <a:ahLst/>
              <a:cxnLst/>
              <a:rect l="l" t="t" r="r" b="b"/>
              <a:pathLst>
                <a:path w="16412" h="40503" extrusionOk="0">
                  <a:moveTo>
                    <a:pt x="14349" y="1"/>
                  </a:moveTo>
                  <a:lnTo>
                    <a:pt x="14305" y="45"/>
                  </a:lnTo>
                  <a:lnTo>
                    <a:pt x="14261" y="89"/>
                  </a:lnTo>
                  <a:lnTo>
                    <a:pt x="12638" y="2809"/>
                  </a:lnTo>
                  <a:lnTo>
                    <a:pt x="12594" y="2897"/>
                  </a:lnTo>
                  <a:lnTo>
                    <a:pt x="12418" y="3906"/>
                  </a:lnTo>
                  <a:lnTo>
                    <a:pt x="12418" y="3950"/>
                  </a:lnTo>
                  <a:lnTo>
                    <a:pt x="12331" y="6013"/>
                  </a:lnTo>
                  <a:lnTo>
                    <a:pt x="12331" y="6056"/>
                  </a:lnTo>
                  <a:lnTo>
                    <a:pt x="12594" y="8119"/>
                  </a:lnTo>
                  <a:lnTo>
                    <a:pt x="12243" y="11234"/>
                  </a:lnTo>
                  <a:lnTo>
                    <a:pt x="11804" y="13165"/>
                  </a:lnTo>
                  <a:lnTo>
                    <a:pt x="10926" y="15578"/>
                  </a:lnTo>
                  <a:lnTo>
                    <a:pt x="9127" y="19440"/>
                  </a:lnTo>
                  <a:lnTo>
                    <a:pt x="7899" y="21415"/>
                  </a:lnTo>
                  <a:lnTo>
                    <a:pt x="4344" y="26549"/>
                  </a:lnTo>
                  <a:lnTo>
                    <a:pt x="3511" y="26724"/>
                  </a:lnTo>
                  <a:lnTo>
                    <a:pt x="3203" y="26505"/>
                  </a:lnTo>
                  <a:lnTo>
                    <a:pt x="2457" y="25539"/>
                  </a:lnTo>
                  <a:lnTo>
                    <a:pt x="2370" y="25451"/>
                  </a:lnTo>
                  <a:lnTo>
                    <a:pt x="1975" y="25276"/>
                  </a:lnTo>
                  <a:lnTo>
                    <a:pt x="1843" y="25276"/>
                  </a:lnTo>
                  <a:lnTo>
                    <a:pt x="1755" y="25364"/>
                  </a:lnTo>
                  <a:lnTo>
                    <a:pt x="44" y="28435"/>
                  </a:lnTo>
                  <a:lnTo>
                    <a:pt x="0" y="28567"/>
                  </a:lnTo>
                  <a:lnTo>
                    <a:pt x="220" y="29488"/>
                  </a:lnTo>
                  <a:lnTo>
                    <a:pt x="220" y="29532"/>
                  </a:lnTo>
                  <a:lnTo>
                    <a:pt x="1229" y="32165"/>
                  </a:lnTo>
                  <a:lnTo>
                    <a:pt x="2852" y="35588"/>
                  </a:lnTo>
                  <a:lnTo>
                    <a:pt x="3598" y="36509"/>
                  </a:lnTo>
                  <a:lnTo>
                    <a:pt x="3686" y="36553"/>
                  </a:lnTo>
                  <a:lnTo>
                    <a:pt x="4608" y="37080"/>
                  </a:lnTo>
                  <a:lnTo>
                    <a:pt x="7548" y="38133"/>
                  </a:lnTo>
                  <a:lnTo>
                    <a:pt x="11365" y="39405"/>
                  </a:lnTo>
                  <a:lnTo>
                    <a:pt x="14130" y="40151"/>
                  </a:lnTo>
                  <a:lnTo>
                    <a:pt x="14174" y="40195"/>
                  </a:lnTo>
                  <a:lnTo>
                    <a:pt x="16236" y="40459"/>
                  </a:lnTo>
                  <a:lnTo>
                    <a:pt x="16236" y="40502"/>
                  </a:lnTo>
                  <a:lnTo>
                    <a:pt x="16368" y="40459"/>
                  </a:lnTo>
                  <a:lnTo>
                    <a:pt x="16412" y="40327"/>
                  </a:lnTo>
                  <a:lnTo>
                    <a:pt x="16412" y="40283"/>
                  </a:lnTo>
                  <a:lnTo>
                    <a:pt x="16412" y="40195"/>
                  </a:lnTo>
                  <a:lnTo>
                    <a:pt x="16324" y="40151"/>
                  </a:lnTo>
                  <a:lnTo>
                    <a:pt x="16280" y="40151"/>
                  </a:lnTo>
                  <a:lnTo>
                    <a:pt x="14217" y="39844"/>
                  </a:lnTo>
                  <a:lnTo>
                    <a:pt x="11497" y="39054"/>
                  </a:lnTo>
                  <a:lnTo>
                    <a:pt x="7679" y="37826"/>
                  </a:lnTo>
                  <a:lnTo>
                    <a:pt x="4739" y="36773"/>
                  </a:lnTo>
                  <a:lnTo>
                    <a:pt x="3862" y="36290"/>
                  </a:lnTo>
                  <a:lnTo>
                    <a:pt x="3160" y="35412"/>
                  </a:lnTo>
                  <a:lnTo>
                    <a:pt x="1580" y="32034"/>
                  </a:lnTo>
                  <a:lnTo>
                    <a:pt x="571" y="29401"/>
                  </a:lnTo>
                  <a:lnTo>
                    <a:pt x="395" y="28567"/>
                  </a:lnTo>
                  <a:lnTo>
                    <a:pt x="1975" y="25671"/>
                  </a:lnTo>
                  <a:lnTo>
                    <a:pt x="2194" y="25759"/>
                  </a:lnTo>
                  <a:lnTo>
                    <a:pt x="2940" y="26724"/>
                  </a:lnTo>
                  <a:lnTo>
                    <a:pt x="2984" y="26768"/>
                  </a:lnTo>
                  <a:lnTo>
                    <a:pt x="3379" y="27075"/>
                  </a:lnTo>
                  <a:lnTo>
                    <a:pt x="3555" y="27075"/>
                  </a:lnTo>
                  <a:lnTo>
                    <a:pt x="4476" y="26856"/>
                  </a:lnTo>
                  <a:lnTo>
                    <a:pt x="4564" y="26768"/>
                  </a:lnTo>
                  <a:lnTo>
                    <a:pt x="8162" y="21634"/>
                  </a:lnTo>
                  <a:lnTo>
                    <a:pt x="9435" y="19615"/>
                  </a:lnTo>
                  <a:lnTo>
                    <a:pt x="9435" y="19572"/>
                  </a:lnTo>
                  <a:lnTo>
                    <a:pt x="11234" y="15710"/>
                  </a:lnTo>
                  <a:lnTo>
                    <a:pt x="12155" y="13253"/>
                  </a:lnTo>
                  <a:lnTo>
                    <a:pt x="12594" y="11278"/>
                  </a:lnTo>
                  <a:lnTo>
                    <a:pt x="12945" y="8163"/>
                  </a:lnTo>
                  <a:lnTo>
                    <a:pt x="12945" y="8119"/>
                  </a:lnTo>
                  <a:lnTo>
                    <a:pt x="12682" y="6013"/>
                  </a:lnTo>
                  <a:lnTo>
                    <a:pt x="12726" y="3994"/>
                  </a:lnTo>
                  <a:lnTo>
                    <a:pt x="12945" y="2985"/>
                  </a:lnTo>
                  <a:lnTo>
                    <a:pt x="14569" y="264"/>
                  </a:lnTo>
                  <a:lnTo>
                    <a:pt x="14569" y="220"/>
                  </a:lnTo>
                  <a:lnTo>
                    <a:pt x="14569" y="133"/>
                  </a:lnTo>
                  <a:lnTo>
                    <a:pt x="14525" y="89"/>
                  </a:lnTo>
                  <a:lnTo>
                    <a:pt x="14481" y="45"/>
                  </a:lnTo>
                  <a:lnTo>
                    <a:pt x="1443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9" name="Google Shape;6349;p174"/>
            <p:cNvSpPr/>
            <p:nvPr/>
          </p:nvSpPr>
          <p:spPr>
            <a:xfrm>
              <a:off x="3981125" y="801150"/>
              <a:ext cx="444300" cy="1074000"/>
            </a:xfrm>
            <a:custGeom>
              <a:avLst/>
              <a:gdLst/>
              <a:ahLst/>
              <a:cxnLst/>
              <a:rect l="l" t="t" r="r" b="b"/>
              <a:pathLst>
                <a:path w="17772" h="42960" extrusionOk="0">
                  <a:moveTo>
                    <a:pt x="16192" y="0"/>
                  </a:moveTo>
                  <a:lnTo>
                    <a:pt x="16148" y="44"/>
                  </a:lnTo>
                  <a:lnTo>
                    <a:pt x="15183" y="1536"/>
                  </a:lnTo>
                  <a:lnTo>
                    <a:pt x="14437" y="2677"/>
                  </a:lnTo>
                  <a:lnTo>
                    <a:pt x="13910" y="3599"/>
                  </a:lnTo>
                  <a:lnTo>
                    <a:pt x="13691" y="3993"/>
                  </a:lnTo>
                  <a:lnTo>
                    <a:pt x="13516" y="4388"/>
                  </a:lnTo>
                  <a:lnTo>
                    <a:pt x="13340" y="4783"/>
                  </a:lnTo>
                  <a:lnTo>
                    <a:pt x="13252" y="5222"/>
                  </a:lnTo>
                  <a:lnTo>
                    <a:pt x="13165" y="5617"/>
                  </a:lnTo>
                  <a:lnTo>
                    <a:pt x="13121" y="6100"/>
                  </a:lnTo>
                  <a:lnTo>
                    <a:pt x="13077" y="7153"/>
                  </a:lnTo>
                  <a:lnTo>
                    <a:pt x="13165" y="8513"/>
                  </a:lnTo>
                  <a:lnTo>
                    <a:pt x="13252" y="10224"/>
                  </a:lnTo>
                  <a:lnTo>
                    <a:pt x="12726" y="13121"/>
                  </a:lnTo>
                  <a:lnTo>
                    <a:pt x="11892" y="15051"/>
                  </a:lnTo>
                  <a:lnTo>
                    <a:pt x="9873" y="19264"/>
                  </a:lnTo>
                  <a:lnTo>
                    <a:pt x="7636" y="23564"/>
                  </a:lnTo>
                  <a:lnTo>
                    <a:pt x="6012" y="25714"/>
                  </a:lnTo>
                  <a:lnTo>
                    <a:pt x="5134" y="26329"/>
                  </a:lnTo>
                  <a:lnTo>
                    <a:pt x="4520" y="26021"/>
                  </a:lnTo>
                  <a:lnTo>
                    <a:pt x="3774" y="25407"/>
                  </a:lnTo>
                  <a:lnTo>
                    <a:pt x="3642" y="25363"/>
                  </a:lnTo>
                  <a:lnTo>
                    <a:pt x="3291" y="25319"/>
                  </a:lnTo>
                  <a:lnTo>
                    <a:pt x="3204" y="25319"/>
                  </a:lnTo>
                  <a:lnTo>
                    <a:pt x="3160" y="25363"/>
                  </a:lnTo>
                  <a:lnTo>
                    <a:pt x="2545" y="26241"/>
                  </a:lnTo>
                  <a:lnTo>
                    <a:pt x="2502" y="26241"/>
                  </a:lnTo>
                  <a:lnTo>
                    <a:pt x="1799" y="27689"/>
                  </a:lnTo>
                  <a:lnTo>
                    <a:pt x="264" y="28961"/>
                  </a:lnTo>
                  <a:lnTo>
                    <a:pt x="220" y="29049"/>
                  </a:lnTo>
                  <a:lnTo>
                    <a:pt x="0" y="29707"/>
                  </a:lnTo>
                  <a:lnTo>
                    <a:pt x="0" y="29795"/>
                  </a:lnTo>
                  <a:lnTo>
                    <a:pt x="351" y="30760"/>
                  </a:lnTo>
                  <a:lnTo>
                    <a:pt x="2677" y="36202"/>
                  </a:lnTo>
                  <a:lnTo>
                    <a:pt x="2677" y="36245"/>
                  </a:lnTo>
                  <a:lnTo>
                    <a:pt x="3906" y="37913"/>
                  </a:lnTo>
                  <a:lnTo>
                    <a:pt x="4915" y="39054"/>
                  </a:lnTo>
                  <a:lnTo>
                    <a:pt x="4959" y="39098"/>
                  </a:lnTo>
                  <a:lnTo>
                    <a:pt x="6144" y="39800"/>
                  </a:lnTo>
                  <a:lnTo>
                    <a:pt x="6188" y="39800"/>
                  </a:lnTo>
                  <a:lnTo>
                    <a:pt x="8996" y="40853"/>
                  </a:lnTo>
                  <a:lnTo>
                    <a:pt x="14086" y="42389"/>
                  </a:lnTo>
                  <a:lnTo>
                    <a:pt x="14788" y="42389"/>
                  </a:lnTo>
                  <a:lnTo>
                    <a:pt x="17509" y="42959"/>
                  </a:lnTo>
                  <a:lnTo>
                    <a:pt x="17640" y="42959"/>
                  </a:lnTo>
                  <a:lnTo>
                    <a:pt x="17684" y="42915"/>
                  </a:lnTo>
                  <a:lnTo>
                    <a:pt x="17728" y="42871"/>
                  </a:lnTo>
                  <a:lnTo>
                    <a:pt x="17772" y="42828"/>
                  </a:lnTo>
                  <a:lnTo>
                    <a:pt x="17772" y="42740"/>
                  </a:lnTo>
                  <a:lnTo>
                    <a:pt x="17772" y="42696"/>
                  </a:lnTo>
                  <a:lnTo>
                    <a:pt x="17728" y="42652"/>
                  </a:lnTo>
                  <a:lnTo>
                    <a:pt x="17640" y="42608"/>
                  </a:lnTo>
                  <a:lnTo>
                    <a:pt x="17553" y="42608"/>
                  </a:lnTo>
                  <a:lnTo>
                    <a:pt x="14832" y="42038"/>
                  </a:lnTo>
                  <a:lnTo>
                    <a:pt x="14174" y="42038"/>
                  </a:lnTo>
                  <a:lnTo>
                    <a:pt x="9128" y="40502"/>
                  </a:lnTo>
                  <a:lnTo>
                    <a:pt x="6319" y="39493"/>
                  </a:lnTo>
                  <a:lnTo>
                    <a:pt x="5178" y="38834"/>
                  </a:lnTo>
                  <a:lnTo>
                    <a:pt x="4213" y="37694"/>
                  </a:lnTo>
                  <a:lnTo>
                    <a:pt x="2984" y="36026"/>
                  </a:lnTo>
                  <a:lnTo>
                    <a:pt x="702" y="30629"/>
                  </a:lnTo>
                  <a:lnTo>
                    <a:pt x="351" y="29751"/>
                  </a:lnTo>
                  <a:lnTo>
                    <a:pt x="527" y="29181"/>
                  </a:lnTo>
                  <a:lnTo>
                    <a:pt x="2019" y="27952"/>
                  </a:lnTo>
                  <a:lnTo>
                    <a:pt x="2063" y="27864"/>
                  </a:lnTo>
                  <a:lnTo>
                    <a:pt x="2809" y="26416"/>
                  </a:lnTo>
                  <a:lnTo>
                    <a:pt x="3379" y="25670"/>
                  </a:lnTo>
                  <a:lnTo>
                    <a:pt x="3555" y="25670"/>
                  </a:lnTo>
                  <a:lnTo>
                    <a:pt x="4301" y="26329"/>
                  </a:lnTo>
                  <a:lnTo>
                    <a:pt x="4345" y="26372"/>
                  </a:lnTo>
                  <a:lnTo>
                    <a:pt x="5091" y="26680"/>
                  </a:lnTo>
                  <a:lnTo>
                    <a:pt x="5178" y="26680"/>
                  </a:lnTo>
                  <a:lnTo>
                    <a:pt x="5266" y="26636"/>
                  </a:lnTo>
                  <a:lnTo>
                    <a:pt x="6231" y="25977"/>
                  </a:lnTo>
                  <a:lnTo>
                    <a:pt x="6275" y="25934"/>
                  </a:lnTo>
                  <a:lnTo>
                    <a:pt x="7943" y="23740"/>
                  </a:lnTo>
                  <a:lnTo>
                    <a:pt x="10181" y="19439"/>
                  </a:lnTo>
                  <a:lnTo>
                    <a:pt x="12199" y="15183"/>
                  </a:lnTo>
                  <a:lnTo>
                    <a:pt x="13077" y="13252"/>
                  </a:lnTo>
                  <a:lnTo>
                    <a:pt x="13077" y="13208"/>
                  </a:lnTo>
                  <a:lnTo>
                    <a:pt x="13603" y="10268"/>
                  </a:lnTo>
                  <a:lnTo>
                    <a:pt x="13603" y="10224"/>
                  </a:lnTo>
                  <a:lnTo>
                    <a:pt x="13516" y="8513"/>
                  </a:lnTo>
                  <a:lnTo>
                    <a:pt x="13428" y="7197"/>
                  </a:lnTo>
                  <a:lnTo>
                    <a:pt x="13472" y="6144"/>
                  </a:lnTo>
                  <a:lnTo>
                    <a:pt x="13516" y="5705"/>
                  </a:lnTo>
                  <a:lnTo>
                    <a:pt x="13603" y="5310"/>
                  </a:lnTo>
                  <a:lnTo>
                    <a:pt x="13691" y="4915"/>
                  </a:lnTo>
                  <a:lnTo>
                    <a:pt x="13823" y="4520"/>
                  </a:lnTo>
                  <a:lnTo>
                    <a:pt x="13998" y="4125"/>
                  </a:lnTo>
                  <a:lnTo>
                    <a:pt x="14218" y="3730"/>
                  </a:lnTo>
                  <a:lnTo>
                    <a:pt x="14744" y="2853"/>
                  </a:lnTo>
                  <a:lnTo>
                    <a:pt x="15490" y="1712"/>
                  </a:lnTo>
                  <a:lnTo>
                    <a:pt x="16456" y="264"/>
                  </a:lnTo>
                  <a:lnTo>
                    <a:pt x="16499" y="176"/>
                  </a:lnTo>
                  <a:lnTo>
                    <a:pt x="16499" y="132"/>
                  </a:lnTo>
                  <a:lnTo>
                    <a:pt x="16456" y="44"/>
                  </a:lnTo>
                  <a:lnTo>
                    <a:pt x="1641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0" name="Google Shape;6350;p174"/>
            <p:cNvSpPr/>
            <p:nvPr/>
          </p:nvSpPr>
          <p:spPr>
            <a:xfrm>
              <a:off x="3930650" y="715575"/>
              <a:ext cx="492600" cy="1197950"/>
            </a:xfrm>
            <a:custGeom>
              <a:avLst/>
              <a:gdLst/>
              <a:ahLst/>
              <a:cxnLst/>
              <a:rect l="l" t="t" r="r" b="b"/>
              <a:pathLst>
                <a:path w="19704" h="47918" extrusionOk="0">
                  <a:moveTo>
                    <a:pt x="18080" y="1"/>
                  </a:moveTo>
                  <a:lnTo>
                    <a:pt x="17992" y="45"/>
                  </a:lnTo>
                  <a:lnTo>
                    <a:pt x="17948" y="88"/>
                  </a:lnTo>
                  <a:lnTo>
                    <a:pt x="17904" y="132"/>
                  </a:lnTo>
                  <a:lnTo>
                    <a:pt x="17904" y="176"/>
                  </a:lnTo>
                  <a:lnTo>
                    <a:pt x="17904" y="1668"/>
                  </a:lnTo>
                  <a:lnTo>
                    <a:pt x="17202" y="2853"/>
                  </a:lnTo>
                  <a:lnTo>
                    <a:pt x="15491" y="5530"/>
                  </a:lnTo>
                  <a:lnTo>
                    <a:pt x="14306" y="7811"/>
                  </a:lnTo>
                  <a:lnTo>
                    <a:pt x="14306" y="7855"/>
                  </a:lnTo>
                  <a:lnTo>
                    <a:pt x="13999" y="9391"/>
                  </a:lnTo>
                  <a:lnTo>
                    <a:pt x="13999" y="9435"/>
                  </a:lnTo>
                  <a:lnTo>
                    <a:pt x="13692" y="13691"/>
                  </a:lnTo>
                  <a:lnTo>
                    <a:pt x="12814" y="15008"/>
                  </a:lnTo>
                  <a:lnTo>
                    <a:pt x="10181" y="18211"/>
                  </a:lnTo>
                  <a:lnTo>
                    <a:pt x="6846" y="22072"/>
                  </a:lnTo>
                  <a:lnTo>
                    <a:pt x="4213" y="25100"/>
                  </a:lnTo>
                  <a:lnTo>
                    <a:pt x="4213" y="25144"/>
                  </a:lnTo>
                  <a:lnTo>
                    <a:pt x="3467" y="26548"/>
                  </a:lnTo>
                  <a:lnTo>
                    <a:pt x="3424" y="26636"/>
                  </a:lnTo>
                  <a:lnTo>
                    <a:pt x="3292" y="28391"/>
                  </a:lnTo>
                  <a:lnTo>
                    <a:pt x="2853" y="29357"/>
                  </a:lnTo>
                  <a:lnTo>
                    <a:pt x="1844" y="30278"/>
                  </a:lnTo>
                  <a:lnTo>
                    <a:pt x="133" y="30980"/>
                  </a:lnTo>
                  <a:lnTo>
                    <a:pt x="45" y="31068"/>
                  </a:lnTo>
                  <a:lnTo>
                    <a:pt x="1" y="31068"/>
                  </a:lnTo>
                  <a:lnTo>
                    <a:pt x="1" y="31200"/>
                  </a:lnTo>
                  <a:lnTo>
                    <a:pt x="176" y="34052"/>
                  </a:lnTo>
                  <a:lnTo>
                    <a:pt x="176" y="34096"/>
                  </a:lnTo>
                  <a:lnTo>
                    <a:pt x="922" y="36772"/>
                  </a:lnTo>
                  <a:lnTo>
                    <a:pt x="2941" y="41555"/>
                  </a:lnTo>
                  <a:lnTo>
                    <a:pt x="2985" y="41599"/>
                  </a:lnTo>
                  <a:lnTo>
                    <a:pt x="3950" y="42521"/>
                  </a:lnTo>
                  <a:lnTo>
                    <a:pt x="3994" y="42521"/>
                  </a:lnTo>
                  <a:lnTo>
                    <a:pt x="8163" y="45373"/>
                  </a:lnTo>
                  <a:lnTo>
                    <a:pt x="8163" y="45417"/>
                  </a:lnTo>
                  <a:lnTo>
                    <a:pt x="10883" y="46470"/>
                  </a:lnTo>
                  <a:lnTo>
                    <a:pt x="14920" y="47742"/>
                  </a:lnTo>
                  <a:lnTo>
                    <a:pt x="14964" y="47742"/>
                  </a:lnTo>
                  <a:lnTo>
                    <a:pt x="17641" y="47655"/>
                  </a:lnTo>
                  <a:lnTo>
                    <a:pt x="19177" y="47918"/>
                  </a:lnTo>
                  <a:lnTo>
                    <a:pt x="19221" y="47918"/>
                  </a:lnTo>
                  <a:lnTo>
                    <a:pt x="19528" y="47874"/>
                  </a:lnTo>
                  <a:lnTo>
                    <a:pt x="19615" y="47830"/>
                  </a:lnTo>
                  <a:lnTo>
                    <a:pt x="19659" y="47786"/>
                  </a:lnTo>
                  <a:lnTo>
                    <a:pt x="19703" y="47742"/>
                  </a:lnTo>
                  <a:lnTo>
                    <a:pt x="19703" y="47655"/>
                  </a:lnTo>
                  <a:lnTo>
                    <a:pt x="19659" y="47611"/>
                  </a:lnTo>
                  <a:lnTo>
                    <a:pt x="19615" y="47567"/>
                  </a:lnTo>
                  <a:lnTo>
                    <a:pt x="19572" y="47523"/>
                  </a:lnTo>
                  <a:lnTo>
                    <a:pt x="19484" y="47523"/>
                  </a:lnTo>
                  <a:lnTo>
                    <a:pt x="19221" y="47567"/>
                  </a:lnTo>
                  <a:lnTo>
                    <a:pt x="17685" y="47304"/>
                  </a:lnTo>
                  <a:lnTo>
                    <a:pt x="17641" y="47304"/>
                  </a:lnTo>
                  <a:lnTo>
                    <a:pt x="15008" y="47391"/>
                  </a:lnTo>
                  <a:lnTo>
                    <a:pt x="11015" y="46119"/>
                  </a:lnTo>
                  <a:lnTo>
                    <a:pt x="8338" y="45066"/>
                  </a:lnTo>
                  <a:lnTo>
                    <a:pt x="4213" y="42214"/>
                  </a:lnTo>
                  <a:lnTo>
                    <a:pt x="3248" y="41380"/>
                  </a:lnTo>
                  <a:lnTo>
                    <a:pt x="1273" y="36641"/>
                  </a:lnTo>
                  <a:lnTo>
                    <a:pt x="527" y="34008"/>
                  </a:lnTo>
                  <a:lnTo>
                    <a:pt x="352" y="31287"/>
                  </a:lnTo>
                  <a:lnTo>
                    <a:pt x="1975" y="30585"/>
                  </a:lnTo>
                  <a:lnTo>
                    <a:pt x="2063" y="30541"/>
                  </a:lnTo>
                  <a:lnTo>
                    <a:pt x="3116" y="29576"/>
                  </a:lnTo>
                  <a:lnTo>
                    <a:pt x="3160" y="29532"/>
                  </a:lnTo>
                  <a:lnTo>
                    <a:pt x="3643" y="28523"/>
                  </a:lnTo>
                  <a:lnTo>
                    <a:pt x="3643" y="28435"/>
                  </a:lnTo>
                  <a:lnTo>
                    <a:pt x="3775" y="26680"/>
                  </a:lnTo>
                  <a:lnTo>
                    <a:pt x="4521" y="25320"/>
                  </a:lnTo>
                  <a:lnTo>
                    <a:pt x="7110" y="22292"/>
                  </a:lnTo>
                  <a:lnTo>
                    <a:pt x="10444" y="18430"/>
                  </a:lnTo>
                  <a:lnTo>
                    <a:pt x="13121" y="15227"/>
                  </a:lnTo>
                  <a:lnTo>
                    <a:pt x="13999" y="13867"/>
                  </a:lnTo>
                  <a:lnTo>
                    <a:pt x="14043" y="13779"/>
                  </a:lnTo>
                  <a:lnTo>
                    <a:pt x="14350" y="9435"/>
                  </a:lnTo>
                  <a:lnTo>
                    <a:pt x="14657" y="7943"/>
                  </a:lnTo>
                  <a:lnTo>
                    <a:pt x="15798" y="5705"/>
                  </a:lnTo>
                  <a:lnTo>
                    <a:pt x="17509" y="3028"/>
                  </a:lnTo>
                  <a:lnTo>
                    <a:pt x="18211" y="1844"/>
                  </a:lnTo>
                  <a:lnTo>
                    <a:pt x="18255" y="1756"/>
                  </a:lnTo>
                  <a:lnTo>
                    <a:pt x="18255" y="176"/>
                  </a:lnTo>
                  <a:lnTo>
                    <a:pt x="18255" y="132"/>
                  </a:lnTo>
                  <a:lnTo>
                    <a:pt x="18211" y="88"/>
                  </a:lnTo>
                  <a:lnTo>
                    <a:pt x="18124" y="45"/>
                  </a:lnTo>
                  <a:lnTo>
                    <a:pt x="1808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1" name="Google Shape;6351;p174"/>
            <p:cNvSpPr/>
            <p:nvPr/>
          </p:nvSpPr>
          <p:spPr>
            <a:xfrm>
              <a:off x="3904325" y="661825"/>
              <a:ext cx="515625" cy="1271450"/>
            </a:xfrm>
            <a:custGeom>
              <a:avLst/>
              <a:gdLst/>
              <a:ahLst/>
              <a:cxnLst/>
              <a:rect l="l" t="t" r="r" b="b"/>
              <a:pathLst>
                <a:path w="20625" h="50858" extrusionOk="0">
                  <a:moveTo>
                    <a:pt x="18913" y="1"/>
                  </a:moveTo>
                  <a:lnTo>
                    <a:pt x="18825" y="44"/>
                  </a:lnTo>
                  <a:lnTo>
                    <a:pt x="18782" y="88"/>
                  </a:lnTo>
                  <a:lnTo>
                    <a:pt x="18782" y="132"/>
                  </a:lnTo>
                  <a:lnTo>
                    <a:pt x="18080" y="4125"/>
                  </a:lnTo>
                  <a:lnTo>
                    <a:pt x="16280" y="6978"/>
                  </a:lnTo>
                  <a:lnTo>
                    <a:pt x="14964" y="9347"/>
                  </a:lnTo>
                  <a:lnTo>
                    <a:pt x="14964" y="9391"/>
                  </a:lnTo>
                  <a:lnTo>
                    <a:pt x="14525" y="10707"/>
                  </a:lnTo>
                  <a:lnTo>
                    <a:pt x="14525" y="10751"/>
                  </a:lnTo>
                  <a:lnTo>
                    <a:pt x="13955" y="15271"/>
                  </a:lnTo>
                  <a:lnTo>
                    <a:pt x="13516" y="15885"/>
                  </a:lnTo>
                  <a:lnTo>
                    <a:pt x="12375" y="17202"/>
                  </a:lnTo>
                  <a:lnTo>
                    <a:pt x="10444" y="19352"/>
                  </a:lnTo>
                  <a:lnTo>
                    <a:pt x="8075" y="21941"/>
                  </a:lnTo>
                  <a:lnTo>
                    <a:pt x="4564" y="25802"/>
                  </a:lnTo>
                  <a:lnTo>
                    <a:pt x="4564" y="25846"/>
                  </a:lnTo>
                  <a:lnTo>
                    <a:pt x="3423" y="27514"/>
                  </a:lnTo>
                  <a:lnTo>
                    <a:pt x="3423" y="27645"/>
                  </a:lnTo>
                  <a:lnTo>
                    <a:pt x="3555" y="30366"/>
                  </a:lnTo>
                  <a:lnTo>
                    <a:pt x="3160" y="31419"/>
                  </a:lnTo>
                  <a:lnTo>
                    <a:pt x="2502" y="31989"/>
                  </a:lnTo>
                  <a:lnTo>
                    <a:pt x="132" y="32867"/>
                  </a:lnTo>
                  <a:lnTo>
                    <a:pt x="45" y="32955"/>
                  </a:lnTo>
                  <a:lnTo>
                    <a:pt x="1" y="33042"/>
                  </a:lnTo>
                  <a:lnTo>
                    <a:pt x="396" y="37562"/>
                  </a:lnTo>
                  <a:lnTo>
                    <a:pt x="1010" y="39844"/>
                  </a:lnTo>
                  <a:lnTo>
                    <a:pt x="2502" y="43793"/>
                  </a:lnTo>
                  <a:lnTo>
                    <a:pt x="2546" y="43881"/>
                  </a:lnTo>
                  <a:lnTo>
                    <a:pt x="3423" y="44846"/>
                  </a:lnTo>
                  <a:lnTo>
                    <a:pt x="3467" y="44890"/>
                  </a:lnTo>
                  <a:lnTo>
                    <a:pt x="7504" y="47655"/>
                  </a:lnTo>
                  <a:lnTo>
                    <a:pt x="9172" y="48620"/>
                  </a:lnTo>
                  <a:lnTo>
                    <a:pt x="9216" y="48620"/>
                  </a:lnTo>
                  <a:lnTo>
                    <a:pt x="11848" y="49717"/>
                  </a:lnTo>
                  <a:lnTo>
                    <a:pt x="15491" y="50858"/>
                  </a:lnTo>
                  <a:lnTo>
                    <a:pt x="15534" y="50858"/>
                  </a:lnTo>
                  <a:lnTo>
                    <a:pt x="18694" y="50682"/>
                  </a:lnTo>
                  <a:lnTo>
                    <a:pt x="20054" y="50858"/>
                  </a:lnTo>
                  <a:lnTo>
                    <a:pt x="20098" y="50858"/>
                  </a:lnTo>
                  <a:lnTo>
                    <a:pt x="20449" y="50814"/>
                  </a:lnTo>
                  <a:lnTo>
                    <a:pt x="20537" y="50770"/>
                  </a:lnTo>
                  <a:lnTo>
                    <a:pt x="20581" y="50726"/>
                  </a:lnTo>
                  <a:lnTo>
                    <a:pt x="20625" y="50682"/>
                  </a:lnTo>
                  <a:lnTo>
                    <a:pt x="20625" y="50595"/>
                  </a:lnTo>
                  <a:lnTo>
                    <a:pt x="20581" y="50507"/>
                  </a:lnTo>
                  <a:lnTo>
                    <a:pt x="20537" y="50463"/>
                  </a:lnTo>
                  <a:lnTo>
                    <a:pt x="20405" y="50463"/>
                  </a:lnTo>
                  <a:lnTo>
                    <a:pt x="20054" y="50507"/>
                  </a:lnTo>
                  <a:lnTo>
                    <a:pt x="18694" y="50331"/>
                  </a:lnTo>
                  <a:lnTo>
                    <a:pt x="15578" y="50507"/>
                  </a:lnTo>
                  <a:lnTo>
                    <a:pt x="11980" y="49410"/>
                  </a:lnTo>
                  <a:lnTo>
                    <a:pt x="9347" y="48313"/>
                  </a:lnTo>
                  <a:lnTo>
                    <a:pt x="7680" y="47347"/>
                  </a:lnTo>
                  <a:lnTo>
                    <a:pt x="3687" y="44583"/>
                  </a:lnTo>
                  <a:lnTo>
                    <a:pt x="2809" y="43661"/>
                  </a:lnTo>
                  <a:lnTo>
                    <a:pt x="1361" y="39756"/>
                  </a:lnTo>
                  <a:lnTo>
                    <a:pt x="703" y="37518"/>
                  </a:lnTo>
                  <a:lnTo>
                    <a:pt x="396" y="33130"/>
                  </a:lnTo>
                  <a:lnTo>
                    <a:pt x="2634" y="32296"/>
                  </a:lnTo>
                  <a:lnTo>
                    <a:pt x="2677" y="32296"/>
                  </a:lnTo>
                  <a:lnTo>
                    <a:pt x="3423" y="31638"/>
                  </a:lnTo>
                  <a:lnTo>
                    <a:pt x="3467" y="31550"/>
                  </a:lnTo>
                  <a:lnTo>
                    <a:pt x="3906" y="30453"/>
                  </a:lnTo>
                  <a:lnTo>
                    <a:pt x="3906" y="30410"/>
                  </a:lnTo>
                  <a:lnTo>
                    <a:pt x="3774" y="27689"/>
                  </a:lnTo>
                  <a:lnTo>
                    <a:pt x="4871" y="26065"/>
                  </a:lnTo>
                  <a:lnTo>
                    <a:pt x="8338" y="22160"/>
                  </a:lnTo>
                  <a:lnTo>
                    <a:pt x="10708" y="19615"/>
                  </a:lnTo>
                  <a:lnTo>
                    <a:pt x="12638" y="17421"/>
                  </a:lnTo>
                  <a:lnTo>
                    <a:pt x="13779" y="16105"/>
                  </a:lnTo>
                  <a:lnTo>
                    <a:pt x="14262" y="15446"/>
                  </a:lnTo>
                  <a:lnTo>
                    <a:pt x="14306" y="15359"/>
                  </a:lnTo>
                  <a:lnTo>
                    <a:pt x="14876" y="10795"/>
                  </a:lnTo>
                  <a:lnTo>
                    <a:pt x="15271" y="9479"/>
                  </a:lnTo>
                  <a:lnTo>
                    <a:pt x="16544" y="7153"/>
                  </a:lnTo>
                  <a:lnTo>
                    <a:pt x="18387" y="4301"/>
                  </a:lnTo>
                  <a:lnTo>
                    <a:pt x="18387" y="4213"/>
                  </a:lnTo>
                  <a:lnTo>
                    <a:pt x="19133" y="220"/>
                  </a:lnTo>
                  <a:lnTo>
                    <a:pt x="19089" y="132"/>
                  </a:lnTo>
                  <a:lnTo>
                    <a:pt x="19089" y="88"/>
                  </a:lnTo>
                  <a:lnTo>
                    <a:pt x="19045" y="44"/>
                  </a:lnTo>
                  <a:lnTo>
                    <a:pt x="1895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2" name="Google Shape;6352;p174"/>
            <p:cNvSpPr/>
            <p:nvPr/>
          </p:nvSpPr>
          <p:spPr>
            <a:xfrm>
              <a:off x="3881300" y="681575"/>
              <a:ext cx="525475" cy="1276950"/>
            </a:xfrm>
            <a:custGeom>
              <a:avLst/>
              <a:gdLst/>
              <a:ahLst/>
              <a:cxnLst/>
              <a:rect l="l" t="t" r="r" b="b"/>
              <a:pathLst>
                <a:path w="21019" h="51078" extrusionOk="0">
                  <a:moveTo>
                    <a:pt x="19176" y="0"/>
                  </a:moveTo>
                  <a:lnTo>
                    <a:pt x="19132" y="44"/>
                  </a:lnTo>
                  <a:lnTo>
                    <a:pt x="19088" y="88"/>
                  </a:lnTo>
                  <a:lnTo>
                    <a:pt x="19044" y="132"/>
                  </a:lnTo>
                  <a:lnTo>
                    <a:pt x="18255" y="3291"/>
                  </a:lnTo>
                  <a:lnTo>
                    <a:pt x="16455" y="6231"/>
                  </a:lnTo>
                  <a:lnTo>
                    <a:pt x="16412" y="6231"/>
                  </a:lnTo>
                  <a:lnTo>
                    <a:pt x="15007" y="9127"/>
                  </a:lnTo>
                  <a:lnTo>
                    <a:pt x="15007" y="9171"/>
                  </a:lnTo>
                  <a:lnTo>
                    <a:pt x="13998" y="13559"/>
                  </a:lnTo>
                  <a:lnTo>
                    <a:pt x="11980" y="16104"/>
                  </a:lnTo>
                  <a:lnTo>
                    <a:pt x="9829" y="18606"/>
                  </a:lnTo>
                  <a:lnTo>
                    <a:pt x="7284" y="21370"/>
                  </a:lnTo>
                  <a:lnTo>
                    <a:pt x="3160" y="26197"/>
                  </a:lnTo>
                  <a:lnTo>
                    <a:pt x="3116" y="26285"/>
                  </a:lnTo>
                  <a:lnTo>
                    <a:pt x="3116" y="26329"/>
                  </a:lnTo>
                  <a:lnTo>
                    <a:pt x="3555" y="30146"/>
                  </a:lnTo>
                  <a:lnTo>
                    <a:pt x="3247" y="30629"/>
                  </a:lnTo>
                  <a:lnTo>
                    <a:pt x="1799" y="31155"/>
                  </a:lnTo>
                  <a:lnTo>
                    <a:pt x="176" y="31506"/>
                  </a:lnTo>
                  <a:lnTo>
                    <a:pt x="88" y="31594"/>
                  </a:lnTo>
                  <a:lnTo>
                    <a:pt x="44" y="31682"/>
                  </a:lnTo>
                  <a:lnTo>
                    <a:pt x="0" y="32516"/>
                  </a:lnTo>
                  <a:lnTo>
                    <a:pt x="0" y="32560"/>
                  </a:lnTo>
                  <a:lnTo>
                    <a:pt x="527" y="38747"/>
                  </a:lnTo>
                  <a:lnTo>
                    <a:pt x="571" y="38834"/>
                  </a:lnTo>
                  <a:lnTo>
                    <a:pt x="1799" y="41862"/>
                  </a:lnTo>
                  <a:lnTo>
                    <a:pt x="2107" y="43617"/>
                  </a:lnTo>
                  <a:lnTo>
                    <a:pt x="2194" y="43749"/>
                  </a:lnTo>
                  <a:lnTo>
                    <a:pt x="4388" y="45460"/>
                  </a:lnTo>
                  <a:lnTo>
                    <a:pt x="7284" y="47084"/>
                  </a:lnTo>
                  <a:lnTo>
                    <a:pt x="8250" y="47830"/>
                  </a:lnTo>
                  <a:lnTo>
                    <a:pt x="10137" y="48927"/>
                  </a:lnTo>
                  <a:lnTo>
                    <a:pt x="12682" y="50024"/>
                  </a:lnTo>
                  <a:lnTo>
                    <a:pt x="15973" y="51033"/>
                  </a:lnTo>
                  <a:lnTo>
                    <a:pt x="16017" y="51077"/>
                  </a:lnTo>
                  <a:lnTo>
                    <a:pt x="16061" y="51077"/>
                  </a:lnTo>
                  <a:lnTo>
                    <a:pt x="19176" y="50594"/>
                  </a:lnTo>
                  <a:lnTo>
                    <a:pt x="20756" y="50814"/>
                  </a:lnTo>
                  <a:lnTo>
                    <a:pt x="20800" y="50814"/>
                  </a:lnTo>
                  <a:lnTo>
                    <a:pt x="20887" y="50858"/>
                  </a:lnTo>
                  <a:lnTo>
                    <a:pt x="20931" y="50814"/>
                  </a:lnTo>
                  <a:lnTo>
                    <a:pt x="21019" y="50770"/>
                  </a:lnTo>
                  <a:lnTo>
                    <a:pt x="21019" y="50682"/>
                  </a:lnTo>
                  <a:lnTo>
                    <a:pt x="21019" y="50638"/>
                  </a:lnTo>
                  <a:lnTo>
                    <a:pt x="21019" y="50594"/>
                  </a:lnTo>
                  <a:lnTo>
                    <a:pt x="20975" y="50507"/>
                  </a:lnTo>
                  <a:lnTo>
                    <a:pt x="20931" y="50507"/>
                  </a:lnTo>
                  <a:lnTo>
                    <a:pt x="20843" y="50463"/>
                  </a:lnTo>
                  <a:lnTo>
                    <a:pt x="19220" y="50243"/>
                  </a:lnTo>
                  <a:lnTo>
                    <a:pt x="19176" y="50243"/>
                  </a:lnTo>
                  <a:lnTo>
                    <a:pt x="16017" y="50726"/>
                  </a:lnTo>
                  <a:lnTo>
                    <a:pt x="12813" y="49673"/>
                  </a:lnTo>
                  <a:lnTo>
                    <a:pt x="10312" y="48620"/>
                  </a:lnTo>
                  <a:lnTo>
                    <a:pt x="8425" y="47523"/>
                  </a:lnTo>
                  <a:lnTo>
                    <a:pt x="7504" y="46777"/>
                  </a:lnTo>
                  <a:lnTo>
                    <a:pt x="7460" y="46777"/>
                  </a:lnTo>
                  <a:lnTo>
                    <a:pt x="4564" y="45153"/>
                  </a:lnTo>
                  <a:lnTo>
                    <a:pt x="2458" y="43486"/>
                  </a:lnTo>
                  <a:lnTo>
                    <a:pt x="2107" y="41774"/>
                  </a:lnTo>
                  <a:lnTo>
                    <a:pt x="878" y="38703"/>
                  </a:lnTo>
                  <a:lnTo>
                    <a:pt x="351" y="32516"/>
                  </a:lnTo>
                  <a:lnTo>
                    <a:pt x="395" y="31814"/>
                  </a:lnTo>
                  <a:lnTo>
                    <a:pt x="1887" y="31463"/>
                  </a:lnTo>
                  <a:lnTo>
                    <a:pt x="3423" y="30936"/>
                  </a:lnTo>
                  <a:lnTo>
                    <a:pt x="3511" y="30848"/>
                  </a:lnTo>
                  <a:lnTo>
                    <a:pt x="3862" y="30234"/>
                  </a:lnTo>
                  <a:lnTo>
                    <a:pt x="3906" y="30146"/>
                  </a:lnTo>
                  <a:lnTo>
                    <a:pt x="3467" y="26372"/>
                  </a:lnTo>
                  <a:lnTo>
                    <a:pt x="7548" y="21633"/>
                  </a:lnTo>
                  <a:lnTo>
                    <a:pt x="10093" y="18825"/>
                  </a:lnTo>
                  <a:lnTo>
                    <a:pt x="12287" y="16324"/>
                  </a:lnTo>
                  <a:lnTo>
                    <a:pt x="14305" y="13779"/>
                  </a:lnTo>
                  <a:lnTo>
                    <a:pt x="14349" y="13691"/>
                  </a:lnTo>
                  <a:lnTo>
                    <a:pt x="15358" y="9259"/>
                  </a:lnTo>
                  <a:lnTo>
                    <a:pt x="16763" y="6407"/>
                  </a:lnTo>
                  <a:lnTo>
                    <a:pt x="18562" y="3467"/>
                  </a:lnTo>
                  <a:lnTo>
                    <a:pt x="18606" y="3423"/>
                  </a:lnTo>
                  <a:lnTo>
                    <a:pt x="19395" y="220"/>
                  </a:lnTo>
                  <a:lnTo>
                    <a:pt x="19395" y="176"/>
                  </a:lnTo>
                  <a:lnTo>
                    <a:pt x="19352" y="88"/>
                  </a:lnTo>
                  <a:lnTo>
                    <a:pt x="19308" y="44"/>
                  </a:lnTo>
                  <a:lnTo>
                    <a:pt x="1926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3" name="Google Shape;6353;p174"/>
            <p:cNvSpPr/>
            <p:nvPr/>
          </p:nvSpPr>
          <p:spPr>
            <a:xfrm>
              <a:off x="3850575" y="669500"/>
              <a:ext cx="549625" cy="1310950"/>
            </a:xfrm>
            <a:custGeom>
              <a:avLst/>
              <a:gdLst/>
              <a:ahLst/>
              <a:cxnLst/>
              <a:rect l="l" t="t" r="r" b="b"/>
              <a:pathLst>
                <a:path w="21985" h="52438" extrusionOk="0">
                  <a:moveTo>
                    <a:pt x="19835" y="1"/>
                  </a:moveTo>
                  <a:lnTo>
                    <a:pt x="19791" y="45"/>
                  </a:lnTo>
                  <a:lnTo>
                    <a:pt x="19747" y="132"/>
                  </a:lnTo>
                  <a:lnTo>
                    <a:pt x="18957" y="3336"/>
                  </a:lnTo>
                  <a:lnTo>
                    <a:pt x="18430" y="4433"/>
                  </a:lnTo>
                  <a:lnTo>
                    <a:pt x="17158" y="6319"/>
                  </a:lnTo>
                  <a:lnTo>
                    <a:pt x="17114" y="6319"/>
                  </a:lnTo>
                  <a:lnTo>
                    <a:pt x="15798" y="9040"/>
                  </a:lnTo>
                  <a:lnTo>
                    <a:pt x="15095" y="11892"/>
                  </a:lnTo>
                  <a:lnTo>
                    <a:pt x="14437" y="13165"/>
                  </a:lnTo>
                  <a:lnTo>
                    <a:pt x="12243" y="16017"/>
                  </a:lnTo>
                  <a:lnTo>
                    <a:pt x="10093" y="18430"/>
                  </a:lnTo>
                  <a:lnTo>
                    <a:pt x="7767" y="21063"/>
                  </a:lnTo>
                  <a:lnTo>
                    <a:pt x="3599" y="25890"/>
                  </a:lnTo>
                  <a:lnTo>
                    <a:pt x="3555" y="26022"/>
                  </a:lnTo>
                  <a:lnTo>
                    <a:pt x="3599" y="26899"/>
                  </a:lnTo>
                  <a:lnTo>
                    <a:pt x="3862" y="29357"/>
                  </a:lnTo>
                  <a:lnTo>
                    <a:pt x="3730" y="30892"/>
                  </a:lnTo>
                  <a:lnTo>
                    <a:pt x="2063" y="31156"/>
                  </a:lnTo>
                  <a:lnTo>
                    <a:pt x="659" y="31463"/>
                  </a:lnTo>
                  <a:lnTo>
                    <a:pt x="571" y="31507"/>
                  </a:lnTo>
                  <a:lnTo>
                    <a:pt x="264" y="31814"/>
                  </a:lnTo>
                  <a:lnTo>
                    <a:pt x="176" y="31902"/>
                  </a:lnTo>
                  <a:lnTo>
                    <a:pt x="1" y="32692"/>
                  </a:lnTo>
                  <a:lnTo>
                    <a:pt x="1" y="32735"/>
                  </a:lnTo>
                  <a:lnTo>
                    <a:pt x="308" y="34973"/>
                  </a:lnTo>
                  <a:lnTo>
                    <a:pt x="834" y="40546"/>
                  </a:lnTo>
                  <a:lnTo>
                    <a:pt x="834" y="40590"/>
                  </a:lnTo>
                  <a:lnTo>
                    <a:pt x="1405" y="42082"/>
                  </a:lnTo>
                  <a:lnTo>
                    <a:pt x="1361" y="45461"/>
                  </a:lnTo>
                  <a:lnTo>
                    <a:pt x="1361" y="45548"/>
                  </a:lnTo>
                  <a:lnTo>
                    <a:pt x="1405" y="45592"/>
                  </a:lnTo>
                  <a:lnTo>
                    <a:pt x="1493" y="45636"/>
                  </a:lnTo>
                  <a:lnTo>
                    <a:pt x="1536" y="45636"/>
                  </a:lnTo>
                  <a:lnTo>
                    <a:pt x="2941" y="45548"/>
                  </a:lnTo>
                  <a:lnTo>
                    <a:pt x="4213" y="46294"/>
                  </a:lnTo>
                  <a:lnTo>
                    <a:pt x="6934" y="47918"/>
                  </a:lnTo>
                  <a:lnTo>
                    <a:pt x="6978" y="47918"/>
                  </a:lnTo>
                  <a:lnTo>
                    <a:pt x="8294" y="48532"/>
                  </a:lnTo>
                  <a:lnTo>
                    <a:pt x="10181" y="49849"/>
                  </a:lnTo>
                  <a:lnTo>
                    <a:pt x="10225" y="49893"/>
                  </a:lnTo>
                  <a:lnTo>
                    <a:pt x="12594" y="51077"/>
                  </a:lnTo>
                  <a:lnTo>
                    <a:pt x="12638" y="51077"/>
                  </a:lnTo>
                  <a:lnTo>
                    <a:pt x="16324" y="52438"/>
                  </a:lnTo>
                  <a:lnTo>
                    <a:pt x="17333" y="52438"/>
                  </a:lnTo>
                  <a:lnTo>
                    <a:pt x="20405" y="51911"/>
                  </a:lnTo>
                  <a:lnTo>
                    <a:pt x="21765" y="52087"/>
                  </a:lnTo>
                  <a:lnTo>
                    <a:pt x="21853" y="52087"/>
                  </a:lnTo>
                  <a:lnTo>
                    <a:pt x="21897" y="52043"/>
                  </a:lnTo>
                  <a:lnTo>
                    <a:pt x="21941" y="51999"/>
                  </a:lnTo>
                  <a:lnTo>
                    <a:pt x="21985" y="51955"/>
                  </a:lnTo>
                  <a:lnTo>
                    <a:pt x="21985" y="51867"/>
                  </a:lnTo>
                  <a:lnTo>
                    <a:pt x="21941" y="51823"/>
                  </a:lnTo>
                  <a:lnTo>
                    <a:pt x="21897" y="51779"/>
                  </a:lnTo>
                  <a:lnTo>
                    <a:pt x="21809" y="51736"/>
                  </a:lnTo>
                  <a:lnTo>
                    <a:pt x="20449" y="51560"/>
                  </a:lnTo>
                  <a:lnTo>
                    <a:pt x="20405" y="51560"/>
                  </a:lnTo>
                  <a:lnTo>
                    <a:pt x="17290" y="52087"/>
                  </a:lnTo>
                  <a:lnTo>
                    <a:pt x="16412" y="52087"/>
                  </a:lnTo>
                  <a:lnTo>
                    <a:pt x="12726" y="50770"/>
                  </a:lnTo>
                  <a:lnTo>
                    <a:pt x="10356" y="49585"/>
                  </a:lnTo>
                  <a:lnTo>
                    <a:pt x="8470" y="48225"/>
                  </a:lnTo>
                  <a:lnTo>
                    <a:pt x="7109" y="47611"/>
                  </a:lnTo>
                  <a:lnTo>
                    <a:pt x="4389" y="45987"/>
                  </a:lnTo>
                  <a:lnTo>
                    <a:pt x="3072" y="45197"/>
                  </a:lnTo>
                  <a:lnTo>
                    <a:pt x="2941" y="45197"/>
                  </a:lnTo>
                  <a:lnTo>
                    <a:pt x="1712" y="45285"/>
                  </a:lnTo>
                  <a:lnTo>
                    <a:pt x="1756" y="42082"/>
                  </a:lnTo>
                  <a:lnTo>
                    <a:pt x="1756" y="41994"/>
                  </a:lnTo>
                  <a:lnTo>
                    <a:pt x="1185" y="40458"/>
                  </a:lnTo>
                  <a:lnTo>
                    <a:pt x="659" y="34929"/>
                  </a:lnTo>
                  <a:lnTo>
                    <a:pt x="352" y="32735"/>
                  </a:lnTo>
                  <a:lnTo>
                    <a:pt x="527" y="32033"/>
                  </a:lnTo>
                  <a:lnTo>
                    <a:pt x="790" y="31770"/>
                  </a:lnTo>
                  <a:lnTo>
                    <a:pt x="2151" y="31463"/>
                  </a:lnTo>
                  <a:lnTo>
                    <a:pt x="3906" y="31243"/>
                  </a:lnTo>
                  <a:lnTo>
                    <a:pt x="3994" y="31200"/>
                  </a:lnTo>
                  <a:lnTo>
                    <a:pt x="4038" y="31068"/>
                  </a:lnTo>
                  <a:lnTo>
                    <a:pt x="4213" y="29401"/>
                  </a:lnTo>
                  <a:lnTo>
                    <a:pt x="4213" y="29357"/>
                  </a:lnTo>
                  <a:lnTo>
                    <a:pt x="3950" y="26855"/>
                  </a:lnTo>
                  <a:lnTo>
                    <a:pt x="3906" y="26066"/>
                  </a:lnTo>
                  <a:lnTo>
                    <a:pt x="8031" y="21283"/>
                  </a:lnTo>
                  <a:lnTo>
                    <a:pt x="10356" y="18694"/>
                  </a:lnTo>
                  <a:lnTo>
                    <a:pt x="12507" y="16236"/>
                  </a:lnTo>
                  <a:lnTo>
                    <a:pt x="14701" y="13340"/>
                  </a:lnTo>
                  <a:lnTo>
                    <a:pt x="14744" y="13340"/>
                  </a:lnTo>
                  <a:lnTo>
                    <a:pt x="15403" y="12024"/>
                  </a:lnTo>
                  <a:lnTo>
                    <a:pt x="15447" y="11980"/>
                  </a:lnTo>
                  <a:lnTo>
                    <a:pt x="16149" y="9172"/>
                  </a:lnTo>
                  <a:lnTo>
                    <a:pt x="17421" y="6495"/>
                  </a:lnTo>
                  <a:lnTo>
                    <a:pt x="18694" y="4608"/>
                  </a:lnTo>
                  <a:lnTo>
                    <a:pt x="19308" y="3511"/>
                  </a:lnTo>
                  <a:lnTo>
                    <a:pt x="19308" y="3467"/>
                  </a:lnTo>
                  <a:lnTo>
                    <a:pt x="20098" y="220"/>
                  </a:lnTo>
                  <a:lnTo>
                    <a:pt x="20098" y="132"/>
                  </a:lnTo>
                  <a:lnTo>
                    <a:pt x="20098" y="88"/>
                  </a:lnTo>
                  <a:lnTo>
                    <a:pt x="2005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4" name="Google Shape;6354;p174"/>
            <p:cNvSpPr/>
            <p:nvPr/>
          </p:nvSpPr>
          <p:spPr>
            <a:xfrm>
              <a:off x="3590575" y="1937650"/>
              <a:ext cx="1971375" cy="750375"/>
            </a:xfrm>
            <a:custGeom>
              <a:avLst/>
              <a:gdLst/>
              <a:ahLst/>
              <a:cxnLst/>
              <a:rect l="l" t="t" r="r" b="b"/>
              <a:pathLst>
                <a:path w="78855" h="30015" extrusionOk="0">
                  <a:moveTo>
                    <a:pt x="75344" y="0"/>
                  </a:moveTo>
                  <a:lnTo>
                    <a:pt x="75256" y="44"/>
                  </a:lnTo>
                  <a:lnTo>
                    <a:pt x="72228" y="1536"/>
                  </a:lnTo>
                  <a:lnTo>
                    <a:pt x="66655" y="3511"/>
                  </a:lnTo>
                  <a:lnTo>
                    <a:pt x="62531" y="4959"/>
                  </a:lnTo>
                  <a:lnTo>
                    <a:pt x="59020" y="6231"/>
                  </a:lnTo>
                  <a:lnTo>
                    <a:pt x="55905" y="7284"/>
                  </a:lnTo>
                  <a:lnTo>
                    <a:pt x="51955" y="7416"/>
                  </a:lnTo>
                  <a:lnTo>
                    <a:pt x="51868" y="7460"/>
                  </a:lnTo>
                  <a:lnTo>
                    <a:pt x="48489" y="9171"/>
                  </a:lnTo>
                  <a:lnTo>
                    <a:pt x="43662" y="11716"/>
                  </a:lnTo>
                  <a:lnTo>
                    <a:pt x="40898" y="12726"/>
                  </a:lnTo>
                  <a:lnTo>
                    <a:pt x="35895" y="13735"/>
                  </a:lnTo>
                  <a:lnTo>
                    <a:pt x="32341" y="14349"/>
                  </a:lnTo>
                  <a:lnTo>
                    <a:pt x="29050" y="14832"/>
                  </a:lnTo>
                  <a:lnTo>
                    <a:pt x="27382" y="15227"/>
                  </a:lnTo>
                  <a:lnTo>
                    <a:pt x="26636" y="15534"/>
                  </a:lnTo>
                  <a:lnTo>
                    <a:pt x="25803" y="15490"/>
                  </a:lnTo>
                  <a:lnTo>
                    <a:pt x="25759" y="15490"/>
                  </a:lnTo>
                  <a:lnTo>
                    <a:pt x="25320" y="15622"/>
                  </a:lnTo>
                  <a:lnTo>
                    <a:pt x="25232" y="15666"/>
                  </a:lnTo>
                  <a:lnTo>
                    <a:pt x="25188" y="15753"/>
                  </a:lnTo>
                  <a:lnTo>
                    <a:pt x="24398" y="20098"/>
                  </a:lnTo>
                  <a:lnTo>
                    <a:pt x="24135" y="22555"/>
                  </a:lnTo>
                  <a:lnTo>
                    <a:pt x="23696" y="24529"/>
                  </a:lnTo>
                  <a:lnTo>
                    <a:pt x="22863" y="26680"/>
                  </a:lnTo>
                  <a:lnTo>
                    <a:pt x="21766" y="28698"/>
                  </a:lnTo>
                  <a:lnTo>
                    <a:pt x="20888" y="29532"/>
                  </a:lnTo>
                  <a:lnTo>
                    <a:pt x="20318" y="29663"/>
                  </a:lnTo>
                  <a:lnTo>
                    <a:pt x="17509" y="29181"/>
                  </a:lnTo>
                  <a:lnTo>
                    <a:pt x="11805" y="27820"/>
                  </a:lnTo>
                  <a:lnTo>
                    <a:pt x="7285" y="27075"/>
                  </a:lnTo>
                  <a:lnTo>
                    <a:pt x="5223" y="27075"/>
                  </a:lnTo>
                  <a:lnTo>
                    <a:pt x="220" y="25363"/>
                  </a:lnTo>
                  <a:lnTo>
                    <a:pt x="176" y="25363"/>
                  </a:lnTo>
                  <a:lnTo>
                    <a:pt x="89" y="25407"/>
                  </a:lnTo>
                  <a:lnTo>
                    <a:pt x="45" y="25407"/>
                  </a:lnTo>
                  <a:lnTo>
                    <a:pt x="1" y="25495"/>
                  </a:lnTo>
                  <a:lnTo>
                    <a:pt x="1" y="25539"/>
                  </a:lnTo>
                  <a:lnTo>
                    <a:pt x="45" y="25626"/>
                  </a:lnTo>
                  <a:lnTo>
                    <a:pt x="89" y="25670"/>
                  </a:lnTo>
                  <a:lnTo>
                    <a:pt x="133" y="25714"/>
                  </a:lnTo>
                  <a:lnTo>
                    <a:pt x="5135" y="27426"/>
                  </a:lnTo>
                  <a:lnTo>
                    <a:pt x="7241" y="27426"/>
                  </a:lnTo>
                  <a:lnTo>
                    <a:pt x="11717" y="28172"/>
                  </a:lnTo>
                  <a:lnTo>
                    <a:pt x="17465" y="29532"/>
                  </a:lnTo>
                  <a:lnTo>
                    <a:pt x="20318" y="30014"/>
                  </a:lnTo>
                  <a:lnTo>
                    <a:pt x="20361" y="30014"/>
                  </a:lnTo>
                  <a:lnTo>
                    <a:pt x="21020" y="29883"/>
                  </a:lnTo>
                  <a:lnTo>
                    <a:pt x="21107" y="29839"/>
                  </a:lnTo>
                  <a:lnTo>
                    <a:pt x="22029" y="28961"/>
                  </a:lnTo>
                  <a:lnTo>
                    <a:pt x="22073" y="28917"/>
                  </a:lnTo>
                  <a:lnTo>
                    <a:pt x="23170" y="26855"/>
                  </a:lnTo>
                  <a:lnTo>
                    <a:pt x="23170" y="26811"/>
                  </a:lnTo>
                  <a:lnTo>
                    <a:pt x="24047" y="24661"/>
                  </a:lnTo>
                  <a:lnTo>
                    <a:pt x="24486" y="22643"/>
                  </a:lnTo>
                  <a:lnTo>
                    <a:pt x="24486" y="22599"/>
                  </a:lnTo>
                  <a:lnTo>
                    <a:pt x="24750" y="20141"/>
                  </a:lnTo>
                  <a:lnTo>
                    <a:pt x="25495" y="15929"/>
                  </a:lnTo>
                  <a:lnTo>
                    <a:pt x="25847" y="15841"/>
                  </a:lnTo>
                  <a:lnTo>
                    <a:pt x="26680" y="15885"/>
                  </a:lnTo>
                  <a:lnTo>
                    <a:pt x="26724" y="15885"/>
                  </a:lnTo>
                  <a:lnTo>
                    <a:pt x="27514" y="15578"/>
                  </a:lnTo>
                  <a:lnTo>
                    <a:pt x="29094" y="15183"/>
                  </a:lnTo>
                  <a:lnTo>
                    <a:pt x="32385" y="14700"/>
                  </a:lnTo>
                  <a:lnTo>
                    <a:pt x="35939" y="14086"/>
                  </a:lnTo>
                  <a:lnTo>
                    <a:pt x="40985" y="13077"/>
                  </a:lnTo>
                  <a:lnTo>
                    <a:pt x="41029" y="13077"/>
                  </a:lnTo>
                  <a:lnTo>
                    <a:pt x="43794" y="12067"/>
                  </a:lnTo>
                  <a:lnTo>
                    <a:pt x="43838" y="12067"/>
                  </a:lnTo>
                  <a:lnTo>
                    <a:pt x="48664" y="9479"/>
                  </a:lnTo>
                  <a:lnTo>
                    <a:pt x="51999" y="7767"/>
                  </a:lnTo>
                  <a:lnTo>
                    <a:pt x="55905" y="7636"/>
                  </a:lnTo>
                  <a:lnTo>
                    <a:pt x="55992" y="7592"/>
                  </a:lnTo>
                  <a:lnTo>
                    <a:pt x="59152" y="6539"/>
                  </a:lnTo>
                  <a:lnTo>
                    <a:pt x="62662" y="5310"/>
                  </a:lnTo>
                  <a:lnTo>
                    <a:pt x="66787" y="3862"/>
                  </a:lnTo>
                  <a:lnTo>
                    <a:pt x="72360" y="1887"/>
                  </a:lnTo>
                  <a:lnTo>
                    <a:pt x="72360" y="1843"/>
                  </a:lnTo>
                  <a:lnTo>
                    <a:pt x="75256" y="439"/>
                  </a:lnTo>
                  <a:lnTo>
                    <a:pt x="76572" y="4783"/>
                  </a:lnTo>
                  <a:lnTo>
                    <a:pt x="78196" y="10356"/>
                  </a:lnTo>
                  <a:lnTo>
                    <a:pt x="78503" y="11409"/>
                  </a:lnTo>
                  <a:lnTo>
                    <a:pt x="78547" y="11453"/>
                  </a:lnTo>
                  <a:lnTo>
                    <a:pt x="78591" y="11497"/>
                  </a:lnTo>
                  <a:lnTo>
                    <a:pt x="78766" y="11497"/>
                  </a:lnTo>
                  <a:lnTo>
                    <a:pt x="78810" y="11409"/>
                  </a:lnTo>
                  <a:lnTo>
                    <a:pt x="78854" y="11365"/>
                  </a:lnTo>
                  <a:lnTo>
                    <a:pt x="78854" y="11278"/>
                  </a:lnTo>
                  <a:lnTo>
                    <a:pt x="78503" y="10268"/>
                  </a:lnTo>
                  <a:lnTo>
                    <a:pt x="76923" y="4696"/>
                  </a:lnTo>
                  <a:lnTo>
                    <a:pt x="75519" y="132"/>
                  </a:lnTo>
                  <a:lnTo>
                    <a:pt x="75475" y="88"/>
                  </a:lnTo>
                  <a:lnTo>
                    <a:pt x="75432" y="44"/>
                  </a:lnTo>
                  <a:lnTo>
                    <a:pt x="7534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5" name="Google Shape;6355;p174"/>
            <p:cNvSpPr/>
            <p:nvPr/>
          </p:nvSpPr>
          <p:spPr>
            <a:xfrm>
              <a:off x="3469925" y="764950"/>
              <a:ext cx="299500" cy="582525"/>
            </a:xfrm>
            <a:custGeom>
              <a:avLst/>
              <a:gdLst/>
              <a:ahLst/>
              <a:cxnLst/>
              <a:rect l="l" t="t" r="r" b="b"/>
              <a:pathLst>
                <a:path w="11980" h="23301" extrusionOk="0">
                  <a:moveTo>
                    <a:pt x="11760" y="0"/>
                  </a:moveTo>
                  <a:lnTo>
                    <a:pt x="11716" y="44"/>
                  </a:lnTo>
                  <a:lnTo>
                    <a:pt x="11672" y="88"/>
                  </a:lnTo>
                  <a:lnTo>
                    <a:pt x="8381" y="6100"/>
                  </a:lnTo>
                  <a:lnTo>
                    <a:pt x="7065" y="8030"/>
                  </a:lnTo>
                  <a:lnTo>
                    <a:pt x="7065" y="8074"/>
                  </a:lnTo>
                  <a:lnTo>
                    <a:pt x="6275" y="9654"/>
                  </a:lnTo>
                  <a:lnTo>
                    <a:pt x="4651" y="13998"/>
                  </a:lnTo>
                  <a:lnTo>
                    <a:pt x="3247" y="17860"/>
                  </a:lnTo>
                  <a:lnTo>
                    <a:pt x="2019" y="20229"/>
                  </a:lnTo>
                  <a:lnTo>
                    <a:pt x="44" y="23037"/>
                  </a:lnTo>
                  <a:lnTo>
                    <a:pt x="0" y="23081"/>
                  </a:lnTo>
                  <a:lnTo>
                    <a:pt x="0" y="23169"/>
                  </a:lnTo>
                  <a:lnTo>
                    <a:pt x="44" y="23213"/>
                  </a:lnTo>
                  <a:lnTo>
                    <a:pt x="88" y="23257"/>
                  </a:lnTo>
                  <a:lnTo>
                    <a:pt x="176" y="23301"/>
                  </a:lnTo>
                  <a:lnTo>
                    <a:pt x="263" y="23301"/>
                  </a:lnTo>
                  <a:lnTo>
                    <a:pt x="307" y="23257"/>
                  </a:lnTo>
                  <a:lnTo>
                    <a:pt x="2326" y="20449"/>
                  </a:lnTo>
                  <a:lnTo>
                    <a:pt x="2326" y="20405"/>
                  </a:lnTo>
                  <a:lnTo>
                    <a:pt x="3598" y="18035"/>
                  </a:lnTo>
                  <a:lnTo>
                    <a:pt x="3598" y="17991"/>
                  </a:lnTo>
                  <a:lnTo>
                    <a:pt x="5002" y="14130"/>
                  </a:lnTo>
                  <a:lnTo>
                    <a:pt x="6582" y="9786"/>
                  </a:lnTo>
                  <a:lnTo>
                    <a:pt x="7372" y="8206"/>
                  </a:lnTo>
                  <a:lnTo>
                    <a:pt x="8645" y="6275"/>
                  </a:lnTo>
                  <a:lnTo>
                    <a:pt x="11979" y="264"/>
                  </a:lnTo>
                  <a:lnTo>
                    <a:pt x="11979" y="176"/>
                  </a:lnTo>
                  <a:lnTo>
                    <a:pt x="11979" y="132"/>
                  </a:lnTo>
                  <a:lnTo>
                    <a:pt x="11936" y="88"/>
                  </a:lnTo>
                  <a:lnTo>
                    <a:pt x="1189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6" name="Google Shape;6356;p174"/>
            <p:cNvSpPr/>
            <p:nvPr/>
          </p:nvSpPr>
          <p:spPr>
            <a:xfrm>
              <a:off x="3619100" y="2026500"/>
              <a:ext cx="1900050" cy="686750"/>
            </a:xfrm>
            <a:custGeom>
              <a:avLst/>
              <a:gdLst/>
              <a:ahLst/>
              <a:cxnLst/>
              <a:rect l="l" t="t" r="r" b="b"/>
              <a:pathLst>
                <a:path w="76002" h="27470" extrusionOk="0">
                  <a:moveTo>
                    <a:pt x="71877" y="1"/>
                  </a:moveTo>
                  <a:lnTo>
                    <a:pt x="70473" y="45"/>
                  </a:lnTo>
                  <a:lnTo>
                    <a:pt x="70429" y="88"/>
                  </a:lnTo>
                  <a:lnTo>
                    <a:pt x="64900" y="1975"/>
                  </a:lnTo>
                  <a:lnTo>
                    <a:pt x="58230" y="4345"/>
                  </a:lnTo>
                  <a:lnTo>
                    <a:pt x="55510" y="5222"/>
                  </a:lnTo>
                  <a:lnTo>
                    <a:pt x="51385" y="5266"/>
                  </a:lnTo>
                  <a:lnTo>
                    <a:pt x="51341" y="5310"/>
                  </a:lnTo>
                  <a:lnTo>
                    <a:pt x="48225" y="6802"/>
                  </a:lnTo>
                  <a:lnTo>
                    <a:pt x="45461" y="8250"/>
                  </a:lnTo>
                  <a:lnTo>
                    <a:pt x="43311" y="9391"/>
                  </a:lnTo>
                  <a:lnTo>
                    <a:pt x="40590" y="10313"/>
                  </a:lnTo>
                  <a:lnTo>
                    <a:pt x="34842" y="11322"/>
                  </a:lnTo>
                  <a:lnTo>
                    <a:pt x="29137" y="12331"/>
                  </a:lnTo>
                  <a:lnTo>
                    <a:pt x="25934" y="12682"/>
                  </a:lnTo>
                  <a:lnTo>
                    <a:pt x="25057" y="12858"/>
                  </a:lnTo>
                  <a:lnTo>
                    <a:pt x="24969" y="12901"/>
                  </a:lnTo>
                  <a:lnTo>
                    <a:pt x="24925" y="12989"/>
                  </a:lnTo>
                  <a:lnTo>
                    <a:pt x="24398" y="15973"/>
                  </a:lnTo>
                  <a:lnTo>
                    <a:pt x="24135" y="18430"/>
                  </a:lnTo>
                  <a:lnTo>
                    <a:pt x="23082" y="22072"/>
                  </a:lnTo>
                  <a:lnTo>
                    <a:pt x="21722" y="24837"/>
                  </a:lnTo>
                  <a:lnTo>
                    <a:pt x="20581" y="26373"/>
                  </a:lnTo>
                  <a:lnTo>
                    <a:pt x="19923" y="26899"/>
                  </a:lnTo>
                  <a:lnTo>
                    <a:pt x="19045" y="27119"/>
                  </a:lnTo>
                  <a:lnTo>
                    <a:pt x="15886" y="26592"/>
                  </a:lnTo>
                  <a:lnTo>
                    <a:pt x="10444" y="25320"/>
                  </a:lnTo>
                  <a:lnTo>
                    <a:pt x="6320" y="24574"/>
                  </a:lnTo>
                  <a:lnTo>
                    <a:pt x="6276" y="24574"/>
                  </a:lnTo>
                  <a:lnTo>
                    <a:pt x="3643" y="24530"/>
                  </a:lnTo>
                  <a:lnTo>
                    <a:pt x="264" y="23301"/>
                  </a:lnTo>
                  <a:lnTo>
                    <a:pt x="132" y="23301"/>
                  </a:lnTo>
                  <a:lnTo>
                    <a:pt x="45" y="23345"/>
                  </a:lnTo>
                  <a:lnTo>
                    <a:pt x="45" y="23433"/>
                  </a:lnTo>
                  <a:lnTo>
                    <a:pt x="1" y="23477"/>
                  </a:lnTo>
                  <a:lnTo>
                    <a:pt x="45" y="23564"/>
                  </a:lnTo>
                  <a:lnTo>
                    <a:pt x="89" y="23608"/>
                  </a:lnTo>
                  <a:lnTo>
                    <a:pt x="132" y="23652"/>
                  </a:lnTo>
                  <a:lnTo>
                    <a:pt x="3511" y="24881"/>
                  </a:lnTo>
                  <a:lnTo>
                    <a:pt x="3599" y="24881"/>
                  </a:lnTo>
                  <a:lnTo>
                    <a:pt x="6276" y="24925"/>
                  </a:lnTo>
                  <a:lnTo>
                    <a:pt x="10357" y="25671"/>
                  </a:lnTo>
                  <a:lnTo>
                    <a:pt x="15842" y="26943"/>
                  </a:lnTo>
                  <a:lnTo>
                    <a:pt x="19045" y="27470"/>
                  </a:lnTo>
                  <a:lnTo>
                    <a:pt x="19089" y="27470"/>
                  </a:lnTo>
                  <a:lnTo>
                    <a:pt x="20054" y="27206"/>
                  </a:lnTo>
                  <a:lnTo>
                    <a:pt x="20098" y="27206"/>
                  </a:lnTo>
                  <a:lnTo>
                    <a:pt x="20844" y="26636"/>
                  </a:lnTo>
                  <a:lnTo>
                    <a:pt x="20888" y="26592"/>
                  </a:lnTo>
                  <a:lnTo>
                    <a:pt x="22029" y="25012"/>
                  </a:lnTo>
                  <a:lnTo>
                    <a:pt x="23433" y="22204"/>
                  </a:lnTo>
                  <a:lnTo>
                    <a:pt x="23433" y="22160"/>
                  </a:lnTo>
                  <a:lnTo>
                    <a:pt x="24442" y="18518"/>
                  </a:lnTo>
                  <a:lnTo>
                    <a:pt x="24749" y="16061"/>
                  </a:lnTo>
                  <a:lnTo>
                    <a:pt x="25232" y="13165"/>
                  </a:lnTo>
                  <a:lnTo>
                    <a:pt x="26022" y="13033"/>
                  </a:lnTo>
                  <a:lnTo>
                    <a:pt x="29181" y="12682"/>
                  </a:lnTo>
                  <a:lnTo>
                    <a:pt x="34886" y="11673"/>
                  </a:lnTo>
                  <a:lnTo>
                    <a:pt x="40634" y="10664"/>
                  </a:lnTo>
                  <a:lnTo>
                    <a:pt x="40678" y="10664"/>
                  </a:lnTo>
                  <a:lnTo>
                    <a:pt x="43443" y="9742"/>
                  </a:lnTo>
                  <a:lnTo>
                    <a:pt x="43486" y="9742"/>
                  </a:lnTo>
                  <a:lnTo>
                    <a:pt x="45637" y="8557"/>
                  </a:lnTo>
                  <a:lnTo>
                    <a:pt x="48401" y="7109"/>
                  </a:lnTo>
                  <a:lnTo>
                    <a:pt x="51429" y="5617"/>
                  </a:lnTo>
                  <a:lnTo>
                    <a:pt x="55554" y="5530"/>
                  </a:lnTo>
                  <a:lnTo>
                    <a:pt x="55597" y="5530"/>
                  </a:lnTo>
                  <a:lnTo>
                    <a:pt x="58362" y="4652"/>
                  </a:lnTo>
                  <a:lnTo>
                    <a:pt x="65032" y="2282"/>
                  </a:lnTo>
                  <a:lnTo>
                    <a:pt x="70517" y="396"/>
                  </a:lnTo>
                  <a:lnTo>
                    <a:pt x="71833" y="352"/>
                  </a:lnTo>
                  <a:lnTo>
                    <a:pt x="72755" y="1098"/>
                  </a:lnTo>
                  <a:lnTo>
                    <a:pt x="73676" y="2853"/>
                  </a:lnTo>
                  <a:lnTo>
                    <a:pt x="75212" y="7022"/>
                  </a:lnTo>
                  <a:lnTo>
                    <a:pt x="75695" y="8908"/>
                  </a:lnTo>
                  <a:lnTo>
                    <a:pt x="75695" y="8952"/>
                  </a:lnTo>
                  <a:lnTo>
                    <a:pt x="75739" y="8996"/>
                  </a:lnTo>
                  <a:lnTo>
                    <a:pt x="75826" y="9040"/>
                  </a:lnTo>
                  <a:lnTo>
                    <a:pt x="75870" y="9040"/>
                  </a:lnTo>
                  <a:lnTo>
                    <a:pt x="75958" y="8996"/>
                  </a:lnTo>
                  <a:lnTo>
                    <a:pt x="76002" y="8952"/>
                  </a:lnTo>
                  <a:lnTo>
                    <a:pt x="76002" y="8908"/>
                  </a:lnTo>
                  <a:lnTo>
                    <a:pt x="76002" y="8821"/>
                  </a:lnTo>
                  <a:lnTo>
                    <a:pt x="75563" y="6934"/>
                  </a:lnTo>
                  <a:lnTo>
                    <a:pt x="75563" y="6890"/>
                  </a:lnTo>
                  <a:lnTo>
                    <a:pt x="74027" y="2721"/>
                  </a:lnTo>
                  <a:lnTo>
                    <a:pt x="73018" y="922"/>
                  </a:lnTo>
                  <a:lnTo>
                    <a:pt x="72974" y="878"/>
                  </a:lnTo>
                  <a:lnTo>
                    <a:pt x="72009" y="45"/>
                  </a:lnTo>
                  <a:lnTo>
                    <a:pt x="7187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7" name="Google Shape;6357;p174"/>
            <p:cNvSpPr/>
            <p:nvPr/>
          </p:nvSpPr>
          <p:spPr>
            <a:xfrm>
              <a:off x="3437000" y="785800"/>
              <a:ext cx="287450" cy="611050"/>
            </a:xfrm>
            <a:custGeom>
              <a:avLst/>
              <a:gdLst/>
              <a:ahLst/>
              <a:cxnLst/>
              <a:rect l="l" t="t" r="r" b="b"/>
              <a:pathLst>
                <a:path w="11498" h="24442" extrusionOk="0">
                  <a:moveTo>
                    <a:pt x="11278" y="0"/>
                  </a:moveTo>
                  <a:lnTo>
                    <a:pt x="11234" y="44"/>
                  </a:lnTo>
                  <a:lnTo>
                    <a:pt x="11190" y="88"/>
                  </a:lnTo>
                  <a:lnTo>
                    <a:pt x="9435" y="3510"/>
                  </a:lnTo>
                  <a:lnTo>
                    <a:pt x="7460" y="6758"/>
                  </a:lnTo>
                  <a:lnTo>
                    <a:pt x="6627" y="8513"/>
                  </a:lnTo>
                  <a:lnTo>
                    <a:pt x="4871" y="13340"/>
                  </a:lnTo>
                  <a:lnTo>
                    <a:pt x="3204" y="17991"/>
                  </a:lnTo>
                  <a:lnTo>
                    <a:pt x="1273" y="21019"/>
                  </a:lnTo>
                  <a:lnTo>
                    <a:pt x="1273" y="21063"/>
                  </a:lnTo>
                  <a:lnTo>
                    <a:pt x="45" y="24222"/>
                  </a:lnTo>
                  <a:lnTo>
                    <a:pt x="1" y="24310"/>
                  </a:lnTo>
                  <a:lnTo>
                    <a:pt x="45" y="24354"/>
                  </a:lnTo>
                  <a:lnTo>
                    <a:pt x="45" y="24397"/>
                  </a:lnTo>
                  <a:lnTo>
                    <a:pt x="132" y="24441"/>
                  </a:lnTo>
                  <a:lnTo>
                    <a:pt x="308" y="24441"/>
                  </a:lnTo>
                  <a:lnTo>
                    <a:pt x="352" y="24354"/>
                  </a:lnTo>
                  <a:lnTo>
                    <a:pt x="1580" y="21194"/>
                  </a:lnTo>
                  <a:lnTo>
                    <a:pt x="3511" y="18123"/>
                  </a:lnTo>
                  <a:lnTo>
                    <a:pt x="5222" y="13471"/>
                  </a:lnTo>
                  <a:lnTo>
                    <a:pt x="6934" y="8644"/>
                  </a:lnTo>
                  <a:lnTo>
                    <a:pt x="7767" y="6933"/>
                  </a:lnTo>
                  <a:lnTo>
                    <a:pt x="9742" y="3686"/>
                  </a:lnTo>
                  <a:lnTo>
                    <a:pt x="11497" y="219"/>
                  </a:lnTo>
                  <a:lnTo>
                    <a:pt x="11497" y="176"/>
                  </a:lnTo>
                  <a:lnTo>
                    <a:pt x="11497" y="88"/>
                  </a:lnTo>
                  <a:lnTo>
                    <a:pt x="11453" y="44"/>
                  </a:lnTo>
                  <a:lnTo>
                    <a:pt x="1141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8" name="Google Shape;6358;p174"/>
            <p:cNvSpPr/>
            <p:nvPr/>
          </p:nvSpPr>
          <p:spPr>
            <a:xfrm>
              <a:off x="3586200" y="2096725"/>
              <a:ext cx="1884700" cy="640675"/>
            </a:xfrm>
            <a:custGeom>
              <a:avLst/>
              <a:gdLst/>
              <a:ahLst/>
              <a:cxnLst/>
              <a:rect l="l" t="t" r="r" b="b"/>
              <a:pathLst>
                <a:path w="75388" h="25627" extrusionOk="0">
                  <a:moveTo>
                    <a:pt x="69727" y="0"/>
                  </a:moveTo>
                  <a:lnTo>
                    <a:pt x="67094" y="658"/>
                  </a:lnTo>
                  <a:lnTo>
                    <a:pt x="60248" y="3072"/>
                  </a:lnTo>
                  <a:lnTo>
                    <a:pt x="58142" y="3818"/>
                  </a:lnTo>
                  <a:lnTo>
                    <a:pt x="53271" y="3861"/>
                  </a:lnTo>
                  <a:lnTo>
                    <a:pt x="53227" y="3861"/>
                  </a:lnTo>
                  <a:lnTo>
                    <a:pt x="48752" y="6099"/>
                  </a:lnTo>
                  <a:lnTo>
                    <a:pt x="46031" y="7504"/>
                  </a:lnTo>
                  <a:lnTo>
                    <a:pt x="44495" y="8162"/>
                  </a:lnTo>
                  <a:lnTo>
                    <a:pt x="39712" y="9083"/>
                  </a:lnTo>
                  <a:lnTo>
                    <a:pt x="36290" y="9698"/>
                  </a:lnTo>
                  <a:lnTo>
                    <a:pt x="33306" y="10180"/>
                  </a:lnTo>
                  <a:lnTo>
                    <a:pt x="28347" y="11146"/>
                  </a:lnTo>
                  <a:lnTo>
                    <a:pt x="28303" y="11189"/>
                  </a:lnTo>
                  <a:lnTo>
                    <a:pt x="27557" y="11628"/>
                  </a:lnTo>
                  <a:lnTo>
                    <a:pt x="27470" y="11672"/>
                  </a:lnTo>
                  <a:lnTo>
                    <a:pt x="26987" y="12418"/>
                  </a:lnTo>
                  <a:lnTo>
                    <a:pt x="26987" y="12462"/>
                  </a:lnTo>
                  <a:lnTo>
                    <a:pt x="26592" y="14656"/>
                  </a:lnTo>
                  <a:lnTo>
                    <a:pt x="25319" y="19044"/>
                  </a:lnTo>
                  <a:lnTo>
                    <a:pt x="23740" y="22247"/>
                  </a:lnTo>
                  <a:lnTo>
                    <a:pt x="22336" y="24266"/>
                  </a:lnTo>
                  <a:lnTo>
                    <a:pt x="21326" y="24968"/>
                  </a:lnTo>
                  <a:lnTo>
                    <a:pt x="20185" y="25275"/>
                  </a:lnTo>
                  <a:lnTo>
                    <a:pt x="18737" y="25143"/>
                  </a:lnTo>
                  <a:lnTo>
                    <a:pt x="11541" y="23608"/>
                  </a:lnTo>
                  <a:lnTo>
                    <a:pt x="7723" y="22906"/>
                  </a:lnTo>
                  <a:lnTo>
                    <a:pt x="4608" y="22730"/>
                  </a:lnTo>
                  <a:lnTo>
                    <a:pt x="1405" y="21589"/>
                  </a:lnTo>
                  <a:lnTo>
                    <a:pt x="220" y="21150"/>
                  </a:lnTo>
                  <a:lnTo>
                    <a:pt x="88" y="21150"/>
                  </a:lnTo>
                  <a:lnTo>
                    <a:pt x="44" y="21194"/>
                  </a:lnTo>
                  <a:lnTo>
                    <a:pt x="0" y="21238"/>
                  </a:lnTo>
                  <a:lnTo>
                    <a:pt x="0" y="21326"/>
                  </a:lnTo>
                  <a:lnTo>
                    <a:pt x="0" y="21370"/>
                  </a:lnTo>
                  <a:lnTo>
                    <a:pt x="44" y="21457"/>
                  </a:lnTo>
                  <a:lnTo>
                    <a:pt x="88" y="21457"/>
                  </a:lnTo>
                  <a:lnTo>
                    <a:pt x="1317" y="21940"/>
                  </a:lnTo>
                  <a:lnTo>
                    <a:pt x="4520" y="23081"/>
                  </a:lnTo>
                  <a:lnTo>
                    <a:pt x="4608" y="23081"/>
                  </a:lnTo>
                  <a:lnTo>
                    <a:pt x="7679" y="23257"/>
                  </a:lnTo>
                  <a:lnTo>
                    <a:pt x="11453" y="23915"/>
                  </a:lnTo>
                  <a:lnTo>
                    <a:pt x="18693" y="25494"/>
                  </a:lnTo>
                  <a:lnTo>
                    <a:pt x="20185" y="25626"/>
                  </a:lnTo>
                  <a:lnTo>
                    <a:pt x="20273" y="25626"/>
                  </a:lnTo>
                  <a:lnTo>
                    <a:pt x="21458" y="25319"/>
                  </a:lnTo>
                  <a:lnTo>
                    <a:pt x="21546" y="25275"/>
                  </a:lnTo>
                  <a:lnTo>
                    <a:pt x="22555" y="24529"/>
                  </a:lnTo>
                  <a:lnTo>
                    <a:pt x="22599" y="24485"/>
                  </a:lnTo>
                  <a:lnTo>
                    <a:pt x="24047" y="22423"/>
                  </a:lnTo>
                  <a:lnTo>
                    <a:pt x="24047" y="22379"/>
                  </a:lnTo>
                  <a:lnTo>
                    <a:pt x="25627" y="19176"/>
                  </a:lnTo>
                  <a:lnTo>
                    <a:pt x="25670" y="19176"/>
                  </a:lnTo>
                  <a:lnTo>
                    <a:pt x="26899" y="14744"/>
                  </a:lnTo>
                  <a:lnTo>
                    <a:pt x="27338" y="12550"/>
                  </a:lnTo>
                  <a:lnTo>
                    <a:pt x="27777" y="11892"/>
                  </a:lnTo>
                  <a:lnTo>
                    <a:pt x="28435" y="11497"/>
                  </a:lnTo>
                  <a:lnTo>
                    <a:pt x="33393" y="10487"/>
                  </a:lnTo>
                  <a:lnTo>
                    <a:pt x="36333" y="10049"/>
                  </a:lnTo>
                  <a:lnTo>
                    <a:pt x="39756" y="9434"/>
                  </a:lnTo>
                  <a:lnTo>
                    <a:pt x="44583" y="8513"/>
                  </a:lnTo>
                  <a:lnTo>
                    <a:pt x="44627" y="8513"/>
                  </a:lnTo>
                  <a:lnTo>
                    <a:pt x="46207" y="7811"/>
                  </a:lnTo>
                  <a:lnTo>
                    <a:pt x="48927" y="6407"/>
                  </a:lnTo>
                  <a:lnTo>
                    <a:pt x="53315" y="4213"/>
                  </a:lnTo>
                  <a:lnTo>
                    <a:pt x="58142" y="4169"/>
                  </a:lnTo>
                  <a:lnTo>
                    <a:pt x="58230" y="4169"/>
                  </a:lnTo>
                  <a:lnTo>
                    <a:pt x="60336" y="3379"/>
                  </a:lnTo>
                  <a:lnTo>
                    <a:pt x="67181" y="1009"/>
                  </a:lnTo>
                  <a:lnTo>
                    <a:pt x="69770" y="351"/>
                  </a:lnTo>
                  <a:lnTo>
                    <a:pt x="71921" y="395"/>
                  </a:lnTo>
                  <a:lnTo>
                    <a:pt x="73369" y="1273"/>
                  </a:lnTo>
                  <a:lnTo>
                    <a:pt x="74246" y="2721"/>
                  </a:lnTo>
                  <a:lnTo>
                    <a:pt x="74992" y="5178"/>
                  </a:lnTo>
                  <a:lnTo>
                    <a:pt x="75036" y="7196"/>
                  </a:lnTo>
                  <a:lnTo>
                    <a:pt x="74992" y="10838"/>
                  </a:lnTo>
                  <a:lnTo>
                    <a:pt x="73544" y="13471"/>
                  </a:lnTo>
                  <a:lnTo>
                    <a:pt x="73544" y="13515"/>
                  </a:lnTo>
                  <a:lnTo>
                    <a:pt x="72667" y="15621"/>
                  </a:lnTo>
                  <a:lnTo>
                    <a:pt x="72667" y="15665"/>
                  </a:lnTo>
                  <a:lnTo>
                    <a:pt x="72667" y="15753"/>
                  </a:lnTo>
                  <a:lnTo>
                    <a:pt x="72710" y="15797"/>
                  </a:lnTo>
                  <a:lnTo>
                    <a:pt x="72754" y="15841"/>
                  </a:lnTo>
                  <a:lnTo>
                    <a:pt x="72886" y="15841"/>
                  </a:lnTo>
                  <a:lnTo>
                    <a:pt x="72930" y="15797"/>
                  </a:lnTo>
                  <a:lnTo>
                    <a:pt x="72974" y="15753"/>
                  </a:lnTo>
                  <a:lnTo>
                    <a:pt x="73851" y="13647"/>
                  </a:lnTo>
                  <a:lnTo>
                    <a:pt x="75343" y="10970"/>
                  </a:lnTo>
                  <a:lnTo>
                    <a:pt x="75343" y="10882"/>
                  </a:lnTo>
                  <a:lnTo>
                    <a:pt x="75387" y="7196"/>
                  </a:lnTo>
                  <a:lnTo>
                    <a:pt x="75343" y="5134"/>
                  </a:lnTo>
                  <a:lnTo>
                    <a:pt x="75343" y="5090"/>
                  </a:lnTo>
                  <a:lnTo>
                    <a:pt x="74597" y="2589"/>
                  </a:lnTo>
                  <a:lnTo>
                    <a:pt x="74553" y="2545"/>
                  </a:lnTo>
                  <a:lnTo>
                    <a:pt x="73632" y="1053"/>
                  </a:lnTo>
                  <a:lnTo>
                    <a:pt x="73588" y="1009"/>
                  </a:lnTo>
                  <a:lnTo>
                    <a:pt x="72052" y="44"/>
                  </a:lnTo>
                  <a:lnTo>
                    <a:pt x="71964" y="44"/>
                  </a:lnTo>
                  <a:lnTo>
                    <a:pt x="6977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9" name="Google Shape;6359;p174"/>
            <p:cNvSpPr/>
            <p:nvPr/>
          </p:nvSpPr>
          <p:spPr>
            <a:xfrm>
              <a:off x="3416150" y="761650"/>
              <a:ext cx="289650" cy="645075"/>
            </a:xfrm>
            <a:custGeom>
              <a:avLst/>
              <a:gdLst/>
              <a:ahLst/>
              <a:cxnLst/>
              <a:rect l="l" t="t" r="r" b="b"/>
              <a:pathLst>
                <a:path w="11586" h="25803" extrusionOk="0">
                  <a:moveTo>
                    <a:pt x="11322" y="1"/>
                  </a:moveTo>
                  <a:lnTo>
                    <a:pt x="11278" y="45"/>
                  </a:lnTo>
                  <a:lnTo>
                    <a:pt x="11234" y="88"/>
                  </a:lnTo>
                  <a:lnTo>
                    <a:pt x="9347" y="3950"/>
                  </a:lnTo>
                  <a:lnTo>
                    <a:pt x="7329" y="7241"/>
                  </a:lnTo>
                  <a:lnTo>
                    <a:pt x="6495" y="9128"/>
                  </a:lnTo>
                  <a:lnTo>
                    <a:pt x="5574" y="11717"/>
                  </a:lnTo>
                  <a:lnTo>
                    <a:pt x="3906" y="16807"/>
                  </a:lnTo>
                  <a:lnTo>
                    <a:pt x="2853" y="19484"/>
                  </a:lnTo>
                  <a:lnTo>
                    <a:pt x="2107" y="20668"/>
                  </a:lnTo>
                  <a:lnTo>
                    <a:pt x="2107" y="20712"/>
                  </a:lnTo>
                  <a:lnTo>
                    <a:pt x="45" y="25583"/>
                  </a:lnTo>
                  <a:lnTo>
                    <a:pt x="1" y="25627"/>
                  </a:lnTo>
                  <a:lnTo>
                    <a:pt x="1" y="25715"/>
                  </a:lnTo>
                  <a:lnTo>
                    <a:pt x="45" y="25758"/>
                  </a:lnTo>
                  <a:lnTo>
                    <a:pt x="133" y="25802"/>
                  </a:lnTo>
                  <a:lnTo>
                    <a:pt x="264" y="25802"/>
                  </a:lnTo>
                  <a:lnTo>
                    <a:pt x="352" y="25715"/>
                  </a:lnTo>
                  <a:lnTo>
                    <a:pt x="2414" y="20844"/>
                  </a:lnTo>
                  <a:lnTo>
                    <a:pt x="3160" y="19659"/>
                  </a:lnTo>
                  <a:lnTo>
                    <a:pt x="3160" y="19615"/>
                  </a:lnTo>
                  <a:lnTo>
                    <a:pt x="4213" y="16895"/>
                  </a:lnTo>
                  <a:lnTo>
                    <a:pt x="5881" y="11804"/>
                  </a:lnTo>
                  <a:lnTo>
                    <a:pt x="6846" y="9259"/>
                  </a:lnTo>
                  <a:lnTo>
                    <a:pt x="7636" y="7416"/>
                  </a:lnTo>
                  <a:lnTo>
                    <a:pt x="9655" y="4125"/>
                  </a:lnTo>
                  <a:lnTo>
                    <a:pt x="11541" y="264"/>
                  </a:lnTo>
                  <a:lnTo>
                    <a:pt x="11585" y="176"/>
                  </a:lnTo>
                  <a:lnTo>
                    <a:pt x="11541" y="132"/>
                  </a:lnTo>
                  <a:lnTo>
                    <a:pt x="11541" y="45"/>
                  </a:lnTo>
                  <a:lnTo>
                    <a:pt x="1145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0" name="Google Shape;6360;p174"/>
            <p:cNvSpPr/>
            <p:nvPr/>
          </p:nvSpPr>
          <p:spPr>
            <a:xfrm>
              <a:off x="3602650" y="2266750"/>
              <a:ext cx="1732200" cy="549625"/>
            </a:xfrm>
            <a:custGeom>
              <a:avLst/>
              <a:gdLst/>
              <a:ahLst/>
              <a:cxnLst/>
              <a:rect l="l" t="t" r="r" b="b"/>
              <a:pathLst>
                <a:path w="69288" h="21985" extrusionOk="0">
                  <a:moveTo>
                    <a:pt x="67094" y="0"/>
                  </a:moveTo>
                  <a:lnTo>
                    <a:pt x="63935" y="1054"/>
                  </a:lnTo>
                  <a:lnTo>
                    <a:pt x="58055" y="2502"/>
                  </a:lnTo>
                  <a:lnTo>
                    <a:pt x="54544" y="2633"/>
                  </a:lnTo>
                  <a:lnTo>
                    <a:pt x="54500" y="2633"/>
                  </a:lnTo>
                  <a:lnTo>
                    <a:pt x="51165" y="3862"/>
                  </a:lnTo>
                  <a:lnTo>
                    <a:pt x="47874" y="5091"/>
                  </a:lnTo>
                  <a:lnTo>
                    <a:pt x="45198" y="5661"/>
                  </a:lnTo>
                  <a:lnTo>
                    <a:pt x="39932" y="6144"/>
                  </a:lnTo>
                  <a:lnTo>
                    <a:pt x="36378" y="6495"/>
                  </a:lnTo>
                  <a:lnTo>
                    <a:pt x="29927" y="7241"/>
                  </a:lnTo>
                  <a:lnTo>
                    <a:pt x="28918" y="7416"/>
                  </a:lnTo>
                  <a:lnTo>
                    <a:pt x="28830" y="7460"/>
                  </a:lnTo>
                  <a:lnTo>
                    <a:pt x="28742" y="7548"/>
                  </a:lnTo>
                  <a:lnTo>
                    <a:pt x="27338" y="12068"/>
                  </a:lnTo>
                  <a:lnTo>
                    <a:pt x="25846" y="15227"/>
                  </a:lnTo>
                  <a:lnTo>
                    <a:pt x="22775" y="20273"/>
                  </a:lnTo>
                  <a:lnTo>
                    <a:pt x="21897" y="21502"/>
                  </a:lnTo>
                  <a:lnTo>
                    <a:pt x="19132" y="21633"/>
                  </a:lnTo>
                  <a:lnTo>
                    <a:pt x="16456" y="21282"/>
                  </a:lnTo>
                  <a:lnTo>
                    <a:pt x="12068" y="20361"/>
                  </a:lnTo>
                  <a:lnTo>
                    <a:pt x="8557" y="19615"/>
                  </a:lnTo>
                  <a:lnTo>
                    <a:pt x="8513" y="19615"/>
                  </a:lnTo>
                  <a:lnTo>
                    <a:pt x="5968" y="19439"/>
                  </a:lnTo>
                  <a:lnTo>
                    <a:pt x="3204" y="18957"/>
                  </a:lnTo>
                  <a:lnTo>
                    <a:pt x="220" y="18035"/>
                  </a:lnTo>
                  <a:lnTo>
                    <a:pt x="132" y="18035"/>
                  </a:lnTo>
                  <a:lnTo>
                    <a:pt x="88" y="18079"/>
                  </a:lnTo>
                  <a:lnTo>
                    <a:pt x="44" y="18123"/>
                  </a:lnTo>
                  <a:lnTo>
                    <a:pt x="1" y="18167"/>
                  </a:lnTo>
                  <a:lnTo>
                    <a:pt x="1" y="18255"/>
                  </a:lnTo>
                  <a:lnTo>
                    <a:pt x="1" y="18299"/>
                  </a:lnTo>
                  <a:lnTo>
                    <a:pt x="44" y="18342"/>
                  </a:lnTo>
                  <a:lnTo>
                    <a:pt x="88" y="18386"/>
                  </a:lnTo>
                  <a:lnTo>
                    <a:pt x="3116" y="19308"/>
                  </a:lnTo>
                  <a:lnTo>
                    <a:pt x="5924" y="19790"/>
                  </a:lnTo>
                  <a:lnTo>
                    <a:pt x="5968" y="19790"/>
                  </a:lnTo>
                  <a:lnTo>
                    <a:pt x="8470" y="19966"/>
                  </a:lnTo>
                  <a:lnTo>
                    <a:pt x="11980" y="20712"/>
                  </a:lnTo>
                  <a:lnTo>
                    <a:pt x="16368" y="21633"/>
                  </a:lnTo>
                  <a:lnTo>
                    <a:pt x="19089" y="21984"/>
                  </a:lnTo>
                  <a:lnTo>
                    <a:pt x="19132" y="21984"/>
                  </a:lnTo>
                  <a:lnTo>
                    <a:pt x="21985" y="21853"/>
                  </a:lnTo>
                  <a:lnTo>
                    <a:pt x="22072" y="21809"/>
                  </a:lnTo>
                  <a:lnTo>
                    <a:pt x="22116" y="21765"/>
                  </a:lnTo>
                  <a:lnTo>
                    <a:pt x="23082" y="20493"/>
                  </a:lnTo>
                  <a:lnTo>
                    <a:pt x="26153" y="15402"/>
                  </a:lnTo>
                  <a:lnTo>
                    <a:pt x="27645" y="12243"/>
                  </a:lnTo>
                  <a:lnTo>
                    <a:pt x="27689" y="12199"/>
                  </a:lnTo>
                  <a:lnTo>
                    <a:pt x="29049" y="7723"/>
                  </a:lnTo>
                  <a:lnTo>
                    <a:pt x="29971" y="7592"/>
                  </a:lnTo>
                  <a:lnTo>
                    <a:pt x="36421" y="6846"/>
                  </a:lnTo>
                  <a:lnTo>
                    <a:pt x="39976" y="6495"/>
                  </a:lnTo>
                  <a:lnTo>
                    <a:pt x="45241" y="6012"/>
                  </a:lnTo>
                  <a:lnTo>
                    <a:pt x="45285" y="6012"/>
                  </a:lnTo>
                  <a:lnTo>
                    <a:pt x="47962" y="5398"/>
                  </a:lnTo>
                  <a:lnTo>
                    <a:pt x="48006" y="5398"/>
                  </a:lnTo>
                  <a:lnTo>
                    <a:pt x="51253" y="4213"/>
                  </a:lnTo>
                  <a:lnTo>
                    <a:pt x="54588" y="2984"/>
                  </a:lnTo>
                  <a:lnTo>
                    <a:pt x="58098" y="2853"/>
                  </a:lnTo>
                  <a:lnTo>
                    <a:pt x="64022" y="1405"/>
                  </a:lnTo>
                  <a:lnTo>
                    <a:pt x="67182" y="351"/>
                  </a:lnTo>
                  <a:lnTo>
                    <a:pt x="67752" y="439"/>
                  </a:lnTo>
                  <a:lnTo>
                    <a:pt x="68059" y="1097"/>
                  </a:lnTo>
                  <a:lnTo>
                    <a:pt x="68191" y="4081"/>
                  </a:lnTo>
                  <a:lnTo>
                    <a:pt x="68191" y="4125"/>
                  </a:lnTo>
                  <a:lnTo>
                    <a:pt x="68937" y="7636"/>
                  </a:lnTo>
                  <a:lnTo>
                    <a:pt x="68937" y="7723"/>
                  </a:lnTo>
                  <a:lnTo>
                    <a:pt x="68981" y="7767"/>
                  </a:lnTo>
                  <a:lnTo>
                    <a:pt x="69200" y="7767"/>
                  </a:lnTo>
                  <a:lnTo>
                    <a:pt x="69244" y="7723"/>
                  </a:lnTo>
                  <a:lnTo>
                    <a:pt x="69288" y="7636"/>
                  </a:lnTo>
                  <a:lnTo>
                    <a:pt x="69288" y="7592"/>
                  </a:lnTo>
                  <a:lnTo>
                    <a:pt x="68542" y="4081"/>
                  </a:lnTo>
                  <a:lnTo>
                    <a:pt x="68410" y="1054"/>
                  </a:lnTo>
                  <a:lnTo>
                    <a:pt x="68410" y="966"/>
                  </a:lnTo>
                  <a:lnTo>
                    <a:pt x="68059" y="176"/>
                  </a:lnTo>
                  <a:lnTo>
                    <a:pt x="67972" y="132"/>
                  </a:lnTo>
                  <a:lnTo>
                    <a:pt x="67928" y="88"/>
                  </a:lnTo>
                  <a:lnTo>
                    <a:pt x="6718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1" name="Google Shape;6361;p174"/>
            <p:cNvSpPr/>
            <p:nvPr/>
          </p:nvSpPr>
          <p:spPr>
            <a:xfrm>
              <a:off x="3338275" y="741900"/>
              <a:ext cx="284150" cy="635200"/>
            </a:xfrm>
            <a:custGeom>
              <a:avLst/>
              <a:gdLst/>
              <a:ahLst/>
              <a:cxnLst/>
              <a:rect l="l" t="t" r="r" b="b"/>
              <a:pathLst>
                <a:path w="11366" h="25408" extrusionOk="0">
                  <a:moveTo>
                    <a:pt x="11234" y="1"/>
                  </a:moveTo>
                  <a:lnTo>
                    <a:pt x="11146" y="45"/>
                  </a:lnTo>
                  <a:lnTo>
                    <a:pt x="11102" y="45"/>
                  </a:lnTo>
                  <a:lnTo>
                    <a:pt x="11058" y="132"/>
                  </a:lnTo>
                  <a:lnTo>
                    <a:pt x="9259" y="3950"/>
                  </a:lnTo>
                  <a:lnTo>
                    <a:pt x="7723" y="6451"/>
                  </a:lnTo>
                  <a:lnTo>
                    <a:pt x="6056" y="10620"/>
                  </a:lnTo>
                  <a:lnTo>
                    <a:pt x="4476" y="15578"/>
                  </a:lnTo>
                  <a:lnTo>
                    <a:pt x="2896" y="19659"/>
                  </a:lnTo>
                  <a:lnTo>
                    <a:pt x="1799" y="22775"/>
                  </a:lnTo>
                  <a:lnTo>
                    <a:pt x="44" y="25144"/>
                  </a:lnTo>
                  <a:lnTo>
                    <a:pt x="0" y="25188"/>
                  </a:lnTo>
                  <a:lnTo>
                    <a:pt x="0" y="25232"/>
                  </a:lnTo>
                  <a:lnTo>
                    <a:pt x="44" y="25320"/>
                  </a:lnTo>
                  <a:lnTo>
                    <a:pt x="88" y="25364"/>
                  </a:lnTo>
                  <a:lnTo>
                    <a:pt x="176" y="25408"/>
                  </a:lnTo>
                  <a:lnTo>
                    <a:pt x="264" y="25408"/>
                  </a:lnTo>
                  <a:lnTo>
                    <a:pt x="308" y="25320"/>
                  </a:lnTo>
                  <a:lnTo>
                    <a:pt x="2107" y="22994"/>
                  </a:lnTo>
                  <a:lnTo>
                    <a:pt x="2107" y="22950"/>
                  </a:lnTo>
                  <a:lnTo>
                    <a:pt x="3248" y="19791"/>
                  </a:lnTo>
                  <a:lnTo>
                    <a:pt x="4783" y="15666"/>
                  </a:lnTo>
                  <a:lnTo>
                    <a:pt x="6363" y="10751"/>
                  </a:lnTo>
                  <a:lnTo>
                    <a:pt x="8031" y="6627"/>
                  </a:lnTo>
                  <a:lnTo>
                    <a:pt x="9566" y="4126"/>
                  </a:lnTo>
                  <a:lnTo>
                    <a:pt x="11365" y="264"/>
                  </a:lnTo>
                  <a:lnTo>
                    <a:pt x="11365" y="220"/>
                  </a:lnTo>
                  <a:lnTo>
                    <a:pt x="11365" y="132"/>
                  </a:lnTo>
                  <a:lnTo>
                    <a:pt x="11322" y="89"/>
                  </a:lnTo>
                  <a:lnTo>
                    <a:pt x="11278" y="45"/>
                  </a:lnTo>
                  <a:lnTo>
                    <a:pt x="1123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2" name="Google Shape;6362;p174"/>
            <p:cNvSpPr/>
            <p:nvPr/>
          </p:nvSpPr>
          <p:spPr>
            <a:xfrm>
              <a:off x="3628975" y="2341350"/>
              <a:ext cx="1621425" cy="496975"/>
            </a:xfrm>
            <a:custGeom>
              <a:avLst/>
              <a:gdLst/>
              <a:ahLst/>
              <a:cxnLst/>
              <a:rect l="l" t="t" r="r" b="b"/>
              <a:pathLst>
                <a:path w="64857" h="19879" extrusionOk="0">
                  <a:moveTo>
                    <a:pt x="63935" y="0"/>
                  </a:moveTo>
                  <a:lnTo>
                    <a:pt x="58230" y="1141"/>
                  </a:lnTo>
                  <a:lnTo>
                    <a:pt x="51736" y="2809"/>
                  </a:lnTo>
                  <a:lnTo>
                    <a:pt x="48971" y="3686"/>
                  </a:lnTo>
                  <a:lnTo>
                    <a:pt x="46733" y="4344"/>
                  </a:lnTo>
                  <a:lnTo>
                    <a:pt x="43574" y="4696"/>
                  </a:lnTo>
                  <a:lnTo>
                    <a:pt x="38177" y="5222"/>
                  </a:lnTo>
                  <a:lnTo>
                    <a:pt x="34930" y="5485"/>
                  </a:lnTo>
                  <a:lnTo>
                    <a:pt x="28611" y="6012"/>
                  </a:lnTo>
                  <a:lnTo>
                    <a:pt x="28523" y="6056"/>
                  </a:lnTo>
                  <a:lnTo>
                    <a:pt x="28172" y="6275"/>
                  </a:lnTo>
                  <a:lnTo>
                    <a:pt x="28128" y="6363"/>
                  </a:lnTo>
                  <a:lnTo>
                    <a:pt x="26899" y="9698"/>
                  </a:lnTo>
                  <a:lnTo>
                    <a:pt x="25320" y="12989"/>
                  </a:lnTo>
                  <a:lnTo>
                    <a:pt x="23652" y="15753"/>
                  </a:lnTo>
                  <a:lnTo>
                    <a:pt x="21941" y="18255"/>
                  </a:lnTo>
                  <a:lnTo>
                    <a:pt x="21107" y="19176"/>
                  </a:lnTo>
                  <a:lnTo>
                    <a:pt x="20581" y="19483"/>
                  </a:lnTo>
                  <a:lnTo>
                    <a:pt x="17334" y="19527"/>
                  </a:lnTo>
                  <a:lnTo>
                    <a:pt x="14350" y="19176"/>
                  </a:lnTo>
                  <a:lnTo>
                    <a:pt x="10488" y="18386"/>
                  </a:lnTo>
                  <a:lnTo>
                    <a:pt x="7417" y="17728"/>
                  </a:lnTo>
                  <a:lnTo>
                    <a:pt x="1975" y="17026"/>
                  </a:lnTo>
                  <a:lnTo>
                    <a:pt x="264" y="16412"/>
                  </a:lnTo>
                  <a:lnTo>
                    <a:pt x="132" y="16412"/>
                  </a:lnTo>
                  <a:lnTo>
                    <a:pt x="88" y="16455"/>
                  </a:lnTo>
                  <a:lnTo>
                    <a:pt x="45" y="16499"/>
                  </a:lnTo>
                  <a:lnTo>
                    <a:pt x="1" y="16587"/>
                  </a:lnTo>
                  <a:lnTo>
                    <a:pt x="45" y="16675"/>
                  </a:lnTo>
                  <a:lnTo>
                    <a:pt x="88" y="16719"/>
                  </a:lnTo>
                  <a:lnTo>
                    <a:pt x="132" y="16763"/>
                  </a:lnTo>
                  <a:lnTo>
                    <a:pt x="1888" y="17333"/>
                  </a:lnTo>
                  <a:lnTo>
                    <a:pt x="1931" y="17377"/>
                  </a:lnTo>
                  <a:lnTo>
                    <a:pt x="7373" y="18079"/>
                  </a:lnTo>
                  <a:lnTo>
                    <a:pt x="10444" y="18737"/>
                  </a:lnTo>
                  <a:lnTo>
                    <a:pt x="14306" y="19527"/>
                  </a:lnTo>
                  <a:lnTo>
                    <a:pt x="17334" y="19878"/>
                  </a:lnTo>
                  <a:lnTo>
                    <a:pt x="20625" y="19834"/>
                  </a:lnTo>
                  <a:lnTo>
                    <a:pt x="20712" y="19834"/>
                  </a:lnTo>
                  <a:lnTo>
                    <a:pt x="21283" y="19483"/>
                  </a:lnTo>
                  <a:lnTo>
                    <a:pt x="21327" y="19439"/>
                  </a:lnTo>
                  <a:lnTo>
                    <a:pt x="22204" y="18474"/>
                  </a:lnTo>
                  <a:lnTo>
                    <a:pt x="23959" y="15973"/>
                  </a:lnTo>
                  <a:lnTo>
                    <a:pt x="25627" y="13121"/>
                  </a:lnTo>
                  <a:lnTo>
                    <a:pt x="27207" y="9830"/>
                  </a:lnTo>
                  <a:lnTo>
                    <a:pt x="28435" y="6538"/>
                  </a:lnTo>
                  <a:lnTo>
                    <a:pt x="28699" y="6363"/>
                  </a:lnTo>
                  <a:lnTo>
                    <a:pt x="34930" y="5836"/>
                  </a:lnTo>
                  <a:lnTo>
                    <a:pt x="38221" y="5573"/>
                  </a:lnTo>
                  <a:lnTo>
                    <a:pt x="43618" y="5047"/>
                  </a:lnTo>
                  <a:lnTo>
                    <a:pt x="46777" y="4696"/>
                  </a:lnTo>
                  <a:lnTo>
                    <a:pt x="46821" y="4696"/>
                  </a:lnTo>
                  <a:lnTo>
                    <a:pt x="49059" y="4037"/>
                  </a:lnTo>
                  <a:lnTo>
                    <a:pt x="51868" y="3116"/>
                  </a:lnTo>
                  <a:lnTo>
                    <a:pt x="58318" y="1492"/>
                  </a:lnTo>
                  <a:lnTo>
                    <a:pt x="63935" y="351"/>
                  </a:lnTo>
                  <a:lnTo>
                    <a:pt x="64286" y="571"/>
                  </a:lnTo>
                  <a:lnTo>
                    <a:pt x="64505" y="1141"/>
                  </a:lnTo>
                  <a:lnTo>
                    <a:pt x="64330" y="5222"/>
                  </a:lnTo>
                  <a:lnTo>
                    <a:pt x="64330" y="5310"/>
                  </a:lnTo>
                  <a:lnTo>
                    <a:pt x="64373" y="5354"/>
                  </a:lnTo>
                  <a:lnTo>
                    <a:pt x="64417" y="5398"/>
                  </a:lnTo>
                  <a:lnTo>
                    <a:pt x="64549" y="5398"/>
                  </a:lnTo>
                  <a:lnTo>
                    <a:pt x="64593" y="5354"/>
                  </a:lnTo>
                  <a:lnTo>
                    <a:pt x="64637" y="5310"/>
                  </a:lnTo>
                  <a:lnTo>
                    <a:pt x="64681" y="5222"/>
                  </a:lnTo>
                  <a:lnTo>
                    <a:pt x="64856" y="1097"/>
                  </a:lnTo>
                  <a:lnTo>
                    <a:pt x="64856" y="1010"/>
                  </a:lnTo>
                  <a:lnTo>
                    <a:pt x="64549" y="395"/>
                  </a:lnTo>
                  <a:lnTo>
                    <a:pt x="64505" y="307"/>
                  </a:lnTo>
                  <a:lnTo>
                    <a:pt x="64022" y="44"/>
                  </a:lnTo>
                  <a:lnTo>
                    <a:pt x="6393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3" name="Google Shape;6363;p174"/>
            <p:cNvSpPr/>
            <p:nvPr/>
          </p:nvSpPr>
          <p:spPr>
            <a:xfrm>
              <a:off x="3316325" y="744100"/>
              <a:ext cx="277575" cy="640675"/>
            </a:xfrm>
            <a:custGeom>
              <a:avLst/>
              <a:gdLst/>
              <a:ahLst/>
              <a:cxnLst/>
              <a:rect l="l" t="t" r="r" b="b"/>
              <a:pathLst>
                <a:path w="11103" h="25627" extrusionOk="0">
                  <a:moveTo>
                    <a:pt x="10883" y="1"/>
                  </a:moveTo>
                  <a:lnTo>
                    <a:pt x="10795" y="44"/>
                  </a:lnTo>
                  <a:lnTo>
                    <a:pt x="10751" y="88"/>
                  </a:lnTo>
                  <a:lnTo>
                    <a:pt x="10225" y="1098"/>
                  </a:lnTo>
                  <a:lnTo>
                    <a:pt x="7680" y="5793"/>
                  </a:lnTo>
                  <a:lnTo>
                    <a:pt x="6144" y="9698"/>
                  </a:lnTo>
                  <a:lnTo>
                    <a:pt x="4652" y="14437"/>
                  </a:lnTo>
                  <a:lnTo>
                    <a:pt x="2590" y="19483"/>
                  </a:lnTo>
                  <a:lnTo>
                    <a:pt x="1449" y="22950"/>
                  </a:lnTo>
                  <a:lnTo>
                    <a:pt x="45" y="25363"/>
                  </a:lnTo>
                  <a:lnTo>
                    <a:pt x="1" y="25451"/>
                  </a:lnTo>
                  <a:lnTo>
                    <a:pt x="1" y="25495"/>
                  </a:lnTo>
                  <a:lnTo>
                    <a:pt x="45" y="25583"/>
                  </a:lnTo>
                  <a:lnTo>
                    <a:pt x="89" y="25627"/>
                  </a:lnTo>
                  <a:lnTo>
                    <a:pt x="264" y="25627"/>
                  </a:lnTo>
                  <a:lnTo>
                    <a:pt x="352" y="25539"/>
                  </a:lnTo>
                  <a:lnTo>
                    <a:pt x="1756" y="23125"/>
                  </a:lnTo>
                  <a:lnTo>
                    <a:pt x="1800" y="23082"/>
                  </a:lnTo>
                  <a:lnTo>
                    <a:pt x="2941" y="19571"/>
                  </a:lnTo>
                  <a:lnTo>
                    <a:pt x="4959" y="14525"/>
                  </a:lnTo>
                  <a:lnTo>
                    <a:pt x="6451" y="9830"/>
                  </a:lnTo>
                  <a:lnTo>
                    <a:pt x="7987" y="5924"/>
                  </a:lnTo>
                  <a:lnTo>
                    <a:pt x="10532" y="1273"/>
                  </a:lnTo>
                  <a:lnTo>
                    <a:pt x="11059" y="264"/>
                  </a:lnTo>
                  <a:lnTo>
                    <a:pt x="11103" y="220"/>
                  </a:lnTo>
                  <a:lnTo>
                    <a:pt x="11103" y="132"/>
                  </a:lnTo>
                  <a:lnTo>
                    <a:pt x="11059" y="88"/>
                  </a:lnTo>
                  <a:lnTo>
                    <a:pt x="11015" y="44"/>
                  </a:lnTo>
                  <a:lnTo>
                    <a:pt x="1092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4" name="Google Shape;6364;p174"/>
            <p:cNvSpPr/>
            <p:nvPr/>
          </p:nvSpPr>
          <p:spPr>
            <a:xfrm>
              <a:off x="3616925" y="2404975"/>
              <a:ext cx="1567650" cy="455275"/>
            </a:xfrm>
            <a:custGeom>
              <a:avLst/>
              <a:gdLst/>
              <a:ahLst/>
              <a:cxnLst/>
              <a:rect l="l" t="t" r="r" b="b"/>
              <a:pathLst>
                <a:path w="62706" h="18211" extrusionOk="0">
                  <a:moveTo>
                    <a:pt x="61696" y="0"/>
                  </a:moveTo>
                  <a:lnTo>
                    <a:pt x="60336" y="132"/>
                  </a:lnTo>
                  <a:lnTo>
                    <a:pt x="60292" y="176"/>
                  </a:lnTo>
                  <a:lnTo>
                    <a:pt x="57615" y="1448"/>
                  </a:lnTo>
                  <a:lnTo>
                    <a:pt x="51516" y="3116"/>
                  </a:lnTo>
                  <a:lnTo>
                    <a:pt x="48927" y="3686"/>
                  </a:lnTo>
                  <a:lnTo>
                    <a:pt x="44934" y="4081"/>
                  </a:lnTo>
                  <a:lnTo>
                    <a:pt x="41160" y="4388"/>
                  </a:lnTo>
                  <a:lnTo>
                    <a:pt x="36772" y="4783"/>
                  </a:lnTo>
                  <a:lnTo>
                    <a:pt x="33393" y="4959"/>
                  </a:lnTo>
                  <a:lnTo>
                    <a:pt x="30585" y="4871"/>
                  </a:lnTo>
                  <a:lnTo>
                    <a:pt x="30541" y="4871"/>
                  </a:lnTo>
                  <a:lnTo>
                    <a:pt x="29444" y="5047"/>
                  </a:lnTo>
                  <a:lnTo>
                    <a:pt x="29356" y="5090"/>
                  </a:lnTo>
                  <a:lnTo>
                    <a:pt x="29312" y="5134"/>
                  </a:lnTo>
                  <a:lnTo>
                    <a:pt x="28040" y="7679"/>
                  </a:lnTo>
                  <a:lnTo>
                    <a:pt x="26767" y="10268"/>
                  </a:lnTo>
                  <a:lnTo>
                    <a:pt x="25100" y="13121"/>
                  </a:lnTo>
                  <a:lnTo>
                    <a:pt x="23257" y="15797"/>
                  </a:lnTo>
                  <a:lnTo>
                    <a:pt x="22247" y="16982"/>
                  </a:lnTo>
                  <a:lnTo>
                    <a:pt x="21414" y="17596"/>
                  </a:lnTo>
                  <a:lnTo>
                    <a:pt x="20317" y="17860"/>
                  </a:lnTo>
                  <a:lnTo>
                    <a:pt x="17157" y="17860"/>
                  </a:lnTo>
                  <a:lnTo>
                    <a:pt x="14481" y="17640"/>
                  </a:lnTo>
                  <a:lnTo>
                    <a:pt x="10531" y="16807"/>
                  </a:lnTo>
                  <a:lnTo>
                    <a:pt x="7899" y="16236"/>
                  </a:lnTo>
                  <a:lnTo>
                    <a:pt x="2282" y="15534"/>
                  </a:lnTo>
                  <a:lnTo>
                    <a:pt x="219" y="14788"/>
                  </a:lnTo>
                  <a:lnTo>
                    <a:pt x="132" y="14788"/>
                  </a:lnTo>
                  <a:lnTo>
                    <a:pt x="88" y="14832"/>
                  </a:lnTo>
                  <a:lnTo>
                    <a:pt x="44" y="14832"/>
                  </a:lnTo>
                  <a:lnTo>
                    <a:pt x="0" y="14920"/>
                  </a:lnTo>
                  <a:lnTo>
                    <a:pt x="0" y="14964"/>
                  </a:lnTo>
                  <a:lnTo>
                    <a:pt x="0" y="15051"/>
                  </a:lnTo>
                  <a:lnTo>
                    <a:pt x="44" y="15095"/>
                  </a:lnTo>
                  <a:lnTo>
                    <a:pt x="88" y="15139"/>
                  </a:lnTo>
                  <a:lnTo>
                    <a:pt x="2194" y="15885"/>
                  </a:lnTo>
                  <a:lnTo>
                    <a:pt x="2238" y="15885"/>
                  </a:lnTo>
                  <a:lnTo>
                    <a:pt x="7811" y="16587"/>
                  </a:lnTo>
                  <a:lnTo>
                    <a:pt x="10444" y="17158"/>
                  </a:lnTo>
                  <a:lnTo>
                    <a:pt x="14437" y="17991"/>
                  </a:lnTo>
                  <a:lnTo>
                    <a:pt x="17157" y="18211"/>
                  </a:lnTo>
                  <a:lnTo>
                    <a:pt x="20404" y="18211"/>
                  </a:lnTo>
                  <a:lnTo>
                    <a:pt x="21501" y="17947"/>
                  </a:lnTo>
                  <a:lnTo>
                    <a:pt x="21589" y="17904"/>
                  </a:lnTo>
                  <a:lnTo>
                    <a:pt x="22467" y="17245"/>
                  </a:lnTo>
                  <a:lnTo>
                    <a:pt x="22511" y="17245"/>
                  </a:lnTo>
                  <a:lnTo>
                    <a:pt x="23564" y="16017"/>
                  </a:lnTo>
                  <a:lnTo>
                    <a:pt x="25363" y="13296"/>
                  </a:lnTo>
                  <a:lnTo>
                    <a:pt x="27074" y="10444"/>
                  </a:lnTo>
                  <a:lnTo>
                    <a:pt x="28347" y="7811"/>
                  </a:lnTo>
                  <a:lnTo>
                    <a:pt x="29576" y="5354"/>
                  </a:lnTo>
                  <a:lnTo>
                    <a:pt x="30585" y="5222"/>
                  </a:lnTo>
                  <a:lnTo>
                    <a:pt x="33393" y="5310"/>
                  </a:lnTo>
                  <a:lnTo>
                    <a:pt x="36816" y="5134"/>
                  </a:lnTo>
                  <a:lnTo>
                    <a:pt x="41204" y="4739"/>
                  </a:lnTo>
                  <a:lnTo>
                    <a:pt x="44934" y="4432"/>
                  </a:lnTo>
                  <a:lnTo>
                    <a:pt x="48971" y="4037"/>
                  </a:lnTo>
                  <a:lnTo>
                    <a:pt x="49015" y="4037"/>
                  </a:lnTo>
                  <a:lnTo>
                    <a:pt x="51604" y="3423"/>
                  </a:lnTo>
                  <a:lnTo>
                    <a:pt x="57703" y="1799"/>
                  </a:lnTo>
                  <a:lnTo>
                    <a:pt x="57747" y="1756"/>
                  </a:lnTo>
                  <a:lnTo>
                    <a:pt x="60424" y="483"/>
                  </a:lnTo>
                  <a:lnTo>
                    <a:pt x="61652" y="351"/>
                  </a:lnTo>
                  <a:lnTo>
                    <a:pt x="61872" y="571"/>
                  </a:lnTo>
                  <a:lnTo>
                    <a:pt x="62223" y="1799"/>
                  </a:lnTo>
                  <a:lnTo>
                    <a:pt x="62354" y="4037"/>
                  </a:lnTo>
                  <a:lnTo>
                    <a:pt x="62354" y="4125"/>
                  </a:lnTo>
                  <a:lnTo>
                    <a:pt x="62398" y="4169"/>
                  </a:lnTo>
                  <a:lnTo>
                    <a:pt x="62486" y="4213"/>
                  </a:lnTo>
                  <a:lnTo>
                    <a:pt x="62618" y="4213"/>
                  </a:lnTo>
                  <a:lnTo>
                    <a:pt x="62661" y="4169"/>
                  </a:lnTo>
                  <a:lnTo>
                    <a:pt x="62705" y="4081"/>
                  </a:lnTo>
                  <a:lnTo>
                    <a:pt x="62705" y="4037"/>
                  </a:lnTo>
                  <a:lnTo>
                    <a:pt x="62574" y="1799"/>
                  </a:lnTo>
                  <a:lnTo>
                    <a:pt x="62530" y="1756"/>
                  </a:lnTo>
                  <a:lnTo>
                    <a:pt x="62223" y="439"/>
                  </a:lnTo>
                  <a:lnTo>
                    <a:pt x="62179" y="351"/>
                  </a:lnTo>
                  <a:lnTo>
                    <a:pt x="61828" y="44"/>
                  </a:lnTo>
                  <a:lnTo>
                    <a:pt x="6178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5" name="Google Shape;6365;p174"/>
            <p:cNvSpPr/>
            <p:nvPr/>
          </p:nvSpPr>
          <p:spPr>
            <a:xfrm>
              <a:off x="3272450" y="748500"/>
              <a:ext cx="287450" cy="706500"/>
            </a:xfrm>
            <a:custGeom>
              <a:avLst/>
              <a:gdLst/>
              <a:ahLst/>
              <a:cxnLst/>
              <a:rect l="l" t="t" r="r" b="b"/>
              <a:pathLst>
                <a:path w="11498" h="28260" extrusionOk="0">
                  <a:moveTo>
                    <a:pt x="11278" y="0"/>
                  </a:moveTo>
                  <a:lnTo>
                    <a:pt x="11234" y="44"/>
                  </a:lnTo>
                  <a:lnTo>
                    <a:pt x="11190" y="88"/>
                  </a:lnTo>
                  <a:lnTo>
                    <a:pt x="9961" y="2677"/>
                  </a:lnTo>
                  <a:lnTo>
                    <a:pt x="8513" y="5046"/>
                  </a:lnTo>
                  <a:lnTo>
                    <a:pt x="8513" y="5090"/>
                  </a:lnTo>
                  <a:lnTo>
                    <a:pt x="7109" y="8732"/>
                  </a:lnTo>
                  <a:lnTo>
                    <a:pt x="5705" y="13120"/>
                  </a:lnTo>
                  <a:lnTo>
                    <a:pt x="4476" y="16324"/>
                  </a:lnTo>
                  <a:lnTo>
                    <a:pt x="3160" y="19176"/>
                  </a:lnTo>
                  <a:lnTo>
                    <a:pt x="1317" y="24617"/>
                  </a:lnTo>
                  <a:lnTo>
                    <a:pt x="1" y="27294"/>
                  </a:lnTo>
                  <a:lnTo>
                    <a:pt x="1" y="27338"/>
                  </a:lnTo>
                  <a:lnTo>
                    <a:pt x="1" y="28083"/>
                  </a:lnTo>
                  <a:lnTo>
                    <a:pt x="1" y="28171"/>
                  </a:lnTo>
                  <a:lnTo>
                    <a:pt x="44" y="28215"/>
                  </a:lnTo>
                  <a:lnTo>
                    <a:pt x="88" y="28259"/>
                  </a:lnTo>
                  <a:lnTo>
                    <a:pt x="220" y="28259"/>
                  </a:lnTo>
                  <a:lnTo>
                    <a:pt x="308" y="28215"/>
                  </a:lnTo>
                  <a:lnTo>
                    <a:pt x="308" y="28171"/>
                  </a:lnTo>
                  <a:lnTo>
                    <a:pt x="352" y="28083"/>
                  </a:lnTo>
                  <a:lnTo>
                    <a:pt x="352" y="27381"/>
                  </a:lnTo>
                  <a:lnTo>
                    <a:pt x="1668" y="24792"/>
                  </a:lnTo>
                  <a:lnTo>
                    <a:pt x="1668" y="24749"/>
                  </a:lnTo>
                  <a:lnTo>
                    <a:pt x="3511" y="19307"/>
                  </a:lnTo>
                  <a:lnTo>
                    <a:pt x="4784" y="16455"/>
                  </a:lnTo>
                  <a:lnTo>
                    <a:pt x="6012" y="13252"/>
                  </a:lnTo>
                  <a:lnTo>
                    <a:pt x="7416" y="8864"/>
                  </a:lnTo>
                  <a:lnTo>
                    <a:pt x="8821" y="5222"/>
                  </a:lnTo>
                  <a:lnTo>
                    <a:pt x="10269" y="2808"/>
                  </a:lnTo>
                  <a:lnTo>
                    <a:pt x="11497" y="263"/>
                  </a:lnTo>
                  <a:lnTo>
                    <a:pt x="11497" y="176"/>
                  </a:lnTo>
                  <a:lnTo>
                    <a:pt x="11497" y="132"/>
                  </a:lnTo>
                  <a:lnTo>
                    <a:pt x="11453" y="44"/>
                  </a:lnTo>
                  <a:lnTo>
                    <a:pt x="11409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6" name="Google Shape;6366;p174"/>
            <p:cNvSpPr/>
            <p:nvPr/>
          </p:nvSpPr>
          <p:spPr>
            <a:xfrm>
              <a:off x="4211500" y="2486150"/>
              <a:ext cx="884200" cy="333525"/>
            </a:xfrm>
            <a:custGeom>
              <a:avLst/>
              <a:gdLst/>
              <a:ahLst/>
              <a:cxnLst/>
              <a:rect l="l" t="t" r="r" b="b"/>
              <a:pathLst>
                <a:path w="35368" h="13341" extrusionOk="0">
                  <a:moveTo>
                    <a:pt x="34929" y="1"/>
                  </a:moveTo>
                  <a:lnTo>
                    <a:pt x="31287" y="1098"/>
                  </a:lnTo>
                  <a:lnTo>
                    <a:pt x="27645" y="1931"/>
                  </a:lnTo>
                  <a:lnTo>
                    <a:pt x="24310" y="2326"/>
                  </a:lnTo>
                  <a:lnTo>
                    <a:pt x="20668" y="2765"/>
                  </a:lnTo>
                  <a:lnTo>
                    <a:pt x="17728" y="3072"/>
                  </a:lnTo>
                  <a:lnTo>
                    <a:pt x="12726" y="3379"/>
                  </a:lnTo>
                  <a:lnTo>
                    <a:pt x="8864" y="3292"/>
                  </a:lnTo>
                  <a:lnTo>
                    <a:pt x="6802" y="3423"/>
                  </a:lnTo>
                  <a:lnTo>
                    <a:pt x="6758" y="3467"/>
                  </a:lnTo>
                  <a:lnTo>
                    <a:pt x="5924" y="3818"/>
                  </a:lnTo>
                  <a:lnTo>
                    <a:pt x="5880" y="3862"/>
                  </a:lnTo>
                  <a:lnTo>
                    <a:pt x="5222" y="4564"/>
                  </a:lnTo>
                  <a:lnTo>
                    <a:pt x="5178" y="4608"/>
                  </a:lnTo>
                  <a:lnTo>
                    <a:pt x="4213" y="6319"/>
                  </a:lnTo>
                  <a:lnTo>
                    <a:pt x="1317" y="11322"/>
                  </a:lnTo>
                  <a:lnTo>
                    <a:pt x="44" y="13077"/>
                  </a:lnTo>
                  <a:lnTo>
                    <a:pt x="0" y="13121"/>
                  </a:lnTo>
                  <a:lnTo>
                    <a:pt x="0" y="13208"/>
                  </a:lnTo>
                  <a:lnTo>
                    <a:pt x="44" y="13252"/>
                  </a:lnTo>
                  <a:lnTo>
                    <a:pt x="88" y="13340"/>
                  </a:lnTo>
                  <a:lnTo>
                    <a:pt x="264" y="13340"/>
                  </a:lnTo>
                  <a:lnTo>
                    <a:pt x="307" y="13296"/>
                  </a:lnTo>
                  <a:lnTo>
                    <a:pt x="1624" y="11497"/>
                  </a:lnTo>
                  <a:lnTo>
                    <a:pt x="4520" y="6495"/>
                  </a:lnTo>
                  <a:lnTo>
                    <a:pt x="5485" y="4783"/>
                  </a:lnTo>
                  <a:lnTo>
                    <a:pt x="6100" y="4125"/>
                  </a:lnTo>
                  <a:lnTo>
                    <a:pt x="6890" y="3774"/>
                  </a:lnTo>
                  <a:lnTo>
                    <a:pt x="8864" y="3643"/>
                  </a:lnTo>
                  <a:lnTo>
                    <a:pt x="12770" y="3730"/>
                  </a:lnTo>
                  <a:lnTo>
                    <a:pt x="17728" y="3423"/>
                  </a:lnTo>
                  <a:lnTo>
                    <a:pt x="20712" y="3116"/>
                  </a:lnTo>
                  <a:lnTo>
                    <a:pt x="24354" y="2677"/>
                  </a:lnTo>
                  <a:lnTo>
                    <a:pt x="27689" y="2282"/>
                  </a:lnTo>
                  <a:lnTo>
                    <a:pt x="27733" y="2282"/>
                  </a:lnTo>
                  <a:lnTo>
                    <a:pt x="31419" y="1405"/>
                  </a:lnTo>
                  <a:lnTo>
                    <a:pt x="34885" y="352"/>
                  </a:lnTo>
                  <a:lnTo>
                    <a:pt x="35017" y="746"/>
                  </a:lnTo>
                  <a:lnTo>
                    <a:pt x="34534" y="2370"/>
                  </a:lnTo>
                  <a:lnTo>
                    <a:pt x="34534" y="2458"/>
                  </a:lnTo>
                  <a:lnTo>
                    <a:pt x="34534" y="2502"/>
                  </a:lnTo>
                  <a:lnTo>
                    <a:pt x="34578" y="2546"/>
                  </a:lnTo>
                  <a:lnTo>
                    <a:pt x="34666" y="2589"/>
                  </a:lnTo>
                  <a:lnTo>
                    <a:pt x="34798" y="2589"/>
                  </a:lnTo>
                  <a:lnTo>
                    <a:pt x="34841" y="2546"/>
                  </a:lnTo>
                  <a:lnTo>
                    <a:pt x="34885" y="2458"/>
                  </a:lnTo>
                  <a:lnTo>
                    <a:pt x="35368" y="790"/>
                  </a:lnTo>
                  <a:lnTo>
                    <a:pt x="35368" y="703"/>
                  </a:lnTo>
                  <a:lnTo>
                    <a:pt x="35149" y="88"/>
                  </a:lnTo>
                  <a:lnTo>
                    <a:pt x="3506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7" name="Google Shape;6367;p174"/>
            <p:cNvSpPr/>
            <p:nvPr/>
          </p:nvSpPr>
          <p:spPr>
            <a:xfrm>
              <a:off x="3623500" y="2804275"/>
              <a:ext cx="496975" cy="77925"/>
            </a:xfrm>
            <a:custGeom>
              <a:avLst/>
              <a:gdLst/>
              <a:ahLst/>
              <a:cxnLst/>
              <a:rect l="l" t="t" r="r" b="b"/>
              <a:pathLst>
                <a:path w="19879" h="3117" extrusionOk="0">
                  <a:moveTo>
                    <a:pt x="88" y="1"/>
                  </a:moveTo>
                  <a:lnTo>
                    <a:pt x="44" y="45"/>
                  </a:lnTo>
                  <a:lnTo>
                    <a:pt x="0" y="89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44" y="308"/>
                  </a:lnTo>
                  <a:lnTo>
                    <a:pt x="88" y="352"/>
                  </a:lnTo>
                  <a:lnTo>
                    <a:pt x="1756" y="922"/>
                  </a:lnTo>
                  <a:lnTo>
                    <a:pt x="1799" y="922"/>
                  </a:lnTo>
                  <a:lnTo>
                    <a:pt x="7504" y="1756"/>
                  </a:lnTo>
                  <a:lnTo>
                    <a:pt x="10795" y="2458"/>
                  </a:lnTo>
                  <a:lnTo>
                    <a:pt x="13867" y="2985"/>
                  </a:lnTo>
                  <a:lnTo>
                    <a:pt x="16982" y="3116"/>
                  </a:lnTo>
                  <a:lnTo>
                    <a:pt x="19703" y="2941"/>
                  </a:lnTo>
                  <a:lnTo>
                    <a:pt x="19747" y="2941"/>
                  </a:lnTo>
                  <a:lnTo>
                    <a:pt x="19834" y="2897"/>
                  </a:lnTo>
                  <a:lnTo>
                    <a:pt x="19834" y="2809"/>
                  </a:lnTo>
                  <a:lnTo>
                    <a:pt x="19878" y="2765"/>
                  </a:lnTo>
                  <a:lnTo>
                    <a:pt x="19834" y="2678"/>
                  </a:lnTo>
                  <a:lnTo>
                    <a:pt x="19790" y="2634"/>
                  </a:lnTo>
                  <a:lnTo>
                    <a:pt x="19659" y="2590"/>
                  </a:lnTo>
                  <a:lnTo>
                    <a:pt x="16982" y="2765"/>
                  </a:lnTo>
                  <a:lnTo>
                    <a:pt x="13910" y="2634"/>
                  </a:lnTo>
                  <a:lnTo>
                    <a:pt x="10883" y="2107"/>
                  </a:lnTo>
                  <a:lnTo>
                    <a:pt x="7592" y="1405"/>
                  </a:lnTo>
                  <a:lnTo>
                    <a:pt x="1887" y="61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8" name="Google Shape;6368;p174"/>
            <p:cNvSpPr/>
            <p:nvPr/>
          </p:nvSpPr>
          <p:spPr>
            <a:xfrm>
              <a:off x="3251600" y="756175"/>
              <a:ext cx="275375" cy="692225"/>
            </a:xfrm>
            <a:custGeom>
              <a:avLst/>
              <a:gdLst/>
              <a:ahLst/>
              <a:cxnLst/>
              <a:rect l="l" t="t" r="r" b="b"/>
              <a:pathLst>
                <a:path w="11015" h="27689" extrusionOk="0">
                  <a:moveTo>
                    <a:pt x="10795" y="0"/>
                  </a:moveTo>
                  <a:lnTo>
                    <a:pt x="10752" y="44"/>
                  </a:lnTo>
                  <a:lnTo>
                    <a:pt x="10708" y="88"/>
                  </a:lnTo>
                  <a:lnTo>
                    <a:pt x="10313" y="834"/>
                  </a:lnTo>
                  <a:lnTo>
                    <a:pt x="8470" y="4213"/>
                  </a:lnTo>
                  <a:lnTo>
                    <a:pt x="7153" y="7592"/>
                  </a:lnTo>
                  <a:lnTo>
                    <a:pt x="5837" y="11716"/>
                  </a:lnTo>
                  <a:lnTo>
                    <a:pt x="4652" y="14744"/>
                  </a:lnTo>
                  <a:lnTo>
                    <a:pt x="3336" y="17333"/>
                  </a:lnTo>
                  <a:lnTo>
                    <a:pt x="3336" y="17377"/>
                  </a:lnTo>
                  <a:lnTo>
                    <a:pt x="2370" y="20185"/>
                  </a:lnTo>
                  <a:lnTo>
                    <a:pt x="1010" y="24485"/>
                  </a:lnTo>
                  <a:lnTo>
                    <a:pt x="176" y="26460"/>
                  </a:lnTo>
                  <a:lnTo>
                    <a:pt x="176" y="26504"/>
                  </a:lnTo>
                  <a:lnTo>
                    <a:pt x="1" y="27469"/>
                  </a:lnTo>
                  <a:lnTo>
                    <a:pt x="1" y="27557"/>
                  </a:lnTo>
                  <a:lnTo>
                    <a:pt x="45" y="27601"/>
                  </a:lnTo>
                  <a:lnTo>
                    <a:pt x="89" y="27645"/>
                  </a:lnTo>
                  <a:lnTo>
                    <a:pt x="176" y="27689"/>
                  </a:lnTo>
                  <a:lnTo>
                    <a:pt x="308" y="27645"/>
                  </a:lnTo>
                  <a:lnTo>
                    <a:pt x="352" y="27557"/>
                  </a:lnTo>
                  <a:lnTo>
                    <a:pt x="484" y="26592"/>
                  </a:lnTo>
                  <a:lnTo>
                    <a:pt x="1361" y="24617"/>
                  </a:lnTo>
                  <a:lnTo>
                    <a:pt x="1361" y="24573"/>
                  </a:lnTo>
                  <a:lnTo>
                    <a:pt x="2678" y="20317"/>
                  </a:lnTo>
                  <a:lnTo>
                    <a:pt x="3643" y="17465"/>
                  </a:lnTo>
                  <a:lnTo>
                    <a:pt x="4959" y="14876"/>
                  </a:lnTo>
                  <a:lnTo>
                    <a:pt x="6144" y="11804"/>
                  </a:lnTo>
                  <a:lnTo>
                    <a:pt x="7461" y="7679"/>
                  </a:lnTo>
                  <a:lnTo>
                    <a:pt x="8777" y="4344"/>
                  </a:lnTo>
                  <a:lnTo>
                    <a:pt x="10620" y="1009"/>
                  </a:lnTo>
                  <a:lnTo>
                    <a:pt x="11015" y="264"/>
                  </a:lnTo>
                  <a:lnTo>
                    <a:pt x="11015" y="176"/>
                  </a:lnTo>
                  <a:lnTo>
                    <a:pt x="11015" y="132"/>
                  </a:lnTo>
                  <a:lnTo>
                    <a:pt x="11015" y="44"/>
                  </a:lnTo>
                  <a:lnTo>
                    <a:pt x="1092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9" name="Google Shape;6369;p174"/>
            <p:cNvSpPr/>
            <p:nvPr/>
          </p:nvSpPr>
          <p:spPr>
            <a:xfrm>
              <a:off x="3658600" y="1953000"/>
              <a:ext cx="737225" cy="323650"/>
            </a:xfrm>
            <a:custGeom>
              <a:avLst/>
              <a:gdLst/>
              <a:ahLst/>
              <a:cxnLst/>
              <a:rect l="l" t="t" r="r" b="b"/>
              <a:pathLst>
                <a:path w="29489" h="12946" extrusionOk="0">
                  <a:moveTo>
                    <a:pt x="11760" y="1"/>
                  </a:moveTo>
                  <a:lnTo>
                    <a:pt x="11629" y="45"/>
                  </a:lnTo>
                  <a:lnTo>
                    <a:pt x="11278" y="220"/>
                  </a:lnTo>
                  <a:lnTo>
                    <a:pt x="11234" y="264"/>
                  </a:lnTo>
                  <a:lnTo>
                    <a:pt x="11190" y="308"/>
                  </a:lnTo>
                  <a:lnTo>
                    <a:pt x="11058" y="703"/>
                  </a:lnTo>
                  <a:lnTo>
                    <a:pt x="11058" y="834"/>
                  </a:lnTo>
                  <a:lnTo>
                    <a:pt x="12287" y="3994"/>
                  </a:lnTo>
                  <a:lnTo>
                    <a:pt x="12550" y="6539"/>
                  </a:lnTo>
                  <a:lnTo>
                    <a:pt x="12112" y="8733"/>
                  </a:lnTo>
                  <a:lnTo>
                    <a:pt x="11102" y="11190"/>
                  </a:lnTo>
                  <a:lnTo>
                    <a:pt x="10620" y="11804"/>
                  </a:lnTo>
                  <a:lnTo>
                    <a:pt x="10225" y="12068"/>
                  </a:lnTo>
                  <a:lnTo>
                    <a:pt x="6670" y="12507"/>
                  </a:lnTo>
                  <a:lnTo>
                    <a:pt x="2721" y="12594"/>
                  </a:lnTo>
                  <a:lnTo>
                    <a:pt x="2195" y="12243"/>
                  </a:lnTo>
                  <a:lnTo>
                    <a:pt x="2151" y="12199"/>
                  </a:lnTo>
                  <a:lnTo>
                    <a:pt x="1756" y="12024"/>
                  </a:lnTo>
                  <a:lnTo>
                    <a:pt x="834" y="9610"/>
                  </a:lnTo>
                  <a:lnTo>
                    <a:pt x="790" y="9523"/>
                  </a:lnTo>
                  <a:lnTo>
                    <a:pt x="308" y="9128"/>
                  </a:lnTo>
                  <a:lnTo>
                    <a:pt x="220" y="9084"/>
                  </a:lnTo>
                  <a:lnTo>
                    <a:pt x="88" y="9084"/>
                  </a:lnTo>
                  <a:lnTo>
                    <a:pt x="44" y="9128"/>
                  </a:lnTo>
                  <a:lnTo>
                    <a:pt x="0" y="9172"/>
                  </a:lnTo>
                  <a:lnTo>
                    <a:pt x="0" y="9259"/>
                  </a:lnTo>
                  <a:lnTo>
                    <a:pt x="0" y="9303"/>
                  </a:lnTo>
                  <a:lnTo>
                    <a:pt x="44" y="9391"/>
                  </a:lnTo>
                  <a:lnTo>
                    <a:pt x="527" y="9786"/>
                  </a:lnTo>
                  <a:lnTo>
                    <a:pt x="1492" y="12199"/>
                  </a:lnTo>
                  <a:lnTo>
                    <a:pt x="1580" y="12331"/>
                  </a:lnTo>
                  <a:lnTo>
                    <a:pt x="1975" y="12507"/>
                  </a:lnTo>
                  <a:lnTo>
                    <a:pt x="2589" y="12945"/>
                  </a:lnTo>
                  <a:lnTo>
                    <a:pt x="2677" y="12945"/>
                  </a:lnTo>
                  <a:lnTo>
                    <a:pt x="6714" y="12858"/>
                  </a:lnTo>
                  <a:lnTo>
                    <a:pt x="10312" y="12419"/>
                  </a:lnTo>
                  <a:lnTo>
                    <a:pt x="10400" y="12419"/>
                  </a:lnTo>
                  <a:lnTo>
                    <a:pt x="10839" y="12068"/>
                  </a:lnTo>
                  <a:lnTo>
                    <a:pt x="10883" y="12024"/>
                  </a:lnTo>
                  <a:lnTo>
                    <a:pt x="11366" y="11366"/>
                  </a:lnTo>
                  <a:lnTo>
                    <a:pt x="11409" y="11322"/>
                  </a:lnTo>
                  <a:lnTo>
                    <a:pt x="12419" y="8865"/>
                  </a:lnTo>
                  <a:lnTo>
                    <a:pt x="12463" y="8821"/>
                  </a:lnTo>
                  <a:lnTo>
                    <a:pt x="12857" y="6583"/>
                  </a:lnTo>
                  <a:lnTo>
                    <a:pt x="12901" y="6539"/>
                  </a:lnTo>
                  <a:lnTo>
                    <a:pt x="12638" y="3906"/>
                  </a:lnTo>
                  <a:lnTo>
                    <a:pt x="12594" y="3862"/>
                  </a:lnTo>
                  <a:lnTo>
                    <a:pt x="11409" y="747"/>
                  </a:lnTo>
                  <a:lnTo>
                    <a:pt x="11497" y="483"/>
                  </a:lnTo>
                  <a:lnTo>
                    <a:pt x="11717" y="352"/>
                  </a:lnTo>
                  <a:lnTo>
                    <a:pt x="15052" y="1185"/>
                  </a:lnTo>
                  <a:lnTo>
                    <a:pt x="17553" y="2677"/>
                  </a:lnTo>
                  <a:lnTo>
                    <a:pt x="22116" y="5003"/>
                  </a:lnTo>
                  <a:lnTo>
                    <a:pt x="22204" y="5003"/>
                  </a:lnTo>
                  <a:lnTo>
                    <a:pt x="23477" y="4915"/>
                  </a:lnTo>
                  <a:lnTo>
                    <a:pt x="29357" y="3555"/>
                  </a:lnTo>
                  <a:lnTo>
                    <a:pt x="29444" y="3555"/>
                  </a:lnTo>
                  <a:lnTo>
                    <a:pt x="29488" y="3511"/>
                  </a:lnTo>
                  <a:lnTo>
                    <a:pt x="29488" y="3423"/>
                  </a:lnTo>
                  <a:lnTo>
                    <a:pt x="29488" y="3379"/>
                  </a:lnTo>
                  <a:lnTo>
                    <a:pt x="29444" y="3292"/>
                  </a:lnTo>
                  <a:lnTo>
                    <a:pt x="29400" y="3248"/>
                  </a:lnTo>
                  <a:lnTo>
                    <a:pt x="29357" y="3204"/>
                  </a:lnTo>
                  <a:lnTo>
                    <a:pt x="29269" y="3248"/>
                  </a:lnTo>
                  <a:lnTo>
                    <a:pt x="23433" y="4564"/>
                  </a:lnTo>
                  <a:lnTo>
                    <a:pt x="22204" y="4652"/>
                  </a:lnTo>
                  <a:lnTo>
                    <a:pt x="17684" y="2370"/>
                  </a:lnTo>
                  <a:lnTo>
                    <a:pt x="15183" y="878"/>
                  </a:lnTo>
                  <a:lnTo>
                    <a:pt x="15139" y="878"/>
                  </a:lnTo>
                  <a:lnTo>
                    <a:pt x="1176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0" name="Google Shape;6370;p174"/>
            <p:cNvSpPr/>
            <p:nvPr/>
          </p:nvSpPr>
          <p:spPr>
            <a:xfrm>
              <a:off x="3550000" y="21395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1" name="Google Shape;6371;p174"/>
            <p:cNvSpPr/>
            <p:nvPr/>
          </p:nvSpPr>
          <p:spPr>
            <a:xfrm>
              <a:off x="3550000" y="21395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2" name="Google Shape;6372;p174"/>
            <p:cNvSpPr/>
            <p:nvPr/>
          </p:nvSpPr>
          <p:spPr>
            <a:xfrm>
              <a:off x="3643250" y="872450"/>
              <a:ext cx="522200" cy="829375"/>
            </a:xfrm>
            <a:custGeom>
              <a:avLst/>
              <a:gdLst/>
              <a:ahLst/>
              <a:cxnLst/>
              <a:rect l="l" t="t" r="r" b="b"/>
              <a:pathLst>
                <a:path w="20888" h="33175" extrusionOk="0">
                  <a:moveTo>
                    <a:pt x="20668" y="1"/>
                  </a:moveTo>
                  <a:lnTo>
                    <a:pt x="20624" y="44"/>
                  </a:lnTo>
                  <a:lnTo>
                    <a:pt x="20580" y="88"/>
                  </a:lnTo>
                  <a:lnTo>
                    <a:pt x="16850" y="5178"/>
                  </a:lnTo>
                  <a:lnTo>
                    <a:pt x="14525" y="7943"/>
                  </a:lnTo>
                  <a:lnTo>
                    <a:pt x="11672" y="11146"/>
                  </a:lnTo>
                  <a:lnTo>
                    <a:pt x="9522" y="13823"/>
                  </a:lnTo>
                  <a:lnTo>
                    <a:pt x="9522" y="13867"/>
                  </a:lnTo>
                  <a:lnTo>
                    <a:pt x="8732" y="15227"/>
                  </a:lnTo>
                  <a:lnTo>
                    <a:pt x="8689" y="15315"/>
                  </a:lnTo>
                  <a:lnTo>
                    <a:pt x="8513" y="16851"/>
                  </a:lnTo>
                  <a:lnTo>
                    <a:pt x="8601" y="18869"/>
                  </a:lnTo>
                  <a:lnTo>
                    <a:pt x="8425" y="19220"/>
                  </a:lnTo>
                  <a:lnTo>
                    <a:pt x="5134" y="21677"/>
                  </a:lnTo>
                  <a:lnTo>
                    <a:pt x="5090" y="21765"/>
                  </a:lnTo>
                  <a:lnTo>
                    <a:pt x="4037" y="24617"/>
                  </a:lnTo>
                  <a:lnTo>
                    <a:pt x="3160" y="27865"/>
                  </a:lnTo>
                  <a:lnTo>
                    <a:pt x="2326" y="30892"/>
                  </a:lnTo>
                  <a:lnTo>
                    <a:pt x="1536" y="32253"/>
                  </a:lnTo>
                  <a:lnTo>
                    <a:pt x="483" y="32779"/>
                  </a:lnTo>
                  <a:lnTo>
                    <a:pt x="220" y="32691"/>
                  </a:lnTo>
                  <a:lnTo>
                    <a:pt x="88" y="32691"/>
                  </a:lnTo>
                  <a:lnTo>
                    <a:pt x="44" y="32735"/>
                  </a:lnTo>
                  <a:lnTo>
                    <a:pt x="0" y="32779"/>
                  </a:lnTo>
                  <a:lnTo>
                    <a:pt x="0" y="32867"/>
                  </a:lnTo>
                  <a:lnTo>
                    <a:pt x="0" y="32911"/>
                  </a:lnTo>
                  <a:lnTo>
                    <a:pt x="44" y="32955"/>
                  </a:lnTo>
                  <a:lnTo>
                    <a:pt x="88" y="32999"/>
                  </a:lnTo>
                  <a:lnTo>
                    <a:pt x="439" y="33130"/>
                  </a:lnTo>
                  <a:lnTo>
                    <a:pt x="483" y="33174"/>
                  </a:lnTo>
                  <a:lnTo>
                    <a:pt x="571" y="33130"/>
                  </a:lnTo>
                  <a:lnTo>
                    <a:pt x="1755" y="32516"/>
                  </a:lnTo>
                  <a:lnTo>
                    <a:pt x="1799" y="32472"/>
                  </a:lnTo>
                  <a:lnTo>
                    <a:pt x="2677" y="31068"/>
                  </a:lnTo>
                  <a:lnTo>
                    <a:pt x="2677" y="31024"/>
                  </a:lnTo>
                  <a:lnTo>
                    <a:pt x="3511" y="27952"/>
                  </a:lnTo>
                  <a:lnTo>
                    <a:pt x="4388" y="24705"/>
                  </a:lnTo>
                  <a:lnTo>
                    <a:pt x="5397" y="21941"/>
                  </a:lnTo>
                  <a:lnTo>
                    <a:pt x="8645" y="19483"/>
                  </a:lnTo>
                  <a:lnTo>
                    <a:pt x="8689" y="19396"/>
                  </a:lnTo>
                  <a:lnTo>
                    <a:pt x="8908" y="18957"/>
                  </a:lnTo>
                  <a:lnTo>
                    <a:pt x="8952" y="18869"/>
                  </a:lnTo>
                  <a:lnTo>
                    <a:pt x="8864" y="16851"/>
                  </a:lnTo>
                  <a:lnTo>
                    <a:pt x="9040" y="15359"/>
                  </a:lnTo>
                  <a:lnTo>
                    <a:pt x="9786" y="14042"/>
                  </a:lnTo>
                  <a:lnTo>
                    <a:pt x="11936" y="11366"/>
                  </a:lnTo>
                  <a:lnTo>
                    <a:pt x="14788" y="8162"/>
                  </a:lnTo>
                  <a:lnTo>
                    <a:pt x="17114" y="5398"/>
                  </a:lnTo>
                  <a:lnTo>
                    <a:pt x="20843" y="308"/>
                  </a:lnTo>
                  <a:lnTo>
                    <a:pt x="20887" y="220"/>
                  </a:lnTo>
                  <a:lnTo>
                    <a:pt x="20887" y="176"/>
                  </a:lnTo>
                  <a:lnTo>
                    <a:pt x="20887" y="88"/>
                  </a:lnTo>
                  <a:lnTo>
                    <a:pt x="20800" y="44"/>
                  </a:lnTo>
                  <a:lnTo>
                    <a:pt x="2075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3" name="Google Shape;6373;p174"/>
            <p:cNvSpPr/>
            <p:nvPr/>
          </p:nvSpPr>
          <p:spPr>
            <a:xfrm>
              <a:off x="3612525" y="2141700"/>
              <a:ext cx="1811200" cy="630800"/>
            </a:xfrm>
            <a:custGeom>
              <a:avLst/>
              <a:gdLst/>
              <a:ahLst/>
              <a:cxnLst/>
              <a:rect l="l" t="t" r="r" b="b"/>
              <a:pathLst>
                <a:path w="72448" h="25232" extrusionOk="0">
                  <a:moveTo>
                    <a:pt x="69288" y="0"/>
                  </a:moveTo>
                  <a:lnTo>
                    <a:pt x="66655" y="483"/>
                  </a:lnTo>
                  <a:lnTo>
                    <a:pt x="66611" y="483"/>
                  </a:lnTo>
                  <a:lnTo>
                    <a:pt x="63627" y="1448"/>
                  </a:lnTo>
                  <a:lnTo>
                    <a:pt x="59546" y="2940"/>
                  </a:lnTo>
                  <a:lnTo>
                    <a:pt x="57967" y="3598"/>
                  </a:lnTo>
                  <a:lnTo>
                    <a:pt x="54149" y="3642"/>
                  </a:lnTo>
                  <a:lnTo>
                    <a:pt x="52394" y="3686"/>
                  </a:lnTo>
                  <a:lnTo>
                    <a:pt x="52306" y="3730"/>
                  </a:lnTo>
                  <a:lnTo>
                    <a:pt x="46865" y="6407"/>
                  </a:lnTo>
                  <a:lnTo>
                    <a:pt x="45154" y="7328"/>
                  </a:lnTo>
                  <a:lnTo>
                    <a:pt x="39142" y="8425"/>
                  </a:lnTo>
                  <a:lnTo>
                    <a:pt x="35324" y="8996"/>
                  </a:lnTo>
                  <a:lnTo>
                    <a:pt x="32033" y="9566"/>
                  </a:lnTo>
                  <a:lnTo>
                    <a:pt x="28128" y="10356"/>
                  </a:lnTo>
                  <a:lnTo>
                    <a:pt x="27206" y="10751"/>
                  </a:lnTo>
                  <a:lnTo>
                    <a:pt x="27119" y="10795"/>
                  </a:lnTo>
                  <a:lnTo>
                    <a:pt x="26855" y="11190"/>
                  </a:lnTo>
                  <a:lnTo>
                    <a:pt x="26812" y="11233"/>
                  </a:lnTo>
                  <a:lnTo>
                    <a:pt x="25363" y="16718"/>
                  </a:lnTo>
                  <a:lnTo>
                    <a:pt x="24091" y="19527"/>
                  </a:lnTo>
                  <a:lnTo>
                    <a:pt x="22423" y="22379"/>
                  </a:lnTo>
                  <a:lnTo>
                    <a:pt x="21063" y="24573"/>
                  </a:lnTo>
                  <a:lnTo>
                    <a:pt x="20668" y="24836"/>
                  </a:lnTo>
                  <a:lnTo>
                    <a:pt x="14964" y="23915"/>
                  </a:lnTo>
                  <a:lnTo>
                    <a:pt x="10269" y="22818"/>
                  </a:lnTo>
                  <a:lnTo>
                    <a:pt x="6802" y="22204"/>
                  </a:lnTo>
                  <a:lnTo>
                    <a:pt x="6758" y="22204"/>
                  </a:lnTo>
                  <a:lnTo>
                    <a:pt x="3467" y="21984"/>
                  </a:lnTo>
                  <a:lnTo>
                    <a:pt x="264" y="20843"/>
                  </a:lnTo>
                  <a:lnTo>
                    <a:pt x="132" y="20843"/>
                  </a:lnTo>
                  <a:lnTo>
                    <a:pt x="44" y="20887"/>
                  </a:lnTo>
                  <a:lnTo>
                    <a:pt x="44" y="20975"/>
                  </a:lnTo>
                  <a:lnTo>
                    <a:pt x="1" y="21019"/>
                  </a:lnTo>
                  <a:lnTo>
                    <a:pt x="44" y="21107"/>
                  </a:lnTo>
                  <a:lnTo>
                    <a:pt x="88" y="21150"/>
                  </a:lnTo>
                  <a:lnTo>
                    <a:pt x="132" y="21194"/>
                  </a:lnTo>
                  <a:lnTo>
                    <a:pt x="3379" y="22291"/>
                  </a:lnTo>
                  <a:lnTo>
                    <a:pt x="3423" y="22335"/>
                  </a:lnTo>
                  <a:lnTo>
                    <a:pt x="6758" y="22555"/>
                  </a:lnTo>
                  <a:lnTo>
                    <a:pt x="10181" y="23169"/>
                  </a:lnTo>
                  <a:lnTo>
                    <a:pt x="14876" y="24266"/>
                  </a:lnTo>
                  <a:lnTo>
                    <a:pt x="20668" y="25231"/>
                  </a:lnTo>
                  <a:lnTo>
                    <a:pt x="20712" y="25231"/>
                  </a:lnTo>
                  <a:lnTo>
                    <a:pt x="20800" y="25187"/>
                  </a:lnTo>
                  <a:lnTo>
                    <a:pt x="21283" y="24836"/>
                  </a:lnTo>
                  <a:lnTo>
                    <a:pt x="21326" y="24792"/>
                  </a:lnTo>
                  <a:lnTo>
                    <a:pt x="22731" y="22555"/>
                  </a:lnTo>
                  <a:lnTo>
                    <a:pt x="24398" y="19702"/>
                  </a:lnTo>
                  <a:lnTo>
                    <a:pt x="25715" y="16850"/>
                  </a:lnTo>
                  <a:lnTo>
                    <a:pt x="25715" y="16806"/>
                  </a:lnTo>
                  <a:lnTo>
                    <a:pt x="27119" y="11365"/>
                  </a:lnTo>
                  <a:lnTo>
                    <a:pt x="27382" y="11058"/>
                  </a:lnTo>
                  <a:lnTo>
                    <a:pt x="28216" y="10707"/>
                  </a:lnTo>
                  <a:lnTo>
                    <a:pt x="32121" y="9917"/>
                  </a:lnTo>
                  <a:lnTo>
                    <a:pt x="35368" y="9347"/>
                  </a:lnTo>
                  <a:lnTo>
                    <a:pt x="39186" y="8776"/>
                  </a:lnTo>
                  <a:lnTo>
                    <a:pt x="45241" y="7679"/>
                  </a:lnTo>
                  <a:lnTo>
                    <a:pt x="45285" y="7635"/>
                  </a:lnTo>
                  <a:lnTo>
                    <a:pt x="47040" y="6714"/>
                  </a:lnTo>
                  <a:lnTo>
                    <a:pt x="52438" y="4037"/>
                  </a:lnTo>
                  <a:lnTo>
                    <a:pt x="54149" y="3993"/>
                  </a:lnTo>
                  <a:lnTo>
                    <a:pt x="58011" y="3949"/>
                  </a:lnTo>
                  <a:lnTo>
                    <a:pt x="58098" y="3949"/>
                  </a:lnTo>
                  <a:lnTo>
                    <a:pt x="59678" y="3247"/>
                  </a:lnTo>
                  <a:lnTo>
                    <a:pt x="63715" y="1799"/>
                  </a:lnTo>
                  <a:lnTo>
                    <a:pt x="66699" y="790"/>
                  </a:lnTo>
                  <a:lnTo>
                    <a:pt x="69332" y="351"/>
                  </a:lnTo>
                  <a:lnTo>
                    <a:pt x="70868" y="658"/>
                  </a:lnTo>
                  <a:lnTo>
                    <a:pt x="71614" y="1404"/>
                  </a:lnTo>
                  <a:lnTo>
                    <a:pt x="72096" y="3159"/>
                  </a:lnTo>
                  <a:lnTo>
                    <a:pt x="72008" y="5792"/>
                  </a:lnTo>
                  <a:lnTo>
                    <a:pt x="71394" y="12550"/>
                  </a:lnTo>
                  <a:lnTo>
                    <a:pt x="71438" y="12638"/>
                  </a:lnTo>
                  <a:lnTo>
                    <a:pt x="71438" y="12682"/>
                  </a:lnTo>
                  <a:lnTo>
                    <a:pt x="71526" y="12725"/>
                  </a:lnTo>
                  <a:lnTo>
                    <a:pt x="71657" y="12725"/>
                  </a:lnTo>
                  <a:lnTo>
                    <a:pt x="71701" y="12682"/>
                  </a:lnTo>
                  <a:lnTo>
                    <a:pt x="71745" y="12638"/>
                  </a:lnTo>
                  <a:lnTo>
                    <a:pt x="71745" y="12594"/>
                  </a:lnTo>
                  <a:lnTo>
                    <a:pt x="72360" y="5836"/>
                  </a:lnTo>
                  <a:lnTo>
                    <a:pt x="72447" y="3116"/>
                  </a:lnTo>
                  <a:lnTo>
                    <a:pt x="72403" y="3072"/>
                  </a:lnTo>
                  <a:lnTo>
                    <a:pt x="71965" y="1273"/>
                  </a:lnTo>
                  <a:lnTo>
                    <a:pt x="71921" y="1185"/>
                  </a:lnTo>
                  <a:lnTo>
                    <a:pt x="71087" y="395"/>
                  </a:lnTo>
                  <a:lnTo>
                    <a:pt x="70999" y="351"/>
                  </a:lnTo>
                  <a:lnTo>
                    <a:pt x="6937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4" name="Google Shape;6374;p174"/>
            <p:cNvSpPr/>
            <p:nvPr/>
          </p:nvSpPr>
          <p:spPr>
            <a:xfrm>
              <a:off x="3387650" y="738625"/>
              <a:ext cx="299500" cy="660425"/>
            </a:xfrm>
            <a:custGeom>
              <a:avLst/>
              <a:gdLst/>
              <a:ahLst/>
              <a:cxnLst/>
              <a:rect l="l" t="t" r="r" b="b"/>
              <a:pathLst>
                <a:path w="11980" h="26417" extrusionOk="0">
                  <a:moveTo>
                    <a:pt x="11716" y="0"/>
                  </a:moveTo>
                  <a:lnTo>
                    <a:pt x="11672" y="44"/>
                  </a:lnTo>
                  <a:lnTo>
                    <a:pt x="11628" y="88"/>
                  </a:lnTo>
                  <a:lnTo>
                    <a:pt x="9522" y="4300"/>
                  </a:lnTo>
                  <a:lnTo>
                    <a:pt x="7591" y="7679"/>
                  </a:lnTo>
                  <a:lnTo>
                    <a:pt x="7547" y="7679"/>
                  </a:lnTo>
                  <a:lnTo>
                    <a:pt x="6714" y="9610"/>
                  </a:lnTo>
                  <a:lnTo>
                    <a:pt x="6187" y="11014"/>
                  </a:lnTo>
                  <a:lnTo>
                    <a:pt x="5704" y="12374"/>
                  </a:lnTo>
                  <a:lnTo>
                    <a:pt x="4871" y="15051"/>
                  </a:lnTo>
                  <a:lnTo>
                    <a:pt x="4037" y="17552"/>
                  </a:lnTo>
                  <a:lnTo>
                    <a:pt x="3598" y="18825"/>
                  </a:lnTo>
                  <a:lnTo>
                    <a:pt x="3159" y="20053"/>
                  </a:lnTo>
                  <a:lnTo>
                    <a:pt x="2677" y="21282"/>
                  </a:lnTo>
                  <a:lnTo>
                    <a:pt x="2106" y="22555"/>
                  </a:lnTo>
                  <a:lnTo>
                    <a:pt x="1492" y="23783"/>
                  </a:lnTo>
                  <a:lnTo>
                    <a:pt x="834" y="25056"/>
                  </a:lnTo>
                  <a:lnTo>
                    <a:pt x="0" y="26153"/>
                  </a:lnTo>
                  <a:lnTo>
                    <a:pt x="0" y="26197"/>
                  </a:lnTo>
                  <a:lnTo>
                    <a:pt x="0" y="26284"/>
                  </a:lnTo>
                  <a:lnTo>
                    <a:pt x="0" y="26328"/>
                  </a:lnTo>
                  <a:lnTo>
                    <a:pt x="44" y="26372"/>
                  </a:lnTo>
                  <a:lnTo>
                    <a:pt x="176" y="26416"/>
                  </a:lnTo>
                  <a:lnTo>
                    <a:pt x="219" y="26416"/>
                  </a:lnTo>
                  <a:lnTo>
                    <a:pt x="307" y="26328"/>
                  </a:lnTo>
                  <a:lnTo>
                    <a:pt x="1141" y="25231"/>
                  </a:lnTo>
                  <a:lnTo>
                    <a:pt x="1799" y="23959"/>
                  </a:lnTo>
                  <a:lnTo>
                    <a:pt x="2413" y="22686"/>
                  </a:lnTo>
                  <a:lnTo>
                    <a:pt x="2984" y="21458"/>
                  </a:lnTo>
                  <a:lnTo>
                    <a:pt x="3467" y="20185"/>
                  </a:lnTo>
                  <a:lnTo>
                    <a:pt x="3949" y="18956"/>
                  </a:lnTo>
                  <a:lnTo>
                    <a:pt x="4388" y="17684"/>
                  </a:lnTo>
                  <a:lnTo>
                    <a:pt x="5178" y="15139"/>
                  </a:lnTo>
                  <a:lnTo>
                    <a:pt x="6056" y="12506"/>
                  </a:lnTo>
                  <a:lnTo>
                    <a:pt x="6538" y="11146"/>
                  </a:lnTo>
                  <a:lnTo>
                    <a:pt x="7021" y="9742"/>
                  </a:lnTo>
                  <a:lnTo>
                    <a:pt x="7898" y="7855"/>
                  </a:lnTo>
                  <a:lnTo>
                    <a:pt x="9829" y="4476"/>
                  </a:lnTo>
                  <a:lnTo>
                    <a:pt x="11936" y="263"/>
                  </a:lnTo>
                  <a:lnTo>
                    <a:pt x="11979" y="176"/>
                  </a:lnTo>
                  <a:lnTo>
                    <a:pt x="11979" y="132"/>
                  </a:lnTo>
                  <a:lnTo>
                    <a:pt x="11936" y="44"/>
                  </a:lnTo>
                  <a:lnTo>
                    <a:pt x="1189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5" name="Google Shape;6375;p174"/>
            <p:cNvSpPr/>
            <p:nvPr/>
          </p:nvSpPr>
          <p:spPr>
            <a:xfrm>
              <a:off x="4327775" y="2656175"/>
              <a:ext cx="230400" cy="66950"/>
            </a:xfrm>
            <a:custGeom>
              <a:avLst/>
              <a:gdLst/>
              <a:ahLst/>
              <a:cxnLst/>
              <a:rect l="l" t="t" r="r" b="b"/>
              <a:pathLst>
                <a:path w="9216" h="2678" extrusionOk="0">
                  <a:moveTo>
                    <a:pt x="3292" y="1"/>
                  </a:moveTo>
                  <a:lnTo>
                    <a:pt x="1624" y="220"/>
                  </a:lnTo>
                  <a:lnTo>
                    <a:pt x="1536" y="220"/>
                  </a:lnTo>
                  <a:lnTo>
                    <a:pt x="1054" y="528"/>
                  </a:lnTo>
                  <a:lnTo>
                    <a:pt x="1010" y="615"/>
                  </a:lnTo>
                  <a:lnTo>
                    <a:pt x="1" y="2414"/>
                  </a:lnTo>
                  <a:lnTo>
                    <a:pt x="1" y="2458"/>
                  </a:lnTo>
                  <a:lnTo>
                    <a:pt x="1" y="2546"/>
                  </a:lnTo>
                  <a:lnTo>
                    <a:pt x="44" y="2590"/>
                  </a:lnTo>
                  <a:lnTo>
                    <a:pt x="88" y="2634"/>
                  </a:lnTo>
                  <a:lnTo>
                    <a:pt x="176" y="2678"/>
                  </a:lnTo>
                  <a:lnTo>
                    <a:pt x="264" y="2634"/>
                  </a:lnTo>
                  <a:lnTo>
                    <a:pt x="308" y="2590"/>
                  </a:lnTo>
                  <a:lnTo>
                    <a:pt x="1273" y="791"/>
                  </a:lnTo>
                  <a:lnTo>
                    <a:pt x="1712" y="571"/>
                  </a:lnTo>
                  <a:lnTo>
                    <a:pt x="3336" y="352"/>
                  </a:lnTo>
                  <a:lnTo>
                    <a:pt x="6583" y="396"/>
                  </a:lnTo>
                  <a:lnTo>
                    <a:pt x="8996" y="747"/>
                  </a:lnTo>
                  <a:lnTo>
                    <a:pt x="9084" y="703"/>
                  </a:lnTo>
                  <a:lnTo>
                    <a:pt x="9128" y="703"/>
                  </a:lnTo>
                  <a:lnTo>
                    <a:pt x="9172" y="659"/>
                  </a:lnTo>
                  <a:lnTo>
                    <a:pt x="9216" y="571"/>
                  </a:lnTo>
                  <a:lnTo>
                    <a:pt x="9216" y="528"/>
                  </a:lnTo>
                  <a:lnTo>
                    <a:pt x="9172" y="440"/>
                  </a:lnTo>
                  <a:lnTo>
                    <a:pt x="9128" y="396"/>
                  </a:lnTo>
                  <a:lnTo>
                    <a:pt x="9040" y="396"/>
                  </a:lnTo>
                  <a:lnTo>
                    <a:pt x="6627" y="45"/>
                  </a:lnTo>
                  <a:lnTo>
                    <a:pt x="329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6" name="Google Shape;6376;p174"/>
            <p:cNvSpPr/>
            <p:nvPr/>
          </p:nvSpPr>
          <p:spPr>
            <a:xfrm>
              <a:off x="3893350" y="2910700"/>
              <a:ext cx="171175" cy="15375"/>
            </a:xfrm>
            <a:custGeom>
              <a:avLst/>
              <a:gdLst/>
              <a:ahLst/>
              <a:cxnLst/>
              <a:rect l="l" t="t" r="r" b="b"/>
              <a:pathLst>
                <a:path w="6847" h="615" extrusionOk="0">
                  <a:moveTo>
                    <a:pt x="133" y="0"/>
                  </a:moveTo>
                  <a:lnTo>
                    <a:pt x="45" y="44"/>
                  </a:lnTo>
                  <a:lnTo>
                    <a:pt x="1" y="88"/>
                  </a:lnTo>
                  <a:lnTo>
                    <a:pt x="1" y="176"/>
                  </a:lnTo>
                  <a:lnTo>
                    <a:pt x="1" y="220"/>
                  </a:lnTo>
                  <a:lnTo>
                    <a:pt x="45" y="307"/>
                  </a:lnTo>
                  <a:lnTo>
                    <a:pt x="89" y="307"/>
                  </a:lnTo>
                  <a:lnTo>
                    <a:pt x="133" y="351"/>
                  </a:lnTo>
                  <a:lnTo>
                    <a:pt x="2985" y="615"/>
                  </a:lnTo>
                  <a:lnTo>
                    <a:pt x="6671" y="571"/>
                  </a:lnTo>
                  <a:lnTo>
                    <a:pt x="6759" y="571"/>
                  </a:lnTo>
                  <a:lnTo>
                    <a:pt x="6802" y="527"/>
                  </a:lnTo>
                  <a:lnTo>
                    <a:pt x="6846" y="483"/>
                  </a:lnTo>
                  <a:lnTo>
                    <a:pt x="6846" y="395"/>
                  </a:lnTo>
                  <a:lnTo>
                    <a:pt x="6846" y="351"/>
                  </a:lnTo>
                  <a:lnTo>
                    <a:pt x="6802" y="307"/>
                  </a:lnTo>
                  <a:lnTo>
                    <a:pt x="6759" y="263"/>
                  </a:lnTo>
                  <a:lnTo>
                    <a:pt x="6671" y="220"/>
                  </a:lnTo>
                  <a:lnTo>
                    <a:pt x="2985" y="263"/>
                  </a:lnTo>
                  <a:lnTo>
                    <a:pt x="17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7" name="Google Shape;6377;p174"/>
            <p:cNvSpPr/>
            <p:nvPr/>
          </p:nvSpPr>
          <p:spPr>
            <a:xfrm>
              <a:off x="3224175" y="777000"/>
              <a:ext cx="230400" cy="580350"/>
            </a:xfrm>
            <a:custGeom>
              <a:avLst/>
              <a:gdLst/>
              <a:ahLst/>
              <a:cxnLst/>
              <a:rect l="l" t="t" r="r" b="b"/>
              <a:pathLst>
                <a:path w="9216" h="23214" extrusionOk="0">
                  <a:moveTo>
                    <a:pt x="9040" y="1"/>
                  </a:moveTo>
                  <a:lnTo>
                    <a:pt x="8952" y="45"/>
                  </a:lnTo>
                  <a:lnTo>
                    <a:pt x="8909" y="45"/>
                  </a:lnTo>
                  <a:lnTo>
                    <a:pt x="8865" y="133"/>
                  </a:lnTo>
                  <a:lnTo>
                    <a:pt x="7768" y="2239"/>
                  </a:lnTo>
                  <a:lnTo>
                    <a:pt x="6627" y="5091"/>
                  </a:lnTo>
                  <a:lnTo>
                    <a:pt x="5486" y="8689"/>
                  </a:lnTo>
                  <a:lnTo>
                    <a:pt x="4082" y="12112"/>
                  </a:lnTo>
                  <a:lnTo>
                    <a:pt x="2019" y="16412"/>
                  </a:lnTo>
                  <a:lnTo>
                    <a:pt x="1975" y="16456"/>
                  </a:lnTo>
                  <a:lnTo>
                    <a:pt x="966" y="19659"/>
                  </a:lnTo>
                  <a:lnTo>
                    <a:pt x="1" y="22994"/>
                  </a:lnTo>
                  <a:lnTo>
                    <a:pt x="1" y="23082"/>
                  </a:lnTo>
                  <a:lnTo>
                    <a:pt x="45" y="23126"/>
                  </a:lnTo>
                  <a:lnTo>
                    <a:pt x="89" y="23170"/>
                  </a:lnTo>
                  <a:lnTo>
                    <a:pt x="132" y="23214"/>
                  </a:lnTo>
                  <a:lnTo>
                    <a:pt x="308" y="23214"/>
                  </a:lnTo>
                  <a:lnTo>
                    <a:pt x="352" y="23082"/>
                  </a:lnTo>
                  <a:lnTo>
                    <a:pt x="1273" y="19747"/>
                  </a:lnTo>
                  <a:lnTo>
                    <a:pt x="2326" y="16544"/>
                  </a:lnTo>
                  <a:lnTo>
                    <a:pt x="4389" y="12244"/>
                  </a:lnTo>
                  <a:lnTo>
                    <a:pt x="5793" y="8777"/>
                  </a:lnTo>
                  <a:lnTo>
                    <a:pt x="6978" y="5179"/>
                  </a:lnTo>
                  <a:lnTo>
                    <a:pt x="8075" y="2414"/>
                  </a:lnTo>
                  <a:lnTo>
                    <a:pt x="9172" y="264"/>
                  </a:lnTo>
                  <a:lnTo>
                    <a:pt x="9216" y="220"/>
                  </a:lnTo>
                  <a:lnTo>
                    <a:pt x="9172" y="133"/>
                  </a:lnTo>
                  <a:lnTo>
                    <a:pt x="9172" y="89"/>
                  </a:lnTo>
                  <a:lnTo>
                    <a:pt x="9084" y="45"/>
                  </a:lnTo>
                  <a:lnTo>
                    <a:pt x="904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8" name="Google Shape;6378;p174"/>
            <p:cNvSpPr/>
            <p:nvPr/>
          </p:nvSpPr>
          <p:spPr>
            <a:xfrm>
              <a:off x="4358500" y="2701175"/>
              <a:ext cx="82300" cy="30725"/>
            </a:xfrm>
            <a:custGeom>
              <a:avLst/>
              <a:gdLst/>
              <a:ahLst/>
              <a:cxnLst/>
              <a:rect l="l" t="t" r="r" b="b"/>
              <a:pathLst>
                <a:path w="3292" h="1229" extrusionOk="0">
                  <a:moveTo>
                    <a:pt x="3116" y="0"/>
                  </a:moveTo>
                  <a:lnTo>
                    <a:pt x="1624" y="88"/>
                  </a:lnTo>
                  <a:lnTo>
                    <a:pt x="1580" y="88"/>
                  </a:lnTo>
                  <a:lnTo>
                    <a:pt x="88" y="922"/>
                  </a:lnTo>
                  <a:lnTo>
                    <a:pt x="44" y="965"/>
                  </a:lnTo>
                  <a:lnTo>
                    <a:pt x="0" y="1009"/>
                  </a:lnTo>
                  <a:lnTo>
                    <a:pt x="0" y="1053"/>
                  </a:lnTo>
                  <a:lnTo>
                    <a:pt x="0" y="1141"/>
                  </a:lnTo>
                  <a:lnTo>
                    <a:pt x="88" y="1185"/>
                  </a:lnTo>
                  <a:lnTo>
                    <a:pt x="176" y="1229"/>
                  </a:lnTo>
                  <a:lnTo>
                    <a:pt x="264" y="1229"/>
                  </a:lnTo>
                  <a:lnTo>
                    <a:pt x="1712" y="439"/>
                  </a:lnTo>
                  <a:lnTo>
                    <a:pt x="3116" y="351"/>
                  </a:lnTo>
                  <a:lnTo>
                    <a:pt x="3204" y="351"/>
                  </a:lnTo>
                  <a:lnTo>
                    <a:pt x="3247" y="307"/>
                  </a:lnTo>
                  <a:lnTo>
                    <a:pt x="3291" y="219"/>
                  </a:lnTo>
                  <a:lnTo>
                    <a:pt x="3291" y="176"/>
                  </a:lnTo>
                  <a:lnTo>
                    <a:pt x="3291" y="88"/>
                  </a:lnTo>
                  <a:lnTo>
                    <a:pt x="3247" y="44"/>
                  </a:lnTo>
                  <a:lnTo>
                    <a:pt x="316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9" name="Google Shape;6379;p174"/>
            <p:cNvSpPr/>
            <p:nvPr/>
          </p:nvSpPr>
          <p:spPr>
            <a:xfrm>
              <a:off x="3816575" y="2913975"/>
              <a:ext cx="229300" cy="34050"/>
            </a:xfrm>
            <a:custGeom>
              <a:avLst/>
              <a:gdLst/>
              <a:ahLst/>
              <a:cxnLst/>
              <a:rect l="l" t="t" r="r" b="b"/>
              <a:pathLst>
                <a:path w="9172" h="1362" extrusionOk="0">
                  <a:moveTo>
                    <a:pt x="88" y="1"/>
                  </a:moveTo>
                  <a:lnTo>
                    <a:pt x="44" y="45"/>
                  </a:lnTo>
                  <a:lnTo>
                    <a:pt x="0" y="89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44" y="308"/>
                  </a:lnTo>
                  <a:lnTo>
                    <a:pt x="88" y="308"/>
                  </a:lnTo>
                  <a:lnTo>
                    <a:pt x="2150" y="1010"/>
                  </a:lnTo>
                  <a:lnTo>
                    <a:pt x="2194" y="1010"/>
                  </a:lnTo>
                  <a:lnTo>
                    <a:pt x="3993" y="1273"/>
                  </a:lnTo>
                  <a:lnTo>
                    <a:pt x="4037" y="1273"/>
                  </a:lnTo>
                  <a:lnTo>
                    <a:pt x="7504" y="1361"/>
                  </a:lnTo>
                  <a:lnTo>
                    <a:pt x="9040" y="1317"/>
                  </a:lnTo>
                  <a:lnTo>
                    <a:pt x="9084" y="1317"/>
                  </a:lnTo>
                  <a:lnTo>
                    <a:pt x="9127" y="1273"/>
                  </a:lnTo>
                  <a:lnTo>
                    <a:pt x="9171" y="1229"/>
                  </a:lnTo>
                  <a:lnTo>
                    <a:pt x="9171" y="1142"/>
                  </a:lnTo>
                  <a:lnTo>
                    <a:pt x="9171" y="1054"/>
                  </a:lnTo>
                  <a:lnTo>
                    <a:pt x="9127" y="1010"/>
                  </a:lnTo>
                  <a:lnTo>
                    <a:pt x="9084" y="966"/>
                  </a:lnTo>
                  <a:lnTo>
                    <a:pt x="8996" y="966"/>
                  </a:lnTo>
                  <a:lnTo>
                    <a:pt x="7504" y="1010"/>
                  </a:lnTo>
                  <a:lnTo>
                    <a:pt x="4037" y="922"/>
                  </a:lnTo>
                  <a:lnTo>
                    <a:pt x="2238" y="659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0" name="Google Shape;6380;p174"/>
            <p:cNvSpPr/>
            <p:nvPr/>
          </p:nvSpPr>
          <p:spPr>
            <a:xfrm>
              <a:off x="3192375" y="766050"/>
              <a:ext cx="239175" cy="620925"/>
            </a:xfrm>
            <a:custGeom>
              <a:avLst/>
              <a:gdLst/>
              <a:ahLst/>
              <a:cxnLst/>
              <a:rect l="l" t="t" r="r" b="b"/>
              <a:pathLst>
                <a:path w="9567" h="24837" extrusionOk="0">
                  <a:moveTo>
                    <a:pt x="9303" y="0"/>
                  </a:moveTo>
                  <a:lnTo>
                    <a:pt x="9259" y="44"/>
                  </a:lnTo>
                  <a:lnTo>
                    <a:pt x="9215" y="88"/>
                  </a:lnTo>
                  <a:lnTo>
                    <a:pt x="8162" y="2106"/>
                  </a:lnTo>
                  <a:lnTo>
                    <a:pt x="8118" y="2150"/>
                  </a:lnTo>
                  <a:lnTo>
                    <a:pt x="7065" y="4695"/>
                  </a:lnTo>
                  <a:lnTo>
                    <a:pt x="6012" y="8030"/>
                  </a:lnTo>
                  <a:lnTo>
                    <a:pt x="4871" y="10882"/>
                  </a:lnTo>
                  <a:lnTo>
                    <a:pt x="3379" y="13866"/>
                  </a:lnTo>
                  <a:lnTo>
                    <a:pt x="2150" y="16587"/>
                  </a:lnTo>
                  <a:lnTo>
                    <a:pt x="966" y="20273"/>
                  </a:lnTo>
                  <a:lnTo>
                    <a:pt x="0" y="24617"/>
                  </a:lnTo>
                  <a:lnTo>
                    <a:pt x="0" y="24705"/>
                  </a:lnTo>
                  <a:lnTo>
                    <a:pt x="0" y="24749"/>
                  </a:lnTo>
                  <a:lnTo>
                    <a:pt x="88" y="24793"/>
                  </a:lnTo>
                  <a:lnTo>
                    <a:pt x="132" y="24836"/>
                  </a:lnTo>
                  <a:lnTo>
                    <a:pt x="176" y="24836"/>
                  </a:lnTo>
                  <a:lnTo>
                    <a:pt x="264" y="24793"/>
                  </a:lnTo>
                  <a:lnTo>
                    <a:pt x="351" y="24705"/>
                  </a:lnTo>
                  <a:lnTo>
                    <a:pt x="1317" y="20361"/>
                  </a:lnTo>
                  <a:lnTo>
                    <a:pt x="2501" y="16719"/>
                  </a:lnTo>
                  <a:lnTo>
                    <a:pt x="3686" y="14042"/>
                  </a:lnTo>
                  <a:lnTo>
                    <a:pt x="5222" y="11058"/>
                  </a:lnTo>
                  <a:lnTo>
                    <a:pt x="6319" y="8162"/>
                  </a:lnTo>
                  <a:lnTo>
                    <a:pt x="7416" y="4827"/>
                  </a:lnTo>
                  <a:lnTo>
                    <a:pt x="8469" y="2282"/>
                  </a:lnTo>
                  <a:lnTo>
                    <a:pt x="9522" y="263"/>
                  </a:lnTo>
                  <a:lnTo>
                    <a:pt x="9566" y="220"/>
                  </a:lnTo>
                  <a:lnTo>
                    <a:pt x="9522" y="132"/>
                  </a:lnTo>
                  <a:lnTo>
                    <a:pt x="9522" y="88"/>
                  </a:lnTo>
                  <a:lnTo>
                    <a:pt x="9435" y="44"/>
                  </a:lnTo>
                  <a:lnTo>
                    <a:pt x="9391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1" name="Google Shape;6381;p174"/>
            <p:cNvSpPr/>
            <p:nvPr/>
          </p:nvSpPr>
          <p:spPr>
            <a:xfrm>
              <a:off x="3859350" y="2946900"/>
              <a:ext cx="105350" cy="24150"/>
            </a:xfrm>
            <a:custGeom>
              <a:avLst/>
              <a:gdLst/>
              <a:ahLst/>
              <a:cxnLst/>
              <a:rect l="l" t="t" r="r" b="b"/>
              <a:pathLst>
                <a:path w="4214" h="966" extrusionOk="0">
                  <a:moveTo>
                    <a:pt x="132" y="0"/>
                  </a:moveTo>
                  <a:lnTo>
                    <a:pt x="88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88" y="307"/>
                  </a:lnTo>
                  <a:lnTo>
                    <a:pt x="132" y="351"/>
                  </a:lnTo>
                  <a:lnTo>
                    <a:pt x="1931" y="790"/>
                  </a:lnTo>
                  <a:lnTo>
                    <a:pt x="1975" y="790"/>
                  </a:lnTo>
                  <a:lnTo>
                    <a:pt x="4038" y="966"/>
                  </a:lnTo>
                  <a:lnTo>
                    <a:pt x="4169" y="922"/>
                  </a:lnTo>
                  <a:lnTo>
                    <a:pt x="4213" y="790"/>
                  </a:lnTo>
                  <a:lnTo>
                    <a:pt x="4213" y="746"/>
                  </a:lnTo>
                  <a:lnTo>
                    <a:pt x="4169" y="658"/>
                  </a:lnTo>
                  <a:lnTo>
                    <a:pt x="4125" y="615"/>
                  </a:lnTo>
                  <a:lnTo>
                    <a:pt x="4082" y="615"/>
                  </a:lnTo>
                  <a:lnTo>
                    <a:pt x="2019" y="439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2" name="Google Shape;6382;p174"/>
            <p:cNvSpPr/>
            <p:nvPr/>
          </p:nvSpPr>
          <p:spPr>
            <a:xfrm>
              <a:off x="3161650" y="766050"/>
              <a:ext cx="238075" cy="613250"/>
            </a:xfrm>
            <a:custGeom>
              <a:avLst/>
              <a:gdLst/>
              <a:ahLst/>
              <a:cxnLst/>
              <a:rect l="l" t="t" r="r" b="b"/>
              <a:pathLst>
                <a:path w="9523" h="24530" extrusionOk="0">
                  <a:moveTo>
                    <a:pt x="9347" y="0"/>
                  </a:moveTo>
                  <a:lnTo>
                    <a:pt x="9303" y="44"/>
                  </a:lnTo>
                  <a:lnTo>
                    <a:pt x="9259" y="44"/>
                  </a:lnTo>
                  <a:lnTo>
                    <a:pt x="9216" y="88"/>
                  </a:lnTo>
                  <a:lnTo>
                    <a:pt x="8426" y="1536"/>
                  </a:lnTo>
                  <a:lnTo>
                    <a:pt x="8426" y="1580"/>
                  </a:lnTo>
                  <a:lnTo>
                    <a:pt x="7548" y="3906"/>
                  </a:lnTo>
                  <a:lnTo>
                    <a:pt x="6539" y="6933"/>
                  </a:lnTo>
                  <a:lnTo>
                    <a:pt x="5310" y="9917"/>
                  </a:lnTo>
                  <a:lnTo>
                    <a:pt x="3643" y="13252"/>
                  </a:lnTo>
                  <a:lnTo>
                    <a:pt x="2239" y="16280"/>
                  </a:lnTo>
                  <a:lnTo>
                    <a:pt x="2239" y="16324"/>
                  </a:lnTo>
                  <a:lnTo>
                    <a:pt x="922" y="20405"/>
                  </a:lnTo>
                  <a:lnTo>
                    <a:pt x="1" y="23388"/>
                  </a:lnTo>
                  <a:lnTo>
                    <a:pt x="1" y="23520"/>
                  </a:lnTo>
                  <a:lnTo>
                    <a:pt x="352" y="24442"/>
                  </a:lnTo>
                  <a:lnTo>
                    <a:pt x="439" y="24529"/>
                  </a:lnTo>
                  <a:lnTo>
                    <a:pt x="571" y="24529"/>
                  </a:lnTo>
                  <a:lnTo>
                    <a:pt x="659" y="24485"/>
                  </a:lnTo>
                  <a:lnTo>
                    <a:pt x="659" y="24442"/>
                  </a:lnTo>
                  <a:lnTo>
                    <a:pt x="703" y="24354"/>
                  </a:lnTo>
                  <a:lnTo>
                    <a:pt x="703" y="24310"/>
                  </a:lnTo>
                  <a:lnTo>
                    <a:pt x="352" y="23432"/>
                  </a:lnTo>
                  <a:lnTo>
                    <a:pt x="1273" y="20536"/>
                  </a:lnTo>
                  <a:lnTo>
                    <a:pt x="2546" y="16411"/>
                  </a:lnTo>
                  <a:lnTo>
                    <a:pt x="3950" y="13384"/>
                  </a:lnTo>
                  <a:lnTo>
                    <a:pt x="5617" y="10093"/>
                  </a:lnTo>
                  <a:lnTo>
                    <a:pt x="6846" y="7021"/>
                  </a:lnTo>
                  <a:lnTo>
                    <a:pt x="7855" y="4037"/>
                  </a:lnTo>
                  <a:lnTo>
                    <a:pt x="8733" y="1712"/>
                  </a:lnTo>
                  <a:lnTo>
                    <a:pt x="9523" y="263"/>
                  </a:lnTo>
                  <a:lnTo>
                    <a:pt x="9523" y="220"/>
                  </a:lnTo>
                  <a:lnTo>
                    <a:pt x="9523" y="132"/>
                  </a:lnTo>
                  <a:lnTo>
                    <a:pt x="9479" y="88"/>
                  </a:lnTo>
                  <a:lnTo>
                    <a:pt x="9435" y="44"/>
                  </a:lnTo>
                  <a:lnTo>
                    <a:pt x="934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3" name="Google Shape;6383;p174"/>
            <p:cNvSpPr/>
            <p:nvPr/>
          </p:nvSpPr>
          <p:spPr>
            <a:xfrm>
              <a:off x="4527425" y="1110500"/>
              <a:ext cx="63650" cy="151425"/>
            </a:xfrm>
            <a:custGeom>
              <a:avLst/>
              <a:gdLst/>
              <a:ahLst/>
              <a:cxnLst/>
              <a:rect l="l" t="t" r="r" b="b"/>
              <a:pathLst>
                <a:path w="2546" h="6057" extrusionOk="0">
                  <a:moveTo>
                    <a:pt x="396" y="396"/>
                  </a:moveTo>
                  <a:lnTo>
                    <a:pt x="571" y="483"/>
                  </a:lnTo>
                  <a:lnTo>
                    <a:pt x="1712" y="1756"/>
                  </a:lnTo>
                  <a:lnTo>
                    <a:pt x="2195" y="3292"/>
                  </a:lnTo>
                  <a:lnTo>
                    <a:pt x="1888" y="5266"/>
                  </a:lnTo>
                  <a:lnTo>
                    <a:pt x="1756" y="5705"/>
                  </a:lnTo>
                  <a:lnTo>
                    <a:pt x="835" y="4081"/>
                  </a:lnTo>
                  <a:lnTo>
                    <a:pt x="352" y="659"/>
                  </a:lnTo>
                  <a:lnTo>
                    <a:pt x="396" y="396"/>
                  </a:lnTo>
                  <a:close/>
                  <a:moveTo>
                    <a:pt x="264" y="1"/>
                  </a:moveTo>
                  <a:lnTo>
                    <a:pt x="176" y="44"/>
                  </a:lnTo>
                  <a:lnTo>
                    <a:pt x="133" y="88"/>
                  </a:lnTo>
                  <a:lnTo>
                    <a:pt x="89" y="132"/>
                  </a:lnTo>
                  <a:lnTo>
                    <a:pt x="1" y="615"/>
                  </a:lnTo>
                  <a:lnTo>
                    <a:pt x="1" y="659"/>
                  </a:lnTo>
                  <a:lnTo>
                    <a:pt x="484" y="4169"/>
                  </a:lnTo>
                  <a:lnTo>
                    <a:pt x="527" y="4213"/>
                  </a:lnTo>
                  <a:lnTo>
                    <a:pt x="1493" y="5924"/>
                  </a:lnTo>
                  <a:lnTo>
                    <a:pt x="1537" y="6012"/>
                  </a:lnTo>
                  <a:lnTo>
                    <a:pt x="1624" y="6012"/>
                  </a:lnTo>
                  <a:lnTo>
                    <a:pt x="1888" y="6056"/>
                  </a:lnTo>
                  <a:lnTo>
                    <a:pt x="1975" y="6012"/>
                  </a:lnTo>
                  <a:lnTo>
                    <a:pt x="2063" y="5924"/>
                  </a:lnTo>
                  <a:lnTo>
                    <a:pt x="2239" y="5354"/>
                  </a:lnTo>
                  <a:lnTo>
                    <a:pt x="2546" y="3292"/>
                  </a:lnTo>
                  <a:lnTo>
                    <a:pt x="2546" y="3204"/>
                  </a:lnTo>
                  <a:lnTo>
                    <a:pt x="2019" y="1624"/>
                  </a:lnTo>
                  <a:lnTo>
                    <a:pt x="1975" y="1536"/>
                  </a:lnTo>
                  <a:lnTo>
                    <a:pt x="791" y="220"/>
                  </a:lnTo>
                  <a:lnTo>
                    <a:pt x="703" y="132"/>
                  </a:lnTo>
                  <a:lnTo>
                    <a:pt x="30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4" name="Google Shape;6384;p174"/>
            <p:cNvSpPr/>
            <p:nvPr/>
          </p:nvSpPr>
          <p:spPr>
            <a:xfrm>
              <a:off x="4484650" y="1084175"/>
              <a:ext cx="129475" cy="362025"/>
            </a:xfrm>
            <a:custGeom>
              <a:avLst/>
              <a:gdLst/>
              <a:ahLst/>
              <a:cxnLst/>
              <a:rect l="l" t="t" r="r" b="b"/>
              <a:pathLst>
                <a:path w="5179" h="14481" extrusionOk="0">
                  <a:moveTo>
                    <a:pt x="1536" y="0"/>
                  </a:moveTo>
                  <a:lnTo>
                    <a:pt x="1449" y="44"/>
                  </a:lnTo>
                  <a:lnTo>
                    <a:pt x="1405" y="88"/>
                  </a:lnTo>
                  <a:lnTo>
                    <a:pt x="132" y="2282"/>
                  </a:lnTo>
                  <a:lnTo>
                    <a:pt x="88" y="2414"/>
                  </a:lnTo>
                  <a:lnTo>
                    <a:pt x="834" y="7636"/>
                  </a:lnTo>
                  <a:lnTo>
                    <a:pt x="615" y="9566"/>
                  </a:lnTo>
                  <a:lnTo>
                    <a:pt x="1" y="13472"/>
                  </a:lnTo>
                  <a:lnTo>
                    <a:pt x="1" y="13559"/>
                  </a:lnTo>
                  <a:lnTo>
                    <a:pt x="264" y="14305"/>
                  </a:lnTo>
                  <a:lnTo>
                    <a:pt x="308" y="14393"/>
                  </a:lnTo>
                  <a:lnTo>
                    <a:pt x="395" y="14437"/>
                  </a:lnTo>
                  <a:lnTo>
                    <a:pt x="790" y="14481"/>
                  </a:lnTo>
                  <a:lnTo>
                    <a:pt x="878" y="14481"/>
                  </a:lnTo>
                  <a:lnTo>
                    <a:pt x="966" y="14437"/>
                  </a:lnTo>
                  <a:lnTo>
                    <a:pt x="1361" y="13911"/>
                  </a:lnTo>
                  <a:lnTo>
                    <a:pt x="1405" y="13867"/>
                  </a:lnTo>
                  <a:lnTo>
                    <a:pt x="3204" y="9786"/>
                  </a:lnTo>
                  <a:lnTo>
                    <a:pt x="4345" y="8513"/>
                  </a:lnTo>
                  <a:lnTo>
                    <a:pt x="4389" y="8469"/>
                  </a:lnTo>
                  <a:lnTo>
                    <a:pt x="4959" y="5924"/>
                  </a:lnTo>
                  <a:lnTo>
                    <a:pt x="5178" y="4169"/>
                  </a:lnTo>
                  <a:lnTo>
                    <a:pt x="5178" y="4081"/>
                  </a:lnTo>
                  <a:lnTo>
                    <a:pt x="4169" y="1931"/>
                  </a:lnTo>
                  <a:lnTo>
                    <a:pt x="4125" y="1887"/>
                  </a:lnTo>
                  <a:lnTo>
                    <a:pt x="4081" y="1843"/>
                  </a:lnTo>
                  <a:lnTo>
                    <a:pt x="3906" y="1843"/>
                  </a:lnTo>
                  <a:lnTo>
                    <a:pt x="3862" y="1887"/>
                  </a:lnTo>
                  <a:lnTo>
                    <a:pt x="3818" y="1975"/>
                  </a:lnTo>
                  <a:lnTo>
                    <a:pt x="3818" y="2019"/>
                  </a:lnTo>
                  <a:lnTo>
                    <a:pt x="3862" y="2107"/>
                  </a:lnTo>
                  <a:lnTo>
                    <a:pt x="4827" y="4213"/>
                  </a:lnTo>
                  <a:lnTo>
                    <a:pt x="4608" y="5880"/>
                  </a:lnTo>
                  <a:lnTo>
                    <a:pt x="4038" y="8338"/>
                  </a:lnTo>
                  <a:lnTo>
                    <a:pt x="2941" y="9566"/>
                  </a:lnTo>
                  <a:lnTo>
                    <a:pt x="2897" y="9610"/>
                  </a:lnTo>
                  <a:lnTo>
                    <a:pt x="1098" y="13735"/>
                  </a:lnTo>
                  <a:lnTo>
                    <a:pt x="747" y="14130"/>
                  </a:lnTo>
                  <a:lnTo>
                    <a:pt x="571" y="14086"/>
                  </a:lnTo>
                  <a:lnTo>
                    <a:pt x="352" y="13516"/>
                  </a:lnTo>
                  <a:lnTo>
                    <a:pt x="966" y="9610"/>
                  </a:lnTo>
                  <a:lnTo>
                    <a:pt x="1185" y="7636"/>
                  </a:lnTo>
                  <a:lnTo>
                    <a:pt x="1185" y="7592"/>
                  </a:lnTo>
                  <a:lnTo>
                    <a:pt x="439" y="2414"/>
                  </a:lnTo>
                  <a:lnTo>
                    <a:pt x="1712" y="264"/>
                  </a:lnTo>
                  <a:lnTo>
                    <a:pt x="1756" y="220"/>
                  </a:lnTo>
                  <a:lnTo>
                    <a:pt x="1712" y="132"/>
                  </a:lnTo>
                  <a:lnTo>
                    <a:pt x="1712" y="88"/>
                  </a:lnTo>
                  <a:lnTo>
                    <a:pt x="1668" y="44"/>
                  </a:lnTo>
                  <a:lnTo>
                    <a:pt x="158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5" name="Google Shape;6385;p174"/>
            <p:cNvSpPr/>
            <p:nvPr/>
          </p:nvSpPr>
          <p:spPr>
            <a:xfrm>
              <a:off x="4367275" y="1051275"/>
              <a:ext cx="268800" cy="559500"/>
            </a:xfrm>
            <a:custGeom>
              <a:avLst/>
              <a:gdLst/>
              <a:ahLst/>
              <a:cxnLst/>
              <a:rect l="l" t="t" r="r" b="b"/>
              <a:pathLst>
                <a:path w="10752" h="22380" extrusionOk="0">
                  <a:moveTo>
                    <a:pt x="4301" y="0"/>
                  </a:moveTo>
                  <a:lnTo>
                    <a:pt x="4257" y="44"/>
                  </a:lnTo>
                  <a:lnTo>
                    <a:pt x="4213" y="132"/>
                  </a:lnTo>
                  <a:lnTo>
                    <a:pt x="3599" y="2019"/>
                  </a:lnTo>
                  <a:lnTo>
                    <a:pt x="3599" y="2062"/>
                  </a:lnTo>
                  <a:lnTo>
                    <a:pt x="3335" y="7811"/>
                  </a:lnTo>
                  <a:lnTo>
                    <a:pt x="3028" y="11277"/>
                  </a:lnTo>
                  <a:lnTo>
                    <a:pt x="2589" y="14173"/>
                  </a:lnTo>
                  <a:lnTo>
                    <a:pt x="2019" y="15446"/>
                  </a:lnTo>
                  <a:lnTo>
                    <a:pt x="307" y="17947"/>
                  </a:lnTo>
                  <a:lnTo>
                    <a:pt x="264" y="17991"/>
                  </a:lnTo>
                  <a:lnTo>
                    <a:pt x="0" y="19132"/>
                  </a:lnTo>
                  <a:lnTo>
                    <a:pt x="0" y="19264"/>
                  </a:lnTo>
                  <a:lnTo>
                    <a:pt x="176" y="19658"/>
                  </a:lnTo>
                  <a:lnTo>
                    <a:pt x="220" y="19702"/>
                  </a:lnTo>
                  <a:lnTo>
                    <a:pt x="2721" y="22335"/>
                  </a:lnTo>
                  <a:lnTo>
                    <a:pt x="2765" y="22379"/>
                  </a:lnTo>
                  <a:lnTo>
                    <a:pt x="2853" y="22379"/>
                  </a:lnTo>
                  <a:lnTo>
                    <a:pt x="3642" y="22291"/>
                  </a:lnTo>
                  <a:lnTo>
                    <a:pt x="5968" y="21677"/>
                  </a:lnTo>
                  <a:lnTo>
                    <a:pt x="7065" y="21896"/>
                  </a:lnTo>
                  <a:lnTo>
                    <a:pt x="7197" y="21896"/>
                  </a:lnTo>
                  <a:lnTo>
                    <a:pt x="7241" y="21809"/>
                  </a:lnTo>
                  <a:lnTo>
                    <a:pt x="7284" y="21721"/>
                  </a:lnTo>
                  <a:lnTo>
                    <a:pt x="7241" y="21150"/>
                  </a:lnTo>
                  <a:lnTo>
                    <a:pt x="7241" y="21106"/>
                  </a:lnTo>
                  <a:lnTo>
                    <a:pt x="6933" y="20361"/>
                  </a:lnTo>
                  <a:lnTo>
                    <a:pt x="6714" y="17859"/>
                  </a:lnTo>
                  <a:lnTo>
                    <a:pt x="7592" y="16016"/>
                  </a:lnTo>
                  <a:lnTo>
                    <a:pt x="8645" y="13252"/>
                  </a:lnTo>
                  <a:lnTo>
                    <a:pt x="9303" y="12287"/>
                  </a:lnTo>
                  <a:lnTo>
                    <a:pt x="9347" y="12243"/>
                  </a:lnTo>
                  <a:lnTo>
                    <a:pt x="10663" y="7811"/>
                  </a:lnTo>
                  <a:lnTo>
                    <a:pt x="10663" y="7767"/>
                  </a:lnTo>
                  <a:lnTo>
                    <a:pt x="10751" y="5134"/>
                  </a:lnTo>
                  <a:lnTo>
                    <a:pt x="10707" y="5046"/>
                  </a:lnTo>
                  <a:lnTo>
                    <a:pt x="8645" y="1580"/>
                  </a:lnTo>
                  <a:lnTo>
                    <a:pt x="8601" y="1536"/>
                  </a:lnTo>
                  <a:lnTo>
                    <a:pt x="8557" y="1492"/>
                  </a:lnTo>
                  <a:lnTo>
                    <a:pt x="8425" y="1492"/>
                  </a:lnTo>
                  <a:lnTo>
                    <a:pt x="8338" y="1536"/>
                  </a:lnTo>
                  <a:lnTo>
                    <a:pt x="8338" y="1624"/>
                  </a:lnTo>
                  <a:lnTo>
                    <a:pt x="8338" y="1668"/>
                  </a:lnTo>
                  <a:lnTo>
                    <a:pt x="8338" y="1755"/>
                  </a:lnTo>
                  <a:lnTo>
                    <a:pt x="10400" y="5178"/>
                  </a:lnTo>
                  <a:lnTo>
                    <a:pt x="10312" y="7767"/>
                  </a:lnTo>
                  <a:lnTo>
                    <a:pt x="8996" y="12111"/>
                  </a:lnTo>
                  <a:lnTo>
                    <a:pt x="8338" y="13076"/>
                  </a:lnTo>
                  <a:lnTo>
                    <a:pt x="8338" y="13120"/>
                  </a:lnTo>
                  <a:lnTo>
                    <a:pt x="7241" y="15841"/>
                  </a:lnTo>
                  <a:lnTo>
                    <a:pt x="6363" y="17772"/>
                  </a:lnTo>
                  <a:lnTo>
                    <a:pt x="6363" y="17859"/>
                  </a:lnTo>
                  <a:lnTo>
                    <a:pt x="6582" y="20448"/>
                  </a:lnTo>
                  <a:lnTo>
                    <a:pt x="6582" y="20492"/>
                  </a:lnTo>
                  <a:lnTo>
                    <a:pt x="6890" y="21238"/>
                  </a:lnTo>
                  <a:lnTo>
                    <a:pt x="6933" y="21545"/>
                  </a:lnTo>
                  <a:lnTo>
                    <a:pt x="6012" y="21326"/>
                  </a:lnTo>
                  <a:lnTo>
                    <a:pt x="5924" y="21326"/>
                  </a:lnTo>
                  <a:lnTo>
                    <a:pt x="3555" y="21940"/>
                  </a:lnTo>
                  <a:lnTo>
                    <a:pt x="2896" y="22028"/>
                  </a:lnTo>
                  <a:lnTo>
                    <a:pt x="483" y="19483"/>
                  </a:lnTo>
                  <a:lnTo>
                    <a:pt x="351" y="19176"/>
                  </a:lnTo>
                  <a:lnTo>
                    <a:pt x="615" y="18123"/>
                  </a:lnTo>
                  <a:lnTo>
                    <a:pt x="2326" y="15621"/>
                  </a:lnTo>
                  <a:lnTo>
                    <a:pt x="2940" y="14305"/>
                  </a:lnTo>
                  <a:lnTo>
                    <a:pt x="2940" y="14261"/>
                  </a:lnTo>
                  <a:lnTo>
                    <a:pt x="3379" y="11277"/>
                  </a:lnTo>
                  <a:lnTo>
                    <a:pt x="3686" y="7811"/>
                  </a:lnTo>
                  <a:lnTo>
                    <a:pt x="3950" y="2106"/>
                  </a:lnTo>
                  <a:lnTo>
                    <a:pt x="4564" y="219"/>
                  </a:lnTo>
                  <a:lnTo>
                    <a:pt x="4564" y="176"/>
                  </a:lnTo>
                  <a:lnTo>
                    <a:pt x="4564" y="88"/>
                  </a:lnTo>
                  <a:lnTo>
                    <a:pt x="4520" y="44"/>
                  </a:lnTo>
                  <a:lnTo>
                    <a:pt x="447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6" name="Google Shape;6386;p174"/>
            <p:cNvSpPr/>
            <p:nvPr/>
          </p:nvSpPr>
          <p:spPr>
            <a:xfrm>
              <a:off x="4316800" y="908650"/>
              <a:ext cx="344500" cy="822775"/>
            </a:xfrm>
            <a:custGeom>
              <a:avLst/>
              <a:gdLst/>
              <a:ahLst/>
              <a:cxnLst/>
              <a:rect l="l" t="t" r="r" b="b"/>
              <a:pathLst>
                <a:path w="13780" h="32911" extrusionOk="0">
                  <a:moveTo>
                    <a:pt x="3423" y="1"/>
                  </a:moveTo>
                  <a:lnTo>
                    <a:pt x="3380" y="44"/>
                  </a:lnTo>
                  <a:lnTo>
                    <a:pt x="3336" y="132"/>
                  </a:lnTo>
                  <a:lnTo>
                    <a:pt x="3072" y="747"/>
                  </a:lnTo>
                  <a:lnTo>
                    <a:pt x="3072" y="878"/>
                  </a:lnTo>
                  <a:lnTo>
                    <a:pt x="3292" y="1405"/>
                  </a:lnTo>
                  <a:lnTo>
                    <a:pt x="4301" y="3687"/>
                  </a:lnTo>
                  <a:lnTo>
                    <a:pt x="4257" y="5573"/>
                  </a:lnTo>
                  <a:lnTo>
                    <a:pt x="4257" y="5617"/>
                  </a:lnTo>
                  <a:lnTo>
                    <a:pt x="4521" y="8382"/>
                  </a:lnTo>
                  <a:lnTo>
                    <a:pt x="4345" y="11278"/>
                  </a:lnTo>
                  <a:lnTo>
                    <a:pt x="3862" y="13955"/>
                  </a:lnTo>
                  <a:lnTo>
                    <a:pt x="3380" y="18123"/>
                  </a:lnTo>
                  <a:lnTo>
                    <a:pt x="3029" y="19571"/>
                  </a:lnTo>
                  <a:lnTo>
                    <a:pt x="1712" y="21458"/>
                  </a:lnTo>
                  <a:lnTo>
                    <a:pt x="1712" y="21502"/>
                  </a:lnTo>
                  <a:lnTo>
                    <a:pt x="264" y="24574"/>
                  </a:lnTo>
                  <a:lnTo>
                    <a:pt x="264" y="24617"/>
                  </a:lnTo>
                  <a:lnTo>
                    <a:pt x="1" y="25583"/>
                  </a:lnTo>
                  <a:lnTo>
                    <a:pt x="1" y="25627"/>
                  </a:lnTo>
                  <a:lnTo>
                    <a:pt x="45" y="25714"/>
                  </a:lnTo>
                  <a:lnTo>
                    <a:pt x="527" y="26285"/>
                  </a:lnTo>
                  <a:lnTo>
                    <a:pt x="571" y="26329"/>
                  </a:lnTo>
                  <a:lnTo>
                    <a:pt x="2634" y="27996"/>
                  </a:lnTo>
                  <a:lnTo>
                    <a:pt x="3994" y="29751"/>
                  </a:lnTo>
                  <a:lnTo>
                    <a:pt x="5135" y="31902"/>
                  </a:lnTo>
                  <a:lnTo>
                    <a:pt x="5179" y="31989"/>
                  </a:lnTo>
                  <a:lnTo>
                    <a:pt x="6495" y="32867"/>
                  </a:lnTo>
                  <a:lnTo>
                    <a:pt x="6583" y="32911"/>
                  </a:lnTo>
                  <a:lnTo>
                    <a:pt x="8031" y="32735"/>
                  </a:lnTo>
                  <a:lnTo>
                    <a:pt x="8119" y="32691"/>
                  </a:lnTo>
                  <a:lnTo>
                    <a:pt x="9040" y="32077"/>
                  </a:lnTo>
                  <a:lnTo>
                    <a:pt x="11190" y="30322"/>
                  </a:lnTo>
                  <a:lnTo>
                    <a:pt x="11234" y="30278"/>
                  </a:lnTo>
                  <a:lnTo>
                    <a:pt x="11849" y="29269"/>
                  </a:lnTo>
                  <a:lnTo>
                    <a:pt x="11892" y="29181"/>
                  </a:lnTo>
                  <a:lnTo>
                    <a:pt x="11892" y="28216"/>
                  </a:lnTo>
                  <a:lnTo>
                    <a:pt x="11892" y="28172"/>
                  </a:lnTo>
                  <a:lnTo>
                    <a:pt x="11673" y="26636"/>
                  </a:lnTo>
                  <a:lnTo>
                    <a:pt x="11629" y="26548"/>
                  </a:lnTo>
                  <a:lnTo>
                    <a:pt x="10488" y="25188"/>
                  </a:lnTo>
                  <a:lnTo>
                    <a:pt x="10357" y="24223"/>
                  </a:lnTo>
                  <a:lnTo>
                    <a:pt x="10620" y="23082"/>
                  </a:lnTo>
                  <a:lnTo>
                    <a:pt x="11015" y="21897"/>
                  </a:lnTo>
                  <a:lnTo>
                    <a:pt x="11454" y="20756"/>
                  </a:lnTo>
                  <a:lnTo>
                    <a:pt x="11892" y="19615"/>
                  </a:lnTo>
                  <a:lnTo>
                    <a:pt x="12287" y="18518"/>
                  </a:lnTo>
                  <a:lnTo>
                    <a:pt x="12726" y="17421"/>
                  </a:lnTo>
                  <a:lnTo>
                    <a:pt x="13077" y="16324"/>
                  </a:lnTo>
                  <a:lnTo>
                    <a:pt x="13384" y="15183"/>
                  </a:lnTo>
                  <a:lnTo>
                    <a:pt x="13648" y="14042"/>
                  </a:lnTo>
                  <a:lnTo>
                    <a:pt x="13692" y="13428"/>
                  </a:lnTo>
                  <a:lnTo>
                    <a:pt x="13779" y="12858"/>
                  </a:lnTo>
                  <a:lnTo>
                    <a:pt x="13779" y="12243"/>
                  </a:lnTo>
                  <a:lnTo>
                    <a:pt x="13779" y="11629"/>
                  </a:lnTo>
                  <a:lnTo>
                    <a:pt x="13735" y="11015"/>
                  </a:lnTo>
                  <a:lnTo>
                    <a:pt x="13648" y="10400"/>
                  </a:lnTo>
                  <a:lnTo>
                    <a:pt x="13604" y="10356"/>
                  </a:lnTo>
                  <a:lnTo>
                    <a:pt x="13560" y="10312"/>
                  </a:lnTo>
                  <a:lnTo>
                    <a:pt x="13516" y="10269"/>
                  </a:lnTo>
                  <a:lnTo>
                    <a:pt x="13428" y="10269"/>
                  </a:lnTo>
                  <a:lnTo>
                    <a:pt x="13384" y="10312"/>
                  </a:lnTo>
                  <a:lnTo>
                    <a:pt x="13340" y="10356"/>
                  </a:lnTo>
                  <a:lnTo>
                    <a:pt x="13297" y="10400"/>
                  </a:lnTo>
                  <a:lnTo>
                    <a:pt x="13297" y="10488"/>
                  </a:lnTo>
                  <a:lnTo>
                    <a:pt x="13384" y="11058"/>
                  </a:lnTo>
                  <a:lnTo>
                    <a:pt x="13428" y="11673"/>
                  </a:lnTo>
                  <a:lnTo>
                    <a:pt x="13428" y="12243"/>
                  </a:lnTo>
                  <a:lnTo>
                    <a:pt x="13428" y="12858"/>
                  </a:lnTo>
                  <a:lnTo>
                    <a:pt x="13340" y="13428"/>
                  </a:lnTo>
                  <a:lnTo>
                    <a:pt x="13297" y="13998"/>
                  </a:lnTo>
                  <a:lnTo>
                    <a:pt x="13033" y="15095"/>
                  </a:lnTo>
                  <a:lnTo>
                    <a:pt x="12726" y="16236"/>
                  </a:lnTo>
                  <a:lnTo>
                    <a:pt x="12375" y="17333"/>
                  </a:lnTo>
                  <a:lnTo>
                    <a:pt x="11541" y="19483"/>
                  </a:lnTo>
                  <a:lnTo>
                    <a:pt x="11103" y="20624"/>
                  </a:lnTo>
                  <a:lnTo>
                    <a:pt x="10664" y="21809"/>
                  </a:lnTo>
                  <a:lnTo>
                    <a:pt x="10269" y="22994"/>
                  </a:lnTo>
                  <a:lnTo>
                    <a:pt x="10006" y="24179"/>
                  </a:lnTo>
                  <a:lnTo>
                    <a:pt x="10006" y="24266"/>
                  </a:lnTo>
                  <a:lnTo>
                    <a:pt x="10137" y="25320"/>
                  </a:lnTo>
                  <a:lnTo>
                    <a:pt x="10181" y="25407"/>
                  </a:lnTo>
                  <a:lnTo>
                    <a:pt x="11322" y="26724"/>
                  </a:lnTo>
                  <a:lnTo>
                    <a:pt x="11541" y="28216"/>
                  </a:lnTo>
                  <a:lnTo>
                    <a:pt x="11541" y="29137"/>
                  </a:lnTo>
                  <a:lnTo>
                    <a:pt x="10971" y="30059"/>
                  </a:lnTo>
                  <a:lnTo>
                    <a:pt x="8821" y="31814"/>
                  </a:lnTo>
                  <a:lnTo>
                    <a:pt x="7943" y="32384"/>
                  </a:lnTo>
                  <a:lnTo>
                    <a:pt x="6627" y="32560"/>
                  </a:lnTo>
                  <a:lnTo>
                    <a:pt x="5398" y="31726"/>
                  </a:lnTo>
                  <a:lnTo>
                    <a:pt x="4301" y="29576"/>
                  </a:lnTo>
                  <a:lnTo>
                    <a:pt x="4301" y="29532"/>
                  </a:lnTo>
                  <a:lnTo>
                    <a:pt x="2897" y="27777"/>
                  </a:lnTo>
                  <a:lnTo>
                    <a:pt x="2897" y="27733"/>
                  </a:lnTo>
                  <a:lnTo>
                    <a:pt x="791" y="26066"/>
                  </a:lnTo>
                  <a:lnTo>
                    <a:pt x="396" y="25583"/>
                  </a:lnTo>
                  <a:lnTo>
                    <a:pt x="615" y="24705"/>
                  </a:lnTo>
                  <a:lnTo>
                    <a:pt x="2019" y="21634"/>
                  </a:lnTo>
                  <a:lnTo>
                    <a:pt x="3336" y="19747"/>
                  </a:lnTo>
                  <a:lnTo>
                    <a:pt x="3336" y="19659"/>
                  </a:lnTo>
                  <a:lnTo>
                    <a:pt x="3731" y="18211"/>
                  </a:lnTo>
                  <a:lnTo>
                    <a:pt x="3731" y="18167"/>
                  </a:lnTo>
                  <a:lnTo>
                    <a:pt x="4213" y="14042"/>
                  </a:lnTo>
                  <a:lnTo>
                    <a:pt x="4696" y="11322"/>
                  </a:lnTo>
                  <a:lnTo>
                    <a:pt x="4872" y="8382"/>
                  </a:lnTo>
                  <a:lnTo>
                    <a:pt x="4608" y="5573"/>
                  </a:lnTo>
                  <a:lnTo>
                    <a:pt x="4652" y="3687"/>
                  </a:lnTo>
                  <a:lnTo>
                    <a:pt x="4652" y="3599"/>
                  </a:lnTo>
                  <a:lnTo>
                    <a:pt x="3643" y="1273"/>
                  </a:lnTo>
                  <a:lnTo>
                    <a:pt x="3423" y="790"/>
                  </a:lnTo>
                  <a:lnTo>
                    <a:pt x="3643" y="220"/>
                  </a:lnTo>
                  <a:lnTo>
                    <a:pt x="3687" y="176"/>
                  </a:lnTo>
                  <a:lnTo>
                    <a:pt x="3643" y="88"/>
                  </a:lnTo>
                  <a:lnTo>
                    <a:pt x="3599" y="44"/>
                  </a:lnTo>
                  <a:lnTo>
                    <a:pt x="355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7" name="Google Shape;6387;p174"/>
            <p:cNvSpPr/>
            <p:nvPr/>
          </p:nvSpPr>
          <p:spPr>
            <a:xfrm>
              <a:off x="4111675" y="1612925"/>
              <a:ext cx="55975" cy="64750"/>
            </a:xfrm>
            <a:custGeom>
              <a:avLst/>
              <a:gdLst/>
              <a:ahLst/>
              <a:cxnLst/>
              <a:rect l="l" t="t" r="r" b="b"/>
              <a:pathLst>
                <a:path w="2239" h="2590" extrusionOk="0">
                  <a:moveTo>
                    <a:pt x="1273" y="352"/>
                  </a:moveTo>
                  <a:lnTo>
                    <a:pt x="1843" y="483"/>
                  </a:lnTo>
                  <a:lnTo>
                    <a:pt x="1317" y="1800"/>
                  </a:lnTo>
                  <a:lnTo>
                    <a:pt x="1009" y="2151"/>
                  </a:lnTo>
                  <a:lnTo>
                    <a:pt x="966" y="2063"/>
                  </a:lnTo>
                  <a:lnTo>
                    <a:pt x="351" y="659"/>
                  </a:lnTo>
                  <a:lnTo>
                    <a:pt x="395" y="571"/>
                  </a:lnTo>
                  <a:lnTo>
                    <a:pt x="1273" y="352"/>
                  </a:lnTo>
                  <a:close/>
                  <a:moveTo>
                    <a:pt x="1229" y="1"/>
                  </a:moveTo>
                  <a:lnTo>
                    <a:pt x="263" y="220"/>
                  </a:lnTo>
                  <a:lnTo>
                    <a:pt x="176" y="264"/>
                  </a:lnTo>
                  <a:lnTo>
                    <a:pt x="132" y="308"/>
                  </a:lnTo>
                  <a:lnTo>
                    <a:pt x="0" y="571"/>
                  </a:lnTo>
                  <a:lnTo>
                    <a:pt x="0" y="615"/>
                  </a:lnTo>
                  <a:lnTo>
                    <a:pt x="0" y="703"/>
                  </a:lnTo>
                  <a:lnTo>
                    <a:pt x="658" y="2195"/>
                  </a:lnTo>
                  <a:lnTo>
                    <a:pt x="658" y="2239"/>
                  </a:lnTo>
                  <a:lnTo>
                    <a:pt x="834" y="2502"/>
                  </a:lnTo>
                  <a:lnTo>
                    <a:pt x="878" y="2590"/>
                  </a:lnTo>
                  <a:lnTo>
                    <a:pt x="1053" y="2590"/>
                  </a:lnTo>
                  <a:lnTo>
                    <a:pt x="1097" y="2546"/>
                  </a:lnTo>
                  <a:lnTo>
                    <a:pt x="1624" y="2019"/>
                  </a:lnTo>
                  <a:lnTo>
                    <a:pt x="1624" y="1975"/>
                  </a:lnTo>
                  <a:lnTo>
                    <a:pt x="2238" y="396"/>
                  </a:lnTo>
                  <a:lnTo>
                    <a:pt x="2238" y="352"/>
                  </a:lnTo>
                  <a:lnTo>
                    <a:pt x="2238" y="264"/>
                  </a:lnTo>
                  <a:lnTo>
                    <a:pt x="2194" y="220"/>
                  </a:lnTo>
                  <a:lnTo>
                    <a:pt x="2106" y="176"/>
                  </a:lnTo>
                  <a:lnTo>
                    <a:pt x="131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8" name="Google Shape;6388;p174"/>
            <p:cNvSpPr/>
            <p:nvPr/>
          </p:nvSpPr>
          <p:spPr>
            <a:xfrm>
              <a:off x="2076700" y="1162050"/>
              <a:ext cx="490400" cy="941275"/>
            </a:xfrm>
            <a:custGeom>
              <a:avLst/>
              <a:gdLst/>
              <a:ahLst/>
              <a:cxnLst/>
              <a:rect l="l" t="t" r="r" b="b"/>
              <a:pathLst>
                <a:path w="19616" h="37651" extrusionOk="0">
                  <a:moveTo>
                    <a:pt x="19440" y="1"/>
                  </a:moveTo>
                  <a:lnTo>
                    <a:pt x="19352" y="45"/>
                  </a:lnTo>
                  <a:lnTo>
                    <a:pt x="19308" y="89"/>
                  </a:lnTo>
                  <a:lnTo>
                    <a:pt x="19264" y="133"/>
                  </a:lnTo>
                  <a:lnTo>
                    <a:pt x="18782" y="1844"/>
                  </a:lnTo>
                  <a:lnTo>
                    <a:pt x="16939" y="5267"/>
                  </a:lnTo>
                  <a:lnTo>
                    <a:pt x="14569" y="10181"/>
                  </a:lnTo>
                  <a:lnTo>
                    <a:pt x="14043" y="11980"/>
                  </a:lnTo>
                  <a:lnTo>
                    <a:pt x="14043" y="12024"/>
                  </a:lnTo>
                  <a:lnTo>
                    <a:pt x="13735" y="16983"/>
                  </a:lnTo>
                  <a:lnTo>
                    <a:pt x="12726" y="19089"/>
                  </a:lnTo>
                  <a:lnTo>
                    <a:pt x="10137" y="23389"/>
                  </a:lnTo>
                  <a:lnTo>
                    <a:pt x="6846" y="28743"/>
                  </a:lnTo>
                  <a:lnTo>
                    <a:pt x="6802" y="28786"/>
                  </a:lnTo>
                  <a:lnTo>
                    <a:pt x="5354" y="34228"/>
                  </a:lnTo>
                  <a:lnTo>
                    <a:pt x="4652" y="35544"/>
                  </a:lnTo>
                  <a:lnTo>
                    <a:pt x="3862" y="35807"/>
                  </a:lnTo>
                  <a:lnTo>
                    <a:pt x="1405" y="35939"/>
                  </a:lnTo>
                  <a:lnTo>
                    <a:pt x="1361" y="35939"/>
                  </a:lnTo>
                  <a:lnTo>
                    <a:pt x="659" y="36158"/>
                  </a:lnTo>
                  <a:lnTo>
                    <a:pt x="571" y="36202"/>
                  </a:lnTo>
                  <a:lnTo>
                    <a:pt x="527" y="36246"/>
                  </a:lnTo>
                  <a:lnTo>
                    <a:pt x="45" y="37431"/>
                  </a:lnTo>
                  <a:lnTo>
                    <a:pt x="1" y="37475"/>
                  </a:lnTo>
                  <a:lnTo>
                    <a:pt x="45" y="37563"/>
                  </a:lnTo>
                  <a:lnTo>
                    <a:pt x="45" y="37606"/>
                  </a:lnTo>
                  <a:lnTo>
                    <a:pt x="132" y="37650"/>
                  </a:lnTo>
                  <a:lnTo>
                    <a:pt x="264" y="37650"/>
                  </a:lnTo>
                  <a:lnTo>
                    <a:pt x="352" y="37563"/>
                  </a:lnTo>
                  <a:lnTo>
                    <a:pt x="834" y="36466"/>
                  </a:lnTo>
                  <a:lnTo>
                    <a:pt x="1449" y="36290"/>
                  </a:lnTo>
                  <a:lnTo>
                    <a:pt x="3906" y="36158"/>
                  </a:lnTo>
                  <a:lnTo>
                    <a:pt x="3950" y="36158"/>
                  </a:lnTo>
                  <a:lnTo>
                    <a:pt x="4828" y="35851"/>
                  </a:lnTo>
                  <a:lnTo>
                    <a:pt x="4915" y="35763"/>
                  </a:lnTo>
                  <a:lnTo>
                    <a:pt x="5661" y="34359"/>
                  </a:lnTo>
                  <a:lnTo>
                    <a:pt x="7153" y="28918"/>
                  </a:lnTo>
                  <a:lnTo>
                    <a:pt x="10444" y="23565"/>
                  </a:lnTo>
                  <a:lnTo>
                    <a:pt x="13033" y="19264"/>
                  </a:lnTo>
                  <a:lnTo>
                    <a:pt x="14086" y="17114"/>
                  </a:lnTo>
                  <a:lnTo>
                    <a:pt x="14086" y="17027"/>
                  </a:lnTo>
                  <a:lnTo>
                    <a:pt x="14394" y="12068"/>
                  </a:lnTo>
                  <a:lnTo>
                    <a:pt x="14876" y="10313"/>
                  </a:lnTo>
                  <a:lnTo>
                    <a:pt x="17246" y="5398"/>
                  </a:lnTo>
                  <a:lnTo>
                    <a:pt x="19133" y="1976"/>
                  </a:lnTo>
                  <a:lnTo>
                    <a:pt x="19133" y="1932"/>
                  </a:lnTo>
                  <a:lnTo>
                    <a:pt x="19615" y="220"/>
                  </a:lnTo>
                  <a:lnTo>
                    <a:pt x="19615" y="176"/>
                  </a:lnTo>
                  <a:lnTo>
                    <a:pt x="19615" y="89"/>
                  </a:lnTo>
                  <a:lnTo>
                    <a:pt x="19571" y="45"/>
                  </a:lnTo>
                  <a:lnTo>
                    <a:pt x="1948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9" name="Google Shape;6389;p174"/>
            <p:cNvSpPr/>
            <p:nvPr/>
          </p:nvSpPr>
          <p:spPr>
            <a:xfrm>
              <a:off x="1913250" y="1401200"/>
              <a:ext cx="382875" cy="744900"/>
            </a:xfrm>
            <a:custGeom>
              <a:avLst/>
              <a:gdLst/>
              <a:ahLst/>
              <a:cxnLst/>
              <a:rect l="l" t="t" r="r" b="b"/>
              <a:pathLst>
                <a:path w="15315" h="29796" extrusionOk="0">
                  <a:moveTo>
                    <a:pt x="15008" y="1"/>
                  </a:moveTo>
                  <a:lnTo>
                    <a:pt x="14964" y="89"/>
                  </a:lnTo>
                  <a:lnTo>
                    <a:pt x="14964" y="133"/>
                  </a:lnTo>
                  <a:lnTo>
                    <a:pt x="14613" y="3029"/>
                  </a:lnTo>
                  <a:lnTo>
                    <a:pt x="13867" y="6320"/>
                  </a:lnTo>
                  <a:lnTo>
                    <a:pt x="12945" y="8075"/>
                  </a:lnTo>
                  <a:lnTo>
                    <a:pt x="11058" y="11146"/>
                  </a:lnTo>
                  <a:lnTo>
                    <a:pt x="9215" y="14350"/>
                  </a:lnTo>
                  <a:lnTo>
                    <a:pt x="9215" y="14394"/>
                  </a:lnTo>
                  <a:lnTo>
                    <a:pt x="8250" y="17377"/>
                  </a:lnTo>
                  <a:lnTo>
                    <a:pt x="7416" y="18869"/>
                  </a:lnTo>
                  <a:lnTo>
                    <a:pt x="5573" y="21678"/>
                  </a:lnTo>
                  <a:lnTo>
                    <a:pt x="4696" y="22599"/>
                  </a:lnTo>
                  <a:lnTo>
                    <a:pt x="2853" y="23477"/>
                  </a:lnTo>
                  <a:lnTo>
                    <a:pt x="2809" y="23521"/>
                  </a:lnTo>
                  <a:lnTo>
                    <a:pt x="1800" y="24837"/>
                  </a:lnTo>
                  <a:lnTo>
                    <a:pt x="1756" y="24881"/>
                  </a:lnTo>
                  <a:lnTo>
                    <a:pt x="703" y="27382"/>
                  </a:lnTo>
                  <a:lnTo>
                    <a:pt x="1" y="29576"/>
                  </a:lnTo>
                  <a:lnTo>
                    <a:pt x="1" y="29664"/>
                  </a:lnTo>
                  <a:lnTo>
                    <a:pt x="1" y="29708"/>
                  </a:lnTo>
                  <a:lnTo>
                    <a:pt x="44" y="29752"/>
                  </a:lnTo>
                  <a:lnTo>
                    <a:pt x="132" y="29796"/>
                  </a:lnTo>
                  <a:lnTo>
                    <a:pt x="264" y="29796"/>
                  </a:lnTo>
                  <a:lnTo>
                    <a:pt x="352" y="29708"/>
                  </a:lnTo>
                  <a:lnTo>
                    <a:pt x="1010" y="27514"/>
                  </a:lnTo>
                  <a:lnTo>
                    <a:pt x="2063" y="25057"/>
                  </a:lnTo>
                  <a:lnTo>
                    <a:pt x="3072" y="23784"/>
                  </a:lnTo>
                  <a:lnTo>
                    <a:pt x="4871" y="22906"/>
                  </a:lnTo>
                  <a:lnTo>
                    <a:pt x="4915" y="22863"/>
                  </a:lnTo>
                  <a:lnTo>
                    <a:pt x="5837" y="21897"/>
                  </a:lnTo>
                  <a:lnTo>
                    <a:pt x="7724" y="19045"/>
                  </a:lnTo>
                  <a:lnTo>
                    <a:pt x="8557" y="17509"/>
                  </a:lnTo>
                  <a:lnTo>
                    <a:pt x="9523" y="14525"/>
                  </a:lnTo>
                  <a:lnTo>
                    <a:pt x="11322" y="11322"/>
                  </a:lnTo>
                  <a:lnTo>
                    <a:pt x="13209" y="8250"/>
                  </a:lnTo>
                  <a:lnTo>
                    <a:pt x="14218" y="6495"/>
                  </a:lnTo>
                  <a:lnTo>
                    <a:pt x="14218" y="6451"/>
                  </a:lnTo>
                  <a:lnTo>
                    <a:pt x="14964" y="3116"/>
                  </a:lnTo>
                  <a:lnTo>
                    <a:pt x="14964" y="3072"/>
                  </a:lnTo>
                  <a:lnTo>
                    <a:pt x="15315" y="176"/>
                  </a:lnTo>
                  <a:lnTo>
                    <a:pt x="15271" y="89"/>
                  </a:lnTo>
                  <a:lnTo>
                    <a:pt x="15271" y="45"/>
                  </a:lnTo>
                  <a:lnTo>
                    <a:pt x="1522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0" name="Google Shape;6390;p174"/>
            <p:cNvSpPr/>
            <p:nvPr/>
          </p:nvSpPr>
          <p:spPr>
            <a:xfrm>
              <a:off x="1927525" y="1297000"/>
              <a:ext cx="446500" cy="875425"/>
            </a:xfrm>
            <a:custGeom>
              <a:avLst/>
              <a:gdLst/>
              <a:ahLst/>
              <a:cxnLst/>
              <a:rect l="l" t="t" r="r" b="b"/>
              <a:pathLst>
                <a:path w="17860" h="35017" extrusionOk="0">
                  <a:moveTo>
                    <a:pt x="17596" y="0"/>
                  </a:moveTo>
                  <a:lnTo>
                    <a:pt x="17552" y="44"/>
                  </a:lnTo>
                  <a:lnTo>
                    <a:pt x="17508" y="132"/>
                  </a:lnTo>
                  <a:lnTo>
                    <a:pt x="15753" y="3862"/>
                  </a:lnTo>
                  <a:lnTo>
                    <a:pt x="15753" y="3906"/>
                  </a:lnTo>
                  <a:lnTo>
                    <a:pt x="15490" y="5485"/>
                  </a:lnTo>
                  <a:lnTo>
                    <a:pt x="15183" y="7855"/>
                  </a:lnTo>
                  <a:lnTo>
                    <a:pt x="14744" y="10268"/>
                  </a:lnTo>
                  <a:lnTo>
                    <a:pt x="13822" y="12199"/>
                  </a:lnTo>
                  <a:lnTo>
                    <a:pt x="11716" y="15709"/>
                  </a:lnTo>
                  <a:lnTo>
                    <a:pt x="9741" y="18913"/>
                  </a:lnTo>
                  <a:lnTo>
                    <a:pt x="8996" y="21107"/>
                  </a:lnTo>
                  <a:lnTo>
                    <a:pt x="7986" y="24485"/>
                  </a:lnTo>
                  <a:lnTo>
                    <a:pt x="6538" y="26899"/>
                  </a:lnTo>
                  <a:lnTo>
                    <a:pt x="5748" y="27469"/>
                  </a:lnTo>
                  <a:lnTo>
                    <a:pt x="3423" y="28215"/>
                  </a:lnTo>
                  <a:lnTo>
                    <a:pt x="3379" y="28259"/>
                  </a:lnTo>
                  <a:lnTo>
                    <a:pt x="2764" y="28742"/>
                  </a:lnTo>
                  <a:lnTo>
                    <a:pt x="2721" y="28786"/>
                  </a:lnTo>
                  <a:lnTo>
                    <a:pt x="1887" y="30146"/>
                  </a:lnTo>
                  <a:lnTo>
                    <a:pt x="1843" y="30146"/>
                  </a:lnTo>
                  <a:lnTo>
                    <a:pt x="834" y="32998"/>
                  </a:lnTo>
                  <a:lnTo>
                    <a:pt x="0" y="34797"/>
                  </a:lnTo>
                  <a:lnTo>
                    <a:pt x="0" y="34841"/>
                  </a:lnTo>
                  <a:lnTo>
                    <a:pt x="0" y="34929"/>
                  </a:lnTo>
                  <a:lnTo>
                    <a:pt x="44" y="34973"/>
                  </a:lnTo>
                  <a:lnTo>
                    <a:pt x="88" y="35017"/>
                  </a:lnTo>
                  <a:lnTo>
                    <a:pt x="263" y="35017"/>
                  </a:lnTo>
                  <a:lnTo>
                    <a:pt x="307" y="34929"/>
                  </a:lnTo>
                  <a:lnTo>
                    <a:pt x="1141" y="33130"/>
                  </a:lnTo>
                  <a:lnTo>
                    <a:pt x="2194" y="30278"/>
                  </a:lnTo>
                  <a:lnTo>
                    <a:pt x="2984" y="29005"/>
                  </a:lnTo>
                  <a:lnTo>
                    <a:pt x="3554" y="28566"/>
                  </a:lnTo>
                  <a:lnTo>
                    <a:pt x="5880" y="27776"/>
                  </a:lnTo>
                  <a:lnTo>
                    <a:pt x="5924" y="27733"/>
                  </a:lnTo>
                  <a:lnTo>
                    <a:pt x="6758" y="27162"/>
                  </a:lnTo>
                  <a:lnTo>
                    <a:pt x="6801" y="27118"/>
                  </a:lnTo>
                  <a:lnTo>
                    <a:pt x="8293" y="24661"/>
                  </a:lnTo>
                  <a:lnTo>
                    <a:pt x="8337" y="24617"/>
                  </a:lnTo>
                  <a:lnTo>
                    <a:pt x="9347" y="21238"/>
                  </a:lnTo>
                  <a:lnTo>
                    <a:pt x="10049" y="19044"/>
                  </a:lnTo>
                  <a:lnTo>
                    <a:pt x="11979" y="15885"/>
                  </a:lnTo>
                  <a:lnTo>
                    <a:pt x="14130" y="12374"/>
                  </a:lnTo>
                  <a:lnTo>
                    <a:pt x="15095" y="10400"/>
                  </a:lnTo>
                  <a:lnTo>
                    <a:pt x="15095" y="10356"/>
                  </a:lnTo>
                  <a:lnTo>
                    <a:pt x="15534" y="7943"/>
                  </a:lnTo>
                  <a:lnTo>
                    <a:pt x="15797" y="5529"/>
                  </a:lnTo>
                  <a:lnTo>
                    <a:pt x="16104" y="3993"/>
                  </a:lnTo>
                  <a:lnTo>
                    <a:pt x="17816" y="264"/>
                  </a:lnTo>
                  <a:lnTo>
                    <a:pt x="17859" y="176"/>
                  </a:lnTo>
                  <a:lnTo>
                    <a:pt x="17859" y="132"/>
                  </a:lnTo>
                  <a:lnTo>
                    <a:pt x="17816" y="88"/>
                  </a:lnTo>
                  <a:lnTo>
                    <a:pt x="17772" y="44"/>
                  </a:lnTo>
                  <a:lnTo>
                    <a:pt x="1768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1" name="Google Shape;6391;p174"/>
            <p:cNvSpPr/>
            <p:nvPr/>
          </p:nvSpPr>
          <p:spPr>
            <a:xfrm>
              <a:off x="1977975" y="1250925"/>
              <a:ext cx="449800" cy="917125"/>
            </a:xfrm>
            <a:custGeom>
              <a:avLst/>
              <a:gdLst/>
              <a:ahLst/>
              <a:cxnLst/>
              <a:rect l="l" t="t" r="r" b="b"/>
              <a:pathLst>
                <a:path w="17992" h="36685" extrusionOk="0">
                  <a:moveTo>
                    <a:pt x="17772" y="0"/>
                  </a:moveTo>
                  <a:lnTo>
                    <a:pt x="17684" y="44"/>
                  </a:lnTo>
                  <a:lnTo>
                    <a:pt x="17640" y="88"/>
                  </a:lnTo>
                  <a:lnTo>
                    <a:pt x="16412" y="2896"/>
                  </a:lnTo>
                  <a:lnTo>
                    <a:pt x="14964" y="5924"/>
                  </a:lnTo>
                  <a:lnTo>
                    <a:pt x="14920" y="5968"/>
                  </a:lnTo>
                  <a:lnTo>
                    <a:pt x="14569" y="7943"/>
                  </a:lnTo>
                  <a:lnTo>
                    <a:pt x="14393" y="10400"/>
                  </a:lnTo>
                  <a:lnTo>
                    <a:pt x="13911" y="12638"/>
                  </a:lnTo>
                  <a:lnTo>
                    <a:pt x="12726" y="14920"/>
                  </a:lnTo>
                  <a:lnTo>
                    <a:pt x="8821" y="21238"/>
                  </a:lnTo>
                  <a:lnTo>
                    <a:pt x="8075" y="22994"/>
                  </a:lnTo>
                  <a:lnTo>
                    <a:pt x="8075" y="23037"/>
                  </a:lnTo>
                  <a:lnTo>
                    <a:pt x="7285" y="26241"/>
                  </a:lnTo>
                  <a:lnTo>
                    <a:pt x="6407" y="29137"/>
                  </a:lnTo>
                  <a:lnTo>
                    <a:pt x="5837" y="29839"/>
                  </a:lnTo>
                  <a:lnTo>
                    <a:pt x="2458" y="30629"/>
                  </a:lnTo>
                  <a:lnTo>
                    <a:pt x="2414" y="30629"/>
                  </a:lnTo>
                  <a:lnTo>
                    <a:pt x="1756" y="31111"/>
                  </a:lnTo>
                  <a:lnTo>
                    <a:pt x="1712" y="31155"/>
                  </a:lnTo>
                  <a:lnTo>
                    <a:pt x="966" y="32252"/>
                  </a:lnTo>
                  <a:lnTo>
                    <a:pt x="966" y="32296"/>
                  </a:lnTo>
                  <a:lnTo>
                    <a:pt x="1" y="35368"/>
                  </a:lnTo>
                  <a:lnTo>
                    <a:pt x="1" y="35456"/>
                  </a:lnTo>
                  <a:lnTo>
                    <a:pt x="44" y="36553"/>
                  </a:lnTo>
                  <a:lnTo>
                    <a:pt x="132" y="36640"/>
                  </a:lnTo>
                  <a:lnTo>
                    <a:pt x="220" y="36684"/>
                  </a:lnTo>
                  <a:lnTo>
                    <a:pt x="308" y="36684"/>
                  </a:lnTo>
                  <a:lnTo>
                    <a:pt x="352" y="36640"/>
                  </a:lnTo>
                  <a:lnTo>
                    <a:pt x="395" y="36596"/>
                  </a:lnTo>
                  <a:lnTo>
                    <a:pt x="395" y="36509"/>
                  </a:lnTo>
                  <a:lnTo>
                    <a:pt x="352" y="35456"/>
                  </a:lnTo>
                  <a:lnTo>
                    <a:pt x="1273" y="32428"/>
                  </a:lnTo>
                  <a:lnTo>
                    <a:pt x="1975" y="31375"/>
                  </a:lnTo>
                  <a:lnTo>
                    <a:pt x="2589" y="30936"/>
                  </a:lnTo>
                  <a:lnTo>
                    <a:pt x="5968" y="30190"/>
                  </a:lnTo>
                  <a:lnTo>
                    <a:pt x="6056" y="30102"/>
                  </a:lnTo>
                  <a:lnTo>
                    <a:pt x="6714" y="29356"/>
                  </a:lnTo>
                  <a:lnTo>
                    <a:pt x="6758" y="29312"/>
                  </a:lnTo>
                  <a:lnTo>
                    <a:pt x="7636" y="26328"/>
                  </a:lnTo>
                  <a:lnTo>
                    <a:pt x="8426" y="23125"/>
                  </a:lnTo>
                  <a:lnTo>
                    <a:pt x="9128" y="21414"/>
                  </a:lnTo>
                  <a:lnTo>
                    <a:pt x="13033" y="15095"/>
                  </a:lnTo>
                  <a:lnTo>
                    <a:pt x="14262" y="12769"/>
                  </a:lnTo>
                  <a:lnTo>
                    <a:pt x="14262" y="12726"/>
                  </a:lnTo>
                  <a:lnTo>
                    <a:pt x="14700" y="10444"/>
                  </a:lnTo>
                  <a:lnTo>
                    <a:pt x="14744" y="10444"/>
                  </a:lnTo>
                  <a:lnTo>
                    <a:pt x="14920" y="7986"/>
                  </a:lnTo>
                  <a:lnTo>
                    <a:pt x="15271" y="6056"/>
                  </a:lnTo>
                  <a:lnTo>
                    <a:pt x="16719" y="3028"/>
                  </a:lnTo>
                  <a:lnTo>
                    <a:pt x="17992" y="264"/>
                  </a:lnTo>
                  <a:lnTo>
                    <a:pt x="17992" y="176"/>
                  </a:lnTo>
                  <a:lnTo>
                    <a:pt x="17992" y="132"/>
                  </a:lnTo>
                  <a:lnTo>
                    <a:pt x="17948" y="44"/>
                  </a:lnTo>
                  <a:lnTo>
                    <a:pt x="1790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2" name="Google Shape;6392;p174"/>
            <p:cNvSpPr/>
            <p:nvPr/>
          </p:nvSpPr>
          <p:spPr>
            <a:xfrm>
              <a:off x="2010875" y="1153275"/>
              <a:ext cx="468450" cy="980750"/>
            </a:xfrm>
            <a:custGeom>
              <a:avLst/>
              <a:gdLst/>
              <a:ahLst/>
              <a:cxnLst/>
              <a:rect l="l" t="t" r="r" b="b"/>
              <a:pathLst>
                <a:path w="18738" h="39230" extrusionOk="0">
                  <a:moveTo>
                    <a:pt x="18475" y="1"/>
                  </a:moveTo>
                  <a:lnTo>
                    <a:pt x="18431" y="45"/>
                  </a:lnTo>
                  <a:lnTo>
                    <a:pt x="18387" y="89"/>
                  </a:lnTo>
                  <a:lnTo>
                    <a:pt x="18387" y="176"/>
                  </a:lnTo>
                  <a:lnTo>
                    <a:pt x="18036" y="3424"/>
                  </a:lnTo>
                  <a:lnTo>
                    <a:pt x="16588" y="6407"/>
                  </a:lnTo>
                  <a:lnTo>
                    <a:pt x="14833" y="10050"/>
                  </a:lnTo>
                  <a:lnTo>
                    <a:pt x="14438" y="11410"/>
                  </a:lnTo>
                  <a:lnTo>
                    <a:pt x="14438" y="11454"/>
                  </a:lnTo>
                  <a:lnTo>
                    <a:pt x="14218" y="14920"/>
                  </a:lnTo>
                  <a:lnTo>
                    <a:pt x="13736" y="17070"/>
                  </a:lnTo>
                  <a:lnTo>
                    <a:pt x="12331" y="19703"/>
                  </a:lnTo>
                  <a:lnTo>
                    <a:pt x="10269" y="23038"/>
                  </a:lnTo>
                  <a:lnTo>
                    <a:pt x="8250" y="26329"/>
                  </a:lnTo>
                  <a:lnTo>
                    <a:pt x="7548" y="28128"/>
                  </a:lnTo>
                  <a:lnTo>
                    <a:pt x="7505" y="28128"/>
                  </a:lnTo>
                  <a:lnTo>
                    <a:pt x="6715" y="31683"/>
                  </a:lnTo>
                  <a:lnTo>
                    <a:pt x="5925" y="34579"/>
                  </a:lnTo>
                  <a:lnTo>
                    <a:pt x="3204" y="34886"/>
                  </a:lnTo>
                  <a:lnTo>
                    <a:pt x="3160" y="34930"/>
                  </a:lnTo>
                  <a:lnTo>
                    <a:pt x="1493" y="35500"/>
                  </a:lnTo>
                  <a:lnTo>
                    <a:pt x="1405" y="35544"/>
                  </a:lnTo>
                  <a:lnTo>
                    <a:pt x="791" y="36422"/>
                  </a:lnTo>
                  <a:lnTo>
                    <a:pt x="747" y="36422"/>
                  </a:lnTo>
                  <a:lnTo>
                    <a:pt x="45" y="38265"/>
                  </a:lnTo>
                  <a:lnTo>
                    <a:pt x="45" y="38352"/>
                  </a:lnTo>
                  <a:lnTo>
                    <a:pt x="1" y="39054"/>
                  </a:lnTo>
                  <a:lnTo>
                    <a:pt x="1" y="39142"/>
                  </a:lnTo>
                  <a:lnTo>
                    <a:pt x="45" y="39186"/>
                  </a:lnTo>
                  <a:lnTo>
                    <a:pt x="89" y="39230"/>
                  </a:lnTo>
                  <a:lnTo>
                    <a:pt x="176" y="39230"/>
                  </a:lnTo>
                  <a:lnTo>
                    <a:pt x="308" y="39186"/>
                  </a:lnTo>
                  <a:lnTo>
                    <a:pt x="352" y="39098"/>
                  </a:lnTo>
                  <a:lnTo>
                    <a:pt x="396" y="38396"/>
                  </a:lnTo>
                  <a:lnTo>
                    <a:pt x="1054" y="36597"/>
                  </a:lnTo>
                  <a:lnTo>
                    <a:pt x="1668" y="35807"/>
                  </a:lnTo>
                  <a:lnTo>
                    <a:pt x="3248" y="35237"/>
                  </a:lnTo>
                  <a:lnTo>
                    <a:pt x="6100" y="34886"/>
                  </a:lnTo>
                  <a:lnTo>
                    <a:pt x="6188" y="34842"/>
                  </a:lnTo>
                  <a:lnTo>
                    <a:pt x="6232" y="34754"/>
                  </a:lnTo>
                  <a:lnTo>
                    <a:pt x="7066" y="31770"/>
                  </a:lnTo>
                  <a:lnTo>
                    <a:pt x="7856" y="28216"/>
                  </a:lnTo>
                  <a:lnTo>
                    <a:pt x="8558" y="26461"/>
                  </a:lnTo>
                  <a:lnTo>
                    <a:pt x="10532" y="23214"/>
                  </a:lnTo>
                  <a:lnTo>
                    <a:pt x="12639" y="19879"/>
                  </a:lnTo>
                  <a:lnTo>
                    <a:pt x="14043" y="17202"/>
                  </a:lnTo>
                  <a:lnTo>
                    <a:pt x="14087" y="17158"/>
                  </a:lnTo>
                  <a:lnTo>
                    <a:pt x="14569" y="15008"/>
                  </a:lnTo>
                  <a:lnTo>
                    <a:pt x="14569" y="14964"/>
                  </a:lnTo>
                  <a:lnTo>
                    <a:pt x="14789" y="11498"/>
                  </a:lnTo>
                  <a:lnTo>
                    <a:pt x="15140" y="10181"/>
                  </a:lnTo>
                  <a:lnTo>
                    <a:pt x="16895" y="6583"/>
                  </a:lnTo>
                  <a:lnTo>
                    <a:pt x="18343" y="3555"/>
                  </a:lnTo>
                  <a:lnTo>
                    <a:pt x="18387" y="3511"/>
                  </a:lnTo>
                  <a:lnTo>
                    <a:pt x="18738" y="220"/>
                  </a:lnTo>
                  <a:lnTo>
                    <a:pt x="18738" y="133"/>
                  </a:lnTo>
                  <a:lnTo>
                    <a:pt x="18694" y="89"/>
                  </a:lnTo>
                  <a:lnTo>
                    <a:pt x="18650" y="45"/>
                  </a:lnTo>
                  <a:lnTo>
                    <a:pt x="1856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3" name="Google Shape;6393;p174"/>
            <p:cNvSpPr/>
            <p:nvPr/>
          </p:nvSpPr>
          <p:spPr>
            <a:xfrm>
              <a:off x="1860600" y="1609650"/>
              <a:ext cx="307175" cy="510125"/>
            </a:xfrm>
            <a:custGeom>
              <a:avLst/>
              <a:gdLst/>
              <a:ahLst/>
              <a:cxnLst/>
              <a:rect l="l" t="t" r="r" b="b"/>
              <a:pathLst>
                <a:path w="12287" h="20405" extrusionOk="0">
                  <a:moveTo>
                    <a:pt x="12067" y="0"/>
                  </a:moveTo>
                  <a:lnTo>
                    <a:pt x="12024" y="44"/>
                  </a:lnTo>
                  <a:lnTo>
                    <a:pt x="11980" y="88"/>
                  </a:lnTo>
                  <a:lnTo>
                    <a:pt x="8469" y="5529"/>
                  </a:lnTo>
                  <a:lnTo>
                    <a:pt x="6363" y="8425"/>
                  </a:lnTo>
                  <a:lnTo>
                    <a:pt x="4608" y="11365"/>
                  </a:lnTo>
                  <a:lnTo>
                    <a:pt x="2721" y="13998"/>
                  </a:lnTo>
                  <a:lnTo>
                    <a:pt x="2721" y="14042"/>
                  </a:lnTo>
                  <a:lnTo>
                    <a:pt x="1273" y="16806"/>
                  </a:lnTo>
                  <a:lnTo>
                    <a:pt x="1273" y="16850"/>
                  </a:lnTo>
                  <a:lnTo>
                    <a:pt x="0" y="20141"/>
                  </a:lnTo>
                  <a:lnTo>
                    <a:pt x="0" y="20229"/>
                  </a:lnTo>
                  <a:lnTo>
                    <a:pt x="0" y="20273"/>
                  </a:lnTo>
                  <a:lnTo>
                    <a:pt x="44" y="20361"/>
                  </a:lnTo>
                  <a:lnTo>
                    <a:pt x="88" y="20404"/>
                  </a:lnTo>
                  <a:lnTo>
                    <a:pt x="176" y="20404"/>
                  </a:lnTo>
                  <a:lnTo>
                    <a:pt x="264" y="20361"/>
                  </a:lnTo>
                  <a:lnTo>
                    <a:pt x="307" y="20273"/>
                  </a:lnTo>
                  <a:lnTo>
                    <a:pt x="1580" y="16982"/>
                  </a:lnTo>
                  <a:lnTo>
                    <a:pt x="3028" y="14173"/>
                  </a:lnTo>
                  <a:lnTo>
                    <a:pt x="4915" y="11541"/>
                  </a:lnTo>
                  <a:lnTo>
                    <a:pt x="6670" y="8645"/>
                  </a:lnTo>
                  <a:lnTo>
                    <a:pt x="8776" y="5705"/>
                  </a:lnTo>
                  <a:lnTo>
                    <a:pt x="12243" y="263"/>
                  </a:lnTo>
                  <a:lnTo>
                    <a:pt x="12287" y="176"/>
                  </a:lnTo>
                  <a:lnTo>
                    <a:pt x="12287" y="132"/>
                  </a:lnTo>
                  <a:lnTo>
                    <a:pt x="12243" y="88"/>
                  </a:lnTo>
                  <a:lnTo>
                    <a:pt x="12199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4" name="Google Shape;6394;p174"/>
            <p:cNvSpPr/>
            <p:nvPr/>
          </p:nvSpPr>
          <p:spPr>
            <a:xfrm>
              <a:off x="3805600" y="1948625"/>
              <a:ext cx="105350" cy="186500"/>
            </a:xfrm>
            <a:custGeom>
              <a:avLst/>
              <a:gdLst/>
              <a:ahLst/>
              <a:cxnLst/>
              <a:rect l="l" t="t" r="r" b="b"/>
              <a:pathLst>
                <a:path w="4214" h="7460" extrusionOk="0">
                  <a:moveTo>
                    <a:pt x="1317" y="483"/>
                  </a:moveTo>
                  <a:lnTo>
                    <a:pt x="3599" y="4037"/>
                  </a:lnTo>
                  <a:lnTo>
                    <a:pt x="3818" y="4695"/>
                  </a:lnTo>
                  <a:lnTo>
                    <a:pt x="3511" y="6758"/>
                  </a:lnTo>
                  <a:lnTo>
                    <a:pt x="2809" y="7109"/>
                  </a:lnTo>
                  <a:lnTo>
                    <a:pt x="2238" y="6802"/>
                  </a:lnTo>
                  <a:lnTo>
                    <a:pt x="1273" y="5705"/>
                  </a:lnTo>
                  <a:lnTo>
                    <a:pt x="395" y="3993"/>
                  </a:lnTo>
                  <a:lnTo>
                    <a:pt x="352" y="2238"/>
                  </a:lnTo>
                  <a:lnTo>
                    <a:pt x="1185" y="702"/>
                  </a:lnTo>
                  <a:lnTo>
                    <a:pt x="1317" y="483"/>
                  </a:lnTo>
                  <a:close/>
                  <a:moveTo>
                    <a:pt x="1273" y="0"/>
                  </a:moveTo>
                  <a:lnTo>
                    <a:pt x="1185" y="88"/>
                  </a:lnTo>
                  <a:lnTo>
                    <a:pt x="878" y="483"/>
                  </a:lnTo>
                  <a:lnTo>
                    <a:pt x="878" y="527"/>
                  </a:lnTo>
                  <a:lnTo>
                    <a:pt x="0" y="2150"/>
                  </a:lnTo>
                  <a:lnTo>
                    <a:pt x="0" y="2238"/>
                  </a:lnTo>
                  <a:lnTo>
                    <a:pt x="88" y="4081"/>
                  </a:lnTo>
                  <a:lnTo>
                    <a:pt x="88" y="4125"/>
                  </a:lnTo>
                  <a:lnTo>
                    <a:pt x="1010" y="5880"/>
                  </a:lnTo>
                  <a:lnTo>
                    <a:pt x="1010" y="5924"/>
                  </a:lnTo>
                  <a:lnTo>
                    <a:pt x="1975" y="7065"/>
                  </a:lnTo>
                  <a:lnTo>
                    <a:pt x="2019" y="7109"/>
                  </a:lnTo>
                  <a:lnTo>
                    <a:pt x="2765" y="7460"/>
                  </a:lnTo>
                  <a:lnTo>
                    <a:pt x="2897" y="7460"/>
                  </a:lnTo>
                  <a:lnTo>
                    <a:pt x="3730" y="7065"/>
                  </a:lnTo>
                  <a:lnTo>
                    <a:pt x="3818" y="6977"/>
                  </a:lnTo>
                  <a:lnTo>
                    <a:pt x="3862" y="6933"/>
                  </a:lnTo>
                  <a:lnTo>
                    <a:pt x="4213" y="4739"/>
                  </a:lnTo>
                  <a:lnTo>
                    <a:pt x="4169" y="4651"/>
                  </a:lnTo>
                  <a:lnTo>
                    <a:pt x="3906" y="3906"/>
                  </a:lnTo>
                  <a:lnTo>
                    <a:pt x="3906" y="3862"/>
                  </a:lnTo>
                  <a:lnTo>
                    <a:pt x="1492" y="88"/>
                  </a:lnTo>
                  <a:lnTo>
                    <a:pt x="1405" y="44"/>
                  </a:lnTo>
                  <a:lnTo>
                    <a:pt x="131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5" name="Google Shape;6395;p174"/>
            <p:cNvSpPr/>
            <p:nvPr/>
          </p:nvSpPr>
          <p:spPr>
            <a:xfrm>
              <a:off x="3788050" y="1933250"/>
              <a:ext cx="133850" cy="229300"/>
            </a:xfrm>
            <a:custGeom>
              <a:avLst/>
              <a:gdLst/>
              <a:ahLst/>
              <a:cxnLst/>
              <a:rect l="l" t="t" r="r" b="b"/>
              <a:pathLst>
                <a:path w="5354" h="9172" extrusionOk="0">
                  <a:moveTo>
                    <a:pt x="2194" y="352"/>
                  </a:moveTo>
                  <a:lnTo>
                    <a:pt x="2633" y="484"/>
                  </a:lnTo>
                  <a:lnTo>
                    <a:pt x="4520" y="3994"/>
                  </a:lnTo>
                  <a:lnTo>
                    <a:pt x="5003" y="5003"/>
                  </a:lnTo>
                  <a:lnTo>
                    <a:pt x="4871" y="7153"/>
                  </a:lnTo>
                  <a:lnTo>
                    <a:pt x="4608" y="8163"/>
                  </a:lnTo>
                  <a:lnTo>
                    <a:pt x="4257" y="8557"/>
                  </a:lnTo>
                  <a:lnTo>
                    <a:pt x="3467" y="8821"/>
                  </a:lnTo>
                  <a:lnTo>
                    <a:pt x="2897" y="8426"/>
                  </a:lnTo>
                  <a:lnTo>
                    <a:pt x="1317" y="6451"/>
                  </a:lnTo>
                  <a:lnTo>
                    <a:pt x="483" y="4696"/>
                  </a:lnTo>
                  <a:lnTo>
                    <a:pt x="351" y="3862"/>
                  </a:lnTo>
                  <a:lnTo>
                    <a:pt x="395" y="2765"/>
                  </a:lnTo>
                  <a:lnTo>
                    <a:pt x="790" y="1800"/>
                  </a:lnTo>
                  <a:lnTo>
                    <a:pt x="1624" y="659"/>
                  </a:lnTo>
                  <a:lnTo>
                    <a:pt x="2194" y="352"/>
                  </a:lnTo>
                  <a:close/>
                  <a:moveTo>
                    <a:pt x="2063" y="1"/>
                  </a:moveTo>
                  <a:lnTo>
                    <a:pt x="1448" y="352"/>
                  </a:lnTo>
                  <a:lnTo>
                    <a:pt x="1361" y="440"/>
                  </a:lnTo>
                  <a:lnTo>
                    <a:pt x="483" y="1624"/>
                  </a:lnTo>
                  <a:lnTo>
                    <a:pt x="483" y="1668"/>
                  </a:lnTo>
                  <a:lnTo>
                    <a:pt x="88" y="2678"/>
                  </a:lnTo>
                  <a:lnTo>
                    <a:pt x="44" y="2721"/>
                  </a:lnTo>
                  <a:lnTo>
                    <a:pt x="0" y="3862"/>
                  </a:lnTo>
                  <a:lnTo>
                    <a:pt x="0" y="3906"/>
                  </a:lnTo>
                  <a:lnTo>
                    <a:pt x="176" y="4784"/>
                  </a:lnTo>
                  <a:lnTo>
                    <a:pt x="176" y="4828"/>
                  </a:lnTo>
                  <a:lnTo>
                    <a:pt x="1010" y="6583"/>
                  </a:lnTo>
                  <a:lnTo>
                    <a:pt x="1054" y="6627"/>
                  </a:lnTo>
                  <a:lnTo>
                    <a:pt x="2633" y="8689"/>
                  </a:lnTo>
                  <a:lnTo>
                    <a:pt x="2677" y="8733"/>
                  </a:lnTo>
                  <a:lnTo>
                    <a:pt x="3335" y="9128"/>
                  </a:lnTo>
                  <a:lnTo>
                    <a:pt x="3467" y="9172"/>
                  </a:lnTo>
                  <a:lnTo>
                    <a:pt x="3511" y="9172"/>
                  </a:lnTo>
                  <a:lnTo>
                    <a:pt x="4432" y="8865"/>
                  </a:lnTo>
                  <a:lnTo>
                    <a:pt x="4520" y="8821"/>
                  </a:lnTo>
                  <a:lnTo>
                    <a:pt x="4915" y="8338"/>
                  </a:lnTo>
                  <a:lnTo>
                    <a:pt x="4959" y="8250"/>
                  </a:lnTo>
                  <a:lnTo>
                    <a:pt x="5222" y="7241"/>
                  </a:lnTo>
                  <a:lnTo>
                    <a:pt x="5222" y="7197"/>
                  </a:lnTo>
                  <a:lnTo>
                    <a:pt x="5354" y="5003"/>
                  </a:lnTo>
                  <a:lnTo>
                    <a:pt x="5354" y="4915"/>
                  </a:lnTo>
                  <a:lnTo>
                    <a:pt x="4871" y="3862"/>
                  </a:lnTo>
                  <a:lnTo>
                    <a:pt x="2897" y="264"/>
                  </a:lnTo>
                  <a:lnTo>
                    <a:pt x="2853" y="176"/>
                  </a:lnTo>
                  <a:lnTo>
                    <a:pt x="2809" y="176"/>
                  </a:lnTo>
                  <a:lnTo>
                    <a:pt x="219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6" name="Google Shape;6396;p174"/>
            <p:cNvSpPr/>
            <p:nvPr/>
          </p:nvSpPr>
          <p:spPr>
            <a:xfrm>
              <a:off x="3671775" y="2997350"/>
              <a:ext cx="187600" cy="399350"/>
            </a:xfrm>
            <a:custGeom>
              <a:avLst/>
              <a:gdLst/>
              <a:ahLst/>
              <a:cxnLst/>
              <a:rect l="l" t="t" r="r" b="b"/>
              <a:pathLst>
                <a:path w="7504" h="15974" extrusionOk="0">
                  <a:moveTo>
                    <a:pt x="1843" y="1"/>
                  </a:moveTo>
                  <a:lnTo>
                    <a:pt x="1755" y="45"/>
                  </a:lnTo>
                  <a:lnTo>
                    <a:pt x="790" y="615"/>
                  </a:lnTo>
                  <a:lnTo>
                    <a:pt x="746" y="703"/>
                  </a:lnTo>
                  <a:lnTo>
                    <a:pt x="176" y="1712"/>
                  </a:lnTo>
                  <a:lnTo>
                    <a:pt x="176" y="1756"/>
                  </a:lnTo>
                  <a:lnTo>
                    <a:pt x="0" y="2941"/>
                  </a:lnTo>
                  <a:lnTo>
                    <a:pt x="0" y="2985"/>
                  </a:lnTo>
                  <a:lnTo>
                    <a:pt x="351" y="5530"/>
                  </a:lnTo>
                  <a:lnTo>
                    <a:pt x="395" y="5617"/>
                  </a:lnTo>
                  <a:lnTo>
                    <a:pt x="1185" y="6890"/>
                  </a:lnTo>
                  <a:lnTo>
                    <a:pt x="1229" y="6890"/>
                  </a:lnTo>
                  <a:lnTo>
                    <a:pt x="4783" y="10751"/>
                  </a:lnTo>
                  <a:lnTo>
                    <a:pt x="4432" y="11848"/>
                  </a:lnTo>
                  <a:lnTo>
                    <a:pt x="4169" y="12726"/>
                  </a:lnTo>
                  <a:lnTo>
                    <a:pt x="3467" y="13516"/>
                  </a:lnTo>
                  <a:lnTo>
                    <a:pt x="2150" y="14920"/>
                  </a:lnTo>
                  <a:lnTo>
                    <a:pt x="1009" y="15622"/>
                  </a:lnTo>
                  <a:lnTo>
                    <a:pt x="922" y="15666"/>
                  </a:lnTo>
                  <a:lnTo>
                    <a:pt x="922" y="15754"/>
                  </a:lnTo>
                  <a:lnTo>
                    <a:pt x="922" y="15798"/>
                  </a:lnTo>
                  <a:lnTo>
                    <a:pt x="922" y="15885"/>
                  </a:lnTo>
                  <a:lnTo>
                    <a:pt x="1009" y="15929"/>
                  </a:lnTo>
                  <a:lnTo>
                    <a:pt x="1097" y="15973"/>
                  </a:lnTo>
                  <a:lnTo>
                    <a:pt x="1185" y="15929"/>
                  </a:lnTo>
                  <a:lnTo>
                    <a:pt x="2370" y="15227"/>
                  </a:lnTo>
                  <a:lnTo>
                    <a:pt x="2413" y="15183"/>
                  </a:lnTo>
                  <a:lnTo>
                    <a:pt x="3598" y="13911"/>
                  </a:lnTo>
                  <a:lnTo>
                    <a:pt x="4213" y="13209"/>
                  </a:lnTo>
                  <a:lnTo>
                    <a:pt x="4432" y="12902"/>
                  </a:lnTo>
                  <a:lnTo>
                    <a:pt x="4476" y="12770"/>
                  </a:lnTo>
                  <a:lnTo>
                    <a:pt x="4739" y="11980"/>
                  </a:lnTo>
                  <a:lnTo>
                    <a:pt x="5178" y="10795"/>
                  </a:lnTo>
                  <a:lnTo>
                    <a:pt x="5178" y="10664"/>
                  </a:lnTo>
                  <a:lnTo>
                    <a:pt x="5134" y="10576"/>
                  </a:lnTo>
                  <a:lnTo>
                    <a:pt x="1492" y="6671"/>
                  </a:lnTo>
                  <a:lnTo>
                    <a:pt x="702" y="5442"/>
                  </a:lnTo>
                  <a:lnTo>
                    <a:pt x="351" y="2941"/>
                  </a:lnTo>
                  <a:lnTo>
                    <a:pt x="527" y="1844"/>
                  </a:lnTo>
                  <a:lnTo>
                    <a:pt x="1009" y="878"/>
                  </a:lnTo>
                  <a:lnTo>
                    <a:pt x="1887" y="352"/>
                  </a:lnTo>
                  <a:lnTo>
                    <a:pt x="2150" y="352"/>
                  </a:lnTo>
                  <a:lnTo>
                    <a:pt x="3642" y="1449"/>
                  </a:lnTo>
                  <a:lnTo>
                    <a:pt x="5485" y="3380"/>
                  </a:lnTo>
                  <a:lnTo>
                    <a:pt x="7021" y="5837"/>
                  </a:lnTo>
                  <a:lnTo>
                    <a:pt x="7153" y="9040"/>
                  </a:lnTo>
                  <a:lnTo>
                    <a:pt x="7196" y="9128"/>
                  </a:lnTo>
                  <a:lnTo>
                    <a:pt x="7240" y="9172"/>
                  </a:lnTo>
                  <a:lnTo>
                    <a:pt x="7284" y="9216"/>
                  </a:lnTo>
                  <a:lnTo>
                    <a:pt x="7416" y="9216"/>
                  </a:lnTo>
                  <a:lnTo>
                    <a:pt x="7460" y="9172"/>
                  </a:lnTo>
                  <a:lnTo>
                    <a:pt x="7504" y="9084"/>
                  </a:lnTo>
                  <a:lnTo>
                    <a:pt x="7504" y="9040"/>
                  </a:lnTo>
                  <a:lnTo>
                    <a:pt x="7372" y="5749"/>
                  </a:lnTo>
                  <a:lnTo>
                    <a:pt x="7328" y="5661"/>
                  </a:lnTo>
                  <a:lnTo>
                    <a:pt x="5748" y="3160"/>
                  </a:lnTo>
                  <a:lnTo>
                    <a:pt x="5748" y="3116"/>
                  </a:lnTo>
                  <a:lnTo>
                    <a:pt x="3905" y="1186"/>
                  </a:lnTo>
                  <a:lnTo>
                    <a:pt x="3862" y="1186"/>
                  </a:lnTo>
                  <a:lnTo>
                    <a:pt x="2326" y="45"/>
                  </a:lnTo>
                  <a:lnTo>
                    <a:pt x="2238" y="45"/>
                  </a:lnTo>
                  <a:lnTo>
                    <a:pt x="1843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7" name="Google Shape;6397;p174"/>
            <p:cNvSpPr/>
            <p:nvPr/>
          </p:nvSpPr>
          <p:spPr>
            <a:xfrm>
              <a:off x="3577425" y="2967725"/>
              <a:ext cx="311575" cy="471750"/>
            </a:xfrm>
            <a:custGeom>
              <a:avLst/>
              <a:gdLst/>
              <a:ahLst/>
              <a:cxnLst/>
              <a:rect l="l" t="t" r="r" b="b"/>
              <a:pathLst>
                <a:path w="12463" h="18870" extrusionOk="0">
                  <a:moveTo>
                    <a:pt x="5529" y="1"/>
                  </a:moveTo>
                  <a:lnTo>
                    <a:pt x="4257" y="791"/>
                  </a:lnTo>
                  <a:lnTo>
                    <a:pt x="4213" y="835"/>
                  </a:lnTo>
                  <a:lnTo>
                    <a:pt x="3730" y="1449"/>
                  </a:lnTo>
                  <a:lnTo>
                    <a:pt x="3730" y="1493"/>
                  </a:lnTo>
                  <a:lnTo>
                    <a:pt x="3204" y="3248"/>
                  </a:lnTo>
                  <a:lnTo>
                    <a:pt x="3160" y="3292"/>
                  </a:lnTo>
                  <a:lnTo>
                    <a:pt x="3204" y="4696"/>
                  </a:lnTo>
                  <a:lnTo>
                    <a:pt x="3247" y="4740"/>
                  </a:lnTo>
                  <a:lnTo>
                    <a:pt x="4037" y="7592"/>
                  </a:lnTo>
                  <a:lnTo>
                    <a:pt x="4081" y="7636"/>
                  </a:lnTo>
                  <a:lnTo>
                    <a:pt x="6056" y="10225"/>
                  </a:lnTo>
                  <a:lnTo>
                    <a:pt x="6582" y="11498"/>
                  </a:lnTo>
                  <a:lnTo>
                    <a:pt x="6539" y="12156"/>
                  </a:lnTo>
                  <a:lnTo>
                    <a:pt x="5661" y="14306"/>
                  </a:lnTo>
                  <a:lnTo>
                    <a:pt x="44" y="18518"/>
                  </a:lnTo>
                  <a:lnTo>
                    <a:pt x="0" y="18606"/>
                  </a:lnTo>
                  <a:lnTo>
                    <a:pt x="0" y="18650"/>
                  </a:lnTo>
                  <a:lnTo>
                    <a:pt x="0" y="18738"/>
                  </a:lnTo>
                  <a:lnTo>
                    <a:pt x="0" y="18782"/>
                  </a:lnTo>
                  <a:lnTo>
                    <a:pt x="88" y="18826"/>
                  </a:lnTo>
                  <a:lnTo>
                    <a:pt x="176" y="18870"/>
                  </a:lnTo>
                  <a:lnTo>
                    <a:pt x="264" y="18826"/>
                  </a:lnTo>
                  <a:lnTo>
                    <a:pt x="5924" y="14569"/>
                  </a:lnTo>
                  <a:lnTo>
                    <a:pt x="5968" y="14481"/>
                  </a:lnTo>
                  <a:lnTo>
                    <a:pt x="6890" y="12244"/>
                  </a:lnTo>
                  <a:lnTo>
                    <a:pt x="6890" y="12200"/>
                  </a:lnTo>
                  <a:lnTo>
                    <a:pt x="6933" y="11498"/>
                  </a:lnTo>
                  <a:lnTo>
                    <a:pt x="6890" y="11410"/>
                  </a:lnTo>
                  <a:lnTo>
                    <a:pt x="6407" y="10093"/>
                  </a:lnTo>
                  <a:lnTo>
                    <a:pt x="6363" y="10050"/>
                  </a:lnTo>
                  <a:lnTo>
                    <a:pt x="4388" y="7461"/>
                  </a:lnTo>
                  <a:lnTo>
                    <a:pt x="3555" y="4696"/>
                  </a:lnTo>
                  <a:lnTo>
                    <a:pt x="3511" y="3336"/>
                  </a:lnTo>
                  <a:lnTo>
                    <a:pt x="4037" y="1625"/>
                  </a:lnTo>
                  <a:lnTo>
                    <a:pt x="4476" y="1098"/>
                  </a:lnTo>
                  <a:lnTo>
                    <a:pt x="5617" y="352"/>
                  </a:lnTo>
                  <a:lnTo>
                    <a:pt x="9391" y="2678"/>
                  </a:lnTo>
                  <a:lnTo>
                    <a:pt x="11848" y="5925"/>
                  </a:lnTo>
                  <a:lnTo>
                    <a:pt x="12111" y="7724"/>
                  </a:lnTo>
                  <a:lnTo>
                    <a:pt x="12024" y="10620"/>
                  </a:lnTo>
                  <a:lnTo>
                    <a:pt x="12024" y="10708"/>
                  </a:lnTo>
                  <a:lnTo>
                    <a:pt x="12067" y="10752"/>
                  </a:lnTo>
                  <a:lnTo>
                    <a:pt x="12111" y="10796"/>
                  </a:lnTo>
                  <a:lnTo>
                    <a:pt x="12199" y="10796"/>
                  </a:lnTo>
                  <a:lnTo>
                    <a:pt x="12331" y="10752"/>
                  </a:lnTo>
                  <a:lnTo>
                    <a:pt x="12331" y="10708"/>
                  </a:lnTo>
                  <a:lnTo>
                    <a:pt x="12375" y="10620"/>
                  </a:lnTo>
                  <a:lnTo>
                    <a:pt x="12462" y="7724"/>
                  </a:lnTo>
                  <a:lnTo>
                    <a:pt x="12199" y="5837"/>
                  </a:lnTo>
                  <a:lnTo>
                    <a:pt x="12155" y="5749"/>
                  </a:lnTo>
                  <a:lnTo>
                    <a:pt x="9654" y="2458"/>
                  </a:lnTo>
                  <a:lnTo>
                    <a:pt x="9610" y="2414"/>
                  </a:lnTo>
                  <a:lnTo>
                    <a:pt x="570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8" name="Google Shape;6398;p174"/>
            <p:cNvSpPr/>
            <p:nvPr/>
          </p:nvSpPr>
          <p:spPr>
            <a:xfrm>
              <a:off x="3642150" y="2927150"/>
              <a:ext cx="329125" cy="352150"/>
            </a:xfrm>
            <a:custGeom>
              <a:avLst/>
              <a:gdLst/>
              <a:ahLst/>
              <a:cxnLst/>
              <a:rect l="l" t="t" r="r" b="b"/>
              <a:pathLst>
                <a:path w="13165" h="14086" extrusionOk="0">
                  <a:moveTo>
                    <a:pt x="5836" y="0"/>
                  </a:moveTo>
                  <a:lnTo>
                    <a:pt x="4257" y="176"/>
                  </a:lnTo>
                  <a:lnTo>
                    <a:pt x="3555" y="351"/>
                  </a:lnTo>
                  <a:lnTo>
                    <a:pt x="2940" y="527"/>
                  </a:lnTo>
                  <a:lnTo>
                    <a:pt x="2414" y="702"/>
                  </a:lnTo>
                  <a:lnTo>
                    <a:pt x="1931" y="922"/>
                  </a:lnTo>
                  <a:lnTo>
                    <a:pt x="1536" y="1185"/>
                  </a:lnTo>
                  <a:lnTo>
                    <a:pt x="1185" y="1492"/>
                  </a:lnTo>
                  <a:lnTo>
                    <a:pt x="878" y="1799"/>
                  </a:lnTo>
                  <a:lnTo>
                    <a:pt x="615" y="2151"/>
                  </a:lnTo>
                  <a:lnTo>
                    <a:pt x="439" y="2545"/>
                  </a:lnTo>
                  <a:lnTo>
                    <a:pt x="264" y="2984"/>
                  </a:lnTo>
                  <a:lnTo>
                    <a:pt x="132" y="3423"/>
                  </a:lnTo>
                  <a:lnTo>
                    <a:pt x="88" y="3950"/>
                  </a:lnTo>
                  <a:lnTo>
                    <a:pt x="0" y="4520"/>
                  </a:lnTo>
                  <a:lnTo>
                    <a:pt x="0" y="5091"/>
                  </a:lnTo>
                  <a:lnTo>
                    <a:pt x="0" y="6451"/>
                  </a:lnTo>
                  <a:lnTo>
                    <a:pt x="0" y="6495"/>
                  </a:lnTo>
                  <a:lnTo>
                    <a:pt x="702" y="8996"/>
                  </a:lnTo>
                  <a:lnTo>
                    <a:pt x="746" y="9084"/>
                  </a:lnTo>
                  <a:lnTo>
                    <a:pt x="2896" y="12155"/>
                  </a:lnTo>
                  <a:lnTo>
                    <a:pt x="2984" y="12989"/>
                  </a:lnTo>
                  <a:lnTo>
                    <a:pt x="2677" y="13603"/>
                  </a:lnTo>
                  <a:lnTo>
                    <a:pt x="2370" y="13779"/>
                  </a:lnTo>
                  <a:lnTo>
                    <a:pt x="2326" y="13823"/>
                  </a:lnTo>
                  <a:lnTo>
                    <a:pt x="2282" y="13867"/>
                  </a:lnTo>
                  <a:lnTo>
                    <a:pt x="2282" y="13954"/>
                  </a:lnTo>
                  <a:lnTo>
                    <a:pt x="2282" y="13998"/>
                  </a:lnTo>
                  <a:lnTo>
                    <a:pt x="2326" y="14086"/>
                  </a:lnTo>
                  <a:lnTo>
                    <a:pt x="2501" y="14086"/>
                  </a:lnTo>
                  <a:lnTo>
                    <a:pt x="2896" y="13910"/>
                  </a:lnTo>
                  <a:lnTo>
                    <a:pt x="2940" y="13823"/>
                  </a:lnTo>
                  <a:lnTo>
                    <a:pt x="3335" y="13077"/>
                  </a:lnTo>
                  <a:lnTo>
                    <a:pt x="3335" y="12989"/>
                  </a:lnTo>
                  <a:lnTo>
                    <a:pt x="3247" y="12067"/>
                  </a:lnTo>
                  <a:lnTo>
                    <a:pt x="3204" y="11980"/>
                  </a:lnTo>
                  <a:lnTo>
                    <a:pt x="1053" y="8908"/>
                  </a:lnTo>
                  <a:lnTo>
                    <a:pt x="351" y="6407"/>
                  </a:lnTo>
                  <a:lnTo>
                    <a:pt x="351" y="5178"/>
                  </a:lnTo>
                  <a:lnTo>
                    <a:pt x="351" y="4608"/>
                  </a:lnTo>
                  <a:lnTo>
                    <a:pt x="395" y="4081"/>
                  </a:lnTo>
                  <a:lnTo>
                    <a:pt x="439" y="3599"/>
                  </a:lnTo>
                  <a:lnTo>
                    <a:pt x="571" y="3160"/>
                  </a:lnTo>
                  <a:lnTo>
                    <a:pt x="702" y="2765"/>
                  </a:lnTo>
                  <a:lnTo>
                    <a:pt x="878" y="2414"/>
                  </a:lnTo>
                  <a:lnTo>
                    <a:pt x="1097" y="2063"/>
                  </a:lnTo>
                  <a:lnTo>
                    <a:pt x="1361" y="1756"/>
                  </a:lnTo>
                  <a:lnTo>
                    <a:pt x="1712" y="1492"/>
                  </a:lnTo>
                  <a:lnTo>
                    <a:pt x="2063" y="1273"/>
                  </a:lnTo>
                  <a:lnTo>
                    <a:pt x="2545" y="1054"/>
                  </a:lnTo>
                  <a:lnTo>
                    <a:pt x="3028" y="834"/>
                  </a:lnTo>
                  <a:lnTo>
                    <a:pt x="3642" y="702"/>
                  </a:lnTo>
                  <a:lnTo>
                    <a:pt x="4301" y="527"/>
                  </a:lnTo>
                  <a:lnTo>
                    <a:pt x="5836" y="351"/>
                  </a:lnTo>
                  <a:lnTo>
                    <a:pt x="6890" y="659"/>
                  </a:lnTo>
                  <a:lnTo>
                    <a:pt x="7855" y="1580"/>
                  </a:lnTo>
                  <a:lnTo>
                    <a:pt x="7899" y="1580"/>
                  </a:lnTo>
                  <a:lnTo>
                    <a:pt x="11102" y="3335"/>
                  </a:lnTo>
                  <a:lnTo>
                    <a:pt x="12901" y="4388"/>
                  </a:lnTo>
                  <a:lnTo>
                    <a:pt x="12989" y="4432"/>
                  </a:lnTo>
                  <a:lnTo>
                    <a:pt x="13033" y="4388"/>
                  </a:lnTo>
                  <a:lnTo>
                    <a:pt x="13077" y="4388"/>
                  </a:lnTo>
                  <a:lnTo>
                    <a:pt x="13164" y="4345"/>
                  </a:lnTo>
                  <a:lnTo>
                    <a:pt x="13164" y="4257"/>
                  </a:lnTo>
                  <a:lnTo>
                    <a:pt x="13164" y="4213"/>
                  </a:lnTo>
                  <a:lnTo>
                    <a:pt x="13121" y="4125"/>
                  </a:lnTo>
                  <a:lnTo>
                    <a:pt x="13077" y="4081"/>
                  </a:lnTo>
                  <a:lnTo>
                    <a:pt x="11278" y="3028"/>
                  </a:lnTo>
                  <a:lnTo>
                    <a:pt x="8074" y="1317"/>
                  </a:lnTo>
                  <a:lnTo>
                    <a:pt x="7109" y="395"/>
                  </a:lnTo>
                  <a:lnTo>
                    <a:pt x="7065" y="351"/>
                  </a:lnTo>
                  <a:lnTo>
                    <a:pt x="592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9" name="Google Shape;6399;p174"/>
            <p:cNvSpPr/>
            <p:nvPr/>
          </p:nvSpPr>
          <p:spPr>
            <a:xfrm>
              <a:off x="3625700" y="2886550"/>
              <a:ext cx="275375" cy="360950"/>
            </a:xfrm>
            <a:custGeom>
              <a:avLst/>
              <a:gdLst/>
              <a:ahLst/>
              <a:cxnLst/>
              <a:rect l="l" t="t" r="r" b="b"/>
              <a:pathLst>
                <a:path w="11015" h="14438" extrusionOk="0">
                  <a:moveTo>
                    <a:pt x="7767" y="1"/>
                  </a:moveTo>
                  <a:lnTo>
                    <a:pt x="4783" y="835"/>
                  </a:lnTo>
                  <a:lnTo>
                    <a:pt x="1360" y="1975"/>
                  </a:lnTo>
                  <a:lnTo>
                    <a:pt x="1273" y="2019"/>
                  </a:lnTo>
                  <a:lnTo>
                    <a:pt x="878" y="2458"/>
                  </a:lnTo>
                  <a:lnTo>
                    <a:pt x="878" y="2502"/>
                  </a:lnTo>
                  <a:lnTo>
                    <a:pt x="527" y="3248"/>
                  </a:lnTo>
                  <a:lnTo>
                    <a:pt x="527" y="3292"/>
                  </a:lnTo>
                  <a:lnTo>
                    <a:pt x="44" y="5925"/>
                  </a:lnTo>
                  <a:lnTo>
                    <a:pt x="0" y="5969"/>
                  </a:lnTo>
                  <a:lnTo>
                    <a:pt x="44" y="8250"/>
                  </a:lnTo>
                  <a:lnTo>
                    <a:pt x="88" y="8294"/>
                  </a:lnTo>
                  <a:lnTo>
                    <a:pt x="878" y="10795"/>
                  </a:lnTo>
                  <a:lnTo>
                    <a:pt x="878" y="10839"/>
                  </a:lnTo>
                  <a:lnTo>
                    <a:pt x="2721" y="13648"/>
                  </a:lnTo>
                  <a:lnTo>
                    <a:pt x="2721" y="13911"/>
                  </a:lnTo>
                  <a:lnTo>
                    <a:pt x="2457" y="14130"/>
                  </a:lnTo>
                  <a:lnTo>
                    <a:pt x="2414" y="14174"/>
                  </a:lnTo>
                  <a:lnTo>
                    <a:pt x="2370" y="14262"/>
                  </a:lnTo>
                  <a:lnTo>
                    <a:pt x="2414" y="14306"/>
                  </a:lnTo>
                  <a:lnTo>
                    <a:pt x="2414" y="14394"/>
                  </a:lnTo>
                  <a:lnTo>
                    <a:pt x="2501" y="14437"/>
                  </a:lnTo>
                  <a:lnTo>
                    <a:pt x="2545" y="14437"/>
                  </a:lnTo>
                  <a:lnTo>
                    <a:pt x="2677" y="14394"/>
                  </a:lnTo>
                  <a:lnTo>
                    <a:pt x="2984" y="14130"/>
                  </a:lnTo>
                  <a:lnTo>
                    <a:pt x="3028" y="14086"/>
                  </a:lnTo>
                  <a:lnTo>
                    <a:pt x="3028" y="14043"/>
                  </a:lnTo>
                  <a:lnTo>
                    <a:pt x="3072" y="13604"/>
                  </a:lnTo>
                  <a:lnTo>
                    <a:pt x="3072" y="13516"/>
                  </a:lnTo>
                  <a:lnTo>
                    <a:pt x="1185" y="10664"/>
                  </a:lnTo>
                  <a:lnTo>
                    <a:pt x="395" y="8206"/>
                  </a:lnTo>
                  <a:lnTo>
                    <a:pt x="351" y="5969"/>
                  </a:lnTo>
                  <a:lnTo>
                    <a:pt x="834" y="3380"/>
                  </a:lnTo>
                  <a:lnTo>
                    <a:pt x="1185" y="2678"/>
                  </a:lnTo>
                  <a:lnTo>
                    <a:pt x="1492" y="2326"/>
                  </a:lnTo>
                  <a:lnTo>
                    <a:pt x="4915" y="1142"/>
                  </a:lnTo>
                  <a:lnTo>
                    <a:pt x="7811" y="352"/>
                  </a:lnTo>
                  <a:lnTo>
                    <a:pt x="10751" y="1317"/>
                  </a:lnTo>
                  <a:lnTo>
                    <a:pt x="10839" y="1361"/>
                  </a:lnTo>
                  <a:lnTo>
                    <a:pt x="10882" y="1317"/>
                  </a:lnTo>
                  <a:lnTo>
                    <a:pt x="10970" y="1273"/>
                  </a:lnTo>
                  <a:lnTo>
                    <a:pt x="10970" y="1229"/>
                  </a:lnTo>
                  <a:lnTo>
                    <a:pt x="11014" y="1142"/>
                  </a:lnTo>
                  <a:lnTo>
                    <a:pt x="10970" y="1098"/>
                  </a:lnTo>
                  <a:lnTo>
                    <a:pt x="10926" y="1054"/>
                  </a:lnTo>
                  <a:lnTo>
                    <a:pt x="10882" y="1010"/>
                  </a:lnTo>
                  <a:lnTo>
                    <a:pt x="785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0" name="Google Shape;6400;p174"/>
            <p:cNvSpPr/>
            <p:nvPr/>
          </p:nvSpPr>
          <p:spPr>
            <a:xfrm>
              <a:off x="3703575" y="3053300"/>
              <a:ext cx="118500" cy="174450"/>
            </a:xfrm>
            <a:custGeom>
              <a:avLst/>
              <a:gdLst/>
              <a:ahLst/>
              <a:cxnLst/>
              <a:rect l="l" t="t" r="r" b="b"/>
              <a:pathLst>
                <a:path w="4740" h="6978" extrusionOk="0">
                  <a:moveTo>
                    <a:pt x="966" y="352"/>
                  </a:moveTo>
                  <a:lnTo>
                    <a:pt x="1624" y="527"/>
                  </a:lnTo>
                  <a:lnTo>
                    <a:pt x="2765" y="1405"/>
                  </a:lnTo>
                  <a:lnTo>
                    <a:pt x="3950" y="2897"/>
                  </a:lnTo>
                  <a:lnTo>
                    <a:pt x="4389" y="4564"/>
                  </a:lnTo>
                  <a:lnTo>
                    <a:pt x="3906" y="6276"/>
                  </a:lnTo>
                  <a:lnTo>
                    <a:pt x="3818" y="6495"/>
                  </a:lnTo>
                  <a:lnTo>
                    <a:pt x="878" y="3511"/>
                  </a:lnTo>
                  <a:lnTo>
                    <a:pt x="483" y="2897"/>
                  </a:lnTo>
                  <a:lnTo>
                    <a:pt x="352" y="834"/>
                  </a:lnTo>
                  <a:lnTo>
                    <a:pt x="966" y="352"/>
                  </a:lnTo>
                  <a:close/>
                  <a:moveTo>
                    <a:pt x="878" y="1"/>
                  </a:moveTo>
                  <a:lnTo>
                    <a:pt x="790" y="45"/>
                  </a:lnTo>
                  <a:lnTo>
                    <a:pt x="88" y="615"/>
                  </a:lnTo>
                  <a:lnTo>
                    <a:pt x="1" y="659"/>
                  </a:lnTo>
                  <a:lnTo>
                    <a:pt x="1" y="747"/>
                  </a:lnTo>
                  <a:lnTo>
                    <a:pt x="132" y="2985"/>
                  </a:lnTo>
                  <a:lnTo>
                    <a:pt x="132" y="3072"/>
                  </a:lnTo>
                  <a:lnTo>
                    <a:pt x="571" y="3730"/>
                  </a:lnTo>
                  <a:lnTo>
                    <a:pt x="615" y="3774"/>
                  </a:lnTo>
                  <a:lnTo>
                    <a:pt x="3774" y="6934"/>
                  </a:lnTo>
                  <a:lnTo>
                    <a:pt x="3818" y="6978"/>
                  </a:lnTo>
                  <a:lnTo>
                    <a:pt x="3994" y="6978"/>
                  </a:lnTo>
                  <a:lnTo>
                    <a:pt x="4038" y="6890"/>
                  </a:lnTo>
                  <a:lnTo>
                    <a:pt x="4257" y="6407"/>
                  </a:lnTo>
                  <a:lnTo>
                    <a:pt x="4257" y="6363"/>
                  </a:lnTo>
                  <a:lnTo>
                    <a:pt x="4740" y="4608"/>
                  </a:lnTo>
                  <a:lnTo>
                    <a:pt x="4740" y="4520"/>
                  </a:lnTo>
                  <a:lnTo>
                    <a:pt x="4301" y="2765"/>
                  </a:lnTo>
                  <a:lnTo>
                    <a:pt x="4257" y="2677"/>
                  </a:lnTo>
                  <a:lnTo>
                    <a:pt x="3028" y="1185"/>
                  </a:lnTo>
                  <a:lnTo>
                    <a:pt x="2984" y="1142"/>
                  </a:lnTo>
                  <a:lnTo>
                    <a:pt x="1800" y="220"/>
                  </a:lnTo>
                  <a:lnTo>
                    <a:pt x="1756" y="176"/>
                  </a:lnTo>
                  <a:lnTo>
                    <a:pt x="96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1" name="Google Shape;6401;p174"/>
            <p:cNvSpPr/>
            <p:nvPr/>
          </p:nvSpPr>
          <p:spPr>
            <a:xfrm>
              <a:off x="3689325" y="3025875"/>
              <a:ext cx="149200" cy="218325"/>
            </a:xfrm>
            <a:custGeom>
              <a:avLst/>
              <a:gdLst/>
              <a:ahLst/>
              <a:cxnLst/>
              <a:rect l="l" t="t" r="r" b="b"/>
              <a:pathLst>
                <a:path w="5968" h="8733" extrusionOk="0">
                  <a:moveTo>
                    <a:pt x="1360" y="396"/>
                  </a:moveTo>
                  <a:lnTo>
                    <a:pt x="1975" y="615"/>
                  </a:lnTo>
                  <a:lnTo>
                    <a:pt x="3949" y="2239"/>
                  </a:lnTo>
                  <a:lnTo>
                    <a:pt x="5134" y="3774"/>
                  </a:lnTo>
                  <a:lnTo>
                    <a:pt x="5441" y="4564"/>
                  </a:lnTo>
                  <a:lnTo>
                    <a:pt x="5617" y="5617"/>
                  </a:lnTo>
                  <a:lnTo>
                    <a:pt x="5441" y="6670"/>
                  </a:lnTo>
                  <a:lnTo>
                    <a:pt x="4871" y="7943"/>
                  </a:lnTo>
                  <a:lnTo>
                    <a:pt x="4388" y="8382"/>
                  </a:lnTo>
                  <a:lnTo>
                    <a:pt x="3949" y="8338"/>
                  </a:lnTo>
                  <a:lnTo>
                    <a:pt x="1317" y="5310"/>
                  </a:lnTo>
                  <a:lnTo>
                    <a:pt x="658" y="4389"/>
                  </a:lnTo>
                  <a:lnTo>
                    <a:pt x="351" y="2282"/>
                  </a:lnTo>
                  <a:lnTo>
                    <a:pt x="395" y="1273"/>
                  </a:lnTo>
                  <a:lnTo>
                    <a:pt x="614" y="790"/>
                  </a:lnTo>
                  <a:lnTo>
                    <a:pt x="1360" y="396"/>
                  </a:lnTo>
                  <a:close/>
                  <a:moveTo>
                    <a:pt x="1317" y="1"/>
                  </a:moveTo>
                  <a:lnTo>
                    <a:pt x="1273" y="45"/>
                  </a:lnTo>
                  <a:lnTo>
                    <a:pt x="395" y="527"/>
                  </a:lnTo>
                  <a:lnTo>
                    <a:pt x="351" y="615"/>
                  </a:lnTo>
                  <a:lnTo>
                    <a:pt x="44" y="1142"/>
                  </a:lnTo>
                  <a:lnTo>
                    <a:pt x="44" y="1229"/>
                  </a:lnTo>
                  <a:lnTo>
                    <a:pt x="0" y="2282"/>
                  </a:lnTo>
                  <a:lnTo>
                    <a:pt x="0" y="2326"/>
                  </a:lnTo>
                  <a:lnTo>
                    <a:pt x="307" y="4520"/>
                  </a:lnTo>
                  <a:lnTo>
                    <a:pt x="351" y="4564"/>
                  </a:lnTo>
                  <a:lnTo>
                    <a:pt x="1053" y="5530"/>
                  </a:lnTo>
                  <a:lnTo>
                    <a:pt x="3730" y="8645"/>
                  </a:lnTo>
                  <a:lnTo>
                    <a:pt x="3774" y="8689"/>
                  </a:lnTo>
                  <a:lnTo>
                    <a:pt x="3818" y="8689"/>
                  </a:lnTo>
                  <a:lnTo>
                    <a:pt x="4432" y="8733"/>
                  </a:lnTo>
                  <a:lnTo>
                    <a:pt x="4476" y="8733"/>
                  </a:lnTo>
                  <a:lnTo>
                    <a:pt x="4564" y="8689"/>
                  </a:lnTo>
                  <a:lnTo>
                    <a:pt x="5134" y="8206"/>
                  </a:lnTo>
                  <a:lnTo>
                    <a:pt x="5178" y="8118"/>
                  </a:lnTo>
                  <a:lnTo>
                    <a:pt x="5792" y="6758"/>
                  </a:lnTo>
                  <a:lnTo>
                    <a:pt x="5792" y="6714"/>
                  </a:lnTo>
                  <a:lnTo>
                    <a:pt x="5968" y="5661"/>
                  </a:lnTo>
                  <a:lnTo>
                    <a:pt x="5968" y="5617"/>
                  </a:lnTo>
                  <a:lnTo>
                    <a:pt x="5792" y="4476"/>
                  </a:lnTo>
                  <a:lnTo>
                    <a:pt x="5792" y="4433"/>
                  </a:lnTo>
                  <a:lnTo>
                    <a:pt x="5441" y="3599"/>
                  </a:lnTo>
                  <a:lnTo>
                    <a:pt x="5397" y="3555"/>
                  </a:lnTo>
                  <a:lnTo>
                    <a:pt x="4213" y="2019"/>
                  </a:lnTo>
                  <a:lnTo>
                    <a:pt x="4213" y="1975"/>
                  </a:lnTo>
                  <a:lnTo>
                    <a:pt x="2194" y="352"/>
                  </a:lnTo>
                  <a:lnTo>
                    <a:pt x="2150" y="308"/>
                  </a:lnTo>
                  <a:lnTo>
                    <a:pt x="1404" y="45"/>
                  </a:lnTo>
                  <a:lnTo>
                    <a:pt x="131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2" name="Google Shape;6402;p174"/>
            <p:cNvSpPr/>
            <p:nvPr/>
          </p:nvSpPr>
          <p:spPr>
            <a:xfrm>
              <a:off x="3745275" y="2955675"/>
              <a:ext cx="168950" cy="217225"/>
            </a:xfrm>
            <a:custGeom>
              <a:avLst/>
              <a:gdLst/>
              <a:ahLst/>
              <a:cxnLst/>
              <a:rect l="l" t="t" r="r" b="b"/>
              <a:pathLst>
                <a:path w="6758" h="8689" extrusionOk="0">
                  <a:moveTo>
                    <a:pt x="88" y="0"/>
                  </a:moveTo>
                  <a:lnTo>
                    <a:pt x="44" y="44"/>
                  </a:lnTo>
                  <a:lnTo>
                    <a:pt x="0" y="88"/>
                  </a:lnTo>
                  <a:lnTo>
                    <a:pt x="0" y="176"/>
                  </a:lnTo>
                  <a:lnTo>
                    <a:pt x="0" y="264"/>
                  </a:lnTo>
                  <a:lnTo>
                    <a:pt x="44" y="307"/>
                  </a:lnTo>
                  <a:lnTo>
                    <a:pt x="132" y="307"/>
                  </a:lnTo>
                  <a:lnTo>
                    <a:pt x="1360" y="878"/>
                  </a:lnTo>
                  <a:lnTo>
                    <a:pt x="3379" y="1799"/>
                  </a:lnTo>
                  <a:lnTo>
                    <a:pt x="6407" y="5266"/>
                  </a:lnTo>
                  <a:lnTo>
                    <a:pt x="6187" y="8469"/>
                  </a:lnTo>
                  <a:lnTo>
                    <a:pt x="6187" y="8557"/>
                  </a:lnTo>
                  <a:lnTo>
                    <a:pt x="6231" y="8601"/>
                  </a:lnTo>
                  <a:lnTo>
                    <a:pt x="6275" y="8645"/>
                  </a:lnTo>
                  <a:lnTo>
                    <a:pt x="6319" y="8689"/>
                  </a:lnTo>
                  <a:lnTo>
                    <a:pt x="6363" y="8689"/>
                  </a:lnTo>
                  <a:lnTo>
                    <a:pt x="6450" y="8645"/>
                  </a:lnTo>
                  <a:lnTo>
                    <a:pt x="6538" y="8513"/>
                  </a:lnTo>
                  <a:lnTo>
                    <a:pt x="6758" y="5222"/>
                  </a:lnTo>
                  <a:lnTo>
                    <a:pt x="6758" y="5134"/>
                  </a:lnTo>
                  <a:lnTo>
                    <a:pt x="6714" y="5090"/>
                  </a:lnTo>
                  <a:lnTo>
                    <a:pt x="3598" y="1536"/>
                  </a:lnTo>
                  <a:lnTo>
                    <a:pt x="3554" y="1492"/>
                  </a:lnTo>
                  <a:lnTo>
                    <a:pt x="1887" y="702"/>
                  </a:lnTo>
                  <a:lnTo>
                    <a:pt x="834" y="220"/>
                  </a:lnTo>
                  <a:lnTo>
                    <a:pt x="219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3" name="Google Shape;6403;p174"/>
            <p:cNvSpPr/>
            <p:nvPr/>
          </p:nvSpPr>
          <p:spPr>
            <a:xfrm>
              <a:off x="3838500" y="2980900"/>
              <a:ext cx="96575" cy="170050"/>
            </a:xfrm>
            <a:custGeom>
              <a:avLst/>
              <a:gdLst/>
              <a:ahLst/>
              <a:cxnLst/>
              <a:rect l="l" t="t" r="r" b="b"/>
              <a:pathLst>
                <a:path w="3863" h="6802" extrusionOk="0">
                  <a:moveTo>
                    <a:pt x="133" y="1"/>
                  </a:moveTo>
                  <a:lnTo>
                    <a:pt x="89" y="44"/>
                  </a:lnTo>
                  <a:lnTo>
                    <a:pt x="1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45" y="308"/>
                  </a:lnTo>
                  <a:lnTo>
                    <a:pt x="2239" y="2063"/>
                  </a:lnTo>
                  <a:lnTo>
                    <a:pt x="3511" y="4301"/>
                  </a:lnTo>
                  <a:lnTo>
                    <a:pt x="3248" y="6583"/>
                  </a:lnTo>
                  <a:lnTo>
                    <a:pt x="3248" y="6670"/>
                  </a:lnTo>
                  <a:lnTo>
                    <a:pt x="3292" y="6714"/>
                  </a:lnTo>
                  <a:lnTo>
                    <a:pt x="3336" y="6758"/>
                  </a:lnTo>
                  <a:lnTo>
                    <a:pt x="3380" y="6802"/>
                  </a:lnTo>
                  <a:lnTo>
                    <a:pt x="3424" y="6802"/>
                  </a:lnTo>
                  <a:lnTo>
                    <a:pt x="3511" y="6758"/>
                  </a:lnTo>
                  <a:lnTo>
                    <a:pt x="3599" y="6626"/>
                  </a:lnTo>
                  <a:lnTo>
                    <a:pt x="3862" y="4301"/>
                  </a:lnTo>
                  <a:lnTo>
                    <a:pt x="3862" y="4213"/>
                  </a:lnTo>
                  <a:lnTo>
                    <a:pt x="2546" y="1844"/>
                  </a:lnTo>
                  <a:lnTo>
                    <a:pt x="2502" y="1800"/>
                  </a:lnTo>
                  <a:lnTo>
                    <a:pt x="264" y="44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4" name="Google Shape;6404;p174"/>
            <p:cNvSpPr/>
            <p:nvPr/>
          </p:nvSpPr>
          <p:spPr>
            <a:xfrm>
              <a:off x="6159800" y="3992350"/>
              <a:ext cx="10975" cy="43900"/>
            </a:xfrm>
            <a:custGeom>
              <a:avLst/>
              <a:gdLst/>
              <a:ahLst/>
              <a:cxnLst/>
              <a:rect l="l" t="t" r="r" b="b"/>
              <a:pathLst>
                <a:path w="439" h="1756" extrusionOk="0">
                  <a:moveTo>
                    <a:pt x="307" y="0"/>
                  </a:moveTo>
                  <a:lnTo>
                    <a:pt x="220" y="44"/>
                  </a:lnTo>
                  <a:lnTo>
                    <a:pt x="176" y="44"/>
                  </a:lnTo>
                  <a:lnTo>
                    <a:pt x="132" y="132"/>
                  </a:lnTo>
                  <a:lnTo>
                    <a:pt x="88" y="176"/>
                  </a:lnTo>
                  <a:lnTo>
                    <a:pt x="0" y="1580"/>
                  </a:lnTo>
                  <a:lnTo>
                    <a:pt x="0" y="1668"/>
                  </a:lnTo>
                  <a:lnTo>
                    <a:pt x="44" y="1712"/>
                  </a:lnTo>
                  <a:lnTo>
                    <a:pt x="88" y="1755"/>
                  </a:lnTo>
                  <a:lnTo>
                    <a:pt x="176" y="1755"/>
                  </a:lnTo>
                  <a:lnTo>
                    <a:pt x="307" y="1712"/>
                  </a:lnTo>
                  <a:lnTo>
                    <a:pt x="351" y="1624"/>
                  </a:lnTo>
                  <a:lnTo>
                    <a:pt x="439" y="220"/>
                  </a:lnTo>
                  <a:lnTo>
                    <a:pt x="439" y="132"/>
                  </a:lnTo>
                  <a:lnTo>
                    <a:pt x="395" y="88"/>
                  </a:lnTo>
                  <a:lnTo>
                    <a:pt x="351" y="44"/>
                  </a:lnTo>
                  <a:lnTo>
                    <a:pt x="30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5" name="Google Shape;6405;p174"/>
            <p:cNvSpPr/>
            <p:nvPr/>
          </p:nvSpPr>
          <p:spPr>
            <a:xfrm>
              <a:off x="6108225" y="4190900"/>
              <a:ext cx="28550" cy="37325"/>
            </a:xfrm>
            <a:custGeom>
              <a:avLst/>
              <a:gdLst/>
              <a:ahLst/>
              <a:cxnLst/>
              <a:rect l="l" t="t" r="r" b="b"/>
              <a:pathLst>
                <a:path w="1142" h="1493" extrusionOk="0">
                  <a:moveTo>
                    <a:pt x="878" y="1"/>
                  </a:moveTo>
                  <a:lnTo>
                    <a:pt x="834" y="88"/>
                  </a:lnTo>
                  <a:lnTo>
                    <a:pt x="1" y="1229"/>
                  </a:lnTo>
                  <a:lnTo>
                    <a:pt x="1" y="1273"/>
                  </a:lnTo>
                  <a:lnTo>
                    <a:pt x="1" y="1361"/>
                  </a:lnTo>
                  <a:lnTo>
                    <a:pt x="1" y="1405"/>
                  </a:lnTo>
                  <a:lnTo>
                    <a:pt x="45" y="1449"/>
                  </a:lnTo>
                  <a:lnTo>
                    <a:pt x="176" y="1492"/>
                  </a:lnTo>
                  <a:lnTo>
                    <a:pt x="264" y="1492"/>
                  </a:lnTo>
                  <a:lnTo>
                    <a:pt x="308" y="1405"/>
                  </a:lnTo>
                  <a:lnTo>
                    <a:pt x="1098" y="264"/>
                  </a:lnTo>
                  <a:lnTo>
                    <a:pt x="1142" y="220"/>
                  </a:lnTo>
                  <a:lnTo>
                    <a:pt x="1142" y="132"/>
                  </a:lnTo>
                  <a:lnTo>
                    <a:pt x="1098" y="88"/>
                  </a:lnTo>
                  <a:lnTo>
                    <a:pt x="1054" y="44"/>
                  </a:lnTo>
                  <a:lnTo>
                    <a:pt x="101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6" name="Google Shape;6406;p174"/>
            <p:cNvSpPr/>
            <p:nvPr/>
          </p:nvSpPr>
          <p:spPr>
            <a:xfrm>
              <a:off x="6367125" y="4108625"/>
              <a:ext cx="36225" cy="30750"/>
            </a:xfrm>
            <a:custGeom>
              <a:avLst/>
              <a:gdLst/>
              <a:ahLst/>
              <a:cxnLst/>
              <a:rect l="l" t="t" r="r" b="b"/>
              <a:pathLst>
                <a:path w="1449" h="1230" extrusionOk="0">
                  <a:moveTo>
                    <a:pt x="88" y="1"/>
                  </a:moveTo>
                  <a:lnTo>
                    <a:pt x="44" y="44"/>
                  </a:lnTo>
                  <a:lnTo>
                    <a:pt x="1" y="132"/>
                  </a:lnTo>
                  <a:lnTo>
                    <a:pt x="1" y="176"/>
                  </a:lnTo>
                  <a:lnTo>
                    <a:pt x="44" y="264"/>
                  </a:lnTo>
                  <a:lnTo>
                    <a:pt x="88" y="308"/>
                  </a:lnTo>
                  <a:lnTo>
                    <a:pt x="1185" y="1185"/>
                  </a:lnTo>
                  <a:lnTo>
                    <a:pt x="1273" y="1229"/>
                  </a:lnTo>
                  <a:lnTo>
                    <a:pt x="1361" y="1185"/>
                  </a:lnTo>
                  <a:lnTo>
                    <a:pt x="1405" y="1141"/>
                  </a:lnTo>
                  <a:lnTo>
                    <a:pt x="1449" y="1098"/>
                  </a:lnTo>
                  <a:lnTo>
                    <a:pt x="1449" y="1010"/>
                  </a:lnTo>
                  <a:lnTo>
                    <a:pt x="1449" y="966"/>
                  </a:lnTo>
                  <a:lnTo>
                    <a:pt x="1405" y="922"/>
                  </a:lnTo>
                  <a:lnTo>
                    <a:pt x="308" y="44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7" name="Google Shape;6407;p174"/>
            <p:cNvSpPr/>
            <p:nvPr/>
          </p:nvSpPr>
          <p:spPr>
            <a:xfrm>
              <a:off x="5861400" y="5099225"/>
              <a:ext cx="47200" cy="13175"/>
            </a:xfrm>
            <a:custGeom>
              <a:avLst/>
              <a:gdLst/>
              <a:ahLst/>
              <a:cxnLst/>
              <a:rect l="l" t="t" r="r" b="b"/>
              <a:pathLst>
                <a:path w="1888" h="527" extrusionOk="0">
                  <a:moveTo>
                    <a:pt x="1668" y="0"/>
                  </a:moveTo>
                  <a:lnTo>
                    <a:pt x="132" y="176"/>
                  </a:lnTo>
                  <a:lnTo>
                    <a:pt x="88" y="220"/>
                  </a:lnTo>
                  <a:lnTo>
                    <a:pt x="1" y="264"/>
                  </a:lnTo>
                  <a:lnTo>
                    <a:pt x="1" y="308"/>
                  </a:lnTo>
                  <a:lnTo>
                    <a:pt x="1" y="395"/>
                  </a:lnTo>
                  <a:lnTo>
                    <a:pt x="44" y="483"/>
                  </a:lnTo>
                  <a:lnTo>
                    <a:pt x="176" y="527"/>
                  </a:lnTo>
                  <a:lnTo>
                    <a:pt x="1712" y="351"/>
                  </a:lnTo>
                  <a:lnTo>
                    <a:pt x="1800" y="308"/>
                  </a:lnTo>
                  <a:lnTo>
                    <a:pt x="1844" y="264"/>
                  </a:lnTo>
                  <a:lnTo>
                    <a:pt x="1887" y="220"/>
                  </a:lnTo>
                  <a:lnTo>
                    <a:pt x="1887" y="132"/>
                  </a:lnTo>
                  <a:lnTo>
                    <a:pt x="1844" y="88"/>
                  </a:lnTo>
                  <a:lnTo>
                    <a:pt x="180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8" name="Google Shape;6408;p174"/>
            <p:cNvSpPr/>
            <p:nvPr/>
          </p:nvSpPr>
          <p:spPr>
            <a:xfrm>
              <a:off x="5808750" y="4503550"/>
              <a:ext cx="879825" cy="324725"/>
            </a:xfrm>
            <a:custGeom>
              <a:avLst/>
              <a:gdLst/>
              <a:ahLst/>
              <a:cxnLst/>
              <a:rect l="l" t="t" r="r" b="b"/>
              <a:pathLst>
                <a:path w="35193" h="12989" extrusionOk="0">
                  <a:moveTo>
                    <a:pt x="22336" y="0"/>
                  </a:moveTo>
                  <a:lnTo>
                    <a:pt x="21809" y="176"/>
                  </a:lnTo>
                  <a:lnTo>
                    <a:pt x="21765" y="220"/>
                  </a:lnTo>
                  <a:lnTo>
                    <a:pt x="20536" y="1273"/>
                  </a:lnTo>
                  <a:lnTo>
                    <a:pt x="19703" y="1931"/>
                  </a:lnTo>
                  <a:lnTo>
                    <a:pt x="19044" y="2458"/>
                  </a:lnTo>
                  <a:lnTo>
                    <a:pt x="17947" y="3423"/>
                  </a:lnTo>
                  <a:lnTo>
                    <a:pt x="17377" y="3906"/>
                  </a:lnTo>
                  <a:lnTo>
                    <a:pt x="16850" y="4301"/>
                  </a:lnTo>
                  <a:lnTo>
                    <a:pt x="16324" y="4652"/>
                  </a:lnTo>
                  <a:lnTo>
                    <a:pt x="15753" y="4959"/>
                  </a:lnTo>
                  <a:lnTo>
                    <a:pt x="15051" y="5222"/>
                  </a:lnTo>
                  <a:lnTo>
                    <a:pt x="14174" y="5485"/>
                  </a:lnTo>
                  <a:lnTo>
                    <a:pt x="13077" y="5705"/>
                  </a:lnTo>
                  <a:lnTo>
                    <a:pt x="11673" y="5968"/>
                  </a:lnTo>
                  <a:lnTo>
                    <a:pt x="11629" y="5968"/>
                  </a:lnTo>
                  <a:lnTo>
                    <a:pt x="10268" y="6626"/>
                  </a:lnTo>
                  <a:lnTo>
                    <a:pt x="10224" y="6626"/>
                  </a:lnTo>
                  <a:lnTo>
                    <a:pt x="9610" y="7241"/>
                  </a:lnTo>
                  <a:lnTo>
                    <a:pt x="9566" y="7285"/>
                  </a:lnTo>
                  <a:lnTo>
                    <a:pt x="8162" y="10093"/>
                  </a:lnTo>
                  <a:lnTo>
                    <a:pt x="7021" y="11541"/>
                  </a:lnTo>
                  <a:lnTo>
                    <a:pt x="5705" y="12506"/>
                  </a:lnTo>
                  <a:lnTo>
                    <a:pt x="5090" y="12638"/>
                  </a:lnTo>
                  <a:lnTo>
                    <a:pt x="3906" y="12506"/>
                  </a:lnTo>
                  <a:lnTo>
                    <a:pt x="1536" y="11804"/>
                  </a:lnTo>
                  <a:lnTo>
                    <a:pt x="264" y="11365"/>
                  </a:lnTo>
                  <a:lnTo>
                    <a:pt x="88" y="11365"/>
                  </a:lnTo>
                  <a:lnTo>
                    <a:pt x="44" y="11409"/>
                  </a:lnTo>
                  <a:lnTo>
                    <a:pt x="0" y="11453"/>
                  </a:lnTo>
                  <a:lnTo>
                    <a:pt x="0" y="11541"/>
                  </a:lnTo>
                  <a:lnTo>
                    <a:pt x="44" y="11585"/>
                  </a:lnTo>
                  <a:lnTo>
                    <a:pt x="44" y="11629"/>
                  </a:lnTo>
                  <a:lnTo>
                    <a:pt x="132" y="11673"/>
                  </a:lnTo>
                  <a:lnTo>
                    <a:pt x="1448" y="12155"/>
                  </a:lnTo>
                  <a:lnTo>
                    <a:pt x="3818" y="12857"/>
                  </a:lnTo>
                  <a:lnTo>
                    <a:pt x="3862" y="12857"/>
                  </a:lnTo>
                  <a:lnTo>
                    <a:pt x="5090" y="12989"/>
                  </a:lnTo>
                  <a:lnTo>
                    <a:pt x="5134" y="12989"/>
                  </a:lnTo>
                  <a:lnTo>
                    <a:pt x="5836" y="12813"/>
                  </a:lnTo>
                  <a:lnTo>
                    <a:pt x="5880" y="12770"/>
                  </a:lnTo>
                  <a:lnTo>
                    <a:pt x="7241" y="11804"/>
                  </a:lnTo>
                  <a:lnTo>
                    <a:pt x="7284" y="11760"/>
                  </a:lnTo>
                  <a:lnTo>
                    <a:pt x="8425" y="10268"/>
                  </a:lnTo>
                  <a:lnTo>
                    <a:pt x="8469" y="10268"/>
                  </a:lnTo>
                  <a:lnTo>
                    <a:pt x="9873" y="7460"/>
                  </a:lnTo>
                  <a:lnTo>
                    <a:pt x="10444" y="6934"/>
                  </a:lnTo>
                  <a:lnTo>
                    <a:pt x="11760" y="6319"/>
                  </a:lnTo>
                  <a:lnTo>
                    <a:pt x="13164" y="6056"/>
                  </a:lnTo>
                  <a:lnTo>
                    <a:pt x="14305" y="5793"/>
                  </a:lnTo>
                  <a:lnTo>
                    <a:pt x="15227" y="5529"/>
                  </a:lnTo>
                  <a:lnTo>
                    <a:pt x="15929" y="5266"/>
                  </a:lnTo>
                  <a:lnTo>
                    <a:pt x="16543" y="4959"/>
                  </a:lnTo>
                  <a:lnTo>
                    <a:pt x="17070" y="4608"/>
                  </a:lnTo>
                  <a:lnTo>
                    <a:pt x="17596" y="4169"/>
                  </a:lnTo>
                  <a:lnTo>
                    <a:pt x="18167" y="3686"/>
                  </a:lnTo>
                  <a:lnTo>
                    <a:pt x="19264" y="2765"/>
                  </a:lnTo>
                  <a:lnTo>
                    <a:pt x="19922" y="2194"/>
                  </a:lnTo>
                  <a:lnTo>
                    <a:pt x="20756" y="1580"/>
                  </a:lnTo>
                  <a:lnTo>
                    <a:pt x="21941" y="483"/>
                  </a:lnTo>
                  <a:lnTo>
                    <a:pt x="22423" y="351"/>
                  </a:lnTo>
                  <a:lnTo>
                    <a:pt x="25144" y="351"/>
                  </a:lnTo>
                  <a:lnTo>
                    <a:pt x="26460" y="395"/>
                  </a:lnTo>
                  <a:lnTo>
                    <a:pt x="27733" y="483"/>
                  </a:lnTo>
                  <a:lnTo>
                    <a:pt x="28347" y="615"/>
                  </a:lnTo>
                  <a:lnTo>
                    <a:pt x="28961" y="703"/>
                  </a:lnTo>
                  <a:lnTo>
                    <a:pt x="29576" y="878"/>
                  </a:lnTo>
                  <a:lnTo>
                    <a:pt x="30190" y="1054"/>
                  </a:lnTo>
                  <a:lnTo>
                    <a:pt x="30804" y="1273"/>
                  </a:lnTo>
                  <a:lnTo>
                    <a:pt x="31419" y="1536"/>
                  </a:lnTo>
                  <a:lnTo>
                    <a:pt x="32033" y="1843"/>
                  </a:lnTo>
                  <a:lnTo>
                    <a:pt x="32647" y="2194"/>
                  </a:lnTo>
                  <a:lnTo>
                    <a:pt x="34271" y="3291"/>
                  </a:lnTo>
                  <a:lnTo>
                    <a:pt x="34885" y="3950"/>
                  </a:lnTo>
                  <a:lnTo>
                    <a:pt x="34929" y="3994"/>
                  </a:lnTo>
                  <a:lnTo>
                    <a:pt x="35061" y="3994"/>
                  </a:lnTo>
                  <a:lnTo>
                    <a:pt x="35149" y="3950"/>
                  </a:lnTo>
                  <a:lnTo>
                    <a:pt x="35149" y="3906"/>
                  </a:lnTo>
                  <a:lnTo>
                    <a:pt x="35193" y="3818"/>
                  </a:lnTo>
                  <a:lnTo>
                    <a:pt x="35193" y="3774"/>
                  </a:lnTo>
                  <a:lnTo>
                    <a:pt x="35149" y="3686"/>
                  </a:lnTo>
                  <a:lnTo>
                    <a:pt x="34490" y="3028"/>
                  </a:lnTo>
                  <a:lnTo>
                    <a:pt x="34490" y="2984"/>
                  </a:lnTo>
                  <a:lnTo>
                    <a:pt x="32823" y="1931"/>
                  </a:lnTo>
                  <a:lnTo>
                    <a:pt x="32209" y="1536"/>
                  </a:lnTo>
                  <a:lnTo>
                    <a:pt x="31594" y="1229"/>
                  </a:lnTo>
                  <a:lnTo>
                    <a:pt x="30980" y="966"/>
                  </a:lnTo>
                  <a:lnTo>
                    <a:pt x="30322" y="746"/>
                  </a:lnTo>
                  <a:lnTo>
                    <a:pt x="29707" y="527"/>
                  </a:lnTo>
                  <a:lnTo>
                    <a:pt x="29093" y="395"/>
                  </a:lnTo>
                  <a:lnTo>
                    <a:pt x="28435" y="264"/>
                  </a:lnTo>
                  <a:lnTo>
                    <a:pt x="27821" y="132"/>
                  </a:lnTo>
                  <a:lnTo>
                    <a:pt x="26504" y="44"/>
                  </a:lnTo>
                  <a:lnTo>
                    <a:pt x="2518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9" name="Google Shape;6409;p174"/>
            <p:cNvSpPr/>
            <p:nvPr/>
          </p:nvSpPr>
          <p:spPr>
            <a:xfrm>
              <a:off x="5804350" y="4473925"/>
              <a:ext cx="934675" cy="337900"/>
            </a:xfrm>
            <a:custGeom>
              <a:avLst/>
              <a:gdLst/>
              <a:ahLst/>
              <a:cxnLst/>
              <a:rect l="l" t="t" r="r" b="b"/>
              <a:pathLst>
                <a:path w="37387" h="13516" extrusionOk="0">
                  <a:moveTo>
                    <a:pt x="29708" y="1"/>
                  </a:moveTo>
                  <a:lnTo>
                    <a:pt x="25539" y="45"/>
                  </a:lnTo>
                  <a:lnTo>
                    <a:pt x="22204" y="176"/>
                  </a:lnTo>
                  <a:lnTo>
                    <a:pt x="22160" y="220"/>
                  </a:lnTo>
                  <a:lnTo>
                    <a:pt x="21371" y="571"/>
                  </a:lnTo>
                  <a:lnTo>
                    <a:pt x="21283" y="615"/>
                  </a:lnTo>
                  <a:lnTo>
                    <a:pt x="20010" y="2063"/>
                  </a:lnTo>
                  <a:lnTo>
                    <a:pt x="18211" y="3599"/>
                  </a:lnTo>
                  <a:lnTo>
                    <a:pt x="16368" y="5091"/>
                  </a:lnTo>
                  <a:lnTo>
                    <a:pt x="15183" y="5617"/>
                  </a:lnTo>
                  <a:lnTo>
                    <a:pt x="14569" y="5793"/>
                  </a:lnTo>
                  <a:lnTo>
                    <a:pt x="13999" y="5968"/>
                  </a:lnTo>
                  <a:lnTo>
                    <a:pt x="12858" y="6144"/>
                  </a:lnTo>
                  <a:lnTo>
                    <a:pt x="12243" y="6232"/>
                  </a:lnTo>
                  <a:lnTo>
                    <a:pt x="11629" y="6363"/>
                  </a:lnTo>
                  <a:lnTo>
                    <a:pt x="11059" y="6539"/>
                  </a:lnTo>
                  <a:lnTo>
                    <a:pt x="10488" y="6758"/>
                  </a:lnTo>
                  <a:lnTo>
                    <a:pt x="10225" y="6934"/>
                  </a:lnTo>
                  <a:lnTo>
                    <a:pt x="9962" y="7109"/>
                  </a:lnTo>
                  <a:lnTo>
                    <a:pt x="9698" y="7285"/>
                  </a:lnTo>
                  <a:lnTo>
                    <a:pt x="9479" y="7548"/>
                  </a:lnTo>
                  <a:lnTo>
                    <a:pt x="9260" y="7811"/>
                  </a:lnTo>
                  <a:lnTo>
                    <a:pt x="9040" y="8119"/>
                  </a:lnTo>
                  <a:lnTo>
                    <a:pt x="8821" y="8470"/>
                  </a:lnTo>
                  <a:lnTo>
                    <a:pt x="8601" y="8864"/>
                  </a:lnTo>
                  <a:lnTo>
                    <a:pt x="6802" y="12550"/>
                  </a:lnTo>
                  <a:lnTo>
                    <a:pt x="6012" y="12814"/>
                  </a:lnTo>
                  <a:lnTo>
                    <a:pt x="4608" y="13165"/>
                  </a:lnTo>
                  <a:lnTo>
                    <a:pt x="3906" y="12989"/>
                  </a:lnTo>
                  <a:lnTo>
                    <a:pt x="1712" y="12199"/>
                  </a:lnTo>
                  <a:lnTo>
                    <a:pt x="220" y="11629"/>
                  </a:lnTo>
                  <a:lnTo>
                    <a:pt x="89" y="11629"/>
                  </a:lnTo>
                  <a:lnTo>
                    <a:pt x="45" y="11673"/>
                  </a:lnTo>
                  <a:lnTo>
                    <a:pt x="1" y="11717"/>
                  </a:lnTo>
                  <a:lnTo>
                    <a:pt x="1" y="11804"/>
                  </a:lnTo>
                  <a:lnTo>
                    <a:pt x="1" y="11848"/>
                  </a:lnTo>
                  <a:lnTo>
                    <a:pt x="45" y="11892"/>
                  </a:lnTo>
                  <a:lnTo>
                    <a:pt x="89" y="11936"/>
                  </a:lnTo>
                  <a:lnTo>
                    <a:pt x="1581" y="12507"/>
                  </a:lnTo>
                  <a:lnTo>
                    <a:pt x="3818" y="13340"/>
                  </a:lnTo>
                  <a:lnTo>
                    <a:pt x="4564" y="13516"/>
                  </a:lnTo>
                  <a:lnTo>
                    <a:pt x="4652" y="13516"/>
                  </a:lnTo>
                  <a:lnTo>
                    <a:pt x="6100" y="13165"/>
                  </a:lnTo>
                  <a:lnTo>
                    <a:pt x="6978" y="12814"/>
                  </a:lnTo>
                  <a:lnTo>
                    <a:pt x="7066" y="12726"/>
                  </a:lnTo>
                  <a:lnTo>
                    <a:pt x="8909" y="8996"/>
                  </a:lnTo>
                  <a:lnTo>
                    <a:pt x="9084" y="8645"/>
                  </a:lnTo>
                  <a:lnTo>
                    <a:pt x="9303" y="8338"/>
                  </a:lnTo>
                  <a:lnTo>
                    <a:pt x="9523" y="8031"/>
                  </a:lnTo>
                  <a:lnTo>
                    <a:pt x="9742" y="7811"/>
                  </a:lnTo>
                  <a:lnTo>
                    <a:pt x="9962" y="7592"/>
                  </a:lnTo>
                  <a:lnTo>
                    <a:pt x="10181" y="7373"/>
                  </a:lnTo>
                  <a:lnTo>
                    <a:pt x="10664" y="7065"/>
                  </a:lnTo>
                  <a:lnTo>
                    <a:pt x="11190" y="6846"/>
                  </a:lnTo>
                  <a:lnTo>
                    <a:pt x="11717" y="6714"/>
                  </a:lnTo>
                  <a:lnTo>
                    <a:pt x="12287" y="6583"/>
                  </a:lnTo>
                  <a:lnTo>
                    <a:pt x="12902" y="6495"/>
                  </a:lnTo>
                  <a:lnTo>
                    <a:pt x="14086" y="6276"/>
                  </a:lnTo>
                  <a:lnTo>
                    <a:pt x="14701" y="6144"/>
                  </a:lnTo>
                  <a:lnTo>
                    <a:pt x="15315" y="5925"/>
                  </a:lnTo>
                  <a:lnTo>
                    <a:pt x="16500" y="5398"/>
                  </a:lnTo>
                  <a:lnTo>
                    <a:pt x="16544" y="5398"/>
                  </a:lnTo>
                  <a:lnTo>
                    <a:pt x="18431" y="3862"/>
                  </a:lnTo>
                  <a:lnTo>
                    <a:pt x="20230" y="2326"/>
                  </a:lnTo>
                  <a:lnTo>
                    <a:pt x="20274" y="2326"/>
                  </a:lnTo>
                  <a:lnTo>
                    <a:pt x="21546" y="878"/>
                  </a:lnTo>
                  <a:lnTo>
                    <a:pt x="22248" y="527"/>
                  </a:lnTo>
                  <a:lnTo>
                    <a:pt x="25539" y="396"/>
                  </a:lnTo>
                  <a:lnTo>
                    <a:pt x="29664" y="352"/>
                  </a:lnTo>
                  <a:lnTo>
                    <a:pt x="33043" y="2326"/>
                  </a:lnTo>
                  <a:lnTo>
                    <a:pt x="34974" y="3643"/>
                  </a:lnTo>
                  <a:lnTo>
                    <a:pt x="36773" y="5222"/>
                  </a:lnTo>
                  <a:lnTo>
                    <a:pt x="36817" y="5266"/>
                  </a:lnTo>
                  <a:lnTo>
                    <a:pt x="37124" y="5442"/>
                  </a:lnTo>
                  <a:lnTo>
                    <a:pt x="37299" y="5442"/>
                  </a:lnTo>
                  <a:lnTo>
                    <a:pt x="37343" y="5398"/>
                  </a:lnTo>
                  <a:lnTo>
                    <a:pt x="37387" y="5310"/>
                  </a:lnTo>
                  <a:lnTo>
                    <a:pt x="37387" y="5266"/>
                  </a:lnTo>
                  <a:lnTo>
                    <a:pt x="37343" y="5179"/>
                  </a:lnTo>
                  <a:lnTo>
                    <a:pt x="37299" y="5135"/>
                  </a:lnTo>
                  <a:lnTo>
                    <a:pt x="36992" y="4959"/>
                  </a:lnTo>
                  <a:lnTo>
                    <a:pt x="35193" y="3379"/>
                  </a:lnTo>
                  <a:lnTo>
                    <a:pt x="35149" y="3379"/>
                  </a:lnTo>
                  <a:lnTo>
                    <a:pt x="33218" y="2019"/>
                  </a:lnTo>
                  <a:lnTo>
                    <a:pt x="29796" y="45"/>
                  </a:lnTo>
                  <a:lnTo>
                    <a:pt x="2970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0" name="Google Shape;6410;p174"/>
            <p:cNvSpPr/>
            <p:nvPr/>
          </p:nvSpPr>
          <p:spPr>
            <a:xfrm>
              <a:off x="5821900" y="4427850"/>
              <a:ext cx="1314250" cy="359850"/>
            </a:xfrm>
            <a:custGeom>
              <a:avLst/>
              <a:gdLst/>
              <a:ahLst/>
              <a:cxnLst/>
              <a:rect l="l" t="t" r="r" b="b"/>
              <a:pathLst>
                <a:path w="52570" h="14394" extrusionOk="0">
                  <a:moveTo>
                    <a:pt x="26680" y="1"/>
                  </a:moveTo>
                  <a:lnTo>
                    <a:pt x="24091" y="220"/>
                  </a:lnTo>
                  <a:lnTo>
                    <a:pt x="22863" y="439"/>
                  </a:lnTo>
                  <a:lnTo>
                    <a:pt x="22819" y="483"/>
                  </a:lnTo>
                  <a:lnTo>
                    <a:pt x="22292" y="747"/>
                  </a:lnTo>
                  <a:lnTo>
                    <a:pt x="21020" y="878"/>
                  </a:lnTo>
                  <a:lnTo>
                    <a:pt x="20888" y="922"/>
                  </a:lnTo>
                  <a:lnTo>
                    <a:pt x="19659" y="2107"/>
                  </a:lnTo>
                  <a:lnTo>
                    <a:pt x="19615" y="2107"/>
                  </a:lnTo>
                  <a:lnTo>
                    <a:pt x="19045" y="3072"/>
                  </a:lnTo>
                  <a:lnTo>
                    <a:pt x="18167" y="3906"/>
                  </a:lnTo>
                  <a:lnTo>
                    <a:pt x="16281" y="5617"/>
                  </a:lnTo>
                  <a:lnTo>
                    <a:pt x="15096" y="6451"/>
                  </a:lnTo>
                  <a:lnTo>
                    <a:pt x="14350" y="6758"/>
                  </a:lnTo>
                  <a:lnTo>
                    <a:pt x="11322" y="7285"/>
                  </a:lnTo>
                  <a:lnTo>
                    <a:pt x="9567" y="7855"/>
                  </a:lnTo>
                  <a:lnTo>
                    <a:pt x="9523" y="7855"/>
                  </a:lnTo>
                  <a:lnTo>
                    <a:pt x="8645" y="8382"/>
                  </a:lnTo>
                  <a:lnTo>
                    <a:pt x="8601" y="8426"/>
                  </a:lnTo>
                  <a:lnTo>
                    <a:pt x="7856" y="9172"/>
                  </a:lnTo>
                  <a:lnTo>
                    <a:pt x="7812" y="9216"/>
                  </a:lnTo>
                  <a:lnTo>
                    <a:pt x="7197" y="10269"/>
                  </a:lnTo>
                  <a:lnTo>
                    <a:pt x="5705" y="13604"/>
                  </a:lnTo>
                  <a:lnTo>
                    <a:pt x="5091" y="13867"/>
                  </a:lnTo>
                  <a:lnTo>
                    <a:pt x="3862" y="14042"/>
                  </a:lnTo>
                  <a:lnTo>
                    <a:pt x="2941" y="13867"/>
                  </a:lnTo>
                  <a:lnTo>
                    <a:pt x="264" y="12902"/>
                  </a:lnTo>
                  <a:lnTo>
                    <a:pt x="133" y="12902"/>
                  </a:lnTo>
                  <a:lnTo>
                    <a:pt x="89" y="12945"/>
                  </a:lnTo>
                  <a:lnTo>
                    <a:pt x="45" y="12989"/>
                  </a:lnTo>
                  <a:lnTo>
                    <a:pt x="1" y="13077"/>
                  </a:lnTo>
                  <a:lnTo>
                    <a:pt x="45" y="13121"/>
                  </a:lnTo>
                  <a:lnTo>
                    <a:pt x="89" y="13165"/>
                  </a:lnTo>
                  <a:lnTo>
                    <a:pt x="133" y="13209"/>
                  </a:lnTo>
                  <a:lnTo>
                    <a:pt x="2853" y="14218"/>
                  </a:lnTo>
                  <a:lnTo>
                    <a:pt x="2897" y="14218"/>
                  </a:lnTo>
                  <a:lnTo>
                    <a:pt x="3819" y="14393"/>
                  </a:lnTo>
                  <a:lnTo>
                    <a:pt x="3862" y="14393"/>
                  </a:lnTo>
                  <a:lnTo>
                    <a:pt x="5179" y="14174"/>
                  </a:lnTo>
                  <a:lnTo>
                    <a:pt x="5881" y="13911"/>
                  </a:lnTo>
                  <a:lnTo>
                    <a:pt x="6013" y="13823"/>
                  </a:lnTo>
                  <a:lnTo>
                    <a:pt x="7504" y="10444"/>
                  </a:lnTo>
                  <a:lnTo>
                    <a:pt x="8119" y="9435"/>
                  </a:lnTo>
                  <a:lnTo>
                    <a:pt x="8821" y="8689"/>
                  </a:lnTo>
                  <a:lnTo>
                    <a:pt x="9698" y="8162"/>
                  </a:lnTo>
                  <a:lnTo>
                    <a:pt x="11410" y="7636"/>
                  </a:lnTo>
                  <a:lnTo>
                    <a:pt x="14438" y="7109"/>
                  </a:lnTo>
                  <a:lnTo>
                    <a:pt x="14481" y="7109"/>
                  </a:lnTo>
                  <a:lnTo>
                    <a:pt x="15227" y="6758"/>
                  </a:lnTo>
                  <a:lnTo>
                    <a:pt x="15271" y="6758"/>
                  </a:lnTo>
                  <a:lnTo>
                    <a:pt x="16500" y="5881"/>
                  </a:lnTo>
                  <a:lnTo>
                    <a:pt x="18431" y="4169"/>
                  </a:lnTo>
                  <a:lnTo>
                    <a:pt x="19264" y="3336"/>
                  </a:lnTo>
                  <a:lnTo>
                    <a:pt x="19308" y="3292"/>
                  </a:lnTo>
                  <a:lnTo>
                    <a:pt x="19923" y="2326"/>
                  </a:lnTo>
                  <a:lnTo>
                    <a:pt x="21107" y="1185"/>
                  </a:lnTo>
                  <a:lnTo>
                    <a:pt x="22336" y="1098"/>
                  </a:lnTo>
                  <a:lnTo>
                    <a:pt x="22424" y="1054"/>
                  </a:lnTo>
                  <a:lnTo>
                    <a:pt x="22950" y="791"/>
                  </a:lnTo>
                  <a:lnTo>
                    <a:pt x="24135" y="571"/>
                  </a:lnTo>
                  <a:lnTo>
                    <a:pt x="26680" y="352"/>
                  </a:lnTo>
                  <a:lnTo>
                    <a:pt x="28128" y="527"/>
                  </a:lnTo>
                  <a:lnTo>
                    <a:pt x="28874" y="747"/>
                  </a:lnTo>
                  <a:lnTo>
                    <a:pt x="31024" y="2019"/>
                  </a:lnTo>
                  <a:lnTo>
                    <a:pt x="33043" y="3336"/>
                  </a:lnTo>
                  <a:lnTo>
                    <a:pt x="34710" y="4476"/>
                  </a:lnTo>
                  <a:lnTo>
                    <a:pt x="35720" y="5661"/>
                  </a:lnTo>
                  <a:lnTo>
                    <a:pt x="35764" y="5705"/>
                  </a:lnTo>
                  <a:lnTo>
                    <a:pt x="37080" y="6846"/>
                  </a:lnTo>
                  <a:lnTo>
                    <a:pt x="37124" y="6890"/>
                  </a:lnTo>
                  <a:lnTo>
                    <a:pt x="39493" y="8119"/>
                  </a:lnTo>
                  <a:lnTo>
                    <a:pt x="42741" y="9216"/>
                  </a:lnTo>
                  <a:lnTo>
                    <a:pt x="44408" y="9698"/>
                  </a:lnTo>
                  <a:lnTo>
                    <a:pt x="44452" y="9698"/>
                  </a:lnTo>
                  <a:lnTo>
                    <a:pt x="48621" y="10137"/>
                  </a:lnTo>
                  <a:lnTo>
                    <a:pt x="49674" y="10181"/>
                  </a:lnTo>
                  <a:lnTo>
                    <a:pt x="51868" y="9962"/>
                  </a:lnTo>
                  <a:lnTo>
                    <a:pt x="51912" y="9962"/>
                  </a:lnTo>
                  <a:lnTo>
                    <a:pt x="52438" y="9786"/>
                  </a:lnTo>
                  <a:lnTo>
                    <a:pt x="52526" y="9742"/>
                  </a:lnTo>
                  <a:lnTo>
                    <a:pt x="52570" y="9698"/>
                  </a:lnTo>
                  <a:lnTo>
                    <a:pt x="52570" y="9610"/>
                  </a:lnTo>
                  <a:lnTo>
                    <a:pt x="52570" y="9567"/>
                  </a:lnTo>
                  <a:lnTo>
                    <a:pt x="52526" y="9523"/>
                  </a:lnTo>
                  <a:lnTo>
                    <a:pt x="52482" y="9479"/>
                  </a:lnTo>
                  <a:lnTo>
                    <a:pt x="52394" y="9435"/>
                  </a:lnTo>
                  <a:lnTo>
                    <a:pt x="52350" y="9435"/>
                  </a:lnTo>
                  <a:lnTo>
                    <a:pt x="51824" y="9610"/>
                  </a:lnTo>
                  <a:lnTo>
                    <a:pt x="49674" y="9830"/>
                  </a:lnTo>
                  <a:lnTo>
                    <a:pt x="48621" y="9786"/>
                  </a:lnTo>
                  <a:lnTo>
                    <a:pt x="44496" y="9391"/>
                  </a:lnTo>
                  <a:lnTo>
                    <a:pt x="42872" y="8865"/>
                  </a:lnTo>
                  <a:lnTo>
                    <a:pt x="39625" y="7811"/>
                  </a:lnTo>
                  <a:lnTo>
                    <a:pt x="37299" y="6583"/>
                  </a:lnTo>
                  <a:lnTo>
                    <a:pt x="35983" y="5442"/>
                  </a:lnTo>
                  <a:lnTo>
                    <a:pt x="34930" y="4257"/>
                  </a:lnTo>
                  <a:lnTo>
                    <a:pt x="34930" y="4213"/>
                  </a:lnTo>
                  <a:lnTo>
                    <a:pt x="33218" y="3072"/>
                  </a:lnTo>
                  <a:lnTo>
                    <a:pt x="31200" y="1756"/>
                  </a:lnTo>
                  <a:lnTo>
                    <a:pt x="29050" y="439"/>
                  </a:lnTo>
                  <a:lnTo>
                    <a:pt x="29006" y="439"/>
                  </a:lnTo>
                  <a:lnTo>
                    <a:pt x="28216" y="220"/>
                  </a:lnTo>
                  <a:lnTo>
                    <a:pt x="28172" y="176"/>
                  </a:lnTo>
                  <a:lnTo>
                    <a:pt x="2672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1" name="Google Shape;6411;p174"/>
            <p:cNvSpPr/>
            <p:nvPr/>
          </p:nvSpPr>
          <p:spPr>
            <a:xfrm>
              <a:off x="5828500" y="4381775"/>
              <a:ext cx="1328500" cy="379600"/>
            </a:xfrm>
            <a:custGeom>
              <a:avLst/>
              <a:gdLst/>
              <a:ahLst/>
              <a:cxnLst/>
              <a:rect l="l" t="t" r="r" b="b"/>
              <a:pathLst>
                <a:path w="53140" h="15184" extrusionOk="0">
                  <a:moveTo>
                    <a:pt x="25319" y="1"/>
                  </a:moveTo>
                  <a:lnTo>
                    <a:pt x="24749" y="45"/>
                  </a:lnTo>
                  <a:lnTo>
                    <a:pt x="22643" y="527"/>
                  </a:lnTo>
                  <a:lnTo>
                    <a:pt x="22599" y="527"/>
                  </a:lnTo>
                  <a:lnTo>
                    <a:pt x="20054" y="1449"/>
                  </a:lnTo>
                  <a:lnTo>
                    <a:pt x="19966" y="1493"/>
                  </a:lnTo>
                  <a:lnTo>
                    <a:pt x="18649" y="3292"/>
                  </a:lnTo>
                  <a:lnTo>
                    <a:pt x="18649" y="3336"/>
                  </a:lnTo>
                  <a:lnTo>
                    <a:pt x="17991" y="4520"/>
                  </a:lnTo>
                  <a:lnTo>
                    <a:pt x="17289" y="5310"/>
                  </a:lnTo>
                  <a:lnTo>
                    <a:pt x="15490" y="6978"/>
                  </a:lnTo>
                  <a:lnTo>
                    <a:pt x="14437" y="7724"/>
                  </a:lnTo>
                  <a:lnTo>
                    <a:pt x="13779" y="7899"/>
                  </a:lnTo>
                  <a:lnTo>
                    <a:pt x="9917" y="8601"/>
                  </a:lnTo>
                  <a:lnTo>
                    <a:pt x="9873" y="8601"/>
                  </a:lnTo>
                  <a:lnTo>
                    <a:pt x="8908" y="8996"/>
                  </a:lnTo>
                  <a:lnTo>
                    <a:pt x="8864" y="8996"/>
                  </a:lnTo>
                  <a:lnTo>
                    <a:pt x="7855" y="9611"/>
                  </a:lnTo>
                  <a:lnTo>
                    <a:pt x="7811" y="9611"/>
                  </a:lnTo>
                  <a:lnTo>
                    <a:pt x="6933" y="10488"/>
                  </a:lnTo>
                  <a:lnTo>
                    <a:pt x="6889" y="10532"/>
                  </a:lnTo>
                  <a:lnTo>
                    <a:pt x="6187" y="11717"/>
                  </a:lnTo>
                  <a:lnTo>
                    <a:pt x="6187" y="11761"/>
                  </a:lnTo>
                  <a:lnTo>
                    <a:pt x="5090" y="14701"/>
                  </a:lnTo>
                  <a:lnTo>
                    <a:pt x="2457" y="14832"/>
                  </a:lnTo>
                  <a:lnTo>
                    <a:pt x="220" y="13999"/>
                  </a:lnTo>
                  <a:lnTo>
                    <a:pt x="88" y="13999"/>
                  </a:lnTo>
                  <a:lnTo>
                    <a:pt x="44" y="14042"/>
                  </a:lnTo>
                  <a:lnTo>
                    <a:pt x="0" y="14086"/>
                  </a:lnTo>
                  <a:lnTo>
                    <a:pt x="0" y="14174"/>
                  </a:lnTo>
                  <a:lnTo>
                    <a:pt x="0" y="14218"/>
                  </a:lnTo>
                  <a:lnTo>
                    <a:pt x="44" y="14306"/>
                  </a:lnTo>
                  <a:lnTo>
                    <a:pt x="132" y="14306"/>
                  </a:lnTo>
                  <a:lnTo>
                    <a:pt x="2370" y="15183"/>
                  </a:lnTo>
                  <a:lnTo>
                    <a:pt x="2457" y="15183"/>
                  </a:lnTo>
                  <a:lnTo>
                    <a:pt x="5222" y="15052"/>
                  </a:lnTo>
                  <a:lnTo>
                    <a:pt x="5310" y="15008"/>
                  </a:lnTo>
                  <a:lnTo>
                    <a:pt x="5397" y="14920"/>
                  </a:lnTo>
                  <a:lnTo>
                    <a:pt x="6494" y="11892"/>
                  </a:lnTo>
                  <a:lnTo>
                    <a:pt x="7197" y="10708"/>
                  </a:lnTo>
                  <a:lnTo>
                    <a:pt x="8074" y="9918"/>
                  </a:lnTo>
                  <a:lnTo>
                    <a:pt x="9040" y="9303"/>
                  </a:lnTo>
                  <a:lnTo>
                    <a:pt x="10005" y="8952"/>
                  </a:lnTo>
                  <a:lnTo>
                    <a:pt x="13866" y="8250"/>
                  </a:lnTo>
                  <a:lnTo>
                    <a:pt x="14569" y="8031"/>
                  </a:lnTo>
                  <a:lnTo>
                    <a:pt x="14612" y="8031"/>
                  </a:lnTo>
                  <a:lnTo>
                    <a:pt x="15709" y="7285"/>
                  </a:lnTo>
                  <a:lnTo>
                    <a:pt x="15709" y="7241"/>
                  </a:lnTo>
                  <a:lnTo>
                    <a:pt x="17552" y="5574"/>
                  </a:lnTo>
                  <a:lnTo>
                    <a:pt x="18254" y="4740"/>
                  </a:lnTo>
                  <a:lnTo>
                    <a:pt x="18298" y="4696"/>
                  </a:lnTo>
                  <a:lnTo>
                    <a:pt x="18957" y="3511"/>
                  </a:lnTo>
                  <a:lnTo>
                    <a:pt x="20229" y="1756"/>
                  </a:lnTo>
                  <a:lnTo>
                    <a:pt x="22730" y="878"/>
                  </a:lnTo>
                  <a:lnTo>
                    <a:pt x="24793" y="396"/>
                  </a:lnTo>
                  <a:lnTo>
                    <a:pt x="25319" y="352"/>
                  </a:lnTo>
                  <a:lnTo>
                    <a:pt x="27996" y="1054"/>
                  </a:lnTo>
                  <a:lnTo>
                    <a:pt x="31506" y="2985"/>
                  </a:lnTo>
                  <a:lnTo>
                    <a:pt x="33788" y="4345"/>
                  </a:lnTo>
                  <a:lnTo>
                    <a:pt x="33788" y="4389"/>
                  </a:lnTo>
                  <a:lnTo>
                    <a:pt x="35543" y="5135"/>
                  </a:lnTo>
                  <a:lnTo>
                    <a:pt x="36991" y="6627"/>
                  </a:lnTo>
                  <a:lnTo>
                    <a:pt x="39142" y="8162"/>
                  </a:lnTo>
                  <a:lnTo>
                    <a:pt x="40107" y="9216"/>
                  </a:lnTo>
                  <a:lnTo>
                    <a:pt x="40151" y="9259"/>
                  </a:lnTo>
                  <a:lnTo>
                    <a:pt x="42696" y="10181"/>
                  </a:lnTo>
                  <a:lnTo>
                    <a:pt x="44671" y="10751"/>
                  </a:lnTo>
                  <a:lnTo>
                    <a:pt x="44714" y="10795"/>
                  </a:lnTo>
                  <a:lnTo>
                    <a:pt x="48751" y="11190"/>
                  </a:lnTo>
                  <a:lnTo>
                    <a:pt x="48795" y="11190"/>
                  </a:lnTo>
                  <a:lnTo>
                    <a:pt x="51340" y="11102"/>
                  </a:lnTo>
                  <a:lnTo>
                    <a:pt x="52086" y="11190"/>
                  </a:lnTo>
                  <a:lnTo>
                    <a:pt x="52174" y="11190"/>
                  </a:lnTo>
                  <a:lnTo>
                    <a:pt x="53008" y="10927"/>
                  </a:lnTo>
                  <a:lnTo>
                    <a:pt x="53096" y="10883"/>
                  </a:lnTo>
                  <a:lnTo>
                    <a:pt x="53140" y="10839"/>
                  </a:lnTo>
                  <a:lnTo>
                    <a:pt x="53140" y="10795"/>
                  </a:lnTo>
                  <a:lnTo>
                    <a:pt x="53140" y="10708"/>
                  </a:lnTo>
                  <a:lnTo>
                    <a:pt x="53096" y="10664"/>
                  </a:lnTo>
                  <a:lnTo>
                    <a:pt x="53052" y="10620"/>
                  </a:lnTo>
                  <a:lnTo>
                    <a:pt x="53008" y="10576"/>
                  </a:lnTo>
                  <a:lnTo>
                    <a:pt x="52920" y="10576"/>
                  </a:lnTo>
                  <a:lnTo>
                    <a:pt x="52130" y="10839"/>
                  </a:lnTo>
                  <a:lnTo>
                    <a:pt x="51384" y="10751"/>
                  </a:lnTo>
                  <a:lnTo>
                    <a:pt x="51340" y="10751"/>
                  </a:lnTo>
                  <a:lnTo>
                    <a:pt x="48795" y="10839"/>
                  </a:lnTo>
                  <a:lnTo>
                    <a:pt x="44758" y="10444"/>
                  </a:lnTo>
                  <a:lnTo>
                    <a:pt x="42828" y="9874"/>
                  </a:lnTo>
                  <a:lnTo>
                    <a:pt x="40326" y="8952"/>
                  </a:lnTo>
                  <a:lnTo>
                    <a:pt x="39361" y="7899"/>
                  </a:lnTo>
                  <a:lnTo>
                    <a:pt x="39361" y="7855"/>
                  </a:lnTo>
                  <a:lnTo>
                    <a:pt x="37211" y="6363"/>
                  </a:lnTo>
                  <a:lnTo>
                    <a:pt x="35763" y="4871"/>
                  </a:lnTo>
                  <a:lnTo>
                    <a:pt x="35719" y="4828"/>
                  </a:lnTo>
                  <a:lnTo>
                    <a:pt x="33964" y="4038"/>
                  </a:lnTo>
                  <a:lnTo>
                    <a:pt x="31682" y="2677"/>
                  </a:lnTo>
                  <a:lnTo>
                    <a:pt x="28128" y="747"/>
                  </a:lnTo>
                  <a:lnTo>
                    <a:pt x="28128" y="703"/>
                  </a:lnTo>
                  <a:lnTo>
                    <a:pt x="25363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2" name="Google Shape;6412;p174"/>
            <p:cNvSpPr/>
            <p:nvPr/>
          </p:nvSpPr>
          <p:spPr>
            <a:xfrm>
              <a:off x="5680400" y="4855700"/>
              <a:ext cx="42800" cy="15375"/>
            </a:xfrm>
            <a:custGeom>
              <a:avLst/>
              <a:gdLst/>
              <a:ahLst/>
              <a:cxnLst/>
              <a:rect l="l" t="t" r="r" b="b"/>
              <a:pathLst>
                <a:path w="1712" h="615" extrusionOk="0">
                  <a:moveTo>
                    <a:pt x="88" y="0"/>
                  </a:moveTo>
                  <a:lnTo>
                    <a:pt x="0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0" y="263"/>
                  </a:lnTo>
                  <a:lnTo>
                    <a:pt x="44" y="307"/>
                  </a:lnTo>
                  <a:lnTo>
                    <a:pt x="132" y="307"/>
                  </a:lnTo>
                  <a:lnTo>
                    <a:pt x="1492" y="614"/>
                  </a:lnTo>
                  <a:lnTo>
                    <a:pt x="1536" y="614"/>
                  </a:lnTo>
                  <a:lnTo>
                    <a:pt x="1668" y="570"/>
                  </a:lnTo>
                  <a:lnTo>
                    <a:pt x="1712" y="483"/>
                  </a:lnTo>
                  <a:lnTo>
                    <a:pt x="1712" y="395"/>
                  </a:lnTo>
                  <a:lnTo>
                    <a:pt x="1668" y="351"/>
                  </a:lnTo>
                  <a:lnTo>
                    <a:pt x="1624" y="307"/>
                  </a:lnTo>
                  <a:lnTo>
                    <a:pt x="1580" y="263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3" name="Google Shape;6413;p174"/>
            <p:cNvSpPr/>
            <p:nvPr/>
          </p:nvSpPr>
          <p:spPr>
            <a:xfrm>
              <a:off x="5660650" y="4828275"/>
              <a:ext cx="138250" cy="42800"/>
            </a:xfrm>
            <a:custGeom>
              <a:avLst/>
              <a:gdLst/>
              <a:ahLst/>
              <a:cxnLst/>
              <a:rect l="l" t="t" r="r" b="b"/>
              <a:pathLst>
                <a:path w="5530" h="1712" extrusionOk="0">
                  <a:moveTo>
                    <a:pt x="659" y="0"/>
                  </a:moveTo>
                  <a:lnTo>
                    <a:pt x="132" y="132"/>
                  </a:lnTo>
                  <a:lnTo>
                    <a:pt x="44" y="176"/>
                  </a:lnTo>
                  <a:lnTo>
                    <a:pt x="0" y="219"/>
                  </a:lnTo>
                  <a:lnTo>
                    <a:pt x="0" y="307"/>
                  </a:lnTo>
                  <a:lnTo>
                    <a:pt x="0" y="351"/>
                  </a:lnTo>
                  <a:lnTo>
                    <a:pt x="0" y="439"/>
                  </a:lnTo>
                  <a:lnTo>
                    <a:pt x="88" y="483"/>
                  </a:lnTo>
                  <a:lnTo>
                    <a:pt x="220" y="483"/>
                  </a:lnTo>
                  <a:lnTo>
                    <a:pt x="703" y="351"/>
                  </a:lnTo>
                  <a:lnTo>
                    <a:pt x="3028" y="1141"/>
                  </a:lnTo>
                  <a:lnTo>
                    <a:pt x="5310" y="1711"/>
                  </a:lnTo>
                  <a:lnTo>
                    <a:pt x="5486" y="1711"/>
                  </a:lnTo>
                  <a:lnTo>
                    <a:pt x="5529" y="1580"/>
                  </a:lnTo>
                  <a:lnTo>
                    <a:pt x="5529" y="1536"/>
                  </a:lnTo>
                  <a:lnTo>
                    <a:pt x="5529" y="1448"/>
                  </a:lnTo>
                  <a:lnTo>
                    <a:pt x="5442" y="1404"/>
                  </a:lnTo>
                  <a:lnTo>
                    <a:pt x="5398" y="1360"/>
                  </a:lnTo>
                  <a:lnTo>
                    <a:pt x="3116" y="790"/>
                  </a:lnTo>
                  <a:lnTo>
                    <a:pt x="74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4" name="Google Shape;6414;p174"/>
            <p:cNvSpPr/>
            <p:nvPr/>
          </p:nvSpPr>
          <p:spPr>
            <a:xfrm>
              <a:off x="5656250" y="4808525"/>
              <a:ext cx="208475" cy="60350"/>
            </a:xfrm>
            <a:custGeom>
              <a:avLst/>
              <a:gdLst/>
              <a:ahLst/>
              <a:cxnLst/>
              <a:rect l="l" t="t" r="r" b="b"/>
              <a:pathLst>
                <a:path w="8339" h="2414" extrusionOk="0">
                  <a:moveTo>
                    <a:pt x="1317" y="0"/>
                  </a:moveTo>
                  <a:lnTo>
                    <a:pt x="528" y="132"/>
                  </a:lnTo>
                  <a:lnTo>
                    <a:pt x="484" y="132"/>
                  </a:lnTo>
                  <a:lnTo>
                    <a:pt x="133" y="263"/>
                  </a:lnTo>
                  <a:lnTo>
                    <a:pt x="89" y="307"/>
                  </a:lnTo>
                  <a:lnTo>
                    <a:pt x="45" y="395"/>
                  </a:lnTo>
                  <a:lnTo>
                    <a:pt x="1" y="439"/>
                  </a:lnTo>
                  <a:lnTo>
                    <a:pt x="45" y="527"/>
                  </a:lnTo>
                  <a:lnTo>
                    <a:pt x="45" y="571"/>
                  </a:lnTo>
                  <a:lnTo>
                    <a:pt x="133" y="614"/>
                  </a:lnTo>
                  <a:lnTo>
                    <a:pt x="264" y="614"/>
                  </a:lnTo>
                  <a:lnTo>
                    <a:pt x="571" y="483"/>
                  </a:lnTo>
                  <a:lnTo>
                    <a:pt x="1361" y="351"/>
                  </a:lnTo>
                  <a:lnTo>
                    <a:pt x="3511" y="878"/>
                  </a:lnTo>
                  <a:lnTo>
                    <a:pt x="5837" y="1843"/>
                  </a:lnTo>
                  <a:lnTo>
                    <a:pt x="7724" y="2326"/>
                  </a:lnTo>
                  <a:lnTo>
                    <a:pt x="8163" y="2414"/>
                  </a:lnTo>
                  <a:lnTo>
                    <a:pt x="8207" y="2414"/>
                  </a:lnTo>
                  <a:lnTo>
                    <a:pt x="8294" y="2370"/>
                  </a:lnTo>
                  <a:lnTo>
                    <a:pt x="8338" y="2238"/>
                  </a:lnTo>
                  <a:lnTo>
                    <a:pt x="8338" y="2194"/>
                  </a:lnTo>
                  <a:lnTo>
                    <a:pt x="8338" y="2106"/>
                  </a:lnTo>
                  <a:lnTo>
                    <a:pt x="8294" y="2063"/>
                  </a:lnTo>
                  <a:lnTo>
                    <a:pt x="8207" y="2063"/>
                  </a:lnTo>
                  <a:lnTo>
                    <a:pt x="7812" y="1975"/>
                  </a:lnTo>
                  <a:lnTo>
                    <a:pt x="5969" y="1492"/>
                  </a:lnTo>
                  <a:lnTo>
                    <a:pt x="3643" y="571"/>
                  </a:lnTo>
                  <a:lnTo>
                    <a:pt x="3599" y="527"/>
                  </a:lnTo>
                  <a:lnTo>
                    <a:pt x="140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5" name="Google Shape;6415;p174"/>
            <p:cNvSpPr/>
            <p:nvPr/>
          </p:nvSpPr>
          <p:spPr>
            <a:xfrm>
              <a:off x="5636525" y="4793150"/>
              <a:ext cx="269875" cy="65850"/>
            </a:xfrm>
            <a:custGeom>
              <a:avLst/>
              <a:gdLst/>
              <a:ahLst/>
              <a:cxnLst/>
              <a:rect l="l" t="t" r="r" b="b"/>
              <a:pathLst>
                <a:path w="10795" h="2634" extrusionOk="0">
                  <a:moveTo>
                    <a:pt x="3072" y="1"/>
                  </a:moveTo>
                  <a:lnTo>
                    <a:pt x="1536" y="264"/>
                  </a:lnTo>
                  <a:lnTo>
                    <a:pt x="176" y="440"/>
                  </a:lnTo>
                  <a:lnTo>
                    <a:pt x="88" y="484"/>
                  </a:lnTo>
                  <a:lnTo>
                    <a:pt x="44" y="527"/>
                  </a:lnTo>
                  <a:lnTo>
                    <a:pt x="44" y="571"/>
                  </a:lnTo>
                  <a:lnTo>
                    <a:pt x="0" y="659"/>
                  </a:lnTo>
                  <a:lnTo>
                    <a:pt x="44" y="703"/>
                  </a:lnTo>
                  <a:lnTo>
                    <a:pt x="88" y="791"/>
                  </a:lnTo>
                  <a:lnTo>
                    <a:pt x="219" y="791"/>
                  </a:lnTo>
                  <a:lnTo>
                    <a:pt x="1580" y="615"/>
                  </a:lnTo>
                  <a:lnTo>
                    <a:pt x="3116" y="352"/>
                  </a:lnTo>
                  <a:lnTo>
                    <a:pt x="5617" y="1229"/>
                  </a:lnTo>
                  <a:lnTo>
                    <a:pt x="7899" y="1844"/>
                  </a:lnTo>
                  <a:lnTo>
                    <a:pt x="9698" y="2502"/>
                  </a:lnTo>
                  <a:lnTo>
                    <a:pt x="9742" y="2502"/>
                  </a:lnTo>
                  <a:lnTo>
                    <a:pt x="10575" y="2634"/>
                  </a:lnTo>
                  <a:lnTo>
                    <a:pt x="10619" y="2634"/>
                  </a:lnTo>
                  <a:lnTo>
                    <a:pt x="10751" y="2590"/>
                  </a:lnTo>
                  <a:lnTo>
                    <a:pt x="10795" y="2502"/>
                  </a:lnTo>
                  <a:lnTo>
                    <a:pt x="10795" y="2414"/>
                  </a:lnTo>
                  <a:lnTo>
                    <a:pt x="10751" y="2370"/>
                  </a:lnTo>
                  <a:lnTo>
                    <a:pt x="10707" y="2326"/>
                  </a:lnTo>
                  <a:lnTo>
                    <a:pt x="10663" y="2283"/>
                  </a:lnTo>
                  <a:lnTo>
                    <a:pt x="9829" y="2151"/>
                  </a:lnTo>
                  <a:lnTo>
                    <a:pt x="7986" y="1537"/>
                  </a:lnTo>
                  <a:lnTo>
                    <a:pt x="5748" y="878"/>
                  </a:lnTo>
                  <a:lnTo>
                    <a:pt x="3159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6" name="Google Shape;6416;p174"/>
            <p:cNvSpPr/>
            <p:nvPr/>
          </p:nvSpPr>
          <p:spPr>
            <a:xfrm>
              <a:off x="5527900" y="5054250"/>
              <a:ext cx="528800" cy="40600"/>
            </a:xfrm>
            <a:custGeom>
              <a:avLst/>
              <a:gdLst/>
              <a:ahLst/>
              <a:cxnLst/>
              <a:rect l="l" t="t" r="r" b="b"/>
              <a:pathLst>
                <a:path w="21152" h="1624" extrusionOk="0">
                  <a:moveTo>
                    <a:pt x="20976" y="0"/>
                  </a:moveTo>
                  <a:lnTo>
                    <a:pt x="16807" y="132"/>
                  </a:lnTo>
                  <a:lnTo>
                    <a:pt x="16719" y="132"/>
                  </a:lnTo>
                  <a:lnTo>
                    <a:pt x="15579" y="702"/>
                  </a:lnTo>
                  <a:lnTo>
                    <a:pt x="11147" y="527"/>
                  </a:lnTo>
                  <a:lnTo>
                    <a:pt x="8733" y="527"/>
                  </a:lnTo>
                  <a:lnTo>
                    <a:pt x="6188" y="790"/>
                  </a:lnTo>
                  <a:lnTo>
                    <a:pt x="3116" y="1097"/>
                  </a:lnTo>
                  <a:lnTo>
                    <a:pt x="879" y="966"/>
                  </a:lnTo>
                  <a:lnTo>
                    <a:pt x="791" y="966"/>
                  </a:lnTo>
                  <a:lnTo>
                    <a:pt x="133" y="1273"/>
                  </a:lnTo>
                  <a:lnTo>
                    <a:pt x="45" y="1317"/>
                  </a:lnTo>
                  <a:lnTo>
                    <a:pt x="1" y="1361"/>
                  </a:lnTo>
                  <a:lnTo>
                    <a:pt x="1" y="1448"/>
                  </a:lnTo>
                  <a:lnTo>
                    <a:pt x="45" y="1492"/>
                  </a:lnTo>
                  <a:lnTo>
                    <a:pt x="89" y="1580"/>
                  </a:lnTo>
                  <a:lnTo>
                    <a:pt x="176" y="1624"/>
                  </a:lnTo>
                  <a:lnTo>
                    <a:pt x="264" y="1580"/>
                  </a:lnTo>
                  <a:lnTo>
                    <a:pt x="879" y="1317"/>
                  </a:lnTo>
                  <a:lnTo>
                    <a:pt x="3116" y="1448"/>
                  </a:lnTo>
                  <a:lnTo>
                    <a:pt x="3160" y="1448"/>
                  </a:lnTo>
                  <a:lnTo>
                    <a:pt x="6232" y="1141"/>
                  </a:lnTo>
                  <a:lnTo>
                    <a:pt x="8777" y="878"/>
                  </a:lnTo>
                  <a:lnTo>
                    <a:pt x="11147" y="878"/>
                  </a:lnTo>
                  <a:lnTo>
                    <a:pt x="15622" y="1053"/>
                  </a:lnTo>
                  <a:lnTo>
                    <a:pt x="15666" y="1010"/>
                  </a:lnTo>
                  <a:lnTo>
                    <a:pt x="16851" y="483"/>
                  </a:lnTo>
                  <a:lnTo>
                    <a:pt x="20976" y="351"/>
                  </a:lnTo>
                  <a:lnTo>
                    <a:pt x="21064" y="351"/>
                  </a:lnTo>
                  <a:lnTo>
                    <a:pt x="21107" y="308"/>
                  </a:lnTo>
                  <a:lnTo>
                    <a:pt x="21151" y="220"/>
                  </a:lnTo>
                  <a:lnTo>
                    <a:pt x="21151" y="176"/>
                  </a:lnTo>
                  <a:lnTo>
                    <a:pt x="21151" y="88"/>
                  </a:lnTo>
                  <a:lnTo>
                    <a:pt x="21107" y="44"/>
                  </a:lnTo>
                  <a:lnTo>
                    <a:pt x="2097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7" name="Google Shape;6417;p174"/>
            <p:cNvSpPr/>
            <p:nvPr/>
          </p:nvSpPr>
          <p:spPr>
            <a:xfrm>
              <a:off x="5946975" y="5033400"/>
              <a:ext cx="121775" cy="18675"/>
            </a:xfrm>
            <a:custGeom>
              <a:avLst/>
              <a:gdLst/>
              <a:ahLst/>
              <a:cxnLst/>
              <a:rect l="l" t="t" r="r" b="b"/>
              <a:pathLst>
                <a:path w="4871" h="747" extrusionOk="0">
                  <a:moveTo>
                    <a:pt x="4695" y="1"/>
                  </a:moveTo>
                  <a:lnTo>
                    <a:pt x="1010" y="88"/>
                  </a:lnTo>
                  <a:lnTo>
                    <a:pt x="966" y="88"/>
                  </a:lnTo>
                  <a:lnTo>
                    <a:pt x="132" y="396"/>
                  </a:lnTo>
                  <a:lnTo>
                    <a:pt x="44" y="439"/>
                  </a:lnTo>
                  <a:lnTo>
                    <a:pt x="0" y="483"/>
                  </a:lnTo>
                  <a:lnTo>
                    <a:pt x="0" y="571"/>
                  </a:lnTo>
                  <a:lnTo>
                    <a:pt x="0" y="615"/>
                  </a:lnTo>
                  <a:lnTo>
                    <a:pt x="88" y="703"/>
                  </a:lnTo>
                  <a:lnTo>
                    <a:pt x="176" y="747"/>
                  </a:lnTo>
                  <a:lnTo>
                    <a:pt x="220" y="747"/>
                  </a:lnTo>
                  <a:lnTo>
                    <a:pt x="1053" y="439"/>
                  </a:lnTo>
                  <a:lnTo>
                    <a:pt x="4739" y="352"/>
                  </a:lnTo>
                  <a:lnTo>
                    <a:pt x="4783" y="352"/>
                  </a:lnTo>
                  <a:lnTo>
                    <a:pt x="4827" y="308"/>
                  </a:lnTo>
                  <a:lnTo>
                    <a:pt x="4871" y="264"/>
                  </a:lnTo>
                  <a:lnTo>
                    <a:pt x="4871" y="176"/>
                  </a:lnTo>
                  <a:lnTo>
                    <a:pt x="4871" y="88"/>
                  </a:lnTo>
                  <a:lnTo>
                    <a:pt x="4827" y="45"/>
                  </a:lnTo>
                  <a:lnTo>
                    <a:pt x="4783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8" name="Google Shape;6418;p174"/>
            <p:cNvSpPr/>
            <p:nvPr/>
          </p:nvSpPr>
          <p:spPr>
            <a:xfrm>
              <a:off x="5962325" y="5012550"/>
              <a:ext cx="120700" cy="18675"/>
            </a:xfrm>
            <a:custGeom>
              <a:avLst/>
              <a:gdLst/>
              <a:ahLst/>
              <a:cxnLst/>
              <a:rect l="l" t="t" r="r" b="b"/>
              <a:pathLst>
                <a:path w="4828" h="747" extrusionOk="0">
                  <a:moveTo>
                    <a:pt x="4652" y="1"/>
                  </a:moveTo>
                  <a:lnTo>
                    <a:pt x="966" y="89"/>
                  </a:lnTo>
                  <a:lnTo>
                    <a:pt x="922" y="133"/>
                  </a:lnTo>
                  <a:lnTo>
                    <a:pt x="132" y="440"/>
                  </a:lnTo>
                  <a:lnTo>
                    <a:pt x="88" y="440"/>
                  </a:lnTo>
                  <a:lnTo>
                    <a:pt x="44" y="527"/>
                  </a:lnTo>
                  <a:lnTo>
                    <a:pt x="1" y="571"/>
                  </a:lnTo>
                  <a:lnTo>
                    <a:pt x="44" y="659"/>
                  </a:lnTo>
                  <a:lnTo>
                    <a:pt x="88" y="747"/>
                  </a:lnTo>
                  <a:lnTo>
                    <a:pt x="264" y="747"/>
                  </a:lnTo>
                  <a:lnTo>
                    <a:pt x="1010" y="440"/>
                  </a:lnTo>
                  <a:lnTo>
                    <a:pt x="4652" y="352"/>
                  </a:lnTo>
                  <a:lnTo>
                    <a:pt x="4696" y="352"/>
                  </a:lnTo>
                  <a:lnTo>
                    <a:pt x="4784" y="308"/>
                  </a:lnTo>
                  <a:lnTo>
                    <a:pt x="4784" y="220"/>
                  </a:lnTo>
                  <a:lnTo>
                    <a:pt x="4827" y="176"/>
                  </a:lnTo>
                  <a:lnTo>
                    <a:pt x="4784" y="89"/>
                  </a:lnTo>
                  <a:lnTo>
                    <a:pt x="4740" y="45"/>
                  </a:lnTo>
                  <a:lnTo>
                    <a:pt x="465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9" name="Google Shape;6419;p174"/>
            <p:cNvSpPr/>
            <p:nvPr/>
          </p:nvSpPr>
          <p:spPr>
            <a:xfrm>
              <a:off x="5977675" y="4991725"/>
              <a:ext cx="117425" cy="17575"/>
            </a:xfrm>
            <a:custGeom>
              <a:avLst/>
              <a:gdLst/>
              <a:ahLst/>
              <a:cxnLst/>
              <a:rect l="l" t="t" r="r" b="b"/>
              <a:pathLst>
                <a:path w="4697" h="703" extrusionOk="0">
                  <a:moveTo>
                    <a:pt x="4521" y="0"/>
                  </a:moveTo>
                  <a:lnTo>
                    <a:pt x="966" y="132"/>
                  </a:lnTo>
                  <a:lnTo>
                    <a:pt x="922" y="132"/>
                  </a:lnTo>
                  <a:lnTo>
                    <a:pt x="176" y="351"/>
                  </a:lnTo>
                  <a:lnTo>
                    <a:pt x="133" y="351"/>
                  </a:lnTo>
                  <a:lnTo>
                    <a:pt x="89" y="395"/>
                  </a:lnTo>
                  <a:lnTo>
                    <a:pt x="45" y="439"/>
                  </a:lnTo>
                  <a:lnTo>
                    <a:pt x="1" y="527"/>
                  </a:lnTo>
                  <a:lnTo>
                    <a:pt x="1" y="571"/>
                  </a:lnTo>
                  <a:lnTo>
                    <a:pt x="89" y="658"/>
                  </a:lnTo>
                  <a:lnTo>
                    <a:pt x="176" y="702"/>
                  </a:lnTo>
                  <a:lnTo>
                    <a:pt x="220" y="702"/>
                  </a:lnTo>
                  <a:lnTo>
                    <a:pt x="1010" y="483"/>
                  </a:lnTo>
                  <a:lnTo>
                    <a:pt x="4521" y="351"/>
                  </a:lnTo>
                  <a:lnTo>
                    <a:pt x="4608" y="351"/>
                  </a:lnTo>
                  <a:lnTo>
                    <a:pt x="4652" y="307"/>
                  </a:lnTo>
                  <a:lnTo>
                    <a:pt x="4696" y="263"/>
                  </a:lnTo>
                  <a:lnTo>
                    <a:pt x="4696" y="176"/>
                  </a:lnTo>
                  <a:lnTo>
                    <a:pt x="4652" y="88"/>
                  </a:lnTo>
                  <a:lnTo>
                    <a:pt x="4652" y="44"/>
                  </a:lnTo>
                  <a:lnTo>
                    <a:pt x="456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0" name="Google Shape;6420;p174"/>
            <p:cNvSpPr/>
            <p:nvPr/>
          </p:nvSpPr>
          <p:spPr>
            <a:xfrm>
              <a:off x="6019375" y="4955525"/>
              <a:ext cx="16475" cy="9900"/>
            </a:xfrm>
            <a:custGeom>
              <a:avLst/>
              <a:gdLst/>
              <a:ahLst/>
              <a:cxnLst/>
              <a:rect l="l" t="t" r="r" b="b"/>
              <a:pathLst>
                <a:path w="659" h="396" extrusionOk="0">
                  <a:moveTo>
                    <a:pt x="439" y="0"/>
                  </a:moveTo>
                  <a:lnTo>
                    <a:pt x="132" y="44"/>
                  </a:lnTo>
                  <a:lnTo>
                    <a:pt x="44" y="88"/>
                  </a:lnTo>
                  <a:lnTo>
                    <a:pt x="0" y="132"/>
                  </a:lnTo>
                  <a:lnTo>
                    <a:pt x="0" y="220"/>
                  </a:lnTo>
                  <a:lnTo>
                    <a:pt x="0" y="263"/>
                  </a:lnTo>
                  <a:lnTo>
                    <a:pt x="44" y="395"/>
                  </a:lnTo>
                  <a:lnTo>
                    <a:pt x="220" y="395"/>
                  </a:lnTo>
                  <a:lnTo>
                    <a:pt x="527" y="307"/>
                  </a:lnTo>
                  <a:lnTo>
                    <a:pt x="571" y="307"/>
                  </a:lnTo>
                  <a:lnTo>
                    <a:pt x="615" y="263"/>
                  </a:lnTo>
                  <a:lnTo>
                    <a:pt x="659" y="176"/>
                  </a:lnTo>
                  <a:lnTo>
                    <a:pt x="659" y="132"/>
                  </a:lnTo>
                  <a:lnTo>
                    <a:pt x="615" y="44"/>
                  </a:lnTo>
                  <a:lnTo>
                    <a:pt x="571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1" name="Google Shape;6421;p174"/>
            <p:cNvSpPr/>
            <p:nvPr/>
          </p:nvSpPr>
          <p:spPr>
            <a:xfrm>
              <a:off x="6024850" y="4934675"/>
              <a:ext cx="25275" cy="13175"/>
            </a:xfrm>
            <a:custGeom>
              <a:avLst/>
              <a:gdLst/>
              <a:ahLst/>
              <a:cxnLst/>
              <a:rect l="l" t="t" r="r" b="b"/>
              <a:pathLst>
                <a:path w="1011" h="527" extrusionOk="0">
                  <a:moveTo>
                    <a:pt x="835" y="0"/>
                  </a:moveTo>
                  <a:lnTo>
                    <a:pt x="132" y="176"/>
                  </a:lnTo>
                  <a:lnTo>
                    <a:pt x="89" y="220"/>
                  </a:lnTo>
                  <a:lnTo>
                    <a:pt x="45" y="264"/>
                  </a:lnTo>
                  <a:lnTo>
                    <a:pt x="1" y="351"/>
                  </a:lnTo>
                  <a:lnTo>
                    <a:pt x="1" y="395"/>
                  </a:lnTo>
                  <a:lnTo>
                    <a:pt x="89" y="483"/>
                  </a:lnTo>
                  <a:lnTo>
                    <a:pt x="176" y="527"/>
                  </a:lnTo>
                  <a:lnTo>
                    <a:pt x="220" y="527"/>
                  </a:lnTo>
                  <a:lnTo>
                    <a:pt x="922" y="351"/>
                  </a:lnTo>
                  <a:lnTo>
                    <a:pt x="966" y="308"/>
                  </a:lnTo>
                  <a:lnTo>
                    <a:pt x="1010" y="264"/>
                  </a:lnTo>
                  <a:lnTo>
                    <a:pt x="1010" y="220"/>
                  </a:lnTo>
                  <a:lnTo>
                    <a:pt x="1010" y="132"/>
                  </a:lnTo>
                  <a:lnTo>
                    <a:pt x="1010" y="88"/>
                  </a:lnTo>
                  <a:lnTo>
                    <a:pt x="966" y="44"/>
                  </a:lnTo>
                  <a:lnTo>
                    <a:pt x="87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2" name="Google Shape;6422;p174"/>
            <p:cNvSpPr/>
            <p:nvPr/>
          </p:nvSpPr>
          <p:spPr>
            <a:xfrm>
              <a:off x="6041325" y="4908350"/>
              <a:ext cx="165650" cy="19775"/>
            </a:xfrm>
            <a:custGeom>
              <a:avLst/>
              <a:gdLst/>
              <a:ahLst/>
              <a:cxnLst/>
              <a:rect l="l" t="t" r="r" b="b"/>
              <a:pathLst>
                <a:path w="6626" h="791" extrusionOk="0">
                  <a:moveTo>
                    <a:pt x="6450" y="0"/>
                  </a:moveTo>
                  <a:lnTo>
                    <a:pt x="790" y="264"/>
                  </a:lnTo>
                  <a:lnTo>
                    <a:pt x="746" y="264"/>
                  </a:lnTo>
                  <a:lnTo>
                    <a:pt x="132" y="439"/>
                  </a:lnTo>
                  <a:lnTo>
                    <a:pt x="88" y="483"/>
                  </a:lnTo>
                  <a:lnTo>
                    <a:pt x="44" y="527"/>
                  </a:lnTo>
                  <a:lnTo>
                    <a:pt x="0" y="571"/>
                  </a:lnTo>
                  <a:lnTo>
                    <a:pt x="0" y="658"/>
                  </a:lnTo>
                  <a:lnTo>
                    <a:pt x="88" y="746"/>
                  </a:lnTo>
                  <a:lnTo>
                    <a:pt x="176" y="790"/>
                  </a:lnTo>
                  <a:lnTo>
                    <a:pt x="219" y="790"/>
                  </a:lnTo>
                  <a:lnTo>
                    <a:pt x="834" y="615"/>
                  </a:lnTo>
                  <a:lnTo>
                    <a:pt x="6450" y="351"/>
                  </a:lnTo>
                  <a:lnTo>
                    <a:pt x="6538" y="307"/>
                  </a:lnTo>
                  <a:lnTo>
                    <a:pt x="6582" y="307"/>
                  </a:lnTo>
                  <a:lnTo>
                    <a:pt x="6626" y="220"/>
                  </a:lnTo>
                  <a:lnTo>
                    <a:pt x="6626" y="176"/>
                  </a:lnTo>
                  <a:lnTo>
                    <a:pt x="6626" y="88"/>
                  </a:lnTo>
                  <a:lnTo>
                    <a:pt x="6582" y="44"/>
                  </a:lnTo>
                  <a:lnTo>
                    <a:pt x="649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3" name="Google Shape;6423;p174"/>
            <p:cNvSpPr/>
            <p:nvPr/>
          </p:nvSpPr>
          <p:spPr>
            <a:xfrm>
              <a:off x="6046800" y="4887500"/>
              <a:ext cx="165675" cy="23075"/>
            </a:xfrm>
            <a:custGeom>
              <a:avLst/>
              <a:gdLst/>
              <a:ahLst/>
              <a:cxnLst/>
              <a:rect l="l" t="t" r="r" b="b"/>
              <a:pathLst>
                <a:path w="6627" h="923" extrusionOk="0">
                  <a:moveTo>
                    <a:pt x="6407" y="1"/>
                  </a:moveTo>
                  <a:lnTo>
                    <a:pt x="2545" y="88"/>
                  </a:lnTo>
                  <a:lnTo>
                    <a:pt x="1141" y="308"/>
                  </a:lnTo>
                  <a:lnTo>
                    <a:pt x="1097" y="308"/>
                  </a:lnTo>
                  <a:lnTo>
                    <a:pt x="132" y="571"/>
                  </a:lnTo>
                  <a:lnTo>
                    <a:pt x="88" y="615"/>
                  </a:lnTo>
                  <a:lnTo>
                    <a:pt x="44" y="659"/>
                  </a:lnTo>
                  <a:lnTo>
                    <a:pt x="0" y="703"/>
                  </a:lnTo>
                  <a:lnTo>
                    <a:pt x="44" y="790"/>
                  </a:lnTo>
                  <a:lnTo>
                    <a:pt x="88" y="878"/>
                  </a:lnTo>
                  <a:lnTo>
                    <a:pt x="176" y="922"/>
                  </a:lnTo>
                  <a:lnTo>
                    <a:pt x="264" y="922"/>
                  </a:lnTo>
                  <a:lnTo>
                    <a:pt x="1185" y="615"/>
                  </a:lnTo>
                  <a:lnTo>
                    <a:pt x="2589" y="439"/>
                  </a:lnTo>
                  <a:lnTo>
                    <a:pt x="6451" y="352"/>
                  </a:lnTo>
                  <a:lnTo>
                    <a:pt x="6495" y="308"/>
                  </a:lnTo>
                  <a:lnTo>
                    <a:pt x="6539" y="264"/>
                  </a:lnTo>
                  <a:lnTo>
                    <a:pt x="6582" y="220"/>
                  </a:lnTo>
                  <a:lnTo>
                    <a:pt x="6626" y="132"/>
                  </a:lnTo>
                  <a:lnTo>
                    <a:pt x="6582" y="88"/>
                  </a:lnTo>
                  <a:lnTo>
                    <a:pt x="6539" y="44"/>
                  </a:lnTo>
                  <a:lnTo>
                    <a:pt x="640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4" name="Google Shape;6424;p174"/>
            <p:cNvSpPr/>
            <p:nvPr/>
          </p:nvSpPr>
          <p:spPr>
            <a:xfrm>
              <a:off x="6097250" y="4844725"/>
              <a:ext cx="125100" cy="18675"/>
            </a:xfrm>
            <a:custGeom>
              <a:avLst/>
              <a:gdLst/>
              <a:ahLst/>
              <a:cxnLst/>
              <a:rect l="l" t="t" r="r" b="b"/>
              <a:pathLst>
                <a:path w="5004" h="747" extrusionOk="0">
                  <a:moveTo>
                    <a:pt x="4828" y="0"/>
                  </a:moveTo>
                  <a:lnTo>
                    <a:pt x="1756" y="132"/>
                  </a:lnTo>
                  <a:lnTo>
                    <a:pt x="308" y="351"/>
                  </a:lnTo>
                  <a:lnTo>
                    <a:pt x="264" y="351"/>
                  </a:lnTo>
                  <a:lnTo>
                    <a:pt x="89" y="439"/>
                  </a:lnTo>
                  <a:lnTo>
                    <a:pt x="45" y="439"/>
                  </a:lnTo>
                  <a:lnTo>
                    <a:pt x="1" y="527"/>
                  </a:lnTo>
                  <a:lnTo>
                    <a:pt x="1" y="571"/>
                  </a:lnTo>
                  <a:lnTo>
                    <a:pt x="1" y="658"/>
                  </a:lnTo>
                  <a:lnTo>
                    <a:pt x="89" y="746"/>
                  </a:lnTo>
                  <a:lnTo>
                    <a:pt x="220" y="746"/>
                  </a:lnTo>
                  <a:lnTo>
                    <a:pt x="352" y="702"/>
                  </a:lnTo>
                  <a:lnTo>
                    <a:pt x="1800" y="483"/>
                  </a:lnTo>
                  <a:lnTo>
                    <a:pt x="4828" y="351"/>
                  </a:lnTo>
                  <a:lnTo>
                    <a:pt x="4916" y="351"/>
                  </a:lnTo>
                  <a:lnTo>
                    <a:pt x="4959" y="307"/>
                  </a:lnTo>
                  <a:lnTo>
                    <a:pt x="5003" y="263"/>
                  </a:lnTo>
                  <a:lnTo>
                    <a:pt x="5003" y="176"/>
                  </a:lnTo>
                  <a:lnTo>
                    <a:pt x="5003" y="132"/>
                  </a:lnTo>
                  <a:lnTo>
                    <a:pt x="4959" y="44"/>
                  </a:lnTo>
                  <a:lnTo>
                    <a:pt x="4872" y="44"/>
                  </a:lnTo>
                  <a:lnTo>
                    <a:pt x="482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5" name="Google Shape;6425;p174"/>
            <p:cNvSpPr/>
            <p:nvPr/>
          </p:nvSpPr>
          <p:spPr>
            <a:xfrm>
              <a:off x="6107125" y="4824975"/>
              <a:ext cx="120700" cy="20875"/>
            </a:xfrm>
            <a:custGeom>
              <a:avLst/>
              <a:gdLst/>
              <a:ahLst/>
              <a:cxnLst/>
              <a:rect l="l" t="t" r="r" b="b"/>
              <a:pathLst>
                <a:path w="4828" h="835" extrusionOk="0">
                  <a:moveTo>
                    <a:pt x="4652" y="0"/>
                  </a:moveTo>
                  <a:lnTo>
                    <a:pt x="2019" y="132"/>
                  </a:lnTo>
                  <a:lnTo>
                    <a:pt x="484" y="351"/>
                  </a:lnTo>
                  <a:lnTo>
                    <a:pt x="440" y="351"/>
                  </a:lnTo>
                  <a:lnTo>
                    <a:pt x="89" y="483"/>
                  </a:lnTo>
                  <a:lnTo>
                    <a:pt x="45" y="527"/>
                  </a:lnTo>
                  <a:lnTo>
                    <a:pt x="1" y="571"/>
                  </a:lnTo>
                  <a:lnTo>
                    <a:pt x="1" y="659"/>
                  </a:lnTo>
                  <a:lnTo>
                    <a:pt x="1" y="702"/>
                  </a:lnTo>
                  <a:lnTo>
                    <a:pt x="89" y="790"/>
                  </a:lnTo>
                  <a:lnTo>
                    <a:pt x="176" y="834"/>
                  </a:lnTo>
                  <a:lnTo>
                    <a:pt x="220" y="790"/>
                  </a:lnTo>
                  <a:lnTo>
                    <a:pt x="571" y="659"/>
                  </a:lnTo>
                  <a:lnTo>
                    <a:pt x="2063" y="483"/>
                  </a:lnTo>
                  <a:lnTo>
                    <a:pt x="4652" y="351"/>
                  </a:lnTo>
                  <a:lnTo>
                    <a:pt x="4696" y="351"/>
                  </a:lnTo>
                  <a:lnTo>
                    <a:pt x="4784" y="308"/>
                  </a:lnTo>
                  <a:lnTo>
                    <a:pt x="4784" y="220"/>
                  </a:lnTo>
                  <a:lnTo>
                    <a:pt x="4828" y="176"/>
                  </a:lnTo>
                  <a:lnTo>
                    <a:pt x="4784" y="88"/>
                  </a:lnTo>
                  <a:lnTo>
                    <a:pt x="4740" y="44"/>
                  </a:lnTo>
                  <a:lnTo>
                    <a:pt x="469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6" name="Google Shape;6426;p174"/>
            <p:cNvSpPr/>
            <p:nvPr/>
          </p:nvSpPr>
          <p:spPr>
            <a:xfrm>
              <a:off x="6100550" y="4800825"/>
              <a:ext cx="161275" cy="30750"/>
            </a:xfrm>
            <a:custGeom>
              <a:avLst/>
              <a:gdLst/>
              <a:ahLst/>
              <a:cxnLst/>
              <a:rect l="l" t="t" r="r" b="b"/>
              <a:pathLst>
                <a:path w="6451" h="1230" extrusionOk="0">
                  <a:moveTo>
                    <a:pt x="6275" y="1"/>
                  </a:moveTo>
                  <a:lnTo>
                    <a:pt x="2897" y="264"/>
                  </a:lnTo>
                  <a:lnTo>
                    <a:pt x="1361" y="484"/>
                  </a:lnTo>
                  <a:lnTo>
                    <a:pt x="1317" y="484"/>
                  </a:lnTo>
                  <a:lnTo>
                    <a:pt x="132" y="922"/>
                  </a:lnTo>
                  <a:lnTo>
                    <a:pt x="44" y="922"/>
                  </a:lnTo>
                  <a:lnTo>
                    <a:pt x="1" y="1010"/>
                  </a:lnTo>
                  <a:lnTo>
                    <a:pt x="1" y="1054"/>
                  </a:lnTo>
                  <a:lnTo>
                    <a:pt x="1" y="1142"/>
                  </a:lnTo>
                  <a:lnTo>
                    <a:pt x="88" y="1230"/>
                  </a:lnTo>
                  <a:lnTo>
                    <a:pt x="220" y="1230"/>
                  </a:lnTo>
                  <a:lnTo>
                    <a:pt x="1405" y="835"/>
                  </a:lnTo>
                  <a:lnTo>
                    <a:pt x="2897" y="615"/>
                  </a:lnTo>
                  <a:lnTo>
                    <a:pt x="6275" y="352"/>
                  </a:lnTo>
                  <a:lnTo>
                    <a:pt x="6363" y="352"/>
                  </a:lnTo>
                  <a:lnTo>
                    <a:pt x="6407" y="308"/>
                  </a:lnTo>
                  <a:lnTo>
                    <a:pt x="6451" y="264"/>
                  </a:lnTo>
                  <a:lnTo>
                    <a:pt x="6451" y="177"/>
                  </a:lnTo>
                  <a:lnTo>
                    <a:pt x="6451" y="89"/>
                  </a:lnTo>
                  <a:lnTo>
                    <a:pt x="6407" y="45"/>
                  </a:lnTo>
                  <a:lnTo>
                    <a:pt x="627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7" name="Google Shape;6427;p174"/>
            <p:cNvSpPr/>
            <p:nvPr/>
          </p:nvSpPr>
          <p:spPr>
            <a:xfrm>
              <a:off x="6098350" y="4774500"/>
              <a:ext cx="190900" cy="29650"/>
            </a:xfrm>
            <a:custGeom>
              <a:avLst/>
              <a:gdLst/>
              <a:ahLst/>
              <a:cxnLst/>
              <a:rect l="l" t="t" r="r" b="b"/>
              <a:pathLst>
                <a:path w="7636" h="1186" extrusionOk="0">
                  <a:moveTo>
                    <a:pt x="7417" y="1"/>
                  </a:moveTo>
                  <a:lnTo>
                    <a:pt x="5003" y="352"/>
                  </a:lnTo>
                  <a:lnTo>
                    <a:pt x="2370" y="484"/>
                  </a:lnTo>
                  <a:lnTo>
                    <a:pt x="352" y="747"/>
                  </a:lnTo>
                  <a:lnTo>
                    <a:pt x="264" y="747"/>
                  </a:lnTo>
                  <a:lnTo>
                    <a:pt x="89" y="835"/>
                  </a:lnTo>
                  <a:lnTo>
                    <a:pt x="45" y="878"/>
                  </a:lnTo>
                  <a:lnTo>
                    <a:pt x="1" y="966"/>
                  </a:lnTo>
                  <a:lnTo>
                    <a:pt x="1" y="1010"/>
                  </a:lnTo>
                  <a:lnTo>
                    <a:pt x="45" y="1098"/>
                  </a:lnTo>
                  <a:lnTo>
                    <a:pt x="89" y="1142"/>
                  </a:lnTo>
                  <a:lnTo>
                    <a:pt x="176" y="1186"/>
                  </a:lnTo>
                  <a:lnTo>
                    <a:pt x="264" y="1142"/>
                  </a:lnTo>
                  <a:lnTo>
                    <a:pt x="396" y="1098"/>
                  </a:lnTo>
                  <a:lnTo>
                    <a:pt x="2414" y="835"/>
                  </a:lnTo>
                  <a:lnTo>
                    <a:pt x="5047" y="703"/>
                  </a:lnTo>
                  <a:lnTo>
                    <a:pt x="7460" y="352"/>
                  </a:lnTo>
                  <a:lnTo>
                    <a:pt x="7548" y="352"/>
                  </a:lnTo>
                  <a:lnTo>
                    <a:pt x="7592" y="308"/>
                  </a:lnTo>
                  <a:lnTo>
                    <a:pt x="7636" y="220"/>
                  </a:lnTo>
                  <a:lnTo>
                    <a:pt x="7636" y="176"/>
                  </a:lnTo>
                  <a:lnTo>
                    <a:pt x="7592" y="89"/>
                  </a:lnTo>
                  <a:lnTo>
                    <a:pt x="7548" y="45"/>
                  </a:lnTo>
                  <a:lnTo>
                    <a:pt x="750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8" name="Google Shape;6428;p174"/>
            <p:cNvSpPr/>
            <p:nvPr/>
          </p:nvSpPr>
          <p:spPr>
            <a:xfrm>
              <a:off x="6109325" y="4682350"/>
              <a:ext cx="523300" cy="91075"/>
            </a:xfrm>
            <a:custGeom>
              <a:avLst/>
              <a:gdLst/>
              <a:ahLst/>
              <a:cxnLst/>
              <a:rect l="l" t="t" r="r" b="b"/>
              <a:pathLst>
                <a:path w="20932" h="3643" extrusionOk="0">
                  <a:moveTo>
                    <a:pt x="20361" y="1"/>
                  </a:moveTo>
                  <a:lnTo>
                    <a:pt x="16412" y="352"/>
                  </a:lnTo>
                  <a:lnTo>
                    <a:pt x="10488" y="835"/>
                  </a:lnTo>
                  <a:lnTo>
                    <a:pt x="6100" y="1230"/>
                  </a:lnTo>
                  <a:lnTo>
                    <a:pt x="6056" y="1273"/>
                  </a:lnTo>
                  <a:lnTo>
                    <a:pt x="2765" y="2239"/>
                  </a:lnTo>
                  <a:lnTo>
                    <a:pt x="966" y="2590"/>
                  </a:lnTo>
                  <a:lnTo>
                    <a:pt x="878" y="2634"/>
                  </a:lnTo>
                  <a:lnTo>
                    <a:pt x="88" y="3292"/>
                  </a:lnTo>
                  <a:lnTo>
                    <a:pt x="44" y="3380"/>
                  </a:lnTo>
                  <a:lnTo>
                    <a:pt x="1" y="3424"/>
                  </a:lnTo>
                  <a:lnTo>
                    <a:pt x="1" y="3511"/>
                  </a:lnTo>
                  <a:lnTo>
                    <a:pt x="44" y="3555"/>
                  </a:lnTo>
                  <a:lnTo>
                    <a:pt x="88" y="3599"/>
                  </a:lnTo>
                  <a:lnTo>
                    <a:pt x="176" y="3643"/>
                  </a:lnTo>
                  <a:lnTo>
                    <a:pt x="308" y="3599"/>
                  </a:lnTo>
                  <a:lnTo>
                    <a:pt x="1098" y="2941"/>
                  </a:lnTo>
                  <a:lnTo>
                    <a:pt x="2853" y="2590"/>
                  </a:lnTo>
                  <a:lnTo>
                    <a:pt x="6144" y="1581"/>
                  </a:lnTo>
                  <a:lnTo>
                    <a:pt x="10488" y="1186"/>
                  </a:lnTo>
                  <a:lnTo>
                    <a:pt x="13647" y="922"/>
                  </a:lnTo>
                  <a:lnTo>
                    <a:pt x="16456" y="703"/>
                  </a:lnTo>
                  <a:lnTo>
                    <a:pt x="20361" y="352"/>
                  </a:lnTo>
                  <a:lnTo>
                    <a:pt x="20712" y="396"/>
                  </a:lnTo>
                  <a:lnTo>
                    <a:pt x="20844" y="396"/>
                  </a:lnTo>
                  <a:lnTo>
                    <a:pt x="20888" y="352"/>
                  </a:lnTo>
                  <a:lnTo>
                    <a:pt x="20932" y="264"/>
                  </a:lnTo>
                  <a:lnTo>
                    <a:pt x="20932" y="220"/>
                  </a:lnTo>
                  <a:lnTo>
                    <a:pt x="20888" y="133"/>
                  </a:lnTo>
                  <a:lnTo>
                    <a:pt x="20844" y="89"/>
                  </a:lnTo>
                  <a:lnTo>
                    <a:pt x="20800" y="89"/>
                  </a:lnTo>
                  <a:lnTo>
                    <a:pt x="2040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9" name="Google Shape;6429;p174"/>
            <p:cNvSpPr/>
            <p:nvPr/>
          </p:nvSpPr>
          <p:spPr>
            <a:xfrm>
              <a:off x="6085200" y="4649450"/>
              <a:ext cx="537550" cy="125075"/>
            </a:xfrm>
            <a:custGeom>
              <a:avLst/>
              <a:gdLst/>
              <a:ahLst/>
              <a:cxnLst/>
              <a:rect l="l" t="t" r="r" b="b"/>
              <a:pathLst>
                <a:path w="21502" h="5003" extrusionOk="0">
                  <a:moveTo>
                    <a:pt x="18255" y="1"/>
                  </a:moveTo>
                  <a:lnTo>
                    <a:pt x="13779" y="395"/>
                  </a:lnTo>
                  <a:lnTo>
                    <a:pt x="9478" y="834"/>
                  </a:lnTo>
                  <a:lnTo>
                    <a:pt x="6846" y="1229"/>
                  </a:lnTo>
                  <a:lnTo>
                    <a:pt x="6802" y="1229"/>
                  </a:lnTo>
                  <a:lnTo>
                    <a:pt x="5003" y="2238"/>
                  </a:lnTo>
                  <a:lnTo>
                    <a:pt x="3598" y="2765"/>
                  </a:lnTo>
                  <a:lnTo>
                    <a:pt x="1361" y="3292"/>
                  </a:lnTo>
                  <a:lnTo>
                    <a:pt x="1273" y="3335"/>
                  </a:lnTo>
                  <a:lnTo>
                    <a:pt x="439" y="4476"/>
                  </a:lnTo>
                  <a:lnTo>
                    <a:pt x="88" y="4696"/>
                  </a:lnTo>
                  <a:lnTo>
                    <a:pt x="44" y="4740"/>
                  </a:lnTo>
                  <a:lnTo>
                    <a:pt x="0" y="4783"/>
                  </a:lnTo>
                  <a:lnTo>
                    <a:pt x="0" y="4871"/>
                  </a:lnTo>
                  <a:lnTo>
                    <a:pt x="44" y="4915"/>
                  </a:lnTo>
                  <a:lnTo>
                    <a:pt x="88" y="5003"/>
                  </a:lnTo>
                  <a:lnTo>
                    <a:pt x="264" y="5003"/>
                  </a:lnTo>
                  <a:lnTo>
                    <a:pt x="658" y="4740"/>
                  </a:lnTo>
                  <a:lnTo>
                    <a:pt x="702" y="4696"/>
                  </a:lnTo>
                  <a:lnTo>
                    <a:pt x="1536" y="3599"/>
                  </a:lnTo>
                  <a:lnTo>
                    <a:pt x="3686" y="3116"/>
                  </a:lnTo>
                  <a:lnTo>
                    <a:pt x="3730" y="3116"/>
                  </a:lnTo>
                  <a:lnTo>
                    <a:pt x="5134" y="2546"/>
                  </a:lnTo>
                  <a:lnTo>
                    <a:pt x="5178" y="2546"/>
                  </a:lnTo>
                  <a:lnTo>
                    <a:pt x="6933" y="1536"/>
                  </a:lnTo>
                  <a:lnTo>
                    <a:pt x="9522" y="1185"/>
                  </a:lnTo>
                  <a:lnTo>
                    <a:pt x="13779" y="746"/>
                  </a:lnTo>
                  <a:lnTo>
                    <a:pt x="18255" y="352"/>
                  </a:lnTo>
                  <a:lnTo>
                    <a:pt x="19922" y="352"/>
                  </a:lnTo>
                  <a:lnTo>
                    <a:pt x="20624" y="527"/>
                  </a:lnTo>
                  <a:lnTo>
                    <a:pt x="21107" y="790"/>
                  </a:lnTo>
                  <a:lnTo>
                    <a:pt x="21151" y="834"/>
                  </a:lnTo>
                  <a:lnTo>
                    <a:pt x="21370" y="834"/>
                  </a:lnTo>
                  <a:lnTo>
                    <a:pt x="21458" y="790"/>
                  </a:lnTo>
                  <a:lnTo>
                    <a:pt x="21458" y="746"/>
                  </a:lnTo>
                  <a:lnTo>
                    <a:pt x="21502" y="659"/>
                  </a:lnTo>
                  <a:lnTo>
                    <a:pt x="21502" y="615"/>
                  </a:lnTo>
                  <a:lnTo>
                    <a:pt x="21458" y="571"/>
                  </a:lnTo>
                  <a:lnTo>
                    <a:pt x="21414" y="527"/>
                  </a:lnTo>
                  <a:lnTo>
                    <a:pt x="21326" y="483"/>
                  </a:lnTo>
                  <a:lnTo>
                    <a:pt x="21238" y="483"/>
                  </a:lnTo>
                  <a:lnTo>
                    <a:pt x="20800" y="220"/>
                  </a:lnTo>
                  <a:lnTo>
                    <a:pt x="20712" y="176"/>
                  </a:lnTo>
                  <a:lnTo>
                    <a:pt x="19966" y="44"/>
                  </a:lnTo>
                  <a:lnTo>
                    <a:pt x="1996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0" name="Google Shape;6430;p174"/>
            <p:cNvSpPr/>
            <p:nvPr/>
          </p:nvSpPr>
          <p:spPr>
            <a:xfrm>
              <a:off x="6057775" y="4612150"/>
              <a:ext cx="585825" cy="165675"/>
            </a:xfrm>
            <a:custGeom>
              <a:avLst/>
              <a:gdLst/>
              <a:ahLst/>
              <a:cxnLst/>
              <a:rect l="l" t="t" r="r" b="b"/>
              <a:pathLst>
                <a:path w="23433" h="6627" extrusionOk="0">
                  <a:moveTo>
                    <a:pt x="17509" y="1"/>
                  </a:moveTo>
                  <a:lnTo>
                    <a:pt x="16148" y="44"/>
                  </a:lnTo>
                  <a:lnTo>
                    <a:pt x="14832" y="132"/>
                  </a:lnTo>
                  <a:lnTo>
                    <a:pt x="13603" y="264"/>
                  </a:lnTo>
                  <a:lnTo>
                    <a:pt x="11848" y="396"/>
                  </a:lnTo>
                  <a:lnTo>
                    <a:pt x="11804" y="396"/>
                  </a:lnTo>
                  <a:lnTo>
                    <a:pt x="9786" y="747"/>
                  </a:lnTo>
                  <a:lnTo>
                    <a:pt x="9742" y="790"/>
                  </a:lnTo>
                  <a:lnTo>
                    <a:pt x="8469" y="1405"/>
                  </a:lnTo>
                  <a:lnTo>
                    <a:pt x="7284" y="2238"/>
                  </a:lnTo>
                  <a:lnTo>
                    <a:pt x="5441" y="3204"/>
                  </a:lnTo>
                  <a:lnTo>
                    <a:pt x="2282" y="3950"/>
                  </a:lnTo>
                  <a:lnTo>
                    <a:pt x="2194" y="3950"/>
                  </a:lnTo>
                  <a:lnTo>
                    <a:pt x="1580" y="4476"/>
                  </a:lnTo>
                  <a:lnTo>
                    <a:pt x="1536" y="4520"/>
                  </a:lnTo>
                  <a:lnTo>
                    <a:pt x="746" y="5793"/>
                  </a:lnTo>
                  <a:lnTo>
                    <a:pt x="88" y="6319"/>
                  </a:lnTo>
                  <a:lnTo>
                    <a:pt x="44" y="6363"/>
                  </a:lnTo>
                  <a:lnTo>
                    <a:pt x="0" y="6451"/>
                  </a:lnTo>
                  <a:lnTo>
                    <a:pt x="44" y="6495"/>
                  </a:lnTo>
                  <a:lnTo>
                    <a:pt x="44" y="6583"/>
                  </a:lnTo>
                  <a:lnTo>
                    <a:pt x="132" y="6627"/>
                  </a:lnTo>
                  <a:lnTo>
                    <a:pt x="176" y="6627"/>
                  </a:lnTo>
                  <a:lnTo>
                    <a:pt x="307" y="6583"/>
                  </a:lnTo>
                  <a:lnTo>
                    <a:pt x="1009" y="6056"/>
                  </a:lnTo>
                  <a:lnTo>
                    <a:pt x="1053" y="6012"/>
                  </a:lnTo>
                  <a:lnTo>
                    <a:pt x="1799" y="4740"/>
                  </a:lnTo>
                  <a:lnTo>
                    <a:pt x="2414" y="4257"/>
                  </a:lnTo>
                  <a:lnTo>
                    <a:pt x="5573" y="3555"/>
                  </a:lnTo>
                  <a:lnTo>
                    <a:pt x="5617" y="3555"/>
                  </a:lnTo>
                  <a:lnTo>
                    <a:pt x="7460" y="2546"/>
                  </a:lnTo>
                  <a:lnTo>
                    <a:pt x="8645" y="1712"/>
                  </a:lnTo>
                  <a:lnTo>
                    <a:pt x="9873" y="1098"/>
                  </a:lnTo>
                  <a:lnTo>
                    <a:pt x="11892" y="747"/>
                  </a:lnTo>
                  <a:lnTo>
                    <a:pt x="13603" y="615"/>
                  </a:lnTo>
                  <a:lnTo>
                    <a:pt x="14788" y="483"/>
                  </a:lnTo>
                  <a:lnTo>
                    <a:pt x="16060" y="396"/>
                  </a:lnTo>
                  <a:lnTo>
                    <a:pt x="17421" y="352"/>
                  </a:lnTo>
                  <a:lnTo>
                    <a:pt x="18737" y="352"/>
                  </a:lnTo>
                  <a:lnTo>
                    <a:pt x="19395" y="396"/>
                  </a:lnTo>
                  <a:lnTo>
                    <a:pt x="20054" y="483"/>
                  </a:lnTo>
                  <a:lnTo>
                    <a:pt x="20624" y="571"/>
                  </a:lnTo>
                  <a:lnTo>
                    <a:pt x="21195" y="703"/>
                  </a:lnTo>
                  <a:lnTo>
                    <a:pt x="21677" y="878"/>
                  </a:lnTo>
                  <a:lnTo>
                    <a:pt x="22160" y="1054"/>
                  </a:lnTo>
                  <a:lnTo>
                    <a:pt x="22555" y="1317"/>
                  </a:lnTo>
                  <a:lnTo>
                    <a:pt x="22862" y="1624"/>
                  </a:lnTo>
                  <a:lnTo>
                    <a:pt x="22950" y="1668"/>
                  </a:lnTo>
                  <a:lnTo>
                    <a:pt x="23213" y="1756"/>
                  </a:lnTo>
                  <a:lnTo>
                    <a:pt x="23345" y="1756"/>
                  </a:lnTo>
                  <a:lnTo>
                    <a:pt x="23389" y="1712"/>
                  </a:lnTo>
                  <a:lnTo>
                    <a:pt x="23432" y="1624"/>
                  </a:lnTo>
                  <a:lnTo>
                    <a:pt x="23432" y="1580"/>
                  </a:lnTo>
                  <a:lnTo>
                    <a:pt x="23432" y="1493"/>
                  </a:lnTo>
                  <a:lnTo>
                    <a:pt x="23389" y="1449"/>
                  </a:lnTo>
                  <a:lnTo>
                    <a:pt x="23301" y="1405"/>
                  </a:lnTo>
                  <a:lnTo>
                    <a:pt x="23081" y="1361"/>
                  </a:lnTo>
                  <a:lnTo>
                    <a:pt x="22730" y="1054"/>
                  </a:lnTo>
                  <a:lnTo>
                    <a:pt x="22335" y="790"/>
                  </a:lnTo>
                  <a:lnTo>
                    <a:pt x="21853" y="571"/>
                  </a:lnTo>
                  <a:lnTo>
                    <a:pt x="21326" y="396"/>
                  </a:lnTo>
                  <a:lnTo>
                    <a:pt x="20800" y="220"/>
                  </a:lnTo>
                  <a:lnTo>
                    <a:pt x="20185" y="132"/>
                  </a:lnTo>
                  <a:lnTo>
                    <a:pt x="19527" y="44"/>
                  </a:lnTo>
                  <a:lnTo>
                    <a:pt x="18869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1" name="Google Shape;6431;p174"/>
            <p:cNvSpPr/>
            <p:nvPr/>
          </p:nvSpPr>
          <p:spPr>
            <a:xfrm>
              <a:off x="6038025" y="4574850"/>
              <a:ext cx="634100" cy="202975"/>
            </a:xfrm>
            <a:custGeom>
              <a:avLst/>
              <a:gdLst/>
              <a:ahLst/>
              <a:cxnLst/>
              <a:rect l="l" t="t" r="r" b="b"/>
              <a:pathLst>
                <a:path w="25364" h="8119" extrusionOk="0">
                  <a:moveTo>
                    <a:pt x="14613" y="1"/>
                  </a:moveTo>
                  <a:lnTo>
                    <a:pt x="12155" y="220"/>
                  </a:lnTo>
                  <a:lnTo>
                    <a:pt x="12111" y="220"/>
                  </a:lnTo>
                  <a:lnTo>
                    <a:pt x="11014" y="571"/>
                  </a:lnTo>
                  <a:lnTo>
                    <a:pt x="10970" y="615"/>
                  </a:lnTo>
                  <a:lnTo>
                    <a:pt x="10181" y="1229"/>
                  </a:lnTo>
                  <a:lnTo>
                    <a:pt x="8162" y="2853"/>
                  </a:lnTo>
                  <a:lnTo>
                    <a:pt x="6319" y="3818"/>
                  </a:lnTo>
                  <a:lnTo>
                    <a:pt x="5573" y="4082"/>
                  </a:lnTo>
                  <a:lnTo>
                    <a:pt x="4915" y="4301"/>
                  </a:lnTo>
                  <a:lnTo>
                    <a:pt x="4345" y="4389"/>
                  </a:lnTo>
                  <a:lnTo>
                    <a:pt x="3862" y="4476"/>
                  </a:lnTo>
                  <a:lnTo>
                    <a:pt x="3379" y="4520"/>
                  </a:lnTo>
                  <a:lnTo>
                    <a:pt x="2940" y="4652"/>
                  </a:lnTo>
                  <a:lnTo>
                    <a:pt x="2545" y="4784"/>
                  </a:lnTo>
                  <a:lnTo>
                    <a:pt x="2151" y="5003"/>
                  </a:lnTo>
                  <a:lnTo>
                    <a:pt x="1756" y="5398"/>
                  </a:lnTo>
                  <a:lnTo>
                    <a:pt x="1317" y="5881"/>
                  </a:lnTo>
                  <a:lnTo>
                    <a:pt x="922" y="6583"/>
                  </a:lnTo>
                  <a:lnTo>
                    <a:pt x="439" y="7504"/>
                  </a:lnTo>
                  <a:lnTo>
                    <a:pt x="88" y="7811"/>
                  </a:lnTo>
                  <a:lnTo>
                    <a:pt x="44" y="7855"/>
                  </a:lnTo>
                  <a:lnTo>
                    <a:pt x="0" y="7943"/>
                  </a:lnTo>
                  <a:lnTo>
                    <a:pt x="0" y="7987"/>
                  </a:lnTo>
                  <a:lnTo>
                    <a:pt x="44" y="8075"/>
                  </a:lnTo>
                  <a:lnTo>
                    <a:pt x="132" y="8119"/>
                  </a:lnTo>
                  <a:lnTo>
                    <a:pt x="176" y="8119"/>
                  </a:lnTo>
                  <a:lnTo>
                    <a:pt x="308" y="8075"/>
                  </a:lnTo>
                  <a:lnTo>
                    <a:pt x="702" y="7724"/>
                  </a:lnTo>
                  <a:lnTo>
                    <a:pt x="746" y="7680"/>
                  </a:lnTo>
                  <a:lnTo>
                    <a:pt x="1185" y="6802"/>
                  </a:lnTo>
                  <a:lnTo>
                    <a:pt x="1580" y="6144"/>
                  </a:lnTo>
                  <a:lnTo>
                    <a:pt x="1931" y="5661"/>
                  </a:lnTo>
                  <a:lnTo>
                    <a:pt x="2282" y="5354"/>
                  </a:lnTo>
                  <a:lnTo>
                    <a:pt x="2677" y="5135"/>
                  </a:lnTo>
                  <a:lnTo>
                    <a:pt x="3028" y="4959"/>
                  </a:lnTo>
                  <a:lnTo>
                    <a:pt x="3467" y="4871"/>
                  </a:lnTo>
                  <a:lnTo>
                    <a:pt x="3906" y="4827"/>
                  </a:lnTo>
                  <a:lnTo>
                    <a:pt x="4432" y="4740"/>
                  </a:lnTo>
                  <a:lnTo>
                    <a:pt x="5003" y="4608"/>
                  </a:lnTo>
                  <a:lnTo>
                    <a:pt x="5705" y="4433"/>
                  </a:lnTo>
                  <a:lnTo>
                    <a:pt x="6451" y="4125"/>
                  </a:lnTo>
                  <a:lnTo>
                    <a:pt x="8338" y="3160"/>
                  </a:lnTo>
                  <a:lnTo>
                    <a:pt x="8382" y="3116"/>
                  </a:lnTo>
                  <a:lnTo>
                    <a:pt x="10400" y="1493"/>
                  </a:lnTo>
                  <a:lnTo>
                    <a:pt x="11146" y="878"/>
                  </a:lnTo>
                  <a:lnTo>
                    <a:pt x="12199" y="571"/>
                  </a:lnTo>
                  <a:lnTo>
                    <a:pt x="14656" y="352"/>
                  </a:lnTo>
                  <a:lnTo>
                    <a:pt x="17947" y="396"/>
                  </a:lnTo>
                  <a:lnTo>
                    <a:pt x="21063" y="747"/>
                  </a:lnTo>
                  <a:lnTo>
                    <a:pt x="22204" y="1054"/>
                  </a:lnTo>
                  <a:lnTo>
                    <a:pt x="23652" y="1844"/>
                  </a:lnTo>
                  <a:lnTo>
                    <a:pt x="24705" y="2721"/>
                  </a:lnTo>
                  <a:lnTo>
                    <a:pt x="24749" y="2721"/>
                  </a:lnTo>
                  <a:lnTo>
                    <a:pt x="25144" y="2853"/>
                  </a:lnTo>
                  <a:lnTo>
                    <a:pt x="25188" y="2853"/>
                  </a:lnTo>
                  <a:lnTo>
                    <a:pt x="25276" y="2809"/>
                  </a:lnTo>
                  <a:lnTo>
                    <a:pt x="25319" y="2765"/>
                  </a:lnTo>
                  <a:lnTo>
                    <a:pt x="25363" y="2721"/>
                  </a:lnTo>
                  <a:lnTo>
                    <a:pt x="25363" y="2633"/>
                  </a:lnTo>
                  <a:lnTo>
                    <a:pt x="25319" y="2590"/>
                  </a:lnTo>
                  <a:lnTo>
                    <a:pt x="25276" y="2546"/>
                  </a:lnTo>
                  <a:lnTo>
                    <a:pt x="25232" y="2502"/>
                  </a:lnTo>
                  <a:lnTo>
                    <a:pt x="24881" y="2414"/>
                  </a:lnTo>
                  <a:lnTo>
                    <a:pt x="23871" y="1580"/>
                  </a:lnTo>
                  <a:lnTo>
                    <a:pt x="23827" y="1536"/>
                  </a:lnTo>
                  <a:lnTo>
                    <a:pt x="22379" y="747"/>
                  </a:lnTo>
                  <a:lnTo>
                    <a:pt x="22336" y="747"/>
                  </a:lnTo>
                  <a:lnTo>
                    <a:pt x="21151" y="396"/>
                  </a:lnTo>
                  <a:lnTo>
                    <a:pt x="17991" y="45"/>
                  </a:lnTo>
                  <a:lnTo>
                    <a:pt x="14613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2" name="Google Shape;6432;p174"/>
            <p:cNvSpPr/>
            <p:nvPr/>
          </p:nvSpPr>
          <p:spPr>
            <a:xfrm>
              <a:off x="5408325" y="4697725"/>
              <a:ext cx="1298900" cy="349975"/>
            </a:xfrm>
            <a:custGeom>
              <a:avLst/>
              <a:gdLst/>
              <a:ahLst/>
              <a:cxnLst/>
              <a:rect l="l" t="t" r="r" b="b"/>
              <a:pathLst>
                <a:path w="51956" h="13999" extrusionOk="0">
                  <a:moveTo>
                    <a:pt x="48621" y="0"/>
                  </a:moveTo>
                  <a:lnTo>
                    <a:pt x="45330" y="527"/>
                  </a:lnTo>
                  <a:lnTo>
                    <a:pt x="42916" y="922"/>
                  </a:lnTo>
                  <a:lnTo>
                    <a:pt x="40371" y="1273"/>
                  </a:lnTo>
                  <a:lnTo>
                    <a:pt x="35983" y="1755"/>
                  </a:lnTo>
                  <a:lnTo>
                    <a:pt x="31946" y="2414"/>
                  </a:lnTo>
                  <a:lnTo>
                    <a:pt x="29401" y="2721"/>
                  </a:lnTo>
                  <a:lnTo>
                    <a:pt x="29357" y="2721"/>
                  </a:lnTo>
                  <a:lnTo>
                    <a:pt x="27163" y="3774"/>
                  </a:lnTo>
                  <a:lnTo>
                    <a:pt x="27119" y="3774"/>
                  </a:lnTo>
                  <a:lnTo>
                    <a:pt x="25408" y="5003"/>
                  </a:lnTo>
                  <a:lnTo>
                    <a:pt x="21283" y="7943"/>
                  </a:lnTo>
                  <a:lnTo>
                    <a:pt x="20713" y="8074"/>
                  </a:lnTo>
                  <a:lnTo>
                    <a:pt x="17685" y="7986"/>
                  </a:lnTo>
                  <a:lnTo>
                    <a:pt x="15359" y="7811"/>
                  </a:lnTo>
                  <a:lnTo>
                    <a:pt x="11717" y="7372"/>
                  </a:lnTo>
                  <a:lnTo>
                    <a:pt x="9567" y="6977"/>
                  </a:lnTo>
                  <a:lnTo>
                    <a:pt x="9523" y="6977"/>
                  </a:lnTo>
                  <a:lnTo>
                    <a:pt x="8777" y="7197"/>
                  </a:lnTo>
                  <a:lnTo>
                    <a:pt x="6013" y="8162"/>
                  </a:lnTo>
                  <a:lnTo>
                    <a:pt x="6013" y="8206"/>
                  </a:lnTo>
                  <a:lnTo>
                    <a:pt x="5091" y="8732"/>
                  </a:lnTo>
                  <a:lnTo>
                    <a:pt x="5047" y="8776"/>
                  </a:lnTo>
                  <a:lnTo>
                    <a:pt x="3511" y="10488"/>
                  </a:lnTo>
                  <a:lnTo>
                    <a:pt x="1537" y="11760"/>
                  </a:lnTo>
                  <a:lnTo>
                    <a:pt x="1493" y="11804"/>
                  </a:lnTo>
                  <a:lnTo>
                    <a:pt x="45" y="13735"/>
                  </a:lnTo>
                  <a:lnTo>
                    <a:pt x="1" y="13779"/>
                  </a:lnTo>
                  <a:lnTo>
                    <a:pt x="1" y="13823"/>
                  </a:lnTo>
                  <a:lnTo>
                    <a:pt x="45" y="13910"/>
                  </a:lnTo>
                  <a:lnTo>
                    <a:pt x="89" y="13954"/>
                  </a:lnTo>
                  <a:lnTo>
                    <a:pt x="176" y="13998"/>
                  </a:lnTo>
                  <a:lnTo>
                    <a:pt x="264" y="13998"/>
                  </a:lnTo>
                  <a:lnTo>
                    <a:pt x="308" y="13910"/>
                  </a:lnTo>
                  <a:lnTo>
                    <a:pt x="1756" y="12023"/>
                  </a:lnTo>
                  <a:lnTo>
                    <a:pt x="3731" y="10751"/>
                  </a:lnTo>
                  <a:lnTo>
                    <a:pt x="5310" y="9040"/>
                  </a:lnTo>
                  <a:lnTo>
                    <a:pt x="6144" y="8513"/>
                  </a:lnTo>
                  <a:lnTo>
                    <a:pt x="8865" y="7504"/>
                  </a:lnTo>
                  <a:lnTo>
                    <a:pt x="9567" y="7328"/>
                  </a:lnTo>
                  <a:lnTo>
                    <a:pt x="11673" y="7723"/>
                  </a:lnTo>
                  <a:lnTo>
                    <a:pt x="15315" y="8162"/>
                  </a:lnTo>
                  <a:lnTo>
                    <a:pt x="17641" y="8338"/>
                  </a:lnTo>
                  <a:lnTo>
                    <a:pt x="20713" y="8425"/>
                  </a:lnTo>
                  <a:lnTo>
                    <a:pt x="20800" y="8425"/>
                  </a:lnTo>
                  <a:lnTo>
                    <a:pt x="21415" y="8250"/>
                  </a:lnTo>
                  <a:lnTo>
                    <a:pt x="21459" y="8250"/>
                  </a:lnTo>
                  <a:lnTo>
                    <a:pt x="25627" y="5310"/>
                  </a:lnTo>
                  <a:lnTo>
                    <a:pt x="27295" y="4081"/>
                  </a:lnTo>
                  <a:lnTo>
                    <a:pt x="29489" y="3072"/>
                  </a:lnTo>
                  <a:lnTo>
                    <a:pt x="31990" y="2765"/>
                  </a:lnTo>
                  <a:lnTo>
                    <a:pt x="36027" y="2107"/>
                  </a:lnTo>
                  <a:lnTo>
                    <a:pt x="40415" y="1624"/>
                  </a:lnTo>
                  <a:lnTo>
                    <a:pt x="43004" y="1273"/>
                  </a:lnTo>
                  <a:lnTo>
                    <a:pt x="45417" y="878"/>
                  </a:lnTo>
                  <a:lnTo>
                    <a:pt x="48664" y="351"/>
                  </a:lnTo>
                  <a:lnTo>
                    <a:pt x="51736" y="1053"/>
                  </a:lnTo>
                  <a:lnTo>
                    <a:pt x="51868" y="1053"/>
                  </a:lnTo>
                  <a:lnTo>
                    <a:pt x="51912" y="1009"/>
                  </a:lnTo>
                  <a:lnTo>
                    <a:pt x="51955" y="922"/>
                  </a:lnTo>
                  <a:lnTo>
                    <a:pt x="51955" y="878"/>
                  </a:lnTo>
                  <a:lnTo>
                    <a:pt x="51912" y="790"/>
                  </a:lnTo>
                  <a:lnTo>
                    <a:pt x="51868" y="746"/>
                  </a:lnTo>
                  <a:lnTo>
                    <a:pt x="51824" y="702"/>
                  </a:lnTo>
                  <a:lnTo>
                    <a:pt x="48708" y="44"/>
                  </a:lnTo>
                  <a:lnTo>
                    <a:pt x="48621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3" name="Google Shape;6433;p174"/>
            <p:cNvSpPr/>
            <p:nvPr/>
          </p:nvSpPr>
          <p:spPr>
            <a:xfrm>
              <a:off x="5018900" y="3079625"/>
              <a:ext cx="854600" cy="1977925"/>
            </a:xfrm>
            <a:custGeom>
              <a:avLst/>
              <a:gdLst/>
              <a:ahLst/>
              <a:cxnLst/>
              <a:rect l="l" t="t" r="r" b="b"/>
              <a:pathLst>
                <a:path w="34184" h="79117" extrusionOk="0">
                  <a:moveTo>
                    <a:pt x="34052" y="1"/>
                  </a:moveTo>
                  <a:lnTo>
                    <a:pt x="33964" y="45"/>
                  </a:lnTo>
                  <a:lnTo>
                    <a:pt x="33920" y="45"/>
                  </a:lnTo>
                  <a:lnTo>
                    <a:pt x="31507" y="2063"/>
                  </a:lnTo>
                  <a:lnTo>
                    <a:pt x="28567" y="4433"/>
                  </a:lnTo>
                  <a:lnTo>
                    <a:pt x="23784" y="8250"/>
                  </a:lnTo>
                  <a:lnTo>
                    <a:pt x="20712" y="10357"/>
                  </a:lnTo>
                  <a:lnTo>
                    <a:pt x="17816" y="11497"/>
                  </a:lnTo>
                  <a:lnTo>
                    <a:pt x="14174" y="12770"/>
                  </a:lnTo>
                  <a:lnTo>
                    <a:pt x="14130" y="12770"/>
                  </a:lnTo>
                  <a:lnTo>
                    <a:pt x="12155" y="13735"/>
                  </a:lnTo>
                  <a:lnTo>
                    <a:pt x="10093" y="14306"/>
                  </a:lnTo>
                  <a:lnTo>
                    <a:pt x="6275" y="16456"/>
                  </a:lnTo>
                  <a:lnTo>
                    <a:pt x="6231" y="16500"/>
                  </a:lnTo>
                  <a:lnTo>
                    <a:pt x="5661" y="17070"/>
                  </a:lnTo>
                  <a:lnTo>
                    <a:pt x="5661" y="17158"/>
                  </a:lnTo>
                  <a:lnTo>
                    <a:pt x="5090" y="18650"/>
                  </a:lnTo>
                  <a:lnTo>
                    <a:pt x="4432" y="21678"/>
                  </a:lnTo>
                  <a:lnTo>
                    <a:pt x="4432" y="21722"/>
                  </a:lnTo>
                  <a:lnTo>
                    <a:pt x="4432" y="23696"/>
                  </a:lnTo>
                  <a:lnTo>
                    <a:pt x="4432" y="23740"/>
                  </a:lnTo>
                  <a:lnTo>
                    <a:pt x="4783" y="25846"/>
                  </a:lnTo>
                  <a:lnTo>
                    <a:pt x="5134" y="27382"/>
                  </a:lnTo>
                  <a:lnTo>
                    <a:pt x="5442" y="28742"/>
                  </a:lnTo>
                  <a:lnTo>
                    <a:pt x="5661" y="30015"/>
                  </a:lnTo>
                  <a:lnTo>
                    <a:pt x="5793" y="31244"/>
                  </a:lnTo>
                  <a:lnTo>
                    <a:pt x="5880" y="32516"/>
                  </a:lnTo>
                  <a:lnTo>
                    <a:pt x="5836" y="33789"/>
                  </a:lnTo>
                  <a:lnTo>
                    <a:pt x="5749" y="35149"/>
                  </a:lnTo>
                  <a:lnTo>
                    <a:pt x="5573" y="36685"/>
                  </a:lnTo>
                  <a:lnTo>
                    <a:pt x="5310" y="39230"/>
                  </a:lnTo>
                  <a:lnTo>
                    <a:pt x="5003" y="41731"/>
                  </a:lnTo>
                  <a:lnTo>
                    <a:pt x="4520" y="45066"/>
                  </a:lnTo>
                  <a:lnTo>
                    <a:pt x="3686" y="48489"/>
                  </a:lnTo>
                  <a:lnTo>
                    <a:pt x="3291" y="51429"/>
                  </a:lnTo>
                  <a:lnTo>
                    <a:pt x="3116" y="53886"/>
                  </a:lnTo>
                  <a:lnTo>
                    <a:pt x="2853" y="55553"/>
                  </a:lnTo>
                  <a:lnTo>
                    <a:pt x="2107" y="57967"/>
                  </a:lnTo>
                  <a:lnTo>
                    <a:pt x="1185" y="60468"/>
                  </a:lnTo>
                  <a:lnTo>
                    <a:pt x="44" y="64593"/>
                  </a:lnTo>
                  <a:lnTo>
                    <a:pt x="44" y="64636"/>
                  </a:lnTo>
                  <a:lnTo>
                    <a:pt x="0" y="66611"/>
                  </a:lnTo>
                  <a:lnTo>
                    <a:pt x="88" y="69332"/>
                  </a:lnTo>
                  <a:lnTo>
                    <a:pt x="132" y="69419"/>
                  </a:lnTo>
                  <a:lnTo>
                    <a:pt x="1975" y="71701"/>
                  </a:lnTo>
                  <a:lnTo>
                    <a:pt x="5134" y="75168"/>
                  </a:lnTo>
                  <a:lnTo>
                    <a:pt x="7153" y="77274"/>
                  </a:lnTo>
                  <a:lnTo>
                    <a:pt x="8864" y="79029"/>
                  </a:lnTo>
                  <a:lnTo>
                    <a:pt x="8908" y="79073"/>
                  </a:lnTo>
                  <a:lnTo>
                    <a:pt x="8996" y="79117"/>
                  </a:lnTo>
                  <a:lnTo>
                    <a:pt x="9040" y="79073"/>
                  </a:lnTo>
                  <a:lnTo>
                    <a:pt x="9127" y="79029"/>
                  </a:lnTo>
                  <a:lnTo>
                    <a:pt x="9171" y="78985"/>
                  </a:lnTo>
                  <a:lnTo>
                    <a:pt x="9171" y="78941"/>
                  </a:lnTo>
                  <a:lnTo>
                    <a:pt x="9171" y="78854"/>
                  </a:lnTo>
                  <a:lnTo>
                    <a:pt x="9127" y="78810"/>
                  </a:lnTo>
                  <a:lnTo>
                    <a:pt x="5398" y="74948"/>
                  </a:lnTo>
                  <a:lnTo>
                    <a:pt x="2238" y="71482"/>
                  </a:lnTo>
                  <a:lnTo>
                    <a:pt x="439" y="69244"/>
                  </a:lnTo>
                  <a:lnTo>
                    <a:pt x="351" y="66611"/>
                  </a:lnTo>
                  <a:lnTo>
                    <a:pt x="395" y="64680"/>
                  </a:lnTo>
                  <a:lnTo>
                    <a:pt x="1492" y="60599"/>
                  </a:lnTo>
                  <a:lnTo>
                    <a:pt x="2458" y="58098"/>
                  </a:lnTo>
                  <a:lnTo>
                    <a:pt x="3204" y="55641"/>
                  </a:lnTo>
                  <a:lnTo>
                    <a:pt x="3467" y="53886"/>
                  </a:lnTo>
                  <a:lnTo>
                    <a:pt x="3642" y="51429"/>
                  </a:lnTo>
                  <a:lnTo>
                    <a:pt x="4037" y="48532"/>
                  </a:lnTo>
                  <a:lnTo>
                    <a:pt x="4827" y="45110"/>
                  </a:lnTo>
                  <a:lnTo>
                    <a:pt x="5354" y="41775"/>
                  </a:lnTo>
                  <a:lnTo>
                    <a:pt x="5661" y="39274"/>
                  </a:lnTo>
                  <a:lnTo>
                    <a:pt x="5924" y="36729"/>
                  </a:lnTo>
                  <a:lnTo>
                    <a:pt x="6100" y="35193"/>
                  </a:lnTo>
                  <a:lnTo>
                    <a:pt x="6188" y="33789"/>
                  </a:lnTo>
                  <a:lnTo>
                    <a:pt x="6231" y="32472"/>
                  </a:lnTo>
                  <a:lnTo>
                    <a:pt x="6144" y="31244"/>
                  </a:lnTo>
                  <a:lnTo>
                    <a:pt x="6012" y="30015"/>
                  </a:lnTo>
                  <a:lnTo>
                    <a:pt x="5793" y="28699"/>
                  </a:lnTo>
                  <a:lnTo>
                    <a:pt x="5485" y="27294"/>
                  </a:lnTo>
                  <a:lnTo>
                    <a:pt x="5090" y="25759"/>
                  </a:lnTo>
                  <a:lnTo>
                    <a:pt x="4783" y="23696"/>
                  </a:lnTo>
                  <a:lnTo>
                    <a:pt x="4783" y="21765"/>
                  </a:lnTo>
                  <a:lnTo>
                    <a:pt x="5442" y="18738"/>
                  </a:lnTo>
                  <a:lnTo>
                    <a:pt x="5968" y="17290"/>
                  </a:lnTo>
                  <a:lnTo>
                    <a:pt x="6451" y="16719"/>
                  </a:lnTo>
                  <a:lnTo>
                    <a:pt x="10225" y="14613"/>
                  </a:lnTo>
                  <a:lnTo>
                    <a:pt x="12287" y="14042"/>
                  </a:lnTo>
                  <a:lnTo>
                    <a:pt x="12331" y="14042"/>
                  </a:lnTo>
                  <a:lnTo>
                    <a:pt x="14305" y="13121"/>
                  </a:lnTo>
                  <a:lnTo>
                    <a:pt x="17947" y="11805"/>
                  </a:lnTo>
                  <a:lnTo>
                    <a:pt x="20844" y="10664"/>
                  </a:lnTo>
                  <a:lnTo>
                    <a:pt x="20887" y="10664"/>
                  </a:lnTo>
                  <a:lnTo>
                    <a:pt x="24003" y="8514"/>
                  </a:lnTo>
                  <a:lnTo>
                    <a:pt x="28786" y="4696"/>
                  </a:lnTo>
                  <a:lnTo>
                    <a:pt x="31726" y="2326"/>
                  </a:lnTo>
                  <a:lnTo>
                    <a:pt x="34139" y="352"/>
                  </a:lnTo>
                  <a:lnTo>
                    <a:pt x="34183" y="264"/>
                  </a:lnTo>
                  <a:lnTo>
                    <a:pt x="34183" y="220"/>
                  </a:lnTo>
                  <a:lnTo>
                    <a:pt x="34183" y="132"/>
                  </a:lnTo>
                  <a:lnTo>
                    <a:pt x="34139" y="89"/>
                  </a:lnTo>
                  <a:lnTo>
                    <a:pt x="34096" y="45"/>
                  </a:lnTo>
                  <a:lnTo>
                    <a:pt x="3405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4" name="Google Shape;6434;p174"/>
            <p:cNvSpPr/>
            <p:nvPr/>
          </p:nvSpPr>
          <p:spPr>
            <a:xfrm>
              <a:off x="5485125" y="4868850"/>
              <a:ext cx="646175" cy="158000"/>
            </a:xfrm>
            <a:custGeom>
              <a:avLst/>
              <a:gdLst/>
              <a:ahLst/>
              <a:cxnLst/>
              <a:rect l="l" t="t" r="r" b="b"/>
              <a:pathLst>
                <a:path w="25847" h="6320" extrusionOk="0">
                  <a:moveTo>
                    <a:pt x="25627" y="1"/>
                  </a:moveTo>
                  <a:lnTo>
                    <a:pt x="24179" y="176"/>
                  </a:lnTo>
                  <a:lnTo>
                    <a:pt x="24135" y="176"/>
                  </a:lnTo>
                  <a:lnTo>
                    <a:pt x="22775" y="659"/>
                  </a:lnTo>
                  <a:lnTo>
                    <a:pt x="22731" y="703"/>
                  </a:lnTo>
                  <a:lnTo>
                    <a:pt x="21239" y="1449"/>
                  </a:lnTo>
                  <a:lnTo>
                    <a:pt x="18035" y="3511"/>
                  </a:lnTo>
                  <a:lnTo>
                    <a:pt x="17465" y="3687"/>
                  </a:lnTo>
                  <a:lnTo>
                    <a:pt x="14393" y="3555"/>
                  </a:lnTo>
                  <a:lnTo>
                    <a:pt x="11936" y="3423"/>
                  </a:lnTo>
                  <a:lnTo>
                    <a:pt x="7811" y="3204"/>
                  </a:lnTo>
                  <a:lnTo>
                    <a:pt x="4827" y="3204"/>
                  </a:lnTo>
                  <a:lnTo>
                    <a:pt x="4740" y="3248"/>
                  </a:lnTo>
                  <a:lnTo>
                    <a:pt x="3292" y="4169"/>
                  </a:lnTo>
                  <a:lnTo>
                    <a:pt x="88" y="5968"/>
                  </a:lnTo>
                  <a:lnTo>
                    <a:pt x="1" y="6012"/>
                  </a:lnTo>
                  <a:lnTo>
                    <a:pt x="1" y="6056"/>
                  </a:lnTo>
                  <a:lnTo>
                    <a:pt x="1" y="6144"/>
                  </a:lnTo>
                  <a:lnTo>
                    <a:pt x="1" y="6188"/>
                  </a:lnTo>
                  <a:lnTo>
                    <a:pt x="88" y="6275"/>
                  </a:lnTo>
                  <a:lnTo>
                    <a:pt x="176" y="6319"/>
                  </a:lnTo>
                  <a:lnTo>
                    <a:pt x="264" y="6275"/>
                  </a:lnTo>
                  <a:lnTo>
                    <a:pt x="3467" y="4432"/>
                  </a:lnTo>
                  <a:lnTo>
                    <a:pt x="4871" y="3555"/>
                  </a:lnTo>
                  <a:lnTo>
                    <a:pt x="7767" y="3555"/>
                  </a:lnTo>
                  <a:lnTo>
                    <a:pt x="11892" y="3774"/>
                  </a:lnTo>
                  <a:lnTo>
                    <a:pt x="14350" y="3906"/>
                  </a:lnTo>
                  <a:lnTo>
                    <a:pt x="17465" y="4038"/>
                  </a:lnTo>
                  <a:lnTo>
                    <a:pt x="17509" y="4038"/>
                  </a:lnTo>
                  <a:lnTo>
                    <a:pt x="18167" y="3862"/>
                  </a:lnTo>
                  <a:lnTo>
                    <a:pt x="18211" y="3818"/>
                  </a:lnTo>
                  <a:lnTo>
                    <a:pt x="21414" y="1756"/>
                  </a:lnTo>
                  <a:lnTo>
                    <a:pt x="22862" y="1010"/>
                  </a:lnTo>
                  <a:lnTo>
                    <a:pt x="24267" y="527"/>
                  </a:lnTo>
                  <a:lnTo>
                    <a:pt x="25671" y="352"/>
                  </a:lnTo>
                  <a:lnTo>
                    <a:pt x="25758" y="352"/>
                  </a:lnTo>
                  <a:lnTo>
                    <a:pt x="25802" y="308"/>
                  </a:lnTo>
                  <a:lnTo>
                    <a:pt x="25846" y="220"/>
                  </a:lnTo>
                  <a:lnTo>
                    <a:pt x="25846" y="176"/>
                  </a:lnTo>
                  <a:lnTo>
                    <a:pt x="25802" y="88"/>
                  </a:lnTo>
                  <a:lnTo>
                    <a:pt x="25758" y="44"/>
                  </a:lnTo>
                  <a:lnTo>
                    <a:pt x="2571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5" name="Google Shape;6435;p174"/>
            <p:cNvSpPr/>
            <p:nvPr/>
          </p:nvSpPr>
          <p:spPr>
            <a:xfrm>
              <a:off x="4868600" y="2894225"/>
              <a:ext cx="799750" cy="2106300"/>
            </a:xfrm>
            <a:custGeom>
              <a:avLst/>
              <a:gdLst/>
              <a:ahLst/>
              <a:cxnLst/>
              <a:rect l="l" t="t" r="r" b="b"/>
              <a:pathLst>
                <a:path w="31990" h="84252" extrusionOk="0">
                  <a:moveTo>
                    <a:pt x="31770" y="1"/>
                  </a:moveTo>
                  <a:lnTo>
                    <a:pt x="31682" y="45"/>
                  </a:lnTo>
                  <a:lnTo>
                    <a:pt x="30147" y="1186"/>
                  </a:lnTo>
                  <a:lnTo>
                    <a:pt x="27689" y="2897"/>
                  </a:lnTo>
                  <a:lnTo>
                    <a:pt x="27645" y="2941"/>
                  </a:lnTo>
                  <a:lnTo>
                    <a:pt x="25978" y="7197"/>
                  </a:lnTo>
                  <a:lnTo>
                    <a:pt x="25495" y="8514"/>
                  </a:lnTo>
                  <a:lnTo>
                    <a:pt x="25144" y="9172"/>
                  </a:lnTo>
                  <a:lnTo>
                    <a:pt x="21897" y="11498"/>
                  </a:lnTo>
                  <a:lnTo>
                    <a:pt x="17641" y="15096"/>
                  </a:lnTo>
                  <a:lnTo>
                    <a:pt x="15447" y="15973"/>
                  </a:lnTo>
                  <a:lnTo>
                    <a:pt x="15447" y="16017"/>
                  </a:lnTo>
                  <a:lnTo>
                    <a:pt x="11805" y="18475"/>
                  </a:lnTo>
                  <a:lnTo>
                    <a:pt x="9918" y="19528"/>
                  </a:lnTo>
                  <a:lnTo>
                    <a:pt x="7417" y="20361"/>
                  </a:lnTo>
                  <a:lnTo>
                    <a:pt x="7417" y="20405"/>
                  </a:lnTo>
                  <a:lnTo>
                    <a:pt x="5223" y="21810"/>
                  </a:lnTo>
                  <a:lnTo>
                    <a:pt x="3906" y="22775"/>
                  </a:lnTo>
                  <a:lnTo>
                    <a:pt x="1888" y="23828"/>
                  </a:lnTo>
                  <a:lnTo>
                    <a:pt x="1844" y="23916"/>
                  </a:lnTo>
                  <a:lnTo>
                    <a:pt x="1493" y="24618"/>
                  </a:lnTo>
                  <a:lnTo>
                    <a:pt x="1449" y="24706"/>
                  </a:lnTo>
                  <a:lnTo>
                    <a:pt x="1405" y="25276"/>
                  </a:lnTo>
                  <a:lnTo>
                    <a:pt x="1449" y="25364"/>
                  </a:lnTo>
                  <a:lnTo>
                    <a:pt x="1844" y="26066"/>
                  </a:lnTo>
                  <a:lnTo>
                    <a:pt x="4125" y="34798"/>
                  </a:lnTo>
                  <a:lnTo>
                    <a:pt x="4564" y="37782"/>
                  </a:lnTo>
                  <a:lnTo>
                    <a:pt x="4652" y="41249"/>
                  </a:lnTo>
                  <a:lnTo>
                    <a:pt x="4520" y="44715"/>
                  </a:lnTo>
                  <a:lnTo>
                    <a:pt x="4345" y="47436"/>
                  </a:lnTo>
                  <a:lnTo>
                    <a:pt x="4125" y="51209"/>
                  </a:lnTo>
                  <a:lnTo>
                    <a:pt x="3555" y="55861"/>
                  </a:lnTo>
                  <a:lnTo>
                    <a:pt x="2765" y="61916"/>
                  </a:lnTo>
                  <a:lnTo>
                    <a:pt x="2195" y="64812"/>
                  </a:lnTo>
                  <a:lnTo>
                    <a:pt x="1449" y="67270"/>
                  </a:lnTo>
                  <a:lnTo>
                    <a:pt x="966" y="69376"/>
                  </a:lnTo>
                  <a:lnTo>
                    <a:pt x="220" y="71833"/>
                  </a:lnTo>
                  <a:lnTo>
                    <a:pt x="45" y="74247"/>
                  </a:lnTo>
                  <a:lnTo>
                    <a:pt x="1" y="76748"/>
                  </a:lnTo>
                  <a:lnTo>
                    <a:pt x="1" y="76792"/>
                  </a:lnTo>
                  <a:lnTo>
                    <a:pt x="176" y="78020"/>
                  </a:lnTo>
                  <a:lnTo>
                    <a:pt x="176" y="78064"/>
                  </a:lnTo>
                  <a:lnTo>
                    <a:pt x="966" y="80653"/>
                  </a:lnTo>
                  <a:lnTo>
                    <a:pt x="1537" y="82189"/>
                  </a:lnTo>
                  <a:lnTo>
                    <a:pt x="1580" y="82233"/>
                  </a:lnTo>
                  <a:lnTo>
                    <a:pt x="2063" y="82935"/>
                  </a:lnTo>
                  <a:lnTo>
                    <a:pt x="2107" y="82979"/>
                  </a:lnTo>
                  <a:lnTo>
                    <a:pt x="3950" y="84207"/>
                  </a:lnTo>
                  <a:lnTo>
                    <a:pt x="4082" y="84251"/>
                  </a:lnTo>
                  <a:lnTo>
                    <a:pt x="4125" y="84251"/>
                  </a:lnTo>
                  <a:lnTo>
                    <a:pt x="4213" y="84163"/>
                  </a:lnTo>
                  <a:lnTo>
                    <a:pt x="4213" y="84120"/>
                  </a:lnTo>
                  <a:lnTo>
                    <a:pt x="4213" y="84032"/>
                  </a:lnTo>
                  <a:lnTo>
                    <a:pt x="4213" y="83988"/>
                  </a:lnTo>
                  <a:lnTo>
                    <a:pt x="4169" y="83944"/>
                  </a:lnTo>
                  <a:lnTo>
                    <a:pt x="2326" y="82715"/>
                  </a:lnTo>
                  <a:lnTo>
                    <a:pt x="1844" y="82057"/>
                  </a:lnTo>
                  <a:lnTo>
                    <a:pt x="1273" y="80565"/>
                  </a:lnTo>
                  <a:lnTo>
                    <a:pt x="527" y="77976"/>
                  </a:lnTo>
                  <a:lnTo>
                    <a:pt x="352" y="76748"/>
                  </a:lnTo>
                  <a:lnTo>
                    <a:pt x="396" y="74290"/>
                  </a:lnTo>
                  <a:lnTo>
                    <a:pt x="571" y="71921"/>
                  </a:lnTo>
                  <a:lnTo>
                    <a:pt x="1273" y="69464"/>
                  </a:lnTo>
                  <a:lnTo>
                    <a:pt x="1756" y="67357"/>
                  </a:lnTo>
                  <a:lnTo>
                    <a:pt x="2546" y="64900"/>
                  </a:lnTo>
                  <a:lnTo>
                    <a:pt x="2546" y="64856"/>
                  </a:lnTo>
                  <a:lnTo>
                    <a:pt x="3116" y="61960"/>
                  </a:lnTo>
                  <a:lnTo>
                    <a:pt x="3906" y="55905"/>
                  </a:lnTo>
                  <a:lnTo>
                    <a:pt x="4477" y="51253"/>
                  </a:lnTo>
                  <a:lnTo>
                    <a:pt x="4696" y="47480"/>
                  </a:lnTo>
                  <a:lnTo>
                    <a:pt x="4871" y="44759"/>
                  </a:lnTo>
                  <a:lnTo>
                    <a:pt x="5003" y="41249"/>
                  </a:lnTo>
                  <a:lnTo>
                    <a:pt x="4915" y="37782"/>
                  </a:lnTo>
                  <a:lnTo>
                    <a:pt x="4477" y="34710"/>
                  </a:lnTo>
                  <a:lnTo>
                    <a:pt x="2195" y="25978"/>
                  </a:lnTo>
                  <a:lnTo>
                    <a:pt x="2151" y="25934"/>
                  </a:lnTo>
                  <a:lnTo>
                    <a:pt x="1756" y="25232"/>
                  </a:lnTo>
                  <a:lnTo>
                    <a:pt x="1800" y="24749"/>
                  </a:lnTo>
                  <a:lnTo>
                    <a:pt x="2107" y="24135"/>
                  </a:lnTo>
                  <a:lnTo>
                    <a:pt x="4082" y="23082"/>
                  </a:lnTo>
                  <a:lnTo>
                    <a:pt x="5398" y="22117"/>
                  </a:lnTo>
                  <a:lnTo>
                    <a:pt x="7548" y="20713"/>
                  </a:lnTo>
                  <a:lnTo>
                    <a:pt x="10049" y="19835"/>
                  </a:lnTo>
                  <a:lnTo>
                    <a:pt x="10093" y="19835"/>
                  </a:lnTo>
                  <a:lnTo>
                    <a:pt x="12024" y="18782"/>
                  </a:lnTo>
                  <a:lnTo>
                    <a:pt x="15622" y="16324"/>
                  </a:lnTo>
                  <a:lnTo>
                    <a:pt x="17816" y="15447"/>
                  </a:lnTo>
                  <a:lnTo>
                    <a:pt x="17860" y="15403"/>
                  </a:lnTo>
                  <a:lnTo>
                    <a:pt x="22117" y="11761"/>
                  </a:lnTo>
                  <a:lnTo>
                    <a:pt x="25364" y="9435"/>
                  </a:lnTo>
                  <a:lnTo>
                    <a:pt x="25408" y="9391"/>
                  </a:lnTo>
                  <a:lnTo>
                    <a:pt x="25802" y="8689"/>
                  </a:lnTo>
                  <a:lnTo>
                    <a:pt x="25846" y="8645"/>
                  </a:lnTo>
                  <a:lnTo>
                    <a:pt x="26285" y="7329"/>
                  </a:lnTo>
                  <a:lnTo>
                    <a:pt x="27953" y="3160"/>
                  </a:lnTo>
                  <a:lnTo>
                    <a:pt x="30322" y="1493"/>
                  </a:lnTo>
                  <a:lnTo>
                    <a:pt x="31902" y="352"/>
                  </a:lnTo>
                  <a:lnTo>
                    <a:pt x="31946" y="264"/>
                  </a:lnTo>
                  <a:lnTo>
                    <a:pt x="31990" y="220"/>
                  </a:lnTo>
                  <a:lnTo>
                    <a:pt x="31990" y="133"/>
                  </a:lnTo>
                  <a:lnTo>
                    <a:pt x="31946" y="89"/>
                  </a:lnTo>
                  <a:lnTo>
                    <a:pt x="31902" y="45"/>
                  </a:lnTo>
                  <a:lnTo>
                    <a:pt x="3181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6" name="Google Shape;6436;p174"/>
            <p:cNvSpPr/>
            <p:nvPr/>
          </p:nvSpPr>
          <p:spPr>
            <a:xfrm>
              <a:off x="5491700" y="4970875"/>
              <a:ext cx="615450" cy="109725"/>
            </a:xfrm>
            <a:custGeom>
              <a:avLst/>
              <a:gdLst/>
              <a:ahLst/>
              <a:cxnLst/>
              <a:rect l="l" t="t" r="r" b="b"/>
              <a:pathLst>
                <a:path w="24618" h="4389" extrusionOk="0">
                  <a:moveTo>
                    <a:pt x="24442" y="0"/>
                  </a:moveTo>
                  <a:lnTo>
                    <a:pt x="20976" y="176"/>
                  </a:lnTo>
                  <a:lnTo>
                    <a:pt x="20932" y="176"/>
                  </a:lnTo>
                  <a:lnTo>
                    <a:pt x="20098" y="395"/>
                  </a:lnTo>
                  <a:lnTo>
                    <a:pt x="20098" y="439"/>
                  </a:lnTo>
                  <a:lnTo>
                    <a:pt x="17202" y="2063"/>
                  </a:lnTo>
                  <a:lnTo>
                    <a:pt x="15535" y="2019"/>
                  </a:lnTo>
                  <a:lnTo>
                    <a:pt x="12858" y="1843"/>
                  </a:lnTo>
                  <a:lnTo>
                    <a:pt x="9698" y="1712"/>
                  </a:lnTo>
                  <a:lnTo>
                    <a:pt x="7197" y="1624"/>
                  </a:lnTo>
                  <a:lnTo>
                    <a:pt x="4170" y="1580"/>
                  </a:lnTo>
                  <a:lnTo>
                    <a:pt x="4082" y="1580"/>
                  </a:lnTo>
                  <a:lnTo>
                    <a:pt x="1186" y="3160"/>
                  </a:lnTo>
                  <a:lnTo>
                    <a:pt x="1142" y="3160"/>
                  </a:lnTo>
                  <a:lnTo>
                    <a:pt x="89" y="4081"/>
                  </a:lnTo>
                  <a:lnTo>
                    <a:pt x="45" y="4125"/>
                  </a:lnTo>
                  <a:lnTo>
                    <a:pt x="1" y="4213"/>
                  </a:lnTo>
                  <a:lnTo>
                    <a:pt x="1" y="4257"/>
                  </a:lnTo>
                  <a:lnTo>
                    <a:pt x="45" y="4345"/>
                  </a:lnTo>
                  <a:lnTo>
                    <a:pt x="132" y="4388"/>
                  </a:lnTo>
                  <a:lnTo>
                    <a:pt x="176" y="4388"/>
                  </a:lnTo>
                  <a:lnTo>
                    <a:pt x="308" y="4345"/>
                  </a:lnTo>
                  <a:lnTo>
                    <a:pt x="1361" y="3467"/>
                  </a:lnTo>
                  <a:lnTo>
                    <a:pt x="4213" y="1931"/>
                  </a:lnTo>
                  <a:lnTo>
                    <a:pt x="7197" y="1975"/>
                  </a:lnTo>
                  <a:lnTo>
                    <a:pt x="9698" y="2063"/>
                  </a:lnTo>
                  <a:lnTo>
                    <a:pt x="12858" y="2194"/>
                  </a:lnTo>
                  <a:lnTo>
                    <a:pt x="15535" y="2370"/>
                  </a:lnTo>
                  <a:lnTo>
                    <a:pt x="17202" y="2414"/>
                  </a:lnTo>
                  <a:lnTo>
                    <a:pt x="17334" y="2370"/>
                  </a:lnTo>
                  <a:lnTo>
                    <a:pt x="20230" y="746"/>
                  </a:lnTo>
                  <a:lnTo>
                    <a:pt x="21020" y="527"/>
                  </a:lnTo>
                  <a:lnTo>
                    <a:pt x="24442" y="351"/>
                  </a:lnTo>
                  <a:lnTo>
                    <a:pt x="24530" y="351"/>
                  </a:lnTo>
                  <a:lnTo>
                    <a:pt x="24574" y="308"/>
                  </a:lnTo>
                  <a:lnTo>
                    <a:pt x="24618" y="264"/>
                  </a:lnTo>
                  <a:lnTo>
                    <a:pt x="24618" y="176"/>
                  </a:lnTo>
                  <a:lnTo>
                    <a:pt x="24618" y="132"/>
                  </a:lnTo>
                  <a:lnTo>
                    <a:pt x="24574" y="44"/>
                  </a:lnTo>
                  <a:lnTo>
                    <a:pt x="24486" y="44"/>
                  </a:lnTo>
                  <a:lnTo>
                    <a:pt x="2444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7" name="Google Shape;6437;p174"/>
            <p:cNvSpPr/>
            <p:nvPr/>
          </p:nvSpPr>
          <p:spPr>
            <a:xfrm>
              <a:off x="4734775" y="3421900"/>
              <a:ext cx="152500" cy="1580800"/>
            </a:xfrm>
            <a:custGeom>
              <a:avLst/>
              <a:gdLst/>
              <a:ahLst/>
              <a:cxnLst/>
              <a:rect l="l" t="t" r="r" b="b"/>
              <a:pathLst>
                <a:path w="6100" h="63232" extrusionOk="0">
                  <a:moveTo>
                    <a:pt x="5924" y="0"/>
                  </a:moveTo>
                  <a:lnTo>
                    <a:pt x="5880" y="44"/>
                  </a:lnTo>
                  <a:lnTo>
                    <a:pt x="5793" y="88"/>
                  </a:lnTo>
                  <a:lnTo>
                    <a:pt x="5749" y="132"/>
                  </a:lnTo>
                  <a:lnTo>
                    <a:pt x="4564" y="3028"/>
                  </a:lnTo>
                  <a:lnTo>
                    <a:pt x="3686" y="5485"/>
                  </a:lnTo>
                  <a:lnTo>
                    <a:pt x="2765" y="8031"/>
                  </a:lnTo>
                  <a:lnTo>
                    <a:pt x="2765" y="8118"/>
                  </a:lnTo>
                  <a:lnTo>
                    <a:pt x="2853" y="9917"/>
                  </a:lnTo>
                  <a:lnTo>
                    <a:pt x="3204" y="12331"/>
                  </a:lnTo>
                  <a:lnTo>
                    <a:pt x="3247" y="12375"/>
                  </a:lnTo>
                  <a:lnTo>
                    <a:pt x="3818" y="14613"/>
                  </a:lnTo>
                  <a:lnTo>
                    <a:pt x="3598" y="16280"/>
                  </a:lnTo>
                  <a:lnTo>
                    <a:pt x="3423" y="19001"/>
                  </a:lnTo>
                  <a:lnTo>
                    <a:pt x="3335" y="21414"/>
                  </a:lnTo>
                  <a:lnTo>
                    <a:pt x="2853" y="24178"/>
                  </a:lnTo>
                  <a:lnTo>
                    <a:pt x="2501" y="26329"/>
                  </a:lnTo>
                  <a:lnTo>
                    <a:pt x="2458" y="31331"/>
                  </a:lnTo>
                  <a:lnTo>
                    <a:pt x="2633" y="34490"/>
                  </a:lnTo>
                  <a:lnTo>
                    <a:pt x="2765" y="36202"/>
                  </a:lnTo>
                  <a:lnTo>
                    <a:pt x="2458" y="39932"/>
                  </a:lnTo>
                  <a:lnTo>
                    <a:pt x="2107" y="41336"/>
                  </a:lnTo>
                  <a:lnTo>
                    <a:pt x="834" y="44714"/>
                  </a:lnTo>
                  <a:lnTo>
                    <a:pt x="834" y="44758"/>
                  </a:lnTo>
                  <a:lnTo>
                    <a:pt x="571" y="45943"/>
                  </a:lnTo>
                  <a:lnTo>
                    <a:pt x="571" y="45987"/>
                  </a:lnTo>
                  <a:lnTo>
                    <a:pt x="615" y="48181"/>
                  </a:lnTo>
                  <a:lnTo>
                    <a:pt x="615" y="51560"/>
                  </a:lnTo>
                  <a:lnTo>
                    <a:pt x="176" y="53183"/>
                  </a:lnTo>
                  <a:lnTo>
                    <a:pt x="0" y="54544"/>
                  </a:lnTo>
                  <a:lnTo>
                    <a:pt x="0" y="54588"/>
                  </a:lnTo>
                  <a:lnTo>
                    <a:pt x="483" y="58668"/>
                  </a:lnTo>
                  <a:lnTo>
                    <a:pt x="834" y="61170"/>
                  </a:lnTo>
                  <a:lnTo>
                    <a:pt x="922" y="63056"/>
                  </a:lnTo>
                  <a:lnTo>
                    <a:pt x="922" y="63100"/>
                  </a:lnTo>
                  <a:lnTo>
                    <a:pt x="966" y="63188"/>
                  </a:lnTo>
                  <a:lnTo>
                    <a:pt x="1097" y="63232"/>
                  </a:lnTo>
                  <a:lnTo>
                    <a:pt x="1185" y="63188"/>
                  </a:lnTo>
                  <a:lnTo>
                    <a:pt x="1229" y="63188"/>
                  </a:lnTo>
                  <a:lnTo>
                    <a:pt x="1273" y="63100"/>
                  </a:lnTo>
                  <a:lnTo>
                    <a:pt x="1273" y="63056"/>
                  </a:lnTo>
                  <a:lnTo>
                    <a:pt x="1185" y="61170"/>
                  </a:lnTo>
                  <a:lnTo>
                    <a:pt x="1185" y="61126"/>
                  </a:lnTo>
                  <a:lnTo>
                    <a:pt x="834" y="58625"/>
                  </a:lnTo>
                  <a:lnTo>
                    <a:pt x="351" y="54544"/>
                  </a:lnTo>
                  <a:lnTo>
                    <a:pt x="527" y="53271"/>
                  </a:lnTo>
                  <a:lnTo>
                    <a:pt x="966" y="51648"/>
                  </a:lnTo>
                  <a:lnTo>
                    <a:pt x="966" y="51604"/>
                  </a:lnTo>
                  <a:lnTo>
                    <a:pt x="966" y="48137"/>
                  </a:lnTo>
                  <a:lnTo>
                    <a:pt x="922" y="45987"/>
                  </a:lnTo>
                  <a:lnTo>
                    <a:pt x="1185" y="44846"/>
                  </a:lnTo>
                  <a:lnTo>
                    <a:pt x="2414" y="41423"/>
                  </a:lnTo>
                  <a:lnTo>
                    <a:pt x="2458" y="41423"/>
                  </a:lnTo>
                  <a:lnTo>
                    <a:pt x="2765" y="40019"/>
                  </a:lnTo>
                  <a:lnTo>
                    <a:pt x="2765" y="39975"/>
                  </a:lnTo>
                  <a:lnTo>
                    <a:pt x="3116" y="36202"/>
                  </a:lnTo>
                  <a:lnTo>
                    <a:pt x="2984" y="34446"/>
                  </a:lnTo>
                  <a:lnTo>
                    <a:pt x="2809" y="31331"/>
                  </a:lnTo>
                  <a:lnTo>
                    <a:pt x="2853" y="26329"/>
                  </a:lnTo>
                  <a:lnTo>
                    <a:pt x="3204" y="24222"/>
                  </a:lnTo>
                  <a:lnTo>
                    <a:pt x="3686" y="21458"/>
                  </a:lnTo>
                  <a:lnTo>
                    <a:pt x="3774" y="19001"/>
                  </a:lnTo>
                  <a:lnTo>
                    <a:pt x="3950" y="16280"/>
                  </a:lnTo>
                  <a:lnTo>
                    <a:pt x="4169" y="14613"/>
                  </a:lnTo>
                  <a:lnTo>
                    <a:pt x="4169" y="14569"/>
                  </a:lnTo>
                  <a:lnTo>
                    <a:pt x="3555" y="12287"/>
                  </a:lnTo>
                  <a:lnTo>
                    <a:pt x="3204" y="9874"/>
                  </a:lnTo>
                  <a:lnTo>
                    <a:pt x="3116" y="8118"/>
                  </a:lnTo>
                  <a:lnTo>
                    <a:pt x="3993" y="5617"/>
                  </a:lnTo>
                  <a:lnTo>
                    <a:pt x="4915" y="3160"/>
                  </a:lnTo>
                  <a:lnTo>
                    <a:pt x="6100" y="264"/>
                  </a:lnTo>
                  <a:lnTo>
                    <a:pt x="6100" y="176"/>
                  </a:lnTo>
                  <a:lnTo>
                    <a:pt x="6100" y="132"/>
                  </a:lnTo>
                  <a:lnTo>
                    <a:pt x="6056" y="88"/>
                  </a:lnTo>
                  <a:lnTo>
                    <a:pt x="6012" y="44"/>
                  </a:lnTo>
                  <a:lnTo>
                    <a:pt x="592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8" name="Google Shape;6438;p174"/>
            <p:cNvSpPr/>
            <p:nvPr/>
          </p:nvSpPr>
          <p:spPr>
            <a:xfrm>
              <a:off x="5672725" y="5078375"/>
              <a:ext cx="263300" cy="31850"/>
            </a:xfrm>
            <a:custGeom>
              <a:avLst/>
              <a:gdLst/>
              <a:ahLst/>
              <a:cxnLst/>
              <a:rect l="l" t="t" r="r" b="b"/>
              <a:pathLst>
                <a:path w="10532" h="1274" extrusionOk="0">
                  <a:moveTo>
                    <a:pt x="10356" y="1"/>
                  </a:moveTo>
                  <a:lnTo>
                    <a:pt x="10312" y="45"/>
                  </a:lnTo>
                  <a:lnTo>
                    <a:pt x="9873" y="220"/>
                  </a:lnTo>
                  <a:lnTo>
                    <a:pt x="6100" y="176"/>
                  </a:lnTo>
                  <a:lnTo>
                    <a:pt x="6056" y="176"/>
                  </a:lnTo>
                  <a:lnTo>
                    <a:pt x="4739" y="308"/>
                  </a:lnTo>
                  <a:lnTo>
                    <a:pt x="176" y="922"/>
                  </a:lnTo>
                  <a:lnTo>
                    <a:pt x="88" y="922"/>
                  </a:lnTo>
                  <a:lnTo>
                    <a:pt x="44" y="966"/>
                  </a:lnTo>
                  <a:lnTo>
                    <a:pt x="0" y="1054"/>
                  </a:lnTo>
                  <a:lnTo>
                    <a:pt x="0" y="1098"/>
                  </a:lnTo>
                  <a:lnTo>
                    <a:pt x="88" y="1229"/>
                  </a:lnTo>
                  <a:lnTo>
                    <a:pt x="176" y="1273"/>
                  </a:lnTo>
                  <a:lnTo>
                    <a:pt x="220" y="1273"/>
                  </a:lnTo>
                  <a:lnTo>
                    <a:pt x="4783" y="659"/>
                  </a:lnTo>
                  <a:lnTo>
                    <a:pt x="6100" y="527"/>
                  </a:lnTo>
                  <a:lnTo>
                    <a:pt x="9917" y="571"/>
                  </a:lnTo>
                  <a:lnTo>
                    <a:pt x="9961" y="527"/>
                  </a:lnTo>
                  <a:lnTo>
                    <a:pt x="10444" y="352"/>
                  </a:lnTo>
                  <a:lnTo>
                    <a:pt x="10488" y="308"/>
                  </a:lnTo>
                  <a:lnTo>
                    <a:pt x="10531" y="264"/>
                  </a:lnTo>
                  <a:lnTo>
                    <a:pt x="10531" y="220"/>
                  </a:lnTo>
                  <a:lnTo>
                    <a:pt x="10531" y="132"/>
                  </a:lnTo>
                  <a:lnTo>
                    <a:pt x="10488" y="88"/>
                  </a:lnTo>
                  <a:lnTo>
                    <a:pt x="10444" y="45"/>
                  </a:lnTo>
                  <a:lnTo>
                    <a:pt x="1035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9" name="Google Shape;6439;p174"/>
            <p:cNvSpPr/>
            <p:nvPr/>
          </p:nvSpPr>
          <p:spPr>
            <a:xfrm>
              <a:off x="4600925" y="3731250"/>
              <a:ext cx="119600" cy="1265975"/>
            </a:xfrm>
            <a:custGeom>
              <a:avLst/>
              <a:gdLst/>
              <a:ahLst/>
              <a:cxnLst/>
              <a:rect l="l" t="t" r="r" b="b"/>
              <a:pathLst>
                <a:path w="4784" h="50639" extrusionOk="0">
                  <a:moveTo>
                    <a:pt x="4521" y="1"/>
                  </a:moveTo>
                  <a:lnTo>
                    <a:pt x="4477" y="88"/>
                  </a:lnTo>
                  <a:lnTo>
                    <a:pt x="4433" y="132"/>
                  </a:lnTo>
                  <a:lnTo>
                    <a:pt x="3950" y="3379"/>
                  </a:lnTo>
                  <a:lnTo>
                    <a:pt x="3555" y="5222"/>
                  </a:lnTo>
                  <a:lnTo>
                    <a:pt x="3555" y="5266"/>
                  </a:lnTo>
                  <a:lnTo>
                    <a:pt x="3424" y="7460"/>
                  </a:lnTo>
                  <a:lnTo>
                    <a:pt x="3380" y="11234"/>
                  </a:lnTo>
                  <a:lnTo>
                    <a:pt x="3467" y="13779"/>
                  </a:lnTo>
                  <a:lnTo>
                    <a:pt x="3555" y="16105"/>
                  </a:lnTo>
                  <a:lnTo>
                    <a:pt x="3818" y="18299"/>
                  </a:lnTo>
                  <a:lnTo>
                    <a:pt x="3775" y="19484"/>
                  </a:lnTo>
                  <a:lnTo>
                    <a:pt x="3511" y="20581"/>
                  </a:lnTo>
                  <a:lnTo>
                    <a:pt x="2590" y="24310"/>
                  </a:lnTo>
                  <a:lnTo>
                    <a:pt x="2590" y="24354"/>
                  </a:lnTo>
                  <a:lnTo>
                    <a:pt x="2414" y="27206"/>
                  </a:lnTo>
                  <a:lnTo>
                    <a:pt x="2151" y="28523"/>
                  </a:lnTo>
                  <a:lnTo>
                    <a:pt x="659" y="31638"/>
                  </a:lnTo>
                  <a:lnTo>
                    <a:pt x="659" y="31682"/>
                  </a:lnTo>
                  <a:lnTo>
                    <a:pt x="308" y="32999"/>
                  </a:lnTo>
                  <a:lnTo>
                    <a:pt x="1" y="35280"/>
                  </a:lnTo>
                  <a:lnTo>
                    <a:pt x="1" y="35324"/>
                  </a:lnTo>
                  <a:lnTo>
                    <a:pt x="264" y="39054"/>
                  </a:lnTo>
                  <a:lnTo>
                    <a:pt x="176" y="41599"/>
                  </a:lnTo>
                  <a:lnTo>
                    <a:pt x="176" y="41643"/>
                  </a:lnTo>
                  <a:lnTo>
                    <a:pt x="527" y="43837"/>
                  </a:lnTo>
                  <a:lnTo>
                    <a:pt x="922" y="45899"/>
                  </a:lnTo>
                  <a:lnTo>
                    <a:pt x="922" y="45943"/>
                  </a:lnTo>
                  <a:lnTo>
                    <a:pt x="2458" y="48796"/>
                  </a:lnTo>
                  <a:lnTo>
                    <a:pt x="3380" y="50551"/>
                  </a:lnTo>
                  <a:lnTo>
                    <a:pt x="3467" y="50595"/>
                  </a:lnTo>
                  <a:lnTo>
                    <a:pt x="3555" y="50639"/>
                  </a:lnTo>
                  <a:lnTo>
                    <a:pt x="3599" y="50595"/>
                  </a:lnTo>
                  <a:lnTo>
                    <a:pt x="3687" y="50551"/>
                  </a:lnTo>
                  <a:lnTo>
                    <a:pt x="3687" y="50507"/>
                  </a:lnTo>
                  <a:lnTo>
                    <a:pt x="3731" y="50419"/>
                  </a:lnTo>
                  <a:lnTo>
                    <a:pt x="3687" y="50375"/>
                  </a:lnTo>
                  <a:lnTo>
                    <a:pt x="2809" y="48620"/>
                  </a:lnTo>
                  <a:lnTo>
                    <a:pt x="1273" y="45812"/>
                  </a:lnTo>
                  <a:lnTo>
                    <a:pt x="878" y="43793"/>
                  </a:lnTo>
                  <a:lnTo>
                    <a:pt x="527" y="41599"/>
                  </a:lnTo>
                  <a:lnTo>
                    <a:pt x="615" y="39054"/>
                  </a:lnTo>
                  <a:lnTo>
                    <a:pt x="615" y="39010"/>
                  </a:lnTo>
                  <a:lnTo>
                    <a:pt x="352" y="35324"/>
                  </a:lnTo>
                  <a:lnTo>
                    <a:pt x="615" y="33086"/>
                  </a:lnTo>
                  <a:lnTo>
                    <a:pt x="1010" y="31770"/>
                  </a:lnTo>
                  <a:lnTo>
                    <a:pt x="2502" y="28655"/>
                  </a:lnTo>
                  <a:lnTo>
                    <a:pt x="2502" y="28611"/>
                  </a:lnTo>
                  <a:lnTo>
                    <a:pt x="2765" y="27250"/>
                  </a:lnTo>
                  <a:lnTo>
                    <a:pt x="2941" y="24398"/>
                  </a:lnTo>
                  <a:lnTo>
                    <a:pt x="3862" y="20668"/>
                  </a:lnTo>
                  <a:lnTo>
                    <a:pt x="4126" y="19527"/>
                  </a:lnTo>
                  <a:lnTo>
                    <a:pt x="4170" y="18299"/>
                  </a:lnTo>
                  <a:lnTo>
                    <a:pt x="3906" y="16105"/>
                  </a:lnTo>
                  <a:lnTo>
                    <a:pt x="3818" y="13779"/>
                  </a:lnTo>
                  <a:lnTo>
                    <a:pt x="3731" y="11234"/>
                  </a:lnTo>
                  <a:lnTo>
                    <a:pt x="3775" y="7504"/>
                  </a:lnTo>
                  <a:lnTo>
                    <a:pt x="3862" y="5310"/>
                  </a:lnTo>
                  <a:lnTo>
                    <a:pt x="4301" y="3467"/>
                  </a:lnTo>
                  <a:lnTo>
                    <a:pt x="4784" y="176"/>
                  </a:lnTo>
                  <a:lnTo>
                    <a:pt x="4784" y="132"/>
                  </a:lnTo>
                  <a:lnTo>
                    <a:pt x="4784" y="45"/>
                  </a:lnTo>
                  <a:lnTo>
                    <a:pt x="469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0" name="Google Shape;6440;p174"/>
            <p:cNvSpPr/>
            <p:nvPr/>
          </p:nvSpPr>
          <p:spPr>
            <a:xfrm>
              <a:off x="4181875" y="2871200"/>
              <a:ext cx="454200" cy="2112850"/>
            </a:xfrm>
            <a:custGeom>
              <a:avLst/>
              <a:gdLst/>
              <a:ahLst/>
              <a:cxnLst/>
              <a:rect l="l" t="t" r="r" b="b"/>
              <a:pathLst>
                <a:path w="18168" h="84514" extrusionOk="0">
                  <a:moveTo>
                    <a:pt x="17992" y="1"/>
                  </a:moveTo>
                  <a:lnTo>
                    <a:pt x="17904" y="44"/>
                  </a:lnTo>
                  <a:lnTo>
                    <a:pt x="14569" y="2370"/>
                  </a:lnTo>
                  <a:lnTo>
                    <a:pt x="13077" y="3204"/>
                  </a:lnTo>
                  <a:lnTo>
                    <a:pt x="10181" y="4389"/>
                  </a:lnTo>
                  <a:lnTo>
                    <a:pt x="8118" y="5135"/>
                  </a:lnTo>
                  <a:lnTo>
                    <a:pt x="6363" y="5486"/>
                  </a:lnTo>
                  <a:lnTo>
                    <a:pt x="6319" y="5529"/>
                  </a:lnTo>
                  <a:lnTo>
                    <a:pt x="5222" y="6275"/>
                  </a:lnTo>
                  <a:lnTo>
                    <a:pt x="4520" y="6758"/>
                  </a:lnTo>
                  <a:lnTo>
                    <a:pt x="4476" y="6758"/>
                  </a:lnTo>
                  <a:lnTo>
                    <a:pt x="1887" y="8952"/>
                  </a:lnTo>
                  <a:lnTo>
                    <a:pt x="1887" y="8996"/>
                  </a:lnTo>
                  <a:lnTo>
                    <a:pt x="308" y="10883"/>
                  </a:lnTo>
                  <a:lnTo>
                    <a:pt x="264" y="10927"/>
                  </a:lnTo>
                  <a:lnTo>
                    <a:pt x="1" y="11409"/>
                  </a:lnTo>
                  <a:lnTo>
                    <a:pt x="1" y="11497"/>
                  </a:lnTo>
                  <a:lnTo>
                    <a:pt x="1" y="11585"/>
                  </a:lnTo>
                  <a:lnTo>
                    <a:pt x="1975" y="15578"/>
                  </a:lnTo>
                  <a:lnTo>
                    <a:pt x="2809" y="18650"/>
                  </a:lnTo>
                  <a:lnTo>
                    <a:pt x="3467" y="22204"/>
                  </a:lnTo>
                  <a:lnTo>
                    <a:pt x="4081" y="25495"/>
                  </a:lnTo>
                  <a:lnTo>
                    <a:pt x="4081" y="25539"/>
                  </a:lnTo>
                  <a:lnTo>
                    <a:pt x="4783" y="27865"/>
                  </a:lnTo>
                  <a:lnTo>
                    <a:pt x="5573" y="30541"/>
                  </a:lnTo>
                  <a:lnTo>
                    <a:pt x="6144" y="33569"/>
                  </a:lnTo>
                  <a:lnTo>
                    <a:pt x="6407" y="35368"/>
                  </a:lnTo>
                  <a:lnTo>
                    <a:pt x="6275" y="39800"/>
                  </a:lnTo>
                  <a:lnTo>
                    <a:pt x="6319" y="41775"/>
                  </a:lnTo>
                  <a:lnTo>
                    <a:pt x="6363" y="41862"/>
                  </a:lnTo>
                  <a:lnTo>
                    <a:pt x="8031" y="44407"/>
                  </a:lnTo>
                  <a:lnTo>
                    <a:pt x="9786" y="46996"/>
                  </a:lnTo>
                  <a:lnTo>
                    <a:pt x="11497" y="49366"/>
                  </a:lnTo>
                  <a:lnTo>
                    <a:pt x="12594" y="51384"/>
                  </a:lnTo>
                  <a:lnTo>
                    <a:pt x="13779" y="53183"/>
                  </a:lnTo>
                  <a:lnTo>
                    <a:pt x="15227" y="55202"/>
                  </a:lnTo>
                  <a:lnTo>
                    <a:pt x="16587" y="57045"/>
                  </a:lnTo>
                  <a:lnTo>
                    <a:pt x="17597" y="58581"/>
                  </a:lnTo>
                  <a:lnTo>
                    <a:pt x="17684" y="59020"/>
                  </a:lnTo>
                  <a:lnTo>
                    <a:pt x="16763" y="60994"/>
                  </a:lnTo>
                  <a:lnTo>
                    <a:pt x="15797" y="62969"/>
                  </a:lnTo>
                  <a:lnTo>
                    <a:pt x="15139" y="65031"/>
                  </a:lnTo>
                  <a:lnTo>
                    <a:pt x="15139" y="65075"/>
                  </a:lnTo>
                  <a:lnTo>
                    <a:pt x="14920" y="67313"/>
                  </a:lnTo>
                  <a:lnTo>
                    <a:pt x="14920" y="67357"/>
                  </a:lnTo>
                  <a:lnTo>
                    <a:pt x="15052" y="68103"/>
                  </a:lnTo>
                  <a:lnTo>
                    <a:pt x="15052" y="68191"/>
                  </a:lnTo>
                  <a:lnTo>
                    <a:pt x="15534" y="69200"/>
                  </a:lnTo>
                  <a:lnTo>
                    <a:pt x="15885" y="71438"/>
                  </a:lnTo>
                  <a:lnTo>
                    <a:pt x="16149" y="73895"/>
                  </a:lnTo>
                  <a:lnTo>
                    <a:pt x="16192" y="75606"/>
                  </a:lnTo>
                  <a:lnTo>
                    <a:pt x="15973" y="77581"/>
                  </a:lnTo>
                  <a:lnTo>
                    <a:pt x="16017" y="79775"/>
                  </a:lnTo>
                  <a:lnTo>
                    <a:pt x="16017" y="79819"/>
                  </a:lnTo>
                  <a:lnTo>
                    <a:pt x="16280" y="81004"/>
                  </a:lnTo>
                  <a:lnTo>
                    <a:pt x="16280" y="81047"/>
                  </a:lnTo>
                  <a:lnTo>
                    <a:pt x="17816" y="84426"/>
                  </a:lnTo>
                  <a:lnTo>
                    <a:pt x="17904" y="84470"/>
                  </a:lnTo>
                  <a:lnTo>
                    <a:pt x="17992" y="84514"/>
                  </a:lnTo>
                  <a:lnTo>
                    <a:pt x="18079" y="84470"/>
                  </a:lnTo>
                  <a:lnTo>
                    <a:pt x="18123" y="84470"/>
                  </a:lnTo>
                  <a:lnTo>
                    <a:pt x="18167" y="84382"/>
                  </a:lnTo>
                  <a:lnTo>
                    <a:pt x="18167" y="84338"/>
                  </a:lnTo>
                  <a:lnTo>
                    <a:pt x="18167" y="84251"/>
                  </a:lnTo>
                  <a:lnTo>
                    <a:pt x="16587" y="80916"/>
                  </a:lnTo>
                  <a:lnTo>
                    <a:pt x="16368" y="79731"/>
                  </a:lnTo>
                  <a:lnTo>
                    <a:pt x="16324" y="77581"/>
                  </a:lnTo>
                  <a:lnTo>
                    <a:pt x="16543" y="75650"/>
                  </a:lnTo>
                  <a:lnTo>
                    <a:pt x="16543" y="75606"/>
                  </a:lnTo>
                  <a:lnTo>
                    <a:pt x="16500" y="73895"/>
                  </a:lnTo>
                  <a:lnTo>
                    <a:pt x="16236" y="71394"/>
                  </a:lnTo>
                  <a:lnTo>
                    <a:pt x="15885" y="69112"/>
                  </a:lnTo>
                  <a:lnTo>
                    <a:pt x="15885" y="69068"/>
                  </a:lnTo>
                  <a:lnTo>
                    <a:pt x="15403" y="68059"/>
                  </a:lnTo>
                  <a:lnTo>
                    <a:pt x="15271" y="67313"/>
                  </a:lnTo>
                  <a:lnTo>
                    <a:pt x="15490" y="65119"/>
                  </a:lnTo>
                  <a:lnTo>
                    <a:pt x="16105" y="63100"/>
                  </a:lnTo>
                  <a:lnTo>
                    <a:pt x="17070" y="61126"/>
                  </a:lnTo>
                  <a:lnTo>
                    <a:pt x="17992" y="59107"/>
                  </a:lnTo>
                  <a:lnTo>
                    <a:pt x="18035" y="59020"/>
                  </a:lnTo>
                  <a:lnTo>
                    <a:pt x="17948" y="58493"/>
                  </a:lnTo>
                  <a:lnTo>
                    <a:pt x="17904" y="58405"/>
                  </a:lnTo>
                  <a:lnTo>
                    <a:pt x="16895" y="56826"/>
                  </a:lnTo>
                  <a:lnTo>
                    <a:pt x="15534" y="54983"/>
                  </a:lnTo>
                  <a:lnTo>
                    <a:pt x="14086" y="53008"/>
                  </a:lnTo>
                  <a:lnTo>
                    <a:pt x="12901" y="51209"/>
                  </a:lnTo>
                  <a:lnTo>
                    <a:pt x="11804" y="49190"/>
                  </a:lnTo>
                  <a:lnTo>
                    <a:pt x="11760" y="49146"/>
                  </a:lnTo>
                  <a:lnTo>
                    <a:pt x="10093" y="46821"/>
                  </a:lnTo>
                  <a:lnTo>
                    <a:pt x="8338" y="44232"/>
                  </a:lnTo>
                  <a:lnTo>
                    <a:pt x="6670" y="41687"/>
                  </a:lnTo>
                  <a:lnTo>
                    <a:pt x="6626" y="39800"/>
                  </a:lnTo>
                  <a:lnTo>
                    <a:pt x="6758" y="35368"/>
                  </a:lnTo>
                  <a:lnTo>
                    <a:pt x="6758" y="35324"/>
                  </a:lnTo>
                  <a:lnTo>
                    <a:pt x="6495" y="33481"/>
                  </a:lnTo>
                  <a:lnTo>
                    <a:pt x="5880" y="30453"/>
                  </a:lnTo>
                  <a:lnTo>
                    <a:pt x="5135" y="27777"/>
                  </a:lnTo>
                  <a:lnTo>
                    <a:pt x="4432" y="25451"/>
                  </a:lnTo>
                  <a:lnTo>
                    <a:pt x="3774" y="22160"/>
                  </a:lnTo>
                  <a:lnTo>
                    <a:pt x="3160" y="18562"/>
                  </a:lnTo>
                  <a:lnTo>
                    <a:pt x="2326" y="15446"/>
                  </a:lnTo>
                  <a:lnTo>
                    <a:pt x="2326" y="15403"/>
                  </a:lnTo>
                  <a:lnTo>
                    <a:pt x="352" y="11497"/>
                  </a:lnTo>
                  <a:lnTo>
                    <a:pt x="571" y="11102"/>
                  </a:lnTo>
                  <a:lnTo>
                    <a:pt x="2151" y="9215"/>
                  </a:lnTo>
                  <a:lnTo>
                    <a:pt x="4696" y="7021"/>
                  </a:lnTo>
                  <a:lnTo>
                    <a:pt x="5442" y="6583"/>
                  </a:lnTo>
                  <a:lnTo>
                    <a:pt x="6495" y="5837"/>
                  </a:lnTo>
                  <a:lnTo>
                    <a:pt x="8206" y="5486"/>
                  </a:lnTo>
                  <a:lnTo>
                    <a:pt x="10312" y="4696"/>
                  </a:lnTo>
                  <a:lnTo>
                    <a:pt x="13209" y="3555"/>
                  </a:lnTo>
                  <a:lnTo>
                    <a:pt x="13252" y="3555"/>
                  </a:lnTo>
                  <a:lnTo>
                    <a:pt x="14744" y="2677"/>
                  </a:lnTo>
                  <a:lnTo>
                    <a:pt x="18123" y="308"/>
                  </a:lnTo>
                  <a:lnTo>
                    <a:pt x="18167" y="264"/>
                  </a:lnTo>
                  <a:lnTo>
                    <a:pt x="18167" y="220"/>
                  </a:lnTo>
                  <a:lnTo>
                    <a:pt x="18167" y="132"/>
                  </a:lnTo>
                  <a:lnTo>
                    <a:pt x="18167" y="88"/>
                  </a:lnTo>
                  <a:lnTo>
                    <a:pt x="18123" y="44"/>
                  </a:lnTo>
                  <a:lnTo>
                    <a:pt x="1803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1" name="Google Shape;6441;p174"/>
            <p:cNvSpPr/>
            <p:nvPr/>
          </p:nvSpPr>
          <p:spPr>
            <a:xfrm>
              <a:off x="4065600" y="2698975"/>
              <a:ext cx="527675" cy="2220375"/>
            </a:xfrm>
            <a:custGeom>
              <a:avLst/>
              <a:gdLst/>
              <a:ahLst/>
              <a:cxnLst/>
              <a:rect l="l" t="t" r="r" b="b"/>
              <a:pathLst>
                <a:path w="21107" h="88815" extrusionOk="0">
                  <a:moveTo>
                    <a:pt x="20887" y="0"/>
                  </a:moveTo>
                  <a:lnTo>
                    <a:pt x="20843" y="44"/>
                  </a:lnTo>
                  <a:lnTo>
                    <a:pt x="17509" y="1887"/>
                  </a:lnTo>
                  <a:lnTo>
                    <a:pt x="15314" y="3204"/>
                  </a:lnTo>
                  <a:lnTo>
                    <a:pt x="13779" y="4125"/>
                  </a:lnTo>
                  <a:lnTo>
                    <a:pt x="12243" y="5090"/>
                  </a:lnTo>
                  <a:lnTo>
                    <a:pt x="10707" y="6056"/>
                  </a:lnTo>
                  <a:lnTo>
                    <a:pt x="9215" y="7109"/>
                  </a:lnTo>
                  <a:lnTo>
                    <a:pt x="8469" y="7635"/>
                  </a:lnTo>
                  <a:lnTo>
                    <a:pt x="7811" y="8206"/>
                  </a:lnTo>
                  <a:lnTo>
                    <a:pt x="7109" y="8776"/>
                  </a:lnTo>
                  <a:lnTo>
                    <a:pt x="6494" y="9347"/>
                  </a:lnTo>
                  <a:lnTo>
                    <a:pt x="5880" y="9961"/>
                  </a:lnTo>
                  <a:lnTo>
                    <a:pt x="5310" y="10575"/>
                  </a:lnTo>
                  <a:lnTo>
                    <a:pt x="4783" y="11234"/>
                  </a:lnTo>
                  <a:lnTo>
                    <a:pt x="4344" y="11892"/>
                  </a:lnTo>
                  <a:lnTo>
                    <a:pt x="3291" y="13164"/>
                  </a:lnTo>
                  <a:lnTo>
                    <a:pt x="3291" y="13208"/>
                  </a:lnTo>
                  <a:lnTo>
                    <a:pt x="1185" y="17903"/>
                  </a:lnTo>
                  <a:lnTo>
                    <a:pt x="220" y="20712"/>
                  </a:lnTo>
                  <a:lnTo>
                    <a:pt x="176" y="20756"/>
                  </a:lnTo>
                  <a:lnTo>
                    <a:pt x="0" y="22204"/>
                  </a:lnTo>
                  <a:lnTo>
                    <a:pt x="0" y="22248"/>
                  </a:lnTo>
                  <a:lnTo>
                    <a:pt x="176" y="25539"/>
                  </a:lnTo>
                  <a:lnTo>
                    <a:pt x="834" y="29576"/>
                  </a:lnTo>
                  <a:lnTo>
                    <a:pt x="1492" y="31989"/>
                  </a:lnTo>
                  <a:lnTo>
                    <a:pt x="2414" y="34578"/>
                  </a:lnTo>
                  <a:lnTo>
                    <a:pt x="3467" y="37123"/>
                  </a:lnTo>
                  <a:lnTo>
                    <a:pt x="4388" y="39361"/>
                  </a:lnTo>
                  <a:lnTo>
                    <a:pt x="4959" y="41028"/>
                  </a:lnTo>
                  <a:lnTo>
                    <a:pt x="5485" y="43003"/>
                  </a:lnTo>
                  <a:lnTo>
                    <a:pt x="5661" y="44276"/>
                  </a:lnTo>
                  <a:lnTo>
                    <a:pt x="5573" y="46733"/>
                  </a:lnTo>
                  <a:lnTo>
                    <a:pt x="5573" y="46777"/>
                  </a:lnTo>
                  <a:lnTo>
                    <a:pt x="5880" y="48971"/>
                  </a:lnTo>
                  <a:lnTo>
                    <a:pt x="6363" y="51647"/>
                  </a:lnTo>
                  <a:lnTo>
                    <a:pt x="6275" y="56343"/>
                  </a:lnTo>
                  <a:lnTo>
                    <a:pt x="6187" y="58624"/>
                  </a:lnTo>
                  <a:lnTo>
                    <a:pt x="6187" y="61345"/>
                  </a:lnTo>
                  <a:lnTo>
                    <a:pt x="6275" y="65733"/>
                  </a:lnTo>
                  <a:lnTo>
                    <a:pt x="6275" y="65821"/>
                  </a:lnTo>
                  <a:lnTo>
                    <a:pt x="6538" y="66347"/>
                  </a:lnTo>
                  <a:lnTo>
                    <a:pt x="6582" y="66391"/>
                  </a:lnTo>
                  <a:lnTo>
                    <a:pt x="8996" y="68717"/>
                  </a:lnTo>
                  <a:lnTo>
                    <a:pt x="10839" y="70384"/>
                  </a:lnTo>
                  <a:lnTo>
                    <a:pt x="12901" y="71964"/>
                  </a:lnTo>
                  <a:lnTo>
                    <a:pt x="14744" y="73368"/>
                  </a:lnTo>
                  <a:lnTo>
                    <a:pt x="14744" y="73412"/>
                  </a:lnTo>
                  <a:lnTo>
                    <a:pt x="16411" y="74377"/>
                  </a:lnTo>
                  <a:lnTo>
                    <a:pt x="17947" y="75167"/>
                  </a:lnTo>
                  <a:lnTo>
                    <a:pt x="18825" y="76528"/>
                  </a:lnTo>
                  <a:lnTo>
                    <a:pt x="19439" y="78020"/>
                  </a:lnTo>
                  <a:lnTo>
                    <a:pt x="19746" y="80170"/>
                  </a:lnTo>
                  <a:lnTo>
                    <a:pt x="20054" y="82802"/>
                  </a:lnTo>
                  <a:lnTo>
                    <a:pt x="19922" y="84996"/>
                  </a:lnTo>
                  <a:lnTo>
                    <a:pt x="19703" y="87190"/>
                  </a:lnTo>
                  <a:lnTo>
                    <a:pt x="19615" y="88639"/>
                  </a:lnTo>
                  <a:lnTo>
                    <a:pt x="19659" y="88726"/>
                  </a:lnTo>
                  <a:lnTo>
                    <a:pt x="19659" y="88770"/>
                  </a:lnTo>
                  <a:lnTo>
                    <a:pt x="19746" y="88814"/>
                  </a:lnTo>
                  <a:lnTo>
                    <a:pt x="19790" y="88814"/>
                  </a:lnTo>
                  <a:lnTo>
                    <a:pt x="19922" y="88770"/>
                  </a:lnTo>
                  <a:lnTo>
                    <a:pt x="19966" y="88726"/>
                  </a:lnTo>
                  <a:lnTo>
                    <a:pt x="19966" y="88682"/>
                  </a:lnTo>
                  <a:lnTo>
                    <a:pt x="20054" y="87190"/>
                  </a:lnTo>
                  <a:lnTo>
                    <a:pt x="20273" y="85040"/>
                  </a:lnTo>
                  <a:lnTo>
                    <a:pt x="20405" y="82802"/>
                  </a:lnTo>
                  <a:lnTo>
                    <a:pt x="20405" y="82759"/>
                  </a:lnTo>
                  <a:lnTo>
                    <a:pt x="20097" y="80126"/>
                  </a:lnTo>
                  <a:lnTo>
                    <a:pt x="19790" y="77932"/>
                  </a:lnTo>
                  <a:lnTo>
                    <a:pt x="19790" y="77888"/>
                  </a:lnTo>
                  <a:lnTo>
                    <a:pt x="19132" y="76396"/>
                  </a:lnTo>
                  <a:lnTo>
                    <a:pt x="19132" y="76352"/>
                  </a:lnTo>
                  <a:lnTo>
                    <a:pt x="18211" y="74948"/>
                  </a:lnTo>
                  <a:lnTo>
                    <a:pt x="18167" y="74860"/>
                  </a:lnTo>
                  <a:lnTo>
                    <a:pt x="16587" y="74070"/>
                  </a:lnTo>
                  <a:lnTo>
                    <a:pt x="14963" y="73105"/>
                  </a:lnTo>
                  <a:lnTo>
                    <a:pt x="13120" y="71701"/>
                  </a:lnTo>
                  <a:lnTo>
                    <a:pt x="11102" y="70121"/>
                  </a:lnTo>
                  <a:lnTo>
                    <a:pt x="9215" y="68454"/>
                  </a:lnTo>
                  <a:lnTo>
                    <a:pt x="6846" y="66172"/>
                  </a:lnTo>
                  <a:lnTo>
                    <a:pt x="6626" y="65689"/>
                  </a:lnTo>
                  <a:lnTo>
                    <a:pt x="6538" y="61345"/>
                  </a:lnTo>
                  <a:lnTo>
                    <a:pt x="6538" y="58624"/>
                  </a:lnTo>
                  <a:lnTo>
                    <a:pt x="6626" y="56387"/>
                  </a:lnTo>
                  <a:lnTo>
                    <a:pt x="6714" y="51647"/>
                  </a:lnTo>
                  <a:lnTo>
                    <a:pt x="6714" y="51604"/>
                  </a:lnTo>
                  <a:lnTo>
                    <a:pt x="6231" y="48883"/>
                  </a:lnTo>
                  <a:lnTo>
                    <a:pt x="5924" y="46733"/>
                  </a:lnTo>
                  <a:lnTo>
                    <a:pt x="6012" y="44276"/>
                  </a:lnTo>
                  <a:lnTo>
                    <a:pt x="6012" y="44232"/>
                  </a:lnTo>
                  <a:lnTo>
                    <a:pt x="5836" y="42959"/>
                  </a:lnTo>
                  <a:lnTo>
                    <a:pt x="5836" y="42915"/>
                  </a:lnTo>
                  <a:lnTo>
                    <a:pt x="5310" y="40941"/>
                  </a:lnTo>
                  <a:lnTo>
                    <a:pt x="4695" y="39229"/>
                  </a:lnTo>
                  <a:lnTo>
                    <a:pt x="3818" y="36991"/>
                  </a:lnTo>
                  <a:lnTo>
                    <a:pt x="2765" y="34446"/>
                  </a:lnTo>
                  <a:lnTo>
                    <a:pt x="1843" y="31857"/>
                  </a:lnTo>
                  <a:lnTo>
                    <a:pt x="1185" y="29488"/>
                  </a:lnTo>
                  <a:lnTo>
                    <a:pt x="483" y="25495"/>
                  </a:lnTo>
                  <a:lnTo>
                    <a:pt x="351" y="22248"/>
                  </a:lnTo>
                  <a:lnTo>
                    <a:pt x="527" y="20800"/>
                  </a:lnTo>
                  <a:lnTo>
                    <a:pt x="1492" y="18035"/>
                  </a:lnTo>
                  <a:lnTo>
                    <a:pt x="3598" y="13340"/>
                  </a:lnTo>
                  <a:lnTo>
                    <a:pt x="4608" y="12067"/>
                  </a:lnTo>
                  <a:lnTo>
                    <a:pt x="5090" y="11453"/>
                  </a:lnTo>
                  <a:lnTo>
                    <a:pt x="5573" y="10795"/>
                  </a:lnTo>
                  <a:lnTo>
                    <a:pt x="6143" y="10181"/>
                  </a:lnTo>
                  <a:lnTo>
                    <a:pt x="6758" y="9610"/>
                  </a:lnTo>
                  <a:lnTo>
                    <a:pt x="7372" y="8996"/>
                  </a:lnTo>
                  <a:lnTo>
                    <a:pt x="8030" y="8469"/>
                  </a:lnTo>
                  <a:lnTo>
                    <a:pt x="9434" y="7372"/>
                  </a:lnTo>
                  <a:lnTo>
                    <a:pt x="10926" y="6319"/>
                  </a:lnTo>
                  <a:lnTo>
                    <a:pt x="12418" y="5354"/>
                  </a:lnTo>
                  <a:lnTo>
                    <a:pt x="13954" y="4432"/>
                  </a:lnTo>
                  <a:lnTo>
                    <a:pt x="15490" y="3511"/>
                  </a:lnTo>
                  <a:lnTo>
                    <a:pt x="17684" y="2194"/>
                  </a:lnTo>
                  <a:lnTo>
                    <a:pt x="21019" y="351"/>
                  </a:lnTo>
                  <a:lnTo>
                    <a:pt x="21063" y="307"/>
                  </a:lnTo>
                  <a:lnTo>
                    <a:pt x="21107" y="220"/>
                  </a:lnTo>
                  <a:lnTo>
                    <a:pt x="21107" y="176"/>
                  </a:lnTo>
                  <a:lnTo>
                    <a:pt x="21063" y="88"/>
                  </a:lnTo>
                  <a:lnTo>
                    <a:pt x="21019" y="44"/>
                  </a:lnTo>
                  <a:lnTo>
                    <a:pt x="2097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2" name="Google Shape;6442;p174"/>
            <p:cNvSpPr/>
            <p:nvPr/>
          </p:nvSpPr>
          <p:spPr>
            <a:xfrm>
              <a:off x="3837425" y="3370350"/>
              <a:ext cx="377375" cy="1344950"/>
            </a:xfrm>
            <a:custGeom>
              <a:avLst/>
              <a:gdLst/>
              <a:ahLst/>
              <a:cxnLst/>
              <a:rect l="l" t="t" r="r" b="b"/>
              <a:pathLst>
                <a:path w="15095" h="53798" extrusionOk="0">
                  <a:moveTo>
                    <a:pt x="88" y="0"/>
                  </a:move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0" y="263"/>
                  </a:lnTo>
                  <a:lnTo>
                    <a:pt x="2326" y="5222"/>
                  </a:lnTo>
                  <a:lnTo>
                    <a:pt x="2326" y="5266"/>
                  </a:lnTo>
                  <a:lnTo>
                    <a:pt x="4871" y="9522"/>
                  </a:lnTo>
                  <a:lnTo>
                    <a:pt x="6670" y="12989"/>
                  </a:lnTo>
                  <a:lnTo>
                    <a:pt x="8206" y="16192"/>
                  </a:lnTo>
                  <a:lnTo>
                    <a:pt x="8996" y="17947"/>
                  </a:lnTo>
                  <a:lnTo>
                    <a:pt x="9259" y="18693"/>
                  </a:lnTo>
                  <a:lnTo>
                    <a:pt x="9347" y="21326"/>
                  </a:lnTo>
                  <a:lnTo>
                    <a:pt x="9390" y="25670"/>
                  </a:lnTo>
                  <a:lnTo>
                    <a:pt x="9390" y="28917"/>
                  </a:lnTo>
                  <a:lnTo>
                    <a:pt x="9478" y="36157"/>
                  </a:lnTo>
                  <a:lnTo>
                    <a:pt x="9829" y="42476"/>
                  </a:lnTo>
                  <a:lnTo>
                    <a:pt x="9961" y="43485"/>
                  </a:lnTo>
                  <a:lnTo>
                    <a:pt x="9961" y="43529"/>
                  </a:lnTo>
                  <a:lnTo>
                    <a:pt x="10751" y="45548"/>
                  </a:lnTo>
                  <a:lnTo>
                    <a:pt x="11936" y="48005"/>
                  </a:lnTo>
                  <a:lnTo>
                    <a:pt x="12901" y="49980"/>
                  </a:lnTo>
                  <a:lnTo>
                    <a:pt x="13603" y="51603"/>
                  </a:lnTo>
                  <a:lnTo>
                    <a:pt x="14744" y="53710"/>
                  </a:lnTo>
                  <a:lnTo>
                    <a:pt x="14832" y="53797"/>
                  </a:lnTo>
                  <a:lnTo>
                    <a:pt x="15007" y="53797"/>
                  </a:lnTo>
                  <a:lnTo>
                    <a:pt x="15051" y="53753"/>
                  </a:lnTo>
                  <a:lnTo>
                    <a:pt x="15095" y="53710"/>
                  </a:lnTo>
                  <a:lnTo>
                    <a:pt x="15095" y="53622"/>
                  </a:lnTo>
                  <a:lnTo>
                    <a:pt x="15051" y="53578"/>
                  </a:lnTo>
                  <a:lnTo>
                    <a:pt x="13910" y="51472"/>
                  </a:lnTo>
                  <a:lnTo>
                    <a:pt x="13208" y="49848"/>
                  </a:lnTo>
                  <a:lnTo>
                    <a:pt x="12243" y="47873"/>
                  </a:lnTo>
                  <a:lnTo>
                    <a:pt x="11058" y="45372"/>
                  </a:lnTo>
                  <a:lnTo>
                    <a:pt x="10312" y="43398"/>
                  </a:lnTo>
                  <a:lnTo>
                    <a:pt x="10180" y="42432"/>
                  </a:lnTo>
                  <a:lnTo>
                    <a:pt x="9829" y="36114"/>
                  </a:lnTo>
                  <a:lnTo>
                    <a:pt x="9741" y="28917"/>
                  </a:lnTo>
                  <a:lnTo>
                    <a:pt x="9741" y="25670"/>
                  </a:lnTo>
                  <a:lnTo>
                    <a:pt x="9698" y="21326"/>
                  </a:lnTo>
                  <a:lnTo>
                    <a:pt x="9610" y="18649"/>
                  </a:lnTo>
                  <a:lnTo>
                    <a:pt x="9566" y="18605"/>
                  </a:lnTo>
                  <a:lnTo>
                    <a:pt x="9303" y="17815"/>
                  </a:lnTo>
                  <a:lnTo>
                    <a:pt x="8513" y="16016"/>
                  </a:lnTo>
                  <a:lnTo>
                    <a:pt x="6977" y="12857"/>
                  </a:lnTo>
                  <a:lnTo>
                    <a:pt x="5178" y="9347"/>
                  </a:lnTo>
                  <a:lnTo>
                    <a:pt x="2633" y="5090"/>
                  </a:lnTo>
                  <a:lnTo>
                    <a:pt x="307" y="88"/>
                  </a:lnTo>
                  <a:lnTo>
                    <a:pt x="263" y="44"/>
                  </a:lnTo>
                  <a:lnTo>
                    <a:pt x="219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3" name="Google Shape;6443;p174"/>
            <p:cNvSpPr/>
            <p:nvPr/>
          </p:nvSpPr>
          <p:spPr>
            <a:xfrm>
              <a:off x="3607050" y="3450425"/>
              <a:ext cx="547425" cy="1221000"/>
            </a:xfrm>
            <a:custGeom>
              <a:avLst/>
              <a:gdLst/>
              <a:ahLst/>
              <a:cxnLst/>
              <a:rect l="l" t="t" r="r" b="b"/>
              <a:pathLst>
                <a:path w="21897" h="48840" extrusionOk="0">
                  <a:moveTo>
                    <a:pt x="8425" y="0"/>
                  </a:moveTo>
                  <a:lnTo>
                    <a:pt x="132" y="2150"/>
                  </a:lnTo>
                  <a:lnTo>
                    <a:pt x="88" y="2194"/>
                  </a:lnTo>
                  <a:lnTo>
                    <a:pt x="44" y="2238"/>
                  </a:lnTo>
                  <a:lnTo>
                    <a:pt x="0" y="2326"/>
                  </a:lnTo>
                  <a:lnTo>
                    <a:pt x="0" y="2370"/>
                  </a:lnTo>
                  <a:lnTo>
                    <a:pt x="44" y="2458"/>
                  </a:lnTo>
                  <a:lnTo>
                    <a:pt x="88" y="2501"/>
                  </a:lnTo>
                  <a:lnTo>
                    <a:pt x="220" y="2501"/>
                  </a:lnTo>
                  <a:lnTo>
                    <a:pt x="8381" y="351"/>
                  </a:lnTo>
                  <a:lnTo>
                    <a:pt x="9742" y="3862"/>
                  </a:lnTo>
                  <a:lnTo>
                    <a:pt x="9785" y="3950"/>
                  </a:lnTo>
                  <a:lnTo>
                    <a:pt x="12638" y="6846"/>
                  </a:lnTo>
                  <a:lnTo>
                    <a:pt x="14437" y="10093"/>
                  </a:lnTo>
                  <a:lnTo>
                    <a:pt x="16148" y="13559"/>
                  </a:lnTo>
                  <a:lnTo>
                    <a:pt x="17114" y="15446"/>
                  </a:lnTo>
                  <a:lnTo>
                    <a:pt x="17333" y="16631"/>
                  </a:lnTo>
                  <a:lnTo>
                    <a:pt x="17377" y="18825"/>
                  </a:lnTo>
                  <a:lnTo>
                    <a:pt x="17421" y="21019"/>
                  </a:lnTo>
                  <a:lnTo>
                    <a:pt x="17465" y="25363"/>
                  </a:lnTo>
                  <a:lnTo>
                    <a:pt x="17465" y="28303"/>
                  </a:lnTo>
                  <a:lnTo>
                    <a:pt x="17508" y="31243"/>
                  </a:lnTo>
                  <a:lnTo>
                    <a:pt x="17596" y="34183"/>
                  </a:lnTo>
                  <a:lnTo>
                    <a:pt x="17728" y="37123"/>
                  </a:lnTo>
                  <a:lnTo>
                    <a:pt x="17947" y="40546"/>
                  </a:lnTo>
                  <a:lnTo>
                    <a:pt x="17947" y="40590"/>
                  </a:lnTo>
                  <a:lnTo>
                    <a:pt x="20975" y="47303"/>
                  </a:lnTo>
                  <a:lnTo>
                    <a:pt x="21545" y="48707"/>
                  </a:lnTo>
                  <a:lnTo>
                    <a:pt x="21633" y="48795"/>
                  </a:lnTo>
                  <a:lnTo>
                    <a:pt x="21721" y="48839"/>
                  </a:lnTo>
                  <a:lnTo>
                    <a:pt x="21765" y="48839"/>
                  </a:lnTo>
                  <a:lnTo>
                    <a:pt x="21853" y="48795"/>
                  </a:lnTo>
                  <a:lnTo>
                    <a:pt x="21853" y="48751"/>
                  </a:lnTo>
                  <a:lnTo>
                    <a:pt x="21896" y="48664"/>
                  </a:lnTo>
                  <a:lnTo>
                    <a:pt x="21853" y="48576"/>
                  </a:lnTo>
                  <a:lnTo>
                    <a:pt x="21326" y="47172"/>
                  </a:lnTo>
                  <a:lnTo>
                    <a:pt x="18298" y="40458"/>
                  </a:lnTo>
                  <a:lnTo>
                    <a:pt x="18079" y="37123"/>
                  </a:lnTo>
                  <a:lnTo>
                    <a:pt x="17947" y="34183"/>
                  </a:lnTo>
                  <a:lnTo>
                    <a:pt x="17859" y="31243"/>
                  </a:lnTo>
                  <a:lnTo>
                    <a:pt x="17816" y="28303"/>
                  </a:lnTo>
                  <a:lnTo>
                    <a:pt x="17816" y="25363"/>
                  </a:lnTo>
                  <a:lnTo>
                    <a:pt x="17772" y="21019"/>
                  </a:lnTo>
                  <a:lnTo>
                    <a:pt x="17728" y="18781"/>
                  </a:lnTo>
                  <a:lnTo>
                    <a:pt x="17684" y="16587"/>
                  </a:lnTo>
                  <a:lnTo>
                    <a:pt x="17465" y="15358"/>
                  </a:lnTo>
                  <a:lnTo>
                    <a:pt x="17465" y="15315"/>
                  </a:lnTo>
                  <a:lnTo>
                    <a:pt x="16455" y="13428"/>
                  </a:lnTo>
                  <a:lnTo>
                    <a:pt x="14744" y="9917"/>
                  </a:lnTo>
                  <a:lnTo>
                    <a:pt x="12945" y="6670"/>
                  </a:lnTo>
                  <a:lnTo>
                    <a:pt x="12901" y="6626"/>
                  </a:lnTo>
                  <a:lnTo>
                    <a:pt x="10049" y="3730"/>
                  </a:lnTo>
                  <a:lnTo>
                    <a:pt x="8645" y="88"/>
                  </a:lnTo>
                  <a:lnTo>
                    <a:pt x="855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4" name="Google Shape;6444;p174"/>
            <p:cNvSpPr/>
            <p:nvPr/>
          </p:nvSpPr>
          <p:spPr>
            <a:xfrm>
              <a:off x="3672850" y="3530500"/>
              <a:ext cx="435550" cy="1108000"/>
            </a:xfrm>
            <a:custGeom>
              <a:avLst/>
              <a:gdLst/>
              <a:ahLst/>
              <a:cxnLst/>
              <a:rect l="l" t="t" r="r" b="b"/>
              <a:pathLst>
                <a:path w="17422" h="44320" extrusionOk="0">
                  <a:moveTo>
                    <a:pt x="2019" y="1"/>
                  </a:moveTo>
                  <a:lnTo>
                    <a:pt x="133" y="483"/>
                  </a:lnTo>
                  <a:lnTo>
                    <a:pt x="45" y="483"/>
                  </a:lnTo>
                  <a:lnTo>
                    <a:pt x="1" y="571"/>
                  </a:lnTo>
                  <a:lnTo>
                    <a:pt x="1" y="615"/>
                  </a:lnTo>
                  <a:lnTo>
                    <a:pt x="1" y="703"/>
                  </a:lnTo>
                  <a:lnTo>
                    <a:pt x="45" y="747"/>
                  </a:lnTo>
                  <a:lnTo>
                    <a:pt x="89" y="790"/>
                  </a:lnTo>
                  <a:lnTo>
                    <a:pt x="133" y="834"/>
                  </a:lnTo>
                  <a:lnTo>
                    <a:pt x="220" y="834"/>
                  </a:lnTo>
                  <a:lnTo>
                    <a:pt x="2019" y="352"/>
                  </a:lnTo>
                  <a:lnTo>
                    <a:pt x="3248" y="1624"/>
                  </a:lnTo>
                  <a:lnTo>
                    <a:pt x="4433" y="2721"/>
                  </a:lnTo>
                  <a:lnTo>
                    <a:pt x="5881" y="4081"/>
                  </a:lnTo>
                  <a:lnTo>
                    <a:pt x="9918" y="8557"/>
                  </a:lnTo>
                  <a:lnTo>
                    <a:pt x="13341" y="14393"/>
                  </a:lnTo>
                  <a:lnTo>
                    <a:pt x="13560" y="18737"/>
                  </a:lnTo>
                  <a:lnTo>
                    <a:pt x="13648" y="22116"/>
                  </a:lnTo>
                  <a:lnTo>
                    <a:pt x="13648" y="24968"/>
                  </a:lnTo>
                  <a:lnTo>
                    <a:pt x="13736" y="29357"/>
                  </a:lnTo>
                  <a:lnTo>
                    <a:pt x="14130" y="36772"/>
                  </a:lnTo>
                  <a:lnTo>
                    <a:pt x="14306" y="37825"/>
                  </a:lnTo>
                  <a:lnTo>
                    <a:pt x="14306" y="37869"/>
                  </a:lnTo>
                  <a:lnTo>
                    <a:pt x="15579" y="40941"/>
                  </a:lnTo>
                  <a:lnTo>
                    <a:pt x="17070" y="44232"/>
                  </a:lnTo>
                  <a:lnTo>
                    <a:pt x="17158" y="44276"/>
                  </a:lnTo>
                  <a:lnTo>
                    <a:pt x="17246" y="44320"/>
                  </a:lnTo>
                  <a:lnTo>
                    <a:pt x="17334" y="44320"/>
                  </a:lnTo>
                  <a:lnTo>
                    <a:pt x="17378" y="44276"/>
                  </a:lnTo>
                  <a:lnTo>
                    <a:pt x="17422" y="44188"/>
                  </a:lnTo>
                  <a:lnTo>
                    <a:pt x="17422" y="44144"/>
                  </a:lnTo>
                  <a:lnTo>
                    <a:pt x="17422" y="44056"/>
                  </a:lnTo>
                  <a:lnTo>
                    <a:pt x="15886" y="40809"/>
                  </a:lnTo>
                  <a:lnTo>
                    <a:pt x="14657" y="37782"/>
                  </a:lnTo>
                  <a:lnTo>
                    <a:pt x="14482" y="36728"/>
                  </a:lnTo>
                  <a:lnTo>
                    <a:pt x="14087" y="29313"/>
                  </a:lnTo>
                  <a:lnTo>
                    <a:pt x="13999" y="24968"/>
                  </a:lnTo>
                  <a:lnTo>
                    <a:pt x="13999" y="22072"/>
                  </a:lnTo>
                  <a:lnTo>
                    <a:pt x="13911" y="18737"/>
                  </a:lnTo>
                  <a:lnTo>
                    <a:pt x="13692" y="14349"/>
                  </a:lnTo>
                  <a:lnTo>
                    <a:pt x="13692" y="14262"/>
                  </a:lnTo>
                  <a:lnTo>
                    <a:pt x="10225" y="8382"/>
                  </a:lnTo>
                  <a:lnTo>
                    <a:pt x="10181" y="8338"/>
                  </a:lnTo>
                  <a:lnTo>
                    <a:pt x="6144" y="3862"/>
                  </a:lnTo>
                  <a:lnTo>
                    <a:pt x="4477" y="2282"/>
                  </a:lnTo>
                  <a:lnTo>
                    <a:pt x="3248" y="1098"/>
                  </a:lnTo>
                  <a:lnTo>
                    <a:pt x="2195" y="44"/>
                  </a:lnTo>
                  <a:lnTo>
                    <a:pt x="215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5" name="Google Shape;6445;p174"/>
            <p:cNvSpPr/>
            <p:nvPr/>
          </p:nvSpPr>
          <p:spPr>
            <a:xfrm>
              <a:off x="6276075" y="3554625"/>
              <a:ext cx="204075" cy="110825"/>
            </a:xfrm>
            <a:custGeom>
              <a:avLst/>
              <a:gdLst/>
              <a:ahLst/>
              <a:cxnLst/>
              <a:rect l="l" t="t" r="r" b="b"/>
              <a:pathLst>
                <a:path w="8163" h="4433" extrusionOk="0">
                  <a:moveTo>
                    <a:pt x="4740" y="1"/>
                  </a:moveTo>
                  <a:lnTo>
                    <a:pt x="2589" y="1010"/>
                  </a:lnTo>
                  <a:lnTo>
                    <a:pt x="922" y="1712"/>
                  </a:lnTo>
                  <a:lnTo>
                    <a:pt x="878" y="1756"/>
                  </a:lnTo>
                  <a:lnTo>
                    <a:pt x="220" y="2327"/>
                  </a:lnTo>
                  <a:lnTo>
                    <a:pt x="132" y="2414"/>
                  </a:lnTo>
                  <a:lnTo>
                    <a:pt x="0" y="2809"/>
                  </a:lnTo>
                  <a:lnTo>
                    <a:pt x="0" y="2941"/>
                  </a:lnTo>
                  <a:lnTo>
                    <a:pt x="176" y="3467"/>
                  </a:lnTo>
                  <a:lnTo>
                    <a:pt x="220" y="3555"/>
                  </a:lnTo>
                  <a:lnTo>
                    <a:pt x="703" y="3994"/>
                  </a:lnTo>
                  <a:lnTo>
                    <a:pt x="746" y="4038"/>
                  </a:lnTo>
                  <a:lnTo>
                    <a:pt x="1361" y="4345"/>
                  </a:lnTo>
                  <a:lnTo>
                    <a:pt x="1448" y="4345"/>
                  </a:lnTo>
                  <a:lnTo>
                    <a:pt x="3028" y="4433"/>
                  </a:lnTo>
                  <a:lnTo>
                    <a:pt x="3072" y="4433"/>
                  </a:lnTo>
                  <a:lnTo>
                    <a:pt x="5178" y="4038"/>
                  </a:lnTo>
                  <a:lnTo>
                    <a:pt x="8031" y="3160"/>
                  </a:lnTo>
                  <a:lnTo>
                    <a:pt x="8118" y="3160"/>
                  </a:lnTo>
                  <a:lnTo>
                    <a:pt x="8162" y="3073"/>
                  </a:lnTo>
                  <a:lnTo>
                    <a:pt x="8162" y="3029"/>
                  </a:lnTo>
                  <a:lnTo>
                    <a:pt x="8162" y="2941"/>
                  </a:lnTo>
                  <a:lnTo>
                    <a:pt x="8118" y="2897"/>
                  </a:lnTo>
                  <a:lnTo>
                    <a:pt x="8074" y="2853"/>
                  </a:lnTo>
                  <a:lnTo>
                    <a:pt x="7943" y="2853"/>
                  </a:lnTo>
                  <a:lnTo>
                    <a:pt x="5091" y="3687"/>
                  </a:lnTo>
                  <a:lnTo>
                    <a:pt x="3028" y="4082"/>
                  </a:lnTo>
                  <a:lnTo>
                    <a:pt x="1492" y="3994"/>
                  </a:lnTo>
                  <a:lnTo>
                    <a:pt x="922" y="3731"/>
                  </a:lnTo>
                  <a:lnTo>
                    <a:pt x="527" y="3336"/>
                  </a:lnTo>
                  <a:lnTo>
                    <a:pt x="351" y="2897"/>
                  </a:lnTo>
                  <a:lnTo>
                    <a:pt x="483" y="2546"/>
                  </a:lnTo>
                  <a:lnTo>
                    <a:pt x="1097" y="2019"/>
                  </a:lnTo>
                  <a:lnTo>
                    <a:pt x="2721" y="1361"/>
                  </a:lnTo>
                  <a:lnTo>
                    <a:pt x="4915" y="308"/>
                  </a:lnTo>
                  <a:lnTo>
                    <a:pt x="4959" y="264"/>
                  </a:lnTo>
                  <a:lnTo>
                    <a:pt x="5003" y="220"/>
                  </a:lnTo>
                  <a:lnTo>
                    <a:pt x="5003" y="176"/>
                  </a:lnTo>
                  <a:lnTo>
                    <a:pt x="5003" y="89"/>
                  </a:lnTo>
                  <a:lnTo>
                    <a:pt x="4959" y="45"/>
                  </a:lnTo>
                  <a:lnTo>
                    <a:pt x="487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6" name="Google Shape;6446;p174"/>
            <p:cNvSpPr/>
            <p:nvPr/>
          </p:nvSpPr>
          <p:spPr>
            <a:xfrm>
              <a:off x="6730225" y="3940775"/>
              <a:ext cx="561700" cy="625325"/>
            </a:xfrm>
            <a:custGeom>
              <a:avLst/>
              <a:gdLst/>
              <a:ahLst/>
              <a:cxnLst/>
              <a:rect l="l" t="t" r="r" b="b"/>
              <a:pathLst>
                <a:path w="22468" h="25013" extrusionOk="0">
                  <a:moveTo>
                    <a:pt x="3775" y="1"/>
                  </a:moveTo>
                  <a:lnTo>
                    <a:pt x="3731" y="45"/>
                  </a:lnTo>
                  <a:lnTo>
                    <a:pt x="3687" y="89"/>
                  </a:lnTo>
                  <a:lnTo>
                    <a:pt x="2151" y="3643"/>
                  </a:lnTo>
                  <a:lnTo>
                    <a:pt x="1361" y="5486"/>
                  </a:lnTo>
                  <a:lnTo>
                    <a:pt x="1361" y="5530"/>
                  </a:lnTo>
                  <a:lnTo>
                    <a:pt x="703" y="8733"/>
                  </a:lnTo>
                  <a:lnTo>
                    <a:pt x="133" y="11629"/>
                  </a:lnTo>
                  <a:lnTo>
                    <a:pt x="1" y="12375"/>
                  </a:lnTo>
                  <a:lnTo>
                    <a:pt x="1" y="12463"/>
                  </a:lnTo>
                  <a:lnTo>
                    <a:pt x="89" y="12551"/>
                  </a:lnTo>
                  <a:lnTo>
                    <a:pt x="3336" y="14788"/>
                  </a:lnTo>
                  <a:lnTo>
                    <a:pt x="3862" y="15534"/>
                  </a:lnTo>
                  <a:lnTo>
                    <a:pt x="4916" y="17860"/>
                  </a:lnTo>
                  <a:lnTo>
                    <a:pt x="4916" y="17904"/>
                  </a:lnTo>
                  <a:lnTo>
                    <a:pt x="6013" y="19791"/>
                  </a:lnTo>
                  <a:lnTo>
                    <a:pt x="7241" y="21371"/>
                  </a:lnTo>
                  <a:lnTo>
                    <a:pt x="7285" y="21414"/>
                  </a:lnTo>
                  <a:lnTo>
                    <a:pt x="8645" y="22117"/>
                  </a:lnTo>
                  <a:lnTo>
                    <a:pt x="9523" y="22424"/>
                  </a:lnTo>
                  <a:lnTo>
                    <a:pt x="9567" y="22424"/>
                  </a:lnTo>
                  <a:lnTo>
                    <a:pt x="12244" y="22862"/>
                  </a:lnTo>
                  <a:lnTo>
                    <a:pt x="14525" y="23082"/>
                  </a:lnTo>
                  <a:lnTo>
                    <a:pt x="18080" y="24267"/>
                  </a:lnTo>
                  <a:lnTo>
                    <a:pt x="20274" y="24925"/>
                  </a:lnTo>
                  <a:lnTo>
                    <a:pt x="20318" y="24925"/>
                  </a:lnTo>
                  <a:lnTo>
                    <a:pt x="21327" y="25013"/>
                  </a:lnTo>
                  <a:lnTo>
                    <a:pt x="21415" y="25013"/>
                  </a:lnTo>
                  <a:lnTo>
                    <a:pt x="22336" y="24793"/>
                  </a:lnTo>
                  <a:lnTo>
                    <a:pt x="22424" y="24749"/>
                  </a:lnTo>
                  <a:lnTo>
                    <a:pt x="22468" y="24705"/>
                  </a:lnTo>
                  <a:lnTo>
                    <a:pt x="22468" y="24618"/>
                  </a:lnTo>
                  <a:lnTo>
                    <a:pt x="22468" y="24574"/>
                  </a:lnTo>
                  <a:lnTo>
                    <a:pt x="22468" y="24486"/>
                  </a:lnTo>
                  <a:lnTo>
                    <a:pt x="22424" y="24442"/>
                  </a:lnTo>
                  <a:lnTo>
                    <a:pt x="22292" y="24442"/>
                  </a:lnTo>
                  <a:lnTo>
                    <a:pt x="21327" y="24662"/>
                  </a:lnTo>
                  <a:lnTo>
                    <a:pt x="20362" y="24574"/>
                  </a:lnTo>
                  <a:lnTo>
                    <a:pt x="18211" y="23916"/>
                  </a:lnTo>
                  <a:lnTo>
                    <a:pt x="14657" y="22731"/>
                  </a:lnTo>
                  <a:lnTo>
                    <a:pt x="14613" y="22731"/>
                  </a:lnTo>
                  <a:lnTo>
                    <a:pt x="12288" y="22511"/>
                  </a:lnTo>
                  <a:lnTo>
                    <a:pt x="9611" y="22073"/>
                  </a:lnTo>
                  <a:lnTo>
                    <a:pt x="8777" y="21765"/>
                  </a:lnTo>
                  <a:lnTo>
                    <a:pt x="7461" y="21107"/>
                  </a:lnTo>
                  <a:lnTo>
                    <a:pt x="6320" y="19615"/>
                  </a:lnTo>
                  <a:lnTo>
                    <a:pt x="5223" y="17728"/>
                  </a:lnTo>
                  <a:lnTo>
                    <a:pt x="4170" y="15403"/>
                  </a:lnTo>
                  <a:lnTo>
                    <a:pt x="4170" y="15359"/>
                  </a:lnTo>
                  <a:lnTo>
                    <a:pt x="3643" y="14569"/>
                  </a:lnTo>
                  <a:lnTo>
                    <a:pt x="3599" y="14525"/>
                  </a:lnTo>
                  <a:lnTo>
                    <a:pt x="352" y="12331"/>
                  </a:lnTo>
                  <a:lnTo>
                    <a:pt x="484" y="11717"/>
                  </a:lnTo>
                  <a:lnTo>
                    <a:pt x="1054" y="8821"/>
                  </a:lnTo>
                  <a:lnTo>
                    <a:pt x="1712" y="5618"/>
                  </a:lnTo>
                  <a:lnTo>
                    <a:pt x="2458" y="3775"/>
                  </a:lnTo>
                  <a:lnTo>
                    <a:pt x="3994" y="264"/>
                  </a:lnTo>
                  <a:lnTo>
                    <a:pt x="3994" y="176"/>
                  </a:lnTo>
                  <a:lnTo>
                    <a:pt x="3994" y="132"/>
                  </a:lnTo>
                  <a:lnTo>
                    <a:pt x="3950" y="45"/>
                  </a:lnTo>
                  <a:lnTo>
                    <a:pt x="390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7" name="Google Shape;6447;p174"/>
            <p:cNvSpPr/>
            <p:nvPr/>
          </p:nvSpPr>
          <p:spPr>
            <a:xfrm>
              <a:off x="6209150" y="3492100"/>
              <a:ext cx="307200" cy="221625"/>
            </a:xfrm>
            <a:custGeom>
              <a:avLst/>
              <a:gdLst/>
              <a:ahLst/>
              <a:cxnLst/>
              <a:rect l="l" t="t" r="r" b="b"/>
              <a:pathLst>
                <a:path w="12288" h="8865" extrusionOk="0">
                  <a:moveTo>
                    <a:pt x="4608" y="1"/>
                  </a:moveTo>
                  <a:lnTo>
                    <a:pt x="4564" y="89"/>
                  </a:lnTo>
                  <a:lnTo>
                    <a:pt x="3116" y="2239"/>
                  </a:lnTo>
                  <a:lnTo>
                    <a:pt x="2107" y="3116"/>
                  </a:lnTo>
                  <a:lnTo>
                    <a:pt x="747" y="4740"/>
                  </a:lnTo>
                  <a:lnTo>
                    <a:pt x="747" y="4784"/>
                  </a:lnTo>
                  <a:lnTo>
                    <a:pt x="1" y="6188"/>
                  </a:lnTo>
                  <a:lnTo>
                    <a:pt x="1" y="6276"/>
                  </a:lnTo>
                  <a:lnTo>
                    <a:pt x="1" y="6363"/>
                  </a:lnTo>
                  <a:lnTo>
                    <a:pt x="308" y="6890"/>
                  </a:lnTo>
                  <a:lnTo>
                    <a:pt x="352" y="6978"/>
                  </a:lnTo>
                  <a:lnTo>
                    <a:pt x="2634" y="8426"/>
                  </a:lnTo>
                  <a:lnTo>
                    <a:pt x="2721" y="8426"/>
                  </a:lnTo>
                  <a:lnTo>
                    <a:pt x="5837" y="8865"/>
                  </a:lnTo>
                  <a:lnTo>
                    <a:pt x="5881" y="8865"/>
                  </a:lnTo>
                  <a:lnTo>
                    <a:pt x="8294" y="8294"/>
                  </a:lnTo>
                  <a:lnTo>
                    <a:pt x="10883" y="7241"/>
                  </a:lnTo>
                  <a:lnTo>
                    <a:pt x="12156" y="7022"/>
                  </a:lnTo>
                  <a:lnTo>
                    <a:pt x="12200" y="6978"/>
                  </a:lnTo>
                  <a:lnTo>
                    <a:pt x="12287" y="6934"/>
                  </a:lnTo>
                  <a:lnTo>
                    <a:pt x="12287" y="6846"/>
                  </a:lnTo>
                  <a:lnTo>
                    <a:pt x="12287" y="6802"/>
                  </a:lnTo>
                  <a:lnTo>
                    <a:pt x="12287" y="6714"/>
                  </a:lnTo>
                  <a:lnTo>
                    <a:pt x="12200" y="6671"/>
                  </a:lnTo>
                  <a:lnTo>
                    <a:pt x="12068" y="6671"/>
                  </a:lnTo>
                  <a:lnTo>
                    <a:pt x="10795" y="6934"/>
                  </a:lnTo>
                  <a:lnTo>
                    <a:pt x="10751" y="6934"/>
                  </a:lnTo>
                  <a:lnTo>
                    <a:pt x="8206" y="7943"/>
                  </a:lnTo>
                  <a:lnTo>
                    <a:pt x="5837" y="8514"/>
                  </a:lnTo>
                  <a:lnTo>
                    <a:pt x="2765" y="8119"/>
                  </a:lnTo>
                  <a:lnTo>
                    <a:pt x="615" y="6671"/>
                  </a:lnTo>
                  <a:lnTo>
                    <a:pt x="352" y="6276"/>
                  </a:lnTo>
                  <a:lnTo>
                    <a:pt x="1054" y="4959"/>
                  </a:lnTo>
                  <a:lnTo>
                    <a:pt x="2370" y="3380"/>
                  </a:lnTo>
                  <a:lnTo>
                    <a:pt x="3380" y="2502"/>
                  </a:lnTo>
                  <a:lnTo>
                    <a:pt x="3423" y="2458"/>
                  </a:lnTo>
                  <a:lnTo>
                    <a:pt x="4871" y="264"/>
                  </a:lnTo>
                  <a:lnTo>
                    <a:pt x="4871" y="220"/>
                  </a:lnTo>
                  <a:lnTo>
                    <a:pt x="4871" y="132"/>
                  </a:lnTo>
                  <a:lnTo>
                    <a:pt x="4871" y="89"/>
                  </a:lnTo>
                  <a:lnTo>
                    <a:pt x="482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8" name="Google Shape;6448;p174"/>
            <p:cNvSpPr/>
            <p:nvPr/>
          </p:nvSpPr>
          <p:spPr>
            <a:xfrm>
              <a:off x="6661125" y="3867275"/>
              <a:ext cx="603375" cy="716375"/>
            </a:xfrm>
            <a:custGeom>
              <a:avLst/>
              <a:gdLst/>
              <a:ahLst/>
              <a:cxnLst/>
              <a:rect l="l" t="t" r="r" b="b"/>
              <a:pathLst>
                <a:path w="24135" h="28655" extrusionOk="0">
                  <a:moveTo>
                    <a:pt x="3204" y="1"/>
                  </a:moveTo>
                  <a:lnTo>
                    <a:pt x="3160" y="89"/>
                  </a:lnTo>
                  <a:lnTo>
                    <a:pt x="3116" y="132"/>
                  </a:lnTo>
                  <a:lnTo>
                    <a:pt x="2941" y="1361"/>
                  </a:lnTo>
                  <a:lnTo>
                    <a:pt x="1756" y="4477"/>
                  </a:lnTo>
                  <a:lnTo>
                    <a:pt x="1141" y="6495"/>
                  </a:lnTo>
                  <a:lnTo>
                    <a:pt x="1098" y="6539"/>
                  </a:lnTo>
                  <a:lnTo>
                    <a:pt x="878" y="8821"/>
                  </a:lnTo>
                  <a:lnTo>
                    <a:pt x="44" y="13165"/>
                  </a:lnTo>
                  <a:lnTo>
                    <a:pt x="1" y="15491"/>
                  </a:lnTo>
                  <a:lnTo>
                    <a:pt x="44" y="16895"/>
                  </a:lnTo>
                  <a:lnTo>
                    <a:pt x="44" y="16983"/>
                  </a:lnTo>
                  <a:lnTo>
                    <a:pt x="439" y="17641"/>
                  </a:lnTo>
                  <a:lnTo>
                    <a:pt x="483" y="17685"/>
                  </a:lnTo>
                  <a:lnTo>
                    <a:pt x="1317" y="18211"/>
                  </a:lnTo>
                  <a:lnTo>
                    <a:pt x="1361" y="18255"/>
                  </a:lnTo>
                  <a:lnTo>
                    <a:pt x="4081" y="19220"/>
                  </a:lnTo>
                  <a:lnTo>
                    <a:pt x="5529" y="20010"/>
                  </a:lnTo>
                  <a:lnTo>
                    <a:pt x="7065" y="22204"/>
                  </a:lnTo>
                  <a:lnTo>
                    <a:pt x="8601" y="24442"/>
                  </a:lnTo>
                  <a:lnTo>
                    <a:pt x="9479" y="25451"/>
                  </a:lnTo>
                  <a:lnTo>
                    <a:pt x="9523" y="25495"/>
                  </a:lnTo>
                  <a:lnTo>
                    <a:pt x="11585" y="26417"/>
                  </a:lnTo>
                  <a:lnTo>
                    <a:pt x="11629" y="26417"/>
                  </a:lnTo>
                  <a:lnTo>
                    <a:pt x="13779" y="26812"/>
                  </a:lnTo>
                  <a:lnTo>
                    <a:pt x="16412" y="27119"/>
                  </a:lnTo>
                  <a:lnTo>
                    <a:pt x="17816" y="27251"/>
                  </a:lnTo>
                  <a:lnTo>
                    <a:pt x="20449" y="28128"/>
                  </a:lnTo>
                  <a:lnTo>
                    <a:pt x="22248" y="28655"/>
                  </a:lnTo>
                  <a:lnTo>
                    <a:pt x="23389" y="28655"/>
                  </a:lnTo>
                  <a:lnTo>
                    <a:pt x="24003" y="28479"/>
                  </a:lnTo>
                  <a:lnTo>
                    <a:pt x="24047" y="28435"/>
                  </a:lnTo>
                  <a:lnTo>
                    <a:pt x="24091" y="28391"/>
                  </a:lnTo>
                  <a:lnTo>
                    <a:pt x="24135" y="28304"/>
                  </a:lnTo>
                  <a:lnTo>
                    <a:pt x="24091" y="28260"/>
                  </a:lnTo>
                  <a:lnTo>
                    <a:pt x="24091" y="28172"/>
                  </a:lnTo>
                  <a:lnTo>
                    <a:pt x="24047" y="28128"/>
                  </a:lnTo>
                  <a:lnTo>
                    <a:pt x="23872" y="28128"/>
                  </a:lnTo>
                  <a:lnTo>
                    <a:pt x="23301" y="28304"/>
                  </a:lnTo>
                  <a:lnTo>
                    <a:pt x="22336" y="28304"/>
                  </a:lnTo>
                  <a:lnTo>
                    <a:pt x="20537" y="27777"/>
                  </a:lnTo>
                  <a:lnTo>
                    <a:pt x="17904" y="26899"/>
                  </a:lnTo>
                  <a:lnTo>
                    <a:pt x="17860" y="26899"/>
                  </a:lnTo>
                  <a:lnTo>
                    <a:pt x="16456" y="26768"/>
                  </a:lnTo>
                  <a:lnTo>
                    <a:pt x="13823" y="26461"/>
                  </a:lnTo>
                  <a:lnTo>
                    <a:pt x="11717" y="26066"/>
                  </a:lnTo>
                  <a:lnTo>
                    <a:pt x="9698" y="25188"/>
                  </a:lnTo>
                  <a:lnTo>
                    <a:pt x="8864" y="24223"/>
                  </a:lnTo>
                  <a:lnTo>
                    <a:pt x="7372" y="22029"/>
                  </a:lnTo>
                  <a:lnTo>
                    <a:pt x="5793" y="19791"/>
                  </a:lnTo>
                  <a:lnTo>
                    <a:pt x="5705" y="19703"/>
                  </a:lnTo>
                  <a:lnTo>
                    <a:pt x="4257" y="18913"/>
                  </a:lnTo>
                  <a:lnTo>
                    <a:pt x="4213" y="18913"/>
                  </a:lnTo>
                  <a:lnTo>
                    <a:pt x="1492" y="17904"/>
                  </a:lnTo>
                  <a:lnTo>
                    <a:pt x="703" y="17421"/>
                  </a:lnTo>
                  <a:lnTo>
                    <a:pt x="395" y="16851"/>
                  </a:lnTo>
                  <a:lnTo>
                    <a:pt x="352" y="15491"/>
                  </a:lnTo>
                  <a:lnTo>
                    <a:pt x="395" y="13209"/>
                  </a:lnTo>
                  <a:lnTo>
                    <a:pt x="1229" y="8865"/>
                  </a:lnTo>
                  <a:lnTo>
                    <a:pt x="1449" y="6583"/>
                  </a:lnTo>
                  <a:lnTo>
                    <a:pt x="2107" y="4608"/>
                  </a:lnTo>
                  <a:lnTo>
                    <a:pt x="3292" y="1449"/>
                  </a:lnTo>
                  <a:lnTo>
                    <a:pt x="3292" y="1405"/>
                  </a:lnTo>
                  <a:lnTo>
                    <a:pt x="3467" y="176"/>
                  </a:lnTo>
                  <a:lnTo>
                    <a:pt x="3467" y="132"/>
                  </a:lnTo>
                  <a:lnTo>
                    <a:pt x="3467" y="45"/>
                  </a:lnTo>
                  <a:lnTo>
                    <a:pt x="3379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9" name="Google Shape;6449;p174"/>
            <p:cNvSpPr/>
            <p:nvPr/>
          </p:nvSpPr>
          <p:spPr>
            <a:xfrm>
              <a:off x="6088475" y="3432875"/>
              <a:ext cx="1147500" cy="1171625"/>
            </a:xfrm>
            <a:custGeom>
              <a:avLst/>
              <a:gdLst/>
              <a:ahLst/>
              <a:cxnLst/>
              <a:rect l="l" t="t" r="r" b="b"/>
              <a:pathLst>
                <a:path w="45900" h="46865" extrusionOk="0">
                  <a:moveTo>
                    <a:pt x="6846" y="0"/>
                  </a:moveTo>
                  <a:lnTo>
                    <a:pt x="6802" y="44"/>
                  </a:lnTo>
                  <a:lnTo>
                    <a:pt x="6758" y="88"/>
                  </a:lnTo>
                  <a:lnTo>
                    <a:pt x="5223" y="2677"/>
                  </a:lnTo>
                  <a:lnTo>
                    <a:pt x="4038" y="4827"/>
                  </a:lnTo>
                  <a:lnTo>
                    <a:pt x="1405" y="8513"/>
                  </a:lnTo>
                  <a:lnTo>
                    <a:pt x="176" y="10356"/>
                  </a:lnTo>
                  <a:lnTo>
                    <a:pt x="45" y="10532"/>
                  </a:lnTo>
                  <a:lnTo>
                    <a:pt x="1" y="10575"/>
                  </a:lnTo>
                  <a:lnTo>
                    <a:pt x="1" y="10663"/>
                  </a:lnTo>
                  <a:lnTo>
                    <a:pt x="1" y="10751"/>
                  </a:lnTo>
                  <a:lnTo>
                    <a:pt x="89" y="10795"/>
                  </a:lnTo>
                  <a:lnTo>
                    <a:pt x="2765" y="11804"/>
                  </a:lnTo>
                  <a:lnTo>
                    <a:pt x="5223" y="12857"/>
                  </a:lnTo>
                  <a:lnTo>
                    <a:pt x="5223" y="12901"/>
                  </a:lnTo>
                  <a:lnTo>
                    <a:pt x="7855" y="13603"/>
                  </a:lnTo>
                  <a:lnTo>
                    <a:pt x="7899" y="13603"/>
                  </a:lnTo>
                  <a:lnTo>
                    <a:pt x="10620" y="13910"/>
                  </a:lnTo>
                  <a:lnTo>
                    <a:pt x="10664" y="13910"/>
                  </a:lnTo>
                  <a:lnTo>
                    <a:pt x="11936" y="13823"/>
                  </a:lnTo>
                  <a:lnTo>
                    <a:pt x="11980" y="13823"/>
                  </a:lnTo>
                  <a:lnTo>
                    <a:pt x="15096" y="12945"/>
                  </a:lnTo>
                  <a:lnTo>
                    <a:pt x="15140" y="12945"/>
                  </a:lnTo>
                  <a:lnTo>
                    <a:pt x="17290" y="11892"/>
                  </a:lnTo>
                  <a:lnTo>
                    <a:pt x="18431" y="11585"/>
                  </a:lnTo>
                  <a:lnTo>
                    <a:pt x="19264" y="11672"/>
                  </a:lnTo>
                  <a:lnTo>
                    <a:pt x="21502" y="15095"/>
                  </a:lnTo>
                  <a:lnTo>
                    <a:pt x="22029" y="16499"/>
                  </a:lnTo>
                  <a:lnTo>
                    <a:pt x="22117" y="17684"/>
                  </a:lnTo>
                  <a:lnTo>
                    <a:pt x="21546" y="19746"/>
                  </a:lnTo>
                  <a:lnTo>
                    <a:pt x="21020" y="21897"/>
                  </a:lnTo>
                  <a:lnTo>
                    <a:pt x="21020" y="21940"/>
                  </a:lnTo>
                  <a:lnTo>
                    <a:pt x="20712" y="24310"/>
                  </a:lnTo>
                  <a:lnTo>
                    <a:pt x="20537" y="26943"/>
                  </a:lnTo>
                  <a:lnTo>
                    <a:pt x="20054" y="29093"/>
                  </a:lnTo>
                  <a:lnTo>
                    <a:pt x="20054" y="29137"/>
                  </a:lnTo>
                  <a:lnTo>
                    <a:pt x="19967" y="31024"/>
                  </a:lnTo>
                  <a:lnTo>
                    <a:pt x="19001" y="35148"/>
                  </a:lnTo>
                  <a:lnTo>
                    <a:pt x="18957" y="35631"/>
                  </a:lnTo>
                  <a:lnTo>
                    <a:pt x="18957" y="35763"/>
                  </a:lnTo>
                  <a:lnTo>
                    <a:pt x="19045" y="35807"/>
                  </a:lnTo>
                  <a:lnTo>
                    <a:pt x="19835" y="36289"/>
                  </a:lnTo>
                  <a:lnTo>
                    <a:pt x="19879" y="36289"/>
                  </a:lnTo>
                  <a:lnTo>
                    <a:pt x="23872" y="37650"/>
                  </a:lnTo>
                  <a:lnTo>
                    <a:pt x="26636" y="38659"/>
                  </a:lnTo>
                  <a:lnTo>
                    <a:pt x="28216" y="39317"/>
                  </a:lnTo>
                  <a:lnTo>
                    <a:pt x="28830" y="39975"/>
                  </a:lnTo>
                  <a:lnTo>
                    <a:pt x="30410" y="42301"/>
                  </a:lnTo>
                  <a:lnTo>
                    <a:pt x="31507" y="43749"/>
                  </a:lnTo>
                  <a:lnTo>
                    <a:pt x="31551" y="43793"/>
                  </a:lnTo>
                  <a:lnTo>
                    <a:pt x="32209" y="44188"/>
                  </a:lnTo>
                  <a:lnTo>
                    <a:pt x="32209" y="44232"/>
                  </a:lnTo>
                  <a:lnTo>
                    <a:pt x="34359" y="45021"/>
                  </a:lnTo>
                  <a:lnTo>
                    <a:pt x="34403" y="45021"/>
                  </a:lnTo>
                  <a:lnTo>
                    <a:pt x="38221" y="45548"/>
                  </a:lnTo>
                  <a:lnTo>
                    <a:pt x="40766" y="45724"/>
                  </a:lnTo>
                  <a:lnTo>
                    <a:pt x="43969" y="46689"/>
                  </a:lnTo>
                  <a:lnTo>
                    <a:pt x="44759" y="46864"/>
                  </a:lnTo>
                  <a:lnTo>
                    <a:pt x="44847" y="46864"/>
                  </a:lnTo>
                  <a:lnTo>
                    <a:pt x="45768" y="46601"/>
                  </a:lnTo>
                  <a:lnTo>
                    <a:pt x="45812" y="46557"/>
                  </a:lnTo>
                  <a:lnTo>
                    <a:pt x="45856" y="46513"/>
                  </a:lnTo>
                  <a:lnTo>
                    <a:pt x="45900" y="46426"/>
                  </a:lnTo>
                  <a:lnTo>
                    <a:pt x="45856" y="46382"/>
                  </a:lnTo>
                  <a:lnTo>
                    <a:pt x="45856" y="46294"/>
                  </a:lnTo>
                  <a:lnTo>
                    <a:pt x="45812" y="46250"/>
                  </a:lnTo>
                  <a:lnTo>
                    <a:pt x="45681" y="46250"/>
                  </a:lnTo>
                  <a:lnTo>
                    <a:pt x="44759" y="46513"/>
                  </a:lnTo>
                  <a:lnTo>
                    <a:pt x="44057" y="46338"/>
                  </a:lnTo>
                  <a:lnTo>
                    <a:pt x="40854" y="45372"/>
                  </a:lnTo>
                  <a:lnTo>
                    <a:pt x="40810" y="45372"/>
                  </a:lnTo>
                  <a:lnTo>
                    <a:pt x="38265" y="45197"/>
                  </a:lnTo>
                  <a:lnTo>
                    <a:pt x="34491" y="44670"/>
                  </a:lnTo>
                  <a:lnTo>
                    <a:pt x="32385" y="43881"/>
                  </a:lnTo>
                  <a:lnTo>
                    <a:pt x="31770" y="43486"/>
                  </a:lnTo>
                  <a:lnTo>
                    <a:pt x="30717" y="42081"/>
                  </a:lnTo>
                  <a:lnTo>
                    <a:pt x="29094" y="39756"/>
                  </a:lnTo>
                  <a:lnTo>
                    <a:pt x="29094" y="39712"/>
                  </a:lnTo>
                  <a:lnTo>
                    <a:pt x="28435" y="39010"/>
                  </a:lnTo>
                  <a:lnTo>
                    <a:pt x="28392" y="38966"/>
                  </a:lnTo>
                  <a:lnTo>
                    <a:pt x="26768" y="38352"/>
                  </a:lnTo>
                  <a:lnTo>
                    <a:pt x="24004" y="37299"/>
                  </a:lnTo>
                  <a:lnTo>
                    <a:pt x="20010" y="35982"/>
                  </a:lnTo>
                  <a:lnTo>
                    <a:pt x="19308" y="35587"/>
                  </a:lnTo>
                  <a:lnTo>
                    <a:pt x="19352" y="35192"/>
                  </a:lnTo>
                  <a:lnTo>
                    <a:pt x="20274" y="31111"/>
                  </a:lnTo>
                  <a:lnTo>
                    <a:pt x="20318" y="31068"/>
                  </a:lnTo>
                  <a:lnTo>
                    <a:pt x="20405" y="29137"/>
                  </a:lnTo>
                  <a:lnTo>
                    <a:pt x="20888" y="26987"/>
                  </a:lnTo>
                  <a:lnTo>
                    <a:pt x="20888" y="26943"/>
                  </a:lnTo>
                  <a:lnTo>
                    <a:pt x="21064" y="24354"/>
                  </a:lnTo>
                  <a:lnTo>
                    <a:pt x="21327" y="21984"/>
                  </a:lnTo>
                  <a:lnTo>
                    <a:pt x="21897" y="19834"/>
                  </a:lnTo>
                  <a:lnTo>
                    <a:pt x="22468" y="17728"/>
                  </a:lnTo>
                  <a:lnTo>
                    <a:pt x="22468" y="17684"/>
                  </a:lnTo>
                  <a:lnTo>
                    <a:pt x="22380" y="16455"/>
                  </a:lnTo>
                  <a:lnTo>
                    <a:pt x="22336" y="16411"/>
                  </a:lnTo>
                  <a:lnTo>
                    <a:pt x="21809" y="14963"/>
                  </a:lnTo>
                  <a:lnTo>
                    <a:pt x="21809" y="14920"/>
                  </a:lnTo>
                  <a:lnTo>
                    <a:pt x="19528" y="11453"/>
                  </a:lnTo>
                  <a:lnTo>
                    <a:pt x="19484" y="11365"/>
                  </a:lnTo>
                  <a:lnTo>
                    <a:pt x="19396" y="11365"/>
                  </a:lnTo>
                  <a:lnTo>
                    <a:pt x="18431" y="11234"/>
                  </a:lnTo>
                  <a:lnTo>
                    <a:pt x="18387" y="11234"/>
                  </a:lnTo>
                  <a:lnTo>
                    <a:pt x="17202" y="11541"/>
                  </a:lnTo>
                  <a:lnTo>
                    <a:pt x="17158" y="11541"/>
                  </a:lnTo>
                  <a:lnTo>
                    <a:pt x="15008" y="12594"/>
                  </a:lnTo>
                  <a:lnTo>
                    <a:pt x="11892" y="13471"/>
                  </a:lnTo>
                  <a:lnTo>
                    <a:pt x="10664" y="13559"/>
                  </a:lnTo>
                  <a:lnTo>
                    <a:pt x="7943" y="13252"/>
                  </a:lnTo>
                  <a:lnTo>
                    <a:pt x="5354" y="12550"/>
                  </a:lnTo>
                  <a:lnTo>
                    <a:pt x="2897" y="11497"/>
                  </a:lnTo>
                  <a:lnTo>
                    <a:pt x="484" y="10575"/>
                  </a:lnTo>
                  <a:lnTo>
                    <a:pt x="1712" y="8732"/>
                  </a:lnTo>
                  <a:lnTo>
                    <a:pt x="4345" y="5003"/>
                  </a:lnTo>
                  <a:lnTo>
                    <a:pt x="5530" y="2852"/>
                  </a:lnTo>
                  <a:lnTo>
                    <a:pt x="7066" y="264"/>
                  </a:lnTo>
                  <a:lnTo>
                    <a:pt x="7066" y="176"/>
                  </a:lnTo>
                  <a:lnTo>
                    <a:pt x="7066" y="132"/>
                  </a:lnTo>
                  <a:lnTo>
                    <a:pt x="7066" y="44"/>
                  </a:lnTo>
                  <a:lnTo>
                    <a:pt x="697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0" name="Google Shape;6450;p174"/>
            <p:cNvSpPr/>
            <p:nvPr/>
          </p:nvSpPr>
          <p:spPr>
            <a:xfrm>
              <a:off x="5247075" y="3384600"/>
              <a:ext cx="1963675" cy="1351550"/>
            </a:xfrm>
            <a:custGeom>
              <a:avLst/>
              <a:gdLst/>
              <a:ahLst/>
              <a:cxnLst/>
              <a:rect l="l" t="t" r="r" b="b"/>
              <a:pathLst>
                <a:path w="78547" h="54062" extrusionOk="0">
                  <a:moveTo>
                    <a:pt x="38396" y="1"/>
                  </a:moveTo>
                  <a:lnTo>
                    <a:pt x="38308" y="44"/>
                  </a:lnTo>
                  <a:lnTo>
                    <a:pt x="36246" y="1361"/>
                  </a:lnTo>
                  <a:lnTo>
                    <a:pt x="36246" y="1405"/>
                  </a:lnTo>
                  <a:lnTo>
                    <a:pt x="35675" y="1887"/>
                  </a:lnTo>
                  <a:lnTo>
                    <a:pt x="35631" y="1931"/>
                  </a:lnTo>
                  <a:lnTo>
                    <a:pt x="34447" y="4564"/>
                  </a:lnTo>
                  <a:lnTo>
                    <a:pt x="33262" y="7460"/>
                  </a:lnTo>
                  <a:lnTo>
                    <a:pt x="32823" y="8557"/>
                  </a:lnTo>
                  <a:lnTo>
                    <a:pt x="31638" y="8996"/>
                  </a:lnTo>
                  <a:lnTo>
                    <a:pt x="31594" y="8996"/>
                  </a:lnTo>
                  <a:lnTo>
                    <a:pt x="30059" y="9917"/>
                  </a:lnTo>
                  <a:lnTo>
                    <a:pt x="30015" y="9961"/>
                  </a:lnTo>
                  <a:lnTo>
                    <a:pt x="28962" y="10795"/>
                  </a:lnTo>
                  <a:lnTo>
                    <a:pt x="28962" y="10839"/>
                  </a:lnTo>
                  <a:lnTo>
                    <a:pt x="28260" y="11804"/>
                  </a:lnTo>
                  <a:lnTo>
                    <a:pt x="28260" y="11848"/>
                  </a:lnTo>
                  <a:lnTo>
                    <a:pt x="27250" y="13867"/>
                  </a:lnTo>
                  <a:lnTo>
                    <a:pt x="27250" y="13954"/>
                  </a:lnTo>
                  <a:lnTo>
                    <a:pt x="27338" y="16280"/>
                  </a:lnTo>
                  <a:lnTo>
                    <a:pt x="27338" y="18123"/>
                  </a:lnTo>
                  <a:lnTo>
                    <a:pt x="27031" y="18913"/>
                  </a:lnTo>
                  <a:lnTo>
                    <a:pt x="26768" y="19132"/>
                  </a:lnTo>
                  <a:lnTo>
                    <a:pt x="26460" y="19220"/>
                  </a:lnTo>
                  <a:lnTo>
                    <a:pt x="24749" y="18562"/>
                  </a:lnTo>
                  <a:lnTo>
                    <a:pt x="22467" y="18123"/>
                  </a:lnTo>
                  <a:lnTo>
                    <a:pt x="20273" y="17991"/>
                  </a:lnTo>
                  <a:lnTo>
                    <a:pt x="20229" y="17991"/>
                  </a:lnTo>
                  <a:lnTo>
                    <a:pt x="19483" y="18123"/>
                  </a:lnTo>
                  <a:lnTo>
                    <a:pt x="19396" y="18167"/>
                  </a:lnTo>
                  <a:lnTo>
                    <a:pt x="18650" y="18694"/>
                  </a:lnTo>
                  <a:lnTo>
                    <a:pt x="18035" y="18474"/>
                  </a:lnTo>
                  <a:lnTo>
                    <a:pt x="17948" y="18474"/>
                  </a:lnTo>
                  <a:lnTo>
                    <a:pt x="17246" y="18562"/>
                  </a:lnTo>
                  <a:lnTo>
                    <a:pt x="17202" y="18606"/>
                  </a:lnTo>
                  <a:lnTo>
                    <a:pt x="16368" y="19088"/>
                  </a:lnTo>
                  <a:lnTo>
                    <a:pt x="16324" y="19132"/>
                  </a:lnTo>
                  <a:lnTo>
                    <a:pt x="15622" y="19834"/>
                  </a:lnTo>
                  <a:lnTo>
                    <a:pt x="15578" y="19878"/>
                  </a:lnTo>
                  <a:lnTo>
                    <a:pt x="13647" y="23828"/>
                  </a:lnTo>
                  <a:lnTo>
                    <a:pt x="12287" y="26241"/>
                  </a:lnTo>
                  <a:lnTo>
                    <a:pt x="11541" y="27426"/>
                  </a:lnTo>
                  <a:lnTo>
                    <a:pt x="11541" y="27470"/>
                  </a:lnTo>
                  <a:lnTo>
                    <a:pt x="11190" y="28523"/>
                  </a:lnTo>
                  <a:lnTo>
                    <a:pt x="11190" y="28567"/>
                  </a:lnTo>
                  <a:lnTo>
                    <a:pt x="10620" y="31550"/>
                  </a:lnTo>
                  <a:lnTo>
                    <a:pt x="10620" y="31594"/>
                  </a:lnTo>
                  <a:lnTo>
                    <a:pt x="10620" y="32735"/>
                  </a:lnTo>
                  <a:lnTo>
                    <a:pt x="10532" y="33393"/>
                  </a:lnTo>
                  <a:lnTo>
                    <a:pt x="9566" y="35105"/>
                  </a:lnTo>
                  <a:lnTo>
                    <a:pt x="7943" y="37299"/>
                  </a:lnTo>
                  <a:lnTo>
                    <a:pt x="6978" y="39142"/>
                  </a:lnTo>
                  <a:lnTo>
                    <a:pt x="6144" y="41072"/>
                  </a:lnTo>
                  <a:lnTo>
                    <a:pt x="5924" y="42213"/>
                  </a:lnTo>
                  <a:lnTo>
                    <a:pt x="5793" y="42301"/>
                  </a:lnTo>
                  <a:lnTo>
                    <a:pt x="5617" y="42257"/>
                  </a:lnTo>
                  <a:lnTo>
                    <a:pt x="5486" y="42213"/>
                  </a:lnTo>
                  <a:lnTo>
                    <a:pt x="4125" y="42652"/>
                  </a:lnTo>
                  <a:lnTo>
                    <a:pt x="2282" y="43486"/>
                  </a:lnTo>
                  <a:lnTo>
                    <a:pt x="2238" y="43530"/>
                  </a:lnTo>
                  <a:lnTo>
                    <a:pt x="1317" y="44451"/>
                  </a:lnTo>
                  <a:lnTo>
                    <a:pt x="1273" y="44495"/>
                  </a:lnTo>
                  <a:lnTo>
                    <a:pt x="439" y="45899"/>
                  </a:lnTo>
                  <a:lnTo>
                    <a:pt x="439" y="45943"/>
                  </a:lnTo>
                  <a:lnTo>
                    <a:pt x="176" y="46909"/>
                  </a:lnTo>
                  <a:lnTo>
                    <a:pt x="176" y="46952"/>
                  </a:lnTo>
                  <a:lnTo>
                    <a:pt x="0" y="48488"/>
                  </a:lnTo>
                  <a:lnTo>
                    <a:pt x="44" y="48576"/>
                  </a:lnTo>
                  <a:lnTo>
                    <a:pt x="790" y="49892"/>
                  </a:lnTo>
                  <a:lnTo>
                    <a:pt x="1887" y="51253"/>
                  </a:lnTo>
                  <a:lnTo>
                    <a:pt x="1887" y="51297"/>
                  </a:lnTo>
                  <a:lnTo>
                    <a:pt x="2238" y="51604"/>
                  </a:lnTo>
                  <a:lnTo>
                    <a:pt x="2370" y="51648"/>
                  </a:lnTo>
                  <a:lnTo>
                    <a:pt x="5442" y="51735"/>
                  </a:lnTo>
                  <a:lnTo>
                    <a:pt x="8733" y="51867"/>
                  </a:lnTo>
                  <a:lnTo>
                    <a:pt x="11804" y="52613"/>
                  </a:lnTo>
                  <a:lnTo>
                    <a:pt x="14920" y="54017"/>
                  </a:lnTo>
                  <a:lnTo>
                    <a:pt x="15008" y="54017"/>
                  </a:lnTo>
                  <a:lnTo>
                    <a:pt x="15490" y="54061"/>
                  </a:lnTo>
                  <a:lnTo>
                    <a:pt x="15578" y="54061"/>
                  </a:lnTo>
                  <a:lnTo>
                    <a:pt x="18035" y="53271"/>
                  </a:lnTo>
                  <a:lnTo>
                    <a:pt x="19659" y="52789"/>
                  </a:lnTo>
                  <a:lnTo>
                    <a:pt x="21239" y="52262"/>
                  </a:lnTo>
                  <a:lnTo>
                    <a:pt x="22818" y="51692"/>
                  </a:lnTo>
                  <a:lnTo>
                    <a:pt x="24354" y="51077"/>
                  </a:lnTo>
                  <a:lnTo>
                    <a:pt x="25100" y="50726"/>
                  </a:lnTo>
                  <a:lnTo>
                    <a:pt x="25846" y="50331"/>
                  </a:lnTo>
                  <a:lnTo>
                    <a:pt x="26548" y="49980"/>
                  </a:lnTo>
                  <a:lnTo>
                    <a:pt x="27294" y="49541"/>
                  </a:lnTo>
                  <a:lnTo>
                    <a:pt x="27952" y="49103"/>
                  </a:lnTo>
                  <a:lnTo>
                    <a:pt x="28654" y="48620"/>
                  </a:lnTo>
                  <a:lnTo>
                    <a:pt x="29313" y="48137"/>
                  </a:lnTo>
                  <a:lnTo>
                    <a:pt x="29927" y="47567"/>
                  </a:lnTo>
                  <a:lnTo>
                    <a:pt x="30805" y="47172"/>
                  </a:lnTo>
                  <a:lnTo>
                    <a:pt x="31814" y="46996"/>
                  </a:lnTo>
                  <a:lnTo>
                    <a:pt x="34271" y="46909"/>
                  </a:lnTo>
                  <a:lnTo>
                    <a:pt x="36509" y="46821"/>
                  </a:lnTo>
                  <a:lnTo>
                    <a:pt x="36553" y="46821"/>
                  </a:lnTo>
                  <a:lnTo>
                    <a:pt x="37167" y="46645"/>
                  </a:lnTo>
                  <a:lnTo>
                    <a:pt x="37211" y="46601"/>
                  </a:lnTo>
                  <a:lnTo>
                    <a:pt x="37869" y="46206"/>
                  </a:lnTo>
                  <a:lnTo>
                    <a:pt x="37913" y="46206"/>
                  </a:lnTo>
                  <a:lnTo>
                    <a:pt x="39625" y="44539"/>
                  </a:lnTo>
                  <a:lnTo>
                    <a:pt x="39976" y="43925"/>
                  </a:lnTo>
                  <a:lnTo>
                    <a:pt x="40020" y="43881"/>
                  </a:lnTo>
                  <a:lnTo>
                    <a:pt x="40634" y="41292"/>
                  </a:lnTo>
                  <a:lnTo>
                    <a:pt x="40941" y="40897"/>
                  </a:lnTo>
                  <a:lnTo>
                    <a:pt x="42740" y="39668"/>
                  </a:lnTo>
                  <a:lnTo>
                    <a:pt x="42828" y="39624"/>
                  </a:lnTo>
                  <a:lnTo>
                    <a:pt x="42828" y="39493"/>
                  </a:lnTo>
                  <a:lnTo>
                    <a:pt x="42784" y="39405"/>
                  </a:lnTo>
                  <a:lnTo>
                    <a:pt x="42740" y="39361"/>
                  </a:lnTo>
                  <a:lnTo>
                    <a:pt x="42082" y="39142"/>
                  </a:lnTo>
                  <a:lnTo>
                    <a:pt x="41994" y="39142"/>
                  </a:lnTo>
                  <a:lnTo>
                    <a:pt x="40063" y="39230"/>
                  </a:lnTo>
                  <a:lnTo>
                    <a:pt x="38089" y="39581"/>
                  </a:lnTo>
                  <a:lnTo>
                    <a:pt x="36114" y="39493"/>
                  </a:lnTo>
                  <a:lnTo>
                    <a:pt x="35149" y="39361"/>
                  </a:lnTo>
                  <a:lnTo>
                    <a:pt x="32955" y="38220"/>
                  </a:lnTo>
                  <a:lnTo>
                    <a:pt x="32297" y="37781"/>
                  </a:lnTo>
                  <a:lnTo>
                    <a:pt x="31858" y="35544"/>
                  </a:lnTo>
                  <a:lnTo>
                    <a:pt x="31463" y="32823"/>
                  </a:lnTo>
                  <a:lnTo>
                    <a:pt x="31463" y="32779"/>
                  </a:lnTo>
                  <a:lnTo>
                    <a:pt x="31156" y="31638"/>
                  </a:lnTo>
                  <a:lnTo>
                    <a:pt x="31156" y="31550"/>
                  </a:lnTo>
                  <a:lnTo>
                    <a:pt x="28962" y="28479"/>
                  </a:lnTo>
                  <a:lnTo>
                    <a:pt x="26724" y="25451"/>
                  </a:lnTo>
                  <a:lnTo>
                    <a:pt x="25978" y="24486"/>
                  </a:lnTo>
                  <a:lnTo>
                    <a:pt x="27601" y="21326"/>
                  </a:lnTo>
                  <a:lnTo>
                    <a:pt x="28523" y="19659"/>
                  </a:lnTo>
                  <a:lnTo>
                    <a:pt x="28874" y="19308"/>
                  </a:lnTo>
                  <a:lnTo>
                    <a:pt x="30103" y="18737"/>
                  </a:lnTo>
                  <a:lnTo>
                    <a:pt x="31287" y="18606"/>
                  </a:lnTo>
                  <a:lnTo>
                    <a:pt x="32867" y="18781"/>
                  </a:lnTo>
                  <a:lnTo>
                    <a:pt x="37299" y="19747"/>
                  </a:lnTo>
                  <a:lnTo>
                    <a:pt x="38747" y="20054"/>
                  </a:lnTo>
                  <a:lnTo>
                    <a:pt x="38835" y="20054"/>
                  </a:lnTo>
                  <a:lnTo>
                    <a:pt x="39712" y="19966"/>
                  </a:lnTo>
                  <a:lnTo>
                    <a:pt x="39756" y="19966"/>
                  </a:lnTo>
                  <a:lnTo>
                    <a:pt x="42082" y="18869"/>
                  </a:lnTo>
                  <a:lnTo>
                    <a:pt x="45197" y="18781"/>
                  </a:lnTo>
                  <a:lnTo>
                    <a:pt x="48357" y="17948"/>
                  </a:lnTo>
                  <a:lnTo>
                    <a:pt x="50419" y="17245"/>
                  </a:lnTo>
                  <a:lnTo>
                    <a:pt x="50463" y="17245"/>
                  </a:lnTo>
                  <a:lnTo>
                    <a:pt x="51428" y="16543"/>
                  </a:lnTo>
                  <a:lnTo>
                    <a:pt x="52174" y="18606"/>
                  </a:lnTo>
                  <a:lnTo>
                    <a:pt x="51648" y="21853"/>
                  </a:lnTo>
                  <a:lnTo>
                    <a:pt x="51297" y="25056"/>
                  </a:lnTo>
                  <a:lnTo>
                    <a:pt x="51165" y="27689"/>
                  </a:lnTo>
                  <a:lnTo>
                    <a:pt x="50551" y="31463"/>
                  </a:lnTo>
                  <a:lnTo>
                    <a:pt x="49893" y="33569"/>
                  </a:lnTo>
                  <a:lnTo>
                    <a:pt x="49893" y="33613"/>
                  </a:lnTo>
                  <a:lnTo>
                    <a:pt x="49717" y="36114"/>
                  </a:lnTo>
                  <a:lnTo>
                    <a:pt x="49717" y="37430"/>
                  </a:lnTo>
                  <a:lnTo>
                    <a:pt x="49761" y="37518"/>
                  </a:lnTo>
                  <a:lnTo>
                    <a:pt x="49980" y="37825"/>
                  </a:lnTo>
                  <a:lnTo>
                    <a:pt x="50112" y="37913"/>
                  </a:lnTo>
                  <a:lnTo>
                    <a:pt x="51034" y="38045"/>
                  </a:lnTo>
                  <a:lnTo>
                    <a:pt x="52833" y="39142"/>
                  </a:lnTo>
                  <a:lnTo>
                    <a:pt x="55992" y="40765"/>
                  </a:lnTo>
                  <a:lnTo>
                    <a:pt x="56036" y="40765"/>
                  </a:lnTo>
                  <a:lnTo>
                    <a:pt x="59415" y="41775"/>
                  </a:lnTo>
                  <a:lnTo>
                    <a:pt x="61214" y="42433"/>
                  </a:lnTo>
                  <a:lnTo>
                    <a:pt x="62662" y="44188"/>
                  </a:lnTo>
                  <a:lnTo>
                    <a:pt x="63934" y="45987"/>
                  </a:lnTo>
                  <a:lnTo>
                    <a:pt x="64593" y="46821"/>
                  </a:lnTo>
                  <a:lnTo>
                    <a:pt x="64680" y="46865"/>
                  </a:lnTo>
                  <a:lnTo>
                    <a:pt x="65865" y="47435"/>
                  </a:lnTo>
                  <a:lnTo>
                    <a:pt x="67971" y="48181"/>
                  </a:lnTo>
                  <a:lnTo>
                    <a:pt x="68015" y="48225"/>
                  </a:lnTo>
                  <a:lnTo>
                    <a:pt x="72052" y="48708"/>
                  </a:lnTo>
                  <a:lnTo>
                    <a:pt x="73983" y="48752"/>
                  </a:lnTo>
                  <a:lnTo>
                    <a:pt x="74905" y="48839"/>
                  </a:lnTo>
                  <a:lnTo>
                    <a:pt x="76879" y="49454"/>
                  </a:lnTo>
                  <a:lnTo>
                    <a:pt x="76923" y="49454"/>
                  </a:lnTo>
                  <a:lnTo>
                    <a:pt x="77537" y="49541"/>
                  </a:lnTo>
                  <a:lnTo>
                    <a:pt x="77625" y="49541"/>
                  </a:lnTo>
                  <a:lnTo>
                    <a:pt x="78415" y="49278"/>
                  </a:lnTo>
                  <a:lnTo>
                    <a:pt x="78503" y="49234"/>
                  </a:lnTo>
                  <a:lnTo>
                    <a:pt x="78547" y="49190"/>
                  </a:lnTo>
                  <a:lnTo>
                    <a:pt x="78547" y="49146"/>
                  </a:lnTo>
                  <a:lnTo>
                    <a:pt x="78547" y="49059"/>
                  </a:lnTo>
                  <a:lnTo>
                    <a:pt x="78503" y="49015"/>
                  </a:lnTo>
                  <a:lnTo>
                    <a:pt x="78459" y="48971"/>
                  </a:lnTo>
                  <a:lnTo>
                    <a:pt x="78371" y="48927"/>
                  </a:lnTo>
                  <a:lnTo>
                    <a:pt x="78327" y="48927"/>
                  </a:lnTo>
                  <a:lnTo>
                    <a:pt x="77537" y="49190"/>
                  </a:lnTo>
                  <a:lnTo>
                    <a:pt x="76967" y="49103"/>
                  </a:lnTo>
                  <a:lnTo>
                    <a:pt x="74992" y="48532"/>
                  </a:lnTo>
                  <a:lnTo>
                    <a:pt x="74948" y="48532"/>
                  </a:lnTo>
                  <a:lnTo>
                    <a:pt x="74027" y="48400"/>
                  </a:lnTo>
                  <a:lnTo>
                    <a:pt x="72052" y="48357"/>
                  </a:lnTo>
                  <a:lnTo>
                    <a:pt x="68103" y="47874"/>
                  </a:lnTo>
                  <a:lnTo>
                    <a:pt x="65997" y="47128"/>
                  </a:lnTo>
                  <a:lnTo>
                    <a:pt x="64856" y="46601"/>
                  </a:lnTo>
                  <a:lnTo>
                    <a:pt x="64198" y="45768"/>
                  </a:lnTo>
                  <a:lnTo>
                    <a:pt x="62925" y="43969"/>
                  </a:lnTo>
                  <a:lnTo>
                    <a:pt x="61477" y="42169"/>
                  </a:lnTo>
                  <a:lnTo>
                    <a:pt x="61389" y="42126"/>
                  </a:lnTo>
                  <a:lnTo>
                    <a:pt x="59546" y="41424"/>
                  </a:lnTo>
                  <a:lnTo>
                    <a:pt x="56168" y="40414"/>
                  </a:lnTo>
                  <a:lnTo>
                    <a:pt x="52964" y="38835"/>
                  </a:lnTo>
                  <a:lnTo>
                    <a:pt x="51165" y="37694"/>
                  </a:lnTo>
                  <a:lnTo>
                    <a:pt x="51121" y="37694"/>
                  </a:lnTo>
                  <a:lnTo>
                    <a:pt x="50244" y="37562"/>
                  </a:lnTo>
                  <a:lnTo>
                    <a:pt x="50068" y="37343"/>
                  </a:lnTo>
                  <a:lnTo>
                    <a:pt x="50068" y="36114"/>
                  </a:lnTo>
                  <a:lnTo>
                    <a:pt x="50244" y="33657"/>
                  </a:lnTo>
                  <a:lnTo>
                    <a:pt x="50902" y="31550"/>
                  </a:lnTo>
                  <a:lnTo>
                    <a:pt x="50902" y="31507"/>
                  </a:lnTo>
                  <a:lnTo>
                    <a:pt x="51516" y="27733"/>
                  </a:lnTo>
                  <a:lnTo>
                    <a:pt x="51648" y="25100"/>
                  </a:lnTo>
                  <a:lnTo>
                    <a:pt x="51999" y="21941"/>
                  </a:lnTo>
                  <a:lnTo>
                    <a:pt x="52525" y="18650"/>
                  </a:lnTo>
                  <a:lnTo>
                    <a:pt x="52525" y="18562"/>
                  </a:lnTo>
                  <a:lnTo>
                    <a:pt x="51648" y="16192"/>
                  </a:lnTo>
                  <a:lnTo>
                    <a:pt x="51604" y="16105"/>
                  </a:lnTo>
                  <a:lnTo>
                    <a:pt x="51560" y="16061"/>
                  </a:lnTo>
                  <a:lnTo>
                    <a:pt x="51472" y="16061"/>
                  </a:lnTo>
                  <a:lnTo>
                    <a:pt x="51385" y="16105"/>
                  </a:lnTo>
                  <a:lnTo>
                    <a:pt x="50244" y="16938"/>
                  </a:lnTo>
                  <a:lnTo>
                    <a:pt x="48269" y="17597"/>
                  </a:lnTo>
                  <a:lnTo>
                    <a:pt x="45154" y="18430"/>
                  </a:lnTo>
                  <a:lnTo>
                    <a:pt x="42038" y="18518"/>
                  </a:lnTo>
                  <a:lnTo>
                    <a:pt x="41950" y="18562"/>
                  </a:lnTo>
                  <a:lnTo>
                    <a:pt x="39668" y="19615"/>
                  </a:lnTo>
                  <a:lnTo>
                    <a:pt x="38791" y="19703"/>
                  </a:lnTo>
                  <a:lnTo>
                    <a:pt x="37343" y="19396"/>
                  </a:lnTo>
                  <a:lnTo>
                    <a:pt x="32955" y="18430"/>
                  </a:lnTo>
                  <a:lnTo>
                    <a:pt x="31287" y="18255"/>
                  </a:lnTo>
                  <a:lnTo>
                    <a:pt x="31243" y="18255"/>
                  </a:lnTo>
                  <a:lnTo>
                    <a:pt x="30015" y="18430"/>
                  </a:lnTo>
                  <a:lnTo>
                    <a:pt x="29971" y="18430"/>
                  </a:lnTo>
                  <a:lnTo>
                    <a:pt x="28698" y="19001"/>
                  </a:lnTo>
                  <a:lnTo>
                    <a:pt x="28654" y="19045"/>
                  </a:lnTo>
                  <a:lnTo>
                    <a:pt x="28260" y="19439"/>
                  </a:lnTo>
                  <a:lnTo>
                    <a:pt x="28260" y="19483"/>
                  </a:lnTo>
                  <a:lnTo>
                    <a:pt x="27294" y="21151"/>
                  </a:lnTo>
                  <a:lnTo>
                    <a:pt x="25627" y="24442"/>
                  </a:lnTo>
                  <a:lnTo>
                    <a:pt x="25583" y="24530"/>
                  </a:lnTo>
                  <a:lnTo>
                    <a:pt x="25627" y="24617"/>
                  </a:lnTo>
                  <a:lnTo>
                    <a:pt x="28698" y="28654"/>
                  </a:lnTo>
                  <a:lnTo>
                    <a:pt x="30849" y="31726"/>
                  </a:lnTo>
                  <a:lnTo>
                    <a:pt x="31156" y="32867"/>
                  </a:lnTo>
                  <a:lnTo>
                    <a:pt x="31507" y="35587"/>
                  </a:lnTo>
                  <a:lnTo>
                    <a:pt x="31946" y="37913"/>
                  </a:lnTo>
                  <a:lnTo>
                    <a:pt x="32033" y="38001"/>
                  </a:lnTo>
                  <a:lnTo>
                    <a:pt x="32779" y="38527"/>
                  </a:lnTo>
                  <a:lnTo>
                    <a:pt x="34973" y="39712"/>
                  </a:lnTo>
                  <a:lnTo>
                    <a:pt x="35061" y="39712"/>
                  </a:lnTo>
                  <a:lnTo>
                    <a:pt x="36070" y="39844"/>
                  </a:lnTo>
                  <a:lnTo>
                    <a:pt x="36114" y="39844"/>
                  </a:lnTo>
                  <a:lnTo>
                    <a:pt x="38089" y="39932"/>
                  </a:lnTo>
                  <a:lnTo>
                    <a:pt x="38133" y="39932"/>
                  </a:lnTo>
                  <a:lnTo>
                    <a:pt x="40107" y="39581"/>
                  </a:lnTo>
                  <a:lnTo>
                    <a:pt x="41994" y="39493"/>
                  </a:lnTo>
                  <a:lnTo>
                    <a:pt x="42257" y="39581"/>
                  </a:lnTo>
                  <a:lnTo>
                    <a:pt x="40722" y="40590"/>
                  </a:lnTo>
                  <a:lnTo>
                    <a:pt x="40678" y="40634"/>
                  </a:lnTo>
                  <a:lnTo>
                    <a:pt x="40327" y="41116"/>
                  </a:lnTo>
                  <a:lnTo>
                    <a:pt x="40327" y="41160"/>
                  </a:lnTo>
                  <a:lnTo>
                    <a:pt x="39668" y="43749"/>
                  </a:lnTo>
                  <a:lnTo>
                    <a:pt x="39361" y="44320"/>
                  </a:lnTo>
                  <a:lnTo>
                    <a:pt x="37694" y="45943"/>
                  </a:lnTo>
                  <a:lnTo>
                    <a:pt x="37080" y="46294"/>
                  </a:lnTo>
                  <a:lnTo>
                    <a:pt x="36465" y="46470"/>
                  </a:lnTo>
                  <a:lnTo>
                    <a:pt x="34271" y="46558"/>
                  </a:lnTo>
                  <a:lnTo>
                    <a:pt x="31814" y="46645"/>
                  </a:lnTo>
                  <a:lnTo>
                    <a:pt x="31770" y="46645"/>
                  </a:lnTo>
                  <a:lnTo>
                    <a:pt x="30717" y="46821"/>
                  </a:lnTo>
                  <a:lnTo>
                    <a:pt x="30673" y="46821"/>
                  </a:lnTo>
                  <a:lnTo>
                    <a:pt x="29751" y="47260"/>
                  </a:lnTo>
                  <a:lnTo>
                    <a:pt x="29708" y="47303"/>
                  </a:lnTo>
                  <a:lnTo>
                    <a:pt x="29093" y="47830"/>
                  </a:lnTo>
                  <a:lnTo>
                    <a:pt x="28435" y="48357"/>
                  </a:lnTo>
                  <a:lnTo>
                    <a:pt x="27777" y="48795"/>
                  </a:lnTo>
                  <a:lnTo>
                    <a:pt x="27119" y="49234"/>
                  </a:lnTo>
                  <a:lnTo>
                    <a:pt x="26417" y="49673"/>
                  </a:lnTo>
                  <a:lnTo>
                    <a:pt x="25671" y="50024"/>
                  </a:lnTo>
                  <a:lnTo>
                    <a:pt x="24179" y="50726"/>
                  </a:lnTo>
                  <a:lnTo>
                    <a:pt x="22643" y="51340"/>
                  </a:lnTo>
                  <a:lnTo>
                    <a:pt x="21107" y="51911"/>
                  </a:lnTo>
                  <a:lnTo>
                    <a:pt x="19527" y="52437"/>
                  </a:lnTo>
                  <a:lnTo>
                    <a:pt x="17948" y="52920"/>
                  </a:lnTo>
                  <a:lnTo>
                    <a:pt x="15490" y="53710"/>
                  </a:lnTo>
                  <a:lnTo>
                    <a:pt x="15052" y="53666"/>
                  </a:lnTo>
                  <a:lnTo>
                    <a:pt x="11936" y="52306"/>
                  </a:lnTo>
                  <a:lnTo>
                    <a:pt x="11892" y="52306"/>
                  </a:lnTo>
                  <a:lnTo>
                    <a:pt x="8820" y="51516"/>
                  </a:lnTo>
                  <a:lnTo>
                    <a:pt x="8777" y="51516"/>
                  </a:lnTo>
                  <a:lnTo>
                    <a:pt x="5486" y="51384"/>
                  </a:lnTo>
                  <a:lnTo>
                    <a:pt x="2414" y="51297"/>
                  </a:lnTo>
                  <a:lnTo>
                    <a:pt x="2151" y="51033"/>
                  </a:lnTo>
                  <a:lnTo>
                    <a:pt x="1054" y="49717"/>
                  </a:lnTo>
                  <a:lnTo>
                    <a:pt x="352" y="48488"/>
                  </a:lnTo>
                  <a:lnTo>
                    <a:pt x="483" y="46996"/>
                  </a:lnTo>
                  <a:lnTo>
                    <a:pt x="790" y="46075"/>
                  </a:lnTo>
                  <a:lnTo>
                    <a:pt x="1580" y="44715"/>
                  </a:lnTo>
                  <a:lnTo>
                    <a:pt x="2458" y="43793"/>
                  </a:lnTo>
                  <a:lnTo>
                    <a:pt x="4257" y="43003"/>
                  </a:lnTo>
                  <a:lnTo>
                    <a:pt x="5529" y="42608"/>
                  </a:lnTo>
                  <a:lnTo>
                    <a:pt x="5749" y="42696"/>
                  </a:lnTo>
                  <a:lnTo>
                    <a:pt x="5837" y="42696"/>
                  </a:lnTo>
                  <a:lnTo>
                    <a:pt x="5924" y="42652"/>
                  </a:lnTo>
                  <a:lnTo>
                    <a:pt x="6188" y="42433"/>
                  </a:lnTo>
                  <a:lnTo>
                    <a:pt x="6275" y="42345"/>
                  </a:lnTo>
                  <a:lnTo>
                    <a:pt x="6451" y="41160"/>
                  </a:lnTo>
                  <a:lnTo>
                    <a:pt x="7285" y="39317"/>
                  </a:lnTo>
                  <a:lnTo>
                    <a:pt x="8250" y="37474"/>
                  </a:lnTo>
                  <a:lnTo>
                    <a:pt x="9830" y="35324"/>
                  </a:lnTo>
                  <a:lnTo>
                    <a:pt x="9830" y="35280"/>
                  </a:lnTo>
                  <a:lnTo>
                    <a:pt x="10839" y="33525"/>
                  </a:lnTo>
                  <a:lnTo>
                    <a:pt x="10883" y="33481"/>
                  </a:lnTo>
                  <a:lnTo>
                    <a:pt x="10971" y="32779"/>
                  </a:lnTo>
                  <a:lnTo>
                    <a:pt x="10971" y="32735"/>
                  </a:lnTo>
                  <a:lnTo>
                    <a:pt x="10971" y="31594"/>
                  </a:lnTo>
                  <a:lnTo>
                    <a:pt x="11497" y="28654"/>
                  </a:lnTo>
                  <a:lnTo>
                    <a:pt x="11848" y="27601"/>
                  </a:lnTo>
                  <a:lnTo>
                    <a:pt x="12594" y="26460"/>
                  </a:lnTo>
                  <a:lnTo>
                    <a:pt x="13955" y="24003"/>
                  </a:lnTo>
                  <a:lnTo>
                    <a:pt x="15885" y="20054"/>
                  </a:lnTo>
                  <a:lnTo>
                    <a:pt x="16543" y="19396"/>
                  </a:lnTo>
                  <a:lnTo>
                    <a:pt x="17333" y="18913"/>
                  </a:lnTo>
                  <a:lnTo>
                    <a:pt x="17948" y="18825"/>
                  </a:lnTo>
                  <a:lnTo>
                    <a:pt x="18606" y="19045"/>
                  </a:lnTo>
                  <a:lnTo>
                    <a:pt x="18781" y="19045"/>
                  </a:lnTo>
                  <a:lnTo>
                    <a:pt x="19571" y="18474"/>
                  </a:lnTo>
                  <a:lnTo>
                    <a:pt x="20273" y="18342"/>
                  </a:lnTo>
                  <a:lnTo>
                    <a:pt x="22423" y="18474"/>
                  </a:lnTo>
                  <a:lnTo>
                    <a:pt x="24661" y="18869"/>
                  </a:lnTo>
                  <a:lnTo>
                    <a:pt x="26373" y="19571"/>
                  </a:lnTo>
                  <a:lnTo>
                    <a:pt x="26504" y="19571"/>
                  </a:lnTo>
                  <a:lnTo>
                    <a:pt x="26899" y="19483"/>
                  </a:lnTo>
                  <a:lnTo>
                    <a:pt x="26987" y="19439"/>
                  </a:lnTo>
                  <a:lnTo>
                    <a:pt x="27294" y="19132"/>
                  </a:lnTo>
                  <a:lnTo>
                    <a:pt x="27338" y="19045"/>
                  </a:lnTo>
                  <a:lnTo>
                    <a:pt x="27645" y="18211"/>
                  </a:lnTo>
                  <a:lnTo>
                    <a:pt x="27689" y="18167"/>
                  </a:lnTo>
                  <a:lnTo>
                    <a:pt x="27689" y="16236"/>
                  </a:lnTo>
                  <a:lnTo>
                    <a:pt x="27601" y="13998"/>
                  </a:lnTo>
                  <a:lnTo>
                    <a:pt x="28567" y="12024"/>
                  </a:lnTo>
                  <a:lnTo>
                    <a:pt x="29225" y="11058"/>
                  </a:lnTo>
                  <a:lnTo>
                    <a:pt x="30234" y="10225"/>
                  </a:lnTo>
                  <a:lnTo>
                    <a:pt x="31770" y="9303"/>
                  </a:lnTo>
                  <a:lnTo>
                    <a:pt x="33043" y="8864"/>
                  </a:lnTo>
                  <a:lnTo>
                    <a:pt x="33086" y="8820"/>
                  </a:lnTo>
                  <a:lnTo>
                    <a:pt x="33130" y="8733"/>
                  </a:lnTo>
                  <a:lnTo>
                    <a:pt x="33569" y="7592"/>
                  </a:lnTo>
                  <a:lnTo>
                    <a:pt x="34754" y="4696"/>
                  </a:lnTo>
                  <a:lnTo>
                    <a:pt x="35939" y="2107"/>
                  </a:lnTo>
                  <a:lnTo>
                    <a:pt x="36465" y="1668"/>
                  </a:lnTo>
                  <a:lnTo>
                    <a:pt x="38528" y="308"/>
                  </a:lnTo>
                  <a:lnTo>
                    <a:pt x="38571" y="264"/>
                  </a:lnTo>
                  <a:lnTo>
                    <a:pt x="38615" y="220"/>
                  </a:lnTo>
                  <a:lnTo>
                    <a:pt x="38615" y="132"/>
                  </a:lnTo>
                  <a:lnTo>
                    <a:pt x="38571" y="88"/>
                  </a:lnTo>
                  <a:lnTo>
                    <a:pt x="38528" y="44"/>
                  </a:lnTo>
                  <a:lnTo>
                    <a:pt x="3844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1" name="Google Shape;6451;p174"/>
            <p:cNvSpPr/>
            <p:nvPr/>
          </p:nvSpPr>
          <p:spPr>
            <a:xfrm>
              <a:off x="5232825" y="3337425"/>
              <a:ext cx="2084350" cy="1428325"/>
            </a:xfrm>
            <a:custGeom>
              <a:avLst/>
              <a:gdLst/>
              <a:ahLst/>
              <a:cxnLst/>
              <a:rect l="l" t="t" r="r" b="b"/>
              <a:pathLst>
                <a:path w="83374" h="57133" extrusionOk="0">
                  <a:moveTo>
                    <a:pt x="36816" y="1"/>
                  </a:moveTo>
                  <a:lnTo>
                    <a:pt x="34402" y="1361"/>
                  </a:lnTo>
                  <a:lnTo>
                    <a:pt x="33261" y="2151"/>
                  </a:lnTo>
                  <a:lnTo>
                    <a:pt x="33218" y="2151"/>
                  </a:lnTo>
                  <a:lnTo>
                    <a:pt x="32121" y="3204"/>
                  </a:lnTo>
                  <a:lnTo>
                    <a:pt x="30673" y="4959"/>
                  </a:lnTo>
                  <a:lnTo>
                    <a:pt x="28961" y="6802"/>
                  </a:lnTo>
                  <a:lnTo>
                    <a:pt x="28917" y="6890"/>
                  </a:lnTo>
                  <a:lnTo>
                    <a:pt x="27689" y="10356"/>
                  </a:lnTo>
                  <a:lnTo>
                    <a:pt x="25187" y="12989"/>
                  </a:lnTo>
                  <a:lnTo>
                    <a:pt x="24178" y="14086"/>
                  </a:lnTo>
                  <a:lnTo>
                    <a:pt x="23696" y="14437"/>
                  </a:lnTo>
                  <a:lnTo>
                    <a:pt x="21458" y="15359"/>
                  </a:lnTo>
                  <a:lnTo>
                    <a:pt x="20317" y="15798"/>
                  </a:lnTo>
                  <a:lnTo>
                    <a:pt x="20273" y="15798"/>
                  </a:lnTo>
                  <a:lnTo>
                    <a:pt x="19176" y="16368"/>
                  </a:lnTo>
                  <a:lnTo>
                    <a:pt x="17377" y="17553"/>
                  </a:lnTo>
                  <a:lnTo>
                    <a:pt x="17333" y="17597"/>
                  </a:lnTo>
                  <a:lnTo>
                    <a:pt x="16236" y="18957"/>
                  </a:lnTo>
                  <a:lnTo>
                    <a:pt x="14612" y="21458"/>
                  </a:lnTo>
                  <a:lnTo>
                    <a:pt x="13515" y="23433"/>
                  </a:lnTo>
                  <a:lnTo>
                    <a:pt x="12023" y="26153"/>
                  </a:lnTo>
                  <a:lnTo>
                    <a:pt x="10926" y="28347"/>
                  </a:lnTo>
                  <a:lnTo>
                    <a:pt x="10926" y="28391"/>
                  </a:lnTo>
                  <a:lnTo>
                    <a:pt x="10444" y="30366"/>
                  </a:lnTo>
                  <a:lnTo>
                    <a:pt x="10400" y="30410"/>
                  </a:lnTo>
                  <a:lnTo>
                    <a:pt x="10224" y="32779"/>
                  </a:lnTo>
                  <a:lnTo>
                    <a:pt x="10224" y="32823"/>
                  </a:lnTo>
                  <a:lnTo>
                    <a:pt x="10268" y="34271"/>
                  </a:lnTo>
                  <a:lnTo>
                    <a:pt x="10180" y="35105"/>
                  </a:lnTo>
                  <a:lnTo>
                    <a:pt x="9478" y="36465"/>
                  </a:lnTo>
                  <a:lnTo>
                    <a:pt x="7942" y="38484"/>
                  </a:lnTo>
                  <a:lnTo>
                    <a:pt x="7899" y="38528"/>
                  </a:lnTo>
                  <a:lnTo>
                    <a:pt x="6889" y="40283"/>
                  </a:lnTo>
                  <a:lnTo>
                    <a:pt x="6143" y="42038"/>
                  </a:lnTo>
                  <a:lnTo>
                    <a:pt x="5617" y="42872"/>
                  </a:lnTo>
                  <a:lnTo>
                    <a:pt x="2633" y="44451"/>
                  </a:lnTo>
                  <a:lnTo>
                    <a:pt x="2589" y="44495"/>
                  </a:lnTo>
                  <a:lnTo>
                    <a:pt x="965" y="46558"/>
                  </a:lnTo>
                  <a:lnTo>
                    <a:pt x="965" y="46602"/>
                  </a:lnTo>
                  <a:lnTo>
                    <a:pt x="307" y="47874"/>
                  </a:lnTo>
                  <a:lnTo>
                    <a:pt x="307" y="47918"/>
                  </a:lnTo>
                  <a:lnTo>
                    <a:pt x="0" y="50112"/>
                  </a:lnTo>
                  <a:lnTo>
                    <a:pt x="0" y="50990"/>
                  </a:lnTo>
                  <a:lnTo>
                    <a:pt x="44" y="51077"/>
                  </a:lnTo>
                  <a:lnTo>
                    <a:pt x="2326" y="53930"/>
                  </a:lnTo>
                  <a:lnTo>
                    <a:pt x="3379" y="55597"/>
                  </a:lnTo>
                  <a:lnTo>
                    <a:pt x="3423" y="55641"/>
                  </a:lnTo>
                  <a:lnTo>
                    <a:pt x="3686" y="55904"/>
                  </a:lnTo>
                  <a:lnTo>
                    <a:pt x="3774" y="55948"/>
                  </a:lnTo>
                  <a:lnTo>
                    <a:pt x="7153" y="56519"/>
                  </a:lnTo>
                  <a:lnTo>
                    <a:pt x="10400" y="56957"/>
                  </a:lnTo>
                  <a:lnTo>
                    <a:pt x="11628" y="57133"/>
                  </a:lnTo>
                  <a:lnTo>
                    <a:pt x="11672" y="57133"/>
                  </a:lnTo>
                  <a:lnTo>
                    <a:pt x="15709" y="56387"/>
                  </a:lnTo>
                  <a:lnTo>
                    <a:pt x="17421" y="56080"/>
                  </a:lnTo>
                  <a:lnTo>
                    <a:pt x="17421" y="56036"/>
                  </a:lnTo>
                  <a:lnTo>
                    <a:pt x="19483" y="55421"/>
                  </a:lnTo>
                  <a:lnTo>
                    <a:pt x="21282" y="55070"/>
                  </a:lnTo>
                  <a:lnTo>
                    <a:pt x="22818" y="55070"/>
                  </a:lnTo>
                  <a:lnTo>
                    <a:pt x="24398" y="55334"/>
                  </a:lnTo>
                  <a:lnTo>
                    <a:pt x="24442" y="55334"/>
                  </a:lnTo>
                  <a:lnTo>
                    <a:pt x="27952" y="54807"/>
                  </a:lnTo>
                  <a:lnTo>
                    <a:pt x="28084" y="54719"/>
                  </a:lnTo>
                  <a:lnTo>
                    <a:pt x="28610" y="54193"/>
                  </a:lnTo>
                  <a:lnTo>
                    <a:pt x="28654" y="54193"/>
                  </a:lnTo>
                  <a:lnTo>
                    <a:pt x="30014" y="51999"/>
                  </a:lnTo>
                  <a:lnTo>
                    <a:pt x="30541" y="51385"/>
                  </a:lnTo>
                  <a:lnTo>
                    <a:pt x="31375" y="50858"/>
                  </a:lnTo>
                  <a:lnTo>
                    <a:pt x="33525" y="49980"/>
                  </a:lnTo>
                  <a:lnTo>
                    <a:pt x="35412" y="49629"/>
                  </a:lnTo>
                  <a:lnTo>
                    <a:pt x="37386" y="49366"/>
                  </a:lnTo>
                  <a:lnTo>
                    <a:pt x="38176" y="49103"/>
                  </a:lnTo>
                  <a:lnTo>
                    <a:pt x="38220" y="49103"/>
                  </a:lnTo>
                  <a:lnTo>
                    <a:pt x="38966" y="48576"/>
                  </a:lnTo>
                  <a:lnTo>
                    <a:pt x="39010" y="48576"/>
                  </a:lnTo>
                  <a:lnTo>
                    <a:pt x="40809" y="46909"/>
                  </a:lnTo>
                  <a:lnTo>
                    <a:pt x="40809" y="46865"/>
                  </a:lnTo>
                  <a:lnTo>
                    <a:pt x="41379" y="46075"/>
                  </a:lnTo>
                  <a:lnTo>
                    <a:pt x="41379" y="46031"/>
                  </a:lnTo>
                  <a:lnTo>
                    <a:pt x="42345" y="43969"/>
                  </a:lnTo>
                  <a:lnTo>
                    <a:pt x="42959" y="43003"/>
                  </a:lnTo>
                  <a:lnTo>
                    <a:pt x="43486" y="42565"/>
                  </a:lnTo>
                  <a:lnTo>
                    <a:pt x="44890" y="42038"/>
                  </a:lnTo>
                  <a:lnTo>
                    <a:pt x="47084" y="41555"/>
                  </a:lnTo>
                  <a:lnTo>
                    <a:pt x="49234" y="41073"/>
                  </a:lnTo>
                  <a:lnTo>
                    <a:pt x="50419" y="41073"/>
                  </a:lnTo>
                  <a:lnTo>
                    <a:pt x="51955" y="41468"/>
                  </a:lnTo>
                  <a:lnTo>
                    <a:pt x="56299" y="43881"/>
                  </a:lnTo>
                  <a:lnTo>
                    <a:pt x="57484" y="44495"/>
                  </a:lnTo>
                  <a:lnTo>
                    <a:pt x="58449" y="44890"/>
                  </a:lnTo>
                  <a:lnTo>
                    <a:pt x="59239" y="45153"/>
                  </a:lnTo>
                  <a:lnTo>
                    <a:pt x="59853" y="45373"/>
                  </a:lnTo>
                  <a:lnTo>
                    <a:pt x="60292" y="45505"/>
                  </a:lnTo>
                  <a:lnTo>
                    <a:pt x="60687" y="45636"/>
                  </a:lnTo>
                  <a:lnTo>
                    <a:pt x="61082" y="45856"/>
                  </a:lnTo>
                  <a:lnTo>
                    <a:pt x="61521" y="46163"/>
                  </a:lnTo>
                  <a:lnTo>
                    <a:pt x="62003" y="46602"/>
                  </a:lnTo>
                  <a:lnTo>
                    <a:pt x="62574" y="47260"/>
                  </a:lnTo>
                  <a:lnTo>
                    <a:pt x="63232" y="48093"/>
                  </a:lnTo>
                  <a:lnTo>
                    <a:pt x="64066" y="49234"/>
                  </a:lnTo>
                  <a:lnTo>
                    <a:pt x="64636" y="49893"/>
                  </a:lnTo>
                  <a:lnTo>
                    <a:pt x="64680" y="49936"/>
                  </a:lnTo>
                  <a:lnTo>
                    <a:pt x="66874" y="50770"/>
                  </a:lnTo>
                  <a:lnTo>
                    <a:pt x="68673" y="51341"/>
                  </a:lnTo>
                  <a:lnTo>
                    <a:pt x="68717" y="51385"/>
                  </a:lnTo>
                  <a:lnTo>
                    <a:pt x="72798" y="51823"/>
                  </a:lnTo>
                  <a:lnTo>
                    <a:pt x="75080" y="51736"/>
                  </a:lnTo>
                  <a:lnTo>
                    <a:pt x="76879" y="52218"/>
                  </a:lnTo>
                  <a:lnTo>
                    <a:pt x="77010" y="52218"/>
                  </a:lnTo>
                  <a:lnTo>
                    <a:pt x="79380" y="51472"/>
                  </a:lnTo>
                  <a:lnTo>
                    <a:pt x="82276" y="50551"/>
                  </a:lnTo>
                  <a:lnTo>
                    <a:pt x="83241" y="50375"/>
                  </a:lnTo>
                  <a:lnTo>
                    <a:pt x="83285" y="50331"/>
                  </a:lnTo>
                  <a:lnTo>
                    <a:pt x="83329" y="50287"/>
                  </a:lnTo>
                  <a:lnTo>
                    <a:pt x="83373" y="50244"/>
                  </a:lnTo>
                  <a:lnTo>
                    <a:pt x="83373" y="50156"/>
                  </a:lnTo>
                  <a:lnTo>
                    <a:pt x="83329" y="50112"/>
                  </a:lnTo>
                  <a:lnTo>
                    <a:pt x="83285" y="50068"/>
                  </a:lnTo>
                  <a:lnTo>
                    <a:pt x="83241" y="50024"/>
                  </a:lnTo>
                  <a:lnTo>
                    <a:pt x="83154" y="50024"/>
                  </a:lnTo>
                  <a:lnTo>
                    <a:pt x="82232" y="50200"/>
                  </a:lnTo>
                  <a:lnTo>
                    <a:pt x="82188" y="50200"/>
                  </a:lnTo>
                  <a:lnTo>
                    <a:pt x="79292" y="51121"/>
                  </a:lnTo>
                  <a:lnTo>
                    <a:pt x="76923" y="51867"/>
                  </a:lnTo>
                  <a:lnTo>
                    <a:pt x="75167" y="51385"/>
                  </a:lnTo>
                  <a:lnTo>
                    <a:pt x="75080" y="51385"/>
                  </a:lnTo>
                  <a:lnTo>
                    <a:pt x="72798" y="51472"/>
                  </a:lnTo>
                  <a:lnTo>
                    <a:pt x="68761" y="51033"/>
                  </a:lnTo>
                  <a:lnTo>
                    <a:pt x="67006" y="50463"/>
                  </a:lnTo>
                  <a:lnTo>
                    <a:pt x="64855" y="49629"/>
                  </a:lnTo>
                  <a:lnTo>
                    <a:pt x="64329" y="49015"/>
                  </a:lnTo>
                  <a:lnTo>
                    <a:pt x="63495" y="47874"/>
                  </a:lnTo>
                  <a:lnTo>
                    <a:pt x="62793" y="46953"/>
                  </a:lnTo>
                  <a:lnTo>
                    <a:pt x="62223" y="46338"/>
                  </a:lnTo>
                  <a:lnTo>
                    <a:pt x="61696" y="45856"/>
                  </a:lnTo>
                  <a:lnTo>
                    <a:pt x="61257" y="45548"/>
                  </a:lnTo>
                  <a:lnTo>
                    <a:pt x="60862" y="45329"/>
                  </a:lnTo>
                  <a:lnTo>
                    <a:pt x="60424" y="45153"/>
                  </a:lnTo>
                  <a:lnTo>
                    <a:pt x="59941" y="45022"/>
                  </a:lnTo>
                  <a:lnTo>
                    <a:pt x="59327" y="44846"/>
                  </a:lnTo>
                  <a:lnTo>
                    <a:pt x="58581" y="44583"/>
                  </a:lnTo>
                  <a:lnTo>
                    <a:pt x="57615" y="44188"/>
                  </a:lnTo>
                  <a:lnTo>
                    <a:pt x="56474" y="43574"/>
                  </a:lnTo>
                  <a:lnTo>
                    <a:pt x="52086" y="41160"/>
                  </a:lnTo>
                  <a:lnTo>
                    <a:pt x="52042" y="41117"/>
                  </a:lnTo>
                  <a:lnTo>
                    <a:pt x="50463" y="40722"/>
                  </a:lnTo>
                  <a:lnTo>
                    <a:pt x="49190" y="40722"/>
                  </a:lnTo>
                  <a:lnTo>
                    <a:pt x="46996" y="41204"/>
                  </a:lnTo>
                  <a:lnTo>
                    <a:pt x="44802" y="41687"/>
                  </a:lnTo>
                  <a:lnTo>
                    <a:pt x="44802" y="41731"/>
                  </a:lnTo>
                  <a:lnTo>
                    <a:pt x="43354" y="42257"/>
                  </a:lnTo>
                  <a:lnTo>
                    <a:pt x="43310" y="42257"/>
                  </a:lnTo>
                  <a:lnTo>
                    <a:pt x="42696" y="42784"/>
                  </a:lnTo>
                  <a:lnTo>
                    <a:pt x="42652" y="42828"/>
                  </a:lnTo>
                  <a:lnTo>
                    <a:pt x="42038" y="43793"/>
                  </a:lnTo>
                  <a:lnTo>
                    <a:pt x="41072" y="45899"/>
                  </a:lnTo>
                  <a:lnTo>
                    <a:pt x="40546" y="46645"/>
                  </a:lnTo>
                  <a:lnTo>
                    <a:pt x="38790" y="48313"/>
                  </a:lnTo>
                  <a:lnTo>
                    <a:pt x="38044" y="48796"/>
                  </a:lnTo>
                  <a:lnTo>
                    <a:pt x="37299" y="49059"/>
                  </a:lnTo>
                  <a:lnTo>
                    <a:pt x="35368" y="49278"/>
                  </a:lnTo>
                  <a:lnTo>
                    <a:pt x="33437" y="49629"/>
                  </a:lnTo>
                  <a:lnTo>
                    <a:pt x="31243" y="50551"/>
                  </a:lnTo>
                  <a:lnTo>
                    <a:pt x="31199" y="50551"/>
                  </a:lnTo>
                  <a:lnTo>
                    <a:pt x="30321" y="51121"/>
                  </a:lnTo>
                  <a:lnTo>
                    <a:pt x="30278" y="51165"/>
                  </a:lnTo>
                  <a:lnTo>
                    <a:pt x="29751" y="51736"/>
                  </a:lnTo>
                  <a:lnTo>
                    <a:pt x="29751" y="51779"/>
                  </a:lnTo>
                  <a:lnTo>
                    <a:pt x="28347" y="53973"/>
                  </a:lnTo>
                  <a:lnTo>
                    <a:pt x="27864" y="54456"/>
                  </a:lnTo>
                  <a:lnTo>
                    <a:pt x="24398" y="54983"/>
                  </a:lnTo>
                  <a:lnTo>
                    <a:pt x="22862" y="54719"/>
                  </a:lnTo>
                  <a:lnTo>
                    <a:pt x="21238" y="54719"/>
                  </a:lnTo>
                  <a:lnTo>
                    <a:pt x="19439" y="55070"/>
                  </a:lnTo>
                  <a:lnTo>
                    <a:pt x="19395" y="55070"/>
                  </a:lnTo>
                  <a:lnTo>
                    <a:pt x="17333" y="55729"/>
                  </a:lnTo>
                  <a:lnTo>
                    <a:pt x="15622" y="56036"/>
                  </a:lnTo>
                  <a:lnTo>
                    <a:pt x="11628" y="56782"/>
                  </a:lnTo>
                  <a:lnTo>
                    <a:pt x="10487" y="56606"/>
                  </a:lnTo>
                  <a:lnTo>
                    <a:pt x="7196" y="56167"/>
                  </a:lnTo>
                  <a:lnTo>
                    <a:pt x="3905" y="55597"/>
                  </a:lnTo>
                  <a:lnTo>
                    <a:pt x="3686" y="55421"/>
                  </a:lnTo>
                  <a:lnTo>
                    <a:pt x="2589" y="53754"/>
                  </a:lnTo>
                  <a:lnTo>
                    <a:pt x="2589" y="53710"/>
                  </a:lnTo>
                  <a:lnTo>
                    <a:pt x="351" y="50902"/>
                  </a:lnTo>
                  <a:lnTo>
                    <a:pt x="351" y="50156"/>
                  </a:lnTo>
                  <a:lnTo>
                    <a:pt x="658" y="48006"/>
                  </a:lnTo>
                  <a:lnTo>
                    <a:pt x="1273" y="46777"/>
                  </a:lnTo>
                  <a:lnTo>
                    <a:pt x="2852" y="44759"/>
                  </a:lnTo>
                  <a:lnTo>
                    <a:pt x="5836" y="43135"/>
                  </a:lnTo>
                  <a:lnTo>
                    <a:pt x="5924" y="43091"/>
                  </a:lnTo>
                  <a:lnTo>
                    <a:pt x="6450" y="42214"/>
                  </a:lnTo>
                  <a:lnTo>
                    <a:pt x="6450" y="42170"/>
                  </a:lnTo>
                  <a:lnTo>
                    <a:pt x="7240" y="40414"/>
                  </a:lnTo>
                  <a:lnTo>
                    <a:pt x="8206" y="38703"/>
                  </a:lnTo>
                  <a:lnTo>
                    <a:pt x="9742" y="36641"/>
                  </a:lnTo>
                  <a:lnTo>
                    <a:pt x="9785" y="36641"/>
                  </a:lnTo>
                  <a:lnTo>
                    <a:pt x="10531" y="35280"/>
                  </a:lnTo>
                  <a:lnTo>
                    <a:pt x="10531" y="35193"/>
                  </a:lnTo>
                  <a:lnTo>
                    <a:pt x="10619" y="34315"/>
                  </a:lnTo>
                  <a:lnTo>
                    <a:pt x="10663" y="34271"/>
                  </a:lnTo>
                  <a:lnTo>
                    <a:pt x="10575" y="32823"/>
                  </a:lnTo>
                  <a:lnTo>
                    <a:pt x="10751" y="30454"/>
                  </a:lnTo>
                  <a:lnTo>
                    <a:pt x="11277" y="28479"/>
                  </a:lnTo>
                  <a:lnTo>
                    <a:pt x="12330" y="26329"/>
                  </a:lnTo>
                  <a:lnTo>
                    <a:pt x="13822" y="23608"/>
                  </a:lnTo>
                  <a:lnTo>
                    <a:pt x="14876" y="21634"/>
                  </a:lnTo>
                  <a:lnTo>
                    <a:pt x="16499" y="19176"/>
                  </a:lnTo>
                  <a:lnTo>
                    <a:pt x="17596" y="17816"/>
                  </a:lnTo>
                  <a:lnTo>
                    <a:pt x="19351" y="16675"/>
                  </a:lnTo>
                  <a:lnTo>
                    <a:pt x="20448" y="16149"/>
                  </a:lnTo>
                  <a:lnTo>
                    <a:pt x="21589" y="15710"/>
                  </a:lnTo>
                  <a:lnTo>
                    <a:pt x="23871" y="14788"/>
                  </a:lnTo>
                  <a:lnTo>
                    <a:pt x="23871" y="14744"/>
                  </a:lnTo>
                  <a:lnTo>
                    <a:pt x="24398" y="14350"/>
                  </a:lnTo>
                  <a:lnTo>
                    <a:pt x="25451" y="13209"/>
                  </a:lnTo>
                  <a:lnTo>
                    <a:pt x="27996" y="10576"/>
                  </a:lnTo>
                  <a:lnTo>
                    <a:pt x="27996" y="10532"/>
                  </a:lnTo>
                  <a:lnTo>
                    <a:pt x="29268" y="7021"/>
                  </a:lnTo>
                  <a:lnTo>
                    <a:pt x="30936" y="5179"/>
                  </a:lnTo>
                  <a:lnTo>
                    <a:pt x="32384" y="3467"/>
                  </a:lnTo>
                  <a:lnTo>
                    <a:pt x="33481" y="2414"/>
                  </a:lnTo>
                  <a:lnTo>
                    <a:pt x="34578" y="1668"/>
                  </a:lnTo>
                  <a:lnTo>
                    <a:pt x="36991" y="308"/>
                  </a:lnTo>
                  <a:lnTo>
                    <a:pt x="37035" y="264"/>
                  </a:lnTo>
                  <a:lnTo>
                    <a:pt x="37079" y="220"/>
                  </a:lnTo>
                  <a:lnTo>
                    <a:pt x="37079" y="132"/>
                  </a:lnTo>
                  <a:lnTo>
                    <a:pt x="37035" y="88"/>
                  </a:lnTo>
                  <a:lnTo>
                    <a:pt x="3699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2" name="Google Shape;6452;p174"/>
            <p:cNvSpPr/>
            <p:nvPr/>
          </p:nvSpPr>
          <p:spPr>
            <a:xfrm>
              <a:off x="5156025" y="3211275"/>
              <a:ext cx="2045950" cy="1731100"/>
            </a:xfrm>
            <a:custGeom>
              <a:avLst/>
              <a:gdLst/>
              <a:ahLst/>
              <a:cxnLst/>
              <a:rect l="l" t="t" r="r" b="b"/>
              <a:pathLst>
                <a:path w="81838" h="69244" extrusionOk="0">
                  <a:moveTo>
                    <a:pt x="34271" y="0"/>
                  </a:moveTo>
                  <a:lnTo>
                    <a:pt x="32209" y="1492"/>
                  </a:lnTo>
                  <a:lnTo>
                    <a:pt x="29488" y="3818"/>
                  </a:lnTo>
                  <a:lnTo>
                    <a:pt x="25714" y="6846"/>
                  </a:lnTo>
                  <a:lnTo>
                    <a:pt x="20493" y="11058"/>
                  </a:lnTo>
                  <a:lnTo>
                    <a:pt x="18474" y="12682"/>
                  </a:lnTo>
                  <a:lnTo>
                    <a:pt x="18430" y="12726"/>
                  </a:lnTo>
                  <a:lnTo>
                    <a:pt x="14525" y="17640"/>
                  </a:lnTo>
                  <a:lnTo>
                    <a:pt x="12331" y="20536"/>
                  </a:lnTo>
                  <a:lnTo>
                    <a:pt x="10356" y="23038"/>
                  </a:lnTo>
                  <a:lnTo>
                    <a:pt x="8645" y="25319"/>
                  </a:lnTo>
                  <a:lnTo>
                    <a:pt x="8645" y="25363"/>
                  </a:lnTo>
                  <a:lnTo>
                    <a:pt x="7680" y="27075"/>
                  </a:lnTo>
                  <a:lnTo>
                    <a:pt x="7636" y="27118"/>
                  </a:lnTo>
                  <a:lnTo>
                    <a:pt x="6934" y="31463"/>
                  </a:lnTo>
                  <a:lnTo>
                    <a:pt x="6363" y="35763"/>
                  </a:lnTo>
                  <a:lnTo>
                    <a:pt x="6012" y="38308"/>
                  </a:lnTo>
                  <a:lnTo>
                    <a:pt x="5661" y="40546"/>
                  </a:lnTo>
                  <a:lnTo>
                    <a:pt x="5047" y="43179"/>
                  </a:lnTo>
                  <a:lnTo>
                    <a:pt x="4301" y="45592"/>
                  </a:lnTo>
                  <a:lnTo>
                    <a:pt x="3379" y="47128"/>
                  </a:lnTo>
                  <a:lnTo>
                    <a:pt x="2063" y="48927"/>
                  </a:lnTo>
                  <a:lnTo>
                    <a:pt x="746" y="51209"/>
                  </a:lnTo>
                  <a:lnTo>
                    <a:pt x="746" y="51253"/>
                  </a:lnTo>
                  <a:lnTo>
                    <a:pt x="527" y="52042"/>
                  </a:lnTo>
                  <a:lnTo>
                    <a:pt x="527" y="52086"/>
                  </a:lnTo>
                  <a:lnTo>
                    <a:pt x="176" y="55685"/>
                  </a:lnTo>
                  <a:lnTo>
                    <a:pt x="0" y="57659"/>
                  </a:lnTo>
                  <a:lnTo>
                    <a:pt x="0" y="57703"/>
                  </a:lnTo>
                  <a:lnTo>
                    <a:pt x="44" y="58010"/>
                  </a:lnTo>
                  <a:lnTo>
                    <a:pt x="88" y="58054"/>
                  </a:lnTo>
                  <a:lnTo>
                    <a:pt x="132" y="58142"/>
                  </a:lnTo>
                  <a:lnTo>
                    <a:pt x="1317" y="58625"/>
                  </a:lnTo>
                  <a:lnTo>
                    <a:pt x="2063" y="59414"/>
                  </a:lnTo>
                  <a:lnTo>
                    <a:pt x="3248" y="61652"/>
                  </a:lnTo>
                  <a:lnTo>
                    <a:pt x="4432" y="63890"/>
                  </a:lnTo>
                  <a:lnTo>
                    <a:pt x="5749" y="65865"/>
                  </a:lnTo>
                  <a:lnTo>
                    <a:pt x="6670" y="67006"/>
                  </a:lnTo>
                  <a:lnTo>
                    <a:pt x="6714" y="67050"/>
                  </a:lnTo>
                  <a:lnTo>
                    <a:pt x="9347" y="68936"/>
                  </a:lnTo>
                  <a:lnTo>
                    <a:pt x="9391" y="68936"/>
                  </a:lnTo>
                  <a:lnTo>
                    <a:pt x="10137" y="69244"/>
                  </a:lnTo>
                  <a:lnTo>
                    <a:pt x="10268" y="69244"/>
                  </a:lnTo>
                  <a:lnTo>
                    <a:pt x="10883" y="69024"/>
                  </a:lnTo>
                  <a:lnTo>
                    <a:pt x="10927" y="68980"/>
                  </a:lnTo>
                  <a:lnTo>
                    <a:pt x="13340" y="66611"/>
                  </a:lnTo>
                  <a:lnTo>
                    <a:pt x="17114" y="64417"/>
                  </a:lnTo>
                  <a:lnTo>
                    <a:pt x="18562" y="63627"/>
                  </a:lnTo>
                  <a:lnTo>
                    <a:pt x="20010" y="63495"/>
                  </a:lnTo>
                  <a:lnTo>
                    <a:pt x="22028" y="63100"/>
                  </a:lnTo>
                  <a:lnTo>
                    <a:pt x="22906" y="63056"/>
                  </a:lnTo>
                  <a:lnTo>
                    <a:pt x="26899" y="64373"/>
                  </a:lnTo>
                  <a:lnTo>
                    <a:pt x="29356" y="65075"/>
                  </a:lnTo>
                  <a:lnTo>
                    <a:pt x="31156" y="65601"/>
                  </a:lnTo>
                  <a:lnTo>
                    <a:pt x="31199" y="65601"/>
                  </a:lnTo>
                  <a:lnTo>
                    <a:pt x="31287" y="65558"/>
                  </a:lnTo>
                  <a:lnTo>
                    <a:pt x="33569" y="63846"/>
                  </a:lnTo>
                  <a:lnTo>
                    <a:pt x="33613" y="63802"/>
                  </a:lnTo>
                  <a:lnTo>
                    <a:pt x="35280" y="62091"/>
                  </a:lnTo>
                  <a:lnTo>
                    <a:pt x="36641" y="59678"/>
                  </a:lnTo>
                  <a:lnTo>
                    <a:pt x="37079" y="59239"/>
                  </a:lnTo>
                  <a:lnTo>
                    <a:pt x="38176" y="58712"/>
                  </a:lnTo>
                  <a:lnTo>
                    <a:pt x="40414" y="58361"/>
                  </a:lnTo>
                  <a:lnTo>
                    <a:pt x="40458" y="58317"/>
                  </a:lnTo>
                  <a:lnTo>
                    <a:pt x="43047" y="57264"/>
                  </a:lnTo>
                  <a:lnTo>
                    <a:pt x="43091" y="57220"/>
                  </a:lnTo>
                  <a:lnTo>
                    <a:pt x="45153" y="55597"/>
                  </a:lnTo>
                  <a:lnTo>
                    <a:pt x="47216" y="53929"/>
                  </a:lnTo>
                  <a:lnTo>
                    <a:pt x="48313" y="53403"/>
                  </a:lnTo>
                  <a:lnTo>
                    <a:pt x="50068" y="53359"/>
                  </a:lnTo>
                  <a:lnTo>
                    <a:pt x="50902" y="53403"/>
                  </a:lnTo>
                  <a:lnTo>
                    <a:pt x="53096" y="53534"/>
                  </a:lnTo>
                  <a:lnTo>
                    <a:pt x="54193" y="53666"/>
                  </a:lnTo>
                  <a:lnTo>
                    <a:pt x="55246" y="53842"/>
                  </a:lnTo>
                  <a:lnTo>
                    <a:pt x="56299" y="54061"/>
                  </a:lnTo>
                  <a:lnTo>
                    <a:pt x="57352" y="54412"/>
                  </a:lnTo>
                  <a:lnTo>
                    <a:pt x="57835" y="54631"/>
                  </a:lnTo>
                  <a:lnTo>
                    <a:pt x="58362" y="54851"/>
                  </a:lnTo>
                  <a:lnTo>
                    <a:pt x="58844" y="55114"/>
                  </a:lnTo>
                  <a:lnTo>
                    <a:pt x="59327" y="55421"/>
                  </a:lnTo>
                  <a:lnTo>
                    <a:pt x="60512" y="56518"/>
                  </a:lnTo>
                  <a:lnTo>
                    <a:pt x="60556" y="56518"/>
                  </a:lnTo>
                  <a:lnTo>
                    <a:pt x="65382" y="58493"/>
                  </a:lnTo>
                  <a:lnTo>
                    <a:pt x="65426" y="58537"/>
                  </a:lnTo>
                  <a:lnTo>
                    <a:pt x="66436" y="58581"/>
                  </a:lnTo>
                  <a:lnTo>
                    <a:pt x="68454" y="59019"/>
                  </a:lnTo>
                  <a:lnTo>
                    <a:pt x="70692" y="59327"/>
                  </a:lnTo>
                  <a:lnTo>
                    <a:pt x="70736" y="59370"/>
                  </a:lnTo>
                  <a:lnTo>
                    <a:pt x="73062" y="59414"/>
                  </a:lnTo>
                  <a:lnTo>
                    <a:pt x="75431" y="59546"/>
                  </a:lnTo>
                  <a:lnTo>
                    <a:pt x="75475" y="59546"/>
                  </a:lnTo>
                  <a:lnTo>
                    <a:pt x="79161" y="59370"/>
                  </a:lnTo>
                  <a:lnTo>
                    <a:pt x="79205" y="59370"/>
                  </a:lnTo>
                  <a:lnTo>
                    <a:pt x="81706" y="58712"/>
                  </a:lnTo>
                  <a:lnTo>
                    <a:pt x="81750" y="58668"/>
                  </a:lnTo>
                  <a:lnTo>
                    <a:pt x="81794" y="58625"/>
                  </a:lnTo>
                  <a:lnTo>
                    <a:pt x="81838" y="58537"/>
                  </a:lnTo>
                  <a:lnTo>
                    <a:pt x="81838" y="58493"/>
                  </a:lnTo>
                  <a:lnTo>
                    <a:pt x="81794" y="58405"/>
                  </a:lnTo>
                  <a:lnTo>
                    <a:pt x="81750" y="58361"/>
                  </a:lnTo>
                  <a:lnTo>
                    <a:pt x="81618" y="58361"/>
                  </a:lnTo>
                  <a:lnTo>
                    <a:pt x="79117" y="59019"/>
                  </a:lnTo>
                  <a:lnTo>
                    <a:pt x="75475" y="59195"/>
                  </a:lnTo>
                  <a:lnTo>
                    <a:pt x="73105" y="59063"/>
                  </a:lnTo>
                  <a:lnTo>
                    <a:pt x="70736" y="59019"/>
                  </a:lnTo>
                  <a:lnTo>
                    <a:pt x="68498" y="58668"/>
                  </a:lnTo>
                  <a:lnTo>
                    <a:pt x="66523" y="58273"/>
                  </a:lnTo>
                  <a:lnTo>
                    <a:pt x="66479" y="58230"/>
                  </a:lnTo>
                  <a:lnTo>
                    <a:pt x="65470" y="58186"/>
                  </a:lnTo>
                  <a:lnTo>
                    <a:pt x="62530" y="56957"/>
                  </a:lnTo>
                  <a:lnTo>
                    <a:pt x="60687" y="56211"/>
                  </a:lnTo>
                  <a:lnTo>
                    <a:pt x="59546" y="55158"/>
                  </a:lnTo>
                  <a:lnTo>
                    <a:pt x="59020" y="54851"/>
                  </a:lnTo>
                  <a:lnTo>
                    <a:pt x="58537" y="54544"/>
                  </a:lnTo>
                  <a:lnTo>
                    <a:pt x="58010" y="54324"/>
                  </a:lnTo>
                  <a:lnTo>
                    <a:pt x="57484" y="54105"/>
                  </a:lnTo>
                  <a:lnTo>
                    <a:pt x="56957" y="53885"/>
                  </a:lnTo>
                  <a:lnTo>
                    <a:pt x="56431" y="53754"/>
                  </a:lnTo>
                  <a:lnTo>
                    <a:pt x="55378" y="53491"/>
                  </a:lnTo>
                  <a:lnTo>
                    <a:pt x="54281" y="53315"/>
                  </a:lnTo>
                  <a:lnTo>
                    <a:pt x="53184" y="53183"/>
                  </a:lnTo>
                  <a:lnTo>
                    <a:pt x="50902" y="53052"/>
                  </a:lnTo>
                  <a:lnTo>
                    <a:pt x="50068" y="53008"/>
                  </a:lnTo>
                  <a:lnTo>
                    <a:pt x="48269" y="53052"/>
                  </a:lnTo>
                  <a:lnTo>
                    <a:pt x="48181" y="53052"/>
                  </a:lnTo>
                  <a:lnTo>
                    <a:pt x="47040" y="53666"/>
                  </a:lnTo>
                  <a:lnTo>
                    <a:pt x="46996" y="53666"/>
                  </a:lnTo>
                  <a:lnTo>
                    <a:pt x="44934" y="55290"/>
                  </a:lnTo>
                  <a:lnTo>
                    <a:pt x="42872" y="56913"/>
                  </a:lnTo>
                  <a:lnTo>
                    <a:pt x="40371" y="58010"/>
                  </a:lnTo>
                  <a:lnTo>
                    <a:pt x="38089" y="58361"/>
                  </a:lnTo>
                  <a:lnTo>
                    <a:pt x="38045" y="58405"/>
                  </a:lnTo>
                  <a:lnTo>
                    <a:pt x="36904" y="58932"/>
                  </a:lnTo>
                  <a:lnTo>
                    <a:pt x="36860" y="58932"/>
                  </a:lnTo>
                  <a:lnTo>
                    <a:pt x="36377" y="59458"/>
                  </a:lnTo>
                  <a:lnTo>
                    <a:pt x="36333" y="59502"/>
                  </a:lnTo>
                  <a:lnTo>
                    <a:pt x="35017" y="61872"/>
                  </a:lnTo>
                  <a:lnTo>
                    <a:pt x="33350" y="63583"/>
                  </a:lnTo>
                  <a:lnTo>
                    <a:pt x="31156" y="65207"/>
                  </a:lnTo>
                  <a:lnTo>
                    <a:pt x="29444" y="64724"/>
                  </a:lnTo>
                  <a:lnTo>
                    <a:pt x="27031" y="64066"/>
                  </a:lnTo>
                  <a:lnTo>
                    <a:pt x="22994" y="62705"/>
                  </a:lnTo>
                  <a:lnTo>
                    <a:pt x="22906" y="62705"/>
                  </a:lnTo>
                  <a:lnTo>
                    <a:pt x="21985" y="62749"/>
                  </a:lnTo>
                  <a:lnTo>
                    <a:pt x="19966" y="63144"/>
                  </a:lnTo>
                  <a:lnTo>
                    <a:pt x="18474" y="63276"/>
                  </a:lnTo>
                  <a:lnTo>
                    <a:pt x="18430" y="63276"/>
                  </a:lnTo>
                  <a:lnTo>
                    <a:pt x="13165" y="66304"/>
                  </a:lnTo>
                  <a:lnTo>
                    <a:pt x="13121" y="66347"/>
                  </a:lnTo>
                  <a:lnTo>
                    <a:pt x="10707" y="68717"/>
                  </a:lnTo>
                  <a:lnTo>
                    <a:pt x="10181" y="68893"/>
                  </a:lnTo>
                  <a:lnTo>
                    <a:pt x="9566" y="68629"/>
                  </a:lnTo>
                  <a:lnTo>
                    <a:pt x="6934" y="66786"/>
                  </a:lnTo>
                  <a:lnTo>
                    <a:pt x="6012" y="65645"/>
                  </a:lnTo>
                  <a:lnTo>
                    <a:pt x="4740" y="63715"/>
                  </a:lnTo>
                  <a:lnTo>
                    <a:pt x="3555" y="61477"/>
                  </a:lnTo>
                  <a:lnTo>
                    <a:pt x="2326" y="59239"/>
                  </a:lnTo>
                  <a:lnTo>
                    <a:pt x="2326" y="59195"/>
                  </a:lnTo>
                  <a:lnTo>
                    <a:pt x="1536" y="58361"/>
                  </a:lnTo>
                  <a:lnTo>
                    <a:pt x="1492" y="58317"/>
                  </a:lnTo>
                  <a:lnTo>
                    <a:pt x="395" y="57835"/>
                  </a:lnTo>
                  <a:lnTo>
                    <a:pt x="351" y="57659"/>
                  </a:lnTo>
                  <a:lnTo>
                    <a:pt x="527" y="55685"/>
                  </a:lnTo>
                  <a:lnTo>
                    <a:pt x="878" y="52130"/>
                  </a:lnTo>
                  <a:lnTo>
                    <a:pt x="1054" y="51340"/>
                  </a:lnTo>
                  <a:lnTo>
                    <a:pt x="2370" y="49102"/>
                  </a:lnTo>
                  <a:lnTo>
                    <a:pt x="3686" y="47347"/>
                  </a:lnTo>
                  <a:lnTo>
                    <a:pt x="3686" y="47303"/>
                  </a:lnTo>
                  <a:lnTo>
                    <a:pt x="4608" y="45768"/>
                  </a:lnTo>
                  <a:lnTo>
                    <a:pt x="4608" y="45724"/>
                  </a:lnTo>
                  <a:lnTo>
                    <a:pt x="5398" y="43266"/>
                  </a:lnTo>
                  <a:lnTo>
                    <a:pt x="5968" y="40634"/>
                  </a:lnTo>
                  <a:lnTo>
                    <a:pt x="6363" y="38396"/>
                  </a:lnTo>
                  <a:lnTo>
                    <a:pt x="6670" y="35807"/>
                  </a:lnTo>
                  <a:lnTo>
                    <a:pt x="7285" y="31506"/>
                  </a:lnTo>
                  <a:lnTo>
                    <a:pt x="7987" y="27206"/>
                  </a:lnTo>
                  <a:lnTo>
                    <a:pt x="8952" y="25539"/>
                  </a:lnTo>
                  <a:lnTo>
                    <a:pt x="10663" y="23257"/>
                  </a:lnTo>
                  <a:lnTo>
                    <a:pt x="12594" y="20756"/>
                  </a:lnTo>
                  <a:lnTo>
                    <a:pt x="14788" y="17860"/>
                  </a:lnTo>
                  <a:lnTo>
                    <a:pt x="18694" y="12945"/>
                  </a:lnTo>
                  <a:lnTo>
                    <a:pt x="25934" y="7109"/>
                  </a:lnTo>
                  <a:lnTo>
                    <a:pt x="29708" y="4081"/>
                  </a:lnTo>
                  <a:lnTo>
                    <a:pt x="32384" y="1756"/>
                  </a:lnTo>
                  <a:lnTo>
                    <a:pt x="34491" y="308"/>
                  </a:lnTo>
                  <a:lnTo>
                    <a:pt x="34534" y="264"/>
                  </a:lnTo>
                  <a:lnTo>
                    <a:pt x="34534" y="176"/>
                  </a:lnTo>
                  <a:lnTo>
                    <a:pt x="34534" y="132"/>
                  </a:lnTo>
                  <a:lnTo>
                    <a:pt x="34491" y="44"/>
                  </a:lnTo>
                  <a:lnTo>
                    <a:pt x="3444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3" name="Google Shape;6453;p174"/>
            <p:cNvSpPr/>
            <p:nvPr/>
          </p:nvSpPr>
          <p:spPr>
            <a:xfrm>
              <a:off x="5473050" y="4092175"/>
              <a:ext cx="560600" cy="444300"/>
            </a:xfrm>
            <a:custGeom>
              <a:avLst/>
              <a:gdLst/>
              <a:ahLst/>
              <a:cxnLst/>
              <a:rect l="l" t="t" r="r" b="b"/>
              <a:pathLst>
                <a:path w="22424" h="17772" extrusionOk="0">
                  <a:moveTo>
                    <a:pt x="6188" y="483"/>
                  </a:moveTo>
                  <a:lnTo>
                    <a:pt x="6671" y="1361"/>
                  </a:lnTo>
                  <a:lnTo>
                    <a:pt x="6758" y="1448"/>
                  </a:lnTo>
                  <a:lnTo>
                    <a:pt x="8514" y="2107"/>
                  </a:lnTo>
                  <a:lnTo>
                    <a:pt x="12551" y="3862"/>
                  </a:lnTo>
                  <a:lnTo>
                    <a:pt x="12814" y="4213"/>
                  </a:lnTo>
                  <a:lnTo>
                    <a:pt x="13384" y="5441"/>
                  </a:lnTo>
                  <a:lnTo>
                    <a:pt x="14394" y="7197"/>
                  </a:lnTo>
                  <a:lnTo>
                    <a:pt x="14920" y="9391"/>
                  </a:lnTo>
                  <a:lnTo>
                    <a:pt x="15359" y="10707"/>
                  </a:lnTo>
                  <a:lnTo>
                    <a:pt x="15359" y="10751"/>
                  </a:lnTo>
                  <a:lnTo>
                    <a:pt x="16105" y="11936"/>
                  </a:lnTo>
                  <a:lnTo>
                    <a:pt x="16149" y="11980"/>
                  </a:lnTo>
                  <a:lnTo>
                    <a:pt x="17070" y="12682"/>
                  </a:lnTo>
                  <a:lnTo>
                    <a:pt x="17114" y="12682"/>
                  </a:lnTo>
                  <a:lnTo>
                    <a:pt x="19440" y="13384"/>
                  </a:lnTo>
                  <a:lnTo>
                    <a:pt x="19528" y="13384"/>
                  </a:lnTo>
                  <a:lnTo>
                    <a:pt x="20712" y="13252"/>
                  </a:lnTo>
                  <a:lnTo>
                    <a:pt x="21985" y="13472"/>
                  </a:lnTo>
                  <a:lnTo>
                    <a:pt x="22029" y="13515"/>
                  </a:lnTo>
                  <a:lnTo>
                    <a:pt x="21897" y="13603"/>
                  </a:lnTo>
                  <a:lnTo>
                    <a:pt x="20669" y="14130"/>
                  </a:lnTo>
                  <a:lnTo>
                    <a:pt x="16105" y="15534"/>
                  </a:lnTo>
                  <a:lnTo>
                    <a:pt x="13735" y="16368"/>
                  </a:lnTo>
                  <a:lnTo>
                    <a:pt x="11234" y="17421"/>
                  </a:lnTo>
                  <a:lnTo>
                    <a:pt x="10883" y="17377"/>
                  </a:lnTo>
                  <a:lnTo>
                    <a:pt x="8733" y="16499"/>
                  </a:lnTo>
                  <a:lnTo>
                    <a:pt x="5223" y="15051"/>
                  </a:lnTo>
                  <a:lnTo>
                    <a:pt x="5179" y="15051"/>
                  </a:lnTo>
                  <a:lnTo>
                    <a:pt x="747" y="13910"/>
                  </a:lnTo>
                  <a:lnTo>
                    <a:pt x="396" y="13515"/>
                  </a:lnTo>
                  <a:lnTo>
                    <a:pt x="352" y="12945"/>
                  </a:lnTo>
                  <a:lnTo>
                    <a:pt x="703" y="11716"/>
                  </a:lnTo>
                  <a:lnTo>
                    <a:pt x="1230" y="10839"/>
                  </a:lnTo>
                  <a:lnTo>
                    <a:pt x="2634" y="8732"/>
                  </a:lnTo>
                  <a:lnTo>
                    <a:pt x="5091" y="5003"/>
                  </a:lnTo>
                  <a:lnTo>
                    <a:pt x="5135" y="4959"/>
                  </a:lnTo>
                  <a:lnTo>
                    <a:pt x="5749" y="2896"/>
                  </a:lnTo>
                  <a:lnTo>
                    <a:pt x="5749" y="2853"/>
                  </a:lnTo>
                  <a:lnTo>
                    <a:pt x="6056" y="790"/>
                  </a:lnTo>
                  <a:lnTo>
                    <a:pt x="6188" y="483"/>
                  </a:lnTo>
                  <a:close/>
                  <a:moveTo>
                    <a:pt x="6144" y="0"/>
                  </a:moveTo>
                  <a:lnTo>
                    <a:pt x="6056" y="44"/>
                  </a:lnTo>
                  <a:lnTo>
                    <a:pt x="6013" y="132"/>
                  </a:lnTo>
                  <a:lnTo>
                    <a:pt x="5749" y="659"/>
                  </a:lnTo>
                  <a:lnTo>
                    <a:pt x="5705" y="702"/>
                  </a:lnTo>
                  <a:lnTo>
                    <a:pt x="5398" y="2809"/>
                  </a:lnTo>
                  <a:lnTo>
                    <a:pt x="4784" y="4827"/>
                  </a:lnTo>
                  <a:lnTo>
                    <a:pt x="2370" y="8557"/>
                  </a:lnTo>
                  <a:lnTo>
                    <a:pt x="922" y="10619"/>
                  </a:lnTo>
                  <a:lnTo>
                    <a:pt x="396" y="11541"/>
                  </a:lnTo>
                  <a:lnTo>
                    <a:pt x="352" y="11585"/>
                  </a:lnTo>
                  <a:lnTo>
                    <a:pt x="1" y="12857"/>
                  </a:lnTo>
                  <a:lnTo>
                    <a:pt x="1" y="12945"/>
                  </a:lnTo>
                  <a:lnTo>
                    <a:pt x="45" y="13603"/>
                  </a:lnTo>
                  <a:lnTo>
                    <a:pt x="89" y="13735"/>
                  </a:lnTo>
                  <a:lnTo>
                    <a:pt x="527" y="14174"/>
                  </a:lnTo>
                  <a:lnTo>
                    <a:pt x="615" y="14218"/>
                  </a:lnTo>
                  <a:lnTo>
                    <a:pt x="5091" y="15402"/>
                  </a:lnTo>
                  <a:lnTo>
                    <a:pt x="8601" y="16806"/>
                  </a:lnTo>
                  <a:lnTo>
                    <a:pt x="10752" y="17728"/>
                  </a:lnTo>
                  <a:lnTo>
                    <a:pt x="10795" y="17728"/>
                  </a:lnTo>
                  <a:lnTo>
                    <a:pt x="11234" y="17772"/>
                  </a:lnTo>
                  <a:lnTo>
                    <a:pt x="11322" y="17772"/>
                  </a:lnTo>
                  <a:lnTo>
                    <a:pt x="13867" y="16719"/>
                  </a:lnTo>
                  <a:lnTo>
                    <a:pt x="16193" y="15885"/>
                  </a:lnTo>
                  <a:lnTo>
                    <a:pt x="20756" y="14437"/>
                  </a:lnTo>
                  <a:lnTo>
                    <a:pt x="20800" y="14437"/>
                  </a:lnTo>
                  <a:lnTo>
                    <a:pt x="22073" y="13910"/>
                  </a:lnTo>
                  <a:lnTo>
                    <a:pt x="22117" y="13866"/>
                  </a:lnTo>
                  <a:lnTo>
                    <a:pt x="22380" y="13647"/>
                  </a:lnTo>
                  <a:lnTo>
                    <a:pt x="22424" y="13559"/>
                  </a:lnTo>
                  <a:lnTo>
                    <a:pt x="22424" y="13515"/>
                  </a:lnTo>
                  <a:lnTo>
                    <a:pt x="22424" y="13428"/>
                  </a:lnTo>
                  <a:lnTo>
                    <a:pt x="22380" y="13384"/>
                  </a:lnTo>
                  <a:lnTo>
                    <a:pt x="22204" y="13208"/>
                  </a:lnTo>
                  <a:lnTo>
                    <a:pt x="22117" y="13121"/>
                  </a:lnTo>
                  <a:lnTo>
                    <a:pt x="20756" y="12901"/>
                  </a:lnTo>
                  <a:lnTo>
                    <a:pt x="20712" y="12901"/>
                  </a:lnTo>
                  <a:lnTo>
                    <a:pt x="19528" y="13033"/>
                  </a:lnTo>
                  <a:lnTo>
                    <a:pt x="17246" y="12375"/>
                  </a:lnTo>
                  <a:lnTo>
                    <a:pt x="16368" y="11716"/>
                  </a:lnTo>
                  <a:lnTo>
                    <a:pt x="15666" y="10575"/>
                  </a:lnTo>
                  <a:lnTo>
                    <a:pt x="15271" y="9303"/>
                  </a:lnTo>
                  <a:lnTo>
                    <a:pt x="14745" y="7109"/>
                  </a:lnTo>
                  <a:lnTo>
                    <a:pt x="14701" y="7065"/>
                  </a:lnTo>
                  <a:lnTo>
                    <a:pt x="13692" y="5310"/>
                  </a:lnTo>
                  <a:lnTo>
                    <a:pt x="13121" y="4081"/>
                  </a:lnTo>
                  <a:lnTo>
                    <a:pt x="13077" y="4037"/>
                  </a:lnTo>
                  <a:lnTo>
                    <a:pt x="12814" y="3642"/>
                  </a:lnTo>
                  <a:lnTo>
                    <a:pt x="12726" y="3555"/>
                  </a:lnTo>
                  <a:lnTo>
                    <a:pt x="8645" y="1756"/>
                  </a:lnTo>
                  <a:lnTo>
                    <a:pt x="6934" y="1141"/>
                  </a:lnTo>
                  <a:lnTo>
                    <a:pt x="6495" y="307"/>
                  </a:lnTo>
                  <a:lnTo>
                    <a:pt x="6451" y="264"/>
                  </a:lnTo>
                  <a:lnTo>
                    <a:pt x="6276" y="88"/>
                  </a:lnTo>
                  <a:lnTo>
                    <a:pt x="6232" y="44"/>
                  </a:lnTo>
                  <a:lnTo>
                    <a:pt x="614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4" name="Google Shape;6454;p174"/>
            <p:cNvSpPr/>
            <p:nvPr/>
          </p:nvSpPr>
          <p:spPr>
            <a:xfrm>
              <a:off x="5446725" y="4038425"/>
              <a:ext cx="650550" cy="557300"/>
            </a:xfrm>
            <a:custGeom>
              <a:avLst/>
              <a:gdLst/>
              <a:ahLst/>
              <a:cxnLst/>
              <a:rect l="l" t="t" r="r" b="b"/>
              <a:pathLst>
                <a:path w="26022" h="22292" extrusionOk="0">
                  <a:moveTo>
                    <a:pt x="10225" y="351"/>
                  </a:moveTo>
                  <a:lnTo>
                    <a:pt x="10795" y="571"/>
                  </a:lnTo>
                  <a:lnTo>
                    <a:pt x="12946" y="2238"/>
                  </a:lnTo>
                  <a:lnTo>
                    <a:pt x="14832" y="3554"/>
                  </a:lnTo>
                  <a:lnTo>
                    <a:pt x="16017" y="4871"/>
                  </a:lnTo>
                  <a:lnTo>
                    <a:pt x="17026" y="6494"/>
                  </a:lnTo>
                  <a:lnTo>
                    <a:pt x="17948" y="8337"/>
                  </a:lnTo>
                  <a:lnTo>
                    <a:pt x="18431" y="10926"/>
                  </a:lnTo>
                  <a:lnTo>
                    <a:pt x="18957" y="13691"/>
                  </a:lnTo>
                  <a:lnTo>
                    <a:pt x="18957" y="13779"/>
                  </a:lnTo>
                  <a:lnTo>
                    <a:pt x="19308" y="14174"/>
                  </a:lnTo>
                  <a:lnTo>
                    <a:pt x="19396" y="14217"/>
                  </a:lnTo>
                  <a:lnTo>
                    <a:pt x="20800" y="14568"/>
                  </a:lnTo>
                  <a:lnTo>
                    <a:pt x="20844" y="14568"/>
                  </a:lnTo>
                  <a:lnTo>
                    <a:pt x="21941" y="14612"/>
                  </a:lnTo>
                  <a:lnTo>
                    <a:pt x="25364" y="15227"/>
                  </a:lnTo>
                  <a:lnTo>
                    <a:pt x="25583" y="15358"/>
                  </a:lnTo>
                  <a:lnTo>
                    <a:pt x="25671" y="15622"/>
                  </a:lnTo>
                  <a:lnTo>
                    <a:pt x="25583" y="16368"/>
                  </a:lnTo>
                  <a:lnTo>
                    <a:pt x="25408" y="16631"/>
                  </a:lnTo>
                  <a:lnTo>
                    <a:pt x="24969" y="16894"/>
                  </a:lnTo>
                  <a:lnTo>
                    <a:pt x="23916" y="17026"/>
                  </a:lnTo>
                  <a:lnTo>
                    <a:pt x="23872" y="17070"/>
                  </a:lnTo>
                  <a:lnTo>
                    <a:pt x="19659" y="18693"/>
                  </a:lnTo>
                  <a:lnTo>
                    <a:pt x="19615" y="18693"/>
                  </a:lnTo>
                  <a:lnTo>
                    <a:pt x="19133" y="19044"/>
                  </a:lnTo>
                  <a:lnTo>
                    <a:pt x="17772" y="19659"/>
                  </a:lnTo>
                  <a:lnTo>
                    <a:pt x="13165" y="21370"/>
                  </a:lnTo>
                  <a:lnTo>
                    <a:pt x="11805" y="21940"/>
                  </a:lnTo>
                  <a:lnTo>
                    <a:pt x="11278" y="21853"/>
                  </a:lnTo>
                  <a:lnTo>
                    <a:pt x="10093" y="21370"/>
                  </a:lnTo>
                  <a:lnTo>
                    <a:pt x="8075" y="20492"/>
                  </a:lnTo>
                  <a:lnTo>
                    <a:pt x="5661" y="19439"/>
                  </a:lnTo>
                  <a:lnTo>
                    <a:pt x="878" y="17377"/>
                  </a:lnTo>
                  <a:lnTo>
                    <a:pt x="483" y="16543"/>
                  </a:lnTo>
                  <a:lnTo>
                    <a:pt x="396" y="16236"/>
                  </a:lnTo>
                  <a:lnTo>
                    <a:pt x="352" y="15885"/>
                  </a:lnTo>
                  <a:lnTo>
                    <a:pt x="352" y="15534"/>
                  </a:lnTo>
                  <a:lnTo>
                    <a:pt x="396" y="15183"/>
                  </a:lnTo>
                  <a:lnTo>
                    <a:pt x="440" y="14832"/>
                  </a:lnTo>
                  <a:lnTo>
                    <a:pt x="571" y="14481"/>
                  </a:lnTo>
                  <a:lnTo>
                    <a:pt x="834" y="13822"/>
                  </a:lnTo>
                  <a:lnTo>
                    <a:pt x="1186" y="13120"/>
                  </a:lnTo>
                  <a:lnTo>
                    <a:pt x="1580" y="12462"/>
                  </a:lnTo>
                  <a:lnTo>
                    <a:pt x="2458" y="11190"/>
                  </a:lnTo>
                  <a:lnTo>
                    <a:pt x="3116" y="10312"/>
                  </a:lnTo>
                  <a:lnTo>
                    <a:pt x="3380" y="9873"/>
                  </a:lnTo>
                  <a:lnTo>
                    <a:pt x="3643" y="9434"/>
                  </a:lnTo>
                  <a:lnTo>
                    <a:pt x="4915" y="6889"/>
                  </a:lnTo>
                  <a:lnTo>
                    <a:pt x="4915" y="6846"/>
                  </a:lnTo>
                  <a:lnTo>
                    <a:pt x="5617" y="4388"/>
                  </a:lnTo>
                  <a:lnTo>
                    <a:pt x="6144" y="2326"/>
                  </a:lnTo>
                  <a:lnTo>
                    <a:pt x="6890" y="1492"/>
                  </a:lnTo>
                  <a:lnTo>
                    <a:pt x="8382" y="966"/>
                  </a:lnTo>
                  <a:lnTo>
                    <a:pt x="8470" y="922"/>
                  </a:lnTo>
                  <a:lnTo>
                    <a:pt x="8909" y="351"/>
                  </a:lnTo>
                  <a:close/>
                  <a:moveTo>
                    <a:pt x="8865" y="0"/>
                  </a:moveTo>
                  <a:lnTo>
                    <a:pt x="8777" y="44"/>
                  </a:lnTo>
                  <a:lnTo>
                    <a:pt x="8733" y="88"/>
                  </a:lnTo>
                  <a:lnTo>
                    <a:pt x="8206" y="658"/>
                  </a:lnTo>
                  <a:lnTo>
                    <a:pt x="6758" y="1185"/>
                  </a:lnTo>
                  <a:lnTo>
                    <a:pt x="6671" y="1229"/>
                  </a:lnTo>
                  <a:lnTo>
                    <a:pt x="5837" y="2150"/>
                  </a:lnTo>
                  <a:lnTo>
                    <a:pt x="5793" y="2194"/>
                  </a:lnTo>
                  <a:lnTo>
                    <a:pt x="5310" y="4300"/>
                  </a:lnTo>
                  <a:lnTo>
                    <a:pt x="4608" y="6758"/>
                  </a:lnTo>
                  <a:lnTo>
                    <a:pt x="3336" y="9303"/>
                  </a:lnTo>
                  <a:lnTo>
                    <a:pt x="3072" y="9698"/>
                  </a:lnTo>
                  <a:lnTo>
                    <a:pt x="2809" y="10093"/>
                  </a:lnTo>
                  <a:lnTo>
                    <a:pt x="2195" y="11014"/>
                  </a:lnTo>
                  <a:lnTo>
                    <a:pt x="1712" y="11672"/>
                  </a:lnTo>
                  <a:lnTo>
                    <a:pt x="1229" y="12331"/>
                  </a:lnTo>
                  <a:lnTo>
                    <a:pt x="834" y="13033"/>
                  </a:lnTo>
                  <a:lnTo>
                    <a:pt x="483" y="13735"/>
                  </a:lnTo>
                  <a:lnTo>
                    <a:pt x="176" y="14437"/>
                  </a:lnTo>
                  <a:lnTo>
                    <a:pt x="89" y="14832"/>
                  </a:lnTo>
                  <a:lnTo>
                    <a:pt x="45" y="15183"/>
                  </a:lnTo>
                  <a:lnTo>
                    <a:pt x="1" y="15534"/>
                  </a:lnTo>
                  <a:lnTo>
                    <a:pt x="1" y="15929"/>
                  </a:lnTo>
                  <a:lnTo>
                    <a:pt x="89" y="16280"/>
                  </a:lnTo>
                  <a:lnTo>
                    <a:pt x="176" y="16675"/>
                  </a:lnTo>
                  <a:lnTo>
                    <a:pt x="176" y="16719"/>
                  </a:lnTo>
                  <a:lnTo>
                    <a:pt x="615" y="17596"/>
                  </a:lnTo>
                  <a:lnTo>
                    <a:pt x="703" y="17684"/>
                  </a:lnTo>
                  <a:lnTo>
                    <a:pt x="5530" y="19746"/>
                  </a:lnTo>
                  <a:lnTo>
                    <a:pt x="7899" y="20843"/>
                  </a:lnTo>
                  <a:lnTo>
                    <a:pt x="9962" y="21721"/>
                  </a:lnTo>
                  <a:lnTo>
                    <a:pt x="11190" y="22160"/>
                  </a:lnTo>
                  <a:lnTo>
                    <a:pt x="11190" y="22204"/>
                  </a:lnTo>
                  <a:lnTo>
                    <a:pt x="11805" y="22291"/>
                  </a:lnTo>
                  <a:lnTo>
                    <a:pt x="11892" y="22291"/>
                  </a:lnTo>
                  <a:lnTo>
                    <a:pt x="13297" y="21721"/>
                  </a:lnTo>
                  <a:lnTo>
                    <a:pt x="17904" y="20010"/>
                  </a:lnTo>
                  <a:lnTo>
                    <a:pt x="19308" y="19351"/>
                  </a:lnTo>
                  <a:lnTo>
                    <a:pt x="19835" y="19000"/>
                  </a:lnTo>
                  <a:lnTo>
                    <a:pt x="23960" y="17377"/>
                  </a:lnTo>
                  <a:lnTo>
                    <a:pt x="25057" y="17245"/>
                  </a:lnTo>
                  <a:lnTo>
                    <a:pt x="25100" y="17201"/>
                  </a:lnTo>
                  <a:lnTo>
                    <a:pt x="25627" y="16938"/>
                  </a:lnTo>
                  <a:lnTo>
                    <a:pt x="25671" y="16850"/>
                  </a:lnTo>
                  <a:lnTo>
                    <a:pt x="25890" y="16499"/>
                  </a:lnTo>
                  <a:lnTo>
                    <a:pt x="25934" y="16411"/>
                  </a:lnTo>
                  <a:lnTo>
                    <a:pt x="26022" y="15622"/>
                  </a:lnTo>
                  <a:lnTo>
                    <a:pt x="26022" y="15490"/>
                  </a:lnTo>
                  <a:lnTo>
                    <a:pt x="25846" y="15183"/>
                  </a:lnTo>
                  <a:lnTo>
                    <a:pt x="25803" y="15139"/>
                  </a:lnTo>
                  <a:lnTo>
                    <a:pt x="25539" y="14919"/>
                  </a:lnTo>
                  <a:lnTo>
                    <a:pt x="25451" y="14876"/>
                  </a:lnTo>
                  <a:lnTo>
                    <a:pt x="21985" y="14261"/>
                  </a:lnTo>
                  <a:lnTo>
                    <a:pt x="20844" y="14217"/>
                  </a:lnTo>
                  <a:lnTo>
                    <a:pt x="19528" y="13866"/>
                  </a:lnTo>
                  <a:lnTo>
                    <a:pt x="19264" y="13603"/>
                  </a:lnTo>
                  <a:lnTo>
                    <a:pt x="18782" y="10882"/>
                  </a:lnTo>
                  <a:lnTo>
                    <a:pt x="18299" y="8250"/>
                  </a:lnTo>
                  <a:lnTo>
                    <a:pt x="18255" y="8162"/>
                  </a:lnTo>
                  <a:lnTo>
                    <a:pt x="17334" y="6319"/>
                  </a:lnTo>
                  <a:lnTo>
                    <a:pt x="16324" y="4651"/>
                  </a:lnTo>
                  <a:lnTo>
                    <a:pt x="16280" y="4651"/>
                  </a:lnTo>
                  <a:lnTo>
                    <a:pt x="15052" y="3291"/>
                  </a:lnTo>
                  <a:lnTo>
                    <a:pt x="13165" y="1975"/>
                  </a:lnTo>
                  <a:lnTo>
                    <a:pt x="11015" y="307"/>
                  </a:lnTo>
                  <a:lnTo>
                    <a:pt x="10971" y="263"/>
                  </a:lnTo>
                  <a:lnTo>
                    <a:pt x="10357" y="44"/>
                  </a:lnTo>
                  <a:lnTo>
                    <a:pt x="10269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5" name="Google Shape;6455;p174"/>
            <p:cNvSpPr/>
            <p:nvPr/>
          </p:nvSpPr>
          <p:spPr>
            <a:xfrm>
              <a:off x="5262425" y="3874975"/>
              <a:ext cx="889700" cy="781075"/>
            </a:xfrm>
            <a:custGeom>
              <a:avLst/>
              <a:gdLst/>
              <a:ahLst/>
              <a:cxnLst/>
              <a:rect l="l" t="t" r="r" b="b"/>
              <a:pathLst>
                <a:path w="35588" h="31243" extrusionOk="0">
                  <a:moveTo>
                    <a:pt x="16807" y="351"/>
                  </a:moveTo>
                  <a:lnTo>
                    <a:pt x="17070" y="658"/>
                  </a:lnTo>
                  <a:lnTo>
                    <a:pt x="17509" y="1404"/>
                  </a:lnTo>
                  <a:lnTo>
                    <a:pt x="18431" y="3467"/>
                  </a:lnTo>
                  <a:lnTo>
                    <a:pt x="18475" y="3554"/>
                  </a:lnTo>
                  <a:lnTo>
                    <a:pt x="19879" y="4344"/>
                  </a:lnTo>
                  <a:lnTo>
                    <a:pt x="21766" y="5968"/>
                  </a:lnTo>
                  <a:lnTo>
                    <a:pt x="23784" y="7811"/>
                  </a:lnTo>
                  <a:lnTo>
                    <a:pt x="25627" y="10092"/>
                  </a:lnTo>
                  <a:lnTo>
                    <a:pt x="27689" y="13427"/>
                  </a:lnTo>
                  <a:lnTo>
                    <a:pt x="28128" y="15490"/>
                  </a:lnTo>
                  <a:lnTo>
                    <a:pt x="28567" y="18298"/>
                  </a:lnTo>
                  <a:lnTo>
                    <a:pt x="28918" y="19746"/>
                  </a:lnTo>
                  <a:lnTo>
                    <a:pt x="28962" y="19834"/>
                  </a:lnTo>
                  <a:lnTo>
                    <a:pt x="29489" y="20273"/>
                  </a:lnTo>
                  <a:lnTo>
                    <a:pt x="29576" y="20317"/>
                  </a:lnTo>
                  <a:lnTo>
                    <a:pt x="30761" y="20536"/>
                  </a:lnTo>
                  <a:lnTo>
                    <a:pt x="32955" y="20931"/>
                  </a:lnTo>
                  <a:lnTo>
                    <a:pt x="35237" y="21852"/>
                  </a:lnTo>
                  <a:lnTo>
                    <a:pt x="35193" y="21940"/>
                  </a:lnTo>
                  <a:lnTo>
                    <a:pt x="34842" y="22511"/>
                  </a:lnTo>
                  <a:lnTo>
                    <a:pt x="34272" y="24046"/>
                  </a:lnTo>
                  <a:lnTo>
                    <a:pt x="33877" y="24661"/>
                  </a:lnTo>
                  <a:lnTo>
                    <a:pt x="33350" y="25012"/>
                  </a:lnTo>
                  <a:lnTo>
                    <a:pt x="31024" y="25319"/>
                  </a:lnTo>
                  <a:lnTo>
                    <a:pt x="30980" y="25319"/>
                  </a:lnTo>
                  <a:lnTo>
                    <a:pt x="28172" y="26372"/>
                  </a:lnTo>
                  <a:lnTo>
                    <a:pt x="28128" y="26372"/>
                  </a:lnTo>
                  <a:lnTo>
                    <a:pt x="26636" y="27557"/>
                  </a:lnTo>
                  <a:lnTo>
                    <a:pt x="24223" y="28654"/>
                  </a:lnTo>
                  <a:lnTo>
                    <a:pt x="21941" y="29575"/>
                  </a:lnTo>
                  <a:lnTo>
                    <a:pt x="20361" y="30234"/>
                  </a:lnTo>
                  <a:lnTo>
                    <a:pt x="19220" y="30716"/>
                  </a:lnTo>
                  <a:lnTo>
                    <a:pt x="18826" y="30848"/>
                  </a:lnTo>
                  <a:lnTo>
                    <a:pt x="18475" y="30892"/>
                  </a:lnTo>
                  <a:lnTo>
                    <a:pt x="18167" y="30848"/>
                  </a:lnTo>
                  <a:lnTo>
                    <a:pt x="17816" y="30760"/>
                  </a:lnTo>
                  <a:lnTo>
                    <a:pt x="17421" y="30628"/>
                  </a:lnTo>
                  <a:lnTo>
                    <a:pt x="16895" y="30409"/>
                  </a:lnTo>
                  <a:lnTo>
                    <a:pt x="16105" y="30058"/>
                  </a:lnTo>
                  <a:lnTo>
                    <a:pt x="15096" y="29619"/>
                  </a:lnTo>
                  <a:lnTo>
                    <a:pt x="13779" y="29137"/>
                  </a:lnTo>
                  <a:lnTo>
                    <a:pt x="12068" y="28566"/>
                  </a:lnTo>
                  <a:lnTo>
                    <a:pt x="9303" y="27952"/>
                  </a:lnTo>
                  <a:lnTo>
                    <a:pt x="9303" y="27908"/>
                  </a:lnTo>
                  <a:lnTo>
                    <a:pt x="9260" y="27952"/>
                  </a:lnTo>
                  <a:lnTo>
                    <a:pt x="7592" y="28303"/>
                  </a:lnTo>
                  <a:lnTo>
                    <a:pt x="5749" y="28171"/>
                  </a:lnTo>
                  <a:lnTo>
                    <a:pt x="5705" y="28171"/>
                  </a:lnTo>
                  <a:lnTo>
                    <a:pt x="4477" y="28347"/>
                  </a:lnTo>
                  <a:lnTo>
                    <a:pt x="4433" y="28347"/>
                  </a:lnTo>
                  <a:lnTo>
                    <a:pt x="966" y="29531"/>
                  </a:lnTo>
                  <a:lnTo>
                    <a:pt x="747" y="29400"/>
                  </a:lnTo>
                  <a:lnTo>
                    <a:pt x="352" y="28610"/>
                  </a:lnTo>
                  <a:lnTo>
                    <a:pt x="396" y="27952"/>
                  </a:lnTo>
                  <a:lnTo>
                    <a:pt x="615" y="26855"/>
                  </a:lnTo>
                  <a:lnTo>
                    <a:pt x="1405" y="25538"/>
                  </a:lnTo>
                  <a:lnTo>
                    <a:pt x="2151" y="24836"/>
                  </a:lnTo>
                  <a:lnTo>
                    <a:pt x="4038" y="24222"/>
                  </a:lnTo>
                  <a:lnTo>
                    <a:pt x="5530" y="24924"/>
                  </a:lnTo>
                  <a:lnTo>
                    <a:pt x="5661" y="24924"/>
                  </a:lnTo>
                  <a:lnTo>
                    <a:pt x="6144" y="24792"/>
                  </a:lnTo>
                  <a:lnTo>
                    <a:pt x="6188" y="24749"/>
                  </a:lnTo>
                  <a:lnTo>
                    <a:pt x="6583" y="24485"/>
                  </a:lnTo>
                  <a:lnTo>
                    <a:pt x="6627" y="24441"/>
                  </a:lnTo>
                  <a:lnTo>
                    <a:pt x="6890" y="24003"/>
                  </a:lnTo>
                  <a:lnTo>
                    <a:pt x="6890" y="23915"/>
                  </a:lnTo>
                  <a:lnTo>
                    <a:pt x="6846" y="23037"/>
                  </a:lnTo>
                  <a:lnTo>
                    <a:pt x="6715" y="22291"/>
                  </a:lnTo>
                  <a:lnTo>
                    <a:pt x="6846" y="21501"/>
                  </a:lnTo>
                  <a:lnTo>
                    <a:pt x="7855" y="19132"/>
                  </a:lnTo>
                  <a:lnTo>
                    <a:pt x="10269" y="15621"/>
                  </a:lnTo>
                  <a:lnTo>
                    <a:pt x="10269" y="15578"/>
                  </a:lnTo>
                  <a:lnTo>
                    <a:pt x="11278" y="13735"/>
                  </a:lnTo>
                  <a:lnTo>
                    <a:pt x="11278" y="13647"/>
                  </a:lnTo>
                  <a:lnTo>
                    <a:pt x="11278" y="12813"/>
                  </a:lnTo>
                  <a:lnTo>
                    <a:pt x="12156" y="8995"/>
                  </a:lnTo>
                  <a:lnTo>
                    <a:pt x="12375" y="8469"/>
                  </a:lnTo>
                  <a:lnTo>
                    <a:pt x="13253" y="7547"/>
                  </a:lnTo>
                  <a:lnTo>
                    <a:pt x="14569" y="6670"/>
                  </a:lnTo>
                  <a:lnTo>
                    <a:pt x="15447" y="6319"/>
                  </a:lnTo>
                  <a:lnTo>
                    <a:pt x="15491" y="6275"/>
                  </a:lnTo>
                  <a:lnTo>
                    <a:pt x="15535" y="6187"/>
                  </a:lnTo>
                  <a:lnTo>
                    <a:pt x="15622" y="5880"/>
                  </a:lnTo>
                  <a:lnTo>
                    <a:pt x="15622" y="5836"/>
                  </a:lnTo>
                  <a:lnTo>
                    <a:pt x="15447" y="3598"/>
                  </a:lnTo>
                  <a:lnTo>
                    <a:pt x="15535" y="1843"/>
                  </a:lnTo>
                  <a:lnTo>
                    <a:pt x="15842" y="965"/>
                  </a:lnTo>
                  <a:lnTo>
                    <a:pt x="16456" y="395"/>
                  </a:lnTo>
                  <a:lnTo>
                    <a:pt x="16807" y="351"/>
                  </a:lnTo>
                  <a:close/>
                  <a:moveTo>
                    <a:pt x="16851" y="0"/>
                  </a:moveTo>
                  <a:lnTo>
                    <a:pt x="16368" y="88"/>
                  </a:lnTo>
                  <a:lnTo>
                    <a:pt x="16281" y="132"/>
                  </a:lnTo>
                  <a:lnTo>
                    <a:pt x="15578" y="746"/>
                  </a:lnTo>
                  <a:lnTo>
                    <a:pt x="15535" y="790"/>
                  </a:lnTo>
                  <a:lnTo>
                    <a:pt x="15183" y="1755"/>
                  </a:lnTo>
                  <a:lnTo>
                    <a:pt x="15183" y="1799"/>
                  </a:lnTo>
                  <a:lnTo>
                    <a:pt x="15096" y="3554"/>
                  </a:lnTo>
                  <a:lnTo>
                    <a:pt x="15096" y="3598"/>
                  </a:lnTo>
                  <a:lnTo>
                    <a:pt x="15271" y="5836"/>
                  </a:lnTo>
                  <a:lnTo>
                    <a:pt x="15227" y="6012"/>
                  </a:lnTo>
                  <a:lnTo>
                    <a:pt x="14438" y="6363"/>
                  </a:lnTo>
                  <a:lnTo>
                    <a:pt x="14394" y="6363"/>
                  </a:lnTo>
                  <a:lnTo>
                    <a:pt x="13033" y="7240"/>
                  </a:lnTo>
                  <a:lnTo>
                    <a:pt x="12989" y="7284"/>
                  </a:lnTo>
                  <a:lnTo>
                    <a:pt x="12112" y="8250"/>
                  </a:lnTo>
                  <a:lnTo>
                    <a:pt x="12068" y="8293"/>
                  </a:lnTo>
                  <a:lnTo>
                    <a:pt x="11849" y="8864"/>
                  </a:lnTo>
                  <a:lnTo>
                    <a:pt x="11805" y="8864"/>
                  </a:lnTo>
                  <a:lnTo>
                    <a:pt x="10971" y="12769"/>
                  </a:lnTo>
                  <a:lnTo>
                    <a:pt x="10927" y="12769"/>
                  </a:lnTo>
                  <a:lnTo>
                    <a:pt x="10927" y="13603"/>
                  </a:lnTo>
                  <a:lnTo>
                    <a:pt x="9962" y="15402"/>
                  </a:lnTo>
                  <a:lnTo>
                    <a:pt x="7548" y="18956"/>
                  </a:lnTo>
                  <a:lnTo>
                    <a:pt x="6539" y="21370"/>
                  </a:lnTo>
                  <a:lnTo>
                    <a:pt x="6495" y="21414"/>
                  </a:lnTo>
                  <a:lnTo>
                    <a:pt x="6364" y="22291"/>
                  </a:lnTo>
                  <a:lnTo>
                    <a:pt x="6364" y="22335"/>
                  </a:lnTo>
                  <a:lnTo>
                    <a:pt x="6495" y="23081"/>
                  </a:lnTo>
                  <a:lnTo>
                    <a:pt x="6539" y="23871"/>
                  </a:lnTo>
                  <a:lnTo>
                    <a:pt x="6320" y="24222"/>
                  </a:lnTo>
                  <a:lnTo>
                    <a:pt x="6012" y="24441"/>
                  </a:lnTo>
                  <a:lnTo>
                    <a:pt x="5618" y="24573"/>
                  </a:lnTo>
                  <a:lnTo>
                    <a:pt x="4126" y="23871"/>
                  </a:lnTo>
                  <a:lnTo>
                    <a:pt x="3994" y="23871"/>
                  </a:lnTo>
                  <a:lnTo>
                    <a:pt x="1975" y="24485"/>
                  </a:lnTo>
                  <a:lnTo>
                    <a:pt x="1932" y="24529"/>
                  </a:lnTo>
                  <a:lnTo>
                    <a:pt x="1142" y="25319"/>
                  </a:lnTo>
                  <a:lnTo>
                    <a:pt x="1142" y="25363"/>
                  </a:lnTo>
                  <a:lnTo>
                    <a:pt x="308" y="26723"/>
                  </a:lnTo>
                  <a:lnTo>
                    <a:pt x="308" y="26767"/>
                  </a:lnTo>
                  <a:lnTo>
                    <a:pt x="45" y="27908"/>
                  </a:lnTo>
                  <a:lnTo>
                    <a:pt x="1" y="28610"/>
                  </a:lnTo>
                  <a:lnTo>
                    <a:pt x="45" y="28698"/>
                  </a:lnTo>
                  <a:lnTo>
                    <a:pt x="484" y="29619"/>
                  </a:lnTo>
                  <a:lnTo>
                    <a:pt x="527" y="29663"/>
                  </a:lnTo>
                  <a:lnTo>
                    <a:pt x="835" y="29839"/>
                  </a:lnTo>
                  <a:lnTo>
                    <a:pt x="922" y="29883"/>
                  </a:lnTo>
                  <a:lnTo>
                    <a:pt x="1010" y="29883"/>
                  </a:lnTo>
                  <a:lnTo>
                    <a:pt x="4564" y="28654"/>
                  </a:lnTo>
                  <a:lnTo>
                    <a:pt x="5705" y="28522"/>
                  </a:lnTo>
                  <a:lnTo>
                    <a:pt x="7592" y="28654"/>
                  </a:lnTo>
                  <a:lnTo>
                    <a:pt x="7636" y="28654"/>
                  </a:lnTo>
                  <a:lnTo>
                    <a:pt x="9303" y="28303"/>
                  </a:lnTo>
                  <a:lnTo>
                    <a:pt x="11980" y="28917"/>
                  </a:lnTo>
                  <a:lnTo>
                    <a:pt x="13648" y="29488"/>
                  </a:lnTo>
                  <a:lnTo>
                    <a:pt x="14964" y="29970"/>
                  </a:lnTo>
                  <a:lnTo>
                    <a:pt x="15973" y="30365"/>
                  </a:lnTo>
                  <a:lnTo>
                    <a:pt x="16763" y="30716"/>
                  </a:lnTo>
                  <a:lnTo>
                    <a:pt x="17685" y="31111"/>
                  </a:lnTo>
                  <a:lnTo>
                    <a:pt x="18080" y="31199"/>
                  </a:lnTo>
                  <a:lnTo>
                    <a:pt x="18387" y="31243"/>
                  </a:lnTo>
                  <a:lnTo>
                    <a:pt x="18782" y="31199"/>
                  </a:lnTo>
                  <a:lnTo>
                    <a:pt x="19220" y="31067"/>
                  </a:lnTo>
                  <a:lnTo>
                    <a:pt x="19791" y="30848"/>
                  </a:lnTo>
                  <a:lnTo>
                    <a:pt x="20493" y="30541"/>
                  </a:lnTo>
                  <a:lnTo>
                    <a:pt x="22073" y="29883"/>
                  </a:lnTo>
                  <a:lnTo>
                    <a:pt x="24355" y="29005"/>
                  </a:lnTo>
                  <a:lnTo>
                    <a:pt x="26812" y="27864"/>
                  </a:lnTo>
                  <a:lnTo>
                    <a:pt x="26856" y="27820"/>
                  </a:lnTo>
                  <a:lnTo>
                    <a:pt x="28348" y="26679"/>
                  </a:lnTo>
                  <a:lnTo>
                    <a:pt x="31112" y="25670"/>
                  </a:lnTo>
                  <a:lnTo>
                    <a:pt x="33438" y="25363"/>
                  </a:lnTo>
                  <a:lnTo>
                    <a:pt x="33526" y="25363"/>
                  </a:lnTo>
                  <a:lnTo>
                    <a:pt x="34096" y="24968"/>
                  </a:lnTo>
                  <a:lnTo>
                    <a:pt x="34140" y="24924"/>
                  </a:lnTo>
                  <a:lnTo>
                    <a:pt x="34579" y="24222"/>
                  </a:lnTo>
                  <a:lnTo>
                    <a:pt x="34623" y="24178"/>
                  </a:lnTo>
                  <a:lnTo>
                    <a:pt x="35149" y="22686"/>
                  </a:lnTo>
                  <a:lnTo>
                    <a:pt x="35500" y="22072"/>
                  </a:lnTo>
                  <a:lnTo>
                    <a:pt x="35500" y="22028"/>
                  </a:lnTo>
                  <a:lnTo>
                    <a:pt x="35588" y="21765"/>
                  </a:lnTo>
                  <a:lnTo>
                    <a:pt x="35588" y="21677"/>
                  </a:lnTo>
                  <a:lnTo>
                    <a:pt x="35500" y="21589"/>
                  </a:lnTo>
                  <a:lnTo>
                    <a:pt x="33087" y="20580"/>
                  </a:lnTo>
                  <a:lnTo>
                    <a:pt x="33043" y="20580"/>
                  </a:lnTo>
                  <a:lnTo>
                    <a:pt x="30849" y="20185"/>
                  </a:lnTo>
                  <a:lnTo>
                    <a:pt x="29664" y="20009"/>
                  </a:lnTo>
                  <a:lnTo>
                    <a:pt x="29225" y="19615"/>
                  </a:lnTo>
                  <a:lnTo>
                    <a:pt x="28918" y="18254"/>
                  </a:lnTo>
                  <a:lnTo>
                    <a:pt x="28479" y="15446"/>
                  </a:lnTo>
                  <a:lnTo>
                    <a:pt x="28040" y="13340"/>
                  </a:lnTo>
                  <a:lnTo>
                    <a:pt x="28040" y="13252"/>
                  </a:lnTo>
                  <a:lnTo>
                    <a:pt x="25934" y="9917"/>
                  </a:lnTo>
                  <a:lnTo>
                    <a:pt x="24091" y="7547"/>
                  </a:lnTo>
                  <a:lnTo>
                    <a:pt x="24047" y="7547"/>
                  </a:lnTo>
                  <a:lnTo>
                    <a:pt x="21985" y="5704"/>
                  </a:lnTo>
                  <a:lnTo>
                    <a:pt x="20098" y="4081"/>
                  </a:lnTo>
                  <a:lnTo>
                    <a:pt x="20054" y="4081"/>
                  </a:lnTo>
                  <a:lnTo>
                    <a:pt x="18738" y="3247"/>
                  </a:lnTo>
                  <a:lnTo>
                    <a:pt x="17816" y="1273"/>
                  </a:lnTo>
                  <a:lnTo>
                    <a:pt x="17378" y="439"/>
                  </a:lnTo>
                  <a:lnTo>
                    <a:pt x="17334" y="439"/>
                  </a:lnTo>
                  <a:lnTo>
                    <a:pt x="16983" y="44"/>
                  </a:lnTo>
                  <a:lnTo>
                    <a:pt x="16939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6" name="Google Shape;6456;p174"/>
            <p:cNvSpPr/>
            <p:nvPr/>
          </p:nvSpPr>
          <p:spPr>
            <a:xfrm>
              <a:off x="6038025" y="3987950"/>
              <a:ext cx="388375" cy="286350"/>
            </a:xfrm>
            <a:custGeom>
              <a:avLst/>
              <a:gdLst/>
              <a:ahLst/>
              <a:cxnLst/>
              <a:rect l="l" t="t" r="r" b="b"/>
              <a:pathLst>
                <a:path w="15535" h="11454" extrusionOk="0">
                  <a:moveTo>
                    <a:pt x="2545" y="352"/>
                  </a:moveTo>
                  <a:lnTo>
                    <a:pt x="5134" y="527"/>
                  </a:lnTo>
                  <a:lnTo>
                    <a:pt x="7504" y="1010"/>
                  </a:lnTo>
                  <a:lnTo>
                    <a:pt x="9786" y="1317"/>
                  </a:lnTo>
                  <a:lnTo>
                    <a:pt x="9830" y="1317"/>
                  </a:lnTo>
                  <a:lnTo>
                    <a:pt x="11760" y="1010"/>
                  </a:lnTo>
                  <a:lnTo>
                    <a:pt x="12813" y="1142"/>
                  </a:lnTo>
                  <a:lnTo>
                    <a:pt x="14130" y="1800"/>
                  </a:lnTo>
                  <a:lnTo>
                    <a:pt x="14569" y="2195"/>
                  </a:lnTo>
                  <a:lnTo>
                    <a:pt x="15139" y="3906"/>
                  </a:lnTo>
                  <a:lnTo>
                    <a:pt x="15183" y="4345"/>
                  </a:lnTo>
                  <a:lnTo>
                    <a:pt x="14481" y="5486"/>
                  </a:lnTo>
                  <a:lnTo>
                    <a:pt x="12857" y="7504"/>
                  </a:lnTo>
                  <a:lnTo>
                    <a:pt x="11936" y="8952"/>
                  </a:lnTo>
                  <a:lnTo>
                    <a:pt x="10356" y="10005"/>
                  </a:lnTo>
                  <a:lnTo>
                    <a:pt x="7855" y="11015"/>
                  </a:lnTo>
                  <a:lnTo>
                    <a:pt x="6758" y="11102"/>
                  </a:lnTo>
                  <a:lnTo>
                    <a:pt x="5924" y="11059"/>
                  </a:lnTo>
                  <a:lnTo>
                    <a:pt x="4520" y="10313"/>
                  </a:lnTo>
                  <a:lnTo>
                    <a:pt x="3072" y="9303"/>
                  </a:lnTo>
                  <a:lnTo>
                    <a:pt x="2721" y="8865"/>
                  </a:lnTo>
                  <a:lnTo>
                    <a:pt x="2326" y="6802"/>
                  </a:lnTo>
                  <a:lnTo>
                    <a:pt x="2282" y="6714"/>
                  </a:lnTo>
                  <a:lnTo>
                    <a:pt x="527" y="4082"/>
                  </a:lnTo>
                  <a:lnTo>
                    <a:pt x="351" y="3160"/>
                  </a:lnTo>
                  <a:lnTo>
                    <a:pt x="834" y="2063"/>
                  </a:lnTo>
                  <a:lnTo>
                    <a:pt x="1580" y="922"/>
                  </a:lnTo>
                  <a:lnTo>
                    <a:pt x="2019" y="527"/>
                  </a:lnTo>
                  <a:lnTo>
                    <a:pt x="2545" y="352"/>
                  </a:lnTo>
                  <a:close/>
                  <a:moveTo>
                    <a:pt x="2545" y="1"/>
                  </a:moveTo>
                  <a:lnTo>
                    <a:pt x="2458" y="45"/>
                  </a:lnTo>
                  <a:lnTo>
                    <a:pt x="1887" y="220"/>
                  </a:lnTo>
                  <a:lnTo>
                    <a:pt x="1843" y="264"/>
                  </a:lnTo>
                  <a:lnTo>
                    <a:pt x="1317" y="659"/>
                  </a:lnTo>
                  <a:lnTo>
                    <a:pt x="1273" y="703"/>
                  </a:lnTo>
                  <a:lnTo>
                    <a:pt x="527" y="1888"/>
                  </a:lnTo>
                  <a:lnTo>
                    <a:pt x="527" y="1931"/>
                  </a:lnTo>
                  <a:lnTo>
                    <a:pt x="44" y="3072"/>
                  </a:lnTo>
                  <a:lnTo>
                    <a:pt x="0" y="3204"/>
                  </a:lnTo>
                  <a:lnTo>
                    <a:pt x="176" y="4169"/>
                  </a:lnTo>
                  <a:lnTo>
                    <a:pt x="220" y="4257"/>
                  </a:lnTo>
                  <a:lnTo>
                    <a:pt x="1975" y="6890"/>
                  </a:lnTo>
                  <a:lnTo>
                    <a:pt x="2414" y="8952"/>
                  </a:lnTo>
                  <a:lnTo>
                    <a:pt x="2458" y="9040"/>
                  </a:lnTo>
                  <a:lnTo>
                    <a:pt x="2809" y="9523"/>
                  </a:lnTo>
                  <a:lnTo>
                    <a:pt x="2853" y="9567"/>
                  </a:lnTo>
                  <a:lnTo>
                    <a:pt x="4345" y="10620"/>
                  </a:lnTo>
                  <a:lnTo>
                    <a:pt x="5793" y="11366"/>
                  </a:lnTo>
                  <a:lnTo>
                    <a:pt x="5880" y="11410"/>
                  </a:lnTo>
                  <a:lnTo>
                    <a:pt x="6758" y="11453"/>
                  </a:lnTo>
                  <a:lnTo>
                    <a:pt x="7943" y="11322"/>
                  </a:lnTo>
                  <a:lnTo>
                    <a:pt x="7987" y="11322"/>
                  </a:lnTo>
                  <a:lnTo>
                    <a:pt x="10488" y="10313"/>
                  </a:lnTo>
                  <a:lnTo>
                    <a:pt x="10532" y="10313"/>
                  </a:lnTo>
                  <a:lnTo>
                    <a:pt x="12155" y="9216"/>
                  </a:lnTo>
                  <a:lnTo>
                    <a:pt x="12199" y="9172"/>
                  </a:lnTo>
                  <a:lnTo>
                    <a:pt x="13165" y="7724"/>
                  </a:lnTo>
                  <a:lnTo>
                    <a:pt x="14788" y="5705"/>
                  </a:lnTo>
                  <a:lnTo>
                    <a:pt x="15490" y="4476"/>
                  </a:lnTo>
                  <a:lnTo>
                    <a:pt x="15534" y="4389"/>
                  </a:lnTo>
                  <a:lnTo>
                    <a:pt x="15490" y="3862"/>
                  </a:lnTo>
                  <a:lnTo>
                    <a:pt x="15490" y="3818"/>
                  </a:lnTo>
                  <a:lnTo>
                    <a:pt x="14876" y="2063"/>
                  </a:lnTo>
                  <a:lnTo>
                    <a:pt x="14832" y="1975"/>
                  </a:lnTo>
                  <a:lnTo>
                    <a:pt x="14393" y="1536"/>
                  </a:lnTo>
                  <a:lnTo>
                    <a:pt x="14349" y="1493"/>
                  </a:lnTo>
                  <a:lnTo>
                    <a:pt x="12945" y="834"/>
                  </a:lnTo>
                  <a:lnTo>
                    <a:pt x="12901" y="791"/>
                  </a:lnTo>
                  <a:lnTo>
                    <a:pt x="11804" y="659"/>
                  </a:lnTo>
                  <a:lnTo>
                    <a:pt x="11760" y="659"/>
                  </a:lnTo>
                  <a:lnTo>
                    <a:pt x="9830" y="966"/>
                  </a:lnTo>
                  <a:lnTo>
                    <a:pt x="7548" y="659"/>
                  </a:lnTo>
                  <a:lnTo>
                    <a:pt x="5178" y="176"/>
                  </a:lnTo>
                  <a:lnTo>
                    <a:pt x="254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7" name="Google Shape;6457;p174"/>
            <p:cNvSpPr/>
            <p:nvPr/>
          </p:nvSpPr>
          <p:spPr>
            <a:xfrm>
              <a:off x="6096175" y="1773100"/>
              <a:ext cx="942350" cy="1522675"/>
            </a:xfrm>
            <a:custGeom>
              <a:avLst/>
              <a:gdLst/>
              <a:ahLst/>
              <a:cxnLst/>
              <a:rect l="l" t="t" r="r" b="b"/>
              <a:pathLst>
                <a:path w="37694" h="60907" extrusionOk="0">
                  <a:moveTo>
                    <a:pt x="35982" y="0"/>
                  </a:moveTo>
                  <a:lnTo>
                    <a:pt x="35938" y="44"/>
                  </a:lnTo>
                  <a:lnTo>
                    <a:pt x="35894" y="88"/>
                  </a:lnTo>
                  <a:lnTo>
                    <a:pt x="35894" y="176"/>
                  </a:lnTo>
                  <a:lnTo>
                    <a:pt x="35894" y="220"/>
                  </a:lnTo>
                  <a:lnTo>
                    <a:pt x="35938" y="307"/>
                  </a:lnTo>
                  <a:lnTo>
                    <a:pt x="36070" y="395"/>
                  </a:lnTo>
                  <a:lnTo>
                    <a:pt x="37079" y="1975"/>
                  </a:lnTo>
                  <a:lnTo>
                    <a:pt x="37298" y="2765"/>
                  </a:lnTo>
                  <a:lnTo>
                    <a:pt x="37342" y="3598"/>
                  </a:lnTo>
                  <a:lnTo>
                    <a:pt x="37035" y="5529"/>
                  </a:lnTo>
                  <a:lnTo>
                    <a:pt x="37035" y="5573"/>
                  </a:lnTo>
                  <a:lnTo>
                    <a:pt x="36904" y="8820"/>
                  </a:lnTo>
                  <a:lnTo>
                    <a:pt x="36640" y="9829"/>
                  </a:lnTo>
                  <a:lnTo>
                    <a:pt x="35850" y="11760"/>
                  </a:lnTo>
                  <a:lnTo>
                    <a:pt x="34578" y="14569"/>
                  </a:lnTo>
                  <a:lnTo>
                    <a:pt x="33393" y="17026"/>
                  </a:lnTo>
                  <a:lnTo>
                    <a:pt x="31111" y="20405"/>
                  </a:lnTo>
                  <a:lnTo>
                    <a:pt x="31111" y="20536"/>
                  </a:lnTo>
                  <a:lnTo>
                    <a:pt x="31155" y="20624"/>
                  </a:lnTo>
                  <a:lnTo>
                    <a:pt x="31506" y="21063"/>
                  </a:lnTo>
                  <a:lnTo>
                    <a:pt x="32472" y="22511"/>
                  </a:lnTo>
                  <a:lnTo>
                    <a:pt x="32867" y="24573"/>
                  </a:lnTo>
                  <a:lnTo>
                    <a:pt x="33525" y="26767"/>
                  </a:lnTo>
                  <a:lnTo>
                    <a:pt x="33613" y="28523"/>
                  </a:lnTo>
                  <a:lnTo>
                    <a:pt x="33656" y="31638"/>
                  </a:lnTo>
                  <a:lnTo>
                    <a:pt x="33656" y="35368"/>
                  </a:lnTo>
                  <a:lnTo>
                    <a:pt x="33437" y="38088"/>
                  </a:lnTo>
                  <a:lnTo>
                    <a:pt x="33130" y="38922"/>
                  </a:lnTo>
                  <a:lnTo>
                    <a:pt x="30804" y="41774"/>
                  </a:lnTo>
                  <a:lnTo>
                    <a:pt x="28391" y="43442"/>
                  </a:lnTo>
                  <a:lnTo>
                    <a:pt x="25495" y="44978"/>
                  </a:lnTo>
                  <a:lnTo>
                    <a:pt x="23301" y="46119"/>
                  </a:lnTo>
                  <a:lnTo>
                    <a:pt x="20097" y="47874"/>
                  </a:lnTo>
                  <a:lnTo>
                    <a:pt x="16894" y="49936"/>
                  </a:lnTo>
                  <a:lnTo>
                    <a:pt x="16016" y="50726"/>
                  </a:lnTo>
                  <a:lnTo>
                    <a:pt x="14042" y="51516"/>
                  </a:lnTo>
                  <a:lnTo>
                    <a:pt x="13998" y="51516"/>
                  </a:lnTo>
                  <a:lnTo>
                    <a:pt x="12682" y="52306"/>
                  </a:lnTo>
                  <a:lnTo>
                    <a:pt x="12638" y="52306"/>
                  </a:lnTo>
                  <a:lnTo>
                    <a:pt x="11146" y="53490"/>
                  </a:lnTo>
                  <a:lnTo>
                    <a:pt x="9127" y="54500"/>
                  </a:lnTo>
                  <a:lnTo>
                    <a:pt x="5222" y="56694"/>
                  </a:lnTo>
                  <a:lnTo>
                    <a:pt x="3335" y="58098"/>
                  </a:lnTo>
                  <a:lnTo>
                    <a:pt x="88" y="60599"/>
                  </a:lnTo>
                  <a:lnTo>
                    <a:pt x="44" y="60643"/>
                  </a:lnTo>
                  <a:lnTo>
                    <a:pt x="0" y="60731"/>
                  </a:lnTo>
                  <a:lnTo>
                    <a:pt x="0" y="60775"/>
                  </a:lnTo>
                  <a:lnTo>
                    <a:pt x="44" y="60862"/>
                  </a:lnTo>
                  <a:lnTo>
                    <a:pt x="88" y="60906"/>
                  </a:lnTo>
                  <a:lnTo>
                    <a:pt x="307" y="60906"/>
                  </a:lnTo>
                  <a:lnTo>
                    <a:pt x="3554" y="58405"/>
                  </a:lnTo>
                  <a:lnTo>
                    <a:pt x="5397" y="56957"/>
                  </a:lnTo>
                  <a:lnTo>
                    <a:pt x="9303" y="54807"/>
                  </a:lnTo>
                  <a:lnTo>
                    <a:pt x="11277" y="53798"/>
                  </a:lnTo>
                  <a:lnTo>
                    <a:pt x="11321" y="53754"/>
                  </a:lnTo>
                  <a:lnTo>
                    <a:pt x="12857" y="52613"/>
                  </a:lnTo>
                  <a:lnTo>
                    <a:pt x="14173" y="51823"/>
                  </a:lnTo>
                  <a:lnTo>
                    <a:pt x="16148" y="51033"/>
                  </a:lnTo>
                  <a:lnTo>
                    <a:pt x="16192" y="50989"/>
                  </a:lnTo>
                  <a:lnTo>
                    <a:pt x="17113" y="50243"/>
                  </a:lnTo>
                  <a:lnTo>
                    <a:pt x="20273" y="48181"/>
                  </a:lnTo>
                  <a:lnTo>
                    <a:pt x="23476" y="46426"/>
                  </a:lnTo>
                  <a:lnTo>
                    <a:pt x="25626" y="45285"/>
                  </a:lnTo>
                  <a:lnTo>
                    <a:pt x="28566" y="43749"/>
                  </a:lnTo>
                  <a:lnTo>
                    <a:pt x="31024" y="42038"/>
                  </a:lnTo>
                  <a:lnTo>
                    <a:pt x="31067" y="41994"/>
                  </a:lnTo>
                  <a:lnTo>
                    <a:pt x="33437" y="39098"/>
                  </a:lnTo>
                  <a:lnTo>
                    <a:pt x="33437" y="39054"/>
                  </a:lnTo>
                  <a:lnTo>
                    <a:pt x="33788" y="38176"/>
                  </a:lnTo>
                  <a:lnTo>
                    <a:pt x="33788" y="38132"/>
                  </a:lnTo>
                  <a:lnTo>
                    <a:pt x="34007" y="35368"/>
                  </a:lnTo>
                  <a:lnTo>
                    <a:pt x="34007" y="31638"/>
                  </a:lnTo>
                  <a:lnTo>
                    <a:pt x="33964" y="28523"/>
                  </a:lnTo>
                  <a:lnTo>
                    <a:pt x="33876" y="26723"/>
                  </a:lnTo>
                  <a:lnTo>
                    <a:pt x="33218" y="24486"/>
                  </a:lnTo>
                  <a:lnTo>
                    <a:pt x="32823" y="22379"/>
                  </a:lnTo>
                  <a:lnTo>
                    <a:pt x="32779" y="22335"/>
                  </a:lnTo>
                  <a:lnTo>
                    <a:pt x="31813" y="20887"/>
                  </a:lnTo>
                  <a:lnTo>
                    <a:pt x="31813" y="20843"/>
                  </a:lnTo>
                  <a:lnTo>
                    <a:pt x="31506" y="20492"/>
                  </a:lnTo>
                  <a:lnTo>
                    <a:pt x="33700" y="17201"/>
                  </a:lnTo>
                  <a:lnTo>
                    <a:pt x="34885" y="14744"/>
                  </a:lnTo>
                  <a:lnTo>
                    <a:pt x="36201" y="11892"/>
                  </a:lnTo>
                  <a:lnTo>
                    <a:pt x="36991" y="9961"/>
                  </a:lnTo>
                  <a:lnTo>
                    <a:pt x="36991" y="9917"/>
                  </a:lnTo>
                  <a:lnTo>
                    <a:pt x="37255" y="8908"/>
                  </a:lnTo>
                  <a:lnTo>
                    <a:pt x="37255" y="8864"/>
                  </a:lnTo>
                  <a:lnTo>
                    <a:pt x="37386" y="5573"/>
                  </a:lnTo>
                  <a:lnTo>
                    <a:pt x="37693" y="3642"/>
                  </a:lnTo>
                  <a:lnTo>
                    <a:pt x="37693" y="3598"/>
                  </a:lnTo>
                  <a:lnTo>
                    <a:pt x="37650" y="2721"/>
                  </a:lnTo>
                  <a:lnTo>
                    <a:pt x="37650" y="2677"/>
                  </a:lnTo>
                  <a:lnTo>
                    <a:pt x="37386" y="1843"/>
                  </a:lnTo>
                  <a:lnTo>
                    <a:pt x="37386" y="1799"/>
                  </a:lnTo>
                  <a:lnTo>
                    <a:pt x="36377" y="220"/>
                  </a:lnTo>
                  <a:lnTo>
                    <a:pt x="36333" y="176"/>
                  </a:lnTo>
                  <a:lnTo>
                    <a:pt x="36158" y="44"/>
                  </a:lnTo>
                  <a:lnTo>
                    <a:pt x="3611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8" name="Google Shape;6458;p174"/>
            <p:cNvSpPr/>
            <p:nvPr/>
          </p:nvSpPr>
          <p:spPr>
            <a:xfrm>
              <a:off x="6123600" y="1816975"/>
              <a:ext cx="957700" cy="1504025"/>
            </a:xfrm>
            <a:custGeom>
              <a:avLst/>
              <a:gdLst/>
              <a:ahLst/>
              <a:cxnLst/>
              <a:rect l="l" t="t" r="r" b="b"/>
              <a:pathLst>
                <a:path w="38308" h="60161" extrusionOk="0">
                  <a:moveTo>
                    <a:pt x="36772" y="1"/>
                  </a:moveTo>
                  <a:lnTo>
                    <a:pt x="36684" y="44"/>
                  </a:lnTo>
                  <a:lnTo>
                    <a:pt x="36684" y="132"/>
                  </a:lnTo>
                  <a:lnTo>
                    <a:pt x="36684" y="176"/>
                  </a:lnTo>
                  <a:lnTo>
                    <a:pt x="36684" y="264"/>
                  </a:lnTo>
                  <a:lnTo>
                    <a:pt x="37430" y="1624"/>
                  </a:lnTo>
                  <a:lnTo>
                    <a:pt x="37913" y="3160"/>
                  </a:lnTo>
                  <a:lnTo>
                    <a:pt x="37957" y="4740"/>
                  </a:lnTo>
                  <a:lnTo>
                    <a:pt x="37298" y="7372"/>
                  </a:lnTo>
                  <a:lnTo>
                    <a:pt x="36245" y="10620"/>
                  </a:lnTo>
                  <a:lnTo>
                    <a:pt x="36245" y="10663"/>
                  </a:lnTo>
                  <a:lnTo>
                    <a:pt x="36421" y="13077"/>
                  </a:lnTo>
                  <a:lnTo>
                    <a:pt x="36158" y="15183"/>
                  </a:lnTo>
                  <a:lnTo>
                    <a:pt x="36070" y="17509"/>
                  </a:lnTo>
                  <a:lnTo>
                    <a:pt x="35807" y="20142"/>
                  </a:lnTo>
                  <a:lnTo>
                    <a:pt x="35850" y="20229"/>
                  </a:lnTo>
                  <a:lnTo>
                    <a:pt x="36465" y="22160"/>
                  </a:lnTo>
                  <a:lnTo>
                    <a:pt x="36596" y="25802"/>
                  </a:lnTo>
                  <a:lnTo>
                    <a:pt x="36904" y="27601"/>
                  </a:lnTo>
                  <a:lnTo>
                    <a:pt x="36947" y="29488"/>
                  </a:lnTo>
                  <a:lnTo>
                    <a:pt x="36860" y="32077"/>
                  </a:lnTo>
                  <a:lnTo>
                    <a:pt x="36596" y="34578"/>
                  </a:lnTo>
                  <a:lnTo>
                    <a:pt x="36070" y="36333"/>
                  </a:lnTo>
                  <a:lnTo>
                    <a:pt x="34797" y="38308"/>
                  </a:lnTo>
                  <a:lnTo>
                    <a:pt x="33042" y="41555"/>
                  </a:lnTo>
                  <a:lnTo>
                    <a:pt x="31770" y="42828"/>
                  </a:lnTo>
                  <a:lnTo>
                    <a:pt x="30848" y="43047"/>
                  </a:lnTo>
                  <a:lnTo>
                    <a:pt x="29619" y="43091"/>
                  </a:lnTo>
                  <a:lnTo>
                    <a:pt x="29532" y="43135"/>
                  </a:lnTo>
                  <a:lnTo>
                    <a:pt x="27294" y="44364"/>
                  </a:lnTo>
                  <a:lnTo>
                    <a:pt x="22028" y="47040"/>
                  </a:lnTo>
                  <a:lnTo>
                    <a:pt x="18035" y="49103"/>
                  </a:lnTo>
                  <a:lnTo>
                    <a:pt x="15534" y="50726"/>
                  </a:lnTo>
                  <a:lnTo>
                    <a:pt x="12155" y="52086"/>
                  </a:lnTo>
                  <a:lnTo>
                    <a:pt x="12111" y="52086"/>
                  </a:lnTo>
                  <a:lnTo>
                    <a:pt x="10531" y="53008"/>
                  </a:lnTo>
                  <a:lnTo>
                    <a:pt x="8996" y="53886"/>
                  </a:lnTo>
                  <a:lnTo>
                    <a:pt x="7416" y="54719"/>
                  </a:lnTo>
                  <a:lnTo>
                    <a:pt x="5880" y="55597"/>
                  </a:lnTo>
                  <a:lnTo>
                    <a:pt x="5134" y="56080"/>
                  </a:lnTo>
                  <a:lnTo>
                    <a:pt x="4432" y="56562"/>
                  </a:lnTo>
                  <a:lnTo>
                    <a:pt x="3686" y="57089"/>
                  </a:lnTo>
                  <a:lnTo>
                    <a:pt x="2984" y="57659"/>
                  </a:lnTo>
                  <a:lnTo>
                    <a:pt x="88" y="59853"/>
                  </a:lnTo>
                  <a:lnTo>
                    <a:pt x="44" y="59897"/>
                  </a:lnTo>
                  <a:lnTo>
                    <a:pt x="0" y="59985"/>
                  </a:lnTo>
                  <a:lnTo>
                    <a:pt x="0" y="60029"/>
                  </a:lnTo>
                  <a:lnTo>
                    <a:pt x="44" y="60117"/>
                  </a:lnTo>
                  <a:lnTo>
                    <a:pt x="88" y="60160"/>
                  </a:lnTo>
                  <a:lnTo>
                    <a:pt x="176" y="60160"/>
                  </a:lnTo>
                  <a:lnTo>
                    <a:pt x="307" y="60117"/>
                  </a:lnTo>
                  <a:lnTo>
                    <a:pt x="3203" y="57923"/>
                  </a:lnTo>
                  <a:lnTo>
                    <a:pt x="3905" y="57396"/>
                  </a:lnTo>
                  <a:lnTo>
                    <a:pt x="4607" y="56869"/>
                  </a:lnTo>
                  <a:lnTo>
                    <a:pt x="5353" y="56387"/>
                  </a:lnTo>
                  <a:lnTo>
                    <a:pt x="6099" y="55904"/>
                  </a:lnTo>
                  <a:lnTo>
                    <a:pt x="7635" y="55026"/>
                  </a:lnTo>
                  <a:lnTo>
                    <a:pt x="9127" y="54193"/>
                  </a:lnTo>
                  <a:lnTo>
                    <a:pt x="10707" y="53315"/>
                  </a:lnTo>
                  <a:lnTo>
                    <a:pt x="12287" y="52394"/>
                  </a:lnTo>
                  <a:lnTo>
                    <a:pt x="15665" y="51033"/>
                  </a:lnTo>
                  <a:lnTo>
                    <a:pt x="15709" y="51033"/>
                  </a:lnTo>
                  <a:lnTo>
                    <a:pt x="18210" y="49410"/>
                  </a:lnTo>
                  <a:lnTo>
                    <a:pt x="22160" y="47347"/>
                  </a:lnTo>
                  <a:lnTo>
                    <a:pt x="27469" y="44671"/>
                  </a:lnTo>
                  <a:lnTo>
                    <a:pt x="29663" y="43442"/>
                  </a:lnTo>
                  <a:lnTo>
                    <a:pt x="30892" y="43398"/>
                  </a:lnTo>
                  <a:lnTo>
                    <a:pt x="30936" y="43398"/>
                  </a:lnTo>
                  <a:lnTo>
                    <a:pt x="31901" y="43179"/>
                  </a:lnTo>
                  <a:lnTo>
                    <a:pt x="31989" y="43135"/>
                  </a:lnTo>
                  <a:lnTo>
                    <a:pt x="33349" y="41775"/>
                  </a:lnTo>
                  <a:lnTo>
                    <a:pt x="33349" y="41731"/>
                  </a:lnTo>
                  <a:lnTo>
                    <a:pt x="35104" y="38527"/>
                  </a:lnTo>
                  <a:lnTo>
                    <a:pt x="36377" y="36509"/>
                  </a:lnTo>
                  <a:lnTo>
                    <a:pt x="36377" y="36465"/>
                  </a:lnTo>
                  <a:lnTo>
                    <a:pt x="36904" y="34666"/>
                  </a:lnTo>
                  <a:lnTo>
                    <a:pt x="36904" y="34622"/>
                  </a:lnTo>
                  <a:lnTo>
                    <a:pt x="37211" y="32121"/>
                  </a:lnTo>
                  <a:lnTo>
                    <a:pt x="37298" y="29488"/>
                  </a:lnTo>
                  <a:lnTo>
                    <a:pt x="37255" y="27601"/>
                  </a:lnTo>
                  <a:lnTo>
                    <a:pt x="37211" y="27557"/>
                  </a:lnTo>
                  <a:lnTo>
                    <a:pt x="36947" y="25758"/>
                  </a:lnTo>
                  <a:lnTo>
                    <a:pt x="36816" y="22116"/>
                  </a:lnTo>
                  <a:lnTo>
                    <a:pt x="36816" y="22072"/>
                  </a:lnTo>
                  <a:lnTo>
                    <a:pt x="36201" y="20142"/>
                  </a:lnTo>
                  <a:lnTo>
                    <a:pt x="36421" y="17509"/>
                  </a:lnTo>
                  <a:lnTo>
                    <a:pt x="36509" y="15227"/>
                  </a:lnTo>
                  <a:lnTo>
                    <a:pt x="36772" y="13077"/>
                  </a:lnTo>
                  <a:lnTo>
                    <a:pt x="36596" y="10663"/>
                  </a:lnTo>
                  <a:lnTo>
                    <a:pt x="37650" y="7460"/>
                  </a:lnTo>
                  <a:lnTo>
                    <a:pt x="38264" y="4827"/>
                  </a:lnTo>
                  <a:lnTo>
                    <a:pt x="38308" y="4783"/>
                  </a:lnTo>
                  <a:lnTo>
                    <a:pt x="38264" y="3160"/>
                  </a:lnTo>
                  <a:lnTo>
                    <a:pt x="38264" y="3072"/>
                  </a:lnTo>
                  <a:lnTo>
                    <a:pt x="37737" y="1492"/>
                  </a:lnTo>
                  <a:lnTo>
                    <a:pt x="37737" y="1449"/>
                  </a:lnTo>
                  <a:lnTo>
                    <a:pt x="36991" y="88"/>
                  </a:lnTo>
                  <a:lnTo>
                    <a:pt x="36947" y="44"/>
                  </a:lnTo>
                  <a:lnTo>
                    <a:pt x="3690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9" name="Google Shape;6459;p174"/>
            <p:cNvSpPr/>
            <p:nvPr/>
          </p:nvSpPr>
          <p:spPr>
            <a:xfrm>
              <a:off x="6392350" y="3454800"/>
              <a:ext cx="767950" cy="217250"/>
            </a:xfrm>
            <a:custGeom>
              <a:avLst/>
              <a:gdLst/>
              <a:ahLst/>
              <a:cxnLst/>
              <a:rect l="l" t="t" r="r" b="b"/>
              <a:pathLst>
                <a:path w="30718" h="8690" extrusionOk="0">
                  <a:moveTo>
                    <a:pt x="11234" y="1"/>
                  </a:moveTo>
                  <a:lnTo>
                    <a:pt x="7899" y="1010"/>
                  </a:lnTo>
                  <a:lnTo>
                    <a:pt x="3555" y="1975"/>
                  </a:lnTo>
                  <a:lnTo>
                    <a:pt x="3511" y="1975"/>
                  </a:lnTo>
                  <a:lnTo>
                    <a:pt x="89" y="3994"/>
                  </a:lnTo>
                  <a:lnTo>
                    <a:pt x="45" y="4038"/>
                  </a:lnTo>
                  <a:lnTo>
                    <a:pt x="1" y="4126"/>
                  </a:lnTo>
                  <a:lnTo>
                    <a:pt x="1" y="4169"/>
                  </a:lnTo>
                  <a:lnTo>
                    <a:pt x="45" y="4257"/>
                  </a:lnTo>
                  <a:lnTo>
                    <a:pt x="89" y="4301"/>
                  </a:lnTo>
                  <a:lnTo>
                    <a:pt x="132" y="4345"/>
                  </a:lnTo>
                  <a:lnTo>
                    <a:pt x="220" y="4345"/>
                  </a:lnTo>
                  <a:lnTo>
                    <a:pt x="264" y="4301"/>
                  </a:lnTo>
                  <a:lnTo>
                    <a:pt x="3687" y="2326"/>
                  </a:lnTo>
                  <a:lnTo>
                    <a:pt x="7987" y="1361"/>
                  </a:lnTo>
                  <a:lnTo>
                    <a:pt x="10313" y="659"/>
                  </a:lnTo>
                  <a:lnTo>
                    <a:pt x="11278" y="352"/>
                  </a:lnTo>
                  <a:lnTo>
                    <a:pt x="11497" y="352"/>
                  </a:lnTo>
                  <a:lnTo>
                    <a:pt x="13384" y="2283"/>
                  </a:lnTo>
                  <a:lnTo>
                    <a:pt x="13428" y="2326"/>
                  </a:lnTo>
                  <a:lnTo>
                    <a:pt x="15754" y="4257"/>
                  </a:lnTo>
                  <a:lnTo>
                    <a:pt x="15798" y="4257"/>
                  </a:lnTo>
                  <a:lnTo>
                    <a:pt x="18913" y="5969"/>
                  </a:lnTo>
                  <a:lnTo>
                    <a:pt x="20888" y="6802"/>
                  </a:lnTo>
                  <a:lnTo>
                    <a:pt x="23214" y="7592"/>
                  </a:lnTo>
                  <a:lnTo>
                    <a:pt x="26022" y="8601"/>
                  </a:lnTo>
                  <a:lnTo>
                    <a:pt x="26066" y="8601"/>
                  </a:lnTo>
                  <a:lnTo>
                    <a:pt x="26943" y="8689"/>
                  </a:lnTo>
                  <a:lnTo>
                    <a:pt x="26987" y="8689"/>
                  </a:lnTo>
                  <a:lnTo>
                    <a:pt x="27777" y="8558"/>
                  </a:lnTo>
                  <a:lnTo>
                    <a:pt x="27821" y="8514"/>
                  </a:lnTo>
                  <a:lnTo>
                    <a:pt x="28874" y="7899"/>
                  </a:lnTo>
                  <a:lnTo>
                    <a:pt x="28962" y="7855"/>
                  </a:lnTo>
                  <a:lnTo>
                    <a:pt x="30366" y="5881"/>
                  </a:lnTo>
                  <a:lnTo>
                    <a:pt x="30366" y="5837"/>
                  </a:lnTo>
                  <a:lnTo>
                    <a:pt x="30717" y="5003"/>
                  </a:lnTo>
                  <a:lnTo>
                    <a:pt x="30717" y="4872"/>
                  </a:lnTo>
                  <a:lnTo>
                    <a:pt x="30322" y="3380"/>
                  </a:lnTo>
                  <a:lnTo>
                    <a:pt x="30278" y="3380"/>
                  </a:lnTo>
                  <a:lnTo>
                    <a:pt x="29225" y="1010"/>
                  </a:lnTo>
                  <a:lnTo>
                    <a:pt x="29181" y="966"/>
                  </a:lnTo>
                  <a:lnTo>
                    <a:pt x="29137" y="922"/>
                  </a:lnTo>
                  <a:lnTo>
                    <a:pt x="29050" y="922"/>
                  </a:lnTo>
                  <a:lnTo>
                    <a:pt x="28962" y="966"/>
                  </a:lnTo>
                  <a:lnTo>
                    <a:pt x="28918" y="966"/>
                  </a:lnTo>
                  <a:lnTo>
                    <a:pt x="28874" y="1054"/>
                  </a:lnTo>
                  <a:lnTo>
                    <a:pt x="28874" y="1098"/>
                  </a:lnTo>
                  <a:lnTo>
                    <a:pt x="28918" y="1186"/>
                  </a:lnTo>
                  <a:lnTo>
                    <a:pt x="29971" y="3511"/>
                  </a:lnTo>
                  <a:lnTo>
                    <a:pt x="30366" y="4915"/>
                  </a:lnTo>
                  <a:lnTo>
                    <a:pt x="30059" y="5661"/>
                  </a:lnTo>
                  <a:lnTo>
                    <a:pt x="28699" y="7636"/>
                  </a:lnTo>
                  <a:lnTo>
                    <a:pt x="27689" y="8206"/>
                  </a:lnTo>
                  <a:lnTo>
                    <a:pt x="26943" y="8338"/>
                  </a:lnTo>
                  <a:lnTo>
                    <a:pt x="26154" y="8250"/>
                  </a:lnTo>
                  <a:lnTo>
                    <a:pt x="23301" y="7285"/>
                  </a:lnTo>
                  <a:lnTo>
                    <a:pt x="21020" y="6495"/>
                  </a:lnTo>
                  <a:lnTo>
                    <a:pt x="19045" y="5618"/>
                  </a:lnTo>
                  <a:lnTo>
                    <a:pt x="15973" y="3950"/>
                  </a:lnTo>
                  <a:lnTo>
                    <a:pt x="13648" y="2063"/>
                  </a:lnTo>
                  <a:lnTo>
                    <a:pt x="11673" y="89"/>
                  </a:lnTo>
                  <a:lnTo>
                    <a:pt x="11585" y="45"/>
                  </a:lnTo>
                  <a:lnTo>
                    <a:pt x="1132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0" name="Google Shape;6460;p174"/>
            <p:cNvSpPr/>
            <p:nvPr/>
          </p:nvSpPr>
          <p:spPr>
            <a:xfrm>
              <a:off x="6322150" y="3238700"/>
              <a:ext cx="868850" cy="265500"/>
            </a:xfrm>
            <a:custGeom>
              <a:avLst/>
              <a:gdLst/>
              <a:ahLst/>
              <a:cxnLst/>
              <a:rect l="l" t="t" r="r" b="b"/>
              <a:pathLst>
                <a:path w="34754" h="10620" extrusionOk="0">
                  <a:moveTo>
                    <a:pt x="34491" y="0"/>
                  </a:moveTo>
                  <a:lnTo>
                    <a:pt x="34447" y="44"/>
                  </a:lnTo>
                  <a:lnTo>
                    <a:pt x="33437" y="1492"/>
                  </a:lnTo>
                  <a:lnTo>
                    <a:pt x="32033" y="3730"/>
                  </a:lnTo>
                  <a:lnTo>
                    <a:pt x="32033" y="3774"/>
                  </a:lnTo>
                  <a:lnTo>
                    <a:pt x="31419" y="5442"/>
                  </a:lnTo>
                  <a:lnTo>
                    <a:pt x="31419" y="5485"/>
                  </a:lnTo>
                  <a:lnTo>
                    <a:pt x="31156" y="7592"/>
                  </a:lnTo>
                  <a:lnTo>
                    <a:pt x="31112" y="10005"/>
                  </a:lnTo>
                  <a:lnTo>
                    <a:pt x="30936" y="10225"/>
                  </a:lnTo>
                  <a:lnTo>
                    <a:pt x="30454" y="10268"/>
                  </a:lnTo>
                  <a:lnTo>
                    <a:pt x="29971" y="10225"/>
                  </a:lnTo>
                  <a:lnTo>
                    <a:pt x="29488" y="10137"/>
                  </a:lnTo>
                  <a:lnTo>
                    <a:pt x="29005" y="10005"/>
                  </a:lnTo>
                  <a:lnTo>
                    <a:pt x="28523" y="9830"/>
                  </a:lnTo>
                  <a:lnTo>
                    <a:pt x="28040" y="9610"/>
                  </a:lnTo>
                  <a:lnTo>
                    <a:pt x="27557" y="9347"/>
                  </a:lnTo>
                  <a:lnTo>
                    <a:pt x="27119" y="9084"/>
                  </a:lnTo>
                  <a:lnTo>
                    <a:pt x="26241" y="8513"/>
                  </a:lnTo>
                  <a:lnTo>
                    <a:pt x="25451" y="7899"/>
                  </a:lnTo>
                  <a:lnTo>
                    <a:pt x="24749" y="7328"/>
                  </a:lnTo>
                  <a:lnTo>
                    <a:pt x="24179" y="6846"/>
                  </a:lnTo>
                  <a:lnTo>
                    <a:pt x="19308" y="2633"/>
                  </a:lnTo>
                  <a:lnTo>
                    <a:pt x="19264" y="2633"/>
                  </a:lnTo>
                  <a:lnTo>
                    <a:pt x="17991" y="2019"/>
                  </a:lnTo>
                  <a:lnTo>
                    <a:pt x="17948" y="2019"/>
                  </a:lnTo>
                  <a:lnTo>
                    <a:pt x="17245" y="1887"/>
                  </a:lnTo>
                  <a:lnTo>
                    <a:pt x="17158" y="1931"/>
                  </a:lnTo>
                  <a:lnTo>
                    <a:pt x="16500" y="2370"/>
                  </a:lnTo>
                  <a:lnTo>
                    <a:pt x="16456" y="2370"/>
                  </a:lnTo>
                  <a:lnTo>
                    <a:pt x="14788" y="3994"/>
                  </a:lnTo>
                  <a:lnTo>
                    <a:pt x="13603" y="4827"/>
                  </a:lnTo>
                  <a:lnTo>
                    <a:pt x="12331" y="5178"/>
                  </a:lnTo>
                  <a:lnTo>
                    <a:pt x="10312" y="5529"/>
                  </a:lnTo>
                  <a:lnTo>
                    <a:pt x="10268" y="5529"/>
                  </a:lnTo>
                  <a:lnTo>
                    <a:pt x="8338" y="6144"/>
                  </a:lnTo>
                  <a:lnTo>
                    <a:pt x="5924" y="6714"/>
                  </a:lnTo>
                  <a:lnTo>
                    <a:pt x="5880" y="6714"/>
                  </a:lnTo>
                  <a:lnTo>
                    <a:pt x="4125" y="7416"/>
                  </a:lnTo>
                  <a:lnTo>
                    <a:pt x="4081" y="7460"/>
                  </a:lnTo>
                  <a:lnTo>
                    <a:pt x="2063" y="8645"/>
                  </a:lnTo>
                  <a:lnTo>
                    <a:pt x="2063" y="8689"/>
                  </a:lnTo>
                  <a:lnTo>
                    <a:pt x="88" y="10181"/>
                  </a:lnTo>
                  <a:lnTo>
                    <a:pt x="44" y="10225"/>
                  </a:lnTo>
                  <a:lnTo>
                    <a:pt x="0" y="10268"/>
                  </a:lnTo>
                  <a:lnTo>
                    <a:pt x="44" y="10356"/>
                  </a:lnTo>
                  <a:lnTo>
                    <a:pt x="44" y="10400"/>
                  </a:lnTo>
                  <a:lnTo>
                    <a:pt x="88" y="10444"/>
                  </a:lnTo>
                  <a:lnTo>
                    <a:pt x="176" y="10488"/>
                  </a:lnTo>
                  <a:lnTo>
                    <a:pt x="220" y="10488"/>
                  </a:lnTo>
                  <a:lnTo>
                    <a:pt x="308" y="10444"/>
                  </a:lnTo>
                  <a:lnTo>
                    <a:pt x="2238" y="8952"/>
                  </a:lnTo>
                  <a:lnTo>
                    <a:pt x="4257" y="7767"/>
                  </a:lnTo>
                  <a:lnTo>
                    <a:pt x="6012" y="7021"/>
                  </a:lnTo>
                  <a:lnTo>
                    <a:pt x="8425" y="6451"/>
                  </a:lnTo>
                  <a:lnTo>
                    <a:pt x="10356" y="5837"/>
                  </a:lnTo>
                  <a:lnTo>
                    <a:pt x="12375" y="5529"/>
                  </a:lnTo>
                  <a:lnTo>
                    <a:pt x="12419" y="5529"/>
                  </a:lnTo>
                  <a:lnTo>
                    <a:pt x="13735" y="5134"/>
                  </a:lnTo>
                  <a:lnTo>
                    <a:pt x="13779" y="5134"/>
                  </a:lnTo>
                  <a:lnTo>
                    <a:pt x="15008" y="4257"/>
                  </a:lnTo>
                  <a:lnTo>
                    <a:pt x="16719" y="2633"/>
                  </a:lnTo>
                  <a:lnTo>
                    <a:pt x="17289" y="2282"/>
                  </a:lnTo>
                  <a:lnTo>
                    <a:pt x="17860" y="2326"/>
                  </a:lnTo>
                  <a:lnTo>
                    <a:pt x="19088" y="2940"/>
                  </a:lnTo>
                  <a:lnTo>
                    <a:pt x="23959" y="7109"/>
                  </a:lnTo>
                  <a:lnTo>
                    <a:pt x="24705" y="7767"/>
                  </a:lnTo>
                  <a:lnTo>
                    <a:pt x="25495" y="8382"/>
                  </a:lnTo>
                  <a:lnTo>
                    <a:pt x="26329" y="8996"/>
                  </a:lnTo>
                  <a:lnTo>
                    <a:pt x="27162" y="9522"/>
                  </a:lnTo>
                  <a:lnTo>
                    <a:pt x="27952" y="9961"/>
                  </a:lnTo>
                  <a:lnTo>
                    <a:pt x="28391" y="10181"/>
                  </a:lnTo>
                  <a:lnTo>
                    <a:pt x="28786" y="10312"/>
                  </a:lnTo>
                  <a:lnTo>
                    <a:pt x="29225" y="10444"/>
                  </a:lnTo>
                  <a:lnTo>
                    <a:pt x="29620" y="10532"/>
                  </a:lnTo>
                  <a:lnTo>
                    <a:pt x="30015" y="10619"/>
                  </a:lnTo>
                  <a:lnTo>
                    <a:pt x="30454" y="10619"/>
                  </a:lnTo>
                  <a:lnTo>
                    <a:pt x="31024" y="10576"/>
                  </a:lnTo>
                  <a:lnTo>
                    <a:pt x="31156" y="10532"/>
                  </a:lnTo>
                  <a:lnTo>
                    <a:pt x="31419" y="10225"/>
                  </a:lnTo>
                  <a:lnTo>
                    <a:pt x="31463" y="10093"/>
                  </a:lnTo>
                  <a:lnTo>
                    <a:pt x="31507" y="7636"/>
                  </a:lnTo>
                  <a:lnTo>
                    <a:pt x="31726" y="5529"/>
                  </a:lnTo>
                  <a:lnTo>
                    <a:pt x="32340" y="3906"/>
                  </a:lnTo>
                  <a:lnTo>
                    <a:pt x="33745" y="1668"/>
                  </a:lnTo>
                  <a:lnTo>
                    <a:pt x="34710" y="264"/>
                  </a:lnTo>
                  <a:lnTo>
                    <a:pt x="34754" y="176"/>
                  </a:lnTo>
                  <a:lnTo>
                    <a:pt x="34754" y="132"/>
                  </a:lnTo>
                  <a:lnTo>
                    <a:pt x="34754" y="44"/>
                  </a:lnTo>
                  <a:lnTo>
                    <a:pt x="3466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1" name="Google Shape;6461;p174"/>
            <p:cNvSpPr/>
            <p:nvPr/>
          </p:nvSpPr>
          <p:spPr>
            <a:xfrm>
              <a:off x="6256325" y="3037950"/>
              <a:ext cx="923700" cy="403725"/>
            </a:xfrm>
            <a:custGeom>
              <a:avLst/>
              <a:gdLst/>
              <a:ahLst/>
              <a:cxnLst/>
              <a:rect l="l" t="t" r="r" b="b"/>
              <a:pathLst>
                <a:path w="36948" h="16149" extrusionOk="0">
                  <a:moveTo>
                    <a:pt x="34666" y="0"/>
                  </a:moveTo>
                  <a:lnTo>
                    <a:pt x="34622" y="88"/>
                  </a:lnTo>
                  <a:lnTo>
                    <a:pt x="34622" y="132"/>
                  </a:lnTo>
                  <a:lnTo>
                    <a:pt x="34622" y="220"/>
                  </a:lnTo>
                  <a:lnTo>
                    <a:pt x="35061" y="1931"/>
                  </a:lnTo>
                  <a:lnTo>
                    <a:pt x="35983" y="5178"/>
                  </a:lnTo>
                  <a:lnTo>
                    <a:pt x="36597" y="7811"/>
                  </a:lnTo>
                  <a:lnTo>
                    <a:pt x="35851" y="8908"/>
                  </a:lnTo>
                  <a:lnTo>
                    <a:pt x="34227" y="10927"/>
                  </a:lnTo>
                  <a:lnTo>
                    <a:pt x="33745" y="11058"/>
                  </a:lnTo>
                  <a:lnTo>
                    <a:pt x="32955" y="10795"/>
                  </a:lnTo>
                  <a:lnTo>
                    <a:pt x="29795" y="9347"/>
                  </a:lnTo>
                  <a:lnTo>
                    <a:pt x="27777" y="8381"/>
                  </a:lnTo>
                  <a:lnTo>
                    <a:pt x="23872" y="6890"/>
                  </a:lnTo>
                  <a:lnTo>
                    <a:pt x="23828" y="6890"/>
                  </a:lnTo>
                  <a:lnTo>
                    <a:pt x="22160" y="6495"/>
                  </a:lnTo>
                  <a:lnTo>
                    <a:pt x="20844" y="6451"/>
                  </a:lnTo>
                  <a:lnTo>
                    <a:pt x="20800" y="6451"/>
                  </a:lnTo>
                  <a:lnTo>
                    <a:pt x="19835" y="6670"/>
                  </a:lnTo>
                  <a:lnTo>
                    <a:pt x="19791" y="6670"/>
                  </a:lnTo>
                  <a:lnTo>
                    <a:pt x="18035" y="7548"/>
                  </a:lnTo>
                  <a:lnTo>
                    <a:pt x="15798" y="8776"/>
                  </a:lnTo>
                  <a:lnTo>
                    <a:pt x="15754" y="8776"/>
                  </a:lnTo>
                  <a:lnTo>
                    <a:pt x="13867" y="10137"/>
                  </a:lnTo>
                  <a:lnTo>
                    <a:pt x="12199" y="10356"/>
                  </a:lnTo>
                  <a:lnTo>
                    <a:pt x="9040" y="10532"/>
                  </a:lnTo>
                  <a:lnTo>
                    <a:pt x="8996" y="10532"/>
                  </a:lnTo>
                  <a:lnTo>
                    <a:pt x="7373" y="11058"/>
                  </a:lnTo>
                  <a:lnTo>
                    <a:pt x="3818" y="12638"/>
                  </a:lnTo>
                  <a:lnTo>
                    <a:pt x="3818" y="12682"/>
                  </a:lnTo>
                  <a:lnTo>
                    <a:pt x="1756" y="14042"/>
                  </a:lnTo>
                  <a:lnTo>
                    <a:pt x="44" y="15841"/>
                  </a:lnTo>
                  <a:lnTo>
                    <a:pt x="44" y="15885"/>
                  </a:lnTo>
                  <a:lnTo>
                    <a:pt x="1" y="15973"/>
                  </a:lnTo>
                  <a:lnTo>
                    <a:pt x="44" y="16017"/>
                  </a:lnTo>
                  <a:lnTo>
                    <a:pt x="88" y="16104"/>
                  </a:lnTo>
                  <a:lnTo>
                    <a:pt x="176" y="16148"/>
                  </a:lnTo>
                  <a:lnTo>
                    <a:pt x="264" y="16104"/>
                  </a:lnTo>
                  <a:lnTo>
                    <a:pt x="308" y="16061"/>
                  </a:lnTo>
                  <a:lnTo>
                    <a:pt x="1975" y="14305"/>
                  </a:lnTo>
                  <a:lnTo>
                    <a:pt x="3994" y="12945"/>
                  </a:lnTo>
                  <a:lnTo>
                    <a:pt x="7504" y="11365"/>
                  </a:lnTo>
                  <a:lnTo>
                    <a:pt x="9084" y="10883"/>
                  </a:lnTo>
                  <a:lnTo>
                    <a:pt x="12199" y="10707"/>
                  </a:lnTo>
                  <a:lnTo>
                    <a:pt x="13955" y="10488"/>
                  </a:lnTo>
                  <a:lnTo>
                    <a:pt x="14042" y="10444"/>
                  </a:lnTo>
                  <a:lnTo>
                    <a:pt x="15973" y="9084"/>
                  </a:lnTo>
                  <a:lnTo>
                    <a:pt x="18211" y="7855"/>
                  </a:lnTo>
                  <a:lnTo>
                    <a:pt x="19922" y="6977"/>
                  </a:lnTo>
                  <a:lnTo>
                    <a:pt x="20844" y="6802"/>
                  </a:lnTo>
                  <a:lnTo>
                    <a:pt x="22116" y="6846"/>
                  </a:lnTo>
                  <a:lnTo>
                    <a:pt x="23740" y="7197"/>
                  </a:lnTo>
                  <a:lnTo>
                    <a:pt x="27645" y="8733"/>
                  </a:lnTo>
                  <a:lnTo>
                    <a:pt x="29664" y="9698"/>
                  </a:lnTo>
                  <a:lnTo>
                    <a:pt x="32823" y="11146"/>
                  </a:lnTo>
                  <a:lnTo>
                    <a:pt x="32867" y="11146"/>
                  </a:lnTo>
                  <a:lnTo>
                    <a:pt x="33701" y="11409"/>
                  </a:lnTo>
                  <a:lnTo>
                    <a:pt x="33789" y="11409"/>
                  </a:lnTo>
                  <a:lnTo>
                    <a:pt x="34359" y="11234"/>
                  </a:lnTo>
                  <a:lnTo>
                    <a:pt x="34447" y="11190"/>
                  </a:lnTo>
                  <a:lnTo>
                    <a:pt x="36158" y="9084"/>
                  </a:lnTo>
                  <a:lnTo>
                    <a:pt x="36948" y="7943"/>
                  </a:lnTo>
                  <a:lnTo>
                    <a:pt x="36948" y="7899"/>
                  </a:lnTo>
                  <a:lnTo>
                    <a:pt x="36948" y="7811"/>
                  </a:lnTo>
                  <a:lnTo>
                    <a:pt x="36334" y="5090"/>
                  </a:lnTo>
                  <a:lnTo>
                    <a:pt x="35368" y="1843"/>
                  </a:lnTo>
                  <a:lnTo>
                    <a:pt x="34929" y="132"/>
                  </a:lnTo>
                  <a:lnTo>
                    <a:pt x="34929" y="44"/>
                  </a:lnTo>
                  <a:lnTo>
                    <a:pt x="3488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2" name="Google Shape;6462;p174"/>
            <p:cNvSpPr/>
            <p:nvPr/>
          </p:nvSpPr>
          <p:spPr>
            <a:xfrm>
              <a:off x="6203675" y="2736275"/>
              <a:ext cx="931375" cy="657125"/>
            </a:xfrm>
            <a:custGeom>
              <a:avLst/>
              <a:gdLst/>
              <a:ahLst/>
              <a:cxnLst/>
              <a:rect l="l" t="t" r="r" b="b"/>
              <a:pathLst>
                <a:path w="37255" h="26285" extrusionOk="0">
                  <a:moveTo>
                    <a:pt x="37035" y="0"/>
                  </a:moveTo>
                  <a:lnTo>
                    <a:pt x="36992" y="44"/>
                  </a:lnTo>
                  <a:lnTo>
                    <a:pt x="36948" y="88"/>
                  </a:lnTo>
                  <a:lnTo>
                    <a:pt x="36904" y="132"/>
                  </a:lnTo>
                  <a:lnTo>
                    <a:pt x="36465" y="2326"/>
                  </a:lnTo>
                  <a:lnTo>
                    <a:pt x="36421" y="4564"/>
                  </a:lnTo>
                  <a:lnTo>
                    <a:pt x="36290" y="9040"/>
                  </a:lnTo>
                  <a:lnTo>
                    <a:pt x="36333" y="12550"/>
                  </a:lnTo>
                  <a:lnTo>
                    <a:pt x="36333" y="12594"/>
                  </a:lnTo>
                  <a:lnTo>
                    <a:pt x="36597" y="13691"/>
                  </a:lnTo>
                  <a:lnTo>
                    <a:pt x="36158" y="14700"/>
                  </a:lnTo>
                  <a:lnTo>
                    <a:pt x="34929" y="15314"/>
                  </a:lnTo>
                  <a:lnTo>
                    <a:pt x="33393" y="15666"/>
                  </a:lnTo>
                  <a:lnTo>
                    <a:pt x="31682" y="15885"/>
                  </a:lnTo>
                  <a:lnTo>
                    <a:pt x="29971" y="15358"/>
                  </a:lnTo>
                  <a:lnTo>
                    <a:pt x="27294" y="14261"/>
                  </a:lnTo>
                  <a:lnTo>
                    <a:pt x="26153" y="13252"/>
                  </a:lnTo>
                  <a:lnTo>
                    <a:pt x="25890" y="13252"/>
                  </a:lnTo>
                  <a:lnTo>
                    <a:pt x="25276" y="13823"/>
                  </a:lnTo>
                  <a:lnTo>
                    <a:pt x="24178" y="14305"/>
                  </a:lnTo>
                  <a:lnTo>
                    <a:pt x="21502" y="15490"/>
                  </a:lnTo>
                  <a:lnTo>
                    <a:pt x="18825" y="16631"/>
                  </a:lnTo>
                  <a:lnTo>
                    <a:pt x="16850" y="17596"/>
                  </a:lnTo>
                  <a:lnTo>
                    <a:pt x="13823" y="19571"/>
                  </a:lnTo>
                  <a:lnTo>
                    <a:pt x="12199" y="19615"/>
                  </a:lnTo>
                  <a:lnTo>
                    <a:pt x="9435" y="19790"/>
                  </a:lnTo>
                  <a:lnTo>
                    <a:pt x="9391" y="19834"/>
                  </a:lnTo>
                  <a:lnTo>
                    <a:pt x="8425" y="20185"/>
                  </a:lnTo>
                  <a:lnTo>
                    <a:pt x="6495" y="21107"/>
                  </a:lnTo>
                  <a:lnTo>
                    <a:pt x="4520" y="22204"/>
                  </a:lnTo>
                  <a:lnTo>
                    <a:pt x="4476" y="22204"/>
                  </a:lnTo>
                  <a:lnTo>
                    <a:pt x="2633" y="23476"/>
                  </a:lnTo>
                  <a:lnTo>
                    <a:pt x="2633" y="23520"/>
                  </a:lnTo>
                  <a:lnTo>
                    <a:pt x="44" y="25977"/>
                  </a:lnTo>
                  <a:lnTo>
                    <a:pt x="0" y="26021"/>
                  </a:lnTo>
                  <a:lnTo>
                    <a:pt x="0" y="26109"/>
                  </a:lnTo>
                  <a:lnTo>
                    <a:pt x="0" y="26153"/>
                  </a:lnTo>
                  <a:lnTo>
                    <a:pt x="44" y="26241"/>
                  </a:lnTo>
                  <a:lnTo>
                    <a:pt x="88" y="26285"/>
                  </a:lnTo>
                  <a:lnTo>
                    <a:pt x="220" y="26285"/>
                  </a:lnTo>
                  <a:lnTo>
                    <a:pt x="264" y="26241"/>
                  </a:lnTo>
                  <a:lnTo>
                    <a:pt x="2853" y="23783"/>
                  </a:lnTo>
                  <a:lnTo>
                    <a:pt x="4696" y="22511"/>
                  </a:lnTo>
                  <a:lnTo>
                    <a:pt x="6670" y="21414"/>
                  </a:lnTo>
                  <a:lnTo>
                    <a:pt x="8557" y="20492"/>
                  </a:lnTo>
                  <a:lnTo>
                    <a:pt x="9479" y="20141"/>
                  </a:lnTo>
                  <a:lnTo>
                    <a:pt x="12243" y="19966"/>
                  </a:lnTo>
                  <a:lnTo>
                    <a:pt x="13867" y="19922"/>
                  </a:lnTo>
                  <a:lnTo>
                    <a:pt x="13954" y="19878"/>
                  </a:lnTo>
                  <a:lnTo>
                    <a:pt x="17026" y="17903"/>
                  </a:lnTo>
                  <a:lnTo>
                    <a:pt x="18957" y="16982"/>
                  </a:lnTo>
                  <a:lnTo>
                    <a:pt x="21633" y="15797"/>
                  </a:lnTo>
                  <a:lnTo>
                    <a:pt x="24354" y="14656"/>
                  </a:lnTo>
                  <a:lnTo>
                    <a:pt x="25451" y="14130"/>
                  </a:lnTo>
                  <a:lnTo>
                    <a:pt x="25495" y="14086"/>
                  </a:lnTo>
                  <a:lnTo>
                    <a:pt x="26021" y="13647"/>
                  </a:lnTo>
                  <a:lnTo>
                    <a:pt x="27118" y="14568"/>
                  </a:lnTo>
                  <a:lnTo>
                    <a:pt x="27162" y="14568"/>
                  </a:lnTo>
                  <a:lnTo>
                    <a:pt x="29839" y="15666"/>
                  </a:lnTo>
                  <a:lnTo>
                    <a:pt x="31594" y="16236"/>
                  </a:lnTo>
                  <a:lnTo>
                    <a:pt x="31682" y="16236"/>
                  </a:lnTo>
                  <a:lnTo>
                    <a:pt x="33437" y="16017"/>
                  </a:lnTo>
                  <a:lnTo>
                    <a:pt x="33481" y="16017"/>
                  </a:lnTo>
                  <a:lnTo>
                    <a:pt x="35061" y="15622"/>
                  </a:lnTo>
                  <a:lnTo>
                    <a:pt x="36377" y="14963"/>
                  </a:lnTo>
                  <a:lnTo>
                    <a:pt x="36465" y="14876"/>
                  </a:lnTo>
                  <a:lnTo>
                    <a:pt x="36904" y="13779"/>
                  </a:lnTo>
                  <a:lnTo>
                    <a:pt x="36948" y="13691"/>
                  </a:lnTo>
                  <a:lnTo>
                    <a:pt x="36684" y="12506"/>
                  </a:lnTo>
                  <a:lnTo>
                    <a:pt x="36641" y="9040"/>
                  </a:lnTo>
                  <a:lnTo>
                    <a:pt x="36772" y="4608"/>
                  </a:lnTo>
                  <a:lnTo>
                    <a:pt x="36816" y="2370"/>
                  </a:lnTo>
                  <a:lnTo>
                    <a:pt x="37255" y="220"/>
                  </a:lnTo>
                  <a:lnTo>
                    <a:pt x="37255" y="132"/>
                  </a:lnTo>
                  <a:lnTo>
                    <a:pt x="37255" y="88"/>
                  </a:lnTo>
                  <a:lnTo>
                    <a:pt x="37211" y="44"/>
                  </a:lnTo>
                  <a:lnTo>
                    <a:pt x="3712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3" name="Google Shape;6463;p174"/>
            <p:cNvSpPr/>
            <p:nvPr/>
          </p:nvSpPr>
          <p:spPr>
            <a:xfrm>
              <a:off x="6895875" y="1781875"/>
              <a:ext cx="345600" cy="2234625"/>
            </a:xfrm>
            <a:custGeom>
              <a:avLst/>
              <a:gdLst/>
              <a:ahLst/>
              <a:cxnLst/>
              <a:rect l="l" t="t" r="r" b="b"/>
              <a:pathLst>
                <a:path w="13824" h="89385" extrusionOk="0">
                  <a:moveTo>
                    <a:pt x="8426" y="0"/>
                  </a:moveTo>
                  <a:lnTo>
                    <a:pt x="8382" y="44"/>
                  </a:lnTo>
                  <a:lnTo>
                    <a:pt x="8294" y="44"/>
                  </a:lnTo>
                  <a:lnTo>
                    <a:pt x="8250" y="132"/>
                  </a:lnTo>
                  <a:lnTo>
                    <a:pt x="8250" y="176"/>
                  </a:lnTo>
                  <a:lnTo>
                    <a:pt x="8250" y="264"/>
                  </a:lnTo>
                  <a:lnTo>
                    <a:pt x="8294" y="308"/>
                  </a:lnTo>
                  <a:lnTo>
                    <a:pt x="9962" y="2414"/>
                  </a:lnTo>
                  <a:lnTo>
                    <a:pt x="9962" y="2458"/>
                  </a:lnTo>
                  <a:lnTo>
                    <a:pt x="11190" y="3511"/>
                  </a:lnTo>
                  <a:lnTo>
                    <a:pt x="11278" y="3555"/>
                  </a:lnTo>
                  <a:lnTo>
                    <a:pt x="12814" y="4037"/>
                  </a:lnTo>
                  <a:lnTo>
                    <a:pt x="13165" y="4388"/>
                  </a:lnTo>
                  <a:lnTo>
                    <a:pt x="13341" y="5003"/>
                  </a:lnTo>
                  <a:lnTo>
                    <a:pt x="13472" y="6495"/>
                  </a:lnTo>
                  <a:lnTo>
                    <a:pt x="13341" y="7504"/>
                  </a:lnTo>
                  <a:lnTo>
                    <a:pt x="12726" y="9347"/>
                  </a:lnTo>
                  <a:lnTo>
                    <a:pt x="12068" y="12067"/>
                  </a:lnTo>
                  <a:lnTo>
                    <a:pt x="11629" y="14656"/>
                  </a:lnTo>
                  <a:lnTo>
                    <a:pt x="11629" y="14700"/>
                  </a:lnTo>
                  <a:lnTo>
                    <a:pt x="11498" y="17114"/>
                  </a:lnTo>
                  <a:lnTo>
                    <a:pt x="11454" y="19703"/>
                  </a:lnTo>
                  <a:lnTo>
                    <a:pt x="11103" y="24573"/>
                  </a:lnTo>
                  <a:lnTo>
                    <a:pt x="11103" y="24617"/>
                  </a:lnTo>
                  <a:lnTo>
                    <a:pt x="11322" y="26460"/>
                  </a:lnTo>
                  <a:lnTo>
                    <a:pt x="12112" y="29620"/>
                  </a:lnTo>
                  <a:lnTo>
                    <a:pt x="12858" y="32691"/>
                  </a:lnTo>
                  <a:lnTo>
                    <a:pt x="12770" y="33525"/>
                  </a:lnTo>
                  <a:lnTo>
                    <a:pt x="11805" y="35675"/>
                  </a:lnTo>
                  <a:lnTo>
                    <a:pt x="10664" y="38527"/>
                  </a:lnTo>
                  <a:lnTo>
                    <a:pt x="10664" y="38571"/>
                  </a:lnTo>
                  <a:lnTo>
                    <a:pt x="10269" y="40546"/>
                  </a:lnTo>
                  <a:lnTo>
                    <a:pt x="10269" y="40590"/>
                  </a:lnTo>
                  <a:lnTo>
                    <a:pt x="10181" y="42740"/>
                  </a:lnTo>
                  <a:lnTo>
                    <a:pt x="10050" y="47654"/>
                  </a:lnTo>
                  <a:lnTo>
                    <a:pt x="10181" y="49761"/>
                  </a:lnTo>
                  <a:lnTo>
                    <a:pt x="10181" y="49805"/>
                  </a:lnTo>
                  <a:lnTo>
                    <a:pt x="10664" y="52174"/>
                  </a:lnTo>
                  <a:lnTo>
                    <a:pt x="12375" y="58537"/>
                  </a:lnTo>
                  <a:lnTo>
                    <a:pt x="12331" y="58932"/>
                  </a:lnTo>
                  <a:lnTo>
                    <a:pt x="11498" y="60204"/>
                  </a:lnTo>
                  <a:lnTo>
                    <a:pt x="10269" y="62135"/>
                  </a:lnTo>
                  <a:lnTo>
                    <a:pt x="10225" y="62179"/>
                  </a:lnTo>
                  <a:lnTo>
                    <a:pt x="9742" y="63671"/>
                  </a:lnTo>
                  <a:lnTo>
                    <a:pt x="9699" y="63715"/>
                  </a:lnTo>
                  <a:lnTo>
                    <a:pt x="9347" y="67664"/>
                  </a:lnTo>
                  <a:lnTo>
                    <a:pt x="9347" y="67708"/>
                  </a:lnTo>
                  <a:lnTo>
                    <a:pt x="9479" y="68278"/>
                  </a:lnTo>
                  <a:lnTo>
                    <a:pt x="10576" y="70648"/>
                  </a:lnTo>
                  <a:lnTo>
                    <a:pt x="12639" y="74948"/>
                  </a:lnTo>
                  <a:lnTo>
                    <a:pt x="12287" y="75957"/>
                  </a:lnTo>
                  <a:lnTo>
                    <a:pt x="10401" y="77186"/>
                  </a:lnTo>
                  <a:lnTo>
                    <a:pt x="8558" y="78546"/>
                  </a:lnTo>
                  <a:lnTo>
                    <a:pt x="6276" y="80477"/>
                  </a:lnTo>
                  <a:lnTo>
                    <a:pt x="5969" y="80521"/>
                  </a:lnTo>
                  <a:lnTo>
                    <a:pt x="5881" y="80565"/>
                  </a:lnTo>
                  <a:lnTo>
                    <a:pt x="3643" y="82715"/>
                  </a:lnTo>
                  <a:lnTo>
                    <a:pt x="2327" y="84163"/>
                  </a:lnTo>
                  <a:lnTo>
                    <a:pt x="2283" y="84207"/>
                  </a:lnTo>
                  <a:lnTo>
                    <a:pt x="1405" y="86313"/>
                  </a:lnTo>
                  <a:lnTo>
                    <a:pt x="45" y="89165"/>
                  </a:lnTo>
                  <a:lnTo>
                    <a:pt x="1" y="89209"/>
                  </a:lnTo>
                  <a:lnTo>
                    <a:pt x="45" y="89297"/>
                  </a:lnTo>
                  <a:lnTo>
                    <a:pt x="45" y="89341"/>
                  </a:lnTo>
                  <a:lnTo>
                    <a:pt x="133" y="89385"/>
                  </a:lnTo>
                  <a:lnTo>
                    <a:pt x="308" y="89385"/>
                  </a:lnTo>
                  <a:lnTo>
                    <a:pt x="352" y="89297"/>
                  </a:lnTo>
                  <a:lnTo>
                    <a:pt x="1712" y="86445"/>
                  </a:lnTo>
                  <a:lnTo>
                    <a:pt x="2590" y="84382"/>
                  </a:lnTo>
                  <a:lnTo>
                    <a:pt x="3906" y="82978"/>
                  </a:lnTo>
                  <a:lnTo>
                    <a:pt x="6056" y="80828"/>
                  </a:lnTo>
                  <a:lnTo>
                    <a:pt x="6364" y="80784"/>
                  </a:lnTo>
                  <a:lnTo>
                    <a:pt x="6451" y="80740"/>
                  </a:lnTo>
                  <a:lnTo>
                    <a:pt x="8777" y="78853"/>
                  </a:lnTo>
                  <a:lnTo>
                    <a:pt x="10620" y="77493"/>
                  </a:lnTo>
                  <a:lnTo>
                    <a:pt x="12551" y="76220"/>
                  </a:lnTo>
                  <a:lnTo>
                    <a:pt x="12639" y="76133"/>
                  </a:lnTo>
                  <a:lnTo>
                    <a:pt x="12990" y="74992"/>
                  </a:lnTo>
                  <a:lnTo>
                    <a:pt x="12990" y="74860"/>
                  </a:lnTo>
                  <a:lnTo>
                    <a:pt x="10883" y="70472"/>
                  </a:lnTo>
                  <a:lnTo>
                    <a:pt x="9830" y="68146"/>
                  </a:lnTo>
                  <a:lnTo>
                    <a:pt x="9699" y="67664"/>
                  </a:lnTo>
                  <a:lnTo>
                    <a:pt x="10050" y="63758"/>
                  </a:lnTo>
                  <a:lnTo>
                    <a:pt x="10576" y="62310"/>
                  </a:lnTo>
                  <a:lnTo>
                    <a:pt x="11761" y="60424"/>
                  </a:lnTo>
                  <a:lnTo>
                    <a:pt x="12639" y="59063"/>
                  </a:lnTo>
                  <a:lnTo>
                    <a:pt x="12682" y="59019"/>
                  </a:lnTo>
                  <a:lnTo>
                    <a:pt x="12726" y="58537"/>
                  </a:lnTo>
                  <a:lnTo>
                    <a:pt x="12726" y="58449"/>
                  </a:lnTo>
                  <a:lnTo>
                    <a:pt x="11761" y="54982"/>
                  </a:lnTo>
                  <a:lnTo>
                    <a:pt x="11015" y="52086"/>
                  </a:lnTo>
                  <a:lnTo>
                    <a:pt x="10532" y="49761"/>
                  </a:lnTo>
                  <a:lnTo>
                    <a:pt x="10401" y="47654"/>
                  </a:lnTo>
                  <a:lnTo>
                    <a:pt x="10532" y="42740"/>
                  </a:lnTo>
                  <a:lnTo>
                    <a:pt x="10620" y="40634"/>
                  </a:lnTo>
                  <a:lnTo>
                    <a:pt x="11015" y="38659"/>
                  </a:lnTo>
                  <a:lnTo>
                    <a:pt x="12112" y="35807"/>
                  </a:lnTo>
                  <a:lnTo>
                    <a:pt x="13077" y="33657"/>
                  </a:lnTo>
                  <a:lnTo>
                    <a:pt x="13077" y="33613"/>
                  </a:lnTo>
                  <a:lnTo>
                    <a:pt x="13209" y="32691"/>
                  </a:lnTo>
                  <a:lnTo>
                    <a:pt x="13209" y="32603"/>
                  </a:lnTo>
                  <a:lnTo>
                    <a:pt x="12463" y="29532"/>
                  </a:lnTo>
                  <a:lnTo>
                    <a:pt x="11673" y="26416"/>
                  </a:lnTo>
                  <a:lnTo>
                    <a:pt x="11454" y="24617"/>
                  </a:lnTo>
                  <a:lnTo>
                    <a:pt x="11805" y="19746"/>
                  </a:lnTo>
                  <a:lnTo>
                    <a:pt x="11849" y="17114"/>
                  </a:lnTo>
                  <a:lnTo>
                    <a:pt x="11980" y="14744"/>
                  </a:lnTo>
                  <a:lnTo>
                    <a:pt x="12419" y="12155"/>
                  </a:lnTo>
                  <a:lnTo>
                    <a:pt x="13077" y="9435"/>
                  </a:lnTo>
                  <a:lnTo>
                    <a:pt x="13648" y="7592"/>
                  </a:lnTo>
                  <a:lnTo>
                    <a:pt x="13823" y="6539"/>
                  </a:lnTo>
                  <a:lnTo>
                    <a:pt x="13823" y="6495"/>
                  </a:lnTo>
                  <a:lnTo>
                    <a:pt x="13692" y="4959"/>
                  </a:lnTo>
                  <a:lnTo>
                    <a:pt x="13692" y="4915"/>
                  </a:lnTo>
                  <a:lnTo>
                    <a:pt x="13472" y="4213"/>
                  </a:lnTo>
                  <a:lnTo>
                    <a:pt x="13428" y="4169"/>
                  </a:lnTo>
                  <a:lnTo>
                    <a:pt x="13033" y="3774"/>
                  </a:lnTo>
                  <a:lnTo>
                    <a:pt x="12946" y="3730"/>
                  </a:lnTo>
                  <a:lnTo>
                    <a:pt x="11410" y="3204"/>
                  </a:lnTo>
                  <a:lnTo>
                    <a:pt x="10225" y="2194"/>
                  </a:lnTo>
                  <a:lnTo>
                    <a:pt x="8558" y="88"/>
                  </a:lnTo>
                  <a:lnTo>
                    <a:pt x="8514" y="44"/>
                  </a:lnTo>
                  <a:lnTo>
                    <a:pt x="842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4" name="Google Shape;6464;p174"/>
            <p:cNvSpPr/>
            <p:nvPr/>
          </p:nvSpPr>
          <p:spPr>
            <a:xfrm>
              <a:off x="6471350" y="3612775"/>
              <a:ext cx="385075" cy="336800"/>
            </a:xfrm>
            <a:custGeom>
              <a:avLst/>
              <a:gdLst/>
              <a:ahLst/>
              <a:cxnLst/>
              <a:rect l="l" t="t" r="r" b="b"/>
              <a:pathLst>
                <a:path w="15403" h="13472" extrusionOk="0">
                  <a:moveTo>
                    <a:pt x="7197" y="1"/>
                  </a:moveTo>
                  <a:lnTo>
                    <a:pt x="2677" y="439"/>
                  </a:lnTo>
                  <a:lnTo>
                    <a:pt x="176" y="527"/>
                  </a:lnTo>
                  <a:lnTo>
                    <a:pt x="132" y="527"/>
                  </a:lnTo>
                  <a:lnTo>
                    <a:pt x="44" y="571"/>
                  </a:lnTo>
                  <a:lnTo>
                    <a:pt x="0" y="615"/>
                  </a:lnTo>
                  <a:lnTo>
                    <a:pt x="0" y="703"/>
                  </a:lnTo>
                  <a:lnTo>
                    <a:pt x="44" y="747"/>
                  </a:lnTo>
                  <a:lnTo>
                    <a:pt x="44" y="790"/>
                  </a:lnTo>
                  <a:lnTo>
                    <a:pt x="132" y="834"/>
                  </a:lnTo>
                  <a:lnTo>
                    <a:pt x="176" y="878"/>
                  </a:lnTo>
                  <a:lnTo>
                    <a:pt x="2721" y="790"/>
                  </a:lnTo>
                  <a:lnTo>
                    <a:pt x="7197" y="352"/>
                  </a:lnTo>
                  <a:lnTo>
                    <a:pt x="7548" y="615"/>
                  </a:lnTo>
                  <a:lnTo>
                    <a:pt x="8469" y="1449"/>
                  </a:lnTo>
                  <a:lnTo>
                    <a:pt x="10005" y="2941"/>
                  </a:lnTo>
                  <a:lnTo>
                    <a:pt x="11804" y="4740"/>
                  </a:lnTo>
                  <a:lnTo>
                    <a:pt x="14525" y="7899"/>
                  </a:lnTo>
                  <a:lnTo>
                    <a:pt x="15051" y="9128"/>
                  </a:lnTo>
                  <a:lnTo>
                    <a:pt x="14963" y="10576"/>
                  </a:lnTo>
                  <a:lnTo>
                    <a:pt x="14042" y="13252"/>
                  </a:lnTo>
                  <a:lnTo>
                    <a:pt x="13998" y="13296"/>
                  </a:lnTo>
                  <a:lnTo>
                    <a:pt x="14042" y="13384"/>
                  </a:lnTo>
                  <a:lnTo>
                    <a:pt x="14086" y="13428"/>
                  </a:lnTo>
                  <a:lnTo>
                    <a:pt x="14130" y="13472"/>
                  </a:lnTo>
                  <a:lnTo>
                    <a:pt x="14174" y="13472"/>
                  </a:lnTo>
                  <a:lnTo>
                    <a:pt x="14305" y="13428"/>
                  </a:lnTo>
                  <a:lnTo>
                    <a:pt x="14349" y="13340"/>
                  </a:lnTo>
                  <a:lnTo>
                    <a:pt x="15271" y="10664"/>
                  </a:lnTo>
                  <a:lnTo>
                    <a:pt x="15314" y="10620"/>
                  </a:lnTo>
                  <a:lnTo>
                    <a:pt x="15402" y="9084"/>
                  </a:lnTo>
                  <a:lnTo>
                    <a:pt x="15402" y="9040"/>
                  </a:lnTo>
                  <a:lnTo>
                    <a:pt x="14832" y="7724"/>
                  </a:lnTo>
                  <a:lnTo>
                    <a:pt x="14788" y="7680"/>
                  </a:lnTo>
                  <a:lnTo>
                    <a:pt x="12067" y="4520"/>
                  </a:lnTo>
                  <a:lnTo>
                    <a:pt x="10268" y="2677"/>
                  </a:lnTo>
                  <a:lnTo>
                    <a:pt x="8689" y="1185"/>
                  </a:lnTo>
                  <a:lnTo>
                    <a:pt x="7811" y="352"/>
                  </a:lnTo>
                  <a:lnTo>
                    <a:pt x="7767" y="308"/>
                  </a:lnTo>
                  <a:lnTo>
                    <a:pt x="732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5" name="Google Shape;6465;p174"/>
            <p:cNvSpPr/>
            <p:nvPr/>
          </p:nvSpPr>
          <p:spPr>
            <a:xfrm>
              <a:off x="6507550" y="3657750"/>
              <a:ext cx="242450" cy="218325"/>
            </a:xfrm>
            <a:custGeom>
              <a:avLst/>
              <a:gdLst/>
              <a:ahLst/>
              <a:cxnLst/>
              <a:rect l="l" t="t" r="r" b="b"/>
              <a:pathLst>
                <a:path w="9698" h="8733" extrusionOk="0">
                  <a:moveTo>
                    <a:pt x="1624" y="1"/>
                  </a:moveTo>
                  <a:lnTo>
                    <a:pt x="176" y="45"/>
                  </a:lnTo>
                  <a:lnTo>
                    <a:pt x="132" y="45"/>
                  </a:lnTo>
                  <a:lnTo>
                    <a:pt x="44" y="88"/>
                  </a:lnTo>
                  <a:lnTo>
                    <a:pt x="44" y="132"/>
                  </a:lnTo>
                  <a:lnTo>
                    <a:pt x="0" y="220"/>
                  </a:lnTo>
                  <a:lnTo>
                    <a:pt x="44" y="264"/>
                  </a:lnTo>
                  <a:lnTo>
                    <a:pt x="44" y="308"/>
                  </a:lnTo>
                  <a:lnTo>
                    <a:pt x="176" y="396"/>
                  </a:lnTo>
                  <a:lnTo>
                    <a:pt x="1624" y="352"/>
                  </a:lnTo>
                  <a:lnTo>
                    <a:pt x="3555" y="483"/>
                  </a:lnTo>
                  <a:lnTo>
                    <a:pt x="4301" y="747"/>
                  </a:lnTo>
                  <a:lnTo>
                    <a:pt x="5529" y="1844"/>
                  </a:lnTo>
                  <a:lnTo>
                    <a:pt x="7504" y="3994"/>
                  </a:lnTo>
                  <a:lnTo>
                    <a:pt x="8425" y="5266"/>
                  </a:lnTo>
                  <a:lnTo>
                    <a:pt x="9127" y="6627"/>
                  </a:lnTo>
                  <a:lnTo>
                    <a:pt x="9347" y="8075"/>
                  </a:lnTo>
                  <a:lnTo>
                    <a:pt x="9259" y="8513"/>
                  </a:lnTo>
                  <a:lnTo>
                    <a:pt x="9259" y="8601"/>
                  </a:lnTo>
                  <a:lnTo>
                    <a:pt x="9303" y="8645"/>
                  </a:lnTo>
                  <a:lnTo>
                    <a:pt x="9347" y="8689"/>
                  </a:lnTo>
                  <a:lnTo>
                    <a:pt x="9435" y="8733"/>
                  </a:lnTo>
                  <a:lnTo>
                    <a:pt x="9566" y="8689"/>
                  </a:lnTo>
                  <a:lnTo>
                    <a:pt x="9610" y="8557"/>
                  </a:lnTo>
                  <a:lnTo>
                    <a:pt x="9698" y="8119"/>
                  </a:lnTo>
                  <a:lnTo>
                    <a:pt x="9698" y="8075"/>
                  </a:lnTo>
                  <a:lnTo>
                    <a:pt x="9435" y="6539"/>
                  </a:lnTo>
                  <a:lnTo>
                    <a:pt x="9435" y="6495"/>
                  </a:lnTo>
                  <a:lnTo>
                    <a:pt x="8732" y="5091"/>
                  </a:lnTo>
                  <a:lnTo>
                    <a:pt x="8689" y="5047"/>
                  </a:lnTo>
                  <a:lnTo>
                    <a:pt x="7767" y="3774"/>
                  </a:lnTo>
                  <a:lnTo>
                    <a:pt x="5749" y="1580"/>
                  </a:lnTo>
                  <a:lnTo>
                    <a:pt x="4520" y="440"/>
                  </a:lnTo>
                  <a:lnTo>
                    <a:pt x="4432" y="396"/>
                  </a:lnTo>
                  <a:lnTo>
                    <a:pt x="3642" y="132"/>
                  </a:lnTo>
                  <a:lnTo>
                    <a:pt x="3598" y="132"/>
                  </a:lnTo>
                  <a:lnTo>
                    <a:pt x="162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6" name="Google Shape;6466;p174"/>
            <p:cNvSpPr/>
            <p:nvPr/>
          </p:nvSpPr>
          <p:spPr>
            <a:xfrm>
              <a:off x="6151025" y="1762125"/>
              <a:ext cx="1018050" cy="1584100"/>
            </a:xfrm>
            <a:custGeom>
              <a:avLst/>
              <a:gdLst/>
              <a:ahLst/>
              <a:cxnLst/>
              <a:rect l="l" t="t" r="r" b="b"/>
              <a:pathLst>
                <a:path w="40722" h="63364" extrusionOk="0">
                  <a:moveTo>
                    <a:pt x="34666" y="1"/>
                  </a:moveTo>
                  <a:lnTo>
                    <a:pt x="34622" y="44"/>
                  </a:lnTo>
                  <a:lnTo>
                    <a:pt x="34578" y="88"/>
                  </a:lnTo>
                  <a:lnTo>
                    <a:pt x="34534" y="176"/>
                  </a:lnTo>
                  <a:lnTo>
                    <a:pt x="34534" y="220"/>
                  </a:lnTo>
                  <a:lnTo>
                    <a:pt x="34578" y="308"/>
                  </a:lnTo>
                  <a:lnTo>
                    <a:pt x="36596" y="3116"/>
                  </a:lnTo>
                  <a:lnTo>
                    <a:pt x="37825" y="4959"/>
                  </a:lnTo>
                  <a:lnTo>
                    <a:pt x="38790" y="6758"/>
                  </a:lnTo>
                  <a:lnTo>
                    <a:pt x="39229" y="8074"/>
                  </a:lnTo>
                  <a:lnTo>
                    <a:pt x="39098" y="10268"/>
                  </a:lnTo>
                  <a:lnTo>
                    <a:pt x="39098" y="10312"/>
                  </a:lnTo>
                  <a:lnTo>
                    <a:pt x="39536" y="12594"/>
                  </a:lnTo>
                  <a:lnTo>
                    <a:pt x="39493" y="13779"/>
                  </a:lnTo>
                  <a:lnTo>
                    <a:pt x="39229" y="15929"/>
                  </a:lnTo>
                  <a:lnTo>
                    <a:pt x="39317" y="20273"/>
                  </a:lnTo>
                  <a:lnTo>
                    <a:pt x="39141" y="22555"/>
                  </a:lnTo>
                  <a:lnTo>
                    <a:pt x="38966" y="25319"/>
                  </a:lnTo>
                  <a:lnTo>
                    <a:pt x="38966" y="25363"/>
                  </a:lnTo>
                  <a:lnTo>
                    <a:pt x="39141" y="27162"/>
                  </a:lnTo>
                  <a:lnTo>
                    <a:pt x="39800" y="29971"/>
                  </a:lnTo>
                  <a:lnTo>
                    <a:pt x="40370" y="32472"/>
                  </a:lnTo>
                  <a:lnTo>
                    <a:pt x="40239" y="33964"/>
                  </a:lnTo>
                  <a:lnTo>
                    <a:pt x="39756" y="35895"/>
                  </a:lnTo>
                  <a:lnTo>
                    <a:pt x="38264" y="39844"/>
                  </a:lnTo>
                  <a:lnTo>
                    <a:pt x="37957" y="41248"/>
                  </a:lnTo>
                  <a:lnTo>
                    <a:pt x="37299" y="42740"/>
                  </a:lnTo>
                  <a:lnTo>
                    <a:pt x="35368" y="45812"/>
                  </a:lnTo>
                  <a:lnTo>
                    <a:pt x="33788" y="47172"/>
                  </a:lnTo>
                  <a:lnTo>
                    <a:pt x="31770" y="48883"/>
                  </a:lnTo>
                  <a:lnTo>
                    <a:pt x="30848" y="48883"/>
                  </a:lnTo>
                  <a:lnTo>
                    <a:pt x="28786" y="48400"/>
                  </a:lnTo>
                  <a:lnTo>
                    <a:pt x="28654" y="48444"/>
                  </a:lnTo>
                  <a:lnTo>
                    <a:pt x="26153" y="49717"/>
                  </a:lnTo>
                  <a:lnTo>
                    <a:pt x="23520" y="50946"/>
                  </a:lnTo>
                  <a:lnTo>
                    <a:pt x="20492" y="52306"/>
                  </a:lnTo>
                  <a:lnTo>
                    <a:pt x="14612" y="54895"/>
                  </a:lnTo>
                  <a:lnTo>
                    <a:pt x="10488" y="56343"/>
                  </a:lnTo>
                  <a:lnTo>
                    <a:pt x="10444" y="56343"/>
                  </a:lnTo>
                  <a:lnTo>
                    <a:pt x="7942" y="57615"/>
                  </a:lnTo>
                  <a:lnTo>
                    <a:pt x="5836" y="58888"/>
                  </a:lnTo>
                  <a:lnTo>
                    <a:pt x="2545" y="61257"/>
                  </a:lnTo>
                  <a:lnTo>
                    <a:pt x="44" y="63013"/>
                  </a:lnTo>
                  <a:lnTo>
                    <a:pt x="0" y="63100"/>
                  </a:lnTo>
                  <a:lnTo>
                    <a:pt x="0" y="63144"/>
                  </a:lnTo>
                  <a:lnTo>
                    <a:pt x="0" y="63188"/>
                  </a:lnTo>
                  <a:lnTo>
                    <a:pt x="0" y="63276"/>
                  </a:lnTo>
                  <a:lnTo>
                    <a:pt x="88" y="63320"/>
                  </a:lnTo>
                  <a:lnTo>
                    <a:pt x="176" y="63364"/>
                  </a:lnTo>
                  <a:lnTo>
                    <a:pt x="263" y="63320"/>
                  </a:lnTo>
                  <a:lnTo>
                    <a:pt x="2765" y="61565"/>
                  </a:lnTo>
                  <a:lnTo>
                    <a:pt x="6012" y="59151"/>
                  </a:lnTo>
                  <a:lnTo>
                    <a:pt x="8118" y="57923"/>
                  </a:lnTo>
                  <a:lnTo>
                    <a:pt x="10619" y="56650"/>
                  </a:lnTo>
                  <a:lnTo>
                    <a:pt x="14744" y="55202"/>
                  </a:lnTo>
                  <a:lnTo>
                    <a:pt x="20624" y="52613"/>
                  </a:lnTo>
                  <a:lnTo>
                    <a:pt x="23696" y="51253"/>
                  </a:lnTo>
                  <a:lnTo>
                    <a:pt x="26284" y="50024"/>
                  </a:lnTo>
                  <a:lnTo>
                    <a:pt x="28786" y="48752"/>
                  </a:lnTo>
                  <a:lnTo>
                    <a:pt x="30804" y="49234"/>
                  </a:lnTo>
                  <a:lnTo>
                    <a:pt x="31857" y="49234"/>
                  </a:lnTo>
                  <a:lnTo>
                    <a:pt x="31945" y="49190"/>
                  </a:lnTo>
                  <a:lnTo>
                    <a:pt x="34007" y="47435"/>
                  </a:lnTo>
                  <a:lnTo>
                    <a:pt x="35587" y="46031"/>
                  </a:lnTo>
                  <a:lnTo>
                    <a:pt x="35631" y="46031"/>
                  </a:lnTo>
                  <a:lnTo>
                    <a:pt x="37562" y="42915"/>
                  </a:lnTo>
                  <a:lnTo>
                    <a:pt x="37606" y="42915"/>
                  </a:lnTo>
                  <a:lnTo>
                    <a:pt x="38264" y="41380"/>
                  </a:lnTo>
                  <a:lnTo>
                    <a:pt x="38264" y="41336"/>
                  </a:lnTo>
                  <a:lnTo>
                    <a:pt x="38615" y="39932"/>
                  </a:lnTo>
                  <a:lnTo>
                    <a:pt x="40063" y="36026"/>
                  </a:lnTo>
                  <a:lnTo>
                    <a:pt x="40063" y="35982"/>
                  </a:lnTo>
                  <a:lnTo>
                    <a:pt x="40546" y="34052"/>
                  </a:lnTo>
                  <a:lnTo>
                    <a:pt x="40590" y="34008"/>
                  </a:lnTo>
                  <a:lnTo>
                    <a:pt x="40721" y="32472"/>
                  </a:lnTo>
                  <a:lnTo>
                    <a:pt x="40721" y="32428"/>
                  </a:lnTo>
                  <a:lnTo>
                    <a:pt x="40151" y="29927"/>
                  </a:lnTo>
                  <a:lnTo>
                    <a:pt x="39493" y="27119"/>
                  </a:lnTo>
                  <a:lnTo>
                    <a:pt x="39317" y="25319"/>
                  </a:lnTo>
                  <a:lnTo>
                    <a:pt x="39493" y="22555"/>
                  </a:lnTo>
                  <a:lnTo>
                    <a:pt x="39668" y="20273"/>
                  </a:lnTo>
                  <a:lnTo>
                    <a:pt x="39580" y="15929"/>
                  </a:lnTo>
                  <a:lnTo>
                    <a:pt x="39844" y="13823"/>
                  </a:lnTo>
                  <a:lnTo>
                    <a:pt x="39887" y="12594"/>
                  </a:lnTo>
                  <a:lnTo>
                    <a:pt x="39887" y="12550"/>
                  </a:lnTo>
                  <a:lnTo>
                    <a:pt x="39449" y="10268"/>
                  </a:lnTo>
                  <a:lnTo>
                    <a:pt x="39580" y="8031"/>
                  </a:lnTo>
                  <a:lnTo>
                    <a:pt x="39536" y="7987"/>
                  </a:lnTo>
                  <a:lnTo>
                    <a:pt x="39141" y="6626"/>
                  </a:lnTo>
                  <a:lnTo>
                    <a:pt x="39141" y="6583"/>
                  </a:lnTo>
                  <a:lnTo>
                    <a:pt x="38132" y="4783"/>
                  </a:lnTo>
                  <a:lnTo>
                    <a:pt x="36904" y="2897"/>
                  </a:lnTo>
                  <a:lnTo>
                    <a:pt x="34885" y="88"/>
                  </a:lnTo>
                  <a:lnTo>
                    <a:pt x="34797" y="44"/>
                  </a:lnTo>
                  <a:lnTo>
                    <a:pt x="34753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7" name="Google Shape;6467;p174"/>
            <p:cNvSpPr/>
            <p:nvPr/>
          </p:nvSpPr>
          <p:spPr>
            <a:xfrm>
              <a:off x="6010600" y="1752250"/>
              <a:ext cx="930300" cy="1467825"/>
            </a:xfrm>
            <a:custGeom>
              <a:avLst/>
              <a:gdLst/>
              <a:ahLst/>
              <a:cxnLst/>
              <a:rect l="l" t="t" r="r" b="b"/>
              <a:pathLst>
                <a:path w="37212" h="58713" extrusionOk="0">
                  <a:moveTo>
                    <a:pt x="35368" y="1"/>
                  </a:moveTo>
                  <a:lnTo>
                    <a:pt x="35324" y="44"/>
                  </a:lnTo>
                  <a:lnTo>
                    <a:pt x="35280" y="88"/>
                  </a:lnTo>
                  <a:lnTo>
                    <a:pt x="35236" y="132"/>
                  </a:lnTo>
                  <a:lnTo>
                    <a:pt x="35236" y="220"/>
                  </a:lnTo>
                  <a:lnTo>
                    <a:pt x="35280" y="264"/>
                  </a:lnTo>
                  <a:lnTo>
                    <a:pt x="36465" y="1931"/>
                  </a:lnTo>
                  <a:lnTo>
                    <a:pt x="36728" y="2853"/>
                  </a:lnTo>
                  <a:lnTo>
                    <a:pt x="36860" y="5968"/>
                  </a:lnTo>
                  <a:lnTo>
                    <a:pt x="36641" y="7021"/>
                  </a:lnTo>
                  <a:lnTo>
                    <a:pt x="35368" y="10400"/>
                  </a:lnTo>
                  <a:lnTo>
                    <a:pt x="33832" y="15227"/>
                  </a:lnTo>
                  <a:lnTo>
                    <a:pt x="31243" y="20186"/>
                  </a:lnTo>
                  <a:lnTo>
                    <a:pt x="30234" y="22467"/>
                  </a:lnTo>
                  <a:lnTo>
                    <a:pt x="28654" y="25276"/>
                  </a:lnTo>
                  <a:lnTo>
                    <a:pt x="26460" y="28611"/>
                  </a:lnTo>
                  <a:lnTo>
                    <a:pt x="26460" y="28654"/>
                  </a:lnTo>
                  <a:lnTo>
                    <a:pt x="26197" y="29620"/>
                  </a:lnTo>
                  <a:lnTo>
                    <a:pt x="26197" y="29664"/>
                  </a:lnTo>
                  <a:lnTo>
                    <a:pt x="26065" y="31068"/>
                  </a:lnTo>
                  <a:lnTo>
                    <a:pt x="26504" y="35105"/>
                  </a:lnTo>
                  <a:lnTo>
                    <a:pt x="26943" y="38747"/>
                  </a:lnTo>
                  <a:lnTo>
                    <a:pt x="26724" y="39230"/>
                  </a:lnTo>
                  <a:lnTo>
                    <a:pt x="26241" y="39756"/>
                  </a:lnTo>
                  <a:lnTo>
                    <a:pt x="24530" y="41029"/>
                  </a:lnTo>
                  <a:lnTo>
                    <a:pt x="22336" y="42389"/>
                  </a:lnTo>
                  <a:lnTo>
                    <a:pt x="20361" y="43705"/>
                  </a:lnTo>
                  <a:lnTo>
                    <a:pt x="17026" y="46514"/>
                  </a:lnTo>
                  <a:lnTo>
                    <a:pt x="15227" y="47655"/>
                  </a:lnTo>
                  <a:lnTo>
                    <a:pt x="15183" y="47698"/>
                  </a:lnTo>
                  <a:lnTo>
                    <a:pt x="12199" y="50638"/>
                  </a:lnTo>
                  <a:lnTo>
                    <a:pt x="10400" y="51692"/>
                  </a:lnTo>
                  <a:lnTo>
                    <a:pt x="7109" y="53140"/>
                  </a:lnTo>
                  <a:lnTo>
                    <a:pt x="7109" y="53184"/>
                  </a:lnTo>
                  <a:lnTo>
                    <a:pt x="5442" y="54368"/>
                  </a:lnTo>
                  <a:lnTo>
                    <a:pt x="3072" y="56124"/>
                  </a:lnTo>
                  <a:lnTo>
                    <a:pt x="88" y="58361"/>
                  </a:lnTo>
                  <a:lnTo>
                    <a:pt x="44" y="58449"/>
                  </a:lnTo>
                  <a:lnTo>
                    <a:pt x="0" y="58493"/>
                  </a:lnTo>
                  <a:lnTo>
                    <a:pt x="0" y="58581"/>
                  </a:lnTo>
                  <a:lnTo>
                    <a:pt x="44" y="58625"/>
                  </a:lnTo>
                  <a:lnTo>
                    <a:pt x="88" y="58669"/>
                  </a:lnTo>
                  <a:lnTo>
                    <a:pt x="176" y="58712"/>
                  </a:lnTo>
                  <a:lnTo>
                    <a:pt x="308" y="58669"/>
                  </a:lnTo>
                  <a:lnTo>
                    <a:pt x="3291" y="56431"/>
                  </a:lnTo>
                  <a:lnTo>
                    <a:pt x="5661" y="54632"/>
                  </a:lnTo>
                  <a:lnTo>
                    <a:pt x="7285" y="53491"/>
                  </a:lnTo>
                  <a:lnTo>
                    <a:pt x="10576" y="51999"/>
                  </a:lnTo>
                  <a:lnTo>
                    <a:pt x="12419" y="50946"/>
                  </a:lnTo>
                  <a:lnTo>
                    <a:pt x="12462" y="50902"/>
                  </a:lnTo>
                  <a:lnTo>
                    <a:pt x="15402" y="47962"/>
                  </a:lnTo>
                  <a:lnTo>
                    <a:pt x="17202" y="46777"/>
                  </a:lnTo>
                  <a:lnTo>
                    <a:pt x="17245" y="46777"/>
                  </a:lnTo>
                  <a:lnTo>
                    <a:pt x="20580" y="43969"/>
                  </a:lnTo>
                  <a:lnTo>
                    <a:pt x="22511" y="42652"/>
                  </a:lnTo>
                  <a:lnTo>
                    <a:pt x="24749" y="41292"/>
                  </a:lnTo>
                  <a:lnTo>
                    <a:pt x="26460" y="40019"/>
                  </a:lnTo>
                  <a:lnTo>
                    <a:pt x="26504" y="40019"/>
                  </a:lnTo>
                  <a:lnTo>
                    <a:pt x="27031" y="39449"/>
                  </a:lnTo>
                  <a:lnTo>
                    <a:pt x="27031" y="39405"/>
                  </a:lnTo>
                  <a:lnTo>
                    <a:pt x="27294" y="38835"/>
                  </a:lnTo>
                  <a:lnTo>
                    <a:pt x="27294" y="38747"/>
                  </a:lnTo>
                  <a:lnTo>
                    <a:pt x="26855" y="35061"/>
                  </a:lnTo>
                  <a:lnTo>
                    <a:pt x="26416" y="31068"/>
                  </a:lnTo>
                  <a:lnTo>
                    <a:pt x="26548" y="29708"/>
                  </a:lnTo>
                  <a:lnTo>
                    <a:pt x="26767" y="28786"/>
                  </a:lnTo>
                  <a:lnTo>
                    <a:pt x="28962" y="25451"/>
                  </a:lnTo>
                  <a:lnTo>
                    <a:pt x="30541" y="22599"/>
                  </a:lnTo>
                  <a:lnTo>
                    <a:pt x="30585" y="22599"/>
                  </a:lnTo>
                  <a:lnTo>
                    <a:pt x="31550" y="20361"/>
                  </a:lnTo>
                  <a:lnTo>
                    <a:pt x="34139" y="15403"/>
                  </a:lnTo>
                  <a:lnTo>
                    <a:pt x="34183" y="15359"/>
                  </a:lnTo>
                  <a:lnTo>
                    <a:pt x="35719" y="10488"/>
                  </a:lnTo>
                  <a:lnTo>
                    <a:pt x="36992" y="7153"/>
                  </a:lnTo>
                  <a:lnTo>
                    <a:pt x="36992" y="7109"/>
                  </a:lnTo>
                  <a:lnTo>
                    <a:pt x="37211" y="6012"/>
                  </a:lnTo>
                  <a:lnTo>
                    <a:pt x="37211" y="5968"/>
                  </a:lnTo>
                  <a:lnTo>
                    <a:pt x="37036" y="2853"/>
                  </a:lnTo>
                  <a:lnTo>
                    <a:pt x="37036" y="2809"/>
                  </a:lnTo>
                  <a:lnTo>
                    <a:pt x="36816" y="1800"/>
                  </a:lnTo>
                  <a:lnTo>
                    <a:pt x="36772" y="1756"/>
                  </a:lnTo>
                  <a:lnTo>
                    <a:pt x="35587" y="88"/>
                  </a:lnTo>
                  <a:lnTo>
                    <a:pt x="3550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8" name="Google Shape;6468;p174"/>
            <p:cNvSpPr/>
            <p:nvPr/>
          </p:nvSpPr>
          <p:spPr>
            <a:xfrm>
              <a:off x="5864700" y="1744575"/>
              <a:ext cx="948925" cy="1343850"/>
            </a:xfrm>
            <a:custGeom>
              <a:avLst/>
              <a:gdLst/>
              <a:ahLst/>
              <a:cxnLst/>
              <a:rect l="l" t="t" r="r" b="b"/>
              <a:pathLst>
                <a:path w="37957" h="53754" extrusionOk="0">
                  <a:moveTo>
                    <a:pt x="37430" y="0"/>
                  </a:moveTo>
                  <a:lnTo>
                    <a:pt x="37386" y="44"/>
                  </a:lnTo>
                  <a:lnTo>
                    <a:pt x="37343" y="132"/>
                  </a:lnTo>
                  <a:lnTo>
                    <a:pt x="37343" y="176"/>
                  </a:lnTo>
                  <a:lnTo>
                    <a:pt x="37606" y="1448"/>
                  </a:lnTo>
                  <a:lnTo>
                    <a:pt x="37518" y="2765"/>
                  </a:lnTo>
                  <a:lnTo>
                    <a:pt x="36202" y="6363"/>
                  </a:lnTo>
                  <a:lnTo>
                    <a:pt x="35719" y="8162"/>
                  </a:lnTo>
                  <a:lnTo>
                    <a:pt x="34578" y="12111"/>
                  </a:lnTo>
                  <a:lnTo>
                    <a:pt x="33613" y="14349"/>
                  </a:lnTo>
                  <a:lnTo>
                    <a:pt x="32647" y="16280"/>
                  </a:lnTo>
                  <a:lnTo>
                    <a:pt x="31594" y="18299"/>
                  </a:lnTo>
                  <a:lnTo>
                    <a:pt x="30409" y="20361"/>
                  </a:lnTo>
                  <a:lnTo>
                    <a:pt x="28654" y="23389"/>
                  </a:lnTo>
                  <a:lnTo>
                    <a:pt x="27294" y="25627"/>
                  </a:lnTo>
                  <a:lnTo>
                    <a:pt x="25846" y="27908"/>
                  </a:lnTo>
                  <a:lnTo>
                    <a:pt x="24705" y="29751"/>
                  </a:lnTo>
                  <a:lnTo>
                    <a:pt x="23038" y="31901"/>
                  </a:lnTo>
                  <a:lnTo>
                    <a:pt x="21107" y="34227"/>
                  </a:lnTo>
                  <a:lnTo>
                    <a:pt x="18211" y="36860"/>
                  </a:lnTo>
                  <a:lnTo>
                    <a:pt x="13164" y="40107"/>
                  </a:lnTo>
                  <a:lnTo>
                    <a:pt x="13121" y="40151"/>
                  </a:lnTo>
                  <a:lnTo>
                    <a:pt x="12418" y="41248"/>
                  </a:lnTo>
                  <a:lnTo>
                    <a:pt x="12375" y="41248"/>
                  </a:lnTo>
                  <a:lnTo>
                    <a:pt x="11190" y="43881"/>
                  </a:lnTo>
                  <a:lnTo>
                    <a:pt x="10093" y="46250"/>
                  </a:lnTo>
                  <a:lnTo>
                    <a:pt x="8162" y="47786"/>
                  </a:lnTo>
                  <a:lnTo>
                    <a:pt x="6275" y="49146"/>
                  </a:lnTo>
                  <a:lnTo>
                    <a:pt x="3906" y="50814"/>
                  </a:lnTo>
                  <a:lnTo>
                    <a:pt x="88" y="53447"/>
                  </a:lnTo>
                  <a:lnTo>
                    <a:pt x="44" y="53491"/>
                  </a:lnTo>
                  <a:lnTo>
                    <a:pt x="0" y="53578"/>
                  </a:lnTo>
                  <a:lnTo>
                    <a:pt x="0" y="53622"/>
                  </a:lnTo>
                  <a:lnTo>
                    <a:pt x="44" y="53710"/>
                  </a:lnTo>
                  <a:lnTo>
                    <a:pt x="88" y="53754"/>
                  </a:lnTo>
                  <a:lnTo>
                    <a:pt x="307" y="53754"/>
                  </a:lnTo>
                  <a:lnTo>
                    <a:pt x="4081" y="51121"/>
                  </a:lnTo>
                  <a:lnTo>
                    <a:pt x="6451" y="49410"/>
                  </a:lnTo>
                  <a:lnTo>
                    <a:pt x="8381" y="48049"/>
                  </a:lnTo>
                  <a:lnTo>
                    <a:pt x="10356" y="46514"/>
                  </a:lnTo>
                  <a:lnTo>
                    <a:pt x="10400" y="46426"/>
                  </a:lnTo>
                  <a:lnTo>
                    <a:pt x="11541" y="44056"/>
                  </a:lnTo>
                  <a:lnTo>
                    <a:pt x="12682" y="41423"/>
                  </a:lnTo>
                  <a:lnTo>
                    <a:pt x="13384" y="40370"/>
                  </a:lnTo>
                  <a:lnTo>
                    <a:pt x="18386" y="37167"/>
                  </a:lnTo>
                  <a:lnTo>
                    <a:pt x="18430" y="37123"/>
                  </a:lnTo>
                  <a:lnTo>
                    <a:pt x="21370" y="34490"/>
                  </a:lnTo>
                  <a:lnTo>
                    <a:pt x="23345" y="32121"/>
                  </a:lnTo>
                  <a:lnTo>
                    <a:pt x="24968" y="29971"/>
                  </a:lnTo>
                  <a:lnTo>
                    <a:pt x="25012" y="29971"/>
                  </a:lnTo>
                  <a:lnTo>
                    <a:pt x="26153" y="28084"/>
                  </a:lnTo>
                  <a:lnTo>
                    <a:pt x="27557" y="25802"/>
                  </a:lnTo>
                  <a:lnTo>
                    <a:pt x="28961" y="23564"/>
                  </a:lnTo>
                  <a:lnTo>
                    <a:pt x="30717" y="20536"/>
                  </a:lnTo>
                  <a:lnTo>
                    <a:pt x="31945" y="18474"/>
                  </a:lnTo>
                  <a:lnTo>
                    <a:pt x="32955" y="16456"/>
                  </a:lnTo>
                  <a:lnTo>
                    <a:pt x="33920" y="14481"/>
                  </a:lnTo>
                  <a:lnTo>
                    <a:pt x="34929" y="12243"/>
                  </a:lnTo>
                  <a:lnTo>
                    <a:pt x="36026" y="8250"/>
                  </a:lnTo>
                  <a:lnTo>
                    <a:pt x="36553" y="6451"/>
                  </a:lnTo>
                  <a:lnTo>
                    <a:pt x="37869" y="2853"/>
                  </a:lnTo>
                  <a:lnTo>
                    <a:pt x="37869" y="2809"/>
                  </a:lnTo>
                  <a:lnTo>
                    <a:pt x="37957" y="1448"/>
                  </a:lnTo>
                  <a:lnTo>
                    <a:pt x="37957" y="1405"/>
                  </a:lnTo>
                  <a:lnTo>
                    <a:pt x="37694" y="132"/>
                  </a:lnTo>
                  <a:lnTo>
                    <a:pt x="37694" y="44"/>
                  </a:lnTo>
                  <a:lnTo>
                    <a:pt x="3760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9" name="Google Shape;6469;p174"/>
            <p:cNvSpPr/>
            <p:nvPr/>
          </p:nvSpPr>
          <p:spPr>
            <a:xfrm>
              <a:off x="5659550" y="1808200"/>
              <a:ext cx="1010375" cy="1094850"/>
            </a:xfrm>
            <a:custGeom>
              <a:avLst/>
              <a:gdLst/>
              <a:ahLst/>
              <a:cxnLst/>
              <a:rect l="l" t="t" r="r" b="b"/>
              <a:pathLst>
                <a:path w="40415" h="43794" extrusionOk="0">
                  <a:moveTo>
                    <a:pt x="40195" y="0"/>
                  </a:moveTo>
                  <a:lnTo>
                    <a:pt x="40107" y="44"/>
                  </a:lnTo>
                  <a:lnTo>
                    <a:pt x="40064" y="88"/>
                  </a:lnTo>
                  <a:lnTo>
                    <a:pt x="39098" y="2721"/>
                  </a:lnTo>
                  <a:lnTo>
                    <a:pt x="37957" y="5486"/>
                  </a:lnTo>
                  <a:lnTo>
                    <a:pt x="36992" y="8250"/>
                  </a:lnTo>
                  <a:lnTo>
                    <a:pt x="36465" y="9215"/>
                  </a:lnTo>
                  <a:lnTo>
                    <a:pt x="34886" y="12068"/>
                  </a:lnTo>
                  <a:lnTo>
                    <a:pt x="32735" y="15841"/>
                  </a:lnTo>
                  <a:lnTo>
                    <a:pt x="30103" y="20142"/>
                  </a:lnTo>
                  <a:lnTo>
                    <a:pt x="27207" y="24222"/>
                  </a:lnTo>
                  <a:lnTo>
                    <a:pt x="25890" y="25758"/>
                  </a:lnTo>
                  <a:lnTo>
                    <a:pt x="24091" y="27470"/>
                  </a:lnTo>
                  <a:lnTo>
                    <a:pt x="22248" y="29137"/>
                  </a:lnTo>
                  <a:lnTo>
                    <a:pt x="18606" y="31594"/>
                  </a:lnTo>
                  <a:lnTo>
                    <a:pt x="15008" y="33920"/>
                  </a:lnTo>
                  <a:lnTo>
                    <a:pt x="12945" y="35412"/>
                  </a:lnTo>
                  <a:lnTo>
                    <a:pt x="9172" y="37474"/>
                  </a:lnTo>
                  <a:lnTo>
                    <a:pt x="7021" y="38922"/>
                  </a:lnTo>
                  <a:lnTo>
                    <a:pt x="5178" y="40370"/>
                  </a:lnTo>
                  <a:lnTo>
                    <a:pt x="1449" y="42652"/>
                  </a:lnTo>
                  <a:lnTo>
                    <a:pt x="88" y="43486"/>
                  </a:lnTo>
                  <a:lnTo>
                    <a:pt x="44" y="43530"/>
                  </a:lnTo>
                  <a:lnTo>
                    <a:pt x="1" y="43574"/>
                  </a:lnTo>
                  <a:lnTo>
                    <a:pt x="1" y="43661"/>
                  </a:lnTo>
                  <a:lnTo>
                    <a:pt x="1" y="43705"/>
                  </a:lnTo>
                  <a:lnTo>
                    <a:pt x="88" y="43793"/>
                  </a:lnTo>
                  <a:lnTo>
                    <a:pt x="264" y="43793"/>
                  </a:lnTo>
                  <a:lnTo>
                    <a:pt x="1624" y="42959"/>
                  </a:lnTo>
                  <a:lnTo>
                    <a:pt x="5398" y="40678"/>
                  </a:lnTo>
                  <a:lnTo>
                    <a:pt x="5398" y="40634"/>
                  </a:lnTo>
                  <a:lnTo>
                    <a:pt x="7241" y="39229"/>
                  </a:lnTo>
                  <a:lnTo>
                    <a:pt x="9347" y="37781"/>
                  </a:lnTo>
                  <a:lnTo>
                    <a:pt x="13121" y="35719"/>
                  </a:lnTo>
                  <a:lnTo>
                    <a:pt x="15183" y="34227"/>
                  </a:lnTo>
                  <a:lnTo>
                    <a:pt x="18781" y="31901"/>
                  </a:lnTo>
                  <a:lnTo>
                    <a:pt x="22467" y="29400"/>
                  </a:lnTo>
                  <a:lnTo>
                    <a:pt x="24354" y="27733"/>
                  </a:lnTo>
                  <a:lnTo>
                    <a:pt x="26153" y="26022"/>
                  </a:lnTo>
                  <a:lnTo>
                    <a:pt x="27470" y="24442"/>
                  </a:lnTo>
                  <a:lnTo>
                    <a:pt x="30410" y="20317"/>
                  </a:lnTo>
                  <a:lnTo>
                    <a:pt x="33043" y="16017"/>
                  </a:lnTo>
                  <a:lnTo>
                    <a:pt x="35193" y="12243"/>
                  </a:lnTo>
                  <a:lnTo>
                    <a:pt x="36816" y="9391"/>
                  </a:lnTo>
                  <a:lnTo>
                    <a:pt x="37299" y="8425"/>
                  </a:lnTo>
                  <a:lnTo>
                    <a:pt x="37299" y="8382"/>
                  </a:lnTo>
                  <a:lnTo>
                    <a:pt x="38264" y="5573"/>
                  </a:lnTo>
                  <a:lnTo>
                    <a:pt x="39449" y="2853"/>
                  </a:lnTo>
                  <a:lnTo>
                    <a:pt x="40415" y="220"/>
                  </a:lnTo>
                  <a:lnTo>
                    <a:pt x="40415" y="176"/>
                  </a:lnTo>
                  <a:lnTo>
                    <a:pt x="40415" y="88"/>
                  </a:lnTo>
                  <a:lnTo>
                    <a:pt x="40371" y="44"/>
                  </a:lnTo>
                  <a:lnTo>
                    <a:pt x="4032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0" name="Google Shape;6470;p174"/>
            <p:cNvSpPr/>
            <p:nvPr/>
          </p:nvSpPr>
          <p:spPr>
            <a:xfrm>
              <a:off x="5521325" y="1824650"/>
              <a:ext cx="982950" cy="954425"/>
            </a:xfrm>
            <a:custGeom>
              <a:avLst/>
              <a:gdLst/>
              <a:ahLst/>
              <a:cxnLst/>
              <a:rect l="l" t="t" r="r" b="b"/>
              <a:pathLst>
                <a:path w="39318" h="38177" extrusionOk="0">
                  <a:moveTo>
                    <a:pt x="39098" y="1"/>
                  </a:moveTo>
                  <a:lnTo>
                    <a:pt x="39054" y="45"/>
                  </a:lnTo>
                  <a:lnTo>
                    <a:pt x="39010" y="88"/>
                  </a:lnTo>
                  <a:lnTo>
                    <a:pt x="38967" y="132"/>
                  </a:lnTo>
                  <a:lnTo>
                    <a:pt x="38352" y="2107"/>
                  </a:lnTo>
                  <a:lnTo>
                    <a:pt x="37606" y="3950"/>
                  </a:lnTo>
                  <a:lnTo>
                    <a:pt x="36509" y="6100"/>
                  </a:lnTo>
                  <a:lnTo>
                    <a:pt x="35105" y="8557"/>
                  </a:lnTo>
                  <a:lnTo>
                    <a:pt x="33701" y="11015"/>
                  </a:lnTo>
                  <a:lnTo>
                    <a:pt x="32384" y="13253"/>
                  </a:lnTo>
                  <a:lnTo>
                    <a:pt x="31068" y="15139"/>
                  </a:lnTo>
                  <a:lnTo>
                    <a:pt x="29357" y="17597"/>
                  </a:lnTo>
                  <a:lnTo>
                    <a:pt x="28128" y="19045"/>
                  </a:lnTo>
                  <a:lnTo>
                    <a:pt x="26592" y="20493"/>
                  </a:lnTo>
                  <a:lnTo>
                    <a:pt x="24135" y="22818"/>
                  </a:lnTo>
                  <a:lnTo>
                    <a:pt x="22116" y="24530"/>
                  </a:lnTo>
                  <a:lnTo>
                    <a:pt x="18255" y="27119"/>
                  </a:lnTo>
                  <a:lnTo>
                    <a:pt x="16456" y="28216"/>
                  </a:lnTo>
                  <a:lnTo>
                    <a:pt x="14393" y="29532"/>
                  </a:lnTo>
                  <a:lnTo>
                    <a:pt x="12287" y="30717"/>
                  </a:lnTo>
                  <a:lnTo>
                    <a:pt x="8250" y="33043"/>
                  </a:lnTo>
                  <a:lnTo>
                    <a:pt x="88" y="37869"/>
                  </a:lnTo>
                  <a:lnTo>
                    <a:pt x="45" y="37913"/>
                  </a:lnTo>
                  <a:lnTo>
                    <a:pt x="1" y="37957"/>
                  </a:lnTo>
                  <a:lnTo>
                    <a:pt x="1" y="38045"/>
                  </a:lnTo>
                  <a:lnTo>
                    <a:pt x="1" y="38089"/>
                  </a:lnTo>
                  <a:lnTo>
                    <a:pt x="88" y="38177"/>
                  </a:lnTo>
                  <a:lnTo>
                    <a:pt x="264" y="38177"/>
                  </a:lnTo>
                  <a:lnTo>
                    <a:pt x="8426" y="33350"/>
                  </a:lnTo>
                  <a:lnTo>
                    <a:pt x="12463" y="31024"/>
                  </a:lnTo>
                  <a:lnTo>
                    <a:pt x="14613" y="29839"/>
                  </a:lnTo>
                  <a:lnTo>
                    <a:pt x="16631" y="28523"/>
                  </a:lnTo>
                  <a:lnTo>
                    <a:pt x="18430" y="27426"/>
                  </a:lnTo>
                  <a:lnTo>
                    <a:pt x="20844" y="25802"/>
                  </a:lnTo>
                  <a:lnTo>
                    <a:pt x="22292" y="24793"/>
                  </a:lnTo>
                  <a:lnTo>
                    <a:pt x="22336" y="24793"/>
                  </a:lnTo>
                  <a:lnTo>
                    <a:pt x="24354" y="23082"/>
                  </a:lnTo>
                  <a:lnTo>
                    <a:pt x="26856" y="20756"/>
                  </a:lnTo>
                  <a:lnTo>
                    <a:pt x="28391" y="19264"/>
                  </a:lnTo>
                  <a:lnTo>
                    <a:pt x="29620" y="17816"/>
                  </a:lnTo>
                  <a:lnTo>
                    <a:pt x="31375" y="15315"/>
                  </a:lnTo>
                  <a:lnTo>
                    <a:pt x="32692" y="13428"/>
                  </a:lnTo>
                  <a:lnTo>
                    <a:pt x="34008" y="11190"/>
                  </a:lnTo>
                  <a:lnTo>
                    <a:pt x="35412" y="8733"/>
                  </a:lnTo>
                  <a:lnTo>
                    <a:pt x="36816" y="6232"/>
                  </a:lnTo>
                  <a:lnTo>
                    <a:pt x="37957" y="4125"/>
                  </a:lnTo>
                  <a:lnTo>
                    <a:pt x="38703" y="2239"/>
                  </a:lnTo>
                  <a:lnTo>
                    <a:pt x="39318" y="264"/>
                  </a:lnTo>
                  <a:lnTo>
                    <a:pt x="39318" y="176"/>
                  </a:lnTo>
                  <a:lnTo>
                    <a:pt x="39274" y="132"/>
                  </a:lnTo>
                  <a:lnTo>
                    <a:pt x="39230" y="45"/>
                  </a:lnTo>
                  <a:lnTo>
                    <a:pt x="39186" y="45"/>
                  </a:lnTo>
                  <a:lnTo>
                    <a:pt x="3909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1" name="Google Shape;6471;p174"/>
            <p:cNvSpPr/>
            <p:nvPr/>
          </p:nvSpPr>
          <p:spPr>
            <a:xfrm>
              <a:off x="5398475" y="1973850"/>
              <a:ext cx="866650" cy="695525"/>
            </a:xfrm>
            <a:custGeom>
              <a:avLst/>
              <a:gdLst/>
              <a:ahLst/>
              <a:cxnLst/>
              <a:rect l="l" t="t" r="r" b="b"/>
              <a:pathLst>
                <a:path w="34666" h="27821" extrusionOk="0">
                  <a:moveTo>
                    <a:pt x="34446" y="0"/>
                  </a:moveTo>
                  <a:lnTo>
                    <a:pt x="34358" y="44"/>
                  </a:lnTo>
                  <a:lnTo>
                    <a:pt x="34315" y="88"/>
                  </a:lnTo>
                  <a:lnTo>
                    <a:pt x="32867" y="2809"/>
                  </a:lnTo>
                  <a:lnTo>
                    <a:pt x="31375" y="5134"/>
                  </a:lnTo>
                  <a:lnTo>
                    <a:pt x="29839" y="7197"/>
                  </a:lnTo>
                  <a:lnTo>
                    <a:pt x="28215" y="8996"/>
                  </a:lnTo>
                  <a:lnTo>
                    <a:pt x="26592" y="10576"/>
                  </a:lnTo>
                  <a:lnTo>
                    <a:pt x="24880" y="12111"/>
                  </a:lnTo>
                  <a:lnTo>
                    <a:pt x="23301" y="13296"/>
                  </a:lnTo>
                  <a:lnTo>
                    <a:pt x="21370" y="14920"/>
                  </a:lnTo>
                  <a:lnTo>
                    <a:pt x="20580" y="15710"/>
                  </a:lnTo>
                  <a:lnTo>
                    <a:pt x="19658" y="16456"/>
                  </a:lnTo>
                  <a:lnTo>
                    <a:pt x="18737" y="17201"/>
                  </a:lnTo>
                  <a:lnTo>
                    <a:pt x="17772" y="17904"/>
                  </a:lnTo>
                  <a:lnTo>
                    <a:pt x="16718" y="18606"/>
                  </a:lnTo>
                  <a:lnTo>
                    <a:pt x="15665" y="19308"/>
                  </a:lnTo>
                  <a:lnTo>
                    <a:pt x="14568" y="19966"/>
                  </a:lnTo>
                  <a:lnTo>
                    <a:pt x="13471" y="20580"/>
                  </a:lnTo>
                  <a:lnTo>
                    <a:pt x="11190" y="21809"/>
                  </a:lnTo>
                  <a:lnTo>
                    <a:pt x="8864" y="22994"/>
                  </a:lnTo>
                  <a:lnTo>
                    <a:pt x="6582" y="24047"/>
                  </a:lnTo>
                  <a:lnTo>
                    <a:pt x="4388" y="25012"/>
                  </a:lnTo>
                  <a:lnTo>
                    <a:pt x="2413" y="26109"/>
                  </a:lnTo>
                  <a:lnTo>
                    <a:pt x="88" y="27469"/>
                  </a:lnTo>
                  <a:lnTo>
                    <a:pt x="44" y="27513"/>
                  </a:lnTo>
                  <a:lnTo>
                    <a:pt x="0" y="27601"/>
                  </a:lnTo>
                  <a:lnTo>
                    <a:pt x="0" y="27645"/>
                  </a:lnTo>
                  <a:lnTo>
                    <a:pt x="44" y="27733"/>
                  </a:lnTo>
                  <a:lnTo>
                    <a:pt x="88" y="27777"/>
                  </a:lnTo>
                  <a:lnTo>
                    <a:pt x="176" y="27821"/>
                  </a:lnTo>
                  <a:lnTo>
                    <a:pt x="263" y="27777"/>
                  </a:lnTo>
                  <a:lnTo>
                    <a:pt x="2589" y="26416"/>
                  </a:lnTo>
                  <a:lnTo>
                    <a:pt x="4564" y="25319"/>
                  </a:lnTo>
                  <a:lnTo>
                    <a:pt x="6758" y="24354"/>
                  </a:lnTo>
                  <a:lnTo>
                    <a:pt x="9039" y="23301"/>
                  </a:lnTo>
                  <a:lnTo>
                    <a:pt x="11365" y="22116"/>
                  </a:lnTo>
                  <a:lnTo>
                    <a:pt x="13647" y="20887"/>
                  </a:lnTo>
                  <a:lnTo>
                    <a:pt x="14788" y="20273"/>
                  </a:lnTo>
                  <a:lnTo>
                    <a:pt x="15885" y="19571"/>
                  </a:lnTo>
                  <a:lnTo>
                    <a:pt x="16938" y="18913"/>
                  </a:lnTo>
                  <a:lnTo>
                    <a:pt x="17991" y="18211"/>
                  </a:lnTo>
                  <a:lnTo>
                    <a:pt x="18956" y="17465"/>
                  </a:lnTo>
                  <a:lnTo>
                    <a:pt x="19922" y="16719"/>
                  </a:lnTo>
                  <a:lnTo>
                    <a:pt x="20799" y="15973"/>
                  </a:lnTo>
                  <a:lnTo>
                    <a:pt x="21633" y="15183"/>
                  </a:lnTo>
                  <a:lnTo>
                    <a:pt x="23520" y="13559"/>
                  </a:lnTo>
                  <a:lnTo>
                    <a:pt x="25100" y="12419"/>
                  </a:lnTo>
                  <a:lnTo>
                    <a:pt x="26855" y="10839"/>
                  </a:lnTo>
                  <a:lnTo>
                    <a:pt x="28435" y="9259"/>
                  </a:lnTo>
                  <a:lnTo>
                    <a:pt x="30102" y="7460"/>
                  </a:lnTo>
                  <a:lnTo>
                    <a:pt x="30102" y="7416"/>
                  </a:lnTo>
                  <a:lnTo>
                    <a:pt x="31682" y="5354"/>
                  </a:lnTo>
                  <a:lnTo>
                    <a:pt x="33174" y="2984"/>
                  </a:lnTo>
                  <a:lnTo>
                    <a:pt x="34622" y="264"/>
                  </a:lnTo>
                  <a:lnTo>
                    <a:pt x="34666" y="176"/>
                  </a:lnTo>
                  <a:lnTo>
                    <a:pt x="34666" y="132"/>
                  </a:lnTo>
                  <a:lnTo>
                    <a:pt x="34622" y="88"/>
                  </a:lnTo>
                  <a:lnTo>
                    <a:pt x="34578" y="44"/>
                  </a:lnTo>
                  <a:lnTo>
                    <a:pt x="3449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2" name="Google Shape;6472;p174"/>
            <p:cNvSpPr/>
            <p:nvPr/>
          </p:nvSpPr>
          <p:spPr>
            <a:xfrm>
              <a:off x="5275600" y="2483950"/>
              <a:ext cx="133850" cy="74625"/>
            </a:xfrm>
            <a:custGeom>
              <a:avLst/>
              <a:gdLst/>
              <a:ahLst/>
              <a:cxnLst/>
              <a:rect l="l" t="t" r="r" b="b"/>
              <a:pathLst>
                <a:path w="5354" h="2985" extrusionOk="0">
                  <a:moveTo>
                    <a:pt x="5178" y="1"/>
                  </a:moveTo>
                  <a:lnTo>
                    <a:pt x="5091" y="45"/>
                  </a:lnTo>
                  <a:lnTo>
                    <a:pt x="88" y="2634"/>
                  </a:lnTo>
                  <a:lnTo>
                    <a:pt x="44" y="2677"/>
                  </a:lnTo>
                  <a:lnTo>
                    <a:pt x="0" y="2765"/>
                  </a:lnTo>
                  <a:lnTo>
                    <a:pt x="0" y="2809"/>
                  </a:lnTo>
                  <a:lnTo>
                    <a:pt x="0" y="2897"/>
                  </a:lnTo>
                  <a:lnTo>
                    <a:pt x="88" y="2941"/>
                  </a:lnTo>
                  <a:lnTo>
                    <a:pt x="176" y="2985"/>
                  </a:lnTo>
                  <a:lnTo>
                    <a:pt x="264" y="2985"/>
                  </a:lnTo>
                  <a:lnTo>
                    <a:pt x="5266" y="352"/>
                  </a:lnTo>
                  <a:lnTo>
                    <a:pt x="5310" y="308"/>
                  </a:lnTo>
                  <a:lnTo>
                    <a:pt x="5354" y="264"/>
                  </a:lnTo>
                  <a:lnTo>
                    <a:pt x="5354" y="176"/>
                  </a:lnTo>
                  <a:lnTo>
                    <a:pt x="5354" y="132"/>
                  </a:lnTo>
                  <a:lnTo>
                    <a:pt x="5310" y="45"/>
                  </a:lnTo>
                  <a:lnTo>
                    <a:pt x="5222" y="45"/>
                  </a:lnTo>
                  <a:lnTo>
                    <a:pt x="517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3" name="Google Shape;6473;p174"/>
            <p:cNvSpPr/>
            <p:nvPr/>
          </p:nvSpPr>
          <p:spPr>
            <a:xfrm>
              <a:off x="6505350" y="3574375"/>
              <a:ext cx="121800" cy="43900"/>
            </a:xfrm>
            <a:custGeom>
              <a:avLst/>
              <a:gdLst/>
              <a:ahLst/>
              <a:cxnLst/>
              <a:rect l="l" t="t" r="r" b="b"/>
              <a:pathLst>
                <a:path w="4872" h="1756" extrusionOk="0">
                  <a:moveTo>
                    <a:pt x="2721" y="352"/>
                  </a:moveTo>
                  <a:lnTo>
                    <a:pt x="3950" y="440"/>
                  </a:lnTo>
                  <a:lnTo>
                    <a:pt x="4432" y="1054"/>
                  </a:lnTo>
                  <a:lnTo>
                    <a:pt x="4081" y="1229"/>
                  </a:lnTo>
                  <a:lnTo>
                    <a:pt x="1931" y="1405"/>
                  </a:lnTo>
                  <a:lnTo>
                    <a:pt x="439" y="1405"/>
                  </a:lnTo>
                  <a:lnTo>
                    <a:pt x="703" y="659"/>
                  </a:lnTo>
                  <a:lnTo>
                    <a:pt x="2721" y="352"/>
                  </a:lnTo>
                  <a:close/>
                  <a:moveTo>
                    <a:pt x="2721" y="1"/>
                  </a:moveTo>
                  <a:lnTo>
                    <a:pt x="527" y="352"/>
                  </a:lnTo>
                  <a:lnTo>
                    <a:pt x="439" y="396"/>
                  </a:lnTo>
                  <a:lnTo>
                    <a:pt x="395" y="440"/>
                  </a:lnTo>
                  <a:lnTo>
                    <a:pt x="0" y="1493"/>
                  </a:lnTo>
                  <a:lnTo>
                    <a:pt x="0" y="1580"/>
                  </a:lnTo>
                  <a:lnTo>
                    <a:pt x="44" y="1668"/>
                  </a:lnTo>
                  <a:lnTo>
                    <a:pt x="88" y="1712"/>
                  </a:lnTo>
                  <a:lnTo>
                    <a:pt x="176" y="1712"/>
                  </a:lnTo>
                  <a:lnTo>
                    <a:pt x="1975" y="1756"/>
                  </a:lnTo>
                  <a:lnTo>
                    <a:pt x="4169" y="1580"/>
                  </a:lnTo>
                  <a:lnTo>
                    <a:pt x="4257" y="1580"/>
                  </a:lnTo>
                  <a:lnTo>
                    <a:pt x="4783" y="1273"/>
                  </a:lnTo>
                  <a:lnTo>
                    <a:pt x="4827" y="1229"/>
                  </a:lnTo>
                  <a:lnTo>
                    <a:pt x="4871" y="1142"/>
                  </a:lnTo>
                  <a:lnTo>
                    <a:pt x="4871" y="1054"/>
                  </a:lnTo>
                  <a:lnTo>
                    <a:pt x="4827" y="1010"/>
                  </a:lnTo>
                  <a:lnTo>
                    <a:pt x="4213" y="176"/>
                  </a:lnTo>
                  <a:lnTo>
                    <a:pt x="4125" y="132"/>
                  </a:lnTo>
                  <a:lnTo>
                    <a:pt x="4081" y="89"/>
                  </a:lnTo>
                  <a:lnTo>
                    <a:pt x="272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4" name="Google Shape;6474;p174"/>
            <p:cNvSpPr/>
            <p:nvPr/>
          </p:nvSpPr>
          <p:spPr>
            <a:xfrm>
              <a:off x="4039275" y="2169125"/>
              <a:ext cx="3006925" cy="2565925"/>
            </a:xfrm>
            <a:custGeom>
              <a:avLst/>
              <a:gdLst/>
              <a:ahLst/>
              <a:cxnLst/>
              <a:rect l="l" t="t" r="r" b="b"/>
              <a:pathLst>
                <a:path w="120277" h="102637" extrusionOk="0">
                  <a:moveTo>
                    <a:pt x="106586" y="0"/>
                  </a:moveTo>
                  <a:lnTo>
                    <a:pt x="106498" y="44"/>
                  </a:lnTo>
                  <a:lnTo>
                    <a:pt x="104172" y="2808"/>
                  </a:lnTo>
                  <a:lnTo>
                    <a:pt x="100355" y="7065"/>
                  </a:lnTo>
                  <a:lnTo>
                    <a:pt x="98512" y="7372"/>
                  </a:lnTo>
                  <a:lnTo>
                    <a:pt x="98468" y="7416"/>
                  </a:lnTo>
                  <a:lnTo>
                    <a:pt x="95967" y="9303"/>
                  </a:lnTo>
                  <a:lnTo>
                    <a:pt x="89560" y="14173"/>
                  </a:lnTo>
                  <a:lnTo>
                    <a:pt x="84997" y="16543"/>
                  </a:lnTo>
                  <a:lnTo>
                    <a:pt x="79292" y="18605"/>
                  </a:lnTo>
                  <a:lnTo>
                    <a:pt x="74334" y="20712"/>
                  </a:lnTo>
                  <a:lnTo>
                    <a:pt x="67620" y="23081"/>
                  </a:lnTo>
                  <a:lnTo>
                    <a:pt x="63364" y="24617"/>
                  </a:lnTo>
                  <a:lnTo>
                    <a:pt x="59151" y="25538"/>
                  </a:lnTo>
                  <a:lnTo>
                    <a:pt x="59107" y="25538"/>
                  </a:lnTo>
                  <a:lnTo>
                    <a:pt x="54017" y="27338"/>
                  </a:lnTo>
                  <a:lnTo>
                    <a:pt x="48664" y="28786"/>
                  </a:lnTo>
                  <a:lnTo>
                    <a:pt x="43661" y="30629"/>
                  </a:lnTo>
                  <a:lnTo>
                    <a:pt x="39010" y="31418"/>
                  </a:lnTo>
                  <a:lnTo>
                    <a:pt x="33920" y="32603"/>
                  </a:lnTo>
                  <a:lnTo>
                    <a:pt x="29795" y="32779"/>
                  </a:lnTo>
                  <a:lnTo>
                    <a:pt x="29707" y="32779"/>
                  </a:lnTo>
                  <a:lnTo>
                    <a:pt x="23169" y="35587"/>
                  </a:lnTo>
                  <a:lnTo>
                    <a:pt x="17508" y="37825"/>
                  </a:lnTo>
                  <a:lnTo>
                    <a:pt x="13603" y="37869"/>
                  </a:lnTo>
                  <a:lnTo>
                    <a:pt x="11892" y="36552"/>
                  </a:lnTo>
                  <a:lnTo>
                    <a:pt x="11848" y="36509"/>
                  </a:lnTo>
                  <a:lnTo>
                    <a:pt x="9785" y="35631"/>
                  </a:lnTo>
                  <a:lnTo>
                    <a:pt x="9654" y="35631"/>
                  </a:lnTo>
                  <a:lnTo>
                    <a:pt x="9610" y="35675"/>
                  </a:lnTo>
                  <a:lnTo>
                    <a:pt x="9566" y="35719"/>
                  </a:lnTo>
                  <a:lnTo>
                    <a:pt x="6802" y="42081"/>
                  </a:lnTo>
                  <a:lnTo>
                    <a:pt x="6802" y="42213"/>
                  </a:lnTo>
                  <a:lnTo>
                    <a:pt x="8337" y="50199"/>
                  </a:lnTo>
                  <a:lnTo>
                    <a:pt x="8864" y="55333"/>
                  </a:lnTo>
                  <a:lnTo>
                    <a:pt x="9478" y="61608"/>
                  </a:lnTo>
                  <a:lnTo>
                    <a:pt x="7284" y="64021"/>
                  </a:lnTo>
                  <a:lnTo>
                    <a:pt x="7240" y="64109"/>
                  </a:lnTo>
                  <a:lnTo>
                    <a:pt x="6758" y="67839"/>
                  </a:lnTo>
                  <a:lnTo>
                    <a:pt x="5266" y="69463"/>
                  </a:lnTo>
                  <a:lnTo>
                    <a:pt x="5222" y="69507"/>
                  </a:lnTo>
                  <a:lnTo>
                    <a:pt x="4432" y="72359"/>
                  </a:lnTo>
                  <a:lnTo>
                    <a:pt x="2984" y="76001"/>
                  </a:lnTo>
                  <a:lnTo>
                    <a:pt x="1755" y="79423"/>
                  </a:lnTo>
                  <a:lnTo>
                    <a:pt x="570" y="82539"/>
                  </a:lnTo>
                  <a:lnTo>
                    <a:pt x="570" y="82583"/>
                  </a:lnTo>
                  <a:lnTo>
                    <a:pt x="44" y="86181"/>
                  </a:lnTo>
                  <a:lnTo>
                    <a:pt x="44" y="86225"/>
                  </a:lnTo>
                  <a:lnTo>
                    <a:pt x="0" y="89340"/>
                  </a:lnTo>
                  <a:lnTo>
                    <a:pt x="132" y="92324"/>
                  </a:lnTo>
                  <a:lnTo>
                    <a:pt x="132" y="92368"/>
                  </a:lnTo>
                  <a:lnTo>
                    <a:pt x="176" y="92456"/>
                  </a:lnTo>
                  <a:lnTo>
                    <a:pt x="263" y="92500"/>
                  </a:lnTo>
                  <a:lnTo>
                    <a:pt x="307" y="92500"/>
                  </a:lnTo>
                  <a:lnTo>
                    <a:pt x="395" y="92456"/>
                  </a:lnTo>
                  <a:lnTo>
                    <a:pt x="439" y="92412"/>
                  </a:lnTo>
                  <a:lnTo>
                    <a:pt x="483" y="92368"/>
                  </a:lnTo>
                  <a:lnTo>
                    <a:pt x="483" y="92324"/>
                  </a:lnTo>
                  <a:lnTo>
                    <a:pt x="351" y="89340"/>
                  </a:lnTo>
                  <a:lnTo>
                    <a:pt x="395" y="86225"/>
                  </a:lnTo>
                  <a:lnTo>
                    <a:pt x="922" y="82627"/>
                  </a:lnTo>
                  <a:lnTo>
                    <a:pt x="2062" y="79555"/>
                  </a:lnTo>
                  <a:lnTo>
                    <a:pt x="3335" y="76132"/>
                  </a:lnTo>
                  <a:lnTo>
                    <a:pt x="4739" y="72490"/>
                  </a:lnTo>
                  <a:lnTo>
                    <a:pt x="4739" y="72447"/>
                  </a:lnTo>
                  <a:lnTo>
                    <a:pt x="5529" y="69638"/>
                  </a:lnTo>
                  <a:lnTo>
                    <a:pt x="7065" y="68015"/>
                  </a:lnTo>
                  <a:lnTo>
                    <a:pt x="7109" y="67927"/>
                  </a:lnTo>
                  <a:lnTo>
                    <a:pt x="7591" y="64241"/>
                  </a:lnTo>
                  <a:lnTo>
                    <a:pt x="9785" y="61784"/>
                  </a:lnTo>
                  <a:lnTo>
                    <a:pt x="9829" y="61740"/>
                  </a:lnTo>
                  <a:lnTo>
                    <a:pt x="9829" y="61652"/>
                  </a:lnTo>
                  <a:lnTo>
                    <a:pt x="9215" y="55289"/>
                  </a:lnTo>
                  <a:lnTo>
                    <a:pt x="8688" y="50155"/>
                  </a:lnTo>
                  <a:lnTo>
                    <a:pt x="7153" y="42169"/>
                  </a:lnTo>
                  <a:lnTo>
                    <a:pt x="9829" y="36026"/>
                  </a:lnTo>
                  <a:lnTo>
                    <a:pt x="11716" y="36816"/>
                  </a:lnTo>
                  <a:lnTo>
                    <a:pt x="13427" y="38220"/>
                  </a:lnTo>
                  <a:lnTo>
                    <a:pt x="13559" y="38220"/>
                  </a:lnTo>
                  <a:lnTo>
                    <a:pt x="17552" y="38176"/>
                  </a:lnTo>
                  <a:lnTo>
                    <a:pt x="17596" y="38176"/>
                  </a:lnTo>
                  <a:lnTo>
                    <a:pt x="23301" y="35938"/>
                  </a:lnTo>
                  <a:lnTo>
                    <a:pt x="29839" y="33130"/>
                  </a:lnTo>
                  <a:lnTo>
                    <a:pt x="33964" y="32954"/>
                  </a:lnTo>
                  <a:lnTo>
                    <a:pt x="34007" y="32954"/>
                  </a:lnTo>
                  <a:lnTo>
                    <a:pt x="39098" y="31769"/>
                  </a:lnTo>
                  <a:lnTo>
                    <a:pt x="43749" y="30980"/>
                  </a:lnTo>
                  <a:lnTo>
                    <a:pt x="43793" y="30980"/>
                  </a:lnTo>
                  <a:lnTo>
                    <a:pt x="48751" y="29137"/>
                  </a:lnTo>
                  <a:lnTo>
                    <a:pt x="54105" y="27645"/>
                  </a:lnTo>
                  <a:lnTo>
                    <a:pt x="59239" y="25889"/>
                  </a:lnTo>
                  <a:lnTo>
                    <a:pt x="63451" y="24968"/>
                  </a:lnTo>
                  <a:lnTo>
                    <a:pt x="63495" y="24968"/>
                  </a:lnTo>
                  <a:lnTo>
                    <a:pt x="67752" y="23432"/>
                  </a:lnTo>
                  <a:lnTo>
                    <a:pt x="74465" y="21063"/>
                  </a:lnTo>
                  <a:lnTo>
                    <a:pt x="79424" y="18956"/>
                  </a:lnTo>
                  <a:lnTo>
                    <a:pt x="85128" y="16850"/>
                  </a:lnTo>
                  <a:lnTo>
                    <a:pt x="89736" y="14437"/>
                  </a:lnTo>
                  <a:lnTo>
                    <a:pt x="89780" y="14437"/>
                  </a:lnTo>
                  <a:lnTo>
                    <a:pt x="96186" y="9566"/>
                  </a:lnTo>
                  <a:lnTo>
                    <a:pt x="98643" y="7723"/>
                  </a:lnTo>
                  <a:lnTo>
                    <a:pt x="100486" y="7372"/>
                  </a:lnTo>
                  <a:lnTo>
                    <a:pt x="100574" y="7328"/>
                  </a:lnTo>
                  <a:lnTo>
                    <a:pt x="104436" y="3072"/>
                  </a:lnTo>
                  <a:lnTo>
                    <a:pt x="106674" y="351"/>
                  </a:lnTo>
                  <a:lnTo>
                    <a:pt x="112334" y="1711"/>
                  </a:lnTo>
                  <a:lnTo>
                    <a:pt x="112949" y="3554"/>
                  </a:lnTo>
                  <a:lnTo>
                    <a:pt x="116547" y="18386"/>
                  </a:lnTo>
                  <a:lnTo>
                    <a:pt x="116371" y="30409"/>
                  </a:lnTo>
                  <a:lnTo>
                    <a:pt x="116371" y="30453"/>
                  </a:lnTo>
                  <a:lnTo>
                    <a:pt x="118741" y="38439"/>
                  </a:lnTo>
                  <a:lnTo>
                    <a:pt x="117600" y="42213"/>
                  </a:lnTo>
                  <a:lnTo>
                    <a:pt x="116942" y="44934"/>
                  </a:lnTo>
                  <a:lnTo>
                    <a:pt x="116942" y="44977"/>
                  </a:lnTo>
                  <a:lnTo>
                    <a:pt x="116810" y="48268"/>
                  </a:lnTo>
                  <a:lnTo>
                    <a:pt x="116810" y="48356"/>
                  </a:lnTo>
                  <a:lnTo>
                    <a:pt x="119926" y="54982"/>
                  </a:lnTo>
                  <a:lnTo>
                    <a:pt x="119662" y="55991"/>
                  </a:lnTo>
                  <a:lnTo>
                    <a:pt x="118697" y="56518"/>
                  </a:lnTo>
                  <a:lnTo>
                    <a:pt x="118653" y="56518"/>
                  </a:lnTo>
                  <a:lnTo>
                    <a:pt x="115889" y="58580"/>
                  </a:lnTo>
                  <a:lnTo>
                    <a:pt x="113519" y="60511"/>
                  </a:lnTo>
                  <a:lnTo>
                    <a:pt x="109614" y="64197"/>
                  </a:lnTo>
                  <a:lnTo>
                    <a:pt x="109570" y="64241"/>
                  </a:lnTo>
                  <a:lnTo>
                    <a:pt x="104304" y="75562"/>
                  </a:lnTo>
                  <a:lnTo>
                    <a:pt x="100750" y="78634"/>
                  </a:lnTo>
                  <a:lnTo>
                    <a:pt x="98468" y="80828"/>
                  </a:lnTo>
                  <a:lnTo>
                    <a:pt x="91184" y="82978"/>
                  </a:lnTo>
                  <a:lnTo>
                    <a:pt x="87805" y="83417"/>
                  </a:lnTo>
                  <a:lnTo>
                    <a:pt x="87761" y="83417"/>
                  </a:lnTo>
                  <a:lnTo>
                    <a:pt x="84163" y="84470"/>
                  </a:lnTo>
                  <a:lnTo>
                    <a:pt x="84075" y="84514"/>
                  </a:lnTo>
                  <a:lnTo>
                    <a:pt x="82846" y="86006"/>
                  </a:lnTo>
                  <a:lnTo>
                    <a:pt x="82846" y="86049"/>
                  </a:lnTo>
                  <a:lnTo>
                    <a:pt x="81311" y="88858"/>
                  </a:lnTo>
                  <a:lnTo>
                    <a:pt x="78853" y="91008"/>
                  </a:lnTo>
                  <a:lnTo>
                    <a:pt x="74202" y="91885"/>
                  </a:lnTo>
                  <a:lnTo>
                    <a:pt x="74158" y="91929"/>
                  </a:lnTo>
                  <a:lnTo>
                    <a:pt x="70560" y="93948"/>
                  </a:lnTo>
                  <a:lnTo>
                    <a:pt x="70516" y="93992"/>
                  </a:lnTo>
                  <a:lnTo>
                    <a:pt x="68629" y="96668"/>
                  </a:lnTo>
                  <a:lnTo>
                    <a:pt x="65207" y="97239"/>
                  </a:lnTo>
                  <a:lnTo>
                    <a:pt x="63671" y="96932"/>
                  </a:lnTo>
                  <a:lnTo>
                    <a:pt x="62003" y="96932"/>
                  </a:lnTo>
                  <a:lnTo>
                    <a:pt x="58098" y="97985"/>
                  </a:lnTo>
                  <a:lnTo>
                    <a:pt x="52481" y="99038"/>
                  </a:lnTo>
                  <a:lnTo>
                    <a:pt x="51252" y="98862"/>
                  </a:lnTo>
                  <a:lnTo>
                    <a:pt x="48005" y="98424"/>
                  </a:lnTo>
                  <a:lnTo>
                    <a:pt x="44451" y="97590"/>
                  </a:lnTo>
                  <a:lnTo>
                    <a:pt x="43398" y="95966"/>
                  </a:lnTo>
                  <a:lnTo>
                    <a:pt x="43398" y="95922"/>
                  </a:lnTo>
                  <a:lnTo>
                    <a:pt x="41160" y="93158"/>
                  </a:lnTo>
                  <a:lnTo>
                    <a:pt x="41160" y="92368"/>
                  </a:lnTo>
                  <a:lnTo>
                    <a:pt x="41160" y="90832"/>
                  </a:lnTo>
                  <a:lnTo>
                    <a:pt x="42038" y="88989"/>
                  </a:lnTo>
                  <a:lnTo>
                    <a:pt x="43617" y="86971"/>
                  </a:lnTo>
                  <a:lnTo>
                    <a:pt x="46645" y="85391"/>
                  </a:lnTo>
                  <a:lnTo>
                    <a:pt x="46689" y="85303"/>
                  </a:lnTo>
                  <a:lnTo>
                    <a:pt x="47215" y="84426"/>
                  </a:lnTo>
                  <a:lnTo>
                    <a:pt x="48005" y="82671"/>
                  </a:lnTo>
                  <a:lnTo>
                    <a:pt x="49015" y="80915"/>
                  </a:lnTo>
                  <a:lnTo>
                    <a:pt x="50550" y="78897"/>
                  </a:lnTo>
                  <a:lnTo>
                    <a:pt x="50550" y="78853"/>
                  </a:lnTo>
                  <a:lnTo>
                    <a:pt x="51296" y="77537"/>
                  </a:lnTo>
                  <a:lnTo>
                    <a:pt x="51296" y="77449"/>
                  </a:lnTo>
                  <a:lnTo>
                    <a:pt x="51428" y="76527"/>
                  </a:lnTo>
                  <a:lnTo>
                    <a:pt x="51428" y="76484"/>
                  </a:lnTo>
                  <a:lnTo>
                    <a:pt x="51340" y="75035"/>
                  </a:lnTo>
                  <a:lnTo>
                    <a:pt x="52042" y="70691"/>
                  </a:lnTo>
                  <a:lnTo>
                    <a:pt x="55684" y="63846"/>
                  </a:lnTo>
                  <a:lnTo>
                    <a:pt x="58405" y="60028"/>
                  </a:lnTo>
                  <a:lnTo>
                    <a:pt x="61213" y="58361"/>
                  </a:lnTo>
                  <a:lnTo>
                    <a:pt x="65163" y="56606"/>
                  </a:lnTo>
                  <a:lnTo>
                    <a:pt x="65207" y="56562"/>
                  </a:lnTo>
                  <a:lnTo>
                    <a:pt x="68761" y="52832"/>
                  </a:lnTo>
                  <a:lnTo>
                    <a:pt x="77844" y="45811"/>
                  </a:lnTo>
                  <a:lnTo>
                    <a:pt x="82452" y="41950"/>
                  </a:lnTo>
                  <a:lnTo>
                    <a:pt x="89121" y="38308"/>
                  </a:lnTo>
                  <a:lnTo>
                    <a:pt x="93553" y="38088"/>
                  </a:lnTo>
                  <a:lnTo>
                    <a:pt x="93597" y="38088"/>
                  </a:lnTo>
                  <a:lnTo>
                    <a:pt x="105708" y="31726"/>
                  </a:lnTo>
                  <a:lnTo>
                    <a:pt x="105796" y="31682"/>
                  </a:lnTo>
                  <a:lnTo>
                    <a:pt x="105796" y="31594"/>
                  </a:lnTo>
                  <a:lnTo>
                    <a:pt x="106454" y="27820"/>
                  </a:lnTo>
                  <a:lnTo>
                    <a:pt x="106454" y="27776"/>
                  </a:lnTo>
                  <a:lnTo>
                    <a:pt x="106235" y="24705"/>
                  </a:lnTo>
                  <a:lnTo>
                    <a:pt x="106410" y="21545"/>
                  </a:lnTo>
                  <a:lnTo>
                    <a:pt x="106366" y="21458"/>
                  </a:lnTo>
                  <a:lnTo>
                    <a:pt x="104875" y="19395"/>
                  </a:lnTo>
                  <a:lnTo>
                    <a:pt x="104787" y="19351"/>
                  </a:lnTo>
                  <a:lnTo>
                    <a:pt x="100574" y="18035"/>
                  </a:lnTo>
                  <a:lnTo>
                    <a:pt x="99126" y="17421"/>
                  </a:lnTo>
                  <a:lnTo>
                    <a:pt x="95089" y="15841"/>
                  </a:lnTo>
                  <a:lnTo>
                    <a:pt x="95001" y="15841"/>
                  </a:lnTo>
                  <a:lnTo>
                    <a:pt x="94958" y="15885"/>
                  </a:lnTo>
                  <a:lnTo>
                    <a:pt x="91447" y="18342"/>
                  </a:lnTo>
                  <a:lnTo>
                    <a:pt x="83461" y="23915"/>
                  </a:lnTo>
                  <a:lnTo>
                    <a:pt x="79687" y="25100"/>
                  </a:lnTo>
                  <a:lnTo>
                    <a:pt x="76352" y="24705"/>
                  </a:lnTo>
                  <a:lnTo>
                    <a:pt x="76264" y="24705"/>
                  </a:lnTo>
                  <a:lnTo>
                    <a:pt x="70823" y="26767"/>
                  </a:lnTo>
                  <a:lnTo>
                    <a:pt x="65119" y="28654"/>
                  </a:lnTo>
                  <a:lnTo>
                    <a:pt x="61126" y="30146"/>
                  </a:lnTo>
                  <a:lnTo>
                    <a:pt x="56518" y="31769"/>
                  </a:lnTo>
                  <a:lnTo>
                    <a:pt x="51428" y="33569"/>
                  </a:lnTo>
                  <a:lnTo>
                    <a:pt x="47435" y="35017"/>
                  </a:lnTo>
                  <a:lnTo>
                    <a:pt x="47391" y="35017"/>
                  </a:lnTo>
                  <a:lnTo>
                    <a:pt x="42784" y="37474"/>
                  </a:lnTo>
                  <a:lnTo>
                    <a:pt x="38922" y="38571"/>
                  </a:lnTo>
                  <a:lnTo>
                    <a:pt x="35236" y="39800"/>
                  </a:lnTo>
                  <a:lnTo>
                    <a:pt x="31594" y="40721"/>
                  </a:lnTo>
                  <a:lnTo>
                    <a:pt x="31550" y="40721"/>
                  </a:lnTo>
                  <a:lnTo>
                    <a:pt x="27381" y="43529"/>
                  </a:lnTo>
                  <a:lnTo>
                    <a:pt x="27338" y="43573"/>
                  </a:lnTo>
                  <a:lnTo>
                    <a:pt x="24398" y="47479"/>
                  </a:lnTo>
                  <a:lnTo>
                    <a:pt x="24354" y="47479"/>
                  </a:lnTo>
                  <a:lnTo>
                    <a:pt x="22730" y="50550"/>
                  </a:lnTo>
                  <a:lnTo>
                    <a:pt x="21589" y="53490"/>
                  </a:lnTo>
                  <a:lnTo>
                    <a:pt x="19659" y="56255"/>
                  </a:lnTo>
                  <a:lnTo>
                    <a:pt x="19615" y="56342"/>
                  </a:lnTo>
                  <a:lnTo>
                    <a:pt x="18167" y="68936"/>
                  </a:lnTo>
                  <a:lnTo>
                    <a:pt x="18167" y="68980"/>
                  </a:lnTo>
                  <a:lnTo>
                    <a:pt x="18562" y="76176"/>
                  </a:lnTo>
                  <a:lnTo>
                    <a:pt x="18210" y="77975"/>
                  </a:lnTo>
                  <a:lnTo>
                    <a:pt x="17552" y="80301"/>
                  </a:lnTo>
                  <a:lnTo>
                    <a:pt x="16367" y="82012"/>
                  </a:lnTo>
                  <a:lnTo>
                    <a:pt x="14919" y="83987"/>
                  </a:lnTo>
                  <a:lnTo>
                    <a:pt x="13427" y="84557"/>
                  </a:lnTo>
                  <a:lnTo>
                    <a:pt x="13340" y="84601"/>
                  </a:lnTo>
                  <a:lnTo>
                    <a:pt x="13296" y="84645"/>
                  </a:lnTo>
                  <a:lnTo>
                    <a:pt x="12330" y="86795"/>
                  </a:lnTo>
                  <a:lnTo>
                    <a:pt x="12330" y="86839"/>
                  </a:lnTo>
                  <a:lnTo>
                    <a:pt x="11716" y="89209"/>
                  </a:lnTo>
                  <a:lnTo>
                    <a:pt x="11716" y="89253"/>
                  </a:lnTo>
                  <a:lnTo>
                    <a:pt x="12418" y="95571"/>
                  </a:lnTo>
                  <a:lnTo>
                    <a:pt x="13559" y="102505"/>
                  </a:lnTo>
                  <a:lnTo>
                    <a:pt x="13603" y="102592"/>
                  </a:lnTo>
                  <a:lnTo>
                    <a:pt x="13735" y="102636"/>
                  </a:lnTo>
                  <a:lnTo>
                    <a:pt x="13822" y="102636"/>
                  </a:lnTo>
                  <a:lnTo>
                    <a:pt x="13866" y="102548"/>
                  </a:lnTo>
                  <a:lnTo>
                    <a:pt x="13910" y="102505"/>
                  </a:lnTo>
                  <a:lnTo>
                    <a:pt x="13910" y="102417"/>
                  </a:lnTo>
                  <a:lnTo>
                    <a:pt x="12769" y="95484"/>
                  </a:lnTo>
                  <a:lnTo>
                    <a:pt x="12067" y="89253"/>
                  </a:lnTo>
                  <a:lnTo>
                    <a:pt x="12682" y="86927"/>
                  </a:lnTo>
                  <a:lnTo>
                    <a:pt x="13603" y="84865"/>
                  </a:lnTo>
                  <a:lnTo>
                    <a:pt x="15095" y="84294"/>
                  </a:lnTo>
                  <a:lnTo>
                    <a:pt x="15183" y="84250"/>
                  </a:lnTo>
                  <a:lnTo>
                    <a:pt x="16675" y="82188"/>
                  </a:lnTo>
                  <a:lnTo>
                    <a:pt x="17859" y="80477"/>
                  </a:lnTo>
                  <a:lnTo>
                    <a:pt x="17859" y="80433"/>
                  </a:lnTo>
                  <a:lnTo>
                    <a:pt x="18562" y="78063"/>
                  </a:lnTo>
                  <a:lnTo>
                    <a:pt x="18913" y="76220"/>
                  </a:lnTo>
                  <a:lnTo>
                    <a:pt x="18913" y="76176"/>
                  </a:lnTo>
                  <a:lnTo>
                    <a:pt x="18518" y="68980"/>
                  </a:lnTo>
                  <a:lnTo>
                    <a:pt x="19966" y="56430"/>
                  </a:lnTo>
                  <a:lnTo>
                    <a:pt x="21853" y="53666"/>
                  </a:lnTo>
                  <a:lnTo>
                    <a:pt x="21896" y="53622"/>
                  </a:lnTo>
                  <a:lnTo>
                    <a:pt x="23081" y="50682"/>
                  </a:lnTo>
                  <a:lnTo>
                    <a:pt x="24661" y="47654"/>
                  </a:lnTo>
                  <a:lnTo>
                    <a:pt x="27601" y="43837"/>
                  </a:lnTo>
                  <a:lnTo>
                    <a:pt x="31726" y="41072"/>
                  </a:lnTo>
                  <a:lnTo>
                    <a:pt x="35324" y="40107"/>
                  </a:lnTo>
                  <a:lnTo>
                    <a:pt x="39054" y="38922"/>
                  </a:lnTo>
                  <a:lnTo>
                    <a:pt x="42871" y="37825"/>
                  </a:lnTo>
                  <a:lnTo>
                    <a:pt x="42915" y="37781"/>
                  </a:lnTo>
                  <a:lnTo>
                    <a:pt x="47567" y="35368"/>
                  </a:lnTo>
                  <a:lnTo>
                    <a:pt x="51560" y="33920"/>
                  </a:lnTo>
                  <a:lnTo>
                    <a:pt x="56650" y="32077"/>
                  </a:lnTo>
                  <a:lnTo>
                    <a:pt x="61213" y="30453"/>
                  </a:lnTo>
                  <a:lnTo>
                    <a:pt x="65250" y="29005"/>
                  </a:lnTo>
                  <a:lnTo>
                    <a:pt x="70911" y="27074"/>
                  </a:lnTo>
                  <a:lnTo>
                    <a:pt x="76352" y="25056"/>
                  </a:lnTo>
                  <a:lnTo>
                    <a:pt x="79687" y="25451"/>
                  </a:lnTo>
                  <a:lnTo>
                    <a:pt x="79731" y="25451"/>
                  </a:lnTo>
                  <a:lnTo>
                    <a:pt x="83592" y="24266"/>
                  </a:lnTo>
                  <a:lnTo>
                    <a:pt x="83680" y="24222"/>
                  </a:lnTo>
                  <a:lnTo>
                    <a:pt x="91623" y="18649"/>
                  </a:lnTo>
                  <a:lnTo>
                    <a:pt x="95045" y="16236"/>
                  </a:lnTo>
                  <a:lnTo>
                    <a:pt x="98995" y="17772"/>
                  </a:lnTo>
                  <a:lnTo>
                    <a:pt x="100443" y="18342"/>
                  </a:lnTo>
                  <a:lnTo>
                    <a:pt x="104655" y="19658"/>
                  </a:lnTo>
                  <a:lnTo>
                    <a:pt x="106059" y="21589"/>
                  </a:lnTo>
                  <a:lnTo>
                    <a:pt x="105884" y="24705"/>
                  </a:lnTo>
                  <a:lnTo>
                    <a:pt x="106103" y="27776"/>
                  </a:lnTo>
                  <a:lnTo>
                    <a:pt x="105489" y="31462"/>
                  </a:lnTo>
                  <a:lnTo>
                    <a:pt x="93466" y="37737"/>
                  </a:lnTo>
                  <a:lnTo>
                    <a:pt x="89078" y="37957"/>
                  </a:lnTo>
                  <a:lnTo>
                    <a:pt x="88990" y="38000"/>
                  </a:lnTo>
                  <a:lnTo>
                    <a:pt x="82276" y="41643"/>
                  </a:lnTo>
                  <a:lnTo>
                    <a:pt x="82276" y="41686"/>
                  </a:lnTo>
                  <a:lnTo>
                    <a:pt x="77625" y="45504"/>
                  </a:lnTo>
                  <a:lnTo>
                    <a:pt x="68541" y="52569"/>
                  </a:lnTo>
                  <a:lnTo>
                    <a:pt x="68498" y="52569"/>
                  </a:lnTo>
                  <a:lnTo>
                    <a:pt x="64987" y="56299"/>
                  </a:lnTo>
                  <a:lnTo>
                    <a:pt x="61082" y="58010"/>
                  </a:lnTo>
                  <a:lnTo>
                    <a:pt x="61038" y="58054"/>
                  </a:lnTo>
                  <a:lnTo>
                    <a:pt x="58186" y="59765"/>
                  </a:lnTo>
                  <a:lnTo>
                    <a:pt x="58142" y="59809"/>
                  </a:lnTo>
                  <a:lnTo>
                    <a:pt x="55377" y="63670"/>
                  </a:lnTo>
                  <a:lnTo>
                    <a:pt x="51735" y="70560"/>
                  </a:lnTo>
                  <a:lnTo>
                    <a:pt x="51691" y="70604"/>
                  </a:lnTo>
                  <a:lnTo>
                    <a:pt x="50989" y="74992"/>
                  </a:lnTo>
                  <a:lnTo>
                    <a:pt x="50989" y="75035"/>
                  </a:lnTo>
                  <a:lnTo>
                    <a:pt x="51077" y="76484"/>
                  </a:lnTo>
                  <a:lnTo>
                    <a:pt x="50945" y="77361"/>
                  </a:lnTo>
                  <a:lnTo>
                    <a:pt x="50243" y="78678"/>
                  </a:lnTo>
                  <a:lnTo>
                    <a:pt x="48707" y="80696"/>
                  </a:lnTo>
                  <a:lnTo>
                    <a:pt x="48707" y="80740"/>
                  </a:lnTo>
                  <a:lnTo>
                    <a:pt x="47698" y="82495"/>
                  </a:lnTo>
                  <a:lnTo>
                    <a:pt x="46908" y="84250"/>
                  </a:lnTo>
                  <a:lnTo>
                    <a:pt x="46426" y="85084"/>
                  </a:lnTo>
                  <a:lnTo>
                    <a:pt x="43442" y="86708"/>
                  </a:lnTo>
                  <a:lnTo>
                    <a:pt x="43354" y="86752"/>
                  </a:lnTo>
                  <a:lnTo>
                    <a:pt x="41774" y="88814"/>
                  </a:lnTo>
                  <a:lnTo>
                    <a:pt x="41730" y="88814"/>
                  </a:lnTo>
                  <a:lnTo>
                    <a:pt x="40809" y="90745"/>
                  </a:lnTo>
                  <a:lnTo>
                    <a:pt x="40809" y="90832"/>
                  </a:lnTo>
                  <a:lnTo>
                    <a:pt x="40809" y="92368"/>
                  </a:lnTo>
                  <a:lnTo>
                    <a:pt x="40809" y="93202"/>
                  </a:lnTo>
                  <a:lnTo>
                    <a:pt x="40853" y="93334"/>
                  </a:lnTo>
                  <a:lnTo>
                    <a:pt x="43091" y="96142"/>
                  </a:lnTo>
                  <a:lnTo>
                    <a:pt x="44188" y="97809"/>
                  </a:lnTo>
                  <a:lnTo>
                    <a:pt x="44275" y="97897"/>
                  </a:lnTo>
                  <a:lnTo>
                    <a:pt x="47918" y="98731"/>
                  </a:lnTo>
                  <a:lnTo>
                    <a:pt x="51209" y="99170"/>
                  </a:lnTo>
                  <a:lnTo>
                    <a:pt x="52437" y="99389"/>
                  </a:lnTo>
                  <a:lnTo>
                    <a:pt x="52481" y="99389"/>
                  </a:lnTo>
                  <a:lnTo>
                    <a:pt x="58186" y="98292"/>
                  </a:lnTo>
                  <a:lnTo>
                    <a:pt x="62091" y="97283"/>
                  </a:lnTo>
                  <a:lnTo>
                    <a:pt x="63627" y="97283"/>
                  </a:lnTo>
                  <a:lnTo>
                    <a:pt x="65163" y="97590"/>
                  </a:lnTo>
                  <a:lnTo>
                    <a:pt x="65250" y="97590"/>
                  </a:lnTo>
                  <a:lnTo>
                    <a:pt x="68761" y="97019"/>
                  </a:lnTo>
                  <a:lnTo>
                    <a:pt x="68805" y="96976"/>
                  </a:lnTo>
                  <a:lnTo>
                    <a:pt x="68892" y="96932"/>
                  </a:lnTo>
                  <a:lnTo>
                    <a:pt x="70779" y="94211"/>
                  </a:lnTo>
                  <a:lnTo>
                    <a:pt x="74334" y="92237"/>
                  </a:lnTo>
                  <a:lnTo>
                    <a:pt x="78941" y="91359"/>
                  </a:lnTo>
                  <a:lnTo>
                    <a:pt x="79029" y="91315"/>
                  </a:lnTo>
                  <a:lnTo>
                    <a:pt x="81574" y="89121"/>
                  </a:lnTo>
                  <a:lnTo>
                    <a:pt x="81618" y="89077"/>
                  </a:lnTo>
                  <a:lnTo>
                    <a:pt x="83110" y="86225"/>
                  </a:lnTo>
                  <a:lnTo>
                    <a:pt x="84295" y="84777"/>
                  </a:lnTo>
                  <a:lnTo>
                    <a:pt x="87849" y="83768"/>
                  </a:lnTo>
                  <a:lnTo>
                    <a:pt x="91228" y="83329"/>
                  </a:lnTo>
                  <a:lnTo>
                    <a:pt x="91272" y="83285"/>
                  </a:lnTo>
                  <a:lnTo>
                    <a:pt x="98600" y="81135"/>
                  </a:lnTo>
                  <a:lnTo>
                    <a:pt x="98643" y="81091"/>
                  </a:lnTo>
                  <a:lnTo>
                    <a:pt x="100969" y="78897"/>
                  </a:lnTo>
                  <a:lnTo>
                    <a:pt x="104567" y="75781"/>
                  </a:lnTo>
                  <a:lnTo>
                    <a:pt x="104611" y="75738"/>
                  </a:lnTo>
                  <a:lnTo>
                    <a:pt x="109877" y="64416"/>
                  </a:lnTo>
                  <a:lnTo>
                    <a:pt x="113738" y="60774"/>
                  </a:lnTo>
                  <a:lnTo>
                    <a:pt x="116064" y="58844"/>
                  </a:lnTo>
                  <a:lnTo>
                    <a:pt x="118872" y="56825"/>
                  </a:lnTo>
                  <a:lnTo>
                    <a:pt x="119882" y="56255"/>
                  </a:lnTo>
                  <a:lnTo>
                    <a:pt x="119926" y="56211"/>
                  </a:lnTo>
                  <a:lnTo>
                    <a:pt x="119969" y="56167"/>
                  </a:lnTo>
                  <a:lnTo>
                    <a:pt x="120277" y="54982"/>
                  </a:lnTo>
                  <a:lnTo>
                    <a:pt x="120277" y="54894"/>
                  </a:lnTo>
                  <a:lnTo>
                    <a:pt x="117161" y="48225"/>
                  </a:lnTo>
                  <a:lnTo>
                    <a:pt x="117293" y="44977"/>
                  </a:lnTo>
                  <a:lnTo>
                    <a:pt x="117907" y="42301"/>
                  </a:lnTo>
                  <a:lnTo>
                    <a:pt x="119092" y="38483"/>
                  </a:lnTo>
                  <a:lnTo>
                    <a:pt x="119136" y="38395"/>
                  </a:lnTo>
                  <a:lnTo>
                    <a:pt x="116722" y="30409"/>
                  </a:lnTo>
                  <a:lnTo>
                    <a:pt x="116898" y="18342"/>
                  </a:lnTo>
                  <a:lnTo>
                    <a:pt x="116898" y="18298"/>
                  </a:lnTo>
                  <a:lnTo>
                    <a:pt x="113300" y="3467"/>
                  </a:lnTo>
                  <a:lnTo>
                    <a:pt x="112597" y="1536"/>
                  </a:lnTo>
                  <a:lnTo>
                    <a:pt x="112554" y="1448"/>
                  </a:lnTo>
                  <a:lnTo>
                    <a:pt x="112510" y="1404"/>
                  </a:lnTo>
                  <a:lnTo>
                    <a:pt x="10667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5" name="Google Shape;6475;p174"/>
            <p:cNvSpPr/>
            <p:nvPr/>
          </p:nvSpPr>
          <p:spPr>
            <a:xfrm>
              <a:off x="4836800" y="3535975"/>
              <a:ext cx="125075" cy="1464550"/>
            </a:xfrm>
            <a:custGeom>
              <a:avLst/>
              <a:gdLst/>
              <a:ahLst/>
              <a:cxnLst/>
              <a:rect l="l" t="t" r="r" b="b"/>
              <a:pathLst>
                <a:path w="5003" h="58582" extrusionOk="0">
                  <a:moveTo>
                    <a:pt x="2106" y="1"/>
                  </a:moveTo>
                  <a:lnTo>
                    <a:pt x="2063" y="45"/>
                  </a:lnTo>
                  <a:lnTo>
                    <a:pt x="2019" y="133"/>
                  </a:lnTo>
                  <a:lnTo>
                    <a:pt x="2019" y="220"/>
                  </a:lnTo>
                  <a:lnTo>
                    <a:pt x="2019" y="308"/>
                  </a:lnTo>
                  <a:lnTo>
                    <a:pt x="2721" y="2985"/>
                  </a:lnTo>
                  <a:lnTo>
                    <a:pt x="3335" y="5837"/>
                  </a:lnTo>
                  <a:lnTo>
                    <a:pt x="4257" y="9435"/>
                  </a:lnTo>
                  <a:lnTo>
                    <a:pt x="4564" y="11717"/>
                  </a:lnTo>
                  <a:lnTo>
                    <a:pt x="4652" y="14394"/>
                  </a:lnTo>
                  <a:lnTo>
                    <a:pt x="4520" y="17070"/>
                  </a:lnTo>
                  <a:lnTo>
                    <a:pt x="4388" y="19221"/>
                  </a:lnTo>
                  <a:lnTo>
                    <a:pt x="4300" y="20537"/>
                  </a:lnTo>
                  <a:lnTo>
                    <a:pt x="3993" y="24223"/>
                  </a:lnTo>
                  <a:lnTo>
                    <a:pt x="4037" y="26505"/>
                  </a:lnTo>
                  <a:lnTo>
                    <a:pt x="3598" y="30893"/>
                  </a:lnTo>
                  <a:lnTo>
                    <a:pt x="3247" y="33613"/>
                  </a:lnTo>
                  <a:lnTo>
                    <a:pt x="2896" y="36071"/>
                  </a:lnTo>
                  <a:lnTo>
                    <a:pt x="2414" y="38572"/>
                  </a:lnTo>
                  <a:lnTo>
                    <a:pt x="1799" y="40634"/>
                  </a:lnTo>
                  <a:lnTo>
                    <a:pt x="132" y="46646"/>
                  </a:lnTo>
                  <a:lnTo>
                    <a:pt x="132" y="46690"/>
                  </a:lnTo>
                  <a:lnTo>
                    <a:pt x="0" y="49015"/>
                  </a:lnTo>
                  <a:lnTo>
                    <a:pt x="0" y="50419"/>
                  </a:lnTo>
                  <a:lnTo>
                    <a:pt x="0" y="50463"/>
                  </a:lnTo>
                  <a:lnTo>
                    <a:pt x="527" y="52789"/>
                  </a:lnTo>
                  <a:lnTo>
                    <a:pt x="1317" y="55466"/>
                  </a:lnTo>
                  <a:lnTo>
                    <a:pt x="2106" y="57528"/>
                  </a:lnTo>
                  <a:lnTo>
                    <a:pt x="2150" y="57572"/>
                  </a:lnTo>
                  <a:lnTo>
                    <a:pt x="2809" y="58493"/>
                  </a:lnTo>
                  <a:lnTo>
                    <a:pt x="2896" y="58537"/>
                  </a:lnTo>
                  <a:lnTo>
                    <a:pt x="2940" y="58581"/>
                  </a:lnTo>
                  <a:lnTo>
                    <a:pt x="3072" y="58537"/>
                  </a:lnTo>
                  <a:lnTo>
                    <a:pt x="3116" y="58493"/>
                  </a:lnTo>
                  <a:lnTo>
                    <a:pt x="3116" y="58406"/>
                  </a:lnTo>
                  <a:lnTo>
                    <a:pt x="3116" y="58362"/>
                  </a:lnTo>
                  <a:lnTo>
                    <a:pt x="3116" y="58274"/>
                  </a:lnTo>
                  <a:lnTo>
                    <a:pt x="2457" y="57353"/>
                  </a:lnTo>
                  <a:lnTo>
                    <a:pt x="1668" y="55334"/>
                  </a:lnTo>
                  <a:lnTo>
                    <a:pt x="878" y="52701"/>
                  </a:lnTo>
                  <a:lnTo>
                    <a:pt x="351" y="50419"/>
                  </a:lnTo>
                  <a:lnTo>
                    <a:pt x="351" y="49015"/>
                  </a:lnTo>
                  <a:lnTo>
                    <a:pt x="483" y="46734"/>
                  </a:lnTo>
                  <a:lnTo>
                    <a:pt x="2106" y="40722"/>
                  </a:lnTo>
                  <a:lnTo>
                    <a:pt x="2765" y="38660"/>
                  </a:lnTo>
                  <a:lnTo>
                    <a:pt x="3247" y="36114"/>
                  </a:lnTo>
                  <a:lnTo>
                    <a:pt x="3598" y="33657"/>
                  </a:lnTo>
                  <a:lnTo>
                    <a:pt x="3949" y="30937"/>
                  </a:lnTo>
                  <a:lnTo>
                    <a:pt x="4388" y="26549"/>
                  </a:lnTo>
                  <a:lnTo>
                    <a:pt x="4388" y="26505"/>
                  </a:lnTo>
                  <a:lnTo>
                    <a:pt x="4344" y="24223"/>
                  </a:lnTo>
                  <a:lnTo>
                    <a:pt x="4652" y="20581"/>
                  </a:lnTo>
                  <a:lnTo>
                    <a:pt x="4739" y="19221"/>
                  </a:lnTo>
                  <a:lnTo>
                    <a:pt x="4871" y="17070"/>
                  </a:lnTo>
                  <a:lnTo>
                    <a:pt x="5003" y="14394"/>
                  </a:lnTo>
                  <a:lnTo>
                    <a:pt x="4915" y="11717"/>
                  </a:lnTo>
                  <a:lnTo>
                    <a:pt x="4915" y="11673"/>
                  </a:lnTo>
                  <a:lnTo>
                    <a:pt x="4608" y="9391"/>
                  </a:lnTo>
                  <a:lnTo>
                    <a:pt x="4608" y="9347"/>
                  </a:lnTo>
                  <a:lnTo>
                    <a:pt x="3686" y="5749"/>
                  </a:lnTo>
                  <a:lnTo>
                    <a:pt x="3072" y="2897"/>
                  </a:lnTo>
                  <a:lnTo>
                    <a:pt x="2370" y="264"/>
                  </a:lnTo>
                  <a:lnTo>
                    <a:pt x="2370" y="177"/>
                  </a:lnTo>
                  <a:lnTo>
                    <a:pt x="2370" y="133"/>
                  </a:lnTo>
                  <a:lnTo>
                    <a:pt x="2370" y="45"/>
                  </a:lnTo>
                  <a:lnTo>
                    <a:pt x="232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6" name="Google Shape;6476;p174"/>
            <p:cNvSpPr/>
            <p:nvPr/>
          </p:nvSpPr>
          <p:spPr>
            <a:xfrm>
              <a:off x="4802775" y="3543675"/>
              <a:ext cx="129475" cy="1510600"/>
            </a:xfrm>
            <a:custGeom>
              <a:avLst/>
              <a:gdLst/>
              <a:ahLst/>
              <a:cxnLst/>
              <a:rect l="l" t="t" r="r" b="b"/>
              <a:pathLst>
                <a:path w="5179" h="60424" extrusionOk="0">
                  <a:moveTo>
                    <a:pt x="2853" y="0"/>
                  </a:moveTo>
                  <a:lnTo>
                    <a:pt x="2809" y="44"/>
                  </a:lnTo>
                  <a:lnTo>
                    <a:pt x="2765" y="88"/>
                  </a:lnTo>
                  <a:lnTo>
                    <a:pt x="2634" y="439"/>
                  </a:lnTo>
                  <a:lnTo>
                    <a:pt x="2634" y="527"/>
                  </a:lnTo>
                  <a:lnTo>
                    <a:pt x="3424" y="5046"/>
                  </a:lnTo>
                  <a:lnTo>
                    <a:pt x="4126" y="8030"/>
                  </a:lnTo>
                  <a:lnTo>
                    <a:pt x="4652" y="11058"/>
                  </a:lnTo>
                  <a:lnTo>
                    <a:pt x="4740" y="12857"/>
                  </a:lnTo>
                  <a:lnTo>
                    <a:pt x="4521" y="16324"/>
                  </a:lnTo>
                  <a:lnTo>
                    <a:pt x="4389" y="20273"/>
                  </a:lnTo>
                  <a:lnTo>
                    <a:pt x="4038" y="22730"/>
                  </a:lnTo>
                  <a:lnTo>
                    <a:pt x="3950" y="25012"/>
                  </a:lnTo>
                  <a:lnTo>
                    <a:pt x="4038" y="27338"/>
                  </a:lnTo>
                  <a:lnTo>
                    <a:pt x="3424" y="33525"/>
                  </a:lnTo>
                  <a:lnTo>
                    <a:pt x="2897" y="36903"/>
                  </a:lnTo>
                  <a:lnTo>
                    <a:pt x="2546" y="38264"/>
                  </a:lnTo>
                  <a:lnTo>
                    <a:pt x="1405" y="42520"/>
                  </a:lnTo>
                  <a:lnTo>
                    <a:pt x="1361" y="42520"/>
                  </a:lnTo>
                  <a:lnTo>
                    <a:pt x="966" y="45109"/>
                  </a:lnTo>
                  <a:lnTo>
                    <a:pt x="308" y="47259"/>
                  </a:lnTo>
                  <a:lnTo>
                    <a:pt x="45" y="48444"/>
                  </a:lnTo>
                  <a:lnTo>
                    <a:pt x="1" y="48488"/>
                  </a:lnTo>
                  <a:lnTo>
                    <a:pt x="264" y="50243"/>
                  </a:lnTo>
                  <a:lnTo>
                    <a:pt x="1054" y="53315"/>
                  </a:lnTo>
                  <a:lnTo>
                    <a:pt x="1800" y="55597"/>
                  </a:lnTo>
                  <a:lnTo>
                    <a:pt x="2765" y="58229"/>
                  </a:lnTo>
                  <a:lnTo>
                    <a:pt x="2809" y="58273"/>
                  </a:lnTo>
                  <a:lnTo>
                    <a:pt x="3687" y="59414"/>
                  </a:lnTo>
                  <a:lnTo>
                    <a:pt x="3687" y="59458"/>
                  </a:lnTo>
                  <a:lnTo>
                    <a:pt x="4916" y="60379"/>
                  </a:lnTo>
                  <a:lnTo>
                    <a:pt x="5003" y="60423"/>
                  </a:lnTo>
                  <a:lnTo>
                    <a:pt x="5091" y="60379"/>
                  </a:lnTo>
                  <a:lnTo>
                    <a:pt x="5135" y="60336"/>
                  </a:lnTo>
                  <a:lnTo>
                    <a:pt x="5179" y="60248"/>
                  </a:lnTo>
                  <a:lnTo>
                    <a:pt x="5179" y="60204"/>
                  </a:lnTo>
                  <a:lnTo>
                    <a:pt x="5179" y="60160"/>
                  </a:lnTo>
                  <a:lnTo>
                    <a:pt x="5135" y="60072"/>
                  </a:lnTo>
                  <a:lnTo>
                    <a:pt x="3950" y="59195"/>
                  </a:lnTo>
                  <a:lnTo>
                    <a:pt x="3073" y="58054"/>
                  </a:lnTo>
                  <a:lnTo>
                    <a:pt x="2107" y="55465"/>
                  </a:lnTo>
                  <a:lnTo>
                    <a:pt x="1405" y="53183"/>
                  </a:lnTo>
                  <a:lnTo>
                    <a:pt x="615" y="50155"/>
                  </a:lnTo>
                  <a:lnTo>
                    <a:pt x="352" y="48488"/>
                  </a:lnTo>
                  <a:lnTo>
                    <a:pt x="659" y="47347"/>
                  </a:lnTo>
                  <a:lnTo>
                    <a:pt x="1317" y="45197"/>
                  </a:lnTo>
                  <a:lnTo>
                    <a:pt x="1317" y="45153"/>
                  </a:lnTo>
                  <a:lnTo>
                    <a:pt x="1712" y="42564"/>
                  </a:lnTo>
                  <a:lnTo>
                    <a:pt x="2897" y="38352"/>
                  </a:lnTo>
                  <a:lnTo>
                    <a:pt x="3248" y="36991"/>
                  </a:lnTo>
                  <a:lnTo>
                    <a:pt x="3248" y="36947"/>
                  </a:lnTo>
                  <a:lnTo>
                    <a:pt x="3775" y="33569"/>
                  </a:lnTo>
                  <a:lnTo>
                    <a:pt x="4389" y="27338"/>
                  </a:lnTo>
                  <a:lnTo>
                    <a:pt x="4301" y="25012"/>
                  </a:lnTo>
                  <a:lnTo>
                    <a:pt x="4389" y="22730"/>
                  </a:lnTo>
                  <a:lnTo>
                    <a:pt x="4696" y="20317"/>
                  </a:lnTo>
                  <a:lnTo>
                    <a:pt x="4872" y="16368"/>
                  </a:lnTo>
                  <a:lnTo>
                    <a:pt x="5091" y="12857"/>
                  </a:lnTo>
                  <a:lnTo>
                    <a:pt x="5003" y="11014"/>
                  </a:lnTo>
                  <a:lnTo>
                    <a:pt x="4477" y="7942"/>
                  </a:lnTo>
                  <a:lnTo>
                    <a:pt x="3775" y="4959"/>
                  </a:lnTo>
                  <a:lnTo>
                    <a:pt x="2985" y="483"/>
                  </a:lnTo>
                  <a:lnTo>
                    <a:pt x="3073" y="220"/>
                  </a:lnTo>
                  <a:lnTo>
                    <a:pt x="3116" y="132"/>
                  </a:lnTo>
                  <a:lnTo>
                    <a:pt x="3073" y="88"/>
                  </a:lnTo>
                  <a:lnTo>
                    <a:pt x="3029" y="44"/>
                  </a:lnTo>
                  <a:lnTo>
                    <a:pt x="298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7" name="Google Shape;6477;p174"/>
            <p:cNvSpPr/>
            <p:nvPr/>
          </p:nvSpPr>
          <p:spPr>
            <a:xfrm>
              <a:off x="4766575" y="3551350"/>
              <a:ext cx="129475" cy="1474400"/>
            </a:xfrm>
            <a:custGeom>
              <a:avLst/>
              <a:gdLst/>
              <a:ahLst/>
              <a:cxnLst/>
              <a:rect l="l" t="t" r="r" b="b"/>
              <a:pathLst>
                <a:path w="5179" h="58976" extrusionOk="0">
                  <a:moveTo>
                    <a:pt x="3687" y="0"/>
                  </a:moveTo>
                  <a:lnTo>
                    <a:pt x="3643" y="44"/>
                  </a:lnTo>
                  <a:lnTo>
                    <a:pt x="3555" y="88"/>
                  </a:lnTo>
                  <a:lnTo>
                    <a:pt x="3555" y="132"/>
                  </a:lnTo>
                  <a:lnTo>
                    <a:pt x="3336" y="878"/>
                  </a:lnTo>
                  <a:lnTo>
                    <a:pt x="3336" y="966"/>
                  </a:lnTo>
                  <a:lnTo>
                    <a:pt x="3994" y="5749"/>
                  </a:lnTo>
                  <a:lnTo>
                    <a:pt x="4521" y="8513"/>
                  </a:lnTo>
                  <a:lnTo>
                    <a:pt x="4828" y="10356"/>
                  </a:lnTo>
                  <a:lnTo>
                    <a:pt x="4740" y="13472"/>
                  </a:lnTo>
                  <a:lnTo>
                    <a:pt x="4608" y="15973"/>
                  </a:lnTo>
                  <a:lnTo>
                    <a:pt x="4608" y="18123"/>
                  </a:lnTo>
                  <a:lnTo>
                    <a:pt x="4477" y="19834"/>
                  </a:lnTo>
                  <a:lnTo>
                    <a:pt x="4082" y="21984"/>
                  </a:lnTo>
                  <a:lnTo>
                    <a:pt x="4082" y="22028"/>
                  </a:lnTo>
                  <a:lnTo>
                    <a:pt x="3994" y="25495"/>
                  </a:lnTo>
                  <a:lnTo>
                    <a:pt x="4169" y="28128"/>
                  </a:lnTo>
                  <a:lnTo>
                    <a:pt x="4082" y="29971"/>
                  </a:lnTo>
                  <a:lnTo>
                    <a:pt x="3687" y="33437"/>
                  </a:lnTo>
                  <a:lnTo>
                    <a:pt x="3248" y="36158"/>
                  </a:lnTo>
                  <a:lnTo>
                    <a:pt x="2678" y="38220"/>
                  </a:lnTo>
                  <a:lnTo>
                    <a:pt x="2063" y="40370"/>
                  </a:lnTo>
                  <a:lnTo>
                    <a:pt x="1712" y="41467"/>
                  </a:lnTo>
                  <a:lnTo>
                    <a:pt x="1712" y="41511"/>
                  </a:lnTo>
                  <a:lnTo>
                    <a:pt x="1624" y="44012"/>
                  </a:lnTo>
                  <a:lnTo>
                    <a:pt x="1537" y="44934"/>
                  </a:lnTo>
                  <a:lnTo>
                    <a:pt x="791" y="47259"/>
                  </a:lnTo>
                  <a:lnTo>
                    <a:pt x="1" y="49278"/>
                  </a:lnTo>
                  <a:lnTo>
                    <a:pt x="1" y="49366"/>
                  </a:lnTo>
                  <a:lnTo>
                    <a:pt x="45" y="49453"/>
                  </a:lnTo>
                  <a:lnTo>
                    <a:pt x="352" y="49673"/>
                  </a:lnTo>
                  <a:lnTo>
                    <a:pt x="1888" y="54324"/>
                  </a:lnTo>
                  <a:lnTo>
                    <a:pt x="2809" y="57308"/>
                  </a:lnTo>
                  <a:lnTo>
                    <a:pt x="2853" y="57308"/>
                  </a:lnTo>
                  <a:lnTo>
                    <a:pt x="3511" y="58888"/>
                  </a:lnTo>
                  <a:lnTo>
                    <a:pt x="3599" y="58975"/>
                  </a:lnTo>
                  <a:lnTo>
                    <a:pt x="3775" y="58975"/>
                  </a:lnTo>
                  <a:lnTo>
                    <a:pt x="3818" y="58932"/>
                  </a:lnTo>
                  <a:lnTo>
                    <a:pt x="3862" y="58888"/>
                  </a:lnTo>
                  <a:lnTo>
                    <a:pt x="3862" y="58800"/>
                  </a:lnTo>
                  <a:lnTo>
                    <a:pt x="3862" y="58756"/>
                  </a:lnTo>
                  <a:lnTo>
                    <a:pt x="3160" y="57176"/>
                  </a:lnTo>
                  <a:lnTo>
                    <a:pt x="2195" y="54193"/>
                  </a:lnTo>
                  <a:lnTo>
                    <a:pt x="659" y="49541"/>
                  </a:lnTo>
                  <a:lnTo>
                    <a:pt x="615" y="49410"/>
                  </a:lnTo>
                  <a:lnTo>
                    <a:pt x="352" y="49278"/>
                  </a:lnTo>
                  <a:lnTo>
                    <a:pt x="1098" y="47391"/>
                  </a:lnTo>
                  <a:lnTo>
                    <a:pt x="1888" y="45022"/>
                  </a:lnTo>
                  <a:lnTo>
                    <a:pt x="1975" y="44056"/>
                  </a:lnTo>
                  <a:lnTo>
                    <a:pt x="2063" y="41555"/>
                  </a:lnTo>
                  <a:lnTo>
                    <a:pt x="2414" y="40502"/>
                  </a:lnTo>
                  <a:lnTo>
                    <a:pt x="3029" y="38308"/>
                  </a:lnTo>
                  <a:lnTo>
                    <a:pt x="3599" y="36245"/>
                  </a:lnTo>
                  <a:lnTo>
                    <a:pt x="4038" y="33481"/>
                  </a:lnTo>
                  <a:lnTo>
                    <a:pt x="4433" y="30014"/>
                  </a:lnTo>
                  <a:lnTo>
                    <a:pt x="4521" y="28128"/>
                  </a:lnTo>
                  <a:lnTo>
                    <a:pt x="4345" y="25495"/>
                  </a:lnTo>
                  <a:lnTo>
                    <a:pt x="4433" y="22028"/>
                  </a:lnTo>
                  <a:lnTo>
                    <a:pt x="4828" y="19878"/>
                  </a:lnTo>
                  <a:lnTo>
                    <a:pt x="4959" y="18167"/>
                  </a:lnTo>
                  <a:lnTo>
                    <a:pt x="4959" y="16017"/>
                  </a:lnTo>
                  <a:lnTo>
                    <a:pt x="5091" y="13472"/>
                  </a:lnTo>
                  <a:lnTo>
                    <a:pt x="5179" y="10312"/>
                  </a:lnTo>
                  <a:lnTo>
                    <a:pt x="5179" y="10268"/>
                  </a:lnTo>
                  <a:lnTo>
                    <a:pt x="4828" y="8469"/>
                  </a:lnTo>
                  <a:lnTo>
                    <a:pt x="4345" y="5661"/>
                  </a:lnTo>
                  <a:lnTo>
                    <a:pt x="3687" y="966"/>
                  </a:lnTo>
                  <a:lnTo>
                    <a:pt x="3862" y="220"/>
                  </a:lnTo>
                  <a:lnTo>
                    <a:pt x="3862" y="176"/>
                  </a:lnTo>
                  <a:lnTo>
                    <a:pt x="3862" y="88"/>
                  </a:lnTo>
                  <a:lnTo>
                    <a:pt x="3818" y="44"/>
                  </a:lnTo>
                  <a:lnTo>
                    <a:pt x="377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8" name="Google Shape;6478;p174"/>
            <p:cNvSpPr/>
            <p:nvPr/>
          </p:nvSpPr>
          <p:spPr>
            <a:xfrm>
              <a:off x="4751225" y="3587550"/>
              <a:ext cx="113025" cy="1464525"/>
            </a:xfrm>
            <a:custGeom>
              <a:avLst/>
              <a:gdLst/>
              <a:ahLst/>
              <a:cxnLst/>
              <a:rect l="l" t="t" r="r" b="b"/>
              <a:pathLst>
                <a:path w="4521" h="58581" extrusionOk="0">
                  <a:moveTo>
                    <a:pt x="3248" y="0"/>
                  </a:moveTo>
                  <a:lnTo>
                    <a:pt x="3204" y="44"/>
                  </a:lnTo>
                  <a:lnTo>
                    <a:pt x="3160" y="88"/>
                  </a:lnTo>
                  <a:lnTo>
                    <a:pt x="3072" y="351"/>
                  </a:lnTo>
                  <a:lnTo>
                    <a:pt x="3072" y="439"/>
                  </a:lnTo>
                  <a:lnTo>
                    <a:pt x="3423" y="3423"/>
                  </a:lnTo>
                  <a:lnTo>
                    <a:pt x="3950" y="6977"/>
                  </a:lnTo>
                  <a:lnTo>
                    <a:pt x="4169" y="8338"/>
                  </a:lnTo>
                  <a:lnTo>
                    <a:pt x="3994" y="12989"/>
                  </a:lnTo>
                  <a:lnTo>
                    <a:pt x="3950" y="15622"/>
                  </a:lnTo>
                  <a:lnTo>
                    <a:pt x="3643" y="17772"/>
                  </a:lnTo>
                  <a:lnTo>
                    <a:pt x="3292" y="19834"/>
                  </a:lnTo>
                  <a:lnTo>
                    <a:pt x="3248" y="23915"/>
                  </a:lnTo>
                  <a:lnTo>
                    <a:pt x="3335" y="26943"/>
                  </a:lnTo>
                  <a:lnTo>
                    <a:pt x="3467" y="28830"/>
                  </a:lnTo>
                  <a:lnTo>
                    <a:pt x="3072" y="32209"/>
                  </a:lnTo>
                  <a:lnTo>
                    <a:pt x="2765" y="34315"/>
                  </a:lnTo>
                  <a:lnTo>
                    <a:pt x="2458" y="35500"/>
                  </a:lnTo>
                  <a:lnTo>
                    <a:pt x="1273" y="39054"/>
                  </a:lnTo>
                  <a:lnTo>
                    <a:pt x="1273" y="39098"/>
                  </a:lnTo>
                  <a:lnTo>
                    <a:pt x="1098" y="40195"/>
                  </a:lnTo>
                  <a:lnTo>
                    <a:pt x="1054" y="40239"/>
                  </a:lnTo>
                  <a:lnTo>
                    <a:pt x="1273" y="43486"/>
                  </a:lnTo>
                  <a:lnTo>
                    <a:pt x="483" y="46075"/>
                  </a:lnTo>
                  <a:lnTo>
                    <a:pt x="1" y="47391"/>
                  </a:lnTo>
                  <a:lnTo>
                    <a:pt x="1" y="47435"/>
                  </a:lnTo>
                  <a:lnTo>
                    <a:pt x="1" y="48313"/>
                  </a:lnTo>
                  <a:lnTo>
                    <a:pt x="1" y="48356"/>
                  </a:lnTo>
                  <a:lnTo>
                    <a:pt x="1492" y="53096"/>
                  </a:lnTo>
                  <a:lnTo>
                    <a:pt x="2633" y="56606"/>
                  </a:lnTo>
                  <a:lnTo>
                    <a:pt x="3467" y="58449"/>
                  </a:lnTo>
                  <a:lnTo>
                    <a:pt x="3511" y="58537"/>
                  </a:lnTo>
                  <a:lnTo>
                    <a:pt x="3599" y="58581"/>
                  </a:lnTo>
                  <a:lnTo>
                    <a:pt x="3686" y="58537"/>
                  </a:lnTo>
                  <a:lnTo>
                    <a:pt x="3730" y="58493"/>
                  </a:lnTo>
                  <a:lnTo>
                    <a:pt x="3774" y="58449"/>
                  </a:lnTo>
                  <a:lnTo>
                    <a:pt x="3774" y="58405"/>
                  </a:lnTo>
                  <a:lnTo>
                    <a:pt x="3774" y="58317"/>
                  </a:lnTo>
                  <a:lnTo>
                    <a:pt x="2984" y="56474"/>
                  </a:lnTo>
                  <a:lnTo>
                    <a:pt x="1843" y="52964"/>
                  </a:lnTo>
                  <a:lnTo>
                    <a:pt x="352" y="48269"/>
                  </a:lnTo>
                  <a:lnTo>
                    <a:pt x="352" y="47479"/>
                  </a:lnTo>
                  <a:lnTo>
                    <a:pt x="790" y="46206"/>
                  </a:lnTo>
                  <a:lnTo>
                    <a:pt x="1580" y="43530"/>
                  </a:lnTo>
                  <a:lnTo>
                    <a:pt x="1624" y="43486"/>
                  </a:lnTo>
                  <a:lnTo>
                    <a:pt x="1405" y="40239"/>
                  </a:lnTo>
                  <a:lnTo>
                    <a:pt x="1624" y="39185"/>
                  </a:lnTo>
                  <a:lnTo>
                    <a:pt x="2765" y="35587"/>
                  </a:lnTo>
                  <a:lnTo>
                    <a:pt x="3116" y="34403"/>
                  </a:lnTo>
                  <a:lnTo>
                    <a:pt x="3116" y="34359"/>
                  </a:lnTo>
                  <a:lnTo>
                    <a:pt x="3423" y="32252"/>
                  </a:lnTo>
                  <a:lnTo>
                    <a:pt x="3818" y="28874"/>
                  </a:lnTo>
                  <a:lnTo>
                    <a:pt x="3818" y="28830"/>
                  </a:lnTo>
                  <a:lnTo>
                    <a:pt x="3686" y="26899"/>
                  </a:lnTo>
                  <a:lnTo>
                    <a:pt x="3599" y="23915"/>
                  </a:lnTo>
                  <a:lnTo>
                    <a:pt x="3643" y="19878"/>
                  </a:lnTo>
                  <a:lnTo>
                    <a:pt x="3994" y="17860"/>
                  </a:lnTo>
                  <a:lnTo>
                    <a:pt x="4301" y="15622"/>
                  </a:lnTo>
                  <a:lnTo>
                    <a:pt x="4345" y="12989"/>
                  </a:lnTo>
                  <a:lnTo>
                    <a:pt x="4520" y="8338"/>
                  </a:lnTo>
                  <a:lnTo>
                    <a:pt x="4520" y="8294"/>
                  </a:lnTo>
                  <a:lnTo>
                    <a:pt x="3774" y="3379"/>
                  </a:lnTo>
                  <a:lnTo>
                    <a:pt x="3423" y="439"/>
                  </a:lnTo>
                  <a:lnTo>
                    <a:pt x="3511" y="220"/>
                  </a:lnTo>
                  <a:lnTo>
                    <a:pt x="3511" y="132"/>
                  </a:lnTo>
                  <a:lnTo>
                    <a:pt x="3467" y="88"/>
                  </a:lnTo>
                  <a:lnTo>
                    <a:pt x="342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9" name="Google Shape;6479;p174"/>
            <p:cNvSpPr/>
            <p:nvPr/>
          </p:nvSpPr>
          <p:spPr>
            <a:xfrm>
              <a:off x="4716125" y="4375200"/>
              <a:ext cx="64750" cy="674675"/>
            </a:xfrm>
            <a:custGeom>
              <a:avLst/>
              <a:gdLst/>
              <a:ahLst/>
              <a:cxnLst/>
              <a:rect l="l" t="t" r="r" b="b"/>
              <a:pathLst>
                <a:path w="2590" h="26987" extrusionOk="0">
                  <a:moveTo>
                    <a:pt x="2370" y="0"/>
                  </a:moveTo>
                  <a:lnTo>
                    <a:pt x="2282" y="44"/>
                  </a:lnTo>
                  <a:lnTo>
                    <a:pt x="2238" y="88"/>
                  </a:lnTo>
                  <a:lnTo>
                    <a:pt x="2238" y="176"/>
                  </a:lnTo>
                  <a:lnTo>
                    <a:pt x="2019" y="1931"/>
                  </a:lnTo>
                  <a:lnTo>
                    <a:pt x="1624" y="3248"/>
                  </a:lnTo>
                  <a:lnTo>
                    <a:pt x="571" y="5617"/>
                  </a:lnTo>
                  <a:lnTo>
                    <a:pt x="571" y="5661"/>
                  </a:lnTo>
                  <a:lnTo>
                    <a:pt x="132" y="6890"/>
                  </a:lnTo>
                  <a:lnTo>
                    <a:pt x="132" y="6934"/>
                  </a:lnTo>
                  <a:lnTo>
                    <a:pt x="0" y="10093"/>
                  </a:lnTo>
                  <a:lnTo>
                    <a:pt x="220" y="14393"/>
                  </a:lnTo>
                  <a:lnTo>
                    <a:pt x="88" y="17640"/>
                  </a:lnTo>
                  <a:lnTo>
                    <a:pt x="220" y="20229"/>
                  </a:lnTo>
                  <a:lnTo>
                    <a:pt x="483" y="22511"/>
                  </a:lnTo>
                  <a:lnTo>
                    <a:pt x="527" y="24837"/>
                  </a:lnTo>
                  <a:lnTo>
                    <a:pt x="527" y="24881"/>
                  </a:lnTo>
                  <a:lnTo>
                    <a:pt x="702" y="25319"/>
                  </a:lnTo>
                  <a:lnTo>
                    <a:pt x="790" y="26811"/>
                  </a:lnTo>
                  <a:lnTo>
                    <a:pt x="790" y="26899"/>
                  </a:lnTo>
                  <a:lnTo>
                    <a:pt x="834" y="26943"/>
                  </a:lnTo>
                  <a:lnTo>
                    <a:pt x="878" y="26987"/>
                  </a:lnTo>
                  <a:lnTo>
                    <a:pt x="1010" y="26987"/>
                  </a:lnTo>
                  <a:lnTo>
                    <a:pt x="1053" y="26943"/>
                  </a:lnTo>
                  <a:lnTo>
                    <a:pt x="1097" y="26855"/>
                  </a:lnTo>
                  <a:lnTo>
                    <a:pt x="1141" y="26811"/>
                  </a:lnTo>
                  <a:lnTo>
                    <a:pt x="1053" y="25275"/>
                  </a:lnTo>
                  <a:lnTo>
                    <a:pt x="1053" y="25232"/>
                  </a:lnTo>
                  <a:lnTo>
                    <a:pt x="878" y="24793"/>
                  </a:lnTo>
                  <a:lnTo>
                    <a:pt x="834" y="22467"/>
                  </a:lnTo>
                  <a:lnTo>
                    <a:pt x="571" y="20185"/>
                  </a:lnTo>
                  <a:lnTo>
                    <a:pt x="439" y="17640"/>
                  </a:lnTo>
                  <a:lnTo>
                    <a:pt x="571" y="14393"/>
                  </a:lnTo>
                  <a:lnTo>
                    <a:pt x="351" y="10093"/>
                  </a:lnTo>
                  <a:lnTo>
                    <a:pt x="483" y="6977"/>
                  </a:lnTo>
                  <a:lnTo>
                    <a:pt x="878" y="5749"/>
                  </a:lnTo>
                  <a:lnTo>
                    <a:pt x="1975" y="3379"/>
                  </a:lnTo>
                  <a:lnTo>
                    <a:pt x="1975" y="3335"/>
                  </a:lnTo>
                  <a:lnTo>
                    <a:pt x="2370" y="2019"/>
                  </a:lnTo>
                  <a:lnTo>
                    <a:pt x="2589" y="220"/>
                  </a:lnTo>
                  <a:lnTo>
                    <a:pt x="2589" y="132"/>
                  </a:lnTo>
                  <a:lnTo>
                    <a:pt x="2545" y="88"/>
                  </a:lnTo>
                  <a:lnTo>
                    <a:pt x="2502" y="44"/>
                  </a:lnTo>
                  <a:lnTo>
                    <a:pt x="241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0" name="Google Shape;6480;p174"/>
            <p:cNvSpPr/>
            <p:nvPr/>
          </p:nvSpPr>
          <p:spPr>
            <a:xfrm>
              <a:off x="4683200" y="4215025"/>
              <a:ext cx="64750" cy="781100"/>
            </a:xfrm>
            <a:custGeom>
              <a:avLst/>
              <a:gdLst/>
              <a:ahLst/>
              <a:cxnLst/>
              <a:rect l="l" t="t" r="r" b="b"/>
              <a:pathLst>
                <a:path w="2590" h="31244" extrusionOk="0">
                  <a:moveTo>
                    <a:pt x="1976" y="1"/>
                  </a:moveTo>
                  <a:lnTo>
                    <a:pt x="1888" y="45"/>
                  </a:lnTo>
                  <a:lnTo>
                    <a:pt x="1888" y="89"/>
                  </a:lnTo>
                  <a:lnTo>
                    <a:pt x="1844" y="176"/>
                  </a:lnTo>
                  <a:lnTo>
                    <a:pt x="1844" y="2853"/>
                  </a:lnTo>
                  <a:lnTo>
                    <a:pt x="2063" y="6056"/>
                  </a:lnTo>
                  <a:lnTo>
                    <a:pt x="2239" y="7504"/>
                  </a:lnTo>
                  <a:lnTo>
                    <a:pt x="2151" y="8163"/>
                  </a:lnTo>
                  <a:lnTo>
                    <a:pt x="1098" y="10444"/>
                  </a:lnTo>
                  <a:lnTo>
                    <a:pt x="308" y="12419"/>
                  </a:lnTo>
                  <a:lnTo>
                    <a:pt x="308" y="12463"/>
                  </a:lnTo>
                  <a:lnTo>
                    <a:pt x="1" y="16324"/>
                  </a:lnTo>
                  <a:lnTo>
                    <a:pt x="89" y="18255"/>
                  </a:lnTo>
                  <a:lnTo>
                    <a:pt x="440" y="21985"/>
                  </a:lnTo>
                  <a:lnTo>
                    <a:pt x="440" y="24662"/>
                  </a:lnTo>
                  <a:lnTo>
                    <a:pt x="747" y="28874"/>
                  </a:lnTo>
                  <a:lnTo>
                    <a:pt x="835" y="29971"/>
                  </a:lnTo>
                  <a:lnTo>
                    <a:pt x="835" y="30015"/>
                  </a:lnTo>
                  <a:lnTo>
                    <a:pt x="1317" y="31156"/>
                  </a:lnTo>
                  <a:lnTo>
                    <a:pt x="1405" y="31200"/>
                  </a:lnTo>
                  <a:lnTo>
                    <a:pt x="1493" y="31244"/>
                  </a:lnTo>
                  <a:lnTo>
                    <a:pt x="1581" y="31244"/>
                  </a:lnTo>
                  <a:lnTo>
                    <a:pt x="1624" y="31200"/>
                  </a:lnTo>
                  <a:lnTo>
                    <a:pt x="1668" y="31156"/>
                  </a:lnTo>
                  <a:lnTo>
                    <a:pt x="1668" y="31068"/>
                  </a:lnTo>
                  <a:lnTo>
                    <a:pt x="1668" y="31024"/>
                  </a:lnTo>
                  <a:lnTo>
                    <a:pt x="1186" y="29883"/>
                  </a:lnTo>
                  <a:lnTo>
                    <a:pt x="1098" y="28874"/>
                  </a:lnTo>
                  <a:lnTo>
                    <a:pt x="791" y="24662"/>
                  </a:lnTo>
                  <a:lnTo>
                    <a:pt x="791" y="21941"/>
                  </a:lnTo>
                  <a:lnTo>
                    <a:pt x="440" y="18255"/>
                  </a:lnTo>
                  <a:lnTo>
                    <a:pt x="352" y="16324"/>
                  </a:lnTo>
                  <a:lnTo>
                    <a:pt x="615" y="12507"/>
                  </a:lnTo>
                  <a:lnTo>
                    <a:pt x="1449" y="10620"/>
                  </a:lnTo>
                  <a:lnTo>
                    <a:pt x="2502" y="8294"/>
                  </a:lnTo>
                  <a:lnTo>
                    <a:pt x="2502" y="8250"/>
                  </a:lnTo>
                  <a:lnTo>
                    <a:pt x="2590" y="7548"/>
                  </a:lnTo>
                  <a:lnTo>
                    <a:pt x="2590" y="7504"/>
                  </a:lnTo>
                  <a:lnTo>
                    <a:pt x="2414" y="6013"/>
                  </a:lnTo>
                  <a:lnTo>
                    <a:pt x="2195" y="2809"/>
                  </a:lnTo>
                  <a:lnTo>
                    <a:pt x="2195" y="176"/>
                  </a:lnTo>
                  <a:lnTo>
                    <a:pt x="2195" y="89"/>
                  </a:lnTo>
                  <a:lnTo>
                    <a:pt x="2151" y="45"/>
                  </a:lnTo>
                  <a:lnTo>
                    <a:pt x="210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1" name="Google Shape;6481;p174"/>
            <p:cNvSpPr/>
            <p:nvPr/>
          </p:nvSpPr>
          <p:spPr>
            <a:xfrm>
              <a:off x="4650300" y="4168950"/>
              <a:ext cx="75725" cy="786600"/>
            </a:xfrm>
            <a:custGeom>
              <a:avLst/>
              <a:gdLst/>
              <a:ahLst/>
              <a:cxnLst/>
              <a:rect l="l" t="t" r="r" b="b"/>
              <a:pathLst>
                <a:path w="3029" h="31464" extrusionOk="0">
                  <a:moveTo>
                    <a:pt x="2765" y="1"/>
                  </a:moveTo>
                  <a:lnTo>
                    <a:pt x="2677" y="45"/>
                  </a:lnTo>
                  <a:lnTo>
                    <a:pt x="2677" y="89"/>
                  </a:lnTo>
                  <a:lnTo>
                    <a:pt x="2633" y="176"/>
                  </a:lnTo>
                  <a:lnTo>
                    <a:pt x="2677" y="791"/>
                  </a:lnTo>
                  <a:lnTo>
                    <a:pt x="2546" y="1668"/>
                  </a:lnTo>
                  <a:lnTo>
                    <a:pt x="1317" y="5442"/>
                  </a:lnTo>
                  <a:lnTo>
                    <a:pt x="1141" y="6320"/>
                  </a:lnTo>
                  <a:lnTo>
                    <a:pt x="1141" y="6364"/>
                  </a:lnTo>
                  <a:lnTo>
                    <a:pt x="1317" y="7548"/>
                  </a:lnTo>
                  <a:lnTo>
                    <a:pt x="1054" y="11892"/>
                  </a:lnTo>
                  <a:lnTo>
                    <a:pt x="352" y="13516"/>
                  </a:lnTo>
                  <a:lnTo>
                    <a:pt x="352" y="13560"/>
                  </a:lnTo>
                  <a:lnTo>
                    <a:pt x="132" y="14745"/>
                  </a:lnTo>
                  <a:lnTo>
                    <a:pt x="0" y="16939"/>
                  </a:lnTo>
                  <a:lnTo>
                    <a:pt x="44" y="19177"/>
                  </a:lnTo>
                  <a:lnTo>
                    <a:pt x="352" y="21634"/>
                  </a:lnTo>
                  <a:lnTo>
                    <a:pt x="746" y="25495"/>
                  </a:lnTo>
                  <a:lnTo>
                    <a:pt x="790" y="28040"/>
                  </a:lnTo>
                  <a:lnTo>
                    <a:pt x="1010" y="30322"/>
                  </a:lnTo>
                  <a:lnTo>
                    <a:pt x="1054" y="30366"/>
                  </a:lnTo>
                  <a:lnTo>
                    <a:pt x="1405" y="31375"/>
                  </a:lnTo>
                  <a:lnTo>
                    <a:pt x="1492" y="31463"/>
                  </a:lnTo>
                  <a:lnTo>
                    <a:pt x="1624" y="31463"/>
                  </a:lnTo>
                  <a:lnTo>
                    <a:pt x="1712" y="31419"/>
                  </a:lnTo>
                  <a:lnTo>
                    <a:pt x="1756" y="31375"/>
                  </a:lnTo>
                  <a:lnTo>
                    <a:pt x="1756" y="31288"/>
                  </a:lnTo>
                  <a:lnTo>
                    <a:pt x="1756" y="31244"/>
                  </a:lnTo>
                  <a:lnTo>
                    <a:pt x="1361" y="30278"/>
                  </a:lnTo>
                  <a:lnTo>
                    <a:pt x="1141" y="27997"/>
                  </a:lnTo>
                  <a:lnTo>
                    <a:pt x="1098" y="25452"/>
                  </a:lnTo>
                  <a:lnTo>
                    <a:pt x="703" y="21590"/>
                  </a:lnTo>
                  <a:lnTo>
                    <a:pt x="395" y="19177"/>
                  </a:lnTo>
                  <a:lnTo>
                    <a:pt x="352" y="16983"/>
                  </a:lnTo>
                  <a:lnTo>
                    <a:pt x="483" y="14789"/>
                  </a:lnTo>
                  <a:lnTo>
                    <a:pt x="703" y="13648"/>
                  </a:lnTo>
                  <a:lnTo>
                    <a:pt x="1405" y="11980"/>
                  </a:lnTo>
                  <a:lnTo>
                    <a:pt x="1405" y="11936"/>
                  </a:lnTo>
                  <a:lnTo>
                    <a:pt x="1668" y="7548"/>
                  </a:lnTo>
                  <a:lnTo>
                    <a:pt x="1492" y="6364"/>
                  </a:lnTo>
                  <a:lnTo>
                    <a:pt x="1668" y="5530"/>
                  </a:lnTo>
                  <a:lnTo>
                    <a:pt x="2897" y="1756"/>
                  </a:lnTo>
                  <a:lnTo>
                    <a:pt x="2897" y="1712"/>
                  </a:lnTo>
                  <a:lnTo>
                    <a:pt x="3028" y="791"/>
                  </a:lnTo>
                  <a:lnTo>
                    <a:pt x="2984" y="133"/>
                  </a:lnTo>
                  <a:lnTo>
                    <a:pt x="2984" y="89"/>
                  </a:lnTo>
                  <a:lnTo>
                    <a:pt x="2940" y="45"/>
                  </a:lnTo>
                  <a:lnTo>
                    <a:pt x="289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2" name="Google Shape;6482;p174"/>
            <p:cNvSpPr/>
            <p:nvPr/>
          </p:nvSpPr>
          <p:spPr>
            <a:xfrm>
              <a:off x="4619575" y="4645050"/>
              <a:ext cx="51600" cy="285250"/>
            </a:xfrm>
            <a:custGeom>
              <a:avLst/>
              <a:gdLst/>
              <a:ahLst/>
              <a:cxnLst/>
              <a:rect l="l" t="t" r="r" b="b"/>
              <a:pathLst>
                <a:path w="2064" h="11410" extrusionOk="0">
                  <a:moveTo>
                    <a:pt x="132" y="1"/>
                  </a:moveTo>
                  <a:lnTo>
                    <a:pt x="89" y="45"/>
                  </a:lnTo>
                  <a:lnTo>
                    <a:pt x="45" y="89"/>
                  </a:lnTo>
                  <a:lnTo>
                    <a:pt x="1" y="133"/>
                  </a:lnTo>
                  <a:lnTo>
                    <a:pt x="1" y="220"/>
                  </a:lnTo>
                  <a:lnTo>
                    <a:pt x="308" y="2063"/>
                  </a:lnTo>
                  <a:lnTo>
                    <a:pt x="527" y="4257"/>
                  </a:lnTo>
                  <a:lnTo>
                    <a:pt x="1229" y="10313"/>
                  </a:lnTo>
                  <a:lnTo>
                    <a:pt x="1229" y="10357"/>
                  </a:lnTo>
                  <a:lnTo>
                    <a:pt x="1712" y="11322"/>
                  </a:lnTo>
                  <a:lnTo>
                    <a:pt x="1756" y="11366"/>
                  </a:lnTo>
                  <a:lnTo>
                    <a:pt x="1888" y="11410"/>
                  </a:lnTo>
                  <a:lnTo>
                    <a:pt x="1932" y="11410"/>
                  </a:lnTo>
                  <a:lnTo>
                    <a:pt x="2019" y="11366"/>
                  </a:lnTo>
                  <a:lnTo>
                    <a:pt x="2019" y="11278"/>
                  </a:lnTo>
                  <a:lnTo>
                    <a:pt x="2063" y="11234"/>
                  </a:lnTo>
                  <a:lnTo>
                    <a:pt x="2019" y="11147"/>
                  </a:lnTo>
                  <a:lnTo>
                    <a:pt x="1537" y="10225"/>
                  </a:lnTo>
                  <a:lnTo>
                    <a:pt x="878" y="4214"/>
                  </a:lnTo>
                  <a:lnTo>
                    <a:pt x="659" y="2019"/>
                  </a:lnTo>
                  <a:lnTo>
                    <a:pt x="352" y="177"/>
                  </a:lnTo>
                  <a:lnTo>
                    <a:pt x="308" y="89"/>
                  </a:lnTo>
                  <a:lnTo>
                    <a:pt x="264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3" name="Google Shape;6483;p174"/>
            <p:cNvSpPr/>
            <p:nvPr/>
          </p:nvSpPr>
          <p:spPr>
            <a:xfrm>
              <a:off x="4598750" y="4775600"/>
              <a:ext cx="26350" cy="111925"/>
            </a:xfrm>
            <a:custGeom>
              <a:avLst/>
              <a:gdLst/>
              <a:ahLst/>
              <a:cxnLst/>
              <a:rect l="l" t="t" r="r" b="b"/>
              <a:pathLst>
                <a:path w="1054" h="4477" extrusionOk="0">
                  <a:moveTo>
                    <a:pt x="176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0" y="132"/>
                  </a:lnTo>
                  <a:lnTo>
                    <a:pt x="0" y="220"/>
                  </a:lnTo>
                  <a:lnTo>
                    <a:pt x="0" y="264"/>
                  </a:lnTo>
                  <a:lnTo>
                    <a:pt x="88" y="2853"/>
                  </a:lnTo>
                  <a:lnTo>
                    <a:pt x="88" y="2897"/>
                  </a:lnTo>
                  <a:lnTo>
                    <a:pt x="263" y="3555"/>
                  </a:lnTo>
                  <a:lnTo>
                    <a:pt x="307" y="3599"/>
                  </a:lnTo>
                  <a:lnTo>
                    <a:pt x="702" y="4389"/>
                  </a:lnTo>
                  <a:lnTo>
                    <a:pt x="790" y="4477"/>
                  </a:lnTo>
                  <a:lnTo>
                    <a:pt x="965" y="4477"/>
                  </a:lnTo>
                  <a:lnTo>
                    <a:pt x="1009" y="4433"/>
                  </a:lnTo>
                  <a:lnTo>
                    <a:pt x="1009" y="4345"/>
                  </a:lnTo>
                  <a:lnTo>
                    <a:pt x="1053" y="4301"/>
                  </a:lnTo>
                  <a:lnTo>
                    <a:pt x="1009" y="4213"/>
                  </a:lnTo>
                  <a:lnTo>
                    <a:pt x="614" y="3467"/>
                  </a:lnTo>
                  <a:lnTo>
                    <a:pt x="439" y="2853"/>
                  </a:lnTo>
                  <a:lnTo>
                    <a:pt x="351" y="308"/>
                  </a:lnTo>
                  <a:lnTo>
                    <a:pt x="351" y="220"/>
                  </a:lnTo>
                  <a:lnTo>
                    <a:pt x="351" y="132"/>
                  </a:lnTo>
                  <a:lnTo>
                    <a:pt x="351" y="89"/>
                  </a:lnTo>
                  <a:lnTo>
                    <a:pt x="307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4" name="Google Shape;6484;p174"/>
            <p:cNvSpPr/>
            <p:nvPr/>
          </p:nvSpPr>
          <p:spPr>
            <a:xfrm>
              <a:off x="5341425" y="4865550"/>
              <a:ext cx="95450" cy="49400"/>
            </a:xfrm>
            <a:custGeom>
              <a:avLst/>
              <a:gdLst/>
              <a:ahLst/>
              <a:cxnLst/>
              <a:rect l="l" t="t" r="r" b="b"/>
              <a:pathLst>
                <a:path w="3818" h="1976" extrusionOk="0">
                  <a:moveTo>
                    <a:pt x="132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0" y="176"/>
                  </a:lnTo>
                  <a:lnTo>
                    <a:pt x="44" y="220"/>
                  </a:lnTo>
                  <a:lnTo>
                    <a:pt x="44" y="308"/>
                  </a:lnTo>
                  <a:lnTo>
                    <a:pt x="132" y="308"/>
                  </a:lnTo>
                  <a:lnTo>
                    <a:pt x="1448" y="1010"/>
                  </a:lnTo>
                  <a:lnTo>
                    <a:pt x="3028" y="1932"/>
                  </a:lnTo>
                  <a:lnTo>
                    <a:pt x="3116" y="1976"/>
                  </a:lnTo>
                  <a:lnTo>
                    <a:pt x="3247" y="1932"/>
                  </a:lnTo>
                  <a:lnTo>
                    <a:pt x="3774" y="1493"/>
                  </a:lnTo>
                  <a:lnTo>
                    <a:pt x="3818" y="1405"/>
                  </a:lnTo>
                  <a:lnTo>
                    <a:pt x="3818" y="1361"/>
                  </a:lnTo>
                  <a:lnTo>
                    <a:pt x="3818" y="1273"/>
                  </a:lnTo>
                  <a:lnTo>
                    <a:pt x="3774" y="1230"/>
                  </a:lnTo>
                  <a:lnTo>
                    <a:pt x="3730" y="1186"/>
                  </a:lnTo>
                  <a:lnTo>
                    <a:pt x="3598" y="1186"/>
                  </a:lnTo>
                  <a:lnTo>
                    <a:pt x="3555" y="1230"/>
                  </a:lnTo>
                  <a:lnTo>
                    <a:pt x="3116" y="1581"/>
                  </a:lnTo>
                  <a:lnTo>
                    <a:pt x="1624" y="703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5" name="Google Shape;6485;p174"/>
            <p:cNvSpPr/>
            <p:nvPr/>
          </p:nvSpPr>
          <p:spPr>
            <a:xfrm>
              <a:off x="5341425" y="4841425"/>
              <a:ext cx="97650" cy="45000"/>
            </a:xfrm>
            <a:custGeom>
              <a:avLst/>
              <a:gdLst/>
              <a:ahLst/>
              <a:cxnLst/>
              <a:rect l="l" t="t" r="r" b="b"/>
              <a:pathLst>
                <a:path w="3906" h="1800" extrusionOk="0">
                  <a:moveTo>
                    <a:pt x="88" y="1"/>
                  </a:move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44" y="264"/>
                  </a:lnTo>
                  <a:lnTo>
                    <a:pt x="88" y="308"/>
                  </a:lnTo>
                  <a:lnTo>
                    <a:pt x="527" y="703"/>
                  </a:lnTo>
                  <a:lnTo>
                    <a:pt x="571" y="703"/>
                  </a:lnTo>
                  <a:lnTo>
                    <a:pt x="2458" y="1536"/>
                  </a:lnTo>
                  <a:lnTo>
                    <a:pt x="3335" y="1756"/>
                  </a:lnTo>
                  <a:lnTo>
                    <a:pt x="3379" y="1800"/>
                  </a:lnTo>
                  <a:lnTo>
                    <a:pt x="3467" y="1756"/>
                  </a:lnTo>
                  <a:lnTo>
                    <a:pt x="3818" y="1536"/>
                  </a:lnTo>
                  <a:lnTo>
                    <a:pt x="3862" y="1492"/>
                  </a:lnTo>
                  <a:lnTo>
                    <a:pt x="3906" y="1449"/>
                  </a:lnTo>
                  <a:lnTo>
                    <a:pt x="3906" y="1361"/>
                  </a:lnTo>
                  <a:lnTo>
                    <a:pt x="3906" y="1317"/>
                  </a:lnTo>
                  <a:lnTo>
                    <a:pt x="3862" y="1229"/>
                  </a:lnTo>
                  <a:lnTo>
                    <a:pt x="3642" y="1229"/>
                  </a:lnTo>
                  <a:lnTo>
                    <a:pt x="3379" y="1405"/>
                  </a:lnTo>
                  <a:lnTo>
                    <a:pt x="2589" y="1185"/>
                  </a:lnTo>
                  <a:lnTo>
                    <a:pt x="746" y="395"/>
                  </a:lnTo>
                  <a:lnTo>
                    <a:pt x="307" y="44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6" name="Google Shape;6486;p174"/>
            <p:cNvSpPr/>
            <p:nvPr/>
          </p:nvSpPr>
          <p:spPr>
            <a:xfrm>
              <a:off x="5341425" y="4815100"/>
              <a:ext cx="127275" cy="43900"/>
            </a:xfrm>
            <a:custGeom>
              <a:avLst/>
              <a:gdLst/>
              <a:ahLst/>
              <a:cxnLst/>
              <a:rect l="l" t="t" r="r" b="b"/>
              <a:pathLst>
                <a:path w="5091" h="1756" extrusionOk="0">
                  <a:moveTo>
                    <a:pt x="88" y="0"/>
                  </a:moveTo>
                  <a:lnTo>
                    <a:pt x="44" y="44"/>
                  </a:lnTo>
                  <a:lnTo>
                    <a:pt x="0" y="88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44" y="308"/>
                  </a:lnTo>
                  <a:lnTo>
                    <a:pt x="571" y="790"/>
                  </a:lnTo>
                  <a:lnTo>
                    <a:pt x="571" y="834"/>
                  </a:lnTo>
                  <a:lnTo>
                    <a:pt x="1624" y="1361"/>
                  </a:lnTo>
                  <a:lnTo>
                    <a:pt x="1624" y="1405"/>
                  </a:lnTo>
                  <a:lnTo>
                    <a:pt x="2458" y="1712"/>
                  </a:lnTo>
                  <a:lnTo>
                    <a:pt x="2545" y="1756"/>
                  </a:lnTo>
                  <a:lnTo>
                    <a:pt x="3818" y="1668"/>
                  </a:lnTo>
                  <a:lnTo>
                    <a:pt x="3906" y="1624"/>
                  </a:lnTo>
                  <a:lnTo>
                    <a:pt x="5003" y="966"/>
                  </a:lnTo>
                  <a:lnTo>
                    <a:pt x="5046" y="922"/>
                  </a:lnTo>
                  <a:lnTo>
                    <a:pt x="5046" y="878"/>
                  </a:lnTo>
                  <a:lnTo>
                    <a:pt x="5090" y="790"/>
                  </a:lnTo>
                  <a:lnTo>
                    <a:pt x="5046" y="746"/>
                  </a:lnTo>
                  <a:lnTo>
                    <a:pt x="5003" y="659"/>
                  </a:lnTo>
                  <a:lnTo>
                    <a:pt x="4783" y="659"/>
                  </a:lnTo>
                  <a:lnTo>
                    <a:pt x="3774" y="1317"/>
                  </a:lnTo>
                  <a:lnTo>
                    <a:pt x="2545" y="1405"/>
                  </a:lnTo>
                  <a:lnTo>
                    <a:pt x="1755" y="1054"/>
                  </a:lnTo>
                  <a:lnTo>
                    <a:pt x="790" y="527"/>
                  </a:lnTo>
                  <a:lnTo>
                    <a:pt x="264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7" name="Google Shape;6487;p174"/>
            <p:cNvSpPr/>
            <p:nvPr/>
          </p:nvSpPr>
          <p:spPr>
            <a:xfrm>
              <a:off x="5305225" y="4740500"/>
              <a:ext cx="241350" cy="79000"/>
            </a:xfrm>
            <a:custGeom>
              <a:avLst/>
              <a:gdLst/>
              <a:ahLst/>
              <a:cxnLst/>
              <a:rect l="l" t="t" r="r" b="b"/>
              <a:pathLst>
                <a:path w="9654" h="3160" extrusionOk="0">
                  <a:moveTo>
                    <a:pt x="88" y="1"/>
                  </a:move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44" y="264"/>
                  </a:lnTo>
                  <a:lnTo>
                    <a:pt x="307" y="659"/>
                  </a:lnTo>
                  <a:lnTo>
                    <a:pt x="878" y="1668"/>
                  </a:lnTo>
                  <a:lnTo>
                    <a:pt x="878" y="1712"/>
                  </a:lnTo>
                  <a:lnTo>
                    <a:pt x="1755" y="2458"/>
                  </a:lnTo>
                  <a:lnTo>
                    <a:pt x="1799" y="2502"/>
                  </a:lnTo>
                  <a:lnTo>
                    <a:pt x="2852" y="2853"/>
                  </a:lnTo>
                  <a:lnTo>
                    <a:pt x="2896" y="2853"/>
                  </a:lnTo>
                  <a:lnTo>
                    <a:pt x="6231" y="3160"/>
                  </a:lnTo>
                  <a:lnTo>
                    <a:pt x="6275" y="3160"/>
                  </a:lnTo>
                  <a:lnTo>
                    <a:pt x="6319" y="3116"/>
                  </a:lnTo>
                  <a:lnTo>
                    <a:pt x="9566" y="1493"/>
                  </a:lnTo>
                  <a:lnTo>
                    <a:pt x="9610" y="1449"/>
                  </a:lnTo>
                  <a:lnTo>
                    <a:pt x="9654" y="1405"/>
                  </a:lnTo>
                  <a:lnTo>
                    <a:pt x="9654" y="1361"/>
                  </a:lnTo>
                  <a:lnTo>
                    <a:pt x="9654" y="1273"/>
                  </a:lnTo>
                  <a:lnTo>
                    <a:pt x="9610" y="1229"/>
                  </a:lnTo>
                  <a:lnTo>
                    <a:pt x="9566" y="1185"/>
                  </a:lnTo>
                  <a:lnTo>
                    <a:pt x="9391" y="1185"/>
                  </a:lnTo>
                  <a:lnTo>
                    <a:pt x="6231" y="2809"/>
                  </a:lnTo>
                  <a:lnTo>
                    <a:pt x="2940" y="2546"/>
                  </a:lnTo>
                  <a:lnTo>
                    <a:pt x="1931" y="2195"/>
                  </a:lnTo>
                  <a:lnTo>
                    <a:pt x="1141" y="1449"/>
                  </a:lnTo>
                  <a:lnTo>
                    <a:pt x="614" y="483"/>
                  </a:lnTo>
                  <a:lnTo>
                    <a:pt x="351" y="44"/>
                  </a:lnTo>
                  <a:lnTo>
                    <a:pt x="30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8" name="Google Shape;6488;p174"/>
            <p:cNvSpPr/>
            <p:nvPr/>
          </p:nvSpPr>
          <p:spPr>
            <a:xfrm>
              <a:off x="5384200" y="5052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9" name="Google Shape;6489;p174"/>
            <p:cNvSpPr/>
            <p:nvPr/>
          </p:nvSpPr>
          <p:spPr>
            <a:xfrm>
              <a:off x="5384200" y="5052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0" name="Google Shape;6490;p174"/>
            <p:cNvSpPr/>
            <p:nvPr/>
          </p:nvSpPr>
          <p:spPr>
            <a:xfrm>
              <a:off x="5067175" y="3133375"/>
              <a:ext cx="866650" cy="1926375"/>
            </a:xfrm>
            <a:custGeom>
              <a:avLst/>
              <a:gdLst/>
              <a:ahLst/>
              <a:cxnLst/>
              <a:rect l="l" t="t" r="r" b="b"/>
              <a:pathLst>
                <a:path w="34666" h="77055" extrusionOk="0">
                  <a:moveTo>
                    <a:pt x="34446" y="1"/>
                  </a:moveTo>
                  <a:lnTo>
                    <a:pt x="34359" y="45"/>
                  </a:lnTo>
                  <a:lnTo>
                    <a:pt x="31857" y="1976"/>
                  </a:lnTo>
                  <a:lnTo>
                    <a:pt x="28215" y="4916"/>
                  </a:lnTo>
                  <a:lnTo>
                    <a:pt x="25846" y="6802"/>
                  </a:lnTo>
                  <a:lnTo>
                    <a:pt x="23783" y="8470"/>
                  </a:lnTo>
                  <a:lnTo>
                    <a:pt x="20668" y="10927"/>
                  </a:lnTo>
                  <a:lnTo>
                    <a:pt x="15665" y="13077"/>
                  </a:lnTo>
                  <a:lnTo>
                    <a:pt x="15622" y="13121"/>
                  </a:lnTo>
                  <a:lnTo>
                    <a:pt x="13866" y="14218"/>
                  </a:lnTo>
                  <a:lnTo>
                    <a:pt x="13822" y="14218"/>
                  </a:lnTo>
                  <a:lnTo>
                    <a:pt x="12331" y="15666"/>
                  </a:lnTo>
                  <a:lnTo>
                    <a:pt x="10224" y="18387"/>
                  </a:lnTo>
                  <a:lnTo>
                    <a:pt x="9610" y="19089"/>
                  </a:lnTo>
                  <a:lnTo>
                    <a:pt x="8776" y="19615"/>
                  </a:lnTo>
                  <a:lnTo>
                    <a:pt x="8732" y="19615"/>
                  </a:lnTo>
                  <a:lnTo>
                    <a:pt x="8118" y="20274"/>
                  </a:lnTo>
                  <a:lnTo>
                    <a:pt x="8118" y="20317"/>
                  </a:lnTo>
                  <a:lnTo>
                    <a:pt x="7065" y="22204"/>
                  </a:lnTo>
                  <a:lnTo>
                    <a:pt x="7021" y="22248"/>
                  </a:lnTo>
                  <a:lnTo>
                    <a:pt x="6451" y="23916"/>
                  </a:lnTo>
                  <a:lnTo>
                    <a:pt x="6451" y="23960"/>
                  </a:lnTo>
                  <a:lnTo>
                    <a:pt x="6319" y="25583"/>
                  </a:lnTo>
                  <a:lnTo>
                    <a:pt x="6319" y="25627"/>
                  </a:lnTo>
                  <a:lnTo>
                    <a:pt x="6845" y="28391"/>
                  </a:lnTo>
                  <a:lnTo>
                    <a:pt x="6845" y="30629"/>
                  </a:lnTo>
                  <a:lnTo>
                    <a:pt x="6275" y="35632"/>
                  </a:lnTo>
                  <a:lnTo>
                    <a:pt x="5836" y="38967"/>
                  </a:lnTo>
                  <a:lnTo>
                    <a:pt x="5441" y="41863"/>
                  </a:lnTo>
                  <a:lnTo>
                    <a:pt x="5134" y="43662"/>
                  </a:lnTo>
                  <a:lnTo>
                    <a:pt x="4169" y="47699"/>
                  </a:lnTo>
                  <a:lnTo>
                    <a:pt x="3598" y="50244"/>
                  </a:lnTo>
                  <a:lnTo>
                    <a:pt x="3291" y="52087"/>
                  </a:lnTo>
                  <a:lnTo>
                    <a:pt x="2633" y="53491"/>
                  </a:lnTo>
                  <a:lnTo>
                    <a:pt x="2633" y="53535"/>
                  </a:lnTo>
                  <a:lnTo>
                    <a:pt x="2106" y="56431"/>
                  </a:lnTo>
                  <a:lnTo>
                    <a:pt x="834" y="60556"/>
                  </a:lnTo>
                  <a:lnTo>
                    <a:pt x="219" y="62838"/>
                  </a:lnTo>
                  <a:lnTo>
                    <a:pt x="0" y="63891"/>
                  </a:lnTo>
                  <a:lnTo>
                    <a:pt x="0" y="63935"/>
                  </a:lnTo>
                  <a:lnTo>
                    <a:pt x="44" y="64900"/>
                  </a:lnTo>
                  <a:lnTo>
                    <a:pt x="88" y="64988"/>
                  </a:lnTo>
                  <a:lnTo>
                    <a:pt x="2019" y="67094"/>
                  </a:lnTo>
                  <a:lnTo>
                    <a:pt x="3511" y="68674"/>
                  </a:lnTo>
                  <a:lnTo>
                    <a:pt x="5485" y="70999"/>
                  </a:lnTo>
                  <a:lnTo>
                    <a:pt x="7811" y="73413"/>
                  </a:lnTo>
                  <a:lnTo>
                    <a:pt x="9829" y="75651"/>
                  </a:lnTo>
                  <a:lnTo>
                    <a:pt x="10882" y="76967"/>
                  </a:lnTo>
                  <a:lnTo>
                    <a:pt x="10926" y="77011"/>
                  </a:lnTo>
                  <a:lnTo>
                    <a:pt x="11014" y="77055"/>
                  </a:lnTo>
                  <a:lnTo>
                    <a:pt x="11102" y="77011"/>
                  </a:lnTo>
                  <a:lnTo>
                    <a:pt x="11146" y="76967"/>
                  </a:lnTo>
                  <a:lnTo>
                    <a:pt x="11190" y="76879"/>
                  </a:lnTo>
                  <a:lnTo>
                    <a:pt x="11190" y="76835"/>
                  </a:lnTo>
                  <a:lnTo>
                    <a:pt x="11146" y="76748"/>
                  </a:lnTo>
                  <a:lnTo>
                    <a:pt x="10093" y="75387"/>
                  </a:lnTo>
                  <a:lnTo>
                    <a:pt x="8030" y="73193"/>
                  </a:lnTo>
                  <a:lnTo>
                    <a:pt x="5748" y="70780"/>
                  </a:lnTo>
                  <a:lnTo>
                    <a:pt x="3774" y="68410"/>
                  </a:lnTo>
                  <a:lnTo>
                    <a:pt x="2282" y="66831"/>
                  </a:lnTo>
                  <a:lnTo>
                    <a:pt x="395" y="64812"/>
                  </a:lnTo>
                  <a:lnTo>
                    <a:pt x="351" y="63935"/>
                  </a:lnTo>
                  <a:lnTo>
                    <a:pt x="571" y="62925"/>
                  </a:lnTo>
                  <a:lnTo>
                    <a:pt x="1141" y="60644"/>
                  </a:lnTo>
                  <a:lnTo>
                    <a:pt x="2457" y="56519"/>
                  </a:lnTo>
                  <a:lnTo>
                    <a:pt x="2457" y="56475"/>
                  </a:lnTo>
                  <a:lnTo>
                    <a:pt x="2984" y="53623"/>
                  </a:lnTo>
                  <a:lnTo>
                    <a:pt x="3598" y="52218"/>
                  </a:lnTo>
                  <a:lnTo>
                    <a:pt x="3642" y="52175"/>
                  </a:lnTo>
                  <a:lnTo>
                    <a:pt x="3949" y="50288"/>
                  </a:lnTo>
                  <a:lnTo>
                    <a:pt x="4520" y="47787"/>
                  </a:lnTo>
                  <a:lnTo>
                    <a:pt x="5441" y="43750"/>
                  </a:lnTo>
                  <a:lnTo>
                    <a:pt x="5792" y="41907"/>
                  </a:lnTo>
                  <a:lnTo>
                    <a:pt x="6187" y="39011"/>
                  </a:lnTo>
                  <a:lnTo>
                    <a:pt x="6626" y="35676"/>
                  </a:lnTo>
                  <a:lnTo>
                    <a:pt x="7196" y="30673"/>
                  </a:lnTo>
                  <a:lnTo>
                    <a:pt x="7196" y="28348"/>
                  </a:lnTo>
                  <a:lnTo>
                    <a:pt x="7196" y="28304"/>
                  </a:lnTo>
                  <a:lnTo>
                    <a:pt x="6670" y="25583"/>
                  </a:lnTo>
                  <a:lnTo>
                    <a:pt x="6802" y="24047"/>
                  </a:lnTo>
                  <a:lnTo>
                    <a:pt x="7372" y="22380"/>
                  </a:lnTo>
                  <a:lnTo>
                    <a:pt x="8425" y="20493"/>
                  </a:lnTo>
                  <a:lnTo>
                    <a:pt x="8996" y="19879"/>
                  </a:lnTo>
                  <a:lnTo>
                    <a:pt x="9829" y="19352"/>
                  </a:lnTo>
                  <a:lnTo>
                    <a:pt x="9873" y="19308"/>
                  </a:lnTo>
                  <a:lnTo>
                    <a:pt x="10488" y="18606"/>
                  </a:lnTo>
                  <a:lnTo>
                    <a:pt x="12594" y="15886"/>
                  </a:lnTo>
                  <a:lnTo>
                    <a:pt x="14042" y="14481"/>
                  </a:lnTo>
                  <a:lnTo>
                    <a:pt x="15797" y="13428"/>
                  </a:lnTo>
                  <a:lnTo>
                    <a:pt x="20799" y="11234"/>
                  </a:lnTo>
                  <a:lnTo>
                    <a:pt x="20843" y="11190"/>
                  </a:lnTo>
                  <a:lnTo>
                    <a:pt x="24003" y="8733"/>
                  </a:lnTo>
                  <a:lnTo>
                    <a:pt x="28435" y="5179"/>
                  </a:lnTo>
                  <a:lnTo>
                    <a:pt x="32077" y="2239"/>
                  </a:lnTo>
                  <a:lnTo>
                    <a:pt x="34578" y="352"/>
                  </a:lnTo>
                  <a:lnTo>
                    <a:pt x="34622" y="264"/>
                  </a:lnTo>
                  <a:lnTo>
                    <a:pt x="34666" y="220"/>
                  </a:lnTo>
                  <a:lnTo>
                    <a:pt x="34666" y="133"/>
                  </a:lnTo>
                  <a:lnTo>
                    <a:pt x="34622" y="89"/>
                  </a:lnTo>
                  <a:lnTo>
                    <a:pt x="34578" y="45"/>
                  </a:lnTo>
                  <a:lnTo>
                    <a:pt x="3449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1" name="Google Shape;6491;p174"/>
            <p:cNvSpPr/>
            <p:nvPr/>
          </p:nvSpPr>
          <p:spPr>
            <a:xfrm>
              <a:off x="5041925" y="3105950"/>
              <a:ext cx="861200" cy="1932975"/>
            </a:xfrm>
            <a:custGeom>
              <a:avLst/>
              <a:gdLst/>
              <a:ahLst/>
              <a:cxnLst/>
              <a:rect l="l" t="t" r="r" b="b"/>
              <a:pathLst>
                <a:path w="34448" h="77319" extrusionOk="0">
                  <a:moveTo>
                    <a:pt x="34228" y="1"/>
                  </a:moveTo>
                  <a:lnTo>
                    <a:pt x="34184" y="45"/>
                  </a:lnTo>
                  <a:lnTo>
                    <a:pt x="33175" y="791"/>
                  </a:lnTo>
                  <a:lnTo>
                    <a:pt x="28435" y="4696"/>
                  </a:lnTo>
                  <a:lnTo>
                    <a:pt x="26505" y="6276"/>
                  </a:lnTo>
                  <a:lnTo>
                    <a:pt x="24706" y="7680"/>
                  </a:lnTo>
                  <a:lnTo>
                    <a:pt x="22863" y="9172"/>
                  </a:lnTo>
                  <a:lnTo>
                    <a:pt x="20932" y="10576"/>
                  </a:lnTo>
                  <a:lnTo>
                    <a:pt x="19045" y="11366"/>
                  </a:lnTo>
                  <a:lnTo>
                    <a:pt x="14876" y="12858"/>
                  </a:lnTo>
                  <a:lnTo>
                    <a:pt x="9479" y="14832"/>
                  </a:lnTo>
                  <a:lnTo>
                    <a:pt x="9435" y="14832"/>
                  </a:lnTo>
                  <a:lnTo>
                    <a:pt x="8909" y="15315"/>
                  </a:lnTo>
                  <a:lnTo>
                    <a:pt x="8865" y="15315"/>
                  </a:lnTo>
                  <a:lnTo>
                    <a:pt x="7987" y="16588"/>
                  </a:lnTo>
                  <a:lnTo>
                    <a:pt x="7943" y="16588"/>
                  </a:lnTo>
                  <a:lnTo>
                    <a:pt x="6978" y="18475"/>
                  </a:lnTo>
                  <a:lnTo>
                    <a:pt x="5969" y="20844"/>
                  </a:lnTo>
                  <a:lnTo>
                    <a:pt x="5442" y="23214"/>
                  </a:lnTo>
                  <a:lnTo>
                    <a:pt x="5398" y="24662"/>
                  </a:lnTo>
                  <a:lnTo>
                    <a:pt x="6320" y="29313"/>
                  </a:lnTo>
                  <a:lnTo>
                    <a:pt x="6407" y="30805"/>
                  </a:lnTo>
                  <a:lnTo>
                    <a:pt x="6144" y="34710"/>
                  </a:lnTo>
                  <a:lnTo>
                    <a:pt x="5837" y="37475"/>
                  </a:lnTo>
                  <a:lnTo>
                    <a:pt x="5486" y="40371"/>
                  </a:lnTo>
                  <a:lnTo>
                    <a:pt x="5135" y="42828"/>
                  </a:lnTo>
                  <a:lnTo>
                    <a:pt x="4872" y="44364"/>
                  </a:lnTo>
                  <a:lnTo>
                    <a:pt x="3906" y="48533"/>
                  </a:lnTo>
                  <a:lnTo>
                    <a:pt x="3424" y="51473"/>
                  </a:lnTo>
                  <a:lnTo>
                    <a:pt x="3248" y="53491"/>
                  </a:lnTo>
                  <a:lnTo>
                    <a:pt x="2634" y="55904"/>
                  </a:lnTo>
                  <a:lnTo>
                    <a:pt x="1756" y="58449"/>
                  </a:lnTo>
                  <a:lnTo>
                    <a:pt x="922" y="60819"/>
                  </a:lnTo>
                  <a:lnTo>
                    <a:pt x="308" y="63189"/>
                  </a:lnTo>
                  <a:lnTo>
                    <a:pt x="1" y="64549"/>
                  </a:lnTo>
                  <a:lnTo>
                    <a:pt x="1" y="64593"/>
                  </a:lnTo>
                  <a:lnTo>
                    <a:pt x="45" y="66743"/>
                  </a:lnTo>
                  <a:lnTo>
                    <a:pt x="45" y="66787"/>
                  </a:lnTo>
                  <a:lnTo>
                    <a:pt x="264" y="67401"/>
                  </a:lnTo>
                  <a:lnTo>
                    <a:pt x="308" y="67445"/>
                  </a:lnTo>
                  <a:lnTo>
                    <a:pt x="3424" y="70999"/>
                  </a:lnTo>
                  <a:lnTo>
                    <a:pt x="7812" y="75694"/>
                  </a:lnTo>
                  <a:lnTo>
                    <a:pt x="9304" y="77274"/>
                  </a:lnTo>
                  <a:lnTo>
                    <a:pt x="9347" y="77274"/>
                  </a:lnTo>
                  <a:lnTo>
                    <a:pt x="9435" y="77318"/>
                  </a:lnTo>
                  <a:lnTo>
                    <a:pt x="9567" y="77274"/>
                  </a:lnTo>
                  <a:lnTo>
                    <a:pt x="9611" y="77186"/>
                  </a:lnTo>
                  <a:lnTo>
                    <a:pt x="9611" y="77143"/>
                  </a:lnTo>
                  <a:lnTo>
                    <a:pt x="9611" y="77055"/>
                  </a:lnTo>
                  <a:lnTo>
                    <a:pt x="9567" y="77011"/>
                  </a:lnTo>
                  <a:lnTo>
                    <a:pt x="3687" y="70780"/>
                  </a:lnTo>
                  <a:lnTo>
                    <a:pt x="571" y="67226"/>
                  </a:lnTo>
                  <a:lnTo>
                    <a:pt x="396" y="66699"/>
                  </a:lnTo>
                  <a:lnTo>
                    <a:pt x="352" y="64637"/>
                  </a:lnTo>
                  <a:lnTo>
                    <a:pt x="659" y="63276"/>
                  </a:lnTo>
                  <a:lnTo>
                    <a:pt x="1273" y="60907"/>
                  </a:lnTo>
                  <a:lnTo>
                    <a:pt x="2107" y="58581"/>
                  </a:lnTo>
                  <a:lnTo>
                    <a:pt x="2985" y="55992"/>
                  </a:lnTo>
                  <a:lnTo>
                    <a:pt x="3599" y="53535"/>
                  </a:lnTo>
                  <a:lnTo>
                    <a:pt x="3775" y="51516"/>
                  </a:lnTo>
                  <a:lnTo>
                    <a:pt x="4257" y="48620"/>
                  </a:lnTo>
                  <a:lnTo>
                    <a:pt x="5223" y="44452"/>
                  </a:lnTo>
                  <a:lnTo>
                    <a:pt x="5486" y="42872"/>
                  </a:lnTo>
                  <a:lnTo>
                    <a:pt x="5837" y="40415"/>
                  </a:lnTo>
                  <a:lnTo>
                    <a:pt x="6188" y="37519"/>
                  </a:lnTo>
                  <a:lnTo>
                    <a:pt x="6495" y="34710"/>
                  </a:lnTo>
                  <a:lnTo>
                    <a:pt x="6758" y="30805"/>
                  </a:lnTo>
                  <a:lnTo>
                    <a:pt x="6758" y="30761"/>
                  </a:lnTo>
                  <a:lnTo>
                    <a:pt x="6671" y="29269"/>
                  </a:lnTo>
                  <a:lnTo>
                    <a:pt x="6671" y="29225"/>
                  </a:lnTo>
                  <a:lnTo>
                    <a:pt x="5749" y="24618"/>
                  </a:lnTo>
                  <a:lnTo>
                    <a:pt x="5793" y="23257"/>
                  </a:lnTo>
                  <a:lnTo>
                    <a:pt x="6320" y="20932"/>
                  </a:lnTo>
                  <a:lnTo>
                    <a:pt x="7285" y="18650"/>
                  </a:lnTo>
                  <a:lnTo>
                    <a:pt x="8250" y="16763"/>
                  </a:lnTo>
                  <a:lnTo>
                    <a:pt x="9128" y="15535"/>
                  </a:lnTo>
                  <a:lnTo>
                    <a:pt x="9611" y="15140"/>
                  </a:lnTo>
                  <a:lnTo>
                    <a:pt x="15008" y="13165"/>
                  </a:lnTo>
                  <a:lnTo>
                    <a:pt x="19133" y="11717"/>
                  </a:lnTo>
                  <a:lnTo>
                    <a:pt x="21063" y="10883"/>
                  </a:lnTo>
                  <a:lnTo>
                    <a:pt x="21107" y="10883"/>
                  </a:lnTo>
                  <a:lnTo>
                    <a:pt x="23082" y="9435"/>
                  </a:lnTo>
                  <a:lnTo>
                    <a:pt x="24925" y="7987"/>
                  </a:lnTo>
                  <a:lnTo>
                    <a:pt x="26724" y="6539"/>
                  </a:lnTo>
                  <a:lnTo>
                    <a:pt x="28655" y="4959"/>
                  </a:lnTo>
                  <a:lnTo>
                    <a:pt x="33350" y="1098"/>
                  </a:lnTo>
                  <a:lnTo>
                    <a:pt x="34403" y="352"/>
                  </a:lnTo>
                  <a:lnTo>
                    <a:pt x="34447" y="264"/>
                  </a:lnTo>
                  <a:lnTo>
                    <a:pt x="34447" y="220"/>
                  </a:lnTo>
                  <a:lnTo>
                    <a:pt x="34447" y="133"/>
                  </a:lnTo>
                  <a:lnTo>
                    <a:pt x="34447" y="89"/>
                  </a:lnTo>
                  <a:lnTo>
                    <a:pt x="34359" y="45"/>
                  </a:lnTo>
                  <a:lnTo>
                    <a:pt x="3431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2" name="Google Shape;6492;p174"/>
            <p:cNvSpPr/>
            <p:nvPr/>
          </p:nvSpPr>
          <p:spPr>
            <a:xfrm>
              <a:off x="4993675" y="3053300"/>
              <a:ext cx="851300" cy="1980125"/>
            </a:xfrm>
            <a:custGeom>
              <a:avLst/>
              <a:gdLst/>
              <a:ahLst/>
              <a:cxnLst/>
              <a:rect l="l" t="t" r="r" b="b"/>
              <a:pathLst>
                <a:path w="34052" h="79205" extrusionOk="0">
                  <a:moveTo>
                    <a:pt x="33788" y="1"/>
                  </a:moveTo>
                  <a:lnTo>
                    <a:pt x="33744" y="45"/>
                  </a:lnTo>
                  <a:lnTo>
                    <a:pt x="31243" y="2151"/>
                  </a:lnTo>
                  <a:lnTo>
                    <a:pt x="28786" y="4169"/>
                  </a:lnTo>
                  <a:lnTo>
                    <a:pt x="26460" y="6056"/>
                  </a:lnTo>
                  <a:lnTo>
                    <a:pt x="22993" y="8645"/>
                  </a:lnTo>
                  <a:lnTo>
                    <a:pt x="21238" y="9830"/>
                  </a:lnTo>
                  <a:lnTo>
                    <a:pt x="18737" y="10883"/>
                  </a:lnTo>
                  <a:lnTo>
                    <a:pt x="15534" y="12112"/>
                  </a:lnTo>
                  <a:lnTo>
                    <a:pt x="13208" y="13472"/>
                  </a:lnTo>
                  <a:lnTo>
                    <a:pt x="10356" y="14525"/>
                  </a:lnTo>
                  <a:lnTo>
                    <a:pt x="8294" y="15798"/>
                  </a:lnTo>
                  <a:lnTo>
                    <a:pt x="6056" y="16938"/>
                  </a:lnTo>
                  <a:lnTo>
                    <a:pt x="3862" y="17465"/>
                  </a:lnTo>
                  <a:lnTo>
                    <a:pt x="2721" y="17641"/>
                  </a:lnTo>
                  <a:lnTo>
                    <a:pt x="2633" y="17684"/>
                  </a:lnTo>
                  <a:lnTo>
                    <a:pt x="2589" y="17772"/>
                  </a:lnTo>
                  <a:lnTo>
                    <a:pt x="2589" y="17860"/>
                  </a:lnTo>
                  <a:lnTo>
                    <a:pt x="2633" y="17948"/>
                  </a:lnTo>
                  <a:lnTo>
                    <a:pt x="3247" y="18518"/>
                  </a:lnTo>
                  <a:lnTo>
                    <a:pt x="3379" y="19045"/>
                  </a:lnTo>
                  <a:lnTo>
                    <a:pt x="3291" y="20098"/>
                  </a:lnTo>
                  <a:lnTo>
                    <a:pt x="3247" y="21151"/>
                  </a:lnTo>
                  <a:lnTo>
                    <a:pt x="3335" y="22204"/>
                  </a:lnTo>
                  <a:lnTo>
                    <a:pt x="3423" y="23213"/>
                  </a:lnTo>
                  <a:lnTo>
                    <a:pt x="3598" y="24223"/>
                  </a:lnTo>
                  <a:lnTo>
                    <a:pt x="3818" y="25188"/>
                  </a:lnTo>
                  <a:lnTo>
                    <a:pt x="4300" y="27119"/>
                  </a:lnTo>
                  <a:lnTo>
                    <a:pt x="4695" y="28698"/>
                  </a:lnTo>
                  <a:lnTo>
                    <a:pt x="5046" y="30278"/>
                  </a:lnTo>
                  <a:lnTo>
                    <a:pt x="5178" y="31112"/>
                  </a:lnTo>
                  <a:lnTo>
                    <a:pt x="5266" y="31946"/>
                  </a:lnTo>
                  <a:lnTo>
                    <a:pt x="5354" y="32779"/>
                  </a:lnTo>
                  <a:lnTo>
                    <a:pt x="5397" y="33613"/>
                  </a:lnTo>
                  <a:lnTo>
                    <a:pt x="5354" y="36202"/>
                  </a:lnTo>
                  <a:lnTo>
                    <a:pt x="5134" y="38615"/>
                  </a:lnTo>
                  <a:lnTo>
                    <a:pt x="4871" y="41029"/>
                  </a:lnTo>
                  <a:lnTo>
                    <a:pt x="4257" y="45724"/>
                  </a:lnTo>
                  <a:lnTo>
                    <a:pt x="3686" y="47918"/>
                  </a:lnTo>
                  <a:lnTo>
                    <a:pt x="3291" y="50726"/>
                  </a:lnTo>
                  <a:lnTo>
                    <a:pt x="3028" y="53315"/>
                  </a:lnTo>
                  <a:lnTo>
                    <a:pt x="2545" y="56343"/>
                  </a:lnTo>
                  <a:lnTo>
                    <a:pt x="2194" y="58405"/>
                  </a:lnTo>
                  <a:lnTo>
                    <a:pt x="1317" y="60731"/>
                  </a:lnTo>
                  <a:lnTo>
                    <a:pt x="88" y="65031"/>
                  </a:lnTo>
                  <a:lnTo>
                    <a:pt x="88" y="65075"/>
                  </a:lnTo>
                  <a:lnTo>
                    <a:pt x="0" y="66874"/>
                  </a:lnTo>
                  <a:lnTo>
                    <a:pt x="132" y="68937"/>
                  </a:lnTo>
                  <a:lnTo>
                    <a:pt x="44" y="70472"/>
                  </a:lnTo>
                  <a:lnTo>
                    <a:pt x="88" y="71569"/>
                  </a:lnTo>
                  <a:lnTo>
                    <a:pt x="132" y="71613"/>
                  </a:lnTo>
                  <a:lnTo>
                    <a:pt x="395" y="72184"/>
                  </a:lnTo>
                  <a:lnTo>
                    <a:pt x="395" y="72228"/>
                  </a:lnTo>
                  <a:lnTo>
                    <a:pt x="2633" y="74773"/>
                  </a:lnTo>
                  <a:lnTo>
                    <a:pt x="5485" y="77581"/>
                  </a:lnTo>
                  <a:lnTo>
                    <a:pt x="7153" y="79161"/>
                  </a:lnTo>
                  <a:lnTo>
                    <a:pt x="7284" y="79205"/>
                  </a:lnTo>
                  <a:lnTo>
                    <a:pt x="7328" y="79205"/>
                  </a:lnTo>
                  <a:lnTo>
                    <a:pt x="7416" y="79161"/>
                  </a:lnTo>
                  <a:lnTo>
                    <a:pt x="7460" y="79117"/>
                  </a:lnTo>
                  <a:lnTo>
                    <a:pt x="7460" y="79029"/>
                  </a:lnTo>
                  <a:lnTo>
                    <a:pt x="7416" y="78985"/>
                  </a:lnTo>
                  <a:lnTo>
                    <a:pt x="7416" y="78941"/>
                  </a:lnTo>
                  <a:lnTo>
                    <a:pt x="5705" y="77362"/>
                  </a:lnTo>
                  <a:lnTo>
                    <a:pt x="2852" y="74509"/>
                  </a:lnTo>
                  <a:lnTo>
                    <a:pt x="702" y="72008"/>
                  </a:lnTo>
                  <a:lnTo>
                    <a:pt x="439" y="71526"/>
                  </a:lnTo>
                  <a:lnTo>
                    <a:pt x="395" y="70472"/>
                  </a:lnTo>
                  <a:lnTo>
                    <a:pt x="483" y="68937"/>
                  </a:lnTo>
                  <a:lnTo>
                    <a:pt x="483" y="68893"/>
                  </a:lnTo>
                  <a:lnTo>
                    <a:pt x="351" y="66874"/>
                  </a:lnTo>
                  <a:lnTo>
                    <a:pt x="439" y="65119"/>
                  </a:lnTo>
                  <a:lnTo>
                    <a:pt x="1624" y="60863"/>
                  </a:lnTo>
                  <a:lnTo>
                    <a:pt x="2501" y="58537"/>
                  </a:lnTo>
                  <a:lnTo>
                    <a:pt x="2501" y="58493"/>
                  </a:lnTo>
                  <a:lnTo>
                    <a:pt x="2896" y="56387"/>
                  </a:lnTo>
                  <a:lnTo>
                    <a:pt x="3379" y="53359"/>
                  </a:lnTo>
                  <a:lnTo>
                    <a:pt x="3642" y="50770"/>
                  </a:lnTo>
                  <a:lnTo>
                    <a:pt x="4037" y="48006"/>
                  </a:lnTo>
                  <a:lnTo>
                    <a:pt x="4608" y="45768"/>
                  </a:lnTo>
                  <a:lnTo>
                    <a:pt x="5222" y="41073"/>
                  </a:lnTo>
                  <a:lnTo>
                    <a:pt x="5485" y="38659"/>
                  </a:lnTo>
                  <a:lnTo>
                    <a:pt x="5705" y="36202"/>
                  </a:lnTo>
                  <a:lnTo>
                    <a:pt x="5748" y="33657"/>
                  </a:lnTo>
                  <a:lnTo>
                    <a:pt x="5705" y="32735"/>
                  </a:lnTo>
                  <a:lnTo>
                    <a:pt x="5617" y="31902"/>
                  </a:lnTo>
                  <a:lnTo>
                    <a:pt x="5529" y="31068"/>
                  </a:lnTo>
                  <a:lnTo>
                    <a:pt x="5397" y="30234"/>
                  </a:lnTo>
                  <a:lnTo>
                    <a:pt x="5046" y="28611"/>
                  </a:lnTo>
                  <a:lnTo>
                    <a:pt x="4651" y="27031"/>
                  </a:lnTo>
                  <a:lnTo>
                    <a:pt x="4169" y="25056"/>
                  </a:lnTo>
                  <a:lnTo>
                    <a:pt x="3949" y="24091"/>
                  </a:lnTo>
                  <a:lnTo>
                    <a:pt x="3774" y="23126"/>
                  </a:lnTo>
                  <a:lnTo>
                    <a:pt x="3642" y="22160"/>
                  </a:lnTo>
                  <a:lnTo>
                    <a:pt x="3598" y="21151"/>
                  </a:lnTo>
                  <a:lnTo>
                    <a:pt x="3598" y="20098"/>
                  </a:lnTo>
                  <a:lnTo>
                    <a:pt x="3730" y="19045"/>
                  </a:lnTo>
                  <a:lnTo>
                    <a:pt x="3730" y="18957"/>
                  </a:lnTo>
                  <a:lnTo>
                    <a:pt x="3554" y="18386"/>
                  </a:lnTo>
                  <a:lnTo>
                    <a:pt x="3511" y="18299"/>
                  </a:lnTo>
                  <a:lnTo>
                    <a:pt x="3159" y="17948"/>
                  </a:lnTo>
                  <a:lnTo>
                    <a:pt x="3905" y="17816"/>
                  </a:lnTo>
                  <a:lnTo>
                    <a:pt x="6143" y="17289"/>
                  </a:lnTo>
                  <a:lnTo>
                    <a:pt x="6187" y="17246"/>
                  </a:lnTo>
                  <a:lnTo>
                    <a:pt x="8469" y="16105"/>
                  </a:lnTo>
                  <a:lnTo>
                    <a:pt x="10488" y="14832"/>
                  </a:lnTo>
                  <a:lnTo>
                    <a:pt x="13340" y="13779"/>
                  </a:lnTo>
                  <a:lnTo>
                    <a:pt x="13384" y="13779"/>
                  </a:lnTo>
                  <a:lnTo>
                    <a:pt x="15665" y="12419"/>
                  </a:lnTo>
                  <a:lnTo>
                    <a:pt x="18869" y="11190"/>
                  </a:lnTo>
                  <a:lnTo>
                    <a:pt x="21370" y="10137"/>
                  </a:lnTo>
                  <a:lnTo>
                    <a:pt x="21414" y="10137"/>
                  </a:lnTo>
                  <a:lnTo>
                    <a:pt x="23213" y="8908"/>
                  </a:lnTo>
                  <a:lnTo>
                    <a:pt x="26679" y="6319"/>
                  </a:lnTo>
                  <a:lnTo>
                    <a:pt x="29005" y="4433"/>
                  </a:lnTo>
                  <a:lnTo>
                    <a:pt x="31462" y="2458"/>
                  </a:lnTo>
                  <a:lnTo>
                    <a:pt x="33964" y="308"/>
                  </a:lnTo>
                  <a:lnTo>
                    <a:pt x="34008" y="264"/>
                  </a:lnTo>
                  <a:lnTo>
                    <a:pt x="34051" y="176"/>
                  </a:lnTo>
                  <a:lnTo>
                    <a:pt x="34008" y="132"/>
                  </a:lnTo>
                  <a:lnTo>
                    <a:pt x="34008" y="45"/>
                  </a:lnTo>
                  <a:lnTo>
                    <a:pt x="3392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3" name="Google Shape;6493;p174"/>
            <p:cNvSpPr/>
            <p:nvPr/>
          </p:nvSpPr>
          <p:spPr>
            <a:xfrm>
              <a:off x="4962950" y="3026975"/>
              <a:ext cx="852400" cy="2017425"/>
            </a:xfrm>
            <a:custGeom>
              <a:avLst/>
              <a:gdLst/>
              <a:ahLst/>
              <a:cxnLst/>
              <a:rect l="l" t="t" r="r" b="b"/>
              <a:pathLst>
                <a:path w="34096" h="80697" extrusionOk="0">
                  <a:moveTo>
                    <a:pt x="33876" y="1"/>
                  </a:moveTo>
                  <a:lnTo>
                    <a:pt x="33832" y="44"/>
                  </a:lnTo>
                  <a:lnTo>
                    <a:pt x="30848" y="2589"/>
                  </a:lnTo>
                  <a:lnTo>
                    <a:pt x="28391" y="4564"/>
                  </a:lnTo>
                  <a:lnTo>
                    <a:pt x="26022" y="6407"/>
                  </a:lnTo>
                  <a:lnTo>
                    <a:pt x="23959" y="7943"/>
                  </a:lnTo>
                  <a:lnTo>
                    <a:pt x="22028" y="9259"/>
                  </a:lnTo>
                  <a:lnTo>
                    <a:pt x="19834" y="10225"/>
                  </a:lnTo>
                  <a:lnTo>
                    <a:pt x="17114" y="11409"/>
                  </a:lnTo>
                  <a:lnTo>
                    <a:pt x="17070" y="11409"/>
                  </a:lnTo>
                  <a:lnTo>
                    <a:pt x="15095" y="12726"/>
                  </a:lnTo>
                  <a:lnTo>
                    <a:pt x="13998" y="13472"/>
                  </a:lnTo>
                  <a:lnTo>
                    <a:pt x="13121" y="13691"/>
                  </a:lnTo>
                  <a:lnTo>
                    <a:pt x="13077" y="13691"/>
                  </a:lnTo>
                  <a:lnTo>
                    <a:pt x="12287" y="14086"/>
                  </a:lnTo>
                  <a:lnTo>
                    <a:pt x="9084" y="15973"/>
                  </a:lnTo>
                  <a:lnTo>
                    <a:pt x="7065" y="17026"/>
                  </a:lnTo>
                  <a:lnTo>
                    <a:pt x="4081" y="17728"/>
                  </a:lnTo>
                  <a:lnTo>
                    <a:pt x="3994" y="17728"/>
                  </a:lnTo>
                  <a:lnTo>
                    <a:pt x="2458" y="18781"/>
                  </a:lnTo>
                  <a:lnTo>
                    <a:pt x="2370" y="18825"/>
                  </a:lnTo>
                  <a:lnTo>
                    <a:pt x="2019" y="19483"/>
                  </a:lnTo>
                  <a:lnTo>
                    <a:pt x="1975" y="19571"/>
                  </a:lnTo>
                  <a:lnTo>
                    <a:pt x="2194" y="21458"/>
                  </a:lnTo>
                  <a:lnTo>
                    <a:pt x="2194" y="21502"/>
                  </a:lnTo>
                  <a:lnTo>
                    <a:pt x="3291" y="25451"/>
                  </a:lnTo>
                  <a:lnTo>
                    <a:pt x="4169" y="28523"/>
                  </a:lnTo>
                  <a:lnTo>
                    <a:pt x="4871" y="31814"/>
                  </a:lnTo>
                  <a:lnTo>
                    <a:pt x="5134" y="35061"/>
                  </a:lnTo>
                  <a:lnTo>
                    <a:pt x="5091" y="38001"/>
                  </a:lnTo>
                  <a:lnTo>
                    <a:pt x="4871" y="40634"/>
                  </a:lnTo>
                  <a:lnTo>
                    <a:pt x="4652" y="42784"/>
                  </a:lnTo>
                  <a:lnTo>
                    <a:pt x="4301" y="45636"/>
                  </a:lnTo>
                  <a:lnTo>
                    <a:pt x="3599" y="49322"/>
                  </a:lnTo>
                  <a:lnTo>
                    <a:pt x="3291" y="52174"/>
                  </a:lnTo>
                  <a:lnTo>
                    <a:pt x="2809" y="55202"/>
                  </a:lnTo>
                  <a:lnTo>
                    <a:pt x="2414" y="57835"/>
                  </a:lnTo>
                  <a:lnTo>
                    <a:pt x="2063" y="59897"/>
                  </a:lnTo>
                  <a:lnTo>
                    <a:pt x="1317" y="61828"/>
                  </a:lnTo>
                  <a:lnTo>
                    <a:pt x="1273" y="61872"/>
                  </a:lnTo>
                  <a:lnTo>
                    <a:pt x="571" y="64548"/>
                  </a:lnTo>
                  <a:lnTo>
                    <a:pt x="527" y="64548"/>
                  </a:lnTo>
                  <a:lnTo>
                    <a:pt x="264" y="66435"/>
                  </a:lnTo>
                  <a:lnTo>
                    <a:pt x="264" y="66479"/>
                  </a:lnTo>
                  <a:lnTo>
                    <a:pt x="351" y="69288"/>
                  </a:lnTo>
                  <a:lnTo>
                    <a:pt x="44" y="73193"/>
                  </a:lnTo>
                  <a:lnTo>
                    <a:pt x="0" y="73851"/>
                  </a:lnTo>
                  <a:lnTo>
                    <a:pt x="0" y="73895"/>
                  </a:lnTo>
                  <a:lnTo>
                    <a:pt x="44" y="73983"/>
                  </a:lnTo>
                  <a:lnTo>
                    <a:pt x="4564" y="78195"/>
                  </a:lnTo>
                  <a:lnTo>
                    <a:pt x="7328" y="80653"/>
                  </a:lnTo>
                  <a:lnTo>
                    <a:pt x="7416" y="80696"/>
                  </a:lnTo>
                  <a:lnTo>
                    <a:pt x="7504" y="80653"/>
                  </a:lnTo>
                  <a:lnTo>
                    <a:pt x="7548" y="80609"/>
                  </a:lnTo>
                  <a:lnTo>
                    <a:pt x="7592" y="80565"/>
                  </a:lnTo>
                  <a:lnTo>
                    <a:pt x="7592" y="80477"/>
                  </a:lnTo>
                  <a:lnTo>
                    <a:pt x="7592" y="80433"/>
                  </a:lnTo>
                  <a:lnTo>
                    <a:pt x="7548" y="80389"/>
                  </a:lnTo>
                  <a:lnTo>
                    <a:pt x="4827" y="77932"/>
                  </a:lnTo>
                  <a:lnTo>
                    <a:pt x="351" y="73763"/>
                  </a:lnTo>
                  <a:lnTo>
                    <a:pt x="703" y="69288"/>
                  </a:lnTo>
                  <a:lnTo>
                    <a:pt x="615" y="66479"/>
                  </a:lnTo>
                  <a:lnTo>
                    <a:pt x="878" y="64636"/>
                  </a:lnTo>
                  <a:lnTo>
                    <a:pt x="1624" y="61960"/>
                  </a:lnTo>
                  <a:lnTo>
                    <a:pt x="2414" y="60029"/>
                  </a:lnTo>
                  <a:lnTo>
                    <a:pt x="2414" y="59985"/>
                  </a:lnTo>
                  <a:lnTo>
                    <a:pt x="2765" y="57923"/>
                  </a:lnTo>
                  <a:lnTo>
                    <a:pt x="3160" y="55246"/>
                  </a:lnTo>
                  <a:lnTo>
                    <a:pt x="3643" y="52218"/>
                  </a:lnTo>
                  <a:lnTo>
                    <a:pt x="3950" y="49366"/>
                  </a:lnTo>
                  <a:lnTo>
                    <a:pt x="4652" y="45724"/>
                  </a:lnTo>
                  <a:lnTo>
                    <a:pt x="5003" y="42828"/>
                  </a:lnTo>
                  <a:lnTo>
                    <a:pt x="5222" y="40634"/>
                  </a:lnTo>
                  <a:lnTo>
                    <a:pt x="5442" y="38045"/>
                  </a:lnTo>
                  <a:lnTo>
                    <a:pt x="5486" y="35017"/>
                  </a:lnTo>
                  <a:lnTo>
                    <a:pt x="5222" y="31770"/>
                  </a:lnTo>
                  <a:lnTo>
                    <a:pt x="5178" y="31770"/>
                  </a:lnTo>
                  <a:lnTo>
                    <a:pt x="4520" y="28435"/>
                  </a:lnTo>
                  <a:lnTo>
                    <a:pt x="3643" y="25363"/>
                  </a:lnTo>
                  <a:lnTo>
                    <a:pt x="2546" y="21414"/>
                  </a:lnTo>
                  <a:lnTo>
                    <a:pt x="2326" y="19571"/>
                  </a:lnTo>
                  <a:lnTo>
                    <a:pt x="2677" y="19045"/>
                  </a:lnTo>
                  <a:lnTo>
                    <a:pt x="4169" y="18079"/>
                  </a:lnTo>
                  <a:lnTo>
                    <a:pt x="7197" y="17377"/>
                  </a:lnTo>
                  <a:lnTo>
                    <a:pt x="7241" y="17333"/>
                  </a:lnTo>
                  <a:lnTo>
                    <a:pt x="9259" y="16280"/>
                  </a:lnTo>
                  <a:lnTo>
                    <a:pt x="12419" y="14393"/>
                  </a:lnTo>
                  <a:lnTo>
                    <a:pt x="13208" y="14042"/>
                  </a:lnTo>
                  <a:lnTo>
                    <a:pt x="14086" y="13823"/>
                  </a:lnTo>
                  <a:lnTo>
                    <a:pt x="14174" y="13779"/>
                  </a:lnTo>
                  <a:lnTo>
                    <a:pt x="15315" y="13033"/>
                  </a:lnTo>
                  <a:lnTo>
                    <a:pt x="17245" y="11717"/>
                  </a:lnTo>
                  <a:lnTo>
                    <a:pt x="19966" y="10576"/>
                  </a:lnTo>
                  <a:lnTo>
                    <a:pt x="22160" y="9566"/>
                  </a:lnTo>
                  <a:lnTo>
                    <a:pt x="22204" y="9566"/>
                  </a:lnTo>
                  <a:lnTo>
                    <a:pt x="24179" y="8206"/>
                  </a:lnTo>
                  <a:lnTo>
                    <a:pt x="26197" y="6714"/>
                  </a:lnTo>
                  <a:lnTo>
                    <a:pt x="28611" y="4871"/>
                  </a:lnTo>
                  <a:lnTo>
                    <a:pt x="31068" y="2853"/>
                  </a:lnTo>
                  <a:lnTo>
                    <a:pt x="34052" y="308"/>
                  </a:lnTo>
                  <a:lnTo>
                    <a:pt x="34096" y="264"/>
                  </a:lnTo>
                  <a:lnTo>
                    <a:pt x="34096" y="220"/>
                  </a:lnTo>
                  <a:lnTo>
                    <a:pt x="34096" y="132"/>
                  </a:lnTo>
                  <a:lnTo>
                    <a:pt x="34052" y="88"/>
                  </a:lnTo>
                  <a:lnTo>
                    <a:pt x="34008" y="44"/>
                  </a:lnTo>
                  <a:lnTo>
                    <a:pt x="3396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4" name="Google Shape;6494;p174"/>
            <p:cNvSpPr/>
            <p:nvPr/>
          </p:nvSpPr>
          <p:spPr>
            <a:xfrm>
              <a:off x="4932225" y="2976525"/>
              <a:ext cx="827175" cy="2027275"/>
            </a:xfrm>
            <a:custGeom>
              <a:avLst/>
              <a:gdLst/>
              <a:ahLst/>
              <a:cxnLst/>
              <a:rect l="l" t="t" r="r" b="b"/>
              <a:pathLst>
                <a:path w="33087" h="81091" extrusionOk="0">
                  <a:moveTo>
                    <a:pt x="32823" y="0"/>
                  </a:moveTo>
                  <a:lnTo>
                    <a:pt x="32780" y="44"/>
                  </a:lnTo>
                  <a:lnTo>
                    <a:pt x="32736" y="132"/>
                  </a:lnTo>
                  <a:lnTo>
                    <a:pt x="31990" y="2413"/>
                  </a:lnTo>
                  <a:lnTo>
                    <a:pt x="31463" y="3072"/>
                  </a:lnTo>
                  <a:lnTo>
                    <a:pt x="29664" y="4607"/>
                  </a:lnTo>
                  <a:lnTo>
                    <a:pt x="27251" y="6494"/>
                  </a:lnTo>
                  <a:lnTo>
                    <a:pt x="24881" y="8206"/>
                  </a:lnTo>
                  <a:lnTo>
                    <a:pt x="22775" y="9698"/>
                  </a:lnTo>
                  <a:lnTo>
                    <a:pt x="18694" y="11672"/>
                  </a:lnTo>
                  <a:lnTo>
                    <a:pt x="16500" y="13252"/>
                  </a:lnTo>
                  <a:lnTo>
                    <a:pt x="15183" y="14305"/>
                  </a:lnTo>
                  <a:lnTo>
                    <a:pt x="13867" y="14700"/>
                  </a:lnTo>
                  <a:lnTo>
                    <a:pt x="13823" y="14700"/>
                  </a:lnTo>
                  <a:lnTo>
                    <a:pt x="11717" y="15841"/>
                  </a:lnTo>
                  <a:lnTo>
                    <a:pt x="11717" y="15885"/>
                  </a:lnTo>
                  <a:lnTo>
                    <a:pt x="9874" y="17157"/>
                  </a:lnTo>
                  <a:lnTo>
                    <a:pt x="8075" y="18079"/>
                  </a:lnTo>
                  <a:lnTo>
                    <a:pt x="5617" y="18693"/>
                  </a:lnTo>
                  <a:lnTo>
                    <a:pt x="5574" y="18693"/>
                  </a:lnTo>
                  <a:lnTo>
                    <a:pt x="3643" y="19746"/>
                  </a:lnTo>
                  <a:lnTo>
                    <a:pt x="2107" y="20668"/>
                  </a:lnTo>
                  <a:lnTo>
                    <a:pt x="2107" y="20712"/>
                  </a:lnTo>
                  <a:lnTo>
                    <a:pt x="1493" y="21238"/>
                  </a:lnTo>
                  <a:lnTo>
                    <a:pt x="1449" y="21326"/>
                  </a:lnTo>
                  <a:lnTo>
                    <a:pt x="1273" y="21896"/>
                  </a:lnTo>
                  <a:lnTo>
                    <a:pt x="1273" y="22028"/>
                  </a:lnTo>
                  <a:lnTo>
                    <a:pt x="3116" y="27337"/>
                  </a:lnTo>
                  <a:lnTo>
                    <a:pt x="3994" y="30453"/>
                  </a:lnTo>
                  <a:lnTo>
                    <a:pt x="4257" y="31506"/>
                  </a:lnTo>
                  <a:lnTo>
                    <a:pt x="4433" y="32515"/>
                  </a:lnTo>
                  <a:lnTo>
                    <a:pt x="4608" y="33525"/>
                  </a:lnTo>
                  <a:lnTo>
                    <a:pt x="4740" y="34534"/>
                  </a:lnTo>
                  <a:lnTo>
                    <a:pt x="4828" y="35543"/>
                  </a:lnTo>
                  <a:lnTo>
                    <a:pt x="4872" y="36552"/>
                  </a:lnTo>
                  <a:lnTo>
                    <a:pt x="4915" y="37562"/>
                  </a:lnTo>
                  <a:lnTo>
                    <a:pt x="4915" y="38571"/>
                  </a:lnTo>
                  <a:lnTo>
                    <a:pt x="4872" y="40633"/>
                  </a:lnTo>
                  <a:lnTo>
                    <a:pt x="4696" y="42652"/>
                  </a:lnTo>
                  <a:lnTo>
                    <a:pt x="4520" y="44714"/>
                  </a:lnTo>
                  <a:lnTo>
                    <a:pt x="4301" y="46776"/>
                  </a:lnTo>
                  <a:lnTo>
                    <a:pt x="4257" y="47566"/>
                  </a:lnTo>
                  <a:lnTo>
                    <a:pt x="3687" y="50857"/>
                  </a:lnTo>
                  <a:lnTo>
                    <a:pt x="3248" y="53753"/>
                  </a:lnTo>
                  <a:lnTo>
                    <a:pt x="2809" y="57044"/>
                  </a:lnTo>
                  <a:lnTo>
                    <a:pt x="2283" y="60467"/>
                  </a:lnTo>
                  <a:lnTo>
                    <a:pt x="1800" y="62573"/>
                  </a:lnTo>
                  <a:lnTo>
                    <a:pt x="1098" y="64943"/>
                  </a:lnTo>
                  <a:lnTo>
                    <a:pt x="440" y="67620"/>
                  </a:lnTo>
                  <a:lnTo>
                    <a:pt x="440" y="67663"/>
                  </a:lnTo>
                  <a:lnTo>
                    <a:pt x="396" y="69199"/>
                  </a:lnTo>
                  <a:lnTo>
                    <a:pt x="89" y="73280"/>
                  </a:lnTo>
                  <a:lnTo>
                    <a:pt x="1" y="75299"/>
                  </a:lnTo>
                  <a:lnTo>
                    <a:pt x="1" y="75343"/>
                  </a:lnTo>
                  <a:lnTo>
                    <a:pt x="396" y="76922"/>
                  </a:lnTo>
                  <a:lnTo>
                    <a:pt x="440" y="77010"/>
                  </a:lnTo>
                  <a:lnTo>
                    <a:pt x="5223" y="81047"/>
                  </a:lnTo>
                  <a:lnTo>
                    <a:pt x="5310" y="81091"/>
                  </a:lnTo>
                  <a:lnTo>
                    <a:pt x="5398" y="81091"/>
                  </a:lnTo>
                  <a:lnTo>
                    <a:pt x="5442" y="81047"/>
                  </a:lnTo>
                  <a:lnTo>
                    <a:pt x="5486" y="81003"/>
                  </a:lnTo>
                  <a:lnTo>
                    <a:pt x="5486" y="80915"/>
                  </a:lnTo>
                  <a:lnTo>
                    <a:pt x="5486" y="80871"/>
                  </a:lnTo>
                  <a:lnTo>
                    <a:pt x="5442" y="80784"/>
                  </a:lnTo>
                  <a:lnTo>
                    <a:pt x="703" y="76791"/>
                  </a:lnTo>
                  <a:lnTo>
                    <a:pt x="352" y="75255"/>
                  </a:lnTo>
                  <a:lnTo>
                    <a:pt x="440" y="73280"/>
                  </a:lnTo>
                  <a:lnTo>
                    <a:pt x="747" y="69243"/>
                  </a:lnTo>
                  <a:lnTo>
                    <a:pt x="791" y="67707"/>
                  </a:lnTo>
                  <a:lnTo>
                    <a:pt x="1405" y="65031"/>
                  </a:lnTo>
                  <a:lnTo>
                    <a:pt x="2151" y="62661"/>
                  </a:lnTo>
                  <a:lnTo>
                    <a:pt x="2634" y="60555"/>
                  </a:lnTo>
                  <a:lnTo>
                    <a:pt x="3160" y="57088"/>
                  </a:lnTo>
                  <a:lnTo>
                    <a:pt x="3599" y="53797"/>
                  </a:lnTo>
                  <a:lnTo>
                    <a:pt x="4038" y="50901"/>
                  </a:lnTo>
                  <a:lnTo>
                    <a:pt x="4564" y="47610"/>
                  </a:lnTo>
                  <a:lnTo>
                    <a:pt x="4652" y="46820"/>
                  </a:lnTo>
                  <a:lnTo>
                    <a:pt x="4872" y="44758"/>
                  </a:lnTo>
                  <a:lnTo>
                    <a:pt x="5047" y="42652"/>
                  </a:lnTo>
                  <a:lnTo>
                    <a:pt x="5223" y="40633"/>
                  </a:lnTo>
                  <a:lnTo>
                    <a:pt x="5266" y="38571"/>
                  </a:lnTo>
                  <a:lnTo>
                    <a:pt x="5266" y="37562"/>
                  </a:lnTo>
                  <a:lnTo>
                    <a:pt x="5223" y="36508"/>
                  </a:lnTo>
                  <a:lnTo>
                    <a:pt x="5179" y="35499"/>
                  </a:lnTo>
                  <a:lnTo>
                    <a:pt x="5091" y="34490"/>
                  </a:lnTo>
                  <a:lnTo>
                    <a:pt x="4959" y="33481"/>
                  </a:lnTo>
                  <a:lnTo>
                    <a:pt x="4784" y="32428"/>
                  </a:lnTo>
                  <a:lnTo>
                    <a:pt x="4564" y="31418"/>
                  </a:lnTo>
                  <a:lnTo>
                    <a:pt x="4301" y="30365"/>
                  </a:lnTo>
                  <a:lnTo>
                    <a:pt x="3423" y="27206"/>
                  </a:lnTo>
                  <a:lnTo>
                    <a:pt x="1624" y="21940"/>
                  </a:lnTo>
                  <a:lnTo>
                    <a:pt x="1756" y="21457"/>
                  </a:lnTo>
                  <a:lnTo>
                    <a:pt x="2326" y="20975"/>
                  </a:lnTo>
                  <a:lnTo>
                    <a:pt x="3818" y="20053"/>
                  </a:lnTo>
                  <a:lnTo>
                    <a:pt x="5705" y="19044"/>
                  </a:lnTo>
                  <a:lnTo>
                    <a:pt x="8206" y="18386"/>
                  </a:lnTo>
                  <a:lnTo>
                    <a:pt x="10049" y="17464"/>
                  </a:lnTo>
                  <a:lnTo>
                    <a:pt x="11892" y="16148"/>
                  </a:lnTo>
                  <a:lnTo>
                    <a:pt x="13955" y="15051"/>
                  </a:lnTo>
                  <a:lnTo>
                    <a:pt x="15315" y="14612"/>
                  </a:lnTo>
                  <a:lnTo>
                    <a:pt x="15403" y="14568"/>
                  </a:lnTo>
                  <a:lnTo>
                    <a:pt x="16719" y="13559"/>
                  </a:lnTo>
                  <a:lnTo>
                    <a:pt x="18869" y="11979"/>
                  </a:lnTo>
                  <a:lnTo>
                    <a:pt x="22906" y="10005"/>
                  </a:lnTo>
                  <a:lnTo>
                    <a:pt x="22950" y="10005"/>
                  </a:lnTo>
                  <a:lnTo>
                    <a:pt x="25100" y="8469"/>
                  </a:lnTo>
                  <a:lnTo>
                    <a:pt x="27470" y="6758"/>
                  </a:lnTo>
                  <a:lnTo>
                    <a:pt x="29883" y="4871"/>
                  </a:lnTo>
                  <a:lnTo>
                    <a:pt x="31726" y="3335"/>
                  </a:lnTo>
                  <a:lnTo>
                    <a:pt x="32297" y="2589"/>
                  </a:lnTo>
                  <a:lnTo>
                    <a:pt x="32297" y="2545"/>
                  </a:lnTo>
                  <a:lnTo>
                    <a:pt x="33043" y="219"/>
                  </a:lnTo>
                  <a:lnTo>
                    <a:pt x="33087" y="176"/>
                  </a:lnTo>
                  <a:lnTo>
                    <a:pt x="33043" y="88"/>
                  </a:lnTo>
                  <a:lnTo>
                    <a:pt x="32999" y="44"/>
                  </a:lnTo>
                  <a:lnTo>
                    <a:pt x="3295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5" name="Google Shape;6495;p174"/>
            <p:cNvSpPr/>
            <p:nvPr/>
          </p:nvSpPr>
          <p:spPr>
            <a:xfrm>
              <a:off x="4899325" y="2920575"/>
              <a:ext cx="796450" cy="2115050"/>
            </a:xfrm>
            <a:custGeom>
              <a:avLst/>
              <a:gdLst/>
              <a:ahLst/>
              <a:cxnLst/>
              <a:rect l="l" t="t" r="r" b="b"/>
              <a:pathLst>
                <a:path w="31858" h="84602" extrusionOk="0">
                  <a:moveTo>
                    <a:pt x="31638" y="0"/>
                  </a:moveTo>
                  <a:lnTo>
                    <a:pt x="31594" y="44"/>
                  </a:lnTo>
                  <a:lnTo>
                    <a:pt x="31287" y="307"/>
                  </a:lnTo>
                  <a:lnTo>
                    <a:pt x="31243" y="395"/>
                  </a:lnTo>
                  <a:lnTo>
                    <a:pt x="30322" y="3730"/>
                  </a:lnTo>
                  <a:lnTo>
                    <a:pt x="29005" y="6275"/>
                  </a:lnTo>
                  <a:lnTo>
                    <a:pt x="25890" y="8688"/>
                  </a:lnTo>
                  <a:lnTo>
                    <a:pt x="23608" y="10356"/>
                  </a:lnTo>
                  <a:lnTo>
                    <a:pt x="20361" y="12155"/>
                  </a:lnTo>
                  <a:lnTo>
                    <a:pt x="17991" y="14042"/>
                  </a:lnTo>
                  <a:lnTo>
                    <a:pt x="16456" y="15270"/>
                  </a:lnTo>
                  <a:lnTo>
                    <a:pt x="14525" y="16016"/>
                  </a:lnTo>
                  <a:lnTo>
                    <a:pt x="14481" y="16016"/>
                  </a:lnTo>
                  <a:lnTo>
                    <a:pt x="10751" y="18518"/>
                  </a:lnTo>
                  <a:lnTo>
                    <a:pt x="8952" y="19439"/>
                  </a:lnTo>
                  <a:lnTo>
                    <a:pt x="6890" y="19966"/>
                  </a:lnTo>
                  <a:lnTo>
                    <a:pt x="6846" y="20010"/>
                  </a:lnTo>
                  <a:lnTo>
                    <a:pt x="3862" y="21721"/>
                  </a:lnTo>
                  <a:lnTo>
                    <a:pt x="1229" y="23213"/>
                  </a:lnTo>
                  <a:lnTo>
                    <a:pt x="834" y="23388"/>
                  </a:lnTo>
                  <a:lnTo>
                    <a:pt x="746" y="23432"/>
                  </a:lnTo>
                  <a:lnTo>
                    <a:pt x="702" y="23520"/>
                  </a:lnTo>
                  <a:lnTo>
                    <a:pt x="702" y="23564"/>
                  </a:lnTo>
                  <a:lnTo>
                    <a:pt x="746" y="23652"/>
                  </a:lnTo>
                  <a:lnTo>
                    <a:pt x="1624" y="24793"/>
                  </a:lnTo>
                  <a:lnTo>
                    <a:pt x="3379" y="30453"/>
                  </a:lnTo>
                  <a:lnTo>
                    <a:pt x="4125" y="33261"/>
                  </a:lnTo>
                  <a:lnTo>
                    <a:pt x="4652" y="36596"/>
                  </a:lnTo>
                  <a:lnTo>
                    <a:pt x="4783" y="40326"/>
                  </a:lnTo>
                  <a:lnTo>
                    <a:pt x="4696" y="43880"/>
                  </a:lnTo>
                  <a:lnTo>
                    <a:pt x="4608" y="45109"/>
                  </a:lnTo>
                  <a:lnTo>
                    <a:pt x="4520" y="46338"/>
                  </a:lnTo>
                  <a:lnTo>
                    <a:pt x="4301" y="48839"/>
                  </a:lnTo>
                  <a:lnTo>
                    <a:pt x="3994" y="51252"/>
                  </a:lnTo>
                  <a:lnTo>
                    <a:pt x="3686" y="53666"/>
                  </a:lnTo>
                  <a:lnTo>
                    <a:pt x="3291" y="56386"/>
                  </a:lnTo>
                  <a:lnTo>
                    <a:pt x="2984" y="59151"/>
                  </a:lnTo>
                  <a:lnTo>
                    <a:pt x="2589" y="61608"/>
                  </a:lnTo>
                  <a:lnTo>
                    <a:pt x="2282" y="63276"/>
                  </a:lnTo>
                  <a:lnTo>
                    <a:pt x="1668" y="65470"/>
                  </a:lnTo>
                  <a:lnTo>
                    <a:pt x="1097" y="67576"/>
                  </a:lnTo>
                  <a:lnTo>
                    <a:pt x="702" y="69550"/>
                  </a:lnTo>
                  <a:lnTo>
                    <a:pt x="351" y="71393"/>
                  </a:lnTo>
                  <a:lnTo>
                    <a:pt x="132" y="73105"/>
                  </a:lnTo>
                  <a:lnTo>
                    <a:pt x="44" y="74684"/>
                  </a:lnTo>
                  <a:lnTo>
                    <a:pt x="0" y="75430"/>
                  </a:lnTo>
                  <a:lnTo>
                    <a:pt x="44" y="76132"/>
                  </a:lnTo>
                  <a:lnTo>
                    <a:pt x="88" y="76791"/>
                  </a:lnTo>
                  <a:lnTo>
                    <a:pt x="132" y="77449"/>
                  </a:lnTo>
                  <a:lnTo>
                    <a:pt x="790" y="79643"/>
                  </a:lnTo>
                  <a:lnTo>
                    <a:pt x="834" y="79687"/>
                  </a:lnTo>
                  <a:lnTo>
                    <a:pt x="1361" y="80652"/>
                  </a:lnTo>
                  <a:lnTo>
                    <a:pt x="1405" y="80696"/>
                  </a:lnTo>
                  <a:lnTo>
                    <a:pt x="6363" y="84558"/>
                  </a:lnTo>
                  <a:lnTo>
                    <a:pt x="6495" y="84601"/>
                  </a:lnTo>
                  <a:lnTo>
                    <a:pt x="6539" y="84558"/>
                  </a:lnTo>
                  <a:lnTo>
                    <a:pt x="6626" y="84514"/>
                  </a:lnTo>
                  <a:lnTo>
                    <a:pt x="6626" y="84470"/>
                  </a:lnTo>
                  <a:lnTo>
                    <a:pt x="6626" y="84382"/>
                  </a:lnTo>
                  <a:lnTo>
                    <a:pt x="6626" y="84338"/>
                  </a:lnTo>
                  <a:lnTo>
                    <a:pt x="6582" y="84294"/>
                  </a:lnTo>
                  <a:lnTo>
                    <a:pt x="1668" y="80433"/>
                  </a:lnTo>
                  <a:lnTo>
                    <a:pt x="1141" y="79555"/>
                  </a:lnTo>
                  <a:lnTo>
                    <a:pt x="483" y="77361"/>
                  </a:lnTo>
                  <a:lnTo>
                    <a:pt x="395" y="76747"/>
                  </a:lnTo>
                  <a:lnTo>
                    <a:pt x="395" y="76089"/>
                  </a:lnTo>
                  <a:lnTo>
                    <a:pt x="351" y="75387"/>
                  </a:lnTo>
                  <a:lnTo>
                    <a:pt x="395" y="74641"/>
                  </a:lnTo>
                  <a:lnTo>
                    <a:pt x="483" y="73105"/>
                  </a:lnTo>
                  <a:lnTo>
                    <a:pt x="702" y="71393"/>
                  </a:lnTo>
                  <a:lnTo>
                    <a:pt x="1054" y="69594"/>
                  </a:lnTo>
                  <a:lnTo>
                    <a:pt x="1448" y="67620"/>
                  </a:lnTo>
                  <a:lnTo>
                    <a:pt x="2019" y="65557"/>
                  </a:lnTo>
                  <a:lnTo>
                    <a:pt x="2633" y="63363"/>
                  </a:lnTo>
                  <a:lnTo>
                    <a:pt x="2633" y="63319"/>
                  </a:lnTo>
                  <a:lnTo>
                    <a:pt x="2940" y="61696"/>
                  </a:lnTo>
                  <a:lnTo>
                    <a:pt x="3335" y="59195"/>
                  </a:lnTo>
                  <a:lnTo>
                    <a:pt x="3642" y="56430"/>
                  </a:lnTo>
                  <a:lnTo>
                    <a:pt x="3994" y="53710"/>
                  </a:lnTo>
                  <a:lnTo>
                    <a:pt x="4345" y="51296"/>
                  </a:lnTo>
                  <a:lnTo>
                    <a:pt x="4652" y="48839"/>
                  </a:lnTo>
                  <a:lnTo>
                    <a:pt x="4871" y="46382"/>
                  </a:lnTo>
                  <a:lnTo>
                    <a:pt x="4959" y="45153"/>
                  </a:lnTo>
                  <a:lnTo>
                    <a:pt x="5047" y="43880"/>
                  </a:lnTo>
                  <a:lnTo>
                    <a:pt x="5134" y="40326"/>
                  </a:lnTo>
                  <a:lnTo>
                    <a:pt x="5003" y="36596"/>
                  </a:lnTo>
                  <a:lnTo>
                    <a:pt x="5003" y="36552"/>
                  </a:lnTo>
                  <a:lnTo>
                    <a:pt x="4476" y="33174"/>
                  </a:lnTo>
                  <a:lnTo>
                    <a:pt x="3686" y="30321"/>
                  </a:lnTo>
                  <a:lnTo>
                    <a:pt x="2589" y="26767"/>
                  </a:lnTo>
                  <a:lnTo>
                    <a:pt x="1931" y="24661"/>
                  </a:lnTo>
                  <a:lnTo>
                    <a:pt x="1931" y="24617"/>
                  </a:lnTo>
                  <a:lnTo>
                    <a:pt x="1185" y="23608"/>
                  </a:lnTo>
                  <a:lnTo>
                    <a:pt x="1361" y="23520"/>
                  </a:lnTo>
                  <a:lnTo>
                    <a:pt x="1405" y="23520"/>
                  </a:lnTo>
                  <a:lnTo>
                    <a:pt x="4037" y="22028"/>
                  </a:lnTo>
                  <a:lnTo>
                    <a:pt x="6977" y="20317"/>
                  </a:lnTo>
                  <a:lnTo>
                    <a:pt x="9040" y="19790"/>
                  </a:lnTo>
                  <a:lnTo>
                    <a:pt x="9084" y="19790"/>
                  </a:lnTo>
                  <a:lnTo>
                    <a:pt x="10927" y="18825"/>
                  </a:lnTo>
                  <a:lnTo>
                    <a:pt x="14656" y="16324"/>
                  </a:lnTo>
                  <a:lnTo>
                    <a:pt x="16631" y="15622"/>
                  </a:lnTo>
                  <a:lnTo>
                    <a:pt x="16675" y="15578"/>
                  </a:lnTo>
                  <a:lnTo>
                    <a:pt x="18211" y="14305"/>
                  </a:lnTo>
                  <a:lnTo>
                    <a:pt x="20536" y="12462"/>
                  </a:lnTo>
                  <a:lnTo>
                    <a:pt x="23784" y="10663"/>
                  </a:lnTo>
                  <a:lnTo>
                    <a:pt x="23784" y="10619"/>
                  </a:lnTo>
                  <a:lnTo>
                    <a:pt x="26109" y="8952"/>
                  </a:lnTo>
                  <a:lnTo>
                    <a:pt x="29225" y="6494"/>
                  </a:lnTo>
                  <a:lnTo>
                    <a:pt x="29269" y="6451"/>
                  </a:lnTo>
                  <a:lnTo>
                    <a:pt x="30673" y="3862"/>
                  </a:lnTo>
                  <a:lnTo>
                    <a:pt x="31550" y="527"/>
                  </a:lnTo>
                  <a:lnTo>
                    <a:pt x="31814" y="263"/>
                  </a:lnTo>
                  <a:lnTo>
                    <a:pt x="31858" y="220"/>
                  </a:lnTo>
                  <a:lnTo>
                    <a:pt x="31858" y="132"/>
                  </a:lnTo>
                  <a:lnTo>
                    <a:pt x="31858" y="88"/>
                  </a:lnTo>
                  <a:lnTo>
                    <a:pt x="31814" y="44"/>
                  </a:lnTo>
                  <a:lnTo>
                    <a:pt x="3177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6" name="Google Shape;6496;p174"/>
            <p:cNvSpPr/>
            <p:nvPr/>
          </p:nvSpPr>
          <p:spPr>
            <a:xfrm>
              <a:off x="5289850" y="2869000"/>
              <a:ext cx="349975" cy="388375"/>
            </a:xfrm>
            <a:custGeom>
              <a:avLst/>
              <a:gdLst/>
              <a:ahLst/>
              <a:cxnLst/>
              <a:rect l="l" t="t" r="r" b="b"/>
              <a:pathLst>
                <a:path w="13999" h="15535" extrusionOk="0">
                  <a:moveTo>
                    <a:pt x="13779" y="1"/>
                  </a:moveTo>
                  <a:lnTo>
                    <a:pt x="13735" y="45"/>
                  </a:lnTo>
                  <a:lnTo>
                    <a:pt x="12902" y="527"/>
                  </a:lnTo>
                  <a:lnTo>
                    <a:pt x="9128" y="3116"/>
                  </a:lnTo>
                  <a:lnTo>
                    <a:pt x="7285" y="4169"/>
                  </a:lnTo>
                  <a:lnTo>
                    <a:pt x="5486" y="5310"/>
                  </a:lnTo>
                  <a:lnTo>
                    <a:pt x="5442" y="5398"/>
                  </a:lnTo>
                  <a:lnTo>
                    <a:pt x="5442" y="5442"/>
                  </a:lnTo>
                  <a:lnTo>
                    <a:pt x="4740" y="8908"/>
                  </a:lnTo>
                  <a:lnTo>
                    <a:pt x="4433" y="10927"/>
                  </a:lnTo>
                  <a:lnTo>
                    <a:pt x="4257" y="11629"/>
                  </a:lnTo>
                  <a:lnTo>
                    <a:pt x="2019" y="13823"/>
                  </a:lnTo>
                  <a:lnTo>
                    <a:pt x="659" y="15008"/>
                  </a:lnTo>
                  <a:lnTo>
                    <a:pt x="89" y="15227"/>
                  </a:lnTo>
                  <a:lnTo>
                    <a:pt x="45" y="15271"/>
                  </a:lnTo>
                  <a:lnTo>
                    <a:pt x="1" y="15315"/>
                  </a:lnTo>
                  <a:lnTo>
                    <a:pt x="1" y="15359"/>
                  </a:lnTo>
                  <a:lnTo>
                    <a:pt x="1" y="15447"/>
                  </a:lnTo>
                  <a:lnTo>
                    <a:pt x="45" y="15534"/>
                  </a:lnTo>
                  <a:lnTo>
                    <a:pt x="220" y="15534"/>
                  </a:lnTo>
                  <a:lnTo>
                    <a:pt x="835" y="15315"/>
                  </a:lnTo>
                  <a:lnTo>
                    <a:pt x="878" y="15271"/>
                  </a:lnTo>
                  <a:lnTo>
                    <a:pt x="2283" y="14086"/>
                  </a:lnTo>
                  <a:lnTo>
                    <a:pt x="4521" y="11848"/>
                  </a:lnTo>
                  <a:lnTo>
                    <a:pt x="4564" y="11761"/>
                  </a:lnTo>
                  <a:lnTo>
                    <a:pt x="4784" y="11015"/>
                  </a:lnTo>
                  <a:lnTo>
                    <a:pt x="5091" y="8952"/>
                  </a:lnTo>
                  <a:lnTo>
                    <a:pt x="5749" y="5574"/>
                  </a:lnTo>
                  <a:lnTo>
                    <a:pt x="7461" y="4477"/>
                  </a:lnTo>
                  <a:lnTo>
                    <a:pt x="9304" y="3423"/>
                  </a:lnTo>
                  <a:lnTo>
                    <a:pt x="13077" y="791"/>
                  </a:lnTo>
                  <a:lnTo>
                    <a:pt x="13911" y="352"/>
                  </a:lnTo>
                  <a:lnTo>
                    <a:pt x="13955" y="308"/>
                  </a:lnTo>
                  <a:lnTo>
                    <a:pt x="13999" y="220"/>
                  </a:lnTo>
                  <a:lnTo>
                    <a:pt x="13999" y="176"/>
                  </a:lnTo>
                  <a:lnTo>
                    <a:pt x="13955" y="89"/>
                  </a:lnTo>
                  <a:lnTo>
                    <a:pt x="13911" y="45"/>
                  </a:lnTo>
                  <a:lnTo>
                    <a:pt x="1386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7" name="Google Shape;6497;p174"/>
            <p:cNvSpPr/>
            <p:nvPr/>
          </p:nvSpPr>
          <p:spPr>
            <a:xfrm>
              <a:off x="5206475" y="2843775"/>
              <a:ext cx="405925" cy="426750"/>
            </a:xfrm>
            <a:custGeom>
              <a:avLst/>
              <a:gdLst/>
              <a:ahLst/>
              <a:cxnLst/>
              <a:rect l="l" t="t" r="r" b="b"/>
              <a:pathLst>
                <a:path w="16237" h="17070" extrusionOk="0">
                  <a:moveTo>
                    <a:pt x="16017" y="0"/>
                  </a:moveTo>
                  <a:lnTo>
                    <a:pt x="15973" y="44"/>
                  </a:lnTo>
                  <a:lnTo>
                    <a:pt x="12858" y="2107"/>
                  </a:lnTo>
                  <a:lnTo>
                    <a:pt x="10532" y="3511"/>
                  </a:lnTo>
                  <a:lnTo>
                    <a:pt x="8514" y="4740"/>
                  </a:lnTo>
                  <a:lnTo>
                    <a:pt x="6495" y="6188"/>
                  </a:lnTo>
                  <a:lnTo>
                    <a:pt x="4389" y="7636"/>
                  </a:lnTo>
                  <a:lnTo>
                    <a:pt x="4345" y="7636"/>
                  </a:lnTo>
                  <a:lnTo>
                    <a:pt x="3862" y="8250"/>
                  </a:lnTo>
                  <a:lnTo>
                    <a:pt x="3819" y="8338"/>
                  </a:lnTo>
                  <a:lnTo>
                    <a:pt x="3467" y="11541"/>
                  </a:lnTo>
                  <a:lnTo>
                    <a:pt x="3292" y="13998"/>
                  </a:lnTo>
                  <a:lnTo>
                    <a:pt x="3204" y="14744"/>
                  </a:lnTo>
                  <a:lnTo>
                    <a:pt x="2985" y="15008"/>
                  </a:lnTo>
                  <a:lnTo>
                    <a:pt x="1273" y="15841"/>
                  </a:lnTo>
                  <a:lnTo>
                    <a:pt x="1273" y="15885"/>
                  </a:lnTo>
                  <a:lnTo>
                    <a:pt x="89" y="16763"/>
                  </a:lnTo>
                  <a:lnTo>
                    <a:pt x="45" y="16807"/>
                  </a:lnTo>
                  <a:lnTo>
                    <a:pt x="1" y="16851"/>
                  </a:lnTo>
                  <a:lnTo>
                    <a:pt x="1" y="16938"/>
                  </a:lnTo>
                  <a:lnTo>
                    <a:pt x="45" y="16982"/>
                  </a:lnTo>
                  <a:lnTo>
                    <a:pt x="89" y="17070"/>
                  </a:lnTo>
                  <a:lnTo>
                    <a:pt x="176" y="17070"/>
                  </a:lnTo>
                  <a:lnTo>
                    <a:pt x="308" y="17026"/>
                  </a:lnTo>
                  <a:lnTo>
                    <a:pt x="1449" y="16148"/>
                  </a:lnTo>
                  <a:lnTo>
                    <a:pt x="3160" y="15315"/>
                  </a:lnTo>
                  <a:lnTo>
                    <a:pt x="3248" y="15271"/>
                  </a:lnTo>
                  <a:lnTo>
                    <a:pt x="3511" y="14920"/>
                  </a:lnTo>
                  <a:lnTo>
                    <a:pt x="3511" y="14832"/>
                  </a:lnTo>
                  <a:lnTo>
                    <a:pt x="3643" y="14042"/>
                  </a:lnTo>
                  <a:lnTo>
                    <a:pt x="3643" y="13998"/>
                  </a:lnTo>
                  <a:lnTo>
                    <a:pt x="3819" y="11541"/>
                  </a:lnTo>
                  <a:lnTo>
                    <a:pt x="4126" y="8426"/>
                  </a:lnTo>
                  <a:lnTo>
                    <a:pt x="4608" y="7899"/>
                  </a:lnTo>
                  <a:lnTo>
                    <a:pt x="6715" y="6495"/>
                  </a:lnTo>
                  <a:lnTo>
                    <a:pt x="8689" y="5047"/>
                  </a:lnTo>
                  <a:lnTo>
                    <a:pt x="10708" y="3818"/>
                  </a:lnTo>
                  <a:lnTo>
                    <a:pt x="13033" y="2414"/>
                  </a:lnTo>
                  <a:lnTo>
                    <a:pt x="16149" y="352"/>
                  </a:lnTo>
                  <a:lnTo>
                    <a:pt x="16193" y="308"/>
                  </a:lnTo>
                  <a:lnTo>
                    <a:pt x="16237" y="220"/>
                  </a:lnTo>
                  <a:lnTo>
                    <a:pt x="16237" y="176"/>
                  </a:lnTo>
                  <a:lnTo>
                    <a:pt x="16193" y="88"/>
                  </a:lnTo>
                  <a:lnTo>
                    <a:pt x="16149" y="44"/>
                  </a:lnTo>
                  <a:lnTo>
                    <a:pt x="1610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8" name="Google Shape;6498;p174"/>
            <p:cNvSpPr/>
            <p:nvPr/>
          </p:nvSpPr>
          <p:spPr>
            <a:xfrm>
              <a:off x="5101175" y="2819650"/>
              <a:ext cx="483800" cy="494775"/>
            </a:xfrm>
            <a:custGeom>
              <a:avLst/>
              <a:gdLst/>
              <a:ahLst/>
              <a:cxnLst/>
              <a:rect l="l" t="t" r="r" b="b"/>
              <a:pathLst>
                <a:path w="19352" h="19791" extrusionOk="0">
                  <a:moveTo>
                    <a:pt x="19088" y="0"/>
                  </a:moveTo>
                  <a:lnTo>
                    <a:pt x="15929" y="2063"/>
                  </a:lnTo>
                  <a:lnTo>
                    <a:pt x="14130" y="3203"/>
                  </a:lnTo>
                  <a:lnTo>
                    <a:pt x="11892" y="4520"/>
                  </a:lnTo>
                  <a:lnTo>
                    <a:pt x="9874" y="5880"/>
                  </a:lnTo>
                  <a:lnTo>
                    <a:pt x="7811" y="7065"/>
                  </a:lnTo>
                  <a:lnTo>
                    <a:pt x="5880" y="8206"/>
                  </a:lnTo>
                  <a:lnTo>
                    <a:pt x="3818" y="9566"/>
                  </a:lnTo>
                  <a:lnTo>
                    <a:pt x="3774" y="9610"/>
                  </a:lnTo>
                  <a:lnTo>
                    <a:pt x="3423" y="9961"/>
                  </a:lnTo>
                  <a:lnTo>
                    <a:pt x="3379" y="10005"/>
                  </a:lnTo>
                  <a:lnTo>
                    <a:pt x="3379" y="10093"/>
                  </a:lnTo>
                  <a:lnTo>
                    <a:pt x="3379" y="14525"/>
                  </a:lnTo>
                  <a:lnTo>
                    <a:pt x="3511" y="16411"/>
                  </a:lnTo>
                  <a:lnTo>
                    <a:pt x="3291" y="17113"/>
                  </a:lnTo>
                  <a:lnTo>
                    <a:pt x="746" y="19220"/>
                  </a:lnTo>
                  <a:lnTo>
                    <a:pt x="132" y="19483"/>
                  </a:lnTo>
                  <a:lnTo>
                    <a:pt x="44" y="19527"/>
                  </a:lnTo>
                  <a:lnTo>
                    <a:pt x="44" y="19571"/>
                  </a:lnTo>
                  <a:lnTo>
                    <a:pt x="0" y="19659"/>
                  </a:lnTo>
                  <a:lnTo>
                    <a:pt x="44" y="19702"/>
                  </a:lnTo>
                  <a:lnTo>
                    <a:pt x="88" y="19790"/>
                  </a:lnTo>
                  <a:lnTo>
                    <a:pt x="264" y="19790"/>
                  </a:lnTo>
                  <a:lnTo>
                    <a:pt x="878" y="19527"/>
                  </a:lnTo>
                  <a:lnTo>
                    <a:pt x="922" y="19483"/>
                  </a:lnTo>
                  <a:lnTo>
                    <a:pt x="3555" y="17377"/>
                  </a:lnTo>
                  <a:lnTo>
                    <a:pt x="3642" y="17289"/>
                  </a:lnTo>
                  <a:lnTo>
                    <a:pt x="3862" y="16455"/>
                  </a:lnTo>
                  <a:lnTo>
                    <a:pt x="3862" y="16411"/>
                  </a:lnTo>
                  <a:lnTo>
                    <a:pt x="3730" y="14525"/>
                  </a:lnTo>
                  <a:lnTo>
                    <a:pt x="3730" y="10136"/>
                  </a:lnTo>
                  <a:lnTo>
                    <a:pt x="4037" y="9873"/>
                  </a:lnTo>
                  <a:lnTo>
                    <a:pt x="6056" y="8513"/>
                  </a:lnTo>
                  <a:lnTo>
                    <a:pt x="7987" y="7328"/>
                  </a:lnTo>
                  <a:lnTo>
                    <a:pt x="10049" y="6187"/>
                  </a:lnTo>
                  <a:lnTo>
                    <a:pt x="12068" y="4783"/>
                  </a:lnTo>
                  <a:lnTo>
                    <a:pt x="14305" y="3467"/>
                  </a:lnTo>
                  <a:lnTo>
                    <a:pt x="16105" y="2370"/>
                  </a:lnTo>
                  <a:lnTo>
                    <a:pt x="19264" y="307"/>
                  </a:lnTo>
                  <a:lnTo>
                    <a:pt x="19308" y="263"/>
                  </a:lnTo>
                  <a:lnTo>
                    <a:pt x="19352" y="176"/>
                  </a:lnTo>
                  <a:lnTo>
                    <a:pt x="19352" y="132"/>
                  </a:lnTo>
                  <a:lnTo>
                    <a:pt x="19308" y="44"/>
                  </a:lnTo>
                  <a:lnTo>
                    <a:pt x="1926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9" name="Google Shape;6499;p174"/>
            <p:cNvSpPr/>
            <p:nvPr/>
          </p:nvSpPr>
          <p:spPr>
            <a:xfrm>
              <a:off x="3975625" y="3259550"/>
              <a:ext cx="584750" cy="1657600"/>
            </a:xfrm>
            <a:custGeom>
              <a:avLst/>
              <a:gdLst/>
              <a:ahLst/>
              <a:cxnLst/>
              <a:rect l="l" t="t" r="r" b="b"/>
              <a:pathLst>
                <a:path w="23390" h="66304" extrusionOk="0">
                  <a:moveTo>
                    <a:pt x="922" y="0"/>
                  </a:moveTo>
                  <a:lnTo>
                    <a:pt x="835" y="44"/>
                  </a:lnTo>
                  <a:lnTo>
                    <a:pt x="835" y="88"/>
                  </a:lnTo>
                  <a:lnTo>
                    <a:pt x="308" y="1448"/>
                  </a:lnTo>
                  <a:lnTo>
                    <a:pt x="89" y="2194"/>
                  </a:lnTo>
                  <a:lnTo>
                    <a:pt x="1" y="2501"/>
                  </a:lnTo>
                  <a:lnTo>
                    <a:pt x="1" y="2589"/>
                  </a:lnTo>
                  <a:lnTo>
                    <a:pt x="352" y="5046"/>
                  </a:lnTo>
                  <a:lnTo>
                    <a:pt x="352" y="5090"/>
                  </a:lnTo>
                  <a:lnTo>
                    <a:pt x="1317" y="7197"/>
                  </a:lnTo>
                  <a:lnTo>
                    <a:pt x="1625" y="8601"/>
                  </a:lnTo>
                  <a:lnTo>
                    <a:pt x="1668" y="8601"/>
                  </a:lnTo>
                  <a:lnTo>
                    <a:pt x="3380" y="12769"/>
                  </a:lnTo>
                  <a:lnTo>
                    <a:pt x="4696" y="15709"/>
                  </a:lnTo>
                  <a:lnTo>
                    <a:pt x="5837" y="18298"/>
                  </a:lnTo>
                  <a:lnTo>
                    <a:pt x="6802" y="21063"/>
                  </a:lnTo>
                  <a:lnTo>
                    <a:pt x="6978" y="21984"/>
                  </a:lnTo>
                  <a:lnTo>
                    <a:pt x="7022" y="24529"/>
                  </a:lnTo>
                  <a:lnTo>
                    <a:pt x="7022" y="24573"/>
                  </a:lnTo>
                  <a:lnTo>
                    <a:pt x="7461" y="26855"/>
                  </a:lnTo>
                  <a:lnTo>
                    <a:pt x="7548" y="28522"/>
                  </a:lnTo>
                  <a:lnTo>
                    <a:pt x="7461" y="31331"/>
                  </a:lnTo>
                  <a:lnTo>
                    <a:pt x="7417" y="34358"/>
                  </a:lnTo>
                  <a:lnTo>
                    <a:pt x="7417" y="37825"/>
                  </a:lnTo>
                  <a:lnTo>
                    <a:pt x="7505" y="42740"/>
                  </a:lnTo>
                  <a:lnTo>
                    <a:pt x="7680" y="44758"/>
                  </a:lnTo>
                  <a:lnTo>
                    <a:pt x="7680" y="44802"/>
                  </a:lnTo>
                  <a:lnTo>
                    <a:pt x="8163" y="47128"/>
                  </a:lnTo>
                  <a:lnTo>
                    <a:pt x="8163" y="47171"/>
                  </a:lnTo>
                  <a:lnTo>
                    <a:pt x="8953" y="49366"/>
                  </a:lnTo>
                  <a:lnTo>
                    <a:pt x="9523" y="50331"/>
                  </a:lnTo>
                  <a:lnTo>
                    <a:pt x="9567" y="50375"/>
                  </a:lnTo>
                  <a:lnTo>
                    <a:pt x="10488" y="51252"/>
                  </a:lnTo>
                  <a:lnTo>
                    <a:pt x="10488" y="51296"/>
                  </a:lnTo>
                  <a:lnTo>
                    <a:pt x="13033" y="52876"/>
                  </a:lnTo>
                  <a:lnTo>
                    <a:pt x="15228" y="54368"/>
                  </a:lnTo>
                  <a:lnTo>
                    <a:pt x="17246" y="56079"/>
                  </a:lnTo>
                  <a:lnTo>
                    <a:pt x="18431" y="57132"/>
                  </a:lnTo>
                  <a:lnTo>
                    <a:pt x="19835" y="58098"/>
                  </a:lnTo>
                  <a:lnTo>
                    <a:pt x="22731" y="62573"/>
                  </a:lnTo>
                  <a:lnTo>
                    <a:pt x="23038" y="63363"/>
                  </a:lnTo>
                  <a:lnTo>
                    <a:pt x="22775" y="66084"/>
                  </a:lnTo>
                  <a:lnTo>
                    <a:pt x="22775" y="66172"/>
                  </a:lnTo>
                  <a:lnTo>
                    <a:pt x="22819" y="66216"/>
                  </a:lnTo>
                  <a:lnTo>
                    <a:pt x="22863" y="66259"/>
                  </a:lnTo>
                  <a:lnTo>
                    <a:pt x="22907" y="66303"/>
                  </a:lnTo>
                  <a:lnTo>
                    <a:pt x="22950" y="66303"/>
                  </a:lnTo>
                  <a:lnTo>
                    <a:pt x="23038" y="66259"/>
                  </a:lnTo>
                  <a:lnTo>
                    <a:pt x="23126" y="66128"/>
                  </a:lnTo>
                  <a:lnTo>
                    <a:pt x="23389" y="63363"/>
                  </a:lnTo>
                  <a:lnTo>
                    <a:pt x="23389" y="63276"/>
                  </a:lnTo>
                  <a:lnTo>
                    <a:pt x="23038" y="62442"/>
                  </a:lnTo>
                  <a:lnTo>
                    <a:pt x="23038" y="62398"/>
                  </a:lnTo>
                  <a:lnTo>
                    <a:pt x="20098" y="57878"/>
                  </a:lnTo>
                  <a:lnTo>
                    <a:pt x="20054" y="57791"/>
                  </a:lnTo>
                  <a:lnTo>
                    <a:pt x="18650" y="56869"/>
                  </a:lnTo>
                  <a:lnTo>
                    <a:pt x="17465" y="55816"/>
                  </a:lnTo>
                  <a:lnTo>
                    <a:pt x="15403" y="54105"/>
                  </a:lnTo>
                  <a:lnTo>
                    <a:pt x="13209" y="52613"/>
                  </a:lnTo>
                  <a:lnTo>
                    <a:pt x="10708" y="50989"/>
                  </a:lnTo>
                  <a:lnTo>
                    <a:pt x="9830" y="50111"/>
                  </a:lnTo>
                  <a:lnTo>
                    <a:pt x="9260" y="49234"/>
                  </a:lnTo>
                  <a:lnTo>
                    <a:pt x="8514" y="47040"/>
                  </a:lnTo>
                  <a:lnTo>
                    <a:pt x="8031" y="44758"/>
                  </a:lnTo>
                  <a:lnTo>
                    <a:pt x="7856" y="42696"/>
                  </a:lnTo>
                  <a:lnTo>
                    <a:pt x="7768" y="37825"/>
                  </a:lnTo>
                  <a:lnTo>
                    <a:pt x="7768" y="34402"/>
                  </a:lnTo>
                  <a:lnTo>
                    <a:pt x="7812" y="31375"/>
                  </a:lnTo>
                  <a:lnTo>
                    <a:pt x="7899" y="28522"/>
                  </a:lnTo>
                  <a:lnTo>
                    <a:pt x="7812" y="26811"/>
                  </a:lnTo>
                  <a:lnTo>
                    <a:pt x="7373" y="24485"/>
                  </a:lnTo>
                  <a:lnTo>
                    <a:pt x="7329" y="21940"/>
                  </a:lnTo>
                  <a:lnTo>
                    <a:pt x="7329" y="21896"/>
                  </a:lnTo>
                  <a:lnTo>
                    <a:pt x="7153" y="20975"/>
                  </a:lnTo>
                  <a:lnTo>
                    <a:pt x="7153" y="20931"/>
                  </a:lnTo>
                  <a:lnTo>
                    <a:pt x="6144" y="18167"/>
                  </a:lnTo>
                  <a:lnTo>
                    <a:pt x="5003" y="15534"/>
                  </a:lnTo>
                  <a:lnTo>
                    <a:pt x="3731" y="12638"/>
                  </a:lnTo>
                  <a:lnTo>
                    <a:pt x="1976" y="8469"/>
                  </a:lnTo>
                  <a:lnTo>
                    <a:pt x="1668" y="7109"/>
                  </a:lnTo>
                  <a:lnTo>
                    <a:pt x="1625" y="7065"/>
                  </a:lnTo>
                  <a:lnTo>
                    <a:pt x="703" y="4959"/>
                  </a:lnTo>
                  <a:lnTo>
                    <a:pt x="352" y="2545"/>
                  </a:lnTo>
                  <a:lnTo>
                    <a:pt x="440" y="2238"/>
                  </a:lnTo>
                  <a:lnTo>
                    <a:pt x="615" y="1668"/>
                  </a:lnTo>
                  <a:lnTo>
                    <a:pt x="1142" y="220"/>
                  </a:lnTo>
                  <a:lnTo>
                    <a:pt x="1142" y="176"/>
                  </a:lnTo>
                  <a:lnTo>
                    <a:pt x="1142" y="88"/>
                  </a:lnTo>
                  <a:lnTo>
                    <a:pt x="1098" y="44"/>
                  </a:lnTo>
                  <a:lnTo>
                    <a:pt x="105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0" name="Google Shape;6500;p174"/>
            <p:cNvSpPr/>
            <p:nvPr/>
          </p:nvSpPr>
          <p:spPr>
            <a:xfrm>
              <a:off x="3940525" y="2730775"/>
              <a:ext cx="589125" cy="2188575"/>
            </a:xfrm>
            <a:custGeom>
              <a:avLst/>
              <a:gdLst/>
              <a:ahLst/>
              <a:cxnLst/>
              <a:rect l="l" t="t" r="r" b="b"/>
              <a:pathLst>
                <a:path w="23565" h="87543" extrusionOk="0">
                  <a:moveTo>
                    <a:pt x="18869" y="1"/>
                  </a:moveTo>
                  <a:lnTo>
                    <a:pt x="18826" y="45"/>
                  </a:lnTo>
                  <a:lnTo>
                    <a:pt x="14964" y="2151"/>
                  </a:lnTo>
                  <a:lnTo>
                    <a:pt x="12507" y="3818"/>
                  </a:lnTo>
                  <a:lnTo>
                    <a:pt x="10049" y="5530"/>
                  </a:lnTo>
                  <a:lnTo>
                    <a:pt x="8909" y="6451"/>
                  </a:lnTo>
                  <a:lnTo>
                    <a:pt x="8865" y="6495"/>
                  </a:lnTo>
                  <a:lnTo>
                    <a:pt x="6276" y="9347"/>
                  </a:lnTo>
                  <a:lnTo>
                    <a:pt x="6232" y="9391"/>
                  </a:lnTo>
                  <a:lnTo>
                    <a:pt x="5442" y="10576"/>
                  </a:lnTo>
                  <a:lnTo>
                    <a:pt x="1580" y="17860"/>
                  </a:lnTo>
                  <a:lnTo>
                    <a:pt x="791" y="20098"/>
                  </a:lnTo>
                  <a:lnTo>
                    <a:pt x="264" y="21678"/>
                  </a:lnTo>
                  <a:lnTo>
                    <a:pt x="1" y="22511"/>
                  </a:lnTo>
                  <a:lnTo>
                    <a:pt x="1" y="25276"/>
                  </a:lnTo>
                  <a:lnTo>
                    <a:pt x="1" y="25320"/>
                  </a:lnTo>
                  <a:lnTo>
                    <a:pt x="1229" y="29620"/>
                  </a:lnTo>
                  <a:lnTo>
                    <a:pt x="1273" y="29620"/>
                  </a:lnTo>
                  <a:lnTo>
                    <a:pt x="2370" y="31726"/>
                  </a:lnTo>
                  <a:lnTo>
                    <a:pt x="4082" y="35544"/>
                  </a:lnTo>
                  <a:lnTo>
                    <a:pt x="5266" y="38177"/>
                  </a:lnTo>
                  <a:lnTo>
                    <a:pt x="6276" y="40546"/>
                  </a:lnTo>
                  <a:lnTo>
                    <a:pt x="6890" y="42038"/>
                  </a:lnTo>
                  <a:lnTo>
                    <a:pt x="7285" y="43223"/>
                  </a:lnTo>
                  <a:lnTo>
                    <a:pt x="7285" y="44847"/>
                  </a:lnTo>
                  <a:lnTo>
                    <a:pt x="7329" y="44890"/>
                  </a:lnTo>
                  <a:lnTo>
                    <a:pt x="7680" y="47128"/>
                  </a:lnTo>
                  <a:lnTo>
                    <a:pt x="7636" y="52043"/>
                  </a:lnTo>
                  <a:lnTo>
                    <a:pt x="7636" y="56431"/>
                  </a:lnTo>
                  <a:lnTo>
                    <a:pt x="7680" y="59854"/>
                  </a:lnTo>
                  <a:lnTo>
                    <a:pt x="7768" y="64373"/>
                  </a:lnTo>
                  <a:lnTo>
                    <a:pt x="7943" y="66787"/>
                  </a:lnTo>
                  <a:lnTo>
                    <a:pt x="8338" y="68586"/>
                  </a:lnTo>
                  <a:lnTo>
                    <a:pt x="8338" y="68630"/>
                  </a:lnTo>
                  <a:lnTo>
                    <a:pt x="9128" y="70868"/>
                  </a:lnTo>
                  <a:lnTo>
                    <a:pt x="10093" y="73149"/>
                  </a:lnTo>
                  <a:lnTo>
                    <a:pt x="10137" y="73193"/>
                  </a:lnTo>
                  <a:lnTo>
                    <a:pt x="11059" y="74466"/>
                  </a:lnTo>
                  <a:lnTo>
                    <a:pt x="11103" y="74510"/>
                  </a:lnTo>
                  <a:lnTo>
                    <a:pt x="13823" y="76660"/>
                  </a:lnTo>
                  <a:lnTo>
                    <a:pt x="16368" y="78898"/>
                  </a:lnTo>
                  <a:lnTo>
                    <a:pt x="17992" y="80346"/>
                  </a:lnTo>
                  <a:lnTo>
                    <a:pt x="18474" y="80697"/>
                  </a:lnTo>
                  <a:lnTo>
                    <a:pt x="21678" y="85260"/>
                  </a:lnTo>
                  <a:lnTo>
                    <a:pt x="23257" y="87454"/>
                  </a:lnTo>
                  <a:lnTo>
                    <a:pt x="23345" y="87498"/>
                  </a:lnTo>
                  <a:lnTo>
                    <a:pt x="23389" y="87542"/>
                  </a:lnTo>
                  <a:lnTo>
                    <a:pt x="23521" y="87498"/>
                  </a:lnTo>
                  <a:lnTo>
                    <a:pt x="23565" y="87454"/>
                  </a:lnTo>
                  <a:lnTo>
                    <a:pt x="23565" y="87367"/>
                  </a:lnTo>
                  <a:lnTo>
                    <a:pt x="23565" y="87323"/>
                  </a:lnTo>
                  <a:lnTo>
                    <a:pt x="23565" y="87235"/>
                  </a:lnTo>
                  <a:lnTo>
                    <a:pt x="21985" y="85041"/>
                  </a:lnTo>
                  <a:lnTo>
                    <a:pt x="18738" y="80477"/>
                  </a:lnTo>
                  <a:lnTo>
                    <a:pt x="18694" y="80433"/>
                  </a:lnTo>
                  <a:lnTo>
                    <a:pt x="18211" y="80082"/>
                  </a:lnTo>
                  <a:lnTo>
                    <a:pt x="16588" y="78634"/>
                  </a:lnTo>
                  <a:lnTo>
                    <a:pt x="14043" y="76353"/>
                  </a:lnTo>
                  <a:lnTo>
                    <a:pt x="11322" y="74246"/>
                  </a:lnTo>
                  <a:lnTo>
                    <a:pt x="10444" y="72974"/>
                  </a:lnTo>
                  <a:lnTo>
                    <a:pt x="9479" y="70736"/>
                  </a:lnTo>
                  <a:lnTo>
                    <a:pt x="8689" y="68498"/>
                  </a:lnTo>
                  <a:lnTo>
                    <a:pt x="8294" y="66743"/>
                  </a:lnTo>
                  <a:lnTo>
                    <a:pt x="8119" y="64373"/>
                  </a:lnTo>
                  <a:lnTo>
                    <a:pt x="8031" y="59854"/>
                  </a:lnTo>
                  <a:lnTo>
                    <a:pt x="7987" y="56431"/>
                  </a:lnTo>
                  <a:lnTo>
                    <a:pt x="7987" y="52043"/>
                  </a:lnTo>
                  <a:lnTo>
                    <a:pt x="8031" y="47084"/>
                  </a:lnTo>
                  <a:lnTo>
                    <a:pt x="7636" y="44847"/>
                  </a:lnTo>
                  <a:lnTo>
                    <a:pt x="7636" y="43223"/>
                  </a:lnTo>
                  <a:lnTo>
                    <a:pt x="7636" y="43179"/>
                  </a:lnTo>
                  <a:lnTo>
                    <a:pt x="7241" y="41907"/>
                  </a:lnTo>
                  <a:lnTo>
                    <a:pt x="6627" y="40415"/>
                  </a:lnTo>
                  <a:lnTo>
                    <a:pt x="5617" y="38001"/>
                  </a:lnTo>
                  <a:lnTo>
                    <a:pt x="4433" y="35412"/>
                  </a:lnTo>
                  <a:lnTo>
                    <a:pt x="2678" y="31595"/>
                  </a:lnTo>
                  <a:lnTo>
                    <a:pt x="1580" y="29488"/>
                  </a:lnTo>
                  <a:lnTo>
                    <a:pt x="352" y="25276"/>
                  </a:lnTo>
                  <a:lnTo>
                    <a:pt x="352" y="22555"/>
                  </a:lnTo>
                  <a:lnTo>
                    <a:pt x="1142" y="20230"/>
                  </a:lnTo>
                  <a:lnTo>
                    <a:pt x="1932" y="17992"/>
                  </a:lnTo>
                  <a:lnTo>
                    <a:pt x="5749" y="10752"/>
                  </a:lnTo>
                  <a:lnTo>
                    <a:pt x="6539" y="9567"/>
                  </a:lnTo>
                  <a:lnTo>
                    <a:pt x="9128" y="6715"/>
                  </a:lnTo>
                  <a:lnTo>
                    <a:pt x="10269" y="5837"/>
                  </a:lnTo>
                  <a:lnTo>
                    <a:pt x="12682" y="4082"/>
                  </a:lnTo>
                  <a:lnTo>
                    <a:pt x="15140" y="2458"/>
                  </a:lnTo>
                  <a:lnTo>
                    <a:pt x="19001" y="352"/>
                  </a:lnTo>
                  <a:lnTo>
                    <a:pt x="19045" y="308"/>
                  </a:lnTo>
                  <a:lnTo>
                    <a:pt x="19089" y="220"/>
                  </a:lnTo>
                  <a:lnTo>
                    <a:pt x="19089" y="176"/>
                  </a:lnTo>
                  <a:lnTo>
                    <a:pt x="19045" y="89"/>
                  </a:lnTo>
                  <a:lnTo>
                    <a:pt x="19001" y="45"/>
                  </a:lnTo>
                  <a:lnTo>
                    <a:pt x="1895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1" name="Google Shape;6501;p174"/>
            <p:cNvSpPr/>
            <p:nvPr/>
          </p:nvSpPr>
          <p:spPr>
            <a:xfrm>
              <a:off x="4021700" y="2610100"/>
              <a:ext cx="687875" cy="2200625"/>
            </a:xfrm>
            <a:custGeom>
              <a:avLst/>
              <a:gdLst/>
              <a:ahLst/>
              <a:cxnLst/>
              <a:rect l="l" t="t" r="r" b="b"/>
              <a:pathLst>
                <a:path w="27515" h="88025" extrusionOk="0">
                  <a:moveTo>
                    <a:pt x="27251" y="1"/>
                  </a:moveTo>
                  <a:lnTo>
                    <a:pt x="25144" y="1186"/>
                  </a:lnTo>
                  <a:lnTo>
                    <a:pt x="22380" y="2590"/>
                  </a:lnTo>
                  <a:lnTo>
                    <a:pt x="20142" y="3643"/>
                  </a:lnTo>
                  <a:lnTo>
                    <a:pt x="17992" y="4872"/>
                  </a:lnTo>
                  <a:lnTo>
                    <a:pt x="14262" y="6978"/>
                  </a:lnTo>
                  <a:lnTo>
                    <a:pt x="12375" y="8119"/>
                  </a:lnTo>
                  <a:lnTo>
                    <a:pt x="10181" y="9611"/>
                  </a:lnTo>
                  <a:lnTo>
                    <a:pt x="8031" y="11103"/>
                  </a:lnTo>
                  <a:lnTo>
                    <a:pt x="6759" y="12068"/>
                  </a:lnTo>
                  <a:lnTo>
                    <a:pt x="6759" y="12112"/>
                  </a:lnTo>
                  <a:lnTo>
                    <a:pt x="5354" y="13867"/>
                  </a:lnTo>
                  <a:lnTo>
                    <a:pt x="3511" y="16193"/>
                  </a:lnTo>
                  <a:lnTo>
                    <a:pt x="3511" y="16237"/>
                  </a:lnTo>
                  <a:lnTo>
                    <a:pt x="2458" y="18518"/>
                  </a:lnTo>
                  <a:lnTo>
                    <a:pt x="1273" y="21502"/>
                  </a:lnTo>
                  <a:lnTo>
                    <a:pt x="264" y="24004"/>
                  </a:lnTo>
                  <a:lnTo>
                    <a:pt x="1" y="25013"/>
                  </a:lnTo>
                  <a:lnTo>
                    <a:pt x="1" y="25101"/>
                  </a:lnTo>
                  <a:lnTo>
                    <a:pt x="484" y="28523"/>
                  </a:lnTo>
                  <a:lnTo>
                    <a:pt x="659" y="30981"/>
                  </a:lnTo>
                  <a:lnTo>
                    <a:pt x="1186" y="33833"/>
                  </a:lnTo>
                  <a:lnTo>
                    <a:pt x="1186" y="33877"/>
                  </a:lnTo>
                  <a:lnTo>
                    <a:pt x="2897" y="38440"/>
                  </a:lnTo>
                  <a:lnTo>
                    <a:pt x="4038" y="41205"/>
                  </a:lnTo>
                  <a:lnTo>
                    <a:pt x="5047" y="43618"/>
                  </a:lnTo>
                  <a:lnTo>
                    <a:pt x="6056" y="46382"/>
                  </a:lnTo>
                  <a:lnTo>
                    <a:pt x="6232" y="47523"/>
                  </a:lnTo>
                  <a:lnTo>
                    <a:pt x="6232" y="50463"/>
                  </a:lnTo>
                  <a:lnTo>
                    <a:pt x="6232" y="50507"/>
                  </a:lnTo>
                  <a:lnTo>
                    <a:pt x="6715" y="53140"/>
                  </a:lnTo>
                  <a:lnTo>
                    <a:pt x="6934" y="54764"/>
                  </a:lnTo>
                  <a:lnTo>
                    <a:pt x="6846" y="57221"/>
                  </a:lnTo>
                  <a:lnTo>
                    <a:pt x="6759" y="60424"/>
                  </a:lnTo>
                  <a:lnTo>
                    <a:pt x="6759" y="63145"/>
                  </a:lnTo>
                  <a:lnTo>
                    <a:pt x="6759" y="65339"/>
                  </a:lnTo>
                  <a:lnTo>
                    <a:pt x="6759" y="67489"/>
                  </a:lnTo>
                  <a:lnTo>
                    <a:pt x="6934" y="69902"/>
                  </a:lnTo>
                  <a:lnTo>
                    <a:pt x="6934" y="69946"/>
                  </a:lnTo>
                  <a:lnTo>
                    <a:pt x="7461" y="72491"/>
                  </a:lnTo>
                  <a:lnTo>
                    <a:pt x="7724" y="73149"/>
                  </a:lnTo>
                  <a:lnTo>
                    <a:pt x="7812" y="73237"/>
                  </a:lnTo>
                  <a:lnTo>
                    <a:pt x="9567" y="74773"/>
                  </a:lnTo>
                  <a:lnTo>
                    <a:pt x="11629" y="76353"/>
                  </a:lnTo>
                  <a:lnTo>
                    <a:pt x="13736" y="77845"/>
                  </a:lnTo>
                  <a:lnTo>
                    <a:pt x="16061" y="79205"/>
                  </a:lnTo>
                  <a:lnTo>
                    <a:pt x="18080" y="80785"/>
                  </a:lnTo>
                  <a:lnTo>
                    <a:pt x="20098" y="82496"/>
                  </a:lnTo>
                  <a:lnTo>
                    <a:pt x="21195" y="84866"/>
                  </a:lnTo>
                  <a:lnTo>
                    <a:pt x="21327" y="87849"/>
                  </a:lnTo>
                  <a:lnTo>
                    <a:pt x="21327" y="87937"/>
                  </a:lnTo>
                  <a:lnTo>
                    <a:pt x="21371" y="87981"/>
                  </a:lnTo>
                  <a:lnTo>
                    <a:pt x="21502" y="88025"/>
                  </a:lnTo>
                  <a:lnTo>
                    <a:pt x="21546" y="88025"/>
                  </a:lnTo>
                  <a:lnTo>
                    <a:pt x="21634" y="87981"/>
                  </a:lnTo>
                  <a:lnTo>
                    <a:pt x="21634" y="87937"/>
                  </a:lnTo>
                  <a:lnTo>
                    <a:pt x="21678" y="87849"/>
                  </a:lnTo>
                  <a:lnTo>
                    <a:pt x="21546" y="84822"/>
                  </a:lnTo>
                  <a:lnTo>
                    <a:pt x="21546" y="84734"/>
                  </a:lnTo>
                  <a:lnTo>
                    <a:pt x="20405" y="82320"/>
                  </a:lnTo>
                  <a:lnTo>
                    <a:pt x="20362" y="82277"/>
                  </a:lnTo>
                  <a:lnTo>
                    <a:pt x="18299" y="80521"/>
                  </a:lnTo>
                  <a:lnTo>
                    <a:pt x="16281" y="78898"/>
                  </a:lnTo>
                  <a:lnTo>
                    <a:pt x="16237" y="78898"/>
                  </a:lnTo>
                  <a:lnTo>
                    <a:pt x="13955" y="77538"/>
                  </a:lnTo>
                  <a:lnTo>
                    <a:pt x="11849" y="76089"/>
                  </a:lnTo>
                  <a:lnTo>
                    <a:pt x="9830" y="74510"/>
                  </a:lnTo>
                  <a:lnTo>
                    <a:pt x="8031" y="73018"/>
                  </a:lnTo>
                  <a:lnTo>
                    <a:pt x="7812" y="72404"/>
                  </a:lnTo>
                  <a:lnTo>
                    <a:pt x="7285" y="69858"/>
                  </a:lnTo>
                  <a:lnTo>
                    <a:pt x="7110" y="67489"/>
                  </a:lnTo>
                  <a:lnTo>
                    <a:pt x="7110" y="65339"/>
                  </a:lnTo>
                  <a:lnTo>
                    <a:pt x="7110" y="63145"/>
                  </a:lnTo>
                  <a:lnTo>
                    <a:pt x="7110" y="60424"/>
                  </a:lnTo>
                  <a:lnTo>
                    <a:pt x="7197" y="57221"/>
                  </a:lnTo>
                  <a:lnTo>
                    <a:pt x="7285" y="54764"/>
                  </a:lnTo>
                  <a:lnTo>
                    <a:pt x="7285" y="54720"/>
                  </a:lnTo>
                  <a:lnTo>
                    <a:pt x="7066" y="53052"/>
                  </a:lnTo>
                  <a:lnTo>
                    <a:pt x="6583" y="50419"/>
                  </a:lnTo>
                  <a:lnTo>
                    <a:pt x="6583" y="47480"/>
                  </a:lnTo>
                  <a:lnTo>
                    <a:pt x="6364" y="46295"/>
                  </a:lnTo>
                  <a:lnTo>
                    <a:pt x="5354" y="43486"/>
                  </a:lnTo>
                  <a:lnTo>
                    <a:pt x="4389" y="41073"/>
                  </a:lnTo>
                  <a:lnTo>
                    <a:pt x="3204" y="38309"/>
                  </a:lnTo>
                  <a:lnTo>
                    <a:pt x="1537" y="33745"/>
                  </a:lnTo>
                  <a:lnTo>
                    <a:pt x="1010" y="30937"/>
                  </a:lnTo>
                  <a:lnTo>
                    <a:pt x="835" y="28479"/>
                  </a:lnTo>
                  <a:lnTo>
                    <a:pt x="352" y="25057"/>
                  </a:lnTo>
                  <a:lnTo>
                    <a:pt x="615" y="24091"/>
                  </a:lnTo>
                  <a:lnTo>
                    <a:pt x="1581" y="21634"/>
                  </a:lnTo>
                  <a:lnTo>
                    <a:pt x="2809" y="18650"/>
                  </a:lnTo>
                  <a:lnTo>
                    <a:pt x="3819" y="16368"/>
                  </a:lnTo>
                  <a:lnTo>
                    <a:pt x="5618" y="14087"/>
                  </a:lnTo>
                  <a:lnTo>
                    <a:pt x="7022" y="12331"/>
                  </a:lnTo>
                  <a:lnTo>
                    <a:pt x="8250" y="11366"/>
                  </a:lnTo>
                  <a:lnTo>
                    <a:pt x="10357" y="9874"/>
                  </a:lnTo>
                  <a:lnTo>
                    <a:pt x="12551" y="8426"/>
                  </a:lnTo>
                  <a:lnTo>
                    <a:pt x="14438" y="7285"/>
                  </a:lnTo>
                  <a:lnTo>
                    <a:pt x="18167" y="5179"/>
                  </a:lnTo>
                  <a:lnTo>
                    <a:pt x="20318" y="3950"/>
                  </a:lnTo>
                  <a:lnTo>
                    <a:pt x="22556" y="2897"/>
                  </a:lnTo>
                  <a:lnTo>
                    <a:pt x="25320" y="1493"/>
                  </a:lnTo>
                  <a:lnTo>
                    <a:pt x="27426" y="308"/>
                  </a:lnTo>
                  <a:lnTo>
                    <a:pt x="27470" y="264"/>
                  </a:lnTo>
                  <a:lnTo>
                    <a:pt x="27514" y="220"/>
                  </a:lnTo>
                  <a:lnTo>
                    <a:pt x="27514" y="133"/>
                  </a:lnTo>
                  <a:lnTo>
                    <a:pt x="27514" y="89"/>
                  </a:lnTo>
                  <a:lnTo>
                    <a:pt x="2747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2" name="Google Shape;6502;p174"/>
            <p:cNvSpPr/>
            <p:nvPr/>
          </p:nvSpPr>
          <p:spPr>
            <a:xfrm>
              <a:off x="3872525" y="2722000"/>
              <a:ext cx="510125" cy="2108475"/>
            </a:xfrm>
            <a:custGeom>
              <a:avLst/>
              <a:gdLst/>
              <a:ahLst/>
              <a:cxnLst/>
              <a:rect l="l" t="t" r="r" b="b"/>
              <a:pathLst>
                <a:path w="20405" h="84339" extrusionOk="0">
                  <a:moveTo>
                    <a:pt x="19659" y="1"/>
                  </a:moveTo>
                  <a:lnTo>
                    <a:pt x="19615" y="45"/>
                  </a:lnTo>
                  <a:lnTo>
                    <a:pt x="17596" y="1054"/>
                  </a:lnTo>
                  <a:lnTo>
                    <a:pt x="15446" y="2370"/>
                  </a:lnTo>
                  <a:lnTo>
                    <a:pt x="12638" y="4389"/>
                  </a:lnTo>
                  <a:lnTo>
                    <a:pt x="11058" y="5486"/>
                  </a:lnTo>
                  <a:lnTo>
                    <a:pt x="7986" y="8382"/>
                  </a:lnTo>
                  <a:lnTo>
                    <a:pt x="5836" y="10357"/>
                  </a:lnTo>
                  <a:lnTo>
                    <a:pt x="5792" y="10400"/>
                  </a:lnTo>
                  <a:lnTo>
                    <a:pt x="2370" y="17728"/>
                  </a:lnTo>
                  <a:lnTo>
                    <a:pt x="702" y="21458"/>
                  </a:lnTo>
                  <a:lnTo>
                    <a:pt x="220" y="22643"/>
                  </a:lnTo>
                  <a:lnTo>
                    <a:pt x="44" y="23038"/>
                  </a:lnTo>
                  <a:lnTo>
                    <a:pt x="0" y="23213"/>
                  </a:lnTo>
                  <a:lnTo>
                    <a:pt x="44" y="23257"/>
                  </a:lnTo>
                  <a:lnTo>
                    <a:pt x="3160" y="31946"/>
                  </a:lnTo>
                  <a:lnTo>
                    <a:pt x="3160" y="31990"/>
                  </a:lnTo>
                  <a:lnTo>
                    <a:pt x="4476" y="34096"/>
                  </a:lnTo>
                  <a:lnTo>
                    <a:pt x="5924" y="37124"/>
                  </a:lnTo>
                  <a:lnTo>
                    <a:pt x="7635" y="40853"/>
                  </a:lnTo>
                  <a:lnTo>
                    <a:pt x="8689" y="43311"/>
                  </a:lnTo>
                  <a:lnTo>
                    <a:pt x="9127" y="46382"/>
                  </a:lnTo>
                  <a:lnTo>
                    <a:pt x="9171" y="49103"/>
                  </a:lnTo>
                  <a:lnTo>
                    <a:pt x="9171" y="53052"/>
                  </a:lnTo>
                  <a:lnTo>
                    <a:pt x="9215" y="55817"/>
                  </a:lnTo>
                  <a:lnTo>
                    <a:pt x="9171" y="58274"/>
                  </a:lnTo>
                  <a:lnTo>
                    <a:pt x="9259" y="62091"/>
                  </a:lnTo>
                  <a:lnTo>
                    <a:pt x="9391" y="65251"/>
                  </a:lnTo>
                  <a:lnTo>
                    <a:pt x="9522" y="67533"/>
                  </a:lnTo>
                  <a:lnTo>
                    <a:pt x="9654" y="68586"/>
                  </a:lnTo>
                  <a:lnTo>
                    <a:pt x="10400" y="70868"/>
                  </a:lnTo>
                  <a:lnTo>
                    <a:pt x="10400" y="70911"/>
                  </a:lnTo>
                  <a:lnTo>
                    <a:pt x="11672" y="73632"/>
                  </a:lnTo>
                  <a:lnTo>
                    <a:pt x="12769" y="75870"/>
                  </a:lnTo>
                  <a:lnTo>
                    <a:pt x="13340" y="77011"/>
                  </a:lnTo>
                  <a:lnTo>
                    <a:pt x="13340" y="77055"/>
                  </a:lnTo>
                  <a:lnTo>
                    <a:pt x="14393" y="78283"/>
                  </a:lnTo>
                  <a:lnTo>
                    <a:pt x="18342" y="82057"/>
                  </a:lnTo>
                  <a:lnTo>
                    <a:pt x="20097" y="84295"/>
                  </a:lnTo>
                  <a:lnTo>
                    <a:pt x="20141" y="84339"/>
                  </a:lnTo>
                  <a:lnTo>
                    <a:pt x="20229" y="84339"/>
                  </a:lnTo>
                  <a:lnTo>
                    <a:pt x="20317" y="84295"/>
                  </a:lnTo>
                  <a:lnTo>
                    <a:pt x="20361" y="84251"/>
                  </a:lnTo>
                  <a:lnTo>
                    <a:pt x="20405" y="84207"/>
                  </a:lnTo>
                  <a:lnTo>
                    <a:pt x="20405" y="84119"/>
                  </a:lnTo>
                  <a:lnTo>
                    <a:pt x="20361" y="84075"/>
                  </a:lnTo>
                  <a:lnTo>
                    <a:pt x="18606" y="81838"/>
                  </a:lnTo>
                  <a:lnTo>
                    <a:pt x="18562" y="81794"/>
                  </a:lnTo>
                  <a:lnTo>
                    <a:pt x="14656" y="78064"/>
                  </a:lnTo>
                  <a:lnTo>
                    <a:pt x="13647" y="76835"/>
                  </a:lnTo>
                  <a:lnTo>
                    <a:pt x="11980" y="73500"/>
                  </a:lnTo>
                  <a:lnTo>
                    <a:pt x="10751" y="70780"/>
                  </a:lnTo>
                  <a:lnTo>
                    <a:pt x="10005" y="68498"/>
                  </a:lnTo>
                  <a:lnTo>
                    <a:pt x="9873" y="67489"/>
                  </a:lnTo>
                  <a:lnTo>
                    <a:pt x="9742" y="65251"/>
                  </a:lnTo>
                  <a:lnTo>
                    <a:pt x="9610" y="62091"/>
                  </a:lnTo>
                  <a:lnTo>
                    <a:pt x="9522" y="58274"/>
                  </a:lnTo>
                  <a:lnTo>
                    <a:pt x="9566" y="55817"/>
                  </a:lnTo>
                  <a:lnTo>
                    <a:pt x="9522" y="53052"/>
                  </a:lnTo>
                  <a:lnTo>
                    <a:pt x="9522" y="49103"/>
                  </a:lnTo>
                  <a:lnTo>
                    <a:pt x="9478" y="46382"/>
                  </a:lnTo>
                  <a:lnTo>
                    <a:pt x="9478" y="46338"/>
                  </a:lnTo>
                  <a:lnTo>
                    <a:pt x="8996" y="43267"/>
                  </a:lnTo>
                  <a:lnTo>
                    <a:pt x="8996" y="43223"/>
                  </a:lnTo>
                  <a:lnTo>
                    <a:pt x="7943" y="40678"/>
                  </a:lnTo>
                  <a:lnTo>
                    <a:pt x="6231" y="36992"/>
                  </a:lnTo>
                  <a:lnTo>
                    <a:pt x="4783" y="33964"/>
                  </a:lnTo>
                  <a:lnTo>
                    <a:pt x="3467" y="31814"/>
                  </a:lnTo>
                  <a:lnTo>
                    <a:pt x="351" y="23170"/>
                  </a:lnTo>
                  <a:lnTo>
                    <a:pt x="571" y="22643"/>
                  </a:lnTo>
                  <a:lnTo>
                    <a:pt x="1009" y="21634"/>
                  </a:lnTo>
                  <a:lnTo>
                    <a:pt x="2458" y="18431"/>
                  </a:lnTo>
                  <a:lnTo>
                    <a:pt x="6100" y="10576"/>
                  </a:lnTo>
                  <a:lnTo>
                    <a:pt x="8250" y="8645"/>
                  </a:lnTo>
                  <a:lnTo>
                    <a:pt x="11277" y="5749"/>
                  </a:lnTo>
                  <a:lnTo>
                    <a:pt x="12857" y="4652"/>
                  </a:lnTo>
                  <a:lnTo>
                    <a:pt x="15666" y="2677"/>
                  </a:lnTo>
                  <a:lnTo>
                    <a:pt x="17772" y="1361"/>
                  </a:lnTo>
                  <a:lnTo>
                    <a:pt x="19746" y="352"/>
                  </a:lnTo>
                  <a:lnTo>
                    <a:pt x="19790" y="308"/>
                  </a:lnTo>
                  <a:lnTo>
                    <a:pt x="19834" y="220"/>
                  </a:lnTo>
                  <a:lnTo>
                    <a:pt x="19834" y="176"/>
                  </a:lnTo>
                  <a:lnTo>
                    <a:pt x="19834" y="89"/>
                  </a:lnTo>
                  <a:lnTo>
                    <a:pt x="19790" y="45"/>
                  </a:lnTo>
                  <a:lnTo>
                    <a:pt x="1974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3" name="Google Shape;6503;p174"/>
            <p:cNvSpPr/>
            <p:nvPr/>
          </p:nvSpPr>
          <p:spPr>
            <a:xfrm>
              <a:off x="5263525" y="3312200"/>
              <a:ext cx="868875" cy="1159550"/>
            </a:xfrm>
            <a:custGeom>
              <a:avLst/>
              <a:gdLst/>
              <a:ahLst/>
              <a:cxnLst/>
              <a:rect l="l" t="t" r="r" b="b"/>
              <a:pathLst>
                <a:path w="34755" h="46382" extrusionOk="0">
                  <a:moveTo>
                    <a:pt x="34579" y="0"/>
                  </a:moveTo>
                  <a:lnTo>
                    <a:pt x="34491" y="44"/>
                  </a:lnTo>
                  <a:lnTo>
                    <a:pt x="31551" y="1799"/>
                  </a:lnTo>
                  <a:lnTo>
                    <a:pt x="31507" y="1799"/>
                  </a:lnTo>
                  <a:lnTo>
                    <a:pt x="30454" y="2633"/>
                  </a:lnTo>
                  <a:lnTo>
                    <a:pt x="30454" y="2677"/>
                  </a:lnTo>
                  <a:lnTo>
                    <a:pt x="28348" y="5003"/>
                  </a:lnTo>
                  <a:lnTo>
                    <a:pt x="25846" y="7416"/>
                  </a:lnTo>
                  <a:lnTo>
                    <a:pt x="23872" y="9171"/>
                  </a:lnTo>
                  <a:lnTo>
                    <a:pt x="20976" y="10927"/>
                  </a:lnTo>
                  <a:lnTo>
                    <a:pt x="20932" y="10927"/>
                  </a:lnTo>
                  <a:lnTo>
                    <a:pt x="20142" y="11716"/>
                  </a:lnTo>
                  <a:lnTo>
                    <a:pt x="20142" y="11760"/>
                  </a:lnTo>
                  <a:lnTo>
                    <a:pt x="18255" y="14262"/>
                  </a:lnTo>
                  <a:lnTo>
                    <a:pt x="17202" y="15578"/>
                  </a:lnTo>
                  <a:lnTo>
                    <a:pt x="15754" y="16631"/>
                  </a:lnTo>
                  <a:lnTo>
                    <a:pt x="15710" y="16631"/>
                  </a:lnTo>
                  <a:lnTo>
                    <a:pt x="13516" y="19308"/>
                  </a:lnTo>
                  <a:lnTo>
                    <a:pt x="12199" y="21238"/>
                  </a:lnTo>
                  <a:lnTo>
                    <a:pt x="10971" y="23257"/>
                  </a:lnTo>
                  <a:lnTo>
                    <a:pt x="9347" y="26329"/>
                  </a:lnTo>
                  <a:lnTo>
                    <a:pt x="8426" y="28128"/>
                  </a:lnTo>
                  <a:lnTo>
                    <a:pt x="8426" y="28172"/>
                  </a:lnTo>
                  <a:lnTo>
                    <a:pt x="8075" y="29444"/>
                  </a:lnTo>
                  <a:lnTo>
                    <a:pt x="8075" y="29488"/>
                  </a:lnTo>
                  <a:lnTo>
                    <a:pt x="7855" y="32209"/>
                  </a:lnTo>
                  <a:lnTo>
                    <a:pt x="7724" y="34052"/>
                  </a:lnTo>
                  <a:lnTo>
                    <a:pt x="7724" y="34139"/>
                  </a:lnTo>
                  <a:lnTo>
                    <a:pt x="8119" y="34797"/>
                  </a:lnTo>
                  <a:lnTo>
                    <a:pt x="8119" y="35631"/>
                  </a:lnTo>
                  <a:lnTo>
                    <a:pt x="7811" y="36553"/>
                  </a:lnTo>
                  <a:lnTo>
                    <a:pt x="6100" y="38791"/>
                  </a:lnTo>
                  <a:lnTo>
                    <a:pt x="5179" y="40239"/>
                  </a:lnTo>
                  <a:lnTo>
                    <a:pt x="4257" y="42169"/>
                  </a:lnTo>
                  <a:lnTo>
                    <a:pt x="3511" y="43091"/>
                  </a:lnTo>
                  <a:lnTo>
                    <a:pt x="1712" y="44188"/>
                  </a:lnTo>
                  <a:lnTo>
                    <a:pt x="1668" y="44232"/>
                  </a:lnTo>
                  <a:lnTo>
                    <a:pt x="922" y="44890"/>
                  </a:lnTo>
                  <a:lnTo>
                    <a:pt x="878" y="44934"/>
                  </a:lnTo>
                  <a:lnTo>
                    <a:pt x="45" y="46119"/>
                  </a:lnTo>
                  <a:lnTo>
                    <a:pt x="1" y="46162"/>
                  </a:lnTo>
                  <a:lnTo>
                    <a:pt x="1" y="46250"/>
                  </a:lnTo>
                  <a:lnTo>
                    <a:pt x="45" y="46294"/>
                  </a:lnTo>
                  <a:lnTo>
                    <a:pt x="88" y="46338"/>
                  </a:lnTo>
                  <a:lnTo>
                    <a:pt x="176" y="46382"/>
                  </a:lnTo>
                  <a:lnTo>
                    <a:pt x="264" y="46382"/>
                  </a:lnTo>
                  <a:lnTo>
                    <a:pt x="308" y="46294"/>
                  </a:lnTo>
                  <a:lnTo>
                    <a:pt x="1185" y="45153"/>
                  </a:lnTo>
                  <a:lnTo>
                    <a:pt x="1888" y="44495"/>
                  </a:lnTo>
                  <a:lnTo>
                    <a:pt x="3687" y="43398"/>
                  </a:lnTo>
                  <a:lnTo>
                    <a:pt x="3731" y="43354"/>
                  </a:lnTo>
                  <a:lnTo>
                    <a:pt x="4520" y="42389"/>
                  </a:lnTo>
                  <a:lnTo>
                    <a:pt x="4564" y="42345"/>
                  </a:lnTo>
                  <a:lnTo>
                    <a:pt x="5486" y="40414"/>
                  </a:lnTo>
                  <a:lnTo>
                    <a:pt x="6407" y="38966"/>
                  </a:lnTo>
                  <a:lnTo>
                    <a:pt x="8119" y="36728"/>
                  </a:lnTo>
                  <a:lnTo>
                    <a:pt x="8162" y="36684"/>
                  </a:lnTo>
                  <a:lnTo>
                    <a:pt x="8426" y="35719"/>
                  </a:lnTo>
                  <a:lnTo>
                    <a:pt x="8470" y="35675"/>
                  </a:lnTo>
                  <a:lnTo>
                    <a:pt x="8470" y="34754"/>
                  </a:lnTo>
                  <a:lnTo>
                    <a:pt x="8426" y="34622"/>
                  </a:lnTo>
                  <a:lnTo>
                    <a:pt x="8075" y="34008"/>
                  </a:lnTo>
                  <a:lnTo>
                    <a:pt x="8206" y="32252"/>
                  </a:lnTo>
                  <a:lnTo>
                    <a:pt x="8426" y="29532"/>
                  </a:lnTo>
                  <a:lnTo>
                    <a:pt x="8733" y="28259"/>
                  </a:lnTo>
                  <a:lnTo>
                    <a:pt x="9654" y="26460"/>
                  </a:lnTo>
                  <a:lnTo>
                    <a:pt x="11278" y="23432"/>
                  </a:lnTo>
                  <a:lnTo>
                    <a:pt x="12507" y="21458"/>
                  </a:lnTo>
                  <a:lnTo>
                    <a:pt x="13779" y="19483"/>
                  </a:lnTo>
                  <a:lnTo>
                    <a:pt x="15973" y="16894"/>
                  </a:lnTo>
                  <a:lnTo>
                    <a:pt x="17421" y="15841"/>
                  </a:lnTo>
                  <a:lnTo>
                    <a:pt x="17421" y="15797"/>
                  </a:lnTo>
                  <a:lnTo>
                    <a:pt x="18518" y="14481"/>
                  </a:lnTo>
                  <a:lnTo>
                    <a:pt x="20405" y="11980"/>
                  </a:lnTo>
                  <a:lnTo>
                    <a:pt x="21151" y="11190"/>
                  </a:lnTo>
                  <a:lnTo>
                    <a:pt x="24091" y="9435"/>
                  </a:lnTo>
                  <a:lnTo>
                    <a:pt x="26110" y="7679"/>
                  </a:lnTo>
                  <a:lnTo>
                    <a:pt x="28611" y="5222"/>
                  </a:lnTo>
                  <a:lnTo>
                    <a:pt x="30717" y="2897"/>
                  </a:lnTo>
                  <a:lnTo>
                    <a:pt x="31726" y="2063"/>
                  </a:lnTo>
                  <a:lnTo>
                    <a:pt x="34666" y="351"/>
                  </a:lnTo>
                  <a:lnTo>
                    <a:pt x="34710" y="308"/>
                  </a:lnTo>
                  <a:lnTo>
                    <a:pt x="34754" y="220"/>
                  </a:lnTo>
                  <a:lnTo>
                    <a:pt x="34754" y="176"/>
                  </a:lnTo>
                  <a:lnTo>
                    <a:pt x="34754" y="88"/>
                  </a:lnTo>
                  <a:lnTo>
                    <a:pt x="34710" y="44"/>
                  </a:lnTo>
                  <a:lnTo>
                    <a:pt x="3462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4" name="Google Shape;6504;p174"/>
            <p:cNvSpPr/>
            <p:nvPr/>
          </p:nvSpPr>
          <p:spPr>
            <a:xfrm>
              <a:off x="5251475" y="3288075"/>
              <a:ext cx="853500" cy="1173800"/>
            </a:xfrm>
            <a:custGeom>
              <a:avLst/>
              <a:gdLst/>
              <a:ahLst/>
              <a:cxnLst/>
              <a:rect l="l" t="t" r="r" b="b"/>
              <a:pathLst>
                <a:path w="34140" h="46952" extrusionOk="0">
                  <a:moveTo>
                    <a:pt x="33876" y="0"/>
                  </a:moveTo>
                  <a:lnTo>
                    <a:pt x="31462" y="1448"/>
                  </a:lnTo>
                  <a:lnTo>
                    <a:pt x="30453" y="2150"/>
                  </a:lnTo>
                  <a:lnTo>
                    <a:pt x="30409" y="2194"/>
                  </a:lnTo>
                  <a:lnTo>
                    <a:pt x="28478" y="4300"/>
                  </a:lnTo>
                  <a:lnTo>
                    <a:pt x="26460" y="6275"/>
                  </a:lnTo>
                  <a:lnTo>
                    <a:pt x="24836" y="7679"/>
                  </a:lnTo>
                  <a:lnTo>
                    <a:pt x="22774" y="9127"/>
                  </a:lnTo>
                  <a:lnTo>
                    <a:pt x="20931" y="10531"/>
                  </a:lnTo>
                  <a:lnTo>
                    <a:pt x="19658" y="11365"/>
                  </a:lnTo>
                  <a:lnTo>
                    <a:pt x="19615" y="11409"/>
                  </a:lnTo>
                  <a:lnTo>
                    <a:pt x="18649" y="12462"/>
                  </a:lnTo>
                  <a:lnTo>
                    <a:pt x="18649" y="12506"/>
                  </a:lnTo>
                  <a:lnTo>
                    <a:pt x="17157" y="14481"/>
                  </a:lnTo>
                  <a:lnTo>
                    <a:pt x="16543" y="15095"/>
                  </a:lnTo>
                  <a:lnTo>
                    <a:pt x="15534" y="15797"/>
                  </a:lnTo>
                  <a:lnTo>
                    <a:pt x="15490" y="15841"/>
                  </a:lnTo>
                  <a:lnTo>
                    <a:pt x="13954" y="17728"/>
                  </a:lnTo>
                  <a:lnTo>
                    <a:pt x="12111" y="20141"/>
                  </a:lnTo>
                  <a:lnTo>
                    <a:pt x="10707" y="22203"/>
                  </a:lnTo>
                  <a:lnTo>
                    <a:pt x="8381" y="26372"/>
                  </a:lnTo>
                  <a:lnTo>
                    <a:pt x="7591" y="27864"/>
                  </a:lnTo>
                  <a:lnTo>
                    <a:pt x="7372" y="28610"/>
                  </a:lnTo>
                  <a:lnTo>
                    <a:pt x="7372" y="28654"/>
                  </a:lnTo>
                  <a:lnTo>
                    <a:pt x="6802" y="34007"/>
                  </a:lnTo>
                  <a:lnTo>
                    <a:pt x="6582" y="36596"/>
                  </a:lnTo>
                  <a:lnTo>
                    <a:pt x="6363" y="38044"/>
                  </a:lnTo>
                  <a:lnTo>
                    <a:pt x="5485" y="39668"/>
                  </a:lnTo>
                  <a:lnTo>
                    <a:pt x="4300" y="41774"/>
                  </a:lnTo>
                  <a:lnTo>
                    <a:pt x="3467" y="43003"/>
                  </a:lnTo>
                  <a:lnTo>
                    <a:pt x="2019" y="44144"/>
                  </a:lnTo>
                  <a:lnTo>
                    <a:pt x="1975" y="44144"/>
                  </a:lnTo>
                  <a:lnTo>
                    <a:pt x="44" y="46645"/>
                  </a:lnTo>
                  <a:lnTo>
                    <a:pt x="0" y="46733"/>
                  </a:lnTo>
                  <a:lnTo>
                    <a:pt x="0" y="46776"/>
                  </a:lnTo>
                  <a:lnTo>
                    <a:pt x="44" y="46864"/>
                  </a:lnTo>
                  <a:lnTo>
                    <a:pt x="88" y="46908"/>
                  </a:lnTo>
                  <a:lnTo>
                    <a:pt x="176" y="46952"/>
                  </a:lnTo>
                  <a:lnTo>
                    <a:pt x="263" y="46908"/>
                  </a:lnTo>
                  <a:lnTo>
                    <a:pt x="307" y="46864"/>
                  </a:lnTo>
                  <a:lnTo>
                    <a:pt x="2238" y="44407"/>
                  </a:lnTo>
                  <a:lnTo>
                    <a:pt x="3686" y="43266"/>
                  </a:lnTo>
                  <a:lnTo>
                    <a:pt x="3730" y="43222"/>
                  </a:lnTo>
                  <a:lnTo>
                    <a:pt x="4607" y="41950"/>
                  </a:lnTo>
                  <a:lnTo>
                    <a:pt x="5792" y="39799"/>
                  </a:lnTo>
                  <a:lnTo>
                    <a:pt x="6714" y="38176"/>
                  </a:lnTo>
                  <a:lnTo>
                    <a:pt x="6714" y="38132"/>
                  </a:lnTo>
                  <a:lnTo>
                    <a:pt x="6933" y="36640"/>
                  </a:lnTo>
                  <a:lnTo>
                    <a:pt x="7153" y="34007"/>
                  </a:lnTo>
                  <a:lnTo>
                    <a:pt x="7723" y="28698"/>
                  </a:lnTo>
                  <a:lnTo>
                    <a:pt x="7942" y="27996"/>
                  </a:lnTo>
                  <a:lnTo>
                    <a:pt x="8688" y="26548"/>
                  </a:lnTo>
                  <a:lnTo>
                    <a:pt x="11014" y="22423"/>
                  </a:lnTo>
                  <a:lnTo>
                    <a:pt x="12418" y="20361"/>
                  </a:lnTo>
                  <a:lnTo>
                    <a:pt x="14217" y="17947"/>
                  </a:lnTo>
                  <a:lnTo>
                    <a:pt x="15753" y="16060"/>
                  </a:lnTo>
                  <a:lnTo>
                    <a:pt x="16762" y="15358"/>
                  </a:lnTo>
                  <a:lnTo>
                    <a:pt x="16806" y="15358"/>
                  </a:lnTo>
                  <a:lnTo>
                    <a:pt x="17421" y="14744"/>
                  </a:lnTo>
                  <a:lnTo>
                    <a:pt x="17464" y="14700"/>
                  </a:lnTo>
                  <a:lnTo>
                    <a:pt x="18913" y="12725"/>
                  </a:lnTo>
                  <a:lnTo>
                    <a:pt x="19878" y="11672"/>
                  </a:lnTo>
                  <a:lnTo>
                    <a:pt x="21150" y="10838"/>
                  </a:lnTo>
                  <a:lnTo>
                    <a:pt x="22993" y="9390"/>
                  </a:lnTo>
                  <a:lnTo>
                    <a:pt x="25056" y="7986"/>
                  </a:lnTo>
                  <a:lnTo>
                    <a:pt x="25056" y="7942"/>
                  </a:lnTo>
                  <a:lnTo>
                    <a:pt x="26679" y="6538"/>
                  </a:lnTo>
                  <a:lnTo>
                    <a:pt x="28698" y="4564"/>
                  </a:lnTo>
                  <a:lnTo>
                    <a:pt x="30629" y="2457"/>
                  </a:lnTo>
                  <a:lnTo>
                    <a:pt x="31682" y="1755"/>
                  </a:lnTo>
                  <a:lnTo>
                    <a:pt x="34051" y="307"/>
                  </a:lnTo>
                  <a:lnTo>
                    <a:pt x="34095" y="263"/>
                  </a:lnTo>
                  <a:lnTo>
                    <a:pt x="34139" y="176"/>
                  </a:lnTo>
                  <a:lnTo>
                    <a:pt x="34139" y="132"/>
                  </a:lnTo>
                  <a:lnTo>
                    <a:pt x="34139" y="44"/>
                  </a:lnTo>
                  <a:lnTo>
                    <a:pt x="34051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5" name="Google Shape;6505;p174"/>
            <p:cNvSpPr/>
            <p:nvPr/>
          </p:nvSpPr>
          <p:spPr>
            <a:xfrm>
              <a:off x="5242675" y="3261725"/>
              <a:ext cx="833775" cy="1184800"/>
            </a:xfrm>
            <a:custGeom>
              <a:avLst/>
              <a:gdLst/>
              <a:ahLst/>
              <a:cxnLst/>
              <a:rect l="l" t="t" r="r" b="b"/>
              <a:pathLst>
                <a:path w="33351" h="47392" extrusionOk="0">
                  <a:moveTo>
                    <a:pt x="33175" y="1"/>
                  </a:moveTo>
                  <a:lnTo>
                    <a:pt x="33087" y="45"/>
                  </a:lnTo>
                  <a:lnTo>
                    <a:pt x="31244" y="1230"/>
                  </a:lnTo>
                  <a:lnTo>
                    <a:pt x="30147" y="1888"/>
                  </a:lnTo>
                  <a:lnTo>
                    <a:pt x="30103" y="1932"/>
                  </a:lnTo>
                  <a:lnTo>
                    <a:pt x="26900" y="5179"/>
                  </a:lnTo>
                  <a:lnTo>
                    <a:pt x="22775" y="8426"/>
                  </a:lnTo>
                  <a:lnTo>
                    <a:pt x="19703" y="10839"/>
                  </a:lnTo>
                  <a:lnTo>
                    <a:pt x="18255" y="11936"/>
                  </a:lnTo>
                  <a:lnTo>
                    <a:pt x="18211" y="11936"/>
                  </a:lnTo>
                  <a:lnTo>
                    <a:pt x="16632" y="13999"/>
                  </a:lnTo>
                  <a:lnTo>
                    <a:pt x="15666" y="14745"/>
                  </a:lnTo>
                  <a:lnTo>
                    <a:pt x="15622" y="14789"/>
                  </a:lnTo>
                  <a:lnTo>
                    <a:pt x="11936" y="19396"/>
                  </a:lnTo>
                  <a:lnTo>
                    <a:pt x="10664" y="21107"/>
                  </a:lnTo>
                  <a:lnTo>
                    <a:pt x="9084" y="23257"/>
                  </a:lnTo>
                  <a:lnTo>
                    <a:pt x="9084" y="23301"/>
                  </a:lnTo>
                  <a:lnTo>
                    <a:pt x="7680" y="25803"/>
                  </a:lnTo>
                  <a:lnTo>
                    <a:pt x="6671" y="27733"/>
                  </a:lnTo>
                  <a:lnTo>
                    <a:pt x="6627" y="27777"/>
                  </a:lnTo>
                  <a:lnTo>
                    <a:pt x="6056" y="32077"/>
                  </a:lnTo>
                  <a:lnTo>
                    <a:pt x="4784" y="40108"/>
                  </a:lnTo>
                  <a:lnTo>
                    <a:pt x="4345" y="41205"/>
                  </a:lnTo>
                  <a:lnTo>
                    <a:pt x="3248" y="43135"/>
                  </a:lnTo>
                  <a:lnTo>
                    <a:pt x="2195" y="44188"/>
                  </a:lnTo>
                  <a:lnTo>
                    <a:pt x="2151" y="44188"/>
                  </a:lnTo>
                  <a:lnTo>
                    <a:pt x="835" y="45987"/>
                  </a:lnTo>
                  <a:lnTo>
                    <a:pt x="1" y="47128"/>
                  </a:lnTo>
                  <a:lnTo>
                    <a:pt x="1" y="47172"/>
                  </a:lnTo>
                  <a:lnTo>
                    <a:pt x="1" y="47260"/>
                  </a:lnTo>
                  <a:lnTo>
                    <a:pt x="1" y="47304"/>
                  </a:lnTo>
                  <a:lnTo>
                    <a:pt x="45" y="47348"/>
                  </a:lnTo>
                  <a:lnTo>
                    <a:pt x="176" y="47392"/>
                  </a:lnTo>
                  <a:lnTo>
                    <a:pt x="220" y="47392"/>
                  </a:lnTo>
                  <a:lnTo>
                    <a:pt x="308" y="47304"/>
                  </a:lnTo>
                  <a:lnTo>
                    <a:pt x="1142" y="46207"/>
                  </a:lnTo>
                  <a:lnTo>
                    <a:pt x="2458" y="44408"/>
                  </a:lnTo>
                  <a:lnTo>
                    <a:pt x="3511" y="43355"/>
                  </a:lnTo>
                  <a:lnTo>
                    <a:pt x="3511" y="43311"/>
                  </a:lnTo>
                  <a:lnTo>
                    <a:pt x="4652" y="41380"/>
                  </a:lnTo>
                  <a:lnTo>
                    <a:pt x="4696" y="41336"/>
                  </a:lnTo>
                  <a:lnTo>
                    <a:pt x="5135" y="40239"/>
                  </a:lnTo>
                  <a:lnTo>
                    <a:pt x="5135" y="40195"/>
                  </a:lnTo>
                  <a:lnTo>
                    <a:pt x="6408" y="32121"/>
                  </a:lnTo>
                  <a:lnTo>
                    <a:pt x="6978" y="27865"/>
                  </a:lnTo>
                  <a:lnTo>
                    <a:pt x="7987" y="25934"/>
                  </a:lnTo>
                  <a:lnTo>
                    <a:pt x="9391" y="23477"/>
                  </a:lnTo>
                  <a:lnTo>
                    <a:pt x="10927" y="21327"/>
                  </a:lnTo>
                  <a:lnTo>
                    <a:pt x="12200" y="19615"/>
                  </a:lnTo>
                  <a:lnTo>
                    <a:pt x="15886" y="15008"/>
                  </a:lnTo>
                  <a:lnTo>
                    <a:pt x="16851" y="14262"/>
                  </a:lnTo>
                  <a:lnTo>
                    <a:pt x="16895" y="14218"/>
                  </a:lnTo>
                  <a:lnTo>
                    <a:pt x="18475" y="12200"/>
                  </a:lnTo>
                  <a:lnTo>
                    <a:pt x="19923" y="11103"/>
                  </a:lnTo>
                  <a:lnTo>
                    <a:pt x="22994" y="8689"/>
                  </a:lnTo>
                  <a:lnTo>
                    <a:pt x="27119" y="5442"/>
                  </a:lnTo>
                  <a:lnTo>
                    <a:pt x="27163" y="5442"/>
                  </a:lnTo>
                  <a:lnTo>
                    <a:pt x="30366" y="2195"/>
                  </a:lnTo>
                  <a:lnTo>
                    <a:pt x="31419" y="1537"/>
                  </a:lnTo>
                  <a:lnTo>
                    <a:pt x="33306" y="352"/>
                  </a:lnTo>
                  <a:lnTo>
                    <a:pt x="33350" y="308"/>
                  </a:lnTo>
                  <a:lnTo>
                    <a:pt x="33350" y="220"/>
                  </a:lnTo>
                  <a:lnTo>
                    <a:pt x="33350" y="176"/>
                  </a:lnTo>
                  <a:lnTo>
                    <a:pt x="33350" y="89"/>
                  </a:lnTo>
                  <a:lnTo>
                    <a:pt x="33306" y="45"/>
                  </a:lnTo>
                  <a:lnTo>
                    <a:pt x="33219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6" name="Google Shape;6506;p174"/>
            <p:cNvSpPr/>
            <p:nvPr/>
          </p:nvSpPr>
          <p:spPr>
            <a:xfrm>
              <a:off x="5230625" y="3236500"/>
              <a:ext cx="817300" cy="1199050"/>
            </a:xfrm>
            <a:custGeom>
              <a:avLst/>
              <a:gdLst/>
              <a:ahLst/>
              <a:cxnLst/>
              <a:rect l="l" t="t" r="r" b="b"/>
              <a:pathLst>
                <a:path w="32692" h="47962" extrusionOk="0">
                  <a:moveTo>
                    <a:pt x="32428" y="1"/>
                  </a:moveTo>
                  <a:lnTo>
                    <a:pt x="30146" y="1536"/>
                  </a:lnTo>
                  <a:lnTo>
                    <a:pt x="30102" y="1580"/>
                  </a:lnTo>
                  <a:lnTo>
                    <a:pt x="27513" y="4038"/>
                  </a:lnTo>
                  <a:lnTo>
                    <a:pt x="22906" y="7724"/>
                  </a:lnTo>
                  <a:lnTo>
                    <a:pt x="20624" y="9523"/>
                  </a:lnTo>
                  <a:lnTo>
                    <a:pt x="18693" y="11102"/>
                  </a:lnTo>
                  <a:lnTo>
                    <a:pt x="17070" y="12287"/>
                  </a:lnTo>
                  <a:lnTo>
                    <a:pt x="17070" y="12331"/>
                  </a:lnTo>
                  <a:lnTo>
                    <a:pt x="16280" y="13253"/>
                  </a:lnTo>
                  <a:lnTo>
                    <a:pt x="15622" y="13867"/>
                  </a:lnTo>
                  <a:lnTo>
                    <a:pt x="15578" y="13911"/>
                  </a:lnTo>
                  <a:lnTo>
                    <a:pt x="12770" y="17509"/>
                  </a:lnTo>
                  <a:lnTo>
                    <a:pt x="10927" y="19878"/>
                  </a:lnTo>
                  <a:lnTo>
                    <a:pt x="7592" y="24310"/>
                  </a:lnTo>
                  <a:lnTo>
                    <a:pt x="5880" y="27514"/>
                  </a:lnTo>
                  <a:lnTo>
                    <a:pt x="5836" y="27558"/>
                  </a:lnTo>
                  <a:lnTo>
                    <a:pt x="5178" y="32121"/>
                  </a:lnTo>
                  <a:lnTo>
                    <a:pt x="4652" y="35851"/>
                  </a:lnTo>
                  <a:lnTo>
                    <a:pt x="4125" y="39274"/>
                  </a:lnTo>
                  <a:lnTo>
                    <a:pt x="3598" y="41731"/>
                  </a:lnTo>
                  <a:lnTo>
                    <a:pt x="3116" y="43091"/>
                  </a:lnTo>
                  <a:lnTo>
                    <a:pt x="527" y="47040"/>
                  </a:lnTo>
                  <a:lnTo>
                    <a:pt x="44" y="47699"/>
                  </a:lnTo>
                  <a:lnTo>
                    <a:pt x="0" y="47786"/>
                  </a:lnTo>
                  <a:lnTo>
                    <a:pt x="0" y="47830"/>
                  </a:lnTo>
                  <a:lnTo>
                    <a:pt x="44" y="47918"/>
                  </a:lnTo>
                  <a:lnTo>
                    <a:pt x="88" y="47962"/>
                  </a:lnTo>
                  <a:lnTo>
                    <a:pt x="264" y="47962"/>
                  </a:lnTo>
                  <a:lnTo>
                    <a:pt x="351" y="47918"/>
                  </a:lnTo>
                  <a:lnTo>
                    <a:pt x="790" y="47260"/>
                  </a:lnTo>
                  <a:lnTo>
                    <a:pt x="3423" y="43267"/>
                  </a:lnTo>
                  <a:lnTo>
                    <a:pt x="3467" y="43223"/>
                  </a:lnTo>
                  <a:lnTo>
                    <a:pt x="3906" y="41862"/>
                  </a:lnTo>
                  <a:lnTo>
                    <a:pt x="3950" y="41819"/>
                  </a:lnTo>
                  <a:lnTo>
                    <a:pt x="4476" y="39317"/>
                  </a:lnTo>
                  <a:lnTo>
                    <a:pt x="4959" y="35895"/>
                  </a:lnTo>
                  <a:lnTo>
                    <a:pt x="5529" y="32165"/>
                  </a:lnTo>
                  <a:lnTo>
                    <a:pt x="6187" y="27645"/>
                  </a:lnTo>
                  <a:lnTo>
                    <a:pt x="7899" y="24486"/>
                  </a:lnTo>
                  <a:lnTo>
                    <a:pt x="11190" y="20098"/>
                  </a:lnTo>
                  <a:lnTo>
                    <a:pt x="13033" y="17728"/>
                  </a:lnTo>
                  <a:lnTo>
                    <a:pt x="15841" y="14130"/>
                  </a:lnTo>
                  <a:lnTo>
                    <a:pt x="16543" y="13516"/>
                  </a:lnTo>
                  <a:lnTo>
                    <a:pt x="16543" y="13472"/>
                  </a:lnTo>
                  <a:lnTo>
                    <a:pt x="17289" y="12594"/>
                  </a:lnTo>
                  <a:lnTo>
                    <a:pt x="18913" y="11366"/>
                  </a:lnTo>
                  <a:lnTo>
                    <a:pt x="20844" y="9786"/>
                  </a:lnTo>
                  <a:lnTo>
                    <a:pt x="23125" y="7987"/>
                  </a:lnTo>
                  <a:lnTo>
                    <a:pt x="27733" y="4301"/>
                  </a:lnTo>
                  <a:lnTo>
                    <a:pt x="30322" y="1844"/>
                  </a:lnTo>
                  <a:lnTo>
                    <a:pt x="32604" y="308"/>
                  </a:lnTo>
                  <a:lnTo>
                    <a:pt x="32647" y="264"/>
                  </a:lnTo>
                  <a:lnTo>
                    <a:pt x="32691" y="220"/>
                  </a:lnTo>
                  <a:lnTo>
                    <a:pt x="32691" y="132"/>
                  </a:lnTo>
                  <a:lnTo>
                    <a:pt x="32647" y="88"/>
                  </a:lnTo>
                  <a:lnTo>
                    <a:pt x="3260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7" name="Google Shape;6507;p174"/>
            <p:cNvSpPr/>
            <p:nvPr/>
          </p:nvSpPr>
          <p:spPr>
            <a:xfrm>
              <a:off x="5136275" y="3184950"/>
              <a:ext cx="854600" cy="1805700"/>
            </a:xfrm>
            <a:custGeom>
              <a:avLst/>
              <a:gdLst/>
              <a:ahLst/>
              <a:cxnLst/>
              <a:rect l="l" t="t" r="r" b="b"/>
              <a:pathLst>
                <a:path w="34184" h="72228" extrusionOk="0">
                  <a:moveTo>
                    <a:pt x="34052" y="0"/>
                  </a:moveTo>
                  <a:lnTo>
                    <a:pt x="33964" y="44"/>
                  </a:lnTo>
                  <a:lnTo>
                    <a:pt x="33920" y="44"/>
                  </a:lnTo>
                  <a:lnTo>
                    <a:pt x="30015" y="3072"/>
                  </a:lnTo>
                  <a:lnTo>
                    <a:pt x="25978" y="6319"/>
                  </a:lnTo>
                  <a:lnTo>
                    <a:pt x="23257" y="8513"/>
                  </a:lnTo>
                  <a:lnTo>
                    <a:pt x="20975" y="10400"/>
                  </a:lnTo>
                  <a:lnTo>
                    <a:pt x="19659" y="11453"/>
                  </a:lnTo>
                  <a:lnTo>
                    <a:pt x="16675" y="13340"/>
                  </a:lnTo>
                  <a:lnTo>
                    <a:pt x="16675" y="13384"/>
                  </a:lnTo>
                  <a:lnTo>
                    <a:pt x="15534" y="14656"/>
                  </a:lnTo>
                  <a:lnTo>
                    <a:pt x="14657" y="15885"/>
                  </a:lnTo>
                  <a:lnTo>
                    <a:pt x="13779" y="17114"/>
                  </a:lnTo>
                  <a:lnTo>
                    <a:pt x="12199" y="19615"/>
                  </a:lnTo>
                  <a:lnTo>
                    <a:pt x="10488" y="22248"/>
                  </a:lnTo>
                  <a:lnTo>
                    <a:pt x="9567" y="23564"/>
                  </a:lnTo>
                  <a:lnTo>
                    <a:pt x="8601" y="24837"/>
                  </a:lnTo>
                  <a:lnTo>
                    <a:pt x="7197" y="26811"/>
                  </a:lnTo>
                  <a:lnTo>
                    <a:pt x="7197" y="26899"/>
                  </a:lnTo>
                  <a:lnTo>
                    <a:pt x="6802" y="29005"/>
                  </a:lnTo>
                  <a:lnTo>
                    <a:pt x="6188" y="33876"/>
                  </a:lnTo>
                  <a:lnTo>
                    <a:pt x="5705" y="37386"/>
                  </a:lnTo>
                  <a:lnTo>
                    <a:pt x="5266" y="40502"/>
                  </a:lnTo>
                  <a:lnTo>
                    <a:pt x="4564" y="43793"/>
                  </a:lnTo>
                  <a:lnTo>
                    <a:pt x="3730" y="47479"/>
                  </a:lnTo>
                  <a:lnTo>
                    <a:pt x="1624" y="50814"/>
                  </a:lnTo>
                  <a:lnTo>
                    <a:pt x="878" y="52262"/>
                  </a:lnTo>
                  <a:lnTo>
                    <a:pt x="834" y="52350"/>
                  </a:lnTo>
                  <a:lnTo>
                    <a:pt x="527" y="54807"/>
                  </a:lnTo>
                  <a:lnTo>
                    <a:pt x="264" y="57527"/>
                  </a:lnTo>
                  <a:lnTo>
                    <a:pt x="1" y="59458"/>
                  </a:lnTo>
                  <a:lnTo>
                    <a:pt x="1" y="59502"/>
                  </a:lnTo>
                  <a:lnTo>
                    <a:pt x="1" y="59590"/>
                  </a:lnTo>
                  <a:lnTo>
                    <a:pt x="2414" y="62837"/>
                  </a:lnTo>
                  <a:lnTo>
                    <a:pt x="3774" y="64943"/>
                  </a:lnTo>
                  <a:lnTo>
                    <a:pt x="4608" y="66216"/>
                  </a:lnTo>
                  <a:lnTo>
                    <a:pt x="6275" y="68190"/>
                  </a:lnTo>
                  <a:lnTo>
                    <a:pt x="9391" y="71701"/>
                  </a:lnTo>
                  <a:lnTo>
                    <a:pt x="9435" y="71701"/>
                  </a:lnTo>
                  <a:lnTo>
                    <a:pt x="10093" y="72183"/>
                  </a:lnTo>
                  <a:lnTo>
                    <a:pt x="10181" y="72227"/>
                  </a:lnTo>
                  <a:lnTo>
                    <a:pt x="10707" y="72227"/>
                  </a:lnTo>
                  <a:lnTo>
                    <a:pt x="10751" y="72183"/>
                  </a:lnTo>
                  <a:lnTo>
                    <a:pt x="10839" y="72140"/>
                  </a:lnTo>
                  <a:lnTo>
                    <a:pt x="11804" y="71043"/>
                  </a:lnTo>
                  <a:lnTo>
                    <a:pt x="11848" y="70955"/>
                  </a:lnTo>
                  <a:lnTo>
                    <a:pt x="11848" y="70911"/>
                  </a:lnTo>
                  <a:lnTo>
                    <a:pt x="11804" y="70823"/>
                  </a:lnTo>
                  <a:lnTo>
                    <a:pt x="11804" y="70779"/>
                  </a:lnTo>
                  <a:lnTo>
                    <a:pt x="11717" y="70735"/>
                  </a:lnTo>
                  <a:lnTo>
                    <a:pt x="11585" y="70735"/>
                  </a:lnTo>
                  <a:lnTo>
                    <a:pt x="11541" y="70779"/>
                  </a:lnTo>
                  <a:lnTo>
                    <a:pt x="10620" y="71876"/>
                  </a:lnTo>
                  <a:lnTo>
                    <a:pt x="10269" y="71876"/>
                  </a:lnTo>
                  <a:lnTo>
                    <a:pt x="9654" y="71437"/>
                  </a:lnTo>
                  <a:lnTo>
                    <a:pt x="6539" y="67971"/>
                  </a:lnTo>
                  <a:lnTo>
                    <a:pt x="4915" y="65996"/>
                  </a:lnTo>
                  <a:lnTo>
                    <a:pt x="4038" y="64768"/>
                  </a:lnTo>
                  <a:lnTo>
                    <a:pt x="2677" y="62618"/>
                  </a:lnTo>
                  <a:lnTo>
                    <a:pt x="352" y="59414"/>
                  </a:lnTo>
                  <a:lnTo>
                    <a:pt x="615" y="57571"/>
                  </a:lnTo>
                  <a:lnTo>
                    <a:pt x="878" y="54851"/>
                  </a:lnTo>
                  <a:lnTo>
                    <a:pt x="1185" y="52393"/>
                  </a:lnTo>
                  <a:lnTo>
                    <a:pt x="1931" y="50989"/>
                  </a:lnTo>
                  <a:lnTo>
                    <a:pt x="4038" y="47654"/>
                  </a:lnTo>
                  <a:lnTo>
                    <a:pt x="4038" y="47567"/>
                  </a:lnTo>
                  <a:lnTo>
                    <a:pt x="4915" y="43837"/>
                  </a:lnTo>
                  <a:lnTo>
                    <a:pt x="5617" y="40546"/>
                  </a:lnTo>
                  <a:lnTo>
                    <a:pt x="6056" y="37430"/>
                  </a:lnTo>
                  <a:lnTo>
                    <a:pt x="6495" y="33920"/>
                  </a:lnTo>
                  <a:lnTo>
                    <a:pt x="7109" y="29093"/>
                  </a:lnTo>
                  <a:lnTo>
                    <a:pt x="7504" y="26987"/>
                  </a:lnTo>
                  <a:lnTo>
                    <a:pt x="8908" y="25056"/>
                  </a:lnTo>
                  <a:lnTo>
                    <a:pt x="9830" y="23783"/>
                  </a:lnTo>
                  <a:lnTo>
                    <a:pt x="10751" y="22467"/>
                  </a:lnTo>
                  <a:lnTo>
                    <a:pt x="12463" y="19790"/>
                  </a:lnTo>
                  <a:lnTo>
                    <a:pt x="14086" y="17289"/>
                  </a:lnTo>
                  <a:lnTo>
                    <a:pt x="14920" y="16060"/>
                  </a:lnTo>
                  <a:lnTo>
                    <a:pt x="15798" y="14876"/>
                  </a:lnTo>
                  <a:lnTo>
                    <a:pt x="16895" y="13647"/>
                  </a:lnTo>
                  <a:lnTo>
                    <a:pt x="19835" y="11760"/>
                  </a:lnTo>
                  <a:lnTo>
                    <a:pt x="19878" y="11760"/>
                  </a:lnTo>
                  <a:lnTo>
                    <a:pt x="21195" y="10663"/>
                  </a:lnTo>
                  <a:lnTo>
                    <a:pt x="23477" y="8820"/>
                  </a:lnTo>
                  <a:lnTo>
                    <a:pt x="26241" y="6626"/>
                  </a:lnTo>
                  <a:lnTo>
                    <a:pt x="30234" y="3379"/>
                  </a:lnTo>
                  <a:lnTo>
                    <a:pt x="34140" y="351"/>
                  </a:lnTo>
                  <a:lnTo>
                    <a:pt x="34183" y="264"/>
                  </a:lnTo>
                  <a:lnTo>
                    <a:pt x="34183" y="220"/>
                  </a:lnTo>
                  <a:lnTo>
                    <a:pt x="34183" y="132"/>
                  </a:lnTo>
                  <a:lnTo>
                    <a:pt x="34183" y="88"/>
                  </a:lnTo>
                  <a:lnTo>
                    <a:pt x="34096" y="44"/>
                  </a:lnTo>
                  <a:lnTo>
                    <a:pt x="3405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8" name="Google Shape;6508;p174"/>
            <p:cNvSpPr/>
            <p:nvPr/>
          </p:nvSpPr>
          <p:spPr>
            <a:xfrm>
              <a:off x="5101175" y="3159725"/>
              <a:ext cx="862275" cy="1886875"/>
            </a:xfrm>
            <a:custGeom>
              <a:avLst/>
              <a:gdLst/>
              <a:ahLst/>
              <a:cxnLst/>
              <a:rect l="l" t="t" r="r" b="b"/>
              <a:pathLst>
                <a:path w="34491" h="75475" extrusionOk="0">
                  <a:moveTo>
                    <a:pt x="34271" y="0"/>
                  </a:moveTo>
                  <a:lnTo>
                    <a:pt x="34183" y="44"/>
                  </a:lnTo>
                  <a:lnTo>
                    <a:pt x="31287" y="2238"/>
                  </a:lnTo>
                  <a:lnTo>
                    <a:pt x="22555" y="9303"/>
                  </a:lnTo>
                  <a:lnTo>
                    <a:pt x="19834" y="11409"/>
                  </a:lnTo>
                  <a:lnTo>
                    <a:pt x="17509" y="12506"/>
                  </a:lnTo>
                  <a:lnTo>
                    <a:pt x="16938" y="12813"/>
                  </a:lnTo>
                  <a:lnTo>
                    <a:pt x="16456" y="13164"/>
                  </a:lnTo>
                  <a:lnTo>
                    <a:pt x="15929" y="13515"/>
                  </a:lnTo>
                  <a:lnTo>
                    <a:pt x="15446" y="13910"/>
                  </a:lnTo>
                  <a:lnTo>
                    <a:pt x="14964" y="14393"/>
                  </a:lnTo>
                  <a:lnTo>
                    <a:pt x="14481" y="14875"/>
                  </a:lnTo>
                  <a:lnTo>
                    <a:pt x="13559" y="15885"/>
                  </a:lnTo>
                  <a:lnTo>
                    <a:pt x="12726" y="17026"/>
                  </a:lnTo>
                  <a:lnTo>
                    <a:pt x="11892" y="18210"/>
                  </a:lnTo>
                  <a:lnTo>
                    <a:pt x="11058" y="19483"/>
                  </a:lnTo>
                  <a:lnTo>
                    <a:pt x="10268" y="20712"/>
                  </a:lnTo>
                  <a:lnTo>
                    <a:pt x="9479" y="21940"/>
                  </a:lnTo>
                  <a:lnTo>
                    <a:pt x="8733" y="23125"/>
                  </a:lnTo>
                  <a:lnTo>
                    <a:pt x="7943" y="24222"/>
                  </a:lnTo>
                  <a:lnTo>
                    <a:pt x="7197" y="25187"/>
                  </a:lnTo>
                  <a:lnTo>
                    <a:pt x="7153" y="25275"/>
                  </a:lnTo>
                  <a:lnTo>
                    <a:pt x="6846" y="26240"/>
                  </a:lnTo>
                  <a:lnTo>
                    <a:pt x="6846" y="26328"/>
                  </a:lnTo>
                  <a:lnTo>
                    <a:pt x="7021" y="27513"/>
                  </a:lnTo>
                  <a:lnTo>
                    <a:pt x="6319" y="33876"/>
                  </a:lnTo>
                  <a:lnTo>
                    <a:pt x="5836" y="37605"/>
                  </a:lnTo>
                  <a:lnTo>
                    <a:pt x="5398" y="40896"/>
                  </a:lnTo>
                  <a:lnTo>
                    <a:pt x="5047" y="43003"/>
                  </a:lnTo>
                  <a:lnTo>
                    <a:pt x="3950" y="47522"/>
                  </a:lnTo>
                  <a:lnTo>
                    <a:pt x="3423" y="49716"/>
                  </a:lnTo>
                  <a:lnTo>
                    <a:pt x="1756" y="52964"/>
                  </a:lnTo>
                  <a:lnTo>
                    <a:pt x="1712" y="53007"/>
                  </a:lnTo>
                  <a:lnTo>
                    <a:pt x="1229" y="56957"/>
                  </a:lnTo>
                  <a:lnTo>
                    <a:pt x="88" y="61345"/>
                  </a:lnTo>
                  <a:lnTo>
                    <a:pt x="0" y="62398"/>
                  </a:lnTo>
                  <a:lnTo>
                    <a:pt x="44" y="62529"/>
                  </a:lnTo>
                  <a:lnTo>
                    <a:pt x="1843" y="64811"/>
                  </a:lnTo>
                  <a:lnTo>
                    <a:pt x="4739" y="68146"/>
                  </a:lnTo>
                  <a:lnTo>
                    <a:pt x="6144" y="69814"/>
                  </a:lnTo>
                  <a:lnTo>
                    <a:pt x="8250" y="72095"/>
                  </a:lnTo>
                  <a:lnTo>
                    <a:pt x="9830" y="74026"/>
                  </a:lnTo>
                  <a:lnTo>
                    <a:pt x="10927" y="75386"/>
                  </a:lnTo>
                  <a:lnTo>
                    <a:pt x="11014" y="75430"/>
                  </a:lnTo>
                  <a:lnTo>
                    <a:pt x="11058" y="75474"/>
                  </a:lnTo>
                  <a:lnTo>
                    <a:pt x="11146" y="75430"/>
                  </a:lnTo>
                  <a:lnTo>
                    <a:pt x="11365" y="75343"/>
                  </a:lnTo>
                  <a:lnTo>
                    <a:pt x="11453" y="75299"/>
                  </a:lnTo>
                  <a:lnTo>
                    <a:pt x="12462" y="73763"/>
                  </a:lnTo>
                  <a:lnTo>
                    <a:pt x="12506" y="73719"/>
                  </a:lnTo>
                  <a:lnTo>
                    <a:pt x="12506" y="73631"/>
                  </a:lnTo>
                  <a:lnTo>
                    <a:pt x="12462" y="73587"/>
                  </a:lnTo>
                  <a:lnTo>
                    <a:pt x="12419" y="73543"/>
                  </a:lnTo>
                  <a:lnTo>
                    <a:pt x="12375" y="73500"/>
                  </a:lnTo>
                  <a:lnTo>
                    <a:pt x="12287" y="73500"/>
                  </a:lnTo>
                  <a:lnTo>
                    <a:pt x="12243" y="73543"/>
                  </a:lnTo>
                  <a:lnTo>
                    <a:pt x="12199" y="73587"/>
                  </a:lnTo>
                  <a:lnTo>
                    <a:pt x="11190" y="75035"/>
                  </a:lnTo>
                  <a:lnTo>
                    <a:pt x="11146" y="75079"/>
                  </a:lnTo>
                  <a:lnTo>
                    <a:pt x="10093" y="73807"/>
                  </a:lnTo>
                  <a:lnTo>
                    <a:pt x="8513" y="71876"/>
                  </a:lnTo>
                  <a:lnTo>
                    <a:pt x="6407" y="69594"/>
                  </a:lnTo>
                  <a:lnTo>
                    <a:pt x="2151" y="64592"/>
                  </a:lnTo>
                  <a:lnTo>
                    <a:pt x="395" y="62354"/>
                  </a:lnTo>
                  <a:lnTo>
                    <a:pt x="439" y="61389"/>
                  </a:lnTo>
                  <a:lnTo>
                    <a:pt x="1580" y="57044"/>
                  </a:lnTo>
                  <a:lnTo>
                    <a:pt x="1580" y="57001"/>
                  </a:lnTo>
                  <a:lnTo>
                    <a:pt x="2063" y="53095"/>
                  </a:lnTo>
                  <a:lnTo>
                    <a:pt x="3774" y="49848"/>
                  </a:lnTo>
                  <a:lnTo>
                    <a:pt x="3774" y="49804"/>
                  </a:lnTo>
                  <a:lnTo>
                    <a:pt x="4301" y="47610"/>
                  </a:lnTo>
                  <a:lnTo>
                    <a:pt x="5398" y="43091"/>
                  </a:lnTo>
                  <a:lnTo>
                    <a:pt x="5749" y="40940"/>
                  </a:lnTo>
                  <a:lnTo>
                    <a:pt x="6188" y="37649"/>
                  </a:lnTo>
                  <a:lnTo>
                    <a:pt x="6670" y="33920"/>
                  </a:lnTo>
                  <a:lnTo>
                    <a:pt x="7372" y="27557"/>
                  </a:lnTo>
                  <a:lnTo>
                    <a:pt x="7372" y="27469"/>
                  </a:lnTo>
                  <a:lnTo>
                    <a:pt x="7197" y="26284"/>
                  </a:lnTo>
                  <a:lnTo>
                    <a:pt x="7460" y="25407"/>
                  </a:lnTo>
                  <a:lnTo>
                    <a:pt x="8250" y="24397"/>
                  </a:lnTo>
                  <a:lnTo>
                    <a:pt x="9040" y="23300"/>
                  </a:lnTo>
                  <a:lnTo>
                    <a:pt x="9786" y="22116"/>
                  </a:lnTo>
                  <a:lnTo>
                    <a:pt x="10576" y="20887"/>
                  </a:lnTo>
                  <a:lnTo>
                    <a:pt x="12155" y="18430"/>
                  </a:lnTo>
                  <a:lnTo>
                    <a:pt x="12989" y="17245"/>
                  </a:lnTo>
                  <a:lnTo>
                    <a:pt x="13823" y="16148"/>
                  </a:lnTo>
                  <a:lnTo>
                    <a:pt x="14700" y="15139"/>
                  </a:lnTo>
                  <a:lnTo>
                    <a:pt x="15183" y="14656"/>
                  </a:lnTo>
                  <a:lnTo>
                    <a:pt x="15622" y="14217"/>
                  </a:lnTo>
                  <a:lnTo>
                    <a:pt x="16105" y="13822"/>
                  </a:lnTo>
                  <a:lnTo>
                    <a:pt x="16631" y="13427"/>
                  </a:lnTo>
                  <a:lnTo>
                    <a:pt x="17114" y="13120"/>
                  </a:lnTo>
                  <a:lnTo>
                    <a:pt x="17640" y="12857"/>
                  </a:lnTo>
                  <a:lnTo>
                    <a:pt x="20010" y="11716"/>
                  </a:lnTo>
                  <a:lnTo>
                    <a:pt x="20054" y="11716"/>
                  </a:lnTo>
                  <a:lnTo>
                    <a:pt x="22774" y="9566"/>
                  </a:lnTo>
                  <a:lnTo>
                    <a:pt x="27865" y="5441"/>
                  </a:lnTo>
                  <a:lnTo>
                    <a:pt x="31507" y="2545"/>
                  </a:lnTo>
                  <a:lnTo>
                    <a:pt x="34403" y="307"/>
                  </a:lnTo>
                  <a:lnTo>
                    <a:pt x="34447" y="263"/>
                  </a:lnTo>
                  <a:lnTo>
                    <a:pt x="34490" y="219"/>
                  </a:lnTo>
                  <a:lnTo>
                    <a:pt x="34490" y="132"/>
                  </a:lnTo>
                  <a:lnTo>
                    <a:pt x="34447" y="88"/>
                  </a:lnTo>
                  <a:lnTo>
                    <a:pt x="34403" y="44"/>
                  </a:lnTo>
                  <a:lnTo>
                    <a:pt x="3431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9" name="Google Shape;6509;p174"/>
            <p:cNvSpPr/>
            <p:nvPr/>
          </p:nvSpPr>
          <p:spPr>
            <a:xfrm>
              <a:off x="5644200" y="4235875"/>
              <a:ext cx="110825" cy="70225"/>
            </a:xfrm>
            <a:custGeom>
              <a:avLst/>
              <a:gdLst/>
              <a:ahLst/>
              <a:cxnLst/>
              <a:rect l="l" t="t" r="r" b="b"/>
              <a:pathLst>
                <a:path w="4433" h="2809" extrusionOk="0">
                  <a:moveTo>
                    <a:pt x="3116" y="352"/>
                  </a:moveTo>
                  <a:lnTo>
                    <a:pt x="3555" y="571"/>
                  </a:lnTo>
                  <a:lnTo>
                    <a:pt x="4081" y="1361"/>
                  </a:lnTo>
                  <a:lnTo>
                    <a:pt x="4037" y="2107"/>
                  </a:lnTo>
                  <a:lnTo>
                    <a:pt x="3862" y="2326"/>
                  </a:lnTo>
                  <a:lnTo>
                    <a:pt x="3511" y="2458"/>
                  </a:lnTo>
                  <a:lnTo>
                    <a:pt x="2370" y="2414"/>
                  </a:lnTo>
                  <a:lnTo>
                    <a:pt x="746" y="1844"/>
                  </a:lnTo>
                  <a:lnTo>
                    <a:pt x="351" y="1493"/>
                  </a:lnTo>
                  <a:lnTo>
                    <a:pt x="351" y="1449"/>
                  </a:lnTo>
                  <a:lnTo>
                    <a:pt x="658" y="1229"/>
                  </a:lnTo>
                  <a:lnTo>
                    <a:pt x="2107" y="396"/>
                  </a:lnTo>
                  <a:lnTo>
                    <a:pt x="3116" y="352"/>
                  </a:lnTo>
                  <a:close/>
                  <a:moveTo>
                    <a:pt x="3160" y="1"/>
                  </a:moveTo>
                  <a:lnTo>
                    <a:pt x="2063" y="45"/>
                  </a:lnTo>
                  <a:lnTo>
                    <a:pt x="1975" y="88"/>
                  </a:lnTo>
                  <a:lnTo>
                    <a:pt x="483" y="922"/>
                  </a:lnTo>
                  <a:lnTo>
                    <a:pt x="439" y="922"/>
                  </a:lnTo>
                  <a:lnTo>
                    <a:pt x="88" y="1229"/>
                  </a:lnTo>
                  <a:lnTo>
                    <a:pt x="44" y="1273"/>
                  </a:lnTo>
                  <a:lnTo>
                    <a:pt x="0" y="1361"/>
                  </a:lnTo>
                  <a:lnTo>
                    <a:pt x="0" y="1536"/>
                  </a:lnTo>
                  <a:lnTo>
                    <a:pt x="88" y="1668"/>
                  </a:lnTo>
                  <a:lnTo>
                    <a:pt x="527" y="2151"/>
                  </a:lnTo>
                  <a:lnTo>
                    <a:pt x="615" y="2195"/>
                  </a:lnTo>
                  <a:lnTo>
                    <a:pt x="2282" y="2721"/>
                  </a:lnTo>
                  <a:lnTo>
                    <a:pt x="2326" y="2765"/>
                  </a:lnTo>
                  <a:lnTo>
                    <a:pt x="3555" y="2809"/>
                  </a:lnTo>
                  <a:lnTo>
                    <a:pt x="3598" y="2809"/>
                  </a:lnTo>
                  <a:lnTo>
                    <a:pt x="4037" y="2633"/>
                  </a:lnTo>
                  <a:lnTo>
                    <a:pt x="4081" y="2590"/>
                  </a:lnTo>
                  <a:lnTo>
                    <a:pt x="4344" y="2326"/>
                  </a:lnTo>
                  <a:lnTo>
                    <a:pt x="4388" y="2195"/>
                  </a:lnTo>
                  <a:lnTo>
                    <a:pt x="4432" y="1361"/>
                  </a:lnTo>
                  <a:lnTo>
                    <a:pt x="4388" y="1229"/>
                  </a:lnTo>
                  <a:lnTo>
                    <a:pt x="3818" y="352"/>
                  </a:lnTo>
                  <a:lnTo>
                    <a:pt x="3730" y="308"/>
                  </a:lnTo>
                  <a:lnTo>
                    <a:pt x="324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0" name="Google Shape;6510;p174"/>
            <p:cNvSpPr/>
            <p:nvPr/>
          </p:nvSpPr>
          <p:spPr>
            <a:xfrm>
              <a:off x="5600325" y="4217225"/>
              <a:ext cx="172250" cy="154700"/>
            </a:xfrm>
            <a:custGeom>
              <a:avLst/>
              <a:gdLst/>
              <a:ahLst/>
              <a:cxnLst/>
              <a:rect l="l" t="t" r="r" b="b"/>
              <a:pathLst>
                <a:path w="6890" h="6188" extrusionOk="0">
                  <a:moveTo>
                    <a:pt x="4915" y="352"/>
                  </a:moveTo>
                  <a:lnTo>
                    <a:pt x="5704" y="703"/>
                  </a:lnTo>
                  <a:lnTo>
                    <a:pt x="5924" y="922"/>
                  </a:lnTo>
                  <a:lnTo>
                    <a:pt x="6494" y="2590"/>
                  </a:lnTo>
                  <a:lnTo>
                    <a:pt x="6538" y="5793"/>
                  </a:lnTo>
                  <a:lnTo>
                    <a:pt x="6494" y="5837"/>
                  </a:lnTo>
                  <a:lnTo>
                    <a:pt x="6143" y="5837"/>
                  </a:lnTo>
                  <a:lnTo>
                    <a:pt x="4651" y="5486"/>
                  </a:lnTo>
                  <a:lnTo>
                    <a:pt x="2589" y="4740"/>
                  </a:lnTo>
                  <a:lnTo>
                    <a:pt x="878" y="3906"/>
                  </a:lnTo>
                  <a:lnTo>
                    <a:pt x="570" y="3599"/>
                  </a:lnTo>
                  <a:lnTo>
                    <a:pt x="351" y="2853"/>
                  </a:lnTo>
                  <a:lnTo>
                    <a:pt x="570" y="2414"/>
                  </a:lnTo>
                  <a:lnTo>
                    <a:pt x="965" y="1975"/>
                  </a:lnTo>
                  <a:lnTo>
                    <a:pt x="2677" y="1010"/>
                  </a:lnTo>
                  <a:lnTo>
                    <a:pt x="4125" y="396"/>
                  </a:lnTo>
                  <a:lnTo>
                    <a:pt x="4915" y="352"/>
                  </a:lnTo>
                  <a:close/>
                  <a:moveTo>
                    <a:pt x="4915" y="1"/>
                  </a:moveTo>
                  <a:lnTo>
                    <a:pt x="4081" y="45"/>
                  </a:lnTo>
                  <a:lnTo>
                    <a:pt x="3993" y="45"/>
                  </a:lnTo>
                  <a:lnTo>
                    <a:pt x="2501" y="703"/>
                  </a:lnTo>
                  <a:lnTo>
                    <a:pt x="746" y="1668"/>
                  </a:lnTo>
                  <a:lnTo>
                    <a:pt x="702" y="1712"/>
                  </a:lnTo>
                  <a:lnTo>
                    <a:pt x="263" y="2195"/>
                  </a:lnTo>
                  <a:lnTo>
                    <a:pt x="263" y="2239"/>
                  </a:lnTo>
                  <a:lnTo>
                    <a:pt x="0" y="2765"/>
                  </a:lnTo>
                  <a:lnTo>
                    <a:pt x="0" y="2853"/>
                  </a:lnTo>
                  <a:lnTo>
                    <a:pt x="219" y="3730"/>
                  </a:lnTo>
                  <a:lnTo>
                    <a:pt x="263" y="3818"/>
                  </a:lnTo>
                  <a:lnTo>
                    <a:pt x="658" y="4169"/>
                  </a:lnTo>
                  <a:lnTo>
                    <a:pt x="702" y="4213"/>
                  </a:lnTo>
                  <a:lnTo>
                    <a:pt x="2457" y="5047"/>
                  </a:lnTo>
                  <a:lnTo>
                    <a:pt x="4564" y="5793"/>
                  </a:lnTo>
                  <a:lnTo>
                    <a:pt x="6099" y="6188"/>
                  </a:lnTo>
                  <a:lnTo>
                    <a:pt x="6538" y="6188"/>
                  </a:lnTo>
                  <a:lnTo>
                    <a:pt x="6626" y="6144"/>
                  </a:lnTo>
                  <a:lnTo>
                    <a:pt x="6802" y="6012"/>
                  </a:lnTo>
                  <a:lnTo>
                    <a:pt x="6889" y="5968"/>
                  </a:lnTo>
                  <a:lnTo>
                    <a:pt x="6889" y="5881"/>
                  </a:lnTo>
                  <a:lnTo>
                    <a:pt x="6845" y="2546"/>
                  </a:lnTo>
                  <a:lnTo>
                    <a:pt x="6802" y="2502"/>
                  </a:lnTo>
                  <a:lnTo>
                    <a:pt x="6231" y="791"/>
                  </a:lnTo>
                  <a:lnTo>
                    <a:pt x="6231" y="747"/>
                  </a:lnTo>
                  <a:lnTo>
                    <a:pt x="5968" y="439"/>
                  </a:lnTo>
                  <a:lnTo>
                    <a:pt x="5880" y="396"/>
                  </a:lnTo>
                  <a:lnTo>
                    <a:pt x="500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1" name="Google Shape;6511;p174"/>
            <p:cNvSpPr/>
            <p:nvPr/>
          </p:nvSpPr>
          <p:spPr>
            <a:xfrm>
              <a:off x="5555325" y="4199675"/>
              <a:ext cx="240275" cy="216125"/>
            </a:xfrm>
            <a:custGeom>
              <a:avLst/>
              <a:gdLst/>
              <a:ahLst/>
              <a:cxnLst/>
              <a:rect l="l" t="t" r="r" b="b"/>
              <a:pathLst>
                <a:path w="9611" h="8645" extrusionOk="0">
                  <a:moveTo>
                    <a:pt x="6715" y="352"/>
                  </a:moveTo>
                  <a:lnTo>
                    <a:pt x="7856" y="747"/>
                  </a:lnTo>
                  <a:lnTo>
                    <a:pt x="8207" y="1010"/>
                  </a:lnTo>
                  <a:lnTo>
                    <a:pt x="8865" y="3072"/>
                  </a:lnTo>
                  <a:lnTo>
                    <a:pt x="9260" y="6495"/>
                  </a:lnTo>
                  <a:lnTo>
                    <a:pt x="8953" y="7636"/>
                  </a:lnTo>
                  <a:lnTo>
                    <a:pt x="8645" y="8294"/>
                  </a:lnTo>
                  <a:lnTo>
                    <a:pt x="7987" y="8206"/>
                  </a:lnTo>
                  <a:lnTo>
                    <a:pt x="1054" y="6495"/>
                  </a:lnTo>
                  <a:lnTo>
                    <a:pt x="484" y="6144"/>
                  </a:lnTo>
                  <a:lnTo>
                    <a:pt x="396" y="5968"/>
                  </a:lnTo>
                  <a:lnTo>
                    <a:pt x="1932" y="2677"/>
                  </a:lnTo>
                  <a:lnTo>
                    <a:pt x="2546" y="2063"/>
                  </a:lnTo>
                  <a:lnTo>
                    <a:pt x="4433" y="1010"/>
                  </a:lnTo>
                  <a:lnTo>
                    <a:pt x="5837" y="439"/>
                  </a:lnTo>
                  <a:lnTo>
                    <a:pt x="6715" y="352"/>
                  </a:lnTo>
                  <a:close/>
                  <a:moveTo>
                    <a:pt x="6715" y="1"/>
                  </a:moveTo>
                  <a:lnTo>
                    <a:pt x="5793" y="88"/>
                  </a:lnTo>
                  <a:lnTo>
                    <a:pt x="5749" y="88"/>
                  </a:lnTo>
                  <a:lnTo>
                    <a:pt x="4301" y="703"/>
                  </a:lnTo>
                  <a:lnTo>
                    <a:pt x="2370" y="1756"/>
                  </a:lnTo>
                  <a:lnTo>
                    <a:pt x="2327" y="1800"/>
                  </a:lnTo>
                  <a:lnTo>
                    <a:pt x="1668" y="2414"/>
                  </a:lnTo>
                  <a:lnTo>
                    <a:pt x="1625" y="2502"/>
                  </a:lnTo>
                  <a:lnTo>
                    <a:pt x="45" y="5881"/>
                  </a:lnTo>
                  <a:lnTo>
                    <a:pt x="1" y="5968"/>
                  </a:lnTo>
                  <a:lnTo>
                    <a:pt x="45" y="6056"/>
                  </a:lnTo>
                  <a:lnTo>
                    <a:pt x="176" y="6363"/>
                  </a:lnTo>
                  <a:lnTo>
                    <a:pt x="264" y="6451"/>
                  </a:lnTo>
                  <a:lnTo>
                    <a:pt x="922" y="6802"/>
                  </a:lnTo>
                  <a:lnTo>
                    <a:pt x="966" y="6802"/>
                  </a:lnTo>
                  <a:lnTo>
                    <a:pt x="5793" y="8031"/>
                  </a:lnTo>
                  <a:lnTo>
                    <a:pt x="7899" y="8557"/>
                  </a:lnTo>
                  <a:lnTo>
                    <a:pt x="7943" y="8557"/>
                  </a:lnTo>
                  <a:lnTo>
                    <a:pt x="8733" y="8645"/>
                  </a:lnTo>
                  <a:lnTo>
                    <a:pt x="8865" y="8601"/>
                  </a:lnTo>
                  <a:lnTo>
                    <a:pt x="8909" y="8557"/>
                  </a:lnTo>
                  <a:lnTo>
                    <a:pt x="9304" y="7767"/>
                  </a:lnTo>
                  <a:lnTo>
                    <a:pt x="9304" y="7724"/>
                  </a:lnTo>
                  <a:lnTo>
                    <a:pt x="9611" y="6583"/>
                  </a:lnTo>
                  <a:lnTo>
                    <a:pt x="9611" y="6495"/>
                  </a:lnTo>
                  <a:lnTo>
                    <a:pt x="9216" y="2984"/>
                  </a:lnTo>
                  <a:lnTo>
                    <a:pt x="9216" y="2941"/>
                  </a:lnTo>
                  <a:lnTo>
                    <a:pt x="8514" y="834"/>
                  </a:lnTo>
                  <a:lnTo>
                    <a:pt x="8470" y="747"/>
                  </a:lnTo>
                  <a:lnTo>
                    <a:pt x="8031" y="439"/>
                  </a:lnTo>
                  <a:lnTo>
                    <a:pt x="7987" y="396"/>
                  </a:lnTo>
                  <a:lnTo>
                    <a:pt x="680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2" name="Google Shape;6512;p174"/>
            <p:cNvSpPr/>
            <p:nvPr/>
          </p:nvSpPr>
          <p:spPr>
            <a:xfrm>
              <a:off x="5499400" y="4181025"/>
              <a:ext cx="342275" cy="296225"/>
            </a:xfrm>
            <a:custGeom>
              <a:avLst/>
              <a:gdLst/>
              <a:ahLst/>
              <a:cxnLst/>
              <a:rect l="l" t="t" r="r" b="b"/>
              <a:pathLst>
                <a:path w="13691" h="11849" extrusionOk="0">
                  <a:moveTo>
                    <a:pt x="8952" y="352"/>
                  </a:moveTo>
                  <a:lnTo>
                    <a:pt x="10882" y="1142"/>
                  </a:lnTo>
                  <a:lnTo>
                    <a:pt x="11848" y="4213"/>
                  </a:lnTo>
                  <a:lnTo>
                    <a:pt x="12462" y="8162"/>
                  </a:lnTo>
                  <a:lnTo>
                    <a:pt x="12462" y="8250"/>
                  </a:lnTo>
                  <a:lnTo>
                    <a:pt x="13340" y="9479"/>
                  </a:lnTo>
                  <a:lnTo>
                    <a:pt x="13340" y="9961"/>
                  </a:lnTo>
                  <a:lnTo>
                    <a:pt x="12901" y="10444"/>
                  </a:lnTo>
                  <a:lnTo>
                    <a:pt x="11497" y="11146"/>
                  </a:lnTo>
                  <a:lnTo>
                    <a:pt x="10444" y="11497"/>
                  </a:lnTo>
                  <a:lnTo>
                    <a:pt x="8381" y="10664"/>
                  </a:lnTo>
                  <a:lnTo>
                    <a:pt x="5002" y="9874"/>
                  </a:lnTo>
                  <a:lnTo>
                    <a:pt x="1536" y="9303"/>
                  </a:lnTo>
                  <a:lnTo>
                    <a:pt x="351" y="8952"/>
                  </a:lnTo>
                  <a:lnTo>
                    <a:pt x="351" y="8689"/>
                  </a:lnTo>
                  <a:lnTo>
                    <a:pt x="570" y="8162"/>
                  </a:lnTo>
                  <a:lnTo>
                    <a:pt x="1667" y="6583"/>
                  </a:lnTo>
                  <a:lnTo>
                    <a:pt x="3028" y="4433"/>
                  </a:lnTo>
                  <a:lnTo>
                    <a:pt x="3993" y="2590"/>
                  </a:lnTo>
                  <a:lnTo>
                    <a:pt x="5310" y="1712"/>
                  </a:lnTo>
                  <a:lnTo>
                    <a:pt x="8162" y="352"/>
                  </a:lnTo>
                  <a:close/>
                  <a:moveTo>
                    <a:pt x="8118" y="1"/>
                  </a:moveTo>
                  <a:lnTo>
                    <a:pt x="8074" y="44"/>
                  </a:lnTo>
                  <a:lnTo>
                    <a:pt x="5178" y="1405"/>
                  </a:lnTo>
                  <a:lnTo>
                    <a:pt x="5134" y="1405"/>
                  </a:lnTo>
                  <a:lnTo>
                    <a:pt x="3774" y="2326"/>
                  </a:lnTo>
                  <a:lnTo>
                    <a:pt x="3686" y="2370"/>
                  </a:lnTo>
                  <a:lnTo>
                    <a:pt x="2721" y="4257"/>
                  </a:lnTo>
                  <a:lnTo>
                    <a:pt x="1360" y="6407"/>
                  </a:lnTo>
                  <a:lnTo>
                    <a:pt x="263" y="7943"/>
                  </a:lnTo>
                  <a:lnTo>
                    <a:pt x="263" y="7987"/>
                  </a:lnTo>
                  <a:lnTo>
                    <a:pt x="44" y="8601"/>
                  </a:lnTo>
                  <a:lnTo>
                    <a:pt x="0" y="8645"/>
                  </a:lnTo>
                  <a:lnTo>
                    <a:pt x="0" y="9084"/>
                  </a:lnTo>
                  <a:lnTo>
                    <a:pt x="0" y="9215"/>
                  </a:lnTo>
                  <a:lnTo>
                    <a:pt x="88" y="9259"/>
                  </a:lnTo>
                  <a:lnTo>
                    <a:pt x="1448" y="9654"/>
                  </a:lnTo>
                  <a:lnTo>
                    <a:pt x="1492" y="9654"/>
                  </a:lnTo>
                  <a:lnTo>
                    <a:pt x="4959" y="10225"/>
                  </a:lnTo>
                  <a:lnTo>
                    <a:pt x="8293" y="11015"/>
                  </a:lnTo>
                  <a:lnTo>
                    <a:pt x="10400" y="11848"/>
                  </a:lnTo>
                  <a:lnTo>
                    <a:pt x="10531" y="11848"/>
                  </a:lnTo>
                  <a:lnTo>
                    <a:pt x="11584" y="11497"/>
                  </a:lnTo>
                  <a:lnTo>
                    <a:pt x="11628" y="11453"/>
                  </a:lnTo>
                  <a:lnTo>
                    <a:pt x="13120" y="10707"/>
                  </a:lnTo>
                  <a:lnTo>
                    <a:pt x="13164" y="10664"/>
                  </a:lnTo>
                  <a:lnTo>
                    <a:pt x="13647" y="10137"/>
                  </a:lnTo>
                  <a:lnTo>
                    <a:pt x="13691" y="10005"/>
                  </a:lnTo>
                  <a:lnTo>
                    <a:pt x="13691" y="9435"/>
                  </a:lnTo>
                  <a:lnTo>
                    <a:pt x="13647" y="9347"/>
                  </a:lnTo>
                  <a:lnTo>
                    <a:pt x="12813" y="8075"/>
                  </a:lnTo>
                  <a:lnTo>
                    <a:pt x="12155" y="4169"/>
                  </a:lnTo>
                  <a:lnTo>
                    <a:pt x="12155" y="4125"/>
                  </a:lnTo>
                  <a:lnTo>
                    <a:pt x="11190" y="966"/>
                  </a:lnTo>
                  <a:lnTo>
                    <a:pt x="11190" y="878"/>
                  </a:lnTo>
                  <a:lnTo>
                    <a:pt x="11102" y="834"/>
                  </a:lnTo>
                  <a:lnTo>
                    <a:pt x="9039" y="44"/>
                  </a:lnTo>
                  <a:lnTo>
                    <a:pt x="899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3" name="Google Shape;6513;p174"/>
            <p:cNvSpPr/>
            <p:nvPr/>
          </p:nvSpPr>
          <p:spPr>
            <a:xfrm>
              <a:off x="5288750" y="4500250"/>
              <a:ext cx="79025" cy="51600"/>
            </a:xfrm>
            <a:custGeom>
              <a:avLst/>
              <a:gdLst/>
              <a:ahLst/>
              <a:cxnLst/>
              <a:rect l="l" t="t" r="r" b="b"/>
              <a:pathLst>
                <a:path w="3161" h="2064" extrusionOk="0">
                  <a:moveTo>
                    <a:pt x="1932" y="352"/>
                  </a:moveTo>
                  <a:lnTo>
                    <a:pt x="2502" y="571"/>
                  </a:lnTo>
                  <a:lnTo>
                    <a:pt x="2678" y="703"/>
                  </a:lnTo>
                  <a:lnTo>
                    <a:pt x="2546" y="791"/>
                  </a:lnTo>
                  <a:lnTo>
                    <a:pt x="1493" y="1361"/>
                  </a:lnTo>
                  <a:lnTo>
                    <a:pt x="352" y="1668"/>
                  </a:lnTo>
                  <a:lnTo>
                    <a:pt x="352" y="1624"/>
                  </a:lnTo>
                  <a:lnTo>
                    <a:pt x="747" y="1054"/>
                  </a:lnTo>
                  <a:lnTo>
                    <a:pt x="1317" y="483"/>
                  </a:lnTo>
                  <a:lnTo>
                    <a:pt x="1932" y="352"/>
                  </a:lnTo>
                  <a:close/>
                  <a:moveTo>
                    <a:pt x="1932" y="1"/>
                  </a:moveTo>
                  <a:lnTo>
                    <a:pt x="1186" y="132"/>
                  </a:lnTo>
                  <a:lnTo>
                    <a:pt x="1098" y="176"/>
                  </a:lnTo>
                  <a:lnTo>
                    <a:pt x="484" y="791"/>
                  </a:lnTo>
                  <a:lnTo>
                    <a:pt x="484" y="835"/>
                  </a:lnTo>
                  <a:lnTo>
                    <a:pt x="45" y="1493"/>
                  </a:lnTo>
                  <a:lnTo>
                    <a:pt x="45" y="1537"/>
                  </a:lnTo>
                  <a:lnTo>
                    <a:pt x="1" y="1888"/>
                  </a:lnTo>
                  <a:lnTo>
                    <a:pt x="1" y="1975"/>
                  </a:lnTo>
                  <a:lnTo>
                    <a:pt x="45" y="2019"/>
                  </a:lnTo>
                  <a:lnTo>
                    <a:pt x="176" y="2063"/>
                  </a:lnTo>
                  <a:lnTo>
                    <a:pt x="220" y="2063"/>
                  </a:lnTo>
                  <a:lnTo>
                    <a:pt x="1581" y="1668"/>
                  </a:lnTo>
                  <a:lnTo>
                    <a:pt x="1625" y="1668"/>
                  </a:lnTo>
                  <a:lnTo>
                    <a:pt x="2678" y="1098"/>
                  </a:lnTo>
                  <a:lnTo>
                    <a:pt x="3073" y="922"/>
                  </a:lnTo>
                  <a:lnTo>
                    <a:pt x="3116" y="878"/>
                  </a:lnTo>
                  <a:lnTo>
                    <a:pt x="3160" y="791"/>
                  </a:lnTo>
                  <a:lnTo>
                    <a:pt x="3160" y="703"/>
                  </a:lnTo>
                  <a:lnTo>
                    <a:pt x="3116" y="615"/>
                  </a:lnTo>
                  <a:lnTo>
                    <a:pt x="2722" y="264"/>
                  </a:lnTo>
                  <a:lnTo>
                    <a:pt x="2634" y="220"/>
                  </a:lnTo>
                  <a:lnTo>
                    <a:pt x="2019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4" name="Google Shape;6514;p174"/>
            <p:cNvSpPr/>
            <p:nvPr/>
          </p:nvSpPr>
          <p:spPr>
            <a:xfrm>
              <a:off x="5982075" y="1811500"/>
              <a:ext cx="928100" cy="1382250"/>
            </a:xfrm>
            <a:custGeom>
              <a:avLst/>
              <a:gdLst/>
              <a:ahLst/>
              <a:cxnLst/>
              <a:rect l="l" t="t" r="r" b="b"/>
              <a:pathLst>
                <a:path w="37124" h="55290" extrusionOk="0">
                  <a:moveTo>
                    <a:pt x="36685" y="0"/>
                  </a:moveTo>
                  <a:lnTo>
                    <a:pt x="36641" y="44"/>
                  </a:lnTo>
                  <a:lnTo>
                    <a:pt x="36597" y="132"/>
                  </a:lnTo>
                  <a:lnTo>
                    <a:pt x="36597" y="176"/>
                  </a:lnTo>
                  <a:lnTo>
                    <a:pt x="36641" y="263"/>
                  </a:lnTo>
                  <a:lnTo>
                    <a:pt x="36685" y="395"/>
                  </a:lnTo>
                  <a:lnTo>
                    <a:pt x="36772" y="1360"/>
                  </a:lnTo>
                  <a:lnTo>
                    <a:pt x="36772" y="3203"/>
                  </a:lnTo>
                  <a:lnTo>
                    <a:pt x="36070" y="4915"/>
                  </a:lnTo>
                  <a:lnTo>
                    <a:pt x="35280" y="7811"/>
                  </a:lnTo>
                  <a:lnTo>
                    <a:pt x="34666" y="9917"/>
                  </a:lnTo>
                  <a:lnTo>
                    <a:pt x="34008" y="11936"/>
                  </a:lnTo>
                  <a:lnTo>
                    <a:pt x="32648" y="14744"/>
                  </a:lnTo>
                  <a:lnTo>
                    <a:pt x="31551" y="16850"/>
                  </a:lnTo>
                  <a:lnTo>
                    <a:pt x="30629" y="18956"/>
                  </a:lnTo>
                  <a:lnTo>
                    <a:pt x="29137" y="21633"/>
                  </a:lnTo>
                  <a:lnTo>
                    <a:pt x="27733" y="23827"/>
                  </a:lnTo>
                  <a:lnTo>
                    <a:pt x="26504" y="25758"/>
                  </a:lnTo>
                  <a:lnTo>
                    <a:pt x="25144" y="28215"/>
                  </a:lnTo>
                  <a:lnTo>
                    <a:pt x="24881" y="29093"/>
                  </a:lnTo>
                  <a:lnTo>
                    <a:pt x="24881" y="29137"/>
                  </a:lnTo>
                  <a:lnTo>
                    <a:pt x="24881" y="30014"/>
                  </a:lnTo>
                  <a:lnTo>
                    <a:pt x="24881" y="30058"/>
                  </a:lnTo>
                  <a:lnTo>
                    <a:pt x="25232" y="32735"/>
                  </a:lnTo>
                  <a:lnTo>
                    <a:pt x="25583" y="36289"/>
                  </a:lnTo>
                  <a:lnTo>
                    <a:pt x="25495" y="36421"/>
                  </a:lnTo>
                  <a:lnTo>
                    <a:pt x="23345" y="37649"/>
                  </a:lnTo>
                  <a:lnTo>
                    <a:pt x="21370" y="39054"/>
                  </a:lnTo>
                  <a:lnTo>
                    <a:pt x="21326" y="39054"/>
                  </a:lnTo>
                  <a:lnTo>
                    <a:pt x="19659" y="40546"/>
                  </a:lnTo>
                  <a:lnTo>
                    <a:pt x="16500" y="43047"/>
                  </a:lnTo>
                  <a:lnTo>
                    <a:pt x="16456" y="43047"/>
                  </a:lnTo>
                  <a:lnTo>
                    <a:pt x="14964" y="44539"/>
                  </a:lnTo>
                  <a:lnTo>
                    <a:pt x="12594" y="47040"/>
                  </a:lnTo>
                  <a:lnTo>
                    <a:pt x="10400" y="48268"/>
                  </a:lnTo>
                  <a:lnTo>
                    <a:pt x="8250" y="49102"/>
                  </a:lnTo>
                  <a:lnTo>
                    <a:pt x="8206" y="49146"/>
                  </a:lnTo>
                  <a:lnTo>
                    <a:pt x="6626" y="50111"/>
                  </a:lnTo>
                  <a:lnTo>
                    <a:pt x="88" y="54982"/>
                  </a:lnTo>
                  <a:lnTo>
                    <a:pt x="44" y="55026"/>
                  </a:lnTo>
                  <a:lnTo>
                    <a:pt x="0" y="55114"/>
                  </a:lnTo>
                  <a:lnTo>
                    <a:pt x="44" y="55158"/>
                  </a:lnTo>
                  <a:lnTo>
                    <a:pt x="44" y="55245"/>
                  </a:lnTo>
                  <a:lnTo>
                    <a:pt x="132" y="55289"/>
                  </a:lnTo>
                  <a:lnTo>
                    <a:pt x="308" y="55289"/>
                  </a:lnTo>
                  <a:lnTo>
                    <a:pt x="6846" y="50419"/>
                  </a:lnTo>
                  <a:lnTo>
                    <a:pt x="8382" y="49453"/>
                  </a:lnTo>
                  <a:lnTo>
                    <a:pt x="10532" y="48620"/>
                  </a:lnTo>
                  <a:lnTo>
                    <a:pt x="10576" y="48576"/>
                  </a:lnTo>
                  <a:lnTo>
                    <a:pt x="12814" y="47347"/>
                  </a:lnTo>
                  <a:lnTo>
                    <a:pt x="12857" y="47303"/>
                  </a:lnTo>
                  <a:lnTo>
                    <a:pt x="15227" y="44802"/>
                  </a:lnTo>
                  <a:lnTo>
                    <a:pt x="16719" y="43310"/>
                  </a:lnTo>
                  <a:lnTo>
                    <a:pt x="19878" y="40853"/>
                  </a:lnTo>
                  <a:lnTo>
                    <a:pt x="21546" y="39361"/>
                  </a:lnTo>
                  <a:lnTo>
                    <a:pt x="23520" y="37957"/>
                  </a:lnTo>
                  <a:lnTo>
                    <a:pt x="25714" y="36684"/>
                  </a:lnTo>
                  <a:lnTo>
                    <a:pt x="25758" y="36640"/>
                  </a:lnTo>
                  <a:lnTo>
                    <a:pt x="25890" y="36421"/>
                  </a:lnTo>
                  <a:lnTo>
                    <a:pt x="25934" y="36289"/>
                  </a:lnTo>
                  <a:lnTo>
                    <a:pt x="25583" y="32691"/>
                  </a:lnTo>
                  <a:lnTo>
                    <a:pt x="25232" y="30014"/>
                  </a:lnTo>
                  <a:lnTo>
                    <a:pt x="25232" y="29137"/>
                  </a:lnTo>
                  <a:lnTo>
                    <a:pt x="25451" y="28347"/>
                  </a:lnTo>
                  <a:lnTo>
                    <a:pt x="26811" y="25933"/>
                  </a:lnTo>
                  <a:lnTo>
                    <a:pt x="29444" y="21809"/>
                  </a:lnTo>
                  <a:lnTo>
                    <a:pt x="30936" y="19132"/>
                  </a:lnTo>
                  <a:lnTo>
                    <a:pt x="30980" y="19088"/>
                  </a:lnTo>
                  <a:lnTo>
                    <a:pt x="31858" y="16982"/>
                  </a:lnTo>
                  <a:lnTo>
                    <a:pt x="32955" y="14876"/>
                  </a:lnTo>
                  <a:lnTo>
                    <a:pt x="34359" y="12111"/>
                  </a:lnTo>
                  <a:lnTo>
                    <a:pt x="34359" y="12067"/>
                  </a:lnTo>
                  <a:lnTo>
                    <a:pt x="35017" y="10049"/>
                  </a:lnTo>
                  <a:lnTo>
                    <a:pt x="35631" y="7942"/>
                  </a:lnTo>
                  <a:lnTo>
                    <a:pt x="36421" y="5002"/>
                  </a:lnTo>
                  <a:lnTo>
                    <a:pt x="37080" y="3291"/>
                  </a:lnTo>
                  <a:lnTo>
                    <a:pt x="37123" y="3203"/>
                  </a:lnTo>
                  <a:lnTo>
                    <a:pt x="37123" y="1360"/>
                  </a:lnTo>
                  <a:lnTo>
                    <a:pt x="37123" y="1317"/>
                  </a:lnTo>
                  <a:lnTo>
                    <a:pt x="37036" y="307"/>
                  </a:lnTo>
                  <a:lnTo>
                    <a:pt x="37036" y="263"/>
                  </a:lnTo>
                  <a:lnTo>
                    <a:pt x="36948" y="88"/>
                  </a:lnTo>
                  <a:lnTo>
                    <a:pt x="36904" y="44"/>
                  </a:lnTo>
                  <a:lnTo>
                    <a:pt x="3681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5" name="Google Shape;6515;p174"/>
            <p:cNvSpPr/>
            <p:nvPr/>
          </p:nvSpPr>
          <p:spPr>
            <a:xfrm>
              <a:off x="5954650" y="1809300"/>
              <a:ext cx="928100" cy="1359225"/>
            </a:xfrm>
            <a:custGeom>
              <a:avLst/>
              <a:gdLst/>
              <a:ahLst/>
              <a:cxnLst/>
              <a:rect l="l" t="t" r="r" b="b"/>
              <a:pathLst>
                <a:path w="37124" h="54369" extrusionOk="0">
                  <a:moveTo>
                    <a:pt x="36685" y="0"/>
                  </a:moveTo>
                  <a:lnTo>
                    <a:pt x="36641" y="44"/>
                  </a:lnTo>
                  <a:lnTo>
                    <a:pt x="36553" y="44"/>
                  </a:lnTo>
                  <a:lnTo>
                    <a:pt x="36509" y="132"/>
                  </a:lnTo>
                  <a:lnTo>
                    <a:pt x="36509" y="176"/>
                  </a:lnTo>
                  <a:lnTo>
                    <a:pt x="36509" y="264"/>
                  </a:lnTo>
                  <a:lnTo>
                    <a:pt x="36685" y="878"/>
                  </a:lnTo>
                  <a:lnTo>
                    <a:pt x="36772" y="1317"/>
                  </a:lnTo>
                  <a:lnTo>
                    <a:pt x="36685" y="2238"/>
                  </a:lnTo>
                  <a:lnTo>
                    <a:pt x="36114" y="4169"/>
                  </a:lnTo>
                  <a:lnTo>
                    <a:pt x="35588" y="6275"/>
                  </a:lnTo>
                  <a:lnTo>
                    <a:pt x="34885" y="8820"/>
                  </a:lnTo>
                  <a:lnTo>
                    <a:pt x="34139" y="11146"/>
                  </a:lnTo>
                  <a:lnTo>
                    <a:pt x="32823" y="14042"/>
                  </a:lnTo>
                  <a:lnTo>
                    <a:pt x="31814" y="15973"/>
                  </a:lnTo>
                  <a:lnTo>
                    <a:pt x="30541" y="18737"/>
                  </a:lnTo>
                  <a:lnTo>
                    <a:pt x="29093" y="21238"/>
                  </a:lnTo>
                  <a:lnTo>
                    <a:pt x="27557" y="23652"/>
                  </a:lnTo>
                  <a:lnTo>
                    <a:pt x="26285" y="25802"/>
                  </a:lnTo>
                  <a:lnTo>
                    <a:pt x="24881" y="28172"/>
                  </a:lnTo>
                  <a:lnTo>
                    <a:pt x="22599" y="31682"/>
                  </a:lnTo>
                  <a:lnTo>
                    <a:pt x="22599" y="31770"/>
                  </a:lnTo>
                  <a:lnTo>
                    <a:pt x="22467" y="32911"/>
                  </a:lnTo>
                  <a:lnTo>
                    <a:pt x="22380" y="35631"/>
                  </a:lnTo>
                  <a:lnTo>
                    <a:pt x="22160" y="36509"/>
                  </a:lnTo>
                  <a:lnTo>
                    <a:pt x="21721" y="37299"/>
                  </a:lnTo>
                  <a:lnTo>
                    <a:pt x="20142" y="38834"/>
                  </a:lnTo>
                  <a:lnTo>
                    <a:pt x="17070" y="41379"/>
                  </a:lnTo>
                  <a:lnTo>
                    <a:pt x="15490" y="43091"/>
                  </a:lnTo>
                  <a:lnTo>
                    <a:pt x="13516" y="45329"/>
                  </a:lnTo>
                  <a:lnTo>
                    <a:pt x="12331" y="46338"/>
                  </a:lnTo>
                  <a:lnTo>
                    <a:pt x="11234" y="46865"/>
                  </a:lnTo>
                  <a:lnTo>
                    <a:pt x="8777" y="47786"/>
                  </a:lnTo>
                  <a:lnTo>
                    <a:pt x="8733" y="47786"/>
                  </a:lnTo>
                  <a:lnTo>
                    <a:pt x="6934" y="48927"/>
                  </a:lnTo>
                  <a:lnTo>
                    <a:pt x="2194" y="52525"/>
                  </a:lnTo>
                  <a:lnTo>
                    <a:pt x="44" y="54061"/>
                  </a:lnTo>
                  <a:lnTo>
                    <a:pt x="0" y="54105"/>
                  </a:lnTo>
                  <a:lnTo>
                    <a:pt x="0" y="54193"/>
                  </a:lnTo>
                  <a:lnTo>
                    <a:pt x="0" y="54236"/>
                  </a:lnTo>
                  <a:lnTo>
                    <a:pt x="0" y="54324"/>
                  </a:lnTo>
                  <a:lnTo>
                    <a:pt x="88" y="54368"/>
                  </a:lnTo>
                  <a:lnTo>
                    <a:pt x="176" y="54368"/>
                  </a:lnTo>
                  <a:lnTo>
                    <a:pt x="264" y="54324"/>
                  </a:lnTo>
                  <a:lnTo>
                    <a:pt x="2370" y="52788"/>
                  </a:lnTo>
                  <a:lnTo>
                    <a:pt x="5486" y="50463"/>
                  </a:lnTo>
                  <a:lnTo>
                    <a:pt x="7153" y="49234"/>
                  </a:lnTo>
                  <a:lnTo>
                    <a:pt x="8908" y="48093"/>
                  </a:lnTo>
                  <a:lnTo>
                    <a:pt x="11365" y="47172"/>
                  </a:lnTo>
                  <a:lnTo>
                    <a:pt x="12506" y="46645"/>
                  </a:lnTo>
                  <a:lnTo>
                    <a:pt x="12550" y="46601"/>
                  </a:lnTo>
                  <a:lnTo>
                    <a:pt x="13735" y="45592"/>
                  </a:lnTo>
                  <a:lnTo>
                    <a:pt x="13779" y="45548"/>
                  </a:lnTo>
                  <a:lnTo>
                    <a:pt x="15754" y="43310"/>
                  </a:lnTo>
                  <a:lnTo>
                    <a:pt x="17333" y="41643"/>
                  </a:lnTo>
                  <a:lnTo>
                    <a:pt x="20361" y="39098"/>
                  </a:lnTo>
                  <a:lnTo>
                    <a:pt x="21985" y="37518"/>
                  </a:lnTo>
                  <a:lnTo>
                    <a:pt x="22028" y="37474"/>
                  </a:lnTo>
                  <a:lnTo>
                    <a:pt x="22511" y="36684"/>
                  </a:lnTo>
                  <a:lnTo>
                    <a:pt x="22511" y="36640"/>
                  </a:lnTo>
                  <a:lnTo>
                    <a:pt x="22731" y="35719"/>
                  </a:lnTo>
                  <a:lnTo>
                    <a:pt x="22731" y="35675"/>
                  </a:lnTo>
                  <a:lnTo>
                    <a:pt x="22818" y="32954"/>
                  </a:lnTo>
                  <a:lnTo>
                    <a:pt x="22950" y="31857"/>
                  </a:lnTo>
                  <a:lnTo>
                    <a:pt x="25188" y="28391"/>
                  </a:lnTo>
                  <a:lnTo>
                    <a:pt x="26592" y="25978"/>
                  </a:lnTo>
                  <a:lnTo>
                    <a:pt x="27821" y="23827"/>
                  </a:lnTo>
                  <a:lnTo>
                    <a:pt x="29400" y="21414"/>
                  </a:lnTo>
                  <a:lnTo>
                    <a:pt x="30848" y="18913"/>
                  </a:lnTo>
                  <a:lnTo>
                    <a:pt x="32121" y="16104"/>
                  </a:lnTo>
                  <a:lnTo>
                    <a:pt x="33130" y="14218"/>
                  </a:lnTo>
                  <a:lnTo>
                    <a:pt x="34491" y="11278"/>
                  </a:lnTo>
                  <a:lnTo>
                    <a:pt x="34491" y="11234"/>
                  </a:lnTo>
                  <a:lnTo>
                    <a:pt x="35237" y="8908"/>
                  </a:lnTo>
                  <a:lnTo>
                    <a:pt x="35895" y="6363"/>
                  </a:lnTo>
                  <a:lnTo>
                    <a:pt x="36465" y="4301"/>
                  </a:lnTo>
                  <a:lnTo>
                    <a:pt x="37036" y="2282"/>
                  </a:lnTo>
                  <a:lnTo>
                    <a:pt x="37123" y="1317"/>
                  </a:lnTo>
                  <a:lnTo>
                    <a:pt x="37123" y="1273"/>
                  </a:lnTo>
                  <a:lnTo>
                    <a:pt x="37036" y="834"/>
                  </a:lnTo>
                  <a:lnTo>
                    <a:pt x="37036" y="790"/>
                  </a:lnTo>
                  <a:lnTo>
                    <a:pt x="36860" y="132"/>
                  </a:lnTo>
                  <a:lnTo>
                    <a:pt x="36816" y="88"/>
                  </a:lnTo>
                  <a:lnTo>
                    <a:pt x="36772" y="44"/>
                  </a:lnTo>
                  <a:lnTo>
                    <a:pt x="3668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6" name="Google Shape;6516;p174"/>
            <p:cNvSpPr/>
            <p:nvPr/>
          </p:nvSpPr>
          <p:spPr>
            <a:xfrm>
              <a:off x="5925025" y="1820275"/>
              <a:ext cx="932500" cy="1321900"/>
            </a:xfrm>
            <a:custGeom>
              <a:avLst/>
              <a:gdLst/>
              <a:ahLst/>
              <a:cxnLst/>
              <a:rect l="l" t="t" r="r" b="b"/>
              <a:pathLst>
                <a:path w="37300" h="52876" extrusionOk="0">
                  <a:moveTo>
                    <a:pt x="37124" y="0"/>
                  </a:moveTo>
                  <a:lnTo>
                    <a:pt x="37080" y="44"/>
                  </a:lnTo>
                  <a:lnTo>
                    <a:pt x="36992" y="44"/>
                  </a:lnTo>
                  <a:lnTo>
                    <a:pt x="36948" y="88"/>
                  </a:lnTo>
                  <a:lnTo>
                    <a:pt x="36948" y="176"/>
                  </a:lnTo>
                  <a:lnTo>
                    <a:pt x="36860" y="746"/>
                  </a:lnTo>
                  <a:lnTo>
                    <a:pt x="35763" y="4827"/>
                  </a:lnTo>
                  <a:lnTo>
                    <a:pt x="35061" y="7504"/>
                  </a:lnTo>
                  <a:lnTo>
                    <a:pt x="34315" y="9917"/>
                  </a:lnTo>
                  <a:lnTo>
                    <a:pt x="32165" y="14568"/>
                  </a:lnTo>
                  <a:lnTo>
                    <a:pt x="31024" y="17026"/>
                  </a:lnTo>
                  <a:lnTo>
                    <a:pt x="29532" y="19659"/>
                  </a:lnTo>
                  <a:lnTo>
                    <a:pt x="27031" y="23696"/>
                  </a:lnTo>
                  <a:lnTo>
                    <a:pt x="24705" y="27645"/>
                  </a:lnTo>
                  <a:lnTo>
                    <a:pt x="23696" y="29137"/>
                  </a:lnTo>
                  <a:lnTo>
                    <a:pt x="21063" y="32647"/>
                  </a:lnTo>
                  <a:lnTo>
                    <a:pt x="21019" y="32691"/>
                  </a:lnTo>
                  <a:lnTo>
                    <a:pt x="20230" y="35061"/>
                  </a:lnTo>
                  <a:lnTo>
                    <a:pt x="18387" y="38571"/>
                  </a:lnTo>
                  <a:lnTo>
                    <a:pt x="17158" y="39931"/>
                  </a:lnTo>
                  <a:lnTo>
                    <a:pt x="14964" y="42432"/>
                  </a:lnTo>
                  <a:lnTo>
                    <a:pt x="12814" y="44670"/>
                  </a:lnTo>
                  <a:lnTo>
                    <a:pt x="9391" y="45943"/>
                  </a:lnTo>
                  <a:lnTo>
                    <a:pt x="7855" y="46864"/>
                  </a:lnTo>
                  <a:lnTo>
                    <a:pt x="7811" y="46864"/>
                  </a:lnTo>
                  <a:lnTo>
                    <a:pt x="6012" y="48225"/>
                  </a:lnTo>
                  <a:lnTo>
                    <a:pt x="45" y="52569"/>
                  </a:lnTo>
                  <a:lnTo>
                    <a:pt x="1" y="52613"/>
                  </a:lnTo>
                  <a:lnTo>
                    <a:pt x="1" y="52700"/>
                  </a:lnTo>
                  <a:lnTo>
                    <a:pt x="1" y="52744"/>
                  </a:lnTo>
                  <a:lnTo>
                    <a:pt x="1" y="52832"/>
                  </a:lnTo>
                  <a:lnTo>
                    <a:pt x="88" y="52876"/>
                  </a:lnTo>
                  <a:lnTo>
                    <a:pt x="264" y="52876"/>
                  </a:lnTo>
                  <a:lnTo>
                    <a:pt x="6232" y="48532"/>
                  </a:lnTo>
                  <a:lnTo>
                    <a:pt x="8031" y="47172"/>
                  </a:lnTo>
                  <a:lnTo>
                    <a:pt x="9523" y="46250"/>
                  </a:lnTo>
                  <a:lnTo>
                    <a:pt x="12243" y="45241"/>
                  </a:lnTo>
                  <a:lnTo>
                    <a:pt x="12989" y="44977"/>
                  </a:lnTo>
                  <a:lnTo>
                    <a:pt x="13077" y="44934"/>
                  </a:lnTo>
                  <a:lnTo>
                    <a:pt x="15227" y="42652"/>
                  </a:lnTo>
                  <a:lnTo>
                    <a:pt x="17377" y="40151"/>
                  </a:lnTo>
                  <a:lnTo>
                    <a:pt x="18650" y="38790"/>
                  </a:lnTo>
                  <a:lnTo>
                    <a:pt x="18694" y="38746"/>
                  </a:lnTo>
                  <a:lnTo>
                    <a:pt x="20581" y="35192"/>
                  </a:lnTo>
                  <a:lnTo>
                    <a:pt x="20581" y="35148"/>
                  </a:lnTo>
                  <a:lnTo>
                    <a:pt x="21327" y="32823"/>
                  </a:lnTo>
                  <a:lnTo>
                    <a:pt x="23959" y="29356"/>
                  </a:lnTo>
                  <a:lnTo>
                    <a:pt x="25013" y="27864"/>
                  </a:lnTo>
                  <a:lnTo>
                    <a:pt x="27294" y="23871"/>
                  </a:lnTo>
                  <a:lnTo>
                    <a:pt x="29839" y="19834"/>
                  </a:lnTo>
                  <a:lnTo>
                    <a:pt x="31331" y="17201"/>
                  </a:lnTo>
                  <a:lnTo>
                    <a:pt x="32472" y="14700"/>
                  </a:lnTo>
                  <a:lnTo>
                    <a:pt x="34666" y="10093"/>
                  </a:lnTo>
                  <a:lnTo>
                    <a:pt x="34666" y="10049"/>
                  </a:lnTo>
                  <a:lnTo>
                    <a:pt x="35412" y="7591"/>
                  </a:lnTo>
                  <a:lnTo>
                    <a:pt x="36114" y="4915"/>
                  </a:lnTo>
                  <a:lnTo>
                    <a:pt x="37211" y="790"/>
                  </a:lnTo>
                  <a:lnTo>
                    <a:pt x="37299" y="220"/>
                  </a:lnTo>
                  <a:lnTo>
                    <a:pt x="37255" y="132"/>
                  </a:lnTo>
                  <a:lnTo>
                    <a:pt x="37255" y="88"/>
                  </a:lnTo>
                  <a:lnTo>
                    <a:pt x="37211" y="44"/>
                  </a:lnTo>
                  <a:lnTo>
                    <a:pt x="3712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7" name="Google Shape;6517;p174"/>
            <p:cNvSpPr/>
            <p:nvPr/>
          </p:nvSpPr>
          <p:spPr>
            <a:xfrm>
              <a:off x="5894325" y="1812575"/>
              <a:ext cx="942350" cy="1302175"/>
            </a:xfrm>
            <a:custGeom>
              <a:avLst/>
              <a:gdLst/>
              <a:ahLst/>
              <a:cxnLst/>
              <a:rect l="l" t="t" r="r" b="b"/>
              <a:pathLst>
                <a:path w="37694" h="52087" extrusionOk="0">
                  <a:moveTo>
                    <a:pt x="37518" y="1"/>
                  </a:moveTo>
                  <a:lnTo>
                    <a:pt x="37430" y="45"/>
                  </a:lnTo>
                  <a:lnTo>
                    <a:pt x="37386" y="89"/>
                  </a:lnTo>
                  <a:lnTo>
                    <a:pt x="37342" y="133"/>
                  </a:lnTo>
                  <a:lnTo>
                    <a:pt x="37255" y="571"/>
                  </a:lnTo>
                  <a:lnTo>
                    <a:pt x="36377" y="3160"/>
                  </a:lnTo>
                  <a:lnTo>
                    <a:pt x="35763" y="5267"/>
                  </a:lnTo>
                  <a:lnTo>
                    <a:pt x="35148" y="7636"/>
                  </a:lnTo>
                  <a:lnTo>
                    <a:pt x="33876" y="11366"/>
                  </a:lnTo>
                  <a:lnTo>
                    <a:pt x="32559" y="13911"/>
                  </a:lnTo>
                  <a:lnTo>
                    <a:pt x="31550" y="16105"/>
                  </a:lnTo>
                  <a:lnTo>
                    <a:pt x="30629" y="17729"/>
                  </a:lnTo>
                  <a:lnTo>
                    <a:pt x="29707" y="19308"/>
                  </a:lnTo>
                  <a:lnTo>
                    <a:pt x="27820" y="22380"/>
                  </a:lnTo>
                  <a:lnTo>
                    <a:pt x="26504" y="24530"/>
                  </a:lnTo>
                  <a:lnTo>
                    <a:pt x="25231" y="26680"/>
                  </a:lnTo>
                  <a:lnTo>
                    <a:pt x="23959" y="28567"/>
                  </a:lnTo>
                  <a:lnTo>
                    <a:pt x="22686" y="30191"/>
                  </a:lnTo>
                  <a:lnTo>
                    <a:pt x="21282" y="31946"/>
                  </a:lnTo>
                  <a:lnTo>
                    <a:pt x="19790" y="33526"/>
                  </a:lnTo>
                  <a:lnTo>
                    <a:pt x="17684" y="35325"/>
                  </a:lnTo>
                  <a:lnTo>
                    <a:pt x="16762" y="36378"/>
                  </a:lnTo>
                  <a:lnTo>
                    <a:pt x="16718" y="36422"/>
                  </a:lnTo>
                  <a:lnTo>
                    <a:pt x="16148" y="37387"/>
                  </a:lnTo>
                  <a:lnTo>
                    <a:pt x="16148" y="37431"/>
                  </a:lnTo>
                  <a:lnTo>
                    <a:pt x="15358" y="39449"/>
                  </a:lnTo>
                  <a:lnTo>
                    <a:pt x="14437" y="41424"/>
                  </a:lnTo>
                  <a:lnTo>
                    <a:pt x="12901" y="43530"/>
                  </a:lnTo>
                  <a:lnTo>
                    <a:pt x="12330" y="43925"/>
                  </a:lnTo>
                  <a:lnTo>
                    <a:pt x="9917" y="44891"/>
                  </a:lnTo>
                  <a:lnTo>
                    <a:pt x="9917" y="44934"/>
                  </a:lnTo>
                  <a:lnTo>
                    <a:pt x="8337" y="45900"/>
                  </a:lnTo>
                  <a:lnTo>
                    <a:pt x="6143" y="47523"/>
                  </a:lnTo>
                  <a:lnTo>
                    <a:pt x="3642" y="49322"/>
                  </a:lnTo>
                  <a:lnTo>
                    <a:pt x="88" y="51780"/>
                  </a:lnTo>
                  <a:lnTo>
                    <a:pt x="44" y="51824"/>
                  </a:lnTo>
                  <a:lnTo>
                    <a:pt x="0" y="51911"/>
                  </a:lnTo>
                  <a:lnTo>
                    <a:pt x="0" y="51955"/>
                  </a:lnTo>
                  <a:lnTo>
                    <a:pt x="44" y="52043"/>
                  </a:lnTo>
                  <a:lnTo>
                    <a:pt x="88" y="52087"/>
                  </a:lnTo>
                  <a:lnTo>
                    <a:pt x="307" y="52087"/>
                  </a:lnTo>
                  <a:lnTo>
                    <a:pt x="3818" y="49630"/>
                  </a:lnTo>
                  <a:lnTo>
                    <a:pt x="6319" y="47787"/>
                  </a:lnTo>
                  <a:lnTo>
                    <a:pt x="8513" y="46163"/>
                  </a:lnTo>
                  <a:lnTo>
                    <a:pt x="10049" y="45242"/>
                  </a:lnTo>
                  <a:lnTo>
                    <a:pt x="12506" y="44232"/>
                  </a:lnTo>
                  <a:lnTo>
                    <a:pt x="13120" y="43794"/>
                  </a:lnTo>
                  <a:lnTo>
                    <a:pt x="13164" y="43750"/>
                  </a:lnTo>
                  <a:lnTo>
                    <a:pt x="14744" y="41643"/>
                  </a:lnTo>
                  <a:lnTo>
                    <a:pt x="14744" y="41600"/>
                  </a:lnTo>
                  <a:lnTo>
                    <a:pt x="15665" y="39581"/>
                  </a:lnTo>
                  <a:lnTo>
                    <a:pt x="16455" y="37563"/>
                  </a:lnTo>
                  <a:lnTo>
                    <a:pt x="17026" y="36597"/>
                  </a:lnTo>
                  <a:lnTo>
                    <a:pt x="17947" y="35588"/>
                  </a:lnTo>
                  <a:lnTo>
                    <a:pt x="20053" y="33789"/>
                  </a:lnTo>
                  <a:lnTo>
                    <a:pt x="20053" y="33745"/>
                  </a:lnTo>
                  <a:lnTo>
                    <a:pt x="21545" y="32165"/>
                  </a:lnTo>
                  <a:lnTo>
                    <a:pt x="22950" y="30410"/>
                  </a:lnTo>
                  <a:lnTo>
                    <a:pt x="24222" y="28786"/>
                  </a:lnTo>
                  <a:lnTo>
                    <a:pt x="25538" y="26856"/>
                  </a:lnTo>
                  <a:lnTo>
                    <a:pt x="26811" y="24706"/>
                  </a:lnTo>
                  <a:lnTo>
                    <a:pt x="28127" y="22599"/>
                  </a:lnTo>
                  <a:lnTo>
                    <a:pt x="30014" y="19484"/>
                  </a:lnTo>
                  <a:lnTo>
                    <a:pt x="30936" y="17904"/>
                  </a:lnTo>
                  <a:lnTo>
                    <a:pt x="31857" y="16281"/>
                  </a:lnTo>
                  <a:lnTo>
                    <a:pt x="32910" y="14043"/>
                  </a:lnTo>
                  <a:lnTo>
                    <a:pt x="34183" y="11498"/>
                  </a:lnTo>
                  <a:lnTo>
                    <a:pt x="34183" y="11454"/>
                  </a:lnTo>
                  <a:lnTo>
                    <a:pt x="35455" y="7768"/>
                  </a:lnTo>
                  <a:lnTo>
                    <a:pt x="36114" y="5354"/>
                  </a:lnTo>
                  <a:lnTo>
                    <a:pt x="36684" y="3248"/>
                  </a:lnTo>
                  <a:lnTo>
                    <a:pt x="37606" y="659"/>
                  </a:lnTo>
                  <a:lnTo>
                    <a:pt x="37693" y="220"/>
                  </a:lnTo>
                  <a:lnTo>
                    <a:pt x="37693" y="133"/>
                  </a:lnTo>
                  <a:lnTo>
                    <a:pt x="37693" y="89"/>
                  </a:lnTo>
                  <a:lnTo>
                    <a:pt x="37650" y="45"/>
                  </a:lnTo>
                  <a:lnTo>
                    <a:pt x="3756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8" name="Google Shape;6518;p174"/>
            <p:cNvSpPr/>
            <p:nvPr/>
          </p:nvSpPr>
          <p:spPr>
            <a:xfrm>
              <a:off x="5836175" y="1785150"/>
              <a:ext cx="956625" cy="1276950"/>
            </a:xfrm>
            <a:custGeom>
              <a:avLst/>
              <a:gdLst/>
              <a:ahLst/>
              <a:cxnLst/>
              <a:rect l="l" t="t" r="r" b="b"/>
              <a:pathLst>
                <a:path w="38265" h="51078" extrusionOk="0">
                  <a:moveTo>
                    <a:pt x="38001" y="1"/>
                  </a:moveTo>
                  <a:lnTo>
                    <a:pt x="37957" y="45"/>
                  </a:lnTo>
                  <a:lnTo>
                    <a:pt x="37913" y="133"/>
                  </a:lnTo>
                  <a:lnTo>
                    <a:pt x="37299" y="1888"/>
                  </a:lnTo>
                  <a:lnTo>
                    <a:pt x="36333" y="4126"/>
                  </a:lnTo>
                  <a:lnTo>
                    <a:pt x="35587" y="6715"/>
                  </a:lnTo>
                  <a:lnTo>
                    <a:pt x="34622" y="10050"/>
                  </a:lnTo>
                  <a:lnTo>
                    <a:pt x="32999" y="13604"/>
                  </a:lnTo>
                  <a:lnTo>
                    <a:pt x="32121" y="15359"/>
                  </a:lnTo>
                  <a:lnTo>
                    <a:pt x="29313" y="20186"/>
                  </a:lnTo>
                  <a:lnTo>
                    <a:pt x="27908" y="22468"/>
                  </a:lnTo>
                  <a:lnTo>
                    <a:pt x="26680" y="24530"/>
                  </a:lnTo>
                  <a:lnTo>
                    <a:pt x="24442" y="27909"/>
                  </a:lnTo>
                  <a:lnTo>
                    <a:pt x="22818" y="29971"/>
                  </a:lnTo>
                  <a:lnTo>
                    <a:pt x="21853" y="31112"/>
                  </a:lnTo>
                  <a:lnTo>
                    <a:pt x="20931" y="32121"/>
                  </a:lnTo>
                  <a:lnTo>
                    <a:pt x="20010" y="32955"/>
                  </a:lnTo>
                  <a:lnTo>
                    <a:pt x="19132" y="33701"/>
                  </a:lnTo>
                  <a:lnTo>
                    <a:pt x="18211" y="34403"/>
                  </a:lnTo>
                  <a:lnTo>
                    <a:pt x="17245" y="35061"/>
                  </a:lnTo>
                  <a:lnTo>
                    <a:pt x="15095" y="36378"/>
                  </a:lnTo>
                  <a:lnTo>
                    <a:pt x="13472" y="37387"/>
                  </a:lnTo>
                  <a:lnTo>
                    <a:pt x="11102" y="39054"/>
                  </a:lnTo>
                  <a:lnTo>
                    <a:pt x="11058" y="39054"/>
                  </a:lnTo>
                  <a:lnTo>
                    <a:pt x="9347" y="40590"/>
                  </a:lnTo>
                  <a:lnTo>
                    <a:pt x="9303" y="40634"/>
                  </a:lnTo>
                  <a:lnTo>
                    <a:pt x="8162" y="42653"/>
                  </a:lnTo>
                  <a:lnTo>
                    <a:pt x="5793" y="46646"/>
                  </a:lnTo>
                  <a:lnTo>
                    <a:pt x="4959" y="47348"/>
                  </a:lnTo>
                  <a:lnTo>
                    <a:pt x="2940" y="48708"/>
                  </a:lnTo>
                  <a:lnTo>
                    <a:pt x="44" y="50771"/>
                  </a:lnTo>
                  <a:lnTo>
                    <a:pt x="0" y="50814"/>
                  </a:lnTo>
                  <a:lnTo>
                    <a:pt x="0" y="50858"/>
                  </a:lnTo>
                  <a:lnTo>
                    <a:pt x="0" y="50946"/>
                  </a:lnTo>
                  <a:lnTo>
                    <a:pt x="0" y="50990"/>
                  </a:lnTo>
                  <a:lnTo>
                    <a:pt x="88" y="51034"/>
                  </a:lnTo>
                  <a:lnTo>
                    <a:pt x="176" y="51078"/>
                  </a:lnTo>
                  <a:lnTo>
                    <a:pt x="264" y="51034"/>
                  </a:lnTo>
                  <a:lnTo>
                    <a:pt x="3116" y="49015"/>
                  </a:lnTo>
                  <a:lnTo>
                    <a:pt x="5178" y="47611"/>
                  </a:lnTo>
                  <a:lnTo>
                    <a:pt x="6056" y="46909"/>
                  </a:lnTo>
                  <a:lnTo>
                    <a:pt x="6100" y="46865"/>
                  </a:lnTo>
                  <a:lnTo>
                    <a:pt x="8469" y="42828"/>
                  </a:lnTo>
                  <a:lnTo>
                    <a:pt x="9610" y="40854"/>
                  </a:lnTo>
                  <a:lnTo>
                    <a:pt x="11278" y="39318"/>
                  </a:lnTo>
                  <a:lnTo>
                    <a:pt x="13691" y="37694"/>
                  </a:lnTo>
                  <a:lnTo>
                    <a:pt x="15271" y="36685"/>
                  </a:lnTo>
                  <a:lnTo>
                    <a:pt x="17465" y="35325"/>
                  </a:lnTo>
                  <a:lnTo>
                    <a:pt x="18430" y="34666"/>
                  </a:lnTo>
                  <a:lnTo>
                    <a:pt x="19352" y="34008"/>
                  </a:lnTo>
                  <a:lnTo>
                    <a:pt x="20229" y="33218"/>
                  </a:lnTo>
                  <a:lnTo>
                    <a:pt x="21151" y="32385"/>
                  </a:lnTo>
                  <a:lnTo>
                    <a:pt x="22116" y="31375"/>
                  </a:lnTo>
                  <a:lnTo>
                    <a:pt x="23125" y="30191"/>
                  </a:lnTo>
                  <a:lnTo>
                    <a:pt x="24705" y="28128"/>
                  </a:lnTo>
                  <a:lnTo>
                    <a:pt x="26943" y="24749"/>
                  </a:lnTo>
                  <a:lnTo>
                    <a:pt x="28172" y="22643"/>
                  </a:lnTo>
                  <a:lnTo>
                    <a:pt x="29620" y="20361"/>
                  </a:lnTo>
                  <a:lnTo>
                    <a:pt x="32428" y="15535"/>
                  </a:lnTo>
                  <a:lnTo>
                    <a:pt x="33306" y="13779"/>
                  </a:lnTo>
                  <a:lnTo>
                    <a:pt x="34973" y="10225"/>
                  </a:lnTo>
                  <a:lnTo>
                    <a:pt x="34973" y="10181"/>
                  </a:lnTo>
                  <a:lnTo>
                    <a:pt x="35895" y="6802"/>
                  </a:lnTo>
                  <a:lnTo>
                    <a:pt x="36684" y="4257"/>
                  </a:lnTo>
                  <a:lnTo>
                    <a:pt x="37606" y="2019"/>
                  </a:lnTo>
                  <a:lnTo>
                    <a:pt x="38220" y="220"/>
                  </a:lnTo>
                  <a:lnTo>
                    <a:pt x="38264" y="177"/>
                  </a:lnTo>
                  <a:lnTo>
                    <a:pt x="38220" y="89"/>
                  </a:lnTo>
                  <a:lnTo>
                    <a:pt x="38176" y="45"/>
                  </a:lnTo>
                  <a:lnTo>
                    <a:pt x="38133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9" name="Google Shape;6519;p174"/>
            <p:cNvSpPr/>
            <p:nvPr/>
          </p:nvSpPr>
          <p:spPr>
            <a:xfrm>
              <a:off x="5806550" y="1750050"/>
              <a:ext cx="970875" cy="1285725"/>
            </a:xfrm>
            <a:custGeom>
              <a:avLst/>
              <a:gdLst/>
              <a:ahLst/>
              <a:cxnLst/>
              <a:rect l="l" t="t" r="r" b="b"/>
              <a:pathLst>
                <a:path w="38835" h="51429" extrusionOk="0">
                  <a:moveTo>
                    <a:pt x="38572" y="1"/>
                  </a:moveTo>
                  <a:lnTo>
                    <a:pt x="38528" y="45"/>
                  </a:lnTo>
                  <a:lnTo>
                    <a:pt x="38528" y="132"/>
                  </a:lnTo>
                  <a:lnTo>
                    <a:pt x="38221" y="1186"/>
                  </a:lnTo>
                  <a:lnTo>
                    <a:pt x="37255" y="3511"/>
                  </a:lnTo>
                  <a:lnTo>
                    <a:pt x="36158" y="6100"/>
                  </a:lnTo>
                  <a:lnTo>
                    <a:pt x="36114" y="6144"/>
                  </a:lnTo>
                  <a:lnTo>
                    <a:pt x="34710" y="11015"/>
                  </a:lnTo>
                  <a:lnTo>
                    <a:pt x="32955" y="14832"/>
                  </a:lnTo>
                  <a:lnTo>
                    <a:pt x="31112" y="18080"/>
                  </a:lnTo>
                  <a:lnTo>
                    <a:pt x="29049" y="21634"/>
                  </a:lnTo>
                  <a:lnTo>
                    <a:pt x="27996" y="23389"/>
                  </a:lnTo>
                  <a:lnTo>
                    <a:pt x="26943" y="25144"/>
                  </a:lnTo>
                  <a:lnTo>
                    <a:pt x="25802" y="26856"/>
                  </a:lnTo>
                  <a:lnTo>
                    <a:pt x="24661" y="28479"/>
                  </a:lnTo>
                  <a:lnTo>
                    <a:pt x="23477" y="30059"/>
                  </a:lnTo>
                  <a:lnTo>
                    <a:pt x="22862" y="30761"/>
                  </a:lnTo>
                  <a:lnTo>
                    <a:pt x="22204" y="31507"/>
                  </a:lnTo>
                  <a:lnTo>
                    <a:pt x="18869" y="34535"/>
                  </a:lnTo>
                  <a:lnTo>
                    <a:pt x="14920" y="37124"/>
                  </a:lnTo>
                  <a:lnTo>
                    <a:pt x="10883" y="39844"/>
                  </a:lnTo>
                  <a:lnTo>
                    <a:pt x="9084" y="41117"/>
                  </a:lnTo>
                  <a:lnTo>
                    <a:pt x="6714" y="42521"/>
                  </a:lnTo>
                  <a:lnTo>
                    <a:pt x="4169" y="43925"/>
                  </a:lnTo>
                  <a:lnTo>
                    <a:pt x="4125" y="43969"/>
                  </a:lnTo>
                  <a:lnTo>
                    <a:pt x="3774" y="44408"/>
                  </a:lnTo>
                  <a:lnTo>
                    <a:pt x="3774" y="44452"/>
                  </a:lnTo>
                  <a:lnTo>
                    <a:pt x="3248" y="45856"/>
                  </a:lnTo>
                  <a:lnTo>
                    <a:pt x="2370" y="48181"/>
                  </a:lnTo>
                  <a:lnTo>
                    <a:pt x="1317" y="49981"/>
                  </a:lnTo>
                  <a:lnTo>
                    <a:pt x="44" y="51121"/>
                  </a:lnTo>
                  <a:lnTo>
                    <a:pt x="44" y="51209"/>
                  </a:lnTo>
                  <a:lnTo>
                    <a:pt x="1" y="51253"/>
                  </a:lnTo>
                  <a:lnTo>
                    <a:pt x="1" y="51341"/>
                  </a:lnTo>
                  <a:lnTo>
                    <a:pt x="44" y="51385"/>
                  </a:lnTo>
                  <a:lnTo>
                    <a:pt x="132" y="51429"/>
                  </a:lnTo>
                  <a:lnTo>
                    <a:pt x="176" y="51429"/>
                  </a:lnTo>
                  <a:lnTo>
                    <a:pt x="308" y="51385"/>
                  </a:lnTo>
                  <a:lnTo>
                    <a:pt x="1580" y="50244"/>
                  </a:lnTo>
                  <a:lnTo>
                    <a:pt x="1624" y="50200"/>
                  </a:lnTo>
                  <a:lnTo>
                    <a:pt x="2677" y="48357"/>
                  </a:lnTo>
                  <a:lnTo>
                    <a:pt x="2721" y="48313"/>
                  </a:lnTo>
                  <a:lnTo>
                    <a:pt x="3599" y="45987"/>
                  </a:lnTo>
                  <a:lnTo>
                    <a:pt x="4081" y="44583"/>
                  </a:lnTo>
                  <a:lnTo>
                    <a:pt x="4389" y="44188"/>
                  </a:lnTo>
                  <a:lnTo>
                    <a:pt x="6890" y="42828"/>
                  </a:lnTo>
                  <a:lnTo>
                    <a:pt x="9303" y="41424"/>
                  </a:lnTo>
                  <a:lnTo>
                    <a:pt x="11102" y="40151"/>
                  </a:lnTo>
                  <a:lnTo>
                    <a:pt x="15139" y="37431"/>
                  </a:lnTo>
                  <a:lnTo>
                    <a:pt x="19089" y="34842"/>
                  </a:lnTo>
                  <a:lnTo>
                    <a:pt x="19089" y="34798"/>
                  </a:lnTo>
                  <a:lnTo>
                    <a:pt x="22467" y="31770"/>
                  </a:lnTo>
                  <a:lnTo>
                    <a:pt x="23082" y="31024"/>
                  </a:lnTo>
                  <a:lnTo>
                    <a:pt x="23740" y="30278"/>
                  </a:lnTo>
                  <a:lnTo>
                    <a:pt x="24925" y="28699"/>
                  </a:lnTo>
                  <a:lnTo>
                    <a:pt x="26109" y="27075"/>
                  </a:lnTo>
                  <a:lnTo>
                    <a:pt x="27206" y="25364"/>
                  </a:lnTo>
                  <a:lnTo>
                    <a:pt x="28304" y="23608"/>
                  </a:lnTo>
                  <a:lnTo>
                    <a:pt x="29357" y="21809"/>
                  </a:lnTo>
                  <a:lnTo>
                    <a:pt x="31419" y="18211"/>
                  </a:lnTo>
                  <a:lnTo>
                    <a:pt x="33262" y="15008"/>
                  </a:lnTo>
                  <a:lnTo>
                    <a:pt x="35061" y="11146"/>
                  </a:lnTo>
                  <a:lnTo>
                    <a:pt x="36465" y="6232"/>
                  </a:lnTo>
                  <a:lnTo>
                    <a:pt x="37606" y="3643"/>
                  </a:lnTo>
                  <a:lnTo>
                    <a:pt x="38572" y="1273"/>
                  </a:lnTo>
                  <a:lnTo>
                    <a:pt x="38835" y="220"/>
                  </a:lnTo>
                  <a:lnTo>
                    <a:pt x="38835" y="132"/>
                  </a:lnTo>
                  <a:lnTo>
                    <a:pt x="38835" y="89"/>
                  </a:lnTo>
                  <a:lnTo>
                    <a:pt x="3879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0" name="Google Shape;6520;p174"/>
            <p:cNvSpPr/>
            <p:nvPr/>
          </p:nvSpPr>
          <p:spPr>
            <a:xfrm>
              <a:off x="5750600" y="1745675"/>
              <a:ext cx="1006000" cy="1239650"/>
            </a:xfrm>
            <a:custGeom>
              <a:avLst/>
              <a:gdLst/>
              <a:ahLst/>
              <a:cxnLst/>
              <a:rect l="l" t="t" r="r" b="b"/>
              <a:pathLst>
                <a:path w="40240" h="49586" extrusionOk="0">
                  <a:moveTo>
                    <a:pt x="39976" y="0"/>
                  </a:moveTo>
                  <a:lnTo>
                    <a:pt x="39932" y="44"/>
                  </a:lnTo>
                  <a:lnTo>
                    <a:pt x="39888" y="88"/>
                  </a:lnTo>
                  <a:lnTo>
                    <a:pt x="39186" y="1756"/>
                  </a:lnTo>
                  <a:lnTo>
                    <a:pt x="36992" y="6933"/>
                  </a:lnTo>
                  <a:lnTo>
                    <a:pt x="36509" y="8601"/>
                  </a:lnTo>
                  <a:lnTo>
                    <a:pt x="35588" y="11497"/>
                  </a:lnTo>
                  <a:lnTo>
                    <a:pt x="33613" y="15315"/>
                  </a:lnTo>
                  <a:lnTo>
                    <a:pt x="32736" y="16894"/>
                  </a:lnTo>
                  <a:lnTo>
                    <a:pt x="31902" y="18386"/>
                  </a:lnTo>
                  <a:lnTo>
                    <a:pt x="30147" y="21370"/>
                  </a:lnTo>
                  <a:lnTo>
                    <a:pt x="28304" y="24310"/>
                  </a:lnTo>
                  <a:lnTo>
                    <a:pt x="26329" y="27338"/>
                  </a:lnTo>
                  <a:lnTo>
                    <a:pt x="23389" y="30892"/>
                  </a:lnTo>
                  <a:lnTo>
                    <a:pt x="20273" y="33700"/>
                  </a:lnTo>
                  <a:lnTo>
                    <a:pt x="16588" y="36114"/>
                  </a:lnTo>
                  <a:lnTo>
                    <a:pt x="14393" y="37562"/>
                  </a:lnTo>
                  <a:lnTo>
                    <a:pt x="12638" y="38747"/>
                  </a:lnTo>
                  <a:lnTo>
                    <a:pt x="10664" y="40151"/>
                  </a:lnTo>
                  <a:lnTo>
                    <a:pt x="8645" y="41336"/>
                  </a:lnTo>
                  <a:lnTo>
                    <a:pt x="6144" y="42652"/>
                  </a:lnTo>
                  <a:lnTo>
                    <a:pt x="5047" y="43398"/>
                  </a:lnTo>
                  <a:lnTo>
                    <a:pt x="1800" y="46119"/>
                  </a:lnTo>
                  <a:lnTo>
                    <a:pt x="1185" y="46864"/>
                  </a:lnTo>
                  <a:lnTo>
                    <a:pt x="1142" y="46908"/>
                  </a:lnTo>
                  <a:lnTo>
                    <a:pt x="1" y="49322"/>
                  </a:lnTo>
                  <a:lnTo>
                    <a:pt x="1" y="49410"/>
                  </a:lnTo>
                  <a:lnTo>
                    <a:pt x="1" y="49453"/>
                  </a:lnTo>
                  <a:lnTo>
                    <a:pt x="45" y="49541"/>
                  </a:lnTo>
                  <a:lnTo>
                    <a:pt x="88" y="49585"/>
                  </a:lnTo>
                  <a:lnTo>
                    <a:pt x="176" y="49585"/>
                  </a:lnTo>
                  <a:lnTo>
                    <a:pt x="264" y="49541"/>
                  </a:lnTo>
                  <a:lnTo>
                    <a:pt x="308" y="49497"/>
                  </a:lnTo>
                  <a:lnTo>
                    <a:pt x="1449" y="47040"/>
                  </a:lnTo>
                  <a:lnTo>
                    <a:pt x="2063" y="46382"/>
                  </a:lnTo>
                  <a:lnTo>
                    <a:pt x="5266" y="43661"/>
                  </a:lnTo>
                  <a:lnTo>
                    <a:pt x="6319" y="42959"/>
                  </a:lnTo>
                  <a:lnTo>
                    <a:pt x="8821" y="41643"/>
                  </a:lnTo>
                  <a:lnTo>
                    <a:pt x="10839" y="40458"/>
                  </a:lnTo>
                  <a:lnTo>
                    <a:pt x="12814" y="39010"/>
                  </a:lnTo>
                  <a:lnTo>
                    <a:pt x="14613" y="37825"/>
                  </a:lnTo>
                  <a:lnTo>
                    <a:pt x="16807" y="36421"/>
                  </a:lnTo>
                  <a:lnTo>
                    <a:pt x="20493" y="33964"/>
                  </a:lnTo>
                  <a:lnTo>
                    <a:pt x="23608" y="31155"/>
                  </a:lnTo>
                  <a:lnTo>
                    <a:pt x="23652" y="31111"/>
                  </a:lnTo>
                  <a:lnTo>
                    <a:pt x="26592" y="27557"/>
                  </a:lnTo>
                  <a:lnTo>
                    <a:pt x="26636" y="27513"/>
                  </a:lnTo>
                  <a:lnTo>
                    <a:pt x="28611" y="24486"/>
                  </a:lnTo>
                  <a:lnTo>
                    <a:pt x="30454" y="21546"/>
                  </a:lnTo>
                  <a:lnTo>
                    <a:pt x="32209" y="18562"/>
                  </a:lnTo>
                  <a:lnTo>
                    <a:pt x="33043" y="17070"/>
                  </a:lnTo>
                  <a:lnTo>
                    <a:pt x="33920" y="15490"/>
                  </a:lnTo>
                  <a:lnTo>
                    <a:pt x="35939" y="11629"/>
                  </a:lnTo>
                  <a:lnTo>
                    <a:pt x="36816" y="8732"/>
                  </a:lnTo>
                  <a:lnTo>
                    <a:pt x="37343" y="7065"/>
                  </a:lnTo>
                  <a:lnTo>
                    <a:pt x="39537" y="1931"/>
                  </a:lnTo>
                  <a:lnTo>
                    <a:pt x="40195" y="220"/>
                  </a:lnTo>
                  <a:lnTo>
                    <a:pt x="40239" y="176"/>
                  </a:lnTo>
                  <a:lnTo>
                    <a:pt x="40195" y="88"/>
                  </a:lnTo>
                  <a:lnTo>
                    <a:pt x="40195" y="44"/>
                  </a:lnTo>
                  <a:lnTo>
                    <a:pt x="4010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1" name="Google Shape;6521;p174"/>
            <p:cNvSpPr/>
            <p:nvPr/>
          </p:nvSpPr>
          <p:spPr>
            <a:xfrm>
              <a:off x="5686975" y="1781875"/>
              <a:ext cx="1024625" cy="1146400"/>
            </a:xfrm>
            <a:custGeom>
              <a:avLst/>
              <a:gdLst/>
              <a:ahLst/>
              <a:cxnLst/>
              <a:rect l="l" t="t" r="r" b="b"/>
              <a:pathLst>
                <a:path w="40985" h="45856" extrusionOk="0">
                  <a:moveTo>
                    <a:pt x="40766" y="0"/>
                  </a:moveTo>
                  <a:lnTo>
                    <a:pt x="40678" y="44"/>
                  </a:lnTo>
                  <a:lnTo>
                    <a:pt x="40634" y="88"/>
                  </a:lnTo>
                  <a:lnTo>
                    <a:pt x="39888" y="2019"/>
                  </a:lnTo>
                  <a:lnTo>
                    <a:pt x="38967" y="4257"/>
                  </a:lnTo>
                  <a:lnTo>
                    <a:pt x="37957" y="6626"/>
                  </a:lnTo>
                  <a:lnTo>
                    <a:pt x="37957" y="6670"/>
                  </a:lnTo>
                  <a:lnTo>
                    <a:pt x="37343" y="8908"/>
                  </a:lnTo>
                  <a:lnTo>
                    <a:pt x="36465" y="10751"/>
                  </a:lnTo>
                  <a:lnTo>
                    <a:pt x="32560" y="17772"/>
                  </a:lnTo>
                  <a:lnTo>
                    <a:pt x="30936" y="20449"/>
                  </a:lnTo>
                  <a:lnTo>
                    <a:pt x="29532" y="22599"/>
                  </a:lnTo>
                  <a:lnTo>
                    <a:pt x="26899" y="26329"/>
                  </a:lnTo>
                  <a:lnTo>
                    <a:pt x="25364" y="28128"/>
                  </a:lnTo>
                  <a:lnTo>
                    <a:pt x="23608" y="29795"/>
                  </a:lnTo>
                  <a:lnTo>
                    <a:pt x="21546" y="31506"/>
                  </a:lnTo>
                  <a:lnTo>
                    <a:pt x="19571" y="32867"/>
                  </a:lnTo>
                  <a:lnTo>
                    <a:pt x="17421" y="34227"/>
                  </a:lnTo>
                  <a:lnTo>
                    <a:pt x="15271" y="35675"/>
                  </a:lnTo>
                  <a:lnTo>
                    <a:pt x="13384" y="36948"/>
                  </a:lnTo>
                  <a:lnTo>
                    <a:pt x="11453" y="38220"/>
                  </a:lnTo>
                  <a:lnTo>
                    <a:pt x="9084" y="39493"/>
                  </a:lnTo>
                  <a:lnTo>
                    <a:pt x="7109" y="40677"/>
                  </a:lnTo>
                  <a:lnTo>
                    <a:pt x="7065" y="40721"/>
                  </a:lnTo>
                  <a:lnTo>
                    <a:pt x="5047" y="42476"/>
                  </a:lnTo>
                  <a:lnTo>
                    <a:pt x="3160" y="43661"/>
                  </a:lnTo>
                  <a:lnTo>
                    <a:pt x="88" y="45548"/>
                  </a:lnTo>
                  <a:lnTo>
                    <a:pt x="44" y="45592"/>
                  </a:lnTo>
                  <a:lnTo>
                    <a:pt x="44" y="45680"/>
                  </a:lnTo>
                  <a:lnTo>
                    <a:pt x="1" y="45724"/>
                  </a:lnTo>
                  <a:lnTo>
                    <a:pt x="44" y="45811"/>
                  </a:lnTo>
                  <a:lnTo>
                    <a:pt x="132" y="45855"/>
                  </a:lnTo>
                  <a:lnTo>
                    <a:pt x="308" y="45855"/>
                  </a:lnTo>
                  <a:lnTo>
                    <a:pt x="3336" y="43968"/>
                  </a:lnTo>
                  <a:lnTo>
                    <a:pt x="5266" y="42740"/>
                  </a:lnTo>
                  <a:lnTo>
                    <a:pt x="7285" y="40985"/>
                  </a:lnTo>
                  <a:lnTo>
                    <a:pt x="9259" y="39800"/>
                  </a:lnTo>
                  <a:lnTo>
                    <a:pt x="11629" y="38527"/>
                  </a:lnTo>
                  <a:lnTo>
                    <a:pt x="13604" y="37255"/>
                  </a:lnTo>
                  <a:lnTo>
                    <a:pt x="15490" y="35938"/>
                  </a:lnTo>
                  <a:lnTo>
                    <a:pt x="17641" y="34534"/>
                  </a:lnTo>
                  <a:lnTo>
                    <a:pt x="19791" y="33174"/>
                  </a:lnTo>
                  <a:lnTo>
                    <a:pt x="21765" y="31770"/>
                  </a:lnTo>
                  <a:lnTo>
                    <a:pt x="23828" y="30058"/>
                  </a:lnTo>
                  <a:lnTo>
                    <a:pt x="25583" y="28391"/>
                  </a:lnTo>
                  <a:lnTo>
                    <a:pt x="27207" y="26548"/>
                  </a:lnTo>
                  <a:lnTo>
                    <a:pt x="29795" y="22774"/>
                  </a:lnTo>
                  <a:lnTo>
                    <a:pt x="31244" y="20624"/>
                  </a:lnTo>
                  <a:lnTo>
                    <a:pt x="32867" y="17947"/>
                  </a:lnTo>
                  <a:lnTo>
                    <a:pt x="36772" y="10927"/>
                  </a:lnTo>
                  <a:lnTo>
                    <a:pt x="37650" y="9084"/>
                  </a:lnTo>
                  <a:lnTo>
                    <a:pt x="37694" y="9040"/>
                  </a:lnTo>
                  <a:lnTo>
                    <a:pt x="38308" y="6758"/>
                  </a:lnTo>
                  <a:lnTo>
                    <a:pt x="39274" y="4388"/>
                  </a:lnTo>
                  <a:lnTo>
                    <a:pt x="40195" y="2150"/>
                  </a:lnTo>
                  <a:lnTo>
                    <a:pt x="40985" y="220"/>
                  </a:lnTo>
                  <a:lnTo>
                    <a:pt x="40985" y="176"/>
                  </a:lnTo>
                  <a:lnTo>
                    <a:pt x="40985" y="88"/>
                  </a:lnTo>
                  <a:lnTo>
                    <a:pt x="40941" y="44"/>
                  </a:lnTo>
                  <a:lnTo>
                    <a:pt x="4089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2" name="Google Shape;6522;p174"/>
            <p:cNvSpPr/>
            <p:nvPr/>
          </p:nvSpPr>
          <p:spPr>
            <a:xfrm>
              <a:off x="5631025" y="1795025"/>
              <a:ext cx="1012575" cy="1082775"/>
            </a:xfrm>
            <a:custGeom>
              <a:avLst/>
              <a:gdLst/>
              <a:ahLst/>
              <a:cxnLst/>
              <a:rect l="l" t="t" r="r" b="b"/>
              <a:pathLst>
                <a:path w="40503" h="43311" extrusionOk="0">
                  <a:moveTo>
                    <a:pt x="40239" y="1"/>
                  </a:moveTo>
                  <a:lnTo>
                    <a:pt x="40195" y="45"/>
                  </a:lnTo>
                  <a:lnTo>
                    <a:pt x="40151" y="133"/>
                  </a:lnTo>
                  <a:lnTo>
                    <a:pt x="38923" y="3424"/>
                  </a:lnTo>
                  <a:lnTo>
                    <a:pt x="37167" y="8031"/>
                  </a:lnTo>
                  <a:lnTo>
                    <a:pt x="36334" y="9523"/>
                  </a:lnTo>
                  <a:lnTo>
                    <a:pt x="35281" y="11410"/>
                  </a:lnTo>
                  <a:lnTo>
                    <a:pt x="34052" y="13648"/>
                  </a:lnTo>
                  <a:lnTo>
                    <a:pt x="31990" y="17246"/>
                  </a:lnTo>
                  <a:lnTo>
                    <a:pt x="30805" y="19133"/>
                  </a:lnTo>
                  <a:lnTo>
                    <a:pt x="29401" y="21063"/>
                  </a:lnTo>
                  <a:lnTo>
                    <a:pt x="27996" y="23214"/>
                  </a:lnTo>
                  <a:lnTo>
                    <a:pt x="26505" y="24969"/>
                  </a:lnTo>
                  <a:lnTo>
                    <a:pt x="25232" y="26154"/>
                  </a:lnTo>
                  <a:lnTo>
                    <a:pt x="23477" y="27821"/>
                  </a:lnTo>
                  <a:lnTo>
                    <a:pt x="21853" y="29137"/>
                  </a:lnTo>
                  <a:lnTo>
                    <a:pt x="20054" y="30410"/>
                  </a:lnTo>
                  <a:lnTo>
                    <a:pt x="12199" y="35456"/>
                  </a:lnTo>
                  <a:lnTo>
                    <a:pt x="10137" y="36597"/>
                  </a:lnTo>
                  <a:lnTo>
                    <a:pt x="7636" y="38221"/>
                  </a:lnTo>
                  <a:lnTo>
                    <a:pt x="5661" y="39669"/>
                  </a:lnTo>
                  <a:lnTo>
                    <a:pt x="3687" y="40897"/>
                  </a:lnTo>
                  <a:lnTo>
                    <a:pt x="88" y="43004"/>
                  </a:lnTo>
                  <a:lnTo>
                    <a:pt x="45" y="43048"/>
                  </a:lnTo>
                  <a:lnTo>
                    <a:pt x="1" y="43091"/>
                  </a:lnTo>
                  <a:lnTo>
                    <a:pt x="1" y="43179"/>
                  </a:lnTo>
                  <a:lnTo>
                    <a:pt x="1" y="43223"/>
                  </a:lnTo>
                  <a:lnTo>
                    <a:pt x="88" y="43311"/>
                  </a:lnTo>
                  <a:lnTo>
                    <a:pt x="264" y="43311"/>
                  </a:lnTo>
                  <a:lnTo>
                    <a:pt x="3862" y="41205"/>
                  </a:lnTo>
                  <a:lnTo>
                    <a:pt x="5881" y="39932"/>
                  </a:lnTo>
                  <a:lnTo>
                    <a:pt x="7855" y="38484"/>
                  </a:lnTo>
                  <a:lnTo>
                    <a:pt x="10313" y="36904"/>
                  </a:lnTo>
                  <a:lnTo>
                    <a:pt x="12375" y="35763"/>
                  </a:lnTo>
                  <a:lnTo>
                    <a:pt x="20230" y="30717"/>
                  </a:lnTo>
                  <a:lnTo>
                    <a:pt x="22073" y="29401"/>
                  </a:lnTo>
                  <a:lnTo>
                    <a:pt x="23696" y="28084"/>
                  </a:lnTo>
                  <a:lnTo>
                    <a:pt x="25451" y="26417"/>
                  </a:lnTo>
                  <a:lnTo>
                    <a:pt x="26724" y="25232"/>
                  </a:lnTo>
                  <a:lnTo>
                    <a:pt x="26768" y="25188"/>
                  </a:lnTo>
                  <a:lnTo>
                    <a:pt x="28260" y="23433"/>
                  </a:lnTo>
                  <a:lnTo>
                    <a:pt x="28304" y="23389"/>
                  </a:lnTo>
                  <a:lnTo>
                    <a:pt x="29708" y="21283"/>
                  </a:lnTo>
                  <a:lnTo>
                    <a:pt x="31068" y="19352"/>
                  </a:lnTo>
                  <a:lnTo>
                    <a:pt x="32297" y="17421"/>
                  </a:lnTo>
                  <a:lnTo>
                    <a:pt x="34359" y="13823"/>
                  </a:lnTo>
                  <a:lnTo>
                    <a:pt x="35588" y="11585"/>
                  </a:lnTo>
                  <a:lnTo>
                    <a:pt x="36641" y="9698"/>
                  </a:lnTo>
                  <a:lnTo>
                    <a:pt x="37475" y="8207"/>
                  </a:lnTo>
                  <a:lnTo>
                    <a:pt x="37519" y="8163"/>
                  </a:lnTo>
                  <a:lnTo>
                    <a:pt x="39230" y="3555"/>
                  </a:lnTo>
                  <a:lnTo>
                    <a:pt x="40459" y="220"/>
                  </a:lnTo>
                  <a:lnTo>
                    <a:pt x="40502" y="176"/>
                  </a:lnTo>
                  <a:lnTo>
                    <a:pt x="40459" y="89"/>
                  </a:lnTo>
                  <a:lnTo>
                    <a:pt x="40415" y="45"/>
                  </a:lnTo>
                  <a:lnTo>
                    <a:pt x="4037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3" name="Google Shape;6523;p174"/>
            <p:cNvSpPr/>
            <p:nvPr/>
          </p:nvSpPr>
          <p:spPr>
            <a:xfrm>
              <a:off x="5603600" y="1804900"/>
              <a:ext cx="1003800" cy="1047675"/>
            </a:xfrm>
            <a:custGeom>
              <a:avLst/>
              <a:gdLst/>
              <a:ahLst/>
              <a:cxnLst/>
              <a:rect l="l" t="t" r="r" b="b"/>
              <a:pathLst>
                <a:path w="40152" h="41907" extrusionOk="0">
                  <a:moveTo>
                    <a:pt x="39932" y="1"/>
                  </a:moveTo>
                  <a:lnTo>
                    <a:pt x="39844" y="45"/>
                  </a:lnTo>
                  <a:lnTo>
                    <a:pt x="39800" y="89"/>
                  </a:lnTo>
                  <a:lnTo>
                    <a:pt x="38572" y="3511"/>
                  </a:lnTo>
                  <a:lnTo>
                    <a:pt x="37255" y="6978"/>
                  </a:lnTo>
                  <a:lnTo>
                    <a:pt x="35193" y="10620"/>
                  </a:lnTo>
                  <a:lnTo>
                    <a:pt x="33043" y="14525"/>
                  </a:lnTo>
                  <a:lnTo>
                    <a:pt x="32823" y="14876"/>
                  </a:lnTo>
                  <a:lnTo>
                    <a:pt x="30980" y="17860"/>
                  </a:lnTo>
                  <a:lnTo>
                    <a:pt x="30059" y="19264"/>
                  </a:lnTo>
                  <a:lnTo>
                    <a:pt x="29050" y="20668"/>
                  </a:lnTo>
                  <a:lnTo>
                    <a:pt x="28040" y="22029"/>
                  </a:lnTo>
                  <a:lnTo>
                    <a:pt x="26943" y="23301"/>
                  </a:lnTo>
                  <a:lnTo>
                    <a:pt x="26329" y="23959"/>
                  </a:lnTo>
                  <a:lnTo>
                    <a:pt x="25715" y="24574"/>
                  </a:lnTo>
                  <a:lnTo>
                    <a:pt x="25100" y="25144"/>
                  </a:lnTo>
                  <a:lnTo>
                    <a:pt x="24442" y="25715"/>
                  </a:lnTo>
                  <a:lnTo>
                    <a:pt x="22468" y="27426"/>
                  </a:lnTo>
                  <a:lnTo>
                    <a:pt x="20493" y="28874"/>
                  </a:lnTo>
                  <a:lnTo>
                    <a:pt x="13823" y="33262"/>
                  </a:lnTo>
                  <a:lnTo>
                    <a:pt x="12024" y="34271"/>
                  </a:lnTo>
                  <a:lnTo>
                    <a:pt x="10005" y="35456"/>
                  </a:lnTo>
                  <a:lnTo>
                    <a:pt x="6144" y="38001"/>
                  </a:lnTo>
                  <a:lnTo>
                    <a:pt x="3950" y="39361"/>
                  </a:lnTo>
                  <a:lnTo>
                    <a:pt x="88" y="41599"/>
                  </a:lnTo>
                  <a:lnTo>
                    <a:pt x="45" y="41643"/>
                  </a:lnTo>
                  <a:lnTo>
                    <a:pt x="1" y="41687"/>
                  </a:lnTo>
                  <a:lnTo>
                    <a:pt x="1" y="41775"/>
                  </a:lnTo>
                  <a:lnTo>
                    <a:pt x="1" y="41819"/>
                  </a:lnTo>
                  <a:lnTo>
                    <a:pt x="88" y="41907"/>
                  </a:lnTo>
                  <a:lnTo>
                    <a:pt x="264" y="41907"/>
                  </a:lnTo>
                  <a:lnTo>
                    <a:pt x="4125" y="39669"/>
                  </a:lnTo>
                  <a:lnTo>
                    <a:pt x="6319" y="38308"/>
                  </a:lnTo>
                  <a:lnTo>
                    <a:pt x="10181" y="35719"/>
                  </a:lnTo>
                  <a:lnTo>
                    <a:pt x="12199" y="34579"/>
                  </a:lnTo>
                  <a:lnTo>
                    <a:pt x="13999" y="33569"/>
                  </a:lnTo>
                  <a:lnTo>
                    <a:pt x="20668" y="29137"/>
                  </a:lnTo>
                  <a:lnTo>
                    <a:pt x="22687" y="27733"/>
                  </a:lnTo>
                  <a:lnTo>
                    <a:pt x="24662" y="26022"/>
                  </a:lnTo>
                  <a:lnTo>
                    <a:pt x="25320" y="25408"/>
                  </a:lnTo>
                  <a:lnTo>
                    <a:pt x="25978" y="24793"/>
                  </a:lnTo>
                  <a:lnTo>
                    <a:pt x="26592" y="24179"/>
                  </a:lnTo>
                  <a:lnTo>
                    <a:pt x="27163" y="23565"/>
                  </a:lnTo>
                  <a:lnTo>
                    <a:pt x="28304" y="22248"/>
                  </a:lnTo>
                  <a:lnTo>
                    <a:pt x="29313" y="20888"/>
                  </a:lnTo>
                  <a:lnTo>
                    <a:pt x="30322" y="19484"/>
                  </a:lnTo>
                  <a:lnTo>
                    <a:pt x="31287" y="18036"/>
                  </a:lnTo>
                  <a:lnTo>
                    <a:pt x="33130" y="15052"/>
                  </a:lnTo>
                  <a:lnTo>
                    <a:pt x="33350" y="14701"/>
                  </a:lnTo>
                  <a:lnTo>
                    <a:pt x="35500" y="10795"/>
                  </a:lnTo>
                  <a:lnTo>
                    <a:pt x="37562" y="7109"/>
                  </a:lnTo>
                  <a:lnTo>
                    <a:pt x="38923" y="3599"/>
                  </a:lnTo>
                  <a:lnTo>
                    <a:pt x="40151" y="220"/>
                  </a:lnTo>
                  <a:lnTo>
                    <a:pt x="40151" y="176"/>
                  </a:lnTo>
                  <a:lnTo>
                    <a:pt x="40151" y="89"/>
                  </a:lnTo>
                  <a:lnTo>
                    <a:pt x="40107" y="45"/>
                  </a:lnTo>
                  <a:lnTo>
                    <a:pt x="4006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4" name="Google Shape;6524;p174"/>
            <p:cNvSpPr/>
            <p:nvPr/>
          </p:nvSpPr>
          <p:spPr>
            <a:xfrm>
              <a:off x="5576175" y="1804900"/>
              <a:ext cx="998300" cy="1023550"/>
            </a:xfrm>
            <a:custGeom>
              <a:avLst/>
              <a:gdLst/>
              <a:ahLst/>
              <a:cxnLst/>
              <a:rect l="l" t="t" r="r" b="b"/>
              <a:pathLst>
                <a:path w="39932" h="40942" extrusionOk="0">
                  <a:moveTo>
                    <a:pt x="39713" y="1"/>
                  </a:moveTo>
                  <a:lnTo>
                    <a:pt x="39625" y="45"/>
                  </a:lnTo>
                  <a:lnTo>
                    <a:pt x="39625" y="89"/>
                  </a:lnTo>
                  <a:lnTo>
                    <a:pt x="38703" y="2634"/>
                  </a:lnTo>
                  <a:lnTo>
                    <a:pt x="37606" y="5705"/>
                  </a:lnTo>
                  <a:lnTo>
                    <a:pt x="35939" y="8865"/>
                  </a:lnTo>
                  <a:lnTo>
                    <a:pt x="34579" y="11234"/>
                  </a:lnTo>
                  <a:lnTo>
                    <a:pt x="32955" y="14130"/>
                  </a:lnTo>
                  <a:lnTo>
                    <a:pt x="31639" y="16324"/>
                  </a:lnTo>
                  <a:lnTo>
                    <a:pt x="28435" y="20888"/>
                  </a:lnTo>
                  <a:lnTo>
                    <a:pt x="27338" y="22160"/>
                  </a:lnTo>
                  <a:lnTo>
                    <a:pt x="25583" y="23828"/>
                  </a:lnTo>
                  <a:lnTo>
                    <a:pt x="23565" y="25715"/>
                  </a:lnTo>
                  <a:lnTo>
                    <a:pt x="21678" y="27207"/>
                  </a:lnTo>
                  <a:lnTo>
                    <a:pt x="20317" y="28172"/>
                  </a:lnTo>
                  <a:lnTo>
                    <a:pt x="18957" y="29050"/>
                  </a:lnTo>
                  <a:lnTo>
                    <a:pt x="16236" y="30805"/>
                  </a:lnTo>
                  <a:lnTo>
                    <a:pt x="13472" y="32516"/>
                  </a:lnTo>
                  <a:lnTo>
                    <a:pt x="10708" y="34184"/>
                  </a:lnTo>
                  <a:lnTo>
                    <a:pt x="7504" y="36158"/>
                  </a:lnTo>
                  <a:lnTo>
                    <a:pt x="4301" y="38133"/>
                  </a:lnTo>
                  <a:lnTo>
                    <a:pt x="2414" y="39230"/>
                  </a:lnTo>
                  <a:lnTo>
                    <a:pt x="88" y="40590"/>
                  </a:lnTo>
                  <a:lnTo>
                    <a:pt x="45" y="40634"/>
                  </a:lnTo>
                  <a:lnTo>
                    <a:pt x="1" y="40722"/>
                  </a:lnTo>
                  <a:lnTo>
                    <a:pt x="1" y="40766"/>
                  </a:lnTo>
                  <a:lnTo>
                    <a:pt x="1" y="40853"/>
                  </a:lnTo>
                  <a:lnTo>
                    <a:pt x="88" y="40897"/>
                  </a:lnTo>
                  <a:lnTo>
                    <a:pt x="176" y="40941"/>
                  </a:lnTo>
                  <a:lnTo>
                    <a:pt x="264" y="40897"/>
                  </a:lnTo>
                  <a:lnTo>
                    <a:pt x="2590" y="39537"/>
                  </a:lnTo>
                  <a:lnTo>
                    <a:pt x="4476" y="38440"/>
                  </a:lnTo>
                  <a:lnTo>
                    <a:pt x="7680" y="36422"/>
                  </a:lnTo>
                  <a:lnTo>
                    <a:pt x="10883" y="34491"/>
                  </a:lnTo>
                  <a:lnTo>
                    <a:pt x="13648" y="32823"/>
                  </a:lnTo>
                  <a:lnTo>
                    <a:pt x="16412" y="31112"/>
                  </a:lnTo>
                  <a:lnTo>
                    <a:pt x="19176" y="29357"/>
                  </a:lnTo>
                  <a:lnTo>
                    <a:pt x="20537" y="28435"/>
                  </a:lnTo>
                  <a:lnTo>
                    <a:pt x="21853" y="27514"/>
                  </a:lnTo>
                  <a:lnTo>
                    <a:pt x="23784" y="25978"/>
                  </a:lnTo>
                  <a:lnTo>
                    <a:pt x="25846" y="24047"/>
                  </a:lnTo>
                  <a:lnTo>
                    <a:pt x="27602" y="22424"/>
                  </a:lnTo>
                  <a:lnTo>
                    <a:pt x="27602" y="22380"/>
                  </a:lnTo>
                  <a:lnTo>
                    <a:pt x="28699" y="21107"/>
                  </a:lnTo>
                  <a:lnTo>
                    <a:pt x="31946" y="16500"/>
                  </a:lnTo>
                  <a:lnTo>
                    <a:pt x="33262" y="14306"/>
                  </a:lnTo>
                  <a:lnTo>
                    <a:pt x="34886" y="11410"/>
                  </a:lnTo>
                  <a:lnTo>
                    <a:pt x="36246" y="9040"/>
                  </a:lnTo>
                  <a:lnTo>
                    <a:pt x="37957" y="5881"/>
                  </a:lnTo>
                  <a:lnTo>
                    <a:pt x="37957" y="5837"/>
                  </a:lnTo>
                  <a:lnTo>
                    <a:pt x="39054" y="2765"/>
                  </a:lnTo>
                  <a:lnTo>
                    <a:pt x="39932" y="220"/>
                  </a:lnTo>
                  <a:lnTo>
                    <a:pt x="39932" y="132"/>
                  </a:lnTo>
                  <a:lnTo>
                    <a:pt x="39932" y="89"/>
                  </a:lnTo>
                  <a:lnTo>
                    <a:pt x="39888" y="45"/>
                  </a:lnTo>
                  <a:lnTo>
                    <a:pt x="3984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5" name="Google Shape;6525;p174"/>
            <p:cNvSpPr/>
            <p:nvPr/>
          </p:nvSpPr>
          <p:spPr>
            <a:xfrm>
              <a:off x="5548750" y="1803800"/>
              <a:ext cx="995025" cy="1000500"/>
            </a:xfrm>
            <a:custGeom>
              <a:avLst/>
              <a:gdLst/>
              <a:ahLst/>
              <a:cxnLst/>
              <a:rect l="l" t="t" r="r" b="b"/>
              <a:pathLst>
                <a:path w="39801" h="40020" extrusionOk="0">
                  <a:moveTo>
                    <a:pt x="39581" y="1"/>
                  </a:moveTo>
                  <a:lnTo>
                    <a:pt x="39537" y="45"/>
                  </a:lnTo>
                  <a:lnTo>
                    <a:pt x="39493" y="89"/>
                  </a:lnTo>
                  <a:lnTo>
                    <a:pt x="39449" y="133"/>
                  </a:lnTo>
                  <a:lnTo>
                    <a:pt x="38572" y="2678"/>
                  </a:lnTo>
                  <a:lnTo>
                    <a:pt x="37782" y="4959"/>
                  </a:lnTo>
                  <a:lnTo>
                    <a:pt x="36773" y="6890"/>
                  </a:lnTo>
                  <a:lnTo>
                    <a:pt x="34579" y="10839"/>
                  </a:lnTo>
                  <a:lnTo>
                    <a:pt x="33350" y="12946"/>
                  </a:lnTo>
                  <a:lnTo>
                    <a:pt x="31902" y="15403"/>
                  </a:lnTo>
                  <a:lnTo>
                    <a:pt x="30322" y="17685"/>
                  </a:lnTo>
                  <a:lnTo>
                    <a:pt x="27953" y="20844"/>
                  </a:lnTo>
                  <a:lnTo>
                    <a:pt x="26110" y="22599"/>
                  </a:lnTo>
                  <a:lnTo>
                    <a:pt x="23872" y="24706"/>
                  </a:lnTo>
                  <a:lnTo>
                    <a:pt x="21765" y="26417"/>
                  </a:lnTo>
                  <a:lnTo>
                    <a:pt x="19966" y="27646"/>
                  </a:lnTo>
                  <a:lnTo>
                    <a:pt x="17641" y="29137"/>
                  </a:lnTo>
                  <a:lnTo>
                    <a:pt x="13384" y="31770"/>
                  </a:lnTo>
                  <a:lnTo>
                    <a:pt x="11805" y="32648"/>
                  </a:lnTo>
                  <a:lnTo>
                    <a:pt x="7724" y="35149"/>
                  </a:lnTo>
                  <a:lnTo>
                    <a:pt x="3643" y="37563"/>
                  </a:lnTo>
                  <a:lnTo>
                    <a:pt x="88" y="39669"/>
                  </a:lnTo>
                  <a:lnTo>
                    <a:pt x="45" y="39757"/>
                  </a:lnTo>
                  <a:lnTo>
                    <a:pt x="1" y="39800"/>
                  </a:lnTo>
                  <a:lnTo>
                    <a:pt x="1" y="39844"/>
                  </a:lnTo>
                  <a:lnTo>
                    <a:pt x="1" y="39932"/>
                  </a:lnTo>
                  <a:lnTo>
                    <a:pt x="88" y="39976"/>
                  </a:lnTo>
                  <a:lnTo>
                    <a:pt x="176" y="40020"/>
                  </a:lnTo>
                  <a:lnTo>
                    <a:pt x="264" y="39976"/>
                  </a:lnTo>
                  <a:lnTo>
                    <a:pt x="3818" y="37870"/>
                  </a:lnTo>
                  <a:lnTo>
                    <a:pt x="7899" y="35456"/>
                  </a:lnTo>
                  <a:lnTo>
                    <a:pt x="11980" y="32955"/>
                  </a:lnTo>
                  <a:lnTo>
                    <a:pt x="13560" y="32077"/>
                  </a:lnTo>
                  <a:lnTo>
                    <a:pt x="17816" y="29445"/>
                  </a:lnTo>
                  <a:lnTo>
                    <a:pt x="20142" y="27953"/>
                  </a:lnTo>
                  <a:lnTo>
                    <a:pt x="21985" y="26680"/>
                  </a:lnTo>
                  <a:lnTo>
                    <a:pt x="24091" y="24969"/>
                  </a:lnTo>
                  <a:lnTo>
                    <a:pt x="26329" y="22819"/>
                  </a:lnTo>
                  <a:lnTo>
                    <a:pt x="28216" y="21064"/>
                  </a:lnTo>
                  <a:lnTo>
                    <a:pt x="30585" y="17904"/>
                  </a:lnTo>
                  <a:lnTo>
                    <a:pt x="32209" y="15578"/>
                  </a:lnTo>
                  <a:lnTo>
                    <a:pt x="33657" y="13121"/>
                  </a:lnTo>
                  <a:lnTo>
                    <a:pt x="34886" y="11015"/>
                  </a:lnTo>
                  <a:lnTo>
                    <a:pt x="37080" y="7066"/>
                  </a:lnTo>
                  <a:lnTo>
                    <a:pt x="38089" y="5135"/>
                  </a:lnTo>
                  <a:lnTo>
                    <a:pt x="38089" y="5091"/>
                  </a:lnTo>
                  <a:lnTo>
                    <a:pt x="38879" y="2809"/>
                  </a:lnTo>
                  <a:lnTo>
                    <a:pt x="39800" y="264"/>
                  </a:lnTo>
                  <a:lnTo>
                    <a:pt x="39800" y="176"/>
                  </a:lnTo>
                  <a:lnTo>
                    <a:pt x="39756" y="133"/>
                  </a:lnTo>
                  <a:lnTo>
                    <a:pt x="39713" y="45"/>
                  </a:lnTo>
                  <a:lnTo>
                    <a:pt x="39669" y="45"/>
                  </a:lnTo>
                  <a:lnTo>
                    <a:pt x="3958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6" name="Google Shape;6526;p174"/>
            <p:cNvSpPr/>
            <p:nvPr/>
          </p:nvSpPr>
          <p:spPr>
            <a:xfrm>
              <a:off x="5493900" y="1863050"/>
              <a:ext cx="967600" cy="891900"/>
            </a:xfrm>
            <a:custGeom>
              <a:avLst/>
              <a:gdLst/>
              <a:ahLst/>
              <a:cxnLst/>
              <a:rect l="l" t="t" r="r" b="b"/>
              <a:pathLst>
                <a:path w="38704" h="35676" extrusionOk="0">
                  <a:moveTo>
                    <a:pt x="38484" y="0"/>
                  </a:moveTo>
                  <a:lnTo>
                    <a:pt x="38396" y="44"/>
                  </a:lnTo>
                  <a:lnTo>
                    <a:pt x="38352" y="88"/>
                  </a:lnTo>
                  <a:lnTo>
                    <a:pt x="37562" y="2107"/>
                  </a:lnTo>
                  <a:lnTo>
                    <a:pt x="36334" y="4345"/>
                  </a:lnTo>
                  <a:lnTo>
                    <a:pt x="34930" y="6934"/>
                  </a:lnTo>
                  <a:lnTo>
                    <a:pt x="33789" y="8820"/>
                  </a:lnTo>
                  <a:lnTo>
                    <a:pt x="32648" y="10707"/>
                  </a:lnTo>
                  <a:lnTo>
                    <a:pt x="31244" y="12770"/>
                  </a:lnTo>
                  <a:lnTo>
                    <a:pt x="29708" y="14700"/>
                  </a:lnTo>
                  <a:lnTo>
                    <a:pt x="28172" y="16499"/>
                  </a:lnTo>
                  <a:lnTo>
                    <a:pt x="27207" y="17553"/>
                  </a:lnTo>
                  <a:lnTo>
                    <a:pt x="26241" y="18562"/>
                  </a:lnTo>
                  <a:lnTo>
                    <a:pt x="25188" y="19527"/>
                  </a:lnTo>
                  <a:lnTo>
                    <a:pt x="24135" y="20449"/>
                  </a:lnTo>
                  <a:lnTo>
                    <a:pt x="23082" y="21370"/>
                  </a:lnTo>
                  <a:lnTo>
                    <a:pt x="21941" y="22248"/>
                  </a:lnTo>
                  <a:lnTo>
                    <a:pt x="20800" y="23038"/>
                  </a:lnTo>
                  <a:lnTo>
                    <a:pt x="19659" y="23871"/>
                  </a:lnTo>
                  <a:lnTo>
                    <a:pt x="18474" y="24661"/>
                  </a:lnTo>
                  <a:lnTo>
                    <a:pt x="17290" y="25407"/>
                  </a:lnTo>
                  <a:lnTo>
                    <a:pt x="14876" y="26855"/>
                  </a:lnTo>
                  <a:lnTo>
                    <a:pt x="12463" y="28259"/>
                  </a:lnTo>
                  <a:lnTo>
                    <a:pt x="10005" y="29620"/>
                  </a:lnTo>
                  <a:lnTo>
                    <a:pt x="7680" y="30936"/>
                  </a:lnTo>
                  <a:lnTo>
                    <a:pt x="5354" y="32296"/>
                  </a:lnTo>
                  <a:lnTo>
                    <a:pt x="3028" y="33613"/>
                  </a:lnTo>
                  <a:lnTo>
                    <a:pt x="88" y="35324"/>
                  </a:lnTo>
                  <a:lnTo>
                    <a:pt x="44" y="35368"/>
                  </a:lnTo>
                  <a:lnTo>
                    <a:pt x="1" y="35456"/>
                  </a:lnTo>
                  <a:lnTo>
                    <a:pt x="1" y="35500"/>
                  </a:lnTo>
                  <a:lnTo>
                    <a:pt x="44" y="35587"/>
                  </a:lnTo>
                  <a:lnTo>
                    <a:pt x="88" y="35631"/>
                  </a:lnTo>
                  <a:lnTo>
                    <a:pt x="176" y="35675"/>
                  </a:lnTo>
                  <a:lnTo>
                    <a:pt x="264" y="35631"/>
                  </a:lnTo>
                  <a:lnTo>
                    <a:pt x="3204" y="33920"/>
                  </a:lnTo>
                  <a:lnTo>
                    <a:pt x="5530" y="32604"/>
                  </a:lnTo>
                  <a:lnTo>
                    <a:pt x="7855" y="31243"/>
                  </a:lnTo>
                  <a:lnTo>
                    <a:pt x="10181" y="29927"/>
                  </a:lnTo>
                  <a:lnTo>
                    <a:pt x="12638" y="28567"/>
                  </a:lnTo>
                  <a:lnTo>
                    <a:pt x="15096" y="27162"/>
                  </a:lnTo>
                  <a:lnTo>
                    <a:pt x="17509" y="25670"/>
                  </a:lnTo>
                  <a:lnTo>
                    <a:pt x="18694" y="24925"/>
                  </a:lnTo>
                  <a:lnTo>
                    <a:pt x="19878" y="24135"/>
                  </a:lnTo>
                  <a:lnTo>
                    <a:pt x="21019" y="23345"/>
                  </a:lnTo>
                  <a:lnTo>
                    <a:pt x="22160" y="22511"/>
                  </a:lnTo>
                  <a:lnTo>
                    <a:pt x="23301" y="21633"/>
                  </a:lnTo>
                  <a:lnTo>
                    <a:pt x="24398" y="20712"/>
                  </a:lnTo>
                  <a:lnTo>
                    <a:pt x="25451" y="19791"/>
                  </a:lnTo>
                  <a:lnTo>
                    <a:pt x="26461" y="18825"/>
                  </a:lnTo>
                  <a:lnTo>
                    <a:pt x="27470" y="17772"/>
                  </a:lnTo>
                  <a:lnTo>
                    <a:pt x="28435" y="16719"/>
                  </a:lnTo>
                  <a:lnTo>
                    <a:pt x="30015" y="14920"/>
                  </a:lnTo>
                  <a:lnTo>
                    <a:pt x="31551" y="12945"/>
                  </a:lnTo>
                  <a:lnTo>
                    <a:pt x="32955" y="10883"/>
                  </a:lnTo>
                  <a:lnTo>
                    <a:pt x="34096" y="8996"/>
                  </a:lnTo>
                  <a:lnTo>
                    <a:pt x="35237" y="7109"/>
                  </a:lnTo>
                  <a:lnTo>
                    <a:pt x="36641" y="4520"/>
                  </a:lnTo>
                  <a:lnTo>
                    <a:pt x="37870" y="2238"/>
                  </a:lnTo>
                  <a:lnTo>
                    <a:pt x="38703" y="220"/>
                  </a:lnTo>
                  <a:lnTo>
                    <a:pt x="38703" y="132"/>
                  </a:lnTo>
                  <a:lnTo>
                    <a:pt x="38703" y="88"/>
                  </a:lnTo>
                  <a:lnTo>
                    <a:pt x="38659" y="44"/>
                  </a:lnTo>
                  <a:lnTo>
                    <a:pt x="3861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7" name="Google Shape;6527;p174"/>
            <p:cNvSpPr/>
            <p:nvPr/>
          </p:nvSpPr>
          <p:spPr>
            <a:xfrm>
              <a:off x="5469775" y="1897050"/>
              <a:ext cx="943450" cy="837050"/>
            </a:xfrm>
            <a:custGeom>
              <a:avLst/>
              <a:gdLst/>
              <a:ahLst/>
              <a:cxnLst/>
              <a:rect l="l" t="t" r="r" b="b"/>
              <a:pathLst>
                <a:path w="37738" h="33482" extrusionOk="0">
                  <a:moveTo>
                    <a:pt x="37518" y="1"/>
                  </a:moveTo>
                  <a:lnTo>
                    <a:pt x="37430" y="45"/>
                  </a:lnTo>
                  <a:lnTo>
                    <a:pt x="37386" y="89"/>
                  </a:lnTo>
                  <a:lnTo>
                    <a:pt x="36114" y="2502"/>
                  </a:lnTo>
                  <a:lnTo>
                    <a:pt x="34841" y="4915"/>
                  </a:lnTo>
                  <a:lnTo>
                    <a:pt x="33569" y="7066"/>
                  </a:lnTo>
                  <a:lnTo>
                    <a:pt x="32472" y="8908"/>
                  </a:lnTo>
                  <a:lnTo>
                    <a:pt x="31155" y="10751"/>
                  </a:lnTo>
                  <a:lnTo>
                    <a:pt x="29751" y="12551"/>
                  </a:lnTo>
                  <a:lnTo>
                    <a:pt x="27601" y="14964"/>
                  </a:lnTo>
                  <a:lnTo>
                    <a:pt x="26504" y="16105"/>
                  </a:lnTo>
                  <a:lnTo>
                    <a:pt x="25363" y="17202"/>
                  </a:lnTo>
                  <a:lnTo>
                    <a:pt x="24178" y="18255"/>
                  </a:lnTo>
                  <a:lnTo>
                    <a:pt x="22950" y="19264"/>
                  </a:lnTo>
                  <a:lnTo>
                    <a:pt x="21721" y="20230"/>
                  </a:lnTo>
                  <a:lnTo>
                    <a:pt x="20449" y="21195"/>
                  </a:lnTo>
                  <a:lnTo>
                    <a:pt x="19176" y="22073"/>
                  </a:lnTo>
                  <a:lnTo>
                    <a:pt x="17860" y="22994"/>
                  </a:lnTo>
                  <a:lnTo>
                    <a:pt x="16499" y="23828"/>
                  </a:lnTo>
                  <a:lnTo>
                    <a:pt x="15139" y="24662"/>
                  </a:lnTo>
                  <a:lnTo>
                    <a:pt x="12418" y="26285"/>
                  </a:lnTo>
                  <a:lnTo>
                    <a:pt x="9654" y="27821"/>
                  </a:lnTo>
                  <a:lnTo>
                    <a:pt x="6889" y="29313"/>
                  </a:lnTo>
                  <a:lnTo>
                    <a:pt x="5222" y="30278"/>
                  </a:lnTo>
                  <a:lnTo>
                    <a:pt x="2852" y="31463"/>
                  </a:lnTo>
                  <a:lnTo>
                    <a:pt x="88" y="33130"/>
                  </a:lnTo>
                  <a:lnTo>
                    <a:pt x="44" y="33174"/>
                  </a:lnTo>
                  <a:lnTo>
                    <a:pt x="0" y="33262"/>
                  </a:lnTo>
                  <a:lnTo>
                    <a:pt x="0" y="33306"/>
                  </a:lnTo>
                  <a:lnTo>
                    <a:pt x="44" y="33394"/>
                  </a:lnTo>
                  <a:lnTo>
                    <a:pt x="88" y="33438"/>
                  </a:lnTo>
                  <a:lnTo>
                    <a:pt x="176" y="33481"/>
                  </a:lnTo>
                  <a:lnTo>
                    <a:pt x="264" y="33438"/>
                  </a:lnTo>
                  <a:lnTo>
                    <a:pt x="3028" y="31770"/>
                  </a:lnTo>
                  <a:lnTo>
                    <a:pt x="5354" y="30585"/>
                  </a:lnTo>
                  <a:lnTo>
                    <a:pt x="7065" y="29620"/>
                  </a:lnTo>
                  <a:lnTo>
                    <a:pt x="9829" y="28128"/>
                  </a:lnTo>
                  <a:lnTo>
                    <a:pt x="12594" y="26548"/>
                  </a:lnTo>
                  <a:lnTo>
                    <a:pt x="15358" y="24969"/>
                  </a:lnTo>
                  <a:lnTo>
                    <a:pt x="16719" y="24135"/>
                  </a:lnTo>
                  <a:lnTo>
                    <a:pt x="18035" y="23257"/>
                  </a:lnTo>
                  <a:lnTo>
                    <a:pt x="19352" y="22380"/>
                  </a:lnTo>
                  <a:lnTo>
                    <a:pt x="20668" y="21458"/>
                  </a:lnTo>
                  <a:lnTo>
                    <a:pt x="21941" y="20493"/>
                  </a:lnTo>
                  <a:lnTo>
                    <a:pt x="23213" y="19528"/>
                  </a:lnTo>
                  <a:lnTo>
                    <a:pt x="24398" y="18518"/>
                  </a:lnTo>
                  <a:lnTo>
                    <a:pt x="25583" y="17465"/>
                  </a:lnTo>
                  <a:lnTo>
                    <a:pt x="26767" y="16324"/>
                  </a:lnTo>
                  <a:lnTo>
                    <a:pt x="27864" y="15183"/>
                  </a:lnTo>
                  <a:lnTo>
                    <a:pt x="30015" y="12814"/>
                  </a:lnTo>
                  <a:lnTo>
                    <a:pt x="31463" y="10971"/>
                  </a:lnTo>
                  <a:lnTo>
                    <a:pt x="32779" y="9084"/>
                  </a:lnTo>
                  <a:lnTo>
                    <a:pt x="33876" y="7241"/>
                  </a:lnTo>
                  <a:lnTo>
                    <a:pt x="35149" y="5091"/>
                  </a:lnTo>
                  <a:lnTo>
                    <a:pt x="36465" y="2677"/>
                  </a:lnTo>
                  <a:lnTo>
                    <a:pt x="37694" y="264"/>
                  </a:lnTo>
                  <a:lnTo>
                    <a:pt x="37738" y="220"/>
                  </a:lnTo>
                  <a:lnTo>
                    <a:pt x="37738" y="132"/>
                  </a:lnTo>
                  <a:lnTo>
                    <a:pt x="37694" y="89"/>
                  </a:lnTo>
                  <a:lnTo>
                    <a:pt x="37650" y="45"/>
                  </a:lnTo>
                  <a:lnTo>
                    <a:pt x="3756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8" name="Google Shape;6528;p174"/>
            <p:cNvSpPr/>
            <p:nvPr/>
          </p:nvSpPr>
          <p:spPr>
            <a:xfrm>
              <a:off x="5446725" y="1902550"/>
              <a:ext cx="929200" cy="809600"/>
            </a:xfrm>
            <a:custGeom>
              <a:avLst/>
              <a:gdLst/>
              <a:ahLst/>
              <a:cxnLst/>
              <a:rect l="l" t="t" r="r" b="b"/>
              <a:pathLst>
                <a:path w="37168" h="32384" extrusionOk="0">
                  <a:moveTo>
                    <a:pt x="36860" y="0"/>
                  </a:moveTo>
                  <a:lnTo>
                    <a:pt x="36817" y="88"/>
                  </a:lnTo>
                  <a:lnTo>
                    <a:pt x="36202" y="1229"/>
                  </a:lnTo>
                  <a:lnTo>
                    <a:pt x="35237" y="3028"/>
                  </a:lnTo>
                  <a:lnTo>
                    <a:pt x="34271" y="4783"/>
                  </a:lnTo>
                  <a:lnTo>
                    <a:pt x="33306" y="6451"/>
                  </a:lnTo>
                  <a:lnTo>
                    <a:pt x="32297" y="8118"/>
                  </a:lnTo>
                  <a:lnTo>
                    <a:pt x="31156" y="9742"/>
                  </a:lnTo>
                  <a:lnTo>
                    <a:pt x="30585" y="10531"/>
                  </a:lnTo>
                  <a:lnTo>
                    <a:pt x="29971" y="11321"/>
                  </a:lnTo>
                  <a:lnTo>
                    <a:pt x="29313" y="12111"/>
                  </a:lnTo>
                  <a:lnTo>
                    <a:pt x="28655" y="12901"/>
                  </a:lnTo>
                  <a:lnTo>
                    <a:pt x="27909" y="13691"/>
                  </a:lnTo>
                  <a:lnTo>
                    <a:pt x="27163" y="14437"/>
                  </a:lnTo>
                  <a:lnTo>
                    <a:pt x="25232" y="16280"/>
                  </a:lnTo>
                  <a:lnTo>
                    <a:pt x="23257" y="17947"/>
                  </a:lnTo>
                  <a:lnTo>
                    <a:pt x="21283" y="19395"/>
                  </a:lnTo>
                  <a:lnTo>
                    <a:pt x="19089" y="21194"/>
                  </a:lnTo>
                  <a:lnTo>
                    <a:pt x="16588" y="22906"/>
                  </a:lnTo>
                  <a:lnTo>
                    <a:pt x="12112" y="25495"/>
                  </a:lnTo>
                  <a:lnTo>
                    <a:pt x="9303" y="27030"/>
                  </a:lnTo>
                  <a:lnTo>
                    <a:pt x="7241" y="28171"/>
                  </a:lnTo>
                  <a:lnTo>
                    <a:pt x="3292" y="30146"/>
                  </a:lnTo>
                  <a:lnTo>
                    <a:pt x="89" y="32033"/>
                  </a:lnTo>
                  <a:lnTo>
                    <a:pt x="45" y="32077"/>
                  </a:lnTo>
                  <a:lnTo>
                    <a:pt x="1" y="32164"/>
                  </a:lnTo>
                  <a:lnTo>
                    <a:pt x="1" y="32208"/>
                  </a:lnTo>
                  <a:lnTo>
                    <a:pt x="1" y="32296"/>
                  </a:lnTo>
                  <a:lnTo>
                    <a:pt x="89" y="32340"/>
                  </a:lnTo>
                  <a:lnTo>
                    <a:pt x="176" y="32384"/>
                  </a:lnTo>
                  <a:lnTo>
                    <a:pt x="264" y="32340"/>
                  </a:lnTo>
                  <a:lnTo>
                    <a:pt x="3467" y="30453"/>
                  </a:lnTo>
                  <a:lnTo>
                    <a:pt x="7417" y="28479"/>
                  </a:lnTo>
                  <a:lnTo>
                    <a:pt x="9479" y="27338"/>
                  </a:lnTo>
                  <a:lnTo>
                    <a:pt x="12287" y="25802"/>
                  </a:lnTo>
                  <a:lnTo>
                    <a:pt x="16763" y="23169"/>
                  </a:lnTo>
                  <a:lnTo>
                    <a:pt x="19308" y="21458"/>
                  </a:lnTo>
                  <a:lnTo>
                    <a:pt x="21502" y="19659"/>
                  </a:lnTo>
                  <a:lnTo>
                    <a:pt x="23477" y="18211"/>
                  </a:lnTo>
                  <a:lnTo>
                    <a:pt x="25451" y="16543"/>
                  </a:lnTo>
                  <a:lnTo>
                    <a:pt x="27382" y="14700"/>
                  </a:lnTo>
                  <a:lnTo>
                    <a:pt x="28172" y="13910"/>
                  </a:lnTo>
                  <a:lnTo>
                    <a:pt x="28918" y="13120"/>
                  </a:lnTo>
                  <a:lnTo>
                    <a:pt x="29576" y="12331"/>
                  </a:lnTo>
                  <a:lnTo>
                    <a:pt x="30234" y="11541"/>
                  </a:lnTo>
                  <a:lnTo>
                    <a:pt x="30849" y="10751"/>
                  </a:lnTo>
                  <a:lnTo>
                    <a:pt x="31463" y="9917"/>
                  </a:lnTo>
                  <a:lnTo>
                    <a:pt x="32560" y="8294"/>
                  </a:lnTo>
                  <a:lnTo>
                    <a:pt x="33613" y="6626"/>
                  </a:lnTo>
                  <a:lnTo>
                    <a:pt x="34579" y="4959"/>
                  </a:lnTo>
                  <a:lnTo>
                    <a:pt x="35544" y="3203"/>
                  </a:lnTo>
                  <a:lnTo>
                    <a:pt x="36509" y="1404"/>
                  </a:lnTo>
                  <a:lnTo>
                    <a:pt x="37124" y="220"/>
                  </a:lnTo>
                  <a:lnTo>
                    <a:pt x="37168" y="176"/>
                  </a:lnTo>
                  <a:lnTo>
                    <a:pt x="37168" y="88"/>
                  </a:lnTo>
                  <a:lnTo>
                    <a:pt x="37124" y="44"/>
                  </a:lnTo>
                  <a:lnTo>
                    <a:pt x="3708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9" name="Google Shape;6529;p174"/>
            <p:cNvSpPr/>
            <p:nvPr/>
          </p:nvSpPr>
          <p:spPr>
            <a:xfrm>
              <a:off x="5422600" y="1929975"/>
              <a:ext cx="900675" cy="760250"/>
            </a:xfrm>
            <a:custGeom>
              <a:avLst/>
              <a:gdLst/>
              <a:ahLst/>
              <a:cxnLst/>
              <a:rect l="l" t="t" r="r" b="b"/>
              <a:pathLst>
                <a:path w="36027" h="30410" extrusionOk="0">
                  <a:moveTo>
                    <a:pt x="35807" y="0"/>
                  </a:moveTo>
                  <a:lnTo>
                    <a:pt x="35763" y="44"/>
                  </a:lnTo>
                  <a:lnTo>
                    <a:pt x="35719" y="88"/>
                  </a:lnTo>
                  <a:lnTo>
                    <a:pt x="34315" y="2677"/>
                  </a:lnTo>
                  <a:lnTo>
                    <a:pt x="33350" y="4476"/>
                  </a:lnTo>
                  <a:lnTo>
                    <a:pt x="32340" y="6187"/>
                  </a:lnTo>
                  <a:lnTo>
                    <a:pt x="31814" y="7021"/>
                  </a:lnTo>
                  <a:lnTo>
                    <a:pt x="31243" y="7855"/>
                  </a:lnTo>
                  <a:lnTo>
                    <a:pt x="30673" y="8645"/>
                  </a:lnTo>
                  <a:lnTo>
                    <a:pt x="30059" y="9391"/>
                  </a:lnTo>
                  <a:lnTo>
                    <a:pt x="29400" y="10180"/>
                  </a:lnTo>
                  <a:lnTo>
                    <a:pt x="28786" y="10926"/>
                  </a:lnTo>
                  <a:lnTo>
                    <a:pt x="28084" y="11672"/>
                  </a:lnTo>
                  <a:lnTo>
                    <a:pt x="27382" y="12374"/>
                  </a:lnTo>
                  <a:lnTo>
                    <a:pt x="25890" y="13779"/>
                  </a:lnTo>
                  <a:lnTo>
                    <a:pt x="24310" y="15183"/>
                  </a:lnTo>
                  <a:lnTo>
                    <a:pt x="22643" y="16411"/>
                  </a:lnTo>
                  <a:lnTo>
                    <a:pt x="20975" y="17772"/>
                  </a:lnTo>
                  <a:lnTo>
                    <a:pt x="20361" y="18342"/>
                  </a:lnTo>
                  <a:lnTo>
                    <a:pt x="19703" y="18913"/>
                  </a:lnTo>
                  <a:lnTo>
                    <a:pt x="19045" y="19439"/>
                  </a:lnTo>
                  <a:lnTo>
                    <a:pt x="18342" y="19966"/>
                  </a:lnTo>
                  <a:lnTo>
                    <a:pt x="16851" y="20975"/>
                  </a:lnTo>
                  <a:lnTo>
                    <a:pt x="15271" y="21940"/>
                  </a:lnTo>
                  <a:lnTo>
                    <a:pt x="13647" y="22906"/>
                  </a:lnTo>
                  <a:lnTo>
                    <a:pt x="12024" y="23783"/>
                  </a:lnTo>
                  <a:lnTo>
                    <a:pt x="8820" y="25495"/>
                  </a:lnTo>
                  <a:lnTo>
                    <a:pt x="7241" y="26328"/>
                  </a:lnTo>
                  <a:lnTo>
                    <a:pt x="3379" y="28171"/>
                  </a:lnTo>
                  <a:lnTo>
                    <a:pt x="88" y="30058"/>
                  </a:lnTo>
                  <a:lnTo>
                    <a:pt x="44" y="30102"/>
                  </a:lnTo>
                  <a:lnTo>
                    <a:pt x="0" y="30190"/>
                  </a:lnTo>
                  <a:lnTo>
                    <a:pt x="0" y="30234"/>
                  </a:lnTo>
                  <a:lnTo>
                    <a:pt x="44" y="30321"/>
                  </a:lnTo>
                  <a:lnTo>
                    <a:pt x="88" y="30365"/>
                  </a:lnTo>
                  <a:lnTo>
                    <a:pt x="176" y="30409"/>
                  </a:lnTo>
                  <a:lnTo>
                    <a:pt x="264" y="30365"/>
                  </a:lnTo>
                  <a:lnTo>
                    <a:pt x="3555" y="28479"/>
                  </a:lnTo>
                  <a:lnTo>
                    <a:pt x="7372" y="26636"/>
                  </a:lnTo>
                  <a:lnTo>
                    <a:pt x="8952" y="25802"/>
                  </a:lnTo>
                  <a:lnTo>
                    <a:pt x="12199" y="24090"/>
                  </a:lnTo>
                  <a:lnTo>
                    <a:pt x="13867" y="23213"/>
                  </a:lnTo>
                  <a:lnTo>
                    <a:pt x="15490" y="22248"/>
                  </a:lnTo>
                  <a:lnTo>
                    <a:pt x="17026" y="21282"/>
                  </a:lnTo>
                  <a:lnTo>
                    <a:pt x="18562" y="20229"/>
                  </a:lnTo>
                  <a:lnTo>
                    <a:pt x="19264" y="19702"/>
                  </a:lnTo>
                  <a:lnTo>
                    <a:pt x="19922" y="19176"/>
                  </a:lnTo>
                  <a:lnTo>
                    <a:pt x="20580" y="18605"/>
                  </a:lnTo>
                  <a:lnTo>
                    <a:pt x="21239" y="18035"/>
                  </a:lnTo>
                  <a:lnTo>
                    <a:pt x="22862" y="16675"/>
                  </a:lnTo>
                  <a:lnTo>
                    <a:pt x="24530" y="15446"/>
                  </a:lnTo>
                  <a:lnTo>
                    <a:pt x="26153" y="14042"/>
                  </a:lnTo>
                  <a:lnTo>
                    <a:pt x="27645" y="12638"/>
                  </a:lnTo>
                  <a:lnTo>
                    <a:pt x="28347" y="11892"/>
                  </a:lnTo>
                  <a:lnTo>
                    <a:pt x="29049" y="11146"/>
                  </a:lnTo>
                  <a:lnTo>
                    <a:pt x="29708" y="10400"/>
                  </a:lnTo>
                  <a:lnTo>
                    <a:pt x="30322" y="9610"/>
                  </a:lnTo>
                  <a:lnTo>
                    <a:pt x="30936" y="8864"/>
                  </a:lnTo>
                  <a:lnTo>
                    <a:pt x="31507" y="8030"/>
                  </a:lnTo>
                  <a:lnTo>
                    <a:pt x="32077" y="7240"/>
                  </a:lnTo>
                  <a:lnTo>
                    <a:pt x="32647" y="6407"/>
                  </a:lnTo>
                  <a:lnTo>
                    <a:pt x="33174" y="5529"/>
                  </a:lnTo>
                  <a:lnTo>
                    <a:pt x="33657" y="4652"/>
                  </a:lnTo>
                  <a:lnTo>
                    <a:pt x="34666" y="2809"/>
                  </a:lnTo>
                  <a:lnTo>
                    <a:pt x="36026" y="263"/>
                  </a:lnTo>
                  <a:lnTo>
                    <a:pt x="36026" y="176"/>
                  </a:lnTo>
                  <a:lnTo>
                    <a:pt x="36026" y="132"/>
                  </a:lnTo>
                  <a:lnTo>
                    <a:pt x="35982" y="44"/>
                  </a:lnTo>
                  <a:lnTo>
                    <a:pt x="35939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0" name="Google Shape;6530;p174"/>
            <p:cNvSpPr/>
            <p:nvPr/>
          </p:nvSpPr>
          <p:spPr>
            <a:xfrm>
              <a:off x="5375425" y="2000175"/>
              <a:ext cx="840325" cy="647250"/>
            </a:xfrm>
            <a:custGeom>
              <a:avLst/>
              <a:gdLst/>
              <a:ahLst/>
              <a:cxnLst/>
              <a:rect l="l" t="t" r="r" b="b"/>
              <a:pathLst>
                <a:path w="33613" h="25890" extrusionOk="0">
                  <a:moveTo>
                    <a:pt x="33350" y="1"/>
                  </a:moveTo>
                  <a:lnTo>
                    <a:pt x="33306" y="88"/>
                  </a:lnTo>
                  <a:lnTo>
                    <a:pt x="31638" y="2897"/>
                  </a:lnTo>
                  <a:lnTo>
                    <a:pt x="30322" y="4783"/>
                  </a:lnTo>
                  <a:lnTo>
                    <a:pt x="28874" y="6495"/>
                  </a:lnTo>
                  <a:lnTo>
                    <a:pt x="26943" y="8426"/>
                  </a:lnTo>
                  <a:lnTo>
                    <a:pt x="25056" y="10049"/>
                  </a:lnTo>
                  <a:lnTo>
                    <a:pt x="22994" y="11673"/>
                  </a:lnTo>
                  <a:lnTo>
                    <a:pt x="20361" y="14042"/>
                  </a:lnTo>
                  <a:lnTo>
                    <a:pt x="18123" y="15929"/>
                  </a:lnTo>
                  <a:lnTo>
                    <a:pt x="16105" y="17289"/>
                  </a:lnTo>
                  <a:lnTo>
                    <a:pt x="14174" y="18430"/>
                  </a:lnTo>
                  <a:lnTo>
                    <a:pt x="12112" y="19571"/>
                  </a:lnTo>
                  <a:lnTo>
                    <a:pt x="7811" y="21677"/>
                  </a:lnTo>
                  <a:lnTo>
                    <a:pt x="5661" y="22555"/>
                  </a:lnTo>
                  <a:lnTo>
                    <a:pt x="3511" y="23608"/>
                  </a:lnTo>
                  <a:lnTo>
                    <a:pt x="88" y="25539"/>
                  </a:lnTo>
                  <a:lnTo>
                    <a:pt x="1" y="25583"/>
                  </a:lnTo>
                  <a:lnTo>
                    <a:pt x="1" y="25671"/>
                  </a:lnTo>
                  <a:lnTo>
                    <a:pt x="1" y="25714"/>
                  </a:lnTo>
                  <a:lnTo>
                    <a:pt x="1" y="25802"/>
                  </a:lnTo>
                  <a:lnTo>
                    <a:pt x="88" y="25846"/>
                  </a:lnTo>
                  <a:lnTo>
                    <a:pt x="176" y="25890"/>
                  </a:lnTo>
                  <a:lnTo>
                    <a:pt x="264" y="25846"/>
                  </a:lnTo>
                  <a:lnTo>
                    <a:pt x="3686" y="23915"/>
                  </a:lnTo>
                  <a:lnTo>
                    <a:pt x="5793" y="22862"/>
                  </a:lnTo>
                  <a:lnTo>
                    <a:pt x="7943" y="22028"/>
                  </a:lnTo>
                  <a:lnTo>
                    <a:pt x="12287" y="19878"/>
                  </a:lnTo>
                  <a:lnTo>
                    <a:pt x="14349" y="18737"/>
                  </a:lnTo>
                  <a:lnTo>
                    <a:pt x="16280" y="17553"/>
                  </a:lnTo>
                  <a:lnTo>
                    <a:pt x="18299" y="16236"/>
                  </a:lnTo>
                  <a:lnTo>
                    <a:pt x="18343" y="16236"/>
                  </a:lnTo>
                  <a:lnTo>
                    <a:pt x="20580" y="14306"/>
                  </a:lnTo>
                  <a:lnTo>
                    <a:pt x="23213" y="11936"/>
                  </a:lnTo>
                  <a:lnTo>
                    <a:pt x="25276" y="10312"/>
                  </a:lnTo>
                  <a:lnTo>
                    <a:pt x="27206" y="8689"/>
                  </a:lnTo>
                  <a:lnTo>
                    <a:pt x="29137" y="6714"/>
                  </a:lnTo>
                  <a:lnTo>
                    <a:pt x="30585" y="5003"/>
                  </a:lnTo>
                  <a:lnTo>
                    <a:pt x="31946" y="3072"/>
                  </a:lnTo>
                  <a:lnTo>
                    <a:pt x="33569" y="264"/>
                  </a:lnTo>
                  <a:lnTo>
                    <a:pt x="33613" y="176"/>
                  </a:lnTo>
                  <a:lnTo>
                    <a:pt x="33613" y="132"/>
                  </a:lnTo>
                  <a:lnTo>
                    <a:pt x="33569" y="44"/>
                  </a:lnTo>
                  <a:lnTo>
                    <a:pt x="3352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1" name="Google Shape;6531;p174"/>
            <p:cNvSpPr/>
            <p:nvPr/>
          </p:nvSpPr>
          <p:spPr>
            <a:xfrm>
              <a:off x="5351300" y="2536625"/>
              <a:ext cx="160175" cy="88875"/>
            </a:xfrm>
            <a:custGeom>
              <a:avLst/>
              <a:gdLst/>
              <a:ahLst/>
              <a:cxnLst/>
              <a:rect l="l" t="t" r="r" b="b"/>
              <a:pathLst>
                <a:path w="6407" h="3555" extrusionOk="0">
                  <a:moveTo>
                    <a:pt x="6231" y="0"/>
                  </a:moveTo>
                  <a:lnTo>
                    <a:pt x="6143" y="44"/>
                  </a:lnTo>
                  <a:lnTo>
                    <a:pt x="3554" y="1273"/>
                  </a:lnTo>
                  <a:lnTo>
                    <a:pt x="88" y="3247"/>
                  </a:lnTo>
                  <a:lnTo>
                    <a:pt x="44" y="3291"/>
                  </a:lnTo>
                  <a:lnTo>
                    <a:pt x="0" y="3335"/>
                  </a:lnTo>
                  <a:lnTo>
                    <a:pt x="0" y="3423"/>
                  </a:lnTo>
                  <a:lnTo>
                    <a:pt x="44" y="3467"/>
                  </a:lnTo>
                  <a:lnTo>
                    <a:pt x="88" y="3554"/>
                  </a:lnTo>
                  <a:lnTo>
                    <a:pt x="263" y="3554"/>
                  </a:lnTo>
                  <a:lnTo>
                    <a:pt x="3730" y="1580"/>
                  </a:lnTo>
                  <a:lnTo>
                    <a:pt x="6319" y="351"/>
                  </a:lnTo>
                  <a:lnTo>
                    <a:pt x="6363" y="307"/>
                  </a:lnTo>
                  <a:lnTo>
                    <a:pt x="6407" y="263"/>
                  </a:lnTo>
                  <a:lnTo>
                    <a:pt x="6407" y="176"/>
                  </a:lnTo>
                  <a:lnTo>
                    <a:pt x="6363" y="132"/>
                  </a:lnTo>
                  <a:lnTo>
                    <a:pt x="6363" y="44"/>
                  </a:lnTo>
                  <a:lnTo>
                    <a:pt x="6275" y="44"/>
                  </a:lnTo>
                  <a:lnTo>
                    <a:pt x="6231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2" name="Google Shape;6532;p174"/>
            <p:cNvSpPr/>
            <p:nvPr/>
          </p:nvSpPr>
          <p:spPr>
            <a:xfrm>
              <a:off x="5904175" y="2181175"/>
              <a:ext cx="137150" cy="118500"/>
            </a:xfrm>
            <a:custGeom>
              <a:avLst/>
              <a:gdLst/>
              <a:ahLst/>
              <a:cxnLst/>
              <a:rect l="l" t="t" r="r" b="b"/>
              <a:pathLst>
                <a:path w="5486" h="4740" extrusionOk="0">
                  <a:moveTo>
                    <a:pt x="5267" y="1"/>
                  </a:moveTo>
                  <a:lnTo>
                    <a:pt x="5223" y="45"/>
                  </a:lnTo>
                  <a:lnTo>
                    <a:pt x="3555" y="1493"/>
                  </a:lnTo>
                  <a:lnTo>
                    <a:pt x="89" y="4433"/>
                  </a:lnTo>
                  <a:lnTo>
                    <a:pt x="45" y="4477"/>
                  </a:lnTo>
                  <a:lnTo>
                    <a:pt x="1" y="4564"/>
                  </a:lnTo>
                  <a:lnTo>
                    <a:pt x="1" y="4608"/>
                  </a:lnTo>
                  <a:lnTo>
                    <a:pt x="45" y="4696"/>
                  </a:lnTo>
                  <a:lnTo>
                    <a:pt x="89" y="4740"/>
                  </a:lnTo>
                  <a:lnTo>
                    <a:pt x="176" y="4740"/>
                  </a:lnTo>
                  <a:lnTo>
                    <a:pt x="308" y="4696"/>
                  </a:lnTo>
                  <a:lnTo>
                    <a:pt x="3775" y="1756"/>
                  </a:lnTo>
                  <a:lnTo>
                    <a:pt x="5442" y="308"/>
                  </a:lnTo>
                  <a:lnTo>
                    <a:pt x="5486" y="264"/>
                  </a:lnTo>
                  <a:lnTo>
                    <a:pt x="5486" y="220"/>
                  </a:lnTo>
                  <a:lnTo>
                    <a:pt x="5486" y="132"/>
                  </a:lnTo>
                  <a:lnTo>
                    <a:pt x="5442" y="89"/>
                  </a:lnTo>
                  <a:lnTo>
                    <a:pt x="5398" y="45"/>
                  </a:lnTo>
                  <a:lnTo>
                    <a:pt x="535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3" name="Google Shape;6533;p174"/>
            <p:cNvSpPr/>
            <p:nvPr/>
          </p:nvSpPr>
          <p:spPr>
            <a:xfrm>
              <a:off x="5889925" y="2072575"/>
              <a:ext cx="210650" cy="199675"/>
            </a:xfrm>
            <a:custGeom>
              <a:avLst/>
              <a:gdLst/>
              <a:ahLst/>
              <a:cxnLst/>
              <a:rect l="l" t="t" r="r" b="b"/>
              <a:pathLst>
                <a:path w="8426" h="7987" extrusionOk="0">
                  <a:moveTo>
                    <a:pt x="8162" y="1"/>
                  </a:moveTo>
                  <a:lnTo>
                    <a:pt x="8118" y="45"/>
                  </a:lnTo>
                  <a:lnTo>
                    <a:pt x="6670" y="1800"/>
                  </a:lnTo>
                  <a:lnTo>
                    <a:pt x="4871" y="3599"/>
                  </a:lnTo>
                  <a:lnTo>
                    <a:pt x="3379" y="4784"/>
                  </a:lnTo>
                  <a:lnTo>
                    <a:pt x="1712" y="6232"/>
                  </a:lnTo>
                  <a:lnTo>
                    <a:pt x="44" y="7680"/>
                  </a:lnTo>
                  <a:lnTo>
                    <a:pt x="0" y="7724"/>
                  </a:lnTo>
                  <a:lnTo>
                    <a:pt x="0" y="7811"/>
                  </a:lnTo>
                  <a:lnTo>
                    <a:pt x="0" y="7855"/>
                  </a:lnTo>
                  <a:lnTo>
                    <a:pt x="44" y="7943"/>
                  </a:lnTo>
                  <a:lnTo>
                    <a:pt x="88" y="7987"/>
                  </a:lnTo>
                  <a:lnTo>
                    <a:pt x="176" y="7987"/>
                  </a:lnTo>
                  <a:lnTo>
                    <a:pt x="308" y="7943"/>
                  </a:lnTo>
                  <a:lnTo>
                    <a:pt x="1931" y="6495"/>
                  </a:lnTo>
                  <a:lnTo>
                    <a:pt x="3599" y="5047"/>
                  </a:lnTo>
                  <a:lnTo>
                    <a:pt x="5091" y="3862"/>
                  </a:lnTo>
                  <a:lnTo>
                    <a:pt x="6934" y="2019"/>
                  </a:lnTo>
                  <a:lnTo>
                    <a:pt x="8382" y="264"/>
                  </a:lnTo>
                  <a:lnTo>
                    <a:pt x="8426" y="220"/>
                  </a:lnTo>
                  <a:lnTo>
                    <a:pt x="8426" y="132"/>
                  </a:lnTo>
                  <a:lnTo>
                    <a:pt x="8426" y="88"/>
                  </a:lnTo>
                  <a:lnTo>
                    <a:pt x="838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4" name="Google Shape;6534;p174"/>
            <p:cNvSpPr/>
            <p:nvPr/>
          </p:nvSpPr>
          <p:spPr>
            <a:xfrm>
              <a:off x="5303025" y="2516875"/>
              <a:ext cx="109725" cy="65825"/>
            </a:xfrm>
            <a:custGeom>
              <a:avLst/>
              <a:gdLst/>
              <a:ahLst/>
              <a:cxnLst/>
              <a:rect l="l" t="t" r="r" b="b"/>
              <a:pathLst>
                <a:path w="4389" h="2633" extrusionOk="0">
                  <a:moveTo>
                    <a:pt x="4213" y="0"/>
                  </a:moveTo>
                  <a:lnTo>
                    <a:pt x="4169" y="44"/>
                  </a:lnTo>
                  <a:lnTo>
                    <a:pt x="88" y="2282"/>
                  </a:lnTo>
                  <a:lnTo>
                    <a:pt x="44" y="2326"/>
                  </a:lnTo>
                  <a:lnTo>
                    <a:pt x="0" y="2414"/>
                  </a:lnTo>
                  <a:lnTo>
                    <a:pt x="0" y="2457"/>
                  </a:lnTo>
                  <a:lnTo>
                    <a:pt x="0" y="2545"/>
                  </a:lnTo>
                  <a:lnTo>
                    <a:pt x="88" y="2589"/>
                  </a:lnTo>
                  <a:lnTo>
                    <a:pt x="176" y="2633"/>
                  </a:lnTo>
                  <a:lnTo>
                    <a:pt x="264" y="2589"/>
                  </a:lnTo>
                  <a:lnTo>
                    <a:pt x="4301" y="351"/>
                  </a:lnTo>
                  <a:lnTo>
                    <a:pt x="4388" y="307"/>
                  </a:lnTo>
                  <a:lnTo>
                    <a:pt x="4388" y="263"/>
                  </a:lnTo>
                  <a:lnTo>
                    <a:pt x="4388" y="176"/>
                  </a:lnTo>
                  <a:lnTo>
                    <a:pt x="4388" y="132"/>
                  </a:lnTo>
                  <a:lnTo>
                    <a:pt x="4345" y="44"/>
                  </a:lnTo>
                  <a:lnTo>
                    <a:pt x="4301" y="44"/>
                  </a:lnTo>
                  <a:lnTo>
                    <a:pt x="421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5" name="Google Shape;6535;p174"/>
            <p:cNvSpPr/>
            <p:nvPr/>
          </p:nvSpPr>
          <p:spPr>
            <a:xfrm>
              <a:off x="6039125" y="1741275"/>
              <a:ext cx="930275" cy="1504025"/>
            </a:xfrm>
            <a:custGeom>
              <a:avLst/>
              <a:gdLst/>
              <a:ahLst/>
              <a:cxnLst/>
              <a:rect l="l" t="t" r="r" b="b"/>
              <a:pathLst>
                <a:path w="37211" h="60161" extrusionOk="0">
                  <a:moveTo>
                    <a:pt x="35149" y="1"/>
                  </a:moveTo>
                  <a:lnTo>
                    <a:pt x="35105" y="45"/>
                  </a:lnTo>
                  <a:lnTo>
                    <a:pt x="35017" y="89"/>
                  </a:lnTo>
                  <a:lnTo>
                    <a:pt x="34973" y="132"/>
                  </a:lnTo>
                  <a:lnTo>
                    <a:pt x="34973" y="176"/>
                  </a:lnTo>
                  <a:lnTo>
                    <a:pt x="34973" y="264"/>
                  </a:lnTo>
                  <a:lnTo>
                    <a:pt x="35017" y="308"/>
                  </a:lnTo>
                  <a:lnTo>
                    <a:pt x="36333" y="1756"/>
                  </a:lnTo>
                  <a:lnTo>
                    <a:pt x="36509" y="2195"/>
                  </a:lnTo>
                  <a:lnTo>
                    <a:pt x="36772" y="4433"/>
                  </a:lnTo>
                  <a:lnTo>
                    <a:pt x="36860" y="7329"/>
                  </a:lnTo>
                  <a:lnTo>
                    <a:pt x="36728" y="8557"/>
                  </a:lnTo>
                  <a:lnTo>
                    <a:pt x="35938" y="10400"/>
                  </a:lnTo>
                  <a:lnTo>
                    <a:pt x="34973" y="12770"/>
                  </a:lnTo>
                  <a:lnTo>
                    <a:pt x="33657" y="16588"/>
                  </a:lnTo>
                  <a:lnTo>
                    <a:pt x="32252" y="19133"/>
                  </a:lnTo>
                  <a:lnTo>
                    <a:pt x="30936" y="21590"/>
                  </a:lnTo>
                  <a:lnTo>
                    <a:pt x="29883" y="24091"/>
                  </a:lnTo>
                  <a:lnTo>
                    <a:pt x="27250" y="28742"/>
                  </a:lnTo>
                  <a:lnTo>
                    <a:pt x="27250" y="28830"/>
                  </a:lnTo>
                  <a:lnTo>
                    <a:pt x="27206" y="30585"/>
                  </a:lnTo>
                  <a:lnTo>
                    <a:pt x="27338" y="32253"/>
                  </a:lnTo>
                  <a:lnTo>
                    <a:pt x="28435" y="40239"/>
                  </a:lnTo>
                  <a:lnTo>
                    <a:pt x="28215" y="40590"/>
                  </a:lnTo>
                  <a:lnTo>
                    <a:pt x="27426" y="41204"/>
                  </a:lnTo>
                  <a:lnTo>
                    <a:pt x="25144" y="42565"/>
                  </a:lnTo>
                  <a:lnTo>
                    <a:pt x="22730" y="44232"/>
                  </a:lnTo>
                  <a:lnTo>
                    <a:pt x="20054" y="45856"/>
                  </a:lnTo>
                  <a:lnTo>
                    <a:pt x="20054" y="45900"/>
                  </a:lnTo>
                  <a:lnTo>
                    <a:pt x="16499" y="48708"/>
                  </a:lnTo>
                  <a:lnTo>
                    <a:pt x="14569" y="49761"/>
                  </a:lnTo>
                  <a:lnTo>
                    <a:pt x="14569" y="49805"/>
                  </a:lnTo>
                  <a:lnTo>
                    <a:pt x="12418" y="51867"/>
                  </a:lnTo>
                  <a:lnTo>
                    <a:pt x="11409" y="52569"/>
                  </a:lnTo>
                  <a:lnTo>
                    <a:pt x="8118" y="54281"/>
                  </a:lnTo>
                  <a:lnTo>
                    <a:pt x="6626" y="54939"/>
                  </a:lnTo>
                  <a:lnTo>
                    <a:pt x="6626" y="54983"/>
                  </a:lnTo>
                  <a:lnTo>
                    <a:pt x="5134" y="56036"/>
                  </a:lnTo>
                  <a:lnTo>
                    <a:pt x="3160" y="57484"/>
                  </a:lnTo>
                  <a:lnTo>
                    <a:pt x="88" y="59854"/>
                  </a:lnTo>
                  <a:lnTo>
                    <a:pt x="0" y="59897"/>
                  </a:lnTo>
                  <a:lnTo>
                    <a:pt x="0" y="59941"/>
                  </a:lnTo>
                  <a:lnTo>
                    <a:pt x="0" y="60029"/>
                  </a:lnTo>
                  <a:lnTo>
                    <a:pt x="44" y="60073"/>
                  </a:lnTo>
                  <a:lnTo>
                    <a:pt x="88" y="60117"/>
                  </a:lnTo>
                  <a:lnTo>
                    <a:pt x="176" y="60161"/>
                  </a:lnTo>
                  <a:lnTo>
                    <a:pt x="264" y="60117"/>
                  </a:lnTo>
                  <a:lnTo>
                    <a:pt x="3335" y="57791"/>
                  </a:lnTo>
                  <a:lnTo>
                    <a:pt x="5354" y="56299"/>
                  </a:lnTo>
                  <a:lnTo>
                    <a:pt x="6802" y="55246"/>
                  </a:lnTo>
                  <a:lnTo>
                    <a:pt x="8250" y="54588"/>
                  </a:lnTo>
                  <a:lnTo>
                    <a:pt x="11585" y="52877"/>
                  </a:lnTo>
                  <a:lnTo>
                    <a:pt x="11585" y="52833"/>
                  </a:lnTo>
                  <a:lnTo>
                    <a:pt x="12638" y="52174"/>
                  </a:lnTo>
                  <a:lnTo>
                    <a:pt x="12638" y="52131"/>
                  </a:lnTo>
                  <a:lnTo>
                    <a:pt x="14788" y="50068"/>
                  </a:lnTo>
                  <a:lnTo>
                    <a:pt x="16675" y="48971"/>
                  </a:lnTo>
                  <a:lnTo>
                    <a:pt x="16719" y="48971"/>
                  </a:lnTo>
                  <a:lnTo>
                    <a:pt x="20229" y="46163"/>
                  </a:lnTo>
                  <a:lnTo>
                    <a:pt x="22906" y="44539"/>
                  </a:lnTo>
                  <a:lnTo>
                    <a:pt x="25319" y="42872"/>
                  </a:lnTo>
                  <a:lnTo>
                    <a:pt x="27645" y="41512"/>
                  </a:lnTo>
                  <a:lnTo>
                    <a:pt x="27645" y="41468"/>
                  </a:lnTo>
                  <a:lnTo>
                    <a:pt x="28435" y="40853"/>
                  </a:lnTo>
                  <a:lnTo>
                    <a:pt x="28479" y="40809"/>
                  </a:lnTo>
                  <a:lnTo>
                    <a:pt x="28786" y="40415"/>
                  </a:lnTo>
                  <a:lnTo>
                    <a:pt x="28786" y="40283"/>
                  </a:lnTo>
                  <a:lnTo>
                    <a:pt x="27689" y="32209"/>
                  </a:lnTo>
                  <a:lnTo>
                    <a:pt x="27557" y="30585"/>
                  </a:lnTo>
                  <a:lnTo>
                    <a:pt x="27601" y="28874"/>
                  </a:lnTo>
                  <a:lnTo>
                    <a:pt x="30190" y="24223"/>
                  </a:lnTo>
                  <a:lnTo>
                    <a:pt x="31243" y="21722"/>
                  </a:lnTo>
                  <a:lnTo>
                    <a:pt x="32560" y="19308"/>
                  </a:lnTo>
                  <a:lnTo>
                    <a:pt x="33964" y="16763"/>
                  </a:lnTo>
                  <a:lnTo>
                    <a:pt x="33964" y="16719"/>
                  </a:lnTo>
                  <a:lnTo>
                    <a:pt x="35280" y="12902"/>
                  </a:lnTo>
                  <a:lnTo>
                    <a:pt x="36246" y="10532"/>
                  </a:lnTo>
                  <a:lnTo>
                    <a:pt x="37079" y="8645"/>
                  </a:lnTo>
                  <a:lnTo>
                    <a:pt x="37079" y="8601"/>
                  </a:lnTo>
                  <a:lnTo>
                    <a:pt x="37211" y="7373"/>
                  </a:lnTo>
                  <a:lnTo>
                    <a:pt x="37123" y="4389"/>
                  </a:lnTo>
                  <a:lnTo>
                    <a:pt x="36860" y="2107"/>
                  </a:lnTo>
                  <a:lnTo>
                    <a:pt x="36860" y="2063"/>
                  </a:lnTo>
                  <a:lnTo>
                    <a:pt x="36640" y="1580"/>
                  </a:lnTo>
                  <a:lnTo>
                    <a:pt x="36597" y="1537"/>
                  </a:lnTo>
                  <a:lnTo>
                    <a:pt x="35280" y="89"/>
                  </a:lnTo>
                  <a:lnTo>
                    <a:pt x="35236" y="45"/>
                  </a:lnTo>
                  <a:lnTo>
                    <a:pt x="35149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6" name="Google Shape;6536;p174"/>
            <p:cNvSpPr/>
            <p:nvPr/>
          </p:nvSpPr>
          <p:spPr>
            <a:xfrm>
              <a:off x="6067650" y="1763225"/>
              <a:ext cx="930275" cy="1507300"/>
            </a:xfrm>
            <a:custGeom>
              <a:avLst/>
              <a:gdLst/>
              <a:ahLst/>
              <a:cxnLst/>
              <a:rect l="l" t="t" r="r" b="b"/>
              <a:pathLst>
                <a:path w="37211" h="60292" extrusionOk="0">
                  <a:moveTo>
                    <a:pt x="35982" y="0"/>
                  </a:moveTo>
                  <a:lnTo>
                    <a:pt x="35938" y="44"/>
                  </a:lnTo>
                  <a:lnTo>
                    <a:pt x="35851" y="88"/>
                  </a:lnTo>
                  <a:lnTo>
                    <a:pt x="35807" y="132"/>
                  </a:lnTo>
                  <a:lnTo>
                    <a:pt x="35807" y="176"/>
                  </a:lnTo>
                  <a:lnTo>
                    <a:pt x="35851" y="264"/>
                  </a:lnTo>
                  <a:lnTo>
                    <a:pt x="35894" y="308"/>
                  </a:lnTo>
                  <a:lnTo>
                    <a:pt x="36772" y="1141"/>
                  </a:lnTo>
                  <a:lnTo>
                    <a:pt x="36772" y="2370"/>
                  </a:lnTo>
                  <a:lnTo>
                    <a:pt x="36860" y="5310"/>
                  </a:lnTo>
                  <a:lnTo>
                    <a:pt x="36860" y="7241"/>
                  </a:lnTo>
                  <a:lnTo>
                    <a:pt x="36860" y="7943"/>
                  </a:lnTo>
                  <a:lnTo>
                    <a:pt x="36772" y="8557"/>
                  </a:lnTo>
                  <a:lnTo>
                    <a:pt x="36597" y="9127"/>
                  </a:lnTo>
                  <a:lnTo>
                    <a:pt x="36377" y="9786"/>
                  </a:lnTo>
                  <a:lnTo>
                    <a:pt x="35587" y="11629"/>
                  </a:lnTo>
                  <a:lnTo>
                    <a:pt x="34578" y="13823"/>
                  </a:lnTo>
                  <a:lnTo>
                    <a:pt x="33481" y="16631"/>
                  </a:lnTo>
                  <a:lnTo>
                    <a:pt x="32033" y="19001"/>
                  </a:lnTo>
                  <a:lnTo>
                    <a:pt x="30717" y="21414"/>
                  </a:lnTo>
                  <a:lnTo>
                    <a:pt x="29927" y="23652"/>
                  </a:lnTo>
                  <a:lnTo>
                    <a:pt x="29927" y="23740"/>
                  </a:lnTo>
                  <a:lnTo>
                    <a:pt x="30190" y="24924"/>
                  </a:lnTo>
                  <a:lnTo>
                    <a:pt x="30409" y="29532"/>
                  </a:lnTo>
                  <a:lnTo>
                    <a:pt x="30453" y="32472"/>
                  </a:lnTo>
                  <a:lnTo>
                    <a:pt x="30453" y="35587"/>
                  </a:lnTo>
                  <a:lnTo>
                    <a:pt x="30409" y="40195"/>
                  </a:lnTo>
                  <a:lnTo>
                    <a:pt x="30234" y="40370"/>
                  </a:lnTo>
                  <a:lnTo>
                    <a:pt x="29225" y="40941"/>
                  </a:lnTo>
                  <a:lnTo>
                    <a:pt x="29181" y="40985"/>
                  </a:lnTo>
                  <a:lnTo>
                    <a:pt x="28171" y="41950"/>
                  </a:lnTo>
                  <a:lnTo>
                    <a:pt x="26153" y="43047"/>
                  </a:lnTo>
                  <a:lnTo>
                    <a:pt x="23257" y="44627"/>
                  </a:lnTo>
                  <a:lnTo>
                    <a:pt x="20843" y="46206"/>
                  </a:lnTo>
                  <a:lnTo>
                    <a:pt x="18825" y="47391"/>
                  </a:lnTo>
                  <a:lnTo>
                    <a:pt x="18825" y="47435"/>
                  </a:lnTo>
                  <a:lnTo>
                    <a:pt x="16017" y="49585"/>
                  </a:lnTo>
                  <a:lnTo>
                    <a:pt x="13910" y="50594"/>
                  </a:lnTo>
                  <a:lnTo>
                    <a:pt x="13866" y="50638"/>
                  </a:lnTo>
                  <a:lnTo>
                    <a:pt x="12023" y="52262"/>
                  </a:lnTo>
                  <a:lnTo>
                    <a:pt x="11014" y="52920"/>
                  </a:lnTo>
                  <a:lnTo>
                    <a:pt x="7328" y="54895"/>
                  </a:lnTo>
                  <a:lnTo>
                    <a:pt x="5880" y="55641"/>
                  </a:lnTo>
                  <a:lnTo>
                    <a:pt x="4213" y="56869"/>
                  </a:lnTo>
                  <a:lnTo>
                    <a:pt x="2150" y="58361"/>
                  </a:lnTo>
                  <a:lnTo>
                    <a:pt x="88" y="59985"/>
                  </a:lnTo>
                  <a:lnTo>
                    <a:pt x="44" y="60029"/>
                  </a:lnTo>
                  <a:lnTo>
                    <a:pt x="0" y="60116"/>
                  </a:lnTo>
                  <a:lnTo>
                    <a:pt x="0" y="60160"/>
                  </a:lnTo>
                  <a:lnTo>
                    <a:pt x="44" y="60248"/>
                  </a:lnTo>
                  <a:lnTo>
                    <a:pt x="132" y="60292"/>
                  </a:lnTo>
                  <a:lnTo>
                    <a:pt x="176" y="60292"/>
                  </a:lnTo>
                  <a:lnTo>
                    <a:pt x="307" y="60248"/>
                  </a:lnTo>
                  <a:lnTo>
                    <a:pt x="2370" y="58668"/>
                  </a:lnTo>
                  <a:lnTo>
                    <a:pt x="4388" y="57176"/>
                  </a:lnTo>
                  <a:lnTo>
                    <a:pt x="6056" y="55904"/>
                  </a:lnTo>
                  <a:lnTo>
                    <a:pt x="7504" y="55202"/>
                  </a:lnTo>
                  <a:lnTo>
                    <a:pt x="11190" y="53227"/>
                  </a:lnTo>
                  <a:lnTo>
                    <a:pt x="12243" y="52525"/>
                  </a:lnTo>
                  <a:lnTo>
                    <a:pt x="14086" y="50902"/>
                  </a:lnTo>
                  <a:lnTo>
                    <a:pt x="16192" y="49892"/>
                  </a:lnTo>
                  <a:lnTo>
                    <a:pt x="16192" y="49848"/>
                  </a:lnTo>
                  <a:lnTo>
                    <a:pt x="19044" y="47698"/>
                  </a:lnTo>
                  <a:lnTo>
                    <a:pt x="21019" y="46514"/>
                  </a:lnTo>
                  <a:lnTo>
                    <a:pt x="23432" y="44934"/>
                  </a:lnTo>
                  <a:lnTo>
                    <a:pt x="26328" y="43354"/>
                  </a:lnTo>
                  <a:lnTo>
                    <a:pt x="28347" y="42213"/>
                  </a:lnTo>
                  <a:lnTo>
                    <a:pt x="28391" y="42213"/>
                  </a:lnTo>
                  <a:lnTo>
                    <a:pt x="29400" y="41248"/>
                  </a:lnTo>
                  <a:lnTo>
                    <a:pt x="30453" y="40677"/>
                  </a:lnTo>
                  <a:lnTo>
                    <a:pt x="30497" y="40634"/>
                  </a:lnTo>
                  <a:lnTo>
                    <a:pt x="30717" y="40370"/>
                  </a:lnTo>
                  <a:lnTo>
                    <a:pt x="30760" y="40239"/>
                  </a:lnTo>
                  <a:lnTo>
                    <a:pt x="30804" y="35587"/>
                  </a:lnTo>
                  <a:lnTo>
                    <a:pt x="30804" y="32472"/>
                  </a:lnTo>
                  <a:lnTo>
                    <a:pt x="30760" y="29488"/>
                  </a:lnTo>
                  <a:lnTo>
                    <a:pt x="30541" y="24881"/>
                  </a:lnTo>
                  <a:lnTo>
                    <a:pt x="30541" y="24837"/>
                  </a:lnTo>
                  <a:lnTo>
                    <a:pt x="30278" y="23740"/>
                  </a:lnTo>
                  <a:lnTo>
                    <a:pt x="31024" y="21546"/>
                  </a:lnTo>
                  <a:lnTo>
                    <a:pt x="32340" y="19176"/>
                  </a:lnTo>
                  <a:lnTo>
                    <a:pt x="33788" y="16807"/>
                  </a:lnTo>
                  <a:lnTo>
                    <a:pt x="33788" y="16763"/>
                  </a:lnTo>
                  <a:lnTo>
                    <a:pt x="34929" y="13954"/>
                  </a:lnTo>
                  <a:lnTo>
                    <a:pt x="35894" y="11760"/>
                  </a:lnTo>
                  <a:lnTo>
                    <a:pt x="36684" y="9917"/>
                  </a:lnTo>
                  <a:lnTo>
                    <a:pt x="36948" y="9215"/>
                  </a:lnTo>
                  <a:lnTo>
                    <a:pt x="37123" y="8601"/>
                  </a:lnTo>
                  <a:lnTo>
                    <a:pt x="37211" y="7987"/>
                  </a:lnTo>
                  <a:lnTo>
                    <a:pt x="37211" y="7285"/>
                  </a:lnTo>
                  <a:lnTo>
                    <a:pt x="37211" y="5310"/>
                  </a:lnTo>
                  <a:lnTo>
                    <a:pt x="37123" y="2370"/>
                  </a:lnTo>
                  <a:lnTo>
                    <a:pt x="37123" y="1097"/>
                  </a:lnTo>
                  <a:lnTo>
                    <a:pt x="37123" y="1010"/>
                  </a:lnTo>
                  <a:lnTo>
                    <a:pt x="37079" y="966"/>
                  </a:lnTo>
                  <a:lnTo>
                    <a:pt x="36114" y="44"/>
                  </a:lnTo>
                  <a:lnTo>
                    <a:pt x="36070" y="44"/>
                  </a:lnTo>
                  <a:lnTo>
                    <a:pt x="3598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7" name="Google Shape;6537;p174"/>
            <p:cNvSpPr/>
            <p:nvPr/>
          </p:nvSpPr>
          <p:spPr>
            <a:xfrm>
              <a:off x="7317150" y="4387275"/>
              <a:ext cx="64725" cy="41700"/>
            </a:xfrm>
            <a:custGeom>
              <a:avLst/>
              <a:gdLst/>
              <a:ahLst/>
              <a:cxnLst/>
              <a:rect l="l" t="t" r="r" b="b"/>
              <a:pathLst>
                <a:path w="2589" h="1668" extrusionOk="0">
                  <a:moveTo>
                    <a:pt x="132" y="0"/>
                  </a:moveTo>
                  <a:lnTo>
                    <a:pt x="88" y="44"/>
                  </a:lnTo>
                  <a:lnTo>
                    <a:pt x="44" y="88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44" y="307"/>
                  </a:lnTo>
                  <a:lnTo>
                    <a:pt x="88" y="351"/>
                  </a:lnTo>
                  <a:lnTo>
                    <a:pt x="2326" y="1624"/>
                  </a:lnTo>
                  <a:lnTo>
                    <a:pt x="2413" y="1668"/>
                  </a:lnTo>
                  <a:lnTo>
                    <a:pt x="2501" y="1624"/>
                  </a:lnTo>
                  <a:lnTo>
                    <a:pt x="2589" y="1580"/>
                  </a:lnTo>
                  <a:lnTo>
                    <a:pt x="2589" y="1492"/>
                  </a:lnTo>
                  <a:lnTo>
                    <a:pt x="2589" y="1448"/>
                  </a:lnTo>
                  <a:lnTo>
                    <a:pt x="2545" y="1360"/>
                  </a:lnTo>
                  <a:lnTo>
                    <a:pt x="2501" y="1317"/>
                  </a:lnTo>
                  <a:lnTo>
                    <a:pt x="263" y="44"/>
                  </a:lnTo>
                  <a:lnTo>
                    <a:pt x="219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8" name="Google Shape;6538;p174"/>
            <p:cNvSpPr/>
            <p:nvPr/>
          </p:nvSpPr>
          <p:spPr>
            <a:xfrm>
              <a:off x="7284225" y="4357650"/>
              <a:ext cx="41725" cy="38425"/>
            </a:xfrm>
            <a:custGeom>
              <a:avLst/>
              <a:gdLst/>
              <a:ahLst/>
              <a:cxnLst/>
              <a:rect l="l" t="t" r="r" b="b"/>
              <a:pathLst>
                <a:path w="1669" h="1537" extrusionOk="0">
                  <a:moveTo>
                    <a:pt x="88" y="0"/>
                  </a:moveTo>
                  <a:lnTo>
                    <a:pt x="45" y="88"/>
                  </a:lnTo>
                  <a:lnTo>
                    <a:pt x="1" y="132"/>
                  </a:lnTo>
                  <a:lnTo>
                    <a:pt x="1" y="176"/>
                  </a:lnTo>
                  <a:lnTo>
                    <a:pt x="45" y="264"/>
                  </a:lnTo>
                  <a:lnTo>
                    <a:pt x="483" y="966"/>
                  </a:lnTo>
                  <a:lnTo>
                    <a:pt x="571" y="1010"/>
                  </a:lnTo>
                  <a:lnTo>
                    <a:pt x="1405" y="1536"/>
                  </a:lnTo>
                  <a:lnTo>
                    <a:pt x="1580" y="1536"/>
                  </a:lnTo>
                  <a:lnTo>
                    <a:pt x="1668" y="1448"/>
                  </a:lnTo>
                  <a:lnTo>
                    <a:pt x="1668" y="1405"/>
                  </a:lnTo>
                  <a:lnTo>
                    <a:pt x="1668" y="1317"/>
                  </a:lnTo>
                  <a:lnTo>
                    <a:pt x="1624" y="1273"/>
                  </a:lnTo>
                  <a:lnTo>
                    <a:pt x="1580" y="1229"/>
                  </a:lnTo>
                  <a:lnTo>
                    <a:pt x="790" y="746"/>
                  </a:lnTo>
                  <a:lnTo>
                    <a:pt x="308" y="88"/>
                  </a:lnTo>
                  <a:lnTo>
                    <a:pt x="26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9" name="Google Shape;6539;p174"/>
            <p:cNvSpPr/>
            <p:nvPr/>
          </p:nvSpPr>
          <p:spPr>
            <a:xfrm>
              <a:off x="7108700" y="4199675"/>
              <a:ext cx="231500" cy="292925"/>
            </a:xfrm>
            <a:custGeom>
              <a:avLst/>
              <a:gdLst/>
              <a:ahLst/>
              <a:cxnLst/>
              <a:rect l="l" t="t" r="r" b="b"/>
              <a:pathLst>
                <a:path w="9260" h="11717" extrusionOk="0">
                  <a:moveTo>
                    <a:pt x="89" y="1"/>
                  </a:moveTo>
                  <a:lnTo>
                    <a:pt x="45" y="44"/>
                  </a:lnTo>
                  <a:lnTo>
                    <a:pt x="1" y="88"/>
                  </a:lnTo>
                  <a:lnTo>
                    <a:pt x="1" y="176"/>
                  </a:lnTo>
                  <a:lnTo>
                    <a:pt x="1" y="220"/>
                  </a:lnTo>
                  <a:lnTo>
                    <a:pt x="1624" y="3643"/>
                  </a:lnTo>
                  <a:lnTo>
                    <a:pt x="2985" y="6407"/>
                  </a:lnTo>
                  <a:lnTo>
                    <a:pt x="3774" y="8513"/>
                  </a:lnTo>
                  <a:lnTo>
                    <a:pt x="4213" y="9347"/>
                  </a:lnTo>
                  <a:lnTo>
                    <a:pt x="4301" y="9435"/>
                  </a:lnTo>
                  <a:lnTo>
                    <a:pt x="7373" y="10883"/>
                  </a:lnTo>
                  <a:lnTo>
                    <a:pt x="8996" y="11673"/>
                  </a:lnTo>
                  <a:lnTo>
                    <a:pt x="9084" y="11717"/>
                  </a:lnTo>
                  <a:lnTo>
                    <a:pt x="9172" y="11673"/>
                  </a:lnTo>
                  <a:lnTo>
                    <a:pt x="9260" y="11629"/>
                  </a:lnTo>
                  <a:lnTo>
                    <a:pt x="9260" y="11541"/>
                  </a:lnTo>
                  <a:lnTo>
                    <a:pt x="9260" y="11497"/>
                  </a:lnTo>
                  <a:lnTo>
                    <a:pt x="9216" y="11409"/>
                  </a:lnTo>
                  <a:lnTo>
                    <a:pt x="9172" y="11366"/>
                  </a:lnTo>
                  <a:lnTo>
                    <a:pt x="7548" y="10576"/>
                  </a:lnTo>
                  <a:lnTo>
                    <a:pt x="4520" y="9128"/>
                  </a:lnTo>
                  <a:lnTo>
                    <a:pt x="4082" y="8338"/>
                  </a:lnTo>
                  <a:lnTo>
                    <a:pt x="3336" y="6275"/>
                  </a:lnTo>
                  <a:lnTo>
                    <a:pt x="3292" y="6275"/>
                  </a:lnTo>
                  <a:lnTo>
                    <a:pt x="1932" y="3511"/>
                  </a:lnTo>
                  <a:lnTo>
                    <a:pt x="308" y="88"/>
                  </a:lnTo>
                  <a:lnTo>
                    <a:pt x="264" y="44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0" name="Google Shape;6540;p174"/>
            <p:cNvSpPr/>
            <p:nvPr/>
          </p:nvSpPr>
          <p:spPr>
            <a:xfrm>
              <a:off x="6978150" y="4100950"/>
              <a:ext cx="378500" cy="413600"/>
            </a:xfrm>
            <a:custGeom>
              <a:avLst/>
              <a:gdLst/>
              <a:ahLst/>
              <a:cxnLst/>
              <a:rect l="l" t="t" r="r" b="b"/>
              <a:pathLst>
                <a:path w="15140" h="16544" extrusionOk="0">
                  <a:moveTo>
                    <a:pt x="922" y="0"/>
                  </a:moveTo>
                  <a:lnTo>
                    <a:pt x="835" y="44"/>
                  </a:lnTo>
                  <a:lnTo>
                    <a:pt x="835" y="132"/>
                  </a:lnTo>
                  <a:lnTo>
                    <a:pt x="220" y="2326"/>
                  </a:lnTo>
                  <a:lnTo>
                    <a:pt x="1" y="3204"/>
                  </a:lnTo>
                  <a:lnTo>
                    <a:pt x="1" y="3335"/>
                  </a:lnTo>
                  <a:lnTo>
                    <a:pt x="791" y="5178"/>
                  </a:lnTo>
                  <a:lnTo>
                    <a:pt x="2283" y="7987"/>
                  </a:lnTo>
                  <a:lnTo>
                    <a:pt x="4257" y="11278"/>
                  </a:lnTo>
                  <a:lnTo>
                    <a:pt x="5223" y="12550"/>
                  </a:lnTo>
                  <a:lnTo>
                    <a:pt x="5223" y="12594"/>
                  </a:lnTo>
                  <a:lnTo>
                    <a:pt x="6056" y="13428"/>
                  </a:lnTo>
                  <a:lnTo>
                    <a:pt x="6100" y="13428"/>
                  </a:lnTo>
                  <a:lnTo>
                    <a:pt x="8733" y="14788"/>
                  </a:lnTo>
                  <a:lnTo>
                    <a:pt x="8777" y="14788"/>
                  </a:lnTo>
                  <a:lnTo>
                    <a:pt x="11542" y="15666"/>
                  </a:lnTo>
                  <a:lnTo>
                    <a:pt x="13779" y="16499"/>
                  </a:lnTo>
                  <a:lnTo>
                    <a:pt x="13823" y="16543"/>
                  </a:lnTo>
                  <a:lnTo>
                    <a:pt x="13867" y="16543"/>
                  </a:lnTo>
                  <a:lnTo>
                    <a:pt x="14964" y="16455"/>
                  </a:lnTo>
                  <a:lnTo>
                    <a:pt x="15052" y="16455"/>
                  </a:lnTo>
                  <a:lnTo>
                    <a:pt x="15096" y="16412"/>
                  </a:lnTo>
                  <a:lnTo>
                    <a:pt x="15140" y="16324"/>
                  </a:lnTo>
                  <a:lnTo>
                    <a:pt x="15140" y="16280"/>
                  </a:lnTo>
                  <a:lnTo>
                    <a:pt x="15096" y="16192"/>
                  </a:lnTo>
                  <a:lnTo>
                    <a:pt x="15052" y="16148"/>
                  </a:lnTo>
                  <a:lnTo>
                    <a:pt x="15008" y="16104"/>
                  </a:lnTo>
                  <a:lnTo>
                    <a:pt x="14964" y="16104"/>
                  </a:lnTo>
                  <a:lnTo>
                    <a:pt x="13867" y="16192"/>
                  </a:lnTo>
                  <a:lnTo>
                    <a:pt x="11673" y="15315"/>
                  </a:lnTo>
                  <a:lnTo>
                    <a:pt x="8909" y="14437"/>
                  </a:lnTo>
                  <a:lnTo>
                    <a:pt x="6276" y="13121"/>
                  </a:lnTo>
                  <a:lnTo>
                    <a:pt x="5486" y="12331"/>
                  </a:lnTo>
                  <a:lnTo>
                    <a:pt x="4521" y="11102"/>
                  </a:lnTo>
                  <a:lnTo>
                    <a:pt x="2590" y="7811"/>
                  </a:lnTo>
                  <a:lnTo>
                    <a:pt x="1098" y="5047"/>
                  </a:lnTo>
                  <a:lnTo>
                    <a:pt x="352" y="3247"/>
                  </a:lnTo>
                  <a:lnTo>
                    <a:pt x="571" y="2414"/>
                  </a:lnTo>
                  <a:lnTo>
                    <a:pt x="1142" y="220"/>
                  </a:lnTo>
                  <a:lnTo>
                    <a:pt x="1186" y="132"/>
                  </a:lnTo>
                  <a:lnTo>
                    <a:pt x="1142" y="88"/>
                  </a:lnTo>
                  <a:lnTo>
                    <a:pt x="109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1" name="Google Shape;6541;p174"/>
            <p:cNvSpPr/>
            <p:nvPr/>
          </p:nvSpPr>
          <p:spPr>
            <a:xfrm>
              <a:off x="6866275" y="4041700"/>
              <a:ext cx="453075" cy="489300"/>
            </a:xfrm>
            <a:custGeom>
              <a:avLst/>
              <a:gdLst/>
              <a:ahLst/>
              <a:cxnLst/>
              <a:rect l="l" t="t" r="r" b="b"/>
              <a:pathLst>
                <a:path w="18123" h="19572" extrusionOk="0">
                  <a:moveTo>
                    <a:pt x="2765" y="1"/>
                  </a:moveTo>
                  <a:lnTo>
                    <a:pt x="2721" y="89"/>
                  </a:lnTo>
                  <a:lnTo>
                    <a:pt x="966" y="2546"/>
                  </a:lnTo>
                  <a:lnTo>
                    <a:pt x="966" y="2590"/>
                  </a:lnTo>
                  <a:lnTo>
                    <a:pt x="176" y="4740"/>
                  </a:lnTo>
                  <a:lnTo>
                    <a:pt x="0" y="5442"/>
                  </a:lnTo>
                  <a:lnTo>
                    <a:pt x="0" y="5486"/>
                  </a:lnTo>
                  <a:lnTo>
                    <a:pt x="0" y="7153"/>
                  </a:lnTo>
                  <a:lnTo>
                    <a:pt x="44" y="7285"/>
                  </a:lnTo>
                  <a:lnTo>
                    <a:pt x="263" y="7504"/>
                  </a:lnTo>
                  <a:lnTo>
                    <a:pt x="307" y="7548"/>
                  </a:lnTo>
                  <a:lnTo>
                    <a:pt x="351" y="7592"/>
                  </a:lnTo>
                  <a:lnTo>
                    <a:pt x="1931" y="7680"/>
                  </a:lnTo>
                  <a:lnTo>
                    <a:pt x="3028" y="9260"/>
                  </a:lnTo>
                  <a:lnTo>
                    <a:pt x="4476" y="11849"/>
                  </a:lnTo>
                  <a:lnTo>
                    <a:pt x="5749" y="14569"/>
                  </a:lnTo>
                  <a:lnTo>
                    <a:pt x="6407" y="15622"/>
                  </a:lnTo>
                  <a:lnTo>
                    <a:pt x="6451" y="15666"/>
                  </a:lnTo>
                  <a:lnTo>
                    <a:pt x="7153" y="16280"/>
                  </a:lnTo>
                  <a:lnTo>
                    <a:pt x="7197" y="16280"/>
                  </a:lnTo>
                  <a:lnTo>
                    <a:pt x="7855" y="16588"/>
                  </a:lnTo>
                  <a:lnTo>
                    <a:pt x="8381" y="16675"/>
                  </a:lnTo>
                  <a:lnTo>
                    <a:pt x="12331" y="18036"/>
                  </a:lnTo>
                  <a:lnTo>
                    <a:pt x="14744" y="18738"/>
                  </a:lnTo>
                  <a:lnTo>
                    <a:pt x="17465" y="19571"/>
                  </a:lnTo>
                  <a:lnTo>
                    <a:pt x="17552" y="19571"/>
                  </a:lnTo>
                  <a:lnTo>
                    <a:pt x="17991" y="19484"/>
                  </a:lnTo>
                  <a:lnTo>
                    <a:pt x="18035" y="19484"/>
                  </a:lnTo>
                  <a:lnTo>
                    <a:pt x="18123" y="19440"/>
                  </a:lnTo>
                  <a:lnTo>
                    <a:pt x="18123" y="19352"/>
                  </a:lnTo>
                  <a:lnTo>
                    <a:pt x="18123" y="19308"/>
                  </a:lnTo>
                  <a:lnTo>
                    <a:pt x="18123" y="19220"/>
                  </a:lnTo>
                  <a:lnTo>
                    <a:pt x="18035" y="19177"/>
                  </a:lnTo>
                  <a:lnTo>
                    <a:pt x="17991" y="19133"/>
                  </a:lnTo>
                  <a:lnTo>
                    <a:pt x="17903" y="19133"/>
                  </a:lnTo>
                  <a:lnTo>
                    <a:pt x="17508" y="19220"/>
                  </a:lnTo>
                  <a:lnTo>
                    <a:pt x="14876" y="18431"/>
                  </a:lnTo>
                  <a:lnTo>
                    <a:pt x="12418" y="17685"/>
                  </a:lnTo>
                  <a:lnTo>
                    <a:pt x="8469" y="16324"/>
                  </a:lnTo>
                  <a:lnTo>
                    <a:pt x="7943" y="16237"/>
                  </a:lnTo>
                  <a:lnTo>
                    <a:pt x="7328" y="15973"/>
                  </a:lnTo>
                  <a:lnTo>
                    <a:pt x="6714" y="15403"/>
                  </a:lnTo>
                  <a:lnTo>
                    <a:pt x="6056" y="14394"/>
                  </a:lnTo>
                  <a:lnTo>
                    <a:pt x="4783" y="11673"/>
                  </a:lnTo>
                  <a:lnTo>
                    <a:pt x="3335" y="9084"/>
                  </a:lnTo>
                  <a:lnTo>
                    <a:pt x="3335" y="9040"/>
                  </a:lnTo>
                  <a:lnTo>
                    <a:pt x="2150" y="7373"/>
                  </a:lnTo>
                  <a:lnTo>
                    <a:pt x="2106" y="7329"/>
                  </a:lnTo>
                  <a:lnTo>
                    <a:pt x="2019" y="7329"/>
                  </a:lnTo>
                  <a:lnTo>
                    <a:pt x="483" y="7241"/>
                  </a:lnTo>
                  <a:lnTo>
                    <a:pt x="351" y="7109"/>
                  </a:lnTo>
                  <a:lnTo>
                    <a:pt x="351" y="5486"/>
                  </a:lnTo>
                  <a:lnTo>
                    <a:pt x="527" y="4872"/>
                  </a:lnTo>
                  <a:lnTo>
                    <a:pt x="1273" y="2721"/>
                  </a:lnTo>
                  <a:lnTo>
                    <a:pt x="2984" y="264"/>
                  </a:lnTo>
                  <a:lnTo>
                    <a:pt x="3028" y="220"/>
                  </a:lnTo>
                  <a:lnTo>
                    <a:pt x="3028" y="132"/>
                  </a:lnTo>
                  <a:lnTo>
                    <a:pt x="3028" y="89"/>
                  </a:lnTo>
                  <a:lnTo>
                    <a:pt x="2940" y="45"/>
                  </a:lnTo>
                  <a:lnTo>
                    <a:pt x="289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2" name="Google Shape;6542;p174"/>
            <p:cNvSpPr/>
            <p:nvPr/>
          </p:nvSpPr>
          <p:spPr>
            <a:xfrm>
              <a:off x="6816900" y="4007700"/>
              <a:ext cx="515625" cy="541950"/>
            </a:xfrm>
            <a:custGeom>
              <a:avLst/>
              <a:gdLst/>
              <a:ahLst/>
              <a:cxnLst/>
              <a:rect l="l" t="t" r="r" b="b"/>
              <a:pathLst>
                <a:path w="20625" h="21678" extrusionOk="0">
                  <a:moveTo>
                    <a:pt x="3379" y="1"/>
                  </a:moveTo>
                  <a:lnTo>
                    <a:pt x="3292" y="44"/>
                  </a:lnTo>
                  <a:lnTo>
                    <a:pt x="3248" y="44"/>
                  </a:lnTo>
                  <a:lnTo>
                    <a:pt x="3204" y="132"/>
                  </a:lnTo>
                  <a:lnTo>
                    <a:pt x="1624" y="3248"/>
                  </a:lnTo>
                  <a:lnTo>
                    <a:pt x="922" y="4389"/>
                  </a:lnTo>
                  <a:lnTo>
                    <a:pt x="439" y="5573"/>
                  </a:lnTo>
                  <a:lnTo>
                    <a:pt x="132" y="6583"/>
                  </a:lnTo>
                  <a:lnTo>
                    <a:pt x="132" y="6626"/>
                  </a:lnTo>
                  <a:lnTo>
                    <a:pt x="1" y="7987"/>
                  </a:lnTo>
                  <a:lnTo>
                    <a:pt x="1" y="8031"/>
                  </a:lnTo>
                  <a:lnTo>
                    <a:pt x="88" y="9172"/>
                  </a:lnTo>
                  <a:lnTo>
                    <a:pt x="88" y="9259"/>
                  </a:lnTo>
                  <a:lnTo>
                    <a:pt x="352" y="9654"/>
                  </a:lnTo>
                  <a:lnTo>
                    <a:pt x="352" y="9698"/>
                  </a:lnTo>
                  <a:lnTo>
                    <a:pt x="2282" y="11585"/>
                  </a:lnTo>
                  <a:lnTo>
                    <a:pt x="2984" y="12594"/>
                  </a:lnTo>
                  <a:lnTo>
                    <a:pt x="4125" y="16807"/>
                  </a:lnTo>
                  <a:lnTo>
                    <a:pt x="4389" y="17597"/>
                  </a:lnTo>
                  <a:lnTo>
                    <a:pt x="4432" y="17640"/>
                  </a:lnTo>
                  <a:lnTo>
                    <a:pt x="4476" y="17684"/>
                  </a:lnTo>
                  <a:lnTo>
                    <a:pt x="6100" y="18474"/>
                  </a:lnTo>
                  <a:lnTo>
                    <a:pt x="6144" y="18474"/>
                  </a:lnTo>
                  <a:lnTo>
                    <a:pt x="8601" y="18957"/>
                  </a:lnTo>
                  <a:lnTo>
                    <a:pt x="10664" y="19220"/>
                  </a:lnTo>
                  <a:lnTo>
                    <a:pt x="15095" y="20668"/>
                  </a:lnTo>
                  <a:lnTo>
                    <a:pt x="17641" y="21458"/>
                  </a:lnTo>
                  <a:lnTo>
                    <a:pt x="18650" y="21677"/>
                  </a:lnTo>
                  <a:lnTo>
                    <a:pt x="18738" y="21677"/>
                  </a:lnTo>
                  <a:lnTo>
                    <a:pt x="20493" y="21195"/>
                  </a:lnTo>
                  <a:lnTo>
                    <a:pt x="20581" y="21151"/>
                  </a:lnTo>
                  <a:lnTo>
                    <a:pt x="20624" y="21107"/>
                  </a:lnTo>
                  <a:lnTo>
                    <a:pt x="20624" y="21063"/>
                  </a:lnTo>
                  <a:lnTo>
                    <a:pt x="20624" y="20975"/>
                  </a:lnTo>
                  <a:lnTo>
                    <a:pt x="20581" y="20931"/>
                  </a:lnTo>
                  <a:lnTo>
                    <a:pt x="20537" y="20888"/>
                  </a:lnTo>
                  <a:lnTo>
                    <a:pt x="20493" y="20844"/>
                  </a:lnTo>
                  <a:lnTo>
                    <a:pt x="20405" y="20844"/>
                  </a:lnTo>
                  <a:lnTo>
                    <a:pt x="18694" y="21326"/>
                  </a:lnTo>
                  <a:lnTo>
                    <a:pt x="17728" y="21107"/>
                  </a:lnTo>
                  <a:lnTo>
                    <a:pt x="15183" y="20317"/>
                  </a:lnTo>
                  <a:lnTo>
                    <a:pt x="10751" y="18869"/>
                  </a:lnTo>
                  <a:lnTo>
                    <a:pt x="10707" y="18869"/>
                  </a:lnTo>
                  <a:lnTo>
                    <a:pt x="8645" y="18606"/>
                  </a:lnTo>
                  <a:lnTo>
                    <a:pt x="6232" y="18123"/>
                  </a:lnTo>
                  <a:lnTo>
                    <a:pt x="4696" y="17421"/>
                  </a:lnTo>
                  <a:lnTo>
                    <a:pt x="4476" y="16719"/>
                  </a:lnTo>
                  <a:lnTo>
                    <a:pt x="3292" y="12463"/>
                  </a:lnTo>
                  <a:lnTo>
                    <a:pt x="3292" y="12419"/>
                  </a:lnTo>
                  <a:lnTo>
                    <a:pt x="2546" y="11366"/>
                  </a:lnTo>
                  <a:lnTo>
                    <a:pt x="2546" y="11322"/>
                  </a:lnTo>
                  <a:lnTo>
                    <a:pt x="615" y="9479"/>
                  </a:lnTo>
                  <a:lnTo>
                    <a:pt x="439" y="9128"/>
                  </a:lnTo>
                  <a:lnTo>
                    <a:pt x="352" y="8031"/>
                  </a:lnTo>
                  <a:lnTo>
                    <a:pt x="483" y="6670"/>
                  </a:lnTo>
                  <a:lnTo>
                    <a:pt x="747" y="5705"/>
                  </a:lnTo>
                  <a:lnTo>
                    <a:pt x="1229" y="4564"/>
                  </a:lnTo>
                  <a:lnTo>
                    <a:pt x="1931" y="3423"/>
                  </a:lnTo>
                  <a:lnTo>
                    <a:pt x="3511" y="264"/>
                  </a:lnTo>
                  <a:lnTo>
                    <a:pt x="3511" y="220"/>
                  </a:lnTo>
                  <a:lnTo>
                    <a:pt x="3511" y="132"/>
                  </a:lnTo>
                  <a:lnTo>
                    <a:pt x="3467" y="88"/>
                  </a:lnTo>
                  <a:lnTo>
                    <a:pt x="3423" y="44"/>
                  </a:lnTo>
                  <a:lnTo>
                    <a:pt x="3379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3" name="Google Shape;6543;p174"/>
            <p:cNvSpPr/>
            <p:nvPr/>
          </p:nvSpPr>
          <p:spPr>
            <a:xfrm>
              <a:off x="7193175" y="3904575"/>
              <a:ext cx="99850" cy="461875"/>
            </a:xfrm>
            <a:custGeom>
              <a:avLst/>
              <a:gdLst/>
              <a:ahLst/>
              <a:cxnLst/>
              <a:rect l="l" t="t" r="r" b="b"/>
              <a:pathLst>
                <a:path w="3994" h="18475" extrusionOk="0">
                  <a:moveTo>
                    <a:pt x="132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44" y="176"/>
                  </a:lnTo>
                  <a:lnTo>
                    <a:pt x="1" y="659"/>
                  </a:lnTo>
                  <a:lnTo>
                    <a:pt x="132" y="1932"/>
                  </a:lnTo>
                  <a:lnTo>
                    <a:pt x="176" y="1932"/>
                  </a:lnTo>
                  <a:lnTo>
                    <a:pt x="703" y="3818"/>
                  </a:lnTo>
                  <a:lnTo>
                    <a:pt x="834" y="4871"/>
                  </a:lnTo>
                  <a:lnTo>
                    <a:pt x="220" y="7768"/>
                  </a:lnTo>
                  <a:lnTo>
                    <a:pt x="220" y="7811"/>
                  </a:lnTo>
                  <a:lnTo>
                    <a:pt x="220" y="8689"/>
                  </a:lnTo>
                  <a:lnTo>
                    <a:pt x="395" y="9698"/>
                  </a:lnTo>
                  <a:lnTo>
                    <a:pt x="395" y="9742"/>
                  </a:lnTo>
                  <a:lnTo>
                    <a:pt x="1887" y="13560"/>
                  </a:lnTo>
                  <a:lnTo>
                    <a:pt x="2590" y="16017"/>
                  </a:lnTo>
                  <a:lnTo>
                    <a:pt x="3248" y="17816"/>
                  </a:lnTo>
                  <a:lnTo>
                    <a:pt x="3248" y="17860"/>
                  </a:lnTo>
                  <a:lnTo>
                    <a:pt x="3687" y="18387"/>
                  </a:lnTo>
                  <a:lnTo>
                    <a:pt x="3730" y="18431"/>
                  </a:lnTo>
                  <a:lnTo>
                    <a:pt x="3818" y="18474"/>
                  </a:lnTo>
                  <a:lnTo>
                    <a:pt x="3950" y="18431"/>
                  </a:lnTo>
                  <a:lnTo>
                    <a:pt x="3994" y="18387"/>
                  </a:lnTo>
                  <a:lnTo>
                    <a:pt x="3994" y="18299"/>
                  </a:lnTo>
                  <a:lnTo>
                    <a:pt x="3994" y="18255"/>
                  </a:lnTo>
                  <a:lnTo>
                    <a:pt x="3950" y="18167"/>
                  </a:lnTo>
                  <a:lnTo>
                    <a:pt x="3555" y="17685"/>
                  </a:lnTo>
                  <a:lnTo>
                    <a:pt x="2897" y="15885"/>
                  </a:lnTo>
                  <a:lnTo>
                    <a:pt x="2238" y="13472"/>
                  </a:lnTo>
                  <a:lnTo>
                    <a:pt x="747" y="9611"/>
                  </a:lnTo>
                  <a:lnTo>
                    <a:pt x="571" y="8645"/>
                  </a:lnTo>
                  <a:lnTo>
                    <a:pt x="571" y="7811"/>
                  </a:lnTo>
                  <a:lnTo>
                    <a:pt x="1185" y="4915"/>
                  </a:lnTo>
                  <a:lnTo>
                    <a:pt x="1185" y="4871"/>
                  </a:lnTo>
                  <a:lnTo>
                    <a:pt x="1054" y="3731"/>
                  </a:lnTo>
                  <a:lnTo>
                    <a:pt x="483" y="1844"/>
                  </a:lnTo>
                  <a:lnTo>
                    <a:pt x="352" y="659"/>
                  </a:lnTo>
                  <a:lnTo>
                    <a:pt x="395" y="176"/>
                  </a:lnTo>
                  <a:lnTo>
                    <a:pt x="352" y="89"/>
                  </a:lnTo>
                  <a:lnTo>
                    <a:pt x="308" y="45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4" name="Google Shape;6544;p174"/>
            <p:cNvSpPr/>
            <p:nvPr/>
          </p:nvSpPr>
          <p:spPr>
            <a:xfrm>
              <a:off x="7090050" y="3878250"/>
              <a:ext cx="102050" cy="330225"/>
            </a:xfrm>
            <a:custGeom>
              <a:avLst/>
              <a:gdLst/>
              <a:ahLst/>
              <a:cxnLst/>
              <a:rect l="l" t="t" r="r" b="b"/>
              <a:pathLst>
                <a:path w="4082" h="13209" extrusionOk="0">
                  <a:moveTo>
                    <a:pt x="3818" y="1"/>
                  </a:moveTo>
                  <a:lnTo>
                    <a:pt x="3775" y="45"/>
                  </a:lnTo>
                  <a:lnTo>
                    <a:pt x="3731" y="88"/>
                  </a:lnTo>
                  <a:lnTo>
                    <a:pt x="3511" y="659"/>
                  </a:lnTo>
                  <a:lnTo>
                    <a:pt x="3511" y="703"/>
                  </a:lnTo>
                  <a:lnTo>
                    <a:pt x="3204" y="2633"/>
                  </a:lnTo>
                  <a:lnTo>
                    <a:pt x="1537" y="5661"/>
                  </a:lnTo>
                  <a:lnTo>
                    <a:pt x="1537" y="5705"/>
                  </a:lnTo>
                  <a:lnTo>
                    <a:pt x="791" y="7811"/>
                  </a:lnTo>
                  <a:lnTo>
                    <a:pt x="1" y="10400"/>
                  </a:lnTo>
                  <a:lnTo>
                    <a:pt x="1" y="10488"/>
                  </a:lnTo>
                  <a:lnTo>
                    <a:pt x="89" y="11278"/>
                  </a:lnTo>
                  <a:lnTo>
                    <a:pt x="89" y="11322"/>
                  </a:lnTo>
                  <a:lnTo>
                    <a:pt x="747" y="13077"/>
                  </a:lnTo>
                  <a:lnTo>
                    <a:pt x="791" y="13165"/>
                  </a:lnTo>
                  <a:lnTo>
                    <a:pt x="922" y="13209"/>
                  </a:lnTo>
                  <a:lnTo>
                    <a:pt x="966" y="13165"/>
                  </a:lnTo>
                  <a:lnTo>
                    <a:pt x="1010" y="13165"/>
                  </a:lnTo>
                  <a:lnTo>
                    <a:pt x="1054" y="13077"/>
                  </a:lnTo>
                  <a:lnTo>
                    <a:pt x="1098" y="13033"/>
                  </a:lnTo>
                  <a:lnTo>
                    <a:pt x="1054" y="12945"/>
                  </a:lnTo>
                  <a:lnTo>
                    <a:pt x="440" y="11234"/>
                  </a:lnTo>
                  <a:lnTo>
                    <a:pt x="352" y="10488"/>
                  </a:lnTo>
                  <a:lnTo>
                    <a:pt x="1098" y="7943"/>
                  </a:lnTo>
                  <a:lnTo>
                    <a:pt x="1888" y="5837"/>
                  </a:lnTo>
                  <a:lnTo>
                    <a:pt x="3511" y="2765"/>
                  </a:lnTo>
                  <a:lnTo>
                    <a:pt x="3555" y="2721"/>
                  </a:lnTo>
                  <a:lnTo>
                    <a:pt x="3862" y="790"/>
                  </a:lnTo>
                  <a:lnTo>
                    <a:pt x="4082" y="220"/>
                  </a:lnTo>
                  <a:lnTo>
                    <a:pt x="4082" y="176"/>
                  </a:lnTo>
                  <a:lnTo>
                    <a:pt x="4082" y="88"/>
                  </a:lnTo>
                  <a:lnTo>
                    <a:pt x="4038" y="45"/>
                  </a:lnTo>
                  <a:lnTo>
                    <a:pt x="399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5" name="Google Shape;6545;p174"/>
            <p:cNvSpPr/>
            <p:nvPr/>
          </p:nvSpPr>
          <p:spPr>
            <a:xfrm>
              <a:off x="6999000" y="3853025"/>
              <a:ext cx="183225" cy="256725"/>
            </a:xfrm>
            <a:custGeom>
              <a:avLst/>
              <a:gdLst/>
              <a:ahLst/>
              <a:cxnLst/>
              <a:rect l="l" t="t" r="r" b="b"/>
              <a:pathLst>
                <a:path w="7329" h="10269" extrusionOk="0">
                  <a:moveTo>
                    <a:pt x="7065" y="0"/>
                  </a:moveTo>
                  <a:lnTo>
                    <a:pt x="7022" y="44"/>
                  </a:lnTo>
                  <a:lnTo>
                    <a:pt x="6978" y="132"/>
                  </a:lnTo>
                  <a:lnTo>
                    <a:pt x="6934" y="308"/>
                  </a:lnTo>
                  <a:lnTo>
                    <a:pt x="5047" y="1624"/>
                  </a:lnTo>
                  <a:lnTo>
                    <a:pt x="5003" y="1668"/>
                  </a:lnTo>
                  <a:lnTo>
                    <a:pt x="4213" y="2677"/>
                  </a:lnTo>
                  <a:lnTo>
                    <a:pt x="2546" y="5003"/>
                  </a:lnTo>
                  <a:lnTo>
                    <a:pt x="747" y="7855"/>
                  </a:lnTo>
                  <a:lnTo>
                    <a:pt x="703" y="7855"/>
                  </a:lnTo>
                  <a:lnTo>
                    <a:pt x="1" y="10005"/>
                  </a:lnTo>
                  <a:lnTo>
                    <a:pt x="1" y="10093"/>
                  </a:lnTo>
                  <a:lnTo>
                    <a:pt x="1" y="10137"/>
                  </a:lnTo>
                  <a:lnTo>
                    <a:pt x="45" y="10225"/>
                  </a:lnTo>
                  <a:lnTo>
                    <a:pt x="88" y="10225"/>
                  </a:lnTo>
                  <a:lnTo>
                    <a:pt x="176" y="10268"/>
                  </a:lnTo>
                  <a:lnTo>
                    <a:pt x="264" y="10225"/>
                  </a:lnTo>
                  <a:lnTo>
                    <a:pt x="308" y="10137"/>
                  </a:lnTo>
                  <a:lnTo>
                    <a:pt x="1054" y="7987"/>
                  </a:lnTo>
                  <a:lnTo>
                    <a:pt x="2809" y="5222"/>
                  </a:lnTo>
                  <a:lnTo>
                    <a:pt x="4520" y="2897"/>
                  </a:lnTo>
                  <a:lnTo>
                    <a:pt x="5266" y="1887"/>
                  </a:lnTo>
                  <a:lnTo>
                    <a:pt x="7153" y="571"/>
                  </a:lnTo>
                  <a:lnTo>
                    <a:pt x="7241" y="483"/>
                  </a:lnTo>
                  <a:lnTo>
                    <a:pt x="7329" y="220"/>
                  </a:lnTo>
                  <a:lnTo>
                    <a:pt x="7329" y="132"/>
                  </a:lnTo>
                  <a:lnTo>
                    <a:pt x="7285" y="88"/>
                  </a:lnTo>
                  <a:lnTo>
                    <a:pt x="7241" y="44"/>
                  </a:lnTo>
                  <a:lnTo>
                    <a:pt x="719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6" name="Google Shape;6546;p174"/>
            <p:cNvSpPr/>
            <p:nvPr/>
          </p:nvSpPr>
          <p:spPr>
            <a:xfrm>
              <a:off x="6933175" y="3802550"/>
              <a:ext cx="228200" cy="247950"/>
            </a:xfrm>
            <a:custGeom>
              <a:avLst/>
              <a:gdLst/>
              <a:ahLst/>
              <a:cxnLst/>
              <a:rect l="l" t="t" r="r" b="b"/>
              <a:pathLst>
                <a:path w="9128" h="9918" extrusionOk="0">
                  <a:moveTo>
                    <a:pt x="8909" y="1"/>
                  </a:moveTo>
                  <a:lnTo>
                    <a:pt x="7548" y="791"/>
                  </a:lnTo>
                  <a:lnTo>
                    <a:pt x="5091" y="2502"/>
                  </a:lnTo>
                  <a:lnTo>
                    <a:pt x="5047" y="2546"/>
                  </a:lnTo>
                  <a:lnTo>
                    <a:pt x="2502" y="6144"/>
                  </a:lnTo>
                  <a:lnTo>
                    <a:pt x="45" y="9655"/>
                  </a:lnTo>
                  <a:lnTo>
                    <a:pt x="1" y="9698"/>
                  </a:lnTo>
                  <a:lnTo>
                    <a:pt x="1" y="9786"/>
                  </a:lnTo>
                  <a:lnTo>
                    <a:pt x="45" y="9830"/>
                  </a:lnTo>
                  <a:lnTo>
                    <a:pt x="89" y="9874"/>
                  </a:lnTo>
                  <a:lnTo>
                    <a:pt x="176" y="9918"/>
                  </a:lnTo>
                  <a:lnTo>
                    <a:pt x="264" y="9874"/>
                  </a:lnTo>
                  <a:lnTo>
                    <a:pt x="308" y="9830"/>
                  </a:lnTo>
                  <a:lnTo>
                    <a:pt x="2809" y="6320"/>
                  </a:lnTo>
                  <a:lnTo>
                    <a:pt x="5310" y="2765"/>
                  </a:lnTo>
                  <a:lnTo>
                    <a:pt x="7724" y="1054"/>
                  </a:lnTo>
                  <a:lnTo>
                    <a:pt x="9040" y="308"/>
                  </a:lnTo>
                  <a:lnTo>
                    <a:pt x="9128" y="264"/>
                  </a:lnTo>
                  <a:lnTo>
                    <a:pt x="9128" y="220"/>
                  </a:lnTo>
                  <a:lnTo>
                    <a:pt x="9128" y="133"/>
                  </a:lnTo>
                  <a:lnTo>
                    <a:pt x="9128" y="89"/>
                  </a:lnTo>
                  <a:lnTo>
                    <a:pt x="9084" y="45"/>
                  </a:lnTo>
                  <a:lnTo>
                    <a:pt x="904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7" name="Google Shape;6547;p174"/>
            <p:cNvSpPr/>
            <p:nvPr/>
          </p:nvSpPr>
          <p:spPr>
            <a:xfrm>
              <a:off x="4482450" y="2681425"/>
              <a:ext cx="948950" cy="1026825"/>
            </a:xfrm>
            <a:custGeom>
              <a:avLst/>
              <a:gdLst/>
              <a:ahLst/>
              <a:cxnLst/>
              <a:rect l="l" t="t" r="r" b="b"/>
              <a:pathLst>
                <a:path w="37958" h="41073" extrusionOk="0">
                  <a:moveTo>
                    <a:pt x="37694" y="0"/>
                  </a:moveTo>
                  <a:lnTo>
                    <a:pt x="34930" y="1668"/>
                  </a:lnTo>
                  <a:lnTo>
                    <a:pt x="30454" y="3686"/>
                  </a:lnTo>
                  <a:lnTo>
                    <a:pt x="27338" y="5046"/>
                  </a:lnTo>
                  <a:lnTo>
                    <a:pt x="24223" y="6407"/>
                  </a:lnTo>
                  <a:lnTo>
                    <a:pt x="21283" y="7811"/>
                  </a:lnTo>
                  <a:lnTo>
                    <a:pt x="19615" y="8601"/>
                  </a:lnTo>
                  <a:lnTo>
                    <a:pt x="16588" y="10356"/>
                  </a:lnTo>
                  <a:lnTo>
                    <a:pt x="15008" y="11277"/>
                  </a:lnTo>
                  <a:lnTo>
                    <a:pt x="13253" y="12638"/>
                  </a:lnTo>
                  <a:lnTo>
                    <a:pt x="8996" y="16060"/>
                  </a:lnTo>
                  <a:lnTo>
                    <a:pt x="6890" y="17860"/>
                  </a:lnTo>
                  <a:lnTo>
                    <a:pt x="5661" y="18693"/>
                  </a:lnTo>
                  <a:lnTo>
                    <a:pt x="1712" y="20141"/>
                  </a:lnTo>
                  <a:lnTo>
                    <a:pt x="922" y="20536"/>
                  </a:lnTo>
                  <a:lnTo>
                    <a:pt x="878" y="20580"/>
                  </a:lnTo>
                  <a:lnTo>
                    <a:pt x="835" y="20668"/>
                  </a:lnTo>
                  <a:lnTo>
                    <a:pt x="45" y="24442"/>
                  </a:lnTo>
                  <a:lnTo>
                    <a:pt x="45" y="24485"/>
                  </a:lnTo>
                  <a:lnTo>
                    <a:pt x="1" y="25626"/>
                  </a:lnTo>
                  <a:lnTo>
                    <a:pt x="1" y="25670"/>
                  </a:lnTo>
                  <a:lnTo>
                    <a:pt x="220" y="26153"/>
                  </a:lnTo>
                  <a:lnTo>
                    <a:pt x="220" y="26197"/>
                  </a:lnTo>
                  <a:lnTo>
                    <a:pt x="2458" y="28654"/>
                  </a:lnTo>
                  <a:lnTo>
                    <a:pt x="4740" y="31111"/>
                  </a:lnTo>
                  <a:lnTo>
                    <a:pt x="6627" y="33700"/>
                  </a:lnTo>
                  <a:lnTo>
                    <a:pt x="6627" y="33744"/>
                  </a:lnTo>
                  <a:lnTo>
                    <a:pt x="8909" y="35807"/>
                  </a:lnTo>
                  <a:lnTo>
                    <a:pt x="10357" y="37167"/>
                  </a:lnTo>
                  <a:lnTo>
                    <a:pt x="10752" y="37650"/>
                  </a:lnTo>
                  <a:lnTo>
                    <a:pt x="10181" y="39624"/>
                  </a:lnTo>
                  <a:lnTo>
                    <a:pt x="10049" y="40897"/>
                  </a:lnTo>
                  <a:lnTo>
                    <a:pt x="10049" y="40941"/>
                  </a:lnTo>
                  <a:lnTo>
                    <a:pt x="10093" y="40984"/>
                  </a:lnTo>
                  <a:lnTo>
                    <a:pt x="10137" y="41028"/>
                  </a:lnTo>
                  <a:lnTo>
                    <a:pt x="10225" y="41072"/>
                  </a:lnTo>
                  <a:lnTo>
                    <a:pt x="10357" y="41028"/>
                  </a:lnTo>
                  <a:lnTo>
                    <a:pt x="10400" y="40897"/>
                  </a:lnTo>
                  <a:lnTo>
                    <a:pt x="10532" y="39668"/>
                  </a:lnTo>
                  <a:lnTo>
                    <a:pt x="11103" y="37650"/>
                  </a:lnTo>
                  <a:lnTo>
                    <a:pt x="11103" y="37562"/>
                  </a:lnTo>
                  <a:lnTo>
                    <a:pt x="11103" y="37474"/>
                  </a:lnTo>
                  <a:lnTo>
                    <a:pt x="10620" y="36947"/>
                  </a:lnTo>
                  <a:lnTo>
                    <a:pt x="10620" y="36904"/>
                  </a:lnTo>
                  <a:lnTo>
                    <a:pt x="9128" y="35543"/>
                  </a:lnTo>
                  <a:lnTo>
                    <a:pt x="6890" y="33481"/>
                  </a:lnTo>
                  <a:lnTo>
                    <a:pt x="5003" y="30936"/>
                  </a:lnTo>
                  <a:lnTo>
                    <a:pt x="5003" y="30892"/>
                  </a:lnTo>
                  <a:lnTo>
                    <a:pt x="2721" y="28435"/>
                  </a:lnTo>
                  <a:lnTo>
                    <a:pt x="527" y="25977"/>
                  </a:lnTo>
                  <a:lnTo>
                    <a:pt x="352" y="25582"/>
                  </a:lnTo>
                  <a:lnTo>
                    <a:pt x="396" y="24485"/>
                  </a:lnTo>
                  <a:lnTo>
                    <a:pt x="1186" y="20799"/>
                  </a:lnTo>
                  <a:lnTo>
                    <a:pt x="1844" y="20448"/>
                  </a:lnTo>
                  <a:lnTo>
                    <a:pt x="5793" y="19044"/>
                  </a:lnTo>
                  <a:lnTo>
                    <a:pt x="5837" y="19000"/>
                  </a:lnTo>
                  <a:lnTo>
                    <a:pt x="7109" y="18123"/>
                  </a:lnTo>
                  <a:lnTo>
                    <a:pt x="9216" y="16324"/>
                  </a:lnTo>
                  <a:lnTo>
                    <a:pt x="13472" y="12901"/>
                  </a:lnTo>
                  <a:lnTo>
                    <a:pt x="15183" y="11585"/>
                  </a:lnTo>
                  <a:lnTo>
                    <a:pt x="16763" y="10663"/>
                  </a:lnTo>
                  <a:lnTo>
                    <a:pt x="19747" y="8908"/>
                  </a:lnTo>
                  <a:lnTo>
                    <a:pt x="21414" y="8118"/>
                  </a:lnTo>
                  <a:lnTo>
                    <a:pt x="24354" y="6714"/>
                  </a:lnTo>
                  <a:lnTo>
                    <a:pt x="27470" y="5354"/>
                  </a:lnTo>
                  <a:lnTo>
                    <a:pt x="30585" y="4037"/>
                  </a:lnTo>
                  <a:lnTo>
                    <a:pt x="35061" y="1975"/>
                  </a:lnTo>
                  <a:lnTo>
                    <a:pt x="35105" y="1975"/>
                  </a:lnTo>
                  <a:lnTo>
                    <a:pt x="37870" y="307"/>
                  </a:lnTo>
                  <a:lnTo>
                    <a:pt x="37914" y="263"/>
                  </a:lnTo>
                  <a:lnTo>
                    <a:pt x="37957" y="220"/>
                  </a:lnTo>
                  <a:lnTo>
                    <a:pt x="37957" y="132"/>
                  </a:lnTo>
                  <a:lnTo>
                    <a:pt x="37957" y="88"/>
                  </a:lnTo>
                  <a:lnTo>
                    <a:pt x="37914" y="44"/>
                  </a:lnTo>
                  <a:lnTo>
                    <a:pt x="3782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8" name="Google Shape;6548;p174"/>
            <p:cNvSpPr/>
            <p:nvPr/>
          </p:nvSpPr>
          <p:spPr>
            <a:xfrm>
              <a:off x="4547175" y="2703350"/>
              <a:ext cx="908350" cy="911650"/>
            </a:xfrm>
            <a:custGeom>
              <a:avLst/>
              <a:gdLst/>
              <a:ahLst/>
              <a:cxnLst/>
              <a:rect l="l" t="t" r="r" b="b"/>
              <a:pathLst>
                <a:path w="36334" h="36466" extrusionOk="0">
                  <a:moveTo>
                    <a:pt x="36071" y="1"/>
                  </a:moveTo>
                  <a:lnTo>
                    <a:pt x="33569" y="1493"/>
                  </a:lnTo>
                  <a:lnTo>
                    <a:pt x="31331" y="2721"/>
                  </a:lnTo>
                  <a:lnTo>
                    <a:pt x="29094" y="3687"/>
                  </a:lnTo>
                  <a:lnTo>
                    <a:pt x="26592" y="4784"/>
                  </a:lnTo>
                  <a:lnTo>
                    <a:pt x="23696" y="6012"/>
                  </a:lnTo>
                  <a:lnTo>
                    <a:pt x="20888" y="7285"/>
                  </a:lnTo>
                  <a:lnTo>
                    <a:pt x="18957" y="8250"/>
                  </a:lnTo>
                  <a:lnTo>
                    <a:pt x="14701" y="10664"/>
                  </a:lnTo>
                  <a:lnTo>
                    <a:pt x="13253" y="11497"/>
                  </a:lnTo>
                  <a:lnTo>
                    <a:pt x="10488" y="13735"/>
                  </a:lnTo>
                  <a:lnTo>
                    <a:pt x="7943" y="15842"/>
                  </a:lnTo>
                  <a:lnTo>
                    <a:pt x="4520" y="18738"/>
                  </a:lnTo>
                  <a:lnTo>
                    <a:pt x="3599" y="19264"/>
                  </a:lnTo>
                  <a:lnTo>
                    <a:pt x="1054" y="20230"/>
                  </a:lnTo>
                  <a:lnTo>
                    <a:pt x="264" y="20537"/>
                  </a:lnTo>
                  <a:lnTo>
                    <a:pt x="220" y="20581"/>
                  </a:lnTo>
                  <a:lnTo>
                    <a:pt x="176" y="20625"/>
                  </a:lnTo>
                  <a:lnTo>
                    <a:pt x="45" y="21151"/>
                  </a:lnTo>
                  <a:lnTo>
                    <a:pt x="1" y="21195"/>
                  </a:lnTo>
                  <a:lnTo>
                    <a:pt x="88" y="22073"/>
                  </a:lnTo>
                  <a:lnTo>
                    <a:pt x="88" y="22160"/>
                  </a:lnTo>
                  <a:lnTo>
                    <a:pt x="1537" y="24398"/>
                  </a:lnTo>
                  <a:lnTo>
                    <a:pt x="4213" y="27865"/>
                  </a:lnTo>
                  <a:lnTo>
                    <a:pt x="5881" y="29796"/>
                  </a:lnTo>
                  <a:lnTo>
                    <a:pt x="7504" y="31595"/>
                  </a:lnTo>
                  <a:lnTo>
                    <a:pt x="8733" y="32999"/>
                  </a:lnTo>
                  <a:lnTo>
                    <a:pt x="9391" y="33833"/>
                  </a:lnTo>
                  <a:lnTo>
                    <a:pt x="9523" y="34271"/>
                  </a:lnTo>
                  <a:lnTo>
                    <a:pt x="8996" y="35807"/>
                  </a:lnTo>
                  <a:lnTo>
                    <a:pt x="8865" y="36202"/>
                  </a:lnTo>
                  <a:lnTo>
                    <a:pt x="8865" y="36290"/>
                  </a:lnTo>
                  <a:lnTo>
                    <a:pt x="8908" y="36334"/>
                  </a:lnTo>
                  <a:lnTo>
                    <a:pt x="8952" y="36421"/>
                  </a:lnTo>
                  <a:lnTo>
                    <a:pt x="8996" y="36421"/>
                  </a:lnTo>
                  <a:lnTo>
                    <a:pt x="9040" y="36465"/>
                  </a:lnTo>
                  <a:lnTo>
                    <a:pt x="9172" y="36421"/>
                  </a:lnTo>
                  <a:lnTo>
                    <a:pt x="9216" y="36334"/>
                  </a:lnTo>
                  <a:lnTo>
                    <a:pt x="9874" y="34315"/>
                  </a:lnTo>
                  <a:lnTo>
                    <a:pt x="9874" y="34227"/>
                  </a:lnTo>
                  <a:lnTo>
                    <a:pt x="9698" y="33701"/>
                  </a:lnTo>
                  <a:lnTo>
                    <a:pt x="9698" y="33657"/>
                  </a:lnTo>
                  <a:lnTo>
                    <a:pt x="8996" y="32779"/>
                  </a:lnTo>
                  <a:lnTo>
                    <a:pt x="7768" y="31375"/>
                  </a:lnTo>
                  <a:lnTo>
                    <a:pt x="6144" y="29576"/>
                  </a:lnTo>
                  <a:lnTo>
                    <a:pt x="4477" y="27645"/>
                  </a:lnTo>
                  <a:lnTo>
                    <a:pt x="1844" y="24179"/>
                  </a:lnTo>
                  <a:lnTo>
                    <a:pt x="440" y="22029"/>
                  </a:lnTo>
                  <a:lnTo>
                    <a:pt x="352" y="21239"/>
                  </a:lnTo>
                  <a:lnTo>
                    <a:pt x="483" y="20800"/>
                  </a:lnTo>
                  <a:lnTo>
                    <a:pt x="3731" y="19571"/>
                  </a:lnTo>
                  <a:lnTo>
                    <a:pt x="3774" y="19571"/>
                  </a:lnTo>
                  <a:lnTo>
                    <a:pt x="4696" y="19045"/>
                  </a:lnTo>
                  <a:lnTo>
                    <a:pt x="4740" y="19045"/>
                  </a:lnTo>
                  <a:lnTo>
                    <a:pt x="8163" y="16105"/>
                  </a:lnTo>
                  <a:lnTo>
                    <a:pt x="10708" y="13999"/>
                  </a:lnTo>
                  <a:lnTo>
                    <a:pt x="13472" y="11805"/>
                  </a:lnTo>
                  <a:lnTo>
                    <a:pt x="14876" y="10971"/>
                  </a:lnTo>
                  <a:lnTo>
                    <a:pt x="19089" y="8557"/>
                  </a:lnTo>
                  <a:lnTo>
                    <a:pt x="21063" y="7592"/>
                  </a:lnTo>
                  <a:lnTo>
                    <a:pt x="23828" y="6363"/>
                  </a:lnTo>
                  <a:lnTo>
                    <a:pt x="26724" y="5091"/>
                  </a:lnTo>
                  <a:lnTo>
                    <a:pt x="29225" y="3994"/>
                  </a:lnTo>
                  <a:lnTo>
                    <a:pt x="31463" y="3029"/>
                  </a:lnTo>
                  <a:lnTo>
                    <a:pt x="33745" y="1800"/>
                  </a:lnTo>
                  <a:lnTo>
                    <a:pt x="36246" y="308"/>
                  </a:lnTo>
                  <a:lnTo>
                    <a:pt x="36290" y="264"/>
                  </a:lnTo>
                  <a:lnTo>
                    <a:pt x="36334" y="220"/>
                  </a:lnTo>
                  <a:lnTo>
                    <a:pt x="36334" y="132"/>
                  </a:lnTo>
                  <a:lnTo>
                    <a:pt x="36290" y="89"/>
                  </a:lnTo>
                  <a:lnTo>
                    <a:pt x="36246" y="45"/>
                  </a:lnTo>
                  <a:lnTo>
                    <a:pt x="3620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9" name="Google Shape;6549;p174"/>
            <p:cNvSpPr/>
            <p:nvPr/>
          </p:nvSpPr>
          <p:spPr>
            <a:xfrm>
              <a:off x="4648100" y="2725300"/>
              <a:ext cx="830475" cy="834850"/>
            </a:xfrm>
            <a:custGeom>
              <a:avLst/>
              <a:gdLst/>
              <a:ahLst/>
              <a:cxnLst/>
              <a:rect l="l" t="t" r="r" b="b"/>
              <a:pathLst>
                <a:path w="33219" h="33394" extrusionOk="0">
                  <a:moveTo>
                    <a:pt x="32955" y="0"/>
                  </a:moveTo>
                  <a:lnTo>
                    <a:pt x="29269" y="2194"/>
                  </a:lnTo>
                  <a:lnTo>
                    <a:pt x="26636" y="3511"/>
                  </a:lnTo>
                  <a:lnTo>
                    <a:pt x="23916" y="4652"/>
                  </a:lnTo>
                  <a:lnTo>
                    <a:pt x="21502" y="5749"/>
                  </a:lnTo>
                  <a:lnTo>
                    <a:pt x="18738" y="6977"/>
                  </a:lnTo>
                  <a:lnTo>
                    <a:pt x="16368" y="8118"/>
                  </a:lnTo>
                  <a:lnTo>
                    <a:pt x="14350" y="9171"/>
                  </a:lnTo>
                  <a:lnTo>
                    <a:pt x="12068" y="10488"/>
                  </a:lnTo>
                  <a:lnTo>
                    <a:pt x="10049" y="11716"/>
                  </a:lnTo>
                  <a:lnTo>
                    <a:pt x="7329" y="13910"/>
                  </a:lnTo>
                  <a:lnTo>
                    <a:pt x="4652" y="16192"/>
                  </a:lnTo>
                  <a:lnTo>
                    <a:pt x="1317" y="19132"/>
                  </a:lnTo>
                  <a:lnTo>
                    <a:pt x="264" y="19790"/>
                  </a:lnTo>
                  <a:lnTo>
                    <a:pt x="220" y="19834"/>
                  </a:lnTo>
                  <a:lnTo>
                    <a:pt x="1" y="20185"/>
                  </a:lnTo>
                  <a:lnTo>
                    <a:pt x="1" y="20229"/>
                  </a:lnTo>
                  <a:lnTo>
                    <a:pt x="1" y="20317"/>
                  </a:lnTo>
                  <a:lnTo>
                    <a:pt x="176" y="20975"/>
                  </a:lnTo>
                  <a:lnTo>
                    <a:pt x="220" y="21019"/>
                  </a:lnTo>
                  <a:lnTo>
                    <a:pt x="3423" y="25056"/>
                  </a:lnTo>
                  <a:lnTo>
                    <a:pt x="5881" y="28128"/>
                  </a:lnTo>
                  <a:lnTo>
                    <a:pt x="6671" y="29356"/>
                  </a:lnTo>
                  <a:lnTo>
                    <a:pt x="6934" y="30278"/>
                  </a:lnTo>
                  <a:lnTo>
                    <a:pt x="6934" y="30848"/>
                  </a:lnTo>
                  <a:lnTo>
                    <a:pt x="6144" y="33174"/>
                  </a:lnTo>
                  <a:lnTo>
                    <a:pt x="6100" y="33218"/>
                  </a:lnTo>
                  <a:lnTo>
                    <a:pt x="6144" y="33306"/>
                  </a:lnTo>
                  <a:lnTo>
                    <a:pt x="6188" y="33349"/>
                  </a:lnTo>
                  <a:lnTo>
                    <a:pt x="6232" y="33393"/>
                  </a:lnTo>
                  <a:lnTo>
                    <a:pt x="6276" y="33393"/>
                  </a:lnTo>
                  <a:lnTo>
                    <a:pt x="6407" y="33349"/>
                  </a:lnTo>
                  <a:lnTo>
                    <a:pt x="6451" y="33306"/>
                  </a:lnTo>
                  <a:lnTo>
                    <a:pt x="7285" y="30936"/>
                  </a:lnTo>
                  <a:lnTo>
                    <a:pt x="7285" y="30848"/>
                  </a:lnTo>
                  <a:lnTo>
                    <a:pt x="7285" y="30234"/>
                  </a:lnTo>
                  <a:lnTo>
                    <a:pt x="7285" y="30190"/>
                  </a:lnTo>
                  <a:lnTo>
                    <a:pt x="6978" y="29269"/>
                  </a:lnTo>
                  <a:lnTo>
                    <a:pt x="6978" y="29225"/>
                  </a:lnTo>
                  <a:lnTo>
                    <a:pt x="6144" y="27952"/>
                  </a:lnTo>
                  <a:lnTo>
                    <a:pt x="3687" y="24837"/>
                  </a:lnTo>
                  <a:lnTo>
                    <a:pt x="483" y="20844"/>
                  </a:lnTo>
                  <a:lnTo>
                    <a:pt x="352" y="20273"/>
                  </a:lnTo>
                  <a:lnTo>
                    <a:pt x="483" y="20054"/>
                  </a:lnTo>
                  <a:lnTo>
                    <a:pt x="1537" y="19396"/>
                  </a:lnTo>
                  <a:lnTo>
                    <a:pt x="1580" y="19396"/>
                  </a:lnTo>
                  <a:lnTo>
                    <a:pt x="4871" y="16456"/>
                  </a:lnTo>
                  <a:lnTo>
                    <a:pt x="7548" y="14174"/>
                  </a:lnTo>
                  <a:lnTo>
                    <a:pt x="10225" y="12024"/>
                  </a:lnTo>
                  <a:lnTo>
                    <a:pt x="12243" y="10795"/>
                  </a:lnTo>
                  <a:lnTo>
                    <a:pt x="14525" y="9479"/>
                  </a:lnTo>
                  <a:lnTo>
                    <a:pt x="16544" y="8469"/>
                  </a:lnTo>
                  <a:lnTo>
                    <a:pt x="18913" y="7328"/>
                  </a:lnTo>
                  <a:lnTo>
                    <a:pt x="21634" y="6056"/>
                  </a:lnTo>
                  <a:lnTo>
                    <a:pt x="24047" y="5003"/>
                  </a:lnTo>
                  <a:lnTo>
                    <a:pt x="26768" y="3818"/>
                  </a:lnTo>
                  <a:lnTo>
                    <a:pt x="29445" y="2502"/>
                  </a:lnTo>
                  <a:lnTo>
                    <a:pt x="33131" y="308"/>
                  </a:lnTo>
                  <a:lnTo>
                    <a:pt x="33218" y="264"/>
                  </a:lnTo>
                  <a:lnTo>
                    <a:pt x="33218" y="220"/>
                  </a:lnTo>
                  <a:lnTo>
                    <a:pt x="33218" y="132"/>
                  </a:lnTo>
                  <a:lnTo>
                    <a:pt x="33218" y="88"/>
                  </a:lnTo>
                  <a:lnTo>
                    <a:pt x="3317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0" name="Google Shape;6550;p174"/>
            <p:cNvSpPr/>
            <p:nvPr/>
          </p:nvSpPr>
          <p:spPr>
            <a:xfrm>
              <a:off x="4789625" y="2746150"/>
              <a:ext cx="713075" cy="742700"/>
            </a:xfrm>
            <a:custGeom>
              <a:avLst/>
              <a:gdLst/>
              <a:ahLst/>
              <a:cxnLst/>
              <a:rect l="l" t="t" r="r" b="b"/>
              <a:pathLst>
                <a:path w="28523" h="29708" extrusionOk="0">
                  <a:moveTo>
                    <a:pt x="28259" y="0"/>
                  </a:moveTo>
                  <a:lnTo>
                    <a:pt x="25100" y="1887"/>
                  </a:lnTo>
                  <a:lnTo>
                    <a:pt x="23213" y="2896"/>
                  </a:lnTo>
                  <a:lnTo>
                    <a:pt x="21238" y="3862"/>
                  </a:lnTo>
                  <a:lnTo>
                    <a:pt x="19308" y="4783"/>
                  </a:lnTo>
                  <a:lnTo>
                    <a:pt x="17333" y="5661"/>
                  </a:lnTo>
                  <a:lnTo>
                    <a:pt x="15051" y="6714"/>
                  </a:lnTo>
                  <a:lnTo>
                    <a:pt x="12726" y="7767"/>
                  </a:lnTo>
                  <a:lnTo>
                    <a:pt x="10400" y="8952"/>
                  </a:lnTo>
                  <a:lnTo>
                    <a:pt x="9303" y="9566"/>
                  </a:lnTo>
                  <a:lnTo>
                    <a:pt x="8162" y="10180"/>
                  </a:lnTo>
                  <a:lnTo>
                    <a:pt x="5924" y="11541"/>
                  </a:lnTo>
                  <a:lnTo>
                    <a:pt x="2194" y="14568"/>
                  </a:lnTo>
                  <a:lnTo>
                    <a:pt x="746" y="15973"/>
                  </a:lnTo>
                  <a:lnTo>
                    <a:pt x="702" y="16016"/>
                  </a:lnTo>
                  <a:lnTo>
                    <a:pt x="132" y="16719"/>
                  </a:lnTo>
                  <a:lnTo>
                    <a:pt x="88" y="16762"/>
                  </a:lnTo>
                  <a:lnTo>
                    <a:pt x="0" y="17157"/>
                  </a:lnTo>
                  <a:lnTo>
                    <a:pt x="0" y="17245"/>
                  </a:lnTo>
                  <a:lnTo>
                    <a:pt x="132" y="17684"/>
                  </a:lnTo>
                  <a:lnTo>
                    <a:pt x="132" y="17728"/>
                  </a:lnTo>
                  <a:lnTo>
                    <a:pt x="3291" y="22599"/>
                  </a:lnTo>
                  <a:lnTo>
                    <a:pt x="4037" y="24090"/>
                  </a:lnTo>
                  <a:lnTo>
                    <a:pt x="4213" y="25100"/>
                  </a:lnTo>
                  <a:lnTo>
                    <a:pt x="4081" y="25714"/>
                  </a:lnTo>
                  <a:lnTo>
                    <a:pt x="3555" y="26372"/>
                  </a:lnTo>
                  <a:lnTo>
                    <a:pt x="3511" y="26416"/>
                  </a:lnTo>
                  <a:lnTo>
                    <a:pt x="2150" y="29444"/>
                  </a:lnTo>
                  <a:lnTo>
                    <a:pt x="2107" y="29532"/>
                  </a:lnTo>
                  <a:lnTo>
                    <a:pt x="2150" y="29575"/>
                  </a:lnTo>
                  <a:lnTo>
                    <a:pt x="2150" y="29663"/>
                  </a:lnTo>
                  <a:lnTo>
                    <a:pt x="2238" y="29707"/>
                  </a:lnTo>
                  <a:lnTo>
                    <a:pt x="2282" y="29707"/>
                  </a:lnTo>
                  <a:lnTo>
                    <a:pt x="2370" y="29663"/>
                  </a:lnTo>
                  <a:lnTo>
                    <a:pt x="2458" y="29619"/>
                  </a:lnTo>
                  <a:lnTo>
                    <a:pt x="3818" y="26592"/>
                  </a:lnTo>
                  <a:lnTo>
                    <a:pt x="4388" y="25890"/>
                  </a:lnTo>
                  <a:lnTo>
                    <a:pt x="4388" y="25846"/>
                  </a:lnTo>
                  <a:lnTo>
                    <a:pt x="4564" y="25144"/>
                  </a:lnTo>
                  <a:lnTo>
                    <a:pt x="4564" y="25100"/>
                  </a:lnTo>
                  <a:lnTo>
                    <a:pt x="4388" y="24003"/>
                  </a:lnTo>
                  <a:lnTo>
                    <a:pt x="4344" y="23959"/>
                  </a:lnTo>
                  <a:lnTo>
                    <a:pt x="3599" y="22423"/>
                  </a:lnTo>
                  <a:lnTo>
                    <a:pt x="439" y="17552"/>
                  </a:lnTo>
                  <a:lnTo>
                    <a:pt x="351" y="17201"/>
                  </a:lnTo>
                  <a:lnTo>
                    <a:pt x="439" y="16894"/>
                  </a:lnTo>
                  <a:lnTo>
                    <a:pt x="966" y="16236"/>
                  </a:lnTo>
                  <a:lnTo>
                    <a:pt x="2414" y="14832"/>
                  </a:lnTo>
                  <a:lnTo>
                    <a:pt x="6100" y="11804"/>
                  </a:lnTo>
                  <a:lnTo>
                    <a:pt x="8338" y="10488"/>
                  </a:lnTo>
                  <a:lnTo>
                    <a:pt x="9479" y="9873"/>
                  </a:lnTo>
                  <a:lnTo>
                    <a:pt x="10576" y="9259"/>
                  </a:lnTo>
                  <a:lnTo>
                    <a:pt x="12857" y="8118"/>
                  </a:lnTo>
                  <a:lnTo>
                    <a:pt x="15183" y="7021"/>
                  </a:lnTo>
                  <a:lnTo>
                    <a:pt x="17465" y="5968"/>
                  </a:lnTo>
                  <a:lnTo>
                    <a:pt x="19439" y="5090"/>
                  </a:lnTo>
                  <a:lnTo>
                    <a:pt x="21414" y="4169"/>
                  </a:lnTo>
                  <a:lnTo>
                    <a:pt x="23345" y="3247"/>
                  </a:lnTo>
                  <a:lnTo>
                    <a:pt x="25276" y="2194"/>
                  </a:lnTo>
                  <a:lnTo>
                    <a:pt x="28435" y="307"/>
                  </a:lnTo>
                  <a:lnTo>
                    <a:pt x="28523" y="263"/>
                  </a:lnTo>
                  <a:lnTo>
                    <a:pt x="28523" y="220"/>
                  </a:lnTo>
                  <a:lnTo>
                    <a:pt x="28523" y="132"/>
                  </a:lnTo>
                  <a:lnTo>
                    <a:pt x="28523" y="88"/>
                  </a:lnTo>
                  <a:lnTo>
                    <a:pt x="28479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1" name="Google Shape;6551;p174"/>
            <p:cNvSpPr/>
            <p:nvPr/>
          </p:nvSpPr>
          <p:spPr>
            <a:xfrm>
              <a:off x="5014500" y="3023675"/>
              <a:ext cx="151425" cy="318175"/>
            </a:xfrm>
            <a:custGeom>
              <a:avLst/>
              <a:gdLst/>
              <a:ahLst/>
              <a:cxnLst/>
              <a:rect l="l" t="t" r="r" b="b"/>
              <a:pathLst>
                <a:path w="6057" h="12727" extrusionOk="0">
                  <a:moveTo>
                    <a:pt x="5749" y="1"/>
                  </a:moveTo>
                  <a:lnTo>
                    <a:pt x="2678" y="2195"/>
                  </a:lnTo>
                  <a:lnTo>
                    <a:pt x="1800" y="2985"/>
                  </a:lnTo>
                  <a:lnTo>
                    <a:pt x="1756" y="3072"/>
                  </a:lnTo>
                  <a:lnTo>
                    <a:pt x="1756" y="3160"/>
                  </a:lnTo>
                  <a:lnTo>
                    <a:pt x="1932" y="4433"/>
                  </a:lnTo>
                  <a:lnTo>
                    <a:pt x="1932" y="4477"/>
                  </a:lnTo>
                  <a:lnTo>
                    <a:pt x="2809" y="7768"/>
                  </a:lnTo>
                  <a:lnTo>
                    <a:pt x="3072" y="9304"/>
                  </a:lnTo>
                  <a:lnTo>
                    <a:pt x="3029" y="10225"/>
                  </a:lnTo>
                  <a:lnTo>
                    <a:pt x="2809" y="10664"/>
                  </a:lnTo>
                  <a:lnTo>
                    <a:pt x="703" y="11892"/>
                  </a:lnTo>
                  <a:lnTo>
                    <a:pt x="703" y="11936"/>
                  </a:lnTo>
                  <a:lnTo>
                    <a:pt x="89" y="12375"/>
                  </a:lnTo>
                  <a:lnTo>
                    <a:pt x="45" y="12463"/>
                  </a:lnTo>
                  <a:lnTo>
                    <a:pt x="1" y="12507"/>
                  </a:lnTo>
                  <a:lnTo>
                    <a:pt x="1" y="12595"/>
                  </a:lnTo>
                  <a:lnTo>
                    <a:pt x="45" y="12638"/>
                  </a:lnTo>
                  <a:lnTo>
                    <a:pt x="89" y="12682"/>
                  </a:lnTo>
                  <a:lnTo>
                    <a:pt x="176" y="12726"/>
                  </a:lnTo>
                  <a:lnTo>
                    <a:pt x="264" y="12682"/>
                  </a:lnTo>
                  <a:lnTo>
                    <a:pt x="922" y="12200"/>
                  </a:lnTo>
                  <a:lnTo>
                    <a:pt x="3029" y="10927"/>
                  </a:lnTo>
                  <a:lnTo>
                    <a:pt x="3116" y="10883"/>
                  </a:lnTo>
                  <a:lnTo>
                    <a:pt x="3380" y="10357"/>
                  </a:lnTo>
                  <a:lnTo>
                    <a:pt x="3380" y="10313"/>
                  </a:lnTo>
                  <a:lnTo>
                    <a:pt x="3424" y="9304"/>
                  </a:lnTo>
                  <a:lnTo>
                    <a:pt x="3424" y="9260"/>
                  </a:lnTo>
                  <a:lnTo>
                    <a:pt x="3160" y="7680"/>
                  </a:lnTo>
                  <a:lnTo>
                    <a:pt x="2283" y="4389"/>
                  </a:lnTo>
                  <a:lnTo>
                    <a:pt x="2107" y="3204"/>
                  </a:lnTo>
                  <a:lnTo>
                    <a:pt x="2897" y="2458"/>
                  </a:lnTo>
                  <a:lnTo>
                    <a:pt x="5969" y="308"/>
                  </a:lnTo>
                  <a:lnTo>
                    <a:pt x="6012" y="264"/>
                  </a:lnTo>
                  <a:lnTo>
                    <a:pt x="6056" y="176"/>
                  </a:lnTo>
                  <a:lnTo>
                    <a:pt x="6012" y="133"/>
                  </a:lnTo>
                  <a:lnTo>
                    <a:pt x="6012" y="45"/>
                  </a:lnTo>
                  <a:lnTo>
                    <a:pt x="5969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2" name="Google Shape;6552;p174"/>
            <p:cNvSpPr/>
            <p:nvPr/>
          </p:nvSpPr>
          <p:spPr>
            <a:xfrm>
              <a:off x="4389200" y="3352775"/>
              <a:ext cx="295125" cy="759175"/>
            </a:xfrm>
            <a:custGeom>
              <a:avLst/>
              <a:gdLst/>
              <a:ahLst/>
              <a:cxnLst/>
              <a:rect l="l" t="t" r="r" b="b"/>
              <a:pathLst>
                <a:path w="11805" h="30367" extrusionOk="0">
                  <a:moveTo>
                    <a:pt x="133" y="1"/>
                  </a:moveTo>
                  <a:lnTo>
                    <a:pt x="89" y="45"/>
                  </a:lnTo>
                  <a:lnTo>
                    <a:pt x="45" y="89"/>
                  </a:lnTo>
                  <a:lnTo>
                    <a:pt x="1" y="176"/>
                  </a:lnTo>
                  <a:lnTo>
                    <a:pt x="1" y="220"/>
                  </a:lnTo>
                  <a:lnTo>
                    <a:pt x="396" y="1581"/>
                  </a:lnTo>
                  <a:lnTo>
                    <a:pt x="791" y="3906"/>
                  </a:lnTo>
                  <a:lnTo>
                    <a:pt x="1010" y="6539"/>
                  </a:lnTo>
                  <a:lnTo>
                    <a:pt x="1054" y="6583"/>
                  </a:lnTo>
                  <a:lnTo>
                    <a:pt x="1317" y="7417"/>
                  </a:lnTo>
                  <a:lnTo>
                    <a:pt x="1361" y="7461"/>
                  </a:lnTo>
                  <a:lnTo>
                    <a:pt x="4740" y="10752"/>
                  </a:lnTo>
                  <a:lnTo>
                    <a:pt x="7856" y="13736"/>
                  </a:lnTo>
                  <a:lnTo>
                    <a:pt x="8470" y="14481"/>
                  </a:lnTo>
                  <a:lnTo>
                    <a:pt x="9435" y="18255"/>
                  </a:lnTo>
                  <a:lnTo>
                    <a:pt x="9435" y="18299"/>
                  </a:lnTo>
                  <a:lnTo>
                    <a:pt x="10093" y="19747"/>
                  </a:lnTo>
                  <a:lnTo>
                    <a:pt x="9918" y="23301"/>
                  </a:lnTo>
                  <a:lnTo>
                    <a:pt x="9918" y="23345"/>
                  </a:lnTo>
                  <a:lnTo>
                    <a:pt x="11103" y="26154"/>
                  </a:lnTo>
                  <a:lnTo>
                    <a:pt x="11454" y="30191"/>
                  </a:lnTo>
                  <a:lnTo>
                    <a:pt x="11498" y="30322"/>
                  </a:lnTo>
                  <a:lnTo>
                    <a:pt x="11629" y="30366"/>
                  </a:lnTo>
                  <a:lnTo>
                    <a:pt x="11717" y="30322"/>
                  </a:lnTo>
                  <a:lnTo>
                    <a:pt x="11761" y="30278"/>
                  </a:lnTo>
                  <a:lnTo>
                    <a:pt x="11805" y="30235"/>
                  </a:lnTo>
                  <a:lnTo>
                    <a:pt x="11805" y="30147"/>
                  </a:lnTo>
                  <a:lnTo>
                    <a:pt x="11454" y="26110"/>
                  </a:lnTo>
                  <a:lnTo>
                    <a:pt x="11454" y="26066"/>
                  </a:lnTo>
                  <a:lnTo>
                    <a:pt x="10269" y="23258"/>
                  </a:lnTo>
                  <a:lnTo>
                    <a:pt x="10444" y="19747"/>
                  </a:lnTo>
                  <a:lnTo>
                    <a:pt x="10444" y="19659"/>
                  </a:lnTo>
                  <a:lnTo>
                    <a:pt x="9742" y="18167"/>
                  </a:lnTo>
                  <a:lnTo>
                    <a:pt x="8777" y="14350"/>
                  </a:lnTo>
                  <a:lnTo>
                    <a:pt x="8733" y="14306"/>
                  </a:lnTo>
                  <a:lnTo>
                    <a:pt x="8119" y="13516"/>
                  </a:lnTo>
                  <a:lnTo>
                    <a:pt x="5003" y="10488"/>
                  </a:lnTo>
                  <a:lnTo>
                    <a:pt x="1625" y="7241"/>
                  </a:lnTo>
                  <a:lnTo>
                    <a:pt x="1361" y="6495"/>
                  </a:lnTo>
                  <a:lnTo>
                    <a:pt x="1098" y="3862"/>
                  </a:lnTo>
                  <a:lnTo>
                    <a:pt x="747" y="1537"/>
                  </a:lnTo>
                  <a:lnTo>
                    <a:pt x="747" y="1493"/>
                  </a:lnTo>
                  <a:lnTo>
                    <a:pt x="352" y="133"/>
                  </a:lnTo>
                  <a:lnTo>
                    <a:pt x="308" y="89"/>
                  </a:lnTo>
                  <a:lnTo>
                    <a:pt x="264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3" name="Google Shape;6553;p174"/>
            <p:cNvSpPr/>
            <p:nvPr/>
          </p:nvSpPr>
          <p:spPr>
            <a:xfrm>
              <a:off x="4328875" y="3108150"/>
              <a:ext cx="357650" cy="1116775"/>
            </a:xfrm>
            <a:custGeom>
              <a:avLst/>
              <a:gdLst/>
              <a:ahLst/>
              <a:cxnLst/>
              <a:rect l="l" t="t" r="r" b="b"/>
              <a:pathLst>
                <a:path w="14306" h="44671" extrusionOk="0">
                  <a:moveTo>
                    <a:pt x="2589" y="1"/>
                  </a:moveTo>
                  <a:lnTo>
                    <a:pt x="1273" y="352"/>
                  </a:lnTo>
                  <a:lnTo>
                    <a:pt x="1141" y="439"/>
                  </a:lnTo>
                  <a:lnTo>
                    <a:pt x="132" y="2107"/>
                  </a:lnTo>
                  <a:lnTo>
                    <a:pt x="132" y="2195"/>
                  </a:lnTo>
                  <a:lnTo>
                    <a:pt x="0" y="4257"/>
                  </a:lnTo>
                  <a:lnTo>
                    <a:pt x="132" y="6802"/>
                  </a:lnTo>
                  <a:lnTo>
                    <a:pt x="132" y="6846"/>
                  </a:lnTo>
                  <a:lnTo>
                    <a:pt x="1054" y="9830"/>
                  </a:lnTo>
                  <a:lnTo>
                    <a:pt x="1800" y="12945"/>
                  </a:lnTo>
                  <a:lnTo>
                    <a:pt x="2195" y="15183"/>
                  </a:lnTo>
                  <a:lnTo>
                    <a:pt x="2458" y="17202"/>
                  </a:lnTo>
                  <a:lnTo>
                    <a:pt x="3028" y="19835"/>
                  </a:lnTo>
                  <a:lnTo>
                    <a:pt x="3423" y="21151"/>
                  </a:lnTo>
                  <a:lnTo>
                    <a:pt x="3423" y="21195"/>
                  </a:lnTo>
                  <a:lnTo>
                    <a:pt x="4257" y="22380"/>
                  </a:lnTo>
                  <a:lnTo>
                    <a:pt x="5486" y="23696"/>
                  </a:lnTo>
                  <a:lnTo>
                    <a:pt x="6188" y="25363"/>
                  </a:lnTo>
                  <a:lnTo>
                    <a:pt x="6188" y="25407"/>
                  </a:lnTo>
                  <a:lnTo>
                    <a:pt x="7680" y="27514"/>
                  </a:lnTo>
                  <a:lnTo>
                    <a:pt x="8689" y="29137"/>
                  </a:lnTo>
                  <a:lnTo>
                    <a:pt x="9084" y="30146"/>
                  </a:lnTo>
                  <a:lnTo>
                    <a:pt x="9084" y="32077"/>
                  </a:lnTo>
                  <a:lnTo>
                    <a:pt x="9084" y="32121"/>
                  </a:lnTo>
                  <a:lnTo>
                    <a:pt x="9303" y="32955"/>
                  </a:lnTo>
                  <a:lnTo>
                    <a:pt x="9303" y="32999"/>
                  </a:lnTo>
                  <a:lnTo>
                    <a:pt x="10488" y="35324"/>
                  </a:lnTo>
                  <a:lnTo>
                    <a:pt x="10532" y="35368"/>
                  </a:lnTo>
                  <a:lnTo>
                    <a:pt x="11585" y="36992"/>
                  </a:lnTo>
                  <a:lnTo>
                    <a:pt x="12550" y="39274"/>
                  </a:lnTo>
                  <a:lnTo>
                    <a:pt x="13560" y="41511"/>
                  </a:lnTo>
                  <a:lnTo>
                    <a:pt x="13955" y="43135"/>
                  </a:lnTo>
                  <a:lnTo>
                    <a:pt x="13955" y="44232"/>
                  </a:lnTo>
                  <a:lnTo>
                    <a:pt x="13955" y="44495"/>
                  </a:lnTo>
                  <a:lnTo>
                    <a:pt x="13955" y="44539"/>
                  </a:lnTo>
                  <a:lnTo>
                    <a:pt x="13998" y="44627"/>
                  </a:lnTo>
                  <a:lnTo>
                    <a:pt x="14042" y="44671"/>
                  </a:lnTo>
                  <a:lnTo>
                    <a:pt x="14130" y="44671"/>
                  </a:lnTo>
                  <a:lnTo>
                    <a:pt x="14218" y="44627"/>
                  </a:lnTo>
                  <a:lnTo>
                    <a:pt x="14306" y="44539"/>
                  </a:lnTo>
                  <a:lnTo>
                    <a:pt x="14306" y="44276"/>
                  </a:lnTo>
                  <a:lnTo>
                    <a:pt x="14306" y="43135"/>
                  </a:lnTo>
                  <a:lnTo>
                    <a:pt x="14306" y="43091"/>
                  </a:lnTo>
                  <a:lnTo>
                    <a:pt x="13911" y="41424"/>
                  </a:lnTo>
                  <a:lnTo>
                    <a:pt x="13867" y="41380"/>
                  </a:lnTo>
                  <a:lnTo>
                    <a:pt x="12857" y="39142"/>
                  </a:lnTo>
                  <a:lnTo>
                    <a:pt x="11892" y="36816"/>
                  </a:lnTo>
                  <a:lnTo>
                    <a:pt x="10795" y="35193"/>
                  </a:lnTo>
                  <a:lnTo>
                    <a:pt x="9610" y="32867"/>
                  </a:lnTo>
                  <a:lnTo>
                    <a:pt x="9435" y="32077"/>
                  </a:lnTo>
                  <a:lnTo>
                    <a:pt x="9435" y="30103"/>
                  </a:lnTo>
                  <a:lnTo>
                    <a:pt x="9435" y="30059"/>
                  </a:lnTo>
                  <a:lnTo>
                    <a:pt x="9040" y="29006"/>
                  </a:lnTo>
                  <a:lnTo>
                    <a:pt x="8996" y="29006"/>
                  </a:lnTo>
                  <a:lnTo>
                    <a:pt x="7987" y="27338"/>
                  </a:lnTo>
                  <a:lnTo>
                    <a:pt x="6495" y="25232"/>
                  </a:lnTo>
                  <a:lnTo>
                    <a:pt x="5793" y="23564"/>
                  </a:lnTo>
                  <a:lnTo>
                    <a:pt x="5749" y="23521"/>
                  </a:lnTo>
                  <a:lnTo>
                    <a:pt x="4520" y="22160"/>
                  </a:lnTo>
                  <a:lnTo>
                    <a:pt x="3730" y="21019"/>
                  </a:lnTo>
                  <a:lnTo>
                    <a:pt x="3379" y="19747"/>
                  </a:lnTo>
                  <a:lnTo>
                    <a:pt x="2809" y="17158"/>
                  </a:lnTo>
                  <a:lnTo>
                    <a:pt x="2546" y="15139"/>
                  </a:lnTo>
                  <a:lnTo>
                    <a:pt x="2107" y="12901"/>
                  </a:lnTo>
                  <a:lnTo>
                    <a:pt x="1405" y="9742"/>
                  </a:lnTo>
                  <a:lnTo>
                    <a:pt x="483" y="6758"/>
                  </a:lnTo>
                  <a:lnTo>
                    <a:pt x="352" y="4257"/>
                  </a:lnTo>
                  <a:lnTo>
                    <a:pt x="483" y="2282"/>
                  </a:lnTo>
                  <a:lnTo>
                    <a:pt x="1405" y="703"/>
                  </a:lnTo>
                  <a:lnTo>
                    <a:pt x="2677" y="352"/>
                  </a:lnTo>
                  <a:lnTo>
                    <a:pt x="2721" y="308"/>
                  </a:lnTo>
                  <a:lnTo>
                    <a:pt x="2765" y="264"/>
                  </a:lnTo>
                  <a:lnTo>
                    <a:pt x="2809" y="176"/>
                  </a:lnTo>
                  <a:lnTo>
                    <a:pt x="2809" y="132"/>
                  </a:lnTo>
                  <a:lnTo>
                    <a:pt x="2765" y="45"/>
                  </a:lnTo>
                  <a:lnTo>
                    <a:pt x="272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4" name="Google Shape;6554;p174"/>
            <p:cNvSpPr/>
            <p:nvPr/>
          </p:nvSpPr>
          <p:spPr>
            <a:xfrm>
              <a:off x="4276225" y="3001750"/>
              <a:ext cx="400425" cy="1289000"/>
            </a:xfrm>
            <a:custGeom>
              <a:avLst/>
              <a:gdLst/>
              <a:ahLst/>
              <a:cxnLst/>
              <a:rect l="l" t="t" r="r" b="b"/>
              <a:pathLst>
                <a:path w="16017" h="51560" extrusionOk="0">
                  <a:moveTo>
                    <a:pt x="11936" y="0"/>
                  </a:moveTo>
                  <a:lnTo>
                    <a:pt x="11848" y="44"/>
                  </a:lnTo>
                  <a:lnTo>
                    <a:pt x="9917" y="1010"/>
                  </a:lnTo>
                  <a:lnTo>
                    <a:pt x="7635" y="1887"/>
                  </a:lnTo>
                  <a:lnTo>
                    <a:pt x="5573" y="2545"/>
                  </a:lnTo>
                  <a:lnTo>
                    <a:pt x="2765" y="3247"/>
                  </a:lnTo>
                  <a:lnTo>
                    <a:pt x="351" y="4037"/>
                  </a:lnTo>
                  <a:lnTo>
                    <a:pt x="264" y="4081"/>
                  </a:lnTo>
                  <a:lnTo>
                    <a:pt x="220" y="4169"/>
                  </a:lnTo>
                  <a:lnTo>
                    <a:pt x="0" y="5047"/>
                  </a:lnTo>
                  <a:lnTo>
                    <a:pt x="0" y="5090"/>
                  </a:lnTo>
                  <a:lnTo>
                    <a:pt x="88" y="7460"/>
                  </a:lnTo>
                  <a:lnTo>
                    <a:pt x="220" y="9698"/>
                  </a:lnTo>
                  <a:lnTo>
                    <a:pt x="220" y="9742"/>
                  </a:lnTo>
                  <a:lnTo>
                    <a:pt x="1097" y="11848"/>
                  </a:lnTo>
                  <a:lnTo>
                    <a:pt x="1492" y="13033"/>
                  </a:lnTo>
                  <a:lnTo>
                    <a:pt x="1799" y="14174"/>
                  </a:lnTo>
                  <a:lnTo>
                    <a:pt x="2370" y="16587"/>
                  </a:lnTo>
                  <a:lnTo>
                    <a:pt x="2896" y="19000"/>
                  </a:lnTo>
                  <a:lnTo>
                    <a:pt x="3379" y="21414"/>
                  </a:lnTo>
                  <a:lnTo>
                    <a:pt x="3774" y="23476"/>
                  </a:lnTo>
                  <a:lnTo>
                    <a:pt x="4213" y="25582"/>
                  </a:lnTo>
                  <a:lnTo>
                    <a:pt x="4959" y="29619"/>
                  </a:lnTo>
                  <a:lnTo>
                    <a:pt x="5003" y="29663"/>
                  </a:lnTo>
                  <a:lnTo>
                    <a:pt x="6977" y="32954"/>
                  </a:lnTo>
                  <a:lnTo>
                    <a:pt x="7679" y="34359"/>
                  </a:lnTo>
                  <a:lnTo>
                    <a:pt x="7943" y="35894"/>
                  </a:lnTo>
                  <a:lnTo>
                    <a:pt x="7986" y="35938"/>
                  </a:lnTo>
                  <a:lnTo>
                    <a:pt x="8513" y="37255"/>
                  </a:lnTo>
                  <a:lnTo>
                    <a:pt x="8557" y="37255"/>
                  </a:lnTo>
                  <a:lnTo>
                    <a:pt x="9654" y="39229"/>
                  </a:lnTo>
                  <a:lnTo>
                    <a:pt x="11058" y="41292"/>
                  </a:lnTo>
                  <a:lnTo>
                    <a:pt x="11936" y="42696"/>
                  </a:lnTo>
                  <a:lnTo>
                    <a:pt x="12989" y="45021"/>
                  </a:lnTo>
                  <a:lnTo>
                    <a:pt x="13033" y="45065"/>
                  </a:lnTo>
                  <a:lnTo>
                    <a:pt x="15402" y="48620"/>
                  </a:lnTo>
                  <a:lnTo>
                    <a:pt x="15666" y="49278"/>
                  </a:lnTo>
                  <a:lnTo>
                    <a:pt x="15534" y="50814"/>
                  </a:lnTo>
                  <a:lnTo>
                    <a:pt x="15402" y="51340"/>
                  </a:lnTo>
                  <a:lnTo>
                    <a:pt x="15402" y="51384"/>
                  </a:lnTo>
                  <a:lnTo>
                    <a:pt x="15402" y="51472"/>
                  </a:lnTo>
                  <a:lnTo>
                    <a:pt x="15446" y="51516"/>
                  </a:lnTo>
                  <a:lnTo>
                    <a:pt x="15490" y="51560"/>
                  </a:lnTo>
                  <a:lnTo>
                    <a:pt x="15578" y="51560"/>
                  </a:lnTo>
                  <a:lnTo>
                    <a:pt x="15666" y="51516"/>
                  </a:lnTo>
                  <a:lnTo>
                    <a:pt x="15709" y="51428"/>
                  </a:lnTo>
                  <a:lnTo>
                    <a:pt x="15885" y="50901"/>
                  </a:lnTo>
                  <a:lnTo>
                    <a:pt x="15885" y="50858"/>
                  </a:lnTo>
                  <a:lnTo>
                    <a:pt x="16017" y="49278"/>
                  </a:lnTo>
                  <a:lnTo>
                    <a:pt x="16017" y="49190"/>
                  </a:lnTo>
                  <a:lnTo>
                    <a:pt x="15709" y="48488"/>
                  </a:lnTo>
                  <a:lnTo>
                    <a:pt x="15666" y="48444"/>
                  </a:lnTo>
                  <a:lnTo>
                    <a:pt x="13340" y="44890"/>
                  </a:lnTo>
                  <a:lnTo>
                    <a:pt x="12243" y="42564"/>
                  </a:lnTo>
                  <a:lnTo>
                    <a:pt x="12243" y="42520"/>
                  </a:lnTo>
                  <a:lnTo>
                    <a:pt x="11321" y="41116"/>
                  </a:lnTo>
                  <a:lnTo>
                    <a:pt x="9961" y="39054"/>
                  </a:lnTo>
                  <a:lnTo>
                    <a:pt x="8864" y="37123"/>
                  </a:lnTo>
                  <a:lnTo>
                    <a:pt x="8294" y="35807"/>
                  </a:lnTo>
                  <a:lnTo>
                    <a:pt x="8030" y="34271"/>
                  </a:lnTo>
                  <a:lnTo>
                    <a:pt x="8030" y="34227"/>
                  </a:lnTo>
                  <a:lnTo>
                    <a:pt x="7284" y="32779"/>
                  </a:lnTo>
                  <a:lnTo>
                    <a:pt x="5310" y="29532"/>
                  </a:lnTo>
                  <a:lnTo>
                    <a:pt x="4564" y="25495"/>
                  </a:lnTo>
                  <a:lnTo>
                    <a:pt x="4125" y="23432"/>
                  </a:lnTo>
                  <a:lnTo>
                    <a:pt x="3730" y="21326"/>
                  </a:lnTo>
                  <a:lnTo>
                    <a:pt x="3247" y="18913"/>
                  </a:lnTo>
                  <a:lnTo>
                    <a:pt x="2721" y="16499"/>
                  </a:lnTo>
                  <a:lnTo>
                    <a:pt x="2150" y="14086"/>
                  </a:lnTo>
                  <a:lnTo>
                    <a:pt x="1799" y="12901"/>
                  </a:lnTo>
                  <a:lnTo>
                    <a:pt x="1448" y="11760"/>
                  </a:lnTo>
                  <a:lnTo>
                    <a:pt x="571" y="9610"/>
                  </a:lnTo>
                  <a:lnTo>
                    <a:pt x="439" y="7460"/>
                  </a:lnTo>
                  <a:lnTo>
                    <a:pt x="351" y="5090"/>
                  </a:lnTo>
                  <a:lnTo>
                    <a:pt x="571" y="4344"/>
                  </a:lnTo>
                  <a:lnTo>
                    <a:pt x="2852" y="3555"/>
                  </a:lnTo>
                  <a:lnTo>
                    <a:pt x="5705" y="2896"/>
                  </a:lnTo>
                  <a:lnTo>
                    <a:pt x="7767" y="2194"/>
                  </a:lnTo>
                  <a:lnTo>
                    <a:pt x="10049" y="1317"/>
                  </a:lnTo>
                  <a:lnTo>
                    <a:pt x="12023" y="351"/>
                  </a:lnTo>
                  <a:lnTo>
                    <a:pt x="12067" y="307"/>
                  </a:lnTo>
                  <a:lnTo>
                    <a:pt x="12111" y="220"/>
                  </a:lnTo>
                  <a:lnTo>
                    <a:pt x="12111" y="176"/>
                  </a:lnTo>
                  <a:lnTo>
                    <a:pt x="12111" y="88"/>
                  </a:lnTo>
                  <a:lnTo>
                    <a:pt x="12067" y="44"/>
                  </a:lnTo>
                  <a:lnTo>
                    <a:pt x="1202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5" name="Google Shape;6555;p174"/>
            <p:cNvSpPr/>
            <p:nvPr/>
          </p:nvSpPr>
          <p:spPr>
            <a:xfrm>
              <a:off x="4227950" y="2940300"/>
              <a:ext cx="432250" cy="1407500"/>
            </a:xfrm>
            <a:custGeom>
              <a:avLst/>
              <a:gdLst/>
              <a:ahLst/>
              <a:cxnLst/>
              <a:rect l="l" t="t" r="r" b="b"/>
              <a:pathLst>
                <a:path w="17290" h="56300" extrusionOk="0">
                  <a:moveTo>
                    <a:pt x="14657" y="1"/>
                  </a:moveTo>
                  <a:lnTo>
                    <a:pt x="12112" y="1712"/>
                  </a:lnTo>
                  <a:lnTo>
                    <a:pt x="9479" y="2809"/>
                  </a:lnTo>
                  <a:lnTo>
                    <a:pt x="7548" y="3468"/>
                  </a:lnTo>
                  <a:lnTo>
                    <a:pt x="4345" y="4257"/>
                  </a:lnTo>
                  <a:lnTo>
                    <a:pt x="4301" y="4301"/>
                  </a:lnTo>
                  <a:lnTo>
                    <a:pt x="2765" y="5135"/>
                  </a:lnTo>
                  <a:lnTo>
                    <a:pt x="2721" y="5179"/>
                  </a:lnTo>
                  <a:lnTo>
                    <a:pt x="878" y="6539"/>
                  </a:lnTo>
                  <a:lnTo>
                    <a:pt x="264" y="7110"/>
                  </a:lnTo>
                  <a:lnTo>
                    <a:pt x="220" y="7197"/>
                  </a:lnTo>
                  <a:lnTo>
                    <a:pt x="0" y="7943"/>
                  </a:lnTo>
                  <a:lnTo>
                    <a:pt x="0" y="8031"/>
                  </a:lnTo>
                  <a:lnTo>
                    <a:pt x="132" y="10093"/>
                  </a:lnTo>
                  <a:lnTo>
                    <a:pt x="132" y="10137"/>
                  </a:lnTo>
                  <a:lnTo>
                    <a:pt x="1317" y="12902"/>
                  </a:lnTo>
                  <a:lnTo>
                    <a:pt x="2326" y="16149"/>
                  </a:lnTo>
                  <a:lnTo>
                    <a:pt x="3160" y="19967"/>
                  </a:lnTo>
                  <a:lnTo>
                    <a:pt x="3599" y="22512"/>
                  </a:lnTo>
                  <a:lnTo>
                    <a:pt x="4740" y="27075"/>
                  </a:lnTo>
                  <a:lnTo>
                    <a:pt x="5398" y="30278"/>
                  </a:lnTo>
                  <a:lnTo>
                    <a:pt x="5705" y="32253"/>
                  </a:lnTo>
                  <a:lnTo>
                    <a:pt x="5661" y="34666"/>
                  </a:lnTo>
                  <a:lnTo>
                    <a:pt x="5661" y="34710"/>
                  </a:lnTo>
                  <a:lnTo>
                    <a:pt x="5749" y="35676"/>
                  </a:lnTo>
                  <a:lnTo>
                    <a:pt x="5749" y="35720"/>
                  </a:lnTo>
                  <a:lnTo>
                    <a:pt x="6670" y="37870"/>
                  </a:lnTo>
                  <a:lnTo>
                    <a:pt x="7767" y="39976"/>
                  </a:lnTo>
                  <a:lnTo>
                    <a:pt x="9172" y="42082"/>
                  </a:lnTo>
                  <a:lnTo>
                    <a:pt x="10444" y="44013"/>
                  </a:lnTo>
                  <a:lnTo>
                    <a:pt x="11760" y="45900"/>
                  </a:lnTo>
                  <a:lnTo>
                    <a:pt x="12726" y="47831"/>
                  </a:lnTo>
                  <a:lnTo>
                    <a:pt x="13998" y="49849"/>
                  </a:lnTo>
                  <a:lnTo>
                    <a:pt x="15315" y="51736"/>
                  </a:lnTo>
                  <a:lnTo>
                    <a:pt x="16631" y="53535"/>
                  </a:lnTo>
                  <a:lnTo>
                    <a:pt x="16938" y="54105"/>
                  </a:lnTo>
                  <a:lnTo>
                    <a:pt x="16938" y="54544"/>
                  </a:lnTo>
                  <a:lnTo>
                    <a:pt x="16324" y="55948"/>
                  </a:lnTo>
                  <a:lnTo>
                    <a:pt x="16280" y="56080"/>
                  </a:lnTo>
                  <a:lnTo>
                    <a:pt x="16280" y="56124"/>
                  </a:lnTo>
                  <a:lnTo>
                    <a:pt x="16324" y="56212"/>
                  </a:lnTo>
                  <a:lnTo>
                    <a:pt x="16368" y="56256"/>
                  </a:lnTo>
                  <a:lnTo>
                    <a:pt x="16412" y="56299"/>
                  </a:lnTo>
                  <a:lnTo>
                    <a:pt x="16456" y="56299"/>
                  </a:lnTo>
                  <a:lnTo>
                    <a:pt x="16543" y="56256"/>
                  </a:lnTo>
                  <a:lnTo>
                    <a:pt x="16631" y="56124"/>
                  </a:lnTo>
                  <a:lnTo>
                    <a:pt x="16631" y="56080"/>
                  </a:lnTo>
                  <a:lnTo>
                    <a:pt x="17246" y="54632"/>
                  </a:lnTo>
                  <a:lnTo>
                    <a:pt x="17289" y="54588"/>
                  </a:lnTo>
                  <a:lnTo>
                    <a:pt x="17289" y="54062"/>
                  </a:lnTo>
                  <a:lnTo>
                    <a:pt x="17289" y="53974"/>
                  </a:lnTo>
                  <a:lnTo>
                    <a:pt x="16894" y="53359"/>
                  </a:lnTo>
                  <a:lnTo>
                    <a:pt x="15578" y="51516"/>
                  </a:lnTo>
                  <a:lnTo>
                    <a:pt x="14306" y="49630"/>
                  </a:lnTo>
                  <a:lnTo>
                    <a:pt x="13033" y="47655"/>
                  </a:lnTo>
                  <a:lnTo>
                    <a:pt x="12068" y="45724"/>
                  </a:lnTo>
                  <a:lnTo>
                    <a:pt x="12068" y="45680"/>
                  </a:lnTo>
                  <a:lnTo>
                    <a:pt x="10751" y="43794"/>
                  </a:lnTo>
                  <a:lnTo>
                    <a:pt x="9479" y="41863"/>
                  </a:lnTo>
                  <a:lnTo>
                    <a:pt x="8075" y="39800"/>
                  </a:lnTo>
                  <a:lnTo>
                    <a:pt x="6977" y="37738"/>
                  </a:lnTo>
                  <a:lnTo>
                    <a:pt x="6100" y="35632"/>
                  </a:lnTo>
                  <a:lnTo>
                    <a:pt x="6012" y="34666"/>
                  </a:lnTo>
                  <a:lnTo>
                    <a:pt x="6056" y="32253"/>
                  </a:lnTo>
                  <a:lnTo>
                    <a:pt x="6056" y="32209"/>
                  </a:lnTo>
                  <a:lnTo>
                    <a:pt x="5749" y="30235"/>
                  </a:lnTo>
                  <a:lnTo>
                    <a:pt x="5091" y="27031"/>
                  </a:lnTo>
                  <a:lnTo>
                    <a:pt x="3950" y="22424"/>
                  </a:lnTo>
                  <a:lnTo>
                    <a:pt x="3467" y="19923"/>
                  </a:lnTo>
                  <a:lnTo>
                    <a:pt x="2677" y="16061"/>
                  </a:lnTo>
                  <a:lnTo>
                    <a:pt x="1668" y="12770"/>
                  </a:lnTo>
                  <a:lnTo>
                    <a:pt x="483" y="10050"/>
                  </a:lnTo>
                  <a:lnTo>
                    <a:pt x="352" y="8031"/>
                  </a:lnTo>
                  <a:lnTo>
                    <a:pt x="571" y="7329"/>
                  </a:lnTo>
                  <a:lnTo>
                    <a:pt x="1098" y="6802"/>
                  </a:lnTo>
                  <a:lnTo>
                    <a:pt x="2940" y="5442"/>
                  </a:lnTo>
                  <a:lnTo>
                    <a:pt x="4432" y="4608"/>
                  </a:lnTo>
                  <a:lnTo>
                    <a:pt x="7636" y="3819"/>
                  </a:lnTo>
                  <a:lnTo>
                    <a:pt x="9610" y="3116"/>
                  </a:lnTo>
                  <a:lnTo>
                    <a:pt x="12243" y="2019"/>
                  </a:lnTo>
                  <a:lnTo>
                    <a:pt x="12287" y="2019"/>
                  </a:lnTo>
                  <a:lnTo>
                    <a:pt x="14876" y="308"/>
                  </a:lnTo>
                  <a:lnTo>
                    <a:pt x="14920" y="264"/>
                  </a:lnTo>
                  <a:lnTo>
                    <a:pt x="14920" y="220"/>
                  </a:lnTo>
                  <a:lnTo>
                    <a:pt x="14920" y="133"/>
                  </a:lnTo>
                  <a:lnTo>
                    <a:pt x="14920" y="89"/>
                  </a:lnTo>
                  <a:lnTo>
                    <a:pt x="1487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6" name="Google Shape;6556;p174"/>
            <p:cNvSpPr/>
            <p:nvPr/>
          </p:nvSpPr>
          <p:spPr>
            <a:xfrm>
              <a:off x="4167625" y="2749425"/>
              <a:ext cx="593500" cy="1676250"/>
            </a:xfrm>
            <a:custGeom>
              <a:avLst/>
              <a:gdLst/>
              <a:ahLst/>
              <a:cxnLst/>
              <a:rect l="l" t="t" r="r" b="b"/>
              <a:pathLst>
                <a:path w="23740" h="67050" extrusionOk="0">
                  <a:moveTo>
                    <a:pt x="23520" y="1"/>
                  </a:moveTo>
                  <a:lnTo>
                    <a:pt x="23476" y="45"/>
                  </a:lnTo>
                  <a:lnTo>
                    <a:pt x="19571" y="2370"/>
                  </a:lnTo>
                  <a:lnTo>
                    <a:pt x="17640" y="3731"/>
                  </a:lnTo>
                  <a:lnTo>
                    <a:pt x="15490" y="5223"/>
                  </a:lnTo>
                  <a:lnTo>
                    <a:pt x="13779" y="6363"/>
                  </a:lnTo>
                  <a:lnTo>
                    <a:pt x="11628" y="7285"/>
                  </a:lnTo>
                  <a:lnTo>
                    <a:pt x="8820" y="8338"/>
                  </a:lnTo>
                  <a:lnTo>
                    <a:pt x="7723" y="8821"/>
                  </a:lnTo>
                  <a:lnTo>
                    <a:pt x="6977" y="8908"/>
                  </a:lnTo>
                  <a:lnTo>
                    <a:pt x="6889" y="8952"/>
                  </a:lnTo>
                  <a:lnTo>
                    <a:pt x="3818" y="11585"/>
                  </a:lnTo>
                  <a:lnTo>
                    <a:pt x="2019" y="13165"/>
                  </a:lnTo>
                  <a:lnTo>
                    <a:pt x="702" y="14701"/>
                  </a:lnTo>
                  <a:lnTo>
                    <a:pt x="658" y="14745"/>
                  </a:lnTo>
                  <a:lnTo>
                    <a:pt x="88" y="15754"/>
                  </a:lnTo>
                  <a:lnTo>
                    <a:pt x="44" y="15842"/>
                  </a:lnTo>
                  <a:lnTo>
                    <a:pt x="0" y="16324"/>
                  </a:lnTo>
                  <a:lnTo>
                    <a:pt x="0" y="16412"/>
                  </a:lnTo>
                  <a:lnTo>
                    <a:pt x="1053" y="19176"/>
                  </a:lnTo>
                  <a:lnTo>
                    <a:pt x="1580" y="21283"/>
                  </a:lnTo>
                  <a:lnTo>
                    <a:pt x="2238" y="25100"/>
                  </a:lnTo>
                  <a:lnTo>
                    <a:pt x="2677" y="27558"/>
                  </a:lnTo>
                  <a:lnTo>
                    <a:pt x="3116" y="29839"/>
                  </a:lnTo>
                  <a:lnTo>
                    <a:pt x="4169" y="33218"/>
                  </a:lnTo>
                  <a:lnTo>
                    <a:pt x="5090" y="36158"/>
                  </a:lnTo>
                  <a:lnTo>
                    <a:pt x="5661" y="38923"/>
                  </a:lnTo>
                  <a:lnTo>
                    <a:pt x="5968" y="41073"/>
                  </a:lnTo>
                  <a:lnTo>
                    <a:pt x="5792" y="43837"/>
                  </a:lnTo>
                  <a:lnTo>
                    <a:pt x="5792" y="45900"/>
                  </a:lnTo>
                  <a:lnTo>
                    <a:pt x="5836" y="45943"/>
                  </a:lnTo>
                  <a:lnTo>
                    <a:pt x="6099" y="47918"/>
                  </a:lnTo>
                  <a:lnTo>
                    <a:pt x="6494" y="49761"/>
                  </a:lnTo>
                  <a:lnTo>
                    <a:pt x="6538" y="49805"/>
                  </a:lnTo>
                  <a:lnTo>
                    <a:pt x="7065" y="50946"/>
                  </a:lnTo>
                  <a:lnTo>
                    <a:pt x="8688" y="53272"/>
                  </a:lnTo>
                  <a:lnTo>
                    <a:pt x="9961" y="54939"/>
                  </a:lnTo>
                  <a:lnTo>
                    <a:pt x="12023" y="58230"/>
                  </a:lnTo>
                  <a:lnTo>
                    <a:pt x="13603" y="60292"/>
                  </a:lnTo>
                  <a:lnTo>
                    <a:pt x="15402" y="62837"/>
                  </a:lnTo>
                  <a:lnTo>
                    <a:pt x="16543" y="64812"/>
                  </a:lnTo>
                  <a:lnTo>
                    <a:pt x="16675" y="65426"/>
                  </a:lnTo>
                  <a:lnTo>
                    <a:pt x="16148" y="66831"/>
                  </a:lnTo>
                  <a:lnTo>
                    <a:pt x="16148" y="66874"/>
                  </a:lnTo>
                  <a:lnTo>
                    <a:pt x="16148" y="66962"/>
                  </a:lnTo>
                  <a:lnTo>
                    <a:pt x="16192" y="67006"/>
                  </a:lnTo>
                  <a:lnTo>
                    <a:pt x="16236" y="67050"/>
                  </a:lnTo>
                  <a:lnTo>
                    <a:pt x="16411" y="67050"/>
                  </a:lnTo>
                  <a:lnTo>
                    <a:pt x="16455" y="66962"/>
                  </a:lnTo>
                  <a:lnTo>
                    <a:pt x="17026" y="65514"/>
                  </a:lnTo>
                  <a:lnTo>
                    <a:pt x="17026" y="65382"/>
                  </a:lnTo>
                  <a:lnTo>
                    <a:pt x="16894" y="64680"/>
                  </a:lnTo>
                  <a:lnTo>
                    <a:pt x="16850" y="64637"/>
                  </a:lnTo>
                  <a:lnTo>
                    <a:pt x="15709" y="62662"/>
                  </a:lnTo>
                  <a:lnTo>
                    <a:pt x="13866" y="60073"/>
                  </a:lnTo>
                  <a:lnTo>
                    <a:pt x="12330" y="58011"/>
                  </a:lnTo>
                  <a:lnTo>
                    <a:pt x="10224" y="54720"/>
                  </a:lnTo>
                  <a:lnTo>
                    <a:pt x="8996" y="53096"/>
                  </a:lnTo>
                  <a:lnTo>
                    <a:pt x="7372" y="50770"/>
                  </a:lnTo>
                  <a:lnTo>
                    <a:pt x="6845" y="49673"/>
                  </a:lnTo>
                  <a:lnTo>
                    <a:pt x="6450" y="47874"/>
                  </a:lnTo>
                  <a:lnTo>
                    <a:pt x="6143" y="45900"/>
                  </a:lnTo>
                  <a:lnTo>
                    <a:pt x="6143" y="43881"/>
                  </a:lnTo>
                  <a:lnTo>
                    <a:pt x="6319" y="41073"/>
                  </a:lnTo>
                  <a:lnTo>
                    <a:pt x="6319" y="41029"/>
                  </a:lnTo>
                  <a:lnTo>
                    <a:pt x="6012" y="38835"/>
                  </a:lnTo>
                  <a:lnTo>
                    <a:pt x="5397" y="36070"/>
                  </a:lnTo>
                  <a:lnTo>
                    <a:pt x="4520" y="33087"/>
                  </a:lnTo>
                  <a:lnTo>
                    <a:pt x="3467" y="29752"/>
                  </a:lnTo>
                  <a:lnTo>
                    <a:pt x="3028" y="27514"/>
                  </a:lnTo>
                  <a:lnTo>
                    <a:pt x="2589" y="25056"/>
                  </a:lnTo>
                  <a:lnTo>
                    <a:pt x="1931" y="21239"/>
                  </a:lnTo>
                  <a:lnTo>
                    <a:pt x="1404" y="19089"/>
                  </a:lnTo>
                  <a:lnTo>
                    <a:pt x="351" y="16324"/>
                  </a:lnTo>
                  <a:lnTo>
                    <a:pt x="395" y="15929"/>
                  </a:lnTo>
                  <a:lnTo>
                    <a:pt x="965" y="14920"/>
                  </a:lnTo>
                  <a:lnTo>
                    <a:pt x="2282" y="13428"/>
                  </a:lnTo>
                  <a:lnTo>
                    <a:pt x="4037" y="11848"/>
                  </a:lnTo>
                  <a:lnTo>
                    <a:pt x="7109" y="9260"/>
                  </a:lnTo>
                  <a:lnTo>
                    <a:pt x="7811" y="9128"/>
                  </a:lnTo>
                  <a:lnTo>
                    <a:pt x="7855" y="9128"/>
                  </a:lnTo>
                  <a:lnTo>
                    <a:pt x="8952" y="8689"/>
                  </a:lnTo>
                  <a:lnTo>
                    <a:pt x="11760" y="7636"/>
                  </a:lnTo>
                  <a:lnTo>
                    <a:pt x="13910" y="6671"/>
                  </a:lnTo>
                  <a:lnTo>
                    <a:pt x="13954" y="6671"/>
                  </a:lnTo>
                  <a:lnTo>
                    <a:pt x="15665" y="5530"/>
                  </a:lnTo>
                  <a:lnTo>
                    <a:pt x="17816" y="4038"/>
                  </a:lnTo>
                  <a:lnTo>
                    <a:pt x="19746" y="2677"/>
                  </a:lnTo>
                  <a:lnTo>
                    <a:pt x="23652" y="352"/>
                  </a:lnTo>
                  <a:lnTo>
                    <a:pt x="23696" y="264"/>
                  </a:lnTo>
                  <a:lnTo>
                    <a:pt x="23696" y="220"/>
                  </a:lnTo>
                  <a:lnTo>
                    <a:pt x="23739" y="176"/>
                  </a:lnTo>
                  <a:lnTo>
                    <a:pt x="23696" y="89"/>
                  </a:lnTo>
                  <a:lnTo>
                    <a:pt x="23652" y="45"/>
                  </a:lnTo>
                  <a:lnTo>
                    <a:pt x="2360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7" name="Google Shape;6557;p174"/>
            <p:cNvSpPr/>
            <p:nvPr/>
          </p:nvSpPr>
          <p:spPr>
            <a:xfrm>
              <a:off x="4152250" y="2727500"/>
              <a:ext cx="578150" cy="1726700"/>
            </a:xfrm>
            <a:custGeom>
              <a:avLst/>
              <a:gdLst/>
              <a:ahLst/>
              <a:cxnLst/>
              <a:rect l="l" t="t" r="r" b="b"/>
              <a:pathLst>
                <a:path w="23126" h="69068" extrusionOk="0">
                  <a:moveTo>
                    <a:pt x="22906" y="0"/>
                  </a:moveTo>
                  <a:lnTo>
                    <a:pt x="22862" y="44"/>
                  </a:lnTo>
                  <a:lnTo>
                    <a:pt x="19177" y="2238"/>
                  </a:lnTo>
                  <a:lnTo>
                    <a:pt x="17421" y="3467"/>
                  </a:lnTo>
                  <a:lnTo>
                    <a:pt x="15271" y="4915"/>
                  </a:lnTo>
                  <a:lnTo>
                    <a:pt x="13691" y="5968"/>
                  </a:lnTo>
                  <a:lnTo>
                    <a:pt x="11015" y="7065"/>
                  </a:lnTo>
                  <a:lnTo>
                    <a:pt x="7329" y="8820"/>
                  </a:lnTo>
                  <a:lnTo>
                    <a:pt x="6056" y="9654"/>
                  </a:lnTo>
                  <a:lnTo>
                    <a:pt x="6012" y="9698"/>
                  </a:lnTo>
                  <a:lnTo>
                    <a:pt x="3643" y="12023"/>
                  </a:lnTo>
                  <a:lnTo>
                    <a:pt x="1756" y="13822"/>
                  </a:lnTo>
                  <a:lnTo>
                    <a:pt x="922" y="14832"/>
                  </a:lnTo>
                  <a:lnTo>
                    <a:pt x="922" y="14876"/>
                  </a:lnTo>
                  <a:lnTo>
                    <a:pt x="308" y="16280"/>
                  </a:lnTo>
                  <a:lnTo>
                    <a:pt x="308" y="16324"/>
                  </a:lnTo>
                  <a:lnTo>
                    <a:pt x="1" y="17772"/>
                  </a:lnTo>
                  <a:lnTo>
                    <a:pt x="1" y="17859"/>
                  </a:lnTo>
                  <a:lnTo>
                    <a:pt x="396" y="19966"/>
                  </a:lnTo>
                  <a:lnTo>
                    <a:pt x="1054" y="24047"/>
                  </a:lnTo>
                  <a:lnTo>
                    <a:pt x="1580" y="27118"/>
                  </a:lnTo>
                  <a:lnTo>
                    <a:pt x="2239" y="30146"/>
                  </a:lnTo>
                  <a:lnTo>
                    <a:pt x="2897" y="32603"/>
                  </a:lnTo>
                  <a:lnTo>
                    <a:pt x="4213" y="36201"/>
                  </a:lnTo>
                  <a:lnTo>
                    <a:pt x="4959" y="39141"/>
                  </a:lnTo>
                  <a:lnTo>
                    <a:pt x="5442" y="41774"/>
                  </a:lnTo>
                  <a:lnTo>
                    <a:pt x="5310" y="45987"/>
                  </a:lnTo>
                  <a:lnTo>
                    <a:pt x="5310" y="46031"/>
                  </a:lnTo>
                  <a:lnTo>
                    <a:pt x="5486" y="47786"/>
                  </a:lnTo>
                  <a:lnTo>
                    <a:pt x="5486" y="47830"/>
                  </a:lnTo>
                  <a:lnTo>
                    <a:pt x="6012" y="50331"/>
                  </a:lnTo>
                  <a:lnTo>
                    <a:pt x="6539" y="53315"/>
                  </a:lnTo>
                  <a:lnTo>
                    <a:pt x="6890" y="54631"/>
                  </a:lnTo>
                  <a:lnTo>
                    <a:pt x="6934" y="54719"/>
                  </a:lnTo>
                  <a:lnTo>
                    <a:pt x="8514" y="56650"/>
                  </a:lnTo>
                  <a:lnTo>
                    <a:pt x="12156" y="61740"/>
                  </a:lnTo>
                  <a:lnTo>
                    <a:pt x="14262" y="64680"/>
                  </a:lnTo>
                  <a:lnTo>
                    <a:pt x="15754" y="66962"/>
                  </a:lnTo>
                  <a:lnTo>
                    <a:pt x="16017" y="67576"/>
                  </a:lnTo>
                  <a:lnTo>
                    <a:pt x="15754" y="68892"/>
                  </a:lnTo>
                  <a:lnTo>
                    <a:pt x="15754" y="68936"/>
                  </a:lnTo>
                  <a:lnTo>
                    <a:pt x="15798" y="69024"/>
                  </a:lnTo>
                  <a:lnTo>
                    <a:pt x="15842" y="69068"/>
                  </a:lnTo>
                  <a:lnTo>
                    <a:pt x="16061" y="69068"/>
                  </a:lnTo>
                  <a:lnTo>
                    <a:pt x="16105" y="68936"/>
                  </a:lnTo>
                  <a:lnTo>
                    <a:pt x="16368" y="67576"/>
                  </a:lnTo>
                  <a:lnTo>
                    <a:pt x="16368" y="67488"/>
                  </a:lnTo>
                  <a:lnTo>
                    <a:pt x="16061" y="66830"/>
                  </a:lnTo>
                  <a:lnTo>
                    <a:pt x="16061" y="66786"/>
                  </a:lnTo>
                  <a:lnTo>
                    <a:pt x="14525" y="64460"/>
                  </a:lnTo>
                  <a:lnTo>
                    <a:pt x="8821" y="56430"/>
                  </a:lnTo>
                  <a:lnTo>
                    <a:pt x="7197" y="54500"/>
                  </a:lnTo>
                  <a:lnTo>
                    <a:pt x="6890" y="53271"/>
                  </a:lnTo>
                  <a:lnTo>
                    <a:pt x="6363" y="50287"/>
                  </a:lnTo>
                  <a:lnTo>
                    <a:pt x="5837" y="47742"/>
                  </a:lnTo>
                  <a:lnTo>
                    <a:pt x="5661" y="45987"/>
                  </a:lnTo>
                  <a:lnTo>
                    <a:pt x="5793" y="41774"/>
                  </a:lnTo>
                  <a:lnTo>
                    <a:pt x="5793" y="41730"/>
                  </a:lnTo>
                  <a:lnTo>
                    <a:pt x="5310" y="39054"/>
                  </a:lnTo>
                  <a:lnTo>
                    <a:pt x="4520" y="36070"/>
                  </a:lnTo>
                  <a:lnTo>
                    <a:pt x="3248" y="32472"/>
                  </a:lnTo>
                  <a:lnTo>
                    <a:pt x="2546" y="30102"/>
                  </a:lnTo>
                  <a:lnTo>
                    <a:pt x="1931" y="27074"/>
                  </a:lnTo>
                  <a:lnTo>
                    <a:pt x="1405" y="23959"/>
                  </a:lnTo>
                  <a:lnTo>
                    <a:pt x="747" y="19878"/>
                  </a:lnTo>
                  <a:lnTo>
                    <a:pt x="352" y="17816"/>
                  </a:lnTo>
                  <a:lnTo>
                    <a:pt x="615" y="16411"/>
                  </a:lnTo>
                  <a:lnTo>
                    <a:pt x="1229" y="15051"/>
                  </a:lnTo>
                  <a:lnTo>
                    <a:pt x="2019" y="14086"/>
                  </a:lnTo>
                  <a:lnTo>
                    <a:pt x="3906" y="12287"/>
                  </a:lnTo>
                  <a:lnTo>
                    <a:pt x="6276" y="9961"/>
                  </a:lnTo>
                  <a:lnTo>
                    <a:pt x="7504" y="9127"/>
                  </a:lnTo>
                  <a:lnTo>
                    <a:pt x="11146" y="7416"/>
                  </a:lnTo>
                  <a:lnTo>
                    <a:pt x="13823" y="6275"/>
                  </a:lnTo>
                  <a:lnTo>
                    <a:pt x="13867" y="6231"/>
                  </a:lnTo>
                  <a:lnTo>
                    <a:pt x="17597" y="3774"/>
                  </a:lnTo>
                  <a:lnTo>
                    <a:pt x="19396" y="2545"/>
                  </a:lnTo>
                  <a:lnTo>
                    <a:pt x="23038" y="351"/>
                  </a:lnTo>
                  <a:lnTo>
                    <a:pt x="23082" y="307"/>
                  </a:lnTo>
                  <a:lnTo>
                    <a:pt x="23126" y="220"/>
                  </a:lnTo>
                  <a:lnTo>
                    <a:pt x="23126" y="176"/>
                  </a:lnTo>
                  <a:lnTo>
                    <a:pt x="23082" y="88"/>
                  </a:lnTo>
                  <a:lnTo>
                    <a:pt x="23038" y="44"/>
                  </a:lnTo>
                  <a:lnTo>
                    <a:pt x="2299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8" name="Google Shape;6558;p174"/>
            <p:cNvSpPr/>
            <p:nvPr/>
          </p:nvSpPr>
          <p:spPr>
            <a:xfrm>
              <a:off x="4125925" y="2666050"/>
              <a:ext cx="649450" cy="1851775"/>
            </a:xfrm>
            <a:custGeom>
              <a:avLst/>
              <a:gdLst/>
              <a:ahLst/>
              <a:cxnLst/>
              <a:rect l="l" t="t" r="r" b="b"/>
              <a:pathLst>
                <a:path w="25978" h="74071" extrusionOk="0">
                  <a:moveTo>
                    <a:pt x="25715" y="1"/>
                  </a:moveTo>
                  <a:lnTo>
                    <a:pt x="23608" y="1142"/>
                  </a:lnTo>
                  <a:lnTo>
                    <a:pt x="19922" y="3292"/>
                  </a:lnTo>
                  <a:lnTo>
                    <a:pt x="18079" y="4477"/>
                  </a:lnTo>
                  <a:lnTo>
                    <a:pt x="15534" y="6144"/>
                  </a:lnTo>
                  <a:lnTo>
                    <a:pt x="14042" y="7109"/>
                  </a:lnTo>
                  <a:lnTo>
                    <a:pt x="11585" y="8207"/>
                  </a:lnTo>
                  <a:lnTo>
                    <a:pt x="11585" y="8250"/>
                  </a:lnTo>
                  <a:lnTo>
                    <a:pt x="10269" y="9040"/>
                  </a:lnTo>
                  <a:lnTo>
                    <a:pt x="6846" y="11146"/>
                  </a:lnTo>
                  <a:lnTo>
                    <a:pt x="6802" y="11190"/>
                  </a:lnTo>
                  <a:lnTo>
                    <a:pt x="4213" y="13823"/>
                  </a:lnTo>
                  <a:lnTo>
                    <a:pt x="2326" y="15622"/>
                  </a:lnTo>
                  <a:lnTo>
                    <a:pt x="1624" y="16500"/>
                  </a:lnTo>
                  <a:lnTo>
                    <a:pt x="1580" y="16544"/>
                  </a:lnTo>
                  <a:lnTo>
                    <a:pt x="703" y="19177"/>
                  </a:lnTo>
                  <a:lnTo>
                    <a:pt x="88" y="20976"/>
                  </a:lnTo>
                  <a:lnTo>
                    <a:pt x="88" y="21020"/>
                  </a:lnTo>
                  <a:lnTo>
                    <a:pt x="1" y="22336"/>
                  </a:lnTo>
                  <a:lnTo>
                    <a:pt x="44" y="22380"/>
                  </a:lnTo>
                  <a:lnTo>
                    <a:pt x="615" y="26417"/>
                  </a:lnTo>
                  <a:lnTo>
                    <a:pt x="878" y="28084"/>
                  </a:lnTo>
                  <a:lnTo>
                    <a:pt x="1185" y="29708"/>
                  </a:lnTo>
                  <a:lnTo>
                    <a:pt x="1536" y="31244"/>
                  </a:lnTo>
                  <a:lnTo>
                    <a:pt x="1931" y="32823"/>
                  </a:lnTo>
                  <a:lnTo>
                    <a:pt x="2370" y="34359"/>
                  </a:lnTo>
                  <a:lnTo>
                    <a:pt x="2897" y="35939"/>
                  </a:lnTo>
                  <a:lnTo>
                    <a:pt x="3467" y="37606"/>
                  </a:lnTo>
                  <a:lnTo>
                    <a:pt x="4125" y="39362"/>
                  </a:lnTo>
                  <a:lnTo>
                    <a:pt x="5003" y="42258"/>
                  </a:lnTo>
                  <a:lnTo>
                    <a:pt x="5310" y="44057"/>
                  </a:lnTo>
                  <a:lnTo>
                    <a:pt x="5398" y="45329"/>
                  </a:lnTo>
                  <a:lnTo>
                    <a:pt x="5310" y="47787"/>
                  </a:lnTo>
                  <a:lnTo>
                    <a:pt x="5354" y="49322"/>
                  </a:lnTo>
                  <a:lnTo>
                    <a:pt x="5354" y="49366"/>
                  </a:lnTo>
                  <a:lnTo>
                    <a:pt x="5924" y="52175"/>
                  </a:lnTo>
                  <a:lnTo>
                    <a:pt x="6407" y="54939"/>
                  </a:lnTo>
                  <a:lnTo>
                    <a:pt x="6451" y="57528"/>
                  </a:lnTo>
                  <a:lnTo>
                    <a:pt x="6319" y="59810"/>
                  </a:lnTo>
                  <a:lnTo>
                    <a:pt x="6319" y="59854"/>
                  </a:lnTo>
                  <a:lnTo>
                    <a:pt x="6495" y="60731"/>
                  </a:lnTo>
                  <a:lnTo>
                    <a:pt x="6495" y="60819"/>
                  </a:lnTo>
                  <a:lnTo>
                    <a:pt x="7943" y="62399"/>
                  </a:lnTo>
                  <a:lnTo>
                    <a:pt x="10225" y="65251"/>
                  </a:lnTo>
                  <a:lnTo>
                    <a:pt x="12112" y="67796"/>
                  </a:lnTo>
                  <a:lnTo>
                    <a:pt x="13077" y="68981"/>
                  </a:lnTo>
                  <a:lnTo>
                    <a:pt x="13121" y="68981"/>
                  </a:lnTo>
                  <a:lnTo>
                    <a:pt x="15841" y="71614"/>
                  </a:lnTo>
                  <a:lnTo>
                    <a:pt x="16061" y="71921"/>
                  </a:lnTo>
                  <a:lnTo>
                    <a:pt x="15973" y="73851"/>
                  </a:lnTo>
                  <a:lnTo>
                    <a:pt x="15973" y="73939"/>
                  </a:lnTo>
                  <a:lnTo>
                    <a:pt x="16017" y="73983"/>
                  </a:lnTo>
                  <a:lnTo>
                    <a:pt x="16105" y="74027"/>
                  </a:lnTo>
                  <a:lnTo>
                    <a:pt x="16149" y="74071"/>
                  </a:lnTo>
                  <a:lnTo>
                    <a:pt x="16236" y="74027"/>
                  </a:lnTo>
                  <a:lnTo>
                    <a:pt x="16280" y="73983"/>
                  </a:lnTo>
                  <a:lnTo>
                    <a:pt x="16324" y="73939"/>
                  </a:lnTo>
                  <a:lnTo>
                    <a:pt x="16324" y="73895"/>
                  </a:lnTo>
                  <a:lnTo>
                    <a:pt x="16412" y="71877"/>
                  </a:lnTo>
                  <a:lnTo>
                    <a:pt x="16368" y="71789"/>
                  </a:lnTo>
                  <a:lnTo>
                    <a:pt x="16149" y="71394"/>
                  </a:lnTo>
                  <a:lnTo>
                    <a:pt x="16105" y="71394"/>
                  </a:lnTo>
                  <a:lnTo>
                    <a:pt x="13340" y="68761"/>
                  </a:lnTo>
                  <a:lnTo>
                    <a:pt x="12375" y="67577"/>
                  </a:lnTo>
                  <a:lnTo>
                    <a:pt x="10488" y="65032"/>
                  </a:lnTo>
                  <a:lnTo>
                    <a:pt x="8206" y="62179"/>
                  </a:lnTo>
                  <a:lnTo>
                    <a:pt x="6802" y="60600"/>
                  </a:lnTo>
                  <a:lnTo>
                    <a:pt x="6670" y="59810"/>
                  </a:lnTo>
                  <a:lnTo>
                    <a:pt x="6802" y="57528"/>
                  </a:lnTo>
                  <a:lnTo>
                    <a:pt x="6758" y="54895"/>
                  </a:lnTo>
                  <a:lnTo>
                    <a:pt x="6276" y="52131"/>
                  </a:lnTo>
                  <a:lnTo>
                    <a:pt x="5705" y="49322"/>
                  </a:lnTo>
                  <a:lnTo>
                    <a:pt x="5661" y="47787"/>
                  </a:lnTo>
                  <a:lnTo>
                    <a:pt x="5749" y="45329"/>
                  </a:lnTo>
                  <a:lnTo>
                    <a:pt x="5661" y="44013"/>
                  </a:lnTo>
                  <a:lnTo>
                    <a:pt x="5310" y="42170"/>
                  </a:lnTo>
                  <a:lnTo>
                    <a:pt x="4476" y="39230"/>
                  </a:lnTo>
                  <a:lnTo>
                    <a:pt x="3818" y="37475"/>
                  </a:lnTo>
                  <a:lnTo>
                    <a:pt x="3204" y="35851"/>
                  </a:lnTo>
                  <a:lnTo>
                    <a:pt x="2721" y="34271"/>
                  </a:lnTo>
                  <a:lnTo>
                    <a:pt x="2239" y="32736"/>
                  </a:lnTo>
                  <a:lnTo>
                    <a:pt x="1844" y="31200"/>
                  </a:lnTo>
                  <a:lnTo>
                    <a:pt x="1493" y="29620"/>
                  </a:lnTo>
                  <a:lnTo>
                    <a:pt x="1229" y="28040"/>
                  </a:lnTo>
                  <a:lnTo>
                    <a:pt x="966" y="26329"/>
                  </a:lnTo>
                  <a:lnTo>
                    <a:pt x="396" y="22336"/>
                  </a:lnTo>
                  <a:lnTo>
                    <a:pt x="439" y="21063"/>
                  </a:lnTo>
                  <a:lnTo>
                    <a:pt x="1054" y="19308"/>
                  </a:lnTo>
                  <a:lnTo>
                    <a:pt x="1887" y="16675"/>
                  </a:lnTo>
                  <a:lnTo>
                    <a:pt x="2590" y="15842"/>
                  </a:lnTo>
                  <a:lnTo>
                    <a:pt x="4476" y="14043"/>
                  </a:lnTo>
                  <a:lnTo>
                    <a:pt x="7021" y="11454"/>
                  </a:lnTo>
                  <a:lnTo>
                    <a:pt x="10488" y="9347"/>
                  </a:lnTo>
                  <a:lnTo>
                    <a:pt x="11761" y="8558"/>
                  </a:lnTo>
                  <a:lnTo>
                    <a:pt x="14218" y="7417"/>
                  </a:lnTo>
                  <a:lnTo>
                    <a:pt x="15710" y="6451"/>
                  </a:lnTo>
                  <a:lnTo>
                    <a:pt x="18255" y="4784"/>
                  </a:lnTo>
                  <a:lnTo>
                    <a:pt x="20098" y="3599"/>
                  </a:lnTo>
                  <a:lnTo>
                    <a:pt x="23784" y="1449"/>
                  </a:lnTo>
                  <a:lnTo>
                    <a:pt x="25846" y="308"/>
                  </a:lnTo>
                  <a:lnTo>
                    <a:pt x="25934" y="264"/>
                  </a:lnTo>
                  <a:lnTo>
                    <a:pt x="25934" y="220"/>
                  </a:lnTo>
                  <a:lnTo>
                    <a:pt x="25978" y="133"/>
                  </a:lnTo>
                  <a:lnTo>
                    <a:pt x="25934" y="89"/>
                  </a:lnTo>
                  <a:lnTo>
                    <a:pt x="2589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9" name="Google Shape;6559;p174"/>
            <p:cNvSpPr/>
            <p:nvPr/>
          </p:nvSpPr>
          <p:spPr>
            <a:xfrm>
              <a:off x="4096300" y="2788925"/>
              <a:ext cx="434450" cy="1781575"/>
            </a:xfrm>
            <a:custGeom>
              <a:avLst/>
              <a:gdLst/>
              <a:ahLst/>
              <a:cxnLst/>
              <a:rect l="l" t="t" r="r" b="b"/>
              <a:pathLst>
                <a:path w="17378" h="71263" extrusionOk="0">
                  <a:moveTo>
                    <a:pt x="15886" y="0"/>
                  </a:moveTo>
                  <a:lnTo>
                    <a:pt x="14174" y="1054"/>
                  </a:lnTo>
                  <a:lnTo>
                    <a:pt x="10971" y="3028"/>
                  </a:lnTo>
                  <a:lnTo>
                    <a:pt x="8952" y="4301"/>
                  </a:lnTo>
                  <a:lnTo>
                    <a:pt x="6890" y="5880"/>
                  </a:lnTo>
                  <a:lnTo>
                    <a:pt x="6846" y="5880"/>
                  </a:lnTo>
                  <a:lnTo>
                    <a:pt x="5705" y="7328"/>
                  </a:lnTo>
                  <a:lnTo>
                    <a:pt x="3029" y="10049"/>
                  </a:lnTo>
                  <a:lnTo>
                    <a:pt x="2502" y="10663"/>
                  </a:lnTo>
                  <a:lnTo>
                    <a:pt x="2458" y="10751"/>
                  </a:lnTo>
                  <a:lnTo>
                    <a:pt x="1229" y="13691"/>
                  </a:lnTo>
                  <a:lnTo>
                    <a:pt x="264" y="16280"/>
                  </a:lnTo>
                  <a:lnTo>
                    <a:pt x="264" y="16324"/>
                  </a:lnTo>
                  <a:lnTo>
                    <a:pt x="1" y="17509"/>
                  </a:lnTo>
                  <a:lnTo>
                    <a:pt x="1" y="17553"/>
                  </a:lnTo>
                  <a:lnTo>
                    <a:pt x="1" y="18825"/>
                  </a:lnTo>
                  <a:lnTo>
                    <a:pt x="484" y="22687"/>
                  </a:lnTo>
                  <a:lnTo>
                    <a:pt x="966" y="25276"/>
                  </a:lnTo>
                  <a:lnTo>
                    <a:pt x="1624" y="28040"/>
                  </a:lnTo>
                  <a:lnTo>
                    <a:pt x="2546" y="30673"/>
                  </a:lnTo>
                  <a:lnTo>
                    <a:pt x="4257" y="35105"/>
                  </a:lnTo>
                  <a:lnTo>
                    <a:pt x="4828" y="36728"/>
                  </a:lnTo>
                  <a:lnTo>
                    <a:pt x="5310" y="38922"/>
                  </a:lnTo>
                  <a:lnTo>
                    <a:pt x="5530" y="40370"/>
                  </a:lnTo>
                  <a:lnTo>
                    <a:pt x="5398" y="42828"/>
                  </a:lnTo>
                  <a:lnTo>
                    <a:pt x="5442" y="44144"/>
                  </a:lnTo>
                  <a:lnTo>
                    <a:pt x="5442" y="44188"/>
                  </a:lnTo>
                  <a:lnTo>
                    <a:pt x="5925" y="46645"/>
                  </a:lnTo>
                  <a:lnTo>
                    <a:pt x="6320" y="49059"/>
                  </a:lnTo>
                  <a:lnTo>
                    <a:pt x="6407" y="51297"/>
                  </a:lnTo>
                  <a:lnTo>
                    <a:pt x="6232" y="54544"/>
                  </a:lnTo>
                  <a:lnTo>
                    <a:pt x="6144" y="56826"/>
                  </a:lnTo>
                  <a:lnTo>
                    <a:pt x="6144" y="58405"/>
                  </a:lnTo>
                  <a:lnTo>
                    <a:pt x="6144" y="58449"/>
                  </a:lnTo>
                  <a:lnTo>
                    <a:pt x="6407" y="59239"/>
                  </a:lnTo>
                  <a:lnTo>
                    <a:pt x="6451" y="59283"/>
                  </a:lnTo>
                  <a:lnTo>
                    <a:pt x="7899" y="61257"/>
                  </a:lnTo>
                  <a:lnTo>
                    <a:pt x="10006" y="63583"/>
                  </a:lnTo>
                  <a:lnTo>
                    <a:pt x="13604" y="66655"/>
                  </a:lnTo>
                  <a:lnTo>
                    <a:pt x="15491" y="68234"/>
                  </a:lnTo>
                  <a:lnTo>
                    <a:pt x="16412" y="69068"/>
                  </a:lnTo>
                  <a:lnTo>
                    <a:pt x="16632" y="69419"/>
                  </a:lnTo>
                  <a:lnTo>
                    <a:pt x="16675" y="70121"/>
                  </a:lnTo>
                  <a:lnTo>
                    <a:pt x="16675" y="70165"/>
                  </a:lnTo>
                  <a:lnTo>
                    <a:pt x="17026" y="71130"/>
                  </a:lnTo>
                  <a:lnTo>
                    <a:pt x="17114" y="71218"/>
                  </a:lnTo>
                  <a:lnTo>
                    <a:pt x="17202" y="71262"/>
                  </a:lnTo>
                  <a:lnTo>
                    <a:pt x="17246" y="71262"/>
                  </a:lnTo>
                  <a:lnTo>
                    <a:pt x="17334" y="71218"/>
                  </a:lnTo>
                  <a:lnTo>
                    <a:pt x="17378" y="71130"/>
                  </a:lnTo>
                  <a:lnTo>
                    <a:pt x="17378" y="71087"/>
                  </a:lnTo>
                  <a:lnTo>
                    <a:pt x="17378" y="70999"/>
                  </a:lnTo>
                  <a:lnTo>
                    <a:pt x="17026" y="70077"/>
                  </a:lnTo>
                  <a:lnTo>
                    <a:pt x="16983" y="69331"/>
                  </a:lnTo>
                  <a:lnTo>
                    <a:pt x="16939" y="69288"/>
                  </a:lnTo>
                  <a:lnTo>
                    <a:pt x="16719" y="68893"/>
                  </a:lnTo>
                  <a:lnTo>
                    <a:pt x="16675" y="68849"/>
                  </a:lnTo>
                  <a:lnTo>
                    <a:pt x="15754" y="67971"/>
                  </a:lnTo>
                  <a:lnTo>
                    <a:pt x="13823" y="66391"/>
                  </a:lnTo>
                  <a:lnTo>
                    <a:pt x="10269" y="63320"/>
                  </a:lnTo>
                  <a:lnTo>
                    <a:pt x="8163" y="61038"/>
                  </a:lnTo>
                  <a:lnTo>
                    <a:pt x="6715" y="59107"/>
                  </a:lnTo>
                  <a:lnTo>
                    <a:pt x="6495" y="58361"/>
                  </a:lnTo>
                  <a:lnTo>
                    <a:pt x="6495" y="56826"/>
                  </a:lnTo>
                  <a:lnTo>
                    <a:pt x="6583" y="54544"/>
                  </a:lnTo>
                  <a:lnTo>
                    <a:pt x="6758" y="51297"/>
                  </a:lnTo>
                  <a:lnTo>
                    <a:pt x="6671" y="49015"/>
                  </a:lnTo>
                  <a:lnTo>
                    <a:pt x="6276" y="46601"/>
                  </a:lnTo>
                  <a:lnTo>
                    <a:pt x="5793" y="44144"/>
                  </a:lnTo>
                  <a:lnTo>
                    <a:pt x="5749" y="42828"/>
                  </a:lnTo>
                  <a:lnTo>
                    <a:pt x="5881" y="40370"/>
                  </a:lnTo>
                  <a:lnTo>
                    <a:pt x="5881" y="40327"/>
                  </a:lnTo>
                  <a:lnTo>
                    <a:pt x="5661" y="38835"/>
                  </a:lnTo>
                  <a:lnTo>
                    <a:pt x="5135" y="36641"/>
                  </a:lnTo>
                  <a:lnTo>
                    <a:pt x="4564" y="34973"/>
                  </a:lnTo>
                  <a:lnTo>
                    <a:pt x="2853" y="30541"/>
                  </a:lnTo>
                  <a:lnTo>
                    <a:pt x="1975" y="27908"/>
                  </a:lnTo>
                  <a:lnTo>
                    <a:pt x="1317" y="25232"/>
                  </a:lnTo>
                  <a:lnTo>
                    <a:pt x="791" y="22599"/>
                  </a:lnTo>
                  <a:lnTo>
                    <a:pt x="352" y="18825"/>
                  </a:lnTo>
                  <a:lnTo>
                    <a:pt x="352" y="17596"/>
                  </a:lnTo>
                  <a:lnTo>
                    <a:pt x="615" y="16412"/>
                  </a:lnTo>
                  <a:lnTo>
                    <a:pt x="1581" y="13823"/>
                  </a:lnTo>
                  <a:lnTo>
                    <a:pt x="2765" y="10883"/>
                  </a:lnTo>
                  <a:lnTo>
                    <a:pt x="3292" y="10312"/>
                  </a:lnTo>
                  <a:lnTo>
                    <a:pt x="5969" y="7548"/>
                  </a:lnTo>
                  <a:lnTo>
                    <a:pt x="7109" y="6144"/>
                  </a:lnTo>
                  <a:lnTo>
                    <a:pt x="9172" y="4608"/>
                  </a:lnTo>
                  <a:lnTo>
                    <a:pt x="11146" y="3335"/>
                  </a:lnTo>
                  <a:lnTo>
                    <a:pt x="14350" y="1361"/>
                  </a:lnTo>
                  <a:lnTo>
                    <a:pt x="16105" y="308"/>
                  </a:lnTo>
                  <a:lnTo>
                    <a:pt x="16149" y="264"/>
                  </a:lnTo>
                  <a:lnTo>
                    <a:pt x="16149" y="220"/>
                  </a:lnTo>
                  <a:lnTo>
                    <a:pt x="16149" y="132"/>
                  </a:lnTo>
                  <a:lnTo>
                    <a:pt x="16149" y="88"/>
                  </a:lnTo>
                  <a:lnTo>
                    <a:pt x="16105" y="44"/>
                  </a:lnTo>
                  <a:lnTo>
                    <a:pt x="1601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0" name="Google Shape;6560;p174"/>
            <p:cNvSpPr/>
            <p:nvPr/>
          </p:nvSpPr>
          <p:spPr>
            <a:xfrm>
              <a:off x="5157125" y="2795500"/>
              <a:ext cx="400425" cy="235900"/>
            </a:xfrm>
            <a:custGeom>
              <a:avLst/>
              <a:gdLst/>
              <a:ahLst/>
              <a:cxnLst/>
              <a:rect l="l" t="t" r="r" b="b"/>
              <a:pathLst>
                <a:path w="16017" h="9436" extrusionOk="0">
                  <a:moveTo>
                    <a:pt x="15753" y="1"/>
                  </a:moveTo>
                  <a:lnTo>
                    <a:pt x="9566" y="3774"/>
                  </a:lnTo>
                  <a:lnTo>
                    <a:pt x="7328" y="5179"/>
                  </a:lnTo>
                  <a:lnTo>
                    <a:pt x="5485" y="6056"/>
                  </a:lnTo>
                  <a:lnTo>
                    <a:pt x="3818" y="7022"/>
                  </a:lnTo>
                  <a:lnTo>
                    <a:pt x="88" y="9128"/>
                  </a:lnTo>
                  <a:lnTo>
                    <a:pt x="0" y="9172"/>
                  </a:lnTo>
                  <a:lnTo>
                    <a:pt x="0" y="9216"/>
                  </a:lnTo>
                  <a:lnTo>
                    <a:pt x="0" y="9303"/>
                  </a:lnTo>
                  <a:lnTo>
                    <a:pt x="0" y="9347"/>
                  </a:lnTo>
                  <a:lnTo>
                    <a:pt x="88" y="9435"/>
                  </a:lnTo>
                  <a:lnTo>
                    <a:pt x="264" y="9435"/>
                  </a:lnTo>
                  <a:lnTo>
                    <a:pt x="3993" y="7329"/>
                  </a:lnTo>
                  <a:lnTo>
                    <a:pt x="5617" y="6363"/>
                  </a:lnTo>
                  <a:lnTo>
                    <a:pt x="7504" y="5486"/>
                  </a:lnTo>
                  <a:lnTo>
                    <a:pt x="9742" y="4082"/>
                  </a:lnTo>
                  <a:lnTo>
                    <a:pt x="15929" y="308"/>
                  </a:lnTo>
                  <a:lnTo>
                    <a:pt x="15973" y="264"/>
                  </a:lnTo>
                  <a:lnTo>
                    <a:pt x="16017" y="220"/>
                  </a:lnTo>
                  <a:lnTo>
                    <a:pt x="16017" y="132"/>
                  </a:lnTo>
                  <a:lnTo>
                    <a:pt x="15973" y="89"/>
                  </a:lnTo>
                  <a:lnTo>
                    <a:pt x="15929" y="45"/>
                  </a:lnTo>
                  <a:lnTo>
                    <a:pt x="1588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1" name="Google Shape;6561;p174"/>
            <p:cNvSpPr/>
            <p:nvPr/>
          </p:nvSpPr>
          <p:spPr>
            <a:xfrm>
              <a:off x="4878475" y="2770275"/>
              <a:ext cx="651650" cy="660425"/>
            </a:xfrm>
            <a:custGeom>
              <a:avLst/>
              <a:gdLst/>
              <a:ahLst/>
              <a:cxnLst/>
              <a:rect l="l" t="t" r="r" b="b"/>
              <a:pathLst>
                <a:path w="26066" h="26417" extrusionOk="0">
                  <a:moveTo>
                    <a:pt x="25846" y="1"/>
                  </a:moveTo>
                  <a:lnTo>
                    <a:pt x="25802" y="44"/>
                  </a:lnTo>
                  <a:lnTo>
                    <a:pt x="21063" y="2897"/>
                  </a:lnTo>
                  <a:lnTo>
                    <a:pt x="18211" y="4520"/>
                  </a:lnTo>
                  <a:lnTo>
                    <a:pt x="16061" y="5398"/>
                  </a:lnTo>
                  <a:lnTo>
                    <a:pt x="13823" y="6539"/>
                  </a:lnTo>
                  <a:lnTo>
                    <a:pt x="9610" y="8689"/>
                  </a:lnTo>
                  <a:lnTo>
                    <a:pt x="6319" y="10883"/>
                  </a:lnTo>
                  <a:lnTo>
                    <a:pt x="3511" y="12901"/>
                  </a:lnTo>
                  <a:lnTo>
                    <a:pt x="3467" y="12901"/>
                  </a:lnTo>
                  <a:lnTo>
                    <a:pt x="3028" y="13296"/>
                  </a:lnTo>
                  <a:lnTo>
                    <a:pt x="2985" y="13340"/>
                  </a:lnTo>
                  <a:lnTo>
                    <a:pt x="2590" y="14218"/>
                  </a:lnTo>
                  <a:lnTo>
                    <a:pt x="2590" y="14306"/>
                  </a:lnTo>
                  <a:lnTo>
                    <a:pt x="2546" y="15051"/>
                  </a:lnTo>
                  <a:lnTo>
                    <a:pt x="2546" y="15095"/>
                  </a:lnTo>
                  <a:lnTo>
                    <a:pt x="2809" y="16105"/>
                  </a:lnTo>
                  <a:lnTo>
                    <a:pt x="3818" y="18430"/>
                  </a:lnTo>
                  <a:lnTo>
                    <a:pt x="4740" y="20537"/>
                  </a:lnTo>
                  <a:lnTo>
                    <a:pt x="4828" y="21326"/>
                  </a:lnTo>
                  <a:lnTo>
                    <a:pt x="4696" y="21897"/>
                  </a:lnTo>
                  <a:lnTo>
                    <a:pt x="2721" y="23608"/>
                  </a:lnTo>
                  <a:lnTo>
                    <a:pt x="834" y="25451"/>
                  </a:lnTo>
                  <a:lnTo>
                    <a:pt x="88" y="26109"/>
                  </a:lnTo>
                  <a:lnTo>
                    <a:pt x="45" y="26197"/>
                  </a:lnTo>
                  <a:lnTo>
                    <a:pt x="1" y="26241"/>
                  </a:lnTo>
                  <a:lnTo>
                    <a:pt x="1" y="26329"/>
                  </a:lnTo>
                  <a:lnTo>
                    <a:pt x="45" y="26373"/>
                  </a:lnTo>
                  <a:lnTo>
                    <a:pt x="88" y="26416"/>
                  </a:lnTo>
                  <a:lnTo>
                    <a:pt x="176" y="26416"/>
                  </a:lnTo>
                  <a:lnTo>
                    <a:pt x="308" y="26373"/>
                  </a:lnTo>
                  <a:lnTo>
                    <a:pt x="1098" y="25714"/>
                  </a:lnTo>
                  <a:lnTo>
                    <a:pt x="2941" y="23871"/>
                  </a:lnTo>
                  <a:lnTo>
                    <a:pt x="5003" y="22116"/>
                  </a:lnTo>
                  <a:lnTo>
                    <a:pt x="5047" y="22028"/>
                  </a:lnTo>
                  <a:lnTo>
                    <a:pt x="5179" y="21370"/>
                  </a:lnTo>
                  <a:lnTo>
                    <a:pt x="5179" y="21326"/>
                  </a:lnTo>
                  <a:lnTo>
                    <a:pt x="5091" y="20493"/>
                  </a:lnTo>
                  <a:lnTo>
                    <a:pt x="5047" y="20449"/>
                  </a:lnTo>
                  <a:lnTo>
                    <a:pt x="4125" y="18299"/>
                  </a:lnTo>
                  <a:lnTo>
                    <a:pt x="3116" y="15973"/>
                  </a:lnTo>
                  <a:lnTo>
                    <a:pt x="2897" y="15051"/>
                  </a:lnTo>
                  <a:lnTo>
                    <a:pt x="2941" y="14349"/>
                  </a:lnTo>
                  <a:lnTo>
                    <a:pt x="3292" y="13560"/>
                  </a:lnTo>
                  <a:lnTo>
                    <a:pt x="3687" y="13165"/>
                  </a:lnTo>
                  <a:lnTo>
                    <a:pt x="6495" y="11146"/>
                  </a:lnTo>
                  <a:lnTo>
                    <a:pt x="9830" y="8996"/>
                  </a:lnTo>
                  <a:lnTo>
                    <a:pt x="13955" y="6846"/>
                  </a:lnTo>
                  <a:lnTo>
                    <a:pt x="16236" y="5705"/>
                  </a:lnTo>
                  <a:lnTo>
                    <a:pt x="18343" y="4827"/>
                  </a:lnTo>
                  <a:lnTo>
                    <a:pt x="18387" y="4827"/>
                  </a:lnTo>
                  <a:lnTo>
                    <a:pt x="21239" y="3204"/>
                  </a:lnTo>
                  <a:lnTo>
                    <a:pt x="25978" y="352"/>
                  </a:lnTo>
                  <a:lnTo>
                    <a:pt x="26022" y="264"/>
                  </a:lnTo>
                  <a:lnTo>
                    <a:pt x="26066" y="220"/>
                  </a:lnTo>
                  <a:lnTo>
                    <a:pt x="26066" y="176"/>
                  </a:lnTo>
                  <a:lnTo>
                    <a:pt x="26022" y="88"/>
                  </a:lnTo>
                  <a:lnTo>
                    <a:pt x="25978" y="44"/>
                  </a:lnTo>
                  <a:lnTo>
                    <a:pt x="2593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2" name="Google Shape;6562;p174"/>
            <p:cNvSpPr/>
            <p:nvPr/>
          </p:nvSpPr>
          <p:spPr>
            <a:xfrm>
              <a:off x="4429800" y="2660575"/>
              <a:ext cx="977475" cy="1079475"/>
            </a:xfrm>
            <a:custGeom>
              <a:avLst/>
              <a:gdLst/>
              <a:ahLst/>
              <a:cxnLst/>
              <a:rect l="l" t="t" r="r" b="b"/>
              <a:pathLst>
                <a:path w="39099" h="43179" extrusionOk="0">
                  <a:moveTo>
                    <a:pt x="38835" y="0"/>
                  </a:moveTo>
                  <a:lnTo>
                    <a:pt x="36553" y="1361"/>
                  </a:lnTo>
                  <a:lnTo>
                    <a:pt x="32121" y="3335"/>
                  </a:lnTo>
                  <a:lnTo>
                    <a:pt x="31156" y="3730"/>
                  </a:lnTo>
                  <a:lnTo>
                    <a:pt x="26812" y="5617"/>
                  </a:lnTo>
                  <a:lnTo>
                    <a:pt x="24617" y="6583"/>
                  </a:lnTo>
                  <a:lnTo>
                    <a:pt x="22467" y="7592"/>
                  </a:lnTo>
                  <a:lnTo>
                    <a:pt x="20361" y="8689"/>
                  </a:lnTo>
                  <a:lnTo>
                    <a:pt x="18299" y="9830"/>
                  </a:lnTo>
                  <a:lnTo>
                    <a:pt x="17289" y="10444"/>
                  </a:lnTo>
                  <a:lnTo>
                    <a:pt x="16280" y="11102"/>
                  </a:lnTo>
                  <a:lnTo>
                    <a:pt x="15315" y="11760"/>
                  </a:lnTo>
                  <a:lnTo>
                    <a:pt x="14349" y="12462"/>
                  </a:lnTo>
                  <a:lnTo>
                    <a:pt x="12155" y="14262"/>
                  </a:lnTo>
                  <a:lnTo>
                    <a:pt x="10312" y="15666"/>
                  </a:lnTo>
                  <a:lnTo>
                    <a:pt x="8162" y="17421"/>
                  </a:lnTo>
                  <a:lnTo>
                    <a:pt x="6758" y="18342"/>
                  </a:lnTo>
                  <a:lnTo>
                    <a:pt x="4564" y="19176"/>
                  </a:lnTo>
                  <a:lnTo>
                    <a:pt x="2414" y="19878"/>
                  </a:lnTo>
                  <a:lnTo>
                    <a:pt x="1273" y="20229"/>
                  </a:lnTo>
                  <a:lnTo>
                    <a:pt x="1185" y="20273"/>
                  </a:lnTo>
                  <a:lnTo>
                    <a:pt x="922" y="20536"/>
                  </a:lnTo>
                  <a:lnTo>
                    <a:pt x="878" y="20624"/>
                  </a:lnTo>
                  <a:lnTo>
                    <a:pt x="439" y="22774"/>
                  </a:lnTo>
                  <a:lnTo>
                    <a:pt x="1" y="24705"/>
                  </a:lnTo>
                  <a:lnTo>
                    <a:pt x="1" y="24749"/>
                  </a:lnTo>
                  <a:lnTo>
                    <a:pt x="176" y="27426"/>
                  </a:lnTo>
                  <a:lnTo>
                    <a:pt x="132" y="29707"/>
                  </a:lnTo>
                  <a:lnTo>
                    <a:pt x="88" y="30980"/>
                  </a:lnTo>
                  <a:lnTo>
                    <a:pt x="132" y="31068"/>
                  </a:lnTo>
                  <a:lnTo>
                    <a:pt x="176" y="31112"/>
                  </a:lnTo>
                  <a:lnTo>
                    <a:pt x="1756" y="32691"/>
                  </a:lnTo>
                  <a:lnTo>
                    <a:pt x="3906" y="34666"/>
                  </a:lnTo>
                  <a:lnTo>
                    <a:pt x="7636" y="38001"/>
                  </a:lnTo>
                  <a:lnTo>
                    <a:pt x="9435" y="39756"/>
                  </a:lnTo>
                  <a:lnTo>
                    <a:pt x="11015" y="41336"/>
                  </a:lnTo>
                  <a:lnTo>
                    <a:pt x="11409" y="41950"/>
                  </a:lnTo>
                  <a:lnTo>
                    <a:pt x="11278" y="42959"/>
                  </a:lnTo>
                  <a:lnTo>
                    <a:pt x="11322" y="43047"/>
                  </a:lnTo>
                  <a:lnTo>
                    <a:pt x="11322" y="43091"/>
                  </a:lnTo>
                  <a:lnTo>
                    <a:pt x="11366" y="43135"/>
                  </a:lnTo>
                  <a:lnTo>
                    <a:pt x="11453" y="43179"/>
                  </a:lnTo>
                  <a:lnTo>
                    <a:pt x="11585" y="43135"/>
                  </a:lnTo>
                  <a:lnTo>
                    <a:pt x="11629" y="43003"/>
                  </a:lnTo>
                  <a:lnTo>
                    <a:pt x="11760" y="41906"/>
                  </a:lnTo>
                  <a:lnTo>
                    <a:pt x="11717" y="41818"/>
                  </a:lnTo>
                  <a:lnTo>
                    <a:pt x="11278" y="41116"/>
                  </a:lnTo>
                  <a:lnTo>
                    <a:pt x="11278" y="41072"/>
                  </a:lnTo>
                  <a:lnTo>
                    <a:pt x="9698" y="39493"/>
                  </a:lnTo>
                  <a:lnTo>
                    <a:pt x="7855" y="37781"/>
                  </a:lnTo>
                  <a:lnTo>
                    <a:pt x="4169" y="34403"/>
                  </a:lnTo>
                  <a:lnTo>
                    <a:pt x="1975" y="32428"/>
                  </a:lnTo>
                  <a:lnTo>
                    <a:pt x="439" y="30936"/>
                  </a:lnTo>
                  <a:lnTo>
                    <a:pt x="483" y="29707"/>
                  </a:lnTo>
                  <a:lnTo>
                    <a:pt x="527" y="27426"/>
                  </a:lnTo>
                  <a:lnTo>
                    <a:pt x="352" y="24749"/>
                  </a:lnTo>
                  <a:lnTo>
                    <a:pt x="790" y="22862"/>
                  </a:lnTo>
                  <a:lnTo>
                    <a:pt x="1229" y="20756"/>
                  </a:lnTo>
                  <a:lnTo>
                    <a:pt x="1405" y="20580"/>
                  </a:lnTo>
                  <a:lnTo>
                    <a:pt x="2546" y="20185"/>
                  </a:lnTo>
                  <a:lnTo>
                    <a:pt x="4652" y="19527"/>
                  </a:lnTo>
                  <a:lnTo>
                    <a:pt x="6890" y="18650"/>
                  </a:lnTo>
                  <a:lnTo>
                    <a:pt x="6934" y="18650"/>
                  </a:lnTo>
                  <a:lnTo>
                    <a:pt x="8382" y="17728"/>
                  </a:lnTo>
                  <a:lnTo>
                    <a:pt x="10532" y="15929"/>
                  </a:lnTo>
                  <a:lnTo>
                    <a:pt x="12375" y="14525"/>
                  </a:lnTo>
                  <a:lnTo>
                    <a:pt x="14569" y="12726"/>
                  </a:lnTo>
                  <a:lnTo>
                    <a:pt x="15534" y="12024"/>
                  </a:lnTo>
                  <a:lnTo>
                    <a:pt x="16500" y="11365"/>
                  </a:lnTo>
                  <a:lnTo>
                    <a:pt x="17465" y="10751"/>
                  </a:lnTo>
                  <a:lnTo>
                    <a:pt x="18474" y="10137"/>
                  </a:lnTo>
                  <a:lnTo>
                    <a:pt x="20537" y="8996"/>
                  </a:lnTo>
                  <a:lnTo>
                    <a:pt x="22643" y="7899"/>
                  </a:lnTo>
                  <a:lnTo>
                    <a:pt x="24793" y="6890"/>
                  </a:lnTo>
                  <a:lnTo>
                    <a:pt x="26943" y="5924"/>
                  </a:lnTo>
                  <a:lnTo>
                    <a:pt x="31287" y="4081"/>
                  </a:lnTo>
                  <a:lnTo>
                    <a:pt x="32253" y="3686"/>
                  </a:lnTo>
                  <a:lnTo>
                    <a:pt x="36685" y="1668"/>
                  </a:lnTo>
                  <a:lnTo>
                    <a:pt x="36729" y="1668"/>
                  </a:lnTo>
                  <a:lnTo>
                    <a:pt x="39010" y="308"/>
                  </a:lnTo>
                  <a:lnTo>
                    <a:pt x="39054" y="264"/>
                  </a:lnTo>
                  <a:lnTo>
                    <a:pt x="39098" y="220"/>
                  </a:lnTo>
                  <a:lnTo>
                    <a:pt x="39098" y="132"/>
                  </a:lnTo>
                  <a:lnTo>
                    <a:pt x="39098" y="88"/>
                  </a:lnTo>
                  <a:lnTo>
                    <a:pt x="39054" y="44"/>
                  </a:lnTo>
                  <a:lnTo>
                    <a:pt x="3896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3" name="Google Shape;6563;p174"/>
            <p:cNvSpPr/>
            <p:nvPr/>
          </p:nvSpPr>
          <p:spPr>
            <a:xfrm>
              <a:off x="4382625" y="2638625"/>
              <a:ext cx="1001600" cy="722950"/>
            </a:xfrm>
            <a:custGeom>
              <a:avLst/>
              <a:gdLst/>
              <a:ahLst/>
              <a:cxnLst/>
              <a:rect l="l" t="t" r="r" b="b"/>
              <a:pathLst>
                <a:path w="40064" h="28918" extrusionOk="0">
                  <a:moveTo>
                    <a:pt x="39800" y="1"/>
                  </a:moveTo>
                  <a:lnTo>
                    <a:pt x="36948" y="1624"/>
                  </a:lnTo>
                  <a:lnTo>
                    <a:pt x="34359" y="2678"/>
                  </a:lnTo>
                  <a:lnTo>
                    <a:pt x="31331" y="3906"/>
                  </a:lnTo>
                  <a:lnTo>
                    <a:pt x="27821" y="5442"/>
                  </a:lnTo>
                  <a:lnTo>
                    <a:pt x="25188" y="6627"/>
                  </a:lnTo>
                  <a:lnTo>
                    <a:pt x="21897" y="8206"/>
                  </a:lnTo>
                  <a:lnTo>
                    <a:pt x="19440" y="9611"/>
                  </a:lnTo>
                  <a:lnTo>
                    <a:pt x="15271" y="12287"/>
                  </a:lnTo>
                  <a:lnTo>
                    <a:pt x="15227" y="12287"/>
                  </a:lnTo>
                  <a:lnTo>
                    <a:pt x="13165" y="13955"/>
                  </a:lnTo>
                  <a:lnTo>
                    <a:pt x="11453" y="15315"/>
                  </a:lnTo>
                  <a:lnTo>
                    <a:pt x="8470" y="17553"/>
                  </a:lnTo>
                  <a:lnTo>
                    <a:pt x="6714" y="18343"/>
                  </a:lnTo>
                  <a:lnTo>
                    <a:pt x="4476" y="19177"/>
                  </a:lnTo>
                  <a:lnTo>
                    <a:pt x="2019" y="19835"/>
                  </a:lnTo>
                  <a:lnTo>
                    <a:pt x="1010" y="20274"/>
                  </a:lnTo>
                  <a:lnTo>
                    <a:pt x="922" y="20317"/>
                  </a:lnTo>
                  <a:lnTo>
                    <a:pt x="878" y="20405"/>
                  </a:lnTo>
                  <a:lnTo>
                    <a:pt x="439" y="22029"/>
                  </a:lnTo>
                  <a:lnTo>
                    <a:pt x="1" y="23082"/>
                  </a:lnTo>
                  <a:lnTo>
                    <a:pt x="1" y="23170"/>
                  </a:lnTo>
                  <a:lnTo>
                    <a:pt x="1" y="25627"/>
                  </a:lnTo>
                  <a:lnTo>
                    <a:pt x="1" y="27909"/>
                  </a:lnTo>
                  <a:lnTo>
                    <a:pt x="1" y="27953"/>
                  </a:lnTo>
                  <a:lnTo>
                    <a:pt x="264" y="28786"/>
                  </a:lnTo>
                  <a:lnTo>
                    <a:pt x="352" y="28874"/>
                  </a:lnTo>
                  <a:lnTo>
                    <a:pt x="439" y="28918"/>
                  </a:lnTo>
                  <a:lnTo>
                    <a:pt x="483" y="28918"/>
                  </a:lnTo>
                  <a:lnTo>
                    <a:pt x="571" y="28874"/>
                  </a:lnTo>
                  <a:lnTo>
                    <a:pt x="615" y="28830"/>
                  </a:lnTo>
                  <a:lnTo>
                    <a:pt x="615" y="28742"/>
                  </a:lnTo>
                  <a:lnTo>
                    <a:pt x="615" y="28699"/>
                  </a:lnTo>
                  <a:lnTo>
                    <a:pt x="352" y="27865"/>
                  </a:lnTo>
                  <a:lnTo>
                    <a:pt x="352" y="25627"/>
                  </a:lnTo>
                  <a:lnTo>
                    <a:pt x="352" y="23214"/>
                  </a:lnTo>
                  <a:lnTo>
                    <a:pt x="790" y="22160"/>
                  </a:lnTo>
                  <a:lnTo>
                    <a:pt x="1185" y="20581"/>
                  </a:lnTo>
                  <a:lnTo>
                    <a:pt x="2151" y="20186"/>
                  </a:lnTo>
                  <a:lnTo>
                    <a:pt x="4564" y="19484"/>
                  </a:lnTo>
                  <a:lnTo>
                    <a:pt x="6846" y="18694"/>
                  </a:lnTo>
                  <a:lnTo>
                    <a:pt x="8645" y="17860"/>
                  </a:lnTo>
                  <a:lnTo>
                    <a:pt x="8689" y="17860"/>
                  </a:lnTo>
                  <a:lnTo>
                    <a:pt x="11673" y="15578"/>
                  </a:lnTo>
                  <a:lnTo>
                    <a:pt x="13384" y="14218"/>
                  </a:lnTo>
                  <a:lnTo>
                    <a:pt x="15447" y="12595"/>
                  </a:lnTo>
                  <a:lnTo>
                    <a:pt x="19615" y="9918"/>
                  </a:lnTo>
                  <a:lnTo>
                    <a:pt x="22029" y="8514"/>
                  </a:lnTo>
                  <a:lnTo>
                    <a:pt x="25364" y="6978"/>
                  </a:lnTo>
                  <a:lnTo>
                    <a:pt x="27996" y="5749"/>
                  </a:lnTo>
                  <a:lnTo>
                    <a:pt x="31463" y="4257"/>
                  </a:lnTo>
                  <a:lnTo>
                    <a:pt x="34491" y="2985"/>
                  </a:lnTo>
                  <a:lnTo>
                    <a:pt x="37124" y="1932"/>
                  </a:lnTo>
                  <a:lnTo>
                    <a:pt x="39976" y="308"/>
                  </a:lnTo>
                  <a:lnTo>
                    <a:pt x="40020" y="264"/>
                  </a:lnTo>
                  <a:lnTo>
                    <a:pt x="40020" y="220"/>
                  </a:lnTo>
                  <a:lnTo>
                    <a:pt x="40064" y="133"/>
                  </a:lnTo>
                  <a:lnTo>
                    <a:pt x="40020" y="89"/>
                  </a:lnTo>
                  <a:lnTo>
                    <a:pt x="39976" y="45"/>
                  </a:lnTo>
                  <a:lnTo>
                    <a:pt x="3993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4" name="Google Shape;6564;p174"/>
            <p:cNvSpPr/>
            <p:nvPr/>
          </p:nvSpPr>
          <p:spPr>
            <a:xfrm>
              <a:off x="4390300" y="2616700"/>
              <a:ext cx="969800" cy="500250"/>
            </a:xfrm>
            <a:custGeom>
              <a:avLst/>
              <a:gdLst/>
              <a:ahLst/>
              <a:cxnLst/>
              <a:rect l="l" t="t" r="r" b="b"/>
              <a:pathLst>
                <a:path w="38792" h="20010" extrusionOk="0">
                  <a:moveTo>
                    <a:pt x="38572" y="0"/>
                  </a:moveTo>
                  <a:lnTo>
                    <a:pt x="38528" y="44"/>
                  </a:lnTo>
                  <a:lnTo>
                    <a:pt x="37563" y="615"/>
                  </a:lnTo>
                  <a:lnTo>
                    <a:pt x="32911" y="2633"/>
                  </a:lnTo>
                  <a:lnTo>
                    <a:pt x="29050" y="4213"/>
                  </a:lnTo>
                  <a:lnTo>
                    <a:pt x="23433" y="6758"/>
                  </a:lnTo>
                  <a:lnTo>
                    <a:pt x="21063" y="7855"/>
                  </a:lnTo>
                  <a:lnTo>
                    <a:pt x="18782" y="9127"/>
                  </a:lnTo>
                  <a:lnTo>
                    <a:pt x="16368" y="10532"/>
                  </a:lnTo>
                  <a:lnTo>
                    <a:pt x="14657" y="11672"/>
                  </a:lnTo>
                  <a:lnTo>
                    <a:pt x="12068" y="13691"/>
                  </a:lnTo>
                  <a:lnTo>
                    <a:pt x="10400" y="14963"/>
                  </a:lnTo>
                  <a:lnTo>
                    <a:pt x="7329" y="17157"/>
                  </a:lnTo>
                  <a:lnTo>
                    <a:pt x="5310" y="18079"/>
                  </a:lnTo>
                  <a:lnTo>
                    <a:pt x="2897" y="18913"/>
                  </a:lnTo>
                  <a:lnTo>
                    <a:pt x="132" y="19659"/>
                  </a:lnTo>
                  <a:lnTo>
                    <a:pt x="89" y="19703"/>
                  </a:lnTo>
                  <a:lnTo>
                    <a:pt x="45" y="19746"/>
                  </a:lnTo>
                  <a:lnTo>
                    <a:pt x="1" y="19790"/>
                  </a:lnTo>
                  <a:lnTo>
                    <a:pt x="1" y="19878"/>
                  </a:lnTo>
                  <a:lnTo>
                    <a:pt x="89" y="19966"/>
                  </a:lnTo>
                  <a:lnTo>
                    <a:pt x="176" y="20010"/>
                  </a:lnTo>
                  <a:lnTo>
                    <a:pt x="220" y="20010"/>
                  </a:lnTo>
                  <a:lnTo>
                    <a:pt x="3029" y="19264"/>
                  </a:lnTo>
                  <a:lnTo>
                    <a:pt x="5442" y="18386"/>
                  </a:lnTo>
                  <a:lnTo>
                    <a:pt x="7504" y="17465"/>
                  </a:lnTo>
                  <a:lnTo>
                    <a:pt x="7504" y="17421"/>
                  </a:lnTo>
                  <a:lnTo>
                    <a:pt x="10620" y="15271"/>
                  </a:lnTo>
                  <a:lnTo>
                    <a:pt x="14832" y="11936"/>
                  </a:lnTo>
                  <a:lnTo>
                    <a:pt x="16544" y="10839"/>
                  </a:lnTo>
                  <a:lnTo>
                    <a:pt x="18957" y="9435"/>
                  </a:lnTo>
                  <a:lnTo>
                    <a:pt x="21239" y="8162"/>
                  </a:lnTo>
                  <a:lnTo>
                    <a:pt x="23565" y="7065"/>
                  </a:lnTo>
                  <a:lnTo>
                    <a:pt x="29181" y="4520"/>
                  </a:lnTo>
                  <a:lnTo>
                    <a:pt x="33087" y="2940"/>
                  </a:lnTo>
                  <a:lnTo>
                    <a:pt x="37738" y="922"/>
                  </a:lnTo>
                  <a:lnTo>
                    <a:pt x="38703" y="351"/>
                  </a:lnTo>
                  <a:lnTo>
                    <a:pt x="38747" y="264"/>
                  </a:lnTo>
                  <a:lnTo>
                    <a:pt x="38791" y="220"/>
                  </a:lnTo>
                  <a:lnTo>
                    <a:pt x="38791" y="176"/>
                  </a:lnTo>
                  <a:lnTo>
                    <a:pt x="38747" y="88"/>
                  </a:lnTo>
                  <a:lnTo>
                    <a:pt x="38703" y="44"/>
                  </a:lnTo>
                  <a:lnTo>
                    <a:pt x="3866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5" name="Google Shape;6565;p174"/>
            <p:cNvSpPr/>
            <p:nvPr/>
          </p:nvSpPr>
          <p:spPr>
            <a:xfrm>
              <a:off x="4570225" y="2562950"/>
              <a:ext cx="823875" cy="447600"/>
            </a:xfrm>
            <a:custGeom>
              <a:avLst/>
              <a:gdLst/>
              <a:ahLst/>
              <a:cxnLst/>
              <a:rect l="l" t="t" r="r" b="b"/>
              <a:pathLst>
                <a:path w="32955" h="17904" extrusionOk="0">
                  <a:moveTo>
                    <a:pt x="32691" y="0"/>
                  </a:moveTo>
                  <a:lnTo>
                    <a:pt x="30366" y="1317"/>
                  </a:lnTo>
                  <a:lnTo>
                    <a:pt x="27689" y="2589"/>
                  </a:lnTo>
                  <a:lnTo>
                    <a:pt x="23827" y="4125"/>
                  </a:lnTo>
                  <a:lnTo>
                    <a:pt x="21721" y="5002"/>
                  </a:lnTo>
                  <a:lnTo>
                    <a:pt x="18649" y="6319"/>
                  </a:lnTo>
                  <a:lnTo>
                    <a:pt x="16763" y="7197"/>
                  </a:lnTo>
                  <a:lnTo>
                    <a:pt x="12550" y="9215"/>
                  </a:lnTo>
                  <a:lnTo>
                    <a:pt x="10356" y="10400"/>
                  </a:lnTo>
                  <a:lnTo>
                    <a:pt x="8206" y="11716"/>
                  </a:lnTo>
                  <a:lnTo>
                    <a:pt x="6451" y="12813"/>
                  </a:lnTo>
                  <a:lnTo>
                    <a:pt x="4037" y="14656"/>
                  </a:lnTo>
                  <a:lnTo>
                    <a:pt x="88" y="17596"/>
                  </a:lnTo>
                  <a:lnTo>
                    <a:pt x="44" y="17640"/>
                  </a:lnTo>
                  <a:lnTo>
                    <a:pt x="0" y="17728"/>
                  </a:lnTo>
                  <a:lnTo>
                    <a:pt x="0" y="17772"/>
                  </a:lnTo>
                  <a:lnTo>
                    <a:pt x="44" y="17859"/>
                  </a:lnTo>
                  <a:lnTo>
                    <a:pt x="88" y="17903"/>
                  </a:lnTo>
                  <a:lnTo>
                    <a:pt x="176" y="17903"/>
                  </a:lnTo>
                  <a:lnTo>
                    <a:pt x="307" y="17859"/>
                  </a:lnTo>
                  <a:lnTo>
                    <a:pt x="4257" y="14963"/>
                  </a:lnTo>
                  <a:lnTo>
                    <a:pt x="6670" y="13120"/>
                  </a:lnTo>
                  <a:lnTo>
                    <a:pt x="8381" y="11979"/>
                  </a:lnTo>
                  <a:lnTo>
                    <a:pt x="10532" y="10707"/>
                  </a:lnTo>
                  <a:lnTo>
                    <a:pt x="12682" y="9522"/>
                  </a:lnTo>
                  <a:lnTo>
                    <a:pt x="16938" y="7504"/>
                  </a:lnTo>
                  <a:lnTo>
                    <a:pt x="18781" y="6670"/>
                  </a:lnTo>
                  <a:lnTo>
                    <a:pt x="21853" y="5310"/>
                  </a:lnTo>
                  <a:lnTo>
                    <a:pt x="27820" y="2896"/>
                  </a:lnTo>
                  <a:lnTo>
                    <a:pt x="30541" y="1624"/>
                  </a:lnTo>
                  <a:lnTo>
                    <a:pt x="32867" y="307"/>
                  </a:lnTo>
                  <a:lnTo>
                    <a:pt x="32911" y="263"/>
                  </a:lnTo>
                  <a:lnTo>
                    <a:pt x="32954" y="220"/>
                  </a:lnTo>
                  <a:lnTo>
                    <a:pt x="32954" y="132"/>
                  </a:lnTo>
                  <a:lnTo>
                    <a:pt x="32911" y="88"/>
                  </a:lnTo>
                  <a:lnTo>
                    <a:pt x="3286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6" name="Google Shape;6566;p174"/>
            <p:cNvSpPr/>
            <p:nvPr/>
          </p:nvSpPr>
          <p:spPr>
            <a:xfrm>
              <a:off x="4593250" y="2573900"/>
              <a:ext cx="718575" cy="375225"/>
            </a:xfrm>
            <a:custGeom>
              <a:avLst/>
              <a:gdLst/>
              <a:ahLst/>
              <a:cxnLst/>
              <a:rect l="l" t="t" r="r" b="b"/>
              <a:pathLst>
                <a:path w="28743" h="15009" extrusionOk="0">
                  <a:moveTo>
                    <a:pt x="28479" y="1"/>
                  </a:moveTo>
                  <a:lnTo>
                    <a:pt x="26066" y="1010"/>
                  </a:lnTo>
                  <a:lnTo>
                    <a:pt x="24267" y="1756"/>
                  </a:lnTo>
                  <a:lnTo>
                    <a:pt x="21414" y="2897"/>
                  </a:lnTo>
                  <a:lnTo>
                    <a:pt x="18562" y="4082"/>
                  </a:lnTo>
                  <a:lnTo>
                    <a:pt x="15710" y="5354"/>
                  </a:lnTo>
                  <a:lnTo>
                    <a:pt x="12902" y="6671"/>
                  </a:lnTo>
                  <a:lnTo>
                    <a:pt x="11497" y="7329"/>
                  </a:lnTo>
                  <a:lnTo>
                    <a:pt x="10093" y="8075"/>
                  </a:lnTo>
                  <a:lnTo>
                    <a:pt x="8733" y="8821"/>
                  </a:lnTo>
                  <a:lnTo>
                    <a:pt x="7417" y="9611"/>
                  </a:lnTo>
                  <a:lnTo>
                    <a:pt x="6100" y="10401"/>
                  </a:lnTo>
                  <a:lnTo>
                    <a:pt x="4784" y="11234"/>
                  </a:lnTo>
                  <a:lnTo>
                    <a:pt x="3511" y="12156"/>
                  </a:lnTo>
                  <a:lnTo>
                    <a:pt x="2282" y="13077"/>
                  </a:lnTo>
                  <a:lnTo>
                    <a:pt x="45" y="14701"/>
                  </a:lnTo>
                  <a:lnTo>
                    <a:pt x="1" y="14745"/>
                  </a:lnTo>
                  <a:lnTo>
                    <a:pt x="1" y="14789"/>
                  </a:lnTo>
                  <a:lnTo>
                    <a:pt x="1" y="14876"/>
                  </a:lnTo>
                  <a:lnTo>
                    <a:pt x="1" y="14920"/>
                  </a:lnTo>
                  <a:lnTo>
                    <a:pt x="88" y="14964"/>
                  </a:lnTo>
                  <a:lnTo>
                    <a:pt x="176" y="15008"/>
                  </a:lnTo>
                  <a:lnTo>
                    <a:pt x="264" y="14964"/>
                  </a:lnTo>
                  <a:lnTo>
                    <a:pt x="2502" y="13341"/>
                  </a:lnTo>
                  <a:lnTo>
                    <a:pt x="3731" y="12419"/>
                  </a:lnTo>
                  <a:lnTo>
                    <a:pt x="5003" y="11541"/>
                  </a:lnTo>
                  <a:lnTo>
                    <a:pt x="6276" y="10708"/>
                  </a:lnTo>
                  <a:lnTo>
                    <a:pt x="7592" y="9874"/>
                  </a:lnTo>
                  <a:lnTo>
                    <a:pt x="8952" y="9128"/>
                  </a:lnTo>
                  <a:lnTo>
                    <a:pt x="10313" y="8382"/>
                  </a:lnTo>
                  <a:lnTo>
                    <a:pt x="11673" y="7636"/>
                  </a:lnTo>
                  <a:lnTo>
                    <a:pt x="13033" y="6978"/>
                  </a:lnTo>
                  <a:lnTo>
                    <a:pt x="15885" y="5662"/>
                  </a:lnTo>
                  <a:lnTo>
                    <a:pt x="18694" y="4433"/>
                  </a:lnTo>
                  <a:lnTo>
                    <a:pt x="21546" y="3248"/>
                  </a:lnTo>
                  <a:lnTo>
                    <a:pt x="24398" y="2063"/>
                  </a:lnTo>
                  <a:lnTo>
                    <a:pt x="26197" y="1361"/>
                  </a:lnTo>
                  <a:lnTo>
                    <a:pt x="28611" y="308"/>
                  </a:lnTo>
                  <a:lnTo>
                    <a:pt x="28699" y="308"/>
                  </a:lnTo>
                  <a:lnTo>
                    <a:pt x="28699" y="220"/>
                  </a:lnTo>
                  <a:lnTo>
                    <a:pt x="28742" y="176"/>
                  </a:lnTo>
                  <a:lnTo>
                    <a:pt x="28699" y="89"/>
                  </a:lnTo>
                  <a:lnTo>
                    <a:pt x="28699" y="45"/>
                  </a:lnTo>
                  <a:lnTo>
                    <a:pt x="2861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7" name="Google Shape;6567;p174"/>
            <p:cNvSpPr/>
            <p:nvPr/>
          </p:nvSpPr>
          <p:spPr>
            <a:xfrm>
              <a:off x="4627275" y="2549775"/>
              <a:ext cx="657125" cy="330225"/>
            </a:xfrm>
            <a:custGeom>
              <a:avLst/>
              <a:gdLst/>
              <a:ahLst/>
              <a:cxnLst/>
              <a:rect l="l" t="t" r="r" b="b"/>
              <a:pathLst>
                <a:path w="26285" h="13209" extrusionOk="0">
                  <a:moveTo>
                    <a:pt x="26021" y="1"/>
                  </a:moveTo>
                  <a:lnTo>
                    <a:pt x="21765" y="1756"/>
                  </a:lnTo>
                  <a:lnTo>
                    <a:pt x="19176" y="2809"/>
                  </a:lnTo>
                  <a:lnTo>
                    <a:pt x="16631" y="3862"/>
                  </a:lnTo>
                  <a:lnTo>
                    <a:pt x="14130" y="4959"/>
                  </a:lnTo>
                  <a:lnTo>
                    <a:pt x="11672" y="6100"/>
                  </a:lnTo>
                  <a:lnTo>
                    <a:pt x="9215" y="7329"/>
                  </a:lnTo>
                  <a:lnTo>
                    <a:pt x="6845" y="8557"/>
                  </a:lnTo>
                  <a:lnTo>
                    <a:pt x="4476" y="9918"/>
                  </a:lnTo>
                  <a:lnTo>
                    <a:pt x="3291" y="10620"/>
                  </a:lnTo>
                  <a:lnTo>
                    <a:pt x="2150" y="11366"/>
                  </a:lnTo>
                  <a:lnTo>
                    <a:pt x="88" y="12901"/>
                  </a:lnTo>
                  <a:lnTo>
                    <a:pt x="44" y="12945"/>
                  </a:lnTo>
                  <a:lnTo>
                    <a:pt x="0" y="13033"/>
                  </a:lnTo>
                  <a:lnTo>
                    <a:pt x="44" y="13077"/>
                  </a:lnTo>
                  <a:lnTo>
                    <a:pt x="44" y="13121"/>
                  </a:lnTo>
                  <a:lnTo>
                    <a:pt x="132" y="13209"/>
                  </a:lnTo>
                  <a:lnTo>
                    <a:pt x="176" y="13209"/>
                  </a:lnTo>
                  <a:lnTo>
                    <a:pt x="307" y="13165"/>
                  </a:lnTo>
                  <a:lnTo>
                    <a:pt x="2370" y="11629"/>
                  </a:lnTo>
                  <a:lnTo>
                    <a:pt x="3510" y="10927"/>
                  </a:lnTo>
                  <a:lnTo>
                    <a:pt x="4651" y="10225"/>
                  </a:lnTo>
                  <a:lnTo>
                    <a:pt x="7021" y="8864"/>
                  </a:lnTo>
                  <a:lnTo>
                    <a:pt x="9390" y="7636"/>
                  </a:lnTo>
                  <a:lnTo>
                    <a:pt x="11848" y="6407"/>
                  </a:lnTo>
                  <a:lnTo>
                    <a:pt x="14305" y="5266"/>
                  </a:lnTo>
                  <a:lnTo>
                    <a:pt x="16806" y="4169"/>
                  </a:lnTo>
                  <a:lnTo>
                    <a:pt x="19307" y="3116"/>
                  </a:lnTo>
                  <a:lnTo>
                    <a:pt x="21896" y="2063"/>
                  </a:lnTo>
                  <a:lnTo>
                    <a:pt x="26153" y="352"/>
                  </a:lnTo>
                  <a:lnTo>
                    <a:pt x="26241" y="308"/>
                  </a:lnTo>
                  <a:lnTo>
                    <a:pt x="26284" y="264"/>
                  </a:lnTo>
                  <a:lnTo>
                    <a:pt x="26284" y="176"/>
                  </a:lnTo>
                  <a:lnTo>
                    <a:pt x="26284" y="88"/>
                  </a:lnTo>
                  <a:lnTo>
                    <a:pt x="26241" y="44"/>
                  </a:lnTo>
                  <a:lnTo>
                    <a:pt x="2619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8" name="Google Shape;6568;p174"/>
            <p:cNvSpPr/>
            <p:nvPr/>
          </p:nvSpPr>
          <p:spPr>
            <a:xfrm>
              <a:off x="4752325" y="2525650"/>
              <a:ext cx="504650" cy="232575"/>
            </a:xfrm>
            <a:custGeom>
              <a:avLst/>
              <a:gdLst/>
              <a:ahLst/>
              <a:cxnLst/>
              <a:rect l="l" t="t" r="r" b="b"/>
              <a:pathLst>
                <a:path w="20186" h="9303" extrusionOk="0">
                  <a:moveTo>
                    <a:pt x="19966" y="0"/>
                  </a:moveTo>
                  <a:lnTo>
                    <a:pt x="15446" y="1843"/>
                  </a:lnTo>
                  <a:lnTo>
                    <a:pt x="12813" y="2896"/>
                  </a:lnTo>
                  <a:lnTo>
                    <a:pt x="8382" y="4871"/>
                  </a:lnTo>
                  <a:lnTo>
                    <a:pt x="6363" y="5792"/>
                  </a:lnTo>
                  <a:lnTo>
                    <a:pt x="4345" y="6758"/>
                  </a:lnTo>
                  <a:lnTo>
                    <a:pt x="88" y="8996"/>
                  </a:lnTo>
                  <a:lnTo>
                    <a:pt x="44" y="9040"/>
                  </a:lnTo>
                  <a:lnTo>
                    <a:pt x="0" y="9083"/>
                  </a:lnTo>
                  <a:lnTo>
                    <a:pt x="0" y="9127"/>
                  </a:lnTo>
                  <a:lnTo>
                    <a:pt x="0" y="9215"/>
                  </a:lnTo>
                  <a:lnTo>
                    <a:pt x="88" y="9303"/>
                  </a:lnTo>
                  <a:lnTo>
                    <a:pt x="220" y="9303"/>
                  </a:lnTo>
                  <a:lnTo>
                    <a:pt x="4520" y="7065"/>
                  </a:lnTo>
                  <a:lnTo>
                    <a:pt x="6495" y="6100"/>
                  </a:lnTo>
                  <a:lnTo>
                    <a:pt x="8513" y="5178"/>
                  </a:lnTo>
                  <a:lnTo>
                    <a:pt x="12945" y="3203"/>
                  </a:lnTo>
                  <a:lnTo>
                    <a:pt x="15578" y="2150"/>
                  </a:lnTo>
                  <a:lnTo>
                    <a:pt x="20098" y="307"/>
                  </a:lnTo>
                  <a:lnTo>
                    <a:pt x="20142" y="263"/>
                  </a:lnTo>
                  <a:lnTo>
                    <a:pt x="20185" y="220"/>
                  </a:lnTo>
                  <a:lnTo>
                    <a:pt x="20185" y="176"/>
                  </a:lnTo>
                  <a:lnTo>
                    <a:pt x="20185" y="88"/>
                  </a:lnTo>
                  <a:lnTo>
                    <a:pt x="20142" y="44"/>
                  </a:lnTo>
                  <a:lnTo>
                    <a:pt x="2009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9" name="Google Shape;6569;p174"/>
            <p:cNvSpPr/>
            <p:nvPr/>
          </p:nvSpPr>
          <p:spPr>
            <a:xfrm>
              <a:off x="4721600" y="2500400"/>
              <a:ext cx="509050" cy="235900"/>
            </a:xfrm>
            <a:custGeom>
              <a:avLst/>
              <a:gdLst/>
              <a:ahLst/>
              <a:cxnLst/>
              <a:rect l="l" t="t" r="r" b="b"/>
              <a:pathLst>
                <a:path w="20362" h="9436" extrusionOk="0">
                  <a:moveTo>
                    <a:pt x="20186" y="1"/>
                  </a:moveTo>
                  <a:lnTo>
                    <a:pt x="20098" y="45"/>
                  </a:lnTo>
                  <a:lnTo>
                    <a:pt x="18036" y="922"/>
                  </a:lnTo>
                  <a:lnTo>
                    <a:pt x="16193" y="1625"/>
                  </a:lnTo>
                  <a:lnTo>
                    <a:pt x="14262" y="2414"/>
                  </a:lnTo>
                  <a:lnTo>
                    <a:pt x="12287" y="3204"/>
                  </a:lnTo>
                  <a:lnTo>
                    <a:pt x="10313" y="4082"/>
                  </a:lnTo>
                  <a:lnTo>
                    <a:pt x="8250" y="5047"/>
                  </a:lnTo>
                  <a:lnTo>
                    <a:pt x="6144" y="6013"/>
                  </a:lnTo>
                  <a:lnTo>
                    <a:pt x="3994" y="7066"/>
                  </a:lnTo>
                  <a:lnTo>
                    <a:pt x="1800" y="8163"/>
                  </a:lnTo>
                  <a:lnTo>
                    <a:pt x="88" y="9128"/>
                  </a:lnTo>
                  <a:lnTo>
                    <a:pt x="45" y="9172"/>
                  </a:lnTo>
                  <a:lnTo>
                    <a:pt x="1" y="9216"/>
                  </a:lnTo>
                  <a:lnTo>
                    <a:pt x="1" y="9304"/>
                  </a:lnTo>
                  <a:lnTo>
                    <a:pt x="1" y="9347"/>
                  </a:lnTo>
                  <a:lnTo>
                    <a:pt x="88" y="9435"/>
                  </a:lnTo>
                  <a:lnTo>
                    <a:pt x="264" y="9435"/>
                  </a:lnTo>
                  <a:lnTo>
                    <a:pt x="1975" y="8470"/>
                  </a:lnTo>
                  <a:lnTo>
                    <a:pt x="4125" y="7373"/>
                  </a:lnTo>
                  <a:lnTo>
                    <a:pt x="6276" y="6364"/>
                  </a:lnTo>
                  <a:lnTo>
                    <a:pt x="8382" y="5354"/>
                  </a:lnTo>
                  <a:lnTo>
                    <a:pt x="10444" y="4433"/>
                  </a:lnTo>
                  <a:lnTo>
                    <a:pt x="12463" y="3555"/>
                  </a:lnTo>
                  <a:lnTo>
                    <a:pt x="14394" y="2722"/>
                  </a:lnTo>
                  <a:lnTo>
                    <a:pt x="16324" y="1932"/>
                  </a:lnTo>
                  <a:lnTo>
                    <a:pt x="18167" y="1230"/>
                  </a:lnTo>
                  <a:lnTo>
                    <a:pt x="20274" y="352"/>
                  </a:lnTo>
                  <a:lnTo>
                    <a:pt x="20317" y="308"/>
                  </a:lnTo>
                  <a:lnTo>
                    <a:pt x="20361" y="264"/>
                  </a:lnTo>
                  <a:lnTo>
                    <a:pt x="20361" y="176"/>
                  </a:lnTo>
                  <a:lnTo>
                    <a:pt x="20361" y="133"/>
                  </a:lnTo>
                  <a:lnTo>
                    <a:pt x="20317" y="45"/>
                  </a:lnTo>
                  <a:lnTo>
                    <a:pt x="2027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0" name="Google Shape;6570;p174"/>
            <p:cNvSpPr/>
            <p:nvPr/>
          </p:nvSpPr>
          <p:spPr>
            <a:xfrm>
              <a:off x="4766575" y="2636450"/>
              <a:ext cx="66950" cy="38400"/>
            </a:xfrm>
            <a:custGeom>
              <a:avLst/>
              <a:gdLst/>
              <a:ahLst/>
              <a:cxnLst/>
              <a:rect l="l" t="t" r="r" b="b"/>
              <a:pathLst>
                <a:path w="2678" h="1536" extrusionOk="0">
                  <a:moveTo>
                    <a:pt x="2414" y="0"/>
                  </a:moveTo>
                  <a:lnTo>
                    <a:pt x="89" y="1185"/>
                  </a:lnTo>
                  <a:lnTo>
                    <a:pt x="1" y="1229"/>
                  </a:lnTo>
                  <a:lnTo>
                    <a:pt x="1" y="1273"/>
                  </a:lnTo>
                  <a:lnTo>
                    <a:pt x="1" y="1360"/>
                  </a:lnTo>
                  <a:lnTo>
                    <a:pt x="1" y="1404"/>
                  </a:lnTo>
                  <a:lnTo>
                    <a:pt x="45" y="1492"/>
                  </a:lnTo>
                  <a:lnTo>
                    <a:pt x="176" y="1536"/>
                  </a:lnTo>
                  <a:lnTo>
                    <a:pt x="220" y="1492"/>
                  </a:lnTo>
                  <a:lnTo>
                    <a:pt x="2590" y="307"/>
                  </a:lnTo>
                  <a:lnTo>
                    <a:pt x="2634" y="263"/>
                  </a:lnTo>
                  <a:lnTo>
                    <a:pt x="2678" y="220"/>
                  </a:lnTo>
                  <a:lnTo>
                    <a:pt x="2678" y="132"/>
                  </a:lnTo>
                  <a:lnTo>
                    <a:pt x="2678" y="88"/>
                  </a:lnTo>
                  <a:lnTo>
                    <a:pt x="2634" y="44"/>
                  </a:lnTo>
                  <a:lnTo>
                    <a:pt x="254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1" name="Google Shape;6571;p174"/>
            <p:cNvSpPr/>
            <p:nvPr/>
          </p:nvSpPr>
          <p:spPr>
            <a:xfrm>
              <a:off x="4492325" y="2749425"/>
              <a:ext cx="69150" cy="48300"/>
            </a:xfrm>
            <a:custGeom>
              <a:avLst/>
              <a:gdLst/>
              <a:ahLst/>
              <a:cxnLst/>
              <a:rect l="l" t="t" r="r" b="b"/>
              <a:pathLst>
                <a:path w="2766" h="1932" extrusionOk="0">
                  <a:moveTo>
                    <a:pt x="2546" y="1"/>
                  </a:moveTo>
                  <a:lnTo>
                    <a:pt x="2502" y="45"/>
                  </a:lnTo>
                  <a:lnTo>
                    <a:pt x="45" y="1624"/>
                  </a:lnTo>
                  <a:lnTo>
                    <a:pt x="1" y="1668"/>
                  </a:lnTo>
                  <a:lnTo>
                    <a:pt x="1" y="1712"/>
                  </a:lnTo>
                  <a:lnTo>
                    <a:pt x="1" y="1800"/>
                  </a:lnTo>
                  <a:lnTo>
                    <a:pt x="1" y="1844"/>
                  </a:lnTo>
                  <a:lnTo>
                    <a:pt x="88" y="1888"/>
                  </a:lnTo>
                  <a:lnTo>
                    <a:pt x="176" y="1932"/>
                  </a:lnTo>
                  <a:lnTo>
                    <a:pt x="264" y="1888"/>
                  </a:lnTo>
                  <a:lnTo>
                    <a:pt x="2677" y="352"/>
                  </a:lnTo>
                  <a:lnTo>
                    <a:pt x="2721" y="308"/>
                  </a:lnTo>
                  <a:lnTo>
                    <a:pt x="2765" y="220"/>
                  </a:lnTo>
                  <a:lnTo>
                    <a:pt x="2765" y="176"/>
                  </a:lnTo>
                  <a:lnTo>
                    <a:pt x="2721" y="89"/>
                  </a:lnTo>
                  <a:lnTo>
                    <a:pt x="2677" y="45"/>
                  </a:lnTo>
                  <a:lnTo>
                    <a:pt x="263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2" name="Google Shape;6572;p174"/>
            <p:cNvSpPr/>
            <p:nvPr/>
          </p:nvSpPr>
          <p:spPr>
            <a:xfrm>
              <a:off x="4584475" y="2661675"/>
              <a:ext cx="72425" cy="46100"/>
            </a:xfrm>
            <a:custGeom>
              <a:avLst/>
              <a:gdLst/>
              <a:ahLst/>
              <a:cxnLst/>
              <a:rect l="l" t="t" r="r" b="b"/>
              <a:pathLst>
                <a:path w="2897" h="1844" extrusionOk="0">
                  <a:moveTo>
                    <a:pt x="2677" y="0"/>
                  </a:moveTo>
                  <a:lnTo>
                    <a:pt x="2633" y="44"/>
                  </a:lnTo>
                  <a:lnTo>
                    <a:pt x="88" y="1536"/>
                  </a:lnTo>
                  <a:lnTo>
                    <a:pt x="45" y="1580"/>
                  </a:lnTo>
                  <a:lnTo>
                    <a:pt x="1" y="1624"/>
                  </a:lnTo>
                  <a:lnTo>
                    <a:pt x="1" y="1712"/>
                  </a:lnTo>
                  <a:lnTo>
                    <a:pt x="1" y="1756"/>
                  </a:lnTo>
                  <a:lnTo>
                    <a:pt x="88" y="1843"/>
                  </a:lnTo>
                  <a:lnTo>
                    <a:pt x="264" y="1843"/>
                  </a:lnTo>
                  <a:lnTo>
                    <a:pt x="2809" y="351"/>
                  </a:lnTo>
                  <a:lnTo>
                    <a:pt x="2853" y="308"/>
                  </a:lnTo>
                  <a:lnTo>
                    <a:pt x="2897" y="220"/>
                  </a:lnTo>
                  <a:lnTo>
                    <a:pt x="2897" y="176"/>
                  </a:lnTo>
                  <a:lnTo>
                    <a:pt x="2853" y="88"/>
                  </a:lnTo>
                  <a:lnTo>
                    <a:pt x="2809" y="44"/>
                  </a:lnTo>
                  <a:lnTo>
                    <a:pt x="276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3" name="Google Shape;6573;p174"/>
            <p:cNvSpPr/>
            <p:nvPr/>
          </p:nvSpPr>
          <p:spPr>
            <a:xfrm>
              <a:off x="5248175" y="2451050"/>
              <a:ext cx="158000" cy="83400"/>
            </a:xfrm>
            <a:custGeom>
              <a:avLst/>
              <a:gdLst/>
              <a:ahLst/>
              <a:cxnLst/>
              <a:rect l="l" t="t" r="r" b="b"/>
              <a:pathLst>
                <a:path w="6320" h="3336" extrusionOk="0">
                  <a:moveTo>
                    <a:pt x="6144" y="0"/>
                  </a:moveTo>
                  <a:lnTo>
                    <a:pt x="6056" y="44"/>
                  </a:lnTo>
                  <a:lnTo>
                    <a:pt x="3335" y="1492"/>
                  </a:lnTo>
                  <a:lnTo>
                    <a:pt x="132" y="2984"/>
                  </a:lnTo>
                  <a:lnTo>
                    <a:pt x="44" y="3028"/>
                  </a:lnTo>
                  <a:lnTo>
                    <a:pt x="44" y="3072"/>
                  </a:lnTo>
                  <a:lnTo>
                    <a:pt x="0" y="3160"/>
                  </a:lnTo>
                  <a:lnTo>
                    <a:pt x="44" y="3204"/>
                  </a:lnTo>
                  <a:lnTo>
                    <a:pt x="88" y="3291"/>
                  </a:lnTo>
                  <a:lnTo>
                    <a:pt x="176" y="3335"/>
                  </a:lnTo>
                  <a:lnTo>
                    <a:pt x="264" y="3291"/>
                  </a:lnTo>
                  <a:lnTo>
                    <a:pt x="3467" y="1799"/>
                  </a:lnTo>
                  <a:lnTo>
                    <a:pt x="6231" y="351"/>
                  </a:lnTo>
                  <a:lnTo>
                    <a:pt x="6275" y="308"/>
                  </a:lnTo>
                  <a:lnTo>
                    <a:pt x="6319" y="264"/>
                  </a:lnTo>
                  <a:lnTo>
                    <a:pt x="6319" y="176"/>
                  </a:lnTo>
                  <a:lnTo>
                    <a:pt x="6275" y="132"/>
                  </a:lnTo>
                  <a:lnTo>
                    <a:pt x="6231" y="44"/>
                  </a:lnTo>
                  <a:lnTo>
                    <a:pt x="6188" y="44"/>
                  </a:lnTo>
                  <a:lnTo>
                    <a:pt x="614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4" name="Google Shape;6574;p174"/>
            <p:cNvSpPr/>
            <p:nvPr/>
          </p:nvSpPr>
          <p:spPr>
            <a:xfrm>
              <a:off x="5221850" y="2453250"/>
              <a:ext cx="110825" cy="55950"/>
            </a:xfrm>
            <a:custGeom>
              <a:avLst/>
              <a:gdLst/>
              <a:ahLst/>
              <a:cxnLst/>
              <a:rect l="l" t="t" r="r" b="b"/>
              <a:pathLst>
                <a:path w="4433" h="2238" extrusionOk="0">
                  <a:moveTo>
                    <a:pt x="4169" y="0"/>
                  </a:moveTo>
                  <a:lnTo>
                    <a:pt x="2107" y="1009"/>
                  </a:lnTo>
                  <a:lnTo>
                    <a:pt x="88" y="1931"/>
                  </a:lnTo>
                  <a:lnTo>
                    <a:pt x="44" y="1931"/>
                  </a:lnTo>
                  <a:lnTo>
                    <a:pt x="0" y="2019"/>
                  </a:lnTo>
                  <a:lnTo>
                    <a:pt x="0" y="2062"/>
                  </a:lnTo>
                  <a:lnTo>
                    <a:pt x="0" y="2150"/>
                  </a:lnTo>
                  <a:lnTo>
                    <a:pt x="88" y="2238"/>
                  </a:lnTo>
                  <a:lnTo>
                    <a:pt x="264" y="2238"/>
                  </a:lnTo>
                  <a:lnTo>
                    <a:pt x="2238" y="1317"/>
                  </a:lnTo>
                  <a:lnTo>
                    <a:pt x="4344" y="351"/>
                  </a:lnTo>
                  <a:lnTo>
                    <a:pt x="4388" y="307"/>
                  </a:lnTo>
                  <a:lnTo>
                    <a:pt x="4432" y="220"/>
                  </a:lnTo>
                  <a:lnTo>
                    <a:pt x="4432" y="176"/>
                  </a:lnTo>
                  <a:lnTo>
                    <a:pt x="4432" y="88"/>
                  </a:lnTo>
                  <a:lnTo>
                    <a:pt x="4388" y="44"/>
                  </a:lnTo>
                  <a:lnTo>
                    <a:pt x="4301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5" name="Google Shape;6575;p174"/>
            <p:cNvSpPr/>
            <p:nvPr/>
          </p:nvSpPr>
          <p:spPr>
            <a:xfrm>
              <a:off x="2583525" y="3619350"/>
              <a:ext cx="11000" cy="43925"/>
            </a:xfrm>
            <a:custGeom>
              <a:avLst/>
              <a:gdLst/>
              <a:ahLst/>
              <a:cxnLst/>
              <a:rect l="l" t="t" r="r" b="b"/>
              <a:pathLst>
                <a:path w="440" h="1757" extrusionOk="0">
                  <a:moveTo>
                    <a:pt x="220" y="1"/>
                  </a:moveTo>
                  <a:lnTo>
                    <a:pt x="176" y="45"/>
                  </a:lnTo>
                  <a:lnTo>
                    <a:pt x="132" y="89"/>
                  </a:lnTo>
                  <a:lnTo>
                    <a:pt x="88" y="176"/>
                  </a:lnTo>
                  <a:lnTo>
                    <a:pt x="1" y="1581"/>
                  </a:lnTo>
                  <a:lnTo>
                    <a:pt x="1" y="1624"/>
                  </a:lnTo>
                  <a:lnTo>
                    <a:pt x="44" y="1668"/>
                  </a:lnTo>
                  <a:lnTo>
                    <a:pt x="88" y="1712"/>
                  </a:lnTo>
                  <a:lnTo>
                    <a:pt x="176" y="1756"/>
                  </a:lnTo>
                  <a:lnTo>
                    <a:pt x="308" y="1712"/>
                  </a:lnTo>
                  <a:lnTo>
                    <a:pt x="352" y="1581"/>
                  </a:lnTo>
                  <a:lnTo>
                    <a:pt x="439" y="176"/>
                  </a:lnTo>
                  <a:lnTo>
                    <a:pt x="439" y="133"/>
                  </a:lnTo>
                  <a:lnTo>
                    <a:pt x="395" y="45"/>
                  </a:lnTo>
                  <a:lnTo>
                    <a:pt x="35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6" name="Google Shape;6576;p174"/>
            <p:cNvSpPr/>
            <p:nvPr/>
          </p:nvSpPr>
          <p:spPr>
            <a:xfrm>
              <a:off x="2531975" y="3816825"/>
              <a:ext cx="28550" cy="37325"/>
            </a:xfrm>
            <a:custGeom>
              <a:avLst/>
              <a:gdLst/>
              <a:ahLst/>
              <a:cxnLst/>
              <a:rect l="l" t="t" r="r" b="b"/>
              <a:pathLst>
                <a:path w="1142" h="1493" extrusionOk="0">
                  <a:moveTo>
                    <a:pt x="922" y="0"/>
                  </a:moveTo>
                  <a:lnTo>
                    <a:pt x="878" y="44"/>
                  </a:lnTo>
                  <a:lnTo>
                    <a:pt x="834" y="88"/>
                  </a:lnTo>
                  <a:lnTo>
                    <a:pt x="0" y="1229"/>
                  </a:lnTo>
                  <a:lnTo>
                    <a:pt x="0" y="1317"/>
                  </a:lnTo>
                  <a:lnTo>
                    <a:pt x="0" y="1361"/>
                  </a:lnTo>
                  <a:lnTo>
                    <a:pt x="0" y="1448"/>
                  </a:lnTo>
                  <a:lnTo>
                    <a:pt x="44" y="1492"/>
                  </a:lnTo>
                  <a:lnTo>
                    <a:pt x="263" y="1492"/>
                  </a:lnTo>
                  <a:lnTo>
                    <a:pt x="307" y="1448"/>
                  </a:lnTo>
                  <a:lnTo>
                    <a:pt x="1097" y="308"/>
                  </a:lnTo>
                  <a:lnTo>
                    <a:pt x="1141" y="220"/>
                  </a:lnTo>
                  <a:lnTo>
                    <a:pt x="1141" y="176"/>
                  </a:lnTo>
                  <a:lnTo>
                    <a:pt x="1097" y="88"/>
                  </a:lnTo>
                  <a:lnTo>
                    <a:pt x="1053" y="44"/>
                  </a:lnTo>
                  <a:lnTo>
                    <a:pt x="1009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7" name="Google Shape;6577;p174"/>
            <p:cNvSpPr/>
            <p:nvPr/>
          </p:nvSpPr>
          <p:spPr>
            <a:xfrm>
              <a:off x="2790850" y="3734550"/>
              <a:ext cx="36250" cy="30725"/>
            </a:xfrm>
            <a:custGeom>
              <a:avLst/>
              <a:gdLst/>
              <a:ahLst/>
              <a:cxnLst/>
              <a:rect l="l" t="t" r="r" b="b"/>
              <a:pathLst>
                <a:path w="1450" h="1229" extrusionOk="0">
                  <a:moveTo>
                    <a:pt x="177" y="0"/>
                  </a:moveTo>
                  <a:lnTo>
                    <a:pt x="89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45" y="264"/>
                  </a:lnTo>
                  <a:lnTo>
                    <a:pt x="89" y="307"/>
                  </a:lnTo>
                  <a:lnTo>
                    <a:pt x="1186" y="1185"/>
                  </a:lnTo>
                  <a:lnTo>
                    <a:pt x="1274" y="1229"/>
                  </a:lnTo>
                  <a:lnTo>
                    <a:pt x="1361" y="1229"/>
                  </a:lnTo>
                  <a:lnTo>
                    <a:pt x="1405" y="1185"/>
                  </a:lnTo>
                  <a:lnTo>
                    <a:pt x="1449" y="1097"/>
                  </a:lnTo>
                  <a:lnTo>
                    <a:pt x="1449" y="1053"/>
                  </a:lnTo>
                  <a:lnTo>
                    <a:pt x="1449" y="966"/>
                  </a:lnTo>
                  <a:lnTo>
                    <a:pt x="1405" y="922"/>
                  </a:lnTo>
                  <a:lnTo>
                    <a:pt x="308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8" name="Google Shape;6578;p174"/>
            <p:cNvSpPr/>
            <p:nvPr/>
          </p:nvSpPr>
          <p:spPr>
            <a:xfrm>
              <a:off x="2285150" y="4725150"/>
              <a:ext cx="47175" cy="14275"/>
            </a:xfrm>
            <a:custGeom>
              <a:avLst/>
              <a:gdLst/>
              <a:ahLst/>
              <a:cxnLst/>
              <a:rect l="l" t="t" r="r" b="b"/>
              <a:pathLst>
                <a:path w="1887" h="571" extrusionOk="0">
                  <a:moveTo>
                    <a:pt x="1668" y="0"/>
                  </a:moveTo>
                  <a:lnTo>
                    <a:pt x="132" y="220"/>
                  </a:lnTo>
                  <a:lnTo>
                    <a:pt x="88" y="220"/>
                  </a:lnTo>
                  <a:lnTo>
                    <a:pt x="0" y="264"/>
                  </a:lnTo>
                  <a:lnTo>
                    <a:pt x="0" y="351"/>
                  </a:lnTo>
                  <a:lnTo>
                    <a:pt x="0" y="395"/>
                  </a:lnTo>
                  <a:lnTo>
                    <a:pt x="44" y="527"/>
                  </a:lnTo>
                  <a:lnTo>
                    <a:pt x="176" y="571"/>
                  </a:lnTo>
                  <a:lnTo>
                    <a:pt x="1711" y="351"/>
                  </a:lnTo>
                  <a:lnTo>
                    <a:pt x="1799" y="351"/>
                  </a:lnTo>
                  <a:lnTo>
                    <a:pt x="1843" y="307"/>
                  </a:lnTo>
                  <a:lnTo>
                    <a:pt x="1887" y="220"/>
                  </a:lnTo>
                  <a:lnTo>
                    <a:pt x="1887" y="176"/>
                  </a:lnTo>
                  <a:lnTo>
                    <a:pt x="1843" y="88"/>
                  </a:lnTo>
                  <a:lnTo>
                    <a:pt x="1799" y="44"/>
                  </a:lnTo>
                  <a:lnTo>
                    <a:pt x="175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9" name="Google Shape;6579;p174"/>
            <p:cNvSpPr/>
            <p:nvPr/>
          </p:nvSpPr>
          <p:spPr>
            <a:xfrm>
              <a:off x="2232475" y="4129475"/>
              <a:ext cx="879825" cy="325825"/>
            </a:xfrm>
            <a:custGeom>
              <a:avLst/>
              <a:gdLst/>
              <a:ahLst/>
              <a:cxnLst/>
              <a:rect l="l" t="t" r="r" b="b"/>
              <a:pathLst>
                <a:path w="35193" h="13033" extrusionOk="0">
                  <a:moveTo>
                    <a:pt x="23828" y="0"/>
                  </a:moveTo>
                  <a:lnTo>
                    <a:pt x="22424" y="44"/>
                  </a:lnTo>
                  <a:lnTo>
                    <a:pt x="22336" y="44"/>
                  </a:lnTo>
                  <a:lnTo>
                    <a:pt x="21809" y="220"/>
                  </a:lnTo>
                  <a:lnTo>
                    <a:pt x="21766" y="220"/>
                  </a:lnTo>
                  <a:lnTo>
                    <a:pt x="20537" y="1317"/>
                  </a:lnTo>
                  <a:lnTo>
                    <a:pt x="19703" y="1931"/>
                  </a:lnTo>
                  <a:lnTo>
                    <a:pt x="19045" y="2501"/>
                  </a:lnTo>
                  <a:lnTo>
                    <a:pt x="17948" y="3423"/>
                  </a:lnTo>
                  <a:lnTo>
                    <a:pt x="17377" y="3906"/>
                  </a:lnTo>
                  <a:lnTo>
                    <a:pt x="16851" y="4344"/>
                  </a:lnTo>
                  <a:lnTo>
                    <a:pt x="16324" y="4695"/>
                  </a:lnTo>
                  <a:lnTo>
                    <a:pt x="15754" y="5003"/>
                  </a:lnTo>
                  <a:lnTo>
                    <a:pt x="15052" y="5266"/>
                  </a:lnTo>
                  <a:lnTo>
                    <a:pt x="14174" y="5485"/>
                  </a:lnTo>
                  <a:lnTo>
                    <a:pt x="13077" y="5749"/>
                  </a:lnTo>
                  <a:lnTo>
                    <a:pt x="11673" y="5968"/>
                  </a:lnTo>
                  <a:lnTo>
                    <a:pt x="11629" y="6012"/>
                  </a:lnTo>
                  <a:lnTo>
                    <a:pt x="10269" y="6626"/>
                  </a:lnTo>
                  <a:lnTo>
                    <a:pt x="10225" y="6670"/>
                  </a:lnTo>
                  <a:lnTo>
                    <a:pt x="9611" y="7240"/>
                  </a:lnTo>
                  <a:lnTo>
                    <a:pt x="9567" y="7284"/>
                  </a:lnTo>
                  <a:lnTo>
                    <a:pt x="8163" y="10093"/>
                  </a:lnTo>
                  <a:lnTo>
                    <a:pt x="7022" y="11541"/>
                  </a:lnTo>
                  <a:lnTo>
                    <a:pt x="5705" y="12506"/>
                  </a:lnTo>
                  <a:lnTo>
                    <a:pt x="5091" y="12682"/>
                  </a:lnTo>
                  <a:lnTo>
                    <a:pt x="3906" y="12506"/>
                  </a:lnTo>
                  <a:lnTo>
                    <a:pt x="1537" y="11848"/>
                  </a:lnTo>
                  <a:lnTo>
                    <a:pt x="264" y="11365"/>
                  </a:lnTo>
                  <a:lnTo>
                    <a:pt x="89" y="11365"/>
                  </a:lnTo>
                  <a:lnTo>
                    <a:pt x="45" y="11409"/>
                  </a:lnTo>
                  <a:lnTo>
                    <a:pt x="1" y="11497"/>
                  </a:lnTo>
                  <a:lnTo>
                    <a:pt x="1" y="11541"/>
                  </a:lnTo>
                  <a:lnTo>
                    <a:pt x="45" y="11629"/>
                  </a:lnTo>
                  <a:lnTo>
                    <a:pt x="45" y="11672"/>
                  </a:lnTo>
                  <a:lnTo>
                    <a:pt x="132" y="11716"/>
                  </a:lnTo>
                  <a:lnTo>
                    <a:pt x="1449" y="12155"/>
                  </a:lnTo>
                  <a:lnTo>
                    <a:pt x="3818" y="12857"/>
                  </a:lnTo>
                  <a:lnTo>
                    <a:pt x="3862" y="12857"/>
                  </a:lnTo>
                  <a:lnTo>
                    <a:pt x="5091" y="13033"/>
                  </a:lnTo>
                  <a:lnTo>
                    <a:pt x="5135" y="13033"/>
                  </a:lnTo>
                  <a:lnTo>
                    <a:pt x="5837" y="12857"/>
                  </a:lnTo>
                  <a:lnTo>
                    <a:pt x="5881" y="12813"/>
                  </a:lnTo>
                  <a:lnTo>
                    <a:pt x="7241" y="11804"/>
                  </a:lnTo>
                  <a:lnTo>
                    <a:pt x="7285" y="11760"/>
                  </a:lnTo>
                  <a:lnTo>
                    <a:pt x="8426" y="10312"/>
                  </a:lnTo>
                  <a:lnTo>
                    <a:pt x="8470" y="10268"/>
                  </a:lnTo>
                  <a:lnTo>
                    <a:pt x="9874" y="7504"/>
                  </a:lnTo>
                  <a:lnTo>
                    <a:pt x="10444" y="6933"/>
                  </a:lnTo>
                  <a:lnTo>
                    <a:pt x="11761" y="6319"/>
                  </a:lnTo>
                  <a:lnTo>
                    <a:pt x="13165" y="6056"/>
                  </a:lnTo>
                  <a:lnTo>
                    <a:pt x="14306" y="5836"/>
                  </a:lnTo>
                  <a:lnTo>
                    <a:pt x="15227" y="5573"/>
                  </a:lnTo>
                  <a:lnTo>
                    <a:pt x="15929" y="5266"/>
                  </a:lnTo>
                  <a:lnTo>
                    <a:pt x="16544" y="4959"/>
                  </a:lnTo>
                  <a:lnTo>
                    <a:pt x="17070" y="4608"/>
                  </a:lnTo>
                  <a:lnTo>
                    <a:pt x="17597" y="4213"/>
                  </a:lnTo>
                  <a:lnTo>
                    <a:pt x="18167" y="3686"/>
                  </a:lnTo>
                  <a:lnTo>
                    <a:pt x="19264" y="2765"/>
                  </a:lnTo>
                  <a:lnTo>
                    <a:pt x="19923" y="2194"/>
                  </a:lnTo>
                  <a:lnTo>
                    <a:pt x="20756" y="1580"/>
                  </a:lnTo>
                  <a:lnTo>
                    <a:pt x="21941" y="527"/>
                  </a:lnTo>
                  <a:lnTo>
                    <a:pt x="22424" y="395"/>
                  </a:lnTo>
                  <a:lnTo>
                    <a:pt x="23784" y="351"/>
                  </a:lnTo>
                  <a:lnTo>
                    <a:pt x="25144" y="351"/>
                  </a:lnTo>
                  <a:lnTo>
                    <a:pt x="26461" y="395"/>
                  </a:lnTo>
                  <a:lnTo>
                    <a:pt x="27733" y="527"/>
                  </a:lnTo>
                  <a:lnTo>
                    <a:pt x="28348" y="615"/>
                  </a:lnTo>
                  <a:lnTo>
                    <a:pt x="28962" y="746"/>
                  </a:lnTo>
                  <a:lnTo>
                    <a:pt x="29576" y="878"/>
                  </a:lnTo>
                  <a:lnTo>
                    <a:pt x="30191" y="1097"/>
                  </a:lnTo>
                  <a:lnTo>
                    <a:pt x="30805" y="1317"/>
                  </a:lnTo>
                  <a:lnTo>
                    <a:pt x="31419" y="1580"/>
                  </a:lnTo>
                  <a:lnTo>
                    <a:pt x="32034" y="1887"/>
                  </a:lnTo>
                  <a:lnTo>
                    <a:pt x="32648" y="2238"/>
                  </a:lnTo>
                  <a:lnTo>
                    <a:pt x="34271" y="3291"/>
                  </a:lnTo>
                  <a:lnTo>
                    <a:pt x="34886" y="3949"/>
                  </a:lnTo>
                  <a:lnTo>
                    <a:pt x="34930" y="3993"/>
                  </a:lnTo>
                  <a:lnTo>
                    <a:pt x="35017" y="4037"/>
                  </a:lnTo>
                  <a:lnTo>
                    <a:pt x="35061" y="3993"/>
                  </a:lnTo>
                  <a:lnTo>
                    <a:pt x="35105" y="3993"/>
                  </a:lnTo>
                  <a:lnTo>
                    <a:pt x="35149" y="3906"/>
                  </a:lnTo>
                  <a:lnTo>
                    <a:pt x="35193" y="3862"/>
                  </a:lnTo>
                  <a:lnTo>
                    <a:pt x="35193" y="3774"/>
                  </a:lnTo>
                  <a:lnTo>
                    <a:pt x="35149" y="3730"/>
                  </a:lnTo>
                  <a:lnTo>
                    <a:pt x="34491" y="3028"/>
                  </a:lnTo>
                  <a:lnTo>
                    <a:pt x="32823" y="1931"/>
                  </a:lnTo>
                  <a:lnTo>
                    <a:pt x="32209" y="1580"/>
                  </a:lnTo>
                  <a:lnTo>
                    <a:pt x="31595" y="1273"/>
                  </a:lnTo>
                  <a:lnTo>
                    <a:pt x="30980" y="966"/>
                  </a:lnTo>
                  <a:lnTo>
                    <a:pt x="30322" y="746"/>
                  </a:lnTo>
                  <a:lnTo>
                    <a:pt x="29708" y="571"/>
                  </a:lnTo>
                  <a:lnTo>
                    <a:pt x="29094" y="395"/>
                  </a:lnTo>
                  <a:lnTo>
                    <a:pt x="28435" y="264"/>
                  </a:lnTo>
                  <a:lnTo>
                    <a:pt x="27821" y="176"/>
                  </a:lnTo>
                  <a:lnTo>
                    <a:pt x="26505" y="44"/>
                  </a:lnTo>
                  <a:lnTo>
                    <a:pt x="2518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0" name="Google Shape;6580;p174"/>
            <p:cNvSpPr/>
            <p:nvPr/>
          </p:nvSpPr>
          <p:spPr>
            <a:xfrm>
              <a:off x="2228100" y="4100950"/>
              <a:ext cx="934675" cy="336800"/>
            </a:xfrm>
            <a:custGeom>
              <a:avLst/>
              <a:gdLst/>
              <a:ahLst/>
              <a:cxnLst/>
              <a:rect l="l" t="t" r="r" b="b"/>
              <a:pathLst>
                <a:path w="37387" h="13472" extrusionOk="0">
                  <a:moveTo>
                    <a:pt x="29707" y="0"/>
                  </a:moveTo>
                  <a:lnTo>
                    <a:pt x="25539" y="44"/>
                  </a:lnTo>
                  <a:lnTo>
                    <a:pt x="22204" y="176"/>
                  </a:lnTo>
                  <a:lnTo>
                    <a:pt x="22160" y="176"/>
                  </a:lnTo>
                  <a:lnTo>
                    <a:pt x="21370" y="571"/>
                  </a:lnTo>
                  <a:lnTo>
                    <a:pt x="21282" y="615"/>
                  </a:lnTo>
                  <a:lnTo>
                    <a:pt x="20010" y="2063"/>
                  </a:lnTo>
                  <a:lnTo>
                    <a:pt x="18167" y="3599"/>
                  </a:lnTo>
                  <a:lnTo>
                    <a:pt x="16368" y="5090"/>
                  </a:lnTo>
                  <a:lnTo>
                    <a:pt x="15183" y="5573"/>
                  </a:lnTo>
                  <a:lnTo>
                    <a:pt x="14569" y="5793"/>
                  </a:lnTo>
                  <a:lnTo>
                    <a:pt x="13998" y="5924"/>
                  </a:lnTo>
                  <a:lnTo>
                    <a:pt x="12857" y="6144"/>
                  </a:lnTo>
                  <a:lnTo>
                    <a:pt x="12243" y="6231"/>
                  </a:lnTo>
                  <a:lnTo>
                    <a:pt x="11629" y="6363"/>
                  </a:lnTo>
                  <a:lnTo>
                    <a:pt x="11058" y="6539"/>
                  </a:lnTo>
                  <a:lnTo>
                    <a:pt x="10488" y="6758"/>
                  </a:lnTo>
                  <a:lnTo>
                    <a:pt x="10224" y="6890"/>
                  </a:lnTo>
                  <a:lnTo>
                    <a:pt x="9961" y="7065"/>
                  </a:lnTo>
                  <a:lnTo>
                    <a:pt x="9698" y="7284"/>
                  </a:lnTo>
                  <a:lnTo>
                    <a:pt x="9478" y="7504"/>
                  </a:lnTo>
                  <a:lnTo>
                    <a:pt x="9259" y="7767"/>
                  </a:lnTo>
                  <a:lnTo>
                    <a:pt x="8996" y="8118"/>
                  </a:lnTo>
                  <a:lnTo>
                    <a:pt x="8820" y="8469"/>
                  </a:lnTo>
                  <a:lnTo>
                    <a:pt x="8601" y="8820"/>
                  </a:lnTo>
                  <a:lnTo>
                    <a:pt x="6802" y="12506"/>
                  </a:lnTo>
                  <a:lnTo>
                    <a:pt x="5968" y="12813"/>
                  </a:lnTo>
                  <a:lnTo>
                    <a:pt x="4608" y="13121"/>
                  </a:lnTo>
                  <a:lnTo>
                    <a:pt x="3906" y="12989"/>
                  </a:lnTo>
                  <a:lnTo>
                    <a:pt x="1712" y="12155"/>
                  </a:lnTo>
                  <a:lnTo>
                    <a:pt x="220" y="11585"/>
                  </a:lnTo>
                  <a:lnTo>
                    <a:pt x="88" y="11585"/>
                  </a:lnTo>
                  <a:lnTo>
                    <a:pt x="44" y="11629"/>
                  </a:lnTo>
                  <a:lnTo>
                    <a:pt x="0" y="11716"/>
                  </a:lnTo>
                  <a:lnTo>
                    <a:pt x="0" y="11760"/>
                  </a:lnTo>
                  <a:lnTo>
                    <a:pt x="0" y="11848"/>
                  </a:lnTo>
                  <a:lnTo>
                    <a:pt x="44" y="11892"/>
                  </a:lnTo>
                  <a:lnTo>
                    <a:pt x="88" y="11936"/>
                  </a:lnTo>
                  <a:lnTo>
                    <a:pt x="1580" y="12506"/>
                  </a:lnTo>
                  <a:lnTo>
                    <a:pt x="3818" y="13296"/>
                  </a:lnTo>
                  <a:lnTo>
                    <a:pt x="4564" y="13472"/>
                  </a:lnTo>
                  <a:lnTo>
                    <a:pt x="4652" y="13472"/>
                  </a:lnTo>
                  <a:lnTo>
                    <a:pt x="6100" y="13121"/>
                  </a:lnTo>
                  <a:lnTo>
                    <a:pt x="6977" y="12813"/>
                  </a:lnTo>
                  <a:lnTo>
                    <a:pt x="7065" y="12726"/>
                  </a:lnTo>
                  <a:lnTo>
                    <a:pt x="8908" y="8996"/>
                  </a:lnTo>
                  <a:lnTo>
                    <a:pt x="9084" y="8645"/>
                  </a:lnTo>
                  <a:lnTo>
                    <a:pt x="9303" y="8294"/>
                  </a:lnTo>
                  <a:lnTo>
                    <a:pt x="9522" y="8030"/>
                  </a:lnTo>
                  <a:lnTo>
                    <a:pt x="9742" y="7767"/>
                  </a:lnTo>
                  <a:lnTo>
                    <a:pt x="9961" y="7548"/>
                  </a:lnTo>
                  <a:lnTo>
                    <a:pt x="10181" y="7372"/>
                  </a:lnTo>
                  <a:lnTo>
                    <a:pt x="10663" y="7065"/>
                  </a:lnTo>
                  <a:lnTo>
                    <a:pt x="11190" y="6846"/>
                  </a:lnTo>
                  <a:lnTo>
                    <a:pt x="11716" y="6670"/>
                  </a:lnTo>
                  <a:lnTo>
                    <a:pt x="12287" y="6582"/>
                  </a:lnTo>
                  <a:lnTo>
                    <a:pt x="12901" y="6495"/>
                  </a:lnTo>
                  <a:lnTo>
                    <a:pt x="14086" y="6275"/>
                  </a:lnTo>
                  <a:lnTo>
                    <a:pt x="14700" y="6144"/>
                  </a:lnTo>
                  <a:lnTo>
                    <a:pt x="15315" y="5924"/>
                  </a:lnTo>
                  <a:lnTo>
                    <a:pt x="16499" y="5398"/>
                  </a:lnTo>
                  <a:lnTo>
                    <a:pt x="16543" y="5354"/>
                  </a:lnTo>
                  <a:lnTo>
                    <a:pt x="18430" y="3862"/>
                  </a:lnTo>
                  <a:lnTo>
                    <a:pt x="20229" y="2326"/>
                  </a:lnTo>
                  <a:lnTo>
                    <a:pt x="20273" y="2326"/>
                  </a:lnTo>
                  <a:lnTo>
                    <a:pt x="21546" y="878"/>
                  </a:lnTo>
                  <a:lnTo>
                    <a:pt x="22248" y="527"/>
                  </a:lnTo>
                  <a:lnTo>
                    <a:pt x="25539" y="395"/>
                  </a:lnTo>
                  <a:lnTo>
                    <a:pt x="29664" y="351"/>
                  </a:lnTo>
                  <a:lnTo>
                    <a:pt x="33042" y="2282"/>
                  </a:lnTo>
                  <a:lnTo>
                    <a:pt x="34973" y="3642"/>
                  </a:lnTo>
                  <a:lnTo>
                    <a:pt x="36772" y="5222"/>
                  </a:lnTo>
                  <a:lnTo>
                    <a:pt x="36816" y="5222"/>
                  </a:lnTo>
                  <a:lnTo>
                    <a:pt x="37123" y="5398"/>
                  </a:lnTo>
                  <a:lnTo>
                    <a:pt x="37167" y="5442"/>
                  </a:lnTo>
                  <a:lnTo>
                    <a:pt x="37255" y="5442"/>
                  </a:lnTo>
                  <a:lnTo>
                    <a:pt x="37299" y="5398"/>
                  </a:lnTo>
                  <a:lnTo>
                    <a:pt x="37343" y="5354"/>
                  </a:lnTo>
                  <a:lnTo>
                    <a:pt x="37386" y="5310"/>
                  </a:lnTo>
                  <a:lnTo>
                    <a:pt x="37386" y="5222"/>
                  </a:lnTo>
                  <a:lnTo>
                    <a:pt x="37343" y="5178"/>
                  </a:lnTo>
                  <a:lnTo>
                    <a:pt x="37299" y="5134"/>
                  </a:lnTo>
                  <a:lnTo>
                    <a:pt x="36992" y="4959"/>
                  </a:lnTo>
                  <a:lnTo>
                    <a:pt x="35192" y="3379"/>
                  </a:lnTo>
                  <a:lnTo>
                    <a:pt x="35149" y="3335"/>
                  </a:lnTo>
                  <a:lnTo>
                    <a:pt x="33218" y="2019"/>
                  </a:lnTo>
                  <a:lnTo>
                    <a:pt x="2979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1" name="Google Shape;6581;p174"/>
            <p:cNvSpPr/>
            <p:nvPr/>
          </p:nvSpPr>
          <p:spPr>
            <a:xfrm>
              <a:off x="2245650" y="4054875"/>
              <a:ext cx="1314250" cy="359850"/>
            </a:xfrm>
            <a:custGeom>
              <a:avLst/>
              <a:gdLst/>
              <a:ahLst/>
              <a:cxnLst/>
              <a:rect l="l" t="t" r="r" b="b"/>
              <a:pathLst>
                <a:path w="52570" h="14394" extrusionOk="0">
                  <a:moveTo>
                    <a:pt x="26680" y="0"/>
                  </a:moveTo>
                  <a:lnTo>
                    <a:pt x="24091" y="176"/>
                  </a:lnTo>
                  <a:lnTo>
                    <a:pt x="24047" y="220"/>
                  </a:lnTo>
                  <a:lnTo>
                    <a:pt x="22862" y="439"/>
                  </a:lnTo>
                  <a:lnTo>
                    <a:pt x="22818" y="439"/>
                  </a:lnTo>
                  <a:lnTo>
                    <a:pt x="22292" y="746"/>
                  </a:lnTo>
                  <a:lnTo>
                    <a:pt x="21019" y="834"/>
                  </a:lnTo>
                  <a:lnTo>
                    <a:pt x="20888" y="878"/>
                  </a:lnTo>
                  <a:lnTo>
                    <a:pt x="19659" y="2063"/>
                  </a:lnTo>
                  <a:lnTo>
                    <a:pt x="19615" y="2107"/>
                  </a:lnTo>
                  <a:lnTo>
                    <a:pt x="19045" y="3072"/>
                  </a:lnTo>
                  <a:lnTo>
                    <a:pt x="18167" y="3862"/>
                  </a:lnTo>
                  <a:lnTo>
                    <a:pt x="16280" y="5573"/>
                  </a:lnTo>
                  <a:lnTo>
                    <a:pt x="15095" y="6451"/>
                  </a:lnTo>
                  <a:lnTo>
                    <a:pt x="14349" y="6758"/>
                  </a:lnTo>
                  <a:lnTo>
                    <a:pt x="11322" y="7285"/>
                  </a:lnTo>
                  <a:lnTo>
                    <a:pt x="9566" y="7811"/>
                  </a:lnTo>
                  <a:lnTo>
                    <a:pt x="9522" y="7855"/>
                  </a:lnTo>
                  <a:lnTo>
                    <a:pt x="8645" y="8338"/>
                  </a:lnTo>
                  <a:lnTo>
                    <a:pt x="8601" y="8382"/>
                  </a:lnTo>
                  <a:lnTo>
                    <a:pt x="7855" y="9171"/>
                  </a:lnTo>
                  <a:lnTo>
                    <a:pt x="7811" y="9215"/>
                  </a:lnTo>
                  <a:lnTo>
                    <a:pt x="7197" y="10268"/>
                  </a:lnTo>
                  <a:lnTo>
                    <a:pt x="5705" y="13603"/>
                  </a:lnTo>
                  <a:lnTo>
                    <a:pt x="5091" y="13823"/>
                  </a:lnTo>
                  <a:lnTo>
                    <a:pt x="3862" y="14042"/>
                  </a:lnTo>
                  <a:lnTo>
                    <a:pt x="2940" y="13867"/>
                  </a:lnTo>
                  <a:lnTo>
                    <a:pt x="264" y="12857"/>
                  </a:lnTo>
                  <a:lnTo>
                    <a:pt x="132" y="12857"/>
                  </a:lnTo>
                  <a:lnTo>
                    <a:pt x="44" y="12901"/>
                  </a:lnTo>
                  <a:lnTo>
                    <a:pt x="44" y="12989"/>
                  </a:lnTo>
                  <a:lnTo>
                    <a:pt x="0" y="13033"/>
                  </a:lnTo>
                  <a:lnTo>
                    <a:pt x="44" y="13121"/>
                  </a:lnTo>
                  <a:lnTo>
                    <a:pt x="88" y="13164"/>
                  </a:lnTo>
                  <a:lnTo>
                    <a:pt x="132" y="13208"/>
                  </a:lnTo>
                  <a:lnTo>
                    <a:pt x="2853" y="14218"/>
                  </a:lnTo>
                  <a:lnTo>
                    <a:pt x="2896" y="14218"/>
                  </a:lnTo>
                  <a:lnTo>
                    <a:pt x="3818" y="14393"/>
                  </a:lnTo>
                  <a:lnTo>
                    <a:pt x="3862" y="14393"/>
                  </a:lnTo>
                  <a:lnTo>
                    <a:pt x="5178" y="14174"/>
                  </a:lnTo>
                  <a:lnTo>
                    <a:pt x="5880" y="13867"/>
                  </a:lnTo>
                  <a:lnTo>
                    <a:pt x="6012" y="13779"/>
                  </a:lnTo>
                  <a:lnTo>
                    <a:pt x="7504" y="10400"/>
                  </a:lnTo>
                  <a:lnTo>
                    <a:pt x="8118" y="9391"/>
                  </a:lnTo>
                  <a:lnTo>
                    <a:pt x="8820" y="8645"/>
                  </a:lnTo>
                  <a:lnTo>
                    <a:pt x="9698" y="8162"/>
                  </a:lnTo>
                  <a:lnTo>
                    <a:pt x="11409" y="7636"/>
                  </a:lnTo>
                  <a:lnTo>
                    <a:pt x="14437" y="7065"/>
                  </a:lnTo>
                  <a:lnTo>
                    <a:pt x="14481" y="7065"/>
                  </a:lnTo>
                  <a:lnTo>
                    <a:pt x="15227" y="6758"/>
                  </a:lnTo>
                  <a:lnTo>
                    <a:pt x="15271" y="6714"/>
                  </a:lnTo>
                  <a:lnTo>
                    <a:pt x="16499" y="5880"/>
                  </a:lnTo>
                  <a:lnTo>
                    <a:pt x="18386" y="4125"/>
                  </a:lnTo>
                  <a:lnTo>
                    <a:pt x="19264" y="3291"/>
                  </a:lnTo>
                  <a:lnTo>
                    <a:pt x="19308" y="3291"/>
                  </a:lnTo>
                  <a:lnTo>
                    <a:pt x="19922" y="2326"/>
                  </a:lnTo>
                  <a:lnTo>
                    <a:pt x="21107" y="1185"/>
                  </a:lnTo>
                  <a:lnTo>
                    <a:pt x="22336" y="1054"/>
                  </a:lnTo>
                  <a:lnTo>
                    <a:pt x="22423" y="1054"/>
                  </a:lnTo>
                  <a:lnTo>
                    <a:pt x="22950" y="790"/>
                  </a:lnTo>
                  <a:lnTo>
                    <a:pt x="24135" y="527"/>
                  </a:lnTo>
                  <a:lnTo>
                    <a:pt x="26680" y="351"/>
                  </a:lnTo>
                  <a:lnTo>
                    <a:pt x="28128" y="527"/>
                  </a:lnTo>
                  <a:lnTo>
                    <a:pt x="28874" y="746"/>
                  </a:lnTo>
                  <a:lnTo>
                    <a:pt x="31024" y="2019"/>
                  </a:lnTo>
                  <a:lnTo>
                    <a:pt x="33042" y="3335"/>
                  </a:lnTo>
                  <a:lnTo>
                    <a:pt x="34710" y="4476"/>
                  </a:lnTo>
                  <a:lnTo>
                    <a:pt x="35719" y="5661"/>
                  </a:lnTo>
                  <a:lnTo>
                    <a:pt x="35763" y="5661"/>
                  </a:lnTo>
                  <a:lnTo>
                    <a:pt x="37079" y="6846"/>
                  </a:lnTo>
                  <a:lnTo>
                    <a:pt x="37123" y="6890"/>
                  </a:lnTo>
                  <a:lnTo>
                    <a:pt x="39493" y="8118"/>
                  </a:lnTo>
                  <a:lnTo>
                    <a:pt x="42740" y="9215"/>
                  </a:lnTo>
                  <a:lnTo>
                    <a:pt x="44407" y="9698"/>
                  </a:lnTo>
                  <a:lnTo>
                    <a:pt x="44451" y="9698"/>
                  </a:lnTo>
                  <a:lnTo>
                    <a:pt x="48620" y="10093"/>
                  </a:lnTo>
                  <a:lnTo>
                    <a:pt x="49673" y="10137"/>
                  </a:lnTo>
                  <a:lnTo>
                    <a:pt x="51867" y="9961"/>
                  </a:lnTo>
                  <a:lnTo>
                    <a:pt x="51911" y="9961"/>
                  </a:lnTo>
                  <a:lnTo>
                    <a:pt x="52438" y="9786"/>
                  </a:lnTo>
                  <a:lnTo>
                    <a:pt x="52525" y="9742"/>
                  </a:lnTo>
                  <a:lnTo>
                    <a:pt x="52569" y="9654"/>
                  </a:lnTo>
                  <a:lnTo>
                    <a:pt x="52569" y="9610"/>
                  </a:lnTo>
                  <a:lnTo>
                    <a:pt x="52569" y="9522"/>
                  </a:lnTo>
                  <a:lnTo>
                    <a:pt x="52525" y="9479"/>
                  </a:lnTo>
                  <a:lnTo>
                    <a:pt x="52481" y="9435"/>
                  </a:lnTo>
                  <a:lnTo>
                    <a:pt x="52350" y="9435"/>
                  </a:lnTo>
                  <a:lnTo>
                    <a:pt x="51823" y="9610"/>
                  </a:lnTo>
                  <a:lnTo>
                    <a:pt x="49673" y="9786"/>
                  </a:lnTo>
                  <a:lnTo>
                    <a:pt x="48620" y="9742"/>
                  </a:lnTo>
                  <a:lnTo>
                    <a:pt x="44495" y="9347"/>
                  </a:lnTo>
                  <a:lnTo>
                    <a:pt x="42872" y="8864"/>
                  </a:lnTo>
                  <a:lnTo>
                    <a:pt x="39624" y="7811"/>
                  </a:lnTo>
                  <a:lnTo>
                    <a:pt x="37299" y="6582"/>
                  </a:lnTo>
                  <a:lnTo>
                    <a:pt x="35982" y="5398"/>
                  </a:lnTo>
                  <a:lnTo>
                    <a:pt x="34929" y="4213"/>
                  </a:lnTo>
                  <a:lnTo>
                    <a:pt x="34885" y="4169"/>
                  </a:lnTo>
                  <a:lnTo>
                    <a:pt x="33218" y="3028"/>
                  </a:lnTo>
                  <a:lnTo>
                    <a:pt x="31199" y="1712"/>
                  </a:lnTo>
                  <a:lnTo>
                    <a:pt x="29049" y="439"/>
                  </a:lnTo>
                  <a:lnTo>
                    <a:pt x="29005" y="395"/>
                  </a:lnTo>
                  <a:lnTo>
                    <a:pt x="28216" y="176"/>
                  </a:lnTo>
                  <a:lnTo>
                    <a:pt x="28172" y="176"/>
                  </a:lnTo>
                  <a:lnTo>
                    <a:pt x="2672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2" name="Google Shape;6582;p174"/>
            <p:cNvSpPr/>
            <p:nvPr/>
          </p:nvSpPr>
          <p:spPr>
            <a:xfrm>
              <a:off x="2252225" y="4008800"/>
              <a:ext cx="1328500" cy="378500"/>
            </a:xfrm>
            <a:custGeom>
              <a:avLst/>
              <a:gdLst/>
              <a:ahLst/>
              <a:cxnLst/>
              <a:rect l="l" t="t" r="r" b="b"/>
              <a:pathLst>
                <a:path w="53140" h="15140" extrusionOk="0">
                  <a:moveTo>
                    <a:pt x="24749" y="0"/>
                  </a:moveTo>
                  <a:lnTo>
                    <a:pt x="22643" y="483"/>
                  </a:lnTo>
                  <a:lnTo>
                    <a:pt x="22599" y="527"/>
                  </a:lnTo>
                  <a:lnTo>
                    <a:pt x="20054" y="1448"/>
                  </a:lnTo>
                  <a:lnTo>
                    <a:pt x="19966" y="1492"/>
                  </a:lnTo>
                  <a:lnTo>
                    <a:pt x="18650" y="3291"/>
                  </a:lnTo>
                  <a:lnTo>
                    <a:pt x="17992" y="4520"/>
                  </a:lnTo>
                  <a:lnTo>
                    <a:pt x="17290" y="5310"/>
                  </a:lnTo>
                  <a:lnTo>
                    <a:pt x="15490" y="6977"/>
                  </a:lnTo>
                  <a:lnTo>
                    <a:pt x="14437" y="7679"/>
                  </a:lnTo>
                  <a:lnTo>
                    <a:pt x="13779" y="7899"/>
                  </a:lnTo>
                  <a:lnTo>
                    <a:pt x="9918" y="8601"/>
                  </a:lnTo>
                  <a:lnTo>
                    <a:pt x="9874" y="8601"/>
                  </a:lnTo>
                  <a:lnTo>
                    <a:pt x="8908" y="8996"/>
                  </a:lnTo>
                  <a:lnTo>
                    <a:pt x="8865" y="8996"/>
                  </a:lnTo>
                  <a:lnTo>
                    <a:pt x="7855" y="9566"/>
                  </a:lnTo>
                  <a:lnTo>
                    <a:pt x="7811" y="9610"/>
                  </a:lnTo>
                  <a:lnTo>
                    <a:pt x="6934" y="10444"/>
                  </a:lnTo>
                  <a:lnTo>
                    <a:pt x="6890" y="10488"/>
                  </a:lnTo>
                  <a:lnTo>
                    <a:pt x="6188" y="11716"/>
                  </a:lnTo>
                  <a:lnTo>
                    <a:pt x="5091" y="14700"/>
                  </a:lnTo>
                  <a:lnTo>
                    <a:pt x="2458" y="14788"/>
                  </a:lnTo>
                  <a:lnTo>
                    <a:pt x="220" y="13954"/>
                  </a:lnTo>
                  <a:lnTo>
                    <a:pt x="176" y="13954"/>
                  </a:lnTo>
                  <a:lnTo>
                    <a:pt x="88" y="13998"/>
                  </a:lnTo>
                  <a:lnTo>
                    <a:pt x="45" y="13998"/>
                  </a:lnTo>
                  <a:lnTo>
                    <a:pt x="1" y="14086"/>
                  </a:lnTo>
                  <a:lnTo>
                    <a:pt x="1" y="14130"/>
                  </a:lnTo>
                  <a:lnTo>
                    <a:pt x="1" y="14218"/>
                  </a:lnTo>
                  <a:lnTo>
                    <a:pt x="45" y="14262"/>
                  </a:lnTo>
                  <a:lnTo>
                    <a:pt x="132" y="14305"/>
                  </a:lnTo>
                  <a:lnTo>
                    <a:pt x="2370" y="15139"/>
                  </a:lnTo>
                  <a:lnTo>
                    <a:pt x="2458" y="15139"/>
                  </a:lnTo>
                  <a:lnTo>
                    <a:pt x="5222" y="15051"/>
                  </a:lnTo>
                  <a:lnTo>
                    <a:pt x="5310" y="15007"/>
                  </a:lnTo>
                  <a:lnTo>
                    <a:pt x="5398" y="14920"/>
                  </a:lnTo>
                  <a:lnTo>
                    <a:pt x="6495" y="11848"/>
                  </a:lnTo>
                  <a:lnTo>
                    <a:pt x="7197" y="10707"/>
                  </a:lnTo>
                  <a:lnTo>
                    <a:pt x="8075" y="9873"/>
                  </a:lnTo>
                  <a:lnTo>
                    <a:pt x="9040" y="9303"/>
                  </a:lnTo>
                  <a:lnTo>
                    <a:pt x="10005" y="8952"/>
                  </a:lnTo>
                  <a:lnTo>
                    <a:pt x="13867" y="8250"/>
                  </a:lnTo>
                  <a:lnTo>
                    <a:pt x="14569" y="8031"/>
                  </a:lnTo>
                  <a:lnTo>
                    <a:pt x="14613" y="7987"/>
                  </a:lnTo>
                  <a:lnTo>
                    <a:pt x="15666" y="7241"/>
                  </a:lnTo>
                  <a:lnTo>
                    <a:pt x="15710" y="7241"/>
                  </a:lnTo>
                  <a:lnTo>
                    <a:pt x="17553" y="5573"/>
                  </a:lnTo>
                  <a:lnTo>
                    <a:pt x="17553" y="5529"/>
                  </a:lnTo>
                  <a:lnTo>
                    <a:pt x="18255" y="4739"/>
                  </a:lnTo>
                  <a:lnTo>
                    <a:pt x="18299" y="4696"/>
                  </a:lnTo>
                  <a:lnTo>
                    <a:pt x="18957" y="3467"/>
                  </a:lnTo>
                  <a:lnTo>
                    <a:pt x="20230" y="1756"/>
                  </a:lnTo>
                  <a:lnTo>
                    <a:pt x="22731" y="834"/>
                  </a:lnTo>
                  <a:lnTo>
                    <a:pt x="24793" y="351"/>
                  </a:lnTo>
                  <a:lnTo>
                    <a:pt x="25320" y="351"/>
                  </a:lnTo>
                  <a:lnTo>
                    <a:pt x="27996" y="1054"/>
                  </a:lnTo>
                  <a:lnTo>
                    <a:pt x="31507" y="2940"/>
                  </a:lnTo>
                  <a:lnTo>
                    <a:pt x="33789" y="4345"/>
                  </a:lnTo>
                  <a:lnTo>
                    <a:pt x="35544" y="5134"/>
                  </a:lnTo>
                  <a:lnTo>
                    <a:pt x="36992" y="6582"/>
                  </a:lnTo>
                  <a:lnTo>
                    <a:pt x="39142" y="8118"/>
                  </a:lnTo>
                  <a:lnTo>
                    <a:pt x="40107" y="9171"/>
                  </a:lnTo>
                  <a:lnTo>
                    <a:pt x="40151" y="9259"/>
                  </a:lnTo>
                  <a:lnTo>
                    <a:pt x="42696" y="10181"/>
                  </a:lnTo>
                  <a:lnTo>
                    <a:pt x="44671" y="10751"/>
                  </a:lnTo>
                  <a:lnTo>
                    <a:pt x="44715" y="10751"/>
                  </a:lnTo>
                  <a:lnTo>
                    <a:pt x="48752" y="11146"/>
                  </a:lnTo>
                  <a:lnTo>
                    <a:pt x="48796" y="11190"/>
                  </a:lnTo>
                  <a:lnTo>
                    <a:pt x="51341" y="11058"/>
                  </a:lnTo>
                  <a:lnTo>
                    <a:pt x="52087" y="11190"/>
                  </a:lnTo>
                  <a:lnTo>
                    <a:pt x="52175" y="11190"/>
                  </a:lnTo>
                  <a:lnTo>
                    <a:pt x="53008" y="10927"/>
                  </a:lnTo>
                  <a:lnTo>
                    <a:pt x="53096" y="10883"/>
                  </a:lnTo>
                  <a:lnTo>
                    <a:pt x="53140" y="10839"/>
                  </a:lnTo>
                  <a:lnTo>
                    <a:pt x="53140" y="10751"/>
                  </a:lnTo>
                  <a:lnTo>
                    <a:pt x="53140" y="10707"/>
                  </a:lnTo>
                  <a:lnTo>
                    <a:pt x="53096" y="10619"/>
                  </a:lnTo>
                  <a:lnTo>
                    <a:pt x="53052" y="10576"/>
                  </a:lnTo>
                  <a:lnTo>
                    <a:pt x="52921" y="10576"/>
                  </a:lnTo>
                  <a:lnTo>
                    <a:pt x="52087" y="10839"/>
                  </a:lnTo>
                  <a:lnTo>
                    <a:pt x="51385" y="10707"/>
                  </a:lnTo>
                  <a:lnTo>
                    <a:pt x="51341" y="10707"/>
                  </a:lnTo>
                  <a:lnTo>
                    <a:pt x="48796" y="10839"/>
                  </a:lnTo>
                  <a:lnTo>
                    <a:pt x="44759" y="10400"/>
                  </a:lnTo>
                  <a:lnTo>
                    <a:pt x="42828" y="9830"/>
                  </a:lnTo>
                  <a:lnTo>
                    <a:pt x="40327" y="8908"/>
                  </a:lnTo>
                  <a:lnTo>
                    <a:pt x="39361" y="7855"/>
                  </a:lnTo>
                  <a:lnTo>
                    <a:pt x="37211" y="6319"/>
                  </a:lnTo>
                  <a:lnTo>
                    <a:pt x="35763" y="4871"/>
                  </a:lnTo>
                  <a:lnTo>
                    <a:pt x="35719" y="4827"/>
                  </a:lnTo>
                  <a:lnTo>
                    <a:pt x="33964" y="4037"/>
                  </a:lnTo>
                  <a:lnTo>
                    <a:pt x="31682" y="2633"/>
                  </a:lnTo>
                  <a:lnTo>
                    <a:pt x="28128" y="702"/>
                  </a:lnTo>
                  <a:lnTo>
                    <a:pt x="2536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3" name="Google Shape;6583;p174"/>
            <p:cNvSpPr/>
            <p:nvPr/>
          </p:nvSpPr>
          <p:spPr>
            <a:xfrm>
              <a:off x="2104125" y="4481600"/>
              <a:ext cx="42825" cy="15400"/>
            </a:xfrm>
            <a:custGeom>
              <a:avLst/>
              <a:gdLst/>
              <a:ahLst/>
              <a:cxnLst/>
              <a:rect l="l" t="t" r="r" b="b"/>
              <a:pathLst>
                <a:path w="1713" h="616" extrusionOk="0">
                  <a:moveTo>
                    <a:pt x="132" y="1"/>
                  </a:moveTo>
                  <a:lnTo>
                    <a:pt x="45" y="45"/>
                  </a:lnTo>
                  <a:lnTo>
                    <a:pt x="1" y="89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45" y="308"/>
                  </a:lnTo>
                  <a:lnTo>
                    <a:pt x="132" y="352"/>
                  </a:lnTo>
                  <a:lnTo>
                    <a:pt x="1493" y="615"/>
                  </a:lnTo>
                  <a:lnTo>
                    <a:pt x="1537" y="615"/>
                  </a:lnTo>
                  <a:lnTo>
                    <a:pt x="1668" y="571"/>
                  </a:lnTo>
                  <a:lnTo>
                    <a:pt x="1712" y="484"/>
                  </a:lnTo>
                  <a:lnTo>
                    <a:pt x="1712" y="440"/>
                  </a:lnTo>
                  <a:lnTo>
                    <a:pt x="1668" y="352"/>
                  </a:lnTo>
                  <a:lnTo>
                    <a:pt x="1624" y="308"/>
                  </a:lnTo>
                  <a:lnTo>
                    <a:pt x="1580" y="264"/>
                  </a:lnTo>
                  <a:lnTo>
                    <a:pt x="17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4" name="Google Shape;6584;p174"/>
            <p:cNvSpPr/>
            <p:nvPr/>
          </p:nvSpPr>
          <p:spPr>
            <a:xfrm>
              <a:off x="2084375" y="4455275"/>
              <a:ext cx="138250" cy="42825"/>
            </a:xfrm>
            <a:custGeom>
              <a:avLst/>
              <a:gdLst/>
              <a:ahLst/>
              <a:cxnLst/>
              <a:rect l="l" t="t" r="r" b="b"/>
              <a:pathLst>
                <a:path w="5530" h="1713" extrusionOk="0">
                  <a:moveTo>
                    <a:pt x="659" y="1"/>
                  </a:moveTo>
                  <a:lnTo>
                    <a:pt x="133" y="132"/>
                  </a:lnTo>
                  <a:lnTo>
                    <a:pt x="45" y="176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1" y="352"/>
                  </a:lnTo>
                  <a:lnTo>
                    <a:pt x="1" y="396"/>
                  </a:lnTo>
                  <a:lnTo>
                    <a:pt x="89" y="439"/>
                  </a:lnTo>
                  <a:lnTo>
                    <a:pt x="133" y="483"/>
                  </a:lnTo>
                  <a:lnTo>
                    <a:pt x="220" y="483"/>
                  </a:lnTo>
                  <a:lnTo>
                    <a:pt x="703" y="352"/>
                  </a:lnTo>
                  <a:lnTo>
                    <a:pt x="3029" y="1142"/>
                  </a:lnTo>
                  <a:lnTo>
                    <a:pt x="5310" y="1712"/>
                  </a:lnTo>
                  <a:lnTo>
                    <a:pt x="5354" y="1712"/>
                  </a:lnTo>
                  <a:lnTo>
                    <a:pt x="5442" y="1668"/>
                  </a:lnTo>
                  <a:lnTo>
                    <a:pt x="5530" y="1580"/>
                  </a:lnTo>
                  <a:lnTo>
                    <a:pt x="5530" y="1493"/>
                  </a:lnTo>
                  <a:lnTo>
                    <a:pt x="5486" y="1449"/>
                  </a:lnTo>
                  <a:lnTo>
                    <a:pt x="5442" y="1405"/>
                  </a:lnTo>
                  <a:lnTo>
                    <a:pt x="5398" y="1361"/>
                  </a:lnTo>
                  <a:lnTo>
                    <a:pt x="3116" y="791"/>
                  </a:lnTo>
                  <a:lnTo>
                    <a:pt x="74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5" name="Google Shape;6585;p174"/>
            <p:cNvSpPr/>
            <p:nvPr/>
          </p:nvSpPr>
          <p:spPr>
            <a:xfrm>
              <a:off x="2080000" y="4434425"/>
              <a:ext cx="208450" cy="60375"/>
            </a:xfrm>
            <a:custGeom>
              <a:avLst/>
              <a:gdLst/>
              <a:ahLst/>
              <a:cxnLst/>
              <a:rect l="l" t="t" r="r" b="b"/>
              <a:pathLst>
                <a:path w="8338" h="2415" extrusionOk="0">
                  <a:moveTo>
                    <a:pt x="1317" y="1"/>
                  </a:moveTo>
                  <a:lnTo>
                    <a:pt x="527" y="176"/>
                  </a:lnTo>
                  <a:lnTo>
                    <a:pt x="483" y="176"/>
                  </a:lnTo>
                  <a:lnTo>
                    <a:pt x="132" y="308"/>
                  </a:lnTo>
                  <a:lnTo>
                    <a:pt x="44" y="352"/>
                  </a:lnTo>
                  <a:lnTo>
                    <a:pt x="44" y="396"/>
                  </a:lnTo>
                  <a:lnTo>
                    <a:pt x="0" y="484"/>
                  </a:lnTo>
                  <a:lnTo>
                    <a:pt x="44" y="528"/>
                  </a:lnTo>
                  <a:lnTo>
                    <a:pt x="44" y="571"/>
                  </a:lnTo>
                  <a:lnTo>
                    <a:pt x="132" y="615"/>
                  </a:lnTo>
                  <a:lnTo>
                    <a:pt x="176" y="659"/>
                  </a:lnTo>
                  <a:lnTo>
                    <a:pt x="264" y="615"/>
                  </a:lnTo>
                  <a:lnTo>
                    <a:pt x="571" y="484"/>
                  </a:lnTo>
                  <a:lnTo>
                    <a:pt x="1361" y="352"/>
                  </a:lnTo>
                  <a:lnTo>
                    <a:pt x="3511" y="922"/>
                  </a:lnTo>
                  <a:lnTo>
                    <a:pt x="5837" y="1844"/>
                  </a:lnTo>
                  <a:lnTo>
                    <a:pt x="7723" y="2371"/>
                  </a:lnTo>
                  <a:lnTo>
                    <a:pt x="8162" y="2414"/>
                  </a:lnTo>
                  <a:lnTo>
                    <a:pt x="8206" y="2414"/>
                  </a:lnTo>
                  <a:lnTo>
                    <a:pt x="8294" y="2371"/>
                  </a:lnTo>
                  <a:lnTo>
                    <a:pt x="8338" y="2283"/>
                  </a:lnTo>
                  <a:lnTo>
                    <a:pt x="8338" y="2195"/>
                  </a:lnTo>
                  <a:lnTo>
                    <a:pt x="8338" y="2151"/>
                  </a:lnTo>
                  <a:lnTo>
                    <a:pt x="8294" y="2107"/>
                  </a:lnTo>
                  <a:lnTo>
                    <a:pt x="8206" y="2063"/>
                  </a:lnTo>
                  <a:lnTo>
                    <a:pt x="7811" y="2019"/>
                  </a:lnTo>
                  <a:lnTo>
                    <a:pt x="5968" y="1537"/>
                  </a:lnTo>
                  <a:lnTo>
                    <a:pt x="3642" y="571"/>
                  </a:lnTo>
                  <a:lnTo>
                    <a:pt x="3599" y="571"/>
                  </a:lnTo>
                  <a:lnTo>
                    <a:pt x="1405" y="45"/>
                  </a:lnTo>
                  <a:lnTo>
                    <a:pt x="131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6" name="Google Shape;6586;p174"/>
            <p:cNvSpPr/>
            <p:nvPr/>
          </p:nvSpPr>
          <p:spPr>
            <a:xfrm>
              <a:off x="2060250" y="4419075"/>
              <a:ext cx="269900" cy="66950"/>
            </a:xfrm>
            <a:custGeom>
              <a:avLst/>
              <a:gdLst/>
              <a:ahLst/>
              <a:cxnLst/>
              <a:rect l="l" t="t" r="r" b="b"/>
              <a:pathLst>
                <a:path w="10796" h="2678" extrusionOk="0">
                  <a:moveTo>
                    <a:pt x="3072" y="1"/>
                  </a:moveTo>
                  <a:lnTo>
                    <a:pt x="1536" y="264"/>
                  </a:lnTo>
                  <a:lnTo>
                    <a:pt x="176" y="483"/>
                  </a:lnTo>
                  <a:lnTo>
                    <a:pt x="88" y="483"/>
                  </a:lnTo>
                  <a:lnTo>
                    <a:pt x="44" y="571"/>
                  </a:lnTo>
                  <a:lnTo>
                    <a:pt x="1" y="615"/>
                  </a:lnTo>
                  <a:lnTo>
                    <a:pt x="1" y="659"/>
                  </a:lnTo>
                  <a:lnTo>
                    <a:pt x="44" y="747"/>
                  </a:lnTo>
                  <a:lnTo>
                    <a:pt x="88" y="790"/>
                  </a:lnTo>
                  <a:lnTo>
                    <a:pt x="132" y="834"/>
                  </a:lnTo>
                  <a:lnTo>
                    <a:pt x="220" y="834"/>
                  </a:lnTo>
                  <a:lnTo>
                    <a:pt x="1580" y="615"/>
                  </a:lnTo>
                  <a:lnTo>
                    <a:pt x="3116" y="396"/>
                  </a:lnTo>
                  <a:lnTo>
                    <a:pt x="5617" y="1229"/>
                  </a:lnTo>
                  <a:lnTo>
                    <a:pt x="7899" y="1887"/>
                  </a:lnTo>
                  <a:lnTo>
                    <a:pt x="9698" y="2546"/>
                  </a:lnTo>
                  <a:lnTo>
                    <a:pt x="9742" y="2546"/>
                  </a:lnTo>
                  <a:lnTo>
                    <a:pt x="10576" y="2677"/>
                  </a:lnTo>
                  <a:lnTo>
                    <a:pt x="10620" y="2677"/>
                  </a:lnTo>
                  <a:lnTo>
                    <a:pt x="10751" y="2633"/>
                  </a:lnTo>
                  <a:lnTo>
                    <a:pt x="10795" y="2502"/>
                  </a:lnTo>
                  <a:lnTo>
                    <a:pt x="10795" y="2458"/>
                  </a:lnTo>
                  <a:lnTo>
                    <a:pt x="10751" y="2370"/>
                  </a:lnTo>
                  <a:lnTo>
                    <a:pt x="10707" y="2326"/>
                  </a:lnTo>
                  <a:lnTo>
                    <a:pt x="10664" y="2326"/>
                  </a:lnTo>
                  <a:lnTo>
                    <a:pt x="9830" y="2195"/>
                  </a:lnTo>
                  <a:lnTo>
                    <a:pt x="7987" y="1536"/>
                  </a:lnTo>
                  <a:lnTo>
                    <a:pt x="5749" y="878"/>
                  </a:lnTo>
                  <a:lnTo>
                    <a:pt x="3160" y="45"/>
                  </a:lnTo>
                  <a:lnTo>
                    <a:pt x="307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7" name="Google Shape;6587;p174"/>
            <p:cNvSpPr/>
            <p:nvPr/>
          </p:nvSpPr>
          <p:spPr>
            <a:xfrm>
              <a:off x="1951650" y="4680175"/>
              <a:ext cx="528775" cy="40600"/>
            </a:xfrm>
            <a:custGeom>
              <a:avLst/>
              <a:gdLst/>
              <a:ahLst/>
              <a:cxnLst/>
              <a:rect l="l" t="t" r="r" b="b"/>
              <a:pathLst>
                <a:path w="21151" h="1624" extrusionOk="0">
                  <a:moveTo>
                    <a:pt x="20975" y="0"/>
                  </a:moveTo>
                  <a:lnTo>
                    <a:pt x="16807" y="132"/>
                  </a:lnTo>
                  <a:lnTo>
                    <a:pt x="16719" y="176"/>
                  </a:lnTo>
                  <a:lnTo>
                    <a:pt x="15578" y="702"/>
                  </a:lnTo>
                  <a:lnTo>
                    <a:pt x="11146" y="527"/>
                  </a:lnTo>
                  <a:lnTo>
                    <a:pt x="8733" y="527"/>
                  </a:lnTo>
                  <a:lnTo>
                    <a:pt x="6188" y="790"/>
                  </a:lnTo>
                  <a:lnTo>
                    <a:pt x="3116" y="1097"/>
                  </a:lnTo>
                  <a:lnTo>
                    <a:pt x="878" y="966"/>
                  </a:lnTo>
                  <a:lnTo>
                    <a:pt x="790" y="1009"/>
                  </a:lnTo>
                  <a:lnTo>
                    <a:pt x="132" y="1273"/>
                  </a:lnTo>
                  <a:lnTo>
                    <a:pt x="44" y="1317"/>
                  </a:lnTo>
                  <a:lnTo>
                    <a:pt x="0" y="1404"/>
                  </a:lnTo>
                  <a:lnTo>
                    <a:pt x="0" y="1448"/>
                  </a:lnTo>
                  <a:lnTo>
                    <a:pt x="0" y="1536"/>
                  </a:lnTo>
                  <a:lnTo>
                    <a:pt x="88" y="1580"/>
                  </a:lnTo>
                  <a:lnTo>
                    <a:pt x="176" y="1624"/>
                  </a:lnTo>
                  <a:lnTo>
                    <a:pt x="264" y="1624"/>
                  </a:lnTo>
                  <a:lnTo>
                    <a:pt x="878" y="1317"/>
                  </a:lnTo>
                  <a:lnTo>
                    <a:pt x="3116" y="1448"/>
                  </a:lnTo>
                  <a:lnTo>
                    <a:pt x="3160" y="1448"/>
                  </a:lnTo>
                  <a:lnTo>
                    <a:pt x="6231" y="1141"/>
                  </a:lnTo>
                  <a:lnTo>
                    <a:pt x="8733" y="878"/>
                  </a:lnTo>
                  <a:lnTo>
                    <a:pt x="11146" y="878"/>
                  </a:lnTo>
                  <a:lnTo>
                    <a:pt x="15578" y="1053"/>
                  </a:lnTo>
                  <a:lnTo>
                    <a:pt x="15666" y="1053"/>
                  </a:lnTo>
                  <a:lnTo>
                    <a:pt x="16851" y="483"/>
                  </a:lnTo>
                  <a:lnTo>
                    <a:pt x="20975" y="351"/>
                  </a:lnTo>
                  <a:lnTo>
                    <a:pt x="21063" y="351"/>
                  </a:lnTo>
                  <a:lnTo>
                    <a:pt x="21107" y="307"/>
                  </a:lnTo>
                  <a:lnTo>
                    <a:pt x="21151" y="263"/>
                  </a:lnTo>
                  <a:lnTo>
                    <a:pt x="21151" y="176"/>
                  </a:lnTo>
                  <a:lnTo>
                    <a:pt x="21151" y="132"/>
                  </a:lnTo>
                  <a:lnTo>
                    <a:pt x="21107" y="44"/>
                  </a:lnTo>
                  <a:lnTo>
                    <a:pt x="21063" y="44"/>
                  </a:lnTo>
                  <a:lnTo>
                    <a:pt x="2097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8" name="Google Shape;6588;p174"/>
            <p:cNvSpPr/>
            <p:nvPr/>
          </p:nvSpPr>
          <p:spPr>
            <a:xfrm>
              <a:off x="2370700" y="4660425"/>
              <a:ext cx="121800" cy="17575"/>
            </a:xfrm>
            <a:custGeom>
              <a:avLst/>
              <a:gdLst/>
              <a:ahLst/>
              <a:cxnLst/>
              <a:rect l="l" t="t" r="r" b="b"/>
              <a:pathLst>
                <a:path w="4872" h="703" extrusionOk="0">
                  <a:moveTo>
                    <a:pt x="4696" y="0"/>
                  </a:moveTo>
                  <a:lnTo>
                    <a:pt x="1010" y="44"/>
                  </a:lnTo>
                  <a:lnTo>
                    <a:pt x="966" y="88"/>
                  </a:lnTo>
                  <a:lnTo>
                    <a:pt x="132" y="395"/>
                  </a:lnTo>
                  <a:lnTo>
                    <a:pt x="45" y="395"/>
                  </a:lnTo>
                  <a:lnTo>
                    <a:pt x="1" y="483"/>
                  </a:lnTo>
                  <a:lnTo>
                    <a:pt x="1" y="527"/>
                  </a:lnTo>
                  <a:lnTo>
                    <a:pt x="1" y="615"/>
                  </a:lnTo>
                  <a:lnTo>
                    <a:pt x="89" y="702"/>
                  </a:lnTo>
                  <a:lnTo>
                    <a:pt x="220" y="702"/>
                  </a:lnTo>
                  <a:lnTo>
                    <a:pt x="1054" y="395"/>
                  </a:lnTo>
                  <a:lnTo>
                    <a:pt x="4740" y="351"/>
                  </a:lnTo>
                  <a:lnTo>
                    <a:pt x="4784" y="307"/>
                  </a:lnTo>
                  <a:lnTo>
                    <a:pt x="4828" y="264"/>
                  </a:lnTo>
                  <a:lnTo>
                    <a:pt x="4871" y="220"/>
                  </a:lnTo>
                  <a:lnTo>
                    <a:pt x="4871" y="132"/>
                  </a:lnTo>
                  <a:lnTo>
                    <a:pt x="4871" y="88"/>
                  </a:lnTo>
                  <a:lnTo>
                    <a:pt x="4828" y="44"/>
                  </a:lnTo>
                  <a:lnTo>
                    <a:pt x="478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9" name="Google Shape;6589;p174"/>
            <p:cNvSpPr/>
            <p:nvPr/>
          </p:nvSpPr>
          <p:spPr>
            <a:xfrm>
              <a:off x="2386075" y="4638475"/>
              <a:ext cx="120675" cy="19775"/>
            </a:xfrm>
            <a:custGeom>
              <a:avLst/>
              <a:gdLst/>
              <a:ahLst/>
              <a:cxnLst/>
              <a:rect l="l" t="t" r="r" b="b"/>
              <a:pathLst>
                <a:path w="4827" h="791" extrusionOk="0">
                  <a:moveTo>
                    <a:pt x="4651" y="1"/>
                  </a:moveTo>
                  <a:lnTo>
                    <a:pt x="965" y="132"/>
                  </a:lnTo>
                  <a:lnTo>
                    <a:pt x="922" y="132"/>
                  </a:lnTo>
                  <a:lnTo>
                    <a:pt x="132" y="440"/>
                  </a:lnTo>
                  <a:lnTo>
                    <a:pt x="88" y="483"/>
                  </a:lnTo>
                  <a:lnTo>
                    <a:pt x="44" y="527"/>
                  </a:lnTo>
                  <a:lnTo>
                    <a:pt x="0" y="615"/>
                  </a:lnTo>
                  <a:lnTo>
                    <a:pt x="44" y="659"/>
                  </a:lnTo>
                  <a:lnTo>
                    <a:pt x="88" y="747"/>
                  </a:lnTo>
                  <a:lnTo>
                    <a:pt x="176" y="791"/>
                  </a:lnTo>
                  <a:lnTo>
                    <a:pt x="263" y="791"/>
                  </a:lnTo>
                  <a:lnTo>
                    <a:pt x="1009" y="483"/>
                  </a:lnTo>
                  <a:lnTo>
                    <a:pt x="4651" y="352"/>
                  </a:lnTo>
                  <a:lnTo>
                    <a:pt x="4695" y="352"/>
                  </a:lnTo>
                  <a:lnTo>
                    <a:pt x="4783" y="308"/>
                  </a:lnTo>
                  <a:lnTo>
                    <a:pt x="4783" y="264"/>
                  </a:lnTo>
                  <a:lnTo>
                    <a:pt x="4827" y="176"/>
                  </a:lnTo>
                  <a:lnTo>
                    <a:pt x="4783" y="132"/>
                  </a:lnTo>
                  <a:lnTo>
                    <a:pt x="4739" y="88"/>
                  </a:lnTo>
                  <a:lnTo>
                    <a:pt x="4695" y="45"/>
                  </a:lnTo>
                  <a:lnTo>
                    <a:pt x="465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0" name="Google Shape;6590;p174"/>
            <p:cNvSpPr/>
            <p:nvPr/>
          </p:nvSpPr>
          <p:spPr>
            <a:xfrm>
              <a:off x="2401425" y="4618725"/>
              <a:ext cx="117400" cy="17575"/>
            </a:xfrm>
            <a:custGeom>
              <a:avLst/>
              <a:gdLst/>
              <a:ahLst/>
              <a:cxnLst/>
              <a:rect l="l" t="t" r="r" b="b"/>
              <a:pathLst>
                <a:path w="4696" h="703" extrusionOk="0">
                  <a:moveTo>
                    <a:pt x="4520" y="1"/>
                  </a:moveTo>
                  <a:lnTo>
                    <a:pt x="966" y="133"/>
                  </a:lnTo>
                  <a:lnTo>
                    <a:pt x="922" y="133"/>
                  </a:lnTo>
                  <a:lnTo>
                    <a:pt x="176" y="352"/>
                  </a:lnTo>
                  <a:lnTo>
                    <a:pt x="132" y="352"/>
                  </a:lnTo>
                  <a:lnTo>
                    <a:pt x="88" y="396"/>
                  </a:lnTo>
                  <a:lnTo>
                    <a:pt x="44" y="440"/>
                  </a:lnTo>
                  <a:lnTo>
                    <a:pt x="0" y="484"/>
                  </a:lnTo>
                  <a:lnTo>
                    <a:pt x="0" y="571"/>
                  </a:lnTo>
                  <a:lnTo>
                    <a:pt x="88" y="659"/>
                  </a:lnTo>
                  <a:lnTo>
                    <a:pt x="176" y="703"/>
                  </a:lnTo>
                  <a:lnTo>
                    <a:pt x="220" y="703"/>
                  </a:lnTo>
                  <a:lnTo>
                    <a:pt x="1010" y="484"/>
                  </a:lnTo>
                  <a:lnTo>
                    <a:pt x="4520" y="352"/>
                  </a:lnTo>
                  <a:lnTo>
                    <a:pt x="4608" y="308"/>
                  </a:lnTo>
                  <a:lnTo>
                    <a:pt x="4652" y="264"/>
                  </a:lnTo>
                  <a:lnTo>
                    <a:pt x="4696" y="220"/>
                  </a:lnTo>
                  <a:lnTo>
                    <a:pt x="4696" y="133"/>
                  </a:lnTo>
                  <a:lnTo>
                    <a:pt x="4652" y="89"/>
                  </a:lnTo>
                  <a:lnTo>
                    <a:pt x="4652" y="45"/>
                  </a:lnTo>
                  <a:lnTo>
                    <a:pt x="456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1" name="Google Shape;6591;p174"/>
            <p:cNvSpPr/>
            <p:nvPr/>
          </p:nvSpPr>
          <p:spPr>
            <a:xfrm>
              <a:off x="2443100" y="4581425"/>
              <a:ext cx="16500" cy="11000"/>
            </a:xfrm>
            <a:custGeom>
              <a:avLst/>
              <a:gdLst/>
              <a:ahLst/>
              <a:cxnLst/>
              <a:rect l="l" t="t" r="r" b="b"/>
              <a:pathLst>
                <a:path w="660" h="440" extrusionOk="0">
                  <a:moveTo>
                    <a:pt x="440" y="1"/>
                  </a:moveTo>
                  <a:lnTo>
                    <a:pt x="133" y="89"/>
                  </a:lnTo>
                  <a:lnTo>
                    <a:pt x="45" y="133"/>
                  </a:lnTo>
                  <a:lnTo>
                    <a:pt x="1" y="176"/>
                  </a:lnTo>
                  <a:lnTo>
                    <a:pt x="1" y="220"/>
                  </a:lnTo>
                  <a:lnTo>
                    <a:pt x="1" y="308"/>
                  </a:lnTo>
                  <a:lnTo>
                    <a:pt x="45" y="396"/>
                  </a:lnTo>
                  <a:lnTo>
                    <a:pt x="176" y="440"/>
                  </a:lnTo>
                  <a:lnTo>
                    <a:pt x="220" y="440"/>
                  </a:lnTo>
                  <a:lnTo>
                    <a:pt x="527" y="352"/>
                  </a:lnTo>
                  <a:lnTo>
                    <a:pt x="571" y="308"/>
                  </a:lnTo>
                  <a:lnTo>
                    <a:pt x="615" y="264"/>
                  </a:lnTo>
                  <a:lnTo>
                    <a:pt x="659" y="220"/>
                  </a:lnTo>
                  <a:lnTo>
                    <a:pt x="659" y="133"/>
                  </a:lnTo>
                  <a:lnTo>
                    <a:pt x="615" y="89"/>
                  </a:lnTo>
                  <a:lnTo>
                    <a:pt x="571" y="45"/>
                  </a:lnTo>
                  <a:lnTo>
                    <a:pt x="52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2" name="Google Shape;6592;p174"/>
            <p:cNvSpPr/>
            <p:nvPr/>
          </p:nvSpPr>
          <p:spPr>
            <a:xfrm>
              <a:off x="2448600" y="4561700"/>
              <a:ext cx="25250" cy="13175"/>
            </a:xfrm>
            <a:custGeom>
              <a:avLst/>
              <a:gdLst/>
              <a:ahLst/>
              <a:cxnLst/>
              <a:rect l="l" t="t" r="r" b="b"/>
              <a:pathLst>
                <a:path w="1010" h="527" extrusionOk="0">
                  <a:moveTo>
                    <a:pt x="834" y="0"/>
                  </a:moveTo>
                  <a:lnTo>
                    <a:pt x="132" y="176"/>
                  </a:lnTo>
                  <a:lnTo>
                    <a:pt x="88" y="176"/>
                  </a:lnTo>
                  <a:lnTo>
                    <a:pt x="44" y="263"/>
                  </a:lnTo>
                  <a:lnTo>
                    <a:pt x="0" y="307"/>
                  </a:lnTo>
                  <a:lnTo>
                    <a:pt x="0" y="395"/>
                  </a:lnTo>
                  <a:lnTo>
                    <a:pt x="88" y="483"/>
                  </a:lnTo>
                  <a:lnTo>
                    <a:pt x="176" y="527"/>
                  </a:lnTo>
                  <a:lnTo>
                    <a:pt x="220" y="527"/>
                  </a:lnTo>
                  <a:lnTo>
                    <a:pt x="922" y="351"/>
                  </a:lnTo>
                  <a:lnTo>
                    <a:pt x="966" y="307"/>
                  </a:lnTo>
                  <a:lnTo>
                    <a:pt x="1010" y="263"/>
                  </a:lnTo>
                  <a:lnTo>
                    <a:pt x="1010" y="176"/>
                  </a:lnTo>
                  <a:lnTo>
                    <a:pt x="1010" y="132"/>
                  </a:lnTo>
                  <a:lnTo>
                    <a:pt x="1010" y="44"/>
                  </a:lnTo>
                  <a:lnTo>
                    <a:pt x="96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3" name="Google Shape;6593;p174"/>
            <p:cNvSpPr/>
            <p:nvPr/>
          </p:nvSpPr>
          <p:spPr>
            <a:xfrm>
              <a:off x="2465050" y="4534275"/>
              <a:ext cx="165675" cy="19750"/>
            </a:xfrm>
            <a:custGeom>
              <a:avLst/>
              <a:gdLst/>
              <a:ahLst/>
              <a:cxnLst/>
              <a:rect l="l" t="t" r="r" b="b"/>
              <a:pathLst>
                <a:path w="6627" h="790" extrusionOk="0">
                  <a:moveTo>
                    <a:pt x="6451" y="0"/>
                  </a:moveTo>
                  <a:lnTo>
                    <a:pt x="790" y="263"/>
                  </a:lnTo>
                  <a:lnTo>
                    <a:pt x="746" y="307"/>
                  </a:lnTo>
                  <a:lnTo>
                    <a:pt x="132" y="483"/>
                  </a:lnTo>
                  <a:lnTo>
                    <a:pt x="88" y="483"/>
                  </a:lnTo>
                  <a:lnTo>
                    <a:pt x="44" y="571"/>
                  </a:lnTo>
                  <a:lnTo>
                    <a:pt x="0" y="614"/>
                  </a:lnTo>
                  <a:lnTo>
                    <a:pt x="0" y="702"/>
                  </a:lnTo>
                  <a:lnTo>
                    <a:pt x="88" y="790"/>
                  </a:lnTo>
                  <a:lnTo>
                    <a:pt x="220" y="790"/>
                  </a:lnTo>
                  <a:lnTo>
                    <a:pt x="834" y="614"/>
                  </a:lnTo>
                  <a:lnTo>
                    <a:pt x="6451" y="351"/>
                  </a:lnTo>
                  <a:lnTo>
                    <a:pt x="6539" y="351"/>
                  </a:lnTo>
                  <a:lnTo>
                    <a:pt x="6583" y="307"/>
                  </a:lnTo>
                  <a:lnTo>
                    <a:pt x="6626" y="263"/>
                  </a:lnTo>
                  <a:lnTo>
                    <a:pt x="6626" y="176"/>
                  </a:lnTo>
                  <a:lnTo>
                    <a:pt x="6626" y="132"/>
                  </a:lnTo>
                  <a:lnTo>
                    <a:pt x="6583" y="44"/>
                  </a:lnTo>
                  <a:lnTo>
                    <a:pt x="6495" y="44"/>
                  </a:lnTo>
                  <a:lnTo>
                    <a:pt x="6451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4" name="Google Shape;6594;p174"/>
            <p:cNvSpPr/>
            <p:nvPr/>
          </p:nvSpPr>
          <p:spPr>
            <a:xfrm>
              <a:off x="2470525" y="4513425"/>
              <a:ext cx="164575" cy="23050"/>
            </a:xfrm>
            <a:custGeom>
              <a:avLst/>
              <a:gdLst/>
              <a:ahLst/>
              <a:cxnLst/>
              <a:rect l="l" t="t" r="r" b="b"/>
              <a:pathLst>
                <a:path w="6583" h="922" extrusionOk="0">
                  <a:moveTo>
                    <a:pt x="6407" y="0"/>
                  </a:moveTo>
                  <a:lnTo>
                    <a:pt x="2546" y="88"/>
                  </a:lnTo>
                  <a:lnTo>
                    <a:pt x="1142" y="308"/>
                  </a:lnTo>
                  <a:lnTo>
                    <a:pt x="1098" y="308"/>
                  </a:lnTo>
                  <a:lnTo>
                    <a:pt x="133" y="571"/>
                  </a:lnTo>
                  <a:lnTo>
                    <a:pt x="89" y="615"/>
                  </a:lnTo>
                  <a:lnTo>
                    <a:pt x="45" y="659"/>
                  </a:lnTo>
                  <a:lnTo>
                    <a:pt x="1" y="746"/>
                  </a:lnTo>
                  <a:lnTo>
                    <a:pt x="45" y="790"/>
                  </a:lnTo>
                  <a:lnTo>
                    <a:pt x="89" y="878"/>
                  </a:lnTo>
                  <a:lnTo>
                    <a:pt x="176" y="922"/>
                  </a:lnTo>
                  <a:lnTo>
                    <a:pt x="220" y="922"/>
                  </a:lnTo>
                  <a:lnTo>
                    <a:pt x="1186" y="659"/>
                  </a:lnTo>
                  <a:lnTo>
                    <a:pt x="2590" y="439"/>
                  </a:lnTo>
                  <a:lnTo>
                    <a:pt x="6451" y="351"/>
                  </a:lnTo>
                  <a:lnTo>
                    <a:pt x="6495" y="351"/>
                  </a:lnTo>
                  <a:lnTo>
                    <a:pt x="6539" y="308"/>
                  </a:lnTo>
                  <a:lnTo>
                    <a:pt x="6583" y="264"/>
                  </a:lnTo>
                  <a:lnTo>
                    <a:pt x="6583" y="176"/>
                  </a:lnTo>
                  <a:lnTo>
                    <a:pt x="6583" y="88"/>
                  </a:lnTo>
                  <a:lnTo>
                    <a:pt x="6539" y="44"/>
                  </a:lnTo>
                  <a:lnTo>
                    <a:pt x="649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5" name="Google Shape;6595;p174"/>
            <p:cNvSpPr/>
            <p:nvPr/>
          </p:nvSpPr>
          <p:spPr>
            <a:xfrm>
              <a:off x="2521000" y="4471725"/>
              <a:ext cx="125075" cy="18675"/>
            </a:xfrm>
            <a:custGeom>
              <a:avLst/>
              <a:gdLst/>
              <a:ahLst/>
              <a:cxnLst/>
              <a:rect l="l" t="t" r="r" b="b"/>
              <a:pathLst>
                <a:path w="5003" h="747" extrusionOk="0">
                  <a:moveTo>
                    <a:pt x="4827" y="1"/>
                  </a:moveTo>
                  <a:lnTo>
                    <a:pt x="1756" y="133"/>
                  </a:lnTo>
                  <a:lnTo>
                    <a:pt x="308" y="308"/>
                  </a:lnTo>
                  <a:lnTo>
                    <a:pt x="264" y="352"/>
                  </a:lnTo>
                  <a:lnTo>
                    <a:pt x="88" y="396"/>
                  </a:lnTo>
                  <a:lnTo>
                    <a:pt x="44" y="440"/>
                  </a:lnTo>
                  <a:lnTo>
                    <a:pt x="0" y="484"/>
                  </a:lnTo>
                  <a:lnTo>
                    <a:pt x="0" y="571"/>
                  </a:lnTo>
                  <a:lnTo>
                    <a:pt x="0" y="615"/>
                  </a:lnTo>
                  <a:lnTo>
                    <a:pt x="88" y="703"/>
                  </a:lnTo>
                  <a:lnTo>
                    <a:pt x="176" y="747"/>
                  </a:lnTo>
                  <a:lnTo>
                    <a:pt x="220" y="747"/>
                  </a:lnTo>
                  <a:lnTo>
                    <a:pt x="351" y="659"/>
                  </a:lnTo>
                  <a:lnTo>
                    <a:pt x="1799" y="484"/>
                  </a:lnTo>
                  <a:lnTo>
                    <a:pt x="4827" y="352"/>
                  </a:lnTo>
                  <a:lnTo>
                    <a:pt x="4915" y="308"/>
                  </a:lnTo>
                  <a:lnTo>
                    <a:pt x="4959" y="308"/>
                  </a:lnTo>
                  <a:lnTo>
                    <a:pt x="5003" y="220"/>
                  </a:lnTo>
                  <a:lnTo>
                    <a:pt x="5003" y="176"/>
                  </a:lnTo>
                  <a:lnTo>
                    <a:pt x="5003" y="89"/>
                  </a:lnTo>
                  <a:lnTo>
                    <a:pt x="4959" y="45"/>
                  </a:lnTo>
                  <a:lnTo>
                    <a:pt x="487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6" name="Google Shape;6596;p174"/>
            <p:cNvSpPr/>
            <p:nvPr/>
          </p:nvSpPr>
          <p:spPr>
            <a:xfrm>
              <a:off x="2530875" y="4452000"/>
              <a:ext cx="120700" cy="19750"/>
            </a:xfrm>
            <a:custGeom>
              <a:avLst/>
              <a:gdLst/>
              <a:ahLst/>
              <a:cxnLst/>
              <a:rect l="l" t="t" r="r" b="b"/>
              <a:pathLst>
                <a:path w="4828" h="790" extrusionOk="0">
                  <a:moveTo>
                    <a:pt x="4608" y="0"/>
                  </a:moveTo>
                  <a:lnTo>
                    <a:pt x="2019" y="88"/>
                  </a:lnTo>
                  <a:lnTo>
                    <a:pt x="483" y="307"/>
                  </a:lnTo>
                  <a:lnTo>
                    <a:pt x="439" y="307"/>
                  </a:lnTo>
                  <a:lnTo>
                    <a:pt x="88" y="439"/>
                  </a:lnTo>
                  <a:lnTo>
                    <a:pt x="44" y="483"/>
                  </a:lnTo>
                  <a:lnTo>
                    <a:pt x="0" y="570"/>
                  </a:lnTo>
                  <a:lnTo>
                    <a:pt x="0" y="614"/>
                  </a:lnTo>
                  <a:lnTo>
                    <a:pt x="0" y="702"/>
                  </a:lnTo>
                  <a:lnTo>
                    <a:pt x="44" y="790"/>
                  </a:lnTo>
                  <a:lnTo>
                    <a:pt x="220" y="790"/>
                  </a:lnTo>
                  <a:lnTo>
                    <a:pt x="571" y="658"/>
                  </a:lnTo>
                  <a:lnTo>
                    <a:pt x="2063" y="439"/>
                  </a:lnTo>
                  <a:lnTo>
                    <a:pt x="4652" y="351"/>
                  </a:lnTo>
                  <a:lnTo>
                    <a:pt x="4696" y="307"/>
                  </a:lnTo>
                  <a:lnTo>
                    <a:pt x="4783" y="263"/>
                  </a:lnTo>
                  <a:lnTo>
                    <a:pt x="4783" y="219"/>
                  </a:lnTo>
                  <a:lnTo>
                    <a:pt x="4827" y="132"/>
                  </a:lnTo>
                  <a:lnTo>
                    <a:pt x="4783" y="88"/>
                  </a:lnTo>
                  <a:lnTo>
                    <a:pt x="4739" y="44"/>
                  </a:lnTo>
                  <a:lnTo>
                    <a:pt x="469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7" name="Google Shape;6597;p174"/>
            <p:cNvSpPr/>
            <p:nvPr/>
          </p:nvSpPr>
          <p:spPr>
            <a:xfrm>
              <a:off x="2524300" y="4427850"/>
              <a:ext cx="161275" cy="30750"/>
            </a:xfrm>
            <a:custGeom>
              <a:avLst/>
              <a:gdLst/>
              <a:ahLst/>
              <a:cxnLst/>
              <a:rect l="l" t="t" r="r" b="b"/>
              <a:pathLst>
                <a:path w="6451" h="1230" extrusionOk="0">
                  <a:moveTo>
                    <a:pt x="6275" y="1"/>
                  </a:moveTo>
                  <a:lnTo>
                    <a:pt x="2896" y="220"/>
                  </a:lnTo>
                  <a:lnTo>
                    <a:pt x="1360" y="483"/>
                  </a:lnTo>
                  <a:lnTo>
                    <a:pt x="1316" y="483"/>
                  </a:lnTo>
                  <a:lnTo>
                    <a:pt x="132" y="878"/>
                  </a:lnTo>
                  <a:lnTo>
                    <a:pt x="44" y="922"/>
                  </a:lnTo>
                  <a:lnTo>
                    <a:pt x="0" y="966"/>
                  </a:lnTo>
                  <a:lnTo>
                    <a:pt x="0" y="1054"/>
                  </a:lnTo>
                  <a:lnTo>
                    <a:pt x="0" y="1098"/>
                  </a:lnTo>
                  <a:lnTo>
                    <a:pt x="88" y="1185"/>
                  </a:lnTo>
                  <a:lnTo>
                    <a:pt x="176" y="1229"/>
                  </a:lnTo>
                  <a:lnTo>
                    <a:pt x="219" y="1229"/>
                  </a:lnTo>
                  <a:lnTo>
                    <a:pt x="1404" y="834"/>
                  </a:lnTo>
                  <a:lnTo>
                    <a:pt x="2896" y="571"/>
                  </a:lnTo>
                  <a:lnTo>
                    <a:pt x="6275" y="352"/>
                  </a:lnTo>
                  <a:lnTo>
                    <a:pt x="6363" y="308"/>
                  </a:lnTo>
                  <a:lnTo>
                    <a:pt x="6407" y="264"/>
                  </a:lnTo>
                  <a:lnTo>
                    <a:pt x="6450" y="220"/>
                  </a:lnTo>
                  <a:lnTo>
                    <a:pt x="6450" y="132"/>
                  </a:lnTo>
                  <a:lnTo>
                    <a:pt x="6450" y="88"/>
                  </a:lnTo>
                  <a:lnTo>
                    <a:pt x="6407" y="45"/>
                  </a:lnTo>
                  <a:lnTo>
                    <a:pt x="627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8" name="Google Shape;6598;p174"/>
            <p:cNvSpPr/>
            <p:nvPr/>
          </p:nvSpPr>
          <p:spPr>
            <a:xfrm>
              <a:off x="2522100" y="4401525"/>
              <a:ext cx="190900" cy="28550"/>
            </a:xfrm>
            <a:custGeom>
              <a:avLst/>
              <a:gdLst/>
              <a:ahLst/>
              <a:cxnLst/>
              <a:rect l="l" t="t" r="r" b="b"/>
              <a:pathLst>
                <a:path w="7636" h="1142" extrusionOk="0">
                  <a:moveTo>
                    <a:pt x="7416" y="1"/>
                  </a:moveTo>
                  <a:lnTo>
                    <a:pt x="5003" y="308"/>
                  </a:lnTo>
                  <a:lnTo>
                    <a:pt x="2370" y="483"/>
                  </a:lnTo>
                  <a:lnTo>
                    <a:pt x="351" y="703"/>
                  </a:lnTo>
                  <a:lnTo>
                    <a:pt x="264" y="747"/>
                  </a:lnTo>
                  <a:lnTo>
                    <a:pt x="88" y="834"/>
                  </a:lnTo>
                  <a:lnTo>
                    <a:pt x="44" y="878"/>
                  </a:lnTo>
                  <a:lnTo>
                    <a:pt x="0" y="922"/>
                  </a:lnTo>
                  <a:lnTo>
                    <a:pt x="0" y="1010"/>
                  </a:lnTo>
                  <a:lnTo>
                    <a:pt x="44" y="1054"/>
                  </a:lnTo>
                  <a:lnTo>
                    <a:pt x="88" y="1141"/>
                  </a:lnTo>
                  <a:lnTo>
                    <a:pt x="264" y="1141"/>
                  </a:lnTo>
                  <a:lnTo>
                    <a:pt x="395" y="1054"/>
                  </a:lnTo>
                  <a:lnTo>
                    <a:pt x="2414" y="834"/>
                  </a:lnTo>
                  <a:lnTo>
                    <a:pt x="5047" y="659"/>
                  </a:lnTo>
                  <a:lnTo>
                    <a:pt x="7460" y="352"/>
                  </a:lnTo>
                  <a:lnTo>
                    <a:pt x="7548" y="308"/>
                  </a:lnTo>
                  <a:lnTo>
                    <a:pt x="7592" y="264"/>
                  </a:lnTo>
                  <a:lnTo>
                    <a:pt x="7635" y="220"/>
                  </a:lnTo>
                  <a:lnTo>
                    <a:pt x="7635" y="132"/>
                  </a:lnTo>
                  <a:lnTo>
                    <a:pt x="7592" y="88"/>
                  </a:lnTo>
                  <a:lnTo>
                    <a:pt x="7548" y="44"/>
                  </a:lnTo>
                  <a:lnTo>
                    <a:pt x="750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9" name="Google Shape;6599;p174"/>
            <p:cNvSpPr/>
            <p:nvPr/>
          </p:nvSpPr>
          <p:spPr>
            <a:xfrm>
              <a:off x="2533075" y="4308275"/>
              <a:ext cx="523300" cy="91075"/>
            </a:xfrm>
            <a:custGeom>
              <a:avLst/>
              <a:gdLst/>
              <a:ahLst/>
              <a:cxnLst/>
              <a:rect l="l" t="t" r="r" b="b"/>
              <a:pathLst>
                <a:path w="20932" h="3643" extrusionOk="0">
                  <a:moveTo>
                    <a:pt x="20361" y="1"/>
                  </a:moveTo>
                  <a:lnTo>
                    <a:pt x="16411" y="352"/>
                  </a:lnTo>
                  <a:lnTo>
                    <a:pt x="10444" y="834"/>
                  </a:lnTo>
                  <a:lnTo>
                    <a:pt x="6099" y="1273"/>
                  </a:lnTo>
                  <a:lnTo>
                    <a:pt x="6056" y="1273"/>
                  </a:lnTo>
                  <a:lnTo>
                    <a:pt x="2765" y="2283"/>
                  </a:lnTo>
                  <a:lnTo>
                    <a:pt x="965" y="2634"/>
                  </a:lnTo>
                  <a:lnTo>
                    <a:pt x="878" y="2677"/>
                  </a:lnTo>
                  <a:lnTo>
                    <a:pt x="88" y="3336"/>
                  </a:lnTo>
                  <a:lnTo>
                    <a:pt x="44" y="3380"/>
                  </a:lnTo>
                  <a:lnTo>
                    <a:pt x="0" y="3467"/>
                  </a:lnTo>
                  <a:lnTo>
                    <a:pt x="0" y="3511"/>
                  </a:lnTo>
                  <a:lnTo>
                    <a:pt x="44" y="3599"/>
                  </a:lnTo>
                  <a:lnTo>
                    <a:pt x="88" y="3643"/>
                  </a:lnTo>
                  <a:lnTo>
                    <a:pt x="176" y="3643"/>
                  </a:lnTo>
                  <a:lnTo>
                    <a:pt x="307" y="3599"/>
                  </a:lnTo>
                  <a:lnTo>
                    <a:pt x="1097" y="2985"/>
                  </a:lnTo>
                  <a:lnTo>
                    <a:pt x="2852" y="2590"/>
                  </a:lnTo>
                  <a:lnTo>
                    <a:pt x="6143" y="1624"/>
                  </a:lnTo>
                  <a:lnTo>
                    <a:pt x="10488" y="1186"/>
                  </a:lnTo>
                  <a:lnTo>
                    <a:pt x="13647" y="966"/>
                  </a:lnTo>
                  <a:lnTo>
                    <a:pt x="16455" y="703"/>
                  </a:lnTo>
                  <a:lnTo>
                    <a:pt x="20361" y="352"/>
                  </a:lnTo>
                  <a:lnTo>
                    <a:pt x="20712" y="440"/>
                  </a:lnTo>
                  <a:lnTo>
                    <a:pt x="20799" y="440"/>
                  </a:lnTo>
                  <a:lnTo>
                    <a:pt x="20843" y="396"/>
                  </a:lnTo>
                  <a:lnTo>
                    <a:pt x="20887" y="352"/>
                  </a:lnTo>
                  <a:lnTo>
                    <a:pt x="20931" y="308"/>
                  </a:lnTo>
                  <a:lnTo>
                    <a:pt x="20931" y="220"/>
                  </a:lnTo>
                  <a:lnTo>
                    <a:pt x="20887" y="176"/>
                  </a:lnTo>
                  <a:lnTo>
                    <a:pt x="20843" y="132"/>
                  </a:lnTo>
                  <a:lnTo>
                    <a:pt x="20799" y="88"/>
                  </a:lnTo>
                  <a:lnTo>
                    <a:pt x="2040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0" name="Google Shape;6600;p174"/>
            <p:cNvSpPr/>
            <p:nvPr/>
          </p:nvSpPr>
          <p:spPr>
            <a:xfrm>
              <a:off x="2508925" y="4276475"/>
              <a:ext cx="537575" cy="125075"/>
            </a:xfrm>
            <a:custGeom>
              <a:avLst/>
              <a:gdLst/>
              <a:ahLst/>
              <a:cxnLst/>
              <a:rect l="l" t="t" r="r" b="b"/>
              <a:pathLst>
                <a:path w="21503" h="5003" extrusionOk="0">
                  <a:moveTo>
                    <a:pt x="18255" y="0"/>
                  </a:moveTo>
                  <a:lnTo>
                    <a:pt x="13779" y="395"/>
                  </a:lnTo>
                  <a:lnTo>
                    <a:pt x="9479" y="834"/>
                  </a:lnTo>
                  <a:lnTo>
                    <a:pt x="6846" y="1185"/>
                  </a:lnTo>
                  <a:lnTo>
                    <a:pt x="6802" y="1229"/>
                  </a:lnTo>
                  <a:lnTo>
                    <a:pt x="5003" y="2238"/>
                  </a:lnTo>
                  <a:lnTo>
                    <a:pt x="3599" y="2765"/>
                  </a:lnTo>
                  <a:lnTo>
                    <a:pt x="1361" y="3247"/>
                  </a:lnTo>
                  <a:lnTo>
                    <a:pt x="1273" y="3335"/>
                  </a:lnTo>
                  <a:lnTo>
                    <a:pt x="440" y="4432"/>
                  </a:lnTo>
                  <a:lnTo>
                    <a:pt x="88" y="4652"/>
                  </a:lnTo>
                  <a:lnTo>
                    <a:pt x="45" y="4739"/>
                  </a:lnTo>
                  <a:lnTo>
                    <a:pt x="1" y="4783"/>
                  </a:lnTo>
                  <a:lnTo>
                    <a:pt x="1" y="4871"/>
                  </a:lnTo>
                  <a:lnTo>
                    <a:pt x="45" y="4915"/>
                  </a:lnTo>
                  <a:lnTo>
                    <a:pt x="88" y="4959"/>
                  </a:lnTo>
                  <a:lnTo>
                    <a:pt x="176" y="5003"/>
                  </a:lnTo>
                  <a:lnTo>
                    <a:pt x="264" y="4959"/>
                  </a:lnTo>
                  <a:lnTo>
                    <a:pt x="659" y="4739"/>
                  </a:lnTo>
                  <a:lnTo>
                    <a:pt x="703" y="4695"/>
                  </a:lnTo>
                  <a:lnTo>
                    <a:pt x="1537" y="3598"/>
                  </a:lnTo>
                  <a:lnTo>
                    <a:pt x="3687" y="3072"/>
                  </a:lnTo>
                  <a:lnTo>
                    <a:pt x="3731" y="3072"/>
                  </a:lnTo>
                  <a:lnTo>
                    <a:pt x="5135" y="2545"/>
                  </a:lnTo>
                  <a:lnTo>
                    <a:pt x="5179" y="2545"/>
                  </a:lnTo>
                  <a:lnTo>
                    <a:pt x="6934" y="1536"/>
                  </a:lnTo>
                  <a:lnTo>
                    <a:pt x="9523" y="1185"/>
                  </a:lnTo>
                  <a:lnTo>
                    <a:pt x="13779" y="746"/>
                  </a:lnTo>
                  <a:lnTo>
                    <a:pt x="18255" y="351"/>
                  </a:lnTo>
                  <a:lnTo>
                    <a:pt x="19922" y="351"/>
                  </a:lnTo>
                  <a:lnTo>
                    <a:pt x="20625" y="527"/>
                  </a:lnTo>
                  <a:lnTo>
                    <a:pt x="21063" y="790"/>
                  </a:lnTo>
                  <a:lnTo>
                    <a:pt x="21151" y="790"/>
                  </a:lnTo>
                  <a:lnTo>
                    <a:pt x="21327" y="834"/>
                  </a:lnTo>
                  <a:lnTo>
                    <a:pt x="21371" y="790"/>
                  </a:lnTo>
                  <a:lnTo>
                    <a:pt x="21458" y="790"/>
                  </a:lnTo>
                  <a:lnTo>
                    <a:pt x="21458" y="746"/>
                  </a:lnTo>
                  <a:lnTo>
                    <a:pt x="21502" y="658"/>
                  </a:lnTo>
                  <a:lnTo>
                    <a:pt x="21502" y="571"/>
                  </a:lnTo>
                  <a:lnTo>
                    <a:pt x="21458" y="527"/>
                  </a:lnTo>
                  <a:lnTo>
                    <a:pt x="21414" y="483"/>
                  </a:lnTo>
                  <a:lnTo>
                    <a:pt x="21239" y="483"/>
                  </a:lnTo>
                  <a:lnTo>
                    <a:pt x="20800" y="176"/>
                  </a:lnTo>
                  <a:lnTo>
                    <a:pt x="20712" y="176"/>
                  </a:lnTo>
                  <a:lnTo>
                    <a:pt x="1996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1" name="Google Shape;6601;p174"/>
            <p:cNvSpPr/>
            <p:nvPr/>
          </p:nvSpPr>
          <p:spPr>
            <a:xfrm>
              <a:off x="2481500" y="4238075"/>
              <a:ext cx="585825" cy="166775"/>
            </a:xfrm>
            <a:custGeom>
              <a:avLst/>
              <a:gdLst/>
              <a:ahLst/>
              <a:cxnLst/>
              <a:rect l="l" t="t" r="r" b="b"/>
              <a:pathLst>
                <a:path w="23433" h="6671" extrusionOk="0">
                  <a:moveTo>
                    <a:pt x="17509" y="0"/>
                  </a:moveTo>
                  <a:lnTo>
                    <a:pt x="16149" y="88"/>
                  </a:lnTo>
                  <a:lnTo>
                    <a:pt x="14832" y="176"/>
                  </a:lnTo>
                  <a:lnTo>
                    <a:pt x="13604" y="264"/>
                  </a:lnTo>
                  <a:lnTo>
                    <a:pt x="11848" y="395"/>
                  </a:lnTo>
                  <a:lnTo>
                    <a:pt x="11805" y="395"/>
                  </a:lnTo>
                  <a:lnTo>
                    <a:pt x="9786" y="790"/>
                  </a:lnTo>
                  <a:lnTo>
                    <a:pt x="9742" y="790"/>
                  </a:lnTo>
                  <a:lnTo>
                    <a:pt x="8470" y="1448"/>
                  </a:lnTo>
                  <a:lnTo>
                    <a:pt x="7285" y="2282"/>
                  </a:lnTo>
                  <a:lnTo>
                    <a:pt x="5442" y="3248"/>
                  </a:lnTo>
                  <a:lnTo>
                    <a:pt x="2282" y="3950"/>
                  </a:lnTo>
                  <a:lnTo>
                    <a:pt x="2195" y="3994"/>
                  </a:lnTo>
                  <a:lnTo>
                    <a:pt x="1580" y="4476"/>
                  </a:lnTo>
                  <a:lnTo>
                    <a:pt x="1537" y="4564"/>
                  </a:lnTo>
                  <a:lnTo>
                    <a:pt x="747" y="5836"/>
                  </a:lnTo>
                  <a:lnTo>
                    <a:pt x="88" y="6363"/>
                  </a:lnTo>
                  <a:lnTo>
                    <a:pt x="45" y="6407"/>
                  </a:lnTo>
                  <a:lnTo>
                    <a:pt x="1" y="6451"/>
                  </a:lnTo>
                  <a:lnTo>
                    <a:pt x="45" y="6539"/>
                  </a:lnTo>
                  <a:lnTo>
                    <a:pt x="45" y="6582"/>
                  </a:lnTo>
                  <a:lnTo>
                    <a:pt x="132" y="6626"/>
                  </a:lnTo>
                  <a:lnTo>
                    <a:pt x="176" y="6670"/>
                  </a:lnTo>
                  <a:lnTo>
                    <a:pt x="308" y="6626"/>
                  </a:lnTo>
                  <a:lnTo>
                    <a:pt x="1010" y="6100"/>
                  </a:lnTo>
                  <a:lnTo>
                    <a:pt x="1054" y="6012"/>
                  </a:lnTo>
                  <a:lnTo>
                    <a:pt x="1800" y="4739"/>
                  </a:lnTo>
                  <a:lnTo>
                    <a:pt x="2414" y="4301"/>
                  </a:lnTo>
                  <a:lnTo>
                    <a:pt x="5574" y="3599"/>
                  </a:lnTo>
                  <a:lnTo>
                    <a:pt x="5617" y="3555"/>
                  </a:lnTo>
                  <a:lnTo>
                    <a:pt x="7460" y="2589"/>
                  </a:lnTo>
                  <a:lnTo>
                    <a:pt x="8645" y="1756"/>
                  </a:lnTo>
                  <a:lnTo>
                    <a:pt x="9874" y="1141"/>
                  </a:lnTo>
                  <a:lnTo>
                    <a:pt x="11892" y="746"/>
                  </a:lnTo>
                  <a:lnTo>
                    <a:pt x="13604" y="615"/>
                  </a:lnTo>
                  <a:lnTo>
                    <a:pt x="14832" y="527"/>
                  </a:lnTo>
                  <a:lnTo>
                    <a:pt x="16149" y="439"/>
                  </a:lnTo>
                  <a:lnTo>
                    <a:pt x="17509" y="351"/>
                  </a:lnTo>
                  <a:lnTo>
                    <a:pt x="18825" y="395"/>
                  </a:lnTo>
                  <a:lnTo>
                    <a:pt x="19484" y="439"/>
                  </a:lnTo>
                  <a:lnTo>
                    <a:pt x="20098" y="483"/>
                  </a:lnTo>
                  <a:lnTo>
                    <a:pt x="20668" y="571"/>
                  </a:lnTo>
                  <a:lnTo>
                    <a:pt x="21195" y="702"/>
                  </a:lnTo>
                  <a:lnTo>
                    <a:pt x="21722" y="878"/>
                  </a:lnTo>
                  <a:lnTo>
                    <a:pt x="22160" y="1097"/>
                  </a:lnTo>
                  <a:lnTo>
                    <a:pt x="22555" y="1361"/>
                  </a:lnTo>
                  <a:lnTo>
                    <a:pt x="22862" y="1624"/>
                  </a:lnTo>
                  <a:lnTo>
                    <a:pt x="22950" y="1712"/>
                  </a:lnTo>
                  <a:lnTo>
                    <a:pt x="23213" y="1756"/>
                  </a:lnTo>
                  <a:lnTo>
                    <a:pt x="23345" y="1756"/>
                  </a:lnTo>
                  <a:lnTo>
                    <a:pt x="23389" y="1712"/>
                  </a:lnTo>
                  <a:lnTo>
                    <a:pt x="23433" y="1668"/>
                  </a:lnTo>
                  <a:lnTo>
                    <a:pt x="23433" y="1580"/>
                  </a:lnTo>
                  <a:lnTo>
                    <a:pt x="23433" y="1536"/>
                  </a:lnTo>
                  <a:lnTo>
                    <a:pt x="23389" y="1448"/>
                  </a:lnTo>
                  <a:lnTo>
                    <a:pt x="23301" y="1448"/>
                  </a:lnTo>
                  <a:lnTo>
                    <a:pt x="23082" y="1361"/>
                  </a:lnTo>
                  <a:lnTo>
                    <a:pt x="22731" y="1054"/>
                  </a:lnTo>
                  <a:lnTo>
                    <a:pt x="22336" y="790"/>
                  </a:lnTo>
                  <a:lnTo>
                    <a:pt x="21853" y="571"/>
                  </a:lnTo>
                  <a:lnTo>
                    <a:pt x="21327" y="395"/>
                  </a:lnTo>
                  <a:lnTo>
                    <a:pt x="20800" y="264"/>
                  </a:lnTo>
                  <a:lnTo>
                    <a:pt x="20186" y="176"/>
                  </a:lnTo>
                  <a:lnTo>
                    <a:pt x="19528" y="88"/>
                  </a:lnTo>
                  <a:lnTo>
                    <a:pt x="18869" y="44"/>
                  </a:lnTo>
                  <a:lnTo>
                    <a:pt x="17509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2" name="Google Shape;6602;p174"/>
            <p:cNvSpPr/>
            <p:nvPr/>
          </p:nvSpPr>
          <p:spPr>
            <a:xfrm>
              <a:off x="2461750" y="4201875"/>
              <a:ext cx="634100" cy="202975"/>
            </a:xfrm>
            <a:custGeom>
              <a:avLst/>
              <a:gdLst/>
              <a:ahLst/>
              <a:cxnLst/>
              <a:rect l="l" t="t" r="r" b="b"/>
              <a:pathLst>
                <a:path w="25364" h="8119" extrusionOk="0">
                  <a:moveTo>
                    <a:pt x="14613" y="0"/>
                  </a:moveTo>
                  <a:lnTo>
                    <a:pt x="12156" y="220"/>
                  </a:lnTo>
                  <a:lnTo>
                    <a:pt x="12112" y="220"/>
                  </a:lnTo>
                  <a:lnTo>
                    <a:pt x="11015" y="527"/>
                  </a:lnTo>
                  <a:lnTo>
                    <a:pt x="10971" y="571"/>
                  </a:lnTo>
                  <a:lnTo>
                    <a:pt x="10181" y="1185"/>
                  </a:lnTo>
                  <a:lnTo>
                    <a:pt x="8163" y="2809"/>
                  </a:lnTo>
                  <a:lnTo>
                    <a:pt x="6320" y="3818"/>
                  </a:lnTo>
                  <a:lnTo>
                    <a:pt x="5574" y="4081"/>
                  </a:lnTo>
                  <a:lnTo>
                    <a:pt x="4915" y="4257"/>
                  </a:lnTo>
                  <a:lnTo>
                    <a:pt x="4345" y="4388"/>
                  </a:lnTo>
                  <a:lnTo>
                    <a:pt x="3862" y="4432"/>
                  </a:lnTo>
                  <a:lnTo>
                    <a:pt x="3380" y="4520"/>
                  </a:lnTo>
                  <a:lnTo>
                    <a:pt x="2941" y="4608"/>
                  </a:lnTo>
                  <a:lnTo>
                    <a:pt x="2546" y="4783"/>
                  </a:lnTo>
                  <a:lnTo>
                    <a:pt x="2151" y="5003"/>
                  </a:lnTo>
                  <a:lnTo>
                    <a:pt x="1756" y="5354"/>
                  </a:lnTo>
                  <a:lnTo>
                    <a:pt x="1317" y="5880"/>
                  </a:lnTo>
                  <a:lnTo>
                    <a:pt x="922" y="6582"/>
                  </a:lnTo>
                  <a:lnTo>
                    <a:pt x="440" y="7460"/>
                  </a:lnTo>
                  <a:lnTo>
                    <a:pt x="89" y="7811"/>
                  </a:lnTo>
                  <a:lnTo>
                    <a:pt x="45" y="7855"/>
                  </a:lnTo>
                  <a:lnTo>
                    <a:pt x="1" y="7899"/>
                  </a:lnTo>
                  <a:lnTo>
                    <a:pt x="1" y="7987"/>
                  </a:lnTo>
                  <a:lnTo>
                    <a:pt x="45" y="8030"/>
                  </a:lnTo>
                  <a:lnTo>
                    <a:pt x="89" y="8074"/>
                  </a:lnTo>
                  <a:lnTo>
                    <a:pt x="176" y="8118"/>
                  </a:lnTo>
                  <a:lnTo>
                    <a:pt x="308" y="8074"/>
                  </a:lnTo>
                  <a:lnTo>
                    <a:pt x="703" y="7723"/>
                  </a:lnTo>
                  <a:lnTo>
                    <a:pt x="747" y="7636"/>
                  </a:lnTo>
                  <a:lnTo>
                    <a:pt x="1186" y="6802"/>
                  </a:lnTo>
                  <a:lnTo>
                    <a:pt x="1581" y="6144"/>
                  </a:lnTo>
                  <a:lnTo>
                    <a:pt x="1932" y="5661"/>
                  </a:lnTo>
                  <a:lnTo>
                    <a:pt x="2283" y="5310"/>
                  </a:lnTo>
                  <a:lnTo>
                    <a:pt x="2678" y="5090"/>
                  </a:lnTo>
                  <a:lnTo>
                    <a:pt x="3029" y="4959"/>
                  </a:lnTo>
                  <a:lnTo>
                    <a:pt x="3467" y="4871"/>
                  </a:lnTo>
                  <a:lnTo>
                    <a:pt x="3906" y="4783"/>
                  </a:lnTo>
                  <a:lnTo>
                    <a:pt x="4433" y="4696"/>
                  </a:lnTo>
                  <a:lnTo>
                    <a:pt x="5003" y="4608"/>
                  </a:lnTo>
                  <a:lnTo>
                    <a:pt x="5705" y="4432"/>
                  </a:lnTo>
                  <a:lnTo>
                    <a:pt x="6451" y="4125"/>
                  </a:lnTo>
                  <a:lnTo>
                    <a:pt x="8338" y="3116"/>
                  </a:lnTo>
                  <a:lnTo>
                    <a:pt x="8382" y="3116"/>
                  </a:lnTo>
                  <a:lnTo>
                    <a:pt x="10401" y="1448"/>
                  </a:lnTo>
                  <a:lnTo>
                    <a:pt x="11146" y="878"/>
                  </a:lnTo>
                  <a:lnTo>
                    <a:pt x="12200" y="571"/>
                  </a:lnTo>
                  <a:lnTo>
                    <a:pt x="14657" y="351"/>
                  </a:lnTo>
                  <a:lnTo>
                    <a:pt x="17948" y="351"/>
                  </a:lnTo>
                  <a:lnTo>
                    <a:pt x="21063" y="702"/>
                  </a:lnTo>
                  <a:lnTo>
                    <a:pt x="22204" y="1053"/>
                  </a:lnTo>
                  <a:lnTo>
                    <a:pt x="23652" y="1843"/>
                  </a:lnTo>
                  <a:lnTo>
                    <a:pt x="24706" y="2677"/>
                  </a:lnTo>
                  <a:lnTo>
                    <a:pt x="24749" y="2721"/>
                  </a:lnTo>
                  <a:lnTo>
                    <a:pt x="25144" y="2809"/>
                  </a:lnTo>
                  <a:lnTo>
                    <a:pt x="25276" y="2809"/>
                  </a:lnTo>
                  <a:lnTo>
                    <a:pt x="25320" y="2765"/>
                  </a:lnTo>
                  <a:lnTo>
                    <a:pt x="25364" y="2677"/>
                  </a:lnTo>
                  <a:lnTo>
                    <a:pt x="25364" y="2633"/>
                  </a:lnTo>
                  <a:lnTo>
                    <a:pt x="25320" y="2545"/>
                  </a:lnTo>
                  <a:lnTo>
                    <a:pt x="25276" y="2502"/>
                  </a:lnTo>
                  <a:lnTo>
                    <a:pt x="25232" y="2458"/>
                  </a:lnTo>
                  <a:lnTo>
                    <a:pt x="24881" y="2370"/>
                  </a:lnTo>
                  <a:lnTo>
                    <a:pt x="23872" y="1536"/>
                  </a:lnTo>
                  <a:lnTo>
                    <a:pt x="23828" y="1536"/>
                  </a:lnTo>
                  <a:lnTo>
                    <a:pt x="22380" y="746"/>
                  </a:lnTo>
                  <a:lnTo>
                    <a:pt x="22336" y="702"/>
                  </a:lnTo>
                  <a:lnTo>
                    <a:pt x="21151" y="351"/>
                  </a:lnTo>
                  <a:lnTo>
                    <a:pt x="1799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3" name="Google Shape;6603;p174"/>
            <p:cNvSpPr/>
            <p:nvPr/>
          </p:nvSpPr>
          <p:spPr>
            <a:xfrm>
              <a:off x="1832075" y="4324725"/>
              <a:ext cx="1298875" cy="348875"/>
            </a:xfrm>
            <a:custGeom>
              <a:avLst/>
              <a:gdLst/>
              <a:ahLst/>
              <a:cxnLst/>
              <a:rect l="l" t="t" r="r" b="b"/>
              <a:pathLst>
                <a:path w="51955" h="13955" extrusionOk="0">
                  <a:moveTo>
                    <a:pt x="48620" y="1"/>
                  </a:moveTo>
                  <a:lnTo>
                    <a:pt x="45329" y="528"/>
                  </a:lnTo>
                  <a:lnTo>
                    <a:pt x="42916" y="879"/>
                  </a:lnTo>
                  <a:lnTo>
                    <a:pt x="40370" y="1273"/>
                  </a:lnTo>
                  <a:lnTo>
                    <a:pt x="35982" y="1756"/>
                  </a:lnTo>
                  <a:lnTo>
                    <a:pt x="31945" y="2414"/>
                  </a:lnTo>
                  <a:lnTo>
                    <a:pt x="29400" y="2678"/>
                  </a:lnTo>
                  <a:lnTo>
                    <a:pt x="29356" y="2722"/>
                  </a:lnTo>
                  <a:lnTo>
                    <a:pt x="27162" y="3775"/>
                  </a:lnTo>
                  <a:lnTo>
                    <a:pt x="27119" y="3775"/>
                  </a:lnTo>
                  <a:lnTo>
                    <a:pt x="25407" y="5003"/>
                  </a:lnTo>
                  <a:lnTo>
                    <a:pt x="21282" y="7899"/>
                  </a:lnTo>
                  <a:lnTo>
                    <a:pt x="20712" y="8075"/>
                  </a:lnTo>
                  <a:lnTo>
                    <a:pt x="17684" y="7987"/>
                  </a:lnTo>
                  <a:lnTo>
                    <a:pt x="15359" y="7768"/>
                  </a:lnTo>
                  <a:lnTo>
                    <a:pt x="11717" y="7329"/>
                  </a:lnTo>
                  <a:lnTo>
                    <a:pt x="9566" y="6978"/>
                  </a:lnTo>
                  <a:lnTo>
                    <a:pt x="9522" y="6978"/>
                  </a:lnTo>
                  <a:lnTo>
                    <a:pt x="8777" y="7153"/>
                  </a:lnTo>
                  <a:lnTo>
                    <a:pt x="6012" y="8163"/>
                  </a:lnTo>
                  <a:lnTo>
                    <a:pt x="5091" y="8733"/>
                  </a:lnTo>
                  <a:lnTo>
                    <a:pt x="5047" y="8733"/>
                  </a:lnTo>
                  <a:lnTo>
                    <a:pt x="3511" y="10444"/>
                  </a:lnTo>
                  <a:lnTo>
                    <a:pt x="1536" y="11717"/>
                  </a:lnTo>
                  <a:lnTo>
                    <a:pt x="1492" y="11761"/>
                  </a:lnTo>
                  <a:lnTo>
                    <a:pt x="44" y="13692"/>
                  </a:lnTo>
                  <a:lnTo>
                    <a:pt x="0" y="13735"/>
                  </a:lnTo>
                  <a:lnTo>
                    <a:pt x="0" y="13823"/>
                  </a:lnTo>
                  <a:lnTo>
                    <a:pt x="44" y="13867"/>
                  </a:lnTo>
                  <a:lnTo>
                    <a:pt x="88" y="13955"/>
                  </a:lnTo>
                  <a:lnTo>
                    <a:pt x="264" y="13955"/>
                  </a:lnTo>
                  <a:lnTo>
                    <a:pt x="308" y="13911"/>
                  </a:lnTo>
                  <a:lnTo>
                    <a:pt x="1756" y="12024"/>
                  </a:lnTo>
                  <a:lnTo>
                    <a:pt x="3730" y="10752"/>
                  </a:lnTo>
                  <a:lnTo>
                    <a:pt x="3730" y="10708"/>
                  </a:lnTo>
                  <a:lnTo>
                    <a:pt x="5310" y="8996"/>
                  </a:lnTo>
                  <a:lnTo>
                    <a:pt x="6144" y="8470"/>
                  </a:lnTo>
                  <a:lnTo>
                    <a:pt x="8864" y="7504"/>
                  </a:lnTo>
                  <a:lnTo>
                    <a:pt x="9566" y="7329"/>
                  </a:lnTo>
                  <a:lnTo>
                    <a:pt x="11673" y="7680"/>
                  </a:lnTo>
                  <a:lnTo>
                    <a:pt x="15315" y="8119"/>
                  </a:lnTo>
                  <a:lnTo>
                    <a:pt x="17640" y="8338"/>
                  </a:lnTo>
                  <a:lnTo>
                    <a:pt x="20712" y="8426"/>
                  </a:lnTo>
                  <a:lnTo>
                    <a:pt x="20756" y="8382"/>
                  </a:lnTo>
                  <a:lnTo>
                    <a:pt x="21414" y="8250"/>
                  </a:lnTo>
                  <a:lnTo>
                    <a:pt x="21458" y="8207"/>
                  </a:lnTo>
                  <a:lnTo>
                    <a:pt x="25627" y="5267"/>
                  </a:lnTo>
                  <a:lnTo>
                    <a:pt x="27294" y="4082"/>
                  </a:lnTo>
                  <a:lnTo>
                    <a:pt x="29488" y="3029"/>
                  </a:lnTo>
                  <a:lnTo>
                    <a:pt x="31989" y="2765"/>
                  </a:lnTo>
                  <a:lnTo>
                    <a:pt x="36026" y="2107"/>
                  </a:lnTo>
                  <a:lnTo>
                    <a:pt x="40414" y="1625"/>
                  </a:lnTo>
                  <a:lnTo>
                    <a:pt x="43003" y="1230"/>
                  </a:lnTo>
                  <a:lnTo>
                    <a:pt x="45417" y="879"/>
                  </a:lnTo>
                  <a:lnTo>
                    <a:pt x="48664" y="352"/>
                  </a:lnTo>
                  <a:lnTo>
                    <a:pt x="51736" y="1054"/>
                  </a:lnTo>
                  <a:lnTo>
                    <a:pt x="51823" y="1054"/>
                  </a:lnTo>
                  <a:lnTo>
                    <a:pt x="51867" y="1010"/>
                  </a:lnTo>
                  <a:lnTo>
                    <a:pt x="51911" y="966"/>
                  </a:lnTo>
                  <a:lnTo>
                    <a:pt x="51955" y="922"/>
                  </a:lnTo>
                  <a:lnTo>
                    <a:pt x="51955" y="835"/>
                  </a:lnTo>
                  <a:lnTo>
                    <a:pt x="51911" y="791"/>
                  </a:lnTo>
                  <a:lnTo>
                    <a:pt x="51867" y="747"/>
                  </a:lnTo>
                  <a:lnTo>
                    <a:pt x="51823" y="703"/>
                  </a:lnTo>
                  <a:lnTo>
                    <a:pt x="4870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4" name="Google Shape;6604;p174"/>
            <p:cNvSpPr/>
            <p:nvPr/>
          </p:nvSpPr>
          <p:spPr>
            <a:xfrm>
              <a:off x="1442625" y="2706650"/>
              <a:ext cx="854600" cy="1976825"/>
            </a:xfrm>
            <a:custGeom>
              <a:avLst/>
              <a:gdLst/>
              <a:ahLst/>
              <a:cxnLst/>
              <a:rect l="l" t="t" r="r" b="b"/>
              <a:pathLst>
                <a:path w="34184" h="79073" extrusionOk="0">
                  <a:moveTo>
                    <a:pt x="33964" y="0"/>
                  </a:moveTo>
                  <a:lnTo>
                    <a:pt x="33920" y="44"/>
                  </a:lnTo>
                  <a:lnTo>
                    <a:pt x="31507" y="2019"/>
                  </a:lnTo>
                  <a:lnTo>
                    <a:pt x="28567" y="4432"/>
                  </a:lnTo>
                  <a:lnTo>
                    <a:pt x="23784" y="8250"/>
                  </a:lnTo>
                  <a:lnTo>
                    <a:pt x="20712" y="10356"/>
                  </a:lnTo>
                  <a:lnTo>
                    <a:pt x="17816" y="11453"/>
                  </a:lnTo>
                  <a:lnTo>
                    <a:pt x="14174" y="12770"/>
                  </a:lnTo>
                  <a:lnTo>
                    <a:pt x="14130" y="12770"/>
                  </a:lnTo>
                  <a:lnTo>
                    <a:pt x="12156" y="13691"/>
                  </a:lnTo>
                  <a:lnTo>
                    <a:pt x="10093" y="14262"/>
                  </a:lnTo>
                  <a:lnTo>
                    <a:pt x="10093" y="14305"/>
                  </a:lnTo>
                  <a:lnTo>
                    <a:pt x="6276" y="16412"/>
                  </a:lnTo>
                  <a:lnTo>
                    <a:pt x="6232" y="16456"/>
                  </a:lnTo>
                  <a:lnTo>
                    <a:pt x="5661" y="17070"/>
                  </a:lnTo>
                  <a:lnTo>
                    <a:pt x="5661" y="17114"/>
                  </a:lnTo>
                  <a:lnTo>
                    <a:pt x="5091" y="18606"/>
                  </a:lnTo>
                  <a:lnTo>
                    <a:pt x="5091" y="18650"/>
                  </a:lnTo>
                  <a:lnTo>
                    <a:pt x="4433" y="21677"/>
                  </a:lnTo>
                  <a:lnTo>
                    <a:pt x="4433" y="21721"/>
                  </a:lnTo>
                  <a:lnTo>
                    <a:pt x="4433" y="23652"/>
                  </a:lnTo>
                  <a:lnTo>
                    <a:pt x="4433" y="23696"/>
                  </a:lnTo>
                  <a:lnTo>
                    <a:pt x="4784" y="25802"/>
                  </a:lnTo>
                  <a:lnTo>
                    <a:pt x="4784" y="25846"/>
                  </a:lnTo>
                  <a:lnTo>
                    <a:pt x="5135" y="27338"/>
                  </a:lnTo>
                  <a:lnTo>
                    <a:pt x="5442" y="28742"/>
                  </a:lnTo>
                  <a:lnTo>
                    <a:pt x="5661" y="30015"/>
                  </a:lnTo>
                  <a:lnTo>
                    <a:pt x="5793" y="31243"/>
                  </a:lnTo>
                  <a:lnTo>
                    <a:pt x="5881" y="32472"/>
                  </a:lnTo>
                  <a:lnTo>
                    <a:pt x="5837" y="33744"/>
                  </a:lnTo>
                  <a:lnTo>
                    <a:pt x="5749" y="35149"/>
                  </a:lnTo>
                  <a:lnTo>
                    <a:pt x="5574" y="36641"/>
                  </a:lnTo>
                  <a:lnTo>
                    <a:pt x="5310" y="39229"/>
                  </a:lnTo>
                  <a:lnTo>
                    <a:pt x="5003" y="41731"/>
                  </a:lnTo>
                  <a:lnTo>
                    <a:pt x="4521" y="45022"/>
                  </a:lnTo>
                  <a:lnTo>
                    <a:pt x="3687" y="48488"/>
                  </a:lnTo>
                  <a:lnTo>
                    <a:pt x="3292" y="51384"/>
                  </a:lnTo>
                  <a:lnTo>
                    <a:pt x="3116" y="53842"/>
                  </a:lnTo>
                  <a:lnTo>
                    <a:pt x="2853" y="55553"/>
                  </a:lnTo>
                  <a:lnTo>
                    <a:pt x="2107" y="57966"/>
                  </a:lnTo>
                  <a:lnTo>
                    <a:pt x="1186" y="60468"/>
                  </a:lnTo>
                  <a:lnTo>
                    <a:pt x="45" y="64592"/>
                  </a:lnTo>
                  <a:lnTo>
                    <a:pt x="1" y="64636"/>
                  </a:lnTo>
                  <a:lnTo>
                    <a:pt x="1" y="66611"/>
                  </a:lnTo>
                  <a:lnTo>
                    <a:pt x="89" y="69287"/>
                  </a:lnTo>
                  <a:lnTo>
                    <a:pt x="132" y="69419"/>
                  </a:lnTo>
                  <a:lnTo>
                    <a:pt x="1975" y="71701"/>
                  </a:lnTo>
                  <a:lnTo>
                    <a:pt x="5135" y="75167"/>
                  </a:lnTo>
                  <a:lnTo>
                    <a:pt x="7153" y="77230"/>
                  </a:lnTo>
                  <a:lnTo>
                    <a:pt x="8865" y="79029"/>
                  </a:lnTo>
                  <a:lnTo>
                    <a:pt x="8909" y="79073"/>
                  </a:lnTo>
                  <a:lnTo>
                    <a:pt x="8996" y="79073"/>
                  </a:lnTo>
                  <a:lnTo>
                    <a:pt x="9128" y="79029"/>
                  </a:lnTo>
                  <a:lnTo>
                    <a:pt x="9172" y="78985"/>
                  </a:lnTo>
                  <a:lnTo>
                    <a:pt x="9172" y="78897"/>
                  </a:lnTo>
                  <a:lnTo>
                    <a:pt x="9172" y="78853"/>
                  </a:lnTo>
                  <a:lnTo>
                    <a:pt x="9128" y="78766"/>
                  </a:lnTo>
                  <a:lnTo>
                    <a:pt x="7417" y="77010"/>
                  </a:lnTo>
                  <a:lnTo>
                    <a:pt x="5398" y="74904"/>
                  </a:lnTo>
                  <a:lnTo>
                    <a:pt x="2239" y="71482"/>
                  </a:lnTo>
                  <a:lnTo>
                    <a:pt x="440" y="69244"/>
                  </a:lnTo>
                  <a:lnTo>
                    <a:pt x="352" y="66611"/>
                  </a:lnTo>
                  <a:lnTo>
                    <a:pt x="352" y="64680"/>
                  </a:lnTo>
                  <a:lnTo>
                    <a:pt x="1493" y="60555"/>
                  </a:lnTo>
                  <a:lnTo>
                    <a:pt x="2458" y="58054"/>
                  </a:lnTo>
                  <a:lnTo>
                    <a:pt x="3204" y="55641"/>
                  </a:lnTo>
                  <a:lnTo>
                    <a:pt x="3204" y="55597"/>
                  </a:lnTo>
                  <a:lnTo>
                    <a:pt x="3424" y="53885"/>
                  </a:lnTo>
                  <a:lnTo>
                    <a:pt x="3643" y="51428"/>
                  </a:lnTo>
                  <a:lnTo>
                    <a:pt x="4038" y="48532"/>
                  </a:lnTo>
                  <a:lnTo>
                    <a:pt x="4828" y="45109"/>
                  </a:lnTo>
                  <a:lnTo>
                    <a:pt x="5354" y="41775"/>
                  </a:lnTo>
                  <a:lnTo>
                    <a:pt x="5661" y="39273"/>
                  </a:lnTo>
                  <a:lnTo>
                    <a:pt x="5925" y="36684"/>
                  </a:lnTo>
                  <a:lnTo>
                    <a:pt x="6100" y="35149"/>
                  </a:lnTo>
                  <a:lnTo>
                    <a:pt x="6188" y="33788"/>
                  </a:lnTo>
                  <a:lnTo>
                    <a:pt x="6232" y="32472"/>
                  </a:lnTo>
                  <a:lnTo>
                    <a:pt x="6144" y="31243"/>
                  </a:lnTo>
                  <a:lnTo>
                    <a:pt x="6012" y="29971"/>
                  </a:lnTo>
                  <a:lnTo>
                    <a:pt x="5793" y="28654"/>
                  </a:lnTo>
                  <a:lnTo>
                    <a:pt x="5486" y="27294"/>
                  </a:lnTo>
                  <a:lnTo>
                    <a:pt x="5091" y="25758"/>
                  </a:lnTo>
                  <a:lnTo>
                    <a:pt x="4784" y="23652"/>
                  </a:lnTo>
                  <a:lnTo>
                    <a:pt x="4784" y="21721"/>
                  </a:lnTo>
                  <a:lnTo>
                    <a:pt x="5442" y="18737"/>
                  </a:lnTo>
                  <a:lnTo>
                    <a:pt x="5969" y="17289"/>
                  </a:lnTo>
                  <a:lnTo>
                    <a:pt x="6451" y="16719"/>
                  </a:lnTo>
                  <a:lnTo>
                    <a:pt x="10225" y="14613"/>
                  </a:lnTo>
                  <a:lnTo>
                    <a:pt x="12287" y="14042"/>
                  </a:lnTo>
                  <a:lnTo>
                    <a:pt x="12331" y="14042"/>
                  </a:lnTo>
                  <a:lnTo>
                    <a:pt x="14306" y="13077"/>
                  </a:lnTo>
                  <a:lnTo>
                    <a:pt x="17948" y="11804"/>
                  </a:lnTo>
                  <a:lnTo>
                    <a:pt x="20844" y="10663"/>
                  </a:lnTo>
                  <a:lnTo>
                    <a:pt x="20888" y="10663"/>
                  </a:lnTo>
                  <a:lnTo>
                    <a:pt x="24003" y="8513"/>
                  </a:lnTo>
                  <a:lnTo>
                    <a:pt x="28786" y="4696"/>
                  </a:lnTo>
                  <a:lnTo>
                    <a:pt x="31726" y="2326"/>
                  </a:lnTo>
                  <a:lnTo>
                    <a:pt x="34140" y="308"/>
                  </a:lnTo>
                  <a:lnTo>
                    <a:pt x="34184" y="264"/>
                  </a:lnTo>
                  <a:lnTo>
                    <a:pt x="34184" y="176"/>
                  </a:lnTo>
                  <a:lnTo>
                    <a:pt x="34184" y="132"/>
                  </a:lnTo>
                  <a:lnTo>
                    <a:pt x="34140" y="44"/>
                  </a:lnTo>
                  <a:lnTo>
                    <a:pt x="3409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5" name="Google Shape;6605;p174"/>
            <p:cNvSpPr/>
            <p:nvPr/>
          </p:nvSpPr>
          <p:spPr>
            <a:xfrm>
              <a:off x="1908875" y="4495875"/>
              <a:ext cx="646150" cy="156900"/>
            </a:xfrm>
            <a:custGeom>
              <a:avLst/>
              <a:gdLst/>
              <a:ahLst/>
              <a:cxnLst/>
              <a:rect l="l" t="t" r="r" b="b"/>
              <a:pathLst>
                <a:path w="25846" h="6276" extrusionOk="0">
                  <a:moveTo>
                    <a:pt x="25626" y="0"/>
                  </a:moveTo>
                  <a:lnTo>
                    <a:pt x="24178" y="176"/>
                  </a:lnTo>
                  <a:lnTo>
                    <a:pt x="24134" y="176"/>
                  </a:lnTo>
                  <a:lnTo>
                    <a:pt x="22774" y="658"/>
                  </a:lnTo>
                  <a:lnTo>
                    <a:pt x="22730" y="658"/>
                  </a:lnTo>
                  <a:lnTo>
                    <a:pt x="21238" y="1448"/>
                  </a:lnTo>
                  <a:lnTo>
                    <a:pt x="18035" y="3511"/>
                  </a:lnTo>
                  <a:lnTo>
                    <a:pt x="17464" y="3686"/>
                  </a:lnTo>
                  <a:lnTo>
                    <a:pt x="14393" y="3511"/>
                  </a:lnTo>
                  <a:lnTo>
                    <a:pt x="11936" y="3379"/>
                  </a:lnTo>
                  <a:lnTo>
                    <a:pt x="7811" y="3160"/>
                  </a:lnTo>
                  <a:lnTo>
                    <a:pt x="4827" y="3204"/>
                  </a:lnTo>
                  <a:lnTo>
                    <a:pt x="4739" y="3204"/>
                  </a:lnTo>
                  <a:lnTo>
                    <a:pt x="3291" y="4125"/>
                  </a:lnTo>
                  <a:lnTo>
                    <a:pt x="88" y="5968"/>
                  </a:lnTo>
                  <a:lnTo>
                    <a:pt x="0" y="6012"/>
                  </a:lnTo>
                  <a:lnTo>
                    <a:pt x="0" y="6056"/>
                  </a:lnTo>
                  <a:lnTo>
                    <a:pt x="0" y="6100"/>
                  </a:lnTo>
                  <a:lnTo>
                    <a:pt x="0" y="6187"/>
                  </a:lnTo>
                  <a:lnTo>
                    <a:pt x="88" y="6231"/>
                  </a:lnTo>
                  <a:lnTo>
                    <a:pt x="176" y="6275"/>
                  </a:lnTo>
                  <a:lnTo>
                    <a:pt x="263" y="6275"/>
                  </a:lnTo>
                  <a:lnTo>
                    <a:pt x="3467" y="4432"/>
                  </a:lnTo>
                  <a:lnTo>
                    <a:pt x="4871" y="3555"/>
                  </a:lnTo>
                  <a:lnTo>
                    <a:pt x="7767" y="3511"/>
                  </a:lnTo>
                  <a:lnTo>
                    <a:pt x="11892" y="3730"/>
                  </a:lnTo>
                  <a:lnTo>
                    <a:pt x="14349" y="3862"/>
                  </a:lnTo>
                  <a:lnTo>
                    <a:pt x="17464" y="4037"/>
                  </a:lnTo>
                  <a:lnTo>
                    <a:pt x="17508" y="4037"/>
                  </a:lnTo>
                  <a:lnTo>
                    <a:pt x="18167" y="3818"/>
                  </a:lnTo>
                  <a:lnTo>
                    <a:pt x="18210" y="3818"/>
                  </a:lnTo>
                  <a:lnTo>
                    <a:pt x="21414" y="1755"/>
                  </a:lnTo>
                  <a:lnTo>
                    <a:pt x="22862" y="966"/>
                  </a:lnTo>
                  <a:lnTo>
                    <a:pt x="24266" y="527"/>
                  </a:lnTo>
                  <a:lnTo>
                    <a:pt x="25670" y="351"/>
                  </a:lnTo>
                  <a:lnTo>
                    <a:pt x="25758" y="307"/>
                  </a:lnTo>
                  <a:lnTo>
                    <a:pt x="25802" y="264"/>
                  </a:lnTo>
                  <a:lnTo>
                    <a:pt x="25846" y="220"/>
                  </a:lnTo>
                  <a:lnTo>
                    <a:pt x="25846" y="132"/>
                  </a:lnTo>
                  <a:lnTo>
                    <a:pt x="25802" y="88"/>
                  </a:lnTo>
                  <a:lnTo>
                    <a:pt x="2575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6" name="Google Shape;6606;p174"/>
            <p:cNvSpPr/>
            <p:nvPr/>
          </p:nvSpPr>
          <p:spPr>
            <a:xfrm>
              <a:off x="1292350" y="2521250"/>
              <a:ext cx="799750" cy="2106275"/>
            </a:xfrm>
            <a:custGeom>
              <a:avLst/>
              <a:gdLst/>
              <a:ahLst/>
              <a:cxnLst/>
              <a:rect l="l" t="t" r="r" b="b"/>
              <a:pathLst>
                <a:path w="31990" h="84251" extrusionOk="0">
                  <a:moveTo>
                    <a:pt x="31770" y="1"/>
                  </a:moveTo>
                  <a:lnTo>
                    <a:pt x="31682" y="45"/>
                  </a:lnTo>
                  <a:lnTo>
                    <a:pt x="30146" y="1185"/>
                  </a:lnTo>
                  <a:lnTo>
                    <a:pt x="27689" y="2853"/>
                  </a:lnTo>
                  <a:lnTo>
                    <a:pt x="27645" y="2941"/>
                  </a:lnTo>
                  <a:lnTo>
                    <a:pt x="25977" y="7197"/>
                  </a:lnTo>
                  <a:lnTo>
                    <a:pt x="25495" y="8513"/>
                  </a:lnTo>
                  <a:lnTo>
                    <a:pt x="25100" y="9128"/>
                  </a:lnTo>
                  <a:lnTo>
                    <a:pt x="21897" y="11453"/>
                  </a:lnTo>
                  <a:lnTo>
                    <a:pt x="17640" y="15096"/>
                  </a:lnTo>
                  <a:lnTo>
                    <a:pt x="15446" y="15973"/>
                  </a:lnTo>
                  <a:lnTo>
                    <a:pt x="11804" y="18430"/>
                  </a:lnTo>
                  <a:lnTo>
                    <a:pt x="9917" y="19527"/>
                  </a:lnTo>
                  <a:lnTo>
                    <a:pt x="7416" y="20361"/>
                  </a:lnTo>
                  <a:lnTo>
                    <a:pt x="5222" y="21809"/>
                  </a:lnTo>
                  <a:lnTo>
                    <a:pt x="3906" y="22775"/>
                  </a:lnTo>
                  <a:lnTo>
                    <a:pt x="1887" y="23828"/>
                  </a:lnTo>
                  <a:lnTo>
                    <a:pt x="1843" y="23872"/>
                  </a:lnTo>
                  <a:lnTo>
                    <a:pt x="1492" y="24618"/>
                  </a:lnTo>
                  <a:lnTo>
                    <a:pt x="1448" y="24661"/>
                  </a:lnTo>
                  <a:lnTo>
                    <a:pt x="1404" y="25276"/>
                  </a:lnTo>
                  <a:lnTo>
                    <a:pt x="1448" y="25364"/>
                  </a:lnTo>
                  <a:lnTo>
                    <a:pt x="1843" y="26066"/>
                  </a:lnTo>
                  <a:lnTo>
                    <a:pt x="4125" y="34754"/>
                  </a:lnTo>
                  <a:lnTo>
                    <a:pt x="4564" y="37782"/>
                  </a:lnTo>
                  <a:lnTo>
                    <a:pt x="4652" y="41248"/>
                  </a:lnTo>
                  <a:lnTo>
                    <a:pt x="4520" y="44715"/>
                  </a:lnTo>
                  <a:lnTo>
                    <a:pt x="4344" y="47435"/>
                  </a:lnTo>
                  <a:lnTo>
                    <a:pt x="4125" y="51165"/>
                  </a:lnTo>
                  <a:lnTo>
                    <a:pt x="3555" y="55860"/>
                  </a:lnTo>
                  <a:lnTo>
                    <a:pt x="2765" y="61872"/>
                  </a:lnTo>
                  <a:lnTo>
                    <a:pt x="2194" y="64768"/>
                  </a:lnTo>
                  <a:lnTo>
                    <a:pt x="1448" y="67225"/>
                  </a:lnTo>
                  <a:lnTo>
                    <a:pt x="922" y="69375"/>
                  </a:lnTo>
                  <a:lnTo>
                    <a:pt x="220" y="71789"/>
                  </a:lnTo>
                  <a:lnTo>
                    <a:pt x="220" y="71833"/>
                  </a:lnTo>
                  <a:lnTo>
                    <a:pt x="44" y="74246"/>
                  </a:lnTo>
                  <a:lnTo>
                    <a:pt x="0" y="76747"/>
                  </a:lnTo>
                  <a:lnTo>
                    <a:pt x="0" y="76791"/>
                  </a:lnTo>
                  <a:lnTo>
                    <a:pt x="176" y="78020"/>
                  </a:lnTo>
                  <a:lnTo>
                    <a:pt x="966" y="80653"/>
                  </a:lnTo>
                  <a:lnTo>
                    <a:pt x="1536" y="82189"/>
                  </a:lnTo>
                  <a:lnTo>
                    <a:pt x="1580" y="82232"/>
                  </a:lnTo>
                  <a:lnTo>
                    <a:pt x="2063" y="82934"/>
                  </a:lnTo>
                  <a:lnTo>
                    <a:pt x="2106" y="82978"/>
                  </a:lnTo>
                  <a:lnTo>
                    <a:pt x="3949" y="84207"/>
                  </a:lnTo>
                  <a:lnTo>
                    <a:pt x="4037" y="84251"/>
                  </a:lnTo>
                  <a:lnTo>
                    <a:pt x="4125" y="84207"/>
                  </a:lnTo>
                  <a:lnTo>
                    <a:pt x="4213" y="84163"/>
                  </a:lnTo>
                  <a:lnTo>
                    <a:pt x="4213" y="84075"/>
                  </a:lnTo>
                  <a:lnTo>
                    <a:pt x="4213" y="84032"/>
                  </a:lnTo>
                  <a:lnTo>
                    <a:pt x="4213" y="83944"/>
                  </a:lnTo>
                  <a:lnTo>
                    <a:pt x="4169" y="83900"/>
                  </a:lnTo>
                  <a:lnTo>
                    <a:pt x="2326" y="82671"/>
                  </a:lnTo>
                  <a:lnTo>
                    <a:pt x="1843" y="82057"/>
                  </a:lnTo>
                  <a:lnTo>
                    <a:pt x="1273" y="80521"/>
                  </a:lnTo>
                  <a:lnTo>
                    <a:pt x="527" y="77932"/>
                  </a:lnTo>
                  <a:lnTo>
                    <a:pt x="351" y="76747"/>
                  </a:lnTo>
                  <a:lnTo>
                    <a:pt x="395" y="74246"/>
                  </a:lnTo>
                  <a:lnTo>
                    <a:pt x="571" y="71877"/>
                  </a:lnTo>
                  <a:lnTo>
                    <a:pt x="1273" y="69463"/>
                  </a:lnTo>
                  <a:lnTo>
                    <a:pt x="1755" y="67357"/>
                  </a:lnTo>
                  <a:lnTo>
                    <a:pt x="2545" y="64856"/>
                  </a:lnTo>
                  <a:lnTo>
                    <a:pt x="3116" y="61960"/>
                  </a:lnTo>
                  <a:lnTo>
                    <a:pt x="3906" y="55904"/>
                  </a:lnTo>
                  <a:lnTo>
                    <a:pt x="4476" y="51209"/>
                  </a:lnTo>
                  <a:lnTo>
                    <a:pt x="4695" y="47435"/>
                  </a:lnTo>
                  <a:lnTo>
                    <a:pt x="4871" y="44715"/>
                  </a:lnTo>
                  <a:lnTo>
                    <a:pt x="5003" y="41248"/>
                  </a:lnTo>
                  <a:lnTo>
                    <a:pt x="4915" y="37782"/>
                  </a:lnTo>
                  <a:lnTo>
                    <a:pt x="4915" y="37738"/>
                  </a:lnTo>
                  <a:lnTo>
                    <a:pt x="4476" y="34710"/>
                  </a:lnTo>
                  <a:lnTo>
                    <a:pt x="2194" y="25934"/>
                  </a:lnTo>
                  <a:lnTo>
                    <a:pt x="2150" y="25890"/>
                  </a:lnTo>
                  <a:lnTo>
                    <a:pt x="1755" y="25232"/>
                  </a:lnTo>
                  <a:lnTo>
                    <a:pt x="1799" y="24749"/>
                  </a:lnTo>
                  <a:lnTo>
                    <a:pt x="2106" y="24091"/>
                  </a:lnTo>
                  <a:lnTo>
                    <a:pt x="4081" y="23082"/>
                  </a:lnTo>
                  <a:lnTo>
                    <a:pt x="5397" y="22072"/>
                  </a:lnTo>
                  <a:lnTo>
                    <a:pt x="7548" y="20668"/>
                  </a:lnTo>
                  <a:lnTo>
                    <a:pt x="10049" y="19835"/>
                  </a:lnTo>
                  <a:lnTo>
                    <a:pt x="10093" y="19835"/>
                  </a:lnTo>
                  <a:lnTo>
                    <a:pt x="12023" y="18738"/>
                  </a:lnTo>
                  <a:lnTo>
                    <a:pt x="15622" y="16280"/>
                  </a:lnTo>
                  <a:lnTo>
                    <a:pt x="17816" y="15403"/>
                  </a:lnTo>
                  <a:lnTo>
                    <a:pt x="17860" y="15359"/>
                  </a:lnTo>
                  <a:lnTo>
                    <a:pt x="22116" y="11717"/>
                  </a:lnTo>
                  <a:lnTo>
                    <a:pt x="25363" y="9391"/>
                  </a:lnTo>
                  <a:lnTo>
                    <a:pt x="25407" y="9347"/>
                  </a:lnTo>
                  <a:lnTo>
                    <a:pt x="25802" y="8689"/>
                  </a:lnTo>
                  <a:lnTo>
                    <a:pt x="25802" y="8645"/>
                  </a:lnTo>
                  <a:lnTo>
                    <a:pt x="26285" y="7329"/>
                  </a:lnTo>
                  <a:lnTo>
                    <a:pt x="27952" y="3116"/>
                  </a:lnTo>
                  <a:lnTo>
                    <a:pt x="30322" y="1449"/>
                  </a:lnTo>
                  <a:lnTo>
                    <a:pt x="31901" y="308"/>
                  </a:lnTo>
                  <a:lnTo>
                    <a:pt x="31945" y="264"/>
                  </a:lnTo>
                  <a:lnTo>
                    <a:pt x="31989" y="176"/>
                  </a:lnTo>
                  <a:lnTo>
                    <a:pt x="31989" y="132"/>
                  </a:lnTo>
                  <a:lnTo>
                    <a:pt x="31945" y="88"/>
                  </a:lnTo>
                  <a:lnTo>
                    <a:pt x="3190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7" name="Google Shape;6607;p174"/>
            <p:cNvSpPr/>
            <p:nvPr/>
          </p:nvSpPr>
          <p:spPr>
            <a:xfrm>
              <a:off x="1915450" y="4597900"/>
              <a:ext cx="615450" cy="109725"/>
            </a:xfrm>
            <a:custGeom>
              <a:avLst/>
              <a:gdLst/>
              <a:ahLst/>
              <a:cxnLst/>
              <a:rect l="l" t="t" r="r" b="b"/>
              <a:pathLst>
                <a:path w="24618" h="4389" extrusionOk="0">
                  <a:moveTo>
                    <a:pt x="24442" y="0"/>
                  </a:moveTo>
                  <a:lnTo>
                    <a:pt x="20975" y="132"/>
                  </a:lnTo>
                  <a:lnTo>
                    <a:pt x="20931" y="132"/>
                  </a:lnTo>
                  <a:lnTo>
                    <a:pt x="20098" y="395"/>
                  </a:lnTo>
                  <a:lnTo>
                    <a:pt x="17201" y="2019"/>
                  </a:lnTo>
                  <a:lnTo>
                    <a:pt x="15534" y="1975"/>
                  </a:lnTo>
                  <a:lnTo>
                    <a:pt x="12857" y="1799"/>
                  </a:lnTo>
                  <a:lnTo>
                    <a:pt x="9698" y="1668"/>
                  </a:lnTo>
                  <a:lnTo>
                    <a:pt x="7197" y="1580"/>
                  </a:lnTo>
                  <a:lnTo>
                    <a:pt x="4169" y="1536"/>
                  </a:lnTo>
                  <a:lnTo>
                    <a:pt x="4081" y="1580"/>
                  </a:lnTo>
                  <a:lnTo>
                    <a:pt x="1185" y="3116"/>
                  </a:lnTo>
                  <a:lnTo>
                    <a:pt x="1141" y="3160"/>
                  </a:lnTo>
                  <a:lnTo>
                    <a:pt x="88" y="4081"/>
                  </a:lnTo>
                  <a:lnTo>
                    <a:pt x="44" y="4125"/>
                  </a:lnTo>
                  <a:lnTo>
                    <a:pt x="0" y="4169"/>
                  </a:lnTo>
                  <a:lnTo>
                    <a:pt x="0" y="4257"/>
                  </a:lnTo>
                  <a:lnTo>
                    <a:pt x="44" y="4300"/>
                  </a:lnTo>
                  <a:lnTo>
                    <a:pt x="132" y="4344"/>
                  </a:lnTo>
                  <a:lnTo>
                    <a:pt x="176" y="4388"/>
                  </a:lnTo>
                  <a:lnTo>
                    <a:pt x="307" y="4344"/>
                  </a:lnTo>
                  <a:lnTo>
                    <a:pt x="1361" y="3423"/>
                  </a:lnTo>
                  <a:lnTo>
                    <a:pt x="4213" y="1887"/>
                  </a:lnTo>
                  <a:lnTo>
                    <a:pt x="7197" y="1931"/>
                  </a:lnTo>
                  <a:lnTo>
                    <a:pt x="9698" y="2019"/>
                  </a:lnTo>
                  <a:lnTo>
                    <a:pt x="12813" y="2150"/>
                  </a:lnTo>
                  <a:lnTo>
                    <a:pt x="15534" y="2326"/>
                  </a:lnTo>
                  <a:lnTo>
                    <a:pt x="17201" y="2370"/>
                  </a:lnTo>
                  <a:lnTo>
                    <a:pt x="17333" y="2370"/>
                  </a:lnTo>
                  <a:lnTo>
                    <a:pt x="20229" y="702"/>
                  </a:lnTo>
                  <a:lnTo>
                    <a:pt x="21019" y="483"/>
                  </a:lnTo>
                  <a:lnTo>
                    <a:pt x="24442" y="351"/>
                  </a:lnTo>
                  <a:lnTo>
                    <a:pt x="24530" y="307"/>
                  </a:lnTo>
                  <a:lnTo>
                    <a:pt x="24573" y="307"/>
                  </a:lnTo>
                  <a:lnTo>
                    <a:pt x="24617" y="220"/>
                  </a:lnTo>
                  <a:lnTo>
                    <a:pt x="24617" y="176"/>
                  </a:lnTo>
                  <a:lnTo>
                    <a:pt x="24617" y="88"/>
                  </a:lnTo>
                  <a:lnTo>
                    <a:pt x="24573" y="44"/>
                  </a:lnTo>
                  <a:lnTo>
                    <a:pt x="2448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8" name="Google Shape;6608;p174"/>
            <p:cNvSpPr/>
            <p:nvPr/>
          </p:nvSpPr>
          <p:spPr>
            <a:xfrm>
              <a:off x="1158500" y="3048925"/>
              <a:ext cx="152525" cy="1579700"/>
            </a:xfrm>
            <a:custGeom>
              <a:avLst/>
              <a:gdLst/>
              <a:ahLst/>
              <a:cxnLst/>
              <a:rect l="l" t="t" r="r" b="b"/>
              <a:pathLst>
                <a:path w="6101" h="63188" extrusionOk="0">
                  <a:moveTo>
                    <a:pt x="5881" y="0"/>
                  </a:moveTo>
                  <a:lnTo>
                    <a:pt x="5793" y="44"/>
                  </a:lnTo>
                  <a:lnTo>
                    <a:pt x="5749" y="88"/>
                  </a:lnTo>
                  <a:lnTo>
                    <a:pt x="4564" y="3028"/>
                  </a:lnTo>
                  <a:lnTo>
                    <a:pt x="3687" y="5441"/>
                  </a:lnTo>
                  <a:lnTo>
                    <a:pt x="2765" y="8030"/>
                  </a:lnTo>
                  <a:lnTo>
                    <a:pt x="2765" y="8074"/>
                  </a:lnTo>
                  <a:lnTo>
                    <a:pt x="2853" y="9873"/>
                  </a:lnTo>
                  <a:lnTo>
                    <a:pt x="3204" y="12330"/>
                  </a:lnTo>
                  <a:lnTo>
                    <a:pt x="3248" y="12330"/>
                  </a:lnTo>
                  <a:lnTo>
                    <a:pt x="3818" y="14568"/>
                  </a:lnTo>
                  <a:lnTo>
                    <a:pt x="3599" y="16236"/>
                  </a:lnTo>
                  <a:lnTo>
                    <a:pt x="3423" y="18956"/>
                  </a:lnTo>
                  <a:lnTo>
                    <a:pt x="3336" y="21414"/>
                  </a:lnTo>
                  <a:lnTo>
                    <a:pt x="2853" y="24134"/>
                  </a:lnTo>
                  <a:lnTo>
                    <a:pt x="2502" y="26284"/>
                  </a:lnTo>
                  <a:lnTo>
                    <a:pt x="2502" y="26328"/>
                  </a:lnTo>
                  <a:lnTo>
                    <a:pt x="2458" y="31331"/>
                  </a:lnTo>
                  <a:lnTo>
                    <a:pt x="2634" y="34446"/>
                  </a:lnTo>
                  <a:lnTo>
                    <a:pt x="2765" y="36158"/>
                  </a:lnTo>
                  <a:lnTo>
                    <a:pt x="2414" y="39931"/>
                  </a:lnTo>
                  <a:lnTo>
                    <a:pt x="2107" y="41292"/>
                  </a:lnTo>
                  <a:lnTo>
                    <a:pt x="834" y="44714"/>
                  </a:lnTo>
                  <a:lnTo>
                    <a:pt x="571" y="45899"/>
                  </a:lnTo>
                  <a:lnTo>
                    <a:pt x="571" y="45943"/>
                  </a:lnTo>
                  <a:lnTo>
                    <a:pt x="615" y="48137"/>
                  </a:lnTo>
                  <a:lnTo>
                    <a:pt x="615" y="51560"/>
                  </a:lnTo>
                  <a:lnTo>
                    <a:pt x="176" y="53183"/>
                  </a:lnTo>
                  <a:lnTo>
                    <a:pt x="1" y="54499"/>
                  </a:lnTo>
                  <a:lnTo>
                    <a:pt x="1" y="54543"/>
                  </a:lnTo>
                  <a:lnTo>
                    <a:pt x="483" y="58624"/>
                  </a:lnTo>
                  <a:lnTo>
                    <a:pt x="834" y="61169"/>
                  </a:lnTo>
                  <a:lnTo>
                    <a:pt x="922" y="63012"/>
                  </a:lnTo>
                  <a:lnTo>
                    <a:pt x="922" y="63100"/>
                  </a:lnTo>
                  <a:lnTo>
                    <a:pt x="966" y="63144"/>
                  </a:lnTo>
                  <a:lnTo>
                    <a:pt x="1098" y="63188"/>
                  </a:lnTo>
                  <a:lnTo>
                    <a:pt x="1186" y="63188"/>
                  </a:lnTo>
                  <a:lnTo>
                    <a:pt x="1229" y="63144"/>
                  </a:lnTo>
                  <a:lnTo>
                    <a:pt x="1273" y="63100"/>
                  </a:lnTo>
                  <a:lnTo>
                    <a:pt x="1273" y="63012"/>
                  </a:lnTo>
                  <a:lnTo>
                    <a:pt x="1186" y="61125"/>
                  </a:lnTo>
                  <a:lnTo>
                    <a:pt x="834" y="58580"/>
                  </a:lnTo>
                  <a:lnTo>
                    <a:pt x="352" y="54543"/>
                  </a:lnTo>
                  <a:lnTo>
                    <a:pt x="527" y="53227"/>
                  </a:lnTo>
                  <a:lnTo>
                    <a:pt x="966" y="51603"/>
                  </a:lnTo>
                  <a:lnTo>
                    <a:pt x="966" y="51560"/>
                  </a:lnTo>
                  <a:lnTo>
                    <a:pt x="966" y="48137"/>
                  </a:lnTo>
                  <a:lnTo>
                    <a:pt x="922" y="45987"/>
                  </a:lnTo>
                  <a:lnTo>
                    <a:pt x="1186" y="44802"/>
                  </a:lnTo>
                  <a:lnTo>
                    <a:pt x="2414" y="41423"/>
                  </a:lnTo>
                  <a:lnTo>
                    <a:pt x="2458" y="41379"/>
                  </a:lnTo>
                  <a:lnTo>
                    <a:pt x="2765" y="39975"/>
                  </a:lnTo>
                  <a:lnTo>
                    <a:pt x="3116" y="36201"/>
                  </a:lnTo>
                  <a:lnTo>
                    <a:pt x="3116" y="36158"/>
                  </a:lnTo>
                  <a:lnTo>
                    <a:pt x="2985" y="34446"/>
                  </a:lnTo>
                  <a:lnTo>
                    <a:pt x="2809" y="31287"/>
                  </a:lnTo>
                  <a:lnTo>
                    <a:pt x="2853" y="26328"/>
                  </a:lnTo>
                  <a:lnTo>
                    <a:pt x="3204" y="24222"/>
                  </a:lnTo>
                  <a:lnTo>
                    <a:pt x="3687" y="21458"/>
                  </a:lnTo>
                  <a:lnTo>
                    <a:pt x="3687" y="21414"/>
                  </a:lnTo>
                  <a:lnTo>
                    <a:pt x="3774" y="19000"/>
                  </a:lnTo>
                  <a:lnTo>
                    <a:pt x="3950" y="16280"/>
                  </a:lnTo>
                  <a:lnTo>
                    <a:pt x="4169" y="14612"/>
                  </a:lnTo>
                  <a:lnTo>
                    <a:pt x="4169" y="14525"/>
                  </a:lnTo>
                  <a:lnTo>
                    <a:pt x="3555" y="12287"/>
                  </a:lnTo>
                  <a:lnTo>
                    <a:pt x="3204" y="9829"/>
                  </a:lnTo>
                  <a:lnTo>
                    <a:pt x="3116" y="8074"/>
                  </a:lnTo>
                  <a:lnTo>
                    <a:pt x="3994" y="5573"/>
                  </a:lnTo>
                  <a:lnTo>
                    <a:pt x="4915" y="3160"/>
                  </a:lnTo>
                  <a:lnTo>
                    <a:pt x="6100" y="220"/>
                  </a:lnTo>
                  <a:lnTo>
                    <a:pt x="6100" y="176"/>
                  </a:lnTo>
                  <a:lnTo>
                    <a:pt x="6100" y="88"/>
                  </a:lnTo>
                  <a:lnTo>
                    <a:pt x="6056" y="44"/>
                  </a:lnTo>
                  <a:lnTo>
                    <a:pt x="601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9" name="Google Shape;6609;p174"/>
            <p:cNvSpPr/>
            <p:nvPr/>
          </p:nvSpPr>
          <p:spPr>
            <a:xfrm>
              <a:off x="2096450" y="4705400"/>
              <a:ext cx="263300" cy="30750"/>
            </a:xfrm>
            <a:custGeom>
              <a:avLst/>
              <a:gdLst/>
              <a:ahLst/>
              <a:cxnLst/>
              <a:rect l="l" t="t" r="r" b="b"/>
              <a:pathLst>
                <a:path w="10532" h="1230" extrusionOk="0">
                  <a:moveTo>
                    <a:pt x="10313" y="0"/>
                  </a:moveTo>
                  <a:lnTo>
                    <a:pt x="9874" y="176"/>
                  </a:lnTo>
                  <a:lnTo>
                    <a:pt x="6100" y="132"/>
                  </a:lnTo>
                  <a:lnTo>
                    <a:pt x="6056" y="176"/>
                  </a:lnTo>
                  <a:lnTo>
                    <a:pt x="4740" y="308"/>
                  </a:lnTo>
                  <a:lnTo>
                    <a:pt x="176" y="878"/>
                  </a:lnTo>
                  <a:lnTo>
                    <a:pt x="88" y="922"/>
                  </a:lnTo>
                  <a:lnTo>
                    <a:pt x="44" y="966"/>
                  </a:lnTo>
                  <a:lnTo>
                    <a:pt x="1" y="1010"/>
                  </a:lnTo>
                  <a:lnTo>
                    <a:pt x="1" y="1097"/>
                  </a:lnTo>
                  <a:lnTo>
                    <a:pt x="88" y="1185"/>
                  </a:lnTo>
                  <a:lnTo>
                    <a:pt x="176" y="1229"/>
                  </a:lnTo>
                  <a:lnTo>
                    <a:pt x="220" y="1229"/>
                  </a:lnTo>
                  <a:lnTo>
                    <a:pt x="4784" y="659"/>
                  </a:lnTo>
                  <a:lnTo>
                    <a:pt x="6100" y="483"/>
                  </a:lnTo>
                  <a:lnTo>
                    <a:pt x="9918" y="527"/>
                  </a:lnTo>
                  <a:lnTo>
                    <a:pt x="9961" y="527"/>
                  </a:lnTo>
                  <a:lnTo>
                    <a:pt x="10444" y="351"/>
                  </a:lnTo>
                  <a:lnTo>
                    <a:pt x="10488" y="308"/>
                  </a:lnTo>
                  <a:lnTo>
                    <a:pt x="10532" y="264"/>
                  </a:lnTo>
                  <a:lnTo>
                    <a:pt x="10532" y="176"/>
                  </a:lnTo>
                  <a:lnTo>
                    <a:pt x="10532" y="88"/>
                  </a:lnTo>
                  <a:lnTo>
                    <a:pt x="10488" y="44"/>
                  </a:lnTo>
                  <a:lnTo>
                    <a:pt x="1044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0" name="Google Shape;6610;p174"/>
            <p:cNvSpPr/>
            <p:nvPr/>
          </p:nvSpPr>
          <p:spPr>
            <a:xfrm>
              <a:off x="1024675" y="3357175"/>
              <a:ext cx="119600" cy="1265975"/>
            </a:xfrm>
            <a:custGeom>
              <a:avLst/>
              <a:gdLst/>
              <a:ahLst/>
              <a:cxnLst/>
              <a:rect l="l" t="t" r="r" b="b"/>
              <a:pathLst>
                <a:path w="4784" h="50639" extrusionOk="0">
                  <a:moveTo>
                    <a:pt x="4564" y="0"/>
                  </a:moveTo>
                  <a:lnTo>
                    <a:pt x="4520" y="44"/>
                  </a:lnTo>
                  <a:lnTo>
                    <a:pt x="4476" y="88"/>
                  </a:lnTo>
                  <a:lnTo>
                    <a:pt x="4432" y="176"/>
                  </a:lnTo>
                  <a:lnTo>
                    <a:pt x="3950" y="3423"/>
                  </a:lnTo>
                  <a:lnTo>
                    <a:pt x="3555" y="5266"/>
                  </a:lnTo>
                  <a:lnTo>
                    <a:pt x="3511" y="5310"/>
                  </a:lnTo>
                  <a:lnTo>
                    <a:pt x="3423" y="7504"/>
                  </a:lnTo>
                  <a:lnTo>
                    <a:pt x="3379" y="11278"/>
                  </a:lnTo>
                  <a:lnTo>
                    <a:pt x="3467" y="13823"/>
                  </a:lnTo>
                  <a:lnTo>
                    <a:pt x="3555" y="16148"/>
                  </a:lnTo>
                  <a:lnTo>
                    <a:pt x="3818" y="18342"/>
                  </a:lnTo>
                  <a:lnTo>
                    <a:pt x="3774" y="19483"/>
                  </a:lnTo>
                  <a:lnTo>
                    <a:pt x="3511" y="20624"/>
                  </a:lnTo>
                  <a:lnTo>
                    <a:pt x="2589" y="24310"/>
                  </a:lnTo>
                  <a:lnTo>
                    <a:pt x="2589" y="24354"/>
                  </a:lnTo>
                  <a:lnTo>
                    <a:pt x="2414" y="27206"/>
                  </a:lnTo>
                  <a:lnTo>
                    <a:pt x="2150" y="28523"/>
                  </a:lnTo>
                  <a:lnTo>
                    <a:pt x="659" y="31638"/>
                  </a:lnTo>
                  <a:lnTo>
                    <a:pt x="659" y="31682"/>
                  </a:lnTo>
                  <a:lnTo>
                    <a:pt x="308" y="32998"/>
                  </a:lnTo>
                  <a:lnTo>
                    <a:pt x="264" y="33042"/>
                  </a:lnTo>
                  <a:lnTo>
                    <a:pt x="0" y="35324"/>
                  </a:lnTo>
                  <a:lnTo>
                    <a:pt x="264" y="39054"/>
                  </a:lnTo>
                  <a:lnTo>
                    <a:pt x="176" y="41643"/>
                  </a:lnTo>
                  <a:lnTo>
                    <a:pt x="176" y="41687"/>
                  </a:lnTo>
                  <a:lnTo>
                    <a:pt x="527" y="43837"/>
                  </a:lnTo>
                  <a:lnTo>
                    <a:pt x="922" y="45943"/>
                  </a:lnTo>
                  <a:lnTo>
                    <a:pt x="922" y="45987"/>
                  </a:lnTo>
                  <a:lnTo>
                    <a:pt x="2458" y="48839"/>
                  </a:lnTo>
                  <a:lnTo>
                    <a:pt x="3379" y="50551"/>
                  </a:lnTo>
                  <a:lnTo>
                    <a:pt x="3423" y="50638"/>
                  </a:lnTo>
                  <a:lnTo>
                    <a:pt x="3599" y="50638"/>
                  </a:lnTo>
                  <a:lnTo>
                    <a:pt x="3686" y="50595"/>
                  </a:lnTo>
                  <a:lnTo>
                    <a:pt x="3686" y="50507"/>
                  </a:lnTo>
                  <a:lnTo>
                    <a:pt x="3730" y="50463"/>
                  </a:lnTo>
                  <a:lnTo>
                    <a:pt x="3686" y="50375"/>
                  </a:lnTo>
                  <a:lnTo>
                    <a:pt x="2809" y="48664"/>
                  </a:lnTo>
                  <a:lnTo>
                    <a:pt x="1273" y="45855"/>
                  </a:lnTo>
                  <a:lnTo>
                    <a:pt x="878" y="43793"/>
                  </a:lnTo>
                  <a:lnTo>
                    <a:pt x="527" y="41643"/>
                  </a:lnTo>
                  <a:lnTo>
                    <a:pt x="615" y="39054"/>
                  </a:lnTo>
                  <a:lnTo>
                    <a:pt x="351" y="35324"/>
                  </a:lnTo>
                  <a:lnTo>
                    <a:pt x="615" y="33086"/>
                  </a:lnTo>
                  <a:lnTo>
                    <a:pt x="966" y="31814"/>
                  </a:lnTo>
                  <a:lnTo>
                    <a:pt x="2502" y="28654"/>
                  </a:lnTo>
                  <a:lnTo>
                    <a:pt x="2502" y="28610"/>
                  </a:lnTo>
                  <a:lnTo>
                    <a:pt x="2765" y="27294"/>
                  </a:lnTo>
                  <a:lnTo>
                    <a:pt x="2765" y="27250"/>
                  </a:lnTo>
                  <a:lnTo>
                    <a:pt x="2940" y="24398"/>
                  </a:lnTo>
                  <a:lnTo>
                    <a:pt x="3862" y="20668"/>
                  </a:lnTo>
                  <a:lnTo>
                    <a:pt x="4125" y="19571"/>
                  </a:lnTo>
                  <a:lnTo>
                    <a:pt x="4125" y="19527"/>
                  </a:lnTo>
                  <a:lnTo>
                    <a:pt x="4169" y="18342"/>
                  </a:lnTo>
                  <a:lnTo>
                    <a:pt x="4169" y="18299"/>
                  </a:lnTo>
                  <a:lnTo>
                    <a:pt x="3906" y="16105"/>
                  </a:lnTo>
                  <a:lnTo>
                    <a:pt x="3818" y="13779"/>
                  </a:lnTo>
                  <a:lnTo>
                    <a:pt x="3730" y="11278"/>
                  </a:lnTo>
                  <a:lnTo>
                    <a:pt x="3774" y="7504"/>
                  </a:lnTo>
                  <a:lnTo>
                    <a:pt x="3862" y="5310"/>
                  </a:lnTo>
                  <a:lnTo>
                    <a:pt x="4301" y="3467"/>
                  </a:lnTo>
                  <a:lnTo>
                    <a:pt x="4783" y="220"/>
                  </a:lnTo>
                  <a:lnTo>
                    <a:pt x="4783" y="132"/>
                  </a:lnTo>
                  <a:lnTo>
                    <a:pt x="4783" y="88"/>
                  </a:lnTo>
                  <a:lnTo>
                    <a:pt x="4696" y="44"/>
                  </a:lnTo>
                  <a:lnTo>
                    <a:pt x="465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1" name="Google Shape;6611;p174"/>
            <p:cNvSpPr/>
            <p:nvPr/>
          </p:nvSpPr>
          <p:spPr>
            <a:xfrm>
              <a:off x="605600" y="2498225"/>
              <a:ext cx="454200" cy="2111750"/>
            </a:xfrm>
            <a:custGeom>
              <a:avLst/>
              <a:gdLst/>
              <a:ahLst/>
              <a:cxnLst/>
              <a:rect l="l" t="t" r="r" b="b"/>
              <a:pathLst>
                <a:path w="18168" h="84470" extrusionOk="0">
                  <a:moveTo>
                    <a:pt x="17904" y="0"/>
                  </a:moveTo>
                  <a:lnTo>
                    <a:pt x="14569" y="2370"/>
                  </a:lnTo>
                  <a:lnTo>
                    <a:pt x="13077" y="3203"/>
                  </a:lnTo>
                  <a:lnTo>
                    <a:pt x="10181" y="4344"/>
                  </a:lnTo>
                  <a:lnTo>
                    <a:pt x="8119" y="5134"/>
                  </a:lnTo>
                  <a:lnTo>
                    <a:pt x="6364" y="5485"/>
                  </a:lnTo>
                  <a:lnTo>
                    <a:pt x="6320" y="5485"/>
                  </a:lnTo>
                  <a:lnTo>
                    <a:pt x="5223" y="6275"/>
                  </a:lnTo>
                  <a:lnTo>
                    <a:pt x="4521" y="6714"/>
                  </a:lnTo>
                  <a:lnTo>
                    <a:pt x="4477" y="6758"/>
                  </a:lnTo>
                  <a:lnTo>
                    <a:pt x="1888" y="8952"/>
                  </a:lnTo>
                  <a:lnTo>
                    <a:pt x="308" y="10883"/>
                  </a:lnTo>
                  <a:lnTo>
                    <a:pt x="264" y="10926"/>
                  </a:lnTo>
                  <a:lnTo>
                    <a:pt x="1" y="11409"/>
                  </a:lnTo>
                  <a:lnTo>
                    <a:pt x="1" y="11497"/>
                  </a:lnTo>
                  <a:lnTo>
                    <a:pt x="1" y="11585"/>
                  </a:lnTo>
                  <a:lnTo>
                    <a:pt x="1976" y="15534"/>
                  </a:lnTo>
                  <a:lnTo>
                    <a:pt x="2809" y="18649"/>
                  </a:lnTo>
                  <a:lnTo>
                    <a:pt x="3468" y="22204"/>
                  </a:lnTo>
                  <a:lnTo>
                    <a:pt x="4082" y="25495"/>
                  </a:lnTo>
                  <a:lnTo>
                    <a:pt x="4784" y="27864"/>
                  </a:lnTo>
                  <a:lnTo>
                    <a:pt x="5574" y="30541"/>
                  </a:lnTo>
                  <a:lnTo>
                    <a:pt x="6144" y="33525"/>
                  </a:lnTo>
                  <a:lnTo>
                    <a:pt x="6408" y="35324"/>
                  </a:lnTo>
                  <a:lnTo>
                    <a:pt x="6276" y="39800"/>
                  </a:lnTo>
                  <a:lnTo>
                    <a:pt x="6320" y="41730"/>
                  </a:lnTo>
                  <a:lnTo>
                    <a:pt x="6364" y="41818"/>
                  </a:lnTo>
                  <a:lnTo>
                    <a:pt x="8031" y="44407"/>
                  </a:lnTo>
                  <a:lnTo>
                    <a:pt x="9786" y="46996"/>
                  </a:lnTo>
                  <a:lnTo>
                    <a:pt x="11498" y="49322"/>
                  </a:lnTo>
                  <a:lnTo>
                    <a:pt x="12595" y="51384"/>
                  </a:lnTo>
                  <a:lnTo>
                    <a:pt x="13779" y="53183"/>
                  </a:lnTo>
                  <a:lnTo>
                    <a:pt x="15228" y="55202"/>
                  </a:lnTo>
                  <a:lnTo>
                    <a:pt x="16588" y="57045"/>
                  </a:lnTo>
                  <a:lnTo>
                    <a:pt x="17597" y="58580"/>
                  </a:lnTo>
                  <a:lnTo>
                    <a:pt x="17685" y="58975"/>
                  </a:lnTo>
                  <a:lnTo>
                    <a:pt x="16763" y="60950"/>
                  </a:lnTo>
                  <a:lnTo>
                    <a:pt x="15798" y="62925"/>
                  </a:lnTo>
                  <a:lnTo>
                    <a:pt x="15798" y="62968"/>
                  </a:lnTo>
                  <a:lnTo>
                    <a:pt x="15140" y="64987"/>
                  </a:lnTo>
                  <a:lnTo>
                    <a:pt x="15140" y="65031"/>
                  </a:lnTo>
                  <a:lnTo>
                    <a:pt x="14920" y="67313"/>
                  </a:lnTo>
                  <a:lnTo>
                    <a:pt x="14920" y="67356"/>
                  </a:lnTo>
                  <a:lnTo>
                    <a:pt x="15052" y="68102"/>
                  </a:lnTo>
                  <a:lnTo>
                    <a:pt x="15052" y="68146"/>
                  </a:lnTo>
                  <a:lnTo>
                    <a:pt x="15535" y="69199"/>
                  </a:lnTo>
                  <a:lnTo>
                    <a:pt x="15886" y="71437"/>
                  </a:lnTo>
                  <a:lnTo>
                    <a:pt x="16149" y="73895"/>
                  </a:lnTo>
                  <a:lnTo>
                    <a:pt x="16193" y="75606"/>
                  </a:lnTo>
                  <a:lnTo>
                    <a:pt x="15973" y="77537"/>
                  </a:lnTo>
                  <a:lnTo>
                    <a:pt x="15973" y="77581"/>
                  </a:lnTo>
                  <a:lnTo>
                    <a:pt x="16017" y="79731"/>
                  </a:lnTo>
                  <a:lnTo>
                    <a:pt x="16017" y="79775"/>
                  </a:lnTo>
                  <a:lnTo>
                    <a:pt x="16281" y="81003"/>
                  </a:lnTo>
                  <a:lnTo>
                    <a:pt x="16281" y="81047"/>
                  </a:lnTo>
                  <a:lnTo>
                    <a:pt x="17816" y="84382"/>
                  </a:lnTo>
                  <a:lnTo>
                    <a:pt x="17904" y="84470"/>
                  </a:lnTo>
                  <a:lnTo>
                    <a:pt x="18080" y="84470"/>
                  </a:lnTo>
                  <a:lnTo>
                    <a:pt x="18124" y="84426"/>
                  </a:lnTo>
                  <a:lnTo>
                    <a:pt x="18168" y="84382"/>
                  </a:lnTo>
                  <a:lnTo>
                    <a:pt x="18168" y="84294"/>
                  </a:lnTo>
                  <a:lnTo>
                    <a:pt x="18168" y="84250"/>
                  </a:lnTo>
                  <a:lnTo>
                    <a:pt x="16588" y="80916"/>
                  </a:lnTo>
                  <a:lnTo>
                    <a:pt x="16368" y="79731"/>
                  </a:lnTo>
                  <a:lnTo>
                    <a:pt x="16325" y="77581"/>
                  </a:lnTo>
                  <a:lnTo>
                    <a:pt x="16544" y="75650"/>
                  </a:lnTo>
                  <a:lnTo>
                    <a:pt x="16544" y="75606"/>
                  </a:lnTo>
                  <a:lnTo>
                    <a:pt x="16500" y="73851"/>
                  </a:lnTo>
                  <a:lnTo>
                    <a:pt x="16237" y="71393"/>
                  </a:lnTo>
                  <a:lnTo>
                    <a:pt x="15886" y="69112"/>
                  </a:lnTo>
                  <a:lnTo>
                    <a:pt x="15842" y="69068"/>
                  </a:lnTo>
                  <a:lnTo>
                    <a:pt x="15403" y="68015"/>
                  </a:lnTo>
                  <a:lnTo>
                    <a:pt x="15271" y="67313"/>
                  </a:lnTo>
                  <a:lnTo>
                    <a:pt x="15491" y="65075"/>
                  </a:lnTo>
                  <a:lnTo>
                    <a:pt x="16105" y="63056"/>
                  </a:lnTo>
                  <a:lnTo>
                    <a:pt x="17071" y="61125"/>
                  </a:lnTo>
                  <a:lnTo>
                    <a:pt x="17992" y="59107"/>
                  </a:lnTo>
                  <a:lnTo>
                    <a:pt x="18036" y="58975"/>
                  </a:lnTo>
                  <a:lnTo>
                    <a:pt x="17948" y="58493"/>
                  </a:lnTo>
                  <a:lnTo>
                    <a:pt x="17904" y="58405"/>
                  </a:lnTo>
                  <a:lnTo>
                    <a:pt x="16895" y="56825"/>
                  </a:lnTo>
                  <a:lnTo>
                    <a:pt x="15535" y="54982"/>
                  </a:lnTo>
                  <a:lnTo>
                    <a:pt x="14087" y="52964"/>
                  </a:lnTo>
                  <a:lnTo>
                    <a:pt x="12902" y="51209"/>
                  </a:lnTo>
                  <a:lnTo>
                    <a:pt x="11805" y="49146"/>
                  </a:lnTo>
                  <a:lnTo>
                    <a:pt x="11761" y="49146"/>
                  </a:lnTo>
                  <a:lnTo>
                    <a:pt x="10094" y="46777"/>
                  </a:lnTo>
                  <a:lnTo>
                    <a:pt x="8294" y="44188"/>
                  </a:lnTo>
                  <a:lnTo>
                    <a:pt x="6671" y="41687"/>
                  </a:lnTo>
                  <a:lnTo>
                    <a:pt x="6627" y="39800"/>
                  </a:lnTo>
                  <a:lnTo>
                    <a:pt x="6759" y="35324"/>
                  </a:lnTo>
                  <a:lnTo>
                    <a:pt x="6759" y="35280"/>
                  </a:lnTo>
                  <a:lnTo>
                    <a:pt x="6495" y="33481"/>
                  </a:lnTo>
                  <a:lnTo>
                    <a:pt x="5881" y="30453"/>
                  </a:lnTo>
                  <a:lnTo>
                    <a:pt x="5135" y="27776"/>
                  </a:lnTo>
                  <a:lnTo>
                    <a:pt x="4433" y="25407"/>
                  </a:lnTo>
                  <a:lnTo>
                    <a:pt x="3775" y="22116"/>
                  </a:lnTo>
                  <a:lnTo>
                    <a:pt x="3160" y="18562"/>
                  </a:lnTo>
                  <a:lnTo>
                    <a:pt x="2327" y="15446"/>
                  </a:lnTo>
                  <a:lnTo>
                    <a:pt x="2327" y="15402"/>
                  </a:lnTo>
                  <a:lnTo>
                    <a:pt x="352" y="11497"/>
                  </a:lnTo>
                  <a:lnTo>
                    <a:pt x="571" y="11102"/>
                  </a:lnTo>
                  <a:lnTo>
                    <a:pt x="2151" y="9215"/>
                  </a:lnTo>
                  <a:lnTo>
                    <a:pt x="4696" y="7021"/>
                  </a:lnTo>
                  <a:lnTo>
                    <a:pt x="5442" y="6582"/>
                  </a:lnTo>
                  <a:lnTo>
                    <a:pt x="6495" y="5792"/>
                  </a:lnTo>
                  <a:lnTo>
                    <a:pt x="8207" y="5441"/>
                  </a:lnTo>
                  <a:lnTo>
                    <a:pt x="10313" y="4695"/>
                  </a:lnTo>
                  <a:lnTo>
                    <a:pt x="13209" y="3511"/>
                  </a:lnTo>
                  <a:lnTo>
                    <a:pt x="13253" y="3511"/>
                  </a:lnTo>
                  <a:lnTo>
                    <a:pt x="14745" y="2677"/>
                  </a:lnTo>
                  <a:lnTo>
                    <a:pt x="18124" y="307"/>
                  </a:lnTo>
                  <a:lnTo>
                    <a:pt x="18168" y="263"/>
                  </a:lnTo>
                  <a:lnTo>
                    <a:pt x="18168" y="176"/>
                  </a:lnTo>
                  <a:lnTo>
                    <a:pt x="18168" y="132"/>
                  </a:lnTo>
                  <a:lnTo>
                    <a:pt x="18168" y="44"/>
                  </a:lnTo>
                  <a:lnTo>
                    <a:pt x="1812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2" name="Google Shape;6612;p174"/>
            <p:cNvSpPr/>
            <p:nvPr/>
          </p:nvSpPr>
          <p:spPr>
            <a:xfrm>
              <a:off x="489325" y="2325975"/>
              <a:ext cx="527700" cy="2220375"/>
            </a:xfrm>
            <a:custGeom>
              <a:avLst/>
              <a:gdLst/>
              <a:ahLst/>
              <a:cxnLst/>
              <a:rect l="l" t="t" r="r" b="b"/>
              <a:pathLst>
                <a:path w="21108" h="88815" extrusionOk="0">
                  <a:moveTo>
                    <a:pt x="20844" y="1"/>
                  </a:moveTo>
                  <a:lnTo>
                    <a:pt x="17509" y="1844"/>
                  </a:lnTo>
                  <a:lnTo>
                    <a:pt x="15315" y="3204"/>
                  </a:lnTo>
                  <a:lnTo>
                    <a:pt x="13779" y="4082"/>
                  </a:lnTo>
                  <a:lnTo>
                    <a:pt x="12243" y="5047"/>
                  </a:lnTo>
                  <a:lnTo>
                    <a:pt x="10707" y="6056"/>
                  </a:lnTo>
                  <a:lnTo>
                    <a:pt x="9216" y="7066"/>
                  </a:lnTo>
                  <a:lnTo>
                    <a:pt x="8470" y="7636"/>
                  </a:lnTo>
                  <a:lnTo>
                    <a:pt x="7811" y="8163"/>
                  </a:lnTo>
                  <a:lnTo>
                    <a:pt x="7109" y="8733"/>
                  </a:lnTo>
                  <a:lnTo>
                    <a:pt x="6495" y="9347"/>
                  </a:lnTo>
                  <a:lnTo>
                    <a:pt x="5881" y="9918"/>
                  </a:lnTo>
                  <a:lnTo>
                    <a:pt x="5310" y="10576"/>
                  </a:lnTo>
                  <a:lnTo>
                    <a:pt x="4784" y="11190"/>
                  </a:lnTo>
                  <a:lnTo>
                    <a:pt x="4301" y="11849"/>
                  </a:lnTo>
                  <a:lnTo>
                    <a:pt x="3292" y="13121"/>
                  </a:lnTo>
                  <a:lnTo>
                    <a:pt x="3292" y="13165"/>
                  </a:lnTo>
                  <a:lnTo>
                    <a:pt x="1185" y="17860"/>
                  </a:lnTo>
                  <a:lnTo>
                    <a:pt x="220" y="20712"/>
                  </a:lnTo>
                  <a:lnTo>
                    <a:pt x="176" y="20712"/>
                  </a:lnTo>
                  <a:lnTo>
                    <a:pt x="1" y="22204"/>
                  </a:lnTo>
                  <a:lnTo>
                    <a:pt x="1" y="22248"/>
                  </a:lnTo>
                  <a:lnTo>
                    <a:pt x="132" y="25495"/>
                  </a:lnTo>
                  <a:lnTo>
                    <a:pt x="176" y="25539"/>
                  </a:lnTo>
                  <a:lnTo>
                    <a:pt x="834" y="29532"/>
                  </a:lnTo>
                  <a:lnTo>
                    <a:pt x="834" y="29576"/>
                  </a:lnTo>
                  <a:lnTo>
                    <a:pt x="1493" y="31946"/>
                  </a:lnTo>
                  <a:lnTo>
                    <a:pt x="2414" y="34579"/>
                  </a:lnTo>
                  <a:lnTo>
                    <a:pt x="3467" y="37124"/>
                  </a:lnTo>
                  <a:lnTo>
                    <a:pt x="4389" y="39362"/>
                  </a:lnTo>
                  <a:lnTo>
                    <a:pt x="4959" y="41029"/>
                  </a:lnTo>
                  <a:lnTo>
                    <a:pt x="5486" y="42960"/>
                  </a:lnTo>
                  <a:lnTo>
                    <a:pt x="5661" y="44232"/>
                  </a:lnTo>
                  <a:lnTo>
                    <a:pt x="5573" y="46734"/>
                  </a:lnTo>
                  <a:lnTo>
                    <a:pt x="5881" y="48928"/>
                  </a:lnTo>
                  <a:lnTo>
                    <a:pt x="6363" y="51648"/>
                  </a:lnTo>
                  <a:lnTo>
                    <a:pt x="6276" y="56343"/>
                  </a:lnTo>
                  <a:lnTo>
                    <a:pt x="6188" y="58625"/>
                  </a:lnTo>
                  <a:lnTo>
                    <a:pt x="6188" y="61346"/>
                  </a:lnTo>
                  <a:lnTo>
                    <a:pt x="6276" y="65690"/>
                  </a:lnTo>
                  <a:lnTo>
                    <a:pt x="6276" y="65778"/>
                  </a:lnTo>
                  <a:lnTo>
                    <a:pt x="6539" y="66304"/>
                  </a:lnTo>
                  <a:lnTo>
                    <a:pt x="6583" y="66348"/>
                  </a:lnTo>
                  <a:lnTo>
                    <a:pt x="8996" y="68674"/>
                  </a:lnTo>
                  <a:lnTo>
                    <a:pt x="10839" y="70385"/>
                  </a:lnTo>
                  <a:lnTo>
                    <a:pt x="12902" y="71965"/>
                  </a:lnTo>
                  <a:lnTo>
                    <a:pt x="14745" y="73369"/>
                  </a:lnTo>
                  <a:lnTo>
                    <a:pt x="16412" y="74378"/>
                  </a:lnTo>
                  <a:lnTo>
                    <a:pt x="17948" y="75168"/>
                  </a:lnTo>
                  <a:lnTo>
                    <a:pt x="18825" y="76528"/>
                  </a:lnTo>
                  <a:lnTo>
                    <a:pt x="19440" y="77976"/>
                  </a:lnTo>
                  <a:lnTo>
                    <a:pt x="19747" y="80126"/>
                  </a:lnTo>
                  <a:lnTo>
                    <a:pt x="20054" y="82759"/>
                  </a:lnTo>
                  <a:lnTo>
                    <a:pt x="19922" y="84953"/>
                  </a:lnTo>
                  <a:lnTo>
                    <a:pt x="19703" y="87147"/>
                  </a:lnTo>
                  <a:lnTo>
                    <a:pt x="19615" y="88639"/>
                  </a:lnTo>
                  <a:lnTo>
                    <a:pt x="19659" y="88683"/>
                  </a:lnTo>
                  <a:lnTo>
                    <a:pt x="19659" y="88771"/>
                  </a:lnTo>
                  <a:lnTo>
                    <a:pt x="19747" y="88815"/>
                  </a:lnTo>
                  <a:lnTo>
                    <a:pt x="19791" y="88815"/>
                  </a:lnTo>
                  <a:lnTo>
                    <a:pt x="19922" y="88771"/>
                  </a:lnTo>
                  <a:lnTo>
                    <a:pt x="19966" y="88727"/>
                  </a:lnTo>
                  <a:lnTo>
                    <a:pt x="19966" y="88639"/>
                  </a:lnTo>
                  <a:lnTo>
                    <a:pt x="20054" y="87191"/>
                  </a:lnTo>
                  <a:lnTo>
                    <a:pt x="20273" y="84997"/>
                  </a:lnTo>
                  <a:lnTo>
                    <a:pt x="20405" y="82759"/>
                  </a:lnTo>
                  <a:lnTo>
                    <a:pt x="20405" y="82715"/>
                  </a:lnTo>
                  <a:lnTo>
                    <a:pt x="20098" y="80083"/>
                  </a:lnTo>
                  <a:lnTo>
                    <a:pt x="19791" y="77889"/>
                  </a:lnTo>
                  <a:lnTo>
                    <a:pt x="19791" y="77845"/>
                  </a:lnTo>
                  <a:lnTo>
                    <a:pt x="19133" y="76397"/>
                  </a:lnTo>
                  <a:lnTo>
                    <a:pt x="19133" y="76353"/>
                  </a:lnTo>
                  <a:lnTo>
                    <a:pt x="18211" y="74905"/>
                  </a:lnTo>
                  <a:lnTo>
                    <a:pt x="18167" y="74861"/>
                  </a:lnTo>
                  <a:lnTo>
                    <a:pt x="16587" y="74071"/>
                  </a:lnTo>
                  <a:lnTo>
                    <a:pt x="14964" y="73062"/>
                  </a:lnTo>
                  <a:lnTo>
                    <a:pt x="13121" y="71658"/>
                  </a:lnTo>
                  <a:lnTo>
                    <a:pt x="11102" y="70078"/>
                  </a:lnTo>
                  <a:lnTo>
                    <a:pt x="9216" y="68410"/>
                  </a:lnTo>
                  <a:lnTo>
                    <a:pt x="6846" y="66129"/>
                  </a:lnTo>
                  <a:lnTo>
                    <a:pt x="6627" y="65646"/>
                  </a:lnTo>
                  <a:lnTo>
                    <a:pt x="6539" y="61346"/>
                  </a:lnTo>
                  <a:lnTo>
                    <a:pt x="6539" y="58625"/>
                  </a:lnTo>
                  <a:lnTo>
                    <a:pt x="6627" y="56343"/>
                  </a:lnTo>
                  <a:lnTo>
                    <a:pt x="6714" y="51648"/>
                  </a:lnTo>
                  <a:lnTo>
                    <a:pt x="6714" y="51604"/>
                  </a:lnTo>
                  <a:lnTo>
                    <a:pt x="6232" y="48884"/>
                  </a:lnTo>
                  <a:lnTo>
                    <a:pt x="5925" y="46690"/>
                  </a:lnTo>
                  <a:lnTo>
                    <a:pt x="6012" y="44232"/>
                  </a:lnTo>
                  <a:lnTo>
                    <a:pt x="6012" y="44188"/>
                  </a:lnTo>
                  <a:lnTo>
                    <a:pt x="5837" y="42916"/>
                  </a:lnTo>
                  <a:lnTo>
                    <a:pt x="5310" y="40897"/>
                  </a:lnTo>
                  <a:lnTo>
                    <a:pt x="4696" y="39230"/>
                  </a:lnTo>
                  <a:lnTo>
                    <a:pt x="3818" y="36992"/>
                  </a:lnTo>
                  <a:lnTo>
                    <a:pt x="2765" y="34447"/>
                  </a:lnTo>
                  <a:lnTo>
                    <a:pt x="1800" y="31858"/>
                  </a:lnTo>
                  <a:lnTo>
                    <a:pt x="1142" y="29489"/>
                  </a:lnTo>
                  <a:lnTo>
                    <a:pt x="483" y="25495"/>
                  </a:lnTo>
                  <a:lnTo>
                    <a:pt x="352" y="22248"/>
                  </a:lnTo>
                  <a:lnTo>
                    <a:pt x="527" y="20800"/>
                  </a:lnTo>
                  <a:lnTo>
                    <a:pt x="1493" y="17992"/>
                  </a:lnTo>
                  <a:lnTo>
                    <a:pt x="3599" y="13341"/>
                  </a:lnTo>
                  <a:lnTo>
                    <a:pt x="4608" y="12068"/>
                  </a:lnTo>
                  <a:lnTo>
                    <a:pt x="5091" y="11410"/>
                  </a:lnTo>
                  <a:lnTo>
                    <a:pt x="5573" y="10796"/>
                  </a:lnTo>
                  <a:lnTo>
                    <a:pt x="6144" y="10181"/>
                  </a:lnTo>
                  <a:lnTo>
                    <a:pt x="6758" y="9567"/>
                  </a:lnTo>
                  <a:lnTo>
                    <a:pt x="7373" y="8996"/>
                  </a:lnTo>
                  <a:lnTo>
                    <a:pt x="8031" y="8426"/>
                  </a:lnTo>
                  <a:lnTo>
                    <a:pt x="9435" y="7329"/>
                  </a:lnTo>
                  <a:lnTo>
                    <a:pt x="10927" y="6320"/>
                  </a:lnTo>
                  <a:lnTo>
                    <a:pt x="12419" y="5354"/>
                  </a:lnTo>
                  <a:lnTo>
                    <a:pt x="13955" y="4389"/>
                  </a:lnTo>
                  <a:lnTo>
                    <a:pt x="15490" y="3468"/>
                  </a:lnTo>
                  <a:lnTo>
                    <a:pt x="17684" y="2151"/>
                  </a:lnTo>
                  <a:lnTo>
                    <a:pt x="21019" y="308"/>
                  </a:lnTo>
                  <a:lnTo>
                    <a:pt x="21063" y="264"/>
                  </a:lnTo>
                  <a:lnTo>
                    <a:pt x="21107" y="220"/>
                  </a:lnTo>
                  <a:lnTo>
                    <a:pt x="21107" y="133"/>
                  </a:lnTo>
                  <a:lnTo>
                    <a:pt x="21063" y="89"/>
                  </a:lnTo>
                  <a:lnTo>
                    <a:pt x="21019" y="45"/>
                  </a:lnTo>
                  <a:lnTo>
                    <a:pt x="2097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3" name="Google Shape;6613;p174"/>
            <p:cNvSpPr/>
            <p:nvPr/>
          </p:nvSpPr>
          <p:spPr>
            <a:xfrm>
              <a:off x="261150" y="2997350"/>
              <a:ext cx="377400" cy="1344975"/>
            </a:xfrm>
            <a:custGeom>
              <a:avLst/>
              <a:gdLst/>
              <a:ahLst/>
              <a:cxnLst/>
              <a:rect l="l" t="t" r="r" b="b"/>
              <a:pathLst>
                <a:path w="15096" h="53799" extrusionOk="0">
                  <a:moveTo>
                    <a:pt x="88" y="1"/>
                  </a:moveTo>
                  <a:lnTo>
                    <a:pt x="44" y="45"/>
                  </a:lnTo>
                  <a:lnTo>
                    <a:pt x="0" y="89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2326" y="5223"/>
                  </a:lnTo>
                  <a:lnTo>
                    <a:pt x="4871" y="9479"/>
                  </a:lnTo>
                  <a:lnTo>
                    <a:pt x="6670" y="12989"/>
                  </a:lnTo>
                  <a:lnTo>
                    <a:pt x="8206" y="16149"/>
                  </a:lnTo>
                  <a:lnTo>
                    <a:pt x="8996" y="17904"/>
                  </a:lnTo>
                  <a:lnTo>
                    <a:pt x="9259" y="18694"/>
                  </a:lnTo>
                  <a:lnTo>
                    <a:pt x="9347" y="21283"/>
                  </a:lnTo>
                  <a:lnTo>
                    <a:pt x="9391" y="25671"/>
                  </a:lnTo>
                  <a:lnTo>
                    <a:pt x="9391" y="28918"/>
                  </a:lnTo>
                  <a:lnTo>
                    <a:pt x="9479" y="36114"/>
                  </a:lnTo>
                  <a:lnTo>
                    <a:pt x="9830" y="42433"/>
                  </a:lnTo>
                  <a:lnTo>
                    <a:pt x="9961" y="43442"/>
                  </a:lnTo>
                  <a:lnTo>
                    <a:pt x="9961" y="43486"/>
                  </a:lnTo>
                  <a:lnTo>
                    <a:pt x="10751" y="45505"/>
                  </a:lnTo>
                  <a:lnTo>
                    <a:pt x="11936" y="48006"/>
                  </a:lnTo>
                  <a:lnTo>
                    <a:pt x="12901" y="49980"/>
                  </a:lnTo>
                  <a:lnTo>
                    <a:pt x="13603" y="51604"/>
                  </a:lnTo>
                  <a:lnTo>
                    <a:pt x="14744" y="53710"/>
                  </a:lnTo>
                  <a:lnTo>
                    <a:pt x="14832" y="53754"/>
                  </a:lnTo>
                  <a:lnTo>
                    <a:pt x="14920" y="53798"/>
                  </a:lnTo>
                  <a:lnTo>
                    <a:pt x="15008" y="53754"/>
                  </a:lnTo>
                  <a:lnTo>
                    <a:pt x="15052" y="53710"/>
                  </a:lnTo>
                  <a:lnTo>
                    <a:pt x="15095" y="53666"/>
                  </a:lnTo>
                  <a:lnTo>
                    <a:pt x="15095" y="53623"/>
                  </a:lnTo>
                  <a:lnTo>
                    <a:pt x="15052" y="53535"/>
                  </a:lnTo>
                  <a:lnTo>
                    <a:pt x="13911" y="51428"/>
                  </a:lnTo>
                  <a:lnTo>
                    <a:pt x="13209" y="49849"/>
                  </a:lnTo>
                  <a:lnTo>
                    <a:pt x="12243" y="47830"/>
                  </a:lnTo>
                  <a:lnTo>
                    <a:pt x="11058" y="45373"/>
                  </a:lnTo>
                  <a:lnTo>
                    <a:pt x="10312" y="43398"/>
                  </a:lnTo>
                  <a:lnTo>
                    <a:pt x="10181" y="42433"/>
                  </a:lnTo>
                  <a:lnTo>
                    <a:pt x="9830" y="36114"/>
                  </a:lnTo>
                  <a:lnTo>
                    <a:pt x="9742" y="28918"/>
                  </a:lnTo>
                  <a:lnTo>
                    <a:pt x="9742" y="25671"/>
                  </a:lnTo>
                  <a:lnTo>
                    <a:pt x="9698" y="21283"/>
                  </a:lnTo>
                  <a:lnTo>
                    <a:pt x="9610" y="18650"/>
                  </a:lnTo>
                  <a:lnTo>
                    <a:pt x="9566" y="18606"/>
                  </a:lnTo>
                  <a:lnTo>
                    <a:pt x="9303" y="17816"/>
                  </a:lnTo>
                  <a:lnTo>
                    <a:pt x="8513" y="16017"/>
                  </a:lnTo>
                  <a:lnTo>
                    <a:pt x="6977" y="12814"/>
                  </a:lnTo>
                  <a:lnTo>
                    <a:pt x="5178" y="9347"/>
                  </a:lnTo>
                  <a:lnTo>
                    <a:pt x="2633" y="5047"/>
                  </a:lnTo>
                  <a:lnTo>
                    <a:pt x="308" y="89"/>
                  </a:lnTo>
                  <a:lnTo>
                    <a:pt x="264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4" name="Google Shape;6614;p174"/>
            <p:cNvSpPr/>
            <p:nvPr/>
          </p:nvSpPr>
          <p:spPr>
            <a:xfrm>
              <a:off x="238125" y="3076350"/>
              <a:ext cx="340075" cy="1220975"/>
            </a:xfrm>
            <a:custGeom>
              <a:avLst/>
              <a:gdLst/>
              <a:ahLst/>
              <a:cxnLst/>
              <a:rect l="l" t="t" r="r" b="b"/>
              <a:pathLst>
                <a:path w="13603" h="48839" extrusionOk="0">
                  <a:moveTo>
                    <a:pt x="132" y="0"/>
                  </a:moveTo>
                  <a:lnTo>
                    <a:pt x="44" y="44"/>
                  </a:lnTo>
                  <a:lnTo>
                    <a:pt x="44" y="88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1448" y="3905"/>
                  </a:lnTo>
                  <a:lnTo>
                    <a:pt x="1492" y="3949"/>
                  </a:lnTo>
                  <a:lnTo>
                    <a:pt x="4344" y="6889"/>
                  </a:lnTo>
                  <a:lnTo>
                    <a:pt x="6143" y="10136"/>
                  </a:lnTo>
                  <a:lnTo>
                    <a:pt x="7855" y="13603"/>
                  </a:lnTo>
                  <a:lnTo>
                    <a:pt x="8820" y="15490"/>
                  </a:lnTo>
                  <a:lnTo>
                    <a:pt x="9039" y="16631"/>
                  </a:lnTo>
                  <a:lnTo>
                    <a:pt x="9083" y="18825"/>
                  </a:lnTo>
                  <a:lnTo>
                    <a:pt x="9127" y="21019"/>
                  </a:lnTo>
                  <a:lnTo>
                    <a:pt x="9171" y="25407"/>
                  </a:lnTo>
                  <a:lnTo>
                    <a:pt x="9171" y="28303"/>
                  </a:lnTo>
                  <a:lnTo>
                    <a:pt x="9215" y="31243"/>
                  </a:lnTo>
                  <a:lnTo>
                    <a:pt x="9303" y="34227"/>
                  </a:lnTo>
                  <a:lnTo>
                    <a:pt x="9434" y="37167"/>
                  </a:lnTo>
                  <a:lnTo>
                    <a:pt x="9654" y="40546"/>
                  </a:lnTo>
                  <a:lnTo>
                    <a:pt x="9654" y="40633"/>
                  </a:lnTo>
                  <a:lnTo>
                    <a:pt x="12681" y="47347"/>
                  </a:lnTo>
                  <a:lnTo>
                    <a:pt x="13252" y="48751"/>
                  </a:lnTo>
                  <a:lnTo>
                    <a:pt x="13340" y="48839"/>
                  </a:lnTo>
                  <a:lnTo>
                    <a:pt x="13471" y="48839"/>
                  </a:lnTo>
                  <a:lnTo>
                    <a:pt x="13559" y="48795"/>
                  </a:lnTo>
                  <a:lnTo>
                    <a:pt x="13559" y="48751"/>
                  </a:lnTo>
                  <a:lnTo>
                    <a:pt x="13603" y="48707"/>
                  </a:lnTo>
                  <a:lnTo>
                    <a:pt x="13559" y="48620"/>
                  </a:lnTo>
                  <a:lnTo>
                    <a:pt x="13033" y="47215"/>
                  </a:lnTo>
                  <a:lnTo>
                    <a:pt x="10005" y="40502"/>
                  </a:lnTo>
                  <a:lnTo>
                    <a:pt x="9785" y="37167"/>
                  </a:lnTo>
                  <a:lnTo>
                    <a:pt x="9654" y="34183"/>
                  </a:lnTo>
                  <a:lnTo>
                    <a:pt x="9566" y="31243"/>
                  </a:lnTo>
                  <a:lnTo>
                    <a:pt x="9522" y="28303"/>
                  </a:lnTo>
                  <a:lnTo>
                    <a:pt x="9522" y="25407"/>
                  </a:lnTo>
                  <a:lnTo>
                    <a:pt x="9478" y="21019"/>
                  </a:lnTo>
                  <a:lnTo>
                    <a:pt x="9434" y="18825"/>
                  </a:lnTo>
                  <a:lnTo>
                    <a:pt x="9390" y="16631"/>
                  </a:lnTo>
                  <a:lnTo>
                    <a:pt x="9390" y="16587"/>
                  </a:lnTo>
                  <a:lnTo>
                    <a:pt x="9171" y="15402"/>
                  </a:lnTo>
                  <a:lnTo>
                    <a:pt x="9171" y="15314"/>
                  </a:lnTo>
                  <a:lnTo>
                    <a:pt x="8162" y="13428"/>
                  </a:lnTo>
                  <a:lnTo>
                    <a:pt x="6450" y="9961"/>
                  </a:lnTo>
                  <a:lnTo>
                    <a:pt x="4651" y="6714"/>
                  </a:lnTo>
                  <a:lnTo>
                    <a:pt x="4607" y="6670"/>
                  </a:lnTo>
                  <a:lnTo>
                    <a:pt x="1755" y="3730"/>
                  </a:lnTo>
                  <a:lnTo>
                    <a:pt x="351" y="132"/>
                  </a:lnTo>
                  <a:lnTo>
                    <a:pt x="307" y="44"/>
                  </a:lnTo>
                  <a:lnTo>
                    <a:pt x="26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5" name="Google Shape;6615;p174"/>
            <p:cNvSpPr/>
            <p:nvPr/>
          </p:nvSpPr>
          <p:spPr>
            <a:xfrm>
              <a:off x="343425" y="3363750"/>
              <a:ext cx="188700" cy="900675"/>
            </a:xfrm>
            <a:custGeom>
              <a:avLst/>
              <a:gdLst/>
              <a:ahLst/>
              <a:cxnLst/>
              <a:rect l="l" t="t" r="r" b="b"/>
              <a:pathLst>
                <a:path w="7548" h="36027" extrusionOk="0">
                  <a:moveTo>
                    <a:pt x="176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44" y="132"/>
                  </a:lnTo>
                  <a:lnTo>
                    <a:pt x="1" y="220"/>
                  </a:lnTo>
                  <a:lnTo>
                    <a:pt x="44" y="264"/>
                  </a:lnTo>
                  <a:lnTo>
                    <a:pt x="3467" y="6144"/>
                  </a:lnTo>
                  <a:lnTo>
                    <a:pt x="3686" y="10488"/>
                  </a:lnTo>
                  <a:lnTo>
                    <a:pt x="3774" y="13823"/>
                  </a:lnTo>
                  <a:lnTo>
                    <a:pt x="3774" y="16675"/>
                  </a:lnTo>
                  <a:lnTo>
                    <a:pt x="3862" y="21063"/>
                  </a:lnTo>
                  <a:lnTo>
                    <a:pt x="4257" y="28479"/>
                  </a:lnTo>
                  <a:lnTo>
                    <a:pt x="4432" y="29576"/>
                  </a:lnTo>
                  <a:lnTo>
                    <a:pt x="4432" y="29620"/>
                  </a:lnTo>
                  <a:lnTo>
                    <a:pt x="5705" y="32648"/>
                  </a:lnTo>
                  <a:lnTo>
                    <a:pt x="7197" y="35939"/>
                  </a:lnTo>
                  <a:lnTo>
                    <a:pt x="7285" y="36027"/>
                  </a:lnTo>
                  <a:lnTo>
                    <a:pt x="7460" y="36027"/>
                  </a:lnTo>
                  <a:lnTo>
                    <a:pt x="7504" y="35983"/>
                  </a:lnTo>
                  <a:lnTo>
                    <a:pt x="7548" y="35939"/>
                  </a:lnTo>
                  <a:lnTo>
                    <a:pt x="7548" y="35851"/>
                  </a:lnTo>
                  <a:lnTo>
                    <a:pt x="7548" y="35807"/>
                  </a:lnTo>
                  <a:lnTo>
                    <a:pt x="6012" y="32516"/>
                  </a:lnTo>
                  <a:lnTo>
                    <a:pt x="4784" y="29488"/>
                  </a:lnTo>
                  <a:lnTo>
                    <a:pt x="4608" y="28435"/>
                  </a:lnTo>
                  <a:lnTo>
                    <a:pt x="4213" y="21063"/>
                  </a:lnTo>
                  <a:lnTo>
                    <a:pt x="4125" y="16675"/>
                  </a:lnTo>
                  <a:lnTo>
                    <a:pt x="4125" y="13823"/>
                  </a:lnTo>
                  <a:lnTo>
                    <a:pt x="4038" y="10444"/>
                  </a:lnTo>
                  <a:lnTo>
                    <a:pt x="3818" y="6100"/>
                  </a:lnTo>
                  <a:lnTo>
                    <a:pt x="3818" y="6012"/>
                  </a:lnTo>
                  <a:lnTo>
                    <a:pt x="352" y="89"/>
                  </a:lnTo>
                  <a:lnTo>
                    <a:pt x="308" y="45"/>
                  </a:lnTo>
                  <a:lnTo>
                    <a:pt x="220" y="45"/>
                  </a:lnTo>
                  <a:lnTo>
                    <a:pt x="17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6" name="Google Shape;6616;p174"/>
            <p:cNvSpPr/>
            <p:nvPr/>
          </p:nvSpPr>
          <p:spPr>
            <a:xfrm>
              <a:off x="2699800" y="3180550"/>
              <a:ext cx="204075" cy="111925"/>
            </a:xfrm>
            <a:custGeom>
              <a:avLst/>
              <a:gdLst/>
              <a:ahLst/>
              <a:cxnLst/>
              <a:rect l="l" t="t" r="r" b="b"/>
              <a:pathLst>
                <a:path w="8163" h="4477" extrusionOk="0">
                  <a:moveTo>
                    <a:pt x="4828" y="1"/>
                  </a:moveTo>
                  <a:lnTo>
                    <a:pt x="4740" y="45"/>
                  </a:lnTo>
                  <a:lnTo>
                    <a:pt x="2590" y="1054"/>
                  </a:lnTo>
                  <a:lnTo>
                    <a:pt x="922" y="1712"/>
                  </a:lnTo>
                  <a:lnTo>
                    <a:pt x="879" y="1756"/>
                  </a:lnTo>
                  <a:lnTo>
                    <a:pt x="220" y="2326"/>
                  </a:lnTo>
                  <a:lnTo>
                    <a:pt x="133" y="2414"/>
                  </a:lnTo>
                  <a:lnTo>
                    <a:pt x="1" y="2853"/>
                  </a:lnTo>
                  <a:lnTo>
                    <a:pt x="1" y="2941"/>
                  </a:lnTo>
                  <a:lnTo>
                    <a:pt x="176" y="3511"/>
                  </a:lnTo>
                  <a:lnTo>
                    <a:pt x="220" y="3555"/>
                  </a:lnTo>
                  <a:lnTo>
                    <a:pt x="703" y="4038"/>
                  </a:lnTo>
                  <a:lnTo>
                    <a:pt x="747" y="4038"/>
                  </a:lnTo>
                  <a:lnTo>
                    <a:pt x="1361" y="4345"/>
                  </a:lnTo>
                  <a:lnTo>
                    <a:pt x="1449" y="4389"/>
                  </a:lnTo>
                  <a:lnTo>
                    <a:pt x="3029" y="4477"/>
                  </a:lnTo>
                  <a:lnTo>
                    <a:pt x="3073" y="4477"/>
                  </a:lnTo>
                  <a:lnTo>
                    <a:pt x="5179" y="4038"/>
                  </a:lnTo>
                  <a:lnTo>
                    <a:pt x="8031" y="3204"/>
                  </a:lnTo>
                  <a:lnTo>
                    <a:pt x="8119" y="3160"/>
                  </a:lnTo>
                  <a:lnTo>
                    <a:pt x="8163" y="3116"/>
                  </a:lnTo>
                  <a:lnTo>
                    <a:pt x="8163" y="3029"/>
                  </a:lnTo>
                  <a:lnTo>
                    <a:pt x="8163" y="2985"/>
                  </a:lnTo>
                  <a:lnTo>
                    <a:pt x="8119" y="2897"/>
                  </a:lnTo>
                  <a:lnTo>
                    <a:pt x="8075" y="2897"/>
                  </a:lnTo>
                  <a:lnTo>
                    <a:pt x="8031" y="2853"/>
                  </a:lnTo>
                  <a:lnTo>
                    <a:pt x="7943" y="2853"/>
                  </a:lnTo>
                  <a:lnTo>
                    <a:pt x="5091" y="3687"/>
                  </a:lnTo>
                  <a:lnTo>
                    <a:pt x="3029" y="4126"/>
                  </a:lnTo>
                  <a:lnTo>
                    <a:pt x="1493" y="4038"/>
                  </a:lnTo>
                  <a:lnTo>
                    <a:pt x="922" y="3774"/>
                  </a:lnTo>
                  <a:lnTo>
                    <a:pt x="527" y="3336"/>
                  </a:lnTo>
                  <a:lnTo>
                    <a:pt x="352" y="2897"/>
                  </a:lnTo>
                  <a:lnTo>
                    <a:pt x="484" y="2590"/>
                  </a:lnTo>
                  <a:lnTo>
                    <a:pt x="1098" y="2063"/>
                  </a:lnTo>
                  <a:lnTo>
                    <a:pt x="2722" y="1361"/>
                  </a:lnTo>
                  <a:lnTo>
                    <a:pt x="4916" y="352"/>
                  </a:lnTo>
                  <a:lnTo>
                    <a:pt x="4959" y="308"/>
                  </a:lnTo>
                  <a:lnTo>
                    <a:pt x="5003" y="264"/>
                  </a:lnTo>
                  <a:lnTo>
                    <a:pt x="5003" y="176"/>
                  </a:lnTo>
                  <a:lnTo>
                    <a:pt x="5003" y="132"/>
                  </a:lnTo>
                  <a:lnTo>
                    <a:pt x="4959" y="45"/>
                  </a:lnTo>
                  <a:lnTo>
                    <a:pt x="4872" y="45"/>
                  </a:lnTo>
                  <a:lnTo>
                    <a:pt x="482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7" name="Google Shape;6617;p174"/>
            <p:cNvSpPr/>
            <p:nvPr/>
          </p:nvSpPr>
          <p:spPr>
            <a:xfrm>
              <a:off x="3153975" y="3567800"/>
              <a:ext cx="561700" cy="625325"/>
            </a:xfrm>
            <a:custGeom>
              <a:avLst/>
              <a:gdLst/>
              <a:ahLst/>
              <a:cxnLst/>
              <a:rect l="l" t="t" r="r" b="b"/>
              <a:pathLst>
                <a:path w="22468" h="25013" extrusionOk="0">
                  <a:moveTo>
                    <a:pt x="3774" y="1"/>
                  </a:moveTo>
                  <a:lnTo>
                    <a:pt x="3730" y="44"/>
                  </a:lnTo>
                  <a:lnTo>
                    <a:pt x="3686" y="88"/>
                  </a:lnTo>
                  <a:lnTo>
                    <a:pt x="2151" y="3599"/>
                  </a:lnTo>
                  <a:lnTo>
                    <a:pt x="1361" y="5442"/>
                  </a:lnTo>
                  <a:lnTo>
                    <a:pt x="1361" y="5486"/>
                  </a:lnTo>
                  <a:lnTo>
                    <a:pt x="703" y="8733"/>
                  </a:lnTo>
                  <a:lnTo>
                    <a:pt x="132" y="11629"/>
                  </a:lnTo>
                  <a:lnTo>
                    <a:pt x="0" y="12331"/>
                  </a:lnTo>
                  <a:lnTo>
                    <a:pt x="0" y="12463"/>
                  </a:lnTo>
                  <a:lnTo>
                    <a:pt x="88" y="12506"/>
                  </a:lnTo>
                  <a:lnTo>
                    <a:pt x="3335" y="14788"/>
                  </a:lnTo>
                  <a:lnTo>
                    <a:pt x="3862" y="15534"/>
                  </a:lnTo>
                  <a:lnTo>
                    <a:pt x="4915" y="17860"/>
                  </a:lnTo>
                  <a:lnTo>
                    <a:pt x="6012" y="19747"/>
                  </a:lnTo>
                  <a:lnTo>
                    <a:pt x="6012" y="19791"/>
                  </a:lnTo>
                  <a:lnTo>
                    <a:pt x="7241" y="21326"/>
                  </a:lnTo>
                  <a:lnTo>
                    <a:pt x="7285" y="21370"/>
                  </a:lnTo>
                  <a:lnTo>
                    <a:pt x="8645" y="22072"/>
                  </a:lnTo>
                  <a:lnTo>
                    <a:pt x="9523" y="22379"/>
                  </a:lnTo>
                  <a:lnTo>
                    <a:pt x="9566" y="22423"/>
                  </a:lnTo>
                  <a:lnTo>
                    <a:pt x="12243" y="22818"/>
                  </a:lnTo>
                  <a:lnTo>
                    <a:pt x="14525" y="23038"/>
                  </a:lnTo>
                  <a:lnTo>
                    <a:pt x="18079" y="24266"/>
                  </a:lnTo>
                  <a:lnTo>
                    <a:pt x="20273" y="24881"/>
                  </a:lnTo>
                  <a:lnTo>
                    <a:pt x="20317" y="24881"/>
                  </a:lnTo>
                  <a:lnTo>
                    <a:pt x="21326" y="25012"/>
                  </a:lnTo>
                  <a:lnTo>
                    <a:pt x="21414" y="25012"/>
                  </a:lnTo>
                  <a:lnTo>
                    <a:pt x="22336" y="24749"/>
                  </a:lnTo>
                  <a:lnTo>
                    <a:pt x="22423" y="24705"/>
                  </a:lnTo>
                  <a:lnTo>
                    <a:pt x="22467" y="24661"/>
                  </a:lnTo>
                  <a:lnTo>
                    <a:pt x="22467" y="24617"/>
                  </a:lnTo>
                  <a:lnTo>
                    <a:pt x="22467" y="24530"/>
                  </a:lnTo>
                  <a:lnTo>
                    <a:pt x="22467" y="24486"/>
                  </a:lnTo>
                  <a:lnTo>
                    <a:pt x="22423" y="24442"/>
                  </a:lnTo>
                  <a:lnTo>
                    <a:pt x="22336" y="24398"/>
                  </a:lnTo>
                  <a:lnTo>
                    <a:pt x="22248" y="24398"/>
                  </a:lnTo>
                  <a:lnTo>
                    <a:pt x="21326" y="24661"/>
                  </a:lnTo>
                  <a:lnTo>
                    <a:pt x="20361" y="24530"/>
                  </a:lnTo>
                  <a:lnTo>
                    <a:pt x="18211" y="23915"/>
                  </a:lnTo>
                  <a:lnTo>
                    <a:pt x="14613" y="22731"/>
                  </a:lnTo>
                  <a:lnTo>
                    <a:pt x="12287" y="22467"/>
                  </a:lnTo>
                  <a:lnTo>
                    <a:pt x="9610" y="22072"/>
                  </a:lnTo>
                  <a:lnTo>
                    <a:pt x="8777" y="21765"/>
                  </a:lnTo>
                  <a:lnTo>
                    <a:pt x="7460" y="21107"/>
                  </a:lnTo>
                  <a:lnTo>
                    <a:pt x="6319" y="19571"/>
                  </a:lnTo>
                  <a:lnTo>
                    <a:pt x="5222" y="17684"/>
                  </a:lnTo>
                  <a:lnTo>
                    <a:pt x="4169" y="15359"/>
                  </a:lnTo>
                  <a:lnTo>
                    <a:pt x="4169" y="15315"/>
                  </a:lnTo>
                  <a:lnTo>
                    <a:pt x="3643" y="14569"/>
                  </a:lnTo>
                  <a:lnTo>
                    <a:pt x="3599" y="14525"/>
                  </a:lnTo>
                  <a:lnTo>
                    <a:pt x="351" y="12287"/>
                  </a:lnTo>
                  <a:lnTo>
                    <a:pt x="483" y="11673"/>
                  </a:lnTo>
                  <a:lnTo>
                    <a:pt x="1054" y="8820"/>
                  </a:lnTo>
                  <a:lnTo>
                    <a:pt x="1712" y="5573"/>
                  </a:lnTo>
                  <a:lnTo>
                    <a:pt x="2458" y="3730"/>
                  </a:lnTo>
                  <a:lnTo>
                    <a:pt x="3994" y="220"/>
                  </a:lnTo>
                  <a:lnTo>
                    <a:pt x="3994" y="176"/>
                  </a:lnTo>
                  <a:lnTo>
                    <a:pt x="3994" y="88"/>
                  </a:lnTo>
                  <a:lnTo>
                    <a:pt x="3950" y="44"/>
                  </a:lnTo>
                  <a:lnTo>
                    <a:pt x="390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8" name="Google Shape;6618;p174"/>
            <p:cNvSpPr/>
            <p:nvPr/>
          </p:nvSpPr>
          <p:spPr>
            <a:xfrm>
              <a:off x="2632900" y="3118025"/>
              <a:ext cx="307175" cy="222725"/>
            </a:xfrm>
            <a:custGeom>
              <a:avLst/>
              <a:gdLst/>
              <a:ahLst/>
              <a:cxnLst/>
              <a:rect l="l" t="t" r="r" b="b"/>
              <a:pathLst>
                <a:path w="12287" h="8909" extrusionOk="0">
                  <a:moveTo>
                    <a:pt x="4695" y="1"/>
                  </a:moveTo>
                  <a:lnTo>
                    <a:pt x="4608" y="44"/>
                  </a:lnTo>
                  <a:lnTo>
                    <a:pt x="4564" y="88"/>
                  </a:lnTo>
                  <a:lnTo>
                    <a:pt x="3116" y="2238"/>
                  </a:lnTo>
                  <a:lnTo>
                    <a:pt x="2106" y="3116"/>
                  </a:lnTo>
                  <a:lnTo>
                    <a:pt x="2106" y="3160"/>
                  </a:lnTo>
                  <a:lnTo>
                    <a:pt x="746" y="4784"/>
                  </a:lnTo>
                  <a:lnTo>
                    <a:pt x="746" y="4827"/>
                  </a:lnTo>
                  <a:lnTo>
                    <a:pt x="0" y="6232"/>
                  </a:lnTo>
                  <a:lnTo>
                    <a:pt x="0" y="6319"/>
                  </a:lnTo>
                  <a:lnTo>
                    <a:pt x="0" y="6407"/>
                  </a:lnTo>
                  <a:lnTo>
                    <a:pt x="307" y="6934"/>
                  </a:lnTo>
                  <a:lnTo>
                    <a:pt x="351" y="6978"/>
                  </a:lnTo>
                  <a:lnTo>
                    <a:pt x="2633" y="8426"/>
                  </a:lnTo>
                  <a:lnTo>
                    <a:pt x="2677" y="8469"/>
                  </a:lnTo>
                  <a:lnTo>
                    <a:pt x="5836" y="8908"/>
                  </a:lnTo>
                  <a:lnTo>
                    <a:pt x="5880" y="8908"/>
                  </a:lnTo>
                  <a:lnTo>
                    <a:pt x="8294" y="8294"/>
                  </a:lnTo>
                  <a:lnTo>
                    <a:pt x="10839" y="7285"/>
                  </a:lnTo>
                  <a:lnTo>
                    <a:pt x="12155" y="7021"/>
                  </a:lnTo>
                  <a:lnTo>
                    <a:pt x="12199" y="6978"/>
                  </a:lnTo>
                  <a:lnTo>
                    <a:pt x="12287" y="6934"/>
                  </a:lnTo>
                  <a:lnTo>
                    <a:pt x="12287" y="6890"/>
                  </a:lnTo>
                  <a:lnTo>
                    <a:pt x="12287" y="6802"/>
                  </a:lnTo>
                  <a:lnTo>
                    <a:pt x="12287" y="6758"/>
                  </a:lnTo>
                  <a:lnTo>
                    <a:pt x="12199" y="6714"/>
                  </a:lnTo>
                  <a:lnTo>
                    <a:pt x="12155" y="6670"/>
                  </a:lnTo>
                  <a:lnTo>
                    <a:pt x="12067" y="6670"/>
                  </a:lnTo>
                  <a:lnTo>
                    <a:pt x="10795" y="6934"/>
                  </a:lnTo>
                  <a:lnTo>
                    <a:pt x="10751" y="6934"/>
                  </a:lnTo>
                  <a:lnTo>
                    <a:pt x="8206" y="7987"/>
                  </a:lnTo>
                  <a:lnTo>
                    <a:pt x="5836" y="8557"/>
                  </a:lnTo>
                  <a:lnTo>
                    <a:pt x="2765" y="8118"/>
                  </a:lnTo>
                  <a:lnTo>
                    <a:pt x="615" y="6714"/>
                  </a:lnTo>
                  <a:lnTo>
                    <a:pt x="351" y="6319"/>
                  </a:lnTo>
                  <a:lnTo>
                    <a:pt x="1053" y="5003"/>
                  </a:lnTo>
                  <a:lnTo>
                    <a:pt x="2370" y="3379"/>
                  </a:lnTo>
                  <a:lnTo>
                    <a:pt x="3379" y="2502"/>
                  </a:lnTo>
                  <a:lnTo>
                    <a:pt x="3423" y="2458"/>
                  </a:lnTo>
                  <a:lnTo>
                    <a:pt x="4871" y="308"/>
                  </a:lnTo>
                  <a:lnTo>
                    <a:pt x="4871" y="220"/>
                  </a:lnTo>
                  <a:lnTo>
                    <a:pt x="4871" y="176"/>
                  </a:lnTo>
                  <a:lnTo>
                    <a:pt x="4871" y="88"/>
                  </a:lnTo>
                  <a:lnTo>
                    <a:pt x="4827" y="44"/>
                  </a:lnTo>
                  <a:lnTo>
                    <a:pt x="4739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9" name="Google Shape;6619;p174"/>
            <p:cNvSpPr/>
            <p:nvPr/>
          </p:nvSpPr>
          <p:spPr>
            <a:xfrm>
              <a:off x="3084850" y="3493200"/>
              <a:ext cx="603400" cy="716375"/>
            </a:xfrm>
            <a:custGeom>
              <a:avLst/>
              <a:gdLst/>
              <a:ahLst/>
              <a:cxnLst/>
              <a:rect l="l" t="t" r="r" b="b"/>
              <a:pathLst>
                <a:path w="24136" h="28655" extrusionOk="0">
                  <a:moveTo>
                    <a:pt x="3248" y="1"/>
                  </a:moveTo>
                  <a:lnTo>
                    <a:pt x="3204" y="45"/>
                  </a:lnTo>
                  <a:lnTo>
                    <a:pt x="3160" y="88"/>
                  </a:lnTo>
                  <a:lnTo>
                    <a:pt x="3116" y="176"/>
                  </a:lnTo>
                  <a:lnTo>
                    <a:pt x="2941" y="1361"/>
                  </a:lnTo>
                  <a:lnTo>
                    <a:pt x="1756" y="4520"/>
                  </a:lnTo>
                  <a:lnTo>
                    <a:pt x="1142" y="6539"/>
                  </a:lnTo>
                  <a:lnTo>
                    <a:pt x="1098" y="6539"/>
                  </a:lnTo>
                  <a:lnTo>
                    <a:pt x="879" y="8864"/>
                  </a:lnTo>
                  <a:lnTo>
                    <a:pt x="45" y="13165"/>
                  </a:lnTo>
                  <a:lnTo>
                    <a:pt x="45" y="13209"/>
                  </a:lnTo>
                  <a:lnTo>
                    <a:pt x="1" y="15534"/>
                  </a:lnTo>
                  <a:lnTo>
                    <a:pt x="45" y="16895"/>
                  </a:lnTo>
                  <a:lnTo>
                    <a:pt x="45" y="16982"/>
                  </a:lnTo>
                  <a:lnTo>
                    <a:pt x="440" y="17641"/>
                  </a:lnTo>
                  <a:lnTo>
                    <a:pt x="484" y="17728"/>
                  </a:lnTo>
                  <a:lnTo>
                    <a:pt x="1317" y="18255"/>
                  </a:lnTo>
                  <a:lnTo>
                    <a:pt x="1361" y="18255"/>
                  </a:lnTo>
                  <a:lnTo>
                    <a:pt x="4082" y="19264"/>
                  </a:lnTo>
                  <a:lnTo>
                    <a:pt x="5530" y="20010"/>
                  </a:lnTo>
                  <a:lnTo>
                    <a:pt x="7066" y="22248"/>
                  </a:lnTo>
                  <a:lnTo>
                    <a:pt x="8602" y="24442"/>
                  </a:lnTo>
                  <a:lnTo>
                    <a:pt x="9479" y="25495"/>
                  </a:lnTo>
                  <a:lnTo>
                    <a:pt x="9523" y="25539"/>
                  </a:lnTo>
                  <a:lnTo>
                    <a:pt x="11585" y="26417"/>
                  </a:lnTo>
                  <a:lnTo>
                    <a:pt x="11629" y="26417"/>
                  </a:lnTo>
                  <a:lnTo>
                    <a:pt x="13779" y="26812"/>
                  </a:lnTo>
                  <a:lnTo>
                    <a:pt x="16412" y="27163"/>
                  </a:lnTo>
                  <a:lnTo>
                    <a:pt x="17816" y="27250"/>
                  </a:lnTo>
                  <a:lnTo>
                    <a:pt x="20449" y="28128"/>
                  </a:lnTo>
                  <a:lnTo>
                    <a:pt x="22248" y="28655"/>
                  </a:lnTo>
                  <a:lnTo>
                    <a:pt x="23389" y="28655"/>
                  </a:lnTo>
                  <a:lnTo>
                    <a:pt x="24004" y="28479"/>
                  </a:lnTo>
                  <a:lnTo>
                    <a:pt x="24048" y="28435"/>
                  </a:lnTo>
                  <a:lnTo>
                    <a:pt x="24091" y="28391"/>
                  </a:lnTo>
                  <a:lnTo>
                    <a:pt x="24135" y="28347"/>
                  </a:lnTo>
                  <a:lnTo>
                    <a:pt x="24091" y="28260"/>
                  </a:lnTo>
                  <a:lnTo>
                    <a:pt x="24091" y="28216"/>
                  </a:lnTo>
                  <a:lnTo>
                    <a:pt x="24004" y="28172"/>
                  </a:lnTo>
                  <a:lnTo>
                    <a:pt x="23960" y="28128"/>
                  </a:lnTo>
                  <a:lnTo>
                    <a:pt x="23872" y="28128"/>
                  </a:lnTo>
                  <a:lnTo>
                    <a:pt x="23302" y="28303"/>
                  </a:lnTo>
                  <a:lnTo>
                    <a:pt x="22336" y="28303"/>
                  </a:lnTo>
                  <a:lnTo>
                    <a:pt x="20537" y="27821"/>
                  </a:lnTo>
                  <a:lnTo>
                    <a:pt x="17904" y="26943"/>
                  </a:lnTo>
                  <a:lnTo>
                    <a:pt x="17860" y="26899"/>
                  </a:lnTo>
                  <a:lnTo>
                    <a:pt x="16456" y="26812"/>
                  </a:lnTo>
                  <a:lnTo>
                    <a:pt x="13823" y="26504"/>
                  </a:lnTo>
                  <a:lnTo>
                    <a:pt x="11673" y="26109"/>
                  </a:lnTo>
                  <a:lnTo>
                    <a:pt x="9699" y="25232"/>
                  </a:lnTo>
                  <a:lnTo>
                    <a:pt x="8865" y="24223"/>
                  </a:lnTo>
                  <a:lnTo>
                    <a:pt x="7373" y="22029"/>
                  </a:lnTo>
                  <a:lnTo>
                    <a:pt x="5793" y="19791"/>
                  </a:lnTo>
                  <a:lnTo>
                    <a:pt x="5705" y="19747"/>
                  </a:lnTo>
                  <a:lnTo>
                    <a:pt x="4214" y="18957"/>
                  </a:lnTo>
                  <a:lnTo>
                    <a:pt x="4214" y="18913"/>
                  </a:lnTo>
                  <a:lnTo>
                    <a:pt x="1493" y="17948"/>
                  </a:lnTo>
                  <a:lnTo>
                    <a:pt x="703" y="17421"/>
                  </a:lnTo>
                  <a:lnTo>
                    <a:pt x="396" y="16851"/>
                  </a:lnTo>
                  <a:lnTo>
                    <a:pt x="352" y="15490"/>
                  </a:lnTo>
                  <a:lnTo>
                    <a:pt x="396" y="13209"/>
                  </a:lnTo>
                  <a:lnTo>
                    <a:pt x="1230" y="8908"/>
                  </a:lnTo>
                  <a:lnTo>
                    <a:pt x="1449" y="6627"/>
                  </a:lnTo>
                  <a:lnTo>
                    <a:pt x="2107" y="4652"/>
                  </a:lnTo>
                  <a:lnTo>
                    <a:pt x="3292" y="1493"/>
                  </a:lnTo>
                  <a:lnTo>
                    <a:pt x="3292" y="1449"/>
                  </a:lnTo>
                  <a:lnTo>
                    <a:pt x="3468" y="220"/>
                  </a:lnTo>
                  <a:lnTo>
                    <a:pt x="3468" y="132"/>
                  </a:lnTo>
                  <a:lnTo>
                    <a:pt x="3468" y="88"/>
                  </a:lnTo>
                  <a:lnTo>
                    <a:pt x="3380" y="45"/>
                  </a:lnTo>
                  <a:lnTo>
                    <a:pt x="333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0" name="Google Shape;6620;p174"/>
            <p:cNvSpPr/>
            <p:nvPr/>
          </p:nvSpPr>
          <p:spPr>
            <a:xfrm>
              <a:off x="2512225" y="3058800"/>
              <a:ext cx="1147500" cy="1171625"/>
            </a:xfrm>
            <a:custGeom>
              <a:avLst/>
              <a:gdLst/>
              <a:ahLst/>
              <a:cxnLst/>
              <a:rect l="l" t="t" r="r" b="b"/>
              <a:pathLst>
                <a:path w="45900" h="46865" extrusionOk="0">
                  <a:moveTo>
                    <a:pt x="6846" y="0"/>
                  </a:moveTo>
                  <a:lnTo>
                    <a:pt x="6802" y="44"/>
                  </a:lnTo>
                  <a:lnTo>
                    <a:pt x="6758" y="88"/>
                  </a:lnTo>
                  <a:lnTo>
                    <a:pt x="5222" y="2721"/>
                  </a:lnTo>
                  <a:lnTo>
                    <a:pt x="4037" y="4827"/>
                  </a:lnTo>
                  <a:lnTo>
                    <a:pt x="1405" y="8557"/>
                  </a:lnTo>
                  <a:lnTo>
                    <a:pt x="176" y="10400"/>
                  </a:lnTo>
                  <a:lnTo>
                    <a:pt x="44" y="10531"/>
                  </a:lnTo>
                  <a:lnTo>
                    <a:pt x="0" y="10619"/>
                  </a:lnTo>
                  <a:lnTo>
                    <a:pt x="0" y="10707"/>
                  </a:lnTo>
                  <a:lnTo>
                    <a:pt x="0" y="10795"/>
                  </a:lnTo>
                  <a:lnTo>
                    <a:pt x="88" y="10838"/>
                  </a:lnTo>
                  <a:lnTo>
                    <a:pt x="2765" y="11848"/>
                  </a:lnTo>
                  <a:lnTo>
                    <a:pt x="5222" y="12901"/>
                  </a:lnTo>
                  <a:lnTo>
                    <a:pt x="7855" y="13603"/>
                  </a:lnTo>
                  <a:lnTo>
                    <a:pt x="7899" y="13603"/>
                  </a:lnTo>
                  <a:lnTo>
                    <a:pt x="10619" y="13954"/>
                  </a:lnTo>
                  <a:lnTo>
                    <a:pt x="10663" y="13954"/>
                  </a:lnTo>
                  <a:lnTo>
                    <a:pt x="11936" y="13866"/>
                  </a:lnTo>
                  <a:lnTo>
                    <a:pt x="11980" y="13822"/>
                  </a:lnTo>
                  <a:lnTo>
                    <a:pt x="15095" y="12989"/>
                  </a:lnTo>
                  <a:lnTo>
                    <a:pt x="15139" y="12945"/>
                  </a:lnTo>
                  <a:lnTo>
                    <a:pt x="17289" y="11892"/>
                  </a:lnTo>
                  <a:lnTo>
                    <a:pt x="18430" y="11628"/>
                  </a:lnTo>
                  <a:lnTo>
                    <a:pt x="19264" y="11716"/>
                  </a:lnTo>
                  <a:lnTo>
                    <a:pt x="21502" y="15139"/>
                  </a:lnTo>
                  <a:lnTo>
                    <a:pt x="22028" y="16543"/>
                  </a:lnTo>
                  <a:lnTo>
                    <a:pt x="22116" y="17684"/>
                  </a:lnTo>
                  <a:lnTo>
                    <a:pt x="21546" y="19790"/>
                  </a:lnTo>
                  <a:lnTo>
                    <a:pt x="21019" y="21940"/>
                  </a:lnTo>
                  <a:lnTo>
                    <a:pt x="20712" y="24310"/>
                  </a:lnTo>
                  <a:lnTo>
                    <a:pt x="20536" y="26943"/>
                  </a:lnTo>
                  <a:lnTo>
                    <a:pt x="20054" y="29093"/>
                  </a:lnTo>
                  <a:lnTo>
                    <a:pt x="20054" y="29137"/>
                  </a:lnTo>
                  <a:lnTo>
                    <a:pt x="19966" y="31067"/>
                  </a:lnTo>
                  <a:lnTo>
                    <a:pt x="19001" y="35148"/>
                  </a:lnTo>
                  <a:lnTo>
                    <a:pt x="18957" y="35675"/>
                  </a:lnTo>
                  <a:lnTo>
                    <a:pt x="18957" y="35763"/>
                  </a:lnTo>
                  <a:lnTo>
                    <a:pt x="19044" y="35850"/>
                  </a:lnTo>
                  <a:lnTo>
                    <a:pt x="19834" y="36333"/>
                  </a:lnTo>
                  <a:lnTo>
                    <a:pt x="19878" y="36333"/>
                  </a:lnTo>
                  <a:lnTo>
                    <a:pt x="23871" y="37649"/>
                  </a:lnTo>
                  <a:lnTo>
                    <a:pt x="26636" y="38702"/>
                  </a:lnTo>
                  <a:lnTo>
                    <a:pt x="28216" y="39317"/>
                  </a:lnTo>
                  <a:lnTo>
                    <a:pt x="28830" y="39975"/>
                  </a:lnTo>
                  <a:lnTo>
                    <a:pt x="30410" y="42301"/>
                  </a:lnTo>
                  <a:lnTo>
                    <a:pt x="31507" y="43749"/>
                  </a:lnTo>
                  <a:lnTo>
                    <a:pt x="31550" y="43793"/>
                  </a:lnTo>
                  <a:lnTo>
                    <a:pt x="32209" y="44231"/>
                  </a:lnTo>
                  <a:lnTo>
                    <a:pt x="34359" y="45065"/>
                  </a:lnTo>
                  <a:lnTo>
                    <a:pt x="34403" y="45065"/>
                  </a:lnTo>
                  <a:lnTo>
                    <a:pt x="38220" y="45592"/>
                  </a:lnTo>
                  <a:lnTo>
                    <a:pt x="40765" y="45767"/>
                  </a:lnTo>
                  <a:lnTo>
                    <a:pt x="43969" y="46733"/>
                  </a:lnTo>
                  <a:lnTo>
                    <a:pt x="44758" y="46864"/>
                  </a:lnTo>
                  <a:lnTo>
                    <a:pt x="44846" y="46864"/>
                  </a:lnTo>
                  <a:lnTo>
                    <a:pt x="45768" y="46601"/>
                  </a:lnTo>
                  <a:lnTo>
                    <a:pt x="45812" y="46601"/>
                  </a:lnTo>
                  <a:lnTo>
                    <a:pt x="45855" y="46513"/>
                  </a:lnTo>
                  <a:lnTo>
                    <a:pt x="45899" y="46469"/>
                  </a:lnTo>
                  <a:lnTo>
                    <a:pt x="45855" y="46382"/>
                  </a:lnTo>
                  <a:lnTo>
                    <a:pt x="45855" y="46338"/>
                  </a:lnTo>
                  <a:lnTo>
                    <a:pt x="45812" y="46294"/>
                  </a:lnTo>
                  <a:lnTo>
                    <a:pt x="45724" y="46250"/>
                  </a:lnTo>
                  <a:lnTo>
                    <a:pt x="45680" y="46294"/>
                  </a:lnTo>
                  <a:lnTo>
                    <a:pt x="44758" y="46513"/>
                  </a:lnTo>
                  <a:lnTo>
                    <a:pt x="44056" y="46382"/>
                  </a:lnTo>
                  <a:lnTo>
                    <a:pt x="40853" y="45416"/>
                  </a:lnTo>
                  <a:lnTo>
                    <a:pt x="40809" y="45416"/>
                  </a:lnTo>
                  <a:lnTo>
                    <a:pt x="38264" y="45241"/>
                  </a:lnTo>
                  <a:lnTo>
                    <a:pt x="34490" y="44714"/>
                  </a:lnTo>
                  <a:lnTo>
                    <a:pt x="32384" y="43924"/>
                  </a:lnTo>
                  <a:lnTo>
                    <a:pt x="31770" y="43529"/>
                  </a:lnTo>
                  <a:lnTo>
                    <a:pt x="30717" y="42081"/>
                  </a:lnTo>
                  <a:lnTo>
                    <a:pt x="29093" y="39756"/>
                  </a:lnTo>
                  <a:lnTo>
                    <a:pt x="28435" y="39054"/>
                  </a:lnTo>
                  <a:lnTo>
                    <a:pt x="28347" y="39010"/>
                  </a:lnTo>
                  <a:lnTo>
                    <a:pt x="26767" y="38351"/>
                  </a:lnTo>
                  <a:lnTo>
                    <a:pt x="24003" y="37342"/>
                  </a:lnTo>
                  <a:lnTo>
                    <a:pt x="20010" y="35982"/>
                  </a:lnTo>
                  <a:lnTo>
                    <a:pt x="19308" y="35587"/>
                  </a:lnTo>
                  <a:lnTo>
                    <a:pt x="19352" y="35236"/>
                  </a:lnTo>
                  <a:lnTo>
                    <a:pt x="20273" y="31111"/>
                  </a:lnTo>
                  <a:lnTo>
                    <a:pt x="20317" y="31111"/>
                  </a:lnTo>
                  <a:lnTo>
                    <a:pt x="20405" y="29180"/>
                  </a:lnTo>
                  <a:lnTo>
                    <a:pt x="20887" y="26986"/>
                  </a:lnTo>
                  <a:lnTo>
                    <a:pt x="21063" y="24354"/>
                  </a:lnTo>
                  <a:lnTo>
                    <a:pt x="21326" y="21984"/>
                  </a:lnTo>
                  <a:lnTo>
                    <a:pt x="21897" y="19878"/>
                  </a:lnTo>
                  <a:lnTo>
                    <a:pt x="22467" y="17772"/>
                  </a:lnTo>
                  <a:lnTo>
                    <a:pt x="22467" y="17684"/>
                  </a:lnTo>
                  <a:lnTo>
                    <a:pt x="22379" y="16455"/>
                  </a:lnTo>
                  <a:lnTo>
                    <a:pt x="22336" y="16411"/>
                  </a:lnTo>
                  <a:lnTo>
                    <a:pt x="21809" y="15007"/>
                  </a:lnTo>
                  <a:lnTo>
                    <a:pt x="21809" y="14963"/>
                  </a:lnTo>
                  <a:lnTo>
                    <a:pt x="19527" y="11453"/>
                  </a:lnTo>
                  <a:lnTo>
                    <a:pt x="19483" y="11409"/>
                  </a:lnTo>
                  <a:lnTo>
                    <a:pt x="19396" y="11365"/>
                  </a:lnTo>
                  <a:lnTo>
                    <a:pt x="18430" y="11277"/>
                  </a:lnTo>
                  <a:lnTo>
                    <a:pt x="18386" y="11277"/>
                  </a:lnTo>
                  <a:lnTo>
                    <a:pt x="17202" y="11584"/>
                  </a:lnTo>
                  <a:lnTo>
                    <a:pt x="17158" y="11584"/>
                  </a:lnTo>
                  <a:lnTo>
                    <a:pt x="15007" y="12638"/>
                  </a:lnTo>
                  <a:lnTo>
                    <a:pt x="11892" y="13515"/>
                  </a:lnTo>
                  <a:lnTo>
                    <a:pt x="10663" y="13603"/>
                  </a:lnTo>
                  <a:lnTo>
                    <a:pt x="7943" y="13252"/>
                  </a:lnTo>
                  <a:lnTo>
                    <a:pt x="5354" y="12594"/>
                  </a:lnTo>
                  <a:lnTo>
                    <a:pt x="2896" y="11497"/>
                  </a:lnTo>
                  <a:lnTo>
                    <a:pt x="483" y="10575"/>
                  </a:lnTo>
                  <a:lnTo>
                    <a:pt x="1668" y="8732"/>
                  </a:lnTo>
                  <a:lnTo>
                    <a:pt x="4345" y="5046"/>
                  </a:lnTo>
                  <a:lnTo>
                    <a:pt x="4345" y="5002"/>
                  </a:lnTo>
                  <a:lnTo>
                    <a:pt x="5529" y="2896"/>
                  </a:lnTo>
                  <a:lnTo>
                    <a:pt x="7065" y="263"/>
                  </a:lnTo>
                  <a:lnTo>
                    <a:pt x="7065" y="219"/>
                  </a:lnTo>
                  <a:lnTo>
                    <a:pt x="7065" y="132"/>
                  </a:lnTo>
                  <a:lnTo>
                    <a:pt x="7021" y="88"/>
                  </a:lnTo>
                  <a:lnTo>
                    <a:pt x="6977" y="44"/>
                  </a:lnTo>
                  <a:lnTo>
                    <a:pt x="693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1" name="Google Shape;6621;p174"/>
            <p:cNvSpPr/>
            <p:nvPr/>
          </p:nvSpPr>
          <p:spPr>
            <a:xfrm>
              <a:off x="1670800" y="3011625"/>
              <a:ext cx="1963700" cy="1351525"/>
            </a:xfrm>
            <a:custGeom>
              <a:avLst/>
              <a:gdLst/>
              <a:ahLst/>
              <a:cxnLst/>
              <a:rect l="l" t="t" r="r" b="b"/>
              <a:pathLst>
                <a:path w="78548" h="54061" extrusionOk="0">
                  <a:moveTo>
                    <a:pt x="38309" y="0"/>
                  </a:moveTo>
                  <a:lnTo>
                    <a:pt x="36246" y="1360"/>
                  </a:lnTo>
                  <a:lnTo>
                    <a:pt x="35676" y="1843"/>
                  </a:lnTo>
                  <a:lnTo>
                    <a:pt x="35632" y="1931"/>
                  </a:lnTo>
                  <a:lnTo>
                    <a:pt x="34447" y="4520"/>
                  </a:lnTo>
                  <a:lnTo>
                    <a:pt x="33262" y="7460"/>
                  </a:lnTo>
                  <a:lnTo>
                    <a:pt x="32824" y="8513"/>
                  </a:lnTo>
                  <a:lnTo>
                    <a:pt x="31639" y="8952"/>
                  </a:lnTo>
                  <a:lnTo>
                    <a:pt x="31595" y="8996"/>
                  </a:lnTo>
                  <a:lnTo>
                    <a:pt x="30059" y="9917"/>
                  </a:lnTo>
                  <a:lnTo>
                    <a:pt x="30015" y="9917"/>
                  </a:lnTo>
                  <a:lnTo>
                    <a:pt x="28962" y="10751"/>
                  </a:lnTo>
                  <a:lnTo>
                    <a:pt x="28962" y="10795"/>
                  </a:lnTo>
                  <a:lnTo>
                    <a:pt x="28260" y="11804"/>
                  </a:lnTo>
                  <a:lnTo>
                    <a:pt x="27251" y="13822"/>
                  </a:lnTo>
                  <a:lnTo>
                    <a:pt x="27251" y="13910"/>
                  </a:lnTo>
                  <a:lnTo>
                    <a:pt x="27339" y="16236"/>
                  </a:lnTo>
                  <a:lnTo>
                    <a:pt x="27339" y="18079"/>
                  </a:lnTo>
                  <a:lnTo>
                    <a:pt x="27031" y="18869"/>
                  </a:lnTo>
                  <a:lnTo>
                    <a:pt x="26768" y="19132"/>
                  </a:lnTo>
                  <a:lnTo>
                    <a:pt x="26461" y="19220"/>
                  </a:lnTo>
                  <a:lnTo>
                    <a:pt x="24750" y="18518"/>
                  </a:lnTo>
                  <a:lnTo>
                    <a:pt x="22468" y="18123"/>
                  </a:lnTo>
                  <a:lnTo>
                    <a:pt x="20274" y="17947"/>
                  </a:lnTo>
                  <a:lnTo>
                    <a:pt x="20230" y="17991"/>
                  </a:lnTo>
                  <a:lnTo>
                    <a:pt x="19484" y="18123"/>
                  </a:lnTo>
                  <a:lnTo>
                    <a:pt x="19396" y="18123"/>
                  </a:lnTo>
                  <a:lnTo>
                    <a:pt x="18650" y="18649"/>
                  </a:lnTo>
                  <a:lnTo>
                    <a:pt x="18036" y="18430"/>
                  </a:lnTo>
                  <a:lnTo>
                    <a:pt x="17948" y="18430"/>
                  </a:lnTo>
                  <a:lnTo>
                    <a:pt x="17246" y="18562"/>
                  </a:lnTo>
                  <a:lnTo>
                    <a:pt x="17202" y="18605"/>
                  </a:lnTo>
                  <a:lnTo>
                    <a:pt x="16368" y="19088"/>
                  </a:lnTo>
                  <a:lnTo>
                    <a:pt x="16325" y="19132"/>
                  </a:lnTo>
                  <a:lnTo>
                    <a:pt x="15622" y="19790"/>
                  </a:lnTo>
                  <a:lnTo>
                    <a:pt x="15579" y="19834"/>
                  </a:lnTo>
                  <a:lnTo>
                    <a:pt x="13648" y="23827"/>
                  </a:lnTo>
                  <a:lnTo>
                    <a:pt x="12288" y="26241"/>
                  </a:lnTo>
                  <a:lnTo>
                    <a:pt x="11542" y="27425"/>
                  </a:lnTo>
                  <a:lnTo>
                    <a:pt x="11542" y="27469"/>
                  </a:lnTo>
                  <a:lnTo>
                    <a:pt x="11191" y="28522"/>
                  </a:lnTo>
                  <a:lnTo>
                    <a:pt x="11147" y="28522"/>
                  </a:lnTo>
                  <a:lnTo>
                    <a:pt x="10620" y="31550"/>
                  </a:lnTo>
                  <a:lnTo>
                    <a:pt x="10620" y="32691"/>
                  </a:lnTo>
                  <a:lnTo>
                    <a:pt x="10532" y="33349"/>
                  </a:lnTo>
                  <a:lnTo>
                    <a:pt x="9567" y="35104"/>
                  </a:lnTo>
                  <a:lnTo>
                    <a:pt x="7943" y="37255"/>
                  </a:lnTo>
                  <a:lnTo>
                    <a:pt x="7943" y="37298"/>
                  </a:lnTo>
                  <a:lnTo>
                    <a:pt x="6978" y="39141"/>
                  </a:lnTo>
                  <a:lnTo>
                    <a:pt x="6144" y="41028"/>
                  </a:lnTo>
                  <a:lnTo>
                    <a:pt x="6144" y="41072"/>
                  </a:lnTo>
                  <a:lnTo>
                    <a:pt x="5925" y="42169"/>
                  </a:lnTo>
                  <a:lnTo>
                    <a:pt x="5793" y="42301"/>
                  </a:lnTo>
                  <a:lnTo>
                    <a:pt x="5618" y="42213"/>
                  </a:lnTo>
                  <a:lnTo>
                    <a:pt x="5486" y="42213"/>
                  </a:lnTo>
                  <a:lnTo>
                    <a:pt x="4126" y="42652"/>
                  </a:lnTo>
                  <a:lnTo>
                    <a:pt x="4082" y="42652"/>
                  </a:lnTo>
                  <a:lnTo>
                    <a:pt x="2283" y="43442"/>
                  </a:lnTo>
                  <a:lnTo>
                    <a:pt x="2239" y="43486"/>
                  </a:lnTo>
                  <a:lnTo>
                    <a:pt x="1317" y="44451"/>
                  </a:lnTo>
                  <a:lnTo>
                    <a:pt x="1274" y="44495"/>
                  </a:lnTo>
                  <a:lnTo>
                    <a:pt x="440" y="45855"/>
                  </a:lnTo>
                  <a:lnTo>
                    <a:pt x="440" y="45899"/>
                  </a:lnTo>
                  <a:lnTo>
                    <a:pt x="176" y="46908"/>
                  </a:lnTo>
                  <a:lnTo>
                    <a:pt x="133" y="46952"/>
                  </a:lnTo>
                  <a:lnTo>
                    <a:pt x="1" y="48488"/>
                  </a:lnTo>
                  <a:lnTo>
                    <a:pt x="45" y="48576"/>
                  </a:lnTo>
                  <a:lnTo>
                    <a:pt x="791" y="49848"/>
                  </a:lnTo>
                  <a:lnTo>
                    <a:pt x="791" y="49892"/>
                  </a:lnTo>
                  <a:lnTo>
                    <a:pt x="1888" y="51252"/>
                  </a:lnTo>
                  <a:lnTo>
                    <a:pt x="2239" y="51603"/>
                  </a:lnTo>
                  <a:lnTo>
                    <a:pt x="2327" y="51647"/>
                  </a:lnTo>
                  <a:lnTo>
                    <a:pt x="5442" y="51691"/>
                  </a:lnTo>
                  <a:lnTo>
                    <a:pt x="8733" y="51867"/>
                  </a:lnTo>
                  <a:lnTo>
                    <a:pt x="11805" y="52613"/>
                  </a:lnTo>
                  <a:lnTo>
                    <a:pt x="14920" y="54017"/>
                  </a:lnTo>
                  <a:lnTo>
                    <a:pt x="14964" y="54017"/>
                  </a:lnTo>
                  <a:lnTo>
                    <a:pt x="15491" y="54061"/>
                  </a:lnTo>
                  <a:lnTo>
                    <a:pt x="15579" y="54061"/>
                  </a:lnTo>
                  <a:lnTo>
                    <a:pt x="18036" y="53271"/>
                  </a:lnTo>
                  <a:lnTo>
                    <a:pt x="19659" y="52744"/>
                  </a:lnTo>
                  <a:lnTo>
                    <a:pt x="21239" y="52218"/>
                  </a:lnTo>
                  <a:lnTo>
                    <a:pt x="22819" y="51647"/>
                  </a:lnTo>
                  <a:lnTo>
                    <a:pt x="24355" y="51033"/>
                  </a:lnTo>
                  <a:lnTo>
                    <a:pt x="25101" y="50682"/>
                  </a:lnTo>
                  <a:lnTo>
                    <a:pt x="25847" y="50331"/>
                  </a:lnTo>
                  <a:lnTo>
                    <a:pt x="26549" y="49936"/>
                  </a:lnTo>
                  <a:lnTo>
                    <a:pt x="27295" y="49541"/>
                  </a:lnTo>
                  <a:lnTo>
                    <a:pt x="27953" y="49102"/>
                  </a:lnTo>
                  <a:lnTo>
                    <a:pt x="28655" y="48620"/>
                  </a:lnTo>
                  <a:lnTo>
                    <a:pt x="29313" y="48093"/>
                  </a:lnTo>
                  <a:lnTo>
                    <a:pt x="29927" y="47566"/>
                  </a:lnTo>
                  <a:lnTo>
                    <a:pt x="30805" y="47128"/>
                  </a:lnTo>
                  <a:lnTo>
                    <a:pt x="31814" y="46952"/>
                  </a:lnTo>
                  <a:lnTo>
                    <a:pt x="34272" y="46864"/>
                  </a:lnTo>
                  <a:lnTo>
                    <a:pt x="36466" y="46820"/>
                  </a:lnTo>
                  <a:lnTo>
                    <a:pt x="36510" y="46777"/>
                  </a:lnTo>
                  <a:lnTo>
                    <a:pt x="37168" y="46601"/>
                  </a:lnTo>
                  <a:lnTo>
                    <a:pt x="37212" y="46601"/>
                  </a:lnTo>
                  <a:lnTo>
                    <a:pt x="37870" y="46206"/>
                  </a:lnTo>
                  <a:lnTo>
                    <a:pt x="37914" y="46162"/>
                  </a:lnTo>
                  <a:lnTo>
                    <a:pt x="39625" y="44539"/>
                  </a:lnTo>
                  <a:lnTo>
                    <a:pt x="39625" y="44495"/>
                  </a:lnTo>
                  <a:lnTo>
                    <a:pt x="39976" y="43881"/>
                  </a:lnTo>
                  <a:lnTo>
                    <a:pt x="40020" y="43837"/>
                  </a:lnTo>
                  <a:lnTo>
                    <a:pt x="40634" y="41248"/>
                  </a:lnTo>
                  <a:lnTo>
                    <a:pt x="40942" y="40853"/>
                  </a:lnTo>
                  <a:lnTo>
                    <a:pt x="42741" y="39668"/>
                  </a:lnTo>
                  <a:lnTo>
                    <a:pt x="42828" y="39580"/>
                  </a:lnTo>
                  <a:lnTo>
                    <a:pt x="42828" y="39492"/>
                  </a:lnTo>
                  <a:lnTo>
                    <a:pt x="42784" y="39405"/>
                  </a:lnTo>
                  <a:lnTo>
                    <a:pt x="42741" y="39361"/>
                  </a:lnTo>
                  <a:lnTo>
                    <a:pt x="42082" y="39141"/>
                  </a:lnTo>
                  <a:lnTo>
                    <a:pt x="41995" y="39098"/>
                  </a:lnTo>
                  <a:lnTo>
                    <a:pt x="40064" y="39229"/>
                  </a:lnTo>
                  <a:lnTo>
                    <a:pt x="38089" y="39580"/>
                  </a:lnTo>
                  <a:lnTo>
                    <a:pt x="36115" y="39492"/>
                  </a:lnTo>
                  <a:lnTo>
                    <a:pt x="35149" y="39361"/>
                  </a:lnTo>
                  <a:lnTo>
                    <a:pt x="32955" y="38220"/>
                  </a:lnTo>
                  <a:lnTo>
                    <a:pt x="32297" y="37737"/>
                  </a:lnTo>
                  <a:lnTo>
                    <a:pt x="31858" y="35543"/>
                  </a:lnTo>
                  <a:lnTo>
                    <a:pt x="31463" y="32779"/>
                  </a:lnTo>
                  <a:lnTo>
                    <a:pt x="31156" y="31594"/>
                  </a:lnTo>
                  <a:lnTo>
                    <a:pt x="31156" y="31550"/>
                  </a:lnTo>
                  <a:lnTo>
                    <a:pt x="28962" y="28435"/>
                  </a:lnTo>
                  <a:lnTo>
                    <a:pt x="26724" y="25451"/>
                  </a:lnTo>
                  <a:lnTo>
                    <a:pt x="25978" y="24485"/>
                  </a:lnTo>
                  <a:lnTo>
                    <a:pt x="27602" y="21282"/>
                  </a:lnTo>
                  <a:lnTo>
                    <a:pt x="28523" y="19659"/>
                  </a:lnTo>
                  <a:lnTo>
                    <a:pt x="28874" y="19308"/>
                  </a:lnTo>
                  <a:lnTo>
                    <a:pt x="30103" y="18737"/>
                  </a:lnTo>
                  <a:lnTo>
                    <a:pt x="31288" y="18562"/>
                  </a:lnTo>
                  <a:lnTo>
                    <a:pt x="32867" y="18781"/>
                  </a:lnTo>
                  <a:lnTo>
                    <a:pt x="37299" y="19746"/>
                  </a:lnTo>
                  <a:lnTo>
                    <a:pt x="38747" y="20010"/>
                  </a:lnTo>
                  <a:lnTo>
                    <a:pt x="38835" y="20053"/>
                  </a:lnTo>
                  <a:lnTo>
                    <a:pt x="39713" y="19966"/>
                  </a:lnTo>
                  <a:lnTo>
                    <a:pt x="39757" y="19922"/>
                  </a:lnTo>
                  <a:lnTo>
                    <a:pt x="42082" y="18869"/>
                  </a:lnTo>
                  <a:lnTo>
                    <a:pt x="45154" y="18781"/>
                  </a:lnTo>
                  <a:lnTo>
                    <a:pt x="45198" y="18781"/>
                  </a:lnTo>
                  <a:lnTo>
                    <a:pt x="48357" y="17947"/>
                  </a:lnTo>
                  <a:lnTo>
                    <a:pt x="50420" y="17245"/>
                  </a:lnTo>
                  <a:lnTo>
                    <a:pt x="50464" y="17201"/>
                  </a:lnTo>
                  <a:lnTo>
                    <a:pt x="51429" y="16499"/>
                  </a:lnTo>
                  <a:lnTo>
                    <a:pt x="52175" y="18605"/>
                  </a:lnTo>
                  <a:lnTo>
                    <a:pt x="51648" y="21853"/>
                  </a:lnTo>
                  <a:lnTo>
                    <a:pt x="51297" y="25056"/>
                  </a:lnTo>
                  <a:lnTo>
                    <a:pt x="51166" y="27689"/>
                  </a:lnTo>
                  <a:lnTo>
                    <a:pt x="50551" y="31419"/>
                  </a:lnTo>
                  <a:lnTo>
                    <a:pt x="49893" y="33569"/>
                  </a:lnTo>
                  <a:lnTo>
                    <a:pt x="49893" y="33613"/>
                  </a:lnTo>
                  <a:lnTo>
                    <a:pt x="49718" y="36114"/>
                  </a:lnTo>
                  <a:lnTo>
                    <a:pt x="49718" y="37386"/>
                  </a:lnTo>
                  <a:lnTo>
                    <a:pt x="49761" y="37518"/>
                  </a:lnTo>
                  <a:lnTo>
                    <a:pt x="49981" y="37825"/>
                  </a:lnTo>
                  <a:lnTo>
                    <a:pt x="50113" y="37869"/>
                  </a:lnTo>
                  <a:lnTo>
                    <a:pt x="51034" y="38001"/>
                  </a:lnTo>
                  <a:lnTo>
                    <a:pt x="52789" y="39098"/>
                  </a:lnTo>
                  <a:lnTo>
                    <a:pt x="55993" y="40721"/>
                  </a:lnTo>
                  <a:lnTo>
                    <a:pt x="56036" y="40765"/>
                  </a:lnTo>
                  <a:lnTo>
                    <a:pt x="59415" y="41774"/>
                  </a:lnTo>
                  <a:lnTo>
                    <a:pt x="61214" y="42389"/>
                  </a:lnTo>
                  <a:lnTo>
                    <a:pt x="62662" y="44144"/>
                  </a:lnTo>
                  <a:lnTo>
                    <a:pt x="63935" y="45943"/>
                  </a:lnTo>
                  <a:lnTo>
                    <a:pt x="64593" y="46820"/>
                  </a:lnTo>
                  <a:lnTo>
                    <a:pt x="64681" y="46864"/>
                  </a:lnTo>
                  <a:lnTo>
                    <a:pt x="65866" y="47435"/>
                  </a:lnTo>
                  <a:lnTo>
                    <a:pt x="67972" y="48181"/>
                  </a:lnTo>
                  <a:lnTo>
                    <a:pt x="68016" y="48181"/>
                  </a:lnTo>
                  <a:lnTo>
                    <a:pt x="72053" y="48663"/>
                  </a:lnTo>
                  <a:lnTo>
                    <a:pt x="73984" y="48707"/>
                  </a:lnTo>
                  <a:lnTo>
                    <a:pt x="74905" y="48839"/>
                  </a:lnTo>
                  <a:lnTo>
                    <a:pt x="76880" y="49453"/>
                  </a:lnTo>
                  <a:lnTo>
                    <a:pt x="77538" y="49541"/>
                  </a:lnTo>
                  <a:lnTo>
                    <a:pt x="77626" y="49497"/>
                  </a:lnTo>
                  <a:lnTo>
                    <a:pt x="78415" y="49278"/>
                  </a:lnTo>
                  <a:lnTo>
                    <a:pt x="78503" y="49234"/>
                  </a:lnTo>
                  <a:lnTo>
                    <a:pt x="78547" y="49190"/>
                  </a:lnTo>
                  <a:lnTo>
                    <a:pt x="78547" y="49102"/>
                  </a:lnTo>
                  <a:lnTo>
                    <a:pt x="78547" y="49058"/>
                  </a:lnTo>
                  <a:lnTo>
                    <a:pt x="78503" y="48971"/>
                  </a:lnTo>
                  <a:lnTo>
                    <a:pt x="78459" y="48927"/>
                  </a:lnTo>
                  <a:lnTo>
                    <a:pt x="78328" y="48927"/>
                  </a:lnTo>
                  <a:lnTo>
                    <a:pt x="77538" y="49146"/>
                  </a:lnTo>
                  <a:lnTo>
                    <a:pt x="76967" y="49102"/>
                  </a:lnTo>
                  <a:lnTo>
                    <a:pt x="74993" y="48488"/>
                  </a:lnTo>
                  <a:lnTo>
                    <a:pt x="74949" y="48488"/>
                  </a:lnTo>
                  <a:lnTo>
                    <a:pt x="74027" y="48356"/>
                  </a:lnTo>
                  <a:lnTo>
                    <a:pt x="72053" y="48312"/>
                  </a:lnTo>
                  <a:lnTo>
                    <a:pt x="68104" y="47830"/>
                  </a:lnTo>
                  <a:lnTo>
                    <a:pt x="65997" y="47128"/>
                  </a:lnTo>
                  <a:lnTo>
                    <a:pt x="64856" y="46557"/>
                  </a:lnTo>
                  <a:lnTo>
                    <a:pt x="64198" y="45723"/>
                  </a:lnTo>
                  <a:lnTo>
                    <a:pt x="62926" y="43924"/>
                  </a:lnTo>
                  <a:lnTo>
                    <a:pt x="61478" y="42125"/>
                  </a:lnTo>
                  <a:lnTo>
                    <a:pt x="61390" y="42081"/>
                  </a:lnTo>
                  <a:lnTo>
                    <a:pt x="59547" y="41423"/>
                  </a:lnTo>
                  <a:lnTo>
                    <a:pt x="56168" y="40414"/>
                  </a:lnTo>
                  <a:lnTo>
                    <a:pt x="52965" y="38790"/>
                  </a:lnTo>
                  <a:lnTo>
                    <a:pt x="51166" y="37693"/>
                  </a:lnTo>
                  <a:lnTo>
                    <a:pt x="51122" y="37650"/>
                  </a:lnTo>
                  <a:lnTo>
                    <a:pt x="50200" y="37518"/>
                  </a:lnTo>
                  <a:lnTo>
                    <a:pt x="50069" y="37342"/>
                  </a:lnTo>
                  <a:lnTo>
                    <a:pt x="50069" y="36114"/>
                  </a:lnTo>
                  <a:lnTo>
                    <a:pt x="50244" y="33656"/>
                  </a:lnTo>
                  <a:lnTo>
                    <a:pt x="50902" y="31550"/>
                  </a:lnTo>
                  <a:lnTo>
                    <a:pt x="50902" y="31506"/>
                  </a:lnTo>
                  <a:lnTo>
                    <a:pt x="51473" y="27733"/>
                  </a:lnTo>
                  <a:lnTo>
                    <a:pt x="51648" y="25056"/>
                  </a:lnTo>
                  <a:lnTo>
                    <a:pt x="51999" y="21896"/>
                  </a:lnTo>
                  <a:lnTo>
                    <a:pt x="52526" y="18605"/>
                  </a:lnTo>
                  <a:lnTo>
                    <a:pt x="52526" y="18518"/>
                  </a:lnTo>
                  <a:lnTo>
                    <a:pt x="51648" y="16148"/>
                  </a:lnTo>
                  <a:lnTo>
                    <a:pt x="51604" y="16104"/>
                  </a:lnTo>
                  <a:lnTo>
                    <a:pt x="51561" y="16060"/>
                  </a:lnTo>
                  <a:lnTo>
                    <a:pt x="51385" y="16060"/>
                  </a:lnTo>
                  <a:lnTo>
                    <a:pt x="50244" y="16938"/>
                  </a:lnTo>
                  <a:lnTo>
                    <a:pt x="48270" y="17596"/>
                  </a:lnTo>
                  <a:lnTo>
                    <a:pt x="45154" y="18430"/>
                  </a:lnTo>
                  <a:lnTo>
                    <a:pt x="42039" y="18518"/>
                  </a:lnTo>
                  <a:lnTo>
                    <a:pt x="41951" y="18518"/>
                  </a:lnTo>
                  <a:lnTo>
                    <a:pt x="39669" y="19615"/>
                  </a:lnTo>
                  <a:lnTo>
                    <a:pt x="38791" y="19659"/>
                  </a:lnTo>
                  <a:lnTo>
                    <a:pt x="37343" y="19395"/>
                  </a:lnTo>
                  <a:lnTo>
                    <a:pt x="32955" y="18430"/>
                  </a:lnTo>
                  <a:lnTo>
                    <a:pt x="31288" y="18211"/>
                  </a:lnTo>
                  <a:lnTo>
                    <a:pt x="31244" y="18211"/>
                  </a:lnTo>
                  <a:lnTo>
                    <a:pt x="30015" y="18386"/>
                  </a:lnTo>
                  <a:lnTo>
                    <a:pt x="29971" y="18386"/>
                  </a:lnTo>
                  <a:lnTo>
                    <a:pt x="28699" y="19000"/>
                  </a:lnTo>
                  <a:lnTo>
                    <a:pt x="28655" y="19044"/>
                  </a:lnTo>
                  <a:lnTo>
                    <a:pt x="28260" y="19439"/>
                  </a:lnTo>
                  <a:lnTo>
                    <a:pt x="27295" y="21151"/>
                  </a:lnTo>
                  <a:lnTo>
                    <a:pt x="25627" y="24398"/>
                  </a:lnTo>
                  <a:lnTo>
                    <a:pt x="25583" y="24529"/>
                  </a:lnTo>
                  <a:lnTo>
                    <a:pt x="25627" y="24617"/>
                  </a:lnTo>
                  <a:lnTo>
                    <a:pt x="28699" y="28654"/>
                  </a:lnTo>
                  <a:lnTo>
                    <a:pt x="30849" y="31726"/>
                  </a:lnTo>
                  <a:lnTo>
                    <a:pt x="31112" y="32867"/>
                  </a:lnTo>
                  <a:lnTo>
                    <a:pt x="31507" y="35587"/>
                  </a:lnTo>
                  <a:lnTo>
                    <a:pt x="31946" y="37869"/>
                  </a:lnTo>
                  <a:lnTo>
                    <a:pt x="32034" y="38001"/>
                  </a:lnTo>
                  <a:lnTo>
                    <a:pt x="32780" y="38527"/>
                  </a:lnTo>
                  <a:lnTo>
                    <a:pt x="34974" y="39668"/>
                  </a:lnTo>
                  <a:lnTo>
                    <a:pt x="35062" y="39712"/>
                  </a:lnTo>
                  <a:lnTo>
                    <a:pt x="36071" y="39844"/>
                  </a:lnTo>
                  <a:lnTo>
                    <a:pt x="36115" y="39844"/>
                  </a:lnTo>
                  <a:lnTo>
                    <a:pt x="38089" y="39931"/>
                  </a:lnTo>
                  <a:lnTo>
                    <a:pt x="38133" y="39887"/>
                  </a:lnTo>
                  <a:lnTo>
                    <a:pt x="40108" y="39580"/>
                  </a:lnTo>
                  <a:lnTo>
                    <a:pt x="41995" y="39449"/>
                  </a:lnTo>
                  <a:lnTo>
                    <a:pt x="42258" y="39580"/>
                  </a:lnTo>
                  <a:lnTo>
                    <a:pt x="40722" y="40589"/>
                  </a:lnTo>
                  <a:lnTo>
                    <a:pt x="40678" y="40633"/>
                  </a:lnTo>
                  <a:lnTo>
                    <a:pt x="40327" y="41072"/>
                  </a:lnTo>
                  <a:lnTo>
                    <a:pt x="40327" y="41160"/>
                  </a:lnTo>
                  <a:lnTo>
                    <a:pt x="39669" y="43749"/>
                  </a:lnTo>
                  <a:lnTo>
                    <a:pt x="39362" y="44319"/>
                  </a:lnTo>
                  <a:lnTo>
                    <a:pt x="37694" y="45899"/>
                  </a:lnTo>
                  <a:lnTo>
                    <a:pt x="37080" y="46294"/>
                  </a:lnTo>
                  <a:lnTo>
                    <a:pt x="36466" y="46469"/>
                  </a:lnTo>
                  <a:lnTo>
                    <a:pt x="34272" y="46513"/>
                  </a:lnTo>
                  <a:lnTo>
                    <a:pt x="31814" y="46601"/>
                  </a:lnTo>
                  <a:lnTo>
                    <a:pt x="31770" y="46601"/>
                  </a:lnTo>
                  <a:lnTo>
                    <a:pt x="30717" y="46777"/>
                  </a:lnTo>
                  <a:lnTo>
                    <a:pt x="30673" y="46820"/>
                  </a:lnTo>
                  <a:lnTo>
                    <a:pt x="29752" y="47259"/>
                  </a:lnTo>
                  <a:lnTo>
                    <a:pt x="29708" y="47303"/>
                  </a:lnTo>
                  <a:lnTo>
                    <a:pt x="29094" y="47830"/>
                  </a:lnTo>
                  <a:lnTo>
                    <a:pt x="28436" y="48312"/>
                  </a:lnTo>
                  <a:lnTo>
                    <a:pt x="27777" y="48795"/>
                  </a:lnTo>
                  <a:lnTo>
                    <a:pt x="27075" y="49234"/>
                  </a:lnTo>
                  <a:lnTo>
                    <a:pt x="26373" y="49629"/>
                  </a:lnTo>
                  <a:lnTo>
                    <a:pt x="25671" y="50024"/>
                  </a:lnTo>
                  <a:lnTo>
                    <a:pt x="24179" y="50726"/>
                  </a:lnTo>
                  <a:lnTo>
                    <a:pt x="22643" y="51340"/>
                  </a:lnTo>
                  <a:lnTo>
                    <a:pt x="21108" y="51911"/>
                  </a:lnTo>
                  <a:lnTo>
                    <a:pt x="19528" y="52437"/>
                  </a:lnTo>
                  <a:lnTo>
                    <a:pt x="17948" y="52920"/>
                  </a:lnTo>
                  <a:lnTo>
                    <a:pt x="15491" y="53710"/>
                  </a:lnTo>
                  <a:lnTo>
                    <a:pt x="15052" y="53666"/>
                  </a:lnTo>
                  <a:lnTo>
                    <a:pt x="11936" y="52262"/>
                  </a:lnTo>
                  <a:lnTo>
                    <a:pt x="11893" y="52262"/>
                  </a:lnTo>
                  <a:lnTo>
                    <a:pt x="8821" y="51516"/>
                  </a:lnTo>
                  <a:lnTo>
                    <a:pt x="8777" y="51516"/>
                  </a:lnTo>
                  <a:lnTo>
                    <a:pt x="5486" y="51340"/>
                  </a:lnTo>
                  <a:lnTo>
                    <a:pt x="2414" y="51296"/>
                  </a:lnTo>
                  <a:lnTo>
                    <a:pt x="2151" y="51033"/>
                  </a:lnTo>
                  <a:lnTo>
                    <a:pt x="1054" y="49673"/>
                  </a:lnTo>
                  <a:lnTo>
                    <a:pt x="352" y="48444"/>
                  </a:lnTo>
                  <a:lnTo>
                    <a:pt x="484" y="46996"/>
                  </a:lnTo>
                  <a:lnTo>
                    <a:pt x="791" y="46031"/>
                  </a:lnTo>
                  <a:lnTo>
                    <a:pt x="1581" y="44670"/>
                  </a:lnTo>
                  <a:lnTo>
                    <a:pt x="2458" y="43749"/>
                  </a:lnTo>
                  <a:lnTo>
                    <a:pt x="4257" y="42959"/>
                  </a:lnTo>
                  <a:lnTo>
                    <a:pt x="5530" y="42564"/>
                  </a:lnTo>
                  <a:lnTo>
                    <a:pt x="5749" y="42652"/>
                  </a:lnTo>
                  <a:lnTo>
                    <a:pt x="5837" y="42696"/>
                  </a:lnTo>
                  <a:lnTo>
                    <a:pt x="5925" y="42652"/>
                  </a:lnTo>
                  <a:lnTo>
                    <a:pt x="6188" y="42432"/>
                  </a:lnTo>
                  <a:lnTo>
                    <a:pt x="6276" y="42301"/>
                  </a:lnTo>
                  <a:lnTo>
                    <a:pt x="6451" y="41160"/>
                  </a:lnTo>
                  <a:lnTo>
                    <a:pt x="7285" y="39273"/>
                  </a:lnTo>
                  <a:lnTo>
                    <a:pt x="8251" y="37474"/>
                  </a:lnTo>
                  <a:lnTo>
                    <a:pt x="9830" y="35280"/>
                  </a:lnTo>
                  <a:lnTo>
                    <a:pt x="10839" y="33525"/>
                  </a:lnTo>
                  <a:lnTo>
                    <a:pt x="10883" y="33437"/>
                  </a:lnTo>
                  <a:lnTo>
                    <a:pt x="10971" y="32735"/>
                  </a:lnTo>
                  <a:lnTo>
                    <a:pt x="10971" y="31594"/>
                  </a:lnTo>
                  <a:lnTo>
                    <a:pt x="11498" y="28610"/>
                  </a:lnTo>
                  <a:lnTo>
                    <a:pt x="11849" y="27601"/>
                  </a:lnTo>
                  <a:lnTo>
                    <a:pt x="12595" y="26416"/>
                  </a:lnTo>
                  <a:lnTo>
                    <a:pt x="13955" y="24003"/>
                  </a:lnTo>
                  <a:lnTo>
                    <a:pt x="15886" y="20053"/>
                  </a:lnTo>
                  <a:lnTo>
                    <a:pt x="16544" y="19395"/>
                  </a:lnTo>
                  <a:lnTo>
                    <a:pt x="17334" y="18913"/>
                  </a:lnTo>
                  <a:lnTo>
                    <a:pt x="17948" y="18781"/>
                  </a:lnTo>
                  <a:lnTo>
                    <a:pt x="18606" y="19044"/>
                  </a:lnTo>
                  <a:lnTo>
                    <a:pt x="18694" y="19044"/>
                  </a:lnTo>
                  <a:lnTo>
                    <a:pt x="18782" y="19000"/>
                  </a:lnTo>
                  <a:lnTo>
                    <a:pt x="19572" y="18430"/>
                  </a:lnTo>
                  <a:lnTo>
                    <a:pt x="20274" y="18342"/>
                  </a:lnTo>
                  <a:lnTo>
                    <a:pt x="22424" y="18474"/>
                  </a:lnTo>
                  <a:lnTo>
                    <a:pt x="24662" y="18869"/>
                  </a:lnTo>
                  <a:lnTo>
                    <a:pt x="26373" y="19571"/>
                  </a:lnTo>
                  <a:lnTo>
                    <a:pt x="26505" y="19571"/>
                  </a:lnTo>
                  <a:lnTo>
                    <a:pt x="26900" y="19439"/>
                  </a:lnTo>
                  <a:lnTo>
                    <a:pt x="26987" y="19395"/>
                  </a:lnTo>
                  <a:lnTo>
                    <a:pt x="27295" y="19132"/>
                  </a:lnTo>
                  <a:lnTo>
                    <a:pt x="27339" y="19044"/>
                  </a:lnTo>
                  <a:lnTo>
                    <a:pt x="27646" y="18211"/>
                  </a:lnTo>
                  <a:lnTo>
                    <a:pt x="27690" y="18123"/>
                  </a:lnTo>
                  <a:lnTo>
                    <a:pt x="27690" y="16236"/>
                  </a:lnTo>
                  <a:lnTo>
                    <a:pt x="27602" y="13954"/>
                  </a:lnTo>
                  <a:lnTo>
                    <a:pt x="28567" y="11980"/>
                  </a:lnTo>
                  <a:lnTo>
                    <a:pt x="29225" y="11014"/>
                  </a:lnTo>
                  <a:lnTo>
                    <a:pt x="30235" y="10224"/>
                  </a:lnTo>
                  <a:lnTo>
                    <a:pt x="31770" y="9303"/>
                  </a:lnTo>
                  <a:lnTo>
                    <a:pt x="33043" y="8820"/>
                  </a:lnTo>
                  <a:lnTo>
                    <a:pt x="33087" y="8776"/>
                  </a:lnTo>
                  <a:lnTo>
                    <a:pt x="33131" y="8732"/>
                  </a:lnTo>
                  <a:lnTo>
                    <a:pt x="33570" y="7548"/>
                  </a:lnTo>
                  <a:lnTo>
                    <a:pt x="34754" y="4652"/>
                  </a:lnTo>
                  <a:lnTo>
                    <a:pt x="35939" y="2106"/>
                  </a:lnTo>
                  <a:lnTo>
                    <a:pt x="36466" y="1668"/>
                  </a:lnTo>
                  <a:lnTo>
                    <a:pt x="38528" y="307"/>
                  </a:lnTo>
                  <a:lnTo>
                    <a:pt x="38572" y="263"/>
                  </a:lnTo>
                  <a:lnTo>
                    <a:pt x="38616" y="176"/>
                  </a:lnTo>
                  <a:lnTo>
                    <a:pt x="38616" y="132"/>
                  </a:lnTo>
                  <a:lnTo>
                    <a:pt x="38572" y="44"/>
                  </a:lnTo>
                  <a:lnTo>
                    <a:pt x="3852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2" name="Google Shape;6622;p174"/>
            <p:cNvSpPr/>
            <p:nvPr/>
          </p:nvSpPr>
          <p:spPr>
            <a:xfrm>
              <a:off x="1656550" y="2963350"/>
              <a:ext cx="2084350" cy="1429425"/>
            </a:xfrm>
            <a:custGeom>
              <a:avLst/>
              <a:gdLst/>
              <a:ahLst/>
              <a:cxnLst/>
              <a:rect l="l" t="t" r="r" b="b"/>
              <a:pathLst>
                <a:path w="83374" h="57177" extrusionOk="0">
                  <a:moveTo>
                    <a:pt x="36860" y="0"/>
                  </a:moveTo>
                  <a:lnTo>
                    <a:pt x="36816" y="44"/>
                  </a:lnTo>
                  <a:lnTo>
                    <a:pt x="34403" y="1405"/>
                  </a:lnTo>
                  <a:lnTo>
                    <a:pt x="33262" y="2194"/>
                  </a:lnTo>
                  <a:lnTo>
                    <a:pt x="33218" y="2194"/>
                  </a:lnTo>
                  <a:lnTo>
                    <a:pt x="32121" y="3204"/>
                  </a:lnTo>
                  <a:lnTo>
                    <a:pt x="32121" y="3248"/>
                  </a:lnTo>
                  <a:lnTo>
                    <a:pt x="30673" y="4959"/>
                  </a:lnTo>
                  <a:lnTo>
                    <a:pt x="28962" y="6846"/>
                  </a:lnTo>
                  <a:lnTo>
                    <a:pt x="28918" y="6890"/>
                  </a:lnTo>
                  <a:lnTo>
                    <a:pt x="27689" y="10400"/>
                  </a:lnTo>
                  <a:lnTo>
                    <a:pt x="25188" y="12989"/>
                  </a:lnTo>
                  <a:lnTo>
                    <a:pt x="24179" y="14086"/>
                  </a:lnTo>
                  <a:lnTo>
                    <a:pt x="23696" y="14481"/>
                  </a:lnTo>
                  <a:lnTo>
                    <a:pt x="21458" y="15402"/>
                  </a:lnTo>
                  <a:lnTo>
                    <a:pt x="20317" y="15841"/>
                  </a:lnTo>
                  <a:lnTo>
                    <a:pt x="20273" y="15841"/>
                  </a:lnTo>
                  <a:lnTo>
                    <a:pt x="19176" y="16368"/>
                  </a:lnTo>
                  <a:lnTo>
                    <a:pt x="17377" y="17553"/>
                  </a:lnTo>
                  <a:lnTo>
                    <a:pt x="17333" y="17596"/>
                  </a:lnTo>
                  <a:lnTo>
                    <a:pt x="16236" y="18957"/>
                  </a:lnTo>
                  <a:lnTo>
                    <a:pt x="16236" y="19001"/>
                  </a:lnTo>
                  <a:lnTo>
                    <a:pt x="14613" y="21458"/>
                  </a:lnTo>
                  <a:lnTo>
                    <a:pt x="13516" y="23476"/>
                  </a:lnTo>
                  <a:lnTo>
                    <a:pt x="12024" y="26197"/>
                  </a:lnTo>
                  <a:lnTo>
                    <a:pt x="10927" y="28347"/>
                  </a:lnTo>
                  <a:lnTo>
                    <a:pt x="10927" y="28391"/>
                  </a:lnTo>
                  <a:lnTo>
                    <a:pt x="10444" y="30410"/>
                  </a:lnTo>
                  <a:lnTo>
                    <a:pt x="10400" y="30453"/>
                  </a:lnTo>
                  <a:lnTo>
                    <a:pt x="10225" y="32823"/>
                  </a:lnTo>
                  <a:lnTo>
                    <a:pt x="10269" y="34315"/>
                  </a:lnTo>
                  <a:lnTo>
                    <a:pt x="10181" y="35149"/>
                  </a:lnTo>
                  <a:lnTo>
                    <a:pt x="9479" y="36465"/>
                  </a:lnTo>
                  <a:lnTo>
                    <a:pt x="7943" y="38527"/>
                  </a:lnTo>
                  <a:lnTo>
                    <a:pt x="7899" y="38527"/>
                  </a:lnTo>
                  <a:lnTo>
                    <a:pt x="6890" y="40283"/>
                  </a:lnTo>
                  <a:lnTo>
                    <a:pt x="6144" y="42082"/>
                  </a:lnTo>
                  <a:lnTo>
                    <a:pt x="5617" y="42872"/>
                  </a:lnTo>
                  <a:lnTo>
                    <a:pt x="2633" y="44495"/>
                  </a:lnTo>
                  <a:lnTo>
                    <a:pt x="2589" y="44539"/>
                  </a:lnTo>
                  <a:lnTo>
                    <a:pt x="966" y="46601"/>
                  </a:lnTo>
                  <a:lnTo>
                    <a:pt x="308" y="47918"/>
                  </a:lnTo>
                  <a:lnTo>
                    <a:pt x="308" y="47962"/>
                  </a:lnTo>
                  <a:lnTo>
                    <a:pt x="1" y="50112"/>
                  </a:lnTo>
                  <a:lnTo>
                    <a:pt x="1" y="50156"/>
                  </a:lnTo>
                  <a:lnTo>
                    <a:pt x="1" y="50989"/>
                  </a:lnTo>
                  <a:lnTo>
                    <a:pt x="44" y="51121"/>
                  </a:lnTo>
                  <a:lnTo>
                    <a:pt x="2326" y="53973"/>
                  </a:lnTo>
                  <a:lnTo>
                    <a:pt x="3379" y="55641"/>
                  </a:lnTo>
                  <a:lnTo>
                    <a:pt x="3423" y="55641"/>
                  </a:lnTo>
                  <a:lnTo>
                    <a:pt x="3686" y="55948"/>
                  </a:lnTo>
                  <a:lnTo>
                    <a:pt x="3774" y="55992"/>
                  </a:lnTo>
                  <a:lnTo>
                    <a:pt x="7153" y="56562"/>
                  </a:lnTo>
                  <a:lnTo>
                    <a:pt x="10400" y="57001"/>
                  </a:lnTo>
                  <a:lnTo>
                    <a:pt x="11629" y="57177"/>
                  </a:lnTo>
                  <a:lnTo>
                    <a:pt x="11673" y="57177"/>
                  </a:lnTo>
                  <a:lnTo>
                    <a:pt x="15710" y="56431"/>
                  </a:lnTo>
                  <a:lnTo>
                    <a:pt x="17421" y="56080"/>
                  </a:lnTo>
                  <a:lnTo>
                    <a:pt x="19483" y="55421"/>
                  </a:lnTo>
                  <a:lnTo>
                    <a:pt x="21283" y="55070"/>
                  </a:lnTo>
                  <a:lnTo>
                    <a:pt x="22818" y="55070"/>
                  </a:lnTo>
                  <a:lnTo>
                    <a:pt x="24398" y="55377"/>
                  </a:lnTo>
                  <a:lnTo>
                    <a:pt x="24442" y="55377"/>
                  </a:lnTo>
                  <a:lnTo>
                    <a:pt x="27952" y="54807"/>
                  </a:lnTo>
                  <a:lnTo>
                    <a:pt x="28084" y="54763"/>
                  </a:lnTo>
                  <a:lnTo>
                    <a:pt x="28611" y="54237"/>
                  </a:lnTo>
                  <a:lnTo>
                    <a:pt x="28655" y="54193"/>
                  </a:lnTo>
                  <a:lnTo>
                    <a:pt x="30015" y="51999"/>
                  </a:lnTo>
                  <a:lnTo>
                    <a:pt x="30541" y="51428"/>
                  </a:lnTo>
                  <a:lnTo>
                    <a:pt x="31375" y="50902"/>
                  </a:lnTo>
                  <a:lnTo>
                    <a:pt x="33525" y="50024"/>
                  </a:lnTo>
                  <a:lnTo>
                    <a:pt x="35412" y="49629"/>
                  </a:lnTo>
                  <a:lnTo>
                    <a:pt x="37387" y="49410"/>
                  </a:lnTo>
                  <a:lnTo>
                    <a:pt x="38177" y="49146"/>
                  </a:lnTo>
                  <a:lnTo>
                    <a:pt x="38220" y="49103"/>
                  </a:lnTo>
                  <a:lnTo>
                    <a:pt x="38966" y="48620"/>
                  </a:lnTo>
                  <a:lnTo>
                    <a:pt x="39010" y="48576"/>
                  </a:lnTo>
                  <a:lnTo>
                    <a:pt x="40809" y="46909"/>
                  </a:lnTo>
                  <a:lnTo>
                    <a:pt x="40809" y="46865"/>
                  </a:lnTo>
                  <a:lnTo>
                    <a:pt x="41380" y="46075"/>
                  </a:lnTo>
                  <a:lnTo>
                    <a:pt x="42345" y="44012"/>
                  </a:lnTo>
                  <a:lnTo>
                    <a:pt x="42960" y="43047"/>
                  </a:lnTo>
                  <a:lnTo>
                    <a:pt x="43486" y="42608"/>
                  </a:lnTo>
                  <a:lnTo>
                    <a:pt x="44890" y="42082"/>
                  </a:lnTo>
                  <a:lnTo>
                    <a:pt x="47084" y="41555"/>
                  </a:lnTo>
                  <a:lnTo>
                    <a:pt x="49234" y="41072"/>
                  </a:lnTo>
                  <a:lnTo>
                    <a:pt x="50419" y="41116"/>
                  </a:lnTo>
                  <a:lnTo>
                    <a:pt x="51955" y="41511"/>
                  </a:lnTo>
                  <a:lnTo>
                    <a:pt x="56299" y="43925"/>
                  </a:lnTo>
                  <a:lnTo>
                    <a:pt x="57484" y="44539"/>
                  </a:lnTo>
                  <a:lnTo>
                    <a:pt x="58449" y="44934"/>
                  </a:lnTo>
                  <a:lnTo>
                    <a:pt x="59239" y="45197"/>
                  </a:lnTo>
                  <a:lnTo>
                    <a:pt x="59854" y="45373"/>
                  </a:lnTo>
                  <a:lnTo>
                    <a:pt x="60292" y="45504"/>
                  </a:lnTo>
                  <a:lnTo>
                    <a:pt x="60687" y="45636"/>
                  </a:lnTo>
                  <a:lnTo>
                    <a:pt x="61082" y="45855"/>
                  </a:lnTo>
                  <a:lnTo>
                    <a:pt x="61521" y="46163"/>
                  </a:lnTo>
                  <a:lnTo>
                    <a:pt x="62004" y="46645"/>
                  </a:lnTo>
                  <a:lnTo>
                    <a:pt x="62574" y="47260"/>
                  </a:lnTo>
                  <a:lnTo>
                    <a:pt x="63232" y="48137"/>
                  </a:lnTo>
                  <a:lnTo>
                    <a:pt x="64066" y="49234"/>
                  </a:lnTo>
                  <a:lnTo>
                    <a:pt x="64637" y="49936"/>
                  </a:lnTo>
                  <a:lnTo>
                    <a:pt x="64680" y="49980"/>
                  </a:lnTo>
                  <a:lnTo>
                    <a:pt x="66874" y="50814"/>
                  </a:lnTo>
                  <a:lnTo>
                    <a:pt x="68674" y="51384"/>
                  </a:lnTo>
                  <a:lnTo>
                    <a:pt x="68717" y="51384"/>
                  </a:lnTo>
                  <a:lnTo>
                    <a:pt x="72798" y="51823"/>
                  </a:lnTo>
                  <a:lnTo>
                    <a:pt x="75080" y="51779"/>
                  </a:lnTo>
                  <a:lnTo>
                    <a:pt x="76879" y="52218"/>
                  </a:lnTo>
                  <a:lnTo>
                    <a:pt x="77011" y="52218"/>
                  </a:lnTo>
                  <a:lnTo>
                    <a:pt x="79380" y="51516"/>
                  </a:lnTo>
                  <a:lnTo>
                    <a:pt x="82277" y="50551"/>
                  </a:lnTo>
                  <a:lnTo>
                    <a:pt x="83198" y="50419"/>
                  </a:lnTo>
                  <a:lnTo>
                    <a:pt x="83286" y="50375"/>
                  </a:lnTo>
                  <a:lnTo>
                    <a:pt x="83330" y="50331"/>
                  </a:lnTo>
                  <a:lnTo>
                    <a:pt x="83374" y="50287"/>
                  </a:lnTo>
                  <a:lnTo>
                    <a:pt x="83374" y="50200"/>
                  </a:lnTo>
                  <a:lnTo>
                    <a:pt x="83330" y="50112"/>
                  </a:lnTo>
                  <a:lnTo>
                    <a:pt x="83286" y="50068"/>
                  </a:lnTo>
                  <a:lnTo>
                    <a:pt x="83154" y="50068"/>
                  </a:lnTo>
                  <a:lnTo>
                    <a:pt x="82189" y="50243"/>
                  </a:lnTo>
                  <a:lnTo>
                    <a:pt x="79293" y="51165"/>
                  </a:lnTo>
                  <a:lnTo>
                    <a:pt x="76923" y="51867"/>
                  </a:lnTo>
                  <a:lnTo>
                    <a:pt x="75124" y="51428"/>
                  </a:lnTo>
                  <a:lnTo>
                    <a:pt x="75080" y="51428"/>
                  </a:lnTo>
                  <a:lnTo>
                    <a:pt x="72798" y="51472"/>
                  </a:lnTo>
                  <a:lnTo>
                    <a:pt x="68761" y="51033"/>
                  </a:lnTo>
                  <a:lnTo>
                    <a:pt x="67006" y="50463"/>
                  </a:lnTo>
                  <a:lnTo>
                    <a:pt x="64856" y="49673"/>
                  </a:lnTo>
                  <a:lnTo>
                    <a:pt x="64329" y="49015"/>
                  </a:lnTo>
                  <a:lnTo>
                    <a:pt x="63496" y="47874"/>
                  </a:lnTo>
                  <a:lnTo>
                    <a:pt x="62794" y="46996"/>
                  </a:lnTo>
                  <a:lnTo>
                    <a:pt x="62223" y="46338"/>
                  </a:lnTo>
                  <a:lnTo>
                    <a:pt x="61697" y="45855"/>
                  </a:lnTo>
                  <a:lnTo>
                    <a:pt x="61258" y="45548"/>
                  </a:lnTo>
                  <a:lnTo>
                    <a:pt x="60863" y="45329"/>
                  </a:lnTo>
                  <a:lnTo>
                    <a:pt x="60424" y="45197"/>
                  </a:lnTo>
                  <a:lnTo>
                    <a:pt x="59941" y="45022"/>
                  </a:lnTo>
                  <a:lnTo>
                    <a:pt x="59327" y="44846"/>
                  </a:lnTo>
                  <a:lnTo>
                    <a:pt x="58581" y="44583"/>
                  </a:lnTo>
                  <a:lnTo>
                    <a:pt x="57616" y="44188"/>
                  </a:lnTo>
                  <a:lnTo>
                    <a:pt x="56475" y="43617"/>
                  </a:lnTo>
                  <a:lnTo>
                    <a:pt x="52087" y="41160"/>
                  </a:lnTo>
                  <a:lnTo>
                    <a:pt x="52043" y="41160"/>
                  </a:lnTo>
                  <a:lnTo>
                    <a:pt x="50463" y="40765"/>
                  </a:lnTo>
                  <a:lnTo>
                    <a:pt x="50419" y="40765"/>
                  </a:lnTo>
                  <a:lnTo>
                    <a:pt x="49234" y="40721"/>
                  </a:lnTo>
                  <a:lnTo>
                    <a:pt x="49191" y="40721"/>
                  </a:lnTo>
                  <a:lnTo>
                    <a:pt x="46997" y="41204"/>
                  </a:lnTo>
                  <a:lnTo>
                    <a:pt x="44803" y="41731"/>
                  </a:lnTo>
                  <a:lnTo>
                    <a:pt x="43354" y="42257"/>
                  </a:lnTo>
                  <a:lnTo>
                    <a:pt x="43311" y="42301"/>
                  </a:lnTo>
                  <a:lnTo>
                    <a:pt x="42696" y="42784"/>
                  </a:lnTo>
                  <a:lnTo>
                    <a:pt x="42652" y="42828"/>
                  </a:lnTo>
                  <a:lnTo>
                    <a:pt x="42038" y="43793"/>
                  </a:lnTo>
                  <a:lnTo>
                    <a:pt x="42038" y="43837"/>
                  </a:lnTo>
                  <a:lnTo>
                    <a:pt x="41073" y="45899"/>
                  </a:lnTo>
                  <a:lnTo>
                    <a:pt x="40546" y="46689"/>
                  </a:lnTo>
                  <a:lnTo>
                    <a:pt x="38791" y="48313"/>
                  </a:lnTo>
                  <a:lnTo>
                    <a:pt x="38045" y="48795"/>
                  </a:lnTo>
                  <a:lnTo>
                    <a:pt x="37299" y="49059"/>
                  </a:lnTo>
                  <a:lnTo>
                    <a:pt x="35368" y="49278"/>
                  </a:lnTo>
                  <a:lnTo>
                    <a:pt x="33437" y="49673"/>
                  </a:lnTo>
                  <a:lnTo>
                    <a:pt x="31243" y="50551"/>
                  </a:lnTo>
                  <a:lnTo>
                    <a:pt x="31200" y="50594"/>
                  </a:lnTo>
                  <a:lnTo>
                    <a:pt x="30322" y="51165"/>
                  </a:lnTo>
                  <a:lnTo>
                    <a:pt x="30278" y="51165"/>
                  </a:lnTo>
                  <a:lnTo>
                    <a:pt x="29752" y="51779"/>
                  </a:lnTo>
                  <a:lnTo>
                    <a:pt x="29708" y="51779"/>
                  </a:lnTo>
                  <a:lnTo>
                    <a:pt x="28347" y="54017"/>
                  </a:lnTo>
                  <a:lnTo>
                    <a:pt x="27865" y="54456"/>
                  </a:lnTo>
                  <a:lnTo>
                    <a:pt x="24398" y="55026"/>
                  </a:lnTo>
                  <a:lnTo>
                    <a:pt x="22862" y="54719"/>
                  </a:lnTo>
                  <a:lnTo>
                    <a:pt x="21283" y="54719"/>
                  </a:lnTo>
                  <a:lnTo>
                    <a:pt x="21239" y="54763"/>
                  </a:lnTo>
                  <a:lnTo>
                    <a:pt x="19440" y="55070"/>
                  </a:lnTo>
                  <a:lnTo>
                    <a:pt x="19396" y="55070"/>
                  </a:lnTo>
                  <a:lnTo>
                    <a:pt x="17333" y="55728"/>
                  </a:lnTo>
                  <a:lnTo>
                    <a:pt x="15622" y="56080"/>
                  </a:lnTo>
                  <a:lnTo>
                    <a:pt x="11629" y="56825"/>
                  </a:lnTo>
                  <a:lnTo>
                    <a:pt x="10488" y="56650"/>
                  </a:lnTo>
                  <a:lnTo>
                    <a:pt x="7197" y="56211"/>
                  </a:lnTo>
                  <a:lnTo>
                    <a:pt x="3906" y="55641"/>
                  </a:lnTo>
                  <a:lnTo>
                    <a:pt x="3686" y="55421"/>
                  </a:lnTo>
                  <a:lnTo>
                    <a:pt x="2589" y="53754"/>
                  </a:lnTo>
                  <a:lnTo>
                    <a:pt x="352" y="50946"/>
                  </a:lnTo>
                  <a:lnTo>
                    <a:pt x="352" y="50156"/>
                  </a:lnTo>
                  <a:lnTo>
                    <a:pt x="659" y="48049"/>
                  </a:lnTo>
                  <a:lnTo>
                    <a:pt x="1273" y="46777"/>
                  </a:lnTo>
                  <a:lnTo>
                    <a:pt x="2853" y="44802"/>
                  </a:lnTo>
                  <a:lnTo>
                    <a:pt x="5837" y="43179"/>
                  </a:lnTo>
                  <a:lnTo>
                    <a:pt x="5924" y="43135"/>
                  </a:lnTo>
                  <a:lnTo>
                    <a:pt x="6451" y="42213"/>
                  </a:lnTo>
                  <a:lnTo>
                    <a:pt x="7197" y="40458"/>
                  </a:lnTo>
                  <a:lnTo>
                    <a:pt x="8206" y="38703"/>
                  </a:lnTo>
                  <a:lnTo>
                    <a:pt x="9742" y="36684"/>
                  </a:lnTo>
                  <a:lnTo>
                    <a:pt x="9786" y="36641"/>
                  </a:lnTo>
                  <a:lnTo>
                    <a:pt x="10532" y="35280"/>
                  </a:lnTo>
                  <a:lnTo>
                    <a:pt x="10532" y="35236"/>
                  </a:lnTo>
                  <a:lnTo>
                    <a:pt x="10620" y="34315"/>
                  </a:lnTo>
                  <a:lnTo>
                    <a:pt x="10620" y="34271"/>
                  </a:lnTo>
                  <a:lnTo>
                    <a:pt x="10576" y="32823"/>
                  </a:lnTo>
                  <a:lnTo>
                    <a:pt x="10751" y="30497"/>
                  </a:lnTo>
                  <a:lnTo>
                    <a:pt x="11278" y="28479"/>
                  </a:lnTo>
                  <a:lnTo>
                    <a:pt x="12331" y="26373"/>
                  </a:lnTo>
                  <a:lnTo>
                    <a:pt x="13823" y="23608"/>
                  </a:lnTo>
                  <a:lnTo>
                    <a:pt x="14876" y="21633"/>
                  </a:lnTo>
                  <a:lnTo>
                    <a:pt x="16500" y="19176"/>
                  </a:lnTo>
                  <a:lnTo>
                    <a:pt x="17597" y="17860"/>
                  </a:lnTo>
                  <a:lnTo>
                    <a:pt x="19352" y="16675"/>
                  </a:lnTo>
                  <a:lnTo>
                    <a:pt x="20449" y="16148"/>
                  </a:lnTo>
                  <a:lnTo>
                    <a:pt x="21590" y="15710"/>
                  </a:lnTo>
                  <a:lnTo>
                    <a:pt x="23872" y="14788"/>
                  </a:lnTo>
                  <a:lnTo>
                    <a:pt x="24398" y="14393"/>
                  </a:lnTo>
                  <a:lnTo>
                    <a:pt x="24398" y="14349"/>
                  </a:lnTo>
                  <a:lnTo>
                    <a:pt x="25451" y="13252"/>
                  </a:lnTo>
                  <a:lnTo>
                    <a:pt x="27996" y="10619"/>
                  </a:lnTo>
                  <a:lnTo>
                    <a:pt x="27996" y="10532"/>
                  </a:lnTo>
                  <a:lnTo>
                    <a:pt x="29269" y="7065"/>
                  </a:lnTo>
                  <a:lnTo>
                    <a:pt x="30936" y="5178"/>
                  </a:lnTo>
                  <a:lnTo>
                    <a:pt x="32384" y="3467"/>
                  </a:lnTo>
                  <a:lnTo>
                    <a:pt x="33481" y="2458"/>
                  </a:lnTo>
                  <a:lnTo>
                    <a:pt x="34578" y="1712"/>
                  </a:lnTo>
                  <a:lnTo>
                    <a:pt x="36992" y="351"/>
                  </a:lnTo>
                  <a:lnTo>
                    <a:pt x="37036" y="308"/>
                  </a:lnTo>
                  <a:lnTo>
                    <a:pt x="37080" y="220"/>
                  </a:lnTo>
                  <a:lnTo>
                    <a:pt x="37080" y="176"/>
                  </a:lnTo>
                  <a:lnTo>
                    <a:pt x="37036" y="88"/>
                  </a:lnTo>
                  <a:lnTo>
                    <a:pt x="36992" y="44"/>
                  </a:lnTo>
                  <a:lnTo>
                    <a:pt x="3694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3" name="Google Shape;6623;p174"/>
            <p:cNvSpPr/>
            <p:nvPr/>
          </p:nvSpPr>
          <p:spPr>
            <a:xfrm>
              <a:off x="1579750" y="2837200"/>
              <a:ext cx="2045975" cy="1732200"/>
            </a:xfrm>
            <a:custGeom>
              <a:avLst/>
              <a:gdLst/>
              <a:ahLst/>
              <a:cxnLst/>
              <a:rect l="l" t="t" r="r" b="b"/>
              <a:pathLst>
                <a:path w="81839" h="69288" extrusionOk="0">
                  <a:moveTo>
                    <a:pt x="34315" y="0"/>
                  </a:moveTo>
                  <a:lnTo>
                    <a:pt x="34272" y="44"/>
                  </a:lnTo>
                  <a:lnTo>
                    <a:pt x="32165" y="1536"/>
                  </a:lnTo>
                  <a:lnTo>
                    <a:pt x="29489" y="3862"/>
                  </a:lnTo>
                  <a:lnTo>
                    <a:pt x="25715" y="6889"/>
                  </a:lnTo>
                  <a:lnTo>
                    <a:pt x="20493" y="11102"/>
                  </a:lnTo>
                  <a:lnTo>
                    <a:pt x="18475" y="12726"/>
                  </a:lnTo>
                  <a:lnTo>
                    <a:pt x="18431" y="12726"/>
                  </a:lnTo>
                  <a:lnTo>
                    <a:pt x="14525" y="17640"/>
                  </a:lnTo>
                  <a:lnTo>
                    <a:pt x="12331" y="20536"/>
                  </a:lnTo>
                  <a:lnTo>
                    <a:pt x="10357" y="23037"/>
                  </a:lnTo>
                  <a:lnTo>
                    <a:pt x="8645" y="25363"/>
                  </a:lnTo>
                  <a:lnTo>
                    <a:pt x="7680" y="27074"/>
                  </a:lnTo>
                  <a:lnTo>
                    <a:pt x="7636" y="27162"/>
                  </a:lnTo>
                  <a:lnTo>
                    <a:pt x="6934" y="31462"/>
                  </a:lnTo>
                  <a:lnTo>
                    <a:pt x="6320" y="35763"/>
                  </a:lnTo>
                  <a:lnTo>
                    <a:pt x="6013" y="38352"/>
                  </a:lnTo>
                  <a:lnTo>
                    <a:pt x="5661" y="40590"/>
                  </a:lnTo>
                  <a:lnTo>
                    <a:pt x="5047" y="43222"/>
                  </a:lnTo>
                  <a:lnTo>
                    <a:pt x="4301" y="45636"/>
                  </a:lnTo>
                  <a:lnTo>
                    <a:pt x="3380" y="47128"/>
                  </a:lnTo>
                  <a:lnTo>
                    <a:pt x="2063" y="48927"/>
                  </a:lnTo>
                  <a:lnTo>
                    <a:pt x="2063" y="48971"/>
                  </a:lnTo>
                  <a:lnTo>
                    <a:pt x="747" y="51209"/>
                  </a:lnTo>
                  <a:lnTo>
                    <a:pt x="747" y="51252"/>
                  </a:lnTo>
                  <a:lnTo>
                    <a:pt x="527" y="52042"/>
                  </a:lnTo>
                  <a:lnTo>
                    <a:pt x="527" y="52086"/>
                  </a:lnTo>
                  <a:lnTo>
                    <a:pt x="176" y="55684"/>
                  </a:lnTo>
                  <a:lnTo>
                    <a:pt x="1" y="57659"/>
                  </a:lnTo>
                  <a:lnTo>
                    <a:pt x="1" y="57703"/>
                  </a:lnTo>
                  <a:lnTo>
                    <a:pt x="45" y="58010"/>
                  </a:lnTo>
                  <a:lnTo>
                    <a:pt x="89" y="58098"/>
                  </a:lnTo>
                  <a:lnTo>
                    <a:pt x="133" y="58142"/>
                  </a:lnTo>
                  <a:lnTo>
                    <a:pt x="1317" y="58624"/>
                  </a:lnTo>
                  <a:lnTo>
                    <a:pt x="2063" y="59458"/>
                  </a:lnTo>
                  <a:lnTo>
                    <a:pt x="3248" y="61696"/>
                  </a:lnTo>
                  <a:lnTo>
                    <a:pt x="4433" y="63890"/>
                  </a:lnTo>
                  <a:lnTo>
                    <a:pt x="5749" y="65865"/>
                  </a:lnTo>
                  <a:lnTo>
                    <a:pt x="6671" y="67049"/>
                  </a:lnTo>
                  <a:lnTo>
                    <a:pt x="6715" y="67093"/>
                  </a:lnTo>
                  <a:lnTo>
                    <a:pt x="9347" y="68980"/>
                  </a:lnTo>
                  <a:lnTo>
                    <a:pt x="9391" y="68980"/>
                  </a:lnTo>
                  <a:lnTo>
                    <a:pt x="10137" y="69243"/>
                  </a:lnTo>
                  <a:lnTo>
                    <a:pt x="10181" y="69287"/>
                  </a:lnTo>
                  <a:lnTo>
                    <a:pt x="10269" y="69243"/>
                  </a:lnTo>
                  <a:lnTo>
                    <a:pt x="10883" y="69068"/>
                  </a:lnTo>
                  <a:lnTo>
                    <a:pt x="10927" y="69024"/>
                  </a:lnTo>
                  <a:lnTo>
                    <a:pt x="13341" y="66611"/>
                  </a:lnTo>
                  <a:lnTo>
                    <a:pt x="17114" y="64460"/>
                  </a:lnTo>
                  <a:lnTo>
                    <a:pt x="18562" y="63627"/>
                  </a:lnTo>
                  <a:lnTo>
                    <a:pt x="20010" y="63539"/>
                  </a:lnTo>
                  <a:lnTo>
                    <a:pt x="22029" y="63100"/>
                  </a:lnTo>
                  <a:lnTo>
                    <a:pt x="22907" y="63056"/>
                  </a:lnTo>
                  <a:lnTo>
                    <a:pt x="26900" y="64417"/>
                  </a:lnTo>
                  <a:lnTo>
                    <a:pt x="29357" y="65075"/>
                  </a:lnTo>
                  <a:lnTo>
                    <a:pt x="31156" y="65601"/>
                  </a:lnTo>
                  <a:lnTo>
                    <a:pt x="31288" y="65601"/>
                  </a:lnTo>
                  <a:lnTo>
                    <a:pt x="33569" y="63846"/>
                  </a:lnTo>
                  <a:lnTo>
                    <a:pt x="33613" y="63846"/>
                  </a:lnTo>
                  <a:lnTo>
                    <a:pt x="35281" y="62135"/>
                  </a:lnTo>
                  <a:lnTo>
                    <a:pt x="35281" y="62091"/>
                  </a:lnTo>
                  <a:lnTo>
                    <a:pt x="36641" y="59721"/>
                  </a:lnTo>
                  <a:lnTo>
                    <a:pt x="37080" y="59239"/>
                  </a:lnTo>
                  <a:lnTo>
                    <a:pt x="38177" y="58756"/>
                  </a:lnTo>
                  <a:lnTo>
                    <a:pt x="40415" y="58361"/>
                  </a:lnTo>
                  <a:lnTo>
                    <a:pt x="40459" y="58361"/>
                  </a:lnTo>
                  <a:lnTo>
                    <a:pt x="43048" y="57264"/>
                  </a:lnTo>
                  <a:lnTo>
                    <a:pt x="43092" y="57264"/>
                  </a:lnTo>
                  <a:lnTo>
                    <a:pt x="45154" y="55597"/>
                  </a:lnTo>
                  <a:lnTo>
                    <a:pt x="47216" y="53973"/>
                  </a:lnTo>
                  <a:lnTo>
                    <a:pt x="48313" y="53403"/>
                  </a:lnTo>
                  <a:lnTo>
                    <a:pt x="50069" y="53359"/>
                  </a:lnTo>
                  <a:lnTo>
                    <a:pt x="50902" y="53403"/>
                  </a:lnTo>
                  <a:lnTo>
                    <a:pt x="53096" y="53578"/>
                  </a:lnTo>
                  <a:lnTo>
                    <a:pt x="54193" y="53666"/>
                  </a:lnTo>
                  <a:lnTo>
                    <a:pt x="55246" y="53841"/>
                  </a:lnTo>
                  <a:lnTo>
                    <a:pt x="56300" y="54105"/>
                  </a:lnTo>
                  <a:lnTo>
                    <a:pt x="57353" y="54456"/>
                  </a:lnTo>
                  <a:lnTo>
                    <a:pt x="57835" y="54631"/>
                  </a:lnTo>
                  <a:lnTo>
                    <a:pt x="58362" y="54895"/>
                  </a:lnTo>
                  <a:lnTo>
                    <a:pt x="58845" y="55158"/>
                  </a:lnTo>
                  <a:lnTo>
                    <a:pt x="59327" y="55465"/>
                  </a:lnTo>
                  <a:lnTo>
                    <a:pt x="60512" y="56518"/>
                  </a:lnTo>
                  <a:lnTo>
                    <a:pt x="60556" y="56562"/>
                  </a:lnTo>
                  <a:lnTo>
                    <a:pt x="65383" y="58537"/>
                  </a:lnTo>
                  <a:lnTo>
                    <a:pt x="65427" y="58537"/>
                  </a:lnTo>
                  <a:lnTo>
                    <a:pt x="66436" y="58624"/>
                  </a:lnTo>
                  <a:lnTo>
                    <a:pt x="68455" y="59019"/>
                  </a:lnTo>
                  <a:lnTo>
                    <a:pt x="70692" y="59370"/>
                  </a:lnTo>
                  <a:lnTo>
                    <a:pt x="70736" y="59370"/>
                  </a:lnTo>
                  <a:lnTo>
                    <a:pt x="73062" y="59414"/>
                  </a:lnTo>
                  <a:lnTo>
                    <a:pt x="75432" y="59590"/>
                  </a:lnTo>
                  <a:lnTo>
                    <a:pt x="75475" y="59590"/>
                  </a:lnTo>
                  <a:lnTo>
                    <a:pt x="79161" y="59414"/>
                  </a:lnTo>
                  <a:lnTo>
                    <a:pt x="79205" y="59370"/>
                  </a:lnTo>
                  <a:lnTo>
                    <a:pt x="81706" y="58712"/>
                  </a:lnTo>
                  <a:lnTo>
                    <a:pt x="81750" y="58712"/>
                  </a:lnTo>
                  <a:lnTo>
                    <a:pt x="81794" y="58624"/>
                  </a:lnTo>
                  <a:lnTo>
                    <a:pt x="81838" y="58580"/>
                  </a:lnTo>
                  <a:lnTo>
                    <a:pt x="81838" y="58493"/>
                  </a:lnTo>
                  <a:lnTo>
                    <a:pt x="81794" y="58449"/>
                  </a:lnTo>
                  <a:lnTo>
                    <a:pt x="81750" y="58405"/>
                  </a:lnTo>
                  <a:lnTo>
                    <a:pt x="81706" y="58361"/>
                  </a:lnTo>
                  <a:lnTo>
                    <a:pt x="81619" y="58361"/>
                  </a:lnTo>
                  <a:lnTo>
                    <a:pt x="79117" y="59063"/>
                  </a:lnTo>
                  <a:lnTo>
                    <a:pt x="75432" y="59239"/>
                  </a:lnTo>
                  <a:lnTo>
                    <a:pt x="73106" y="59063"/>
                  </a:lnTo>
                  <a:lnTo>
                    <a:pt x="70736" y="59019"/>
                  </a:lnTo>
                  <a:lnTo>
                    <a:pt x="68498" y="58668"/>
                  </a:lnTo>
                  <a:lnTo>
                    <a:pt x="66524" y="58273"/>
                  </a:lnTo>
                  <a:lnTo>
                    <a:pt x="66480" y="58273"/>
                  </a:lnTo>
                  <a:lnTo>
                    <a:pt x="65471" y="58186"/>
                  </a:lnTo>
                  <a:lnTo>
                    <a:pt x="62531" y="57001"/>
                  </a:lnTo>
                  <a:lnTo>
                    <a:pt x="60688" y="56255"/>
                  </a:lnTo>
                  <a:lnTo>
                    <a:pt x="59547" y="55202"/>
                  </a:lnTo>
                  <a:lnTo>
                    <a:pt x="59547" y="55158"/>
                  </a:lnTo>
                  <a:lnTo>
                    <a:pt x="59020" y="54851"/>
                  </a:lnTo>
                  <a:lnTo>
                    <a:pt x="58538" y="54587"/>
                  </a:lnTo>
                  <a:lnTo>
                    <a:pt x="58011" y="54324"/>
                  </a:lnTo>
                  <a:lnTo>
                    <a:pt x="57484" y="54105"/>
                  </a:lnTo>
                  <a:lnTo>
                    <a:pt x="56958" y="53929"/>
                  </a:lnTo>
                  <a:lnTo>
                    <a:pt x="56431" y="53754"/>
                  </a:lnTo>
                  <a:lnTo>
                    <a:pt x="55378" y="53534"/>
                  </a:lnTo>
                  <a:lnTo>
                    <a:pt x="54281" y="53315"/>
                  </a:lnTo>
                  <a:lnTo>
                    <a:pt x="53184" y="53227"/>
                  </a:lnTo>
                  <a:lnTo>
                    <a:pt x="50902" y="53052"/>
                  </a:lnTo>
                  <a:lnTo>
                    <a:pt x="50069" y="53008"/>
                  </a:lnTo>
                  <a:lnTo>
                    <a:pt x="48269" y="53052"/>
                  </a:lnTo>
                  <a:lnTo>
                    <a:pt x="48182" y="53095"/>
                  </a:lnTo>
                  <a:lnTo>
                    <a:pt x="47041" y="53666"/>
                  </a:lnTo>
                  <a:lnTo>
                    <a:pt x="46997" y="53666"/>
                  </a:lnTo>
                  <a:lnTo>
                    <a:pt x="44935" y="55333"/>
                  </a:lnTo>
                  <a:lnTo>
                    <a:pt x="42872" y="56957"/>
                  </a:lnTo>
                  <a:lnTo>
                    <a:pt x="40371" y="58010"/>
                  </a:lnTo>
                  <a:lnTo>
                    <a:pt x="38089" y="58405"/>
                  </a:lnTo>
                  <a:lnTo>
                    <a:pt x="38045" y="58405"/>
                  </a:lnTo>
                  <a:lnTo>
                    <a:pt x="36904" y="58931"/>
                  </a:lnTo>
                  <a:lnTo>
                    <a:pt x="36861" y="58975"/>
                  </a:lnTo>
                  <a:lnTo>
                    <a:pt x="36378" y="59502"/>
                  </a:lnTo>
                  <a:lnTo>
                    <a:pt x="36334" y="59546"/>
                  </a:lnTo>
                  <a:lnTo>
                    <a:pt x="35018" y="61915"/>
                  </a:lnTo>
                  <a:lnTo>
                    <a:pt x="33350" y="63583"/>
                  </a:lnTo>
                  <a:lnTo>
                    <a:pt x="31156" y="65250"/>
                  </a:lnTo>
                  <a:lnTo>
                    <a:pt x="29445" y="64768"/>
                  </a:lnTo>
                  <a:lnTo>
                    <a:pt x="27031" y="64065"/>
                  </a:lnTo>
                  <a:lnTo>
                    <a:pt x="22994" y="62705"/>
                  </a:lnTo>
                  <a:lnTo>
                    <a:pt x="22907" y="62705"/>
                  </a:lnTo>
                  <a:lnTo>
                    <a:pt x="21985" y="62749"/>
                  </a:lnTo>
                  <a:lnTo>
                    <a:pt x="19967" y="63188"/>
                  </a:lnTo>
                  <a:lnTo>
                    <a:pt x="18475" y="63276"/>
                  </a:lnTo>
                  <a:lnTo>
                    <a:pt x="18387" y="63320"/>
                  </a:lnTo>
                  <a:lnTo>
                    <a:pt x="13165" y="66303"/>
                  </a:lnTo>
                  <a:lnTo>
                    <a:pt x="13121" y="66347"/>
                  </a:lnTo>
                  <a:lnTo>
                    <a:pt x="10708" y="68717"/>
                  </a:lnTo>
                  <a:lnTo>
                    <a:pt x="10181" y="68892"/>
                  </a:lnTo>
                  <a:lnTo>
                    <a:pt x="9567" y="68673"/>
                  </a:lnTo>
                  <a:lnTo>
                    <a:pt x="6934" y="66786"/>
                  </a:lnTo>
                  <a:lnTo>
                    <a:pt x="6013" y="65689"/>
                  </a:lnTo>
                  <a:lnTo>
                    <a:pt x="4740" y="63714"/>
                  </a:lnTo>
                  <a:lnTo>
                    <a:pt x="3555" y="61520"/>
                  </a:lnTo>
                  <a:lnTo>
                    <a:pt x="2327" y="59239"/>
                  </a:lnTo>
                  <a:lnTo>
                    <a:pt x="1537" y="58361"/>
                  </a:lnTo>
                  <a:lnTo>
                    <a:pt x="1493" y="58317"/>
                  </a:lnTo>
                  <a:lnTo>
                    <a:pt x="396" y="57878"/>
                  </a:lnTo>
                  <a:lnTo>
                    <a:pt x="352" y="57659"/>
                  </a:lnTo>
                  <a:lnTo>
                    <a:pt x="527" y="55728"/>
                  </a:lnTo>
                  <a:lnTo>
                    <a:pt x="878" y="52130"/>
                  </a:lnTo>
                  <a:lnTo>
                    <a:pt x="1054" y="51384"/>
                  </a:lnTo>
                  <a:lnTo>
                    <a:pt x="2370" y="49146"/>
                  </a:lnTo>
                  <a:lnTo>
                    <a:pt x="3687" y="47347"/>
                  </a:lnTo>
                  <a:lnTo>
                    <a:pt x="4608" y="45811"/>
                  </a:lnTo>
                  <a:lnTo>
                    <a:pt x="4608" y="45767"/>
                  </a:lnTo>
                  <a:lnTo>
                    <a:pt x="5398" y="43310"/>
                  </a:lnTo>
                  <a:lnTo>
                    <a:pt x="5969" y="40633"/>
                  </a:lnTo>
                  <a:lnTo>
                    <a:pt x="6364" y="38396"/>
                  </a:lnTo>
                  <a:lnTo>
                    <a:pt x="6671" y="35807"/>
                  </a:lnTo>
                  <a:lnTo>
                    <a:pt x="7285" y="31506"/>
                  </a:lnTo>
                  <a:lnTo>
                    <a:pt x="7987" y="27250"/>
                  </a:lnTo>
                  <a:lnTo>
                    <a:pt x="8953" y="25539"/>
                  </a:lnTo>
                  <a:lnTo>
                    <a:pt x="10664" y="23257"/>
                  </a:lnTo>
                  <a:lnTo>
                    <a:pt x="12595" y="20756"/>
                  </a:lnTo>
                  <a:lnTo>
                    <a:pt x="14789" y="17860"/>
                  </a:lnTo>
                  <a:lnTo>
                    <a:pt x="18694" y="12989"/>
                  </a:lnTo>
                  <a:lnTo>
                    <a:pt x="25934" y="7153"/>
                  </a:lnTo>
                  <a:lnTo>
                    <a:pt x="29708" y="4125"/>
                  </a:lnTo>
                  <a:lnTo>
                    <a:pt x="32385" y="1799"/>
                  </a:lnTo>
                  <a:lnTo>
                    <a:pt x="34447" y="307"/>
                  </a:lnTo>
                  <a:lnTo>
                    <a:pt x="34535" y="263"/>
                  </a:lnTo>
                  <a:lnTo>
                    <a:pt x="34535" y="220"/>
                  </a:lnTo>
                  <a:lnTo>
                    <a:pt x="34535" y="132"/>
                  </a:lnTo>
                  <a:lnTo>
                    <a:pt x="34491" y="88"/>
                  </a:lnTo>
                  <a:lnTo>
                    <a:pt x="34447" y="44"/>
                  </a:lnTo>
                  <a:lnTo>
                    <a:pt x="3440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4" name="Google Shape;6624;p174"/>
            <p:cNvSpPr/>
            <p:nvPr/>
          </p:nvSpPr>
          <p:spPr>
            <a:xfrm>
              <a:off x="1896800" y="3719200"/>
              <a:ext cx="560600" cy="444300"/>
            </a:xfrm>
            <a:custGeom>
              <a:avLst/>
              <a:gdLst/>
              <a:ahLst/>
              <a:cxnLst/>
              <a:rect l="l" t="t" r="r" b="b"/>
              <a:pathLst>
                <a:path w="22424" h="17772" extrusionOk="0">
                  <a:moveTo>
                    <a:pt x="6188" y="483"/>
                  </a:moveTo>
                  <a:lnTo>
                    <a:pt x="6670" y="1316"/>
                  </a:lnTo>
                  <a:lnTo>
                    <a:pt x="6758" y="1404"/>
                  </a:lnTo>
                  <a:lnTo>
                    <a:pt x="8513" y="2062"/>
                  </a:lnTo>
                  <a:lnTo>
                    <a:pt x="12550" y="3861"/>
                  </a:lnTo>
                  <a:lnTo>
                    <a:pt x="12813" y="4213"/>
                  </a:lnTo>
                  <a:lnTo>
                    <a:pt x="13384" y="5441"/>
                  </a:lnTo>
                  <a:lnTo>
                    <a:pt x="14393" y="7196"/>
                  </a:lnTo>
                  <a:lnTo>
                    <a:pt x="14920" y="9347"/>
                  </a:lnTo>
                  <a:lnTo>
                    <a:pt x="15359" y="10707"/>
                  </a:lnTo>
                  <a:lnTo>
                    <a:pt x="15359" y="10751"/>
                  </a:lnTo>
                  <a:lnTo>
                    <a:pt x="16105" y="11892"/>
                  </a:lnTo>
                  <a:lnTo>
                    <a:pt x="16148" y="11935"/>
                  </a:lnTo>
                  <a:lnTo>
                    <a:pt x="17070" y="12638"/>
                  </a:lnTo>
                  <a:lnTo>
                    <a:pt x="17114" y="12681"/>
                  </a:lnTo>
                  <a:lnTo>
                    <a:pt x="19439" y="13383"/>
                  </a:lnTo>
                  <a:lnTo>
                    <a:pt x="19527" y="13383"/>
                  </a:lnTo>
                  <a:lnTo>
                    <a:pt x="20712" y="13208"/>
                  </a:lnTo>
                  <a:lnTo>
                    <a:pt x="21985" y="13471"/>
                  </a:lnTo>
                  <a:lnTo>
                    <a:pt x="22028" y="13471"/>
                  </a:lnTo>
                  <a:lnTo>
                    <a:pt x="21897" y="13559"/>
                  </a:lnTo>
                  <a:lnTo>
                    <a:pt x="20668" y="14086"/>
                  </a:lnTo>
                  <a:lnTo>
                    <a:pt x="16105" y="15490"/>
                  </a:lnTo>
                  <a:lnTo>
                    <a:pt x="13735" y="16367"/>
                  </a:lnTo>
                  <a:lnTo>
                    <a:pt x="11234" y="17420"/>
                  </a:lnTo>
                  <a:lnTo>
                    <a:pt x="10883" y="17333"/>
                  </a:lnTo>
                  <a:lnTo>
                    <a:pt x="8733" y="16455"/>
                  </a:lnTo>
                  <a:lnTo>
                    <a:pt x="5222" y="15051"/>
                  </a:lnTo>
                  <a:lnTo>
                    <a:pt x="5178" y="15051"/>
                  </a:lnTo>
                  <a:lnTo>
                    <a:pt x="746" y="13866"/>
                  </a:lnTo>
                  <a:lnTo>
                    <a:pt x="395" y="13515"/>
                  </a:lnTo>
                  <a:lnTo>
                    <a:pt x="351" y="12901"/>
                  </a:lnTo>
                  <a:lnTo>
                    <a:pt x="702" y="11672"/>
                  </a:lnTo>
                  <a:lnTo>
                    <a:pt x="1229" y="10795"/>
                  </a:lnTo>
                  <a:lnTo>
                    <a:pt x="2633" y="8732"/>
                  </a:lnTo>
                  <a:lnTo>
                    <a:pt x="5091" y="4958"/>
                  </a:lnTo>
                  <a:lnTo>
                    <a:pt x="5134" y="4915"/>
                  </a:lnTo>
                  <a:lnTo>
                    <a:pt x="5749" y="2852"/>
                  </a:lnTo>
                  <a:lnTo>
                    <a:pt x="6056" y="746"/>
                  </a:lnTo>
                  <a:lnTo>
                    <a:pt x="6188" y="483"/>
                  </a:lnTo>
                  <a:close/>
                  <a:moveTo>
                    <a:pt x="6144" y="0"/>
                  </a:moveTo>
                  <a:lnTo>
                    <a:pt x="6056" y="44"/>
                  </a:lnTo>
                  <a:lnTo>
                    <a:pt x="6012" y="88"/>
                  </a:lnTo>
                  <a:lnTo>
                    <a:pt x="5749" y="614"/>
                  </a:lnTo>
                  <a:lnTo>
                    <a:pt x="5705" y="658"/>
                  </a:lnTo>
                  <a:lnTo>
                    <a:pt x="5398" y="2764"/>
                  </a:lnTo>
                  <a:lnTo>
                    <a:pt x="4783" y="4827"/>
                  </a:lnTo>
                  <a:lnTo>
                    <a:pt x="2370" y="8513"/>
                  </a:lnTo>
                  <a:lnTo>
                    <a:pt x="922" y="10619"/>
                  </a:lnTo>
                  <a:lnTo>
                    <a:pt x="395" y="11541"/>
                  </a:lnTo>
                  <a:lnTo>
                    <a:pt x="351" y="11584"/>
                  </a:lnTo>
                  <a:lnTo>
                    <a:pt x="0" y="12857"/>
                  </a:lnTo>
                  <a:lnTo>
                    <a:pt x="0" y="12901"/>
                  </a:lnTo>
                  <a:lnTo>
                    <a:pt x="44" y="13603"/>
                  </a:lnTo>
                  <a:lnTo>
                    <a:pt x="88" y="13691"/>
                  </a:lnTo>
                  <a:lnTo>
                    <a:pt x="527" y="14173"/>
                  </a:lnTo>
                  <a:lnTo>
                    <a:pt x="615" y="14217"/>
                  </a:lnTo>
                  <a:lnTo>
                    <a:pt x="5091" y="15358"/>
                  </a:lnTo>
                  <a:lnTo>
                    <a:pt x="8601" y="16806"/>
                  </a:lnTo>
                  <a:lnTo>
                    <a:pt x="10751" y="17684"/>
                  </a:lnTo>
                  <a:lnTo>
                    <a:pt x="10795" y="17684"/>
                  </a:lnTo>
                  <a:lnTo>
                    <a:pt x="11234" y="17772"/>
                  </a:lnTo>
                  <a:lnTo>
                    <a:pt x="11322" y="17728"/>
                  </a:lnTo>
                  <a:lnTo>
                    <a:pt x="13867" y="16675"/>
                  </a:lnTo>
                  <a:lnTo>
                    <a:pt x="16192" y="15841"/>
                  </a:lnTo>
                  <a:lnTo>
                    <a:pt x="20756" y="14437"/>
                  </a:lnTo>
                  <a:lnTo>
                    <a:pt x="20800" y="14437"/>
                  </a:lnTo>
                  <a:lnTo>
                    <a:pt x="22072" y="13866"/>
                  </a:lnTo>
                  <a:lnTo>
                    <a:pt x="22116" y="13866"/>
                  </a:lnTo>
                  <a:lnTo>
                    <a:pt x="22379" y="13603"/>
                  </a:lnTo>
                  <a:lnTo>
                    <a:pt x="22423" y="13559"/>
                  </a:lnTo>
                  <a:lnTo>
                    <a:pt x="22423" y="13471"/>
                  </a:lnTo>
                  <a:lnTo>
                    <a:pt x="22423" y="13427"/>
                  </a:lnTo>
                  <a:lnTo>
                    <a:pt x="22379" y="13340"/>
                  </a:lnTo>
                  <a:lnTo>
                    <a:pt x="22204" y="13164"/>
                  </a:lnTo>
                  <a:lnTo>
                    <a:pt x="22116" y="13120"/>
                  </a:lnTo>
                  <a:lnTo>
                    <a:pt x="20756" y="12857"/>
                  </a:lnTo>
                  <a:lnTo>
                    <a:pt x="20712" y="12857"/>
                  </a:lnTo>
                  <a:lnTo>
                    <a:pt x="19527" y="13032"/>
                  </a:lnTo>
                  <a:lnTo>
                    <a:pt x="17245" y="12374"/>
                  </a:lnTo>
                  <a:lnTo>
                    <a:pt x="16368" y="11672"/>
                  </a:lnTo>
                  <a:lnTo>
                    <a:pt x="15666" y="10575"/>
                  </a:lnTo>
                  <a:lnTo>
                    <a:pt x="15271" y="9259"/>
                  </a:lnTo>
                  <a:lnTo>
                    <a:pt x="14744" y="7065"/>
                  </a:lnTo>
                  <a:lnTo>
                    <a:pt x="14700" y="7021"/>
                  </a:lnTo>
                  <a:lnTo>
                    <a:pt x="13691" y="5266"/>
                  </a:lnTo>
                  <a:lnTo>
                    <a:pt x="13121" y="4037"/>
                  </a:lnTo>
                  <a:lnTo>
                    <a:pt x="13077" y="3993"/>
                  </a:lnTo>
                  <a:lnTo>
                    <a:pt x="12813" y="3598"/>
                  </a:lnTo>
                  <a:lnTo>
                    <a:pt x="12726" y="3554"/>
                  </a:lnTo>
                  <a:lnTo>
                    <a:pt x="8645" y="1755"/>
                  </a:lnTo>
                  <a:lnTo>
                    <a:pt x="6933" y="1097"/>
                  </a:lnTo>
                  <a:lnTo>
                    <a:pt x="6495" y="263"/>
                  </a:lnTo>
                  <a:lnTo>
                    <a:pt x="6451" y="219"/>
                  </a:lnTo>
                  <a:lnTo>
                    <a:pt x="6275" y="44"/>
                  </a:lnTo>
                  <a:lnTo>
                    <a:pt x="6231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5" name="Google Shape;6625;p174"/>
            <p:cNvSpPr/>
            <p:nvPr/>
          </p:nvSpPr>
          <p:spPr>
            <a:xfrm>
              <a:off x="1870475" y="3665425"/>
              <a:ext cx="650550" cy="557325"/>
            </a:xfrm>
            <a:custGeom>
              <a:avLst/>
              <a:gdLst/>
              <a:ahLst/>
              <a:cxnLst/>
              <a:rect l="l" t="t" r="r" b="b"/>
              <a:pathLst>
                <a:path w="26022" h="22293" extrusionOk="0">
                  <a:moveTo>
                    <a:pt x="10224" y="352"/>
                  </a:moveTo>
                  <a:lnTo>
                    <a:pt x="10795" y="571"/>
                  </a:lnTo>
                  <a:lnTo>
                    <a:pt x="12945" y="2239"/>
                  </a:lnTo>
                  <a:lnTo>
                    <a:pt x="14832" y="3511"/>
                  </a:lnTo>
                  <a:lnTo>
                    <a:pt x="16017" y="4828"/>
                  </a:lnTo>
                  <a:lnTo>
                    <a:pt x="17026" y="6495"/>
                  </a:lnTo>
                  <a:lnTo>
                    <a:pt x="17947" y="8294"/>
                  </a:lnTo>
                  <a:lnTo>
                    <a:pt x="18430" y="10927"/>
                  </a:lnTo>
                  <a:lnTo>
                    <a:pt x="18957" y="13692"/>
                  </a:lnTo>
                  <a:lnTo>
                    <a:pt x="18957" y="13735"/>
                  </a:lnTo>
                  <a:lnTo>
                    <a:pt x="19308" y="14130"/>
                  </a:lnTo>
                  <a:lnTo>
                    <a:pt x="19395" y="14174"/>
                  </a:lnTo>
                  <a:lnTo>
                    <a:pt x="20800" y="14525"/>
                  </a:lnTo>
                  <a:lnTo>
                    <a:pt x="20843" y="14525"/>
                  </a:lnTo>
                  <a:lnTo>
                    <a:pt x="21940" y="14569"/>
                  </a:lnTo>
                  <a:lnTo>
                    <a:pt x="25363" y="15227"/>
                  </a:lnTo>
                  <a:lnTo>
                    <a:pt x="25583" y="15359"/>
                  </a:lnTo>
                  <a:lnTo>
                    <a:pt x="25670" y="15578"/>
                  </a:lnTo>
                  <a:lnTo>
                    <a:pt x="25583" y="16324"/>
                  </a:lnTo>
                  <a:lnTo>
                    <a:pt x="25407" y="16632"/>
                  </a:lnTo>
                  <a:lnTo>
                    <a:pt x="24968" y="16851"/>
                  </a:lnTo>
                  <a:lnTo>
                    <a:pt x="23915" y="17026"/>
                  </a:lnTo>
                  <a:lnTo>
                    <a:pt x="23871" y="17026"/>
                  </a:lnTo>
                  <a:lnTo>
                    <a:pt x="19659" y="18650"/>
                  </a:lnTo>
                  <a:lnTo>
                    <a:pt x="19615" y="18694"/>
                  </a:lnTo>
                  <a:lnTo>
                    <a:pt x="19132" y="19001"/>
                  </a:lnTo>
                  <a:lnTo>
                    <a:pt x="17772" y="19659"/>
                  </a:lnTo>
                  <a:lnTo>
                    <a:pt x="13164" y="21371"/>
                  </a:lnTo>
                  <a:lnTo>
                    <a:pt x="11804" y="21941"/>
                  </a:lnTo>
                  <a:lnTo>
                    <a:pt x="11278" y="21809"/>
                  </a:lnTo>
                  <a:lnTo>
                    <a:pt x="10093" y="21371"/>
                  </a:lnTo>
                  <a:lnTo>
                    <a:pt x="8074" y="20493"/>
                  </a:lnTo>
                  <a:lnTo>
                    <a:pt x="5661" y="19396"/>
                  </a:lnTo>
                  <a:lnTo>
                    <a:pt x="878" y="17377"/>
                  </a:lnTo>
                  <a:lnTo>
                    <a:pt x="483" y="16544"/>
                  </a:lnTo>
                  <a:lnTo>
                    <a:pt x="395" y="16193"/>
                  </a:lnTo>
                  <a:lnTo>
                    <a:pt x="351" y="15842"/>
                  </a:lnTo>
                  <a:lnTo>
                    <a:pt x="351" y="15491"/>
                  </a:lnTo>
                  <a:lnTo>
                    <a:pt x="395" y="15140"/>
                  </a:lnTo>
                  <a:lnTo>
                    <a:pt x="439" y="14789"/>
                  </a:lnTo>
                  <a:lnTo>
                    <a:pt x="571" y="14481"/>
                  </a:lnTo>
                  <a:lnTo>
                    <a:pt x="834" y="13779"/>
                  </a:lnTo>
                  <a:lnTo>
                    <a:pt x="1141" y="13121"/>
                  </a:lnTo>
                  <a:lnTo>
                    <a:pt x="1580" y="12463"/>
                  </a:lnTo>
                  <a:lnTo>
                    <a:pt x="2458" y="11190"/>
                  </a:lnTo>
                  <a:lnTo>
                    <a:pt x="3116" y="10269"/>
                  </a:lnTo>
                  <a:lnTo>
                    <a:pt x="3379" y="9830"/>
                  </a:lnTo>
                  <a:lnTo>
                    <a:pt x="3642" y="9435"/>
                  </a:lnTo>
                  <a:lnTo>
                    <a:pt x="4915" y="6890"/>
                  </a:lnTo>
                  <a:lnTo>
                    <a:pt x="4915" y="6846"/>
                  </a:lnTo>
                  <a:lnTo>
                    <a:pt x="5617" y="4345"/>
                  </a:lnTo>
                  <a:lnTo>
                    <a:pt x="6144" y="2327"/>
                  </a:lnTo>
                  <a:lnTo>
                    <a:pt x="6889" y="1493"/>
                  </a:lnTo>
                  <a:lnTo>
                    <a:pt x="8381" y="966"/>
                  </a:lnTo>
                  <a:lnTo>
                    <a:pt x="8469" y="878"/>
                  </a:lnTo>
                  <a:lnTo>
                    <a:pt x="8908" y="352"/>
                  </a:lnTo>
                  <a:close/>
                  <a:moveTo>
                    <a:pt x="8776" y="1"/>
                  </a:moveTo>
                  <a:lnTo>
                    <a:pt x="8732" y="45"/>
                  </a:lnTo>
                  <a:lnTo>
                    <a:pt x="8206" y="615"/>
                  </a:lnTo>
                  <a:lnTo>
                    <a:pt x="6758" y="1186"/>
                  </a:lnTo>
                  <a:lnTo>
                    <a:pt x="6670" y="1230"/>
                  </a:lnTo>
                  <a:lnTo>
                    <a:pt x="5836" y="2107"/>
                  </a:lnTo>
                  <a:lnTo>
                    <a:pt x="5792" y="2195"/>
                  </a:lnTo>
                  <a:lnTo>
                    <a:pt x="5310" y="4257"/>
                  </a:lnTo>
                  <a:lnTo>
                    <a:pt x="4608" y="6715"/>
                  </a:lnTo>
                  <a:lnTo>
                    <a:pt x="3335" y="9260"/>
                  </a:lnTo>
                  <a:lnTo>
                    <a:pt x="3072" y="9655"/>
                  </a:lnTo>
                  <a:lnTo>
                    <a:pt x="2809" y="10093"/>
                  </a:lnTo>
                  <a:lnTo>
                    <a:pt x="2194" y="10971"/>
                  </a:lnTo>
                  <a:lnTo>
                    <a:pt x="1712" y="11629"/>
                  </a:lnTo>
                  <a:lnTo>
                    <a:pt x="1229" y="12287"/>
                  </a:lnTo>
                  <a:lnTo>
                    <a:pt x="834" y="12989"/>
                  </a:lnTo>
                  <a:lnTo>
                    <a:pt x="483" y="13692"/>
                  </a:lnTo>
                  <a:lnTo>
                    <a:pt x="176" y="14437"/>
                  </a:lnTo>
                  <a:lnTo>
                    <a:pt x="88" y="14789"/>
                  </a:lnTo>
                  <a:lnTo>
                    <a:pt x="44" y="15140"/>
                  </a:lnTo>
                  <a:lnTo>
                    <a:pt x="0" y="15534"/>
                  </a:lnTo>
                  <a:lnTo>
                    <a:pt x="0" y="15886"/>
                  </a:lnTo>
                  <a:lnTo>
                    <a:pt x="88" y="16280"/>
                  </a:lnTo>
                  <a:lnTo>
                    <a:pt x="176" y="16675"/>
                  </a:lnTo>
                  <a:lnTo>
                    <a:pt x="615" y="17597"/>
                  </a:lnTo>
                  <a:lnTo>
                    <a:pt x="702" y="17685"/>
                  </a:lnTo>
                  <a:lnTo>
                    <a:pt x="5529" y="19747"/>
                  </a:lnTo>
                  <a:lnTo>
                    <a:pt x="7899" y="20800"/>
                  </a:lnTo>
                  <a:lnTo>
                    <a:pt x="9961" y="21678"/>
                  </a:lnTo>
                  <a:lnTo>
                    <a:pt x="11190" y="22160"/>
                  </a:lnTo>
                  <a:lnTo>
                    <a:pt x="11804" y="22292"/>
                  </a:lnTo>
                  <a:lnTo>
                    <a:pt x="11892" y="22248"/>
                  </a:lnTo>
                  <a:lnTo>
                    <a:pt x="13296" y="21678"/>
                  </a:lnTo>
                  <a:lnTo>
                    <a:pt x="17903" y="19966"/>
                  </a:lnTo>
                  <a:lnTo>
                    <a:pt x="19308" y="19352"/>
                  </a:lnTo>
                  <a:lnTo>
                    <a:pt x="19308" y="19308"/>
                  </a:lnTo>
                  <a:lnTo>
                    <a:pt x="19834" y="19001"/>
                  </a:lnTo>
                  <a:lnTo>
                    <a:pt x="23959" y="17377"/>
                  </a:lnTo>
                  <a:lnTo>
                    <a:pt x="25056" y="17202"/>
                  </a:lnTo>
                  <a:lnTo>
                    <a:pt x="25100" y="17202"/>
                  </a:lnTo>
                  <a:lnTo>
                    <a:pt x="25626" y="16895"/>
                  </a:lnTo>
                  <a:lnTo>
                    <a:pt x="25670" y="16851"/>
                  </a:lnTo>
                  <a:lnTo>
                    <a:pt x="25890" y="16500"/>
                  </a:lnTo>
                  <a:lnTo>
                    <a:pt x="25934" y="16412"/>
                  </a:lnTo>
                  <a:lnTo>
                    <a:pt x="26021" y="15578"/>
                  </a:lnTo>
                  <a:lnTo>
                    <a:pt x="26021" y="15491"/>
                  </a:lnTo>
                  <a:lnTo>
                    <a:pt x="25846" y="15183"/>
                  </a:lnTo>
                  <a:lnTo>
                    <a:pt x="25802" y="15096"/>
                  </a:lnTo>
                  <a:lnTo>
                    <a:pt x="25539" y="14920"/>
                  </a:lnTo>
                  <a:lnTo>
                    <a:pt x="25451" y="14876"/>
                  </a:lnTo>
                  <a:lnTo>
                    <a:pt x="21984" y="14218"/>
                  </a:lnTo>
                  <a:lnTo>
                    <a:pt x="20843" y="14174"/>
                  </a:lnTo>
                  <a:lnTo>
                    <a:pt x="19527" y="13867"/>
                  </a:lnTo>
                  <a:lnTo>
                    <a:pt x="19264" y="13560"/>
                  </a:lnTo>
                  <a:lnTo>
                    <a:pt x="18781" y="10839"/>
                  </a:lnTo>
                  <a:lnTo>
                    <a:pt x="18298" y="8206"/>
                  </a:lnTo>
                  <a:lnTo>
                    <a:pt x="18255" y="8163"/>
                  </a:lnTo>
                  <a:lnTo>
                    <a:pt x="17333" y="6320"/>
                  </a:lnTo>
                  <a:lnTo>
                    <a:pt x="16324" y="4652"/>
                  </a:lnTo>
                  <a:lnTo>
                    <a:pt x="16280" y="4608"/>
                  </a:lnTo>
                  <a:lnTo>
                    <a:pt x="15051" y="3292"/>
                  </a:lnTo>
                  <a:lnTo>
                    <a:pt x="15051" y="3248"/>
                  </a:lnTo>
                  <a:lnTo>
                    <a:pt x="13164" y="1932"/>
                  </a:lnTo>
                  <a:lnTo>
                    <a:pt x="11014" y="264"/>
                  </a:lnTo>
                  <a:lnTo>
                    <a:pt x="10970" y="264"/>
                  </a:lnTo>
                  <a:lnTo>
                    <a:pt x="1035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6" name="Google Shape;6626;p174"/>
            <p:cNvSpPr/>
            <p:nvPr/>
          </p:nvSpPr>
          <p:spPr>
            <a:xfrm>
              <a:off x="1686175" y="3501975"/>
              <a:ext cx="889700" cy="781100"/>
            </a:xfrm>
            <a:custGeom>
              <a:avLst/>
              <a:gdLst/>
              <a:ahLst/>
              <a:cxnLst/>
              <a:rect l="l" t="t" r="r" b="b"/>
              <a:pathLst>
                <a:path w="35588" h="31244" extrusionOk="0">
                  <a:moveTo>
                    <a:pt x="16807" y="352"/>
                  </a:moveTo>
                  <a:lnTo>
                    <a:pt x="17070" y="615"/>
                  </a:lnTo>
                  <a:lnTo>
                    <a:pt x="17509" y="1405"/>
                  </a:lnTo>
                  <a:lnTo>
                    <a:pt x="18430" y="3423"/>
                  </a:lnTo>
                  <a:lnTo>
                    <a:pt x="18474" y="3511"/>
                  </a:lnTo>
                  <a:lnTo>
                    <a:pt x="19878" y="4345"/>
                  </a:lnTo>
                  <a:lnTo>
                    <a:pt x="21765" y="5968"/>
                  </a:lnTo>
                  <a:lnTo>
                    <a:pt x="23784" y="7768"/>
                  </a:lnTo>
                  <a:lnTo>
                    <a:pt x="25627" y="10093"/>
                  </a:lnTo>
                  <a:lnTo>
                    <a:pt x="27689" y="13428"/>
                  </a:lnTo>
                  <a:lnTo>
                    <a:pt x="28128" y="15490"/>
                  </a:lnTo>
                  <a:lnTo>
                    <a:pt x="28567" y="18299"/>
                  </a:lnTo>
                  <a:lnTo>
                    <a:pt x="28918" y="19703"/>
                  </a:lnTo>
                  <a:lnTo>
                    <a:pt x="28961" y="19835"/>
                  </a:lnTo>
                  <a:lnTo>
                    <a:pt x="29488" y="20273"/>
                  </a:lnTo>
                  <a:lnTo>
                    <a:pt x="29576" y="20317"/>
                  </a:lnTo>
                  <a:lnTo>
                    <a:pt x="30761" y="20537"/>
                  </a:lnTo>
                  <a:lnTo>
                    <a:pt x="32955" y="20888"/>
                  </a:lnTo>
                  <a:lnTo>
                    <a:pt x="35236" y="21809"/>
                  </a:lnTo>
                  <a:lnTo>
                    <a:pt x="35192" y="21897"/>
                  </a:lnTo>
                  <a:lnTo>
                    <a:pt x="34841" y="22467"/>
                  </a:lnTo>
                  <a:lnTo>
                    <a:pt x="34841" y="22511"/>
                  </a:lnTo>
                  <a:lnTo>
                    <a:pt x="34271" y="24003"/>
                  </a:lnTo>
                  <a:lnTo>
                    <a:pt x="33876" y="24661"/>
                  </a:lnTo>
                  <a:lnTo>
                    <a:pt x="33350" y="25012"/>
                  </a:lnTo>
                  <a:lnTo>
                    <a:pt x="31024" y="25276"/>
                  </a:lnTo>
                  <a:lnTo>
                    <a:pt x="30980" y="25320"/>
                  </a:lnTo>
                  <a:lnTo>
                    <a:pt x="28172" y="26329"/>
                  </a:lnTo>
                  <a:lnTo>
                    <a:pt x="28128" y="26373"/>
                  </a:lnTo>
                  <a:lnTo>
                    <a:pt x="26636" y="27514"/>
                  </a:lnTo>
                  <a:lnTo>
                    <a:pt x="24222" y="28655"/>
                  </a:lnTo>
                  <a:lnTo>
                    <a:pt x="21941" y="29532"/>
                  </a:lnTo>
                  <a:lnTo>
                    <a:pt x="20361" y="30190"/>
                  </a:lnTo>
                  <a:lnTo>
                    <a:pt x="19220" y="30673"/>
                  </a:lnTo>
                  <a:lnTo>
                    <a:pt x="18825" y="30805"/>
                  </a:lnTo>
                  <a:lnTo>
                    <a:pt x="18474" y="30849"/>
                  </a:lnTo>
                  <a:lnTo>
                    <a:pt x="18123" y="30849"/>
                  </a:lnTo>
                  <a:lnTo>
                    <a:pt x="17816" y="30761"/>
                  </a:lnTo>
                  <a:lnTo>
                    <a:pt x="17421" y="30585"/>
                  </a:lnTo>
                  <a:lnTo>
                    <a:pt x="16894" y="30366"/>
                  </a:lnTo>
                  <a:lnTo>
                    <a:pt x="16104" y="30015"/>
                  </a:lnTo>
                  <a:lnTo>
                    <a:pt x="15095" y="29620"/>
                  </a:lnTo>
                  <a:lnTo>
                    <a:pt x="13779" y="29093"/>
                  </a:lnTo>
                  <a:lnTo>
                    <a:pt x="12067" y="28523"/>
                  </a:lnTo>
                  <a:lnTo>
                    <a:pt x="9303" y="27909"/>
                  </a:lnTo>
                  <a:lnTo>
                    <a:pt x="9259" y="27909"/>
                  </a:lnTo>
                  <a:lnTo>
                    <a:pt x="7592" y="28304"/>
                  </a:lnTo>
                  <a:lnTo>
                    <a:pt x="5749" y="28128"/>
                  </a:lnTo>
                  <a:lnTo>
                    <a:pt x="5705" y="28128"/>
                  </a:lnTo>
                  <a:lnTo>
                    <a:pt x="4476" y="28304"/>
                  </a:lnTo>
                  <a:lnTo>
                    <a:pt x="4432" y="28304"/>
                  </a:lnTo>
                  <a:lnTo>
                    <a:pt x="966" y="29488"/>
                  </a:lnTo>
                  <a:lnTo>
                    <a:pt x="746" y="29357"/>
                  </a:lnTo>
                  <a:lnTo>
                    <a:pt x="351" y="28567"/>
                  </a:lnTo>
                  <a:lnTo>
                    <a:pt x="395" y="27952"/>
                  </a:lnTo>
                  <a:lnTo>
                    <a:pt x="615" y="26855"/>
                  </a:lnTo>
                  <a:lnTo>
                    <a:pt x="1404" y="25539"/>
                  </a:lnTo>
                  <a:lnTo>
                    <a:pt x="2150" y="24793"/>
                  </a:lnTo>
                  <a:lnTo>
                    <a:pt x="4037" y="24179"/>
                  </a:lnTo>
                  <a:lnTo>
                    <a:pt x="5529" y="24925"/>
                  </a:lnTo>
                  <a:lnTo>
                    <a:pt x="5661" y="24925"/>
                  </a:lnTo>
                  <a:lnTo>
                    <a:pt x="6144" y="24749"/>
                  </a:lnTo>
                  <a:lnTo>
                    <a:pt x="6187" y="24749"/>
                  </a:lnTo>
                  <a:lnTo>
                    <a:pt x="6582" y="24486"/>
                  </a:lnTo>
                  <a:lnTo>
                    <a:pt x="6626" y="24442"/>
                  </a:lnTo>
                  <a:lnTo>
                    <a:pt x="6846" y="24003"/>
                  </a:lnTo>
                  <a:lnTo>
                    <a:pt x="6890" y="23915"/>
                  </a:lnTo>
                  <a:lnTo>
                    <a:pt x="6846" y="23038"/>
                  </a:lnTo>
                  <a:lnTo>
                    <a:pt x="6846" y="22994"/>
                  </a:lnTo>
                  <a:lnTo>
                    <a:pt x="6714" y="22292"/>
                  </a:lnTo>
                  <a:lnTo>
                    <a:pt x="6846" y="21458"/>
                  </a:lnTo>
                  <a:lnTo>
                    <a:pt x="7855" y="19089"/>
                  </a:lnTo>
                  <a:lnTo>
                    <a:pt x="10268" y="15578"/>
                  </a:lnTo>
                  <a:lnTo>
                    <a:pt x="11278" y="13691"/>
                  </a:lnTo>
                  <a:lnTo>
                    <a:pt x="11278" y="13604"/>
                  </a:lnTo>
                  <a:lnTo>
                    <a:pt x="11278" y="12770"/>
                  </a:lnTo>
                  <a:lnTo>
                    <a:pt x="12155" y="8952"/>
                  </a:lnTo>
                  <a:lnTo>
                    <a:pt x="12375" y="8470"/>
                  </a:lnTo>
                  <a:lnTo>
                    <a:pt x="13252" y="7504"/>
                  </a:lnTo>
                  <a:lnTo>
                    <a:pt x="14569" y="6671"/>
                  </a:lnTo>
                  <a:lnTo>
                    <a:pt x="15446" y="6276"/>
                  </a:lnTo>
                  <a:lnTo>
                    <a:pt x="15490" y="6232"/>
                  </a:lnTo>
                  <a:lnTo>
                    <a:pt x="15534" y="6144"/>
                  </a:lnTo>
                  <a:lnTo>
                    <a:pt x="15622" y="5837"/>
                  </a:lnTo>
                  <a:lnTo>
                    <a:pt x="15622" y="5793"/>
                  </a:lnTo>
                  <a:lnTo>
                    <a:pt x="15446" y="3555"/>
                  </a:lnTo>
                  <a:lnTo>
                    <a:pt x="15534" y="1844"/>
                  </a:lnTo>
                  <a:lnTo>
                    <a:pt x="15841" y="966"/>
                  </a:lnTo>
                  <a:lnTo>
                    <a:pt x="16455" y="396"/>
                  </a:lnTo>
                  <a:lnTo>
                    <a:pt x="16807" y="352"/>
                  </a:lnTo>
                  <a:close/>
                  <a:moveTo>
                    <a:pt x="16850" y="1"/>
                  </a:moveTo>
                  <a:lnTo>
                    <a:pt x="16368" y="45"/>
                  </a:lnTo>
                  <a:lnTo>
                    <a:pt x="16280" y="88"/>
                  </a:lnTo>
                  <a:lnTo>
                    <a:pt x="15578" y="703"/>
                  </a:lnTo>
                  <a:lnTo>
                    <a:pt x="15534" y="791"/>
                  </a:lnTo>
                  <a:lnTo>
                    <a:pt x="15183" y="1756"/>
                  </a:lnTo>
                  <a:lnTo>
                    <a:pt x="15183" y="1800"/>
                  </a:lnTo>
                  <a:lnTo>
                    <a:pt x="15095" y="3555"/>
                  </a:lnTo>
                  <a:lnTo>
                    <a:pt x="15271" y="5793"/>
                  </a:lnTo>
                  <a:lnTo>
                    <a:pt x="15227" y="6012"/>
                  </a:lnTo>
                  <a:lnTo>
                    <a:pt x="14437" y="6319"/>
                  </a:lnTo>
                  <a:lnTo>
                    <a:pt x="14393" y="6363"/>
                  </a:lnTo>
                  <a:lnTo>
                    <a:pt x="13033" y="7241"/>
                  </a:lnTo>
                  <a:lnTo>
                    <a:pt x="12989" y="7241"/>
                  </a:lnTo>
                  <a:lnTo>
                    <a:pt x="12111" y="8250"/>
                  </a:lnTo>
                  <a:lnTo>
                    <a:pt x="12067" y="8294"/>
                  </a:lnTo>
                  <a:lnTo>
                    <a:pt x="11848" y="8821"/>
                  </a:lnTo>
                  <a:lnTo>
                    <a:pt x="11804" y="8865"/>
                  </a:lnTo>
                  <a:lnTo>
                    <a:pt x="10970" y="12726"/>
                  </a:lnTo>
                  <a:lnTo>
                    <a:pt x="10927" y="12770"/>
                  </a:lnTo>
                  <a:lnTo>
                    <a:pt x="10927" y="13560"/>
                  </a:lnTo>
                  <a:lnTo>
                    <a:pt x="9961" y="15403"/>
                  </a:lnTo>
                  <a:lnTo>
                    <a:pt x="7548" y="18913"/>
                  </a:lnTo>
                  <a:lnTo>
                    <a:pt x="7548" y="18957"/>
                  </a:lnTo>
                  <a:lnTo>
                    <a:pt x="6538" y="21370"/>
                  </a:lnTo>
                  <a:lnTo>
                    <a:pt x="6495" y="21370"/>
                  </a:lnTo>
                  <a:lnTo>
                    <a:pt x="6363" y="22248"/>
                  </a:lnTo>
                  <a:lnTo>
                    <a:pt x="6363" y="22336"/>
                  </a:lnTo>
                  <a:lnTo>
                    <a:pt x="6495" y="23082"/>
                  </a:lnTo>
                  <a:lnTo>
                    <a:pt x="6538" y="23872"/>
                  </a:lnTo>
                  <a:lnTo>
                    <a:pt x="6319" y="24223"/>
                  </a:lnTo>
                  <a:lnTo>
                    <a:pt x="6012" y="24442"/>
                  </a:lnTo>
                  <a:lnTo>
                    <a:pt x="5617" y="24574"/>
                  </a:lnTo>
                  <a:lnTo>
                    <a:pt x="4125" y="23872"/>
                  </a:lnTo>
                  <a:lnTo>
                    <a:pt x="3993" y="23828"/>
                  </a:lnTo>
                  <a:lnTo>
                    <a:pt x="1975" y="24486"/>
                  </a:lnTo>
                  <a:lnTo>
                    <a:pt x="1931" y="24530"/>
                  </a:lnTo>
                  <a:lnTo>
                    <a:pt x="1141" y="25276"/>
                  </a:lnTo>
                  <a:lnTo>
                    <a:pt x="1141" y="25320"/>
                  </a:lnTo>
                  <a:lnTo>
                    <a:pt x="307" y="26680"/>
                  </a:lnTo>
                  <a:lnTo>
                    <a:pt x="307" y="26768"/>
                  </a:lnTo>
                  <a:lnTo>
                    <a:pt x="44" y="27865"/>
                  </a:lnTo>
                  <a:lnTo>
                    <a:pt x="44" y="27909"/>
                  </a:lnTo>
                  <a:lnTo>
                    <a:pt x="0" y="28611"/>
                  </a:lnTo>
                  <a:lnTo>
                    <a:pt x="44" y="28698"/>
                  </a:lnTo>
                  <a:lnTo>
                    <a:pt x="483" y="29576"/>
                  </a:lnTo>
                  <a:lnTo>
                    <a:pt x="527" y="29664"/>
                  </a:lnTo>
                  <a:lnTo>
                    <a:pt x="834" y="29839"/>
                  </a:lnTo>
                  <a:lnTo>
                    <a:pt x="1010" y="29839"/>
                  </a:lnTo>
                  <a:lnTo>
                    <a:pt x="4564" y="28655"/>
                  </a:lnTo>
                  <a:lnTo>
                    <a:pt x="5705" y="28479"/>
                  </a:lnTo>
                  <a:lnTo>
                    <a:pt x="7592" y="28655"/>
                  </a:lnTo>
                  <a:lnTo>
                    <a:pt x="7636" y="28655"/>
                  </a:lnTo>
                  <a:lnTo>
                    <a:pt x="9303" y="28260"/>
                  </a:lnTo>
                  <a:lnTo>
                    <a:pt x="11980" y="28874"/>
                  </a:lnTo>
                  <a:lnTo>
                    <a:pt x="13647" y="29444"/>
                  </a:lnTo>
                  <a:lnTo>
                    <a:pt x="14964" y="29927"/>
                  </a:lnTo>
                  <a:lnTo>
                    <a:pt x="15973" y="30366"/>
                  </a:lnTo>
                  <a:lnTo>
                    <a:pt x="16763" y="30717"/>
                  </a:lnTo>
                  <a:lnTo>
                    <a:pt x="17684" y="31068"/>
                  </a:lnTo>
                  <a:lnTo>
                    <a:pt x="18079" y="31200"/>
                  </a:lnTo>
                  <a:lnTo>
                    <a:pt x="18386" y="31243"/>
                  </a:lnTo>
                  <a:lnTo>
                    <a:pt x="18781" y="31200"/>
                  </a:lnTo>
                  <a:lnTo>
                    <a:pt x="19220" y="31068"/>
                  </a:lnTo>
                  <a:lnTo>
                    <a:pt x="19790" y="30849"/>
                  </a:lnTo>
                  <a:lnTo>
                    <a:pt x="20493" y="30541"/>
                  </a:lnTo>
                  <a:lnTo>
                    <a:pt x="22072" y="29883"/>
                  </a:lnTo>
                  <a:lnTo>
                    <a:pt x="24354" y="28962"/>
                  </a:lnTo>
                  <a:lnTo>
                    <a:pt x="26811" y="27821"/>
                  </a:lnTo>
                  <a:lnTo>
                    <a:pt x="26855" y="27821"/>
                  </a:lnTo>
                  <a:lnTo>
                    <a:pt x="28347" y="26636"/>
                  </a:lnTo>
                  <a:lnTo>
                    <a:pt x="31068" y="25627"/>
                  </a:lnTo>
                  <a:lnTo>
                    <a:pt x="33437" y="25364"/>
                  </a:lnTo>
                  <a:lnTo>
                    <a:pt x="33525" y="25320"/>
                  </a:lnTo>
                  <a:lnTo>
                    <a:pt x="34095" y="24925"/>
                  </a:lnTo>
                  <a:lnTo>
                    <a:pt x="34139" y="24881"/>
                  </a:lnTo>
                  <a:lnTo>
                    <a:pt x="34578" y="24179"/>
                  </a:lnTo>
                  <a:lnTo>
                    <a:pt x="34622" y="24135"/>
                  </a:lnTo>
                  <a:lnTo>
                    <a:pt x="35149" y="22643"/>
                  </a:lnTo>
                  <a:lnTo>
                    <a:pt x="35500" y="22072"/>
                  </a:lnTo>
                  <a:lnTo>
                    <a:pt x="35500" y="22029"/>
                  </a:lnTo>
                  <a:lnTo>
                    <a:pt x="35587" y="21765"/>
                  </a:lnTo>
                  <a:lnTo>
                    <a:pt x="35587" y="21634"/>
                  </a:lnTo>
                  <a:lnTo>
                    <a:pt x="35500" y="21546"/>
                  </a:lnTo>
                  <a:lnTo>
                    <a:pt x="33086" y="20581"/>
                  </a:lnTo>
                  <a:lnTo>
                    <a:pt x="33042" y="20581"/>
                  </a:lnTo>
                  <a:lnTo>
                    <a:pt x="30848" y="20186"/>
                  </a:lnTo>
                  <a:lnTo>
                    <a:pt x="29664" y="19966"/>
                  </a:lnTo>
                  <a:lnTo>
                    <a:pt x="29225" y="19571"/>
                  </a:lnTo>
                  <a:lnTo>
                    <a:pt x="28918" y="18211"/>
                  </a:lnTo>
                  <a:lnTo>
                    <a:pt x="28479" y="15403"/>
                  </a:lnTo>
                  <a:lnTo>
                    <a:pt x="28040" y="13296"/>
                  </a:lnTo>
                  <a:lnTo>
                    <a:pt x="28040" y="13253"/>
                  </a:lnTo>
                  <a:lnTo>
                    <a:pt x="25934" y="9918"/>
                  </a:lnTo>
                  <a:lnTo>
                    <a:pt x="25934" y="9874"/>
                  </a:lnTo>
                  <a:lnTo>
                    <a:pt x="24047" y="7548"/>
                  </a:lnTo>
                  <a:lnTo>
                    <a:pt x="21984" y="5705"/>
                  </a:lnTo>
                  <a:lnTo>
                    <a:pt x="20098" y="4082"/>
                  </a:lnTo>
                  <a:lnTo>
                    <a:pt x="20054" y="4038"/>
                  </a:lnTo>
                  <a:lnTo>
                    <a:pt x="18737" y="3248"/>
                  </a:lnTo>
                  <a:lnTo>
                    <a:pt x="17816" y="1229"/>
                  </a:lnTo>
                  <a:lnTo>
                    <a:pt x="17377" y="439"/>
                  </a:lnTo>
                  <a:lnTo>
                    <a:pt x="17333" y="396"/>
                  </a:lnTo>
                  <a:lnTo>
                    <a:pt x="16982" y="45"/>
                  </a:lnTo>
                  <a:lnTo>
                    <a:pt x="1693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7" name="Google Shape;6627;p174"/>
            <p:cNvSpPr/>
            <p:nvPr/>
          </p:nvSpPr>
          <p:spPr>
            <a:xfrm>
              <a:off x="2461750" y="3614975"/>
              <a:ext cx="388375" cy="286350"/>
            </a:xfrm>
            <a:custGeom>
              <a:avLst/>
              <a:gdLst/>
              <a:ahLst/>
              <a:cxnLst/>
              <a:rect l="l" t="t" r="r" b="b"/>
              <a:pathLst>
                <a:path w="15535" h="11454" extrusionOk="0">
                  <a:moveTo>
                    <a:pt x="2546" y="351"/>
                  </a:moveTo>
                  <a:lnTo>
                    <a:pt x="5135" y="527"/>
                  </a:lnTo>
                  <a:lnTo>
                    <a:pt x="7504" y="1010"/>
                  </a:lnTo>
                  <a:lnTo>
                    <a:pt x="9786" y="1273"/>
                  </a:lnTo>
                  <a:lnTo>
                    <a:pt x="9830" y="1273"/>
                  </a:lnTo>
                  <a:lnTo>
                    <a:pt x="11761" y="966"/>
                  </a:lnTo>
                  <a:lnTo>
                    <a:pt x="12814" y="1141"/>
                  </a:lnTo>
                  <a:lnTo>
                    <a:pt x="14130" y="1756"/>
                  </a:lnTo>
                  <a:lnTo>
                    <a:pt x="14569" y="2194"/>
                  </a:lnTo>
                  <a:lnTo>
                    <a:pt x="15140" y="3906"/>
                  </a:lnTo>
                  <a:lnTo>
                    <a:pt x="15183" y="4345"/>
                  </a:lnTo>
                  <a:lnTo>
                    <a:pt x="14481" y="5485"/>
                  </a:lnTo>
                  <a:lnTo>
                    <a:pt x="12858" y="7504"/>
                  </a:lnTo>
                  <a:lnTo>
                    <a:pt x="11936" y="8908"/>
                  </a:lnTo>
                  <a:lnTo>
                    <a:pt x="10357" y="9961"/>
                  </a:lnTo>
                  <a:lnTo>
                    <a:pt x="7855" y="10970"/>
                  </a:lnTo>
                  <a:lnTo>
                    <a:pt x="6758" y="11102"/>
                  </a:lnTo>
                  <a:lnTo>
                    <a:pt x="5925" y="11014"/>
                  </a:lnTo>
                  <a:lnTo>
                    <a:pt x="4521" y="10268"/>
                  </a:lnTo>
                  <a:lnTo>
                    <a:pt x="3072" y="9259"/>
                  </a:lnTo>
                  <a:lnTo>
                    <a:pt x="2721" y="8820"/>
                  </a:lnTo>
                  <a:lnTo>
                    <a:pt x="2327" y="6758"/>
                  </a:lnTo>
                  <a:lnTo>
                    <a:pt x="2283" y="6714"/>
                  </a:lnTo>
                  <a:lnTo>
                    <a:pt x="527" y="4081"/>
                  </a:lnTo>
                  <a:lnTo>
                    <a:pt x="352" y="3160"/>
                  </a:lnTo>
                  <a:lnTo>
                    <a:pt x="835" y="2063"/>
                  </a:lnTo>
                  <a:lnTo>
                    <a:pt x="1581" y="878"/>
                  </a:lnTo>
                  <a:lnTo>
                    <a:pt x="2019" y="527"/>
                  </a:lnTo>
                  <a:lnTo>
                    <a:pt x="2546" y="351"/>
                  </a:lnTo>
                  <a:close/>
                  <a:moveTo>
                    <a:pt x="2458" y="0"/>
                  </a:moveTo>
                  <a:lnTo>
                    <a:pt x="1888" y="220"/>
                  </a:lnTo>
                  <a:lnTo>
                    <a:pt x="1844" y="220"/>
                  </a:lnTo>
                  <a:lnTo>
                    <a:pt x="1317" y="615"/>
                  </a:lnTo>
                  <a:lnTo>
                    <a:pt x="1273" y="659"/>
                  </a:lnTo>
                  <a:lnTo>
                    <a:pt x="527" y="1887"/>
                  </a:lnTo>
                  <a:lnTo>
                    <a:pt x="1" y="3072"/>
                  </a:lnTo>
                  <a:lnTo>
                    <a:pt x="1" y="3160"/>
                  </a:lnTo>
                  <a:lnTo>
                    <a:pt x="176" y="4169"/>
                  </a:lnTo>
                  <a:lnTo>
                    <a:pt x="220" y="4213"/>
                  </a:lnTo>
                  <a:lnTo>
                    <a:pt x="1975" y="6846"/>
                  </a:lnTo>
                  <a:lnTo>
                    <a:pt x="2414" y="8952"/>
                  </a:lnTo>
                  <a:lnTo>
                    <a:pt x="2458" y="8996"/>
                  </a:lnTo>
                  <a:lnTo>
                    <a:pt x="2809" y="9479"/>
                  </a:lnTo>
                  <a:lnTo>
                    <a:pt x="2853" y="9522"/>
                  </a:lnTo>
                  <a:lnTo>
                    <a:pt x="4345" y="10576"/>
                  </a:lnTo>
                  <a:lnTo>
                    <a:pt x="5793" y="11365"/>
                  </a:lnTo>
                  <a:lnTo>
                    <a:pt x="5881" y="11365"/>
                  </a:lnTo>
                  <a:lnTo>
                    <a:pt x="6758" y="11453"/>
                  </a:lnTo>
                  <a:lnTo>
                    <a:pt x="7943" y="11321"/>
                  </a:lnTo>
                  <a:lnTo>
                    <a:pt x="7987" y="11321"/>
                  </a:lnTo>
                  <a:lnTo>
                    <a:pt x="10488" y="10312"/>
                  </a:lnTo>
                  <a:lnTo>
                    <a:pt x="10532" y="10268"/>
                  </a:lnTo>
                  <a:lnTo>
                    <a:pt x="12156" y="9215"/>
                  </a:lnTo>
                  <a:lnTo>
                    <a:pt x="12200" y="9127"/>
                  </a:lnTo>
                  <a:lnTo>
                    <a:pt x="13165" y="7679"/>
                  </a:lnTo>
                  <a:lnTo>
                    <a:pt x="14789" y="5705"/>
                  </a:lnTo>
                  <a:lnTo>
                    <a:pt x="14789" y="5661"/>
                  </a:lnTo>
                  <a:lnTo>
                    <a:pt x="15491" y="4476"/>
                  </a:lnTo>
                  <a:lnTo>
                    <a:pt x="15535" y="4388"/>
                  </a:lnTo>
                  <a:lnTo>
                    <a:pt x="15491" y="3862"/>
                  </a:lnTo>
                  <a:lnTo>
                    <a:pt x="15491" y="3818"/>
                  </a:lnTo>
                  <a:lnTo>
                    <a:pt x="14876" y="2019"/>
                  </a:lnTo>
                  <a:lnTo>
                    <a:pt x="14832" y="1975"/>
                  </a:lnTo>
                  <a:lnTo>
                    <a:pt x="14394" y="1492"/>
                  </a:lnTo>
                  <a:lnTo>
                    <a:pt x="14306" y="1448"/>
                  </a:lnTo>
                  <a:lnTo>
                    <a:pt x="12946" y="790"/>
                  </a:lnTo>
                  <a:lnTo>
                    <a:pt x="12902" y="790"/>
                  </a:lnTo>
                  <a:lnTo>
                    <a:pt x="11805" y="615"/>
                  </a:lnTo>
                  <a:lnTo>
                    <a:pt x="11761" y="615"/>
                  </a:lnTo>
                  <a:lnTo>
                    <a:pt x="9830" y="922"/>
                  </a:lnTo>
                  <a:lnTo>
                    <a:pt x="7548" y="659"/>
                  </a:lnTo>
                  <a:lnTo>
                    <a:pt x="5179" y="176"/>
                  </a:lnTo>
                  <a:lnTo>
                    <a:pt x="254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8" name="Google Shape;6628;p174"/>
            <p:cNvSpPr/>
            <p:nvPr/>
          </p:nvSpPr>
          <p:spPr>
            <a:xfrm>
              <a:off x="2519900" y="1399025"/>
              <a:ext cx="942350" cy="1523750"/>
            </a:xfrm>
            <a:custGeom>
              <a:avLst/>
              <a:gdLst/>
              <a:ahLst/>
              <a:cxnLst/>
              <a:rect l="l" t="t" r="r" b="b"/>
              <a:pathLst>
                <a:path w="37694" h="60950" extrusionOk="0">
                  <a:moveTo>
                    <a:pt x="36026" y="0"/>
                  </a:moveTo>
                  <a:lnTo>
                    <a:pt x="35983" y="44"/>
                  </a:lnTo>
                  <a:lnTo>
                    <a:pt x="35939" y="88"/>
                  </a:lnTo>
                  <a:lnTo>
                    <a:pt x="35895" y="132"/>
                  </a:lnTo>
                  <a:lnTo>
                    <a:pt x="35895" y="220"/>
                  </a:lnTo>
                  <a:lnTo>
                    <a:pt x="35895" y="263"/>
                  </a:lnTo>
                  <a:lnTo>
                    <a:pt x="35939" y="307"/>
                  </a:lnTo>
                  <a:lnTo>
                    <a:pt x="36070" y="439"/>
                  </a:lnTo>
                  <a:lnTo>
                    <a:pt x="37080" y="1975"/>
                  </a:lnTo>
                  <a:lnTo>
                    <a:pt x="37299" y="2808"/>
                  </a:lnTo>
                  <a:lnTo>
                    <a:pt x="37343" y="3598"/>
                  </a:lnTo>
                  <a:lnTo>
                    <a:pt x="37036" y="5573"/>
                  </a:lnTo>
                  <a:lnTo>
                    <a:pt x="36904" y="8864"/>
                  </a:lnTo>
                  <a:lnTo>
                    <a:pt x="36641" y="9873"/>
                  </a:lnTo>
                  <a:lnTo>
                    <a:pt x="35851" y="11804"/>
                  </a:lnTo>
                  <a:lnTo>
                    <a:pt x="34578" y="14612"/>
                  </a:lnTo>
                  <a:lnTo>
                    <a:pt x="33394" y="17070"/>
                  </a:lnTo>
                  <a:lnTo>
                    <a:pt x="31112" y="20448"/>
                  </a:lnTo>
                  <a:lnTo>
                    <a:pt x="31112" y="20536"/>
                  </a:lnTo>
                  <a:lnTo>
                    <a:pt x="31156" y="20624"/>
                  </a:lnTo>
                  <a:lnTo>
                    <a:pt x="31507" y="21107"/>
                  </a:lnTo>
                  <a:lnTo>
                    <a:pt x="32472" y="22511"/>
                  </a:lnTo>
                  <a:lnTo>
                    <a:pt x="32867" y="24573"/>
                  </a:lnTo>
                  <a:lnTo>
                    <a:pt x="33525" y="26811"/>
                  </a:lnTo>
                  <a:lnTo>
                    <a:pt x="33613" y="28522"/>
                  </a:lnTo>
                  <a:lnTo>
                    <a:pt x="33657" y="31682"/>
                  </a:lnTo>
                  <a:lnTo>
                    <a:pt x="33657" y="35368"/>
                  </a:lnTo>
                  <a:lnTo>
                    <a:pt x="33437" y="38132"/>
                  </a:lnTo>
                  <a:lnTo>
                    <a:pt x="33130" y="38922"/>
                  </a:lnTo>
                  <a:lnTo>
                    <a:pt x="30805" y="41774"/>
                  </a:lnTo>
                  <a:lnTo>
                    <a:pt x="28391" y="43486"/>
                  </a:lnTo>
                  <a:lnTo>
                    <a:pt x="25495" y="45021"/>
                  </a:lnTo>
                  <a:lnTo>
                    <a:pt x="23301" y="46162"/>
                  </a:lnTo>
                  <a:lnTo>
                    <a:pt x="20098" y="47874"/>
                  </a:lnTo>
                  <a:lnTo>
                    <a:pt x="16895" y="49980"/>
                  </a:lnTo>
                  <a:lnTo>
                    <a:pt x="16017" y="50726"/>
                  </a:lnTo>
                  <a:lnTo>
                    <a:pt x="14042" y="51559"/>
                  </a:lnTo>
                  <a:lnTo>
                    <a:pt x="13998" y="51559"/>
                  </a:lnTo>
                  <a:lnTo>
                    <a:pt x="12682" y="52349"/>
                  </a:lnTo>
                  <a:lnTo>
                    <a:pt x="12638" y="52349"/>
                  </a:lnTo>
                  <a:lnTo>
                    <a:pt x="11146" y="53490"/>
                  </a:lnTo>
                  <a:lnTo>
                    <a:pt x="9128" y="54499"/>
                  </a:lnTo>
                  <a:lnTo>
                    <a:pt x="5222" y="56693"/>
                  </a:lnTo>
                  <a:lnTo>
                    <a:pt x="3335" y="58142"/>
                  </a:lnTo>
                  <a:lnTo>
                    <a:pt x="88" y="60643"/>
                  </a:lnTo>
                  <a:lnTo>
                    <a:pt x="44" y="60687"/>
                  </a:lnTo>
                  <a:lnTo>
                    <a:pt x="1" y="60730"/>
                  </a:lnTo>
                  <a:lnTo>
                    <a:pt x="1" y="60818"/>
                  </a:lnTo>
                  <a:lnTo>
                    <a:pt x="44" y="60862"/>
                  </a:lnTo>
                  <a:lnTo>
                    <a:pt x="88" y="60950"/>
                  </a:lnTo>
                  <a:lnTo>
                    <a:pt x="176" y="60950"/>
                  </a:lnTo>
                  <a:lnTo>
                    <a:pt x="308" y="60906"/>
                  </a:lnTo>
                  <a:lnTo>
                    <a:pt x="3555" y="58405"/>
                  </a:lnTo>
                  <a:lnTo>
                    <a:pt x="5398" y="57001"/>
                  </a:lnTo>
                  <a:lnTo>
                    <a:pt x="9303" y="54807"/>
                  </a:lnTo>
                  <a:lnTo>
                    <a:pt x="11278" y="53797"/>
                  </a:lnTo>
                  <a:lnTo>
                    <a:pt x="11322" y="53797"/>
                  </a:lnTo>
                  <a:lnTo>
                    <a:pt x="12857" y="52613"/>
                  </a:lnTo>
                  <a:lnTo>
                    <a:pt x="14174" y="51867"/>
                  </a:lnTo>
                  <a:lnTo>
                    <a:pt x="16149" y="51033"/>
                  </a:lnTo>
                  <a:lnTo>
                    <a:pt x="16192" y="51033"/>
                  </a:lnTo>
                  <a:lnTo>
                    <a:pt x="17114" y="50243"/>
                  </a:lnTo>
                  <a:lnTo>
                    <a:pt x="20273" y="48181"/>
                  </a:lnTo>
                  <a:lnTo>
                    <a:pt x="23477" y="46469"/>
                  </a:lnTo>
                  <a:lnTo>
                    <a:pt x="25627" y="45328"/>
                  </a:lnTo>
                  <a:lnTo>
                    <a:pt x="28567" y="43793"/>
                  </a:lnTo>
                  <a:lnTo>
                    <a:pt x="28567" y="43749"/>
                  </a:lnTo>
                  <a:lnTo>
                    <a:pt x="31024" y="42037"/>
                  </a:lnTo>
                  <a:lnTo>
                    <a:pt x="31068" y="42037"/>
                  </a:lnTo>
                  <a:lnTo>
                    <a:pt x="33437" y="39141"/>
                  </a:lnTo>
                  <a:lnTo>
                    <a:pt x="33437" y="39054"/>
                  </a:lnTo>
                  <a:lnTo>
                    <a:pt x="33789" y="38220"/>
                  </a:lnTo>
                  <a:lnTo>
                    <a:pt x="33789" y="38176"/>
                  </a:lnTo>
                  <a:lnTo>
                    <a:pt x="34008" y="35412"/>
                  </a:lnTo>
                  <a:lnTo>
                    <a:pt x="34008" y="31682"/>
                  </a:lnTo>
                  <a:lnTo>
                    <a:pt x="33964" y="28522"/>
                  </a:lnTo>
                  <a:lnTo>
                    <a:pt x="33876" y="26767"/>
                  </a:lnTo>
                  <a:lnTo>
                    <a:pt x="33876" y="26723"/>
                  </a:lnTo>
                  <a:lnTo>
                    <a:pt x="33218" y="24529"/>
                  </a:lnTo>
                  <a:lnTo>
                    <a:pt x="32823" y="22423"/>
                  </a:lnTo>
                  <a:lnTo>
                    <a:pt x="32779" y="22335"/>
                  </a:lnTo>
                  <a:lnTo>
                    <a:pt x="31814" y="20887"/>
                  </a:lnTo>
                  <a:lnTo>
                    <a:pt x="31770" y="20887"/>
                  </a:lnTo>
                  <a:lnTo>
                    <a:pt x="31507" y="20536"/>
                  </a:lnTo>
                  <a:lnTo>
                    <a:pt x="33701" y="17245"/>
                  </a:lnTo>
                  <a:lnTo>
                    <a:pt x="33701" y="17201"/>
                  </a:lnTo>
                  <a:lnTo>
                    <a:pt x="34886" y="14744"/>
                  </a:lnTo>
                  <a:lnTo>
                    <a:pt x="36202" y="11936"/>
                  </a:lnTo>
                  <a:lnTo>
                    <a:pt x="36992" y="10005"/>
                  </a:lnTo>
                  <a:lnTo>
                    <a:pt x="36992" y="9961"/>
                  </a:lnTo>
                  <a:lnTo>
                    <a:pt x="37255" y="8908"/>
                  </a:lnTo>
                  <a:lnTo>
                    <a:pt x="37255" y="8864"/>
                  </a:lnTo>
                  <a:lnTo>
                    <a:pt x="37387" y="5617"/>
                  </a:lnTo>
                  <a:lnTo>
                    <a:pt x="37694" y="3642"/>
                  </a:lnTo>
                  <a:lnTo>
                    <a:pt x="37650" y="2765"/>
                  </a:lnTo>
                  <a:lnTo>
                    <a:pt x="37650" y="2721"/>
                  </a:lnTo>
                  <a:lnTo>
                    <a:pt x="37387" y="1843"/>
                  </a:lnTo>
                  <a:lnTo>
                    <a:pt x="36377" y="220"/>
                  </a:lnTo>
                  <a:lnTo>
                    <a:pt x="36334" y="176"/>
                  </a:lnTo>
                  <a:lnTo>
                    <a:pt x="36158" y="44"/>
                  </a:lnTo>
                  <a:lnTo>
                    <a:pt x="3611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9" name="Google Shape;6629;p174"/>
            <p:cNvSpPr/>
            <p:nvPr/>
          </p:nvSpPr>
          <p:spPr>
            <a:xfrm>
              <a:off x="2547325" y="1444000"/>
              <a:ext cx="957725" cy="1504025"/>
            </a:xfrm>
            <a:custGeom>
              <a:avLst/>
              <a:gdLst/>
              <a:ahLst/>
              <a:cxnLst/>
              <a:rect l="l" t="t" r="r" b="b"/>
              <a:pathLst>
                <a:path w="38309" h="60161" extrusionOk="0">
                  <a:moveTo>
                    <a:pt x="36772" y="0"/>
                  </a:moveTo>
                  <a:lnTo>
                    <a:pt x="36685" y="44"/>
                  </a:lnTo>
                  <a:lnTo>
                    <a:pt x="36685" y="88"/>
                  </a:lnTo>
                  <a:lnTo>
                    <a:pt x="36641" y="176"/>
                  </a:lnTo>
                  <a:lnTo>
                    <a:pt x="36685" y="220"/>
                  </a:lnTo>
                  <a:lnTo>
                    <a:pt x="37387" y="1580"/>
                  </a:lnTo>
                  <a:lnTo>
                    <a:pt x="37913" y="3160"/>
                  </a:lnTo>
                  <a:lnTo>
                    <a:pt x="37913" y="4739"/>
                  </a:lnTo>
                  <a:lnTo>
                    <a:pt x="37299" y="7328"/>
                  </a:lnTo>
                  <a:lnTo>
                    <a:pt x="36246" y="10575"/>
                  </a:lnTo>
                  <a:lnTo>
                    <a:pt x="36202" y="10663"/>
                  </a:lnTo>
                  <a:lnTo>
                    <a:pt x="36421" y="13033"/>
                  </a:lnTo>
                  <a:lnTo>
                    <a:pt x="36158" y="15183"/>
                  </a:lnTo>
                  <a:lnTo>
                    <a:pt x="36070" y="17465"/>
                  </a:lnTo>
                  <a:lnTo>
                    <a:pt x="35807" y="20141"/>
                  </a:lnTo>
                  <a:lnTo>
                    <a:pt x="35851" y="20185"/>
                  </a:lnTo>
                  <a:lnTo>
                    <a:pt x="36465" y="22116"/>
                  </a:lnTo>
                  <a:lnTo>
                    <a:pt x="36597" y="25758"/>
                  </a:lnTo>
                  <a:lnTo>
                    <a:pt x="36597" y="25802"/>
                  </a:lnTo>
                  <a:lnTo>
                    <a:pt x="36904" y="27601"/>
                  </a:lnTo>
                  <a:lnTo>
                    <a:pt x="36948" y="29488"/>
                  </a:lnTo>
                  <a:lnTo>
                    <a:pt x="36860" y="32077"/>
                  </a:lnTo>
                  <a:lnTo>
                    <a:pt x="36597" y="34578"/>
                  </a:lnTo>
                  <a:lnTo>
                    <a:pt x="36070" y="36333"/>
                  </a:lnTo>
                  <a:lnTo>
                    <a:pt x="34798" y="38308"/>
                  </a:lnTo>
                  <a:lnTo>
                    <a:pt x="33043" y="41511"/>
                  </a:lnTo>
                  <a:lnTo>
                    <a:pt x="31770" y="42827"/>
                  </a:lnTo>
                  <a:lnTo>
                    <a:pt x="30849" y="43047"/>
                  </a:lnTo>
                  <a:lnTo>
                    <a:pt x="29620" y="43091"/>
                  </a:lnTo>
                  <a:lnTo>
                    <a:pt x="29532" y="43091"/>
                  </a:lnTo>
                  <a:lnTo>
                    <a:pt x="27294" y="44319"/>
                  </a:lnTo>
                  <a:lnTo>
                    <a:pt x="22029" y="46996"/>
                  </a:lnTo>
                  <a:lnTo>
                    <a:pt x="18035" y="49058"/>
                  </a:lnTo>
                  <a:lnTo>
                    <a:pt x="15534" y="50682"/>
                  </a:lnTo>
                  <a:lnTo>
                    <a:pt x="12155" y="52086"/>
                  </a:lnTo>
                  <a:lnTo>
                    <a:pt x="12112" y="52086"/>
                  </a:lnTo>
                  <a:lnTo>
                    <a:pt x="10532" y="53008"/>
                  </a:lnTo>
                  <a:lnTo>
                    <a:pt x="8996" y="53841"/>
                  </a:lnTo>
                  <a:lnTo>
                    <a:pt x="7416" y="54675"/>
                  </a:lnTo>
                  <a:lnTo>
                    <a:pt x="5881" y="55597"/>
                  </a:lnTo>
                  <a:lnTo>
                    <a:pt x="5135" y="56079"/>
                  </a:lnTo>
                  <a:lnTo>
                    <a:pt x="4389" y="56562"/>
                  </a:lnTo>
                  <a:lnTo>
                    <a:pt x="3686" y="57089"/>
                  </a:lnTo>
                  <a:lnTo>
                    <a:pt x="2984" y="57659"/>
                  </a:lnTo>
                  <a:lnTo>
                    <a:pt x="88" y="59853"/>
                  </a:lnTo>
                  <a:lnTo>
                    <a:pt x="44" y="59897"/>
                  </a:lnTo>
                  <a:lnTo>
                    <a:pt x="1" y="59941"/>
                  </a:lnTo>
                  <a:lnTo>
                    <a:pt x="1" y="60028"/>
                  </a:lnTo>
                  <a:lnTo>
                    <a:pt x="44" y="60072"/>
                  </a:lnTo>
                  <a:lnTo>
                    <a:pt x="88" y="60116"/>
                  </a:lnTo>
                  <a:lnTo>
                    <a:pt x="176" y="60160"/>
                  </a:lnTo>
                  <a:lnTo>
                    <a:pt x="308" y="60116"/>
                  </a:lnTo>
                  <a:lnTo>
                    <a:pt x="3204" y="57922"/>
                  </a:lnTo>
                  <a:lnTo>
                    <a:pt x="3906" y="57352"/>
                  </a:lnTo>
                  <a:lnTo>
                    <a:pt x="4608" y="56825"/>
                  </a:lnTo>
                  <a:lnTo>
                    <a:pt x="5354" y="56343"/>
                  </a:lnTo>
                  <a:lnTo>
                    <a:pt x="6100" y="55860"/>
                  </a:lnTo>
                  <a:lnTo>
                    <a:pt x="7592" y="54982"/>
                  </a:lnTo>
                  <a:lnTo>
                    <a:pt x="9128" y="54149"/>
                  </a:lnTo>
                  <a:lnTo>
                    <a:pt x="10707" y="53315"/>
                  </a:lnTo>
                  <a:lnTo>
                    <a:pt x="12287" y="52393"/>
                  </a:lnTo>
                  <a:lnTo>
                    <a:pt x="15666" y="51033"/>
                  </a:lnTo>
                  <a:lnTo>
                    <a:pt x="15710" y="50989"/>
                  </a:lnTo>
                  <a:lnTo>
                    <a:pt x="18211" y="49366"/>
                  </a:lnTo>
                  <a:lnTo>
                    <a:pt x="22160" y="47303"/>
                  </a:lnTo>
                  <a:lnTo>
                    <a:pt x="27470" y="44626"/>
                  </a:lnTo>
                  <a:lnTo>
                    <a:pt x="29664" y="43442"/>
                  </a:lnTo>
                  <a:lnTo>
                    <a:pt x="30892" y="43398"/>
                  </a:lnTo>
                  <a:lnTo>
                    <a:pt x="30936" y="43398"/>
                  </a:lnTo>
                  <a:lnTo>
                    <a:pt x="31902" y="43135"/>
                  </a:lnTo>
                  <a:lnTo>
                    <a:pt x="31989" y="43091"/>
                  </a:lnTo>
                  <a:lnTo>
                    <a:pt x="33306" y="41730"/>
                  </a:lnTo>
                  <a:lnTo>
                    <a:pt x="33350" y="41687"/>
                  </a:lnTo>
                  <a:lnTo>
                    <a:pt x="35105" y="38483"/>
                  </a:lnTo>
                  <a:lnTo>
                    <a:pt x="36377" y="36509"/>
                  </a:lnTo>
                  <a:lnTo>
                    <a:pt x="36377" y="36465"/>
                  </a:lnTo>
                  <a:lnTo>
                    <a:pt x="36904" y="34666"/>
                  </a:lnTo>
                  <a:lnTo>
                    <a:pt x="36904" y="34622"/>
                  </a:lnTo>
                  <a:lnTo>
                    <a:pt x="37211" y="32077"/>
                  </a:lnTo>
                  <a:lnTo>
                    <a:pt x="37299" y="29488"/>
                  </a:lnTo>
                  <a:lnTo>
                    <a:pt x="37211" y="27557"/>
                  </a:lnTo>
                  <a:lnTo>
                    <a:pt x="36948" y="25758"/>
                  </a:lnTo>
                  <a:lnTo>
                    <a:pt x="36816" y="22116"/>
                  </a:lnTo>
                  <a:lnTo>
                    <a:pt x="36816" y="22028"/>
                  </a:lnTo>
                  <a:lnTo>
                    <a:pt x="36158" y="20141"/>
                  </a:lnTo>
                  <a:lnTo>
                    <a:pt x="36421" y="17508"/>
                  </a:lnTo>
                  <a:lnTo>
                    <a:pt x="36509" y="15183"/>
                  </a:lnTo>
                  <a:lnTo>
                    <a:pt x="36772" y="13077"/>
                  </a:lnTo>
                  <a:lnTo>
                    <a:pt x="36772" y="13033"/>
                  </a:lnTo>
                  <a:lnTo>
                    <a:pt x="36597" y="10663"/>
                  </a:lnTo>
                  <a:lnTo>
                    <a:pt x="37650" y="7416"/>
                  </a:lnTo>
                  <a:lnTo>
                    <a:pt x="38264" y="4783"/>
                  </a:lnTo>
                  <a:lnTo>
                    <a:pt x="38308" y="4739"/>
                  </a:lnTo>
                  <a:lnTo>
                    <a:pt x="38264" y="3116"/>
                  </a:lnTo>
                  <a:lnTo>
                    <a:pt x="38264" y="3072"/>
                  </a:lnTo>
                  <a:lnTo>
                    <a:pt x="37738" y="1448"/>
                  </a:lnTo>
                  <a:lnTo>
                    <a:pt x="36992" y="88"/>
                  </a:lnTo>
                  <a:lnTo>
                    <a:pt x="3694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0" name="Google Shape;6630;p174"/>
            <p:cNvSpPr/>
            <p:nvPr/>
          </p:nvSpPr>
          <p:spPr>
            <a:xfrm>
              <a:off x="2816100" y="3080725"/>
              <a:ext cx="767925" cy="218325"/>
            </a:xfrm>
            <a:custGeom>
              <a:avLst/>
              <a:gdLst/>
              <a:ahLst/>
              <a:cxnLst/>
              <a:rect l="l" t="t" r="r" b="b"/>
              <a:pathLst>
                <a:path w="30717" h="8733" extrusionOk="0">
                  <a:moveTo>
                    <a:pt x="11234" y="1"/>
                  </a:moveTo>
                  <a:lnTo>
                    <a:pt x="7899" y="1054"/>
                  </a:lnTo>
                  <a:lnTo>
                    <a:pt x="3555" y="2019"/>
                  </a:lnTo>
                  <a:lnTo>
                    <a:pt x="3511" y="2019"/>
                  </a:lnTo>
                  <a:lnTo>
                    <a:pt x="88" y="4038"/>
                  </a:lnTo>
                  <a:lnTo>
                    <a:pt x="44" y="4082"/>
                  </a:lnTo>
                  <a:lnTo>
                    <a:pt x="0" y="4125"/>
                  </a:lnTo>
                  <a:lnTo>
                    <a:pt x="0" y="4213"/>
                  </a:lnTo>
                  <a:lnTo>
                    <a:pt x="44" y="4257"/>
                  </a:lnTo>
                  <a:lnTo>
                    <a:pt x="88" y="4345"/>
                  </a:lnTo>
                  <a:lnTo>
                    <a:pt x="264" y="4345"/>
                  </a:lnTo>
                  <a:lnTo>
                    <a:pt x="3686" y="2326"/>
                  </a:lnTo>
                  <a:lnTo>
                    <a:pt x="7987" y="1361"/>
                  </a:lnTo>
                  <a:lnTo>
                    <a:pt x="10312" y="659"/>
                  </a:lnTo>
                  <a:lnTo>
                    <a:pt x="11278" y="352"/>
                  </a:lnTo>
                  <a:lnTo>
                    <a:pt x="11497" y="396"/>
                  </a:lnTo>
                  <a:lnTo>
                    <a:pt x="13384" y="2326"/>
                  </a:lnTo>
                  <a:lnTo>
                    <a:pt x="13428" y="2326"/>
                  </a:lnTo>
                  <a:lnTo>
                    <a:pt x="15753" y="4257"/>
                  </a:lnTo>
                  <a:lnTo>
                    <a:pt x="15797" y="4301"/>
                  </a:lnTo>
                  <a:lnTo>
                    <a:pt x="18913" y="5968"/>
                  </a:lnTo>
                  <a:lnTo>
                    <a:pt x="20887" y="6846"/>
                  </a:lnTo>
                  <a:lnTo>
                    <a:pt x="23213" y="7636"/>
                  </a:lnTo>
                  <a:lnTo>
                    <a:pt x="26021" y="8645"/>
                  </a:lnTo>
                  <a:lnTo>
                    <a:pt x="26065" y="8645"/>
                  </a:lnTo>
                  <a:lnTo>
                    <a:pt x="26943" y="8733"/>
                  </a:lnTo>
                  <a:lnTo>
                    <a:pt x="26987" y="8733"/>
                  </a:lnTo>
                  <a:lnTo>
                    <a:pt x="27777" y="8557"/>
                  </a:lnTo>
                  <a:lnTo>
                    <a:pt x="27821" y="8557"/>
                  </a:lnTo>
                  <a:lnTo>
                    <a:pt x="28874" y="7943"/>
                  </a:lnTo>
                  <a:lnTo>
                    <a:pt x="28961" y="7899"/>
                  </a:lnTo>
                  <a:lnTo>
                    <a:pt x="30366" y="5881"/>
                  </a:lnTo>
                  <a:lnTo>
                    <a:pt x="30366" y="5837"/>
                  </a:lnTo>
                  <a:lnTo>
                    <a:pt x="30717" y="5003"/>
                  </a:lnTo>
                  <a:lnTo>
                    <a:pt x="30717" y="4915"/>
                  </a:lnTo>
                  <a:lnTo>
                    <a:pt x="30322" y="3423"/>
                  </a:lnTo>
                  <a:lnTo>
                    <a:pt x="30278" y="3379"/>
                  </a:lnTo>
                  <a:lnTo>
                    <a:pt x="29225" y="1054"/>
                  </a:lnTo>
                  <a:lnTo>
                    <a:pt x="29181" y="1010"/>
                  </a:lnTo>
                  <a:lnTo>
                    <a:pt x="29093" y="966"/>
                  </a:lnTo>
                  <a:lnTo>
                    <a:pt x="28961" y="966"/>
                  </a:lnTo>
                  <a:lnTo>
                    <a:pt x="28918" y="1010"/>
                  </a:lnTo>
                  <a:lnTo>
                    <a:pt x="28874" y="1054"/>
                  </a:lnTo>
                  <a:lnTo>
                    <a:pt x="28874" y="1142"/>
                  </a:lnTo>
                  <a:lnTo>
                    <a:pt x="28874" y="1185"/>
                  </a:lnTo>
                  <a:lnTo>
                    <a:pt x="29971" y="3511"/>
                  </a:lnTo>
                  <a:lnTo>
                    <a:pt x="30366" y="4915"/>
                  </a:lnTo>
                  <a:lnTo>
                    <a:pt x="30058" y="5705"/>
                  </a:lnTo>
                  <a:lnTo>
                    <a:pt x="28698" y="7636"/>
                  </a:lnTo>
                  <a:lnTo>
                    <a:pt x="27689" y="8250"/>
                  </a:lnTo>
                  <a:lnTo>
                    <a:pt x="26943" y="8382"/>
                  </a:lnTo>
                  <a:lnTo>
                    <a:pt x="26153" y="8294"/>
                  </a:lnTo>
                  <a:lnTo>
                    <a:pt x="23301" y="7285"/>
                  </a:lnTo>
                  <a:lnTo>
                    <a:pt x="21019" y="6539"/>
                  </a:lnTo>
                  <a:lnTo>
                    <a:pt x="19044" y="5661"/>
                  </a:lnTo>
                  <a:lnTo>
                    <a:pt x="15973" y="3994"/>
                  </a:lnTo>
                  <a:lnTo>
                    <a:pt x="13647" y="2063"/>
                  </a:lnTo>
                  <a:lnTo>
                    <a:pt x="11672" y="88"/>
                  </a:lnTo>
                  <a:lnTo>
                    <a:pt x="11585" y="45"/>
                  </a:lnTo>
                  <a:lnTo>
                    <a:pt x="1132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1" name="Google Shape;6631;p174"/>
            <p:cNvSpPr/>
            <p:nvPr/>
          </p:nvSpPr>
          <p:spPr>
            <a:xfrm>
              <a:off x="2745875" y="2864625"/>
              <a:ext cx="868875" cy="266600"/>
            </a:xfrm>
            <a:custGeom>
              <a:avLst/>
              <a:gdLst/>
              <a:ahLst/>
              <a:cxnLst/>
              <a:rect l="l" t="t" r="r" b="b"/>
              <a:pathLst>
                <a:path w="34755" h="10664" extrusionOk="0">
                  <a:moveTo>
                    <a:pt x="34535" y="0"/>
                  </a:moveTo>
                  <a:lnTo>
                    <a:pt x="34491" y="44"/>
                  </a:lnTo>
                  <a:lnTo>
                    <a:pt x="34447" y="88"/>
                  </a:lnTo>
                  <a:lnTo>
                    <a:pt x="33438" y="1492"/>
                  </a:lnTo>
                  <a:lnTo>
                    <a:pt x="32034" y="3730"/>
                  </a:lnTo>
                  <a:lnTo>
                    <a:pt x="32034" y="3774"/>
                  </a:lnTo>
                  <a:lnTo>
                    <a:pt x="31419" y="5441"/>
                  </a:lnTo>
                  <a:lnTo>
                    <a:pt x="31419" y="5485"/>
                  </a:lnTo>
                  <a:lnTo>
                    <a:pt x="31156" y="7635"/>
                  </a:lnTo>
                  <a:lnTo>
                    <a:pt x="31112" y="10049"/>
                  </a:lnTo>
                  <a:lnTo>
                    <a:pt x="30937" y="10268"/>
                  </a:lnTo>
                  <a:lnTo>
                    <a:pt x="30454" y="10312"/>
                  </a:lnTo>
                  <a:lnTo>
                    <a:pt x="29971" y="10268"/>
                  </a:lnTo>
                  <a:lnTo>
                    <a:pt x="29489" y="10180"/>
                  </a:lnTo>
                  <a:lnTo>
                    <a:pt x="29006" y="10049"/>
                  </a:lnTo>
                  <a:lnTo>
                    <a:pt x="28523" y="9873"/>
                  </a:lnTo>
                  <a:lnTo>
                    <a:pt x="28041" y="9654"/>
                  </a:lnTo>
                  <a:lnTo>
                    <a:pt x="27558" y="9391"/>
                  </a:lnTo>
                  <a:lnTo>
                    <a:pt x="27119" y="9127"/>
                  </a:lnTo>
                  <a:lnTo>
                    <a:pt x="26241" y="8513"/>
                  </a:lnTo>
                  <a:lnTo>
                    <a:pt x="25452" y="7943"/>
                  </a:lnTo>
                  <a:lnTo>
                    <a:pt x="24750" y="7372"/>
                  </a:lnTo>
                  <a:lnTo>
                    <a:pt x="24179" y="6846"/>
                  </a:lnTo>
                  <a:lnTo>
                    <a:pt x="19308" y="2677"/>
                  </a:lnTo>
                  <a:lnTo>
                    <a:pt x="19264" y="2633"/>
                  </a:lnTo>
                  <a:lnTo>
                    <a:pt x="17992" y="2019"/>
                  </a:lnTo>
                  <a:lnTo>
                    <a:pt x="17948" y="2019"/>
                  </a:lnTo>
                  <a:lnTo>
                    <a:pt x="17246" y="1931"/>
                  </a:lnTo>
                  <a:lnTo>
                    <a:pt x="17158" y="1975"/>
                  </a:lnTo>
                  <a:lnTo>
                    <a:pt x="16500" y="2370"/>
                  </a:lnTo>
                  <a:lnTo>
                    <a:pt x="16456" y="2414"/>
                  </a:lnTo>
                  <a:lnTo>
                    <a:pt x="14789" y="3993"/>
                  </a:lnTo>
                  <a:lnTo>
                    <a:pt x="13604" y="4827"/>
                  </a:lnTo>
                  <a:lnTo>
                    <a:pt x="12331" y="5222"/>
                  </a:lnTo>
                  <a:lnTo>
                    <a:pt x="10313" y="5529"/>
                  </a:lnTo>
                  <a:lnTo>
                    <a:pt x="10269" y="5529"/>
                  </a:lnTo>
                  <a:lnTo>
                    <a:pt x="8338" y="6143"/>
                  </a:lnTo>
                  <a:lnTo>
                    <a:pt x="5925" y="6714"/>
                  </a:lnTo>
                  <a:lnTo>
                    <a:pt x="5881" y="6714"/>
                  </a:lnTo>
                  <a:lnTo>
                    <a:pt x="4126" y="7460"/>
                  </a:lnTo>
                  <a:lnTo>
                    <a:pt x="4082" y="7460"/>
                  </a:lnTo>
                  <a:lnTo>
                    <a:pt x="2063" y="8689"/>
                  </a:lnTo>
                  <a:lnTo>
                    <a:pt x="89" y="10180"/>
                  </a:lnTo>
                  <a:lnTo>
                    <a:pt x="45" y="10224"/>
                  </a:lnTo>
                  <a:lnTo>
                    <a:pt x="1" y="10312"/>
                  </a:lnTo>
                  <a:lnTo>
                    <a:pt x="45" y="10356"/>
                  </a:lnTo>
                  <a:lnTo>
                    <a:pt x="45" y="10444"/>
                  </a:lnTo>
                  <a:lnTo>
                    <a:pt x="89" y="10488"/>
                  </a:lnTo>
                  <a:lnTo>
                    <a:pt x="220" y="10488"/>
                  </a:lnTo>
                  <a:lnTo>
                    <a:pt x="308" y="10444"/>
                  </a:lnTo>
                  <a:lnTo>
                    <a:pt x="2239" y="8996"/>
                  </a:lnTo>
                  <a:lnTo>
                    <a:pt x="4257" y="7767"/>
                  </a:lnTo>
                  <a:lnTo>
                    <a:pt x="6013" y="7065"/>
                  </a:lnTo>
                  <a:lnTo>
                    <a:pt x="8426" y="6495"/>
                  </a:lnTo>
                  <a:lnTo>
                    <a:pt x="10357" y="5880"/>
                  </a:lnTo>
                  <a:lnTo>
                    <a:pt x="12375" y="5529"/>
                  </a:lnTo>
                  <a:lnTo>
                    <a:pt x="12419" y="5529"/>
                  </a:lnTo>
                  <a:lnTo>
                    <a:pt x="13735" y="5178"/>
                  </a:lnTo>
                  <a:lnTo>
                    <a:pt x="13779" y="5134"/>
                  </a:lnTo>
                  <a:lnTo>
                    <a:pt x="15008" y="4300"/>
                  </a:lnTo>
                  <a:lnTo>
                    <a:pt x="15008" y="4257"/>
                  </a:lnTo>
                  <a:lnTo>
                    <a:pt x="16719" y="2677"/>
                  </a:lnTo>
                  <a:lnTo>
                    <a:pt x="17290" y="2282"/>
                  </a:lnTo>
                  <a:lnTo>
                    <a:pt x="17860" y="2370"/>
                  </a:lnTo>
                  <a:lnTo>
                    <a:pt x="19089" y="2940"/>
                  </a:lnTo>
                  <a:lnTo>
                    <a:pt x="23960" y="7153"/>
                  </a:lnTo>
                  <a:lnTo>
                    <a:pt x="24706" y="7767"/>
                  </a:lnTo>
                  <a:lnTo>
                    <a:pt x="25495" y="8425"/>
                  </a:lnTo>
                  <a:lnTo>
                    <a:pt x="26329" y="8996"/>
                  </a:lnTo>
                  <a:lnTo>
                    <a:pt x="27163" y="9566"/>
                  </a:lnTo>
                  <a:lnTo>
                    <a:pt x="27953" y="10005"/>
                  </a:lnTo>
                  <a:lnTo>
                    <a:pt x="28392" y="10180"/>
                  </a:lnTo>
                  <a:lnTo>
                    <a:pt x="28787" y="10356"/>
                  </a:lnTo>
                  <a:lnTo>
                    <a:pt x="29225" y="10488"/>
                  </a:lnTo>
                  <a:lnTo>
                    <a:pt x="29620" y="10575"/>
                  </a:lnTo>
                  <a:lnTo>
                    <a:pt x="30015" y="10619"/>
                  </a:lnTo>
                  <a:lnTo>
                    <a:pt x="30454" y="10663"/>
                  </a:lnTo>
                  <a:lnTo>
                    <a:pt x="31024" y="10575"/>
                  </a:lnTo>
                  <a:lnTo>
                    <a:pt x="31156" y="10532"/>
                  </a:lnTo>
                  <a:lnTo>
                    <a:pt x="31419" y="10224"/>
                  </a:lnTo>
                  <a:lnTo>
                    <a:pt x="31463" y="10137"/>
                  </a:lnTo>
                  <a:lnTo>
                    <a:pt x="31507" y="7635"/>
                  </a:lnTo>
                  <a:lnTo>
                    <a:pt x="31727" y="5573"/>
                  </a:lnTo>
                  <a:lnTo>
                    <a:pt x="32341" y="3906"/>
                  </a:lnTo>
                  <a:lnTo>
                    <a:pt x="33745" y="1712"/>
                  </a:lnTo>
                  <a:lnTo>
                    <a:pt x="34710" y="264"/>
                  </a:lnTo>
                  <a:lnTo>
                    <a:pt x="34754" y="220"/>
                  </a:lnTo>
                  <a:lnTo>
                    <a:pt x="34754" y="132"/>
                  </a:lnTo>
                  <a:lnTo>
                    <a:pt x="34754" y="88"/>
                  </a:lnTo>
                  <a:lnTo>
                    <a:pt x="34667" y="44"/>
                  </a:lnTo>
                  <a:lnTo>
                    <a:pt x="3462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2" name="Google Shape;6632;p174"/>
            <p:cNvSpPr/>
            <p:nvPr/>
          </p:nvSpPr>
          <p:spPr>
            <a:xfrm>
              <a:off x="2680075" y="2663875"/>
              <a:ext cx="923700" cy="403725"/>
            </a:xfrm>
            <a:custGeom>
              <a:avLst/>
              <a:gdLst/>
              <a:ahLst/>
              <a:cxnLst/>
              <a:rect l="l" t="t" r="r" b="b"/>
              <a:pathLst>
                <a:path w="36948" h="16149" extrusionOk="0">
                  <a:moveTo>
                    <a:pt x="34753" y="0"/>
                  </a:moveTo>
                  <a:lnTo>
                    <a:pt x="34666" y="44"/>
                  </a:lnTo>
                  <a:lnTo>
                    <a:pt x="34622" y="88"/>
                  </a:lnTo>
                  <a:lnTo>
                    <a:pt x="34622" y="132"/>
                  </a:lnTo>
                  <a:lnTo>
                    <a:pt x="34622" y="220"/>
                  </a:lnTo>
                  <a:lnTo>
                    <a:pt x="35061" y="1931"/>
                  </a:lnTo>
                  <a:lnTo>
                    <a:pt x="35982" y="5222"/>
                  </a:lnTo>
                  <a:lnTo>
                    <a:pt x="36596" y="7855"/>
                  </a:lnTo>
                  <a:lnTo>
                    <a:pt x="35850" y="8908"/>
                  </a:lnTo>
                  <a:lnTo>
                    <a:pt x="34227" y="10970"/>
                  </a:lnTo>
                  <a:lnTo>
                    <a:pt x="33744" y="11058"/>
                  </a:lnTo>
                  <a:lnTo>
                    <a:pt x="32954" y="10839"/>
                  </a:lnTo>
                  <a:lnTo>
                    <a:pt x="29795" y="9391"/>
                  </a:lnTo>
                  <a:lnTo>
                    <a:pt x="27776" y="8425"/>
                  </a:lnTo>
                  <a:lnTo>
                    <a:pt x="23871" y="6889"/>
                  </a:lnTo>
                  <a:lnTo>
                    <a:pt x="23827" y="6889"/>
                  </a:lnTo>
                  <a:lnTo>
                    <a:pt x="22160" y="6538"/>
                  </a:lnTo>
                  <a:lnTo>
                    <a:pt x="20843" y="6494"/>
                  </a:lnTo>
                  <a:lnTo>
                    <a:pt x="20799" y="6494"/>
                  </a:lnTo>
                  <a:lnTo>
                    <a:pt x="19834" y="6670"/>
                  </a:lnTo>
                  <a:lnTo>
                    <a:pt x="19790" y="6670"/>
                  </a:lnTo>
                  <a:lnTo>
                    <a:pt x="18035" y="7548"/>
                  </a:lnTo>
                  <a:lnTo>
                    <a:pt x="15797" y="8820"/>
                  </a:lnTo>
                  <a:lnTo>
                    <a:pt x="15753" y="8820"/>
                  </a:lnTo>
                  <a:lnTo>
                    <a:pt x="13866" y="10180"/>
                  </a:lnTo>
                  <a:lnTo>
                    <a:pt x="12199" y="10356"/>
                  </a:lnTo>
                  <a:lnTo>
                    <a:pt x="9039" y="10531"/>
                  </a:lnTo>
                  <a:lnTo>
                    <a:pt x="8996" y="10575"/>
                  </a:lnTo>
                  <a:lnTo>
                    <a:pt x="7372" y="11058"/>
                  </a:lnTo>
                  <a:lnTo>
                    <a:pt x="3818" y="12682"/>
                  </a:lnTo>
                  <a:lnTo>
                    <a:pt x="1755" y="14042"/>
                  </a:lnTo>
                  <a:lnTo>
                    <a:pt x="1711" y="14086"/>
                  </a:lnTo>
                  <a:lnTo>
                    <a:pt x="44" y="15885"/>
                  </a:lnTo>
                  <a:lnTo>
                    <a:pt x="44" y="15929"/>
                  </a:lnTo>
                  <a:lnTo>
                    <a:pt x="0" y="15973"/>
                  </a:lnTo>
                  <a:lnTo>
                    <a:pt x="44" y="16060"/>
                  </a:lnTo>
                  <a:lnTo>
                    <a:pt x="88" y="16104"/>
                  </a:lnTo>
                  <a:lnTo>
                    <a:pt x="176" y="16148"/>
                  </a:lnTo>
                  <a:lnTo>
                    <a:pt x="263" y="16148"/>
                  </a:lnTo>
                  <a:lnTo>
                    <a:pt x="307" y="16104"/>
                  </a:lnTo>
                  <a:lnTo>
                    <a:pt x="1975" y="14349"/>
                  </a:lnTo>
                  <a:lnTo>
                    <a:pt x="3993" y="12989"/>
                  </a:lnTo>
                  <a:lnTo>
                    <a:pt x="7504" y="11409"/>
                  </a:lnTo>
                  <a:lnTo>
                    <a:pt x="9083" y="10882"/>
                  </a:lnTo>
                  <a:lnTo>
                    <a:pt x="12199" y="10707"/>
                  </a:lnTo>
                  <a:lnTo>
                    <a:pt x="13954" y="10531"/>
                  </a:lnTo>
                  <a:lnTo>
                    <a:pt x="14042" y="10488"/>
                  </a:lnTo>
                  <a:lnTo>
                    <a:pt x="15973" y="9083"/>
                  </a:lnTo>
                  <a:lnTo>
                    <a:pt x="18167" y="7855"/>
                  </a:lnTo>
                  <a:lnTo>
                    <a:pt x="19922" y="7021"/>
                  </a:lnTo>
                  <a:lnTo>
                    <a:pt x="20843" y="6845"/>
                  </a:lnTo>
                  <a:lnTo>
                    <a:pt x="22116" y="6889"/>
                  </a:lnTo>
                  <a:lnTo>
                    <a:pt x="23739" y="7240"/>
                  </a:lnTo>
                  <a:lnTo>
                    <a:pt x="27645" y="8732"/>
                  </a:lnTo>
                  <a:lnTo>
                    <a:pt x="29663" y="9698"/>
                  </a:lnTo>
                  <a:lnTo>
                    <a:pt x="32823" y="11146"/>
                  </a:lnTo>
                  <a:lnTo>
                    <a:pt x="32867" y="11190"/>
                  </a:lnTo>
                  <a:lnTo>
                    <a:pt x="33700" y="11409"/>
                  </a:lnTo>
                  <a:lnTo>
                    <a:pt x="33788" y="11409"/>
                  </a:lnTo>
                  <a:lnTo>
                    <a:pt x="34359" y="11277"/>
                  </a:lnTo>
                  <a:lnTo>
                    <a:pt x="34446" y="11233"/>
                  </a:lnTo>
                  <a:lnTo>
                    <a:pt x="36158" y="9127"/>
                  </a:lnTo>
                  <a:lnTo>
                    <a:pt x="36947" y="7986"/>
                  </a:lnTo>
                  <a:lnTo>
                    <a:pt x="36947" y="7899"/>
                  </a:lnTo>
                  <a:lnTo>
                    <a:pt x="36947" y="7855"/>
                  </a:lnTo>
                  <a:lnTo>
                    <a:pt x="36333" y="5134"/>
                  </a:lnTo>
                  <a:lnTo>
                    <a:pt x="35368" y="1843"/>
                  </a:lnTo>
                  <a:lnTo>
                    <a:pt x="34929" y="132"/>
                  </a:lnTo>
                  <a:lnTo>
                    <a:pt x="34929" y="88"/>
                  </a:lnTo>
                  <a:lnTo>
                    <a:pt x="34885" y="44"/>
                  </a:lnTo>
                  <a:lnTo>
                    <a:pt x="3479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3" name="Google Shape;6633;p174"/>
            <p:cNvSpPr/>
            <p:nvPr/>
          </p:nvSpPr>
          <p:spPr>
            <a:xfrm>
              <a:off x="2627400" y="2363275"/>
              <a:ext cx="931400" cy="657150"/>
            </a:xfrm>
            <a:custGeom>
              <a:avLst/>
              <a:gdLst/>
              <a:ahLst/>
              <a:cxnLst/>
              <a:rect l="l" t="t" r="r" b="b"/>
              <a:pathLst>
                <a:path w="37256" h="26286" extrusionOk="0">
                  <a:moveTo>
                    <a:pt x="36992" y="1"/>
                  </a:moveTo>
                  <a:lnTo>
                    <a:pt x="36948" y="45"/>
                  </a:lnTo>
                  <a:lnTo>
                    <a:pt x="36904" y="133"/>
                  </a:lnTo>
                  <a:lnTo>
                    <a:pt x="36466" y="2283"/>
                  </a:lnTo>
                  <a:lnTo>
                    <a:pt x="36466" y="2327"/>
                  </a:lnTo>
                  <a:lnTo>
                    <a:pt x="36422" y="4564"/>
                  </a:lnTo>
                  <a:lnTo>
                    <a:pt x="36290" y="9040"/>
                  </a:lnTo>
                  <a:lnTo>
                    <a:pt x="36334" y="12507"/>
                  </a:lnTo>
                  <a:lnTo>
                    <a:pt x="36334" y="12551"/>
                  </a:lnTo>
                  <a:lnTo>
                    <a:pt x="36597" y="13692"/>
                  </a:lnTo>
                  <a:lnTo>
                    <a:pt x="36158" y="14657"/>
                  </a:lnTo>
                  <a:lnTo>
                    <a:pt x="34930" y="15271"/>
                  </a:lnTo>
                  <a:lnTo>
                    <a:pt x="33394" y="15622"/>
                  </a:lnTo>
                  <a:lnTo>
                    <a:pt x="31683" y="15842"/>
                  </a:lnTo>
                  <a:lnTo>
                    <a:pt x="29971" y="15315"/>
                  </a:lnTo>
                  <a:lnTo>
                    <a:pt x="27294" y="14262"/>
                  </a:lnTo>
                  <a:lnTo>
                    <a:pt x="26110" y="13253"/>
                  </a:lnTo>
                  <a:lnTo>
                    <a:pt x="26022" y="13209"/>
                  </a:lnTo>
                  <a:lnTo>
                    <a:pt x="25890" y="13253"/>
                  </a:lnTo>
                  <a:lnTo>
                    <a:pt x="25276" y="13779"/>
                  </a:lnTo>
                  <a:lnTo>
                    <a:pt x="24179" y="14306"/>
                  </a:lnTo>
                  <a:lnTo>
                    <a:pt x="21502" y="15491"/>
                  </a:lnTo>
                  <a:lnTo>
                    <a:pt x="18826" y="16632"/>
                  </a:lnTo>
                  <a:lnTo>
                    <a:pt x="16851" y="17597"/>
                  </a:lnTo>
                  <a:lnTo>
                    <a:pt x="13823" y="19528"/>
                  </a:lnTo>
                  <a:lnTo>
                    <a:pt x="12200" y="19572"/>
                  </a:lnTo>
                  <a:lnTo>
                    <a:pt x="9435" y="19791"/>
                  </a:lnTo>
                  <a:lnTo>
                    <a:pt x="9391" y="19791"/>
                  </a:lnTo>
                  <a:lnTo>
                    <a:pt x="8426" y="20186"/>
                  </a:lnTo>
                  <a:lnTo>
                    <a:pt x="6495" y="21063"/>
                  </a:lnTo>
                  <a:lnTo>
                    <a:pt x="4520" y="22160"/>
                  </a:lnTo>
                  <a:lnTo>
                    <a:pt x="4477" y="22160"/>
                  </a:lnTo>
                  <a:lnTo>
                    <a:pt x="2634" y="23477"/>
                  </a:lnTo>
                  <a:lnTo>
                    <a:pt x="45" y="25978"/>
                  </a:lnTo>
                  <a:lnTo>
                    <a:pt x="1" y="26022"/>
                  </a:lnTo>
                  <a:lnTo>
                    <a:pt x="1" y="26066"/>
                  </a:lnTo>
                  <a:lnTo>
                    <a:pt x="1" y="26154"/>
                  </a:lnTo>
                  <a:lnTo>
                    <a:pt x="45" y="26197"/>
                  </a:lnTo>
                  <a:lnTo>
                    <a:pt x="89" y="26241"/>
                  </a:lnTo>
                  <a:lnTo>
                    <a:pt x="176" y="26285"/>
                  </a:lnTo>
                  <a:lnTo>
                    <a:pt x="220" y="26241"/>
                  </a:lnTo>
                  <a:lnTo>
                    <a:pt x="264" y="26197"/>
                  </a:lnTo>
                  <a:lnTo>
                    <a:pt x="2853" y="23740"/>
                  </a:lnTo>
                  <a:lnTo>
                    <a:pt x="4696" y="22468"/>
                  </a:lnTo>
                  <a:lnTo>
                    <a:pt x="6671" y="21371"/>
                  </a:lnTo>
                  <a:lnTo>
                    <a:pt x="8557" y="20493"/>
                  </a:lnTo>
                  <a:lnTo>
                    <a:pt x="9479" y="20142"/>
                  </a:lnTo>
                  <a:lnTo>
                    <a:pt x="12243" y="19923"/>
                  </a:lnTo>
                  <a:lnTo>
                    <a:pt x="13867" y="19879"/>
                  </a:lnTo>
                  <a:lnTo>
                    <a:pt x="13955" y="19835"/>
                  </a:lnTo>
                  <a:lnTo>
                    <a:pt x="17026" y="17904"/>
                  </a:lnTo>
                  <a:lnTo>
                    <a:pt x="18957" y="16939"/>
                  </a:lnTo>
                  <a:lnTo>
                    <a:pt x="21634" y="15798"/>
                  </a:lnTo>
                  <a:lnTo>
                    <a:pt x="24354" y="14613"/>
                  </a:lnTo>
                  <a:lnTo>
                    <a:pt x="25452" y="14087"/>
                  </a:lnTo>
                  <a:lnTo>
                    <a:pt x="25495" y="14087"/>
                  </a:lnTo>
                  <a:lnTo>
                    <a:pt x="26022" y="13604"/>
                  </a:lnTo>
                  <a:lnTo>
                    <a:pt x="27119" y="14525"/>
                  </a:lnTo>
                  <a:lnTo>
                    <a:pt x="27163" y="14569"/>
                  </a:lnTo>
                  <a:lnTo>
                    <a:pt x="29840" y="15666"/>
                  </a:lnTo>
                  <a:lnTo>
                    <a:pt x="31595" y="16193"/>
                  </a:lnTo>
                  <a:lnTo>
                    <a:pt x="31683" y="16193"/>
                  </a:lnTo>
                  <a:lnTo>
                    <a:pt x="33438" y="15973"/>
                  </a:lnTo>
                  <a:lnTo>
                    <a:pt x="33482" y="15973"/>
                  </a:lnTo>
                  <a:lnTo>
                    <a:pt x="35061" y="15622"/>
                  </a:lnTo>
                  <a:lnTo>
                    <a:pt x="35061" y="15578"/>
                  </a:lnTo>
                  <a:lnTo>
                    <a:pt x="36378" y="14964"/>
                  </a:lnTo>
                  <a:lnTo>
                    <a:pt x="36466" y="14876"/>
                  </a:lnTo>
                  <a:lnTo>
                    <a:pt x="36904" y="13779"/>
                  </a:lnTo>
                  <a:lnTo>
                    <a:pt x="36948" y="13692"/>
                  </a:lnTo>
                  <a:lnTo>
                    <a:pt x="36685" y="12507"/>
                  </a:lnTo>
                  <a:lnTo>
                    <a:pt x="36641" y="9040"/>
                  </a:lnTo>
                  <a:lnTo>
                    <a:pt x="36773" y="4564"/>
                  </a:lnTo>
                  <a:lnTo>
                    <a:pt x="36817" y="2327"/>
                  </a:lnTo>
                  <a:lnTo>
                    <a:pt x="37255" y="176"/>
                  </a:lnTo>
                  <a:lnTo>
                    <a:pt x="37255" y="133"/>
                  </a:lnTo>
                  <a:lnTo>
                    <a:pt x="37255" y="45"/>
                  </a:lnTo>
                  <a:lnTo>
                    <a:pt x="3721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4" name="Google Shape;6634;p174"/>
            <p:cNvSpPr/>
            <p:nvPr/>
          </p:nvSpPr>
          <p:spPr>
            <a:xfrm>
              <a:off x="3319625" y="1408900"/>
              <a:ext cx="345575" cy="2234625"/>
            </a:xfrm>
            <a:custGeom>
              <a:avLst/>
              <a:gdLst/>
              <a:ahLst/>
              <a:cxnLst/>
              <a:rect l="l" t="t" r="r" b="b"/>
              <a:pathLst>
                <a:path w="13823" h="89385" extrusionOk="0">
                  <a:moveTo>
                    <a:pt x="8382" y="0"/>
                  </a:moveTo>
                  <a:lnTo>
                    <a:pt x="8294" y="44"/>
                  </a:lnTo>
                  <a:lnTo>
                    <a:pt x="8250" y="88"/>
                  </a:lnTo>
                  <a:lnTo>
                    <a:pt x="8250" y="176"/>
                  </a:lnTo>
                  <a:lnTo>
                    <a:pt x="8250" y="219"/>
                  </a:lnTo>
                  <a:lnTo>
                    <a:pt x="8294" y="263"/>
                  </a:lnTo>
                  <a:lnTo>
                    <a:pt x="9961" y="2413"/>
                  </a:lnTo>
                  <a:lnTo>
                    <a:pt x="11190" y="3467"/>
                  </a:lnTo>
                  <a:lnTo>
                    <a:pt x="11278" y="3510"/>
                  </a:lnTo>
                  <a:lnTo>
                    <a:pt x="12814" y="4037"/>
                  </a:lnTo>
                  <a:lnTo>
                    <a:pt x="13165" y="4344"/>
                  </a:lnTo>
                  <a:lnTo>
                    <a:pt x="13340" y="4959"/>
                  </a:lnTo>
                  <a:lnTo>
                    <a:pt x="13472" y="6450"/>
                  </a:lnTo>
                  <a:lnTo>
                    <a:pt x="13340" y="7504"/>
                  </a:lnTo>
                  <a:lnTo>
                    <a:pt x="12726" y="9347"/>
                  </a:lnTo>
                  <a:lnTo>
                    <a:pt x="12068" y="12067"/>
                  </a:lnTo>
                  <a:lnTo>
                    <a:pt x="11629" y="14656"/>
                  </a:lnTo>
                  <a:lnTo>
                    <a:pt x="11629" y="14700"/>
                  </a:lnTo>
                  <a:lnTo>
                    <a:pt x="11497" y="17069"/>
                  </a:lnTo>
                  <a:lnTo>
                    <a:pt x="11453" y="19702"/>
                  </a:lnTo>
                  <a:lnTo>
                    <a:pt x="11102" y="24573"/>
                  </a:lnTo>
                  <a:lnTo>
                    <a:pt x="11102" y="24617"/>
                  </a:lnTo>
                  <a:lnTo>
                    <a:pt x="11322" y="26416"/>
                  </a:lnTo>
                  <a:lnTo>
                    <a:pt x="11322" y="26460"/>
                  </a:lnTo>
                  <a:lnTo>
                    <a:pt x="12111" y="29575"/>
                  </a:lnTo>
                  <a:lnTo>
                    <a:pt x="12857" y="32647"/>
                  </a:lnTo>
                  <a:lnTo>
                    <a:pt x="12770" y="33525"/>
                  </a:lnTo>
                  <a:lnTo>
                    <a:pt x="11804" y="35631"/>
                  </a:lnTo>
                  <a:lnTo>
                    <a:pt x="10663" y="38527"/>
                  </a:lnTo>
                  <a:lnTo>
                    <a:pt x="10268" y="40545"/>
                  </a:lnTo>
                  <a:lnTo>
                    <a:pt x="10268" y="40589"/>
                  </a:lnTo>
                  <a:lnTo>
                    <a:pt x="10181" y="42696"/>
                  </a:lnTo>
                  <a:lnTo>
                    <a:pt x="10049" y="47654"/>
                  </a:lnTo>
                  <a:lnTo>
                    <a:pt x="10181" y="49760"/>
                  </a:lnTo>
                  <a:lnTo>
                    <a:pt x="10663" y="52174"/>
                  </a:lnTo>
                  <a:lnTo>
                    <a:pt x="11453" y="55070"/>
                  </a:lnTo>
                  <a:lnTo>
                    <a:pt x="12375" y="58493"/>
                  </a:lnTo>
                  <a:lnTo>
                    <a:pt x="12331" y="58887"/>
                  </a:lnTo>
                  <a:lnTo>
                    <a:pt x="11497" y="60204"/>
                  </a:lnTo>
                  <a:lnTo>
                    <a:pt x="10268" y="62135"/>
                  </a:lnTo>
                  <a:lnTo>
                    <a:pt x="10225" y="62178"/>
                  </a:lnTo>
                  <a:lnTo>
                    <a:pt x="9742" y="63627"/>
                  </a:lnTo>
                  <a:lnTo>
                    <a:pt x="9698" y="63670"/>
                  </a:lnTo>
                  <a:lnTo>
                    <a:pt x="9347" y="67620"/>
                  </a:lnTo>
                  <a:lnTo>
                    <a:pt x="9347" y="67707"/>
                  </a:lnTo>
                  <a:lnTo>
                    <a:pt x="9479" y="68234"/>
                  </a:lnTo>
                  <a:lnTo>
                    <a:pt x="9479" y="68278"/>
                  </a:lnTo>
                  <a:lnTo>
                    <a:pt x="10576" y="70603"/>
                  </a:lnTo>
                  <a:lnTo>
                    <a:pt x="12638" y="74948"/>
                  </a:lnTo>
                  <a:lnTo>
                    <a:pt x="12287" y="75957"/>
                  </a:lnTo>
                  <a:lnTo>
                    <a:pt x="10400" y="77186"/>
                  </a:lnTo>
                  <a:lnTo>
                    <a:pt x="8557" y="78546"/>
                  </a:lnTo>
                  <a:lnTo>
                    <a:pt x="6275" y="80433"/>
                  </a:lnTo>
                  <a:lnTo>
                    <a:pt x="5968" y="80477"/>
                  </a:lnTo>
                  <a:lnTo>
                    <a:pt x="5880" y="80520"/>
                  </a:lnTo>
                  <a:lnTo>
                    <a:pt x="3642" y="82714"/>
                  </a:lnTo>
                  <a:lnTo>
                    <a:pt x="2326" y="84119"/>
                  </a:lnTo>
                  <a:lnTo>
                    <a:pt x="2282" y="84206"/>
                  </a:lnTo>
                  <a:lnTo>
                    <a:pt x="1405" y="86269"/>
                  </a:lnTo>
                  <a:lnTo>
                    <a:pt x="44" y="89121"/>
                  </a:lnTo>
                  <a:lnTo>
                    <a:pt x="0" y="89209"/>
                  </a:lnTo>
                  <a:lnTo>
                    <a:pt x="44" y="89253"/>
                  </a:lnTo>
                  <a:lnTo>
                    <a:pt x="44" y="89340"/>
                  </a:lnTo>
                  <a:lnTo>
                    <a:pt x="132" y="89384"/>
                  </a:lnTo>
                  <a:lnTo>
                    <a:pt x="176" y="89384"/>
                  </a:lnTo>
                  <a:lnTo>
                    <a:pt x="308" y="89340"/>
                  </a:lnTo>
                  <a:lnTo>
                    <a:pt x="351" y="89296"/>
                  </a:lnTo>
                  <a:lnTo>
                    <a:pt x="1712" y="86400"/>
                  </a:lnTo>
                  <a:lnTo>
                    <a:pt x="2589" y="84338"/>
                  </a:lnTo>
                  <a:lnTo>
                    <a:pt x="3906" y="82934"/>
                  </a:lnTo>
                  <a:lnTo>
                    <a:pt x="6056" y="80828"/>
                  </a:lnTo>
                  <a:lnTo>
                    <a:pt x="6363" y="80784"/>
                  </a:lnTo>
                  <a:lnTo>
                    <a:pt x="6451" y="80740"/>
                  </a:lnTo>
                  <a:lnTo>
                    <a:pt x="8777" y="78809"/>
                  </a:lnTo>
                  <a:lnTo>
                    <a:pt x="10619" y="77449"/>
                  </a:lnTo>
                  <a:lnTo>
                    <a:pt x="12550" y="76220"/>
                  </a:lnTo>
                  <a:lnTo>
                    <a:pt x="12638" y="76132"/>
                  </a:lnTo>
                  <a:lnTo>
                    <a:pt x="12989" y="74992"/>
                  </a:lnTo>
                  <a:lnTo>
                    <a:pt x="12989" y="74860"/>
                  </a:lnTo>
                  <a:lnTo>
                    <a:pt x="10883" y="70472"/>
                  </a:lnTo>
                  <a:lnTo>
                    <a:pt x="9786" y="68146"/>
                  </a:lnTo>
                  <a:lnTo>
                    <a:pt x="9698" y="67620"/>
                  </a:lnTo>
                  <a:lnTo>
                    <a:pt x="10049" y="63714"/>
                  </a:lnTo>
                  <a:lnTo>
                    <a:pt x="10576" y="62310"/>
                  </a:lnTo>
                  <a:lnTo>
                    <a:pt x="11760" y="60379"/>
                  </a:lnTo>
                  <a:lnTo>
                    <a:pt x="12638" y="59063"/>
                  </a:lnTo>
                  <a:lnTo>
                    <a:pt x="12682" y="58975"/>
                  </a:lnTo>
                  <a:lnTo>
                    <a:pt x="12726" y="58493"/>
                  </a:lnTo>
                  <a:lnTo>
                    <a:pt x="12726" y="58449"/>
                  </a:lnTo>
                  <a:lnTo>
                    <a:pt x="11760" y="54938"/>
                  </a:lnTo>
                  <a:lnTo>
                    <a:pt x="11014" y="52086"/>
                  </a:lnTo>
                  <a:lnTo>
                    <a:pt x="10532" y="49716"/>
                  </a:lnTo>
                  <a:lnTo>
                    <a:pt x="10400" y="47654"/>
                  </a:lnTo>
                  <a:lnTo>
                    <a:pt x="10532" y="42739"/>
                  </a:lnTo>
                  <a:lnTo>
                    <a:pt x="10619" y="40589"/>
                  </a:lnTo>
                  <a:lnTo>
                    <a:pt x="11014" y="38615"/>
                  </a:lnTo>
                  <a:lnTo>
                    <a:pt x="12111" y="35763"/>
                  </a:lnTo>
                  <a:lnTo>
                    <a:pt x="13077" y="33656"/>
                  </a:lnTo>
                  <a:lnTo>
                    <a:pt x="13077" y="33612"/>
                  </a:lnTo>
                  <a:lnTo>
                    <a:pt x="13208" y="32647"/>
                  </a:lnTo>
                  <a:lnTo>
                    <a:pt x="13208" y="32603"/>
                  </a:lnTo>
                  <a:lnTo>
                    <a:pt x="12462" y="29488"/>
                  </a:lnTo>
                  <a:lnTo>
                    <a:pt x="11673" y="26372"/>
                  </a:lnTo>
                  <a:lnTo>
                    <a:pt x="11453" y="24573"/>
                  </a:lnTo>
                  <a:lnTo>
                    <a:pt x="11804" y="19702"/>
                  </a:lnTo>
                  <a:lnTo>
                    <a:pt x="11848" y="17113"/>
                  </a:lnTo>
                  <a:lnTo>
                    <a:pt x="11980" y="14700"/>
                  </a:lnTo>
                  <a:lnTo>
                    <a:pt x="12419" y="12111"/>
                  </a:lnTo>
                  <a:lnTo>
                    <a:pt x="13077" y="9434"/>
                  </a:lnTo>
                  <a:lnTo>
                    <a:pt x="13647" y="7591"/>
                  </a:lnTo>
                  <a:lnTo>
                    <a:pt x="13647" y="7547"/>
                  </a:lnTo>
                  <a:lnTo>
                    <a:pt x="13823" y="6494"/>
                  </a:lnTo>
                  <a:lnTo>
                    <a:pt x="13823" y="6450"/>
                  </a:lnTo>
                  <a:lnTo>
                    <a:pt x="13691" y="4915"/>
                  </a:lnTo>
                  <a:lnTo>
                    <a:pt x="13691" y="4871"/>
                  </a:lnTo>
                  <a:lnTo>
                    <a:pt x="13472" y="4213"/>
                  </a:lnTo>
                  <a:lnTo>
                    <a:pt x="13428" y="4125"/>
                  </a:lnTo>
                  <a:lnTo>
                    <a:pt x="13033" y="3730"/>
                  </a:lnTo>
                  <a:lnTo>
                    <a:pt x="12945" y="3686"/>
                  </a:lnTo>
                  <a:lnTo>
                    <a:pt x="11409" y="3203"/>
                  </a:lnTo>
                  <a:lnTo>
                    <a:pt x="10225" y="2150"/>
                  </a:lnTo>
                  <a:lnTo>
                    <a:pt x="8557" y="88"/>
                  </a:lnTo>
                  <a:lnTo>
                    <a:pt x="851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5" name="Google Shape;6635;p174"/>
            <p:cNvSpPr/>
            <p:nvPr/>
          </p:nvSpPr>
          <p:spPr>
            <a:xfrm>
              <a:off x="2895075" y="3238700"/>
              <a:ext cx="385075" cy="337900"/>
            </a:xfrm>
            <a:custGeom>
              <a:avLst/>
              <a:gdLst/>
              <a:ahLst/>
              <a:cxnLst/>
              <a:rect l="l" t="t" r="r" b="b"/>
              <a:pathLst>
                <a:path w="15403" h="13516" extrusionOk="0">
                  <a:moveTo>
                    <a:pt x="7197" y="0"/>
                  </a:moveTo>
                  <a:lnTo>
                    <a:pt x="2677" y="483"/>
                  </a:lnTo>
                  <a:lnTo>
                    <a:pt x="176" y="527"/>
                  </a:lnTo>
                  <a:lnTo>
                    <a:pt x="132" y="527"/>
                  </a:lnTo>
                  <a:lnTo>
                    <a:pt x="45" y="571"/>
                  </a:lnTo>
                  <a:lnTo>
                    <a:pt x="1" y="659"/>
                  </a:lnTo>
                  <a:lnTo>
                    <a:pt x="1" y="703"/>
                  </a:lnTo>
                  <a:lnTo>
                    <a:pt x="45" y="790"/>
                  </a:lnTo>
                  <a:lnTo>
                    <a:pt x="45" y="834"/>
                  </a:lnTo>
                  <a:lnTo>
                    <a:pt x="132" y="878"/>
                  </a:lnTo>
                  <a:lnTo>
                    <a:pt x="176" y="878"/>
                  </a:lnTo>
                  <a:lnTo>
                    <a:pt x="2721" y="834"/>
                  </a:lnTo>
                  <a:lnTo>
                    <a:pt x="7197" y="351"/>
                  </a:lnTo>
                  <a:lnTo>
                    <a:pt x="7548" y="615"/>
                  </a:lnTo>
                  <a:lnTo>
                    <a:pt x="8470" y="1448"/>
                  </a:lnTo>
                  <a:lnTo>
                    <a:pt x="10005" y="2940"/>
                  </a:lnTo>
                  <a:lnTo>
                    <a:pt x="11805" y="4783"/>
                  </a:lnTo>
                  <a:lnTo>
                    <a:pt x="14525" y="7943"/>
                  </a:lnTo>
                  <a:lnTo>
                    <a:pt x="15052" y="9128"/>
                  </a:lnTo>
                  <a:lnTo>
                    <a:pt x="14964" y="10619"/>
                  </a:lnTo>
                  <a:lnTo>
                    <a:pt x="14042" y="13252"/>
                  </a:lnTo>
                  <a:lnTo>
                    <a:pt x="13999" y="13340"/>
                  </a:lnTo>
                  <a:lnTo>
                    <a:pt x="14042" y="13384"/>
                  </a:lnTo>
                  <a:lnTo>
                    <a:pt x="14086" y="13428"/>
                  </a:lnTo>
                  <a:lnTo>
                    <a:pt x="14130" y="13472"/>
                  </a:lnTo>
                  <a:lnTo>
                    <a:pt x="14174" y="13516"/>
                  </a:lnTo>
                  <a:lnTo>
                    <a:pt x="14306" y="13472"/>
                  </a:lnTo>
                  <a:lnTo>
                    <a:pt x="14350" y="13384"/>
                  </a:lnTo>
                  <a:lnTo>
                    <a:pt x="15271" y="10707"/>
                  </a:lnTo>
                  <a:lnTo>
                    <a:pt x="15315" y="10663"/>
                  </a:lnTo>
                  <a:lnTo>
                    <a:pt x="15403" y="9128"/>
                  </a:lnTo>
                  <a:lnTo>
                    <a:pt x="15359" y="9040"/>
                  </a:lnTo>
                  <a:lnTo>
                    <a:pt x="14832" y="7767"/>
                  </a:lnTo>
                  <a:lnTo>
                    <a:pt x="14788" y="7723"/>
                  </a:lnTo>
                  <a:lnTo>
                    <a:pt x="12068" y="4520"/>
                  </a:lnTo>
                  <a:lnTo>
                    <a:pt x="10269" y="2721"/>
                  </a:lnTo>
                  <a:lnTo>
                    <a:pt x="8689" y="1185"/>
                  </a:lnTo>
                  <a:lnTo>
                    <a:pt x="7767" y="351"/>
                  </a:lnTo>
                  <a:lnTo>
                    <a:pt x="7329" y="44"/>
                  </a:lnTo>
                  <a:lnTo>
                    <a:pt x="719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6" name="Google Shape;6636;p174"/>
            <p:cNvSpPr/>
            <p:nvPr/>
          </p:nvSpPr>
          <p:spPr>
            <a:xfrm>
              <a:off x="2931275" y="3283675"/>
              <a:ext cx="242475" cy="218325"/>
            </a:xfrm>
            <a:custGeom>
              <a:avLst/>
              <a:gdLst/>
              <a:ahLst/>
              <a:cxnLst/>
              <a:rect l="l" t="t" r="r" b="b"/>
              <a:pathLst>
                <a:path w="9699" h="8733" extrusionOk="0">
                  <a:moveTo>
                    <a:pt x="1624" y="1"/>
                  </a:moveTo>
                  <a:lnTo>
                    <a:pt x="176" y="44"/>
                  </a:lnTo>
                  <a:lnTo>
                    <a:pt x="132" y="88"/>
                  </a:lnTo>
                  <a:lnTo>
                    <a:pt x="45" y="88"/>
                  </a:lnTo>
                  <a:lnTo>
                    <a:pt x="45" y="176"/>
                  </a:lnTo>
                  <a:lnTo>
                    <a:pt x="1" y="220"/>
                  </a:lnTo>
                  <a:lnTo>
                    <a:pt x="45" y="308"/>
                  </a:lnTo>
                  <a:lnTo>
                    <a:pt x="88" y="352"/>
                  </a:lnTo>
                  <a:lnTo>
                    <a:pt x="176" y="395"/>
                  </a:lnTo>
                  <a:lnTo>
                    <a:pt x="1624" y="352"/>
                  </a:lnTo>
                  <a:lnTo>
                    <a:pt x="3555" y="483"/>
                  </a:lnTo>
                  <a:lnTo>
                    <a:pt x="4301" y="746"/>
                  </a:lnTo>
                  <a:lnTo>
                    <a:pt x="5530" y="1843"/>
                  </a:lnTo>
                  <a:lnTo>
                    <a:pt x="7504" y="4038"/>
                  </a:lnTo>
                  <a:lnTo>
                    <a:pt x="8426" y="5266"/>
                  </a:lnTo>
                  <a:lnTo>
                    <a:pt x="9128" y="6626"/>
                  </a:lnTo>
                  <a:lnTo>
                    <a:pt x="9347" y="8118"/>
                  </a:lnTo>
                  <a:lnTo>
                    <a:pt x="9259" y="8557"/>
                  </a:lnTo>
                  <a:lnTo>
                    <a:pt x="9259" y="8601"/>
                  </a:lnTo>
                  <a:lnTo>
                    <a:pt x="9303" y="8689"/>
                  </a:lnTo>
                  <a:lnTo>
                    <a:pt x="9347" y="8733"/>
                  </a:lnTo>
                  <a:lnTo>
                    <a:pt x="9435" y="8733"/>
                  </a:lnTo>
                  <a:lnTo>
                    <a:pt x="9567" y="8689"/>
                  </a:lnTo>
                  <a:lnTo>
                    <a:pt x="9611" y="8601"/>
                  </a:lnTo>
                  <a:lnTo>
                    <a:pt x="9698" y="8162"/>
                  </a:lnTo>
                  <a:lnTo>
                    <a:pt x="9698" y="8074"/>
                  </a:lnTo>
                  <a:lnTo>
                    <a:pt x="9435" y="6539"/>
                  </a:lnTo>
                  <a:lnTo>
                    <a:pt x="9435" y="6495"/>
                  </a:lnTo>
                  <a:lnTo>
                    <a:pt x="8733" y="5091"/>
                  </a:lnTo>
                  <a:lnTo>
                    <a:pt x="8689" y="5091"/>
                  </a:lnTo>
                  <a:lnTo>
                    <a:pt x="7768" y="3818"/>
                  </a:lnTo>
                  <a:lnTo>
                    <a:pt x="7768" y="3774"/>
                  </a:lnTo>
                  <a:lnTo>
                    <a:pt x="5749" y="1580"/>
                  </a:lnTo>
                  <a:lnTo>
                    <a:pt x="4520" y="483"/>
                  </a:lnTo>
                  <a:lnTo>
                    <a:pt x="4433" y="439"/>
                  </a:lnTo>
                  <a:lnTo>
                    <a:pt x="3643" y="176"/>
                  </a:lnTo>
                  <a:lnTo>
                    <a:pt x="3599" y="132"/>
                  </a:lnTo>
                  <a:lnTo>
                    <a:pt x="162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7" name="Google Shape;6637;p174"/>
            <p:cNvSpPr/>
            <p:nvPr/>
          </p:nvSpPr>
          <p:spPr>
            <a:xfrm>
              <a:off x="2574750" y="1389150"/>
              <a:ext cx="1018050" cy="1583000"/>
            </a:xfrm>
            <a:custGeom>
              <a:avLst/>
              <a:gdLst/>
              <a:ahLst/>
              <a:cxnLst/>
              <a:rect l="l" t="t" r="r" b="b"/>
              <a:pathLst>
                <a:path w="40722" h="63320" extrusionOk="0">
                  <a:moveTo>
                    <a:pt x="34666" y="0"/>
                  </a:moveTo>
                  <a:lnTo>
                    <a:pt x="34622" y="44"/>
                  </a:lnTo>
                  <a:lnTo>
                    <a:pt x="34578" y="88"/>
                  </a:lnTo>
                  <a:lnTo>
                    <a:pt x="34535" y="132"/>
                  </a:lnTo>
                  <a:lnTo>
                    <a:pt x="34535" y="220"/>
                  </a:lnTo>
                  <a:lnTo>
                    <a:pt x="34578" y="263"/>
                  </a:lnTo>
                  <a:lnTo>
                    <a:pt x="36597" y="3072"/>
                  </a:lnTo>
                  <a:lnTo>
                    <a:pt x="37826" y="4959"/>
                  </a:lnTo>
                  <a:lnTo>
                    <a:pt x="38791" y="6714"/>
                  </a:lnTo>
                  <a:lnTo>
                    <a:pt x="39230" y="8030"/>
                  </a:lnTo>
                  <a:lnTo>
                    <a:pt x="39098" y="10224"/>
                  </a:lnTo>
                  <a:lnTo>
                    <a:pt x="39098" y="10268"/>
                  </a:lnTo>
                  <a:lnTo>
                    <a:pt x="39537" y="12594"/>
                  </a:lnTo>
                  <a:lnTo>
                    <a:pt x="39493" y="13779"/>
                  </a:lnTo>
                  <a:lnTo>
                    <a:pt x="39230" y="15885"/>
                  </a:lnTo>
                  <a:lnTo>
                    <a:pt x="39230" y="15929"/>
                  </a:lnTo>
                  <a:lnTo>
                    <a:pt x="39317" y="20229"/>
                  </a:lnTo>
                  <a:lnTo>
                    <a:pt x="39142" y="22511"/>
                  </a:lnTo>
                  <a:lnTo>
                    <a:pt x="38966" y="25319"/>
                  </a:lnTo>
                  <a:lnTo>
                    <a:pt x="39142" y="27118"/>
                  </a:lnTo>
                  <a:lnTo>
                    <a:pt x="39142" y="27162"/>
                  </a:lnTo>
                  <a:lnTo>
                    <a:pt x="39800" y="29970"/>
                  </a:lnTo>
                  <a:lnTo>
                    <a:pt x="40371" y="32472"/>
                  </a:lnTo>
                  <a:lnTo>
                    <a:pt x="40239" y="33964"/>
                  </a:lnTo>
                  <a:lnTo>
                    <a:pt x="39712" y="35850"/>
                  </a:lnTo>
                  <a:lnTo>
                    <a:pt x="38264" y="39800"/>
                  </a:lnTo>
                  <a:lnTo>
                    <a:pt x="38264" y="39844"/>
                  </a:lnTo>
                  <a:lnTo>
                    <a:pt x="37957" y="41248"/>
                  </a:lnTo>
                  <a:lnTo>
                    <a:pt x="37299" y="42740"/>
                  </a:lnTo>
                  <a:lnTo>
                    <a:pt x="35368" y="45767"/>
                  </a:lnTo>
                  <a:lnTo>
                    <a:pt x="33789" y="47172"/>
                  </a:lnTo>
                  <a:lnTo>
                    <a:pt x="31770" y="48883"/>
                  </a:lnTo>
                  <a:lnTo>
                    <a:pt x="30849" y="48839"/>
                  </a:lnTo>
                  <a:lnTo>
                    <a:pt x="28786" y="48400"/>
                  </a:lnTo>
                  <a:lnTo>
                    <a:pt x="28655" y="48400"/>
                  </a:lnTo>
                  <a:lnTo>
                    <a:pt x="26153" y="49673"/>
                  </a:lnTo>
                  <a:lnTo>
                    <a:pt x="23520" y="50901"/>
                  </a:lnTo>
                  <a:lnTo>
                    <a:pt x="20493" y="52306"/>
                  </a:lnTo>
                  <a:lnTo>
                    <a:pt x="14613" y="54894"/>
                  </a:lnTo>
                  <a:lnTo>
                    <a:pt x="10488" y="56299"/>
                  </a:lnTo>
                  <a:lnTo>
                    <a:pt x="10444" y="56343"/>
                  </a:lnTo>
                  <a:lnTo>
                    <a:pt x="7943" y="57571"/>
                  </a:lnTo>
                  <a:lnTo>
                    <a:pt x="5837" y="58844"/>
                  </a:lnTo>
                  <a:lnTo>
                    <a:pt x="2546" y="61257"/>
                  </a:lnTo>
                  <a:lnTo>
                    <a:pt x="44" y="63012"/>
                  </a:lnTo>
                  <a:lnTo>
                    <a:pt x="1" y="63056"/>
                  </a:lnTo>
                  <a:lnTo>
                    <a:pt x="1" y="63100"/>
                  </a:lnTo>
                  <a:lnTo>
                    <a:pt x="1" y="63188"/>
                  </a:lnTo>
                  <a:lnTo>
                    <a:pt x="1" y="63232"/>
                  </a:lnTo>
                  <a:lnTo>
                    <a:pt x="88" y="63319"/>
                  </a:lnTo>
                  <a:lnTo>
                    <a:pt x="176" y="63319"/>
                  </a:lnTo>
                  <a:lnTo>
                    <a:pt x="264" y="63276"/>
                  </a:lnTo>
                  <a:lnTo>
                    <a:pt x="2765" y="61520"/>
                  </a:lnTo>
                  <a:lnTo>
                    <a:pt x="6012" y="59151"/>
                  </a:lnTo>
                  <a:lnTo>
                    <a:pt x="8118" y="57878"/>
                  </a:lnTo>
                  <a:lnTo>
                    <a:pt x="10620" y="56650"/>
                  </a:lnTo>
                  <a:lnTo>
                    <a:pt x="14744" y="55202"/>
                  </a:lnTo>
                  <a:lnTo>
                    <a:pt x="20624" y="52613"/>
                  </a:lnTo>
                  <a:lnTo>
                    <a:pt x="23696" y="51209"/>
                  </a:lnTo>
                  <a:lnTo>
                    <a:pt x="26285" y="49980"/>
                  </a:lnTo>
                  <a:lnTo>
                    <a:pt x="28786" y="48751"/>
                  </a:lnTo>
                  <a:lnTo>
                    <a:pt x="30805" y="49190"/>
                  </a:lnTo>
                  <a:lnTo>
                    <a:pt x="31858" y="49234"/>
                  </a:lnTo>
                  <a:lnTo>
                    <a:pt x="31946" y="49190"/>
                  </a:lnTo>
                  <a:lnTo>
                    <a:pt x="34008" y="47435"/>
                  </a:lnTo>
                  <a:lnTo>
                    <a:pt x="35588" y="46031"/>
                  </a:lnTo>
                  <a:lnTo>
                    <a:pt x="35632" y="45987"/>
                  </a:lnTo>
                  <a:lnTo>
                    <a:pt x="37562" y="42915"/>
                  </a:lnTo>
                  <a:lnTo>
                    <a:pt x="37606" y="42871"/>
                  </a:lnTo>
                  <a:lnTo>
                    <a:pt x="38264" y="41379"/>
                  </a:lnTo>
                  <a:lnTo>
                    <a:pt x="38264" y="41335"/>
                  </a:lnTo>
                  <a:lnTo>
                    <a:pt x="38615" y="39931"/>
                  </a:lnTo>
                  <a:lnTo>
                    <a:pt x="40063" y="35982"/>
                  </a:lnTo>
                  <a:lnTo>
                    <a:pt x="40546" y="34007"/>
                  </a:lnTo>
                  <a:lnTo>
                    <a:pt x="40590" y="34007"/>
                  </a:lnTo>
                  <a:lnTo>
                    <a:pt x="40722" y="32472"/>
                  </a:lnTo>
                  <a:lnTo>
                    <a:pt x="40722" y="32428"/>
                  </a:lnTo>
                  <a:lnTo>
                    <a:pt x="40151" y="29883"/>
                  </a:lnTo>
                  <a:lnTo>
                    <a:pt x="39493" y="27074"/>
                  </a:lnTo>
                  <a:lnTo>
                    <a:pt x="39317" y="25319"/>
                  </a:lnTo>
                  <a:lnTo>
                    <a:pt x="39493" y="22555"/>
                  </a:lnTo>
                  <a:lnTo>
                    <a:pt x="39669" y="20229"/>
                  </a:lnTo>
                  <a:lnTo>
                    <a:pt x="39581" y="15929"/>
                  </a:lnTo>
                  <a:lnTo>
                    <a:pt x="39844" y="13822"/>
                  </a:lnTo>
                  <a:lnTo>
                    <a:pt x="39888" y="12594"/>
                  </a:lnTo>
                  <a:lnTo>
                    <a:pt x="39888" y="12550"/>
                  </a:lnTo>
                  <a:lnTo>
                    <a:pt x="39449" y="10224"/>
                  </a:lnTo>
                  <a:lnTo>
                    <a:pt x="39581" y="8030"/>
                  </a:lnTo>
                  <a:lnTo>
                    <a:pt x="39537" y="7943"/>
                  </a:lnTo>
                  <a:lnTo>
                    <a:pt x="39142" y="6582"/>
                  </a:lnTo>
                  <a:lnTo>
                    <a:pt x="39098" y="6582"/>
                  </a:lnTo>
                  <a:lnTo>
                    <a:pt x="38133" y="4783"/>
                  </a:lnTo>
                  <a:lnTo>
                    <a:pt x="36904" y="2896"/>
                  </a:lnTo>
                  <a:lnTo>
                    <a:pt x="34886" y="44"/>
                  </a:lnTo>
                  <a:lnTo>
                    <a:pt x="3479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8" name="Google Shape;6638;p174"/>
            <p:cNvSpPr/>
            <p:nvPr/>
          </p:nvSpPr>
          <p:spPr>
            <a:xfrm>
              <a:off x="2434325" y="1378175"/>
              <a:ext cx="930300" cy="1467825"/>
            </a:xfrm>
            <a:custGeom>
              <a:avLst/>
              <a:gdLst/>
              <a:ahLst/>
              <a:cxnLst/>
              <a:rect l="l" t="t" r="r" b="b"/>
              <a:pathLst>
                <a:path w="37212" h="58713" extrusionOk="0">
                  <a:moveTo>
                    <a:pt x="35369" y="0"/>
                  </a:moveTo>
                  <a:lnTo>
                    <a:pt x="35325" y="44"/>
                  </a:lnTo>
                  <a:lnTo>
                    <a:pt x="35281" y="88"/>
                  </a:lnTo>
                  <a:lnTo>
                    <a:pt x="35237" y="176"/>
                  </a:lnTo>
                  <a:lnTo>
                    <a:pt x="35237" y="220"/>
                  </a:lnTo>
                  <a:lnTo>
                    <a:pt x="35281" y="308"/>
                  </a:lnTo>
                  <a:lnTo>
                    <a:pt x="36466" y="1931"/>
                  </a:lnTo>
                  <a:lnTo>
                    <a:pt x="36685" y="2896"/>
                  </a:lnTo>
                  <a:lnTo>
                    <a:pt x="36860" y="5968"/>
                  </a:lnTo>
                  <a:lnTo>
                    <a:pt x="36641" y="7065"/>
                  </a:lnTo>
                  <a:lnTo>
                    <a:pt x="35369" y="10400"/>
                  </a:lnTo>
                  <a:lnTo>
                    <a:pt x="33833" y="15271"/>
                  </a:lnTo>
                  <a:lnTo>
                    <a:pt x="32429" y="17904"/>
                  </a:lnTo>
                  <a:lnTo>
                    <a:pt x="31244" y="20229"/>
                  </a:lnTo>
                  <a:lnTo>
                    <a:pt x="30235" y="22467"/>
                  </a:lnTo>
                  <a:lnTo>
                    <a:pt x="28655" y="25275"/>
                  </a:lnTo>
                  <a:lnTo>
                    <a:pt x="26461" y="28654"/>
                  </a:lnTo>
                  <a:lnTo>
                    <a:pt x="26461" y="28698"/>
                  </a:lnTo>
                  <a:lnTo>
                    <a:pt x="26197" y="29663"/>
                  </a:lnTo>
                  <a:lnTo>
                    <a:pt x="26197" y="29707"/>
                  </a:lnTo>
                  <a:lnTo>
                    <a:pt x="26066" y="31068"/>
                  </a:lnTo>
                  <a:lnTo>
                    <a:pt x="26066" y="31112"/>
                  </a:lnTo>
                  <a:lnTo>
                    <a:pt x="26505" y="35105"/>
                  </a:lnTo>
                  <a:lnTo>
                    <a:pt x="26943" y="38747"/>
                  </a:lnTo>
                  <a:lnTo>
                    <a:pt x="26724" y="39229"/>
                  </a:lnTo>
                  <a:lnTo>
                    <a:pt x="26241" y="39756"/>
                  </a:lnTo>
                  <a:lnTo>
                    <a:pt x="24530" y="41028"/>
                  </a:lnTo>
                  <a:lnTo>
                    <a:pt x="22336" y="42389"/>
                  </a:lnTo>
                  <a:lnTo>
                    <a:pt x="20361" y="43705"/>
                  </a:lnTo>
                  <a:lnTo>
                    <a:pt x="17026" y="46514"/>
                  </a:lnTo>
                  <a:lnTo>
                    <a:pt x="15227" y="47698"/>
                  </a:lnTo>
                  <a:lnTo>
                    <a:pt x="15183" y="47698"/>
                  </a:lnTo>
                  <a:lnTo>
                    <a:pt x="12200" y="50638"/>
                  </a:lnTo>
                  <a:lnTo>
                    <a:pt x="10401" y="51691"/>
                  </a:lnTo>
                  <a:lnTo>
                    <a:pt x="7109" y="53183"/>
                  </a:lnTo>
                  <a:lnTo>
                    <a:pt x="5442" y="54368"/>
                  </a:lnTo>
                  <a:lnTo>
                    <a:pt x="3072" y="56167"/>
                  </a:lnTo>
                  <a:lnTo>
                    <a:pt x="89" y="58405"/>
                  </a:lnTo>
                  <a:lnTo>
                    <a:pt x="45" y="58449"/>
                  </a:lnTo>
                  <a:lnTo>
                    <a:pt x="1" y="58537"/>
                  </a:lnTo>
                  <a:lnTo>
                    <a:pt x="1" y="58581"/>
                  </a:lnTo>
                  <a:lnTo>
                    <a:pt x="45" y="58668"/>
                  </a:lnTo>
                  <a:lnTo>
                    <a:pt x="89" y="58712"/>
                  </a:lnTo>
                  <a:lnTo>
                    <a:pt x="176" y="58712"/>
                  </a:lnTo>
                  <a:lnTo>
                    <a:pt x="308" y="58668"/>
                  </a:lnTo>
                  <a:lnTo>
                    <a:pt x="3248" y="56430"/>
                  </a:lnTo>
                  <a:lnTo>
                    <a:pt x="5661" y="54675"/>
                  </a:lnTo>
                  <a:lnTo>
                    <a:pt x="7285" y="53491"/>
                  </a:lnTo>
                  <a:lnTo>
                    <a:pt x="10576" y="52042"/>
                  </a:lnTo>
                  <a:lnTo>
                    <a:pt x="12419" y="50945"/>
                  </a:lnTo>
                  <a:lnTo>
                    <a:pt x="12463" y="50902"/>
                  </a:lnTo>
                  <a:lnTo>
                    <a:pt x="15403" y="47962"/>
                  </a:lnTo>
                  <a:lnTo>
                    <a:pt x="17202" y="46821"/>
                  </a:lnTo>
                  <a:lnTo>
                    <a:pt x="17246" y="46821"/>
                  </a:lnTo>
                  <a:lnTo>
                    <a:pt x="20581" y="44012"/>
                  </a:lnTo>
                  <a:lnTo>
                    <a:pt x="22512" y="42696"/>
                  </a:lnTo>
                  <a:lnTo>
                    <a:pt x="24749" y="41336"/>
                  </a:lnTo>
                  <a:lnTo>
                    <a:pt x="26461" y="40063"/>
                  </a:lnTo>
                  <a:lnTo>
                    <a:pt x="26505" y="40019"/>
                  </a:lnTo>
                  <a:lnTo>
                    <a:pt x="27031" y="39449"/>
                  </a:lnTo>
                  <a:lnTo>
                    <a:pt x="27031" y="39405"/>
                  </a:lnTo>
                  <a:lnTo>
                    <a:pt x="27295" y="38878"/>
                  </a:lnTo>
                  <a:lnTo>
                    <a:pt x="27295" y="38747"/>
                  </a:lnTo>
                  <a:lnTo>
                    <a:pt x="26856" y="35061"/>
                  </a:lnTo>
                  <a:lnTo>
                    <a:pt x="26417" y="31112"/>
                  </a:lnTo>
                  <a:lnTo>
                    <a:pt x="26549" y="29751"/>
                  </a:lnTo>
                  <a:lnTo>
                    <a:pt x="26768" y="28830"/>
                  </a:lnTo>
                  <a:lnTo>
                    <a:pt x="28962" y="25451"/>
                  </a:lnTo>
                  <a:lnTo>
                    <a:pt x="30542" y="22643"/>
                  </a:lnTo>
                  <a:lnTo>
                    <a:pt x="30586" y="22643"/>
                  </a:lnTo>
                  <a:lnTo>
                    <a:pt x="31551" y="20361"/>
                  </a:lnTo>
                  <a:lnTo>
                    <a:pt x="34140" y="15402"/>
                  </a:lnTo>
                  <a:lnTo>
                    <a:pt x="34184" y="15359"/>
                  </a:lnTo>
                  <a:lnTo>
                    <a:pt x="35720" y="10532"/>
                  </a:lnTo>
                  <a:lnTo>
                    <a:pt x="36992" y="7153"/>
                  </a:lnTo>
                  <a:lnTo>
                    <a:pt x="37212" y="6012"/>
                  </a:lnTo>
                  <a:lnTo>
                    <a:pt x="37212" y="5968"/>
                  </a:lnTo>
                  <a:lnTo>
                    <a:pt x="37036" y="2853"/>
                  </a:lnTo>
                  <a:lnTo>
                    <a:pt x="37036" y="2809"/>
                  </a:lnTo>
                  <a:lnTo>
                    <a:pt x="36817" y="1843"/>
                  </a:lnTo>
                  <a:lnTo>
                    <a:pt x="36773" y="1756"/>
                  </a:lnTo>
                  <a:lnTo>
                    <a:pt x="35588" y="88"/>
                  </a:lnTo>
                  <a:lnTo>
                    <a:pt x="35500" y="44"/>
                  </a:lnTo>
                  <a:lnTo>
                    <a:pt x="3545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9" name="Google Shape;6639;p174"/>
            <p:cNvSpPr/>
            <p:nvPr/>
          </p:nvSpPr>
          <p:spPr>
            <a:xfrm>
              <a:off x="2288425" y="1370500"/>
              <a:ext cx="948950" cy="1344950"/>
            </a:xfrm>
            <a:custGeom>
              <a:avLst/>
              <a:gdLst/>
              <a:ahLst/>
              <a:cxnLst/>
              <a:rect l="l" t="t" r="r" b="b"/>
              <a:pathLst>
                <a:path w="37958" h="53798" extrusionOk="0">
                  <a:moveTo>
                    <a:pt x="37475" y="0"/>
                  </a:moveTo>
                  <a:lnTo>
                    <a:pt x="37431" y="44"/>
                  </a:lnTo>
                  <a:lnTo>
                    <a:pt x="37387" y="88"/>
                  </a:lnTo>
                  <a:lnTo>
                    <a:pt x="37343" y="132"/>
                  </a:lnTo>
                  <a:lnTo>
                    <a:pt x="37343" y="220"/>
                  </a:lnTo>
                  <a:lnTo>
                    <a:pt x="37606" y="1448"/>
                  </a:lnTo>
                  <a:lnTo>
                    <a:pt x="37519" y="2765"/>
                  </a:lnTo>
                  <a:lnTo>
                    <a:pt x="36202" y="6363"/>
                  </a:lnTo>
                  <a:lnTo>
                    <a:pt x="35676" y="8206"/>
                  </a:lnTo>
                  <a:lnTo>
                    <a:pt x="34579" y="12155"/>
                  </a:lnTo>
                  <a:lnTo>
                    <a:pt x="33613" y="14349"/>
                  </a:lnTo>
                  <a:lnTo>
                    <a:pt x="32648" y="16324"/>
                  </a:lnTo>
                  <a:lnTo>
                    <a:pt x="31595" y="18298"/>
                  </a:lnTo>
                  <a:lnTo>
                    <a:pt x="30410" y="20361"/>
                  </a:lnTo>
                  <a:lnTo>
                    <a:pt x="28655" y="23388"/>
                  </a:lnTo>
                  <a:lnTo>
                    <a:pt x="27294" y="25626"/>
                  </a:lnTo>
                  <a:lnTo>
                    <a:pt x="25846" y="27952"/>
                  </a:lnTo>
                  <a:lnTo>
                    <a:pt x="24705" y="29795"/>
                  </a:lnTo>
                  <a:lnTo>
                    <a:pt x="23038" y="31901"/>
                  </a:lnTo>
                  <a:lnTo>
                    <a:pt x="21107" y="34271"/>
                  </a:lnTo>
                  <a:lnTo>
                    <a:pt x="18211" y="36904"/>
                  </a:lnTo>
                  <a:lnTo>
                    <a:pt x="13165" y="40107"/>
                  </a:lnTo>
                  <a:lnTo>
                    <a:pt x="13121" y="40151"/>
                  </a:lnTo>
                  <a:lnTo>
                    <a:pt x="12419" y="41248"/>
                  </a:lnTo>
                  <a:lnTo>
                    <a:pt x="12375" y="41292"/>
                  </a:lnTo>
                  <a:lnTo>
                    <a:pt x="11190" y="43924"/>
                  </a:lnTo>
                  <a:lnTo>
                    <a:pt x="10093" y="46250"/>
                  </a:lnTo>
                  <a:lnTo>
                    <a:pt x="8162" y="47786"/>
                  </a:lnTo>
                  <a:lnTo>
                    <a:pt x="6276" y="49146"/>
                  </a:lnTo>
                  <a:lnTo>
                    <a:pt x="3862" y="50858"/>
                  </a:lnTo>
                  <a:lnTo>
                    <a:pt x="88" y="53490"/>
                  </a:lnTo>
                  <a:lnTo>
                    <a:pt x="45" y="53534"/>
                  </a:lnTo>
                  <a:lnTo>
                    <a:pt x="1" y="53578"/>
                  </a:lnTo>
                  <a:lnTo>
                    <a:pt x="1" y="53666"/>
                  </a:lnTo>
                  <a:lnTo>
                    <a:pt x="45" y="53710"/>
                  </a:lnTo>
                  <a:lnTo>
                    <a:pt x="88" y="53798"/>
                  </a:lnTo>
                  <a:lnTo>
                    <a:pt x="176" y="53798"/>
                  </a:lnTo>
                  <a:lnTo>
                    <a:pt x="308" y="53754"/>
                  </a:lnTo>
                  <a:lnTo>
                    <a:pt x="4082" y="51121"/>
                  </a:lnTo>
                  <a:lnTo>
                    <a:pt x="6451" y="49453"/>
                  </a:lnTo>
                  <a:lnTo>
                    <a:pt x="8382" y="48049"/>
                  </a:lnTo>
                  <a:lnTo>
                    <a:pt x="10357" y="46513"/>
                  </a:lnTo>
                  <a:lnTo>
                    <a:pt x="10400" y="46469"/>
                  </a:lnTo>
                  <a:lnTo>
                    <a:pt x="11541" y="44056"/>
                  </a:lnTo>
                  <a:lnTo>
                    <a:pt x="12682" y="41423"/>
                  </a:lnTo>
                  <a:lnTo>
                    <a:pt x="13384" y="40414"/>
                  </a:lnTo>
                  <a:lnTo>
                    <a:pt x="18387" y="37167"/>
                  </a:lnTo>
                  <a:lnTo>
                    <a:pt x="18431" y="37167"/>
                  </a:lnTo>
                  <a:lnTo>
                    <a:pt x="21371" y="34534"/>
                  </a:lnTo>
                  <a:lnTo>
                    <a:pt x="21371" y="34490"/>
                  </a:lnTo>
                  <a:lnTo>
                    <a:pt x="23345" y="32121"/>
                  </a:lnTo>
                  <a:lnTo>
                    <a:pt x="24969" y="30014"/>
                  </a:lnTo>
                  <a:lnTo>
                    <a:pt x="25013" y="29970"/>
                  </a:lnTo>
                  <a:lnTo>
                    <a:pt x="26154" y="28128"/>
                  </a:lnTo>
                  <a:lnTo>
                    <a:pt x="27558" y="25802"/>
                  </a:lnTo>
                  <a:lnTo>
                    <a:pt x="28962" y="23564"/>
                  </a:lnTo>
                  <a:lnTo>
                    <a:pt x="30717" y="20536"/>
                  </a:lnTo>
                  <a:lnTo>
                    <a:pt x="31902" y="18474"/>
                  </a:lnTo>
                  <a:lnTo>
                    <a:pt x="32955" y="16455"/>
                  </a:lnTo>
                  <a:lnTo>
                    <a:pt x="33920" y="14481"/>
                  </a:lnTo>
                  <a:lnTo>
                    <a:pt x="34930" y="12287"/>
                  </a:lnTo>
                  <a:lnTo>
                    <a:pt x="34930" y="12243"/>
                  </a:lnTo>
                  <a:lnTo>
                    <a:pt x="36027" y="8294"/>
                  </a:lnTo>
                  <a:lnTo>
                    <a:pt x="36553" y="6495"/>
                  </a:lnTo>
                  <a:lnTo>
                    <a:pt x="37870" y="2896"/>
                  </a:lnTo>
                  <a:lnTo>
                    <a:pt x="37870" y="2809"/>
                  </a:lnTo>
                  <a:lnTo>
                    <a:pt x="37957" y="1448"/>
                  </a:lnTo>
                  <a:lnTo>
                    <a:pt x="37957" y="1404"/>
                  </a:lnTo>
                  <a:lnTo>
                    <a:pt x="37694" y="132"/>
                  </a:lnTo>
                  <a:lnTo>
                    <a:pt x="37650" y="88"/>
                  </a:lnTo>
                  <a:lnTo>
                    <a:pt x="37606" y="44"/>
                  </a:lnTo>
                  <a:lnTo>
                    <a:pt x="3756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0" name="Google Shape;6640;p174"/>
            <p:cNvSpPr/>
            <p:nvPr/>
          </p:nvSpPr>
          <p:spPr>
            <a:xfrm>
              <a:off x="2083300" y="1434125"/>
              <a:ext cx="1010375" cy="1095925"/>
            </a:xfrm>
            <a:custGeom>
              <a:avLst/>
              <a:gdLst/>
              <a:ahLst/>
              <a:cxnLst/>
              <a:rect l="l" t="t" r="r" b="b"/>
              <a:pathLst>
                <a:path w="40415" h="43837" extrusionOk="0">
                  <a:moveTo>
                    <a:pt x="40238" y="0"/>
                  </a:moveTo>
                  <a:lnTo>
                    <a:pt x="40195" y="44"/>
                  </a:lnTo>
                  <a:lnTo>
                    <a:pt x="40107" y="88"/>
                  </a:lnTo>
                  <a:lnTo>
                    <a:pt x="40063" y="132"/>
                  </a:lnTo>
                  <a:lnTo>
                    <a:pt x="39098" y="2721"/>
                  </a:lnTo>
                  <a:lnTo>
                    <a:pt x="37957" y="5485"/>
                  </a:lnTo>
                  <a:lnTo>
                    <a:pt x="36991" y="8294"/>
                  </a:lnTo>
                  <a:lnTo>
                    <a:pt x="36465" y="9259"/>
                  </a:lnTo>
                  <a:lnTo>
                    <a:pt x="34885" y="12067"/>
                  </a:lnTo>
                  <a:lnTo>
                    <a:pt x="32735" y="15885"/>
                  </a:lnTo>
                  <a:lnTo>
                    <a:pt x="30102" y="20141"/>
                  </a:lnTo>
                  <a:lnTo>
                    <a:pt x="27206" y="24266"/>
                  </a:lnTo>
                  <a:lnTo>
                    <a:pt x="25890" y="25802"/>
                  </a:lnTo>
                  <a:lnTo>
                    <a:pt x="24090" y="27469"/>
                  </a:lnTo>
                  <a:lnTo>
                    <a:pt x="22247" y="29137"/>
                  </a:lnTo>
                  <a:lnTo>
                    <a:pt x="18605" y="31638"/>
                  </a:lnTo>
                  <a:lnTo>
                    <a:pt x="15007" y="33964"/>
                  </a:lnTo>
                  <a:lnTo>
                    <a:pt x="12945" y="35412"/>
                  </a:lnTo>
                  <a:lnTo>
                    <a:pt x="9171" y="37518"/>
                  </a:lnTo>
                  <a:lnTo>
                    <a:pt x="7021" y="38966"/>
                  </a:lnTo>
                  <a:lnTo>
                    <a:pt x="5178" y="40370"/>
                  </a:lnTo>
                  <a:lnTo>
                    <a:pt x="1448" y="42696"/>
                  </a:lnTo>
                  <a:lnTo>
                    <a:pt x="88" y="43486"/>
                  </a:lnTo>
                  <a:lnTo>
                    <a:pt x="0" y="43530"/>
                  </a:lnTo>
                  <a:lnTo>
                    <a:pt x="0" y="43617"/>
                  </a:lnTo>
                  <a:lnTo>
                    <a:pt x="0" y="43661"/>
                  </a:lnTo>
                  <a:lnTo>
                    <a:pt x="0" y="43749"/>
                  </a:lnTo>
                  <a:lnTo>
                    <a:pt x="88" y="43793"/>
                  </a:lnTo>
                  <a:lnTo>
                    <a:pt x="176" y="43837"/>
                  </a:lnTo>
                  <a:lnTo>
                    <a:pt x="263" y="43793"/>
                  </a:lnTo>
                  <a:lnTo>
                    <a:pt x="1624" y="43003"/>
                  </a:lnTo>
                  <a:lnTo>
                    <a:pt x="5397" y="40677"/>
                  </a:lnTo>
                  <a:lnTo>
                    <a:pt x="7240" y="39229"/>
                  </a:lnTo>
                  <a:lnTo>
                    <a:pt x="9347" y="37825"/>
                  </a:lnTo>
                  <a:lnTo>
                    <a:pt x="13120" y="35719"/>
                  </a:lnTo>
                  <a:lnTo>
                    <a:pt x="15183" y="34271"/>
                  </a:lnTo>
                  <a:lnTo>
                    <a:pt x="18781" y="31901"/>
                  </a:lnTo>
                  <a:lnTo>
                    <a:pt x="22467" y="29444"/>
                  </a:lnTo>
                  <a:lnTo>
                    <a:pt x="22467" y="29400"/>
                  </a:lnTo>
                  <a:lnTo>
                    <a:pt x="24354" y="27733"/>
                  </a:lnTo>
                  <a:lnTo>
                    <a:pt x="26153" y="26065"/>
                  </a:lnTo>
                  <a:lnTo>
                    <a:pt x="26153" y="26021"/>
                  </a:lnTo>
                  <a:lnTo>
                    <a:pt x="27469" y="24486"/>
                  </a:lnTo>
                  <a:lnTo>
                    <a:pt x="30409" y="20361"/>
                  </a:lnTo>
                  <a:lnTo>
                    <a:pt x="33042" y="16060"/>
                  </a:lnTo>
                  <a:lnTo>
                    <a:pt x="35192" y="12243"/>
                  </a:lnTo>
                  <a:lnTo>
                    <a:pt x="36772" y="9435"/>
                  </a:lnTo>
                  <a:lnTo>
                    <a:pt x="37299" y="8425"/>
                  </a:lnTo>
                  <a:lnTo>
                    <a:pt x="38264" y="5617"/>
                  </a:lnTo>
                  <a:lnTo>
                    <a:pt x="39449" y="2853"/>
                  </a:lnTo>
                  <a:lnTo>
                    <a:pt x="40414" y="264"/>
                  </a:lnTo>
                  <a:lnTo>
                    <a:pt x="40414" y="176"/>
                  </a:lnTo>
                  <a:lnTo>
                    <a:pt x="40414" y="132"/>
                  </a:lnTo>
                  <a:lnTo>
                    <a:pt x="40370" y="44"/>
                  </a:lnTo>
                  <a:lnTo>
                    <a:pt x="40326" y="44"/>
                  </a:lnTo>
                  <a:lnTo>
                    <a:pt x="4023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1" name="Google Shape;6641;p174"/>
            <p:cNvSpPr/>
            <p:nvPr/>
          </p:nvSpPr>
          <p:spPr>
            <a:xfrm>
              <a:off x="1945075" y="1451675"/>
              <a:ext cx="982950" cy="954425"/>
            </a:xfrm>
            <a:custGeom>
              <a:avLst/>
              <a:gdLst/>
              <a:ahLst/>
              <a:cxnLst/>
              <a:rect l="l" t="t" r="r" b="b"/>
              <a:pathLst>
                <a:path w="39318" h="38177" extrusionOk="0">
                  <a:moveTo>
                    <a:pt x="39054" y="0"/>
                  </a:moveTo>
                  <a:lnTo>
                    <a:pt x="39010" y="44"/>
                  </a:lnTo>
                  <a:lnTo>
                    <a:pt x="38966" y="132"/>
                  </a:lnTo>
                  <a:lnTo>
                    <a:pt x="38352" y="2107"/>
                  </a:lnTo>
                  <a:lnTo>
                    <a:pt x="37606" y="3950"/>
                  </a:lnTo>
                  <a:lnTo>
                    <a:pt x="36509" y="6056"/>
                  </a:lnTo>
                  <a:lnTo>
                    <a:pt x="35105" y="8557"/>
                  </a:lnTo>
                  <a:lnTo>
                    <a:pt x="33700" y="10970"/>
                  </a:lnTo>
                  <a:lnTo>
                    <a:pt x="32384" y="13208"/>
                  </a:lnTo>
                  <a:lnTo>
                    <a:pt x="31068" y="15095"/>
                  </a:lnTo>
                  <a:lnTo>
                    <a:pt x="29356" y="17553"/>
                  </a:lnTo>
                  <a:lnTo>
                    <a:pt x="28128" y="19001"/>
                  </a:lnTo>
                  <a:lnTo>
                    <a:pt x="26592" y="20492"/>
                  </a:lnTo>
                  <a:lnTo>
                    <a:pt x="24134" y="22774"/>
                  </a:lnTo>
                  <a:lnTo>
                    <a:pt x="22116" y="24486"/>
                  </a:lnTo>
                  <a:lnTo>
                    <a:pt x="18254" y="27075"/>
                  </a:lnTo>
                  <a:lnTo>
                    <a:pt x="16455" y="28215"/>
                  </a:lnTo>
                  <a:lnTo>
                    <a:pt x="14393" y="29488"/>
                  </a:lnTo>
                  <a:lnTo>
                    <a:pt x="12287" y="30717"/>
                  </a:lnTo>
                  <a:lnTo>
                    <a:pt x="8250" y="33042"/>
                  </a:lnTo>
                  <a:lnTo>
                    <a:pt x="88" y="37825"/>
                  </a:lnTo>
                  <a:lnTo>
                    <a:pt x="44" y="37869"/>
                  </a:lnTo>
                  <a:lnTo>
                    <a:pt x="0" y="37957"/>
                  </a:lnTo>
                  <a:lnTo>
                    <a:pt x="0" y="38001"/>
                  </a:lnTo>
                  <a:lnTo>
                    <a:pt x="0" y="38088"/>
                  </a:lnTo>
                  <a:lnTo>
                    <a:pt x="88" y="38132"/>
                  </a:lnTo>
                  <a:lnTo>
                    <a:pt x="176" y="38176"/>
                  </a:lnTo>
                  <a:lnTo>
                    <a:pt x="263" y="38132"/>
                  </a:lnTo>
                  <a:lnTo>
                    <a:pt x="8425" y="33349"/>
                  </a:lnTo>
                  <a:lnTo>
                    <a:pt x="12462" y="31024"/>
                  </a:lnTo>
                  <a:lnTo>
                    <a:pt x="14612" y="29795"/>
                  </a:lnTo>
                  <a:lnTo>
                    <a:pt x="16631" y="28523"/>
                  </a:lnTo>
                  <a:lnTo>
                    <a:pt x="18430" y="27382"/>
                  </a:lnTo>
                  <a:lnTo>
                    <a:pt x="20843" y="25802"/>
                  </a:lnTo>
                  <a:lnTo>
                    <a:pt x="22291" y="24793"/>
                  </a:lnTo>
                  <a:lnTo>
                    <a:pt x="22335" y="24749"/>
                  </a:lnTo>
                  <a:lnTo>
                    <a:pt x="24354" y="23038"/>
                  </a:lnTo>
                  <a:lnTo>
                    <a:pt x="26855" y="20756"/>
                  </a:lnTo>
                  <a:lnTo>
                    <a:pt x="28391" y="19264"/>
                  </a:lnTo>
                  <a:lnTo>
                    <a:pt x="29619" y="17772"/>
                  </a:lnTo>
                  <a:lnTo>
                    <a:pt x="31375" y="15315"/>
                  </a:lnTo>
                  <a:lnTo>
                    <a:pt x="32691" y="13428"/>
                  </a:lnTo>
                  <a:lnTo>
                    <a:pt x="34008" y="11146"/>
                  </a:lnTo>
                  <a:lnTo>
                    <a:pt x="35412" y="8733"/>
                  </a:lnTo>
                  <a:lnTo>
                    <a:pt x="36816" y="6231"/>
                  </a:lnTo>
                  <a:lnTo>
                    <a:pt x="37957" y="4081"/>
                  </a:lnTo>
                  <a:lnTo>
                    <a:pt x="38703" y="2194"/>
                  </a:lnTo>
                  <a:lnTo>
                    <a:pt x="39317" y="220"/>
                  </a:lnTo>
                  <a:lnTo>
                    <a:pt x="39317" y="176"/>
                  </a:lnTo>
                  <a:lnTo>
                    <a:pt x="39273" y="88"/>
                  </a:lnTo>
                  <a:lnTo>
                    <a:pt x="39229" y="44"/>
                  </a:lnTo>
                  <a:lnTo>
                    <a:pt x="3918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2" name="Google Shape;6642;p174"/>
            <p:cNvSpPr/>
            <p:nvPr/>
          </p:nvSpPr>
          <p:spPr>
            <a:xfrm>
              <a:off x="1822200" y="1600875"/>
              <a:ext cx="866675" cy="694425"/>
            </a:xfrm>
            <a:custGeom>
              <a:avLst/>
              <a:gdLst/>
              <a:ahLst/>
              <a:cxnLst/>
              <a:rect l="l" t="t" r="r" b="b"/>
              <a:pathLst>
                <a:path w="34667" h="27777" extrusionOk="0">
                  <a:moveTo>
                    <a:pt x="34359" y="0"/>
                  </a:moveTo>
                  <a:lnTo>
                    <a:pt x="34315" y="88"/>
                  </a:lnTo>
                  <a:lnTo>
                    <a:pt x="32867" y="2765"/>
                  </a:lnTo>
                  <a:lnTo>
                    <a:pt x="31375" y="5134"/>
                  </a:lnTo>
                  <a:lnTo>
                    <a:pt x="29839" y="7196"/>
                  </a:lnTo>
                  <a:lnTo>
                    <a:pt x="28216" y="8996"/>
                  </a:lnTo>
                  <a:lnTo>
                    <a:pt x="26592" y="10575"/>
                  </a:lnTo>
                  <a:lnTo>
                    <a:pt x="24881" y="12111"/>
                  </a:lnTo>
                  <a:lnTo>
                    <a:pt x="23301" y="13252"/>
                  </a:lnTo>
                  <a:lnTo>
                    <a:pt x="21370" y="14919"/>
                  </a:lnTo>
                  <a:lnTo>
                    <a:pt x="20537" y="15665"/>
                  </a:lnTo>
                  <a:lnTo>
                    <a:pt x="19659" y="16455"/>
                  </a:lnTo>
                  <a:lnTo>
                    <a:pt x="18737" y="17157"/>
                  </a:lnTo>
                  <a:lnTo>
                    <a:pt x="17772" y="17903"/>
                  </a:lnTo>
                  <a:lnTo>
                    <a:pt x="16719" y="18605"/>
                  </a:lnTo>
                  <a:lnTo>
                    <a:pt x="15666" y="19264"/>
                  </a:lnTo>
                  <a:lnTo>
                    <a:pt x="14569" y="19922"/>
                  </a:lnTo>
                  <a:lnTo>
                    <a:pt x="13472" y="20580"/>
                  </a:lnTo>
                  <a:lnTo>
                    <a:pt x="11190" y="21809"/>
                  </a:lnTo>
                  <a:lnTo>
                    <a:pt x="8864" y="22950"/>
                  </a:lnTo>
                  <a:lnTo>
                    <a:pt x="6583" y="24003"/>
                  </a:lnTo>
                  <a:lnTo>
                    <a:pt x="4389" y="25012"/>
                  </a:lnTo>
                  <a:lnTo>
                    <a:pt x="2414" y="26065"/>
                  </a:lnTo>
                  <a:lnTo>
                    <a:pt x="88" y="27469"/>
                  </a:lnTo>
                  <a:lnTo>
                    <a:pt x="44" y="27513"/>
                  </a:lnTo>
                  <a:lnTo>
                    <a:pt x="0" y="27557"/>
                  </a:lnTo>
                  <a:lnTo>
                    <a:pt x="0" y="27645"/>
                  </a:lnTo>
                  <a:lnTo>
                    <a:pt x="44" y="27689"/>
                  </a:lnTo>
                  <a:lnTo>
                    <a:pt x="88" y="27776"/>
                  </a:lnTo>
                  <a:lnTo>
                    <a:pt x="264" y="27776"/>
                  </a:lnTo>
                  <a:lnTo>
                    <a:pt x="2589" y="26372"/>
                  </a:lnTo>
                  <a:lnTo>
                    <a:pt x="4564" y="25319"/>
                  </a:lnTo>
                  <a:lnTo>
                    <a:pt x="6758" y="24354"/>
                  </a:lnTo>
                  <a:lnTo>
                    <a:pt x="9040" y="23257"/>
                  </a:lnTo>
                  <a:lnTo>
                    <a:pt x="11366" y="22116"/>
                  </a:lnTo>
                  <a:lnTo>
                    <a:pt x="13647" y="20887"/>
                  </a:lnTo>
                  <a:lnTo>
                    <a:pt x="14788" y="20229"/>
                  </a:lnTo>
                  <a:lnTo>
                    <a:pt x="15885" y="19571"/>
                  </a:lnTo>
                  <a:lnTo>
                    <a:pt x="16938" y="18869"/>
                  </a:lnTo>
                  <a:lnTo>
                    <a:pt x="17992" y="18167"/>
                  </a:lnTo>
                  <a:lnTo>
                    <a:pt x="18957" y="17464"/>
                  </a:lnTo>
                  <a:lnTo>
                    <a:pt x="19922" y="16718"/>
                  </a:lnTo>
                  <a:lnTo>
                    <a:pt x="20800" y="15929"/>
                  </a:lnTo>
                  <a:lnTo>
                    <a:pt x="21634" y="15183"/>
                  </a:lnTo>
                  <a:lnTo>
                    <a:pt x="23520" y="13559"/>
                  </a:lnTo>
                  <a:lnTo>
                    <a:pt x="25100" y="12374"/>
                  </a:lnTo>
                  <a:lnTo>
                    <a:pt x="26855" y="10839"/>
                  </a:lnTo>
                  <a:lnTo>
                    <a:pt x="28435" y="9215"/>
                  </a:lnTo>
                  <a:lnTo>
                    <a:pt x="30103" y="7416"/>
                  </a:lnTo>
                  <a:lnTo>
                    <a:pt x="31682" y="5310"/>
                  </a:lnTo>
                  <a:lnTo>
                    <a:pt x="33174" y="2940"/>
                  </a:lnTo>
                  <a:lnTo>
                    <a:pt x="34622" y="219"/>
                  </a:lnTo>
                  <a:lnTo>
                    <a:pt x="34666" y="176"/>
                  </a:lnTo>
                  <a:lnTo>
                    <a:pt x="34622" y="88"/>
                  </a:lnTo>
                  <a:lnTo>
                    <a:pt x="34622" y="44"/>
                  </a:lnTo>
                  <a:lnTo>
                    <a:pt x="3457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3" name="Google Shape;6643;p174"/>
            <p:cNvSpPr/>
            <p:nvPr/>
          </p:nvSpPr>
          <p:spPr>
            <a:xfrm>
              <a:off x="1699325" y="2110975"/>
              <a:ext cx="133875" cy="74625"/>
            </a:xfrm>
            <a:custGeom>
              <a:avLst/>
              <a:gdLst/>
              <a:ahLst/>
              <a:cxnLst/>
              <a:rect l="l" t="t" r="r" b="b"/>
              <a:pathLst>
                <a:path w="5355" h="2985" extrusionOk="0">
                  <a:moveTo>
                    <a:pt x="5091" y="0"/>
                  </a:moveTo>
                  <a:lnTo>
                    <a:pt x="89" y="2633"/>
                  </a:lnTo>
                  <a:lnTo>
                    <a:pt x="45" y="2677"/>
                  </a:lnTo>
                  <a:lnTo>
                    <a:pt x="1" y="2721"/>
                  </a:lnTo>
                  <a:lnTo>
                    <a:pt x="1" y="2809"/>
                  </a:lnTo>
                  <a:lnTo>
                    <a:pt x="1" y="2853"/>
                  </a:lnTo>
                  <a:lnTo>
                    <a:pt x="89" y="2940"/>
                  </a:lnTo>
                  <a:lnTo>
                    <a:pt x="176" y="2984"/>
                  </a:lnTo>
                  <a:lnTo>
                    <a:pt x="264" y="2940"/>
                  </a:lnTo>
                  <a:lnTo>
                    <a:pt x="5267" y="351"/>
                  </a:lnTo>
                  <a:lnTo>
                    <a:pt x="5310" y="308"/>
                  </a:lnTo>
                  <a:lnTo>
                    <a:pt x="5354" y="220"/>
                  </a:lnTo>
                  <a:lnTo>
                    <a:pt x="5354" y="176"/>
                  </a:lnTo>
                  <a:lnTo>
                    <a:pt x="5354" y="88"/>
                  </a:lnTo>
                  <a:lnTo>
                    <a:pt x="5310" y="44"/>
                  </a:lnTo>
                  <a:lnTo>
                    <a:pt x="522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4" name="Google Shape;6644;p174"/>
            <p:cNvSpPr/>
            <p:nvPr/>
          </p:nvSpPr>
          <p:spPr>
            <a:xfrm>
              <a:off x="2929075" y="3201400"/>
              <a:ext cx="121800" cy="42800"/>
            </a:xfrm>
            <a:custGeom>
              <a:avLst/>
              <a:gdLst/>
              <a:ahLst/>
              <a:cxnLst/>
              <a:rect l="l" t="t" r="r" b="b"/>
              <a:pathLst>
                <a:path w="4872" h="1712" extrusionOk="0">
                  <a:moveTo>
                    <a:pt x="2722" y="352"/>
                  </a:moveTo>
                  <a:lnTo>
                    <a:pt x="3950" y="439"/>
                  </a:lnTo>
                  <a:lnTo>
                    <a:pt x="4433" y="1054"/>
                  </a:lnTo>
                  <a:lnTo>
                    <a:pt x="4082" y="1229"/>
                  </a:lnTo>
                  <a:lnTo>
                    <a:pt x="1932" y="1361"/>
                  </a:lnTo>
                  <a:lnTo>
                    <a:pt x="440" y="1361"/>
                  </a:lnTo>
                  <a:lnTo>
                    <a:pt x="703" y="659"/>
                  </a:lnTo>
                  <a:lnTo>
                    <a:pt x="2722" y="352"/>
                  </a:lnTo>
                  <a:close/>
                  <a:moveTo>
                    <a:pt x="2722" y="0"/>
                  </a:moveTo>
                  <a:lnTo>
                    <a:pt x="528" y="308"/>
                  </a:lnTo>
                  <a:lnTo>
                    <a:pt x="440" y="352"/>
                  </a:lnTo>
                  <a:lnTo>
                    <a:pt x="396" y="439"/>
                  </a:lnTo>
                  <a:lnTo>
                    <a:pt x="1" y="1492"/>
                  </a:lnTo>
                  <a:lnTo>
                    <a:pt x="1" y="1536"/>
                  </a:lnTo>
                  <a:lnTo>
                    <a:pt x="45" y="1624"/>
                  </a:lnTo>
                  <a:lnTo>
                    <a:pt x="89" y="1712"/>
                  </a:lnTo>
                  <a:lnTo>
                    <a:pt x="1976" y="1712"/>
                  </a:lnTo>
                  <a:lnTo>
                    <a:pt x="4170" y="1580"/>
                  </a:lnTo>
                  <a:lnTo>
                    <a:pt x="4257" y="1536"/>
                  </a:lnTo>
                  <a:lnTo>
                    <a:pt x="4784" y="1229"/>
                  </a:lnTo>
                  <a:lnTo>
                    <a:pt x="4828" y="1185"/>
                  </a:lnTo>
                  <a:lnTo>
                    <a:pt x="4872" y="1141"/>
                  </a:lnTo>
                  <a:lnTo>
                    <a:pt x="4872" y="1054"/>
                  </a:lnTo>
                  <a:lnTo>
                    <a:pt x="4828" y="966"/>
                  </a:lnTo>
                  <a:lnTo>
                    <a:pt x="4213" y="132"/>
                  </a:lnTo>
                  <a:lnTo>
                    <a:pt x="4126" y="88"/>
                  </a:lnTo>
                  <a:lnTo>
                    <a:pt x="4082" y="88"/>
                  </a:lnTo>
                  <a:lnTo>
                    <a:pt x="272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5" name="Google Shape;6645;p174"/>
            <p:cNvSpPr/>
            <p:nvPr/>
          </p:nvSpPr>
          <p:spPr>
            <a:xfrm>
              <a:off x="463000" y="1796125"/>
              <a:ext cx="3006950" cy="2565925"/>
            </a:xfrm>
            <a:custGeom>
              <a:avLst/>
              <a:gdLst/>
              <a:ahLst/>
              <a:cxnLst/>
              <a:rect l="l" t="t" r="r" b="b"/>
              <a:pathLst>
                <a:path w="120278" h="102637" extrusionOk="0">
                  <a:moveTo>
                    <a:pt x="106586" y="1"/>
                  </a:moveTo>
                  <a:lnTo>
                    <a:pt x="106499" y="45"/>
                  </a:lnTo>
                  <a:lnTo>
                    <a:pt x="104173" y="2809"/>
                  </a:lnTo>
                  <a:lnTo>
                    <a:pt x="100355" y="7022"/>
                  </a:lnTo>
                  <a:lnTo>
                    <a:pt x="98512" y="7373"/>
                  </a:lnTo>
                  <a:lnTo>
                    <a:pt x="98425" y="7417"/>
                  </a:lnTo>
                  <a:lnTo>
                    <a:pt x="95967" y="9303"/>
                  </a:lnTo>
                  <a:lnTo>
                    <a:pt x="89561" y="14130"/>
                  </a:lnTo>
                  <a:lnTo>
                    <a:pt x="84997" y="16500"/>
                  </a:lnTo>
                  <a:lnTo>
                    <a:pt x="79293" y="18606"/>
                  </a:lnTo>
                  <a:lnTo>
                    <a:pt x="74334" y="20712"/>
                  </a:lnTo>
                  <a:lnTo>
                    <a:pt x="67620" y="23082"/>
                  </a:lnTo>
                  <a:lnTo>
                    <a:pt x="63364" y="24618"/>
                  </a:lnTo>
                  <a:lnTo>
                    <a:pt x="59151" y="25539"/>
                  </a:lnTo>
                  <a:lnTo>
                    <a:pt x="59108" y="25539"/>
                  </a:lnTo>
                  <a:lnTo>
                    <a:pt x="54017" y="27294"/>
                  </a:lnTo>
                  <a:lnTo>
                    <a:pt x="48664" y="28786"/>
                  </a:lnTo>
                  <a:lnTo>
                    <a:pt x="43662" y="30629"/>
                  </a:lnTo>
                  <a:lnTo>
                    <a:pt x="39010" y="31419"/>
                  </a:lnTo>
                  <a:lnTo>
                    <a:pt x="33920" y="32604"/>
                  </a:lnTo>
                  <a:lnTo>
                    <a:pt x="29795" y="32736"/>
                  </a:lnTo>
                  <a:lnTo>
                    <a:pt x="29708" y="32779"/>
                  </a:lnTo>
                  <a:lnTo>
                    <a:pt x="23169" y="35588"/>
                  </a:lnTo>
                  <a:lnTo>
                    <a:pt x="17509" y="37826"/>
                  </a:lnTo>
                  <a:lnTo>
                    <a:pt x="13603" y="37870"/>
                  </a:lnTo>
                  <a:lnTo>
                    <a:pt x="11892" y="36509"/>
                  </a:lnTo>
                  <a:lnTo>
                    <a:pt x="11848" y="36509"/>
                  </a:lnTo>
                  <a:lnTo>
                    <a:pt x="9786" y="35632"/>
                  </a:lnTo>
                  <a:lnTo>
                    <a:pt x="9742" y="35588"/>
                  </a:lnTo>
                  <a:lnTo>
                    <a:pt x="9654" y="35632"/>
                  </a:lnTo>
                  <a:lnTo>
                    <a:pt x="9610" y="35675"/>
                  </a:lnTo>
                  <a:lnTo>
                    <a:pt x="9566" y="35719"/>
                  </a:lnTo>
                  <a:lnTo>
                    <a:pt x="6802" y="42082"/>
                  </a:lnTo>
                  <a:lnTo>
                    <a:pt x="6802" y="42170"/>
                  </a:lnTo>
                  <a:lnTo>
                    <a:pt x="8338" y="50156"/>
                  </a:lnTo>
                  <a:lnTo>
                    <a:pt x="8864" y="55334"/>
                  </a:lnTo>
                  <a:lnTo>
                    <a:pt x="9479" y="61565"/>
                  </a:lnTo>
                  <a:lnTo>
                    <a:pt x="7285" y="64022"/>
                  </a:lnTo>
                  <a:lnTo>
                    <a:pt x="7241" y="64110"/>
                  </a:lnTo>
                  <a:lnTo>
                    <a:pt x="6758" y="67796"/>
                  </a:lnTo>
                  <a:lnTo>
                    <a:pt x="5266" y="69419"/>
                  </a:lnTo>
                  <a:lnTo>
                    <a:pt x="5222" y="69507"/>
                  </a:lnTo>
                  <a:lnTo>
                    <a:pt x="4432" y="72316"/>
                  </a:lnTo>
                  <a:lnTo>
                    <a:pt x="2984" y="76002"/>
                  </a:lnTo>
                  <a:lnTo>
                    <a:pt x="1756" y="79380"/>
                  </a:lnTo>
                  <a:lnTo>
                    <a:pt x="571" y="82540"/>
                  </a:lnTo>
                  <a:lnTo>
                    <a:pt x="44" y="86182"/>
                  </a:lnTo>
                  <a:lnTo>
                    <a:pt x="1" y="89341"/>
                  </a:lnTo>
                  <a:lnTo>
                    <a:pt x="132" y="92281"/>
                  </a:lnTo>
                  <a:lnTo>
                    <a:pt x="132" y="92369"/>
                  </a:lnTo>
                  <a:lnTo>
                    <a:pt x="176" y="92413"/>
                  </a:lnTo>
                  <a:lnTo>
                    <a:pt x="220" y="92457"/>
                  </a:lnTo>
                  <a:lnTo>
                    <a:pt x="395" y="92457"/>
                  </a:lnTo>
                  <a:lnTo>
                    <a:pt x="439" y="92413"/>
                  </a:lnTo>
                  <a:lnTo>
                    <a:pt x="483" y="92369"/>
                  </a:lnTo>
                  <a:lnTo>
                    <a:pt x="483" y="92281"/>
                  </a:lnTo>
                  <a:lnTo>
                    <a:pt x="352" y="89341"/>
                  </a:lnTo>
                  <a:lnTo>
                    <a:pt x="395" y="86226"/>
                  </a:lnTo>
                  <a:lnTo>
                    <a:pt x="922" y="82627"/>
                  </a:lnTo>
                  <a:lnTo>
                    <a:pt x="2063" y="79512"/>
                  </a:lnTo>
                  <a:lnTo>
                    <a:pt x="3335" y="76089"/>
                  </a:lnTo>
                  <a:lnTo>
                    <a:pt x="4740" y="72447"/>
                  </a:lnTo>
                  <a:lnTo>
                    <a:pt x="5529" y="69639"/>
                  </a:lnTo>
                  <a:lnTo>
                    <a:pt x="7065" y="68015"/>
                  </a:lnTo>
                  <a:lnTo>
                    <a:pt x="7109" y="67884"/>
                  </a:lnTo>
                  <a:lnTo>
                    <a:pt x="7592" y="64198"/>
                  </a:lnTo>
                  <a:lnTo>
                    <a:pt x="9786" y="61740"/>
                  </a:lnTo>
                  <a:lnTo>
                    <a:pt x="9830" y="61697"/>
                  </a:lnTo>
                  <a:lnTo>
                    <a:pt x="9830" y="61609"/>
                  </a:lnTo>
                  <a:lnTo>
                    <a:pt x="9215" y="55290"/>
                  </a:lnTo>
                  <a:lnTo>
                    <a:pt x="8689" y="50112"/>
                  </a:lnTo>
                  <a:lnTo>
                    <a:pt x="7153" y="42170"/>
                  </a:lnTo>
                  <a:lnTo>
                    <a:pt x="9830" y="36027"/>
                  </a:lnTo>
                  <a:lnTo>
                    <a:pt x="11717" y="36816"/>
                  </a:lnTo>
                  <a:lnTo>
                    <a:pt x="13428" y="38177"/>
                  </a:lnTo>
                  <a:lnTo>
                    <a:pt x="13560" y="38221"/>
                  </a:lnTo>
                  <a:lnTo>
                    <a:pt x="17553" y="38177"/>
                  </a:lnTo>
                  <a:lnTo>
                    <a:pt x="17597" y="38133"/>
                  </a:lnTo>
                  <a:lnTo>
                    <a:pt x="23301" y="35895"/>
                  </a:lnTo>
                  <a:lnTo>
                    <a:pt x="29839" y="33087"/>
                  </a:lnTo>
                  <a:lnTo>
                    <a:pt x="33964" y="32955"/>
                  </a:lnTo>
                  <a:lnTo>
                    <a:pt x="34008" y="32955"/>
                  </a:lnTo>
                  <a:lnTo>
                    <a:pt x="39098" y="31726"/>
                  </a:lnTo>
                  <a:lnTo>
                    <a:pt x="43749" y="30980"/>
                  </a:lnTo>
                  <a:lnTo>
                    <a:pt x="43793" y="30936"/>
                  </a:lnTo>
                  <a:lnTo>
                    <a:pt x="48752" y="29093"/>
                  </a:lnTo>
                  <a:lnTo>
                    <a:pt x="54105" y="27645"/>
                  </a:lnTo>
                  <a:lnTo>
                    <a:pt x="59239" y="25890"/>
                  </a:lnTo>
                  <a:lnTo>
                    <a:pt x="63452" y="24969"/>
                  </a:lnTo>
                  <a:lnTo>
                    <a:pt x="63496" y="24969"/>
                  </a:lnTo>
                  <a:lnTo>
                    <a:pt x="67752" y="23389"/>
                  </a:lnTo>
                  <a:lnTo>
                    <a:pt x="74466" y="21019"/>
                  </a:lnTo>
                  <a:lnTo>
                    <a:pt x="79424" y="18913"/>
                  </a:lnTo>
                  <a:lnTo>
                    <a:pt x="85129" y="16851"/>
                  </a:lnTo>
                  <a:lnTo>
                    <a:pt x="85129" y="16807"/>
                  </a:lnTo>
                  <a:lnTo>
                    <a:pt x="89736" y="14437"/>
                  </a:lnTo>
                  <a:lnTo>
                    <a:pt x="89780" y="14437"/>
                  </a:lnTo>
                  <a:lnTo>
                    <a:pt x="96187" y="9567"/>
                  </a:lnTo>
                  <a:lnTo>
                    <a:pt x="98644" y="7680"/>
                  </a:lnTo>
                  <a:lnTo>
                    <a:pt x="100487" y="7373"/>
                  </a:lnTo>
                  <a:lnTo>
                    <a:pt x="100575" y="7329"/>
                  </a:lnTo>
                  <a:lnTo>
                    <a:pt x="104436" y="3029"/>
                  </a:lnTo>
                  <a:lnTo>
                    <a:pt x="106674" y="352"/>
                  </a:lnTo>
                  <a:lnTo>
                    <a:pt x="112335" y="1712"/>
                  </a:lnTo>
                  <a:lnTo>
                    <a:pt x="112949" y="3555"/>
                  </a:lnTo>
                  <a:lnTo>
                    <a:pt x="116547" y="18343"/>
                  </a:lnTo>
                  <a:lnTo>
                    <a:pt x="116372" y="30410"/>
                  </a:lnTo>
                  <a:lnTo>
                    <a:pt x="116372" y="30454"/>
                  </a:lnTo>
                  <a:lnTo>
                    <a:pt x="118741" y="38396"/>
                  </a:lnTo>
                  <a:lnTo>
                    <a:pt x="117600" y="42214"/>
                  </a:lnTo>
                  <a:lnTo>
                    <a:pt x="116942" y="44890"/>
                  </a:lnTo>
                  <a:lnTo>
                    <a:pt x="116942" y="44934"/>
                  </a:lnTo>
                  <a:lnTo>
                    <a:pt x="116810" y="48225"/>
                  </a:lnTo>
                  <a:lnTo>
                    <a:pt x="116810" y="48313"/>
                  </a:lnTo>
                  <a:lnTo>
                    <a:pt x="119926" y="54939"/>
                  </a:lnTo>
                  <a:lnTo>
                    <a:pt x="119663" y="55948"/>
                  </a:lnTo>
                  <a:lnTo>
                    <a:pt x="118697" y="56475"/>
                  </a:lnTo>
                  <a:lnTo>
                    <a:pt x="118653" y="56475"/>
                  </a:lnTo>
                  <a:lnTo>
                    <a:pt x="115889" y="58537"/>
                  </a:lnTo>
                  <a:lnTo>
                    <a:pt x="113519" y="60468"/>
                  </a:lnTo>
                  <a:lnTo>
                    <a:pt x="109614" y="64154"/>
                  </a:lnTo>
                  <a:lnTo>
                    <a:pt x="109570" y="64198"/>
                  </a:lnTo>
                  <a:lnTo>
                    <a:pt x="104305" y="75519"/>
                  </a:lnTo>
                  <a:lnTo>
                    <a:pt x="100750" y="78634"/>
                  </a:lnTo>
                  <a:lnTo>
                    <a:pt x="98468" y="80784"/>
                  </a:lnTo>
                  <a:lnTo>
                    <a:pt x="91184" y="82935"/>
                  </a:lnTo>
                  <a:lnTo>
                    <a:pt x="87805" y="83417"/>
                  </a:lnTo>
                  <a:lnTo>
                    <a:pt x="87762" y="83417"/>
                  </a:lnTo>
                  <a:lnTo>
                    <a:pt x="84163" y="84470"/>
                  </a:lnTo>
                  <a:lnTo>
                    <a:pt x="84076" y="84514"/>
                  </a:lnTo>
                  <a:lnTo>
                    <a:pt x="82847" y="85962"/>
                  </a:lnTo>
                  <a:lnTo>
                    <a:pt x="82847" y="86006"/>
                  </a:lnTo>
                  <a:lnTo>
                    <a:pt x="81311" y="88858"/>
                  </a:lnTo>
                  <a:lnTo>
                    <a:pt x="78810" y="90965"/>
                  </a:lnTo>
                  <a:lnTo>
                    <a:pt x="74202" y="91886"/>
                  </a:lnTo>
                  <a:lnTo>
                    <a:pt x="74159" y="91886"/>
                  </a:lnTo>
                  <a:lnTo>
                    <a:pt x="70560" y="93905"/>
                  </a:lnTo>
                  <a:lnTo>
                    <a:pt x="70517" y="93992"/>
                  </a:lnTo>
                  <a:lnTo>
                    <a:pt x="68630" y="96669"/>
                  </a:lnTo>
                  <a:lnTo>
                    <a:pt x="65207" y="97196"/>
                  </a:lnTo>
                  <a:lnTo>
                    <a:pt x="63671" y="96932"/>
                  </a:lnTo>
                  <a:lnTo>
                    <a:pt x="62004" y="96932"/>
                  </a:lnTo>
                  <a:lnTo>
                    <a:pt x="58098" y="97942"/>
                  </a:lnTo>
                  <a:lnTo>
                    <a:pt x="52482" y="98995"/>
                  </a:lnTo>
                  <a:lnTo>
                    <a:pt x="51253" y="98819"/>
                  </a:lnTo>
                  <a:lnTo>
                    <a:pt x="48006" y="98380"/>
                  </a:lnTo>
                  <a:lnTo>
                    <a:pt x="44451" y="97547"/>
                  </a:lnTo>
                  <a:lnTo>
                    <a:pt x="43398" y="95923"/>
                  </a:lnTo>
                  <a:lnTo>
                    <a:pt x="41160" y="93115"/>
                  </a:lnTo>
                  <a:lnTo>
                    <a:pt x="41160" y="92325"/>
                  </a:lnTo>
                  <a:lnTo>
                    <a:pt x="41160" y="90833"/>
                  </a:lnTo>
                  <a:lnTo>
                    <a:pt x="42038" y="88990"/>
                  </a:lnTo>
                  <a:lnTo>
                    <a:pt x="43618" y="86972"/>
                  </a:lnTo>
                  <a:lnTo>
                    <a:pt x="46646" y="85348"/>
                  </a:lnTo>
                  <a:lnTo>
                    <a:pt x="46689" y="85304"/>
                  </a:lnTo>
                  <a:lnTo>
                    <a:pt x="47216" y="84427"/>
                  </a:lnTo>
                  <a:lnTo>
                    <a:pt x="47216" y="84383"/>
                  </a:lnTo>
                  <a:lnTo>
                    <a:pt x="48006" y="82627"/>
                  </a:lnTo>
                  <a:lnTo>
                    <a:pt x="49015" y="80916"/>
                  </a:lnTo>
                  <a:lnTo>
                    <a:pt x="50551" y="78854"/>
                  </a:lnTo>
                  <a:lnTo>
                    <a:pt x="51297" y="77493"/>
                  </a:lnTo>
                  <a:lnTo>
                    <a:pt x="51297" y="77450"/>
                  </a:lnTo>
                  <a:lnTo>
                    <a:pt x="51428" y="76528"/>
                  </a:lnTo>
                  <a:lnTo>
                    <a:pt x="51428" y="76484"/>
                  </a:lnTo>
                  <a:lnTo>
                    <a:pt x="51341" y="75036"/>
                  </a:lnTo>
                  <a:lnTo>
                    <a:pt x="52043" y="70692"/>
                  </a:lnTo>
                  <a:lnTo>
                    <a:pt x="55685" y="63847"/>
                  </a:lnTo>
                  <a:lnTo>
                    <a:pt x="58405" y="60029"/>
                  </a:lnTo>
                  <a:lnTo>
                    <a:pt x="61214" y="58318"/>
                  </a:lnTo>
                  <a:lnTo>
                    <a:pt x="65163" y="56563"/>
                  </a:lnTo>
                  <a:lnTo>
                    <a:pt x="65207" y="56519"/>
                  </a:lnTo>
                  <a:lnTo>
                    <a:pt x="68761" y="52789"/>
                  </a:lnTo>
                  <a:lnTo>
                    <a:pt x="77845" y="45768"/>
                  </a:lnTo>
                  <a:lnTo>
                    <a:pt x="82452" y="41950"/>
                  </a:lnTo>
                  <a:lnTo>
                    <a:pt x="89122" y="38308"/>
                  </a:lnTo>
                  <a:lnTo>
                    <a:pt x="93554" y="38089"/>
                  </a:lnTo>
                  <a:lnTo>
                    <a:pt x="93598" y="38045"/>
                  </a:lnTo>
                  <a:lnTo>
                    <a:pt x="105709" y="31726"/>
                  </a:lnTo>
                  <a:lnTo>
                    <a:pt x="105796" y="31682"/>
                  </a:lnTo>
                  <a:lnTo>
                    <a:pt x="105796" y="31595"/>
                  </a:lnTo>
                  <a:lnTo>
                    <a:pt x="106455" y="27821"/>
                  </a:lnTo>
                  <a:lnTo>
                    <a:pt x="106455" y="27777"/>
                  </a:lnTo>
                  <a:lnTo>
                    <a:pt x="106235" y="24705"/>
                  </a:lnTo>
                  <a:lnTo>
                    <a:pt x="106411" y="21546"/>
                  </a:lnTo>
                  <a:lnTo>
                    <a:pt x="106367" y="21414"/>
                  </a:lnTo>
                  <a:lnTo>
                    <a:pt x="104875" y="19396"/>
                  </a:lnTo>
                  <a:lnTo>
                    <a:pt x="104787" y="19308"/>
                  </a:lnTo>
                  <a:lnTo>
                    <a:pt x="100575" y="17992"/>
                  </a:lnTo>
                  <a:lnTo>
                    <a:pt x="99127" y="17421"/>
                  </a:lnTo>
                  <a:lnTo>
                    <a:pt x="95090" y="15842"/>
                  </a:lnTo>
                  <a:lnTo>
                    <a:pt x="94914" y="15842"/>
                  </a:lnTo>
                  <a:lnTo>
                    <a:pt x="91448" y="18343"/>
                  </a:lnTo>
                  <a:lnTo>
                    <a:pt x="83461" y="23916"/>
                  </a:lnTo>
                  <a:lnTo>
                    <a:pt x="79688" y="25100"/>
                  </a:lnTo>
                  <a:lnTo>
                    <a:pt x="76353" y="24662"/>
                  </a:lnTo>
                  <a:lnTo>
                    <a:pt x="76265" y="24705"/>
                  </a:lnTo>
                  <a:lnTo>
                    <a:pt x="70824" y="26724"/>
                  </a:lnTo>
                  <a:lnTo>
                    <a:pt x="65119" y="28655"/>
                  </a:lnTo>
                  <a:lnTo>
                    <a:pt x="61126" y="30103"/>
                  </a:lnTo>
                  <a:lnTo>
                    <a:pt x="56519" y="31726"/>
                  </a:lnTo>
                  <a:lnTo>
                    <a:pt x="51428" y="33569"/>
                  </a:lnTo>
                  <a:lnTo>
                    <a:pt x="47435" y="35017"/>
                  </a:lnTo>
                  <a:lnTo>
                    <a:pt x="47391" y="35017"/>
                  </a:lnTo>
                  <a:lnTo>
                    <a:pt x="42784" y="37431"/>
                  </a:lnTo>
                  <a:lnTo>
                    <a:pt x="38923" y="38572"/>
                  </a:lnTo>
                  <a:lnTo>
                    <a:pt x="35237" y="39756"/>
                  </a:lnTo>
                  <a:lnTo>
                    <a:pt x="31594" y="40678"/>
                  </a:lnTo>
                  <a:lnTo>
                    <a:pt x="31551" y="40722"/>
                  </a:lnTo>
                  <a:lnTo>
                    <a:pt x="27382" y="43530"/>
                  </a:lnTo>
                  <a:lnTo>
                    <a:pt x="27338" y="43574"/>
                  </a:lnTo>
                  <a:lnTo>
                    <a:pt x="24354" y="47435"/>
                  </a:lnTo>
                  <a:lnTo>
                    <a:pt x="24354" y="47479"/>
                  </a:lnTo>
                  <a:lnTo>
                    <a:pt x="22731" y="50507"/>
                  </a:lnTo>
                  <a:lnTo>
                    <a:pt x="21590" y="53491"/>
                  </a:lnTo>
                  <a:lnTo>
                    <a:pt x="19659" y="56255"/>
                  </a:lnTo>
                  <a:lnTo>
                    <a:pt x="19615" y="56299"/>
                  </a:lnTo>
                  <a:lnTo>
                    <a:pt x="18167" y="68937"/>
                  </a:lnTo>
                  <a:lnTo>
                    <a:pt x="18562" y="76133"/>
                  </a:lnTo>
                  <a:lnTo>
                    <a:pt x="18211" y="77976"/>
                  </a:lnTo>
                  <a:lnTo>
                    <a:pt x="17553" y="80258"/>
                  </a:lnTo>
                  <a:lnTo>
                    <a:pt x="16368" y="81969"/>
                  </a:lnTo>
                  <a:lnTo>
                    <a:pt x="14920" y="83988"/>
                  </a:lnTo>
                  <a:lnTo>
                    <a:pt x="13428" y="84514"/>
                  </a:lnTo>
                  <a:lnTo>
                    <a:pt x="13340" y="84558"/>
                  </a:lnTo>
                  <a:lnTo>
                    <a:pt x="13296" y="84646"/>
                  </a:lnTo>
                  <a:lnTo>
                    <a:pt x="12331" y="86796"/>
                  </a:lnTo>
                  <a:lnTo>
                    <a:pt x="11717" y="89209"/>
                  </a:lnTo>
                  <a:lnTo>
                    <a:pt x="11717" y="89253"/>
                  </a:lnTo>
                  <a:lnTo>
                    <a:pt x="12419" y="95528"/>
                  </a:lnTo>
                  <a:lnTo>
                    <a:pt x="13560" y="102461"/>
                  </a:lnTo>
                  <a:lnTo>
                    <a:pt x="13603" y="102593"/>
                  </a:lnTo>
                  <a:lnTo>
                    <a:pt x="13735" y="102637"/>
                  </a:lnTo>
                  <a:lnTo>
                    <a:pt x="13823" y="102593"/>
                  </a:lnTo>
                  <a:lnTo>
                    <a:pt x="13867" y="102549"/>
                  </a:lnTo>
                  <a:lnTo>
                    <a:pt x="13911" y="102505"/>
                  </a:lnTo>
                  <a:lnTo>
                    <a:pt x="13911" y="102417"/>
                  </a:lnTo>
                  <a:lnTo>
                    <a:pt x="12770" y="95484"/>
                  </a:lnTo>
                  <a:lnTo>
                    <a:pt x="12068" y="89253"/>
                  </a:lnTo>
                  <a:lnTo>
                    <a:pt x="12682" y="86928"/>
                  </a:lnTo>
                  <a:lnTo>
                    <a:pt x="13603" y="84821"/>
                  </a:lnTo>
                  <a:lnTo>
                    <a:pt x="15095" y="84295"/>
                  </a:lnTo>
                  <a:lnTo>
                    <a:pt x="15183" y="84207"/>
                  </a:lnTo>
                  <a:lnTo>
                    <a:pt x="16675" y="82189"/>
                  </a:lnTo>
                  <a:lnTo>
                    <a:pt x="17860" y="80433"/>
                  </a:lnTo>
                  <a:lnTo>
                    <a:pt x="17860" y="80390"/>
                  </a:lnTo>
                  <a:lnTo>
                    <a:pt x="18562" y="78064"/>
                  </a:lnTo>
                  <a:lnTo>
                    <a:pt x="18913" y="76221"/>
                  </a:lnTo>
                  <a:lnTo>
                    <a:pt x="18913" y="76133"/>
                  </a:lnTo>
                  <a:lnTo>
                    <a:pt x="18518" y="68937"/>
                  </a:lnTo>
                  <a:lnTo>
                    <a:pt x="19966" y="56387"/>
                  </a:lnTo>
                  <a:lnTo>
                    <a:pt x="21853" y="53666"/>
                  </a:lnTo>
                  <a:lnTo>
                    <a:pt x="21897" y="53623"/>
                  </a:lnTo>
                  <a:lnTo>
                    <a:pt x="23082" y="50683"/>
                  </a:lnTo>
                  <a:lnTo>
                    <a:pt x="24661" y="47655"/>
                  </a:lnTo>
                  <a:lnTo>
                    <a:pt x="27601" y="43793"/>
                  </a:lnTo>
                  <a:lnTo>
                    <a:pt x="31682" y="41029"/>
                  </a:lnTo>
                  <a:lnTo>
                    <a:pt x="35324" y="40107"/>
                  </a:lnTo>
                  <a:lnTo>
                    <a:pt x="39054" y="38879"/>
                  </a:lnTo>
                  <a:lnTo>
                    <a:pt x="42872" y="37782"/>
                  </a:lnTo>
                  <a:lnTo>
                    <a:pt x="42916" y="37782"/>
                  </a:lnTo>
                  <a:lnTo>
                    <a:pt x="47567" y="35324"/>
                  </a:lnTo>
                  <a:lnTo>
                    <a:pt x="51560" y="33920"/>
                  </a:lnTo>
                  <a:lnTo>
                    <a:pt x="56650" y="32077"/>
                  </a:lnTo>
                  <a:lnTo>
                    <a:pt x="61214" y="30454"/>
                  </a:lnTo>
                  <a:lnTo>
                    <a:pt x="65251" y="28962"/>
                  </a:lnTo>
                  <a:lnTo>
                    <a:pt x="70911" y="27075"/>
                  </a:lnTo>
                  <a:lnTo>
                    <a:pt x="76353" y="25013"/>
                  </a:lnTo>
                  <a:lnTo>
                    <a:pt x="79644" y="25451"/>
                  </a:lnTo>
                  <a:lnTo>
                    <a:pt x="79731" y="25451"/>
                  </a:lnTo>
                  <a:lnTo>
                    <a:pt x="83593" y="24223"/>
                  </a:lnTo>
                  <a:lnTo>
                    <a:pt x="83681" y="24223"/>
                  </a:lnTo>
                  <a:lnTo>
                    <a:pt x="91623" y="18606"/>
                  </a:lnTo>
                  <a:lnTo>
                    <a:pt x="95046" y="16193"/>
                  </a:lnTo>
                  <a:lnTo>
                    <a:pt x="98995" y="17728"/>
                  </a:lnTo>
                  <a:lnTo>
                    <a:pt x="100443" y="18343"/>
                  </a:lnTo>
                  <a:lnTo>
                    <a:pt x="104656" y="19659"/>
                  </a:lnTo>
                  <a:lnTo>
                    <a:pt x="106060" y="21590"/>
                  </a:lnTo>
                  <a:lnTo>
                    <a:pt x="105884" y="24662"/>
                  </a:lnTo>
                  <a:lnTo>
                    <a:pt x="105884" y="24705"/>
                  </a:lnTo>
                  <a:lnTo>
                    <a:pt x="106104" y="27777"/>
                  </a:lnTo>
                  <a:lnTo>
                    <a:pt x="105489" y="31463"/>
                  </a:lnTo>
                  <a:lnTo>
                    <a:pt x="93466" y="37738"/>
                  </a:lnTo>
                  <a:lnTo>
                    <a:pt x="89078" y="37957"/>
                  </a:lnTo>
                  <a:lnTo>
                    <a:pt x="88990" y="37957"/>
                  </a:lnTo>
                  <a:lnTo>
                    <a:pt x="82277" y="41643"/>
                  </a:lnTo>
                  <a:lnTo>
                    <a:pt x="82233" y="41643"/>
                  </a:lnTo>
                  <a:lnTo>
                    <a:pt x="77625" y="45505"/>
                  </a:lnTo>
                  <a:lnTo>
                    <a:pt x="68542" y="52526"/>
                  </a:lnTo>
                  <a:lnTo>
                    <a:pt x="68498" y="52569"/>
                  </a:lnTo>
                  <a:lnTo>
                    <a:pt x="64988" y="56255"/>
                  </a:lnTo>
                  <a:lnTo>
                    <a:pt x="61082" y="58011"/>
                  </a:lnTo>
                  <a:lnTo>
                    <a:pt x="61038" y="58011"/>
                  </a:lnTo>
                  <a:lnTo>
                    <a:pt x="58186" y="59766"/>
                  </a:lnTo>
                  <a:lnTo>
                    <a:pt x="58142" y="59810"/>
                  </a:lnTo>
                  <a:lnTo>
                    <a:pt x="55378" y="63627"/>
                  </a:lnTo>
                  <a:lnTo>
                    <a:pt x="55378" y="63671"/>
                  </a:lnTo>
                  <a:lnTo>
                    <a:pt x="51736" y="70516"/>
                  </a:lnTo>
                  <a:lnTo>
                    <a:pt x="51692" y="70604"/>
                  </a:lnTo>
                  <a:lnTo>
                    <a:pt x="50990" y="74992"/>
                  </a:lnTo>
                  <a:lnTo>
                    <a:pt x="50990" y="75036"/>
                  </a:lnTo>
                  <a:lnTo>
                    <a:pt x="51077" y="76484"/>
                  </a:lnTo>
                  <a:lnTo>
                    <a:pt x="50946" y="77362"/>
                  </a:lnTo>
                  <a:lnTo>
                    <a:pt x="50244" y="78678"/>
                  </a:lnTo>
                  <a:lnTo>
                    <a:pt x="48708" y="80697"/>
                  </a:lnTo>
                  <a:lnTo>
                    <a:pt x="47699" y="82452"/>
                  </a:lnTo>
                  <a:lnTo>
                    <a:pt x="47699" y="82496"/>
                  </a:lnTo>
                  <a:lnTo>
                    <a:pt x="46909" y="84251"/>
                  </a:lnTo>
                  <a:lnTo>
                    <a:pt x="46426" y="85085"/>
                  </a:lnTo>
                  <a:lnTo>
                    <a:pt x="43442" y="86664"/>
                  </a:lnTo>
                  <a:lnTo>
                    <a:pt x="43354" y="86708"/>
                  </a:lnTo>
                  <a:lnTo>
                    <a:pt x="41775" y="88771"/>
                  </a:lnTo>
                  <a:lnTo>
                    <a:pt x="41731" y="88815"/>
                  </a:lnTo>
                  <a:lnTo>
                    <a:pt x="40809" y="90701"/>
                  </a:lnTo>
                  <a:lnTo>
                    <a:pt x="40809" y="90789"/>
                  </a:lnTo>
                  <a:lnTo>
                    <a:pt x="40809" y="92325"/>
                  </a:lnTo>
                  <a:lnTo>
                    <a:pt x="40809" y="93203"/>
                  </a:lnTo>
                  <a:lnTo>
                    <a:pt x="40853" y="93290"/>
                  </a:lnTo>
                  <a:lnTo>
                    <a:pt x="43091" y="96143"/>
                  </a:lnTo>
                  <a:lnTo>
                    <a:pt x="44188" y="97810"/>
                  </a:lnTo>
                  <a:lnTo>
                    <a:pt x="44276" y="97898"/>
                  </a:lnTo>
                  <a:lnTo>
                    <a:pt x="47918" y="98732"/>
                  </a:lnTo>
                  <a:lnTo>
                    <a:pt x="51209" y="99170"/>
                  </a:lnTo>
                  <a:lnTo>
                    <a:pt x="52438" y="99346"/>
                  </a:lnTo>
                  <a:lnTo>
                    <a:pt x="52482" y="99346"/>
                  </a:lnTo>
                  <a:lnTo>
                    <a:pt x="58186" y="98293"/>
                  </a:lnTo>
                  <a:lnTo>
                    <a:pt x="62091" y="97283"/>
                  </a:lnTo>
                  <a:lnTo>
                    <a:pt x="63627" y="97283"/>
                  </a:lnTo>
                  <a:lnTo>
                    <a:pt x="65163" y="97547"/>
                  </a:lnTo>
                  <a:lnTo>
                    <a:pt x="65251" y="97547"/>
                  </a:lnTo>
                  <a:lnTo>
                    <a:pt x="68761" y="96976"/>
                  </a:lnTo>
                  <a:lnTo>
                    <a:pt x="68805" y="96976"/>
                  </a:lnTo>
                  <a:lnTo>
                    <a:pt x="68893" y="96932"/>
                  </a:lnTo>
                  <a:lnTo>
                    <a:pt x="70780" y="94212"/>
                  </a:lnTo>
                  <a:lnTo>
                    <a:pt x="74334" y="92193"/>
                  </a:lnTo>
                  <a:lnTo>
                    <a:pt x="78942" y="91316"/>
                  </a:lnTo>
                  <a:lnTo>
                    <a:pt x="79029" y="91272"/>
                  </a:lnTo>
                  <a:lnTo>
                    <a:pt x="81574" y="89122"/>
                  </a:lnTo>
                  <a:lnTo>
                    <a:pt x="81618" y="89034"/>
                  </a:lnTo>
                  <a:lnTo>
                    <a:pt x="83110" y="86182"/>
                  </a:lnTo>
                  <a:lnTo>
                    <a:pt x="84295" y="84778"/>
                  </a:lnTo>
                  <a:lnTo>
                    <a:pt x="87849" y="83724"/>
                  </a:lnTo>
                  <a:lnTo>
                    <a:pt x="91228" y="83286"/>
                  </a:lnTo>
                  <a:lnTo>
                    <a:pt x="91272" y="83286"/>
                  </a:lnTo>
                  <a:lnTo>
                    <a:pt x="98600" y="81136"/>
                  </a:lnTo>
                  <a:lnTo>
                    <a:pt x="98644" y="81092"/>
                  </a:lnTo>
                  <a:lnTo>
                    <a:pt x="100970" y="78854"/>
                  </a:lnTo>
                  <a:lnTo>
                    <a:pt x="104568" y="75782"/>
                  </a:lnTo>
                  <a:lnTo>
                    <a:pt x="104612" y="75738"/>
                  </a:lnTo>
                  <a:lnTo>
                    <a:pt x="109877" y="64373"/>
                  </a:lnTo>
                  <a:lnTo>
                    <a:pt x="113739" y="60731"/>
                  </a:lnTo>
                  <a:lnTo>
                    <a:pt x="116065" y="58800"/>
                  </a:lnTo>
                  <a:lnTo>
                    <a:pt x="118873" y="56782"/>
                  </a:lnTo>
                  <a:lnTo>
                    <a:pt x="119882" y="56255"/>
                  </a:lnTo>
                  <a:lnTo>
                    <a:pt x="119926" y="56211"/>
                  </a:lnTo>
                  <a:lnTo>
                    <a:pt x="119970" y="56124"/>
                  </a:lnTo>
                  <a:lnTo>
                    <a:pt x="120277" y="54983"/>
                  </a:lnTo>
                  <a:lnTo>
                    <a:pt x="120277" y="54851"/>
                  </a:lnTo>
                  <a:lnTo>
                    <a:pt x="117162" y="48225"/>
                  </a:lnTo>
                  <a:lnTo>
                    <a:pt x="117293" y="44978"/>
                  </a:lnTo>
                  <a:lnTo>
                    <a:pt x="117907" y="42301"/>
                  </a:lnTo>
                  <a:lnTo>
                    <a:pt x="119092" y="38484"/>
                  </a:lnTo>
                  <a:lnTo>
                    <a:pt x="119092" y="38352"/>
                  </a:lnTo>
                  <a:lnTo>
                    <a:pt x="116723" y="30366"/>
                  </a:lnTo>
                  <a:lnTo>
                    <a:pt x="116898" y="18343"/>
                  </a:lnTo>
                  <a:lnTo>
                    <a:pt x="116898" y="18299"/>
                  </a:lnTo>
                  <a:lnTo>
                    <a:pt x="113256" y="3423"/>
                  </a:lnTo>
                  <a:lnTo>
                    <a:pt x="112598" y="1493"/>
                  </a:lnTo>
                  <a:lnTo>
                    <a:pt x="112554" y="1449"/>
                  </a:lnTo>
                  <a:lnTo>
                    <a:pt x="112510" y="1405"/>
                  </a:lnTo>
                  <a:lnTo>
                    <a:pt x="10667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6" name="Google Shape;6646;p174"/>
            <p:cNvSpPr/>
            <p:nvPr/>
          </p:nvSpPr>
          <p:spPr>
            <a:xfrm>
              <a:off x="1260525" y="3161900"/>
              <a:ext cx="125100" cy="1464550"/>
            </a:xfrm>
            <a:custGeom>
              <a:avLst/>
              <a:gdLst/>
              <a:ahLst/>
              <a:cxnLst/>
              <a:rect l="l" t="t" r="r" b="b"/>
              <a:pathLst>
                <a:path w="5004" h="58582" extrusionOk="0">
                  <a:moveTo>
                    <a:pt x="2195" y="1"/>
                  </a:moveTo>
                  <a:lnTo>
                    <a:pt x="2107" y="45"/>
                  </a:lnTo>
                  <a:lnTo>
                    <a:pt x="2063" y="89"/>
                  </a:lnTo>
                  <a:lnTo>
                    <a:pt x="2019" y="132"/>
                  </a:lnTo>
                  <a:lnTo>
                    <a:pt x="2019" y="264"/>
                  </a:lnTo>
                  <a:lnTo>
                    <a:pt x="2019" y="308"/>
                  </a:lnTo>
                  <a:lnTo>
                    <a:pt x="2721" y="3029"/>
                  </a:lnTo>
                  <a:lnTo>
                    <a:pt x="3336" y="5837"/>
                  </a:lnTo>
                  <a:lnTo>
                    <a:pt x="4257" y="9479"/>
                  </a:lnTo>
                  <a:lnTo>
                    <a:pt x="4564" y="11761"/>
                  </a:lnTo>
                  <a:lnTo>
                    <a:pt x="4652" y="14437"/>
                  </a:lnTo>
                  <a:lnTo>
                    <a:pt x="4520" y="17070"/>
                  </a:lnTo>
                  <a:lnTo>
                    <a:pt x="4389" y="19220"/>
                  </a:lnTo>
                  <a:lnTo>
                    <a:pt x="4301" y="20581"/>
                  </a:lnTo>
                  <a:lnTo>
                    <a:pt x="3994" y="24223"/>
                  </a:lnTo>
                  <a:lnTo>
                    <a:pt x="3994" y="24267"/>
                  </a:lnTo>
                  <a:lnTo>
                    <a:pt x="4038" y="26548"/>
                  </a:lnTo>
                  <a:lnTo>
                    <a:pt x="3599" y="30936"/>
                  </a:lnTo>
                  <a:lnTo>
                    <a:pt x="3248" y="33657"/>
                  </a:lnTo>
                  <a:lnTo>
                    <a:pt x="2897" y="36070"/>
                  </a:lnTo>
                  <a:lnTo>
                    <a:pt x="2414" y="38615"/>
                  </a:lnTo>
                  <a:lnTo>
                    <a:pt x="1800" y="40634"/>
                  </a:lnTo>
                  <a:lnTo>
                    <a:pt x="132" y="46689"/>
                  </a:lnTo>
                  <a:lnTo>
                    <a:pt x="1" y="49015"/>
                  </a:lnTo>
                  <a:lnTo>
                    <a:pt x="1" y="50463"/>
                  </a:lnTo>
                  <a:lnTo>
                    <a:pt x="1" y="50507"/>
                  </a:lnTo>
                  <a:lnTo>
                    <a:pt x="527" y="52789"/>
                  </a:lnTo>
                  <a:lnTo>
                    <a:pt x="1317" y="55509"/>
                  </a:lnTo>
                  <a:lnTo>
                    <a:pt x="2107" y="57528"/>
                  </a:lnTo>
                  <a:lnTo>
                    <a:pt x="2151" y="57572"/>
                  </a:lnTo>
                  <a:lnTo>
                    <a:pt x="2809" y="58537"/>
                  </a:lnTo>
                  <a:lnTo>
                    <a:pt x="2897" y="58581"/>
                  </a:lnTo>
                  <a:lnTo>
                    <a:pt x="2941" y="58581"/>
                  </a:lnTo>
                  <a:lnTo>
                    <a:pt x="3072" y="58537"/>
                  </a:lnTo>
                  <a:lnTo>
                    <a:pt x="3116" y="58493"/>
                  </a:lnTo>
                  <a:lnTo>
                    <a:pt x="3116" y="58449"/>
                  </a:lnTo>
                  <a:lnTo>
                    <a:pt x="3116" y="58362"/>
                  </a:lnTo>
                  <a:lnTo>
                    <a:pt x="3116" y="58318"/>
                  </a:lnTo>
                  <a:lnTo>
                    <a:pt x="2458" y="57396"/>
                  </a:lnTo>
                  <a:lnTo>
                    <a:pt x="1668" y="55378"/>
                  </a:lnTo>
                  <a:lnTo>
                    <a:pt x="878" y="52701"/>
                  </a:lnTo>
                  <a:lnTo>
                    <a:pt x="352" y="50419"/>
                  </a:lnTo>
                  <a:lnTo>
                    <a:pt x="352" y="49015"/>
                  </a:lnTo>
                  <a:lnTo>
                    <a:pt x="483" y="46733"/>
                  </a:lnTo>
                  <a:lnTo>
                    <a:pt x="2107" y="40722"/>
                  </a:lnTo>
                  <a:lnTo>
                    <a:pt x="2765" y="38703"/>
                  </a:lnTo>
                  <a:lnTo>
                    <a:pt x="2765" y="38659"/>
                  </a:lnTo>
                  <a:lnTo>
                    <a:pt x="3248" y="36158"/>
                  </a:lnTo>
                  <a:lnTo>
                    <a:pt x="3599" y="33701"/>
                  </a:lnTo>
                  <a:lnTo>
                    <a:pt x="3950" y="30936"/>
                  </a:lnTo>
                  <a:lnTo>
                    <a:pt x="4389" y="26548"/>
                  </a:lnTo>
                  <a:lnTo>
                    <a:pt x="4345" y="24267"/>
                  </a:lnTo>
                  <a:lnTo>
                    <a:pt x="4652" y="20581"/>
                  </a:lnTo>
                  <a:lnTo>
                    <a:pt x="4740" y="19264"/>
                  </a:lnTo>
                  <a:lnTo>
                    <a:pt x="4871" y="17114"/>
                  </a:lnTo>
                  <a:lnTo>
                    <a:pt x="5003" y="14437"/>
                  </a:lnTo>
                  <a:lnTo>
                    <a:pt x="4915" y="11717"/>
                  </a:lnTo>
                  <a:lnTo>
                    <a:pt x="4608" y="9391"/>
                  </a:lnTo>
                  <a:lnTo>
                    <a:pt x="3687" y="5749"/>
                  </a:lnTo>
                  <a:lnTo>
                    <a:pt x="3072" y="2941"/>
                  </a:lnTo>
                  <a:lnTo>
                    <a:pt x="2370" y="264"/>
                  </a:lnTo>
                  <a:lnTo>
                    <a:pt x="2370" y="220"/>
                  </a:lnTo>
                  <a:lnTo>
                    <a:pt x="2370" y="132"/>
                  </a:lnTo>
                  <a:lnTo>
                    <a:pt x="2370" y="89"/>
                  </a:lnTo>
                  <a:lnTo>
                    <a:pt x="2326" y="45"/>
                  </a:lnTo>
                  <a:lnTo>
                    <a:pt x="2239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7" name="Google Shape;6647;p174"/>
            <p:cNvSpPr/>
            <p:nvPr/>
          </p:nvSpPr>
          <p:spPr>
            <a:xfrm>
              <a:off x="1226525" y="3169575"/>
              <a:ext cx="129475" cy="1510625"/>
            </a:xfrm>
            <a:custGeom>
              <a:avLst/>
              <a:gdLst/>
              <a:ahLst/>
              <a:cxnLst/>
              <a:rect l="l" t="t" r="r" b="b"/>
              <a:pathLst>
                <a:path w="5179" h="60425" extrusionOk="0">
                  <a:moveTo>
                    <a:pt x="2896" y="1"/>
                  </a:moveTo>
                  <a:lnTo>
                    <a:pt x="2853" y="45"/>
                  </a:lnTo>
                  <a:lnTo>
                    <a:pt x="2809" y="45"/>
                  </a:lnTo>
                  <a:lnTo>
                    <a:pt x="2765" y="133"/>
                  </a:lnTo>
                  <a:lnTo>
                    <a:pt x="2633" y="440"/>
                  </a:lnTo>
                  <a:lnTo>
                    <a:pt x="2633" y="528"/>
                  </a:lnTo>
                  <a:lnTo>
                    <a:pt x="3423" y="5047"/>
                  </a:lnTo>
                  <a:lnTo>
                    <a:pt x="4125" y="8031"/>
                  </a:lnTo>
                  <a:lnTo>
                    <a:pt x="4652" y="11059"/>
                  </a:lnTo>
                  <a:lnTo>
                    <a:pt x="4696" y="12902"/>
                  </a:lnTo>
                  <a:lnTo>
                    <a:pt x="4520" y="16368"/>
                  </a:lnTo>
                  <a:lnTo>
                    <a:pt x="4345" y="20274"/>
                  </a:lnTo>
                  <a:lnTo>
                    <a:pt x="4037" y="22731"/>
                  </a:lnTo>
                  <a:lnTo>
                    <a:pt x="3950" y="25057"/>
                  </a:lnTo>
                  <a:lnTo>
                    <a:pt x="4037" y="27338"/>
                  </a:lnTo>
                  <a:lnTo>
                    <a:pt x="3423" y="33526"/>
                  </a:lnTo>
                  <a:lnTo>
                    <a:pt x="2896" y="36904"/>
                  </a:lnTo>
                  <a:lnTo>
                    <a:pt x="2545" y="38265"/>
                  </a:lnTo>
                  <a:lnTo>
                    <a:pt x="1405" y="42521"/>
                  </a:lnTo>
                  <a:lnTo>
                    <a:pt x="1361" y="42521"/>
                  </a:lnTo>
                  <a:lnTo>
                    <a:pt x="966" y="45110"/>
                  </a:lnTo>
                  <a:lnTo>
                    <a:pt x="308" y="47260"/>
                  </a:lnTo>
                  <a:lnTo>
                    <a:pt x="0" y="48445"/>
                  </a:lnTo>
                  <a:lnTo>
                    <a:pt x="0" y="48533"/>
                  </a:lnTo>
                  <a:lnTo>
                    <a:pt x="264" y="50244"/>
                  </a:lnTo>
                  <a:lnTo>
                    <a:pt x="264" y="50288"/>
                  </a:lnTo>
                  <a:lnTo>
                    <a:pt x="1053" y="53316"/>
                  </a:lnTo>
                  <a:lnTo>
                    <a:pt x="1799" y="55597"/>
                  </a:lnTo>
                  <a:lnTo>
                    <a:pt x="2765" y="58230"/>
                  </a:lnTo>
                  <a:lnTo>
                    <a:pt x="2809" y="58274"/>
                  </a:lnTo>
                  <a:lnTo>
                    <a:pt x="3686" y="59459"/>
                  </a:lnTo>
                  <a:lnTo>
                    <a:pt x="3686" y="59503"/>
                  </a:lnTo>
                  <a:lnTo>
                    <a:pt x="4915" y="60380"/>
                  </a:lnTo>
                  <a:lnTo>
                    <a:pt x="5003" y="60424"/>
                  </a:lnTo>
                  <a:lnTo>
                    <a:pt x="5090" y="60424"/>
                  </a:lnTo>
                  <a:lnTo>
                    <a:pt x="5134" y="60336"/>
                  </a:lnTo>
                  <a:lnTo>
                    <a:pt x="5178" y="60293"/>
                  </a:lnTo>
                  <a:lnTo>
                    <a:pt x="5178" y="60205"/>
                  </a:lnTo>
                  <a:lnTo>
                    <a:pt x="5178" y="60161"/>
                  </a:lnTo>
                  <a:lnTo>
                    <a:pt x="5134" y="60117"/>
                  </a:lnTo>
                  <a:lnTo>
                    <a:pt x="3950" y="59239"/>
                  </a:lnTo>
                  <a:lnTo>
                    <a:pt x="3072" y="58099"/>
                  </a:lnTo>
                  <a:lnTo>
                    <a:pt x="2107" y="55510"/>
                  </a:lnTo>
                  <a:lnTo>
                    <a:pt x="1405" y="53228"/>
                  </a:lnTo>
                  <a:lnTo>
                    <a:pt x="615" y="50200"/>
                  </a:lnTo>
                  <a:lnTo>
                    <a:pt x="351" y="48489"/>
                  </a:lnTo>
                  <a:lnTo>
                    <a:pt x="659" y="47392"/>
                  </a:lnTo>
                  <a:lnTo>
                    <a:pt x="1317" y="45198"/>
                  </a:lnTo>
                  <a:lnTo>
                    <a:pt x="1712" y="42609"/>
                  </a:lnTo>
                  <a:lnTo>
                    <a:pt x="2896" y="38396"/>
                  </a:lnTo>
                  <a:lnTo>
                    <a:pt x="3248" y="36992"/>
                  </a:lnTo>
                  <a:lnTo>
                    <a:pt x="3730" y="33569"/>
                  </a:lnTo>
                  <a:lnTo>
                    <a:pt x="4388" y="27382"/>
                  </a:lnTo>
                  <a:lnTo>
                    <a:pt x="4388" y="27338"/>
                  </a:lnTo>
                  <a:lnTo>
                    <a:pt x="4301" y="25057"/>
                  </a:lnTo>
                  <a:lnTo>
                    <a:pt x="4388" y="22775"/>
                  </a:lnTo>
                  <a:lnTo>
                    <a:pt x="4696" y="20318"/>
                  </a:lnTo>
                  <a:lnTo>
                    <a:pt x="4871" y="16368"/>
                  </a:lnTo>
                  <a:lnTo>
                    <a:pt x="5047" y="12902"/>
                  </a:lnTo>
                  <a:lnTo>
                    <a:pt x="5003" y="11059"/>
                  </a:lnTo>
                  <a:lnTo>
                    <a:pt x="5003" y="11015"/>
                  </a:lnTo>
                  <a:lnTo>
                    <a:pt x="4476" y="7943"/>
                  </a:lnTo>
                  <a:lnTo>
                    <a:pt x="3774" y="5003"/>
                  </a:lnTo>
                  <a:lnTo>
                    <a:pt x="2984" y="528"/>
                  </a:lnTo>
                  <a:lnTo>
                    <a:pt x="3072" y="220"/>
                  </a:lnTo>
                  <a:lnTo>
                    <a:pt x="3116" y="176"/>
                  </a:lnTo>
                  <a:lnTo>
                    <a:pt x="3072" y="89"/>
                  </a:lnTo>
                  <a:lnTo>
                    <a:pt x="3028" y="45"/>
                  </a:lnTo>
                  <a:lnTo>
                    <a:pt x="298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8" name="Google Shape;6648;p174"/>
            <p:cNvSpPr/>
            <p:nvPr/>
          </p:nvSpPr>
          <p:spPr>
            <a:xfrm>
              <a:off x="1190325" y="3178350"/>
              <a:ext cx="129475" cy="1474425"/>
            </a:xfrm>
            <a:custGeom>
              <a:avLst/>
              <a:gdLst/>
              <a:ahLst/>
              <a:cxnLst/>
              <a:rect l="l" t="t" r="r" b="b"/>
              <a:pathLst>
                <a:path w="5179" h="58977" extrusionOk="0">
                  <a:moveTo>
                    <a:pt x="3642" y="1"/>
                  </a:moveTo>
                  <a:lnTo>
                    <a:pt x="3555" y="45"/>
                  </a:lnTo>
                  <a:lnTo>
                    <a:pt x="3555" y="133"/>
                  </a:lnTo>
                  <a:lnTo>
                    <a:pt x="3335" y="879"/>
                  </a:lnTo>
                  <a:lnTo>
                    <a:pt x="3335" y="966"/>
                  </a:lnTo>
                  <a:lnTo>
                    <a:pt x="3993" y="5705"/>
                  </a:lnTo>
                  <a:lnTo>
                    <a:pt x="4520" y="8514"/>
                  </a:lnTo>
                  <a:lnTo>
                    <a:pt x="4827" y="10313"/>
                  </a:lnTo>
                  <a:lnTo>
                    <a:pt x="4739" y="13428"/>
                  </a:lnTo>
                  <a:lnTo>
                    <a:pt x="4608" y="15973"/>
                  </a:lnTo>
                  <a:lnTo>
                    <a:pt x="4608" y="18124"/>
                  </a:lnTo>
                  <a:lnTo>
                    <a:pt x="4476" y="19835"/>
                  </a:lnTo>
                  <a:lnTo>
                    <a:pt x="4081" y="21985"/>
                  </a:lnTo>
                  <a:lnTo>
                    <a:pt x="3993" y="25452"/>
                  </a:lnTo>
                  <a:lnTo>
                    <a:pt x="4125" y="28084"/>
                  </a:lnTo>
                  <a:lnTo>
                    <a:pt x="4081" y="29971"/>
                  </a:lnTo>
                  <a:lnTo>
                    <a:pt x="3686" y="33438"/>
                  </a:lnTo>
                  <a:lnTo>
                    <a:pt x="3247" y="36158"/>
                  </a:lnTo>
                  <a:lnTo>
                    <a:pt x="2677" y="38177"/>
                  </a:lnTo>
                  <a:lnTo>
                    <a:pt x="2063" y="40371"/>
                  </a:lnTo>
                  <a:lnTo>
                    <a:pt x="1712" y="41424"/>
                  </a:lnTo>
                  <a:lnTo>
                    <a:pt x="1712" y="41468"/>
                  </a:lnTo>
                  <a:lnTo>
                    <a:pt x="1624" y="44013"/>
                  </a:lnTo>
                  <a:lnTo>
                    <a:pt x="1536" y="44934"/>
                  </a:lnTo>
                  <a:lnTo>
                    <a:pt x="790" y="47260"/>
                  </a:lnTo>
                  <a:lnTo>
                    <a:pt x="0" y="49235"/>
                  </a:lnTo>
                  <a:lnTo>
                    <a:pt x="0" y="49366"/>
                  </a:lnTo>
                  <a:lnTo>
                    <a:pt x="44" y="49454"/>
                  </a:lnTo>
                  <a:lnTo>
                    <a:pt x="351" y="49674"/>
                  </a:lnTo>
                  <a:lnTo>
                    <a:pt x="1887" y="54281"/>
                  </a:lnTo>
                  <a:lnTo>
                    <a:pt x="2809" y="57265"/>
                  </a:lnTo>
                  <a:lnTo>
                    <a:pt x="2853" y="57309"/>
                  </a:lnTo>
                  <a:lnTo>
                    <a:pt x="3511" y="58845"/>
                  </a:lnTo>
                  <a:lnTo>
                    <a:pt x="3599" y="58932"/>
                  </a:lnTo>
                  <a:lnTo>
                    <a:pt x="3686" y="58976"/>
                  </a:lnTo>
                  <a:lnTo>
                    <a:pt x="3774" y="58976"/>
                  </a:lnTo>
                  <a:lnTo>
                    <a:pt x="3818" y="58932"/>
                  </a:lnTo>
                  <a:lnTo>
                    <a:pt x="3862" y="58845"/>
                  </a:lnTo>
                  <a:lnTo>
                    <a:pt x="3862" y="58801"/>
                  </a:lnTo>
                  <a:lnTo>
                    <a:pt x="3862" y="58713"/>
                  </a:lnTo>
                  <a:lnTo>
                    <a:pt x="3160" y="57177"/>
                  </a:lnTo>
                  <a:lnTo>
                    <a:pt x="2194" y="54193"/>
                  </a:lnTo>
                  <a:lnTo>
                    <a:pt x="659" y="49498"/>
                  </a:lnTo>
                  <a:lnTo>
                    <a:pt x="615" y="49410"/>
                  </a:lnTo>
                  <a:lnTo>
                    <a:pt x="351" y="49235"/>
                  </a:lnTo>
                  <a:lnTo>
                    <a:pt x="1097" y="47348"/>
                  </a:lnTo>
                  <a:lnTo>
                    <a:pt x="1887" y="45022"/>
                  </a:lnTo>
                  <a:lnTo>
                    <a:pt x="1887" y="44978"/>
                  </a:lnTo>
                  <a:lnTo>
                    <a:pt x="1975" y="44013"/>
                  </a:lnTo>
                  <a:lnTo>
                    <a:pt x="2063" y="41512"/>
                  </a:lnTo>
                  <a:lnTo>
                    <a:pt x="2414" y="40459"/>
                  </a:lnTo>
                  <a:lnTo>
                    <a:pt x="3028" y="38309"/>
                  </a:lnTo>
                  <a:lnTo>
                    <a:pt x="3599" y="36246"/>
                  </a:lnTo>
                  <a:lnTo>
                    <a:pt x="3599" y="36202"/>
                  </a:lnTo>
                  <a:lnTo>
                    <a:pt x="4037" y="33482"/>
                  </a:lnTo>
                  <a:lnTo>
                    <a:pt x="4432" y="29971"/>
                  </a:lnTo>
                  <a:lnTo>
                    <a:pt x="4476" y="28128"/>
                  </a:lnTo>
                  <a:lnTo>
                    <a:pt x="4476" y="28084"/>
                  </a:lnTo>
                  <a:lnTo>
                    <a:pt x="4344" y="25452"/>
                  </a:lnTo>
                  <a:lnTo>
                    <a:pt x="4432" y="22029"/>
                  </a:lnTo>
                  <a:lnTo>
                    <a:pt x="4783" y="19879"/>
                  </a:lnTo>
                  <a:lnTo>
                    <a:pt x="4959" y="18124"/>
                  </a:lnTo>
                  <a:lnTo>
                    <a:pt x="4959" y="15973"/>
                  </a:lnTo>
                  <a:lnTo>
                    <a:pt x="5090" y="13428"/>
                  </a:lnTo>
                  <a:lnTo>
                    <a:pt x="5178" y="10313"/>
                  </a:lnTo>
                  <a:lnTo>
                    <a:pt x="5178" y="10269"/>
                  </a:lnTo>
                  <a:lnTo>
                    <a:pt x="4827" y="8470"/>
                  </a:lnTo>
                  <a:lnTo>
                    <a:pt x="4344" y="5662"/>
                  </a:lnTo>
                  <a:lnTo>
                    <a:pt x="3686" y="922"/>
                  </a:lnTo>
                  <a:lnTo>
                    <a:pt x="3862" y="220"/>
                  </a:lnTo>
                  <a:lnTo>
                    <a:pt x="3862" y="133"/>
                  </a:lnTo>
                  <a:lnTo>
                    <a:pt x="3862" y="89"/>
                  </a:lnTo>
                  <a:lnTo>
                    <a:pt x="3818" y="45"/>
                  </a:lnTo>
                  <a:lnTo>
                    <a:pt x="377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9" name="Google Shape;6649;p174"/>
            <p:cNvSpPr/>
            <p:nvPr/>
          </p:nvSpPr>
          <p:spPr>
            <a:xfrm>
              <a:off x="1174950" y="3213475"/>
              <a:ext cx="113025" cy="1464525"/>
            </a:xfrm>
            <a:custGeom>
              <a:avLst/>
              <a:gdLst/>
              <a:ahLst/>
              <a:cxnLst/>
              <a:rect l="l" t="t" r="r" b="b"/>
              <a:pathLst>
                <a:path w="4521" h="58581" extrusionOk="0">
                  <a:moveTo>
                    <a:pt x="3292" y="0"/>
                  </a:moveTo>
                  <a:lnTo>
                    <a:pt x="3248" y="44"/>
                  </a:lnTo>
                  <a:lnTo>
                    <a:pt x="3204" y="88"/>
                  </a:lnTo>
                  <a:lnTo>
                    <a:pt x="3160" y="132"/>
                  </a:lnTo>
                  <a:lnTo>
                    <a:pt x="3073" y="395"/>
                  </a:lnTo>
                  <a:lnTo>
                    <a:pt x="3073" y="483"/>
                  </a:lnTo>
                  <a:lnTo>
                    <a:pt x="3424" y="3467"/>
                  </a:lnTo>
                  <a:lnTo>
                    <a:pt x="3950" y="6977"/>
                  </a:lnTo>
                  <a:lnTo>
                    <a:pt x="4170" y="8381"/>
                  </a:lnTo>
                  <a:lnTo>
                    <a:pt x="3994" y="13033"/>
                  </a:lnTo>
                  <a:lnTo>
                    <a:pt x="3950" y="15622"/>
                  </a:lnTo>
                  <a:lnTo>
                    <a:pt x="3643" y="17816"/>
                  </a:lnTo>
                  <a:lnTo>
                    <a:pt x="3292" y="19834"/>
                  </a:lnTo>
                  <a:lnTo>
                    <a:pt x="3292" y="19878"/>
                  </a:lnTo>
                  <a:lnTo>
                    <a:pt x="3248" y="23959"/>
                  </a:lnTo>
                  <a:lnTo>
                    <a:pt x="3336" y="26943"/>
                  </a:lnTo>
                  <a:lnTo>
                    <a:pt x="3468" y="28873"/>
                  </a:lnTo>
                  <a:lnTo>
                    <a:pt x="3073" y="32208"/>
                  </a:lnTo>
                  <a:lnTo>
                    <a:pt x="2765" y="34315"/>
                  </a:lnTo>
                  <a:lnTo>
                    <a:pt x="2458" y="35499"/>
                  </a:lnTo>
                  <a:lnTo>
                    <a:pt x="1274" y="39098"/>
                  </a:lnTo>
                  <a:lnTo>
                    <a:pt x="1098" y="40238"/>
                  </a:lnTo>
                  <a:lnTo>
                    <a:pt x="1054" y="40282"/>
                  </a:lnTo>
                  <a:lnTo>
                    <a:pt x="1274" y="43486"/>
                  </a:lnTo>
                  <a:lnTo>
                    <a:pt x="484" y="46118"/>
                  </a:lnTo>
                  <a:lnTo>
                    <a:pt x="1" y="47435"/>
                  </a:lnTo>
                  <a:lnTo>
                    <a:pt x="1" y="47479"/>
                  </a:lnTo>
                  <a:lnTo>
                    <a:pt x="1" y="48312"/>
                  </a:lnTo>
                  <a:lnTo>
                    <a:pt x="1" y="48356"/>
                  </a:lnTo>
                  <a:lnTo>
                    <a:pt x="1493" y="53095"/>
                  </a:lnTo>
                  <a:lnTo>
                    <a:pt x="2634" y="56606"/>
                  </a:lnTo>
                  <a:lnTo>
                    <a:pt x="3468" y="58493"/>
                  </a:lnTo>
                  <a:lnTo>
                    <a:pt x="3511" y="58537"/>
                  </a:lnTo>
                  <a:lnTo>
                    <a:pt x="3599" y="58580"/>
                  </a:lnTo>
                  <a:lnTo>
                    <a:pt x="3687" y="58580"/>
                  </a:lnTo>
                  <a:lnTo>
                    <a:pt x="3731" y="58537"/>
                  </a:lnTo>
                  <a:lnTo>
                    <a:pt x="3775" y="58493"/>
                  </a:lnTo>
                  <a:lnTo>
                    <a:pt x="3775" y="58405"/>
                  </a:lnTo>
                  <a:lnTo>
                    <a:pt x="3775" y="58361"/>
                  </a:lnTo>
                  <a:lnTo>
                    <a:pt x="2985" y="56474"/>
                  </a:lnTo>
                  <a:lnTo>
                    <a:pt x="1844" y="53008"/>
                  </a:lnTo>
                  <a:lnTo>
                    <a:pt x="352" y="48312"/>
                  </a:lnTo>
                  <a:lnTo>
                    <a:pt x="352" y="47523"/>
                  </a:lnTo>
                  <a:lnTo>
                    <a:pt x="791" y="46206"/>
                  </a:lnTo>
                  <a:lnTo>
                    <a:pt x="1581" y="43573"/>
                  </a:lnTo>
                  <a:lnTo>
                    <a:pt x="1625" y="43529"/>
                  </a:lnTo>
                  <a:lnTo>
                    <a:pt x="1405" y="40282"/>
                  </a:lnTo>
                  <a:lnTo>
                    <a:pt x="1625" y="39185"/>
                  </a:lnTo>
                  <a:lnTo>
                    <a:pt x="2765" y="35587"/>
                  </a:lnTo>
                  <a:lnTo>
                    <a:pt x="3116" y="34402"/>
                  </a:lnTo>
                  <a:lnTo>
                    <a:pt x="3424" y="32252"/>
                  </a:lnTo>
                  <a:lnTo>
                    <a:pt x="3819" y="28873"/>
                  </a:lnTo>
                  <a:lnTo>
                    <a:pt x="3819" y="28830"/>
                  </a:lnTo>
                  <a:lnTo>
                    <a:pt x="3687" y="26943"/>
                  </a:lnTo>
                  <a:lnTo>
                    <a:pt x="3599" y="23959"/>
                  </a:lnTo>
                  <a:lnTo>
                    <a:pt x="3643" y="19878"/>
                  </a:lnTo>
                  <a:lnTo>
                    <a:pt x="3994" y="17859"/>
                  </a:lnTo>
                  <a:lnTo>
                    <a:pt x="4301" y="15665"/>
                  </a:lnTo>
                  <a:lnTo>
                    <a:pt x="4301" y="15622"/>
                  </a:lnTo>
                  <a:lnTo>
                    <a:pt x="4345" y="13033"/>
                  </a:lnTo>
                  <a:lnTo>
                    <a:pt x="4521" y="8381"/>
                  </a:lnTo>
                  <a:lnTo>
                    <a:pt x="4521" y="8337"/>
                  </a:lnTo>
                  <a:lnTo>
                    <a:pt x="3775" y="3379"/>
                  </a:lnTo>
                  <a:lnTo>
                    <a:pt x="3424" y="439"/>
                  </a:lnTo>
                  <a:lnTo>
                    <a:pt x="3511" y="220"/>
                  </a:lnTo>
                  <a:lnTo>
                    <a:pt x="3511" y="176"/>
                  </a:lnTo>
                  <a:lnTo>
                    <a:pt x="3468" y="88"/>
                  </a:lnTo>
                  <a:lnTo>
                    <a:pt x="3424" y="44"/>
                  </a:lnTo>
                  <a:lnTo>
                    <a:pt x="338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0" name="Google Shape;6650;p174"/>
            <p:cNvSpPr/>
            <p:nvPr/>
          </p:nvSpPr>
          <p:spPr>
            <a:xfrm>
              <a:off x="1139850" y="4002225"/>
              <a:ext cx="64750" cy="674675"/>
            </a:xfrm>
            <a:custGeom>
              <a:avLst/>
              <a:gdLst/>
              <a:ahLst/>
              <a:cxnLst/>
              <a:rect l="l" t="t" r="r" b="b"/>
              <a:pathLst>
                <a:path w="2590" h="26987" extrusionOk="0">
                  <a:moveTo>
                    <a:pt x="2370" y="0"/>
                  </a:moveTo>
                  <a:lnTo>
                    <a:pt x="2283" y="44"/>
                  </a:lnTo>
                  <a:lnTo>
                    <a:pt x="2239" y="88"/>
                  </a:lnTo>
                  <a:lnTo>
                    <a:pt x="2239" y="132"/>
                  </a:lnTo>
                  <a:lnTo>
                    <a:pt x="2019" y="1931"/>
                  </a:lnTo>
                  <a:lnTo>
                    <a:pt x="1624" y="3203"/>
                  </a:lnTo>
                  <a:lnTo>
                    <a:pt x="571" y="5617"/>
                  </a:lnTo>
                  <a:lnTo>
                    <a:pt x="132" y="6889"/>
                  </a:lnTo>
                  <a:lnTo>
                    <a:pt x="132" y="6933"/>
                  </a:lnTo>
                  <a:lnTo>
                    <a:pt x="1" y="10049"/>
                  </a:lnTo>
                  <a:lnTo>
                    <a:pt x="220" y="14393"/>
                  </a:lnTo>
                  <a:lnTo>
                    <a:pt x="89" y="17640"/>
                  </a:lnTo>
                  <a:lnTo>
                    <a:pt x="220" y="20229"/>
                  </a:lnTo>
                  <a:lnTo>
                    <a:pt x="483" y="22467"/>
                  </a:lnTo>
                  <a:lnTo>
                    <a:pt x="527" y="24793"/>
                  </a:lnTo>
                  <a:lnTo>
                    <a:pt x="527" y="24880"/>
                  </a:lnTo>
                  <a:lnTo>
                    <a:pt x="703" y="25275"/>
                  </a:lnTo>
                  <a:lnTo>
                    <a:pt x="747" y="26811"/>
                  </a:lnTo>
                  <a:lnTo>
                    <a:pt x="791" y="26855"/>
                  </a:lnTo>
                  <a:lnTo>
                    <a:pt x="835" y="26899"/>
                  </a:lnTo>
                  <a:lnTo>
                    <a:pt x="878" y="26943"/>
                  </a:lnTo>
                  <a:lnTo>
                    <a:pt x="922" y="26987"/>
                  </a:lnTo>
                  <a:lnTo>
                    <a:pt x="966" y="26987"/>
                  </a:lnTo>
                  <a:lnTo>
                    <a:pt x="1010" y="26943"/>
                  </a:lnTo>
                  <a:lnTo>
                    <a:pt x="1054" y="26899"/>
                  </a:lnTo>
                  <a:lnTo>
                    <a:pt x="1098" y="26855"/>
                  </a:lnTo>
                  <a:lnTo>
                    <a:pt x="1098" y="26767"/>
                  </a:lnTo>
                  <a:lnTo>
                    <a:pt x="1054" y="25231"/>
                  </a:lnTo>
                  <a:lnTo>
                    <a:pt x="1054" y="25187"/>
                  </a:lnTo>
                  <a:lnTo>
                    <a:pt x="878" y="24749"/>
                  </a:lnTo>
                  <a:lnTo>
                    <a:pt x="835" y="22423"/>
                  </a:lnTo>
                  <a:lnTo>
                    <a:pt x="571" y="20185"/>
                  </a:lnTo>
                  <a:lnTo>
                    <a:pt x="440" y="17596"/>
                  </a:lnTo>
                  <a:lnTo>
                    <a:pt x="571" y="14393"/>
                  </a:lnTo>
                  <a:lnTo>
                    <a:pt x="352" y="10049"/>
                  </a:lnTo>
                  <a:lnTo>
                    <a:pt x="483" y="6977"/>
                  </a:lnTo>
                  <a:lnTo>
                    <a:pt x="878" y="5748"/>
                  </a:lnTo>
                  <a:lnTo>
                    <a:pt x="1975" y="3335"/>
                  </a:lnTo>
                  <a:lnTo>
                    <a:pt x="2370" y="2019"/>
                  </a:lnTo>
                  <a:lnTo>
                    <a:pt x="2370" y="1975"/>
                  </a:lnTo>
                  <a:lnTo>
                    <a:pt x="2590" y="176"/>
                  </a:lnTo>
                  <a:lnTo>
                    <a:pt x="2590" y="132"/>
                  </a:lnTo>
                  <a:lnTo>
                    <a:pt x="2546" y="44"/>
                  </a:lnTo>
                  <a:lnTo>
                    <a:pt x="250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1" name="Google Shape;6651;p174"/>
            <p:cNvSpPr/>
            <p:nvPr/>
          </p:nvSpPr>
          <p:spPr>
            <a:xfrm>
              <a:off x="1106950" y="3840950"/>
              <a:ext cx="64750" cy="782200"/>
            </a:xfrm>
            <a:custGeom>
              <a:avLst/>
              <a:gdLst/>
              <a:ahLst/>
              <a:cxnLst/>
              <a:rect l="l" t="t" r="r" b="b"/>
              <a:pathLst>
                <a:path w="2590" h="31288" extrusionOk="0">
                  <a:moveTo>
                    <a:pt x="2019" y="1"/>
                  </a:moveTo>
                  <a:lnTo>
                    <a:pt x="1975" y="45"/>
                  </a:lnTo>
                  <a:lnTo>
                    <a:pt x="1887" y="45"/>
                  </a:lnTo>
                  <a:lnTo>
                    <a:pt x="1843" y="132"/>
                  </a:lnTo>
                  <a:lnTo>
                    <a:pt x="1843" y="176"/>
                  </a:lnTo>
                  <a:lnTo>
                    <a:pt x="1843" y="2853"/>
                  </a:lnTo>
                  <a:lnTo>
                    <a:pt x="2063" y="6056"/>
                  </a:lnTo>
                  <a:lnTo>
                    <a:pt x="2238" y="7548"/>
                  </a:lnTo>
                  <a:lnTo>
                    <a:pt x="2151" y="8206"/>
                  </a:lnTo>
                  <a:lnTo>
                    <a:pt x="1097" y="10488"/>
                  </a:lnTo>
                  <a:lnTo>
                    <a:pt x="308" y="12419"/>
                  </a:lnTo>
                  <a:lnTo>
                    <a:pt x="308" y="12507"/>
                  </a:lnTo>
                  <a:lnTo>
                    <a:pt x="0" y="16324"/>
                  </a:lnTo>
                  <a:lnTo>
                    <a:pt x="0" y="16368"/>
                  </a:lnTo>
                  <a:lnTo>
                    <a:pt x="88" y="18299"/>
                  </a:lnTo>
                  <a:lnTo>
                    <a:pt x="439" y="21985"/>
                  </a:lnTo>
                  <a:lnTo>
                    <a:pt x="439" y="24705"/>
                  </a:lnTo>
                  <a:lnTo>
                    <a:pt x="746" y="28918"/>
                  </a:lnTo>
                  <a:lnTo>
                    <a:pt x="834" y="29971"/>
                  </a:lnTo>
                  <a:lnTo>
                    <a:pt x="834" y="30015"/>
                  </a:lnTo>
                  <a:lnTo>
                    <a:pt x="1317" y="31156"/>
                  </a:lnTo>
                  <a:lnTo>
                    <a:pt x="1405" y="31244"/>
                  </a:lnTo>
                  <a:lnTo>
                    <a:pt x="1492" y="31287"/>
                  </a:lnTo>
                  <a:lnTo>
                    <a:pt x="1580" y="31244"/>
                  </a:lnTo>
                  <a:lnTo>
                    <a:pt x="1624" y="31200"/>
                  </a:lnTo>
                  <a:lnTo>
                    <a:pt x="1668" y="31156"/>
                  </a:lnTo>
                  <a:lnTo>
                    <a:pt x="1668" y="31112"/>
                  </a:lnTo>
                  <a:lnTo>
                    <a:pt x="1668" y="31024"/>
                  </a:lnTo>
                  <a:lnTo>
                    <a:pt x="1185" y="29927"/>
                  </a:lnTo>
                  <a:lnTo>
                    <a:pt x="1097" y="28874"/>
                  </a:lnTo>
                  <a:lnTo>
                    <a:pt x="790" y="24661"/>
                  </a:lnTo>
                  <a:lnTo>
                    <a:pt x="790" y="21985"/>
                  </a:lnTo>
                  <a:lnTo>
                    <a:pt x="439" y="18255"/>
                  </a:lnTo>
                  <a:lnTo>
                    <a:pt x="351" y="16368"/>
                  </a:lnTo>
                  <a:lnTo>
                    <a:pt x="615" y="12550"/>
                  </a:lnTo>
                  <a:lnTo>
                    <a:pt x="1448" y="10620"/>
                  </a:lnTo>
                  <a:lnTo>
                    <a:pt x="2502" y="8338"/>
                  </a:lnTo>
                  <a:lnTo>
                    <a:pt x="2502" y="8294"/>
                  </a:lnTo>
                  <a:lnTo>
                    <a:pt x="2589" y="7592"/>
                  </a:lnTo>
                  <a:lnTo>
                    <a:pt x="2589" y="7548"/>
                  </a:lnTo>
                  <a:lnTo>
                    <a:pt x="2414" y="6056"/>
                  </a:lnTo>
                  <a:lnTo>
                    <a:pt x="2194" y="2853"/>
                  </a:lnTo>
                  <a:lnTo>
                    <a:pt x="2194" y="176"/>
                  </a:lnTo>
                  <a:lnTo>
                    <a:pt x="2194" y="132"/>
                  </a:lnTo>
                  <a:lnTo>
                    <a:pt x="2151" y="45"/>
                  </a:lnTo>
                  <a:lnTo>
                    <a:pt x="2107" y="45"/>
                  </a:lnTo>
                  <a:lnTo>
                    <a:pt x="2019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2" name="Google Shape;6652;p174"/>
            <p:cNvSpPr/>
            <p:nvPr/>
          </p:nvSpPr>
          <p:spPr>
            <a:xfrm>
              <a:off x="1074025" y="3794875"/>
              <a:ext cx="75725" cy="787675"/>
            </a:xfrm>
            <a:custGeom>
              <a:avLst/>
              <a:gdLst/>
              <a:ahLst/>
              <a:cxnLst/>
              <a:rect l="l" t="t" r="r" b="b"/>
              <a:pathLst>
                <a:path w="3029" h="31507" extrusionOk="0">
                  <a:moveTo>
                    <a:pt x="2765" y="1"/>
                  </a:moveTo>
                  <a:lnTo>
                    <a:pt x="2678" y="45"/>
                  </a:lnTo>
                  <a:lnTo>
                    <a:pt x="2678" y="132"/>
                  </a:lnTo>
                  <a:lnTo>
                    <a:pt x="2634" y="176"/>
                  </a:lnTo>
                  <a:lnTo>
                    <a:pt x="2678" y="791"/>
                  </a:lnTo>
                  <a:lnTo>
                    <a:pt x="2546" y="1712"/>
                  </a:lnTo>
                  <a:lnTo>
                    <a:pt x="1317" y="5442"/>
                  </a:lnTo>
                  <a:lnTo>
                    <a:pt x="1317" y="5486"/>
                  </a:lnTo>
                  <a:lnTo>
                    <a:pt x="1142" y="6320"/>
                  </a:lnTo>
                  <a:lnTo>
                    <a:pt x="1142" y="6407"/>
                  </a:lnTo>
                  <a:lnTo>
                    <a:pt x="1317" y="7592"/>
                  </a:lnTo>
                  <a:lnTo>
                    <a:pt x="1054" y="11892"/>
                  </a:lnTo>
                  <a:lnTo>
                    <a:pt x="352" y="13516"/>
                  </a:lnTo>
                  <a:lnTo>
                    <a:pt x="352" y="13560"/>
                  </a:lnTo>
                  <a:lnTo>
                    <a:pt x="133" y="14745"/>
                  </a:lnTo>
                  <a:lnTo>
                    <a:pt x="133" y="14788"/>
                  </a:lnTo>
                  <a:lnTo>
                    <a:pt x="1" y="16982"/>
                  </a:lnTo>
                  <a:lnTo>
                    <a:pt x="45" y="19176"/>
                  </a:lnTo>
                  <a:lnTo>
                    <a:pt x="45" y="19220"/>
                  </a:lnTo>
                  <a:lnTo>
                    <a:pt x="352" y="21678"/>
                  </a:lnTo>
                  <a:lnTo>
                    <a:pt x="747" y="25495"/>
                  </a:lnTo>
                  <a:lnTo>
                    <a:pt x="791" y="28040"/>
                  </a:lnTo>
                  <a:lnTo>
                    <a:pt x="1010" y="30322"/>
                  </a:lnTo>
                  <a:lnTo>
                    <a:pt x="1054" y="30410"/>
                  </a:lnTo>
                  <a:lnTo>
                    <a:pt x="1405" y="31375"/>
                  </a:lnTo>
                  <a:lnTo>
                    <a:pt x="1493" y="31463"/>
                  </a:lnTo>
                  <a:lnTo>
                    <a:pt x="1581" y="31507"/>
                  </a:lnTo>
                  <a:lnTo>
                    <a:pt x="1625" y="31463"/>
                  </a:lnTo>
                  <a:lnTo>
                    <a:pt x="1712" y="31463"/>
                  </a:lnTo>
                  <a:lnTo>
                    <a:pt x="1756" y="31375"/>
                  </a:lnTo>
                  <a:lnTo>
                    <a:pt x="1756" y="31331"/>
                  </a:lnTo>
                  <a:lnTo>
                    <a:pt x="1756" y="31244"/>
                  </a:lnTo>
                  <a:lnTo>
                    <a:pt x="1361" y="30278"/>
                  </a:lnTo>
                  <a:lnTo>
                    <a:pt x="1142" y="28040"/>
                  </a:lnTo>
                  <a:lnTo>
                    <a:pt x="1098" y="25495"/>
                  </a:lnTo>
                  <a:lnTo>
                    <a:pt x="703" y="21634"/>
                  </a:lnTo>
                  <a:lnTo>
                    <a:pt x="396" y="19176"/>
                  </a:lnTo>
                  <a:lnTo>
                    <a:pt x="352" y="16982"/>
                  </a:lnTo>
                  <a:lnTo>
                    <a:pt x="484" y="14832"/>
                  </a:lnTo>
                  <a:lnTo>
                    <a:pt x="703" y="13648"/>
                  </a:lnTo>
                  <a:lnTo>
                    <a:pt x="1405" y="12024"/>
                  </a:lnTo>
                  <a:lnTo>
                    <a:pt x="1405" y="11936"/>
                  </a:lnTo>
                  <a:lnTo>
                    <a:pt x="1668" y="7592"/>
                  </a:lnTo>
                  <a:lnTo>
                    <a:pt x="1668" y="7548"/>
                  </a:lnTo>
                  <a:lnTo>
                    <a:pt x="1493" y="6363"/>
                  </a:lnTo>
                  <a:lnTo>
                    <a:pt x="1625" y="5530"/>
                  </a:lnTo>
                  <a:lnTo>
                    <a:pt x="2897" y="1800"/>
                  </a:lnTo>
                  <a:lnTo>
                    <a:pt x="2897" y="1756"/>
                  </a:lnTo>
                  <a:lnTo>
                    <a:pt x="3029" y="834"/>
                  </a:lnTo>
                  <a:lnTo>
                    <a:pt x="3029" y="791"/>
                  </a:lnTo>
                  <a:lnTo>
                    <a:pt x="2985" y="176"/>
                  </a:lnTo>
                  <a:lnTo>
                    <a:pt x="2985" y="89"/>
                  </a:lnTo>
                  <a:lnTo>
                    <a:pt x="2941" y="45"/>
                  </a:lnTo>
                  <a:lnTo>
                    <a:pt x="289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3" name="Google Shape;6653;p174"/>
            <p:cNvSpPr/>
            <p:nvPr/>
          </p:nvSpPr>
          <p:spPr>
            <a:xfrm>
              <a:off x="1043325" y="4272075"/>
              <a:ext cx="50475" cy="285250"/>
            </a:xfrm>
            <a:custGeom>
              <a:avLst/>
              <a:gdLst/>
              <a:ahLst/>
              <a:cxnLst/>
              <a:rect l="l" t="t" r="r" b="b"/>
              <a:pathLst>
                <a:path w="2019" h="11410" extrusionOk="0">
                  <a:moveTo>
                    <a:pt x="88" y="1"/>
                  </a:moveTo>
                  <a:lnTo>
                    <a:pt x="44" y="45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307" y="2063"/>
                  </a:lnTo>
                  <a:lnTo>
                    <a:pt x="527" y="4213"/>
                  </a:lnTo>
                  <a:lnTo>
                    <a:pt x="1229" y="10313"/>
                  </a:lnTo>
                  <a:lnTo>
                    <a:pt x="1229" y="10356"/>
                  </a:lnTo>
                  <a:lnTo>
                    <a:pt x="1712" y="11278"/>
                  </a:lnTo>
                  <a:lnTo>
                    <a:pt x="1756" y="11366"/>
                  </a:lnTo>
                  <a:lnTo>
                    <a:pt x="1887" y="11410"/>
                  </a:lnTo>
                  <a:lnTo>
                    <a:pt x="1931" y="11366"/>
                  </a:lnTo>
                  <a:lnTo>
                    <a:pt x="2019" y="11322"/>
                  </a:lnTo>
                  <a:lnTo>
                    <a:pt x="2019" y="11278"/>
                  </a:lnTo>
                  <a:lnTo>
                    <a:pt x="2019" y="11190"/>
                  </a:lnTo>
                  <a:lnTo>
                    <a:pt x="2019" y="11146"/>
                  </a:lnTo>
                  <a:lnTo>
                    <a:pt x="1536" y="10225"/>
                  </a:lnTo>
                  <a:lnTo>
                    <a:pt x="878" y="4213"/>
                  </a:lnTo>
                  <a:lnTo>
                    <a:pt x="659" y="2019"/>
                  </a:lnTo>
                  <a:lnTo>
                    <a:pt x="351" y="132"/>
                  </a:lnTo>
                  <a:lnTo>
                    <a:pt x="307" y="88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4" name="Google Shape;6654;p174"/>
            <p:cNvSpPr/>
            <p:nvPr/>
          </p:nvSpPr>
          <p:spPr>
            <a:xfrm>
              <a:off x="1022475" y="4402625"/>
              <a:ext cx="26350" cy="111925"/>
            </a:xfrm>
            <a:custGeom>
              <a:avLst/>
              <a:gdLst/>
              <a:ahLst/>
              <a:cxnLst/>
              <a:rect l="l" t="t" r="r" b="b"/>
              <a:pathLst>
                <a:path w="1054" h="4477" extrusionOk="0">
                  <a:moveTo>
                    <a:pt x="88" y="0"/>
                  </a:moveTo>
                  <a:lnTo>
                    <a:pt x="44" y="44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88" y="2853"/>
                  </a:lnTo>
                  <a:lnTo>
                    <a:pt x="88" y="2897"/>
                  </a:lnTo>
                  <a:lnTo>
                    <a:pt x="264" y="3555"/>
                  </a:lnTo>
                  <a:lnTo>
                    <a:pt x="308" y="3599"/>
                  </a:lnTo>
                  <a:lnTo>
                    <a:pt x="703" y="4388"/>
                  </a:lnTo>
                  <a:lnTo>
                    <a:pt x="790" y="4432"/>
                  </a:lnTo>
                  <a:lnTo>
                    <a:pt x="878" y="4476"/>
                  </a:lnTo>
                  <a:lnTo>
                    <a:pt x="922" y="4432"/>
                  </a:lnTo>
                  <a:lnTo>
                    <a:pt x="1010" y="4388"/>
                  </a:lnTo>
                  <a:lnTo>
                    <a:pt x="1010" y="4345"/>
                  </a:lnTo>
                  <a:lnTo>
                    <a:pt x="1054" y="4257"/>
                  </a:lnTo>
                  <a:lnTo>
                    <a:pt x="1010" y="4213"/>
                  </a:lnTo>
                  <a:lnTo>
                    <a:pt x="615" y="3423"/>
                  </a:lnTo>
                  <a:lnTo>
                    <a:pt x="439" y="2809"/>
                  </a:lnTo>
                  <a:lnTo>
                    <a:pt x="352" y="264"/>
                  </a:lnTo>
                  <a:lnTo>
                    <a:pt x="352" y="176"/>
                  </a:lnTo>
                  <a:lnTo>
                    <a:pt x="352" y="132"/>
                  </a:lnTo>
                  <a:lnTo>
                    <a:pt x="352" y="44"/>
                  </a:lnTo>
                  <a:lnTo>
                    <a:pt x="30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5" name="Google Shape;6655;p174"/>
            <p:cNvSpPr/>
            <p:nvPr/>
          </p:nvSpPr>
          <p:spPr>
            <a:xfrm>
              <a:off x="1765150" y="4491475"/>
              <a:ext cx="95475" cy="49400"/>
            </a:xfrm>
            <a:custGeom>
              <a:avLst/>
              <a:gdLst/>
              <a:ahLst/>
              <a:cxnLst/>
              <a:rect l="l" t="t" r="r" b="b"/>
              <a:pathLst>
                <a:path w="3819" h="1976" extrusionOk="0">
                  <a:moveTo>
                    <a:pt x="220" y="1"/>
                  </a:moveTo>
                  <a:lnTo>
                    <a:pt x="132" y="45"/>
                  </a:lnTo>
                  <a:lnTo>
                    <a:pt x="88" y="45"/>
                  </a:lnTo>
                  <a:lnTo>
                    <a:pt x="45" y="132"/>
                  </a:lnTo>
                  <a:lnTo>
                    <a:pt x="1" y="176"/>
                  </a:lnTo>
                  <a:lnTo>
                    <a:pt x="45" y="264"/>
                  </a:lnTo>
                  <a:lnTo>
                    <a:pt x="45" y="308"/>
                  </a:lnTo>
                  <a:lnTo>
                    <a:pt x="132" y="352"/>
                  </a:lnTo>
                  <a:lnTo>
                    <a:pt x="1449" y="1054"/>
                  </a:lnTo>
                  <a:lnTo>
                    <a:pt x="3028" y="1975"/>
                  </a:lnTo>
                  <a:lnTo>
                    <a:pt x="3116" y="1975"/>
                  </a:lnTo>
                  <a:lnTo>
                    <a:pt x="3248" y="1931"/>
                  </a:lnTo>
                  <a:lnTo>
                    <a:pt x="3774" y="1493"/>
                  </a:lnTo>
                  <a:lnTo>
                    <a:pt x="3818" y="1449"/>
                  </a:lnTo>
                  <a:lnTo>
                    <a:pt x="3818" y="1361"/>
                  </a:lnTo>
                  <a:lnTo>
                    <a:pt x="3818" y="1317"/>
                  </a:lnTo>
                  <a:lnTo>
                    <a:pt x="3774" y="1273"/>
                  </a:lnTo>
                  <a:lnTo>
                    <a:pt x="3731" y="1229"/>
                  </a:lnTo>
                  <a:lnTo>
                    <a:pt x="3687" y="1186"/>
                  </a:lnTo>
                  <a:lnTo>
                    <a:pt x="3599" y="1186"/>
                  </a:lnTo>
                  <a:lnTo>
                    <a:pt x="3555" y="1229"/>
                  </a:lnTo>
                  <a:lnTo>
                    <a:pt x="3116" y="1580"/>
                  </a:lnTo>
                  <a:lnTo>
                    <a:pt x="1624" y="747"/>
                  </a:lnTo>
                  <a:lnTo>
                    <a:pt x="264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6" name="Google Shape;6656;p174"/>
            <p:cNvSpPr/>
            <p:nvPr/>
          </p:nvSpPr>
          <p:spPr>
            <a:xfrm>
              <a:off x="1765150" y="4467350"/>
              <a:ext cx="97675" cy="45000"/>
            </a:xfrm>
            <a:custGeom>
              <a:avLst/>
              <a:gdLst/>
              <a:ahLst/>
              <a:cxnLst/>
              <a:rect l="l" t="t" r="r" b="b"/>
              <a:pathLst>
                <a:path w="3907" h="1800" extrusionOk="0">
                  <a:moveTo>
                    <a:pt x="176" y="0"/>
                  </a:moveTo>
                  <a:lnTo>
                    <a:pt x="88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45" y="264"/>
                  </a:lnTo>
                  <a:lnTo>
                    <a:pt x="88" y="351"/>
                  </a:lnTo>
                  <a:lnTo>
                    <a:pt x="527" y="702"/>
                  </a:lnTo>
                  <a:lnTo>
                    <a:pt x="571" y="746"/>
                  </a:lnTo>
                  <a:lnTo>
                    <a:pt x="2458" y="1536"/>
                  </a:lnTo>
                  <a:lnTo>
                    <a:pt x="3336" y="1799"/>
                  </a:lnTo>
                  <a:lnTo>
                    <a:pt x="3379" y="1799"/>
                  </a:lnTo>
                  <a:lnTo>
                    <a:pt x="3467" y="1756"/>
                  </a:lnTo>
                  <a:lnTo>
                    <a:pt x="3818" y="1580"/>
                  </a:lnTo>
                  <a:lnTo>
                    <a:pt x="3862" y="1536"/>
                  </a:lnTo>
                  <a:lnTo>
                    <a:pt x="3906" y="1448"/>
                  </a:lnTo>
                  <a:lnTo>
                    <a:pt x="3906" y="1405"/>
                  </a:lnTo>
                  <a:lnTo>
                    <a:pt x="3906" y="1317"/>
                  </a:lnTo>
                  <a:lnTo>
                    <a:pt x="3862" y="1273"/>
                  </a:lnTo>
                  <a:lnTo>
                    <a:pt x="3774" y="1229"/>
                  </a:lnTo>
                  <a:lnTo>
                    <a:pt x="3731" y="1229"/>
                  </a:lnTo>
                  <a:lnTo>
                    <a:pt x="3643" y="1273"/>
                  </a:lnTo>
                  <a:lnTo>
                    <a:pt x="3379" y="1448"/>
                  </a:lnTo>
                  <a:lnTo>
                    <a:pt x="2590" y="1229"/>
                  </a:lnTo>
                  <a:lnTo>
                    <a:pt x="747" y="439"/>
                  </a:lnTo>
                  <a:lnTo>
                    <a:pt x="308" y="44"/>
                  </a:lnTo>
                  <a:lnTo>
                    <a:pt x="220" y="44"/>
                  </a:lnTo>
                  <a:lnTo>
                    <a:pt x="17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7" name="Google Shape;6657;p174"/>
            <p:cNvSpPr/>
            <p:nvPr/>
          </p:nvSpPr>
          <p:spPr>
            <a:xfrm>
              <a:off x="1765150" y="4441025"/>
              <a:ext cx="127275" cy="43900"/>
            </a:xfrm>
            <a:custGeom>
              <a:avLst/>
              <a:gdLst/>
              <a:ahLst/>
              <a:cxnLst/>
              <a:rect l="l" t="t" r="r" b="b"/>
              <a:pathLst>
                <a:path w="5091" h="1756" extrusionOk="0">
                  <a:moveTo>
                    <a:pt x="176" y="0"/>
                  </a:moveTo>
                  <a:lnTo>
                    <a:pt x="88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176"/>
                  </a:lnTo>
                  <a:lnTo>
                    <a:pt x="1" y="264"/>
                  </a:lnTo>
                  <a:lnTo>
                    <a:pt x="45" y="307"/>
                  </a:lnTo>
                  <a:lnTo>
                    <a:pt x="571" y="834"/>
                  </a:lnTo>
                  <a:lnTo>
                    <a:pt x="1624" y="1404"/>
                  </a:lnTo>
                  <a:lnTo>
                    <a:pt x="2458" y="1755"/>
                  </a:lnTo>
                  <a:lnTo>
                    <a:pt x="2546" y="1755"/>
                  </a:lnTo>
                  <a:lnTo>
                    <a:pt x="3818" y="1668"/>
                  </a:lnTo>
                  <a:lnTo>
                    <a:pt x="3906" y="1668"/>
                  </a:lnTo>
                  <a:lnTo>
                    <a:pt x="5003" y="1009"/>
                  </a:lnTo>
                  <a:lnTo>
                    <a:pt x="5047" y="966"/>
                  </a:lnTo>
                  <a:lnTo>
                    <a:pt x="5047" y="878"/>
                  </a:lnTo>
                  <a:lnTo>
                    <a:pt x="5091" y="834"/>
                  </a:lnTo>
                  <a:lnTo>
                    <a:pt x="5047" y="746"/>
                  </a:lnTo>
                  <a:lnTo>
                    <a:pt x="5003" y="702"/>
                  </a:lnTo>
                  <a:lnTo>
                    <a:pt x="4915" y="658"/>
                  </a:lnTo>
                  <a:lnTo>
                    <a:pt x="4871" y="658"/>
                  </a:lnTo>
                  <a:lnTo>
                    <a:pt x="4784" y="702"/>
                  </a:lnTo>
                  <a:lnTo>
                    <a:pt x="3774" y="1317"/>
                  </a:lnTo>
                  <a:lnTo>
                    <a:pt x="2546" y="1404"/>
                  </a:lnTo>
                  <a:lnTo>
                    <a:pt x="1756" y="1097"/>
                  </a:lnTo>
                  <a:lnTo>
                    <a:pt x="791" y="527"/>
                  </a:lnTo>
                  <a:lnTo>
                    <a:pt x="264" y="44"/>
                  </a:lnTo>
                  <a:lnTo>
                    <a:pt x="220" y="44"/>
                  </a:lnTo>
                  <a:lnTo>
                    <a:pt x="17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8" name="Google Shape;6658;p174"/>
            <p:cNvSpPr/>
            <p:nvPr/>
          </p:nvSpPr>
          <p:spPr>
            <a:xfrm>
              <a:off x="1728950" y="4366425"/>
              <a:ext cx="241375" cy="79000"/>
            </a:xfrm>
            <a:custGeom>
              <a:avLst/>
              <a:gdLst/>
              <a:ahLst/>
              <a:cxnLst/>
              <a:rect l="l" t="t" r="r" b="b"/>
              <a:pathLst>
                <a:path w="9655" h="3160" extrusionOk="0">
                  <a:moveTo>
                    <a:pt x="176" y="0"/>
                  </a:moveTo>
                  <a:lnTo>
                    <a:pt x="88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45" y="264"/>
                  </a:lnTo>
                  <a:lnTo>
                    <a:pt x="308" y="702"/>
                  </a:lnTo>
                  <a:lnTo>
                    <a:pt x="878" y="1668"/>
                  </a:lnTo>
                  <a:lnTo>
                    <a:pt x="878" y="1712"/>
                  </a:lnTo>
                  <a:lnTo>
                    <a:pt x="1756" y="2502"/>
                  </a:lnTo>
                  <a:lnTo>
                    <a:pt x="1800" y="2545"/>
                  </a:lnTo>
                  <a:lnTo>
                    <a:pt x="2853" y="2896"/>
                  </a:lnTo>
                  <a:lnTo>
                    <a:pt x="2897" y="2896"/>
                  </a:lnTo>
                  <a:lnTo>
                    <a:pt x="6232" y="3160"/>
                  </a:lnTo>
                  <a:lnTo>
                    <a:pt x="6319" y="3160"/>
                  </a:lnTo>
                  <a:lnTo>
                    <a:pt x="9567" y="1536"/>
                  </a:lnTo>
                  <a:lnTo>
                    <a:pt x="9610" y="1492"/>
                  </a:lnTo>
                  <a:lnTo>
                    <a:pt x="9654" y="1448"/>
                  </a:lnTo>
                  <a:lnTo>
                    <a:pt x="9654" y="1361"/>
                  </a:lnTo>
                  <a:lnTo>
                    <a:pt x="9654" y="1317"/>
                  </a:lnTo>
                  <a:lnTo>
                    <a:pt x="9610" y="1229"/>
                  </a:lnTo>
                  <a:lnTo>
                    <a:pt x="9523" y="1229"/>
                  </a:lnTo>
                  <a:lnTo>
                    <a:pt x="9479" y="1185"/>
                  </a:lnTo>
                  <a:lnTo>
                    <a:pt x="9391" y="1229"/>
                  </a:lnTo>
                  <a:lnTo>
                    <a:pt x="6232" y="2809"/>
                  </a:lnTo>
                  <a:lnTo>
                    <a:pt x="2941" y="2545"/>
                  </a:lnTo>
                  <a:lnTo>
                    <a:pt x="1931" y="2194"/>
                  </a:lnTo>
                  <a:lnTo>
                    <a:pt x="1142" y="1492"/>
                  </a:lnTo>
                  <a:lnTo>
                    <a:pt x="571" y="527"/>
                  </a:lnTo>
                  <a:lnTo>
                    <a:pt x="352" y="88"/>
                  </a:lnTo>
                  <a:lnTo>
                    <a:pt x="308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9" name="Google Shape;6659;p174"/>
            <p:cNvSpPr/>
            <p:nvPr/>
          </p:nvSpPr>
          <p:spPr>
            <a:xfrm>
              <a:off x="1807950" y="46790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0" name="Google Shape;6660;p174"/>
            <p:cNvSpPr/>
            <p:nvPr/>
          </p:nvSpPr>
          <p:spPr>
            <a:xfrm>
              <a:off x="1807950" y="46790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1" name="Google Shape;6661;p174"/>
            <p:cNvSpPr/>
            <p:nvPr/>
          </p:nvSpPr>
          <p:spPr>
            <a:xfrm>
              <a:off x="1490900" y="2760400"/>
              <a:ext cx="866675" cy="1925275"/>
            </a:xfrm>
            <a:custGeom>
              <a:avLst/>
              <a:gdLst/>
              <a:ahLst/>
              <a:cxnLst/>
              <a:rect l="l" t="t" r="r" b="b"/>
              <a:pathLst>
                <a:path w="34667" h="77011" extrusionOk="0">
                  <a:moveTo>
                    <a:pt x="34447" y="1"/>
                  </a:moveTo>
                  <a:lnTo>
                    <a:pt x="34359" y="44"/>
                  </a:lnTo>
                  <a:lnTo>
                    <a:pt x="31858" y="1931"/>
                  </a:lnTo>
                  <a:lnTo>
                    <a:pt x="28216" y="4915"/>
                  </a:lnTo>
                  <a:lnTo>
                    <a:pt x="25846" y="6758"/>
                  </a:lnTo>
                  <a:lnTo>
                    <a:pt x="23784" y="8426"/>
                  </a:lnTo>
                  <a:lnTo>
                    <a:pt x="20668" y="10883"/>
                  </a:lnTo>
                  <a:lnTo>
                    <a:pt x="15666" y="13077"/>
                  </a:lnTo>
                  <a:lnTo>
                    <a:pt x="15622" y="13077"/>
                  </a:lnTo>
                  <a:lnTo>
                    <a:pt x="13867" y="14174"/>
                  </a:lnTo>
                  <a:lnTo>
                    <a:pt x="13823" y="14218"/>
                  </a:lnTo>
                  <a:lnTo>
                    <a:pt x="12331" y="15622"/>
                  </a:lnTo>
                  <a:lnTo>
                    <a:pt x="12331" y="15666"/>
                  </a:lnTo>
                  <a:lnTo>
                    <a:pt x="10225" y="18386"/>
                  </a:lnTo>
                  <a:lnTo>
                    <a:pt x="9610" y="19045"/>
                  </a:lnTo>
                  <a:lnTo>
                    <a:pt x="8777" y="19571"/>
                  </a:lnTo>
                  <a:lnTo>
                    <a:pt x="8733" y="19615"/>
                  </a:lnTo>
                  <a:lnTo>
                    <a:pt x="8118" y="20229"/>
                  </a:lnTo>
                  <a:lnTo>
                    <a:pt x="8118" y="20273"/>
                  </a:lnTo>
                  <a:lnTo>
                    <a:pt x="7065" y="22204"/>
                  </a:lnTo>
                  <a:lnTo>
                    <a:pt x="7021" y="22204"/>
                  </a:lnTo>
                  <a:lnTo>
                    <a:pt x="6451" y="23915"/>
                  </a:lnTo>
                  <a:lnTo>
                    <a:pt x="6451" y="23959"/>
                  </a:lnTo>
                  <a:lnTo>
                    <a:pt x="6319" y="25583"/>
                  </a:lnTo>
                  <a:lnTo>
                    <a:pt x="6319" y="25627"/>
                  </a:lnTo>
                  <a:lnTo>
                    <a:pt x="6846" y="28347"/>
                  </a:lnTo>
                  <a:lnTo>
                    <a:pt x="6846" y="30629"/>
                  </a:lnTo>
                  <a:lnTo>
                    <a:pt x="6275" y="35631"/>
                  </a:lnTo>
                  <a:lnTo>
                    <a:pt x="5837" y="38966"/>
                  </a:lnTo>
                  <a:lnTo>
                    <a:pt x="5442" y="41819"/>
                  </a:lnTo>
                  <a:lnTo>
                    <a:pt x="5135" y="43662"/>
                  </a:lnTo>
                  <a:lnTo>
                    <a:pt x="4169" y="47699"/>
                  </a:lnTo>
                  <a:lnTo>
                    <a:pt x="3599" y="50200"/>
                  </a:lnTo>
                  <a:lnTo>
                    <a:pt x="3292" y="52087"/>
                  </a:lnTo>
                  <a:lnTo>
                    <a:pt x="2633" y="53491"/>
                  </a:lnTo>
                  <a:lnTo>
                    <a:pt x="2633" y="53535"/>
                  </a:lnTo>
                  <a:lnTo>
                    <a:pt x="2107" y="56387"/>
                  </a:lnTo>
                  <a:lnTo>
                    <a:pt x="834" y="60512"/>
                  </a:lnTo>
                  <a:lnTo>
                    <a:pt x="220" y="62837"/>
                  </a:lnTo>
                  <a:lnTo>
                    <a:pt x="1" y="63846"/>
                  </a:lnTo>
                  <a:lnTo>
                    <a:pt x="1" y="63890"/>
                  </a:lnTo>
                  <a:lnTo>
                    <a:pt x="44" y="64856"/>
                  </a:lnTo>
                  <a:lnTo>
                    <a:pt x="88" y="64987"/>
                  </a:lnTo>
                  <a:lnTo>
                    <a:pt x="2019" y="67050"/>
                  </a:lnTo>
                  <a:lnTo>
                    <a:pt x="3511" y="68629"/>
                  </a:lnTo>
                  <a:lnTo>
                    <a:pt x="5486" y="70955"/>
                  </a:lnTo>
                  <a:lnTo>
                    <a:pt x="7767" y="73412"/>
                  </a:lnTo>
                  <a:lnTo>
                    <a:pt x="9830" y="75606"/>
                  </a:lnTo>
                  <a:lnTo>
                    <a:pt x="10883" y="76967"/>
                  </a:lnTo>
                  <a:lnTo>
                    <a:pt x="10927" y="77011"/>
                  </a:lnTo>
                  <a:lnTo>
                    <a:pt x="11102" y="77011"/>
                  </a:lnTo>
                  <a:lnTo>
                    <a:pt x="11146" y="76923"/>
                  </a:lnTo>
                  <a:lnTo>
                    <a:pt x="11190" y="76879"/>
                  </a:lnTo>
                  <a:lnTo>
                    <a:pt x="11190" y="76791"/>
                  </a:lnTo>
                  <a:lnTo>
                    <a:pt x="11146" y="76747"/>
                  </a:lnTo>
                  <a:lnTo>
                    <a:pt x="10093" y="75387"/>
                  </a:lnTo>
                  <a:lnTo>
                    <a:pt x="8031" y="73149"/>
                  </a:lnTo>
                  <a:lnTo>
                    <a:pt x="5749" y="70736"/>
                  </a:lnTo>
                  <a:lnTo>
                    <a:pt x="3774" y="68410"/>
                  </a:lnTo>
                  <a:lnTo>
                    <a:pt x="2282" y="66830"/>
                  </a:lnTo>
                  <a:lnTo>
                    <a:pt x="395" y="64812"/>
                  </a:lnTo>
                  <a:lnTo>
                    <a:pt x="352" y="63890"/>
                  </a:lnTo>
                  <a:lnTo>
                    <a:pt x="571" y="62925"/>
                  </a:lnTo>
                  <a:lnTo>
                    <a:pt x="1141" y="60599"/>
                  </a:lnTo>
                  <a:lnTo>
                    <a:pt x="2458" y="56475"/>
                  </a:lnTo>
                  <a:lnTo>
                    <a:pt x="2984" y="53578"/>
                  </a:lnTo>
                  <a:lnTo>
                    <a:pt x="3599" y="52174"/>
                  </a:lnTo>
                  <a:lnTo>
                    <a:pt x="3643" y="52174"/>
                  </a:lnTo>
                  <a:lnTo>
                    <a:pt x="3950" y="50287"/>
                  </a:lnTo>
                  <a:lnTo>
                    <a:pt x="4520" y="47786"/>
                  </a:lnTo>
                  <a:lnTo>
                    <a:pt x="5442" y="43749"/>
                  </a:lnTo>
                  <a:lnTo>
                    <a:pt x="5793" y="41862"/>
                  </a:lnTo>
                  <a:lnTo>
                    <a:pt x="6188" y="39010"/>
                  </a:lnTo>
                  <a:lnTo>
                    <a:pt x="6627" y="35675"/>
                  </a:lnTo>
                  <a:lnTo>
                    <a:pt x="7197" y="30673"/>
                  </a:lnTo>
                  <a:lnTo>
                    <a:pt x="7197" y="30629"/>
                  </a:lnTo>
                  <a:lnTo>
                    <a:pt x="7197" y="28347"/>
                  </a:lnTo>
                  <a:lnTo>
                    <a:pt x="7197" y="28303"/>
                  </a:lnTo>
                  <a:lnTo>
                    <a:pt x="6670" y="25583"/>
                  </a:lnTo>
                  <a:lnTo>
                    <a:pt x="6802" y="24003"/>
                  </a:lnTo>
                  <a:lnTo>
                    <a:pt x="7372" y="22336"/>
                  </a:lnTo>
                  <a:lnTo>
                    <a:pt x="8382" y="20449"/>
                  </a:lnTo>
                  <a:lnTo>
                    <a:pt x="8996" y="19878"/>
                  </a:lnTo>
                  <a:lnTo>
                    <a:pt x="9830" y="19352"/>
                  </a:lnTo>
                  <a:lnTo>
                    <a:pt x="9874" y="19308"/>
                  </a:lnTo>
                  <a:lnTo>
                    <a:pt x="10488" y="18606"/>
                  </a:lnTo>
                  <a:lnTo>
                    <a:pt x="12594" y="15885"/>
                  </a:lnTo>
                  <a:lnTo>
                    <a:pt x="14042" y="14481"/>
                  </a:lnTo>
                  <a:lnTo>
                    <a:pt x="15798" y="13384"/>
                  </a:lnTo>
                  <a:lnTo>
                    <a:pt x="20800" y="11234"/>
                  </a:lnTo>
                  <a:lnTo>
                    <a:pt x="20844" y="11190"/>
                  </a:lnTo>
                  <a:lnTo>
                    <a:pt x="24003" y="8733"/>
                  </a:lnTo>
                  <a:lnTo>
                    <a:pt x="28435" y="5178"/>
                  </a:lnTo>
                  <a:lnTo>
                    <a:pt x="32077" y="2195"/>
                  </a:lnTo>
                  <a:lnTo>
                    <a:pt x="34578" y="308"/>
                  </a:lnTo>
                  <a:lnTo>
                    <a:pt x="34622" y="264"/>
                  </a:lnTo>
                  <a:lnTo>
                    <a:pt x="34666" y="176"/>
                  </a:lnTo>
                  <a:lnTo>
                    <a:pt x="34622" y="132"/>
                  </a:lnTo>
                  <a:lnTo>
                    <a:pt x="34622" y="44"/>
                  </a:lnTo>
                  <a:lnTo>
                    <a:pt x="3457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2" name="Google Shape;6662;p174"/>
            <p:cNvSpPr/>
            <p:nvPr/>
          </p:nvSpPr>
          <p:spPr>
            <a:xfrm>
              <a:off x="1465675" y="2732975"/>
              <a:ext cx="861175" cy="1931850"/>
            </a:xfrm>
            <a:custGeom>
              <a:avLst/>
              <a:gdLst/>
              <a:ahLst/>
              <a:cxnLst/>
              <a:rect l="l" t="t" r="r" b="b"/>
              <a:pathLst>
                <a:path w="34447" h="77274" extrusionOk="0">
                  <a:moveTo>
                    <a:pt x="34227" y="1"/>
                  </a:moveTo>
                  <a:lnTo>
                    <a:pt x="34183" y="44"/>
                  </a:lnTo>
                  <a:lnTo>
                    <a:pt x="33174" y="790"/>
                  </a:lnTo>
                  <a:lnTo>
                    <a:pt x="28435" y="4652"/>
                  </a:lnTo>
                  <a:lnTo>
                    <a:pt x="26504" y="6275"/>
                  </a:lnTo>
                  <a:lnTo>
                    <a:pt x="24705" y="7680"/>
                  </a:lnTo>
                  <a:lnTo>
                    <a:pt x="22862" y="9128"/>
                  </a:lnTo>
                  <a:lnTo>
                    <a:pt x="20931" y="10532"/>
                  </a:lnTo>
                  <a:lnTo>
                    <a:pt x="19044" y="11366"/>
                  </a:lnTo>
                  <a:lnTo>
                    <a:pt x="14876" y="12814"/>
                  </a:lnTo>
                  <a:lnTo>
                    <a:pt x="9479" y="14788"/>
                  </a:lnTo>
                  <a:lnTo>
                    <a:pt x="9435" y="14832"/>
                  </a:lnTo>
                  <a:lnTo>
                    <a:pt x="8908" y="15271"/>
                  </a:lnTo>
                  <a:lnTo>
                    <a:pt x="8864" y="15315"/>
                  </a:lnTo>
                  <a:lnTo>
                    <a:pt x="7987" y="16543"/>
                  </a:lnTo>
                  <a:lnTo>
                    <a:pt x="7943" y="16587"/>
                  </a:lnTo>
                  <a:lnTo>
                    <a:pt x="6933" y="18474"/>
                  </a:lnTo>
                  <a:lnTo>
                    <a:pt x="5968" y="20800"/>
                  </a:lnTo>
                  <a:lnTo>
                    <a:pt x="5968" y="20844"/>
                  </a:lnTo>
                  <a:lnTo>
                    <a:pt x="5441" y="23169"/>
                  </a:lnTo>
                  <a:lnTo>
                    <a:pt x="5441" y="23213"/>
                  </a:lnTo>
                  <a:lnTo>
                    <a:pt x="5398" y="24617"/>
                  </a:lnTo>
                  <a:lnTo>
                    <a:pt x="5398" y="24661"/>
                  </a:lnTo>
                  <a:lnTo>
                    <a:pt x="6319" y="29269"/>
                  </a:lnTo>
                  <a:lnTo>
                    <a:pt x="6407" y="30761"/>
                  </a:lnTo>
                  <a:lnTo>
                    <a:pt x="6144" y="34666"/>
                  </a:lnTo>
                  <a:lnTo>
                    <a:pt x="5836" y="37431"/>
                  </a:lnTo>
                  <a:lnTo>
                    <a:pt x="5485" y="40327"/>
                  </a:lnTo>
                  <a:lnTo>
                    <a:pt x="5134" y="42784"/>
                  </a:lnTo>
                  <a:lnTo>
                    <a:pt x="4871" y="44364"/>
                  </a:lnTo>
                  <a:lnTo>
                    <a:pt x="3906" y="48532"/>
                  </a:lnTo>
                  <a:lnTo>
                    <a:pt x="3423" y="51472"/>
                  </a:lnTo>
                  <a:lnTo>
                    <a:pt x="3247" y="53447"/>
                  </a:lnTo>
                  <a:lnTo>
                    <a:pt x="2633" y="55860"/>
                  </a:lnTo>
                  <a:lnTo>
                    <a:pt x="1756" y="58449"/>
                  </a:lnTo>
                  <a:lnTo>
                    <a:pt x="922" y="60775"/>
                  </a:lnTo>
                  <a:lnTo>
                    <a:pt x="922" y="60819"/>
                  </a:lnTo>
                  <a:lnTo>
                    <a:pt x="307" y="63188"/>
                  </a:lnTo>
                  <a:lnTo>
                    <a:pt x="0" y="64549"/>
                  </a:lnTo>
                  <a:lnTo>
                    <a:pt x="0" y="64592"/>
                  </a:lnTo>
                  <a:lnTo>
                    <a:pt x="44" y="66743"/>
                  </a:lnTo>
                  <a:lnTo>
                    <a:pt x="44" y="66786"/>
                  </a:lnTo>
                  <a:lnTo>
                    <a:pt x="264" y="67357"/>
                  </a:lnTo>
                  <a:lnTo>
                    <a:pt x="307" y="67401"/>
                  </a:lnTo>
                  <a:lnTo>
                    <a:pt x="3423" y="70955"/>
                  </a:lnTo>
                  <a:lnTo>
                    <a:pt x="7811" y="75650"/>
                  </a:lnTo>
                  <a:lnTo>
                    <a:pt x="9303" y="77230"/>
                  </a:lnTo>
                  <a:lnTo>
                    <a:pt x="9347" y="77274"/>
                  </a:lnTo>
                  <a:lnTo>
                    <a:pt x="9435" y="77274"/>
                  </a:lnTo>
                  <a:lnTo>
                    <a:pt x="9566" y="77230"/>
                  </a:lnTo>
                  <a:lnTo>
                    <a:pt x="9610" y="77186"/>
                  </a:lnTo>
                  <a:lnTo>
                    <a:pt x="9610" y="77098"/>
                  </a:lnTo>
                  <a:lnTo>
                    <a:pt x="9610" y="77054"/>
                  </a:lnTo>
                  <a:lnTo>
                    <a:pt x="9566" y="77011"/>
                  </a:lnTo>
                  <a:lnTo>
                    <a:pt x="3686" y="70736"/>
                  </a:lnTo>
                  <a:lnTo>
                    <a:pt x="571" y="67225"/>
                  </a:lnTo>
                  <a:lnTo>
                    <a:pt x="395" y="66699"/>
                  </a:lnTo>
                  <a:lnTo>
                    <a:pt x="351" y="64592"/>
                  </a:lnTo>
                  <a:lnTo>
                    <a:pt x="659" y="63276"/>
                  </a:lnTo>
                  <a:lnTo>
                    <a:pt x="1273" y="60906"/>
                  </a:lnTo>
                  <a:lnTo>
                    <a:pt x="2107" y="58581"/>
                  </a:lnTo>
                  <a:lnTo>
                    <a:pt x="2984" y="55992"/>
                  </a:lnTo>
                  <a:lnTo>
                    <a:pt x="3599" y="53535"/>
                  </a:lnTo>
                  <a:lnTo>
                    <a:pt x="3599" y="53491"/>
                  </a:lnTo>
                  <a:lnTo>
                    <a:pt x="3774" y="51516"/>
                  </a:lnTo>
                  <a:lnTo>
                    <a:pt x="4213" y="48576"/>
                  </a:lnTo>
                  <a:lnTo>
                    <a:pt x="5222" y="44407"/>
                  </a:lnTo>
                  <a:lnTo>
                    <a:pt x="5485" y="42828"/>
                  </a:lnTo>
                  <a:lnTo>
                    <a:pt x="5836" y="40370"/>
                  </a:lnTo>
                  <a:lnTo>
                    <a:pt x="6187" y="37474"/>
                  </a:lnTo>
                  <a:lnTo>
                    <a:pt x="6495" y="34710"/>
                  </a:lnTo>
                  <a:lnTo>
                    <a:pt x="6758" y="30805"/>
                  </a:lnTo>
                  <a:lnTo>
                    <a:pt x="6758" y="30761"/>
                  </a:lnTo>
                  <a:lnTo>
                    <a:pt x="6670" y="29225"/>
                  </a:lnTo>
                  <a:lnTo>
                    <a:pt x="5749" y="24617"/>
                  </a:lnTo>
                  <a:lnTo>
                    <a:pt x="5793" y="23257"/>
                  </a:lnTo>
                  <a:lnTo>
                    <a:pt x="6319" y="20932"/>
                  </a:lnTo>
                  <a:lnTo>
                    <a:pt x="7284" y="18606"/>
                  </a:lnTo>
                  <a:lnTo>
                    <a:pt x="8250" y="16763"/>
                  </a:lnTo>
                  <a:lnTo>
                    <a:pt x="9127" y="15534"/>
                  </a:lnTo>
                  <a:lnTo>
                    <a:pt x="9610" y="15095"/>
                  </a:lnTo>
                  <a:lnTo>
                    <a:pt x="15007" y="13165"/>
                  </a:lnTo>
                  <a:lnTo>
                    <a:pt x="19132" y="11673"/>
                  </a:lnTo>
                  <a:lnTo>
                    <a:pt x="21063" y="10839"/>
                  </a:lnTo>
                  <a:lnTo>
                    <a:pt x="21107" y="10839"/>
                  </a:lnTo>
                  <a:lnTo>
                    <a:pt x="23081" y="9435"/>
                  </a:lnTo>
                  <a:lnTo>
                    <a:pt x="24924" y="7943"/>
                  </a:lnTo>
                  <a:lnTo>
                    <a:pt x="26724" y="6539"/>
                  </a:lnTo>
                  <a:lnTo>
                    <a:pt x="28654" y="4959"/>
                  </a:lnTo>
                  <a:lnTo>
                    <a:pt x="33350" y="1054"/>
                  </a:lnTo>
                  <a:lnTo>
                    <a:pt x="34403" y="308"/>
                  </a:lnTo>
                  <a:lnTo>
                    <a:pt x="34447" y="264"/>
                  </a:lnTo>
                  <a:lnTo>
                    <a:pt x="34447" y="220"/>
                  </a:lnTo>
                  <a:lnTo>
                    <a:pt x="34447" y="132"/>
                  </a:lnTo>
                  <a:lnTo>
                    <a:pt x="34447" y="88"/>
                  </a:lnTo>
                  <a:lnTo>
                    <a:pt x="34359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3" name="Google Shape;6663;p174"/>
            <p:cNvSpPr/>
            <p:nvPr/>
          </p:nvSpPr>
          <p:spPr>
            <a:xfrm>
              <a:off x="1417400" y="2679225"/>
              <a:ext cx="851300" cy="1981225"/>
            </a:xfrm>
            <a:custGeom>
              <a:avLst/>
              <a:gdLst/>
              <a:ahLst/>
              <a:cxnLst/>
              <a:rect l="l" t="t" r="r" b="b"/>
              <a:pathLst>
                <a:path w="34052" h="79249" extrusionOk="0">
                  <a:moveTo>
                    <a:pt x="33876" y="0"/>
                  </a:moveTo>
                  <a:lnTo>
                    <a:pt x="33789" y="44"/>
                  </a:lnTo>
                  <a:lnTo>
                    <a:pt x="33745" y="44"/>
                  </a:lnTo>
                  <a:lnTo>
                    <a:pt x="31244" y="2194"/>
                  </a:lnTo>
                  <a:lnTo>
                    <a:pt x="28786" y="4213"/>
                  </a:lnTo>
                  <a:lnTo>
                    <a:pt x="26461" y="6056"/>
                  </a:lnTo>
                  <a:lnTo>
                    <a:pt x="22994" y="8645"/>
                  </a:lnTo>
                  <a:lnTo>
                    <a:pt x="21239" y="9830"/>
                  </a:lnTo>
                  <a:lnTo>
                    <a:pt x="18738" y="10883"/>
                  </a:lnTo>
                  <a:lnTo>
                    <a:pt x="15534" y="12111"/>
                  </a:lnTo>
                  <a:lnTo>
                    <a:pt x="13209" y="13472"/>
                  </a:lnTo>
                  <a:lnTo>
                    <a:pt x="10356" y="14569"/>
                  </a:lnTo>
                  <a:lnTo>
                    <a:pt x="10312" y="14569"/>
                  </a:lnTo>
                  <a:lnTo>
                    <a:pt x="8294" y="15797"/>
                  </a:lnTo>
                  <a:lnTo>
                    <a:pt x="6056" y="16938"/>
                  </a:lnTo>
                  <a:lnTo>
                    <a:pt x="3862" y="17465"/>
                  </a:lnTo>
                  <a:lnTo>
                    <a:pt x="2721" y="17684"/>
                  </a:lnTo>
                  <a:lnTo>
                    <a:pt x="2633" y="17684"/>
                  </a:lnTo>
                  <a:lnTo>
                    <a:pt x="2590" y="17772"/>
                  </a:lnTo>
                  <a:lnTo>
                    <a:pt x="2590" y="17860"/>
                  </a:lnTo>
                  <a:lnTo>
                    <a:pt x="2633" y="17948"/>
                  </a:lnTo>
                  <a:lnTo>
                    <a:pt x="3248" y="18518"/>
                  </a:lnTo>
                  <a:lnTo>
                    <a:pt x="3379" y="19045"/>
                  </a:lnTo>
                  <a:lnTo>
                    <a:pt x="3248" y="20142"/>
                  </a:lnTo>
                  <a:lnTo>
                    <a:pt x="3248" y="21195"/>
                  </a:lnTo>
                  <a:lnTo>
                    <a:pt x="3292" y="22248"/>
                  </a:lnTo>
                  <a:lnTo>
                    <a:pt x="3423" y="23257"/>
                  </a:lnTo>
                  <a:lnTo>
                    <a:pt x="3599" y="24222"/>
                  </a:lnTo>
                  <a:lnTo>
                    <a:pt x="3818" y="25232"/>
                  </a:lnTo>
                  <a:lnTo>
                    <a:pt x="4301" y="27162"/>
                  </a:lnTo>
                  <a:lnTo>
                    <a:pt x="4696" y="28698"/>
                  </a:lnTo>
                  <a:lnTo>
                    <a:pt x="5047" y="30278"/>
                  </a:lnTo>
                  <a:lnTo>
                    <a:pt x="5178" y="31112"/>
                  </a:lnTo>
                  <a:lnTo>
                    <a:pt x="5266" y="31945"/>
                  </a:lnTo>
                  <a:lnTo>
                    <a:pt x="5354" y="32779"/>
                  </a:lnTo>
                  <a:lnTo>
                    <a:pt x="5354" y="33657"/>
                  </a:lnTo>
                  <a:lnTo>
                    <a:pt x="5354" y="36202"/>
                  </a:lnTo>
                  <a:lnTo>
                    <a:pt x="5135" y="38659"/>
                  </a:lnTo>
                  <a:lnTo>
                    <a:pt x="4871" y="41029"/>
                  </a:lnTo>
                  <a:lnTo>
                    <a:pt x="4257" y="45724"/>
                  </a:lnTo>
                  <a:lnTo>
                    <a:pt x="3687" y="47962"/>
                  </a:lnTo>
                  <a:lnTo>
                    <a:pt x="3292" y="50770"/>
                  </a:lnTo>
                  <a:lnTo>
                    <a:pt x="3028" y="53315"/>
                  </a:lnTo>
                  <a:lnTo>
                    <a:pt x="2546" y="56387"/>
                  </a:lnTo>
                  <a:lnTo>
                    <a:pt x="2195" y="58449"/>
                  </a:lnTo>
                  <a:lnTo>
                    <a:pt x="1317" y="60775"/>
                  </a:lnTo>
                  <a:lnTo>
                    <a:pt x="88" y="65075"/>
                  </a:lnTo>
                  <a:lnTo>
                    <a:pt x="1" y="66874"/>
                  </a:lnTo>
                  <a:lnTo>
                    <a:pt x="1" y="66918"/>
                  </a:lnTo>
                  <a:lnTo>
                    <a:pt x="132" y="68936"/>
                  </a:lnTo>
                  <a:lnTo>
                    <a:pt x="44" y="70516"/>
                  </a:lnTo>
                  <a:lnTo>
                    <a:pt x="88" y="71569"/>
                  </a:lnTo>
                  <a:lnTo>
                    <a:pt x="132" y="71657"/>
                  </a:lnTo>
                  <a:lnTo>
                    <a:pt x="395" y="72184"/>
                  </a:lnTo>
                  <a:lnTo>
                    <a:pt x="395" y="72227"/>
                  </a:lnTo>
                  <a:lnTo>
                    <a:pt x="2633" y="74773"/>
                  </a:lnTo>
                  <a:lnTo>
                    <a:pt x="5486" y="77625"/>
                  </a:lnTo>
                  <a:lnTo>
                    <a:pt x="7153" y="79204"/>
                  </a:lnTo>
                  <a:lnTo>
                    <a:pt x="7285" y="79248"/>
                  </a:lnTo>
                  <a:lnTo>
                    <a:pt x="7329" y="79248"/>
                  </a:lnTo>
                  <a:lnTo>
                    <a:pt x="7416" y="79204"/>
                  </a:lnTo>
                  <a:lnTo>
                    <a:pt x="7460" y="79117"/>
                  </a:lnTo>
                  <a:lnTo>
                    <a:pt x="7460" y="79073"/>
                  </a:lnTo>
                  <a:lnTo>
                    <a:pt x="7416" y="78985"/>
                  </a:lnTo>
                  <a:lnTo>
                    <a:pt x="7416" y="78941"/>
                  </a:lnTo>
                  <a:lnTo>
                    <a:pt x="5705" y="77361"/>
                  </a:lnTo>
                  <a:lnTo>
                    <a:pt x="2853" y="74553"/>
                  </a:lnTo>
                  <a:lnTo>
                    <a:pt x="703" y="72008"/>
                  </a:lnTo>
                  <a:lnTo>
                    <a:pt x="439" y="71525"/>
                  </a:lnTo>
                  <a:lnTo>
                    <a:pt x="395" y="70516"/>
                  </a:lnTo>
                  <a:lnTo>
                    <a:pt x="483" y="68936"/>
                  </a:lnTo>
                  <a:lnTo>
                    <a:pt x="352" y="66874"/>
                  </a:lnTo>
                  <a:lnTo>
                    <a:pt x="439" y="65119"/>
                  </a:lnTo>
                  <a:lnTo>
                    <a:pt x="1624" y="60862"/>
                  </a:lnTo>
                  <a:lnTo>
                    <a:pt x="2502" y="58537"/>
                  </a:lnTo>
                  <a:lnTo>
                    <a:pt x="2502" y="58493"/>
                  </a:lnTo>
                  <a:lnTo>
                    <a:pt x="2897" y="56431"/>
                  </a:lnTo>
                  <a:lnTo>
                    <a:pt x="3379" y="53359"/>
                  </a:lnTo>
                  <a:lnTo>
                    <a:pt x="3643" y="50814"/>
                  </a:lnTo>
                  <a:lnTo>
                    <a:pt x="4038" y="48049"/>
                  </a:lnTo>
                  <a:lnTo>
                    <a:pt x="4608" y="45812"/>
                  </a:lnTo>
                  <a:lnTo>
                    <a:pt x="5222" y="41072"/>
                  </a:lnTo>
                  <a:lnTo>
                    <a:pt x="5486" y="38703"/>
                  </a:lnTo>
                  <a:lnTo>
                    <a:pt x="5705" y="36246"/>
                  </a:lnTo>
                  <a:lnTo>
                    <a:pt x="5705" y="33657"/>
                  </a:lnTo>
                  <a:lnTo>
                    <a:pt x="5705" y="32779"/>
                  </a:lnTo>
                  <a:lnTo>
                    <a:pt x="5617" y="31901"/>
                  </a:lnTo>
                  <a:lnTo>
                    <a:pt x="5530" y="31068"/>
                  </a:lnTo>
                  <a:lnTo>
                    <a:pt x="5398" y="30234"/>
                  </a:lnTo>
                  <a:lnTo>
                    <a:pt x="5047" y="28610"/>
                  </a:lnTo>
                  <a:lnTo>
                    <a:pt x="4652" y="27075"/>
                  </a:lnTo>
                  <a:lnTo>
                    <a:pt x="4169" y="25100"/>
                  </a:lnTo>
                  <a:lnTo>
                    <a:pt x="3950" y="24135"/>
                  </a:lnTo>
                  <a:lnTo>
                    <a:pt x="3774" y="23169"/>
                  </a:lnTo>
                  <a:lnTo>
                    <a:pt x="3643" y="22160"/>
                  </a:lnTo>
                  <a:lnTo>
                    <a:pt x="3599" y="21151"/>
                  </a:lnTo>
                  <a:lnTo>
                    <a:pt x="3599" y="20142"/>
                  </a:lnTo>
                  <a:lnTo>
                    <a:pt x="3730" y="19045"/>
                  </a:lnTo>
                  <a:lnTo>
                    <a:pt x="3730" y="19001"/>
                  </a:lnTo>
                  <a:lnTo>
                    <a:pt x="3555" y="18386"/>
                  </a:lnTo>
                  <a:lnTo>
                    <a:pt x="3511" y="18299"/>
                  </a:lnTo>
                  <a:lnTo>
                    <a:pt x="3116" y="17948"/>
                  </a:lnTo>
                  <a:lnTo>
                    <a:pt x="3906" y="17816"/>
                  </a:lnTo>
                  <a:lnTo>
                    <a:pt x="6144" y="17289"/>
                  </a:lnTo>
                  <a:lnTo>
                    <a:pt x="6188" y="17289"/>
                  </a:lnTo>
                  <a:lnTo>
                    <a:pt x="8470" y="16105"/>
                  </a:lnTo>
                  <a:lnTo>
                    <a:pt x="10488" y="14876"/>
                  </a:lnTo>
                  <a:lnTo>
                    <a:pt x="13340" y="13823"/>
                  </a:lnTo>
                  <a:lnTo>
                    <a:pt x="13384" y="13779"/>
                  </a:lnTo>
                  <a:lnTo>
                    <a:pt x="15666" y="12419"/>
                  </a:lnTo>
                  <a:lnTo>
                    <a:pt x="18869" y="11234"/>
                  </a:lnTo>
                  <a:lnTo>
                    <a:pt x="21370" y="10181"/>
                  </a:lnTo>
                  <a:lnTo>
                    <a:pt x="21414" y="10137"/>
                  </a:lnTo>
                  <a:lnTo>
                    <a:pt x="23213" y="8952"/>
                  </a:lnTo>
                  <a:lnTo>
                    <a:pt x="26680" y="6363"/>
                  </a:lnTo>
                  <a:lnTo>
                    <a:pt x="29006" y="4476"/>
                  </a:lnTo>
                  <a:lnTo>
                    <a:pt x="31463" y="2458"/>
                  </a:lnTo>
                  <a:lnTo>
                    <a:pt x="33964" y="308"/>
                  </a:lnTo>
                  <a:lnTo>
                    <a:pt x="34008" y="264"/>
                  </a:lnTo>
                  <a:lnTo>
                    <a:pt x="34052" y="220"/>
                  </a:lnTo>
                  <a:lnTo>
                    <a:pt x="34008" y="132"/>
                  </a:lnTo>
                  <a:lnTo>
                    <a:pt x="34008" y="88"/>
                  </a:lnTo>
                  <a:lnTo>
                    <a:pt x="33920" y="44"/>
                  </a:lnTo>
                  <a:lnTo>
                    <a:pt x="3387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4" name="Google Shape;6664;p174"/>
            <p:cNvSpPr/>
            <p:nvPr/>
          </p:nvSpPr>
          <p:spPr>
            <a:xfrm>
              <a:off x="1386675" y="2654000"/>
              <a:ext cx="852425" cy="2016325"/>
            </a:xfrm>
            <a:custGeom>
              <a:avLst/>
              <a:gdLst/>
              <a:ahLst/>
              <a:cxnLst/>
              <a:rect l="l" t="t" r="r" b="b"/>
              <a:pathLst>
                <a:path w="34097" h="80653" extrusionOk="0">
                  <a:moveTo>
                    <a:pt x="33877" y="0"/>
                  </a:moveTo>
                  <a:lnTo>
                    <a:pt x="33833" y="44"/>
                  </a:lnTo>
                  <a:lnTo>
                    <a:pt x="30849" y="2545"/>
                  </a:lnTo>
                  <a:lnTo>
                    <a:pt x="28392" y="4564"/>
                  </a:lnTo>
                  <a:lnTo>
                    <a:pt x="26022" y="6407"/>
                  </a:lnTo>
                  <a:lnTo>
                    <a:pt x="23960" y="7899"/>
                  </a:lnTo>
                  <a:lnTo>
                    <a:pt x="22029" y="9259"/>
                  </a:lnTo>
                  <a:lnTo>
                    <a:pt x="19835" y="10224"/>
                  </a:lnTo>
                  <a:lnTo>
                    <a:pt x="17114" y="11365"/>
                  </a:lnTo>
                  <a:lnTo>
                    <a:pt x="17070" y="11365"/>
                  </a:lnTo>
                  <a:lnTo>
                    <a:pt x="15096" y="12725"/>
                  </a:lnTo>
                  <a:lnTo>
                    <a:pt x="13999" y="13428"/>
                  </a:lnTo>
                  <a:lnTo>
                    <a:pt x="13121" y="13691"/>
                  </a:lnTo>
                  <a:lnTo>
                    <a:pt x="13077" y="13691"/>
                  </a:lnTo>
                  <a:lnTo>
                    <a:pt x="12287" y="14086"/>
                  </a:lnTo>
                  <a:lnTo>
                    <a:pt x="9084" y="15929"/>
                  </a:lnTo>
                  <a:lnTo>
                    <a:pt x="7066" y="17026"/>
                  </a:lnTo>
                  <a:lnTo>
                    <a:pt x="4082" y="17684"/>
                  </a:lnTo>
                  <a:lnTo>
                    <a:pt x="3994" y="17728"/>
                  </a:lnTo>
                  <a:lnTo>
                    <a:pt x="2414" y="18737"/>
                  </a:lnTo>
                  <a:lnTo>
                    <a:pt x="2370" y="18825"/>
                  </a:lnTo>
                  <a:lnTo>
                    <a:pt x="2019" y="19439"/>
                  </a:lnTo>
                  <a:lnTo>
                    <a:pt x="1976" y="19571"/>
                  </a:lnTo>
                  <a:lnTo>
                    <a:pt x="2195" y="21414"/>
                  </a:lnTo>
                  <a:lnTo>
                    <a:pt x="2195" y="21458"/>
                  </a:lnTo>
                  <a:lnTo>
                    <a:pt x="3292" y="25451"/>
                  </a:lnTo>
                  <a:lnTo>
                    <a:pt x="4170" y="28479"/>
                  </a:lnTo>
                  <a:lnTo>
                    <a:pt x="4872" y="31813"/>
                  </a:lnTo>
                  <a:lnTo>
                    <a:pt x="5135" y="35017"/>
                  </a:lnTo>
                  <a:lnTo>
                    <a:pt x="5091" y="38001"/>
                  </a:lnTo>
                  <a:lnTo>
                    <a:pt x="4872" y="40590"/>
                  </a:lnTo>
                  <a:lnTo>
                    <a:pt x="4652" y="42784"/>
                  </a:lnTo>
                  <a:lnTo>
                    <a:pt x="4301" y="45636"/>
                  </a:lnTo>
                  <a:lnTo>
                    <a:pt x="3599" y="49278"/>
                  </a:lnTo>
                  <a:lnTo>
                    <a:pt x="3292" y="52130"/>
                  </a:lnTo>
                  <a:lnTo>
                    <a:pt x="2809" y="55202"/>
                  </a:lnTo>
                  <a:lnTo>
                    <a:pt x="2414" y="57834"/>
                  </a:lnTo>
                  <a:lnTo>
                    <a:pt x="2063" y="59897"/>
                  </a:lnTo>
                  <a:lnTo>
                    <a:pt x="1317" y="61828"/>
                  </a:lnTo>
                  <a:lnTo>
                    <a:pt x="1273" y="61828"/>
                  </a:lnTo>
                  <a:lnTo>
                    <a:pt x="571" y="64504"/>
                  </a:lnTo>
                  <a:lnTo>
                    <a:pt x="527" y="64548"/>
                  </a:lnTo>
                  <a:lnTo>
                    <a:pt x="264" y="66391"/>
                  </a:lnTo>
                  <a:lnTo>
                    <a:pt x="264" y="66435"/>
                  </a:lnTo>
                  <a:lnTo>
                    <a:pt x="352" y="69243"/>
                  </a:lnTo>
                  <a:lnTo>
                    <a:pt x="45" y="73149"/>
                  </a:lnTo>
                  <a:lnTo>
                    <a:pt x="1" y="73807"/>
                  </a:lnTo>
                  <a:lnTo>
                    <a:pt x="1" y="73895"/>
                  </a:lnTo>
                  <a:lnTo>
                    <a:pt x="45" y="73939"/>
                  </a:lnTo>
                  <a:lnTo>
                    <a:pt x="4564" y="78195"/>
                  </a:lnTo>
                  <a:lnTo>
                    <a:pt x="7285" y="80608"/>
                  </a:lnTo>
                  <a:lnTo>
                    <a:pt x="7417" y="80652"/>
                  </a:lnTo>
                  <a:lnTo>
                    <a:pt x="7504" y="80652"/>
                  </a:lnTo>
                  <a:lnTo>
                    <a:pt x="7548" y="80608"/>
                  </a:lnTo>
                  <a:lnTo>
                    <a:pt x="7592" y="80521"/>
                  </a:lnTo>
                  <a:lnTo>
                    <a:pt x="7592" y="80477"/>
                  </a:lnTo>
                  <a:lnTo>
                    <a:pt x="7592" y="80389"/>
                  </a:lnTo>
                  <a:lnTo>
                    <a:pt x="7548" y="80345"/>
                  </a:lnTo>
                  <a:lnTo>
                    <a:pt x="4828" y="77932"/>
                  </a:lnTo>
                  <a:lnTo>
                    <a:pt x="352" y="73763"/>
                  </a:lnTo>
                  <a:lnTo>
                    <a:pt x="703" y="69287"/>
                  </a:lnTo>
                  <a:lnTo>
                    <a:pt x="703" y="69243"/>
                  </a:lnTo>
                  <a:lnTo>
                    <a:pt x="615" y="66435"/>
                  </a:lnTo>
                  <a:lnTo>
                    <a:pt x="879" y="64592"/>
                  </a:lnTo>
                  <a:lnTo>
                    <a:pt x="1624" y="61959"/>
                  </a:lnTo>
                  <a:lnTo>
                    <a:pt x="2414" y="59985"/>
                  </a:lnTo>
                  <a:lnTo>
                    <a:pt x="2414" y="59941"/>
                  </a:lnTo>
                  <a:lnTo>
                    <a:pt x="2765" y="57878"/>
                  </a:lnTo>
                  <a:lnTo>
                    <a:pt x="3160" y="55246"/>
                  </a:lnTo>
                  <a:lnTo>
                    <a:pt x="3643" y="52174"/>
                  </a:lnTo>
                  <a:lnTo>
                    <a:pt x="3950" y="49366"/>
                  </a:lnTo>
                  <a:lnTo>
                    <a:pt x="4652" y="45680"/>
                  </a:lnTo>
                  <a:lnTo>
                    <a:pt x="5003" y="42827"/>
                  </a:lnTo>
                  <a:lnTo>
                    <a:pt x="5223" y="40633"/>
                  </a:lnTo>
                  <a:lnTo>
                    <a:pt x="5442" y="38001"/>
                  </a:lnTo>
                  <a:lnTo>
                    <a:pt x="5486" y="35017"/>
                  </a:lnTo>
                  <a:lnTo>
                    <a:pt x="5223" y="31770"/>
                  </a:lnTo>
                  <a:lnTo>
                    <a:pt x="5179" y="31726"/>
                  </a:lnTo>
                  <a:lnTo>
                    <a:pt x="4521" y="28391"/>
                  </a:lnTo>
                  <a:lnTo>
                    <a:pt x="3643" y="25319"/>
                  </a:lnTo>
                  <a:lnTo>
                    <a:pt x="2546" y="21370"/>
                  </a:lnTo>
                  <a:lnTo>
                    <a:pt x="2327" y="19571"/>
                  </a:lnTo>
                  <a:lnTo>
                    <a:pt x="2678" y="19044"/>
                  </a:lnTo>
                  <a:lnTo>
                    <a:pt x="4170" y="18035"/>
                  </a:lnTo>
                  <a:lnTo>
                    <a:pt x="7197" y="17333"/>
                  </a:lnTo>
                  <a:lnTo>
                    <a:pt x="7241" y="17333"/>
                  </a:lnTo>
                  <a:lnTo>
                    <a:pt x="9260" y="16236"/>
                  </a:lnTo>
                  <a:lnTo>
                    <a:pt x="12419" y="14393"/>
                  </a:lnTo>
                  <a:lnTo>
                    <a:pt x="13209" y="13998"/>
                  </a:lnTo>
                  <a:lnTo>
                    <a:pt x="14087" y="13779"/>
                  </a:lnTo>
                  <a:lnTo>
                    <a:pt x="14174" y="13779"/>
                  </a:lnTo>
                  <a:lnTo>
                    <a:pt x="15315" y="12989"/>
                  </a:lnTo>
                  <a:lnTo>
                    <a:pt x="17246" y="11672"/>
                  </a:lnTo>
                  <a:lnTo>
                    <a:pt x="19967" y="10531"/>
                  </a:lnTo>
                  <a:lnTo>
                    <a:pt x="22161" y="9566"/>
                  </a:lnTo>
                  <a:lnTo>
                    <a:pt x="22204" y="9566"/>
                  </a:lnTo>
                  <a:lnTo>
                    <a:pt x="24179" y="8206"/>
                  </a:lnTo>
                  <a:lnTo>
                    <a:pt x="26198" y="6670"/>
                  </a:lnTo>
                  <a:lnTo>
                    <a:pt x="28611" y="4827"/>
                  </a:lnTo>
                  <a:lnTo>
                    <a:pt x="31068" y="2809"/>
                  </a:lnTo>
                  <a:lnTo>
                    <a:pt x="34052" y="307"/>
                  </a:lnTo>
                  <a:lnTo>
                    <a:pt x="34096" y="263"/>
                  </a:lnTo>
                  <a:lnTo>
                    <a:pt x="34096" y="176"/>
                  </a:lnTo>
                  <a:lnTo>
                    <a:pt x="34096" y="132"/>
                  </a:lnTo>
                  <a:lnTo>
                    <a:pt x="34052" y="44"/>
                  </a:lnTo>
                  <a:lnTo>
                    <a:pt x="3400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5" name="Google Shape;6665;p174"/>
            <p:cNvSpPr/>
            <p:nvPr/>
          </p:nvSpPr>
          <p:spPr>
            <a:xfrm>
              <a:off x="1355975" y="2603525"/>
              <a:ext cx="827175" cy="2027300"/>
            </a:xfrm>
            <a:custGeom>
              <a:avLst/>
              <a:gdLst/>
              <a:ahLst/>
              <a:cxnLst/>
              <a:rect l="l" t="t" r="r" b="b"/>
              <a:pathLst>
                <a:path w="33087" h="81092" extrusionOk="0">
                  <a:moveTo>
                    <a:pt x="32823" y="1"/>
                  </a:moveTo>
                  <a:lnTo>
                    <a:pt x="32779" y="45"/>
                  </a:lnTo>
                  <a:lnTo>
                    <a:pt x="32735" y="88"/>
                  </a:lnTo>
                  <a:lnTo>
                    <a:pt x="31989" y="2414"/>
                  </a:lnTo>
                  <a:lnTo>
                    <a:pt x="31463" y="3072"/>
                  </a:lnTo>
                  <a:lnTo>
                    <a:pt x="29663" y="4608"/>
                  </a:lnTo>
                  <a:lnTo>
                    <a:pt x="27250" y="6451"/>
                  </a:lnTo>
                  <a:lnTo>
                    <a:pt x="24881" y="8162"/>
                  </a:lnTo>
                  <a:lnTo>
                    <a:pt x="22774" y="9698"/>
                  </a:lnTo>
                  <a:lnTo>
                    <a:pt x="18693" y="11673"/>
                  </a:lnTo>
                  <a:lnTo>
                    <a:pt x="16499" y="13253"/>
                  </a:lnTo>
                  <a:lnTo>
                    <a:pt x="15183" y="14262"/>
                  </a:lnTo>
                  <a:lnTo>
                    <a:pt x="13867" y="14701"/>
                  </a:lnTo>
                  <a:lnTo>
                    <a:pt x="13823" y="14701"/>
                  </a:lnTo>
                  <a:lnTo>
                    <a:pt x="11716" y="15842"/>
                  </a:lnTo>
                  <a:lnTo>
                    <a:pt x="9873" y="17114"/>
                  </a:lnTo>
                  <a:lnTo>
                    <a:pt x="8074" y="18036"/>
                  </a:lnTo>
                  <a:lnTo>
                    <a:pt x="5617" y="18694"/>
                  </a:lnTo>
                  <a:lnTo>
                    <a:pt x="5573" y="18694"/>
                  </a:lnTo>
                  <a:lnTo>
                    <a:pt x="3642" y="19703"/>
                  </a:lnTo>
                  <a:lnTo>
                    <a:pt x="2107" y="20668"/>
                  </a:lnTo>
                  <a:lnTo>
                    <a:pt x="1492" y="21239"/>
                  </a:lnTo>
                  <a:lnTo>
                    <a:pt x="1448" y="21283"/>
                  </a:lnTo>
                  <a:lnTo>
                    <a:pt x="1273" y="21897"/>
                  </a:lnTo>
                  <a:lnTo>
                    <a:pt x="1273" y="21985"/>
                  </a:lnTo>
                  <a:lnTo>
                    <a:pt x="3116" y="27294"/>
                  </a:lnTo>
                  <a:lnTo>
                    <a:pt x="3993" y="30454"/>
                  </a:lnTo>
                  <a:lnTo>
                    <a:pt x="4213" y="31463"/>
                  </a:lnTo>
                  <a:lnTo>
                    <a:pt x="4432" y="32472"/>
                  </a:lnTo>
                  <a:lnTo>
                    <a:pt x="4608" y="33481"/>
                  </a:lnTo>
                  <a:lnTo>
                    <a:pt x="4739" y="34535"/>
                  </a:lnTo>
                  <a:lnTo>
                    <a:pt x="4827" y="35544"/>
                  </a:lnTo>
                  <a:lnTo>
                    <a:pt x="4871" y="36553"/>
                  </a:lnTo>
                  <a:lnTo>
                    <a:pt x="4915" y="37562"/>
                  </a:lnTo>
                  <a:lnTo>
                    <a:pt x="4915" y="38572"/>
                  </a:lnTo>
                  <a:lnTo>
                    <a:pt x="4871" y="40590"/>
                  </a:lnTo>
                  <a:lnTo>
                    <a:pt x="4695" y="42652"/>
                  </a:lnTo>
                  <a:lnTo>
                    <a:pt x="4520" y="44671"/>
                  </a:lnTo>
                  <a:lnTo>
                    <a:pt x="4301" y="46777"/>
                  </a:lnTo>
                  <a:lnTo>
                    <a:pt x="4257" y="47523"/>
                  </a:lnTo>
                  <a:lnTo>
                    <a:pt x="3686" y="50814"/>
                  </a:lnTo>
                  <a:lnTo>
                    <a:pt x="3247" y="53754"/>
                  </a:lnTo>
                  <a:lnTo>
                    <a:pt x="2809" y="57001"/>
                  </a:lnTo>
                  <a:lnTo>
                    <a:pt x="2282" y="60468"/>
                  </a:lnTo>
                  <a:lnTo>
                    <a:pt x="1799" y="62530"/>
                  </a:lnTo>
                  <a:lnTo>
                    <a:pt x="1097" y="64944"/>
                  </a:lnTo>
                  <a:lnTo>
                    <a:pt x="439" y="67620"/>
                  </a:lnTo>
                  <a:lnTo>
                    <a:pt x="439" y="67664"/>
                  </a:lnTo>
                  <a:lnTo>
                    <a:pt x="395" y="69200"/>
                  </a:lnTo>
                  <a:lnTo>
                    <a:pt x="88" y="73237"/>
                  </a:lnTo>
                  <a:lnTo>
                    <a:pt x="0" y="75255"/>
                  </a:lnTo>
                  <a:lnTo>
                    <a:pt x="0" y="75299"/>
                  </a:lnTo>
                  <a:lnTo>
                    <a:pt x="395" y="76879"/>
                  </a:lnTo>
                  <a:lnTo>
                    <a:pt x="439" y="77011"/>
                  </a:lnTo>
                  <a:lnTo>
                    <a:pt x="5222" y="81048"/>
                  </a:lnTo>
                  <a:lnTo>
                    <a:pt x="5310" y="81092"/>
                  </a:lnTo>
                  <a:lnTo>
                    <a:pt x="5398" y="81048"/>
                  </a:lnTo>
                  <a:lnTo>
                    <a:pt x="5441" y="81004"/>
                  </a:lnTo>
                  <a:lnTo>
                    <a:pt x="5485" y="80960"/>
                  </a:lnTo>
                  <a:lnTo>
                    <a:pt x="5485" y="80916"/>
                  </a:lnTo>
                  <a:lnTo>
                    <a:pt x="5485" y="80828"/>
                  </a:lnTo>
                  <a:lnTo>
                    <a:pt x="5441" y="80784"/>
                  </a:lnTo>
                  <a:lnTo>
                    <a:pt x="702" y="76747"/>
                  </a:lnTo>
                  <a:lnTo>
                    <a:pt x="351" y="75255"/>
                  </a:lnTo>
                  <a:lnTo>
                    <a:pt x="439" y="73281"/>
                  </a:lnTo>
                  <a:lnTo>
                    <a:pt x="746" y="69200"/>
                  </a:lnTo>
                  <a:lnTo>
                    <a:pt x="790" y="67664"/>
                  </a:lnTo>
                  <a:lnTo>
                    <a:pt x="1404" y="65031"/>
                  </a:lnTo>
                  <a:lnTo>
                    <a:pt x="2150" y="62618"/>
                  </a:lnTo>
                  <a:lnTo>
                    <a:pt x="2633" y="60556"/>
                  </a:lnTo>
                  <a:lnTo>
                    <a:pt x="3160" y="57045"/>
                  </a:lnTo>
                  <a:lnTo>
                    <a:pt x="3598" y="53798"/>
                  </a:lnTo>
                  <a:lnTo>
                    <a:pt x="4037" y="50902"/>
                  </a:lnTo>
                  <a:lnTo>
                    <a:pt x="4564" y="47567"/>
                  </a:lnTo>
                  <a:lnTo>
                    <a:pt x="4652" y="46821"/>
                  </a:lnTo>
                  <a:lnTo>
                    <a:pt x="4871" y="44715"/>
                  </a:lnTo>
                  <a:lnTo>
                    <a:pt x="5047" y="42652"/>
                  </a:lnTo>
                  <a:lnTo>
                    <a:pt x="5222" y="40590"/>
                  </a:lnTo>
                  <a:lnTo>
                    <a:pt x="5266" y="38528"/>
                  </a:lnTo>
                  <a:lnTo>
                    <a:pt x="5266" y="37518"/>
                  </a:lnTo>
                  <a:lnTo>
                    <a:pt x="5222" y="36509"/>
                  </a:lnTo>
                  <a:lnTo>
                    <a:pt x="5178" y="35500"/>
                  </a:lnTo>
                  <a:lnTo>
                    <a:pt x="5090" y="34447"/>
                  </a:lnTo>
                  <a:lnTo>
                    <a:pt x="4959" y="33438"/>
                  </a:lnTo>
                  <a:lnTo>
                    <a:pt x="4783" y="32428"/>
                  </a:lnTo>
                  <a:lnTo>
                    <a:pt x="4564" y="31375"/>
                  </a:lnTo>
                  <a:lnTo>
                    <a:pt x="4301" y="30366"/>
                  </a:lnTo>
                  <a:lnTo>
                    <a:pt x="3423" y="27207"/>
                  </a:lnTo>
                  <a:lnTo>
                    <a:pt x="1624" y="21941"/>
                  </a:lnTo>
                  <a:lnTo>
                    <a:pt x="1755" y="21458"/>
                  </a:lnTo>
                  <a:lnTo>
                    <a:pt x="2326" y="20932"/>
                  </a:lnTo>
                  <a:lnTo>
                    <a:pt x="3818" y="20010"/>
                  </a:lnTo>
                  <a:lnTo>
                    <a:pt x="5705" y="19001"/>
                  </a:lnTo>
                  <a:lnTo>
                    <a:pt x="8206" y="18387"/>
                  </a:lnTo>
                  <a:lnTo>
                    <a:pt x="8206" y="18343"/>
                  </a:lnTo>
                  <a:lnTo>
                    <a:pt x="10049" y="17421"/>
                  </a:lnTo>
                  <a:lnTo>
                    <a:pt x="11892" y="16149"/>
                  </a:lnTo>
                  <a:lnTo>
                    <a:pt x="13954" y="15008"/>
                  </a:lnTo>
                  <a:lnTo>
                    <a:pt x="15315" y="14613"/>
                  </a:lnTo>
                  <a:lnTo>
                    <a:pt x="15402" y="14569"/>
                  </a:lnTo>
                  <a:lnTo>
                    <a:pt x="16719" y="13516"/>
                  </a:lnTo>
                  <a:lnTo>
                    <a:pt x="18869" y="11980"/>
                  </a:lnTo>
                  <a:lnTo>
                    <a:pt x="22906" y="10005"/>
                  </a:lnTo>
                  <a:lnTo>
                    <a:pt x="22950" y="9962"/>
                  </a:lnTo>
                  <a:lnTo>
                    <a:pt x="25100" y="8470"/>
                  </a:lnTo>
                  <a:lnTo>
                    <a:pt x="27469" y="6758"/>
                  </a:lnTo>
                  <a:lnTo>
                    <a:pt x="29883" y="4871"/>
                  </a:lnTo>
                  <a:lnTo>
                    <a:pt x="31726" y="3336"/>
                  </a:lnTo>
                  <a:lnTo>
                    <a:pt x="31726" y="3292"/>
                  </a:lnTo>
                  <a:lnTo>
                    <a:pt x="32296" y="2590"/>
                  </a:lnTo>
                  <a:lnTo>
                    <a:pt x="32296" y="2546"/>
                  </a:lnTo>
                  <a:lnTo>
                    <a:pt x="33042" y="220"/>
                  </a:lnTo>
                  <a:lnTo>
                    <a:pt x="33086" y="132"/>
                  </a:lnTo>
                  <a:lnTo>
                    <a:pt x="33042" y="88"/>
                  </a:lnTo>
                  <a:lnTo>
                    <a:pt x="3299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6" name="Google Shape;6666;p174"/>
            <p:cNvSpPr/>
            <p:nvPr/>
          </p:nvSpPr>
          <p:spPr>
            <a:xfrm>
              <a:off x="1323050" y="2546475"/>
              <a:ext cx="796475" cy="2115075"/>
            </a:xfrm>
            <a:custGeom>
              <a:avLst/>
              <a:gdLst/>
              <a:ahLst/>
              <a:cxnLst/>
              <a:rect l="l" t="t" r="r" b="b"/>
              <a:pathLst>
                <a:path w="31859" h="84603" extrusionOk="0">
                  <a:moveTo>
                    <a:pt x="31639" y="1"/>
                  </a:moveTo>
                  <a:lnTo>
                    <a:pt x="31595" y="45"/>
                  </a:lnTo>
                  <a:lnTo>
                    <a:pt x="31288" y="352"/>
                  </a:lnTo>
                  <a:lnTo>
                    <a:pt x="31244" y="440"/>
                  </a:lnTo>
                  <a:lnTo>
                    <a:pt x="30322" y="3775"/>
                  </a:lnTo>
                  <a:lnTo>
                    <a:pt x="29006" y="6276"/>
                  </a:lnTo>
                  <a:lnTo>
                    <a:pt x="25890" y="8689"/>
                  </a:lnTo>
                  <a:lnTo>
                    <a:pt x="23609" y="10357"/>
                  </a:lnTo>
                  <a:lnTo>
                    <a:pt x="20361" y="12200"/>
                  </a:lnTo>
                  <a:lnTo>
                    <a:pt x="17992" y="14043"/>
                  </a:lnTo>
                  <a:lnTo>
                    <a:pt x="16456" y="15315"/>
                  </a:lnTo>
                  <a:lnTo>
                    <a:pt x="14525" y="16061"/>
                  </a:lnTo>
                  <a:lnTo>
                    <a:pt x="14481" y="16061"/>
                  </a:lnTo>
                  <a:lnTo>
                    <a:pt x="10752" y="18518"/>
                  </a:lnTo>
                  <a:lnTo>
                    <a:pt x="8952" y="19484"/>
                  </a:lnTo>
                  <a:lnTo>
                    <a:pt x="6890" y="20010"/>
                  </a:lnTo>
                  <a:lnTo>
                    <a:pt x="6802" y="20010"/>
                  </a:lnTo>
                  <a:lnTo>
                    <a:pt x="3862" y="21722"/>
                  </a:lnTo>
                  <a:lnTo>
                    <a:pt x="1229" y="23258"/>
                  </a:lnTo>
                  <a:lnTo>
                    <a:pt x="835" y="23433"/>
                  </a:lnTo>
                  <a:lnTo>
                    <a:pt x="747" y="23477"/>
                  </a:lnTo>
                  <a:lnTo>
                    <a:pt x="703" y="23521"/>
                  </a:lnTo>
                  <a:lnTo>
                    <a:pt x="703" y="23609"/>
                  </a:lnTo>
                  <a:lnTo>
                    <a:pt x="747" y="23696"/>
                  </a:lnTo>
                  <a:lnTo>
                    <a:pt x="1624" y="24837"/>
                  </a:lnTo>
                  <a:lnTo>
                    <a:pt x="3380" y="30454"/>
                  </a:lnTo>
                  <a:lnTo>
                    <a:pt x="4126" y="33262"/>
                  </a:lnTo>
                  <a:lnTo>
                    <a:pt x="4652" y="36641"/>
                  </a:lnTo>
                  <a:lnTo>
                    <a:pt x="4784" y="40327"/>
                  </a:lnTo>
                  <a:lnTo>
                    <a:pt x="4696" y="43881"/>
                  </a:lnTo>
                  <a:lnTo>
                    <a:pt x="4608" y="45154"/>
                  </a:lnTo>
                  <a:lnTo>
                    <a:pt x="4521" y="46382"/>
                  </a:lnTo>
                  <a:lnTo>
                    <a:pt x="4301" y="48840"/>
                  </a:lnTo>
                  <a:lnTo>
                    <a:pt x="3994" y="51297"/>
                  </a:lnTo>
                  <a:lnTo>
                    <a:pt x="3687" y="53667"/>
                  </a:lnTo>
                  <a:lnTo>
                    <a:pt x="3292" y="56431"/>
                  </a:lnTo>
                  <a:lnTo>
                    <a:pt x="2985" y="59195"/>
                  </a:lnTo>
                  <a:lnTo>
                    <a:pt x="2590" y="61653"/>
                  </a:lnTo>
                  <a:lnTo>
                    <a:pt x="2283" y="63276"/>
                  </a:lnTo>
                  <a:lnTo>
                    <a:pt x="1668" y="65514"/>
                  </a:lnTo>
                  <a:lnTo>
                    <a:pt x="1098" y="67577"/>
                  </a:lnTo>
                  <a:lnTo>
                    <a:pt x="703" y="69551"/>
                  </a:lnTo>
                  <a:lnTo>
                    <a:pt x="352" y="71394"/>
                  </a:lnTo>
                  <a:lnTo>
                    <a:pt x="132" y="73106"/>
                  </a:lnTo>
                  <a:lnTo>
                    <a:pt x="45" y="74685"/>
                  </a:lnTo>
                  <a:lnTo>
                    <a:pt x="1" y="75431"/>
                  </a:lnTo>
                  <a:lnTo>
                    <a:pt x="45" y="76133"/>
                  </a:lnTo>
                  <a:lnTo>
                    <a:pt x="45" y="76835"/>
                  </a:lnTo>
                  <a:lnTo>
                    <a:pt x="132" y="77450"/>
                  </a:lnTo>
                  <a:lnTo>
                    <a:pt x="132" y="77494"/>
                  </a:lnTo>
                  <a:lnTo>
                    <a:pt x="791" y="79688"/>
                  </a:lnTo>
                  <a:lnTo>
                    <a:pt x="835" y="79731"/>
                  </a:lnTo>
                  <a:lnTo>
                    <a:pt x="1361" y="80653"/>
                  </a:lnTo>
                  <a:lnTo>
                    <a:pt x="1405" y="80741"/>
                  </a:lnTo>
                  <a:lnTo>
                    <a:pt x="6364" y="84602"/>
                  </a:lnTo>
                  <a:lnTo>
                    <a:pt x="6539" y="84602"/>
                  </a:lnTo>
                  <a:lnTo>
                    <a:pt x="6627" y="84558"/>
                  </a:lnTo>
                  <a:lnTo>
                    <a:pt x="6627" y="84471"/>
                  </a:lnTo>
                  <a:lnTo>
                    <a:pt x="6627" y="84427"/>
                  </a:lnTo>
                  <a:lnTo>
                    <a:pt x="6627" y="84339"/>
                  </a:lnTo>
                  <a:lnTo>
                    <a:pt x="6583" y="84295"/>
                  </a:lnTo>
                  <a:lnTo>
                    <a:pt x="1668" y="80477"/>
                  </a:lnTo>
                  <a:lnTo>
                    <a:pt x="1142" y="79556"/>
                  </a:lnTo>
                  <a:lnTo>
                    <a:pt x="484" y="77406"/>
                  </a:lnTo>
                  <a:lnTo>
                    <a:pt x="396" y="76748"/>
                  </a:lnTo>
                  <a:lnTo>
                    <a:pt x="396" y="76089"/>
                  </a:lnTo>
                  <a:lnTo>
                    <a:pt x="352" y="75387"/>
                  </a:lnTo>
                  <a:lnTo>
                    <a:pt x="396" y="74685"/>
                  </a:lnTo>
                  <a:lnTo>
                    <a:pt x="484" y="73106"/>
                  </a:lnTo>
                  <a:lnTo>
                    <a:pt x="703" y="71438"/>
                  </a:lnTo>
                  <a:lnTo>
                    <a:pt x="1054" y="69595"/>
                  </a:lnTo>
                  <a:lnTo>
                    <a:pt x="1449" y="67664"/>
                  </a:lnTo>
                  <a:lnTo>
                    <a:pt x="2019" y="65558"/>
                  </a:lnTo>
                  <a:lnTo>
                    <a:pt x="2634" y="63364"/>
                  </a:lnTo>
                  <a:lnTo>
                    <a:pt x="2941" y="61697"/>
                  </a:lnTo>
                  <a:lnTo>
                    <a:pt x="3336" y="59239"/>
                  </a:lnTo>
                  <a:lnTo>
                    <a:pt x="3643" y="56475"/>
                  </a:lnTo>
                  <a:lnTo>
                    <a:pt x="3994" y="53754"/>
                  </a:lnTo>
                  <a:lnTo>
                    <a:pt x="4345" y="51341"/>
                  </a:lnTo>
                  <a:lnTo>
                    <a:pt x="4652" y="48884"/>
                  </a:lnTo>
                  <a:lnTo>
                    <a:pt x="4872" y="46382"/>
                  </a:lnTo>
                  <a:lnTo>
                    <a:pt x="4959" y="45154"/>
                  </a:lnTo>
                  <a:lnTo>
                    <a:pt x="5047" y="43925"/>
                  </a:lnTo>
                  <a:lnTo>
                    <a:pt x="5135" y="40327"/>
                  </a:lnTo>
                  <a:lnTo>
                    <a:pt x="5003" y="36597"/>
                  </a:lnTo>
                  <a:lnTo>
                    <a:pt x="4433" y="33218"/>
                  </a:lnTo>
                  <a:lnTo>
                    <a:pt x="3687" y="30366"/>
                  </a:lnTo>
                  <a:lnTo>
                    <a:pt x="2590" y="26768"/>
                  </a:lnTo>
                  <a:lnTo>
                    <a:pt x="1932" y="24706"/>
                  </a:lnTo>
                  <a:lnTo>
                    <a:pt x="1932" y="24662"/>
                  </a:lnTo>
                  <a:lnTo>
                    <a:pt x="1186" y="23652"/>
                  </a:lnTo>
                  <a:lnTo>
                    <a:pt x="1361" y="23565"/>
                  </a:lnTo>
                  <a:lnTo>
                    <a:pt x="1405" y="23565"/>
                  </a:lnTo>
                  <a:lnTo>
                    <a:pt x="4038" y="22029"/>
                  </a:lnTo>
                  <a:lnTo>
                    <a:pt x="6978" y="20318"/>
                  </a:lnTo>
                  <a:lnTo>
                    <a:pt x="9040" y="19791"/>
                  </a:lnTo>
                  <a:lnTo>
                    <a:pt x="9084" y="19791"/>
                  </a:lnTo>
                  <a:lnTo>
                    <a:pt x="10927" y="18826"/>
                  </a:lnTo>
                  <a:lnTo>
                    <a:pt x="14657" y="16368"/>
                  </a:lnTo>
                  <a:lnTo>
                    <a:pt x="16632" y="15622"/>
                  </a:lnTo>
                  <a:lnTo>
                    <a:pt x="16675" y="15578"/>
                  </a:lnTo>
                  <a:lnTo>
                    <a:pt x="18211" y="14306"/>
                  </a:lnTo>
                  <a:lnTo>
                    <a:pt x="20537" y="12463"/>
                  </a:lnTo>
                  <a:lnTo>
                    <a:pt x="23784" y="10664"/>
                  </a:lnTo>
                  <a:lnTo>
                    <a:pt x="26110" y="8996"/>
                  </a:lnTo>
                  <a:lnTo>
                    <a:pt x="29225" y="6539"/>
                  </a:lnTo>
                  <a:lnTo>
                    <a:pt x="29269" y="6495"/>
                  </a:lnTo>
                  <a:lnTo>
                    <a:pt x="30673" y="3906"/>
                  </a:lnTo>
                  <a:lnTo>
                    <a:pt x="30673" y="3862"/>
                  </a:lnTo>
                  <a:lnTo>
                    <a:pt x="31551" y="571"/>
                  </a:lnTo>
                  <a:lnTo>
                    <a:pt x="31814" y="308"/>
                  </a:lnTo>
                  <a:lnTo>
                    <a:pt x="31858" y="264"/>
                  </a:lnTo>
                  <a:lnTo>
                    <a:pt x="31858" y="176"/>
                  </a:lnTo>
                  <a:lnTo>
                    <a:pt x="31858" y="133"/>
                  </a:lnTo>
                  <a:lnTo>
                    <a:pt x="31814" y="45"/>
                  </a:lnTo>
                  <a:lnTo>
                    <a:pt x="3177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7" name="Google Shape;6667;p174"/>
            <p:cNvSpPr/>
            <p:nvPr/>
          </p:nvSpPr>
          <p:spPr>
            <a:xfrm>
              <a:off x="1713600" y="2496025"/>
              <a:ext cx="349975" cy="388375"/>
            </a:xfrm>
            <a:custGeom>
              <a:avLst/>
              <a:gdLst/>
              <a:ahLst/>
              <a:cxnLst/>
              <a:rect l="l" t="t" r="r" b="b"/>
              <a:pathLst>
                <a:path w="13999" h="15535" extrusionOk="0">
                  <a:moveTo>
                    <a:pt x="13735" y="0"/>
                  </a:moveTo>
                  <a:lnTo>
                    <a:pt x="12901" y="483"/>
                  </a:lnTo>
                  <a:lnTo>
                    <a:pt x="9127" y="3116"/>
                  </a:lnTo>
                  <a:lnTo>
                    <a:pt x="7284" y="4169"/>
                  </a:lnTo>
                  <a:lnTo>
                    <a:pt x="5485" y="5310"/>
                  </a:lnTo>
                  <a:lnTo>
                    <a:pt x="5441" y="5354"/>
                  </a:lnTo>
                  <a:lnTo>
                    <a:pt x="5441" y="5442"/>
                  </a:lnTo>
                  <a:lnTo>
                    <a:pt x="4739" y="8864"/>
                  </a:lnTo>
                  <a:lnTo>
                    <a:pt x="4432" y="10927"/>
                  </a:lnTo>
                  <a:lnTo>
                    <a:pt x="4257" y="11629"/>
                  </a:lnTo>
                  <a:lnTo>
                    <a:pt x="2019" y="13823"/>
                  </a:lnTo>
                  <a:lnTo>
                    <a:pt x="659" y="14964"/>
                  </a:lnTo>
                  <a:lnTo>
                    <a:pt x="88" y="15183"/>
                  </a:lnTo>
                  <a:lnTo>
                    <a:pt x="44" y="15227"/>
                  </a:lnTo>
                  <a:lnTo>
                    <a:pt x="0" y="15271"/>
                  </a:lnTo>
                  <a:lnTo>
                    <a:pt x="0" y="15359"/>
                  </a:lnTo>
                  <a:lnTo>
                    <a:pt x="0" y="15402"/>
                  </a:lnTo>
                  <a:lnTo>
                    <a:pt x="44" y="15490"/>
                  </a:lnTo>
                  <a:lnTo>
                    <a:pt x="176" y="15534"/>
                  </a:lnTo>
                  <a:lnTo>
                    <a:pt x="220" y="15534"/>
                  </a:lnTo>
                  <a:lnTo>
                    <a:pt x="834" y="15315"/>
                  </a:lnTo>
                  <a:lnTo>
                    <a:pt x="878" y="15271"/>
                  </a:lnTo>
                  <a:lnTo>
                    <a:pt x="2282" y="14086"/>
                  </a:lnTo>
                  <a:lnTo>
                    <a:pt x="4520" y="11848"/>
                  </a:lnTo>
                  <a:lnTo>
                    <a:pt x="4564" y="11760"/>
                  </a:lnTo>
                  <a:lnTo>
                    <a:pt x="4783" y="11014"/>
                  </a:lnTo>
                  <a:lnTo>
                    <a:pt x="4783" y="10971"/>
                  </a:lnTo>
                  <a:lnTo>
                    <a:pt x="5090" y="8952"/>
                  </a:lnTo>
                  <a:lnTo>
                    <a:pt x="5749" y="5573"/>
                  </a:lnTo>
                  <a:lnTo>
                    <a:pt x="7460" y="4476"/>
                  </a:lnTo>
                  <a:lnTo>
                    <a:pt x="9303" y="3379"/>
                  </a:lnTo>
                  <a:lnTo>
                    <a:pt x="13077" y="790"/>
                  </a:lnTo>
                  <a:lnTo>
                    <a:pt x="13910" y="308"/>
                  </a:lnTo>
                  <a:lnTo>
                    <a:pt x="13954" y="264"/>
                  </a:lnTo>
                  <a:lnTo>
                    <a:pt x="13998" y="220"/>
                  </a:lnTo>
                  <a:lnTo>
                    <a:pt x="13998" y="132"/>
                  </a:lnTo>
                  <a:lnTo>
                    <a:pt x="13954" y="88"/>
                  </a:lnTo>
                  <a:lnTo>
                    <a:pt x="13910" y="44"/>
                  </a:lnTo>
                  <a:lnTo>
                    <a:pt x="1386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8" name="Google Shape;6668;p174"/>
            <p:cNvSpPr/>
            <p:nvPr/>
          </p:nvSpPr>
          <p:spPr>
            <a:xfrm>
              <a:off x="1630225" y="2470800"/>
              <a:ext cx="405925" cy="425650"/>
            </a:xfrm>
            <a:custGeom>
              <a:avLst/>
              <a:gdLst/>
              <a:ahLst/>
              <a:cxnLst/>
              <a:rect l="l" t="t" r="r" b="b"/>
              <a:pathLst>
                <a:path w="16237" h="17026" extrusionOk="0">
                  <a:moveTo>
                    <a:pt x="16017" y="0"/>
                  </a:moveTo>
                  <a:lnTo>
                    <a:pt x="15973" y="44"/>
                  </a:lnTo>
                  <a:lnTo>
                    <a:pt x="12857" y="2106"/>
                  </a:lnTo>
                  <a:lnTo>
                    <a:pt x="10532" y="3511"/>
                  </a:lnTo>
                  <a:lnTo>
                    <a:pt x="8513" y="4739"/>
                  </a:lnTo>
                  <a:lnTo>
                    <a:pt x="6495" y="6187"/>
                  </a:lnTo>
                  <a:lnTo>
                    <a:pt x="4388" y="7591"/>
                  </a:lnTo>
                  <a:lnTo>
                    <a:pt x="4345" y="7635"/>
                  </a:lnTo>
                  <a:lnTo>
                    <a:pt x="3862" y="8206"/>
                  </a:lnTo>
                  <a:lnTo>
                    <a:pt x="3818" y="8337"/>
                  </a:lnTo>
                  <a:lnTo>
                    <a:pt x="3467" y="11497"/>
                  </a:lnTo>
                  <a:lnTo>
                    <a:pt x="3291" y="13954"/>
                  </a:lnTo>
                  <a:lnTo>
                    <a:pt x="3204" y="14700"/>
                  </a:lnTo>
                  <a:lnTo>
                    <a:pt x="2984" y="15007"/>
                  </a:lnTo>
                  <a:lnTo>
                    <a:pt x="1273" y="15841"/>
                  </a:lnTo>
                  <a:lnTo>
                    <a:pt x="88" y="16719"/>
                  </a:lnTo>
                  <a:lnTo>
                    <a:pt x="44" y="16762"/>
                  </a:lnTo>
                  <a:lnTo>
                    <a:pt x="0" y="16850"/>
                  </a:lnTo>
                  <a:lnTo>
                    <a:pt x="0" y="16894"/>
                  </a:lnTo>
                  <a:lnTo>
                    <a:pt x="44" y="16982"/>
                  </a:lnTo>
                  <a:lnTo>
                    <a:pt x="88" y="17026"/>
                  </a:lnTo>
                  <a:lnTo>
                    <a:pt x="308" y="17026"/>
                  </a:lnTo>
                  <a:lnTo>
                    <a:pt x="1448" y="16148"/>
                  </a:lnTo>
                  <a:lnTo>
                    <a:pt x="3160" y="15271"/>
                  </a:lnTo>
                  <a:lnTo>
                    <a:pt x="3248" y="15227"/>
                  </a:lnTo>
                  <a:lnTo>
                    <a:pt x="3511" y="14876"/>
                  </a:lnTo>
                  <a:lnTo>
                    <a:pt x="3511" y="14832"/>
                  </a:lnTo>
                  <a:lnTo>
                    <a:pt x="3642" y="13998"/>
                  </a:lnTo>
                  <a:lnTo>
                    <a:pt x="3818" y="11541"/>
                  </a:lnTo>
                  <a:lnTo>
                    <a:pt x="4125" y="8425"/>
                  </a:lnTo>
                  <a:lnTo>
                    <a:pt x="4608" y="7899"/>
                  </a:lnTo>
                  <a:lnTo>
                    <a:pt x="6714" y="6451"/>
                  </a:lnTo>
                  <a:lnTo>
                    <a:pt x="8689" y="5046"/>
                  </a:lnTo>
                  <a:lnTo>
                    <a:pt x="10707" y="3818"/>
                  </a:lnTo>
                  <a:lnTo>
                    <a:pt x="13033" y="2414"/>
                  </a:lnTo>
                  <a:lnTo>
                    <a:pt x="16148" y="307"/>
                  </a:lnTo>
                  <a:lnTo>
                    <a:pt x="16192" y="263"/>
                  </a:lnTo>
                  <a:lnTo>
                    <a:pt x="16236" y="220"/>
                  </a:lnTo>
                  <a:lnTo>
                    <a:pt x="16236" y="132"/>
                  </a:lnTo>
                  <a:lnTo>
                    <a:pt x="16192" y="88"/>
                  </a:lnTo>
                  <a:lnTo>
                    <a:pt x="16148" y="44"/>
                  </a:lnTo>
                  <a:lnTo>
                    <a:pt x="1610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9" name="Google Shape;6669;p174"/>
            <p:cNvSpPr/>
            <p:nvPr/>
          </p:nvSpPr>
          <p:spPr>
            <a:xfrm>
              <a:off x="1524900" y="2445550"/>
              <a:ext cx="483825" cy="495875"/>
            </a:xfrm>
            <a:custGeom>
              <a:avLst/>
              <a:gdLst/>
              <a:ahLst/>
              <a:cxnLst/>
              <a:rect l="l" t="t" r="r" b="b"/>
              <a:pathLst>
                <a:path w="19353" h="19835" extrusionOk="0">
                  <a:moveTo>
                    <a:pt x="19133" y="1"/>
                  </a:moveTo>
                  <a:lnTo>
                    <a:pt x="19089" y="45"/>
                  </a:lnTo>
                  <a:lnTo>
                    <a:pt x="15929" y="2107"/>
                  </a:lnTo>
                  <a:lnTo>
                    <a:pt x="14130" y="3204"/>
                  </a:lnTo>
                  <a:lnTo>
                    <a:pt x="11892" y="4521"/>
                  </a:lnTo>
                  <a:lnTo>
                    <a:pt x="9874" y="5881"/>
                  </a:lnTo>
                  <a:lnTo>
                    <a:pt x="7812" y="7066"/>
                  </a:lnTo>
                  <a:lnTo>
                    <a:pt x="5881" y="8250"/>
                  </a:lnTo>
                  <a:lnTo>
                    <a:pt x="3818" y="9611"/>
                  </a:lnTo>
                  <a:lnTo>
                    <a:pt x="3775" y="9611"/>
                  </a:lnTo>
                  <a:lnTo>
                    <a:pt x="3424" y="9962"/>
                  </a:lnTo>
                  <a:lnTo>
                    <a:pt x="3380" y="10050"/>
                  </a:lnTo>
                  <a:lnTo>
                    <a:pt x="3380" y="10093"/>
                  </a:lnTo>
                  <a:lnTo>
                    <a:pt x="3380" y="14569"/>
                  </a:lnTo>
                  <a:lnTo>
                    <a:pt x="3511" y="16412"/>
                  </a:lnTo>
                  <a:lnTo>
                    <a:pt x="3292" y="17158"/>
                  </a:lnTo>
                  <a:lnTo>
                    <a:pt x="747" y="19221"/>
                  </a:lnTo>
                  <a:lnTo>
                    <a:pt x="133" y="19484"/>
                  </a:lnTo>
                  <a:lnTo>
                    <a:pt x="45" y="19528"/>
                  </a:lnTo>
                  <a:lnTo>
                    <a:pt x="45" y="19615"/>
                  </a:lnTo>
                  <a:lnTo>
                    <a:pt x="1" y="19659"/>
                  </a:lnTo>
                  <a:lnTo>
                    <a:pt x="45" y="19747"/>
                  </a:lnTo>
                  <a:lnTo>
                    <a:pt x="89" y="19791"/>
                  </a:lnTo>
                  <a:lnTo>
                    <a:pt x="176" y="19835"/>
                  </a:lnTo>
                  <a:lnTo>
                    <a:pt x="264" y="19835"/>
                  </a:lnTo>
                  <a:lnTo>
                    <a:pt x="878" y="19528"/>
                  </a:lnTo>
                  <a:lnTo>
                    <a:pt x="922" y="19528"/>
                  </a:lnTo>
                  <a:lnTo>
                    <a:pt x="3555" y="17378"/>
                  </a:lnTo>
                  <a:lnTo>
                    <a:pt x="3643" y="17290"/>
                  </a:lnTo>
                  <a:lnTo>
                    <a:pt x="3818" y="16500"/>
                  </a:lnTo>
                  <a:lnTo>
                    <a:pt x="3862" y="16456"/>
                  </a:lnTo>
                  <a:lnTo>
                    <a:pt x="3731" y="14525"/>
                  </a:lnTo>
                  <a:lnTo>
                    <a:pt x="3731" y="10181"/>
                  </a:lnTo>
                  <a:lnTo>
                    <a:pt x="4038" y="9874"/>
                  </a:lnTo>
                  <a:lnTo>
                    <a:pt x="6056" y="8558"/>
                  </a:lnTo>
                  <a:lnTo>
                    <a:pt x="7987" y="7373"/>
                  </a:lnTo>
                  <a:lnTo>
                    <a:pt x="10050" y="6188"/>
                  </a:lnTo>
                  <a:lnTo>
                    <a:pt x="12068" y="4828"/>
                  </a:lnTo>
                  <a:lnTo>
                    <a:pt x="14306" y="3511"/>
                  </a:lnTo>
                  <a:lnTo>
                    <a:pt x="16105" y="2370"/>
                  </a:lnTo>
                  <a:lnTo>
                    <a:pt x="19264" y="308"/>
                  </a:lnTo>
                  <a:lnTo>
                    <a:pt x="19308" y="264"/>
                  </a:lnTo>
                  <a:lnTo>
                    <a:pt x="19352" y="220"/>
                  </a:lnTo>
                  <a:lnTo>
                    <a:pt x="19352" y="133"/>
                  </a:lnTo>
                  <a:lnTo>
                    <a:pt x="19308" y="89"/>
                  </a:lnTo>
                  <a:lnTo>
                    <a:pt x="19264" y="45"/>
                  </a:lnTo>
                  <a:lnTo>
                    <a:pt x="1922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0" name="Google Shape;6670;p174"/>
            <p:cNvSpPr/>
            <p:nvPr/>
          </p:nvSpPr>
          <p:spPr>
            <a:xfrm>
              <a:off x="399375" y="2885450"/>
              <a:ext cx="584725" cy="1657625"/>
            </a:xfrm>
            <a:custGeom>
              <a:avLst/>
              <a:gdLst/>
              <a:ahLst/>
              <a:cxnLst/>
              <a:rect l="l" t="t" r="r" b="b"/>
              <a:pathLst>
                <a:path w="23389" h="66305" extrusionOk="0">
                  <a:moveTo>
                    <a:pt x="966" y="1"/>
                  </a:moveTo>
                  <a:lnTo>
                    <a:pt x="922" y="45"/>
                  </a:lnTo>
                  <a:lnTo>
                    <a:pt x="834" y="89"/>
                  </a:lnTo>
                  <a:lnTo>
                    <a:pt x="834" y="133"/>
                  </a:lnTo>
                  <a:lnTo>
                    <a:pt x="308" y="1449"/>
                  </a:lnTo>
                  <a:lnTo>
                    <a:pt x="88" y="2195"/>
                  </a:lnTo>
                  <a:lnTo>
                    <a:pt x="0" y="2502"/>
                  </a:lnTo>
                  <a:lnTo>
                    <a:pt x="0" y="2590"/>
                  </a:lnTo>
                  <a:lnTo>
                    <a:pt x="351" y="5091"/>
                  </a:lnTo>
                  <a:lnTo>
                    <a:pt x="351" y="5135"/>
                  </a:lnTo>
                  <a:lnTo>
                    <a:pt x="1317" y="7241"/>
                  </a:lnTo>
                  <a:lnTo>
                    <a:pt x="1624" y="8601"/>
                  </a:lnTo>
                  <a:lnTo>
                    <a:pt x="1668" y="8645"/>
                  </a:lnTo>
                  <a:lnTo>
                    <a:pt x="3379" y="12770"/>
                  </a:lnTo>
                  <a:lnTo>
                    <a:pt x="4696" y="15710"/>
                  </a:lnTo>
                  <a:lnTo>
                    <a:pt x="5837" y="18343"/>
                  </a:lnTo>
                  <a:lnTo>
                    <a:pt x="6802" y="21064"/>
                  </a:lnTo>
                  <a:lnTo>
                    <a:pt x="6977" y="21985"/>
                  </a:lnTo>
                  <a:lnTo>
                    <a:pt x="7021" y="24530"/>
                  </a:lnTo>
                  <a:lnTo>
                    <a:pt x="7021" y="24574"/>
                  </a:lnTo>
                  <a:lnTo>
                    <a:pt x="7460" y="26856"/>
                  </a:lnTo>
                  <a:lnTo>
                    <a:pt x="7548" y="28523"/>
                  </a:lnTo>
                  <a:lnTo>
                    <a:pt x="7460" y="31375"/>
                  </a:lnTo>
                  <a:lnTo>
                    <a:pt x="7416" y="34403"/>
                  </a:lnTo>
                  <a:lnTo>
                    <a:pt x="7416" y="37870"/>
                  </a:lnTo>
                  <a:lnTo>
                    <a:pt x="7504" y="42740"/>
                  </a:lnTo>
                  <a:lnTo>
                    <a:pt x="7680" y="44803"/>
                  </a:lnTo>
                  <a:lnTo>
                    <a:pt x="8162" y="47172"/>
                  </a:lnTo>
                  <a:lnTo>
                    <a:pt x="8952" y="49366"/>
                  </a:lnTo>
                  <a:lnTo>
                    <a:pt x="8952" y="49410"/>
                  </a:lnTo>
                  <a:lnTo>
                    <a:pt x="9523" y="50332"/>
                  </a:lnTo>
                  <a:lnTo>
                    <a:pt x="9566" y="50376"/>
                  </a:lnTo>
                  <a:lnTo>
                    <a:pt x="10488" y="51297"/>
                  </a:lnTo>
                  <a:lnTo>
                    <a:pt x="13033" y="52921"/>
                  </a:lnTo>
                  <a:lnTo>
                    <a:pt x="15183" y="54413"/>
                  </a:lnTo>
                  <a:lnTo>
                    <a:pt x="17245" y="56080"/>
                  </a:lnTo>
                  <a:lnTo>
                    <a:pt x="18430" y="57133"/>
                  </a:lnTo>
                  <a:lnTo>
                    <a:pt x="18430" y="57177"/>
                  </a:lnTo>
                  <a:lnTo>
                    <a:pt x="19834" y="58099"/>
                  </a:lnTo>
                  <a:lnTo>
                    <a:pt x="22731" y="62618"/>
                  </a:lnTo>
                  <a:lnTo>
                    <a:pt x="23038" y="63408"/>
                  </a:lnTo>
                  <a:lnTo>
                    <a:pt x="22774" y="66129"/>
                  </a:lnTo>
                  <a:lnTo>
                    <a:pt x="22774" y="66172"/>
                  </a:lnTo>
                  <a:lnTo>
                    <a:pt x="22818" y="66260"/>
                  </a:lnTo>
                  <a:lnTo>
                    <a:pt x="22862" y="66304"/>
                  </a:lnTo>
                  <a:lnTo>
                    <a:pt x="22950" y="66304"/>
                  </a:lnTo>
                  <a:lnTo>
                    <a:pt x="23038" y="66260"/>
                  </a:lnTo>
                  <a:lnTo>
                    <a:pt x="23125" y="66172"/>
                  </a:lnTo>
                  <a:lnTo>
                    <a:pt x="23389" y="63408"/>
                  </a:lnTo>
                  <a:lnTo>
                    <a:pt x="23389" y="63320"/>
                  </a:lnTo>
                  <a:lnTo>
                    <a:pt x="23038" y="62443"/>
                  </a:lnTo>
                  <a:lnTo>
                    <a:pt x="20098" y="57879"/>
                  </a:lnTo>
                  <a:lnTo>
                    <a:pt x="20054" y="57835"/>
                  </a:lnTo>
                  <a:lnTo>
                    <a:pt x="18650" y="56870"/>
                  </a:lnTo>
                  <a:lnTo>
                    <a:pt x="17465" y="55817"/>
                  </a:lnTo>
                  <a:lnTo>
                    <a:pt x="15403" y="54105"/>
                  </a:lnTo>
                  <a:lnTo>
                    <a:pt x="13208" y="52613"/>
                  </a:lnTo>
                  <a:lnTo>
                    <a:pt x="10707" y="51034"/>
                  </a:lnTo>
                  <a:lnTo>
                    <a:pt x="9830" y="50156"/>
                  </a:lnTo>
                  <a:lnTo>
                    <a:pt x="9259" y="49235"/>
                  </a:lnTo>
                  <a:lnTo>
                    <a:pt x="8513" y="47085"/>
                  </a:lnTo>
                  <a:lnTo>
                    <a:pt x="8031" y="44759"/>
                  </a:lnTo>
                  <a:lnTo>
                    <a:pt x="7855" y="42740"/>
                  </a:lnTo>
                  <a:lnTo>
                    <a:pt x="7767" y="37870"/>
                  </a:lnTo>
                  <a:lnTo>
                    <a:pt x="7767" y="34403"/>
                  </a:lnTo>
                  <a:lnTo>
                    <a:pt x="7811" y="31375"/>
                  </a:lnTo>
                  <a:lnTo>
                    <a:pt x="7899" y="28523"/>
                  </a:lnTo>
                  <a:lnTo>
                    <a:pt x="7811" y="26856"/>
                  </a:lnTo>
                  <a:lnTo>
                    <a:pt x="7811" y="26812"/>
                  </a:lnTo>
                  <a:lnTo>
                    <a:pt x="7372" y="24530"/>
                  </a:lnTo>
                  <a:lnTo>
                    <a:pt x="7328" y="21985"/>
                  </a:lnTo>
                  <a:lnTo>
                    <a:pt x="7328" y="21941"/>
                  </a:lnTo>
                  <a:lnTo>
                    <a:pt x="7153" y="20976"/>
                  </a:lnTo>
                  <a:lnTo>
                    <a:pt x="6144" y="18211"/>
                  </a:lnTo>
                  <a:lnTo>
                    <a:pt x="5003" y="15578"/>
                  </a:lnTo>
                  <a:lnTo>
                    <a:pt x="3730" y="12638"/>
                  </a:lnTo>
                  <a:lnTo>
                    <a:pt x="1975" y="8514"/>
                  </a:lnTo>
                  <a:lnTo>
                    <a:pt x="1668" y="7153"/>
                  </a:lnTo>
                  <a:lnTo>
                    <a:pt x="1624" y="7110"/>
                  </a:lnTo>
                  <a:lnTo>
                    <a:pt x="703" y="5003"/>
                  </a:lnTo>
                  <a:lnTo>
                    <a:pt x="351" y="2546"/>
                  </a:lnTo>
                  <a:lnTo>
                    <a:pt x="395" y="2239"/>
                  </a:lnTo>
                  <a:lnTo>
                    <a:pt x="615" y="1712"/>
                  </a:lnTo>
                  <a:lnTo>
                    <a:pt x="1141" y="264"/>
                  </a:lnTo>
                  <a:lnTo>
                    <a:pt x="1141" y="176"/>
                  </a:lnTo>
                  <a:lnTo>
                    <a:pt x="1141" y="133"/>
                  </a:lnTo>
                  <a:lnTo>
                    <a:pt x="1097" y="89"/>
                  </a:lnTo>
                  <a:lnTo>
                    <a:pt x="1054" y="45"/>
                  </a:lnTo>
                  <a:lnTo>
                    <a:pt x="96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1" name="Google Shape;6671;p174"/>
            <p:cNvSpPr/>
            <p:nvPr/>
          </p:nvSpPr>
          <p:spPr>
            <a:xfrm>
              <a:off x="363175" y="2357800"/>
              <a:ext cx="590225" cy="2187450"/>
            </a:xfrm>
            <a:custGeom>
              <a:avLst/>
              <a:gdLst/>
              <a:ahLst/>
              <a:cxnLst/>
              <a:rect l="l" t="t" r="r" b="b"/>
              <a:pathLst>
                <a:path w="23609" h="87498" extrusionOk="0">
                  <a:moveTo>
                    <a:pt x="18869" y="1"/>
                  </a:moveTo>
                  <a:lnTo>
                    <a:pt x="15008" y="2151"/>
                  </a:lnTo>
                  <a:lnTo>
                    <a:pt x="12550" y="3774"/>
                  </a:lnTo>
                  <a:lnTo>
                    <a:pt x="10093" y="5529"/>
                  </a:lnTo>
                  <a:lnTo>
                    <a:pt x="8952" y="6451"/>
                  </a:lnTo>
                  <a:lnTo>
                    <a:pt x="8908" y="6451"/>
                  </a:lnTo>
                  <a:lnTo>
                    <a:pt x="6319" y="9347"/>
                  </a:lnTo>
                  <a:lnTo>
                    <a:pt x="6275" y="9347"/>
                  </a:lnTo>
                  <a:lnTo>
                    <a:pt x="5485" y="10576"/>
                  </a:lnTo>
                  <a:lnTo>
                    <a:pt x="1624" y="17816"/>
                  </a:lnTo>
                  <a:lnTo>
                    <a:pt x="834" y="20098"/>
                  </a:lnTo>
                  <a:lnTo>
                    <a:pt x="308" y="21677"/>
                  </a:lnTo>
                  <a:lnTo>
                    <a:pt x="44" y="22467"/>
                  </a:lnTo>
                  <a:lnTo>
                    <a:pt x="0" y="25276"/>
                  </a:lnTo>
                  <a:lnTo>
                    <a:pt x="44" y="25319"/>
                  </a:lnTo>
                  <a:lnTo>
                    <a:pt x="1273" y="29576"/>
                  </a:lnTo>
                  <a:lnTo>
                    <a:pt x="1317" y="29620"/>
                  </a:lnTo>
                  <a:lnTo>
                    <a:pt x="2414" y="31726"/>
                  </a:lnTo>
                  <a:lnTo>
                    <a:pt x="4125" y="35500"/>
                  </a:lnTo>
                  <a:lnTo>
                    <a:pt x="5310" y="38133"/>
                  </a:lnTo>
                  <a:lnTo>
                    <a:pt x="6319" y="40502"/>
                  </a:lnTo>
                  <a:lnTo>
                    <a:pt x="6934" y="41994"/>
                  </a:lnTo>
                  <a:lnTo>
                    <a:pt x="7328" y="43223"/>
                  </a:lnTo>
                  <a:lnTo>
                    <a:pt x="7328" y="44846"/>
                  </a:lnTo>
                  <a:lnTo>
                    <a:pt x="7372" y="44846"/>
                  </a:lnTo>
                  <a:lnTo>
                    <a:pt x="7723" y="47084"/>
                  </a:lnTo>
                  <a:lnTo>
                    <a:pt x="7679" y="52043"/>
                  </a:lnTo>
                  <a:lnTo>
                    <a:pt x="7679" y="56387"/>
                  </a:lnTo>
                  <a:lnTo>
                    <a:pt x="7679" y="59809"/>
                  </a:lnTo>
                  <a:lnTo>
                    <a:pt x="7811" y="64373"/>
                  </a:lnTo>
                  <a:lnTo>
                    <a:pt x="7987" y="66742"/>
                  </a:lnTo>
                  <a:lnTo>
                    <a:pt x="7987" y="66786"/>
                  </a:lnTo>
                  <a:lnTo>
                    <a:pt x="8382" y="68585"/>
                  </a:lnTo>
                  <a:lnTo>
                    <a:pt x="9171" y="70867"/>
                  </a:lnTo>
                  <a:lnTo>
                    <a:pt x="10137" y="73105"/>
                  </a:lnTo>
                  <a:lnTo>
                    <a:pt x="10181" y="73149"/>
                  </a:lnTo>
                  <a:lnTo>
                    <a:pt x="11102" y="74422"/>
                  </a:lnTo>
                  <a:lnTo>
                    <a:pt x="11146" y="74465"/>
                  </a:lnTo>
                  <a:lnTo>
                    <a:pt x="13867" y="76616"/>
                  </a:lnTo>
                  <a:lnTo>
                    <a:pt x="16412" y="78853"/>
                  </a:lnTo>
                  <a:lnTo>
                    <a:pt x="18035" y="80345"/>
                  </a:lnTo>
                  <a:lnTo>
                    <a:pt x="18518" y="80696"/>
                  </a:lnTo>
                  <a:lnTo>
                    <a:pt x="21721" y="85216"/>
                  </a:lnTo>
                  <a:lnTo>
                    <a:pt x="23301" y="87454"/>
                  </a:lnTo>
                  <a:lnTo>
                    <a:pt x="23345" y="87498"/>
                  </a:lnTo>
                  <a:lnTo>
                    <a:pt x="23564" y="87498"/>
                  </a:lnTo>
                  <a:lnTo>
                    <a:pt x="23608" y="87410"/>
                  </a:lnTo>
                  <a:lnTo>
                    <a:pt x="23608" y="87366"/>
                  </a:lnTo>
                  <a:lnTo>
                    <a:pt x="23608" y="87278"/>
                  </a:lnTo>
                  <a:lnTo>
                    <a:pt x="23608" y="87235"/>
                  </a:lnTo>
                  <a:lnTo>
                    <a:pt x="22028" y="85041"/>
                  </a:lnTo>
                  <a:lnTo>
                    <a:pt x="18781" y="80477"/>
                  </a:lnTo>
                  <a:lnTo>
                    <a:pt x="18737" y="80433"/>
                  </a:lnTo>
                  <a:lnTo>
                    <a:pt x="18255" y="80038"/>
                  </a:lnTo>
                  <a:lnTo>
                    <a:pt x="16631" y="78590"/>
                  </a:lnTo>
                  <a:lnTo>
                    <a:pt x="14086" y="76352"/>
                  </a:lnTo>
                  <a:lnTo>
                    <a:pt x="11365" y="74202"/>
                  </a:lnTo>
                  <a:lnTo>
                    <a:pt x="10488" y="72973"/>
                  </a:lnTo>
                  <a:lnTo>
                    <a:pt x="9522" y="70736"/>
                  </a:lnTo>
                  <a:lnTo>
                    <a:pt x="8733" y="68498"/>
                  </a:lnTo>
                  <a:lnTo>
                    <a:pt x="8338" y="66699"/>
                  </a:lnTo>
                  <a:lnTo>
                    <a:pt x="8162" y="64373"/>
                  </a:lnTo>
                  <a:lnTo>
                    <a:pt x="8031" y="59809"/>
                  </a:lnTo>
                  <a:lnTo>
                    <a:pt x="8031" y="56387"/>
                  </a:lnTo>
                  <a:lnTo>
                    <a:pt x="8031" y="52043"/>
                  </a:lnTo>
                  <a:lnTo>
                    <a:pt x="8074" y="47084"/>
                  </a:lnTo>
                  <a:lnTo>
                    <a:pt x="8074" y="47040"/>
                  </a:lnTo>
                  <a:lnTo>
                    <a:pt x="7679" y="44802"/>
                  </a:lnTo>
                  <a:lnTo>
                    <a:pt x="7679" y="43179"/>
                  </a:lnTo>
                  <a:lnTo>
                    <a:pt x="7679" y="43135"/>
                  </a:lnTo>
                  <a:lnTo>
                    <a:pt x="7285" y="41906"/>
                  </a:lnTo>
                  <a:lnTo>
                    <a:pt x="6670" y="40370"/>
                  </a:lnTo>
                  <a:lnTo>
                    <a:pt x="5661" y="38001"/>
                  </a:lnTo>
                  <a:lnTo>
                    <a:pt x="4476" y="35368"/>
                  </a:lnTo>
                  <a:lnTo>
                    <a:pt x="2721" y="31550"/>
                  </a:lnTo>
                  <a:lnTo>
                    <a:pt x="1624" y="29444"/>
                  </a:lnTo>
                  <a:lnTo>
                    <a:pt x="351" y="25232"/>
                  </a:lnTo>
                  <a:lnTo>
                    <a:pt x="395" y="22511"/>
                  </a:lnTo>
                  <a:lnTo>
                    <a:pt x="1185" y="20229"/>
                  </a:lnTo>
                  <a:lnTo>
                    <a:pt x="1975" y="17991"/>
                  </a:lnTo>
                  <a:lnTo>
                    <a:pt x="5793" y="10751"/>
                  </a:lnTo>
                  <a:lnTo>
                    <a:pt x="6582" y="9566"/>
                  </a:lnTo>
                  <a:lnTo>
                    <a:pt x="9171" y="6714"/>
                  </a:lnTo>
                  <a:lnTo>
                    <a:pt x="10312" y="5793"/>
                  </a:lnTo>
                  <a:lnTo>
                    <a:pt x="12726" y="4081"/>
                  </a:lnTo>
                  <a:lnTo>
                    <a:pt x="15183" y="2414"/>
                  </a:lnTo>
                  <a:lnTo>
                    <a:pt x="19045" y="308"/>
                  </a:lnTo>
                  <a:lnTo>
                    <a:pt x="19088" y="264"/>
                  </a:lnTo>
                  <a:lnTo>
                    <a:pt x="19132" y="220"/>
                  </a:lnTo>
                  <a:lnTo>
                    <a:pt x="19132" y="132"/>
                  </a:lnTo>
                  <a:lnTo>
                    <a:pt x="19088" y="88"/>
                  </a:lnTo>
                  <a:lnTo>
                    <a:pt x="1904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2" name="Google Shape;6672;p174"/>
            <p:cNvSpPr/>
            <p:nvPr/>
          </p:nvSpPr>
          <p:spPr>
            <a:xfrm>
              <a:off x="445450" y="2236025"/>
              <a:ext cx="687850" cy="2201725"/>
            </a:xfrm>
            <a:custGeom>
              <a:avLst/>
              <a:gdLst/>
              <a:ahLst/>
              <a:cxnLst/>
              <a:rect l="l" t="t" r="r" b="b"/>
              <a:pathLst>
                <a:path w="27514" h="88069" extrusionOk="0">
                  <a:moveTo>
                    <a:pt x="27338" y="1"/>
                  </a:moveTo>
                  <a:lnTo>
                    <a:pt x="27250" y="45"/>
                  </a:lnTo>
                  <a:lnTo>
                    <a:pt x="25144" y="1229"/>
                  </a:lnTo>
                  <a:lnTo>
                    <a:pt x="22379" y="2590"/>
                  </a:lnTo>
                  <a:lnTo>
                    <a:pt x="20142" y="3643"/>
                  </a:lnTo>
                  <a:lnTo>
                    <a:pt x="17991" y="4872"/>
                  </a:lnTo>
                  <a:lnTo>
                    <a:pt x="14218" y="6978"/>
                  </a:lnTo>
                  <a:lnTo>
                    <a:pt x="12375" y="8163"/>
                  </a:lnTo>
                  <a:lnTo>
                    <a:pt x="10181" y="9611"/>
                  </a:lnTo>
                  <a:lnTo>
                    <a:pt x="8031" y="11103"/>
                  </a:lnTo>
                  <a:lnTo>
                    <a:pt x="6758" y="12112"/>
                  </a:lnTo>
                  <a:lnTo>
                    <a:pt x="5354" y="13911"/>
                  </a:lnTo>
                  <a:lnTo>
                    <a:pt x="3511" y="16193"/>
                  </a:lnTo>
                  <a:lnTo>
                    <a:pt x="3511" y="16237"/>
                  </a:lnTo>
                  <a:lnTo>
                    <a:pt x="2458" y="18562"/>
                  </a:lnTo>
                  <a:lnTo>
                    <a:pt x="1273" y="21502"/>
                  </a:lnTo>
                  <a:lnTo>
                    <a:pt x="264" y="24003"/>
                  </a:lnTo>
                  <a:lnTo>
                    <a:pt x="264" y="24047"/>
                  </a:lnTo>
                  <a:lnTo>
                    <a:pt x="0" y="25056"/>
                  </a:lnTo>
                  <a:lnTo>
                    <a:pt x="0" y="25100"/>
                  </a:lnTo>
                  <a:lnTo>
                    <a:pt x="483" y="28523"/>
                  </a:lnTo>
                  <a:lnTo>
                    <a:pt x="659" y="31024"/>
                  </a:lnTo>
                  <a:lnTo>
                    <a:pt x="1185" y="33876"/>
                  </a:lnTo>
                  <a:lnTo>
                    <a:pt x="2897" y="38484"/>
                  </a:lnTo>
                  <a:lnTo>
                    <a:pt x="4037" y="41204"/>
                  </a:lnTo>
                  <a:lnTo>
                    <a:pt x="5047" y="43618"/>
                  </a:lnTo>
                  <a:lnTo>
                    <a:pt x="6056" y="46426"/>
                  </a:lnTo>
                  <a:lnTo>
                    <a:pt x="6231" y="47523"/>
                  </a:lnTo>
                  <a:lnTo>
                    <a:pt x="6231" y="50463"/>
                  </a:lnTo>
                  <a:lnTo>
                    <a:pt x="6231" y="50507"/>
                  </a:lnTo>
                  <a:lnTo>
                    <a:pt x="6714" y="53140"/>
                  </a:lnTo>
                  <a:lnTo>
                    <a:pt x="6934" y="54763"/>
                  </a:lnTo>
                  <a:lnTo>
                    <a:pt x="6846" y="57265"/>
                  </a:lnTo>
                  <a:lnTo>
                    <a:pt x="6758" y="60424"/>
                  </a:lnTo>
                  <a:lnTo>
                    <a:pt x="6758" y="63145"/>
                  </a:lnTo>
                  <a:lnTo>
                    <a:pt x="6758" y="65339"/>
                  </a:lnTo>
                  <a:lnTo>
                    <a:pt x="6758" y="67533"/>
                  </a:lnTo>
                  <a:lnTo>
                    <a:pt x="6934" y="69946"/>
                  </a:lnTo>
                  <a:lnTo>
                    <a:pt x="7460" y="72491"/>
                  </a:lnTo>
                  <a:lnTo>
                    <a:pt x="7460" y="72535"/>
                  </a:lnTo>
                  <a:lnTo>
                    <a:pt x="7723" y="73193"/>
                  </a:lnTo>
                  <a:lnTo>
                    <a:pt x="7767" y="73281"/>
                  </a:lnTo>
                  <a:lnTo>
                    <a:pt x="9566" y="74773"/>
                  </a:lnTo>
                  <a:lnTo>
                    <a:pt x="11629" y="76396"/>
                  </a:lnTo>
                  <a:lnTo>
                    <a:pt x="13735" y="77888"/>
                  </a:lnTo>
                  <a:lnTo>
                    <a:pt x="16061" y="79205"/>
                  </a:lnTo>
                  <a:lnTo>
                    <a:pt x="18079" y="80828"/>
                  </a:lnTo>
                  <a:lnTo>
                    <a:pt x="20098" y="82540"/>
                  </a:lnTo>
                  <a:lnTo>
                    <a:pt x="21195" y="84865"/>
                  </a:lnTo>
                  <a:lnTo>
                    <a:pt x="21326" y="87893"/>
                  </a:lnTo>
                  <a:lnTo>
                    <a:pt x="21326" y="87937"/>
                  </a:lnTo>
                  <a:lnTo>
                    <a:pt x="21370" y="88025"/>
                  </a:lnTo>
                  <a:lnTo>
                    <a:pt x="21502" y="88069"/>
                  </a:lnTo>
                  <a:lnTo>
                    <a:pt x="21546" y="88025"/>
                  </a:lnTo>
                  <a:lnTo>
                    <a:pt x="21634" y="87981"/>
                  </a:lnTo>
                  <a:lnTo>
                    <a:pt x="21634" y="87937"/>
                  </a:lnTo>
                  <a:lnTo>
                    <a:pt x="21677" y="87893"/>
                  </a:lnTo>
                  <a:lnTo>
                    <a:pt x="21546" y="84821"/>
                  </a:lnTo>
                  <a:lnTo>
                    <a:pt x="21546" y="84778"/>
                  </a:lnTo>
                  <a:lnTo>
                    <a:pt x="20405" y="82364"/>
                  </a:lnTo>
                  <a:lnTo>
                    <a:pt x="20361" y="82276"/>
                  </a:lnTo>
                  <a:lnTo>
                    <a:pt x="18299" y="80521"/>
                  </a:lnTo>
                  <a:lnTo>
                    <a:pt x="16280" y="78942"/>
                  </a:lnTo>
                  <a:lnTo>
                    <a:pt x="16236" y="78898"/>
                  </a:lnTo>
                  <a:lnTo>
                    <a:pt x="13954" y="77581"/>
                  </a:lnTo>
                  <a:lnTo>
                    <a:pt x="11848" y="76089"/>
                  </a:lnTo>
                  <a:lnTo>
                    <a:pt x="9830" y="74510"/>
                  </a:lnTo>
                  <a:lnTo>
                    <a:pt x="8031" y="73018"/>
                  </a:lnTo>
                  <a:lnTo>
                    <a:pt x="7811" y="72403"/>
                  </a:lnTo>
                  <a:lnTo>
                    <a:pt x="7285" y="69902"/>
                  </a:lnTo>
                  <a:lnTo>
                    <a:pt x="7109" y="67489"/>
                  </a:lnTo>
                  <a:lnTo>
                    <a:pt x="7109" y="65339"/>
                  </a:lnTo>
                  <a:lnTo>
                    <a:pt x="7109" y="63188"/>
                  </a:lnTo>
                  <a:lnTo>
                    <a:pt x="7109" y="60424"/>
                  </a:lnTo>
                  <a:lnTo>
                    <a:pt x="7197" y="57265"/>
                  </a:lnTo>
                  <a:lnTo>
                    <a:pt x="7285" y="54763"/>
                  </a:lnTo>
                  <a:lnTo>
                    <a:pt x="7285" y="54720"/>
                  </a:lnTo>
                  <a:lnTo>
                    <a:pt x="7065" y="53096"/>
                  </a:lnTo>
                  <a:lnTo>
                    <a:pt x="6583" y="50463"/>
                  </a:lnTo>
                  <a:lnTo>
                    <a:pt x="6583" y="47523"/>
                  </a:lnTo>
                  <a:lnTo>
                    <a:pt x="6583" y="47479"/>
                  </a:lnTo>
                  <a:lnTo>
                    <a:pt x="6363" y="46338"/>
                  </a:lnTo>
                  <a:lnTo>
                    <a:pt x="6363" y="46295"/>
                  </a:lnTo>
                  <a:lnTo>
                    <a:pt x="5354" y="43530"/>
                  </a:lnTo>
                  <a:lnTo>
                    <a:pt x="4388" y="41073"/>
                  </a:lnTo>
                  <a:lnTo>
                    <a:pt x="3204" y="38352"/>
                  </a:lnTo>
                  <a:lnTo>
                    <a:pt x="1536" y="33789"/>
                  </a:lnTo>
                  <a:lnTo>
                    <a:pt x="1010" y="30980"/>
                  </a:lnTo>
                  <a:lnTo>
                    <a:pt x="834" y="28479"/>
                  </a:lnTo>
                  <a:lnTo>
                    <a:pt x="351" y="25100"/>
                  </a:lnTo>
                  <a:lnTo>
                    <a:pt x="615" y="24135"/>
                  </a:lnTo>
                  <a:lnTo>
                    <a:pt x="1580" y="21634"/>
                  </a:lnTo>
                  <a:lnTo>
                    <a:pt x="2809" y="18694"/>
                  </a:lnTo>
                  <a:lnTo>
                    <a:pt x="3818" y="16412"/>
                  </a:lnTo>
                  <a:lnTo>
                    <a:pt x="5617" y="14130"/>
                  </a:lnTo>
                  <a:lnTo>
                    <a:pt x="7021" y="12375"/>
                  </a:lnTo>
                  <a:lnTo>
                    <a:pt x="8250" y="11410"/>
                  </a:lnTo>
                  <a:lnTo>
                    <a:pt x="10356" y="9918"/>
                  </a:lnTo>
                  <a:lnTo>
                    <a:pt x="12550" y="8426"/>
                  </a:lnTo>
                  <a:lnTo>
                    <a:pt x="14437" y="7285"/>
                  </a:lnTo>
                  <a:lnTo>
                    <a:pt x="18167" y="5179"/>
                  </a:lnTo>
                  <a:lnTo>
                    <a:pt x="20317" y="3994"/>
                  </a:lnTo>
                  <a:lnTo>
                    <a:pt x="22555" y="2897"/>
                  </a:lnTo>
                  <a:lnTo>
                    <a:pt x="25319" y="1537"/>
                  </a:lnTo>
                  <a:lnTo>
                    <a:pt x="27426" y="352"/>
                  </a:lnTo>
                  <a:lnTo>
                    <a:pt x="27470" y="308"/>
                  </a:lnTo>
                  <a:lnTo>
                    <a:pt x="27514" y="220"/>
                  </a:lnTo>
                  <a:lnTo>
                    <a:pt x="27514" y="176"/>
                  </a:lnTo>
                  <a:lnTo>
                    <a:pt x="27514" y="89"/>
                  </a:lnTo>
                  <a:lnTo>
                    <a:pt x="27470" y="45"/>
                  </a:lnTo>
                  <a:lnTo>
                    <a:pt x="2738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3" name="Google Shape;6673;p174"/>
            <p:cNvSpPr/>
            <p:nvPr/>
          </p:nvSpPr>
          <p:spPr>
            <a:xfrm>
              <a:off x="296250" y="2349025"/>
              <a:ext cx="510150" cy="2108475"/>
            </a:xfrm>
            <a:custGeom>
              <a:avLst/>
              <a:gdLst/>
              <a:ahLst/>
              <a:cxnLst/>
              <a:rect l="l" t="t" r="r" b="b"/>
              <a:pathLst>
                <a:path w="20406" h="84339" extrusionOk="0">
                  <a:moveTo>
                    <a:pt x="19571" y="0"/>
                  </a:moveTo>
                  <a:lnTo>
                    <a:pt x="17597" y="1010"/>
                  </a:lnTo>
                  <a:lnTo>
                    <a:pt x="15447" y="2370"/>
                  </a:lnTo>
                  <a:lnTo>
                    <a:pt x="12638" y="4345"/>
                  </a:lnTo>
                  <a:lnTo>
                    <a:pt x="11059" y="5442"/>
                  </a:lnTo>
                  <a:lnTo>
                    <a:pt x="11059" y="5486"/>
                  </a:lnTo>
                  <a:lnTo>
                    <a:pt x="7987" y="8338"/>
                  </a:lnTo>
                  <a:lnTo>
                    <a:pt x="5837" y="10356"/>
                  </a:lnTo>
                  <a:lnTo>
                    <a:pt x="5793" y="10400"/>
                  </a:lnTo>
                  <a:lnTo>
                    <a:pt x="2370" y="17728"/>
                  </a:lnTo>
                  <a:lnTo>
                    <a:pt x="703" y="21414"/>
                  </a:lnTo>
                  <a:lnTo>
                    <a:pt x="220" y="22643"/>
                  </a:lnTo>
                  <a:lnTo>
                    <a:pt x="45" y="22994"/>
                  </a:lnTo>
                  <a:lnTo>
                    <a:pt x="1" y="23213"/>
                  </a:lnTo>
                  <a:lnTo>
                    <a:pt x="45" y="23257"/>
                  </a:lnTo>
                  <a:lnTo>
                    <a:pt x="3160" y="31901"/>
                  </a:lnTo>
                  <a:lnTo>
                    <a:pt x="3160" y="31945"/>
                  </a:lnTo>
                  <a:lnTo>
                    <a:pt x="4476" y="34095"/>
                  </a:lnTo>
                  <a:lnTo>
                    <a:pt x="5925" y="37123"/>
                  </a:lnTo>
                  <a:lnTo>
                    <a:pt x="7636" y="40809"/>
                  </a:lnTo>
                  <a:lnTo>
                    <a:pt x="8689" y="43310"/>
                  </a:lnTo>
                  <a:lnTo>
                    <a:pt x="9128" y="46382"/>
                  </a:lnTo>
                  <a:lnTo>
                    <a:pt x="9172" y="49103"/>
                  </a:lnTo>
                  <a:lnTo>
                    <a:pt x="9172" y="53008"/>
                  </a:lnTo>
                  <a:lnTo>
                    <a:pt x="9216" y="55772"/>
                  </a:lnTo>
                  <a:lnTo>
                    <a:pt x="9172" y="58230"/>
                  </a:lnTo>
                  <a:lnTo>
                    <a:pt x="9259" y="62091"/>
                  </a:lnTo>
                  <a:lnTo>
                    <a:pt x="9391" y="65251"/>
                  </a:lnTo>
                  <a:lnTo>
                    <a:pt x="9523" y="67488"/>
                  </a:lnTo>
                  <a:lnTo>
                    <a:pt x="9654" y="68542"/>
                  </a:lnTo>
                  <a:lnTo>
                    <a:pt x="9654" y="68585"/>
                  </a:lnTo>
                  <a:lnTo>
                    <a:pt x="10400" y="70867"/>
                  </a:lnTo>
                  <a:lnTo>
                    <a:pt x="11673" y="73632"/>
                  </a:lnTo>
                  <a:lnTo>
                    <a:pt x="12770" y="75870"/>
                  </a:lnTo>
                  <a:lnTo>
                    <a:pt x="13340" y="77010"/>
                  </a:lnTo>
                  <a:lnTo>
                    <a:pt x="13340" y="77054"/>
                  </a:lnTo>
                  <a:lnTo>
                    <a:pt x="14393" y="78283"/>
                  </a:lnTo>
                  <a:lnTo>
                    <a:pt x="18343" y="82013"/>
                  </a:lnTo>
                  <a:lnTo>
                    <a:pt x="20054" y="84251"/>
                  </a:lnTo>
                  <a:lnTo>
                    <a:pt x="20142" y="84295"/>
                  </a:lnTo>
                  <a:lnTo>
                    <a:pt x="20230" y="84338"/>
                  </a:lnTo>
                  <a:lnTo>
                    <a:pt x="20317" y="84295"/>
                  </a:lnTo>
                  <a:lnTo>
                    <a:pt x="20361" y="84251"/>
                  </a:lnTo>
                  <a:lnTo>
                    <a:pt x="20405" y="84163"/>
                  </a:lnTo>
                  <a:lnTo>
                    <a:pt x="20361" y="84119"/>
                  </a:lnTo>
                  <a:lnTo>
                    <a:pt x="20361" y="84031"/>
                  </a:lnTo>
                  <a:lnTo>
                    <a:pt x="18606" y="81793"/>
                  </a:lnTo>
                  <a:lnTo>
                    <a:pt x="18562" y="81793"/>
                  </a:lnTo>
                  <a:lnTo>
                    <a:pt x="14657" y="78020"/>
                  </a:lnTo>
                  <a:lnTo>
                    <a:pt x="13648" y="76835"/>
                  </a:lnTo>
                  <a:lnTo>
                    <a:pt x="11980" y="73500"/>
                  </a:lnTo>
                  <a:lnTo>
                    <a:pt x="10708" y="70736"/>
                  </a:lnTo>
                  <a:lnTo>
                    <a:pt x="10005" y="68498"/>
                  </a:lnTo>
                  <a:lnTo>
                    <a:pt x="9874" y="67445"/>
                  </a:lnTo>
                  <a:lnTo>
                    <a:pt x="9742" y="65251"/>
                  </a:lnTo>
                  <a:lnTo>
                    <a:pt x="9611" y="62091"/>
                  </a:lnTo>
                  <a:lnTo>
                    <a:pt x="9523" y="58230"/>
                  </a:lnTo>
                  <a:lnTo>
                    <a:pt x="9567" y="55772"/>
                  </a:lnTo>
                  <a:lnTo>
                    <a:pt x="9523" y="53008"/>
                  </a:lnTo>
                  <a:lnTo>
                    <a:pt x="9523" y="49103"/>
                  </a:lnTo>
                  <a:lnTo>
                    <a:pt x="9479" y="46338"/>
                  </a:lnTo>
                  <a:lnTo>
                    <a:pt x="8996" y="43223"/>
                  </a:lnTo>
                  <a:lnTo>
                    <a:pt x="8996" y="43179"/>
                  </a:lnTo>
                  <a:lnTo>
                    <a:pt x="7943" y="40678"/>
                  </a:lnTo>
                  <a:lnTo>
                    <a:pt x="6232" y="36948"/>
                  </a:lnTo>
                  <a:lnTo>
                    <a:pt x="4784" y="33920"/>
                  </a:lnTo>
                  <a:lnTo>
                    <a:pt x="3467" y="31770"/>
                  </a:lnTo>
                  <a:lnTo>
                    <a:pt x="352" y="23169"/>
                  </a:lnTo>
                  <a:lnTo>
                    <a:pt x="571" y="22643"/>
                  </a:lnTo>
                  <a:lnTo>
                    <a:pt x="1010" y="21590"/>
                  </a:lnTo>
                  <a:lnTo>
                    <a:pt x="2458" y="18430"/>
                  </a:lnTo>
                  <a:lnTo>
                    <a:pt x="6100" y="10576"/>
                  </a:lnTo>
                  <a:lnTo>
                    <a:pt x="8250" y="8601"/>
                  </a:lnTo>
                  <a:lnTo>
                    <a:pt x="11278" y="5749"/>
                  </a:lnTo>
                  <a:lnTo>
                    <a:pt x="12858" y="4652"/>
                  </a:lnTo>
                  <a:lnTo>
                    <a:pt x="15666" y="2633"/>
                  </a:lnTo>
                  <a:lnTo>
                    <a:pt x="17772" y="1317"/>
                  </a:lnTo>
                  <a:lnTo>
                    <a:pt x="19747" y="308"/>
                  </a:lnTo>
                  <a:lnTo>
                    <a:pt x="19791" y="264"/>
                  </a:lnTo>
                  <a:lnTo>
                    <a:pt x="19835" y="220"/>
                  </a:lnTo>
                  <a:lnTo>
                    <a:pt x="19835" y="132"/>
                  </a:lnTo>
                  <a:lnTo>
                    <a:pt x="19835" y="88"/>
                  </a:lnTo>
                  <a:lnTo>
                    <a:pt x="19791" y="44"/>
                  </a:lnTo>
                  <a:lnTo>
                    <a:pt x="1974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4" name="Google Shape;6674;p174"/>
            <p:cNvSpPr/>
            <p:nvPr/>
          </p:nvSpPr>
          <p:spPr>
            <a:xfrm>
              <a:off x="1687275" y="2939225"/>
              <a:ext cx="868850" cy="1159550"/>
            </a:xfrm>
            <a:custGeom>
              <a:avLst/>
              <a:gdLst/>
              <a:ahLst/>
              <a:cxnLst/>
              <a:rect l="l" t="t" r="r" b="b"/>
              <a:pathLst>
                <a:path w="34754" h="46382" extrusionOk="0">
                  <a:moveTo>
                    <a:pt x="34490" y="0"/>
                  </a:moveTo>
                  <a:lnTo>
                    <a:pt x="31550" y="1755"/>
                  </a:lnTo>
                  <a:lnTo>
                    <a:pt x="31506" y="1755"/>
                  </a:lnTo>
                  <a:lnTo>
                    <a:pt x="30453" y="2633"/>
                  </a:lnTo>
                  <a:lnTo>
                    <a:pt x="28347" y="4959"/>
                  </a:lnTo>
                  <a:lnTo>
                    <a:pt x="25846" y="7416"/>
                  </a:lnTo>
                  <a:lnTo>
                    <a:pt x="23871" y="9127"/>
                  </a:lnTo>
                  <a:lnTo>
                    <a:pt x="20975" y="10882"/>
                  </a:lnTo>
                  <a:lnTo>
                    <a:pt x="20931" y="10926"/>
                  </a:lnTo>
                  <a:lnTo>
                    <a:pt x="20141" y="11716"/>
                  </a:lnTo>
                  <a:lnTo>
                    <a:pt x="18254" y="14261"/>
                  </a:lnTo>
                  <a:lnTo>
                    <a:pt x="17201" y="15534"/>
                  </a:lnTo>
                  <a:lnTo>
                    <a:pt x="15753" y="16587"/>
                  </a:lnTo>
                  <a:lnTo>
                    <a:pt x="15709" y="16631"/>
                  </a:lnTo>
                  <a:lnTo>
                    <a:pt x="13515" y="19264"/>
                  </a:lnTo>
                  <a:lnTo>
                    <a:pt x="12199" y="21238"/>
                  </a:lnTo>
                  <a:lnTo>
                    <a:pt x="10970" y="23213"/>
                  </a:lnTo>
                  <a:lnTo>
                    <a:pt x="9347" y="26284"/>
                  </a:lnTo>
                  <a:lnTo>
                    <a:pt x="8425" y="28083"/>
                  </a:lnTo>
                  <a:lnTo>
                    <a:pt x="8425" y="28127"/>
                  </a:lnTo>
                  <a:lnTo>
                    <a:pt x="8074" y="29444"/>
                  </a:lnTo>
                  <a:lnTo>
                    <a:pt x="7855" y="32164"/>
                  </a:lnTo>
                  <a:lnTo>
                    <a:pt x="7723" y="34051"/>
                  </a:lnTo>
                  <a:lnTo>
                    <a:pt x="7723" y="34139"/>
                  </a:lnTo>
                  <a:lnTo>
                    <a:pt x="8118" y="34753"/>
                  </a:lnTo>
                  <a:lnTo>
                    <a:pt x="8118" y="35631"/>
                  </a:lnTo>
                  <a:lnTo>
                    <a:pt x="7811" y="36509"/>
                  </a:lnTo>
                  <a:lnTo>
                    <a:pt x="6100" y="38746"/>
                  </a:lnTo>
                  <a:lnTo>
                    <a:pt x="5178" y="40194"/>
                  </a:lnTo>
                  <a:lnTo>
                    <a:pt x="5178" y="40238"/>
                  </a:lnTo>
                  <a:lnTo>
                    <a:pt x="4257" y="42169"/>
                  </a:lnTo>
                  <a:lnTo>
                    <a:pt x="3467" y="43091"/>
                  </a:lnTo>
                  <a:lnTo>
                    <a:pt x="1712" y="44188"/>
                  </a:lnTo>
                  <a:lnTo>
                    <a:pt x="1668" y="44188"/>
                  </a:lnTo>
                  <a:lnTo>
                    <a:pt x="922" y="44890"/>
                  </a:lnTo>
                  <a:lnTo>
                    <a:pt x="878" y="44890"/>
                  </a:lnTo>
                  <a:lnTo>
                    <a:pt x="44" y="46074"/>
                  </a:lnTo>
                  <a:lnTo>
                    <a:pt x="0" y="46162"/>
                  </a:lnTo>
                  <a:lnTo>
                    <a:pt x="0" y="46206"/>
                  </a:lnTo>
                  <a:lnTo>
                    <a:pt x="44" y="46294"/>
                  </a:lnTo>
                  <a:lnTo>
                    <a:pt x="88" y="46338"/>
                  </a:lnTo>
                  <a:lnTo>
                    <a:pt x="176" y="46382"/>
                  </a:lnTo>
                  <a:lnTo>
                    <a:pt x="263" y="46338"/>
                  </a:lnTo>
                  <a:lnTo>
                    <a:pt x="307" y="46294"/>
                  </a:lnTo>
                  <a:lnTo>
                    <a:pt x="1185" y="45109"/>
                  </a:lnTo>
                  <a:lnTo>
                    <a:pt x="1887" y="44451"/>
                  </a:lnTo>
                  <a:lnTo>
                    <a:pt x="3686" y="43354"/>
                  </a:lnTo>
                  <a:lnTo>
                    <a:pt x="3730" y="43310"/>
                  </a:lnTo>
                  <a:lnTo>
                    <a:pt x="4520" y="42388"/>
                  </a:lnTo>
                  <a:lnTo>
                    <a:pt x="4564" y="42345"/>
                  </a:lnTo>
                  <a:lnTo>
                    <a:pt x="5485" y="40370"/>
                  </a:lnTo>
                  <a:lnTo>
                    <a:pt x="6407" y="38966"/>
                  </a:lnTo>
                  <a:lnTo>
                    <a:pt x="8118" y="36728"/>
                  </a:lnTo>
                  <a:lnTo>
                    <a:pt x="8162" y="36640"/>
                  </a:lnTo>
                  <a:lnTo>
                    <a:pt x="8425" y="35719"/>
                  </a:lnTo>
                  <a:lnTo>
                    <a:pt x="8469" y="35675"/>
                  </a:lnTo>
                  <a:lnTo>
                    <a:pt x="8469" y="34709"/>
                  </a:lnTo>
                  <a:lnTo>
                    <a:pt x="8425" y="34622"/>
                  </a:lnTo>
                  <a:lnTo>
                    <a:pt x="8074" y="34007"/>
                  </a:lnTo>
                  <a:lnTo>
                    <a:pt x="8206" y="32208"/>
                  </a:lnTo>
                  <a:lnTo>
                    <a:pt x="8425" y="29532"/>
                  </a:lnTo>
                  <a:lnTo>
                    <a:pt x="8732" y="28259"/>
                  </a:lnTo>
                  <a:lnTo>
                    <a:pt x="9654" y="26460"/>
                  </a:lnTo>
                  <a:lnTo>
                    <a:pt x="11277" y="23388"/>
                  </a:lnTo>
                  <a:lnTo>
                    <a:pt x="12506" y="21414"/>
                  </a:lnTo>
                  <a:lnTo>
                    <a:pt x="13779" y="19483"/>
                  </a:lnTo>
                  <a:lnTo>
                    <a:pt x="15973" y="16850"/>
                  </a:lnTo>
                  <a:lnTo>
                    <a:pt x="17421" y="15841"/>
                  </a:lnTo>
                  <a:lnTo>
                    <a:pt x="17421" y="15797"/>
                  </a:lnTo>
                  <a:lnTo>
                    <a:pt x="18518" y="14481"/>
                  </a:lnTo>
                  <a:lnTo>
                    <a:pt x="20405" y="11936"/>
                  </a:lnTo>
                  <a:lnTo>
                    <a:pt x="21151" y="11190"/>
                  </a:lnTo>
                  <a:lnTo>
                    <a:pt x="24091" y="9434"/>
                  </a:lnTo>
                  <a:lnTo>
                    <a:pt x="26109" y="7679"/>
                  </a:lnTo>
                  <a:lnTo>
                    <a:pt x="28610" y="5222"/>
                  </a:lnTo>
                  <a:lnTo>
                    <a:pt x="30717" y="2896"/>
                  </a:lnTo>
                  <a:lnTo>
                    <a:pt x="31726" y="2062"/>
                  </a:lnTo>
                  <a:lnTo>
                    <a:pt x="34666" y="307"/>
                  </a:lnTo>
                  <a:lnTo>
                    <a:pt x="34710" y="263"/>
                  </a:lnTo>
                  <a:lnTo>
                    <a:pt x="34754" y="219"/>
                  </a:lnTo>
                  <a:lnTo>
                    <a:pt x="34754" y="132"/>
                  </a:lnTo>
                  <a:lnTo>
                    <a:pt x="34754" y="88"/>
                  </a:lnTo>
                  <a:lnTo>
                    <a:pt x="34710" y="44"/>
                  </a:lnTo>
                  <a:lnTo>
                    <a:pt x="3462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5" name="Google Shape;6675;p174"/>
            <p:cNvSpPr/>
            <p:nvPr/>
          </p:nvSpPr>
          <p:spPr>
            <a:xfrm>
              <a:off x="1675200" y="2913975"/>
              <a:ext cx="853500" cy="1173825"/>
            </a:xfrm>
            <a:custGeom>
              <a:avLst/>
              <a:gdLst/>
              <a:ahLst/>
              <a:cxnLst/>
              <a:rect l="l" t="t" r="r" b="b"/>
              <a:pathLst>
                <a:path w="34140" h="46953" extrusionOk="0">
                  <a:moveTo>
                    <a:pt x="33964" y="1"/>
                  </a:moveTo>
                  <a:lnTo>
                    <a:pt x="33876" y="45"/>
                  </a:lnTo>
                  <a:lnTo>
                    <a:pt x="31463" y="1449"/>
                  </a:lnTo>
                  <a:lnTo>
                    <a:pt x="30410" y="2195"/>
                  </a:lnTo>
                  <a:lnTo>
                    <a:pt x="28479" y="4345"/>
                  </a:lnTo>
                  <a:lnTo>
                    <a:pt x="26460" y="6276"/>
                  </a:lnTo>
                  <a:lnTo>
                    <a:pt x="24837" y="7724"/>
                  </a:lnTo>
                  <a:lnTo>
                    <a:pt x="22774" y="9128"/>
                  </a:lnTo>
                  <a:lnTo>
                    <a:pt x="20932" y="10576"/>
                  </a:lnTo>
                  <a:lnTo>
                    <a:pt x="19659" y="11410"/>
                  </a:lnTo>
                  <a:lnTo>
                    <a:pt x="19615" y="11410"/>
                  </a:lnTo>
                  <a:lnTo>
                    <a:pt x="18650" y="12507"/>
                  </a:lnTo>
                  <a:lnTo>
                    <a:pt x="17158" y="14525"/>
                  </a:lnTo>
                  <a:lnTo>
                    <a:pt x="16543" y="15140"/>
                  </a:lnTo>
                  <a:lnTo>
                    <a:pt x="15534" y="15798"/>
                  </a:lnTo>
                  <a:lnTo>
                    <a:pt x="15490" y="15842"/>
                  </a:lnTo>
                  <a:lnTo>
                    <a:pt x="13955" y="17728"/>
                  </a:lnTo>
                  <a:lnTo>
                    <a:pt x="12112" y="20186"/>
                  </a:lnTo>
                  <a:lnTo>
                    <a:pt x="10707" y="22248"/>
                  </a:lnTo>
                  <a:lnTo>
                    <a:pt x="8382" y="26417"/>
                  </a:lnTo>
                  <a:lnTo>
                    <a:pt x="7592" y="27865"/>
                  </a:lnTo>
                  <a:lnTo>
                    <a:pt x="7592" y="27909"/>
                  </a:lnTo>
                  <a:lnTo>
                    <a:pt x="7372" y="28655"/>
                  </a:lnTo>
                  <a:lnTo>
                    <a:pt x="6802" y="34008"/>
                  </a:lnTo>
                  <a:lnTo>
                    <a:pt x="6583" y="36597"/>
                  </a:lnTo>
                  <a:lnTo>
                    <a:pt x="6363" y="38089"/>
                  </a:lnTo>
                  <a:lnTo>
                    <a:pt x="5486" y="39669"/>
                  </a:lnTo>
                  <a:lnTo>
                    <a:pt x="4301" y="41819"/>
                  </a:lnTo>
                  <a:lnTo>
                    <a:pt x="3467" y="43047"/>
                  </a:lnTo>
                  <a:lnTo>
                    <a:pt x="2019" y="44144"/>
                  </a:lnTo>
                  <a:lnTo>
                    <a:pt x="1975" y="44188"/>
                  </a:lnTo>
                  <a:lnTo>
                    <a:pt x="44" y="46690"/>
                  </a:lnTo>
                  <a:lnTo>
                    <a:pt x="0" y="46733"/>
                  </a:lnTo>
                  <a:lnTo>
                    <a:pt x="0" y="46821"/>
                  </a:lnTo>
                  <a:lnTo>
                    <a:pt x="44" y="46865"/>
                  </a:lnTo>
                  <a:lnTo>
                    <a:pt x="88" y="46909"/>
                  </a:lnTo>
                  <a:lnTo>
                    <a:pt x="176" y="46953"/>
                  </a:lnTo>
                  <a:lnTo>
                    <a:pt x="264" y="46953"/>
                  </a:lnTo>
                  <a:lnTo>
                    <a:pt x="308" y="46909"/>
                  </a:lnTo>
                  <a:lnTo>
                    <a:pt x="2238" y="44408"/>
                  </a:lnTo>
                  <a:lnTo>
                    <a:pt x="3686" y="43311"/>
                  </a:lnTo>
                  <a:lnTo>
                    <a:pt x="3730" y="43267"/>
                  </a:lnTo>
                  <a:lnTo>
                    <a:pt x="4608" y="41994"/>
                  </a:lnTo>
                  <a:lnTo>
                    <a:pt x="5793" y="39844"/>
                  </a:lnTo>
                  <a:lnTo>
                    <a:pt x="6714" y="38221"/>
                  </a:lnTo>
                  <a:lnTo>
                    <a:pt x="6714" y="38133"/>
                  </a:lnTo>
                  <a:lnTo>
                    <a:pt x="6934" y="36641"/>
                  </a:lnTo>
                  <a:lnTo>
                    <a:pt x="7153" y="34052"/>
                  </a:lnTo>
                  <a:lnTo>
                    <a:pt x="7723" y="28699"/>
                  </a:lnTo>
                  <a:lnTo>
                    <a:pt x="7943" y="28040"/>
                  </a:lnTo>
                  <a:lnTo>
                    <a:pt x="8689" y="26548"/>
                  </a:lnTo>
                  <a:lnTo>
                    <a:pt x="11015" y="22424"/>
                  </a:lnTo>
                  <a:lnTo>
                    <a:pt x="12419" y="20361"/>
                  </a:lnTo>
                  <a:lnTo>
                    <a:pt x="14218" y="17948"/>
                  </a:lnTo>
                  <a:lnTo>
                    <a:pt x="15754" y="16105"/>
                  </a:lnTo>
                  <a:lnTo>
                    <a:pt x="16763" y="15403"/>
                  </a:lnTo>
                  <a:lnTo>
                    <a:pt x="16807" y="15403"/>
                  </a:lnTo>
                  <a:lnTo>
                    <a:pt x="17421" y="14745"/>
                  </a:lnTo>
                  <a:lnTo>
                    <a:pt x="17465" y="14745"/>
                  </a:lnTo>
                  <a:lnTo>
                    <a:pt x="18913" y="12726"/>
                  </a:lnTo>
                  <a:lnTo>
                    <a:pt x="19878" y="11673"/>
                  </a:lnTo>
                  <a:lnTo>
                    <a:pt x="21151" y="10839"/>
                  </a:lnTo>
                  <a:lnTo>
                    <a:pt x="22994" y="9435"/>
                  </a:lnTo>
                  <a:lnTo>
                    <a:pt x="25056" y="7987"/>
                  </a:lnTo>
                  <a:lnTo>
                    <a:pt x="26680" y="6539"/>
                  </a:lnTo>
                  <a:lnTo>
                    <a:pt x="28698" y="4564"/>
                  </a:lnTo>
                  <a:lnTo>
                    <a:pt x="30629" y="2458"/>
                  </a:lnTo>
                  <a:lnTo>
                    <a:pt x="31682" y="1756"/>
                  </a:lnTo>
                  <a:lnTo>
                    <a:pt x="34052" y="308"/>
                  </a:lnTo>
                  <a:lnTo>
                    <a:pt x="34096" y="264"/>
                  </a:lnTo>
                  <a:lnTo>
                    <a:pt x="34140" y="220"/>
                  </a:lnTo>
                  <a:lnTo>
                    <a:pt x="34140" y="132"/>
                  </a:lnTo>
                  <a:lnTo>
                    <a:pt x="34140" y="89"/>
                  </a:lnTo>
                  <a:lnTo>
                    <a:pt x="34052" y="45"/>
                  </a:lnTo>
                  <a:lnTo>
                    <a:pt x="3400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6" name="Google Shape;6676;p174"/>
            <p:cNvSpPr/>
            <p:nvPr/>
          </p:nvSpPr>
          <p:spPr>
            <a:xfrm>
              <a:off x="1666425" y="2888750"/>
              <a:ext cx="833750" cy="1184800"/>
            </a:xfrm>
            <a:custGeom>
              <a:avLst/>
              <a:gdLst/>
              <a:ahLst/>
              <a:cxnLst/>
              <a:rect l="l" t="t" r="r" b="b"/>
              <a:pathLst>
                <a:path w="33350" h="47392" extrusionOk="0">
                  <a:moveTo>
                    <a:pt x="33086" y="1"/>
                  </a:moveTo>
                  <a:lnTo>
                    <a:pt x="31243" y="1229"/>
                  </a:lnTo>
                  <a:lnTo>
                    <a:pt x="30146" y="1887"/>
                  </a:lnTo>
                  <a:lnTo>
                    <a:pt x="30102" y="1931"/>
                  </a:lnTo>
                  <a:lnTo>
                    <a:pt x="26899" y="5178"/>
                  </a:lnTo>
                  <a:lnTo>
                    <a:pt x="22774" y="8382"/>
                  </a:lnTo>
                  <a:lnTo>
                    <a:pt x="19703" y="10795"/>
                  </a:lnTo>
                  <a:lnTo>
                    <a:pt x="18255" y="11892"/>
                  </a:lnTo>
                  <a:lnTo>
                    <a:pt x="18211" y="11936"/>
                  </a:lnTo>
                  <a:lnTo>
                    <a:pt x="16587" y="13955"/>
                  </a:lnTo>
                  <a:lnTo>
                    <a:pt x="15666" y="14744"/>
                  </a:lnTo>
                  <a:lnTo>
                    <a:pt x="15622" y="14744"/>
                  </a:lnTo>
                  <a:lnTo>
                    <a:pt x="11936" y="19396"/>
                  </a:lnTo>
                  <a:lnTo>
                    <a:pt x="10663" y="21107"/>
                  </a:lnTo>
                  <a:lnTo>
                    <a:pt x="9084" y="23257"/>
                  </a:lnTo>
                  <a:lnTo>
                    <a:pt x="7680" y="25758"/>
                  </a:lnTo>
                  <a:lnTo>
                    <a:pt x="6670" y="27689"/>
                  </a:lnTo>
                  <a:lnTo>
                    <a:pt x="6626" y="27733"/>
                  </a:lnTo>
                  <a:lnTo>
                    <a:pt x="6056" y="32033"/>
                  </a:lnTo>
                  <a:lnTo>
                    <a:pt x="4783" y="40107"/>
                  </a:lnTo>
                  <a:lnTo>
                    <a:pt x="4345" y="41204"/>
                  </a:lnTo>
                  <a:lnTo>
                    <a:pt x="3204" y="43091"/>
                  </a:lnTo>
                  <a:lnTo>
                    <a:pt x="2194" y="44144"/>
                  </a:lnTo>
                  <a:lnTo>
                    <a:pt x="2151" y="44188"/>
                  </a:lnTo>
                  <a:lnTo>
                    <a:pt x="834" y="45943"/>
                  </a:lnTo>
                  <a:lnTo>
                    <a:pt x="0" y="47084"/>
                  </a:lnTo>
                  <a:lnTo>
                    <a:pt x="0" y="47172"/>
                  </a:lnTo>
                  <a:lnTo>
                    <a:pt x="0" y="47216"/>
                  </a:lnTo>
                  <a:lnTo>
                    <a:pt x="0" y="47304"/>
                  </a:lnTo>
                  <a:lnTo>
                    <a:pt x="44" y="47347"/>
                  </a:lnTo>
                  <a:lnTo>
                    <a:pt x="176" y="47391"/>
                  </a:lnTo>
                  <a:lnTo>
                    <a:pt x="220" y="47347"/>
                  </a:lnTo>
                  <a:lnTo>
                    <a:pt x="308" y="47304"/>
                  </a:lnTo>
                  <a:lnTo>
                    <a:pt x="1097" y="46163"/>
                  </a:lnTo>
                  <a:lnTo>
                    <a:pt x="2458" y="44407"/>
                  </a:lnTo>
                  <a:lnTo>
                    <a:pt x="3511" y="43310"/>
                  </a:lnTo>
                  <a:lnTo>
                    <a:pt x="4652" y="41380"/>
                  </a:lnTo>
                  <a:lnTo>
                    <a:pt x="4696" y="41336"/>
                  </a:lnTo>
                  <a:lnTo>
                    <a:pt x="5134" y="40195"/>
                  </a:lnTo>
                  <a:lnTo>
                    <a:pt x="5134" y="40151"/>
                  </a:lnTo>
                  <a:lnTo>
                    <a:pt x="6407" y="32121"/>
                  </a:lnTo>
                  <a:lnTo>
                    <a:pt x="6977" y="27821"/>
                  </a:lnTo>
                  <a:lnTo>
                    <a:pt x="7987" y="25934"/>
                  </a:lnTo>
                  <a:lnTo>
                    <a:pt x="9391" y="23433"/>
                  </a:lnTo>
                  <a:lnTo>
                    <a:pt x="10927" y="21283"/>
                  </a:lnTo>
                  <a:lnTo>
                    <a:pt x="12199" y="19615"/>
                  </a:lnTo>
                  <a:lnTo>
                    <a:pt x="15885" y="15008"/>
                  </a:lnTo>
                  <a:lnTo>
                    <a:pt x="16851" y="14218"/>
                  </a:lnTo>
                  <a:lnTo>
                    <a:pt x="16894" y="14218"/>
                  </a:lnTo>
                  <a:lnTo>
                    <a:pt x="18474" y="12155"/>
                  </a:lnTo>
                  <a:lnTo>
                    <a:pt x="19922" y="11102"/>
                  </a:lnTo>
                  <a:lnTo>
                    <a:pt x="22994" y="8689"/>
                  </a:lnTo>
                  <a:lnTo>
                    <a:pt x="27119" y="5442"/>
                  </a:lnTo>
                  <a:lnTo>
                    <a:pt x="27162" y="5398"/>
                  </a:lnTo>
                  <a:lnTo>
                    <a:pt x="30366" y="2195"/>
                  </a:lnTo>
                  <a:lnTo>
                    <a:pt x="31419" y="1536"/>
                  </a:lnTo>
                  <a:lnTo>
                    <a:pt x="33306" y="308"/>
                  </a:lnTo>
                  <a:lnTo>
                    <a:pt x="33350" y="264"/>
                  </a:lnTo>
                  <a:lnTo>
                    <a:pt x="33350" y="220"/>
                  </a:lnTo>
                  <a:lnTo>
                    <a:pt x="33350" y="132"/>
                  </a:lnTo>
                  <a:lnTo>
                    <a:pt x="33350" y="88"/>
                  </a:lnTo>
                  <a:lnTo>
                    <a:pt x="33306" y="44"/>
                  </a:lnTo>
                  <a:lnTo>
                    <a:pt x="3321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7" name="Google Shape;6677;p174"/>
            <p:cNvSpPr/>
            <p:nvPr/>
          </p:nvSpPr>
          <p:spPr>
            <a:xfrm>
              <a:off x="1654350" y="2862425"/>
              <a:ext cx="817300" cy="1200150"/>
            </a:xfrm>
            <a:custGeom>
              <a:avLst/>
              <a:gdLst/>
              <a:ahLst/>
              <a:cxnLst/>
              <a:rect l="l" t="t" r="r" b="b"/>
              <a:pathLst>
                <a:path w="32692" h="48006" extrusionOk="0">
                  <a:moveTo>
                    <a:pt x="32472" y="0"/>
                  </a:moveTo>
                  <a:lnTo>
                    <a:pt x="32428" y="44"/>
                  </a:lnTo>
                  <a:lnTo>
                    <a:pt x="30103" y="1580"/>
                  </a:lnTo>
                  <a:lnTo>
                    <a:pt x="27514" y="4081"/>
                  </a:lnTo>
                  <a:lnTo>
                    <a:pt x="22906" y="7723"/>
                  </a:lnTo>
                  <a:lnTo>
                    <a:pt x="20625" y="9522"/>
                  </a:lnTo>
                  <a:lnTo>
                    <a:pt x="18694" y="11102"/>
                  </a:lnTo>
                  <a:lnTo>
                    <a:pt x="17070" y="12331"/>
                  </a:lnTo>
                  <a:lnTo>
                    <a:pt x="17070" y="12375"/>
                  </a:lnTo>
                  <a:lnTo>
                    <a:pt x="16280" y="13252"/>
                  </a:lnTo>
                  <a:lnTo>
                    <a:pt x="15622" y="13911"/>
                  </a:lnTo>
                  <a:lnTo>
                    <a:pt x="15578" y="13911"/>
                  </a:lnTo>
                  <a:lnTo>
                    <a:pt x="12770" y="17509"/>
                  </a:lnTo>
                  <a:lnTo>
                    <a:pt x="10927" y="19922"/>
                  </a:lnTo>
                  <a:lnTo>
                    <a:pt x="7592" y="24310"/>
                  </a:lnTo>
                  <a:lnTo>
                    <a:pt x="7592" y="24354"/>
                  </a:lnTo>
                  <a:lnTo>
                    <a:pt x="5881" y="27513"/>
                  </a:lnTo>
                  <a:lnTo>
                    <a:pt x="5837" y="27601"/>
                  </a:lnTo>
                  <a:lnTo>
                    <a:pt x="5179" y="32121"/>
                  </a:lnTo>
                  <a:lnTo>
                    <a:pt x="4608" y="35851"/>
                  </a:lnTo>
                  <a:lnTo>
                    <a:pt x="4126" y="39317"/>
                  </a:lnTo>
                  <a:lnTo>
                    <a:pt x="3599" y="41775"/>
                  </a:lnTo>
                  <a:lnTo>
                    <a:pt x="3116" y="43135"/>
                  </a:lnTo>
                  <a:lnTo>
                    <a:pt x="527" y="47084"/>
                  </a:lnTo>
                  <a:lnTo>
                    <a:pt x="45" y="47742"/>
                  </a:lnTo>
                  <a:lnTo>
                    <a:pt x="1" y="47786"/>
                  </a:lnTo>
                  <a:lnTo>
                    <a:pt x="1" y="47874"/>
                  </a:lnTo>
                  <a:lnTo>
                    <a:pt x="45" y="47918"/>
                  </a:lnTo>
                  <a:lnTo>
                    <a:pt x="89" y="47962"/>
                  </a:lnTo>
                  <a:lnTo>
                    <a:pt x="176" y="48006"/>
                  </a:lnTo>
                  <a:lnTo>
                    <a:pt x="264" y="48006"/>
                  </a:lnTo>
                  <a:lnTo>
                    <a:pt x="352" y="47918"/>
                  </a:lnTo>
                  <a:lnTo>
                    <a:pt x="791" y="47260"/>
                  </a:lnTo>
                  <a:lnTo>
                    <a:pt x="3423" y="43310"/>
                  </a:lnTo>
                  <a:lnTo>
                    <a:pt x="3467" y="43266"/>
                  </a:lnTo>
                  <a:lnTo>
                    <a:pt x="3906" y="41862"/>
                  </a:lnTo>
                  <a:lnTo>
                    <a:pt x="4477" y="39361"/>
                  </a:lnTo>
                  <a:lnTo>
                    <a:pt x="4959" y="35938"/>
                  </a:lnTo>
                  <a:lnTo>
                    <a:pt x="5530" y="32165"/>
                  </a:lnTo>
                  <a:lnTo>
                    <a:pt x="6188" y="27645"/>
                  </a:lnTo>
                  <a:lnTo>
                    <a:pt x="7899" y="24530"/>
                  </a:lnTo>
                  <a:lnTo>
                    <a:pt x="11190" y="20098"/>
                  </a:lnTo>
                  <a:lnTo>
                    <a:pt x="13033" y="17728"/>
                  </a:lnTo>
                  <a:lnTo>
                    <a:pt x="15842" y="14130"/>
                  </a:lnTo>
                  <a:lnTo>
                    <a:pt x="16544" y="13516"/>
                  </a:lnTo>
                  <a:lnTo>
                    <a:pt x="17290" y="12594"/>
                  </a:lnTo>
                  <a:lnTo>
                    <a:pt x="18913" y="11409"/>
                  </a:lnTo>
                  <a:lnTo>
                    <a:pt x="20844" y="9830"/>
                  </a:lnTo>
                  <a:lnTo>
                    <a:pt x="23082" y="7987"/>
                  </a:lnTo>
                  <a:lnTo>
                    <a:pt x="27733" y="4345"/>
                  </a:lnTo>
                  <a:lnTo>
                    <a:pt x="30322" y="1843"/>
                  </a:lnTo>
                  <a:lnTo>
                    <a:pt x="32604" y="352"/>
                  </a:lnTo>
                  <a:lnTo>
                    <a:pt x="32648" y="264"/>
                  </a:lnTo>
                  <a:lnTo>
                    <a:pt x="32692" y="220"/>
                  </a:lnTo>
                  <a:lnTo>
                    <a:pt x="32692" y="176"/>
                  </a:lnTo>
                  <a:lnTo>
                    <a:pt x="32648" y="88"/>
                  </a:lnTo>
                  <a:lnTo>
                    <a:pt x="32604" y="44"/>
                  </a:lnTo>
                  <a:lnTo>
                    <a:pt x="3256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8" name="Google Shape;6678;p174"/>
            <p:cNvSpPr/>
            <p:nvPr/>
          </p:nvSpPr>
          <p:spPr>
            <a:xfrm>
              <a:off x="1560025" y="2811950"/>
              <a:ext cx="854575" cy="1804625"/>
            </a:xfrm>
            <a:custGeom>
              <a:avLst/>
              <a:gdLst/>
              <a:ahLst/>
              <a:cxnLst/>
              <a:rect l="l" t="t" r="r" b="b"/>
              <a:pathLst>
                <a:path w="34183" h="72185" extrusionOk="0">
                  <a:moveTo>
                    <a:pt x="33964" y="1"/>
                  </a:moveTo>
                  <a:lnTo>
                    <a:pt x="33920" y="45"/>
                  </a:lnTo>
                  <a:lnTo>
                    <a:pt x="30014" y="3073"/>
                  </a:lnTo>
                  <a:lnTo>
                    <a:pt x="25977" y="6320"/>
                  </a:lnTo>
                  <a:lnTo>
                    <a:pt x="23257" y="8514"/>
                  </a:lnTo>
                  <a:lnTo>
                    <a:pt x="20975" y="10401"/>
                  </a:lnTo>
                  <a:lnTo>
                    <a:pt x="19659" y="11454"/>
                  </a:lnTo>
                  <a:lnTo>
                    <a:pt x="16675" y="13341"/>
                  </a:lnTo>
                  <a:lnTo>
                    <a:pt x="15534" y="14613"/>
                  </a:lnTo>
                  <a:lnTo>
                    <a:pt x="14656" y="15842"/>
                  </a:lnTo>
                  <a:lnTo>
                    <a:pt x="13779" y="17070"/>
                  </a:lnTo>
                  <a:lnTo>
                    <a:pt x="12199" y="19572"/>
                  </a:lnTo>
                  <a:lnTo>
                    <a:pt x="10444" y="22248"/>
                  </a:lnTo>
                  <a:lnTo>
                    <a:pt x="9566" y="23565"/>
                  </a:lnTo>
                  <a:lnTo>
                    <a:pt x="8601" y="24837"/>
                  </a:lnTo>
                  <a:lnTo>
                    <a:pt x="7196" y="26812"/>
                  </a:lnTo>
                  <a:lnTo>
                    <a:pt x="7196" y="26900"/>
                  </a:lnTo>
                  <a:lnTo>
                    <a:pt x="6802" y="29006"/>
                  </a:lnTo>
                  <a:lnTo>
                    <a:pt x="6187" y="33877"/>
                  </a:lnTo>
                  <a:lnTo>
                    <a:pt x="5705" y="37387"/>
                  </a:lnTo>
                  <a:lnTo>
                    <a:pt x="5266" y="40459"/>
                  </a:lnTo>
                  <a:lnTo>
                    <a:pt x="4564" y="43750"/>
                  </a:lnTo>
                  <a:lnTo>
                    <a:pt x="3730" y="47479"/>
                  </a:lnTo>
                  <a:lnTo>
                    <a:pt x="1624" y="50814"/>
                  </a:lnTo>
                  <a:lnTo>
                    <a:pt x="878" y="52262"/>
                  </a:lnTo>
                  <a:lnTo>
                    <a:pt x="834" y="52306"/>
                  </a:lnTo>
                  <a:lnTo>
                    <a:pt x="527" y="54807"/>
                  </a:lnTo>
                  <a:lnTo>
                    <a:pt x="263" y="57528"/>
                  </a:lnTo>
                  <a:lnTo>
                    <a:pt x="0" y="59415"/>
                  </a:lnTo>
                  <a:lnTo>
                    <a:pt x="0" y="59547"/>
                  </a:lnTo>
                  <a:lnTo>
                    <a:pt x="2413" y="62794"/>
                  </a:lnTo>
                  <a:lnTo>
                    <a:pt x="3774" y="64944"/>
                  </a:lnTo>
                  <a:lnTo>
                    <a:pt x="4607" y="66172"/>
                  </a:lnTo>
                  <a:lnTo>
                    <a:pt x="6275" y="68191"/>
                  </a:lnTo>
                  <a:lnTo>
                    <a:pt x="9390" y="71658"/>
                  </a:lnTo>
                  <a:lnTo>
                    <a:pt x="9434" y="71701"/>
                  </a:lnTo>
                  <a:lnTo>
                    <a:pt x="10093" y="72184"/>
                  </a:lnTo>
                  <a:lnTo>
                    <a:pt x="10751" y="72184"/>
                  </a:lnTo>
                  <a:lnTo>
                    <a:pt x="10839" y="72140"/>
                  </a:lnTo>
                  <a:lnTo>
                    <a:pt x="11804" y="70999"/>
                  </a:lnTo>
                  <a:lnTo>
                    <a:pt x="11848" y="70955"/>
                  </a:lnTo>
                  <a:lnTo>
                    <a:pt x="11848" y="70868"/>
                  </a:lnTo>
                  <a:lnTo>
                    <a:pt x="11804" y="70824"/>
                  </a:lnTo>
                  <a:lnTo>
                    <a:pt x="11804" y="70780"/>
                  </a:lnTo>
                  <a:lnTo>
                    <a:pt x="11716" y="70736"/>
                  </a:lnTo>
                  <a:lnTo>
                    <a:pt x="11584" y="70736"/>
                  </a:lnTo>
                  <a:lnTo>
                    <a:pt x="11541" y="70780"/>
                  </a:lnTo>
                  <a:lnTo>
                    <a:pt x="10619" y="71833"/>
                  </a:lnTo>
                  <a:lnTo>
                    <a:pt x="10224" y="71833"/>
                  </a:lnTo>
                  <a:lnTo>
                    <a:pt x="9654" y="71438"/>
                  </a:lnTo>
                  <a:lnTo>
                    <a:pt x="6538" y="67928"/>
                  </a:lnTo>
                  <a:lnTo>
                    <a:pt x="4915" y="65953"/>
                  </a:lnTo>
                  <a:lnTo>
                    <a:pt x="4037" y="64724"/>
                  </a:lnTo>
                  <a:lnTo>
                    <a:pt x="2677" y="62618"/>
                  </a:lnTo>
                  <a:lnTo>
                    <a:pt x="351" y="59415"/>
                  </a:lnTo>
                  <a:lnTo>
                    <a:pt x="614" y="57572"/>
                  </a:lnTo>
                  <a:lnTo>
                    <a:pt x="878" y="54851"/>
                  </a:lnTo>
                  <a:lnTo>
                    <a:pt x="1185" y="52394"/>
                  </a:lnTo>
                  <a:lnTo>
                    <a:pt x="1931" y="50990"/>
                  </a:lnTo>
                  <a:lnTo>
                    <a:pt x="4037" y="47611"/>
                  </a:lnTo>
                  <a:lnTo>
                    <a:pt x="4037" y="47567"/>
                  </a:lnTo>
                  <a:lnTo>
                    <a:pt x="4915" y="43837"/>
                  </a:lnTo>
                  <a:lnTo>
                    <a:pt x="5573" y="40546"/>
                  </a:lnTo>
                  <a:lnTo>
                    <a:pt x="6056" y="37431"/>
                  </a:lnTo>
                  <a:lnTo>
                    <a:pt x="6494" y="33920"/>
                  </a:lnTo>
                  <a:lnTo>
                    <a:pt x="7109" y="29050"/>
                  </a:lnTo>
                  <a:lnTo>
                    <a:pt x="7504" y="26987"/>
                  </a:lnTo>
                  <a:lnTo>
                    <a:pt x="8908" y="25057"/>
                  </a:lnTo>
                  <a:lnTo>
                    <a:pt x="9829" y="23740"/>
                  </a:lnTo>
                  <a:lnTo>
                    <a:pt x="10751" y="22424"/>
                  </a:lnTo>
                  <a:lnTo>
                    <a:pt x="12462" y="19747"/>
                  </a:lnTo>
                  <a:lnTo>
                    <a:pt x="14086" y="17290"/>
                  </a:lnTo>
                  <a:lnTo>
                    <a:pt x="14919" y="16061"/>
                  </a:lnTo>
                  <a:lnTo>
                    <a:pt x="15797" y="14833"/>
                  </a:lnTo>
                  <a:lnTo>
                    <a:pt x="16894" y="13604"/>
                  </a:lnTo>
                  <a:lnTo>
                    <a:pt x="19834" y="11717"/>
                  </a:lnTo>
                  <a:lnTo>
                    <a:pt x="19878" y="11717"/>
                  </a:lnTo>
                  <a:lnTo>
                    <a:pt x="21194" y="10664"/>
                  </a:lnTo>
                  <a:lnTo>
                    <a:pt x="23476" y="8777"/>
                  </a:lnTo>
                  <a:lnTo>
                    <a:pt x="26197" y="6583"/>
                  </a:lnTo>
                  <a:lnTo>
                    <a:pt x="30234" y="3336"/>
                  </a:lnTo>
                  <a:lnTo>
                    <a:pt x="34139" y="308"/>
                  </a:lnTo>
                  <a:lnTo>
                    <a:pt x="34183" y="264"/>
                  </a:lnTo>
                  <a:lnTo>
                    <a:pt x="34183" y="176"/>
                  </a:lnTo>
                  <a:lnTo>
                    <a:pt x="34183" y="133"/>
                  </a:lnTo>
                  <a:lnTo>
                    <a:pt x="34183" y="45"/>
                  </a:lnTo>
                  <a:lnTo>
                    <a:pt x="3409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9" name="Google Shape;6679;p174"/>
            <p:cNvSpPr/>
            <p:nvPr/>
          </p:nvSpPr>
          <p:spPr>
            <a:xfrm>
              <a:off x="1524900" y="2786725"/>
              <a:ext cx="862275" cy="1885775"/>
            </a:xfrm>
            <a:custGeom>
              <a:avLst/>
              <a:gdLst/>
              <a:ahLst/>
              <a:cxnLst/>
              <a:rect l="l" t="t" r="r" b="b"/>
              <a:pathLst>
                <a:path w="34491" h="75431" extrusionOk="0">
                  <a:moveTo>
                    <a:pt x="34272" y="1"/>
                  </a:moveTo>
                  <a:lnTo>
                    <a:pt x="34184" y="45"/>
                  </a:lnTo>
                  <a:lnTo>
                    <a:pt x="31288" y="2239"/>
                  </a:lnTo>
                  <a:lnTo>
                    <a:pt x="22555" y="9259"/>
                  </a:lnTo>
                  <a:lnTo>
                    <a:pt x="19835" y="11410"/>
                  </a:lnTo>
                  <a:lnTo>
                    <a:pt x="17509" y="12507"/>
                  </a:lnTo>
                  <a:lnTo>
                    <a:pt x="16939" y="12770"/>
                  </a:lnTo>
                  <a:lnTo>
                    <a:pt x="16456" y="13121"/>
                  </a:lnTo>
                  <a:lnTo>
                    <a:pt x="15929" y="13516"/>
                  </a:lnTo>
                  <a:lnTo>
                    <a:pt x="15447" y="13911"/>
                  </a:lnTo>
                  <a:lnTo>
                    <a:pt x="14964" y="14350"/>
                  </a:lnTo>
                  <a:lnTo>
                    <a:pt x="14481" y="14832"/>
                  </a:lnTo>
                  <a:lnTo>
                    <a:pt x="13560" y="15885"/>
                  </a:lnTo>
                  <a:lnTo>
                    <a:pt x="12726" y="17026"/>
                  </a:lnTo>
                  <a:lnTo>
                    <a:pt x="11892" y="18211"/>
                  </a:lnTo>
                  <a:lnTo>
                    <a:pt x="11059" y="19440"/>
                  </a:lnTo>
                  <a:lnTo>
                    <a:pt x="10269" y="20712"/>
                  </a:lnTo>
                  <a:lnTo>
                    <a:pt x="9479" y="21941"/>
                  </a:lnTo>
                  <a:lnTo>
                    <a:pt x="8733" y="23082"/>
                  </a:lnTo>
                  <a:lnTo>
                    <a:pt x="7943" y="24179"/>
                  </a:lnTo>
                  <a:lnTo>
                    <a:pt x="7197" y="25188"/>
                  </a:lnTo>
                  <a:lnTo>
                    <a:pt x="7153" y="25232"/>
                  </a:lnTo>
                  <a:lnTo>
                    <a:pt x="6846" y="26197"/>
                  </a:lnTo>
                  <a:lnTo>
                    <a:pt x="6846" y="26285"/>
                  </a:lnTo>
                  <a:lnTo>
                    <a:pt x="7022" y="27514"/>
                  </a:lnTo>
                  <a:lnTo>
                    <a:pt x="6320" y="33832"/>
                  </a:lnTo>
                  <a:lnTo>
                    <a:pt x="5837" y="37606"/>
                  </a:lnTo>
                  <a:lnTo>
                    <a:pt x="5398" y="40853"/>
                  </a:lnTo>
                  <a:lnTo>
                    <a:pt x="5047" y="42960"/>
                  </a:lnTo>
                  <a:lnTo>
                    <a:pt x="3950" y="47523"/>
                  </a:lnTo>
                  <a:lnTo>
                    <a:pt x="3424" y="49673"/>
                  </a:lnTo>
                  <a:lnTo>
                    <a:pt x="1712" y="52964"/>
                  </a:lnTo>
                  <a:lnTo>
                    <a:pt x="1712" y="53008"/>
                  </a:lnTo>
                  <a:lnTo>
                    <a:pt x="1230" y="56957"/>
                  </a:lnTo>
                  <a:lnTo>
                    <a:pt x="89" y="61302"/>
                  </a:lnTo>
                  <a:lnTo>
                    <a:pt x="89" y="61345"/>
                  </a:lnTo>
                  <a:lnTo>
                    <a:pt x="1" y="62355"/>
                  </a:lnTo>
                  <a:lnTo>
                    <a:pt x="45" y="62486"/>
                  </a:lnTo>
                  <a:lnTo>
                    <a:pt x="1844" y="64812"/>
                  </a:lnTo>
                  <a:lnTo>
                    <a:pt x="4740" y="68147"/>
                  </a:lnTo>
                  <a:lnTo>
                    <a:pt x="6144" y="69814"/>
                  </a:lnTo>
                  <a:lnTo>
                    <a:pt x="8250" y="72096"/>
                  </a:lnTo>
                  <a:lnTo>
                    <a:pt x="9830" y="73983"/>
                  </a:lnTo>
                  <a:lnTo>
                    <a:pt x="10927" y="75387"/>
                  </a:lnTo>
                  <a:lnTo>
                    <a:pt x="11015" y="75431"/>
                  </a:lnTo>
                  <a:lnTo>
                    <a:pt x="11147" y="75431"/>
                  </a:lnTo>
                  <a:lnTo>
                    <a:pt x="11366" y="75343"/>
                  </a:lnTo>
                  <a:lnTo>
                    <a:pt x="11454" y="75255"/>
                  </a:lnTo>
                  <a:lnTo>
                    <a:pt x="12463" y="73764"/>
                  </a:lnTo>
                  <a:lnTo>
                    <a:pt x="12507" y="73676"/>
                  </a:lnTo>
                  <a:lnTo>
                    <a:pt x="12507" y="73632"/>
                  </a:lnTo>
                  <a:lnTo>
                    <a:pt x="12463" y="73544"/>
                  </a:lnTo>
                  <a:lnTo>
                    <a:pt x="12419" y="73500"/>
                  </a:lnTo>
                  <a:lnTo>
                    <a:pt x="12244" y="73500"/>
                  </a:lnTo>
                  <a:lnTo>
                    <a:pt x="12200" y="73544"/>
                  </a:lnTo>
                  <a:lnTo>
                    <a:pt x="11190" y="75036"/>
                  </a:lnTo>
                  <a:lnTo>
                    <a:pt x="11147" y="75036"/>
                  </a:lnTo>
                  <a:lnTo>
                    <a:pt x="10093" y="73764"/>
                  </a:lnTo>
                  <a:lnTo>
                    <a:pt x="8514" y="71877"/>
                  </a:lnTo>
                  <a:lnTo>
                    <a:pt x="6407" y="69551"/>
                  </a:lnTo>
                  <a:lnTo>
                    <a:pt x="2151" y="64549"/>
                  </a:lnTo>
                  <a:lnTo>
                    <a:pt x="396" y="62311"/>
                  </a:lnTo>
                  <a:lnTo>
                    <a:pt x="440" y="61389"/>
                  </a:lnTo>
                  <a:lnTo>
                    <a:pt x="1581" y="57001"/>
                  </a:lnTo>
                  <a:lnTo>
                    <a:pt x="2063" y="53096"/>
                  </a:lnTo>
                  <a:lnTo>
                    <a:pt x="3775" y="49805"/>
                  </a:lnTo>
                  <a:lnTo>
                    <a:pt x="3775" y="49761"/>
                  </a:lnTo>
                  <a:lnTo>
                    <a:pt x="4301" y="47567"/>
                  </a:lnTo>
                  <a:lnTo>
                    <a:pt x="5398" y="43047"/>
                  </a:lnTo>
                  <a:lnTo>
                    <a:pt x="5749" y="40897"/>
                  </a:lnTo>
                  <a:lnTo>
                    <a:pt x="6188" y="37650"/>
                  </a:lnTo>
                  <a:lnTo>
                    <a:pt x="6671" y="33876"/>
                  </a:lnTo>
                  <a:lnTo>
                    <a:pt x="7373" y="27514"/>
                  </a:lnTo>
                  <a:lnTo>
                    <a:pt x="7373" y="27470"/>
                  </a:lnTo>
                  <a:lnTo>
                    <a:pt x="7197" y="26285"/>
                  </a:lnTo>
                  <a:lnTo>
                    <a:pt x="7461" y="25364"/>
                  </a:lnTo>
                  <a:lnTo>
                    <a:pt x="8250" y="24398"/>
                  </a:lnTo>
                  <a:lnTo>
                    <a:pt x="9040" y="23301"/>
                  </a:lnTo>
                  <a:lnTo>
                    <a:pt x="9786" y="22116"/>
                  </a:lnTo>
                  <a:lnTo>
                    <a:pt x="10576" y="20888"/>
                  </a:lnTo>
                  <a:lnTo>
                    <a:pt x="12156" y="18430"/>
                  </a:lnTo>
                  <a:lnTo>
                    <a:pt x="12989" y="17246"/>
                  </a:lnTo>
                  <a:lnTo>
                    <a:pt x="13823" y="16149"/>
                  </a:lnTo>
                  <a:lnTo>
                    <a:pt x="14701" y="15096"/>
                  </a:lnTo>
                  <a:lnTo>
                    <a:pt x="15184" y="14613"/>
                  </a:lnTo>
                  <a:lnTo>
                    <a:pt x="15622" y="14174"/>
                  </a:lnTo>
                  <a:lnTo>
                    <a:pt x="16105" y="13779"/>
                  </a:lnTo>
                  <a:lnTo>
                    <a:pt x="16632" y="13428"/>
                  </a:lnTo>
                  <a:lnTo>
                    <a:pt x="17114" y="13121"/>
                  </a:lnTo>
                  <a:lnTo>
                    <a:pt x="17641" y="12814"/>
                  </a:lnTo>
                  <a:lnTo>
                    <a:pt x="20010" y="11717"/>
                  </a:lnTo>
                  <a:lnTo>
                    <a:pt x="20054" y="11673"/>
                  </a:lnTo>
                  <a:lnTo>
                    <a:pt x="22775" y="9523"/>
                  </a:lnTo>
                  <a:lnTo>
                    <a:pt x="27865" y="5442"/>
                  </a:lnTo>
                  <a:lnTo>
                    <a:pt x="31507" y="2502"/>
                  </a:lnTo>
                  <a:lnTo>
                    <a:pt x="34403" y="308"/>
                  </a:lnTo>
                  <a:lnTo>
                    <a:pt x="34447" y="264"/>
                  </a:lnTo>
                  <a:lnTo>
                    <a:pt x="34491" y="176"/>
                  </a:lnTo>
                  <a:lnTo>
                    <a:pt x="34491" y="132"/>
                  </a:lnTo>
                  <a:lnTo>
                    <a:pt x="34447" y="45"/>
                  </a:lnTo>
                  <a:lnTo>
                    <a:pt x="34403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0" name="Google Shape;6680;p174"/>
            <p:cNvSpPr/>
            <p:nvPr/>
          </p:nvSpPr>
          <p:spPr>
            <a:xfrm>
              <a:off x="2067925" y="3861800"/>
              <a:ext cx="110825" cy="71325"/>
            </a:xfrm>
            <a:custGeom>
              <a:avLst/>
              <a:gdLst/>
              <a:ahLst/>
              <a:cxnLst/>
              <a:rect l="l" t="t" r="r" b="b"/>
              <a:pathLst>
                <a:path w="4433" h="2853" extrusionOk="0">
                  <a:moveTo>
                    <a:pt x="3116" y="351"/>
                  </a:moveTo>
                  <a:lnTo>
                    <a:pt x="3555" y="615"/>
                  </a:lnTo>
                  <a:lnTo>
                    <a:pt x="4082" y="1405"/>
                  </a:lnTo>
                  <a:lnTo>
                    <a:pt x="4038" y="2151"/>
                  </a:lnTo>
                  <a:lnTo>
                    <a:pt x="3862" y="2326"/>
                  </a:lnTo>
                  <a:lnTo>
                    <a:pt x="3511" y="2502"/>
                  </a:lnTo>
                  <a:lnTo>
                    <a:pt x="2370" y="2414"/>
                  </a:lnTo>
                  <a:lnTo>
                    <a:pt x="747" y="1887"/>
                  </a:lnTo>
                  <a:lnTo>
                    <a:pt x="352" y="1492"/>
                  </a:lnTo>
                  <a:lnTo>
                    <a:pt x="352" y="1448"/>
                  </a:lnTo>
                  <a:lnTo>
                    <a:pt x="659" y="1229"/>
                  </a:lnTo>
                  <a:lnTo>
                    <a:pt x="2107" y="439"/>
                  </a:lnTo>
                  <a:lnTo>
                    <a:pt x="3116" y="351"/>
                  </a:lnTo>
                  <a:close/>
                  <a:moveTo>
                    <a:pt x="3160" y="0"/>
                  </a:moveTo>
                  <a:lnTo>
                    <a:pt x="2063" y="88"/>
                  </a:lnTo>
                  <a:lnTo>
                    <a:pt x="1975" y="88"/>
                  </a:lnTo>
                  <a:lnTo>
                    <a:pt x="483" y="922"/>
                  </a:lnTo>
                  <a:lnTo>
                    <a:pt x="440" y="966"/>
                  </a:lnTo>
                  <a:lnTo>
                    <a:pt x="88" y="1229"/>
                  </a:lnTo>
                  <a:lnTo>
                    <a:pt x="45" y="1317"/>
                  </a:lnTo>
                  <a:lnTo>
                    <a:pt x="1" y="1361"/>
                  </a:lnTo>
                  <a:lnTo>
                    <a:pt x="1" y="1580"/>
                  </a:lnTo>
                  <a:lnTo>
                    <a:pt x="88" y="1712"/>
                  </a:lnTo>
                  <a:lnTo>
                    <a:pt x="527" y="2151"/>
                  </a:lnTo>
                  <a:lnTo>
                    <a:pt x="615" y="2194"/>
                  </a:lnTo>
                  <a:lnTo>
                    <a:pt x="2283" y="2765"/>
                  </a:lnTo>
                  <a:lnTo>
                    <a:pt x="2326" y="2765"/>
                  </a:lnTo>
                  <a:lnTo>
                    <a:pt x="3555" y="2853"/>
                  </a:lnTo>
                  <a:lnTo>
                    <a:pt x="3599" y="2853"/>
                  </a:lnTo>
                  <a:lnTo>
                    <a:pt x="4038" y="2633"/>
                  </a:lnTo>
                  <a:lnTo>
                    <a:pt x="4082" y="2589"/>
                  </a:lnTo>
                  <a:lnTo>
                    <a:pt x="4345" y="2326"/>
                  </a:lnTo>
                  <a:lnTo>
                    <a:pt x="4389" y="2238"/>
                  </a:lnTo>
                  <a:lnTo>
                    <a:pt x="4433" y="1361"/>
                  </a:lnTo>
                  <a:lnTo>
                    <a:pt x="4389" y="1273"/>
                  </a:lnTo>
                  <a:lnTo>
                    <a:pt x="3818" y="351"/>
                  </a:lnTo>
                  <a:lnTo>
                    <a:pt x="3731" y="308"/>
                  </a:lnTo>
                  <a:lnTo>
                    <a:pt x="3248" y="44"/>
                  </a:lnTo>
                  <a:lnTo>
                    <a:pt x="316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1" name="Google Shape;6681;p174"/>
            <p:cNvSpPr/>
            <p:nvPr/>
          </p:nvSpPr>
          <p:spPr>
            <a:xfrm>
              <a:off x="2024050" y="3843150"/>
              <a:ext cx="172250" cy="154700"/>
            </a:xfrm>
            <a:custGeom>
              <a:avLst/>
              <a:gdLst/>
              <a:ahLst/>
              <a:cxnLst/>
              <a:rect l="l" t="t" r="r" b="b"/>
              <a:pathLst>
                <a:path w="6890" h="6188" extrusionOk="0">
                  <a:moveTo>
                    <a:pt x="4915" y="395"/>
                  </a:moveTo>
                  <a:lnTo>
                    <a:pt x="5705" y="703"/>
                  </a:lnTo>
                  <a:lnTo>
                    <a:pt x="5924" y="966"/>
                  </a:lnTo>
                  <a:lnTo>
                    <a:pt x="6495" y="2589"/>
                  </a:lnTo>
                  <a:lnTo>
                    <a:pt x="6539" y="5793"/>
                  </a:lnTo>
                  <a:lnTo>
                    <a:pt x="6495" y="5837"/>
                  </a:lnTo>
                  <a:lnTo>
                    <a:pt x="6144" y="5837"/>
                  </a:lnTo>
                  <a:lnTo>
                    <a:pt x="4652" y="5486"/>
                  </a:lnTo>
                  <a:lnTo>
                    <a:pt x="2589" y="4783"/>
                  </a:lnTo>
                  <a:lnTo>
                    <a:pt x="878" y="3950"/>
                  </a:lnTo>
                  <a:lnTo>
                    <a:pt x="571" y="3599"/>
                  </a:lnTo>
                  <a:lnTo>
                    <a:pt x="352" y="2853"/>
                  </a:lnTo>
                  <a:lnTo>
                    <a:pt x="571" y="2414"/>
                  </a:lnTo>
                  <a:lnTo>
                    <a:pt x="966" y="1975"/>
                  </a:lnTo>
                  <a:lnTo>
                    <a:pt x="2677" y="1054"/>
                  </a:lnTo>
                  <a:lnTo>
                    <a:pt x="4125" y="395"/>
                  </a:lnTo>
                  <a:close/>
                  <a:moveTo>
                    <a:pt x="4915" y="0"/>
                  </a:moveTo>
                  <a:lnTo>
                    <a:pt x="4081" y="44"/>
                  </a:lnTo>
                  <a:lnTo>
                    <a:pt x="3994" y="44"/>
                  </a:lnTo>
                  <a:lnTo>
                    <a:pt x="2502" y="746"/>
                  </a:lnTo>
                  <a:lnTo>
                    <a:pt x="746" y="1712"/>
                  </a:lnTo>
                  <a:lnTo>
                    <a:pt x="703" y="1712"/>
                  </a:lnTo>
                  <a:lnTo>
                    <a:pt x="264" y="2194"/>
                  </a:lnTo>
                  <a:lnTo>
                    <a:pt x="264" y="2238"/>
                  </a:lnTo>
                  <a:lnTo>
                    <a:pt x="1" y="2765"/>
                  </a:lnTo>
                  <a:lnTo>
                    <a:pt x="1" y="2897"/>
                  </a:lnTo>
                  <a:lnTo>
                    <a:pt x="220" y="3730"/>
                  </a:lnTo>
                  <a:lnTo>
                    <a:pt x="264" y="3818"/>
                  </a:lnTo>
                  <a:lnTo>
                    <a:pt x="659" y="4213"/>
                  </a:lnTo>
                  <a:lnTo>
                    <a:pt x="703" y="4257"/>
                  </a:lnTo>
                  <a:lnTo>
                    <a:pt x="2458" y="5091"/>
                  </a:lnTo>
                  <a:lnTo>
                    <a:pt x="4564" y="5837"/>
                  </a:lnTo>
                  <a:lnTo>
                    <a:pt x="6100" y="6188"/>
                  </a:lnTo>
                  <a:lnTo>
                    <a:pt x="6626" y="6188"/>
                  </a:lnTo>
                  <a:lnTo>
                    <a:pt x="6802" y="6056"/>
                  </a:lnTo>
                  <a:lnTo>
                    <a:pt x="6890" y="6012"/>
                  </a:lnTo>
                  <a:lnTo>
                    <a:pt x="6890" y="5924"/>
                  </a:lnTo>
                  <a:lnTo>
                    <a:pt x="6846" y="2546"/>
                  </a:lnTo>
                  <a:lnTo>
                    <a:pt x="6802" y="2502"/>
                  </a:lnTo>
                  <a:lnTo>
                    <a:pt x="6232" y="834"/>
                  </a:lnTo>
                  <a:lnTo>
                    <a:pt x="6232" y="746"/>
                  </a:lnTo>
                  <a:lnTo>
                    <a:pt x="5968" y="483"/>
                  </a:lnTo>
                  <a:lnTo>
                    <a:pt x="5880" y="395"/>
                  </a:lnTo>
                  <a:lnTo>
                    <a:pt x="5003" y="44"/>
                  </a:lnTo>
                  <a:lnTo>
                    <a:pt x="491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2" name="Google Shape;6682;p174"/>
            <p:cNvSpPr/>
            <p:nvPr/>
          </p:nvSpPr>
          <p:spPr>
            <a:xfrm>
              <a:off x="1979075" y="3826700"/>
              <a:ext cx="240275" cy="215025"/>
            </a:xfrm>
            <a:custGeom>
              <a:avLst/>
              <a:gdLst/>
              <a:ahLst/>
              <a:cxnLst/>
              <a:rect l="l" t="t" r="r" b="b"/>
              <a:pathLst>
                <a:path w="9611" h="8601" extrusionOk="0">
                  <a:moveTo>
                    <a:pt x="6714" y="351"/>
                  </a:moveTo>
                  <a:lnTo>
                    <a:pt x="7855" y="702"/>
                  </a:lnTo>
                  <a:lnTo>
                    <a:pt x="8206" y="966"/>
                  </a:lnTo>
                  <a:lnTo>
                    <a:pt x="8864" y="3028"/>
                  </a:lnTo>
                  <a:lnTo>
                    <a:pt x="9259" y="6495"/>
                  </a:lnTo>
                  <a:lnTo>
                    <a:pt x="8952" y="7592"/>
                  </a:lnTo>
                  <a:lnTo>
                    <a:pt x="8645" y="8250"/>
                  </a:lnTo>
                  <a:lnTo>
                    <a:pt x="7987" y="8162"/>
                  </a:lnTo>
                  <a:lnTo>
                    <a:pt x="1054" y="6451"/>
                  </a:lnTo>
                  <a:lnTo>
                    <a:pt x="483" y="6144"/>
                  </a:lnTo>
                  <a:lnTo>
                    <a:pt x="395" y="5924"/>
                  </a:lnTo>
                  <a:lnTo>
                    <a:pt x="1931" y="2633"/>
                  </a:lnTo>
                  <a:lnTo>
                    <a:pt x="2545" y="2019"/>
                  </a:lnTo>
                  <a:lnTo>
                    <a:pt x="4432" y="1010"/>
                  </a:lnTo>
                  <a:lnTo>
                    <a:pt x="5837" y="395"/>
                  </a:lnTo>
                  <a:lnTo>
                    <a:pt x="6714" y="351"/>
                  </a:lnTo>
                  <a:close/>
                  <a:moveTo>
                    <a:pt x="6714" y="0"/>
                  </a:moveTo>
                  <a:lnTo>
                    <a:pt x="5793" y="44"/>
                  </a:lnTo>
                  <a:lnTo>
                    <a:pt x="5749" y="44"/>
                  </a:lnTo>
                  <a:lnTo>
                    <a:pt x="4301" y="658"/>
                  </a:lnTo>
                  <a:lnTo>
                    <a:pt x="2370" y="1712"/>
                  </a:lnTo>
                  <a:lnTo>
                    <a:pt x="2326" y="1755"/>
                  </a:lnTo>
                  <a:lnTo>
                    <a:pt x="1668" y="2414"/>
                  </a:lnTo>
                  <a:lnTo>
                    <a:pt x="1624" y="2458"/>
                  </a:lnTo>
                  <a:lnTo>
                    <a:pt x="44" y="5880"/>
                  </a:lnTo>
                  <a:lnTo>
                    <a:pt x="0" y="5924"/>
                  </a:lnTo>
                  <a:lnTo>
                    <a:pt x="44" y="6012"/>
                  </a:lnTo>
                  <a:lnTo>
                    <a:pt x="176" y="6319"/>
                  </a:lnTo>
                  <a:lnTo>
                    <a:pt x="264" y="6407"/>
                  </a:lnTo>
                  <a:lnTo>
                    <a:pt x="922" y="6758"/>
                  </a:lnTo>
                  <a:lnTo>
                    <a:pt x="966" y="6802"/>
                  </a:lnTo>
                  <a:lnTo>
                    <a:pt x="5793" y="7986"/>
                  </a:lnTo>
                  <a:lnTo>
                    <a:pt x="7899" y="8513"/>
                  </a:lnTo>
                  <a:lnTo>
                    <a:pt x="7943" y="8513"/>
                  </a:lnTo>
                  <a:lnTo>
                    <a:pt x="8733" y="8601"/>
                  </a:lnTo>
                  <a:lnTo>
                    <a:pt x="8864" y="8601"/>
                  </a:lnTo>
                  <a:lnTo>
                    <a:pt x="8908" y="8513"/>
                  </a:lnTo>
                  <a:lnTo>
                    <a:pt x="9303" y="7723"/>
                  </a:lnTo>
                  <a:lnTo>
                    <a:pt x="9610" y="6538"/>
                  </a:lnTo>
                  <a:lnTo>
                    <a:pt x="9610" y="6495"/>
                  </a:lnTo>
                  <a:lnTo>
                    <a:pt x="9215" y="2984"/>
                  </a:lnTo>
                  <a:lnTo>
                    <a:pt x="9215" y="2940"/>
                  </a:lnTo>
                  <a:lnTo>
                    <a:pt x="8513" y="834"/>
                  </a:lnTo>
                  <a:lnTo>
                    <a:pt x="8469" y="746"/>
                  </a:lnTo>
                  <a:lnTo>
                    <a:pt x="8031" y="395"/>
                  </a:lnTo>
                  <a:lnTo>
                    <a:pt x="7987" y="395"/>
                  </a:lnTo>
                  <a:lnTo>
                    <a:pt x="680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3" name="Google Shape;6683;p174"/>
            <p:cNvSpPr/>
            <p:nvPr/>
          </p:nvSpPr>
          <p:spPr>
            <a:xfrm>
              <a:off x="1923125" y="3808050"/>
              <a:ext cx="342300" cy="295125"/>
            </a:xfrm>
            <a:custGeom>
              <a:avLst/>
              <a:gdLst/>
              <a:ahLst/>
              <a:cxnLst/>
              <a:rect l="l" t="t" r="r" b="b"/>
              <a:pathLst>
                <a:path w="13692" h="11805" extrusionOk="0">
                  <a:moveTo>
                    <a:pt x="8952" y="351"/>
                  </a:moveTo>
                  <a:lnTo>
                    <a:pt x="10883" y="1097"/>
                  </a:lnTo>
                  <a:lnTo>
                    <a:pt x="11848" y="4213"/>
                  </a:lnTo>
                  <a:lnTo>
                    <a:pt x="12463" y="8162"/>
                  </a:lnTo>
                  <a:lnTo>
                    <a:pt x="12463" y="8206"/>
                  </a:lnTo>
                  <a:lnTo>
                    <a:pt x="13340" y="9478"/>
                  </a:lnTo>
                  <a:lnTo>
                    <a:pt x="13340" y="9917"/>
                  </a:lnTo>
                  <a:lnTo>
                    <a:pt x="12901" y="10400"/>
                  </a:lnTo>
                  <a:lnTo>
                    <a:pt x="11497" y="11146"/>
                  </a:lnTo>
                  <a:lnTo>
                    <a:pt x="10444" y="11453"/>
                  </a:lnTo>
                  <a:lnTo>
                    <a:pt x="8382" y="10663"/>
                  </a:lnTo>
                  <a:lnTo>
                    <a:pt x="8382" y="10619"/>
                  </a:lnTo>
                  <a:lnTo>
                    <a:pt x="5003" y="9829"/>
                  </a:lnTo>
                  <a:lnTo>
                    <a:pt x="1536" y="9303"/>
                  </a:lnTo>
                  <a:lnTo>
                    <a:pt x="352" y="8952"/>
                  </a:lnTo>
                  <a:lnTo>
                    <a:pt x="352" y="8689"/>
                  </a:lnTo>
                  <a:lnTo>
                    <a:pt x="571" y="8118"/>
                  </a:lnTo>
                  <a:lnTo>
                    <a:pt x="1668" y="6582"/>
                  </a:lnTo>
                  <a:lnTo>
                    <a:pt x="3028" y="4388"/>
                  </a:lnTo>
                  <a:lnTo>
                    <a:pt x="3994" y="2589"/>
                  </a:lnTo>
                  <a:lnTo>
                    <a:pt x="5310" y="1712"/>
                  </a:lnTo>
                  <a:lnTo>
                    <a:pt x="8162" y="351"/>
                  </a:lnTo>
                  <a:close/>
                  <a:moveTo>
                    <a:pt x="8075" y="0"/>
                  </a:moveTo>
                  <a:lnTo>
                    <a:pt x="5178" y="1404"/>
                  </a:lnTo>
                  <a:lnTo>
                    <a:pt x="5135" y="1404"/>
                  </a:lnTo>
                  <a:lnTo>
                    <a:pt x="3774" y="2326"/>
                  </a:lnTo>
                  <a:lnTo>
                    <a:pt x="3686" y="2370"/>
                  </a:lnTo>
                  <a:lnTo>
                    <a:pt x="2721" y="4213"/>
                  </a:lnTo>
                  <a:lnTo>
                    <a:pt x="1361" y="6407"/>
                  </a:lnTo>
                  <a:lnTo>
                    <a:pt x="264" y="7943"/>
                  </a:lnTo>
                  <a:lnTo>
                    <a:pt x="264" y="7987"/>
                  </a:lnTo>
                  <a:lnTo>
                    <a:pt x="44" y="8557"/>
                  </a:lnTo>
                  <a:lnTo>
                    <a:pt x="0" y="8601"/>
                  </a:lnTo>
                  <a:lnTo>
                    <a:pt x="0" y="9084"/>
                  </a:lnTo>
                  <a:lnTo>
                    <a:pt x="0" y="9171"/>
                  </a:lnTo>
                  <a:lnTo>
                    <a:pt x="88" y="9259"/>
                  </a:lnTo>
                  <a:lnTo>
                    <a:pt x="1449" y="9610"/>
                  </a:lnTo>
                  <a:lnTo>
                    <a:pt x="1492" y="9610"/>
                  </a:lnTo>
                  <a:lnTo>
                    <a:pt x="4959" y="10181"/>
                  </a:lnTo>
                  <a:lnTo>
                    <a:pt x="8294" y="10970"/>
                  </a:lnTo>
                  <a:lnTo>
                    <a:pt x="10400" y="11804"/>
                  </a:lnTo>
                  <a:lnTo>
                    <a:pt x="10488" y="11804"/>
                  </a:lnTo>
                  <a:lnTo>
                    <a:pt x="11585" y="11453"/>
                  </a:lnTo>
                  <a:lnTo>
                    <a:pt x="11629" y="11453"/>
                  </a:lnTo>
                  <a:lnTo>
                    <a:pt x="13121" y="10707"/>
                  </a:lnTo>
                  <a:lnTo>
                    <a:pt x="13165" y="10663"/>
                  </a:lnTo>
                  <a:lnTo>
                    <a:pt x="13647" y="10093"/>
                  </a:lnTo>
                  <a:lnTo>
                    <a:pt x="13691" y="10005"/>
                  </a:lnTo>
                  <a:lnTo>
                    <a:pt x="13691" y="9391"/>
                  </a:lnTo>
                  <a:lnTo>
                    <a:pt x="13647" y="9303"/>
                  </a:lnTo>
                  <a:lnTo>
                    <a:pt x="12770" y="8030"/>
                  </a:lnTo>
                  <a:lnTo>
                    <a:pt x="12155" y="4125"/>
                  </a:lnTo>
                  <a:lnTo>
                    <a:pt x="11190" y="922"/>
                  </a:lnTo>
                  <a:lnTo>
                    <a:pt x="11190" y="878"/>
                  </a:lnTo>
                  <a:lnTo>
                    <a:pt x="11102" y="834"/>
                  </a:lnTo>
                  <a:lnTo>
                    <a:pt x="904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4" name="Google Shape;6684;p174"/>
            <p:cNvSpPr/>
            <p:nvPr/>
          </p:nvSpPr>
          <p:spPr>
            <a:xfrm>
              <a:off x="1712500" y="4127275"/>
              <a:ext cx="79000" cy="51575"/>
            </a:xfrm>
            <a:custGeom>
              <a:avLst/>
              <a:gdLst/>
              <a:ahLst/>
              <a:cxnLst/>
              <a:rect l="l" t="t" r="r" b="b"/>
              <a:pathLst>
                <a:path w="3160" h="2063" extrusionOk="0">
                  <a:moveTo>
                    <a:pt x="1931" y="352"/>
                  </a:moveTo>
                  <a:lnTo>
                    <a:pt x="2502" y="527"/>
                  </a:lnTo>
                  <a:lnTo>
                    <a:pt x="2677" y="703"/>
                  </a:lnTo>
                  <a:lnTo>
                    <a:pt x="2546" y="790"/>
                  </a:lnTo>
                  <a:lnTo>
                    <a:pt x="1492" y="1317"/>
                  </a:lnTo>
                  <a:lnTo>
                    <a:pt x="351" y="1624"/>
                  </a:lnTo>
                  <a:lnTo>
                    <a:pt x="746" y="1010"/>
                  </a:lnTo>
                  <a:lnTo>
                    <a:pt x="1317" y="439"/>
                  </a:lnTo>
                  <a:lnTo>
                    <a:pt x="1931" y="352"/>
                  </a:lnTo>
                  <a:close/>
                  <a:moveTo>
                    <a:pt x="1931" y="0"/>
                  </a:moveTo>
                  <a:lnTo>
                    <a:pt x="1185" y="132"/>
                  </a:lnTo>
                  <a:lnTo>
                    <a:pt x="1097" y="176"/>
                  </a:lnTo>
                  <a:lnTo>
                    <a:pt x="483" y="790"/>
                  </a:lnTo>
                  <a:lnTo>
                    <a:pt x="44" y="1449"/>
                  </a:lnTo>
                  <a:lnTo>
                    <a:pt x="44" y="1536"/>
                  </a:lnTo>
                  <a:lnTo>
                    <a:pt x="0" y="1843"/>
                  </a:lnTo>
                  <a:lnTo>
                    <a:pt x="0" y="1931"/>
                  </a:lnTo>
                  <a:lnTo>
                    <a:pt x="44" y="2019"/>
                  </a:lnTo>
                  <a:lnTo>
                    <a:pt x="176" y="2063"/>
                  </a:lnTo>
                  <a:lnTo>
                    <a:pt x="220" y="2019"/>
                  </a:lnTo>
                  <a:lnTo>
                    <a:pt x="1580" y="1668"/>
                  </a:lnTo>
                  <a:lnTo>
                    <a:pt x="1624" y="1668"/>
                  </a:lnTo>
                  <a:lnTo>
                    <a:pt x="2677" y="1097"/>
                  </a:lnTo>
                  <a:lnTo>
                    <a:pt x="3072" y="878"/>
                  </a:lnTo>
                  <a:lnTo>
                    <a:pt x="3116" y="834"/>
                  </a:lnTo>
                  <a:lnTo>
                    <a:pt x="3160" y="746"/>
                  </a:lnTo>
                  <a:lnTo>
                    <a:pt x="3160" y="659"/>
                  </a:lnTo>
                  <a:lnTo>
                    <a:pt x="3116" y="615"/>
                  </a:lnTo>
                  <a:lnTo>
                    <a:pt x="2721" y="264"/>
                  </a:lnTo>
                  <a:lnTo>
                    <a:pt x="2633" y="220"/>
                  </a:lnTo>
                  <a:lnTo>
                    <a:pt x="2019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5" name="Google Shape;6685;p174"/>
            <p:cNvSpPr/>
            <p:nvPr/>
          </p:nvSpPr>
          <p:spPr>
            <a:xfrm>
              <a:off x="2405800" y="1437400"/>
              <a:ext cx="928100" cy="1383375"/>
            </a:xfrm>
            <a:custGeom>
              <a:avLst/>
              <a:gdLst/>
              <a:ahLst/>
              <a:cxnLst/>
              <a:rect l="l" t="t" r="r" b="b"/>
              <a:pathLst>
                <a:path w="37124" h="55335" extrusionOk="0">
                  <a:moveTo>
                    <a:pt x="36773" y="1"/>
                  </a:moveTo>
                  <a:lnTo>
                    <a:pt x="36685" y="45"/>
                  </a:lnTo>
                  <a:lnTo>
                    <a:pt x="36641" y="89"/>
                  </a:lnTo>
                  <a:lnTo>
                    <a:pt x="36597" y="133"/>
                  </a:lnTo>
                  <a:lnTo>
                    <a:pt x="36597" y="220"/>
                  </a:lnTo>
                  <a:lnTo>
                    <a:pt x="36641" y="264"/>
                  </a:lnTo>
                  <a:lnTo>
                    <a:pt x="36685" y="396"/>
                  </a:lnTo>
                  <a:lnTo>
                    <a:pt x="36773" y="1361"/>
                  </a:lnTo>
                  <a:lnTo>
                    <a:pt x="36773" y="3204"/>
                  </a:lnTo>
                  <a:lnTo>
                    <a:pt x="36071" y="4916"/>
                  </a:lnTo>
                  <a:lnTo>
                    <a:pt x="36071" y="4959"/>
                  </a:lnTo>
                  <a:lnTo>
                    <a:pt x="35281" y="7856"/>
                  </a:lnTo>
                  <a:lnTo>
                    <a:pt x="34667" y="9962"/>
                  </a:lnTo>
                  <a:lnTo>
                    <a:pt x="34008" y="11980"/>
                  </a:lnTo>
                  <a:lnTo>
                    <a:pt x="32648" y="14745"/>
                  </a:lnTo>
                  <a:lnTo>
                    <a:pt x="31551" y="16851"/>
                  </a:lnTo>
                  <a:lnTo>
                    <a:pt x="30630" y="18957"/>
                  </a:lnTo>
                  <a:lnTo>
                    <a:pt x="29138" y="21634"/>
                  </a:lnTo>
                  <a:lnTo>
                    <a:pt x="27733" y="23872"/>
                  </a:lnTo>
                  <a:lnTo>
                    <a:pt x="26505" y="25803"/>
                  </a:lnTo>
                  <a:lnTo>
                    <a:pt x="25144" y="28216"/>
                  </a:lnTo>
                  <a:lnTo>
                    <a:pt x="25144" y="28260"/>
                  </a:lnTo>
                  <a:lnTo>
                    <a:pt x="24881" y="29094"/>
                  </a:lnTo>
                  <a:lnTo>
                    <a:pt x="24881" y="29137"/>
                  </a:lnTo>
                  <a:lnTo>
                    <a:pt x="24881" y="30059"/>
                  </a:lnTo>
                  <a:lnTo>
                    <a:pt x="25232" y="32736"/>
                  </a:lnTo>
                  <a:lnTo>
                    <a:pt x="25583" y="36290"/>
                  </a:lnTo>
                  <a:lnTo>
                    <a:pt x="25496" y="36422"/>
                  </a:lnTo>
                  <a:lnTo>
                    <a:pt x="23345" y="37694"/>
                  </a:lnTo>
                  <a:lnTo>
                    <a:pt x="21371" y="39098"/>
                  </a:lnTo>
                  <a:lnTo>
                    <a:pt x="21327" y="39098"/>
                  </a:lnTo>
                  <a:lnTo>
                    <a:pt x="19659" y="40590"/>
                  </a:lnTo>
                  <a:lnTo>
                    <a:pt x="16500" y="43048"/>
                  </a:lnTo>
                  <a:lnTo>
                    <a:pt x="16456" y="43091"/>
                  </a:lnTo>
                  <a:lnTo>
                    <a:pt x="14964" y="44583"/>
                  </a:lnTo>
                  <a:lnTo>
                    <a:pt x="12595" y="47085"/>
                  </a:lnTo>
                  <a:lnTo>
                    <a:pt x="10401" y="48313"/>
                  </a:lnTo>
                  <a:lnTo>
                    <a:pt x="8250" y="49147"/>
                  </a:lnTo>
                  <a:lnTo>
                    <a:pt x="8207" y="49147"/>
                  </a:lnTo>
                  <a:lnTo>
                    <a:pt x="6627" y="50156"/>
                  </a:lnTo>
                  <a:lnTo>
                    <a:pt x="89" y="55027"/>
                  </a:lnTo>
                  <a:lnTo>
                    <a:pt x="45" y="55071"/>
                  </a:lnTo>
                  <a:lnTo>
                    <a:pt x="1" y="55115"/>
                  </a:lnTo>
                  <a:lnTo>
                    <a:pt x="45" y="55202"/>
                  </a:lnTo>
                  <a:lnTo>
                    <a:pt x="45" y="55246"/>
                  </a:lnTo>
                  <a:lnTo>
                    <a:pt x="133" y="55334"/>
                  </a:lnTo>
                  <a:lnTo>
                    <a:pt x="176" y="55334"/>
                  </a:lnTo>
                  <a:lnTo>
                    <a:pt x="308" y="55290"/>
                  </a:lnTo>
                  <a:lnTo>
                    <a:pt x="6846" y="50463"/>
                  </a:lnTo>
                  <a:lnTo>
                    <a:pt x="8382" y="49454"/>
                  </a:lnTo>
                  <a:lnTo>
                    <a:pt x="10532" y="48620"/>
                  </a:lnTo>
                  <a:lnTo>
                    <a:pt x="10576" y="48620"/>
                  </a:lnTo>
                  <a:lnTo>
                    <a:pt x="12814" y="47348"/>
                  </a:lnTo>
                  <a:lnTo>
                    <a:pt x="12858" y="47348"/>
                  </a:lnTo>
                  <a:lnTo>
                    <a:pt x="15227" y="44803"/>
                  </a:lnTo>
                  <a:lnTo>
                    <a:pt x="16719" y="43355"/>
                  </a:lnTo>
                  <a:lnTo>
                    <a:pt x="19879" y="40854"/>
                  </a:lnTo>
                  <a:lnTo>
                    <a:pt x="21546" y="39362"/>
                  </a:lnTo>
                  <a:lnTo>
                    <a:pt x="23521" y="37957"/>
                  </a:lnTo>
                  <a:lnTo>
                    <a:pt x="25715" y="36729"/>
                  </a:lnTo>
                  <a:lnTo>
                    <a:pt x="25759" y="36641"/>
                  </a:lnTo>
                  <a:lnTo>
                    <a:pt x="25890" y="36422"/>
                  </a:lnTo>
                  <a:lnTo>
                    <a:pt x="25934" y="36334"/>
                  </a:lnTo>
                  <a:lnTo>
                    <a:pt x="25583" y="32692"/>
                  </a:lnTo>
                  <a:lnTo>
                    <a:pt x="25232" y="30015"/>
                  </a:lnTo>
                  <a:lnTo>
                    <a:pt x="25232" y="29181"/>
                  </a:lnTo>
                  <a:lnTo>
                    <a:pt x="25452" y="28391"/>
                  </a:lnTo>
                  <a:lnTo>
                    <a:pt x="26812" y="25978"/>
                  </a:lnTo>
                  <a:lnTo>
                    <a:pt x="29445" y="21809"/>
                  </a:lnTo>
                  <a:lnTo>
                    <a:pt x="30937" y="19133"/>
                  </a:lnTo>
                  <a:lnTo>
                    <a:pt x="30981" y="19133"/>
                  </a:lnTo>
                  <a:lnTo>
                    <a:pt x="31858" y="17026"/>
                  </a:lnTo>
                  <a:lnTo>
                    <a:pt x="32955" y="14920"/>
                  </a:lnTo>
                  <a:lnTo>
                    <a:pt x="34359" y="12112"/>
                  </a:lnTo>
                  <a:lnTo>
                    <a:pt x="35018" y="10050"/>
                  </a:lnTo>
                  <a:lnTo>
                    <a:pt x="35632" y="7943"/>
                  </a:lnTo>
                  <a:lnTo>
                    <a:pt x="36422" y="5047"/>
                  </a:lnTo>
                  <a:lnTo>
                    <a:pt x="37080" y="3292"/>
                  </a:lnTo>
                  <a:lnTo>
                    <a:pt x="37124" y="3248"/>
                  </a:lnTo>
                  <a:lnTo>
                    <a:pt x="37124" y="1361"/>
                  </a:lnTo>
                  <a:lnTo>
                    <a:pt x="37036" y="352"/>
                  </a:lnTo>
                  <a:lnTo>
                    <a:pt x="37036" y="264"/>
                  </a:lnTo>
                  <a:lnTo>
                    <a:pt x="36948" y="89"/>
                  </a:lnTo>
                  <a:lnTo>
                    <a:pt x="36904" y="45"/>
                  </a:lnTo>
                  <a:lnTo>
                    <a:pt x="3681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6" name="Google Shape;6686;p174"/>
            <p:cNvSpPr/>
            <p:nvPr/>
          </p:nvSpPr>
          <p:spPr>
            <a:xfrm>
              <a:off x="2378375" y="1436325"/>
              <a:ext cx="928100" cy="1359200"/>
            </a:xfrm>
            <a:custGeom>
              <a:avLst/>
              <a:gdLst/>
              <a:ahLst/>
              <a:cxnLst/>
              <a:rect l="l" t="t" r="r" b="b"/>
              <a:pathLst>
                <a:path w="37124" h="54368" extrusionOk="0">
                  <a:moveTo>
                    <a:pt x="36641" y="0"/>
                  </a:moveTo>
                  <a:lnTo>
                    <a:pt x="36553" y="44"/>
                  </a:lnTo>
                  <a:lnTo>
                    <a:pt x="36510" y="88"/>
                  </a:lnTo>
                  <a:lnTo>
                    <a:pt x="36510" y="132"/>
                  </a:lnTo>
                  <a:lnTo>
                    <a:pt x="36510" y="219"/>
                  </a:lnTo>
                  <a:lnTo>
                    <a:pt x="36685" y="878"/>
                  </a:lnTo>
                  <a:lnTo>
                    <a:pt x="36773" y="1316"/>
                  </a:lnTo>
                  <a:lnTo>
                    <a:pt x="36685" y="2194"/>
                  </a:lnTo>
                  <a:lnTo>
                    <a:pt x="36115" y="4169"/>
                  </a:lnTo>
                  <a:lnTo>
                    <a:pt x="35588" y="6275"/>
                  </a:lnTo>
                  <a:lnTo>
                    <a:pt x="34886" y="8776"/>
                  </a:lnTo>
                  <a:lnTo>
                    <a:pt x="34140" y="11102"/>
                  </a:lnTo>
                  <a:lnTo>
                    <a:pt x="32824" y="14042"/>
                  </a:lnTo>
                  <a:lnTo>
                    <a:pt x="31814" y="15929"/>
                  </a:lnTo>
                  <a:lnTo>
                    <a:pt x="30542" y="18693"/>
                  </a:lnTo>
                  <a:lnTo>
                    <a:pt x="29094" y="21194"/>
                  </a:lnTo>
                  <a:lnTo>
                    <a:pt x="27558" y="23652"/>
                  </a:lnTo>
                  <a:lnTo>
                    <a:pt x="26285" y="25758"/>
                  </a:lnTo>
                  <a:lnTo>
                    <a:pt x="24881" y="28171"/>
                  </a:lnTo>
                  <a:lnTo>
                    <a:pt x="22599" y="31682"/>
                  </a:lnTo>
                  <a:lnTo>
                    <a:pt x="22599" y="31769"/>
                  </a:lnTo>
                  <a:lnTo>
                    <a:pt x="22468" y="32866"/>
                  </a:lnTo>
                  <a:lnTo>
                    <a:pt x="22380" y="35631"/>
                  </a:lnTo>
                  <a:lnTo>
                    <a:pt x="22161" y="36508"/>
                  </a:lnTo>
                  <a:lnTo>
                    <a:pt x="21722" y="37254"/>
                  </a:lnTo>
                  <a:lnTo>
                    <a:pt x="20142" y="38790"/>
                  </a:lnTo>
                  <a:lnTo>
                    <a:pt x="17070" y="41335"/>
                  </a:lnTo>
                  <a:lnTo>
                    <a:pt x="17070" y="41379"/>
                  </a:lnTo>
                  <a:lnTo>
                    <a:pt x="15491" y="43047"/>
                  </a:lnTo>
                  <a:lnTo>
                    <a:pt x="13516" y="45285"/>
                  </a:lnTo>
                  <a:lnTo>
                    <a:pt x="12331" y="46294"/>
                  </a:lnTo>
                  <a:lnTo>
                    <a:pt x="11234" y="46820"/>
                  </a:lnTo>
                  <a:lnTo>
                    <a:pt x="8777" y="47742"/>
                  </a:lnTo>
                  <a:lnTo>
                    <a:pt x="8733" y="47786"/>
                  </a:lnTo>
                  <a:lnTo>
                    <a:pt x="6934" y="48927"/>
                  </a:lnTo>
                  <a:lnTo>
                    <a:pt x="2195" y="52481"/>
                  </a:lnTo>
                  <a:lnTo>
                    <a:pt x="45" y="54061"/>
                  </a:lnTo>
                  <a:lnTo>
                    <a:pt x="1" y="54104"/>
                  </a:lnTo>
                  <a:lnTo>
                    <a:pt x="1" y="54148"/>
                  </a:lnTo>
                  <a:lnTo>
                    <a:pt x="1" y="54236"/>
                  </a:lnTo>
                  <a:lnTo>
                    <a:pt x="1" y="54280"/>
                  </a:lnTo>
                  <a:lnTo>
                    <a:pt x="89" y="54324"/>
                  </a:lnTo>
                  <a:lnTo>
                    <a:pt x="176" y="54368"/>
                  </a:lnTo>
                  <a:lnTo>
                    <a:pt x="264" y="54324"/>
                  </a:lnTo>
                  <a:lnTo>
                    <a:pt x="2370" y="52788"/>
                  </a:lnTo>
                  <a:lnTo>
                    <a:pt x="5486" y="50462"/>
                  </a:lnTo>
                  <a:lnTo>
                    <a:pt x="7153" y="49190"/>
                  </a:lnTo>
                  <a:lnTo>
                    <a:pt x="8909" y="48093"/>
                  </a:lnTo>
                  <a:lnTo>
                    <a:pt x="11366" y="47128"/>
                  </a:lnTo>
                  <a:lnTo>
                    <a:pt x="12507" y="46601"/>
                  </a:lnTo>
                  <a:lnTo>
                    <a:pt x="12551" y="46601"/>
                  </a:lnTo>
                  <a:lnTo>
                    <a:pt x="13736" y="45548"/>
                  </a:lnTo>
                  <a:lnTo>
                    <a:pt x="13779" y="45548"/>
                  </a:lnTo>
                  <a:lnTo>
                    <a:pt x="15754" y="43310"/>
                  </a:lnTo>
                  <a:lnTo>
                    <a:pt x="17334" y="41599"/>
                  </a:lnTo>
                  <a:lnTo>
                    <a:pt x="20361" y="39054"/>
                  </a:lnTo>
                  <a:lnTo>
                    <a:pt x="21985" y="37474"/>
                  </a:lnTo>
                  <a:lnTo>
                    <a:pt x="22029" y="37474"/>
                  </a:lnTo>
                  <a:lnTo>
                    <a:pt x="22512" y="36640"/>
                  </a:lnTo>
                  <a:lnTo>
                    <a:pt x="22512" y="36596"/>
                  </a:lnTo>
                  <a:lnTo>
                    <a:pt x="22731" y="35675"/>
                  </a:lnTo>
                  <a:lnTo>
                    <a:pt x="22819" y="32910"/>
                  </a:lnTo>
                  <a:lnTo>
                    <a:pt x="22950" y="31813"/>
                  </a:lnTo>
                  <a:lnTo>
                    <a:pt x="25188" y="28347"/>
                  </a:lnTo>
                  <a:lnTo>
                    <a:pt x="26593" y="25933"/>
                  </a:lnTo>
                  <a:lnTo>
                    <a:pt x="27821" y="23827"/>
                  </a:lnTo>
                  <a:lnTo>
                    <a:pt x="29401" y="21370"/>
                  </a:lnTo>
                  <a:lnTo>
                    <a:pt x="30849" y="18869"/>
                  </a:lnTo>
                  <a:lnTo>
                    <a:pt x="32121" y="16104"/>
                  </a:lnTo>
                  <a:lnTo>
                    <a:pt x="33131" y="14173"/>
                  </a:lnTo>
                  <a:lnTo>
                    <a:pt x="34491" y="11233"/>
                  </a:lnTo>
                  <a:lnTo>
                    <a:pt x="35237" y="8864"/>
                  </a:lnTo>
                  <a:lnTo>
                    <a:pt x="35895" y="6363"/>
                  </a:lnTo>
                  <a:lnTo>
                    <a:pt x="36466" y="4256"/>
                  </a:lnTo>
                  <a:lnTo>
                    <a:pt x="36992" y="2282"/>
                  </a:lnTo>
                  <a:lnTo>
                    <a:pt x="37036" y="2238"/>
                  </a:lnTo>
                  <a:lnTo>
                    <a:pt x="37124" y="1316"/>
                  </a:lnTo>
                  <a:lnTo>
                    <a:pt x="37124" y="1273"/>
                  </a:lnTo>
                  <a:lnTo>
                    <a:pt x="37036" y="790"/>
                  </a:lnTo>
                  <a:lnTo>
                    <a:pt x="36861" y="132"/>
                  </a:lnTo>
                  <a:lnTo>
                    <a:pt x="36817" y="44"/>
                  </a:lnTo>
                  <a:lnTo>
                    <a:pt x="3677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7" name="Google Shape;6687;p174"/>
            <p:cNvSpPr/>
            <p:nvPr/>
          </p:nvSpPr>
          <p:spPr>
            <a:xfrm>
              <a:off x="2348775" y="1447275"/>
              <a:ext cx="932475" cy="1321925"/>
            </a:xfrm>
            <a:custGeom>
              <a:avLst/>
              <a:gdLst/>
              <a:ahLst/>
              <a:cxnLst/>
              <a:rect l="l" t="t" r="r" b="b"/>
              <a:pathLst>
                <a:path w="37299" h="52877" extrusionOk="0">
                  <a:moveTo>
                    <a:pt x="37079" y="1"/>
                  </a:moveTo>
                  <a:lnTo>
                    <a:pt x="36991" y="45"/>
                  </a:lnTo>
                  <a:lnTo>
                    <a:pt x="36948" y="89"/>
                  </a:lnTo>
                  <a:lnTo>
                    <a:pt x="36948" y="132"/>
                  </a:lnTo>
                  <a:lnTo>
                    <a:pt x="36860" y="703"/>
                  </a:lnTo>
                  <a:lnTo>
                    <a:pt x="35763" y="4828"/>
                  </a:lnTo>
                  <a:lnTo>
                    <a:pt x="35061" y="7504"/>
                  </a:lnTo>
                  <a:lnTo>
                    <a:pt x="34315" y="9918"/>
                  </a:lnTo>
                  <a:lnTo>
                    <a:pt x="32165" y="14525"/>
                  </a:lnTo>
                  <a:lnTo>
                    <a:pt x="31024" y="17026"/>
                  </a:lnTo>
                  <a:lnTo>
                    <a:pt x="29532" y="19615"/>
                  </a:lnTo>
                  <a:lnTo>
                    <a:pt x="26987" y="23696"/>
                  </a:lnTo>
                  <a:lnTo>
                    <a:pt x="24705" y="27645"/>
                  </a:lnTo>
                  <a:lnTo>
                    <a:pt x="23696" y="29094"/>
                  </a:lnTo>
                  <a:lnTo>
                    <a:pt x="21063" y="32648"/>
                  </a:lnTo>
                  <a:lnTo>
                    <a:pt x="21019" y="32692"/>
                  </a:lnTo>
                  <a:lnTo>
                    <a:pt x="20229" y="35017"/>
                  </a:lnTo>
                  <a:lnTo>
                    <a:pt x="18386" y="38528"/>
                  </a:lnTo>
                  <a:lnTo>
                    <a:pt x="17114" y="39888"/>
                  </a:lnTo>
                  <a:lnTo>
                    <a:pt x="14963" y="42389"/>
                  </a:lnTo>
                  <a:lnTo>
                    <a:pt x="12813" y="44627"/>
                  </a:lnTo>
                  <a:lnTo>
                    <a:pt x="9391" y="45900"/>
                  </a:lnTo>
                  <a:lnTo>
                    <a:pt x="9391" y="45944"/>
                  </a:lnTo>
                  <a:lnTo>
                    <a:pt x="7855" y="46821"/>
                  </a:lnTo>
                  <a:lnTo>
                    <a:pt x="7811" y="46865"/>
                  </a:lnTo>
                  <a:lnTo>
                    <a:pt x="6012" y="48225"/>
                  </a:lnTo>
                  <a:lnTo>
                    <a:pt x="44" y="52569"/>
                  </a:lnTo>
                  <a:lnTo>
                    <a:pt x="0" y="52613"/>
                  </a:lnTo>
                  <a:lnTo>
                    <a:pt x="0" y="52657"/>
                  </a:lnTo>
                  <a:lnTo>
                    <a:pt x="0" y="52745"/>
                  </a:lnTo>
                  <a:lnTo>
                    <a:pt x="0" y="52789"/>
                  </a:lnTo>
                  <a:lnTo>
                    <a:pt x="88" y="52833"/>
                  </a:lnTo>
                  <a:lnTo>
                    <a:pt x="176" y="52877"/>
                  </a:lnTo>
                  <a:lnTo>
                    <a:pt x="263" y="52833"/>
                  </a:lnTo>
                  <a:lnTo>
                    <a:pt x="6231" y="48489"/>
                  </a:lnTo>
                  <a:lnTo>
                    <a:pt x="8030" y="47128"/>
                  </a:lnTo>
                  <a:lnTo>
                    <a:pt x="9522" y="46251"/>
                  </a:lnTo>
                  <a:lnTo>
                    <a:pt x="12243" y="45241"/>
                  </a:lnTo>
                  <a:lnTo>
                    <a:pt x="12989" y="44934"/>
                  </a:lnTo>
                  <a:lnTo>
                    <a:pt x="13077" y="44890"/>
                  </a:lnTo>
                  <a:lnTo>
                    <a:pt x="15227" y="42653"/>
                  </a:lnTo>
                  <a:lnTo>
                    <a:pt x="17377" y="40107"/>
                  </a:lnTo>
                  <a:lnTo>
                    <a:pt x="18649" y="38747"/>
                  </a:lnTo>
                  <a:lnTo>
                    <a:pt x="18693" y="38703"/>
                  </a:lnTo>
                  <a:lnTo>
                    <a:pt x="20580" y="35193"/>
                  </a:lnTo>
                  <a:lnTo>
                    <a:pt x="20580" y="35149"/>
                  </a:lnTo>
                  <a:lnTo>
                    <a:pt x="21326" y="32823"/>
                  </a:lnTo>
                  <a:lnTo>
                    <a:pt x="23959" y="29313"/>
                  </a:lnTo>
                  <a:lnTo>
                    <a:pt x="25012" y="27821"/>
                  </a:lnTo>
                  <a:lnTo>
                    <a:pt x="27294" y="23872"/>
                  </a:lnTo>
                  <a:lnTo>
                    <a:pt x="29839" y="19791"/>
                  </a:lnTo>
                  <a:lnTo>
                    <a:pt x="31331" y="17158"/>
                  </a:lnTo>
                  <a:lnTo>
                    <a:pt x="32472" y="14701"/>
                  </a:lnTo>
                  <a:lnTo>
                    <a:pt x="34666" y="10049"/>
                  </a:lnTo>
                  <a:lnTo>
                    <a:pt x="35412" y="7592"/>
                  </a:lnTo>
                  <a:lnTo>
                    <a:pt x="36114" y="4915"/>
                  </a:lnTo>
                  <a:lnTo>
                    <a:pt x="37211" y="791"/>
                  </a:lnTo>
                  <a:lnTo>
                    <a:pt x="37211" y="747"/>
                  </a:lnTo>
                  <a:lnTo>
                    <a:pt x="37299" y="176"/>
                  </a:lnTo>
                  <a:lnTo>
                    <a:pt x="37255" y="132"/>
                  </a:lnTo>
                  <a:lnTo>
                    <a:pt x="37255" y="45"/>
                  </a:lnTo>
                  <a:lnTo>
                    <a:pt x="3721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8" name="Google Shape;6688;p174"/>
            <p:cNvSpPr/>
            <p:nvPr/>
          </p:nvSpPr>
          <p:spPr>
            <a:xfrm>
              <a:off x="2318050" y="1439600"/>
              <a:ext cx="942350" cy="1302175"/>
            </a:xfrm>
            <a:custGeom>
              <a:avLst/>
              <a:gdLst/>
              <a:ahLst/>
              <a:cxnLst/>
              <a:rect l="l" t="t" r="r" b="b"/>
              <a:pathLst>
                <a:path w="37694" h="52087" extrusionOk="0">
                  <a:moveTo>
                    <a:pt x="37431" y="1"/>
                  </a:moveTo>
                  <a:lnTo>
                    <a:pt x="37387" y="45"/>
                  </a:lnTo>
                  <a:lnTo>
                    <a:pt x="37343" y="132"/>
                  </a:lnTo>
                  <a:lnTo>
                    <a:pt x="37255" y="527"/>
                  </a:lnTo>
                  <a:lnTo>
                    <a:pt x="36377" y="3116"/>
                  </a:lnTo>
                  <a:lnTo>
                    <a:pt x="35763" y="5266"/>
                  </a:lnTo>
                  <a:lnTo>
                    <a:pt x="35149" y="7636"/>
                  </a:lnTo>
                  <a:lnTo>
                    <a:pt x="33876" y="11322"/>
                  </a:lnTo>
                  <a:lnTo>
                    <a:pt x="32560" y="13867"/>
                  </a:lnTo>
                  <a:lnTo>
                    <a:pt x="31551" y="16105"/>
                  </a:lnTo>
                  <a:lnTo>
                    <a:pt x="30629" y="17684"/>
                  </a:lnTo>
                  <a:lnTo>
                    <a:pt x="29708" y="19264"/>
                  </a:lnTo>
                  <a:lnTo>
                    <a:pt x="27821" y="22380"/>
                  </a:lnTo>
                  <a:lnTo>
                    <a:pt x="26504" y="24486"/>
                  </a:lnTo>
                  <a:lnTo>
                    <a:pt x="25232" y="26636"/>
                  </a:lnTo>
                  <a:lnTo>
                    <a:pt x="23959" y="28567"/>
                  </a:lnTo>
                  <a:lnTo>
                    <a:pt x="22687" y="30190"/>
                  </a:lnTo>
                  <a:lnTo>
                    <a:pt x="21283" y="31902"/>
                  </a:lnTo>
                  <a:lnTo>
                    <a:pt x="19791" y="33481"/>
                  </a:lnTo>
                  <a:lnTo>
                    <a:pt x="17684" y="35280"/>
                  </a:lnTo>
                  <a:lnTo>
                    <a:pt x="17684" y="35324"/>
                  </a:lnTo>
                  <a:lnTo>
                    <a:pt x="16763" y="36334"/>
                  </a:lnTo>
                  <a:lnTo>
                    <a:pt x="16719" y="36377"/>
                  </a:lnTo>
                  <a:lnTo>
                    <a:pt x="16149" y="37387"/>
                  </a:lnTo>
                  <a:lnTo>
                    <a:pt x="15359" y="39449"/>
                  </a:lnTo>
                  <a:lnTo>
                    <a:pt x="14437" y="41424"/>
                  </a:lnTo>
                  <a:lnTo>
                    <a:pt x="12901" y="43486"/>
                  </a:lnTo>
                  <a:lnTo>
                    <a:pt x="12331" y="43925"/>
                  </a:lnTo>
                  <a:lnTo>
                    <a:pt x="9917" y="44890"/>
                  </a:lnTo>
                  <a:lnTo>
                    <a:pt x="8338" y="45856"/>
                  </a:lnTo>
                  <a:lnTo>
                    <a:pt x="6144" y="47479"/>
                  </a:lnTo>
                  <a:lnTo>
                    <a:pt x="3599" y="49322"/>
                  </a:lnTo>
                  <a:lnTo>
                    <a:pt x="88" y="51779"/>
                  </a:lnTo>
                  <a:lnTo>
                    <a:pt x="44" y="51823"/>
                  </a:lnTo>
                  <a:lnTo>
                    <a:pt x="0" y="51867"/>
                  </a:lnTo>
                  <a:lnTo>
                    <a:pt x="0" y="51955"/>
                  </a:lnTo>
                  <a:lnTo>
                    <a:pt x="44" y="51999"/>
                  </a:lnTo>
                  <a:lnTo>
                    <a:pt x="88" y="52043"/>
                  </a:lnTo>
                  <a:lnTo>
                    <a:pt x="176" y="52087"/>
                  </a:lnTo>
                  <a:lnTo>
                    <a:pt x="308" y="52043"/>
                  </a:lnTo>
                  <a:lnTo>
                    <a:pt x="3818" y="49585"/>
                  </a:lnTo>
                  <a:lnTo>
                    <a:pt x="6319" y="47786"/>
                  </a:lnTo>
                  <a:lnTo>
                    <a:pt x="8513" y="46163"/>
                  </a:lnTo>
                  <a:lnTo>
                    <a:pt x="10049" y="45197"/>
                  </a:lnTo>
                  <a:lnTo>
                    <a:pt x="12506" y="44232"/>
                  </a:lnTo>
                  <a:lnTo>
                    <a:pt x="12506" y="44188"/>
                  </a:lnTo>
                  <a:lnTo>
                    <a:pt x="13121" y="43749"/>
                  </a:lnTo>
                  <a:lnTo>
                    <a:pt x="13165" y="43705"/>
                  </a:lnTo>
                  <a:lnTo>
                    <a:pt x="14744" y="41599"/>
                  </a:lnTo>
                  <a:lnTo>
                    <a:pt x="14744" y="41555"/>
                  </a:lnTo>
                  <a:lnTo>
                    <a:pt x="15666" y="39581"/>
                  </a:lnTo>
                  <a:lnTo>
                    <a:pt x="16456" y="37562"/>
                  </a:lnTo>
                  <a:lnTo>
                    <a:pt x="17026" y="36553"/>
                  </a:lnTo>
                  <a:lnTo>
                    <a:pt x="17948" y="35544"/>
                  </a:lnTo>
                  <a:lnTo>
                    <a:pt x="20054" y="33745"/>
                  </a:lnTo>
                  <a:lnTo>
                    <a:pt x="21546" y="32121"/>
                  </a:lnTo>
                  <a:lnTo>
                    <a:pt x="22950" y="30410"/>
                  </a:lnTo>
                  <a:lnTo>
                    <a:pt x="24223" y="28742"/>
                  </a:lnTo>
                  <a:lnTo>
                    <a:pt x="25539" y="26855"/>
                  </a:lnTo>
                  <a:lnTo>
                    <a:pt x="26811" y="24661"/>
                  </a:lnTo>
                  <a:lnTo>
                    <a:pt x="28128" y="22555"/>
                  </a:lnTo>
                  <a:lnTo>
                    <a:pt x="30015" y="19440"/>
                  </a:lnTo>
                  <a:lnTo>
                    <a:pt x="30936" y="17860"/>
                  </a:lnTo>
                  <a:lnTo>
                    <a:pt x="31858" y="16236"/>
                  </a:lnTo>
                  <a:lnTo>
                    <a:pt x="32911" y="14042"/>
                  </a:lnTo>
                  <a:lnTo>
                    <a:pt x="34183" y="11453"/>
                  </a:lnTo>
                  <a:lnTo>
                    <a:pt x="35456" y="7724"/>
                  </a:lnTo>
                  <a:lnTo>
                    <a:pt x="36114" y="5354"/>
                  </a:lnTo>
                  <a:lnTo>
                    <a:pt x="36685" y="3248"/>
                  </a:lnTo>
                  <a:lnTo>
                    <a:pt x="37606" y="615"/>
                  </a:lnTo>
                  <a:lnTo>
                    <a:pt x="37694" y="176"/>
                  </a:lnTo>
                  <a:lnTo>
                    <a:pt x="37694" y="132"/>
                  </a:lnTo>
                  <a:lnTo>
                    <a:pt x="37694" y="45"/>
                  </a:lnTo>
                  <a:lnTo>
                    <a:pt x="3765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9" name="Google Shape;6689;p174"/>
            <p:cNvSpPr/>
            <p:nvPr/>
          </p:nvSpPr>
          <p:spPr>
            <a:xfrm>
              <a:off x="2259900" y="1412175"/>
              <a:ext cx="956625" cy="1275850"/>
            </a:xfrm>
            <a:custGeom>
              <a:avLst/>
              <a:gdLst/>
              <a:ahLst/>
              <a:cxnLst/>
              <a:rect l="l" t="t" r="r" b="b"/>
              <a:pathLst>
                <a:path w="38265" h="51034" extrusionOk="0">
                  <a:moveTo>
                    <a:pt x="38001" y="1"/>
                  </a:moveTo>
                  <a:lnTo>
                    <a:pt x="37957" y="45"/>
                  </a:lnTo>
                  <a:lnTo>
                    <a:pt x="37914" y="88"/>
                  </a:lnTo>
                  <a:lnTo>
                    <a:pt x="37299" y="1888"/>
                  </a:lnTo>
                  <a:lnTo>
                    <a:pt x="36334" y="4082"/>
                  </a:lnTo>
                  <a:lnTo>
                    <a:pt x="36334" y="4125"/>
                  </a:lnTo>
                  <a:lnTo>
                    <a:pt x="35588" y="6714"/>
                  </a:lnTo>
                  <a:lnTo>
                    <a:pt x="34623" y="10049"/>
                  </a:lnTo>
                  <a:lnTo>
                    <a:pt x="32999" y="13604"/>
                  </a:lnTo>
                  <a:lnTo>
                    <a:pt x="32121" y="15315"/>
                  </a:lnTo>
                  <a:lnTo>
                    <a:pt x="29313" y="20142"/>
                  </a:lnTo>
                  <a:lnTo>
                    <a:pt x="27865" y="22467"/>
                  </a:lnTo>
                  <a:lnTo>
                    <a:pt x="26636" y="24530"/>
                  </a:lnTo>
                  <a:lnTo>
                    <a:pt x="24442" y="27909"/>
                  </a:lnTo>
                  <a:lnTo>
                    <a:pt x="22819" y="29927"/>
                  </a:lnTo>
                  <a:lnTo>
                    <a:pt x="21853" y="31112"/>
                  </a:lnTo>
                  <a:lnTo>
                    <a:pt x="20932" y="32077"/>
                  </a:lnTo>
                  <a:lnTo>
                    <a:pt x="20010" y="32955"/>
                  </a:lnTo>
                  <a:lnTo>
                    <a:pt x="19133" y="33701"/>
                  </a:lnTo>
                  <a:lnTo>
                    <a:pt x="18211" y="34403"/>
                  </a:lnTo>
                  <a:lnTo>
                    <a:pt x="17246" y="35017"/>
                  </a:lnTo>
                  <a:lnTo>
                    <a:pt x="15096" y="36377"/>
                  </a:lnTo>
                  <a:lnTo>
                    <a:pt x="13472" y="37343"/>
                  </a:lnTo>
                  <a:lnTo>
                    <a:pt x="11103" y="39010"/>
                  </a:lnTo>
                  <a:lnTo>
                    <a:pt x="11059" y="39010"/>
                  </a:lnTo>
                  <a:lnTo>
                    <a:pt x="9347" y="40590"/>
                  </a:lnTo>
                  <a:lnTo>
                    <a:pt x="9303" y="40634"/>
                  </a:lnTo>
                  <a:lnTo>
                    <a:pt x="8163" y="42652"/>
                  </a:lnTo>
                  <a:lnTo>
                    <a:pt x="5793" y="46645"/>
                  </a:lnTo>
                  <a:lnTo>
                    <a:pt x="4959" y="47304"/>
                  </a:lnTo>
                  <a:lnTo>
                    <a:pt x="2897" y="48708"/>
                  </a:lnTo>
                  <a:lnTo>
                    <a:pt x="45" y="50726"/>
                  </a:lnTo>
                  <a:lnTo>
                    <a:pt x="1" y="50770"/>
                  </a:lnTo>
                  <a:lnTo>
                    <a:pt x="1" y="50858"/>
                  </a:lnTo>
                  <a:lnTo>
                    <a:pt x="1" y="50902"/>
                  </a:lnTo>
                  <a:lnTo>
                    <a:pt x="1" y="50990"/>
                  </a:lnTo>
                  <a:lnTo>
                    <a:pt x="89" y="51033"/>
                  </a:lnTo>
                  <a:lnTo>
                    <a:pt x="264" y="51033"/>
                  </a:lnTo>
                  <a:lnTo>
                    <a:pt x="3116" y="48971"/>
                  </a:lnTo>
                  <a:lnTo>
                    <a:pt x="5179" y="47611"/>
                  </a:lnTo>
                  <a:lnTo>
                    <a:pt x="6056" y="46909"/>
                  </a:lnTo>
                  <a:lnTo>
                    <a:pt x="6100" y="46865"/>
                  </a:lnTo>
                  <a:lnTo>
                    <a:pt x="8470" y="42828"/>
                  </a:lnTo>
                  <a:lnTo>
                    <a:pt x="9611" y="40809"/>
                  </a:lnTo>
                  <a:lnTo>
                    <a:pt x="11278" y="39317"/>
                  </a:lnTo>
                  <a:lnTo>
                    <a:pt x="13692" y="37650"/>
                  </a:lnTo>
                  <a:lnTo>
                    <a:pt x="15271" y="36685"/>
                  </a:lnTo>
                  <a:lnTo>
                    <a:pt x="17421" y="35324"/>
                  </a:lnTo>
                  <a:lnTo>
                    <a:pt x="18431" y="34666"/>
                  </a:lnTo>
                  <a:lnTo>
                    <a:pt x="19352" y="33964"/>
                  </a:lnTo>
                  <a:lnTo>
                    <a:pt x="20230" y="33218"/>
                  </a:lnTo>
                  <a:lnTo>
                    <a:pt x="21151" y="32340"/>
                  </a:lnTo>
                  <a:lnTo>
                    <a:pt x="22117" y="31331"/>
                  </a:lnTo>
                  <a:lnTo>
                    <a:pt x="23126" y="30146"/>
                  </a:lnTo>
                  <a:lnTo>
                    <a:pt x="24706" y="28084"/>
                  </a:lnTo>
                  <a:lnTo>
                    <a:pt x="26943" y="24705"/>
                  </a:lnTo>
                  <a:lnTo>
                    <a:pt x="28172" y="22643"/>
                  </a:lnTo>
                  <a:lnTo>
                    <a:pt x="29620" y="20317"/>
                  </a:lnTo>
                  <a:lnTo>
                    <a:pt x="32429" y="15490"/>
                  </a:lnTo>
                  <a:lnTo>
                    <a:pt x="33306" y="13735"/>
                  </a:lnTo>
                  <a:lnTo>
                    <a:pt x="34974" y="10181"/>
                  </a:lnTo>
                  <a:lnTo>
                    <a:pt x="34974" y="10137"/>
                  </a:lnTo>
                  <a:lnTo>
                    <a:pt x="35895" y="6802"/>
                  </a:lnTo>
                  <a:lnTo>
                    <a:pt x="36685" y="4213"/>
                  </a:lnTo>
                  <a:lnTo>
                    <a:pt x="37606" y="2019"/>
                  </a:lnTo>
                  <a:lnTo>
                    <a:pt x="38221" y="220"/>
                  </a:lnTo>
                  <a:lnTo>
                    <a:pt x="38265" y="132"/>
                  </a:lnTo>
                  <a:lnTo>
                    <a:pt x="38221" y="88"/>
                  </a:lnTo>
                  <a:lnTo>
                    <a:pt x="38177" y="45"/>
                  </a:lnTo>
                  <a:lnTo>
                    <a:pt x="38133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0" name="Google Shape;6690;p174"/>
            <p:cNvSpPr/>
            <p:nvPr/>
          </p:nvSpPr>
          <p:spPr>
            <a:xfrm>
              <a:off x="2230300" y="1375975"/>
              <a:ext cx="970875" cy="1286825"/>
            </a:xfrm>
            <a:custGeom>
              <a:avLst/>
              <a:gdLst/>
              <a:ahLst/>
              <a:cxnLst/>
              <a:rect l="l" t="t" r="r" b="b"/>
              <a:pathLst>
                <a:path w="38835" h="51473" extrusionOk="0">
                  <a:moveTo>
                    <a:pt x="38659" y="1"/>
                  </a:moveTo>
                  <a:lnTo>
                    <a:pt x="38571" y="45"/>
                  </a:lnTo>
                  <a:lnTo>
                    <a:pt x="38527" y="88"/>
                  </a:lnTo>
                  <a:lnTo>
                    <a:pt x="38527" y="132"/>
                  </a:lnTo>
                  <a:lnTo>
                    <a:pt x="38220" y="1185"/>
                  </a:lnTo>
                  <a:lnTo>
                    <a:pt x="37255" y="3511"/>
                  </a:lnTo>
                  <a:lnTo>
                    <a:pt x="36158" y="6144"/>
                  </a:lnTo>
                  <a:lnTo>
                    <a:pt x="36114" y="6144"/>
                  </a:lnTo>
                  <a:lnTo>
                    <a:pt x="34710" y="11058"/>
                  </a:lnTo>
                  <a:lnTo>
                    <a:pt x="32954" y="14876"/>
                  </a:lnTo>
                  <a:lnTo>
                    <a:pt x="31111" y="18079"/>
                  </a:lnTo>
                  <a:lnTo>
                    <a:pt x="29049" y="21678"/>
                  </a:lnTo>
                  <a:lnTo>
                    <a:pt x="27996" y="23433"/>
                  </a:lnTo>
                  <a:lnTo>
                    <a:pt x="26943" y="25188"/>
                  </a:lnTo>
                  <a:lnTo>
                    <a:pt x="25802" y="26855"/>
                  </a:lnTo>
                  <a:lnTo>
                    <a:pt x="24661" y="28523"/>
                  </a:lnTo>
                  <a:lnTo>
                    <a:pt x="23476" y="30059"/>
                  </a:lnTo>
                  <a:lnTo>
                    <a:pt x="22862" y="30805"/>
                  </a:lnTo>
                  <a:lnTo>
                    <a:pt x="22204" y="31507"/>
                  </a:lnTo>
                  <a:lnTo>
                    <a:pt x="18869" y="34578"/>
                  </a:lnTo>
                  <a:lnTo>
                    <a:pt x="14919" y="37167"/>
                  </a:lnTo>
                  <a:lnTo>
                    <a:pt x="10882" y="39888"/>
                  </a:lnTo>
                  <a:lnTo>
                    <a:pt x="9083" y="41160"/>
                  </a:lnTo>
                  <a:lnTo>
                    <a:pt x="6714" y="42565"/>
                  </a:lnTo>
                  <a:lnTo>
                    <a:pt x="4169" y="43925"/>
                  </a:lnTo>
                  <a:lnTo>
                    <a:pt x="4125" y="43969"/>
                  </a:lnTo>
                  <a:lnTo>
                    <a:pt x="3774" y="44408"/>
                  </a:lnTo>
                  <a:lnTo>
                    <a:pt x="3774" y="44495"/>
                  </a:lnTo>
                  <a:lnTo>
                    <a:pt x="3247" y="45856"/>
                  </a:lnTo>
                  <a:lnTo>
                    <a:pt x="2370" y="48225"/>
                  </a:lnTo>
                  <a:lnTo>
                    <a:pt x="1316" y="50024"/>
                  </a:lnTo>
                  <a:lnTo>
                    <a:pt x="44" y="51165"/>
                  </a:lnTo>
                  <a:lnTo>
                    <a:pt x="44" y="51209"/>
                  </a:lnTo>
                  <a:lnTo>
                    <a:pt x="0" y="51297"/>
                  </a:lnTo>
                  <a:lnTo>
                    <a:pt x="0" y="51341"/>
                  </a:lnTo>
                  <a:lnTo>
                    <a:pt x="44" y="51428"/>
                  </a:lnTo>
                  <a:lnTo>
                    <a:pt x="132" y="51428"/>
                  </a:lnTo>
                  <a:lnTo>
                    <a:pt x="176" y="51472"/>
                  </a:lnTo>
                  <a:lnTo>
                    <a:pt x="307" y="51428"/>
                  </a:lnTo>
                  <a:lnTo>
                    <a:pt x="1580" y="50244"/>
                  </a:lnTo>
                  <a:lnTo>
                    <a:pt x="1624" y="50200"/>
                  </a:lnTo>
                  <a:lnTo>
                    <a:pt x="2677" y="48401"/>
                  </a:lnTo>
                  <a:lnTo>
                    <a:pt x="2721" y="48357"/>
                  </a:lnTo>
                  <a:lnTo>
                    <a:pt x="3598" y="45987"/>
                  </a:lnTo>
                  <a:lnTo>
                    <a:pt x="4081" y="44627"/>
                  </a:lnTo>
                  <a:lnTo>
                    <a:pt x="4388" y="44232"/>
                  </a:lnTo>
                  <a:lnTo>
                    <a:pt x="6889" y="42872"/>
                  </a:lnTo>
                  <a:lnTo>
                    <a:pt x="9303" y="41424"/>
                  </a:lnTo>
                  <a:lnTo>
                    <a:pt x="11102" y="40151"/>
                  </a:lnTo>
                  <a:lnTo>
                    <a:pt x="15139" y="37431"/>
                  </a:lnTo>
                  <a:lnTo>
                    <a:pt x="19088" y="34842"/>
                  </a:lnTo>
                  <a:lnTo>
                    <a:pt x="22467" y="31770"/>
                  </a:lnTo>
                  <a:lnTo>
                    <a:pt x="23081" y="31024"/>
                  </a:lnTo>
                  <a:lnTo>
                    <a:pt x="23739" y="30278"/>
                  </a:lnTo>
                  <a:lnTo>
                    <a:pt x="24924" y="28742"/>
                  </a:lnTo>
                  <a:lnTo>
                    <a:pt x="26109" y="27075"/>
                  </a:lnTo>
                  <a:lnTo>
                    <a:pt x="27206" y="25363"/>
                  </a:lnTo>
                  <a:lnTo>
                    <a:pt x="28303" y="23608"/>
                  </a:lnTo>
                  <a:lnTo>
                    <a:pt x="29356" y="21853"/>
                  </a:lnTo>
                  <a:lnTo>
                    <a:pt x="31419" y="18255"/>
                  </a:lnTo>
                  <a:lnTo>
                    <a:pt x="33261" y="15008"/>
                  </a:lnTo>
                  <a:lnTo>
                    <a:pt x="35061" y="11190"/>
                  </a:lnTo>
                  <a:lnTo>
                    <a:pt x="35061" y="11146"/>
                  </a:lnTo>
                  <a:lnTo>
                    <a:pt x="36465" y="6276"/>
                  </a:lnTo>
                  <a:lnTo>
                    <a:pt x="37606" y="3643"/>
                  </a:lnTo>
                  <a:lnTo>
                    <a:pt x="38571" y="1317"/>
                  </a:lnTo>
                  <a:lnTo>
                    <a:pt x="38571" y="1273"/>
                  </a:lnTo>
                  <a:lnTo>
                    <a:pt x="38834" y="220"/>
                  </a:lnTo>
                  <a:lnTo>
                    <a:pt x="38834" y="176"/>
                  </a:lnTo>
                  <a:lnTo>
                    <a:pt x="38834" y="88"/>
                  </a:lnTo>
                  <a:lnTo>
                    <a:pt x="38790" y="45"/>
                  </a:lnTo>
                  <a:lnTo>
                    <a:pt x="38703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1" name="Google Shape;6691;p174"/>
            <p:cNvSpPr/>
            <p:nvPr/>
          </p:nvSpPr>
          <p:spPr>
            <a:xfrm>
              <a:off x="2174350" y="1371600"/>
              <a:ext cx="1005975" cy="1239625"/>
            </a:xfrm>
            <a:custGeom>
              <a:avLst/>
              <a:gdLst/>
              <a:ahLst/>
              <a:cxnLst/>
              <a:rect l="l" t="t" r="r" b="b"/>
              <a:pathLst>
                <a:path w="40239" h="49585" extrusionOk="0">
                  <a:moveTo>
                    <a:pt x="40063" y="0"/>
                  </a:moveTo>
                  <a:lnTo>
                    <a:pt x="39975" y="44"/>
                  </a:lnTo>
                  <a:lnTo>
                    <a:pt x="39931" y="88"/>
                  </a:lnTo>
                  <a:lnTo>
                    <a:pt x="39888" y="132"/>
                  </a:lnTo>
                  <a:lnTo>
                    <a:pt x="39185" y="1799"/>
                  </a:lnTo>
                  <a:lnTo>
                    <a:pt x="36991" y="6933"/>
                  </a:lnTo>
                  <a:lnTo>
                    <a:pt x="36991" y="6977"/>
                  </a:lnTo>
                  <a:lnTo>
                    <a:pt x="36509" y="8645"/>
                  </a:lnTo>
                  <a:lnTo>
                    <a:pt x="35587" y="11541"/>
                  </a:lnTo>
                  <a:lnTo>
                    <a:pt x="33613" y="15358"/>
                  </a:lnTo>
                  <a:lnTo>
                    <a:pt x="32735" y="16894"/>
                  </a:lnTo>
                  <a:lnTo>
                    <a:pt x="31901" y="18430"/>
                  </a:lnTo>
                  <a:lnTo>
                    <a:pt x="30146" y="21370"/>
                  </a:lnTo>
                  <a:lnTo>
                    <a:pt x="28303" y="24310"/>
                  </a:lnTo>
                  <a:lnTo>
                    <a:pt x="26328" y="27338"/>
                  </a:lnTo>
                  <a:lnTo>
                    <a:pt x="23388" y="30936"/>
                  </a:lnTo>
                  <a:lnTo>
                    <a:pt x="20273" y="33700"/>
                  </a:lnTo>
                  <a:lnTo>
                    <a:pt x="16587" y="36157"/>
                  </a:lnTo>
                  <a:lnTo>
                    <a:pt x="14393" y="37562"/>
                  </a:lnTo>
                  <a:lnTo>
                    <a:pt x="12638" y="38746"/>
                  </a:lnTo>
                  <a:lnTo>
                    <a:pt x="10663" y="40194"/>
                  </a:lnTo>
                  <a:lnTo>
                    <a:pt x="8645" y="41379"/>
                  </a:lnTo>
                  <a:lnTo>
                    <a:pt x="6143" y="42652"/>
                  </a:lnTo>
                  <a:lnTo>
                    <a:pt x="6143" y="42696"/>
                  </a:lnTo>
                  <a:lnTo>
                    <a:pt x="5046" y="43398"/>
                  </a:lnTo>
                  <a:lnTo>
                    <a:pt x="5046" y="43442"/>
                  </a:lnTo>
                  <a:lnTo>
                    <a:pt x="1799" y="46118"/>
                  </a:lnTo>
                  <a:lnTo>
                    <a:pt x="1799" y="46162"/>
                  </a:lnTo>
                  <a:lnTo>
                    <a:pt x="1185" y="46864"/>
                  </a:lnTo>
                  <a:lnTo>
                    <a:pt x="1141" y="46908"/>
                  </a:lnTo>
                  <a:lnTo>
                    <a:pt x="0" y="49365"/>
                  </a:lnTo>
                  <a:lnTo>
                    <a:pt x="0" y="49409"/>
                  </a:lnTo>
                  <a:lnTo>
                    <a:pt x="0" y="49497"/>
                  </a:lnTo>
                  <a:lnTo>
                    <a:pt x="44" y="49541"/>
                  </a:lnTo>
                  <a:lnTo>
                    <a:pt x="88" y="49585"/>
                  </a:lnTo>
                  <a:lnTo>
                    <a:pt x="263" y="49585"/>
                  </a:lnTo>
                  <a:lnTo>
                    <a:pt x="307" y="49497"/>
                  </a:lnTo>
                  <a:lnTo>
                    <a:pt x="1448" y="47084"/>
                  </a:lnTo>
                  <a:lnTo>
                    <a:pt x="2019" y="46382"/>
                  </a:lnTo>
                  <a:lnTo>
                    <a:pt x="5266" y="43705"/>
                  </a:lnTo>
                  <a:lnTo>
                    <a:pt x="6319" y="42959"/>
                  </a:lnTo>
                  <a:lnTo>
                    <a:pt x="8820" y="41686"/>
                  </a:lnTo>
                  <a:lnTo>
                    <a:pt x="10839" y="40502"/>
                  </a:lnTo>
                  <a:lnTo>
                    <a:pt x="12813" y="39054"/>
                  </a:lnTo>
                  <a:lnTo>
                    <a:pt x="14612" y="37869"/>
                  </a:lnTo>
                  <a:lnTo>
                    <a:pt x="16806" y="36421"/>
                  </a:lnTo>
                  <a:lnTo>
                    <a:pt x="20448" y="34007"/>
                  </a:lnTo>
                  <a:lnTo>
                    <a:pt x="20492" y="33963"/>
                  </a:lnTo>
                  <a:lnTo>
                    <a:pt x="23608" y="31155"/>
                  </a:lnTo>
                  <a:lnTo>
                    <a:pt x="23652" y="31155"/>
                  </a:lnTo>
                  <a:lnTo>
                    <a:pt x="26592" y="27557"/>
                  </a:lnTo>
                  <a:lnTo>
                    <a:pt x="26636" y="27557"/>
                  </a:lnTo>
                  <a:lnTo>
                    <a:pt x="28610" y="24529"/>
                  </a:lnTo>
                  <a:lnTo>
                    <a:pt x="30453" y="21545"/>
                  </a:lnTo>
                  <a:lnTo>
                    <a:pt x="32208" y="18605"/>
                  </a:lnTo>
                  <a:lnTo>
                    <a:pt x="33042" y="17070"/>
                  </a:lnTo>
                  <a:lnTo>
                    <a:pt x="33920" y="15534"/>
                  </a:lnTo>
                  <a:lnTo>
                    <a:pt x="35894" y="11672"/>
                  </a:lnTo>
                  <a:lnTo>
                    <a:pt x="35938" y="11628"/>
                  </a:lnTo>
                  <a:lnTo>
                    <a:pt x="36816" y="8732"/>
                  </a:lnTo>
                  <a:lnTo>
                    <a:pt x="37342" y="7065"/>
                  </a:lnTo>
                  <a:lnTo>
                    <a:pt x="39536" y="1931"/>
                  </a:lnTo>
                  <a:lnTo>
                    <a:pt x="40195" y="263"/>
                  </a:lnTo>
                  <a:lnTo>
                    <a:pt x="40239" y="176"/>
                  </a:lnTo>
                  <a:lnTo>
                    <a:pt x="40195" y="132"/>
                  </a:lnTo>
                  <a:lnTo>
                    <a:pt x="40195" y="88"/>
                  </a:lnTo>
                  <a:lnTo>
                    <a:pt x="40107" y="44"/>
                  </a:lnTo>
                  <a:lnTo>
                    <a:pt x="4006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2" name="Google Shape;6692;p174"/>
            <p:cNvSpPr/>
            <p:nvPr/>
          </p:nvSpPr>
          <p:spPr>
            <a:xfrm>
              <a:off x="2110725" y="1407800"/>
              <a:ext cx="1024625" cy="1147475"/>
            </a:xfrm>
            <a:custGeom>
              <a:avLst/>
              <a:gdLst/>
              <a:ahLst/>
              <a:cxnLst/>
              <a:rect l="l" t="t" r="r" b="b"/>
              <a:pathLst>
                <a:path w="40985" h="45899" extrusionOk="0">
                  <a:moveTo>
                    <a:pt x="40809" y="0"/>
                  </a:moveTo>
                  <a:lnTo>
                    <a:pt x="40765" y="44"/>
                  </a:lnTo>
                  <a:lnTo>
                    <a:pt x="40677" y="88"/>
                  </a:lnTo>
                  <a:lnTo>
                    <a:pt x="40633" y="132"/>
                  </a:lnTo>
                  <a:lnTo>
                    <a:pt x="39887" y="2063"/>
                  </a:lnTo>
                  <a:lnTo>
                    <a:pt x="38966" y="4300"/>
                  </a:lnTo>
                  <a:lnTo>
                    <a:pt x="37957" y="6670"/>
                  </a:lnTo>
                  <a:lnTo>
                    <a:pt x="37342" y="8952"/>
                  </a:lnTo>
                  <a:lnTo>
                    <a:pt x="36465" y="10795"/>
                  </a:lnTo>
                  <a:lnTo>
                    <a:pt x="32559" y="17772"/>
                  </a:lnTo>
                  <a:lnTo>
                    <a:pt x="30936" y="20448"/>
                  </a:lnTo>
                  <a:lnTo>
                    <a:pt x="29488" y="22642"/>
                  </a:lnTo>
                  <a:lnTo>
                    <a:pt x="26899" y="26328"/>
                  </a:lnTo>
                  <a:lnTo>
                    <a:pt x="25363" y="28171"/>
                  </a:lnTo>
                  <a:lnTo>
                    <a:pt x="23608" y="29795"/>
                  </a:lnTo>
                  <a:lnTo>
                    <a:pt x="21545" y="31506"/>
                  </a:lnTo>
                  <a:lnTo>
                    <a:pt x="19571" y="32910"/>
                  </a:lnTo>
                  <a:lnTo>
                    <a:pt x="17421" y="34271"/>
                  </a:lnTo>
                  <a:lnTo>
                    <a:pt x="15270" y="35675"/>
                  </a:lnTo>
                  <a:lnTo>
                    <a:pt x="13384" y="36991"/>
                  </a:lnTo>
                  <a:lnTo>
                    <a:pt x="11453" y="38264"/>
                  </a:lnTo>
                  <a:lnTo>
                    <a:pt x="9083" y="39536"/>
                  </a:lnTo>
                  <a:lnTo>
                    <a:pt x="7109" y="40721"/>
                  </a:lnTo>
                  <a:lnTo>
                    <a:pt x="7065" y="40721"/>
                  </a:lnTo>
                  <a:lnTo>
                    <a:pt x="5046" y="42476"/>
                  </a:lnTo>
                  <a:lnTo>
                    <a:pt x="3159" y="43705"/>
                  </a:lnTo>
                  <a:lnTo>
                    <a:pt x="88" y="45592"/>
                  </a:lnTo>
                  <a:lnTo>
                    <a:pt x="44" y="45636"/>
                  </a:lnTo>
                  <a:lnTo>
                    <a:pt x="44" y="45680"/>
                  </a:lnTo>
                  <a:lnTo>
                    <a:pt x="0" y="45767"/>
                  </a:lnTo>
                  <a:lnTo>
                    <a:pt x="44" y="45811"/>
                  </a:lnTo>
                  <a:lnTo>
                    <a:pt x="132" y="45899"/>
                  </a:lnTo>
                  <a:lnTo>
                    <a:pt x="176" y="45899"/>
                  </a:lnTo>
                  <a:lnTo>
                    <a:pt x="307" y="45855"/>
                  </a:lnTo>
                  <a:lnTo>
                    <a:pt x="3335" y="43968"/>
                  </a:lnTo>
                  <a:lnTo>
                    <a:pt x="5266" y="42783"/>
                  </a:lnTo>
                  <a:lnTo>
                    <a:pt x="5266" y="42740"/>
                  </a:lnTo>
                  <a:lnTo>
                    <a:pt x="7284" y="41028"/>
                  </a:lnTo>
                  <a:lnTo>
                    <a:pt x="9259" y="39843"/>
                  </a:lnTo>
                  <a:lnTo>
                    <a:pt x="11628" y="38527"/>
                  </a:lnTo>
                  <a:lnTo>
                    <a:pt x="13603" y="37255"/>
                  </a:lnTo>
                  <a:lnTo>
                    <a:pt x="15490" y="35982"/>
                  </a:lnTo>
                  <a:lnTo>
                    <a:pt x="17640" y="34534"/>
                  </a:lnTo>
                  <a:lnTo>
                    <a:pt x="19790" y="33218"/>
                  </a:lnTo>
                  <a:lnTo>
                    <a:pt x="21765" y="31770"/>
                  </a:lnTo>
                  <a:lnTo>
                    <a:pt x="23827" y="30058"/>
                  </a:lnTo>
                  <a:lnTo>
                    <a:pt x="25582" y="28391"/>
                  </a:lnTo>
                  <a:lnTo>
                    <a:pt x="27206" y="26592"/>
                  </a:lnTo>
                  <a:lnTo>
                    <a:pt x="27206" y="26548"/>
                  </a:lnTo>
                  <a:lnTo>
                    <a:pt x="29795" y="22818"/>
                  </a:lnTo>
                  <a:lnTo>
                    <a:pt x="31243" y="20668"/>
                  </a:lnTo>
                  <a:lnTo>
                    <a:pt x="32867" y="17947"/>
                  </a:lnTo>
                  <a:lnTo>
                    <a:pt x="36772" y="10970"/>
                  </a:lnTo>
                  <a:lnTo>
                    <a:pt x="37650" y="9083"/>
                  </a:lnTo>
                  <a:lnTo>
                    <a:pt x="37693" y="9040"/>
                  </a:lnTo>
                  <a:lnTo>
                    <a:pt x="38308" y="6802"/>
                  </a:lnTo>
                  <a:lnTo>
                    <a:pt x="39273" y="4432"/>
                  </a:lnTo>
                  <a:lnTo>
                    <a:pt x="40195" y="2194"/>
                  </a:lnTo>
                  <a:lnTo>
                    <a:pt x="40984" y="263"/>
                  </a:lnTo>
                  <a:lnTo>
                    <a:pt x="40984" y="176"/>
                  </a:lnTo>
                  <a:lnTo>
                    <a:pt x="40984" y="132"/>
                  </a:lnTo>
                  <a:lnTo>
                    <a:pt x="40941" y="44"/>
                  </a:lnTo>
                  <a:lnTo>
                    <a:pt x="40897" y="44"/>
                  </a:lnTo>
                  <a:lnTo>
                    <a:pt x="40809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3" name="Google Shape;6693;p174"/>
            <p:cNvSpPr/>
            <p:nvPr/>
          </p:nvSpPr>
          <p:spPr>
            <a:xfrm>
              <a:off x="2054775" y="1420950"/>
              <a:ext cx="1012550" cy="1083875"/>
            </a:xfrm>
            <a:custGeom>
              <a:avLst/>
              <a:gdLst/>
              <a:ahLst/>
              <a:cxnLst/>
              <a:rect l="l" t="t" r="r" b="b"/>
              <a:pathLst>
                <a:path w="40502" h="43355" extrusionOk="0">
                  <a:moveTo>
                    <a:pt x="40282" y="1"/>
                  </a:moveTo>
                  <a:lnTo>
                    <a:pt x="40239" y="45"/>
                  </a:lnTo>
                  <a:lnTo>
                    <a:pt x="40195" y="88"/>
                  </a:lnTo>
                  <a:lnTo>
                    <a:pt x="40151" y="132"/>
                  </a:lnTo>
                  <a:lnTo>
                    <a:pt x="38922" y="3467"/>
                  </a:lnTo>
                  <a:lnTo>
                    <a:pt x="37167" y="8075"/>
                  </a:lnTo>
                  <a:lnTo>
                    <a:pt x="36333" y="9567"/>
                  </a:lnTo>
                  <a:lnTo>
                    <a:pt x="35280" y="11453"/>
                  </a:lnTo>
                  <a:lnTo>
                    <a:pt x="34051" y="13648"/>
                  </a:lnTo>
                  <a:lnTo>
                    <a:pt x="31989" y="17246"/>
                  </a:lnTo>
                  <a:lnTo>
                    <a:pt x="30804" y="19176"/>
                  </a:lnTo>
                  <a:lnTo>
                    <a:pt x="29400" y="21107"/>
                  </a:lnTo>
                  <a:lnTo>
                    <a:pt x="27996" y="23213"/>
                  </a:lnTo>
                  <a:lnTo>
                    <a:pt x="26504" y="25013"/>
                  </a:lnTo>
                  <a:lnTo>
                    <a:pt x="25188" y="26197"/>
                  </a:lnTo>
                  <a:lnTo>
                    <a:pt x="23476" y="27821"/>
                  </a:lnTo>
                  <a:lnTo>
                    <a:pt x="21853" y="29181"/>
                  </a:lnTo>
                  <a:lnTo>
                    <a:pt x="20054" y="30454"/>
                  </a:lnTo>
                  <a:lnTo>
                    <a:pt x="12199" y="35500"/>
                  </a:lnTo>
                  <a:lnTo>
                    <a:pt x="10137" y="36641"/>
                  </a:lnTo>
                  <a:lnTo>
                    <a:pt x="7635" y="38220"/>
                  </a:lnTo>
                  <a:lnTo>
                    <a:pt x="5661" y="39669"/>
                  </a:lnTo>
                  <a:lnTo>
                    <a:pt x="3686" y="40897"/>
                  </a:lnTo>
                  <a:lnTo>
                    <a:pt x="88" y="43003"/>
                  </a:lnTo>
                  <a:lnTo>
                    <a:pt x="44" y="43047"/>
                  </a:lnTo>
                  <a:lnTo>
                    <a:pt x="0" y="43135"/>
                  </a:lnTo>
                  <a:lnTo>
                    <a:pt x="0" y="43179"/>
                  </a:lnTo>
                  <a:lnTo>
                    <a:pt x="0" y="43267"/>
                  </a:lnTo>
                  <a:lnTo>
                    <a:pt x="88" y="43311"/>
                  </a:lnTo>
                  <a:lnTo>
                    <a:pt x="176" y="43354"/>
                  </a:lnTo>
                  <a:lnTo>
                    <a:pt x="263" y="43311"/>
                  </a:lnTo>
                  <a:lnTo>
                    <a:pt x="3862" y="41204"/>
                  </a:lnTo>
                  <a:lnTo>
                    <a:pt x="5880" y="39976"/>
                  </a:lnTo>
                  <a:lnTo>
                    <a:pt x="7855" y="38528"/>
                  </a:lnTo>
                  <a:lnTo>
                    <a:pt x="10312" y="36948"/>
                  </a:lnTo>
                  <a:lnTo>
                    <a:pt x="12374" y="35807"/>
                  </a:lnTo>
                  <a:lnTo>
                    <a:pt x="20229" y="30717"/>
                  </a:lnTo>
                  <a:lnTo>
                    <a:pt x="22028" y="29444"/>
                  </a:lnTo>
                  <a:lnTo>
                    <a:pt x="23696" y="28084"/>
                  </a:lnTo>
                  <a:lnTo>
                    <a:pt x="25451" y="26461"/>
                  </a:lnTo>
                  <a:lnTo>
                    <a:pt x="26723" y="25232"/>
                  </a:lnTo>
                  <a:lnTo>
                    <a:pt x="26767" y="25232"/>
                  </a:lnTo>
                  <a:lnTo>
                    <a:pt x="28259" y="23433"/>
                  </a:lnTo>
                  <a:lnTo>
                    <a:pt x="28303" y="23433"/>
                  </a:lnTo>
                  <a:lnTo>
                    <a:pt x="29707" y="21283"/>
                  </a:lnTo>
                  <a:lnTo>
                    <a:pt x="31068" y="19352"/>
                  </a:lnTo>
                  <a:lnTo>
                    <a:pt x="32296" y="17421"/>
                  </a:lnTo>
                  <a:lnTo>
                    <a:pt x="34359" y="13823"/>
                  </a:lnTo>
                  <a:lnTo>
                    <a:pt x="35587" y="11585"/>
                  </a:lnTo>
                  <a:lnTo>
                    <a:pt x="36640" y="9742"/>
                  </a:lnTo>
                  <a:lnTo>
                    <a:pt x="37474" y="8206"/>
                  </a:lnTo>
                  <a:lnTo>
                    <a:pt x="37518" y="8206"/>
                  </a:lnTo>
                  <a:lnTo>
                    <a:pt x="39229" y="3555"/>
                  </a:lnTo>
                  <a:lnTo>
                    <a:pt x="40458" y="264"/>
                  </a:lnTo>
                  <a:lnTo>
                    <a:pt x="40502" y="176"/>
                  </a:lnTo>
                  <a:lnTo>
                    <a:pt x="40458" y="132"/>
                  </a:lnTo>
                  <a:lnTo>
                    <a:pt x="40414" y="88"/>
                  </a:lnTo>
                  <a:lnTo>
                    <a:pt x="40370" y="45"/>
                  </a:lnTo>
                  <a:lnTo>
                    <a:pt x="4028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4" name="Google Shape;6694;p174"/>
            <p:cNvSpPr/>
            <p:nvPr/>
          </p:nvSpPr>
          <p:spPr>
            <a:xfrm>
              <a:off x="2027350" y="1430825"/>
              <a:ext cx="1003775" cy="1048775"/>
            </a:xfrm>
            <a:custGeom>
              <a:avLst/>
              <a:gdLst/>
              <a:ahLst/>
              <a:cxnLst/>
              <a:rect l="l" t="t" r="r" b="b"/>
              <a:pathLst>
                <a:path w="40151" h="41951" extrusionOk="0">
                  <a:moveTo>
                    <a:pt x="39975" y="1"/>
                  </a:moveTo>
                  <a:lnTo>
                    <a:pt x="39931" y="45"/>
                  </a:lnTo>
                  <a:lnTo>
                    <a:pt x="39844" y="88"/>
                  </a:lnTo>
                  <a:lnTo>
                    <a:pt x="39800" y="132"/>
                  </a:lnTo>
                  <a:lnTo>
                    <a:pt x="38571" y="3511"/>
                  </a:lnTo>
                  <a:lnTo>
                    <a:pt x="37255" y="6978"/>
                  </a:lnTo>
                  <a:lnTo>
                    <a:pt x="35192" y="10664"/>
                  </a:lnTo>
                  <a:lnTo>
                    <a:pt x="33042" y="14569"/>
                  </a:lnTo>
                  <a:lnTo>
                    <a:pt x="32823" y="14920"/>
                  </a:lnTo>
                  <a:lnTo>
                    <a:pt x="30980" y="17860"/>
                  </a:lnTo>
                  <a:lnTo>
                    <a:pt x="30058" y="19308"/>
                  </a:lnTo>
                  <a:lnTo>
                    <a:pt x="29049" y="20712"/>
                  </a:lnTo>
                  <a:lnTo>
                    <a:pt x="28040" y="22029"/>
                  </a:lnTo>
                  <a:lnTo>
                    <a:pt x="26943" y="23345"/>
                  </a:lnTo>
                  <a:lnTo>
                    <a:pt x="26328" y="23959"/>
                  </a:lnTo>
                  <a:lnTo>
                    <a:pt x="25714" y="24574"/>
                  </a:lnTo>
                  <a:lnTo>
                    <a:pt x="25100" y="25188"/>
                  </a:lnTo>
                  <a:lnTo>
                    <a:pt x="24442" y="25758"/>
                  </a:lnTo>
                  <a:lnTo>
                    <a:pt x="22467" y="27470"/>
                  </a:lnTo>
                  <a:lnTo>
                    <a:pt x="20492" y="28874"/>
                  </a:lnTo>
                  <a:lnTo>
                    <a:pt x="13823" y="33306"/>
                  </a:lnTo>
                  <a:lnTo>
                    <a:pt x="12023" y="34271"/>
                  </a:lnTo>
                  <a:lnTo>
                    <a:pt x="10005" y="35456"/>
                  </a:lnTo>
                  <a:lnTo>
                    <a:pt x="6143" y="38045"/>
                  </a:lnTo>
                  <a:lnTo>
                    <a:pt x="3949" y="39405"/>
                  </a:lnTo>
                  <a:lnTo>
                    <a:pt x="88" y="41599"/>
                  </a:lnTo>
                  <a:lnTo>
                    <a:pt x="44" y="41643"/>
                  </a:lnTo>
                  <a:lnTo>
                    <a:pt x="0" y="41731"/>
                  </a:lnTo>
                  <a:lnTo>
                    <a:pt x="0" y="41775"/>
                  </a:lnTo>
                  <a:lnTo>
                    <a:pt x="0" y="41862"/>
                  </a:lnTo>
                  <a:lnTo>
                    <a:pt x="88" y="41906"/>
                  </a:lnTo>
                  <a:lnTo>
                    <a:pt x="176" y="41950"/>
                  </a:lnTo>
                  <a:lnTo>
                    <a:pt x="263" y="41906"/>
                  </a:lnTo>
                  <a:lnTo>
                    <a:pt x="4125" y="39712"/>
                  </a:lnTo>
                  <a:lnTo>
                    <a:pt x="6319" y="38352"/>
                  </a:lnTo>
                  <a:lnTo>
                    <a:pt x="10180" y="35763"/>
                  </a:lnTo>
                  <a:lnTo>
                    <a:pt x="12199" y="34578"/>
                  </a:lnTo>
                  <a:lnTo>
                    <a:pt x="13998" y="33569"/>
                  </a:lnTo>
                  <a:lnTo>
                    <a:pt x="20668" y="29181"/>
                  </a:lnTo>
                  <a:lnTo>
                    <a:pt x="22686" y="27733"/>
                  </a:lnTo>
                  <a:lnTo>
                    <a:pt x="24661" y="26022"/>
                  </a:lnTo>
                  <a:lnTo>
                    <a:pt x="25319" y="25451"/>
                  </a:lnTo>
                  <a:lnTo>
                    <a:pt x="25977" y="24837"/>
                  </a:lnTo>
                  <a:lnTo>
                    <a:pt x="26592" y="24223"/>
                  </a:lnTo>
                  <a:lnTo>
                    <a:pt x="27162" y="23564"/>
                  </a:lnTo>
                  <a:lnTo>
                    <a:pt x="28303" y="22292"/>
                  </a:lnTo>
                  <a:lnTo>
                    <a:pt x="29312" y="20932"/>
                  </a:lnTo>
                  <a:lnTo>
                    <a:pt x="30322" y="19527"/>
                  </a:lnTo>
                  <a:lnTo>
                    <a:pt x="31287" y="18079"/>
                  </a:lnTo>
                  <a:lnTo>
                    <a:pt x="33130" y="15095"/>
                  </a:lnTo>
                  <a:lnTo>
                    <a:pt x="33349" y="14744"/>
                  </a:lnTo>
                  <a:lnTo>
                    <a:pt x="35499" y="10795"/>
                  </a:lnTo>
                  <a:lnTo>
                    <a:pt x="37562" y="7153"/>
                  </a:lnTo>
                  <a:lnTo>
                    <a:pt x="37562" y="7109"/>
                  </a:lnTo>
                  <a:lnTo>
                    <a:pt x="38922" y="3643"/>
                  </a:lnTo>
                  <a:lnTo>
                    <a:pt x="40151" y="264"/>
                  </a:lnTo>
                  <a:lnTo>
                    <a:pt x="40151" y="176"/>
                  </a:lnTo>
                  <a:lnTo>
                    <a:pt x="40151" y="132"/>
                  </a:lnTo>
                  <a:lnTo>
                    <a:pt x="40107" y="45"/>
                  </a:lnTo>
                  <a:lnTo>
                    <a:pt x="40063" y="45"/>
                  </a:lnTo>
                  <a:lnTo>
                    <a:pt x="3997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5" name="Google Shape;6695;p174"/>
            <p:cNvSpPr/>
            <p:nvPr/>
          </p:nvSpPr>
          <p:spPr>
            <a:xfrm>
              <a:off x="1999925" y="1430825"/>
              <a:ext cx="998300" cy="1023525"/>
            </a:xfrm>
            <a:custGeom>
              <a:avLst/>
              <a:gdLst/>
              <a:ahLst/>
              <a:cxnLst/>
              <a:rect l="l" t="t" r="r" b="b"/>
              <a:pathLst>
                <a:path w="39932" h="40941" extrusionOk="0">
                  <a:moveTo>
                    <a:pt x="39756" y="1"/>
                  </a:moveTo>
                  <a:lnTo>
                    <a:pt x="39712" y="45"/>
                  </a:lnTo>
                  <a:lnTo>
                    <a:pt x="39624" y="88"/>
                  </a:lnTo>
                  <a:lnTo>
                    <a:pt x="39624" y="132"/>
                  </a:lnTo>
                  <a:lnTo>
                    <a:pt x="38703" y="2677"/>
                  </a:lnTo>
                  <a:lnTo>
                    <a:pt x="37606" y="5749"/>
                  </a:lnTo>
                  <a:lnTo>
                    <a:pt x="35938" y="8864"/>
                  </a:lnTo>
                  <a:lnTo>
                    <a:pt x="34578" y="11234"/>
                  </a:lnTo>
                  <a:lnTo>
                    <a:pt x="32954" y="14174"/>
                  </a:lnTo>
                  <a:lnTo>
                    <a:pt x="31638" y="16324"/>
                  </a:lnTo>
                  <a:lnTo>
                    <a:pt x="28435" y="20932"/>
                  </a:lnTo>
                  <a:lnTo>
                    <a:pt x="27338" y="22204"/>
                  </a:lnTo>
                  <a:lnTo>
                    <a:pt x="25582" y="23828"/>
                  </a:lnTo>
                  <a:lnTo>
                    <a:pt x="23564" y="25715"/>
                  </a:lnTo>
                  <a:lnTo>
                    <a:pt x="21677" y="27250"/>
                  </a:lnTo>
                  <a:lnTo>
                    <a:pt x="20317" y="28172"/>
                  </a:lnTo>
                  <a:lnTo>
                    <a:pt x="18957" y="29093"/>
                  </a:lnTo>
                  <a:lnTo>
                    <a:pt x="16236" y="30849"/>
                  </a:lnTo>
                  <a:lnTo>
                    <a:pt x="13471" y="32560"/>
                  </a:lnTo>
                  <a:lnTo>
                    <a:pt x="10707" y="34227"/>
                  </a:lnTo>
                  <a:lnTo>
                    <a:pt x="7504" y="36158"/>
                  </a:lnTo>
                  <a:lnTo>
                    <a:pt x="4300" y="38177"/>
                  </a:lnTo>
                  <a:lnTo>
                    <a:pt x="2414" y="39274"/>
                  </a:lnTo>
                  <a:lnTo>
                    <a:pt x="88" y="40634"/>
                  </a:lnTo>
                  <a:lnTo>
                    <a:pt x="44" y="40678"/>
                  </a:lnTo>
                  <a:lnTo>
                    <a:pt x="0" y="40722"/>
                  </a:lnTo>
                  <a:lnTo>
                    <a:pt x="0" y="40809"/>
                  </a:lnTo>
                  <a:lnTo>
                    <a:pt x="0" y="40853"/>
                  </a:lnTo>
                  <a:lnTo>
                    <a:pt x="88" y="40941"/>
                  </a:lnTo>
                  <a:lnTo>
                    <a:pt x="263" y="40941"/>
                  </a:lnTo>
                  <a:lnTo>
                    <a:pt x="2589" y="39581"/>
                  </a:lnTo>
                  <a:lnTo>
                    <a:pt x="4476" y="38440"/>
                  </a:lnTo>
                  <a:lnTo>
                    <a:pt x="7679" y="36465"/>
                  </a:lnTo>
                  <a:lnTo>
                    <a:pt x="10883" y="34534"/>
                  </a:lnTo>
                  <a:lnTo>
                    <a:pt x="13647" y="32867"/>
                  </a:lnTo>
                  <a:lnTo>
                    <a:pt x="16411" y="31156"/>
                  </a:lnTo>
                  <a:lnTo>
                    <a:pt x="19176" y="29357"/>
                  </a:lnTo>
                  <a:lnTo>
                    <a:pt x="20536" y="28479"/>
                  </a:lnTo>
                  <a:lnTo>
                    <a:pt x="21853" y="27514"/>
                  </a:lnTo>
                  <a:lnTo>
                    <a:pt x="23783" y="25978"/>
                  </a:lnTo>
                  <a:lnTo>
                    <a:pt x="25846" y="24091"/>
                  </a:lnTo>
                  <a:lnTo>
                    <a:pt x="27601" y="22423"/>
                  </a:lnTo>
                  <a:lnTo>
                    <a:pt x="28698" y="21151"/>
                  </a:lnTo>
                  <a:lnTo>
                    <a:pt x="31945" y="16544"/>
                  </a:lnTo>
                  <a:lnTo>
                    <a:pt x="33262" y="14350"/>
                  </a:lnTo>
                  <a:lnTo>
                    <a:pt x="34885" y="11410"/>
                  </a:lnTo>
                  <a:lnTo>
                    <a:pt x="36245" y="9040"/>
                  </a:lnTo>
                  <a:lnTo>
                    <a:pt x="37957" y="5924"/>
                  </a:lnTo>
                  <a:lnTo>
                    <a:pt x="37957" y="5881"/>
                  </a:lnTo>
                  <a:lnTo>
                    <a:pt x="39054" y="2809"/>
                  </a:lnTo>
                  <a:lnTo>
                    <a:pt x="39931" y="264"/>
                  </a:lnTo>
                  <a:lnTo>
                    <a:pt x="39931" y="176"/>
                  </a:lnTo>
                  <a:lnTo>
                    <a:pt x="39931" y="88"/>
                  </a:lnTo>
                  <a:lnTo>
                    <a:pt x="39888" y="45"/>
                  </a:lnTo>
                  <a:lnTo>
                    <a:pt x="3984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6" name="Google Shape;6696;p174"/>
            <p:cNvSpPr/>
            <p:nvPr/>
          </p:nvSpPr>
          <p:spPr>
            <a:xfrm>
              <a:off x="1972500" y="1430825"/>
              <a:ext cx="995000" cy="999400"/>
            </a:xfrm>
            <a:custGeom>
              <a:avLst/>
              <a:gdLst/>
              <a:ahLst/>
              <a:cxnLst/>
              <a:rect l="l" t="t" r="r" b="b"/>
              <a:pathLst>
                <a:path w="39800" h="39976" extrusionOk="0">
                  <a:moveTo>
                    <a:pt x="39536" y="1"/>
                  </a:moveTo>
                  <a:lnTo>
                    <a:pt x="39493" y="45"/>
                  </a:lnTo>
                  <a:lnTo>
                    <a:pt x="39449" y="132"/>
                  </a:lnTo>
                  <a:lnTo>
                    <a:pt x="38571" y="2677"/>
                  </a:lnTo>
                  <a:lnTo>
                    <a:pt x="37781" y="4959"/>
                  </a:lnTo>
                  <a:lnTo>
                    <a:pt x="36772" y="6890"/>
                  </a:lnTo>
                  <a:lnTo>
                    <a:pt x="34578" y="10795"/>
                  </a:lnTo>
                  <a:lnTo>
                    <a:pt x="33349" y="12945"/>
                  </a:lnTo>
                  <a:lnTo>
                    <a:pt x="31901" y="15359"/>
                  </a:lnTo>
                  <a:lnTo>
                    <a:pt x="30322" y="17641"/>
                  </a:lnTo>
                  <a:lnTo>
                    <a:pt x="27952" y="20800"/>
                  </a:lnTo>
                  <a:lnTo>
                    <a:pt x="26109" y="22555"/>
                  </a:lnTo>
                  <a:lnTo>
                    <a:pt x="23871" y="24661"/>
                  </a:lnTo>
                  <a:lnTo>
                    <a:pt x="21765" y="26373"/>
                  </a:lnTo>
                  <a:lnTo>
                    <a:pt x="19966" y="27645"/>
                  </a:lnTo>
                  <a:lnTo>
                    <a:pt x="17640" y="29137"/>
                  </a:lnTo>
                  <a:lnTo>
                    <a:pt x="13384" y="31770"/>
                  </a:lnTo>
                  <a:lnTo>
                    <a:pt x="11804" y="32648"/>
                  </a:lnTo>
                  <a:lnTo>
                    <a:pt x="7723" y="35149"/>
                  </a:lnTo>
                  <a:lnTo>
                    <a:pt x="3642" y="37562"/>
                  </a:lnTo>
                  <a:lnTo>
                    <a:pt x="88" y="39668"/>
                  </a:lnTo>
                  <a:lnTo>
                    <a:pt x="44" y="39712"/>
                  </a:lnTo>
                  <a:lnTo>
                    <a:pt x="0" y="39756"/>
                  </a:lnTo>
                  <a:lnTo>
                    <a:pt x="0" y="39844"/>
                  </a:lnTo>
                  <a:lnTo>
                    <a:pt x="0" y="39888"/>
                  </a:lnTo>
                  <a:lnTo>
                    <a:pt x="88" y="39976"/>
                  </a:lnTo>
                  <a:lnTo>
                    <a:pt x="263" y="39976"/>
                  </a:lnTo>
                  <a:lnTo>
                    <a:pt x="3818" y="37869"/>
                  </a:lnTo>
                  <a:lnTo>
                    <a:pt x="7899" y="35456"/>
                  </a:lnTo>
                  <a:lnTo>
                    <a:pt x="11980" y="32955"/>
                  </a:lnTo>
                  <a:lnTo>
                    <a:pt x="13559" y="32077"/>
                  </a:lnTo>
                  <a:lnTo>
                    <a:pt x="17816" y="29444"/>
                  </a:lnTo>
                  <a:lnTo>
                    <a:pt x="20141" y="27909"/>
                  </a:lnTo>
                  <a:lnTo>
                    <a:pt x="21984" y="26680"/>
                  </a:lnTo>
                  <a:lnTo>
                    <a:pt x="24091" y="24925"/>
                  </a:lnTo>
                  <a:lnTo>
                    <a:pt x="26328" y="22818"/>
                  </a:lnTo>
                  <a:lnTo>
                    <a:pt x="28171" y="21063"/>
                  </a:lnTo>
                  <a:lnTo>
                    <a:pt x="28215" y="21019"/>
                  </a:lnTo>
                  <a:lnTo>
                    <a:pt x="30585" y="17860"/>
                  </a:lnTo>
                  <a:lnTo>
                    <a:pt x="32208" y="15578"/>
                  </a:lnTo>
                  <a:lnTo>
                    <a:pt x="33656" y="13121"/>
                  </a:lnTo>
                  <a:lnTo>
                    <a:pt x="34885" y="10971"/>
                  </a:lnTo>
                  <a:lnTo>
                    <a:pt x="37079" y="7065"/>
                  </a:lnTo>
                  <a:lnTo>
                    <a:pt x="38088" y="5091"/>
                  </a:lnTo>
                  <a:lnTo>
                    <a:pt x="38878" y="2765"/>
                  </a:lnTo>
                  <a:lnTo>
                    <a:pt x="39756" y="220"/>
                  </a:lnTo>
                  <a:lnTo>
                    <a:pt x="39800" y="176"/>
                  </a:lnTo>
                  <a:lnTo>
                    <a:pt x="39756" y="88"/>
                  </a:lnTo>
                  <a:lnTo>
                    <a:pt x="39712" y="45"/>
                  </a:lnTo>
                  <a:lnTo>
                    <a:pt x="3966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7" name="Google Shape;6697;p174"/>
            <p:cNvSpPr/>
            <p:nvPr/>
          </p:nvSpPr>
          <p:spPr>
            <a:xfrm>
              <a:off x="1917650" y="1488975"/>
              <a:ext cx="967575" cy="891875"/>
            </a:xfrm>
            <a:custGeom>
              <a:avLst/>
              <a:gdLst/>
              <a:ahLst/>
              <a:cxnLst/>
              <a:rect l="l" t="t" r="r" b="b"/>
              <a:pathLst>
                <a:path w="38703" h="35675" extrusionOk="0">
                  <a:moveTo>
                    <a:pt x="38483" y="0"/>
                  </a:moveTo>
                  <a:lnTo>
                    <a:pt x="38396" y="44"/>
                  </a:lnTo>
                  <a:lnTo>
                    <a:pt x="38352" y="132"/>
                  </a:lnTo>
                  <a:lnTo>
                    <a:pt x="37562" y="2107"/>
                  </a:lnTo>
                  <a:lnTo>
                    <a:pt x="36333" y="4344"/>
                  </a:lnTo>
                  <a:lnTo>
                    <a:pt x="34929" y="6977"/>
                  </a:lnTo>
                  <a:lnTo>
                    <a:pt x="33788" y="8864"/>
                  </a:lnTo>
                  <a:lnTo>
                    <a:pt x="32647" y="10751"/>
                  </a:lnTo>
                  <a:lnTo>
                    <a:pt x="31243" y="12769"/>
                  </a:lnTo>
                  <a:lnTo>
                    <a:pt x="29707" y="14700"/>
                  </a:lnTo>
                  <a:lnTo>
                    <a:pt x="28171" y="16499"/>
                  </a:lnTo>
                  <a:lnTo>
                    <a:pt x="27206" y="17552"/>
                  </a:lnTo>
                  <a:lnTo>
                    <a:pt x="26197" y="18606"/>
                  </a:lnTo>
                  <a:lnTo>
                    <a:pt x="25188" y="19571"/>
                  </a:lnTo>
                  <a:lnTo>
                    <a:pt x="24134" y="20492"/>
                  </a:lnTo>
                  <a:lnTo>
                    <a:pt x="23037" y="21370"/>
                  </a:lnTo>
                  <a:lnTo>
                    <a:pt x="21940" y="22248"/>
                  </a:lnTo>
                  <a:lnTo>
                    <a:pt x="20799" y="23081"/>
                  </a:lnTo>
                  <a:lnTo>
                    <a:pt x="19659" y="23871"/>
                  </a:lnTo>
                  <a:lnTo>
                    <a:pt x="18474" y="24661"/>
                  </a:lnTo>
                  <a:lnTo>
                    <a:pt x="17289" y="25407"/>
                  </a:lnTo>
                  <a:lnTo>
                    <a:pt x="14876" y="26899"/>
                  </a:lnTo>
                  <a:lnTo>
                    <a:pt x="12462" y="28303"/>
                  </a:lnTo>
                  <a:lnTo>
                    <a:pt x="10005" y="29663"/>
                  </a:lnTo>
                  <a:lnTo>
                    <a:pt x="7679" y="30980"/>
                  </a:lnTo>
                  <a:lnTo>
                    <a:pt x="5354" y="32296"/>
                  </a:lnTo>
                  <a:lnTo>
                    <a:pt x="3028" y="33613"/>
                  </a:lnTo>
                  <a:lnTo>
                    <a:pt x="88" y="35368"/>
                  </a:lnTo>
                  <a:lnTo>
                    <a:pt x="44" y="35412"/>
                  </a:lnTo>
                  <a:lnTo>
                    <a:pt x="0" y="35456"/>
                  </a:lnTo>
                  <a:lnTo>
                    <a:pt x="0" y="35543"/>
                  </a:lnTo>
                  <a:lnTo>
                    <a:pt x="44" y="35587"/>
                  </a:lnTo>
                  <a:lnTo>
                    <a:pt x="88" y="35675"/>
                  </a:lnTo>
                  <a:lnTo>
                    <a:pt x="263" y="35675"/>
                  </a:lnTo>
                  <a:lnTo>
                    <a:pt x="3203" y="33920"/>
                  </a:lnTo>
                  <a:lnTo>
                    <a:pt x="5529" y="32603"/>
                  </a:lnTo>
                  <a:lnTo>
                    <a:pt x="7855" y="31287"/>
                  </a:lnTo>
                  <a:lnTo>
                    <a:pt x="10180" y="29971"/>
                  </a:lnTo>
                  <a:lnTo>
                    <a:pt x="12638" y="28566"/>
                  </a:lnTo>
                  <a:lnTo>
                    <a:pt x="15095" y="27162"/>
                  </a:lnTo>
                  <a:lnTo>
                    <a:pt x="17508" y="25714"/>
                  </a:lnTo>
                  <a:lnTo>
                    <a:pt x="18693" y="24968"/>
                  </a:lnTo>
                  <a:lnTo>
                    <a:pt x="19878" y="24178"/>
                  </a:lnTo>
                  <a:lnTo>
                    <a:pt x="21019" y="23345"/>
                  </a:lnTo>
                  <a:lnTo>
                    <a:pt x="22160" y="22511"/>
                  </a:lnTo>
                  <a:lnTo>
                    <a:pt x="23301" y="21633"/>
                  </a:lnTo>
                  <a:lnTo>
                    <a:pt x="24398" y="20756"/>
                  </a:lnTo>
                  <a:lnTo>
                    <a:pt x="25451" y="19790"/>
                  </a:lnTo>
                  <a:lnTo>
                    <a:pt x="26460" y="18825"/>
                  </a:lnTo>
                  <a:lnTo>
                    <a:pt x="27469" y="17816"/>
                  </a:lnTo>
                  <a:lnTo>
                    <a:pt x="28435" y="16763"/>
                  </a:lnTo>
                  <a:lnTo>
                    <a:pt x="29970" y="14920"/>
                  </a:lnTo>
                  <a:lnTo>
                    <a:pt x="31550" y="12989"/>
                  </a:lnTo>
                  <a:lnTo>
                    <a:pt x="32954" y="10927"/>
                  </a:lnTo>
                  <a:lnTo>
                    <a:pt x="34095" y="9040"/>
                  </a:lnTo>
                  <a:lnTo>
                    <a:pt x="35236" y="7153"/>
                  </a:lnTo>
                  <a:lnTo>
                    <a:pt x="36640" y="4520"/>
                  </a:lnTo>
                  <a:lnTo>
                    <a:pt x="37869" y="2282"/>
                  </a:lnTo>
                  <a:lnTo>
                    <a:pt x="38703" y="264"/>
                  </a:lnTo>
                  <a:lnTo>
                    <a:pt x="38703" y="176"/>
                  </a:lnTo>
                  <a:lnTo>
                    <a:pt x="38703" y="88"/>
                  </a:lnTo>
                  <a:lnTo>
                    <a:pt x="38659" y="44"/>
                  </a:lnTo>
                  <a:lnTo>
                    <a:pt x="3861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8" name="Google Shape;6698;p174"/>
            <p:cNvSpPr/>
            <p:nvPr/>
          </p:nvSpPr>
          <p:spPr>
            <a:xfrm>
              <a:off x="1893500" y="1524075"/>
              <a:ext cx="943450" cy="835950"/>
            </a:xfrm>
            <a:custGeom>
              <a:avLst/>
              <a:gdLst/>
              <a:ahLst/>
              <a:cxnLst/>
              <a:rect l="l" t="t" r="r" b="b"/>
              <a:pathLst>
                <a:path w="37738" h="33438" extrusionOk="0">
                  <a:moveTo>
                    <a:pt x="37519" y="0"/>
                  </a:moveTo>
                  <a:lnTo>
                    <a:pt x="37431" y="44"/>
                  </a:lnTo>
                  <a:lnTo>
                    <a:pt x="37387" y="88"/>
                  </a:lnTo>
                  <a:lnTo>
                    <a:pt x="36114" y="2502"/>
                  </a:lnTo>
                  <a:lnTo>
                    <a:pt x="34842" y="4915"/>
                  </a:lnTo>
                  <a:lnTo>
                    <a:pt x="33569" y="7065"/>
                  </a:lnTo>
                  <a:lnTo>
                    <a:pt x="32472" y="8864"/>
                  </a:lnTo>
                  <a:lnTo>
                    <a:pt x="31156" y="10751"/>
                  </a:lnTo>
                  <a:lnTo>
                    <a:pt x="29752" y="12550"/>
                  </a:lnTo>
                  <a:lnTo>
                    <a:pt x="27602" y="14920"/>
                  </a:lnTo>
                  <a:lnTo>
                    <a:pt x="26505" y="16061"/>
                  </a:lnTo>
                  <a:lnTo>
                    <a:pt x="25364" y="17158"/>
                  </a:lnTo>
                  <a:lnTo>
                    <a:pt x="24179" y="18211"/>
                  </a:lnTo>
                  <a:lnTo>
                    <a:pt x="22950" y="19264"/>
                  </a:lnTo>
                  <a:lnTo>
                    <a:pt x="21722" y="20229"/>
                  </a:lnTo>
                  <a:lnTo>
                    <a:pt x="20449" y="21151"/>
                  </a:lnTo>
                  <a:lnTo>
                    <a:pt x="19177" y="22072"/>
                  </a:lnTo>
                  <a:lnTo>
                    <a:pt x="17860" y="22950"/>
                  </a:lnTo>
                  <a:lnTo>
                    <a:pt x="16500" y="23827"/>
                  </a:lnTo>
                  <a:lnTo>
                    <a:pt x="15140" y="24617"/>
                  </a:lnTo>
                  <a:lnTo>
                    <a:pt x="12419" y="26241"/>
                  </a:lnTo>
                  <a:lnTo>
                    <a:pt x="9654" y="27777"/>
                  </a:lnTo>
                  <a:lnTo>
                    <a:pt x="6890" y="29313"/>
                  </a:lnTo>
                  <a:lnTo>
                    <a:pt x="5223" y="30234"/>
                  </a:lnTo>
                  <a:lnTo>
                    <a:pt x="2853" y="31463"/>
                  </a:lnTo>
                  <a:lnTo>
                    <a:pt x="88" y="33130"/>
                  </a:lnTo>
                  <a:lnTo>
                    <a:pt x="45" y="33174"/>
                  </a:lnTo>
                  <a:lnTo>
                    <a:pt x="1" y="33218"/>
                  </a:lnTo>
                  <a:lnTo>
                    <a:pt x="1" y="33306"/>
                  </a:lnTo>
                  <a:lnTo>
                    <a:pt x="45" y="33350"/>
                  </a:lnTo>
                  <a:lnTo>
                    <a:pt x="88" y="33437"/>
                  </a:lnTo>
                  <a:lnTo>
                    <a:pt x="176" y="33437"/>
                  </a:lnTo>
                  <a:lnTo>
                    <a:pt x="264" y="33393"/>
                  </a:lnTo>
                  <a:lnTo>
                    <a:pt x="3028" y="31726"/>
                  </a:lnTo>
                  <a:lnTo>
                    <a:pt x="5354" y="30541"/>
                  </a:lnTo>
                  <a:lnTo>
                    <a:pt x="7065" y="29620"/>
                  </a:lnTo>
                  <a:lnTo>
                    <a:pt x="9830" y="28084"/>
                  </a:lnTo>
                  <a:lnTo>
                    <a:pt x="12594" y="26548"/>
                  </a:lnTo>
                  <a:lnTo>
                    <a:pt x="15359" y="24924"/>
                  </a:lnTo>
                  <a:lnTo>
                    <a:pt x="16719" y="24091"/>
                  </a:lnTo>
                  <a:lnTo>
                    <a:pt x="18036" y="23257"/>
                  </a:lnTo>
                  <a:lnTo>
                    <a:pt x="19352" y="22336"/>
                  </a:lnTo>
                  <a:lnTo>
                    <a:pt x="20668" y="21458"/>
                  </a:lnTo>
                  <a:lnTo>
                    <a:pt x="21941" y="20493"/>
                  </a:lnTo>
                  <a:lnTo>
                    <a:pt x="23214" y="19527"/>
                  </a:lnTo>
                  <a:lnTo>
                    <a:pt x="24398" y="18474"/>
                  </a:lnTo>
                  <a:lnTo>
                    <a:pt x="25583" y="17421"/>
                  </a:lnTo>
                  <a:lnTo>
                    <a:pt x="26768" y="16324"/>
                  </a:lnTo>
                  <a:lnTo>
                    <a:pt x="27865" y="15183"/>
                  </a:lnTo>
                  <a:lnTo>
                    <a:pt x="30015" y="12770"/>
                  </a:lnTo>
                  <a:lnTo>
                    <a:pt x="31463" y="10971"/>
                  </a:lnTo>
                  <a:lnTo>
                    <a:pt x="32779" y="9084"/>
                  </a:lnTo>
                  <a:lnTo>
                    <a:pt x="33876" y="7241"/>
                  </a:lnTo>
                  <a:lnTo>
                    <a:pt x="35105" y="5047"/>
                  </a:lnTo>
                  <a:lnTo>
                    <a:pt x="36465" y="2633"/>
                  </a:lnTo>
                  <a:lnTo>
                    <a:pt x="37694" y="264"/>
                  </a:lnTo>
                  <a:lnTo>
                    <a:pt x="37738" y="176"/>
                  </a:lnTo>
                  <a:lnTo>
                    <a:pt x="37738" y="132"/>
                  </a:lnTo>
                  <a:lnTo>
                    <a:pt x="37694" y="44"/>
                  </a:lnTo>
                  <a:lnTo>
                    <a:pt x="3765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9" name="Google Shape;6699;p174"/>
            <p:cNvSpPr/>
            <p:nvPr/>
          </p:nvSpPr>
          <p:spPr>
            <a:xfrm>
              <a:off x="1870475" y="1528450"/>
              <a:ext cx="929200" cy="809625"/>
            </a:xfrm>
            <a:custGeom>
              <a:avLst/>
              <a:gdLst/>
              <a:ahLst/>
              <a:cxnLst/>
              <a:rect l="l" t="t" r="r" b="b"/>
              <a:pathLst>
                <a:path w="37168" h="32385" extrusionOk="0">
                  <a:moveTo>
                    <a:pt x="36948" y="1"/>
                  </a:moveTo>
                  <a:lnTo>
                    <a:pt x="36860" y="45"/>
                  </a:lnTo>
                  <a:lnTo>
                    <a:pt x="36816" y="89"/>
                  </a:lnTo>
                  <a:lnTo>
                    <a:pt x="36202" y="1274"/>
                  </a:lnTo>
                  <a:lnTo>
                    <a:pt x="35236" y="3029"/>
                  </a:lnTo>
                  <a:lnTo>
                    <a:pt x="34271" y="4784"/>
                  </a:lnTo>
                  <a:lnTo>
                    <a:pt x="33306" y="6495"/>
                  </a:lnTo>
                  <a:lnTo>
                    <a:pt x="32296" y="8119"/>
                  </a:lnTo>
                  <a:lnTo>
                    <a:pt x="31155" y="9742"/>
                  </a:lnTo>
                  <a:lnTo>
                    <a:pt x="30585" y="10532"/>
                  </a:lnTo>
                  <a:lnTo>
                    <a:pt x="29971" y="11322"/>
                  </a:lnTo>
                  <a:lnTo>
                    <a:pt x="29312" y="12112"/>
                  </a:lnTo>
                  <a:lnTo>
                    <a:pt x="28654" y="12902"/>
                  </a:lnTo>
                  <a:lnTo>
                    <a:pt x="27908" y="13692"/>
                  </a:lnTo>
                  <a:lnTo>
                    <a:pt x="27162" y="14482"/>
                  </a:lnTo>
                  <a:lnTo>
                    <a:pt x="25232" y="16324"/>
                  </a:lnTo>
                  <a:lnTo>
                    <a:pt x="23257" y="17948"/>
                  </a:lnTo>
                  <a:lnTo>
                    <a:pt x="21282" y="19396"/>
                  </a:lnTo>
                  <a:lnTo>
                    <a:pt x="19088" y="21195"/>
                  </a:lnTo>
                  <a:lnTo>
                    <a:pt x="16587" y="22907"/>
                  </a:lnTo>
                  <a:lnTo>
                    <a:pt x="12111" y="25539"/>
                  </a:lnTo>
                  <a:lnTo>
                    <a:pt x="9303" y="27075"/>
                  </a:lnTo>
                  <a:lnTo>
                    <a:pt x="7241" y="28172"/>
                  </a:lnTo>
                  <a:lnTo>
                    <a:pt x="3291" y="30147"/>
                  </a:lnTo>
                  <a:lnTo>
                    <a:pt x="88" y="32078"/>
                  </a:lnTo>
                  <a:lnTo>
                    <a:pt x="44" y="32121"/>
                  </a:lnTo>
                  <a:lnTo>
                    <a:pt x="0" y="32165"/>
                  </a:lnTo>
                  <a:lnTo>
                    <a:pt x="0" y="32253"/>
                  </a:lnTo>
                  <a:lnTo>
                    <a:pt x="0" y="32297"/>
                  </a:lnTo>
                  <a:lnTo>
                    <a:pt x="88" y="32385"/>
                  </a:lnTo>
                  <a:lnTo>
                    <a:pt x="264" y="32385"/>
                  </a:lnTo>
                  <a:lnTo>
                    <a:pt x="3467" y="30454"/>
                  </a:lnTo>
                  <a:lnTo>
                    <a:pt x="7416" y="28479"/>
                  </a:lnTo>
                  <a:lnTo>
                    <a:pt x="9478" y="27382"/>
                  </a:lnTo>
                  <a:lnTo>
                    <a:pt x="12287" y="25847"/>
                  </a:lnTo>
                  <a:lnTo>
                    <a:pt x="16763" y="23214"/>
                  </a:lnTo>
                  <a:lnTo>
                    <a:pt x="19308" y="21502"/>
                  </a:lnTo>
                  <a:lnTo>
                    <a:pt x="21502" y="19703"/>
                  </a:lnTo>
                  <a:lnTo>
                    <a:pt x="23476" y="18211"/>
                  </a:lnTo>
                  <a:lnTo>
                    <a:pt x="25451" y="16588"/>
                  </a:lnTo>
                  <a:lnTo>
                    <a:pt x="27382" y="14745"/>
                  </a:lnTo>
                  <a:lnTo>
                    <a:pt x="28172" y="13955"/>
                  </a:lnTo>
                  <a:lnTo>
                    <a:pt x="28917" y="13165"/>
                  </a:lnTo>
                  <a:lnTo>
                    <a:pt x="29576" y="12375"/>
                  </a:lnTo>
                  <a:lnTo>
                    <a:pt x="30234" y="11542"/>
                  </a:lnTo>
                  <a:lnTo>
                    <a:pt x="30848" y="10752"/>
                  </a:lnTo>
                  <a:lnTo>
                    <a:pt x="31463" y="9962"/>
                  </a:lnTo>
                  <a:lnTo>
                    <a:pt x="32560" y="8338"/>
                  </a:lnTo>
                  <a:lnTo>
                    <a:pt x="33613" y="6671"/>
                  </a:lnTo>
                  <a:lnTo>
                    <a:pt x="34578" y="4959"/>
                  </a:lnTo>
                  <a:lnTo>
                    <a:pt x="35543" y="3204"/>
                  </a:lnTo>
                  <a:lnTo>
                    <a:pt x="36509" y="1405"/>
                  </a:lnTo>
                  <a:lnTo>
                    <a:pt x="37123" y="264"/>
                  </a:lnTo>
                  <a:lnTo>
                    <a:pt x="37167" y="177"/>
                  </a:lnTo>
                  <a:lnTo>
                    <a:pt x="37167" y="133"/>
                  </a:lnTo>
                  <a:lnTo>
                    <a:pt x="37123" y="89"/>
                  </a:lnTo>
                  <a:lnTo>
                    <a:pt x="37079" y="45"/>
                  </a:lnTo>
                  <a:lnTo>
                    <a:pt x="3699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0" name="Google Shape;6700;p174"/>
            <p:cNvSpPr/>
            <p:nvPr/>
          </p:nvSpPr>
          <p:spPr>
            <a:xfrm>
              <a:off x="1846325" y="1555900"/>
              <a:ext cx="900675" cy="760250"/>
            </a:xfrm>
            <a:custGeom>
              <a:avLst/>
              <a:gdLst/>
              <a:ahLst/>
              <a:cxnLst/>
              <a:rect l="l" t="t" r="r" b="b"/>
              <a:pathLst>
                <a:path w="36027" h="30410" extrusionOk="0">
                  <a:moveTo>
                    <a:pt x="35895" y="0"/>
                  </a:moveTo>
                  <a:lnTo>
                    <a:pt x="35807" y="44"/>
                  </a:lnTo>
                  <a:lnTo>
                    <a:pt x="35763" y="44"/>
                  </a:lnTo>
                  <a:lnTo>
                    <a:pt x="35720" y="132"/>
                  </a:lnTo>
                  <a:lnTo>
                    <a:pt x="34315" y="2677"/>
                  </a:lnTo>
                  <a:lnTo>
                    <a:pt x="33350" y="4520"/>
                  </a:lnTo>
                  <a:lnTo>
                    <a:pt x="32341" y="6231"/>
                  </a:lnTo>
                  <a:lnTo>
                    <a:pt x="31814" y="7065"/>
                  </a:lnTo>
                  <a:lnTo>
                    <a:pt x="31244" y="7855"/>
                  </a:lnTo>
                  <a:lnTo>
                    <a:pt x="30673" y="8644"/>
                  </a:lnTo>
                  <a:lnTo>
                    <a:pt x="30059" y="9434"/>
                  </a:lnTo>
                  <a:lnTo>
                    <a:pt x="29401" y="10180"/>
                  </a:lnTo>
                  <a:lnTo>
                    <a:pt x="28786" y="10926"/>
                  </a:lnTo>
                  <a:lnTo>
                    <a:pt x="28084" y="11672"/>
                  </a:lnTo>
                  <a:lnTo>
                    <a:pt x="27382" y="12418"/>
                  </a:lnTo>
                  <a:lnTo>
                    <a:pt x="25890" y="13822"/>
                  </a:lnTo>
                  <a:lnTo>
                    <a:pt x="24311" y="15226"/>
                  </a:lnTo>
                  <a:lnTo>
                    <a:pt x="22643" y="16455"/>
                  </a:lnTo>
                  <a:lnTo>
                    <a:pt x="20976" y="17815"/>
                  </a:lnTo>
                  <a:lnTo>
                    <a:pt x="20361" y="18386"/>
                  </a:lnTo>
                  <a:lnTo>
                    <a:pt x="19703" y="18912"/>
                  </a:lnTo>
                  <a:lnTo>
                    <a:pt x="19045" y="19483"/>
                  </a:lnTo>
                  <a:lnTo>
                    <a:pt x="18343" y="20009"/>
                  </a:lnTo>
                  <a:lnTo>
                    <a:pt x="16851" y="21019"/>
                  </a:lnTo>
                  <a:lnTo>
                    <a:pt x="15271" y="21984"/>
                  </a:lnTo>
                  <a:lnTo>
                    <a:pt x="13648" y="22906"/>
                  </a:lnTo>
                  <a:lnTo>
                    <a:pt x="12024" y="23827"/>
                  </a:lnTo>
                  <a:lnTo>
                    <a:pt x="8821" y="25494"/>
                  </a:lnTo>
                  <a:lnTo>
                    <a:pt x="7241" y="26328"/>
                  </a:lnTo>
                  <a:lnTo>
                    <a:pt x="3380" y="28215"/>
                  </a:lnTo>
                  <a:lnTo>
                    <a:pt x="89" y="30102"/>
                  </a:lnTo>
                  <a:lnTo>
                    <a:pt x="45" y="30146"/>
                  </a:lnTo>
                  <a:lnTo>
                    <a:pt x="1" y="30190"/>
                  </a:lnTo>
                  <a:lnTo>
                    <a:pt x="1" y="30277"/>
                  </a:lnTo>
                  <a:lnTo>
                    <a:pt x="45" y="30321"/>
                  </a:lnTo>
                  <a:lnTo>
                    <a:pt x="89" y="30409"/>
                  </a:lnTo>
                  <a:lnTo>
                    <a:pt x="264" y="30409"/>
                  </a:lnTo>
                  <a:lnTo>
                    <a:pt x="3555" y="28522"/>
                  </a:lnTo>
                  <a:lnTo>
                    <a:pt x="7373" y="26635"/>
                  </a:lnTo>
                  <a:lnTo>
                    <a:pt x="8952" y="25846"/>
                  </a:lnTo>
                  <a:lnTo>
                    <a:pt x="12200" y="24134"/>
                  </a:lnTo>
                  <a:lnTo>
                    <a:pt x="13867" y="23213"/>
                  </a:lnTo>
                  <a:lnTo>
                    <a:pt x="15491" y="22291"/>
                  </a:lnTo>
                  <a:lnTo>
                    <a:pt x="17027" y="21282"/>
                  </a:lnTo>
                  <a:lnTo>
                    <a:pt x="18518" y="20273"/>
                  </a:lnTo>
                  <a:lnTo>
                    <a:pt x="19264" y="19746"/>
                  </a:lnTo>
                  <a:lnTo>
                    <a:pt x="19923" y="19176"/>
                  </a:lnTo>
                  <a:lnTo>
                    <a:pt x="20581" y="18649"/>
                  </a:lnTo>
                  <a:lnTo>
                    <a:pt x="21239" y="18079"/>
                  </a:lnTo>
                  <a:lnTo>
                    <a:pt x="22863" y="16718"/>
                  </a:lnTo>
                  <a:lnTo>
                    <a:pt x="24530" y="15490"/>
                  </a:lnTo>
                  <a:lnTo>
                    <a:pt x="26154" y="14086"/>
                  </a:lnTo>
                  <a:lnTo>
                    <a:pt x="27646" y="12638"/>
                  </a:lnTo>
                  <a:lnTo>
                    <a:pt x="28348" y="11935"/>
                  </a:lnTo>
                  <a:lnTo>
                    <a:pt x="29050" y="11189"/>
                  </a:lnTo>
                  <a:lnTo>
                    <a:pt x="29708" y="10444"/>
                  </a:lnTo>
                  <a:lnTo>
                    <a:pt x="30322" y="9654"/>
                  </a:lnTo>
                  <a:lnTo>
                    <a:pt x="30937" y="8864"/>
                  </a:lnTo>
                  <a:lnTo>
                    <a:pt x="31507" y="8074"/>
                  </a:lnTo>
                  <a:lnTo>
                    <a:pt x="32078" y="7240"/>
                  </a:lnTo>
                  <a:lnTo>
                    <a:pt x="32648" y="6407"/>
                  </a:lnTo>
                  <a:lnTo>
                    <a:pt x="33175" y="5573"/>
                  </a:lnTo>
                  <a:lnTo>
                    <a:pt x="33657" y="4695"/>
                  </a:lnTo>
                  <a:lnTo>
                    <a:pt x="34666" y="2852"/>
                  </a:lnTo>
                  <a:lnTo>
                    <a:pt x="36027" y="263"/>
                  </a:lnTo>
                  <a:lnTo>
                    <a:pt x="36027" y="219"/>
                  </a:lnTo>
                  <a:lnTo>
                    <a:pt x="36027" y="132"/>
                  </a:lnTo>
                  <a:lnTo>
                    <a:pt x="35983" y="88"/>
                  </a:lnTo>
                  <a:lnTo>
                    <a:pt x="35939" y="44"/>
                  </a:lnTo>
                  <a:lnTo>
                    <a:pt x="3589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1" name="Google Shape;6701;p174"/>
            <p:cNvSpPr/>
            <p:nvPr/>
          </p:nvSpPr>
          <p:spPr>
            <a:xfrm>
              <a:off x="1799150" y="1626100"/>
              <a:ext cx="840350" cy="647250"/>
            </a:xfrm>
            <a:custGeom>
              <a:avLst/>
              <a:gdLst/>
              <a:ahLst/>
              <a:cxnLst/>
              <a:rect l="l" t="t" r="r" b="b"/>
              <a:pathLst>
                <a:path w="33614" h="25890" extrusionOk="0">
                  <a:moveTo>
                    <a:pt x="33394" y="0"/>
                  </a:moveTo>
                  <a:lnTo>
                    <a:pt x="33350" y="44"/>
                  </a:lnTo>
                  <a:lnTo>
                    <a:pt x="33306" y="88"/>
                  </a:lnTo>
                  <a:lnTo>
                    <a:pt x="31639" y="2896"/>
                  </a:lnTo>
                  <a:lnTo>
                    <a:pt x="30322" y="4783"/>
                  </a:lnTo>
                  <a:lnTo>
                    <a:pt x="28874" y="6495"/>
                  </a:lnTo>
                  <a:lnTo>
                    <a:pt x="26944" y="8425"/>
                  </a:lnTo>
                  <a:lnTo>
                    <a:pt x="25057" y="10049"/>
                  </a:lnTo>
                  <a:lnTo>
                    <a:pt x="22994" y="11673"/>
                  </a:lnTo>
                  <a:lnTo>
                    <a:pt x="20362" y="14042"/>
                  </a:lnTo>
                  <a:lnTo>
                    <a:pt x="18124" y="15973"/>
                  </a:lnTo>
                  <a:lnTo>
                    <a:pt x="16105" y="17289"/>
                  </a:lnTo>
                  <a:lnTo>
                    <a:pt x="14174" y="18430"/>
                  </a:lnTo>
                  <a:lnTo>
                    <a:pt x="12112" y="19571"/>
                  </a:lnTo>
                  <a:lnTo>
                    <a:pt x="7812" y="21721"/>
                  </a:lnTo>
                  <a:lnTo>
                    <a:pt x="5662" y="22555"/>
                  </a:lnTo>
                  <a:lnTo>
                    <a:pt x="3511" y="23608"/>
                  </a:lnTo>
                  <a:lnTo>
                    <a:pt x="89" y="25583"/>
                  </a:lnTo>
                  <a:lnTo>
                    <a:pt x="1" y="25626"/>
                  </a:lnTo>
                  <a:lnTo>
                    <a:pt x="1" y="25670"/>
                  </a:lnTo>
                  <a:lnTo>
                    <a:pt x="1" y="25758"/>
                  </a:lnTo>
                  <a:lnTo>
                    <a:pt x="1" y="25802"/>
                  </a:lnTo>
                  <a:lnTo>
                    <a:pt x="89" y="25890"/>
                  </a:lnTo>
                  <a:lnTo>
                    <a:pt x="264" y="25890"/>
                  </a:lnTo>
                  <a:lnTo>
                    <a:pt x="3687" y="23915"/>
                  </a:lnTo>
                  <a:lnTo>
                    <a:pt x="5793" y="22862"/>
                  </a:lnTo>
                  <a:lnTo>
                    <a:pt x="7943" y="22028"/>
                  </a:lnTo>
                  <a:lnTo>
                    <a:pt x="12288" y="19878"/>
                  </a:lnTo>
                  <a:lnTo>
                    <a:pt x="14350" y="18737"/>
                  </a:lnTo>
                  <a:lnTo>
                    <a:pt x="16281" y="17596"/>
                  </a:lnTo>
                  <a:lnTo>
                    <a:pt x="18299" y="16236"/>
                  </a:lnTo>
                  <a:lnTo>
                    <a:pt x="18343" y="16236"/>
                  </a:lnTo>
                  <a:lnTo>
                    <a:pt x="20581" y="14305"/>
                  </a:lnTo>
                  <a:lnTo>
                    <a:pt x="23214" y="11936"/>
                  </a:lnTo>
                  <a:lnTo>
                    <a:pt x="25276" y="10356"/>
                  </a:lnTo>
                  <a:lnTo>
                    <a:pt x="27207" y="8689"/>
                  </a:lnTo>
                  <a:lnTo>
                    <a:pt x="29138" y="6758"/>
                  </a:lnTo>
                  <a:lnTo>
                    <a:pt x="30586" y="5003"/>
                  </a:lnTo>
                  <a:lnTo>
                    <a:pt x="31946" y="3116"/>
                  </a:lnTo>
                  <a:lnTo>
                    <a:pt x="33570" y="264"/>
                  </a:lnTo>
                  <a:lnTo>
                    <a:pt x="33613" y="220"/>
                  </a:lnTo>
                  <a:lnTo>
                    <a:pt x="33613" y="132"/>
                  </a:lnTo>
                  <a:lnTo>
                    <a:pt x="33570" y="88"/>
                  </a:lnTo>
                  <a:lnTo>
                    <a:pt x="33526" y="44"/>
                  </a:lnTo>
                  <a:lnTo>
                    <a:pt x="3343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2" name="Google Shape;6702;p174"/>
            <p:cNvSpPr/>
            <p:nvPr/>
          </p:nvSpPr>
          <p:spPr>
            <a:xfrm>
              <a:off x="1775025" y="2163625"/>
              <a:ext cx="160200" cy="88875"/>
            </a:xfrm>
            <a:custGeom>
              <a:avLst/>
              <a:gdLst/>
              <a:ahLst/>
              <a:cxnLst/>
              <a:rect l="l" t="t" r="r" b="b"/>
              <a:pathLst>
                <a:path w="6408" h="3555" extrusionOk="0">
                  <a:moveTo>
                    <a:pt x="6144" y="1"/>
                  </a:moveTo>
                  <a:lnTo>
                    <a:pt x="3555" y="1229"/>
                  </a:lnTo>
                  <a:lnTo>
                    <a:pt x="88" y="3204"/>
                  </a:lnTo>
                  <a:lnTo>
                    <a:pt x="45" y="3248"/>
                  </a:lnTo>
                  <a:lnTo>
                    <a:pt x="1" y="3336"/>
                  </a:lnTo>
                  <a:lnTo>
                    <a:pt x="1" y="3379"/>
                  </a:lnTo>
                  <a:lnTo>
                    <a:pt x="45" y="3467"/>
                  </a:lnTo>
                  <a:lnTo>
                    <a:pt x="88" y="3511"/>
                  </a:lnTo>
                  <a:lnTo>
                    <a:pt x="176" y="3555"/>
                  </a:lnTo>
                  <a:lnTo>
                    <a:pt x="264" y="3511"/>
                  </a:lnTo>
                  <a:lnTo>
                    <a:pt x="3730" y="1537"/>
                  </a:lnTo>
                  <a:lnTo>
                    <a:pt x="6319" y="352"/>
                  </a:lnTo>
                  <a:lnTo>
                    <a:pt x="6363" y="308"/>
                  </a:lnTo>
                  <a:lnTo>
                    <a:pt x="6407" y="220"/>
                  </a:lnTo>
                  <a:lnTo>
                    <a:pt x="6407" y="176"/>
                  </a:lnTo>
                  <a:lnTo>
                    <a:pt x="6363" y="88"/>
                  </a:lnTo>
                  <a:lnTo>
                    <a:pt x="6319" y="45"/>
                  </a:lnTo>
                  <a:lnTo>
                    <a:pt x="627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3" name="Google Shape;6703;p174"/>
            <p:cNvSpPr/>
            <p:nvPr/>
          </p:nvSpPr>
          <p:spPr>
            <a:xfrm>
              <a:off x="2327925" y="1808200"/>
              <a:ext cx="137150" cy="118500"/>
            </a:xfrm>
            <a:custGeom>
              <a:avLst/>
              <a:gdLst/>
              <a:ahLst/>
              <a:cxnLst/>
              <a:rect l="l" t="t" r="r" b="b"/>
              <a:pathLst>
                <a:path w="5486" h="4740" extrusionOk="0">
                  <a:moveTo>
                    <a:pt x="5266" y="0"/>
                  </a:moveTo>
                  <a:lnTo>
                    <a:pt x="5222" y="44"/>
                  </a:lnTo>
                  <a:lnTo>
                    <a:pt x="3555" y="1492"/>
                  </a:lnTo>
                  <a:lnTo>
                    <a:pt x="88" y="4432"/>
                  </a:lnTo>
                  <a:lnTo>
                    <a:pt x="44" y="4476"/>
                  </a:lnTo>
                  <a:lnTo>
                    <a:pt x="0" y="4520"/>
                  </a:lnTo>
                  <a:lnTo>
                    <a:pt x="0" y="4608"/>
                  </a:lnTo>
                  <a:lnTo>
                    <a:pt x="44" y="4652"/>
                  </a:lnTo>
                  <a:lnTo>
                    <a:pt x="88" y="4696"/>
                  </a:lnTo>
                  <a:lnTo>
                    <a:pt x="176" y="4740"/>
                  </a:lnTo>
                  <a:lnTo>
                    <a:pt x="308" y="4696"/>
                  </a:lnTo>
                  <a:lnTo>
                    <a:pt x="3774" y="1756"/>
                  </a:lnTo>
                  <a:lnTo>
                    <a:pt x="5442" y="308"/>
                  </a:lnTo>
                  <a:lnTo>
                    <a:pt x="5485" y="264"/>
                  </a:lnTo>
                  <a:lnTo>
                    <a:pt x="5485" y="176"/>
                  </a:lnTo>
                  <a:lnTo>
                    <a:pt x="5485" y="132"/>
                  </a:lnTo>
                  <a:lnTo>
                    <a:pt x="5442" y="44"/>
                  </a:lnTo>
                  <a:lnTo>
                    <a:pt x="539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4" name="Google Shape;6704;p174"/>
            <p:cNvSpPr/>
            <p:nvPr/>
          </p:nvSpPr>
          <p:spPr>
            <a:xfrm>
              <a:off x="2313650" y="1698500"/>
              <a:ext cx="210675" cy="199675"/>
            </a:xfrm>
            <a:custGeom>
              <a:avLst/>
              <a:gdLst/>
              <a:ahLst/>
              <a:cxnLst/>
              <a:rect l="l" t="t" r="r" b="b"/>
              <a:pathLst>
                <a:path w="8427" h="7987" extrusionOk="0">
                  <a:moveTo>
                    <a:pt x="8251" y="0"/>
                  </a:moveTo>
                  <a:lnTo>
                    <a:pt x="8163" y="44"/>
                  </a:lnTo>
                  <a:lnTo>
                    <a:pt x="8119" y="88"/>
                  </a:lnTo>
                  <a:lnTo>
                    <a:pt x="6671" y="1800"/>
                  </a:lnTo>
                  <a:lnTo>
                    <a:pt x="4872" y="3599"/>
                  </a:lnTo>
                  <a:lnTo>
                    <a:pt x="3380" y="4827"/>
                  </a:lnTo>
                  <a:lnTo>
                    <a:pt x="1712" y="6231"/>
                  </a:lnTo>
                  <a:lnTo>
                    <a:pt x="45" y="7680"/>
                  </a:lnTo>
                  <a:lnTo>
                    <a:pt x="1" y="7767"/>
                  </a:lnTo>
                  <a:lnTo>
                    <a:pt x="1" y="7811"/>
                  </a:lnTo>
                  <a:lnTo>
                    <a:pt x="1" y="7899"/>
                  </a:lnTo>
                  <a:lnTo>
                    <a:pt x="45" y="7943"/>
                  </a:lnTo>
                  <a:lnTo>
                    <a:pt x="89" y="7987"/>
                  </a:lnTo>
                  <a:lnTo>
                    <a:pt x="176" y="7987"/>
                  </a:lnTo>
                  <a:lnTo>
                    <a:pt x="308" y="7943"/>
                  </a:lnTo>
                  <a:lnTo>
                    <a:pt x="1932" y="6495"/>
                  </a:lnTo>
                  <a:lnTo>
                    <a:pt x="3599" y="5091"/>
                  </a:lnTo>
                  <a:lnTo>
                    <a:pt x="5091" y="3862"/>
                  </a:lnTo>
                  <a:lnTo>
                    <a:pt x="6934" y="2063"/>
                  </a:lnTo>
                  <a:lnTo>
                    <a:pt x="8382" y="308"/>
                  </a:lnTo>
                  <a:lnTo>
                    <a:pt x="8426" y="220"/>
                  </a:lnTo>
                  <a:lnTo>
                    <a:pt x="8426" y="176"/>
                  </a:lnTo>
                  <a:lnTo>
                    <a:pt x="8426" y="88"/>
                  </a:lnTo>
                  <a:lnTo>
                    <a:pt x="8382" y="44"/>
                  </a:lnTo>
                  <a:lnTo>
                    <a:pt x="829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5" name="Google Shape;6705;p174"/>
            <p:cNvSpPr/>
            <p:nvPr/>
          </p:nvSpPr>
          <p:spPr>
            <a:xfrm>
              <a:off x="1726750" y="2143875"/>
              <a:ext cx="109725" cy="64750"/>
            </a:xfrm>
            <a:custGeom>
              <a:avLst/>
              <a:gdLst/>
              <a:ahLst/>
              <a:cxnLst/>
              <a:rect l="l" t="t" r="r" b="b"/>
              <a:pathLst>
                <a:path w="4389" h="2590" extrusionOk="0">
                  <a:moveTo>
                    <a:pt x="4126" y="1"/>
                  </a:moveTo>
                  <a:lnTo>
                    <a:pt x="89" y="2283"/>
                  </a:lnTo>
                  <a:lnTo>
                    <a:pt x="45" y="2327"/>
                  </a:lnTo>
                  <a:lnTo>
                    <a:pt x="1" y="2370"/>
                  </a:lnTo>
                  <a:lnTo>
                    <a:pt x="1" y="2458"/>
                  </a:lnTo>
                  <a:lnTo>
                    <a:pt x="1" y="2502"/>
                  </a:lnTo>
                  <a:lnTo>
                    <a:pt x="89" y="2590"/>
                  </a:lnTo>
                  <a:lnTo>
                    <a:pt x="264" y="2590"/>
                  </a:lnTo>
                  <a:lnTo>
                    <a:pt x="4301" y="308"/>
                  </a:lnTo>
                  <a:lnTo>
                    <a:pt x="4389" y="264"/>
                  </a:lnTo>
                  <a:lnTo>
                    <a:pt x="4389" y="220"/>
                  </a:lnTo>
                  <a:lnTo>
                    <a:pt x="4389" y="176"/>
                  </a:lnTo>
                  <a:lnTo>
                    <a:pt x="4389" y="89"/>
                  </a:lnTo>
                  <a:lnTo>
                    <a:pt x="4345" y="45"/>
                  </a:lnTo>
                  <a:lnTo>
                    <a:pt x="430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6" name="Google Shape;6706;p174"/>
            <p:cNvSpPr/>
            <p:nvPr/>
          </p:nvSpPr>
          <p:spPr>
            <a:xfrm>
              <a:off x="2462850" y="1368300"/>
              <a:ext cx="930300" cy="1502925"/>
            </a:xfrm>
            <a:custGeom>
              <a:avLst/>
              <a:gdLst/>
              <a:ahLst/>
              <a:cxnLst/>
              <a:rect l="l" t="t" r="r" b="b"/>
              <a:pathLst>
                <a:path w="37212" h="60117" extrusionOk="0">
                  <a:moveTo>
                    <a:pt x="35105" y="0"/>
                  </a:moveTo>
                  <a:lnTo>
                    <a:pt x="35017" y="44"/>
                  </a:lnTo>
                  <a:lnTo>
                    <a:pt x="34974" y="88"/>
                  </a:lnTo>
                  <a:lnTo>
                    <a:pt x="34974" y="176"/>
                  </a:lnTo>
                  <a:lnTo>
                    <a:pt x="34974" y="220"/>
                  </a:lnTo>
                  <a:lnTo>
                    <a:pt x="35017" y="308"/>
                  </a:lnTo>
                  <a:lnTo>
                    <a:pt x="36334" y="1712"/>
                  </a:lnTo>
                  <a:lnTo>
                    <a:pt x="36509" y="2151"/>
                  </a:lnTo>
                  <a:lnTo>
                    <a:pt x="36773" y="4388"/>
                  </a:lnTo>
                  <a:lnTo>
                    <a:pt x="36860" y="7328"/>
                  </a:lnTo>
                  <a:lnTo>
                    <a:pt x="36729" y="8513"/>
                  </a:lnTo>
                  <a:lnTo>
                    <a:pt x="35939" y="10400"/>
                  </a:lnTo>
                  <a:lnTo>
                    <a:pt x="34974" y="12726"/>
                  </a:lnTo>
                  <a:lnTo>
                    <a:pt x="33657" y="16587"/>
                  </a:lnTo>
                  <a:lnTo>
                    <a:pt x="32253" y="19088"/>
                  </a:lnTo>
                  <a:lnTo>
                    <a:pt x="30936" y="21590"/>
                  </a:lnTo>
                  <a:lnTo>
                    <a:pt x="29883" y="24047"/>
                  </a:lnTo>
                  <a:lnTo>
                    <a:pt x="27251" y="28742"/>
                  </a:lnTo>
                  <a:lnTo>
                    <a:pt x="27251" y="28830"/>
                  </a:lnTo>
                  <a:lnTo>
                    <a:pt x="27207" y="30541"/>
                  </a:lnTo>
                  <a:lnTo>
                    <a:pt x="27207" y="30585"/>
                  </a:lnTo>
                  <a:lnTo>
                    <a:pt x="27338" y="32209"/>
                  </a:lnTo>
                  <a:lnTo>
                    <a:pt x="28435" y="40239"/>
                  </a:lnTo>
                  <a:lnTo>
                    <a:pt x="28216" y="40546"/>
                  </a:lnTo>
                  <a:lnTo>
                    <a:pt x="27426" y="41204"/>
                  </a:lnTo>
                  <a:lnTo>
                    <a:pt x="25144" y="42564"/>
                  </a:lnTo>
                  <a:lnTo>
                    <a:pt x="22731" y="44232"/>
                  </a:lnTo>
                  <a:lnTo>
                    <a:pt x="20054" y="45855"/>
                  </a:lnTo>
                  <a:lnTo>
                    <a:pt x="16500" y="48664"/>
                  </a:lnTo>
                  <a:lnTo>
                    <a:pt x="14569" y="49761"/>
                  </a:lnTo>
                  <a:lnTo>
                    <a:pt x="14569" y="49805"/>
                  </a:lnTo>
                  <a:lnTo>
                    <a:pt x="12419" y="51867"/>
                  </a:lnTo>
                  <a:lnTo>
                    <a:pt x="11410" y="52525"/>
                  </a:lnTo>
                  <a:lnTo>
                    <a:pt x="8119" y="54280"/>
                  </a:lnTo>
                  <a:lnTo>
                    <a:pt x="6627" y="54939"/>
                  </a:lnTo>
                  <a:lnTo>
                    <a:pt x="5135" y="55992"/>
                  </a:lnTo>
                  <a:lnTo>
                    <a:pt x="3160" y="57484"/>
                  </a:lnTo>
                  <a:lnTo>
                    <a:pt x="88" y="59809"/>
                  </a:lnTo>
                  <a:lnTo>
                    <a:pt x="1" y="59853"/>
                  </a:lnTo>
                  <a:lnTo>
                    <a:pt x="1" y="59941"/>
                  </a:lnTo>
                  <a:lnTo>
                    <a:pt x="1" y="59985"/>
                  </a:lnTo>
                  <a:lnTo>
                    <a:pt x="45" y="60073"/>
                  </a:lnTo>
                  <a:lnTo>
                    <a:pt x="88" y="60117"/>
                  </a:lnTo>
                  <a:lnTo>
                    <a:pt x="176" y="60117"/>
                  </a:lnTo>
                  <a:lnTo>
                    <a:pt x="264" y="60073"/>
                  </a:lnTo>
                  <a:lnTo>
                    <a:pt x="3336" y="57747"/>
                  </a:lnTo>
                  <a:lnTo>
                    <a:pt x="5354" y="56299"/>
                  </a:lnTo>
                  <a:lnTo>
                    <a:pt x="6802" y="55246"/>
                  </a:lnTo>
                  <a:lnTo>
                    <a:pt x="8250" y="54588"/>
                  </a:lnTo>
                  <a:lnTo>
                    <a:pt x="11585" y="52832"/>
                  </a:lnTo>
                  <a:lnTo>
                    <a:pt x="12638" y="52130"/>
                  </a:lnTo>
                  <a:lnTo>
                    <a:pt x="14788" y="50068"/>
                  </a:lnTo>
                  <a:lnTo>
                    <a:pt x="16675" y="48971"/>
                  </a:lnTo>
                  <a:lnTo>
                    <a:pt x="16719" y="48971"/>
                  </a:lnTo>
                  <a:lnTo>
                    <a:pt x="20230" y="46163"/>
                  </a:lnTo>
                  <a:lnTo>
                    <a:pt x="22906" y="44539"/>
                  </a:lnTo>
                  <a:lnTo>
                    <a:pt x="25320" y="42828"/>
                  </a:lnTo>
                  <a:lnTo>
                    <a:pt x="27645" y="41467"/>
                  </a:lnTo>
                  <a:lnTo>
                    <a:pt x="28435" y="40809"/>
                  </a:lnTo>
                  <a:lnTo>
                    <a:pt x="28479" y="40809"/>
                  </a:lnTo>
                  <a:lnTo>
                    <a:pt x="28786" y="40370"/>
                  </a:lnTo>
                  <a:lnTo>
                    <a:pt x="28786" y="40239"/>
                  </a:lnTo>
                  <a:lnTo>
                    <a:pt x="27689" y="32165"/>
                  </a:lnTo>
                  <a:lnTo>
                    <a:pt x="27558" y="30541"/>
                  </a:lnTo>
                  <a:lnTo>
                    <a:pt x="27602" y="28874"/>
                  </a:lnTo>
                  <a:lnTo>
                    <a:pt x="30191" y="24222"/>
                  </a:lnTo>
                  <a:lnTo>
                    <a:pt x="31244" y="21721"/>
                  </a:lnTo>
                  <a:lnTo>
                    <a:pt x="32560" y="19264"/>
                  </a:lnTo>
                  <a:lnTo>
                    <a:pt x="33964" y="16719"/>
                  </a:lnTo>
                  <a:lnTo>
                    <a:pt x="33964" y="16675"/>
                  </a:lnTo>
                  <a:lnTo>
                    <a:pt x="35281" y="12857"/>
                  </a:lnTo>
                  <a:lnTo>
                    <a:pt x="36246" y="10532"/>
                  </a:lnTo>
                  <a:lnTo>
                    <a:pt x="37080" y="8645"/>
                  </a:lnTo>
                  <a:lnTo>
                    <a:pt x="37080" y="8601"/>
                  </a:lnTo>
                  <a:lnTo>
                    <a:pt x="37211" y="7328"/>
                  </a:lnTo>
                  <a:lnTo>
                    <a:pt x="37124" y="4388"/>
                  </a:lnTo>
                  <a:lnTo>
                    <a:pt x="36860" y="2107"/>
                  </a:lnTo>
                  <a:lnTo>
                    <a:pt x="36860" y="2063"/>
                  </a:lnTo>
                  <a:lnTo>
                    <a:pt x="36641" y="1536"/>
                  </a:lnTo>
                  <a:lnTo>
                    <a:pt x="36597" y="1492"/>
                  </a:lnTo>
                  <a:lnTo>
                    <a:pt x="35281" y="44"/>
                  </a:lnTo>
                  <a:lnTo>
                    <a:pt x="3523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7" name="Google Shape;6707;p174"/>
            <p:cNvSpPr/>
            <p:nvPr/>
          </p:nvSpPr>
          <p:spPr>
            <a:xfrm>
              <a:off x="2491375" y="1390250"/>
              <a:ext cx="930300" cy="1507300"/>
            </a:xfrm>
            <a:custGeom>
              <a:avLst/>
              <a:gdLst/>
              <a:ahLst/>
              <a:cxnLst/>
              <a:rect l="l" t="t" r="r" b="b"/>
              <a:pathLst>
                <a:path w="37212" h="60292" extrusionOk="0">
                  <a:moveTo>
                    <a:pt x="35895" y="0"/>
                  </a:moveTo>
                  <a:lnTo>
                    <a:pt x="35851" y="44"/>
                  </a:lnTo>
                  <a:lnTo>
                    <a:pt x="35807" y="88"/>
                  </a:lnTo>
                  <a:lnTo>
                    <a:pt x="35807" y="176"/>
                  </a:lnTo>
                  <a:lnTo>
                    <a:pt x="35851" y="219"/>
                  </a:lnTo>
                  <a:lnTo>
                    <a:pt x="35851" y="307"/>
                  </a:lnTo>
                  <a:lnTo>
                    <a:pt x="36772" y="1141"/>
                  </a:lnTo>
                  <a:lnTo>
                    <a:pt x="36772" y="2370"/>
                  </a:lnTo>
                  <a:lnTo>
                    <a:pt x="36860" y="5310"/>
                  </a:lnTo>
                  <a:lnTo>
                    <a:pt x="36860" y="7240"/>
                  </a:lnTo>
                  <a:lnTo>
                    <a:pt x="36860" y="7899"/>
                  </a:lnTo>
                  <a:lnTo>
                    <a:pt x="36772" y="8513"/>
                  </a:lnTo>
                  <a:lnTo>
                    <a:pt x="36597" y="9127"/>
                  </a:lnTo>
                  <a:lnTo>
                    <a:pt x="36378" y="9785"/>
                  </a:lnTo>
                  <a:lnTo>
                    <a:pt x="35588" y="11584"/>
                  </a:lnTo>
                  <a:lnTo>
                    <a:pt x="34578" y="13822"/>
                  </a:lnTo>
                  <a:lnTo>
                    <a:pt x="33481" y="16587"/>
                  </a:lnTo>
                  <a:lnTo>
                    <a:pt x="32033" y="18956"/>
                  </a:lnTo>
                  <a:lnTo>
                    <a:pt x="30717" y="21370"/>
                  </a:lnTo>
                  <a:lnTo>
                    <a:pt x="30717" y="21414"/>
                  </a:lnTo>
                  <a:lnTo>
                    <a:pt x="29927" y="23652"/>
                  </a:lnTo>
                  <a:lnTo>
                    <a:pt x="29927" y="23739"/>
                  </a:lnTo>
                  <a:lnTo>
                    <a:pt x="30190" y="24880"/>
                  </a:lnTo>
                  <a:lnTo>
                    <a:pt x="30410" y="29488"/>
                  </a:lnTo>
                  <a:lnTo>
                    <a:pt x="30454" y="32428"/>
                  </a:lnTo>
                  <a:lnTo>
                    <a:pt x="30454" y="35543"/>
                  </a:lnTo>
                  <a:lnTo>
                    <a:pt x="30410" y="40151"/>
                  </a:lnTo>
                  <a:lnTo>
                    <a:pt x="30234" y="40370"/>
                  </a:lnTo>
                  <a:lnTo>
                    <a:pt x="29225" y="40940"/>
                  </a:lnTo>
                  <a:lnTo>
                    <a:pt x="29181" y="40940"/>
                  </a:lnTo>
                  <a:lnTo>
                    <a:pt x="28172" y="41906"/>
                  </a:lnTo>
                  <a:lnTo>
                    <a:pt x="26153" y="43047"/>
                  </a:lnTo>
                  <a:lnTo>
                    <a:pt x="23257" y="44626"/>
                  </a:lnTo>
                  <a:lnTo>
                    <a:pt x="20800" y="46162"/>
                  </a:lnTo>
                  <a:lnTo>
                    <a:pt x="18825" y="47391"/>
                  </a:lnTo>
                  <a:lnTo>
                    <a:pt x="16017" y="49541"/>
                  </a:lnTo>
                  <a:lnTo>
                    <a:pt x="13911" y="50550"/>
                  </a:lnTo>
                  <a:lnTo>
                    <a:pt x="13867" y="50594"/>
                  </a:lnTo>
                  <a:lnTo>
                    <a:pt x="12024" y="52218"/>
                  </a:lnTo>
                  <a:lnTo>
                    <a:pt x="11015" y="52876"/>
                  </a:lnTo>
                  <a:lnTo>
                    <a:pt x="7329" y="54850"/>
                  </a:lnTo>
                  <a:lnTo>
                    <a:pt x="5881" y="55596"/>
                  </a:lnTo>
                  <a:lnTo>
                    <a:pt x="4213" y="56869"/>
                  </a:lnTo>
                  <a:lnTo>
                    <a:pt x="2151" y="58361"/>
                  </a:lnTo>
                  <a:lnTo>
                    <a:pt x="88" y="59984"/>
                  </a:lnTo>
                  <a:lnTo>
                    <a:pt x="44" y="60028"/>
                  </a:lnTo>
                  <a:lnTo>
                    <a:pt x="1" y="60072"/>
                  </a:lnTo>
                  <a:lnTo>
                    <a:pt x="1" y="60160"/>
                  </a:lnTo>
                  <a:lnTo>
                    <a:pt x="44" y="60204"/>
                  </a:lnTo>
                  <a:lnTo>
                    <a:pt x="132" y="60248"/>
                  </a:lnTo>
                  <a:lnTo>
                    <a:pt x="176" y="60292"/>
                  </a:lnTo>
                  <a:lnTo>
                    <a:pt x="308" y="60248"/>
                  </a:lnTo>
                  <a:lnTo>
                    <a:pt x="2370" y="58624"/>
                  </a:lnTo>
                  <a:lnTo>
                    <a:pt x="4389" y="57132"/>
                  </a:lnTo>
                  <a:lnTo>
                    <a:pt x="6056" y="55904"/>
                  </a:lnTo>
                  <a:lnTo>
                    <a:pt x="7504" y="55202"/>
                  </a:lnTo>
                  <a:lnTo>
                    <a:pt x="11190" y="53183"/>
                  </a:lnTo>
                  <a:lnTo>
                    <a:pt x="12243" y="52525"/>
                  </a:lnTo>
                  <a:lnTo>
                    <a:pt x="12243" y="52481"/>
                  </a:lnTo>
                  <a:lnTo>
                    <a:pt x="14086" y="50857"/>
                  </a:lnTo>
                  <a:lnTo>
                    <a:pt x="16193" y="49848"/>
                  </a:lnTo>
                  <a:lnTo>
                    <a:pt x="19045" y="47698"/>
                  </a:lnTo>
                  <a:lnTo>
                    <a:pt x="21019" y="46469"/>
                  </a:lnTo>
                  <a:lnTo>
                    <a:pt x="23433" y="44934"/>
                  </a:lnTo>
                  <a:lnTo>
                    <a:pt x="26329" y="43354"/>
                  </a:lnTo>
                  <a:lnTo>
                    <a:pt x="28347" y="42213"/>
                  </a:lnTo>
                  <a:lnTo>
                    <a:pt x="28391" y="42169"/>
                  </a:lnTo>
                  <a:lnTo>
                    <a:pt x="29401" y="41248"/>
                  </a:lnTo>
                  <a:lnTo>
                    <a:pt x="30454" y="40633"/>
                  </a:lnTo>
                  <a:lnTo>
                    <a:pt x="30498" y="40589"/>
                  </a:lnTo>
                  <a:lnTo>
                    <a:pt x="30717" y="40326"/>
                  </a:lnTo>
                  <a:lnTo>
                    <a:pt x="30761" y="40238"/>
                  </a:lnTo>
                  <a:lnTo>
                    <a:pt x="30805" y="35543"/>
                  </a:lnTo>
                  <a:lnTo>
                    <a:pt x="30805" y="32428"/>
                  </a:lnTo>
                  <a:lnTo>
                    <a:pt x="30761" y="29488"/>
                  </a:lnTo>
                  <a:lnTo>
                    <a:pt x="30541" y="24836"/>
                  </a:lnTo>
                  <a:lnTo>
                    <a:pt x="30278" y="23695"/>
                  </a:lnTo>
                  <a:lnTo>
                    <a:pt x="31024" y="21545"/>
                  </a:lnTo>
                  <a:lnTo>
                    <a:pt x="32341" y="19132"/>
                  </a:lnTo>
                  <a:lnTo>
                    <a:pt x="33789" y="16762"/>
                  </a:lnTo>
                  <a:lnTo>
                    <a:pt x="33789" y="16718"/>
                  </a:lnTo>
                  <a:lnTo>
                    <a:pt x="34930" y="13954"/>
                  </a:lnTo>
                  <a:lnTo>
                    <a:pt x="35895" y="11716"/>
                  </a:lnTo>
                  <a:lnTo>
                    <a:pt x="36685" y="9873"/>
                  </a:lnTo>
                  <a:lnTo>
                    <a:pt x="36948" y="9215"/>
                  </a:lnTo>
                  <a:lnTo>
                    <a:pt x="37124" y="8601"/>
                  </a:lnTo>
                  <a:lnTo>
                    <a:pt x="37211" y="7986"/>
                  </a:lnTo>
                  <a:lnTo>
                    <a:pt x="37211" y="7240"/>
                  </a:lnTo>
                  <a:lnTo>
                    <a:pt x="37211" y="5266"/>
                  </a:lnTo>
                  <a:lnTo>
                    <a:pt x="37124" y="2370"/>
                  </a:lnTo>
                  <a:lnTo>
                    <a:pt x="37124" y="1053"/>
                  </a:lnTo>
                  <a:lnTo>
                    <a:pt x="37124" y="965"/>
                  </a:lnTo>
                  <a:lnTo>
                    <a:pt x="37080" y="922"/>
                  </a:lnTo>
                  <a:lnTo>
                    <a:pt x="36114" y="44"/>
                  </a:lnTo>
                  <a:lnTo>
                    <a:pt x="3602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8" name="Google Shape;6708;p174"/>
            <p:cNvSpPr/>
            <p:nvPr/>
          </p:nvSpPr>
          <p:spPr>
            <a:xfrm>
              <a:off x="3740875" y="4014275"/>
              <a:ext cx="64750" cy="40625"/>
            </a:xfrm>
            <a:custGeom>
              <a:avLst/>
              <a:gdLst/>
              <a:ahLst/>
              <a:cxnLst/>
              <a:rect l="l" t="t" r="r" b="b"/>
              <a:pathLst>
                <a:path w="2590" h="1625" extrusionOk="0">
                  <a:moveTo>
                    <a:pt x="132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44" y="264"/>
                  </a:lnTo>
                  <a:lnTo>
                    <a:pt x="88" y="308"/>
                  </a:lnTo>
                  <a:lnTo>
                    <a:pt x="2326" y="1624"/>
                  </a:lnTo>
                  <a:lnTo>
                    <a:pt x="2502" y="1624"/>
                  </a:lnTo>
                  <a:lnTo>
                    <a:pt x="2589" y="1537"/>
                  </a:lnTo>
                  <a:lnTo>
                    <a:pt x="2589" y="1493"/>
                  </a:lnTo>
                  <a:lnTo>
                    <a:pt x="2589" y="1405"/>
                  </a:lnTo>
                  <a:lnTo>
                    <a:pt x="2546" y="1361"/>
                  </a:lnTo>
                  <a:lnTo>
                    <a:pt x="2502" y="1317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9" name="Google Shape;6709;p174"/>
            <p:cNvSpPr/>
            <p:nvPr/>
          </p:nvSpPr>
          <p:spPr>
            <a:xfrm>
              <a:off x="3707975" y="3983575"/>
              <a:ext cx="41700" cy="39500"/>
            </a:xfrm>
            <a:custGeom>
              <a:avLst/>
              <a:gdLst/>
              <a:ahLst/>
              <a:cxnLst/>
              <a:rect l="l" t="t" r="r" b="b"/>
              <a:pathLst>
                <a:path w="1668" h="1580" extrusionOk="0">
                  <a:moveTo>
                    <a:pt x="132" y="0"/>
                  </a:moveTo>
                  <a:lnTo>
                    <a:pt x="88" y="44"/>
                  </a:lnTo>
                  <a:lnTo>
                    <a:pt x="44" y="88"/>
                  </a:lnTo>
                  <a:lnTo>
                    <a:pt x="0" y="132"/>
                  </a:lnTo>
                  <a:lnTo>
                    <a:pt x="0" y="220"/>
                  </a:lnTo>
                  <a:lnTo>
                    <a:pt x="44" y="263"/>
                  </a:lnTo>
                  <a:lnTo>
                    <a:pt x="483" y="966"/>
                  </a:lnTo>
                  <a:lnTo>
                    <a:pt x="571" y="1053"/>
                  </a:lnTo>
                  <a:lnTo>
                    <a:pt x="1404" y="1536"/>
                  </a:lnTo>
                  <a:lnTo>
                    <a:pt x="1492" y="1580"/>
                  </a:lnTo>
                  <a:lnTo>
                    <a:pt x="1580" y="1536"/>
                  </a:lnTo>
                  <a:lnTo>
                    <a:pt x="1668" y="1492"/>
                  </a:lnTo>
                  <a:lnTo>
                    <a:pt x="1668" y="1404"/>
                  </a:lnTo>
                  <a:lnTo>
                    <a:pt x="1668" y="1360"/>
                  </a:lnTo>
                  <a:lnTo>
                    <a:pt x="1624" y="1273"/>
                  </a:lnTo>
                  <a:lnTo>
                    <a:pt x="1580" y="1229"/>
                  </a:lnTo>
                  <a:lnTo>
                    <a:pt x="746" y="746"/>
                  </a:lnTo>
                  <a:lnTo>
                    <a:pt x="307" y="88"/>
                  </a:lnTo>
                  <a:lnTo>
                    <a:pt x="263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0" name="Google Shape;6710;p174"/>
            <p:cNvSpPr/>
            <p:nvPr/>
          </p:nvSpPr>
          <p:spPr>
            <a:xfrm>
              <a:off x="3532450" y="3825600"/>
              <a:ext cx="231500" cy="292925"/>
            </a:xfrm>
            <a:custGeom>
              <a:avLst/>
              <a:gdLst/>
              <a:ahLst/>
              <a:cxnLst/>
              <a:rect l="l" t="t" r="r" b="b"/>
              <a:pathLst>
                <a:path w="9260" h="11717" extrusionOk="0">
                  <a:moveTo>
                    <a:pt x="176" y="0"/>
                  </a:moveTo>
                  <a:lnTo>
                    <a:pt x="88" y="44"/>
                  </a:ln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0" y="264"/>
                  </a:lnTo>
                  <a:lnTo>
                    <a:pt x="1624" y="3686"/>
                  </a:lnTo>
                  <a:lnTo>
                    <a:pt x="2984" y="6451"/>
                  </a:lnTo>
                  <a:lnTo>
                    <a:pt x="3774" y="8513"/>
                  </a:lnTo>
                  <a:lnTo>
                    <a:pt x="3774" y="8557"/>
                  </a:lnTo>
                  <a:lnTo>
                    <a:pt x="4213" y="9391"/>
                  </a:lnTo>
                  <a:lnTo>
                    <a:pt x="4301" y="9479"/>
                  </a:lnTo>
                  <a:lnTo>
                    <a:pt x="7372" y="10883"/>
                  </a:lnTo>
                  <a:lnTo>
                    <a:pt x="8996" y="11716"/>
                  </a:lnTo>
                  <a:lnTo>
                    <a:pt x="9171" y="11716"/>
                  </a:lnTo>
                  <a:lnTo>
                    <a:pt x="9259" y="11629"/>
                  </a:lnTo>
                  <a:lnTo>
                    <a:pt x="9259" y="11585"/>
                  </a:lnTo>
                  <a:lnTo>
                    <a:pt x="9259" y="11497"/>
                  </a:lnTo>
                  <a:lnTo>
                    <a:pt x="9215" y="11453"/>
                  </a:lnTo>
                  <a:lnTo>
                    <a:pt x="9171" y="11409"/>
                  </a:lnTo>
                  <a:lnTo>
                    <a:pt x="7548" y="10576"/>
                  </a:lnTo>
                  <a:lnTo>
                    <a:pt x="4520" y="9171"/>
                  </a:lnTo>
                  <a:lnTo>
                    <a:pt x="4081" y="8382"/>
                  </a:lnTo>
                  <a:lnTo>
                    <a:pt x="3335" y="6319"/>
                  </a:lnTo>
                  <a:lnTo>
                    <a:pt x="3291" y="6319"/>
                  </a:lnTo>
                  <a:lnTo>
                    <a:pt x="1931" y="3555"/>
                  </a:lnTo>
                  <a:lnTo>
                    <a:pt x="307" y="88"/>
                  </a:lnTo>
                  <a:lnTo>
                    <a:pt x="264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1" name="Google Shape;6711;p174"/>
            <p:cNvSpPr/>
            <p:nvPr/>
          </p:nvSpPr>
          <p:spPr>
            <a:xfrm>
              <a:off x="3401900" y="3726875"/>
              <a:ext cx="378500" cy="413600"/>
            </a:xfrm>
            <a:custGeom>
              <a:avLst/>
              <a:gdLst/>
              <a:ahLst/>
              <a:cxnLst/>
              <a:rect l="l" t="t" r="r" b="b"/>
              <a:pathLst>
                <a:path w="15140" h="16544" extrusionOk="0">
                  <a:moveTo>
                    <a:pt x="966" y="0"/>
                  </a:moveTo>
                  <a:lnTo>
                    <a:pt x="922" y="44"/>
                  </a:lnTo>
                  <a:lnTo>
                    <a:pt x="834" y="88"/>
                  </a:lnTo>
                  <a:lnTo>
                    <a:pt x="834" y="132"/>
                  </a:lnTo>
                  <a:lnTo>
                    <a:pt x="220" y="2370"/>
                  </a:lnTo>
                  <a:lnTo>
                    <a:pt x="0" y="3203"/>
                  </a:lnTo>
                  <a:lnTo>
                    <a:pt x="0" y="3335"/>
                  </a:lnTo>
                  <a:lnTo>
                    <a:pt x="790" y="5222"/>
                  </a:lnTo>
                  <a:lnTo>
                    <a:pt x="2282" y="8030"/>
                  </a:lnTo>
                  <a:lnTo>
                    <a:pt x="4257" y="11277"/>
                  </a:lnTo>
                  <a:lnTo>
                    <a:pt x="4257" y="11321"/>
                  </a:lnTo>
                  <a:lnTo>
                    <a:pt x="5222" y="12594"/>
                  </a:lnTo>
                  <a:lnTo>
                    <a:pt x="6056" y="13428"/>
                  </a:lnTo>
                  <a:lnTo>
                    <a:pt x="6100" y="13471"/>
                  </a:lnTo>
                  <a:lnTo>
                    <a:pt x="8733" y="14788"/>
                  </a:lnTo>
                  <a:lnTo>
                    <a:pt x="8777" y="14788"/>
                  </a:lnTo>
                  <a:lnTo>
                    <a:pt x="11541" y="15665"/>
                  </a:lnTo>
                  <a:lnTo>
                    <a:pt x="13779" y="16543"/>
                  </a:lnTo>
                  <a:lnTo>
                    <a:pt x="13867" y="16543"/>
                  </a:lnTo>
                  <a:lnTo>
                    <a:pt x="14964" y="16499"/>
                  </a:lnTo>
                  <a:lnTo>
                    <a:pt x="15051" y="16455"/>
                  </a:lnTo>
                  <a:lnTo>
                    <a:pt x="15095" y="16411"/>
                  </a:lnTo>
                  <a:lnTo>
                    <a:pt x="15139" y="16368"/>
                  </a:lnTo>
                  <a:lnTo>
                    <a:pt x="15139" y="16280"/>
                  </a:lnTo>
                  <a:lnTo>
                    <a:pt x="15095" y="16236"/>
                  </a:lnTo>
                  <a:lnTo>
                    <a:pt x="15051" y="16192"/>
                  </a:lnTo>
                  <a:lnTo>
                    <a:pt x="14964" y="16148"/>
                  </a:lnTo>
                  <a:lnTo>
                    <a:pt x="13867" y="16192"/>
                  </a:lnTo>
                  <a:lnTo>
                    <a:pt x="11673" y="15358"/>
                  </a:lnTo>
                  <a:lnTo>
                    <a:pt x="8908" y="14481"/>
                  </a:lnTo>
                  <a:lnTo>
                    <a:pt x="6275" y="13164"/>
                  </a:lnTo>
                  <a:lnTo>
                    <a:pt x="5486" y="12374"/>
                  </a:lnTo>
                  <a:lnTo>
                    <a:pt x="4520" y="11102"/>
                  </a:lnTo>
                  <a:lnTo>
                    <a:pt x="2589" y="7855"/>
                  </a:lnTo>
                  <a:lnTo>
                    <a:pt x="1097" y="5046"/>
                  </a:lnTo>
                  <a:lnTo>
                    <a:pt x="351" y="3247"/>
                  </a:lnTo>
                  <a:lnTo>
                    <a:pt x="571" y="2457"/>
                  </a:lnTo>
                  <a:lnTo>
                    <a:pt x="1141" y="220"/>
                  </a:lnTo>
                  <a:lnTo>
                    <a:pt x="1185" y="132"/>
                  </a:lnTo>
                  <a:lnTo>
                    <a:pt x="1141" y="88"/>
                  </a:lnTo>
                  <a:lnTo>
                    <a:pt x="1097" y="44"/>
                  </a:lnTo>
                  <a:lnTo>
                    <a:pt x="105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2" name="Google Shape;6712;p174"/>
            <p:cNvSpPr/>
            <p:nvPr/>
          </p:nvSpPr>
          <p:spPr>
            <a:xfrm>
              <a:off x="3290000" y="3667625"/>
              <a:ext cx="453100" cy="490400"/>
            </a:xfrm>
            <a:custGeom>
              <a:avLst/>
              <a:gdLst/>
              <a:ahLst/>
              <a:cxnLst/>
              <a:rect l="l" t="t" r="r" b="b"/>
              <a:pathLst>
                <a:path w="18124" h="19616" extrusionOk="0">
                  <a:moveTo>
                    <a:pt x="2809" y="1"/>
                  </a:moveTo>
                  <a:lnTo>
                    <a:pt x="2765" y="45"/>
                  </a:lnTo>
                  <a:lnTo>
                    <a:pt x="2721" y="88"/>
                  </a:lnTo>
                  <a:lnTo>
                    <a:pt x="966" y="2546"/>
                  </a:lnTo>
                  <a:lnTo>
                    <a:pt x="966" y="2590"/>
                  </a:lnTo>
                  <a:lnTo>
                    <a:pt x="176" y="4784"/>
                  </a:lnTo>
                  <a:lnTo>
                    <a:pt x="1" y="5442"/>
                  </a:lnTo>
                  <a:lnTo>
                    <a:pt x="1" y="5486"/>
                  </a:lnTo>
                  <a:lnTo>
                    <a:pt x="1" y="7197"/>
                  </a:lnTo>
                  <a:lnTo>
                    <a:pt x="45" y="7285"/>
                  </a:lnTo>
                  <a:lnTo>
                    <a:pt x="264" y="7548"/>
                  </a:lnTo>
                  <a:lnTo>
                    <a:pt x="308" y="7592"/>
                  </a:lnTo>
                  <a:lnTo>
                    <a:pt x="352" y="7592"/>
                  </a:lnTo>
                  <a:lnTo>
                    <a:pt x="1931" y="7680"/>
                  </a:lnTo>
                  <a:lnTo>
                    <a:pt x="3028" y="9259"/>
                  </a:lnTo>
                  <a:lnTo>
                    <a:pt x="4433" y="11848"/>
                  </a:lnTo>
                  <a:lnTo>
                    <a:pt x="5749" y="14613"/>
                  </a:lnTo>
                  <a:lnTo>
                    <a:pt x="6407" y="15666"/>
                  </a:lnTo>
                  <a:lnTo>
                    <a:pt x="6451" y="15710"/>
                  </a:lnTo>
                  <a:lnTo>
                    <a:pt x="7153" y="16280"/>
                  </a:lnTo>
                  <a:lnTo>
                    <a:pt x="7197" y="16324"/>
                  </a:lnTo>
                  <a:lnTo>
                    <a:pt x="7855" y="16587"/>
                  </a:lnTo>
                  <a:lnTo>
                    <a:pt x="8382" y="16675"/>
                  </a:lnTo>
                  <a:lnTo>
                    <a:pt x="12287" y="18035"/>
                  </a:lnTo>
                  <a:lnTo>
                    <a:pt x="14744" y="18781"/>
                  </a:lnTo>
                  <a:lnTo>
                    <a:pt x="17465" y="19615"/>
                  </a:lnTo>
                  <a:lnTo>
                    <a:pt x="17553" y="19615"/>
                  </a:lnTo>
                  <a:lnTo>
                    <a:pt x="17992" y="19527"/>
                  </a:lnTo>
                  <a:lnTo>
                    <a:pt x="18036" y="19483"/>
                  </a:lnTo>
                  <a:lnTo>
                    <a:pt x="18123" y="19440"/>
                  </a:lnTo>
                  <a:lnTo>
                    <a:pt x="18123" y="19396"/>
                  </a:lnTo>
                  <a:lnTo>
                    <a:pt x="18123" y="19308"/>
                  </a:lnTo>
                  <a:lnTo>
                    <a:pt x="18079" y="19264"/>
                  </a:lnTo>
                  <a:lnTo>
                    <a:pt x="18036" y="19220"/>
                  </a:lnTo>
                  <a:lnTo>
                    <a:pt x="17992" y="19176"/>
                  </a:lnTo>
                  <a:lnTo>
                    <a:pt x="17904" y="19176"/>
                  </a:lnTo>
                  <a:lnTo>
                    <a:pt x="17509" y="19264"/>
                  </a:lnTo>
                  <a:lnTo>
                    <a:pt x="14876" y="18430"/>
                  </a:lnTo>
                  <a:lnTo>
                    <a:pt x="12419" y="17728"/>
                  </a:lnTo>
                  <a:lnTo>
                    <a:pt x="8470" y="16324"/>
                  </a:lnTo>
                  <a:lnTo>
                    <a:pt x="7943" y="16280"/>
                  </a:lnTo>
                  <a:lnTo>
                    <a:pt x="7329" y="16017"/>
                  </a:lnTo>
                  <a:lnTo>
                    <a:pt x="6714" y="15446"/>
                  </a:lnTo>
                  <a:lnTo>
                    <a:pt x="6056" y="14437"/>
                  </a:lnTo>
                  <a:lnTo>
                    <a:pt x="4784" y="11717"/>
                  </a:lnTo>
                  <a:lnTo>
                    <a:pt x="3336" y="9084"/>
                  </a:lnTo>
                  <a:lnTo>
                    <a:pt x="2151" y="7416"/>
                  </a:lnTo>
                  <a:lnTo>
                    <a:pt x="2107" y="7373"/>
                  </a:lnTo>
                  <a:lnTo>
                    <a:pt x="2019" y="7329"/>
                  </a:lnTo>
                  <a:lnTo>
                    <a:pt x="483" y="7241"/>
                  </a:lnTo>
                  <a:lnTo>
                    <a:pt x="352" y="7109"/>
                  </a:lnTo>
                  <a:lnTo>
                    <a:pt x="352" y="5530"/>
                  </a:lnTo>
                  <a:lnTo>
                    <a:pt x="527" y="4871"/>
                  </a:lnTo>
                  <a:lnTo>
                    <a:pt x="1273" y="2765"/>
                  </a:lnTo>
                  <a:lnTo>
                    <a:pt x="2985" y="308"/>
                  </a:lnTo>
                  <a:lnTo>
                    <a:pt x="3028" y="220"/>
                  </a:lnTo>
                  <a:lnTo>
                    <a:pt x="3028" y="176"/>
                  </a:lnTo>
                  <a:lnTo>
                    <a:pt x="2985" y="88"/>
                  </a:lnTo>
                  <a:lnTo>
                    <a:pt x="2941" y="45"/>
                  </a:lnTo>
                  <a:lnTo>
                    <a:pt x="289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3" name="Google Shape;6713;p174"/>
            <p:cNvSpPr/>
            <p:nvPr/>
          </p:nvSpPr>
          <p:spPr>
            <a:xfrm>
              <a:off x="3240650" y="3634725"/>
              <a:ext cx="515600" cy="540850"/>
            </a:xfrm>
            <a:custGeom>
              <a:avLst/>
              <a:gdLst/>
              <a:ahLst/>
              <a:cxnLst/>
              <a:rect l="l" t="t" r="r" b="b"/>
              <a:pathLst>
                <a:path w="20624" h="21634" extrusionOk="0">
                  <a:moveTo>
                    <a:pt x="3291" y="0"/>
                  </a:moveTo>
                  <a:lnTo>
                    <a:pt x="3247" y="44"/>
                  </a:lnTo>
                  <a:lnTo>
                    <a:pt x="3203" y="88"/>
                  </a:lnTo>
                  <a:lnTo>
                    <a:pt x="1624" y="3203"/>
                  </a:lnTo>
                  <a:lnTo>
                    <a:pt x="922" y="4344"/>
                  </a:lnTo>
                  <a:lnTo>
                    <a:pt x="922" y="4388"/>
                  </a:lnTo>
                  <a:lnTo>
                    <a:pt x="439" y="5529"/>
                  </a:lnTo>
                  <a:lnTo>
                    <a:pt x="439" y="5573"/>
                  </a:lnTo>
                  <a:lnTo>
                    <a:pt x="132" y="6538"/>
                  </a:lnTo>
                  <a:lnTo>
                    <a:pt x="132" y="6582"/>
                  </a:lnTo>
                  <a:lnTo>
                    <a:pt x="0" y="7986"/>
                  </a:lnTo>
                  <a:lnTo>
                    <a:pt x="88" y="9171"/>
                  </a:lnTo>
                  <a:lnTo>
                    <a:pt x="88" y="9259"/>
                  </a:lnTo>
                  <a:lnTo>
                    <a:pt x="351" y="9654"/>
                  </a:lnTo>
                  <a:lnTo>
                    <a:pt x="351" y="9698"/>
                  </a:lnTo>
                  <a:lnTo>
                    <a:pt x="2282" y="11541"/>
                  </a:lnTo>
                  <a:lnTo>
                    <a:pt x="2984" y="12550"/>
                  </a:lnTo>
                  <a:lnTo>
                    <a:pt x="4125" y="16806"/>
                  </a:lnTo>
                  <a:lnTo>
                    <a:pt x="4388" y="17552"/>
                  </a:lnTo>
                  <a:lnTo>
                    <a:pt x="4432" y="17640"/>
                  </a:lnTo>
                  <a:lnTo>
                    <a:pt x="4476" y="17684"/>
                  </a:lnTo>
                  <a:lnTo>
                    <a:pt x="6099" y="18430"/>
                  </a:lnTo>
                  <a:lnTo>
                    <a:pt x="6143" y="18474"/>
                  </a:lnTo>
                  <a:lnTo>
                    <a:pt x="8601" y="18957"/>
                  </a:lnTo>
                  <a:lnTo>
                    <a:pt x="10663" y="19220"/>
                  </a:lnTo>
                  <a:lnTo>
                    <a:pt x="15095" y="20668"/>
                  </a:lnTo>
                  <a:lnTo>
                    <a:pt x="17640" y="21414"/>
                  </a:lnTo>
                  <a:lnTo>
                    <a:pt x="18649" y="21633"/>
                  </a:lnTo>
                  <a:lnTo>
                    <a:pt x="18737" y="21633"/>
                  </a:lnTo>
                  <a:lnTo>
                    <a:pt x="20492" y="21194"/>
                  </a:lnTo>
                  <a:lnTo>
                    <a:pt x="20580" y="21151"/>
                  </a:lnTo>
                  <a:lnTo>
                    <a:pt x="20624" y="21107"/>
                  </a:lnTo>
                  <a:lnTo>
                    <a:pt x="20624" y="21019"/>
                  </a:lnTo>
                  <a:lnTo>
                    <a:pt x="20624" y="20975"/>
                  </a:lnTo>
                  <a:lnTo>
                    <a:pt x="20580" y="20887"/>
                  </a:lnTo>
                  <a:lnTo>
                    <a:pt x="20536" y="20843"/>
                  </a:lnTo>
                  <a:lnTo>
                    <a:pt x="20404" y="20843"/>
                  </a:lnTo>
                  <a:lnTo>
                    <a:pt x="18693" y="21282"/>
                  </a:lnTo>
                  <a:lnTo>
                    <a:pt x="17728" y="21107"/>
                  </a:lnTo>
                  <a:lnTo>
                    <a:pt x="15183" y="20317"/>
                  </a:lnTo>
                  <a:lnTo>
                    <a:pt x="10751" y="18869"/>
                  </a:lnTo>
                  <a:lnTo>
                    <a:pt x="10707" y="18869"/>
                  </a:lnTo>
                  <a:lnTo>
                    <a:pt x="8644" y="18605"/>
                  </a:lnTo>
                  <a:lnTo>
                    <a:pt x="6231" y="18123"/>
                  </a:lnTo>
                  <a:lnTo>
                    <a:pt x="4695" y="17377"/>
                  </a:lnTo>
                  <a:lnTo>
                    <a:pt x="4476" y="16719"/>
                  </a:lnTo>
                  <a:lnTo>
                    <a:pt x="3291" y="12418"/>
                  </a:lnTo>
                  <a:lnTo>
                    <a:pt x="3291" y="12374"/>
                  </a:lnTo>
                  <a:lnTo>
                    <a:pt x="2545" y="11321"/>
                  </a:lnTo>
                  <a:lnTo>
                    <a:pt x="614" y="9434"/>
                  </a:lnTo>
                  <a:lnTo>
                    <a:pt x="439" y="9083"/>
                  </a:lnTo>
                  <a:lnTo>
                    <a:pt x="351" y="7986"/>
                  </a:lnTo>
                  <a:lnTo>
                    <a:pt x="483" y="6626"/>
                  </a:lnTo>
                  <a:lnTo>
                    <a:pt x="746" y="5661"/>
                  </a:lnTo>
                  <a:lnTo>
                    <a:pt x="1229" y="4520"/>
                  </a:lnTo>
                  <a:lnTo>
                    <a:pt x="1931" y="3379"/>
                  </a:lnTo>
                  <a:lnTo>
                    <a:pt x="3510" y="263"/>
                  </a:lnTo>
                  <a:lnTo>
                    <a:pt x="3510" y="176"/>
                  </a:lnTo>
                  <a:lnTo>
                    <a:pt x="3510" y="132"/>
                  </a:lnTo>
                  <a:lnTo>
                    <a:pt x="3467" y="44"/>
                  </a:lnTo>
                  <a:lnTo>
                    <a:pt x="342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4" name="Google Shape;6714;p174"/>
            <p:cNvSpPr/>
            <p:nvPr/>
          </p:nvSpPr>
          <p:spPr>
            <a:xfrm>
              <a:off x="3616925" y="3530500"/>
              <a:ext cx="99850" cy="461875"/>
            </a:xfrm>
            <a:custGeom>
              <a:avLst/>
              <a:gdLst/>
              <a:ahLst/>
              <a:cxnLst/>
              <a:rect l="l" t="t" r="r" b="b"/>
              <a:pathLst>
                <a:path w="3994" h="18475" extrusionOk="0">
                  <a:moveTo>
                    <a:pt x="132" y="1"/>
                  </a:moveTo>
                  <a:lnTo>
                    <a:pt x="88" y="44"/>
                  </a:lnTo>
                  <a:lnTo>
                    <a:pt x="44" y="132"/>
                  </a:lnTo>
                  <a:lnTo>
                    <a:pt x="0" y="176"/>
                  </a:lnTo>
                  <a:lnTo>
                    <a:pt x="0" y="659"/>
                  </a:lnTo>
                  <a:lnTo>
                    <a:pt x="0" y="703"/>
                  </a:lnTo>
                  <a:lnTo>
                    <a:pt x="132" y="1931"/>
                  </a:lnTo>
                  <a:lnTo>
                    <a:pt x="176" y="1975"/>
                  </a:lnTo>
                  <a:lnTo>
                    <a:pt x="702" y="3818"/>
                  </a:lnTo>
                  <a:lnTo>
                    <a:pt x="834" y="4915"/>
                  </a:lnTo>
                  <a:lnTo>
                    <a:pt x="219" y="7767"/>
                  </a:lnTo>
                  <a:lnTo>
                    <a:pt x="219" y="7811"/>
                  </a:lnTo>
                  <a:lnTo>
                    <a:pt x="219" y="8689"/>
                  </a:lnTo>
                  <a:lnTo>
                    <a:pt x="219" y="8733"/>
                  </a:lnTo>
                  <a:lnTo>
                    <a:pt x="395" y="9698"/>
                  </a:lnTo>
                  <a:lnTo>
                    <a:pt x="395" y="9742"/>
                  </a:lnTo>
                  <a:lnTo>
                    <a:pt x="1887" y="13603"/>
                  </a:lnTo>
                  <a:lnTo>
                    <a:pt x="2589" y="16017"/>
                  </a:lnTo>
                  <a:lnTo>
                    <a:pt x="3247" y="17860"/>
                  </a:lnTo>
                  <a:lnTo>
                    <a:pt x="3247" y="17904"/>
                  </a:lnTo>
                  <a:lnTo>
                    <a:pt x="3686" y="18430"/>
                  </a:lnTo>
                  <a:lnTo>
                    <a:pt x="3730" y="18474"/>
                  </a:lnTo>
                  <a:lnTo>
                    <a:pt x="3818" y="18474"/>
                  </a:lnTo>
                  <a:lnTo>
                    <a:pt x="3905" y="18430"/>
                  </a:lnTo>
                  <a:lnTo>
                    <a:pt x="3949" y="18386"/>
                  </a:lnTo>
                  <a:lnTo>
                    <a:pt x="3993" y="18343"/>
                  </a:lnTo>
                  <a:lnTo>
                    <a:pt x="3993" y="18255"/>
                  </a:lnTo>
                  <a:lnTo>
                    <a:pt x="3949" y="18211"/>
                  </a:lnTo>
                  <a:lnTo>
                    <a:pt x="3554" y="17684"/>
                  </a:lnTo>
                  <a:lnTo>
                    <a:pt x="2896" y="15929"/>
                  </a:lnTo>
                  <a:lnTo>
                    <a:pt x="2238" y="13472"/>
                  </a:lnTo>
                  <a:lnTo>
                    <a:pt x="746" y="9654"/>
                  </a:lnTo>
                  <a:lnTo>
                    <a:pt x="570" y="8689"/>
                  </a:lnTo>
                  <a:lnTo>
                    <a:pt x="570" y="7855"/>
                  </a:lnTo>
                  <a:lnTo>
                    <a:pt x="1185" y="4959"/>
                  </a:lnTo>
                  <a:lnTo>
                    <a:pt x="1185" y="4871"/>
                  </a:lnTo>
                  <a:lnTo>
                    <a:pt x="1053" y="3774"/>
                  </a:lnTo>
                  <a:lnTo>
                    <a:pt x="1053" y="3730"/>
                  </a:lnTo>
                  <a:lnTo>
                    <a:pt x="483" y="1887"/>
                  </a:lnTo>
                  <a:lnTo>
                    <a:pt x="351" y="659"/>
                  </a:lnTo>
                  <a:lnTo>
                    <a:pt x="351" y="176"/>
                  </a:lnTo>
                  <a:lnTo>
                    <a:pt x="351" y="132"/>
                  </a:lnTo>
                  <a:lnTo>
                    <a:pt x="307" y="88"/>
                  </a:lnTo>
                  <a:lnTo>
                    <a:pt x="263" y="44"/>
                  </a:lnTo>
                  <a:lnTo>
                    <a:pt x="219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5" name="Google Shape;6715;p174"/>
            <p:cNvSpPr/>
            <p:nvPr/>
          </p:nvSpPr>
          <p:spPr>
            <a:xfrm>
              <a:off x="3513800" y="3504175"/>
              <a:ext cx="102050" cy="330225"/>
            </a:xfrm>
            <a:custGeom>
              <a:avLst/>
              <a:gdLst/>
              <a:ahLst/>
              <a:cxnLst/>
              <a:rect l="l" t="t" r="r" b="b"/>
              <a:pathLst>
                <a:path w="4082" h="13209" extrusionOk="0">
                  <a:moveTo>
                    <a:pt x="3906" y="0"/>
                  </a:moveTo>
                  <a:lnTo>
                    <a:pt x="3818" y="44"/>
                  </a:lnTo>
                  <a:lnTo>
                    <a:pt x="3774" y="44"/>
                  </a:lnTo>
                  <a:lnTo>
                    <a:pt x="3730" y="132"/>
                  </a:lnTo>
                  <a:lnTo>
                    <a:pt x="3511" y="703"/>
                  </a:lnTo>
                  <a:lnTo>
                    <a:pt x="3204" y="2677"/>
                  </a:lnTo>
                  <a:lnTo>
                    <a:pt x="1536" y="5705"/>
                  </a:lnTo>
                  <a:lnTo>
                    <a:pt x="790" y="7855"/>
                  </a:lnTo>
                  <a:lnTo>
                    <a:pt x="0" y="10444"/>
                  </a:lnTo>
                  <a:lnTo>
                    <a:pt x="0" y="10488"/>
                  </a:lnTo>
                  <a:lnTo>
                    <a:pt x="88" y="11322"/>
                  </a:lnTo>
                  <a:lnTo>
                    <a:pt x="88" y="11365"/>
                  </a:lnTo>
                  <a:lnTo>
                    <a:pt x="746" y="13121"/>
                  </a:lnTo>
                  <a:lnTo>
                    <a:pt x="790" y="13165"/>
                  </a:lnTo>
                  <a:lnTo>
                    <a:pt x="922" y="13208"/>
                  </a:lnTo>
                  <a:lnTo>
                    <a:pt x="966" y="13208"/>
                  </a:lnTo>
                  <a:lnTo>
                    <a:pt x="1010" y="13165"/>
                  </a:lnTo>
                  <a:lnTo>
                    <a:pt x="1053" y="13121"/>
                  </a:lnTo>
                  <a:lnTo>
                    <a:pt x="1097" y="13033"/>
                  </a:lnTo>
                  <a:lnTo>
                    <a:pt x="1053" y="12989"/>
                  </a:lnTo>
                  <a:lnTo>
                    <a:pt x="439" y="11278"/>
                  </a:lnTo>
                  <a:lnTo>
                    <a:pt x="351" y="10488"/>
                  </a:lnTo>
                  <a:lnTo>
                    <a:pt x="1097" y="7943"/>
                  </a:lnTo>
                  <a:lnTo>
                    <a:pt x="1887" y="5837"/>
                  </a:lnTo>
                  <a:lnTo>
                    <a:pt x="3511" y="2809"/>
                  </a:lnTo>
                  <a:lnTo>
                    <a:pt x="3555" y="2765"/>
                  </a:lnTo>
                  <a:lnTo>
                    <a:pt x="3862" y="790"/>
                  </a:lnTo>
                  <a:lnTo>
                    <a:pt x="4081" y="264"/>
                  </a:lnTo>
                  <a:lnTo>
                    <a:pt x="4081" y="176"/>
                  </a:lnTo>
                  <a:lnTo>
                    <a:pt x="4081" y="132"/>
                  </a:lnTo>
                  <a:lnTo>
                    <a:pt x="4037" y="44"/>
                  </a:lnTo>
                  <a:lnTo>
                    <a:pt x="395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6" name="Google Shape;6716;p174"/>
            <p:cNvSpPr/>
            <p:nvPr/>
          </p:nvSpPr>
          <p:spPr>
            <a:xfrm>
              <a:off x="3422750" y="3478950"/>
              <a:ext cx="183225" cy="256725"/>
            </a:xfrm>
            <a:custGeom>
              <a:avLst/>
              <a:gdLst/>
              <a:ahLst/>
              <a:cxnLst/>
              <a:rect l="l" t="t" r="r" b="b"/>
              <a:pathLst>
                <a:path w="7329" h="10269" extrusionOk="0">
                  <a:moveTo>
                    <a:pt x="7109" y="0"/>
                  </a:moveTo>
                  <a:lnTo>
                    <a:pt x="7065" y="44"/>
                  </a:lnTo>
                  <a:lnTo>
                    <a:pt x="7021" y="88"/>
                  </a:lnTo>
                  <a:lnTo>
                    <a:pt x="6977" y="132"/>
                  </a:lnTo>
                  <a:lnTo>
                    <a:pt x="6933" y="351"/>
                  </a:lnTo>
                  <a:lnTo>
                    <a:pt x="5046" y="1624"/>
                  </a:lnTo>
                  <a:lnTo>
                    <a:pt x="5003" y="1668"/>
                  </a:lnTo>
                  <a:lnTo>
                    <a:pt x="4213" y="2721"/>
                  </a:lnTo>
                  <a:lnTo>
                    <a:pt x="2545" y="5046"/>
                  </a:lnTo>
                  <a:lnTo>
                    <a:pt x="746" y="7855"/>
                  </a:lnTo>
                  <a:lnTo>
                    <a:pt x="702" y="7899"/>
                  </a:lnTo>
                  <a:lnTo>
                    <a:pt x="0" y="10049"/>
                  </a:lnTo>
                  <a:lnTo>
                    <a:pt x="0" y="10093"/>
                  </a:lnTo>
                  <a:lnTo>
                    <a:pt x="0" y="10180"/>
                  </a:lnTo>
                  <a:lnTo>
                    <a:pt x="44" y="10224"/>
                  </a:lnTo>
                  <a:lnTo>
                    <a:pt x="88" y="10268"/>
                  </a:lnTo>
                  <a:lnTo>
                    <a:pt x="176" y="10268"/>
                  </a:lnTo>
                  <a:lnTo>
                    <a:pt x="263" y="10224"/>
                  </a:lnTo>
                  <a:lnTo>
                    <a:pt x="307" y="10137"/>
                  </a:lnTo>
                  <a:lnTo>
                    <a:pt x="1053" y="8030"/>
                  </a:lnTo>
                  <a:lnTo>
                    <a:pt x="2809" y="5222"/>
                  </a:lnTo>
                  <a:lnTo>
                    <a:pt x="4520" y="2896"/>
                  </a:lnTo>
                  <a:lnTo>
                    <a:pt x="5266" y="1931"/>
                  </a:lnTo>
                  <a:lnTo>
                    <a:pt x="7153" y="571"/>
                  </a:lnTo>
                  <a:lnTo>
                    <a:pt x="7240" y="483"/>
                  </a:lnTo>
                  <a:lnTo>
                    <a:pt x="7328" y="220"/>
                  </a:lnTo>
                  <a:lnTo>
                    <a:pt x="7328" y="176"/>
                  </a:lnTo>
                  <a:lnTo>
                    <a:pt x="7284" y="88"/>
                  </a:lnTo>
                  <a:lnTo>
                    <a:pt x="7240" y="44"/>
                  </a:lnTo>
                  <a:lnTo>
                    <a:pt x="719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7" name="Google Shape;6717;p174"/>
            <p:cNvSpPr/>
            <p:nvPr/>
          </p:nvSpPr>
          <p:spPr>
            <a:xfrm>
              <a:off x="3356925" y="3428475"/>
              <a:ext cx="228200" cy="247950"/>
            </a:xfrm>
            <a:custGeom>
              <a:avLst/>
              <a:gdLst/>
              <a:ahLst/>
              <a:cxnLst/>
              <a:rect l="l" t="t" r="r" b="b"/>
              <a:pathLst>
                <a:path w="9128" h="9918" extrusionOk="0">
                  <a:moveTo>
                    <a:pt x="8952" y="1"/>
                  </a:moveTo>
                  <a:lnTo>
                    <a:pt x="8908" y="45"/>
                  </a:lnTo>
                  <a:lnTo>
                    <a:pt x="7548" y="791"/>
                  </a:lnTo>
                  <a:lnTo>
                    <a:pt x="5090" y="2502"/>
                  </a:lnTo>
                  <a:lnTo>
                    <a:pt x="5047" y="2546"/>
                  </a:lnTo>
                  <a:lnTo>
                    <a:pt x="2502" y="6144"/>
                  </a:lnTo>
                  <a:lnTo>
                    <a:pt x="44" y="9654"/>
                  </a:lnTo>
                  <a:lnTo>
                    <a:pt x="0" y="9742"/>
                  </a:lnTo>
                  <a:lnTo>
                    <a:pt x="0" y="9786"/>
                  </a:lnTo>
                  <a:lnTo>
                    <a:pt x="44" y="9874"/>
                  </a:lnTo>
                  <a:lnTo>
                    <a:pt x="88" y="9918"/>
                  </a:lnTo>
                  <a:lnTo>
                    <a:pt x="264" y="9918"/>
                  </a:lnTo>
                  <a:lnTo>
                    <a:pt x="308" y="9874"/>
                  </a:lnTo>
                  <a:lnTo>
                    <a:pt x="2809" y="6363"/>
                  </a:lnTo>
                  <a:lnTo>
                    <a:pt x="5310" y="2765"/>
                  </a:lnTo>
                  <a:lnTo>
                    <a:pt x="7723" y="1098"/>
                  </a:lnTo>
                  <a:lnTo>
                    <a:pt x="9040" y="352"/>
                  </a:lnTo>
                  <a:lnTo>
                    <a:pt x="9127" y="308"/>
                  </a:lnTo>
                  <a:lnTo>
                    <a:pt x="9127" y="220"/>
                  </a:lnTo>
                  <a:lnTo>
                    <a:pt x="9127" y="176"/>
                  </a:lnTo>
                  <a:lnTo>
                    <a:pt x="9127" y="88"/>
                  </a:lnTo>
                  <a:lnTo>
                    <a:pt x="9084" y="45"/>
                  </a:lnTo>
                  <a:lnTo>
                    <a:pt x="904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8" name="Google Shape;6718;p174"/>
            <p:cNvSpPr/>
            <p:nvPr/>
          </p:nvSpPr>
          <p:spPr>
            <a:xfrm>
              <a:off x="906200" y="2307350"/>
              <a:ext cx="948925" cy="1026800"/>
            </a:xfrm>
            <a:custGeom>
              <a:avLst/>
              <a:gdLst/>
              <a:ahLst/>
              <a:cxnLst/>
              <a:rect l="l" t="t" r="r" b="b"/>
              <a:pathLst>
                <a:path w="37957" h="41072" extrusionOk="0">
                  <a:moveTo>
                    <a:pt x="37781" y="0"/>
                  </a:moveTo>
                  <a:lnTo>
                    <a:pt x="37694" y="44"/>
                  </a:lnTo>
                  <a:lnTo>
                    <a:pt x="34929" y="1711"/>
                  </a:lnTo>
                  <a:lnTo>
                    <a:pt x="30453" y="3730"/>
                  </a:lnTo>
                  <a:lnTo>
                    <a:pt x="27338" y="5046"/>
                  </a:lnTo>
                  <a:lnTo>
                    <a:pt x="24222" y="6450"/>
                  </a:lnTo>
                  <a:lnTo>
                    <a:pt x="21282" y="7811"/>
                  </a:lnTo>
                  <a:lnTo>
                    <a:pt x="19571" y="8644"/>
                  </a:lnTo>
                  <a:lnTo>
                    <a:pt x="16587" y="10356"/>
                  </a:lnTo>
                  <a:lnTo>
                    <a:pt x="15007" y="11321"/>
                  </a:lnTo>
                  <a:lnTo>
                    <a:pt x="13252" y="12638"/>
                  </a:lnTo>
                  <a:lnTo>
                    <a:pt x="8996" y="16104"/>
                  </a:lnTo>
                  <a:lnTo>
                    <a:pt x="6889" y="17859"/>
                  </a:lnTo>
                  <a:lnTo>
                    <a:pt x="5661" y="18737"/>
                  </a:lnTo>
                  <a:lnTo>
                    <a:pt x="1712" y="20141"/>
                  </a:lnTo>
                  <a:lnTo>
                    <a:pt x="1712" y="20185"/>
                  </a:lnTo>
                  <a:lnTo>
                    <a:pt x="922" y="20536"/>
                  </a:lnTo>
                  <a:lnTo>
                    <a:pt x="878" y="20624"/>
                  </a:lnTo>
                  <a:lnTo>
                    <a:pt x="834" y="20668"/>
                  </a:lnTo>
                  <a:lnTo>
                    <a:pt x="44" y="24485"/>
                  </a:lnTo>
                  <a:lnTo>
                    <a:pt x="0" y="25626"/>
                  </a:lnTo>
                  <a:lnTo>
                    <a:pt x="0" y="25714"/>
                  </a:lnTo>
                  <a:lnTo>
                    <a:pt x="220" y="26153"/>
                  </a:lnTo>
                  <a:lnTo>
                    <a:pt x="220" y="26240"/>
                  </a:lnTo>
                  <a:lnTo>
                    <a:pt x="2458" y="28698"/>
                  </a:lnTo>
                  <a:lnTo>
                    <a:pt x="4739" y="31155"/>
                  </a:lnTo>
                  <a:lnTo>
                    <a:pt x="6626" y="33744"/>
                  </a:lnTo>
                  <a:lnTo>
                    <a:pt x="8908" y="35806"/>
                  </a:lnTo>
                  <a:lnTo>
                    <a:pt x="10356" y="37211"/>
                  </a:lnTo>
                  <a:lnTo>
                    <a:pt x="10751" y="37649"/>
                  </a:lnTo>
                  <a:lnTo>
                    <a:pt x="10181" y="39624"/>
                  </a:lnTo>
                  <a:lnTo>
                    <a:pt x="10181" y="39668"/>
                  </a:lnTo>
                  <a:lnTo>
                    <a:pt x="10049" y="40896"/>
                  </a:lnTo>
                  <a:lnTo>
                    <a:pt x="10049" y="40984"/>
                  </a:lnTo>
                  <a:lnTo>
                    <a:pt x="10093" y="41028"/>
                  </a:lnTo>
                  <a:lnTo>
                    <a:pt x="10137" y="41072"/>
                  </a:lnTo>
                  <a:lnTo>
                    <a:pt x="10224" y="41072"/>
                  </a:lnTo>
                  <a:lnTo>
                    <a:pt x="10356" y="41028"/>
                  </a:lnTo>
                  <a:lnTo>
                    <a:pt x="10400" y="40940"/>
                  </a:lnTo>
                  <a:lnTo>
                    <a:pt x="10532" y="39712"/>
                  </a:lnTo>
                  <a:lnTo>
                    <a:pt x="11102" y="37649"/>
                  </a:lnTo>
                  <a:lnTo>
                    <a:pt x="11102" y="37562"/>
                  </a:lnTo>
                  <a:lnTo>
                    <a:pt x="11102" y="37518"/>
                  </a:lnTo>
                  <a:lnTo>
                    <a:pt x="10619" y="36947"/>
                  </a:lnTo>
                  <a:lnTo>
                    <a:pt x="9127" y="35543"/>
                  </a:lnTo>
                  <a:lnTo>
                    <a:pt x="6889" y="33525"/>
                  </a:lnTo>
                  <a:lnTo>
                    <a:pt x="5003" y="30936"/>
                  </a:lnTo>
                  <a:lnTo>
                    <a:pt x="2721" y="28478"/>
                  </a:lnTo>
                  <a:lnTo>
                    <a:pt x="527" y="26021"/>
                  </a:lnTo>
                  <a:lnTo>
                    <a:pt x="351" y="25626"/>
                  </a:lnTo>
                  <a:lnTo>
                    <a:pt x="395" y="24529"/>
                  </a:lnTo>
                  <a:lnTo>
                    <a:pt x="1185" y="20843"/>
                  </a:lnTo>
                  <a:lnTo>
                    <a:pt x="1843" y="20492"/>
                  </a:lnTo>
                  <a:lnTo>
                    <a:pt x="5792" y="19044"/>
                  </a:lnTo>
                  <a:lnTo>
                    <a:pt x="5836" y="19044"/>
                  </a:lnTo>
                  <a:lnTo>
                    <a:pt x="7109" y="18123"/>
                  </a:lnTo>
                  <a:lnTo>
                    <a:pt x="9215" y="16367"/>
                  </a:lnTo>
                  <a:lnTo>
                    <a:pt x="13472" y="12901"/>
                  </a:lnTo>
                  <a:lnTo>
                    <a:pt x="15183" y="11584"/>
                  </a:lnTo>
                  <a:lnTo>
                    <a:pt x="16763" y="10663"/>
                  </a:lnTo>
                  <a:lnTo>
                    <a:pt x="19746" y="8952"/>
                  </a:lnTo>
                  <a:lnTo>
                    <a:pt x="21414" y="8118"/>
                  </a:lnTo>
                  <a:lnTo>
                    <a:pt x="24354" y="6758"/>
                  </a:lnTo>
                  <a:lnTo>
                    <a:pt x="27469" y="5353"/>
                  </a:lnTo>
                  <a:lnTo>
                    <a:pt x="30585" y="4037"/>
                  </a:lnTo>
                  <a:lnTo>
                    <a:pt x="35061" y="2019"/>
                  </a:lnTo>
                  <a:lnTo>
                    <a:pt x="35105" y="2019"/>
                  </a:lnTo>
                  <a:lnTo>
                    <a:pt x="37869" y="351"/>
                  </a:lnTo>
                  <a:lnTo>
                    <a:pt x="37913" y="307"/>
                  </a:lnTo>
                  <a:lnTo>
                    <a:pt x="37957" y="219"/>
                  </a:lnTo>
                  <a:lnTo>
                    <a:pt x="37957" y="176"/>
                  </a:lnTo>
                  <a:lnTo>
                    <a:pt x="37957" y="88"/>
                  </a:lnTo>
                  <a:lnTo>
                    <a:pt x="37913" y="44"/>
                  </a:lnTo>
                  <a:lnTo>
                    <a:pt x="37825" y="44"/>
                  </a:lnTo>
                  <a:lnTo>
                    <a:pt x="37781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9" name="Google Shape;6719;p174"/>
            <p:cNvSpPr/>
            <p:nvPr/>
          </p:nvSpPr>
          <p:spPr>
            <a:xfrm>
              <a:off x="970925" y="2329275"/>
              <a:ext cx="908350" cy="911650"/>
            </a:xfrm>
            <a:custGeom>
              <a:avLst/>
              <a:gdLst/>
              <a:ahLst/>
              <a:cxnLst/>
              <a:rect l="l" t="t" r="r" b="b"/>
              <a:pathLst>
                <a:path w="36334" h="36466" extrusionOk="0">
                  <a:moveTo>
                    <a:pt x="36114" y="1"/>
                  </a:moveTo>
                  <a:lnTo>
                    <a:pt x="36070" y="45"/>
                  </a:lnTo>
                  <a:lnTo>
                    <a:pt x="33569" y="1536"/>
                  </a:lnTo>
                  <a:lnTo>
                    <a:pt x="31287" y="2765"/>
                  </a:lnTo>
                  <a:lnTo>
                    <a:pt x="29093" y="3687"/>
                  </a:lnTo>
                  <a:lnTo>
                    <a:pt x="26592" y="4784"/>
                  </a:lnTo>
                  <a:lnTo>
                    <a:pt x="23696" y="6056"/>
                  </a:lnTo>
                  <a:lnTo>
                    <a:pt x="20887" y="7329"/>
                  </a:lnTo>
                  <a:lnTo>
                    <a:pt x="18957" y="8250"/>
                  </a:lnTo>
                  <a:lnTo>
                    <a:pt x="14700" y="10664"/>
                  </a:lnTo>
                  <a:lnTo>
                    <a:pt x="13252" y="11497"/>
                  </a:lnTo>
                  <a:lnTo>
                    <a:pt x="13252" y="11541"/>
                  </a:lnTo>
                  <a:lnTo>
                    <a:pt x="10488" y="13735"/>
                  </a:lnTo>
                  <a:lnTo>
                    <a:pt x="7899" y="15841"/>
                  </a:lnTo>
                  <a:lnTo>
                    <a:pt x="4520" y="18781"/>
                  </a:lnTo>
                  <a:lnTo>
                    <a:pt x="3598" y="19264"/>
                  </a:lnTo>
                  <a:lnTo>
                    <a:pt x="1053" y="20229"/>
                  </a:lnTo>
                  <a:lnTo>
                    <a:pt x="263" y="20537"/>
                  </a:lnTo>
                  <a:lnTo>
                    <a:pt x="220" y="20580"/>
                  </a:lnTo>
                  <a:lnTo>
                    <a:pt x="176" y="20668"/>
                  </a:lnTo>
                  <a:lnTo>
                    <a:pt x="0" y="21195"/>
                  </a:lnTo>
                  <a:lnTo>
                    <a:pt x="0" y="21239"/>
                  </a:lnTo>
                  <a:lnTo>
                    <a:pt x="88" y="22116"/>
                  </a:lnTo>
                  <a:lnTo>
                    <a:pt x="88" y="22204"/>
                  </a:lnTo>
                  <a:lnTo>
                    <a:pt x="1536" y="24398"/>
                  </a:lnTo>
                  <a:lnTo>
                    <a:pt x="4213" y="27909"/>
                  </a:lnTo>
                  <a:lnTo>
                    <a:pt x="5880" y="29839"/>
                  </a:lnTo>
                  <a:lnTo>
                    <a:pt x="7504" y="31594"/>
                  </a:lnTo>
                  <a:lnTo>
                    <a:pt x="8732" y="32999"/>
                  </a:lnTo>
                  <a:lnTo>
                    <a:pt x="9391" y="33876"/>
                  </a:lnTo>
                  <a:lnTo>
                    <a:pt x="9522" y="34271"/>
                  </a:lnTo>
                  <a:lnTo>
                    <a:pt x="8996" y="35807"/>
                  </a:lnTo>
                  <a:lnTo>
                    <a:pt x="8864" y="36246"/>
                  </a:lnTo>
                  <a:lnTo>
                    <a:pt x="8864" y="36290"/>
                  </a:lnTo>
                  <a:lnTo>
                    <a:pt x="8908" y="36377"/>
                  </a:lnTo>
                  <a:lnTo>
                    <a:pt x="8952" y="36421"/>
                  </a:lnTo>
                  <a:lnTo>
                    <a:pt x="8996" y="36465"/>
                  </a:lnTo>
                  <a:lnTo>
                    <a:pt x="9040" y="36465"/>
                  </a:lnTo>
                  <a:lnTo>
                    <a:pt x="9127" y="36421"/>
                  </a:lnTo>
                  <a:lnTo>
                    <a:pt x="9215" y="36334"/>
                  </a:lnTo>
                  <a:lnTo>
                    <a:pt x="9873" y="34359"/>
                  </a:lnTo>
                  <a:lnTo>
                    <a:pt x="9873" y="34227"/>
                  </a:lnTo>
                  <a:lnTo>
                    <a:pt x="9698" y="33745"/>
                  </a:lnTo>
                  <a:lnTo>
                    <a:pt x="9698" y="33657"/>
                  </a:lnTo>
                  <a:lnTo>
                    <a:pt x="8996" y="32779"/>
                  </a:lnTo>
                  <a:lnTo>
                    <a:pt x="7767" y="31375"/>
                  </a:lnTo>
                  <a:lnTo>
                    <a:pt x="6143" y="29620"/>
                  </a:lnTo>
                  <a:lnTo>
                    <a:pt x="4476" y="27689"/>
                  </a:lnTo>
                  <a:lnTo>
                    <a:pt x="1843" y="24223"/>
                  </a:lnTo>
                  <a:lnTo>
                    <a:pt x="439" y="22029"/>
                  </a:lnTo>
                  <a:lnTo>
                    <a:pt x="351" y="21239"/>
                  </a:lnTo>
                  <a:lnTo>
                    <a:pt x="483" y="20844"/>
                  </a:lnTo>
                  <a:lnTo>
                    <a:pt x="3730" y="19615"/>
                  </a:lnTo>
                  <a:lnTo>
                    <a:pt x="3774" y="19615"/>
                  </a:lnTo>
                  <a:lnTo>
                    <a:pt x="4695" y="19045"/>
                  </a:lnTo>
                  <a:lnTo>
                    <a:pt x="8162" y="16105"/>
                  </a:lnTo>
                  <a:lnTo>
                    <a:pt x="10707" y="13998"/>
                  </a:lnTo>
                  <a:lnTo>
                    <a:pt x="13472" y="11804"/>
                  </a:lnTo>
                  <a:lnTo>
                    <a:pt x="14876" y="10971"/>
                  </a:lnTo>
                  <a:lnTo>
                    <a:pt x="19088" y="8557"/>
                  </a:lnTo>
                  <a:lnTo>
                    <a:pt x="21019" y="7636"/>
                  </a:lnTo>
                  <a:lnTo>
                    <a:pt x="23827" y="6363"/>
                  </a:lnTo>
                  <a:lnTo>
                    <a:pt x="26723" y="5135"/>
                  </a:lnTo>
                  <a:lnTo>
                    <a:pt x="29225" y="4038"/>
                  </a:lnTo>
                  <a:lnTo>
                    <a:pt x="31463" y="3072"/>
                  </a:lnTo>
                  <a:lnTo>
                    <a:pt x="33744" y="1844"/>
                  </a:lnTo>
                  <a:lnTo>
                    <a:pt x="36246" y="352"/>
                  </a:lnTo>
                  <a:lnTo>
                    <a:pt x="36289" y="308"/>
                  </a:lnTo>
                  <a:lnTo>
                    <a:pt x="36333" y="220"/>
                  </a:lnTo>
                  <a:lnTo>
                    <a:pt x="36333" y="176"/>
                  </a:lnTo>
                  <a:lnTo>
                    <a:pt x="36289" y="88"/>
                  </a:lnTo>
                  <a:lnTo>
                    <a:pt x="36246" y="45"/>
                  </a:lnTo>
                  <a:lnTo>
                    <a:pt x="3620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0" name="Google Shape;6720;p174"/>
            <p:cNvSpPr/>
            <p:nvPr/>
          </p:nvSpPr>
          <p:spPr>
            <a:xfrm>
              <a:off x="1070750" y="2351225"/>
              <a:ext cx="831550" cy="835950"/>
            </a:xfrm>
            <a:custGeom>
              <a:avLst/>
              <a:gdLst/>
              <a:ahLst/>
              <a:cxnLst/>
              <a:rect l="l" t="t" r="r" b="b"/>
              <a:pathLst>
                <a:path w="33262" h="33438" extrusionOk="0">
                  <a:moveTo>
                    <a:pt x="33086" y="0"/>
                  </a:moveTo>
                  <a:lnTo>
                    <a:pt x="32998" y="44"/>
                  </a:lnTo>
                  <a:lnTo>
                    <a:pt x="29313" y="2194"/>
                  </a:lnTo>
                  <a:lnTo>
                    <a:pt x="26680" y="3511"/>
                  </a:lnTo>
                  <a:lnTo>
                    <a:pt x="23959" y="4695"/>
                  </a:lnTo>
                  <a:lnTo>
                    <a:pt x="21546" y="5749"/>
                  </a:lnTo>
                  <a:lnTo>
                    <a:pt x="18781" y="7021"/>
                  </a:lnTo>
                  <a:lnTo>
                    <a:pt x="16412" y="8162"/>
                  </a:lnTo>
                  <a:lnTo>
                    <a:pt x="14393" y="9215"/>
                  </a:lnTo>
                  <a:lnTo>
                    <a:pt x="12111" y="10532"/>
                  </a:lnTo>
                  <a:lnTo>
                    <a:pt x="10093" y="11760"/>
                  </a:lnTo>
                  <a:lnTo>
                    <a:pt x="7372" y="13954"/>
                  </a:lnTo>
                  <a:lnTo>
                    <a:pt x="4696" y="16192"/>
                  </a:lnTo>
                  <a:lnTo>
                    <a:pt x="1361" y="19132"/>
                  </a:lnTo>
                  <a:lnTo>
                    <a:pt x="307" y="19790"/>
                  </a:lnTo>
                  <a:lnTo>
                    <a:pt x="264" y="19878"/>
                  </a:lnTo>
                  <a:lnTo>
                    <a:pt x="44" y="20185"/>
                  </a:lnTo>
                  <a:lnTo>
                    <a:pt x="0" y="20273"/>
                  </a:lnTo>
                  <a:lnTo>
                    <a:pt x="44" y="20361"/>
                  </a:lnTo>
                  <a:lnTo>
                    <a:pt x="220" y="20975"/>
                  </a:lnTo>
                  <a:lnTo>
                    <a:pt x="264" y="21063"/>
                  </a:lnTo>
                  <a:lnTo>
                    <a:pt x="3467" y="25056"/>
                  </a:lnTo>
                  <a:lnTo>
                    <a:pt x="5924" y="28171"/>
                  </a:lnTo>
                  <a:lnTo>
                    <a:pt x="6714" y="29400"/>
                  </a:lnTo>
                  <a:lnTo>
                    <a:pt x="6977" y="30278"/>
                  </a:lnTo>
                  <a:lnTo>
                    <a:pt x="6977" y="30848"/>
                  </a:lnTo>
                  <a:lnTo>
                    <a:pt x="6187" y="33174"/>
                  </a:lnTo>
                  <a:lnTo>
                    <a:pt x="6144" y="33262"/>
                  </a:lnTo>
                  <a:lnTo>
                    <a:pt x="6187" y="33305"/>
                  </a:lnTo>
                  <a:lnTo>
                    <a:pt x="6231" y="33393"/>
                  </a:lnTo>
                  <a:lnTo>
                    <a:pt x="6275" y="33437"/>
                  </a:lnTo>
                  <a:lnTo>
                    <a:pt x="6319" y="33437"/>
                  </a:lnTo>
                  <a:lnTo>
                    <a:pt x="6451" y="33393"/>
                  </a:lnTo>
                  <a:lnTo>
                    <a:pt x="6495" y="33305"/>
                  </a:lnTo>
                  <a:lnTo>
                    <a:pt x="7328" y="30936"/>
                  </a:lnTo>
                  <a:lnTo>
                    <a:pt x="7328" y="30892"/>
                  </a:lnTo>
                  <a:lnTo>
                    <a:pt x="7328" y="30278"/>
                  </a:lnTo>
                  <a:lnTo>
                    <a:pt x="7328" y="30190"/>
                  </a:lnTo>
                  <a:lnTo>
                    <a:pt x="7021" y="29268"/>
                  </a:lnTo>
                  <a:lnTo>
                    <a:pt x="7021" y="29225"/>
                  </a:lnTo>
                  <a:lnTo>
                    <a:pt x="6187" y="27952"/>
                  </a:lnTo>
                  <a:lnTo>
                    <a:pt x="3730" y="24836"/>
                  </a:lnTo>
                  <a:lnTo>
                    <a:pt x="527" y="20843"/>
                  </a:lnTo>
                  <a:lnTo>
                    <a:pt x="395" y="20317"/>
                  </a:lnTo>
                  <a:lnTo>
                    <a:pt x="527" y="20097"/>
                  </a:lnTo>
                  <a:lnTo>
                    <a:pt x="1580" y="19439"/>
                  </a:lnTo>
                  <a:lnTo>
                    <a:pt x="1580" y="19395"/>
                  </a:lnTo>
                  <a:lnTo>
                    <a:pt x="4915" y="16455"/>
                  </a:lnTo>
                  <a:lnTo>
                    <a:pt x="7592" y="14217"/>
                  </a:lnTo>
                  <a:lnTo>
                    <a:pt x="10268" y="12023"/>
                  </a:lnTo>
                  <a:lnTo>
                    <a:pt x="12287" y="10839"/>
                  </a:lnTo>
                  <a:lnTo>
                    <a:pt x="14569" y="9522"/>
                  </a:lnTo>
                  <a:lnTo>
                    <a:pt x="16587" y="8469"/>
                  </a:lnTo>
                  <a:lnTo>
                    <a:pt x="18957" y="7328"/>
                  </a:lnTo>
                  <a:lnTo>
                    <a:pt x="21677" y="6100"/>
                  </a:lnTo>
                  <a:lnTo>
                    <a:pt x="24091" y="5003"/>
                  </a:lnTo>
                  <a:lnTo>
                    <a:pt x="26811" y="3862"/>
                  </a:lnTo>
                  <a:lnTo>
                    <a:pt x="29488" y="2501"/>
                  </a:lnTo>
                  <a:lnTo>
                    <a:pt x="33174" y="351"/>
                  </a:lnTo>
                  <a:lnTo>
                    <a:pt x="33262" y="264"/>
                  </a:lnTo>
                  <a:lnTo>
                    <a:pt x="33262" y="220"/>
                  </a:lnTo>
                  <a:lnTo>
                    <a:pt x="33262" y="176"/>
                  </a:lnTo>
                  <a:lnTo>
                    <a:pt x="33262" y="88"/>
                  </a:lnTo>
                  <a:lnTo>
                    <a:pt x="33218" y="44"/>
                  </a:lnTo>
                  <a:lnTo>
                    <a:pt x="3313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1" name="Google Shape;6721;p174"/>
            <p:cNvSpPr/>
            <p:nvPr/>
          </p:nvSpPr>
          <p:spPr>
            <a:xfrm>
              <a:off x="1213350" y="2372050"/>
              <a:ext cx="713100" cy="742700"/>
            </a:xfrm>
            <a:custGeom>
              <a:avLst/>
              <a:gdLst/>
              <a:ahLst/>
              <a:cxnLst/>
              <a:rect l="l" t="t" r="r" b="b"/>
              <a:pathLst>
                <a:path w="28524" h="29708" extrusionOk="0">
                  <a:moveTo>
                    <a:pt x="28348" y="1"/>
                  </a:moveTo>
                  <a:lnTo>
                    <a:pt x="28260" y="45"/>
                  </a:lnTo>
                  <a:lnTo>
                    <a:pt x="25100" y="1932"/>
                  </a:lnTo>
                  <a:lnTo>
                    <a:pt x="23214" y="2941"/>
                  </a:lnTo>
                  <a:lnTo>
                    <a:pt x="21239" y="3906"/>
                  </a:lnTo>
                  <a:lnTo>
                    <a:pt x="19308" y="4784"/>
                  </a:lnTo>
                  <a:lnTo>
                    <a:pt x="17334" y="5662"/>
                  </a:lnTo>
                  <a:lnTo>
                    <a:pt x="15052" y="6715"/>
                  </a:lnTo>
                  <a:lnTo>
                    <a:pt x="12726" y="7812"/>
                  </a:lnTo>
                  <a:lnTo>
                    <a:pt x="10400" y="8953"/>
                  </a:lnTo>
                  <a:lnTo>
                    <a:pt x="9303" y="9567"/>
                  </a:lnTo>
                  <a:lnTo>
                    <a:pt x="8163" y="10225"/>
                  </a:lnTo>
                  <a:lnTo>
                    <a:pt x="5925" y="11541"/>
                  </a:lnTo>
                  <a:lnTo>
                    <a:pt x="5925" y="11585"/>
                  </a:lnTo>
                  <a:lnTo>
                    <a:pt x="2195" y="14569"/>
                  </a:lnTo>
                  <a:lnTo>
                    <a:pt x="703" y="16017"/>
                  </a:lnTo>
                  <a:lnTo>
                    <a:pt x="132" y="16719"/>
                  </a:lnTo>
                  <a:lnTo>
                    <a:pt x="89" y="16807"/>
                  </a:lnTo>
                  <a:lnTo>
                    <a:pt x="1" y="17158"/>
                  </a:lnTo>
                  <a:lnTo>
                    <a:pt x="1" y="17246"/>
                  </a:lnTo>
                  <a:lnTo>
                    <a:pt x="132" y="17685"/>
                  </a:lnTo>
                  <a:lnTo>
                    <a:pt x="132" y="17772"/>
                  </a:lnTo>
                  <a:lnTo>
                    <a:pt x="3292" y="22643"/>
                  </a:lnTo>
                  <a:lnTo>
                    <a:pt x="4038" y="24135"/>
                  </a:lnTo>
                  <a:lnTo>
                    <a:pt x="4213" y="25144"/>
                  </a:lnTo>
                  <a:lnTo>
                    <a:pt x="4082" y="25715"/>
                  </a:lnTo>
                  <a:lnTo>
                    <a:pt x="3511" y="26417"/>
                  </a:lnTo>
                  <a:lnTo>
                    <a:pt x="3511" y="26461"/>
                  </a:lnTo>
                  <a:lnTo>
                    <a:pt x="2151" y="29489"/>
                  </a:lnTo>
                  <a:lnTo>
                    <a:pt x="2107" y="29532"/>
                  </a:lnTo>
                  <a:lnTo>
                    <a:pt x="2151" y="29620"/>
                  </a:lnTo>
                  <a:lnTo>
                    <a:pt x="2151" y="29664"/>
                  </a:lnTo>
                  <a:lnTo>
                    <a:pt x="2239" y="29708"/>
                  </a:lnTo>
                  <a:lnTo>
                    <a:pt x="2370" y="29708"/>
                  </a:lnTo>
                  <a:lnTo>
                    <a:pt x="2458" y="29620"/>
                  </a:lnTo>
                  <a:lnTo>
                    <a:pt x="3818" y="26592"/>
                  </a:lnTo>
                  <a:lnTo>
                    <a:pt x="4389" y="25934"/>
                  </a:lnTo>
                  <a:lnTo>
                    <a:pt x="4389" y="25846"/>
                  </a:lnTo>
                  <a:lnTo>
                    <a:pt x="4564" y="25188"/>
                  </a:lnTo>
                  <a:lnTo>
                    <a:pt x="4564" y="25101"/>
                  </a:lnTo>
                  <a:lnTo>
                    <a:pt x="4389" y="24047"/>
                  </a:lnTo>
                  <a:lnTo>
                    <a:pt x="4345" y="23960"/>
                  </a:lnTo>
                  <a:lnTo>
                    <a:pt x="3599" y="22468"/>
                  </a:lnTo>
                  <a:lnTo>
                    <a:pt x="3599" y="22424"/>
                  </a:lnTo>
                  <a:lnTo>
                    <a:pt x="440" y="17597"/>
                  </a:lnTo>
                  <a:lnTo>
                    <a:pt x="352" y="17202"/>
                  </a:lnTo>
                  <a:lnTo>
                    <a:pt x="440" y="16939"/>
                  </a:lnTo>
                  <a:lnTo>
                    <a:pt x="966" y="16281"/>
                  </a:lnTo>
                  <a:lnTo>
                    <a:pt x="2414" y="14833"/>
                  </a:lnTo>
                  <a:lnTo>
                    <a:pt x="6100" y="11849"/>
                  </a:lnTo>
                  <a:lnTo>
                    <a:pt x="8338" y="10532"/>
                  </a:lnTo>
                  <a:lnTo>
                    <a:pt x="9479" y="9874"/>
                  </a:lnTo>
                  <a:lnTo>
                    <a:pt x="10576" y="9260"/>
                  </a:lnTo>
                  <a:lnTo>
                    <a:pt x="12858" y="8119"/>
                  </a:lnTo>
                  <a:lnTo>
                    <a:pt x="15183" y="7022"/>
                  </a:lnTo>
                  <a:lnTo>
                    <a:pt x="17465" y="6013"/>
                  </a:lnTo>
                  <a:lnTo>
                    <a:pt x="19440" y="5135"/>
                  </a:lnTo>
                  <a:lnTo>
                    <a:pt x="21414" y="4213"/>
                  </a:lnTo>
                  <a:lnTo>
                    <a:pt x="23345" y="3248"/>
                  </a:lnTo>
                  <a:lnTo>
                    <a:pt x="25276" y="2239"/>
                  </a:lnTo>
                  <a:lnTo>
                    <a:pt x="28435" y="352"/>
                  </a:lnTo>
                  <a:lnTo>
                    <a:pt x="28523" y="308"/>
                  </a:lnTo>
                  <a:lnTo>
                    <a:pt x="28523" y="220"/>
                  </a:lnTo>
                  <a:lnTo>
                    <a:pt x="28523" y="176"/>
                  </a:lnTo>
                  <a:lnTo>
                    <a:pt x="28523" y="89"/>
                  </a:lnTo>
                  <a:lnTo>
                    <a:pt x="28479" y="45"/>
                  </a:lnTo>
                  <a:lnTo>
                    <a:pt x="2839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2" name="Google Shape;6722;p174"/>
            <p:cNvSpPr/>
            <p:nvPr/>
          </p:nvSpPr>
          <p:spPr>
            <a:xfrm>
              <a:off x="1438250" y="2649600"/>
              <a:ext cx="150300" cy="318150"/>
            </a:xfrm>
            <a:custGeom>
              <a:avLst/>
              <a:gdLst/>
              <a:ahLst/>
              <a:cxnLst/>
              <a:rect l="l" t="t" r="r" b="b"/>
              <a:pathLst>
                <a:path w="6012" h="12726" extrusionOk="0">
                  <a:moveTo>
                    <a:pt x="5836" y="1"/>
                  </a:moveTo>
                  <a:lnTo>
                    <a:pt x="5749" y="45"/>
                  </a:lnTo>
                  <a:lnTo>
                    <a:pt x="2677" y="2239"/>
                  </a:lnTo>
                  <a:lnTo>
                    <a:pt x="1799" y="3028"/>
                  </a:lnTo>
                  <a:lnTo>
                    <a:pt x="1756" y="3072"/>
                  </a:lnTo>
                  <a:lnTo>
                    <a:pt x="1712" y="3160"/>
                  </a:lnTo>
                  <a:lnTo>
                    <a:pt x="1931" y="4476"/>
                  </a:lnTo>
                  <a:lnTo>
                    <a:pt x="2809" y="7767"/>
                  </a:lnTo>
                  <a:lnTo>
                    <a:pt x="3072" y="9303"/>
                  </a:lnTo>
                  <a:lnTo>
                    <a:pt x="3028" y="10269"/>
                  </a:lnTo>
                  <a:lnTo>
                    <a:pt x="2809" y="10664"/>
                  </a:lnTo>
                  <a:lnTo>
                    <a:pt x="702" y="11936"/>
                  </a:lnTo>
                  <a:lnTo>
                    <a:pt x="88" y="12419"/>
                  </a:lnTo>
                  <a:lnTo>
                    <a:pt x="44" y="12463"/>
                  </a:lnTo>
                  <a:lnTo>
                    <a:pt x="0" y="12550"/>
                  </a:lnTo>
                  <a:lnTo>
                    <a:pt x="0" y="12594"/>
                  </a:lnTo>
                  <a:lnTo>
                    <a:pt x="44" y="12682"/>
                  </a:lnTo>
                  <a:lnTo>
                    <a:pt x="88" y="12726"/>
                  </a:lnTo>
                  <a:lnTo>
                    <a:pt x="176" y="12726"/>
                  </a:lnTo>
                  <a:lnTo>
                    <a:pt x="264" y="12682"/>
                  </a:lnTo>
                  <a:lnTo>
                    <a:pt x="922" y="12243"/>
                  </a:lnTo>
                  <a:lnTo>
                    <a:pt x="3028" y="10971"/>
                  </a:lnTo>
                  <a:lnTo>
                    <a:pt x="3116" y="10883"/>
                  </a:lnTo>
                  <a:lnTo>
                    <a:pt x="3379" y="10400"/>
                  </a:lnTo>
                  <a:lnTo>
                    <a:pt x="3379" y="10313"/>
                  </a:lnTo>
                  <a:lnTo>
                    <a:pt x="3423" y="9303"/>
                  </a:lnTo>
                  <a:lnTo>
                    <a:pt x="3423" y="9259"/>
                  </a:lnTo>
                  <a:lnTo>
                    <a:pt x="3160" y="7724"/>
                  </a:lnTo>
                  <a:lnTo>
                    <a:pt x="2282" y="4433"/>
                  </a:lnTo>
                  <a:lnTo>
                    <a:pt x="2107" y="3204"/>
                  </a:lnTo>
                  <a:lnTo>
                    <a:pt x="2896" y="2502"/>
                  </a:lnTo>
                  <a:lnTo>
                    <a:pt x="5968" y="308"/>
                  </a:lnTo>
                  <a:lnTo>
                    <a:pt x="6012" y="264"/>
                  </a:lnTo>
                  <a:lnTo>
                    <a:pt x="6012" y="220"/>
                  </a:lnTo>
                  <a:lnTo>
                    <a:pt x="6012" y="132"/>
                  </a:lnTo>
                  <a:lnTo>
                    <a:pt x="6012" y="88"/>
                  </a:lnTo>
                  <a:lnTo>
                    <a:pt x="5968" y="45"/>
                  </a:lnTo>
                  <a:lnTo>
                    <a:pt x="588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3" name="Google Shape;6723;p174"/>
            <p:cNvSpPr/>
            <p:nvPr/>
          </p:nvSpPr>
          <p:spPr>
            <a:xfrm>
              <a:off x="812950" y="2979800"/>
              <a:ext cx="295125" cy="758050"/>
            </a:xfrm>
            <a:custGeom>
              <a:avLst/>
              <a:gdLst/>
              <a:ahLst/>
              <a:cxnLst/>
              <a:rect l="l" t="t" r="r" b="b"/>
              <a:pathLst>
                <a:path w="11805" h="30322" extrusionOk="0">
                  <a:moveTo>
                    <a:pt x="88" y="1"/>
                  </a:moveTo>
                  <a:lnTo>
                    <a:pt x="44" y="88"/>
                  </a:lnTo>
                  <a:lnTo>
                    <a:pt x="0" y="132"/>
                  </a:lnTo>
                  <a:lnTo>
                    <a:pt x="0" y="220"/>
                  </a:lnTo>
                  <a:lnTo>
                    <a:pt x="395" y="1580"/>
                  </a:lnTo>
                  <a:lnTo>
                    <a:pt x="790" y="3906"/>
                  </a:lnTo>
                  <a:lnTo>
                    <a:pt x="1010" y="6495"/>
                  </a:lnTo>
                  <a:lnTo>
                    <a:pt x="1054" y="6539"/>
                  </a:lnTo>
                  <a:lnTo>
                    <a:pt x="1317" y="7373"/>
                  </a:lnTo>
                  <a:lnTo>
                    <a:pt x="1361" y="7460"/>
                  </a:lnTo>
                  <a:lnTo>
                    <a:pt x="4739" y="10707"/>
                  </a:lnTo>
                  <a:lnTo>
                    <a:pt x="7855" y="13735"/>
                  </a:lnTo>
                  <a:lnTo>
                    <a:pt x="8469" y="14481"/>
                  </a:lnTo>
                  <a:lnTo>
                    <a:pt x="9435" y="18255"/>
                  </a:lnTo>
                  <a:lnTo>
                    <a:pt x="9435" y="18299"/>
                  </a:lnTo>
                  <a:lnTo>
                    <a:pt x="10093" y="19747"/>
                  </a:lnTo>
                  <a:lnTo>
                    <a:pt x="9917" y="23257"/>
                  </a:lnTo>
                  <a:lnTo>
                    <a:pt x="9917" y="23345"/>
                  </a:lnTo>
                  <a:lnTo>
                    <a:pt x="11102" y="26153"/>
                  </a:lnTo>
                  <a:lnTo>
                    <a:pt x="11453" y="30190"/>
                  </a:lnTo>
                  <a:lnTo>
                    <a:pt x="11497" y="30278"/>
                  </a:lnTo>
                  <a:lnTo>
                    <a:pt x="11629" y="30322"/>
                  </a:lnTo>
                  <a:lnTo>
                    <a:pt x="11716" y="30322"/>
                  </a:lnTo>
                  <a:lnTo>
                    <a:pt x="11760" y="30278"/>
                  </a:lnTo>
                  <a:lnTo>
                    <a:pt x="11804" y="30190"/>
                  </a:lnTo>
                  <a:lnTo>
                    <a:pt x="11804" y="30146"/>
                  </a:lnTo>
                  <a:lnTo>
                    <a:pt x="11453" y="26109"/>
                  </a:lnTo>
                  <a:lnTo>
                    <a:pt x="11453" y="26022"/>
                  </a:lnTo>
                  <a:lnTo>
                    <a:pt x="10268" y="23257"/>
                  </a:lnTo>
                  <a:lnTo>
                    <a:pt x="10444" y="19703"/>
                  </a:lnTo>
                  <a:lnTo>
                    <a:pt x="10444" y="19615"/>
                  </a:lnTo>
                  <a:lnTo>
                    <a:pt x="9742" y="18123"/>
                  </a:lnTo>
                  <a:lnTo>
                    <a:pt x="8777" y="14350"/>
                  </a:lnTo>
                  <a:lnTo>
                    <a:pt x="8733" y="14306"/>
                  </a:lnTo>
                  <a:lnTo>
                    <a:pt x="8118" y="13516"/>
                  </a:lnTo>
                  <a:lnTo>
                    <a:pt x="8118" y="13472"/>
                  </a:lnTo>
                  <a:lnTo>
                    <a:pt x="4959" y="10444"/>
                  </a:lnTo>
                  <a:lnTo>
                    <a:pt x="1624" y="7241"/>
                  </a:lnTo>
                  <a:lnTo>
                    <a:pt x="1361" y="6451"/>
                  </a:lnTo>
                  <a:lnTo>
                    <a:pt x="1097" y="3862"/>
                  </a:lnTo>
                  <a:lnTo>
                    <a:pt x="746" y="1493"/>
                  </a:lnTo>
                  <a:lnTo>
                    <a:pt x="351" y="132"/>
                  </a:lnTo>
                  <a:lnTo>
                    <a:pt x="308" y="45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4" name="Google Shape;6724;p174"/>
            <p:cNvSpPr/>
            <p:nvPr/>
          </p:nvSpPr>
          <p:spPr>
            <a:xfrm>
              <a:off x="752600" y="2734075"/>
              <a:ext cx="357675" cy="1117875"/>
            </a:xfrm>
            <a:custGeom>
              <a:avLst/>
              <a:gdLst/>
              <a:ahLst/>
              <a:cxnLst/>
              <a:rect l="l" t="t" r="r" b="b"/>
              <a:pathLst>
                <a:path w="14307" h="44715" extrusionOk="0">
                  <a:moveTo>
                    <a:pt x="2590" y="0"/>
                  </a:moveTo>
                  <a:lnTo>
                    <a:pt x="1274" y="395"/>
                  </a:lnTo>
                  <a:lnTo>
                    <a:pt x="1142" y="483"/>
                  </a:lnTo>
                  <a:lnTo>
                    <a:pt x="133" y="2151"/>
                  </a:lnTo>
                  <a:lnTo>
                    <a:pt x="133" y="2238"/>
                  </a:lnTo>
                  <a:lnTo>
                    <a:pt x="1" y="4257"/>
                  </a:lnTo>
                  <a:lnTo>
                    <a:pt x="1" y="4301"/>
                  </a:lnTo>
                  <a:lnTo>
                    <a:pt x="133" y="6846"/>
                  </a:lnTo>
                  <a:lnTo>
                    <a:pt x="133" y="6890"/>
                  </a:lnTo>
                  <a:lnTo>
                    <a:pt x="1054" y="9874"/>
                  </a:lnTo>
                  <a:lnTo>
                    <a:pt x="1800" y="12989"/>
                  </a:lnTo>
                  <a:lnTo>
                    <a:pt x="2195" y="15227"/>
                  </a:lnTo>
                  <a:lnTo>
                    <a:pt x="2458" y="17245"/>
                  </a:lnTo>
                  <a:lnTo>
                    <a:pt x="3029" y="19878"/>
                  </a:lnTo>
                  <a:lnTo>
                    <a:pt x="3424" y="21151"/>
                  </a:lnTo>
                  <a:lnTo>
                    <a:pt x="3424" y="21239"/>
                  </a:lnTo>
                  <a:lnTo>
                    <a:pt x="4257" y="22379"/>
                  </a:lnTo>
                  <a:lnTo>
                    <a:pt x="4257" y="22423"/>
                  </a:lnTo>
                  <a:lnTo>
                    <a:pt x="5486" y="23740"/>
                  </a:lnTo>
                  <a:lnTo>
                    <a:pt x="6144" y="25407"/>
                  </a:lnTo>
                  <a:lnTo>
                    <a:pt x="6188" y="25407"/>
                  </a:lnTo>
                  <a:lnTo>
                    <a:pt x="7680" y="27557"/>
                  </a:lnTo>
                  <a:lnTo>
                    <a:pt x="8689" y="29181"/>
                  </a:lnTo>
                  <a:lnTo>
                    <a:pt x="9084" y="30190"/>
                  </a:lnTo>
                  <a:lnTo>
                    <a:pt x="9084" y="32121"/>
                  </a:lnTo>
                  <a:lnTo>
                    <a:pt x="9084" y="32165"/>
                  </a:lnTo>
                  <a:lnTo>
                    <a:pt x="9304" y="32998"/>
                  </a:lnTo>
                  <a:lnTo>
                    <a:pt x="9304" y="33042"/>
                  </a:lnTo>
                  <a:lnTo>
                    <a:pt x="10488" y="35368"/>
                  </a:lnTo>
                  <a:lnTo>
                    <a:pt x="10532" y="35368"/>
                  </a:lnTo>
                  <a:lnTo>
                    <a:pt x="11585" y="36992"/>
                  </a:lnTo>
                  <a:lnTo>
                    <a:pt x="12551" y="39317"/>
                  </a:lnTo>
                  <a:lnTo>
                    <a:pt x="13560" y="41555"/>
                  </a:lnTo>
                  <a:lnTo>
                    <a:pt x="13955" y="43179"/>
                  </a:lnTo>
                  <a:lnTo>
                    <a:pt x="13955" y="44276"/>
                  </a:lnTo>
                  <a:lnTo>
                    <a:pt x="13955" y="44495"/>
                  </a:lnTo>
                  <a:lnTo>
                    <a:pt x="13955" y="44583"/>
                  </a:lnTo>
                  <a:lnTo>
                    <a:pt x="13955" y="44627"/>
                  </a:lnTo>
                  <a:lnTo>
                    <a:pt x="14043" y="44671"/>
                  </a:lnTo>
                  <a:lnTo>
                    <a:pt x="14087" y="44715"/>
                  </a:lnTo>
                  <a:lnTo>
                    <a:pt x="14130" y="44715"/>
                  </a:lnTo>
                  <a:lnTo>
                    <a:pt x="14218" y="44671"/>
                  </a:lnTo>
                  <a:lnTo>
                    <a:pt x="14306" y="44539"/>
                  </a:lnTo>
                  <a:lnTo>
                    <a:pt x="14306" y="44320"/>
                  </a:lnTo>
                  <a:lnTo>
                    <a:pt x="14306" y="44276"/>
                  </a:lnTo>
                  <a:lnTo>
                    <a:pt x="14306" y="43135"/>
                  </a:lnTo>
                  <a:lnTo>
                    <a:pt x="14306" y="43091"/>
                  </a:lnTo>
                  <a:lnTo>
                    <a:pt x="13911" y="41467"/>
                  </a:lnTo>
                  <a:lnTo>
                    <a:pt x="13867" y="41423"/>
                  </a:lnTo>
                  <a:lnTo>
                    <a:pt x="12858" y="39186"/>
                  </a:lnTo>
                  <a:lnTo>
                    <a:pt x="11893" y="36860"/>
                  </a:lnTo>
                  <a:lnTo>
                    <a:pt x="11893" y="36816"/>
                  </a:lnTo>
                  <a:lnTo>
                    <a:pt x="10796" y="35192"/>
                  </a:lnTo>
                  <a:lnTo>
                    <a:pt x="9611" y="32911"/>
                  </a:lnTo>
                  <a:lnTo>
                    <a:pt x="9435" y="32077"/>
                  </a:lnTo>
                  <a:lnTo>
                    <a:pt x="9435" y="30146"/>
                  </a:lnTo>
                  <a:lnTo>
                    <a:pt x="9435" y="30058"/>
                  </a:lnTo>
                  <a:lnTo>
                    <a:pt x="9040" y="29049"/>
                  </a:lnTo>
                  <a:lnTo>
                    <a:pt x="8996" y="29005"/>
                  </a:lnTo>
                  <a:lnTo>
                    <a:pt x="7987" y="27338"/>
                  </a:lnTo>
                  <a:lnTo>
                    <a:pt x="6495" y="25232"/>
                  </a:lnTo>
                  <a:lnTo>
                    <a:pt x="5793" y="23564"/>
                  </a:lnTo>
                  <a:lnTo>
                    <a:pt x="5749" y="23520"/>
                  </a:lnTo>
                  <a:lnTo>
                    <a:pt x="4521" y="22160"/>
                  </a:lnTo>
                  <a:lnTo>
                    <a:pt x="3731" y="21063"/>
                  </a:lnTo>
                  <a:lnTo>
                    <a:pt x="3380" y="19790"/>
                  </a:lnTo>
                  <a:lnTo>
                    <a:pt x="2809" y="17202"/>
                  </a:lnTo>
                  <a:lnTo>
                    <a:pt x="2546" y="15183"/>
                  </a:lnTo>
                  <a:lnTo>
                    <a:pt x="2107" y="12901"/>
                  </a:lnTo>
                  <a:lnTo>
                    <a:pt x="1405" y="9786"/>
                  </a:lnTo>
                  <a:lnTo>
                    <a:pt x="484" y="6802"/>
                  </a:lnTo>
                  <a:lnTo>
                    <a:pt x="352" y="4257"/>
                  </a:lnTo>
                  <a:lnTo>
                    <a:pt x="484" y="2282"/>
                  </a:lnTo>
                  <a:lnTo>
                    <a:pt x="1405" y="703"/>
                  </a:lnTo>
                  <a:lnTo>
                    <a:pt x="2678" y="352"/>
                  </a:lnTo>
                  <a:lnTo>
                    <a:pt x="2722" y="308"/>
                  </a:lnTo>
                  <a:lnTo>
                    <a:pt x="2765" y="264"/>
                  </a:lnTo>
                  <a:lnTo>
                    <a:pt x="2809" y="220"/>
                  </a:lnTo>
                  <a:lnTo>
                    <a:pt x="2809" y="132"/>
                  </a:lnTo>
                  <a:lnTo>
                    <a:pt x="2765" y="88"/>
                  </a:lnTo>
                  <a:lnTo>
                    <a:pt x="2722" y="44"/>
                  </a:lnTo>
                  <a:lnTo>
                    <a:pt x="263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5" name="Google Shape;6725;p174"/>
            <p:cNvSpPr/>
            <p:nvPr/>
          </p:nvSpPr>
          <p:spPr>
            <a:xfrm>
              <a:off x="699950" y="2628750"/>
              <a:ext cx="400450" cy="1287925"/>
            </a:xfrm>
            <a:custGeom>
              <a:avLst/>
              <a:gdLst/>
              <a:ahLst/>
              <a:cxnLst/>
              <a:rect l="l" t="t" r="r" b="b"/>
              <a:pathLst>
                <a:path w="16018" h="51517" extrusionOk="0">
                  <a:moveTo>
                    <a:pt x="11848" y="1"/>
                  </a:moveTo>
                  <a:lnTo>
                    <a:pt x="9918" y="1010"/>
                  </a:lnTo>
                  <a:lnTo>
                    <a:pt x="7636" y="1844"/>
                  </a:lnTo>
                  <a:lnTo>
                    <a:pt x="5574" y="2546"/>
                  </a:lnTo>
                  <a:lnTo>
                    <a:pt x="2765" y="3204"/>
                  </a:lnTo>
                  <a:lnTo>
                    <a:pt x="352" y="3994"/>
                  </a:lnTo>
                  <a:lnTo>
                    <a:pt x="264" y="4082"/>
                  </a:lnTo>
                  <a:lnTo>
                    <a:pt x="220" y="4126"/>
                  </a:lnTo>
                  <a:lnTo>
                    <a:pt x="1" y="5003"/>
                  </a:lnTo>
                  <a:lnTo>
                    <a:pt x="1" y="5047"/>
                  </a:lnTo>
                  <a:lnTo>
                    <a:pt x="88" y="7461"/>
                  </a:lnTo>
                  <a:lnTo>
                    <a:pt x="220" y="9655"/>
                  </a:lnTo>
                  <a:lnTo>
                    <a:pt x="220" y="9699"/>
                  </a:lnTo>
                  <a:lnTo>
                    <a:pt x="1098" y="11849"/>
                  </a:lnTo>
                  <a:lnTo>
                    <a:pt x="1493" y="12990"/>
                  </a:lnTo>
                  <a:lnTo>
                    <a:pt x="1800" y="14174"/>
                  </a:lnTo>
                  <a:lnTo>
                    <a:pt x="2370" y="16544"/>
                  </a:lnTo>
                  <a:lnTo>
                    <a:pt x="2897" y="18957"/>
                  </a:lnTo>
                  <a:lnTo>
                    <a:pt x="3380" y="21371"/>
                  </a:lnTo>
                  <a:lnTo>
                    <a:pt x="3774" y="23477"/>
                  </a:lnTo>
                  <a:lnTo>
                    <a:pt x="4213" y="25539"/>
                  </a:lnTo>
                  <a:lnTo>
                    <a:pt x="4959" y="29576"/>
                  </a:lnTo>
                  <a:lnTo>
                    <a:pt x="5003" y="29664"/>
                  </a:lnTo>
                  <a:lnTo>
                    <a:pt x="6978" y="32911"/>
                  </a:lnTo>
                  <a:lnTo>
                    <a:pt x="7680" y="34315"/>
                  </a:lnTo>
                  <a:lnTo>
                    <a:pt x="7943" y="35851"/>
                  </a:lnTo>
                  <a:lnTo>
                    <a:pt x="7987" y="35895"/>
                  </a:lnTo>
                  <a:lnTo>
                    <a:pt x="8514" y="37211"/>
                  </a:lnTo>
                  <a:lnTo>
                    <a:pt x="8557" y="37255"/>
                  </a:lnTo>
                  <a:lnTo>
                    <a:pt x="9654" y="39230"/>
                  </a:lnTo>
                  <a:lnTo>
                    <a:pt x="11059" y="41292"/>
                  </a:lnTo>
                  <a:lnTo>
                    <a:pt x="11936" y="42697"/>
                  </a:lnTo>
                  <a:lnTo>
                    <a:pt x="12989" y="45022"/>
                  </a:lnTo>
                  <a:lnTo>
                    <a:pt x="13033" y="45022"/>
                  </a:lnTo>
                  <a:lnTo>
                    <a:pt x="15403" y="48620"/>
                  </a:lnTo>
                  <a:lnTo>
                    <a:pt x="15666" y="49279"/>
                  </a:lnTo>
                  <a:lnTo>
                    <a:pt x="15534" y="50814"/>
                  </a:lnTo>
                  <a:lnTo>
                    <a:pt x="15403" y="51297"/>
                  </a:lnTo>
                  <a:lnTo>
                    <a:pt x="15403" y="51385"/>
                  </a:lnTo>
                  <a:lnTo>
                    <a:pt x="15403" y="51429"/>
                  </a:lnTo>
                  <a:lnTo>
                    <a:pt x="15447" y="51473"/>
                  </a:lnTo>
                  <a:lnTo>
                    <a:pt x="15491" y="51516"/>
                  </a:lnTo>
                  <a:lnTo>
                    <a:pt x="15666" y="51516"/>
                  </a:lnTo>
                  <a:lnTo>
                    <a:pt x="15710" y="51429"/>
                  </a:lnTo>
                  <a:lnTo>
                    <a:pt x="15885" y="50902"/>
                  </a:lnTo>
                  <a:lnTo>
                    <a:pt x="15885" y="50858"/>
                  </a:lnTo>
                  <a:lnTo>
                    <a:pt x="16017" y="49235"/>
                  </a:lnTo>
                  <a:lnTo>
                    <a:pt x="16017" y="49147"/>
                  </a:lnTo>
                  <a:lnTo>
                    <a:pt x="15710" y="48445"/>
                  </a:lnTo>
                  <a:lnTo>
                    <a:pt x="15666" y="48445"/>
                  </a:lnTo>
                  <a:lnTo>
                    <a:pt x="13340" y="44847"/>
                  </a:lnTo>
                  <a:lnTo>
                    <a:pt x="12243" y="42521"/>
                  </a:lnTo>
                  <a:lnTo>
                    <a:pt x="11322" y="41073"/>
                  </a:lnTo>
                  <a:lnTo>
                    <a:pt x="9962" y="39054"/>
                  </a:lnTo>
                  <a:lnTo>
                    <a:pt x="8865" y="37080"/>
                  </a:lnTo>
                  <a:lnTo>
                    <a:pt x="8294" y="35763"/>
                  </a:lnTo>
                  <a:lnTo>
                    <a:pt x="8031" y="34228"/>
                  </a:lnTo>
                  <a:lnTo>
                    <a:pt x="8031" y="34184"/>
                  </a:lnTo>
                  <a:lnTo>
                    <a:pt x="7285" y="32736"/>
                  </a:lnTo>
                  <a:lnTo>
                    <a:pt x="5310" y="29489"/>
                  </a:lnTo>
                  <a:lnTo>
                    <a:pt x="4564" y="25495"/>
                  </a:lnTo>
                  <a:lnTo>
                    <a:pt x="4125" y="23389"/>
                  </a:lnTo>
                  <a:lnTo>
                    <a:pt x="3731" y="21327"/>
                  </a:lnTo>
                  <a:lnTo>
                    <a:pt x="3248" y="18913"/>
                  </a:lnTo>
                  <a:lnTo>
                    <a:pt x="2721" y="16456"/>
                  </a:lnTo>
                  <a:lnTo>
                    <a:pt x="2151" y="14087"/>
                  </a:lnTo>
                  <a:lnTo>
                    <a:pt x="1800" y="12902"/>
                  </a:lnTo>
                  <a:lnTo>
                    <a:pt x="1449" y="11717"/>
                  </a:lnTo>
                  <a:lnTo>
                    <a:pt x="571" y="9611"/>
                  </a:lnTo>
                  <a:lnTo>
                    <a:pt x="440" y="7417"/>
                  </a:lnTo>
                  <a:lnTo>
                    <a:pt x="352" y="5091"/>
                  </a:lnTo>
                  <a:lnTo>
                    <a:pt x="571" y="4301"/>
                  </a:lnTo>
                  <a:lnTo>
                    <a:pt x="2853" y="3555"/>
                  </a:lnTo>
                  <a:lnTo>
                    <a:pt x="5705" y="2853"/>
                  </a:lnTo>
                  <a:lnTo>
                    <a:pt x="7768" y="2195"/>
                  </a:lnTo>
                  <a:lnTo>
                    <a:pt x="10049" y="1317"/>
                  </a:lnTo>
                  <a:lnTo>
                    <a:pt x="12024" y="308"/>
                  </a:lnTo>
                  <a:lnTo>
                    <a:pt x="12068" y="264"/>
                  </a:lnTo>
                  <a:lnTo>
                    <a:pt x="12112" y="220"/>
                  </a:lnTo>
                  <a:lnTo>
                    <a:pt x="12112" y="133"/>
                  </a:lnTo>
                  <a:lnTo>
                    <a:pt x="12112" y="89"/>
                  </a:lnTo>
                  <a:lnTo>
                    <a:pt x="12068" y="45"/>
                  </a:lnTo>
                  <a:lnTo>
                    <a:pt x="1198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6" name="Google Shape;6726;p174"/>
            <p:cNvSpPr/>
            <p:nvPr/>
          </p:nvSpPr>
          <p:spPr>
            <a:xfrm>
              <a:off x="651675" y="2566225"/>
              <a:ext cx="432250" cy="1407500"/>
            </a:xfrm>
            <a:custGeom>
              <a:avLst/>
              <a:gdLst/>
              <a:ahLst/>
              <a:cxnLst/>
              <a:rect l="l" t="t" r="r" b="b"/>
              <a:pathLst>
                <a:path w="17290" h="56300" extrusionOk="0">
                  <a:moveTo>
                    <a:pt x="14745" y="1"/>
                  </a:moveTo>
                  <a:lnTo>
                    <a:pt x="14657" y="45"/>
                  </a:lnTo>
                  <a:lnTo>
                    <a:pt x="12112" y="1756"/>
                  </a:lnTo>
                  <a:lnTo>
                    <a:pt x="9479" y="2809"/>
                  </a:lnTo>
                  <a:lnTo>
                    <a:pt x="7548" y="3511"/>
                  </a:lnTo>
                  <a:lnTo>
                    <a:pt x="4345" y="4301"/>
                  </a:lnTo>
                  <a:lnTo>
                    <a:pt x="4301" y="4301"/>
                  </a:lnTo>
                  <a:lnTo>
                    <a:pt x="2765" y="5179"/>
                  </a:lnTo>
                  <a:lnTo>
                    <a:pt x="2722" y="5179"/>
                  </a:lnTo>
                  <a:lnTo>
                    <a:pt x="879" y="6539"/>
                  </a:lnTo>
                  <a:lnTo>
                    <a:pt x="879" y="6583"/>
                  </a:lnTo>
                  <a:lnTo>
                    <a:pt x="264" y="7153"/>
                  </a:lnTo>
                  <a:lnTo>
                    <a:pt x="220" y="7241"/>
                  </a:lnTo>
                  <a:lnTo>
                    <a:pt x="1" y="7987"/>
                  </a:lnTo>
                  <a:lnTo>
                    <a:pt x="1" y="8031"/>
                  </a:lnTo>
                  <a:lnTo>
                    <a:pt x="133" y="10093"/>
                  </a:lnTo>
                  <a:lnTo>
                    <a:pt x="133" y="10181"/>
                  </a:lnTo>
                  <a:lnTo>
                    <a:pt x="1317" y="12902"/>
                  </a:lnTo>
                  <a:lnTo>
                    <a:pt x="2327" y="16193"/>
                  </a:lnTo>
                  <a:lnTo>
                    <a:pt x="3160" y="20010"/>
                  </a:lnTo>
                  <a:lnTo>
                    <a:pt x="3599" y="22511"/>
                  </a:lnTo>
                  <a:lnTo>
                    <a:pt x="4740" y="27119"/>
                  </a:lnTo>
                  <a:lnTo>
                    <a:pt x="5398" y="30278"/>
                  </a:lnTo>
                  <a:lnTo>
                    <a:pt x="5705" y="32297"/>
                  </a:lnTo>
                  <a:lnTo>
                    <a:pt x="5662" y="34710"/>
                  </a:lnTo>
                  <a:lnTo>
                    <a:pt x="5749" y="35719"/>
                  </a:lnTo>
                  <a:lnTo>
                    <a:pt x="5749" y="35763"/>
                  </a:lnTo>
                  <a:lnTo>
                    <a:pt x="6671" y="37913"/>
                  </a:lnTo>
                  <a:lnTo>
                    <a:pt x="7768" y="40020"/>
                  </a:lnTo>
                  <a:lnTo>
                    <a:pt x="9172" y="42082"/>
                  </a:lnTo>
                  <a:lnTo>
                    <a:pt x="10445" y="44013"/>
                  </a:lnTo>
                  <a:lnTo>
                    <a:pt x="11761" y="45900"/>
                  </a:lnTo>
                  <a:lnTo>
                    <a:pt x="12726" y="47830"/>
                  </a:lnTo>
                  <a:lnTo>
                    <a:pt x="12726" y="47874"/>
                  </a:lnTo>
                  <a:lnTo>
                    <a:pt x="13999" y="49849"/>
                  </a:lnTo>
                  <a:lnTo>
                    <a:pt x="15315" y="51736"/>
                  </a:lnTo>
                  <a:lnTo>
                    <a:pt x="16632" y="53535"/>
                  </a:lnTo>
                  <a:lnTo>
                    <a:pt x="16939" y="54105"/>
                  </a:lnTo>
                  <a:lnTo>
                    <a:pt x="16939" y="54544"/>
                  </a:lnTo>
                  <a:lnTo>
                    <a:pt x="16325" y="55948"/>
                  </a:lnTo>
                  <a:lnTo>
                    <a:pt x="16325" y="55992"/>
                  </a:lnTo>
                  <a:lnTo>
                    <a:pt x="16281" y="56080"/>
                  </a:lnTo>
                  <a:lnTo>
                    <a:pt x="16281" y="56168"/>
                  </a:lnTo>
                  <a:lnTo>
                    <a:pt x="16325" y="56211"/>
                  </a:lnTo>
                  <a:lnTo>
                    <a:pt x="16368" y="56255"/>
                  </a:lnTo>
                  <a:lnTo>
                    <a:pt x="16412" y="56299"/>
                  </a:lnTo>
                  <a:lnTo>
                    <a:pt x="16456" y="56299"/>
                  </a:lnTo>
                  <a:lnTo>
                    <a:pt x="16544" y="56255"/>
                  </a:lnTo>
                  <a:lnTo>
                    <a:pt x="16632" y="56168"/>
                  </a:lnTo>
                  <a:lnTo>
                    <a:pt x="16632" y="56080"/>
                  </a:lnTo>
                  <a:lnTo>
                    <a:pt x="17246" y="54676"/>
                  </a:lnTo>
                  <a:lnTo>
                    <a:pt x="17290" y="54588"/>
                  </a:lnTo>
                  <a:lnTo>
                    <a:pt x="17290" y="54061"/>
                  </a:lnTo>
                  <a:lnTo>
                    <a:pt x="17290" y="53974"/>
                  </a:lnTo>
                  <a:lnTo>
                    <a:pt x="16895" y="53359"/>
                  </a:lnTo>
                  <a:lnTo>
                    <a:pt x="15579" y="51560"/>
                  </a:lnTo>
                  <a:lnTo>
                    <a:pt x="14306" y="49673"/>
                  </a:lnTo>
                  <a:lnTo>
                    <a:pt x="13033" y="47699"/>
                  </a:lnTo>
                  <a:lnTo>
                    <a:pt x="12068" y="45724"/>
                  </a:lnTo>
                  <a:lnTo>
                    <a:pt x="10752" y="43837"/>
                  </a:lnTo>
                  <a:lnTo>
                    <a:pt x="9435" y="41906"/>
                  </a:lnTo>
                  <a:lnTo>
                    <a:pt x="8075" y="39844"/>
                  </a:lnTo>
                  <a:lnTo>
                    <a:pt x="6978" y="37782"/>
                  </a:lnTo>
                  <a:lnTo>
                    <a:pt x="6100" y="35632"/>
                  </a:lnTo>
                  <a:lnTo>
                    <a:pt x="6013" y="34710"/>
                  </a:lnTo>
                  <a:lnTo>
                    <a:pt x="6056" y="32253"/>
                  </a:lnTo>
                  <a:lnTo>
                    <a:pt x="5749" y="30234"/>
                  </a:lnTo>
                  <a:lnTo>
                    <a:pt x="5091" y="27031"/>
                  </a:lnTo>
                  <a:lnTo>
                    <a:pt x="3950" y="22468"/>
                  </a:lnTo>
                  <a:lnTo>
                    <a:pt x="3468" y="19922"/>
                  </a:lnTo>
                  <a:lnTo>
                    <a:pt x="2678" y="16105"/>
                  </a:lnTo>
                  <a:lnTo>
                    <a:pt x="1668" y="12770"/>
                  </a:lnTo>
                  <a:lnTo>
                    <a:pt x="484" y="10049"/>
                  </a:lnTo>
                  <a:lnTo>
                    <a:pt x="352" y="8031"/>
                  </a:lnTo>
                  <a:lnTo>
                    <a:pt x="571" y="7373"/>
                  </a:lnTo>
                  <a:lnTo>
                    <a:pt x="1098" y="6802"/>
                  </a:lnTo>
                  <a:lnTo>
                    <a:pt x="2941" y="5486"/>
                  </a:lnTo>
                  <a:lnTo>
                    <a:pt x="4433" y="4652"/>
                  </a:lnTo>
                  <a:lnTo>
                    <a:pt x="7636" y="3818"/>
                  </a:lnTo>
                  <a:lnTo>
                    <a:pt x="9611" y="3160"/>
                  </a:lnTo>
                  <a:lnTo>
                    <a:pt x="12244" y="2063"/>
                  </a:lnTo>
                  <a:lnTo>
                    <a:pt x="12288" y="2019"/>
                  </a:lnTo>
                  <a:lnTo>
                    <a:pt x="14876" y="352"/>
                  </a:lnTo>
                  <a:lnTo>
                    <a:pt x="14920" y="308"/>
                  </a:lnTo>
                  <a:lnTo>
                    <a:pt x="14920" y="220"/>
                  </a:lnTo>
                  <a:lnTo>
                    <a:pt x="14920" y="176"/>
                  </a:lnTo>
                  <a:lnTo>
                    <a:pt x="14920" y="89"/>
                  </a:lnTo>
                  <a:lnTo>
                    <a:pt x="14876" y="45"/>
                  </a:lnTo>
                  <a:lnTo>
                    <a:pt x="14789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7" name="Google Shape;6727;p174"/>
            <p:cNvSpPr/>
            <p:nvPr/>
          </p:nvSpPr>
          <p:spPr>
            <a:xfrm>
              <a:off x="591350" y="2376450"/>
              <a:ext cx="593500" cy="1676250"/>
            </a:xfrm>
            <a:custGeom>
              <a:avLst/>
              <a:gdLst/>
              <a:ahLst/>
              <a:cxnLst/>
              <a:rect l="l" t="t" r="r" b="b"/>
              <a:pathLst>
                <a:path w="23740" h="67050" extrusionOk="0">
                  <a:moveTo>
                    <a:pt x="23477" y="0"/>
                  </a:moveTo>
                  <a:lnTo>
                    <a:pt x="19571" y="2370"/>
                  </a:lnTo>
                  <a:lnTo>
                    <a:pt x="17641" y="3730"/>
                  </a:lnTo>
                  <a:lnTo>
                    <a:pt x="15490" y="5222"/>
                  </a:lnTo>
                  <a:lnTo>
                    <a:pt x="13779" y="6363"/>
                  </a:lnTo>
                  <a:lnTo>
                    <a:pt x="11629" y="7285"/>
                  </a:lnTo>
                  <a:lnTo>
                    <a:pt x="8821" y="8338"/>
                  </a:lnTo>
                  <a:lnTo>
                    <a:pt x="7724" y="8777"/>
                  </a:lnTo>
                  <a:lnTo>
                    <a:pt x="6978" y="8908"/>
                  </a:lnTo>
                  <a:lnTo>
                    <a:pt x="6890" y="8952"/>
                  </a:lnTo>
                  <a:lnTo>
                    <a:pt x="3818" y="11541"/>
                  </a:lnTo>
                  <a:lnTo>
                    <a:pt x="2019" y="13121"/>
                  </a:lnTo>
                  <a:lnTo>
                    <a:pt x="2019" y="13165"/>
                  </a:lnTo>
                  <a:lnTo>
                    <a:pt x="703" y="14657"/>
                  </a:lnTo>
                  <a:lnTo>
                    <a:pt x="659" y="14700"/>
                  </a:lnTo>
                  <a:lnTo>
                    <a:pt x="88" y="15754"/>
                  </a:lnTo>
                  <a:lnTo>
                    <a:pt x="44" y="15797"/>
                  </a:lnTo>
                  <a:lnTo>
                    <a:pt x="1" y="16324"/>
                  </a:lnTo>
                  <a:lnTo>
                    <a:pt x="1" y="16412"/>
                  </a:lnTo>
                  <a:lnTo>
                    <a:pt x="1054" y="19176"/>
                  </a:lnTo>
                  <a:lnTo>
                    <a:pt x="1580" y="21282"/>
                  </a:lnTo>
                  <a:lnTo>
                    <a:pt x="2238" y="25100"/>
                  </a:lnTo>
                  <a:lnTo>
                    <a:pt x="2677" y="27513"/>
                  </a:lnTo>
                  <a:lnTo>
                    <a:pt x="3116" y="29795"/>
                  </a:lnTo>
                  <a:lnTo>
                    <a:pt x="3116" y="29839"/>
                  </a:lnTo>
                  <a:lnTo>
                    <a:pt x="4169" y="33174"/>
                  </a:lnTo>
                  <a:lnTo>
                    <a:pt x="5091" y="36114"/>
                  </a:lnTo>
                  <a:lnTo>
                    <a:pt x="5661" y="38878"/>
                  </a:lnTo>
                  <a:lnTo>
                    <a:pt x="5968" y="41029"/>
                  </a:lnTo>
                  <a:lnTo>
                    <a:pt x="5793" y="43837"/>
                  </a:lnTo>
                  <a:lnTo>
                    <a:pt x="5793" y="45899"/>
                  </a:lnTo>
                  <a:lnTo>
                    <a:pt x="5837" y="45899"/>
                  </a:lnTo>
                  <a:lnTo>
                    <a:pt x="6100" y="47918"/>
                  </a:lnTo>
                  <a:lnTo>
                    <a:pt x="6495" y="49761"/>
                  </a:lnTo>
                  <a:lnTo>
                    <a:pt x="6539" y="49805"/>
                  </a:lnTo>
                  <a:lnTo>
                    <a:pt x="7065" y="50902"/>
                  </a:lnTo>
                  <a:lnTo>
                    <a:pt x="7065" y="50946"/>
                  </a:lnTo>
                  <a:lnTo>
                    <a:pt x="8689" y="53271"/>
                  </a:lnTo>
                  <a:lnTo>
                    <a:pt x="9918" y="54939"/>
                  </a:lnTo>
                  <a:lnTo>
                    <a:pt x="12024" y="58230"/>
                  </a:lnTo>
                  <a:lnTo>
                    <a:pt x="13603" y="60292"/>
                  </a:lnTo>
                  <a:lnTo>
                    <a:pt x="15403" y="62837"/>
                  </a:lnTo>
                  <a:lnTo>
                    <a:pt x="16543" y="64768"/>
                  </a:lnTo>
                  <a:lnTo>
                    <a:pt x="16675" y="65426"/>
                  </a:lnTo>
                  <a:lnTo>
                    <a:pt x="16149" y="66786"/>
                  </a:lnTo>
                  <a:lnTo>
                    <a:pt x="16149" y="66874"/>
                  </a:lnTo>
                  <a:lnTo>
                    <a:pt x="16149" y="66918"/>
                  </a:lnTo>
                  <a:lnTo>
                    <a:pt x="16192" y="67006"/>
                  </a:lnTo>
                  <a:lnTo>
                    <a:pt x="16236" y="67050"/>
                  </a:lnTo>
                  <a:lnTo>
                    <a:pt x="16324" y="67050"/>
                  </a:lnTo>
                  <a:lnTo>
                    <a:pt x="16412" y="67006"/>
                  </a:lnTo>
                  <a:lnTo>
                    <a:pt x="16456" y="66918"/>
                  </a:lnTo>
                  <a:lnTo>
                    <a:pt x="17026" y="65470"/>
                  </a:lnTo>
                  <a:lnTo>
                    <a:pt x="17026" y="65382"/>
                  </a:lnTo>
                  <a:lnTo>
                    <a:pt x="16851" y="64680"/>
                  </a:lnTo>
                  <a:lnTo>
                    <a:pt x="16851" y="64636"/>
                  </a:lnTo>
                  <a:lnTo>
                    <a:pt x="15710" y="62662"/>
                  </a:lnTo>
                  <a:lnTo>
                    <a:pt x="15710" y="62618"/>
                  </a:lnTo>
                  <a:lnTo>
                    <a:pt x="13867" y="60073"/>
                  </a:lnTo>
                  <a:lnTo>
                    <a:pt x="12331" y="58010"/>
                  </a:lnTo>
                  <a:lnTo>
                    <a:pt x="10225" y="54719"/>
                  </a:lnTo>
                  <a:lnTo>
                    <a:pt x="8996" y="53052"/>
                  </a:lnTo>
                  <a:lnTo>
                    <a:pt x="7372" y="50770"/>
                  </a:lnTo>
                  <a:lnTo>
                    <a:pt x="6846" y="49673"/>
                  </a:lnTo>
                  <a:lnTo>
                    <a:pt x="6451" y="47830"/>
                  </a:lnTo>
                  <a:lnTo>
                    <a:pt x="6144" y="45855"/>
                  </a:lnTo>
                  <a:lnTo>
                    <a:pt x="6144" y="43837"/>
                  </a:lnTo>
                  <a:lnTo>
                    <a:pt x="6319" y="41029"/>
                  </a:lnTo>
                  <a:lnTo>
                    <a:pt x="6012" y="38835"/>
                  </a:lnTo>
                  <a:lnTo>
                    <a:pt x="5398" y="36026"/>
                  </a:lnTo>
                  <a:lnTo>
                    <a:pt x="4520" y="33086"/>
                  </a:lnTo>
                  <a:lnTo>
                    <a:pt x="3467" y="29751"/>
                  </a:lnTo>
                  <a:lnTo>
                    <a:pt x="3028" y="27470"/>
                  </a:lnTo>
                  <a:lnTo>
                    <a:pt x="2589" y="25056"/>
                  </a:lnTo>
                  <a:lnTo>
                    <a:pt x="1931" y="21195"/>
                  </a:lnTo>
                  <a:lnTo>
                    <a:pt x="1405" y="19088"/>
                  </a:lnTo>
                  <a:lnTo>
                    <a:pt x="1405" y="19045"/>
                  </a:lnTo>
                  <a:lnTo>
                    <a:pt x="352" y="16324"/>
                  </a:lnTo>
                  <a:lnTo>
                    <a:pt x="395" y="15885"/>
                  </a:lnTo>
                  <a:lnTo>
                    <a:pt x="966" y="14876"/>
                  </a:lnTo>
                  <a:lnTo>
                    <a:pt x="2282" y="13384"/>
                  </a:lnTo>
                  <a:lnTo>
                    <a:pt x="4038" y="11804"/>
                  </a:lnTo>
                  <a:lnTo>
                    <a:pt x="7109" y="9259"/>
                  </a:lnTo>
                  <a:lnTo>
                    <a:pt x="7811" y="9128"/>
                  </a:lnTo>
                  <a:lnTo>
                    <a:pt x="7855" y="9128"/>
                  </a:lnTo>
                  <a:lnTo>
                    <a:pt x="8952" y="8645"/>
                  </a:lnTo>
                  <a:lnTo>
                    <a:pt x="11761" y="7592"/>
                  </a:lnTo>
                  <a:lnTo>
                    <a:pt x="13911" y="6670"/>
                  </a:lnTo>
                  <a:lnTo>
                    <a:pt x="13955" y="6670"/>
                  </a:lnTo>
                  <a:lnTo>
                    <a:pt x="15666" y="5529"/>
                  </a:lnTo>
                  <a:lnTo>
                    <a:pt x="17816" y="3994"/>
                  </a:lnTo>
                  <a:lnTo>
                    <a:pt x="19747" y="2677"/>
                  </a:lnTo>
                  <a:lnTo>
                    <a:pt x="23652" y="308"/>
                  </a:lnTo>
                  <a:lnTo>
                    <a:pt x="23696" y="264"/>
                  </a:lnTo>
                  <a:lnTo>
                    <a:pt x="23696" y="220"/>
                  </a:lnTo>
                  <a:lnTo>
                    <a:pt x="23740" y="132"/>
                  </a:lnTo>
                  <a:lnTo>
                    <a:pt x="23696" y="88"/>
                  </a:lnTo>
                  <a:lnTo>
                    <a:pt x="2365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8" name="Google Shape;6728;p174"/>
            <p:cNvSpPr/>
            <p:nvPr/>
          </p:nvSpPr>
          <p:spPr>
            <a:xfrm>
              <a:off x="576000" y="2354500"/>
              <a:ext cx="578150" cy="1726725"/>
            </a:xfrm>
            <a:custGeom>
              <a:avLst/>
              <a:gdLst/>
              <a:ahLst/>
              <a:cxnLst/>
              <a:rect l="l" t="t" r="r" b="b"/>
              <a:pathLst>
                <a:path w="23126" h="69069" extrusionOk="0">
                  <a:moveTo>
                    <a:pt x="22862" y="1"/>
                  </a:moveTo>
                  <a:lnTo>
                    <a:pt x="19176" y="2239"/>
                  </a:lnTo>
                  <a:lnTo>
                    <a:pt x="17421" y="3467"/>
                  </a:lnTo>
                  <a:lnTo>
                    <a:pt x="15271" y="4872"/>
                  </a:lnTo>
                  <a:lnTo>
                    <a:pt x="13691" y="5925"/>
                  </a:lnTo>
                  <a:lnTo>
                    <a:pt x="10970" y="7066"/>
                  </a:lnTo>
                  <a:lnTo>
                    <a:pt x="7328" y="8777"/>
                  </a:lnTo>
                  <a:lnTo>
                    <a:pt x="6056" y="9655"/>
                  </a:lnTo>
                  <a:lnTo>
                    <a:pt x="6012" y="9655"/>
                  </a:lnTo>
                  <a:lnTo>
                    <a:pt x="3642" y="11980"/>
                  </a:lnTo>
                  <a:lnTo>
                    <a:pt x="1755" y="13823"/>
                  </a:lnTo>
                  <a:lnTo>
                    <a:pt x="922" y="14789"/>
                  </a:lnTo>
                  <a:lnTo>
                    <a:pt x="922" y="14832"/>
                  </a:lnTo>
                  <a:lnTo>
                    <a:pt x="307" y="16280"/>
                  </a:lnTo>
                  <a:lnTo>
                    <a:pt x="0" y="17772"/>
                  </a:lnTo>
                  <a:lnTo>
                    <a:pt x="0" y="17860"/>
                  </a:lnTo>
                  <a:lnTo>
                    <a:pt x="395" y="19923"/>
                  </a:lnTo>
                  <a:lnTo>
                    <a:pt x="1053" y="24003"/>
                  </a:lnTo>
                  <a:lnTo>
                    <a:pt x="1580" y="27119"/>
                  </a:lnTo>
                  <a:lnTo>
                    <a:pt x="2238" y="30147"/>
                  </a:lnTo>
                  <a:lnTo>
                    <a:pt x="2896" y="32560"/>
                  </a:lnTo>
                  <a:lnTo>
                    <a:pt x="4213" y="36158"/>
                  </a:lnTo>
                  <a:lnTo>
                    <a:pt x="4959" y="39098"/>
                  </a:lnTo>
                  <a:lnTo>
                    <a:pt x="5441" y="41775"/>
                  </a:lnTo>
                  <a:lnTo>
                    <a:pt x="5310" y="45987"/>
                  </a:lnTo>
                  <a:lnTo>
                    <a:pt x="5485" y="47787"/>
                  </a:lnTo>
                  <a:lnTo>
                    <a:pt x="6012" y="50332"/>
                  </a:lnTo>
                  <a:lnTo>
                    <a:pt x="6538" y="53315"/>
                  </a:lnTo>
                  <a:lnTo>
                    <a:pt x="6889" y="54632"/>
                  </a:lnTo>
                  <a:lnTo>
                    <a:pt x="6933" y="54676"/>
                  </a:lnTo>
                  <a:lnTo>
                    <a:pt x="8513" y="56650"/>
                  </a:lnTo>
                  <a:lnTo>
                    <a:pt x="14261" y="64637"/>
                  </a:lnTo>
                  <a:lnTo>
                    <a:pt x="15753" y="66962"/>
                  </a:lnTo>
                  <a:lnTo>
                    <a:pt x="16017" y="67577"/>
                  </a:lnTo>
                  <a:lnTo>
                    <a:pt x="15753" y="68849"/>
                  </a:lnTo>
                  <a:lnTo>
                    <a:pt x="15753" y="68937"/>
                  </a:lnTo>
                  <a:lnTo>
                    <a:pt x="15797" y="68981"/>
                  </a:lnTo>
                  <a:lnTo>
                    <a:pt x="15841" y="69025"/>
                  </a:lnTo>
                  <a:lnTo>
                    <a:pt x="15885" y="69069"/>
                  </a:lnTo>
                  <a:lnTo>
                    <a:pt x="15929" y="69069"/>
                  </a:lnTo>
                  <a:lnTo>
                    <a:pt x="16060" y="69025"/>
                  </a:lnTo>
                  <a:lnTo>
                    <a:pt x="16104" y="68937"/>
                  </a:lnTo>
                  <a:lnTo>
                    <a:pt x="16368" y="67577"/>
                  </a:lnTo>
                  <a:lnTo>
                    <a:pt x="16368" y="67489"/>
                  </a:lnTo>
                  <a:lnTo>
                    <a:pt x="16060" y="66787"/>
                  </a:lnTo>
                  <a:lnTo>
                    <a:pt x="14525" y="64461"/>
                  </a:lnTo>
                  <a:lnTo>
                    <a:pt x="8820" y="56431"/>
                  </a:lnTo>
                  <a:lnTo>
                    <a:pt x="7197" y="54500"/>
                  </a:lnTo>
                  <a:lnTo>
                    <a:pt x="6889" y="53228"/>
                  </a:lnTo>
                  <a:lnTo>
                    <a:pt x="6363" y="50244"/>
                  </a:lnTo>
                  <a:lnTo>
                    <a:pt x="5836" y="47743"/>
                  </a:lnTo>
                  <a:lnTo>
                    <a:pt x="5661" y="45987"/>
                  </a:lnTo>
                  <a:lnTo>
                    <a:pt x="5792" y="41775"/>
                  </a:lnTo>
                  <a:lnTo>
                    <a:pt x="5792" y="41731"/>
                  </a:lnTo>
                  <a:lnTo>
                    <a:pt x="5310" y="39054"/>
                  </a:lnTo>
                  <a:lnTo>
                    <a:pt x="4520" y="36071"/>
                  </a:lnTo>
                  <a:lnTo>
                    <a:pt x="3247" y="32472"/>
                  </a:lnTo>
                  <a:lnTo>
                    <a:pt x="2545" y="30059"/>
                  </a:lnTo>
                  <a:lnTo>
                    <a:pt x="1931" y="27031"/>
                  </a:lnTo>
                  <a:lnTo>
                    <a:pt x="1404" y="23960"/>
                  </a:lnTo>
                  <a:lnTo>
                    <a:pt x="746" y="19879"/>
                  </a:lnTo>
                  <a:lnTo>
                    <a:pt x="351" y="17816"/>
                  </a:lnTo>
                  <a:lnTo>
                    <a:pt x="615" y="16368"/>
                  </a:lnTo>
                  <a:lnTo>
                    <a:pt x="1229" y="15008"/>
                  </a:lnTo>
                  <a:lnTo>
                    <a:pt x="2019" y="14043"/>
                  </a:lnTo>
                  <a:lnTo>
                    <a:pt x="3906" y="12243"/>
                  </a:lnTo>
                  <a:lnTo>
                    <a:pt x="6275" y="9918"/>
                  </a:lnTo>
                  <a:lnTo>
                    <a:pt x="7504" y="9084"/>
                  </a:lnTo>
                  <a:lnTo>
                    <a:pt x="11146" y="7373"/>
                  </a:lnTo>
                  <a:lnTo>
                    <a:pt x="13823" y="6232"/>
                  </a:lnTo>
                  <a:lnTo>
                    <a:pt x="13866" y="6232"/>
                  </a:lnTo>
                  <a:lnTo>
                    <a:pt x="17596" y="3731"/>
                  </a:lnTo>
                  <a:lnTo>
                    <a:pt x="19395" y="2546"/>
                  </a:lnTo>
                  <a:lnTo>
                    <a:pt x="23037" y="308"/>
                  </a:lnTo>
                  <a:lnTo>
                    <a:pt x="23081" y="264"/>
                  </a:lnTo>
                  <a:lnTo>
                    <a:pt x="23125" y="220"/>
                  </a:lnTo>
                  <a:lnTo>
                    <a:pt x="23125" y="133"/>
                  </a:lnTo>
                  <a:lnTo>
                    <a:pt x="23081" y="89"/>
                  </a:lnTo>
                  <a:lnTo>
                    <a:pt x="2303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9" name="Google Shape;6729;p174"/>
            <p:cNvSpPr/>
            <p:nvPr/>
          </p:nvSpPr>
          <p:spPr>
            <a:xfrm>
              <a:off x="549675" y="2291975"/>
              <a:ext cx="648350" cy="1851775"/>
            </a:xfrm>
            <a:custGeom>
              <a:avLst/>
              <a:gdLst/>
              <a:ahLst/>
              <a:cxnLst/>
              <a:rect l="l" t="t" r="r" b="b"/>
              <a:pathLst>
                <a:path w="25934" h="74071" extrusionOk="0">
                  <a:moveTo>
                    <a:pt x="25758" y="1"/>
                  </a:moveTo>
                  <a:lnTo>
                    <a:pt x="25714" y="45"/>
                  </a:lnTo>
                  <a:lnTo>
                    <a:pt x="23608" y="1185"/>
                  </a:lnTo>
                  <a:lnTo>
                    <a:pt x="19922" y="3336"/>
                  </a:lnTo>
                  <a:lnTo>
                    <a:pt x="18079" y="4476"/>
                  </a:lnTo>
                  <a:lnTo>
                    <a:pt x="15534" y="6188"/>
                  </a:lnTo>
                  <a:lnTo>
                    <a:pt x="14042" y="7153"/>
                  </a:lnTo>
                  <a:lnTo>
                    <a:pt x="11585" y="8250"/>
                  </a:lnTo>
                  <a:lnTo>
                    <a:pt x="10268" y="9084"/>
                  </a:lnTo>
                  <a:lnTo>
                    <a:pt x="6845" y="11190"/>
                  </a:lnTo>
                  <a:lnTo>
                    <a:pt x="6802" y="11190"/>
                  </a:lnTo>
                  <a:lnTo>
                    <a:pt x="4213" y="13823"/>
                  </a:lnTo>
                  <a:lnTo>
                    <a:pt x="2326" y="15622"/>
                  </a:lnTo>
                  <a:lnTo>
                    <a:pt x="2326" y="15666"/>
                  </a:lnTo>
                  <a:lnTo>
                    <a:pt x="1624" y="16500"/>
                  </a:lnTo>
                  <a:lnTo>
                    <a:pt x="1580" y="16544"/>
                  </a:lnTo>
                  <a:lnTo>
                    <a:pt x="702" y="19220"/>
                  </a:lnTo>
                  <a:lnTo>
                    <a:pt x="88" y="20975"/>
                  </a:lnTo>
                  <a:lnTo>
                    <a:pt x="88" y="21019"/>
                  </a:lnTo>
                  <a:lnTo>
                    <a:pt x="0" y="22336"/>
                  </a:lnTo>
                  <a:lnTo>
                    <a:pt x="44" y="22380"/>
                  </a:lnTo>
                  <a:lnTo>
                    <a:pt x="614" y="26417"/>
                  </a:lnTo>
                  <a:lnTo>
                    <a:pt x="878" y="28128"/>
                  </a:lnTo>
                  <a:lnTo>
                    <a:pt x="1185" y="29708"/>
                  </a:lnTo>
                  <a:lnTo>
                    <a:pt x="1492" y="31287"/>
                  </a:lnTo>
                  <a:lnTo>
                    <a:pt x="1931" y="32823"/>
                  </a:lnTo>
                  <a:lnTo>
                    <a:pt x="2370" y="34359"/>
                  </a:lnTo>
                  <a:lnTo>
                    <a:pt x="2896" y="35983"/>
                  </a:lnTo>
                  <a:lnTo>
                    <a:pt x="3467" y="37606"/>
                  </a:lnTo>
                  <a:lnTo>
                    <a:pt x="4125" y="39361"/>
                  </a:lnTo>
                  <a:lnTo>
                    <a:pt x="5002" y="42257"/>
                  </a:lnTo>
                  <a:lnTo>
                    <a:pt x="5310" y="44100"/>
                  </a:lnTo>
                  <a:lnTo>
                    <a:pt x="5397" y="45329"/>
                  </a:lnTo>
                  <a:lnTo>
                    <a:pt x="5310" y="47830"/>
                  </a:lnTo>
                  <a:lnTo>
                    <a:pt x="5353" y="49366"/>
                  </a:lnTo>
                  <a:lnTo>
                    <a:pt x="5924" y="52218"/>
                  </a:lnTo>
                  <a:lnTo>
                    <a:pt x="6407" y="54939"/>
                  </a:lnTo>
                  <a:lnTo>
                    <a:pt x="6451" y="57528"/>
                  </a:lnTo>
                  <a:lnTo>
                    <a:pt x="6319" y="59853"/>
                  </a:lnTo>
                  <a:lnTo>
                    <a:pt x="6319" y="59897"/>
                  </a:lnTo>
                  <a:lnTo>
                    <a:pt x="6451" y="60731"/>
                  </a:lnTo>
                  <a:lnTo>
                    <a:pt x="6494" y="60819"/>
                  </a:lnTo>
                  <a:lnTo>
                    <a:pt x="7942" y="62399"/>
                  </a:lnTo>
                  <a:lnTo>
                    <a:pt x="10224" y="65295"/>
                  </a:lnTo>
                  <a:lnTo>
                    <a:pt x="12111" y="67796"/>
                  </a:lnTo>
                  <a:lnTo>
                    <a:pt x="13076" y="69024"/>
                  </a:lnTo>
                  <a:lnTo>
                    <a:pt x="13120" y="69024"/>
                  </a:lnTo>
                  <a:lnTo>
                    <a:pt x="15841" y="71657"/>
                  </a:lnTo>
                  <a:lnTo>
                    <a:pt x="16060" y="71964"/>
                  </a:lnTo>
                  <a:lnTo>
                    <a:pt x="15973" y="73895"/>
                  </a:lnTo>
                  <a:lnTo>
                    <a:pt x="15973" y="73983"/>
                  </a:lnTo>
                  <a:lnTo>
                    <a:pt x="16016" y="74027"/>
                  </a:lnTo>
                  <a:lnTo>
                    <a:pt x="16060" y="74071"/>
                  </a:lnTo>
                  <a:lnTo>
                    <a:pt x="16236" y="74071"/>
                  </a:lnTo>
                  <a:lnTo>
                    <a:pt x="16280" y="74027"/>
                  </a:lnTo>
                  <a:lnTo>
                    <a:pt x="16324" y="73983"/>
                  </a:lnTo>
                  <a:lnTo>
                    <a:pt x="16324" y="73895"/>
                  </a:lnTo>
                  <a:lnTo>
                    <a:pt x="16411" y="71921"/>
                  </a:lnTo>
                  <a:lnTo>
                    <a:pt x="16368" y="71789"/>
                  </a:lnTo>
                  <a:lnTo>
                    <a:pt x="16148" y="71438"/>
                  </a:lnTo>
                  <a:lnTo>
                    <a:pt x="16104" y="71394"/>
                  </a:lnTo>
                  <a:lnTo>
                    <a:pt x="13340" y="68761"/>
                  </a:lnTo>
                  <a:lnTo>
                    <a:pt x="12374" y="67576"/>
                  </a:lnTo>
                  <a:lnTo>
                    <a:pt x="10488" y="65075"/>
                  </a:lnTo>
                  <a:lnTo>
                    <a:pt x="8206" y="62179"/>
                  </a:lnTo>
                  <a:lnTo>
                    <a:pt x="6802" y="60643"/>
                  </a:lnTo>
                  <a:lnTo>
                    <a:pt x="6670" y="59853"/>
                  </a:lnTo>
                  <a:lnTo>
                    <a:pt x="6802" y="57528"/>
                  </a:lnTo>
                  <a:lnTo>
                    <a:pt x="6758" y="54939"/>
                  </a:lnTo>
                  <a:lnTo>
                    <a:pt x="6758" y="54895"/>
                  </a:lnTo>
                  <a:lnTo>
                    <a:pt x="6275" y="52131"/>
                  </a:lnTo>
                  <a:lnTo>
                    <a:pt x="5705" y="49322"/>
                  </a:lnTo>
                  <a:lnTo>
                    <a:pt x="5661" y="47830"/>
                  </a:lnTo>
                  <a:lnTo>
                    <a:pt x="5748" y="45373"/>
                  </a:lnTo>
                  <a:lnTo>
                    <a:pt x="5748" y="45329"/>
                  </a:lnTo>
                  <a:lnTo>
                    <a:pt x="5661" y="44057"/>
                  </a:lnTo>
                  <a:lnTo>
                    <a:pt x="5661" y="44013"/>
                  </a:lnTo>
                  <a:lnTo>
                    <a:pt x="5310" y="42214"/>
                  </a:lnTo>
                  <a:lnTo>
                    <a:pt x="4476" y="39230"/>
                  </a:lnTo>
                  <a:lnTo>
                    <a:pt x="3818" y="37518"/>
                  </a:lnTo>
                  <a:lnTo>
                    <a:pt x="3203" y="35851"/>
                  </a:lnTo>
                  <a:lnTo>
                    <a:pt x="2721" y="34271"/>
                  </a:lnTo>
                  <a:lnTo>
                    <a:pt x="2238" y="32735"/>
                  </a:lnTo>
                  <a:lnTo>
                    <a:pt x="1843" y="31200"/>
                  </a:lnTo>
                  <a:lnTo>
                    <a:pt x="1492" y="29664"/>
                  </a:lnTo>
                  <a:lnTo>
                    <a:pt x="1229" y="28040"/>
                  </a:lnTo>
                  <a:lnTo>
                    <a:pt x="922" y="26373"/>
                  </a:lnTo>
                  <a:lnTo>
                    <a:pt x="351" y="22336"/>
                  </a:lnTo>
                  <a:lnTo>
                    <a:pt x="439" y="21063"/>
                  </a:lnTo>
                  <a:lnTo>
                    <a:pt x="1053" y="19308"/>
                  </a:lnTo>
                  <a:lnTo>
                    <a:pt x="1887" y="16719"/>
                  </a:lnTo>
                  <a:lnTo>
                    <a:pt x="2589" y="15885"/>
                  </a:lnTo>
                  <a:lnTo>
                    <a:pt x="4476" y="14086"/>
                  </a:lnTo>
                  <a:lnTo>
                    <a:pt x="7021" y="11453"/>
                  </a:lnTo>
                  <a:lnTo>
                    <a:pt x="10488" y="9347"/>
                  </a:lnTo>
                  <a:lnTo>
                    <a:pt x="11760" y="8557"/>
                  </a:lnTo>
                  <a:lnTo>
                    <a:pt x="14217" y="7460"/>
                  </a:lnTo>
                  <a:lnTo>
                    <a:pt x="14217" y="7416"/>
                  </a:lnTo>
                  <a:lnTo>
                    <a:pt x="15709" y="6451"/>
                  </a:lnTo>
                  <a:lnTo>
                    <a:pt x="18254" y="4784"/>
                  </a:lnTo>
                  <a:lnTo>
                    <a:pt x="20097" y="3599"/>
                  </a:lnTo>
                  <a:lnTo>
                    <a:pt x="23783" y="1493"/>
                  </a:lnTo>
                  <a:lnTo>
                    <a:pt x="25846" y="352"/>
                  </a:lnTo>
                  <a:lnTo>
                    <a:pt x="25933" y="308"/>
                  </a:lnTo>
                  <a:lnTo>
                    <a:pt x="25933" y="220"/>
                  </a:lnTo>
                  <a:lnTo>
                    <a:pt x="25933" y="176"/>
                  </a:lnTo>
                  <a:lnTo>
                    <a:pt x="25933" y="88"/>
                  </a:lnTo>
                  <a:lnTo>
                    <a:pt x="25890" y="45"/>
                  </a:lnTo>
                  <a:lnTo>
                    <a:pt x="2584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0" name="Google Shape;6730;p174"/>
            <p:cNvSpPr/>
            <p:nvPr/>
          </p:nvSpPr>
          <p:spPr>
            <a:xfrm>
              <a:off x="520050" y="2414850"/>
              <a:ext cx="434425" cy="1781550"/>
            </a:xfrm>
            <a:custGeom>
              <a:avLst/>
              <a:gdLst/>
              <a:ahLst/>
              <a:cxnLst/>
              <a:rect l="l" t="t" r="r" b="b"/>
              <a:pathLst>
                <a:path w="17377" h="71262" extrusionOk="0">
                  <a:moveTo>
                    <a:pt x="15973" y="0"/>
                  </a:moveTo>
                  <a:lnTo>
                    <a:pt x="15885" y="44"/>
                  </a:lnTo>
                  <a:lnTo>
                    <a:pt x="14174" y="1097"/>
                  </a:lnTo>
                  <a:lnTo>
                    <a:pt x="10970" y="3028"/>
                  </a:lnTo>
                  <a:lnTo>
                    <a:pt x="8952" y="4344"/>
                  </a:lnTo>
                  <a:lnTo>
                    <a:pt x="6890" y="5880"/>
                  </a:lnTo>
                  <a:lnTo>
                    <a:pt x="6846" y="5924"/>
                  </a:lnTo>
                  <a:lnTo>
                    <a:pt x="5705" y="7328"/>
                  </a:lnTo>
                  <a:lnTo>
                    <a:pt x="3028" y="10093"/>
                  </a:lnTo>
                  <a:lnTo>
                    <a:pt x="2501" y="10707"/>
                  </a:lnTo>
                  <a:lnTo>
                    <a:pt x="2458" y="10751"/>
                  </a:lnTo>
                  <a:lnTo>
                    <a:pt x="1229" y="13691"/>
                  </a:lnTo>
                  <a:lnTo>
                    <a:pt x="264" y="16324"/>
                  </a:lnTo>
                  <a:lnTo>
                    <a:pt x="0" y="17552"/>
                  </a:lnTo>
                  <a:lnTo>
                    <a:pt x="0" y="17596"/>
                  </a:lnTo>
                  <a:lnTo>
                    <a:pt x="0" y="18825"/>
                  </a:lnTo>
                  <a:lnTo>
                    <a:pt x="0" y="18869"/>
                  </a:lnTo>
                  <a:lnTo>
                    <a:pt x="483" y="22686"/>
                  </a:lnTo>
                  <a:lnTo>
                    <a:pt x="966" y="25319"/>
                  </a:lnTo>
                  <a:lnTo>
                    <a:pt x="1624" y="28040"/>
                  </a:lnTo>
                  <a:lnTo>
                    <a:pt x="2545" y="30673"/>
                  </a:lnTo>
                  <a:lnTo>
                    <a:pt x="4257" y="35105"/>
                  </a:lnTo>
                  <a:lnTo>
                    <a:pt x="4827" y="36772"/>
                  </a:lnTo>
                  <a:lnTo>
                    <a:pt x="5310" y="38922"/>
                  </a:lnTo>
                  <a:lnTo>
                    <a:pt x="5529" y="40370"/>
                  </a:lnTo>
                  <a:lnTo>
                    <a:pt x="5398" y="42827"/>
                  </a:lnTo>
                  <a:lnTo>
                    <a:pt x="5441" y="44188"/>
                  </a:lnTo>
                  <a:lnTo>
                    <a:pt x="5441" y="44232"/>
                  </a:lnTo>
                  <a:lnTo>
                    <a:pt x="5924" y="46689"/>
                  </a:lnTo>
                  <a:lnTo>
                    <a:pt x="6319" y="49058"/>
                  </a:lnTo>
                  <a:lnTo>
                    <a:pt x="6407" y="51340"/>
                  </a:lnTo>
                  <a:lnTo>
                    <a:pt x="6231" y="54544"/>
                  </a:lnTo>
                  <a:lnTo>
                    <a:pt x="6144" y="56825"/>
                  </a:lnTo>
                  <a:lnTo>
                    <a:pt x="6144" y="58405"/>
                  </a:lnTo>
                  <a:lnTo>
                    <a:pt x="6144" y="58449"/>
                  </a:lnTo>
                  <a:lnTo>
                    <a:pt x="6407" y="59283"/>
                  </a:lnTo>
                  <a:lnTo>
                    <a:pt x="6451" y="59326"/>
                  </a:lnTo>
                  <a:lnTo>
                    <a:pt x="7899" y="61257"/>
                  </a:lnTo>
                  <a:lnTo>
                    <a:pt x="10005" y="63583"/>
                  </a:lnTo>
                  <a:lnTo>
                    <a:pt x="10005" y="63627"/>
                  </a:lnTo>
                  <a:lnTo>
                    <a:pt x="13603" y="66655"/>
                  </a:lnTo>
                  <a:lnTo>
                    <a:pt x="15490" y="68234"/>
                  </a:lnTo>
                  <a:lnTo>
                    <a:pt x="16412" y="69112"/>
                  </a:lnTo>
                  <a:lnTo>
                    <a:pt x="16631" y="69463"/>
                  </a:lnTo>
                  <a:lnTo>
                    <a:pt x="16675" y="70121"/>
                  </a:lnTo>
                  <a:lnTo>
                    <a:pt x="16675" y="70165"/>
                  </a:lnTo>
                  <a:lnTo>
                    <a:pt x="17026" y="71174"/>
                  </a:lnTo>
                  <a:lnTo>
                    <a:pt x="17114" y="71262"/>
                  </a:lnTo>
                  <a:lnTo>
                    <a:pt x="17245" y="71262"/>
                  </a:lnTo>
                  <a:lnTo>
                    <a:pt x="17333" y="71218"/>
                  </a:lnTo>
                  <a:lnTo>
                    <a:pt x="17377" y="71174"/>
                  </a:lnTo>
                  <a:lnTo>
                    <a:pt x="17377" y="71130"/>
                  </a:lnTo>
                  <a:lnTo>
                    <a:pt x="17377" y="71043"/>
                  </a:lnTo>
                  <a:lnTo>
                    <a:pt x="17026" y="70077"/>
                  </a:lnTo>
                  <a:lnTo>
                    <a:pt x="16982" y="69375"/>
                  </a:lnTo>
                  <a:lnTo>
                    <a:pt x="16938" y="69287"/>
                  </a:lnTo>
                  <a:lnTo>
                    <a:pt x="16719" y="68892"/>
                  </a:lnTo>
                  <a:lnTo>
                    <a:pt x="16675" y="68849"/>
                  </a:lnTo>
                  <a:lnTo>
                    <a:pt x="15753" y="67971"/>
                  </a:lnTo>
                  <a:lnTo>
                    <a:pt x="13823" y="66391"/>
                  </a:lnTo>
                  <a:lnTo>
                    <a:pt x="10268" y="63363"/>
                  </a:lnTo>
                  <a:lnTo>
                    <a:pt x="8162" y="61038"/>
                  </a:lnTo>
                  <a:lnTo>
                    <a:pt x="6714" y="59151"/>
                  </a:lnTo>
                  <a:lnTo>
                    <a:pt x="6495" y="58405"/>
                  </a:lnTo>
                  <a:lnTo>
                    <a:pt x="6495" y="56825"/>
                  </a:lnTo>
                  <a:lnTo>
                    <a:pt x="6582" y="54587"/>
                  </a:lnTo>
                  <a:lnTo>
                    <a:pt x="6758" y="51340"/>
                  </a:lnTo>
                  <a:lnTo>
                    <a:pt x="6670" y="49058"/>
                  </a:lnTo>
                  <a:lnTo>
                    <a:pt x="6670" y="49015"/>
                  </a:lnTo>
                  <a:lnTo>
                    <a:pt x="6275" y="46601"/>
                  </a:lnTo>
                  <a:lnTo>
                    <a:pt x="5793" y="44144"/>
                  </a:lnTo>
                  <a:lnTo>
                    <a:pt x="5749" y="42827"/>
                  </a:lnTo>
                  <a:lnTo>
                    <a:pt x="5880" y="40370"/>
                  </a:lnTo>
                  <a:lnTo>
                    <a:pt x="5880" y="40326"/>
                  </a:lnTo>
                  <a:lnTo>
                    <a:pt x="5661" y="38878"/>
                  </a:lnTo>
                  <a:lnTo>
                    <a:pt x="5134" y="36684"/>
                  </a:lnTo>
                  <a:lnTo>
                    <a:pt x="5134" y="36640"/>
                  </a:lnTo>
                  <a:lnTo>
                    <a:pt x="4564" y="35017"/>
                  </a:lnTo>
                  <a:lnTo>
                    <a:pt x="2853" y="30541"/>
                  </a:lnTo>
                  <a:lnTo>
                    <a:pt x="1931" y="27952"/>
                  </a:lnTo>
                  <a:lnTo>
                    <a:pt x="1317" y="25231"/>
                  </a:lnTo>
                  <a:lnTo>
                    <a:pt x="790" y="22643"/>
                  </a:lnTo>
                  <a:lnTo>
                    <a:pt x="351" y="18825"/>
                  </a:lnTo>
                  <a:lnTo>
                    <a:pt x="351" y="17596"/>
                  </a:lnTo>
                  <a:lnTo>
                    <a:pt x="615" y="16412"/>
                  </a:lnTo>
                  <a:lnTo>
                    <a:pt x="1580" y="13823"/>
                  </a:lnTo>
                  <a:lnTo>
                    <a:pt x="2765" y="10926"/>
                  </a:lnTo>
                  <a:lnTo>
                    <a:pt x="3291" y="10312"/>
                  </a:lnTo>
                  <a:lnTo>
                    <a:pt x="5968" y="7548"/>
                  </a:lnTo>
                  <a:lnTo>
                    <a:pt x="7109" y="6144"/>
                  </a:lnTo>
                  <a:lnTo>
                    <a:pt x="9171" y="4608"/>
                  </a:lnTo>
                  <a:lnTo>
                    <a:pt x="11146" y="3335"/>
                  </a:lnTo>
                  <a:lnTo>
                    <a:pt x="14349" y="1404"/>
                  </a:lnTo>
                  <a:lnTo>
                    <a:pt x="16104" y="351"/>
                  </a:lnTo>
                  <a:lnTo>
                    <a:pt x="16148" y="307"/>
                  </a:lnTo>
                  <a:lnTo>
                    <a:pt x="16148" y="220"/>
                  </a:lnTo>
                  <a:lnTo>
                    <a:pt x="16148" y="176"/>
                  </a:lnTo>
                  <a:lnTo>
                    <a:pt x="16148" y="88"/>
                  </a:lnTo>
                  <a:lnTo>
                    <a:pt x="16104" y="44"/>
                  </a:lnTo>
                  <a:lnTo>
                    <a:pt x="16017" y="44"/>
                  </a:lnTo>
                  <a:lnTo>
                    <a:pt x="1597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1" name="Google Shape;6731;p174"/>
            <p:cNvSpPr/>
            <p:nvPr/>
          </p:nvSpPr>
          <p:spPr>
            <a:xfrm>
              <a:off x="1580850" y="2421425"/>
              <a:ext cx="400450" cy="236975"/>
            </a:xfrm>
            <a:custGeom>
              <a:avLst/>
              <a:gdLst/>
              <a:ahLst/>
              <a:cxnLst/>
              <a:rect l="l" t="t" r="r" b="b"/>
              <a:pathLst>
                <a:path w="16018" h="9479" extrusionOk="0">
                  <a:moveTo>
                    <a:pt x="15798" y="1"/>
                  </a:moveTo>
                  <a:lnTo>
                    <a:pt x="15754" y="44"/>
                  </a:lnTo>
                  <a:lnTo>
                    <a:pt x="9567" y="3818"/>
                  </a:lnTo>
                  <a:lnTo>
                    <a:pt x="7329" y="5222"/>
                  </a:lnTo>
                  <a:lnTo>
                    <a:pt x="5486" y="6100"/>
                  </a:lnTo>
                  <a:lnTo>
                    <a:pt x="3818" y="7065"/>
                  </a:lnTo>
                  <a:lnTo>
                    <a:pt x="89" y="9172"/>
                  </a:lnTo>
                  <a:lnTo>
                    <a:pt x="1" y="9215"/>
                  </a:lnTo>
                  <a:lnTo>
                    <a:pt x="1" y="9259"/>
                  </a:lnTo>
                  <a:lnTo>
                    <a:pt x="1" y="9303"/>
                  </a:lnTo>
                  <a:lnTo>
                    <a:pt x="1" y="9391"/>
                  </a:lnTo>
                  <a:lnTo>
                    <a:pt x="89" y="9435"/>
                  </a:lnTo>
                  <a:lnTo>
                    <a:pt x="176" y="9479"/>
                  </a:lnTo>
                  <a:lnTo>
                    <a:pt x="220" y="9479"/>
                  </a:lnTo>
                  <a:lnTo>
                    <a:pt x="3994" y="7372"/>
                  </a:lnTo>
                  <a:lnTo>
                    <a:pt x="5617" y="6407"/>
                  </a:lnTo>
                  <a:lnTo>
                    <a:pt x="7504" y="5529"/>
                  </a:lnTo>
                  <a:lnTo>
                    <a:pt x="9742" y="4081"/>
                  </a:lnTo>
                  <a:lnTo>
                    <a:pt x="15929" y="352"/>
                  </a:lnTo>
                  <a:lnTo>
                    <a:pt x="15973" y="308"/>
                  </a:lnTo>
                  <a:lnTo>
                    <a:pt x="16017" y="220"/>
                  </a:lnTo>
                  <a:lnTo>
                    <a:pt x="16017" y="176"/>
                  </a:lnTo>
                  <a:lnTo>
                    <a:pt x="15973" y="88"/>
                  </a:lnTo>
                  <a:lnTo>
                    <a:pt x="15929" y="44"/>
                  </a:lnTo>
                  <a:lnTo>
                    <a:pt x="15886" y="44"/>
                  </a:lnTo>
                  <a:lnTo>
                    <a:pt x="1579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2" name="Google Shape;6732;p174"/>
            <p:cNvSpPr/>
            <p:nvPr/>
          </p:nvSpPr>
          <p:spPr>
            <a:xfrm>
              <a:off x="1302225" y="2397300"/>
              <a:ext cx="651650" cy="660425"/>
            </a:xfrm>
            <a:custGeom>
              <a:avLst/>
              <a:gdLst/>
              <a:ahLst/>
              <a:cxnLst/>
              <a:rect l="l" t="t" r="r" b="b"/>
              <a:pathLst>
                <a:path w="26066" h="26417" extrusionOk="0">
                  <a:moveTo>
                    <a:pt x="25802" y="0"/>
                  </a:moveTo>
                  <a:lnTo>
                    <a:pt x="21063" y="2852"/>
                  </a:lnTo>
                  <a:lnTo>
                    <a:pt x="18211" y="4520"/>
                  </a:lnTo>
                  <a:lnTo>
                    <a:pt x="16060" y="5354"/>
                  </a:lnTo>
                  <a:lnTo>
                    <a:pt x="13822" y="6538"/>
                  </a:lnTo>
                  <a:lnTo>
                    <a:pt x="9610" y="8689"/>
                  </a:lnTo>
                  <a:lnTo>
                    <a:pt x="6319" y="10839"/>
                  </a:lnTo>
                  <a:lnTo>
                    <a:pt x="3511" y="12857"/>
                  </a:lnTo>
                  <a:lnTo>
                    <a:pt x="3467" y="12901"/>
                  </a:lnTo>
                  <a:lnTo>
                    <a:pt x="3028" y="13296"/>
                  </a:lnTo>
                  <a:lnTo>
                    <a:pt x="2984" y="13340"/>
                  </a:lnTo>
                  <a:lnTo>
                    <a:pt x="2589" y="14217"/>
                  </a:lnTo>
                  <a:lnTo>
                    <a:pt x="2589" y="14305"/>
                  </a:lnTo>
                  <a:lnTo>
                    <a:pt x="2545" y="15051"/>
                  </a:lnTo>
                  <a:lnTo>
                    <a:pt x="2545" y="15095"/>
                  </a:lnTo>
                  <a:lnTo>
                    <a:pt x="2808" y="16060"/>
                  </a:lnTo>
                  <a:lnTo>
                    <a:pt x="2808" y="16104"/>
                  </a:lnTo>
                  <a:lnTo>
                    <a:pt x="3818" y="18430"/>
                  </a:lnTo>
                  <a:lnTo>
                    <a:pt x="4739" y="20536"/>
                  </a:lnTo>
                  <a:lnTo>
                    <a:pt x="4827" y="21326"/>
                  </a:lnTo>
                  <a:lnTo>
                    <a:pt x="4695" y="21853"/>
                  </a:lnTo>
                  <a:lnTo>
                    <a:pt x="2721" y="23564"/>
                  </a:lnTo>
                  <a:lnTo>
                    <a:pt x="834" y="25451"/>
                  </a:lnTo>
                  <a:lnTo>
                    <a:pt x="88" y="26109"/>
                  </a:lnTo>
                  <a:lnTo>
                    <a:pt x="44" y="26153"/>
                  </a:lnTo>
                  <a:lnTo>
                    <a:pt x="0" y="26241"/>
                  </a:lnTo>
                  <a:lnTo>
                    <a:pt x="0" y="26285"/>
                  </a:lnTo>
                  <a:lnTo>
                    <a:pt x="44" y="26372"/>
                  </a:lnTo>
                  <a:lnTo>
                    <a:pt x="88" y="26416"/>
                  </a:lnTo>
                  <a:lnTo>
                    <a:pt x="176" y="26416"/>
                  </a:lnTo>
                  <a:lnTo>
                    <a:pt x="307" y="26372"/>
                  </a:lnTo>
                  <a:lnTo>
                    <a:pt x="1097" y="25714"/>
                  </a:lnTo>
                  <a:lnTo>
                    <a:pt x="2940" y="23827"/>
                  </a:lnTo>
                  <a:lnTo>
                    <a:pt x="4959" y="22116"/>
                  </a:lnTo>
                  <a:lnTo>
                    <a:pt x="5046" y="22028"/>
                  </a:lnTo>
                  <a:lnTo>
                    <a:pt x="5178" y="21370"/>
                  </a:lnTo>
                  <a:lnTo>
                    <a:pt x="5178" y="21282"/>
                  </a:lnTo>
                  <a:lnTo>
                    <a:pt x="5090" y="20448"/>
                  </a:lnTo>
                  <a:lnTo>
                    <a:pt x="5046" y="20405"/>
                  </a:lnTo>
                  <a:lnTo>
                    <a:pt x="4125" y="18298"/>
                  </a:lnTo>
                  <a:lnTo>
                    <a:pt x="3116" y="15973"/>
                  </a:lnTo>
                  <a:lnTo>
                    <a:pt x="2896" y="15007"/>
                  </a:lnTo>
                  <a:lnTo>
                    <a:pt x="2940" y="14349"/>
                  </a:lnTo>
                  <a:lnTo>
                    <a:pt x="3291" y="13515"/>
                  </a:lnTo>
                  <a:lnTo>
                    <a:pt x="3686" y="13164"/>
                  </a:lnTo>
                  <a:lnTo>
                    <a:pt x="6494" y="11146"/>
                  </a:lnTo>
                  <a:lnTo>
                    <a:pt x="9785" y="8996"/>
                  </a:lnTo>
                  <a:lnTo>
                    <a:pt x="13954" y="6846"/>
                  </a:lnTo>
                  <a:lnTo>
                    <a:pt x="16236" y="5705"/>
                  </a:lnTo>
                  <a:lnTo>
                    <a:pt x="18342" y="4827"/>
                  </a:lnTo>
                  <a:lnTo>
                    <a:pt x="18386" y="4827"/>
                  </a:lnTo>
                  <a:lnTo>
                    <a:pt x="21238" y="3160"/>
                  </a:lnTo>
                  <a:lnTo>
                    <a:pt x="25977" y="307"/>
                  </a:lnTo>
                  <a:lnTo>
                    <a:pt x="26021" y="263"/>
                  </a:lnTo>
                  <a:lnTo>
                    <a:pt x="26065" y="220"/>
                  </a:lnTo>
                  <a:lnTo>
                    <a:pt x="26065" y="132"/>
                  </a:lnTo>
                  <a:lnTo>
                    <a:pt x="26021" y="88"/>
                  </a:lnTo>
                  <a:lnTo>
                    <a:pt x="2597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3" name="Google Shape;6733;p174"/>
            <p:cNvSpPr/>
            <p:nvPr/>
          </p:nvSpPr>
          <p:spPr>
            <a:xfrm>
              <a:off x="853525" y="2286500"/>
              <a:ext cx="977475" cy="1079475"/>
            </a:xfrm>
            <a:custGeom>
              <a:avLst/>
              <a:gdLst/>
              <a:ahLst/>
              <a:cxnLst/>
              <a:rect l="l" t="t" r="r" b="b"/>
              <a:pathLst>
                <a:path w="39099" h="43179" extrusionOk="0">
                  <a:moveTo>
                    <a:pt x="38923" y="0"/>
                  </a:moveTo>
                  <a:lnTo>
                    <a:pt x="38835" y="44"/>
                  </a:lnTo>
                  <a:lnTo>
                    <a:pt x="36553" y="1404"/>
                  </a:lnTo>
                  <a:lnTo>
                    <a:pt x="32122" y="3379"/>
                  </a:lnTo>
                  <a:lnTo>
                    <a:pt x="31156" y="3774"/>
                  </a:lnTo>
                  <a:lnTo>
                    <a:pt x="26812" y="5617"/>
                  </a:lnTo>
                  <a:lnTo>
                    <a:pt x="24618" y="6582"/>
                  </a:lnTo>
                  <a:lnTo>
                    <a:pt x="22468" y="7635"/>
                  </a:lnTo>
                  <a:lnTo>
                    <a:pt x="20362" y="8689"/>
                  </a:lnTo>
                  <a:lnTo>
                    <a:pt x="18299" y="9873"/>
                  </a:lnTo>
                  <a:lnTo>
                    <a:pt x="17290" y="10488"/>
                  </a:lnTo>
                  <a:lnTo>
                    <a:pt x="16281" y="11102"/>
                  </a:lnTo>
                  <a:lnTo>
                    <a:pt x="15315" y="11760"/>
                  </a:lnTo>
                  <a:lnTo>
                    <a:pt x="14350" y="12462"/>
                  </a:lnTo>
                  <a:lnTo>
                    <a:pt x="12156" y="14261"/>
                  </a:lnTo>
                  <a:lnTo>
                    <a:pt x="10313" y="15709"/>
                  </a:lnTo>
                  <a:lnTo>
                    <a:pt x="8163" y="17465"/>
                  </a:lnTo>
                  <a:lnTo>
                    <a:pt x="6759" y="18342"/>
                  </a:lnTo>
                  <a:lnTo>
                    <a:pt x="4565" y="19220"/>
                  </a:lnTo>
                  <a:lnTo>
                    <a:pt x="2414" y="19878"/>
                  </a:lnTo>
                  <a:lnTo>
                    <a:pt x="1274" y="20273"/>
                  </a:lnTo>
                  <a:lnTo>
                    <a:pt x="1186" y="20317"/>
                  </a:lnTo>
                  <a:lnTo>
                    <a:pt x="922" y="20580"/>
                  </a:lnTo>
                  <a:lnTo>
                    <a:pt x="879" y="20668"/>
                  </a:lnTo>
                  <a:lnTo>
                    <a:pt x="440" y="22818"/>
                  </a:lnTo>
                  <a:lnTo>
                    <a:pt x="1" y="24749"/>
                  </a:lnTo>
                  <a:lnTo>
                    <a:pt x="1" y="24793"/>
                  </a:lnTo>
                  <a:lnTo>
                    <a:pt x="177" y="27425"/>
                  </a:lnTo>
                  <a:lnTo>
                    <a:pt x="133" y="29751"/>
                  </a:lnTo>
                  <a:lnTo>
                    <a:pt x="89" y="31024"/>
                  </a:lnTo>
                  <a:lnTo>
                    <a:pt x="133" y="31111"/>
                  </a:lnTo>
                  <a:lnTo>
                    <a:pt x="177" y="31155"/>
                  </a:lnTo>
                  <a:lnTo>
                    <a:pt x="1756" y="32691"/>
                  </a:lnTo>
                  <a:lnTo>
                    <a:pt x="3906" y="34710"/>
                  </a:lnTo>
                  <a:lnTo>
                    <a:pt x="7636" y="38045"/>
                  </a:lnTo>
                  <a:lnTo>
                    <a:pt x="9435" y="39756"/>
                  </a:lnTo>
                  <a:lnTo>
                    <a:pt x="11015" y="41336"/>
                  </a:lnTo>
                  <a:lnTo>
                    <a:pt x="11410" y="41950"/>
                  </a:lnTo>
                  <a:lnTo>
                    <a:pt x="11278" y="43003"/>
                  </a:lnTo>
                  <a:lnTo>
                    <a:pt x="11322" y="43047"/>
                  </a:lnTo>
                  <a:lnTo>
                    <a:pt x="11322" y="43135"/>
                  </a:lnTo>
                  <a:lnTo>
                    <a:pt x="11366" y="43179"/>
                  </a:lnTo>
                  <a:lnTo>
                    <a:pt x="11454" y="43179"/>
                  </a:lnTo>
                  <a:lnTo>
                    <a:pt x="11585" y="43135"/>
                  </a:lnTo>
                  <a:lnTo>
                    <a:pt x="11629" y="43047"/>
                  </a:lnTo>
                  <a:lnTo>
                    <a:pt x="11761" y="41950"/>
                  </a:lnTo>
                  <a:lnTo>
                    <a:pt x="11717" y="41818"/>
                  </a:lnTo>
                  <a:lnTo>
                    <a:pt x="11278" y="41116"/>
                  </a:lnTo>
                  <a:lnTo>
                    <a:pt x="9699" y="39536"/>
                  </a:lnTo>
                  <a:lnTo>
                    <a:pt x="7856" y="37781"/>
                  </a:lnTo>
                  <a:lnTo>
                    <a:pt x="4170" y="34446"/>
                  </a:lnTo>
                  <a:lnTo>
                    <a:pt x="1976" y="32472"/>
                  </a:lnTo>
                  <a:lnTo>
                    <a:pt x="440" y="30936"/>
                  </a:lnTo>
                  <a:lnTo>
                    <a:pt x="484" y="29751"/>
                  </a:lnTo>
                  <a:lnTo>
                    <a:pt x="528" y="27425"/>
                  </a:lnTo>
                  <a:lnTo>
                    <a:pt x="352" y="24793"/>
                  </a:lnTo>
                  <a:lnTo>
                    <a:pt x="791" y="22862"/>
                  </a:lnTo>
                  <a:lnTo>
                    <a:pt x="1230" y="20800"/>
                  </a:lnTo>
                  <a:lnTo>
                    <a:pt x="1405" y="20580"/>
                  </a:lnTo>
                  <a:lnTo>
                    <a:pt x="2546" y="20229"/>
                  </a:lnTo>
                  <a:lnTo>
                    <a:pt x="4652" y="19527"/>
                  </a:lnTo>
                  <a:lnTo>
                    <a:pt x="6890" y="18649"/>
                  </a:lnTo>
                  <a:lnTo>
                    <a:pt x="6934" y="18649"/>
                  </a:lnTo>
                  <a:lnTo>
                    <a:pt x="8382" y="17728"/>
                  </a:lnTo>
                  <a:lnTo>
                    <a:pt x="10532" y="15973"/>
                  </a:lnTo>
                  <a:lnTo>
                    <a:pt x="12375" y="14525"/>
                  </a:lnTo>
                  <a:lnTo>
                    <a:pt x="14569" y="12726"/>
                  </a:lnTo>
                  <a:lnTo>
                    <a:pt x="15535" y="12067"/>
                  </a:lnTo>
                  <a:lnTo>
                    <a:pt x="16500" y="11409"/>
                  </a:lnTo>
                  <a:lnTo>
                    <a:pt x="17465" y="10751"/>
                  </a:lnTo>
                  <a:lnTo>
                    <a:pt x="18475" y="10181"/>
                  </a:lnTo>
                  <a:lnTo>
                    <a:pt x="20537" y="8996"/>
                  </a:lnTo>
                  <a:lnTo>
                    <a:pt x="22643" y="7943"/>
                  </a:lnTo>
                  <a:lnTo>
                    <a:pt x="24793" y="6933"/>
                  </a:lnTo>
                  <a:lnTo>
                    <a:pt x="26944" y="5924"/>
                  </a:lnTo>
                  <a:lnTo>
                    <a:pt x="31288" y="4081"/>
                  </a:lnTo>
                  <a:lnTo>
                    <a:pt x="32253" y="3686"/>
                  </a:lnTo>
                  <a:lnTo>
                    <a:pt x="36685" y="1712"/>
                  </a:lnTo>
                  <a:lnTo>
                    <a:pt x="36729" y="1712"/>
                  </a:lnTo>
                  <a:lnTo>
                    <a:pt x="39011" y="351"/>
                  </a:lnTo>
                  <a:lnTo>
                    <a:pt x="39055" y="307"/>
                  </a:lnTo>
                  <a:lnTo>
                    <a:pt x="39099" y="220"/>
                  </a:lnTo>
                  <a:lnTo>
                    <a:pt x="39099" y="176"/>
                  </a:lnTo>
                  <a:lnTo>
                    <a:pt x="39099" y="88"/>
                  </a:lnTo>
                  <a:lnTo>
                    <a:pt x="39055" y="44"/>
                  </a:lnTo>
                  <a:lnTo>
                    <a:pt x="3896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4" name="Google Shape;6734;p174"/>
            <p:cNvSpPr/>
            <p:nvPr/>
          </p:nvSpPr>
          <p:spPr>
            <a:xfrm>
              <a:off x="805275" y="2264550"/>
              <a:ext cx="1002700" cy="724050"/>
            </a:xfrm>
            <a:custGeom>
              <a:avLst/>
              <a:gdLst/>
              <a:ahLst/>
              <a:cxnLst/>
              <a:rect l="l" t="t" r="r" b="b"/>
              <a:pathLst>
                <a:path w="40108" h="28962" extrusionOk="0">
                  <a:moveTo>
                    <a:pt x="39888" y="1"/>
                  </a:moveTo>
                  <a:lnTo>
                    <a:pt x="39844" y="45"/>
                  </a:lnTo>
                  <a:lnTo>
                    <a:pt x="36992" y="1624"/>
                  </a:lnTo>
                  <a:lnTo>
                    <a:pt x="34403" y="2721"/>
                  </a:lnTo>
                  <a:lnTo>
                    <a:pt x="31375" y="3950"/>
                  </a:lnTo>
                  <a:lnTo>
                    <a:pt x="27864" y="5442"/>
                  </a:lnTo>
                  <a:lnTo>
                    <a:pt x="25232" y="6670"/>
                  </a:lnTo>
                  <a:lnTo>
                    <a:pt x="21940" y="8206"/>
                  </a:lnTo>
                  <a:lnTo>
                    <a:pt x="19483" y="9610"/>
                  </a:lnTo>
                  <a:lnTo>
                    <a:pt x="15315" y="12331"/>
                  </a:lnTo>
                  <a:lnTo>
                    <a:pt x="15271" y="12331"/>
                  </a:lnTo>
                  <a:lnTo>
                    <a:pt x="13208" y="13999"/>
                  </a:lnTo>
                  <a:lnTo>
                    <a:pt x="11497" y="15359"/>
                  </a:lnTo>
                  <a:lnTo>
                    <a:pt x="8513" y="17553"/>
                  </a:lnTo>
                  <a:lnTo>
                    <a:pt x="6758" y="18387"/>
                  </a:lnTo>
                  <a:lnTo>
                    <a:pt x="4520" y="19176"/>
                  </a:lnTo>
                  <a:lnTo>
                    <a:pt x="2063" y="19878"/>
                  </a:lnTo>
                  <a:lnTo>
                    <a:pt x="1053" y="20317"/>
                  </a:lnTo>
                  <a:lnTo>
                    <a:pt x="966" y="20361"/>
                  </a:lnTo>
                  <a:lnTo>
                    <a:pt x="922" y="20405"/>
                  </a:lnTo>
                  <a:lnTo>
                    <a:pt x="483" y="22072"/>
                  </a:lnTo>
                  <a:lnTo>
                    <a:pt x="44" y="23126"/>
                  </a:lnTo>
                  <a:lnTo>
                    <a:pt x="44" y="23169"/>
                  </a:lnTo>
                  <a:lnTo>
                    <a:pt x="0" y="25627"/>
                  </a:lnTo>
                  <a:lnTo>
                    <a:pt x="44" y="27909"/>
                  </a:lnTo>
                  <a:lnTo>
                    <a:pt x="44" y="27952"/>
                  </a:lnTo>
                  <a:lnTo>
                    <a:pt x="307" y="28830"/>
                  </a:lnTo>
                  <a:lnTo>
                    <a:pt x="395" y="28918"/>
                  </a:lnTo>
                  <a:lnTo>
                    <a:pt x="483" y="28962"/>
                  </a:lnTo>
                  <a:lnTo>
                    <a:pt x="527" y="28918"/>
                  </a:lnTo>
                  <a:lnTo>
                    <a:pt x="615" y="28918"/>
                  </a:lnTo>
                  <a:lnTo>
                    <a:pt x="658" y="28830"/>
                  </a:lnTo>
                  <a:lnTo>
                    <a:pt x="658" y="28786"/>
                  </a:lnTo>
                  <a:lnTo>
                    <a:pt x="658" y="28698"/>
                  </a:lnTo>
                  <a:lnTo>
                    <a:pt x="395" y="27909"/>
                  </a:lnTo>
                  <a:lnTo>
                    <a:pt x="351" y="25627"/>
                  </a:lnTo>
                  <a:lnTo>
                    <a:pt x="395" y="23213"/>
                  </a:lnTo>
                  <a:lnTo>
                    <a:pt x="834" y="22204"/>
                  </a:lnTo>
                  <a:lnTo>
                    <a:pt x="834" y="22160"/>
                  </a:lnTo>
                  <a:lnTo>
                    <a:pt x="1229" y="20581"/>
                  </a:lnTo>
                  <a:lnTo>
                    <a:pt x="2194" y="20186"/>
                  </a:lnTo>
                  <a:lnTo>
                    <a:pt x="4608" y="19527"/>
                  </a:lnTo>
                  <a:lnTo>
                    <a:pt x="6889" y="18694"/>
                  </a:lnTo>
                  <a:lnTo>
                    <a:pt x="8689" y="17860"/>
                  </a:lnTo>
                  <a:lnTo>
                    <a:pt x="8732" y="17860"/>
                  </a:lnTo>
                  <a:lnTo>
                    <a:pt x="11716" y="15622"/>
                  </a:lnTo>
                  <a:lnTo>
                    <a:pt x="13428" y="14262"/>
                  </a:lnTo>
                  <a:lnTo>
                    <a:pt x="15490" y="12594"/>
                  </a:lnTo>
                  <a:lnTo>
                    <a:pt x="19659" y="9918"/>
                  </a:lnTo>
                  <a:lnTo>
                    <a:pt x="22072" y="8513"/>
                  </a:lnTo>
                  <a:lnTo>
                    <a:pt x="25407" y="6978"/>
                  </a:lnTo>
                  <a:lnTo>
                    <a:pt x="28040" y="5793"/>
                  </a:lnTo>
                  <a:lnTo>
                    <a:pt x="31506" y="4257"/>
                  </a:lnTo>
                  <a:lnTo>
                    <a:pt x="34534" y="3028"/>
                  </a:lnTo>
                  <a:lnTo>
                    <a:pt x="37167" y="1931"/>
                  </a:lnTo>
                  <a:lnTo>
                    <a:pt x="40019" y="352"/>
                  </a:lnTo>
                  <a:lnTo>
                    <a:pt x="40063" y="308"/>
                  </a:lnTo>
                  <a:lnTo>
                    <a:pt x="40063" y="264"/>
                  </a:lnTo>
                  <a:lnTo>
                    <a:pt x="40107" y="176"/>
                  </a:lnTo>
                  <a:lnTo>
                    <a:pt x="40063" y="88"/>
                  </a:lnTo>
                  <a:lnTo>
                    <a:pt x="40019" y="45"/>
                  </a:lnTo>
                  <a:lnTo>
                    <a:pt x="39975" y="45"/>
                  </a:lnTo>
                  <a:lnTo>
                    <a:pt x="3988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5" name="Google Shape;6735;p174"/>
            <p:cNvSpPr/>
            <p:nvPr/>
          </p:nvSpPr>
          <p:spPr>
            <a:xfrm>
              <a:off x="814050" y="2243700"/>
              <a:ext cx="969775" cy="499175"/>
            </a:xfrm>
            <a:custGeom>
              <a:avLst/>
              <a:gdLst/>
              <a:ahLst/>
              <a:cxnLst/>
              <a:rect l="l" t="t" r="r" b="b"/>
              <a:pathLst>
                <a:path w="38791" h="19967" extrusionOk="0">
                  <a:moveTo>
                    <a:pt x="38527" y="1"/>
                  </a:moveTo>
                  <a:lnTo>
                    <a:pt x="37562" y="571"/>
                  </a:lnTo>
                  <a:lnTo>
                    <a:pt x="32911" y="2590"/>
                  </a:lnTo>
                  <a:lnTo>
                    <a:pt x="29049" y="4170"/>
                  </a:lnTo>
                  <a:lnTo>
                    <a:pt x="23432" y="6715"/>
                  </a:lnTo>
                  <a:lnTo>
                    <a:pt x="21063" y="7812"/>
                  </a:lnTo>
                  <a:lnTo>
                    <a:pt x="18781" y="9084"/>
                  </a:lnTo>
                  <a:lnTo>
                    <a:pt x="16368" y="10532"/>
                  </a:lnTo>
                  <a:lnTo>
                    <a:pt x="14656" y="11629"/>
                  </a:lnTo>
                  <a:lnTo>
                    <a:pt x="12067" y="13692"/>
                  </a:lnTo>
                  <a:lnTo>
                    <a:pt x="10400" y="14964"/>
                  </a:lnTo>
                  <a:lnTo>
                    <a:pt x="7328" y="17114"/>
                  </a:lnTo>
                  <a:lnTo>
                    <a:pt x="5310" y="18036"/>
                  </a:lnTo>
                  <a:lnTo>
                    <a:pt x="2896" y="18913"/>
                  </a:lnTo>
                  <a:lnTo>
                    <a:pt x="132" y="19615"/>
                  </a:lnTo>
                  <a:lnTo>
                    <a:pt x="44" y="19659"/>
                  </a:lnTo>
                  <a:lnTo>
                    <a:pt x="0" y="19703"/>
                  </a:lnTo>
                  <a:lnTo>
                    <a:pt x="0" y="19791"/>
                  </a:lnTo>
                  <a:lnTo>
                    <a:pt x="0" y="19835"/>
                  </a:lnTo>
                  <a:lnTo>
                    <a:pt x="88" y="19923"/>
                  </a:lnTo>
                  <a:lnTo>
                    <a:pt x="176" y="19967"/>
                  </a:lnTo>
                  <a:lnTo>
                    <a:pt x="220" y="19967"/>
                  </a:lnTo>
                  <a:lnTo>
                    <a:pt x="3028" y="19221"/>
                  </a:lnTo>
                  <a:lnTo>
                    <a:pt x="5441" y="18387"/>
                  </a:lnTo>
                  <a:lnTo>
                    <a:pt x="7460" y="17421"/>
                  </a:lnTo>
                  <a:lnTo>
                    <a:pt x="7504" y="17421"/>
                  </a:lnTo>
                  <a:lnTo>
                    <a:pt x="10619" y="15227"/>
                  </a:lnTo>
                  <a:lnTo>
                    <a:pt x="14832" y="11936"/>
                  </a:lnTo>
                  <a:lnTo>
                    <a:pt x="16543" y="10796"/>
                  </a:lnTo>
                  <a:lnTo>
                    <a:pt x="18957" y="9391"/>
                  </a:lnTo>
                  <a:lnTo>
                    <a:pt x="21238" y="8163"/>
                  </a:lnTo>
                  <a:lnTo>
                    <a:pt x="23564" y="7022"/>
                  </a:lnTo>
                  <a:lnTo>
                    <a:pt x="29181" y="4521"/>
                  </a:lnTo>
                  <a:lnTo>
                    <a:pt x="33042" y="2897"/>
                  </a:lnTo>
                  <a:lnTo>
                    <a:pt x="37738" y="922"/>
                  </a:lnTo>
                  <a:lnTo>
                    <a:pt x="37738" y="879"/>
                  </a:lnTo>
                  <a:lnTo>
                    <a:pt x="38703" y="308"/>
                  </a:lnTo>
                  <a:lnTo>
                    <a:pt x="38747" y="264"/>
                  </a:lnTo>
                  <a:lnTo>
                    <a:pt x="38791" y="220"/>
                  </a:lnTo>
                  <a:lnTo>
                    <a:pt x="38791" y="133"/>
                  </a:lnTo>
                  <a:lnTo>
                    <a:pt x="38747" y="89"/>
                  </a:lnTo>
                  <a:lnTo>
                    <a:pt x="38703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6" name="Google Shape;6736;p174"/>
            <p:cNvSpPr/>
            <p:nvPr/>
          </p:nvSpPr>
          <p:spPr>
            <a:xfrm>
              <a:off x="993950" y="2188850"/>
              <a:ext cx="823875" cy="448700"/>
            </a:xfrm>
            <a:custGeom>
              <a:avLst/>
              <a:gdLst/>
              <a:ahLst/>
              <a:cxnLst/>
              <a:rect l="l" t="t" r="r" b="b"/>
              <a:pathLst>
                <a:path w="32955" h="17948" extrusionOk="0">
                  <a:moveTo>
                    <a:pt x="32736" y="1"/>
                  </a:moveTo>
                  <a:lnTo>
                    <a:pt x="32692" y="45"/>
                  </a:lnTo>
                  <a:lnTo>
                    <a:pt x="30366" y="1361"/>
                  </a:lnTo>
                  <a:lnTo>
                    <a:pt x="27689" y="2590"/>
                  </a:lnTo>
                  <a:lnTo>
                    <a:pt x="23828" y="4170"/>
                  </a:lnTo>
                  <a:lnTo>
                    <a:pt x="21722" y="5003"/>
                  </a:lnTo>
                  <a:lnTo>
                    <a:pt x="18650" y="6364"/>
                  </a:lnTo>
                  <a:lnTo>
                    <a:pt x="16763" y="7241"/>
                  </a:lnTo>
                  <a:lnTo>
                    <a:pt x="12551" y="9216"/>
                  </a:lnTo>
                  <a:lnTo>
                    <a:pt x="10356" y="10444"/>
                  </a:lnTo>
                  <a:lnTo>
                    <a:pt x="8206" y="11717"/>
                  </a:lnTo>
                  <a:lnTo>
                    <a:pt x="6451" y="12858"/>
                  </a:lnTo>
                  <a:lnTo>
                    <a:pt x="4038" y="14701"/>
                  </a:lnTo>
                  <a:lnTo>
                    <a:pt x="88" y="17641"/>
                  </a:lnTo>
                  <a:lnTo>
                    <a:pt x="45" y="17685"/>
                  </a:lnTo>
                  <a:lnTo>
                    <a:pt x="1" y="17729"/>
                  </a:lnTo>
                  <a:lnTo>
                    <a:pt x="1" y="17816"/>
                  </a:lnTo>
                  <a:lnTo>
                    <a:pt x="45" y="17860"/>
                  </a:lnTo>
                  <a:lnTo>
                    <a:pt x="88" y="17904"/>
                  </a:lnTo>
                  <a:lnTo>
                    <a:pt x="176" y="17948"/>
                  </a:lnTo>
                  <a:lnTo>
                    <a:pt x="308" y="17904"/>
                  </a:lnTo>
                  <a:lnTo>
                    <a:pt x="4257" y="14964"/>
                  </a:lnTo>
                  <a:lnTo>
                    <a:pt x="6671" y="13121"/>
                  </a:lnTo>
                  <a:lnTo>
                    <a:pt x="8382" y="12024"/>
                  </a:lnTo>
                  <a:lnTo>
                    <a:pt x="10532" y="10752"/>
                  </a:lnTo>
                  <a:lnTo>
                    <a:pt x="12682" y="9523"/>
                  </a:lnTo>
                  <a:lnTo>
                    <a:pt x="16939" y="7548"/>
                  </a:lnTo>
                  <a:lnTo>
                    <a:pt x="18782" y="6671"/>
                  </a:lnTo>
                  <a:lnTo>
                    <a:pt x="21853" y="5354"/>
                  </a:lnTo>
                  <a:lnTo>
                    <a:pt x="27821" y="2897"/>
                  </a:lnTo>
                  <a:lnTo>
                    <a:pt x="30542" y="1668"/>
                  </a:lnTo>
                  <a:lnTo>
                    <a:pt x="32867" y="352"/>
                  </a:lnTo>
                  <a:lnTo>
                    <a:pt x="32911" y="308"/>
                  </a:lnTo>
                  <a:lnTo>
                    <a:pt x="32955" y="220"/>
                  </a:lnTo>
                  <a:lnTo>
                    <a:pt x="32955" y="176"/>
                  </a:lnTo>
                  <a:lnTo>
                    <a:pt x="32911" y="89"/>
                  </a:lnTo>
                  <a:lnTo>
                    <a:pt x="32867" y="45"/>
                  </a:lnTo>
                  <a:lnTo>
                    <a:pt x="32823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7" name="Google Shape;6737;p174"/>
            <p:cNvSpPr/>
            <p:nvPr/>
          </p:nvSpPr>
          <p:spPr>
            <a:xfrm>
              <a:off x="1017000" y="2199825"/>
              <a:ext cx="718550" cy="375200"/>
            </a:xfrm>
            <a:custGeom>
              <a:avLst/>
              <a:gdLst/>
              <a:ahLst/>
              <a:cxnLst/>
              <a:rect l="l" t="t" r="r" b="b"/>
              <a:pathLst>
                <a:path w="28742" h="15008" extrusionOk="0">
                  <a:moveTo>
                    <a:pt x="28566" y="1"/>
                  </a:moveTo>
                  <a:lnTo>
                    <a:pt x="28479" y="45"/>
                  </a:lnTo>
                  <a:lnTo>
                    <a:pt x="26065" y="1054"/>
                  </a:lnTo>
                  <a:lnTo>
                    <a:pt x="24266" y="1756"/>
                  </a:lnTo>
                  <a:lnTo>
                    <a:pt x="21414" y="2941"/>
                  </a:lnTo>
                  <a:lnTo>
                    <a:pt x="18562" y="4126"/>
                  </a:lnTo>
                  <a:lnTo>
                    <a:pt x="15709" y="5354"/>
                  </a:lnTo>
                  <a:lnTo>
                    <a:pt x="12901" y="6671"/>
                  </a:lnTo>
                  <a:lnTo>
                    <a:pt x="11497" y="7373"/>
                  </a:lnTo>
                  <a:lnTo>
                    <a:pt x="10093" y="8075"/>
                  </a:lnTo>
                  <a:lnTo>
                    <a:pt x="8732" y="8821"/>
                  </a:lnTo>
                  <a:lnTo>
                    <a:pt x="7416" y="9611"/>
                  </a:lnTo>
                  <a:lnTo>
                    <a:pt x="6100" y="10444"/>
                  </a:lnTo>
                  <a:lnTo>
                    <a:pt x="4783" y="11278"/>
                  </a:lnTo>
                  <a:lnTo>
                    <a:pt x="3511" y="12156"/>
                  </a:lnTo>
                  <a:lnTo>
                    <a:pt x="2282" y="13077"/>
                  </a:lnTo>
                  <a:lnTo>
                    <a:pt x="44" y="14701"/>
                  </a:lnTo>
                  <a:lnTo>
                    <a:pt x="0" y="14745"/>
                  </a:lnTo>
                  <a:lnTo>
                    <a:pt x="0" y="14832"/>
                  </a:lnTo>
                  <a:lnTo>
                    <a:pt x="0" y="14876"/>
                  </a:lnTo>
                  <a:lnTo>
                    <a:pt x="0" y="14964"/>
                  </a:lnTo>
                  <a:lnTo>
                    <a:pt x="88" y="15008"/>
                  </a:lnTo>
                  <a:lnTo>
                    <a:pt x="263" y="15008"/>
                  </a:lnTo>
                  <a:lnTo>
                    <a:pt x="2501" y="13384"/>
                  </a:lnTo>
                  <a:lnTo>
                    <a:pt x="3730" y="12463"/>
                  </a:lnTo>
                  <a:lnTo>
                    <a:pt x="5003" y="11585"/>
                  </a:lnTo>
                  <a:lnTo>
                    <a:pt x="6275" y="10708"/>
                  </a:lnTo>
                  <a:lnTo>
                    <a:pt x="7592" y="9918"/>
                  </a:lnTo>
                  <a:lnTo>
                    <a:pt x="8952" y="9128"/>
                  </a:lnTo>
                  <a:lnTo>
                    <a:pt x="10268" y="8382"/>
                  </a:lnTo>
                  <a:lnTo>
                    <a:pt x="11672" y="7680"/>
                  </a:lnTo>
                  <a:lnTo>
                    <a:pt x="13033" y="6978"/>
                  </a:lnTo>
                  <a:lnTo>
                    <a:pt x="15885" y="5661"/>
                  </a:lnTo>
                  <a:lnTo>
                    <a:pt x="18693" y="4433"/>
                  </a:lnTo>
                  <a:lnTo>
                    <a:pt x="21546" y="3248"/>
                  </a:lnTo>
                  <a:lnTo>
                    <a:pt x="24398" y="2107"/>
                  </a:lnTo>
                  <a:lnTo>
                    <a:pt x="26197" y="1361"/>
                  </a:lnTo>
                  <a:lnTo>
                    <a:pt x="28610" y="352"/>
                  </a:lnTo>
                  <a:lnTo>
                    <a:pt x="28698" y="308"/>
                  </a:lnTo>
                  <a:lnTo>
                    <a:pt x="28698" y="264"/>
                  </a:lnTo>
                  <a:lnTo>
                    <a:pt x="28742" y="176"/>
                  </a:lnTo>
                  <a:lnTo>
                    <a:pt x="28698" y="132"/>
                  </a:lnTo>
                  <a:lnTo>
                    <a:pt x="28698" y="45"/>
                  </a:lnTo>
                  <a:lnTo>
                    <a:pt x="28610" y="45"/>
                  </a:lnTo>
                  <a:lnTo>
                    <a:pt x="2856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8" name="Google Shape;6738;p174"/>
            <p:cNvSpPr/>
            <p:nvPr/>
          </p:nvSpPr>
          <p:spPr>
            <a:xfrm>
              <a:off x="1051000" y="2176800"/>
              <a:ext cx="657125" cy="330225"/>
            </a:xfrm>
            <a:custGeom>
              <a:avLst/>
              <a:gdLst/>
              <a:ahLst/>
              <a:cxnLst/>
              <a:rect l="l" t="t" r="r" b="b"/>
              <a:pathLst>
                <a:path w="26285" h="13209" extrusionOk="0">
                  <a:moveTo>
                    <a:pt x="26022" y="0"/>
                  </a:moveTo>
                  <a:lnTo>
                    <a:pt x="21721" y="1712"/>
                  </a:lnTo>
                  <a:lnTo>
                    <a:pt x="19176" y="2765"/>
                  </a:lnTo>
                  <a:lnTo>
                    <a:pt x="16631" y="3862"/>
                  </a:lnTo>
                  <a:lnTo>
                    <a:pt x="14130" y="4959"/>
                  </a:lnTo>
                  <a:lnTo>
                    <a:pt x="11673" y="6100"/>
                  </a:lnTo>
                  <a:lnTo>
                    <a:pt x="9215" y="7284"/>
                  </a:lnTo>
                  <a:lnTo>
                    <a:pt x="6846" y="8557"/>
                  </a:lnTo>
                  <a:lnTo>
                    <a:pt x="4476" y="9917"/>
                  </a:lnTo>
                  <a:lnTo>
                    <a:pt x="3292" y="10619"/>
                  </a:lnTo>
                  <a:lnTo>
                    <a:pt x="2151" y="11321"/>
                  </a:lnTo>
                  <a:lnTo>
                    <a:pt x="88" y="12857"/>
                  </a:lnTo>
                  <a:lnTo>
                    <a:pt x="44" y="12945"/>
                  </a:lnTo>
                  <a:lnTo>
                    <a:pt x="0" y="12989"/>
                  </a:lnTo>
                  <a:lnTo>
                    <a:pt x="44" y="13077"/>
                  </a:lnTo>
                  <a:lnTo>
                    <a:pt x="44" y="13120"/>
                  </a:lnTo>
                  <a:lnTo>
                    <a:pt x="132" y="13164"/>
                  </a:lnTo>
                  <a:lnTo>
                    <a:pt x="176" y="13208"/>
                  </a:lnTo>
                  <a:lnTo>
                    <a:pt x="308" y="13164"/>
                  </a:lnTo>
                  <a:lnTo>
                    <a:pt x="2370" y="11629"/>
                  </a:lnTo>
                  <a:lnTo>
                    <a:pt x="3511" y="10883"/>
                  </a:lnTo>
                  <a:lnTo>
                    <a:pt x="4652" y="10180"/>
                  </a:lnTo>
                  <a:lnTo>
                    <a:pt x="7021" y="8864"/>
                  </a:lnTo>
                  <a:lnTo>
                    <a:pt x="9391" y="7592"/>
                  </a:lnTo>
                  <a:lnTo>
                    <a:pt x="11848" y="6407"/>
                  </a:lnTo>
                  <a:lnTo>
                    <a:pt x="14306" y="5266"/>
                  </a:lnTo>
                  <a:lnTo>
                    <a:pt x="16807" y="4169"/>
                  </a:lnTo>
                  <a:lnTo>
                    <a:pt x="19308" y="3116"/>
                  </a:lnTo>
                  <a:lnTo>
                    <a:pt x="21853" y="2063"/>
                  </a:lnTo>
                  <a:lnTo>
                    <a:pt x="26153" y="307"/>
                  </a:lnTo>
                  <a:lnTo>
                    <a:pt x="26241" y="264"/>
                  </a:lnTo>
                  <a:lnTo>
                    <a:pt x="26285" y="220"/>
                  </a:lnTo>
                  <a:lnTo>
                    <a:pt x="26285" y="176"/>
                  </a:lnTo>
                  <a:lnTo>
                    <a:pt x="26285" y="88"/>
                  </a:lnTo>
                  <a:lnTo>
                    <a:pt x="26241" y="44"/>
                  </a:lnTo>
                  <a:lnTo>
                    <a:pt x="2615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9" name="Google Shape;6739;p174"/>
            <p:cNvSpPr/>
            <p:nvPr/>
          </p:nvSpPr>
          <p:spPr>
            <a:xfrm>
              <a:off x="1176050" y="2151575"/>
              <a:ext cx="504650" cy="233675"/>
            </a:xfrm>
            <a:custGeom>
              <a:avLst/>
              <a:gdLst/>
              <a:ahLst/>
              <a:cxnLst/>
              <a:rect l="l" t="t" r="r" b="b"/>
              <a:pathLst>
                <a:path w="20186" h="9347" extrusionOk="0">
                  <a:moveTo>
                    <a:pt x="19966" y="0"/>
                  </a:moveTo>
                  <a:lnTo>
                    <a:pt x="15447" y="1843"/>
                  </a:lnTo>
                  <a:lnTo>
                    <a:pt x="12814" y="2896"/>
                  </a:lnTo>
                  <a:lnTo>
                    <a:pt x="8382" y="4915"/>
                  </a:lnTo>
                  <a:lnTo>
                    <a:pt x="6364" y="5836"/>
                  </a:lnTo>
                  <a:lnTo>
                    <a:pt x="4345" y="6758"/>
                  </a:lnTo>
                  <a:lnTo>
                    <a:pt x="89" y="8995"/>
                  </a:lnTo>
                  <a:lnTo>
                    <a:pt x="45" y="9039"/>
                  </a:lnTo>
                  <a:lnTo>
                    <a:pt x="1" y="9083"/>
                  </a:lnTo>
                  <a:lnTo>
                    <a:pt x="1" y="9171"/>
                  </a:lnTo>
                  <a:lnTo>
                    <a:pt x="1" y="9215"/>
                  </a:lnTo>
                  <a:lnTo>
                    <a:pt x="89" y="9303"/>
                  </a:lnTo>
                  <a:lnTo>
                    <a:pt x="176" y="9347"/>
                  </a:lnTo>
                  <a:lnTo>
                    <a:pt x="220" y="9303"/>
                  </a:lnTo>
                  <a:lnTo>
                    <a:pt x="4521" y="7065"/>
                  </a:lnTo>
                  <a:lnTo>
                    <a:pt x="6495" y="6143"/>
                  </a:lnTo>
                  <a:lnTo>
                    <a:pt x="8514" y="5222"/>
                  </a:lnTo>
                  <a:lnTo>
                    <a:pt x="12946" y="3247"/>
                  </a:lnTo>
                  <a:lnTo>
                    <a:pt x="15578" y="2194"/>
                  </a:lnTo>
                  <a:lnTo>
                    <a:pt x="20098" y="351"/>
                  </a:lnTo>
                  <a:lnTo>
                    <a:pt x="20142" y="307"/>
                  </a:lnTo>
                  <a:lnTo>
                    <a:pt x="20186" y="263"/>
                  </a:lnTo>
                  <a:lnTo>
                    <a:pt x="20186" y="176"/>
                  </a:lnTo>
                  <a:lnTo>
                    <a:pt x="20186" y="132"/>
                  </a:lnTo>
                  <a:lnTo>
                    <a:pt x="20142" y="44"/>
                  </a:lnTo>
                  <a:lnTo>
                    <a:pt x="2009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0" name="Google Shape;6740;p174"/>
            <p:cNvSpPr/>
            <p:nvPr/>
          </p:nvSpPr>
          <p:spPr>
            <a:xfrm>
              <a:off x="1145350" y="2127425"/>
              <a:ext cx="509025" cy="235875"/>
            </a:xfrm>
            <a:custGeom>
              <a:avLst/>
              <a:gdLst/>
              <a:ahLst/>
              <a:cxnLst/>
              <a:rect l="l" t="t" r="r" b="b"/>
              <a:pathLst>
                <a:path w="20361" h="9435" extrusionOk="0">
                  <a:moveTo>
                    <a:pt x="20097" y="1"/>
                  </a:moveTo>
                  <a:lnTo>
                    <a:pt x="18035" y="878"/>
                  </a:lnTo>
                  <a:lnTo>
                    <a:pt x="16192" y="1624"/>
                  </a:lnTo>
                  <a:lnTo>
                    <a:pt x="14261" y="2370"/>
                  </a:lnTo>
                  <a:lnTo>
                    <a:pt x="12287" y="3204"/>
                  </a:lnTo>
                  <a:lnTo>
                    <a:pt x="10312" y="4082"/>
                  </a:lnTo>
                  <a:lnTo>
                    <a:pt x="8250" y="5003"/>
                  </a:lnTo>
                  <a:lnTo>
                    <a:pt x="6143" y="6012"/>
                  </a:lnTo>
                  <a:lnTo>
                    <a:pt x="3993" y="7065"/>
                  </a:lnTo>
                  <a:lnTo>
                    <a:pt x="1799" y="8162"/>
                  </a:lnTo>
                  <a:lnTo>
                    <a:pt x="88" y="9084"/>
                  </a:lnTo>
                  <a:lnTo>
                    <a:pt x="44" y="9128"/>
                  </a:lnTo>
                  <a:lnTo>
                    <a:pt x="0" y="9216"/>
                  </a:lnTo>
                  <a:lnTo>
                    <a:pt x="0" y="9259"/>
                  </a:lnTo>
                  <a:lnTo>
                    <a:pt x="0" y="9347"/>
                  </a:lnTo>
                  <a:lnTo>
                    <a:pt x="88" y="9391"/>
                  </a:lnTo>
                  <a:lnTo>
                    <a:pt x="176" y="9435"/>
                  </a:lnTo>
                  <a:lnTo>
                    <a:pt x="263" y="9391"/>
                  </a:lnTo>
                  <a:lnTo>
                    <a:pt x="1975" y="8470"/>
                  </a:lnTo>
                  <a:lnTo>
                    <a:pt x="4125" y="7373"/>
                  </a:lnTo>
                  <a:lnTo>
                    <a:pt x="6275" y="6319"/>
                  </a:lnTo>
                  <a:lnTo>
                    <a:pt x="8381" y="5354"/>
                  </a:lnTo>
                  <a:lnTo>
                    <a:pt x="10444" y="4389"/>
                  </a:lnTo>
                  <a:lnTo>
                    <a:pt x="12462" y="3511"/>
                  </a:lnTo>
                  <a:lnTo>
                    <a:pt x="14393" y="2677"/>
                  </a:lnTo>
                  <a:lnTo>
                    <a:pt x="16324" y="1931"/>
                  </a:lnTo>
                  <a:lnTo>
                    <a:pt x="18167" y="1229"/>
                  </a:lnTo>
                  <a:lnTo>
                    <a:pt x="20273" y="308"/>
                  </a:lnTo>
                  <a:lnTo>
                    <a:pt x="20317" y="264"/>
                  </a:lnTo>
                  <a:lnTo>
                    <a:pt x="20361" y="220"/>
                  </a:lnTo>
                  <a:lnTo>
                    <a:pt x="20361" y="176"/>
                  </a:lnTo>
                  <a:lnTo>
                    <a:pt x="20361" y="88"/>
                  </a:lnTo>
                  <a:lnTo>
                    <a:pt x="20317" y="45"/>
                  </a:lnTo>
                  <a:lnTo>
                    <a:pt x="20229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1" name="Google Shape;6741;p174"/>
            <p:cNvSpPr/>
            <p:nvPr/>
          </p:nvSpPr>
          <p:spPr>
            <a:xfrm>
              <a:off x="1190325" y="2262350"/>
              <a:ext cx="66950" cy="38425"/>
            </a:xfrm>
            <a:custGeom>
              <a:avLst/>
              <a:gdLst/>
              <a:ahLst/>
              <a:cxnLst/>
              <a:rect l="l" t="t" r="r" b="b"/>
              <a:pathLst>
                <a:path w="2678" h="1537" extrusionOk="0">
                  <a:moveTo>
                    <a:pt x="2414" y="1"/>
                  </a:moveTo>
                  <a:lnTo>
                    <a:pt x="88" y="1186"/>
                  </a:lnTo>
                  <a:lnTo>
                    <a:pt x="0" y="1230"/>
                  </a:lnTo>
                  <a:lnTo>
                    <a:pt x="0" y="1317"/>
                  </a:lnTo>
                  <a:lnTo>
                    <a:pt x="0" y="1361"/>
                  </a:lnTo>
                  <a:lnTo>
                    <a:pt x="0" y="1449"/>
                  </a:lnTo>
                  <a:lnTo>
                    <a:pt x="44" y="1493"/>
                  </a:lnTo>
                  <a:lnTo>
                    <a:pt x="176" y="1537"/>
                  </a:lnTo>
                  <a:lnTo>
                    <a:pt x="220" y="1537"/>
                  </a:lnTo>
                  <a:lnTo>
                    <a:pt x="2589" y="352"/>
                  </a:lnTo>
                  <a:lnTo>
                    <a:pt x="2633" y="308"/>
                  </a:lnTo>
                  <a:lnTo>
                    <a:pt x="2677" y="220"/>
                  </a:lnTo>
                  <a:lnTo>
                    <a:pt x="2677" y="176"/>
                  </a:lnTo>
                  <a:lnTo>
                    <a:pt x="2677" y="89"/>
                  </a:lnTo>
                  <a:lnTo>
                    <a:pt x="2633" y="45"/>
                  </a:lnTo>
                  <a:lnTo>
                    <a:pt x="254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2" name="Google Shape;6742;p174"/>
            <p:cNvSpPr/>
            <p:nvPr/>
          </p:nvSpPr>
          <p:spPr>
            <a:xfrm>
              <a:off x="916075" y="2376450"/>
              <a:ext cx="69125" cy="47200"/>
            </a:xfrm>
            <a:custGeom>
              <a:avLst/>
              <a:gdLst/>
              <a:ahLst/>
              <a:cxnLst/>
              <a:rect l="l" t="t" r="r" b="b"/>
              <a:pathLst>
                <a:path w="2765" h="1888" extrusionOk="0">
                  <a:moveTo>
                    <a:pt x="2501" y="0"/>
                  </a:moveTo>
                  <a:lnTo>
                    <a:pt x="44" y="1580"/>
                  </a:lnTo>
                  <a:lnTo>
                    <a:pt x="0" y="1624"/>
                  </a:lnTo>
                  <a:lnTo>
                    <a:pt x="0" y="1712"/>
                  </a:lnTo>
                  <a:lnTo>
                    <a:pt x="0" y="1756"/>
                  </a:lnTo>
                  <a:lnTo>
                    <a:pt x="0" y="1843"/>
                  </a:lnTo>
                  <a:lnTo>
                    <a:pt x="88" y="1887"/>
                  </a:lnTo>
                  <a:lnTo>
                    <a:pt x="263" y="1887"/>
                  </a:lnTo>
                  <a:lnTo>
                    <a:pt x="2677" y="308"/>
                  </a:lnTo>
                  <a:lnTo>
                    <a:pt x="2721" y="264"/>
                  </a:lnTo>
                  <a:lnTo>
                    <a:pt x="2765" y="220"/>
                  </a:lnTo>
                  <a:lnTo>
                    <a:pt x="2765" y="132"/>
                  </a:lnTo>
                  <a:lnTo>
                    <a:pt x="2721" y="88"/>
                  </a:lnTo>
                  <a:lnTo>
                    <a:pt x="267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3" name="Google Shape;6743;p174"/>
            <p:cNvSpPr/>
            <p:nvPr/>
          </p:nvSpPr>
          <p:spPr>
            <a:xfrm>
              <a:off x="1008225" y="2288700"/>
              <a:ext cx="72425" cy="46100"/>
            </a:xfrm>
            <a:custGeom>
              <a:avLst/>
              <a:gdLst/>
              <a:ahLst/>
              <a:cxnLst/>
              <a:rect l="l" t="t" r="r" b="b"/>
              <a:pathLst>
                <a:path w="2897" h="1844" extrusionOk="0">
                  <a:moveTo>
                    <a:pt x="2633" y="0"/>
                  </a:moveTo>
                  <a:lnTo>
                    <a:pt x="88" y="1492"/>
                  </a:lnTo>
                  <a:lnTo>
                    <a:pt x="44" y="1536"/>
                  </a:lnTo>
                  <a:lnTo>
                    <a:pt x="0" y="1624"/>
                  </a:lnTo>
                  <a:lnTo>
                    <a:pt x="0" y="1668"/>
                  </a:lnTo>
                  <a:lnTo>
                    <a:pt x="0" y="1755"/>
                  </a:lnTo>
                  <a:lnTo>
                    <a:pt x="88" y="1799"/>
                  </a:lnTo>
                  <a:lnTo>
                    <a:pt x="176" y="1843"/>
                  </a:lnTo>
                  <a:lnTo>
                    <a:pt x="263" y="1799"/>
                  </a:lnTo>
                  <a:lnTo>
                    <a:pt x="2808" y="307"/>
                  </a:lnTo>
                  <a:lnTo>
                    <a:pt x="2852" y="263"/>
                  </a:lnTo>
                  <a:lnTo>
                    <a:pt x="2896" y="219"/>
                  </a:lnTo>
                  <a:lnTo>
                    <a:pt x="2896" y="132"/>
                  </a:lnTo>
                  <a:lnTo>
                    <a:pt x="2852" y="88"/>
                  </a:lnTo>
                  <a:lnTo>
                    <a:pt x="2808" y="44"/>
                  </a:lnTo>
                  <a:lnTo>
                    <a:pt x="276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4" name="Google Shape;6744;p174"/>
            <p:cNvSpPr/>
            <p:nvPr/>
          </p:nvSpPr>
          <p:spPr>
            <a:xfrm>
              <a:off x="1671900" y="2078075"/>
              <a:ext cx="158000" cy="82300"/>
            </a:xfrm>
            <a:custGeom>
              <a:avLst/>
              <a:gdLst/>
              <a:ahLst/>
              <a:cxnLst/>
              <a:rect l="l" t="t" r="r" b="b"/>
              <a:pathLst>
                <a:path w="6320" h="3292" extrusionOk="0">
                  <a:moveTo>
                    <a:pt x="6056" y="0"/>
                  </a:moveTo>
                  <a:lnTo>
                    <a:pt x="3336" y="1448"/>
                  </a:lnTo>
                  <a:lnTo>
                    <a:pt x="132" y="2940"/>
                  </a:lnTo>
                  <a:lnTo>
                    <a:pt x="45" y="2984"/>
                  </a:lnTo>
                  <a:lnTo>
                    <a:pt x="45" y="3072"/>
                  </a:lnTo>
                  <a:lnTo>
                    <a:pt x="1" y="3116"/>
                  </a:lnTo>
                  <a:lnTo>
                    <a:pt x="45" y="3203"/>
                  </a:lnTo>
                  <a:lnTo>
                    <a:pt x="89" y="3247"/>
                  </a:lnTo>
                  <a:lnTo>
                    <a:pt x="176" y="3291"/>
                  </a:lnTo>
                  <a:lnTo>
                    <a:pt x="264" y="3291"/>
                  </a:lnTo>
                  <a:lnTo>
                    <a:pt x="3467" y="1799"/>
                  </a:lnTo>
                  <a:lnTo>
                    <a:pt x="6232" y="351"/>
                  </a:lnTo>
                  <a:lnTo>
                    <a:pt x="6276" y="263"/>
                  </a:lnTo>
                  <a:lnTo>
                    <a:pt x="6320" y="219"/>
                  </a:lnTo>
                  <a:lnTo>
                    <a:pt x="6320" y="176"/>
                  </a:lnTo>
                  <a:lnTo>
                    <a:pt x="6276" y="88"/>
                  </a:lnTo>
                  <a:lnTo>
                    <a:pt x="6232" y="44"/>
                  </a:lnTo>
                  <a:lnTo>
                    <a:pt x="618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5" name="Google Shape;6745;p174"/>
            <p:cNvSpPr/>
            <p:nvPr/>
          </p:nvSpPr>
          <p:spPr>
            <a:xfrm>
              <a:off x="1645575" y="2080250"/>
              <a:ext cx="110825" cy="55975"/>
            </a:xfrm>
            <a:custGeom>
              <a:avLst/>
              <a:gdLst/>
              <a:ahLst/>
              <a:cxnLst/>
              <a:rect l="l" t="t" r="r" b="b"/>
              <a:pathLst>
                <a:path w="4433" h="2239" extrusionOk="0">
                  <a:moveTo>
                    <a:pt x="4169" y="1"/>
                  </a:moveTo>
                  <a:lnTo>
                    <a:pt x="2107" y="1010"/>
                  </a:lnTo>
                  <a:lnTo>
                    <a:pt x="88" y="1888"/>
                  </a:lnTo>
                  <a:lnTo>
                    <a:pt x="45" y="1932"/>
                  </a:lnTo>
                  <a:lnTo>
                    <a:pt x="1" y="1975"/>
                  </a:lnTo>
                  <a:lnTo>
                    <a:pt x="1" y="2063"/>
                  </a:lnTo>
                  <a:lnTo>
                    <a:pt x="1" y="2107"/>
                  </a:lnTo>
                  <a:lnTo>
                    <a:pt x="88" y="2195"/>
                  </a:lnTo>
                  <a:lnTo>
                    <a:pt x="176" y="2239"/>
                  </a:lnTo>
                  <a:lnTo>
                    <a:pt x="264" y="2195"/>
                  </a:lnTo>
                  <a:lnTo>
                    <a:pt x="2239" y="1317"/>
                  </a:lnTo>
                  <a:lnTo>
                    <a:pt x="4345" y="308"/>
                  </a:lnTo>
                  <a:lnTo>
                    <a:pt x="4389" y="264"/>
                  </a:lnTo>
                  <a:lnTo>
                    <a:pt x="4433" y="220"/>
                  </a:lnTo>
                  <a:lnTo>
                    <a:pt x="4433" y="132"/>
                  </a:lnTo>
                  <a:lnTo>
                    <a:pt x="4433" y="89"/>
                  </a:lnTo>
                  <a:lnTo>
                    <a:pt x="4389" y="45"/>
                  </a:lnTo>
                  <a:lnTo>
                    <a:pt x="430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6746" name="Google Shape;6746;p174"/>
          <p:cNvSpPr txBox="1">
            <a:spLocks noGrp="1"/>
          </p:cNvSpPr>
          <p:nvPr>
            <p:ph type="body" idx="1"/>
          </p:nvPr>
        </p:nvSpPr>
        <p:spPr>
          <a:xfrm>
            <a:off x="6305375" y="884250"/>
            <a:ext cx="2500200" cy="3990900"/>
          </a:xfrm>
          <a:prstGeom prst="rect">
            <a:avLst/>
          </a:prstGeom>
          <a:solidFill>
            <a:schemeClr val="dk1"/>
          </a:solidFill>
        </p:spPr>
        <p:txBody>
          <a:bodyPr spcFirstLastPara="1" wrap="square" lIns="182875" tIns="91425" rIns="91425" bIns="91425" anchor="t" anchorCtr="0">
            <a:noAutofit/>
          </a:bodyPr>
          <a:lstStyle>
            <a:lvl1pPr marL="457200" lvl="0" indent="-355600" rtl="0">
              <a:spcBef>
                <a:spcPts val="0"/>
              </a:spcBef>
              <a:spcAft>
                <a:spcPts val="0"/>
              </a:spcAft>
              <a:buSzPts val="2000"/>
              <a:buChar char="●"/>
              <a:defRPr>
                <a:solidFill>
                  <a:schemeClr val="lt1"/>
                </a:solidFill>
              </a:defRPr>
            </a:lvl1pPr>
            <a:lvl2pPr marL="914400" lvl="1" indent="-355600" rtl="0">
              <a:spcBef>
                <a:spcPts val="400"/>
              </a:spcBef>
              <a:spcAft>
                <a:spcPts val="0"/>
              </a:spcAft>
              <a:buSzPts val="2000"/>
              <a:buChar char="○"/>
              <a:defRPr>
                <a:solidFill>
                  <a:schemeClr val="lt1"/>
                </a:solidFill>
              </a:defRPr>
            </a:lvl2pPr>
            <a:lvl3pPr marL="1371600" lvl="2" indent="-355600" rtl="0">
              <a:spcBef>
                <a:spcPts val="400"/>
              </a:spcBef>
              <a:spcAft>
                <a:spcPts val="0"/>
              </a:spcAft>
              <a:buSzPts val="2000"/>
              <a:buChar char="■"/>
              <a:defRPr>
                <a:solidFill>
                  <a:schemeClr val="lt1"/>
                </a:solidFill>
              </a:defRPr>
            </a:lvl3pPr>
            <a:lvl4pPr marL="1828800" lvl="3" indent="-355600" rtl="0">
              <a:spcBef>
                <a:spcPts val="400"/>
              </a:spcBef>
              <a:spcAft>
                <a:spcPts val="0"/>
              </a:spcAft>
              <a:buSzPts val="2000"/>
              <a:buChar char="●"/>
              <a:defRPr>
                <a:solidFill>
                  <a:schemeClr val="lt1"/>
                </a:solidFill>
              </a:defRPr>
            </a:lvl4pPr>
            <a:lvl5pPr marL="2286000" lvl="4" indent="-355600" rtl="0">
              <a:spcBef>
                <a:spcPts val="400"/>
              </a:spcBef>
              <a:spcAft>
                <a:spcPts val="0"/>
              </a:spcAft>
              <a:buSzPts val="2000"/>
              <a:buChar char="○"/>
              <a:defRPr>
                <a:solidFill>
                  <a:schemeClr val="lt1"/>
                </a:solidFill>
              </a:defRPr>
            </a:lvl5pPr>
            <a:lvl6pPr marL="2743200" lvl="5" indent="-355600" rtl="0">
              <a:spcBef>
                <a:spcPts val="400"/>
              </a:spcBef>
              <a:spcAft>
                <a:spcPts val="0"/>
              </a:spcAft>
              <a:buSzPts val="2000"/>
              <a:buChar char="■"/>
              <a:defRPr>
                <a:solidFill>
                  <a:schemeClr val="lt1"/>
                </a:solidFill>
              </a:defRPr>
            </a:lvl6pPr>
            <a:lvl7pPr marL="3200400" lvl="6" indent="-355600" rtl="0">
              <a:spcBef>
                <a:spcPts val="400"/>
              </a:spcBef>
              <a:spcAft>
                <a:spcPts val="0"/>
              </a:spcAft>
              <a:buSzPts val="2000"/>
              <a:buChar char="●"/>
              <a:defRPr>
                <a:solidFill>
                  <a:schemeClr val="lt1"/>
                </a:solidFill>
              </a:defRPr>
            </a:lvl7pPr>
            <a:lvl8pPr marL="3657600" lvl="7" indent="-355600" rtl="0">
              <a:spcBef>
                <a:spcPts val="400"/>
              </a:spcBef>
              <a:spcAft>
                <a:spcPts val="0"/>
              </a:spcAft>
              <a:buSzPts val="2000"/>
              <a:buChar char="○"/>
              <a:defRPr>
                <a:solidFill>
                  <a:schemeClr val="lt1"/>
                </a:solidFill>
              </a:defRPr>
            </a:lvl8pPr>
            <a:lvl9pPr marL="4114800" lvl="8" indent="-355600" rtl="0">
              <a:spcBef>
                <a:spcPts val="400"/>
              </a:spcBef>
              <a:spcAft>
                <a:spcPts val="400"/>
              </a:spcAft>
              <a:buSzPts val="2000"/>
              <a:buChar char="■"/>
              <a:defRPr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6747" name="Google Shape;6747;p174"/>
          <p:cNvSpPr txBox="1">
            <a:spLocks noGrp="1"/>
          </p:cNvSpPr>
          <p:nvPr>
            <p:ph type="body" idx="2"/>
          </p:nvPr>
        </p:nvSpPr>
        <p:spPr>
          <a:xfrm>
            <a:off x="3367550" y="882800"/>
            <a:ext cx="2829300" cy="4017600"/>
          </a:xfrm>
          <a:prstGeom prst="rect">
            <a:avLst/>
          </a:prstGeom>
          <a:solidFill>
            <a:schemeClr val="dk1"/>
          </a:solidFill>
        </p:spPr>
        <p:txBody>
          <a:bodyPr spcFirstLastPara="1" wrap="square" lIns="182875" tIns="91425" rIns="91425" bIns="91425" anchor="t" anchorCtr="0">
            <a:noAutofit/>
          </a:bodyPr>
          <a:lstStyle>
            <a:lvl1pPr marL="457200" lvl="0" indent="-355600" rtl="0">
              <a:spcBef>
                <a:spcPts val="0"/>
              </a:spcBef>
              <a:spcAft>
                <a:spcPts val="0"/>
              </a:spcAft>
              <a:buSzPts val="2000"/>
              <a:buChar char="●"/>
              <a:defRPr>
                <a:solidFill>
                  <a:schemeClr val="lt1"/>
                </a:solidFill>
              </a:defRPr>
            </a:lvl1pPr>
            <a:lvl2pPr marL="914400" lvl="1" indent="-355600" rtl="0">
              <a:spcBef>
                <a:spcPts val="400"/>
              </a:spcBef>
              <a:spcAft>
                <a:spcPts val="0"/>
              </a:spcAft>
              <a:buSzPts val="2000"/>
              <a:buChar char="○"/>
              <a:defRPr>
                <a:solidFill>
                  <a:schemeClr val="lt1"/>
                </a:solidFill>
              </a:defRPr>
            </a:lvl2pPr>
            <a:lvl3pPr marL="1371600" lvl="2" indent="-355600" rtl="0">
              <a:spcBef>
                <a:spcPts val="400"/>
              </a:spcBef>
              <a:spcAft>
                <a:spcPts val="0"/>
              </a:spcAft>
              <a:buSzPts val="2000"/>
              <a:buChar char="■"/>
              <a:defRPr>
                <a:solidFill>
                  <a:schemeClr val="lt1"/>
                </a:solidFill>
              </a:defRPr>
            </a:lvl3pPr>
            <a:lvl4pPr marL="1828800" lvl="3" indent="-355600" rtl="0">
              <a:spcBef>
                <a:spcPts val="400"/>
              </a:spcBef>
              <a:spcAft>
                <a:spcPts val="0"/>
              </a:spcAft>
              <a:buSzPts val="2000"/>
              <a:buChar char="●"/>
              <a:defRPr>
                <a:solidFill>
                  <a:schemeClr val="lt1"/>
                </a:solidFill>
              </a:defRPr>
            </a:lvl4pPr>
            <a:lvl5pPr marL="2286000" lvl="4" indent="-355600" rtl="0">
              <a:spcBef>
                <a:spcPts val="400"/>
              </a:spcBef>
              <a:spcAft>
                <a:spcPts val="0"/>
              </a:spcAft>
              <a:buSzPts val="2000"/>
              <a:buChar char="○"/>
              <a:defRPr>
                <a:solidFill>
                  <a:schemeClr val="lt1"/>
                </a:solidFill>
              </a:defRPr>
            </a:lvl5pPr>
            <a:lvl6pPr marL="2743200" lvl="5" indent="-355600" rtl="0">
              <a:spcBef>
                <a:spcPts val="400"/>
              </a:spcBef>
              <a:spcAft>
                <a:spcPts val="0"/>
              </a:spcAft>
              <a:buSzPts val="2000"/>
              <a:buChar char="■"/>
              <a:defRPr>
                <a:solidFill>
                  <a:schemeClr val="lt1"/>
                </a:solidFill>
              </a:defRPr>
            </a:lvl6pPr>
            <a:lvl7pPr marL="3200400" lvl="6" indent="-355600" rtl="0">
              <a:spcBef>
                <a:spcPts val="400"/>
              </a:spcBef>
              <a:spcAft>
                <a:spcPts val="0"/>
              </a:spcAft>
              <a:buSzPts val="2000"/>
              <a:buChar char="●"/>
              <a:defRPr>
                <a:solidFill>
                  <a:schemeClr val="lt1"/>
                </a:solidFill>
              </a:defRPr>
            </a:lvl7pPr>
            <a:lvl8pPr marL="3657600" lvl="7" indent="-355600" rtl="0">
              <a:spcBef>
                <a:spcPts val="400"/>
              </a:spcBef>
              <a:spcAft>
                <a:spcPts val="0"/>
              </a:spcAft>
              <a:buSzPts val="2000"/>
              <a:buChar char="○"/>
              <a:defRPr>
                <a:solidFill>
                  <a:schemeClr val="lt1"/>
                </a:solidFill>
              </a:defRPr>
            </a:lvl8pPr>
            <a:lvl9pPr marL="4114800" lvl="8" indent="-355600" rtl="0">
              <a:spcBef>
                <a:spcPts val="400"/>
              </a:spcBef>
              <a:spcAft>
                <a:spcPts val="400"/>
              </a:spcAft>
              <a:buSzPts val="2000"/>
              <a:buChar char="■"/>
              <a:defRPr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6748" name="Google Shape;6748;p174"/>
          <p:cNvSpPr txBox="1">
            <a:spLocks noGrp="1"/>
          </p:cNvSpPr>
          <p:nvPr>
            <p:ph type="body" idx="3"/>
          </p:nvPr>
        </p:nvSpPr>
        <p:spPr>
          <a:xfrm>
            <a:off x="424100" y="882800"/>
            <a:ext cx="2816700" cy="4041000"/>
          </a:xfrm>
          <a:prstGeom prst="rect">
            <a:avLst/>
          </a:prstGeom>
          <a:solidFill>
            <a:schemeClr val="dk1"/>
          </a:solidFill>
        </p:spPr>
        <p:txBody>
          <a:bodyPr spcFirstLastPara="1" wrap="square" lIns="182875" tIns="91425" rIns="91425" bIns="91425" anchor="t" anchorCtr="0">
            <a:noAutofit/>
          </a:bodyPr>
          <a:lstStyle>
            <a:lvl1pPr marL="457200" lvl="0" indent="-355600" rtl="0">
              <a:spcBef>
                <a:spcPts val="0"/>
              </a:spcBef>
              <a:spcAft>
                <a:spcPts val="0"/>
              </a:spcAft>
              <a:buSzPts val="2000"/>
              <a:buChar char="●"/>
              <a:defRPr>
                <a:solidFill>
                  <a:schemeClr val="lt1"/>
                </a:solidFill>
              </a:defRPr>
            </a:lvl1pPr>
            <a:lvl2pPr marL="914400" lvl="1" indent="-355600" rtl="0">
              <a:spcBef>
                <a:spcPts val="400"/>
              </a:spcBef>
              <a:spcAft>
                <a:spcPts val="0"/>
              </a:spcAft>
              <a:buSzPts val="2000"/>
              <a:buChar char="○"/>
              <a:defRPr>
                <a:solidFill>
                  <a:schemeClr val="lt1"/>
                </a:solidFill>
              </a:defRPr>
            </a:lvl2pPr>
            <a:lvl3pPr marL="1371600" lvl="2" indent="-355600" rtl="0">
              <a:spcBef>
                <a:spcPts val="400"/>
              </a:spcBef>
              <a:spcAft>
                <a:spcPts val="0"/>
              </a:spcAft>
              <a:buSzPts val="2000"/>
              <a:buChar char="■"/>
              <a:defRPr>
                <a:solidFill>
                  <a:schemeClr val="lt1"/>
                </a:solidFill>
              </a:defRPr>
            </a:lvl3pPr>
            <a:lvl4pPr marL="1828800" lvl="3" indent="-355600" rtl="0">
              <a:spcBef>
                <a:spcPts val="400"/>
              </a:spcBef>
              <a:spcAft>
                <a:spcPts val="0"/>
              </a:spcAft>
              <a:buSzPts val="2000"/>
              <a:buChar char="●"/>
              <a:defRPr>
                <a:solidFill>
                  <a:schemeClr val="lt1"/>
                </a:solidFill>
              </a:defRPr>
            </a:lvl4pPr>
            <a:lvl5pPr marL="2286000" lvl="4" indent="-355600" rtl="0">
              <a:spcBef>
                <a:spcPts val="400"/>
              </a:spcBef>
              <a:spcAft>
                <a:spcPts val="0"/>
              </a:spcAft>
              <a:buSzPts val="2000"/>
              <a:buChar char="○"/>
              <a:defRPr>
                <a:solidFill>
                  <a:schemeClr val="lt1"/>
                </a:solidFill>
              </a:defRPr>
            </a:lvl5pPr>
            <a:lvl6pPr marL="2743200" lvl="5" indent="-355600" rtl="0">
              <a:spcBef>
                <a:spcPts val="400"/>
              </a:spcBef>
              <a:spcAft>
                <a:spcPts val="0"/>
              </a:spcAft>
              <a:buSzPts val="2000"/>
              <a:buChar char="■"/>
              <a:defRPr>
                <a:solidFill>
                  <a:schemeClr val="lt1"/>
                </a:solidFill>
              </a:defRPr>
            </a:lvl6pPr>
            <a:lvl7pPr marL="3200400" lvl="6" indent="-355600" rtl="0">
              <a:spcBef>
                <a:spcPts val="400"/>
              </a:spcBef>
              <a:spcAft>
                <a:spcPts val="0"/>
              </a:spcAft>
              <a:buSzPts val="2000"/>
              <a:buChar char="●"/>
              <a:defRPr>
                <a:solidFill>
                  <a:schemeClr val="lt1"/>
                </a:solidFill>
              </a:defRPr>
            </a:lvl7pPr>
            <a:lvl8pPr marL="3657600" lvl="7" indent="-355600" rtl="0">
              <a:spcBef>
                <a:spcPts val="400"/>
              </a:spcBef>
              <a:spcAft>
                <a:spcPts val="0"/>
              </a:spcAft>
              <a:buSzPts val="2000"/>
              <a:buChar char="○"/>
              <a:defRPr>
                <a:solidFill>
                  <a:schemeClr val="lt1"/>
                </a:solidFill>
              </a:defRPr>
            </a:lvl8pPr>
            <a:lvl9pPr marL="4114800" lvl="8" indent="-355600" rtl="0">
              <a:spcBef>
                <a:spcPts val="400"/>
              </a:spcBef>
              <a:spcAft>
                <a:spcPts val="400"/>
              </a:spcAft>
              <a:buSzPts val="2000"/>
              <a:buChar char="■"/>
              <a:defRPr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6749" name="Google Shape;6749;p174"/>
          <p:cNvSpPr txBox="1">
            <a:spLocks noGrp="1"/>
          </p:cNvSpPr>
          <p:nvPr>
            <p:ph type="title"/>
          </p:nvPr>
        </p:nvSpPr>
        <p:spPr>
          <a:xfrm>
            <a:off x="424100" y="310100"/>
            <a:ext cx="8295000" cy="5727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highlight>
                  <a:schemeClr val="accent1"/>
                </a:highlight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6750" name="Google Shape;6750;p174"/>
          <p:cNvSpPr/>
          <p:nvPr/>
        </p:nvSpPr>
        <p:spPr>
          <a:xfrm>
            <a:off x="2243500" y="-3263275"/>
            <a:ext cx="9948600" cy="3263400"/>
          </a:xfrm>
          <a:prstGeom prst="rect">
            <a:avLst/>
          </a:prstGeom>
          <a:solidFill>
            <a:srgbClr val="F8F9F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51" name="Google Shape;6751;p174"/>
          <p:cNvSpPr/>
          <p:nvPr/>
        </p:nvSpPr>
        <p:spPr>
          <a:xfrm>
            <a:off x="9144000" y="-1294225"/>
            <a:ext cx="9948600" cy="7173900"/>
          </a:xfrm>
          <a:prstGeom prst="rect">
            <a:avLst/>
          </a:prstGeom>
          <a:solidFill>
            <a:srgbClr val="F8F9F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52" name="Google Shape;6752;p174"/>
          <p:cNvSpPr/>
          <p:nvPr/>
        </p:nvSpPr>
        <p:spPr>
          <a:xfrm>
            <a:off x="-5113275" y="5143500"/>
            <a:ext cx="9948600" cy="3263400"/>
          </a:xfrm>
          <a:prstGeom prst="rect">
            <a:avLst/>
          </a:prstGeom>
          <a:solidFill>
            <a:srgbClr val="F8F9F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53" name="Google Shape;6753;p174"/>
          <p:cNvSpPr/>
          <p:nvPr/>
        </p:nvSpPr>
        <p:spPr>
          <a:xfrm>
            <a:off x="-5113275" y="-815825"/>
            <a:ext cx="5113200" cy="6277500"/>
          </a:xfrm>
          <a:prstGeom prst="rect">
            <a:avLst/>
          </a:prstGeom>
          <a:solidFill>
            <a:srgbClr val="F8F9F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17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 and text, with subtitle, 4 column — white">
  <p:cSld name="CUSTOM_22_1_1_1_1_1_1_1_1">
    <p:spTree>
      <p:nvGrpSpPr>
        <p:cNvPr id="1" name="Shape 67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55" name="Google Shape;6755;p175"/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8411400" cy="455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highlight>
                  <a:schemeClr val="accent1"/>
                </a:highlight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6756" name="Google Shape;6756;p175"/>
          <p:cNvSpPr txBox="1">
            <a:spLocks noGrp="1"/>
          </p:cNvSpPr>
          <p:nvPr>
            <p:ph type="subTitle" idx="1"/>
          </p:nvPr>
        </p:nvSpPr>
        <p:spPr>
          <a:xfrm>
            <a:off x="424450" y="756623"/>
            <a:ext cx="8384700" cy="2286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 b="1">
                <a:solidFill>
                  <a:schemeClr val="lt1"/>
                </a:solidFill>
                <a:highlight>
                  <a:schemeClr val="dk1"/>
                </a:highlight>
              </a:defRPr>
            </a:lvl1pPr>
            <a:lvl2pPr lvl="1" rtl="0"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2pPr>
            <a:lvl3pPr lvl="2" rtl="0"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3pPr>
            <a:lvl4pPr lvl="3" rtl="0"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4pPr>
            <a:lvl5pPr lvl="4" rtl="0"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5pPr>
            <a:lvl6pPr lvl="5" rtl="0"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6pPr>
            <a:lvl7pPr lvl="6" rtl="0"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7pPr>
            <a:lvl8pPr lvl="7" rtl="0"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8pPr>
            <a:lvl9pPr lvl="8" rtl="0">
              <a:spcBef>
                <a:spcPts val="800"/>
              </a:spcBef>
              <a:spcAft>
                <a:spcPts val="800"/>
              </a:spcAft>
              <a:buSzPts val="2000"/>
              <a:buNone/>
              <a:defRPr/>
            </a:lvl9pPr>
          </a:lstStyle>
          <a:p>
            <a:endParaRPr/>
          </a:p>
        </p:txBody>
      </p:sp>
      <p:sp>
        <p:nvSpPr>
          <p:cNvPr id="6757" name="Google Shape;6757;p175"/>
          <p:cNvSpPr txBox="1">
            <a:spLocks noGrp="1"/>
          </p:cNvSpPr>
          <p:nvPr>
            <p:ph type="body" idx="2"/>
          </p:nvPr>
        </p:nvSpPr>
        <p:spPr>
          <a:xfrm>
            <a:off x="420625" y="1152475"/>
            <a:ext cx="1993500" cy="3675600"/>
          </a:xfrm>
          <a:prstGeom prst="rect">
            <a:avLst/>
          </a:prstGeom>
        </p:spPr>
        <p:txBody>
          <a:bodyPr spcFirstLastPara="1" wrap="square" lIns="0" tIns="0" rIns="91425" bIns="0" anchor="t" anchorCtr="0">
            <a:noAutofit/>
          </a:bodyPr>
          <a:lstStyle>
            <a:lvl1pPr marL="457200" lvl="0" indent="-330200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marL="914400" lvl="1" indent="-330200" rtl="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 rtl="0">
              <a:spcBef>
                <a:spcPts val="4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 rtl="0">
              <a:spcBef>
                <a:spcPts val="4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 rtl="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 rtl="0">
              <a:spcBef>
                <a:spcPts val="4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 rtl="0">
              <a:spcBef>
                <a:spcPts val="4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 rtl="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 rtl="0">
              <a:spcBef>
                <a:spcPts val="400"/>
              </a:spcBef>
              <a:spcAft>
                <a:spcPts val="4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  <p:sp>
        <p:nvSpPr>
          <p:cNvPr id="6758" name="Google Shape;6758;p175"/>
          <p:cNvSpPr txBox="1">
            <a:spLocks noGrp="1"/>
          </p:cNvSpPr>
          <p:nvPr>
            <p:ph type="body" idx="3"/>
          </p:nvPr>
        </p:nvSpPr>
        <p:spPr>
          <a:xfrm>
            <a:off x="2498575" y="1152475"/>
            <a:ext cx="2032500" cy="3675600"/>
          </a:xfrm>
          <a:prstGeom prst="rect">
            <a:avLst/>
          </a:prstGeom>
        </p:spPr>
        <p:txBody>
          <a:bodyPr spcFirstLastPara="1" wrap="square" lIns="182875" tIns="0" rIns="91425" bIns="0" anchor="t" anchorCtr="0">
            <a:noAutofit/>
          </a:bodyPr>
          <a:lstStyle>
            <a:lvl1pPr marL="457200" lvl="0" indent="-330200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marL="914400" lvl="1" indent="-330200" rtl="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 rtl="0">
              <a:spcBef>
                <a:spcPts val="4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 rtl="0">
              <a:spcBef>
                <a:spcPts val="4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 rtl="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 rtl="0">
              <a:spcBef>
                <a:spcPts val="4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 rtl="0">
              <a:spcBef>
                <a:spcPts val="4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 rtl="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 rtl="0">
              <a:spcBef>
                <a:spcPts val="400"/>
              </a:spcBef>
              <a:spcAft>
                <a:spcPts val="4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  <p:sp>
        <p:nvSpPr>
          <p:cNvPr id="6759" name="Google Shape;6759;p175"/>
          <p:cNvSpPr txBox="1">
            <a:spLocks noGrp="1"/>
          </p:cNvSpPr>
          <p:nvPr>
            <p:ph type="body" idx="4"/>
          </p:nvPr>
        </p:nvSpPr>
        <p:spPr>
          <a:xfrm>
            <a:off x="4692750" y="1152475"/>
            <a:ext cx="1993500" cy="3675600"/>
          </a:xfrm>
          <a:prstGeom prst="rect">
            <a:avLst/>
          </a:prstGeom>
        </p:spPr>
        <p:txBody>
          <a:bodyPr spcFirstLastPara="1" wrap="square" lIns="182875" tIns="0" rIns="91425" bIns="0" anchor="t" anchorCtr="0">
            <a:noAutofit/>
          </a:bodyPr>
          <a:lstStyle>
            <a:lvl1pPr marL="457200" lvl="0" indent="-330200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marL="914400" lvl="1" indent="-330200" rtl="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 rtl="0">
              <a:spcBef>
                <a:spcPts val="4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 rtl="0">
              <a:spcBef>
                <a:spcPts val="4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 rtl="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 rtl="0">
              <a:spcBef>
                <a:spcPts val="4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 rtl="0">
              <a:spcBef>
                <a:spcPts val="4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 rtl="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 rtl="0">
              <a:spcBef>
                <a:spcPts val="400"/>
              </a:spcBef>
              <a:spcAft>
                <a:spcPts val="4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  <p:sp>
        <p:nvSpPr>
          <p:cNvPr id="6760" name="Google Shape;6760;p175"/>
          <p:cNvSpPr txBox="1">
            <a:spLocks noGrp="1"/>
          </p:cNvSpPr>
          <p:nvPr>
            <p:ph type="body" idx="5"/>
          </p:nvPr>
        </p:nvSpPr>
        <p:spPr>
          <a:xfrm>
            <a:off x="6770690" y="1152475"/>
            <a:ext cx="2073300" cy="3675600"/>
          </a:xfrm>
          <a:prstGeom prst="rect">
            <a:avLst/>
          </a:prstGeom>
        </p:spPr>
        <p:txBody>
          <a:bodyPr spcFirstLastPara="1" wrap="square" lIns="182875" tIns="0" rIns="0" bIns="0" anchor="t" anchorCtr="0">
            <a:noAutofit/>
          </a:bodyPr>
          <a:lstStyle>
            <a:lvl1pPr marL="457200" lvl="0" indent="-330200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marL="914400" lvl="1" indent="-330200" rtl="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 rtl="0">
              <a:spcBef>
                <a:spcPts val="4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 rtl="0">
              <a:spcBef>
                <a:spcPts val="4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 rtl="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 rtl="0">
              <a:spcBef>
                <a:spcPts val="4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 rtl="0">
              <a:spcBef>
                <a:spcPts val="4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 rtl="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 rtl="0">
              <a:spcBef>
                <a:spcPts val="400"/>
              </a:spcBef>
              <a:spcAft>
                <a:spcPts val="4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7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 and text, 4 column with dividers — white">
  <p:cSld name="CUSTOM_23_1_1_1_1_1_1_1_1">
    <p:spTree>
      <p:nvGrpSpPr>
        <p:cNvPr id="1" name="Shape 67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62" name="Google Shape;6762;p176"/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8411400" cy="455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highlight>
                  <a:schemeClr val="accent1"/>
                </a:highlight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6763" name="Google Shape;6763;p176"/>
          <p:cNvSpPr txBox="1">
            <a:spLocks noGrp="1"/>
          </p:cNvSpPr>
          <p:nvPr>
            <p:ph type="body" idx="1"/>
          </p:nvPr>
        </p:nvSpPr>
        <p:spPr>
          <a:xfrm>
            <a:off x="420625" y="994550"/>
            <a:ext cx="1993500" cy="3833400"/>
          </a:xfrm>
          <a:prstGeom prst="rect">
            <a:avLst/>
          </a:prstGeom>
        </p:spPr>
        <p:txBody>
          <a:bodyPr spcFirstLastPara="1" wrap="square" lIns="0" tIns="0" rIns="91425" bIns="0" anchor="t" anchorCtr="0">
            <a:noAutofit/>
          </a:bodyPr>
          <a:lstStyle>
            <a:lvl1pPr marL="457200" lvl="0" indent="-330200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marL="914400" lvl="1" indent="-330200" rtl="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 rtl="0">
              <a:spcBef>
                <a:spcPts val="4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 rtl="0">
              <a:spcBef>
                <a:spcPts val="4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 rtl="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 rtl="0">
              <a:spcBef>
                <a:spcPts val="4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 rtl="0">
              <a:spcBef>
                <a:spcPts val="4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 rtl="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 rtl="0">
              <a:spcBef>
                <a:spcPts val="400"/>
              </a:spcBef>
              <a:spcAft>
                <a:spcPts val="4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  <p:sp>
        <p:nvSpPr>
          <p:cNvPr id="6764" name="Google Shape;6764;p176"/>
          <p:cNvSpPr txBox="1">
            <a:spLocks noGrp="1"/>
          </p:cNvSpPr>
          <p:nvPr>
            <p:ph type="body" idx="2"/>
          </p:nvPr>
        </p:nvSpPr>
        <p:spPr>
          <a:xfrm>
            <a:off x="2498577" y="994550"/>
            <a:ext cx="2032500" cy="3833400"/>
          </a:xfrm>
          <a:prstGeom prst="rect">
            <a:avLst/>
          </a:prstGeom>
        </p:spPr>
        <p:txBody>
          <a:bodyPr spcFirstLastPara="1" wrap="square" lIns="182875" tIns="0" rIns="91425" bIns="0" anchor="t" anchorCtr="0">
            <a:noAutofit/>
          </a:bodyPr>
          <a:lstStyle>
            <a:lvl1pPr marL="457200" lvl="0" indent="-330200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marL="914400" lvl="1" indent="-330200" rtl="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 rtl="0">
              <a:spcBef>
                <a:spcPts val="4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 rtl="0">
              <a:spcBef>
                <a:spcPts val="4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 rtl="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 rtl="0">
              <a:spcBef>
                <a:spcPts val="4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 rtl="0">
              <a:spcBef>
                <a:spcPts val="4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 rtl="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 rtl="0">
              <a:spcBef>
                <a:spcPts val="400"/>
              </a:spcBef>
              <a:spcAft>
                <a:spcPts val="4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  <p:cxnSp>
        <p:nvCxnSpPr>
          <p:cNvPr id="6765" name="Google Shape;6765;p176"/>
          <p:cNvCxnSpPr/>
          <p:nvPr/>
        </p:nvCxnSpPr>
        <p:spPr>
          <a:xfrm>
            <a:off x="2478218" y="1245696"/>
            <a:ext cx="0" cy="3300900"/>
          </a:xfrm>
          <a:prstGeom prst="straightConnector1">
            <a:avLst/>
          </a:prstGeom>
          <a:noFill/>
          <a:ln w="38100" cap="flat" cmpd="sng">
            <a:solidFill>
              <a:schemeClr val="accent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6766" name="Google Shape;6766;p176"/>
          <p:cNvCxnSpPr/>
          <p:nvPr/>
        </p:nvCxnSpPr>
        <p:spPr>
          <a:xfrm>
            <a:off x="4621048" y="1245696"/>
            <a:ext cx="0" cy="3300900"/>
          </a:xfrm>
          <a:prstGeom prst="straightConnector1">
            <a:avLst/>
          </a:prstGeom>
          <a:noFill/>
          <a:ln w="38100" cap="flat" cmpd="sng">
            <a:solidFill>
              <a:schemeClr val="accent1"/>
            </a:solidFill>
            <a:prstDash val="solid"/>
            <a:round/>
            <a:headEnd type="none" w="med" len="med"/>
            <a:tailEnd type="none" w="med" len="med"/>
          </a:ln>
        </p:spPr>
      </p:cxnSp>
      <p:sp>
        <p:nvSpPr>
          <p:cNvPr id="6767" name="Google Shape;6767;p176"/>
          <p:cNvSpPr txBox="1">
            <a:spLocks noGrp="1"/>
          </p:cNvSpPr>
          <p:nvPr>
            <p:ph type="body" idx="3"/>
          </p:nvPr>
        </p:nvSpPr>
        <p:spPr>
          <a:xfrm>
            <a:off x="4692755" y="994550"/>
            <a:ext cx="1993500" cy="3833400"/>
          </a:xfrm>
          <a:prstGeom prst="rect">
            <a:avLst/>
          </a:prstGeom>
        </p:spPr>
        <p:txBody>
          <a:bodyPr spcFirstLastPara="1" wrap="square" lIns="182875" tIns="0" rIns="91425" bIns="0" anchor="t" anchorCtr="0">
            <a:noAutofit/>
          </a:bodyPr>
          <a:lstStyle>
            <a:lvl1pPr marL="457200" lvl="0" indent="-330200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marL="914400" lvl="1" indent="-330200" rtl="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 rtl="0">
              <a:spcBef>
                <a:spcPts val="4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 rtl="0">
              <a:spcBef>
                <a:spcPts val="4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 rtl="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 rtl="0">
              <a:spcBef>
                <a:spcPts val="4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 rtl="0">
              <a:spcBef>
                <a:spcPts val="4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 rtl="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 rtl="0">
              <a:spcBef>
                <a:spcPts val="400"/>
              </a:spcBef>
              <a:spcAft>
                <a:spcPts val="4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  <p:sp>
        <p:nvSpPr>
          <p:cNvPr id="6768" name="Google Shape;6768;p176"/>
          <p:cNvSpPr txBox="1">
            <a:spLocks noGrp="1"/>
          </p:cNvSpPr>
          <p:nvPr>
            <p:ph type="body" idx="4"/>
          </p:nvPr>
        </p:nvSpPr>
        <p:spPr>
          <a:xfrm>
            <a:off x="6770698" y="994550"/>
            <a:ext cx="2073300" cy="3833400"/>
          </a:xfrm>
          <a:prstGeom prst="rect">
            <a:avLst/>
          </a:prstGeom>
        </p:spPr>
        <p:txBody>
          <a:bodyPr spcFirstLastPara="1" wrap="square" lIns="182875" tIns="0" rIns="0" bIns="0" anchor="t" anchorCtr="0">
            <a:noAutofit/>
          </a:bodyPr>
          <a:lstStyle>
            <a:lvl1pPr marL="457200" lvl="0" indent="-330200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marL="914400" lvl="1" indent="-330200" rtl="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 rtl="0">
              <a:spcBef>
                <a:spcPts val="4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 rtl="0">
              <a:spcBef>
                <a:spcPts val="4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 rtl="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 rtl="0">
              <a:spcBef>
                <a:spcPts val="4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 rtl="0">
              <a:spcBef>
                <a:spcPts val="4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 rtl="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 rtl="0">
              <a:spcBef>
                <a:spcPts val="400"/>
              </a:spcBef>
              <a:spcAft>
                <a:spcPts val="4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  <p:cxnSp>
        <p:nvCxnSpPr>
          <p:cNvPr id="6769" name="Google Shape;6769;p176"/>
          <p:cNvCxnSpPr/>
          <p:nvPr/>
        </p:nvCxnSpPr>
        <p:spPr>
          <a:xfrm>
            <a:off x="6750348" y="1245696"/>
            <a:ext cx="0" cy="3300900"/>
          </a:xfrm>
          <a:prstGeom prst="straightConnector1">
            <a:avLst/>
          </a:prstGeom>
          <a:noFill/>
          <a:ln w="38100" cap="flat" cmpd="sng">
            <a:solidFill>
              <a:schemeClr val="accent1"/>
            </a:solidFill>
            <a:prstDash val="solid"/>
            <a:round/>
            <a:headEnd type="none" w="med" len="med"/>
            <a:tailEnd type="none" w="med" len="med"/>
          </a:ln>
        </p:spPr>
      </p:cxnSp>
    </p:spTree>
  </p:cSld>
  <p:clrMapOvr>
    <a:masterClrMapping/>
  </p:clrMapOvr>
</p:sldLayout>
</file>

<file path=ppt/slideLayouts/slideLayout17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 and text, 2x2 with dividers — white">
  <p:cSld name="CUSTOM_23_1_1_1_1_1_1_2_2">
    <p:spTree>
      <p:nvGrpSpPr>
        <p:cNvPr id="1" name="Shape 67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71" name="Google Shape;6771;p177"/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8411400" cy="455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highlight>
                  <a:schemeClr val="accent1"/>
                </a:highlight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6772" name="Google Shape;6772;p177"/>
          <p:cNvSpPr txBox="1">
            <a:spLocks noGrp="1"/>
          </p:cNvSpPr>
          <p:nvPr>
            <p:ph type="body" idx="1"/>
          </p:nvPr>
        </p:nvSpPr>
        <p:spPr>
          <a:xfrm>
            <a:off x="420625" y="994550"/>
            <a:ext cx="4105500" cy="1806600"/>
          </a:xfrm>
          <a:prstGeom prst="rect">
            <a:avLst/>
          </a:prstGeom>
        </p:spPr>
        <p:txBody>
          <a:bodyPr spcFirstLastPara="1" wrap="square" lIns="0" tIns="0" rIns="91425" bIns="0" anchor="t" anchorCtr="0">
            <a:noAutofit/>
          </a:bodyPr>
          <a:lstStyle>
            <a:lvl1pPr marL="457200" lvl="0" indent="-330200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marL="914400" lvl="1" indent="-330200" rtl="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 rtl="0">
              <a:spcBef>
                <a:spcPts val="4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 rtl="0">
              <a:spcBef>
                <a:spcPts val="4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 rtl="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 rtl="0">
              <a:spcBef>
                <a:spcPts val="4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 rtl="0">
              <a:spcBef>
                <a:spcPts val="4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 rtl="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 rtl="0">
              <a:spcBef>
                <a:spcPts val="400"/>
              </a:spcBef>
              <a:spcAft>
                <a:spcPts val="4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  <p:sp>
        <p:nvSpPr>
          <p:cNvPr id="6773" name="Google Shape;6773;p177"/>
          <p:cNvSpPr txBox="1">
            <a:spLocks noGrp="1"/>
          </p:cNvSpPr>
          <p:nvPr>
            <p:ph type="body" idx="2"/>
          </p:nvPr>
        </p:nvSpPr>
        <p:spPr>
          <a:xfrm>
            <a:off x="4617725" y="994550"/>
            <a:ext cx="4188000" cy="1806600"/>
          </a:xfrm>
          <a:prstGeom prst="rect">
            <a:avLst/>
          </a:prstGeom>
        </p:spPr>
        <p:txBody>
          <a:bodyPr spcFirstLastPara="1" wrap="square" lIns="182875" tIns="0" rIns="0" bIns="0" anchor="t" anchorCtr="0">
            <a:noAutofit/>
          </a:bodyPr>
          <a:lstStyle>
            <a:lvl1pPr marL="457200" lvl="0" indent="-330200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marL="914400" lvl="1" indent="-330200" rtl="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 rtl="0">
              <a:spcBef>
                <a:spcPts val="4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 rtl="0">
              <a:spcBef>
                <a:spcPts val="4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 rtl="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 rtl="0">
              <a:spcBef>
                <a:spcPts val="4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 rtl="0">
              <a:spcBef>
                <a:spcPts val="4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 rtl="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 rtl="0">
              <a:spcBef>
                <a:spcPts val="400"/>
              </a:spcBef>
              <a:spcAft>
                <a:spcPts val="4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  <p:cxnSp>
        <p:nvCxnSpPr>
          <p:cNvPr id="6774" name="Google Shape;6774;p177"/>
          <p:cNvCxnSpPr/>
          <p:nvPr/>
        </p:nvCxnSpPr>
        <p:spPr>
          <a:xfrm>
            <a:off x="4576623" y="1112895"/>
            <a:ext cx="0" cy="1555800"/>
          </a:xfrm>
          <a:prstGeom prst="straightConnector1">
            <a:avLst/>
          </a:prstGeom>
          <a:noFill/>
          <a:ln w="38100" cap="flat" cmpd="sng">
            <a:solidFill>
              <a:schemeClr val="accent1"/>
            </a:solidFill>
            <a:prstDash val="solid"/>
            <a:round/>
            <a:headEnd type="none" w="med" len="med"/>
            <a:tailEnd type="none" w="med" len="med"/>
          </a:ln>
        </p:spPr>
      </p:cxnSp>
      <p:sp>
        <p:nvSpPr>
          <p:cNvPr id="6775" name="Google Shape;6775;p177"/>
          <p:cNvSpPr txBox="1">
            <a:spLocks noGrp="1"/>
          </p:cNvSpPr>
          <p:nvPr>
            <p:ph type="body" idx="3"/>
          </p:nvPr>
        </p:nvSpPr>
        <p:spPr>
          <a:xfrm>
            <a:off x="420625" y="3021326"/>
            <a:ext cx="4105500" cy="1806600"/>
          </a:xfrm>
          <a:prstGeom prst="rect">
            <a:avLst/>
          </a:prstGeom>
        </p:spPr>
        <p:txBody>
          <a:bodyPr spcFirstLastPara="1" wrap="square" lIns="0" tIns="0" rIns="91425" bIns="0" anchor="t" anchorCtr="0">
            <a:noAutofit/>
          </a:bodyPr>
          <a:lstStyle>
            <a:lvl1pPr marL="457200" lvl="0" indent="-330200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marL="914400" lvl="1" indent="-330200" rtl="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 rtl="0">
              <a:spcBef>
                <a:spcPts val="4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 rtl="0">
              <a:spcBef>
                <a:spcPts val="4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 rtl="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 rtl="0">
              <a:spcBef>
                <a:spcPts val="4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 rtl="0">
              <a:spcBef>
                <a:spcPts val="4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 rtl="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 rtl="0">
              <a:spcBef>
                <a:spcPts val="400"/>
              </a:spcBef>
              <a:spcAft>
                <a:spcPts val="4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  <p:sp>
        <p:nvSpPr>
          <p:cNvPr id="6776" name="Google Shape;6776;p177"/>
          <p:cNvSpPr txBox="1">
            <a:spLocks noGrp="1"/>
          </p:cNvSpPr>
          <p:nvPr>
            <p:ph type="body" idx="4"/>
          </p:nvPr>
        </p:nvSpPr>
        <p:spPr>
          <a:xfrm>
            <a:off x="4617725" y="3021326"/>
            <a:ext cx="4188000" cy="1806600"/>
          </a:xfrm>
          <a:prstGeom prst="rect">
            <a:avLst/>
          </a:prstGeom>
        </p:spPr>
        <p:txBody>
          <a:bodyPr spcFirstLastPara="1" wrap="square" lIns="182875" tIns="0" rIns="0" bIns="0" anchor="t" anchorCtr="0">
            <a:noAutofit/>
          </a:bodyPr>
          <a:lstStyle>
            <a:lvl1pPr marL="457200" lvl="0" indent="-330200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marL="914400" lvl="1" indent="-330200" rtl="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 rtl="0">
              <a:spcBef>
                <a:spcPts val="4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 rtl="0">
              <a:spcBef>
                <a:spcPts val="4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 rtl="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 rtl="0">
              <a:spcBef>
                <a:spcPts val="4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 rtl="0">
              <a:spcBef>
                <a:spcPts val="4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 rtl="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 rtl="0">
              <a:spcBef>
                <a:spcPts val="400"/>
              </a:spcBef>
              <a:spcAft>
                <a:spcPts val="4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  <p:cxnSp>
        <p:nvCxnSpPr>
          <p:cNvPr id="6777" name="Google Shape;6777;p177"/>
          <p:cNvCxnSpPr/>
          <p:nvPr/>
        </p:nvCxnSpPr>
        <p:spPr>
          <a:xfrm>
            <a:off x="4576623" y="3139672"/>
            <a:ext cx="0" cy="1555800"/>
          </a:xfrm>
          <a:prstGeom prst="straightConnector1">
            <a:avLst/>
          </a:prstGeom>
          <a:noFill/>
          <a:ln w="38100" cap="flat" cmpd="sng">
            <a:solidFill>
              <a:schemeClr val="accent1"/>
            </a:solidFill>
            <a:prstDash val="solid"/>
            <a:round/>
            <a:headEnd type="none" w="med" len="med"/>
            <a:tailEnd type="none" w="med" len="med"/>
          </a:ln>
        </p:spPr>
      </p:cxnSp>
    </p:spTree>
  </p:cSld>
  <p:clrMapOvr>
    <a:masterClrMapping/>
  </p:clrMapOvr>
</p:sldLayout>
</file>

<file path=ppt/slideLayouts/slideLayout17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, text and image layout options divider &gt;&gt;&gt; choose from following templates →">
  <p:cSld name="CUSTOM_22_1_1_1_1_1_1_2_1">
    <p:bg>
      <p:bgPr>
        <a:solidFill>
          <a:schemeClr val="lt2"/>
        </a:solidFill>
        <a:effectLst/>
      </p:bgPr>
    </p:bg>
    <p:spTree>
      <p:nvGrpSpPr>
        <p:cNvPr id="1" name="Shape 67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79" name="Google Shape;6779;p178"/>
          <p:cNvSpPr txBox="1"/>
          <p:nvPr/>
        </p:nvSpPr>
        <p:spPr>
          <a:xfrm>
            <a:off x="2411725" y="1065053"/>
            <a:ext cx="6288300" cy="2992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spAutoFit/>
          </a:bodyPr>
          <a:lstStyle/>
          <a:p>
            <a:pPr marL="0" lvl="0" indent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7200" b="1">
                <a:solidFill>
                  <a:srgbClr val="FFFFFF"/>
                </a:solidFill>
                <a:highlight>
                  <a:schemeClr val="dk1"/>
                </a:highlight>
              </a:rPr>
              <a:t>Title, text and image layout options</a:t>
            </a:r>
            <a:endParaRPr sz="7200" b="1">
              <a:solidFill>
                <a:srgbClr val="FFFFFF"/>
              </a:solidFill>
              <a:highlight>
                <a:schemeClr val="dk1"/>
              </a:highlight>
            </a:endParaRPr>
          </a:p>
        </p:txBody>
      </p:sp>
      <p:sp>
        <p:nvSpPr>
          <p:cNvPr id="6780" name="Google Shape;6780;p178"/>
          <p:cNvSpPr/>
          <p:nvPr/>
        </p:nvSpPr>
        <p:spPr>
          <a:xfrm>
            <a:off x="0" y="0"/>
            <a:ext cx="2168400" cy="5143500"/>
          </a:xfrm>
          <a:prstGeom prst="rightArrowCallout">
            <a:avLst>
              <a:gd name="adj1" fmla="val 25000"/>
              <a:gd name="adj2" fmla="val 25000"/>
              <a:gd name="adj3" fmla="val 25000"/>
              <a:gd name="adj4" fmla="val 64977"/>
            </a:avLst>
          </a:pr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17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, text, photo, 1 column">
  <p:cSld name="CUSTOM_23_1_1_1_1_1_1_2_1">
    <p:spTree>
      <p:nvGrpSpPr>
        <p:cNvPr id="1" name="Shape 67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82" name="Google Shape;6782;p179"/>
          <p:cNvSpPr>
            <a:spLocks noGrp="1"/>
          </p:cNvSpPr>
          <p:nvPr>
            <p:ph type="pic" idx="2"/>
          </p:nvPr>
        </p:nvSpPr>
        <p:spPr>
          <a:xfrm>
            <a:off x="9225" y="-9225"/>
            <a:ext cx="9144000" cy="2429400"/>
          </a:xfrm>
          <a:prstGeom prst="rect">
            <a:avLst/>
          </a:prstGeom>
          <a:noFill/>
          <a:ln>
            <a:noFill/>
          </a:ln>
        </p:spPr>
      </p:sp>
      <p:pic>
        <p:nvPicPr>
          <p:cNvPr id="6783" name="Google Shape;6783;p179" descr="ASU_Horiz_RGB_Digital_MaroonGold.png"/>
          <p:cNvPicPr preferRelativeResize="0"/>
          <p:nvPr/>
        </p:nvPicPr>
        <p:blipFill rotWithShape="1">
          <a:blip r:embed="rId2">
            <a:alphaModFix/>
          </a:blip>
          <a:srcRect r="57818"/>
          <a:stretch/>
        </p:blipFill>
        <p:spPr>
          <a:xfrm>
            <a:off x="7867711" y="4336142"/>
            <a:ext cx="989550" cy="651102"/>
          </a:xfrm>
          <a:prstGeom prst="rect">
            <a:avLst/>
          </a:prstGeom>
          <a:noFill/>
          <a:ln>
            <a:noFill/>
          </a:ln>
        </p:spPr>
      </p:pic>
      <p:sp>
        <p:nvSpPr>
          <p:cNvPr id="6784" name="Google Shape;6784;p179"/>
          <p:cNvSpPr txBox="1">
            <a:spLocks noGrp="1"/>
          </p:cNvSpPr>
          <p:nvPr>
            <p:ph type="title"/>
          </p:nvPr>
        </p:nvSpPr>
        <p:spPr>
          <a:xfrm>
            <a:off x="1384050" y="1725450"/>
            <a:ext cx="6412800" cy="31026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182875" tIns="228600" rIns="228600" bIns="22860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6785" name="Google Shape;6785;p179"/>
          <p:cNvSpPr txBox="1">
            <a:spLocks noGrp="1"/>
          </p:cNvSpPr>
          <p:nvPr>
            <p:ph type="body" idx="1"/>
          </p:nvPr>
        </p:nvSpPr>
        <p:spPr>
          <a:xfrm>
            <a:off x="1572775" y="2482075"/>
            <a:ext cx="5971200" cy="23460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30200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marL="914400" lvl="1" indent="-330200" rtl="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 rtl="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 rtl="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 rtl="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 rtl="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 rtl="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 rtl="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 rtl="0">
              <a:spcBef>
                <a:spcPts val="800"/>
              </a:spcBef>
              <a:spcAft>
                <a:spcPts val="8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7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, text, photo, left">
  <p:cSld name="CUSTOM_23_1_1_1_1_2_1_1_1">
    <p:spTree>
      <p:nvGrpSpPr>
        <p:cNvPr id="1" name="Shape 67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87" name="Google Shape;6787;p180"/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4206300" cy="5670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highlight>
                  <a:schemeClr val="accent1"/>
                </a:highlight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6788" name="Google Shape;6788;p180"/>
          <p:cNvSpPr txBox="1">
            <a:spLocks noGrp="1"/>
          </p:cNvSpPr>
          <p:nvPr>
            <p:ph type="body" idx="1"/>
          </p:nvPr>
        </p:nvSpPr>
        <p:spPr>
          <a:xfrm>
            <a:off x="420900" y="1356375"/>
            <a:ext cx="3776100" cy="34716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30200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marL="914400" lvl="1" indent="-330200" rtl="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 rtl="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 rtl="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 rtl="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 rtl="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 rtl="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 rtl="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 rtl="0">
              <a:spcBef>
                <a:spcPts val="800"/>
              </a:spcBef>
              <a:spcAft>
                <a:spcPts val="8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  <p:sp>
        <p:nvSpPr>
          <p:cNvPr id="6789" name="Google Shape;6789;p180"/>
          <p:cNvSpPr>
            <a:spLocks noGrp="1"/>
          </p:cNvSpPr>
          <p:nvPr>
            <p:ph type="pic" idx="2"/>
          </p:nvPr>
        </p:nvSpPr>
        <p:spPr>
          <a:xfrm>
            <a:off x="5038350" y="0"/>
            <a:ext cx="4105800" cy="51435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17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, text, photo, right">
  <p:cSld name="CUSTOM_23_1_1_2_1_1_1_1_1">
    <p:spTree>
      <p:nvGrpSpPr>
        <p:cNvPr id="1" name="Shape 67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91" name="Google Shape;6791;p181"/>
          <p:cNvSpPr txBox="1">
            <a:spLocks noGrp="1"/>
          </p:cNvSpPr>
          <p:nvPr>
            <p:ph type="title"/>
          </p:nvPr>
        </p:nvSpPr>
        <p:spPr>
          <a:xfrm>
            <a:off x="5038350" y="320050"/>
            <a:ext cx="3767400" cy="5670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highlight>
                  <a:schemeClr val="accent1"/>
                </a:highlight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800"/>
              </a:spcBef>
              <a:spcAft>
                <a:spcPts val="80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6792" name="Google Shape;6792;p181"/>
          <p:cNvSpPr>
            <a:spLocks noGrp="1"/>
          </p:cNvSpPr>
          <p:nvPr>
            <p:ph type="pic" idx="2"/>
          </p:nvPr>
        </p:nvSpPr>
        <p:spPr>
          <a:xfrm>
            <a:off x="0" y="0"/>
            <a:ext cx="4572000" cy="5143500"/>
          </a:xfrm>
          <a:prstGeom prst="rect">
            <a:avLst/>
          </a:prstGeom>
          <a:noFill/>
          <a:ln>
            <a:noFill/>
          </a:ln>
        </p:spPr>
      </p:sp>
      <p:sp>
        <p:nvSpPr>
          <p:cNvPr id="6793" name="Google Shape;6793;p181"/>
          <p:cNvSpPr txBox="1">
            <a:spLocks noGrp="1"/>
          </p:cNvSpPr>
          <p:nvPr>
            <p:ph type="body" idx="1"/>
          </p:nvPr>
        </p:nvSpPr>
        <p:spPr>
          <a:xfrm>
            <a:off x="5038275" y="1420950"/>
            <a:ext cx="3767400" cy="3407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30200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marL="914400" lvl="1" indent="-330200" rtl="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 rtl="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 rtl="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 rtl="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 rtl="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 rtl="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 rtl="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 rtl="0">
              <a:spcBef>
                <a:spcPts val="800"/>
              </a:spcBef>
              <a:spcAft>
                <a:spcPts val="8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7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, text, photo, left — gold">
  <p:cSld name="CUSTOM_22_1_1_1_1_1_1_1_1_1">
    <p:spTree>
      <p:nvGrpSpPr>
        <p:cNvPr id="1" name="Shape 67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95" name="Google Shape;6795;p182"/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3776400" cy="944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highlight>
                  <a:schemeClr val="accent1"/>
                </a:highlight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800"/>
              </a:spcBef>
              <a:spcAft>
                <a:spcPts val="80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6796" name="Google Shape;6796;p182"/>
          <p:cNvSpPr/>
          <p:nvPr/>
        </p:nvSpPr>
        <p:spPr>
          <a:xfrm>
            <a:off x="4572000" y="-50"/>
            <a:ext cx="4572000" cy="51435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97" name="Google Shape;6797;p182"/>
          <p:cNvSpPr txBox="1">
            <a:spLocks noGrp="1"/>
          </p:cNvSpPr>
          <p:nvPr>
            <p:ph type="body" idx="1"/>
          </p:nvPr>
        </p:nvSpPr>
        <p:spPr>
          <a:xfrm>
            <a:off x="420900" y="1356375"/>
            <a:ext cx="3776400" cy="34716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30200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marL="914400" lvl="1" indent="-330200" rtl="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 rtl="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 rtl="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 rtl="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 rtl="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 rtl="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 rtl="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 rtl="0">
              <a:spcBef>
                <a:spcPts val="800"/>
              </a:spcBef>
              <a:spcAft>
                <a:spcPts val="8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  <p:sp>
        <p:nvSpPr>
          <p:cNvPr id="6798" name="Google Shape;6798;p182"/>
          <p:cNvSpPr>
            <a:spLocks noGrp="1"/>
          </p:cNvSpPr>
          <p:nvPr>
            <p:ph type="pic" idx="2"/>
          </p:nvPr>
        </p:nvSpPr>
        <p:spPr>
          <a:xfrm>
            <a:off x="5038350" y="484924"/>
            <a:ext cx="3767100" cy="41601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*Presentation title slide with photo background">
  <p:cSld name="CUSTOM_18_1">
    <p:spTree>
      <p:nvGrpSpPr>
        <p:cNvPr id="1" name="Shape 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" name="Google Shape;76;p20"/>
          <p:cNvSpPr>
            <a:spLocks noGrp="1"/>
          </p:cNvSpPr>
          <p:nvPr>
            <p:ph type="pic" idx="2"/>
          </p:nvPr>
        </p:nvSpPr>
        <p:spPr>
          <a:xfrm>
            <a:off x="0" y="-9225"/>
            <a:ext cx="9144000" cy="3893700"/>
          </a:xfrm>
          <a:prstGeom prst="rect">
            <a:avLst/>
          </a:prstGeom>
          <a:noFill/>
          <a:ln>
            <a:noFill/>
          </a:ln>
        </p:spPr>
      </p:sp>
      <p:sp>
        <p:nvSpPr>
          <p:cNvPr id="77" name="Google Shape;77;p20"/>
          <p:cNvSpPr txBox="1">
            <a:spLocks noGrp="1"/>
          </p:cNvSpPr>
          <p:nvPr>
            <p:ph type="ctrTitle"/>
          </p:nvPr>
        </p:nvSpPr>
        <p:spPr>
          <a:xfrm>
            <a:off x="420625" y="994550"/>
            <a:ext cx="8411700" cy="2318100"/>
          </a:xfrm>
          <a:prstGeom prst="rect">
            <a:avLst/>
          </a:prstGeom>
        </p:spPr>
        <p:txBody>
          <a:bodyPr spcFirstLastPara="1" wrap="square" lIns="0" tIns="0" rIns="0" bIns="0" anchor="b" anchorCtr="0">
            <a:normAutofit/>
          </a:bodyPr>
          <a:lstStyle>
            <a:lvl1pPr lvl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>
                <a:highlight>
                  <a:schemeClr val="lt1"/>
                </a:highlight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 algn="ctr" rtl="0">
              <a:spcBef>
                <a:spcPts val="800"/>
              </a:spcBef>
              <a:spcAft>
                <a:spcPts val="0"/>
              </a:spcAft>
              <a:buSzPts val="4800"/>
              <a:buNone/>
              <a:defRPr sz="4800"/>
            </a:lvl3pPr>
            <a:lvl4pPr lvl="3" algn="ctr" rtl="0">
              <a:spcBef>
                <a:spcPts val="800"/>
              </a:spcBef>
              <a:spcAft>
                <a:spcPts val="0"/>
              </a:spcAft>
              <a:buSzPts val="4800"/>
              <a:buNone/>
              <a:defRPr sz="4800"/>
            </a:lvl4pPr>
            <a:lvl5pPr lvl="4" algn="ctr" rtl="0">
              <a:spcBef>
                <a:spcPts val="800"/>
              </a:spcBef>
              <a:spcAft>
                <a:spcPts val="0"/>
              </a:spcAft>
              <a:buSzPts val="4800"/>
              <a:buNone/>
              <a:defRPr sz="4800"/>
            </a:lvl5pPr>
            <a:lvl6pPr lvl="5" algn="ctr" rtl="0">
              <a:spcBef>
                <a:spcPts val="800"/>
              </a:spcBef>
              <a:spcAft>
                <a:spcPts val="0"/>
              </a:spcAft>
              <a:buSzPts val="4800"/>
              <a:buNone/>
              <a:defRPr sz="4800"/>
            </a:lvl6pPr>
            <a:lvl7pPr lvl="6" algn="ctr" rtl="0">
              <a:spcBef>
                <a:spcPts val="800"/>
              </a:spcBef>
              <a:spcAft>
                <a:spcPts val="0"/>
              </a:spcAft>
              <a:buSzPts val="4800"/>
              <a:buNone/>
              <a:defRPr sz="4800"/>
            </a:lvl7pPr>
            <a:lvl8pPr lvl="7" algn="ctr" rtl="0">
              <a:spcBef>
                <a:spcPts val="800"/>
              </a:spcBef>
              <a:spcAft>
                <a:spcPts val="0"/>
              </a:spcAft>
              <a:buSzPts val="4800"/>
              <a:buNone/>
              <a:defRPr sz="4800"/>
            </a:lvl8pPr>
            <a:lvl9pPr lvl="8" algn="ctr" rtl="0">
              <a:spcBef>
                <a:spcPts val="800"/>
              </a:spcBef>
              <a:spcAft>
                <a:spcPts val="800"/>
              </a:spcAft>
              <a:buSzPts val="4800"/>
              <a:buNone/>
              <a:defRPr sz="4800"/>
            </a:lvl9pPr>
          </a:lstStyle>
          <a:p>
            <a:endParaRPr/>
          </a:p>
        </p:txBody>
      </p:sp>
      <p:sp>
        <p:nvSpPr>
          <p:cNvPr id="78" name="Google Shape;78;p20"/>
          <p:cNvSpPr txBox="1">
            <a:spLocks noGrp="1"/>
          </p:cNvSpPr>
          <p:nvPr>
            <p:ph type="body" idx="1"/>
          </p:nvPr>
        </p:nvSpPr>
        <p:spPr>
          <a:xfrm>
            <a:off x="4197100" y="4253675"/>
            <a:ext cx="4608300" cy="5745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marL="457200" lvl="0" indent="-304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Char char="●"/>
              <a:defRPr sz="1200" b="1">
                <a:solidFill>
                  <a:schemeClr val="dk1"/>
                </a:solidFill>
              </a:defRPr>
            </a:lvl1pPr>
            <a:lvl2pPr marL="914400" lvl="1" indent="-304800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1200"/>
              <a:buChar char="○"/>
              <a:defRPr sz="1200" b="1">
                <a:solidFill>
                  <a:schemeClr val="dk1"/>
                </a:solidFill>
              </a:defRPr>
            </a:lvl2pPr>
            <a:lvl3pPr marL="1371600" lvl="2" indent="-304800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1200"/>
              <a:buChar char="■"/>
              <a:defRPr sz="1200" b="1">
                <a:solidFill>
                  <a:schemeClr val="dk1"/>
                </a:solidFill>
              </a:defRPr>
            </a:lvl3pPr>
            <a:lvl4pPr marL="1828800" lvl="3" indent="-304800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1200"/>
              <a:buChar char="●"/>
              <a:defRPr sz="1200" b="1">
                <a:solidFill>
                  <a:schemeClr val="dk1"/>
                </a:solidFill>
              </a:defRPr>
            </a:lvl4pPr>
            <a:lvl5pPr marL="2286000" lvl="4" indent="-304800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1200"/>
              <a:buChar char="○"/>
              <a:defRPr sz="1200" b="1">
                <a:solidFill>
                  <a:schemeClr val="dk1"/>
                </a:solidFill>
              </a:defRPr>
            </a:lvl5pPr>
            <a:lvl6pPr marL="2743200" lvl="5" indent="-304800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1200"/>
              <a:buChar char="■"/>
              <a:defRPr sz="1200" b="1">
                <a:solidFill>
                  <a:schemeClr val="dk1"/>
                </a:solidFill>
              </a:defRPr>
            </a:lvl6pPr>
            <a:lvl7pPr marL="3200400" lvl="6" indent="-304800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1200"/>
              <a:buChar char="●"/>
              <a:defRPr sz="1200" b="1">
                <a:solidFill>
                  <a:schemeClr val="dk1"/>
                </a:solidFill>
              </a:defRPr>
            </a:lvl7pPr>
            <a:lvl8pPr marL="3657600" lvl="7" indent="-304800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1200"/>
              <a:buChar char="○"/>
              <a:defRPr sz="1200" b="1">
                <a:solidFill>
                  <a:schemeClr val="dk1"/>
                </a:solidFill>
              </a:defRPr>
            </a:lvl8pPr>
            <a:lvl9pPr marL="4114800" lvl="8" indent="-304800" rtl="0">
              <a:lnSpc>
                <a:spcPct val="100000"/>
              </a:lnSpc>
              <a:spcBef>
                <a:spcPts val="800"/>
              </a:spcBef>
              <a:spcAft>
                <a:spcPts val="800"/>
              </a:spcAft>
              <a:buClr>
                <a:schemeClr val="dk1"/>
              </a:buClr>
              <a:buSzPts val="1200"/>
              <a:buChar char="■"/>
              <a:defRPr sz="1200" b="1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pic>
        <p:nvPicPr>
          <p:cNvPr id="79" name="Google Shape;79;p20" descr="ASU_Horiz_RGB_Digital_MaroonGold.png"/>
          <p:cNvPicPr preferRelativeResize="0"/>
          <p:nvPr/>
        </p:nvPicPr>
        <p:blipFill rotWithShape="1">
          <a:blip r:embed="rId2">
            <a:alphaModFix/>
          </a:blip>
          <a:srcRect l="3993" t="13045" r="2039" b="14158"/>
          <a:stretch/>
        </p:blipFill>
        <p:spPr>
          <a:xfrm>
            <a:off x="310823" y="4137962"/>
            <a:ext cx="3767325" cy="81000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8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, text, photo, right — gold">
  <p:cSld name="CUSTOM_23_1_1_1_1_1_1_1_1_1">
    <p:spTree>
      <p:nvGrpSpPr>
        <p:cNvPr id="1" name="Shape 67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00" name="Google Shape;6800;p183"/>
          <p:cNvSpPr txBox="1">
            <a:spLocks noGrp="1"/>
          </p:cNvSpPr>
          <p:nvPr>
            <p:ph type="title"/>
          </p:nvPr>
        </p:nvSpPr>
        <p:spPr>
          <a:xfrm>
            <a:off x="5038350" y="886975"/>
            <a:ext cx="3776400" cy="6540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800"/>
              </a:spcBef>
              <a:spcAft>
                <a:spcPts val="80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6801" name="Google Shape;6801;p183"/>
          <p:cNvSpPr/>
          <p:nvPr/>
        </p:nvSpPr>
        <p:spPr>
          <a:xfrm>
            <a:off x="0" y="2350"/>
            <a:ext cx="4526400" cy="51435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02" name="Google Shape;6802;p183"/>
          <p:cNvSpPr txBox="1">
            <a:spLocks noGrp="1"/>
          </p:cNvSpPr>
          <p:nvPr>
            <p:ph type="body" idx="1"/>
          </p:nvPr>
        </p:nvSpPr>
        <p:spPr>
          <a:xfrm>
            <a:off x="5029250" y="1679325"/>
            <a:ext cx="3776400" cy="31488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04800" rtl="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1pPr>
            <a:lvl2pPr marL="914400" lvl="1" indent="-304800" rtl="0">
              <a:spcBef>
                <a:spcPts val="8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 rtl="0">
              <a:spcBef>
                <a:spcPts val="8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 rtl="0">
              <a:spcBef>
                <a:spcPts val="8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 rtl="0">
              <a:spcBef>
                <a:spcPts val="8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 rtl="0">
              <a:spcBef>
                <a:spcPts val="8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 rtl="0">
              <a:spcBef>
                <a:spcPts val="8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 rtl="0">
              <a:spcBef>
                <a:spcPts val="8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 rtl="0">
              <a:spcBef>
                <a:spcPts val="800"/>
              </a:spcBef>
              <a:spcAft>
                <a:spcPts val="8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6803" name="Google Shape;6803;p183"/>
          <p:cNvSpPr>
            <a:spLocks noGrp="1"/>
          </p:cNvSpPr>
          <p:nvPr>
            <p:ph type="pic" idx="2"/>
          </p:nvPr>
        </p:nvSpPr>
        <p:spPr>
          <a:xfrm>
            <a:off x="420625" y="724025"/>
            <a:ext cx="3666900" cy="3921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18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, text, photo, right — gold">
  <p:cSld name="CUSTOM_23_1_1_1_1_1_1_1_1_2">
    <p:spTree>
      <p:nvGrpSpPr>
        <p:cNvPr id="1" name="Shape 68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05" name="Google Shape;6805;p184"/>
          <p:cNvSpPr/>
          <p:nvPr/>
        </p:nvSpPr>
        <p:spPr>
          <a:xfrm>
            <a:off x="3776475" y="-2275"/>
            <a:ext cx="5155200" cy="51435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06" name="Google Shape;6806;p184"/>
          <p:cNvSpPr txBox="1">
            <a:spLocks noGrp="1"/>
          </p:cNvSpPr>
          <p:nvPr>
            <p:ph type="title"/>
          </p:nvPr>
        </p:nvSpPr>
        <p:spPr>
          <a:xfrm>
            <a:off x="4617725" y="619075"/>
            <a:ext cx="4078200" cy="6540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800"/>
              </a:spcBef>
              <a:spcAft>
                <a:spcPts val="80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6807" name="Google Shape;6807;p184"/>
          <p:cNvSpPr txBox="1">
            <a:spLocks noGrp="1"/>
          </p:cNvSpPr>
          <p:nvPr>
            <p:ph type="body" idx="1"/>
          </p:nvPr>
        </p:nvSpPr>
        <p:spPr>
          <a:xfrm>
            <a:off x="4608650" y="1420975"/>
            <a:ext cx="4078200" cy="3407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30200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marL="914400" lvl="1" indent="-330200" rtl="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 rtl="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 rtl="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 rtl="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 rtl="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 rtl="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 rtl="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 rtl="0">
              <a:spcBef>
                <a:spcPts val="800"/>
              </a:spcBef>
              <a:spcAft>
                <a:spcPts val="8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  <p:sp>
        <p:nvSpPr>
          <p:cNvPr id="6808" name="Google Shape;6808;p184"/>
          <p:cNvSpPr>
            <a:spLocks noGrp="1"/>
          </p:cNvSpPr>
          <p:nvPr>
            <p:ph type="pic" idx="2"/>
          </p:nvPr>
        </p:nvSpPr>
        <p:spPr>
          <a:xfrm>
            <a:off x="420625" y="724025"/>
            <a:ext cx="2935200" cy="3921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18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, text, photo, for list or steps">
  <p:cSld name="CUSTOM_22_1_1_1_1_1_1_2_1_1">
    <p:spTree>
      <p:nvGrpSpPr>
        <p:cNvPr id="1" name="Shape 68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10" name="Google Shape;6810;p185"/>
          <p:cNvSpPr/>
          <p:nvPr/>
        </p:nvSpPr>
        <p:spPr>
          <a:xfrm>
            <a:off x="3776475" y="-2275"/>
            <a:ext cx="5155200" cy="51435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11" name="Google Shape;6811;p185"/>
          <p:cNvSpPr txBox="1">
            <a:spLocks noGrp="1"/>
          </p:cNvSpPr>
          <p:nvPr>
            <p:ph type="title"/>
          </p:nvPr>
        </p:nvSpPr>
        <p:spPr>
          <a:xfrm>
            <a:off x="4617725" y="619075"/>
            <a:ext cx="4078200" cy="654000"/>
          </a:xfrm>
          <a:prstGeom prst="rect">
            <a:avLst/>
          </a:prstGeom>
        </p:spPr>
        <p:txBody>
          <a:bodyPr spcFirstLastPara="1" wrap="square" lIns="0" tIns="0" rIns="0" bIns="0" anchor="t" anchorCtr="0">
            <a:norm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800"/>
              </a:spcBef>
              <a:spcAft>
                <a:spcPts val="80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6812" name="Google Shape;6812;p185"/>
          <p:cNvSpPr txBox="1">
            <a:spLocks noGrp="1"/>
          </p:cNvSpPr>
          <p:nvPr>
            <p:ph type="body" idx="1"/>
          </p:nvPr>
        </p:nvSpPr>
        <p:spPr>
          <a:xfrm>
            <a:off x="4608650" y="1420975"/>
            <a:ext cx="4078200" cy="6090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04800" rtl="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1pPr>
            <a:lvl2pPr marL="914400" lvl="1" indent="-304800" rtl="0">
              <a:spcBef>
                <a:spcPts val="8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 rtl="0">
              <a:spcBef>
                <a:spcPts val="8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 rtl="0">
              <a:spcBef>
                <a:spcPts val="8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 rtl="0">
              <a:spcBef>
                <a:spcPts val="8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 rtl="0">
              <a:spcBef>
                <a:spcPts val="8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 rtl="0">
              <a:spcBef>
                <a:spcPts val="8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 rtl="0">
              <a:spcBef>
                <a:spcPts val="8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 rtl="0">
              <a:spcBef>
                <a:spcPts val="800"/>
              </a:spcBef>
              <a:spcAft>
                <a:spcPts val="8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6813" name="Google Shape;6813;p185"/>
          <p:cNvSpPr>
            <a:spLocks noGrp="1"/>
          </p:cNvSpPr>
          <p:nvPr>
            <p:ph type="pic" idx="2"/>
          </p:nvPr>
        </p:nvSpPr>
        <p:spPr>
          <a:xfrm>
            <a:off x="420625" y="724025"/>
            <a:ext cx="2935200" cy="3921600"/>
          </a:xfrm>
          <a:prstGeom prst="rect">
            <a:avLst/>
          </a:prstGeom>
          <a:noFill/>
          <a:ln>
            <a:noFill/>
          </a:ln>
        </p:spPr>
      </p:sp>
      <p:sp>
        <p:nvSpPr>
          <p:cNvPr id="6814" name="Google Shape;6814;p185"/>
          <p:cNvSpPr txBox="1">
            <a:spLocks noGrp="1"/>
          </p:cNvSpPr>
          <p:nvPr>
            <p:ph type="body" idx="3"/>
          </p:nvPr>
        </p:nvSpPr>
        <p:spPr>
          <a:xfrm>
            <a:off x="4617725" y="2124300"/>
            <a:ext cx="300000" cy="3000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marL="457200" lvl="0" indent="-2794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●"/>
              <a:defRPr sz="800" b="1"/>
            </a:lvl1pPr>
            <a:lvl2pPr marL="914400" lvl="1" indent="-279400" algn="ctr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Char char="○"/>
              <a:defRPr sz="800" b="1"/>
            </a:lvl2pPr>
            <a:lvl3pPr marL="1371600" lvl="2" indent="-279400" algn="ctr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Char char="■"/>
              <a:defRPr sz="800" b="1"/>
            </a:lvl3pPr>
            <a:lvl4pPr marL="1828800" lvl="3" indent="-279400" algn="ctr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Char char="●"/>
              <a:defRPr sz="800" b="1"/>
            </a:lvl4pPr>
            <a:lvl5pPr marL="2286000" lvl="4" indent="-279400" algn="ctr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Char char="○"/>
              <a:defRPr sz="800" b="1"/>
            </a:lvl5pPr>
            <a:lvl6pPr marL="2743200" lvl="5" indent="-279400" algn="ctr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Char char="■"/>
              <a:defRPr sz="800" b="1"/>
            </a:lvl6pPr>
            <a:lvl7pPr marL="3200400" lvl="6" indent="-279400" algn="ctr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Char char="●"/>
              <a:defRPr sz="800" b="1"/>
            </a:lvl7pPr>
            <a:lvl8pPr marL="3657600" lvl="7" indent="-279400" algn="ctr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Char char="○"/>
              <a:defRPr sz="800" b="1"/>
            </a:lvl8pPr>
            <a:lvl9pPr marL="4114800" lvl="8" indent="-279400" algn="ctr" rtl="0">
              <a:lnSpc>
                <a:spcPct val="100000"/>
              </a:lnSpc>
              <a:spcBef>
                <a:spcPts val="800"/>
              </a:spcBef>
              <a:spcAft>
                <a:spcPts val="800"/>
              </a:spcAft>
              <a:buSzPts val="800"/>
              <a:buChar char="■"/>
              <a:defRPr sz="800" b="1"/>
            </a:lvl9pPr>
          </a:lstStyle>
          <a:p>
            <a:endParaRPr/>
          </a:p>
        </p:txBody>
      </p:sp>
      <p:sp>
        <p:nvSpPr>
          <p:cNvPr id="6815" name="Google Shape;6815;p185"/>
          <p:cNvSpPr/>
          <p:nvPr/>
        </p:nvSpPr>
        <p:spPr>
          <a:xfrm>
            <a:off x="4617734" y="2127658"/>
            <a:ext cx="300000" cy="300000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txBody>
          <a:bodyPr spcFirstLastPara="1" wrap="square" lIns="68575" tIns="34275" rIns="68575" bIns="3427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1400" b="0" i="0" u="none">
              <a:solidFill>
                <a:srgbClr val="191919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816" name="Google Shape;6816;p185"/>
          <p:cNvSpPr txBox="1">
            <a:spLocks noGrp="1"/>
          </p:cNvSpPr>
          <p:nvPr>
            <p:ph type="subTitle" idx="4"/>
          </p:nvPr>
        </p:nvSpPr>
        <p:spPr>
          <a:xfrm>
            <a:off x="5084025" y="2147551"/>
            <a:ext cx="3621300" cy="1335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 b="1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9pPr>
          </a:lstStyle>
          <a:p>
            <a:endParaRPr/>
          </a:p>
        </p:txBody>
      </p:sp>
      <p:sp>
        <p:nvSpPr>
          <p:cNvPr id="6817" name="Google Shape;6817;p185"/>
          <p:cNvSpPr txBox="1">
            <a:spLocks noGrp="1"/>
          </p:cNvSpPr>
          <p:nvPr>
            <p:ph type="body" idx="5"/>
          </p:nvPr>
        </p:nvSpPr>
        <p:spPr>
          <a:xfrm>
            <a:off x="5093325" y="2368977"/>
            <a:ext cx="3602700" cy="1335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●"/>
              <a:defRPr sz="800"/>
            </a:lvl1pPr>
            <a:lvl2pPr marL="914400" lvl="1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○"/>
              <a:defRPr sz="800"/>
            </a:lvl2pPr>
            <a:lvl3pPr marL="1371600" lvl="2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■"/>
              <a:defRPr sz="800"/>
            </a:lvl3pPr>
            <a:lvl4pPr marL="1828800" lvl="3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●"/>
              <a:defRPr sz="800"/>
            </a:lvl4pPr>
            <a:lvl5pPr marL="2286000" lvl="4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○"/>
              <a:defRPr sz="800"/>
            </a:lvl5pPr>
            <a:lvl6pPr marL="2743200" lvl="5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■"/>
              <a:defRPr sz="800"/>
            </a:lvl6pPr>
            <a:lvl7pPr marL="3200400" lvl="6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●"/>
              <a:defRPr sz="800"/>
            </a:lvl7pPr>
            <a:lvl8pPr marL="3657600" lvl="7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○"/>
              <a:defRPr sz="800"/>
            </a:lvl8pPr>
            <a:lvl9pPr marL="4114800" lvl="8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■"/>
              <a:defRPr sz="800"/>
            </a:lvl9pPr>
          </a:lstStyle>
          <a:p>
            <a:endParaRPr/>
          </a:p>
        </p:txBody>
      </p:sp>
      <p:sp>
        <p:nvSpPr>
          <p:cNvPr id="6818" name="Google Shape;6818;p185"/>
          <p:cNvSpPr txBox="1">
            <a:spLocks noGrp="1"/>
          </p:cNvSpPr>
          <p:nvPr>
            <p:ph type="body" idx="6"/>
          </p:nvPr>
        </p:nvSpPr>
        <p:spPr>
          <a:xfrm>
            <a:off x="4613025" y="2710375"/>
            <a:ext cx="300000" cy="3000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marL="457200" lvl="0" indent="-2794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●"/>
              <a:defRPr sz="800" b="1"/>
            </a:lvl1pPr>
            <a:lvl2pPr marL="914400" lvl="1" indent="-279400" algn="ctr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Char char="○"/>
              <a:defRPr sz="800" b="1"/>
            </a:lvl2pPr>
            <a:lvl3pPr marL="1371600" lvl="2" indent="-279400" algn="ctr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Char char="■"/>
              <a:defRPr sz="800" b="1"/>
            </a:lvl3pPr>
            <a:lvl4pPr marL="1828800" lvl="3" indent="-279400" algn="ctr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Char char="●"/>
              <a:defRPr sz="800" b="1"/>
            </a:lvl4pPr>
            <a:lvl5pPr marL="2286000" lvl="4" indent="-279400" algn="ctr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Char char="○"/>
              <a:defRPr sz="800" b="1"/>
            </a:lvl5pPr>
            <a:lvl6pPr marL="2743200" lvl="5" indent="-279400" algn="ctr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Char char="■"/>
              <a:defRPr sz="800" b="1"/>
            </a:lvl6pPr>
            <a:lvl7pPr marL="3200400" lvl="6" indent="-279400" algn="ctr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Char char="●"/>
              <a:defRPr sz="800" b="1"/>
            </a:lvl7pPr>
            <a:lvl8pPr marL="3657600" lvl="7" indent="-279400" algn="ctr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Char char="○"/>
              <a:defRPr sz="800" b="1"/>
            </a:lvl8pPr>
            <a:lvl9pPr marL="4114800" lvl="8" indent="-279400" algn="ctr" rtl="0">
              <a:lnSpc>
                <a:spcPct val="100000"/>
              </a:lnSpc>
              <a:spcBef>
                <a:spcPts val="800"/>
              </a:spcBef>
              <a:spcAft>
                <a:spcPts val="800"/>
              </a:spcAft>
              <a:buSzPts val="800"/>
              <a:buChar char="■"/>
              <a:defRPr sz="800" b="1"/>
            </a:lvl9pPr>
          </a:lstStyle>
          <a:p>
            <a:endParaRPr/>
          </a:p>
        </p:txBody>
      </p:sp>
      <p:sp>
        <p:nvSpPr>
          <p:cNvPr id="6819" name="Google Shape;6819;p185"/>
          <p:cNvSpPr/>
          <p:nvPr/>
        </p:nvSpPr>
        <p:spPr>
          <a:xfrm>
            <a:off x="4613034" y="2713733"/>
            <a:ext cx="300000" cy="300000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txBody>
          <a:bodyPr spcFirstLastPara="1" wrap="square" lIns="68575" tIns="34275" rIns="68575" bIns="3427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1400" b="0" i="0" u="none">
              <a:solidFill>
                <a:srgbClr val="191919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820" name="Google Shape;6820;p185"/>
          <p:cNvSpPr txBox="1">
            <a:spLocks noGrp="1"/>
          </p:cNvSpPr>
          <p:nvPr>
            <p:ph type="subTitle" idx="7"/>
          </p:nvPr>
        </p:nvSpPr>
        <p:spPr>
          <a:xfrm>
            <a:off x="5079325" y="2733626"/>
            <a:ext cx="3621300" cy="1335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 b="1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9pPr>
          </a:lstStyle>
          <a:p>
            <a:endParaRPr/>
          </a:p>
        </p:txBody>
      </p:sp>
      <p:sp>
        <p:nvSpPr>
          <p:cNvPr id="6821" name="Google Shape;6821;p185"/>
          <p:cNvSpPr txBox="1">
            <a:spLocks noGrp="1"/>
          </p:cNvSpPr>
          <p:nvPr>
            <p:ph type="body" idx="8"/>
          </p:nvPr>
        </p:nvSpPr>
        <p:spPr>
          <a:xfrm>
            <a:off x="5088625" y="2955052"/>
            <a:ext cx="3602700" cy="1335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●"/>
              <a:defRPr sz="800"/>
            </a:lvl1pPr>
            <a:lvl2pPr marL="914400" lvl="1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○"/>
              <a:defRPr sz="800"/>
            </a:lvl2pPr>
            <a:lvl3pPr marL="1371600" lvl="2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■"/>
              <a:defRPr sz="800"/>
            </a:lvl3pPr>
            <a:lvl4pPr marL="1828800" lvl="3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●"/>
              <a:defRPr sz="800"/>
            </a:lvl4pPr>
            <a:lvl5pPr marL="2286000" lvl="4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○"/>
              <a:defRPr sz="800"/>
            </a:lvl5pPr>
            <a:lvl6pPr marL="2743200" lvl="5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■"/>
              <a:defRPr sz="800"/>
            </a:lvl6pPr>
            <a:lvl7pPr marL="3200400" lvl="6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●"/>
              <a:defRPr sz="800"/>
            </a:lvl7pPr>
            <a:lvl8pPr marL="3657600" lvl="7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○"/>
              <a:defRPr sz="800"/>
            </a:lvl8pPr>
            <a:lvl9pPr marL="4114800" lvl="8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■"/>
              <a:defRPr sz="800"/>
            </a:lvl9pPr>
          </a:lstStyle>
          <a:p>
            <a:endParaRPr/>
          </a:p>
        </p:txBody>
      </p:sp>
      <p:sp>
        <p:nvSpPr>
          <p:cNvPr id="6822" name="Google Shape;6822;p185"/>
          <p:cNvSpPr txBox="1">
            <a:spLocks noGrp="1"/>
          </p:cNvSpPr>
          <p:nvPr>
            <p:ph type="body" idx="9"/>
          </p:nvPr>
        </p:nvSpPr>
        <p:spPr>
          <a:xfrm>
            <a:off x="4613025" y="3282792"/>
            <a:ext cx="300000" cy="3000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marL="457200" lvl="0" indent="-2794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●"/>
              <a:defRPr sz="800" b="1"/>
            </a:lvl1pPr>
            <a:lvl2pPr marL="914400" lvl="1" indent="-279400" algn="ctr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Char char="○"/>
              <a:defRPr sz="800" b="1"/>
            </a:lvl2pPr>
            <a:lvl3pPr marL="1371600" lvl="2" indent="-279400" algn="ctr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Char char="■"/>
              <a:defRPr sz="800" b="1"/>
            </a:lvl3pPr>
            <a:lvl4pPr marL="1828800" lvl="3" indent="-279400" algn="ctr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Char char="●"/>
              <a:defRPr sz="800" b="1"/>
            </a:lvl4pPr>
            <a:lvl5pPr marL="2286000" lvl="4" indent="-279400" algn="ctr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Char char="○"/>
              <a:defRPr sz="800" b="1"/>
            </a:lvl5pPr>
            <a:lvl6pPr marL="2743200" lvl="5" indent="-279400" algn="ctr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Char char="■"/>
              <a:defRPr sz="800" b="1"/>
            </a:lvl6pPr>
            <a:lvl7pPr marL="3200400" lvl="6" indent="-279400" algn="ctr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Char char="●"/>
              <a:defRPr sz="800" b="1"/>
            </a:lvl7pPr>
            <a:lvl8pPr marL="3657600" lvl="7" indent="-279400" algn="ctr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Char char="○"/>
              <a:defRPr sz="800" b="1"/>
            </a:lvl8pPr>
            <a:lvl9pPr marL="4114800" lvl="8" indent="-279400" algn="ctr" rtl="0">
              <a:lnSpc>
                <a:spcPct val="100000"/>
              </a:lnSpc>
              <a:spcBef>
                <a:spcPts val="800"/>
              </a:spcBef>
              <a:spcAft>
                <a:spcPts val="800"/>
              </a:spcAft>
              <a:buSzPts val="800"/>
              <a:buChar char="■"/>
              <a:defRPr sz="800" b="1"/>
            </a:lvl9pPr>
          </a:lstStyle>
          <a:p>
            <a:endParaRPr/>
          </a:p>
        </p:txBody>
      </p:sp>
      <p:sp>
        <p:nvSpPr>
          <p:cNvPr id="6823" name="Google Shape;6823;p185"/>
          <p:cNvSpPr/>
          <p:nvPr/>
        </p:nvSpPr>
        <p:spPr>
          <a:xfrm>
            <a:off x="4613034" y="3286150"/>
            <a:ext cx="300000" cy="300000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txBody>
          <a:bodyPr spcFirstLastPara="1" wrap="square" lIns="68575" tIns="34275" rIns="68575" bIns="3427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1400" b="0" i="0" u="none">
              <a:solidFill>
                <a:srgbClr val="191919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824" name="Google Shape;6824;p185"/>
          <p:cNvSpPr txBox="1">
            <a:spLocks noGrp="1"/>
          </p:cNvSpPr>
          <p:nvPr>
            <p:ph type="subTitle" idx="13"/>
          </p:nvPr>
        </p:nvSpPr>
        <p:spPr>
          <a:xfrm>
            <a:off x="5079325" y="3306043"/>
            <a:ext cx="3621300" cy="1335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 b="1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9pPr>
          </a:lstStyle>
          <a:p>
            <a:endParaRPr/>
          </a:p>
        </p:txBody>
      </p:sp>
      <p:sp>
        <p:nvSpPr>
          <p:cNvPr id="6825" name="Google Shape;6825;p185"/>
          <p:cNvSpPr txBox="1">
            <a:spLocks noGrp="1"/>
          </p:cNvSpPr>
          <p:nvPr>
            <p:ph type="body" idx="14"/>
          </p:nvPr>
        </p:nvSpPr>
        <p:spPr>
          <a:xfrm>
            <a:off x="5088625" y="3555150"/>
            <a:ext cx="3602700" cy="1335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●"/>
              <a:defRPr sz="800"/>
            </a:lvl1pPr>
            <a:lvl2pPr marL="914400" lvl="1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○"/>
              <a:defRPr sz="800"/>
            </a:lvl2pPr>
            <a:lvl3pPr marL="1371600" lvl="2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■"/>
              <a:defRPr sz="800"/>
            </a:lvl3pPr>
            <a:lvl4pPr marL="1828800" lvl="3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●"/>
              <a:defRPr sz="800"/>
            </a:lvl4pPr>
            <a:lvl5pPr marL="2286000" lvl="4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○"/>
              <a:defRPr sz="800"/>
            </a:lvl5pPr>
            <a:lvl6pPr marL="2743200" lvl="5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■"/>
              <a:defRPr sz="800"/>
            </a:lvl6pPr>
            <a:lvl7pPr marL="3200400" lvl="6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●"/>
              <a:defRPr sz="800"/>
            </a:lvl7pPr>
            <a:lvl8pPr marL="3657600" lvl="7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○"/>
              <a:defRPr sz="800"/>
            </a:lvl8pPr>
            <a:lvl9pPr marL="4114800" lvl="8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■"/>
              <a:defRPr sz="800"/>
            </a:lvl9pPr>
          </a:lstStyle>
          <a:p>
            <a:endParaRPr/>
          </a:p>
        </p:txBody>
      </p:sp>
      <p:sp>
        <p:nvSpPr>
          <p:cNvPr id="6826" name="Google Shape;6826;p185"/>
          <p:cNvSpPr txBox="1">
            <a:spLocks noGrp="1"/>
          </p:cNvSpPr>
          <p:nvPr>
            <p:ph type="body" idx="15"/>
          </p:nvPr>
        </p:nvSpPr>
        <p:spPr>
          <a:xfrm>
            <a:off x="4613025" y="3854852"/>
            <a:ext cx="300000" cy="3000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marL="457200" lvl="0" indent="-2794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●"/>
              <a:defRPr sz="800" b="1"/>
            </a:lvl1pPr>
            <a:lvl2pPr marL="914400" lvl="1" indent="-279400" algn="ctr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Char char="○"/>
              <a:defRPr sz="800" b="1"/>
            </a:lvl2pPr>
            <a:lvl3pPr marL="1371600" lvl="2" indent="-279400" algn="ctr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Char char="■"/>
              <a:defRPr sz="800" b="1"/>
            </a:lvl3pPr>
            <a:lvl4pPr marL="1828800" lvl="3" indent="-279400" algn="ctr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Char char="●"/>
              <a:defRPr sz="800" b="1"/>
            </a:lvl4pPr>
            <a:lvl5pPr marL="2286000" lvl="4" indent="-279400" algn="ctr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Char char="○"/>
              <a:defRPr sz="800" b="1"/>
            </a:lvl5pPr>
            <a:lvl6pPr marL="2743200" lvl="5" indent="-279400" algn="ctr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Char char="■"/>
              <a:defRPr sz="800" b="1"/>
            </a:lvl6pPr>
            <a:lvl7pPr marL="3200400" lvl="6" indent="-279400" algn="ctr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Char char="●"/>
              <a:defRPr sz="800" b="1"/>
            </a:lvl7pPr>
            <a:lvl8pPr marL="3657600" lvl="7" indent="-279400" algn="ctr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Char char="○"/>
              <a:defRPr sz="800" b="1"/>
            </a:lvl8pPr>
            <a:lvl9pPr marL="4114800" lvl="8" indent="-279400" algn="ctr" rtl="0">
              <a:lnSpc>
                <a:spcPct val="100000"/>
              </a:lnSpc>
              <a:spcBef>
                <a:spcPts val="800"/>
              </a:spcBef>
              <a:spcAft>
                <a:spcPts val="800"/>
              </a:spcAft>
              <a:buSzPts val="800"/>
              <a:buChar char="■"/>
              <a:defRPr sz="800" b="1"/>
            </a:lvl9pPr>
          </a:lstStyle>
          <a:p>
            <a:endParaRPr/>
          </a:p>
        </p:txBody>
      </p:sp>
      <p:sp>
        <p:nvSpPr>
          <p:cNvPr id="6827" name="Google Shape;6827;p185"/>
          <p:cNvSpPr/>
          <p:nvPr/>
        </p:nvSpPr>
        <p:spPr>
          <a:xfrm>
            <a:off x="4613034" y="3858210"/>
            <a:ext cx="300000" cy="300000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txBody>
          <a:bodyPr spcFirstLastPara="1" wrap="square" lIns="68575" tIns="34275" rIns="68575" bIns="3427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1400" b="0" i="0" u="none">
              <a:solidFill>
                <a:srgbClr val="191919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828" name="Google Shape;6828;p185"/>
          <p:cNvSpPr txBox="1">
            <a:spLocks noGrp="1"/>
          </p:cNvSpPr>
          <p:nvPr>
            <p:ph type="subTitle" idx="16"/>
          </p:nvPr>
        </p:nvSpPr>
        <p:spPr>
          <a:xfrm>
            <a:off x="5079325" y="3878103"/>
            <a:ext cx="3621300" cy="1335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 b="1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9pPr>
          </a:lstStyle>
          <a:p>
            <a:endParaRPr/>
          </a:p>
        </p:txBody>
      </p:sp>
      <p:sp>
        <p:nvSpPr>
          <p:cNvPr id="6829" name="Google Shape;6829;p185"/>
          <p:cNvSpPr txBox="1">
            <a:spLocks noGrp="1"/>
          </p:cNvSpPr>
          <p:nvPr>
            <p:ph type="body" idx="17"/>
          </p:nvPr>
        </p:nvSpPr>
        <p:spPr>
          <a:xfrm>
            <a:off x="5088625" y="4099529"/>
            <a:ext cx="3602700" cy="1335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●"/>
              <a:defRPr sz="800"/>
            </a:lvl1pPr>
            <a:lvl2pPr marL="914400" lvl="1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○"/>
              <a:defRPr sz="800"/>
            </a:lvl2pPr>
            <a:lvl3pPr marL="1371600" lvl="2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■"/>
              <a:defRPr sz="800"/>
            </a:lvl3pPr>
            <a:lvl4pPr marL="1828800" lvl="3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●"/>
              <a:defRPr sz="800"/>
            </a:lvl4pPr>
            <a:lvl5pPr marL="2286000" lvl="4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○"/>
              <a:defRPr sz="800"/>
            </a:lvl5pPr>
            <a:lvl6pPr marL="2743200" lvl="5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■"/>
              <a:defRPr sz="800"/>
            </a:lvl6pPr>
            <a:lvl7pPr marL="3200400" lvl="6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●"/>
              <a:defRPr sz="800"/>
            </a:lvl7pPr>
            <a:lvl8pPr marL="3657600" lvl="7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○"/>
              <a:defRPr sz="800"/>
            </a:lvl8pPr>
            <a:lvl9pPr marL="4114800" lvl="8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■"/>
              <a:defRPr sz="800"/>
            </a:lvl9pPr>
          </a:lstStyle>
          <a:p>
            <a:endParaRPr/>
          </a:p>
        </p:txBody>
      </p:sp>
      <p:sp>
        <p:nvSpPr>
          <p:cNvPr id="6830" name="Google Shape;6830;p185"/>
          <p:cNvSpPr txBox="1">
            <a:spLocks noGrp="1"/>
          </p:cNvSpPr>
          <p:nvPr>
            <p:ph type="body" idx="18"/>
          </p:nvPr>
        </p:nvSpPr>
        <p:spPr>
          <a:xfrm>
            <a:off x="4613025" y="4471000"/>
            <a:ext cx="300000" cy="3000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marL="457200" lvl="0" indent="-2794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●"/>
              <a:defRPr sz="800" b="1"/>
            </a:lvl1pPr>
            <a:lvl2pPr marL="914400" lvl="1" indent="-279400" algn="ctr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Char char="○"/>
              <a:defRPr sz="800" b="1"/>
            </a:lvl2pPr>
            <a:lvl3pPr marL="1371600" lvl="2" indent="-279400" algn="ctr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Char char="■"/>
              <a:defRPr sz="800" b="1"/>
            </a:lvl3pPr>
            <a:lvl4pPr marL="1828800" lvl="3" indent="-279400" algn="ctr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Char char="●"/>
              <a:defRPr sz="800" b="1"/>
            </a:lvl4pPr>
            <a:lvl5pPr marL="2286000" lvl="4" indent="-279400" algn="ctr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Char char="○"/>
              <a:defRPr sz="800" b="1"/>
            </a:lvl5pPr>
            <a:lvl6pPr marL="2743200" lvl="5" indent="-279400" algn="ctr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Char char="■"/>
              <a:defRPr sz="800" b="1"/>
            </a:lvl6pPr>
            <a:lvl7pPr marL="3200400" lvl="6" indent="-279400" algn="ctr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Char char="●"/>
              <a:defRPr sz="800" b="1"/>
            </a:lvl7pPr>
            <a:lvl8pPr marL="3657600" lvl="7" indent="-279400" algn="ctr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Char char="○"/>
              <a:defRPr sz="800" b="1"/>
            </a:lvl8pPr>
            <a:lvl9pPr marL="4114800" lvl="8" indent="-279400" algn="ctr" rtl="0">
              <a:lnSpc>
                <a:spcPct val="100000"/>
              </a:lnSpc>
              <a:spcBef>
                <a:spcPts val="800"/>
              </a:spcBef>
              <a:spcAft>
                <a:spcPts val="800"/>
              </a:spcAft>
              <a:buSzPts val="800"/>
              <a:buChar char="■"/>
              <a:defRPr sz="800" b="1"/>
            </a:lvl9pPr>
          </a:lstStyle>
          <a:p>
            <a:endParaRPr/>
          </a:p>
        </p:txBody>
      </p:sp>
      <p:sp>
        <p:nvSpPr>
          <p:cNvPr id="6831" name="Google Shape;6831;p185"/>
          <p:cNvSpPr/>
          <p:nvPr/>
        </p:nvSpPr>
        <p:spPr>
          <a:xfrm>
            <a:off x="4613034" y="4465131"/>
            <a:ext cx="300000" cy="300000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txBody>
          <a:bodyPr spcFirstLastPara="1" wrap="square" lIns="68575" tIns="34275" rIns="68575" bIns="3427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1400" b="0" i="0" u="none">
              <a:solidFill>
                <a:srgbClr val="191919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832" name="Google Shape;6832;p185"/>
          <p:cNvSpPr txBox="1">
            <a:spLocks noGrp="1"/>
          </p:cNvSpPr>
          <p:nvPr>
            <p:ph type="subTitle" idx="19"/>
          </p:nvPr>
        </p:nvSpPr>
        <p:spPr>
          <a:xfrm>
            <a:off x="5079325" y="4485024"/>
            <a:ext cx="3621300" cy="1335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 b="1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9pPr>
          </a:lstStyle>
          <a:p>
            <a:endParaRPr/>
          </a:p>
        </p:txBody>
      </p:sp>
      <p:sp>
        <p:nvSpPr>
          <p:cNvPr id="6833" name="Google Shape;6833;p185"/>
          <p:cNvSpPr txBox="1">
            <a:spLocks noGrp="1"/>
          </p:cNvSpPr>
          <p:nvPr>
            <p:ph type="body" idx="20"/>
          </p:nvPr>
        </p:nvSpPr>
        <p:spPr>
          <a:xfrm>
            <a:off x="5088625" y="4706450"/>
            <a:ext cx="3602700" cy="1335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●"/>
              <a:defRPr sz="800"/>
            </a:lvl1pPr>
            <a:lvl2pPr marL="914400" lvl="1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○"/>
              <a:defRPr sz="800"/>
            </a:lvl2pPr>
            <a:lvl3pPr marL="1371600" lvl="2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■"/>
              <a:defRPr sz="800"/>
            </a:lvl3pPr>
            <a:lvl4pPr marL="1828800" lvl="3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●"/>
              <a:defRPr sz="800"/>
            </a:lvl4pPr>
            <a:lvl5pPr marL="2286000" lvl="4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○"/>
              <a:defRPr sz="800"/>
            </a:lvl5pPr>
            <a:lvl6pPr marL="2743200" lvl="5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■"/>
              <a:defRPr sz="800"/>
            </a:lvl6pPr>
            <a:lvl7pPr marL="3200400" lvl="6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●"/>
              <a:defRPr sz="800"/>
            </a:lvl7pPr>
            <a:lvl8pPr marL="3657600" lvl="7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○"/>
              <a:defRPr sz="800"/>
            </a:lvl8pPr>
            <a:lvl9pPr marL="4114800" lvl="8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■"/>
              <a:defRPr sz="8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8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, text, photo, right">
  <p:cSld name="CUSTOM_23_1_1_1_1_1_1_2_1_1">
    <p:spTree>
      <p:nvGrpSpPr>
        <p:cNvPr id="1" name="Shape 68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35" name="Google Shape;6835;p186"/>
          <p:cNvSpPr txBox="1"/>
          <p:nvPr/>
        </p:nvSpPr>
        <p:spPr>
          <a:xfrm>
            <a:off x="0" y="0"/>
            <a:ext cx="4197000" cy="38661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68575" tIns="34275" rIns="68575" bIns="3427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1400" b="0" i="0" u="non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836" name="Google Shape;6836;p186"/>
          <p:cNvSpPr txBox="1">
            <a:spLocks noGrp="1"/>
          </p:cNvSpPr>
          <p:nvPr>
            <p:ph type="title"/>
          </p:nvPr>
        </p:nvSpPr>
        <p:spPr>
          <a:xfrm>
            <a:off x="5063700" y="994550"/>
            <a:ext cx="3741900" cy="6453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6837" name="Google Shape;6837;p186"/>
          <p:cNvSpPr txBox="1">
            <a:spLocks noGrp="1"/>
          </p:cNvSpPr>
          <p:nvPr>
            <p:ph type="body" idx="1"/>
          </p:nvPr>
        </p:nvSpPr>
        <p:spPr>
          <a:xfrm>
            <a:off x="5063700" y="1753150"/>
            <a:ext cx="3741900" cy="30750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30200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marL="914400" lvl="1" indent="-330200" rtl="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 rtl="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 rtl="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 rtl="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 rtl="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 rtl="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 rtl="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 rtl="0">
              <a:spcBef>
                <a:spcPts val="800"/>
              </a:spcBef>
              <a:spcAft>
                <a:spcPts val="8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  <p:sp>
        <p:nvSpPr>
          <p:cNvPr id="6838" name="Google Shape;6838;p186"/>
          <p:cNvSpPr>
            <a:spLocks noGrp="1"/>
          </p:cNvSpPr>
          <p:nvPr>
            <p:ph type="pic" idx="2"/>
          </p:nvPr>
        </p:nvSpPr>
        <p:spPr>
          <a:xfrm>
            <a:off x="433675" y="322950"/>
            <a:ext cx="4091400" cy="37773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18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, text, photo, right">
  <p:cSld name="CUSTOM_23_1_1_1_1_2_1_1_1_1">
    <p:spTree>
      <p:nvGrpSpPr>
        <p:cNvPr id="1" name="Shape 68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40" name="Google Shape;6840;p187"/>
          <p:cNvSpPr/>
          <p:nvPr/>
        </p:nvSpPr>
        <p:spPr>
          <a:xfrm>
            <a:off x="937452" y="791100"/>
            <a:ext cx="218700" cy="3561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41" name="Google Shape;6841;p187"/>
          <p:cNvSpPr/>
          <p:nvPr/>
        </p:nvSpPr>
        <p:spPr>
          <a:xfrm>
            <a:off x="1161900" y="-16800"/>
            <a:ext cx="4296000" cy="51609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42" name="Google Shape;6842;p187"/>
          <p:cNvSpPr txBox="1">
            <a:spLocks noGrp="1"/>
          </p:cNvSpPr>
          <p:nvPr>
            <p:ph type="title"/>
          </p:nvPr>
        </p:nvSpPr>
        <p:spPr>
          <a:xfrm>
            <a:off x="4523475" y="791100"/>
            <a:ext cx="4277700" cy="3561300"/>
          </a:xfrm>
          <a:prstGeom prst="rect">
            <a:avLst/>
          </a:prstGeom>
          <a:solidFill>
            <a:schemeClr val="lt1"/>
          </a:solidFill>
          <a:ln w="9525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228600" tIns="201150" rIns="228600" bIns="0" anchor="t" anchorCtr="0">
            <a:noAutofit/>
          </a:bodyPr>
          <a:lstStyle>
            <a:lvl1pPr lvl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1pPr>
            <a:lvl2pPr lvl="1" algn="l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3000"/>
              <a:buNone/>
              <a:defRPr/>
            </a:lvl2pPr>
            <a:lvl3pPr lvl="2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>
            <a:endParaRPr/>
          </a:p>
        </p:txBody>
      </p:sp>
      <p:sp>
        <p:nvSpPr>
          <p:cNvPr id="6843" name="Google Shape;6843;p187"/>
          <p:cNvSpPr txBox="1">
            <a:spLocks noGrp="1"/>
          </p:cNvSpPr>
          <p:nvPr>
            <p:ph type="body" idx="1"/>
          </p:nvPr>
        </p:nvSpPr>
        <p:spPr>
          <a:xfrm>
            <a:off x="4523400" y="1776100"/>
            <a:ext cx="4277700" cy="2576400"/>
          </a:xfrm>
          <a:prstGeom prst="rect">
            <a:avLst/>
          </a:prstGeom>
          <a:solidFill>
            <a:schemeClr val="lt1"/>
          </a:solidFill>
          <a:ln w="9525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228600" tIns="45700" rIns="228600" bIns="91425" anchor="t" anchorCtr="0">
            <a:noAutofit/>
          </a:bodyPr>
          <a:lstStyle>
            <a:lvl1pPr marL="457200" lvl="0" indent="-330200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marL="914400" lvl="1" indent="-330200" rtl="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 rtl="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 rtl="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 rtl="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 rtl="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 rtl="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 rtl="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 rtl="0">
              <a:spcBef>
                <a:spcPts val="800"/>
              </a:spcBef>
              <a:spcAft>
                <a:spcPts val="8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8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, text, photo, left">
  <p:cSld name="CUSTOM_23_1_1_2_1_1_1_1_1_1">
    <p:spTree>
      <p:nvGrpSpPr>
        <p:cNvPr id="1" name="Shape 68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45" name="Google Shape;6845;p188"/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8411400" cy="455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6846" name="Google Shape;6846;p188"/>
          <p:cNvSpPr/>
          <p:nvPr/>
        </p:nvSpPr>
        <p:spPr>
          <a:xfrm>
            <a:off x="4091100" y="625"/>
            <a:ext cx="4308000" cy="51435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47" name="Google Shape;6847;p188"/>
          <p:cNvSpPr txBox="1">
            <a:spLocks noGrp="1"/>
          </p:cNvSpPr>
          <p:nvPr>
            <p:ph type="title" idx="2"/>
          </p:nvPr>
        </p:nvSpPr>
        <p:spPr>
          <a:xfrm>
            <a:off x="845675" y="791050"/>
            <a:ext cx="4096500" cy="3561300"/>
          </a:xfrm>
          <a:prstGeom prst="rect">
            <a:avLst/>
          </a:prstGeom>
          <a:solidFill>
            <a:schemeClr val="lt1"/>
          </a:solidFill>
          <a:ln w="9525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228600" tIns="228600" rIns="228600" bIns="0" anchor="t" anchorCtr="0">
            <a:noAutofit/>
          </a:bodyPr>
          <a:lstStyle>
            <a:lvl1pPr lvl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1pPr>
            <a:lvl2pPr lvl="1" algn="l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3000"/>
              <a:buNone/>
              <a:defRPr/>
            </a:lvl2pPr>
            <a:lvl3pPr lvl="2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>
            <a:endParaRPr/>
          </a:p>
        </p:txBody>
      </p:sp>
      <p:sp>
        <p:nvSpPr>
          <p:cNvPr id="6848" name="Google Shape;6848;p188"/>
          <p:cNvSpPr/>
          <p:nvPr/>
        </p:nvSpPr>
        <p:spPr>
          <a:xfrm>
            <a:off x="8392811" y="791100"/>
            <a:ext cx="218700" cy="3561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49" name="Google Shape;6849;p188"/>
          <p:cNvSpPr txBox="1">
            <a:spLocks noGrp="1"/>
          </p:cNvSpPr>
          <p:nvPr>
            <p:ph type="body" idx="1"/>
          </p:nvPr>
        </p:nvSpPr>
        <p:spPr>
          <a:xfrm>
            <a:off x="845675" y="1716875"/>
            <a:ext cx="4096500" cy="263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28600" tIns="45700" rIns="228600" bIns="91425" anchor="t" anchorCtr="0">
            <a:noAutofit/>
          </a:bodyPr>
          <a:lstStyle>
            <a:lvl1pPr marL="457200" lvl="0" indent="-330200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marL="914400" lvl="1" indent="-330200" rtl="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 rtl="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 rtl="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 rtl="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 rtl="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 rtl="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 rtl="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 rtl="0">
              <a:spcBef>
                <a:spcPts val="800"/>
              </a:spcBef>
              <a:spcAft>
                <a:spcPts val="8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8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, text, photo, left">
  <p:cSld name="CUSTOM_22_1_1_1_1_1_1_1_1_1_1">
    <p:spTree>
      <p:nvGrpSpPr>
        <p:cNvPr id="1" name="Shape 68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51" name="Google Shape;6851;p189"/>
          <p:cNvSpPr/>
          <p:nvPr/>
        </p:nvSpPr>
        <p:spPr>
          <a:xfrm>
            <a:off x="7863850" y="-2275"/>
            <a:ext cx="1280100" cy="51435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52" name="Google Shape;6852;p189"/>
          <p:cNvSpPr txBox="1">
            <a:spLocks noGrp="1"/>
          </p:cNvSpPr>
          <p:nvPr>
            <p:ph type="title"/>
          </p:nvPr>
        </p:nvSpPr>
        <p:spPr>
          <a:xfrm>
            <a:off x="426725" y="911400"/>
            <a:ext cx="3660600" cy="6540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800"/>
              </a:spcBef>
              <a:spcAft>
                <a:spcPts val="80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6853" name="Google Shape;6853;p189"/>
          <p:cNvSpPr txBox="1">
            <a:spLocks noGrp="1"/>
          </p:cNvSpPr>
          <p:nvPr>
            <p:ph type="body" idx="1"/>
          </p:nvPr>
        </p:nvSpPr>
        <p:spPr>
          <a:xfrm>
            <a:off x="417650" y="1672775"/>
            <a:ext cx="3669600" cy="2966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30200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marL="914400" lvl="1" indent="-330200" rtl="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 rtl="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 rtl="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 rtl="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 rtl="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 rtl="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 rtl="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 rtl="0">
              <a:spcBef>
                <a:spcPts val="800"/>
              </a:spcBef>
              <a:spcAft>
                <a:spcPts val="8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  <p:sp>
        <p:nvSpPr>
          <p:cNvPr id="6854" name="Google Shape;6854;p189"/>
          <p:cNvSpPr>
            <a:spLocks noGrp="1"/>
          </p:cNvSpPr>
          <p:nvPr>
            <p:ph type="pic" idx="2"/>
          </p:nvPr>
        </p:nvSpPr>
        <p:spPr>
          <a:xfrm>
            <a:off x="5038350" y="530400"/>
            <a:ext cx="3767100" cy="41085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18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, text, photo, left, pattern">
  <p:cSld name="CUSTOM_23_1_1_1_1_1_1_1_1_1_1">
    <p:spTree>
      <p:nvGrpSpPr>
        <p:cNvPr id="1" name="Shape 68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856" name="Google Shape;6856;p190"/>
          <p:cNvPicPr preferRelativeResize="0"/>
          <p:nvPr/>
        </p:nvPicPr>
        <p:blipFill rotWithShape="1">
          <a:blip r:embed="rId2">
            <a:alphaModFix/>
          </a:blip>
          <a:srcRect l="56549" t="4415" r="-832"/>
          <a:stretch/>
        </p:blipFill>
        <p:spPr>
          <a:xfrm>
            <a:off x="5094675" y="319679"/>
            <a:ext cx="3819602" cy="4307700"/>
          </a:xfrm>
          <a:prstGeom prst="rect">
            <a:avLst/>
          </a:prstGeom>
          <a:noFill/>
          <a:ln w="38100" cap="flat" cmpd="sng">
            <a:solidFill>
              <a:schemeClr val="accent1"/>
            </a:solidFill>
            <a:prstDash val="solid"/>
            <a:round/>
            <a:headEnd type="none" w="sm" len="sm"/>
            <a:tailEnd type="none" w="sm" len="sm"/>
          </a:ln>
        </p:spPr>
      </p:pic>
      <p:sp>
        <p:nvSpPr>
          <p:cNvPr id="6857" name="Google Shape;6857;p190"/>
          <p:cNvSpPr txBox="1">
            <a:spLocks noGrp="1"/>
          </p:cNvSpPr>
          <p:nvPr>
            <p:ph type="body" idx="1"/>
          </p:nvPr>
        </p:nvSpPr>
        <p:spPr>
          <a:xfrm>
            <a:off x="853600" y="1697775"/>
            <a:ext cx="3672600" cy="29295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30200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marL="914400" lvl="1" indent="-330200" rtl="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 rtl="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 rtl="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 rtl="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 rtl="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 rtl="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 rtl="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 rtl="0">
              <a:spcBef>
                <a:spcPts val="800"/>
              </a:spcBef>
              <a:spcAft>
                <a:spcPts val="8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  <p:sp>
        <p:nvSpPr>
          <p:cNvPr id="6858" name="Google Shape;6858;p190"/>
          <p:cNvSpPr txBox="1">
            <a:spLocks noGrp="1"/>
          </p:cNvSpPr>
          <p:nvPr>
            <p:ph type="title"/>
          </p:nvPr>
        </p:nvSpPr>
        <p:spPr>
          <a:xfrm>
            <a:off x="853600" y="892525"/>
            <a:ext cx="3672600" cy="665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800"/>
              </a:spcBef>
              <a:spcAft>
                <a:spcPts val="80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6859" name="Google Shape;6859;p190"/>
          <p:cNvSpPr>
            <a:spLocks noGrp="1"/>
          </p:cNvSpPr>
          <p:nvPr>
            <p:ph type="pic" idx="2"/>
          </p:nvPr>
        </p:nvSpPr>
        <p:spPr>
          <a:xfrm>
            <a:off x="5362575" y="561379"/>
            <a:ext cx="3781500" cy="38481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18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, text, photo, right — white">
  <p:cSld name="CUSTOM_23_1_1_1_1_1_1_1_1_1_2">
    <p:spTree>
      <p:nvGrpSpPr>
        <p:cNvPr id="1" name="Shape 68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61" name="Google Shape;6861;p191"/>
          <p:cNvSpPr>
            <a:spLocks noGrp="1"/>
          </p:cNvSpPr>
          <p:nvPr>
            <p:ph type="pic" idx="2"/>
          </p:nvPr>
        </p:nvSpPr>
        <p:spPr>
          <a:xfrm>
            <a:off x="1006875" y="990307"/>
            <a:ext cx="1984200" cy="2006100"/>
          </a:xfrm>
          <a:prstGeom prst="rect">
            <a:avLst/>
          </a:prstGeom>
          <a:noFill/>
          <a:ln>
            <a:noFill/>
          </a:ln>
        </p:spPr>
      </p:sp>
      <p:sp>
        <p:nvSpPr>
          <p:cNvPr id="6862" name="Google Shape;6862;p191"/>
          <p:cNvSpPr txBox="1">
            <a:spLocks noGrp="1"/>
          </p:cNvSpPr>
          <p:nvPr>
            <p:ph type="title"/>
          </p:nvPr>
        </p:nvSpPr>
        <p:spPr>
          <a:xfrm>
            <a:off x="3787925" y="1398275"/>
            <a:ext cx="50211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lvl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4400"/>
            </a:lvl1pPr>
            <a:lvl2pPr lvl="1" algn="l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1400"/>
              <a:buNone/>
              <a:defRPr/>
            </a:lvl2pPr>
            <a:lvl3pPr lvl="2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863" name="Google Shape;6863;p191"/>
          <p:cNvSpPr txBox="1">
            <a:spLocks noGrp="1"/>
          </p:cNvSpPr>
          <p:nvPr>
            <p:ph type="subTitle" idx="1"/>
          </p:nvPr>
        </p:nvSpPr>
        <p:spPr>
          <a:xfrm>
            <a:off x="3784450" y="990300"/>
            <a:ext cx="5021100" cy="323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lvl="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>
                <a:highlight>
                  <a:schemeClr val="accent1"/>
                </a:highlight>
              </a:defRPr>
            </a:lvl1pPr>
            <a:lvl2pPr lvl="1" algn="l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algn="l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l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l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l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l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l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l" rtl="0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864" name="Google Shape;6864;p191"/>
          <p:cNvSpPr txBox="1">
            <a:spLocks noGrp="1"/>
          </p:cNvSpPr>
          <p:nvPr>
            <p:ph type="body" idx="3"/>
          </p:nvPr>
        </p:nvSpPr>
        <p:spPr>
          <a:xfrm>
            <a:off x="3784450" y="2756700"/>
            <a:ext cx="5021100" cy="207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2286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b="1">
                <a:solidFill>
                  <a:schemeClr val="dk1"/>
                </a:solidFill>
              </a:defRPr>
            </a:lvl1pPr>
            <a:lvl2pPr marL="914400" lvl="1" indent="-228600" algn="l" rtl="0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b="1">
                <a:solidFill>
                  <a:schemeClr val="dk1"/>
                </a:solidFill>
              </a:defRPr>
            </a:lvl2pPr>
            <a:lvl3pPr marL="1371600" lvl="2" indent="-228600" algn="l" rtl="0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b="1">
                <a:solidFill>
                  <a:schemeClr val="dk1"/>
                </a:solidFill>
              </a:defRPr>
            </a:lvl3pPr>
            <a:lvl4pPr marL="1828800" lvl="3" indent="-228600" algn="l" rtl="0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b="1">
                <a:solidFill>
                  <a:schemeClr val="dk1"/>
                </a:solidFill>
              </a:defRPr>
            </a:lvl4pPr>
            <a:lvl5pPr marL="2286000" lvl="4" indent="-228600" algn="l" rtl="0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b="1">
                <a:solidFill>
                  <a:schemeClr val="dk1"/>
                </a:solidFill>
              </a:defRPr>
            </a:lvl5pPr>
            <a:lvl6pPr marL="2743200" lvl="5" indent="-228600" algn="l" rtl="0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b="1">
                <a:solidFill>
                  <a:schemeClr val="dk1"/>
                </a:solidFill>
              </a:defRPr>
            </a:lvl6pPr>
            <a:lvl7pPr marL="3200400" lvl="6" indent="-228600" algn="l" rtl="0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b="1">
                <a:solidFill>
                  <a:schemeClr val="dk1"/>
                </a:solidFill>
              </a:defRPr>
            </a:lvl7pPr>
            <a:lvl8pPr marL="3657600" lvl="7" indent="-228600" algn="l" rtl="0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b="1">
                <a:solidFill>
                  <a:schemeClr val="dk1"/>
                </a:solidFill>
              </a:defRPr>
            </a:lvl8pPr>
            <a:lvl9pPr marL="4114800" lvl="8" indent="-228600" algn="l" rtl="0">
              <a:lnSpc>
                <a:spcPct val="115000"/>
              </a:lnSpc>
              <a:spcBef>
                <a:spcPts val="400"/>
              </a:spcBef>
              <a:spcAft>
                <a:spcPts val="400"/>
              </a:spcAft>
              <a:buClr>
                <a:schemeClr val="dk1"/>
              </a:buClr>
              <a:buSzPts val="2000"/>
              <a:buNone/>
              <a:defRPr b="1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8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, text, photo, right — black">
  <p:cSld name="CUSTOM_23_1_1_1_1_1_1_1_1_2_1">
    <p:bg>
      <p:bgPr>
        <a:solidFill>
          <a:schemeClr val="dk1"/>
        </a:solidFill>
        <a:effectLst/>
      </p:bgPr>
    </p:bg>
    <p:spTree>
      <p:nvGrpSpPr>
        <p:cNvPr id="1" name="Shape 68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66" name="Google Shape;6866;p192"/>
          <p:cNvSpPr>
            <a:spLocks noGrp="1"/>
          </p:cNvSpPr>
          <p:nvPr>
            <p:ph type="pic" idx="2"/>
          </p:nvPr>
        </p:nvSpPr>
        <p:spPr>
          <a:xfrm>
            <a:off x="1006875" y="990307"/>
            <a:ext cx="1984200" cy="2006100"/>
          </a:xfrm>
          <a:prstGeom prst="rect">
            <a:avLst/>
          </a:prstGeom>
          <a:noFill/>
          <a:ln>
            <a:noFill/>
          </a:ln>
        </p:spPr>
      </p:sp>
      <p:sp>
        <p:nvSpPr>
          <p:cNvPr id="6867" name="Google Shape;6867;p192"/>
          <p:cNvSpPr txBox="1">
            <a:spLocks noGrp="1"/>
          </p:cNvSpPr>
          <p:nvPr>
            <p:ph type="title"/>
          </p:nvPr>
        </p:nvSpPr>
        <p:spPr>
          <a:xfrm>
            <a:off x="3787925" y="1398275"/>
            <a:ext cx="50211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lvl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000"/>
              <a:buNone/>
              <a:defRPr sz="4400">
                <a:solidFill>
                  <a:schemeClr val="lt1"/>
                </a:solidFill>
              </a:defRPr>
            </a:lvl1pPr>
            <a:lvl2pPr lvl="1" algn="l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1400"/>
              <a:buNone/>
              <a:defRPr/>
            </a:lvl2pPr>
            <a:lvl3pPr lvl="2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868" name="Google Shape;6868;p192"/>
          <p:cNvSpPr txBox="1">
            <a:spLocks noGrp="1"/>
          </p:cNvSpPr>
          <p:nvPr>
            <p:ph type="subTitle" idx="1"/>
          </p:nvPr>
        </p:nvSpPr>
        <p:spPr>
          <a:xfrm>
            <a:off x="3784450" y="990300"/>
            <a:ext cx="5021100" cy="323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lvl="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>
                <a:highlight>
                  <a:schemeClr val="accent1"/>
                </a:highlight>
              </a:defRPr>
            </a:lvl1pPr>
            <a:lvl2pPr lvl="1" algn="l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algn="l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l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l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l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l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l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l" rtl="0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869" name="Google Shape;6869;p192"/>
          <p:cNvSpPr txBox="1">
            <a:spLocks noGrp="1"/>
          </p:cNvSpPr>
          <p:nvPr>
            <p:ph type="body" idx="3"/>
          </p:nvPr>
        </p:nvSpPr>
        <p:spPr>
          <a:xfrm>
            <a:off x="3784450" y="2756700"/>
            <a:ext cx="5021100" cy="207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2286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b="1">
                <a:solidFill>
                  <a:schemeClr val="lt1"/>
                </a:solidFill>
              </a:defRPr>
            </a:lvl1pPr>
            <a:lvl2pPr marL="914400" lvl="1" indent="-228600" algn="l" rtl="0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b="1">
                <a:solidFill>
                  <a:schemeClr val="lt1"/>
                </a:solidFill>
              </a:defRPr>
            </a:lvl2pPr>
            <a:lvl3pPr marL="1371600" lvl="2" indent="-228600" algn="l" rtl="0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b="1">
                <a:solidFill>
                  <a:schemeClr val="lt1"/>
                </a:solidFill>
              </a:defRPr>
            </a:lvl3pPr>
            <a:lvl4pPr marL="1828800" lvl="3" indent="-228600" algn="l" rtl="0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b="1">
                <a:solidFill>
                  <a:schemeClr val="lt1"/>
                </a:solidFill>
              </a:defRPr>
            </a:lvl4pPr>
            <a:lvl5pPr marL="2286000" lvl="4" indent="-228600" algn="l" rtl="0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b="1">
                <a:solidFill>
                  <a:schemeClr val="lt1"/>
                </a:solidFill>
              </a:defRPr>
            </a:lvl5pPr>
            <a:lvl6pPr marL="2743200" lvl="5" indent="-228600" algn="l" rtl="0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b="1">
                <a:solidFill>
                  <a:schemeClr val="lt1"/>
                </a:solidFill>
              </a:defRPr>
            </a:lvl6pPr>
            <a:lvl7pPr marL="3200400" lvl="6" indent="-228600" algn="l" rtl="0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b="1">
                <a:solidFill>
                  <a:schemeClr val="lt1"/>
                </a:solidFill>
              </a:defRPr>
            </a:lvl7pPr>
            <a:lvl8pPr marL="3657600" lvl="7" indent="-228600" algn="l" rtl="0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b="1">
                <a:solidFill>
                  <a:schemeClr val="lt1"/>
                </a:solidFill>
              </a:defRPr>
            </a:lvl8pPr>
            <a:lvl9pPr marL="4114800" lvl="8" indent="-228600" algn="l" rtl="0">
              <a:lnSpc>
                <a:spcPct val="115000"/>
              </a:lnSpc>
              <a:spcBef>
                <a:spcPts val="400"/>
              </a:spcBef>
              <a:spcAft>
                <a:spcPts val="400"/>
              </a:spcAft>
              <a:buClr>
                <a:schemeClr val="lt1"/>
              </a:buClr>
              <a:buSzPts val="2000"/>
              <a:buNone/>
              <a:defRPr b="1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Agenda slide options divider &gt;&gt;&gt; choose from following templates →">
  <p:cSld name="CUSTOM_21_1">
    <p:bg>
      <p:bgPr>
        <a:solidFill>
          <a:schemeClr val="lt2"/>
        </a:solidFill>
        <a:effectLst/>
      </p:bgPr>
    </p:bg>
    <p:spTree>
      <p:nvGrpSpPr>
        <p:cNvPr id="1" name="Shape 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" name="Google Shape;81;p21"/>
          <p:cNvSpPr txBox="1"/>
          <p:nvPr/>
        </p:nvSpPr>
        <p:spPr>
          <a:xfrm>
            <a:off x="2411725" y="1065053"/>
            <a:ext cx="6288300" cy="2992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spAutoFit/>
          </a:bodyPr>
          <a:lstStyle/>
          <a:p>
            <a:pPr marL="0" lvl="0" indent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7200" b="1">
                <a:solidFill>
                  <a:srgbClr val="FFFFFF"/>
                </a:solidFill>
                <a:highlight>
                  <a:srgbClr val="191919"/>
                </a:highlight>
              </a:rPr>
              <a:t>Agenda or schedule slide options</a:t>
            </a:r>
            <a:endParaRPr sz="7200" b="1">
              <a:solidFill>
                <a:srgbClr val="FFFFFF"/>
              </a:solidFill>
              <a:highlight>
                <a:srgbClr val="191919"/>
              </a:highlight>
            </a:endParaRPr>
          </a:p>
        </p:txBody>
      </p:sp>
      <p:sp>
        <p:nvSpPr>
          <p:cNvPr id="82" name="Google Shape;82;p21"/>
          <p:cNvSpPr/>
          <p:nvPr/>
        </p:nvSpPr>
        <p:spPr>
          <a:xfrm>
            <a:off x="0" y="0"/>
            <a:ext cx="2168400" cy="5143500"/>
          </a:xfrm>
          <a:prstGeom prst="rightArrowCallout">
            <a:avLst>
              <a:gd name="adj1" fmla="val 25000"/>
              <a:gd name="adj2" fmla="val 25000"/>
              <a:gd name="adj3" fmla="val 25000"/>
              <a:gd name="adj4" fmla="val 64977"/>
            </a:avLst>
          </a:prstGeom>
          <a:solidFill>
            <a:srgbClr val="191919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19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, text, photo background, right">
  <p:cSld name="CUSTOM_22_1_1_1_1_1_1_2_1_1_1">
    <p:spTree>
      <p:nvGrpSpPr>
        <p:cNvPr id="1" name="Shape 68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71" name="Google Shape;6871;p193"/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8411400" cy="455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6872" name="Google Shape;6872;p193"/>
          <p:cNvSpPr>
            <a:spLocks noGrp="1"/>
          </p:cNvSpPr>
          <p:nvPr>
            <p:ph type="pic" idx="2"/>
          </p:nvPr>
        </p:nvSpPr>
        <p:spPr>
          <a:xfrm>
            <a:off x="18450" y="-9225"/>
            <a:ext cx="9144000" cy="5143500"/>
          </a:xfrm>
          <a:prstGeom prst="rect">
            <a:avLst/>
          </a:prstGeom>
          <a:noFill/>
          <a:ln>
            <a:noFill/>
          </a:ln>
        </p:spPr>
      </p:sp>
      <p:sp>
        <p:nvSpPr>
          <p:cNvPr id="6873" name="Google Shape;6873;p193"/>
          <p:cNvSpPr txBox="1">
            <a:spLocks noGrp="1"/>
          </p:cNvSpPr>
          <p:nvPr>
            <p:ph type="title" idx="3"/>
          </p:nvPr>
        </p:nvSpPr>
        <p:spPr>
          <a:xfrm>
            <a:off x="5356075" y="326850"/>
            <a:ext cx="3347400" cy="4827600"/>
          </a:xfrm>
          <a:prstGeom prst="rect">
            <a:avLst/>
          </a:prstGeom>
          <a:solidFill>
            <a:srgbClr val="FFFFFF">
              <a:alpha val="91060"/>
            </a:srgbClr>
          </a:solidFill>
        </p:spPr>
        <p:txBody>
          <a:bodyPr spcFirstLastPara="1" wrap="square" lIns="137150" tIns="137150" rIns="137150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6874" name="Google Shape;6874;p193"/>
          <p:cNvSpPr txBox="1">
            <a:spLocks noGrp="1"/>
          </p:cNvSpPr>
          <p:nvPr>
            <p:ph type="body" idx="1"/>
          </p:nvPr>
        </p:nvSpPr>
        <p:spPr>
          <a:xfrm>
            <a:off x="5458975" y="1273325"/>
            <a:ext cx="3054600" cy="35547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30200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marL="914400" lvl="1" indent="-330200" rtl="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 rtl="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 rtl="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 rtl="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 rtl="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 rtl="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 rtl="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 rtl="0">
              <a:spcBef>
                <a:spcPts val="800"/>
              </a:spcBef>
              <a:spcAft>
                <a:spcPts val="8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9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, text, photo background, left">
  <p:cSld name="CUSTOM_23_1_1_1_1_1_1_2_1_1_1">
    <p:spTree>
      <p:nvGrpSpPr>
        <p:cNvPr id="1" name="Shape 68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76" name="Google Shape;6876;p194"/>
          <p:cNvSpPr>
            <a:spLocks noGrp="1"/>
          </p:cNvSpPr>
          <p:nvPr>
            <p:ph type="pic" idx="2"/>
          </p:nvPr>
        </p:nvSpPr>
        <p:spPr>
          <a:xfrm>
            <a:off x="18450" y="-9225"/>
            <a:ext cx="9144000" cy="5143500"/>
          </a:xfrm>
          <a:prstGeom prst="rect">
            <a:avLst/>
          </a:prstGeom>
          <a:noFill/>
          <a:ln>
            <a:noFill/>
          </a:ln>
        </p:spPr>
      </p:sp>
      <p:sp>
        <p:nvSpPr>
          <p:cNvPr id="6877" name="Google Shape;6877;p194"/>
          <p:cNvSpPr txBox="1">
            <a:spLocks noGrp="1"/>
          </p:cNvSpPr>
          <p:nvPr>
            <p:ph type="title"/>
          </p:nvPr>
        </p:nvSpPr>
        <p:spPr>
          <a:xfrm>
            <a:off x="320050" y="315900"/>
            <a:ext cx="3333900" cy="4827600"/>
          </a:xfrm>
          <a:prstGeom prst="rect">
            <a:avLst/>
          </a:prstGeom>
          <a:solidFill>
            <a:srgbClr val="FFFFFF">
              <a:alpha val="91060"/>
            </a:srgbClr>
          </a:solidFill>
        </p:spPr>
        <p:txBody>
          <a:bodyPr spcFirstLastPara="1" wrap="square" lIns="137150" tIns="137150" rIns="137150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6878" name="Google Shape;6878;p194"/>
          <p:cNvSpPr txBox="1">
            <a:spLocks noGrp="1"/>
          </p:cNvSpPr>
          <p:nvPr>
            <p:ph type="body" idx="1"/>
          </p:nvPr>
        </p:nvSpPr>
        <p:spPr>
          <a:xfrm>
            <a:off x="420625" y="1254875"/>
            <a:ext cx="3043500" cy="35733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30200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marL="914400" lvl="1" indent="-330200" rtl="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 rtl="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 rtl="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 rtl="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 rtl="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 rtl="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 rtl="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 rtl="0">
              <a:spcBef>
                <a:spcPts val="800"/>
              </a:spcBef>
              <a:spcAft>
                <a:spcPts val="8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9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, text, photo grid, left">
  <p:cSld name="CUSTOM_23_1_1_1_1_2_1_1_1_1_1">
    <p:spTree>
      <p:nvGrpSpPr>
        <p:cNvPr id="1" name="Shape 68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80" name="Google Shape;6880;p195"/>
          <p:cNvSpPr/>
          <p:nvPr/>
        </p:nvSpPr>
        <p:spPr>
          <a:xfrm>
            <a:off x="6611100" y="-2275"/>
            <a:ext cx="2532900" cy="51435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81" name="Google Shape;6881;p195"/>
          <p:cNvSpPr txBox="1">
            <a:spLocks noGrp="1"/>
          </p:cNvSpPr>
          <p:nvPr>
            <p:ph type="title"/>
          </p:nvPr>
        </p:nvSpPr>
        <p:spPr>
          <a:xfrm>
            <a:off x="426725" y="881335"/>
            <a:ext cx="3660600" cy="6540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800"/>
              </a:spcBef>
              <a:spcAft>
                <a:spcPts val="80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6882" name="Google Shape;6882;p195"/>
          <p:cNvSpPr txBox="1">
            <a:spLocks noGrp="1"/>
          </p:cNvSpPr>
          <p:nvPr>
            <p:ph type="body" idx="1"/>
          </p:nvPr>
        </p:nvSpPr>
        <p:spPr>
          <a:xfrm>
            <a:off x="417650" y="1642701"/>
            <a:ext cx="3669600" cy="2996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30200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marL="914400" lvl="1" indent="-330200" rtl="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 rtl="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 rtl="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 rtl="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 rtl="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 rtl="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 rtl="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 rtl="0">
              <a:spcBef>
                <a:spcPts val="800"/>
              </a:spcBef>
              <a:spcAft>
                <a:spcPts val="8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  <p:sp>
        <p:nvSpPr>
          <p:cNvPr id="6883" name="Google Shape;6883;p195"/>
          <p:cNvSpPr>
            <a:spLocks noGrp="1"/>
          </p:cNvSpPr>
          <p:nvPr>
            <p:ph type="pic" idx="2"/>
          </p:nvPr>
        </p:nvSpPr>
        <p:spPr>
          <a:xfrm>
            <a:off x="7452350" y="530400"/>
            <a:ext cx="1353000" cy="4108500"/>
          </a:xfrm>
          <a:prstGeom prst="rect">
            <a:avLst/>
          </a:prstGeom>
          <a:noFill/>
          <a:ln>
            <a:noFill/>
          </a:ln>
        </p:spPr>
      </p:sp>
      <p:sp>
        <p:nvSpPr>
          <p:cNvPr id="6884" name="Google Shape;6884;p195"/>
          <p:cNvSpPr>
            <a:spLocks noGrp="1"/>
          </p:cNvSpPr>
          <p:nvPr>
            <p:ph type="pic" idx="3"/>
          </p:nvPr>
        </p:nvSpPr>
        <p:spPr>
          <a:xfrm>
            <a:off x="4617725" y="530400"/>
            <a:ext cx="2782500" cy="1997700"/>
          </a:xfrm>
          <a:prstGeom prst="rect">
            <a:avLst/>
          </a:prstGeom>
          <a:noFill/>
          <a:ln>
            <a:noFill/>
          </a:ln>
        </p:spPr>
      </p:sp>
      <p:sp>
        <p:nvSpPr>
          <p:cNvPr id="6885" name="Google Shape;6885;p195"/>
          <p:cNvSpPr>
            <a:spLocks noGrp="1"/>
          </p:cNvSpPr>
          <p:nvPr>
            <p:ph type="pic" idx="4"/>
          </p:nvPr>
        </p:nvSpPr>
        <p:spPr>
          <a:xfrm>
            <a:off x="4617725" y="2599800"/>
            <a:ext cx="2782500" cy="20391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19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, text, photos, left">
  <p:cSld name="CUSTOM_23_1_1_2_1_1_1_1_1_1_1">
    <p:spTree>
      <p:nvGrpSpPr>
        <p:cNvPr id="1" name="Shape 68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887" name="Google Shape;6887;p196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0" y="-2225"/>
            <a:ext cx="9144003" cy="5147949"/>
          </a:xfrm>
          <a:prstGeom prst="rect">
            <a:avLst/>
          </a:prstGeom>
          <a:noFill/>
          <a:ln>
            <a:noFill/>
          </a:ln>
        </p:spPr>
      </p:pic>
      <p:sp>
        <p:nvSpPr>
          <p:cNvPr id="6888" name="Google Shape;6888;p196"/>
          <p:cNvSpPr/>
          <p:nvPr/>
        </p:nvSpPr>
        <p:spPr>
          <a:xfrm>
            <a:off x="320050" y="544400"/>
            <a:ext cx="7543800" cy="38016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89" name="Google Shape;6889;p196"/>
          <p:cNvSpPr txBox="1">
            <a:spLocks noGrp="1"/>
          </p:cNvSpPr>
          <p:nvPr>
            <p:ph type="title"/>
          </p:nvPr>
        </p:nvSpPr>
        <p:spPr>
          <a:xfrm>
            <a:off x="426725" y="1144150"/>
            <a:ext cx="2508600" cy="5409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800"/>
              </a:spcBef>
              <a:spcAft>
                <a:spcPts val="80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6890" name="Google Shape;6890;p196"/>
          <p:cNvSpPr txBox="1">
            <a:spLocks noGrp="1"/>
          </p:cNvSpPr>
          <p:nvPr>
            <p:ph type="body" idx="1"/>
          </p:nvPr>
        </p:nvSpPr>
        <p:spPr>
          <a:xfrm>
            <a:off x="417650" y="1873100"/>
            <a:ext cx="2517600" cy="19422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30200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marL="914400" lvl="1" indent="-330200" rtl="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 rtl="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 rtl="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 rtl="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 rtl="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 rtl="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 rtl="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 rtl="0">
              <a:spcBef>
                <a:spcPts val="800"/>
              </a:spcBef>
              <a:spcAft>
                <a:spcPts val="8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  <p:sp>
        <p:nvSpPr>
          <p:cNvPr id="6891" name="Google Shape;6891;p196"/>
          <p:cNvSpPr>
            <a:spLocks noGrp="1"/>
          </p:cNvSpPr>
          <p:nvPr>
            <p:ph type="pic" idx="2"/>
          </p:nvPr>
        </p:nvSpPr>
        <p:spPr>
          <a:xfrm>
            <a:off x="7675230" y="1144150"/>
            <a:ext cx="1472100" cy="2518800"/>
          </a:xfrm>
          <a:prstGeom prst="rect">
            <a:avLst/>
          </a:prstGeom>
          <a:noFill/>
          <a:ln>
            <a:noFill/>
          </a:ln>
        </p:spPr>
      </p:sp>
      <p:sp>
        <p:nvSpPr>
          <p:cNvPr id="6892" name="Google Shape;6892;p196"/>
          <p:cNvSpPr>
            <a:spLocks noGrp="1"/>
          </p:cNvSpPr>
          <p:nvPr>
            <p:ph type="pic" idx="3"/>
          </p:nvPr>
        </p:nvSpPr>
        <p:spPr>
          <a:xfrm>
            <a:off x="6201934" y="1144150"/>
            <a:ext cx="1472100" cy="2518800"/>
          </a:xfrm>
          <a:prstGeom prst="rect">
            <a:avLst/>
          </a:prstGeom>
          <a:noFill/>
          <a:ln>
            <a:noFill/>
          </a:ln>
        </p:spPr>
      </p:sp>
      <p:sp>
        <p:nvSpPr>
          <p:cNvPr id="6893" name="Google Shape;6893;p196"/>
          <p:cNvSpPr>
            <a:spLocks noGrp="1"/>
          </p:cNvSpPr>
          <p:nvPr>
            <p:ph type="pic" idx="4"/>
          </p:nvPr>
        </p:nvSpPr>
        <p:spPr>
          <a:xfrm>
            <a:off x="4728604" y="1144150"/>
            <a:ext cx="1472100" cy="2518800"/>
          </a:xfrm>
          <a:prstGeom prst="rect">
            <a:avLst/>
          </a:prstGeom>
          <a:noFill/>
          <a:ln>
            <a:noFill/>
          </a:ln>
        </p:spPr>
      </p:sp>
      <p:sp>
        <p:nvSpPr>
          <p:cNvPr id="6894" name="Google Shape;6894;p196"/>
          <p:cNvSpPr>
            <a:spLocks noGrp="1"/>
          </p:cNvSpPr>
          <p:nvPr>
            <p:ph type="pic" idx="5"/>
          </p:nvPr>
        </p:nvSpPr>
        <p:spPr>
          <a:xfrm>
            <a:off x="3255275" y="1144150"/>
            <a:ext cx="1472100" cy="25188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19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, text, photo, layout">
  <p:cSld name="CUSTOM_22_1_1_1_1_1_1_1_1_1_1_1">
    <p:spTree>
      <p:nvGrpSpPr>
        <p:cNvPr id="1" name="Shape 68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96" name="Google Shape;6896;p197"/>
          <p:cNvSpPr txBox="1">
            <a:spLocks noGrp="1"/>
          </p:cNvSpPr>
          <p:nvPr>
            <p:ph type="body" idx="1"/>
          </p:nvPr>
        </p:nvSpPr>
        <p:spPr>
          <a:xfrm>
            <a:off x="420625" y="1301025"/>
            <a:ext cx="3355800" cy="12606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04800" rtl="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1pPr>
            <a:lvl2pPr marL="914400" lvl="1" indent="-304800" rtl="0">
              <a:spcBef>
                <a:spcPts val="8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 rtl="0">
              <a:spcBef>
                <a:spcPts val="8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 rtl="0">
              <a:spcBef>
                <a:spcPts val="8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 rtl="0">
              <a:spcBef>
                <a:spcPts val="8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 rtl="0">
              <a:spcBef>
                <a:spcPts val="8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 rtl="0">
              <a:spcBef>
                <a:spcPts val="8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 rtl="0">
              <a:spcBef>
                <a:spcPts val="8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 rtl="0">
              <a:spcBef>
                <a:spcPts val="800"/>
              </a:spcBef>
              <a:spcAft>
                <a:spcPts val="8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6897" name="Google Shape;6897;p197"/>
          <p:cNvSpPr txBox="1">
            <a:spLocks noGrp="1"/>
          </p:cNvSpPr>
          <p:nvPr>
            <p:ph type="title"/>
          </p:nvPr>
        </p:nvSpPr>
        <p:spPr>
          <a:xfrm>
            <a:off x="424925" y="511525"/>
            <a:ext cx="3355800" cy="3726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800"/>
              </a:spcBef>
              <a:spcAft>
                <a:spcPts val="80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6898" name="Google Shape;6898;p197"/>
          <p:cNvSpPr txBox="1"/>
          <p:nvPr/>
        </p:nvSpPr>
        <p:spPr>
          <a:xfrm>
            <a:off x="0" y="0"/>
            <a:ext cx="323700" cy="25617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68575" tIns="34275" rIns="68575" bIns="3427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1400" b="0" i="0" u="non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899" name="Google Shape;6899;p197"/>
          <p:cNvSpPr>
            <a:spLocks noGrp="1"/>
          </p:cNvSpPr>
          <p:nvPr>
            <p:ph type="pic" idx="2"/>
          </p:nvPr>
        </p:nvSpPr>
        <p:spPr>
          <a:xfrm>
            <a:off x="4197100" y="-18450"/>
            <a:ext cx="4947000" cy="2587800"/>
          </a:xfrm>
          <a:prstGeom prst="rect">
            <a:avLst/>
          </a:prstGeom>
          <a:noFill/>
          <a:ln>
            <a:noFill/>
          </a:ln>
        </p:spPr>
      </p:sp>
      <p:sp>
        <p:nvSpPr>
          <p:cNvPr id="6900" name="Google Shape;6900;p197"/>
          <p:cNvSpPr txBox="1">
            <a:spLocks noGrp="1"/>
          </p:cNvSpPr>
          <p:nvPr>
            <p:ph type="subTitle" idx="3"/>
          </p:nvPr>
        </p:nvSpPr>
        <p:spPr>
          <a:xfrm>
            <a:off x="738175" y="2878525"/>
            <a:ext cx="1355700" cy="5997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 b="1"/>
            </a:lvl1pPr>
            <a:lvl2pPr lvl="1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2pPr>
            <a:lvl3pPr lvl="2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3pPr>
            <a:lvl4pPr lvl="3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4pPr>
            <a:lvl5pPr lvl="4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5pPr>
            <a:lvl6pPr lvl="5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6pPr>
            <a:lvl7pPr lvl="6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7pPr>
            <a:lvl8pPr lvl="7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8pPr>
            <a:lvl9pPr lvl="8" rtl="0">
              <a:lnSpc>
                <a:spcPct val="100000"/>
              </a:lnSpc>
              <a:spcBef>
                <a:spcPts val="800"/>
              </a:spcBef>
              <a:spcAft>
                <a:spcPts val="800"/>
              </a:spcAft>
              <a:buSzPts val="2000"/>
              <a:buNone/>
              <a:defRPr/>
            </a:lvl9pPr>
          </a:lstStyle>
          <a:p>
            <a:endParaRPr/>
          </a:p>
        </p:txBody>
      </p:sp>
      <p:sp>
        <p:nvSpPr>
          <p:cNvPr id="6901" name="Google Shape;6901;p197"/>
          <p:cNvSpPr txBox="1">
            <a:spLocks noGrp="1"/>
          </p:cNvSpPr>
          <p:nvPr>
            <p:ph type="body" idx="4"/>
          </p:nvPr>
        </p:nvSpPr>
        <p:spPr>
          <a:xfrm>
            <a:off x="738175" y="3519658"/>
            <a:ext cx="1355700" cy="2490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279400" rtl="0">
              <a:spcBef>
                <a:spcPts val="0"/>
              </a:spcBef>
              <a:spcAft>
                <a:spcPts val="0"/>
              </a:spcAft>
              <a:buSzPts val="800"/>
              <a:buChar char="●"/>
              <a:defRPr sz="800"/>
            </a:lvl1pPr>
            <a:lvl2pPr marL="914400" lvl="1" indent="-355600" rtl="0">
              <a:spcBef>
                <a:spcPts val="800"/>
              </a:spcBef>
              <a:spcAft>
                <a:spcPts val="0"/>
              </a:spcAft>
              <a:buSzPts val="2000"/>
              <a:buChar char="○"/>
              <a:defRPr/>
            </a:lvl2pPr>
            <a:lvl3pPr marL="1371600" lvl="2" indent="-355600" rtl="0">
              <a:spcBef>
                <a:spcPts val="800"/>
              </a:spcBef>
              <a:spcAft>
                <a:spcPts val="0"/>
              </a:spcAft>
              <a:buSzPts val="2000"/>
              <a:buChar char="■"/>
              <a:defRPr/>
            </a:lvl3pPr>
            <a:lvl4pPr marL="1828800" lvl="3" indent="-355600" rtl="0">
              <a:spcBef>
                <a:spcPts val="800"/>
              </a:spcBef>
              <a:spcAft>
                <a:spcPts val="0"/>
              </a:spcAft>
              <a:buSzPts val="2000"/>
              <a:buChar char="●"/>
              <a:defRPr/>
            </a:lvl4pPr>
            <a:lvl5pPr marL="2286000" lvl="4" indent="-355600" rtl="0">
              <a:spcBef>
                <a:spcPts val="800"/>
              </a:spcBef>
              <a:spcAft>
                <a:spcPts val="0"/>
              </a:spcAft>
              <a:buSzPts val="2000"/>
              <a:buChar char="○"/>
              <a:defRPr/>
            </a:lvl5pPr>
            <a:lvl6pPr marL="2743200" lvl="5" indent="-355600" rtl="0">
              <a:spcBef>
                <a:spcPts val="800"/>
              </a:spcBef>
              <a:spcAft>
                <a:spcPts val="0"/>
              </a:spcAft>
              <a:buSzPts val="2000"/>
              <a:buChar char="■"/>
              <a:defRPr/>
            </a:lvl6pPr>
            <a:lvl7pPr marL="3200400" lvl="6" indent="-355600" rtl="0">
              <a:spcBef>
                <a:spcPts val="800"/>
              </a:spcBef>
              <a:spcAft>
                <a:spcPts val="0"/>
              </a:spcAft>
              <a:buSzPts val="2000"/>
              <a:buChar char="●"/>
              <a:defRPr/>
            </a:lvl7pPr>
            <a:lvl8pPr marL="3657600" lvl="7" indent="-355600" rtl="0">
              <a:spcBef>
                <a:spcPts val="800"/>
              </a:spcBef>
              <a:spcAft>
                <a:spcPts val="0"/>
              </a:spcAft>
              <a:buSzPts val="2000"/>
              <a:buChar char="○"/>
              <a:defRPr/>
            </a:lvl8pPr>
            <a:lvl9pPr marL="4114800" lvl="8" indent="-355600" rtl="0">
              <a:spcBef>
                <a:spcPts val="800"/>
              </a:spcBef>
              <a:spcAft>
                <a:spcPts val="800"/>
              </a:spcAft>
              <a:buSzPts val="2000"/>
              <a:buChar char="■"/>
              <a:defRPr/>
            </a:lvl9pPr>
          </a:lstStyle>
          <a:p>
            <a:endParaRPr/>
          </a:p>
        </p:txBody>
      </p:sp>
      <p:sp>
        <p:nvSpPr>
          <p:cNvPr id="6902" name="Google Shape;6902;p197"/>
          <p:cNvSpPr txBox="1">
            <a:spLocks noGrp="1"/>
          </p:cNvSpPr>
          <p:nvPr>
            <p:ph type="body" idx="5"/>
          </p:nvPr>
        </p:nvSpPr>
        <p:spPr>
          <a:xfrm>
            <a:off x="738175" y="3884575"/>
            <a:ext cx="1355700" cy="9435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●"/>
              <a:defRPr sz="800"/>
            </a:lvl1pPr>
            <a:lvl2pPr marL="914400" lvl="1" indent="-2794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800"/>
              <a:buChar char="○"/>
              <a:defRPr sz="800"/>
            </a:lvl2pPr>
            <a:lvl3pPr marL="1371600" lvl="2" indent="-2794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800"/>
              <a:buChar char="■"/>
              <a:defRPr sz="800"/>
            </a:lvl3pPr>
            <a:lvl4pPr marL="1828800" lvl="3" indent="-2794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800"/>
              <a:buChar char="●"/>
              <a:defRPr sz="800"/>
            </a:lvl4pPr>
            <a:lvl5pPr marL="2286000" lvl="4" indent="-2794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800"/>
              <a:buChar char="○"/>
              <a:defRPr sz="800"/>
            </a:lvl5pPr>
            <a:lvl6pPr marL="2743200" lvl="5" indent="-2794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800"/>
              <a:buChar char="■"/>
              <a:defRPr sz="800"/>
            </a:lvl6pPr>
            <a:lvl7pPr marL="3200400" lvl="6" indent="-2794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800"/>
              <a:buChar char="●"/>
              <a:defRPr sz="800"/>
            </a:lvl7pPr>
            <a:lvl8pPr marL="3657600" lvl="7" indent="-2794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800"/>
              <a:buChar char="○"/>
              <a:defRPr sz="800"/>
            </a:lvl8pPr>
            <a:lvl9pPr marL="4114800" lvl="8" indent="-279400" rtl="0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SzPts val="800"/>
              <a:buChar char="■"/>
              <a:defRPr sz="800"/>
            </a:lvl9pPr>
          </a:lstStyle>
          <a:p>
            <a:endParaRPr/>
          </a:p>
        </p:txBody>
      </p:sp>
      <p:sp>
        <p:nvSpPr>
          <p:cNvPr id="6903" name="Google Shape;6903;p197"/>
          <p:cNvSpPr txBox="1">
            <a:spLocks noGrp="1"/>
          </p:cNvSpPr>
          <p:nvPr>
            <p:ph type="subTitle" idx="6"/>
          </p:nvPr>
        </p:nvSpPr>
        <p:spPr>
          <a:xfrm>
            <a:off x="6611100" y="2878525"/>
            <a:ext cx="1355700" cy="5997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 b="1"/>
            </a:lvl1pPr>
            <a:lvl2pPr lvl="1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2pPr>
            <a:lvl3pPr lvl="2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3pPr>
            <a:lvl4pPr lvl="3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4pPr>
            <a:lvl5pPr lvl="4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5pPr>
            <a:lvl6pPr lvl="5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6pPr>
            <a:lvl7pPr lvl="6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7pPr>
            <a:lvl8pPr lvl="7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8pPr>
            <a:lvl9pPr lvl="8" rtl="0">
              <a:lnSpc>
                <a:spcPct val="100000"/>
              </a:lnSpc>
              <a:spcBef>
                <a:spcPts val="800"/>
              </a:spcBef>
              <a:spcAft>
                <a:spcPts val="800"/>
              </a:spcAft>
              <a:buSzPts val="2000"/>
              <a:buNone/>
              <a:defRPr/>
            </a:lvl9pPr>
          </a:lstStyle>
          <a:p>
            <a:endParaRPr/>
          </a:p>
        </p:txBody>
      </p:sp>
      <p:sp>
        <p:nvSpPr>
          <p:cNvPr id="6904" name="Google Shape;6904;p197"/>
          <p:cNvSpPr txBox="1">
            <a:spLocks noGrp="1"/>
          </p:cNvSpPr>
          <p:nvPr>
            <p:ph type="body" idx="7"/>
          </p:nvPr>
        </p:nvSpPr>
        <p:spPr>
          <a:xfrm>
            <a:off x="6611100" y="3519658"/>
            <a:ext cx="1355700" cy="2490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279400" rtl="0">
              <a:spcBef>
                <a:spcPts val="0"/>
              </a:spcBef>
              <a:spcAft>
                <a:spcPts val="0"/>
              </a:spcAft>
              <a:buSzPts val="800"/>
              <a:buChar char="●"/>
              <a:defRPr sz="800"/>
            </a:lvl1pPr>
            <a:lvl2pPr marL="914400" lvl="1" indent="-355600" rtl="0">
              <a:spcBef>
                <a:spcPts val="800"/>
              </a:spcBef>
              <a:spcAft>
                <a:spcPts val="0"/>
              </a:spcAft>
              <a:buSzPts val="2000"/>
              <a:buChar char="○"/>
              <a:defRPr/>
            </a:lvl2pPr>
            <a:lvl3pPr marL="1371600" lvl="2" indent="-355600" rtl="0">
              <a:spcBef>
                <a:spcPts val="800"/>
              </a:spcBef>
              <a:spcAft>
                <a:spcPts val="0"/>
              </a:spcAft>
              <a:buSzPts val="2000"/>
              <a:buChar char="■"/>
              <a:defRPr/>
            </a:lvl3pPr>
            <a:lvl4pPr marL="1828800" lvl="3" indent="-355600" rtl="0">
              <a:spcBef>
                <a:spcPts val="800"/>
              </a:spcBef>
              <a:spcAft>
                <a:spcPts val="0"/>
              </a:spcAft>
              <a:buSzPts val="2000"/>
              <a:buChar char="●"/>
              <a:defRPr/>
            </a:lvl4pPr>
            <a:lvl5pPr marL="2286000" lvl="4" indent="-355600" rtl="0">
              <a:spcBef>
                <a:spcPts val="800"/>
              </a:spcBef>
              <a:spcAft>
                <a:spcPts val="0"/>
              </a:spcAft>
              <a:buSzPts val="2000"/>
              <a:buChar char="○"/>
              <a:defRPr/>
            </a:lvl5pPr>
            <a:lvl6pPr marL="2743200" lvl="5" indent="-355600" rtl="0">
              <a:spcBef>
                <a:spcPts val="800"/>
              </a:spcBef>
              <a:spcAft>
                <a:spcPts val="0"/>
              </a:spcAft>
              <a:buSzPts val="2000"/>
              <a:buChar char="■"/>
              <a:defRPr/>
            </a:lvl6pPr>
            <a:lvl7pPr marL="3200400" lvl="6" indent="-355600" rtl="0">
              <a:spcBef>
                <a:spcPts val="800"/>
              </a:spcBef>
              <a:spcAft>
                <a:spcPts val="0"/>
              </a:spcAft>
              <a:buSzPts val="2000"/>
              <a:buChar char="●"/>
              <a:defRPr/>
            </a:lvl7pPr>
            <a:lvl8pPr marL="3657600" lvl="7" indent="-355600" rtl="0">
              <a:spcBef>
                <a:spcPts val="800"/>
              </a:spcBef>
              <a:spcAft>
                <a:spcPts val="0"/>
              </a:spcAft>
              <a:buSzPts val="2000"/>
              <a:buChar char="○"/>
              <a:defRPr/>
            </a:lvl8pPr>
            <a:lvl9pPr marL="4114800" lvl="8" indent="-355600" rtl="0">
              <a:spcBef>
                <a:spcPts val="800"/>
              </a:spcBef>
              <a:spcAft>
                <a:spcPts val="800"/>
              </a:spcAft>
              <a:buSzPts val="2000"/>
              <a:buChar char="■"/>
              <a:defRPr/>
            </a:lvl9pPr>
          </a:lstStyle>
          <a:p>
            <a:endParaRPr/>
          </a:p>
        </p:txBody>
      </p:sp>
      <p:sp>
        <p:nvSpPr>
          <p:cNvPr id="6905" name="Google Shape;6905;p197"/>
          <p:cNvSpPr txBox="1">
            <a:spLocks noGrp="1"/>
          </p:cNvSpPr>
          <p:nvPr>
            <p:ph type="body" idx="8"/>
          </p:nvPr>
        </p:nvSpPr>
        <p:spPr>
          <a:xfrm>
            <a:off x="6611100" y="3884575"/>
            <a:ext cx="1355700" cy="9435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●"/>
              <a:defRPr sz="800"/>
            </a:lvl1pPr>
            <a:lvl2pPr marL="914400" lvl="1" indent="-2794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800"/>
              <a:buChar char="○"/>
              <a:defRPr sz="800"/>
            </a:lvl2pPr>
            <a:lvl3pPr marL="1371600" lvl="2" indent="-2794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800"/>
              <a:buChar char="■"/>
              <a:defRPr sz="800"/>
            </a:lvl3pPr>
            <a:lvl4pPr marL="1828800" lvl="3" indent="-2794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800"/>
              <a:buChar char="●"/>
              <a:defRPr sz="800"/>
            </a:lvl4pPr>
            <a:lvl5pPr marL="2286000" lvl="4" indent="-2794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800"/>
              <a:buChar char="○"/>
              <a:defRPr sz="800"/>
            </a:lvl5pPr>
            <a:lvl6pPr marL="2743200" lvl="5" indent="-2794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800"/>
              <a:buChar char="■"/>
              <a:defRPr sz="800"/>
            </a:lvl6pPr>
            <a:lvl7pPr marL="3200400" lvl="6" indent="-2794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800"/>
              <a:buChar char="●"/>
              <a:defRPr sz="800"/>
            </a:lvl7pPr>
            <a:lvl8pPr marL="3657600" lvl="7" indent="-2794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800"/>
              <a:buChar char="○"/>
              <a:defRPr sz="800"/>
            </a:lvl8pPr>
            <a:lvl9pPr marL="4114800" lvl="8" indent="-279400" rtl="0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SzPts val="800"/>
              <a:buChar char="■"/>
              <a:defRPr sz="800"/>
            </a:lvl9pPr>
          </a:lstStyle>
          <a:p>
            <a:endParaRPr/>
          </a:p>
        </p:txBody>
      </p:sp>
      <p:sp>
        <p:nvSpPr>
          <p:cNvPr id="6906" name="Google Shape;6906;p197"/>
          <p:cNvSpPr txBox="1">
            <a:spLocks noGrp="1"/>
          </p:cNvSpPr>
          <p:nvPr>
            <p:ph type="subTitle" idx="9"/>
          </p:nvPr>
        </p:nvSpPr>
        <p:spPr>
          <a:xfrm>
            <a:off x="3674613" y="2878525"/>
            <a:ext cx="1355700" cy="5997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 b="1"/>
            </a:lvl1pPr>
            <a:lvl2pPr lvl="1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2pPr>
            <a:lvl3pPr lvl="2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3pPr>
            <a:lvl4pPr lvl="3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4pPr>
            <a:lvl5pPr lvl="4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5pPr>
            <a:lvl6pPr lvl="5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6pPr>
            <a:lvl7pPr lvl="6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7pPr>
            <a:lvl8pPr lvl="7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8pPr>
            <a:lvl9pPr lvl="8" rtl="0">
              <a:lnSpc>
                <a:spcPct val="100000"/>
              </a:lnSpc>
              <a:spcBef>
                <a:spcPts val="800"/>
              </a:spcBef>
              <a:spcAft>
                <a:spcPts val="800"/>
              </a:spcAft>
              <a:buSzPts val="2000"/>
              <a:buNone/>
              <a:defRPr/>
            </a:lvl9pPr>
          </a:lstStyle>
          <a:p>
            <a:endParaRPr/>
          </a:p>
        </p:txBody>
      </p:sp>
      <p:sp>
        <p:nvSpPr>
          <p:cNvPr id="6907" name="Google Shape;6907;p197"/>
          <p:cNvSpPr txBox="1">
            <a:spLocks noGrp="1"/>
          </p:cNvSpPr>
          <p:nvPr>
            <p:ph type="body" idx="13"/>
          </p:nvPr>
        </p:nvSpPr>
        <p:spPr>
          <a:xfrm>
            <a:off x="3674613" y="3519658"/>
            <a:ext cx="1355700" cy="2490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●"/>
              <a:defRPr sz="800"/>
            </a:lvl1pPr>
            <a:lvl2pPr marL="914400" lvl="1" indent="-355600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2000"/>
              <a:buChar char="○"/>
              <a:defRPr/>
            </a:lvl2pPr>
            <a:lvl3pPr marL="1371600" lvl="2" indent="-355600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2000"/>
              <a:buChar char="■"/>
              <a:defRPr/>
            </a:lvl3pPr>
            <a:lvl4pPr marL="1828800" lvl="3" indent="-355600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2000"/>
              <a:buChar char="●"/>
              <a:defRPr/>
            </a:lvl4pPr>
            <a:lvl5pPr marL="2286000" lvl="4" indent="-355600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2000"/>
              <a:buChar char="○"/>
              <a:defRPr/>
            </a:lvl5pPr>
            <a:lvl6pPr marL="2743200" lvl="5" indent="-355600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2000"/>
              <a:buChar char="■"/>
              <a:defRPr/>
            </a:lvl6pPr>
            <a:lvl7pPr marL="3200400" lvl="6" indent="-355600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2000"/>
              <a:buChar char="●"/>
              <a:defRPr/>
            </a:lvl7pPr>
            <a:lvl8pPr marL="3657600" lvl="7" indent="-355600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2000"/>
              <a:buChar char="○"/>
              <a:defRPr/>
            </a:lvl8pPr>
            <a:lvl9pPr marL="4114800" lvl="8" indent="-355600" rtl="0">
              <a:lnSpc>
                <a:spcPct val="100000"/>
              </a:lnSpc>
              <a:spcBef>
                <a:spcPts val="800"/>
              </a:spcBef>
              <a:spcAft>
                <a:spcPts val="800"/>
              </a:spcAft>
              <a:buSzPts val="2000"/>
              <a:buChar char="■"/>
              <a:defRPr/>
            </a:lvl9pPr>
          </a:lstStyle>
          <a:p>
            <a:endParaRPr/>
          </a:p>
        </p:txBody>
      </p:sp>
      <p:sp>
        <p:nvSpPr>
          <p:cNvPr id="6908" name="Google Shape;6908;p197"/>
          <p:cNvSpPr txBox="1">
            <a:spLocks noGrp="1"/>
          </p:cNvSpPr>
          <p:nvPr>
            <p:ph type="body" idx="14"/>
          </p:nvPr>
        </p:nvSpPr>
        <p:spPr>
          <a:xfrm>
            <a:off x="3674613" y="3884575"/>
            <a:ext cx="1355700" cy="9435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279400" rtl="0">
              <a:spcBef>
                <a:spcPts val="0"/>
              </a:spcBef>
              <a:spcAft>
                <a:spcPts val="0"/>
              </a:spcAft>
              <a:buSzPts val="800"/>
              <a:buChar char="●"/>
              <a:defRPr sz="800"/>
            </a:lvl1pPr>
            <a:lvl2pPr marL="914400" lvl="1" indent="-279400" rtl="0">
              <a:spcBef>
                <a:spcPts val="400"/>
              </a:spcBef>
              <a:spcAft>
                <a:spcPts val="0"/>
              </a:spcAft>
              <a:buSzPts val="800"/>
              <a:buChar char="○"/>
              <a:defRPr sz="800"/>
            </a:lvl2pPr>
            <a:lvl3pPr marL="1371600" lvl="2" indent="-279400" rtl="0">
              <a:spcBef>
                <a:spcPts val="400"/>
              </a:spcBef>
              <a:spcAft>
                <a:spcPts val="0"/>
              </a:spcAft>
              <a:buSzPts val="800"/>
              <a:buChar char="■"/>
              <a:defRPr sz="800"/>
            </a:lvl3pPr>
            <a:lvl4pPr marL="1828800" lvl="3" indent="-279400" rtl="0">
              <a:spcBef>
                <a:spcPts val="400"/>
              </a:spcBef>
              <a:spcAft>
                <a:spcPts val="0"/>
              </a:spcAft>
              <a:buSzPts val="800"/>
              <a:buChar char="●"/>
              <a:defRPr sz="800"/>
            </a:lvl4pPr>
            <a:lvl5pPr marL="2286000" lvl="4" indent="-279400" rtl="0">
              <a:spcBef>
                <a:spcPts val="400"/>
              </a:spcBef>
              <a:spcAft>
                <a:spcPts val="0"/>
              </a:spcAft>
              <a:buSzPts val="800"/>
              <a:buChar char="○"/>
              <a:defRPr sz="800"/>
            </a:lvl5pPr>
            <a:lvl6pPr marL="2743200" lvl="5" indent="-279400" rtl="0">
              <a:spcBef>
                <a:spcPts val="400"/>
              </a:spcBef>
              <a:spcAft>
                <a:spcPts val="0"/>
              </a:spcAft>
              <a:buSzPts val="800"/>
              <a:buChar char="■"/>
              <a:defRPr sz="800"/>
            </a:lvl6pPr>
            <a:lvl7pPr marL="3200400" lvl="6" indent="-279400" rtl="0">
              <a:spcBef>
                <a:spcPts val="400"/>
              </a:spcBef>
              <a:spcAft>
                <a:spcPts val="0"/>
              </a:spcAft>
              <a:buSzPts val="800"/>
              <a:buChar char="●"/>
              <a:defRPr sz="800"/>
            </a:lvl7pPr>
            <a:lvl8pPr marL="3657600" lvl="7" indent="-279400" rtl="0">
              <a:spcBef>
                <a:spcPts val="400"/>
              </a:spcBef>
              <a:spcAft>
                <a:spcPts val="0"/>
              </a:spcAft>
              <a:buSzPts val="800"/>
              <a:buChar char="○"/>
              <a:defRPr sz="800"/>
            </a:lvl8pPr>
            <a:lvl9pPr marL="4114800" lvl="8" indent="-279400" rtl="0">
              <a:spcBef>
                <a:spcPts val="400"/>
              </a:spcBef>
              <a:spcAft>
                <a:spcPts val="400"/>
              </a:spcAft>
              <a:buSzPts val="800"/>
              <a:buChar char="■"/>
              <a:defRPr sz="8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9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, text, photo background, for facts or numbers">
  <p:cSld name="CUSTOM_23_1_1_1_1_1_1_1_1_1_1_1">
    <p:spTree>
      <p:nvGrpSpPr>
        <p:cNvPr id="1" name="Shape 69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10" name="Google Shape;6910;p198"/>
          <p:cNvSpPr>
            <a:spLocks noGrp="1"/>
          </p:cNvSpPr>
          <p:nvPr>
            <p:ph type="pic" idx="2"/>
          </p:nvPr>
        </p:nvSpPr>
        <p:spPr>
          <a:xfrm>
            <a:off x="18450" y="-9225"/>
            <a:ext cx="9144000" cy="5143500"/>
          </a:xfrm>
          <a:prstGeom prst="rect">
            <a:avLst/>
          </a:prstGeom>
          <a:noFill/>
          <a:ln>
            <a:noFill/>
          </a:ln>
        </p:spPr>
      </p:sp>
      <p:sp>
        <p:nvSpPr>
          <p:cNvPr id="6911" name="Google Shape;6911;p198"/>
          <p:cNvSpPr txBox="1">
            <a:spLocks noGrp="1"/>
          </p:cNvSpPr>
          <p:nvPr>
            <p:ph type="title"/>
          </p:nvPr>
        </p:nvSpPr>
        <p:spPr>
          <a:xfrm>
            <a:off x="0" y="-9225"/>
            <a:ext cx="9022200" cy="5152800"/>
          </a:xfrm>
          <a:prstGeom prst="rect">
            <a:avLst/>
          </a:prstGeom>
          <a:solidFill>
            <a:srgbClr val="191919">
              <a:alpha val="74300"/>
            </a:srgbClr>
          </a:solidFill>
        </p:spPr>
        <p:txBody>
          <a:bodyPr spcFirstLastPara="1" wrap="square" lIns="411475" tIns="320025" rIns="91425" bIns="18287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highlight>
                  <a:schemeClr val="accent1"/>
                </a:highlight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6912" name="Google Shape;6912;p198"/>
          <p:cNvSpPr txBox="1">
            <a:spLocks noGrp="1"/>
          </p:cNvSpPr>
          <p:nvPr>
            <p:ph type="body" idx="1"/>
          </p:nvPr>
        </p:nvSpPr>
        <p:spPr>
          <a:xfrm>
            <a:off x="420625" y="1485525"/>
            <a:ext cx="3663000" cy="6735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457200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Char char="●"/>
              <a:defRPr sz="3600" b="1">
                <a:solidFill>
                  <a:schemeClr val="accent1"/>
                </a:solidFill>
              </a:defRPr>
            </a:lvl1pPr>
            <a:lvl2pPr marL="914400" lvl="1" indent="-457200" rtl="0">
              <a:spcBef>
                <a:spcPts val="800"/>
              </a:spcBef>
              <a:spcAft>
                <a:spcPts val="0"/>
              </a:spcAft>
              <a:buClr>
                <a:schemeClr val="accent1"/>
              </a:buClr>
              <a:buSzPts val="3600"/>
              <a:buChar char="○"/>
              <a:defRPr sz="3600" b="1">
                <a:solidFill>
                  <a:schemeClr val="accent1"/>
                </a:solidFill>
              </a:defRPr>
            </a:lvl2pPr>
            <a:lvl3pPr marL="1371600" lvl="2" indent="-457200" rtl="0">
              <a:spcBef>
                <a:spcPts val="800"/>
              </a:spcBef>
              <a:spcAft>
                <a:spcPts val="0"/>
              </a:spcAft>
              <a:buClr>
                <a:schemeClr val="accent1"/>
              </a:buClr>
              <a:buSzPts val="3600"/>
              <a:buChar char="■"/>
              <a:defRPr sz="3600" b="1">
                <a:solidFill>
                  <a:schemeClr val="accent1"/>
                </a:solidFill>
              </a:defRPr>
            </a:lvl3pPr>
            <a:lvl4pPr marL="1828800" lvl="3" indent="-457200" rtl="0">
              <a:spcBef>
                <a:spcPts val="800"/>
              </a:spcBef>
              <a:spcAft>
                <a:spcPts val="0"/>
              </a:spcAft>
              <a:buClr>
                <a:schemeClr val="accent1"/>
              </a:buClr>
              <a:buSzPts val="3600"/>
              <a:buChar char="●"/>
              <a:defRPr sz="3600" b="1">
                <a:solidFill>
                  <a:schemeClr val="accent1"/>
                </a:solidFill>
              </a:defRPr>
            </a:lvl4pPr>
            <a:lvl5pPr marL="2286000" lvl="4" indent="-457200" rtl="0">
              <a:spcBef>
                <a:spcPts val="800"/>
              </a:spcBef>
              <a:spcAft>
                <a:spcPts val="0"/>
              </a:spcAft>
              <a:buClr>
                <a:schemeClr val="accent1"/>
              </a:buClr>
              <a:buSzPts val="3600"/>
              <a:buChar char="○"/>
              <a:defRPr sz="3600" b="1">
                <a:solidFill>
                  <a:schemeClr val="accent1"/>
                </a:solidFill>
              </a:defRPr>
            </a:lvl5pPr>
            <a:lvl6pPr marL="2743200" lvl="5" indent="-457200" rtl="0">
              <a:spcBef>
                <a:spcPts val="800"/>
              </a:spcBef>
              <a:spcAft>
                <a:spcPts val="0"/>
              </a:spcAft>
              <a:buClr>
                <a:schemeClr val="accent1"/>
              </a:buClr>
              <a:buSzPts val="3600"/>
              <a:buChar char="■"/>
              <a:defRPr sz="3600" b="1">
                <a:solidFill>
                  <a:schemeClr val="accent1"/>
                </a:solidFill>
              </a:defRPr>
            </a:lvl6pPr>
            <a:lvl7pPr marL="3200400" lvl="6" indent="-457200" rtl="0">
              <a:spcBef>
                <a:spcPts val="800"/>
              </a:spcBef>
              <a:spcAft>
                <a:spcPts val="0"/>
              </a:spcAft>
              <a:buClr>
                <a:schemeClr val="accent1"/>
              </a:buClr>
              <a:buSzPts val="3600"/>
              <a:buChar char="●"/>
              <a:defRPr sz="3600" b="1">
                <a:solidFill>
                  <a:schemeClr val="accent1"/>
                </a:solidFill>
              </a:defRPr>
            </a:lvl7pPr>
            <a:lvl8pPr marL="3657600" lvl="7" indent="-457200" rtl="0">
              <a:spcBef>
                <a:spcPts val="800"/>
              </a:spcBef>
              <a:spcAft>
                <a:spcPts val="0"/>
              </a:spcAft>
              <a:buClr>
                <a:schemeClr val="accent1"/>
              </a:buClr>
              <a:buSzPts val="3600"/>
              <a:buChar char="○"/>
              <a:defRPr sz="3600" b="1">
                <a:solidFill>
                  <a:schemeClr val="accent1"/>
                </a:solidFill>
              </a:defRPr>
            </a:lvl8pPr>
            <a:lvl9pPr marL="4114800" lvl="8" indent="-457200" rtl="0">
              <a:spcBef>
                <a:spcPts val="800"/>
              </a:spcBef>
              <a:spcAft>
                <a:spcPts val="800"/>
              </a:spcAft>
              <a:buClr>
                <a:schemeClr val="accent1"/>
              </a:buClr>
              <a:buSzPts val="3600"/>
              <a:buChar char="■"/>
              <a:defRPr sz="3600" b="1">
                <a:solidFill>
                  <a:schemeClr val="accent1"/>
                </a:solidFill>
              </a:defRPr>
            </a:lvl9pPr>
          </a:lstStyle>
          <a:p>
            <a:endParaRPr/>
          </a:p>
        </p:txBody>
      </p:sp>
      <p:sp>
        <p:nvSpPr>
          <p:cNvPr id="6913" name="Google Shape;6913;p198"/>
          <p:cNvSpPr txBox="1">
            <a:spLocks noGrp="1"/>
          </p:cNvSpPr>
          <p:nvPr>
            <p:ph type="body" idx="3"/>
          </p:nvPr>
        </p:nvSpPr>
        <p:spPr>
          <a:xfrm>
            <a:off x="420625" y="2235000"/>
            <a:ext cx="3663000" cy="3345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5560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Char char="●"/>
              <a:defRPr b="1">
                <a:solidFill>
                  <a:schemeClr val="lt1"/>
                </a:solidFill>
              </a:defRPr>
            </a:lvl1pPr>
            <a:lvl2pPr marL="914400" lvl="1" indent="-355600" rtl="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Char char="○"/>
              <a:defRPr b="1">
                <a:solidFill>
                  <a:schemeClr val="lt1"/>
                </a:solidFill>
              </a:defRPr>
            </a:lvl2pPr>
            <a:lvl3pPr marL="1371600" lvl="2" indent="-355600" rtl="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Char char="■"/>
              <a:defRPr b="1">
                <a:solidFill>
                  <a:schemeClr val="lt1"/>
                </a:solidFill>
              </a:defRPr>
            </a:lvl3pPr>
            <a:lvl4pPr marL="1828800" lvl="3" indent="-355600" rtl="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Char char="●"/>
              <a:defRPr b="1">
                <a:solidFill>
                  <a:schemeClr val="lt1"/>
                </a:solidFill>
              </a:defRPr>
            </a:lvl4pPr>
            <a:lvl5pPr marL="2286000" lvl="4" indent="-355600" rtl="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Char char="○"/>
              <a:defRPr b="1">
                <a:solidFill>
                  <a:schemeClr val="lt1"/>
                </a:solidFill>
              </a:defRPr>
            </a:lvl5pPr>
            <a:lvl6pPr marL="2743200" lvl="5" indent="-355600" rtl="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Char char="■"/>
              <a:defRPr b="1">
                <a:solidFill>
                  <a:schemeClr val="lt1"/>
                </a:solidFill>
              </a:defRPr>
            </a:lvl6pPr>
            <a:lvl7pPr marL="3200400" lvl="6" indent="-355600" rtl="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Char char="●"/>
              <a:defRPr b="1">
                <a:solidFill>
                  <a:schemeClr val="lt1"/>
                </a:solidFill>
              </a:defRPr>
            </a:lvl7pPr>
            <a:lvl8pPr marL="3657600" lvl="7" indent="-355600" rtl="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Char char="○"/>
              <a:defRPr b="1">
                <a:solidFill>
                  <a:schemeClr val="lt1"/>
                </a:solidFill>
              </a:defRPr>
            </a:lvl8pPr>
            <a:lvl9pPr marL="4114800" lvl="8" indent="-355600" rtl="0">
              <a:spcBef>
                <a:spcPts val="800"/>
              </a:spcBef>
              <a:spcAft>
                <a:spcPts val="800"/>
              </a:spcAft>
              <a:buClr>
                <a:schemeClr val="lt1"/>
              </a:buClr>
              <a:buSzPts val="2000"/>
              <a:buChar char="■"/>
              <a:defRPr b="1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6914" name="Google Shape;6914;p198"/>
          <p:cNvSpPr txBox="1">
            <a:spLocks noGrp="1"/>
          </p:cNvSpPr>
          <p:nvPr>
            <p:ph type="body" idx="4"/>
          </p:nvPr>
        </p:nvSpPr>
        <p:spPr>
          <a:xfrm>
            <a:off x="420625" y="3093125"/>
            <a:ext cx="3663000" cy="6735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457200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Char char="●"/>
              <a:defRPr sz="3600" b="1">
                <a:solidFill>
                  <a:schemeClr val="accent1"/>
                </a:solidFill>
              </a:defRPr>
            </a:lvl1pPr>
            <a:lvl2pPr marL="914400" lvl="1" indent="-457200" rtl="0">
              <a:spcBef>
                <a:spcPts val="800"/>
              </a:spcBef>
              <a:spcAft>
                <a:spcPts val="0"/>
              </a:spcAft>
              <a:buClr>
                <a:schemeClr val="accent1"/>
              </a:buClr>
              <a:buSzPts val="3600"/>
              <a:buChar char="○"/>
              <a:defRPr sz="3600" b="1">
                <a:solidFill>
                  <a:schemeClr val="accent1"/>
                </a:solidFill>
              </a:defRPr>
            </a:lvl2pPr>
            <a:lvl3pPr marL="1371600" lvl="2" indent="-457200" rtl="0">
              <a:spcBef>
                <a:spcPts val="800"/>
              </a:spcBef>
              <a:spcAft>
                <a:spcPts val="0"/>
              </a:spcAft>
              <a:buClr>
                <a:schemeClr val="accent1"/>
              </a:buClr>
              <a:buSzPts val="3600"/>
              <a:buChar char="■"/>
              <a:defRPr sz="3600" b="1">
                <a:solidFill>
                  <a:schemeClr val="accent1"/>
                </a:solidFill>
              </a:defRPr>
            </a:lvl3pPr>
            <a:lvl4pPr marL="1828800" lvl="3" indent="-457200" rtl="0">
              <a:spcBef>
                <a:spcPts val="800"/>
              </a:spcBef>
              <a:spcAft>
                <a:spcPts val="0"/>
              </a:spcAft>
              <a:buClr>
                <a:schemeClr val="accent1"/>
              </a:buClr>
              <a:buSzPts val="3600"/>
              <a:buChar char="●"/>
              <a:defRPr sz="3600" b="1">
                <a:solidFill>
                  <a:schemeClr val="accent1"/>
                </a:solidFill>
              </a:defRPr>
            </a:lvl4pPr>
            <a:lvl5pPr marL="2286000" lvl="4" indent="-457200" rtl="0">
              <a:spcBef>
                <a:spcPts val="800"/>
              </a:spcBef>
              <a:spcAft>
                <a:spcPts val="0"/>
              </a:spcAft>
              <a:buClr>
                <a:schemeClr val="accent1"/>
              </a:buClr>
              <a:buSzPts val="3600"/>
              <a:buChar char="○"/>
              <a:defRPr sz="3600" b="1">
                <a:solidFill>
                  <a:schemeClr val="accent1"/>
                </a:solidFill>
              </a:defRPr>
            </a:lvl5pPr>
            <a:lvl6pPr marL="2743200" lvl="5" indent="-457200" rtl="0">
              <a:spcBef>
                <a:spcPts val="800"/>
              </a:spcBef>
              <a:spcAft>
                <a:spcPts val="0"/>
              </a:spcAft>
              <a:buClr>
                <a:schemeClr val="accent1"/>
              </a:buClr>
              <a:buSzPts val="3600"/>
              <a:buChar char="■"/>
              <a:defRPr sz="3600" b="1">
                <a:solidFill>
                  <a:schemeClr val="accent1"/>
                </a:solidFill>
              </a:defRPr>
            </a:lvl6pPr>
            <a:lvl7pPr marL="3200400" lvl="6" indent="-457200" rtl="0">
              <a:spcBef>
                <a:spcPts val="800"/>
              </a:spcBef>
              <a:spcAft>
                <a:spcPts val="0"/>
              </a:spcAft>
              <a:buClr>
                <a:schemeClr val="accent1"/>
              </a:buClr>
              <a:buSzPts val="3600"/>
              <a:buChar char="●"/>
              <a:defRPr sz="3600" b="1">
                <a:solidFill>
                  <a:schemeClr val="accent1"/>
                </a:solidFill>
              </a:defRPr>
            </a:lvl7pPr>
            <a:lvl8pPr marL="3657600" lvl="7" indent="-457200" rtl="0">
              <a:spcBef>
                <a:spcPts val="800"/>
              </a:spcBef>
              <a:spcAft>
                <a:spcPts val="0"/>
              </a:spcAft>
              <a:buClr>
                <a:schemeClr val="accent1"/>
              </a:buClr>
              <a:buSzPts val="3600"/>
              <a:buChar char="○"/>
              <a:defRPr sz="3600" b="1">
                <a:solidFill>
                  <a:schemeClr val="accent1"/>
                </a:solidFill>
              </a:defRPr>
            </a:lvl8pPr>
            <a:lvl9pPr marL="4114800" lvl="8" indent="-457200" rtl="0">
              <a:spcBef>
                <a:spcPts val="800"/>
              </a:spcBef>
              <a:spcAft>
                <a:spcPts val="800"/>
              </a:spcAft>
              <a:buClr>
                <a:schemeClr val="accent1"/>
              </a:buClr>
              <a:buSzPts val="3600"/>
              <a:buChar char="■"/>
              <a:defRPr sz="3600" b="1">
                <a:solidFill>
                  <a:schemeClr val="accent1"/>
                </a:solidFill>
              </a:defRPr>
            </a:lvl9pPr>
          </a:lstStyle>
          <a:p>
            <a:endParaRPr/>
          </a:p>
        </p:txBody>
      </p:sp>
      <p:sp>
        <p:nvSpPr>
          <p:cNvPr id="6915" name="Google Shape;6915;p198"/>
          <p:cNvSpPr txBox="1">
            <a:spLocks noGrp="1"/>
          </p:cNvSpPr>
          <p:nvPr>
            <p:ph type="body" idx="5"/>
          </p:nvPr>
        </p:nvSpPr>
        <p:spPr>
          <a:xfrm>
            <a:off x="420625" y="3842600"/>
            <a:ext cx="3663000" cy="3345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5560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Char char="●"/>
              <a:defRPr b="1">
                <a:solidFill>
                  <a:schemeClr val="lt1"/>
                </a:solidFill>
              </a:defRPr>
            </a:lvl1pPr>
            <a:lvl2pPr marL="914400" lvl="1" indent="-355600" rtl="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Char char="○"/>
              <a:defRPr b="1">
                <a:solidFill>
                  <a:schemeClr val="lt1"/>
                </a:solidFill>
              </a:defRPr>
            </a:lvl2pPr>
            <a:lvl3pPr marL="1371600" lvl="2" indent="-355600" rtl="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Char char="■"/>
              <a:defRPr b="1">
                <a:solidFill>
                  <a:schemeClr val="lt1"/>
                </a:solidFill>
              </a:defRPr>
            </a:lvl3pPr>
            <a:lvl4pPr marL="1828800" lvl="3" indent="-355600" rtl="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Char char="●"/>
              <a:defRPr b="1">
                <a:solidFill>
                  <a:schemeClr val="lt1"/>
                </a:solidFill>
              </a:defRPr>
            </a:lvl4pPr>
            <a:lvl5pPr marL="2286000" lvl="4" indent="-355600" rtl="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Char char="○"/>
              <a:defRPr b="1">
                <a:solidFill>
                  <a:schemeClr val="lt1"/>
                </a:solidFill>
              </a:defRPr>
            </a:lvl5pPr>
            <a:lvl6pPr marL="2743200" lvl="5" indent="-355600" rtl="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Char char="■"/>
              <a:defRPr b="1">
                <a:solidFill>
                  <a:schemeClr val="lt1"/>
                </a:solidFill>
              </a:defRPr>
            </a:lvl6pPr>
            <a:lvl7pPr marL="3200400" lvl="6" indent="-355600" rtl="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Char char="●"/>
              <a:defRPr b="1">
                <a:solidFill>
                  <a:schemeClr val="lt1"/>
                </a:solidFill>
              </a:defRPr>
            </a:lvl7pPr>
            <a:lvl8pPr marL="3657600" lvl="7" indent="-355600" rtl="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Char char="○"/>
              <a:defRPr b="1">
                <a:solidFill>
                  <a:schemeClr val="lt1"/>
                </a:solidFill>
              </a:defRPr>
            </a:lvl8pPr>
            <a:lvl9pPr marL="4114800" lvl="8" indent="-355600" rtl="0">
              <a:spcBef>
                <a:spcPts val="800"/>
              </a:spcBef>
              <a:spcAft>
                <a:spcPts val="800"/>
              </a:spcAft>
              <a:buClr>
                <a:schemeClr val="lt1"/>
              </a:buClr>
              <a:buSzPts val="2000"/>
              <a:buChar char="■"/>
              <a:defRPr b="1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9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, text, with subtitle, photos, 4 column">
  <p:cSld name="CUSTOM_23_1_1_1_1_1_1_2_1_1_1_1">
    <p:spTree>
      <p:nvGrpSpPr>
        <p:cNvPr id="1" name="Shape 69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17" name="Google Shape;6917;p199"/>
          <p:cNvSpPr>
            <a:spLocks noGrp="1"/>
          </p:cNvSpPr>
          <p:nvPr>
            <p:ph type="pic" idx="2"/>
          </p:nvPr>
        </p:nvSpPr>
        <p:spPr>
          <a:xfrm>
            <a:off x="424902" y="1331576"/>
            <a:ext cx="1586700" cy="1586700"/>
          </a:xfrm>
          <a:prstGeom prst="ellipse">
            <a:avLst/>
          </a:prstGeom>
          <a:noFill/>
          <a:ln>
            <a:noFill/>
          </a:ln>
        </p:spPr>
      </p:sp>
      <p:sp>
        <p:nvSpPr>
          <p:cNvPr id="6918" name="Google Shape;6918;p199"/>
          <p:cNvSpPr txBox="1">
            <a:spLocks noGrp="1"/>
          </p:cNvSpPr>
          <p:nvPr>
            <p:ph type="title"/>
          </p:nvPr>
        </p:nvSpPr>
        <p:spPr>
          <a:xfrm>
            <a:off x="424925" y="315900"/>
            <a:ext cx="8373000" cy="440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>
            <a:lvl1pPr marR="0" lvl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 i="0" u="none" strike="noStrike" cap="none">
                <a:solidFill>
                  <a:schemeClr val="dk1"/>
                </a:solidFill>
                <a:highlight>
                  <a:schemeClr val="accent1"/>
                </a:highlight>
                <a:latin typeface="Arial"/>
                <a:ea typeface="Arial"/>
                <a:cs typeface="Arial"/>
                <a:sym typeface="Arial"/>
              </a:defRPr>
            </a:lvl1pPr>
            <a:lvl2pPr lvl="1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2pPr>
            <a:lvl3pPr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3pPr>
            <a:lvl4pPr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4pPr>
            <a:lvl5pPr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5pPr>
            <a:lvl6pPr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6pPr>
            <a:lvl7pPr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7pPr>
            <a:lvl8pPr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8pPr>
            <a:lvl9pPr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6919" name="Google Shape;6919;p199"/>
          <p:cNvSpPr txBox="1">
            <a:spLocks noGrp="1"/>
          </p:cNvSpPr>
          <p:nvPr>
            <p:ph type="subTitle" idx="1"/>
          </p:nvPr>
        </p:nvSpPr>
        <p:spPr>
          <a:xfrm>
            <a:off x="427950" y="756003"/>
            <a:ext cx="8373000" cy="2139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 b="1">
                <a:solidFill>
                  <a:schemeClr val="lt1"/>
                </a:solidFill>
                <a:highlight>
                  <a:schemeClr val="dk1"/>
                </a:highlight>
              </a:defRPr>
            </a:lvl1pPr>
            <a:lvl2pPr lvl="1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2pPr>
            <a:lvl3pPr lvl="2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3pPr>
            <a:lvl4pPr lvl="3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4pPr>
            <a:lvl5pPr lvl="4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5pPr>
            <a:lvl6pPr lvl="5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6pPr>
            <a:lvl7pPr lvl="6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7pPr>
            <a:lvl8pPr lvl="7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8pPr>
            <a:lvl9pPr lvl="8" rtl="0">
              <a:lnSpc>
                <a:spcPct val="90000"/>
              </a:lnSpc>
              <a:spcBef>
                <a:spcPts val="800"/>
              </a:spcBef>
              <a:spcAft>
                <a:spcPts val="800"/>
              </a:spcAft>
              <a:buSzPts val="2000"/>
              <a:buNone/>
              <a:defRPr/>
            </a:lvl9pPr>
          </a:lstStyle>
          <a:p>
            <a:endParaRPr/>
          </a:p>
        </p:txBody>
      </p:sp>
      <p:sp>
        <p:nvSpPr>
          <p:cNvPr id="6920" name="Google Shape;6920;p199"/>
          <p:cNvSpPr txBox="1">
            <a:spLocks noGrp="1"/>
          </p:cNvSpPr>
          <p:nvPr>
            <p:ph type="body" idx="3"/>
          </p:nvPr>
        </p:nvSpPr>
        <p:spPr>
          <a:xfrm>
            <a:off x="423275" y="3127975"/>
            <a:ext cx="1781100" cy="1699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rmAutofit/>
          </a:bodyPr>
          <a:lstStyle>
            <a:lvl1pPr marL="457200" marR="0" lvl="0" indent="-355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000"/>
              <a:buChar char="●"/>
              <a:defRPr b="1" i="0" u="none" strike="noStrike" cap="none">
                <a:solidFill>
                  <a:srgbClr val="000000"/>
                </a:solidFill>
              </a:defRPr>
            </a:lvl1pPr>
            <a:lvl2pPr marL="914400" marR="0" lvl="1" indent="-3556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2000"/>
              <a:buChar char="○"/>
              <a:defRPr i="0" u="none" strike="noStrike" cap="none">
                <a:solidFill>
                  <a:srgbClr val="000000"/>
                </a:solidFill>
              </a:defRPr>
            </a:lvl2pPr>
            <a:lvl3pPr marL="1371600" marR="0" lvl="2" indent="-3556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2000"/>
              <a:buChar char="■"/>
              <a:defRPr i="0" u="none" strike="noStrike" cap="none">
                <a:solidFill>
                  <a:srgbClr val="000000"/>
                </a:solidFill>
              </a:defRPr>
            </a:lvl3pPr>
            <a:lvl4pPr marL="1828800" marR="0" lvl="3" indent="-3556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2000"/>
              <a:buChar char="●"/>
              <a:defRPr i="0" u="none" strike="noStrike" cap="none">
                <a:solidFill>
                  <a:srgbClr val="000000"/>
                </a:solidFill>
              </a:defRPr>
            </a:lvl4pPr>
            <a:lvl5pPr marL="2286000" marR="0" lvl="4" indent="-3556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2000"/>
              <a:buChar char="○"/>
              <a:defRPr i="0" u="none" strike="noStrike" cap="none">
                <a:solidFill>
                  <a:srgbClr val="000000"/>
                </a:solidFill>
              </a:defRPr>
            </a:lvl5pPr>
            <a:lvl6pPr marL="2743200" marR="0" lvl="5" indent="-3556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2000"/>
              <a:buChar char="■"/>
              <a:defRPr i="0" u="none" strike="noStrike" cap="none">
                <a:solidFill>
                  <a:srgbClr val="000000"/>
                </a:solidFill>
              </a:defRPr>
            </a:lvl6pPr>
            <a:lvl7pPr marL="3200400" marR="0" lvl="6" indent="-3556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2000"/>
              <a:buChar char="●"/>
              <a:defRPr i="0" u="none" strike="noStrike" cap="none">
                <a:solidFill>
                  <a:srgbClr val="000000"/>
                </a:solidFill>
              </a:defRPr>
            </a:lvl7pPr>
            <a:lvl8pPr marL="3657600" marR="0" lvl="7" indent="-3556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2000"/>
              <a:buChar char="○"/>
              <a:defRPr i="0" u="none" strike="noStrike" cap="none">
                <a:solidFill>
                  <a:srgbClr val="000000"/>
                </a:solidFill>
              </a:defRPr>
            </a:lvl8pPr>
            <a:lvl9pPr marL="4114800" marR="0" lvl="8" indent="-355600" algn="l" rtl="0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Clr>
                <a:srgbClr val="000000"/>
              </a:buClr>
              <a:buSzPts val="2000"/>
              <a:buChar char="■"/>
              <a:defRPr i="0" u="none" strike="noStrike" cap="none">
                <a:solidFill>
                  <a:srgbClr val="000000"/>
                </a:solidFill>
              </a:defRPr>
            </a:lvl9pPr>
          </a:lstStyle>
          <a:p>
            <a:endParaRPr/>
          </a:p>
        </p:txBody>
      </p:sp>
      <p:sp>
        <p:nvSpPr>
          <p:cNvPr id="6921" name="Google Shape;6921;p199"/>
          <p:cNvSpPr txBox="1">
            <a:spLocks noGrp="1"/>
          </p:cNvSpPr>
          <p:nvPr>
            <p:ph type="body" idx="4"/>
          </p:nvPr>
        </p:nvSpPr>
        <p:spPr>
          <a:xfrm>
            <a:off x="2650052" y="3127975"/>
            <a:ext cx="1781100" cy="1699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rmAutofit/>
          </a:bodyPr>
          <a:lstStyle>
            <a:lvl1pPr marL="457200" marR="0" lvl="0" indent="-355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000"/>
              <a:buChar char="●"/>
              <a:defRPr b="1" i="0" u="none" strike="noStrike" cap="none">
                <a:solidFill>
                  <a:srgbClr val="000000"/>
                </a:solidFill>
              </a:defRPr>
            </a:lvl1pPr>
            <a:lvl2pPr marL="914400" marR="0" lvl="1" indent="-3556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2000"/>
              <a:buChar char="○"/>
              <a:defRPr i="0" u="none" strike="noStrike" cap="none">
                <a:solidFill>
                  <a:srgbClr val="000000"/>
                </a:solidFill>
              </a:defRPr>
            </a:lvl2pPr>
            <a:lvl3pPr marL="1371600" marR="0" lvl="2" indent="-3556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2000"/>
              <a:buChar char="■"/>
              <a:defRPr i="0" u="none" strike="noStrike" cap="none">
                <a:solidFill>
                  <a:srgbClr val="000000"/>
                </a:solidFill>
              </a:defRPr>
            </a:lvl3pPr>
            <a:lvl4pPr marL="1828800" marR="0" lvl="3" indent="-3556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2000"/>
              <a:buChar char="●"/>
              <a:defRPr i="0" u="none" strike="noStrike" cap="none">
                <a:solidFill>
                  <a:srgbClr val="000000"/>
                </a:solidFill>
              </a:defRPr>
            </a:lvl4pPr>
            <a:lvl5pPr marL="2286000" marR="0" lvl="4" indent="-3556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2000"/>
              <a:buChar char="○"/>
              <a:defRPr i="0" u="none" strike="noStrike" cap="none">
                <a:solidFill>
                  <a:srgbClr val="000000"/>
                </a:solidFill>
              </a:defRPr>
            </a:lvl5pPr>
            <a:lvl6pPr marL="2743200" marR="0" lvl="5" indent="-3556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2000"/>
              <a:buChar char="■"/>
              <a:defRPr i="0" u="none" strike="noStrike" cap="none">
                <a:solidFill>
                  <a:srgbClr val="000000"/>
                </a:solidFill>
              </a:defRPr>
            </a:lvl6pPr>
            <a:lvl7pPr marL="3200400" marR="0" lvl="6" indent="-3556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2000"/>
              <a:buChar char="●"/>
              <a:defRPr i="0" u="none" strike="noStrike" cap="none">
                <a:solidFill>
                  <a:srgbClr val="000000"/>
                </a:solidFill>
              </a:defRPr>
            </a:lvl7pPr>
            <a:lvl8pPr marL="3657600" marR="0" lvl="7" indent="-3556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2000"/>
              <a:buChar char="○"/>
              <a:defRPr i="0" u="none" strike="noStrike" cap="none">
                <a:solidFill>
                  <a:srgbClr val="000000"/>
                </a:solidFill>
              </a:defRPr>
            </a:lvl8pPr>
            <a:lvl9pPr marL="4114800" marR="0" lvl="8" indent="-355600" algn="l" rtl="0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Clr>
                <a:srgbClr val="000000"/>
              </a:buClr>
              <a:buSzPts val="2000"/>
              <a:buChar char="■"/>
              <a:defRPr i="0" u="none" strike="noStrike" cap="none">
                <a:solidFill>
                  <a:srgbClr val="000000"/>
                </a:solidFill>
              </a:defRPr>
            </a:lvl9pPr>
          </a:lstStyle>
          <a:p>
            <a:endParaRPr/>
          </a:p>
        </p:txBody>
      </p:sp>
      <p:sp>
        <p:nvSpPr>
          <p:cNvPr id="6922" name="Google Shape;6922;p199"/>
          <p:cNvSpPr txBox="1">
            <a:spLocks noGrp="1"/>
          </p:cNvSpPr>
          <p:nvPr>
            <p:ph type="body" idx="5"/>
          </p:nvPr>
        </p:nvSpPr>
        <p:spPr>
          <a:xfrm>
            <a:off x="4796415" y="3127975"/>
            <a:ext cx="1781100" cy="1699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rmAutofit/>
          </a:bodyPr>
          <a:lstStyle>
            <a:lvl1pPr marL="457200" marR="0" lvl="0" indent="-355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000"/>
              <a:buChar char="●"/>
              <a:defRPr b="1" i="0" u="none" strike="noStrike" cap="none">
                <a:solidFill>
                  <a:srgbClr val="000000"/>
                </a:solidFill>
              </a:defRPr>
            </a:lvl1pPr>
            <a:lvl2pPr marL="914400" marR="0" lvl="1" indent="-3556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2000"/>
              <a:buChar char="○"/>
              <a:defRPr i="0" u="none" strike="noStrike" cap="none">
                <a:solidFill>
                  <a:srgbClr val="000000"/>
                </a:solidFill>
              </a:defRPr>
            </a:lvl2pPr>
            <a:lvl3pPr marL="1371600" marR="0" lvl="2" indent="-3556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2000"/>
              <a:buChar char="■"/>
              <a:defRPr i="0" u="none" strike="noStrike" cap="none">
                <a:solidFill>
                  <a:srgbClr val="000000"/>
                </a:solidFill>
              </a:defRPr>
            </a:lvl3pPr>
            <a:lvl4pPr marL="1828800" marR="0" lvl="3" indent="-3556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2000"/>
              <a:buChar char="●"/>
              <a:defRPr i="0" u="none" strike="noStrike" cap="none">
                <a:solidFill>
                  <a:srgbClr val="000000"/>
                </a:solidFill>
              </a:defRPr>
            </a:lvl4pPr>
            <a:lvl5pPr marL="2286000" marR="0" lvl="4" indent="-3556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2000"/>
              <a:buChar char="○"/>
              <a:defRPr i="0" u="none" strike="noStrike" cap="none">
                <a:solidFill>
                  <a:srgbClr val="000000"/>
                </a:solidFill>
              </a:defRPr>
            </a:lvl5pPr>
            <a:lvl6pPr marL="2743200" marR="0" lvl="5" indent="-3556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2000"/>
              <a:buChar char="■"/>
              <a:defRPr i="0" u="none" strike="noStrike" cap="none">
                <a:solidFill>
                  <a:srgbClr val="000000"/>
                </a:solidFill>
              </a:defRPr>
            </a:lvl6pPr>
            <a:lvl7pPr marL="3200400" marR="0" lvl="6" indent="-3556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2000"/>
              <a:buChar char="●"/>
              <a:defRPr i="0" u="none" strike="noStrike" cap="none">
                <a:solidFill>
                  <a:srgbClr val="000000"/>
                </a:solidFill>
              </a:defRPr>
            </a:lvl7pPr>
            <a:lvl8pPr marL="3657600" marR="0" lvl="7" indent="-3556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2000"/>
              <a:buChar char="○"/>
              <a:defRPr i="0" u="none" strike="noStrike" cap="none">
                <a:solidFill>
                  <a:srgbClr val="000000"/>
                </a:solidFill>
              </a:defRPr>
            </a:lvl8pPr>
            <a:lvl9pPr marL="4114800" marR="0" lvl="8" indent="-355600" algn="l" rtl="0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Clr>
                <a:srgbClr val="000000"/>
              </a:buClr>
              <a:buSzPts val="2000"/>
              <a:buChar char="■"/>
              <a:defRPr i="0" u="none" strike="noStrike" cap="none">
                <a:solidFill>
                  <a:srgbClr val="000000"/>
                </a:solidFill>
              </a:defRPr>
            </a:lvl9pPr>
          </a:lstStyle>
          <a:p>
            <a:endParaRPr/>
          </a:p>
        </p:txBody>
      </p:sp>
      <p:sp>
        <p:nvSpPr>
          <p:cNvPr id="6923" name="Google Shape;6923;p199"/>
          <p:cNvSpPr txBox="1">
            <a:spLocks noGrp="1"/>
          </p:cNvSpPr>
          <p:nvPr>
            <p:ph type="body" idx="6"/>
          </p:nvPr>
        </p:nvSpPr>
        <p:spPr>
          <a:xfrm>
            <a:off x="7015273" y="3127975"/>
            <a:ext cx="1781100" cy="1699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rmAutofit/>
          </a:bodyPr>
          <a:lstStyle>
            <a:lvl1pPr marL="457200" marR="0" lvl="0" indent="-355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000"/>
              <a:buChar char="●"/>
              <a:defRPr b="1" i="0" u="none" strike="noStrike" cap="none">
                <a:solidFill>
                  <a:srgbClr val="000000"/>
                </a:solidFill>
              </a:defRPr>
            </a:lvl1pPr>
            <a:lvl2pPr marL="914400" marR="0" lvl="1" indent="-3556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2000"/>
              <a:buChar char="○"/>
              <a:defRPr i="0" u="none" strike="noStrike" cap="none">
                <a:solidFill>
                  <a:srgbClr val="000000"/>
                </a:solidFill>
              </a:defRPr>
            </a:lvl2pPr>
            <a:lvl3pPr marL="1371600" marR="0" lvl="2" indent="-3556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2000"/>
              <a:buChar char="■"/>
              <a:defRPr i="0" u="none" strike="noStrike" cap="none">
                <a:solidFill>
                  <a:srgbClr val="000000"/>
                </a:solidFill>
              </a:defRPr>
            </a:lvl3pPr>
            <a:lvl4pPr marL="1828800" marR="0" lvl="3" indent="-3556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2000"/>
              <a:buChar char="●"/>
              <a:defRPr i="0" u="none" strike="noStrike" cap="none">
                <a:solidFill>
                  <a:srgbClr val="000000"/>
                </a:solidFill>
              </a:defRPr>
            </a:lvl4pPr>
            <a:lvl5pPr marL="2286000" marR="0" lvl="4" indent="-3556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2000"/>
              <a:buChar char="○"/>
              <a:defRPr i="0" u="none" strike="noStrike" cap="none">
                <a:solidFill>
                  <a:srgbClr val="000000"/>
                </a:solidFill>
              </a:defRPr>
            </a:lvl5pPr>
            <a:lvl6pPr marL="2743200" marR="0" lvl="5" indent="-3556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2000"/>
              <a:buChar char="■"/>
              <a:defRPr i="0" u="none" strike="noStrike" cap="none">
                <a:solidFill>
                  <a:srgbClr val="000000"/>
                </a:solidFill>
              </a:defRPr>
            </a:lvl6pPr>
            <a:lvl7pPr marL="3200400" marR="0" lvl="6" indent="-3556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2000"/>
              <a:buChar char="●"/>
              <a:defRPr i="0" u="none" strike="noStrike" cap="none">
                <a:solidFill>
                  <a:srgbClr val="000000"/>
                </a:solidFill>
              </a:defRPr>
            </a:lvl7pPr>
            <a:lvl8pPr marL="3657600" marR="0" lvl="7" indent="-3556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2000"/>
              <a:buChar char="○"/>
              <a:defRPr i="0" u="none" strike="noStrike" cap="none">
                <a:solidFill>
                  <a:srgbClr val="000000"/>
                </a:solidFill>
              </a:defRPr>
            </a:lvl8pPr>
            <a:lvl9pPr marL="4114800" marR="0" lvl="8" indent="-355600" algn="l" rtl="0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Clr>
                <a:srgbClr val="000000"/>
              </a:buClr>
              <a:buSzPts val="2000"/>
              <a:buChar char="■"/>
              <a:defRPr i="0" u="none" strike="noStrike" cap="none">
                <a:solidFill>
                  <a:srgbClr val="000000"/>
                </a:solidFill>
              </a:defRPr>
            </a:lvl9pPr>
          </a:lstStyle>
          <a:p>
            <a:endParaRPr/>
          </a:p>
        </p:txBody>
      </p:sp>
      <p:sp>
        <p:nvSpPr>
          <p:cNvPr id="6924" name="Google Shape;6924;p199"/>
          <p:cNvSpPr>
            <a:spLocks noGrp="1"/>
          </p:cNvSpPr>
          <p:nvPr>
            <p:ph type="pic" idx="7"/>
          </p:nvPr>
        </p:nvSpPr>
        <p:spPr>
          <a:xfrm>
            <a:off x="2514602" y="1331576"/>
            <a:ext cx="1586700" cy="1586700"/>
          </a:xfrm>
          <a:prstGeom prst="ellipse">
            <a:avLst/>
          </a:prstGeom>
          <a:noFill/>
          <a:ln>
            <a:noFill/>
          </a:ln>
        </p:spPr>
      </p:sp>
      <p:sp>
        <p:nvSpPr>
          <p:cNvPr id="6925" name="Google Shape;6925;p199"/>
          <p:cNvSpPr>
            <a:spLocks noGrp="1"/>
          </p:cNvSpPr>
          <p:nvPr>
            <p:ph type="pic" idx="8"/>
          </p:nvPr>
        </p:nvSpPr>
        <p:spPr>
          <a:xfrm>
            <a:off x="4796427" y="1331576"/>
            <a:ext cx="1586700" cy="1586700"/>
          </a:xfrm>
          <a:prstGeom prst="ellipse">
            <a:avLst/>
          </a:prstGeom>
          <a:noFill/>
          <a:ln>
            <a:noFill/>
          </a:ln>
        </p:spPr>
      </p:sp>
      <p:sp>
        <p:nvSpPr>
          <p:cNvPr id="6926" name="Google Shape;6926;p199"/>
          <p:cNvSpPr>
            <a:spLocks noGrp="1"/>
          </p:cNvSpPr>
          <p:nvPr>
            <p:ph type="pic" idx="9"/>
          </p:nvPr>
        </p:nvSpPr>
        <p:spPr>
          <a:xfrm>
            <a:off x="7015277" y="1331576"/>
            <a:ext cx="1586700" cy="1586700"/>
          </a:xfrm>
          <a:prstGeom prst="ellipse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19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, text, photos, 4 column">
  <p:cSld name="CUSTOM_23_1_1_1_1_2_1_1_1_1_1_1">
    <p:spTree>
      <p:nvGrpSpPr>
        <p:cNvPr id="1" name="Shape 69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28" name="Google Shape;6928;p200"/>
          <p:cNvSpPr txBox="1">
            <a:spLocks noGrp="1"/>
          </p:cNvSpPr>
          <p:nvPr>
            <p:ph type="body" idx="1"/>
          </p:nvPr>
        </p:nvSpPr>
        <p:spPr>
          <a:xfrm>
            <a:off x="837877" y="999463"/>
            <a:ext cx="4454100" cy="5442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04800" rtl="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1pPr>
            <a:lvl2pPr marL="914400" lvl="1" indent="-304800" rtl="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 rtl="0"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 rtl="0"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 rtl="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 rtl="0"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 rtl="0"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 rtl="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 rtl="0">
              <a:spcBef>
                <a:spcPts val="400"/>
              </a:spcBef>
              <a:spcAft>
                <a:spcPts val="4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6929" name="Google Shape;6929;p200"/>
          <p:cNvSpPr>
            <a:spLocks noGrp="1"/>
          </p:cNvSpPr>
          <p:nvPr>
            <p:ph type="pic" idx="2"/>
          </p:nvPr>
        </p:nvSpPr>
        <p:spPr>
          <a:xfrm>
            <a:off x="846834" y="1795838"/>
            <a:ext cx="1268400" cy="1268400"/>
          </a:xfrm>
          <a:prstGeom prst="ellipse">
            <a:avLst/>
          </a:prstGeom>
          <a:solidFill>
            <a:srgbClr val="BFBFBF"/>
          </a:solidFill>
          <a:ln>
            <a:noFill/>
          </a:ln>
        </p:spPr>
      </p:sp>
      <p:sp>
        <p:nvSpPr>
          <p:cNvPr id="6930" name="Google Shape;6930;p200"/>
          <p:cNvSpPr>
            <a:spLocks noGrp="1"/>
          </p:cNvSpPr>
          <p:nvPr>
            <p:ph type="pic" idx="3"/>
          </p:nvPr>
        </p:nvSpPr>
        <p:spPr>
          <a:xfrm>
            <a:off x="2991172" y="1795838"/>
            <a:ext cx="1268400" cy="1268400"/>
          </a:xfrm>
          <a:prstGeom prst="ellipse">
            <a:avLst/>
          </a:prstGeom>
          <a:solidFill>
            <a:srgbClr val="BFBFBF"/>
          </a:solidFill>
          <a:ln>
            <a:noFill/>
          </a:ln>
        </p:spPr>
      </p:sp>
      <p:sp>
        <p:nvSpPr>
          <p:cNvPr id="6931" name="Google Shape;6931;p200"/>
          <p:cNvSpPr>
            <a:spLocks noGrp="1"/>
          </p:cNvSpPr>
          <p:nvPr>
            <p:ph type="pic" idx="4"/>
          </p:nvPr>
        </p:nvSpPr>
        <p:spPr>
          <a:xfrm>
            <a:off x="5135511" y="1795838"/>
            <a:ext cx="1268400" cy="1268400"/>
          </a:xfrm>
          <a:prstGeom prst="ellipse">
            <a:avLst/>
          </a:prstGeom>
          <a:solidFill>
            <a:srgbClr val="BFBFBF"/>
          </a:solidFill>
          <a:ln>
            <a:noFill/>
          </a:ln>
        </p:spPr>
      </p:sp>
      <p:sp>
        <p:nvSpPr>
          <p:cNvPr id="6932" name="Google Shape;6932;p200"/>
          <p:cNvSpPr>
            <a:spLocks noGrp="1"/>
          </p:cNvSpPr>
          <p:nvPr>
            <p:ph type="pic" idx="5"/>
          </p:nvPr>
        </p:nvSpPr>
        <p:spPr>
          <a:xfrm>
            <a:off x="7279850" y="1795838"/>
            <a:ext cx="1268400" cy="1268400"/>
          </a:xfrm>
          <a:prstGeom prst="ellipse">
            <a:avLst/>
          </a:prstGeom>
          <a:solidFill>
            <a:srgbClr val="BFBFBF"/>
          </a:solidFill>
          <a:ln>
            <a:noFill/>
          </a:ln>
        </p:spPr>
      </p:sp>
      <p:sp>
        <p:nvSpPr>
          <p:cNvPr id="6933" name="Google Shape;6933;p200"/>
          <p:cNvSpPr txBox="1"/>
          <p:nvPr/>
        </p:nvSpPr>
        <p:spPr>
          <a:xfrm>
            <a:off x="0" y="0"/>
            <a:ext cx="9144000" cy="315900"/>
          </a:xfrm>
          <a:prstGeom prst="rect">
            <a:avLst/>
          </a:prstGeom>
          <a:solidFill>
            <a:schemeClr val="accent1"/>
          </a:solidFill>
          <a:ln w="9525" cap="flat" cmpd="sng">
            <a:solidFill>
              <a:schemeClr val="accen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68575" tIns="34275" rIns="68575" bIns="3427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1400" b="0" i="0" u="non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934" name="Google Shape;6934;p200"/>
          <p:cNvSpPr txBox="1">
            <a:spLocks noGrp="1"/>
          </p:cNvSpPr>
          <p:nvPr>
            <p:ph type="body" idx="6"/>
          </p:nvPr>
        </p:nvSpPr>
        <p:spPr>
          <a:xfrm>
            <a:off x="846842" y="3260855"/>
            <a:ext cx="1562100" cy="15672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04800" rtl="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1pPr>
            <a:lvl2pPr marL="914400" lvl="1" indent="-304800" rtl="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 rtl="0"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 rtl="0"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 rtl="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 rtl="0"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 rtl="0"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 rtl="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 rtl="0">
              <a:spcBef>
                <a:spcPts val="400"/>
              </a:spcBef>
              <a:spcAft>
                <a:spcPts val="4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6935" name="Google Shape;6935;p200"/>
          <p:cNvSpPr txBox="1">
            <a:spLocks noGrp="1"/>
          </p:cNvSpPr>
          <p:nvPr>
            <p:ph type="title"/>
          </p:nvPr>
        </p:nvSpPr>
        <p:spPr>
          <a:xfrm>
            <a:off x="841250" y="615400"/>
            <a:ext cx="7964400" cy="3726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800"/>
              </a:spcBef>
              <a:spcAft>
                <a:spcPts val="80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6936" name="Google Shape;6936;p200"/>
          <p:cNvSpPr txBox="1">
            <a:spLocks noGrp="1"/>
          </p:cNvSpPr>
          <p:nvPr>
            <p:ph type="body" idx="7"/>
          </p:nvPr>
        </p:nvSpPr>
        <p:spPr>
          <a:xfrm>
            <a:off x="2991172" y="3260855"/>
            <a:ext cx="1562100" cy="15672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04800" rtl="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1pPr>
            <a:lvl2pPr marL="914400" lvl="1" indent="-304800" rtl="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 rtl="0"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 rtl="0"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 rtl="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 rtl="0"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 rtl="0"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 rtl="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 rtl="0">
              <a:spcBef>
                <a:spcPts val="400"/>
              </a:spcBef>
              <a:spcAft>
                <a:spcPts val="4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6937" name="Google Shape;6937;p200"/>
          <p:cNvSpPr txBox="1">
            <a:spLocks noGrp="1"/>
          </p:cNvSpPr>
          <p:nvPr>
            <p:ph type="body" idx="8"/>
          </p:nvPr>
        </p:nvSpPr>
        <p:spPr>
          <a:xfrm>
            <a:off x="5135511" y="3260855"/>
            <a:ext cx="1562100" cy="15672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04800" rtl="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1pPr>
            <a:lvl2pPr marL="914400" lvl="1" indent="-304800" rtl="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 rtl="0"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 rtl="0"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 rtl="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 rtl="0"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 rtl="0"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 rtl="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 rtl="0">
              <a:spcBef>
                <a:spcPts val="400"/>
              </a:spcBef>
              <a:spcAft>
                <a:spcPts val="4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6938" name="Google Shape;6938;p200"/>
          <p:cNvSpPr txBox="1">
            <a:spLocks noGrp="1"/>
          </p:cNvSpPr>
          <p:nvPr>
            <p:ph type="body" idx="9"/>
          </p:nvPr>
        </p:nvSpPr>
        <p:spPr>
          <a:xfrm>
            <a:off x="7279826" y="3260855"/>
            <a:ext cx="1562100" cy="15672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04800" rtl="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1pPr>
            <a:lvl2pPr marL="914400" lvl="1" indent="-304800" rtl="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 rtl="0"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 rtl="0"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 rtl="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 rtl="0"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 rtl="0"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 rtl="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 rtl="0">
              <a:spcBef>
                <a:spcPts val="400"/>
              </a:spcBef>
              <a:spcAft>
                <a:spcPts val="4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9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, text, photos, 3 column">
  <p:cSld name="CUSTOM_24">
    <p:spTree>
      <p:nvGrpSpPr>
        <p:cNvPr id="1" name="Shape 69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40" name="Google Shape;6940;p201"/>
          <p:cNvSpPr txBox="1">
            <a:spLocks noGrp="1"/>
          </p:cNvSpPr>
          <p:nvPr>
            <p:ph type="title"/>
          </p:nvPr>
        </p:nvSpPr>
        <p:spPr>
          <a:xfrm>
            <a:off x="419750" y="315325"/>
            <a:ext cx="41064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R="0" lvl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b="1" i="0" u="none" strike="noStrike" cap="none">
                <a:solidFill>
                  <a:schemeClr val="dk1"/>
                </a:solidFill>
                <a:highlight>
                  <a:schemeClr val="accent1"/>
                </a:highlight>
                <a:latin typeface="Arial"/>
                <a:ea typeface="Arial"/>
                <a:cs typeface="Arial"/>
                <a:sym typeface="Arial"/>
              </a:defRPr>
            </a:lvl1pPr>
            <a:lvl2pPr lvl="1" algn="l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>
                <a:solidFill>
                  <a:schemeClr val="dk1"/>
                </a:solidFill>
              </a:defRPr>
            </a:lvl2pPr>
            <a:lvl3pPr lvl="2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>
                <a:solidFill>
                  <a:schemeClr val="dk1"/>
                </a:solidFill>
              </a:defRPr>
            </a:lvl3pPr>
            <a:lvl4pPr lvl="3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>
                <a:solidFill>
                  <a:schemeClr val="dk1"/>
                </a:solidFill>
              </a:defRPr>
            </a:lvl4pPr>
            <a:lvl5pPr lvl="4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>
                <a:solidFill>
                  <a:schemeClr val="dk1"/>
                </a:solidFill>
              </a:defRPr>
            </a:lvl5pPr>
            <a:lvl6pPr lvl="5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>
                <a:solidFill>
                  <a:schemeClr val="dk1"/>
                </a:solidFill>
              </a:defRPr>
            </a:lvl6pPr>
            <a:lvl7pPr lvl="6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>
                <a:solidFill>
                  <a:schemeClr val="dk1"/>
                </a:solidFill>
              </a:defRPr>
            </a:lvl7pPr>
            <a:lvl8pPr lvl="7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>
                <a:solidFill>
                  <a:schemeClr val="dk1"/>
                </a:solidFill>
              </a:defRPr>
            </a:lvl8pPr>
            <a:lvl9pPr lvl="8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6941" name="Google Shape;6941;p201"/>
          <p:cNvSpPr>
            <a:spLocks noGrp="1"/>
          </p:cNvSpPr>
          <p:nvPr>
            <p:ph type="pic" idx="2"/>
          </p:nvPr>
        </p:nvSpPr>
        <p:spPr>
          <a:xfrm>
            <a:off x="2514600" y="1863319"/>
            <a:ext cx="1371600" cy="1371600"/>
          </a:xfrm>
          <a:prstGeom prst="ellipse">
            <a:avLst/>
          </a:prstGeom>
          <a:noFill/>
          <a:ln>
            <a:noFill/>
          </a:ln>
        </p:spPr>
      </p:sp>
      <p:sp>
        <p:nvSpPr>
          <p:cNvPr id="6942" name="Google Shape;6942;p201"/>
          <p:cNvSpPr>
            <a:spLocks noGrp="1"/>
          </p:cNvSpPr>
          <p:nvPr>
            <p:ph type="pic" idx="3"/>
          </p:nvPr>
        </p:nvSpPr>
        <p:spPr>
          <a:xfrm>
            <a:off x="4620525" y="1863319"/>
            <a:ext cx="1371600" cy="1371600"/>
          </a:xfrm>
          <a:prstGeom prst="ellipse">
            <a:avLst/>
          </a:prstGeom>
          <a:noFill/>
          <a:ln>
            <a:noFill/>
          </a:ln>
        </p:spPr>
      </p:sp>
      <p:sp>
        <p:nvSpPr>
          <p:cNvPr id="6943" name="Google Shape;6943;p201"/>
          <p:cNvSpPr>
            <a:spLocks noGrp="1"/>
          </p:cNvSpPr>
          <p:nvPr>
            <p:ph type="pic" idx="4"/>
          </p:nvPr>
        </p:nvSpPr>
        <p:spPr>
          <a:xfrm>
            <a:off x="6726450" y="1863319"/>
            <a:ext cx="1371600" cy="1371600"/>
          </a:xfrm>
          <a:prstGeom prst="ellipse">
            <a:avLst/>
          </a:prstGeom>
          <a:noFill/>
          <a:ln>
            <a:noFill/>
          </a:ln>
        </p:spPr>
      </p:sp>
      <p:sp>
        <p:nvSpPr>
          <p:cNvPr id="6944" name="Google Shape;6944;p201"/>
          <p:cNvSpPr txBox="1">
            <a:spLocks noGrp="1"/>
          </p:cNvSpPr>
          <p:nvPr>
            <p:ph type="body" idx="1"/>
          </p:nvPr>
        </p:nvSpPr>
        <p:spPr>
          <a:xfrm>
            <a:off x="2514600" y="3423856"/>
            <a:ext cx="1371600" cy="14043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04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 b="1">
                <a:highlight>
                  <a:schemeClr val="accent1"/>
                </a:highlight>
              </a:defRPr>
            </a:lvl1pPr>
            <a:lvl2pPr marL="914400" lvl="1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 rtl="0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6945" name="Google Shape;6945;p201"/>
          <p:cNvSpPr txBox="1">
            <a:spLocks noGrp="1"/>
          </p:cNvSpPr>
          <p:nvPr>
            <p:ph type="body" idx="5"/>
          </p:nvPr>
        </p:nvSpPr>
        <p:spPr>
          <a:xfrm>
            <a:off x="4620525" y="3423856"/>
            <a:ext cx="1371600" cy="14043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04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 b="1">
                <a:highlight>
                  <a:schemeClr val="accent1"/>
                </a:highlight>
              </a:defRPr>
            </a:lvl1pPr>
            <a:lvl2pPr marL="914400" lvl="1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 rtl="0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6946" name="Google Shape;6946;p201"/>
          <p:cNvSpPr txBox="1">
            <a:spLocks noGrp="1"/>
          </p:cNvSpPr>
          <p:nvPr>
            <p:ph type="body" idx="6"/>
          </p:nvPr>
        </p:nvSpPr>
        <p:spPr>
          <a:xfrm>
            <a:off x="6726450" y="3423856"/>
            <a:ext cx="1371600" cy="14043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04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 b="1">
                <a:highlight>
                  <a:schemeClr val="accent1"/>
                </a:highlight>
              </a:defRPr>
            </a:lvl1pPr>
            <a:lvl2pPr marL="914400" lvl="1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 rtl="0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9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, text, photos, 4 column 1">
  <p:cSld name="CUSTOM_23_1_1_1_1_1_1_1_1_1_1_1_2">
    <p:spTree>
      <p:nvGrpSpPr>
        <p:cNvPr id="1" name="Shape 69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48" name="Google Shape;6948;p202"/>
          <p:cNvSpPr txBox="1">
            <a:spLocks noGrp="1"/>
          </p:cNvSpPr>
          <p:nvPr>
            <p:ph type="title"/>
          </p:nvPr>
        </p:nvSpPr>
        <p:spPr>
          <a:xfrm>
            <a:off x="419750" y="315325"/>
            <a:ext cx="41523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R="0" lvl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b="1" i="0" u="none" strike="noStrike" cap="none">
                <a:solidFill>
                  <a:schemeClr val="dk1"/>
                </a:solidFill>
                <a:highlight>
                  <a:schemeClr val="accent1"/>
                </a:highlight>
                <a:latin typeface="Arial"/>
                <a:ea typeface="Arial"/>
                <a:cs typeface="Arial"/>
                <a:sym typeface="Arial"/>
              </a:defRPr>
            </a:lvl1pPr>
            <a:lvl2pPr lvl="1" algn="l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>
                <a:solidFill>
                  <a:schemeClr val="dk1"/>
                </a:solidFill>
              </a:defRPr>
            </a:lvl2pPr>
            <a:lvl3pPr lvl="2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>
                <a:solidFill>
                  <a:schemeClr val="dk1"/>
                </a:solidFill>
              </a:defRPr>
            </a:lvl3pPr>
            <a:lvl4pPr lvl="3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>
                <a:solidFill>
                  <a:schemeClr val="dk1"/>
                </a:solidFill>
              </a:defRPr>
            </a:lvl4pPr>
            <a:lvl5pPr lvl="4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>
                <a:solidFill>
                  <a:schemeClr val="dk1"/>
                </a:solidFill>
              </a:defRPr>
            </a:lvl5pPr>
            <a:lvl6pPr lvl="5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>
                <a:solidFill>
                  <a:schemeClr val="dk1"/>
                </a:solidFill>
              </a:defRPr>
            </a:lvl6pPr>
            <a:lvl7pPr lvl="6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>
                <a:solidFill>
                  <a:schemeClr val="dk1"/>
                </a:solidFill>
              </a:defRPr>
            </a:lvl7pPr>
            <a:lvl8pPr lvl="7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>
                <a:solidFill>
                  <a:schemeClr val="dk1"/>
                </a:solidFill>
              </a:defRPr>
            </a:lvl8pPr>
            <a:lvl9pPr lvl="8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6949" name="Google Shape;6949;p202"/>
          <p:cNvSpPr>
            <a:spLocks noGrp="1"/>
          </p:cNvSpPr>
          <p:nvPr>
            <p:ph type="pic" idx="2"/>
          </p:nvPr>
        </p:nvSpPr>
        <p:spPr>
          <a:xfrm>
            <a:off x="419750" y="1884157"/>
            <a:ext cx="1371600" cy="1371600"/>
          </a:xfrm>
          <a:prstGeom prst="ellipse">
            <a:avLst/>
          </a:prstGeom>
          <a:noFill/>
          <a:ln>
            <a:noFill/>
          </a:ln>
        </p:spPr>
      </p:sp>
      <p:sp>
        <p:nvSpPr>
          <p:cNvPr id="6950" name="Google Shape;6950;p202"/>
          <p:cNvSpPr>
            <a:spLocks noGrp="1"/>
          </p:cNvSpPr>
          <p:nvPr>
            <p:ph type="pic" idx="3"/>
          </p:nvPr>
        </p:nvSpPr>
        <p:spPr>
          <a:xfrm>
            <a:off x="2514600" y="1884157"/>
            <a:ext cx="1371600" cy="1371600"/>
          </a:xfrm>
          <a:prstGeom prst="ellipse">
            <a:avLst/>
          </a:prstGeom>
          <a:noFill/>
          <a:ln>
            <a:noFill/>
          </a:ln>
        </p:spPr>
      </p:sp>
      <p:sp>
        <p:nvSpPr>
          <p:cNvPr id="6951" name="Google Shape;6951;p202"/>
          <p:cNvSpPr>
            <a:spLocks noGrp="1"/>
          </p:cNvSpPr>
          <p:nvPr>
            <p:ph type="pic" idx="4"/>
          </p:nvPr>
        </p:nvSpPr>
        <p:spPr>
          <a:xfrm>
            <a:off x="4620525" y="1884157"/>
            <a:ext cx="1371600" cy="1371600"/>
          </a:xfrm>
          <a:prstGeom prst="ellipse">
            <a:avLst/>
          </a:prstGeom>
          <a:noFill/>
          <a:ln>
            <a:noFill/>
          </a:ln>
        </p:spPr>
      </p:sp>
      <p:sp>
        <p:nvSpPr>
          <p:cNvPr id="6952" name="Google Shape;6952;p202"/>
          <p:cNvSpPr>
            <a:spLocks noGrp="1"/>
          </p:cNvSpPr>
          <p:nvPr>
            <p:ph type="pic" idx="5"/>
          </p:nvPr>
        </p:nvSpPr>
        <p:spPr>
          <a:xfrm>
            <a:off x="6726450" y="1884157"/>
            <a:ext cx="1371600" cy="1371600"/>
          </a:xfrm>
          <a:prstGeom prst="ellipse">
            <a:avLst/>
          </a:prstGeom>
          <a:noFill/>
          <a:ln>
            <a:noFill/>
          </a:ln>
        </p:spPr>
      </p:sp>
      <p:sp>
        <p:nvSpPr>
          <p:cNvPr id="6953" name="Google Shape;6953;p202"/>
          <p:cNvSpPr txBox="1">
            <a:spLocks noGrp="1"/>
          </p:cNvSpPr>
          <p:nvPr>
            <p:ph type="body" idx="1"/>
          </p:nvPr>
        </p:nvSpPr>
        <p:spPr>
          <a:xfrm>
            <a:off x="420625" y="3453925"/>
            <a:ext cx="1371600" cy="13716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04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 b="1">
                <a:highlight>
                  <a:schemeClr val="accent1"/>
                </a:highlight>
              </a:defRPr>
            </a:lvl1pPr>
            <a:lvl2pPr marL="914400" lvl="1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 rtl="0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6954" name="Google Shape;6954;p202"/>
          <p:cNvSpPr txBox="1">
            <a:spLocks noGrp="1"/>
          </p:cNvSpPr>
          <p:nvPr>
            <p:ph type="body" idx="6"/>
          </p:nvPr>
        </p:nvSpPr>
        <p:spPr>
          <a:xfrm>
            <a:off x="2526550" y="3453925"/>
            <a:ext cx="1371600" cy="13716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04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 b="1">
                <a:highlight>
                  <a:schemeClr val="accent1"/>
                </a:highlight>
              </a:defRPr>
            </a:lvl1pPr>
            <a:lvl2pPr marL="914400" lvl="1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 rtl="0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6955" name="Google Shape;6955;p202"/>
          <p:cNvSpPr txBox="1">
            <a:spLocks noGrp="1"/>
          </p:cNvSpPr>
          <p:nvPr>
            <p:ph type="body" idx="7"/>
          </p:nvPr>
        </p:nvSpPr>
        <p:spPr>
          <a:xfrm>
            <a:off x="4617725" y="3453925"/>
            <a:ext cx="1371600" cy="13716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04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 b="1">
                <a:highlight>
                  <a:schemeClr val="accent1"/>
                </a:highlight>
              </a:defRPr>
            </a:lvl1pPr>
            <a:lvl2pPr marL="914400" lvl="1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 rtl="0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6956" name="Google Shape;6956;p202"/>
          <p:cNvSpPr txBox="1">
            <a:spLocks noGrp="1"/>
          </p:cNvSpPr>
          <p:nvPr>
            <p:ph type="body" idx="8"/>
          </p:nvPr>
        </p:nvSpPr>
        <p:spPr>
          <a:xfrm>
            <a:off x="6723650" y="3453925"/>
            <a:ext cx="1371600" cy="13716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04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 b="1">
                <a:highlight>
                  <a:schemeClr val="accent1"/>
                </a:highlight>
              </a:defRPr>
            </a:lvl1pPr>
            <a:lvl2pPr marL="914400" lvl="1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 rtl="0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SECTION_HEADER">
    <p:spTree>
      <p:nvGrpSpPr>
        <p:cNvPr id="1" name="Shape 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Google Shape;14;p3"/>
          <p:cNvSpPr txBox="1">
            <a:spLocks noGrp="1"/>
          </p:cNvSpPr>
          <p:nvPr>
            <p:ph type="title"/>
          </p:nvPr>
        </p:nvSpPr>
        <p:spPr>
          <a:xfrm>
            <a:off x="311700" y="2150850"/>
            <a:ext cx="8520600" cy="841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1pPr>
            <a:lvl2pPr lvl="1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>
            <a:endParaRPr/>
          </a:p>
        </p:txBody>
      </p:sp>
      <p:sp>
        <p:nvSpPr>
          <p:cNvPr id="15" name="Google Shape;15;p3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Agenda — white">
  <p:cSld name="CUSTOM_20_1">
    <p:bg>
      <p:bgPr>
        <a:solidFill>
          <a:schemeClr val="lt1"/>
        </a:solidFill>
        <a:effectLst/>
      </p:bgPr>
    </p:bg>
    <p:spTree>
      <p:nvGrpSpPr>
        <p:cNvPr id="1" name="Shape 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" name="Google Shape;84;p22"/>
          <p:cNvSpPr txBox="1">
            <a:spLocks noGrp="1"/>
          </p:cNvSpPr>
          <p:nvPr>
            <p:ph type="title"/>
          </p:nvPr>
        </p:nvSpPr>
        <p:spPr>
          <a:xfrm>
            <a:off x="320050" y="320050"/>
            <a:ext cx="3035700" cy="45081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highlight>
                  <a:schemeClr val="accent1"/>
                </a:highlight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  <p:cxnSp>
        <p:nvCxnSpPr>
          <p:cNvPr id="85" name="Google Shape;85;p22"/>
          <p:cNvCxnSpPr/>
          <p:nvPr/>
        </p:nvCxnSpPr>
        <p:spPr>
          <a:xfrm>
            <a:off x="3723680" y="1876175"/>
            <a:ext cx="0" cy="1380300"/>
          </a:xfrm>
          <a:prstGeom prst="straightConnector1">
            <a:avLst/>
          </a:prstGeom>
          <a:noFill/>
          <a:ln w="28575" cap="flat" cmpd="sng">
            <a:solidFill>
              <a:srgbClr val="FFC627"/>
            </a:solidFill>
            <a:prstDash val="solid"/>
            <a:round/>
            <a:headEnd type="none" w="sm" len="sm"/>
            <a:tailEnd type="none" w="sm" len="sm"/>
          </a:ln>
        </p:spPr>
      </p:cxnSp>
      <p:sp>
        <p:nvSpPr>
          <p:cNvPr id="86" name="Google Shape;86;p22"/>
          <p:cNvSpPr txBox="1">
            <a:spLocks noGrp="1"/>
          </p:cNvSpPr>
          <p:nvPr>
            <p:ph type="body" idx="1"/>
          </p:nvPr>
        </p:nvSpPr>
        <p:spPr>
          <a:xfrm>
            <a:off x="4197100" y="322950"/>
            <a:ext cx="4608600" cy="45081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marL="457200" lvl="0" indent="-355600" rtl="0">
              <a:spcBef>
                <a:spcPts val="0"/>
              </a:spcBef>
              <a:spcAft>
                <a:spcPts val="0"/>
              </a:spcAft>
              <a:buSzPts val="2000"/>
              <a:buChar char="●"/>
              <a:defRPr/>
            </a:lvl1pPr>
            <a:lvl2pPr marL="914400" lvl="1" indent="-355600" rtl="0">
              <a:spcBef>
                <a:spcPts val="800"/>
              </a:spcBef>
              <a:spcAft>
                <a:spcPts val="0"/>
              </a:spcAft>
              <a:buSzPts val="2000"/>
              <a:buChar char="○"/>
              <a:defRPr/>
            </a:lvl2pPr>
            <a:lvl3pPr marL="1371600" lvl="2" indent="-355600" rtl="0">
              <a:spcBef>
                <a:spcPts val="800"/>
              </a:spcBef>
              <a:spcAft>
                <a:spcPts val="0"/>
              </a:spcAft>
              <a:buSzPts val="2000"/>
              <a:buChar char="■"/>
              <a:defRPr/>
            </a:lvl3pPr>
            <a:lvl4pPr marL="1828800" lvl="3" indent="-355600" rtl="0">
              <a:spcBef>
                <a:spcPts val="800"/>
              </a:spcBef>
              <a:spcAft>
                <a:spcPts val="0"/>
              </a:spcAft>
              <a:buSzPts val="2000"/>
              <a:buChar char="●"/>
              <a:defRPr/>
            </a:lvl4pPr>
            <a:lvl5pPr marL="2286000" lvl="4" indent="-355600" rtl="0">
              <a:spcBef>
                <a:spcPts val="800"/>
              </a:spcBef>
              <a:spcAft>
                <a:spcPts val="0"/>
              </a:spcAft>
              <a:buSzPts val="2000"/>
              <a:buChar char="○"/>
              <a:defRPr/>
            </a:lvl5pPr>
            <a:lvl6pPr marL="2743200" lvl="5" indent="-355600" rtl="0">
              <a:spcBef>
                <a:spcPts val="800"/>
              </a:spcBef>
              <a:spcAft>
                <a:spcPts val="0"/>
              </a:spcAft>
              <a:buSzPts val="2000"/>
              <a:buChar char="■"/>
              <a:defRPr/>
            </a:lvl6pPr>
            <a:lvl7pPr marL="3200400" lvl="6" indent="-355600" rtl="0">
              <a:spcBef>
                <a:spcPts val="800"/>
              </a:spcBef>
              <a:spcAft>
                <a:spcPts val="0"/>
              </a:spcAft>
              <a:buSzPts val="2000"/>
              <a:buChar char="●"/>
              <a:defRPr/>
            </a:lvl7pPr>
            <a:lvl8pPr marL="3657600" lvl="7" indent="-355600" rtl="0">
              <a:spcBef>
                <a:spcPts val="800"/>
              </a:spcBef>
              <a:spcAft>
                <a:spcPts val="0"/>
              </a:spcAft>
              <a:buSzPts val="2000"/>
              <a:buChar char="○"/>
              <a:defRPr/>
            </a:lvl8pPr>
            <a:lvl9pPr marL="4114800" lvl="8" indent="-355600" rtl="0">
              <a:spcBef>
                <a:spcPts val="800"/>
              </a:spcBef>
              <a:spcAft>
                <a:spcPts val="800"/>
              </a:spcAft>
              <a:buSzPts val="2000"/>
              <a:buChar char="■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0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, text, photos, 3 column">
  <p:cSld name="CUSTOM_22_1_1_1_1_1_1_1_1_1_1_1_1">
    <p:spTree>
      <p:nvGrpSpPr>
        <p:cNvPr id="1" name="Shape 69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58" name="Google Shape;6958;p203"/>
          <p:cNvSpPr txBox="1">
            <a:spLocks noGrp="1"/>
          </p:cNvSpPr>
          <p:nvPr>
            <p:ph type="title"/>
          </p:nvPr>
        </p:nvSpPr>
        <p:spPr>
          <a:xfrm>
            <a:off x="419750" y="315325"/>
            <a:ext cx="24189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R="0" lvl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b="1" i="0" u="none" strike="noStrike" cap="none">
                <a:solidFill>
                  <a:schemeClr val="dk1"/>
                </a:solidFill>
                <a:highlight>
                  <a:schemeClr val="accent1"/>
                </a:highlight>
                <a:latin typeface="Arial"/>
                <a:ea typeface="Arial"/>
                <a:cs typeface="Arial"/>
                <a:sym typeface="Arial"/>
              </a:defRPr>
            </a:lvl1pPr>
            <a:lvl2pPr lvl="1" algn="l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>
                <a:solidFill>
                  <a:schemeClr val="dk1"/>
                </a:solidFill>
              </a:defRPr>
            </a:lvl2pPr>
            <a:lvl3pPr lvl="2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>
                <a:solidFill>
                  <a:schemeClr val="dk1"/>
                </a:solidFill>
              </a:defRPr>
            </a:lvl3pPr>
            <a:lvl4pPr lvl="3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>
                <a:solidFill>
                  <a:schemeClr val="dk1"/>
                </a:solidFill>
              </a:defRPr>
            </a:lvl4pPr>
            <a:lvl5pPr lvl="4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>
                <a:solidFill>
                  <a:schemeClr val="dk1"/>
                </a:solidFill>
              </a:defRPr>
            </a:lvl5pPr>
            <a:lvl6pPr lvl="5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>
                <a:solidFill>
                  <a:schemeClr val="dk1"/>
                </a:solidFill>
              </a:defRPr>
            </a:lvl6pPr>
            <a:lvl7pPr lvl="6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>
                <a:solidFill>
                  <a:schemeClr val="dk1"/>
                </a:solidFill>
              </a:defRPr>
            </a:lvl7pPr>
            <a:lvl8pPr lvl="7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>
                <a:solidFill>
                  <a:schemeClr val="dk1"/>
                </a:solidFill>
              </a:defRPr>
            </a:lvl8pPr>
            <a:lvl9pPr lvl="8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6959" name="Google Shape;6959;p203"/>
          <p:cNvSpPr>
            <a:spLocks noGrp="1"/>
          </p:cNvSpPr>
          <p:nvPr>
            <p:ph type="pic" idx="2"/>
          </p:nvPr>
        </p:nvSpPr>
        <p:spPr>
          <a:xfrm>
            <a:off x="3355850" y="888077"/>
            <a:ext cx="2627100" cy="3003300"/>
          </a:xfrm>
          <a:prstGeom prst="rect">
            <a:avLst/>
          </a:prstGeom>
          <a:noFill/>
          <a:ln>
            <a:noFill/>
          </a:ln>
        </p:spPr>
      </p:sp>
      <p:sp>
        <p:nvSpPr>
          <p:cNvPr id="6960" name="Google Shape;6960;p203"/>
          <p:cNvSpPr>
            <a:spLocks noGrp="1"/>
          </p:cNvSpPr>
          <p:nvPr>
            <p:ph type="pic" idx="3"/>
          </p:nvPr>
        </p:nvSpPr>
        <p:spPr>
          <a:xfrm>
            <a:off x="6178675" y="888024"/>
            <a:ext cx="2627100" cy="3003300"/>
          </a:xfrm>
          <a:prstGeom prst="rect">
            <a:avLst/>
          </a:prstGeom>
          <a:noFill/>
          <a:ln>
            <a:noFill/>
          </a:ln>
        </p:spPr>
      </p:sp>
      <p:sp>
        <p:nvSpPr>
          <p:cNvPr id="6961" name="Google Shape;6961;p203"/>
          <p:cNvSpPr txBox="1">
            <a:spLocks noGrp="1"/>
          </p:cNvSpPr>
          <p:nvPr>
            <p:ph type="body" idx="1"/>
          </p:nvPr>
        </p:nvSpPr>
        <p:spPr>
          <a:xfrm>
            <a:off x="3355800" y="4050675"/>
            <a:ext cx="2627100" cy="7797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04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 b="1"/>
            </a:lvl1pPr>
            <a:lvl2pPr marL="914400" lvl="1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 b="1"/>
            </a:lvl2pPr>
            <a:lvl3pPr marL="1371600" lvl="2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 b="1"/>
            </a:lvl3pPr>
            <a:lvl4pPr marL="1828800" lvl="3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 b="1"/>
            </a:lvl4pPr>
            <a:lvl5pPr marL="2286000" lvl="4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 b="1"/>
            </a:lvl5pPr>
            <a:lvl6pPr marL="2743200" lvl="5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 b="1"/>
            </a:lvl6pPr>
            <a:lvl7pPr marL="3200400" lvl="6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 b="1"/>
            </a:lvl7pPr>
            <a:lvl8pPr marL="3657600" lvl="7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 b="1"/>
            </a:lvl8pPr>
            <a:lvl9pPr marL="4114800" lvl="8" indent="-304800" rtl="0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SzPts val="1200"/>
              <a:buChar char="■"/>
              <a:defRPr sz="1200" b="1"/>
            </a:lvl9pPr>
          </a:lstStyle>
          <a:p>
            <a:endParaRPr/>
          </a:p>
        </p:txBody>
      </p:sp>
      <p:sp>
        <p:nvSpPr>
          <p:cNvPr id="6962" name="Google Shape;6962;p203"/>
          <p:cNvSpPr txBox="1">
            <a:spLocks noGrp="1"/>
          </p:cNvSpPr>
          <p:nvPr>
            <p:ph type="body" idx="4"/>
          </p:nvPr>
        </p:nvSpPr>
        <p:spPr>
          <a:xfrm>
            <a:off x="6208408" y="4050675"/>
            <a:ext cx="2597400" cy="7797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04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 b="1"/>
            </a:lvl1pPr>
            <a:lvl2pPr marL="914400" lvl="1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 b="1"/>
            </a:lvl2pPr>
            <a:lvl3pPr marL="1371600" lvl="2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 b="1"/>
            </a:lvl3pPr>
            <a:lvl4pPr marL="1828800" lvl="3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 b="1"/>
            </a:lvl4pPr>
            <a:lvl5pPr marL="2286000" lvl="4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 b="1"/>
            </a:lvl5pPr>
            <a:lvl6pPr marL="2743200" lvl="5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 b="1"/>
            </a:lvl6pPr>
            <a:lvl7pPr marL="3200400" lvl="6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 b="1"/>
            </a:lvl7pPr>
            <a:lvl8pPr marL="3657600" lvl="7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 b="1"/>
            </a:lvl8pPr>
            <a:lvl9pPr marL="4114800" lvl="8" indent="-304800" rtl="0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SzPts val="1200"/>
              <a:buChar char="■"/>
              <a:defRPr sz="1200" b="1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0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, text, with subtitle, photos, 4 column">
  <p:cSld name="CUSTOM_23_1_1_1_1_1_1_1_1_1_1_1_1">
    <p:spTree>
      <p:nvGrpSpPr>
        <p:cNvPr id="1" name="Shape 69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64" name="Google Shape;6964;p204"/>
          <p:cNvSpPr txBox="1">
            <a:spLocks noGrp="1"/>
          </p:cNvSpPr>
          <p:nvPr>
            <p:ph type="title"/>
          </p:nvPr>
        </p:nvSpPr>
        <p:spPr>
          <a:xfrm>
            <a:off x="419750" y="315325"/>
            <a:ext cx="24189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R="0" lvl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b="1" i="0" u="none" strike="noStrike" cap="none">
                <a:solidFill>
                  <a:schemeClr val="dk1"/>
                </a:solidFill>
                <a:highlight>
                  <a:schemeClr val="accent1"/>
                </a:highlight>
                <a:latin typeface="Arial"/>
                <a:ea typeface="Arial"/>
                <a:cs typeface="Arial"/>
                <a:sym typeface="Arial"/>
              </a:defRPr>
            </a:lvl1pPr>
            <a:lvl2pPr lvl="1" algn="l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>
                <a:solidFill>
                  <a:schemeClr val="dk1"/>
                </a:solidFill>
              </a:defRPr>
            </a:lvl2pPr>
            <a:lvl3pPr lvl="2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>
                <a:solidFill>
                  <a:schemeClr val="dk1"/>
                </a:solidFill>
              </a:defRPr>
            </a:lvl3pPr>
            <a:lvl4pPr lvl="3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>
                <a:solidFill>
                  <a:schemeClr val="dk1"/>
                </a:solidFill>
              </a:defRPr>
            </a:lvl4pPr>
            <a:lvl5pPr lvl="4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>
                <a:solidFill>
                  <a:schemeClr val="dk1"/>
                </a:solidFill>
              </a:defRPr>
            </a:lvl5pPr>
            <a:lvl6pPr lvl="5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>
                <a:solidFill>
                  <a:schemeClr val="dk1"/>
                </a:solidFill>
              </a:defRPr>
            </a:lvl6pPr>
            <a:lvl7pPr lvl="6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>
                <a:solidFill>
                  <a:schemeClr val="dk1"/>
                </a:solidFill>
              </a:defRPr>
            </a:lvl7pPr>
            <a:lvl8pPr lvl="7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>
                <a:solidFill>
                  <a:schemeClr val="dk1"/>
                </a:solidFill>
              </a:defRPr>
            </a:lvl8pPr>
            <a:lvl9pPr lvl="8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6965" name="Google Shape;6965;p204"/>
          <p:cNvSpPr>
            <a:spLocks noGrp="1"/>
          </p:cNvSpPr>
          <p:nvPr>
            <p:ph type="pic" idx="2"/>
          </p:nvPr>
        </p:nvSpPr>
        <p:spPr>
          <a:xfrm>
            <a:off x="3355850" y="890401"/>
            <a:ext cx="1730700" cy="2355900"/>
          </a:xfrm>
          <a:prstGeom prst="rect">
            <a:avLst/>
          </a:prstGeom>
          <a:noFill/>
          <a:ln>
            <a:noFill/>
          </a:ln>
        </p:spPr>
      </p:sp>
      <p:sp>
        <p:nvSpPr>
          <p:cNvPr id="6966" name="Google Shape;6966;p204"/>
          <p:cNvSpPr>
            <a:spLocks noGrp="1"/>
          </p:cNvSpPr>
          <p:nvPr>
            <p:ph type="pic" idx="3"/>
          </p:nvPr>
        </p:nvSpPr>
        <p:spPr>
          <a:xfrm>
            <a:off x="5215455" y="890360"/>
            <a:ext cx="1730700" cy="2355900"/>
          </a:xfrm>
          <a:prstGeom prst="rect">
            <a:avLst/>
          </a:prstGeom>
          <a:noFill/>
          <a:ln>
            <a:noFill/>
          </a:ln>
        </p:spPr>
      </p:sp>
      <p:sp>
        <p:nvSpPr>
          <p:cNvPr id="6967" name="Google Shape;6967;p204"/>
          <p:cNvSpPr>
            <a:spLocks noGrp="1"/>
          </p:cNvSpPr>
          <p:nvPr>
            <p:ph type="pic" idx="4"/>
          </p:nvPr>
        </p:nvSpPr>
        <p:spPr>
          <a:xfrm>
            <a:off x="7075073" y="890387"/>
            <a:ext cx="1730700" cy="2355900"/>
          </a:xfrm>
          <a:prstGeom prst="rect">
            <a:avLst/>
          </a:prstGeom>
          <a:noFill/>
          <a:ln>
            <a:noFill/>
          </a:ln>
        </p:spPr>
      </p:sp>
      <p:sp>
        <p:nvSpPr>
          <p:cNvPr id="6968" name="Google Shape;6968;p204"/>
          <p:cNvSpPr txBox="1">
            <a:spLocks noGrp="1"/>
          </p:cNvSpPr>
          <p:nvPr>
            <p:ph type="body" idx="1"/>
          </p:nvPr>
        </p:nvSpPr>
        <p:spPr>
          <a:xfrm>
            <a:off x="3355800" y="3488427"/>
            <a:ext cx="1730700" cy="13395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04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 b="1"/>
            </a:lvl1pPr>
            <a:lvl2pPr marL="914400" lvl="1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 b="1"/>
            </a:lvl2pPr>
            <a:lvl3pPr marL="1371600" lvl="2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 b="1"/>
            </a:lvl3pPr>
            <a:lvl4pPr marL="1828800" lvl="3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 b="1"/>
            </a:lvl4pPr>
            <a:lvl5pPr marL="2286000" lvl="4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 b="1"/>
            </a:lvl5pPr>
            <a:lvl6pPr marL="2743200" lvl="5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 b="1"/>
            </a:lvl6pPr>
            <a:lvl7pPr marL="3200400" lvl="6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 b="1"/>
            </a:lvl7pPr>
            <a:lvl8pPr marL="3657600" lvl="7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 b="1"/>
            </a:lvl8pPr>
            <a:lvl9pPr marL="4114800" lvl="8" indent="-304800" rtl="0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SzPts val="1200"/>
              <a:buChar char="■"/>
              <a:defRPr sz="1200" b="1"/>
            </a:lvl9pPr>
          </a:lstStyle>
          <a:p>
            <a:endParaRPr/>
          </a:p>
        </p:txBody>
      </p:sp>
      <p:sp>
        <p:nvSpPr>
          <p:cNvPr id="6969" name="Google Shape;6969;p204"/>
          <p:cNvSpPr txBox="1">
            <a:spLocks noGrp="1"/>
          </p:cNvSpPr>
          <p:nvPr>
            <p:ph type="body" idx="5"/>
          </p:nvPr>
        </p:nvSpPr>
        <p:spPr>
          <a:xfrm>
            <a:off x="5256575" y="3488427"/>
            <a:ext cx="1730700" cy="13395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04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 b="1"/>
            </a:lvl1pPr>
            <a:lvl2pPr marL="914400" lvl="1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 b="1"/>
            </a:lvl2pPr>
            <a:lvl3pPr marL="1371600" lvl="2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 b="1"/>
            </a:lvl3pPr>
            <a:lvl4pPr marL="1828800" lvl="3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 b="1"/>
            </a:lvl4pPr>
            <a:lvl5pPr marL="2286000" lvl="4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 b="1"/>
            </a:lvl5pPr>
            <a:lvl6pPr marL="2743200" lvl="5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 b="1"/>
            </a:lvl6pPr>
            <a:lvl7pPr marL="3200400" lvl="6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 b="1"/>
            </a:lvl7pPr>
            <a:lvl8pPr marL="3657600" lvl="7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 b="1"/>
            </a:lvl8pPr>
            <a:lvl9pPr marL="4114800" lvl="8" indent="-304800" rtl="0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SzPts val="1200"/>
              <a:buChar char="■"/>
              <a:defRPr sz="1200" b="1"/>
            </a:lvl9pPr>
          </a:lstStyle>
          <a:p>
            <a:endParaRPr/>
          </a:p>
        </p:txBody>
      </p:sp>
      <p:sp>
        <p:nvSpPr>
          <p:cNvPr id="6970" name="Google Shape;6970;p204"/>
          <p:cNvSpPr txBox="1">
            <a:spLocks noGrp="1"/>
          </p:cNvSpPr>
          <p:nvPr>
            <p:ph type="body" idx="6"/>
          </p:nvPr>
        </p:nvSpPr>
        <p:spPr>
          <a:xfrm>
            <a:off x="7099075" y="3488427"/>
            <a:ext cx="1730700" cy="13395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04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 b="1"/>
            </a:lvl1pPr>
            <a:lvl2pPr marL="914400" lvl="1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 b="1"/>
            </a:lvl2pPr>
            <a:lvl3pPr marL="1371600" lvl="2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 b="1"/>
            </a:lvl3pPr>
            <a:lvl4pPr marL="1828800" lvl="3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 b="1"/>
            </a:lvl4pPr>
            <a:lvl5pPr marL="2286000" lvl="4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 b="1"/>
            </a:lvl5pPr>
            <a:lvl6pPr marL="2743200" lvl="5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 b="1"/>
            </a:lvl6pPr>
            <a:lvl7pPr marL="3200400" lvl="6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 b="1"/>
            </a:lvl7pPr>
            <a:lvl8pPr marL="3657600" lvl="7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 b="1"/>
            </a:lvl8pPr>
            <a:lvl9pPr marL="4114800" lvl="8" indent="-304800" rtl="0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SzPts val="1200"/>
              <a:buChar char="■"/>
              <a:defRPr sz="1200" b="1"/>
            </a:lvl9pPr>
          </a:lstStyle>
          <a:p>
            <a:endParaRPr/>
          </a:p>
        </p:txBody>
      </p:sp>
      <p:sp>
        <p:nvSpPr>
          <p:cNvPr id="6971" name="Google Shape;6971;p204"/>
          <p:cNvSpPr txBox="1">
            <a:spLocks noGrp="1"/>
          </p:cNvSpPr>
          <p:nvPr>
            <p:ph type="subTitle" idx="7"/>
          </p:nvPr>
        </p:nvSpPr>
        <p:spPr>
          <a:xfrm>
            <a:off x="420625" y="890400"/>
            <a:ext cx="2418900" cy="1679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 b="1">
                <a:solidFill>
                  <a:schemeClr val="lt1"/>
                </a:solidFill>
                <a:highlight>
                  <a:schemeClr val="dk1"/>
                </a:highlight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 b="1">
                <a:solidFill>
                  <a:schemeClr val="lt1"/>
                </a:solidFill>
                <a:highlight>
                  <a:schemeClr val="dk1"/>
                </a:highlight>
              </a:defRPr>
            </a:lvl2pPr>
            <a:lvl3pPr lvl="2" rtl="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 b="1">
                <a:solidFill>
                  <a:schemeClr val="lt1"/>
                </a:solidFill>
                <a:highlight>
                  <a:schemeClr val="dk1"/>
                </a:highlight>
              </a:defRPr>
            </a:lvl3pPr>
            <a:lvl4pPr lvl="3" rtl="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 b="1">
                <a:solidFill>
                  <a:schemeClr val="lt1"/>
                </a:solidFill>
                <a:highlight>
                  <a:schemeClr val="dk1"/>
                </a:highlight>
              </a:defRPr>
            </a:lvl4pPr>
            <a:lvl5pPr lvl="4" rtl="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 b="1">
                <a:solidFill>
                  <a:schemeClr val="lt1"/>
                </a:solidFill>
                <a:highlight>
                  <a:schemeClr val="dk1"/>
                </a:highlight>
              </a:defRPr>
            </a:lvl5pPr>
            <a:lvl6pPr lvl="5" rtl="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 b="1">
                <a:solidFill>
                  <a:schemeClr val="lt1"/>
                </a:solidFill>
                <a:highlight>
                  <a:schemeClr val="dk1"/>
                </a:highlight>
              </a:defRPr>
            </a:lvl6pPr>
            <a:lvl7pPr lvl="6" rtl="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 b="1">
                <a:solidFill>
                  <a:schemeClr val="lt1"/>
                </a:solidFill>
                <a:highlight>
                  <a:schemeClr val="dk1"/>
                </a:highlight>
              </a:defRPr>
            </a:lvl7pPr>
            <a:lvl8pPr lvl="7" rtl="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 b="1">
                <a:solidFill>
                  <a:schemeClr val="lt1"/>
                </a:solidFill>
                <a:highlight>
                  <a:schemeClr val="dk1"/>
                </a:highlight>
              </a:defRPr>
            </a:lvl8pPr>
            <a:lvl9pPr lvl="8" rtl="0">
              <a:spcBef>
                <a:spcPts val="800"/>
              </a:spcBef>
              <a:spcAft>
                <a:spcPts val="800"/>
              </a:spcAft>
              <a:buClr>
                <a:schemeClr val="lt1"/>
              </a:buClr>
              <a:buSzPts val="1600"/>
              <a:buNone/>
              <a:defRPr sz="1600" b="1">
                <a:solidFill>
                  <a:schemeClr val="lt1"/>
                </a:solidFill>
                <a:highlight>
                  <a:schemeClr val="dk1"/>
                </a:highlight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0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, text, with subtitle, photos, 5 column">
  <p:cSld name="CUSTOM_22_1_1_1_1_1_1_1_1_1_1_1_2">
    <p:spTree>
      <p:nvGrpSpPr>
        <p:cNvPr id="1" name="Shape 69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73" name="Google Shape;6973;p205"/>
          <p:cNvSpPr txBox="1">
            <a:spLocks noGrp="1"/>
          </p:cNvSpPr>
          <p:nvPr>
            <p:ph type="title"/>
          </p:nvPr>
        </p:nvSpPr>
        <p:spPr>
          <a:xfrm>
            <a:off x="419750" y="315325"/>
            <a:ext cx="24189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R="0" lvl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b="1" i="0" u="none" strike="noStrike" cap="none">
                <a:solidFill>
                  <a:schemeClr val="dk1"/>
                </a:solidFill>
                <a:highlight>
                  <a:schemeClr val="accent1"/>
                </a:highlight>
                <a:latin typeface="Arial"/>
                <a:ea typeface="Arial"/>
                <a:cs typeface="Arial"/>
                <a:sym typeface="Arial"/>
              </a:defRPr>
            </a:lvl1pPr>
            <a:lvl2pPr lvl="1" algn="l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>
                <a:solidFill>
                  <a:schemeClr val="dk1"/>
                </a:solidFill>
              </a:defRPr>
            </a:lvl2pPr>
            <a:lvl3pPr lvl="2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>
                <a:solidFill>
                  <a:schemeClr val="dk1"/>
                </a:solidFill>
              </a:defRPr>
            </a:lvl3pPr>
            <a:lvl4pPr lvl="3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>
                <a:solidFill>
                  <a:schemeClr val="dk1"/>
                </a:solidFill>
              </a:defRPr>
            </a:lvl4pPr>
            <a:lvl5pPr lvl="4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>
                <a:solidFill>
                  <a:schemeClr val="dk1"/>
                </a:solidFill>
              </a:defRPr>
            </a:lvl5pPr>
            <a:lvl6pPr lvl="5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>
                <a:solidFill>
                  <a:schemeClr val="dk1"/>
                </a:solidFill>
              </a:defRPr>
            </a:lvl6pPr>
            <a:lvl7pPr lvl="6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>
                <a:solidFill>
                  <a:schemeClr val="dk1"/>
                </a:solidFill>
              </a:defRPr>
            </a:lvl7pPr>
            <a:lvl8pPr lvl="7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>
                <a:solidFill>
                  <a:schemeClr val="dk1"/>
                </a:solidFill>
              </a:defRPr>
            </a:lvl8pPr>
            <a:lvl9pPr lvl="8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6974" name="Google Shape;6974;p205"/>
          <p:cNvSpPr>
            <a:spLocks noGrp="1"/>
          </p:cNvSpPr>
          <p:nvPr>
            <p:ph type="pic" idx="2"/>
          </p:nvPr>
        </p:nvSpPr>
        <p:spPr>
          <a:xfrm>
            <a:off x="3355850" y="895435"/>
            <a:ext cx="1290300" cy="1666500"/>
          </a:xfrm>
          <a:prstGeom prst="rect">
            <a:avLst/>
          </a:prstGeom>
          <a:noFill/>
          <a:ln>
            <a:noFill/>
          </a:ln>
        </p:spPr>
      </p:sp>
      <p:sp>
        <p:nvSpPr>
          <p:cNvPr id="6975" name="Google Shape;6975;p205"/>
          <p:cNvSpPr>
            <a:spLocks noGrp="1"/>
          </p:cNvSpPr>
          <p:nvPr>
            <p:ph type="pic" idx="3"/>
          </p:nvPr>
        </p:nvSpPr>
        <p:spPr>
          <a:xfrm>
            <a:off x="4747126" y="895435"/>
            <a:ext cx="1290300" cy="1666500"/>
          </a:xfrm>
          <a:prstGeom prst="rect">
            <a:avLst/>
          </a:prstGeom>
          <a:noFill/>
          <a:ln>
            <a:noFill/>
          </a:ln>
        </p:spPr>
      </p:sp>
      <p:sp>
        <p:nvSpPr>
          <p:cNvPr id="6976" name="Google Shape;6976;p205"/>
          <p:cNvSpPr>
            <a:spLocks noGrp="1"/>
          </p:cNvSpPr>
          <p:nvPr>
            <p:ph type="pic" idx="4"/>
          </p:nvPr>
        </p:nvSpPr>
        <p:spPr>
          <a:xfrm>
            <a:off x="6131302" y="895435"/>
            <a:ext cx="1290300" cy="1666500"/>
          </a:xfrm>
          <a:prstGeom prst="rect">
            <a:avLst/>
          </a:prstGeom>
          <a:noFill/>
          <a:ln>
            <a:noFill/>
          </a:ln>
        </p:spPr>
      </p:sp>
      <p:sp>
        <p:nvSpPr>
          <p:cNvPr id="6977" name="Google Shape;6977;p205"/>
          <p:cNvSpPr>
            <a:spLocks noGrp="1"/>
          </p:cNvSpPr>
          <p:nvPr>
            <p:ph type="pic" idx="5"/>
          </p:nvPr>
        </p:nvSpPr>
        <p:spPr>
          <a:xfrm>
            <a:off x="7515479" y="895435"/>
            <a:ext cx="1290300" cy="1666500"/>
          </a:xfrm>
          <a:prstGeom prst="rect">
            <a:avLst/>
          </a:prstGeom>
          <a:noFill/>
          <a:ln>
            <a:noFill/>
          </a:ln>
        </p:spPr>
      </p:sp>
      <p:sp>
        <p:nvSpPr>
          <p:cNvPr id="6978" name="Google Shape;6978;p205"/>
          <p:cNvSpPr txBox="1">
            <a:spLocks noGrp="1"/>
          </p:cNvSpPr>
          <p:nvPr>
            <p:ph type="subTitle" idx="1"/>
          </p:nvPr>
        </p:nvSpPr>
        <p:spPr>
          <a:xfrm>
            <a:off x="420625" y="903050"/>
            <a:ext cx="2418900" cy="16665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 b="1">
                <a:solidFill>
                  <a:schemeClr val="lt1"/>
                </a:solidFill>
                <a:highlight>
                  <a:schemeClr val="dk1"/>
                </a:highlight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 b="1">
                <a:solidFill>
                  <a:schemeClr val="lt1"/>
                </a:solidFill>
                <a:highlight>
                  <a:schemeClr val="dk1"/>
                </a:highlight>
              </a:defRPr>
            </a:lvl2pPr>
            <a:lvl3pPr lvl="2" rtl="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 b="1">
                <a:solidFill>
                  <a:schemeClr val="lt1"/>
                </a:solidFill>
                <a:highlight>
                  <a:schemeClr val="dk1"/>
                </a:highlight>
              </a:defRPr>
            </a:lvl3pPr>
            <a:lvl4pPr lvl="3" rtl="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 b="1">
                <a:solidFill>
                  <a:schemeClr val="lt1"/>
                </a:solidFill>
                <a:highlight>
                  <a:schemeClr val="dk1"/>
                </a:highlight>
              </a:defRPr>
            </a:lvl4pPr>
            <a:lvl5pPr lvl="4" rtl="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 b="1">
                <a:solidFill>
                  <a:schemeClr val="lt1"/>
                </a:solidFill>
                <a:highlight>
                  <a:schemeClr val="dk1"/>
                </a:highlight>
              </a:defRPr>
            </a:lvl5pPr>
            <a:lvl6pPr lvl="5" rtl="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 b="1">
                <a:solidFill>
                  <a:schemeClr val="lt1"/>
                </a:solidFill>
                <a:highlight>
                  <a:schemeClr val="dk1"/>
                </a:highlight>
              </a:defRPr>
            </a:lvl6pPr>
            <a:lvl7pPr lvl="6" rtl="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 b="1">
                <a:solidFill>
                  <a:schemeClr val="lt1"/>
                </a:solidFill>
                <a:highlight>
                  <a:schemeClr val="dk1"/>
                </a:highlight>
              </a:defRPr>
            </a:lvl7pPr>
            <a:lvl8pPr lvl="7" rtl="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 b="1">
                <a:solidFill>
                  <a:schemeClr val="lt1"/>
                </a:solidFill>
                <a:highlight>
                  <a:schemeClr val="dk1"/>
                </a:highlight>
              </a:defRPr>
            </a:lvl8pPr>
            <a:lvl9pPr lvl="8" rtl="0">
              <a:spcBef>
                <a:spcPts val="800"/>
              </a:spcBef>
              <a:spcAft>
                <a:spcPts val="800"/>
              </a:spcAft>
              <a:buClr>
                <a:schemeClr val="lt1"/>
              </a:buClr>
              <a:buSzPts val="1600"/>
              <a:buNone/>
              <a:defRPr sz="1600" b="1">
                <a:solidFill>
                  <a:schemeClr val="lt1"/>
                </a:solidFill>
                <a:highlight>
                  <a:schemeClr val="dk1"/>
                </a:highlight>
              </a:defRPr>
            </a:lvl9pPr>
          </a:lstStyle>
          <a:p>
            <a:endParaRPr/>
          </a:p>
        </p:txBody>
      </p:sp>
      <p:sp>
        <p:nvSpPr>
          <p:cNvPr id="6979" name="Google Shape;6979;p205"/>
          <p:cNvSpPr txBox="1">
            <a:spLocks noGrp="1"/>
          </p:cNvSpPr>
          <p:nvPr>
            <p:ph type="body" idx="6"/>
          </p:nvPr>
        </p:nvSpPr>
        <p:spPr>
          <a:xfrm>
            <a:off x="3355850" y="2761875"/>
            <a:ext cx="1278000" cy="2066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04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 b="1"/>
            </a:lvl1pPr>
            <a:lvl2pPr marL="914400" lvl="1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 b="1"/>
            </a:lvl2pPr>
            <a:lvl3pPr marL="1371600" lvl="2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 b="1"/>
            </a:lvl3pPr>
            <a:lvl4pPr marL="1828800" lvl="3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 b="1"/>
            </a:lvl4pPr>
            <a:lvl5pPr marL="2286000" lvl="4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 b="1"/>
            </a:lvl5pPr>
            <a:lvl6pPr marL="2743200" lvl="5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 b="1"/>
            </a:lvl6pPr>
            <a:lvl7pPr marL="3200400" lvl="6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 b="1"/>
            </a:lvl7pPr>
            <a:lvl8pPr marL="3657600" lvl="7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 b="1"/>
            </a:lvl8pPr>
            <a:lvl9pPr marL="4114800" lvl="8" indent="-304800" rtl="0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SzPts val="1200"/>
              <a:buChar char="■"/>
              <a:defRPr sz="1200" b="1"/>
            </a:lvl9pPr>
          </a:lstStyle>
          <a:p>
            <a:endParaRPr/>
          </a:p>
        </p:txBody>
      </p:sp>
      <p:sp>
        <p:nvSpPr>
          <p:cNvPr id="6980" name="Google Shape;6980;p205"/>
          <p:cNvSpPr txBox="1">
            <a:spLocks noGrp="1"/>
          </p:cNvSpPr>
          <p:nvPr>
            <p:ph type="body" idx="7"/>
          </p:nvPr>
        </p:nvSpPr>
        <p:spPr>
          <a:xfrm>
            <a:off x="4759429" y="2761875"/>
            <a:ext cx="1278000" cy="2066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04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 b="1"/>
            </a:lvl1pPr>
            <a:lvl2pPr marL="914400" lvl="1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 b="1"/>
            </a:lvl2pPr>
            <a:lvl3pPr marL="1371600" lvl="2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 b="1"/>
            </a:lvl3pPr>
            <a:lvl4pPr marL="1828800" lvl="3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 b="1"/>
            </a:lvl4pPr>
            <a:lvl5pPr marL="2286000" lvl="4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 b="1"/>
            </a:lvl5pPr>
            <a:lvl6pPr marL="2743200" lvl="5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 b="1"/>
            </a:lvl6pPr>
            <a:lvl7pPr marL="3200400" lvl="6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 b="1"/>
            </a:lvl7pPr>
            <a:lvl8pPr marL="3657600" lvl="7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 b="1"/>
            </a:lvl8pPr>
            <a:lvl9pPr marL="4114800" lvl="8" indent="-304800" rtl="0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SzPts val="1200"/>
              <a:buChar char="■"/>
              <a:defRPr sz="1200" b="1"/>
            </a:lvl9pPr>
          </a:lstStyle>
          <a:p>
            <a:endParaRPr/>
          </a:p>
        </p:txBody>
      </p:sp>
      <p:sp>
        <p:nvSpPr>
          <p:cNvPr id="6981" name="Google Shape;6981;p205"/>
          <p:cNvSpPr txBox="1">
            <a:spLocks noGrp="1"/>
          </p:cNvSpPr>
          <p:nvPr>
            <p:ph type="body" idx="8"/>
          </p:nvPr>
        </p:nvSpPr>
        <p:spPr>
          <a:xfrm>
            <a:off x="6131296" y="2761875"/>
            <a:ext cx="1278000" cy="2066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04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 b="1"/>
            </a:lvl1pPr>
            <a:lvl2pPr marL="914400" lvl="1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 b="1"/>
            </a:lvl2pPr>
            <a:lvl3pPr marL="1371600" lvl="2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 b="1"/>
            </a:lvl3pPr>
            <a:lvl4pPr marL="1828800" lvl="3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 b="1"/>
            </a:lvl4pPr>
            <a:lvl5pPr marL="2286000" lvl="4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 b="1"/>
            </a:lvl5pPr>
            <a:lvl6pPr marL="2743200" lvl="5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 b="1"/>
            </a:lvl6pPr>
            <a:lvl7pPr marL="3200400" lvl="6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 b="1"/>
            </a:lvl7pPr>
            <a:lvl8pPr marL="3657600" lvl="7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 b="1"/>
            </a:lvl8pPr>
            <a:lvl9pPr marL="4114800" lvl="8" indent="-304800" rtl="0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SzPts val="1200"/>
              <a:buChar char="■"/>
              <a:defRPr sz="1200" b="1"/>
            </a:lvl9pPr>
          </a:lstStyle>
          <a:p>
            <a:endParaRPr/>
          </a:p>
        </p:txBody>
      </p:sp>
      <p:sp>
        <p:nvSpPr>
          <p:cNvPr id="6982" name="Google Shape;6982;p205"/>
          <p:cNvSpPr txBox="1">
            <a:spLocks noGrp="1"/>
          </p:cNvSpPr>
          <p:nvPr>
            <p:ph type="body" idx="9"/>
          </p:nvPr>
        </p:nvSpPr>
        <p:spPr>
          <a:xfrm>
            <a:off x="7534875" y="2761875"/>
            <a:ext cx="1278000" cy="2066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04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 b="1"/>
            </a:lvl1pPr>
            <a:lvl2pPr marL="914400" lvl="1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 b="1"/>
            </a:lvl2pPr>
            <a:lvl3pPr marL="1371600" lvl="2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 b="1"/>
            </a:lvl3pPr>
            <a:lvl4pPr marL="1828800" lvl="3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 b="1"/>
            </a:lvl4pPr>
            <a:lvl5pPr marL="2286000" lvl="4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 b="1"/>
            </a:lvl5pPr>
            <a:lvl6pPr marL="2743200" lvl="5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 b="1"/>
            </a:lvl6pPr>
            <a:lvl7pPr marL="3200400" lvl="6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 b="1"/>
            </a:lvl7pPr>
            <a:lvl8pPr marL="3657600" lvl="7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 b="1"/>
            </a:lvl8pPr>
            <a:lvl9pPr marL="4114800" lvl="8" indent="-304800" rtl="0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SzPts val="1200"/>
              <a:buChar char="■"/>
              <a:defRPr sz="1200" b="1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0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, text, with subtitle, room for icons, four column — black">
  <p:cSld name="CUSTOM_23_1_1_1_1_1_1_2_1_1_1_1_1">
    <p:spTree>
      <p:nvGrpSpPr>
        <p:cNvPr id="1" name="Shape 69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84" name="Google Shape;6984;p206"/>
          <p:cNvSpPr/>
          <p:nvPr/>
        </p:nvSpPr>
        <p:spPr>
          <a:xfrm>
            <a:off x="50" y="0"/>
            <a:ext cx="9144000" cy="1819200"/>
          </a:xfrm>
          <a:prstGeom prst="rect">
            <a:avLst/>
          </a:prstGeom>
          <a:solidFill>
            <a:srgbClr val="191919"/>
          </a:solidFill>
          <a:ln w="9525" cap="flat" cmpd="sng">
            <a:solidFill>
              <a:srgbClr val="191919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85" name="Google Shape;6985;p206"/>
          <p:cNvSpPr txBox="1">
            <a:spLocks noGrp="1"/>
          </p:cNvSpPr>
          <p:nvPr>
            <p:ph type="title"/>
          </p:nvPr>
        </p:nvSpPr>
        <p:spPr>
          <a:xfrm>
            <a:off x="424925" y="315900"/>
            <a:ext cx="8373000" cy="440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>
            <a:lvl1pPr marR="0" lvl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 i="0" u="none" strike="noStrike" cap="none">
                <a:solidFill>
                  <a:schemeClr val="dk1"/>
                </a:solidFill>
                <a:highlight>
                  <a:schemeClr val="accent1"/>
                </a:highlight>
                <a:latin typeface="Arial"/>
                <a:ea typeface="Arial"/>
                <a:cs typeface="Arial"/>
                <a:sym typeface="Arial"/>
              </a:defRPr>
            </a:lvl1pPr>
            <a:lvl2pPr lvl="1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2pPr>
            <a:lvl3pPr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3pPr>
            <a:lvl4pPr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4pPr>
            <a:lvl5pPr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5pPr>
            <a:lvl6pPr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6pPr>
            <a:lvl7pPr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7pPr>
            <a:lvl8pPr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8pPr>
            <a:lvl9pPr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6986" name="Google Shape;6986;p206"/>
          <p:cNvSpPr txBox="1">
            <a:spLocks noGrp="1"/>
          </p:cNvSpPr>
          <p:nvPr>
            <p:ph type="subTitle" idx="1"/>
          </p:nvPr>
        </p:nvSpPr>
        <p:spPr>
          <a:xfrm>
            <a:off x="427950" y="756003"/>
            <a:ext cx="8373000" cy="2139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 b="1">
                <a:solidFill>
                  <a:schemeClr val="lt1"/>
                </a:solidFill>
                <a:highlight>
                  <a:schemeClr val="dk1"/>
                </a:highlight>
              </a:defRPr>
            </a:lvl1pPr>
            <a:lvl2pPr lvl="1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2pPr>
            <a:lvl3pPr lvl="2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3pPr>
            <a:lvl4pPr lvl="3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4pPr>
            <a:lvl5pPr lvl="4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5pPr>
            <a:lvl6pPr lvl="5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6pPr>
            <a:lvl7pPr lvl="6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7pPr>
            <a:lvl8pPr lvl="7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8pPr>
            <a:lvl9pPr lvl="8" rtl="0">
              <a:lnSpc>
                <a:spcPct val="90000"/>
              </a:lnSpc>
              <a:spcBef>
                <a:spcPts val="800"/>
              </a:spcBef>
              <a:spcAft>
                <a:spcPts val="800"/>
              </a:spcAft>
              <a:buSzPts val="2000"/>
              <a:buNone/>
              <a:defRPr/>
            </a:lvl9pPr>
          </a:lstStyle>
          <a:p>
            <a:endParaRPr/>
          </a:p>
        </p:txBody>
      </p:sp>
      <p:sp>
        <p:nvSpPr>
          <p:cNvPr id="6987" name="Google Shape;6987;p206"/>
          <p:cNvSpPr txBox="1">
            <a:spLocks noGrp="1"/>
          </p:cNvSpPr>
          <p:nvPr>
            <p:ph type="body" idx="2"/>
          </p:nvPr>
        </p:nvSpPr>
        <p:spPr>
          <a:xfrm>
            <a:off x="423275" y="2576825"/>
            <a:ext cx="1781100" cy="22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rmAutofit/>
          </a:bodyPr>
          <a:lstStyle>
            <a:lvl1pPr marL="457200" marR="0" lvl="0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b="1" i="0" u="none" strike="noStrike" cap="none">
                <a:solidFill>
                  <a:srgbClr val="000000"/>
                </a:solidFill>
              </a:defRPr>
            </a:lvl1pPr>
            <a:lvl2pPr marL="914400" marR="0" lvl="1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2pPr>
            <a:lvl3pPr marL="1371600" marR="0" lvl="2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3pPr>
            <a:lvl4pPr marL="1828800" marR="0" lvl="3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i="0" u="none" strike="noStrike" cap="none">
                <a:solidFill>
                  <a:srgbClr val="000000"/>
                </a:solidFill>
              </a:defRPr>
            </a:lvl4pPr>
            <a:lvl5pPr marL="2286000" marR="0" lvl="4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5pPr>
            <a:lvl6pPr marL="2743200" marR="0" lvl="5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6pPr>
            <a:lvl7pPr marL="3200400" marR="0" lvl="6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i="0" u="none" strike="noStrike" cap="none">
                <a:solidFill>
                  <a:srgbClr val="000000"/>
                </a:solidFill>
              </a:defRPr>
            </a:lvl7pPr>
            <a:lvl8pPr marL="3657600" marR="0" lvl="7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8pPr>
            <a:lvl9pPr marL="4114800" marR="0" lvl="8" indent="-330200" algn="l" rtl="0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9pPr>
          </a:lstStyle>
          <a:p>
            <a:endParaRPr/>
          </a:p>
        </p:txBody>
      </p:sp>
      <p:sp>
        <p:nvSpPr>
          <p:cNvPr id="6988" name="Google Shape;6988;p206"/>
          <p:cNvSpPr txBox="1">
            <a:spLocks noGrp="1"/>
          </p:cNvSpPr>
          <p:nvPr>
            <p:ph type="body" idx="3"/>
          </p:nvPr>
        </p:nvSpPr>
        <p:spPr>
          <a:xfrm>
            <a:off x="2650052" y="2576825"/>
            <a:ext cx="1781100" cy="22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rmAutofit/>
          </a:bodyPr>
          <a:lstStyle>
            <a:lvl1pPr marL="457200" marR="0" lvl="0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b="1" i="0" u="none" strike="noStrike" cap="none">
                <a:solidFill>
                  <a:srgbClr val="000000"/>
                </a:solidFill>
              </a:defRPr>
            </a:lvl1pPr>
            <a:lvl2pPr marL="914400" marR="0" lvl="1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2pPr>
            <a:lvl3pPr marL="1371600" marR="0" lvl="2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3pPr>
            <a:lvl4pPr marL="1828800" marR="0" lvl="3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i="0" u="none" strike="noStrike" cap="none">
                <a:solidFill>
                  <a:srgbClr val="000000"/>
                </a:solidFill>
              </a:defRPr>
            </a:lvl4pPr>
            <a:lvl5pPr marL="2286000" marR="0" lvl="4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5pPr>
            <a:lvl6pPr marL="2743200" marR="0" lvl="5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6pPr>
            <a:lvl7pPr marL="3200400" marR="0" lvl="6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i="0" u="none" strike="noStrike" cap="none">
                <a:solidFill>
                  <a:srgbClr val="000000"/>
                </a:solidFill>
              </a:defRPr>
            </a:lvl7pPr>
            <a:lvl8pPr marL="3657600" marR="0" lvl="7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8pPr>
            <a:lvl9pPr marL="4114800" marR="0" lvl="8" indent="-330200" algn="l" rtl="0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9pPr>
          </a:lstStyle>
          <a:p>
            <a:endParaRPr/>
          </a:p>
        </p:txBody>
      </p:sp>
      <p:sp>
        <p:nvSpPr>
          <p:cNvPr id="6989" name="Google Shape;6989;p206"/>
          <p:cNvSpPr txBox="1">
            <a:spLocks noGrp="1"/>
          </p:cNvSpPr>
          <p:nvPr>
            <p:ph type="body" idx="4"/>
          </p:nvPr>
        </p:nvSpPr>
        <p:spPr>
          <a:xfrm>
            <a:off x="4796415" y="2576825"/>
            <a:ext cx="1781100" cy="22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rmAutofit/>
          </a:bodyPr>
          <a:lstStyle>
            <a:lvl1pPr marL="457200" marR="0" lvl="0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b="1" i="0" u="none" strike="noStrike" cap="none">
                <a:solidFill>
                  <a:srgbClr val="000000"/>
                </a:solidFill>
              </a:defRPr>
            </a:lvl1pPr>
            <a:lvl2pPr marL="914400" marR="0" lvl="1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2pPr>
            <a:lvl3pPr marL="1371600" marR="0" lvl="2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3pPr>
            <a:lvl4pPr marL="1828800" marR="0" lvl="3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i="0" u="none" strike="noStrike" cap="none">
                <a:solidFill>
                  <a:srgbClr val="000000"/>
                </a:solidFill>
              </a:defRPr>
            </a:lvl4pPr>
            <a:lvl5pPr marL="2286000" marR="0" lvl="4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5pPr>
            <a:lvl6pPr marL="2743200" marR="0" lvl="5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6pPr>
            <a:lvl7pPr marL="3200400" marR="0" lvl="6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i="0" u="none" strike="noStrike" cap="none">
                <a:solidFill>
                  <a:srgbClr val="000000"/>
                </a:solidFill>
              </a:defRPr>
            </a:lvl7pPr>
            <a:lvl8pPr marL="3657600" marR="0" lvl="7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8pPr>
            <a:lvl9pPr marL="4114800" marR="0" lvl="8" indent="-330200" algn="l" rtl="0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9pPr>
          </a:lstStyle>
          <a:p>
            <a:endParaRPr/>
          </a:p>
        </p:txBody>
      </p:sp>
      <p:sp>
        <p:nvSpPr>
          <p:cNvPr id="6990" name="Google Shape;6990;p206"/>
          <p:cNvSpPr txBox="1">
            <a:spLocks noGrp="1"/>
          </p:cNvSpPr>
          <p:nvPr>
            <p:ph type="body" idx="5"/>
          </p:nvPr>
        </p:nvSpPr>
        <p:spPr>
          <a:xfrm>
            <a:off x="7015273" y="2576825"/>
            <a:ext cx="1781100" cy="22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rmAutofit/>
          </a:bodyPr>
          <a:lstStyle>
            <a:lvl1pPr marL="457200" marR="0" lvl="0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b="1" i="0" u="none" strike="noStrike" cap="none">
                <a:solidFill>
                  <a:srgbClr val="000000"/>
                </a:solidFill>
              </a:defRPr>
            </a:lvl1pPr>
            <a:lvl2pPr marL="914400" marR="0" lvl="1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2pPr>
            <a:lvl3pPr marL="1371600" marR="0" lvl="2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3pPr>
            <a:lvl4pPr marL="1828800" marR="0" lvl="3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i="0" u="none" strike="noStrike" cap="none">
                <a:solidFill>
                  <a:srgbClr val="000000"/>
                </a:solidFill>
              </a:defRPr>
            </a:lvl4pPr>
            <a:lvl5pPr marL="2286000" marR="0" lvl="4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5pPr>
            <a:lvl6pPr marL="2743200" marR="0" lvl="5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6pPr>
            <a:lvl7pPr marL="3200400" marR="0" lvl="6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i="0" u="none" strike="noStrike" cap="none">
                <a:solidFill>
                  <a:srgbClr val="000000"/>
                </a:solidFill>
              </a:defRPr>
            </a:lvl7pPr>
            <a:lvl8pPr marL="3657600" marR="0" lvl="7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8pPr>
            <a:lvl9pPr marL="4114800" marR="0" lvl="8" indent="-330200" algn="l" rtl="0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0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, text, with subtitle, room for icons, four column — gold">
  <p:cSld name="CUSTOM_23_1_1_1_1_2_1_1_1_1_1_1_1">
    <p:spTree>
      <p:nvGrpSpPr>
        <p:cNvPr id="1" name="Shape 69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92" name="Google Shape;6992;p207"/>
          <p:cNvSpPr/>
          <p:nvPr/>
        </p:nvSpPr>
        <p:spPr>
          <a:xfrm>
            <a:off x="50" y="0"/>
            <a:ext cx="9144000" cy="18192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93" name="Google Shape;6993;p207"/>
          <p:cNvSpPr txBox="1">
            <a:spLocks noGrp="1"/>
          </p:cNvSpPr>
          <p:nvPr>
            <p:ph type="title"/>
          </p:nvPr>
        </p:nvSpPr>
        <p:spPr>
          <a:xfrm>
            <a:off x="424925" y="315900"/>
            <a:ext cx="8373000" cy="440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>
            <a:lvl1pPr marR="0" lvl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 i="0" u="none" strike="noStrike" cap="none">
                <a:solidFill>
                  <a:schemeClr val="dk1"/>
                </a:solidFill>
                <a:highlight>
                  <a:schemeClr val="accent1"/>
                </a:highlight>
                <a:latin typeface="Arial"/>
                <a:ea typeface="Arial"/>
                <a:cs typeface="Arial"/>
                <a:sym typeface="Arial"/>
              </a:defRPr>
            </a:lvl1pPr>
            <a:lvl2pPr lvl="1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2pPr>
            <a:lvl3pPr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3pPr>
            <a:lvl4pPr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4pPr>
            <a:lvl5pPr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5pPr>
            <a:lvl6pPr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6pPr>
            <a:lvl7pPr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7pPr>
            <a:lvl8pPr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8pPr>
            <a:lvl9pPr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6994" name="Google Shape;6994;p207"/>
          <p:cNvSpPr txBox="1">
            <a:spLocks noGrp="1"/>
          </p:cNvSpPr>
          <p:nvPr>
            <p:ph type="subTitle" idx="1"/>
          </p:nvPr>
        </p:nvSpPr>
        <p:spPr>
          <a:xfrm>
            <a:off x="427950" y="756003"/>
            <a:ext cx="8373000" cy="2139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 b="1">
                <a:solidFill>
                  <a:schemeClr val="lt1"/>
                </a:solidFill>
                <a:highlight>
                  <a:schemeClr val="dk1"/>
                </a:highlight>
              </a:defRPr>
            </a:lvl1pPr>
            <a:lvl2pPr lvl="1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2pPr>
            <a:lvl3pPr lvl="2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3pPr>
            <a:lvl4pPr lvl="3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4pPr>
            <a:lvl5pPr lvl="4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5pPr>
            <a:lvl6pPr lvl="5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6pPr>
            <a:lvl7pPr lvl="6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7pPr>
            <a:lvl8pPr lvl="7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8pPr>
            <a:lvl9pPr lvl="8" rtl="0">
              <a:lnSpc>
                <a:spcPct val="90000"/>
              </a:lnSpc>
              <a:spcBef>
                <a:spcPts val="800"/>
              </a:spcBef>
              <a:spcAft>
                <a:spcPts val="800"/>
              </a:spcAft>
              <a:buSzPts val="2000"/>
              <a:buNone/>
              <a:defRPr/>
            </a:lvl9pPr>
          </a:lstStyle>
          <a:p>
            <a:endParaRPr/>
          </a:p>
        </p:txBody>
      </p:sp>
      <p:sp>
        <p:nvSpPr>
          <p:cNvPr id="6995" name="Google Shape;6995;p207"/>
          <p:cNvSpPr txBox="1">
            <a:spLocks noGrp="1"/>
          </p:cNvSpPr>
          <p:nvPr>
            <p:ph type="body" idx="2"/>
          </p:nvPr>
        </p:nvSpPr>
        <p:spPr>
          <a:xfrm>
            <a:off x="423275" y="2576825"/>
            <a:ext cx="1781100" cy="22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rmAutofit/>
          </a:bodyPr>
          <a:lstStyle>
            <a:lvl1pPr marL="457200" marR="0" lvl="0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b="1" i="0" u="none" strike="noStrike" cap="none">
                <a:solidFill>
                  <a:srgbClr val="000000"/>
                </a:solidFill>
              </a:defRPr>
            </a:lvl1pPr>
            <a:lvl2pPr marL="914400" marR="0" lvl="1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2pPr>
            <a:lvl3pPr marL="1371600" marR="0" lvl="2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3pPr>
            <a:lvl4pPr marL="1828800" marR="0" lvl="3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i="0" u="none" strike="noStrike" cap="none">
                <a:solidFill>
                  <a:srgbClr val="000000"/>
                </a:solidFill>
              </a:defRPr>
            </a:lvl4pPr>
            <a:lvl5pPr marL="2286000" marR="0" lvl="4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5pPr>
            <a:lvl6pPr marL="2743200" marR="0" lvl="5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6pPr>
            <a:lvl7pPr marL="3200400" marR="0" lvl="6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i="0" u="none" strike="noStrike" cap="none">
                <a:solidFill>
                  <a:srgbClr val="000000"/>
                </a:solidFill>
              </a:defRPr>
            </a:lvl7pPr>
            <a:lvl8pPr marL="3657600" marR="0" lvl="7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8pPr>
            <a:lvl9pPr marL="4114800" marR="0" lvl="8" indent="-330200" algn="l" rtl="0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9pPr>
          </a:lstStyle>
          <a:p>
            <a:endParaRPr/>
          </a:p>
        </p:txBody>
      </p:sp>
      <p:sp>
        <p:nvSpPr>
          <p:cNvPr id="6996" name="Google Shape;6996;p207"/>
          <p:cNvSpPr txBox="1">
            <a:spLocks noGrp="1"/>
          </p:cNvSpPr>
          <p:nvPr>
            <p:ph type="body" idx="3"/>
          </p:nvPr>
        </p:nvSpPr>
        <p:spPr>
          <a:xfrm>
            <a:off x="2650052" y="2576825"/>
            <a:ext cx="1781100" cy="22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rmAutofit/>
          </a:bodyPr>
          <a:lstStyle>
            <a:lvl1pPr marL="457200" marR="0" lvl="0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b="1" i="0" u="none" strike="noStrike" cap="none">
                <a:solidFill>
                  <a:srgbClr val="000000"/>
                </a:solidFill>
              </a:defRPr>
            </a:lvl1pPr>
            <a:lvl2pPr marL="914400" marR="0" lvl="1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2pPr>
            <a:lvl3pPr marL="1371600" marR="0" lvl="2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3pPr>
            <a:lvl4pPr marL="1828800" marR="0" lvl="3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i="0" u="none" strike="noStrike" cap="none">
                <a:solidFill>
                  <a:srgbClr val="000000"/>
                </a:solidFill>
              </a:defRPr>
            </a:lvl4pPr>
            <a:lvl5pPr marL="2286000" marR="0" lvl="4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5pPr>
            <a:lvl6pPr marL="2743200" marR="0" lvl="5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6pPr>
            <a:lvl7pPr marL="3200400" marR="0" lvl="6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i="0" u="none" strike="noStrike" cap="none">
                <a:solidFill>
                  <a:srgbClr val="000000"/>
                </a:solidFill>
              </a:defRPr>
            </a:lvl7pPr>
            <a:lvl8pPr marL="3657600" marR="0" lvl="7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8pPr>
            <a:lvl9pPr marL="4114800" marR="0" lvl="8" indent="-330200" algn="l" rtl="0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9pPr>
          </a:lstStyle>
          <a:p>
            <a:endParaRPr/>
          </a:p>
        </p:txBody>
      </p:sp>
      <p:sp>
        <p:nvSpPr>
          <p:cNvPr id="6997" name="Google Shape;6997;p207"/>
          <p:cNvSpPr txBox="1">
            <a:spLocks noGrp="1"/>
          </p:cNvSpPr>
          <p:nvPr>
            <p:ph type="body" idx="4"/>
          </p:nvPr>
        </p:nvSpPr>
        <p:spPr>
          <a:xfrm>
            <a:off x="4796415" y="2576825"/>
            <a:ext cx="1781100" cy="22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rmAutofit/>
          </a:bodyPr>
          <a:lstStyle>
            <a:lvl1pPr marL="457200" marR="0" lvl="0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b="1" i="0" u="none" strike="noStrike" cap="none">
                <a:solidFill>
                  <a:srgbClr val="000000"/>
                </a:solidFill>
              </a:defRPr>
            </a:lvl1pPr>
            <a:lvl2pPr marL="914400" marR="0" lvl="1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2pPr>
            <a:lvl3pPr marL="1371600" marR="0" lvl="2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3pPr>
            <a:lvl4pPr marL="1828800" marR="0" lvl="3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i="0" u="none" strike="noStrike" cap="none">
                <a:solidFill>
                  <a:srgbClr val="000000"/>
                </a:solidFill>
              </a:defRPr>
            </a:lvl4pPr>
            <a:lvl5pPr marL="2286000" marR="0" lvl="4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5pPr>
            <a:lvl6pPr marL="2743200" marR="0" lvl="5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6pPr>
            <a:lvl7pPr marL="3200400" marR="0" lvl="6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i="0" u="none" strike="noStrike" cap="none">
                <a:solidFill>
                  <a:srgbClr val="000000"/>
                </a:solidFill>
              </a:defRPr>
            </a:lvl7pPr>
            <a:lvl8pPr marL="3657600" marR="0" lvl="7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8pPr>
            <a:lvl9pPr marL="4114800" marR="0" lvl="8" indent="-330200" algn="l" rtl="0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9pPr>
          </a:lstStyle>
          <a:p>
            <a:endParaRPr/>
          </a:p>
        </p:txBody>
      </p:sp>
      <p:sp>
        <p:nvSpPr>
          <p:cNvPr id="6998" name="Google Shape;6998;p207"/>
          <p:cNvSpPr txBox="1">
            <a:spLocks noGrp="1"/>
          </p:cNvSpPr>
          <p:nvPr>
            <p:ph type="body" idx="5"/>
          </p:nvPr>
        </p:nvSpPr>
        <p:spPr>
          <a:xfrm>
            <a:off x="7015273" y="2576825"/>
            <a:ext cx="1781100" cy="22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rmAutofit/>
          </a:bodyPr>
          <a:lstStyle>
            <a:lvl1pPr marL="457200" marR="0" lvl="0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b="1" i="0" u="none" strike="noStrike" cap="none">
                <a:solidFill>
                  <a:srgbClr val="000000"/>
                </a:solidFill>
              </a:defRPr>
            </a:lvl1pPr>
            <a:lvl2pPr marL="914400" marR="0" lvl="1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2pPr>
            <a:lvl3pPr marL="1371600" marR="0" lvl="2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3pPr>
            <a:lvl4pPr marL="1828800" marR="0" lvl="3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i="0" u="none" strike="noStrike" cap="none">
                <a:solidFill>
                  <a:srgbClr val="000000"/>
                </a:solidFill>
              </a:defRPr>
            </a:lvl4pPr>
            <a:lvl5pPr marL="2286000" marR="0" lvl="4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5pPr>
            <a:lvl6pPr marL="2743200" marR="0" lvl="5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6pPr>
            <a:lvl7pPr marL="3200400" marR="0" lvl="6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i="0" u="none" strike="noStrike" cap="none">
                <a:solidFill>
                  <a:srgbClr val="000000"/>
                </a:solidFill>
              </a:defRPr>
            </a:lvl7pPr>
            <a:lvl8pPr marL="3657600" marR="0" lvl="7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8pPr>
            <a:lvl9pPr marL="4114800" marR="0" lvl="8" indent="-330200" algn="l" rtl="0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0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, text, with subtitle, room for icons, four column — maroon">
  <p:cSld name="CUSTOM_23_1_1_2_1_1_1_1_1_1_1_1_1">
    <p:spTree>
      <p:nvGrpSpPr>
        <p:cNvPr id="1" name="Shape 69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00" name="Google Shape;7000;p208"/>
          <p:cNvSpPr/>
          <p:nvPr/>
        </p:nvSpPr>
        <p:spPr>
          <a:xfrm>
            <a:off x="50" y="0"/>
            <a:ext cx="9144000" cy="18192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01" name="Google Shape;7001;p208"/>
          <p:cNvSpPr txBox="1">
            <a:spLocks noGrp="1"/>
          </p:cNvSpPr>
          <p:nvPr>
            <p:ph type="title"/>
          </p:nvPr>
        </p:nvSpPr>
        <p:spPr>
          <a:xfrm>
            <a:off x="424925" y="315900"/>
            <a:ext cx="8373000" cy="440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>
            <a:lvl1pPr marR="0" lvl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 i="0" u="none" strike="noStrike" cap="none">
                <a:solidFill>
                  <a:schemeClr val="dk1"/>
                </a:solidFill>
                <a:highlight>
                  <a:schemeClr val="accent1"/>
                </a:highlight>
                <a:latin typeface="Arial"/>
                <a:ea typeface="Arial"/>
                <a:cs typeface="Arial"/>
                <a:sym typeface="Arial"/>
              </a:defRPr>
            </a:lvl1pPr>
            <a:lvl2pPr lvl="1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2pPr>
            <a:lvl3pPr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3pPr>
            <a:lvl4pPr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4pPr>
            <a:lvl5pPr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5pPr>
            <a:lvl6pPr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6pPr>
            <a:lvl7pPr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7pPr>
            <a:lvl8pPr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8pPr>
            <a:lvl9pPr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7002" name="Google Shape;7002;p208"/>
          <p:cNvSpPr txBox="1">
            <a:spLocks noGrp="1"/>
          </p:cNvSpPr>
          <p:nvPr>
            <p:ph type="subTitle" idx="1"/>
          </p:nvPr>
        </p:nvSpPr>
        <p:spPr>
          <a:xfrm>
            <a:off x="427950" y="756003"/>
            <a:ext cx="8373000" cy="2139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 b="1">
                <a:solidFill>
                  <a:schemeClr val="lt1"/>
                </a:solidFill>
                <a:highlight>
                  <a:schemeClr val="dk1"/>
                </a:highlight>
              </a:defRPr>
            </a:lvl1pPr>
            <a:lvl2pPr lvl="1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2pPr>
            <a:lvl3pPr lvl="2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3pPr>
            <a:lvl4pPr lvl="3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4pPr>
            <a:lvl5pPr lvl="4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5pPr>
            <a:lvl6pPr lvl="5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6pPr>
            <a:lvl7pPr lvl="6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7pPr>
            <a:lvl8pPr lvl="7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8pPr>
            <a:lvl9pPr lvl="8" rtl="0">
              <a:lnSpc>
                <a:spcPct val="90000"/>
              </a:lnSpc>
              <a:spcBef>
                <a:spcPts val="800"/>
              </a:spcBef>
              <a:spcAft>
                <a:spcPts val="800"/>
              </a:spcAft>
              <a:buSzPts val="2000"/>
              <a:buNone/>
              <a:defRPr/>
            </a:lvl9pPr>
          </a:lstStyle>
          <a:p>
            <a:endParaRPr/>
          </a:p>
        </p:txBody>
      </p:sp>
      <p:sp>
        <p:nvSpPr>
          <p:cNvPr id="7003" name="Google Shape;7003;p208"/>
          <p:cNvSpPr txBox="1">
            <a:spLocks noGrp="1"/>
          </p:cNvSpPr>
          <p:nvPr>
            <p:ph type="body" idx="2"/>
          </p:nvPr>
        </p:nvSpPr>
        <p:spPr>
          <a:xfrm>
            <a:off x="423275" y="2576825"/>
            <a:ext cx="1781100" cy="22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rmAutofit/>
          </a:bodyPr>
          <a:lstStyle>
            <a:lvl1pPr marL="457200" marR="0" lvl="0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b="1" i="0" u="none" strike="noStrike" cap="none">
                <a:solidFill>
                  <a:srgbClr val="000000"/>
                </a:solidFill>
              </a:defRPr>
            </a:lvl1pPr>
            <a:lvl2pPr marL="914400" marR="0" lvl="1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2pPr>
            <a:lvl3pPr marL="1371600" marR="0" lvl="2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3pPr>
            <a:lvl4pPr marL="1828800" marR="0" lvl="3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i="0" u="none" strike="noStrike" cap="none">
                <a:solidFill>
                  <a:srgbClr val="000000"/>
                </a:solidFill>
              </a:defRPr>
            </a:lvl4pPr>
            <a:lvl5pPr marL="2286000" marR="0" lvl="4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5pPr>
            <a:lvl6pPr marL="2743200" marR="0" lvl="5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6pPr>
            <a:lvl7pPr marL="3200400" marR="0" lvl="6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i="0" u="none" strike="noStrike" cap="none">
                <a:solidFill>
                  <a:srgbClr val="000000"/>
                </a:solidFill>
              </a:defRPr>
            </a:lvl7pPr>
            <a:lvl8pPr marL="3657600" marR="0" lvl="7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8pPr>
            <a:lvl9pPr marL="4114800" marR="0" lvl="8" indent="-330200" algn="l" rtl="0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9pPr>
          </a:lstStyle>
          <a:p>
            <a:endParaRPr/>
          </a:p>
        </p:txBody>
      </p:sp>
      <p:sp>
        <p:nvSpPr>
          <p:cNvPr id="7004" name="Google Shape;7004;p208"/>
          <p:cNvSpPr txBox="1">
            <a:spLocks noGrp="1"/>
          </p:cNvSpPr>
          <p:nvPr>
            <p:ph type="body" idx="3"/>
          </p:nvPr>
        </p:nvSpPr>
        <p:spPr>
          <a:xfrm>
            <a:off x="2650052" y="2576825"/>
            <a:ext cx="1781100" cy="22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rmAutofit/>
          </a:bodyPr>
          <a:lstStyle>
            <a:lvl1pPr marL="457200" marR="0" lvl="0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b="1" i="0" u="none" strike="noStrike" cap="none">
                <a:solidFill>
                  <a:srgbClr val="000000"/>
                </a:solidFill>
              </a:defRPr>
            </a:lvl1pPr>
            <a:lvl2pPr marL="914400" marR="0" lvl="1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2pPr>
            <a:lvl3pPr marL="1371600" marR="0" lvl="2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3pPr>
            <a:lvl4pPr marL="1828800" marR="0" lvl="3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i="0" u="none" strike="noStrike" cap="none">
                <a:solidFill>
                  <a:srgbClr val="000000"/>
                </a:solidFill>
              </a:defRPr>
            </a:lvl4pPr>
            <a:lvl5pPr marL="2286000" marR="0" lvl="4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5pPr>
            <a:lvl6pPr marL="2743200" marR="0" lvl="5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6pPr>
            <a:lvl7pPr marL="3200400" marR="0" lvl="6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i="0" u="none" strike="noStrike" cap="none">
                <a:solidFill>
                  <a:srgbClr val="000000"/>
                </a:solidFill>
              </a:defRPr>
            </a:lvl7pPr>
            <a:lvl8pPr marL="3657600" marR="0" lvl="7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8pPr>
            <a:lvl9pPr marL="4114800" marR="0" lvl="8" indent="-330200" algn="l" rtl="0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9pPr>
          </a:lstStyle>
          <a:p>
            <a:endParaRPr/>
          </a:p>
        </p:txBody>
      </p:sp>
      <p:sp>
        <p:nvSpPr>
          <p:cNvPr id="7005" name="Google Shape;7005;p208"/>
          <p:cNvSpPr txBox="1">
            <a:spLocks noGrp="1"/>
          </p:cNvSpPr>
          <p:nvPr>
            <p:ph type="body" idx="4"/>
          </p:nvPr>
        </p:nvSpPr>
        <p:spPr>
          <a:xfrm>
            <a:off x="4796415" y="2576825"/>
            <a:ext cx="1781100" cy="22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rmAutofit/>
          </a:bodyPr>
          <a:lstStyle>
            <a:lvl1pPr marL="457200" marR="0" lvl="0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b="1" i="0" u="none" strike="noStrike" cap="none">
                <a:solidFill>
                  <a:srgbClr val="000000"/>
                </a:solidFill>
              </a:defRPr>
            </a:lvl1pPr>
            <a:lvl2pPr marL="914400" marR="0" lvl="1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2pPr>
            <a:lvl3pPr marL="1371600" marR="0" lvl="2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3pPr>
            <a:lvl4pPr marL="1828800" marR="0" lvl="3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i="0" u="none" strike="noStrike" cap="none">
                <a:solidFill>
                  <a:srgbClr val="000000"/>
                </a:solidFill>
              </a:defRPr>
            </a:lvl4pPr>
            <a:lvl5pPr marL="2286000" marR="0" lvl="4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5pPr>
            <a:lvl6pPr marL="2743200" marR="0" lvl="5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6pPr>
            <a:lvl7pPr marL="3200400" marR="0" lvl="6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i="0" u="none" strike="noStrike" cap="none">
                <a:solidFill>
                  <a:srgbClr val="000000"/>
                </a:solidFill>
              </a:defRPr>
            </a:lvl7pPr>
            <a:lvl8pPr marL="3657600" marR="0" lvl="7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8pPr>
            <a:lvl9pPr marL="4114800" marR="0" lvl="8" indent="-330200" algn="l" rtl="0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9pPr>
          </a:lstStyle>
          <a:p>
            <a:endParaRPr/>
          </a:p>
        </p:txBody>
      </p:sp>
      <p:sp>
        <p:nvSpPr>
          <p:cNvPr id="7006" name="Google Shape;7006;p208"/>
          <p:cNvSpPr txBox="1">
            <a:spLocks noGrp="1"/>
          </p:cNvSpPr>
          <p:nvPr>
            <p:ph type="body" idx="5"/>
          </p:nvPr>
        </p:nvSpPr>
        <p:spPr>
          <a:xfrm>
            <a:off x="7015273" y="2576825"/>
            <a:ext cx="1781100" cy="22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rmAutofit/>
          </a:bodyPr>
          <a:lstStyle>
            <a:lvl1pPr marL="457200" marR="0" lvl="0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b="1" i="0" u="none" strike="noStrike" cap="none">
                <a:solidFill>
                  <a:srgbClr val="000000"/>
                </a:solidFill>
              </a:defRPr>
            </a:lvl1pPr>
            <a:lvl2pPr marL="914400" marR="0" lvl="1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2pPr>
            <a:lvl3pPr marL="1371600" marR="0" lvl="2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3pPr>
            <a:lvl4pPr marL="1828800" marR="0" lvl="3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i="0" u="none" strike="noStrike" cap="none">
                <a:solidFill>
                  <a:srgbClr val="000000"/>
                </a:solidFill>
              </a:defRPr>
            </a:lvl4pPr>
            <a:lvl5pPr marL="2286000" marR="0" lvl="4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5pPr>
            <a:lvl6pPr marL="2743200" marR="0" lvl="5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6pPr>
            <a:lvl7pPr marL="3200400" marR="0" lvl="6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i="0" u="none" strike="noStrike" cap="none">
                <a:solidFill>
                  <a:srgbClr val="000000"/>
                </a:solidFill>
              </a:defRPr>
            </a:lvl7pPr>
            <a:lvl8pPr marL="3657600" marR="0" lvl="7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8pPr>
            <a:lvl9pPr marL="4114800" marR="0" lvl="8" indent="-330200" algn="l" rtl="0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0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, text, 4 column, good for facts — black">
  <p:cSld name="CUSTOM_25">
    <p:bg>
      <p:bgPr>
        <a:solidFill>
          <a:schemeClr val="dk1"/>
        </a:solidFill>
        <a:effectLst/>
      </p:bgPr>
    </p:bg>
    <p:spTree>
      <p:nvGrpSpPr>
        <p:cNvPr id="1" name="Shape 70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08" name="Google Shape;7008;p209"/>
          <p:cNvSpPr txBox="1">
            <a:spLocks noGrp="1"/>
          </p:cNvSpPr>
          <p:nvPr>
            <p:ph type="title"/>
          </p:nvPr>
        </p:nvSpPr>
        <p:spPr>
          <a:xfrm>
            <a:off x="420625" y="1714250"/>
            <a:ext cx="1950900" cy="1690500"/>
          </a:xfrm>
          <a:prstGeom prst="rect">
            <a:avLst/>
          </a:prstGeom>
          <a:solidFill>
            <a:schemeClr val="lt1"/>
          </a:solidFill>
        </p:spPr>
        <p:txBody>
          <a:bodyPr spcFirstLastPara="1" wrap="square" lIns="182875" tIns="594350" rIns="91425" bIns="91425" anchor="t" anchorCtr="0">
            <a:noAutofit/>
          </a:bodyPr>
          <a:lstStyle>
            <a:lvl1pPr lvl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1pPr>
            <a:lvl2pPr lvl="1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2pPr>
            <a:lvl3pPr lvl="2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3pPr>
            <a:lvl4pPr lvl="3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4pPr>
            <a:lvl5pPr lvl="4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5pPr>
            <a:lvl6pPr lvl="5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6pPr>
            <a:lvl7pPr lvl="6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7pPr>
            <a:lvl8pPr lvl="7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8pPr>
            <a:lvl9pPr lvl="8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9pPr>
          </a:lstStyle>
          <a:p>
            <a:endParaRPr/>
          </a:p>
        </p:txBody>
      </p:sp>
      <p:sp>
        <p:nvSpPr>
          <p:cNvPr id="7009" name="Google Shape;7009;p209"/>
          <p:cNvSpPr txBox="1">
            <a:spLocks noGrp="1"/>
          </p:cNvSpPr>
          <p:nvPr>
            <p:ph type="body" idx="1"/>
          </p:nvPr>
        </p:nvSpPr>
        <p:spPr>
          <a:xfrm>
            <a:off x="420625" y="2703525"/>
            <a:ext cx="1950900" cy="701100"/>
          </a:xfrm>
          <a:prstGeom prst="rect">
            <a:avLst/>
          </a:prstGeom>
        </p:spPr>
        <p:txBody>
          <a:bodyPr spcFirstLastPara="1" wrap="square" lIns="182875" tIns="0" rIns="91425" bIns="91425" anchor="t" anchorCtr="0">
            <a:noAutofit/>
          </a:bodyPr>
          <a:lstStyle>
            <a:lvl1pPr marL="457200" lvl="0" indent="-304800" rtl="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1pPr>
            <a:lvl2pPr marL="914400" lvl="1" indent="-304800" rtl="0">
              <a:spcBef>
                <a:spcPts val="8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 rtl="0">
              <a:spcBef>
                <a:spcPts val="8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 rtl="0">
              <a:spcBef>
                <a:spcPts val="8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 rtl="0">
              <a:spcBef>
                <a:spcPts val="8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 rtl="0">
              <a:spcBef>
                <a:spcPts val="8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 rtl="0">
              <a:spcBef>
                <a:spcPts val="8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 rtl="0">
              <a:spcBef>
                <a:spcPts val="8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 rtl="0">
              <a:spcBef>
                <a:spcPts val="800"/>
              </a:spcBef>
              <a:spcAft>
                <a:spcPts val="8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7010" name="Google Shape;7010;p209"/>
          <p:cNvSpPr txBox="1">
            <a:spLocks noGrp="1"/>
          </p:cNvSpPr>
          <p:nvPr>
            <p:ph type="title" idx="2"/>
          </p:nvPr>
        </p:nvSpPr>
        <p:spPr>
          <a:xfrm>
            <a:off x="6711350" y="1724225"/>
            <a:ext cx="1950900" cy="1690500"/>
          </a:xfrm>
          <a:prstGeom prst="rect">
            <a:avLst/>
          </a:prstGeom>
          <a:solidFill>
            <a:schemeClr val="lt1"/>
          </a:solidFill>
        </p:spPr>
        <p:txBody>
          <a:bodyPr spcFirstLastPara="1" wrap="square" lIns="182875" tIns="594350" rIns="91425" bIns="91425" anchor="t" anchorCtr="0">
            <a:noAutofit/>
          </a:bodyPr>
          <a:lstStyle>
            <a:lvl1pPr lvl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1pPr>
            <a:lvl2pPr lvl="1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2pPr>
            <a:lvl3pPr lvl="2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3pPr>
            <a:lvl4pPr lvl="3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4pPr>
            <a:lvl5pPr lvl="4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5pPr>
            <a:lvl6pPr lvl="5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6pPr>
            <a:lvl7pPr lvl="6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7pPr>
            <a:lvl8pPr lvl="7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8pPr>
            <a:lvl9pPr lvl="8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9pPr>
          </a:lstStyle>
          <a:p>
            <a:endParaRPr/>
          </a:p>
        </p:txBody>
      </p:sp>
      <p:sp>
        <p:nvSpPr>
          <p:cNvPr id="7011" name="Google Shape;7011;p209"/>
          <p:cNvSpPr txBox="1">
            <a:spLocks noGrp="1"/>
          </p:cNvSpPr>
          <p:nvPr>
            <p:ph type="body" idx="3"/>
          </p:nvPr>
        </p:nvSpPr>
        <p:spPr>
          <a:xfrm>
            <a:off x="6711700" y="2713500"/>
            <a:ext cx="1950900" cy="701100"/>
          </a:xfrm>
          <a:prstGeom prst="rect">
            <a:avLst/>
          </a:prstGeom>
        </p:spPr>
        <p:txBody>
          <a:bodyPr spcFirstLastPara="1" wrap="square" lIns="182875" tIns="0" rIns="91425" bIns="91425" anchor="t" anchorCtr="0">
            <a:noAutofit/>
          </a:bodyPr>
          <a:lstStyle>
            <a:lvl1pPr marL="457200" lvl="0" indent="-304800" rtl="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1pPr>
            <a:lvl2pPr marL="914400" lvl="1" indent="-304800" rtl="0">
              <a:spcBef>
                <a:spcPts val="8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 rtl="0">
              <a:spcBef>
                <a:spcPts val="8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 rtl="0">
              <a:spcBef>
                <a:spcPts val="8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 rtl="0">
              <a:spcBef>
                <a:spcPts val="8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 rtl="0">
              <a:spcBef>
                <a:spcPts val="8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 rtl="0">
              <a:spcBef>
                <a:spcPts val="8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 rtl="0">
              <a:spcBef>
                <a:spcPts val="8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 rtl="0">
              <a:spcBef>
                <a:spcPts val="800"/>
              </a:spcBef>
              <a:spcAft>
                <a:spcPts val="8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7012" name="Google Shape;7012;p209"/>
          <p:cNvSpPr txBox="1">
            <a:spLocks noGrp="1"/>
          </p:cNvSpPr>
          <p:nvPr>
            <p:ph type="title" idx="4"/>
          </p:nvPr>
        </p:nvSpPr>
        <p:spPr>
          <a:xfrm>
            <a:off x="4631025" y="1714250"/>
            <a:ext cx="1950900" cy="1690500"/>
          </a:xfrm>
          <a:prstGeom prst="rect">
            <a:avLst/>
          </a:prstGeom>
          <a:solidFill>
            <a:schemeClr val="lt1"/>
          </a:solidFill>
        </p:spPr>
        <p:txBody>
          <a:bodyPr spcFirstLastPara="1" wrap="square" lIns="182875" tIns="594350" rIns="91425" bIns="91425" anchor="t" anchorCtr="0">
            <a:noAutofit/>
          </a:bodyPr>
          <a:lstStyle>
            <a:lvl1pPr lvl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1pPr>
            <a:lvl2pPr lvl="1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2pPr>
            <a:lvl3pPr lvl="2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3pPr>
            <a:lvl4pPr lvl="3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4pPr>
            <a:lvl5pPr lvl="4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5pPr>
            <a:lvl6pPr lvl="5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6pPr>
            <a:lvl7pPr lvl="6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7pPr>
            <a:lvl8pPr lvl="7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8pPr>
            <a:lvl9pPr lvl="8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9pPr>
          </a:lstStyle>
          <a:p>
            <a:endParaRPr/>
          </a:p>
        </p:txBody>
      </p:sp>
      <p:sp>
        <p:nvSpPr>
          <p:cNvPr id="7013" name="Google Shape;7013;p209"/>
          <p:cNvSpPr txBox="1">
            <a:spLocks noGrp="1"/>
          </p:cNvSpPr>
          <p:nvPr>
            <p:ph type="body" idx="5"/>
          </p:nvPr>
        </p:nvSpPr>
        <p:spPr>
          <a:xfrm>
            <a:off x="4631025" y="2703525"/>
            <a:ext cx="1950900" cy="701100"/>
          </a:xfrm>
          <a:prstGeom prst="rect">
            <a:avLst/>
          </a:prstGeom>
        </p:spPr>
        <p:txBody>
          <a:bodyPr spcFirstLastPara="1" wrap="square" lIns="182875" tIns="0" rIns="91425" bIns="91425" anchor="t" anchorCtr="0">
            <a:noAutofit/>
          </a:bodyPr>
          <a:lstStyle>
            <a:lvl1pPr marL="457200" lvl="0" indent="-304800" rtl="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1pPr>
            <a:lvl2pPr marL="914400" lvl="1" indent="-304800" rtl="0">
              <a:spcBef>
                <a:spcPts val="8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 rtl="0">
              <a:spcBef>
                <a:spcPts val="8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 rtl="0">
              <a:spcBef>
                <a:spcPts val="8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 rtl="0">
              <a:spcBef>
                <a:spcPts val="8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 rtl="0">
              <a:spcBef>
                <a:spcPts val="8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 rtl="0">
              <a:spcBef>
                <a:spcPts val="8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 rtl="0">
              <a:spcBef>
                <a:spcPts val="8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 rtl="0">
              <a:spcBef>
                <a:spcPts val="800"/>
              </a:spcBef>
              <a:spcAft>
                <a:spcPts val="8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7014" name="Google Shape;7014;p209"/>
          <p:cNvSpPr txBox="1">
            <a:spLocks noGrp="1"/>
          </p:cNvSpPr>
          <p:nvPr>
            <p:ph type="title" idx="6"/>
          </p:nvPr>
        </p:nvSpPr>
        <p:spPr>
          <a:xfrm>
            <a:off x="2515650" y="1726500"/>
            <a:ext cx="1950900" cy="1690500"/>
          </a:xfrm>
          <a:prstGeom prst="rect">
            <a:avLst/>
          </a:prstGeom>
          <a:solidFill>
            <a:schemeClr val="lt1"/>
          </a:solidFill>
        </p:spPr>
        <p:txBody>
          <a:bodyPr spcFirstLastPara="1" wrap="square" lIns="182875" tIns="594350" rIns="91425" bIns="91425" anchor="t" anchorCtr="0">
            <a:noAutofit/>
          </a:bodyPr>
          <a:lstStyle>
            <a:lvl1pPr lvl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1pPr>
            <a:lvl2pPr lvl="1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2pPr>
            <a:lvl3pPr lvl="2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3pPr>
            <a:lvl4pPr lvl="3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4pPr>
            <a:lvl5pPr lvl="4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5pPr>
            <a:lvl6pPr lvl="5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6pPr>
            <a:lvl7pPr lvl="6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7pPr>
            <a:lvl8pPr lvl="7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8pPr>
            <a:lvl9pPr lvl="8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9pPr>
          </a:lstStyle>
          <a:p>
            <a:endParaRPr/>
          </a:p>
        </p:txBody>
      </p:sp>
      <p:sp>
        <p:nvSpPr>
          <p:cNvPr id="7015" name="Google Shape;7015;p209"/>
          <p:cNvSpPr txBox="1">
            <a:spLocks noGrp="1"/>
          </p:cNvSpPr>
          <p:nvPr>
            <p:ph type="body" idx="7"/>
          </p:nvPr>
        </p:nvSpPr>
        <p:spPr>
          <a:xfrm>
            <a:off x="2515650" y="2715775"/>
            <a:ext cx="1950900" cy="701100"/>
          </a:xfrm>
          <a:prstGeom prst="rect">
            <a:avLst/>
          </a:prstGeom>
        </p:spPr>
        <p:txBody>
          <a:bodyPr spcFirstLastPara="1" wrap="square" lIns="182875" tIns="0" rIns="91425" bIns="91425" anchor="t" anchorCtr="0">
            <a:noAutofit/>
          </a:bodyPr>
          <a:lstStyle>
            <a:lvl1pPr marL="457200" lvl="0" indent="-304800" rtl="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1pPr>
            <a:lvl2pPr marL="914400" lvl="1" indent="-304800" rtl="0">
              <a:spcBef>
                <a:spcPts val="8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 rtl="0">
              <a:spcBef>
                <a:spcPts val="8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 rtl="0">
              <a:spcBef>
                <a:spcPts val="8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 rtl="0">
              <a:spcBef>
                <a:spcPts val="8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 rtl="0">
              <a:spcBef>
                <a:spcPts val="8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 rtl="0">
              <a:spcBef>
                <a:spcPts val="8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 rtl="0">
              <a:spcBef>
                <a:spcPts val="8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 rtl="0">
              <a:spcBef>
                <a:spcPts val="800"/>
              </a:spcBef>
              <a:spcAft>
                <a:spcPts val="8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7016" name="Google Shape;7016;p209"/>
          <p:cNvSpPr txBox="1">
            <a:spLocks noGrp="1"/>
          </p:cNvSpPr>
          <p:nvPr>
            <p:ph type="title" idx="8"/>
          </p:nvPr>
        </p:nvSpPr>
        <p:spPr>
          <a:xfrm>
            <a:off x="420625" y="320050"/>
            <a:ext cx="8411400" cy="455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200"/>
              <a:buNone/>
              <a:defRPr>
                <a:solidFill>
                  <a:schemeClr val="l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0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, text, 4 column, good for facts — photo background">
  <p:cSld name="CUSTOM_25_1">
    <p:spTree>
      <p:nvGrpSpPr>
        <p:cNvPr id="1" name="Shape 70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18" name="Google Shape;7018;p210"/>
          <p:cNvSpPr>
            <a:spLocks noGrp="1"/>
          </p:cNvSpPr>
          <p:nvPr>
            <p:ph type="pic" idx="2"/>
          </p:nvPr>
        </p:nvSpPr>
        <p:spPr>
          <a:xfrm>
            <a:off x="0" y="-9225"/>
            <a:ext cx="9144000" cy="5143500"/>
          </a:xfrm>
          <a:prstGeom prst="rect">
            <a:avLst/>
          </a:prstGeom>
          <a:noFill/>
          <a:ln>
            <a:noFill/>
          </a:ln>
        </p:spPr>
      </p:sp>
      <p:sp>
        <p:nvSpPr>
          <p:cNvPr id="7019" name="Google Shape;7019;p210"/>
          <p:cNvSpPr txBox="1">
            <a:spLocks noGrp="1"/>
          </p:cNvSpPr>
          <p:nvPr>
            <p:ph type="title"/>
          </p:nvPr>
        </p:nvSpPr>
        <p:spPr>
          <a:xfrm>
            <a:off x="420625" y="1714250"/>
            <a:ext cx="1950900" cy="1690500"/>
          </a:xfrm>
          <a:prstGeom prst="rect">
            <a:avLst/>
          </a:prstGeom>
          <a:solidFill>
            <a:schemeClr val="lt1"/>
          </a:solidFill>
        </p:spPr>
        <p:txBody>
          <a:bodyPr spcFirstLastPara="1" wrap="square" lIns="182875" tIns="594350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2pPr>
            <a:lvl3pPr lvl="2" rtl="0">
              <a:spcBef>
                <a:spcPts val="80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3pPr>
            <a:lvl4pPr lvl="3" rtl="0">
              <a:spcBef>
                <a:spcPts val="80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4pPr>
            <a:lvl5pPr lvl="4" rtl="0">
              <a:spcBef>
                <a:spcPts val="80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5pPr>
            <a:lvl6pPr lvl="5" rtl="0">
              <a:spcBef>
                <a:spcPts val="80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6pPr>
            <a:lvl7pPr lvl="6" rtl="0">
              <a:spcBef>
                <a:spcPts val="80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7pPr>
            <a:lvl8pPr lvl="7" rtl="0">
              <a:spcBef>
                <a:spcPts val="80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8pPr>
            <a:lvl9pPr lvl="8" rtl="0">
              <a:spcBef>
                <a:spcPts val="800"/>
              </a:spcBef>
              <a:spcAft>
                <a:spcPts val="80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9pPr>
          </a:lstStyle>
          <a:p>
            <a:endParaRPr/>
          </a:p>
        </p:txBody>
      </p:sp>
      <p:sp>
        <p:nvSpPr>
          <p:cNvPr id="7020" name="Google Shape;7020;p210"/>
          <p:cNvSpPr txBox="1">
            <a:spLocks noGrp="1"/>
          </p:cNvSpPr>
          <p:nvPr>
            <p:ph type="title" idx="3"/>
          </p:nvPr>
        </p:nvSpPr>
        <p:spPr>
          <a:xfrm>
            <a:off x="6711350" y="1724225"/>
            <a:ext cx="1950900" cy="1690500"/>
          </a:xfrm>
          <a:prstGeom prst="rect">
            <a:avLst/>
          </a:prstGeom>
          <a:solidFill>
            <a:schemeClr val="lt1"/>
          </a:solidFill>
        </p:spPr>
        <p:txBody>
          <a:bodyPr spcFirstLastPara="1" wrap="square" lIns="182875" tIns="594350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2pPr>
            <a:lvl3pPr lvl="2" rtl="0">
              <a:spcBef>
                <a:spcPts val="80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3pPr>
            <a:lvl4pPr lvl="3" rtl="0">
              <a:spcBef>
                <a:spcPts val="80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4pPr>
            <a:lvl5pPr lvl="4" rtl="0">
              <a:spcBef>
                <a:spcPts val="80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5pPr>
            <a:lvl6pPr lvl="5" rtl="0">
              <a:spcBef>
                <a:spcPts val="80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6pPr>
            <a:lvl7pPr lvl="6" rtl="0">
              <a:spcBef>
                <a:spcPts val="80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7pPr>
            <a:lvl8pPr lvl="7" rtl="0">
              <a:spcBef>
                <a:spcPts val="80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8pPr>
            <a:lvl9pPr lvl="8" rtl="0">
              <a:spcBef>
                <a:spcPts val="800"/>
              </a:spcBef>
              <a:spcAft>
                <a:spcPts val="80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9pPr>
          </a:lstStyle>
          <a:p>
            <a:endParaRPr/>
          </a:p>
        </p:txBody>
      </p:sp>
      <p:sp>
        <p:nvSpPr>
          <p:cNvPr id="7021" name="Google Shape;7021;p210"/>
          <p:cNvSpPr txBox="1">
            <a:spLocks noGrp="1"/>
          </p:cNvSpPr>
          <p:nvPr>
            <p:ph type="title" idx="4"/>
          </p:nvPr>
        </p:nvSpPr>
        <p:spPr>
          <a:xfrm>
            <a:off x="4631025" y="1714250"/>
            <a:ext cx="1950900" cy="1690500"/>
          </a:xfrm>
          <a:prstGeom prst="rect">
            <a:avLst/>
          </a:prstGeom>
          <a:solidFill>
            <a:schemeClr val="lt1"/>
          </a:solidFill>
        </p:spPr>
        <p:txBody>
          <a:bodyPr spcFirstLastPara="1" wrap="square" lIns="182875" tIns="594350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2pPr>
            <a:lvl3pPr lvl="2" rtl="0">
              <a:spcBef>
                <a:spcPts val="80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3pPr>
            <a:lvl4pPr lvl="3" rtl="0">
              <a:spcBef>
                <a:spcPts val="80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4pPr>
            <a:lvl5pPr lvl="4" rtl="0">
              <a:spcBef>
                <a:spcPts val="80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5pPr>
            <a:lvl6pPr lvl="5" rtl="0">
              <a:spcBef>
                <a:spcPts val="80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6pPr>
            <a:lvl7pPr lvl="6" rtl="0">
              <a:spcBef>
                <a:spcPts val="80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7pPr>
            <a:lvl8pPr lvl="7" rtl="0">
              <a:spcBef>
                <a:spcPts val="80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8pPr>
            <a:lvl9pPr lvl="8" rtl="0">
              <a:spcBef>
                <a:spcPts val="800"/>
              </a:spcBef>
              <a:spcAft>
                <a:spcPts val="80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9pPr>
          </a:lstStyle>
          <a:p>
            <a:endParaRPr/>
          </a:p>
        </p:txBody>
      </p:sp>
      <p:sp>
        <p:nvSpPr>
          <p:cNvPr id="7022" name="Google Shape;7022;p210"/>
          <p:cNvSpPr txBox="1">
            <a:spLocks noGrp="1"/>
          </p:cNvSpPr>
          <p:nvPr>
            <p:ph type="title" idx="5"/>
          </p:nvPr>
        </p:nvSpPr>
        <p:spPr>
          <a:xfrm>
            <a:off x="2515650" y="1726500"/>
            <a:ext cx="1950900" cy="1690500"/>
          </a:xfrm>
          <a:prstGeom prst="rect">
            <a:avLst/>
          </a:prstGeom>
          <a:solidFill>
            <a:schemeClr val="lt1"/>
          </a:solidFill>
        </p:spPr>
        <p:txBody>
          <a:bodyPr spcFirstLastPara="1" wrap="square" lIns="182875" tIns="594350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2pPr>
            <a:lvl3pPr lvl="2" rtl="0">
              <a:spcBef>
                <a:spcPts val="80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3pPr>
            <a:lvl4pPr lvl="3" rtl="0">
              <a:spcBef>
                <a:spcPts val="80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4pPr>
            <a:lvl5pPr lvl="4" rtl="0">
              <a:spcBef>
                <a:spcPts val="80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5pPr>
            <a:lvl6pPr lvl="5" rtl="0">
              <a:spcBef>
                <a:spcPts val="80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6pPr>
            <a:lvl7pPr lvl="6" rtl="0">
              <a:spcBef>
                <a:spcPts val="80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7pPr>
            <a:lvl8pPr lvl="7" rtl="0">
              <a:spcBef>
                <a:spcPts val="80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8pPr>
            <a:lvl9pPr lvl="8" rtl="0">
              <a:spcBef>
                <a:spcPts val="800"/>
              </a:spcBef>
              <a:spcAft>
                <a:spcPts val="80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9pPr>
          </a:lstStyle>
          <a:p>
            <a:endParaRPr/>
          </a:p>
        </p:txBody>
      </p:sp>
      <p:sp>
        <p:nvSpPr>
          <p:cNvPr id="7023" name="Google Shape;7023;p210"/>
          <p:cNvSpPr txBox="1">
            <a:spLocks noGrp="1"/>
          </p:cNvSpPr>
          <p:nvPr>
            <p:ph type="title" idx="6"/>
          </p:nvPr>
        </p:nvSpPr>
        <p:spPr>
          <a:xfrm>
            <a:off x="420625" y="320050"/>
            <a:ext cx="8411400" cy="455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highlight>
                  <a:schemeClr val="accent1"/>
                </a:highlight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7024" name="Google Shape;7024;p210"/>
          <p:cNvSpPr txBox="1">
            <a:spLocks noGrp="1"/>
          </p:cNvSpPr>
          <p:nvPr>
            <p:ph type="body" idx="1"/>
          </p:nvPr>
        </p:nvSpPr>
        <p:spPr>
          <a:xfrm>
            <a:off x="420625" y="2703525"/>
            <a:ext cx="1950900" cy="701100"/>
          </a:xfrm>
          <a:prstGeom prst="rect">
            <a:avLst/>
          </a:prstGeom>
        </p:spPr>
        <p:txBody>
          <a:bodyPr spcFirstLastPara="1" wrap="square" lIns="182875" tIns="0" rIns="91425" bIns="91425" anchor="t" anchorCtr="0">
            <a:noAutofit/>
          </a:bodyPr>
          <a:lstStyle>
            <a:lvl1pPr marL="457200" lvl="0" indent="-304800" rtl="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1pPr>
            <a:lvl2pPr marL="914400" lvl="1" indent="-304800" rtl="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 rtl="0"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 rtl="0"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 rtl="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 rtl="0"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 rtl="0"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 rtl="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 rtl="0">
              <a:spcBef>
                <a:spcPts val="400"/>
              </a:spcBef>
              <a:spcAft>
                <a:spcPts val="4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7025" name="Google Shape;7025;p210"/>
          <p:cNvSpPr txBox="1">
            <a:spLocks noGrp="1"/>
          </p:cNvSpPr>
          <p:nvPr>
            <p:ph type="body" idx="7"/>
          </p:nvPr>
        </p:nvSpPr>
        <p:spPr>
          <a:xfrm>
            <a:off x="6711700" y="2713500"/>
            <a:ext cx="1950900" cy="701100"/>
          </a:xfrm>
          <a:prstGeom prst="rect">
            <a:avLst/>
          </a:prstGeom>
        </p:spPr>
        <p:txBody>
          <a:bodyPr spcFirstLastPara="1" wrap="square" lIns="182875" tIns="0" rIns="91425" bIns="91425" anchor="t" anchorCtr="0">
            <a:noAutofit/>
          </a:bodyPr>
          <a:lstStyle>
            <a:lvl1pPr marL="457200" lvl="0" indent="-304800" rtl="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1pPr>
            <a:lvl2pPr marL="914400" lvl="1" indent="-304800" rtl="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 rtl="0"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 rtl="0"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 rtl="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 rtl="0"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 rtl="0"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 rtl="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 rtl="0">
              <a:spcBef>
                <a:spcPts val="400"/>
              </a:spcBef>
              <a:spcAft>
                <a:spcPts val="4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7026" name="Google Shape;7026;p210"/>
          <p:cNvSpPr txBox="1">
            <a:spLocks noGrp="1"/>
          </p:cNvSpPr>
          <p:nvPr>
            <p:ph type="body" idx="8"/>
          </p:nvPr>
        </p:nvSpPr>
        <p:spPr>
          <a:xfrm>
            <a:off x="4631025" y="2703525"/>
            <a:ext cx="1950900" cy="701100"/>
          </a:xfrm>
          <a:prstGeom prst="rect">
            <a:avLst/>
          </a:prstGeom>
        </p:spPr>
        <p:txBody>
          <a:bodyPr spcFirstLastPara="1" wrap="square" lIns="182875" tIns="0" rIns="91425" bIns="91425" anchor="t" anchorCtr="0">
            <a:noAutofit/>
          </a:bodyPr>
          <a:lstStyle>
            <a:lvl1pPr marL="457200" lvl="0" indent="-304800" rtl="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1pPr>
            <a:lvl2pPr marL="914400" lvl="1" indent="-304800" rtl="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 rtl="0"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 rtl="0"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 rtl="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 rtl="0"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 rtl="0"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 rtl="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 rtl="0">
              <a:spcBef>
                <a:spcPts val="400"/>
              </a:spcBef>
              <a:spcAft>
                <a:spcPts val="4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7027" name="Google Shape;7027;p210"/>
          <p:cNvSpPr txBox="1">
            <a:spLocks noGrp="1"/>
          </p:cNvSpPr>
          <p:nvPr>
            <p:ph type="body" idx="9"/>
          </p:nvPr>
        </p:nvSpPr>
        <p:spPr>
          <a:xfrm>
            <a:off x="2515650" y="2715775"/>
            <a:ext cx="1950900" cy="701100"/>
          </a:xfrm>
          <a:prstGeom prst="rect">
            <a:avLst/>
          </a:prstGeom>
        </p:spPr>
        <p:txBody>
          <a:bodyPr spcFirstLastPara="1" wrap="square" lIns="182875" tIns="0" rIns="91425" bIns="91425" anchor="t" anchorCtr="0">
            <a:noAutofit/>
          </a:bodyPr>
          <a:lstStyle>
            <a:lvl1pPr marL="457200" lvl="0" indent="-304800" rtl="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1pPr>
            <a:lvl2pPr marL="914400" lvl="1" indent="-304800" rtl="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 rtl="0"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 rtl="0"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 rtl="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 rtl="0"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 rtl="0"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 rtl="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 rtl="0">
              <a:spcBef>
                <a:spcPts val="400"/>
              </a:spcBef>
              <a:spcAft>
                <a:spcPts val="4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0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, text, 3 column, good for facts — white">
  <p:cSld name="CUSTOM_25_2">
    <p:spTree>
      <p:nvGrpSpPr>
        <p:cNvPr id="1" name="Shape 70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29" name="Google Shape;7029;p211"/>
          <p:cNvSpPr txBox="1">
            <a:spLocks noGrp="1"/>
          </p:cNvSpPr>
          <p:nvPr>
            <p:ph type="title"/>
          </p:nvPr>
        </p:nvSpPr>
        <p:spPr>
          <a:xfrm>
            <a:off x="420625" y="1721250"/>
            <a:ext cx="2086800" cy="357900"/>
          </a:xfrm>
          <a:prstGeom prst="rect">
            <a:avLst/>
          </a:prstGeom>
          <a:solidFill>
            <a:schemeClr val="lt1"/>
          </a:solidFill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2pPr>
            <a:lvl3pPr lvl="2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3pPr>
            <a:lvl4pPr lvl="3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4pPr>
            <a:lvl5pPr lvl="4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5pPr>
            <a:lvl6pPr lvl="5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6pPr>
            <a:lvl7pPr lvl="6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7pPr>
            <a:lvl8pPr lvl="7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8pPr>
            <a:lvl9pPr lvl="8" rtl="0">
              <a:spcBef>
                <a:spcPts val="800"/>
              </a:spcBef>
              <a:spcAft>
                <a:spcPts val="80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9pPr>
          </a:lstStyle>
          <a:p>
            <a:endParaRPr/>
          </a:p>
        </p:txBody>
      </p:sp>
      <p:sp>
        <p:nvSpPr>
          <p:cNvPr id="7030" name="Google Shape;7030;p211"/>
          <p:cNvSpPr txBox="1">
            <a:spLocks noGrp="1"/>
          </p:cNvSpPr>
          <p:nvPr>
            <p:ph type="body" idx="1"/>
          </p:nvPr>
        </p:nvSpPr>
        <p:spPr>
          <a:xfrm>
            <a:off x="420625" y="2214475"/>
            <a:ext cx="2086800" cy="26136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04800" rtl="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1pPr>
            <a:lvl2pPr marL="914400" lvl="1" indent="-304800" rtl="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 rtl="0"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 rtl="0"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 rtl="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 rtl="0"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 rtl="0"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 rtl="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 rtl="0">
              <a:spcBef>
                <a:spcPts val="400"/>
              </a:spcBef>
              <a:spcAft>
                <a:spcPts val="4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7031" name="Google Shape;7031;p211"/>
          <p:cNvSpPr txBox="1">
            <a:spLocks noGrp="1"/>
          </p:cNvSpPr>
          <p:nvPr>
            <p:ph type="title" idx="2"/>
          </p:nvPr>
        </p:nvSpPr>
        <p:spPr>
          <a:xfrm>
            <a:off x="6295200" y="1721250"/>
            <a:ext cx="2086800" cy="357900"/>
          </a:xfrm>
          <a:prstGeom prst="rect">
            <a:avLst/>
          </a:prstGeom>
          <a:solidFill>
            <a:schemeClr val="lt1"/>
          </a:solidFill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2pPr>
            <a:lvl3pPr lvl="2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3pPr>
            <a:lvl4pPr lvl="3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4pPr>
            <a:lvl5pPr lvl="4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5pPr>
            <a:lvl6pPr lvl="5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6pPr>
            <a:lvl7pPr lvl="6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7pPr>
            <a:lvl8pPr lvl="7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8pPr>
            <a:lvl9pPr lvl="8" rtl="0">
              <a:spcBef>
                <a:spcPts val="800"/>
              </a:spcBef>
              <a:spcAft>
                <a:spcPts val="80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9pPr>
          </a:lstStyle>
          <a:p>
            <a:endParaRPr/>
          </a:p>
        </p:txBody>
      </p:sp>
      <p:sp>
        <p:nvSpPr>
          <p:cNvPr id="7032" name="Google Shape;7032;p211"/>
          <p:cNvSpPr txBox="1">
            <a:spLocks noGrp="1"/>
          </p:cNvSpPr>
          <p:nvPr>
            <p:ph type="body" idx="3"/>
          </p:nvPr>
        </p:nvSpPr>
        <p:spPr>
          <a:xfrm>
            <a:off x="6307425" y="2214475"/>
            <a:ext cx="2086800" cy="26136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04800" rtl="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1pPr>
            <a:lvl2pPr marL="914400" lvl="1" indent="-304800" rtl="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 rtl="0"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 rtl="0"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 rtl="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 rtl="0"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 rtl="0"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 rtl="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 rtl="0">
              <a:spcBef>
                <a:spcPts val="400"/>
              </a:spcBef>
              <a:spcAft>
                <a:spcPts val="4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7033" name="Google Shape;7033;p211"/>
          <p:cNvSpPr txBox="1">
            <a:spLocks noGrp="1"/>
          </p:cNvSpPr>
          <p:nvPr>
            <p:ph type="title" idx="4"/>
          </p:nvPr>
        </p:nvSpPr>
        <p:spPr>
          <a:xfrm>
            <a:off x="3357926" y="1721250"/>
            <a:ext cx="2086800" cy="357900"/>
          </a:xfrm>
          <a:prstGeom prst="rect">
            <a:avLst/>
          </a:prstGeom>
          <a:solidFill>
            <a:schemeClr val="lt1"/>
          </a:solidFill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2pPr>
            <a:lvl3pPr lvl="2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3pPr>
            <a:lvl4pPr lvl="3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4pPr>
            <a:lvl5pPr lvl="4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5pPr>
            <a:lvl6pPr lvl="5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6pPr>
            <a:lvl7pPr lvl="6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7pPr>
            <a:lvl8pPr lvl="7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8pPr>
            <a:lvl9pPr lvl="8" rtl="0">
              <a:spcBef>
                <a:spcPts val="800"/>
              </a:spcBef>
              <a:spcAft>
                <a:spcPts val="80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9pPr>
          </a:lstStyle>
          <a:p>
            <a:endParaRPr/>
          </a:p>
        </p:txBody>
      </p:sp>
      <p:sp>
        <p:nvSpPr>
          <p:cNvPr id="7034" name="Google Shape;7034;p211"/>
          <p:cNvSpPr txBox="1">
            <a:spLocks noGrp="1"/>
          </p:cNvSpPr>
          <p:nvPr>
            <p:ph type="body" idx="5"/>
          </p:nvPr>
        </p:nvSpPr>
        <p:spPr>
          <a:xfrm>
            <a:off x="3364950" y="2265274"/>
            <a:ext cx="2086800" cy="25629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04800" rtl="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1pPr>
            <a:lvl2pPr marL="914400" lvl="1" indent="-304800" rtl="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 rtl="0"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 rtl="0"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 rtl="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 rtl="0"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 rtl="0"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 rtl="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 rtl="0">
              <a:spcBef>
                <a:spcPts val="400"/>
              </a:spcBef>
              <a:spcAft>
                <a:spcPts val="4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7035" name="Google Shape;7035;p211"/>
          <p:cNvSpPr txBox="1">
            <a:spLocks noGrp="1"/>
          </p:cNvSpPr>
          <p:nvPr>
            <p:ph type="title" idx="6"/>
          </p:nvPr>
        </p:nvSpPr>
        <p:spPr>
          <a:xfrm>
            <a:off x="420625" y="320050"/>
            <a:ext cx="8411400" cy="455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  <p:pic>
        <p:nvPicPr>
          <p:cNvPr id="7036" name="Google Shape;7036;p211" descr="ASU_Horiz_RGB_Digital_MaroonGold.png"/>
          <p:cNvPicPr preferRelativeResize="0"/>
          <p:nvPr/>
        </p:nvPicPr>
        <p:blipFill rotWithShape="1">
          <a:blip r:embed="rId2">
            <a:alphaModFix/>
          </a:blip>
          <a:srcRect r="57818"/>
          <a:stretch/>
        </p:blipFill>
        <p:spPr>
          <a:xfrm>
            <a:off x="7867711" y="4336142"/>
            <a:ext cx="989550" cy="65110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20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, text, 3 column, good for facts — black">
  <p:cSld name="CUSTOM_25_1_1">
    <p:bg>
      <p:bgPr>
        <a:solidFill>
          <a:schemeClr val="dk1"/>
        </a:solidFill>
        <a:effectLst/>
      </p:bgPr>
    </p:bg>
    <p:spTree>
      <p:nvGrpSpPr>
        <p:cNvPr id="1" name="Shape 70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38" name="Google Shape;7038;p212"/>
          <p:cNvSpPr txBox="1">
            <a:spLocks noGrp="1"/>
          </p:cNvSpPr>
          <p:nvPr>
            <p:ph type="title"/>
          </p:nvPr>
        </p:nvSpPr>
        <p:spPr>
          <a:xfrm>
            <a:off x="420625" y="1721225"/>
            <a:ext cx="2401500" cy="1404000"/>
          </a:xfrm>
          <a:prstGeom prst="rect">
            <a:avLst/>
          </a:prstGeom>
          <a:solidFill>
            <a:schemeClr val="lt1"/>
          </a:solidFill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2pPr>
            <a:lvl3pPr lvl="2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3pPr>
            <a:lvl4pPr lvl="3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4pPr>
            <a:lvl5pPr lvl="4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5pPr>
            <a:lvl6pPr lvl="5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6pPr>
            <a:lvl7pPr lvl="6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7pPr>
            <a:lvl8pPr lvl="7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8pPr>
            <a:lvl9pPr lvl="8" rtl="0">
              <a:spcBef>
                <a:spcPts val="800"/>
              </a:spcBef>
              <a:spcAft>
                <a:spcPts val="80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9pPr>
          </a:lstStyle>
          <a:p>
            <a:endParaRPr/>
          </a:p>
        </p:txBody>
      </p:sp>
      <p:sp>
        <p:nvSpPr>
          <p:cNvPr id="7039" name="Google Shape;7039;p212"/>
          <p:cNvSpPr txBox="1">
            <a:spLocks noGrp="1"/>
          </p:cNvSpPr>
          <p:nvPr>
            <p:ph type="body" idx="1"/>
          </p:nvPr>
        </p:nvSpPr>
        <p:spPr>
          <a:xfrm>
            <a:off x="420625" y="2214475"/>
            <a:ext cx="2421000" cy="893100"/>
          </a:xfrm>
          <a:prstGeom prst="rect">
            <a:avLst/>
          </a:prstGeom>
        </p:spPr>
        <p:txBody>
          <a:bodyPr spcFirstLastPara="1" wrap="square" lIns="91425" tIns="0" rIns="91425" bIns="91425" anchor="t" anchorCtr="0">
            <a:noAutofit/>
          </a:bodyPr>
          <a:lstStyle>
            <a:lvl1pPr marL="457200" lvl="0" indent="-304800" rtl="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1pPr>
            <a:lvl2pPr marL="914400" lvl="1" indent="-304800" rtl="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 rtl="0"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 rtl="0"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 rtl="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 rtl="0"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 rtl="0"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 rtl="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 rtl="0">
              <a:spcBef>
                <a:spcPts val="400"/>
              </a:spcBef>
              <a:spcAft>
                <a:spcPts val="4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7040" name="Google Shape;7040;p212"/>
          <p:cNvSpPr txBox="1">
            <a:spLocks noGrp="1"/>
          </p:cNvSpPr>
          <p:nvPr>
            <p:ph type="title" idx="2"/>
          </p:nvPr>
        </p:nvSpPr>
        <p:spPr>
          <a:xfrm>
            <a:off x="6295200" y="1721225"/>
            <a:ext cx="2401500" cy="1404000"/>
          </a:xfrm>
          <a:prstGeom prst="rect">
            <a:avLst/>
          </a:prstGeom>
          <a:solidFill>
            <a:schemeClr val="lt1"/>
          </a:solidFill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2pPr>
            <a:lvl3pPr lvl="2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3pPr>
            <a:lvl4pPr lvl="3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4pPr>
            <a:lvl5pPr lvl="4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5pPr>
            <a:lvl6pPr lvl="5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6pPr>
            <a:lvl7pPr lvl="6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7pPr>
            <a:lvl8pPr lvl="7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8pPr>
            <a:lvl9pPr lvl="8" rtl="0">
              <a:spcBef>
                <a:spcPts val="800"/>
              </a:spcBef>
              <a:spcAft>
                <a:spcPts val="80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9pPr>
          </a:lstStyle>
          <a:p>
            <a:endParaRPr/>
          </a:p>
        </p:txBody>
      </p:sp>
      <p:sp>
        <p:nvSpPr>
          <p:cNvPr id="7041" name="Google Shape;7041;p212"/>
          <p:cNvSpPr txBox="1">
            <a:spLocks noGrp="1"/>
          </p:cNvSpPr>
          <p:nvPr>
            <p:ph type="body" idx="3"/>
          </p:nvPr>
        </p:nvSpPr>
        <p:spPr>
          <a:xfrm>
            <a:off x="6307425" y="2214475"/>
            <a:ext cx="2401500" cy="893100"/>
          </a:xfrm>
          <a:prstGeom prst="rect">
            <a:avLst/>
          </a:prstGeom>
        </p:spPr>
        <p:txBody>
          <a:bodyPr spcFirstLastPara="1" wrap="square" lIns="91425" tIns="0" rIns="91425" bIns="91425" anchor="t" anchorCtr="0">
            <a:noAutofit/>
          </a:bodyPr>
          <a:lstStyle>
            <a:lvl1pPr marL="457200" lvl="0" indent="-304800" rtl="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1pPr>
            <a:lvl2pPr marL="914400" lvl="1" indent="-304800" rtl="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 rtl="0"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 rtl="0"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 rtl="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 rtl="0"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 rtl="0"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 rtl="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 rtl="0">
              <a:spcBef>
                <a:spcPts val="400"/>
              </a:spcBef>
              <a:spcAft>
                <a:spcPts val="4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7042" name="Google Shape;7042;p212"/>
          <p:cNvSpPr txBox="1">
            <a:spLocks noGrp="1"/>
          </p:cNvSpPr>
          <p:nvPr>
            <p:ph type="title" idx="4"/>
          </p:nvPr>
        </p:nvSpPr>
        <p:spPr>
          <a:xfrm>
            <a:off x="3357925" y="1721225"/>
            <a:ext cx="2421000" cy="1404000"/>
          </a:xfrm>
          <a:prstGeom prst="rect">
            <a:avLst/>
          </a:prstGeom>
          <a:solidFill>
            <a:schemeClr val="lt1"/>
          </a:solidFill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2pPr>
            <a:lvl3pPr lvl="2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3pPr>
            <a:lvl4pPr lvl="3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4pPr>
            <a:lvl5pPr lvl="4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5pPr>
            <a:lvl6pPr lvl="5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6pPr>
            <a:lvl7pPr lvl="6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7pPr>
            <a:lvl8pPr lvl="7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8pPr>
            <a:lvl9pPr lvl="8" rtl="0">
              <a:spcBef>
                <a:spcPts val="800"/>
              </a:spcBef>
              <a:spcAft>
                <a:spcPts val="80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9pPr>
          </a:lstStyle>
          <a:p>
            <a:endParaRPr/>
          </a:p>
        </p:txBody>
      </p:sp>
      <p:sp>
        <p:nvSpPr>
          <p:cNvPr id="7043" name="Google Shape;7043;p212"/>
          <p:cNvSpPr txBox="1">
            <a:spLocks noGrp="1"/>
          </p:cNvSpPr>
          <p:nvPr>
            <p:ph type="body" idx="5"/>
          </p:nvPr>
        </p:nvSpPr>
        <p:spPr>
          <a:xfrm>
            <a:off x="3364950" y="2232177"/>
            <a:ext cx="2401500" cy="893100"/>
          </a:xfrm>
          <a:prstGeom prst="rect">
            <a:avLst/>
          </a:prstGeom>
        </p:spPr>
        <p:txBody>
          <a:bodyPr spcFirstLastPara="1" wrap="square" lIns="91425" tIns="0" rIns="91425" bIns="91425" anchor="t" anchorCtr="0">
            <a:noAutofit/>
          </a:bodyPr>
          <a:lstStyle>
            <a:lvl1pPr marL="457200" lvl="0" indent="-304800" rtl="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1pPr>
            <a:lvl2pPr marL="914400" lvl="1" indent="-304800" rtl="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 rtl="0"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 rtl="0"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 rtl="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 rtl="0"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 rtl="0"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 rtl="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 rtl="0">
              <a:spcBef>
                <a:spcPts val="400"/>
              </a:spcBef>
              <a:spcAft>
                <a:spcPts val="4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7044" name="Google Shape;7044;p212"/>
          <p:cNvSpPr txBox="1">
            <a:spLocks noGrp="1"/>
          </p:cNvSpPr>
          <p:nvPr>
            <p:ph type="title" idx="6"/>
          </p:nvPr>
        </p:nvSpPr>
        <p:spPr>
          <a:xfrm>
            <a:off x="420625" y="320050"/>
            <a:ext cx="8411400" cy="455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200"/>
              <a:buNone/>
              <a:defRPr>
                <a:solidFill>
                  <a:schemeClr val="lt1"/>
                </a:solidFill>
                <a:highlight>
                  <a:schemeClr val="dk1"/>
                </a:highlight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Agenda — black">
  <p:cSld name="CUSTOM_20_1_3">
    <p:bg>
      <p:bgPr>
        <a:solidFill>
          <a:schemeClr val="dk1"/>
        </a:solidFill>
        <a:effectLst/>
      </p:bgPr>
    </p:bg>
    <p:spTree>
      <p:nvGrpSpPr>
        <p:cNvPr id="1" name="Shape 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" name="Google Shape;88;p23"/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2935200" cy="45081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200"/>
              <a:buNone/>
              <a:defRPr>
                <a:solidFill>
                  <a:schemeClr val="l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89" name="Google Shape;89;p23"/>
          <p:cNvSpPr txBox="1"/>
          <p:nvPr/>
        </p:nvSpPr>
        <p:spPr>
          <a:xfrm>
            <a:off x="3625600" y="1134525"/>
            <a:ext cx="1057200" cy="287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2500"/>
              <a:buFont typeface="Arial"/>
              <a:buNone/>
            </a:pPr>
            <a:r>
              <a:rPr lang="en" sz="22500" b="0" i="0" u="none" strike="noStrike" cap="none">
                <a:solidFill>
                  <a:srgbClr val="FFC627"/>
                </a:solidFill>
                <a:latin typeface="Arial"/>
                <a:ea typeface="Arial"/>
                <a:cs typeface="Arial"/>
                <a:sym typeface="Arial"/>
              </a:rPr>
              <a:t>{</a:t>
            </a:r>
            <a:endParaRPr sz="1100" b="0" i="0" u="none" strike="noStrike" cap="none">
              <a:solidFill>
                <a:srgbClr val="FFC627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0" name="Google Shape;90;p23"/>
          <p:cNvSpPr txBox="1">
            <a:spLocks noGrp="1"/>
          </p:cNvSpPr>
          <p:nvPr>
            <p:ph type="subTitle" idx="1"/>
          </p:nvPr>
        </p:nvSpPr>
        <p:spPr>
          <a:xfrm>
            <a:off x="4937750" y="319950"/>
            <a:ext cx="3867900" cy="45081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b="1">
                <a:solidFill>
                  <a:schemeClr val="lt1"/>
                </a:solidFill>
              </a:defRPr>
            </a:lvl1pPr>
            <a:lvl2pPr lvl="1" rtl="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b="1">
                <a:solidFill>
                  <a:schemeClr val="lt1"/>
                </a:solidFill>
              </a:defRPr>
            </a:lvl2pPr>
            <a:lvl3pPr lvl="2" rtl="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b="1">
                <a:solidFill>
                  <a:schemeClr val="lt1"/>
                </a:solidFill>
              </a:defRPr>
            </a:lvl3pPr>
            <a:lvl4pPr lvl="3" rtl="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b="1">
                <a:solidFill>
                  <a:schemeClr val="lt1"/>
                </a:solidFill>
              </a:defRPr>
            </a:lvl4pPr>
            <a:lvl5pPr lvl="4" rtl="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b="1">
                <a:solidFill>
                  <a:schemeClr val="lt1"/>
                </a:solidFill>
              </a:defRPr>
            </a:lvl5pPr>
            <a:lvl6pPr lvl="5" rtl="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b="1">
                <a:solidFill>
                  <a:schemeClr val="lt1"/>
                </a:solidFill>
              </a:defRPr>
            </a:lvl6pPr>
            <a:lvl7pPr lvl="6" rtl="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b="1">
                <a:solidFill>
                  <a:schemeClr val="lt1"/>
                </a:solidFill>
              </a:defRPr>
            </a:lvl7pPr>
            <a:lvl8pPr lvl="7" rtl="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b="1">
                <a:solidFill>
                  <a:schemeClr val="lt1"/>
                </a:solidFill>
              </a:defRPr>
            </a:lvl8pPr>
            <a:lvl9pPr lvl="8" rtl="0">
              <a:lnSpc>
                <a:spcPct val="115000"/>
              </a:lnSpc>
              <a:spcBef>
                <a:spcPts val="800"/>
              </a:spcBef>
              <a:spcAft>
                <a:spcPts val="800"/>
              </a:spcAft>
              <a:buClr>
                <a:schemeClr val="lt1"/>
              </a:buClr>
              <a:buSzPts val="2000"/>
              <a:buNone/>
              <a:defRPr b="1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1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, text, images, 3 column">
  <p:cSld name="CUSTOM_25_1_1_2">
    <p:spTree>
      <p:nvGrpSpPr>
        <p:cNvPr id="1" name="Shape 70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46" name="Google Shape;7046;p213"/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8411400" cy="455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highlight>
                  <a:schemeClr val="accent1"/>
                </a:highlight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7047" name="Google Shape;7047;p213"/>
          <p:cNvSpPr txBox="1">
            <a:spLocks noGrp="1"/>
          </p:cNvSpPr>
          <p:nvPr>
            <p:ph type="subTitle" idx="1"/>
          </p:nvPr>
        </p:nvSpPr>
        <p:spPr>
          <a:xfrm>
            <a:off x="428425" y="994550"/>
            <a:ext cx="2400900" cy="3832800"/>
          </a:xfrm>
          <a:prstGeom prst="rect">
            <a:avLst/>
          </a:prstGeom>
          <a:ln w="9525" cap="flat" cmpd="sng">
            <a:solidFill>
              <a:srgbClr val="B5B5B5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82875" tIns="1508750" rIns="91425" bIns="91425" anchor="t" anchorCtr="0">
            <a:noAutofit/>
          </a:bodyPr>
          <a:lstStyle>
            <a:lvl1pPr lvl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1pPr>
            <a:lvl2pPr lvl="1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2pPr>
            <a:lvl3pPr lvl="2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3pPr>
            <a:lvl4pPr lvl="3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4pPr>
            <a:lvl5pPr lvl="4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5pPr>
            <a:lvl6pPr lvl="5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6pPr>
            <a:lvl7pPr lvl="6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7pPr>
            <a:lvl8pPr lvl="7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8pPr>
            <a:lvl9pPr lvl="8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9pPr>
          </a:lstStyle>
          <a:p>
            <a:endParaRPr/>
          </a:p>
        </p:txBody>
      </p:sp>
      <p:sp>
        <p:nvSpPr>
          <p:cNvPr id="7048" name="Google Shape;7048;p213"/>
          <p:cNvSpPr txBox="1">
            <a:spLocks noGrp="1"/>
          </p:cNvSpPr>
          <p:nvPr>
            <p:ph type="body" idx="2"/>
          </p:nvPr>
        </p:nvSpPr>
        <p:spPr>
          <a:xfrm>
            <a:off x="419675" y="2915850"/>
            <a:ext cx="2400900" cy="1911600"/>
          </a:xfrm>
          <a:prstGeom prst="rect">
            <a:avLst/>
          </a:prstGeom>
        </p:spPr>
        <p:txBody>
          <a:bodyPr spcFirstLastPara="1" wrap="square" lIns="182875" tIns="0" rIns="91425" bIns="91425" anchor="t" anchorCtr="0">
            <a:noAutofit/>
          </a:bodyPr>
          <a:lstStyle>
            <a:lvl1pPr marL="457200" lvl="0" indent="-304800" rtl="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1pPr>
            <a:lvl2pPr marL="914400" lvl="1" indent="-304800" rtl="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 rtl="0"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 rtl="0"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 rtl="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 rtl="0"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 rtl="0"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 rtl="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 rtl="0">
              <a:spcBef>
                <a:spcPts val="400"/>
              </a:spcBef>
              <a:spcAft>
                <a:spcPts val="4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7049" name="Google Shape;7049;p213"/>
          <p:cNvSpPr>
            <a:spLocks noGrp="1"/>
          </p:cNvSpPr>
          <p:nvPr>
            <p:ph type="pic" idx="3"/>
          </p:nvPr>
        </p:nvSpPr>
        <p:spPr>
          <a:xfrm>
            <a:off x="433675" y="998600"/>
            <a:ext cx="2395800" cy="1333200"/>
          </a:xfrm>
          <a:prstGeom prst="rect">
            <a:avLst/>
          </a:prstGeom>
          <a:noFill/>
          <a:ln>
            <a:noFill/>
          </a:ln>
        </p:spPr>
      </p:sp>
      <p:sp>
        <p:nvSpPr>
          <p:cNvPr id="7050" name="Google Shape;7050;p213"/>
          <p:cNvSpPr txBox="1">
            <a:spLocks noGrp="1"/>
          </p:cNvSpPr>
          <p:nvPr>
            <p:ph type="subTitle" idx="4"/>
          </p:nvPr>
        </p:nvSpPr>
        <p:spPr>
          <a:xfrm>
            <a:off x="3365398" y="994500"/>
            <a:ext cx="2400900" cy="3832800"/>
          </a:xfrm>
          <a:prstGeom prst="rect">
            <a:avLst/>
          </a:prstGeom>
          <a:ln w="9525" cap="flat" cmpd="sng">
            <a:solidFill>
              <a:srgbClr val="B5B5B5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82875" tIns="1508750" rIns="91425" bIns="91425" anchor="t" anchorCtr="0">
            <a:noAutofit/>
          </a:bodyPr>
          <a:lstStyle>
            <a:lvl1pPr lvl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1pPr>
            <a:lvl2pPr lvl="1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2pPr>
            <a:lvl3pPr lvl="2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3pPr>
            <a:lvl4pPr lvl="3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4pPr>
            <a:lvl5pPr lvl="4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5pPr>
            <a:lvl6pPr lvl="5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6pPr>
            <a:lvl7pPr lvl="6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7pPr>
            <a:lvl8pPr lvl="7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8pPr>
            <a:lvl9pPr lvl="8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9pPr>
          </a:lstStyle>
          <a:p>
            <a:endParaRPr/>
          </a:p>
        </p:txBody>
      </p:sp>
      <p:sp>
        <p:nvSpPr>
          <p:cNvPr id="7051" name="Google Shape;7051;p213"/>
          <p:cNvSpPr txBox="1">
            <a:spLocks noGrp="1"/>
          </p:cNvSpPr>
          <p:nvPr>
            <p:ph type="body" idx="5"/>
          </p:nvPr>
        </p:nvSpPr>
        <p:spPr>
          <a:xfrm>
            <a:off x="3356648" y="2915805"/>
            <a:ext cx="2395800" cy="1911600"/>
          </a:xfrm>
          <a:prstGeom prst="rect">
            <a:avLst/>
          </a:prstGeom>
        </p:spPr>
        <p:txBody>
          <a:bodyPr spcFirstLastPara="1" wrap="square" lIns="182875" tIns="0" rIns="91425" bIns="91425" anchor="t" anchorCtr="0">
            <a:noAutofit/>
          </a:bodyPr>
          <a:lstStyle>
            <a:lvl1pPr marL="457200" lvl="0" indent="-304800" rtl="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1pPr>
            <a:lvl2pPr marL="914400" lvl="1" indent="-304800" rtl="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 rtl="0"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 rtl="0"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 rtl="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 rtl="0"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 rtl="0"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 rtl="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 rtl="0">
              <a:spcBef>
                <a:spcPts val="400"/>
              </a:spcBef>
              <a:spcAft>
                <a:spcPts val="4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7052" name="Google Shape;7052;p213"/>
          <p:cNvSpPr>
            <a:spLocks noGrp="1"/>
          </p:cNvSpPr>
          <p:nvPr>
            <p:ph type="pic" idx="6"/>
          </p:nvPr>
        </p:nvSpPr>
        <p:spPr>
          <a:xfrm>
            <a:off x="3370648" y="998550"/>
            <a:ext cx="2395800" cy="1333200"/>
          </a:xfrm>
          <a:prstGeom prst="rect">
            <a:avLst/>
          </a:prstGeom>
          <a:noFill/>
          <a:ln>
            <a:noFill/>
          </a:ln>
        </p:spPr>
      </p:sp>
      <p:sp>
        <p:nvSpPr>
          <p:cNvPr id="7053" name="Google Shape;7053;p213"/>
          <p:cNvSpPr txBox="1">
            <a:spLocks noGrp="1"/>
          </p:cNvSpPr>
          <p:nvPr>
            <p:ph type="subTitle" idx="7"/>
          </p:nvPr>
        </p:nvSpPr>
        <p:spPr>
          <a:xfrm>
            <a:off x="6292250" y="994450"/>
            <a:ext cx="2400900" cy="3832800"/>
          </a:xfrm>
          <a:prstGeom prst="rect">
            <a:avLst/>
          </a:prstGeom>
          <a:ln w="9525" cap="flat" cmpd="sng">
            <a:solidFill>
              <a:srgbClr val="B5B5B5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82875" tIns="1508750" rIns="91425" bIns="91425" anchor="t" anchorCtr="0">
            <a:noAutofit/>
          </a:bodyPr>
          <a:lstStyle>
            <a:lvl1pPr lvl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1pPr>
            <a:lvl2pPr lvl="1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2pPr>
            <a:lvl3pPr lvl="2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3pPr>
            <a:lvl4pPr lvl="3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4pPr>
            <a:lvl5pPr lvl="4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5pPr>
            <a:lvl6pPr lvl="5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6pPr>
            <a:lvl7pPr lvl="6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7pPr>
            <a:lvl8pPr lvl="7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8pPr>
            <a:lvl9pPr lvl="8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9pPr>
          </a:lstStyle>
          <a:p>
            <a:endParaRPr/>
          </a:p>
        </p:txBody>
      </p:sp>
      <p:sp>
        <p:nvSpPr>
          <p:cNvPr id="7054" name="Google Shape;7054;p213"/>
          <p:cNvSpPr txBox="1">
            <a:spLocks noGrp="1"/>
          </p:cNvSpPr>
          <p:nvPr>
            <p:ph type="body" idx="8"/>
          </p:nvPr>
        </p:nvSpPr>
        <p:spPr>
          <a:xfrm>
            <a:off x="6283500" y="2915750"/>
            <a:ext cx="2395800" cy="1911600"/>
          </a:xfrm>
          <a:prstGeom prst="rect">
            <a:avLst/>
          </a:prstGeom>
        </p:spPr>
        <p:txBody>
          <a:bodyPr spcFirstLastPara="1" wrap="square" lIns="182875" tIns="0" rIns="91425" bIns="91425" anchor="t" anchorCtr="0">
            <a:noAutofit/>
          </a:bodyPr>
          <a:lstStyle>
            <a:lvl1pPr marL="457200" lvl="0" indent="-304800" rtl="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1pPr>
            <a:lvl2pPr marL="914400" lvl="1" indent="-304800" rtl="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 rtl="0"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 rtl="0"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 rtl="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 rtl="0"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 rtl="0"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 rtl="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 rtl="0">
              <a:spcBef>
                <a:spcPts val="400"/>
              </a:spcBef>
              <a:spcAft>
                <a:spcPts val="4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7055" name="Google Shape;7055;p213"/>
          <p:cNvSpPr>
            <a:spLocks noGrp="1"/>
          </p:cNvSpPr>
          <p:nvPr>
            <p:ph type="pic" idx="9"/>
          </p:nvPr>
        </p:nvSpPr>
        <p:spPr>
          <a:xfrm>
            <a:off x="6297500" y="998500"/>
            <a:ext cx="2395800" cy="13332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21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, text, images, with preheader, 3 column">
  <p:cSld name="CUSTOM_25_1_1_1">
    <p:spTree>
      <p:nvGrpSpPr>
        <p:cNvPr id="1" name="Shape 70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57" name="Google Shape;7057;p214"/>
          <p:cNvSpPr/>
          <p:nvPr/>
        </p:nvSpPr>
        <p:spPr>
          <a:xfrm>
            <a:off x="420625" y="886975"/>
            <a:ext cx="2743200" cy="3942300"/>
          </a:xfrm>
          <a:prstGeom prst="rect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58" name="Google Shape;7058;p214"/>
          <p:cNvSpPr>
            <a:spLocks noGrp="1"/>
          </p:cNvSpPr>
          <p:nvPr>
            <p:ph type="pic" idx="2"/>
          </p:nvPr>
        </p:nvSpPr>
        <p:spPr>
          <a:xfrm>
            <a:off x="420625" y="886975"/>
            <a:ext cx="2743200" cy="1837500"/>
          </a:xfrm>
          <a:prstGeom prst="rect">
            <a:avLst/>
          </a:prstGeom>
          <a:noFill/>
          <a:ln>
            <a:noFill/>
          </a:ln>
        </p:spPr>
      </p:sp>
      <p:sp>
        <p:nvSpPr>
          <p:cNvPr id="7059" name="Google Shape;7059;p214"/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8411400" cy="455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highlight>
                  <a:schemeClr val="accent1"/>
                </a:highlight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7060" name="Google Shape;7060;p214"/>
          <p:cNvSpPr txBox="1">
            <a:spLocks noGrp="1"/>
          </p:cNvSpPr>
          <p:nvPr>
            <p:ph type="title" idx="3"/>
          </p:nvPr>
        </p:nvSpPr>
        <p:spPr>
          <a:xfrm>
            <a:off x="539375" y="2300499"/>
            <a:ext cx="2514600" cy="2527500"/>
          </a:xfrm>
          <a:prstGeom prst="rect">
            <a:avLst/>
          </a:prstGeom>
          <a:solidFill>
            <a:schemeClr val="lt1"/>
          </a:solidFill>
        </p:spPr>
        <p:txBody>
          <a:bodyPr spcFirstLastPara="1" wrap="square" lIns="91425" tIns="91425" rIns="91425" bIns="182875" anchor="t" anchorCtr="0">
            <a:noAutofit/>
          </a:bodyPr>
          <a:lstStyle>
            <a:lvl1pPr lvl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1pPr>
            <a:lvl2pPr lvl="1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>
              <a:lnSpc>
                <a:spcPct val="90000"/>
              </a:lnSpc>
              <a:spcBef>
                <a:spcPts val="400"/>
              </a:spcBef>
              <a:spcAft>
                <a:spcPts val="400"/>
              </a:spcAft>
              <a:buSzPts val="1200"/>
              <a:buNone/>
              <a:defRPr sz="1200"/>
            </a:lvl9pPr>
          </a:lstStyle>
          <a:p>
            <a:endParaRPr/>
          </a:p>
        </p:txBody>
      </p:sp>
      <p:sp>
        <p:nvSpPr>
          <p:cNvPr id="7061" name="Google Shape;7061;p214"/>
          <p:cNvSpPr txBox="1">
            <a:spLocks noGrp="1"/>
          </p:cNvSpPr>
          <p:nvPr>
            <p:ph type="body" idx="1"/>
          </p:nvPr>
        </p:nvSpPr>
        <p:spPr>
          <a:xfrm>
            <a:off x="539375" y="2098290"/>
            <a:ext cx="2514600" cy="139800"/>
          </a:xfrm>
          <a:prstGeom prst="rect">
            <a:avLst/>
          </a:prstGeom>
          <a:solidFill>
            <a:schemeClr val="lt1"/>
          </a:solidFill>
        </p:spPr>
        <p:txBody>
          <a:bodyPr spcFirstLastPara="1" wrap="square" lIns="0" tIns="0" rIns="0" bIns="0" anchor="b" anchorCtr="0">
            <a:spAutoFit/>
          </a:bodyPr>
          <a:lstStyle>
            <a:lvl1pPr marL="457200" lvl="0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●"/>
              <a:defRPr sz="800" b="1"/>
            </a:lvl1pPr>
            <a:lvl2pPr marL="914400" lvl="1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○"/>
              <a:defRPr sz="800"/>
            </a:lvl2pPr>
            <a:lvl3pPr marL="1371600" lvl="2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■"/>
              <a:defRPr sz="800"/>
            </a:lvl3pPr>
            <a:lvl4pPr marL="1828800" lvl="3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●"/>
              <a:defRPr sz="800"/>
            </a:lvl4pPr>
            <a:lvl5pPr marL="2286000" lvl="4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○"/>
              <a:defRPr sz="800"/>
            </a:lvl5pPr>
            <a:lvl6pPr marL="2743200" lvl="5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■"/>
              <a:defRPr sz="800"/>
            </a:lvl6pPr>
            <a:lvl7pPr marL="3200400" lvl="6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●"/>
              <a:defRPr sz="800"/>
            </a:lvl7pPr>
            <a:lvl8pPr marL="3657600" lvl="7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○"/>
              <a:defRPr sz="800"/>
            </a:lvl8pPr>
            <a:lvl9pPr marL="4114800" lvl="8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■"/>
              <a:defRPr sz="800"/>
            </a:lvl9pPr>
          </a:lstStyle>
          <a:p>
            <a:endParaRPr/>
          </a:p>
        </p:txBody>
      </p:sp>
      <p:sp>
        <p:nvSpPr>
          <p:cNvPr id="7062" name="Google Shape;7062;p214"/>
          <p:cNvSpPr/>
          <p:nvPr/>
        </p:nvSpPr>
        <p:spPr>
          <a:xfrm>
            <a:off x="3279653" y="886975"/>
            <a:ext cx="2743200" cy="3942300"/>
          </a:xfrm>
          <a:prstGeom prst="rect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63" name="Google Shape;7063;p214"/>
          <p:cNvSpPr>
            <a:spLocks noGrp="1"/>
          </p:cNvSpPr>
          <p:nvPr>
            <p:ph type="pic" idx="4"/>
          </p:nvPr>
        </p:nvSpPr>
        <p:spPr>
          <a:xfrm>
            <a:off x="3279654" y="886975"/>
            <a:ext cx="2743200" cy="1837500"/>
          </a:xfrm>
          <a:prstGeom prst="rect">
            <a:avLst/>
          </a:prstGeom>
          <a:noFill/>
          <a:ln>
            <a:noFill/>
          </a:ln>
        </p:spPr>
      </p:sp>
      <p:sp>
        <p:nvSpPr>
          <p:cNvPr id="7064" name="Google Shape;7064;p214"/>
          <p:cNvSpPr txBox="1">
            <a:spLocks noGrp="1"/>
          </p:cNvSpPr>
          <p:nvPr>
            <p:ph type="title" idx="5"/>
          </p:nvPr>
        </p:nvSpPr>
        <p:spPr>
          <a:xfrm>
            <a:off x="3398404" y="2300499"/>
            <a:ext cx="2514600" cy="2527500"/>
          </a:xfrm>
          <a:prstGeom prst="rect">
            <a:avLst/>
          </a:prstGeom>
          <a:solidFill>
            <a:schemeClr val="lt1"/>
          </a:solidFill>
        </p:spPr>
        <p:txBody>
          <a:bodyPr spcFirstLastPara="1" wrap="square" lIns="91425" tIns="91425" rIns="91425" bIns="182875" anchor="t" anchorCtr="0">
            <a:noAutofit/>
          </a:bodyPr>
          <a:lstStyle>
            <a:lvl1pPr lvl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1pPr>
            <a:lvl2pPr lvl="1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>
              <a:lnSpc>
                <a:spcPct val="90000"/>
              </a:lnSpc>
              <a:spcBef>
                <a:spcPts val="400"/>
              </a:spcBef>
              <a:spcAft>
                <a:spcPts val="400"/>
              </a:spcAft>
              <a:buSzPts val="1200"/>
              <a:buNone/>
              <a:defRPr sz="1200"/>
            </a:lvl9pPr>
          </a:lstStyle>
          <a:p>
            <a:endParaRPr/>
          </a:p>
        </p:txBody>
      </p:sp>
      <p:sp>
        <p:nvSpPr>
          <p:cNvPr id="7065" name="Google Shape;7065;p214"/>
          <p:cNvSpPr txBox="1">
            <a:spLocks noGrp="1"/>
          </p:cNvSpPr>
          <p:nvPr>
            <p:ph type="body" idx="6"/>
          </p:nvPr>
        </p:nvSpPr>
        <p:spPr>
          <a:xfrm>
            <a:off x="3398403" y="2098290"/>
            <a:ext cx="2514600" cy="139800"/>
          </a:xfrm>
          <a:prstGeom prst="rect">
            <a:avLst/>
          </a:prstGeom>
          <a:solidFill>
            <a:schemeClr val="lt1"/>
          </a:solidFill>
        </p:spPr>
        <p:txBody>
          <a:bodyPr spcFirstLastPara="1" wrap="square" lIns="0" tIns="0" rIns="0" bIns="0" anchor="b" anchorCtr="0">
            <a:spAutoFit/>
          </a:bodyPr>
          <a:lstStyle>
            <a:lvl1pPr marL="457200" lvl="0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●"/>
              <a:defRPr sz="800" b="1"/>
            </a:lvl1pPr>
            <a:lvl2pPr marL="914400" lvl="1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○"/>
              <a:defRPr sz="800"/>
            </a:lvl2pPr>
            <a:lvl3pPr marL="1371600" lvl="2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■"/>
              <a:defRPr sz="800"/>
            </a:lvl3pPr>
            <a:lvl4pPr marL="1828800" lvl="3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●"/>
              <a:defRPr sz="800"/>
            </a:lvl4pPr>
            <a:lvl5pPr marL="2286000" lvl="4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○"/>
              <a:defRPr sz="800"/>
            </a:lvl5pPr>
            <a:lvl6pPr marL="2743200" lvl="5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■"/>
              <a:defRPr sz="800"/>
            </a:lvl6pPr>
            <a:lvl7pPr marL="3200400" lvl="6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●"/>
              <a:defRPr sz="800"/>
            </a:lvl7pPr>
            <a:lvl8pPr marL="3657600" lvl="7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○"/>
              <a:defRPr sz="800"/>
            </a:lvl8pPr>
            <a:lvl9pPr marL="4114800" lvl="8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■"/>
              <a:defRPr sz="800"/>
            </a:lvl9pPr>
          </a:lstStyle>
          <a:p>
            <a:endParaRPr/>
          </a:p>
        </p:txBody>
      </p:sp>
      <p:sp>
        <p:nvSpPr>
          <p:cNvPr id="7066" name="Google Shape;7066;p214"/>
          <p:cNvSpPr/>
          <p:nvPr/>
        </p:nvSpPr>
        <p:spPr>
          <a:xfrm>
            <a:off x="6140022" y="886975"/>
            <a:ext cx="2743200" cy="3942300"/>
          </a:xfrm>
          <a:prstGeom prst="rect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67" name="Google Shape;7067;p214"/>
          <p:cNvSpPr>
            <a:spLocks noGrp="1"/>
          </p:cNvSpPr>
          <p:nvPr>
            <p:ph type="pic" idx="7"/>
          </p:nvPr>
        </p:nvSpPr>
        <p:spPr>
          <a:xfrm>
            <a:off x="6140024" y="886975"/>
            <a:ext cx="2743200" cy="1837500"/>
          </a:xfrm>
          <a:prstGeom prst="rect">
            <a:avLst/>
          </a:prstGeom>
          <a:noFill/>
          <a:ln>
            <a:noFill/>
          </a:ln>
        </p:spPr>
      </p:sp>
      <p:sp>
        <p:nvSpPr>
          <p:cNvPr id="7068" name="Google Shape;7068;p214"/>
          <p:cNvSpPr txBox="1">
            <a:spLocks noGrp="1"/>
          </p:cNvSpPr>
          <p:nvPr>
            <p:ph type="title" idx="8"/>
          </p:nvPr>
        </p:nvSpPr>
        <p:spPr>
          <a:xfrm>
            <a:off x="6258774" y="2300499"/>
            <a:ext cx="2514600" cy="2527500"/>
          </a:xfrm>
          <a:prstGeom prst="rect">
            <a:avLst/>
          </a:prstGeom>
          <a:solidFill>
            <a:schemeClr val="lt1"/>
          </a:solidFill>
        </p:spPr>
        <p:txBody>
          <a:bodyPr spcFirstLastPara="1" wrap="square" lIns="91425" tIns="91425" rIns="91425" bIns="182875" anchor="t" anchorCtr="0">
            <a:noAutofit/>
          </a:bodyPr>
          <a:lstStyle>
            <a:lvl1pPr lvl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1pPr>
            <a:lvl2pPr lvl="1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>
              <a:lnSpc>
                <a:spcPct val="90000"/>
              </a:lnSpc>
              <a:spcBef>
                <a:spcPts val="400"/>
              </a:spcBef>
              <a:spcAft>
                <a:spcPts val="400"/>
              </a:spcAft>
              <a:buSzPts val="1200"/>
              <a:buNone/>
              <a:defRPr sz="1200"/>
            </a:lvl9pPr>
          </a:lstStyle>
          <a:p>
            <a:endParaRPr/>
          </a:p>
        </p:txBody>
      </p:sp>
      <p:sp>
        <p:nvSpPr>
          <p:cNvPr id="7069" name="Google Shape;7069;p214"/>
          <p:cNvSpPr txBox="1">
            <a:spLocks noGrp="1"/>
          </p:cNvSpPr>
          <p:nvPr>
            <p:ph type="body" idx="9"/>
          </p:nvPr>
        </p:nvSpPr>
        <p:spPr>
          <a:xfrm>
            <a:off x="6258772" y="2098290"/>
            <a:ext cx="2514600" cy="139800"/>
          </a:xfrm>
          <a:prstGeom prst="rect">
            <a:avLst/>
          </a:prstGeom>
          <a:solidFill>
            <a:schemeClr val="lt1"/>
          </a:solidFill>
        </p:spPr>
        <p:txBody>
          <a:bodyPr spcFirstLastPara="1" wrap="square" lIns="0" tIns="0" rIns="0" bIns="0" anchor="b" anchorCtr="0">
            <a:spAutoFit/>
          </a:bodyPr>
          <a:lstStyle>
            <a:lvl1pPr marL="457200" lvl="0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●"/>
              <a:defRPr sz="800" b="1"/>
            </a:lvl1pPr>
            <a:lvl2pPr marL="914400" lvl="1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○"/>
              <a:defRPr sz="800"/>
            </a:lvl2pPr>
            <a:lvl3pPr marL="1371600" lvl="2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■"/>
              <a:defRPr sz="800"/>
            </a:lvl3pPr>
            <a:lvl4pPr marL="1828800" lvl="3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●"/>
              <a:defRPr sz="800"/>
            </a:lvl4pPr>
            <a:lvl5pPr marL="2286000" lvl="4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○"/>
              <a:defRPr sz="800"/>
            </a:lvl5pPr>
            <a:lvl6pPr marL="2743200" lvl="5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■"/>
              <a:defRPr sz="800"/>
            </a:lvl6pPr>
            <a:lvl7pPr marL="3200400" lvl="6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●"/>
              <a:defRPr sz="800"/>
            </a:lvl7pPr>
            <a:lvl8pPr marL="3657600" lvl="7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○"/>
              <a:defRPr sz="800"/>
            </a:lvl8pPr>
            <a:lvl9pPr marL="4114800" lvl="8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■"/>
              <a:defRPr sz="8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1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 only slide options divider &gt;&gt;&gt; choose from following templates →">
  <p:cSld name="CUSTOM_23_1_1_1_1_2_1_1_1_1_1_1_1_1_1_2_1">
    <p:bg>
      <p:bgPr>
        <a:solidFill>
          <a:schemeClr val="lt2"/>
        </a:solidFill>
        <a:effectLst/>
      </p:bgPr>
    </p:bg>
    <p:spTree>
      <p:nvGrpSpPr>
        <p:cNvPr id="1" name="Shape 70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71" name="Google Shape;7071;p215"/>
          <p:cNvSpPr txBox="1"/>
          <p:nvPr/>
        </p:nvSpPr>
        <p:spPr>
          <a:xfrm>
            <a:off x="2411725" y="1579999"/>
            <a:ext cx="6288300" cy="1995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spAutoFit/>
          </a:bodyPr>
          <a:lstStyle/>
          <a:p>
            <a:pPr marL="0" lvl="0" indent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7200" b="1">
                <a:solidFill>
                  <a:srgbClr val="FFFFFF"/>
                </a:solidFill>
                <a:highlight>
                  <a:schemeClr val="dk1"/>
                </a:highlight>
              </a:rPr>
              <a:t>Title only slide options</a:t>
            </a:r>
            <a:endParaRPr sz="7200" b="1">
              <a:solidFill>
                <a:srgbClr val="FFFFFF"/>
              </a:solidFill>
              <a:highlight>
                <a:schemeClr val="dk1"/>
              </a:highlight>
            </a:endParaRPr>
          </a:p>
        </p:txBody>
      </p:sp>
      <p:sp>
        <p:nvSpPr>
          <p:cNvPr id="7072" name="Google Shape;7072;p215"/>
          <p:cNvSpPr/>
          <p:nvPr/>
        </p:nvSpPr>
        <p:spPr>
          <a:xfrm>
            <a:off x="0" y="0"/>
            <a:ext cx="2168400" cy="5143500"/>
          </a:xfrm>
          <a:prstGeom prst="rightArrowCallout">
            <a:avLst>
              <a:gd name="adj1" fmla="val 25000"/>
              <a:gd name="adj2" fmla="val 25000"/>
              <a:gd name="adj3" fmla="val 25000"/>
              <a:gd name="adj4" fmla="val 64977"/>
            </a:avLst>
          </a:pr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21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 only — white">
  <p:cSld name="CUSTOM_22_1_1_1_1_1_1_1_1_1_1_1_1_1_2">
    <p:spTree>
      <p:nvGrpSpPr>
        <p:cNvPr id="1" name="Shape 70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74" name="Google Shape;7074;p216"/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8411400" cy="455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highlight>
                  <a:schemeClr val="accent1"/>
                </a:highlight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1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 only, 1 column — white">
  <p:cSld name="CUSTOM_23_1_1_1_1_1_1_1_1_1_1_1_1_1_2">
    <p:spTree>
      <p:nvGrpSpPr>
        <p:cNvPr id="1" name="Shape 70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76" name="Google Shape;7076;p217"/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2414100" cy="4508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highlight>
                  <a:schemeClr val="accent1"/>
                </a:highlight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1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 only, 1 column — white">
  <p:cSld name="CUSTOM_22_1_1_1_1_1_1_1_1_1_1_1_2_1">
    <p:spTree>
      <p:nvGrpSpPr>
        <p:cNvPr id="1" name="Shape 70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78" name="Google Shape;7078;p218"/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2414100" cy="4508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  <p:pic>
        <p:nvPicPr>
          <p:cNvPr id="7079" name="Google Shape;7079;p218" descr="ASU_Horiz_RGB_Digital_MaroonGold.png"/>
          <p:cNvPicPr preferRelativeResize="0"/>
          <p:nvPr/>
        </p:nvPicPr>
        <p:blipFill rotWithShape="1">
          <a:blip r:embed="rId2">
            <a:alphaModFix/>
          </a:blip>
          <a:srcRect r="57818"/>
          <a:stretch/>
        </p:blipFill>
        <p:spPr>
          <a:xfrm>
            <a:off x="7867711" y="4336142"/>
            <a:ext cx="989550" cy="65110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21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 only, image, 1 column">
  <p:cSld name="CUSTOM_23_1_1_1_1_1_1_2_1_1_1_1_1_1">
    <p:spTree>
      <p:nvGrpSpPr>
        <p:cNvPr id="1" name="Shape 70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81" name="Google Shape;7081;p219"/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1993500" cy="5670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800"/>
              </a:spcBef>
              <a:spcAft>
                <a:spcPts val="80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7082" name="Google Shape;7082;p219"/>
          <p:cNvSpPr>
            <a:spLocks noGrp="1"/>
          </p:cNvSpPr>
          <p:nvPr>
            <p:ph type="pic" idx="2"/>
          </p:nvPr>
        </p:nvSpPr>
        <p:spPr>
          <a:xfrm>
            <a:off x="2514600" y="0"/>
            <a:ext cx="6629700" cy="51435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21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 only, image, 1 column">
  <p:cSld name="CUSTOM_23_1_1_1_1_2_1_1_1_1_1_1_1_1">
    <p:spTree>
      <p:nvGrpSpPr>
        <p:cNvPr id="1" name="Shape 70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84" name="Google Shape;7084;p220"/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2414100" cy="4508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7085" name="Google Shape;7085;p220"/>
          <p:cNvSpPr>
            <a:spLocks noGrp="1"/>
          </p:cNvSpPr>
          <p:nvPr>
            <p:ph type="pic" idx="2"/>
          </p:nvPr>
        </p:nvSpPr>
        <p:spPr>
          <a:xfrm>
            <a:off x="2935225" y="0"/>
            <a:ext cx="6209100" cy="51435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21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 only, image, 1 col — black">
  <p:cSld name="CUSTOM_23_1_1_1_1_1_1_1_1_1_1_1_2_1_2">
    <p:spTree>
      <p:nvGrpSpPr>
        <p:cNvPr id="1" name="Shape 70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87" name="Google Shape;7087;p221"/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1993500" cy="4508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800"/>
              </a:spcBef>
              <a:spcAft>
                <a:spcPts val="80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7088" name="Google Shape;7088;p221"/>
          <p:cNvSpPr/>
          <p:nvPr/>
        </p:nvSpPr>
        <p:spPr>
          <a:xfrm>
            <a:off x="2514600" y="-50"/>
            <a:ext cx="6629400" cy="5143500"/>
          </a:xfrm>
          <a:prstGeom prst="rect">
            <a:avLst/>
          </a:pr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21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 only, subtitle, 1 column — background image">
  <p:cSld name="CUSTOM_23_1_1_2_1_1_1_1_1_1_1_1_2">
    <p:spTree>
      <p:nvGrpSpPr>
        <p:cNvPr id="1" name="Shape 70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90" name="Google Shape;7090;p222"/>
          <p:cNvSpPr>
            <a:spLocks noGrp="1"/>
          </p:cNvSpPr>
          <p:nvPr>
            <p:ph type="pic" idx="2"/>
          </p:nvPr>
        </p:nvSpPr>
        <p:spPr>
          <a:xfrm>
            <a:off x="9225" y="-9225"/>
            <a:ext cx="9144000" cy="5143500"/>
          </a:xfrm>
          <a:prstGeom prst="rect">
            <a:avLst/>
          </a:prstGeom>
          <a:noFill/>
          <a:ln>
            <a:noFill/>
          </a:ln>
        </p:spPr>
      </p:sp>
      <p:sp>
        <p:nvSpPr>
          <p:cNvPr id="7091" name="Google Shape;7091;p222"/>
          <p:cNvSpPr txBox="1">
            <a:spLocks noGrp="1"/>
          </p:cNvSpPr>
          <p:nvPr>
            <p:ph type="title"/>
          </p:nvPr>
        </p:nvSpPr>
        <p:spPr>
          <a:xfrm>
            <a:off x="320175" y="320050"/>
            <a:ext cx="2514600" cy="869400"/>
          </a:xfrm>
          <a:prstGeom prst="rect">
            <a:avLst/>
          </a:prstGeom>
          <a:noFill/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highlight>
                  <a:schemeClr val="accent1"/>
                </a:highlight>
              </a:defRPr>
            </a:lvl1pPr>
            <a:lvl2pPr lvl="1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  <a:defRPr sz="3200">
                <a:highlight>
                  <a:schemeClr val="accent1"/>
                </a:highlight>
              </a:defRPr>
            </a:lvl2pPr>
            <a:lvl3pPr lvl="2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3200"/>
              <a:buNone/>
              <a:defRPr sz="3200">
                <a:highlight>
                  <a:schemeClr val="accent1"/>
                </a:highlight>
              </a:defRPr>
            </a:lvl3pPr>
            <a:lvl4pPr lvl="3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3200"/>
              <a:buNone/>
              <a:defRPr sz="3200">
                <a:highlight>
                  <a:schemeClr val="accent1"/>
                </a:highlight>
              </a:defRPr>
            </a:lvl4pPr>
            <a:lvl5pPr lvl="4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3200"/>
              <a:buNone/>
              <a:defRPr sz="3200">
                <a:highlight>
                  <a:schemeClr val="accent1"/>
                </a:highlight>
              </a:defRPr>
            </a:lvl5pPr>
            <a:lvl6pPr lvl="5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3200"/>
              <a:buNone/>
              <a:defRPr sz="3200">
                <a:highlight>
                  <a:schemeClr val="accent1"/>
                </a:highlight>
              </a:defRPr>
            </a:lvl6pPr>
            <a:lvl7pPr lvl="6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3200"/>
              <a:buNone/>
              <a:defRPr sz="3200">
                <a:highlight>
                  <a:schemeClr val="accent1"/>
                </a:highlight>
              </a:defRPr>
            </a:lvl7pPr>
            <a:lvl8pPr lvl="7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3200"/>
              <a:buNone/>
              <a:defRPr sz="3200">
                <a:highlight>
                  <a:schemeClr val="accent1"/>
                </a:highlight>
              </a:defRPr>
            </a:lvl8pPr>
            <a:lvl9pPr lvl="8" rtl="0">
              <a:lnSpc>
                <a:spcPct val="90000"/>
              </a:lnSpc>
              <a:spcBef>
                <a:spcPts val="800"/>
              </a:spcBef>
              <a:spcAft>
                <a:spcPts val="800"/>
              </a:spcAft>
              <a:buSzPts val="3200"/>
              <a:buNone/>
              <a:defRPr sz="3200">
                <a:highlight>
                  <a:schemeClr val="accent1"/>
                </a:highlight>
              </a:defRPr>
            </a:lvl9pPr>
          </a:lstStyle>
          <a:p>
            <a:endParaRPr/>
          </a:p>
        </p:txBody>
      </p:sp>
      <p:sp>
        <p:nvSpPr>
          <p:cNvPr id="7092" name="Google Shape;7092;p222"/>
          <p:cNvSpPr txBox="1">
            <a:spLocks noGrp="1"/>
          </p:cNvSpPr>
          <p:nvPr>
            <p:ph type="subTitle" idx="1"/>
          </p:nvPr>
        </p:nvSpPr>
        <p:spPr>
          <a:xfrm>
            <a:off x="320050" y="1189450"/>
            <a:ext cx="2514600" cy="1200300"/>
          </a:xfrm>
          <a:prstGeom prst="rect">
            <a:avLst/>
          </a:prstGeom>
          <a:noFill/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b="1">
                <a:solidFill>
                  <a:schemeClr val="lt1"/>
                </a:solidFill>
                <a:highlight>
                  <a:schemeClr val="dk1"/>
                </a:highlight>
              </a:defRPr>
            </a:lvl1pPr>
            <a:lvl2pPr lvl="1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b="1">
                <a:solidFill>
                  <a:schemeClr val="lt1"/>
                </a:solidFill>
                <a:highlight>
                  <a:schemeClr val="dk1"/>
                </a:highlight>
              </a:defRPr>
            </a:lvl2pPr>
            <a:lvl3pPr lvl="2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b="1">
                <a:solidFill>
                  <a:schemeClr val="lt1"/>
                </a:solidFill>
                <a:highlight>
                  <a:schemeClr val="dk1"/>
                </a:highlight>
              </a:defRPr>
            </a:lvl3pPr>
            <a:lvl4pPr lvl="3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b="1">
                <a:solidFill>
                  <a:schemeClr val="lt1"/>
                </a:solidFill>
                <a:highlight>
                  <a:schemeClr val="dk1"/>
                </a:highlight>
              </a:defRPr>
            </a:lvl4pPr>
            <a:lvl5pPr lvl="4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b="1">
                <a:solidFill>
                  <a:schemeClr val="lt1"/>
                </a:solidFill>
                <a:highlight>
                  <a:schemeClr val="dk1"/>
                </a:highlight>
              </a:defRPr>
            </a:lvl5pPr>
            <a:lvl6pPr lvl="5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b="1">
                <a:solidFill>
                  <a:schemeClr val="lt1"/>
                </a:solidFill>
                <a:highlight>
                  <a:schemeClr val="dk1"/>
                </a:highlight>
              </a:defRPr>
            </a:lvl6pPr>
            <a:lvl7pPr lvl="6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b="1">
                <a:solidFill>
                  <a:schemeClr val="lt1"/>
                </a:solidFill>
                <a:highlight>
                  <a:schemeClr val="dk1"/>
                </a:highlight>
              </a:defRPr>
            </a:lvl7pPr>
            <a:lvl8pPr lvl="7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b="1">
                <a:solidFill>
                  <a:schemeClr val="lt1"/>
                </a:solidFill>
                <a:highlight>
                  <a:schemeClr val="dk1"/>
                </a:highlight>
              </a:defRPr>
            </a:lvl8pPr>
            <a:lvl9pPr lvl="8" rtl="0">
              <a:lnSpc>
                <a:spcPct val="90000"/>
              </a:lnSpc>
              <a:spcBef>
                <a:spcPts val="800"/>
              </a:spcBef>
              <a:spcAft>
                <a:spcPts val="800"/>
              </a:spcAft>
              <a:buClr>
                <a:schemeClr val="lt1"/>
              </a:buClr>
              <a:buSzPts val="2000"/>
              <a:buNone/>
              <a:defRPr b="1">
                <a:solidFill>
                  <a:schemeClr val="lt1"/>
                </a:solidFill>
                <a:highlight>
                  <a:schemeClr val="dk1"/>
                </a:highlight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Section intro slide options divider  &gt;&gt;&gt; choose from following templates →">
  <p:cSld name="CUSTOM_20_1_1">
    <p:bg>
      <p:bgPr>
        <a:solidFill>
          <a:schemeClr val="lt2"/>
        </a:solidFill>
        <a:effectLst/>
      </p:bgPr>
    </p:bg>
    <p:spTree>
      <p:nvGrpSpPr>
        <p:cNvPr id="1" name="Shape 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" name="Google Shape;92;p24"/>
          <p:cNvSpPr txBox="1"/>
          <p:nvPr/>
        </p:nvSpPr>
        <p:spPr>
          <a:xfrm>
            <a:off x="2411725" y="1579270"/>
            <a:ext cx="6288300" cy="1995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spAutoFit/>
          </a:bodyPr>
          <a:lstStyle/>
          <a:p>
            <a:pPr marL="0" lvl="0" indent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7200" b="1">
                <a:solidFill>
                  <a:srgbClr val="FFFFFF"/>
                </a:solidFill>
                <a:highlight>
                  <a:srgbClr val="191919"/>
                </a:highlight>
              </a:rPr>
              <a:t>Section intro slide options</a:t>
            </a:r>
            <a:endParaRPr sz="7200" b="1">
              <a:solidFill>
                <a:srgbClr val="FFFFFF"/>
              </a:solidFill>
              <a:highlight>
                <a:srgbClr val="191919"/>
              </a:highlight>
            </a:endParaRPr>
          </a:p>
        </p:txBody>
      </p:sp>
      <p:sp>
        <p:nvSpPr>
          <p:cNvPr id="93" name="Google Shape;93;p24"/>
          <p:cNvSpPr/>
          <p:nvPr/>
        </p:nvSpPr>
        <p:spPr>
          <a:xfrm>
            <a:off x="0" y="0"/>
            <a:ext cx="2168400" cy="5143500"/>
          </a:xfrm>
          <a:prstGeom prst="rightArrowCallout">
            <a:avLst>
              <a:gd name="adj1" fmla="val 25000"/>
              <a:gd name="adj2" fmla="val 25000"/>
              <a:gd name="adj3" fmla="val 25000"/>
              <a:gd name="adj4" fmla="val 64977"/>
            </a:avLst>
          </a:prstGeom>
          <a:solidFill>
            <a:srgbClr val="191919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22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Quote slide options divider — choose from following templates →">
  <p:cSld name="CUSTOM_23_1_1_1_1_2_1_1_1_1_1_1_1_1_1_2">
    <p:bg>
      <p:bgPr>
        <a:solidFill>
          <a:schemeClr val="lt2"/>
        </a:solidFill>
        <a:effectLst/>
      </p:bgPr>
    </p:bg>
    <p:spTree>
      <p:nvGrpSpPr>
        <p:cNvPr id="1" name="Shape 70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94" name="Google Shape;7094;p223"/>
          <p:cNvSpPr txBox="1"/>
          <p:nvPr/>
        </p:nvSpPr>
        <p:spPr>
          <a:xfrm>
            <a:off x="2411725" y="1579999"/>
            <a:ext cx="6288300" cy="1995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spAutoFit/>
          </a:bodyPr>
          <a:lstStyle/>
          <a:p>
            <a:pPr marL="0" lvl="0" indent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7200" b="1">
                <a:solidFill>
                  <a:srgbClr val="FFFFFF"/>
                </a:solidFill>
                <a:highlight>
                  <a:schemeClr val="dk1"/>
                </a:highlight>
              </a:rPr>
              <a:t>Quote slide options</a:t>
            </a:r>
            <a:endParaRPr sz="7200" b="1">
              <a:solidFill>
                <a:srgbClr val="FFFFFF"/>
              </a:solidFill>
              <a:highlight>
                <a:schemeClr val="dk1"/>
              </a:highlight>
            </a:endParaRPr>
          </a:p>
        </p:txBody>
      </p:sp>
      <p:sp>
        <p:nvSpPr>
          <p:cNvPr id="7095" name="Google Shape;7095;p223"/>
          <p:cNvSpPr/>
          <p:nvPr/>
        </p:nvSpPr>
        <p:spPr>
          <a:xfrm>
            <a:off x="0" y="0"/>
            <a:ext cx="2168400" cy="5143500"/>
          </a:xfrm>
          <a:prstGeom prst="rightArrowCallout">
            <a:avLst>
              <a:gd name="adj1" fmla="val 25000"/>
              <a:gd name="adj2" fmla="val 25000"/>
              <a:gd name="adj3" fmla="val 25000"/>
              <a:gd name="adj4" fmla="val 64977"/>
            </a:avLst>
          </a:pr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22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Quote slide: Text, title — black">
  <p:cSld name="CUSTOM_23_1_1_2_1_1_1_1_1_1_1_1_1_1">
    <p:spTree>
      <p:nvGrpSpPr>
        <p:cNvPr id="1" name="Shape 70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97" name="Google Shape;7097;p224"/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8411400" cy="455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highlight>
                  <a:schemeClr val="accent1"/>
                </a:highlight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highlight>
                  <a:schemeClr val="accent1"/>
                </a:highlight>
              </a:defRPr>
            </a:lvl2pPr>
            <a:lvl3pPr lvl="2" rtl="0">
              <a:spcBef>
                <a:spcPts val="800"/>
              </a:spcBef>
              <a:spcAft>
                <a:spcPts val="0"/>
              </a:spcAft>
              <a:buSzPts val="2800"/>
              <a:buNone/>
              <a:defRPr>
                <a:highlight>
                  <a:schemeClr val="accent1"/>
                </a:highlight>
              </a:defRPr>
            </a:lvl3pPr>
            <a:lvl4pPr lvl="3" rtl="0">
              <a:spcBef>
                <a:spcPts val="800"/>
              </a:spcBef>
              <a:spcAft>
                <a:spcPts val="0"/>
              </a:spcAft>
              <a:buSzPts val="2800"/>
              <a:buNone/>
              <a:defRPr>
                <a:highlight>
                  <a:schemeClr val="accent1"/>
                </a:highlight>
              </a:defRPr>
            </a:lvl4pPr>
            <a:lvl5pPr lvl="4" rtl="0">
              <a:spcBef>
                <a:spcPts val="800"/>
              </a:spcBef>
              <a:spcAft>
                <a:spcPts val="0"/>
              </a:spcAft>
              <a:buSzPts val="2800"/>
              <a:buNone/>
              <a:defRPr>
                <a:highlight>
                  <a:schemeClr val="accent1"/>
                </a:highlight>
              </a:defRPr>
            </a:lvl5pPr>
            <a:lvl6pPr lvl="5" rtl="0">
              <a:spcBef>
                <a:spcPts val="800"/>
              </a:spcBef>
              <a:spcAft>
                <a:spcPts val="0"/>
              </a:spcAft>
              <a:buSzPts val="2800"/>
              <a:buNone/>
              <a:defRPr>
                <a:highlight>
                  <a:schemeClr val="accent1"/>
                </a:highlight>
              </a:defRPr>
            </a:lvl6pPr>
            <a:lvl7pPr lvl="6" rtl="0">
              <a:spcBef>
                <a:spcPts val="800"/>
              </a:spcBef>
              <a:spcAft>
                <a:spcPts val="0"/>
              </a:spcAft>
              <a:buSzPts val="2800"/>
              <a:buNone/>
              <a:defRPr>
                <a:highlight>
                  <a:schemeClr val="accent1"/>
                </a:highlight>
              </a:defRPr>
            </a:lvl7pPr>
            <a:lvl8pPr lvl="7" rtl="0">
              <a:spcBef>
                <a:spcPts val="800"/>
              </a:spcBef>
              <a:spcAft>
                <a:spcPts val="0"/>
              </a:spcAft>
              <a:buSzPts val="2800"/>
              <a:buNone/>
              <a:defRPr>
                <a:highlight>
                  <a:schemeClr val="accent1"/>
                </a:highlight>
              </a:defRPr>
            </a:lvl8pPr>
            <a:lvl9pPr lvl="8" rtl="0">
              <a:spcBef>
                <a:spcPts val="800"/>
              </a:spcBef>
              <a:spcAft>
                <a:spcPts val="800"/>
              </a:spcAft>
              <a:buSzPts val="2800"/>
              <a:buNone/>
              <a:defRPr>
                <a:highlight>
                  <a:schemeClr val="accent1"/>
                </a:highlight>
              </a:defRPr>
            </a:lvl9pPr>
          </a:lstStyle>
          <a:p>
            <a:endParaRPr/>
          </a:p>
        </p:txBody>
      </p:sp>
      <p:sp>
        <p:nvSpPr>
          <p:cNvPr id="7098" name="Google Shape;7098;p224"/>
          <p:cNvSpPr txBox="1">
            <a:spLocks noGrp="1"/>
          </p:cNvSpPr>
          <p:nvPr>
            <p:ph type="body" idx="1"/>
          </p:nvPr>
        </p:nvSpPr>
        <p:spPr>
          <a:xfrm>
            <a:off x="1261875" y="1721377"/>
            <a:ext cx="5762700" cy="31158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55600" rtl="0">
              <a:spcBef>
                <a:spcPts val="0"/>
              </a:spcBef>
              <a:spcAft>
                <a:spcPts val="0"/>
              </a:spcAft>
              <a:buSzPts val="2000"/>
              <a:buChar char="●"/>
              <a:defRPr b="1"/>
            </a:lvl1pPr>
            <a:lvl2pPr marL="914400" lvl="1" indent="-355600" rtl="0">
              <a:spcBef>
                <a:spcPts val="800"/>
              </a:spcBef>
              <a:spcAft>
                <a:spcPts val="0"/>
              </a:spcAft>
              <a:buSzPts val="2000"/>
              <a:buChar char="○"/>
              <a:defRPr b="1"/>
            </a:lvl2pPr>
            <a:lvl3pPr marL="1371600" lvl="2" indent="-355600" rtl="0">
              <a:spcBef>
                <a:spcPts val="800"/>
              </a:spcBef>
              <a:spcAft>
                <a:spcPts val="0"/>
              </a:spcAft>
              <a:buSzPts val="2000"/>
              <a:buChar char="■"/>
              <a:defRPr b="1"/>
            </a:lvl3pPr>
            <a:lvl4pPr marL="1828800" lvl="3" indent="-355600" rtl="0">
              <a:spcBef>
                <a:spcPts val="800"/>
              </a:spcBef>
              <a:spcAft>
                <a:spcPts val="0"/>
              </a:spcAft>
              <a:buSzPts val="2000"/>
              <a:buChar char="●"/>
              <a:defRPr b="1"/>
            </a:lvl4pPr>
            <a:lvl5pPr marL="2286000" lvl="4" indent="-355600" rtl="0">
              <a:spcBef>
                <a:spcPts val="800"/>
              </a:spcBef>
              <a:spcAft>
                <a:spcPts val="0"/>
              </a:spcAft>
              <a:buSzPts val="2000"/>
              <a:buChar char="○"/>
              <a:defRPr b="1"/>
            </a:lvl5pPr>
            <a:lvl6pPr marL="2743200" lvl="5" indent="-355600" rtl="0">
              <a:spcBef>
                <a:spcPts val="800"/>
              </a:spcBef>
              <a:spcAft>
                <a:spcPts val="0"/>
              </a:spcAft>
              <a:buSzPts val="2000"/>
              <a:buChar char="■"/>
              <a:defRPr b="1"/>
            </a:lvl6pPr>
            <a:lvl7pPr marL="3200400" lvl="6" indent="-355600" rtl="0">
              <a:spcBef>
                <a:spcPts val="800"/>
              </a:spcBef>
              <a:spcAft>
                <a:spcPts val="0"/>
              </a:spcAft>
              <a:buSzPts val="2000"/>
              <a:buChar char="●"/>
              <a:defRPr b="1"/>
            </a:lvl7pPr>
            <a:lvl8pPr marL="3657600" lvl="7" indent="-355600" rtl="0">
              <a:spcBef>
                <a:spcPts val="800"/>
              </a:spcBef>
              <a:spcAft>
                <a:spcPts val="0"/>
              </a:spcAft>
              <a:buSzPts val="2000"/>
              <a:buChar char="○"/>
              <a:defRPr b="1"/>
            </a:lvl8pPr>
            <a:lvl9pPr marL="4114800" lvl="8" indent="-355600" rtl="0">
              <a:spcBef>
                <a:spcPts val="800"/>
              </a:spcBef>
              <a:spcAft>
                <a:spcPts val="800"/>
              </a:spcAft>
              <a:buSzPts val="2000"/>
              <a:buChar char="■"/>
              <a:defRPr b="1"/>
            </a:lvl9pPr>
          </a:lstStyle>
          <a:p>
            <a:endParaRPr/>
          </a:p>
        </p:txBody>
      </p:sp>
      <p:sp>
        <p:nvSpPr>
          <p:cNvPr id="7099" name="Google Shape;7099;p224"/>
          <p:cNvSpPr txBox="1"/>
          <p:nvPr/>
        </p:nvSpPr>
        <p:spPr>
          <a:xfrm>
            <a:off x="216516" y="917534"/>
            <a:ext cx="1119000" cy="785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5000"/>
              <a:buFont typeface="Arial"/>
              <a:buNone/>
            </a:pPr>
            <a:r>
              <a:rPr lang="en" sz="15000" b="1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“</a:t>
            </a:r>
            <a:endParaRPr sz="15000" b="1" i="0" u="none" strike="noStrike" cap="none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</p:cSld>
  <p:clrMapOvr>
    <a:masterClrMapping/>
  </p:clrMapOvr>
</p:sldLayout>
</file>

<file path=ppt/slideLayouts/slideLayout22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Quote slide: Text, title — gold">
  <p:cSld name="CUSTOM_22_1_1_1_1_1_1_1_1_1_1_1_1_1_1">
    <p:spTree>
      <p:nvGrpSpPr>
        <p:cNvPr id="1" name="Shape 71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01" name="Google Shape;7101;p225"/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8411400" cy="455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7102" name="Google Shape;7102;p225"/>
          <p:cNvSpPr txBox="1"/>
          <p:nvPr/>
        </p:nvSpPr>
        <p:spPr>
          <a:xfrm>
            <a:off x="216516" y="917534"/>
            <a:ext cx="1119000" cy="785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5000"/>
              <a:buFont typeface="Arial"/>
              <a:buNone/>
            </a:pPr>
            <a:r>
              <a:rPr lang="en" sz="15000" b="1" i="0" u="none" strike="noStrike" cap="none">
                <a:solidFill>
                  <a:srgbClr val="FFC627"/>
                </a:solidFill>
                <a:latin typeface="Arial"/>
                <a:ea typeface="Arial"/>
                <a:cs typeface="Arial"/>
                <a:sym typeface="Arial"/>
              </a:rPr>
              <a:t>“</a:t>
            </a:r>
            <a:endParaRPr sz="15000" b="1" i="0" u="none" strike="noStrike" cap="none">
              <a:solidFill>
                <a:srgbClr val="FFC627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03" name="Google Shape;7103;p225"/>
          <p:cNvSpPr txBox="1">
            <a:spLocks noGrp="1"/>
          </p:cNvSpPr>
          <p:nvPr>
            <p:ph type="body" idx="1"/>
          </p:nvPr>
        </p:nvSpPr>
        <p:spPr>
          <a:xfrm>
            <a:off x="1261875" y="1721377"/>
            <a:ext cx="5762700" cy="31158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55600" rtl="0">
              <a:spcBef>
                <a:spcPts val="0"/>
              </a:spcBef>
              <a:spcAft>
                <a:spcPts val="0"/>
              </a:spcAft>
              <a:buSzPts val="2000"/>
              <a:buChar char="●"/>
              <a:defRPr b="1"/>
            </a:lvl1pPr>
            <a:lvl2pPr marL="914400" lvl="1" indent="-355600" rtl="0">
              <a:spcBef>
                <a:spcPts val="800"/>
              </a:spcBef>
              <a:spcAft>
                <a:spcPts val="0"/>
              </a:spcAft>
              <a:buSzPts val="2000"/>
              <a:buChar char="○"/>
              <a:defRPr b="1"/>
            </a:lvl2pPr>
            <a:lvl3pPr marL="1371600" lvl="2" indent="-355600" rtl="0">
              <a:spcBef>
                <a:spcPts val="800"/>
              </a:spcBef>
              <a:spcAft>
                <a:spcPts val="0"/>
              </a:spcAft>
              <a:buSzPts val="2000"/>
              <a:buChar char="■"/>
              <a:defRPr b="1"/>
            </a:lvl3pPr>
            <a:lvl4pPr marL="1828800" lvl="3" indent="-355600" rtl="0">
              <a:spcBef>
                <a:spcPts val="800"/>
              </a:spcBef>
              <a:spcAft>
                <a:spcPts val="0"/>
              </a:spcAft>
              <a:buSzPts val="2000"/>
              <a:buChar char="●"/>
              <a:defRPr b="1"/>
            </a:lvl4pPr>
            <a:lvl5pPr marL="2286000" lvl="4" indent="-355600" rtl="0">
              <a:spcBef>
                <a:spcPts val="800"/>
              </a:spcBef>
              <a:spcAft>
                <a:spcPts val="0"/>
              </a:spcAft>
              <a:buSzPts val="2000"/>
              <a:buChar char="○"/>
              <a:defRPr b="1"/>
            </a:lvl5pPr>
            <a:lvl6pPr marL="2743200" lvl="5" indent="-355600" rtl="0">
              <a:spcBef>
                <a:spcPts val="800"/>
              </a:spcBef>
              <a:spcAft>
                <a:spcPts val="0"/>
              </a:spcAft>
              <a:buSzPts val="2000"/>
              <a:buChar char="■"/>
              <a:defRPr b="1"/>
            </a:lvl6pPr>
            <a:lvl7pPr marL="3200400" lvl="6" indent="-355600" rtl="0">
              <a:spcBef>
                <a:spcPts val="800"/>
              </a:spcBef>
              <a:spcAft>
                <a:spcPts val="0"/>
              </a:spcAft>
              <a:buSzPts val="2000"/>
              <a:buChar char="●"/>
              <a:defRPr b="1"/>
            </a:lvl7pPr>
            <a:lvl8pPr marL="3657600" lvl="7" indent="-355600" rtl="0">
              <a:spcBef>
                <a:spcPts val="800"/>
              </a:spcBef>
              <a:spcAft>
                <a:spcPts val="0"/>
              </a:spcAft>
              <a:buSzPts val="2000"/>
              <a:buChar char="○"/>
              <a:defRPr b="1"/>
            </a:lvl8pPr>
            <a:lvl9pPr marL="4114800" lvl="8" indent="-355600" rtl="0">
              <a:spcBef>
                <a:spcPts val="800"/>
              </a:spcBef>
              <a:spcAft>
                <a:spcPts val="800"/>
              </a:spcAft>
              <a:buSzPts val="2000"/>
              <a:buChar char="■"/>
              <a:defRPr b="1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2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Quote slide: Text, title — maroon">
  <p:cSld name="CUSTOM_23_1_1_1_1_1_1_1_1_1_1_1_1_1_1">
    <p:spTree>
      <p:nvGrpSpPr>
        <p:cNvPr id="1" name="Shape 71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05" name="Google Shape;7105;p226"/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8411400" cy="455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7106" name="Google Shape;7106;p226"/>
          <p:cNvSpPr txBox="1"/>
          <p:nvPr/>
        </p:nvSpPr>
        <p:spPr>
          <a:xfrm>
            <a:off x="216516" y="917534"/>
            <a:ext cx="1119000" cy="785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5000"/>
              <a:buFont typeface="Arial"/>
              <a:buNone/>
            </a:pPr>
            <a:r>
              <a:rPr lang="en" sz="15000" b="1" i="0" u="none" strike="noStrike" cap="none">
                <a:solidFill>
                  <a:schemeClr val="accent2"/>
                </a:solidFill>
                <a:latin typeface="Arial"/>
                <a:ea typeface="Arial"/>
                <a:cs typeface="Arial"/>
                <a:sym typeface="Arial"/>
              </a:rPr>
              <a:t>“</a:t>
            </a:r>
            <a:endParaRPr sz="15000" b="1" i="0" u="none" strike="noStrike" cap="none">
              <a:solidFill>
                <a:schemeClr val="accent2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07" name="Google Shape;7107;p226"/>
          <p:cNvSpPr txBox="1">
            <a:spLocks noGrp="1"/>
          </p:cNvSpPr>
          <p:nvPr>
            <p:ph type="body" idx="1"/>
          </p:nvPr>
        </p:nvSpPr>
        <p:spPr>
          <a:xfrm>
            <a:off x="1261875" y="1721377"/>
            <a:ext cx="5762700" cy="31158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55600" rtl="0">
              <a:spcBef>
                <a:spcPts val="0"/>
              </a:spcBef>
              <a:spcAft>
                <a:spcPts val="0"/>
              </a:spcAft>
              <a:buSzPts val="2000"/>
              <a:buChar char="●"/>
              <a:defRPr b="1"/>
            </a:lvl1pPr>
            <a:lvl2pPr marL="914400" lvl="1" indent="-355600" rtl="0">
              <a:spcBef>
                <a:spcPts val="800"/>
              </a:spcBef>
              <a:spcAft>
                <a:spcPts val="0"/>
              </a:spcAft>
              <a:buSzPts val="2000"/>
              <a:buChar char="○"/>
              <a:defRPr b="1"/>
            </a:lvl2pPr>
            <a:lvl3pPr marL="1371600" lvl="2" indent="-355600" rtl="0">
              <a:spcBef>
                <a:spcPts val="800"/>
              </a:spcBef>
              <a:spcAft>
                <a:spcPts val="0"/>
              </a:spcAft>
              <a:buSzPts val="2000"/>
              <a:buChar char="■"/>
              <a:defRPr b="1"/>
            </a:lvl3pPr>
            <a:lvl4pPr marL="1828800" lvl="3" indent="-355600" rtl="0">
              <a:spcBef>
                <a:spcPts val="800"/>
              </a:spcBef>
              <a:spcAft>
                <a:spcPts val="0"/>
              </a:spcAft>
              <a:buSzPts val="2000"/>
              <a:buChar char="●"/>
              <a:defRPr b="1"/>
            </a:lvl4pPr>
            <a:lvl5pPr marL="2286000" lvl="4" indent="-355600" rtl="0">
              <a:spcBef>
                <a:spcPts val="800"/>
              </a:spcBef>
              <a:spcAft>
                <a:spcPts val="0"/>
              </a:spcAft>
              <a:buSzPts val="2000"/>
              <a:buChar char="○"/>
              <a:defRPr b="1"/>
            </a:lvl5pPr>
            <a:lvl6pPr marL="2743200" lvl="5" indent="-355600" rtl="0">
              <a:spcBef>
                <a:spcPts val="800"/>
              </a:spcBef>
              <a:spcAft>
                <a:spcPts val="0"/>
              </a:spcAft>
              <a:buSzPts val="2000"/>
              <a:buChar char="■"/>
              <a:defRPr b="1"/>
            </a:lvl6pPr>
            <a:lvl7pPr marL="3200400" lvl="6" indent="-355600" rtl="0">
              <a:spcBef>
                <a:spcPts val="800"/>
              </a:spcBef>
              <a:spcAft>
                <a:spcPts val="0"/>
              </a:spcAft>
              <a:buSzPts val="2000"/>
              <a:buChar char="●"/>
              <a:defRPr b="1"/>
            </a:lvl7pPr>
            <a:lvl8pPr marL="3657600" lvl="7" indent="-355600" rtl="0">
              <a:spcBef>
                <a:spcPts val="800"/>
              </a:spcBef>
              <a:spcAft>
                <a:spcPts val="0"/>
              </a:spcAft>
              <a:buSzPts val="2000"/>
              <a:buChar char="○"/>
              <a:defRPr b="1"/>
            </a:lvl8pPr>
            <a:lvl9pPr marL="4114800" lvl="8" indent="-355600" rtl="0">
              <a:spcBef>
                <a:spcPts val="800"/>
              </a:spcBef>
              <a:spcAft>
                <a:spcPts val="800"/>
              </a:spcAft>
              <a:buSzPts val="2000"/>
              <a:buChar char="■"/>
              <a:defRPr b="1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2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Quote slide: Text, title, left — photo background">
  <p:cSld name="CUSTOM_23_1_1_1_1_1_1_1_1_1_1_1_2_1_1">
    <p:spTree>
      <p:nvGrpSpPr>
        <p:cNvPr id="1" name="Shape 71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09" name="Google Shape;7109;p227"/>
          <p:cNvSpPr>
            <a:spLocks noGrp="1"/>
          </p:cNvSpPr>
          <p:nvPr>
            <p:ph type="pic" idx="2"/>
          </p:nvPr>
        </p:nvSpPr>
        <p:spPr>
          <a:xfrm>
            <a:off x="-41200" y="-37575"/>
            <a:ext cx="9253200" cy="5204700"/>
          </a:xfrm>
          <a:prstGeom prst="rect">
            <a:avLst/>
          </a:prstGeom>
          <a:noFill/>
          <a:ln>
            <a:noFill/>
          </a:ln>
        </p:spPr>
      </p:sp>
      <p:sp>
        <p:nvSpPr>
          <p:cNvPr id="7110" name="Google Shape;7110;p227"/>
          <p:cNvSpPr txBox="1">
            <a:spLocks noGrp="1"/>
          </p:cNvSpPr>
          <p:nvPr>
            <p:ph type="body" idx="1"/>
          </p:nvPr>
        </p:nvSpPr>
        <p:spPr>
          <a:xfrm>
            <a:off x="424893" y="488663"/>
            <a:ext cx="3872400" cy="3543300"/>
          </a:xfrm>
          <a:prstGeom prst="rect">
            <a:avLst/>
          </a:prstGeom>
          <a:solidFill>
            <a:srgbClr val="191919">
              <a:alpha val="74300"/>
            </a:srgbClr>
          </a:solidFill>
        </p:spPr>
        <p:txBody>
          <a:bodyPr spcFirstLastPara="1" wrap="square" lIns="365750" tIns="182875" rIns="91425" bIns="182875" anchor="t" anchorCtr="0">
            <a:noAutofit/>
          </a:bodyPr>
          <a:lstStyle>
            <a:lvl1pPr marL="457200" lvl="0" indent="-33020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Char char="●"/>
              <a:defRPr sz="1600" b="1">
                <a:solidFill>
                  <a:schemeClr val="lt1"/>
                </a:solidFill>
              </a:defRPr>
            </a:lvl1pPr>
            <a:lvl2pPr marL="914400" lvl="1" indent="-330200" rtl="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 rtl="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 rtl="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 rtl="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 rtl="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 rtl="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 rtl="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 rtl="0">
              <a:spcBef>
                <a:spcPts val="800"/>
              </a:spcBef>
              <a:spcAft>
                <a:spcPts val="8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  <p:sp>
        <p:nvSpPr>
          <p:cNvPr id="7111" name="Google Shape;7111;p227"/>
          <p:cNvSpPr txBox="1"/>
          <p:nvPr/>
        </p:nvSpPr>
        <p:spPr>
          <a:xfrm>
            <a:off x="-103398" y="-225466"/>
            <a:ext cx="1119000" cy="785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5000"/>
              <a:buFont typeface="Arial"/>
              <a:buNone/>
            </a:pPr>
            <a:r>
              <a:rPr lang="en" sz="15000" b="1" i="0" u="none" strike="noStrike" cap="none">
                <a:solidFill>
                  <a:schemeClr val="lt2"/>
                </a:solidFill>
                <a:latin typeface="Arial"/>
                <a:ea typeface="Arial"/>
                <a:cs typeface="Arial"/>
                <a:sym typeface="Arial"/>
              </a:rPr>
              <a:t>“</a:t>
            </a:r>
            <a:endParaRPr sz="15000" b="1" i="0" u="none" strike="noStrike" cap="none">
              <a:solidFill>
                <a:schemeClr val="lt2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</p:cSld>
  <p:clrMapOvr>
    <a:masterClrMapping/>
  </p:clrMapOvr>
</p:sldLayout>
</file>

<file path=ppt/slideLayouts/slideLayout22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Quote slide: Text, title, right — photo background">
  <p:cSld name="CUSTOM_23_1_1_1_1_1_1_2_1_1_1_1_1_1_1">
    <p:spTree>
      <p:nvGrpSpPr>
        <p:cNvPr id="1" name="Shape 71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13" name="Google Shape;7113;p228"/>
          <p:cNvSpPr>
            <a:spLocks noGrp="1"/>
          </p:cNvSpPr>
          <p:nvPr>
            <p:ph type="pic" idx="2"/>
          </p:nvPr>
        </p:nvSpPr>
        <p:spPr>
          <a:xfrm>
            <a:off x="-47625" y="-41200"/>
            <a:ext cx="9277200" cy="5218500"/>
          </a:xfrm>
          <a:prstGeom prst="rect">
            <a:avLst/>
          </a:prstGeom>
          <a:noFill/>
          <a:ln>
            <a:noFill/>
          </a:ln>
        </p:spPr>
      </p:sp>
      <p:sp>
        <p:nvSpPr>
          <p:cNvPr id="7114" name="Google Shape;7114;p228"/>
          <p:cNvSpPr txBox="1">
            <a:spLocks noGrp="1"/>
          </p:cNvSpPr>
          <p:nvPr>
            <p:ph type="body" idx="1"/>
          </p:nvPr>
        </p:nvSpPr>
        <p:spPr>
          <a:xfrm>
            <a:off x="4930769" y="488663"/>
            <a:ext cx="3872400" cy="3543300"/>
          </a:xfrm>
          <a:prstGeom prst="rect">
            <a:avLst/>
          </a:prstGeom>
          <a:solidFill>
            <a:srgbClr val="191919">
              <a:alpha val="74300"/>
            </a:srgbClr>
          </a:solidFill>
        </p:spPr>
        <p:txBody>
          <a:bodyPr spcFirstLastPara="1" wrap="square" lIns="365750" tIns="182875" rIns="91425" bIns="182875" anchor="t" anchorCtr="0">
            <a:noAutofit/>
          </a:bodyPr>
          <a:lstStyle>
            <a:lvl1pPr marL="457200" lvl="0" indent="-33020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Char char="●"/>
              <a:defRPr sz="1600" b="1">
                <a:solidFill>
                  <a:schemeClr val="lt1"/>
                </a:solidFill>
              </a:defRPr>
            </a:lvl1pPr>
            <a:lvl2pPr marL="914400" lvl="1" indent="-330200" rtl="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 rtl="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 rtl="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 rtl="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 rtl="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 rtl="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 rtl="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 rtl="0">
              <a:spcBef>
                <a:spcPts val="800"/>
              </a:spcBef>
              <a:spcAft>
                <a:spcPts val="8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  <p:sp>
        <p:nvSpPr>
          <p:cNvPr id="7115" name="Google Shape;7115;p228"/>
          <p:cNvSpPr txBox="1"/>
          <p:nvPr/>
        </p:nvSpPr>
        <p:spPr>
          <a:xfrm>
            <a:off x="4402478" y="-225466"/>
            <a:ext cx="1119000" cy="785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5000"/>
              <a:buFont typeface="Arial"/>
              <a:buNone/>
            </a:pPr>
            <a:r>
              <a:rPr lang="en" sz="15000" b="1" i="0" u="none" strike="noStrike" cap="none">
                <a:solidFill>
                  <a:schemeClr val="lt2"/>
                </a:solidFill>
                <a:latin typeface="Arial"/>
                <a:ea typeface="Arial"/>
                <a:cs typeface="Arial"/>
                <a:sym typeface="Arial"/>
              </a:rPr>
              <a:t>“</a:t>
            </a:r>
            <a:endParaRPr sz="15000" b="1" i="0" u="none" strike="noStrike" cap="none">
              <a:solidFill>
                <a:schemeClr val="lt2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</p:cSld>
  <p:clrMapOvr>
    <a:masterClrMapping/>
  </p:clrMapOvr>
</p:sldLayout>
</file>

<file path=ppt/slideLayouts/slideLayout22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z-Blank slide options divider &gt;&gt;&gt; choose from following templates →">
  <p:cSld name="CUSTOM_23_1_1_1_1_2_1_1_1_1_1_1_1_1_1">
    <p:bg>
      <p:bgPr>
        <a:solidFill>
          <a:schemeClr val="lt2"/>
        </a:solidFill>
        <a:effectLst/>
      </p:bgPr>
    </p:bg>
    <p:spTree>
      <p:nvGrpSpPr>
        <p:cNvPr id="1" name="Shape 71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17" name="Google Shape;7117;p229"/>
          <p:cNvSpPr txBox="1"/>
          <p:nvPr/>
        </p:nvSpPr>
        <p:spPr>
          <a:xfrm>
            <a:off x="2411725" y="1579999"/>
            <a:ext cx="6288300" cy="1995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spAutoFit/>
          </a:bodyPr>
          <a:lstStyle/>
          <a:p>
            <a:pPr marL="0" lvl="0" indent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7200" b="1">
                <a:solidFill>
                  <a:srgbClr val="FFFFFF"/>
                </a:solidFill>
                <a:highlight>
                  <a:schemeClr val="dk1"/>
                </a:highlight>
              </a:rPr>
              <a:t>Blank slide options</a:t>
            </a:r>
            <a:endParaRPr sz="7200" b="1">
              <a:solidFill>
                <a:srgbClr val="FFFFFF"/>
              </a:solidFill>
              <a:highlight>
                <a:schemeClr val="dk1"/>
              </a:highlight>
            </a:endParaRPr>
          </a:p>
        </p:txBody>
      </p:sp>
      <p:sp>
        <p:nvSpPr>
          <p:cNvPr id="7118" name="Google Shape;7118;p229"/>
          <p:cNvSpPr/>
          <p:nvPr/>
        </p:nvSpPr>
        <p:spPr>
          <a:xfrm>
            <a:off x="0" y="0"/>
            <a:ext cx="2168400" cy="5143500"/>
          </a:xfrm>
          <a:prstGeom prst="rightArrowCallout">
            <a:avLst>
              <a:gd name="adj1" fmla="val 25000"/>
              <a:gd name="adj2" fmla="val 25000"/>
              <a:gd name="adj3" fmla="val 25000"/>
              <a:gd name="adj4" fmla="val 64977"/>
            </a:avLst>
          </a:pr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22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z-Blank — white">
  <p:cSld name="CUSTOM_27">
    <p:spTree>
      <p:nvGrpSpPr>
        <p:cNvPr id="1" name="Shape 7119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22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z-Blank — black">
  <p:cSld name="CUSTOM_26">
    <p:bg>
      <p:bgPr>
        <a:solidFill>
          <a:schemeClr val="dk1"/>
        </a:solidFill>
        <a:effectLst/>
      </p:bgPr>
    </p:bg>
    <p:spTree>
      <p:nvGrpSpPr>
        <p:cNvPr id="1" name="Shape 7120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22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z-Blank — gold">
  <p:cSld name="CUSTOM_27_1">
    <p:bg>
      <p:bgPr>
        <a:solidFill>
          <a:schemeClr val="accent1"/>
        </a:solidFill>
        <a:effectLst/>
      </p:bgPr>
    </p:bg>
    <p:spTree>
      <p:nvGrpSpPr>
        <p:cNvPr id="1" name="Shape 7121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Section intro — black">
  <p:cSld name="CUSTOM_19_1_1">
    <p:bg>
      <p:bgPr>
        <a:solidFill>
          <a:schemeClr val="dk1"/>
        </a:solidFill>
        <a:effectLst/>
      </p:bgPr>
    </p:bg>
    <p:spTree>
      <p:nvGrpSpPr>
        <p:cNvPr id="1" name="Shape 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5" name="Google Shape;95;p25"/>
          <p:cNvPicPr preferRelativeResize="0"/>
          <p:nvPr/>
        </p:nvPicPr>
        <p:blipFill rotWithShape="1">
          <a:blip r:embed="rId2">
            <a:alphaModFix/>
          </a:blip>
          <a:srcRect l="7060" t="13180" r="5884" b="8919"/>
          <a:stretch/>
        </p:blipFill>
        <p:spPr>
          <a:xfrm>
            <a:off x="7964425" y="4428975"/>
            <a:ext cx="930449" cy="489050"/>
          </a:xfrm>
          <a:prstGeom prst="rect">
            <a:avLst/>
          </a:prstGeom>
          <a:noFill/>
          <a:ln>
            <a:noFill/>
          </a:ln>
        </p:spPr>
      </p:pic>
      <p:sp>
        <p:nvSpPr>
          <p:cNvPr id="96" name="Google Shape;96;p25"/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8411700" cy="45081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rmAutofit/>
          </a:bodyPr>
          <a:lstStyle>
            <a:lvl1pPr lvl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800"/>
              <a:buNone/>
              <a:defRPr sz="4800">
                <a:solidFill>
                  <a:schemeClr val="accen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>
              <a:spcBef>
                <a:spcPts val="800"/>
              </a:spcBef>
              <a:spcAft>
                <a:spcPts val="800"/>
              </a:spcAft>
              <a:buSzPts val="3600"/>
              <a:buNone/>
              <a:defRPr sz="3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3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z-Blank — maroon">
  <p:cSld name="CUSTOM_26_1">
    <p:bg>
      <p:bgPr>
        <a:solidFill>
          <a:schemeClr val="accent2"/>
        </a:solidFill>
        <a:effectLst/>
      </p:bgPr>
    </p:bg>
    <p:spTree>
      <p:nvGrpSpPr>
        <p:cNvPr id="1" name="Shape 7122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23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z-Blank — photo background">
  <p:cSld name="CUSTOM_28">
    <p:spTree>
      <p:nvGrpSpPr>
        <p:cNvPr id="1" name="Shape 71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24" name="Google Shape;7124;p234"/>
          <p:cNvSpPr>
            <a:spLocks noGrp="1"/>
          </p:cNvSpPr>
          <p:nvPr>
            <p:ph type="pic" idx="2"/>
          </p:nvPr>
        </p:nvSpPr>
        <p:spPr>
          <a:xfrm>
            <a:off x="-29300" y="-30900"/>
            <a:ext cx="9182400" cy="51651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23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z-Blank with logo — white">
  <p:cSld name="CUSTOM_23_1_1_2_1_1_1_1_1_1_1_1_1_1_1_2">
    <p:spTree>
      <p:nvGrpSpPr>
        <p:cNvPr id="1" name="Shape 71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126" name="Google Shape;7126;p235" descr="ASU_Horiz_RGB_Digital_MaroonGold.png"/>
          <p:cNvPicPr preferRelativeResize="0"/>
          <p:nvPr/>
        </p:nvPicPr>
        <p:blipFill rotWithShape="1">
          <a:blip r:embed="rId2">
            <a:alphaModFix/>
          </a:blip>
          <a:srcRect r="57818"/>
          <a:stretch/>
        </p:blipFill>
        <p:spPr>
          <a:xfrm>
            <a:off x="7867711" y="4336142"/>
            <a:ext cx="989550" cy="65110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23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z-Blank with logo — black">
  <p:cSld name="CUSTOM_22_1_1_1_1_1_1_1_1_1_1_1_1_1_1_1">
    <p:bg>
      <p:bgPr>
        <a:solidFill>
          <a:schemeClr val="dk1"/>
        </a:solidFill>
        <a:effectLst/>
      </p:bgPr>
    </p:bg>
    <p:spTree>
      <p:nvGrpSpPr>
        <p:cNvPr id="1" name="Shape 71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128" name="Google Shape;7128;p236"/>
          <p:cNvPicPr preferRelativeResize="0"/>
          <p:nvPr/>
        </p:nvPicPr>
        <p:blipFill rotWithShape="1">
          <a:blip r:embed="rId2">
            <a:alphaModFix/>
          </a:blip>
          <a:srcRect l="7060" t="13180" r="5884" b="8919"/>
          <a:stretch/>
        </p:blipFill>
        <p:spPr>
          <a:xfrm>
            <a:off x="7964425" y="4428975"/>
            <a:ext cx="930449" cy="48905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23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z-Blank with logo — gold">
  <p:cSld name="CUSTOM_23_1_1_1_1_1_1_1_1_1_1_1_1_1_1_1">
    <p:bg>
      <p:bgPr>
        <a:solidFill>
          <a:schemeClr val="accent1"/>
        </a:solidFill>
        <a:effectLst/>
      </p:bgPr>
    </p:bg>
    <p:spTree>
      <p:nvGrpSpPr>
        <p:cNvPr id="1" name="Shape 71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130" name="Google Shape;7130;p237" descr="ASU_Horiz_RGB_Digital_MaroonGold.png"/>
          <p:cNvPicPr preferRelativeResize="0"/>
          <p:nvPr/>
        </p:nvPicPr>
        <p:blipFill rotWithShape="1">
          <a:blip r:embed="rId2">
            <a:alphaModFix/>
          </a:blip>
          <a:srcRect r="57818"/>
          <a:stretch/>
        </p:blipFill>
        <p:spPr>
          <a:xfrm>
            <a:off x="7867711" y="4336142"/>
            <a:ext cx="989550" cy="65110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23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z-Blank with logo — maroon">
  <p:cSld name="CUSTOM_23_1_1_1_1_2_1_1_1_1_1_1_1_1_1_1">
    <p:bg>
      <p:bgPr>
        <a:solidFill>
          <a:schemeClr val="accent2"/>
        </a:solidFill>
        <a:effectLst/>
      </p:bgPr>
    </p:bg>
    <p:spTree>
      <p:nvGrpSpPr>
        <p:cNvPr id="1" name="Shape 71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132" name="Google Shape;7132;p238"/>
          <p:cNvPicPr preferRelativeResize="0"/>
          <p:nvPr/>
        </p:nvPicPr>
        <p:blipFill rotWithShape="1">
          <a:blip r:embed="rId2">
            <a:alphaModFix/>
          </a:blip>
          <a:srcRect l="7060" t="13180" r="5884" b="8919"/>
          <a:stretch/>
        </p:blipFill>
        <p:spPr>
          <a:xfrm>
            <a:off x="7964425" y="4428975"/>
            <a:ext cx="930449" cy="48905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23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z-Blank with logo — photo background">
  <p:cSld name="CUSTOM_23_1_1_2_1_1_1_1_1_1_1_1_1_1_1_1">
    <p:spTree>
      <p:nvGrpSpPr>
        <p:cNvPr id="1" name="Shape 71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34" name="Google Shape;7134;p239"/>
          <p:cNvSpPr>
            <a:spLocks noGrp="1"/>
          </p:cNvSpPr>
          <p:nvPr>
            <p:ph type="pic" idx="2"/>
          </p:nvPr>
        </p:nvSpPr>
        <p:spPr>
          <a:xfrm>
            <a:off x="-47625" y="-41200"/>
            <a:ext cx="9201000" cy="5175600"/>
          </a:xfrm>
          <a:prstGeom prst="rect">
            <a:avLst/>
          </a:prstGeom>
          <a:noFill/>
          <a:ln>
            <a:noFill/>
          </a:ln>
        </p:spPr>
      </p:sp>
      <p:sp>
        <p:nvSpPr>
          <p:cNvPr id="7135" name="Google Shape;7135;p239"/>
          <p:cNvSpPr/>
          <p:nvPr/>
        </p:nvSpPr>
        <p:spPr>
          <a:xfrm>
            <a:off x="7878325" y="4399875"/>
            <a:ext cx="1284600" cy="540900"/>
          </a:xfrm>
          <a:prstGeom prst="rect">
            <a:avLst/>
          </a:prstGeom>
          <a:solidFill>
            <a:srgbClr val="FFFFFF"/>
          </a:solidFill>
          <a:ln w="9525" cap="flat" cmpd="sng">
            <a:solidFill>
              <a:srgbClr val="FFFFFF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7136" name="Google Shape;7136;p239" descr="ASU_Horiz_RGB_Digital_MaroonGold.png"/>
          <p:cNvPicPr preferRelativeResize="0"/>
          <p:nvPr/>
        </p:nvPicPr>
        <p:blipFill rotWithShape="1">
          <a:blip r:embed="rId2">
            <a:alphaModFix/>
          </a:blip>
          <a:srcRect r="57818"/>
          <a:stretch/>
        </p:blipFill>
        <p:spPr>
          <a:xfrm>
            <a:off x="7867711" y="4336142"/>
            <a:ext cx="989550" cy="65110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23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z-Blank, A Mountain topographical map pattern — white">
  <p:cSld name="CUSTOM_22_1_1_1_1_1_1_1_1_1_1_1_1_1_1_1_1">
    <p:spTree>
      <p:nvGrpSpPr>
        <p:cNvPr id="1" name="Shape 71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138" name="Google Shape;7138;p240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0" y="-2225"/>
            <a:ext cx="9144003" cy="5147949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23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z-Blank, Learn to Thrive Morse code pattern — white">
  <p:cSld name="CUSTOM_23_1_1_1_1_1_1_1_1_1_1_1_1_1_1_1_1">
    <p:spTree>
      <p:nvGrpSpPr>
        <p:cNvPr id="1" name="Shape 71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140" name="Google Shape;7140;p241"/>
          <p:cNvPicPr preferRelativeResize="0"/>
          <p:nvPr/>
        </p:nvPicPr>
        <p:blipFill rotWithShape="1">
          <a:blip r:embed="rId2">
            <a:alphaModFix/>
          </a:blip>
          <a:srcRect l="19" r="29"/>
          <a:stretch/>
        </p:blipFill>
        <p:spPr>
          <a:xfrm>
            <a:off x="0" y="-2225"/>
            <a:ext cx="9144003" cy="5145949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23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z-Blank, with network pattern, white">
  <p:cSld name="CUSTOM_23_1_1_2_1_1_1_1_1_1_1_1_1_1_1_1_1">
    <p:spTree>
      <p:nvGrpSpPr>
        <p:cNvPr id="1" name="Shape 71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142" name="Google Shape;7142;p242"/>
          <p:cNvPicPr preferRelativeResize="0"/>
          <p:nvPr/>
        </p:nvPicPr>
        <p:blipFill rotWithShape="1">
          <a:blip r:embed="rId2">
            <a:alphaModFix/>
          </a:blip>
          <a:srcRect l="29" r="39"/>
          <a:stretch/>
        </p:blipFill>
        <p:spPr>
          <a:xfrm>
            <a:off x="0" y="-1725"/>
            <a:ext cx="9144003" cy="5146949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Section intro — gold">
  <p:cSld name="CUSTOM_20_1_2">
    <p:bg>
      <p:bgPr>
        <a:solidFill>
          <a:schemeClr val="accent1"/>
        </a:solidFill>
        <a:effectLst/>
      </p:bgPr>
    </p:bg>
    <p:spTree>
      <p:nvGrpSpPr>
        <p:cNvPr id="1" name="Shape 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" name="Google Shape;98;p26"/>
          <p:cNvSpPr txBox="1">
            <a:spLocks noGrp="1"/>
          </p:cNvSpPr>
          <p:nvPr>
            <p:ph type="title"/>
          </p:nvPr>
        </p:nvSpPr>
        <p:spPr>
          <a:xfrm>
            <a:off x="573025" y="472450"/>
            <a:ext cx="8411700" cy="45081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rmAutofit/>
          </a:bodyPr>
          <a:lstStyle>
            <a:lvl1pPr lvl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1pPr>
            <a:lvl2pPr lvl="1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>
              <a:spcBef>
                <a:spcPts val="800"/>
              </a:spcBef>
              <a:spcAft>
                <a:spcPts val="800"/>
              </a:spcAft>
              <a:buSzPts val="3600"/>
              <a:buNone/>
              <a:defRPr sz="3600"/>
            </a:lvl9pPr>
          </a:lstStyle>
          <a:p>
            <a:endParaRPr/>
          </a:p>
        </p:txBody>
      </p:sp>
      <p:pic>
        <p:nvPicPr>
          <p:cNvPr id="99" name="Google Shape;99;p26" descr="ASU_Horiz_RGB_Digital_MaroonGold.png"/>
          <p:cNvPicPr preferRelativeResize="0"/>
          <p:nvPr/>
        </p:nvPicPr>
        <p:blipFill rotWithShape="1">
          <a:blip r:embed="rId2">
            <a:alphaModFix/>
          </a:blip>
          <a:srcRect l="3729" t="13552" r="59274" b="16227"/>
          <a:stretch/>
        </p:blipFill>
        <p:spPr>
          <a:xfrm>
            <a:off x="8116825" y="4576775"/>
            <a:ext cx="867900" cy="45720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24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z-Blank, A Mountain topographical map pattern — black">
  <p:cSld name="CUSTOM_23_1_1_2_1_1_1_1_1_1_1_1_1_1_1_1_1_2">
    <p:bg>
      <p:bgPr>
        <a:solidFill>
          <a:schemeClr val="dk1"/>
        </a:solidFill>
        <a:effectLst/>
      </p:bgPr>
    </p:bg>
    <p:spTree>
      <p:nvGrpSpPr>
        <p:cNvPr id="1" name="Shape 71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144" name="Google Shape;7144;p243"/>
          <p:cNvPicPr preferRelativeResize="0"/>
          <p:nvPr/>
        </p:nvPicPr>
        <p:blipFill rotWithShape="1">
          <a:blip r:embed="rId2">
            <a:alphaModFix/>
          </a:blip>
          <a:srcRect l="19" r="19"/>
          <a:stretch/>
        </p:blipFill>
        <p:spPr>
          <a:xfrm>
            <a:off x="0" y="-5587"/>
            <a:ext cx="9144003" cy="5150128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24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z-Blank, Learn to Thrive Morse code pattern — black">
  <p:cSld name="CUSTOM_22_1_1_1_1_1_1_1_1_1_1_1_1_1_1_1_1_1">
    <p:bg>
      <p:bgPr>
        <a:solidFill>
          <a:schemeClr val="dk1"/>
        </a:solidFill>
        <a:effectLst/>
      </p:bgPr>
    </p:bg>
    <p:spTree>
      <p:nvGrpSpPr>
        <p:cNvPr id="1" name="Shape 71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146" name="Google Shape;7146;p244"/>
          <p:cNvPicPr preferRelativeResize="0"/>
          <p:nvPr/>
        </p:nvPicPr>
        <p:blipFill rotWithShape="1">
          <a:blip r:embed="rId2">
            <a:alphaModFix/>
          </a:blip>
          <a:srcRect l="39" r="49"/>
          <a:stretch/>
        </p:blipFill>
        <p:spPr>
          <a:xfrm>
            <a:off x="0" y="-2225"/>
            <a:ext cx="9144003" cy="5148127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24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z-Blank, with network pattern, black">
  <p:cSld name="CUSTOM_22_1_1_1_1_1_1_1_1_1_1_1_1_1_1_1_1_2">
    <p:bg>
      <p:bgPr>
        <a:solidFill>
          <a:schemeClr val="dk1"/>
        </a:solidFill>
        <a:effectLst/>
      </p:bgPr>
    </p:bg>
    <p:spTree>
      <p:nvGrpSpPr>
        <p:cNvPr id="1" name="Shape 71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148" name="Google Shape;7148;p245"/>
          <p:cNvPicPr preferRelativeResize="0"/>
          <p:nvPr/>
        </p:nvPicPr>
        <p:blipFill rotWithShape="1">
          <a:blip r:embed="rId2">
            <a:alphaModFix/>
          </a:blip>
          <a:srcRect l="49" r="59"/>
          <a:stretch/>
        </p:blipFill>
        <p:spPr>
          <a:xfrm>
            <a:off x="0" y="-2225"/>
            <a:ext cx="9144003" cy="5149126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24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z-Blank, with A Mountain topo pattern edges, white">
  <p:cSld name="CUSTOM_23_1_1_2_1_1_1_1_1_1_1_1_1_1_1_1_1_1">
    <p:spTree>
      <p:nvGrpSpPr>
        <p:cNvPr id="1" name="Shape 71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150" name="Google Shape;7150;p246"/>
          <p:cNvGrpSpPr/>
          <p:nvPr/>
        </p:nvGrpSpPr>
        <p:grpSpPr>
          <a:xfrm>
            <a:off x="4835313" y="-2210885"/>
            <a:ext cx="7143750" cy="4509800"/>
            <a:chOff x="238125" y="602600"/>
            <a:chExt cx="7143750" cy="4509800"/>
          </a:xfrm>
        </p:grpSpPr>
        <p:sp>
          <p:nvSpPr>
            <p:cNvPr id="7151" name="Google Shape;7151;p246"/>
            <p:cNvSpPr/>
            <p:nvPr/>
          </p:nvSpPr>
          <p:spPr>
            <a:xfrm>
              <a:off x="2514425" y="1130250"/>
              <a:ext cx="218325" cy="579250"/>
            </a:xfrm>
            <a:custGeom>
              <a:avLst/>
              <a:gdLst/>
              <a:ahLst/>
              <a:cxnLst/>
              <a:rect l="l" t="t" r="r" b="b"/>
              <a:pathLst>
                <a:path w="8733" h="23170" extrusionOk="0">
                  <a:moveTo>
                    <a:pt x="8513" y="0"/>
                  </a:moveTo>
                  <a:lnTo>
                    <a:pt x="8469" y="44"/>
                  </a:lnTo>
                  <a:lnTo>
                    <a:pt x="8425" y="88"/>
                  </a:lnTo>
                  <a:lnTo>
                    <a:pt x="7416" y="1273"/>
                  </a:lnTo>
                  <a:lnTo>
                    <a:pt x="7372" y="1317"/>
                  </a:lnTo>
                  <a:lnTo>
                    <a:pt x="6231" y="3555"/>
                  </a:lnTo>
                  <a:lnTo>
                    <a:pt x="4081" y="7416"/>
                  </a:lnTo>
                  <a:lnTo>
                    <a:pt x="2633" y="10225"/>
                  </a:lnTo>
                  <a:lnTo>
                    <a:pt x="1492" y="12989"/>
                  </a:lnTo>
                  <a:lnTo>
                    <a:pt x="1492" y="13033"/>
                  </a:lnTo>
                  <a:lnTo>
                    <a:pt x="1009" y="15315"/>
                  </a:lnTo>
                  <a:lnTo>
                    <a:pt x="965" y="15359"/>
                  </a:lnTo>
                  <a:lnTo>
                    <a:pt x="1097" y="20010"/>
                  </a:lnTo>
                  <a:lnTo>
                    <a:pt x="614" y="21195"/>
                  </a:lnTo>
                  <a:lnTo>
                    <a:pt x="0" y="22906"/>
                  </a:lnTo>
                  <a:lnTo>
                    <a:pt x="0" y="22994"/>
                  </a:lnTo>
                  <a:lnTo>
                    <a:pt x="0" y="23038"/>
                  </a:lnTo>
                  <a:lnTo>
                    <a:pt x="44" y="23125"/>
                  </a:lnTo>
                  <a:lnTo>
                    <a:pt x="132" y="23125"/>
                  </a:lnTo>
                  <a:lnTo>
                    <a:pt x="176" y="23169"/>
                  </a:lnTo>
                  <a:lnTo>
                    <a:pt x="263" y="23125"/>
                  </a:lnTo>
                  <a:lnTo>
                    <a:pt x="351" y="23038"/>
                  </a:lnTo>
                  <a:lnTo>
                    <a:pt x="965" y="21282"/>
                  </a:lnTo>
                  <a:lnTo>
                    <a:pt x="1448" y="20142"/>
                  </a:lnTo>
                  <a:lnTo>
                    <a:pt x="1448" y="20054"/>
                  </a:lnTo>
                  <a:lnTo>
                    <a:pt x="1317" y="15359"/>
                  </a:lnTo>
                  <a:lnTo>
                    <a:pt x="1799" y="13121"/>
                  </a:lnTo>
                  <a:lnTo>
                    <a:pt x="2940" y="10356"/>
                  </a:lnTo>
                  <a:lnTo>
                    <a:pt x="4388" y="7592"/>
                  </a:lnTo>
                  <a:lnTo>
                    <a:pt x="6538" y="3730"/>
                  </a:lnTo>
                  <a:lnTo>
                    <a:pt x="7679" y="1492"/>
                  </a:lnTo>
                  <a:lnTo>
                    <a:pt x="8688" y="308"/>
                  </a:lnTo>
                  <a:lnTo>
                    <a:pt x="8732" y="220"/>
                  </a:lnTo>
                  <a:lnTo>
                    <a:pt x="8732" y="176"/>
                  </a:lnTo>
                  <a:lnTo>
                    <a:pt x="8688" y="88"/>
                  </a:lnTo>
                  <a:lnTo>
                    <a:pt x="8645" y="44"/>
                  </a:lnTo>
                  <a:lnTo>
                    <a:pt x="860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2" name="Google Shape;7152;p246"/>
            <p:cNvSpPr/>
            <p:nvPr/>
          </p:nvSpPr>
          <p:spPr>
            <a:xfrm>
              <a:off x="1900100" y="1539425"/>
              <a:ext cx="342275" cy="551825"/>
            </a:xfrm>
            <a:custGeom>
              <a:avLst/>
              <a:gdLst/>
              <a:ahLst/>
              <a:cxnLst/>
              <a:rect l="l" t="t" r="r" b="b"/>
              <a:pathLst>
                <a:path w="13691" h="22073" extrusionOk="0">
                  <a:moveTo>
                    <a:pt x="13427" y="1"/>
                  </a:moveTo>
                  <a:lnTo>
                    <a:pt x="13384" y="45"/>
                  </a:lnTo>
                  <a:lnTo>
                    <a:pt x="13340" y="89"/>
                  </a:lnTo>
                  <a:lnTo>
                    <a:pt x="12725" y="1405"/>
                  </a:lnTo>
                  <a:lnTo>
                    <a:pt x="8952" y="7504"/>
                  </a:lnTo>
                  <a:lnTo>
                    <a:pt x="8952" y="7548"/>
                  </a:lnTo>
                  <a:lnTo>
                    <a:pt x="8162" y="9698"/>
                  </a:lnTo>
                  <a:lnTo>
                    <a:pt x="6494" y="12112"/>
                  </a:lnTo>
                  <a:lnTo>
                    <a:pt x="3642" y="16412"/>
                  </a:lnTo>
                  <a:lnTo>
                    <a:pt x="2282" y="17334"/>
                  </a:lnTo>
                  <a:lnTo>
                    <a:pt x="2238" y="17377"/>
                  </a:lnTo>
                  <a:lnTo>
                    <a:pt x="1273" y="18913"/>
                  </a:lnTo>
                  <a:lnTo>
                    <a:pt x="1229" y="18913"/>
                  </a:lnTo>
                  <a:lnTo>
                    <a:pt x="0" y="21809"/>
                  </a:lnTo>
                  <a:lnTo>
                    <a:pt x="0" y="21897"/>
                  </a:lnTo>
                  <a:lnTo>
                    <a:pt x="0" y="21985"/>
                  </a:lnTo>
                  <a:lnTo>
                    <a:pt x="44" y="22029"/>
                  </a:lnTo>
                  <a:lnTo>
                    <a:pt x="88" y="22073"/>
                  </a:lnTo>
                  <a:lnTo>
                    <a:pt x="176" y="22073"/>
                  </a:lnTo>
                  <a:lnTo>
                    <a:pt x="263" y="22029"/>
                  </a:lnTo>
                  <a:lnTo>
                    <a:pt x="307" y="21985"/>
                  </a:lnTo>
                  <a:lnTo>
                    <a:pt x="1580" y="19089"/>
                  </a:lnTo>
                  <a:lnTo>
                    <a:pt x="2545" y="17597"/>
                  </a:lnTo>
                  <a:lnTo>
                    <a:pt x="3861" y="16675"/>
                  </a:lnTo>
                  <a:lnTo>
                    <a:pt x="3905" y="16631"/>
                  </a:lnTo>
                  <a:lnTo>
                    <a:pt x="6801" y="12287"/>
                  </a:lnTo>
                  <a:lnTo>
                    <a:pt x="8425" y="9874"/>
                  </a:lnTo>
                  <a:lnTo>
                    <a:pt x="8469" y="9830"/>
                  </a:lnTo>
                  <a:lnTo>
                    <a:pt x="9259" y="7680"/>
                  </a:lnTo>
                  <a:lnTo>
                    <a:pt x="13033" y="1580"/>
                  </a:lnTo>
                  <a:lnTo>
                    <a:pt x="13033" y="1537"/>
                  </a:lnTo>
                  <a:lnTo>
                    <a:pt x="13647" y="264"/>
                  </a:lnTo>
                  <a:lnTo>
                    <a:pt x="13691" y="176"/>
                  </a:lnTo>
                  <a:lnTo>
                    <a:pt x="13647" y="132"/>
                  </a:lnTo>
                  <a:lnTo>
                    <a:pt x="13647" y="89"/>
                  </a:lnTo>
                  <a:lnTo>
                    <a:pt x="13559" y="45"/>
                  </a:lnTo>
                  <a:lnTo>
                    <a:pt x="1351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3" name="Google Shape;7153;p246"/>
            <p:cNvSpPr/>
            <p:nvPr/>
          </p:nvSpPr>
          <p:spPr>
            <a:xfrm>
              <a:off x="2455175" y="1144500"/>
              <a:ext cx="289650" cy="673600"/>
            </a:xfrm>
            <a:custGeom>
              <a:avLst/>
              <a:gdLst/>
              <a:ahLst/>
              <a:cxnLst/>
              <a:rect l="l" t="t" r="r" b="b"/>
              <a:pathLst>
                <a:path w="11586" h="26944" extrusionOk="0">
                  <a:moveTo>
                    <a:pt x="11366" y="1"/>
                  </a:moveTo>
                  <a:lnTo>
                    <a:pt x="11278" y="45"/>
                  </a:lnTo>
                  <a:lnTo>
                    <a:pt x="11234" y="133"/>
                  </a:lnTo>
                  <a:lnTo>
                    <a:pt x="10093" y="2502"/>
                  </a:lnTo>
                  <a:lnTo>
                    <a:pt x="7197" y="7768"/>
                  </a:lnTo>
                  <a:lnTo>
                    <a:pt x="5881" y="10401"/>
                  </a:lnTo>
                  <a:lnTo>
                    <a:pt x="4827" y="13033"/>
                  </a:lnTo>
                  <a:lnTo>
                    <a:pt x="4432" y="15315"/>
                  </a:lnTo>
                  <a:lnTo>
                    <a:pt x="4432" y="15359"/>
                  </a:lnTo>
                  <a:lnTo>
                    <a:pt x="4652" y="20054"/>
                  </a:lnTo>
                  <a:lnTo>
                    <a:pt x="4301" y="20932"/>
                  </a:lnTo>
                  <a:lnTo>
                    <a:pt x="2195" y="24354"/>
                  </a:lnTo>
                  <a:lnTo>
                    <a:pt x="44" y="26680"/>
                  </a:lnTo>
                  <a:lnTo>
                    <a:pt x="1" y="26724"/>
                  </a:lnTo>
                  <a:lnTo>
                    <a:pt x="1" y="26812"/>
                  </a:lnTo>
                  <a:lnTo>
                    <a:pt x="44" y="26856"/>
                  </a:lnTo>
                  <a:lnTo>
                    <a:pt x="88" y="26900"/>
                  </a:lnTo>
                  <a:lnTo>
                    <a:pt x="176" y="26943"/>
                  </a:lnTo>
                  <a:lnTo>
                    <a:pt x="264" y="26943"/>
                  </a:lnTo>
                  <a:lnTo>
                    <a:pt x="308" y="26900"/>
                  </a:lnTo>
                  <a:lnTo>
                    <a:pt x="2458" y="24574"/>
                  </a:lnTo>
                  <a:lnTo>
                    <a:pt x="2502" y="24574"/>
                  </a:lnTo>
                  <a:lnTo>
                    <a:pt x="4608" y="21107"/>
                  </a:lnTo>
                  <a:lnTo>
                    <a:pt x="4608" y="21063"/>
                  </a:lnTo>
                  <a:lnTo>
                    <a:pt x="5003" y="20142"/>
                  </a:lnTo>
                  <a:lnTo>
                    <a:pt x="5003" y="20098"/>
                  </a:lnTo>
                  <a:lnTo>
                    <a:pt x="4784" y="15359"/>
                  </a:lnTo>
                  <a:lnTo>
                    <a:pt x="5178" y="13121"/>
                  </a:lnTo>
                  <a:lnTo>
                    <a:pt x="6188" y="10532"/>
                  </a:lnTo>
                  <a:lnTo>
                    <a:pt x="7504" y="7943"/>
                  </a:lnTo>
                  <a:lnTo>
                    <a:pt x="10444" y="2634"/>
                  </a:lnTo>
                  <a:lnTo>
                    <a:pt x="11585" y="264"/>
                  </a:lnTo>
                  <a:lnTo>
                    <a:pt x="11585" y="176"/>
                  </a:lnTo>
                  <a:lnTo>
                    <a:pt x="11585" y="133"/>
                  </a:lnTo>
                  <a:lnTo>
                    <a:pt x="11541" y="89"/>
                  </a:lnTo>
                  <a:lnTo>
                    <a:pt x="11497" y="45"/>
                  </a:lnTo>
                  <a:lnTo>
                    <a:pt x="1140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4" name="Google Shape;7154;p246"/>
            <p:cNvSpPr/>
            <p:nvPr/>
          </p:nvSpPr>
          <p:spPr>
            <a:xfrm>
              <a:off x="2189700" y="21241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5" name="Google Shape;7155;p246"/>
            <p:cNvSpPr/>
            <p:nvPr/>
          </p:nvSpPr>
          <p:spPr>
            <a:xfrm>
              <a:off x="2189700" y="21241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6" name="Google Shape;7156;p246"/>
            <p:cNvSpPr/>
            <p:nvPr/>
          </p:nvSpPr>
          <p:spPr>
            <a:xfrm>
              <a:off x="2390450" y="1169750"/>
              <a:ext cx="283050" cy="636275"/>
            </a:xfrm>
            <a:custGeom>
              <a:avLst/>
              <a:gdLst/>
              <a:ahLst/>
              <a:cxnLst/>
              <a:rect l="l" t="t" r="r" b="b"/>
              <a:pathLst>
                <a:path w="11322" h="25451" extrusionOk="0">
                  <a:moveTo>
                    <a:pt x="11058" y="0"/>
                  </a:moveTo>
                  <a:lnTo>
                    <a:pt x="11015" y="88"/>
                  </a:lnTo>
                  <a:lnTo>
                    <a:pt x="9698" y="2370"/>
                  </a:lnTo>
                  <a:lnTo>
                    <a:pt x="8338" y="4871"/>
                  </a:lnTo>
                  <a:lnTo>
                    <a:pt x="6714" y="7899"/>
                  </a:lnTo>
                  <a:lnTo>
                    <a:pt x="5442" y="10839"/>
                  </a:lnTo>
                  <a:lnTo>
                    <a:pt x="4871" y="13164"/>
                  </a:lnTo>
                  <a:lnTo>
                    <a:pt x="4827" y="13208"/>
                  </a:lnTo>
                  <a:lnTo>
                    <a:pt x="4871" y="17903"/>
                  </a:lnTo>
                  <a:lnTo>
                    <a:pt x="4389" y="19088"/>
                  </a:lnTo>
                  <a:lnTo>
                    <a:pt x="3467" y="20712"/>
                  </a:lnTo>
                  <a:lnTo>
                    <a:pt x="1800" y="23388"/>
                  </a:lnTo>
                  <a:lnTo>
                    <a:pt x="44" y="25144"/>
                  </a:lnTo>
                  <a:lnTo>
                    <a:pt x="1" y="25187"/>
                  </a:lnTo>
                  <a:lnTo>
                    <a:pt x="1" y="25275"/>
                  </a:lnTo>
                  <a:lnTo>
                    <a:pt x="1" y="25319"/>
                  </a:lnTo>
                  <a:lnTo>
                    <a:pt x="44" y="25363"/>
                  </a:lnTo>
                  <a:lnTo>
                    <a:pt x="132" y="25407"/>
                  </a:lnTo>
                  <a:lnTo>
                    <a:pt x="176" y="25451"/>
                  </a:lnTo>
                  <a:lnTo>
                    <a:pt x="264" y="25407"/>
                  </a:lnTo>
                  <a:lnTo>
                    <a:pt x="308" y="25363"/>
                  </a:lnTo>
                  <a:lnTo>
                    <a:pt x="2063" y="23608"/>
                  </a:lnTo>
                  <a:lnTo>
                    <a:pt x="3774" y="20887"/>
                  </a:lnTo>
                  <a:lnTo>
                    <a:pt x="4696" y="19220"/>
                  </a:lnTo>
                  <a:lnTo>
                    <a:pt x="5222" y="17991"/>
                  </a:lnTo>
                  <a:lnTo>
                    <a:pt x="5222" y="17947"/>
                  </a:lnTo>
                  <a:lnTo>
                    <a:pt x="5179" y="13208"/>
                  </a:lnTo>
                  <a:lnTo>
                    <a:pt x="5793" y="10970"/>
                  </a:lnTo>
                  <a:lnTo>
                    <a:pt x="7021" y="8030"/>
                  </a:lnTo>
                  <a:lnTo>
                    <a:pt x="8645" y="5046"/>
                  </a:lnTo>
                  <a:lnTo>
                    <a:pt x="10005" y="2545"/>
                  </a:lnTo>
                  <a:lnTo>
                    <a:pt x="11322" y="263"/>
                  </a:lnTo>
                  <a:lnTo>
                    <a:pt x="11322" y="176"/>
                  </a:lnTo>
                  <a:lnTo>
                    <a:pt x="11322" y="88"/>
                  </a:lnTo>
                  <a:lnTo>
                    <a:pt x="11278" y="44"/>
                  </a:lnTo>
                  <a:lnTo>
                    <a:pt x="1123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7" name="Google Shape;7157;p246"/>
            <p:cNvSpPr/>
            <p:nvPr/>
          </p:nvSpPr>
          <p:spPr>
            <a:xfrm>
              <a:off x="2312575" y="1160975"/>
              <a:ext cx="334600" cy="736100"/>
            </a:xfrm>
            <a:custGeom>
              <a:avLst/>
              <a:gdLst/>
              <a:ahLst/>
              <a:cxnLst/>
              <a:rect l="l" t="t" r="r" b="b"/>
              <a:pathLst>
                <a:path w="13384" h="29444" extrusionOk="0">
                  <a:moveTo>
                    <a:pt x="13164" y="0"/>
                  </a:moveTo>
                  <a:lnTo>
                    <a:pt x="13120" y="44"/>
                  </a:lnTo>
                  <a:lnTo>
                    <a:pt x="13076" y="88"/>
                  </a:lnTo>
                  <a:lnTo>
                    <a:pt x="11979" y="2019"/>
                  </a:lnTo>
                  <a:lnTo>
                    <a:pt x="10531" y="4564"/>
                  </a:lnTo>
                  <a:lnTo>
                    <a:pt x="8908" y="7679"/>
                  </a:lnTo>
                  <a:lnTo>
                    <a:pt x="7548" y="10663"/>
                  </a:lnTo>
                  <a:lnTo>
                    <a:pt x="6889" y="12945"/>
                  </a:lnTo>
                  <a:lnTo>
                    <a:pt x="6889" y="12989"/>
                  </a:lnTo>
                  <a:lnTo>
                    <a:pt x="6802" y="17684"/>
                  </a:lnTo>
                  <a:lnTo>
                    <a:pt x="6363" y="18913"/>
                  </a:lnTo>
                  <a:lnTo>
                    <a:pt x="5441" y="20404"/>
                  </a:lnTo>
                  <a:lnTo>
                    <a:pt x="3949" y="22906"/>
                  </a:lnTo>
                  <a:lnTo>
                    <a:pt x="0" y="29181"/>
                  </a:lnTo>
                  <a:lnTo>
                    <a:pt x="0" y="29224"/>
                  </a:lnTo>
                  <a:lnTo>
                    <a:pt x="0" y="29312"/>
                  </a:lnTo>
                  <a:lnTo>
                    <a:pt x="44" y="29356"/>
                  </a:lnTo>
                  <a:lnTo>
                    <a:pt x="88" y="29400"/>
                  </a:lnTo>
                  <a:lnTo>
                    <a:pt x="176" y="29444"/>
                  </a:lnTo>
                  <a:lnTo>
                    <a:pt x="263" y="29444"/>
                  </a:lnTo>
                  <a:lnTo>
                    <a:pt x="307" y="29356"/>
                  </a:lnTo>
                  <a:lnTo>
                    <a:pt x="4256" y="23125"/>
                  </a:lnTo>
                  <a:lnTo>
                    <a:pt x="5748" y="20624"/>
                  </a:lnTo>
                  <a:lnTo>
                    <a:pt x="6670" y="19088"/>
                  </a:lnTo>
                  <a:lnTo>
                    <a:pt x="6670" y="19044"/>
                  </a:lnTo>
                  <a:lnTo>
                    <a:pt x="7109" y="17772"/>
                  </a:lnTo>
                  <a:lnTo>
                    <a:pt x="7153" y="17684"/>
                  </a:lnTo>
                  <a:lnTo>
                    <a:pt x="7240" y="13033"/>
                  </a:lnTo>
                  <a:lnTo>
                    <a:pt x="7855" y="10795"/>
                  </a:lnTo>
                  <a:lnTo>
                    <a:pt x="9215" y="7811"/>
                  </a:lnTo>
                  <a:lnTo>
                    <a:pt x="10839" y="4695"/>
                  </a:lnTo>
                  <a:lnTo>
                    <a:pt x="12287" y="2194"/>
                  </a:lnTo>
                  <a:lnTo>
                    <a:pt x="13384" y="263"/>
                  </a:lnTo>
                  <a:lnTo>
                    <a:pt x="13384" y="176"/>
                  </a:lnTo>
                  <a:lnTo>
                    <a:pt x="13384" y="132"/>
                  </a:lnTo>
                  <a:lnTo>
                    <a:pt x="13340" y="44"/>
                  </a:lnTo>
                  <a:lnTo>
                    <a:pt x="1329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8" name="Google Shape;7158;p246"/>
            <p:cNvSpPr/>
            <p:nvPr/>
          </p:nvSpPr>
          <p:spPr>
            <a:xfrm>
              <a:off x="3607050" y="1646950"/>
              <a:ext cx="2156750" cy="843625"/>
            </a:xfrm>
            <a:custGeom>
              <a:avLst/>
              <a:gdLst/>
              <a:ahLst/>
              <a:cxnLst/>
              <a:rect l="l" t="t" r="r" b="b"/>
              <a:pathLst>
                <a:path w="86270" h="33745" extrusionOk="0">
                  <a:moveTo>
                    <a:pt x="77318" y="0"/>
                  </a:moveTo>
                  <a:lnTo>
                    <a:pt x="74027" y="658"/>
                  </a:lnTo>
                  <a:lnTo>
                    <a:pt x="70077" y="1053"/>
                  </a:lnTo>
                  <a:lnTo>
                    <a:pt x="67444" y="1492"/>
                  </a:lnTo>
                  <a:lnTo>
                    <a:pt x="67401" y="1492"/>
                  </a:lnTo>
                  <a:lnTo>
                    <a:pt x="66084" y="1931"/>
                  </a:lnTo>
                  <a:lnTo>
                    <a:pt x="66040" y="1975"/>
                  </a:lnTo>
                  <a:lnTo>
                    <a:pt x="65031" y="3116"/>
                  </a:lnTo>
                  <a:lnTo>
                    <a:pt x="63188" y="4695"/>
                  </a:lnTo>
                  <a:lnTo>
                    <a:pt x="57396" y="7416"/>
                  </a:lnTo>
                  <a:lnTo>
                    <a:pt x="53754" y="8776"/>
                  </a:lnTo>
                  <a:lnTo>
                    <a:pt x="48751" y="10312"/>
                  </a:lnTo>
                  <a:lnTo>
                    <a:pt x="48707" y="10312"/>
                  </a:lnTo>
                  <a:lnTo>
                    <a:pt x="46206" y="11453"/>
                  </a:lnTo>
                  <a:lnTo>
                    <a:pt x="39800" y="14832"/>
                  </a:lnTo>
                  <a:lnTo>
                    <a:pt x="36421" y="17113"/>
                  </a:lnTo>
                  <a:lnTo>
                    <a:pt x="32077" y="19878"/>
                  </a:lnTo>
                  <a:lnTo>
                    <a:pt x="28391" y="22028"/>
                  </a:lnTo>
                  <a:lnTo>
                    <a:pt x="26855" y="22686"/>
                  </a:lnTo>
                  <a:lnTo>
                    <a:pt x="22291" y="21501"/>
                  </a:lnTo>
                  <a:lnTo>
                    <a:pt x="20624" y="20975"/>
                  </a:lnTo>
                  <a:lnTo>
                    <a:pt x="20054" y="20975"/>
                  </a:lnTo>
                  <a:lnTo>
                    <a:pt x="19966" y="21019"/>
                  </a:lnTo>
                  <a:lnTo>
                    <a:pt x="19922" y="21107"/>
                  </a:lnTo>
                  <a:lnTo>
                    <a:pt x="18913" y="26241"/>
                  </a:lnTo>
                  <a:lnTo>
                    <a:pt x="18562" y="28917"/>
                  </a:lnTo>
                  <a:lnTo>
                    <a:pt x="17157" y="33174"/>
                  </a:lnTo>
                  <a:lnTo>
                    <a:pt x="16938" y="33393"/>
                  </a:lnTo>
                  <a:lnTo>
                    <a:pt x="16455" y="33393"/>
                  </a:lnTo>
                  <a:lnTo>
                    <a:pt x="11541" y="32164"/>
                  </a:lnTo>
                  <a:lnTo>
                    <a:pt x="10005" y="31769"/>
                  </a:lnTo>
                  <a:lnTo>
                    <a:pt x="9961" y="31769"/>
                  </a:lnTo>
                  <a:lnTo>
                    <a:pt x="7109" y="31857"/>
                  </a:lnTo>
                  <a:lnTo>
                    <a:pt x="3949" y="31857"/>
                  </a:lnTo>
                  <a:lnTo>
                    <a:pt x="176" y="31374"/>
                  </a:lnTo>
                  <a:lnTo>
                    <a:pt x="88" y="31374"/>
                  </a:lnTo>
                  <a:lnTo>
                    <a:pt x="44" y="31418"/>
                  </a:lnTo>
                  <a:lnTo>
                    <a:pt x="0" y="31462"/>
                  </a:lnTo>
                  <a:lnTo>
                    <a:pt x="0" y="31506"/>
                  </a:lnTo>
                  <a:lnTo>
                    <a:pt x="0" y="31594"/>
                  </a:lnTo>
                  <a:lnTo>
                    <a:pt x="0" y="31638"/>
                  </a:lnTo>
                  <a:lnTo>
                    <a:pt x="44" y="31682"/>
                  </a:lnTo>
                  <a:lnTo>
                    <a:pt x="132" y="31726"/>
                  </a:lnTo>
                  <a:lnTo>
                    <a:pt x="3905" y="32208"/>
                  </a:lnTo>
                  <a:lnTo>
                    <a:pt x="7109" y="32208"/>
                  </a:lnTo>
                  <a:lnTo>
                    <a:pt x="9961" y="32120"/>
                  </a:lnTo>
                  <a:lnTo>
                    <a:pt x="11453" y="32515"/>
                  </a:lnTo>
                  <a:lnTo>
                    <a:pt x="16368" y="33744"/>
                  </a:lnTo>
                  <a:lnTo>
                    <a:pt x="17026" y="33744"/>
                  </a:lnTo>
                  <a:lnTo>
                    <a:pt x="17114" y="33700"/>
                  </a:lnTo>
                  <a:lnTo>
                    <a:pt x="17421" y="33437"/>
                  </a:lnTo>
                  <a:lnTo>
                    <a:pt x="17465" y="33349"/>
                  </a:lnTo>
                  <a:lnTo>
                    <a:pt x="18913" y="29005"/>
                  </a:lnTo>
                  <a:lnTo>
                    <a:pt x="18913" y="28961"/>
                  </a:lnTo>
                  <a:lnTo>
                    <a:pt x="19264" y="26284"/>
                  </a:lnTo>
                  <a:lnTo>
                    <a:pt x="20229" y="21326"/>
                  </a:lnTo>
                  <a:lnTo>
                    <a:pt x="20536" y="21326"/>
                  </a:lnTo>
                  <a:lnTo>
                    <a:pt x="22204" y="21852"/>
                  </a:lnTo>
                  <a:lnTo>
                    <a:pt x="26855" y="23037"/>
                  </a:lnTo>
                  <a:lnTo>
                    <a:pt x="26943" y="23037"/>
                  </a:lnTo>
                  <a:lnTo>
                    <a:pt x="28522" y="22335"/>
                  </a:lnTo>
                  <a:lnTo>
                    <a:pt x="28566" y="22335"/>
                  </a:lnTo>
                  <a:lnTo>
                    <a:pt x="32252" y="20185"/>
                  </a:lnTo>
                  <a:lnTo>
                    <a:pt x="36596" y="17421"/>
                  </a:lnTo>
                  <a:lnTo>
                    <a:pt x="39975" y="15139"/>
                  </a:lnTo>
                  <a:lnTo>
                    <a:pt x="46382" y="11760"/>
                  </a:lnTo>
                  <a:lnTo>
                    <a:pt x="48839" y="10663"/>
                  </a:lnTo>
                  <a:lnTo>
                    <a:pt x="53842" y="9083"/>
                  </a:lnTo>
                  <a:lnTo>
                    <a:pt x="57527" y="7723"/>
                  </a:lnTo>
                  <a:lnTo>
                    <a:pt x="63364" y="5002"/>
                  </a:lnTo>
                  <a:lnTo>
                    <a:pt x="63407" y="5002"/>
                  </a:lnTo>
                  <a:lnTo>
                    <a:pt x="65294" y="3379"/>
                  </a:lnTo>
                  <a:lnTo>
                    <a:pt x="65294" y="3335"/>
                  </a:lnTo>
                  <a:lnTo>
                    <a:pt x="66260" y="2282"/>
                  </a:lnTo>
                  <a:lnTo>
                    <a:pt x="67532" y="1843"/>
                  </a:lnTo>
                  <a:lnTo>
                    <a:pt x="70121" y="1404"/>
                  </a:lnTo>
                  <a:lnTo>
                    <a:pt x="74070" y="1009"/>
                  </a:lnTo>
                  <a:lnTo>
                    <a:pt x="77405" y="351"/>
                  </a:lnTo>
                  <a:lnTo>
                    <a:pt x="81047" y="395"/>
                  </a:lnTo>
                  <a:lnTo>
                    <a:pt x="82715" y="746"/>
                  </a:lnTo>
                  <a:lnTo>
                    <a:pt x="83680" y="1624"/>
                  </a:lnTo>
                  <a:lnTo>
                    <a:pt x="84251" y="3159"/>
                  </a:lnTo>
                  <a:lnTo>
                    <a:pt x="84821" y="5880"/>
                  </a:lnTo>
                  <a:lnTo>
                    <a:pt x="85699" y="9829"/>
                  </a:lnTo>
                  <a:lnTo>
                    <a:pt x="85918" y="10839"/>
                  </a:lnTo>
                  <a:lnTo>
                    <a:pt x="85962" y="10926"/>
                  </a:lnTo>
                  <a:lnTo>
                    <a:pt x="86006" y="10970"/>
                  </a:lnTo>
                  <a:lnTo>
                    <a:pt x="86181" y="10970"/>
                  </a:lnTo>
                  <a:lnTo>
                    <a:pt x="86225" y="10926"/>
                  </a:lnTo>
                  <a:lnTo>
                    <a:pt x="86269" y="10839"/>
                  </a:lnTo>
                  <a:lnTo>
                    <a:pt x="86269" y="10795"/>
                  </a:lnTo>
                  <a:lnTo>
                    <a:pt x="86050" y="9742"/>
                  </a:lnTo>
                  <a:lnTo>
                    <a:pt x="85172" y="5792"/>
                  </a:lnTo>
                  <a:lnTo>
                    <a:pt x="84558" y="3072"/>
                  </a:lnTo>
                  <a:lnTo>
                    <a:pt x="83987" y="1448"/>
                  </a:lnTo>
                  <a:lnTo>
                    <a:pt x="83944" y="1360"/>
                  </a:lnTo>
                  <a:lnTo>
                    <a:pt x="82934" y="483"/>
                  </a:lnTo>
                  <a:lnTo>
                    <a:pt x="82847" y="439"/>
                  </a:lnTo>
                  <a:lnTo>
                    <a:pt x="81135" y="44"/>
                  </a:lnTo>
                  <a:lnTo>
                    <a:pt x="81091" y="44"/>
                  </a:lnTo>
                  <a:lnTo>
                    <a:pt x="7736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9" name="Google Shape;7159;p246"/>
            <p:cNvSpPr/>
            <p:nvPr/>
          </p:nvSpPr>
          <p:spPr>
            <a:xfrm>
              <a:off x="3588400" y="602600"/>
              <a:ext cx="724050" cy="816175"/>
            </a:xfrm>
            <a:custGeom>
              <a:avLst/>
              <a:gdLst/>
              <a:ahLst/>
              <a:cxnLst/>
              <a:rect l="l" t="t" r="r" b="b"/>
              <a:pathLst>
                <a:path w="28962" h="32647" extrusionOk="0">
                  <a:moveTo>
                    <a:pt x="28698" y="0"/>
                  </a:moveTo>
                  <a:lnTo>
                    <a:pt x="26943" y="570"/>
                  </a:lnTo>
                  <a:lnTo>
                    <a:pt x="25363" y="614"/>
                  </a:lnTo>
                  <a:lnTo>
                    <a:pt x="24091" y="483"/>
                  </a:lnTo>
                  <a:lnTo>
                    <a:pt x="23959" y="527"/>
                  </a:lnTo>
                  <a:lnTo>
                    <a:pt x="22774" y="1273"/>
                  </a:lnTo>
                  <a:lnTo>
                    <a:pt x="19659" y="3686"/>
                  </a:lnTo>
                  <a:lnTo>
                    <a:pt x="16543" y="6187"/>
                  </a:lnTo>
                  <a:lnTo>
                    <a:pt x="15139" y="7504"/>
                  </a:lnTo>
                  <a:lnTo>
                    <a:pt x="13735" y="8732"/>
                  </a:lnTo>
                  <a:lnTo>
                    <a:pt x="12945" y="9741"/>
                  </a:lnTo>
                  <a:lnTo>
                    <a:pt x="11014" y="12901"/>
                  </a:lnTo>
                  <a:lnTo>
                    <a:pt x="10400" y="13910"/>
                  </a:lnTo>
                  <a:lnTo>
                    <a:pt x="9347" y="15446"/>
                  </a:lnTo>
                  <a:lnTo>
                    <a:pt x="7284" y="18254"/>
                  </a:lnTo>
                  <a:lnTo>
                    <a:pt x="6012" y="20404"/>
                  </a:lnTo>
                  <a:lnTo>
                    <a:pt x="4300" y="23520"/>
                  </a:lnTo>
                  <a:lnTo>
                    <a:pt x="2501" y="27030"/>
                  </a:lnTo>
                  <a:lnTo>
                    <a:pt x="0" y="32384"/>
                  </a:lnTo>
                  <a:lnTo>
                    <a:pt x="0" y="32471"/>
                  </a:lnTo>
                  <a:lnTo>
                    <a:pt x="0" y="32515"/>
                  </a:lnTo>
                  <a:lnTo>
                    <a:pt x="44" y="32559"/>
                  </a:lnTo>
                  <a:lnTo>
                    <a:pt x="88" y="32603"/>
                  </a:lnTo>
                  <a:lnTo>
                    <a:pt x="176" y="32647"/>
                  </a:lnTo>
                  <a:lnTo>
                    <a:pt x="263" y="32603"/>
                  </a:lnTo>
                  <a:lnTo>
                    <a:pt x="307" y="32515"/>
                  </a:lnTo>
                  <a:lnTo>
                    <a:pt x="2808" y="27206"/>
                  </a:lnTo>
                  <a:lnTo>
                    <a:pt x="4608" y="23695"/>
                  </a:lnTo>
                  <a:lnTo>
                    <a:pt x="6319" y="20580"/>
                  </a:lnTo>
                  <a:lnTo>
                    <a:pt x="7548" y="18430"/>
                  </a:lnTo>
                  <a:lnTo>
                    <a:pt x="9654" y="15665"/>
                  </a:lnTo>
                  <a:lnTo>
                    <a:pt x="10707" y="14086"/>
                  </a:lnTo>
                  <a:lnTo>
                    <a:pt x="11321" y="13076"/>
                  </a:lnTo>
                  <a:lnTo>
                    <a:pt x="13208" y="9961"/>
                  </a:lnTo>
                  <a:lnTo>
                    <a:pt x="13998" y="8952"/>
                  </a:lnTo>
                  <a:lnTo>
                    <a:pt x="15358" y="7767"/>
                  </a:lnTo>
                  <a:lnTo>
                    <a:pt x="16806" y="6450"/>
                  </a:lnTo>
                  <a:lnTo>
                    <a:pt x="19878" y="3949"/>
                  </a:lnTo>
                  <a:lnTo>
                    <a:pt x="22950" y="1580"/>
                  </a:lnTo>
                  <a:lnTo>
                    <a:pt x="24091" y="878"/>
                  </a:lnTo>
                  <a:lnTo>
                    <a:pt x="25319" y="965"/>
                  </a:lnTo>
                  <a:lnTo>
                    <a:pt x="25363" y="965"/>
                  </a:lnTo>
                  <a:lnTo>
                    <a:pt x="26987" y="878"/>
                  </a:lnTo>
                  <a:lnTo>
                    <a:pt x="27031" y="878"/>
                  </a:lnTo>
                  <a:lnTo>
                    <a:pt x="28830" y="351"/>
                  </a:lnTo>
                  <a:lnTo>
                    <a:pt x="28874" y="307"/>
                  </a:lnTo>
                  <a:lnTo>
                    <a:pt x="28917" y="263"/>
                  </a:lnTo>
                  <a:lnTo>
                    <a:pt x="28961" y="219"/>
                  </a:lnTo>
                  <a:lnTo>
                    <a:pt x="28917" y="132"/>
                  </a:lnTo>
                  <a:lnTo>
                    <a:pt x="28917" y="88"/>
                  </a:lnTo>
                  <a:lnTo>
                    <a:pt x="28874" y="44"/>
                  </a:lnTo>
                  <a:lnTo>
                    <a:pt x="2878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0" name="Google Shape;7160;p246"/>
            <p:cNvSpPr/>
            <p:nvPr/>
          </p:nvSpPr>
          <p:spPr>
            <a:xfrm>
              <a:off x="3593875" y="1881700"/>
              <a:ext cx="2005375" cy="782200"/>
            </a:xfrm>
            <a:custGeom>
              <a:avLst/>
              <a:gdLst/>
              <a:ahLst/>
              <a:cxnLst/>
              <a:rect l="l" t="t" r="r" b="b"/>
              <a:pathLst>
                <a:path w="80215" h="31288" extrusionOk="0">
                  <a:moveTo>
                    <a:pt x="76528" y="0"/>
                  </a:moveTo>
                  <a:lnTo>
                    <a:pt x="74948" y="132"/>
                  </a:lnTo>
                  <a:lnTo>
                    <a:pt x="74905" y="132"/>
                  </a:lnTo>
                  <a:lnTo>
                    <a:pt x="72974" y="922"/>
                  </a:lnTo>
                  <a:lnTo>
                    <a:pt x="72930" y="966"/>
                  </a:lnTo>
                  <a:lnTo>
                    <a:pt x="71877" y="1800"/>
                  </a:lnTo>
                  <a:lnTo>
                    <a:pt x="70078" y="2677"/>
                  </a:lnTo>
                  <a:lnTo>
                    <a:pt x="64768" y="4564"/>
                  </a:lnTo>
                  <a:lnTo>
                    <a:pt x="61082" y="5924"/>
                  </a:lnTo>
                  <a:lnTo>
                    <a:pt x="57879" y="7065"/>
                  </a:lnTo>
                  <a:lnTo>
                    <a:pt x="54895" y="8031"/>
                  </a:lnTo>
                  <a:lnTo>
                    <a:pt x="51253" y="8250"/>
                  </a:lnTo>
                  <a:lnTo>
                    <a:pt x="51165" y="8294"/>
                  </a:lnTo>
                  <a:lnTo>
                    <a:pt x="48532" y="9566"/>
                  </a:lnTo>
                  <a:lnTo>
                    <a:pt x="45285" y="11234"/>
                  </a:lnTo>
                  <a:lnTo>
                    <a:pt x="42784" y="12726"/>
                  </a:lnTo>
                  <a:lnTo>
                    <a:pt x="40020" y="13867"/>
                  </a:lnTo>
                  <a:lnTo>
                    <a:pt x="33789" y="15139"/>
                  </a:lnTo>
                  <a:lnTo>
                    <a:pt x="28918" y="16017"/>
                  </a:lnTo>
                  <a:lnTo>
                    <a:pt x="28874" y="16017"/>
                  </a:lnTo>
                  <a:lnTo>
                    <a:pt x="26636" y="17070"/>
                  </a:lnTo>
                  <a:lnTo>
                    <a:pt x="24925" y="16851"/>
                  </a:lnTo>
                  <a:lnTo>
                    <a:pt x="24793" y="16851"/>
                  </a:lnTo>
                  <a:lnTo>
                    <a:pt x="24398" y="17114"/>
                  </a:lnTo>
                  <a:lnTo>
                    <a:pt x="24354" y="17158"/>
                  </a:lnTo>
                  <a:lnTo>
                    <a:pt x="24310" y="17202"/>
                  </a:lnTo>
                  <a:lnTo>
                    <a:pt x="23257" y="22028"/>
                  </a:lnTo>
                  <a:lnTo>
                    <a:pt x="22950" y="25363"/>
                  </a:lnTo>
                  <a:lnTo>
                    <a:pt x="22555" y="27206"/>
                  </a:lnTo>
                  <a:lnTo>
                    <a:pt x="21370" y="29883"/>
                  </a:lnTo>
                  <a:lnTo>
                    <a:pt x="20844" y="30717"/>
                  </a:lnTo>
                  <a:lnTo>
                    <a:pt x="20361" y="30936"/>
                  </a:lnTo>
                  <a:lnTo>
                    <a:pt x="15139" y="29795"/>
                  </a:lnTo>
                  <a:lnTo>
                    <a:pt x="11892" y="29049"/>
                  </a:lnTo>
                  <a:lnTo>
                    <a:pt x="8996" y="28435"/>
                  </a:lnTo>
                  <a:lnTo>
                    <a:pt x="7065" y="28172"/>
                  </a:lnTo>
                  <a:lnTo>
                    <a:pt x="7021" y="28172"/>
                  </a:lnTo>
                  <a:lnTo>
                    <a:pt x="5091" y="28216"/>
                  </a:lnTo>
                  <a:lnTo>
                    <a:pt x="220" y="26504"/>
                  </a:lnTo>
                  <a:lnTo>
                    <a:pt x="88" y="26504"/>
                  </a:lnTo>
                  <a:lnTo>
                    <a:pt x="44" y="26548"/>
                  </a:lnTo>
                  <a:lnTo>
                    <a:pt x="1" y="26592"/>
                  </a:lnTo>
                  <a:lnTo>
                    <a:pt x="1" y="26680"/>
                  </a:lnTo>
                  <a:lnTo>
                    <a:pt x="1" y="26724"/>
                  </a:lnTo>
                  <a:lnTo>
                    <a:pt x="44" y="26811"/>
                  </a:lnTo>
                  <a:lnTo>
                    <a:pt x="88" y="26811"/>
                  </a:lnTo>
                  <a:lnTo>
                    <a:pt x="5003" y="28567"/>
                  </a:lnTo>
                  <a:lnTo>
                    <a:pt x="5047" y="28567"/>
                  </a:lnTo>
                  <a:lnTo>
                    <a:pt x="7021" y="28523"/>
                  </a:lnTo>
                  <a:lnTo>
                    <a:pt x="8908" y="28786"/>
                  </a:lnTo>
                  <a:lnTo>
                    <a:pt x="11804" y="29356"/>
                  </a:lnTo>
                  <a:lnTo>
                    <a:pt x="15095" y="30146"/>
                  </a:lnTo>
                  <a:lnTo>
                    <a:pt x="20317" y="31287"/>
                  </a:lnTo>
                  <a:lnTo>
                    <a:pt x="20405" y="31287"/>
                  </a:lnTo>
                  <a:lnTo>
                    <a:pt x="21063" y="31024"/>
                  </a:lnTo>
                  <a:lnTo>
                    <a:pt x="21151" y="30936"/>
                  </a:lnTo>
                  <a:lnTo>
                    <a:pt x="21678" y="30058"/>
                  </a:lnTo>
                  <a:lnTo>
                    <a:pt x="21678" y="30015"/>
                  </a:lnTo>
                  <a:lnTo>
                    <a:pt x="22906" y="27338"/>
                  </a:lnTo>
                  <a:lnTo>
                    <a:pt x="22906" y="27294"/>
                  </a:lnTo>
                  <a:lnTo>
                    <a:pt x="23301" y="25451"/>
                  </a:lnTo>
                  <a:lnTo>
                    <a:pt x="23301" y="25407"/>
                  </a:lnTo>
                  <a:lnTo>
                    <a:pt x="23608" y="22072"/>
                  </a:lnTo>
                  <a:lnTo>
                    <a:pt x="24618" y="17377"/>
                  </a:lnTo>
                  <a:lnTo>
                    <a:pt x="24925" y="17202"/>
                  </a:lnTo>
                  <a:lnTo>
                    <a:pt x="26636" y="17421"/>
                  </a:lnTo>
                  <a:lnTo>
                    <a:pt x="26768" y="17377"/>
                  </a:lnTo>
                  <a:lnTo>
                    <a:pt x="29006" y="16368"/>
                  </a:lnTo>
                  <a:lnTo>
                    <a:pt x="33832" y="15446"/>
                  </a:lnTo>
                  <a:lnTo>
                    <a:pt x="40063" y="14218"/>
                  </a:lnTo>
                  <a:lnTo>
                    <a:pt x="40107" y="14218"/>
                  </a:lnTo>
                  <a:lnTo>
                    <a:pt x="42916" y="13033"/>
                  </a:lnTo>
                  <a:lnTo>
                    <a:pt x="42960" y="13033"/>
                  </a:lnTo>
                  <a:lnTo>
                    <a:pt x="45461" y="11541"/>
                  </a:lnTo>
                  <a:lnTo>
                    <a:pt x="48708" y="9874"/>
                  </a:lnTo>
                  <a:lnTo>
                    <a:pt x="51297" y="8601"/>
                  </a:lnTo>
                  <a:lnTo>
                    <a:pt x="54939" y="8338"/>
                  </a:lnTo>
                  <a:lnTo>
                    <a:pt x="54983" y="8338"/>
                  </a:lnTo>
                  <a:lnTo>
                    <a:pt x="57967" y="7372"/>
                  </a:lnTo>
                  <a:lnTo>
                    <a:pt x="61214" y="6231"/>
                  </a:lnTo>
                  <a:lnTo>
                    <a:pt x="64900" y="4915"/>
                  </a:lnTo>
                  <a:lnTo>
                    <a:pt x="70209" y="3028"/>
                  </a:lnTo>
                  <a:lnTo>
                    <a:pt x="70209" y="2984"/>
                  </a:lnTo>
                  <a:lnTo>
                    <a:pt x="72052" y="2107"/>
                  </a:lnTo>
                  <a:lnTo>
                    <a:pt x="72096" y="2107"/>
                  </a:lnTo>
                  <a:lnTo>
                    <a:pt x="73106" y="1273"/>
                  </a:lnTo>
                  <a:lnTo>
                    <a:pt x="75036" y="483"/>
                  </a:lnTo>
                  <a:lnTo>
                    <a:pt x="76440" y="352"/>
                  </a:lnTo>
                  <a:lnTo>
                    <a:pt x="76879" y="1010"/>
                  </a:lnTo>
                  <a:lnTo>
                    <a:pt x="77845" y="4345"/>
                  </a:lnTo>
                  <a:lnTo>
                    <a:pt x="79468" y="10356"/>
                  </a:lnTo>
                  <a:lnTo>
                    <a:pt x="79863" y="11848"/>
                  </a:lnTo>
                  <a:lnTo>
                    <a:pt x="79863" y="11892"/>
                  </a:lnTo>
                  <a:lnTo>
                    <a:pt x="79951" y="11936"/>
                  </a:lnTo>
                  <a:lnTo>
                    <a:pt x="79995" y="11980"/>
                  </a:lnTo>
                  <a:lnTo>
                    <a:pt x="80083" y="11936"/>
                  </a:lnTo>
                  <a:lnTo>
                    <a:pt x="80126" y="11936"/>
                  </a:lnTo>
                  <a:lnTo>
                    <a:pt x="80170" y="11892"/>
                  </a:lnTo>
                  <a:lnTo>
                    <a:pt x="80214" y="11804"/>
                  </a:lnTo>
                  <a:lnTo>
                    <a:pt x="80214" y="11760"/>
                  </a:lnTo>
                  <a:lnTo>
                    <a:pt x="78152" y="4257"/>
                  </a:lnTo>
                  <a:lnTo>
                    <a:pt x="77186" y="878"/>
                  </a:lnTo>
                  <a:lnTo>
                    <a:pt x="77186" y="834"/>
                  </a:lnTo>
                  <a:lnTo>
                    <a:pt x="76704" y="88"/>
                  </a:lnTo>
                  <a:lnTo>
                    <a:pt x="7661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1" name="Google Shape;7161;p246"/>
            <p:cNvSpPr/>
            <p:nvPr/>
          </p:nvSpPr>
          <p:spPr>
            <a:xfrm>
              <a:off x="3578525" y="772625"/>
              <a:ext cx="221625" cy="436625"/>
            </a:xfrm>
            <a:custGeom>
              <a:avLst/>
              <a:gdLst/>
              <a:ahLst/>
              <a:cxnLst/>
              <a:rect l="l" t="t" r="r" b="b"/>
              <a:pathLst>
                <a:path w="8865" h="17465" extrusionOk="0">
                  <a:moveTo>
                    <a:pt x="8601" y="0"/>
                  </a:moveTo>
                  <a:lnTo>
                    <a:pt x="8513" y="44"/>
                  </a:lnTo>
                  <a:lnTo>
                    <a:pt x="7811" y="1097"/>
                  </a:lnTo>
                  <a:lnTo>
                    <a:pt x="4959" y="6275"/>
                  </a:lnTo>
                  <a:lnTo>
                    <a:pt x="4564" y="6846"/>
                  </a:lnTo>
                  <a:lnTo>
                    <a:pt x="3686" y="8206"/>
                  </a:lnTo>
                  <a:lnTo>
                    <a:pt x="3642" y="8206"/>
                  </a:lnTo>
                  <a:lnTo>
                    <a:pt x="2896" y="9742"/>
                  </a:lnTo>
                  <a:lnTo>
                    <a:pt x="1448" y="13516"/>
                  </a:lnTo>
                  <a:lnTo>
                    <a:pt x="1229" y="14130"/>
                  </a:lnTo>
                  <a:lnTo>
                    <a:pt x="0" y="17202"/>
                  </a:lnTo>
                  <a:lnTo>
                    <a:pt x="0" y="17289"/>
                  </a:lnTo>
                  <a:lnTo>
                    <a:pt x="0" y="17333"/>
                  </a:lnTo>
                  <a:lnTo>
                    <a:pt x="44" y="17421"/>
                  </a:lnTo>
                  <a:lnTo>
                    <a:pt x="88" y="17421"/>
                  </a:lnTo>
                  <a:lnTo>
                    <a:pt x="176" y="17465"/>
                  </a:lnTo>
                  <a:lnTo>
                    <a:pt x="263" y="17421"/>
                  </a:lnTo>
                  <a:lnTo>
                    <a:pt x="307" y="17333"/>
                  </a:lnTo>
                  <a:lnTo>
                    <a:pt x="1536" y="14262"/>
                  </a:lnTo>
                  <a:lnTo>
                    <a:pt x="1755" y="13647"/>
                  </a:lnTo>
                  <a:lnTo>
                    <a:pt x="3203" y="9874"/>
                  </a:lnTo>
                  <a:lnTo>
                    <a:pt x="3949" y="8382"/>
                  </a:lnTo>
                  <a:lnTo>
                    <a:pt x="4827" y="7021"/>
                  </a:lnTo>
                  <a:lnTo>
                    <a:pt x="5266" y="6495"/>
                  </a:lnTo>
                  <a:lnTo>
                    <a:pt x="5266" y="6451"/>
                  </a:lnTo>
                  <a:lnTo>
                    <a:pt x="8118" y="1273"/>
                  </a:lnTo>
                  <a:lnTo>
                    <a:pt x="8820" y="264"/>
                  </a:lnTo>
                  <a:lnTo>
                    <a:pt x="8864" y="176"/>
                  </a:lnTo>
                  <a:lnTo>
                    <a:pt x="8864" y="132"/>
                  </a:lnTo>
                  <a:lnTo>
                    <a:pt x="8820" y="44"/>
                  </a:lnTo>
                  <a:lnTo>
                    <a:pt x="877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2" name="Google Shape;7162;p246"/>
            <p:cNvSpPr/>
            <p:nvPr/>
          </p:nvSpPr>
          <p:spPr>
            <a:xfrm>
              <a:off x="3094725" y="818700"/>
              <a:ext cx="223825" cy="558400"/>
            </a:xfrm>
            <a:custGeom>
              <a:avLst/>
              <a:gdLst/>
              <a:ahLst/>
              <a:cxnLst/>
              <a:rect l="l" t="t" r="r" b="b"/>
              <a:pathLst>
                <a:path w="8953" h="22336" extrusionOk="0">
                  <a:moveTo>
                    <a:pt x="8733" y="0"/>
                  </a:moveTo>
                  <a:lnTo>
                    <a:pt x="8689" y="44"/>
                  </a:lnTo>
                  <a:lnTo>
                    <a:pt x="8645" y="88"/>
                  </a:lnTo>
                  <a:lnTo>
                    <a:pt x="8601" y="132"/>
                  </a:lnTo>
                  <a:lnTo>
                    <a:pt x="7329" y="3774"/>
                  </a:lnTo>
                  <a:lnTo>
                    <a:pt x="6056" y="6670"/>
                  </a:lnTo>
                  <a:lnTo>
                    <a:pt x="5530" y="7548"/>
                  </a:lnTo>
                  <a:lnTo>
                    <a:pt x="5047" y="8425"/>
                  </a:lnTo>
                  <a:lnTo>
                    <a:pt x="4170" y="10225"/>
                  </a:lnTo>
                  <a:lnTo>
                    <a:pt x="3380" y="12024"/>
                  </a:lnTo>
                  <a:lnTo>
                    <a:pt x="2634" y="13910"/>
                  </a:lnTo>
                  <a:lnTo>
                    <a:pt x="1976" y="15841"/>
                  </a:lnTo>
                  <a:lnTo>
                    <a:pt x="1317" y="17860"/>
                  </a:lnTo>
                  <a:lnTo>
                    <a:pt x="659" y="19966"/>
                  </a:lnTo>
                  <a:lnTo>
                    <a:pt x="1" y="22116"/>
                  </a:lnTo>
                  <a:lnTo>
                    <a:pt x="1" y="22204"/>
                  </a:lnTo>
                  <a:lnTo>
                    <a:pt x="45" y="22248"/>
                  </a:lnTo>
                  <a:lnTo>
                    <a:pt x="89" y="22292"/>
                  </a:lnTo>
                  <a:lnTo>
                    <a:pt x="133" y="22336"/>
                  </a:lnTo>
                  <a:lnTo>
                    <a:pt x="176" y="22336"/>
                  </a:lnTo>
                  <a:lnTo>
                    <a:pt x="308" y="22292"/>
                  </a:lnTo>
                  <a:lnTo>
                    <a:pt x="352" y="22204"/>
                  </a:lnTo>
                  <a:lnTo>
                    <a:pt x="1010" y="20054"/>
                  </a:lnTo>
                  <a:lnTo>
                    <a:pt x="1624" y="17991"/>
                  </a:lnTo>
                  <a:lnTo>
                    <a:pt x="2283" y="15973"/>
                  </a:lnTo>
                  <a:lnTo>
                    <a:pt x="2985" y="14042"/>
                  </a:lnTo>
                  <a:lnTo>
                    <a:pt x="3687" y="12155"/>
                  </a:lnTo>
                  <a:lnTo>
                    <a:pt x="4521" y="10356"/>
                  </a:lnTo>
                  <a:lnTo>
                    <a:pt x="5398" y="8601"/>
                  </a:lnTo>
                  <a:lnTo>
                    <a:pt x="5837" y="7723"/>
                  </a:lnTo>
                  <a:lnTo>
                    <a:pt x="6364" y="6846"/>
                  </a:lnTo>
                  <a:lnTo>
                    <a:pt x="7680" y="3906"/>
                  </a:lnTo>
                  <a:lnTo>
                    <a:pt x="8909" y="264"/>
                  </a:lnTo>
                  <a:lnTo>
                    <a:pt x="8953" y="176"/>
                  </a:lnTo>
                  <a:lnTo>
                    <a:pt x="8909" y="132"/>
                  </a:lnTo>
                  <a:lnTo>
                    <a:pt x="8865" y="44"/>
                  </a:lnTo>
                  <a:lnTo>
                    <a:pt x="8821" y="44"/>
                  </a:lnTo>
                  <a:lnTo>
                    <a:pt x="873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3" name="Google Shape;7163;p246"/>
            <p:cNvSpPr/>
            <p:nvPr/>
          </p:nvSpPr>
          <p:spPr>
            <a:xfrm>
              <a:off x="2789775" y="804425"/>
              <a:ext cx="392750" cy="774525"/>
            </a:xfrm>
            <a:custGeom>
              <a:avLst/>
              <a:gdLst/>
              <a:ahLst/>
              <a:cxnLst/>
              <a:rect l="l" t="t" r="r" b="b"/>
              <a:pathLst>
                <a:path w="15710" h="30981" extrusionOk="0">
                  <a:moveTo>
                    <a:pt x="15446" y="1"/>
                  </a:moveTo>
                  <a:lnTo>
                    <a:pt x="15402" y="45"/>
                  </a:lnTo>
                  <a:lnTo>
                    <a:pt x="15358" y="89"/>
                  </a:lnTo>
                  <a:lnTo>
                    <a:pt x="13998" y="2985"/>
                  </a:lnTo>
                  <a:lnTo>
                    <a:pt x="12550" y="5925"/>
                  </a:lnTo>
                  <a:lnTo>
                    <a:pt x="12374" y="6232"/>
                  </a:lnTo>
                  <a:lnTo>
                    <a:pt x="11058" y="8777"/>
                  </a:lnTo>
                  <a:lnTo>
                    <a:pt x="9522" y="11893"/>
                  </a:lnTo>
                  <a:lnTo>
                    <a:pt x="8469" y="14920"/>
                  </a:lnTo>
                  <a:lnTo>
                    <a:pt x="7021" y="18211"/>
                  </a:lnTo>
                  <a:lnTo>
                    <a:pt x="4739" y="22248"/>
                  </a:lnTo>
                  <a:lnTo>
                    <a:pt x="3862" y="23126"/>
                  </a:lnTo>
                  <a:lnTo>
                    <a:pt x="3862" y="23170"/>
                  </a:lnTo>
                  <a:lnTo>
                    <a:pt x="2370" y="25890"/>
                  </a:lnTo>
                  <a:lnTo>
                    <a:pt x="44" y="30717"/>
                  </a:lnTo>
                  <a:lnTo>
                    <a:pt x="0" y="30805"/>
                  </a:lnTo>
                  <a:lnTo>
                    <a:pt x="0" y="30893"/>
                  </a:lnTo>
                  <a:lnTo>
                    <a:pt x="44" y="30937"/>
                  </a:lnTo>
                  <a:lnTo>
                    <a:pt x="88" y="30980"/>
                  </a:lnTo>
                  <a:lnTo>
                    <a:pt x="263" y="30980"/>
                  </a:lnTo>
                  <a:lnTo>
                    <a:pt x="351" y="30893"/>
                  </a:lnTo>
                  <a:lnTo>
                    <a:pt x="2677" y="26066"/>
                  </a:lnTo>
                  <a:lnTo>
                    <a:pt x="4125" y="23389"/>
                  </a:lnTo>
                  <a:lnTo>
                    <a:pt x="5002" y="22512"/>
                  </a:lnTo>
                  <a:lnTo>
                    <a:pt x="5002" y="22468"/>
                  </a:lnTo>
                  <a:lnTo>
                    <a:pt x="7328" y="18343"/>
                  </a:lnTo>
                  <a:lnTo>
                    <a:pt x="8776" y="15052"/>
                  </a:lnTo>
                  <a:lnTo>
                    <a:pt x="9829" y="12024"/>
                  </a:lnTo>
                  <a:lnTo>
                    <a:pt x="11365" y="8909"/>
                  </a:lnTo>
                  <a:lnTo>
                    <a:pt x="12682" y="6408"/>
                  </a:lnTo>
                  <a:lnTo>
                    <a:pt x="12857" y="6056"/>
                  </a:lnTo>
                  <a:lnTo>
                    <a:pt x="14349" y="3116"/>
                  </a:lnTo>
                  <a:lnTo>
                    <a:pt x="15665" y="264"/>
                  </a:lnTo>
                  <a:lnTo>
                    <a:pt x="15709" y="177"/>
                  </a:lnTo>
                  <a:lnTo>
                    <a:pt x="15665" y="89"/>
                  </a:lnTo>
                  <a:lnTo>
                    <a:pt x="15665" y="45"/>
                  </a:lnTo>
                  <a:lnTo>
                    <a:pt x="1557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4" name="Google Shape;7164;p246"/>
            <p:cNvSpPr/>
            <p:nvPr/>
          </p:nvSpPr>
          <p:spPr>
            <a:xfrm>
              <a:off x="2674575" y="1020550"/>
              <a:ext cx="230400" cy="590225"/>
            </a:xfrm>
            <a:custGeom>
              <a:avLst/>
              <a:gdLst/>
              <a:ahLst/>
              <a:cxnLst/>
              <a:rect l="l" t="t" r="r" b="b"/>
              <a:pathLst>
                <a:path w="9216" h="23609" extrusionOk="0">
                  <a:moveTo>
                    <a:pt x="8996" y="0"/>
                  </a:moveTo>
                  <a:lnTo>
                    <a:pt x="8952" y="44"/>
                  </a:lnTo>
                  <a:lnTo>
                    <a:pt x="8908" y="88"/>
                  </a:lnTo>
                  <a:lnTo>
                    <a:pt x="8865" y="132"/>
                  </a:lnTo>
                  <a:lnTo>
                    <a:pt x="7811" y="3774"/>
                  </a:lnTo>
                  <a:lnTo>
                    <a:pt x="6583" y="6231"/>
                  </a:lnTo>
                  <a:lnTo>
                    <a:pt x="3994" y="11541"/>
                  </a:lnTo>
                  <a:lnTo>
                    <a:pt x="2282" y="14744"/>
                  </a:lnTo>
                  <a:lnTo>
                    <a:pt x="527" y="18342"/>
                  </a:lnTo>
                  <a:lnTo>
                    <a:pt x="527" y="18386"/>
                  </a:lnTo>
                  <a:lnTo>
                    <a:pt x="1" y="20405"/>
                  </a:lnTo>
                  <a:lnTo>
                    <a:pt x="1" y="20449"/>
                  </a:lnTo>
                  <a:lnTo>
                    <a:pt x="176" y="23432"/>
                  </a:lnTo>
                  <a:lnTo>
                    <a:pt x="220" y="23564"/>
                  </a:lnTo>
                  <a:lnTo>
                    <a:pt x="352" y="23608"/>
                  </a:lnTo>
                  <a:lnTo>
                    <a:pt x="439" y="23564"/>
                  </a:lnTo>
                  <a:lnTo>
                    <a:pt x="483" y="23520"/>
                  </a:lnTo>
                  <a:lnTo>
                    <a:pt x="527" y="23476"/>
                  </a:lnTo>
                  <a:lnTo>
                    <a:pt x="527" y="23389"/>
                  </a:lnTo>
                  <a:lnTo>
                    <a:pt x="352" y="20449"/>
                  </a:lnTo>
                  <a:lnTo>
                    <a:pt x="834" y="18474"/>
                  </a:lnTo>
                  <a:lnTo>
                    <a:pt x="2590" y="14876"/>
                  </a:lnTo>
                  <a:lnTo>
                    <a:pt x="4301" y="11716"/>
                  </a:lnTo>
                  <a:lnTo>
                    <a:pt x="6890" y="6363"/>
                  </a:lnTo>
                  <a:lnTo>
                    <a:pt x="8162" y="3906"/>
                  </a:lnTo>
                  <a:lnTo>
                    <a:pt x="8162" y="3862"/>
                  </a:lnTo>
                  <a:lnTo>
                    <a:pt x="9216" y="264"/>
                  </a:lnTo>
                  <a:lnTo>
                    <a:pt x="9216" y="176"/>
                  </a:lnTo>
                  <a:lnTo>
                    <a:pt x="9172" y="88"/>
                  </a:lnTo>
                  <a:lnTo>
                    <a:pt x="9128" y="44"/>
                  </a:lnTo>
                  <a:lnTo>
                    <a:pt x="9084" y="44"/>
                  </a:lnTo>
                  <a:lnTo>
                    <a:pt x="899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5" name="Google Shape;7165;p246"/>
            <p:cNvSpPr/>
            <p:nvPr/>
          </p:nvSpPr>
          <p:spPr>
            <a:xfrm>
              <a:off x="2044900" y="1165350"/>
              <a:ext cx="481600" cy="961000"/>
            </a:xfrm>
            <a:custGeom>
              <a:avLst/>
              <a:gdLst/>
              <a:ahLst/>
              <a:cxnLst/>
              <a:rect l="l" t="t" r="r" b="b"/>
              <a:pathLst>
                <a:path w="19264" h="38440" extrusionOk="0">
                  <a:moveTo>
                    <a:pt x="19088" y="1"/>
                  </a:moveTo>
                  <a:lnTo>
                    <a:pt x="19001" y="44"/>
                  </a:lnTo>
                  <a:lnTo>
                    <a:pt x="18957" y="88"/>
                  </a:lnTo>
                  <a:lnTo>
                    <a:pt x="18957" y="132"/>
                  </a:lnTo>
                  <a:lnTo>
                    <a:pt x="18386" y="2326"/>
                  </a:lnTo>
                  <a:lnTo>
                    <a:pt x="16763" y="5530"/>
                  </a:lnTo>
                  <a:lnTo>
                    <a:pt x="14656" y="9786"/>
                  </a:lnTo>
                  <a:lnTo>
                    <a:pt x="14656" y="9830"/>
                  </a:lnTo>
                  <a:lnTo>
                    <a:pt x="14218" y="11366"/>
                  </a:lnTo>
                  <a:lnTo>
                    <a:pt x="14218" y="11409"/>
                  </a:lnTo>
                  <a:lnTo>
                    <a:pt x="14042" y="15095"/>
                  </a:lnTo>
                  <a:lnTo>
                    <a:pt x="13559" y="17114"/>
                  </a:lnTo>
                  <a:lnTo>
                    <a:pt x="11936" y="20098"/>
                  </a:lnTo>
                  <a:lnTo>
                    <a:pt x="9522" y="23915"/>
                  </a:lnTo>
                  <a:lnTo>
                    <a:pt x="7328" y="27557"/>
                  </a:lnTo>
                  <a:lnTo>
                    <a:pt x="7284" y="27601"/>
                  </a:lnTo>
                  <a:lnTo>
                    <a:pt x="6626" y="29927"/>
                  </a:lnTo>
                  <a:lnTo>
                    <a:pt x="5749" y="33876"/>
                  </a:lnTo>
                  <a:lnTo>
                    <a:pt x="5310" y="34754"/>
                  </a:lnTo>
                  <a:lnTo>
                    <a:pt x="4915" y="34885"/>
                  </a:lnTo>
                  <a:lnTo>
                    <a:pt x="3072" y="34973"/>
                  </a:lnTo>
                  <a:lnTo>
                    <a:pt x="3028" y="34973"/>
                  </a:lnTo>
                  <a:lnTo>
                    <a:pt x="1492" y="35280"/>
                  </a:lnTo>
                  <a:lnTo>
                    <a:pt x="1448" y="35324"/>
                  </a:lnTo>
                  <a:lnTo>
                    <a:pt x="658" y="35851"/>
                  </a:lnTo>
                  <a:lnTo>
                    <a:pt x="615" y="35939"/>
                  </a:lnTo>
                  <a:lnTo>
                    <a:pt x="132" y="37211"/>
                  </a:lnTo>
                  <a:lnTo>
                    <a:pt x="88" y="37255"/>
                  </a:lnTo>
                  <a:lnTo>
                    <a:pt x="0" y="38264"/>
                  </a:lnTo>
                  <a:lnTo>
                    <a:pt x="44" y="38352"/>
                  </a:lnTo>
                  <a:lnTo>
                    <a:pt x="44" y="38396"/>
                  </a:lnTo>
                  <a:lnTo>
                    <a:pt x="88" y="38440"/>
                  </a:lnTo>
                  <a:lnTo>
                    <a:pt x="176" y="38440"/>
                  </a:lnTo>
                  <a:lnTo>
                    <a:pt x="307" y="38396"/>
                  </a:lnTo>
                  <a:lnTo>
                    <a:pt x="351" y="38308"/>
                  </a:lnTo>
                  <a:lnTo>
                    <a:pt x="439" y="37299"/>
                  </a:lnTo>
                  <a:lnTo>
                    <a:pt x="922" y="36114"/>
                  </a:lnTo>
                  <a:lnTo>
                    <a:pt x="1624" y="35631"/>
                  </a:lnTo>
                  <a:lnTo>
                    <a:pt x="3072" y="35324"/>
                  </a:lnTo>
                  <a:lnTo>
                    <a:pt x="4959" y="35237"/>
                  </a:lnTo>
                  <a:lnTo>
                    <a:pt x="5003" y="35237"/>
                  </a:lnTo>
                  <a:lnTo>
                    <a:pt x="5485" y="35061"/>
                  </a:lnTo>
                  <a:lnTo>
                    <a:pt x="5573" y="35017"/>
                  </a:lnTo>
                  <a:lnTo>
                    <a:pt x="5617" y="34973"/>
                  </a:lnTo>
                  <a:lnTo>
                    <a:pt x="6056" y="34052"/>
                  </a:lnTo>
                  <a:lnTo>
                    <a:pt x="6056" y="34008"/>
                  </a:lnTo>
                  <a:lnTo>
                    <a:pt x="6977" y="29971"/>
                  </a:lnTo>
                  <a:lnTo>
                    <a:pt x="7635" y="27733"/>
                  </a:lnTo>
                  <a:lnTo>
                    <a:pt x="9829" y="24135"/>
                  </a:lnTo>
                  <a:lnTo>
                    <a:pt x="12243" y="20273"/>
                  </a:lnTo>
                  <a:lnTo>
                    <a:pt x="13866" y="17289"/>
                  </a:lnTo>
                  <a:lnTo>
                    <a:pt x="13910" y="17246"/>
                  </a:lnTo>
                  <a:lnTo>
                    <a:pt x="14393" y="15139"/>
                  </a:lnTo>
                  <a:lnTo>
                    <a:pt x="14393" y="15095"/>
                  </a:lnTo>
                  <a:lnTo>
                    <a:pt x="14569" y="11453"/>
                  </a:lnTo>
                  <a:lnTo>
                    <a:pt x="14963" y="9961"/>
                  </a:lnTo>
                  <a:lnTo>
                    <a:pt x="17070" y="5661"/>
                  </a:lnTo>
                  <a:lnTo>
                    <a:pt x="18693" y="2458"/>
                  </a:lnTo>
                  <a:lnTo>
                    <a:pt x="18693" y="2414"/>
                  </a:lnTo>
                  <a:lnTo>
                    <a:pt x="19264" y="220"/>
                  </a:lnTo>
                  <a:lnTo>
                    <a:pt x="19264" y="176"/>
                  </a:lnTo>
                  <a:lnTo>
                    <a:pt x="19264" y="88"/>
                  </a:lnTo>
                  <a:lnTo>
                    <a:pt x="19220" y="44"/>
                  </a:lnTo>
                  <a:lnTo>
                    <a:pt x="1913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6" name="Google Shape;7166;p246"/>
            <p:cNvSpPr/>
            <p:nvPr/>
          </p:nvSpPr>
          <p:spPr>
            <a:xfrm>
              <a:off x="3057425" y="781400"/>
              <a:ext cx="247950" cy="648350"/>
            </a:xfrm>
            <a:custGeom>
              <a:avLst/>
              <a:gdLst/>
              <a:ahLst/>
              <a:cxnLst/>
              <a:rect l="l" t="t" r="r" b="b"/>
              <a:pathLst>
                <a:path w="9918" h="25934" extrusionOk="0">
                  <a:moveTo>
                    <a:pt x="9742" y="0"/>
                  </a:moveTo>
                  <a:lnTo>
                    <a:pt x="9655" y="44"/>
                  </a:lnTo>
                  <a:lnTo>
                    <a:pt x="9611" y="88"/>
                  </a:lnTo>
                  <a:lnTo>
                    <a:pt x="9567" y="132"/>
                  </a:lnTo>
                  <a:lnTo>
                    <a:pt x="8514" y="3028"/>
                  </a:lnTo>
                  <a:lnTo>
                    <a:pt x="7110" y="6363"/>
                  </a:lnTo>
                  <a:lnTo>
                    <a:pt x="5486" y="9654"/>
                  </a:lnTo>
                  <a:lnTo>
                    <a:pt x="3073" y="14744"/>
                  </a:lnTo>
                  <a:lnTo>
                    <a:pt x="2458" y="16631"/>
                  </a:lnTo>
                  <a:lnTo>
                    <a:pt x="1537" y="19615"/>
                  </a:lnTo>
                  <a:lnTo>
                    <a:pt x="528" y="22950"/>
                  </a:lnTo>
                  <a:lnTo>
                    <a:pt x="1" y="25714"/>
                  </a:lnTo>
                  <a:lnTo>
                    <a:pt x="1" y="25802"/>
                  </a:lnTo>
                  <a:lnTo>
                    <a:pt x="45" y="25846"/>
                  </a:lnTo>
                  <a:lnTo>
                    <a:pt x="89" y="25890"/>
                  </a:lnTo>
                  <a:lnTo>
                    <a:pt x="133" y="25934"/>
                  </a:lnTo>
                  <a:lnTo>
                    <a:pt x="176" y="25934"/>
                  </a:lnTo>
                  <a:lnTo>
                    <a:pt x="264" y="25890"/>
                  </a:lnTo>
                  <a:lnTo>
                    <a:pt x="352" y="25802"/>
                  </a:lnTo>
                  <a:lnTo>
                    <a:pt x="879" y="23038"/>
                  </a:lnTo>
                  <a:lnTo>
                    <a:pt x="1888" y="19703"/>
                  </a:lnTo>
                  <a:lnTo>
                    <a:pt x="2809" y="16763"/>
                  </a:lnTo>
                  <a:lnTo>
                    <a:pt x="3424" y="14876"/>
                  </a:lnTo>
                  <a:lnTo>
                    <a:pt x="5793" y="9830"/>
                  </a:lnTo>
                  <a:lnTo>
                    <a:pt x="7461" y="6495"/>
                  </a:lnTo>
                  <a:lnTo>
                    <a:pt x="8821" y="3160"/>
                  </a:lnTo>
                  <a:lnTo>
                    <a:pt x="9918" y="264"/>
                  </a:lnTo>
                  <a:lnTo>
                    <a:pt x="9918" y="176"/>
                  </a:lnTo>
                  <a:lnTo>
                    <a:pt x="9918" y="132"/>
                  </a:lnTo>
                  <a:lnTo>
                    <a:pt x="9874" y="44"/>
                  </a:lnTo>
                  <a:lnTo>
                    <a:pt x="9786" y="44"/>
                  </a:lnTo>
                  <a:lnTo>
                    <a:pt x="974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7" name="Google Shape;7167;p246"/>
            <p:cNvSpPr/>
            <p:nvPr/>
          </p:nvSpPr>
          <p:spPr>
            <a:xfrm>
              <a:off x="3021225" y="785800"/>
              <a:ext cx="255650" cy="654925"/>
            </a:xfrm>
            <a:custGeom>
              <a:avLst/>
              <a:gdLst/>
              <a:ahLst/>
              <a:cxnLst/>
              <a:rect l="l" t="t" r="r" b="b"/>
              <a:pathLst>
                <a:path w="10226" h="26197" extrusionOk="0">
                  <a:moveTo>
                    <a:pt x="9962" y="0"/>
                  </a:moveTo>
                  <a:lnTo>
                    <a:pt x="9918" y="44"/>
                  </a:lnTo>
                  <a:lnTo>
                    <a:pt x="9874" y="132"/>
                  </a:lnTo>
                  <a:lnTo>
                    <a:pt x="8821" y="2852"/>
                  </a:lnTo>
                  <a:lnTo>
                    <a:pt x="7241" y="6407"/>
                  </a:lnTo>
                  <a:lnTo>
                    <a:pt x="5442" y="9961"/>
                  </a:lnTo>
                  <a:lnTo>
                    <a:pt x="3906" y="12989"/>
                  </a:lnTo>
                  <a:lnTo>
                    <a:pt x="3906" y="13032"/>
                  </a:lnTo>
                  <a:lnTo>
                    <a:pt x="2151" y="18210"/>
                  </a:lnTo>
                  <a:lnTo>
                    <a:pt x="484" y="23388"/>
                  </a:lnTo>
                  <a:lnTo>
                    <a:pt x="1" y="25977"/>
                  </a:lnTo>
                  <a:lnTo>
                    <a:pt x="1" y="26065"/>
                  </a:lnTo>
                  <a:lnTo>
                    <a:pt x="45" y="26109"/>
                  </a:lnTo>
                  <a:lnTo>
                    <a:pt x="89" y="26153"/>
                  </a:lnTo>
                  <a:lnTo>
                    <a:pt x="133" y="26197"/>
                  </a:lnTo>
                  <a:lnTo>
                    <a:pt x="176" y="26197"/>
                  </a:lnTo>
                  <a:lnTo>
                    <a:pt x="308" y="26153"/>
                  </a:lnTo>
                  <a:lnTo>
                    <a:pt x="352" y="26065"/>
                  </a:lnTo>
                  <a:lnTo>
                    <a:pt x="835" y="23476"/>
                  </a:lnTo>
                  <a:lnTo>
                    <a:pt x="2458" y="18342"/>
                  </a:lnTo>
                  <a:lnTo>
                    <a:pt x="4257" y="13164"/>
                  </a:lnTo>
                  <a:lnTo>
                    <a:pt x="5749" y="10136"/>
                  </a:lnTo>
                  <a:lnTo>
                    <a:pt x="7548" y="6538"/>
                  </a:lnTo>
                  <a:lnTo>
                    <a:pt x="9128" y="3028"/>
                  </a:lnTo>
                  <a:lnTo>
                    <a:pt x="10225" y="263"/>
                  </a:lnTo>
                  <a:lnTo>
                    <a:pt x="10225" y="176"/>
                  </a:lnTo>
                  <a:lnTo>
                    <a:pt x="10225" y="88"/>
                  </a:lnTo>
                  <a:lnTo>
                    <a:pt x="10181" y="44"/>
                  </a:lnTo>
                  <a:lnTo>
                    <a:pt x="1009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8" name="Google Shape;7168;p246"/>
            <p:cNvSpPr/>
            <p:nvPr/>
          </p:nvSpPr>
          <p:spPr>
            <a:xfrm>
              <a:off x="2918125" y="827475"/>
              <a:ext cx="313750" cy="633000"/>
            </a:xfrm>
            <a:custGeom>
              <a:avLst/>
              <a:gdLst/>
              <a:ahLst/>
              <a:cxnLst/>
              <a:rect l="l" t="t" r="r" b="b"/>
              <a:pathLst>
                <a:path w="12550" h="25320" extrusionOk="0">
                  <a:moveTo>
                    <a:pt x="12331" y="0"/>
                  </a:moveTo>
                  <a:lnTo>
                    <a:pt x="12243" y="44"/>
                  </a:lnTo>
                  <a:lnTo>
                    <a:pt x="12199" y="88"/>
                  </a:lnTo>
                  <a:lnTo>
                    <a:pt x="10531" y="3862"/>
                  </a:lnTo>
                  <a:lnTo>
                    <a:pt x="9259" y="6407"/>
                  </a:lnTo>
                  <a:lnTo>
                    <a:pt x="6538" y="11936"/>
                  </a:lnTo>
                  <a:lnTo>
                    <a:pt x="4037" y="19483"/>
                  </a:lnTo>
                  <a:lnTo>
                    <a:pt x="2896" y="22160"/>
                  </a:lnTo>
                  <a:lnTo>
                    <a:pt x="1711" y="23608"/>
                  </a:lnTo>
                  <a:lnTo>
                    <a:pt x="746" y="23652"/>
                  </a:lnTo>
                  <a:lnTo>
                    <a:pt x="658" y="23696"/>
                  </a:lnTo>
                  <a:lnTo>
                    <a:pt x="614" y="23784"/>
                  </a:lnTo>
                  <a:lnTo>
                    <a:pt x="44" y="25100"/>
                  </a:lnTo>
                  <a:lnTo>
                    <a:pt x="0" y="25144"/>
                  </a:lnTo>
                  <a:lnTo>
                    <a:pt x="44" y="25232"/>
                  </a:lnTo>
                  <a:lnTo>
                    <a:pt x="88" y="25276"/>
                  </a:lnTo>
                  <a:lnTo>
                    <a:pt x="132" y="25319"/>
                  </a:lnTo>
                  <a:lnTo>
                    <a:pt x="307" y="25319"/>
                  </a:lnTo>
                  <a:lnTo>
                    <a:pt x="351" y="25232"/>
                  </a:lnTo>
                  <a:lnTo>
                    <a:pt x="878" y="24003"/>
                  </a:lnTo>
                  <a:lnTo>
                    <a:pt x="1799" y="23959"/>
                  </a:lnTo>
                  <a:lnTo>
                    <a:pt x="1887" y="23915"/>
                  </a:lnTo>
                  <a:lnTo>
                    <a:pt x="1931" y="23871"/>
                  </a:lnTo>
                  <a:lnTo>
                    <a:pt x="3203" y="22379"/>
                  </a:lnTo>
                  <a:lnTo>
                    <a:pt x="3247" y="22336"/>
                  </a:lnTo>
                  <a:lnTo>
                    <a:pt x="4388" y="19615"/>
                  </a:lnTo>
                  <a:lnTo>
                    <a:pt x="6845" y="12068"/>
                  </a:lnTo>
                  <a:lnTo>
                    <a:pt x="9566" y="6539"/>
                  </a:lnTo>
                  <a:lnTo>
                    <a:pt x="10839" y="3994"/>
                  </a:lnTo>
                  <a:lnTo>
                    <a:pt x="12550" y="220"/>
                  </a:lnTo>
                  <a:lnTo>
                    <a:pt x="12550" y="176"/>
                  </a:lnTo>
                  <a:lnTo>
                    <a:pt x="12550" y="88"/>
                  </a:lnTo>
                  <a:lnTo>
                    <a:pt x="12506" y="44"/>
                  </a:lnTo>
                  <a:lnTo>
                    <a:pt x="1246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9" name="Google Shape;7169;p246"/>
            <p:cNvSpPr/>
            <p:nvPr/>
          </p:nvSpPr>
          <p:spPr>
            <a:xfrm>
              <a:off x="2828150" y="830775"/>
              <a:ext cx="373025" cy="702100"/>
            </a:xfrm>
            <a:custGeom>
              <a:avLst/>
              <a:gdLst/>
              <a:ahLst/>
              <a:cxnLst/>
              <a:rect l="l" t="t" r="r" b="b"/>
              <a:pathLst>
                <a:path w="14921" h="28084" extrusionOk="0">
                  <a:moveTo>
                    <a:pt x="14701" y="0"/>
                  </a:moveTo>
                  <a:lnTo>
                    <a:pt x="14613" y="44"/>
                  </a:lnTo>
                  <a:lnTo>
                    <a:pt x="14569" y="88"/>
                  </a:lnTo>
                  <a:lnTo>
                    <a:pt x="13297" y="2808"/>
                  </a:lnTo>
                  <a:lnTo>
                    <a:pt x="11893" y="5573"/>
                  </a:lnTo>
                  <a:lnTo>
                    <a:pt x="9962" y="9434"/>
                  </a:lnTo>
                  <a:lnTo>
                    <a:pt x="8602" y="12506"/>
                  </a:lnTo>
                  <a:lnTo>
                    <a:pt x="7592" y="15622"/>
                  </a:lnTo>
                  <a:lnTo>
                    <a:pt x="6144" y="19351"/>
                  </a:lnTo>
                  <a:lnTo>
                    <a:pt x="4389" y="22204"/>
                  </a:lnTo>
                  <a:lnTo>
                    <a:pt x="3555" y="22555"/>
                  </a:lnTo>
                  <a:lnTo>
                    <a:pt x="3511" y="22598"/>
                  </a:lnTo>
                  <a:lnTo>
                    <a:pt x="2809" y="23344"/>
                  </a:lnTo>
                  <a:lnTo>
                    <a:pt x="2765" y="23388"/>
                  </a:lnTo>
                  <a:lnTo>
                    <a:pt x="45" y="27820"/>
                  </a:lnTo>
                  <a:lnTo>
                    <a:pt x="1" y="27864"/>
                  </a:lnTo>
                  <a:lnTo>
                    <a:pt x="1" y="27952"/>
                  </a:lnTo>
                  <a:lnTo>
                    <a:pt x="45" y="27996"/>
                  </a:lnTo>
                  <a:lnTo>
                    <a:pt x="89" y="28040"/>
                  </a:lnTo>
                  <a:lnTo>
                    <a:pt x="176" y="28084"/>
                  </a:lnTo>
                  <a:lnTo>
                    <a:pt x="264" y="28084"/>
                  </a:lnTo>
                  <a:lnTo>
                    <a:pt x="352" y="27996"/>
                  </a:lnTo>
                  <a:lnTo>
                    <a:pt x="3073" y="23564"/>
                  </a:lnTo>
                  <a:lnTo>
                    <a:pt x="3731" y="22862"/>
                  </a:lnTo>
                  <a:lnTo>
                    <a:pt x="4565" y="22511"/>
                  </a:lnTo>
                  <a:lnTo>
                    <a:pt x="4652" y="22423"/>
                  </a:lnTo>
                  <a:lnTo>
                    <a:pt x="6451" y="19527"/>
                  </a:lnTo>
                  <a:lnTo>
                    <a:pt x="7943" y="15753"/>
                  </a:lnTo>
                  <a:lnTo>
                    <a:pt x="8953" y="12638"/>
                  </a:lnTo>
                  <a:lnTo>
                    <a:pt x="10269" y="9566"/>
                  </a:lnTo>
                  <a:lnTo>
                    <a:pt x="12200" y="5705"/>
                  </a:lnTo>
                  <a:lnTo>
                    <a:pt x="13648" y="2940"/>
                  </a:lnTo>
                  <a:lnTo>
                    <a:pt x="14920" y="220"/>
                  </a:lnTo>
                  <a:lnTo>
                    <a:pt x="14920" y="176"/>
                  </a:lnTo>
                  <a:lnTo>
                    <a:pt x="14920" y="88"/>
                  </a:lnTo>
                  <a:lnTo>
                    <a:pt x="14876" y="44"/>
                  </a:lnTo>
                  <a:lnTo>
                    <a:pt x="1483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0" name="Google Shape;7170;p246"/>
            <p:cNvSpPr/>
            <p:nvPr/>
          </p:nvSpPr>
          <p:spPr>
            <a:xfrm>
              <a:off x="2789775" y="802250"/>
              <a:ext cx="359825" cy="736100"/>
            </a:xfrm>
            <a:custGeom>
              <a:avLst/>
              <a:gdLst/>
              <a:ahLst/>
              <a:cxnLst/>
              <a:rect l="l" t="t" r="r" b="b"/>
              <a:pathLst>
                <a:path w="14393" h="29444" extrusionOk="0">
                  <a:moveTo>
                    <a:pt x="14174" y="0"/>
                  </a:moveTo>
                  <a:lnTo>
                    <a:pt x="14086" y="44"/>
                  </a:lnTo>
                  <a:lnTo>
                    <a:pt x="14086" y="132"/>
                  </a:lnTo>
                  <a:lnTo>
                    <a:pt x="13164" y="2150"/>
                  </a:lnTo>
                  <a:lnTo>
                    <a:pt x="11585" y="5266"/>
                  </a:lnTo>
                  <a:lnTo>
                    <a:pt x="9742" y="9040"/>
                  </a:lnTo>
                  <a:lnTo>
                    <a:pt x="7942" y="12769"/>
                  </a:lnTo>
                  <a:lnTo>
                    <a:pt x="6494" y="15841"/>
                  </a:lnTo>
                  <a:lnTo>
                    <a:pt x="4959" y="18913"/>
                  </a:lnTo>
                  <a:lnTo>
                    <a:pt x="3379" y="22028"/>
                  </a:lnTo>
                  <a:lnTo>
                    <a:pt x="1711" y="25144"/>
                  </a:lnTo>
                  <a:lnTo>
                    <a:pt x="0" y="29225"/>
                  </a:lnTo>
                  <a:lnTo>
                    <a:pt x="0" y="29268"/>
                  </a:lnTo>
                  <a:lnTo>
                    <a:pt x="0" y="29356"/>
                  </a:lnTo>
                  <a:lnTo>
                    <a:pt x="44" y="29400"/>
                  </a:lnTo>
                  <a:lnTo>
                    <a:pt x="132" y="29444"/>
                  </a:lnTo>
                  <a:lnTo>
                    <a:pt x="176" y="29444"/>
                  </a:lnTo>
                  <a:lnTo>
                    <a:pt x="263" y="29400"/>
                  </a:lnTo>
                  <a:lnTo>
                    <a:pt x="351" y="29356"/>
                  </a:lnTo>
                  <a:lnTo>
                    <a:pt x="2019" y="25319"/>
                  </a:lnTo>
                  <a:lnTo>
                    <a:pt x="3686" y="22204"/>
                  </a:lnTo>
                  <a:lnTo>
                    <a:pt x="5266" y="19088"/>
                  </a:lnTo>
                  <a:lnTo>
                    <a:pt x="6802" y="15973"/>
                  </a:lnTo>
                  <a:lnTo>
                    <a:pt x="8250" y="12901"/>
                  </a:lnTo>
                  <a:lnTo>
                    <a:pt x="10049" y="9171"/>
                  </a:lnTo>
                  <a:lnTo>
                    <a:pt x="11892" y="5441"/>
                  </a:lnTo>
                  <a:lnTo>
                    <a:pt x="13471" y="2326"/>
                  </a:lnTo>
                  <a:lnTo>
                    <a:pt x="14393" y="264"/>
                  </a:lnTo>
                  <a:lnTo>
                    <a:pt x="14393" y="176"/>
                  </a:lnTo>
                  <a:lnTo>
                    <a:pt x="14393" y="132"/>
                  </a:lnTo>
                  <a:lnTo>
                    <a:pt x="14349" y="88"/>
                  </a:lnTo>
                  <a:lnTo>
                    <a:pt x="14305" y="44"/>
                  </a:lnTo>
                  <a:lnTo>
                    <a:pt x="1421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1" name="Google Shape;7171;p246"/>
            <p:cNvSpPr/>
            <p:nvPr/>
          </p:nvSpPr>
          <p:spPr>
            <a:xfrm>
              <a:off x="2754650" y="825275"/>
              <a:ext cx="332425" cy="722950"/>
            </a:xfrm>
            <a:custGeom>
              <a:avLst/>
              <a:gdLst/>
              <a:ahLst/>
              <a:cxnLst/>
              <a:rect l="l" t="t" r="r" b="b"/>
              <a:pathLst>
                <a:path w="13297" h="28918" extrusionOk="0">
                  <a:moveTo>
                    <a:pt x="13033" y="1"/>
                  </a:moveTo>
                  <a:lnTo>
                    <a:pt x="12990" y="45"/>
                  </a:lnTo>
                  <a:lnTo>
                    <a:pt x="12946" y="88"/>
                  </a:lnTo>
                  <a:lnTo>
                    <a:pt x="11498" y="4608"/>
                  </a:lnTo>
                  <a:lnTo>
                    <a:pt x="9523" y="8601"/>
                  </a:lnTo>
                  <a:lnTo>
                    <a:pt x="7636" y="12419"/>
                  </a:lnTo>
                  <a:lnTo>
                    <a:pt x="5881" y="15973"/>
                  </a:lnTo>
                  <a:lnTo>
                    <a:pt x="4126" y="19484"/>
                  </a:lnTo>
                  <a:lnTo>
                    <a:pt x="2327" y="23038"/>
                  </a:lnTo>
                  <a:lnTo>
                    <a:pt x="352" y="26680"/>
                  </a:lnTo>
                  <a:lnTo>
                    <a:pt x="308" y="26768"/>
                  </a:lnTo>
                  <a:lnTo>
                    <a:pt x="1" y="28698"/>
                  </a:lnTo>
                  <a:lnTo>
                    <a:pt x="1" y="28786"/>
                  </a:lnTo>
                  <a:lnTo>
                    <a:pt x="1" y="28830"/>
                  </a:lnTo>
                  <a:lnTo>
                    <a:pt x="45" y="28874"/>
                  </a:lnTo>
                  <a:lnTo>
                    <a:pt x="133" y="28918"/>
                  </a:lnTo>
                  <a:lnTo>
                    <a:pt x="264" y="28874"/>
                  </a:lnTo>
                  <a:lnTo>
                    <a:pt x="308" y="28742"/>
                  </a:lnTo>
                  <a:lnTo>
                    <a:pt x="659" y="26855"/>
                  </a:lnTo>
                  <a:lnTo>
                    <a:pt x="2634" y="23170"/>
                  </a:lnTo>
                  <a:lnTo>
                    <a:pt x="4477" y="19615"/>
                  </a:lnTo>
                  <a:lnTo>
                    <a:pt x="6232" y="16105"/>
                  </a:lnTo>
                  <a:lnTo>
                    <a:pt x="7943" y="12550"/>
                  </a:lnTo>
                  <a:lnTo>
                    <a:pt x="9830" y="8733"/>
                  </a:lnTo>
                  <a:lnTo>
                    <a:pt x="11805" y="4784"/>
                  </a:lnTo>
                  <a:lnTo>
                    <a:pt x="11805" y="4740"/>
                  </a:lnTo>
                  <a:lnTo>
                    <a:pt x="13297" y="220"/>
                  </a:lnTo>
                  <a:lnTo>
                    <a:pt x="13297" y="132"/>
                  </a:lnTo>
                  <a:lnTo>
                    <a:pt x="13253" y="88"/>
                  </a:lnTo>
                  <a:lnTo>
                    <a:pt x="1325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2" name="Google Shape;7172;p246"/>
            <p:cNvSpPr/>
            <p:nvPr/>
          </p:nvSpPr>
          <p:spPr>
            <a:xfrm>
              <a:off x="2734925" y="958025"/>
              <a:ext cx="270975" cy="606675"/>
            </a:xfrm>
            <a:custGeom>
              <a:avLst/>
              <a:gdLst/>
              <a:ahLst/>
              <a:cxnLst/>
              <a:rect l="l" t="t" r="r" b="b"/>
              <a:pathLst>
                <a:path w="10839" h="24267" extrusionOk="0">
                  <a:moveTo>
                    <a:pt x="10619" y="0"/>
                  </a:moveTo>
                  <a:lnTo>
                    <a:pt x="10531" y="44"/>
                  </a:lnTo>
                  <a:lnTo>
                    <a:pt x="10531" y="88"/>
                  </a:lnTo>
                  <a:lnTo>
                    <a:pt x="9610" y="2326"/>
                  </a:lnTo>
                  <a:lnTo>
                    <a:pt x="8645" y="4520"/>
                  </a:lnTo>
                  <a:lnTo>
                    <a:pt x="7635" y="6714"/>
                  </a:lnTo>
                  <a:lnTo>
                    <a:pt x="6582" y="8864"/>
                  </a:lnTo>
                  <a:lnTo>
                    <a:pt x="4476" y="13164"/>
                  </a:lnTo>
                  <a:lnTo>
                    <a:pt x="2326" y="17333"/>
                  </a:lnTo>
                  <a:lnTo>
                    <a:pt x="351" y="21107"/>
                  </a:lnTo>
                  <a:lnTo>
                    <a:pt x="351" y="21151"/>
                  </a:lnTo>
                  <a:lnTo>
                    <a:pt x="0" y="22423"/>
                  </a:lnTo>
                  <a:lnTo>
                    <a:pt x="0" y="22467"/>
                  </a:lnTo>
                  <a:lnTo>
                    <a:pt x="88" y="24091"/>
                  </a:lnTo>
                  <a:lnTo>
                    <a:pt x="132" y="24222"/>
                  </a:lnTo>
                  <a:lnTo>
                    <a:pt x="263" y="24266"/>
                  </a:lnTo>
                  <a:lnTo>
                    <a:pt x="351" y="24266"/>
                  </a:lnTo>
                  <a:lnTo>
                    <a:pt x="395" y="24222"/>
                  </a:lnTo>
                  <a:lnTo>
                    <a:pt x="439" y="24134"/>
                  </a:lnTo>
                  <a:lnTo>
                    <a:pt x="439" y="24091"/>
                  </a:lnTo>
                  <a:lnTo>
                    <a:pt x="351" y="22511"/>
                  </a:lnTo>
                  <a:lnTo>
                    <a:pt x="658" y="21282"/>
                  </a:lnTo>
                  <a:lnTo>
                    <a:pt x="2633" y="17508"/>
                  </a:lnTo>
                  <a:lnTo>
                    <a:pt x="4783" y="13296"/>
                  </a:lnTo>
                  <a:lnTo>
                    <a:pt x="6889" y="9040"/>
                  </a:lnTo>
                  <a:lnTo>
                    <a:pt x="7942" y="6846"/>
                  </a:lnTo>
                  <a:lnTo>
                    <a:pt x="8952" y="4695"/>
                  </a:lnTo>
                  <a:lnTo>
                    <a:pt x="9917" y="2458"/>
                  </a:lnTo>
                  <a:lnTo>
                    <a:pt x="10839" y="220"/>
                  </a:lnTo>
                  <a:lnTo>
                    <a:pt x="10839" y="176"/>
                  </a:lnTo>
                  <a:lnTo>
                    <a:pt x="10839" y="88"/>
                  </a:lnTo>
                  <a:lnTo>
                    <a:pt x="10795" y="44"/>
                  </a:lnTo>
                  <a:lnTo>
                    <a:pt x="1075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3" name="Google Shape;7173;p246"/>
            <p:cNvSpPr/>
            <p:nvPr/>
          </p:nvSpPr>
          <p:spPr>
            <a:xfrm>
              <a:off x="2697625" y="973375"/>
              <a:ext cx="265500" cy="607775"/>
            </a:xfrm>
            <a:custGeom>
              <a:avLst/>
              <a:gdLst/>
              <a:ahLst/>
              <a:cxnLst/>
              <a:rect l="l" t="t" r="r" b="b"/>
              <a:pathLst>
                <a:path w="10620" h="24311" extrusionOk="0">
                  <a:moveTo>
                    <a:pt x="10444" y="1"/>
                  </a:moveTo>
                  <a:lnTo>
                    <a:pt x="10400" y="44"/>
                  </a:lnTo>
                  <a:lnTo>
                    <a:pt x="10312" y="88"/>
                  </a:lnTo>
                  <a:lnTo>
                    <a:pt x="10268" y="132"/>
                  </a:lnTo>
                  <a:lnTo>
                    <a:pt x="8206" y="5398"/>
                  </a:lnTo>
                  <a:lnTo>
                    <a:pt x="6758" y="8206"/>
                  </a:lnTo>
                  <a:lnTo>
                    <a:pt x="5266" y="11497"/>
                  </a:lnTo>
                  <a:lnTo>
                    <a:pt x="3862" y="14349"/>
                  </a:lnTo>
                  <a:lnTo>
                    <a:pt x="2019" y="17684"/>
                  </a:lnTo>
                  <a:lnTo>
                    <a:pt x="439" y="20888"/>
                  </a:lnTo>
                  <a:lnTo>
                    <a:pt x="395" y="20931"/>
                  </a:lnTo>
                  <a:lnTo>
                    <a:pt x="0" y="22599"/>
                  </a:lnTo>
                  <a:lnTo>
                    <a:pt x="0" y="22643"/>
                  </a:lnTo>
                  <a:lnTo>
                    <a:pt x="220" y="24179"/>
                  </a:lnTo>
                  <a:lnTo>
                    <a:pt x="263" y="24266"/>
                  </a:lnTo>
                  <a:lnTo>
                    <a:pt x="395" y="24310"/>
                  </a:lnTo>
                  <a:lnTo>
                    <a:pt x="483" y="24310"/>
                  </a:lnTo>
                  <a:lnTo>
                    <a:pt x="527" y="24266"/>
                  </a:lnTo>
                  <a:lnTo>
                    <a:pt x="571" y="24179"/>
                  </a:lnTo>
                  <a:lnTo>
                    <a:pt x="571" y="24135"/>
                  </a:lnTo>
                  <a:lnTo>
                    <a:pt x="351" y="22643"/>
                  </a:lnTo>
                  <a:lnTo>
                    <a:pt x="746" y="21019"/>
                  </a:lnTo>
                  <a:lnTo>
                    <a:pt x="2326" y="17816"/>
                  </a:lnTo>
                  <a:lnTo>
                    <a:pt x="4169" y="14481"/>
                  </a:lnTo>
                  <a:lnTo>
                    <a:pt x="5573" y="11673"/>
                  </a:lnTo>
                  <a:lnTo>
                    <a:pt x="7109" y="8382"/>
                  </a:lnTo>
                  <a:lnTo>
                    <a:pt x="8557" y="5573"/>
                  </a:lnTo>
                  <a:lnTo>
                    <a:pt x="8557" y="5529"/>
                  </a:lnTo>
                  <a:lnTo>
                    <a:pt x="10619" y="264"/>
                  </a:lnTo>
                  <a:lnTo>
                    <a:pt x="10619" y="176"/>
                  </a:lnTo>
                  <a:lnTo>
                    <a:pt x="10619" y="132"/>
                  </a:lnTo>
                  <a:lnTo>
                    <a:pt x="10575" y="44"/>
                  </a:lnTo>
                  <a:lnTo>
                    <a:pt x="10531" y="44"/>
                  </a:lnTo>
                  <a:lnTo>
                    <a:pt x="1044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4" name="Google Shape;7174;p246"/>
            <p:cNvSpPr/>
            <p:nvPr/>
          </p:nvSpPr>
          <p:spPr>
            <a:xfrm>
              <a:off x="2630700" y="1103925"/>
              <a:ext cx="223825" cy="530975"/>
            </a:xfrm>
            <a:custGeom>
              <a:avLst/>
              <a:gdLst/>
              <a:ahLst/>
              <a:cxnLst/>
              <a:rect l="l" t="t" r="r" b="b"/>
              <a:pathLst>
                <a:path w="8953" h="21239" extrusionOk="0">
                  <a:moveTo>
                    <a:pt x="8733" y="0"/>
                  </a:moveTo>
                  <a:lnTo>
                    <a:pt x="8689" y="44"/>
                  </a:lnTo>
                  <a:lnTo>
                    <a:pt x="8645" y="88"/>
                  </a:lnTo>
                  <a:lnTo>
                    <a:pt x="6451" y="4388"/>
                  </a:lnTo>
                  <a:lnTo>
                    <a:pt x="5003" y="7372"/>
                  </a:lnTo>
                  <a:lnTo>
                    <a:pt x="3379" y="10356"/>
                  </a:lnTo>
                  <a:lnTo>
                    <a:pt x="1405" y="14261"/>
                  </a:lnTo>
                  <a:lnTo>
                    <a:pt x="1405" y="14305"/>
                  </a:lnTo>
                  <a:lnTo>
                    <a:pt x="790" y="16455"/>
                  </a:lnTo>
                  <a:lnTo>
                    <a:pt x="0" y="21063"/>
                  </a:lnTo>
                  <a:lnTo>
                    <a:pt x="0" y="21107"/>
                  </a:lnTo>
                  <a:lnTo>
                    <a:pt x="44" y="21195"/>
                  </a:lnTo>
                  <a:lnTo>
                    <a:pt x="88" y="21238"/>
                  </a:lnTo>
                  <a:lnTo>
                    <a:pt x="176" y="21238"/>
                  </a:lnTo>
                  <a:lnTo>
                    <a:pt x="308" y="21195"/>
                  </a:lnTo>
                  <a:lnTo>
                    <a:pt x="351" y="21107"/>
                  </a:lnTo>
                  <a:lnTo>
                    <a:pt x="1141" y="16543"/>
                  </a:lnTo>
                  <a:lnTo>
                    <a:pt x="1712" y="14393"/>
                  </a:lnTo>
                  <a:lnTo>
                    <a:pt x="3686" y="10532"/>
                  </a:lnTo>
                  <a:lnTo>
                    <a:pt x="5310" y="7504"/>
                  </a:lnTo>
                  <a:lnTo>
                    <a:pt x="6802" y="4564"/>
                  </a:lnTo>
                  <a:lnTo>
                    <a:pt x="8952" y="264"/>
                  </a:lnTo>
                  <a:lnTo>
                    <a:pt x="8952" y="176"/>
                  </a:lnTo>
                  <a:lnTo>
                    <a:pt x="8952" y="132"/>
                  </a:lnTo>
                  <a:lnTo>
                    <a:pt x="8908" y="44"/>
                  </a:lnTo>
                  <a:lnTo>
                    <a:pt x="886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5" name="Google Shape;7175;p246"/>
            <p:cNvSpPr/>
            <p:nvPr/>
          </p:nvSpPr>
          <p:spPr>
            <a:xfrm>
              <a:off x="2619725" y="1124775"/>
              <a:ext cx="194200" cy="436625"/>
            </a:xfrm>
            <a:custGeom>
              <a:avLst/>
              <a:gdLst/>
              <a:ahLst/>
              <a:cxnLst/>
              <a:rect l="l" t="t" r="r" b="b"/>
              <a:pathLst>
                <a:path w="7768" h="17465" extrusionOk="0">
                  <a:moveTo>
                    <a:pt x="7548" y="0"/>
                  </a:moveTo>
                  <a:lnTo>
                    <a:pt x="7460" y="44"/>
                  </a:lnTo>
                  <a:lnTo>
                    <a:pt x="7416" y="88"/>
                  </a:lnTo>
                  <a:lnTo>
                    <a:pt x="6188" y="2501"/>
                  </a:lnTo>
                  <a:lnTo>
                    <a:pt x="4696" y="5661"/>
                  </a:lnTo>
                  <a:lnTo>
                    <a:pt x="3160" y="8469"/>
                  </a:lnTo>
                  <a:lnTo>
                    <a:pt x="966" y="12681"/>
                  </a:lnTo>
                  <a:lnTo>
                    <a:pt x="176" y="15007"/>
                  </a:lnTo>
                  <a:lnTo>
                    <a:pt x="176" y="15051"/>
                  </a:lnTo>
                  <a:lnTo>
                    <a:pt x="1" y="17245"/>
                  </a:lnTo>
                  <a:lnTo>
                    <a:pt x="1" y="17333"/>
                  </a:lnTo>
                  <a:lnTo>
                    <a:pt x="45" y="17377"/>
                  </a:lnTo>
                  <a:lnTo>
                    <a:pt x="88" y="17421"/>
                  </a:lnTo>
                  <a:lnTo>
                    <a:pt x="176" y="17464"/>
                  </a:lnTo>
                  <a:lnTo>
                    <a:pt x="308" y="17421"/>
                  </a:lnTo>
                  <a:lnTo>
                    <a:pt x="352" y="17289"/>
                  </a:lnTo>
                  <a:lnTo>
                    <a:pt x="527" y="15095"/>
                  </a:lnTo>
                  <a:lnTo>
                    <a:pt x="1273" y="12813"/>
                  </a:lnTo>
                  <a:lnTo>
                    <a:pt x="3467" y="8601"/>
                  </a:lnTo>
                  <a:lnTo>
                    <a:pt x="5003" y="5792"/>
                  </a:lnTo>
                  <a:lnTo>
                    <a:pt x="6539" y="2677"/>
                  </a:lnTo>
                  <a:lnTo>
                    <a:pt x="7767" y="263"/>
                  </a:lnTo>
                  <a:lnTo>
                    <a:pt x="7767" y="176"/>
                  </a:lnTo>
                  <a:lnTo>
                    <a:pt x="7767" y="132"/>
                  </a:lnTo>
                  <a:lnTo>
                    <a:pt x="7724" y="44"/>
                  </a:lnTo>
                  <a:lnTo>
                    <a:pt x="768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6" name="Google Shape;7176;p246"/>
            <p:cNvSpPr/>
            <p:nvPr/>
          </p:nvSpPr>
          <p:spPr>
            <a:xfrm>
              <a:off x="2592300" y="1141225"/>
              <a:ext cx="183225" cy="483800"/>
            </a:xfrm>
            <a:custGeom>
              <a:avLst/>
              <a:gdLst/>
              <a:ahLst/>
              <a:cxnLst/>
              <a:rect l="l" t="t" r="r" b="b"/>
              <a:pathLst>
                <a:path w="7329" h="19352" extrusionOk="0">
                  <a:moveTo>
                    <a:pt x="7153" y="0"/>
                  </a:moveTo>
                  <a:lnTo>
                    <a:pt x="7109" y="44"/>
                  </a:lnTo>
                  <a:lnTo>
                    <a:pt x="7022" y="44"/>
                  </a:lnTo>
                  <a:lnTo>
                    <a:pt x="7022" y="132"/>
                  </a:lnTo>
                  <a:lnTo>
                    <a:pt x="5749" y="2677"/>
                  </a:lnTo>
                  <a:lnTo>
                    <a:pt x="4476" y="5178"/>
                  </a:lnTo>
                  <a:lnTo>
                    <a:pt x="1229" y="11277"/>
                  </a:lnTo>
                  <a:lnTo>
                    <a:pt x="1229" y="11321"/>
                  </a:lnTo>
                  <a:lnTo>
                    <a:pt x="308" y="13735"/>
                  </a:lnTo>
                  <a:lnTo>
                    <a:pt x="308" y="13779"/>
                  </a:lnTo>
                  <a:lnTo>
                    <a:pt x="1" y="16017"/>
                  </a:lnTo>
                  <a:lnTo>
                    <a:pt x="1" y="16060"/>
                  </a:lnTo>
                  <a:lnTo>
                    <a:pt x="132" y="19176"/>
                  </a:lnTo>
                  <a:lnTo>
                    <a:pt x="132" y="19264"/>
                  </a:lnTo>
                  <a:lnTo>
                    <a:pt x="176" y="19308"/>
                  </a:lnTo>
                  <a:lnTo>
                    <a:pt x="308" y="19351"/>
                  </a:lnTo>
                  <a:lnTo>
                    <a:pt x="396" y="19351"/>
                  </a:lnTo>
                  <a:lnTo>
                    <a:pt x="439" y="19308"/>
                  </a:lnTo>
                  <a:lnTo>
                    <a:pt x="483" y="19264"/>
                  </a:lnTo>
                  <a:lnTo>
                    <a:pt x="483" y="19176"/>
                  </a:lnTo>
                  <a:lnTo>
                    <a:pt x="352" y="16060"/>
                  </a:lnTo>
                  <a:lnTo>
                    <a:pt x="659" y="13866"/>
                  </a:lnTo>
                  <a:lnTo>
                    <a:pt x="1536" y="11453"/>
                  </a:lnTo>
                  <a:lnTo>
                    <a:pt x="4827" y="5354"/>
                  </a:lnTo>
                  <a:lnTo>
                    <a:pt x="6100" y="2852"/>
                  </a:lnTo>
                  <a:lnTo>
                    <a:pt x="7329" y="264"/>
                  </a:lnTo>
                  <a:lnTo>
                    <a:pt x="7329" y="176"/>
                  </a:lnTo>
                  <a:lnTo>
                    <a:pt x="7329" y="132"/>
                  </a:lnTo>
                  <a:lnTo>
                    <a:pt x="7285" y="88"/>
                  </a:lnTo>
                  <a:lnTo>
                    <a:pt x="7241" y="44"/>
                  </a:lnTo>
                  <a:lnTo>
                    <a:pt x="715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7" name="Google Shape;7177;p246"/>
            <p:cNvSpPr/>
            <p:nvPr/>
          </p:nvSpPr>
          <p:spPr>
            <a:xfrm>
              <a:off x="2263200" y="1174125"/>
              <a:ext cx="342300" cy="810725"/>
            </a:xfrm>
            <a:custGeom>
              <a:avLst/>
              <a:gdLst/>
              <a:ahLst/>
              <a:cxnLst/>
              <a:rect l="l" t="t" r="r" b="b"/>
              <a:pathLst>
                <a:path w="13692" h="32429" extrusionOk="0">
                  <a:moveTo>
                    <a:pt x="13384" y="1"/>
                  </a:moveTo>
                  <a:lnTo>
                    <a:pt x="13340" y="88"/>
                  </a:lnTo>
                  <a:lnTo>
                    <a:pt x="11014" y="4389"/>
                  </a:lnTo>
                  <a:lnTo>
                    <a:pt x="9479" y="7241"/>
                  </a:lnTo>
                  <a:lnTo>
                    <a:pt x="8294" y="9918"/>
                  </a:lnTo>
                  <a:lnTo>
                    <a:pt x="7723" y="11980"/>
                  </a:lnTo>
                  <a:lnTo>
                    <a:pt x="7723" y="12024"/>
                  </a:lnTo>
                  <a:lnTo>
                    <a:pt x="7548" y="16544"/>
                  </a:lnTo>
                  <a:lnTo>
                    <a:pt x="7153" y="17816"/>
                  </a:lnTo>
                  <a:lnTo>
                    <a:pt x="5003" y="21502"/>
                  </a:lnTo>
                  <a:lnTo>
                    <a:pt x="1975" y="26329"/>
                  </a:lnTo>
                  <a:lnTo>
                    <a:pt x="0" y="31682"/>
                  </a:lnTo>
                  <a:lnTo>
                    <a:pt x="0" y="31770"/>
                  </a:lnTo>
                  <a:lnTo>
                    <a:pt x="0" y="31814"/>
                  </a:lnTo>
                  <a:lnTo>
                    <a:pt x="352" y="32340"/>
                  </a:lnTo>
                  <a:lnTo>
                    <a:pt x="395" y="32428"/>
                  </a:lnTo>
                  <a:lnTo>
                    <a:pt x="571" y="32428"/>
                  </a:lnTo>
                  <a:lnTo>
                    <a:pt x="615" y="32384"/>
                  </a:lnTo>
                  <a:lnTo>
                    <a:pt x="2897" y="30015"/>
                  </a:lnTo>
                  <a:lnTo>
                    <a:pt x="2940" y="29971"/>
                  </a:lnTo>
                  <a:lnTo>
                    <a:pt x="2940" y="29927"/>
                  </a:lnTo>
                  <a:lnTo>
                    <a:pt x="2940" y="29839"/>
                  </a:lnTo>
                  <a:lnTo>
                    <a:pt x="2897" y="29795"/>
                  </a:lnTo>
                  <a:lnTo>
                    <a:pt x="2853" y="29752"/>
                  </a:lnTo>
                  <a:lnTo>
                    <a:pt x="2721" y="29752"/>
                  </a:lnTo>
                  <a:lnTo>
                    <a:pt x="2633" y="29795"/>
                  </a:lnTo>
                  <a:lnTo>
                    <a:pt x="527" y="31989"/>
                  </a:lnTo>
                  <a:lnTo>
                    <a:pt x="352" y="31726"/>
                  </a:lnTo>
                  <a:lnTo>
                    <a:pt x="2282" y="26504"/>
                  </a:lnTo>
                  <a:lnTo>
                    <a:pt x="5310" y="21678"/>
                  </a:lnTo>
                  <a:lnTo>
                    <a:pt x="7460" y="17992"/>
                  </a:lnTo>
                  <a:lnTo>
                    <a:pt x="7504" y="17948"/>
                  </a:lnTo>
                  <a:lnTo>
                    <a:pt x="7899" y="16631"/>
                  </a:lnTo>
                  <a:lnTo>
                    <a:pt x="7899" y="16587"/>
                  </a:lnTo>
                  <a:lnTo>
                    <a:pt x="8074" y="12024"/>
                  </a:lnTo>
                  <a:lnTo>
                    <a:pt x="8645" y="10049"/>
                  </a:lnTo>
                  <a:lnTo>
                    <a:pt x="9830" y="7373"/>
                  </a:lnTo>
                  <a:lnTo>
                    <a:pt x="11322" y="4564"/>
                  </a:lnTo>
                  <a:lnTo>
                    <a:pt x="13647" y="264"/>
                  </a:lnTo>
                  <a:lnTo>
                    <a:pt x="13691" y="176"/>
                  </a:lnTo>
                  <a:lnTo>
                    <a:pt x="13691" y="88"/>
                  </a:lnTo>
                  <a:lnTo>
                    <a:pt x="13647" y="45"/>
                  </a:lnTo>
                  <a:lnTo>
                    <a:pt x="1360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8" name="Google Shape;7178;p246"/>
            <p:cNvSpPr/>
            <p:nvPr/>
          </p:nvSpPr>
          <p:spPr>
            <a:xfrm>
              <a:off x="3125450" y="769325"/>
              <a:ext cx="242475" cy="648375"/>
            </a:xfrm>
            <a:custGeom>
              <a:avLst/>
              <a:gdLst/>
              <a:ahLst/>
              <a:cxnLst/>
              <a:rect l="l" t="t" r="r" b="b"/>
              <a:pathLst>
                <a:path w="9699" h="25935" extrusionOk="0">
                  <a:moveTo>
                    <a:pt x="9479" y="1"/>
                  </a:moveTo>
                  <a:lnTo>
                    <a:pt x="9435" y="45"/>
                  </a:lnTo>
                  <a:lnTo>
                    <a:pt x="9391" y="89"/>
                  </a:lnTo>
                  <a:lnTo>
                    <a:pt x="8996" y="878"/>
                  </a:lnTo>
                  <a:lnTo>
                    <a:pt x="8952" y="878"/>
                  </a:lnTo>
                  <a:lnTo>
                    <a:pt x="8162" y="2941"/>
                  </a:lnTo>
                  <a:lnTo>
                    <a:pt x="6846" y="6846"/>
                  </a:lnTo>
                  <a:lnTo>
                    <a:pt x="5573" y="9742"/>
                  </a:lnTo>
                  <a:lnTo>
                    <a:pt x="4652" y="11410"/>
                  </a:lnTo>
                  <a:lnTo>
                    <a:pt x="3862" y="12989"/>
                  </a:lnTo>
                  <a:lnTo>
                    <a:pt x="3160" y="14525"/>
                  </a:lnTo>
                  <a:lnTo>
                    <a:pt x="2590" y="16017"/>
                  </a:lnTo>
                  <a:lnTo>
                    <a:pt x="2019" y="17553"/>
                  </a:lnTo>
                  <a:lnTo>
                    <a:pt x="1536" y="19089"/>
                  </a:lnTo>
                  <a:lnTo>
                    <a:pt x="483" y="22380"/>
                  </a:lnTo>
                  <a:lnTo>
                    <a:pt x="88" y="23696"/>
                  </a:lnTo>
                  <a:lnTo>
                    <a:pt x="88" y="23740"/>
                  </a:lnTo>
                  <a:lnTo>
                    <a:pt x="1" y="25759"/>
                  </a:lnTo>
                  <a:lnTo>
                    <a:pt x="1" y="25802"/>
                  </a:lnTo>
                  <a:lnTo>
                    <a:pt x="44" y="25846"/>
                  </a:lnTo>
                  <a:lnTo>
                    <a:pt x="88" y="25890"/>
                  </a:lnTo>
                  <a:lnTo>
                    <a:pt x="176" y="25934"/>
                  </a:lnTo>
                  <a:lnTo>
                    <a:pt x="308" y="25890"/>
                  </a:lnTo>
                  <a:lnTo>
                    <a:pt x="352" y="25759"/>
                  </a:lnTo>
                  <a:lnTo>
                    <a:pt x="439" y="23784"/>
                  </a:lnTo>
                  <a:lnTo>
                    <a:pt x="834" y="22511"/>
                  </a:lnTo>
                  <a:lnTo>
                    <a:pt x="1844" y="19220"/>
                  </a:lnTo>
                  <a:lnTo>
                    <a:pt x="2370" y="17685"/>
                  </a:lnTo>
                  <a:lnTo>
                    <a:pt x="2897" y="16149"/>
                  </a:lnTo>
                  <a:lnTo>
                    <a:pt x="3511" y="14657"/>
                  </a:lnTo>
                  <a:lnTo>
                    <a:pt x="4169" y="13121"/>
                  </a:lnTo>
                  <a:lnTo>
                    <a:pt x="4959" y="11541"/>
                  </a:lnTo>
                  <a:lnTo>
                    <a:pt x="5881" y="9874"/>
                  </a:lnTo>
                  <a:lnTo>
                    <a:pt x="7153" y="6978"/>
                  </a:lnTo>
                  <a:lnTo>
                    <a:pt x="8513" y="3029"/>
                  </a:lnTo>
                  <a:lnTo>
                    <a:pt x="9303" y="1010"/>
                  </a:lnTo>
                  <a:lnTo>
                    <a:pt x="9698" y="264"/>
                  </a:lnTo>
                  <a:lnTo>
                    <a:pt x="9698" y="176"/>
                  </a:lnTo>
                  <a:lnTo>
                    <a:pt x="9698" y="89"/>
                  </a:lnTo>
                  <a:lnTo>
                    <a:pt x="9698" y="45"/>
                  </a:lnTo>
                  <a:lnTo>
                    <a:pt x="961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9" name="Google Shape;7179;p246"/>
            <p:cNvSpPr/>
            <p:nvPr/>
          </p:nvSpPr>
          <p:spPr>
            <a:xfrm>
              <a:off x="3734300" y="758375"/>
              <a:ext cx="1192475" cy="1433800"/>
            </a:xfrm>
            <a:custGeom>
              <a:avLst/>
              <a:gdLst/>
              <a:ahLst/>
              <a:cxnLst/>
              <a:rect l="l" t="t" r="r" b="b"/>
              <a:pathLst>
                <a:path w="47699" h="57352" extrusionOk="0">
                  <a:moveTo>
                    <a:pt x="22906" y="0"/>
                  </a:moveTo>
                  <a:lnTo>
                    <a:pt x="22862" y="44"/>
                  </a:lnTo>
                  <a:lnTo>
                    <a:pt x="22818" y="88"/>
                  </a:lnTo>
                  <a:lnTo>
                    <a:pt x="21063" y="2764"/>
                  </a:lnTo>
                  <a:lnTo>
                    <a:pt x="21063" y="2808"/>
                  </a:lnTo>
                  <a:lnTo>
                    <a:pt x="19703" y="5968"/>
                  </a:lnTo>
                  <a:lnTo>
                    <a:pt x="19483" y="6582"/>
                  </a:lnTo>
                  <a:lnTo>
                    <a:pt x="19176" y="7196"/>
                  </a:lnTo>
                  <a:lnTo>
                    <a:pt x="18562" y="8337"/>
                  </a:lnTo>
                  <a:lnTo>
                    <a:pt x="17816" y="9434"/>
                  </a:lnTo>
                  <a:lnTo>
                    <a:pt x="17070" y="10487"/>
                  </a:lnTo>
                  <a:lnTo>
                    <a:pt x="16236" y="11497"/>
                  </a:lnTo>
                  <a:lnTo>
                    <a:pt x="15358" y="12506"/>
                  </a:lnTo>
                  <a:lnTo>
                    <a:pt x="13559" y="14437"/>
                  </a:lnTo>
                  <a:lnTo>
                    <a:pt x="11629" y="16543"/>
                  </a:lnTo>
                  <a:lnTo>
                    <a:pt x="10707" y="17596"/>
                  </a:lnTo>
                  <a:lnTo>
                    <a:pt x="9873" y="18693"/>
                  </a:lnTo>
                  <a:lnTo>
                    <a:pt x="7679" y="21326"/>
                  </a:lnTo>
                  <a:lnTo>
                    <a:pt x="7635" y="21414"/>
                  </a:lnTo>
                  <a:lnTo>
                    <a:pt x="7416" y="22423"/>
                  </a:lnTo>
                  <a:lnTo>
                    <a:pt x="7416" y="22467"/>
                  </a:lnTo>
                  <a:lnTo>
                    <a:pt x="7855" y="25670"/>
                  </a:lnTo>
                  <a:lnTo>
                    <a:pt x="7723" y="26591"/>
                  </a:lnTo>
                  <a:lnTo>
                    <a:pt x="6889" y="26284"/>
                  </a:lnTo>
                  <a:lnTo>
                    <a:pt x="6802" y="26240"/>
                  </a:lnTo>
                  <a:lnTo>
                    <a:pt x="6714" y="26284"/>
                  </a:lnTo>
                  <a:lnTo>
                    <a:pt x="4125" y="27645"/>
                  </a:lnTo>
                  <a:lnTo>
                    <a:pt x="4037" y="27732"/>
                  </a:lnTo>
                  <a:lnTo>
                    <a:pt x="3511" y="29268"/>
                  </a:lnTo>
                  <a:lnTo>
                    <a:pt x="3467" y="29312"/>
                  </a:lnTo>
                  <a:lnTo>
                    <a:pt x="3160" y="31243"/>
                  </a:lnTo>
                  <a:lnTo>
                    <a:pt x="3160" y="31287"/>
                  </a:lnTo>
                  <a:lnTo>
                    <a:pt x="3467" y="33788"/>
                  </a:lnTo>
                  <a:lnTo>
                    <a:pt x="3598" y="35017"/>
                  </a:lnTo>
                  <a:lnTo>
                    <a:pt x="3642" y="36157"/>
                  </a:lnTo>
                  <a:lnTo>
                    <a:pt x="3686" y="37167"/>
                  </a:lnTo>
                  <a:lnTo>
                    <a:pt x="3686" y="38088"/>
                  </a:lnTo>
                  <a:lnTo>
                    <a:pt x="3598" y="38966"/>
                  </a:lnTo>
                  <a:lnTo>
                    <a:pt x="3511" y="39712"/>
                  </a:lnTo>
                  <a:lnTo>
                    <a:pt x="3379" y="40414"/>
                  </a:lnTo>
                  <a:lnTo>
                    <a:pt x="3204" y="41028"/>
                  </a:lnTo>
                  <a:lnTo>
                    <a:pt x="3028" y="41599"/>
                  </a:lnTo>
                  <a:lnTo>
                    <a:pt x="2809" y="42081"/>
                  </a:lnTo>
                  <a:lnTo>
                    <a:pt x="2589" y="42520"/>
                  </a:lnTo>
                  <a:lnTo>
                    <a:pt x="2326" y="42871"/>
                  </a:lnTo>
                  <a:lnTo>
                    <a:pt x="2063" y="43178"/>
                  </a:lnTo>
                  <a:lnTo>
                    <a:pt x="1799" y="43442"/>
                  </a:lnTo>
                  <a:lnTo>
                    <a:pt x="1536" y="43705"/>
                  </a:lnTo>
                  <a:lnTo>
                    <a:pt x="1229" y="43880"/>
                  </a:lnTo>
                  <a:lnTo>
                    <a:pt x="1185" y="43924"/>
                  </a:lnTo>
                  <a:lnTo>
                    <a:pt x="44" y="45285"/>
                  </a:lnTo>
                  <a:lnTo>
                    <a:pt x="0" y="45372"/>
                  </a:lnTo>
                  <a:lnTo>
                    <a:pt x="0" y="45416"/>
                  </a:lnTo>
                  <a:lnTo>
                    <a:pt x="88" y="46118"/>
                  </a:lnTo>
                  <a:lnTo>
                    <a:pt x="1361" y="50638"/>
                  </a:lnTo>
                  <a:lnTo>
                    <a:pt x="2326" y="53446"/>
                  </a:lnTo>
                  <a:lnTo>
                    <a:pt x="2370" y="53446"/>
                  </a:lnTo>
                  <a:lnTo>
                    <a:pt x="3774" y="55728"/>
                  </a:lnTo>
                  <a:lnTo>
                    <a:pt x="5047" y="57176"/>
                  </a:lnTo>
                  <a:lnTo>
                    <a:pt x="5134" y="57220"/>
                  </a:lnTo>
                  <a:lnTo>
                    <a:pt x="5529" y="57352"/>
                  </a:lnTo>
                  <a:lnTo>
                    <a:pt x="5617" y="57352"/>
                  </a:lnTo>
                  <a:lnTo>
                    <a:pt x="6670" y="56957"/>
                  </a:lnTo>
                  <a:lnTo>
                    <a:pt x="6714" y="56913"/>
                  </a:lnTo>
                  <a:lnTo>
                    <a:pt x="7460" y="56035"/>
                  </a:lnTo>
                  <a:lnTo>
                    <a:pt x="7504" y="55991"/>
                  </a:lnTo>
                  <a:lnTo>
                    <a:pt x="7943" y="54850"/>
                  </a:lnTo>
                  <a:lnTo>
                    <a:pt x="7943" y="54807"/>
                  </a:lnTo>
                  <a:lnTo>
                    <a:pt x="8118" y="52261"/>
                  </a:lnTo>
                  <a:lnTo>
                    <a:pt x="8118" y="52174"/>
                  </a:lnTo>
                  <a:lnTo>
                    <a:pt x="7592" y="50726"/>
                  </a:lnTo>
                  <a:lnTo>
                    <a:pt x="4827" y="46118"/>
                  </a:lnTo>
                  <a:lnTo>
                    <a:pt x="4432" y="45241"/>
                  </a:lnTo>
                  <a:lnTo>
                    <a:pt x="4564" y="44933"/>
                  </a:lnTo>
                  <a:lnTo>
                    <a:pt x="5003" y="44626"/>
                  </a:lnTo>
                  <a:lnTo>
                    <a:pt x="8118" y="43793"/>
                  </a:lnTo>
                  <a:lnTo>
                    <a:pt x="11278" y="45460"/>
                  </a:lnTo>
                  <a:lnTo>
                    <a:pt x="12682" y="45987"/>
                  </a:lnTo>
                  <a:lnTo>
                    <a:pt x="14744" y="47347"/>
                  </a:lnTo>
                  <a:lnTo>
                    <a:pt x="14788" y="47347"/>
                  </a:lnTo>
                  <a:lnTo>
                    <a:pt x="18386" y="49102"/>
                  </a:lnTo>
                  <a:lnTo>
                    <a:pt x="20931" y="49936"/>
                  </a:lnTo>
                  <a:lnTo>
                    <a:pt x="21019" y="49936"/>
                  </a:lnTo>
                  <a:lnTo>
                    <a:pt x="25100" y="49234"/>
                  </a:lnTo>
                  <a:lnTo>
                    <a:pt x="26329" y="49321"/>
                  </a:lnTo>
                  <a:lnTo>
                    <a:pt x="26416" y="49321"/>
                  </a:lnTo>
                  <a:lnTo>
                    <a:pt x="27162" y="49102"/>
                  </a:lnTo>
                  <a:lnTo>
                    <a:pt x="27206" y="49102"/>
                  </a:lnTo>
                  <a:lnTo>
                    <a:pt x="30497" y="47127"/>
                  </a:lnTo>
                  <a:lnTo>
                    <a:pt x="32735" y="46689"/>
                  </a:lnTo>
                  <a:lnTo>
                    <a:pt x="35631" y="45855"/>
                  </a:lnTo>
                  <a:lnTo>
                    <a:pt x="35675" y="45811"/>
                  </a:lnTo>
                  <a:lnTo>
                    <a:pt x="36992" y="45065"/>
                  </a:lnTo>
                  <a:lnTo>
                    <a:pt x="39668" y="42959"/>
                  </a:lnTo>
                  <a:lnTo>
                    <a:pt x="39712" y="42915"/>
                  </a:lnTo>
                  <a:lnTo>
                    <a:pt x="41555" y="40896"/>
                  </a:lnTo>
                  <a:lnTo>
                    <a:pt x="42564" y="39448"/>
                  </a:lnTo>
                  <a:lnTo>
                    <a:pt x="42608" y="39405"/>
                  </a:lnTo>
                  <a:lnTo>
                    <a:pt x="43398" y="37474"/>
                  </a:lnTo>
                  <a:lnTo>
                    <a:pt x="43442" y="37430"/>
                  </a:lnTo>
                  <a:lnTo>
                    <a:pt x="44451" y="33349"/>
                  </a:lnTo>
                  <a:lnTo>
                    <a:pt x="45197" y="32120"/>
                  </a:lnTo>
                  <a:lnTo>
                    <a:pt x="45636" y="31067"/>
                  </a:lnTo>
                  <a:lnTo>
                    <a:pt x="46031" y="29926"/>
                  </a:lnTo>
                  <a:lnTo>
                    <a:pt x="46382" y="28654"/>
                  </a:lnTo>
                  <a:lnTo>
                    <a:pt x="46733" y="27381"/>
                  </a:lnTo>
                  <a:lnTo>
                    <a:pt x="47303" y="24968"/>
                  </a:lnTo>
                  <a:lnTo>
                    <a:pt x="47698" y="23125"/>
                  </a:lnTo>
                  <a:lnTo>
                    <a:pt x="47698" y="23037"/>
                  </a:lnTo>
                  <a:lnTo>
                    <a:pt x="47655" y="22993"/>
                  </a:lnTo>
                  <a:lnTo>
                    <a:pt x="47611" y="22906"/>
                  </a:lnTo>
                  <a:lnTo>
                    <a:pt x="47435" y="22906"/>
                  </a:lnTo>
                  <a:lnTo>
                    <a:pt x="47391" y="22993"/>
                  </a:lnTo>
                  <a:lnTo>
                    <a:pt x="47347" y="23037"/>
                  </a:lnTo>
                  <a:lnTo>
                    <a:pt x="46996" y="24880"/>
                  </a:lnTo>
                  <a:lnTo>
                    <a:pt x="46426" y="27250"/>
                  </a:lnTo>
                  <a:lnTo>
                    <a:pt x="46075" y="28522"/>
                  </a:lnTo>
                  <a:lnTo>
                    <a:pt x="45680" y="29795"/>
                  </a:lnTo>
                  <a:lnTo>
                    <a:pt x="45285" y="30936"/>
                  </a:lnTo>
                  <a:lnTo>
                    <a:pt x="44890" y="31989"/>
                  </a:lnTo>
                  <a:lnTo>
                    <a:pt x="44144" y="33217"/>
                  </a:lnTo>
                  <a:lnTo>
                    <a:pt x="44100" y="33261"/>
                  </a:lnTo>
                  <a:lnTo>
                    <a:pt x="43091" y="37342"/>
                  </a:lnTo>
                  <a:lnTo>
                    <a:pt x="42257" y="39273"/>
                  </a:lnTo>
                  <a:lnTo>
                    <a:pt x="41292" y="40677"/>
                  </a:lnTo>
                  <a:lnTo>
                    <a:pt x="39449" y="42696"/>
                  </a:lnTo>
                  <a:lnTo>
                    <a:pt x="36772" y="44802"/>
                  </a:lnTo>
                  <a:lnTo>
                    <a:pt x="35500" y="45504"/>
                  </a:lnTo>
                  <a:lnTo>
                    <a:pt x="32647" y="46382"/>
                  </a:lnTo>
                  <a:lnTo>
                    <a:pt x="30409" y="46820"/>
                  </a:lnTo>
                  <a:lnTo>
                    <a:pt x="30366" y="46820"/>
                  </a:lnTo>
                  <a:lnTo>
                    <a:pt x="27031" y="48795"/>
                  </a:lnTo>
                  <a:lnTo>
                    <a:pt x="26329" y="48970"/>
                  </a:lnTo>
                  <a:lnTo>
                    <a:pt x="25100" y="48883"/>
                  </a:lnTo>
                  <a:lnTo>
                    <a:pt x="25056" y="48883"/>
                  </a:lnTo>
                  <a:lnTo>
                    <a:pt x="20975" y="49585"/>
                  </a:lnTo>
                  <a:lnTo>
                    <a:pt x="18518" y="48795"/>
                  </a:lnTo>
                  <a:lnTo>
                    <a:pt x="14920" y="47040"/>
                  </a:lnTo>
                  <a:lnTo>
                    <a:pt x="12857" y="45679"/>
                  </a:lnTo>
                  <a:lnTo>
                    <a:pt x="11409" y="45109"/>
                  </a:lnTo>
                  <a:lnTo>
                    <a:pt x="8250" y="43442"/>
                  </a:lnTo>
                  <a:lnTo>
                    <a:pt x="8118" y="43442"/>
                  </a:lnTo>
                  <a:lnTo>
                    <a:pt x="4871" y="44275"/>
                  </a:lnTo>
                  <a:lnTo>
                    <a:pt x="4827" y="44319"/>
                  </a:lnTo>
                  <a:lnTo>
                    <a:pt x="4301" y="44670"/>
                  </a:lnTo>
                  <a:lnTo>
                    <a:pt x="4257" y="44714"/>
                  </a:lnTo>
                  <a:lnTo>
                    <a:pt x="4081" y="45197"/>
                  </a:lnTo>
                  <a:lnTo>
                    <a:pt x="4037" y="45285"/>
                  </a:lnTo>
                  <a:lnTo>
                    <a:pt x="4081" y="45328"/>
                  </a:lnTo>
                  <a:lnTo>
                    <a:pt x="4520" y="46294"/>
                  </a:lnTo>
                  <a:lnTo>
                    <a:pt x="7284" y="50901"/>
                  </a:lnTo>
                  <a:lnTo>
                    <a:pt x="7767" y="52261"/>
                  </a:lnTo>
                  <a:lnTo>
                    <a:pt x="7592" y="54763"/>
                  </a:lnTo>
                  <a:lnTo>
                    <a:pt x="7197" y="55816"/>
                  </a:lnTo>
                  <a:lnTo>
                    <a:pt x="6495" y="56650"/>
                  </a:lnTo>
                  <a:lnTo>
                    <a:pt x="5529" y="57001"/>
                  </a:lnTo>
                  <a:lnTo>
                    <a:pt x="5310" y="56913"/>
                  </a:lnTo>
                  <a:lnTo>
                    <a:pt x="4037" y="55509"/>
                  </a:lnTo>
                  <a:lnTo>
                    <a:pt x="2677" y="53271"/>
                  </a:lnTo>
                  <a:lnTo>
                    <a:pt x="1668" y="50506"/>
                  </a:lnTo>
                  <a:lnTo>
                    <a:pt x="439" y="46030"/>
                  </a:lnTo>
                  <a:lnTo>
                    <a:pt x="351" y="45460"/>
                  </a:lnTo>
                  <a:lnTo>
                    <a:pt x="1448" y="44144"/>
                  </a:lnTo>
                  <a:lnTo>
                    <a:pt x="1931" y="43793"/>
                  </a:lnTo>
                  <a:lnTo>
                    <a:pt x="2370" y="43398"/>
                  </a:lnTo>
                  <a:lnTo>
                    <a:pt x="2721" y="42915"/>
                  </a:lnTo>
                  <a:lnTo>
                    <a:pt x="3072" y="42345"/>
                  </a:lnTo>
                  <a:lnTo>
                    <a:pt x="3335" y="41774"/>
                  </a:lnTo>
                  <a:lnTo>
                    <a:pt x="3555" y="41116"/>
                  </a:lnTo>
                  <a:lnTo>
                    <a:pt x="3730" y="40458"/>
                  </a:lnTo>
                  <a:lnTo>
                    <a:pt x="3862" y="39756"/>
                  </a:lnTo>
                  <a:lnTo>
                    <a:pt x="3949" y="39010"/>
                  </a:lnTo>
                  <a:lnTo>
                    <a:pt x="3993" y="38264"/>
                  </a:lnTo>
                  <a:lnTo>
                    <a:pt x="4037" y="37518"/>
                  </a:lnTo>
                  <a:lnTo>
                    <a:pt x="4037" y="36772"/>
                  </a:lnTo>
                  <a:lnTo>
                    <a:pt x="3949" y="35236"/>
                  </a:lnTo>
                  <a:lnTo>
                    <a:pt x="3818" y="33744"/>
                  </a:lnTo>
                  <a:lnTo>
                    <a:pt x="3511" y="31287"/>
                  </a:lnTo>
                  <a:lnTo>
                    <a:pt x="3818" y="29400"/>
                  </a:lnTo>
                  <a:lnTo>
                    <a:pt x="4344" y="27908"/>
                  </a:lnTo>
                  <a:lnTo>
                    <a:pt x="6846" y="26635"/>
                  </a:lnTo>
                  <a:lnTo>
                    <a:pt x="7811" y="26986"/>
                  </a:lnTo>
                  <a:lnTo>
                    <a:pt x="7987" y="26986"/>
                  </a:lnTo>
                  <a:lnTo>
                    <a:pt x="8030" y="26943"/>
                  </a:lnTo>
                  <a:lnTo>
                    <a:pt x="8074" y="26855"/>
                  </a:lnTo>
                  <a:lnTo>
                    <a:pt x="8206" y="25714"/>
                  </a:lnTo>
                  <a:lnTo>
                    <a:pt x="8206" y="25670"/>
                  </a:lnTo>
                  <a:lnTo>
                    <a:pt x="7767" y="22423"/>
                  </a:lnTo>
                  <a:lnTo>
                    <a:pt x="7943" y="21501"/>
                  </a:lnTo>
                  <a:lnTo>
                    <a:pt x="10137" y="18912"/>
                  </a:lnTo>
                  <a:lnTo>
                    <a:pt x="11014" y="17815"/>
                  </a:lnTo>
                  <a:lnTo>
                    <a:pt x="11892" y="16762"/>
                  </a:lnTo>
                  <a:lnTo>
                    <a:pt x="13823" y="14700"/>
                  </a:lnTo>
                  <a:lnTo>
                    <a:pt x="15622" y="12725"/>
                  </a:lnTo>
                  <a:lnTo>
                    <a:pt x="16499" y="11716"/>
                  </a:lnTo>
                  <a:lnTo>
                    <a:pt x="17333" y="10707"/>
                  </a:lnTo>
                  <a:lnTo>
                    <a:pt x="18123" y="9610"/>
                  </a:lnTo>
                  <a:lnTo>
                    <a:pt x="18869" y="8513"/>
                  </a:lnTo>
                  <a:lnTo>
                    <a:pt x="19176" y="7942"/>
                  </a:lnTo>
                  <a:lnTo>
                    <a:pt x="19483" y="7328"/>
                  </a:lnTo>
                  <a:lnTo>
                    <a:pt x="19790" y="6714"/>
                  </a:lnTo>
                  <a:lnTo>
                    <a:pt x="20054" y="6099"/>
                  </a:lnTo>
                  <a:lnTo>
                    <a:pt x="21370" y="2940"/>
                  </a:lnTo>
                  <a:lnTo>
                    <a:pt x="23125" y="263"/>
                  </a:lnTo>
                  <a:lnTo>
                    <a:pt x="23125" y="219"/>
                  </a:lnTo>
                  <a:lnTo>
                    <a:pt x="23125" y="132"/>
                  </a:lnTo>
                  <a:lnTo>
                    <a:pt x="23125" y="88"/>
                  </a:lnTo>
                  <a:lnTo>
                    <a:pt x="23038" y="44"/>
                  </a:lnTo>
                  <a:lnTo>
                    <a:pt x="2299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0" name="Google Shape;7180;p246"/>
            <p:cNvSpPr/>
            <p:nvPr/>
          </p:nvSpPr>
          <p:spPr>
            <a:xfrm>
              <a:off x="3959175" y="763850"/>
              <a:ext cx="850225" cy="1129950"/>
            </a:xfrm>
            <a:custGeom>
              <a:avLst/>
              <a:gdLst/>
              <a:ahLst/>
              <a:cxnLst/>
              <a:rect l="l" t="t" r="r" b="b"/>
              <a:pathLst>
                <a:path w="34009" h="45198" extrusionOk="0">
                  <a:moveTo>
                    <a:pt x="17421" y="0"/>
                  </a:moveTo>
                  <a:lnTo>
                    <a:pt x="17377" y="44"/>
                  </a:lnTo>
                  <a:lnTo>
                    <a:pt x="17334" y="88"/>
                  </a:lnTo>
                  <a:lnTo>
                    <a:pt x="15666" y="2458"/>
                  </a:lnTo>
                  <a:lnTo>
                    <a:pt x="15666" y="2502"/>
                  </a:lnTo>
                  <a:lnTo>
                    <a:pt x="13823" y="5924"/>
                  </a:lnTo>
                  <a:lnTo>
                    <a:pt x="13779" y="5968"/>
                  </a:lnTo>
                  <a:lnTo>
                    <a:pt x="13516" y="7328"/>
                  </a:lnTo>
                  <a:lnTo>
                    <a:pt x="13516" y="7372"/>
                  </a:lnTo>
                  <a:lnTo>
                    <a:pt x="13253" y="11936"/>
                  </a:lnTo>
                  <a:lnTo>
                    <a:pt x="12946" y="12682"/>
                  </a:lnTo>
                  <a:lnTo>
                    <a:pt x="11059" y="15534"/>
                  </a:lnTo>
                  <a:lnTo>
                    <a:pt x="8952" y="18342"/>
                  </a:lnTo>
                  <a:lnTo>
                    <a:pt x="8909" y="18430"/>
                  </a:lnTo>
                  <a:lnTo>
                    <a:pt x="8865" y="18869"/>
                  </a:lnTo>
                  <a:lnTo>
                    <a:pt x="8865" y="18957"/>
                  </a:lnTo>
                  <a:lnTo>
                    <a:pt x="8952" y="19044"/>
                  </a:lnTo>
                  <a:lnTo>
                    <a:pt x="9260" y="19220"/>
                  </a:lnTo>
                  <a:lnTo>
                    <a:pt x="9391" y="19571"/>
                  </a:lnTo>
                  <a:lnTo>
                    <a:pt x="9084" y="20712"/>
                  </a:lnTo>
                  <a:lnTo>
                    <a:pt x="7548" y="23959"/>
                  </a:lnTo>
                  <a:lnTo>
                    <a:pt x="6407" y="25934"/>
                  </a:lnTo>
                  <a:lnTo>
                    <a:pt x="6012" y="26197"/>
                  </a:lnTo>
                  <a:lnTo>
                    <a:pt x="5749" y="26197"/>
                  </a:lnTo>
                  <a:lnTo>
                    <a:pt x="3511" y="24881"/>
                  </a:lnTo>
                  <a:lnTo>
                    <a:pt x="3423" y="24837"/>
                  </a:lnTo>
                  <a:lnTo>
                    <a:pt x="3336" y="24837"/>
                  </a:lnTo>
                  <a:lnTo>
                    <a:pt x="3292" y="24924"/>
                  </a:lnTo>
                  <a:lnTo>
                    <a:pt x="3248" y="24968"/>
                  </a:lnTo>
                  <a:lnTo>
                    <a:pt x="2809" y="26987"/>
                  </a:lnTo>
                  <a:lnTo>
                    <a:pt x="2239" y="28040"/>
                  </a:lnTo>
                  <a:lnTo>
                    <a:pt x="1142" y="28874"/>
                  </a:lnTo>
                  <a:lnTo>
                    <a:pt x="396" y="29576"/>
                  </a:lnTo>
                  <a:lnTo>
                    <a:pt x="352" y="29620"/>
                  </a:lnTo>
                  <a:lnTo>
                    <a:pt x="89" y="30102"/>
                  </a:lnTo>
                  <a:lnTo>
                    <a:pt x="89" y="30146"/>
                  </a:lnTo>
                  <a:lnTo>
                    <a:pt x="1" y="31594"/>
                  </a:lnTo>
                  <a:lnTo>
                    <a:pt x="1" y="31682"/>
                  </a:lnTo>
                  <a:lnTo>
                    <a:pt x="440" y="33349"/>
                  </a:lnTo>
                  <a:lnTo>
                    <a:pt x="1844" y="36597"/>
                  </a:lnTo>
                  <a:lnTo>
                    <a:pt x="2941" y="39186"/>
                  </a:lnTo>
                  <a:lnTo>
                    <a:pt x="2985" y="39273"/>
                  </a:lnTo>
                  <a:lnTo>
                    <a:pt x="4564" y="40414"/>
                  </a:lnTo>
                  <a:lnTo>
                    <a:pt x="6188" y="41950"/>
                  </a:lnTo>
                  <a:lnTo>
                    <a:pt x="6232" y="41950"/>
                  </a:lnTo>
                  <a:lnTo>
                    <a:pt x="8206" y="42871"/>
                  </a:lnTo>
                  <a:lnTo>
                    <a:pt x="11541" y="44056"/>
                  </a:lnTo>
                  <a:lnTo>
                    <a:pt x="14481" y="44846"/>
                  </a:lnTo>
                  <a:lnTo>
                    <a:pt x="14525" y="44890"/>
                  </a:lnTo>
                  <a:lnTo>
                    <a:pt x="15710" y="44758"/>
                  </a:lnTo>
                  <a:lnTo>
                    <a:pt x="18211" y="45197"/>
                  </a:lnTo>
                  <a:lnTo>
                    <a:pt x="19703" y="45197"/>
                  </a:lnTo>
                  <a:lnTo>
                    <a:pt x="21327" y="44714"/>
                  </a:lnTo>
                  <a:lnTo>
                    <a:pt x="23301" y="44495"/>
                  </a:lnTo>
                  <a:lnTo>
                    <a:pt x="23345" y="44451"/>
                  </a:lnTo>
                  <a:lnTo>
                    <a:pt x="25803" y="43881"/>
                  </a:lnTo>
                  <a:lnTo>
                    <a:pt x="25846" y="43837"/>
                  </a:lnTo>
                  <a:lnTo>
                    <a:pt x="27645" y="42871"/>
                  </a:lnTo>
                  <a:lnTo>
                    <a:pt x="29401" y="41467"/>
                  </a:lnTo>
                  <a:lnTo>
                    <a:pt x="29401" y="41423"/>
                  </a:lnTo>
                  <a:lnTo>
                    <a:pt x="31156" y="39317"/>
                  </a:lnTo>
                  <a:lnTo>
                    <a:pt x="31200" y="39317"/>
                  </a:lnTo>
                  <a:lnTo>
                    <a:pt x="31990" y="37781"/>
                  </a:lnTo>
                  <a:lnTo>
                    <a:pt x="31990" y="37737"/>
                  </a:lnTo>
                  <a:lnTo>
                    <a:pt x="32560" y="35061"/>
                  </a:lnTo>
                  <a:lnTo>
                    <a:pt x="32604" y="31550"/>
                  </a:lnTo>
                  <a:lnTo>
                    <a:pt x="33438" y="28830"/>
                  </a:lnTo>
                  <a:lnTo>
                    <a:pt x="33438" y="28742"/>
                  </a:lnTo>
                  <a:lnTo>
                    <a:pt x="32999" y="26241"/>
                  </a:lnTo>
                  <a:lnTo>
                    <a:pt x="32911" y="25714"/>
                  </a:lnTo>
                  <a:lnTo>
                    <a:pt x="33262" y="23520"/>
                  </a:lnTo>
                  <a:lnTo>
                    <a:pt x="34008" y="20580"/>
                  </a:lnTo>
                  <a:lnTo>
                    <a:pt x="34008" y="20493"/>
                  </a:lnTo>
                  <a:lnTo>
                    <a:pt x="33482" y="18211"/>
                  </a:lnTo>
                  <a:lnTo>
                    <a:pt x="33482" y="18167"/>
                  </a:lnTo>
                  <a:lnTo>
                    <a:pt x="33394" y="18123"/>
                  </a:lnTo>
                  <a:lnTo>
                    <a:pt x="33350" y="18079"/>
                  </a:lnTo>
                  <a:lnTo>
                    <a:pt x="33262" y="18079"/>
                  </a:lnTo>
                  <a:lnTo>
                    <a:pt x="33218" y="18123"/>
                  </a:lnTo>
                  <a:lnTo>
                    <a:pt x="33174" y="18167"/>
                  </a:lnTo>
                  <a:lnTo>
                    <a:pt x="33131" y="18211"/>
                  </a:lnTo>
                  <a:lnTo>
                    <a:pt x="33131" y="18299"/>
                  </a:lnTo>
                  <a:lnTo>
                    <a:pt x="33657" y="20536"/>
                  </a:lnTo>
                  <a:lnTo>
                    <a:pt x="32911" y="23476"/>
                  </a:lnTo>
                  <a:lnTo>
                    <a:pt x="32560" y="25670"/>
                  </a:lnTo>
                  <a:lnTo>
                    <a:pt x="32560" y="25758"/>
                  </a:lnTo>
                  <a:lnTo>
                    <a:pt x="32648" y="26329"/>
                  </a:lnTo>
                  <a:lnTo>
                    <a:pt x="33087" y="28742"/>
                  </a:lnTo>
                  <a:lnTo>
                    <a:pt x="32253" y="31506"/>
                  </a:lnTo>
                  <a:lnTo>
                    <a:pt x="32253" y="31550"/>
                  </a:lnTo>
                  <a:lnTo>
                    <a:pt x="32209" y="35017"/>
                  </a:lnTo>
                  <a:lnTo>
                    <a:pt x="31639" y="37606"/>
                  </a:lnTo>
                  <a:lnTo>
                    <a:pt x="30893" y="39142"/>
                  </a:lnTo>
                  <a:lnTo>
                    <a:pt x="29137" y="41204"/>
                  </a:lnTo>
                  <a:lnTo>
                    <a:pt x="27470" y="42564"/>
                  </a:lnTo>
                  <a:lnTo>
                    <a:pt x="25671" y="43530"/>
                  </a:lnTo>
                  <a:lnTo>
                    <a:pt x="23257" y="44144"/>
                  </a:lnTo>
                  <a:lnTo>
                    <a:pt x="21283" y="44363"/>
                  </a:lnTo>
                  <a:lnTo>
                    <a:pt x="21239" y="44363"/>
                  </a:lnTo>
                  <a:lnTo>
                    <a:pt x="19659" y="44846"/>
                  </a:lnTo>
                  <a:lnTo>
                    <a:pt x="18255" y="44846"/>
                  </a:lnTo>
                  <a:lnTo>
                    <a:pt x="15710" y="44407"/>
                  </a:lnTo>
                  <a:lnTo>
                    <a:pt x="15666" y="44407"/>
                  </a:lnTo>
                  <a:lnTo>
                    <a:pt x="14525" y="44539"/>
                  </a:lnTo>
                  <a:lnTo>
                    <a:pt x="11673" y="43705"/>
                  </a:lnTo>
                  <a:lnTo>
                    <a:pt x="8338" y="42520"/>
                  </a:lnTo>
                  <a:lnTo>
                    <a:pt x="6407" y="41643"/>
                  </a:lnTo>
                  <a:lnTo>
                    <a:pt x="4784" y="40151"/>
                  </a:lnTo>
                  <a:lnTo>
                    <a:pt x="3248" y="39010"/>
                  </a:lnTo>
                  <a:lnTo>
                    <a:pt x="2151" y="36465"/>
                  </a:lnTo>
                  <a:lnTo>
                    <a:pt x="747" y="33218"/>
                  </a:lnTo>
                  <a:lnTo>
                    <a:pt x="352" y="31594"/>
                  </a:lnTo>
                  <a:lnTo>
                    <a:pt x="440" y="30234"/>
                  </a:lnTo>
                  <a:lnTo>
                    <a:pt x="659" y="29795"/>
                  </a:lnTo>
                  <a:lnTo>
                    <a:pt x="1405" y="29137"/>
                  </a:lnTo>
                  <a:lnTo>
                    <a:pt x="2502" y="28303"/>
                  </a:lnTo>
                  <a:lnTo>
                    <a:pt x="2546" y="28259"/>
                  </a:lnTo>
                  <a:lnTo>
                    <a:pt x="3116" y="27118"/>
                  </a:lnTo>
                  <a:lnTo>
                    <a:pt x="3160" y="27075"/>
                  </a:lnTo>
                  <a:lnTo>
                    <a:pt x="3555" y="25275"/>
                  </a:lnTo>
                  <a:lnTo>
                    <a:pt x="5617" y="26504"/>
                  </a:lnTo>
                  <a:lnTo>
                    <a:pt x="5705" y="26548"/>
                  </a:lnTo>
                  <a:lnTo>
                    <a:pt x="6100" y="26548"/>
                  </a:lnTo>
                  <a:lnTo>
                    <a:pt x="6188" y="26504"/>
                  </a:lnTo>
                  <a:lnTo>
                    <a:pt x="6627" y="26197"/>
                  </a:lnTo>
                  <a:lnTo>
                    <a:pt x="6671" y="26109"/>
                  </a:lnTo>
                  <a:lnTo>
                    <a:pt x="7855" y="24135"/>
                  </a:lnTo>
                  <a:lnTo>
                    <a:pt x="9391" y="20844"/>
                  </a:lnTo>
                  <a:lnTo>
                    <a:pt x="9391" y="20800"/>
                  </a:lnTo>
                  <a:lnTo>
                    <a:pt x="9742" y="19615"/>
                  </a:lnTo>
                  <a:lnTo>
                    <a:pt x="9742" y="19483"/>
                  </a:lnTo>
                  <a:lnTo>
                    <a:pt x="9523" y="19001"/>
                  </a:lnTo>
                  <a:lnTo>
                    <a:pt x="9479" y="18913"/>
                  </a:lnTo>
                  <a:lnTo>
                    <a:pt x="9216" y="18781"/>
                  </a:lnTo>
                  <a:lnTo>
                    <a:pt x="9260" y="18518"/>
                  </a:lnTo>
                  <a:lnTo>
                    <a:pt x="11366" y="15710"/>
                  </a:lnTo>
                  <a:lnTo>
                    <a:pt x="13253" y="12857"/>
                  </a:lnTo>
                  <a:lnTo>
                    <a:pt x="13297" y="12857"/>
                  </a:lnTo>
                  <a:lnTo>
                    <a:pt x="13604" y="12024"/>
                  </a:lnTo>
                  <a:lnTo>
                    <a:pt x="13604" y="11980"/>
                  </a:lnTo>
                  <a:lnTo>
                    <a:pt x="13867" y="7372"/>
                  </a:lnTo>
                  <a:lnTo>
                    <a:pt x="14130" y="6056"/>
                  </a:lnTo>
                  <a:lnTo>
                    <a:pt x="15973" y="2677"/>
                  </a:lnTo>
                  <a:lnTo>
                    <a:pt x="17597" y="264"/>
                  </a:lnTo>
                  <a:lnTo>
                    <a:pt x="17641" y="220"/>
                  </a:lnTo>
                  <a:lnTo>
                    <a:pt x="17641" y="132"/>
                  </a:lnTo>
                  <a:lnTo>
                    <a:pt x="17597" y="88"/>
                  </a:lnTo>
                  <a:lnTo>
                    <a:pt x="17553" y="44"/>
                  </a:lnTo>
                  <a:lnTo>
                    <a:pt x="1750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1" name="Google Shape;7181;p246"/>
            <p:cNvSpPr/>
            <p:nvPr/>
          </p:nvSpPr>
          <p:spPr>
            <a:xfrm>
              <a:off x="4266350" y="884525"/>
              <a:ext cx="417975" cy="879825"/>
            </a:xfrm>
            <a:custGeom>
              <a:avLst/>
              <a:gdLst/>
              <a:ahLst/>
              <a:cxnLst/>
              <a:rect l="l" t="t" r="r" b="b"/>
              <a:pathLst>
                <a:path w="16719" h="35193" extrusionOk="0">
                  <a:moveTo>
                    <a:pt x="5485" y="0"/>
                  </a:moveTo>
                  <a:lnTo>
                    <a:pt x="5441" y="44"/>
                  </a:lnTo>
                  <a:lnTo>
                    <a:pt x="4520" y="1448"/>
                  </a:lnTo>
                  <a:lnTo>
                    <a:pt x="4476" y="1536"/>
                  </a:lnTo>
                  <a:lnTo>
                    <a:pt x="4476" y="2414"/>
                  </a:lnTo>
                  <a:lnTo>
                    <a:pt x="4476" y="2458"/>
                  </a:lnTo>
                  <a:lnTo>
                    <a:pt x="5398" y="4915"/>
                  </a:lnTo>
                  <a:lnTo>
                    <a:pt x="5266" y="7592"/>
                  </a:lnTo>
                  <a:lnTo>
                    <a:pt x="5398" y="10575"/>
                  </a:lnTo>
                  <a:lnTo>
                    <a:pt x="5222" y="12155"/>
                  </a:lnTo>
                  <a:lnTo>
                    <a:pt x="4344" y="15446"/>
                  </a:lnTo>
                  <a:lnTo>
                    <a:pt x="2589" y="21370"/>
                  </a:lnTo>
                  <a:lnTo>
                    <a:pt x="88" y="26811"/>
                  </a:lnTo>
                  <a:lnTo>
                    <a:pt x="44" y="26855"/>
                  </a:lnTo>
                  <a:lnTo>
                    <a:pt x="0" y="27294"/>
                  </a:lnTo>
                  <a:lnTo>
                    <a:pt x="0" y="27382"/>
                  </a:lnTo>
                  <a:lnTo>
                    <a:pt x="44" y="27469"/>
                  </a:lnTo>
                  <a:lnTo>
                    <a:pt x="922" y="28215"/>
                  </a:lnTo>
                  <a:lnTo>
                    <a:pt x="966" y="28215"/>
                  </a:lnTo>
                  <a:lnTo>
                    <a:pt x="3774" y="30102"/>
                  </a:lnTo>
                  <a:lnTo>
                    <a:pt x="5003" y="32647"/>
                  </a:lnTo>
                  <a:lnTo>
                    <a:pt x="5090" y="32691"/>
                  </a:lnTo>
                  <a:lnTo>
                    <a:pt x="8689" y="35192"/>
                  </a:lnTo>
                  <a:lnTo>
                    <a:pt x="8820" y="35192"/>
                  </a:lnTo>
                  <a:lnTo>
                    <a:pt x="11190" y="34841"/>
                  </a:lnTo>
                  <a:lnTo>
                    <a:pt x="11234" y="34797"/>
                  </a:lnTo>
                  <a:lnTo>
                    <a:pt x="12770" y="33832"/>
                  </a:lnTo>
                  <a:lnTo>
                    <a:pt x="12813" y="33788"/>
                  </a:lnTo>
                  <a:lnTo>
                    <a:pt x="14349" y="32516"/>
                  </a:lnTo>
                  <a:lnTo>
                    <a:pt x="15095" y="31462"/>
                  </a:lnTo>
                  <a:lnTo>
                    <a:pt x="15139" y="31419"/>
                  </a:lnTo>
                  <a:lnTo>
                    <a:pt x="15402" y="30541"/>
                  </a:lnTo>
                  <a:lnTo>
                    <a:pt x="15402" y="30453"/>
                  </a:lnTo>
                  <a:lnTo>
                    <a:pt x="15139" y="27031"/>
                  </a:lnTo>
                  <a:lnTo>
                    <a:pt x="15139" y="26943"/>
                  </a:lnTo>
                  <a:lnTo>
                    <a:pt x="14174" y="25144"/>
                  </a:lnTo>
                  <a:lnTo>
                    <a:pt x="14525" y="22818"/>
                  </a:lnTo>
                  <a:lnTo>
                    <a:pt x="15183" y="20317"/>
                  </a:lnTo>
                  <a:lnTo>
                    <a:pt x="16719" y="14788"/>
                  </a:lnTo>
                  <a:lnTo>
                    <a:pt x="16719" y="14700"/>
                  </a:lnTo>
                  <a:lnTo>
                    <a:pt x="16719" y="14612"/>
                  </a:lnTo>
                  <a:lnTo>
                    <a:pt x="16675" y="11892"/>
                  </a:lnTo>
                  <a:lnTo>
                    <a:pt x="16631" y="11848"/>
                  </a:lnTo>
                  <a:lnTo>
                    <a:pt x="16587" y="11804"/>
                  </a:lnTo>
                  <a:lnTo>
                    <a:pt x="16543" y="11760"/>
                  </a:lnTo>
                  <a:lnTo>
                    <a:pt x="16499" y="11716"/>
                  </a:lnTo>
                  <a:lnTo>
                    <a:pt x="16412" y="11760"/>
                  </a:lnTo>
                  <a:lnTo>
                    <a:pt x="16368" y="11804"/>
                  </a:lnTo>
                  <a:lnTo>
                    <a:pt x="16324" y="11848"/>
                  </a:lnTo>
                  <a:lnTo>
                    <a:pt x="16324" y="11936"/>
                  </a:lnTo>
                  <a:lnTo>
                    <a:pt x="16368" y="14612"/>
                  </a:lnTo>
                  <a:lnTo>
                    <a:pt x="16368" y="14656"/>
                  </a:lnTo>
                  <a:lnTo>
                    <a:pt x="16368" y="14744"/>
                  </a:lnTo>
                  <a:lnTo>
                    <a:pt x="14832" y="20229"/>
                  </a:lnTo>
                  <a:lnTo>
                    <a:pt x="14218" y="22730"/>
                  </a:lnTo>
                  <a:lnTo>
                    <a:pt x="13823" y="25144"/>
                  </a:lnTo>
                  <a:lnTo>
                    <a:pt x="13823" y="25231"/>
                  </a:lnTo>
                  <a:lnTo>
                    <a:pt x="14788" y="27074"/>
                  </a:lnTo>
                  <a:lnTo>
                    <a:pt x="15051" y="30453"/>
                  </a:lnTo>
                  <a:lnTo>
                    <a:pt x="14788" y="31287"/>
                  </a:lnTo>
                  <a:lnTo>
                    <a:pt x="14086" y="32296"/>
                  </a:lnTo>
                  <a:lnTo>
                    <a:pt x="12594" y="33525"/>
                  </a:lnTo>
                  <a:lnTo>
                    <a:pt x="11058" y="34490"/>
                  </a:lnTo>
                  <a:lnTo>
                    <a:pt x="8864" y="34841"/>
                  </a:lnTo>
                  <a:lnTo>
                    <a:pt x="5310" y="32428"/>
                  </a:lnTo>
                  <a:lnTo>
                    <a:pt x="4037" y="29927"/>
                  </a:lnTo>
                  <a:lnTo>
                    <a:pt x="3993" y="29839"/>
                  </a:lnTo>
                  <a:lnTo>
                    <a:pt x="1141" y="27952"/>
                  </a:lnTo>
                  <a:lnTo>
                    <a:pt x="351" y="27250"/>
                  </a:lnTo>
                  <a:lnTo>
                    <a:pt x="395" y="26943"/>
                  </a:lnTo>
                  <a:lnTo>
                    <a:pt x="2896" y="21502"/>
                  </a:lnTo>
                  <a:lnTo>
                    <a:pt x="2896" y="21458"/>
                  </a:lnTo>
                  <a:lnTo>
                    <a:pt x="4696" y="15534"/>
                  </a:lnTo>
                  <a:lnTo>
                    <a:pt x="5573" y="12243"/>
                  </a:lnTo>
                  <a:lnTo>
                    <a:pt x="5749" y="10619"/>
                  </a:lnTo>
                  <a:lnTo>
                    <a:pt x="5749" y="10575"/>
                  </a:lnTo>
                  <a:lnTo>
                    <a:pt x="5617" y="7592"/>
                  </a:lnTo>
                  <a:lnTo>
                    <a:pt x="5749" y="4871"/>
                  </a:lnTo>
                  <a:lnTo>
                    <a:pt x="5749" y="4827"/>
                  </a:lnTo>
                  <a:lnTo>
                    <a:pt x="4827" y="2370"/>
                  </a:lnTo>
                  <a:lnTo>
                    <a:pt x="4827" y="1624"/>
                  </a:lnTo>
                  <a:lnTo>
                    <a:pt x="5749" y="264"/>
                  </a:lnTo>
                  <a:lnTo>
                    <a:pt x="5749" y="176"/>
                  </a:lnTo>
                  <a:lnTo>
                    <a:pt x="5749" y="132"/>
                  </a:lnTo>
                  <a:lnTo>
                    <a:pt x="5705" y="44"/>
                  </a:lnTo>
                  <a:lnTo>
                    <a:pt x="566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2" name="Google Shape;7182;p246"/>
            <p:cNvSpPr/>
            <p:nvPr/>
          </p:nvSpPr>
          <p:spPr>
            <a:xfrm>
              <a:off x="3635575" y="1464825"/>
              <a:ext cx="1480975" cy="864475"/>
            </a:xfrm>
            <a:custGeom>
              <a:avLst/>
              <a:gdLst/>
              <a:ahLst/>
              <a:cxnLst/>
              <a:rect l="l" t="t" r="r" b="b"/>
              <a:pathLst>
                <a:path w="59239" h="34579" extrusionOk="0">
                  <a:moveTo>
                    <a:pt x="59019" y="1"/>
                  </a:moveTo>
                  <a:lnTo>
                    <a:pt x="58975" y="45"/>
                  </a:lnTo>
                  <a:lnTo>
                    <a:pt x="58932" y="89"/>
                  </a:lnTo>
                  <a:lnTo>
                    <a:pt x="58888" y="176"/>
                  </a:lnTo>
                  <a:lnTo>
                    <a:pt x="58844" y="1800"/>
                  </a:lnTo>
                  <a:lnTo>
                    <a:pt x="56167" y="4389"/>
                  </a:lnTo>
                  <a:lnTo>
                    <a:pt x="54763" y="5486"/>
                  </a:lnTo>
                  <a:lnTo>
                    <a:pt x="50068" y="7768"/>
                  </a:lnTo>
                  <a:lnTo>
                    <a:pt x="50024" y="7856"/>
                  </a:lnTo>
                  <a:lnTo>
                    <a:pt x="48137" y="11629"/>
                  </a:lnTo>
                  <a:lnTo>
                    <a:pt x="46557" y="13735"/>
                  </a:lnTo>
                  <a:lnTo>
                    <a:pt x="44495" y="15929"/>
                  </a:lnTo>
                  <a:lnTo>
                    <a:pt x="41730" y="18124"/>
                  </a:lnTo>
                  <a:lnTo>
                    <a:pt x="40282" y="19045"/>
                  </a:lnTo>
                  <a:lnTo>
                    <a:pt x="35412" y="20625"/>
                  </a:lnTo>
                  <a:lnTo>
                    <a:pt x="34666" y="20844"/>
                  </a:lnTo>
                  <a:lnTo>
                    <a:pt x="34622" y="20888"/>
                  </a:lnTo>
                  <a:lnTo>
                    <a:pt x="31111" y="23433"/>
                  </a:lnTo>
                  <a:lnTo>
                    <a:pt x="29356" y="24618"/>
                  </a:lnTo>
                  <a:lnTo>
                    <a:pt x="28303" y="24969"/>
                  </a:lnTo>
                  <a:lnTo>
                    <a:pt x="28259" y="24969"/>
                  </a:lnTo>
                  <a:lnTo>
                    <a:pt x="27908" y="25188"/>
                  </a:lnTo>
                  <a:lnTo>
                    <a:pt x="27820" y="25232"/>
                  </a:lnTo>
                  <a:lnTo>
                    <a:pt x="27820" y="25320"/>
                  </a:lnTo>
                  <a:lnTo>
                    <a:pt x="27820" y="25408"/>
                  </a:lnTo>
                  <a:lnTo>
                    <a:pt x="27820" y="25452"/>
                  </a:lnTo>
                  <a:lnTo>
                    <a:pt x="27996" y="25671"/>
                  </a:lnTo>
                  <a:lnTo>
                    <a:pt x="27864" y="25890"/>
                  </a:lnTo>
                  <a:lnTo>
                    <a:pt x="26723" y="26241"/>
                  </a:lnTo>
                  <a:lnTo>
                    <a:pt x="22730" y="25671"/>
                  </a:lnTo>
                  <a:lnTo>
                    <a:pt x="21458" y="25320"/>
                  </a:lnTo>
                  <a:lnTo>
                    <a:pt x="18035" y="23696"/>
                  </a:lnTo>
                  <a:lnTo>
                    <a:pt x="15973" y="22555"/>
                  </a:lnTo>
                  <a:lnTo>
                    <a:pt x="15929" y="22512"/>
                  </a:lnTo>
                  <a:lnTo>
                    <a:pt x="15095" y="22292"/>
                  </a:lnTo>
                  <a:lnTo>
                    <a:pt x="15007" y="22292"/>
                  </a:lnTo>
                  <a:lnTo>
                    <a:pt x="14349" y="22424"/>
                  </a:lnTo>
                  <a:lnTo>
                    <a:pt x="14261" y="22468"/>
                  </a:lnTo>
                  <a:lnTo>
                    <a:pt x="14217" y="22599"/>
                  </a:lnTo>
                  <a:lnTo>
                    <a:pt x="14700" y="26022"/>
                  </a:lnTo>
                  <a:lnTo>
                    <a:pt x="14217" y="28786"/>
                  </a:lnTo>
                  <a:lnTo>
                    <a:pt x="13252" y="31726"/>
                  </a:lnTo>
                  <a:lnTo>
                    <a:pt x="12769" y="33438"/>
                  </a:lnTo>
                  <a:lnTo>
                    <a:pt x="7109" y="34008"/>
                  </a:lnTo>
                  <a:lnTo>
                    <a:pt x="2326" y="34184"/>
                  </a:lnTo>
                  <a:lnTo>
                    <a:pt x="176" y="34228"/>
                  </a:lnTo>
                  <a:lnTo>
                    <a:pt x="88" y="34228"/>
                  </a:lnTo>
                  <a:lnTo>
                    <a:pt x="44" y="34271"/>
                  </a:lnTo>
                  <a:lnTo>
                    <a:pt x="0" y="34315"/>
                  </a:lnTo>
                  <a:lnTo>
                    <a:pt x="0" y="34403"/>
                  </a:lnTo>
                  <a:lnTo>
                    <a:pt x="0" y="34447"/>
                  </a:lnTo>
                  <a:lnTo>
                    <a:pt x="44" y="34535"/>
                  </a:lnTo>
                  <a:lnTo>
                    <a:pt x="88" y="34535"/>
                  </a:lnTo>
                  <a:lnTo>
                    <a:pt x="176" y="34579"/>
                  </a:lnTo>
                  <a:lnTo>
                    <a:pt x="2326" y="34535"/>
                  </a:lnTo>
                  <a:lnTo>
                    <a:pt x="7153" y="34359"/>
                  </a:lnTo>
                  <a:lnTo>
                    <a:pt x="12901" y="33789"/>
                  </a:lnTo>
                  <a:lnTo>
                    <a:pt x="12989" y="33745"/>
                  </a:lnTo>
                  <a:lnTo>
                    <a:pt x="13033" y="33657"/>
                  </a:lnTo>
                  <a:lnTo>
                    <a:pt x="13559" y="31814"/>
                  </a:lnTo>
                  <a:lnTo>
                    <a:pt x="14524" y="28874"/>
                  </a:lnTo>
                  <a:lnTo>
                    <a:pt x="14524" y="28830"/>
                  </a:lnTo>
                  <a:lnTo>
                    <a:pt x="15051" y="26066"/>
                  </a:lnTo>
                  <a:lnTo>
                    <a:pt x="15051" y="25978"/>
                  </a:lnTo>
                  <a:lnTo>
                    <a:pt x="14612" y="22731"/>
                  </a:lnTo>
                  <a:lnTo>
                    <a:pt x="15051" y="22643"/>
                  </a:lnTo>
                  <a:lnTo>
                    <a:pt x="15841" y="22863"/>
                  </a:lnTo>
                  <a:lnTo>
                    <a:pt x="17859" y="24003"/>
                  </a:lnTo>
                  <a:lnTo>
                    <a:pt x="21326" y="25671"/>
                  </a:lnTo>
                  <a:lnTo>
                    <a:pt x="21370" y="25671"/>
                  </a:lnTo>
                  <a:lnTo>
                    <a:pt x="22686" y="26022"/>
                  </a:lnTo>
                  <a:lnTo>
                    <a:pt x="26723" y="26592"/>
                  </a:lnTo>
                  <a:lnTo>
                    <a:pt x="26767" y="26549"/>
                  </a:lnTo>
                  <a:lnTo>
                    <a:pt x="27996" y="26197"/>
                  </a:lnTo>
                  <a:lnTo>
                    <a:pt x="28127" y="26154"/>
                  </a:lnTo>
                  <a:lnTo>
                    <a:pt x="28347" y="25759"/>
                  </a:lnTo>
                  <a:lnTo>
                    <a:pt x="28347" y="25671"/>
                  </a:lnTo>
                  <a:lnTo>
                    <a:pt x="28347" y="25583"/>
                  </a:lnTo>
                  <a:lnTo>
                    <a:pt x="28215" y="25408"/>
                  </a:lnTo>
                  <a:lnTo>
                    <a:pt x="28435" y="25320"/>
                  </a:lnTo>
                  <a:lnTo>
                    <a:pt x="29488" y="24969"/>
                  </a:lnTo>
                  <a:lnTo>
                    <a:pt x="29532" y="24925"/>
                  </a:lnTo>
                  <a:lnTo>
                    <a:pt x="31287" y="23696"/>
                  </a:lnTo>
                  <a:lnTo>
                    <a:pt x="34797" y="21195"/>
                  </a:lnTo>
                  <a:lnTo>
                    <a:pt x="35543" y="20976"/>
                  </a:lnTo>
                  <a:lnTo>
                    <a:pt x="40414" y="19352"/>
                  </a:lnTo>
                  <a:lnTo>
                    <a:pt x="40458" y="19352"/>
                  </a:lnTo>
                  <a:lnTo>
                    <a:pt x="41906" y="18387"/>
                  </a:lnTo>
                  <a:lnTo>
                    <a:pt x="44714" y="16193"/>
                  </a:lnTo>
                  <a:lnTo>
                    <a:pt x="44758" y="16193"/>
                  </a:lnTo>
                  <a:lnTo>
                    <a:pt x="46821" y="13999"/>
                  </a:lnTo>
                  <a:lnTo>
                    <a:pt x="46821" y="13955"/>
                  </a:lnTo>
                  <a:lnTo>
                    <a:pt x="48444" y="11849"/>
                  </a:lnTo>
                  <a:lnTo>
                    <a:pt x="48444" y="11805"/>
                  </a:lnTo>
                  <a:lnTo>
                    <a:pt x="50287" y="8031"/>
                  </a:lnTo>
                  <a:lnTo>
                    <a:pt x="54938" y="5793"/>
                  </a:lnTo>
                  <a:lnTo>
                    <a:pt x="54982" y="5793"/>
                  </a:lnTo>
                  <a:lnTo>
                    <a:pt x="56386" y="4696"/>
                  </a:lnTo>
                  <a:lnTo>
                    <a:pt x="56386" y="4652"/>
                  </a:lnTo>
                  <a:lnTo>
                    <a:pt x="59151" y="2019"/>
                  </a:lnTo>
                  <a:lnTo>
                    <a:pt x="59195" y="1888"/>
                  </a:lnTo>
                  <a:lnTo>
                    <a:pt x="59239" y="176"/>
                  </a:lnTo>
                  <a:lnTo>
                    <a:pt x="59239" y="133"/>
                  </a:lnTo>
                  <a:lnTo>
                    <a:pt x="59195" y="45"/>
                  </a:lnTo>
                  <a:lnTo>
                    <a:pt x="5915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3" name="Google Shape;7183;p246"/>
            <p:cNvSpPr/>
            <p:nvPr/>
          </p:nvSpPr>
          <p:spPr>
            <a:xfrm>
              <a:off x="3659700" y="642075"/>
              <a:ext cx="701025" cy="988425"/>
            </a:xfrm>
            <a:custGeom>
              <a:avLst/>
              <a:gdLst/>
              <a:ahLst/>
              <a:cxnLst/>
              <a:rect l="l" t="t" r="r" b="b"/>
              <a:pathLst>
                <a:path w="28041" h="39537" extrusionOk="0">
                  <a:moveTo>
                    <a:pt x="26767" y="1"/>
                  </a:moveTo>
                  <a:lnTo>
                    <a:pt x="25714" y="527"/>
                  </a:lnTo>
                  <a:lnTo>
                    <a:pt x="25627" y="571"/>
                  </a:lnTo>
                  <a:lnTo>
                    <a:pt x="24486" y="1712"/>
                  </a:lnTo>
                  <a:lnTo>
                    <a:pt x="24442" y="1712"/>
                  </a:lnTo>
                  <a:lnTo>
                    <a:pt x="23608" y="2809"/>
                  </a:lnTo>
                  <a:lnTo>
                    <a:pt x="22599" y="3555"/>
                  </a:lnTo>
                  <a:lnTo>
                    <a:pt x="20142" y="5442"/>
                  </a:lnTo>
                  <a:lnTo>
                    <a:pt x="20098" y="5442"/>
                  </a:lnTo>
                  <a:lnTo>
                    <a:pt x="18650" y="6934"/>
                  </a:lnTo>
                  <a:lnTo>
                    <a:pt x="18650" y="6978"/>
                  </a:lnTo>
                  <a:lnTo>
                    <a:pt x="18167" y="7680"/>
                  </a:lnTo>
                  <a:lnTo>
                    <a:pt x="16894" y="9567"/>
                  </a:lnTo>
                  <a:lnTo>
                    <a:pt x="14832" y="12287"/>
                  </a:lnTo>
                  <a:lnTo>
                    <a:pt x="13954" y="13516"/>
                  </a:lnTo>
                  <a:lnTo>
                    <a:pt x="13033" y="14701"/>
                  </a:lnTo>
                  <a:lnTo>
                    <a:pt x="12068" y="15841"/>
                  </a:lnTo>
                  <a:lnTo>
                    <a:pt x="11102" y="16938"/>
                  </a:lnTo>
                  <a:lnTo>
                    <a:pt x="9830" y="18387"/>
                  </a:lnTo>
                  <a:lnTo>
                    <a:pt x="8601" y="19878"/>
                  </a:lnTo>
                  <a:lnTo>
                    <a:pt x="8031" y="20624"/>
                  </a:lnTo>
                  <a:lnTo>
                    <a:pt x="7460" y="21414"/>
                  </a:lnTo>
                  <a:lnTo>
                    <a:pt x="6977" y="22248"/>
                  </a:lnTo>
                  <a:lnTo>
                    <a:pt x="6495" y="23082"/>
                  </a:lnTo>
                  <a:lnTo>
                    <a:pt x="6495" y="23126"/>
                  </a:lnTo>
                  <a:lnTo>
                    <a:pt x="6012" y="24661"/>
                  </a:lnTo>
                  <a:lnTo>
                    <a:pt x="5836" y="26548"/>
                  </a:lnTo>
                  <a:lnTo>
                    <a:pt x="5134" y="27601"/>
                  </a:lnTo>
                  <a:lnTo>
                    <a:pt x="3160" y="29313"/>
                  </a:lnTo>
                  <a:lnTo>
                    <a:pt x="3116" y="29357"/>
                  </a:lnTo>
                  <a:lnTo>
                    <a:pt x="2282" y="31068"/>
                  </a:lnTo>
                  <a:lnTo>
                    <a:pt x="2282" y="31112"/>
                  </a:lnTo>
                  <a:lnTo>
                    <a:pt x="1185" y="34183"/>
                  </a:lnTo>
                  <a:lnTo>
                    <a:pt x="1141" y="34227"/>
                  </a:lnTo>
                  <a:lnTo>
                    <a:pt x="0" y="39317"/>
                  </a:lnTo>
                  <a:lnTo>
                    <a:pt x="0" y="39405"/>
                  </a:lnTo>
                  <a:lnTo>
                    <a:pt x="0" y="39449"/>
                  </a:lnTo>
                  <a:lnTo>
                    <a:pt x="44" y="39493"/>
                  </a:lnTo>
                  <a:lnTo>
                    <a:pt x="132" y="39537"/>
                  </a:lnTo>
                  <a:lnTo>
                    <a:pt x="176" y="39537"/>
                  </a:lnTo>
                  <a:lnTo>
                    <a:pt x="264" y="39493"/>
                  </a:lnTo>
                  <a:lnTo>
                    <a:pt x="308" y="39405"/>
                  </a:lnTo>
                  <a:lnTo>
                    <a:pt x="1492" y="34315"/>
                  </a:lnTo>
                  <a:lnTo>
                    <a:pt x="2633" y="31243"/>
                  </a:lnTo>
                  <a:lnTo>
                    <a:pt x="3423" y="29532"/>
                  </a:lnTo>
                  <a:lnTo>
                    <a:pt x="5398" y="27865"/>
                  </a:lnTo>
                  <a:lnTo>
                    <a:pt x="5442" y="27821"/>
                  </a:lnTo>
                  <a:lnTo>
                    <a:pt x="6144" y="26724"/>
                  </a:lnTo>
                  <a:lnTo>
                    <a:pt x="6144" y="26636"/>
                  </a:lnTo>
                  <a:lnTo>
                    <a:pt x="6363" y="24705"/>
                  </a:lnTo>
                  <a:lnTo>
                    <a:pt x="6802" y="23257"/>
                  </a:lnTo>
                  <a:lnTo>
                    <a:pt x="7285" y="22424"/>
                  </a:lnTo>
                  <a:lnTo>
                    <a:pt x="7767" y="21634"/>
                  </a:lnTo>
                  <a:lnTo>
                    <a:pt x="8294" y="20844"/>
                  </a:lnTo>
                  <a:lnTo>
                    <a:pt x="8864" y="20098"/>
                  </a:lnTo>
                  <a:lnTo>
                    <a:pt x="10093" y="18650"/>
                  </a:lnTo>
                  <a:lnTo>
                    <a:pt x="11365" y="17158"/>
                  </a:lnTo>
                  <a:lnTo>
                    <a:pt x="12331" y="16061"/>
                  </a:lnTo>
                  <a:lnTo>
                    <a:pt x="13296" y="14920"/>
                  </a:lnTo>
                  <a:lnTo>
                    <a:pt x="14262" y="13735"/>
                  </a:lnTo>
                  <a:lnTo>
                    <a:pt x="15139" y="12507"/>
                  </a:lnTo>
                  <a:lnTo>
                    <a:pt x="17202" y="9742"/>
                  </a:lnTo>
                  <a:lnTo>
                    <a:pt x="18430" y="7899"/>
                  </a:lnTo>
                  <a:lnTo>
                    <a:pt x="18913" y="7153"/>
                  </a:lnTo>
                  <a:lnTo>
                    <a:pt x="20361" y="5705"/>
                  </a:lnTo>
                  <a:lnTo>
                    <a:pt x="22774" y="3862"/>
                  </a:lnTo>
                  <a:lnTo>
                    <a:pt x="23828" y="3072"/>
                  </a:lnTo>
                  <a:lnTo>
                    <a:pt x="23871" y="3072"/>
                  </a:lnTo>
                  <a:lnTo>
                    <a:pt x="24749" y="1975"/>
                  </a:lnTo>
                  <a:lnTo>
                    <a:pt x="25890" y="834"/>
                  </a:lnTo>
                  <a:lnTo>
                    <a:pt x="26899" y="352"/>
                  </a:lnTo>
                  <a:lnTo>
                    <a:pt x="27865" y="439"/>
                  </a:lnTo>
                  <a:lnTo>
                    <a:pt x="27908" y="439"/>
                  </a:lnTo>
                  <a:lnTo>
                    <a:pt x="27996" y="396"/>
                  </a:lnTo>
                  <a:lnTo>
                    <a:pt x="28040" y="352"/>
                  </a:lnTo>
                  <a:lnTo>
                    <a:pt x="28040" y="264"/>
                  </a:lnTo>
                  <a:lnTo>
                    <a:pt x="28040" y="220"/>
                  </a:lnTo>
                  <a:lnTo>
                    <a:pt x="27996" y="132"/>
                  </a:lnTo>
                  <a:lnTo>
                    <a:pt x="27952" y="88"/>
                  </a:lnTo>
                  <a:lnTo>
                    <a:pt x="27908" y="88"/>
                  </a:lnTo>
                  <a:lnTo>
                    <a:pt x="2685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4" name="Google Shape;7184;p246"/>
            <p:cNvSpPr/>
            <p:nvPr/>
          </p:nvSpPr>
          <p:spPr>
            <a:xfrm>
              <a:off x="3591675" y="2170200"/>
              <a:ext cx="1783775" cy="624225"/>
            </a:xfrm>
            <a:custGeom>
              <a:avLst/>
              <a:gdLst/>
              <a:ahLst/>
              <a:cxnLst/>
              <a:rect l="l" t="t" r="r" b="b"/>
              <a:pathLst>
                <a:path w="71351" h="24969" extrusionOk="0">
                  <a:moveTo>
                    <a:pt x="70297" y="1"/>
                  </a:moveTo>
                  <a:lnTo>
                    <a:pt x="68411" y="484"/>
                  </a:lnTo>
                  <a:lnTo>
                    <a:pt x="68367" y="528"/>
                  </a:lnTo>
                  <a:lnTo>
                    <a:pt x="63584" y="2853"/>
                  </a:lnTo>
                  <a:lnTo>
                    <a:pt x="61609" y="3687"/>
                  </a:lnTo>
                  <a:lnTo>
                    <a:pt x="58801" y="4345"/>
                  </a:lnTo>
                  <a:lnTo>
                    <a:pt x="55378" y="4345"/>
                  </a:lnTo>
                  <a:lnTo>
                    <a:pt x="55378" y="4389"/>
                  </a:lnTo>
                  <a:lnTo>
                    <a:pt x="53316" y="4828"/>
                  </a:lnTo>
                  <a:lnTo>
                    <a:pt x="53316" y="4872"/>
                  </a:lnTo>
                  <a:lnTo>
                    <a:pt x="49674" y="6232"/>
                  </a:lnTo>
                  <a:lnTo>
                    <a:pt x="47260" y="7241"/>
                  </a:lnTo>
                  <a:lnTo>
                    <a:pt x="40503" y="8382"/>
                  </a:lnTo>
                  <a:lnTo>
                    <a:pt x="36290" y="9040"/>
                  </a:lnTo>
                  <a:lnTo>
                    <a:pt x="32604" y="9611"/>
                  </a:lnTo>
                  <a:lnTo>
                    <a:pt x="30454" y="10050"/>
                  </a:lnTo>
                  <a:lnTo>
                    <a:pt x="28830" y="10488"/>
                  </a:lnTo>
                  <a:lnTo>
                    <a:pt x="28743" y="10532"/>
                  </a:lnTo>
                  <a:lnTo>
                    <a:pt x="28699" y="10576"/>
                  </a:lnTo>
                  <a:lnTo>
                    <a:pt x="26987" y="15798"/>
                  </a:lnTo>
                  <a:lnTo>
                    <a:pt x="25364" y="19177"/>
                  </a:lnTo>
                  <a:lnTo>
                    <a:pt x="23872" y="21678"/>
                  </a:lnTo>
                  <a:lnTo>
                    <a:pt x="22468" y="23872"/>
                  </a:lnTo>
                  <a:lnTo>
                    <a:pt x="21853" y="24486"/>
                  </a:lnTo>
                  <a:lnTo>
                    <a:pt x="21195" y="24618"/>
                  </a:lnTo>
                  <a:lnTo>
                    <a:pt x="19308" y="24530"/>
                  </a:lnTo>
                  <a:lnTo>
                    <a:pt x="15052" y="23696"/>
                  </a:lnTo>
                  <a:lnTo>
                    <a:pt x="10795" y="22731"/>
                  </a:lnTo>
                  <a:lnTo>
                    <a:pt x="7724" y="22161"/>
                  </a:lnTo>
                  <a:lnTo>
                    <a:pt x="4213" y="21897"/>
                  </a:lnTo>
                  <a:lnTo>
                    <a:pt x="264" y="20449"/>
                  </a:lnTo>
                  <a:lnTo>
                    <a:pt x="176" y="20405"/>
                  </a:lnTo>
                  <a:lnTo>
                    <a:pt x="89" y="20449"/>
                  </a:lnTo>
                  <a:lnTo>
                    <a:pt x="45" y="20493"/>
                  </a:lnTo>
                  <a:lnTo>
                    <a:pt x="1" y="20537"/>
                  </a:lnTo>
                  <a:lnTo>
                    <a:pt x="1" y="20581"/>
                  </a:lnTo>
                  <a:lnTo>
                    <a:pt x="45" y="20669"/>
                  </a:lnTo>
                  <a:lnTo>
                    <a:pt x="45" y="20712"/>
                  </a:lnTo>
                  <a:lnTo>
                    <a:pt x="132" y="20756"/>
                  </a:lnTo>
                  <a:lnTo>
                    <a:pt x="4126" y="22204"/>
                  </a:lnTo>
                  <a:lnTo>
                    <a:pt x="4169" y="22248"/>
                  </a:lnTo>
                  <a:lnTo>
                    <a:pt x="7680" y="22512"/>
                  </a:lnTo>
                  <a:lnTo>
                    <a:pt x="10752" y="23082"/>
                  </a:lnTo>
                  <a:lnTo>
                    <a:pt x="15008" y="24047"/>
                  </a:lnTo>
                  <a:lnTo>
                    <a:pt x="19264" y="24881"/>
                  </a:lnTo>
                  <a:lnTo>
                    <a:pt x="19308" y="24881"/>
                  </a:lnTo>
                  <a:lnTo>
                    <a:pt x="21195" y="24969"/>
                  </a:lnTo>
                  <a:lnTo>
                    <a:pt x="21239" y="24969"/>
                  </a:lnTo>
                  <a:lnTo>
                    <a:pt x="21985" y="24793"/>
                  </a:lnTo>
                  <a:lnTo>
                    <a:pt x="22029" y="24749"/>
                  </a:lnTo>
                  <a:lnTo>
                    <a:pt x="22731" y="24091"/>
                  </a:lnTo>
                  <a:lnTo>
                    <a:pt x="22775" y="24091"/>
                  </a:lnTo>
                  <a:lnTo>
                    <a:pt x="24135" y="21897"/>
                  </a:lnTo>
                  <a:lnTo>
                    <a:pt x="25671" y="19308"/>
                  </a:lnTo>
                  <a:lnTo>
                    <a:pt x="27294" y="15930"/>
                  </a:lnTo>
                  <a:lnTo>
                    <a:pt x="29006" y="10796"/>
                  </a:lnTo>
                  <a:lnTo>
                    <a:pt x="30542" y="10357"/>
                  </a:lnTo>
                  <a:lnTo>
                    <a:pt x="32648" y="9962"/>
                  </a:lnTo>
                  <a:lnTo>
                    <a:pt x="36334" y="9391"/>
                  </a:lnTo>
                  <a:lnTo>
                    <a:pt x="40546" y="8689"/>
                  </a:lnTo>
                  <a:lnTo>
                    <a:pt x="47348" y="7592"/>
                  </a:lnTo>
                  <a:lnTo>
                    <a:pt x="47392" y="7592"/>
                  </a:lnTo>
                  <a:lnTo>
                    <a:pt x="49805" y="6583"/>
                  </a:lnTo>
                  <a:lnTo>
                    <a:pt x="53403" y="5179"/>
                  </a:lnTo>
                  <a:lnTo>
                    <a:pt x="55422" y="4696"/>
                  </a:lnTo>
                  <a:lnTo>
                    <a:pt x="58888" y="4696"/>
                  </a:lnTo>
                  <a:lnTo>
                    <a:pt x="61697" y="3994"/>
                  </a:lnTo>
                  <a:lnTo>
                    <a:pt x="61741" y="3994"/>
                  </a:lnTo>
                  <a:lnTo>
                    <a:pt x="63715" y="3160"/>
                  </a:lnTo>
                  <a:lnTo>
                    <a:pt x="68498" y="835"/>
                  </a:lnTo>
                  <a:lnTo>
                    <a:pt x="70341" y="352"/>
                  </a:lnTo>
                  <a:lnTo>
                    <a:pt x="70780" y="440"/>
                  </a:lnTo>
                  <a:lnTo>
                    <a:pt x="70956" y="659"/>
                  </a:lnTo>
                  <a:lnTo>
                    <a:pt x="70999" y="1712"/>
                  </a:lnTo>
                  <a:lnTo>
                    <a:pt x="70868" y="5003"/>
                  </a:lnTo>
                  <a:lnTo>
                    <a:pt x="70692" y="11059"/>
                  </a:lnTo>
                  <a:lnTo>
                    <a:pt x="70692" y="11147"/>
                  </a:lnTo>
                  <a:lnTo>
                    <a:pt x="70736" y="11190"/>
                  </a:lnTo>
                  <a:lnTo>
                    <a:pt x="70780" y="11234"/>
                  </a:lnTo>
                  <a:lnTo>
                    <a:pt x="70868" y="11278"/>
                  </a:lnTo>
                  <a:lnTo>
                    <a:pt x="70912" y="11234"/>
                  </a:lnTo>
                  <a:lnTo>
                    <a:pt x="70999" y="11234"/>
                  </a:lnTo>
                  <a:lnTo>
                    <a:pt x="70999" y="11147"/>
                  </a:lnTo>
                  <a:lnTo>
                    <a:pt x="71043" y="11103"/>
                  </a:lnTo>
                  <a:lnTo>
                    <a:pt x="71219" y="5003"/>
                  </a:lnTo>
                  <a:lnTo>
                    <a:pt x="71351" y="1712"/>
                  </a:lnTo>
                  <a:lnTo>
                    <a:pt x="71351" y="1668"/>
                  </a:lnTo>
                  <a:lnTo>
                    <a:pt x="71263" y="571"/>
                  </a:lnTo>
                  <a:lnTo>
                    <a:pt x="71263" y="484"/>
                  </a:lnTo>
                  <a:lnTo>
                    <a:pt x="70999" y="177"/>
                  </a:lnTo>
                  <a:lnTo>
                    <a:pt x="70912" y="89"/>
                  </a:lnTo>
                  <a:lnTo>
                    <a:pt x="7038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5" name="Google Shape;7185;p246"/>
            <p:cNvSpPr/>
            <p:nvPr/>
          </p:nvSpPr>
          <p:spPr>
            <a:xfrm>
              <a:off x="3359125" y="762750"/>
              <a:ext cx="284150" cy="616550"/>
            </a:xfrm>
            <a:custGeom>
              <a:avLst/>
              <a:gdLst/>
              <a:ahLst/>
              <a:cxnLst/>
              <a:rect l="l" t="t" r="r" b="b"/>
              <a:pathLst>
                <a:path w="11366" h="24662" extrusionOk="0">
                  <a:moveTo>
                    <a:pt x="11146" y="1"/>
                  </a:moveTo>
                  <a:lnTo>
                    <a:pt x="11102" y="44"/>
                  </a:lnTo>
                  <a:lnTo>
                    <a:pt x="11058" y="88"/>
                  </a:lnTo>
                  <a:lnTo>
                    <a:pt x="9478" y="3292"/>
                  </a:lnTo>
                  <a:lnTo>
                    <a:pt x="9347" y="3599"/>
                  </a:lnTo>
                  <a:lnTo>
                    <a:pt x="7811" y="6144"/>
                  </a:lnTo>
                  <a:lnTo>
                    <a:pt x="7811" y="6188"/>
                  </a:lnTo>
                  <a:lnTo>
                    <a:pt x="6977" y="7987"/>
                  </a:lnTo>
                  <a:lnTo>
                    <a:pt x="6143" y="10400"/>
                  </a:lnTo>
                  <a:lnTo>
                    <a:pt x="6056" y="10620"/>
                  </a:lnTo>
                  <a:lnTo>
                    <a:pt x="4344" y="15841"/>
                  </a:lnTo>
                  <a:lnTo>
                    <a:pt x="2501" y="20888"/>
                  </a:lnTo>
                  <a:lnTo>
                    <a:pt x="1273" y="23564"/>
                  </a:lnTo>
                  <a:lnTo>
                    <a:pt x="88" y="24310"/>
                  </a:lnTo>
                  <a:lnTo>
                    <a:pt x="0" y="24398"/>
                  </a:lnTo>
                  <a:lnTo>
                    <a:pt x="0" y="24442"/>
                  </a:lnTo>
                  <a:lnTo>
                    <a:pt x="0" y="24486"/>
                  </a:lnTo>
                  <a:lnTo>
                    <a:pt x="0" y="24574"/>
                  </a:lnTo>
                  <a:lnTo>
                    <a:pt x="88" y="24617"/>
                  </a:lnTo>
                  <a:lnTo>
                    <a:pt x="176" y="24661"/>
                  </a:lnTo>
                  <a:lnTo>
                    <a:pt x="263" y="24617"/>
                  </a:lnTo>
                  <a:lnTo>
                    <a:pt x="1492" y="23828"/>
                  </a:lnTo>
                  <a:lnTo>
                    <a:pt x="1580" y="23784"/>
                  </a:lnTo>
                  <a:lnTo>
                    <a:pt x="2808" y="21019"/>
                  </a:lnTo>
                  <a:lnTo>
                    <a:pt x="4695" y="15973"/>
                  </a:lnTo>
                  <a:lnTo>
                    <a:pt x="6363" y="10751"/>
                  </a:lnTo>
                  <a:lnTo>
                    <a:pt x="6451" y="10532"/>
                  </a:lnTo>
                  <a:lnTo>
                    <a:pt x="7284" y="8118"/>
                  </a:lnTo>
                  <a:lnTo>
                    <a:pt x="8118" y="6319"/>
                  </a:lnTo>
                  <a:lnTo>
                    <a:pt x="9654" y="3774"/>
                  </a:lnTo>
                  <a:lnTo>
                    <a:pt x="9654" y="3730"/>
                  </a:lnTo>
                  <a:lnTo>
                    <a:pt x="9785" y="3423"/>
                  </a:lnTo>
                  <a:lnTo>
                    <a:pt x="11365" y="264"/>
                  </a:lnTo>
                  <a:lnTo>
                    <a:pt x="11365" y="176"/>
                  </a:lnTo>
                  <a:lnTo>
                    <a:pt x="11365" y="132"/>
                  </a:lnTo>
                  <a:lnTo>
                    <a:pt x="11321" y="44"/>
                  </a:lnTo>
                  <a:lnTo>
                    <a:pt x="1127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6" name="Google Shape;7186;p246"/>
            <p:cNvSpPr/>
            <p:nvPr/>
          </p:nvSpPr>
          <p:spPr>
            <a:xfrm>
              <a:off x="4291575" y="2578300"/>
              <a:ext cx="465150" cy="155800"/>
            </a:xfrm>
            <a:custGeom>
              <a:avLst/>
              <a:gdLst/>
              <a:ahLst/>
              <a:cxnLst/>
              <a:rect l="l" t="t" r="r" b="b"/>
              <a:pathLst>
                <a:path w="18606" h="6232" extrusionOk="0">
                  <a:moveTo>
                    <a:pt x="18255" y="0"/>
                  </a:moveTo>
                  <a:lnTo>
                    <a:pt x="14613" y="571"/>
                  </a:lnTo>
                  <a:lnTo>
                    <a:pt x="6758" y="1405"/>
                  </a:lnTo>
                  <a:lnTo>
                    <a:pt x="3555" y="1624"/>
                  </a:lnTo>
                  <a:lnTo>
                    <a:pt x="3511" y="1624"/>
                  </a:lnTo>
                  <a:lnTo>
                    <a:pt x="2633" y="1975"/>
                  </a:lnTo>
                  <a:lnTo>
                    <a:pt x="2546" y="1975"/>
                  </a:lnTo>
                  <a:lnTo>
                    <a:pt x="2063" y="2458"/>
                  </a:lnTo>
                  <a:lnTo>
                    <a:pt x="2019" y="2502"/>
                  </a:lnTo>
                  <a:lnTo>
                    <a:pt x="44" y="5968"/>
                  </a:lnTo>
                  <a:lnTo>
                    <a:pt x="1" y="6056"/>
                  </a:lnTo>
                  <a:lnTo>
                    <a:pt x="1" y="6100"/>
                  </a:lnTo>
                  <a:lnTo>
                    <a:pt x="44" y="6188"/>
                  </a:lnTo>
                  <a:lnTo>
                    <a:pt x="88" y="6231"/>
                  </a:lnTo>
                  <a:lnTo>
                    <a:pt x="264" y="6231"/>
                  </a:lnTo>
                  <a:lnTo>
                    <a:pt x="352" y="6144"/>
                  </a:lnTo>
                  <a:lnTo>
                    <a:pt x="2326" y="2677"/>
                  </a:lnTo>
                  <a:lnTo>
                    <a:pt x="2765" y="2282"/>
                  </a:lnTo>
                  <a:lnTo>
                    <a:pt x="3599" y="1975"/>
                  </a:lnTo>
                  <a:lnTo>
                    <a:pt x="6802" y="1756"/>
                  </a:lnTo>
                  <a:lnTo>
                    <a:pt x="14657" y="922"/>
                  </a:lnTo>
                  <a:lnTo>
                    <a:pt x="18167" y="352"/>
                  </a:lnTo>
                  <a:lnTo>
                    <a:pt x="18211" y="439"/>
                  </a:lnTo>
                  <a:lnTo>
                    <a:pt x="16412" y="1273"/>
                  </a:lnTo>
                  <a:lnTo>
                    <a:pt x="16368" y="1317"/>
                  </a:lnTo>
                  <a:lnTo>
                    <a:pt x="16324" y="1405"/>
                  </a:lnTo>
                  <a:lnTo>
                    <a:pt x="16324" y="1449"/>
                  </a:lnTo>
                  <a:lnTo>
                    <a:pt x="16324" y="1536"/>
                  </a:lnTo>
                  <a:lnTo>
                    <a:pt x="16368" y="1580"/>
                  </a:lnTo>
                  <a:lnTo>
                    <a:pt x="16412" y="1624"/>
                  </a:lnTo>
                  <a:lnTo>
                    <a:pt x="16544" y="1624"/>
                  </a:lnTo>
                  <a:lnTo>
                    <a:pt x="18518" y="703"/>
                  </a:lnTo>
                  <a:lnTo>
                    <a:pt x="18606" y="615"/>
                  </a:lnTo>
                  <a:lnTo>
                    <a:pt x="18606" y="483"/>
                  </a:lnTo>
                  <a:lnTo>
                    <a:pt x="18430" y="88"/>
                  </a:lnTo>
                  <a:lnTo>
                    <a:pt x="1834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7" name="Google Shape;7187;p246"/>
            <p:cNvSpPr/>
            <p:nvPr/>
          </p:nvSpPr>
          <p:spPr>
            <a:xfrm>
              <a:off x="3631175" y="2837200"/>
              <a:ext cx="446500" cy="66925"/>
            </a:xfrm>
            <a:custGeom>
              <a:avLst/>
              <a:gdLst/>
              <a:ahLst/>
              <a:cxnLst/>
              <a:rect l="l" t="t" r="r" b="b"/>
              <a:pathLst>
                <a:path w="17860" h="2677" extrusionOk="0">
                  <a:moveTo>
                    <a:pt x="88" y="0"/>
                  </a:move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44" y="263"/>
                  </a:lnTo>
                  <a:lnTo>
                    <a:pt x="88" y="307"/>
                  </a:lnTo>
                  <a:lnTo>
                    <a:pt x="132" y="351"/>
                  </a:lnTo>
                  <a:lnTo>
                    <a:pt x="2940" y="922"/>
                  </a:lnTo>
                  <a:lnTo>
                    <a:pt x="7987" y="1668"/>
                  </a:lnTo>
                  <a:lnTo>
                    <a:pt x="11102" y="2326"/>
                  </a:lnTo>
                  <a:lnTo>
                    <a:pt x="14262" y="2677"/>
                  </a:lnTo>
                  <a:lnTo>
                    <a:pt x="17728" y="2677"/>
                  </a:lnTo>
                  <a:lnTo>
                    <a:pt x="17772" y="2633"/>
                  </a:lnTo>
                  <a:lnTo>
                    <a:pt x="17816" y="2589"/>
                  </a:lnTo>
                  <a:lnTo>
                    <a:pt x="17860" y="2501"/>
                  </a:lnTo>
                  <a:lnTo>
                    <a:pt x="17816" y="2458"/>
                  </a:lnTo>
                  <a:lnTo>
                    <a:pt x="17772" y="2414"/>
                  </a:lnTo>
                  <a:lnTo>
                    <a:pt x="17728" y="2370"/>
                  </a:lnTo>
                  <a:lnTo>
                    <a:pt x="17684" y="2326"/>
                  </a:lnTo>
                  <a:lnTo>
                    <a:pt x="14306" y="2326"/>
                  </a:lnTo>
                  <a:lnTo>
                    <a:pt x="11146" y="1975"/>
                  </a:lnTo>
                  <a:lnTo>
                    <a:pt x="8074" y="1317"/>
                  </a:lnTo>
                  <a:lnTo>
                    <a:pt x="2984" y="615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8" name="Google Shape;7188;p246"/>
            <p:cNvSpPr/>
            <p:nvPr/>
          </p:nvSpPr>
          <p:spPr>
            <a:xfrm>
              <a:off x="3229675" y="767150"/>
              <a:ext cx="275375" cy="654925"/>
            </a:xfrm>
            <a:custGeom>
              <a:avLst/>
              <a:gdLst/>
              <a:ahLst/>
              <a:cxnLst/>
              <a:rect l="l" t="t" r="r" b="b"/>
              <a:pathLst>
                <a:path w="11015" h="26197" extrusionOk="0">
                  <a:moveTo>
                    <a:pt x="10795" y="0"/>
                  </a:moveTo>
                  <a:lnTo>
                    <a:pt x="10707" y="44"/>
                  </a:lnTo>
                  <a:lnTo>
                    <a:pt x="9259" y="1536"/>
                  </a:lnTo>
                  <a:lnTo>
                    <a:pt x="9259" y="1580"/>
                  </a:lnTo>
                  <a:lnTo>
                    <a:pt x="7943" y="4564"/>
                  </a:lnTo>
                  <a:lnTo>
                    <a:pt x="7197" y="6319"/>
                  </a:lnTo>
                  <a:lnTo>
                    <a:pt x="5968" y="10180"/>
                  </a:lnTo>
                  <a:lnTo>
                    <a:pt x="4695" y="13384"/>
                  </a:lnTo>
                  <a:lnTo>
                    <a:pt x="3335" y="16104"/>
                  </a:lnTo>
                  <a:lnTo>
                    <a:pt x="2501" y="18210"/>
                  </a:lnTo>
                  <a:lnTo>
                    <a:pt x="1404" y="21896"/>
                  </a:lnTo>
                  <a:lnTo>
                    <a:pt x="0" y="25977"/>
                  </a:lnTo>
                  <a:lnTo>
                    <a:pt x="0" y="26065"/>
                  </a:lnTo>
                  <a:lnTo>
                    <a:pt x="0" y="26109"/>
                  </a:lnTo>
                  <a:lnTo>
                    <a:pt x="44" y="26153"/>
                  </a:lnTo>
                  <a:lnTo>
                    <a:pt x="88" y="26197"/>
                  </a:lnTo>
                  <a:lnTo>
                    <a:pt x="263" y="26197"/>
                  </a:lnTo>
                  <a:lnTo>
                    <a:pt x="307" y="26109"/>
                  </a:lnTo>
                  <a:lnTo>
                    <a:pt x="1755" y="21984"/>
                  </a:lnTo>
                  <a:lnTo>
                    <a:pt x="2852" y="18298"/>
                  </a:lnTo>
                  <a:lnTo>
                    <a:pt x="3642" y="16236"/>
                  </a:lnTo>
                  <a:lnTo>
                    <a:pt x="5046" y="13515"/>
                  </a:lnTo>
                  <a:lnTo>
                    <a:pt x="6143" y="10663"/>
                  </a:lnTo>
                  <a:lnTo>
                    <a:pt x="6275" y="10312"/>
                  </a:lnTo>
                  <a:lnTo>
                    <a:pt x="7548" y="6450"/>
                  </a:lnTo>
                  <a:lnTo>
                    <a:pt x="7548" y="6407"/>
                  </a:lnTo>
                  <a:lnTo>
                    <a:pt x="8294" y="4651"/>
                  </a:lnTo>
                  <a:lnTo>
                    <a:pt x="9566" y="1755"/>
                  </a:lnTo>
                  <a:lnTo>
                    <a:pt x="10970" y="307"/>
                  </a:lnTo>
                  <a:lnTo>
                    <a:pt x="11014" y="219"/>
                  </a:lnTo>
                  <a:lnTo>
                    <a:pt x="11014" y="176"/>
                  </a:lnTo>
                  <a:lnTo>
                    <a:pt x="11014" y="88"/>
                  </a:lnTo>
                  <a:lnTo>
                    <a:pt x="10970" y="44"/>
                  </a:lnTo>
                  <a:lnTo>
                    <a:pt x="1092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9" name="Google Shape;7189;p246"/>
            <p:cNvSpPr/>
            <p:nvPr/>
          </p:nvSpPr>
          <p:spPr>
            <a:xfrm>
              <a:off x="4717225" y="1245425"/>
              <a:ext cx="38425" cy="278675"/>
            </a:xfrm>
            <a:custGeom>
              <a:avLst/>
              <a:gdLst/>
              <a:ahLst/>
              <a:cxnLst/>
              <a:rect l="l" t="t" r="r" b="b"/>
              <a:pathLst>
                <a:path w="1537" h="11147" extrusionOk="0">
                  <a:moveTo>
                    <a:pt x="1317" y="1"/>
                  </a:moveTo>
                  <a:lnTo>
                    <a:pt x="1273" y="45"/>
                  </a:lnTo>
                  <a:lnTo>
                    <a:pt x="1229" y="89"/>
                  </a:lnTo>
                  <a:lnTo>
                    <a:pt x="1185" y="133"/>
                  </a:lnTo>
                  <a:lnTo>
                    <a:pt x="483" y="4126"/>
                  </a:lnTo>
                  <a:lnTo>
                    <a:pt x="0" y="7066"/>
                  </a:lnTo>
                  <a:lnTo>
                    <a:pt x="0" y="7109"/>
                  </a:lnTo>
                  <a:lnTo>
                    <a:pt x="132" y="8470"/>
                  </a:lnTo>
                  <a:lnTo>
                    <a:pt x="132" y="8514"/>
                  </a:lnTo>
                  <a:lnTo>
                    <a:pt x="878" y="10839"/>
                  </a:lnTo>
                  <a:lnTo>
                    <a:pt x="878" y="10971"/>
                  </a:lnTo>
                  <a:lnTo>
                    <a:pt x="878" y="11015"/>
                  </a:lnTo>
                  <a:lnTo>
                    <a:pt x="922" y="11103"/>
                  </a:lnTo>
                  <a:lnTo>
                    <a:pt x="1009" y="11146"/>
                  </a:lnTo>
                  <a:lnTo>
                    <a:pt x="1053" y="11146"/>
                  </a:lnTo>
                  <a:lnTo>
                    <a:pt x="1185" y="11103"/>
                  </a:lnTo>
                  <a:lnTo>
                    <a:pt x="1229" y="11059"/>
                  </a:lnTo>
                  <a:lnTo>
                    <a:pt x="1229" y="10971"/>
                  </a:lnTo>
                  <a:lnTo>
                    <a:pt x="1229" y="10795"/>
                  </a:lnTo>
                  <a:lnTo>
                    <a:pt x="1229" y="10752"/>
                  </a:lnTo>
                  <a:lnTo>
                    <a:pt x="483" y="8426"/>
                  </a:lnTo>
                  <a:lnTo>
                    <a:pt x="351" y="7109"/>
                  </a:lnTo>
                  <a:lnTo>
                    <a:pt x="834" y="4170"/>
                  </a:lnTo>
                  <a:lnTo>
                    <a:pt x="1536" y="220"/>
                  </a:lnTo>
                  <a:lnTo>
                    <a:pt x="1536" y="133"/>
                  </a:lnTo>
                  <a:lnTo>
                    <a:pt x="1492" y="89"/>
                  </a:lnTo>
                  <a:lnTo>
                    <a:pt x="1448" y="45"/>
                  </a:lnTo>
                  <a:lnTo>
                    <a:pt x="140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0" name="Google Shape;7190;p246"/>
            <p:cNvSpPr/>
            <p:nvPr/>
          </p:nvSpPr>
          <p:spPr>
            <a:xfrm>
              <a:off x="4744650" y="1146700"/>
              <a:ext cx="39500" cy="377400"/>
            </a:xfrm>
            <a:custGeom>
              <a:avLst/>
              <a:gdLst/>
              <a:ahLst/>
              <a:cxnLst/>
              <a:rect l="l" t="t" r="r" b="b"/>
              <a:pathLst>
                <a:path w="1580" h="15096" extrusionOk="0">
                  <a:moveTo>
                    <a:pt x="483" y="1"/>
                  </a:moveTo>
                  <a:lnTo>
                    <a:pt x="395" y="45"/>
                  </a:lnTo>
                  <a:lnTo>
                    <a:pt x="351" y="45"/>
                  </a:lnTo>
                  <a:lnTo>
                    <a:pt x="307" y="132"/>
                  </a:lnTo>
                  <a:lnTo>
                    <a:pt x="264" y="176"/>
                  </a:lnTo>
                  <a:lnTo>
                    <a:pt x="307" y="264"/>
                  </a:lnTo>
                  <a:lnTo>
                    <a:pt x="1185" y="3204"/>
                  </a:lnTo>
                  <a:lnTo>
                    <a:pt x="1229" y="5091"/>
                  </a:lnTo>
                  <a:lnTo>
                    <a:pt x="439" y="8075"/>
                  </a:lnTo>
                  <a:lnTo>
                    <a:pt x="0" y="10707"/>
                  </a:lnTo>
                  <a:lnTo>
                    <a:pt x="0" y="10751"/>
                  </a:lnTo>
                  <a:lnTo>
                    <a:pt x="88" y="11892"/>
                  </a:lnTo>
                  <a:lnTo>
                    <a:pt x="88" y="11936"/>
                  </a:lnTo>
                  <a:lnTo>
                    <a:pt x="615" y="13647"/>
                  </a:lnTo>
                  <a:lnTo>
                    <a:pt x="439" y="14876"/>
                  </a:lnTo>
                  <a:lnTo>
                    <a:pt x="439" y="14964"/>
                  </a:lnTo>
                  <a:lnTo>
                    <a:pt x="483" y="15008"/>
                  </a:lnTo>
                  <a:lnTo>
                    <a:pt x="527" y="15052"/>
                  </a:lnTo>
                  <a:lnTo>
                    <a:pt x="615" y="15095"/>
                  </a:lnTo>
                  <a:lnTo>
                    <a:pt x="746" y="15052"/>
                  </a:lnTo>
                  <a:lnTo>
                    <a:pt x="790" y="14920"/>
                  </a:lnTo>
                  <a:lnTo>
                    <a:pt x="966" y="13647"/>
                  </a:lnTo>
                  <a:lnTo>
                    <a:pt x="966" y="13560"/>
                  </a:lnTo>
                  <a:lnTo>
                    <a:pt x="439" y="11848"/>
                  </a:lnTo>
                  <a:lnTo>
                    <a:pt x="351" y="10751"/>
                  </a:lnTo>
                  <a:lnTo>
                    <a:pt x="790" y="8162"/>
                  </a:lnTo>
                  <a:lnTo>
                    <a:pt x="1580" y="5135"/>
                  </a:lnTo>
                  <a:lnTo>
                    <a:pt x="1580" y="5091"/>
                  </a:lnTo>
                  <a:lnTo>
                    <a:pt x="1536" y="3160"/>
                  </a:lnTo>
                  <a:lnTo>
                    <a:pt x="1536" y="3116"/>
                  </a:lnTo>
                  <a:lnTo>
                    <a:pt x="615" y="132"/>
                  </a:lnTo>
                  <a:lnTo>
                    <a:pt x="571" y="88"/>
                  </a:lnTo>
                  <a:lnTo>
                    <a:pt x="527" y="45"/>
                  </a:lnTo>
                  <a:lnTo>
                    <a:pt x="48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1" name="Google Shape;7191;p246"/>
            <p:cNvSpPr/>
            <p:nvPr/>
          </p:nvSpPr>
          <p:spPr>
            <a:xfrm>
              <a:off x="4788525" y="1242150"/>
              <a:ext cx="43900" cy="303900"/>
            </a:xfrm>
            <a:custGeom>
              <a:avLst/>
              <a:gdLst/>
              <a:ahLst/>
              <a:cxnLst/>
              <a:rect l="l" t="t" r="r" b="b"/>
              <a:pathLst>
                <a:path w="1756" h="12156" extrusionOk="0">
                  <a:moveTo>
                    <a:pt x="1229" y="0"/>
                  </a:moveTo>
                  <a:lnTo>
                    <a:pt x="1141" y="44"/>
                  </a:lnTo>
                  <a:lnTo>
                    <a:pt x="1097" y="88"/>
                  </a:lnTo>
                  <a:lnTo>
                    <a:pt x="1054" y="132"/>
                  </a:lnTo>
                  <a:lnTo>
                    <a:pt x="1054" y="220"/>
                  </a:lnTo>
                  <a:lnTo>
                    <a:pt x="1405" y="2106"/>
                  </a:lnTo>
                  <a:lnTo>
                    <a:pt x="790" y="4388"/>
                  </a:lnTo>
                  <a:lnTo>
                    <a:pt x="483" y="6231"/>
                  </a:lnTo>
                  <a:lnTo>
                    <a:pt x="483" y="6275"/>
                  </a:lnTo>
                  <a:lnTo>
                    <a:pt x="878" y="8996"/>
                  </a:lnTo>
                  <a:lnTo>
                    <a:pt x="308" y="11277"/>
                  </a:lnTo>
                  <a:lnTo>
                    <a:pt x="0" y="11892"/>
                  </a:lnTo>
                  <a:lnTo>
                    <a:pt x="0" y="11980"/>
                  </a:lnTo>
                  <a:lnTo>
                    <a:pt x="0" y="12067"/>
                  </a:lnTo>
                  <a:lnTo>
                    <a:pt x="44" y="12111"/>
                  </a:lnTo>
                  <a:lnTo>
                    <a:pt x="88" y="12155"/>
                  </a:lnTo>
                  <a:lnTo>
                    <a:pt x="264" y="12155"/>
                  </a:lnTo>
                  <a:lnTo>
                    <a:pt x="351" y="12067"/>
                  </a:lnTo>
                  <a:lnTo>
                    <a:pt x="659" y="11409"/>
                  </a:lnTo>
                  <a:lnTo>
                    <a:pt x="659" y="11365"/>
                  </a:lnTo>
                  <a:lnTo>
                    <a:pt x="1229" y="9040"/>
                  </a:lnTo>
                  <a:lnTo>
                    <a:pt x="1229" y="8952"/>
                  </a:lnTo>
                  <a:lnTo>
                    <a:pt x="834" y="6231"/>
                  </a:lnTo>
                  <a:lnTo>
                    <a:pt x="1141" y="4432"/>
                  </a:lnTo>
                  <a:lnTo>
                    <a:pt x="1756" y="2150"/>
                  </a:lnTo>
                  <a:lnTo>
                    <a:pt x="1756" y="2063"/>
                  </a:lnTo>
                  <a:lnTo>
                    <a:pt x="1405" y="132"/>
                  </a:lnTo>
                  <a:lnTo>
                    <a:pt x="1405" y="88"/>
                  </a:lnTo>
                  <a:lnTo>
                    <a:pt x="1361" y="44"/>
                  </a:lnTo>
                  <a:lnTo>
                    <a:pt x="127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2" name="Google Shape;7192;p246"/>
            <p:cNvSpPr/>
            <p:nvPr/>
          </p:nvSpPr>
          <p:spPr>
            <a:xfrm>
              <a:off x="4784125" y="1313450"/>
              <a:ext cx="79025" cy="276475"/>
            </a:xfrm>
            <a:custGeom>
              <a:avLst/>
              <a:gdLst/>
              <a:ahLst/>
              <a:cxnLst/>
              <a:rect l="l" t="t" r="r" b="b"/>
              <a:pathLst>
                <a:path w="3161" h="11059" extrusionOk="0">
                  <a:moveTo>
                    <a:pt x="2897" y="0"/>
                  </a:moveTo>
                  <a:lnTo>
                    <a:pt x="2853" y="44"/>
                  </a:lnTo>
                  <a:lnTo>
                    <a:pt x="2809" y="132"/>
                  </a:lnTo>
                  <a:lnTo>
                    <a:pt x="1976" y="2809"/>
                  </a:lnTo>
                  <a:lnTo>
                    <a:pt x="1624" y="4301"/>
                  </a:lnTo>
                  <a:lnTo>
                    <a:pt x="1624" y="4345"/>
                  </a:lnTo>
                  <a:lnTo>
                    <a:pt x="1712" y="6758"/>
                  </a:lnTo>
                  <a:lnTo>
                    <a:pt x="1098" y="8513"/>
                  </a:lnTo>
                  <a:lnTo>
                    <a:pt x="45" y="10795"/>
                  </a:lnTo>
                  <a:lnTo>
                    <a:pt x="1" y="10883"/>
                  </a:lnTo>
                  <a:lnTo>
                    <a:pt x="45" y="10927"/>
                  </a:lnTo>
                  <a:lnTo>
                    <a:pt x="45" y="11014"/>
                  </a:lnTo>
                  <a:lnTo>
                    <a:pt x="133" y="11058"/>
                  </a:lnTo>
                  <a:lnTo>
                    <a:pt x="176" y="11058"/>
                  </a:lnTo>
                  <a:lnTo>
                    <a:pt x="308" y="11014"/>
                  </a:lnTo>
                  <a:lnTo>
                    <a:pt x="352" y="10971"/>
                  </a:lnTo>
                  <a:lnTo>
                    <a:pt x="1449" y="8645"/>
                  </a:lnTo>
                  <a:lnTo>
                    <a:pt x="2063" y="6846"/>
                  </a:lnTo>
                  <a:lnTo>
                    <a:pt x="2063" y="6758"/>
                  </a:lnTo>
                  <a:lnTo>
                    <a:pt x="1976" y="4388"/>
                  </a:lnTo>
                  <a:lnTo>
                    <a:pt x="2327" y="2897"/>
                  </a:lnTo>
                  <a:lnTo>
                    <a:pt x="3160" y="220"/>
                  </a:lnTo>
                  <a:lnTo>
                    <a:pt x="3160" y="132"/>
                  </a:lnTo>
                  <a:lnTo>
                    <a:pt x="3160" y="88"/>
                  </a:lnTo>
                  <a:lnTo>
                    <a:pt x="3116" y="44"/>
                  </a:lnTo>
                  <a:lnTo>
                    <a:pt x="302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3" name="Google Shape;7193;p246"/>
            <p:cNvSpPr/>
            <p:nvPr/>
          </p:nvSpPr>
          <p:spPr>
            <a:xfrm>
              <a:off x="4800600" y="1323325"/>
              <a:ext cx="74600" cy="277575"/>
            </a:xfrm>
            <a:custGeom>
              <a:avLst/>
              <a:gdLst/>
              <a:ahLst/>
              <a:cxnLst/>
              <a:rect l="l" t="t" r="r" b="b"/>
              <a:pathLst>
                <a:path w="2984" h="11103" extrusionOk="0">
                  <a:moveTo>
                    <a:pt x="2721" y="0"/>
                  </a:moveTo>
                  <a:lnTo>
                    <a:pt x="2677" y="44"/>
                  </a:lnTo>
                  <a:lnTo>
                    <a:pt x="2677" y="132"/>
                  </a:lnTo>
                  <a:lnTo>
                    <a:pt x="2238" y="1756"/>
                  </a:lnTo>
                  <a:lnTo>
                    <a:pt x="2238" y="1799"/>
                  </a:lnTo>
                  <a:lnTo>
                    <a:pt x="2282" y="4388"/>
                  </a:lnTo>
                  <a:lnTo>
                    <a:pt x="1536" y="7285"/>
                  </a:lnTo>
                  <a:lnTo>
                    <a:pt x="44" y="10839"/>
                  </a:lnTo>
                  <a:lnTo>
                    <a:pt x="0" y="10927"/>
                  </a:lnTo>
                  <a:lnTo>
                    <a:pt x="44" y="10970"/>
                  </a:lnTo>
                  <a:lnTo>
                    <a:pt x="88" y="11014"/>
                  </a:lnTo>
                  <a:lnTo>
                    <a:pt x="132" y="11058"/>
                  </a:lnTo>
                  <a:lnTo>
                    <a:pt x="176" y="11102"/>
                  </a:lnTo>
                  <a:lnTo>
                    <a:pt x="307" y="11058"/>
                  </a:lnTo>
                  <a:lnTo>
                    <a:pt x="351" y="10970"/>
                  </a:lnTo>
                  <a:lnTo>
                    <a:pt x="1843" y="7372"/>
                  </a:lnTo>
                  <a:lnTo>
                    <a:pt x="1887" y="7372"/>
                  </a:lnTo>
                  <a:lnTo>
                    <a:pt x="2633" y="4432"/>
                  </a:lnTo>
                  <a:lnTo>
                    <a:pt x="2633" y="4388"/>
                  </a:lnTo>
                  <a:lnTo>
                    <a:pt x="2589" y="1843"/>
                  </a:lnTo>
                  <a:lnTo>
                    <a:pt x="2984" y="220"/>
                  </a:lnTo>
                  <a:lnTo>
                    <a:pt x="2984" y="132"/>
                  </a:lnTo>
                  <a:lnTo>
                    <a:pt x="2984" y="88"/>
                  </a:lnTo>
                  <a:lnTo>
                    <a:pt x="294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4" name="Google Shape;7194;p246"/>
            <p:cNvSpPr/>
            <p:nvPr/>
          </p:nvSpPr>
          <p:spPr>
            <a:xfrm>
              <a:off x="4826925" y="1334300"/>
              <a:ext cx="77900" cy="245750"/>
            </a:xfrm>
            <a:custGeom>
              <a:avLst/>
              <a:gdLst/>
              <a:ahLst/>
              <a:cxnLst/>
              <a:rect l="l" t="t" r="r" b="b"/>
              <a:pathLst>
                <a:path w="3116" h="9830" extrusionOk="0">
                  <a:moveTo>
                    <a:pt x="2896" y="0"/>
                  </a:moveTo>
                  <a:lnTo>
                    <a:pt x="2809" y="44"/>
                  </a:lnTo>
                  <a:lnTo>
                    <a:pt x="2765" y="88"/>
                  </a:lnTo>
                  <a:lnTo>
                    <a:pt x="2765" y="132"/>
                  </a:lnTo>
                  <a:lnTo>
                    <a:pt x="2019" y="4037"/>
                  </a:lnTo>
                  <a:lnTo>
                    <a:pt x="1097" y="7416"/>
                  </a:lnTo>
                  <a:lnTo>
                    <a:pt x="44" y="9522"/>
                  </a:lnTo>
                  <a:lnTo>
                    <a:pt x="0" y="9610"/>
                  </a:lnTo>
                  <a:lnTo>
                    <a:pt x="0" y="9654"/>
                  </a:lnTo>
                  <a:lnTo>
                    <a:pt x="0" y="9742"/>
                  </a:lnTo>
                  <a:lnTo>
                    <a:pt x="44" y="9785"/>
                  </a:lnTo>
                  <a:lnTo>
                    <a:pt x="176" y="9829"/>
                  </a:lnTo>
                  <a:lnTo>
                    <a:pt x="264" y="9785"/>
                  </a:lnTo>
                  <a:lnTo>
                    <a:pt x="307" y="9742"/>
                  </a:lnTo>
                  <a:lnTo>
                    <a:pt x="351" y="9698"/>
                  </a:lnTo>
                  <a:lnTo>
                    <a:pt x="1404" y="7548"/>
                  </a:lnTo>
                  <a:lnTo>
                    <a:pt x="2370" y="4125"/>
                  </a:lnTo>
                  <a:lnTo>
                    <a:pt x="3116" y="220"/>
                  </a:lnTo>
                  <a:lnTo>
                    <a:pt x="3116" y="132"/>
                  </a:lnTo>
                  <a:lnTo>
                    <a:pt x="3072" y="88"/>
                  </a:lnTo>
                  <a:lnTo>
                    <a:pt x="3028" y="44"/>
                  </a:lnTo>
                  <a:lnTo>
                    <a:pt x="294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5" name="Google Shape;7195;p246"/>
            <p:cNvSpPr/>
            <p:nvPr/>
          </p:nvSpPr>
          <p:spPr>
            <a:xfrm>
              <a:off x="4873000" y="1356225"/>
              <a:ext cx="89975" cy="206275"/>
            </a:xfrm>
            <a:custGeom>
              <a:avLst/>
              <a:gdLst/>
              <a:ahLst/>
              <a:cxnLst/>
              <a:rect l="l" t="t" r="r" b="b"/>
              <a:pathLst>
                <a:path w="3599" h="8251" extrusionOk="0">
                  <a:moveTo>
                    <a:pt x="3423" y="1"/>
                  </a:moveTo>
                  <a:lnTo>
                    <a:pt x="3335" y="45"/>
                  </a:lnTo>
                  <a:lnTo>
                    <a:pt x="3291" y="89"/>
                  </a:lnTo>
                  <a:lnTo>
                    <a:pt x="2326" y="1405"/>
                  </a:lnTo>
                  <a:lnTo>
                    <a:pt x="2326" y="1449"/>
                  </a:lnTo>
                  <a:lnTo>
                    <a:pt x="1361" y="4477"/>
                  </a:lnTo>
                  <a:lnTo>
                    <a:pt x="483" y="7109"/>
                  </a:lnTo>
                  <a:lnTo>
                    <a:pt x="0" y="7987"/>
                  </a:lnTo>
                  <a:lnTo>
                    <a:pt x="0" y="8075"/>
                  </a:lnTo>
                  <a:lnTo>
                    <a:pt x="0" y="8163"/>
                  </a:lnTo>
                  <a:lnTo>
                    <a:pt x="44" y="8206"/>
                  </a:lnTo>
                  <a:lnTo>
                    <a:pt x="88" y="8250"/>
                  </a:lnTo>
                  <a:lnTo>
                    <a:pt x="264" y="8250"/>
                  </a:lnTo>
                  <a:lnTo>
                    <a:pt x="307" y="8163"/>
                  </a:lnTo>
                  <a:lnTo>
                    <a:pt x="834" y="7285"/>
                  </a:lnTo>
                  <a:lnTo>
                    <a:pt x="834" y="7241"/>
                  </a:lnTo>
                  <a:lnTo>
                    <a:pt x="1712" y="4564"/>
                  </a:lnTo>
                  <a:lnTo>
                    <a:pt x="2633" y="1580"/>
                  </a:lnTo>
                  <a:lnTo>
                    <a:pt x="3598" y="308"/>
                  </a:lnTo>
                  <a:lnTo>
                    <a:pt x="3598" y="220"/>
                  </a:lnTo>
                  <a:lnTo>
                    <a:pt x="3598" y="176"/>
                  </a:lnTo>
                  <a:lnTo>
                    <a:pt x="3598" y="89"/>
                  </a:lnTo>
                  <a:lnTo>
                    <a:pt x="3555" y="45"/>
                  </a:lnTo>
                  <a:lnTo>
                    <a:pt x="346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6" name="Google Shape;7196;p246"/>
            <p:cNvSpPr/>
            <p:nvPr/>
          </p:nvSpPr>
          <p:spPr>
            <a:xfrm>
              <a:off x="4878475" y="1401200"/>
              <a:ext cx="130575" cy="183225"/>
            </a:xfrm>
            <a:custGeom>
              <a:avLst/>
              <a:gdLst/>
              <a:ahLst/>
              <a:cxnLst/>
              <a:rect l="l" t="t" r="r" b="b"/>
              <a:pathLst>
                <a:path w="5223" h="7329" extrusionOk="0">
                  <a:moveTo>
                    <a:pt x="5003" y="1"/>
                  </a:moveTo>
                  <a:lnTo>
                    <a:pt x="4915" y="45"/>
                  </a:lnTo>
                  <a:lnTo>
                    <a:pt x="1975" y="3204"/>
                  </a:lnTo>
                  <a:lnTo>
                    <a:pt x="1931" y="3292"/>
                  </a:lnTo>
                  <a:lnTo>
                    <a:pt x="1010" y="5442"/>
                  </a:lnTo>
                  <a:lnTo>
                    <a:pt x="45" y="7066"/>
                  </a:lnTo>
                  <a:lnTo>
                    <a:pt x="1" y="7153"/>
                  </a:lnTo>
                  <a:lnTo>
                    <a:pt x="1" y="7197"/>
                  </a:lnTo>
                  <a:lnTo>
                    <a:pt x="45" y="7285"/>
                  </a:lnTo>
                  <a:lnTo>
                    <a:pt x="88" y="7329"/>
                  </a:lnTo>
                  <a:lnTo>
                    <a:pt x="264" y="7329"/>
                  </a:lnTo>
                  <a:lnTo>
                    <a:pt x="352" y="7241"/>
                  </a:lnTo>
                  <a:lnTo>
                    <a:pt x="1317" y="5618"/>
                  </a:lnTo>
                  <a:lnTo>
                    <a:pt x="2239" y="3424"/>
                  </a:lnTo>
                  <a:lnTo>
                    <a:pt x="5179" y="264"/>
                  </a:lnTo>
                  <a:lnTo>
                    <a:pt x="5222" y="220"/>
                  </a:lnTo>
                  <a:lnTo>
                    <a:pt x="5222" y="133"/>
                  </a:lnTo>
                  <a:lnTo>
                    <a:pt x="5222" y="89"/>
                  </a:lnTo>
                  <a:lnTo>
                    <a:pt x="5179" y="45"/>
                  </a:lnTo>
                  <a:lnTo>
                    <a:pt x="513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7" name="Google Shape;7197;p246"/>
            <p:cNvSpPr/>
            <p:nvPr/>
          </p:nvSpPr>
          <p:spPr>
            <a:xfrm>
              <a:off x="4888350" y="1411075"/>
              <a:ext cx="178850" cy="188725"/>
            </a:xfrm>
            <a:custGeom>
              <a:avLst/>
              <a:gdLst/>
              <a:ahLst/>
              <a:cxnLst/>
              <a:rect l="l" t="t" r="r" b="b"/>
              <a:pathLst>
                <a:path w="7154" h="7549" extrusionOk="0">
                  <a:moveTo>
                    <a:pt x="6934" y="1"/>
                  </a:moveTo>
                  <a:lnTo>
                    <a:pt x="6846" y="45"/>
                  </a:lnTo>
                  <a:lnTo>
                    <a:pt x="5003" y="1493"/>
                  </a:lnTo>
                  <a:lnTo>
                    <a:pt x="4959" y="1537"/>
                  </a:lnTo>
                  <a:lnTo>
                    <a:pt x="2809" y="4345"/>
                  </a:lnTo>
                  <a:lnTo>
                    <a:pt x="2019" y="4915"/>
                  </a:lnTo>
                  <a:lnTo>
                    <a:pt x="1975" y="4959"/>
                  </a:lnTo>
                  <a:lnTo>
                    <a:pt x="44" y="7241"/>
                  </a:lnTo>
                  <a:lnTo>
                    <a:pt x="1" y="7329"/>
                  </a:lnTo>
                  <a:lnTo>
                    <a:pt x="1" y="7373"/>
                  </a:lnTo>
                  <a:lnTo>
                    <a:pt x="1" y="7460"/>
                  </a:lnTo>
                  <a:lnTo>
                    <a:pt x="44" y="7504"/>
                  </a:lnTo>
                  <a:lnTo>
                    <a:pt x="176" y="7548"/>
                  </a:lnTo>
                  <a:lnTo>
                    <a:pt x="220" y="7548"/>
                  </a:lnTo>
                  <a:lnTo>
                    <a:pt x="308" y="7504"/>
                  </a:lnTo>
                  <a:lnTo>
                    <a:pt x="2238" y="5179"/>
                  </a:lnTo>
                  <a:lnTo>
                    <a:pt x="3028" y="4652"/>
                  </a:lnTo>
                  <a:lnTo>
                    <a:pt x="3072" y="4608"/>
                  </a:lnTo>
                  <a:lnTo>
                    <a:pt x="5222" y="1756"/>
                  </a:lnTo>
                  <a:lnTo>
                    <a:pt x="7065" y="308"/>
                  </a:lnTo>
                  <a:lnTo>
                    <a:pt x="7109" y="264"/>
                  </a:lnTo>
                  <a:lnTo>
                    <a:pt x="7153" y="176"/>
                  </a:lnTo>
                  <a:lnTo>
                    <a:pt x="7153" y="132"/>
                  </a:lnTo>
                  <a:lnTo>
                    <a:pt x="7109" y="45"/>
                  </a:lnTo>
                  <a:lnTo>
                    <a:pt x="706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8" name="Google Shape;7198;p246"/>
            <p:cNvSpPr/>
            <p:nvPr/>
          </p:nvSpPr>
          <p:spPr>
            <a:xfrm>
              <a:off x="4890550" y="1412175"/>
              <a:ext cx="208450" cy="215050"/>
            </a:xfrm>
            <a:custGeom>
              <a:avLst/>
              <a:gdLst/>
              <a:ahLst/>
              <a:cxnLst/>
              <a:rect l="l" t="t" r="r" b="b"/>
              <a:pathLst>
                <a:path w="8338" h="8602" extrusionOk="0">
                  <a:moveTo>
                    <a:pt x="8074" y="1"/>
                  </a:moveTo>
                  <a:lnTo>
                    <a:pt x="8030" y="45"/>
                  </a:lnTo>
                  <a:lnTo>
                    <a:pt x="7987" y="132"/>
                  </a:lnTo>
                  <a:lnTo>
                    <a:pt x="7021" y="3774"/>
                  </a:lnTo>
                  <a:lnTo>
                    <a:pt x="5880" y="5179"/>
                  </a:lnTo>
                  <a:lnTo>
                    <a:pt x="4652" y="5705"/>
                  </a:lnTo>
                  <a:lnTo>
                    <a:pt x="571" y="7943"/>
                  </a:lnTo>
                  <a:lnTo>
                    <a:pt x="88" y="8294"/>
                  </a:lnTo>
                  <a:lnTo>
                    <a:pt x="44" y="8338"/>
                  </a:lnTo>
                  <a:lnTo>
                    <a:pt x="0" y="8426"/>
                  </a:lnTo>
                  <a:lnTo>
                    <a:pt x="0" y="8470"/>
                  </a:lnTo>
                  <a:lnTo>
                    <a:pt x="44" y="8557"/>
                  </a:lnTo>
                  <a:lnTo>
                    <a:pt x="132" y="8601"/>
                  </a:lnTo>
                  <a:lnTo>
                    <a:pt x="307" y="8601"/>
                  </a:lnTo>
                  <a:lnTo>
                    <a:pt x="746" y="8250"/>
                  </a:lnTo>
                  <a:lnTo>
                    <a:pt x="4783" y="6056"/>
                  </a:lnTo>
                  <a:lnTo>
                    <a:pt x="6056" y="5486"/>
                  </a:lnTo>
                  <a:lnTo>
                    <a:pt x="6144" y="5442"/>
                  </a:lnTo>
                  <a:lnTo>
                    <a:pt x="7328" y="3950"/>
                  </a:lnTo>
                  <a:lnTo>
                    <a:pt x="7328" y="3906"/>
                  </a:lnTo>
                  <a:lnTo>
                    <a:pt x="8338" y="220"/>
                  </a:lnTo>
                  <a:lnTo>
                    <a:pt x="8338" y="132"/>
                  </a:lnTo>
                  <a:lnTo>
                    <a:pt x="8338" y="88"/>
                  </a:lnTo>
                  <a:lnTo>
                    <a:pt x="8294" y="45"/>
                  </a:lnTo>
                  <a:lnTo>
                    <a:pt x="820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9" name="Google Shape;7199;p246"/>
            <p:cNvSpPr/>
            <p:nvPr/>
          </p:nvSpPr>
          <p:spPr>
            <a:xfrm>
              <a:off x="4878475" y="1464825"/>
              <a:ext cx="342300" cy="254550"/>
            </a:xfrm>
            <a:custGeom>
              <a:avLst/>
              <a:gdLst/>
              <a:ahLst/>
              <a:cxnLst/>
              <a:rect l="l" t="t" r="r" b="b"/>
              <a:pathLst>
                <a:path w="13692" h="10182" extrusionOk="0">
                  <a:moveTo>
                    <a:pt x="13560" y="1"/>
                  </a:moveTo>
                  <a:lnTo>
                    <a:pt x="13472" y="45"/>
                  </a:lnTo>
                  <a:lnTo>
                    <a:pt x="11805" y="571"/>
                  </a:lnTo>
                  <a:lnTo>
                    <a:pt x="11761" y="615"/>
                  </a:lnTo>
                  <a:lnTo>
                    <a:pt x="11410" y="879"/>
                  </a:lnTo>
                  <a:lnTo>
                    <a:pt x="11366" y="966"/>
                  </a:lnTo>
                  <a:lnTo>
                    <a:pt x="10795" y="2195"/>
                  </a:lnTo>
                  <a:lnTo>
                    <a:pt x="8119" y="5223"/>
                  </a:lnTo>
                  <a:lnTo>
                    <a:pt x="6890" y="6276"/>
                  </a:lnTo>
                  <a:lnTo>
                    <a:pt x="5266" y="7285"/>
                  </a:lnTo>
                  <a:lnTo>
                    <a:pt x="1142" y="9172"/>
                  </a:lnTo>
                  <a:lnTo>
                    <a:pt x="1098" y="9172"/>
                  </a:lnTo>
                  <a:lnTo>
                    <a:pt x="88" y="9874"/>
                  </a:lnTo>
                  <a:lnTo>
                    <a:pt x="45" y="9918"/>
                  </a:lnTo>
                  <a:lnTo>
                    <a:pt x="1" y="9962"/>
                  </a:lnTo>
                  <a:lnTo>
                    <a:pt x="1" y="10050"/>
                  </a:lnTo>
                  <a:lnTo>
                    <a:pt x="45" y="10093"/>
                  </a:lnTo>
                  <a:lnTo>
                    <a:pt x="88" y="10137"/>
                  </a:lnTo>
                  <a:lnTo>
                    <a:pt x="176" y="10181"/>
                  </a:lnTo>
                  <a:lnTo>
                    <a:pt x="264" y="10137"/>
                  </a:lnTo>
                  <a:lnTo>
                    <a:pt x="1273" y="9479"/>
                  </a:lnTo>
                  <a:lnTo>
                    <a:pt x="5442" y="7592"/>
                  </a:lnTo>
                  <a:lnTo>
                    <a:pt x="5486" y="7592"/>
                  </a:lnTo>
                  <a:lnTo>
                    <a:pt x="7065" y="6583"/>
                  </a:lnTo>
                  <a:lnTo>
                    <a:pt x="7109" y="6539"/>
                  </a:lnTo>
                  <a:lnTo>
                    <a:pt x="8382" y="5486"/>
                  </a:lnTo>
                  <a:lnTo>
                    <a:pt x="8382" y="5442"/>
                  </a:lnTo>
                  <a:lnTo>
                    <a:pt x="11102" y="2414"/>
                  </a:lnTo>
                  <a:lnTo>
                    <a:pt x="11102" y="2370"/>
                  </a:lnTo>
                  <a:lnTo>
                    <a:pt x="11673" y="1142"/>
                  </a:lnTo>
                  <a:lnTo>
                    <a:pt x="11936" y="922"/>
                  </a:lnTo>
                  <a:lnTo>
                    <a:pt x="13604" y="352"/>
                  </a:lnTo>
                  <a:lnTo>
                    <a:pt x="13647" y="308"/>
                  </a:lnTo>
                  <a:lnTo>
                    <a:pt x="13691" y="264"/>
                  </a:lnTo>
                  <a:lnTo>
                    <a:pt x="13691" y="220"/>
                  </a:lnTo>
                  <a:lnTo>
                    <a:pt x="13691" y="133"/>
                  </a:lnTo>
                  <a:lnTo>
                    <a:pt x="13647" y="89"/>
                  </a:lnTo>
                  <a:lnTo>
                    <a:pt x="13604" y="45"/>
                  </a:lnTo>
                  <a:lnTo>
                    <a:pt x="1356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0" name="Google Shape;7200;p246"/>
            <p:cNvSpPr/>
            <p:nvPr/>
          </p:nvSpPr>
          <p:spPr>
            <a:xfrm>
              <a:off x="5782425" y="1462650"/>
              <a:ext cx="54875" cy="228200"/>
            </a:xfrm>
            <a:custGeom>
              <a:avLst/>
              <a:gdLst/>
              <a:ahLst/>
              <a:cxnLst/>
              <a:rect l="l" t="t" r="r" b="b"/>
              <a:pathLst>
                <a:path w="2195" h="9128" extrusionOk="0">
                  <a:moveTo>
                    <a:pt x="88" y="0"/>
                  </a:moveTo>
                  <a:lnTo>
                    <a:pt x="44" y="44"/>
                  </a:lnTo>
                  <a:lnTo>
                    <a:pt x="0" y="88"/>
                  </a:lnTo>
                  <a:lnTo>
                    <a:pt x="0" y="176"/>
                  </a:lnTo>
                  <a:lnTo>
                    <a:pt x="0" y="263"/>
                  </a:lnTo>
                  <a:lnTo>
                    <a:pt x="44" y="307"/>
                  </a:lnTo>
                  <a:lnTo>
                    <a:pt x="1448" y="1755"/>
                  </a:lnTo>
                  <a:lnTo>
                    <a:pt x="1843" y="2940"/>
                  </a:lnTo>
                  <a:lnTo>
                    <a:pt x="1229" y="5924"/>
                  </a:lnTo>
                  <a:lnTo>
                    <a:pt x="1053" y="8908"/>
                  </a:lnTo>
                  <a:lnTo>
                    <a:pt x="1053" y="8996"/>
                  </a:lnTo>
                  <a:lnTo>
                    <a:pt x="1097" y="9040"/>
                  </a:lnTo>
                  <a:lnTo>
                    <a:pt x="1141" y="9083"/>
                  </a:lnTo>
                  <a:lnTo>
                    <a:pt x="1229" y="9127"/>
                  </a:lnTo>
                  <a:lnTo>
                    <a:pt x="1360" y="9083"/>
                  </a:lnTo>
                  <a:lnTo>
                    <a:pt x="1404" y="8952"/>
                  </a:lnTo>
                  <a:lnTo>
                    <a:pt x="1580" y="5968"/>
                  </a:lnTo>
                  <a:lnTo>
                    <a:pt x="2194" y="2984"/>
                  </a:lnTo>
                  <a:lnTo>
                    <a:pt x="2194" y="2896"/>
                  </a:lnTo>
                  <a:lnTo>
                    <a:pt x="1755" y="1624"/>
                  </a:lnTo>
                  <a:lnTo>
                    <a:pt x="1712" y="1536"/>
                  </a:lnTo>
                  <a:lnTo>
                    <a:pt x="307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1" name="Google Shape;7201;p246"/>
            <p:cNvSpPr/>
            <p:nvPr/>
          </p:nvSpPr>
          <p:spPr>
            <a:xfrm>
              <a:off x="4857625" y="1459350"/>
              <a:ext cx="669225" cy="314875"/>
            </a:xfrm>
            <a:custGeom>
              <a:avLst/>
              <a:gdLst/>
              <a:ahLst/>
              <a:cxnLst/>
              <a:rect l="l" t="t" r="r" b="b"/>
              <a:pathLst>
                <a:path w="26769" h="12595" extrusionOk="0">
                  <a:moveTo>
                    <a:pt x="26549" y="1"/>
                  </a:moveTo>
                  <a:lnTo>
                    <a:pt x="22643" y="1054"/>
                  </a:lnTo>
                  <a:lnTo>
                    <a:pt x="18036" y="2238"/>
                  </a:lnTo>
                  <a:lnTo>
                    <a:pt x="16105" y="2633"/>
                  </a:lnTo>
                  <a:lnTo>
                    <a:pt x="16017" y="2677"/>
                  </a:lnTo>
                  <a:lnTo>
                    <a:pt x="14657" y="3994"/>
                  </a:lnTo>
                  <a:lnTo>
                    <a:pt x="12463" y="4345"/>
                  </a:lnTo>
                  <a:lnTo>
                    <a:pt x="12375" y="4389"/>
                  </a:lnTo>
                  <a:lnTo>
                    <a:pt x="10137" y="6934"/>
                  </a:lnTo>
                  <a:lnTo>
                    <a:pt x="8558" y="8162"/>
                  </a:lnTo>
                  <a:lnTo>
                    <a:pt x="6320" y="9391"/>
                  </a:lnTo>
                  <a:lnTo>
                    <a:pt x="1844" y="11409"/>
                  </a:lnTo>
                  <a:lnTo>
                    <a:pt x="220" y="12112"/>
                  </a:lnTo>
                  <a:lnTo>
                    <a:pt x="133" y="12155"/>
                  </a:lnTo>
                  <a:lnTo>
                    <a:pt x="1" y="12331"/>
                  </a:lnTo>
                  <a:lnTo>
                    <a:pt x="1" y="12375"/>
                  </a:lnTo>
                  <a:lnTo>
                    <a:pt x="1" y="12463"/>
                  </a:lnTo>
                  <a:lnTo>
                    <a:pt x="1" y="12506"/>
                  </a:lnTo>
                  <a:lnTo>
                    <a:pt x="45" y="12594"/>
                  </a:lnTo>
                  <a:lnTo>
                    <a:pt x="220" y="12594"/>
                  </a:lnTo>
                  <a:lnTo>
                    <a:pt x="308" y="12550"/>
                  </a:lnTo>
                  <a:lnTo>
                    <a:pt x="396" y="12419"/>
                  </a:lnTo>
                  <a:lnTo>
                    <a:pt x="1976" y="11760"/>
                  </a:lnTo>
                  <a:lnTo>
                    <a:pt x="6451" y="9742"/>
                  </a:lnTo>
                  <a:lnTo>
                    <a:pt x="8733" y="8469"/>
                  </a:lnTo>
                  <a:lnTo>
                    <a:pt x="8777" y="8426"/>
                  </a:lnTo>
                  <a:lnTo>
                    <a:pt x="10357" y="7197"/>
                  </a:lnTo>
                  <a:lnTo>
                    <a:pt x="10401" y="7197"/>
                  </a:lnTo>
                  <a:lnTo>
                    <a:pt x="12595" y="4696"/>
                  </a:lnTo>
                  <a:lnTo>
                    <a:pt x="14789" y="4301"/>
                  </a:lnTo>
                  <a:lnTo>
                    <a:pt x="14876" y="4257"/>
                  </a:lnTo>
                  <a:lnTo>
                    <a:pt x="16237" y="2984"/>
                  </a:lnTo>
                  <a:lnTo>
                    <a:pt x="18124" y="2546"/>
                  </a:lnTo>
                  <a:lnTo>
                    <a:pt x="22731" y="1405"/>
                  </a:lnTo>
                  <a:lnTo>
                    <a:pt x="26636" y="352"/>
                  </a:lnTo>
                  <a:lnTo>
                    <a:pt x="26680" y="308"/>
                  </a:lnTo>
                  <a:lnTo>
                    <a:pt x="26724" y="264"/>
                  </a:lnTo>
                  <a:lnTo>
                    <a:pt x="26768" y="176"/>
                  </a:lnTo>
                  <a:lnTo>
                    <a:pt x="26768" y="132"/>
                  </a:lnTo>
                  <a:lnTo>
                    <a:pt x="26724" y="44"/>
                  </a:lnTo>
                  <a:lnTo>
                    <a:pt x="2668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2" name="Google Shape;7202;p246"/>
            <p:cNvSpPr/>
            <p:nvPr/>
          </p:nvSpPr>
          <p:spPr>
            <a:xfrm>
              <a:off x="4825825" y="1509825"/>
              <a:ext cx="970875" cy="323625"/>
            </a:xfrm>
            <a:custGeom>
              <a:avLst/>
              <a:gdLst/>
              <a:ahLst/>
              <a:cxnLst/>
              <a:rect l="l" t="t" r="r" b="b"/>
              <a:pathLst>
                <a:path w="38835" h="12945" extrusionOk="0">
                  <a:moveTo>
                    <a:pt x="34403" y="0"/>
                  </a:moveTo>
                  <a:lnTo>
                    <a:pt x="31902" y="219"/>
                  </a:lnTo>
                  <a:lnTo>
                    <a:pt x="31858" y="219"/>
                  </a:lnTo>
                  <a:lnTo>
                    <a:pt x="27821" y="1185"/>
                  </a:lnTo>
                  <a:lnTo>
                    <a:pt x="23871" y="1931"/>
                  </a:lnTo>
                  <a:lnTo>
                    <a:pt x="21195" y="2282"/>
                  </a:lnTo>
                  <a:lnTo>
                    <a:pt x="21151" y="2282"/>
                  </a:lnTo>
                  <a:lnTo>
                    <a:pt x="19659" y="3159"/>
                  </a:lnTo>
                  <a:lnTo>
                    <a:pt x="15534" y="3861"/>
                  </a:lnTo>
                  <a:lnTo>
                    <a:pt x="15446" y="3905"/>
                  </a:lnTo>
                  <a:lnTo>
                    <a:pt x="12813" y="6407"/>
                  </a:lnTo>
                  <a:lnTo>
                    <a:pt x="11760" y="7153"/>
                  </a:lnTo>
                  <a:lnTo>
                    <a:pt x="10663" y="7855"/>
                  </a:lnTo>
                  <a:lnTo>
                    <a:pt x="9566" y="8513"/>
                  </a:lnTo>
                  <a:lnTo>
                    <a:pt x="8425" y="9083"/>
                  </a:lnTo>
                  <a:lnTo>
                    <a:pt x="7241" y="9610"/>
                  </a:lnTo>
                  <a:lnTo>
                    <a:pt x="6056" y="10136"/>
                  </a:lnTo>
                  <a:lnTo>
                    <a:pt x="3642" y="11058"/>
                  </a:lnTo>
                  <a:lnTo>
                    <a:pt x="1931" y="11760"/>
                  </a:lnTo>
                  <a:lnTo>
                    <a:pt x="176" y="12462"/>
                  </a:lnTo>
                  <a:lnTo>
                    <a:pt x="88" y="12550"/>
                  </a:lnTo>
                  <a:lnTo>
                    <a:pt x="0" y="12638"/>
                  </a:lnTo>
                  <a:lnTo>
                    <a:pt x="0" y="12725"/>
                  </a:lnTo>
                  <a:lnTo>
                    <a:pt x="0" y="12769"/>
                  </a:lnTo>
                  <a:lnTo>
                    <a:pt x="0" y="12857"/>
                  </a:lnTo>
                  <a:lnTo>
                    <a:pt x="44" y="12901"/>
                  </a:lnTo>
                  <a:lnTo>
                    <a:pt x="176" y="12945"/>
                  </a:lnTo>
                  <a:lnTo>
                    <a:pt x="220" y="12901"/>
                  </a:lnTo>
                  <a:lnTo>
                    <a:pt x="308" y="12857"/>
                  </a:lnTo>
                  <a:lnTo>
                    <a:pt x="351" y="12769"/>
                  </a:lnTo>
                  <a:lnTo>
                    <a:pt x="2063" y="12067"/>
                  </a:lnTo>
                  <a:lnTo>
                    <a:pt x="3774" y="11409"/>
                  </a:lnTo>
                  <a:lnTo>
                    <a:pt x="6188" y="10444"/>
                  </a:lnTo>
                  <a:lnTo>
                    <a:pt x="7372" y="9917"/>
                  </a:lnTo>
                  <a:lnTo>
                    <a:pt x="8557" y="9390"/>
                  </a:lnTo>
                  <a:lnTo>
                    <a:pt x="9742" y="8776"/>
                  </a:lnTo>
                  <a:lnTo>
                    <a:pt x="10883" y="8162"/>
                  </a:lnTo>
                  <a:lnTo>
                    <a:pt x="11980" y="7460"/>
                  </a:lnTo>
                  <a:lnTo>
                    <a:pt x="13033" y="6670"/>
                  </a:lnTo>
                  <a:lnTo>
                    <a:pt x="15622" y="4169"/>
                  </a:lnTo>
                  <a:lnTo>
                    <a:pt x="19747" y="3510"/>
                  </a:lnTo>
                  <a:lnTo>
                    <a:pt x="19790" y="3467"/>
                  </a:lnTo>
                  <a:lnTo>
                    <a:pt x="21282" y="2589"/>
                  </a:lnTo>
                  <a:lnTo>
                    <a:pt x="23915" y="2238"/>
                  </a:lnTo>
                  <a:lnTo>
                    <a:pt x="27908" y="1492"/>
                  </a:lnTo>
                  <a:lnTo>
                    <a:pt x="31945" y="570"/>
                  </a:lnTo>
                  <a:lnTo>
                    <a:pt x="34403" y="351"/>
                  </a:lnTo>
                  <a:lnTo>
                    <a:pt x="36816" y="746"/>
                  </a:lnTo>
                  <a:lnTo>
                    <a:pt x="38001" y="1273"/>
                  </a:lnTo>
                  <a:lnTo>
                    <a:pt x="38440" y="1843"/>
                  </a:lnTo>
                  <a:lnTo>
                    <a:pt x="38484" y="3598"/>
                  </a:lnTo>
                  <a:lnTo>
                    <a:pt x="38484" y="3686"/>
                  </a:lnTo>
                  <a:lnTo>
                    <a:pt x="38527" y="3730"/>
                  </a:lnTo>
                  <a:lnTo>
                    <a:pt x="38571" y="3774"/>
                  </a:lnTo>
                  <a:lnTo>
                    <a:pt x="38703" y="3774"/>
                  </a:lnTo>
                  <a:lnTo>
                    <a:pt x="38791" y="3730"/>
                  </a:lnTo>
                  <a:lnTo>
                    <a:pt x="38791" y="3686"/>
                  </a:lnTo>
                  <a:lnTo>
                    <a:pt x="38835" y="3598"/>
                  </a:lnTo>
                  <a:lnTo>
                    <a:pt x="38791" y="1799"/>
                  </a:lnTo>
                  <a:lnTo>
                    <a:pt x="38747" y="1711"/>
                  </a:lnTo>
                  <a:lnTo>
                    <a:pt x="38264" y="1009"/>
                  </a:lnTo>
                  <a:lnTo>
                    <a:pt x="38220" y="965"/>
                  </a:lnTo>
                  <a:lnTo>
                    <a:pt x="36948" y="439"/>
                  </a:lnTo>
                  <a:lnTo>
                    <a:pt x="36904" y="395"/>
                  </a:lnTo>
                  <a:lnTo>
                    <a:pt x="3444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3" name="Google Shape;7203;p246"/>
            <p:cNvSpPr/>
            <p:nvPr/>
          </p:nvSpPr>
          <p:spPr>
            <a:xfrm>
              <a:off x="4788525" y="1581125"/>
              <a:ext cx="993925" cy="304975"/>
            </a:xfrm>
            <a:custGeom>
              <a:avLst/>
              <a:gdLst/>
              <a:ahLst/>
              <a:cxnLst/>
              <a:rect l="l" t="t" r="r" b="b"/>
              <a:pathLst>
                <a:path w="39757" h="12199" extrusionOk="0">
                  <a:moveTo>
                    <a:pt x="35588" y="0"/>
                  </a:moveTo>
                  <a:lnTo>
                    <a:pt x="29883" y="790"/>
                  </a:lnTo>
                  <a:lnTo>
                    <a:pt x="26460" y="1009"/>
                  </a:lnTo>
                  <a:lnTo>
                    <a:pt x="26417" y="1009"/>
                  </a:lnTo>
                  <a:lnTo>
                    <a:pt x="24486" y="1712"/>
                  </a:lnTo>
                  <a:lnTo>
                    <a:pt x="19791" y="2326"/>
                  </a:lnTo>
                  <a:lnTo>
                    <a:pt x="18123" y="2677"/>
                  </a:lnTo>
                  <a:lnTo>
                    <a:pt x="18035" y="2721"/>
                  </a:lnTo>
                  <a:lnTo>
                    <a:pt x="15666" y="5046"/>
                  </a:lnTo>
                  <a:lnTo>
                    <a:pt x="15008" y="5573"/>
                  </a:lnTo>
                  <a:lnTo>
                    <a:pt x="14262" y="6056"/>
                  </a:lnTo>
                  <a:lnTo>
                    <a:pt x="13428" y="6538"/>
                  </a:lnTo>
                  <a:lnTo>
                    <a:pt x="12594" y="6977"/>
                  </a:lnTo>
                  <a:lnTo>
                    <a:pt x="11673" y="7416"/>
                  </a:lnTo>
                  <a:lnTo>
                    <a:pt x="10751" y="7855"/>
                  </a:lnTo>
                  <a:lnTo>
                    <a:pt x="8820" y="8689"/>
                  </a:lnTo>
                  <a:lnTo>
                    <a:pt x="6846" y="9478"/>
                  </a:lnTo>
                  <a:lnTo>
                    <a:pt x="4827" y="10180"/>
                  </a:lnTo>
                  <a:lnTo>
                    <a:pt x="1054" y="11497"/>
                  </a:lnTo>
                  <a:lnTo>
                    <a:pt x="176" y="11760"/>
                  </a:lnTo>
                  <a:lnTo>
                    <a:pt x="88" y="11848"/>
                  </a:lnTo>
                  <a:lnTo>
                    <a:pt x="0" y="11936"/>
                  </a:lnTo>
                  <a:lnTo>
                    <a:pt x="0" y="11980"/>
                  </a:lnTo>
                  <a:lnTo>
                    <a:pt x="0" y="12067"/>
                  </a:lnTo>
                  <a:lnTo>
                    <a:pt x="0" y="12111"/>
                  </a:lnTo>
                  <a:lnTo>
                    <a:pt x="44" y="12155"/>
                  </a:lnTo>
                  <a:lnTo>
                    <a:pt x="176" y="12199"/>
                  </a:lnTo>
                  <a:lnTo>
                    <a:pt x="220" y="12155"/>
                  </a:lnTo>
                  <a:lnTo>
                    <a:pt x="308" y="12111"/>
                  </a:lnTo>
                  <a:lnTo>
                    <a:pt x="1141" y="11804"/>
                  </a:lnTo>
                  <a:lnTo>
                    <a:pt x="4959" y="10532"/>
                  </a:lnTo>
                  <a:lnTo>
                    <a:pt x="6977" y="9786"/>
                  </a:lnTo>
                  <a:lnTo>
                    <a:pt x="8996" y="8996"/>
                  </a:lnTo>
                  <a:lnTo>
                    <a:pt x="10927" y="8162"/>
                  </a:lnTo>
                  <a:lnTo>
                    <a:pt x="11892" y="7723"/>
                  </a:lnTo>
                  <a:lnTo>
                    <a:pt x="12770" y="7284"/>
                  </a:lnTo>
                  <a:lnTo>
                    <a:pt x="13647" y="6802"/>
                  </a:lnTo>
                  <a:lnTo>
                    <a:pt x="14437" y="6319"/>
                  </a:lnTo>
                  <a:lnTo>
                    <a:pt x="15227" y="5836"/>
                  </a:lnTo>
                  <a:lnTo>
                    <a:pt x="15885" y="5354"/>
                  </a:lnTo>
                  <a:lnTo>
                    <a:pt x="15929" y="5310"/>
                  </a:lnTo>
                  <a:lnTo>
                    <a:pt x="18255" y="3028"/>
                  </a:lnTo>
                  <a:lnTo>
                    <a:pt x="19878" y="2677"/>
                  </a:lnTo>
                  <a:lnTo>
                    <a:pt x="24530" y="2063"/>
                  </a:lnTo>
                  <a:lnTo>
                    <a:pt x="24574" y="2063"/>
                  </a:lnTo>
                  <a:lnTo>
                    <a:pt x="26548" y="1361"/>
                  </a:lnTo>
                  <a:lnTo>
                    <a:pt x="29927" y="1141"/>
                  </a:lnTo>
                  <a:lnTo>
                    <a:pt x="35631" y="351"/>
                  </a:lnTo>
                  <a:lnTo>
                    <a:pt x="37387" y="439"/>
                  </a:lnTo>
                  <a:lnTo>
                    <a:pt x="38264" y="878"/>
                  </a:lnTo>
                  <a:lnTo>
                    <a:pt x="38308" y="1536"/>
                  </a:lnTo>
                  <a:lnTo>
                    <a:pt x="38396" y="4520"/>
                  </a:lnTo>
                  <a:lnTo>
                    <a:pt x="38396" y="4564"/>
                  </a:lnTo>
                  <a:lnTo>
                    <a:pt x="38703" y="6538"/>
                  </a:lnTo>
                  <a:lnTo>
                    <a:pt x="39361" y="9873"/>
                  </a:lnTo>
                  <a:lnTo>
                    <a:pt x="39449" y="10137"/>
                  </a:lnTo>
                  <a:lnTo>
                    <a:pt x="39449" y="10180"/>
                  </a:lnTo>
                  <a:lnTo>
                    <a:pt x="39493" y="10224"/>
                  </a:lnTo>
                  <a:lnTo>
                    <a:pt x="39581" y="10268"/>
                  </a:lnTo>
                  <a:lnTo>
                    <a:pt x="39625" y="10268"/>
                  </a:lnTo>
                  <a:lnTo>
                    <a:pt x="39712" y="10224"/>
                  </a:lnTo>
                  <a:lnTo>
                    <a:pt x="39756" y="10180"/>
                  </a:lnTo>
                  <a:lnTo>
                    <a:pt x="39756" y="10093"/>
                  </a:lnTo>
                  <a:lnTo>
                    <a:pt x="39756" y="10049"/>
                  </a:lnTo>
                  <a:lnTo>
                    <a:pt x="39054" y="6451"/>
                  </a:lnTo>
                  <a:lnTo>
                    <a:pt x="38747" y="4520"/>
                  </a:lnTo>
                  <a:lnTo>
                    <a:pt x="38659" y="1492"/>
                  </a:lnTo>
                  <a:lnTo>
                    <a:pt x="38571" y="746"/>
                  </a:lnTo>
                  <a:lnTo>
                    <a:pt x="38571" y="658"/>
                  </a:lnTo>
                  <a:lnTo>
                    <a:pt x="38484" y="571"/>
                  </a:lnTo>
                  <a:lnTo>
                    <a:pt x="37518" y="132"/>
                  </a:lnTo>
                  <a:lnTo>
                    <a:pt x="37474" y="88"/>
                  </a:lnTo>
                  <a:lnTo>
                    <a:pt x="3563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4" name="Google Shape;7204;p246"/>
            <p:cNvSpPr/>
            <p:nvPr/>
          </p:nvSpPr>
          <p:spPr>
            <a:xfrm>
              <a:off x="4156650" y="690350"/>
              <a:ext cx="140425" cy="190900"/>
            </a:xfrm>
            <a:custGeom>
              <a:avLst/>
              <a:gdLst/>
              <a:ahLst/>
              <a:cxnLst/>
              <a:rect l="l" t="t" r="r" b="b"/>
              <a:pathLst>
                <a:path w="5617" h="7636" extrusionOk="0">
                  <a:moveTo>
                    <a:pt x="5398" y="0"/>
                  </a:moveTo>
                  <a:lnTo>
                    <a:pt x="5354" y="44"/>
                  </a:lnTo>
                  <a:lnTo>
                    <a:pt x="5310" y="88"/>
                  </a:lnTo>
                  <a:lnTo>
                    <a:pt x="4959" y="615"/>
                  </a:lnTo>
                  <a:lnTo>
                    <a:pt x="3204" y="3642"/>
                  </a:lnTo>
                  <a:lnTo>
                    <a:pt x="44" y="7372"/>
                  </a:lnTo>
                  <a:lnTo>
                    <a:pt x="0" y="7416"/>
                  </a:lnTo>
                  <a:lnTo>
                    <a:pt x="0" y="7504"/>
                  </a:lnTo>
                  <a:lnTo>
                    <a:pt x="44" y="7548"/>
                  </a:lnTo>
                  <a:lnTo>
                    <a:pt x="44" y="7592"/>
                  </a:lnTo>
                  <a:lnTo>
                    <a:pt x="176" y="7636"/>
                  </a:lnTo>
                  <a:lnTo>
                    <a:pt x="264" y="7636"/>
                  </a:lnTo>
                  <a:lnTo>
                    <a:pt x="307" y="7592"/>
                  </a:lnTo>
                  <a:lnTo>
                    <a:pt x="3467" y="3862"/>
                  </a:lnTo>
                  <a:lnTo>
                    <a:pt x="3511" y="3818"/>
                  </a:lnTo>
                  <a:lnTo>
                    <a:pt x="5266" y="790"/>
                  </a:lnTo>
                  <a:lnTo>
                    <a:pt x="5617" y="264"/>
                  </a:lnTo>
                  <a:lnTo>
                    <a:pt x="5617" y="176"/>
                  </a:lnTo>
                  <a:lnTo>
                    <a:pt x="5617" y="132"/>
                  </a:lnTo>
                  <a:lnTo>
                    <a:pt x="5617" y="88"/>
                  </a:lnTo>
                  <a:lnTo>
                    <a:pt x="552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5" name="Google Shape;7205;p246"/>
            <p:cNvSpPr/>
            <p:nvPr/>
          </p:nvSpPr>
          <p:spPr>
            <a:xfrm>
              <a:off x="3612525" y="2067100"/>
              <a:ext cx="822775" cy="311575"/>
            </a:xfrm>
            <a:custGeom>
              <a:avLst/>
              <a:gdLst/>
              <a:ahLst/>
              <a:cxnLst/>
              <a:rect l="l" t="t" r="r" b="b"/>
              <a:pathLst>
                <a:path w="32911" h="12463" extrusionOk="0">
                  <a:moveTo>
                    <a:pt x="32648" y="0"/>
                  </a:moveTo>
                  <a:lnTo>
                    <a:pt x="32121" y="395"/>
                  </a:lnTo>
                  <a:lnTo>
                    <a:pt x="32077" y="395"/>
                  </a:lnTo>
                  <a:lnTo>
                    <a:pt x="30541" y="2019"/>
                  </a:lnTo>
                  <a:lnTo>
                    <a:pt x="28260" y="3291"/>
                  </a:lnTo>
                  <a:lnTo>
                    <a:pt x="27163" y="3642"/>
                  </a:lnTo>
                  <a:lnTo>
                    <a:pt x="22862" y="2721"/>
                  </a:lnTo>
                  <a:lnTo>
                    <a:pt x="18386" y="1053"/>
                  </a:lnTo>
                  <a:lnTo>
                    <a:pt x="18343" y="1053"/>
                  </a:lnTo>
                  <a:lnTo>
                    <a:pt x="17640" y="966"/>
                  </a:lnTo>
                  <a:lnTo>
                    <a:pt x="17553" y="966"/>
                  </a:lnTo>
                  <a:lnTo>
                    <a:pt x="17509" y="1009"/>
                  </a:lnTo>
                  <a:lnTo>
                    <a:pt x="17158" y="1317"/>
                  </a:lnTo>
                  <a:lnTo>
                    <a:pt x="17114" y="1448"/>
                  </a:lnTo>
                  <a:lnTo>
                    <a:pt x="17026" y="2809"/>
                  </a:lnTo>
                  <a:lnTo>
                    <a:pt x="16368" y="5485"/>
                  </a:lnTo>
                  <a:lnTo>
                    <a:pt x="15929" y="8557"/>
                  </a:lnTo>
                  <a:lnTo>
                    <a:pt x="15578" y="11541"/>
                  </a:lnTo>
                  <a:lnTo>
                    <a:pt x="15446" y="11936"/>
                  </a:lnTo>
                  <a:lnTo>
                    <a:pt x="13428" y="11716"/>
                  </a:lnTo>
                  <a:lnTo>
                    <a:pt x="10269" y="11760"/>
                  </a:lnTo>
                  <a:lnTo>
                    <a:pt x="5837" y="12067"/>
                  </a:lnTo>
                  <a:lnTo>
                    <a:pt x="2238" y="12111"/>
                  </a:lnTo>
                  <a:lnTo>
                    <a:pt x="176" y="11936"/>
                  </a:lnTo>
                  <a:lnTo>
                    <a:pt x="132" y="11980"/>
                  </a:lnTo>
                  <a:lnTo>
                    <a:pt x="44" y="11980"/>
                  </a:lnTo>
                  <a:lnTo>
                    <a:pt x="1" y="12067"/>
                  </a:lnTo>
                  <a:lnTo>
                    <a:pt x="1" y="12111"/>
                  </a:lnTo>
                  <a:lnTo>
                    <a:pt x="1" y="12199"/>
                  </a:lnTo>
                  <a:lnTo>
                    <a:pt x="44" y="12243"/>
                  </a:lnTo>
                  <a:lnTo>
                    <a:pt x="88" y="12287"/>
                  </a:lnTo>
                  <a:lnTo>
                    <a:pt x="176" y="12287"/>
                  </a:lnTo>
                  <a:lnTo>
                    <a:pt x="2238" y="12462"/>
                  </a:lnTo>
                  <a:lnTo>
                    <a:pt x="5837" y="12418"/>
                  </a:lnTo>
                  <a:lnTo>
                    <a:pt x="10269" y="12111"/>
                  </a:lnTo>
                  <a:lnTo>
                    <a:pt x="13428" y="12067"/>
                  </a:lnTo>
                  <a:lnTo>
                    <a:pt x="15534" y="12287"/>
                  </a:lnTo>
                  <a:lnTo>
                    <a:pt x="15622" y="12287"/>
                  </a:lnTo>
                  <a:lnTo>
                    <a:pt x="15710" y="12199"/>
                  </a:lnTo>
                  <a:lnTo>
                    <a:pt x="15929" y="11672"/>
                  </a:lnTo>
                  <a:lnTo>
                    <a:pt x="15929" y="11629"/>
                  </a:lnTo>
                  <a:lnTo>
                    <a:pt x="16280" y="8601"/>
                  </a:lnTo>
                  <a:lnTo>
                    <a:pt x="16719" y="5573"/>
                  </a:lnTo>
                  <a:lnTo>
                    <a:pt x="17377" y="2896"/>
                  </a:lnTo>
                  <a:lnTo>
                    <a:pt x="17377" y="2852"/>
                  </a:lnTo>
                  <a:lnTo>
                    <a:pt x="17465" y="1536"/>
                  </a:lnTo>
                  <a:lnTo>
                    <a:pt x="17684" y="1317"/>
                  </a:lnTo>
                  <a:lnTo>
                    <a:pt x="18299" y="1404"/>
                  </a:lnTo>
                  <a:lnTo>
                    <a:pt x="22731" y="3072"/>
                  </a:lnTo>
                  <a:lnTo>
                    <a:pt x="22775" y="3072"/>
                  </a:lnTo>
                  <a:lnTo>
                    <a:pt x="27119" y="3993"/>
                  </a:lnTo>
                  <a:lnTo>
                    <a:pt x="27206" y="3949"/>
                  </a:lnTo>
                  <a:lnTo>
                    <a:pt x="28391" y="3642"/>
                  </a:lnTo>
                  <a:lnTo>
                    <a:pt x="28435" y="3598"/>
                  </a:lnTo>
                  <a:lnTo>
                    <a:pt x="30717" y="2326"/>
                  </a:lnTo>
                  <a:lnTo>
                    <a:pt x="30761" y="2282"/>
                  </a:lnTo>
                  <a:lnTo>
                    <a:pt x="32340" y="658"/>
                  </a:lnTo>
                  <a:lnTo>
                    <a:pt x="32867" y="307"/>
                  </a:lnTo>
                  <a:lnTo>
                    <a:pt x="32911" y="264"/>
                  </a:lnTo>
                  <a:lnTo>
                    <a:pt x="32911" y="176"/>
                  </a:lnTo>
                  <a:lnTo>
                    <a:pt x="32911" y="132"/>
                  </a:lnTo>
                  <a:lnTo>
                    <a:pt x="32911" y="44"/>
                  </a:lnTo>
                  <a:lnTo>
                    <a:pt x="3286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6" name="Google Shape;7206;p246"/>
            <p:cNvSpPr/>
            <p:nvPr/>
          </p:nvSpPr>
          <p:spPr>
            <a:xfrm>
              <a:off x="3644350" y="658525"/>
              <a:ext cx="620925" cy="835950"/>
            </a:xfrm>
            <a:custGeom>
              <a:avLst/>
              <a:gdLst/>
              <a:ahLst/>
              <a:cxnLst/>
              <a:rect l="l" t="t" r="r" b="b"/>
              <a:pathLst>
                <a:path w="24837" h="33438" extrusionOk="0">
                  <a:moveTo>
                    <a:pt x="24573" y="1"/>
                  </a:moveTo>
                  <a:lnTo>
                    <a:pt x="23344" y="703"/>
                  </a:lnTo>
                  <a:lnTo>
                    <a:pt x="20887" y="2283"/>
                  </a:lnTo>
                  <a:lnTo>
                    <a:pt x="16982" y="5223"/>
                  </a:lnTo>
                  <a:lnTo>
                    <a:pt x="16938" y="5267"/>
                  </a:lnTo>
                  <a:lnTo>
                    <a:pt x="15402" y="7768"/>
                  </a:lnTo>
                  <a:lnTo>
                    <a:pt x="13735" y="10269"/>
                  </a:lnTo>
                  <a:lnTo>
                    <a:pt x="11760" y="12770"/>
                  </a:lnTo>
                  <a:lnTo>
                    <a:pt x="9961" y="14964"/>
                  </a:lnTo>
                  <a:lnTo>
                    <a:pt x="7635" y="17860"/>
                  </a:lnTo>
                  <a:lnTo>
                    <a:pt x="5485" y="21063"/>
                  </a:lnTo>
                  <a:lnTo>
                    <a:pt x="5485" y="21107"/>
                  </a:lnTo>
                  <a:lnTo>
                    <a:pt x="4827" y="22555"/>
                  </a:lnTo>
                  <a:lnTo>
                    <a:pt x="4344" y="24354"/>
                  </a:lnTo>
                  <a:lnTo>
                    <a:pt x="3598" y="25803"/>
                  </a:lnTo>
                  <a:lnTo>
                    <a:pt x="2150" y="27514"/>
                  </a:lnTo>
                  <a:lnTo>
                    <a:pt x="2106" y="27558"/>
                  </a:lnTo>
                  <a:lnTo>
                    <a:pt x="1053" y="29840"/>
                  </a:lnTo>
                  <a:lnTo>
                    <a:pt x="0" y="33218"/>
                  </a:lnTo>
                  <a:lnTo>
                    <a:pt x="0" y="33306"/>
                  </a:lnTo>
                  <a:lnTo>
                    <a:pt x="0" y="33350"/>
                  </a:lnTo>
                  <a:lnTo>
                    <a:pt x="44" y="33394"/>
                  </a:lnTo>
                  <a:lnTo>
                    <a:pt x="88" y="33438"/>
                  </a:lnTo>
                  <a:lnTo>
                    <a:pt x="176" y="33438"/>
                  </a:lnTo>
                  <a:lnTo>
                    <a:pt x="263" y="33394"/>
                  </a:lnTo>
                  <a:lnTo>
                    <a:pt x="307" y="33306"/>
                  </a:lnTo>
                  <a:lnTo>
                    <a:pt x="1360" y="29971"/>
                  </a:lnTo>
                  <a:lnTo>
                    <a:pt x="2413" y="27733"/>
                  </a:lnTo>
                  <a:lnTo>
                    <a:pt x="3905" y="26022"/>
                  </a:lnTo>
                  <a:lnTo>
                    <a:pt x="3905" y="25978"/>
                  </a:lnTo>
                  <a:lnTo>
                    <a:pt x="4651" y="24486"/>
                  </a:lnTo>
                  <a:lnTo>
                    <a:pt x="4695" y="24486"/>
                  </a:lnTo>
                  <a:lnTo>
                    <a:pt x="5178" y="22687"/>
                  </a:lnTo>
                  <a:lnTo>
                    <a:pt x="5792" y="21239"/>
                  </a:lnTo>
                  <a:lnTo>
                    <a:pt x="7899" y="18036"/>
                  </a:lnTo>
                  <a:lnTo>
                    <a:pt x="10224" y="15183"/>
                  </a:lnTo>
                  <a:lnTo>
                    <a:pt x="12023" y="12989"/>
                  </a:lnTo>
                  <a:lnTo>
                    <a:pt x="14042" y="10488"/>
                  </a:lnTo>
                  <a:lnTo>
                    <a:pt x="15709" y="7943"/>
                  </a:lnTo>
                  <a:lnTo>
                    <a:pt x="17245" y="5486"/>
                  </a:lnTo>
                  <a:lnTo>
                    <a:pt x="21107" y="2546"/>
                  </a:lnTo>
                  <a:lnTo>
                    <a:pt x="23520" y="1010"/>
                  </a:lnTo>
                  <a:lnTo>
                    <a:pt x="24749" y="308"/>
                  </a:lnTo>
                  <a:lnTo>
                    <a:pt x="24793" y="264"/>
                  </a:lnTo>
                  <a:lnTo>
                    <a:pt x="24793" y="220"/>
                  </a:lnTo>
                  <a:lnTo>
                    <a:pt x="24836" y="133"/>
                  </a:lnTo>
                  <a:lnTo>
                    <a:pt x="24793" y="89"/>
                  </a:lnTo>
                  <a:lnTo>
                    <a:pt x="24749" y="45"/>
                  </a:lnTo>
                  <a:lnTo>
                    <a:pt x="2470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7" name="Google Shape;7207;p246"/>
            <p:cNvSpPr/>
            <p:nvPr/>
          </p:nvSpPr>
          <p:spPr>
            <a:xfrm>
              <a:off x="3615825" y="2072575"/>
              <a:ext cx="833750" cy="351075"/>
            </a:xfrm>
            <a:custGeom>
              <a:avLst/>
              <a:gdLst/>
              <a:ahLst/>
              <a:cxnLst/>
              <a:rect l="l" t="t" r="r" b="b"/>
              <a:pathLst>
                <a:path w="33350" h="14043" extrusionOk="0">
                  <a:moveTo>
                    <a:pt x="33086" y="1"/>
                  </a:moveTo>
                  <a:lnTo>
                    <a:pt x="33042" y="45"/>
                  </a:lnTo>
                  <a:lnTo>
                    <a:pt x="32252" y="1098"/>
                  </a:lnTo>
                  <a:lnTo>
                    <a:pt x="31243" y="1931"/>
                  </a:lnTo>
                  <a:lnTo>
                    <a:pt x="28084" y="3730"/>
                  </a:lnTo>
                  <a:lnTo>
                    <a:pt x="26855" y="4169"/>
                  </a:lnTo>
                  <a:lnTo>
                    <a:pt x="22028" y="3028"/>
                  </a:lnTo>
                  <a:lnTo>
                    <a:pt x="19088" y="1800"/>
                  </a:lnTo>
                  <a:lnTo>
                    <a:pt x="19044" y="1800"/>
                  </a:lnTo>
                  <a:lnTo>
                    <a:pt x="18123" y="1580"/>
                  </a:lnTo>
                  <a:lnTo>
                    <a:pt x="17991" y="1580"/>
                  </a:lnTo>
                  <a:lnTo>
                    <a:pt x="17947" y="1624"/>
                  </a:lnTo>
                  <a:lnTo>
                    <a:pt x="17903" y="1712"/>
                  </a:lnTo>
                  <a:lnTo>
                    <a:pt x="17333" y="4213"/>
                  </a:lnTo>
                  <a:lnTo>
                    <a:pt x="16982" y="7285"/>
                  </a:lnTo>
                  <a:lnTo>
                    <a:pt x="16236" y="12814"/>
                  </a:lnTo>
                  <a:lnTo>
                    <a:pt x="16192" y="13472"/>
                  </a:lnTo>
                  <a:lnTo>
                    <a:pt x="16017" y="13647"/>
                  </a:lnTo>
                  <a:lnTo>
                    <a:pt x="12155" y="12594"/>
                  </a:lnTo>
                  <a:lnTo>
                    <a:pt x="12111" y="12594"/>
                  </a:lnTo>
                  <a:lnTo>
                    <a:pt x="5749" y="12858"/>
                  </a:lnTo>
                  <a:lnTo>
                    <a:pt x="2633" y="12858"/>
                  </a:lnTo>
                  <a:lnTo>
                    <a:pt x="176" y="12638"/>
                  </a:lnTo>
                  <a:lnTo>
                    <a:pt x="132" y="12638"/>
                  </a:lnTo>
                  <a:lnTo>
                    <a:pt x="44" y="12682"/>
                  </a:lnTo>
                  <a:lnTo>
                    <a:pt x="0" y="12726"/>
                  </a:lnTo>
                  <a:lnTo>
                    <a:pt x="0" y="12814"/>
                  </a:lnTo>
                  <a:lnTo>
                    <a:pt x="0" y="12858"/>
                  </a:lnTo>
                  <a:lnTo>
                    <a:pt x="44" y="12945"/>
                  </a:lnTo>
                  <a:lnTo>
                    <a:pt x="88" y="12989"/>
                  </a:lnTo>
                  <a:lnTo>
                    <a:pt x="132" y="12989"/>
                  </a:lnTo>
                  <a:lnTo>
                    <a:pt x="2633" y="13209"/>
                  </a:lnTo>
                  <a:lnTo>
                    <a:pt x="5792" y="13209"/>
                  </a:lnTo>
                  <a:lnTo>
                    <a:pt x="12111" y="12945"/>
                  </a:lnTo>
                  <a:lnTo>
                    <a:pt x="16017" y="14042"/>
                  </a:lnTo>
                  <a:lnTo>
                    <a:pt x="16060" y="14042"/>
                  </a:lnTo>
                  <a:lnTo>
                    <a:pt x="16148" y="13998"/>
                  </a:lnTo>
                  <a:lnTo>
                    <a:pt x="16192" y="13955"/>
                  </a:lnTo>
                  <a:lnTo>
                    <a:pt x="16499" y="13647"/>
                  </a:lnTo>
                  <a:lnTo>
                    <a:pt x="16543" y="13560"/>
                  </a:lnTo>
                  <a:lnTo>
                    <a:pt x="16587" y="12858"/>
                  </a:lnTo>
                  <a:lnTo>
                    <a:pt x="17333" y="7329"/>
                  </a:lnTo>
                  <a:lnTo>
                    <a:pt x="17684" y="4301"/>
                  </a:lnTo>
                  <a:lnTo>
                    <a:pt x="18211" y="1975"/>
                  </a:lnTo>
                  <a:lnTo>
                    <a:pt x="18957" y="2151"/>
                  </a:lnTo>
                  <a:lnTo>
                    <a:pt x="21897" y="3379"/>
                  </a:lnTo>
                  <a:lnTo>
                    <a:pt x="21940" y="3379"/>
                  </a:lnTo>
                  <a:lnTo>
                    <a:pt x="26811" y="4520"/>
                  </a:lnTo>
                  <a:lnTo>
                    <a:pt x="26943" y="4476"/>
                  </a:lnTo>
                  <a:lnTo>
                    <a:pt x="28215" y="4038"/>
                  </a:lnTo>
                  <a:lnTo>
                    <a:pt x="28259" y="4038"/>
                  </a:lnTo>
                  <a:lnTo>
                    <a:pt x="31419" y="2195"/>
                  </a:lnTo>
                  <a:lnTo>
                    <a:pt x="31462" y="2195"/>
                  </a:lnTo>
                  <a:lnTo>
                    <a:pt x="32516" y="1361"/>
                  </a:lnTo>
                  <a:lnTo>
                    <a:pt x="32516" y="1317"/>
                  </a:lnTo>
                  <a:lnTo>
                    <a:pt x="33305" y="264"/>
                  </a:lnTo>
                  <a:lnTo>
                    <a:pt x="33349" y="220"/>
                  </a:lnTo>
                  <a:lnTo>
                    <a:pt x="33349" y="132"/>
                  </a:lnTo>
                  <a:lnTo>
                    <a:pt x="33305" y="88"/>
                  </a:lnTo>
                  <a:lnTo>
                    <a:pt x="33262" y="45"/>
                  </a:lnTo>
                  <a:lnTo>
                    <a:pt x="3321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8" name="Google Shape;7208;p246"/>
            <p:cNvSpPr/>
            <p:nvPr/>
          </p:nvSpPr>
          <p:spPr>
            <a:xfrm>
              <a:off x="3615825" y="642075"/>
              <a:ext cx="642875" cy="845825"/>
            </a:xfrm>
            <a:custGeom>
              <a:avLst/>
              <a:gdLst/>
              <a:ahLst/>
              <a:cxnLst/>
              <a:rect l="l" t="t" r="r" b="b"/>
              <a:pathLst>
                <a:path w="25715" h="33833" extrusionOk="0">
                  <a:moveTo>
                    <a:pt x="25495" y="1"/>
                  </a:moveTo>
                  <a:lnTo>
                    <a:pt x="24134" y="483"/>
                  </a:lnTo>
                  <a:lnTo>
                    <a:pt x="24091" y="483"/>
                  </a:lnTo>
                  <a:lnTo>
                    <a:pt x="22862" y="1229"/>
                  </a:lnTo>
                  <a:lnTo>
                    <a:pt x="20273" y="3028"/>
                  </a:lnTo>
                  <a:lnTo>
                    <a:pt x="16982" y="5530"/>
                  </a:lnTo>
                  <a:lnTo>
                    <a:pt x="16938" y="5573"/>
                  </a:lnTo>
                  <a:lnTo>
                    <a:pt x="16236" y="6451"/>
                  </a:lnTo>
                  <a:lnTo>
                    <a:pt x="16236" y="6495"/>
                  </a:lnTo>
                  <a:lnTo>
                    <a:pt x="15007" y="8645"/>
                  </a:lnTo>
                  <a:lnTo>
                    <a:pt x="13559" y="10839"/>
                  </a:lnTo>
                  <a:lnTo>
                    <a:pt x="9742" y="15490"/>
                  </a:lnTo>
                  <a:lnTo>
                    <a:pt x="8162" y="17509"/>
                  </a:lnTo>
                  <a:lnTo>
                    <a:pt x="5836" y="21019"/>
                  </a:lnTo>
                  <a:lnTo>
                    <a:pt x="5792" y="21063"/>
                  </a:lnTo>
                  <a:lnTo>
                    <a:pt x="4476" y="24267"/>
                  </a:lnTo>
                  <a:lnTo>
                    <a:pt x="2414" y="27645"/>
                  </a:lnTo>
                  <a:lnTo>
                    <a:pt x="1360" y="29927"/>
                  </a:lnTo>
                  <a:lnTo>
                    <a:pt x="0" y="33569"/>
                  </a:lnTo>
                  <a:lnTo>
                    <a:pt x="0" y="33657"/>
                  </a:lnTo>
                  <a:lnTo>
                    <a:pt x="0" y="33701"/>
                  </a:lnTo>
                  <a:lnTo>
                    <a:pt x="44" y="33789"/>
                  </a:lnTo>
                  <a:lnTo>
                    <a:pt x="88" y="33832"/>
                  </a:lnTo>
                  <a:lnTo>
                    <a:pt x="176" y="33832"/>
                  </a:lnTo>
                  <a:lnTo>
                    <a:pt x="263" y="33789"/>
                  </a:lnTo>
                  <a:lnTo>
                    <a:pt x="307" y="33701"/>
                  </a:lnTo>
                  <a:lnTo>
                    <a:pt x="1668" y="30103"/>
                  </a:lnTo>
                  <a:lnTo>
                    <a:pt x="2721" y="27821"/>
                  </a:lnTo>
                  <a:lnTo>
                    <a:pt x="4783" y="24442"/>
                  </a:lnTo>
                  <a:lnTo>
                    <a:pt x="4783" y="24398"/>
                  </a:lnTo>
                  <a:lnTo>
                    <a:pt x="6143" y="21195"/>
                  </a:lnTo>
                  <a:lnTo>
                    <a:pt x="8469" y="17728"/>
                  </a:lnTo>
                  <a:lnTo>
                    <a:pt x="10005" y="15710"/>
                  </a:lnTo>
                  <a:lnTo>
                    <a:pt x="13823" y="11015"/>
                  </a:lnTo>
                  <a:lnTo>
                    <a:pt x="15314" y="8821"/>
                  </a:lnTo>
                  <a:lnTo>
                    <a:pt x="16499" y="6671"/>
                  </a:lnTo>
                  <a:lnTo>
                    <a:pt x="17201" y="5793"/>
                  </a:lnTo>
                  <a:lnTo>
                    <a:pt x="20492" y="3292"/>
                  </a:lnTo>
                  <a:lnTo>
                    <a:pt x="23037" y="1537"/>
                  </a:lnTo>
                  <a:lnTo>
                    <a:pt x="24266" y="791"/>
                  </a:lnTo>
                  <a:lnTo>
                    <a:pt x="25626" y="352"/>
                  </a:lnTo>
                  <a:lnTo>
                    <a:pt x="25670" y="308"/>
                  </a:lnTo>
                  <a:lnTo>
                    <a:pt x="25714" y="264"/>
                  </a:lnTo>
                  <a:lnTo>
                    <a:pt x="25714" y="176"/>
                  </a:lnTo>
                  <a:lnTo>
                    <a:pt x="25714" y="132"/>
                  </a:lnTo>
                  <a:lnTo>
                    <a:pt x="25670" y="45"/>
                  </a:lnTo>
                  <a:lnTo>
                    <a:pt x="2562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9" name="Google Shape;7209;p246"/>
            <p:cNvSpPr/>
            <p:nvPr/>
          </p:nvSpPr>
          <p:spPr>
            <a:xfrm>
              <a:off x="3589500" y="2073675"/>
              <a:ext cx="884200" cy="377400"/>
            </a:xfrm>
            <a:custGeom>
              <a:avLst/>
              <a:gdLst/>
              <a:ahLst/>
              <a:cxnLst/>
              <a:rect l="l" t="t" r="r" b="b"/>
              <a:pathLst>
                <a:path w="35368" h="15096" extrusionOk="0">
                  <a:moveTo>
                    <a:pt x="35192" y="1"/>
                  </a:moveTo>
                  <a:lnTo>
                    <a:pt x="35104" y="44"/>
                  </a:lnTo>
                  <a:lnTo>
                    <a:pt x="35061" y="88"/>
                  </a:lnTo>
                  <a:lnTo>
                    <a:pt x="34315" y="1141"/>
                  </a:lnTo>
                  <a:lnTo>
                    <a:pt x="31901" y="2721"/>
                  </a:lnTo>
                  <a:lnTo>
                    <a:pt x="29137" y="4301"/>
                  </a:lnTo>
                  <a:lnTo>
                    <a:pt x="27733" y="4871"/>
                  </a:lnTo>
                  <a:lnTo>
                    <a:pt x="22379" y="3511"/>
                  </a:lnTo>
                  <a:lnTo>
                    <a:pt x="19966" y="2414"/>
                  </a:lnTo>
                  <a:lnTo>
                    <a:pt x="19834" y="2414"/>
                  </a:lnTo>
                  <a:lnTo>
                    <a:pt x="19790" y="2502"/>
                  </a:lnTo>
                  <a:lnTo>
                    <a:pt x="19746" y="2546"/>
                  </a:lnTo>
                  <a:lnTo>
                    <a:pt x="19264" y="5486"/>
                  </a:lnTo>
                  <a:lnTo>
                    <a:pt x="18737" y="8996"/>
                  </a:lnTo>
                  <a:lnTo>
                    <a:pt x="18342" y="12024"/>
                  </a:lnTo>
                  <a:lnTo>
                    <a:pt x="18079" y="13340"/>
                  </a:lnTo>
                  <a:lnTo>
                    <a:pt x="17508" y="14305"/>
                  </a:lnTo>
                  <a:lnTo>
                    <a:pt x="17026" y="14613"/>
                  </a:lnTo>
                  <a:lnTo>
                    <a:pt x="16367" y="14744"/>
                  </a:lnTo>
                  <a:lnTo>
                    <a:pt x="15578" y="14613"/>
                  </a:lnTo>
                  <a:lnTo>
                    <a:pt x="11979" y="13647"/>
                  </a:lnTo>
                  <a:lnTo>
                    <a:pt x="11936" y="13647"/>
                  </a:lnTo>
                  <a:lnTo>
                    <a:pt x="8996" y="13691"/>
                  </a:lnTo>
                  <a:lnTo>
                    <a:pt x="5529" y="13867"/>
                  </a:lnTo>
                  <a:lnTo>
                    <a:pt x="2808" y="13691"/>
                  </a:lnTo>
                  <a:lnTo>
                    <a:pt x="176" y="13296"/>
                  </a:lnTo>
                  <a:lnTo>
                    <a:pt x="132" y="13296"/>
                  </a:lnTo>
                  <a:lnTo>
                    <a:pt x="44" y="13340"/>
                  </a:lnTo>
                  <a:lnTo>
                    <a:pt x="0" y="13384"/>
                  </a:lnTo>
                  <a:lnTo>
                    <a:pt x="0" y="13472"/>
                  </a:lnTo>
                  <a:lnTo>
                    <a:pt x="0" y="13516"/>
                  </a:lnTo>
                  <a:lnTo>
                    <a:pt x="44" y="13603"/>
                  </a:lnTo>
                  <a:lnTo>
                    <a:pt x="88" y="13647"/>
                  </a:lnTo>
                  <a:lnTo>
                    <a:pt x="132" y="13647"/>
                  </a:lnTo>
                  <a:lnTo>
                    <a:pt x="2764" y="14042"/>
                  </a:lnTo>
                  <a:lnTo>
                    <a:pt x="5529" y="14174"/>
                  </a:lnTo>
                  <a:lnTo>
                    <a:pt x="8996" y="14042"/>
                  </a:lnTo>
                  <a:lnTo>
                    <a:pt x="11892" y="13998"/>
                  </a:lnTo>
                  <a:lnTo>
                    <a:pt x="15490" y="14964"/>
                  </a:lnTo>
                  <a:lnTo>
                    <a:pt x="16324" y="15095"/>
                  </a:lnTo>
                  <a:lnTo>
                    <a:pt x="16411" y="15095"/>
                  </a:lnTo>
                  <a:lnTo>
                    <a:pt x="17113" y="14964"/>
                  </a:lnTo>
                  <a:lnTo>
                    <a:pt x="17201" y="14920"/>
                  </a:lnTo>
                  <a:lnTo>
                    <a:pt x="17728" y="14569"/>
                  </a:lnTo>
                  <a:lnTo>
                    <a:pt x="17816" y="14525"/>
                  </a:lnTo>
                  <a:lnTo>
                    <a:pt x="18386" y="13472"/>
                  </a:lnTo>
                  <a:lnTo>
                    <a:pt x="18430" y="13428"/>
                  </a:lnTo>
                  <a:lnTo>
                    <a:pt x="18693" y="12068"/>
                  </a:lnTo>
                  <a:lnTo>
                    <a:pt x="19088" y="9040"/>
                  </a:lnTo>
                  <a:lnTo>
                    <a:pt x="19615" y="5529"/>
                  </a:lnTo>
                  <a:lnTo>
                    <a:pt x="20053" y="2853"/>
                  </a:lnTo>
                  <a:lnTo>
                    <a:pt x="22247" y="3862"/>
                  </a:lnTo>
                  <a:lnTo>
                    <a:pt x="22291" y="3862"/>
                  </a:lnTo>
                  <a:lnTo>
                    <a:pt x="27689" y="5222"/>
                  </a:lnTo>
                  <a:lnTo>
                    <a:pt x="27820" y="5222"/>
                  </a:lnTo>
                  <a:lnTo>
                    <a:pt x="29268" y="4608"/>
                  </a:lnTo>
                  <a:lnTo>
                    <a:pt x="32121" y="3028"/>
                  </a:lnTo>
                  <a:lnTo>
                    <a:pt x="34534" y="1405"/>
                  </a:lnTo>
                  <a:lnTo>
                    <a:pt x="34578" y="1361"/>
                  </a:lnTo>
                  <a:lnTo>
                    <a:pt x="35324" y="308"/>
                  </a:lnTo>
                  <a:lnTo>
                    <a:pt x="35368" y="220"/>
                  </a:lnTo>
                  <a:lnTo>
                    <a:pt x="35368" y="176"/>
                  </a:lnTo>
                  <a:lnTo>
                    <a:pt x="35368" y="88"/>
                  </a:lnTo>
                  <a:lnTo>
                    <a:pt x="35324" y="44"/>
                  </a:lnTo>
                  <a:lnTo>
                    <a:pt x="3523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0" name="Google Shape;7210;p246"/>
            <p:cNvSpPr/>
            <p:nvPr/>
          </p:nvSpPr>
          <p:spPr>
            <a:xfrm>
              <a:off x="3598275" y="630025"/>
              <a:ext cx="656025" cy="832650"/>
            </a:xfrm>
            <a:custGeom>
              <a:avLst/>
              <a:gdLst/>
              <a:ahLst/>
              <a:cxnLst/>
              <a:rect l="l" t="t" r="r" b="b"/>
              <a:pathLst>
                <a:path w="26241" h="33306" extrusionOk="0">
                  <a:moveTo>
                    <a:pt x="26021" y="0"/>
                  </a:moveTo>
                  <a:lnTo>
                    <a:pt x="25626" y="132"/>
                  </a:lnTo>
                  <a:lnTo>
                    <a:pt x="24090" y="263"/>
                  </a:lnTo>
                  <a:lnTo>
                    <a:pt x="24003" y="263"/>
                  </a:lnTo>
                  <a:lnTo>
                    <a:pt x="20141" y="2984"/>
                  </a:lnTo>
                  <a:lnTo>
                    <a:pt x="17377" y="5310"/>
                  </a:lnTo>
                  <a:lnTo>
                    <a:pt x="14832" y="7811"/>
                  </a:lnTo>
                  <a:lnTo>
                    <a:pt x="13691" y="9303"/>
                  </a:lnTo>
                  <a:lnTo>
                    <a:pt x="13647" y="9390"/>
                  </a:lnTo>
                  <a:lnTo>
                    <a:pt x="13384" y="10619"/>
                  </a:lnTo>
                  <a:lnTo>
                    <a:pt x="11672" y="12725"/>
                  </a:lnTo>
                  <a:lnTo>
                    <a:pt x="10839" y="13735"/>
                  </a:lnTo>
                  <a:lnTo>
                    <a:pt x="9961" y="14744"/>
                  </a:lnTo>
                  <a:lnTo>
                    <a:pt x="9127" y="15841"/>
                  </a:lnTo>
                  <a:lnTo>
                    <a:pt x="8293" y="17026"/>
                  </a:lnTo>
                  <a:lnTo>
                    <a:pt x="7460" y="18210"/>
                  </a:lnTo>
                  <a:lnTo>
                    <a:pt x="6626" y="19483"/>
                  </a:lnTo>
                  <a:lnTo>
                    <a:pt x="5836" y="20755"/>
                  </a:lnTo>
                  <a:lnTo>
                    <a:pt x="5090" y="22072"/>
                  </a:lnTo>
                  <a:lnTo>
                    <a:pt x="4344" y="23388"/>
                  </a:lnTo>
                  <a:lnTo>
                    <a:pt x="3598" y="24749"/>
                  </a:lnTo>
                  <a:lnTo>
                    <a:pt x="2896" y="26153"/>
                  </a:lnTo>
                  <a:lnTo>
                    <a:pt x="2238" y="27513"/>
                  </a:lnTo>
                  <a:lnTo>
                    <a:pt x="1624" y="28917"/>
                  </a:lnTo>
                  <a:lnTo>
                    <a:pt x="1053" y="30321"/>
                  </a:lnTo>
                  <a:lnTo>
                    <a:pt x="483" y="31682"/>
                  </a:lnTo>
                  <a:lnTo>
                    <a:pt x="0" y="33086"/>
                  </a:lnTo>
                  <a:lnTo>
                    <a:pt x="0" y="33130"/>
                  </a:lnTo>
                  <a:lnTo>
                    <a:pt x="0" y="33217"/>
                  </a:lnTo>
                  <a:lnTo>
                    <a:pt x="44" y="33261"/>
                  </a:lnTo>
                  <a:lnTo>
                    <a:pt x="132" y="33305"/>
                  </a:lnTo>
                  <a:lnTo>
                    <a:pt x="176" y="33305"/>
                  </a:lnTo>
                  <a:lnTo>
                    <a:pt x="263" y="33261"/>
                  </a:lnTo>
                  <a:lnTo>
                    <a:pt x="351" y="33217"/>
                  </a:lnTo>
                  <a:lnTo>
                    <a:pt x="834" y="31813"/>
                  </a:lnTo>
                  <a:lnTo>
                    <a:pt x="1360" y="30453"/>
                  </a:lnTo>
                  <a:lnTo>
                    <a:pt x="1931" y="29049"/>
                  </a:lnTo>
                  <a:lnTo>
                    <a:pt x="2589" y="27688"/>
                  </a:lnTo>
                  <a:lnTo>
                    <a:pt x="3247" y="26284"/>
                  </a:lnTo>
                  <a:lnTo>
                    <a:pt x="3905" y="24924"/>
                  </a:lnTo>
                  <a:lnTo>
                    <a:pt x="4651" y="23564"/>
                  </a:lnTo>
                  <a:lnTo>
                    <a:pt x="5397" y="22247"/>
                  </a:lnTo>
                  <a:lnTo>
                    <a:pt x="6143" y="20931"/>
                  </a:lnTo>
                  <a:lnTo>
                    <a:pt x="6933" y="19658"/>
                  </a:lnTo>
                  <a:lnTo>
                    <a:pt x="7767" y="18430"/>
                  </a:lnTo>
                  <a:lnTo>
                    <a:pt x="8557" y="17201"/>
                  </a:lnTo>
                  <a:lnTo>
                    <a:pt x="9390" y="16060"/>
                  </a:lnTo>
                  <a:lnTo>
                    <a:pt x="10268" y="14963"/>
                  </a:lnTo>
                  <a:lnTo>
                    <a:pt x="11102" y="13954"/>
                  </a:lnTo>
                  <a:lnTo>
                    <a:pt x="11936" y="12945"/>
                  </a:lnTo>
                  <a:lnTo>
                    <a:pt x="13691" y="10795"/>
                  </a:lnTo>
                  <a:lnTo>
                    <a:pt x="13735" y="10751"/>
                  </a:lnTo>
                  <a:lnTo>
                    <a:pt x="13998" y="9478"/>
                  </a:lnTo>
                  <a:lnTo>
                    <a:pt x="15095" y="8030"/>
                  </a:lnTo>
                  <a:lnTo>
                    <a:pt x="17596" y="5573"/>
                  </a:lnTo>
                  <a:lnTo>
                    <a:pt x="20361" y="3291"/>
                  </a:lnTo>
                  <a:lnTo>
                    <a:pt x="24134" y="614"/>
                  </a:lnTo>
                  <a:lnTo>
                    <a:pt x="25670" y="483"/>
                  </a:lnTo>
                  <a:lnTo>
                    <a:pt x="26109" y="351"/>
                  </a:lnTo>
                  <a:lnTo>
                    <a:pt x="26153" y="307"/>
                  </a:lnTo>
                  <a:lnTo>
                    <a:pt x="26197" y="263"/>
                  </a:lnTo>
                  <a:lnTo>
                    <a:pt x="26241" y="176"/>
                  </a:lnTo>
                  <a:lnTo>
                    <a:pt x="26241" y="132"/>
                  </a:lnTo>
                  <a:lnTo>
                    <a:pt x="26197" y="88"/>
                  </a:lnTo>
                  <a:lnTo>
                    <a:pt x="26153" y="44"/>
                  </a:lnTo>
                  <a:lnTo>
                    <a:pt x="2606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1" name="Google Shape;7211;p246"/>
            <p:cNvSpPr/>
            <p:nvPr/>
          </p:nvSpPr>
          <p:spPr>
            <a:xfrm>
              <a:off x="3611425" y="1686425"/>
              <a:ext cx="2121650" cy="846925"/>
            </a:xfrm>
            <a:custGeom>
              <a:avLst/>
              <a:gdLst/>
              <a:ahLst/>
              <a:cxnLst/>
              <a:rect l="l" t="t" r="r" b="b"/>
              <a:pathLst>
                <a:path w="84866" h="33877" extrusionOk="0">
                  <a:moveTo>
                    <a:pt x="80478" y="1"/>
                  </a:moveTo>
                  <a:lnTo>
                    <a:pt x="76923" y="483"/>
                  </a:lnTo>
                  <a:lnTo>
                    <a:pt x="73632" y="834"/>
                  </a:lnTo>
                  <a:lnTo>
                    <a:pt x="70824" y="1098"/>
                  </a:lnTo>
                  <a:lnTo>
                    <a:pt x="68849" y="1405"/>
                  </a:lnTo>
                  <a:lnTo>
                    <a:pt x="68805" y="1405"/>
                  </a:lnTo>
                  <a:lnTo>
                    <a:pt x="67533" y="1888"/>
                  </a:lnTo>
                  <a:lnTo>
                    <a:pt x="67489" y="1931"/>
                  </a:lnTo>
                  <a:lnTo>
                    <a:pt x="65558" y="3731"/>
                  </a:lnTo>
                  <a:lnTo>
                    <a:pt x="63145" y="5266"/>
                  </a:lnTo>
                  <a:lnTo>
                    <a:pt x="59239" y="6934"/>
                  </a:lnTo>
                  <a:lnTo>
                    <a:pt x="54939" y="8514"/>
                  </a:lnTo>
                  <a:lnTo>
                    <a:pt x="51824" y="9611"/>
                  </a:lnTo>
                  <a:lnTo>
                    <a:pt x="48752" y="10269"/>
                  </a:lnTo>
                  <a:lnTo>
                    <a:pt x="48708" y="10313"/>
                  </a:lnTo>
                  <a:lnTo>
                    <a:pt x="41292" y="13999"/>
                  </a:lnTo>
                  <a:lnTo>
                    <a:pt x="41248" y="14042"/>
                  </a:lnTo>
                  <a:lnTo>
                    <a:pt x="37475" y="16456"/>
                  </a:lnTo>
                  <a:lnTo>
                    <a:pt x="35105" y="17816"/>
                  </a:lnTo>
                  <a:lnTo>
                    <a:pt x="32999" y="18387"/>
                  </a:lnTo>
                  <a:lnTo>
                    <a:pt x="32955" y="18387"/>
                  </a:lnTo>
                  <a:lnTo>
                    <a:pt x="29181" y="20537"/>
                  </a:lnTo>
                  <a:lnTo>
                    <a:pt x="26987" y="21722"/>
                  </a:lnTo>
                  <a:lnTo>
                    <a:pt x="26153" y="21853"/>
                  </a:lnTo>
                  <a:lnTo>
                    <a:pt x="23170" y="21063"/>
                  </a:lnTo>
                  <a:lnTo>
                    <a:pt x="21634" y="20756"/>
                  </a:lnTo>
                  <a:lnTo>
                    <a:pt x="21546" y="20800"/>
                  </a:lnTo>
                  <a:lnTo>
                    <a:pt x="20888" y="21107"/>
                  </a:lnTo>
                  <a:lnTo>
                    <a:pt x="20800" y="21151"/>
                  </a:lnTo>
                  <a:lnTo>
                    <a:pt x="20273" y="21941"/>
                  </a:lnTo>
                  <a:lnTo>
                    <a:pt x="20273" y="21985"/>
                  </a:lnTo>
                  <a:lnTo>
                    <a:pt x="19747" y="24047"/>
                  </a:lnTo>
                  <a:lnTo>
                    <a:pt x="19747" y="24091"/>
                  </a:lnTo>
                  <a:lnTo>
                    <a:pt x="19308" y="27382"/>
                  </a:lnTo>
                  <a:lnTo>
                    <a:pt x="18430" y="30234"/>
                  </a:lnTo>
                  <a:lnTo>
                    <a:pt x="18036" y="32955"/>
                  </a:lnTo>
                  <a:lnTo>
                    <a:pt x="17816" y="33438"/>
                  </a:lnTo>
                  <a:lnTo>
                    <a:pt x="17553" y="33525"/>
                  </a:lnTo>
                  <a:lnTo>
                    <a:pt x="14788" y="32955"/>
                  </a:lnTo>
                  <a:lnTo>
                    <a:pt x="11848" y="32121"/>
                  </a:lnTo>
                  <a:lnTo>
                    <a:pt x="9172" y="31419"/>
                  </a:lnTo>
                  <a:lnTo>
                    <a:pt x="9128" y="31419"/>
                  </a:lnTo>
                  <a:lnTo>
                    <a:pt x="6144" y="31331"/>
                  </a:lnTo>
                  <a:lnTo>
                    <a:pt x="2897" y="31068"/>
                  </a:lnTo>
                  <a:lnTo>
                    <a:pt x="220" y="30629"/>
                  </a:lnTo>
                  <a:lnTo>
                    <a:pt x="132" y="30629"/>
                  </a:lnTo>
                  <a:lnTo>
                    <a:pt x="88" y="30673"/>
                  </a:lnTo>
                  <a:lnTo>
                    <a:pt x="45" y="30717"/>
                  </a:lnTo>
                  <a:lnTo>
                    <a:pt x="1" y="30761"/>
                  </a:lnTo>
                  <a:lnTo>
                    <a:pt x="1" y="30849"/>
                  </a:lnTo>
                  <a:lnTo>
                    <a:pt x="45" y="30893"/>
                  </a:lnTo>
                  <a:lnTo>
                    <a:pt x="88" y="30980"/>
                  </a:lnTo>
                  <a:lnTo>
                    <a:pt x="132" y="30980"/>
                  </a:lnTo>
                  <a:lnTo>
                    <a:pt x="2853" y="31419"/>
                  </a:lnTo>
                  <a:lnTo>
                    <a:pt x="6144" y="31682"/>
                  </a:lnTo>
                  <a:lnTo>
                    <a:pt x="9128" y="31770"/>
                  </a:lnTo>
                  <a:lnTo>
                    <a:pt x="11761" y="32472"/>
                  </a:lnTo>
                  <a:lnTo>
                    <a:pt x="14701" y="33306"/>
                  </a:lnTo>
                  <a:lnTo>
                    <a:pt x="17553" y="33876"/>
                  </a:lnTo>
                  <a:lnTo>
                    <a:pt x="17641" y="33876"/>
                  </a:lnTo>
                  <a:lnTo>
                    <a:pt x="18036" y="33701"/>
                  </a:lnTo>
                  <a:lnTo>
                    <a:pt x="18123" y="33613"/>
                  </a:lnTo>
                  <a:lnTo>
                    <a:pt x="18387" y="33043"/>
                  </a:lnTo>
                  <a:lnTo>
                    <a:pt x="18387" y="32999"/>
                  </a:lnTo>
                  <a:lnTo>
                    <a:pt x="18781" y="30322"/>
                  </a:lnTo>
                  <a:lnTo>
                    <a:pt x="19659" y="27470"/>
                  </a:lnTo>
                  <a:lnTo>
                    <a:pt x="20098" y="24135"/>
                  </a:lnTo>
                  <a:lnTo>
                    <a:pt x="20624" y="22116"/>
                  </a:lnTo>
                  <a:lnTo>
                    <a:pt x="21063" y="21414"/>
                  </a:lnTo>
                  <a:lnTo>
                    <a:pt x="21634" y="21107"/>
                  </a:lnTo>
                  <a:lnTo>
                    <a:pt x="23082" y="21414"/>
                  </a:lnTo>
                  <a:lnTo>
                    <a:pt x="26110" y="22204"/>
                  </a:lnTo>
                  <a:lnTo>
                    <a:pt x="26197" y="22204"/>
                  </a:lnTo>
                  <a:lnTo>
                    <a:pt x="27031" y="22073"/>
                  </a:lnTo>
                  <a:lnTo>
                    <a:pt x="27119" y="22029"/>
                  </a:lnTo>
                  <a:lnTo>
                    <a:pt x="29357" y="20844"/>
                  </a:lnTo>
                  <a:lnTo>
                    <a:pt x="33130" y="18738"/>
                  </a:lnTo>
                  <a:lnTo>
                    <a:pt x="35193" y="18123"/>
                  </a:lnTo>
                  <a:lnTo>
                    <a:pt x="35237" y="18123"/>
                  </a:lnTo>
                  <a:lnTo>
                    <a:pt x="37650" y="16763"/>
                  </a:lnTo>
                  <a:lnTo>
                    <a:pt x="41424" y="14306"/>
                  </a:lnTo>
                  <a:lnTo>
                    <a:pt x="48840" y="10620"/>
                  </a:lnTo>
                  <a:lnTo>
                    <a:pt x="51911" y="9918"/>
                  </a:lnTo>
                  <a:lnTo>
                    <a:pt x="55071" y="8821"/>
                  </a:lnTo>
                  <a:lnTo>
                    <a:pt x="59371" y="7241"/>
                  </a:lnTo>
                  <a:lnTo>
                    <a:pt x="63276" y="5574"/>
                  </a:lnTo>
                  <a:lnTo>
                    <a:pt x="63320" y="5574"/>
                  </a:lnTo>
                  <a:lnTo>
                    <a:pt x="65778" y="4038"/>
                  </a:lnTo>
                  <a:lnTo>
                    <a:pt x="65778" y="3994"/>
                  </a:lnTo>
                  <a:lnTo>
                    <a:pt x="67708" y="2195"/>
                  </a:lnTo>
                  <a:lnTo>
                    <a:pt x="68893" y="1756"/>
                  </a:lnTo>
                  <a:lnTo>
                    <a:pt x="70868" y="1405"/>
                  </a:lnTo>
                  <a:lnTo>
                    <a:pt x="73676" y="1186"/>
                  </a:lnTo>
                  <a:lnTo>
                    <a:pt x="76967" y="834"/>
                  </a:lnTo>
                  <a:lnTo>
                    <a:pt x="80478" y="352"/>
                  </a:lnTo>
                  <a:lnTo>
                    <a:pt x="81882" y="571"/>
                  </a:lnTo>
                  <a:lnTo>
                    <a:pt x="82233" y="834"/>
                  </a:lnTo>
                  <a:lnTo>
                    <a:pt x="82672" y="2458"/>
                  </a:lnTo>
                  <a:lnTo>
                    <a:pt x="83461" y="6144"/>
                  </a:lnTo>
                  <a:lnTo>
                    <a:pt x="84558" y="11059"/>
                  </a:lnTo>
                  <a:lnTo>
                    <a:pt x="84558" y="11146"/>
                  </a:lnTo>
                  <a:lnTo>
                    <a:pt x="84602" y="11190"/>
                  </a:lnTo>
                  <a:lnTo>
                    <a:pt x="84822" y="11190"/>
                  </a:lnTo>
                  <a:lnTo>
                    <a:pt x="84866" y="11146"/>
                  </a:lnTo>
                  <a:lnTo>
                    <a:pt x="84866" y="11059"/>
                  </a:lnTo>
                  <a:lnTo>
                    <a:pt x="84866" y="11015"/>
                  </a:lnTo>
                  <a:lnTo>
                    <a:pt x="83812" y="6056"/>
                  </a:lnTo>
                  <a:lnTo>
                    <a:pt x="82979" y="2370"/>
                  </a:lnTo>
                  <a:lnTo>
                    <a:pt x="82540" y="703"/>
                  </a:lnTo>
                  <a:lnTo>
                    <a:pt x="82496" y="615"/>
                  </a:lnTo>
                  <a:lnTo>
                    <a:pt x="82101" y="264"/>
                  </a:lnTo>
                  <a:lnTo>
                    <a:pt x="82013" y="220"/>
                  </a:lnTo>
                  <a:lnTo>
                    <a:pt x="8052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2" name="Google Shape;7212;p246"/>
            <p:cNvSpPr/>
            <p:nvPr/>
          </p:nvSpPr>
          <p:spPr>
            <a:xfrm>
              <a:off x="3555475" y="722150"/>
              <a:ext cx="443225" cy="703225"/>
            </a:xfrm>
            <a:custGeom>
              <a:avLst/>
              <a:gdLst/>
              <a:ahLst/>
              <a:cxnLst/>
              <a:rect l="l" t="t" r="r" b="b"/>
              <a:pathLst>
                <a:path w="17729" h="28129" extrusionOk="0">
                  <a:moveTo>
                    <a:pt x="17509" y="1"/>
                  </a:moveTo>
                  <a:lnTo>
                    <a:pt x="17465" y="45"/>
                  </a:lnTo>
                  <a:lnTo>
                    <a:pt x="14174" y="3248"/>
                  </a:lnTo>
                  <a:lnTo>
                    <a:pt x="14130" y="3248"/>
                  </a:lnTo>
                  <a:lnTo>
                    <a:pt x="9742" y="10225"/>
                  </a:lnTo>
                  <a:lnTo>
                    <a:pt x="7680" y="13121"/>
                  </a:lnTo>
                  <a:lnTo>
                    <a:pt x="7636" y="13121"/>
                  </a:lnTo>
                  <a:lnTo>
                    <a:pt x="6363" y="15710"/>
                  </a:lnTo>
                  <a:lnTo>
                    <a:pt x="4608" y="18913"/>
                  </a:lnTo>
                  <a:lnTo>
                    <a:pt x="3028" y="22073"/>
                  </a:lnTo>
                  <a:lnTo>
                    <a:pt x="1361" y="24969"/>
                  </a:lnTo>
                  <a:lnTo>
                    <a:pt x="1" y="27909"/>
                  </a:lnTo>
                  <a:lnTo>
                    <a:pt x="1" y="27953"/>
                  </a:lnTo>
                  <a:lnTo>
                    <a:pt x="1" y="28040"/>
                  </a:lnTo>
                  <a:lnTo>
                    <a:pt x="45" y="28084"/>
                  </a:lnTo>
                  <a:lnTo>
                    <a:pt x="88" y="28128"/>
                  </a:lnTo>
                  <a:lnTo>
                    <a:pt x="264" y="28128"/>
                  </a:lnTo>
                  <a:lnTo>
                    <a:pt x="352" y="28040"/>
                  </a:lnTo>
                  <a:lnTo>
                    <a:pt x="1668" y="25144"/>
                  </a:lnTo>
                  <a:lnTo>
                    <a:pt x="3336" y="22204"/>
                  </a:lnTo>
                  <a:lnTo>
                    <a:pt x="4915" y="19089"/>
                  </a:lnTo>
                  <a:lnTo>
                    <a:pt x="6671" y="15886"/>
                  </a:lnTo>
                  <a:lnTo>
                    <a:pt x="7943" y="13297"/>
                  </a:lnTo>
                  <a:lnTo>
                    <a:pt x="10005" y="10401"/>
                  </a:lnTo>
                  <a:lnTo>
                    <a:pt x="14437" y="3468"/>
                  </a:lnTo>
                  <a:lnTo>
                    <a:pt x="17685" y="308"/>
                  </a:lnTo>
                  <a:lnTo>
                    <a:pt x="17728" y="264"/>
                  </a:lnTo>
                  <a:lnTo>
                    <a:pt x="17728" y="176"/>
                  </a:lnTo>
                  <a:lnTo>
                    <a:pt x="17728" y="133"/>
                  </a:lnTo>
                  <a:lnTo>
                    <a:pt x="17685" y="45"/>
                  </a:lnTo>
                  <a:lnTo>
                    <a:pt x="1764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3" name="Google Shape;7213;p246"/>
            <p:cNvSpPr/>
            <p:nvPr/>
          </p:nvSpPr>
          <p:spPr>
            <a:xfrm>
              <a:off x="3597175" y="1741275"/>
              <a:ext cx="2098600" cy="818400"/>
            </a:xfrm>
            <a:custGeom>
              <a:avLst/>
              <a:gdLst/>
              <a:ahLst/>
              <a:cxnLst/>
              <a:rect l="l" t="t" r="r" b="b"/>
              <a:pathLst>
                <a:path w="83944" h="32736" extrusionOk="0">
                  <a:moveTo>
                    <a:pt x="77976" y="1"/>
                  </a:moveTo>
                  <a:lnTo>
                    <a:pt x="74773" y="264"/>
                  </a:lnTo>
                  <a:lnTo>
                    <a:pt x="72052" y="571"/>
                  </a:lnTo>
                  <a:lnTo>
                    <a:pt x="70121" y="1054"/>
                  </a:lnTo>
                  <a:lnTo>
                    <a:pt x="70077" y="1054"/>
                  </a:lnTo>
                  <a:lnTo>
                    <a:pt x="69068" y="1537"/>
                  </a:lnTo>
                  <a:lnTo>
                    <a:pt x="69024" y="1537"/>
                  </a:lnTo>
                  <a:lnTo>
                    <a:pt x="66742" y="3599"/>
                  </a:lnTo>
                  <a:lnTo>
                    <a:pt x="63934" y="5003"/>
                  </a:lnTo>
                  <a:lnTo>
                    <a:pt x="59371" y="6671"/>
                  </a:lnTo>
                  <a:lnTo>
                    <a:pt x="54719" y="8338"/>
                  </a:lnTo>
                  <a:lnTo>
                    <a:pt x="52306" y="9172"/>
                  </a:lnTo>
                  <a:lnTo>
                    <a:pt x="49410" y="9654"/>
                  </a:lnTo>
                  <a:lnTo>
                    <a:pt x="49322" y="9654"/>
                  </a:lnTo>
                  <a:lnTo>
                    <a:pt x="43486" y="12682"/>
                  </a:lnTo>
                  <a:lnTo>
                    <a:pt x="40283" y="14569"/>
                  </a:lnTo>
                  <a:lnTo>
                    <a:pt x="37430" y="16236"/>
                  </a:lnTo>
                  <a:lnTo>
                    <a:pt x="36202" y="16675"/>
                  </a:lnTo>
                  <a:lnTo>
                    <a:pt x="33174" y="17334"/>
                  </a:lnTo>
                  <a:lnTo>
                    <a:pt x="33130" y="17377"/>
                  </a:lnTo>
                  <a:lnTo>
                    <a:pt x="30453" y="18562"/>
                  </a:lnTo>
                  <a:lnTo>
                    <a:pt x="27996" y="19922"/>
                  </a:lnTo>
                  <a:lnTo>
                    <a:pt x="26899" y="20449"/>
                  </a:lnTo>
                  <a:lnTo>
                    <a:pt x="23696" y="19615"/>
                  </a:lnTo>
                  <a:lnTo>
                    <a:pt x="22599" y="19440"/>
                  </a:lnTo>
                  <a:lnTo>
                    <a:pt x="22467" y="19440"/>
                  </a:lnTo>
                  <a:lnTo>
                    <a:pt x="22028" y="19659"/>
                  </a:lnTo>
                  <a:lnTo>
                    <a:pt x="21940" y="19703"/>
                  </a:lnTo>
                  <a:lnTo>
                    <a:pt x="21633" y="20186"/>
                  </a:lnTo>
                  <a:lnTo>
                    <a:pt x="21589" y="20273"/>
                  </a:lnTo>
                  <a:lnTo>
                    <a:pt x="20712" y="25539"/>
                  </a:lnTo>
                  <a:lnTo>
                    <a:pt x="20010" y="28040"/>
                  </a:lnTo>
                  <a:lnTo>
                    <a:pt x="20010" y="28084"/>
                  </a:lnTo>
                  <a:lnTo>
                    <a:pt x="19571" y="31419"/>
                  </a:lnTo>
                  <a:lnTo>
                    <a:pt x="19176" y="32077"/>
                  </a:lnTo>
                  <a:lnTo>
                    <a:pt x="18123" y="32384"/>
                  </a:lnTo>
                  <a:lnTo>
                    <a:pt x="16236" y="32253"/>
                  </a:lnTo>
                  <a:lnTo>
                    <a:pt x="11848" y="31200"/>
                  </a:lnTo>
                  <a:lnTo>
                    <a:pt x="9303" y="30498"/>
                  </a:lnTo>
                  <a:lnTo>
                    <a:pt x="9303" y="30454"/>
                  </a:lnTo>
                  <a:lnTo>
                    <a:pt x="6319" y="30147"/>
                  </a:lnTo>
                  <a:lnTo>
                    <a:pt x="2282" y="29576"/>
                  </a:lnTo>
                  <a:lnTo>
                    <a:pt x="220" y="29225"/>
                  </a:lnTo>
                  <a:lnTo>
                    <a:pt x="132" y="29225"/>
                  </a:lnTo>
                  <a:lnTo>
                    <a:pt x="88" y="29269"/>
                  </a:lnTo>
                  <a:lnTo>
                    <a:pt x="44" y="29313"/>
                  </a:lnTo>
                  <a:lnTo>
                    <a:pt x="0" y="29357"/>
                  </a:lnTo>
                  <a:lnTo>
                    <a:pt x="0" y="29444"/>
                  </a:lnTo>
                  <a:lnTo>
                    <a:pt x="44" y="29488"/>
                  </a:lnTo>
                  <a:lnTo>
                    <a:pt x="88" y="29532"/>
                  </a:lnTo>
                  <a:lnTo>
                    <a:pt x="132" y="29576"/>
                  </a:lnTo>
                  <a:lnTo>
                    <a:pt x="2238" y="29883"/>
                  </a:lnTo>
                  <a:lnTo>
                    <a:pt x="6275" y="30498"/>
                  </a:lnTo>
                  <a:lnTo>
                    <a:pt x="9259" y="30805"/>
                  </a:lnTo>
                  <a:lnTo>
                    <a:pt x="11760" y="31507"/>
                  </a:lnTo>
                  <a:lnTo>
                    <a:pt x="16148" y="32604"/>
                  </a:lnTo>
                  <a:lnTo>
                    <a:pt x="16192" y="32604"/>
                  </a:lnTo>
                  <a:lnTo>
                    <a:pt x="18167" y="32735"/>
                  </a:lnTo>
                  <a:lnTo>
                    <a:pt x="18211" y="32735"/>
                  </a:lnTo>
                  <a:lnTo>
                    <a:pt x="19308" y="32384"/>
                  </a:lnTo>
                  <a:lnTo>
                    <a:pt x="19395" y="32341"/>
                  </a:lnTo>
                  <a:lnTo>
                    <a:pt x="19878" y="31595"/>
                  </a:lnTo>
                  <a:lnTo>
                    <a:pt x="19922" y="31507"/>
                  </a:lnTo>
                  <a:lnTo>
                    <a:pt x="20317" y="28128"/>
                  </a:lnTo>
                  <a:lnTo>
                    <a:pt x="21063" y="25627"/>
                  </a:lnTo>
                  <a:lnTo>
                    <a:pt x="21940" y="20361"/>
                  </a:lnTo>
                  <a:lnTo>
                    <a:pt x="22204" y="19922"/>
                  </a:lnTo>
                  <a:lnTo>
                    <a:pt x="22555" y="19791"/>
                  </a:lnTo>
                  <a:lnTo>
                    <a:pt x="23608" y="19966"/>
                  </a:lnTo>
                  <a:lnTo>
                    <a:pt x="26899" y="20800"/>
                  </a:lnTo>
                  <a:lnTo>
                    <a:pt x="26987" y="20756"/>
                  </a:lnTo>
                  <a:lnTo>
                    <a:pt x="28171" y="20230"/>
                  </a:lnTo>
                  <a:lnTo>
                    <a:pt x="30629" y="18869"/>
                  </a:lnTo>
                  <a:lnTo>
                    <a:pt x="33262" y="17685"/>
                  </a:lnTo>
                  <a:lnTo>
                    <a:pt x="36289" y="17026"/>
                  </a:lnTo>
                  <a:lnTo>
                    <a:pt x="37562" y="16544"/>
                  </a:lnTo>
                  <a:lnTo>
                    <a:pt x="37606" y="16544"/>
                  </a:lnTo>
                  <a:lnTo>
                    <a:pt x="40458" y="14876"/>
                  </a:lnTo>
                  <a:lnTo>
                    <a:pt x="43661" y="12989"/>
                  </a:lnTo>
                  <a:lnTo>
                    <a:pt x="49454" y="10005"/>
                  </a:lnTo>
                  <a:lnTo>
                    <a:pt x="52350" y="9523"/>
                  </a:lnTo>
                  <a:lnTo>
                    <a:pt x="52394" y="9523"/>
                  </a:lnTo>
                  <a:lnTo>
                    <a:pt x="54851" y="8689"/>
                  </a:lnTo>
                  <a:lnTo>
                    <a:pt x="59502" y="7022"/>
                  </a:lnTo>
                  <a:lnTo>
                    <a:pt x="64066" y="5310"/>
                  </a:lnTo>
                  <a:lnTo>
                    <a:pt x="66918" y="3906"/>
                  </a:lnTo>
                  <a:lnTo>
                    <a:pt x="66962" y="3906"/>
                  </a:lnTo>
                  <a:lnTo>
                    <a:pt x="69200" y="1844"/>
                  </a:lnTo>
                  <a:lnTo>
                    <a:pt x="70209" y="1405"/>
                  </a:lnTo>
                  <a:lnTo>
                    <a:pt x="72140" y="922"/>
                  </a:lnTo>
                  <a:lnTo>
                    <a:pt x="74773" y="571"/>
                  </a:lnTo>
                  <a:lnTo>
                    <a:pt x="78020" y="352"/>
                  </a:lnTo>
                  <a:lnTo>
                    <a:pt x="79556" y="571"/>
                  </a:lnTo>
                  <a:lnTo>
                    <a:pt x="80828" y="1537"/>
                  </a:lnTo>
                  <a:lnTo>
                    <a:pt x="81837" y="3423"/>
                  </a:lnTo>
                  <a:lnTo>
                    <a:pt x="82583" y="5925"/>
                  </a:lnTo>
                  <a:lnTo>
                    <a:pt x="83505" y="10795"/>
                  </a:lnTo>
                  <a:lnTo>
                    <a:pt x="83593" y="11410"/>
                  </a:lnTo>
                  <a:lnTo>
                    <a:pt x="83636" y="11454"/>
                  </a:lnTo>
                  <a:lnTo>
                    <a:pt x="83680" y="11497"/>
                  </a:lnTo>
                  <a:lnTo>
                    <a:pt x="83768" y="11541"/>
                  </a:lnTo>
                  <a:lnTo>
                    <a:pt x="83812" y="11541"/>
                  </a:lnTo>
                  <a:lnTo>
                    <a:pt x="83900" y="11497"/>
                  </a:lnTo>
                  <a:lnTo>
                    <a:pt x="83944" y="11454"/>
                  </a:lnTo>
                  <a:lnTo>
                    <a:pt x="83944" y="11410"/>
                  </a:lnTo>
                  <a:lnTo>
                    <a:pt x="83944" y="11322"/>
                  </a:lnTo>
                  <a:lnTo>
                    <a:pt x="83856" y="10708"/>
                  </a:lnTo>
                  <a:lnTo>
                    <a:pt x="82891" y="5837"/>
                  </a:lnTo>
                  <a:lnTo>
                    <a:pt x="82145" y="3292"/>
                  </a:lnTo>
                  <a:lnTo>
                    <a:pt x="82145" y="3248"/>
                  </a:lnTo>
                  <a:lnTo>
                    <a:pt x="81135" y="1317"/>
                  </a:lnTo>
                  <a:lnTo>
                    <a:pt x="81091" y="1273"/>
                  </a:lnTo>
                  <a:lnTo>
                    <a:pt x="79731" y="264"/>
                  </a:lnTo>
                  <a:lnTo>
                    <a:pt x="79643" y="220"/>
                  </a:lnTo>
                  <a:lnTo>
                    <a:pt x="7802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4" name="Google Shape;7214;p246"/>
            <p:cNvSpPr/>
            <p:nvPr/>
          </p:nvSpPr>
          <p:spPr>
            <a:xfrm>
              <a:off x="3524775" y="759450"/>
              <a:ext cx="388350" cy="654950"/>
            </a:xfrm>
            <a:custGeom>
              <a:avLst/>
              <a:gdLst/>
              <a:ahLst/>
              <a:cxnLst/>
              <a:rect l="l" t="t" r="r" b="b"/>
              <a:pathLst>
                <a:path w="15534" h="26198" extrusionOk="0">
                  <a:moveTo>
                    <a:pt x="15358" y="1"/>
                  </a:moveTo>
                  <a:lnTo>
                    <a:pt x="15270" y="45"/>
                  </a:lnTo>
                  <a:lnTo>
                    <a:pt x="15227" y="89"/>
                  </a:lnTo>
                  <a:lnTo>
                    <a:pt x="11672" y="5442"/>
                  </a:lnTo>
                  <a:lnTo>
                    <a:pt x="10005" y="8250"/>
                  </a:lnTo>
                  <a:lnTo>
                    <a:pt x="7899" y="11278"/>
                  </a:lnTo>
                  <a:lnTo>
                    <a:pt x="7855" y="11278"/>
                  </a:lnTo>
                  <a:lnTo>
                    <a:pt x="6407" y="14613"/>
                  </a:lnTo>
                  <a:lnTo>
                    <a:pt x="4871" y="17685"/>
                  </a:lnTo>
                  <a:lnTo>
                    <a:pt x="2501" y="22204"/>
                  </a:lnTo>
                  <a:lnTo>
                    <a:pt x="0" y="25934"/>
                  </a:lnTo>
                  <a:lnTo>
                    <a:pt x="0" y="26022"/>
                  </a:lnTo>
                  <a:lnTo>
                    <a:pt x="0" y="26066"/>
                  </a:lnTo>
                  <a:lnTo>
                    <a:pt x="0" y="26154"/>
                  </a:lnTo>
                  <a:lnTo>
                    <a:pt x="88" y="26197"/>
                  </a:lnTo>
                  <a:lnTo>
                    <a:pt x="263" y="26197"/>
                  </a:lnTo>
                  <a:lnTo>
                    <a:pt x="307" y="26154"/>
                  </a:lnTo>
                  <a:lnTo>
                    <a:pt x="2808" y="22380"/>
                  </a:lnTo>
                  <a:lnTo>
                    <a:pt x="5178" y="17816"/>
                  </a:lnTo>
                  <a:lnTo>
                    <a:pt x="6714" y="14789"/>
                  </a:lnTo>
                  <a:lnTo>
                    <a:pt x="8206" y="11454"/>
                  </a:lnTo>
                  <a:lnTo>
                    <a:pt x="10268" y="8426"/>
                  </a:lnTo>
                  <a:lnTo>
                    <a:pt x="11936" y="5618"/>
                  </a:lnTo>
                  <a:lnTo>
                    <a:pt x="15534" y="264"/>
                  </a:lnTo>
                  <a:lnTo>
                    <a:pt x="15534" y="220"/>
                  </a:lnTo>
                  <a:lnTo>
                    <a:pt x="15534" y="133"/>
                  </a:lnTo>
                  <a:lnTo>
                    <a:pt x="15534" y="89"/>
                  </a:lnTo>
                  <a:lnTo>
                    <a:pt x="15490" y="45"/>
                  </a:lnTo>
                  <a:lnTo>
                    <a:pt x="1540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5" name="Google Shape;7215;p246"/>
            <p:cNvSpPr/>
            <p:nvPr/>
          </p:nvSpPr>
          <p:spPr>
            <a:xfrm>
              <a:off x="3586200" y="1781875"/>
              <a:ext cx="2077775" cy="817300"/>
            </a:xfrm>
            <a:custGeom>
              <a:avLst/>
              <a:gdLst/>
              <a:ahLst/>
              <a:cxnLst/>
              <a:rect l="l" t="t" r="r" b="b"/>
              <a:pathLst>
                <a:path w="83111" h="32692" extrusionOk="0">
                  <a:moveTo>
                    <a:pt x="79907" y="0"/>
                  </a:moveTo>
                  <a:lnTo>
                    <a:pt x="74246" y="483"/>
                  </a:lnTo>
                  <a:lnTo>
                    <a:pt x="74202" y="483"/>
                  </a:lnTo>
                  <a:lnTo>
                    <a:pt x="72008" y="1053"/>
                  </a:lnTo>
                  <a:lnTo>
                    <a:pt x="71964" y="1053"/>
                  </a:lnTo>
                  <a:lnTo>
                    <a:pt x="70780" y="1580"/>
                  </a:lnTo>
                  <a:lnTo>
                    <a:pt x="70736" y="1624"/>
                  </a:lnTo>
                  <a:lnTo>
                    <a:pt x="68761" y="3335"/>
                  </a:lnTo>
                  <a:lnTo>
                    <a:pt x="66392" y="4476"/>
                  </a:lnTo>
                  <a:lnTo>
                    <a:pt x="61565" y="6231"/>
                  </a:lnTo>
                  <a:lnTo>
                    <a:pt x="58669" y="7284"/>
                  </a:lnTo>
                  <a:lnTo>
                    <a:pt x="53579" y="9040"/>
                  </a:lnTo>
                  <a:lnTo>
                    <a:pt x="50902" y="9303"/>
                  </a:lnTo>
                  <a:lnTo>
                    <a:pt x="49849" y="9654"/>
                  </a:lnTo>
                  <a:lnTo>
                    <a:pt x="46865" y="11234"/>
                  </a:lnTo>
                  <a:lnTo>
                    <a:pt x="41511" y="14174"/>
                  </a:lnTo>
                  <a:lnTo>
                    <a:pt x="38703" y="15666"/>
                  </a:lnTo>
                  <a:lnTo>
                    <a:pt x="35719" y="16499"/>
                  </a:lnTo>
                  <a:lnTo>
                    <a:pt x="33218" y="16982"/>
                  </a:lnTo>
                  <a:lnTo>
                    <a:pt x="31199" y="17509"/>
                  </a:lnTo>
                  <a:lnTo>
                    <a:pt x="31156" y="17552"/>
                  </a:lnTo>
                  <a:lnTo>
                    <a:pt x="27996" y="19176"/>
                  </a:lnTo>
                  <a:lnTo>
                    <a:pt x="27162" y="19571"/>
                  </a:lnTo>
                  <a:lnTo>
                    <a:pt x="23652" y="18649"/>
                  </a:lnTo>
                  <a:lnTo>
                    <a:pt x="23608" y="18649"/>
                  </a:lnTo>
                  <a:lnTo>
                    <a:pt x="23082" y="18737"/>
                  </a:lnTo>
                  <a:lnTo>
                    <a:pt x="22994" y="18781"/>
                  </a:lnTo>
                  <a:lnTo>
                    <a:pt x="22950" y="18825"/>
                  </a:lnTo>
                  <a:lnTo>
                    <a:pt x="22643" y="19922"/>
                  </a:lnTo>
                  <a:lnTo>
                    <a:pt x="22599" y="19922"/>
                  </a:lnTo>
                  <a:lnTo>
                    <a:pt x="22160" y="23476"/>
                  </a:lnTo>
                  <a:lnTo>
                    <a:pt x="21282" y="27952"/>
                  </a:lnTo>
                  <a:lnTo>
                    <a:pt x="21282" y="27996"/>
                  </a:lnTo>
                  <a:lnTo>
                    <a:pt x="20975" y="31199"/>
                  </a:lnTo>
                  <a:lnTo>
                    <a:pt x="20931" y="31857"/>
                  </a:lnTo>
                  <a:lnTo>
                    <a:pt x="20668" y="32340"/>
                  </a:lnTo>
                  <a:lnTo>
                    <a:pt x="18913" y="32340"/>
                  </a:lnTo>
                  <a:lnTo>
                    <a:pt x="13823" y="31155"/>
                  </a:lnTo>
                  <a:lnTo>
                    <a:pt x="8382" y="29795"/>
                  </a:lnTo>
                  <a:lnTo>
                    <a:pt x="5047" y="29181"/>
                  </a:lnTo>
                  <a:lnTo>
                    <a:pt x="1273" y="28566"/>
                  </a:lnTo>
                  <a:lnTo>
                    <a:pt x="220" y="28391"/>
                  </a:lnTo>
                  <a:lnTo>
                    <a:pt x="132" y="28391"/>
                  </a:lnTo>
                  <a:lnTo>
                    <a:pt x="88" y="28435"/>
                  </a:lnTo>
                  <a:lnTo>
                    <a:pt x="44" y="28479"/>
                  </a:lnTo>
                  <a:lnTo>
                    <a:pt x="0" y="28566"/>
                  </a:lnTo>
                  <a:lnTo>
                    <a:pt x="0" y="28610"/>
                  </a:lnTo>
                  <a:lnTo>
                    <a:pt x="44" y="28698"/>
                  </a:lnTo>
                  <a:lnTo>
                    <a:pt x="88" y="28742"/>
                  </a:lnTo>
                  <a:lnTo>
                    <a:pt x="132" y="28742"/>
                  </a:lnTo>
                  <a:lnTo>
                    <a:pt x="1229" y="28917"/>
                  </a:lnTo>
                  <a:lnTo>
                    <a:pt x="4959" y="29532"/>
                  </a:lnTo>
                  <a:lnTo>
                    <a:pt x="8294" y="30146"/>
                  </a:lnTo>
                  <a:lnTo>
                    <a:pt x="13735" y="31506"/>
                  </a:lnTo>
                  <a:lnTo>
                    <a:pt x="18825" y="32647"/>
                  </a:lnTo>
                  <a:lnTo>
                    <a:pt x="18869" y="32691"/>
                  </a:lnTo>
                  <a:lnTo>
                    <a:pt x="20756" y="32691"/>
                  </a:lnTo>
                  <a:lnTo>
                    <a:pt x="20844" y="32647"/>
                  </a:lnTo>
                  <a:lnTo>
                    <a:pt x="20931" y="32603"/>
                  </a:lnTo>
                  <a:lnTo>
                    <a:pt x="21239" y="32033"/>
                  </a:lnTo>
                  <a:lnTo>
                    <a:pt x="21239" y="31945"/>
                  </a:lnTo>
                  <a:lnTo>
                    <a:pt x="21326" y="31243"/>
                  </a:lnTo>
                  <a:lnTo>
                    <a:pt x="21633" y="28040"/>
                  </a:lnTo>
                  <a:lnTo>
                    <a:pt x="22467" y="23564"/>
                  </a:lnTo>
                  <a:lnTo>
                    <a:pt x="22950" y="20010"/>
                  </a:lnTo>
                  <a:lnTo>
                    <a:pt x="23257" y="19044"/>
                  </a:lnTo>
                  <a:lnTo>
                    <a:pt x="23608" y="19001"/>
                  </a:lnTo>
                  <a:lnTo>
                    <a:pt x="27119" y="19966"/>
                  </a:lnTo>
                  <a:lnTo>
                    <a:pt x="27250" y="19922"/>
                  </a:lnTo>
                  <a:lnTo>
                    <a:pt x="28172" y="19527"/>
                  </a:lnTo>
                  <a:lnTo>
                    <a:pt x="31287" y="17860"/>
                  </a:lnTo>
                  <a:lnTo>
                    <a:pt x="33306" y="17333"/>
                  </a:lnTo>
                  <a:lnTo>
                    <a:pt x="35807" y="16850"/>
                  </a:lnTo>
                  <a:lnTo>
                    <a:pt x="38791" y="15973"/>
                  </a:lnTo>
                  <a:lnTo>
                    <a:pt x="38835" y="15973"/>
                  </a:lnTo>
                  <a:lnTo>
                    <a:pt x="41643" y="14481"/>
                  </a:lnTo>
                  <a:lnTo>
                    <a:pt x="46996" y="11541"/>
                  </a:lnTo>
                  <a:lnTo>
                    <a:pt x="49980" y="10005"/>
                  </a:lnTo>
                  <a:lnTo>
                    <a:pt x="50990" y="9654"/>
                  </a:lnTo>
                  <a:lnTo>
                    <a:pt x="53622" y="9347"/>
                  </a:lnTo>
                  <a:lnTo>
                    <a:pt x="53666" y="9347"/>
                  </a:lnTo>
                  <a:lnTo>
                    <a:pt x="58800" y="7592"/>
                  </a:lnTo>
                  <a:lnTo>
                    <a:pt x="61696" y="6539"/>
                  </a:lnTo>
                  <a:lnTo>
                    <a:pt x="66523" y="4783"/>
                  </a:lnTo>
                  <a:lnTo>
                    <a:pt x="68937" y="3642"/>
                  </a:lnTo>
                  <a:lnTo>
                    <a:pt x="68981" y="3642"/>
                  </a:lnTo>
                  <a:lnTo>
                    <a:pt x="70911" y="1887"/>
                  </a:lnTo>
                  <a:lnTo>
                    <a:pt x="72096" y="1361"/>
                  </a:lnTo>
                  <a:lnTo>
                    <a:pt x="74290" y="834"/>
                  </a:lnTo>
                  <a:lnTo>
                    <a:pt x="79863" y="351"/>
                  </a:lnTo>
                  <a:lnTo>
                    <a:pt x="80126" y="527"/>
                  </a:lnTo>
                  <a:lnTo>
                    <a:pt x="80390" y="1010"/>
                  </a:lnTo>
                  <a:lnTo>
                    <a:pt x="80872" y="3247"/>
                  </a:lnTo>
                  <a:lnTo>
                    <a:pt x="82276" y="10137"/>
                  </a:lnTo>
                  <a:lnTo>
                    <a:pt x="82759" y="12375"/>
                  </a:lnTo>
                  <a:lnTo>
                    <a:pt x="82803" y="12462"/>
                  </a:lnTo>
                  <a:lnTo>
                    <a:pt x="82847" y="12506"/>
                  </a:lnTo>
                  <a:lnTo>
                    <a:pt x="83066" y="12506"/>
                  </a:lnTo>
                  <a:lnTo>
                    <a:pt x="83110" y="12462"/>
                  </a:lnTo>
                  <a:lnTo>
                    <a:pt x="83110" y="12375"/>
                  </a:lnTo>
                  <a:lnTo>
                    <a:pt x="83110" y="12331"/>
                  </a:lnTo>
                  <a:lnTo>
                    <a:pt x="82584" y="10049"/>
                  </a:lnTo>
                  <a:lnTo>
                    <a:pt x="81223" y="3160"/>
                  </a:lnTo>
                  <a:lnTo>
                    <a:pt x="80741" y="922"/>
                  </a:lnTo>
                  <a:lnTo>
                    <a:pt x="80697" y="878"/>
                  </a:lnTo>
                  <a:lnTo>
                    <a:pt x="80433" y="351"/>
                  </a:lnTo>
                  <a:lnTo>
                    <a:pt x="80390" y="264"/>
                  </a:lnTo>
                  <a:lnTo>
                    <a:pt x="8003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6" name="Google Shape;7216;p246"/>
            <p:cNvSpPr/>
            <p:nvPr/>
          </p:nvSpPr>
          <p:spPr>
            <a:xfrm>
              <a:off x="3491850" y="750675"/>
              <a:ext cx="392750" cy="747100"/>
            </a:xfrm>
            <a:custGeom>
              <a:avLst/>
              <a:gdLst/>
              <a:ahLst/>
              <a:cxnLst/>
              <a:rect l="l" t="t" r="r" b="b"/>
              <a:pathLst>
                <a:path w="15710" h="29884" extrusionOk="0">
                  <a:moveTo>
                    <a:pt x="15490" y="1"/>
                  </a:moveTo>
                  <a:lnTo>
                    <a:pt x="15447" y="45"/>
                  </a:lnTo>
                  <a:lnTo>
                    <a:pt x="15403" y="89"/>
                  </a:lnTo>
                  <a:lnTo>
                    <a:pt x="13165" y="3380"/>
                  </a:lnTo>
                  <a:lnTo>
                    <a:pt x="10356" y="8119"/>
                  </a:lnTo>
                  <a:lnTo>
                    <a:pt x="8996" y="10006"/>
                  </a:lnTo>
                  <a:lnTo>
                    <a:pt x="8996" y="10049"/>
                  </a:lnTo>
                  <a:lnTo>
                    <a:pt x="7636" y="12682"/>
                  </a:lnTo>
                  <a:lnTo>
                    <a:pt x="6100" y="16456"/>
                  </a:lnTo>
                  <a:lnTo>
                    <a:pt x="3072" y="22160"/>
                  </a:lnTo>
                  <a:lnTo>
                    <a:pt x="878" y="25232"/>
                  </a:lnTo>
                  <a:lnTo>
                    <a:pt x="352" y="25846"/>
                  </a:lnTo>
                  <a:lnTo>
                    <a:pt x="88" y="26197"/>
                  </a:lnTo>
                  <a:lnTo>
                    <a:pt x="1" y="26373"/>
                  </a:lnTo>
                  <a:lnTo>
                    <a:pt x="1" y="26461"/>
                  </a:lnTo>
                  <a:lnTo>
                    <a:pt x="264" y="27865"/>
                  </a:lnTo>
                  <a:lnTo>
                    <a:pt x="308" y="27953"/>
                  </a:lnTo>
                  <a:lnTo>
                    <a:pt x="2370" y="29839"/>
                  </a:lnTo>
                  <a:lnTo>
                    <a:pt x="2458" y="29883"/>
                  </a:lnTo>
                  <a:lnTo>
                    <a:pt x="2546" y="29883"/>
                  </a:lnTo>
                  <a:lnTo>
                    <a:pt x="2590" y="29839"/>
                  </a:lnTo>
                  <a:lnTo>
                    <a:pt x="2633" y="29752"/>
                  </a:lnTo>
                  <a:lnTo>
                    <a:pt x="2633" y="29708"/>
                  </a:lnTo>
                  <a:lnTo>
                    <a:pt x="2633" y="29620"/>
                  </a:lnTo>
                  <a:lnTo>
                    <a:pt x="2590" y="29576"/>
                  </a:lnTo>
                  <a:lnTo>
                    <a:pt x="615" y="27733"/>
                  </a:lnTo>
                  <a:lnTo>
                    <a:pt x="352" y="26461"/>
                  </a:lnTo>
                  <a:lnTo>
                    <a:pt x="659" y="26022"/>
                  </a:lnTo>
                  <a:lnTo>
                    <a:pt x="1142" y="25408"/>
                  </a:lnTo>
                  <a:lnTo>
                    <a:pt x="3379" y="22380"/>
                  </a:lnTo>
                  <a:lnTo>
                    <a:pt x="3379" y="22336"/>
                  </a:lnTo>
                  <a:lnTo>
                    <a:pt x="6407" y="16631"/>
                  </a:lnTo>
                  <a:lnTo>
                    <a:pt x="6451" y="16588"/>
                  </a:lnTo>
                  <a:lnTo>
                    <a:pt x="7943" y="12814"/>
                  </a:lnTo>
                  <a:lnTo>
                    <a:pt x="9303" y="10225"/>
                  </a:lnTo>
                  <a:lnTo>
                    <a:pt x="10664" y="8294"/>
                  </a:lnTo>
                  <a:lnTo>
                    <a:pt x="13472" y="3555"/>
                  </a:lnTo>
                  <a:lnTo>
                    <a:pt x="15666" y="264"/>
                  </a:lnTo>
                  <a:lnTo>
                    <a:pt x="15710" y="220"/>
                  </a:lnTo>
                  <a:lnTo>
                    <a:pt x="15710" y="132"/>
                  </a:lnTo>
                  <a:lnTo>
                    <a:pt x="15666" y="89"/>
                  </a:lnTo>
                  <a:lnTo>
                    <a:pt x="15622" y="45"/>
                  </a:lnTo>
                  <a:lnTo>
                    <a:pt x="1557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7" name="Google Shape;7217;p246"/>
            <p:cNvSpPr/>
            <p:nvPr/>
          </p:nvSpPr>
          <p:spPr>
            <a:xfrm>
              <a:off x="3630075" y="1825750"/>
              <a:ext cx="1999875" cy="810725"/>
            </a:xfrm>
            <a:custGeom>
              <a:avLst/>
              <a:gdLst/>
              <a:ahLst/>
              <a:cxnLst/>
              <a:rect l="l" t="t" r="r" b="b"/>
              <a:pathLst>
                <a:path w="79995" h="32429" extrusionOk="0">
                  <a:moveTo>
                    <a:pt x="76484" y="1"/>
                  </a:moveTo>
                  <a:lnTo>
                    <a:pt x="73676" y="264"/>
                  </a:lnTo>
                  <a:lnTo>
                    <a:pt x="73632" y="264"/>
                  </a:lnTo>
                  <a:lnTo>
                    <a:pt x="70824" y="1185"/>
                  </a:lnTo>
                  <a:lnTo>
                    <a:pt x="70780" y="1229"/>
                  </a:lnTo>
                  <a:lnTo>
                    <a:pt x="68586" y="2897"/>
                  </a:lnTo>
                  <a:lnTo>
                    <a:pt x="61565" y="5661"/>
                  </a:lnTo>
                  <a:lnTo>
                    <a:pt x="58274" y="6802"/>
                  </a:lnTo>
                  <a:lnTo>
                    <a:pt x="55422" y="7855"/>
                  </a:lnTo>
                  <a:lnTo>
                    <a:pt x="52613" y="8777"/>
                  </a:lnTo>
                  <a:lnTo>
                    <a:pt x="49235" y="9084"/>
                  </a:lnTo>
                  <a:lnTo>
                    <a:pt x="49191" y="9084"/>
                  </a:lnTo>
                  <a:lnTo>
                    <a:pt x="46075" y="10663"/>
                  </a:lnTo>
                  <a:lnTo>
                    <a:pt x="43311" y="12112"/>
                  </a:lnTo>
                  <a:lnTo>
                    <a:pt x="40546" y="13647"/>
                  </a:lnTo>
                  <a:lnTo>
                    <a:pt x="37738" y="15052"/>
                  </a:lnTo>
                  <a:lnTo>
                    <a:pt x="32604" y="16149"/>
                  </a:lnTo>
                  <a:lnTo>
                    <a:pt x="28435" y="16982"/>
                  </a:lnTo>
                  <a:lnTo>
                    <a:pt x="28391" y="17026"/>
                  </a:lnTo>
                  <a:lnTo>
                    <a:pt x="25846" y="18299"/>
                  </a:lnTo>
                  <a:lnTo>
                    <a:pt x="25188" y="18562"/>
                  </a:lnTo>
                  <a:lnTo>
                    <a:pt x="22906" y="18211"/>
                  </a:lnTo>
                  <a:lnTo>
                    <a:pt x="22775" y="18255"/>
                  </a:lnTo>
                  <a:lnTo>
                    <a:pt x="22204" y="18562"/>
                  </a:lnTo>
                  <a:lnTo>
                    <a:pt x="22160" y="18606"/>
                  </a:lnTo>
                  <a:lnTo>
                    <a:pt x="21809" y="19396"/>
                  </a:lnTo>
                  <a:lnTo>
                    <a:pt x="21809" y="19440"/>
                  </a:lnTo>
                  <a:lnTo>
                    <a:pt x="21546" y="20405"/>
                  </a:lnTo>
                  <a:lnTo>
                    <a:pt x="20624" y="25671"/>
                  </a:lnTo>
                  <a:lnTo>
                    <a:pt x="20317" y="28830"/>
                  </a:lnTo>
                  <a:lnTo>
                    <a:pt x="19352" y="31551"/>
                  </a:lnTo>
                  <a:lnTo>
                    <a:pt x="18913" y="32033"/>
                  </a:lnTo>
                  <a:lnTo>
                    <a:pt x="13911" y="30980"/>
                  </a:lnTo>
                  <a:lnTo>
                    <a:pt x="10576" y="30190"/>
                  </a:lnTo>
                  <a:lnTo>
                    <a:pt x="7504" y="29576"/>
                  </a:lnTo>
                  <a:lnTo>
                    <a:pt x="5442" y="29269"/>
                  </a:lnTo>
                  <a:lnTo>
                    <a:pt x="3687" y="29313"/>
                  </a:lnTo>
                  <a:lnTo>
                    <a:pt x="220" y="28172"/>
                  </a:lnTo>
                  <a:lnTo>
                    <a:pt x="88" y="28172"/>
                  </a:lnTo>
                  <a:lnTo>
                    <a:pt x="44" y="28216"/>
                  </a:lnTo>
                  <a:lnTo>
                    <a:pt x="1" y="28259"/>
                  </a:lnTo>
                  <a:lnTo>
                    <a:pt x="1" y="28347"/>
                  </a:lnTo>
                  <a:lnTo>
                    <a:pt x="1" y="28391"/>
                  </a:lnTo>
                  <a:lnTo>
                    <a:pt x="44" y="28479"/>
                  </a:lnTo>
                  <a:lnTo>
                    <a:pt x="88" y="28479"/>
                  </a:lnTo>
                  <a:lnTo>
                    <a:pt x="3643" y="29664"/>
                  </a:lnTo>
                  <a:lnTo>
                    <a:pt x="3687" y="29664"/>
                  </a:lnTo>
                  <a:lnTo>
                    <a:pt x="5442" y="29620"/>
                  </a:lnTo>
                  <a:lnTo>
                    <a:pt x="7460" y="29927"/>
                  </a:lnTo>
                  <a:lnTo>
                    <a:pt x="10488" y="30541"/>
                  </a:lnTo>
                  <a:lnTo>
                    <a:pt x="13823" y="31331"/>
                  </a:lnTo>
                  <a:lnTo>
                    <a:pt x="18913" y="32428"/>
                  </a:lnTo>
                  <a:lnTo>
                    <a:pt x="18957" y="32428"/>
                  </a:lnTo>
                  <a:lnTo>
                    <a:pt x="19045" y="32384"/>
                  </a:lnTo>
                  <a:lnTo>
                    <a:pt x="19089" y="32340"/>
                  </a:lnTo>
                  <a:lnTo>
                    <a:pt x="19659" y="31726"/>
                  </a:lnTo>
                  <a:lnTo>
                    <a:pt x="19703" y="31682"/>
                  </a:lnTo>
                  <a:lnTo>
                    <a:pt x="20668" y="28918"/>
                  </a:lnTo>
                  <a:lnTo>
                    <a:pt x="20668" y="28874"/>
                  </a:lnTo>
                  <a:lnTo>
                    <a:pt x="20975" y="25714"/>
                  </a:lnTo>
                  <a:lnTo>
                    <a:pt x="21897" y="20493"/>
                  </a:lnTo>
                  <a:lnTo>
                    <a:pt x="22116" y="19527"/>
                  </a:lnTo>
                  <a:lnTo>
                    <a:pt x="22467" y="18825"/>
                  </a:lnTo>
                  <a:lnTo>
                    <a:pt x="22906" y="18562"/>
                  </a:lnTo>
                  <a:lnTo>
                    <a:pt x="25188" y="18913"/>
                  </a:lnTo>
                  <a:lnTo>
                    <a:pt x="25276" y="18913"/>
                  </a:lnTo>
                  <a:lnTo>
                    <a:pt x="25978" y="18606"/>
                  </a:lnTo>
                  <a:lnTo>
                    <a:pt x="28523" y="17333"/>
                  </a:lnTo>
                  <a:lnTo>
                    <a:pt x="32692" y="16500"/>
                  </a:lnTo>
                  <a:lnTo>
                    <a:pt x="37826" y="15359"/>
                  </a:lnTo>
                  <a:lnTo>
                    <a:pt x="37869" y="15359"/>
                  </a:lnTo>
                  <a:lnTo>
                    <a:pt x="40678" y="13955"/>
                  </a:lnTo>
                  <a:lnTo>
                    <a:pt x="43442" y="12419"/>
                  </a:lnTo>
                  <a:lnTo>
                    <a:pt x="46251" y="10971"/>
                  </a:lnTo>
                  <a:lnTo>
                    <a:pt x="49322" y="9435"/>
                  </a:lnTo>
                  <a:lnTo>
                    <a:pt x="52657" y="9128"/>
                  </a:lnTo>
                  <a:lnTo>
                    <a:pt x="52701" y="9128"/>
                  </a:lnTo>
                  <a:lnTo>
                    <a:pt x="55553" y="8206"/>
                  </a:lnTo>
                  <a:lnTo>
                    <a:pt x="58362" y="7153"/>
                  </a:lnTo>
                  <a:lnTo>
                    <a:pt x="61697" y="5968"/>
                  </a:lnTo>
                  <a:lnTo>
                    <a:pt x="68761" y="3248"/>
                  </a:lnTo>
                  <a:lnTo>
                    <a:pt x="68805" y="3204"/>
                  </a:lnTo>
                  <a:lnTo>
                    <a:pt x="70999" y="1536"/>
                  </a:lnTo>
                  <a:lnTo>
                    <a:pt x="73764" y="615"/>
                  </a:lnTo>
                  <a:lnTo>
                    <a:pt x="76440" y="352"/>
                  </a:lnTo>
                  <a:lnTo>
                    <a:pt x="76660" y="527"/>
                  </a:lnTo>
                  <a:lnTo>
                    <a:pt x="77143" y="2019"/>
                  </a:lnTo>
                  <a:lnTo>
                    <a:pt x="78108" y="6144"/>
                  </a:lnTo>
                  <a:lnTo>
                    <a:pt x="79688" y="12331"/>
                  </a:lnTo>
                  <a:lnTo>
                    <a:pt x="79688" y="12375"/>
                  </a:lnTo>
                  <a:lnTo>
                    <a:pt x="79732" y="12419"/>
                  </a:lnTo>
                  <a:lnTo>
                    <a:pt x="79819" y="12463"/>
                  </a:lnTo>
                  <a:lnTo>
                    <a:pt x="79907" y="12463"/>
                  </a:lnTo>
                  <a:lnTo>
                    <a:pt x="79951" y="12419"/>
                  </a:lnTo>
                  <a:lnTo>
                    <a:pt x="79995" y="12375"/>
                  </a:lnTo>
                  <a:lnTo>
                    <a:pt x="79995" y="12287"/>
                  </a:lnTo>
                  <a:lnTo>
                    <a:pt x="79995" y="12243"/>
                  </a:lnTo>
                  <a:lnTo>
                    <a:pt x="78459" y="6056"/>
                  </a:lnTo>
                  <a:lnTo>
                    <a:pt x="77494" y="1931"/>
                  </a:lnTo>
                  <a:lnTo>
                    <a:pt x="76967" y="352"/>
                  </a:lnTo>
                  <a:lnTo>
                    <a:pt x="76923" y="264"/>
                  </a:lnTo>
                  <a:lnTo>
                    <a:pt x="76616" y="44"/>
                  </a:lnTo>
                  <a:lnTo>
                    <a:pt x="7648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8" name="Google Shape;7218;p246"/>
            <p:cNvSpPr/>
            <p:nvPr/>
          </p:nvSpPr>
          <p:spPr>
            <a:xfrm>
              <a:off x="3466625" y="829675"/>
              <a:ext cx="329125" cy="579250"/>
            </a:xfrm>
            <a:custGeom>
              <a:avLst/>
              <a:gdLst/>
              <a:ahLst/>
              <a:cxnLst/>
              <a:rect l="l" t="t" r="r" b="b"/>
              <a:pathLst>
                <a:path w="13165" h="23170" extrusionOk="0">
                  <a:moveTo>
                    <a:pt x="12901" y="0"/>
                  </a:moveTo>
                  <a:lnTo>
                    <a:pt x="12857" y="88"/>
                  </a:lnTo>
                  <a:lnTo>
                    <a:pt x="11014" y="3467"/>
                  </a:lnTo>
                  <a:lnTo>
                    <a:pt x="9786" y="5310"/>
                  </a:lnTo>
                  <a:lnTo>
                    <a:pt x="8338" y="7767"/>
                  </a:lnTo>
                  <a:lnTo>
                    <a:pt x="6977" y="11102"/>
                  </a:lnTo>
                  <a:lnTo>
                    <a:pt x="5573" y="14568"/>
                  </a:lnTo>
                  <a:lnTo>
                    <a:pt x="3467" y="18562"/>
                  </a:lnTo>
                  <a:lnTo>
                    <a:pt x="1624" y="21107"/>
                  </a:lnTo>
                  <a:lnTo>
                    <a:pt x="44" y="22862"/>
                  </a:lnTo>
                  <a:lnTo>
                    <a:pt x="44" y="22950"/>
                  </a:lnTo>
                  <a:lnTo>
                    <a:pt x="0" y="22994"/>
                  </a:lnTo>
                  <a:lnTo>
                    <a:pt x="44" y="23081"/>
                  </a:lnTo>
                  <a:lnTo>
                    <a:pt x="88" y="23125"/>
                  </a:lnTo>
                  <a:lnTo>
                    <a:pt x="176" y="23169"/>
                  </a:lnTo>
                  <a:lnTo>
                    <a:pt x="264" y="23125"/>
                  </a:lnTo>
                  <a:lnTo>
                    <a:pt x="308" y="23081"/>
                  </a:lnTo>
                  <a:lnTo>
                    <a:pt x="1887" y="21326"/>
                  </a:lnTo>
                  <a:lnTo>
                    <a:pt x="3730" y="18737"/>
                  </a:lnTo>
                  <a:lnTo>
                    <a:pt x="3774" y="18737"/>
                  </a:lnTo>
                  <a:lnTo>
                    <a:pt x="5880" y="14700"/>
                  </a:lnTo>
                  <a:lnTo>
                    <a:pt x="7328" y="11234"/>
                  </a:lnTo>
                  <a:lnTo>
                    <a:pt x="8645" y="7943"/>
                  </a:lnTo>
                  <a:lnTo>
                    <a:pt x="10093" y="5485"/>
                  </a:lnTo>
                  <a:lnTo>
                    <a:pt x="11322" y="3642"/>
                  </a:lnTo>
                  <a:lnTo>
                    <a:pt x="13165" y="220"/>
                  </a:lnTo>
                  <a:lnTo>
                    <a:pt x="13165" y="176"/>
                  </a:lnTo>
                  <a:lnTo>
                    <a:pt x="13165" y="88"/>
                  </a:lnTo>
                  <a:lnTo>
                    <a:pt x="13165" y="44"/>
                  </a:lnTo>
                  <a:lnTo>
                    <a:pt x="1307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9" name="Google Shape;7219;p246"/>
            <p:cNvSpPr/>
            <p:nvPr/>
          </p:nvSpPr>
          <p:spPr>
            <a:xfrm>
              <a:off x="3663000" y="692550"/>
              <a:ext cx="735000" cy="1528150"/>
            </a:xfrm>
            <a:custGeom>
              <a:avLst/>
              <a:gdLst/>
              <a:ahLst/>
              <a:cxnLst/>
              <a:rect l="l" t="t" r="r" b="b"/>
              <a:pathLst>
                <a:path w="29400" h="61126" extrusionOk="0">
                  <a:moveTo>
                    <a:pt x="25977" y="0"/>
                  </a:moveTo>
                  <a:lnTo>
                    <a:pt x="25933" y="44"/>
                  </a:lnTo>
                  <a:lnTo>
                    <a:pt x="25890" y="88"/>
                  </a:lnTo>
                  <a:lnTo>
                    <a:pt x="25275" y="1492"/>
                  </a:lnTo>
                  <a:lnTo>
                    <a:pt x="24880" y="2896"/>
                  </a:lnTo>
                  <a:lnTo>
                    <a:pt x="23476" y="4959"/>
                  </a:lnTo>
                  <a:lnTo>
                    <a:pt x="23476" y="5003"/>
                  </a:lnTo>
                  <a:lnTo>
                    <a:pt x="21501" y="8776"/>
                  </a:lnTo>
                  <a:lnTo>
                    <a:pt x="18737" y="12682"/>
                  </a:lnTo>
                  <a:lnTo>
                    <a:pt x="15709" y="16324"/>
                  </a:lnTo>
                  <a:lnTo>
                    <a:pt x="12067" y="20317"/>
                  </a:lnTo>
                  <a:lnTo>
                    <a:pt x="9741" y="23169"/>
                  </a:lnTo>
                  <a:lnTo>
                    <a:pt x="9741" y="23257"/>
                  </a:lnTo>
                  <a:lnTo>
                    <a:pt x="9434" y="24529"/>
                  </a:lnTo>
                  <a:lnTo>
                    <a:pt x="9434" y="24617"/>
                  </a:lnTo>
                  <a:lnTo>
                    <a:pt x="9873" y="27162"/>
                  </a:lnTo>
                  <a:lnTo>
                    <a:pt x="9741" y="27776"/>
                  </a:lnTo>
                  <a:lnTo>
                    <a:pt x="6933" y="29137"/>
                  </a:lnTo>
                  <a:lnTo>
                    <a:pt x="6889" y="29137"/>
                  </a:lnTo>
                  <a:lnTo>
                    <a:pt x="6099" y="29795"/>
                  </a:lnTo>
                  <a:lnTo>
                    <a:pt x="6012" y="29883"/>
                  </a:lnTo>
                  <a:lnTo>
                    <a:pt x="5441" y="31418"/>
                  </a:lnTo>
                  <a:lnTo>
                    <a:pt x="5441" y="31462"/>
                  </a:lnTo>
                  <a:lnTo>
                    <a:pt x="4607" y="34753"/>
                  </a:lnTo>
                  <a:lnTo>
                    <a:pt x="4344" y="36684"/>
                  </a:lnTo>
                  <a:lnTo>
                    <a:pt x="4344" y="36728"/>
                  </a:lnTo>
                  <a:lnTo>
                    <a:pt x="4520" y="39975"/>
                  </a:lnTo>
                  <a:lnTo>
                    <a:pt x="4388" y="41028"/>
                  </a:lnTo>
                  <a:lnTo>
                    <a:pt x="4081" y="41950"/>
                  </a:lnTo>
                  <a:lnTo>
                    <a:pt x="3554" y="42520"/>
                  </a:lnTo>
                  <a:lnTo>
                    <a:pt x="2808" y="42784"/>
                  </a:lnTo>
                  <a:lnTo>
                    <a:pt x="658" y="43003"/>
                  </a:lnTo>
                  <a:lnTo>
                    <a:pt x="614" y="43003"/>
                  </a:lnTo>
                  <a:lnTo>
                    <a:pt x="527" y="43047"/>
                  </a:lnTo>
                  <a:lnTo>
                    <a:pt x="527" y="43135"/>
                  </a:lnTo>
                  <a:lnTo>
                    <a:pt x="527" y="43222"/>
                  </a:lnTo>
                  <a:lnTo>
                    <a:pt x="1053" y="46996"/>
                  </a:lnTo>
                  <a:lnTo>
                    <a:pt x="702" y="49453"/>
                  </a:lnTo>
                  <a:lnTo>
                    <a:pt x="0" y="52262"/>
                  </a:lnTo>
                  <a:lnTo>
                    <a:pt x="0" y="52393"/>
                  </a:lnTo>
                  <a:lnTo>
                    <a:pt x="219" y="52964"/>
                  </a:lnTo>
                  <a:lnTo>
                    <a:pt x="219" y="53008"/>
                  </a:lnTo>
                  <a:lnTo>
                    <a:pt x="1536" y="54938"/>
                  </a:lnTo>
                  <a:lnTo>
                    <a:pt x="1580" y="54982"/>
                  </a:lnTo>
                  <a:lnTo>
                    <a:pt x="5485" y="58098"/>
                  </a:lnTo>
                  <a:lnTo>
                    <a:pt x="8030" y="61082"/>
                  </a:lnTo>
                  <a:lnTo>
                    <a:pt x="8074" y="61125"/>
                  </a:lnTo>
                  <a:lnTo>
                    <a:pt x="8206" y="61125"/>
                  </a:lnTo>
                  <a:lnTo>
                    <a:pt x="9610" y="60643"/>
                  </a:lnTo>
                  <a:lnTo>
                    <a:pt x="9654" y="60599"/>
                  </a:lnTo>
                  <a:lnTo>
                    <a:pt x="10268" y="60116"/>
                  </a:lnTo>
                  <a:lnTo>
                    <a:pt x="10268" y="60072"/>
                  </a:lnTo>
                  <a:lnTo>
                    <a:pt x="11190" y="58449"/>
                  </a:lnTo>
                  <a:lnTo>
                    <a:pt x="11190" y="58405"/>
                  </a:lnTo>
                  <a:lnTo>
                    <a:pt x="11453" y="57045"/>
                  </a:lnTo>
                  <a:lnTo>
                    <a:pt x="11453" y="57001"/>
                  </a:lnTo>
                  <a:lnTo>
                    <a:pt x="11233" y="54061"/>
                  </a:lnTo>
                  <a:lnTo>
                    <a:pt x="11233" y="53973"/>
                  </a:lnTo>
                  <a:lnTo>
                    <a:pt x="9829" y="51033"/>
                  </a:lnTo>
                  <a:lnTo>
                    <a:pt x="9610" y="49673"/>
                  </a:lnTo>
                  <a:lnTo>
                    <a:pt x="9785" y="49058"/>
                  </a:lnTo>
                  <a:lnTo>
                    <a:pt x="10049" y="48488"/>
                  </a:lnTo>
                  <a:lnTo>
                    <a:pt x="10531" y="48137"/>
                  </a:lnTo>
                  <a:lnTo>
                    <a:pt x="11058" y="48005"/>
                  </a:lnTo>
                  <a:lnTo>
                    <a:pt x="13822" y="49146"/>
                  </a:lnTo>
                  <a:lnTo>
                    <a:pt x="15314" y="49629"/>
                  </a:lnTo>
                  <a:lnTo>
                    <a:pt x="17508" y="50989"/>
                  </a:lnTo>
                  <a:lnTo>
                    <a:pt x="21107" y="52876"/>
                  </a:lnTo>
                  <a:lnTo>
                    <a:pt x="21150" y="52876"/>
                  </a:lnTo>
                  <a:lnTo>
                    <a:pt x="22862" y="53490"/>
                  </a:lnTo>
                  <a:lnTo>
                    <a:pt x="22950" y="53490"/>
                  </a:lnTo>
                  <a:lnTo>
                    <a:pt x="24047" y="53446"/>
                  </a:lnTo>
                  <a:lnTo>
                    <a:pt x="24090" y="53446"/>
                  </a:lnTo>
                  <a:lnTo>
                    <a:pt x="27689" y="52700"/>
                  </a:lnTo>
                  <a:lnTo>
                    <a:pt x="29268" y="52525"/>
                  </a:lnTo>
                  <a:lnTo>
                    <a:pt x="29312" y="52525"/>
                  </a:lnTo>
                  <a:lnTo>
                    <a:pt x="29356" y="52481"/>
                  </a:lnTo>
                  <a:lnTo>
                    <a:pt x="29400" y="52393"/>
                  </a:lnTo>
                  <a:lnTo>
                    <a:pt x="29400" y="52349"/>
                  </a:lnTo>
                  <a:lnTo>
                    <a:pt x="29400" y="52262"/>
                  </a:lnTo>
                  <a:lnTo>
                    <a:pt x="29356" y="52218"/>
                  </a:lnTo>
                  <a:lnTo>
                    <a:pt x="29268" y="52174"/>
                  </a:lnTo>
                  <a:lnTo>
                    <a:pt x="29224" y="52174"/>
                  </a:lnTo>
                  <a:lnTo>
                    <a:pt x="27645" y="52349"/>
                  </a:lnTo>
                  <a:lnTo>
                    <a:pt x="27601" y="52349"/>
                  </a:lnTo>
                  <a:lnTo>
                    <a:pt x="24047" y="53095"/>
                  </a:lnTo>
                  <a:lnTo>
                    <a:pt x="22950" y="53139"/>
                  </a:lnTo>
                  <a:lnTo>
                    <a:pt x="21282" y="52525"/>
                  </a:lnTo>
                  <a:lnTo>
                    <a:pt x="17684" y="50682"/>
                  </a:lnTo>
                  <a:lnTo>
                    <a:pt x="15490" y="49322"/>
                  </a:lnTo>
                  <a:lnTo>
                    <a:pt x="15446" y="49278"/>
                  </a:lnTo>
                  <a:lnTo>
                    <a:pt x="13910" y="48795"/>
                  </a:lnTo>
                  <a:lnTo>
                    <a:pt x="11146" y="47654"/>
                  </a:lnTo>
                  <a:lnTo>
                    <a:pt x="11014" y="47654"/>
                  </a:lnTo>
                  <a:lnTo>
                    <a:pt x="10400" y="47786"/>
                  </a:lnTo>
                  <a:lnTo>
                    <a:pt x="10356" y="47830"/>
                  </a:lnTo>
                  <a:lnTo>
                    <a:pt x="9829" y="48269"/>
                  </a:lnTo>
                  <a:lnTo>
                    <a:pt x="9785" y="48312"/>
                  </a:lnTo>
                  <a:lnTo>
                    <a:pt x="9434" y="48883"/>
                  </a:lnTo>
                  <a:lnTo>
                    <a:pt x="9434" y="48927"/>
                  </a:lnTo>
                  <a:lnTo>
                    <a:pt x="9259" y="49629"/>
                  </a:lnTo>
                  <a:lnTo>
                    <a:pt x="9259" y="49673"/>
                  </a:lnTo>
                  <a:lnTo>
                    <a:pt x="9478" y="51121"/>
                  </a:lnTo>
                  <a:lnTo>
                    <a:pt x="9478" y="51165"/>
                  </a:lnTo>
                  <a:lnTo>
                    <a:pt x="10882" y="54105"/>
                  </a:lnTo>
                  <a:lnTo>
                    <a:pt x="11102" y="57001"/>
                  </a:lnTo>
                  <a:lnTo>
                    <a:pt x="10839" y="58317"/>
                  </a:lnTo>
                  <a:lnTo>
                    <a:pt x="10005" y="59853"/>
                  </a:lnTo>
                  <a:lnTo>
                    <a:pt x="9478" y="60336"/>
                  </a:lnTo>
                  <a:lnTo>
                    <a:pt x="8206" y="60774"/>
                  </a:lnTo>
                  <a:lnTo>
                    <a:pt x="5748" y="57878"/>
                  </a:lnTo>
                  <a:lnTo>
                    <a:pt x="5704" y="57834"/>
                  </a:lnTo>
                  <a:lnTo>
                    <a:pt x="1799" y="54719"/>
                  </a:lnTo>
                  <a:lnTo>
                    <a:pt x="527" y="52832"/>
                  </a:lnTo>
                  <a:lnTo>
                    <a:pt x="351" y="52306"/>
                  </a:lnTo>
                  <a:lnTo>
                    <a:pt x="1009" y="49541"/>
                  </a:lnTo>
                  <a:lnTo>
                    <a:pt x="1404" y="47040"/>
                  </a:lnTo>
                  <a:lnTo>
                    <a:pt x="1404" y="46996"/>
                  </a:lnTo>
                  <a:lnTo>
                    <a:pt x="878" y="43354"/>
                  </a:lnTo>
                  <a:lnTo>
                    <a:pt x="2852" y="43135"/>
                  </a:lnTo>
                  <a:lnTo>
                    <a:pt x="2896" y="43135"/>
                  </a:lnTo>
                  <a:lnTo>
                    <a:pt x="3730" y="42827"/>
                  </a:lnTo>
                  <a:lnTo>
                    <a:pt x="3774" y="42784"/>
                  </a:lnTo>
                  <a:lnTo>
                    <a:pt x="4388" y="42125"/>
                  </a:lnTo>
                  <a:lnTo>
                    <a:pt x="4388" y="42081"/>
                  </a:lnTo>
                  <a:lnTo>
                    <a:pt x="4739" y="41116"/>
                  </a:lnTo>
                  <a:lnTo>
                    <a:pt x="4739" y="41072"/>
                  </a:lnTo>
                  <a:lnTo>
                    <a:pt x="4871" y="39975"/>
                  </a:lnTo>
                  <a:lnTo>
                    <a:pt x="4695" y="36728"/>
                  </a:lnTo>
                  <a:lnTo>
                    <a:pt x="4959" y="34841"/>
                  </a:lnTo>
                  <a:lnTo>
                    <a:pt x="5792" y="31550"/>
                  </a:lnTo>
                  <a:lnTo>
                    <a:pt x="6319" y="30058"/>
                  </a:lnTo>
                  <a:lnTo>
                    <a:pt x="7109" y="29444"/>
                  </a:lnTo>
                  <a:lnTo>
                    <a:pt x="10005" y="28040"/>
                  </a:lnTo>
                  <a:lnTo>
                    <a:pt x="10049" y="27996"/>
                  </a:lnTo>
                  <a:lnTo>
                    <a:pt x="10093" y="27908"/>
                  </a:lnTo>
                  <a:lnTo>
                    <a:pt x="10224" y="27162"/>
                  </a:lnTo>
                  <a:lnTo>
                    <a:pt x="10224" y="27118"/>
                  </a:lnTo>
                  <a:lnTo>
                    <a:pt x="9785" y="24573"/>
                  </a:lnTo>
                  <a:lnTo>
                    <a:pt x="10049" y="23388"/>
                  </a:lnTo>
                  <a:lnTo>
                    <a:pt x="12330" y="20536"/>
                  </a:lnTo>
                  <a:lnTo>
                    <a:pt x="15973" y="16543"/>
                  </a:lnTo>
                  <a:lnTo>
                    <a:pt x="19000" y="12901"/>
                  </a:lnTo>
                  <a:lnTo>
                    <a:pt x="21809" y="8996"/>
                  </a:lnTo>
                  <a:lnTo>
                    <a:pt x="21809" y="8952"/>
                  </a:lnTo>
                  <a:lnTo>
                    <a:pt x="23783" y="5178"/>
                  </a:lnTo>
                  <a:lnTo>
                    <a:pt x="25187" y="3072"/>
                  </a:lnTo>
                  <a:lnTo>
                    <a:pt x="25231" y="3028"/>
                  </a:lnTo>
                  <a:lnTo>
                    <a:pt x="25582" y="1624"/>
                  </a:lnTo>
                  <a:lnTo>
                    <a:pt x="26241" y="220"/>
                  </a:lnTo>
                  <a:lnTo>
                    <a:pt x="26241" y="176"/>
                  </a:lnTo>
                  <a:lnTo>
                    <a:pt x="26241" y="88"/>
                  </a:lnTo>
                  <a:lnTo>
                    <a:pt x="26197" y="44"/>
                  </a:lnTo>
                  <a:lnTo>
                    <a:pt x="2615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0" name="Google Shape;7220;p246"/>
            <p:cNvSpPr/>
            <p:nvPr/>
          </p:nvSpPr>
          <p:spPr>
            <a:xfrm>
              <a:off x="3625700" y="691450"/>
              <a:ext cx="766825" cy="1557775"/>
            </a:xfrm>
            <a:custGeom>
              <a:avLst/>
              <a:gdLst/>
              <a:ahLst/>
              <a:cxnLst/>
              <a:rect l="l" t="t" r="r" b="b"/>
              <a:pathLst>
                <a:path w="30673" h="62311" extrusionOk="0">
                  <a:moveTo>
                    <a:pt x="27030" y="0"/>
                  </a:moveTo>
                  <a:lnTo>
                    <a:pt x="26987" y="44"/>
                  </a:lnTo>
                  <a:lnTo>
                    <a:pt x="26943" y="88"/>
                  </a:lnTo>
                  <a:lnTo>
                    <a:pt x="26416" y="922"/>
                  </a:lnTo>
                  <a:lnTo>
                    <a:pt x="26416" y="966"/>
                  </a:lnTo>
                  <a:lnTo>
                    <a:pt x="25626" y="3028"/>
                  </a:lnTo>
                  <a:lnTo>
                    <a:pt x="23081" y="6846"/>
                  </a:lnTo>
                  <a:lnTo>
                    <a:pt x="21502" y="8952"/>
                  </a:lnTo>
                  <a:lnTo>
                    <a:pt x="19615" y="11629"/>
                  </a:lnTo>
                  <a:lnTo>
                    <a:pt x="17772" y="13998"/>
                  </a:lnTo>
                  <a:lnTo>
                    <a:pt x="14481" y="17684"/>
                  </a:lnTo>
                  <a:lnTo>
                    <a:pt x="10531" y="22511"/>
                  </a:lnTo>
                  <a:lnTo>
                    <a:pt x="10531" y="22555"/>
                  </a:lnTo>
                  <a:lnTo>
                    <a:pt x="10049" y="23915"/>
                  </a:lnTo>
                  <a:lnTo>
                    <a:pt x="10049" y="23959"/>
                  </a:lnTo>
                  <a:lnTo>
                    <a:pt x="10136" y="27162"/>
                  </a:lnTo>
                  <a:lnTo>
                    <a:pt x="7065" y="28961"/>
                  </a:lnTo>
                  <a:lnTo>
                    <a:pt x="6977" y="29005"/>
                  </a:lnTo>
                  <a:lnTo>
                    <a:pt x="6451" y="29971"/>
                  </a:lnTo>
                  <a:lnTo>
                    <a:pt x="6407" y="30014"/>
                  </a:lnTo>
                  <a:lnTo>
                    <a:pt x="5310" y="33393"/>
                  </a:lnTo>
                  <a:lnTo>
                    <a:pt x="4608" y="36377"/>
                  </a:lnTo>
                  <a:lnTo>
                    <a:pt x="3905" y="40239"/>
                  </a:lnTo>
                  <a:lnTo>
                    <a:pt x="3554" y="40414"/>
                  </a:lnTo>
                  <a:lnTo>
                    <a:pt x="1009" y="40941"/>
                  </a:lnTo>
                  <a:lnTo>
                    <a:pt x="878" y="41028"/>
                  </a:lnTo>
                  <a:lnTo>
                    <a:pt x="527" y="41467"/>
                  </a:lnTo>
                  <a:lnTo>
                    <a:pt x="483" y="41555"/>
                  </a:lnTo>
                  <a:lnTo>
                    <a:pt x="395" y="43003"/>
                  </a:lnTo>
                  <a:lnTo>
                    <a:pt x="395" y="43091"/>
                  </a:lnTo>
                  <a:lnTo>
                    <a:pt x="1316" y="45241"/>
                  </a:lnTo>
                  <a:lnTo>
                    <a:pt x="1360" y="46689"/>
                  </a:lnTo>
                  <a:lnTo>
                    <a:pt x="527" y="51998"/>
                  </a:lnTo>
                  <a:lnTo>
                    <a:pt x="0" y="53798"/>
                  </a:lnTo>
                  <a:lnTo>
                    <a:pt x="0" y="53841"/>
                  </a:lnTo>
                  <a:lnTo>
                    <a:pt x="219" y="56518"/>
                  </a:lnTo>
                  <a:lnTo>
                    <a:pt x="307" y="56650"/>
                  </a:lnTo>
                  <a:lnTo>
                    <a:pt x="1843" y="58054"/>
                  </a:lnTo>
                  <a:lnTo>
                    <a:pt x="4608" y="60424"/>
                  </a:lnTo>
                  <a:lnTo>
                    <a:pt x="5354" y="61521"/>
                  </a:lnTo>
                  <a:lnTo>
                    <a:pt x="5397" y="61564"/>
                  </a:lnTo>
                  <a:lnTo>
                    <a:pt x="6451" y="62179"/>
                  </a:lnTo>
                  <a:lnTo>
                    <a:pt x="6494" y="62179"/>
                  </a:lnTo>
                  <a:lnTo>
                    <a:pt x="8118" y="62310"/>
                  </a:lnTo>
                  <a:lnTo>
                    <a:pt x="9127" y="62310"/>
                  </a:lnTo>
                  <a:lnTo>
                    <a:pt x="9742" y="62223"/>
                  </a:lnTo>
                  <a:lnTo>
                    <a:pt x="10268" y="62135"/>
                  </a:lnTo>
                  <a:lnTo>
                    <a:pt x="10707" y="62003"/>
                  </a:lnTo>
                  <a:lnTo>
                    <a:pt x="11146" y="61828"/>
                  </a:lnTo>
                  <a:lnTo>
                    <a:pt x="11497" y="61608"/>
                  </a:lnTo>
                  <a:lnTo>
                    <a:pt x="11848" y="61389"/>
                  </a:lnTo>
                  <a:lnTo>
                    <a:pt x="12155" y="61082"/>
                  </a:lnTo>
                  <a:lnTo>
                    <a:pt x="12418" y="60731"/>
                  </a:lnTo>
                  <a:lnTo>
                    <a:pt x="12638" y="60336"/>
                  </a:lnTo>
                  <a:lnTo>
                    <a:pt x="12813" y="59897"/>
                  </a:lnTo>
                  <a:lnTo>
                    <a:pt x="13033" y="59458"/>
                  </a:lnTo>
                  <a:lnTo>
                    <a:pt x="13164" y="58932"/>
                  </a:lnTo>
                  <a:lnTo>
                    <a:pt x="13296" y="58361"/>
                  </a:lnTo>
                  <a:lnTo>
                    <a:pt x="13559" y="57089"/>
                  </a:lnTo>
                  <a:lnTo>
                    <a:pt x="13559" y="57045"/>
                  </a:lnTo>
                  <a:lnTo>
                    <a:pt x="13428" y="54456"/>
                  </a:lnTo>
                  <a:lnTo>
                    <a:pt x="13384" y="54368"/>
                  </a:lnTo>
                  <a:lnTo>
                    <a:pt x="11936" y="50901"/>
                  </a:lnTo>
                  <a:lnTo>
                    <a:pt x="12023" y="50068"/>
                  </a:lnTo>
                  <a:lnTo>
                    <a:pt x="12462" y="49497"/>
                  </a:lnTo>
                  <a:lnTo>
                    <a:pt x="12769" y="49453"/>
                  </a:lnTo>
                  <a:lnTo>
                    <a:pt x="15007" y="50199"/>
                  </a:lnTo>
                  <a:lnTo>
                    <a:pt x="16587" y="50682"/>
                  </a:lnTo>
                  <a:lnTo>
                    <a:pt x="18913" y="52042"/>
                  </a:lnTo>
                  <a:lnTo>
                    <a:pt x="22511" y="53973"/>
                  </a:lnTo>
                  <a:lnTo>
                    <a:pt x="22555" y="53973"/>
                  </a:lnTo>
                  <a:lnTo>
                    <a:pt x="23871" y="54456"/>
                  </a:lnTo>
                  <a:lnTo>
                    <a:pt x="23959" y="54500"/>
                  </a:lnTo>
                  <a:lnTo>
                    <a:pt x="25144" y="54412"/>
                  </a:lnTo>
                  <a:lnTo>
                    <a:pt x="29663" y="53578"/>
                  </a:lnTo>
                  <a:lnTo>
                    <a:pt x="30365" y="53534"/>
                  </a:lnTo>
                  <a:lnTo>
                    <a:pt x="30409" y="53534"/>
                  </a:lnTo>
                  <a:lnTo>
                    <a:pt x="30541" y="53490"/>
                  </a:lnTo>
                  <a:lnTo>
                    <a:pt x="30629" y="53447"/>
                  </a:lnTo>
                  <a:lnTo>
                    <a:pt x="30629" y="53403"/>
                  </a:lnTo>
                  <a:lnTo>
                    <a:pt x="30673" y="53315"/>
                  </a:lnTo>
                  <a:lnTo>
                    <a:pt x="30673" y="53271"/>
                  </a:lnTo>
                  <a:lnTo>
                    <a:pt x="30629" y="53183"/>
                  </a:lnTo>
                  <a:lnTo>
                    <a:pt x="30541" y="53139"/>
                  </a:lnTo>
                  <a:lnTo>
                    <a:pt x="30409" y="53139"/>
                  </a:lnTo>
                  <a:lnTo>
                    <a:pt x="30322" y="53183"/>
                  </a:lnTo>
                  <a:lnTo>
                    <a:pt x="29663" y="53227"/>
                  </a:lnTo>
                  <a:lnTo>
                    <a:pt x="29619" y="53227"/>
                  </a:lnTo>
                  <a:lnTo>
                    <a:pt x="25100" y="54061"/>
                  </a:lnTo>
                  <a:lnTo>
                    <a:pt x="23959" y="54149"/>
                  </a:lnTo>
                  <a:lnTo>
                    <a:pt x="22686" y="53666"/>
                  </a:lnTo>
                  <a:lnTo>
                    <a:pt x="19088" y="51735"/>
                  </a:lnTo>
                  <a:lnTo>
                    <a:pt x="16719" y="50375"/>
                  </a:lnTo>
                  <a:lnTo>
                    <a:pt x="16719" y="50331"/>
                  </a:lnTo>
                  <a:lnTo>
                    <a:pt x="15095" y="49892"/>
                  </a:lnTo>
                  <a:lnTo>
                    <a:pt x="12813" y="49102"/>
                  </a:lnTo>
                  <a:lnTo>
                    <a:pt x="12725" y="49102"/>
                  </a:lnTo>
                  <a:lnTo>
                    <a:pt x="12331" y="49190"/>
                  </a:lnTo>
                  <a:lnTo>
                    <a:pt x="12243" y="49234"/>
                  </a:lnTo>
                  <a:lnTo>
                    <a:pt x="11716" y="49892"/>
                  </a:lnTo>
                  <a:lnTo>
                    <a:pt x="11672" y="49980"/>
                  </a:lnTo>
                  <a:lnTo>
                    <a:pt x="11585" y="50901"/>
                  </a:lnTo>
                  <a:lnTo>
                    <a:pt x="11628" y="50989"/>
                  </a:lnTo>
                  <a:lnTo>
                    <a:pt x="13076" y="54500"/>
                  </a:lnTo>
                  <a:lnTo>
                    <a:pt x="13208" y="57045"/>
                  </a:lnTo>
                  <a:lnTo>
                    <a:pt x="12989" y="58273"/>
                  </a:lnTo>
                  <a:lnTo>
                    <a:pt x="12857" y="58800"/>
                  </a:lnTo>
                  <a:lnTo>
                    <a:pt x="12725" y="59327"/>
                  </a:lnTo>
                  <a:lnTo>
                    <a:pt x="12550" y="59765"/>
                  </a:lnTo>
                  <a:lnTo>
                    <a:pt x="12331" y="60160"/>
                  </a:lnTo>
                  <a:lnTo>
                    <a:pt x="12111" y="60555"/>
                  </a:lnTo>
                  <a:lnTo>
                    <a:pt x="11892" y="60862"/>
                  </a:lnTo>
                  <a:lnTo>
                    <a:pt x="11585" y="61126"/>
                  </a:lnTo>
                  <a:lnTo>
                    <a:pt x="11277" y="61389"/>
                  </a:lnTo>
                  <a:lnTo>
                    <a:pt x="10882" y="61564"/>
                  </a:lnTo>
                  <a:lnTo>
                    <a:pt x="10444" y="61740"/>
                  </a:lnTo>
                  <a:lnTo>
                    <a:pt x="9961" y="61828"/>
                  </a:lnTo>
                  <a:lnTo>
                    <a:pt x="9434" y="61915"/>
                  </a:lnTo>
                  <a:lnTo>
                    <a:pt x="8820" y="61959"/>
                  </a:lnTo>
                  <a:lnTo>
                    <a:pt x="8118" y="61959"/>
                  </a:lnTo>
                  <a:lnTo>
                    <a:pt x="6582" y="61828"/>
                  </a:lnTo>
                  <a:lnTo>
                    <a:pt x="5617" y="61301"/>
                  </a:lnTo>
                  <a:lnTo>
                    <a:pt x="4871" y="60204"/>
                  </a:lnTo>
                  <a:lnTo>
                    <a:pt x="4827" y="60160"/>
                  </a:lnTo>
                  <a:lnTo>
                    <a:pt x="2062" y="57791"/>
                  </a:lnTo>
                  <a:lnTo>
                    <a:pt x="571" y="56430"/>
                  </a:lnTo>
                  <a:lnTo>
                    <a:pt x="351" y="53841"/>
                  </a:lnTo>
                  <a:lnTo>
                    <a:pt x="878" y="52086"/>
                  </a:lnTo>
                  <a:lnTo>
                    <a:pt x="1711" y="46733"/>
                  </a:lnTo>
                  <a:lnTo>
                    <a:pt x="1668" y="45197"/>
                  </a:lnTo>
                  <a:lnTo>
                    <a:pt x="1624" y="45153"/>
                  </a:lnTo>
                  <a:lnTo>
                    <a:pt x="746" y="43003"/>
                  </a:lnTo>
                  <a:lnTo>
                    <a:pt x="834" y="41643"/>
                  </a:lnTo>
                  <a:lnTo>
                    <a:pt x="1141" y="41292"/>
                  </a:lnTo>
                  <a:lnTo>
                    <a:pt x="3642" y="40765"/>
                  </a:lnTo>
                  <a:lnTo>
                    <a:pt x="3686" y="40721"/>
                  </a:lnTo>
                  <a:lnTo>
                    <a:pt x="4125" y="40502"/>
                  </a:lnTo>
                  <a:lnTo>
                    <a:pt x="4169" y="40458"/>
                  </a:lnTo>
                  <a:lnTo>
                    <a:pt x="4213" y="40370"/>
                  </a:lnTo>
                  <a:lnTo>
                    <a:pt x="4959" y="36465"/>
                  </a:lnTo>
                  <a:lnTo>
                    <a:pt x="5661" y="33525"/>
                  </a:lnTo>
                  <a:lnTo>
                    <a:pt x="6758" y="30146"/>
                  </a:lnTo>
                  <a:lnTo>
                    <a:pt x="7284" y="29225"/>
                  </a:lnTo>
                  <a:lnTo>
                    <a:pt x="10444" y="27382"/>
                  </a:lnTo>
                  <a:lnTo>
                    <a:pt x="10488" y="27338"/>
                  </a:lnTo>
                  <a:lnTo>
                    <a:pt x="10531" y="27250"/>
                  </a:lnTo>
                  <a:lnTo>
                    <a:pt x="10400" y="24003"/>
                  </a:lnTo>
                  <a:lnTo>
                    <a:pt x="10839" y="22686"/>
                  </a:lnTo>
                  <a:lnTo>
                    <a:pt x="14744" y="17903"/>
                  </a:lnTo>
                  <a:lnTo>
                    <a:pt x="18035" y="14218"/>
                  </a:lnTo>
                  <a:lnTo>
                    <a:pt x="19922" y="11804"/>
                  </a:lnTo>
                  <a:lnTo>
                    <a:pt x="21765" y="9171"/>
                  </a:lnTo>
                  <a:lnTo>
                    <a:pt x="23388" y="7065"/>
                  </a:lnTo>
                  <a:lnTo>
                    <a:pt x="25933" y="3204"/>
                  </a:lnTo>
                  <a:lnTo>
                    <a:pt x="25933" y="3160"/>
                  </a:lnTo>
                  <a:lnTo>
                    <a:pt x="26723" y="1097"/>
                  </a:lnTo>
                  <a:lnTo>
                    <a:pt x="27250" y="264"/>
                  </a:lnTo>
                  <a:lnTo>
                    <a:pt x="27250" y="220"/>
                  </a:lnTo>
                  <a:lnTo>
                    <a:pt x="27250" y="132"/>
                  </a:lnTo>
                  <a:lnTo>
                    <a:pt x="27206" y="88"/>
                  </a:lnTo>
                  <a:lnTo>
                    <a:pt x="27162" y="44"/>
                  </a:lnTo>
                  <a:lnTo>
                    <a:pt x="2711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1" name="Google Shape;7221;p246"/>
            <p:cNvSpPr/>
            <p:nvPr/>
          </p:nvSpPr>
          <p:spPr>
            <a:xfrm>
              <a:off x="3681625" y="1993600"/>
              <a:ext cx="702125" cy="310475"/>
            </a:xfrm>
            <a:custGeom>
              <a:avLst/>
              <a:gdLst/>
              <a:ahLst/>
              <a:cxnLst/>
              <a:rect l="l" t="t" r="r" b="b"/>
              <a:pathLst>
                <a:path w="28085" h="12419" extrusionOk="0">
                  <a:moveTo>
                    <a:pt x="12288" y="0"/>
                  </a:moveTo>
                  <a:lnTo>
                    <a:pt x="12200" y="44"/>
                  </a:lnTo>
                  <a:lnTo>
                    <a:pt x="11717" y="307"/>
                  </a:lnTo>
                  <a:lnTo>
                    <a:pt x="11673" y="351"/>
                  </a:lnTo>
                  <a:lnTo>
                    <a:pt x="11629" y="395"/>
                  </a:lnTo>
                  <a:lnTo>
                    <a:pt x="11542" y="922"/>
                  </a:lnTo>
                  <a:lnTo>
                    <a:pt x="11542" y="1009"/>
                  </a:lnTo>
                  <a:lnTo>
                    <a:pt x="12200" y="4169"/>
                  </a:lnTo>
                  <a:lnTo>
                    <a:pt x="12068" y="6056"/>
                  </a:lnTo>
                  <a:lnTo>
                    <a:pt x="11191" y="9127"/>
                  </a:lnTo>
                  <a:lnTo>
                    <a:pt x="10313" y="11102"/>
                  </a:lnTo>
                  <a:lnTo>
                    <a:pt x="10050" y="11409"/>
                  </a:lnTo>
                  <a:lnTo>
                    <a:pt x="5267" y="11892"/>
                  </a:lnTo>
                  <a:lnTo>
                    <a:pt x="133" y="12067"/>
                  </a:lnTo>
                  <a:lnTo>
                    <a:pt x="89" y="12067"/>
                  </a:lnTo>
                  <a:lnTo>
                    <a:pt x="45" y="12111"/>
                  </a:lnTo>
                  <a:lnTo>
                    <a:pt x="1" y="12155"/>
                  </a:lnTo>
                  <a:lnTo>
                    <a:pt x="1" y="12243"/>
                  </a:lnTo>
                  <a:lnTo>
                    <a:pt x="1" y="12287"/>
                  </a:lnTo>
                  <a:lnTo>
                    <a:pt x="45" y="12375"/>
                  </a:lnTo>
                  <a:lnTo>
                    <a:pt x="89" y="12418"/>
                  </a:lnTo>
                  <a:lnTo>
                    <a:pt x="177" y="12418"/>
                  </a:lnTo>
                  <a:lnTo>
                    <a:pt x="5311" y="12243"/>
                  </a:lnTo>
                  <a:lnTo>
                    <a:pt x="10137" y="11716"/>
                  </a:lnTo>
                  <a:lnTo>
                    <a:pt x="10225" y="11672"/>
                  </a:lnTo>
                  <a:lnTo>
                    <a:pt x="10576" y="11365"/>
                  </a:lnTo>
                  <a:lnTo>
                    <a:pt x="10620" y="11277"/>
                  </a:lnTo>
                  <a:lnTo>
                    <a:pt x="11498" y="9259"/>
                  </a:lnTo>
                  <a:lnTo>
                    <a:pt x="12419" y="6143"/>
                  </a:lnTo>
                  <a:lnTo>
                    <a:pt x="12419" y="6100"/>
                  </a:lnTo>
                  <a:lnTo>
                    <a:pt x="12551" y="4169"/>
                  </a:lnTo>
                  <a:lnTo>
                    <a:pt x="12507" y="4125"/>
                  </a:lnTo>
                  <a:lnTo>
                    <a:pt x="11893" y="966"/>
                  </a:lnTo>
                  <a:lnTo>
                    <a:pt x="11980" y="571"/>
                  </a:lnTo>
                  <a:lnTo>
                    <a:pt x="12288" y="351"/>
                  </a:lnTo>
                  <a:lnTo>
                    <a:pt x="13516" y="483"/>
                  </a:lnTo>
                  <a:lnTo>
                    <a:pt x="14306" y="790"/>
                  </a:lnTo>
                  <a:lnTo>
                    <a:pt x="16281" y="1931"/>
                  </a:lnTo>
                  <a:lnTo>
                    <a:pt x="20054" y="3993"/>
                  </a:lnTo>
                  <a:lnTo>
                    <a:pt x="20098" y="4037"/>
                  </a:lnTo>
                  <a:lnTo>
                    <a:pt x="21371" y="4432"/>
                  </a:lnTo>
                  <a:lnTo>
                    <a:pt x="21415" y="4432"/>
                  </a:lnTo>
                  <a:lnTo>
                    <a:pt x="22205" y="4476"/>
                  </a:lnTo>
                  <a:lnTo>
                    <a:pt x="22292" y="4432"/>
                  </a:lnTo>
                  <a:lnTo>
                    <a:pt x="23082" y="4169"/>
                  </a:lnTo>
                  <a:lnTo>
                    <a:pt x="27821" y="3028"/>
                  </a:lnTo>
                  <a:lnTo>
                    <a:pt x="27865" y="2984"/>
                  </a:lnTo>
                  <a:lnTo>
                    <a:pt x="27997" y="2896"/>
                  </a:lnTo>
                  <a:lnTo>
                    <a:pt x="28041" y="2852"/>
                  </a:lnTo>
                  <a:lnTo>
                    <a:pt x="28085" y="2809"/>
                  </a:lnTo>
                  <a:lnTo>
                    <a:pt x="28085" y="2721"/>
                  </a:lnTo>
                  <a:lnTo>
                    <a:pt x="28041" y="2677"/>
                  </a:lnTo>
                  <a:lnTo>
                    <a:pt x="27997" y="2633"/>
                  </a:lnTo>
                  <a:lnTo>
                    <a:pt x="27909" y="2589"/>
                  </a:lnTo>
                  <a:lnTo>
                    <a:pt x="27865" y="2589"/>
                  </a:lnTo>
                  <a:lnTo>
                    <a:pt x="27777" y="2633"/>
                  </a:lnTo>
                  <a:lnTo>
                    <a:pt x="27690" y="2677"/>
                  </a:lnTo>
                  <a:lnTo>
                    <a:pt x="22994" y="3818"/>
                  </a:lnTo>
                  <a:lnTo>
                    <a:pt x="22951" y="3818"/>
                  </a:lnTo>
                  <a:lnTo>
                    <a:pt x="22205" y="4125"/>
                  </a:lnTo>
                  <a:lnTo>
                    <a:pt x="21459" y="4081"/>
                  </a:lnTo>
                  <a:lnTo>
                    <a:pt x="20230" y="3686"/>
                  </a:lnTo>
                  <a:lnTo>
                    <a:pt x="16456" y="1624"/>
                  </a:lnTo>
                  <a:lnTo>
                    <a:pt x="14482" y="483"/>
                  </a:lnTo>
                  <a:lnTo>
                    <a:pt x="14438" y="483"/>
                  </a:lnTo>
                  <a:lnTo>
                    <a:pt x="13604" y="132"/>
                  </a:lnTo>
                  <a:lnTo>
                    <a:pt x="13560" y="132"/>
                  </a:lnTo>
                  <a:lnTo>
                    <a:pt x="1228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2" name="Google Shape;7222;p246"/>
            <p:cNvSpPr/>
            <p:nvPr/>
          </p:nvSpPr>
          <p:spPr>
            <a:xfrm>
              <a:off x="3646525" y="689250"/>
              <a:ext cx="639600" cy="988425"/>
            </a:xfrm>
            <a:custGeom>
              <a:avLst/>
              <a:gdLst/>
              <a:ahLst/>
              <a:cxnLst/>
              <a:rect l="l" t="t" r="r" b="b"/>
              <a:pathLst>
                <a:path w="25584" h="39537" extrusionOk="0">
                  <a:moveTo>
                    <a:pt x="25320" y="1"/>
                  </a:moveTo>
                  <a:lnTo>
                    <a:pt x="25276" y="44"/>
                  </a:lnTo>
                  <a:lnTo>
                    <a:pt x="23828" y="2326"/>
                  </a:lnTo>
                  <a:lnTo>
                    <a:pt x="22687" y="3248"/>
                  </a:lnTo>
                  <a:lnTo>
                    <a:pt x="20317" y="5529"/>
                  </a:lnTo>
                  <a:lnTo>
                    <a:pt x="20274" y="5573"/>
                  </a:lnTo>
                  <a:lnTo>
                    <a:pt x="18782" y="7767"/>
                  </a:lnTo>
                  <a:lnTo>
                    <a:pt x="15359" y="12375"/>
                  </a:lnTo>
                  <a:lnTo>
                    <a:pt x="13428" y="14744"/>
                  </a:lnTo>
                  <a:lnTo>
                    <a:pt x="10927" y="17553"/>
                  </a:lnTo>
                  <a:lnTo>
                    <a:pt x="8733" y="20273"/>
                  </a:lnTo>
                  <a:lnTo>
                    <a:pt x="8689" y="20317"/>
                  </a:lnTo>
                  <a:lnTo>
                    <a:pt x="7768" y="21853"/>
                  </a:lnTo>
                  <a:lnTo>
                    <a:pt x="7768" y="21941"/>
                  </a:lnTo>
                  <a:lnTo>
                    <a:pt x="7460" y="23433"/>
                  </a:lnTo>
                  <a:lnTo>
                    <a:pt x="7460" y="23477"/>
                  </a:lnTo>
                  <a:lnTo>
                    <a:pt x="7417" y="25451"/>
                  </a:lnTo>
                  <a:lnTo>
                    <a:pt x="6758" y="26285"/>
                  </a:lnTo>
                  <a:lnTo>
                    <a:pt x="4564" y="27952"/>
                  </a:lnTo>
                  <a:lnTo>
                    <a:pt x="4477" y="28040"/>
                  </a:lnTo>
                  <a:lnTo>
                    <a:pt x="3731" y="29488"/>
                  </a:lnTo>
                  <a:lnTo>
                    <a:pt x="2809" y="32165"/>
                  </a:lnTo>
                  <a:lnTo>
                    <a:pt x="966" y="38703"/>
                  </a:lnTo>
                  <a:lnTo>
                    <a:pt x="440" y="39186"/>
                  </a:lnTo>
                  <a:lnTo>
                    <a:pt x="220" y="39142"/>
                  </a:lnTo>
                  <a:lnTo>
                    <a:pt x="89" y="39142"/>
                  </a:lnTo>
                  <a:lnTo>
                    <a:pt x="45" y="39230"/>
                  </a:lnTo>
                  <a:lnTo>
                    <a:pt x="1" y="39273"/>
                  </a:lnTo>
                  <a:lnTo>
                    <a:pt x="1" y="39361"/>
                  </a:lnTo>
                  <a:lnTo>
                    <a:pt x="45" y="39405"/>
                  </a:lnTo>
                  <a:lnTo>
                    <a:pt x="89" y="39449"/>
                  </a:lnTo>
                  <a:lnTo>
                    <a:pt x="132" y="39493"/>
                  </a:lnTo>
                  <a:lnTo>
                    <a:pt x="440" y="39537"/>
                  </a:lnTo>
                  <a:lnTo>
                    <a:pt x="483" y="39537"/>
                  </a:lnTo>
                  <a:lnTo>
                    <a:pt x="571" y="39493"/>
                  </a:lnTo>
                  <a:lnTo>
                    <a:pt x="1229" y="38966"/>
                  </a:lnTo>
                  <a:lnTo>
                    <a:pt x="1317" y="38835"/>
                  </a:lnTo>
                  <a:lnTo>
                    <a:pt x="3116" y="32253"/>
                  </a:lnTo>
                  <a:lnTo>
                    <a:pt x="4082" y="29620"/>
                  </a:lnTo>
                  <a:lnTo>
                    <a:pt x="4784" y="28216"/>
                  </a:lnTo>
                  <a:lnTo>
                    <a:pt x="7022" y="26548"/>
                  </a:lnTo>
                  <a:lnTo>
                    <a:pt x="7066" y="26548"/>
                  </a:lnTo>
                  <a:lnTo>
                    <a:pt x="7724" y="25627"/>
                  </a:lnTo>
                  <a:lnTo>
                    <a:pt x="7768" y="25495"/>
                  </a:lnTo>
                  <a:lnTo>
                    <a:pt x="7812" y="23520"/>
                  </a:lnTo>
                  <a:lnTo>
                    <a:pt x="8119" y="22028"/>
                  </a:lnTo>
                  <a:lnTo>
                    <a:pt x="8996" y="20493"/>
                  </a:lnTo>
                  <a:lnTo>
                    <a:pt x="11190" y="17772"/>
                  </a:lnTo>
                  <a:lnTo>
                    <a:pt x="13692" y="14964"/>
                  </a:lnTo>
                  <a:lnTo>
                    <a:pt x="15622" y="12594"/>
                  </a:lnTo>
                  <a:lnTo>
                    <a:pt x="19045" y="7987"/>
                  </a:lnTo>
                  <a:lnTo>
                    <a:pt x="20537" y="5749"/>
                  </a:lnTo>
                  <a:lnTo>
                    <a:pt x="22906" y="3511"/>
                  </a:lnTo>
                  <a:lnTo>
                    <a:pt x="24047" y="2589"/>
                  </a:lnTo>
                  <a:lnTo>
                    <a:pt x="24091" y="2546"/>
                  </a:lnTo>
                  <a:lnTo>
                    <a:pt x="25539" y="264"/>
                  </a:lnTo>
                  <a:lnTo>
                    <a:pt x="25583" y="176"/>
                  </a:lnTo>
                  <a:lnTo>
                    <a:pt x="25583" y="132"/>
                  </a:lnTo>
                  <a:lnTo>
                    <a:pt x="25539" y="44"/>
                  </a:lnTo>
                  <a:lnTo>
                    <a:pt x="2549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3" name="Google Shape;7223;p246"/>
            <p:cNvSpPr/>
            <p:nvPr/>
          </p:nvSpPr>
          <p:spPr>
            <a:xfrm>
              <a:off x="3650925" y="2049550"/>
              <a:ext cx="763550" cy="304975"/>
            </a:xfrm>
            <a:custGeom>
              <a:avLst/>
              <a:gdLst/>
              <a:ahLst/>
              <a:cxnLst/>
              <a:rect l="l" t="t" r="r" b="b"/>
              <a:pathLst>
                <a:path w="30542" h="12199" extrusionOk="0">
                  <a:moveTo>
                    <a:pt x="14569" y="0"/>
                  </a:moveTo>
                  <a:lnTo>
                    <a:pt x="14481" y="44"/>
                  </a:lnTo>
                  <a:lnTo>
                    <a:pt x="14437" y="88"/>
                  </a:lnTo>
                  <a:lnTo>
                    <a:pt x="14437" y="176"/>
                  </a:lnTo>
                  <a:lnTo>
                    <a:pt x="14656" y="1668"/>
                  </a:lnTo>
                  <a:lnTo>
                    <a:pt x="14700" y="3598"/>
                  </a:lnTo>
                  <a:lnTo>
                    <a:pt x="13735" y="7240"/>
                  </a:lnTo>
                  <a:lnTo>
                    <a:pt x="13121" y="10444"/>
                  </a:lnTo>
                  <a:lnTo>
                    <a:pt x="12813" y="10926"/>
                  </a:lnTo>
                  <a:lnTo>
                    <a:pt x="12287" y="11190"/>
                  </a:lnTo>
                  <a:lnTo>
                    <a:pt x="7987" y="11541"/>
                  </a:lnTo>
                  <a:lnTo>
                    <a:pt x="4213" y="11760"/>
                  </a:lnTo>
                  <a:lnTo>
                    <a:pt x="176" y="11848"/>
                  </a:lnTo>
                  <a:lnTo>
                    <a:pt x="132" y="11848"/>
                  </a:lnTo>
                  <a:lnTo>
                    <a:pt x="44" y="11892"/>
                  </a:lnTo>
                  <a:lnTo>
                    <a:pt x="44" y="11936"/>
                  </a:lnTo>
                  <a:lnTo>
                    <a:pt x="0" y="12023"/>
                  </a:lnTo>
                  <a:lnTo>
                    <a:pt x="44" y="12067"/>
                  </a:lnTo>
                  <a:lnTo>
                    <a:pt x="88" y="12155"/>
                  </a:lnTo>
                  <a:lnTo>
                    <a:pt x="132" y="12155"/>
                  </a:lnTo>
                  <a:lnTo>
                    <a:pt x="176" y="12199"/>
                  </a:lnTo>
                  <a:lnTo>
                    <a:pt x="4213" y="12111"/>
                  </a:lnTo>
                  <a:lnTo>
                    <a:pt x="8030" y="11892"/>
                  </a:lnTo>
                  <a:lnTo>
                    <a:pt x="12375" y="11541"/>
                  </a:lnTo>
                  <a:lnTo>
                    <a:pt x="12419" y="11541"/>
                  </a:lnTo>
                  <a:lnTo>
                    <a:pt x="13033" y="11234"/>
                  </a:lnTo>
                  <a:lnTo>
                    <a:pt x="13077" y="11190"/>
                  </a:lnTo>
                  <a:lnTo>
                    <a:pt x="13428" y="10619"/>
                  </a:lnTo>
                  <a:lnTo>
                    <a:pt x="13472" y="10575"/>
                  </a:lnTo>
                  <a:lnTo>
                    <a:pt x="14086" y="7328"/>
                  </a:lnTo>
                  <a:lnTo>
                    <a:pt x="15051" y="3686"/>
                  </a:lnTo>
                  <a:lnTo>
                    <a:pt x="15051" y="3642"/>
                  </a:lnTo>
                  <a:lnTo>
                    <a:pt x="15007" y="1624"/>
                  </a:lnTo>
                  <a:lnTo>
                    <a:pt x="14832" y="395"/>
                  </a:lnTo>
                  <a:lnTo>
                    <a:pt x="14832" y="395"/>
                  </a:lnTo>
                  <a:lnTo>
                    <a:pt x="14920" y="439"/>
                  </a:lnTo>
                  <a:lnTo>
                    <a:pt x="17158" y="1492"/>
                  </a:lnTo>
                  <a:lnTo>
                    <a:pt x="20887" y="3028"/>
                  </a:lnTo>
                  <a:lnTo>
                    <a:pt x="20887" y="3072"/>
                  </a:lnTo>
                  <a:lnTo>
                    <a:pt x="25802" y="3905"/>
                  </a:lnTo>
                  <a:lnTo>
                    <a:pt x="25890" y="3905"/>
                  </a:lnTo>
                  <a:lnTo>
                    <a:pt x="26855" y="3686"/>
                  </a:lnTo>
                  <a:lnTo>
                    <a:pt x="26899" y="3686"/>
                  </a:lnTo>
                  <a:lnTo>
                    <a:pt x="28347" y="2808"/>
                  </a:lnTo>
                  <a:lnTo>
                    <a:pt x="28391" y="2808"/>
                  </a:lnTo>
                  <a:lnTo>
                    <a:pt x="30190" y="1229"/>
                  </a:lnTo>
                  <a:lnTo>
                    <a:pt x="30453" y="1053"/>
                  </a:lnTo>
                  <a:lnTo>
                    <a:pt x="30497" y="1009"/>
                  </a:lnTo>
                  <a:lnTo>
                    <a:pt x="30541" y="922"/>
                  </a:lnTo>
                  <a:lnTo>
                    <a:pt x="30541" y="878"/>
                  </a:lnTo>
                  <a:lnTo>
                    <a:pt x="30541" y="790"/>
                  </a:lnTo>
                  <a:lnTo>
                    <a:pt x="30497" y="746"/>
                  </a:lnTo>
                  <a:lnTo>
                    <a:pt x="30410" y="746"/>
                  </a:lnTo>
                  <a:lnTo>
                    <a:pt x="30366" y="702"/>
                  </a:lnTo>
                  <a:lnTo>
                    <a:pt x="30278" y="746"/>
                  </a:lnTo>
                  <a:lnTo>
                    <a:pt x="30015" y="922"/>
                  </a:lnTo>
                  <a:lnTo>
                    <a:pt x="29971" y="922"/>
                  </a:lnTo>
                  <a:lnTo>
                    <a:pt x="28172" y="2545"/>
                  </a:lnTo>
                  <a:lnTo>
                    <a:pt x="26767" y="3379"/>
                  </a:lnTo>
                  <a:lnTo>
                    <a:pt x="25846" y="3554"/>
                  </a:lnTo>
                  <a:lnTo>
                    <a:pt x="20975" y="2721"/>
                  </a:lnTo>
                  <a:lnTo>
                    <a:pt x="17289" y="1141"/>
                  </a:lnTo>
                  <a:lnTo>
                    <a:pt x="15051" y="132"/>
                  </a:lnTo>
                  <a:lnTo>
                    <a:pt x="1465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4" name="Google Shape;7224;p246"/>
            <p:cNvSpPr/>
            <p:nvPr/>
          </p:nvSpPr>
          <p:spPr>
            <a:xfrm>
              <a:off x="3678350" y="670600"/>
              <a:ext cx="591300" cy="788775"/>
            </a:xfrm>
            <a:custGeom>
              <a:avLst/>
              <a:gdLst/>
              <a:ahLst/>
              <a:cxnLst/>
              <a:rect l="l" t="t" r="r" b="b"/>
              <a:pathLst>
                <a:path w="23652" h="31551" extrusionOk="0">
                  <a:moveTo>
                    <a:pt x="23433" y="1"/>
                  </a:moveTo>
                  <a:lnTo>
                    <a:pt x="23345" y="44"/>
                  </a:lnTo>
                  <a:lnTo>
                    <a:pt x="22204" y="1098"/>
                  </a:lnTo>
                  <a:lnTo>
                    <a:pt x="20449" y="2282"/>
                  </a:lnTo>
                  <a:lnTo>
                    <a:pt x="17421" y="4520"/>
                  </a:lnTo>
                  <a:lnTo>
                    <a:pt x="17377" y="4564"/>
                  </a:lnTo>
                  <a:lnTo>
                    <a:pt x="16763" y="5310"/>
                  </a:lnTo>
                  <a:lnTo>
                    <a:pt x="16719" y="5310"/>
                  </a:lnTo>
                  <a:lnTo>
                    <a:pt x="15315" y="7460"/>
                  </a:lnTo>
                  <a:lnTo>
                    <a:pt x="13691" y="9918"/>
                  </a:lnTo>
                  <a:lnTo>
                    <a:pt x="10181" y="14306"/>
                  </a:lnTo>
                  <a:lnTo>
                    <a:pt x="7592" y="17289"/>
                  </a:lnTo>
                  <a:lnTo>
                    <a:pt x="5485" y="20317"/>
                  </a:lnTo>
                  <a:lnTo>
                    <a:pt x="5442" y="20317"/>
                  </a:lnTo>
                  <a:lnTo>
                    <a:pt x="4520" y="22116"/>
                  </a:lnTo>
                  <a:lnTo>
                    <a:pt x="4520" y="22160"/>
                  </a:lnTo>
                  <a:lnTo>
                    <a:pt x="3730" y="25320"/>
                  </a:lnTo>
                  <a:lnTo>
                    <a:pt x="2896" y="26285"/>
                  </a:lnTo>
                  <a:lnTo>
                    <a:pt x="2019" y="27031"/>
                  </a:lnTo>
                  <a:lnTo>
                    <a:pt x="1975" y="27075"/>
                  </a:lnTo>
                  <a:lnTo>
                    <a:pt x="1141" y="28435"/>
                  </a:lnTo>
                  <a:lnTo>
                    <a:pt x="1097" y="28435"/>
                  </a:lnTo>
                  <a:lnTo>
                    <a:pt x="0" y="31331"/>
                  </a:lnTo>
                  <a:lnTo>
                    <a:pt x="0" y="31419"/>
                  </a:lnTo>
                  <a:lnTo>
                    <a:pt x="0" y="31463"/>
                  </a:lnTo>
                  <a:lnTo>
                    <a:pt x="44" y="31507"/>
                  </a:lnTo>
                  <a:lnTo>
                    <a:pt x="88" y="31551"/>
                  </a:lnTo>
                  <a:lnTo>
                    <a:pt x="264" y="31551"/>
                  </a:lnTo>
                  <a:lnTo>
                    <a:pt x="308" y="31463"/>
                  </a:lnTo>
                  <a:lnTo>
                    <a:pt x="1448" y="28611"/>
                  </a:lnTo>
                  <a:lnTo>
                    <a:pt x="2282" y="27294"/>
                  </a:lnTo>
                  <a:lnTo>
                    <a:pt x="3160" y="26548"/>
                  </a:lnTo>
                  <a:lnTo>
                    <a:pt x="3993" y="25495"/>
                  </a:lnTo>
                  <a:lnTo>
                    <a:pt x="4037" y="25451"/>
                  </a:lnTo>
                  <a:lnTo>
                    <a:pt x="4871" y="22248"/>
                  </a:lnTo>
                  <a:lnTo>
                    <a:pt x="5749" y="20493"/>
                  </a:lnTo>
                  <a:lnTo>
                    <a:pt x="7899" y="17509"/>
                  </a:lnTo>
                  <a:lnTo>
                    <a:pt x="10444" y="14525"/>
                  </a:lnTo>
                  <a:lnTo>
                    <a:pt x="13998" y="10137"/>
                  </a:lnTo>
                  <a:lnTo>
                    <a:pt x="15622" y="7680"/>
                  </a:lnTo>
                  <a:lnTo>
                    <a:pt x="17026" y="5530"/>
                  </a:lnTo>
                  <a:lnTo>
                    <a:pt x="17640" y="4784"/>
                  </a:lnTo>
                  <a:lnTo>
                    <a:pt x="20624" y="2546"/>
                  </a:lnTo>
                  <a:lnTo>
                    <a:pt x="22379" y="1405"/>
                  </a:lnTo>
                  <a:lnTo>
                    <a:pt x="22423" y="1361"/>
                  </a:lnTo>
                  <a:lnTo>
                    <a:pt x="23608" y="264"/>
                  </a:lnTo>
                  <a:lnTo>
                    <a:pt x="23652" y="220"/>
                  </a:lnTo>
                  <a:lnTo>
                    <a:pt x="23652" y="176"/>
                  </a:lnTo>
                  <a:lnTo>
                    <a:pt x="23652" y="88"/>
                  </a:lnTo>
                  <a:lnTo>
                    <a:pt x="23608" y="44"/>
                  </a:lnTo>
                  <a:lnTo>
                    <a:pt x="2356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5" name="Google Shape;7225;p246"/>
            <p:cNvSpPr/>
            <p:nvPr/>
          </p:nvSpPr>
          <p:spPr>
            <a:xfrm>
              <a:off x="4188450" y="866975"/>
              <a:ext cx="520025" cy="931375"/>
            </a:xfrm>
            <a:custGeom>
              <a:avLst/>
              <a:gdLst/>
              <a:ahLst/>
              <a:cxnLst/>
              <a:rect l="l" t="t" r="r" b="b"/>
              <a:pathLst>
                <a:path w="20801" h="37255" extrusionOk="0">
                  <a:moveTo>
                    <a:pt x="8338" y="0"/>
                  </a:moveTo>
                  <a:lnTo>
                    <a:pt x="8250" y="44"/>
                  </a:lnTo>
                  <a:lnTo>
                    <a:pt x="8206" y="88"/>
                  </a:lnTo>
                  <a:lnTo>
                    <a:pt x="6978" y="2238"/>
                  </a:lnTo>
                  <a:lnTo>
                    <a:pt x="6978" y="2326"/>
                  </a:lnTo>
                  <a:lnTo>
                    <a:pt x="6934" y="3511"/>
                  </a:lnTo>
                  <a:lnTo>
                    <a:pt x="6934" y="3554"/>
                  </a:lnTo>
                  <a:lnTo>
                    <a:pt x="7636" y="6100"/>
                  </a:lnTo>
                  <a:lnTo>
                    <a:pt x="7329" y="11979"/>
                  </a:lnTo>
                  <a:lnTo>
                    <a:pt x="6012" y="16631"/>
                  </a:lnTo>
                  <a:lnTo>
                    <a:pt x="5091" y="19746"/>
                  </a:lnTo>
                  <a:lnTo>
                    <a:pt x="3599" y="22862"/>
                  </a:lnTo>
                  <a:lnTo>
                    <a:pt x="1054" y="28742"/>
                  </a:lnTo>
                  <a:lnTo>
                    <a:pt x="1054" y="28830"/>
                  </a:lnTo>
                  <a:lnTo>
                    <a:pt x="1098" y="29093"/>
                  </a:lnTo>
                  <a:lnTo>
                    <a:pt x="1" y="31199"/>
                  </a:lnTo>
                  <a:lnTo>
                    <a:pt x="1" y="31331"/>
                  </a:lnTo>
                  <a:lnTo>
                    <a:pt x="220" y="32077"/>
                  </a:lnTo>
                  <a:lnTo>
                    <a:pt x="220" y="32164"/>
                  </a:lnTo>
                  <a:lnTo>
                    <a:pt x="308" y="32208"/>
                  </a:lnTo>
                  <a:lnTo>
                    <a:pt x="1449" y="32647"/>
                  </a:lnTo>
                  <a:lnTo>
                    <a:pt x="1493" y="32647"/>
                  </a:lnTo>
                  <a:lnTo>
                    <a:pt x="5661" y="33130"/>
                  </a:lnTo>
                  <a:lnTo>
                    <a:pt x="6495" y="33656"/>
                  </a:lnTo>
                  <a:lnTo>
                    <a:pt x="7548" y="35236"/>
                  </a:lnTo>
                  <a:lnTo>
                    <a:pt x="7592" y="35280"/>
                  </a:lnTo>
                  <a:lnTo>
                    <a:pt x="8382" y="35763"/>
                  </a:lnTo>
                  <a:lnTo>
                    <a:pt x="8426" y="35807"/>
                  </a:lnTo>
                  <a:lnTo>
                    <a:pt x="9830" y="36201"/>
                  </a:lnTo>
                  <a:lnTo>
                    <a:pt x="11629" y="37211"/>
                  </a:lnTo>
                  <a:lnTo>
                    <a:pt x="11717" y="37255"/>
                  </a:lnTo>
                  <a:lnTo>
                    <a:pt x="13209" y="37255"/>
                  </a:lnTo>
                  <a:lnTo>
                    <a:pt x="14876" y="36947"/>
                  </a:lnTo>
                  <a:lnTo>
                    <a:pt x="14876" y="36904"/>
                  </a:lnTo>
                  <a:lnTo>
                    <a:pt x="16017" y="36421"/>
                  </a:lnTo>
                  <a:lnTo>
                    <a:pt x="16061" y="36421"/>
                  </a:lnTo>
                  <a:lnTo>
                    <a:pt x="17992" y="34929"/>
                  </a:lnTo>
                  <a:lnTo>
                    <a:pt x="18036" y="34929"/>
                  </a:lnTo>
                  <a:lnTo>
                    <a:pt x="19484" y="33130"/>
                  </a:lnTo>
                  <a:lnTo>
                    <a:pt x="19484" y="33086"/>
                  </a:lnTo>
                  <a:lnTo>
                    <a:pt x="19966" y="31857"/>
                  </a:lnTo>
                  <a:lnTo>
                    <a:pt x="19966" y="31813"/>
                  </a:lnTo>
                  <a:lnTo>
                    <a:pt x="20010" y="30409"/>
                  </a:lnTo>
                  <a:lnTo>
                    <a:pt x="19747" y="27206"/>
                  </a:lnTo>
                  <a:lnTo>
                    <a:pt x="19703" y="27162"/>
                  </a:lnTo>
                  <a:lnTo>
                    <a:pt x="19264" y="25977"/>
                  </a:lnTo>
                  <a:lnTo>
                    <a:pt x="19308" y="25056"/>
                  </a:lnTo>
                  <a:lnTo>
                    <a:pt x="19308" y="25012"/>
                  </a:lnTo>
                  <a:lnTo>
                    <a:pt x="19045" y="23652"/>
                  </a:lnTo>
                  <a:lnTo>
                    <a:pt x="19133" y="22511"/>
                  </a:lnTo>
                  <a:lnTo>
                    <a:pt x="19879" y="19220"/>
                  </a:lnTo>
                  <a:lnTo>
                    <a:pt x="20800" y="15534"/>
                  </a:lnTo>
                  <a:lnTo>
                    <a:pt x="20800" y="15490"/>
                  </a:lnTo>
                  <a:lnTo>
                    <a:pt x="20537" y="13647"/>
                  </a:lnTo>
                  <a:lnTo>
                    <a:pt x="20493" y="13603"/>
                  </a:lnTo>
                  <a:lnTo>
                    <a:pt x="20449" y="13559"/>
                  </a:lnTo>
                  <a:lnTo>
                    <a:pt x="20405" y="13515"/>
                  </a:lnTo>
                  <a:lnTo>
                    <a:pt x="20317" y="13515"/>
                  </a:lnTo>
                  <a:lnTo>
                    <a:pt x="20274" y="13559"/>
                  </a:lnTo>
                  <a:lnTo>
                    <a:pt x="20230" y="13603"/>
                  </a:lnTo>
                  <a:lnTo>
                    <a:pt x="20186" y="13647"/>
                  </a:lnTo>
                  <a:lnTo>
                    <a:pt x="20186" y="13735"/>
                  </a:lnTo>
                  <a:lnTo>
                    <a:pt x="20449" y="15490"/>
                  </a:lnTo>
                  <a:lnTo>
                    <a:pt x="19528" y="19132"/>
                  </a:lnTo>
                  <a:lnTo>
                    <a:pt x="18782" y="22423"/>
                  </a:lnTo>
                  <a:lnTo>
                    <a:pt x="18782" y="22467"/>
                  </a:lnTo>
                  <a:lnTo>
                    <a:pt x="18694" y="23652"/>
                  </a:lnTo>
                  <a:lnTo>
                    <a:pt x="18694" y="23696"/>
                  </a:lnTo>
                  <a:lnTo>
                    <a:pt x="18957" y="25056"/>
                  </a:lnTo>
                  <a:lnTo>
                    <a:pt x="18913" y="25977"/>
                  </a:lnTo>
                  <a:lnTo>
                    <a:pt x="18913" y="26065"/>
                  </a:lnTo>
                  <a:lnTo>
                    <a:pt x="19396" y="27250"/>
                  </a:lnTo>
                  <a:lnTo>
                    <a:pt x="19659" y="30409"/>
                  </a:lnTo>
                  <a:lnTo>
                    <a:pt x="19615" y="31770"/>
                  </a:lnTo>
                  <a:lnTo>
                    <a:pt x="19177" y="32954"/>
                  </a:lnTo>
                  <a:lnTo>
                    <a:pt x="17772" y="34666"/>
                  </a:lnTo>
                  <a:lnTo>
                    <a:pt x="15842" y="36114"/>
                  </a:lnTo>
                  <a:lnTo>
                    <a:pt x="14789" y="36596"/>
                  </a:lnTo>
                  <a:lnTo>
                    <a:pt x="13165" y="36904"/>
                  </a:lnTo>
                  <a:lnTo>
                    <a:pt x="11761" y="36904"/>
                  </a:lnTo>
                  <a:lnTo>
                    <a:pt x="9962" y="35894"/>
                  </a:lnTo>
                  <a:lnTo>
                    <a:pt x="8557" y="35455"/>
                  </a:lnTo>
                  <a:lnTo>
                    <a:pt x="7812" y="35017"/>
                  </a:lnTo>
                  <a:lnTo>
                    <a:pt x="6758" y="33437"/>
                  </a:lnTo>
                  <a:lnTo>
                    <a:pt x="6715" y="33393"/>
                  </a:lnTo>
                  <a:lnTo>
                    <a:pt x="5837" y="32823"/>
                  </a:lnTo>
                  <a:lnTo>
                    <a:pt x="5749" y="32779"/>
                  </a:lnTo>
                  <a:lnTo>
                    <a:pt x="1537" y="32340"/>
                  </a:lnTo>
                  <a:lnTo>
                    <a:pt x="527" y="31901"/>
                  </a:lnTo>
                  <a:lnTo>
                    <a:pt x="352" y="31331"/>
                  </a:lnTo>
                  <a:lnTo>
                    <a:pt x="1449" y="29224"/>
                  </a:lnTo>
                  <a:lnTo>
                    <a:pt x="1449" y="29093"/>
                  </a:lnTo>
                  <a:lnTo>
                    <a:pt x="1405" y="28830"/>
                  </a:lnTo>
                  <a:lnTo>
                    <a:pt x="3906" y="22993"/>
                  </a:lnTo>
                  <a:lnTo>
                    <a:pt x="5398" y="19922"/>
                  </a:lnTo>
                  <a:lnTo>
                    <a:pt x="5398" y="19878"/>
                  </a:lnTo>
                  <a:lnTo>
                    <a:pt x="6363" y="16762"/>
                  </a:lnTo>
                  <a:lnTo>
                    <a:pt x="7680" y="12067"/>
                  </a:lnTo>
                  <a:lnTo>
                    <a:pt x="7680" y="12023"/>
                  </a:lnTo>
                  <a:lnTo>
                    <a:pt x="7987" y="6100"/>
                  </a:lnTo>
                  <a:lnTo>
                    <a:pt x="7987" y="6056"/>
                  </a:lnTo>
                  <a:lnTo>
                    <a:pt x="7285" y="3467"/>
                  </a:lnTo>
                  <a:lnTo>
                    <a:pt x="7329" y="2370"/>
                  </a:lnTo>
                  <a:lnTo>
                    <a:pt x="8514" y="263"/>
                  </a:lnTo>
                  <a:lnTo>
                    <a:pt x="8557" y="220"/>
                  </a:lnTo>
                  <a:lnTo>
                    <a:pt x="8557" y="132"/>
                  </a:lnTo>
                  <a:lnTo>
                    <a:pt x="8514" y="88"/>
                  </a:lnTo>
                  <a:lnTo>
                    <a:pt x="8470" y="44"/>
                  </a:lnTo>
                  <a:lnTo>
                    <a:pt x="838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6" name="Google Shape;7226;p246"/>
            <p:cNvSpPr/>
            <p:nvPr/>
          </p:nvSpPr>
          <p:spPr>
            <a:xfrm>
              <a:off x="4063400" y="858200"/>
              <a:ext cx="670300" cy="974150"/>
            </a:xfrm>
            <a:custGeom>
              <a:avLst/>
              <a:gdLst/>
              <a:ahLst/>
              <a:cxnLst/>
              <a:rect l="l" t="t" r="r" b="b"/>
              <a:pathLst>
                <a:path w="26812" h="38966" extrusionOk="0">
                  <a:moveTo>
                    <a:pt x="12857" y="0"/>
                  </a:moveTo>
                  <a:lnTo>
                    <a:pt x="12814" y="44"/>
                  </a:lnTo>
                  <a:lnTo>
                    <a:pt x="12770" y="88"/>
                  </a:lnTo>
                  <a:lnTo>
                    <a:pt x="11365" y="2633"/>
                  </a:lnTo>
                  <a:lnTo>
                    <a:pt x="11322" y="2721"/>
                  </a:lnTo>
                  <a:lnTo>
                    <a:pt x="11234" y="4257"/>
                  </a:lnTo>
                  <a:lnTo>
                    <a:pt x="11234" y="4300"/>
                  </a:lnTo>
                  <a:lnTo>
                    <a:pt x="11717" y="6451"/>
                  </a:lnTo>
                  <a:lnTo>
                    <a:pt x="11322" y="11585"/>
                  </a:lnTo>
                  <a:lnTo>
                    <a:pt x="10751" y="13779"/>
                  </a:lnTo>
                  <a:lnTo>
                    <a:pt x="9522" y="17640"/>
                  </a:lnTo>
                  <a:lnTo>
                    <a:pt x="7899" y="20624"/>
                  </a:lnTo>
                  <a:lnTo>
                    <a:pt x="5749" y="24529"/>
                  </a:lnTo>
                  <a:lnTo>
                    <a:pt x="4564" y="26284"/>
                  </a:lnTo>
                  <a:lnTo>
                    <a:pt x="3511" y="27294"/>
                  </a:lnTo>
                  <a:lnTo>
                    <a:pt x="483" y="28347"/>
                  </a:lnTo>
                  <a:lnTo>
                    <a:pt x="395" y="28435"/>
                  </a:lnTo>
                  <a:lnTo>
                    <a:pt x="88" y="28786"/>
                  </a:lnTo>
                  <a:lnTo>
                    <a:pt x="44" y="28873"/>
                  </a:lnTo>
                  <a:lnTo>
                    <a:pt x="0" y="29883"/>
                  </a:lnTo>
                  <a:lnTo>
                    <a:pt x="44" y="29926"/>
                  </a:lnTo>
                  <a:lnTo>
                    <a:pt x="1843" y="33700"/>
                  </a:lnTo>
                  <a:lnTo>
                    <a:pt x="1887" y="34490"/>
                  </a:lnTo>
                  <a:lnTo>
                    <a:pt x="1887" y="34578"/>
                  </a:lnTo>
                  <a:lnTo>
                    <a:pt x="2282" y="35104"/>
                  </a:lnTo>
                  <a:lnTo>
                    <a:pt x="2370" y="35192"/>
                  </a:lnTo>
                  <a:lnTo>
                    <a:pt x="3950" y="35763"/>
                  </a:lnTo>
                  <a:lnTo>
                    <a:pt x="6714" y="36509"/>
                  </a:lnTo>
                  <a:lnTo>
                    <a:pt x="6758" y="36552"/>
                  </a:lnTo>
                  <a:lnTo>
                    <a:pt x="11190" y="36816"/>
                  </a:lnTo>
                  <a:lnTo>
                    <a:pt x="12375" y="37869"/>
                  </a:lnTo>
                  <a:lnTo>
                    <a:pt x="12462" y="37913"/>
                  </a:lnTo>
                  <a:lnTo>
                    <a:pt x="16807" y="38966"/>
                  </a:lnTo>
                  <a:lnTo>
                    <a:pt x="16851" y="38966"/>
                  </a:lnTo>
                  <a:lnTo>
                    <a:pt x="18957" y="38922"/>
                  </a:lnTo>
                  <a:lnTo>
                    <a:pt x="19001" y="38922"/>
                  </a:lnTo>
                  <a:lnTo>
                    <a:pt x="20712" y="38571"/>
                  </a:lnTo>
                  <a:lnTo>
                    <a:pt x="20756" y="38571"/>
                  </a:lnTo>
                  <a:lnTo>
                    <a:pt x="22423" y="37869"/>
                  </a:lnTo>
                  <a:lnTo>
                    <a:pt x="22467" y="37825"/>
                  </a:lnTo>
                  <a:lnTo>
                    <a:pt x="24047" y="36509"/>
                  </a:lnTo>
                  <a:lnTo>
                    <a:pt x="24091" y="36465"/>
                  </a:lnTo>
                  <a:lnTo>
                    <a:pt x="25802" y="34446"/>
                  </a:lnTo>
                  <a:lnTo>
                    <a:pt x="25802" y="34402"/>
                  </a:lnTo>
                  <a:lnTo>
                    <a:pt x="26416" y="32823"/>
                  </a:lnTo>
                  <a:lnTo>
                    <a:pt x="26416" y="32779"/>
                  </a:lnTo>
                  <a:lnTo>
                    <a:pt x="26548" y="31726"/>
                  </a:lnTo>
                  <a:lnTo>
                    <a:pt x="26153" y="26460"/>
                  </a:lnTo>
                  <a:lnTo>
                    <a:pt x="25451" y="24178"/>
                  </a:lnTo>
                  <a:lnTo>
                    <a:pt x="25363" y="22818"/>
                  </a:lnTo>
                  <a:lnTo>
                    <a:pt x="25934" y="19615"/>
                  </a:lnTo>
                  <a:lnTo>
                    <a:pt x="26811" y="15929"/>
                  </a:lnTo>
                  <a:lnTo>
                    <a:pt x="26811" y="15797"/>
                  </a:lnTo>
                  <a:lnTo>
                    <a:pt x="26109" y="14525"/>
                  </a:lnTo>
                  <a:lnTo>
                    <a:pt x="26065" y="14481"/>
                  </a:lnTo>
                  <a:lnTo>
                    <a:pt x="25978" y="14437"/>
                  </a:lnTo>
                  <a:lnTo>
                    <a:pt x="25934" y="14437"/>
                  </a:lnTo>
                  <a:lnTo>
                    <a:pt x="25846" y="14481"/>
                  </a:lnTo>
                  <a:lnTo>
                    <a:pt x="25802" y="14525"/>
                  </a:lnTo>
                  <a:lnTo>
                    <a:pt x="25758" y="14568"/>
                  </a:lnTo>
                  <a:lnTo>
                    <a:pt x="25758" y="14656"/>
                  </a:lnTo>
                  <a:lnTo>
                    <a:pt x="25802" y="14700"/>
                  </a:lnTo>
                  <a:lnTo>
                    <a:pt x="26460" y="15929"/>
                  </a:lnTo>
                  <a:lnTo>
                    <a:pt x="25583" y="19527"/>
                  </a:lnTo>
                  <a:lnTo>
                    <a:pt x="25012" y="22774"/>
                  </a:lnTo>
                  <a:lnTo>
                    <a:pt x="25012" y="22818"/>
                  </a:lnTo>
                  <a:lnTo>
                    <a:pt x="25100" y="24222"/>
                  </a:lnTo>
                  <a:lnTo>
                    <a:pt x="25100" y="24266"/>
                  </a:lnTo>
                  <a:lnTo>
                    <a:pt x="25802" y="26548"/>
                  </a:lnTo>
                  <a:lnTo>
                    <a:pt x="26197" y="31726"/>
                  </a:lnTo>
                  <a:lnTo>
                    <a:pt x="26065" y="32735"/>
                  </a:lnTo>
                  <a:lnTo>
                    <a:pt x="25495" y="34271"/>
                  </a:lnTo>
                  <a:lnTo>
                    <a:pt x="23828" y="36245"/>
                  </a:lnTo>
                  <a:lnTo>
                    <a:pt x="22248" y="37562"/>
                  </a:lnTo>
                  <a:lnTo>
                    <a:pt x="20624" y="38220"/>
                  </a:lnTo>
                  <a:lnTo>
                    <a:pt x="18913" y="38571"/>
                  </a:lnTo>
                  <a:lnTo>
                    <a:pt x="16851" y="38615"/>
                  </a:lnTo>
                  <a:lnTo>
                    <a:pt x="12594" y="37606"/>
                  </a:lnTo>
                  <a:lnTo>
                    <a:pt x="11365" y="36509"/>
                  </a:lnTo>
                  <a:lnTo>
                    <a:pt x="11278" y="36465"/>
                  </a:lnTo>
                  <a:lnTo>
                    <a:pt x="6802" y="36201"/>
                  </a:lnTo>
                  <a:lnTo>
                    <a:pt x="4081" y="35412"/>
                  </a:lnTo>
                  <a:lnTo>
                    <a:pt x="2545" y="34885"/>
                  </a:lnTo>
                  <a:lnTo>
                    <a:pt x="2238" y="34446"/>
                  </a:lnTo>
                  <a:lnTo>
                    <a:pt x="2194" y="33656"/>
                  </a:lnTo>
                  <a:lnTo>
                    <a:pt x="2151" y="33569"/>
                  </a:lnTo>
                  <a:lnTo>
                    <a:pt x="351" y="29839"/>
                  </a:lnTo>
                  <a:lnTo>
                    <a:pt x="395" y="28961"/>
                  </a:lnTo>
                  <a:lnTo>
                    <a:pt x="615" y="28698"/>
                  </a:lnTo>
                  <a:lnTo>
                    <a:pt x="3642" y="27601"/>
                  </a:lnTo>
                  <a:lnTo>
                    <a:pt x="3730" y="27557"/>
                  </a:lnTo>
                  <a:lnTo>
                    <a:pt x="4827" y="26548"/>
                  </a:lnTo>
                  <a:lnTo>
                    <a:pt x="4827" y="26504"/>
                  </a:lnTo>
                  <a:lnTo>
                    <a:pt x="6056" y="24749"/>
                  </a:lnTo>
                  <a:lnTo>
                    <a:pt x="6056" y="24705"/>
                  </a:lnTo>
                  <a:lnTo>
                    <a:pt x="8206" y="20799"/>
                  </a:lnTo>
                  <a:lnTo>
                    <a:pt x="9830" y="17772"/>
                  </a:lnTo>
                  <a:lnTo>
                    <a:pt x="9830" y="17728"/>
                  </a:lnTo>
                  <a:lnTo>
                    <a:pt x="11058" y="13910"/>
                  </a:lnTo>
                  <a:lnTo>
                    <a:pt x="11673" y="11672"/>
                  </a:lnTo>
                  <a:lnTo>
                    <a:pt x="11673" y="11628"/>
                  </a:lnTo>
                  <a:lnTo>
                    <a:pt x="11936" y="8206"/>
                  </a:lnTo>
                  <a:lnTo>
                    <a:pt x="12068" y="6451"/>
                  </a:lnTo>
                  <a:lnTo>
                    <a:pt x="12068" y="6407"/>
                  </a:lnTo>
                  <a:lnTo>
                    <a:pt x="11585" y="4257"/>
                  </a:lnTo>
                  <a:lnTo>
                    <a:pt x="11673" y="2765"/>
                  </a:lnTo>
                  <a:lnTo>
                    <a:pt x="13077" y="263"/>
                  </a:lnTo>
                  <a:lnTo>
                    <a:pt x="13077" y="220"/>
                  </a:lnTo>
                  <a:lnTo>
                    <a:pt x="13077" y="132"/>
                  </a:lnTo>
                  <a:lnTo>
                    <a:pt x="13077" y="88"/>
                  </a:lnTo>
                  <a:lnTo>
                    <a:pt x="12989" y="44"/>
                  </a:lnTo>
                  <a:lnTo>
                    <a:pt x="1294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7" name="Google Shape;7227;p246"/>
            <p:cNvSpPr/>
            <p:nvPr/>
          </p:nvSpPr>
          <p:spPr>
            <a:xfrm>
              <a:off x="4019525" y="841725"/>
              <a:ext cx="410300" cy="1012575"/>
            </a:xfrm>
            <a:custGeom>
              <a:avLst/>
              <a:gdLst/>
              <a:ahLst/>
              <a:cxnLst/>
              <a:rect l="l" t="t" r="r" b="b"/>
              <a:pathLst>
                <a:path w="16412" h="40503" extrusionOk="0">
                  <a:moveTo>
                    <a:pt x="14349" y="1"/>
                  </a:moveTo>
                  <a:lnTo>
                    <a:pt x="14305" y="45"/>
                  </a:lnTo>
                  <a:lnTo>
                    <a:pt x="14261" y="89"/>
                  </a:lnTo>
                  <a:lnTo>
                    <a:pt x="12638" y="2809"/>
                  </a:lnTo>
                  <a:lnTo>
                    <a:pt x="12594" y="2897"/>
                  </a:lnTo>
                  <a:lnTo>
                    <a:pt x="12418" y="3906"/>
                  </a:lnTo>
                  <a:lnTo>
                    <a:pt x="12418" y="3950"/>
                  </a:lnTo>
                  <a:lnTo>
                    <a:pt x="12331" y="6013"/>
                  </a:lnTo>
                  <a:lnTo>
                    <a:pt x="12331" y="6056"/>
                  </a:lnTo>
                  <a:lnTo>
                    <a:pt x="12594" y="8119"/>
                  </a:lnTo>
                  <a:lnTo>
                    <a:pt x="12243" y="11234"/>
                  </a:lnTo>
                  <a:lnTo>
                    <a:pt x="11804" y="13165"/>
                  </a:lnTo>
                  <a:lnTo>
                    <a:pt x="10926" y="15578"/>
                  </a:lnTo>
                  <a:lnTo>
                    <a:pt x="9127" y="19440"/>
                  </a:lnTo>
                  <a:lnTo>
                    <a:pt x="7899" y="21415"/>
                  </a:lnTo>
                  <a:lnTo>
                    <a:pt x="4344" y="26549"/>
                  </a:lnTo>
                  <a:lnTo>
                    <a:pt x="3511" y="26724"/>
                  </a:lnTo>
                  <a:lnTo>
                    <a:pt x="3203" y="26505"/>
                  </a:lnTo>
                  <a:lnTo>
                    <a:pt x="2457" y="25539"/>
                  </a:lnTo>
                  <a:lnTo>
                    <a:pt x="2370" y="25451"/>
                  </a:lnTo>
                  <a:lnTo>
                    <a:pt x="1975" y="25276"/>
                  </a:lnTo>
                  <a:lnTo>
                    <a:pt x="1843" y="25276"/>
                  </a:lnTo>
                  <a:lnTo>
                    <a:pt x="1755" y="25364"/>
                  </a:lnTo>
                  <a:lnTo>
                    <a:pt x="44" y="28435"/>
                  </a:lnTo>
                  <a:lnTo>
                    <a:pt x="0" y="28567"/>
                  </a:lnTo>
                  <a:lnTo>
                    <a:pt x="220" y="29488"/>
                  </a:lnTo>
                  <a:lnTo>
                    <a:pt x="220" y="29532"/>
                  </a:lnTo>
                  <a:lnTo>
                    <a:pt x="1229" y="32165"/>
                  </a:lnTo>
                  <a:lnTo>
                    <a:pt x="2852" y="35588"/>
                  </a:lnTo>
                  <a:lnTo>
                    <a:pt x="3598" y="36509"/>
                  </a:lnTo>
                  <a:lnTo>
                    <a:pt x="3686" y="36553"/>
                  </a:lnTo>
                  <a:lnTo>
                    <a:pt x="4608" y="37080"/>
                  </a:lnTo>
                  <a:lnTo>
                    <a:pt x="7548" y="38133"/>
                  </a:lnTo>
                  <a:lnTo>
                    <a:pt x="11365" y="39405"/>
                  </a:lnTo>
                  <a:lnTo>
                    <a:pt x="14130" y="40151"/>
                  </a:lnTo>
                  <a:lnTo>
                    <a:pt x="14174" y="40195"/>
                  </a:lnTo>
                  <a:lnTo>
                    <a:pt x="16236" y="40459"/>
                  </a:lnTo>
                  <a:lnTo>
                    <a:pt x="16236" y="40502"/>
                  </a:lnTo>
                  <a:lnTo>
                    <a:pt x="16368" y="40459"/>
                  </a:lnTo>
                  <a:lnTo>
                    <a:pt x="16412" y="40327"/>
                  </a:lnTo>
                  <a:lnTo>
                    <a:pt x="16412" y="40283"/>
                  </a:lnTo>
                  <a:lnTo>
                    <a:pt x="16412" y="40195"/>
                  </a:lnTo>
                  <a:lnTo>
                    <a:pt x="16324" y="40151"/>
                  </a:lnTo>
                  <a:lnTo>
                    <a:pt x="16280" y="40151"/>
                  </a:lnTo>
                  <a:lnTo>
                    <a:pt x="14217" y="39844"/>
                  </a:lnTo>
                  <a:lnTo>
                    <a:pt x="11497" y="39054"/>
                  </a:lnTo>
                  <a:lnTo>
                    <a:pt x="7679" y="37826"/>
                  </a:lnTo>
                  <a:lnTo>
                    <a:pt x="4739" y="36773"/>
                  </a:lnTo>
                  <a:lnTo>
                    <a:pt x="3862" y="36290"/>
                  </a:lnTo>
                  <a:lnTo>
                    <a:pt x="3160" y="35412"/>
                  </a:lnTo>
                  <a:lnTo>
                    <a:pt x="1580" y="32034"/>
                  </a:lnTo>
                  <a:lnTo>
                    <a:pt x="571" y="29401"/>
                  </a:lnTo>
                  <a:lnTo>
                    <a:pt x="395" y="28567"/>
                  </a:lnTo>
                  <a:lnTo>
                    <a:pt x="1975" y="25671"/>
                  </a:lnTo>
                  <a:lnTo>
                    <a:pt x="2194" y="25759"/>
                  </a:lnTo>
                  <a:lnTo>
                    <a:pt x="2940" y="26724"/>
                  </a:lnTo>
                  <a:lnTo>
                    <a:pt x="2984" y="26768"/>
                  </a:lnTo>
                  <a:lnTo>
                    <a:pt x="3379" y="27075"/>
                  </a:lnTo>
                  <a:lnTo>
                    <a:pt x="3555" y="27075"/>
                  </a:lnTo>
                  <a:lnTo>
                    <a:pt x="4476" y="26856"/>
                  </a:lnTo>
                  <a:lnTo>
                    <a:pt x="4564" y="26768"/>
                  </a:lnTo>
                  <a:lnTo>
                    <a:pt x="8162" y="21634"/>
                  </a:lnTo>
                  <a:lnTo>
                    <a:pt x="9435" y="19615"/>
                  </a:lnTo>
                  <a:lnTo>
                    <a:pt x="9435" y="19572"/>
                  </a:lnTo>
                  <a:lnTo>
                    <a:pt x="11234" y="15710"/>
                  </a:lnTo>
                  <a:lnTo>
                    <a:pt x="12155" y="13253"/>
                  </a:lnTo>
                  <a:lnTo>
                    <a:pt x="12594" y="11278"/>
                  </a:lnTo>
                  <a:lnTo>
                    <a:pt x="12945" y="8163"/>
                  </a:lnTo>
                  <a:lnTo>
                    <a:pt x="12945" y="8119"/>
                  </a:lnTo>
                  <a:lnTo>
                    <a:pt x="12682" y="6013"/>
                  </a:lnTo>
                  <a:lnTo>
                    <a:pt x="12726" y="3994"/>
                  </a:lnTo>
                  <a:lnTo>
                    <a:pt x="12945" y="2985"/>
                  </a:lnTo>
                  <a:lnTo>
                    <a:pt x="14569" y="264"/>
                  </a:lnTo>
                  <a:lnTo>
                    <a:pt x="14569" y="220"/>
                  </a:lnTo>
                  <a:lnTo>
                    <a:pt x="14569" y="133"/>
                  </a:lnTo>
                  <a:lnTo>
                    <a:pt x="14525" y="89"/>
                  </a:lnTo>
                  <a:lnTo>
                    <a:pt x="14481" y="45"/>
                  </a:lnTo>
                  <a:lnTo>
                    <a:pt x="1443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8" name="Google Shape;7228;p246"/>
            <p:cNvSpPr/>
            <p:nvPr/>
          </p:nvSpPr>
          <p:spPr>
            <a:xfrm>
              <a:off x="3981125" y="801150"/>
              <a:ext cx="444300" cy="1074000"/>
            </a:xfrm>
            <a:custGeom>
              <a:avLst/>
              <a:gdLst/>
              <a:ahLst/>
              <a:cxnLst/>
              <a:rect l="l" t="t" r="r" b="b"/>
              <a:pathLst>
                <a:path w="17772" h="42960" extrusionOk="0">
                  <a:moveTo>
                    <a:pt x="16192" y="0"/>
                  </a:moveTo>
                  <a:lnTo>
                    <a:pt x="16148" y="44"/>
                  </a:lnTo>
                  <a:lnTo>
                    <a:pt x="15183" y="1536"/>
                  </a:lnTo>
                  <a:lnTo>
                    <a:pt x="14437" y="2677"/>
                  </a:lnTo>
                  <a:lnTo>
                    <a:pt x="13910" y="3599"/>
                  </a:lnTo>
                  <a:lnTo>
                    <a:pt x="13691" y="3993"/>
                  </a:lnTo>
                  <a:lnTo>
                    <a:pt x="13516" y="4388"/>
                  </a:lnTo>
                  <a:lnTo>
                    <a:pt x="13340" y="4783"/>
                  </a:lnTo>
                  <a:lnTo>
                    <a:pt x="13252" y="5222"/>
                  </a:lnTo>
                  <a:lnTo>
                    <a:pt x="13165" y="5617"/>
                  </a:lnTo>
                  <a:lnTo>
                    <a:pt x="13121" y="6100"/>
                  </a:lnTo>
                  <a:lnTo>
                    <a:pt x="13077" y="7153"/>
                  </a:lnTo>
                  <a:lnTo>
                    <a:pt x="13165" y="8513"/>
                  </a:lnTo>
                  <a:lnTo>
                    <a:pt x="13252" y="10224"/>
                  </a:lnTo>
                  <a:lnTo>
                    <a:pt x="12726" y="13121"/>
                  </a:lnTo>
                  <a:lnTo>
                    <a:pt x="11892" y="15051"/>
                  </a:lnTo>
                  <a:lnTo>
                    <a:pt x="9873" y="19264"/>
                  </a:lnTo>
                  <a:lnTo>
                    <a:pt x="7636" y="23564"/>
                  </a:lnTo>
                  <a:lnTo>
                    <a:pt x="6012" y="25714"/>
                  </a:lnTo>
                  <a:lnTo>
                    <a:pt x="5134" y="26329"/>
                  </a:lnTo>
                  <a:lnTo>
                    <a:pt x="4520" y="26021"/>
                  </a:lnTo>
                  <a:lnTo>
                    <a:pt x="3774" y="25407"/>
                  </a:lnTo>
                  <a:lnTo>
                    <a:pt x="3642" y="25363"/>
                  </a:lnTo>
                  <a:lnTo>
                    <a:pt x="3291" y="25319"/>
                  </a:lnTo>
                  <a:lnTo>
                    <a:pt x="3204" y="25319"/>
                  </a:lnTo>
                  <a:lnTo>
                    <a:pt x="3160" y="25363"/>
                  </a:lnTo>
                  <a:lnTo>
                    <a:pt x="2545" y="26241"/>
                  </a:lnTo>
                  <a:lnTo>
                    <a:pt x="2502" y="26241"/>
                  </a:lnTo>
                  <a:lnTo>
                    <a:pt x="1799" y="27689"/>
                  </a:lnTo>
                  <a:lnTo>
                    <a:pt x="264" y="28961"/>
                  </a:lnTo>
                  <a:lnTo>
                    <a:pt x="220" y="29049"/>
                  </a:lnTo>
                  <a:lnTo>
                    <a:pt x="0" y="29707"/>
                  </a:lnTo>
                  <a:lnTo>
                    <a:pt x="0" y="29795"/>
                  </a:lnTo>
                  <a:lnTo>
                    <a:pt x="351" y="30760"/>
                  </a:lnTo>
                  <a:lnTo>
                    <a:pt x="2677" y="36202"/>
                  </a:lnTo>
                  <a:lnTo>
                    <a:pt x="2677" y="36245"/>
                  </a:lnTo>
                  <a:lnTo>
                    <a:pt x="3906" y="37913"/>
                  </a:lnTo>
                  <a:lnTo>
                    <a:pt x="4915" y="39054"/>
                  </a:lnTo>
                  <a:lnTo>
                    <a:pt x="4959" y="39098"/>
                  </a:lnTo>
                  <a:lnTo>
                    <a:pt x="6144" y="39800"/>
                  </a:lnTo>
                  <a:lnTo>
                    <a:pt x="6188" y="39800"/>
                  </a:lnTo>
                  <a:lnTo>
                    <a:pt x="8996" y="40853"/>
                  </a:lnTo>
                  <a:lnTo>
                    <a:pt x="14086" y="42389"/>
                  </a:lnTo>
                  <a:lnTo>
                    <a:pt x="14788" y="42389"/>
                  </a:lnTo>
                  <a:lnTo>
                    <a:pt x="17509" y="42959"/>
                  </a:lnTo>
                  <a:lnTo>
                    <a:pt x="17640" y="42959"/>
                  </a:lnTo>
                  <a:lnTo>
                    <a:pt x="17684" y="42915"/>
                  </a:lnTo>
                  <a:lnTo>
                    <a:pt x="17728" y="42871"/>
                  </a:lnTo>
                  <a:lnTo>
                    <a:pt x="17772" y="42828"/>
                  </a:lnTo>
                  <a:lnTo>
                    <a:pt x="17772" y="42740"/>
                  </a:lnTo>
                  <a:lnTo>
                    <a:pt x="17772" y="42696"/>
                  </a:lnTo>
                  <a:lnTo>
                    <a:pt x="17728" y="42652"/>
                  </a:lnTo>
                  <a:lnTo>
                    <a:pt x="17640" y="42608"/>
                  </a:lnTo>
                  <a:lnTo>
                    <a:pt x="17553" y="42608"/>
                  </a:lnTo>
                  <a:lnTo>
                    <a:pt x="14832" y="42038"/>
                  </a:lnTo>
                  <a:lnTo>
                    <a:pt x="14174" y="42038"/>
                  </a:lnTo>
                  <a:lnTo>
                    <a:pt x="9128" y="40502"/>
                  </a:lnTo>
                  <a:lnTo>
                    <a:pt x="6319" y="39493"/>
                  </a:lnTo>
                  <a:lnTo>
                    <a:pt x="5178" y="38834"/>
                  </a:lnTo>
                  <a:lnTo>
                    <a:pt x="4213" y="37694"/>
                  </a:lnTo>
                  <a:lnTo>
                    <a:pt x="2984" y="36026"/>
                  </a:lnTo>
                  <a:lnTo>
                    <a:pt x="702" y="30629"/>
                  </a:lnTo>
                  <a:lnTo>
                    <a:pt x="351" y="29751"/>
                  </a:lnTo>
                  <a:lnTo>
                    <a:pt x="527" y="29181"/>
                  </a:lnTo>
                  <a:lnTo>
                    <a:pt x="2019" y="27952"/>
                  </a:lnTo>
                  <a:lnTo>
                    <a:pt x="2063" y="27864"/>
                  </a:lnTo>
                  <a:lnTo>
                    <a:pt x="2809" y="26416"/>
                  </a:lnTo>
                  <a:lnTo>
                    <a:pt x="3379" y="25670"/>
                  </a:lnTo>
                  <a:lnTo>
                    <a:pt x="3555" y="25670"/>
                  </a:lnTo>
                  <a:lnTo>
                    <a:pt x="4301" y="26329"/>
                  </a:lnTo>
                  <a:lnTo>
                    <a:pt x="4345" y="26372"/>
                  </a:lnTo>
                  <a:lnTo>
                    <a:pt x="5091" y="26680"/>
                  </a:lnTo>
                  <a:lnTo>
                    <a:pt x="5178" y="26680"/>
                  </a:lnTo>
                  <a:lnTo>
                    <a:pt x="5266" y="26636"/>
                  </a:lnTo>
                  <a:lnTo>
                    <a:pt x="6231" y="25977"/>
                  </a:lnTo>
                  <a:lnTo>
                    <a:pt x="6275" y="25934"/>
                  </a:lnTo>
                  <a:lnTo>
                    <a:pt x="7943" y="23740"/>
                  </a:lnTo>
                  <a:lnTo>
                    <a:pt x="10181" y="19439"/>
                  </a:lnTo>
                  <a:lnTo>
                    <a:pt x="12199" y="15183"/>
                  </a:lnTo>
                  <a:lnTo>
                    <a:pt x="13077" y="13252"/>
                  </a:lnTo>
                  <a:lnTo>
                    <a:pt x="13077" y="13208"/>
                  </a:lnTo>
                  <a:lnTo>
                    <a:pt x="13603" y="10268"/>
                  </a:lnTo>
                  <a:lnTo>
                    <a:pt x="13603" y="10224"/>
                  </a:lnTo>
                  <a:lnTo>
                    <a:pt x="13516" y="8513"/>
                  </a:lnTo>
                  <a:lnTo>
                    <a:pt x="13428" y="7197"/>
                  </a:lnTo>
                  <a:lnTo>
                    <a:pt x="13472" y="6144"/>
                  </a:lnTo>
                  <a:lnTo>
                    <a:pt x="13516" y="5705"/>
                  </a:lnTo>
                  <a:lnTo>
                    <a:pt x="13603" y="5310"/>
                  </a:lnTo>
                  <a:lnTo>
                    <a:pt x="13691" y="4915"/>
                  </a:lnTo>
                  <a:lnTo>
                    <a:pt x="13823" y="4520"/>
                  </a:lnTo>
                  <a:lnTo>
                    <a:pt x="13998" y="4125"/>
                  </a:lnTo>
                  <a:lnTo>
                    <a:pt x="14218" y="3730"/>
                  </a:lnTo>
                  <a:lnTo>
                    <a:pt x="14744" y="2853"/>
                  </a:lnTo>
                  <a:lnTo>
                    <a:pt x="15490" y="1712"/>
                  </a:lnTo>
                  <a:lnTo>
                    <a:pt x="16456" y="264"/>
                  </a:lnTo>
                  <a:lnTo>
                    <a:pt x="16499" y="176"/>
                  </a:lnTo>
                  <a:lnTo>
                    <a:pt x="16499" y="132"/>
                  </a:lnTo>
                  <a:lnTo>
                    <a:pt x="16456" y="44"/>
                  </a:lnTo>
                  <a:lnTo>
                    <a:pt x="164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9" name="Google Shape;7229;p246"/>
            <p:cNvSpPr/>
            <p:nvPr/>
          </p:nvSpPr>
          <p:spPr>
            <a:xfrm>
              <a:off x="3930650" y="715575"/>
              <a:ext cx="492600" cy="1197950"/>
            </a:xfrm>
            <a:custGeom>
              <a:avLst/>
              <a:gdLst/>
              <a:ahLst/>
              <a:cxnLst/>
              <a:rect l="l" t="t" r="r" b="b"/>
              <a:pathLst>
                <a:path w="19704" h="47918" extrusionOk="0">
                  <a:moveTo>
                    <a:pt x="18080" y="1"/>
                  </a:moveTo>
                  <a:lnTo>
                    <a:pt x="17992" y="45"/>
                  </a:lnTo>
                  <a:lnTo>
                    <a:pt x="17948" y="88"/>
                  </a:lnTo>
                  <a:lnTo>
                    <a:pt x="17904" y="132"/>
                  </a:lnTo>
                  <a:lnTo>
                    <a:pt x="17904" y="176"/>
                  </a:lnTo>
                  <a:lnTo>
                    <a:pt x="17904" y="1668"/>
                  </a:lnTo>
                  <a:lnTo>
                    <a:pt x="17202" y="2853"/>
                  </a:lnTo>
                  <a:lnTo>
                    <a:pt x="15491" y="5530"/>
                  </a:lnTo>
                  <a:lnTo>
                    <a:pt x="14306" y="7811"/>
                  </a:lnTo>
                  <a:lnTo>
                    <a:pt x="14306" y="7855"/>
                  </a:lnTo>
                  <a:lnTo>
                    <a:pt x="13999" y="9391"/>
                  </a:lnTo>
                  <a:lnTo>
                    <a:pt x="13999" y="9435"/>
                  </a:lnTo>
                  <a:lnTo>
                    <a:pt x="13692" y="13691"/>
                  </a:lnTo>
                  <a:lnTo>
                    <a:pt x="12814" y="15008"/>
                  </a:lnTo>
                  <a:lnTo>
                    <a:pt x="10181" y="18211"/>
                  </a:lnTo>
                  <a:lnTo>
                    <a:pt x="6846" y="22072"/>
                  </a:lnTo>
                  <a:lnTo>
                    <a:pt x="4213" y="25100"/>
                  </a:lnTo>
                  <a:lnTo>
                    <a:pt x="4213" y="25144"/>
                  </a:lnTo>
                  <a:lnTo>
                    <a:pt x="3467" y="26548"/>
                  </a:lnTo>
                  <a:lnTo>
                    <a:pt x="3424" y="26636"/>
                  </a:lnTo>
                  <a:lnTo>
                    <a:pt x="3292" y="28391"/>
                  </a:lnTo>
                  <a:lnTo>
                    <a:pt x="2853" y="29357"/>
                  </a:lnTo>
                  <a:lnTo>
                    <a:pt x="1844" y="30278"/>
                  </a:lnTo>
                  <a:lnTo>
                    <a:pt x="133" y="30980"/>
                  </a:lnTo>
                  <a:lnTo>
                    <a:pt x="45" y="31068"/>
                  </a:lnTo>
                  <a:lnTo>
                    <a:pt x="1" y="31068"/>
                  </a:lnTo>
                  <a:lnTo>
                    <a:pt x="1" y="31200"/>
                  </a:lnTo>
                  <a:lnTo>
                    <a:pt x="176" y="34052"/>
                  </a:lnTo>
                  <a:lnTo>
                    <a:pt x="176" y="34096"/>
                  </a:lnTo>
                  <a:lnTo>
                    <a:pt x="922" y="36772"/>
                  </a:lnTo>
                  <a:lnTo>
                    <a:pt x="2941" y="41555"/>
                  </a:lnTo>
                  <a:lnTo>
                    <a:pt x="2985" y="41599"/>
                  </a:lnTo>
                  <a:lnTo>
                    <a:pt x="3950" y="42521"/>
                  </a:lnTo>
                  <a:lnTo>
                    <a:pt x="3994" y="42521"/>
                  </a:lnTo>
                  <a:lnTo>
                    <a:pt x="8163" y="45373"/>
                  </a:lnTo>
                  <a:lnTo>
                    <a:pt x="8163" y="45417"/>
                  </a:lnTo>
                  <a:lnTo>
                    <a:pt x="10883" y="46470"/>
                  </a:lnTo>
                  <a:lnTo>
                    <a:pt x="14920" y="47742"/>
                  </a:lnTo>
                  <a:lnTo>
                    <a:pt x="14964" y="47742"/>
                  </a:lnTo>
                  <a:lnTo>
                    <a:pt x="17641" y="47655"/>
                  </a:lnTo>
                  <a:lnTo>
                    <a:pt x="19177" y="47918"/>
                  </a:lnTo>
                  <a:lnTo>
                    <a:pt x="19221" y="47918"/>
                  </a:lnTo>
                  <a:lnTo>
                    <a:pt x="19528" y="47874"/>
                  </a:lnTo>
                  <a:lnTo>
                    <a:pt x="19615" y="47830"/>
                  </a:lnTo>
                  <a:lnTo>
                    <a:pt x="19659" y="47786"/>
                  </a:lnTo>
                  <a:lnTo>
                    <a:pt x="19703" y="47742"/>
                  </a:lnTo>
                  <a:lnTo>
                    <a:pt x="19703" y="47655"/>
                  </a:lnTo>
                  <a:lnTo>
                    <a:pt x="19659" y="47611"/>
                  </a:lnTo>
                  <a:lnTo>
                    <a:pt x="19615" y="47567"/>
                  </a:lnTo>
                  <a:lnTo>
                    <a:pt x="19572" y="47523"/>
                  </a:lnTo>
                  <a:lnTo>
                    <a:pt x="19484" y="47523"/>
                  </a:lnTo>
                  <a:lnTo>
                    <a:pt x="19221" y="47567"/>
                  </a:lnTo>
                  <a:lnTo>
                    <a:pt x="17685" y="47304"/>
                  </a:lnTo>
                  <a:lnTo>
                    <a:pt x="17641" y="47304"/>
                  </a:lnTo>
                  <a:lnTo>
                    <a:pt x="15008" y="47391"/>
                  </a:lnTo>
                  <a:lnTo>
                    <a:pt x="11015" y="46119"/>
                  </a:lnTo>
                  <a:lnTo>
                    <a:pt x="8338" y="45066"/>
                  </a:lnTo>
                  <a:lnTo>
                    <a:pt x="4213" y="42214"/>
                  </a:lnTo>
                  <a:lnTo>
                    <a:pt x="3248" y="41380"/>
                  </a:lnTo>
                  <a:lnTo>
                    <a:pt x="1273" y="36641"/>
                  </a:lnTo>
                  <a:lnTo>
                    <a:pt x="527" y="34008"/>
                  </a:lnTo>
                  <a:lnTo>
                    <a:pt x="352" y="31287"/>
                  </a:lnTo>
                  <a:lnTo>
                    <a:pt x="1975" y="30585"/>
                  </a:lnTo>
                  <a:lnTo>
                    <a:pt x="2063" y="30541"/>
                  </a:lnTo>
                  <a:lnTo>
                    <a:pt x="3116" y="29576"/>
                  </a:lnTo>
                  <a:lnTo>
                    <a:pt x="3160" y="29532"/>
                  </a:lnTo>
                  <a:lnTo>
                    <a:pt x="3643" y="28523"/>
                  </a:lnTo>
                  <a:lnTo>
                    <a:pt x="3643" y="28435"/>
                  </a:lnTo>
                  <a:lnTo>
                    <a:pt x="3775" y="26680"/>
                  </a:lnTo>
                  <a:lnTo>
                    <a:pt x="4521" y="25320"/>
                  </a:lnTo>
                  <a:lnTo>
                    <a:pt x="7110" y="22292"/>
                  </a:lnTo>
                  <a:lnTo>
                    <a:pt x="10444" y="18430"/>
                  </a:lnTo>
                  <a:lnTo>
                    <a:pt x="13121" y="15227"/>
                  </a:lnTo>
                  <a:lnTo>
                    <a:pt x="13999" y="13867"/>
                  </a:lnTo>
                  <a:lnTo>
                    <a:pt x="14043" y="13779"/>
                  </a:lnTo>
                  <a:lnTo>
                    <a:pt x="14350" y="9435"/>
                  </a:lnTo>
                  <a:lnTo>
                    <a:pt x="14657" y="7943"/>
                  </a:lnTo>
                  <a:lnTo>
                    <a:pt x="15798" y="5705"/>
                  </a:lnTo>
                  <a:lnTo>
                    <a:pt x="17509" y="3028"/>
                  </a:lnTo>
                  <a:lnTo>
                    <a:pt x="18211" y="1844"/>
                  </a:lnTo>
                  <a:lnTo>
                    <a:pt x="18255" y="1756"/>
                  </a:lnTo>
                  <a:lnTo>
                    <a:pt x="18255" y="176"/>
                  </a:lnTo>
                  <a:lnTo>
                    <a:pt x="18255" y="132"/>
                  </a:lnTo>
                  <a:lnTo>
                    <a:pt x="18211" y="88"/>
                  </a:lnTo>
                  <a:lnTo>
                    <a:pt x="18124" y="45"/>
                  </a:lnTo>
                  <a:lnTo>
                    <a:pt x="1808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0" name="Google Shape;7230;p246"/>
            <p:cNvSpPr/>
            <p:nvPr/>
          </p:nvSpPr>
          <p:spPr>
            <a:xfrm>
              <a:off x="3904325" y="661825"/>
              <a:ext cx="515625" cy="1271450"/>
            </a:xfrm>
            <a:custGeom>
              <a:avLst/>
              <a:gdLst/>
              <a:ahLst/>
              <a:cxnLst/>
              <a:rect l="l" t="t" r="r" b="b"/>
              <a:pathLst>
                <a:path w="20625" h="50858" extrusionOk="0">
                  <a:moveTo>
                    <a:pt x="18913" y="1"/>
                  </a:moveTo>
                  <a:lnTo>
                    <a:pt x="18825" y="44"/>
                  </a:lnTo>
                  <a:lnTo>
                    <a:pt x="18782" y="88"/>
                  </a:lnTo>
                  <a:lnTo>
                    <a:pt x="18782" y="132"/>
                  </a:lnTo>
                  <a:lnTo>
                    <a:pt x="18080" y="4125"/>
                  </a:lnTo>
                  <a:lnTo>
                    <a:pt x="16280" y="6978"/>
                  </a:lnTo>
                  <a:lnTo>
                    <a:pt x="14964" y="9347"/>
                  </a:lnTo>
                  <a:lnTo>
                    <a:pt x="14964" y="9391"/>
                  </a:lnTo>
                  <a:lnTo>
                    <a:pt x="14525" y="10707"/>
                  </a:lnTo>
                  <a:lnTo>
                    <a:pt x="14525" y="10751"/>
                  </a:lnTo>
                  <a:lnTo>
                    <a:pt x="13955" y="15271"/>
                  </a:lnTo>
                  <a:lnTo>
                    <a:pt x="13516" y="15885"/>
                  </a:lnTo>
                  <a:lnTo>
                    <a:pt x="12375" y="17202"/>
                  </a:lnTo>
                  <a:lnTo>
                    <a:pt x="10444" y="19352"/>
                  </a:lnTo>
                  <a:lnTo>
                    <a:pt x="8075" y="21941"/>
                  </a:lnTo>
                  <a:lnTo>
                    <a:pt x="4564" y="25802"/>
                  </a:lnTo>
                  <a:lnTo>
                    <a:pt x="4564" y="25846"/>
                  </a:lnTo>
                  <a:lnTo>
                    <a:pt x="3423" y="27514"/>
                  </a:lnTo>
                  <a:lnTo>
                    <a:pt x="3423" y="27645"/>
                  </a:lnTo>
                  <a:lnTo>
                    <a:pt x="3555" y="30366"/>
                  </a:lnTo>
                  <a:lnTo>
                    <a:pt x="3160" y="31419"/>
                  </a:lnTo>
                  <a:lnTo>
                    <a:pt x="2502" y="31989"/>
                  </a:lnTo>
                  <a:lnTo>
                    <a:pt x="132" y="32867"/>
                  </a:lnTo>
                  <a:lnTo>
                    <a:pt x="45" y="32955"/>
                  </a:lnTo>
                  <a:lnTo>
                    <a:pt x="1" y="33042"/>
                  </a:lnTo>
                  <a:lnTo>
                    <a:pt x="396" y="37562"/>
                  </a:lnTo>
                  <a:lnTo>
                    <a:pt x="1010" y="39844"/>
                  </a:lnTo>
                  <a:lnTo>
                    <a:pt x="2502" y="43793"/>
                  </a:lnTo>
                  <a:lnTo>
                    <a:pt x="2546" y="43881"/>
                  </a:lnTo>
                  <a:lnTo>
                    <a:pt x="3423" y="44846"/>
                  </a:lnTo>
                  <a:lnTo>
                    <a:pt x="3467" y="44890"/>
                  </a:lnTo>
                  <a:lnTo>
                    <a:pt x="7504" y="47655"/>
                  </a:lnTo>
                  <a:lnTo>
                    <a:pt x="9172" y="48620"/>
                  </a:lnTo>
                  <a:lnTo>
                    <a:pt x="9216" y="48620"/>
                  </a:lnTo>
                  <a:lnTo>
                    <a:pt x="11848" y="49717"/>
                  </a:lnTo>
                  <a:lnTo>
                    <a:pt x="15491" y="50858"/>
                  </a:lnTo>
                  <a:lnTo>
                    <a:pt x="15534" y="50858"/>
                  </a:lnTo>
                  <a:lnTo>
                    <a:pt x="18694" y="50682"/>
                  </a:lnTo>
                  <a:lnTo>
                    <a:pt x="20054" y="50858"/>
                  </a:lnTo>
                  <a:lnTo>
                    <a:pt x="20098" y="50858"/>
                  </a:lnTo>
                  <a:lnTo>
                    <a:pt x="20449" y="50814"/>
                  </a:lnTo>
                  <a:lnTo>
                    <a:pt x="20537" y="50770"/>
                  </a:lnTo>
                  <a:lnTo>
                    <a:pt x="20581" y="50726"/>
                  </a:lnTo>
                  <a:lnTo>
                    <a:pt x="20625" y="50682"/>
                  </a:lnTo>
                  <a:lnTo>
                    <a:pt x="20625" y="50595"/>
                  </a:lnTo>
                  <a:lnTo>
                    <a:pt x="20581" y="50507"/>
                  </a:lnTo>
                  <a:lnTo>
                    <a:pt x="20537" y="50463"/>
                  </a:lnTo>
                  <a:lnTo>
                    <a:pt x="20405" y="50463"/>
                  </a:lnTo>
                  <a:lnTo>
                    <a:pt x="20054" y="50507"/>
                  </a:lnTo>
                  <a:lnTo>
                    <a:pt x="18694" y="50331"/>
                  </a:lnTo>
                  <a:lnTo>
                    <a:pt x="15578" y="50507"/>
                  </a:lnTo>
                  <a:lnTo>
                    <a:pt x="11980" y="49410"/>
                  </a:lnTo>
                  <a:lnTo>
                    <a:pt x="9347" y="48313"/>
                  </a:lnTo>
                  <a:lnTo>
                    <a:pt x="7680" y="47347"/>
                  </a:lnTo>
                  <a:lnTo>
                    <a:pt x="3687" y="44583"/>
                  </a:lnTo>
                  <a:lnTo>
                    <a:pt x="2809" y="43661"/>
                  </a:lnTo>
                  <a:lnTo>
                    <a:pt x="1361" y="39756"/>
                  </a:lnTo>
                  <a:lnTo>
                    <a:pt x="703" y="37518"/>
                  </a:lnTo>
                  <a:lnTo>
                    <a:pt x="396" y="33130"/>
                  </a:lnTo>
                  <a:lnTo>
                    <a:pt x="2634" y="32296"/>
                  </a:lnTo>
                  <a:lnTo>
                    <a:pt x="2677" y="32296"/>
                  </a:lnTo>
                  <a:lnTo>
                    <a:pt x="3423" y="31638"/>
                  </a:lnTo>
                  <a:lnTo>
                    <a:pt x="3467" y="31550"/>
                  </a:lnTo>
                  <a:lnTo>
                    <a:pt x="3906" y="30453"/>
                  </a:lnTo>
                  <a:lnTo>
                    <a:pt x="3906" y="30410"/>
                  </a:lnTo>
                  <a:lnTo>
                    <a:pt x="3774" y="27689"/>
                  </a:lnTo>
                  <a:lnTo>
                    <a:pt x="4871" y="26065"/>
                  </a:lnTo>
                  <a:lnTo>
                    <a:pt x="8338" y="22160"/>
                  </a:lnTo>
                  <a:lnTo>
                    <a:pt x="10708" y="19615"/>
                  </a:lnTo>
                  <a:lnTo>
                    <a:pt x="12638" y="17421"/>
                  </a:lnTo>
                  <a:lnTo>
                    <a:pt x="13779" y="16105"/>
                  </a:lnTo>
                  <a:lnTo>
                    <a:pt x="14262" y="15446"/>
                  </a:lnTo>
                  <a:lnTo>
                    <a:pt x="14306" y="15359"/>
                  </a:lnTo>
                  <a:lnTo>
                    <a:pt x="14876" y="10795"/>
                  </a:lnTo>
                  <a:lnTo>
                    <a:pt x="15271" y="9479"/>
                  </a:lnTo>
                  <a:lnTo>
                    <a:pt x="16544" y="7153"/>
                  </a:lnTo>
                  <a:lnTo>
                    <a:pt x="18387" y="4301"/>
                  </a:lnTo>
                  <a:lnTo>
                    <a:pt x="18387" y="4213"/>
                  </a:lnTo>
                  <a:lnTo>
                    <a:pt x="19133" y="220"/>
                  </a:lnTo>
                  <a:lnTo>
                    <a:pt x="19089" y="132"/>
                  </a:lnTo>
                  <a:lnTo>
                    <a:pt x="19089" y="88"/>
                  </a:lnTo>
                  <a:lnTo>
                    <a:pt x="19045" y="44"/>
                  </a:lnTo>
                  <a:lnTo>
                    <a:pt x="1895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1" name="Google Shape;7231;p246"/>
            <p:cNvSpPr/>
            <p:nvPr/>
          </p:nvSpPr>
          <p:spPr>
            <a:xfrm>
              <a:off x="3881300" y="681575"/>
              <a:ext cx="525475" cy="1276950"/>
            </a:xfrm>
            <a:custGeom>
              <a:avLst/>
              <a:gdLst/>
              <a:ahLst/>
              <a:cxnLst/>
              <a:rect l="l" t="t" r="r" b="b"/>
              <a:pathLst>
                <a:path w="21019" h="51078" extrusionOk="0">
                  <a:moveTo>
                    <a:pt x="19176" y="0"/>
                  </a:moveTo>
                  <a:lnTo>
                    <a:pt x="19132" y="44"/>
                  </a:lnTo>
                  <a:lnTo>
                    <a:pt x="19088" y="88"/>
                  </a:lnTo>
                  <a:lnTo>
                    <a:pt x="19044" y="132"/>
                  </a:lnTo>
                  <a:lnTo>
                    <a:pt x="18255" y="3291"/>
                  </a:lnTo>
                  <a:lnTo>
                    <a:pt x="16455" y="6231"/>
                  </a:lnTo>
                  <a:lnTo>
                    <a:pt x="16412" y="6231"/>
                  </a:lnTo>
                  <a:lnTo>
                    <a:pt x="15007" y="9127"/>
                  </a:lnTo>
                  <a:lnTo>
                    <a:pt x="15007" y="9171"/>
                  </a:lnTo>
                  <a:lnTo>
                    <a:pt x="13998" y="13559"/>
                  </a:lnTo>
                  <a:lnTo>
                    <a:pt x="11980" y="16104"/>
                  </a:lnTo>
                  <a:lnTo>
                    <a:pt x="9829" y="18606"/>
                  </a:lnTo>
                  <a:lnTo>
                    <a:pt x="7284" y="21370"/>
                  </a:lnTo>
                  <a:lnTo>
                    <a:pt x="3160" y="26197"/>
                  </a:lnTo>
                  <a:lnTo>
                    <a:pt x="3116" y="26285"/>
                  </a:lnTo>
                  <a:lnTo>
                    <a:pt x="3116" y="26329"/>
                  </a:lnTo>
                  <a:lnTo>
                    <a:pt x="3555" y="30146"/>
                  </a:lnTo>
                  <a:lnTo>
                    <a:pt x="3247" y="30629"/>
                  </a:lnTo>
                  <a:lnTo>
                    <a:pt x="1799" y="31155"/>
                  </a:lnTo>
                  <a:lnTo>
                    <a:pt x="176" y="31506"/>
                  </a:lnTo>
                  <a:lnTo>
                    <a:pt x="88" y="31594"/>
                  </a:lnTo>
                  <a:lnTo>
                    <a:pt x="44" y="31682"/>
                  </a:lnTo>
                  <a:lnTo>
                    <a:pt x="0" y="32516"/>
                  </a:lnTo>
                  <a:lnTo>
                    <a:pt x="0" y="32560"/>
                  </a:lnTo>
                  <a:lnTo>
                    <a:pt x="527" y="38747"/>
                  </a:lnTo>
                  <a:lnTo>
                    <a:pt x="571" y="38834"/>
                  </a:lnTo>
                  <a:lnTo>
                    <a:pt x="1799" y="41862"/>
                  </a:lnTo>
                  <a:lnTo>
                    <a:pt x="2107" y="43617"/>
                  </a:lnTo>
                  <a:lnTo>
                    <a:pt x="2194" y="43749"/>
                  </a:lnTo>
                  <a:lnTo>
                    <a:pt x="4388" y="45460"/>
                  </a:lnTo>
                  <a:lnTo>
                    <a:pt x="7284" y="47084"/>
                  </a:lnTo>
                  <a:lnTo>
                    <a:pt x="8250" y="47830"/>
                  </a:lnTo>
                  <a:lnTo>
                    <a:pt x="10137" y="48927"/>
                  </a:lnTo>
                  <a:lnTo>
                    <a:pt x="12682" y="50024"/>
                  </a:lnTo>
                  <a:lnTo>
                    <a:pt x="15973" y="51033"/>
                  </a:lnTo>
                  <a:lnTo>
                    <a:pt x="16017" y="51077"/>
                  </a:lnTo>
                  <a:lnTo>
                    <a:pt x="16061" y="51077"/>
                  </a:lnTo>
                  <a:lnTo>
                    <a:pt x="19176" y="50594"/>
                  </a:lnTo>
                  <a:lnTo>
                    <a:pt x="20756" y="50814"/>
                  </a:lnTo>
                  <a:lnTo>
                    <a:pt x="20800" y="50814"/>
                  </a:lnTo>
                  <a:lnTo>
                    <a:pt x="20887" y="50858"/>
                  </a:lnTo>
                  <a:lnTo>
                    <a:pt x="20931" y="50814"/>
                  </a:lnTo>
                  <a:lnTo>
                    <a:pt x="21019" y="50770"/>
                  </a:lnTo>
                  <a:lnTo>
                    <a:pt x="21019" y="50682"/>
                  </a:lnTo>
                  <a:lnTo>
                    <a:pt x="21019" y="50638"/>
                  </a:lnTo>
                  <a:lnTo>
                    <a:pt x="21019" y="50594"/>
                  </a:lnTo>
                  <a:lnTo>
                    <a:pt x="20975" y="50507"/>
                  </a:lnTo>
                  <a:lnTo>
                    <a:pt x="20931" y="50507"/>
                  </a:lnTo>
                  <a:lnTo>
                    <a:pt x="20843" y="50463"/>
                  </a:lnTo>
                  <a:lnTo>
                    <a:pt x="19220" y="50243"/>
                  </a:lnTo>
                  <a:lnTo>
                    <a:pt x="19176" y="50243"/>
                  </a:lnTo>
                  <a:lnTo>
                    <a:pt x="16017" y="50726"/>
                  </a:lnTo>
                  <a:lnTo>
                    <a:pt x="12813" y="49673"/>
                  </a:lnTo>
                  <a:lnTo>
                    <a:pt x="10312" y="48620"/>
                  </a:lnTo>
                  <a:lnTo>
                    <a:pt x="8425" y="47523"/>
                  </a:lnTo>
                  <a:lnTo>
                    <a:pt x="7504" y="46777"/>
                  </a:lnTo>
                  <a:lnTo>
                    <a:pt x="7460" y="46777"/>
                  </a:lnTo>
                  <a:lnTo>
                    <a:pt x="4564" y="45153"/>
                  </a:lnTo>
                  <a:lnTo>
                    <a:pt x="2458" y="43486"/>
                  </a:lnTo>
                  <a:lnTo>
                    <a:pt x="2107" y="41774"/>
                  </a:lnTo>
                  <a:lnTo>
                    <a:pt x="878" y="38703"/>
                  </a:lnTo>
                  <a:lnTo>
                    <a:pt x="351" y="32516"/>
                  </a:lnTo>
                  <a:lnTo>
                    <a:pt x="395" y="31814"/>
                  </a:lnTo>
                  <a:lnTo>
                    <a:pt x="1887" y="31463"/>
                  </a:lnTo>
                  <a:lnTo>
                    <a:pt x="3423" y="30936"/>
                  </a:lnTo>
                  <a:lnTo>
                    <a:pt x="3511" y="30848"/>
                  </a:lnTo>
                  <a:lnTo>
                    <a:pt x="3862" y="30234"/>
                  </a:lnTo>
                  <a:lnTo>
                    <a:pt x="3906" y="30146"/>
                  </a:lnTo>
                  <a:lnTo>
                    <a:pt x="3467" y="26372"/>
                  </a:lnTo>
                  <a:lnTo>
                    <a:pt x="7548" y="21633"/>
                  </a:lnTo>
                  <a:lnTo>
                    <a:pt x="10093" y="18825"/>
                  </a:lnTo>
                  <a:lnTo>
                    <a:pt x="12287" y="16324"/>
                  </a:lnTo>
                  <a:lnTo>
                    <a:pt x="14305" y="13779"/>
                  </a:lnTo>
                  <a:lnTo>
                    <a:pt x="14349" y="13691"/>
                  </a:lnTo>
                  <a:lnTo>
                    <a:pt x="15358" y="9259"/>
                  </a:lnTo>
                  <a:lnTo>
                    <a:pt x="16763" y="6407"/>
                  </a:lnTo>
                  <a:lnTo>
                    <a:pt x="18562" y="3467"/>
                  </a:lnTo>
                  <a:lnTo>
                    <a:pt x="18606" y="3423"/>
                  </a:lnTo>
                  <a:lnTo>
                    <a:pt x="19395" y="220"/>
                  </a:lnTo>
                  <a:lnTo>
                    <a:pt x="19395" y="176"/>
                  </a:lnTo>
                  <a:lnTo>
                    <a:pt x="19352" y="88"/>
                  </a:lnTo>
                  <a:lnTo>
                    <a:pt x="19308" y="44"/>
                  </a:lnTo>
                  <a:lnTo>
                    <a:pt x="1926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2" name="Google Shape;7232;p246"/>
            <p:cNvSpPr/>
            <p:nvPr/>
          </p:nvSpPr>
          <p:spPr>
            <a:xfrm>
              <a:off x="3850575" y="669500"/>
              <a:ext cx="549625" cy="1310950"/>
            </a:xfrm>
            <a:custGeom>
              <a:avLst/>
              <a:gdLst/>
              <a:ahLst/>
              <a:cxnLst/>
              <a:rect l="l" t="t" r="r" b="b"/>
              <a:pathLst>
                <a:path w="21985" h="52438" extrusionOk="0">
                  <a:moveTo>
                    <a:pt x="19835" y="1"/>
                  </a:moveTo>
                  <a:lnTo>
                    <a:pt x="19791" y="45"/>
                  </a:lnTo>
                  <a:lnTo>
                    <a:pt x="19747" y="132"/>
                  </a:lnTo>
                  <a:lnTo>
                    <a:pt x="18957" y="3336"/>
                  </a:lnTo>
                  <a:lnTo>
                    <a:pt x="18430" y="4433"/>
                  </a:lnTo>
                  <a:lnTo>
                    <a:pt x="17158" y="6319"/>
                  </a:lnTo>
                  <a:lnTo>
                    <a:pt x="17114" y="6319"/>
                  </a:lnTo>
                  <a:lnTo>
                    <a:pt x="15798" y="9040"/>
                  </a:lnTo>
                  <a:lnTo>
                    <a:pt x="15095" y="11892"/>
                  </a:lnTo>
                  <a:lnTo>
                    <a:pt x="14437" y="13165"/>
                  </a:lnTo>
                  <a:lnTo>
                    <a:pt x="12243" y="16017"/>
                  </a:lnTo>
                  <a:lnTo>
                    <a:pt x="10093" y="18430"/>
                  </a:lnTo>
                  <a:lnTo>
                    <a:pt x="7767" y="21063"/>
                  </a:lnTo>
                  <a:lnTo>
                    <a:pt x="3599" y="25890"/>
                  </a:lnTo>
                  <a:lnTo>
                    <a:pt x="3555" y="26022"/>
                  </a:lnTo>
                  <a:lnTo>
                    <a:pt x="3599" y="26899"/>
                  </a:lnTo>
                  <a:lnTo>
                    <a:pt x="3862" y="29357"/>
                  </a:lnTo>
                  <a:lnTo>
                    <a:pt x="3730" y="30892"/>
                  </a:lnTo>
                  <a:lnTo>
                    <a:pt x="2063" y="31156"/>
                  </a:lnTo>
                  <a:lnTo>
                    <a:pt x="659" y="31463"/>
                  </a:lnTo>
                  <a:lnTo>
                    <a:pt x="571" y="31507"/>
                  </a:lnTo>
                  <a:lnTo>
                    <a:pt x="264" y="31814"/>
                  </a:lnTo>
                  <a:lnTo>
                    <a:pt x="176" y="31902"/>
                  </a:lnTo>
                  <a:lnTo>
                    <a:pt x="1" y="32692"/>
                  </a:lnTo>
                  <a:lnTo>
                    <a:pt x="1" y="32735"/>
                  </a:lnTo>
                  <a:lnTo>
                    <a:pt x="308" y="34973"/>
                  </a:lnTo>
                  <a:lnTo>
                    <a:pt x="834" y="40546"/>
                  </a:lnTo>
                  <a:lnTo>
                    <a:pt x="834" y="40590"/>
                  </a:lnTo>
                  <a:lnTo>
                    <a:pt x="1405" y="42082"/>
                  </a:lnTo>
                  <a:lnTo>
                    <a:pt x="1361" y="45461"/>
                  </a:lnTo>
                  <a:lnTo>
                    <a:pt x="1361" y="45548"/>
                  </a:lnTo>
                  <a:lnTo>
                    <a:pt x="1405" y="45592"/>
                  </a:lnTo>
                  <a:lnTo>
                    <a:pt x="1493" y="45636"/>
                  </a:lnTo>
                  <a:lnTo>
                    <a:pt x="1536" y="45636"/>
                  </a:lnTo>
                  <a:lnTo>
                    <a:pt x="2941" y="45548"/>
                  </a:lnTo>
                  <a:lnTo>
                    <a:pt x="4213" y="46294"/>
                  </a:lnTo>
                  <a:lnTo>
                    <a:pt x="6934" y="47918"/>
                  </a:lnTo>
                  <a:lnTo>
                    <a:pt x="6978" y="47918"/>
                  </a:lnTo>
                  <a:lnTo>
                    <a:pt x="8294" y="48532"/>
                  </a:lnTo>
                  <a:lnTo>
                    <a:pt x="10181" y="49849"/>
                  </a:lnTo>
                  <a:lnTo>
                    <a:pt x="10225" y="49893"/>
                  </a:lnTo>
                  <a:lnTo>
                    <a:pt x="12594" y="51077"/>
                  </a:lnTo>
                  <a:lnTo>
                    <a:pt x="12638" y="51077"/>
                  </a:lnTo>
                  <a:lnTo>
                    <a:pt x="16324" y="52438"/>
                  </a:lnTo>
                  <a:lnTo>
                    <a:pt x="17333" y="52438"/>
                  </a:lnTo>
                  <a:lnTo>
                    <a:pt x="20405" y="51911"/>
                  </a:lnTo>
                  <a:lnTo>
                    <a:pt x="21765" y="52087"/>
                  </a:lnTo>
                  <a:lnTo>
                    <a:pt x="21853" y="52087"/>
                  </a:lnTo>
                  <a:lnTo>
                    <a:pt x="21897" y="52043"/>
                  </a:lnTo>
                  <a:lnTo>
                    <a:pt x="21941" y="51999"/>
                  </a:lnTo>
                  <a:lnTo>
                    <a:pt x="21985" y="51955"/>
                  </a:lnTo>
                  <a:lnTo>
                    <a:pt x="21985" y="51867"/>
                  </a:lnTo>
                  <a:lnTo>
                    <a:pt x="21941" y="51823"/>
                  </a:lnTo>
                  <a:lnTo>
                    <a:pt x="21897" y="51779"/>
                  </a:lnTo>
                  <a:lnTo>
                    <a:pt x="21809" y="51736"/>
                  </a:lnTo>
                  <a:lnTo>
                    <a:pt x="20449" y="51560"/>
                  </a:lnTo>
                  <a:lnTo>
                    <a:pt x="20405" y="51560"/>
                  </a:lnTo>
                  <a:lnTo>
                    <a:pt x="17290" y="52087"/>
                  </a:lnTo>
                  <a:lnTo>
                    <a:pt x="16412" y="52087"/>
                  </a:lnTo>
                  <a:lnTo>
                    <a:pt x="12726" y="50770"/>
                  </a:lnTo>
                  <a:lnTo>
                    <a:pt x="10356" y="49585"/>
                  </a:lnTo>
                  <a:lnTo>
                    <a:pt x="8470" y="48225"/>
                  </a:lnTo>
                  <a:lnTo>
                    <a:pt x="7109" y="47611"/>
                  </a:lnTo>
                  <a:lnTo>
                    <a:pt x="4389" y="45987"/>
                  </a:lnTo>
                  <a:lnTo>
                    <a:pt x="3072" y="45197"/>
                  </a:lnTo>
                  <a:lnTo>
                    <a:pt x="2941" y="45197"/>
                  </a:lnTo>
                  <a:lnTo>
                    <a:pt x="1712" y="45285"/>
                  </a:lnTo>
                  <a:lnTo>
                    <a:pt x="1756" y="42082"/>
                  </a:lnTo>
                  <a:lnTo>
                    <a:pt x="1756" y="41994"/>
                  </a:lnTo>
                  <a:lnTo>
                    <a:pt x="1185" y="40458"/>
                  </a:lnTo>
                  <a:lnTo>
                    <a:pt x="659" y="34929"/>
                  </a:lnTo>
                  <a:lnTo>
                    <a:pt x="352" y="32735"/>
                  </a:lnTo>
                  <a:lnTo>
                    <a:pt x="527" y="32033"/>
                  </a:lnTo>
                  <a:lnTo>
                    <a:pt x="790" y="31770"/>
                  </a:lnTo>
                  <a:lnTo>
                    <a:pt x="2151" y="31463"/>
                  </a:lnTo>
                  <a:lnTo>
                    <a:pt x="3906" y="31243"/>
                  </a:lnTo>
                  <a:lnTo>
                    <a:pt x="3994" y="31200"/>
                  </a:lnTo>
                  <a:lnTo>
                    <a:pt x="4038" y="31068"/>
                  </a:lnTo>
                  <a:lnTo>
                    <a:pt x="4213" y="29401"/>
                  </a:lnTo>
                  <a:lnTo>
                    <a:pt x="4213" y="29357"/>
                  </a:lnTo>
                  <a:lnTo>
                    <a:pt x="3950" y="26855"/>
                  </a:lnTo>
                  <a:lnTo>
                    <a:pt x="3906" y="26066"/>
                  </a:lnTo>
                  <a:lnTo>
                    <a:pt x="8031" y="21283"/>
                  </a:lnTo>
                  <a:lnTo>
                    <a:pt x="10356" y="18694"/>
                  </a:lnTo>
                  <a:lnTo>
                    <a:pt x="12507" y="16236"/>
                  </a:lnTo>
                  <a:lnTo>
                    <a:pt x="14701" y="13340"/>
                  </a:lnTo>
                  <a:lnTo>
                    <a:pt x="14744" y="13340"/>
                  </a:lnTo>
                  <a:lnTo>
                    <a:pt x="15403" y="12024"/>
                  </a:lnTo>
                  <a:lnTo>
                    <a:pt x="15447" y="11980"/>
                  </a:lnTo>
                  <a:lnTo>
                    <a:pt x="16149" y="9172"/>
                  </a:lnTo>
                  <a:lnTo>
                    <a:pt x="17421" y="6495"/>
                  </a:lnTo>
                  <a:lnTo>
                    <a:pt x="18694" y="4608"/>
                  </a:lnTo>
                  <a:lnTo>
                    <a:pt x="19308" y="3511"/>
                  </a:lnTo>
                  <a:lnTo>
                    <a:pt x="19308" y="3467"/>
                  </a:lnTo>
                  <a:lnTo>
                    <a:pt x="20098" y="220"/>
                  </a:lnTo>
                  <a:lnTo>
                    <a:pt x="20098" y="132"/>
                  </a:lnTo>
                  <a:lnTo>
                    <a:pt x="20098" y="88"/>
                  </a:lnTo>
                  <a:lnTo>
                    <a:pt x="2005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3" name="Google Shape;7233;p246"/>
            <p:cNvSpPr/>
            <p:nvPr/>
          </p:nvSpPr>
          <p:spPr>
            <a:xfrm>
              <a:off x="3590575" y="1937650"/>
              <a:ext cx="1971375" cy="750375"/>
            </a:xfrm>
            <a:custGeom>
              <a:avLst/>
              <a:gdLst/>
              <a:ahLst/>
              <a:cxnLst/>
              <a:rect l="l" t="t" r="r" b="b"/>
              <a:pathLst>
                <a:path w="78855" h="30015" extrusionOk="0">
                  <a:moveTo>
                    <a:pt x="75344" y="0"/>
                  </a:moveTo>
                  <a:lnTo>
                    <a:pt x="75256" y="44"/>
                  </a:lnTo>
                  <a:lnTo>
                    <a:pt x="72228" y="1536"/>
                  </a:lnTo>
                  <a:lnTo>
                    <a:pt x="66655" y="3511"/>
                  </a:lnTo>
                  <a:lnTo>
                    <a:pt x="62531" y="4959"/>
                  </a:lnTo>
                  <a:lnTo>
                    <a:pt x="59020" y="6231"/>
                  </a:lnTo>
                  <a:lnTo>
                    <a:pt x="55905" y="7284"/>
                  </a:lnTo>
                  <a:lnTo>
                    <a:pt x="51955" y="7416"/>
                  </a:lnTo>
                  <a:lnTo>
                    <a:pt x="51868" y="7460"/>
                  </a:lnTo>
                  <a:lnTo>
                    <a:pt x="48489" y="9171"/>
                  </a:lnTo>
                  <a:lnTo>
                    <a:pt x="43662" y="11716"/>
                  </a:lnTo>
                  <a:lnTo>
                    <a:pt x="40898" y="12726"/>
                  </a:lnTo>
                  <a:lnTo>
                    <a:pt x="35895" y="13735"/>
                  </a:lnTo>
                  <a:lnTo>
                    <a:pt x="32341" y="14349"/>
                  </a:lnTo>
                  <a:lnTo>
                    <a:pt x="29050" y="14832"/>
                  </a:lnTo>
                  <a:lnTo>
                    <a:pt x="27382" y="15227"/>
                  </a:lnTo>
                  <a:lnTo>
                    <a:pt x="26636" y="15534"/>
                  </a:lnTo>
                  <a:lnTo>
                    <a:pt x="25803" y="15490"/>
                  </a:lnTo>
                  <a:lnTo>
                    <a:pt x="25759" y="15490"/>
                  </a:lnTo>
                  <a:lnTo>
                    <a:pt x="25320" y="15622"/>
                  </a:lnTo>
                  <a:lnTo>
                    <a:pt x="25232" y="15666"/>
                  </a:lnTo>
                  <a:lnTo>
                    <a:pt x="25188" y="15753"/>
                  </a:lnTo>
                  <a:lnTo>
                    <a:pt x="24398" y="20098"/>
                  </a:lnTo>
                  <a:lnTo>
                    <a:pt x="24135" y="22555"/>
                  </a:lnTo>
                  <a:lnTo>
                    <a:pt x="23696" y="24529"/>
                  </a:lnTo>
                  <a:lnTo>
                    <a:pt x="22863" y="26680"/>
                  </a:lnTo>
                  <a:lnTo>
                    <a:pt x="21766" y="28698"/>
                  </a:lnTo>
                  <a:lnTo>
                    <a:pt x="20888" y="29532"/>
                  </a:lnTo>
                  <a:lnTo>
                    <a:pt x="20318" y="29663"/>
                  </a:lnTo>
                  <a:lnTo>
                    <a:pt x="17509" y="29181"/>
                  </a:lnTo>
                  <a:lnTo>
                    <a:pt x="11805" y="27820"/>
                  </a:lnTo>
                  <a:lnTo>
                    <a:pt x="7285" y="27075"/>
                  </a:lnTo>
                  <a:lnTo>
                    <a:pt x="5223" y="27075"/>
                  </a:lnTo>
                  <a:lnTo>
                    <a:pt x="220" y="25363"/>
                  </a:lnTo>
                  <a:lnTo>
                    <a:pt x="176" y="25363"/>
                  </a:lnTo>
                  <a:lnTo>
                    <a:pt x="89" y="25407"/>
                  </a:lnTo>
                  <a:lnTo>
                    <a:pt x="45" y="25407"/>
                  </a:lnTo>
                  <a:lnTo>
                    <a:pt x="1" y="25495"/>
                  </a:lnTo>
                  <a:lnTo>
                    <a:pt x="1" y="25539"/>
                  </a:lnTo>
                  <a:lnTo>
                    <a:pt x="45" y="25626"/>
                  </a:lnTo>
                  <a:lnTo>
                    <a:pt x="89" y="25670"/>
                  </a:lnTo>
                  <a:lnTo>
                    <a:pt x="133" y="25714"/>
                  </a:lnTo>
                  <a:lnTo>
                    <a:pt x="5135" y="27426"/>
                  </a:lnTo>
                  <a:lnTo>
                    <a:pt x="7241" y="27426"/>
                  </a:lnTo>
                  <a:lnTo>
                    <a:pt x="11717" y="28172"/>
                  </a:lnTo>
                  <a:lnTo>
                    <a:pt x="17465" y="29532"/>
                  </a:lnTo>
                  <a:lnTo>
                    <a:pt x="20318" y="30014"/>
                  </a:lnTo>
                  <a:lnTo>
                    <a:pt x="20361" y="30014"/>
                  </a:lnTo>
                  <a:lnTo>
                    <a:pt x="21020" y="29883"/>
                  </a:lnTo>
                  <a:lnTo>
                    <a:pt x="21107" y="29839"/>
                  </a:lnTo>
                  <a:lnTo>
                    <a:pt x="22029" y="28961"/>
                  </a:lnTo>
                  <a:lnTo>
                    <a:pt x="22073" y="28917"/>
                  </a:lnTo>
                  <a:lnTo>
                    <a:pt x="23170" y="26855"/>
                  </a:lnTo>
                  <a:lnTo>
                    <a:pt x="23170" y="26811"/>
                  </a:lnTo>
                  <a:lnTo>
                    <a:pt x="24047" y="24661"/>
                  </a:lnTo>
                  <a:lnTo>
                    <a:pt x="24486" y="22643"/>
                  </a:lnTo>
                  <a:lnTo>
                    <a:pt x="24486" y="22599"/>
                  </a:lnTo>
                  <a:lnTo>
                    <a:pt x="24750" y="20141"/>
                  </a:lnTo>
                  <a:lnTo>
                    <a:pt x="25495" y="15929"/>
                  </a:lnTo>
                  <a:lnTo>
                    <a:pt x="25847" y="15841"/>
                  </a:lnTo>
                  <a:lnTo>
                    <a:pt x="26680" y="15885"/>
                  </a:lnTo>
                  <a:lnTo>
                    <a:pt x="26724" y="15885"/>
                  </a:lnTo>
                  <a:lnTo>
                    <a:pt x="27514" y="15578"/>
                  </a:lnTo>
                  <a:lnTo>
                    <a:pt x="29094" y="15183"/>
                  </a:lnTo>
                  <a:lnTo>
                    <a:pt x="32385" y="14700"/>
                  </a:lnTo>
                  <a:lnTo>
                    <a:pt x="35939" y="14086"/>
                  </a:lnTo>
                  <a:lnTo>
                    <a:pt x="40985" y="13077"/>
                  </a:lnTo>
                  <a:lnTo>
                    <a:pt x="41029" y="13077"/>
                  </a:lnTo>
                  <a:lnTo>
                    <a:pt x="43794" y="12067"/>
                  </a:lnTo>
                  <a:lnTo>
                    <a:pt x="43838" y="12067"/>
                  </a:lnTo>
                  <a:lnTo>
                    <a:pt x="48664" y="9479"/>
                  </a:lnTo>
                  <a:lnTo>
                    <a:pt x="51999" y="7767"/>
                  </a:lnTo>
                  <a:lnTo>
                    <a:pt x="55905" y="7636"/>
                  </a:lnTo>
                  <a:lnTo>
                    <a:pt x="55992" y="7592"/>
                  </a:lnTo>
                  <a:lnTo>
                    <a:pt x="59152" y="6539"/>
                  </a:lnTo>
                  <a:lnTo>
                    <a:pt x="62662" y="5310"/>
                  </a:lnTo>
                  <a:lnTo>
                    <a:pt x="66787" y="3862"/>
                  </a:lnTo>
                  <a:lnTo>
                    <a:pt x="72360" y="1887"/>
                  </a:lnTo>
                  <a:lnTo>
                    <a:pt x="72360" y="1843"/>
                  </a:lnTo>
                  <a:lnTo>
                    <a:pt x="75256" y="439"/>
                  </a:lnTo>
                  <a:lnTo>
                    <a:pt x="76572" y="4783"/>
                  </a:lnTo>
                  <a:lnTo>
                    <a:pt x="78196" y="10356"/>
                  </a:lnTo>
                  <a:lnTo>
                    <a:pt x="78503" y="11409"/>
                  </a:lnTo>
                  <a:lnTo>
                    <a:pt x="78547" y="11453"/>
                  </a:lnTo>
                  <a:lnTo>
                    <a:pt x="78591" y="11497"/>
                  </a:lnTo>
                  <a:lnTo>
                    <a:pt x="78766" y="11497"/>
                  </a:lnTo>
                  <a:lnTo>
                    <a:pt x="78810" y="11409"/>
                  </a:lnTo>
                  <a:lnTo>
                    <a:pt x="78854" y="11365"/>
                  </a:lnTo>
                  <a:lnTo>
                    <a:pt x="78854" y="11278"/>
                  </a:lnTo>
                  <a:lnTo>
                    <a:pt x="78503" y="10268"/>
                  </a:lnTo>
                  <a:lnTo>
                    <a:pt x="76923" y="4696"/>
                  </a:lnTo>
                  <a:lnTo>
                    <a:pt x="75519" y="132"/>
                  </a:lnTo>
                  <a:lnTo>
                    <a:pt x="75475" y="88"/>
                  </a:lnTo>
                  <a:lnTo>
                    <a:pt x="75432" y="44"/>
                  </a:lnTo>
                  <a:lnTo>
                    <a:pt x="7534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4" name="Google Shape;7234;p246"/>
            <p:cNvSpPr/>
            <p:nvPr/>
          </p:nvSpPr>
          <p:spPr>
            <a:xfrm>
              <a:off x="3469925" y="764950"/>
              <a:ext cx="299500" cy="582525"/>
            </a:xfrm>
            <a:custGeom>
              <a:avLst/>
              <a:gdLst/>
              <a:ahLst/>
              <a:cxnLst/>
              <a:rect l="l" t="t" r="r" b="b"/>
              <a:pathLst>
                <a:path w="11980" h="23301" extrusionOk="0">
                  <a:moveTo>
                    <a:pt x="11760" y="0"/>
                  </a:moveTo>
                  <a:lnTo>
                    <a:pt x="11716" y="44"/>
                  </a:lnTo>
                  <a:lnTo>
                    <a:pt x="11672" y="88"/>
                  </a:lnTo>
                  <a:lnTo>
                    <a:pt x="8381" y="6100"/>
                  </a:lnTo>
                  <a:lnTo>
                    <a:pt x="7065" y="8030"/>
                  </a:lnTo>
                  <a:lnTo>
                    <a:pt x="7065" y="8074"/>
                  </a:lnTo>
                  <a:lnTo>
                    <a:pt x="6275" y="9654"/>
                  </a:lnTo>
                  <a:lnTo>
                    <a:pt x="4651" y="13998"/>
                  </a:lnTo>
                  <a:lnTo>
                    <a:pt x="3247" y="17860"/>
                  </a:lnTo>
                  <a:lnTo>
                    <a:pt x="2019" y="20229"/>
                  </a:lnTo>
                  <a:lnTo>
                    <a:pt x="44" y="23037"/>
                  </a:lnTo>
                  <a:lnTo>
                    <a:pt x="0" y="23081"/>
                  </a:lnTo>
                  <a:lnTo>
                    <a:pt x="0" y="23169"/>
                  </a:lnTo>
                  <a:lnTo>
                    <a:pt x="44" y="23213"/>
                  </a:lnTo>
                  <a:lnTo>
                    <a:pt x="88" y="23257"/>
                  </a:lnTo>
                  <a:lnTo>
                    <a:pt x="176" y="23301"/>
                  </a:lnTo>
                  <a:lnTo>
                    <a:pt x="263" y="23301"/>
                  </a:lnTo>
                  <a:lnTo>
                    <a:pt x="307" y="23257"/>
                  </a:lnTo>
                  <a:lnTo>
                    <a:pt x="2326" y="20449"/>
                  </a:lnTo>
                  <a:lnTo>
                    <a:pt x="2326" y="20405"/>
                  </a:lnTo>
                  <a:lnTo>
                    <a:pt x="3598" y="18035"/>
                  </a:lnTo>
                  <a:lnTo>
                    <a:pt x="3598" y="17991"/>
                  </a:lnTo>
                  <a:lnTo>
                    <a:pt x="5002" y="14130"/>
                  </a:lnTo>
                  <a:lnTo>
                    <a:pt x="6582" y="9786"/>
                  </a:lnTo>
                  <a:lnTo>
                    <a:pt x="7372" y="8206"/>
                  </a:lnTo>
                  <a:lnTo>
                    <a:pt x="8645" y="6275"/>
                  </a:lnTo>
                  <a:lnTo>
                    <a:pt x="11979" y="264"/>
                  </a:lnTo>
                  <a:lnTo>
                    <a:pt x="11979" y="176"/>
                  </a:lnTo>
                  <a:lnTo>
                    <a:pt x="11979" y="132"/>
                  </a:lnTo>
                  <a:lnTo>
                    <a:pt x="11936" y="88"/>
                  </a:lnTo>
                  <a:lnTo>
                    <a:pt x="1189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5" name="Google Shape;7235;p246"/>
            <p:cNvSpPr/>
            <p:nvPr/>
          </p:nvSpPr>
          <p:spPr>
            <a:xfrm>
              <a:off x="3619100" y="2026500"/>
              <a:ext cx="1900050" cy="686750"/>
            </a:xfrm>
            <a:custGeom>
              <a:avLst/>
              <a:gdLst/>
              <a:ahLst/>
              <a:cxnLst/>
              <a:rect l="l" t="t" r="r" b="b"/>
              <a:pathLst>
                <a:path w="76002" h="27470" extrusionOk="0">
                  <a:moveTo>
                    <a:pt x="71877" y="1"/>
                  </a:moveTo>
                  <a:lnTo>
                    <a:pt x="70473" y="45"/>
                  </a:lnTo>
                  <a:lnTo>
                    <a:pt x="70429" y="88"/>
                  </a:lnTo>
                  <a:lnTo>
                    <a:pt x="64900" y="1975"/>
                  </a:lnTo>
                  <a:lnTo>
                    <a:pt x="58230" y="4345"/>
                  </a:lnTo>
                  <a:lnTo>
                    <a:pt x="55510" y="5222"/>
                  </a:lnTo>
                  <a:lnTo>
                    <a:pt x="51385" y="5266"/>
                  </a:lnTo>
                  <a:lnTo>
                    <a:pt x="51341" y="5310"/>
                  </a:lnTo>
                  <a:lnTo>
                    <a:pt x="48225" y="6802"/>
                  </a:lnTo>
                  <a:lnTo>
                    <a:pt x="45461" y="8250"/>
                  </a:lnTo>
                  <a:lnTo>
                    <a:pt x="43311" y="9391"/>
                  </a:lnTo>
                  <a:lnTo>
                    <a:pt x="40590" y="10313"/>
                  </a:lnTo>
                  <a:lnTo>
                    <a:pt x="34842" y="11322"/>
                  </a:lnTo>
                  <a:lnTo>
                    <a:pt x="29137" y="12331"/>
                  </a:lnTo>
                  <a:lnTo>
                    <a:pt x="25934" y="12682"/>
                  </a:lnTo>
                  <a:lnTo>
                    <a:pt x="25057" y="12858"/>
                  </a:lnTo>
                  <a:lnTo>
                    <a:pt x="24969" y="12901"/>
                  </a:lnTo>
                  <a:lnTo>
                    <a:pt x="24925" y="12989"/>
                  </a:lnTo>
                  <a:lnTo>
                    <a:pt x="24398" y="15973"/>
                  </a:lnTo>
                  <a:lnTo>
                    <a:pt x="24135" y="18430"/>
                  </a:lnTo>
                  <a:lnTo>
                    <a:pt x="23082" y="22072"/>
                  </a:lnTo>
                  <a:lnTo>
                    <a:pt x="21722" y="24837"/>
                  </a:lnTo>
                  <a:lnTo>
                    <a:pt x="20581" y="26373"/>
                  </a:lnTo>
                  <a:lnTo>
                    <a:pt x="19923" y="26899"/>
                  </a:lnTo>
                  <a:lnTo>
                    <a:pt x="19045" y="27119"/>
                  </a:lnTo>
                  <a:lnTo>
                    <a:pt x="15886" y="26592"/>
                  </a:lnTo>
                  <a:lnTo>
                    <a:pt x="10444" y="25320"/>
                  </a:lnTo>
                  <a:lnTo>
                    <a:pt x="6320" y="24574"/>
                  </a:lnTo>
                  <a:lnTo>
                    <a:pt x="6276" y="24574"/>
                  </a:lnTo>
                  <a:lnTo>
                    <a:pt x="3643" y="24530"/>
                  </a:lnTo>
                  <a:lnTo>
                    <a:pt x="264" y="23301"/>
                  </a:lnTo>
                  <a:lnTo>
                    <a:pt x="132" y="23301"/>
                  </a:lnTo>
                  <a:lnTo>
                    <a:pt x="45" y="23345"/>
                  </a:lnTo>
                  <a:lnTo>
                    <a:pt x="45" y="23433"/>
                  </a:lnTo>
                  <a:lnTo>
                    <a:pt x="1" y="23477"/>
                  </a:lnTo>
                  <a:lnTo>
                    <a:pt x="45" y="23564"/>
                  </a:lnTo>
                  <a:lnTo>
                    <a:pt x="89" y="23608"/>
                  </a:lnTo>
                  <a:lnTo>
                    <a:pt x="132" y="23652"/>
                  </a:lnTo>
                  <a:lnTo>
                    <a:pt x="3511" y="24881"/>
                  </a:lnTo>
                  <a:lnTo>
                    <a:pt x="3599" y="24881"/>
                  </a:lnTo>
                  <a:lnTo>
                    <a:pt x="6276" y="24925"/>
                  </a:lnTo>
                  <a:lnTo>
                    <a:pt x="10357" y="25671"/>
                  </a:lnTo>
                  <a:lnTo>
                    <a:pt x="15842" y="26943"/>
                  </a:lnTo>
                  <a:lnTo>
                    <a:pt x="19045" y="27470"/>
                  </a:lnTo>
                  <a:lnTo>
                    <a:pt x="19089" y="27470"/>
                  </a:lnTo>
                  <a:lnTo>
                    <a:pt x="20054" y="27206"/>
                  </a:lnTo>
                  <a:lnTo>
                    <a:pt x="20098" y="27206"/>
                  </a:lnTo>
                  <a:lnTo>
                    <a:pt x="20844" y="26636"/>
                  </a:lnTo>
                  <a:lnTo>
                    <a:pt x="20888" y="26592"/>
                  </a:lnTo>
                  <a:lnTo>
                    <a:pt x="22029" y="25012"/>
                  </a:lnTo>
                  <a:lnTo>
                    <a:pt x="23433" y="22204"/>
                  </a:lnTo>
                  <a:lnTo>
                    <a:pt x="23433" y="22160"/>
                  </a:lnTo>
                  <a:lnTo>
                    <a:pt x="24442" y="18518"/>
                  </a:lnTo>
                  <a:lnTo>
                    <a:pt x="24749" y="16061"/>
                  </a:lnTo>
                  <a:lnTo>
                    <a:pt x="25232" y="13165"/>
                  </a:lnTo>
                  <a:lnTo>
                    <a:pt x="26022" y="13033"/>
                  </a:lnTo>
                  <a:lnTo>
                    <a:pt x="29181" y="12682"/>
                  </a:lnTo>
                  <a:lnTo>
                    <a:pt x="34886" y="11673"/>
                  </a:lnTo>
                  <a:lnTo>
                    <a:pt x="40634" y="10664"/>
                  </a:lnTo>
                  <a:lnTo>
                    <a:pt x="40678" y="10664"/>
                  </a:lnTo>
                  <a:lnTo>
                    <a:pt x="43443" y="9742"/>
                  </a:lnTo>
                  <a:lnTo>
                    <a:pt x="43486" y="9742"/>
                  </a:lnTo>
                  <a:lnTo>
                    <a:pt x="45637" y="8557"/>
                  </a:lnTo>
                  <a:lnTo>
                    <a:pt x="48401" y="7109"/>
                  </a:lnTo>
                  <a:lnTo>
                    <a:pt x="51429" y="5617"/>
                  </a:lnTo>
                  <a:lnTo>
                    <a:pt x="55554" y="5530"/>
                  </a:lnTo>
                  <a:lnTo>
                    <a:pt x="55597" y="5530"/>
                  </a:lnTo>
                  <a:lnTo>
                    <a:pt x="58362" y="4652"/>
                  </a:lnTo>
                  <a:lnTo>
                    <a:pt x="65032" y="2282"/>
                  </a:lnTo>
                  <a:lnTo>
                    <a:pt x="70517" y="396"/>
                  </a:lnTo>
                  <a:lnTo>
                    <a:pt x="71833" y="352"/>
                  </a:lnTo>
                  <a:lnTo>
                    <a:pt x="72755" y="1098"/>
                  </a:lnTo>
                  <a:lnTo>
                    <a:pt x="73676" y="2853"/>
                  </a:lnTo>
                  <a:lnTo>
                    <a:pt x="75212" y="7022"/>
                  </a:lnTo>
                  <a:lnTo>
                    <a:pt x="75695" y="8908"/>
                  </a:lnTo>
                  <a:lnTo>
                    <a:pt x="75695" y="8952"/>
                  </a:lnTo>
                  <a:lnTo>
                    <a:pt x="75739" y="8996"/>
                  </a:lnTo>
                  <a:lnTo>
                    <a:pt x="75826" y="9040"/>
                  </a:lnTo>
                  <a:lnTo>
                    <a:pt x="75870" y="9040"/>
                  </a:lnTo>
                  <a:lnTo>
                    <a:pt x="75958" y="8996"/>
                  </a:lnTo>
                  <a:lnTo>
                    <a:pt x="76002" y="8952"/>
                  </a:lnTo>
                  <a:lnTo>
                    <a:pt x="76002" y="8908"/>
                  </a:lnTo>
                  <a:lnTo>
                    <a:pt x="76002" y="8821"/>
                  </a:lnTo>
                  <a:lnTo>
                    <a:pt x="75563" y="6934"/>
                  </a:lnTo>
                  <a:lnTo>
                    <a:pt x="75563" y="6890"/>
                  </a:lnTo>
                  <a:lnTo>
                    <a:pt x="74027" y="2721"/>
                  </a:lnTo>
                  <a:lnTo>
                    <a:pt x="73018" y="922"/>
                  </a:lnTo>
                  <a:lnTo>
                    <a:pt x="72974" y="878"/>
                  </a:lnTo>
                  <a:lnTo>
                    <a:pt x="72009" y="45"/>
                  </a:lnTo>
                  <a:lnTo>
                    <a:pt x="7187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6" name="Google Shape;7236;p246"/>
            <p:cNvSpPr/>
            <p:nvPr/>
          </p:nvSpPr>
          <p:spPr>
            <a:xfrm>
              <a:off x="3437000" y="785800"/>
              <a:ext cx="287450" cy="611050"/>
            </a:xfrm>
            <a:custGeom>
              <a:avLst/>
              <a:gdLst/>
              <a:ahLst/>
              <a:cxnLst/>
              <a:rect l="l" t="t" r="r" b="b"/>
              <a:pathLst>
                <a:path w="11498" h="24442" extrusionOk="0">
                  <a:moveTo>
                    <a:pt x="11278" y="0"/>
                  </a:moveTo>
                  <a:lnTo>
                    <a:pt x="11234" y="44"/>
                  </a:lnTo>
                  <a:lnTo>
                    <a:pt x="11190" y="88"/>
                  </a:lnTo>
                  <a:lnTo>
                    <a:pt x="9435" y="3510"/>
                  </a:lnTo>
                  <a:lnTo>
                    <a:pt x="7460" y="6758"/>
                  </a:lnTo>
                  <a:lnTo>
                    <a:pt x="6627" y="8513"/>
                  </a:lnTo>
                  <a:lnTo>
                    <a:pt x="4871" y="13340"/>
                  </a:lnTo>
                  <a:lnTo>
                    <a:pt x="3204" y="17991"/>
                  </a:lnTo>
                  <a:lnTo>
                    <a:pt x="1273" y="21019"/>
                  </a:lnTo>
                  <a:lnTo>
                    <a:pt x="1273" y="21063"/>
                  </a:lnTo>
                  <a:lnTo>
                    <a:pt x="45" y="24222"/>
                  </a:lnTo>
                  <a:lnTo>
                    <a:pt x="1" y="24310"/>
                  </a:lnTo>
                  <a:lnTo>
                    <a:pt x="45" y="24354"/>
                  </a:lnTo>
                  <a:lnTo>
                    <a:pt x="45" y="24397"/>
                  </a:lnTo>
                  <a:lnTo>
                    <a:pt x="132" y="24441"/>
                  </a:lnTo>
                  <a:lnTo>
                    <a:pt x="308" y="24441"/>
                  </a:lnTo>
                  <a:lnTo>
                    <a:pt x="352" y="24354"/>
                  </a:lnTo>
                  <a:lnTo>
                    <a:pt x="1580" y="21194"/>
                  </a:lnTo>
                  <a:lnTo>
                    <a:pt x="3511" y="18123"/>
                  </a:lnTo>
                  <a:lnTo>
                    <a:pt x="5222" y="13471"/>
                  </a:lnTo>
                  <a:lnTo>
                    <a:pt x="6934" y="8644"/>
                  </a:lnTo>
                  <a:lnTo>
                    <a:pt x="7767" y="6933"/>
                  </a:lnTo>
                  <a:lnTo>
                    <a:pt x="9742" y="3686"/>
                  </a:lnTo>
                  <a:lnTo>
                    <a:pt x="11497" y="219"/>
                  </a:lnTo>
                  <a:lnTo>
                    <a:pt x="11497" y="176"/>
                  </a:lnTo>
                  <a:lnTo>
                    <a:pt x="11497" y="88"/>
                  </a:lnTo>
                  <a:lnTo>
                    <a:pt x="11453" y="44"/>
                  </a:lnTo>
                  <a:lnTo>
                    <a:pt x="1141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7" name="Google Shape;7237;p246"/>
            <p:cNvSpPr/>
            <p:nvPr/>
          </p:nvSpPr>
          <p:spPr>
            <a:xfrm>
              <a:off x="3586200" y="2096725"/>
              <a:ext cx="1884700" cy="640675"/>
            </a:xfrm>
            <a:custGeom>
              <a:avLst/>
              <a:gdLst/>
              <a:ahLst/>
              <a:cxnLst/>
              <a:rect l="l" t="t" r="r" b="b"/>
              <a:pathLst>
                <a:path w="75388" h="25627" extrusionOk="0">
                  <a:moveTo>
                    <a:pt x="69727" y="0"/>
                  </a:moveTo>
                  <a:lnTo>
                    <a:pt x="67094" y="658"/>
                  </a:lnTo>
                  <a:lnTo>
                    <a:pt x="60248" y="3072"/>
                  </a:lnTo>
                  <a:lnTo>
                    <a:pt x="58142" y="3818"/>
                  </a:lnTo>
                  <a:lnTo>
                    <a:pt x="53271" y="3861"/>
                  </a:lnTo>
                  <a:lnTo>
                    <a:pt x="53227" y="3861"/>
                  </a:lnTo>
                  <a:lnTo>
                    <a:pt x="48752" y="6099"/>
                  </a:lnTo>
                  <a:lnTo>
                    <a:pt x="46031" y="7504"/>
                  </a:lnTo>
                  <a:lnTo>
                    <a:pt x="44495" y="8162"/>
                  </a:lnTo>
                  <a:lnTo>
                    <a:pt x="39712" y="9083"/>
                  </a:lnTo>
                  <a:lnTo>
                    <a:pt x="36290" y="9698"/>
                  </a:lnTo>
                  <a:lnTo>
                    <a:pt x="33306" y="10180"/>
                  </a:lnTo>
                  <a:lnTo>
                    <a:pt x="28347" y="11146"/>
                  </a:lnTo>
                  <a:lnTo>
                    <a:pt x="28303" y="11189"/>
                  </a:lnTo>
                  <a:lnTo>
                    <a:pt x="27557" y="11628"/>
                  </a:lnTo>
                  <a:lnTo>
                    <a:pt x="27470" y="11672"/>
                  </a:lnTo>
                  <a:lnTo>
                    <a:pt x="26987" y="12418"/>
                  </a:lnTo>
                  <a:lnTo>
                    <a:pt x="26987" y="12462"/>
                  </a:lnTo>
                  <a:lnTo>
                    <a:pt x="26592" y="14656"/>
                  </a:lnTo>
                  <a:lnTo>
                    <a:pt x="25319" y="19044"/>
                  </a:lnTo>
                  <a:lnTo>
                    <a:pt x="23740" y="22247"/>
                  </a:lnTo>
                  <a:lnTo>
                    <a:pt x="22336" y="24266"/>
                  </a:lnTo>
                  <a:lnTo>
                    <a:pt x="21326" y="24968"/>
                  </a:lnTo>
                  <a:lnTo>
                    <a:pt x="20185" y="25275"/>
                  </a:lnTo>
                  <a:lnTo>
                    <a:pt x="18737" y="25143"/>
                  </a:lnTo>
                  <a:lnTo>
                    <a:pt x="11541" y="23608"/>
                  </a:lnTo>
                  <a:lnTo>
                    <a:pt x="7723" y="22906"/>
                  </a:lnTo>
                  <a:lnTo>
                    <a:pt x="4608" y="22730"/>
                  </a:lnTo>
                  <a:lnTo>
                    <a:pt x="1405" y="21589"/>
                  </a:lnTo>
                  <a:lnTo>
                    <a:pt x="220" y="21150"/>
                  </a:lnTo>
                  <a:lnTo>
                    <a:pt x="88" y="21150"/>
                  </a:lnTo>
                  <a:lnTo>
                    <a:pt x="44" y="21194"/>
                  </a:lnTo>
                  <a:lnTo>
                    <a:pt x="0" y="21238"/>
                  </a:lnTo>
                  <a:lnTo>
                    <a:pt x="0" y="21326"/>
                  </a:lnTo>
                  <a:lnTo>
                    <a:pt x="0" y="21370"/>
                  </a:lnTo>
                  <a:lnTo>
                    <a:pt x="44" y="21457"/>
                  </a:lnTo>
                  <a:lnTo>
                    <a:pt x="88" y="21457"/>
                  </a:lnTo>
                  <a:lnTo>
                    <a:pt x="1317" y="21940"/>
                  </a:lnTo>
                  <a:lnTo>
                    <a:pt x="4520" y="23081"/>
                  </a:lnTo>
                  <a:lnTo>
                    <a:pt x="4608" y="23081"/>
                  </a:lnTo>
                  <a:lnTo>
                    <a:pt x="7679" y="23257"/>
                  </a:lnTo>
                  <a:lnTo>
                    <a:pt x="11453" y="23915"/>
                  </a:lnTo>
                  <a:lnTo>
                    <a:pt x="18693" y="25494"/>
                  </a:lnTo>
                  <a:lnTo>
                    <a:pt x="20185" y="25626"/>
                  </a:lnTo>
                  <a:lnTo>
                    <a:pt x="20273" y="25626"/>
                  </a:lnTo>
                  <a:lnTo>
                    <a:pt x="21458" y="25319"/>
                  </a:lnTo>
                  <a:lnTo>
                    <a:pt x="21546" y="25275"/>
                  </a:lnTo>
                  <a:lnTo>
                    <a:pt x="22555" y="24529"/>
                  </a:lnTo>
                  <a:lnTo>
                    <a:pt x="22599" y="24485"/>
                  </a:lnTo>
                  <a:lnTo>
                    <a:pt x="24047" y="22423"/>
                  </a:lnTo>
                  <a:lnTo>
                    <a:pt x="24047" y="22379"/>
                  </a:lnTo>
                  <a:lnTo>
                    <a:pt x="25627" y="19176"/>
                  </a:lnTo>
                  <a:lnTo>
                    <a:pt x="25670" y="19176"/>
                  </a:lnTo>
                  <a:lnTo>
                    <a:pt x="26899" y="14744"/>
                  </a:lnTo>
                  <a:lnTo>
                    <a:pt x="27338" y="12550"/>
                  </a:lnTo>
                  <a:lnTo>
                    <a:pt x="27777" y="11892"/>
                  </a:lnTo>
                  <a:lnTo>
                    <a:pt x="28435" y="11497"/>
                  </a:lnTo>
                  <a:lnTo>
                    <a:pt x="33393" y="10487"/>
                  </a:lnTo>
                  <a:lnTo>
                    <a:pt x="36333" y="10049"/>
                  </a:lnTo>
                  <a:lnTo>
                    <a:pt x="39756" y="9434"/>
                  </a:lnTo>
                  <a:lnTo>
                    <a:pt x="44583" y="8513"/>
                  </a:lnTo>
                  <a:lnTo>
                    <a:pt x="44627" y="8513"/>
                  </a:lnTo>
                  <a:lnTo>
                    <a:pt x="46207" y="7811"/>
                  </a:lnTo>
                  <a:lnTo>
                    <a:pt x="48927" y="6407"/>
                  </a:lnTo>
                  <a:lnTo>
                    <a:pt x="53315" y="4213"/>
                  </a:lnTo>
                  <a:lnTo>
                    <a:pt x="58142" y="4169"/>
                  </a:lnTo>
                  <a:lnTo>
                    <a:pt x="58230" y="4169"/>
                  </a:lnTo>
                  <a:lnTo>
                    <a:pt x="60336" y="3379"/>
                  </a:lnTo>
                  <a:lnTo>
                    <a:pt x="67181" y="1009"/>
                  </a:lnTo>
                  <a:lnTo>
                    <a:pt x="69770" y="351"/>
                  </a:lnTo>
                  <a:lnTo>
                    <a:pt x="71921" y="395"/>
                  </a:lnTo>
                  <a:lnTo>
                    <a:pt x="73369" y="1273"/>
                  </a:lnTo>
                  <a:lnTo>
                    <a:pt x="74246" y="2721"/>
                  </a:lnTo>
                  <a:lnTo>
                    <a:pt x="74992" y="5178"/>
                  </a:lnTo>
                  <a:lnTo>
                    <a:pt x="75036" y="7196"/>
                  </a:lnTo>
                  <a:lnTo>
                    <a:pt x="74992" y="10838"/>
                  </a:lnTo>
                  <a:lnTo>
                    <a:pt x="73544" y="13471"/>
                  </a:lnTo>
                  <a:lnTo>
                    <a:pt x="73544" y="13515"/>
                  </a:lnTo>
                  <a:lnTo>
                    <a:pt x="72667" y="15621"/>
                  </a:lnTo>
                  <a:lnTo>
                    <a:pt x="72667" y="15665"/>
                  </a:lnTo>
                  <a:lnTo>
                    <a:pt x="72667" y="15753"/>
                  </a:lnTo>
                  <a:lnTo>
                    <a:pt x="72710" y="15797"/>
                  </a:lnTo>
                  <a:lnTo>
                    <a:pt x="72754" y="15841"/>
                  </a:lnTo>
                  <a:lnTo>
                    <a:pt x="72886" y="15841"/>
                  </a:lnTo>
                  <a:lnTo>
                    <a:pt x="72930" y="15797"/>
                  </a:lnTo>
                  <a:lnTo>
                    <a:pt x="72974" y="15753"/>
                  </a:lnTo>
                  <a:lnTo>
                    <a:pt x="73851" y="13647"/>
                  </a:lnTo>
                  <a:lnTo>
                    <a:pt x="75343" y="10970"/>
                  </a:lnTo>
                  <a:lnTo>
                    <a:pt x="75343" y="10882"/>
                  </a:lnTo>
                  <a:lnTo>
                    <a:pt x="75387" y="7196"/>
                  </a:lnTo>
                  <a:lnTo>
                    <a:pt x="75343" y="5134"/>
                  </a:lnTo>
                  <a:lnTo>
                    <a:pt x="75343" y="5090"/>
                  </a:lnTo>
                  <a:lnTo>
                    <a:pt x="74597" y="2589"/>
                  </a:lnTo>
                  <a:lnTo>
                    <a:pt x="74553" y="2545"/>
                  </a:lnTo>
                  <a:lnTo>
                    <a:pt x="73632" y="1053"/>
                  </a:lnTo>
                  <a:lnTo>
                    <a:pt x="73588" y="1009"/>
                  </a:lnTo>
                  <a:lnTo>
                    <a:pt x="72052" y="44"/>
                  </a:lnTo>
                  <a:lnTo>
                    <a:pt x="71964" y="44"/>
                  </a:lnTo>
                  <a:lnTo>
                    <a:pt x="6977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8" name="Google Shape;7238;p246"/>
            <p:cNvSpPr/>
            <p:nvPr/>
          </p:nvSpPr>
          <p:spPr>
            <a:xfrm>
              <a:off x="3416150" y="761650"/>
              <a:ext cx="289650" cy="645075"/>
            </a:xfrm>
            <a:custGeom>
              <a:avLst/>
              <a:gdLst/>
              <a:ahLst/>
              <a:cxnLst/>
              <a:rect l="l" t="t" r="r" b="b"/>
              <a:pathLst>
                <a:path w="11586" h="25803" extrusionOk="0">
                  <a:moveTo>
                    <a:pt x="11322" y="1"/>
                  </a:moveTo>
                  <a:lnTo>
                    <a:pt x="11278" y="45"/>
                  </a:lnTo>
                  <a:lnTo>
                    <a:pt x="11234" y="88"/>
                  </a:lnTo>
                  <a:lnTo>
                    <a:pt x="9347" y="3950"/>
                  </a:lnTo>
                  <a:lnTo>
                    <a:pt x="7329" y="7241"/>
                  </a:lnTo>
                  <a:lnTo>
                    <a:pt x="6495" y="9128"/>
                  </a:lnTo>
                  <a:lnTo>
                    <a:pt x="5574" y="11717"/>
                  </a:lnTo>
                  <a:lnTo>
                    <a:pt x="3906" y="16807"/>
                  </a:lnTo>
                  <a:lnTo>
                    <a:pt x="2853" y="19484"/>
                  </a:lnTo>
                  <a:lnTo>
                    <a:pt x="2107" y="20668"/>
                  </a:lnTo>
                  <a:lnTo>
                    <a:pt x="2107" y="20712"/>
                  </a:lnTo>
                  <a:lnTo>
                    <a:pt x="45" y="25583"/>
                  </a:lnTo>
                  <a:lnTo>
                    <a:pt x="1" y="25627"/>
                  </a:lnTo>
                  <a:lnTo>
                    <a:pt x="1" y="25715"/>
                  </a:lnTo>
                  <a:lnTo>
                    <a:pt x="45" y="25758"/>
                  </a:lnTo>
                  <a:lnTo>
                    <a:pt x="133" y="25802"/>
                  </a:lnTo>
                  <a:lnTo>
                    <a:pt x="264" y="25802"/>
                  </a:lnTo>
                  <a:lnTo>
                    <a:pt x="352" y="25715"/>
                  </a:lnTo>
                  <a:lnTo>
                    <a:pt x="2414" y="20844"/>
                  </a:lnTo>
                  <a:lnTo>
                    <a:pt x="3160" y="19659"/>
                  </a:lnTo>
                  <a:lnTo>
                    <a:pt x="3160" y="19615"/>
                  </a:lnTo>
                  <a:lnTo>
                    <a:pt x="4213" y="16895"/>
                  </a:lnTo>
                  <a:lnTo>
                    <a:pt x="5881" y="11804"/>
                  </a:lnTo>
                  <a:lnTo>
                    <a:pt x="6846" y="9259"/>
                  </a:lnTo>
                  <a:lnTo>
                    <a:pt x="7636" y="7416"/>
                  </a:lnTo>
                  <a:lnTo>
                    <a:pt x="9655" y="4125"/>
                  </a:lnTo>
                  <a:lnTo>
                    <a:pt x="11541" y="264"/>
                  </a:lnTo>
                  <a:lnTo>
                    <a:pt x="11585" y="176"/>
                  </a:lnTo>
                  <a:lnTo>
                    <a:pt x="11541" y="132"/>
                  </a:lnTo>
                  <a:lnTo>
                    <a:pt x="11541" y="45"/>
                  </a:lnTo>
                  <a:lnTo>
                    <a:pt x="1145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9" name="Google Shape;7239;p246"/>
            <p:cNvSpPr/>
            <p:nvPr/>
          </p:nvSpPr>
          <p:spPr>
            <a:xfrm>
              <a:off x="3602650" y="2266750"/>
              <a:ext cx="1732200" cy="549625"/>
            </a:xfrm>
            <a:custGeom>
              <a:avLst/>
              <a:gdLst/>
              <a:ahLst/>
              <a:cxnLst/>
              <a:rect l="l" t="t" r="r" b="b"/>
              <a:pathLst>
                <a:path w="69288" h="21985" extrusionOk="0">
                  <a:moveTo>
                    <a:pt x="67094" y="0"/>
                  </a:moveTo>
                  <a:lnTo>
                    <a:pt x="63935" y="1054"/>
                  </a:lnTo>
                  <a:lnTo>
                    <a:pt x="58055" y="2502"/>
                  </a:lnTo>
                  <a:lnTo>
                    <a:pt x="54544" y="2633"/>
                  </a:lnTo>
                  <a:lnTo>
                    <a:pt x="54500" y="2633"/>
                  </a:lnTo>
                  <a:lnTo>
                    <a:pt x="51165" y="3862"/>
                  </a:lnTo>
                  <a:lnTo>
                    <a:pt x="47874" y="5091"/>
                  </a:lnTo>
                  <a:lnTo>
                    <a:pt x="45198" y="5661"/>
                  </a:lnTo>
                  <a:lnTo>
                    <a:pt x="39932" y="6144"/>
                  </a:lnTo>
                  <a:lnTo>
                    <a:pt x="36378" y="6495"/>
                  </a:lnTo>
                  <a:lnTo>
                    <a:pt x="29927" y="7241"/>
                  </a:lnTo>
                  <a:lnTo>
                    <a:pt x="28918" y="7416"/>
                  </a:lnTo>
                  <a:lnTo>
                    <a:pt x="28830" y="7460"/>
                  </a:lnTo>
                  <a:lnTo>
                    <a:pt x="28742" y="7548"/>
                  </a:lnTo>
                  <a:lnTo>
                    <a:pt x="27338" y="12068"/>
                  </a:lnTo>
                  <a:lnTo>
                    <a:pt x="25846" y="15227"/>
                  </a:lnTo>
                  <a:lnTo>
                    <a:pt x="22775" y="20273"/>
                  </a:lnTo>
                  <a:lnTo>
                    <a:pt x="21897" y="21502"/>
                  </a:lnTo>
                  <a:lnTo>
                    <a:pt x="19132" y="21633"/>
                  </a:lnTo>
                  <a:lnTo>
                    <a:pt x="16456" y="21282"/>
                  </a:lnTo>
                  <a:lnTo>
                    <a:pt x="12068" y="20361"/>
                  </a:lnTo>
                  <a:lnTo>
                    <a:pt x="8557" y="19615"/>
                  </a:lnTo>
                  <a:lnTo>
                    <a:pt x="8513" y="19615"/>
                  </a:lnTo>
                  <a:lnTo>
                    <a:pt x="5968" y="19439"/>
                  </a:lnTo>
                  <a:lnTo>
                    <a:pt x="3204" y="18957"/>
                  </a:lnTo>
                  <a:lnTo>
                    <a:pt x="220" y="18035"/>
                  </a:lnTo>
                  <a:lnTo>
                    <a:pt x="132" y="18035"/>
                  </a:lnTo>
                  <a:lnTo>
                    <a:pt x="88" y="18079"/>
                  </a:lnTo>
                  <a:lnTo>
                    <a:pt x="44" y="18123"/>
                  </a:lnTo>
                  <a:lnTo>
                    <a:pt x="1" y="18167"/>
                  </a:lnTo>
                  <a:lnTo>
                    <a:pt x="1" y="18255"/>
                  </a:lnTo>
                  <a:lnTo>
                    <a:pt x="1" y="18299"/>
                  </a:lnTo>
                  <a:lnTo>
                    <a:pt x="44" y="18342"/>
                  </a:lnTo>
                  <a:lnTo>
                    <a:pt x="88" y="18386"/>
                  </a:lnTo>
                  <a:lnTo>
                    <a:pt x="3116" y="19308"/>
                  </a:lnTo>
                  <a:lnTo>
                    <a:pt x="5924" y="19790"/>
                  </a:lnTo>
                  <a:lnTo>
                    <a:pt x="5968" y="19790"/>
                  </a:lnTo>
                  <a:lnTo>
                    <a:pt x="8470" y="19966"/>
                  </a:lnTo>
                  <a:lnTo>
                    <a:pt x="11980" y="20712"/>
                  </a:lnTo>
                  <a:lnTo>
                    <a:pt x="16368" y="21633"/>
                  </a:lnTo>
                  <a:lnTo>
                    <a:pt x="19089" y="21984"/>
                  </a:lnTo>
                  <a:lnTo>
                    <a:pt x="19132" y="21984"/>
                  </a:lnTo>
                  <a:lnTo>
                    <a:pt x="21985" y="21853"/>
                  </a:lnTo>
                  <a:lnTo>
                    <a:pt x="22072" y="21809"/>
                  </a:lnTo>
                  <a:lnTo>
                    <a:pt x="22116" y="21765"/>
                  </a:lnTo>
                  <a:lnTo>
                    <a:pt x="23082" y="20493"/>
                  </a:lnTo>
                  <a:lnTo>
                    <a:pt x="26153" y="15402"/>
                  </a:lnTo>
                  <a:lnTo>
                    <a:pt x="27645" y="12243"/>
                  </a:lnTo>
                  <a:lnTo>
                    <a:pt x="27689" y="12199"/>
                  </a:lnTo>
                  <a:lnTo>
                    <a:pt x="29049" y="7723"/>
                  </a:lnTo>
                  <a:lnTo>
                    <a:pt x="29971" y="7592"/>
                  </a:lnTo>
                  <a:lnTo>
                    <a:pt x="36421" y="6846"/>
                  </a:lnTo>
                  <a:lnTo>
                    <a:pt x="39976" y="6495"/>
                  </a:lnTo>
                  <a:lnTo>
                    <a:pt x="45241" y="6012"/>
                  </a:lnTo>
                  <a:lnTo>
                    <a:pt x="45285" y="6012"/>
                  </a:lnTo>
                  <a:lnTo>
                    <a:pt x="47962" y="5398"/>
                  </a:lnTo>
                  <a:lnTo>
                    <a:pt x="48006" y="5398"/>
                  </a:lnTo>
                  <a:lnTo>
                    <a:pt x="51253" y="4213"/>
                  </a:lnTo>
                  <a:lnTo>
                    <a:pt x="54588" y="2984"/>
                  </a:lnTo>
                  <a:lnTo>
                    <a:pt x="58098" y="2853"/>
                  </a:lnTo>
                  <a:lnTo>
                    <a:pt x="64022" y="1405"/>
                  </a:lnTo>
                  <a:lnTo>
                    <a:pt x="67182" y="351"/>
                  </a:lnTo>
                  <a:lnTo>
                    <a:pt x="67752" y="439"/>
                  </a:lnTo>
                  <a:lnTo>
                    <a:pt x="68059" y="1097"/>
                  </a:lnTo>
                  <a:lnTo>
                    <a:pt x="68191" y="4081"/>
                  </a:lnTo>
                  <a:lnTo>
                    <a:pt x="68191" y="4125"/>
                  </a:lnTo>
                  <a:lnTo>
                    <a:pt x="68937" y="7636"/>
                  </a:lnTo>
                  <a:lnTo>
                    <a:pt x="68937" y="7723"/>
                  </a:lnTo>
                  <a:lnTo>
                    <a:pt x="68981" y="7767"/>
                  </a:lnTo>
                  <a:lnTo>
                    <a:pt x="69200" y="7767"/>
                  </a:lnTo>
                  <a:lnTo>
                    <a:pt x="69244" y="7723"/>
                  </a:lnTo>
                  <a:lnTo>
                    <a:pt x="69288" y="7636"/>
                  </a:lnTo>
                  <a:lnTo>
                    <a:pt x="69288" y="7592"/>
                  </a:lnTo>
                  <a:lnTo>
                    <a:pt x="68542" y="4081"/>
                  </a:lnTo>
                  <a:lnTo>
                    <a:pt x="68410" y="1054"/>
                  </a:lnTo>
                  <a:lnTo>
                    <a:pt x="68410" y="966"/>
                  </a:lnTo>
                  <a:lnTo>
                    <a:pt x="68059" y="176"/>
                  </a:lnTo>
                  <a:lnTo>
                    <a:pt x="67972" y="132"/>
                  </a:lnTo>
                  <a:lnTo>
                    <a:pt x="67928" y="88"/>
                  </a:lnTo>
                  <a:lnTo>
                    <a:pt x="6718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0" name="Google Shape;7240;p246"/>
            <p:cNvSpPr/>
            <p:nvPr/>
          </p:nvSpPr>
          <p:spPr>
            <a:xfrm>
              <a:off x="3338275" y="741900"/>
              <a:ext cx="284150" cy="635200"/>
            </a:xfrm>
            <a:custGeom>
              <a:avLst/>
              <a:gdLst/>
              <a:ahLst/>
              <a:cxnLst/>
              <a:rect l="l" t="t" r="r" b="b"/>
              <a:pathLst>
                <a:path w="11366" h="25408" extrusionOk="0">
                  <a:moveTo>
                    <a:pt x="11234" y="1"/>
                  </a:moveTo>
                  <a:lnTo>
                    <a:pt x="11146" y="45"/>
                  </a:lnTo>
                  <a:lnTo>
                    <a:pt x="11102" y="45"/>
                  </a:lnTo>
                  <a:lnTo>
                    <a:pt x="11058" y="132"/>
                  </a:lnTo>
                  <a:lnTo>
                    <a:pt x="9259" y="3950"/>
                  </a:lnTo>
                  <a:lnTo>
                    <a:pt x="7723" y="6451"/>
                  </a:lnTo>
                  <a:lnTo>
                    <a:pt x="6056" y="10620"/>
                  </a:lnTo>
                  <a:lnTo>
                    <a:pt x="4476" y="15578"/>
                  </a:lnTo>
                  <a:lnTo>
                    <a:pt x="2896" y="19659"/>
                  </a:lnTo>
                  <a:lnTo>
                    <a:pt x="1799" y="22775"/>
                  </a:lnTo>
                  <a:lnTo>
                    <a:pt x="44" y="25144"/>
                  </a:lnTo>
                  <a:lnTo>
                    <a:pt x="0" y="25188"/>
                  </a:lnTo>
                  <a:lnTo>
                    <a:pt x="0" y="25232"/>
                  </a:lnTo>
                  <a:lnTo>
                    <a:pt x="44" y="25320"/>
                  </a:lnTo>
                  <a:lnTo>
                    <a:pt x="88" y="25364"/>
                  </a:lnTo>
                  <a:lnTo>
                    <a:pt x="176" y="25408"/>
                  </a:lnTo>
                  <a:lnTo>
                    <a:pt x="264" y="25408"/>
                  </a:lnTo>
                  <a:lnTo>
                    <a:pt x="308" y="25320"/>
                  </a:lnTo>
                  <a:lnTo>
                    <a:pt x="2107" y="22994"/>
                  </a:lnTo>
                  <a:lnTo>
                    <a:pt x="2107" y="22950"/>
                  </a:lnTo>
                  <a:lnTo>
                    <a:pt x="3248" y="19791"/>
                  </a:lnTo>
                  <a:lnTo>
                    <a:pt x="4783" y="15666"/>
                  </a:lnTo>
                  <a:lnTo>
                    <a:pt x="6363" y="10751"/>
                  </a:lnTo>
                  <a:lnTo>
                    <a:pt x="8031" y="6627"/>
                  </a:lnTo>
                  <a:lnTo>
                    <a:pt x="9566" y="4126"/>
                  </a:lnTo>
                  <a:lnTo>
                    <a:pt x="11365" y="264"/>
                  </a:lnTo>
                  <a:lnTo>
                    <a:pt x="11365" y="220"/>
                  </a:lnTo>
                  <a:lnTo>
                    <a:pt x="11365" y="132"/>
                  </a:lnTo>
                  <a:lnTo>
                    <a:pt x="11322" y="89"/>
                  </a:lnTo>
                  <a:lnTo>
                    <a:pt x="11278" y="45"/>
                  </a:lnTo>
                  <a:lnTo>
                    <a:pt x="1123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1" name="Google Shape;7241;p246"/>
            <p:cNvSpPr/>
            <p:nvPr/>
          </p:nvSpPr>
          <p:spPr>
            <a:xfrm>
              <a:off x="3628975" y="2341350"/>
              <a:ext cx="1621425" cy="496975"/>
            </a:xfrm>
            <a:custGeom>
              <a:avLst/>
              <a:gdLst/>
              <a:ahLst/>
              <a:cxnLst/>
              <a:rect l="l" t="t" r="r" b="b"/>
              <a:pathLst>
                <a:path w="64857" h="19879" extrusionOk="0">
                  <a:moveTo>
                    <a:pt x="63935" y="0"/>
                  </a:moveTo>
                  <a:lnTo>
                    <a:pt x="58230" y="1141"/>
                  </a:lnTo>
                  <a:lnTo>
                    <a:pt x="51736" y="2809"/>
                  </a:lnTo>
                  <a:lnTo>
                    <a:pt x="48971" y="3686"/>
                  </a:lnTo>
                  <a:lnTo>
                    <a:pt x="46733" y="4344"/>
                  </a:lnTo>
                  <a:lnTo>
                    <a:pt x="43574" y="4696"/>
                  </a:lnTo>
                  <a:lnTo>
                    <a:pt x="38177" y="5222"/>
                  </a:lnTo>
                  <a:lnTo>
                    <a:pt x="34930" y="5485"/>
                  </a:lnTo>
                  <a:lnTo>
                    <a:pt x="28611" y="6012"/>
                  </a:lnTo>
                  <a:lnTo>
                    <a:pt x="28523" y="6056"/>
                  </a:lnTo>
                  <a:lnTo>
                    <a:pt x="28172" y="6275"/>
                  </a:lnTo>
                  <a:lnTo>
                    <a:pt x="28128" y="6363"/>
                  </a:lnTo>
                  <a:lnTo>
                    <a:pt x="26899" y="9698"/>
                  </a:lnTo>
                  <a:lnTo>
                    <a:pt x="25320" y="12989"/>
                  </a:lnTo>
                  <a:lnTo>
                    <a:pt x="23652" y="15753"/>
                  </a:lnTo>
                  <a:lnTo>
                    <a:pt x="21941" y="18255"/>
                  </a:lnTo>
                  <a:lnTo>
                    <a:pt x="21107" y="19176"/>
                  </a:lnTo>
                  <a:lnTo>
                    <a:pt x="20581" y="19483"/>
                  </a:lnTo>
                  <a:lnTo>
                    <a:pt x="17334" y="19527"/>
                  </a:lnTo>
                  <a:lnTo>
                    <a:pt x="14350" y="19176"/>
                  </a:lnTo>
                  <a:lnTo>
                    <a:pt x="10488" y="18386"/>
                  </a:lnTo>
                  <a:lnTo>
                    <a:pt x="7417" y="17728"/>
                  </a:lnTo>
                  <a:lnTo>
                    <a:pt x="1975" y="17026"/>
                  </a:lnTo>
                  <a:lnTo>
                    <a:pt x="264" y="16412"/>
                  </a:lnTo>
                  <a:lnTo>
                    <a:pt x="132" y="16412"/>
                  </a:lnTo>
                  <a:lnTo>
                    <a:pt x="88" y="16455"/>
                  </a:lnTo>
                  <a:lnTo>
                    <a:pt x="45" y="16499"/>
                  </a:lnTo>
                  <a:lnTo>
                    <a:pt x="1" y="16587"/>
                  </a:lnTo>
                  <a:lnTo>
                    <a:pt x="45" y="16675"/>
                  </a:lnTo>
                  <a:lnTo>
                    <a:pt x="88" y="16719"/>
                  </a:lnTo>
                  <a:lnTo>
                    <a:pt x="132" y="16763"/>
                  </a:lnTo>
                  <a:lnTo>
                    <a:pt x="1888" y="17333"/>
                  </a:lnTo>
                  <a:lnTo>
                    <a:pt x="1931" y="17377"/>
                  </a:lnTo>
                  <a:lnTo>
                    <a:pt x="7373" y="18079"/>
                  </a:lnTo>
                  <a:lnTo>
                    <a:pt x="10444" y="18737"/>
                  </a:lnTo>
                  <a:lnTo>
                    <a:pt x="14306" y="19527"/>
                  </a:lnTo>
                  <a:lnTo>
                    <a:pt x="17334" y="19878"/>
                  </a:lnTo>
                  <a:lnTo>
                    <a:pt x="20625" y="19834"/>
                  </a:lnTo>
                  <a:lnTo>
                    <a:pt x="20712" y="19834"/>
                  </a:lnTo>
                  <a:lnTo>
                    <a:pt x="21283" y="19483"/>
                  </a:lnTo>
                  <a:lnTo>
                    <a:pt x="21327" y="19439"/>
                  </a:lnTo>
                  <a:lnTo>
                    <a:pt x="22204" y="18474"/>
                  </a:lnTo>
                  <a:lnTo>
                    <a:pt x="23959" y="15973"/>
                  </a:lnTo>
                  <a:lnTo>
                    <a:pt x="25627" y="13121"/>
                  </a:lnTo>
                  <a:lnTo>
                    <a:pt x="27207" y="9830"/>
                  </a:lnTo>
                  <a:lnTo>
                    <a:pt x="28435" y="6538"/>
                  </a:lnTo>
                  <a:lnTo>
                    <a:pt x="28699" y="6363"/>
                  </a:lnTo>
                  <a:lnTo>
                    <a:pt x="34930" y="5836"/>
                  </a:lnTo>
                  <a:lnTo>
                    <a:pt x="38221" y="5573"/>
                  </a:lnTo>
                  <a:lnTo>
                    <a:pt x="43618" y="5047"/>
                  </a:lnTo>
                  <a:lnTo>
                    <a:pt x="46777" y="4696"/>
                  </a:lnTo>
                  <a:lnTo>
                    <a:pt x="46821" y="4696"/>
                  </a:lnTo>
                  <a:lnTo>
                    <a:pt x="49059" y="4037"/>
                  </a:lnTo>
                  <a:lnTo>
                    <a:pt x="51868" y="3116"/>
                  </a:lnTo>
                  <a:lnTo>
                    <a:pt x="58318" y="1492"/>
                  </a:lnTo>
                  <a:lnTo>
                    <a:pt x="63935" y="351"/>
                  </a:lnTo>
                  <a:lnTo>
                    <a:pt x="64286" y="571"/>
                  </a:lnTo>
                  <a:lnTo>
                    <a:pt x="64505" y="1141"/>
                  </a:lnTo>
                  <a:lnTo>
                    <a:pt x="64330" y="5222"/>
                  </a:lnTo>
                  <a:lnTo>
                    <a:pt x="64330" y="5310"/>
                  </a:lnTo>
                  <a:lnTo>
                    <a:pt x="64373" y="5354"/>
                  </a:lnTo>
                  <a:lnTo>
                    <a:pt x="64417" y="5398"/>
                  </a:lnTo>
                  <a:lnTo>
                    <a:pt x="64549" y="5398"/>
                  </a:lnTo>
                  <a:lnTo>
                    <a:pt x="64593" y="5354"/>
                  </a:lnTo>
                  <a:lnTo>
                    <a:pt x="64637" y="5310"/>
                  </a:lnTo>
                  <a:lnTo>
                    <a:pt x="64681" y="5222"/>
                  </a:lnTo>
                  <a:lnTo>
                    <a:pt x="64856" y="1097"/>
                  </a:lnTo>
                  <a:lnTo>
                    <a:pt x="64856" y="1010"/>
                  </a:lnTo>
                  <a:lnTo>
                    <a:pt x="64549" y="395"/>
                  </a:lnTo>
                  <a:lnTo>
                    <a:pt x="64505" y="307"/>
                  </a:lnTo>
                  <a:lnTo>
                    <a:pt x="64022" y="44"/>
                  </a:lnTo>
                  <a:lnTo>
                    <a:pt x="6393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2" name="Google Shape;7242;p246"/>
            <p:cNvSpPr/>
            <p:nvPr/>
          </p:nvSpPr>
          <p:spPr>
            <a:xfrm>
              <a:off x="3316325" y="744100"/>
              <a:ext cx="277575" cy="640675"/>
            </a:xfrm>
            <a:custGeom>
              <a:avLst/>
              <a:gdLst/>
              <a:ahLst/>
              <a:cxnLst/>
              <a:rect l="l" t="t" r="r" b="b"/>
              <a:pathLst>
                <a:path w="11103" h="25627" extrusionOk="0">
                  <a:moveTo>
                    <a:pt x="10883" y="1"/>
                  </a:moveTo>
                  <a:lnTo>
                    <a:pt x="10795" y="44"/>
                  </a:lnTo>
                  <a:lnTo>
                    <a:pt x="10751" y="88"/>
                  </a:lnTo>
                  <a:lnTo>
                    <a:pt x="10225" y="1098"/>
                  </a:lnTo>
                  <a:lnTo>
                    <a:pt x="7680" y="5793"/>
                  </a:lnTo>
                  <a:lnTo>
                    <a:pt x="6144" y="9698"/>
                  </a:lnTo>
                  <a:lnTo>
                    <a:pt x="4652" y="14437"/>
                  </a:lnTo>
                  <a:lnTo>
                    <a:pt x="2590" y="19483"/>
                  </a:lnTo>
                  <a:lnTo>
                    <a:pt x="1449" y="22950"/>
                  </a:lnTo>
                  <a:lnTo>
                    <a:pt x="45" y="25363"/>
                  </a:lnTo>
                  <a:lnTo>
                    <a:pt x="1" y="25451"/>
                  </a:lnTo>
                  <a:lnTo>
                    <a:pt x="1" y="25495"/>
                  </a:lnTo>
                  <a:lnTo>
                    <a:pt x="45" y="25583"/>
                  </a:lnTo>
                  <a:lnTo>
                    <a:pt x="89" y="25627"/>
                  </a:lnTo>
                  <a:lnTo>
                    <a:pt x="264" y="25627"/>
                  </a:lnTo>
                  <a:lnTo>
                    <a:pt x="352" y="25539"/>
                  </a:lnTo>
                  <a:lnTo>
                    <a:pt x="1756" y="23125"/>
                  </a:lnTo>
                  <a:lnTo>
                    <a:pt x="1800" y="23082"/>
                  </a:lnTo>
                  <a:lnTo>
                    <a:pt x="2941" y="19571"/>
                  </a:lnTo>
                  <a:lnTo>
                    <a:pt x="4959" y="14525"/>
                  </a:lnTo>
                  <a:lnTo>
                    <a:pt x="6451" y="9830"/>
                  </a:lnTo>
                  <a:lnTo>
                    <a:pt x="7987" y="5924"/>
                  </a:lnTo>
                  <a:lnTo>
                    <a:pt x="10532" y="1273"/>
                  </a:lnTo>
                  <a:lnTo>
                    <a:pt x="11059" y="264"/>
                  </a:lnTo>
                  <a:lnTo>
                    <a:pt x="11103" y="220"/>
                  </a:lnTo>
                  <a:lnTo>
                    <a:pt x="11103" y="132"/>
                  </a:lnTo>
                  <a:lnTo>
                    <a:pt x="11059" y="88"/>
                  </a:lnTo>
                  <a:lnTo>
                    <a:pt x="11015" y="44"/>
                  </a:lnTo>
                  <a:lnTo>
                    <a:pt x="1092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3" name="Google Shape;7243;p246"/>
            <p:cNvSpPr/>
            <p:nvPr/>
          </p:nvSpPr>
          <p:spPr>
            <a:xfrm>
              <a:off x="3616925" y="2404975"/>
              <a:ext cx="1567650" cy="455275"/>
            </a:xfrm>
            <a:custGeom>
              <a:avLst/>
              <a:gdLst/>
              <a:ahLst/>
              <a:cxnLst/>
              <a:rect l="l" t="t" r="r" b="b"/>
              <a:pathLst>
                <a:path w="62706" h="18211" extrusionOk="0">
                  <a:moveTo>
                    <a:pt x="61696" y="0"/>
                  </a:moveTo>
                  <a:lnTo>
                    <a:pt x="60336" y="132"/>
                  </a:lnTo>
                  <a:lnTo>
                    <a:pt x="60292" y="176"/>
                  </a:lnTo>
                  <a:lnTo>
                    <a:pt x="57615" y="1448"/>
                  </a:lnTo>
                  <a:lnTo>
                    <a:pt x="51516" y="3116"/>
                  </a:lnTo>
                  <a:lnTo>
                    <a:pt x="48927" y="3686"/>
                  </a:lnTo>
                  <a:lnTo>
                    <a:pt x="44934" y="4081"/>
                  </a:lnTo>
                  <a:lnTo>
                    <a:pt x="41160" y="4388"/>
                  </a:lnTo>
                  <a:lnTo>
                    <a:pt x="36772" y="4783"/>
                  </a:lnTo>
                  <a:lnTo>
                    <a:pt x="33393" y="4959"/>
                  </a:lnTo>
                  <a:lnTo>
                    <a:pt x="30585" y="4871"/>
                  </a:lnTo>
                  <a:lnTo>
                    <a:pt x="30541" y="4871"/>
                  </a:lnTo>
                  <a:lnTo>
                    <a:pt x="29444" y="5047"/>
                  </a:lnTo>
                  <a:lnTo>
                    <a:pt x="29356" y="5090"/>
                  </a:lnTo>
                  <a:lnTo>
                    <a:pt x="29312" y="5134"/>
                  </a:lnTo>
                  <a:lnTo>
                    <a:pt x="28040" y="7679"/>
                  </a:lnTo>
                  <a:lnTo>
                    <a:pt x="26767" y="10268"/>
                  </a:lnTo>
                  <a:lnTo>
                    <a:pt x="25100" y="13121"/>
                  </a:lnTo>
                  <a:lnTo>
                    <a:pt x="23257" y="15797"/>
                  </a:lnTo>
                  <a:lnTo>
                    <a:pt x="22247" y="16982"/>
                  </a:lnTo>
                  <a:lnTo>
                    <a:pt x="21414" y="17596"/>
                  </a:lnTo>
                  <a:lnTo>
                    <a:pt x="20317" y="17860"/>
                  </a:lnTo>
                  <a:lnTo>
                    <a:pt x="17157" y="17860"/>
                  </a:lnTo>
                  <a:lnTo>
                    <a:pt x="14481" y="17640"/>
                  </a:lnTo>
                  <a:lnTo>
                    <a:pt x="10531" y="16807"/>
                  </a:lnTo>
                  <a:lnTo>
                    <a:pt x="7899" y="16236"/>
                  </a:lnTo>
                  <a:lnTo>
                    <a:pt x="2282" y="15534"/>
                  </a:lnTo>
                  <a:lnTo>
                    <a:pt x="219" y="14788"/>
                  </a:lnTo>
                  <a:lnTo>
                    <a:pt x="132" y="14788"/>
                  </a:lnTo>
                  <a:lnTo>
                    <a:pt x="88" y="14832"/>
                  </a:lnTo>
                  <a:lnTo>
                    <a:pt x="44" y="14832"/>
                  </a:lnTo>
                  <a:lnTo>
                    <a:pt x="0" y="14920"/>
                  </a:lnTo>
                  <a:lnTo>
                    <a:pt x="0" y="14964"/>
                  </a:lnTo>
                  <a:lnTo>
                    <a:pt x="0" y="15051"/>
                  </a:lnTo>
                  <a:lnTo>
                    <a:pt x="44" y="15095"/>
                  </a:lnTo>
                  <a:lnTo>
                    <a:pt x="88" y="15139"/>
                  </a:lnTo>
                  <a:lnTo>
                    <a:pt x="2194" y="15885"/>
                  </a:lnTo>
                  <a:lnTo>
                    <a:pt x="2238" y="15885"/>
                  </a:lnTo>
                  <a:lnTo>
                    <a:pt x="7811" y="16587"/>
                  </a:lnTo>
                  <a:lnTo>
                    <a:pt x="10444" y="17158"/>
                  </a:lnTo>
                  <a:lnTo>
                    <a:pt x="14437" y="17991"/>
                  </a:lnTo>
                  <a:lnTo>
                    <a:pt x="17157" y="18211"/>
                  </a:lnTo>
                  <a:lnTo>
                    <a:pt x="20404" y="18211"/>
                  </a:lnTo>
                  <a:lnTo>
                    <a:pt x="21501" y="17947"/>
                  </a:lnTo>
                  <a:lnTo>
                    <a:pt x="21589" y="17904"/>
                  </a:lnTo>
                  <a:lnTo>
                    <a:pt x="22467" y="17245"/>
                  </a:lnTo>
                  <a:lnTo>
                    <a:pt x="22511" y="17245"/>
                  </a:lnTo>
                  <a:lnTo>
                    <a:pt x="23564" y="16017"/>
                  </a:lnTo>
                  <a:lnTo>
                    <a:pt x="25363" y="13296"/>
                  </a:lnTo>
                  <a:lnTo>
                    <a:pt x="27074" y="10444"/>
                  </a:lnTo>
                  <a:lnTo>
                    <a:pt x="28347" y="7811"/>
                  </a:lnTo>
                  <a:lnTo>
                    <a:pt x="29576" y="5354"/>
                  </a:lnTo>
                  <a:lnTo>
                    <a:pt x="30585" y="5222"/>
                  </a:lnTo>
                  <a:lnTo>
                    <a:pt x="33393" y="5310"/>
                  </a:lnTo>
                  <a:lnTo>
                    <a:pt x="36816" y="5134"/>
                  </a:lnTo>
                  <a:lnTo>
                    <a:pt x="41204" y="4739"/>
                  </a:lnTo>
                  <a:lnTo>
                    <a:pt x="44934" y="4432"/>
                  </a:lnTo>
                  <a:lnTo>
                    <a:pt x="48971" y="4037"/>
                  </a:lnTo>
                  <a:lnTo>
                    <a:pt x="49015" y="4037"/>
                  </a:lnTo>
                  <a:lnTo>
                    <a:pt x="51604" y="3423"/>
                  </a:lnTo>
                  <a:lnTo>
                    <a:pt x="57703" y="1799"/>
                  </a:lnTo>
                  <a:lnTo>
                    <a:pt x="57747" y="1756"/>
                  </a:lnTo>
                  <a:lnTo>
                    <a:pt x="60424" y="483"/>
                  </a:lnTo>
                  <a:lnTo>
                    <a:pt x="61652" y="351"/>
                  </a:lnTo>
                  <a:lnTo>
                    <a:pt x="61872" y="571"/>
                  </a:lnTo>
                  <a:lnTo>
                    <a:pt x="62223" y="1799"/>
                  </a:lnTo>
                  <a:lnTo>
                    <a:pt x="62354" y="4037"/>
                  </a:lnTo>
                  <a:lnTo>
                    <a:pt x="62354" y="4125"/>
                  </a:lnTo>
                  <a:lnTo>
                    <a:pt x="62398" y="4169"/>
                  </a:lnTo>
                  <a:lnTo>
                    <a:pt x="62486" y="4213"/>
                  </a:lnTo>
                  <a:lnTo>
                    <a:pt x="62618" y="4213"/>
                  </a:lnTo>
                  <a:lnTo>
                    <a:pt x="62661" y="4169"/>
                  </a:lnTo>
                  <a:lnTo>
                    <a:pt x="62705" y="4081"/>
                  </a:lnTo>
                  <a:lnTo>
                    <a:pt x="62705" y="4037"/>
                  </a:lnTo>
                  <a:lnTo>
                    <a:pt x="62574" y="1799"/>
                  </a:lnTo>
                  <a:lnTo>
                    <a:pt x="62530" y="1756"/>
                  </a:lnTo>
                  <a:lnTo>
                    <a:pt x="62223" y="439"/>
                  </a:lnTo>
                  <a:lnTo>
                    <a:pt x="62179" y="351"/>
                  </a:lnTo>
                  <a:lnTo>
                    <a:pt x="61828" y="44"/>
                  </a:lnTo>
                  <a:lnTo>
                    <a:pt x="6178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4" name="Google Shape;7244;p246"/>
            <p:cNvSpPr/>
            <p:nvPr/>
          </p:nvSpPr>
          <p:spPr>
            <a:xfrm>
              <a:off x="3272450" y="748500"/>
              <a:ext cx="287450" cy="706500"/>
            </a:xfrm>
            <a:custGeom>
              <a:avLst/>
              <a:gdLst/>
              <a:ahLst/>
              <a:cxnLst/>
              <a:rect l="l" t="t" r="r" b="b"/>
              <a:pathLst>
                <a:path w="11498" h="28260" extrusionOk="0">
                  <a:moveTo>
                    <a:pt x="11278" y="0"/>
                  </a:moveTo>
                  <a:lnTo>
                    <a:pt x="11234" y="44"/>
                  </a:lnTo>
                  <a:lnTo>
                    <a:pt x="11190" y="88"/>
                  </a:lnTo>
                  <a:lnTo>
                    <a:pt x="9961" y="2677"/>
                  </a:lnTo>
                  <a:lnTo>
                    <a:pt x="8513" y="5046"/>
                  </a:lnTo>
                  <a:lnTo>
                    <a:pt x="8513" y="5090"/>
                  </a:lnTo>
                  <a:lnTo>
                    <a:pt x="7109" y="8732"/>
                  </a:lnTo>
                  <a:lnTo>
                    <a:pt x="5705" y="13120"/>
                  </a:lnTo>
                  <a:lnTo>
                    <a:pt x="4476" y="16324"/>
                  </a:lnTo>
                  <a:lnTo>
                    <a:pt x="3160" y="19176"/>
                  </a:lnTo>
                  <a:lnTo>
                    <a:pt x="1317" y="24617"/>
                  </a:lnTo>
                  <a:lnTo>
                    <a:pt x="1" y="27294"/>
                  </a:lnTo>
                  <a:lnTo>
                    <a:pt x="1" y="27338"/>
                  </a:lnTo>
                  <a:lnTo>
                    <a:pt x="1" y="28083"/>
                  </a:lnTo>
                  <a:lnTo>
                    <a:pt x="1" y="28171"/>
                  </a:lnTo>
                  <a:lnTo>
                    <a:pt x="44" y="28215"/>
                  </a:lnTo>
                  <a:lnTo>
                    <a:pt x="88" y="28259"/>
                  </a:lnTo>
                  <a:lnTo>
                    <a:pt x="220" y="28259"/>
                  </a:lnTo>
                  <a:lnTo>
                    <a:pt x="308" y="28215"/>
                  </a:lnTo>
                  <a:lnTo>
                    <a:pt x="308" y="28171"/>
                  </a:lnTo>
                  <a:lnTo>
                    <a:pt x="352" y="28083"/>
                  </a:lnTo>
                  <a:lnTo>
                    <a:pt x="352" y="27381"/>
                  </a:lnTo>
                  <a:lnTo>
                    <a:pt x="1668" y="24792"/>
                  </a:lnTo>
                  <a:lnTo>
                    <a:pt x="1668" y="24749"/>
                  </a:lnTo>
                  <a:lnTo>
                    <a:pt x="3511" y="19307"/>
                  </a:lnTo>
                  <a:lnTo>
                    <a:pt x="4784" y="16455"/>
                  </a:lnTo>
                  <a:lnTo>
                    <a:pt x="6012" y="13252"/>
                  </a:lnTo>
                  <a:lnTo>
                    <a:pt x="7416" y="8864"/>
                  </a:lnTo>
                  <a:lnTo>
                    <a:pt x="8821" y="5222"/>
                  </a:lnTo>
                  <a:lnTo>
                    <a:pt x="10269" y="2808"/>
                  </a:lnTo>
                  <a:lnTo>
                    <a:pt x="11497" y="263"/>
                  </a:lnTo>
                  <a:lnTo>
                    <a:pt x="11497" y="176"/>
                  </a:lnTo>
                  <a:lnTo>
                    <a:pt x="11497" y="132"/>
                  </a:lnTo>
                  <a:lnTo>
                    <a:pt x="11453" y="44"/>
                  </a:lnTo>
                  <a:lnTo>
                    <a:pt x="1140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5" name="Google Shape;7245;p246"/>
            <p:cNvSpPr/>
            <p:nvPr/>
          </p:nvSpPr>
          <p:spPr>
            <a:xfrm>
              <a:off x="4211500" y="2486150"/>
              <a:ext cx="884200" cy="333525"/>
            </a:xfrm>
            <a:custGeom>
              <a:avLst/>
              <a:gdLst/>
              <a:ahLst/>
              <a:cxnLst/>
              <a:rect l="l" t="t" r="r" b="b"/>
              <a:pathLst>
                <a:path w="35368" h="13341" extrusionOk="0">
                  <a:moveTo>
                    <a:pt x="34929" y="1"/>
                  </a:moveTo>
                  <a:lnTo>
                    <a:pt x="31287" y="1098"/>
                  </a:lnTo>
                  <a:lnTo>
                    <a:pt x="27645" y="1931"/>
                  </a:lnTo>
                  <a:lnTo>
                    <a:pt x="24310" y="2326"/>
                  </a:lnTo>
                  <a:lnTo>
                    <a:pt x="20668" y="2765"/>
                  </a:lnTo>
                  <a:lnTo>
                    <a:pt x="17728" y="3072"/>
                  </a:lnTo>
                  <a:lnTo>
                    <a:pt x="12726" y="3379"/>
                  </a:lnTo>
                  <a:lnTo>
                    <a:pt x="8864" y="3292"/>
                  </a:lnTo>
                  <a:lnTo>
                    <a:pt x="6802" y="3423"/>
                  </a:lnTo>
                  <a:lnTo>
                    <a:pt x="6758" y="3467"/>
                  </a:lnTo>
                  <a:lnTo>
                    <a:pt x="5924" y="3818"/>
                  </a:lnTo>
                  <a:lnTo>
                    <a:pt x="5880" y="3862"/>
                  </a:lnTo>
                  <a:lnTo>
                    <a:pt x="5222" y="4564"/>
                  </a:lnTo>
                  <a:lnTo>
                    <a:pt x="5178" y="4608"/>
                  </a:lnTo>
                  <a:lnTo>
                    <a:pt x="4213" y="6319"/>
                  </a:lnTo>
                  <a:lnTo>
                    <a:pt x="1317" y="11322"/>
                  </a:lnTo>
                  <a:lnTo>
                    <a:pt x="44" y="13077"/>
                  </a:lnTo>
                  <a:lnTo>
                    <a:pt x="0" y="13121"/>
                  </a:lnTo>
                  <a:lnTo>
                    <a:pt x="0" y="13208"/>
                  </a:lnTo>
                  <a:lnTo>
                    <a:pt x="44" y="13252"/>
                  </a:lnTo>
                  <a:lnTo>
                    <a:pt x="88" y="13340"/>
                  </a:lnTo>
                  <a:lnTo>
                    <a:pt x="264" y="13340"/>
                  </a:lnTo>
                  <a:lnTo>
                    <a:pt x="307" y="13296"/>
                  </a:lnTo>
                  <a:lnTo>
                    <a:pt x="1624" y="11497"/>
                  </a:lnTo>
                  <a:lnTo>
                    <a:pt x="4520" y="6495"/>
                  </a:lnTo>
                  <a:lnTo>
                    <a:pt x="5485" y="4783"/>
                  </a:lnTo>
                  <a:lnTo>
                    <a:pt x="6100" y="4125"/>
                  </a:lnTo>
                  <a:lnTo>
                    <a:pt x="6890" y="3774"/>
                  </a:lnTo>
                  <a:lnTo>
                    <a:pt x="8864" y="3643"/>
                  </a:lnTo>
                  <a:lnTo>
                    <a:pt x="12770" y="3730"/>
                  </a:lnTo>
                  <a:lnTo>
                    <a:pt x="17728" y="3423"/>
                  </a:lnTo>
                  <a:lnTo>
                    <a:pt x="20712" y="3116"/>
                  </a:lnTo>
                  <a:lnTo>
                    <a:pt x="24354" y="2677"/>
                  </a:lnTo>
                  <a:lnTo>
                    <a:pt x="27689" y="2282"/>
                  </a:lnTo>
                  <a:lnTo>
                    <a:pt x="27733" y="2282"/>
                  </a:lnTo>
                  <a:lnTo>
                    <a:pt x="31419" y="1405"/>
                  </a:lnTo>
                  <a:lnTo>
                    <a:pt x="34885" y="352"/>
                  </a:lnTo>
                  <a:lnTo>
                    <a:pt x="35017" y="746"/>
                  </a:lnTo>
                  <a:lnTo>
                    <a:pt x="34534" y="2370"/>
                  </a:lnTo>
                  <a:lnTo>
                    <a:pt x="34534" y="2458"/>
                  </a:lnTo>
                  <a:lnTo>
                    <a:pt x="34534" y="2502"/>
                  </a:lnTo>
                  <a:lnTo>
                    <a:pt x="34578" y="2546"/>
                  </a:lnTo>
                  <a:lnTo>
                    <a:pt x="34666" y="2589"/>
                  </a:lnTo>
                  <a:lnTo>
                    <a:pt x="34798" y="2589"/>
                  </a:lnTo>
                  <a:lnTo>
                    <a:pt x="34841" y="2546"/>
                  </a:lnTo>
                  <a:lnTo>
                    <a:pt x="34885" y="2458"/>
                  </a:lnTo>
                  <a:lnTo>
                    <a:pt x="35368" y="790"/>
                  </a:lnTo>
                  <a:lnTo>
                    <a:pt x="35368" y="703"/>
                  </a:lnTo>
                  <a:lnTo>
                    <a:pt x="35149" y="88"/>
                  </a:lnTo>
                  <a:lnTo>
                    <a:pt x="3506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6" name="Google Shape;7246;p246"/>
            <p:cNvSpPr/>
            <p:nvPr/>
          </p:nvSpPr>
          <p:spPr>
            <a:xfrm>
              <a:off x="3623500" y="2804275"/>
              <a:ext cx="496975" cy="77925"/>
            </a:xfrm>
            <a:custGeom>
              <a:avLst/>
              <a:gdLst/>
              <a:ahLst/>
              <a:cxnLst/>
              <a:rect l="l" t="t" r="r" b="b"/>
              <a:pathLst>
                <a:path w="19879" h="3117" extrusionOk="0">
                  <a:moveTo>
                    <a:pt x="88" y="1"/>
                  </a:moveTo>
                  <a:lnTo>
                    <a:pt x="44" y="45"/>
                  </a:lnTo>
                  <a:lnTo>
                    <a:pt x="0" y="89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44" y="308"/>
                  </a:lnTo>
                  <a:lnTo>
                    <a:pt x="88" y="352"/>
                  </a:lnTo>
                  <a:lnTo>
                    <a:pt x="1756" y="922"/>
                  </a:lnTo>
                  <a:lnTo>
                    <a:pt x="1799" y="922"/>
                  </a:lnTo>
                  <a:lnTo>
                    <a:pt x="7504" y="1756"/>
                  </a:lnTo>
                  <a:lnTo>
                    <a:pt x="10795" y="2458"/>
                  </a:lnTo>
                  <a:lnTo>
                    <a:pt x="13867" y="2985"/>
                  </a:lnTo>
                  <a:lnTo>
                    <a:pt x="16982" y="3116"/>
                  </a:lnTo>
                  <a:lnTo>
                    <a:pt x="19703" y="2941"/>
                  </a:lnTo>
                  <a:lnTo>
                    <a:pt x="19747" y="2941"/>
                  </a:lnTo>
                  <a:lnTo>
                    <a:pt x="19834" y="2897"/>
                  </a:lnTo>
                  <a:lnTo>
                    <a:pt x="19834" y="2809"/>
                  </a:lnTo>
                  <a:lnTo>
                    <a:pt x="19878" y="2765"/>
                  </a:lnTo>
                  <a:lnTo>
                    <a:pt x="19834" y="2678"/>
                  </a:lnTo>
                  <a:lnTo>
                    <a:pt x="19790" y="2634"/>
                  </a:lnTo>
                  <a:lnTo>
                    <a:pt x="19659" y="2590"/>
                  </a:lnTo>
                  <a:lnTo>
                    <a:pt x="16982" y="2765"/>
                  </a:lnTo>
                  <a:lnTo>
                    <a:pt x="13910" y="2634"/>
                  </a:lnTo>
                  <a:lnTo>
                    <a:pt x="10883" y="2107"/>
                  </a:lnTo>
                  <a:lnTo>
                    <a:pt x="7592" y="1405"/>
                  </a:lnTo>
                  <a:lnTo>
                    <a:pt x="1887" y="61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7" name="Google Shape;7247;p246"/>
            <p:cNvSpPr/>
            <p:nvPr/>
          </p:nvSpPr>
          <p:spPr>
            <a:xfrm>
              <a:off x="3251600" y="756175"/>
              <a:ext cx="275375" cy="692225"/>
            </a:xfrm>
            <a:custGeom>
              <a:avLst/>
              <a:gdLst/>
              <a:ahLst/>
              <a:cxnLst/>
              <a:rect l="l" t="t" r="r" b="b"/>
              <a:pathLst>
                <a:path w="11015" h="27689" extrusionOk="0">
                  <a:moveTo>
                    <a:pt x="10795" y="0"/>
                  </a:moveTo>
                  <a:lnTo>
                    <a:pt x="10752" y="44"/>
                  </a:lnTo>
                  <a:lnTo>
                    <a:pt x="10708" y="88"/>
                  </a:lnTo>
                  <a:lnTo>
                    <a:pt x="10313" y="834"/>
                  </a:lnTo>
                  <a:lnTo>
                    <a:pt x="8470" y="4213"/>
                  </a:lnTo>
                  <a:lnTo>
                    <a:pt x="7153" y="7592"/>
                  </a:lnTo>
                  <a:lnTo>
                    <a:pt x="5837" y="11716"/>
                  </a:lnTo>
                  <a:lnTo>
                    <a:pt x="4652" y="14744"/>
                  </a:lnTo>
                  <a:lnTo>
                    <a:pt x="3336" y="17333"/>
                  </a:lnTo>
                  <a:lnTo>
                    <a:pt x="3336" y="17377"/>
                  </a:lnTo>
                  <a:lnTo>
                    <a:pt x="2370" y="20185"/>
                  </a:lnTo>
                  <a:lnTo>
                    <a:pt x="1010" y="24485"/>
                  </a:lnTo>
                  <a:lnTo>
                    <a:pt x="176" y="26460"/>
                  </a:lnTo>
                  <a:lnTo>
                    <a:pt x="176" y="26504"/>
                  </a:lnTo>
                  <a:lnTo>
                    <a:pt x="1" y="27469"/>
                  </a:lnTo>
                  <a:lnTo>
                    <a:pt x="1" y="27557"/>
                  </a:lnTo>
                  <a:lnTo>
                    <a:pt x="45" y="27601"/>
                  </a:lnTo>
                  <a:lnTo>
                    <a:pt x="89" y="27645"/>
                  </a:lnTo>
                  <a:lnTo>
                    <a:pt x="176" y="27689"/>
                  </a:lnTo>
                  <a:lnTo>
                    <a:pt x="308" y="27645"/>
                  </a:lnTo>
                  <a:lnTo>
                    <a:pt x="352" y="27557"/>
                  </a:lnTo>
                  <a:lnTo>
                    <a:pt x="484" y="26592"/>
                  </a:lnTo>
                  <a:lnTo>
                    <a:pt x="1361" y="24617"/>
                  </a:lnTo>
                  <a:lnTo>
                    <a:pt x="1361" y="24573"/>
                  </a:lnTo>
                  <a:lnTo>
                    <a:pt x="2678" y="20317"/>
                  </a:lnTo>
                  <a:lnTo>
                    <a:pt x="3643" y="17465"/>
                  </a:lnTo>
                  <a:lnTo>
                    <a:pt x="4959" y="14876"/>
                  </a:lnTo>
                  <a:lnTo>
                    <a:pt x="6144" y="11804"/>
                  </a:lnTo>
                  <a:lnTo>
                    <a:pt x="7461" y="7679"/>
                  </a:lnTo>
                  <a:lnTo>
                    <a:pt x="8777" y="4344"/>
                  </a:lnTo>
                  <a:lnTo>
                    <a:pt x="10620" y="1009"/>
                  </a:lnTo>
                  <a:lnTo>
                    <a:pt x="11015" y="264"/>
                  </a:lnTo>
                  <a:lnTo>
                    <a:pt x="11015" y="176"/>
                  </a:lnTo>
                  <a:lnTo>
                    <a:pt x="11015" y="132"/>
                  </a:lnTo>
                  <a:lnTo>
                    <a:pt x="11015" y="44"/>
                  </a:lnTo>
                  <a:lnTo>
                    <a:pt x="1092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8" name="Google Shape;7248;p246"/>
            <p:cNvSpPr/>
            <p:nvPr/>
          </p:nvSpPr>
          <p:spPr>
            <a:xfrm>
              <a:off x="3658600" y="1953000"/>
              <a:ext cx="737225" cy="323650"/>
            </a:xfrm>
            <a:custGeom>
              <a:avLst/>
              <a:gdLst/>
              <a:ahLst/>
              <a:cxnLst/>
              <a:rect l="l" t="t" r="r" b="b"/>
              <a:pathLst>
                <a:path w="29489" h="12946" extrusionOk="0">
                  <a:moveTo>
                    <a:pt x="11760" y="1"/>
                  </a:moveTo>
                  <a:lnTo>
                    <a:pt x="11629" y="45"/>
                  </a:lnTo>
                  <a:lnTo>
                    <a:pt x="11278" y="220"/>
                  </a:lnTo>
                  <a:lnTo>
                    <a:pt x="11234" y="264"/>
                  </a:lnTo>
                  <a:lnTo>
                    <a:pt x="11190" y="308"/>
                  </a:lnTo>
                  <a:lnTo>
                    <a:pt x="11058" y="703"/>
                  </a:lnTo>
                  <a:lnTo>
                    <a:pt x="11058" y="834"/>
                  </a:lnTo>
                  <a:lnTo>
                    <a:pt x="12287" y="3994"/>
                  </a:lnTo>
                  <a:lnTo>
                    <a:pt x="12550" y="6539"/>
                  </a:lnTo>
                  <a:lnTo>
                    <a:pt x="12112" y="8733"/>
                  </a:lnTo>
                  <a:lnTo>
                    <a:pt x="11102" y="11190"/>
                  </a:lnTo>
                  <a:lnTo>
                    <a:pt x="10620" y="11804"/>
                  </a:lnTo>
                  <a:lnTo>
                    <a:pt x="10225" y="12068"/>
                  </a:lnTo>
                  <a:lnTo>
                    <a:pt x="6670" y="12507"/>
                  </a:lnTo>
                  <a:lnTo>
                    <a:pt x="2721" y="12594"/>
                  </a:lnTo>
                  <a:lnTo>
                    <a:pt x="2195" y="12243"/>
                  </a:lnTo>
                  <a:lnTo>
                    <a:pt x="2151" y="12199"/>
                  </a:lnTo>
                  <a:lnTo>
                    <a:pt x="1756" y="12024"/>
                  </a:lnTo>
                  <a:lnTo>
                    <a:pt x="834" y="9610"/>
                  </a:lnTo>
                  <a:lnTo>
                    <a:pt x="790" y="9523"/>
                  </a:lnTo>
                  <a:lnTo>
                    <a:pt x="308" y="9128"/>
                  </a:lnTo>
                  <a:lnTo>
                    <a:pt x="220" y="9084"/>
                  </a:lnTo>
                  <a:lnTo>
                    <a:pt x="88" y="9084"/>
                  </a:lnTo>
                  <a:lnTo>
                    <a:pt x="44" y="9128"/>
                  </a:lnTo>
                  <a:lnTo>
                    <a:pt x="0" y="9172"/>
                  </a:lnTo>
                  <a:lnTo>
                    <a:pt x="0" y="9259"/>
                  </a:lnTo>
                  <a:lnTo>
                    <a:pt x="0" y="9303"/>
                  </a:lnTo>
                  <a:lnTo>
                    <a:pt x="44" y="9391"/>
                  </a:lnTo>
                  <a:lnTo>
                    <a:pt x="527" y="9786"/>
                  </a:lnTo>
                  <a:lnTo>
                    <a:pt x="1492" y="12199"/>
                  </a:lnTo>
                  <a:lnTo>
                    <a:pt x="1580" y="12331"/>
                  </a:lnTo>
                  <a:lnTo>
                    <a:pt x="1975" y="12507"/>
                  </a:lnTo>
                  <a:lnTo>
                    <a:pt x="2589" y="12945"/>
                  </a:lnTo>
                  <a:lnTo>
                    <a:pt x="2677" y="12945"/>
                  </a:lnTo>
                  <a:lnTo>
                    <a:pt x="6714" y="12858"/>
                  </a:lnTo>
                  <a:lnTo>
                    <a:pt x="10312" y="12419"/>
                  </a:lnTo>
                  <a:lnTo>
                    <a:pt x="10400" y="12419"/>
                  </a:lnTo>
                  <a:lnTo>
                    <a:pt x="10839" y="12068"/>
                  </a:lnTo>
                  <a:lnTo>
                    <a:pt x="10883" y="12024"/>
                  </a:lnTo>
                  <a:lnTo>
                    <a:pt x="11366" y="11366"/>
                  </a:lnTo>
                  <a:lnTo>
                    <a:pt x="11409" y="11322"/>
                  </a:lnTo>
                  <a:lnTo>
                    <a:pt x="12419" y="8865"/>
                  </a:lnTo>
                  <a:lnTo>
                    <a:pt x="12463" y="8821"/>
                  </a:lnTo>
                  <a:lnTo>
                    <a:pt x="12857" y="6583"/>
                  </a:lnTo>
                  <a:lnTo>
                    <a:pt x="12901" y="6539"/>
                  </a:lnTo>
                  <a:lnTo>
                    <a:pt x="12638" y="3906"/>
                  </a:lnTo>
                  <a:lnTo>
                    <a:pt x="12594" y="3862"/>
                  </a:lnTo>
                  <a:lnTo>
                    <a:pt x="11409" y="747"/>
                  </a:lnTo>
                  <a:lnTo>
                    <a:pt x="11497" y="483"/>
                  </a:lnTo>
                  <a:lnTo>
                    <a:pt x="11717" y="352"/>
                  </a:lnTo>
                  <a:lnTo>
                    <a:pt x="15052" y="1185"/>
                  </a:lnTo>
                  <a:lnTo>
                    <a:pt x="17553" y="2677"/>
                  </a:lnTo>
                  <a:lnTo>
                    <a:pt x="22116" y="5003"/>
                  </a:lnTo>
                  <a:lnTo>
                    <a:pt x="22204" y="5003"/>
                  </a:lnTo>
                  <a:lnTo>
                    <a:pt x="23477" y="4915"/>
                  </a:lnTo>
                  <a:lnTo>
                    <a:pt x="29357" y="3555"/>
                  </a:lnTo>
                  <a:lnTo>
                    <a:pt x="29444" y="3555"/>
                  </a:lnTo>
                  <a:lnTo>
                    <a:pt x="29488" y="3511"/>
                  </a:lnTo>
                  <a:lnTo>
                    <a:pt x="29488" y="3423"/>
                  </a:lnTo>
                  <a:lnTo>
                    <a:pt x="29488" y="3379"/>
                  </a:lnTo>
                  <a:lnTo>
                    <a:pt x="29444" y="3292"/>
                  </a:lnTo>
                  <a:lnTo>
                    <a:pt x="29400" y="3248"/>
                  </a:lnTo>
                  <a:lnTo>
                    <a:pt x="29357" y="3204"/>
                  </a:lnTo>
                  <a:lnTo>
                    <a:pt x="29269" y="3248"/>
                  </a:lnTo>
                  <a:lnTo>
                    <a:pt x="23433" y="4564"/>
                  </a:lnTo>
                  <a:lnTo>
                    <a:pt x="22204" y="4652"/>
                  </a:lnTo>
                  <a:lnTo>
                    <a:pt x="17684" y="2370"/>
                  </a:lnTo>
                  <a:lnTo>
                    <a:pt x="15183" y="878"/>
                  </a:lnTo>
                  <a:lnTo>
                    <a:pt x="15139" y="878"/>
                  </a:lnTo>
                  <a:lnTo>
                    <a:pt x="1176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9" name="Google Shape;7249;p246"/>
            <p:cNvSpPr/>
            <p:nvPr/>
          </p:nvSpPr>
          <p:spPr>
            <a:xfrm>
              <a:off x="3550000" y="21395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0" name="Google Shape;7250;p246"/>
            <p:cNvSpPr/>
            <p:nvPr/>
          </p:nvSpPr>
          <p:spPr>
            <a:xfrm>
              <a:off x="3550000" y="21395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1" name="Google Shape;7251;p246"/>
            <p:cNvSpPr/>
            <p:nvPr/>
          </p:nvSpPr>
          <p:spPr>
            <a:xfrm>
              <a:off x="3643250" y="872450"/>
              <a:ext cx="522200" cy="829375"/>
            </a:xfrm>
            <a:custGeom>
              <a:avLst/>
              <a:gdLst/>
              <a:ahLst/>
              <a:cxnLst/>
              <a:rect l="l" t="t" r="r" b="b"/>
              <a:pathLst>
                <a:path w="20888" h="33175" extrusionOk="0">
                  <a:moveTo>
                    <a:pt x="20668" y="1"/>
                  </a:moveTo>
                  <a:lnTo>
                    <a:pt x="20624" y="44"/>
                  </a:lnTo>
                  <a:lnTo>
                    <a:pt x="20580" y="88"/>
                  </a:lnTo>
                  <a:lnTo>
                    <a:pt x="16850" y="5178"/>
                  </a:lnTo>
                  <a:lnTo>
                    <a:pt x="14525" y="7943"/>
                  </a:lnTo>
                  <a:lnTo>
                    <a:pt x="11672" y="11146"/>
                  </a:lnTo>
                  <a:lnTo>
                    <a:pt x="9522" y="13823"/>
                  </a:lnTo>
                  <a:lnTo>
                    <a:pt x="9522" y="13867"/>
                  </a:lnTo>
                  <a:lnTo>
                    <a:pt x="8732" y="15227"/>
                  </a:lnTo>
                  <a:lnTo>
                    <a:pt x="8689" y="15315"/>
                  </a:lnTo>
                  <a:lnTo>
                    <a:pt x="8513" y="16851"/>
                  </a:lnTo>
                  <a:lnTo>
                    <a:pt x="8601" y="18869"/>
                  </a:lnTo>
                  <a:lnTo>
                    <a:pt x="8425" y="19220"/>
                  </a:lnTo>
                  <a:lnTo>
                    <a:pt x="5134" y="21677"/>
                  </a:lnTo>
                  <a:lnTo>
                    <a:pt x="5090" y="21765"/>
                  </a:lnTo>
                  <a:lnTo>
                    <a:pt x="4037" y="24617"/>
                  </a:lnTo>
                  <a:lnTo>
                    <a:pt x="3160" y="27865"/>
                  </a:lnTo>
                  <a:lnTo>
                    <a:pt x="2326" y="30892"/>
                  </a:lnTo>
                  <a:lnTo>
                    <a:pt x="1536" y="32253"/>
                  </a:lnTo>
                  <a:lnTo>
                    <a:pt x="483" y="32779"/>
                  </a:lnTo>
                  <a:lnTo>
                    <a:pt x="220" y="32691"/>
                  </a:lnTo>
                  <a:lnTo>
                    <a:pt x="88" y="32691"/>
                  </a:lnTo>
                  <a:lnTo>
                    <a:pt x="44" y="32735"/>
                  </a:lnTo>
                  <a:lnTo>
                    <a:pt x="0" y="32779"/>
                  </a:lnTo>
                  <a:lnTo>
                    <a:pt x="0" y="32867"/>
                  </a:lnTo>
                  <a:lnTo>
                    <a:pt x="0" y="32911"/>
                  </a:lnTo>
                  <a:lnTo>
                    <a:pt x="44" y="32955"/>
                  </a:lnTo>
                  <a:lnTo>
                    <a:pt x="88" y="32999"/>
                  </a:lnTo>
                  <a:lnTo>
                    <a:pt x="439" y="33130"/>
                  </a:lnTo>
                  <a:lnTo>
                    <a:pt x="483" y="33174"/>
                  </a:lnTo>
                  <a:lnTo>
                    <a:pt x="571" y="33130"/>
                  </a:lnTo>
                  <a:lnTo>
                    <a:pt x="1755" y="32516"/>
                  </a:lnTo>
                  <a:lnTo>
                    <a:pt x="1799" y="32472"/>
                  </a:lnTo>
                  <a:lnTo>
                    <a:pt x="2677" y="31068"/>
                  </a:lnTo>
                  <a:lnTo>
                    <a:pt x="2677" y="31024"/>
                  </a:lnTo>
                  <a:lnTo>
                    <a:pt x="3511" y="27952"/>
                  </a:lnTo>
                  <a:lnTo>
                    <a:pt x="4388" y="24705"/>
                  </a:lnTo>
                  <a:lnTo>
                    <a:pt x="5397" y="21941"/>
                  </a:lnTo>
                  <a:lnTo>
                    <a:pt x="8645" y="19483"/>
                  </a:lnTo>
                  <a:lnTo>
                    <a:pt x="8689" y="19396"/>
                  </a:lnTo>
                  <a:lnTo>
                    <a:pt x="8908" y="18957"/>
                  </a:lnTo>
                  <a:lnTo>
                    <a:pt x="8952" y="18869"/>
                  </a:lnTo>
                  <a:lnTo>
                    <a:pt x="8864" y="16851"/>
                  </a:lnTo>
                  <a:lnTo>
                    <a:pt x="9040" y="15359"/>
                  </a:lnTo>
                  <a:lnTo>
                    <a:pt x="9786" y="14042"/>
                  </a:lnTo>
                  <a:lnTo>
                    <a:pt x="11936" y="11366"/>
                  </a:lnTo>
                  <a:lnTo>
                    <a:pt x="14788" y="8162"/>
                  </a:lnTo>
                  <a:lnTo>
                    <a:pt x="17114" y="5398"/>
                  </a:lnTo>
                  <a:lnTo>
                    <a:pt x="20843" y="308"/>
                  </a:lnTo>
                  <a:lnTo>
                    <a:pt x="20887" y="220"/>
                  </a:lnTo>
                  <a:lnTo>
                    <a:pt x="20887" y="176"/>
                  </a:lnTo>
                  <a:lnTo>
                    <a:pt x="20887" y="88"/>
                  </a:lnTo>
                  <a:lnTo>
                    <a:pt x="20800" y="44"/>
                  </a:lnTo>
                  <a:lnTo>
                    <a:pt x="2075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2" name="Google Shape;7252;p246"/>
            <p:cNvSpPr/>
            <p:nvPr/>
          </p:nvSpPr>
          <p:spPr>
            <a:xfrm>
              <a:off x="3612525" y="2141700"/>
              <a:ext cx="1811200" cy="630800"/>
            </a:xfrm>
            <a:custGeom>
              <a:avLst/>
              <a:gdLst/>
              <a:ahLst/>
              <a:cxnLst/>
              <a:rect l="l" t="t" r="r" b="b"/>
              <a:pathLst>
                <a:path w="72448" h="25232" extrusionOk="0">
                  <a:moveTo>
                    <a:pt x="69288" y="0"/>
                  </a:moveTo>
                  <a:lnTo>
                    <a:pt x="66655" y="483"/>
                  </a:lnTo>
                  <a:lnTo>
                    <a:pt x="66611" y="483"/>
                  </a:lnTo>
                  <a:lnTo>
                    <a:pt x="63627" y="1448"/>
                  </a:lnTo>
                  <a:lnTo>
                    <a:pt x="59546" y="2940"/>
                  </a:lnTo>
                  <a:lnTo>
                    <a:pt x="57967" y="3598"/>
                  </a:lnTo>
                  <a:lnTo>
                    <a:pt x="54149" y="3642"/>
                  </a:lnTo>
                  <a:lnTo>
                    <a:pt x="52394" y="3686"/>
                  </a:lnTo>
                  <a:lnTo>
                    <a:pt x="52306" y="3730"/>
                  </a:lnTo>
                  <a:lnTo>
                    <a:pt x="46865" y="6407"/>
                  </a:lnTo>
                  <a:lnTo>
                    <a:pt x="45154" y="7328"/>
                  </a:lnTo>
                  <a:lnTo>
                    <a:pt x="39142" y="8425"/>
                  </a:lnTo>
                  <a:lnTo>
                    <a:pt x="35324" y="8996"/>
                  </a:lnTo>
                  <a:lnTo>
                    <a:pt x="32033" y="9566"/>
                  </a:lnTo>
                  <a:lnTo>
                    <a:pt x="28128" y="10356"/>
                  </a:lnTo>
                  <a:lnTo>
                    <a:pt x="27206" y="10751"/>
                  </a:lnTo>
                  <a:lnTo>
                    <a:pt x="27119" y="10795"/>
                  </a:lnTo>
                  <a:lnTo>
                    <a:pt x="26855" y="11190"/>
                  </a:lnTo>
                  <a:lnTo>
                    <a:pt x="26812" y="11233"/>
                  </a:lnTo>
                  <a:lnTo>
                    <a:pt x="25363" y="16718"/>
                  </a:lnTo>
                  <a:lnTo>
                    <a:pt x="24091" y="19527"/>
                  </a:lnTo>
                  <a:lnTo>
                    <a:pt x="22423" y="22379"/>
                  </a:lnTo>
                  <a:lnTo>
                    <a:pt x="21063" y="24573"/>
                  </a:lnTo>
                  <a:lnTo>
                    <a:pt x="20668" y="24836"/>
                  </a:lnTo>
                  <a:lnTo>
                    <a:pt x="14964" y="23915"/>
                  </a:lnTo>
                  <a:lnTo>
                    <a:pt x="10269" y="22818"/>
                  </a:lnTo>
                  <a:lnTo>
                    <a:pt x="6802" y="22204"/>
                  </a:lnTo>
                  <a:lnTo>
                    <a:pt x="6758" y="22204"/>
                  </a:lnTo>
                  <a:lnTo>
                    <a:pt x="3467" y="21984"/>
                  </a:lnTo>
                  <a:lnTo>
                    <a:pt x="264" y="20843"/>
                  </a:lnTo>
                  <a:lnTo>
                    <a:pt x="132" y="20843"/>
                  </a:lnTo>
                  <a:lnTo>
                    <a:pt x="44" y="20887"/>
                  </a:lnTo>
                  <a:lnTo>
                    <a:pt x="44" y="20975"/>
                  </a:lnTo>
                  <a:lnTo>
                    <a:pt x="1" y="21019"/>
                  </a:lnTo>
                  <a:lnTo>
                    <a:pt x="44" y="21107"/>
                  </a:lnTo>
                  <a:lnTo>
                    <a:pt x="88" y="21150"/>
                  </a:lnTo>
                  <a:lnTo>
                    <a:pt x="132" y="21194"/>
                  </a:lnTo>
                  <a:lnTo>
                    <a:pt x="3379" y="22291"/>
                  </a:lnTo>
                  <a:lnTo>
                    <a:pt x="3423" y="22335"/>
                  </a:lnTo>
                  <a:lnTo>
                    <a:pt x="6758" y="22555"/>
                  </a:lnTo>
                  <a:lnTo>
                    <a:pt x="10181" y="23169"/>
                  </a:lnTo>
                  <a:lnTo>
                    <a:pt x="14876" y="24266"/>
                  </a:lnTo>
                  <a:lnTo>
                    <a:pt x="20668" y="25231"/>
                  </a:lnTo>
                  <a:lnTo>
                    <a:pt x="20712" y="25231"/>
                  </a:lnTo>
                  <a:lnTo>
                    <a:pt x="20800" y="25187"/>
                  </a:lnTo>
                  <a:lnTo>
                    <a:pt x="21283" y="24836"/>
                  </a:lnTo>
                  <a:lnTo>
                    <a:pt x="21326" y="24792"/>
                  </a:lnTo>
                  <a:lnTo>
                    <a:pt x="22731" y="22555"/>
                  </a:lnTo>
                  <a:lnTo>
                    <a:pt x="24398" y="19702"/>
                  </a:lnTo>
                  <a:lnTo>
                    <a:pt x="25715" y="16850"/>
                  </a:lnTo>
                  <a:lnTo>
                    <a:pt x="25715" y="16806"/>
                  </a:lnTo>
                  <a:lnTo>
                    <a:pt x="27119" y="11365"/>
                  </a:lnTo>
                  <a:lnTo>
                    <a:pt x="27382" y="11058"/>
                  </a:lnTo>
                  <a:lnTo>
                    <a:pt x="28216" y="10707"/>
                  </a:lnTo>
                  <a:lnTo>
                    <a:pt x="32121" y="9917"/>
                  </a:lnTo>
                  <a:lnTo>
                    <a:pt x="35368" y="9347"/>
                  </a:lnTo>
                  <a:lnTo>
                    <a:pt x="39186" y="8776"/>
                  </a:lnTo>
                  <a:lnTo>
                    <a:pt x="45241" y="7679"/>
                  </a:lnTo>
                  <a:lnTo>
                    <a:pt x="45285" y="7635"/>
                  </a:lnTo>
                  <a:lnTo>
                    <a:pt x="47040" y="6714"/>
                  </a:lnTo>
                  <a:lnTo>
                    <a:pt x="52438" y="4037"/>
                  </a:lnTo>
                  <a:lnTo>
                    <a:pt x="54149" y="3993"/>
                  </a:lnTo>
                  <a:lnTo>
                    <a:pt x="58011" y="3949"/>
                  </a:lnTo>
                  <a:lnTo>
                    <a:pt x="58098" y="3949"/>
                  </a:lnTo>
                  <a:lnTo>
                    <a:pt x="59678" y="3247"/>
                  </a:lnTo>
                  <a:lnTo>
                    <a:pt x="63715" y="1799"/>
                  </a:lnTo>
                  <a:lnTo>
                    <a:pt x="66699" y="790"/>
                  </a:lnTo>
                  <a:lnTo>
                    <a:pt x="69332" y="351"/>
                  </a:lnTo>
                  <a:lnTo>
                    <a:pt x="70868" y="658"/>
                  </a:lnTo>
                  <a:lnTo>
                    <a:pt x="71614" y="1404"/>
                  </a:lnTo>
                  <a:lnTo>
                    <a:pt x="72096" y="3159"/>
                  </a:lnTo>
                  <a:lnTo>
                    <a:pt x="72008" y="5792"/>
                  </a:lnTo>
                  <a:lnTo>
                    <a:pt x="71394" y="12550"/>
                  </a:lnTo>
                  <a:lnTo>
                    <a:pt x="71438" y="12638"/>
                  </a:lnTo>
                  <a:lnTo>
                    <a:pt x="71438" y="12682"/>
                  </a:lnTo>
                  <a:lnTo>
                    <a:pt x="71526" y="12725"/>
                  </a:lnTo>
                  <a:lnTo>
                    <a:pt x="71657" y="12725"/>
                  </a:lnTo>
                  <a:lnTo>
                    <a:pt x="71701" y="12682"/>
                  </a:lnTo>
                  <a:lnTo>
                    <a:pt x="71745" y="12638"/>
                  </a:lnTo>
                  <a:lnTo>
                    <a:pt x="71745" y="12594"/>
                  </a:lnTo>
                  <a:lnTo>
                    <a:pt x="72360" y="5836"/>
                  </a:lnTo>
                  <a:lnTo>
                    <a:pt x="72447" y="3116"/>
                  </a:lnTo>
                  <a:lnTo>
                    <a:pt x="72403" y="3072"/>
                  </a:lnTo>
                  <a:lnTo>
                    <a:pt x="71965" y="1273"/>
                  </a:lnTo>
                  <a:lnTo>
                    <a:pt x="71921" y="1185"/>
                  </a:lnTo>
                  <a:lnTo>
                    <a:pt x="71087" y="395"/>
                  </a:lnTo>
                  <a:lnTo>
                    <a:pt x="70999" y="351"/>
                  </a:lnTo>
                  <a:lnTo>
                    <a:pt x="6937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3" name="Google Shape;7253;p246"/>
            <p:cNvSpPr/>
            <p:nvPr/>
          </p:nvSpPr>
          <p:spPr>
            <a:xfrm>
              <a:off x="3387650" y="738625"/>
              <a:ext cx="299500" cy="660425"/>
            </a:xfrm>
            <a:custGeom>
              <a:avLst/>
              <a:gdLst/>
              <a:ahLst/>
              <a:cxnLst/>
              <a:rect l="l" t="t" r="r" b="b"/>
              <a:pathLst>
                <a:path w="11980" h="26417" extrusionOk="0">
                  <a:moveTo>
                    <a:pt x="11716" y="0"/>
                  </a:moveTo>
                  <a:lnTo>
                    <a:pt x="11672" y="44"/>
                  </a:lnTo>
                  <a:lnTo>
                    <a:pt x="11628" y="88"/>
                  </a:lnTo>
                  <a:lnTo>
                    <a:pt x="9522" y="4300"/>
                  </a:lnTo>
                  <a:lnTo>
                    <a:pt x="7591" y="7679"/>
                  </a:lnTo>
                  <a:lnTo>
                    <a:pt x="7547" y="7679"/>
                  </a:lnTo>
                  <a:lnTo>
                    <a:pt x="6714" y="9610"/>
                  </a:lnTo>
                  <a:lnTo>
                    <a:pt x="6187" y="11014"/>
                  </a:lnTo>
                  <a:lnTo>
                    <a:pt x="5704" y="12374"/>
                  </a:lnTo>
                  <a:lnTo>
                    <a:pt x="4871" y="15051"/>
                  </a:lnTo>
                  <a:lnTo>
                    <a:pt x="4037" y="17552"/>
                  </a:lnTo>
                  <a:lnTo>
                    <a:pt x="3598" y="18825"/>
                  </a:lnTo>
                  <a:lnTo>
                    <a:pt x="3159" y="20053"/>
                  </a:lnTo>
                  <a:lnTo>
                    <a:pt x="2677" y="21282"/>
                  </a:lnTo>
                  <a:lnTo>
                    <a:pt x="2106" y="22555"/>
                  </a:lnTo>
                  <a:lnTo>
                    <a:pt x="1492" y="23783"/>
                  </a:lnTo>
                  <a:lnTo>
                    <a:pt x="834" y="25056"/>
                  </a:lnTo>
                  <a:lnTo>
                    <a:pt x="0" y="26153"/>
                  </a:lnTo>
                  <a:lnTo>
                    <a:pt x="0" y="26197"/>
                  </a:lnTo>
                  <a:lnTo>
                    <a:pt x="0" y="26284"/>
                  </a:lnTo>
                  <a:lnTo>
                    <a:pt x="0" y="26328"/>
                  </a:lnTo>
                  <a:lnTo>
                    <a:pt x="44" y="26372"/>
                  </a:lnTo>
                  <a:lnTo>
                    <a:pt x="176" y="26416"/>
                  </a:lnTo>
                  <a:lnTo>
                    <a:pt x="219" y="26416"/>
                  </a:lnTo>
                  <a:lnTo>
                    <a:pt x="307" y="26328"/>
                  </a:lnTo>
                  <a:lnTo>
                    <a:pt x="1141" y="25231"/>
                  </a:lnTo>
                  <a:lnTo>
                    <a:pt x="1799" y="23959"/>
                  </a:lnTo>
                  <a:lnTo>
                    <a:pt x="2413" y="22686"/>
                  </a:lnTo>
                  <a:lnTo>
                    <a:pt x="2984" y="21458"/>
                  </a:lnTo>
                  <a:lnTo>
                    <a:pt x="3467" y="20185"/>
                  </a:lnTo>
                  <a:lnTo>
                    <a:pt x="3949" y="18956"/>
                  </a:lnTo>
                  <a:lnTo>
                    <a:pt x="4388" y="17684"/>
                  </a:lnTo>
                  <a:lnTo>
                    <a:pt x="5178" y="15139"/>
                  </a:lnTo>
                  <a:lnTo>
                    <a:pt x="6056" y="12506"/>
                  </a:lnTo>
                  <a:lnTo>
                    <a:pt x="6538" y="11146"/>
                  </a:lnTo>
                  <a:lnTo>
                    <a:pt x="7021" y="9742"/>
                  </a:lnTo>
                  <a:lnTo>
                    <a:pt x="7898" y="7855"/>
                  </a:lnTo>
                  <a:lnTo>
                    <a:pt x="9829" y="4476"/>
                  </a:lnTo>
                  <a:lnTo>
                    <a:pt x="11936" y="263"/>
                  </a:lnTo>
                  <a:lnTo>
                    <a:pt x="11979" y="176"/>
                  </a:lnTo>
                  <a:lnTo>
                    <a:pt x="11979" y="132"/>
                  </a:lnTo>
                  <a:lnTo>
                    <a:pt x="11936" y="44"/>
                  </a:lnTo>
                  <a:lnTo>
                    <a:pt x="1189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4" name="Google Shape;7254;p246"/>
            <p:cNvSpPr/>
            <p:nvPr/>
          </p:nvSpPr>
          <p:spPr>
            <a:xfrm>
              <a:off x="4327775" y="2656175"/>
              <a:ext cx="230400" cy="66950"/>
            </a:xfrm>
            <a:custGeom>
              <a:avLst/>
              <a:gdLst/>
              <a:ahLst/>
              <a:cxnLst/>
              <a:rect l="l" t="t" r="r" b="b"/>
              <a:pathLst>
                <a:path w="9216" h="2678" extrusionOk="0">
                  <a:moveTo>
                    <a:pt x="3292" y="1"/>
                  </a:moveTo>
                  <a:lnTo>
                    <a:pt x="1624" y="220"/>
                  </a:lnTo>
                  <a:lnTo>
                    <a:pt x="1536" y="220"/>
                  </a:lnTo>
                  <a:lnTo>
                    <a:pt x="1054" y="528"/>
                  </a:lnTo>
                  <a:lnTo>
                    <a:pt x="1010" y="615"/>
                  </a:lnTo>
                  <a:lnTo>
                    <a:pt x="1" y="2414"/>
                  </a:lnTo>
                  <a:lnTo>
                    <a:pt x="1" y="2458"/>
                  </a:lnTo>
                  <a:lnTo>
                    <a:pt x="1" y="2546"/>
                  </a:lnTo>
                  <a:lnTo>
                    <a:pt x="44" y="2590"/>
                  </a:lnTo>
                  <a:lnTo>
                    <a:pt x="88" y="2634"/>
                  </a:lnTo>
                  <a:lnTo>
                    <a:pt x="176" y="2678"/>
                  </a:lnTo>
                  <a:lnTo>
                    <a:pt x="264" y="2634"/>
                  </a:lnTo>
                  <a:lnTo>
                    <a:pt x="308" y="2590"/>
                  </a:lnTo>
                  <a:lnTo>
                    <a:pt x="1273" y="791"/>
                  </a:lnTo>
                  <a:lnTo>
                    <a:pt x="1712" y="571"/>
                  </a:lnTo>
                  <a:lnTo>
                    <a:pt x="3336" y="352"/>
                  </a:lnTo>
                  <a:lnTo>
                    <a:pt x="6583" y="396"/>
                  </a:lnTo>
                  <a:lnTo>
                    <a:pt x="8996" y="747"/>
                  </a:lnTo>
                  <a:lnTo>
                    <a:pt x="9084" y="703"/>
                  </a:lnTo>
                  <a:lnTo>
                    <a:pt x="9128" y="703"/>
                  </a:lnTo>
                  <a:lnTo>
                    <a:pt x="9172" y="659"/>
                  </a:lnTo>
                  <a:lnTo>
                    <a:pt x="9216" y="571"/>
                  </a:lnTo>
                  <a:lnTo>
                    <a:pt x="9216" y="528"/>
                  </a:lnTo>
                  <a:lnTo>
                    <a:pt x="9172" y="440"/>
                  </a:lnTo>
                  <a:lnTo>
                    <a:pt x="9128" y="396"/>
                  </a:lnTo>
                  <a:lnTo>
                    <a:pt x="9040" y="396"/>
                  </a:lnTo>
                  <a:lnTo>
                    <a:pt x="6627" y="45"/>
                  </a:lnTo>
                  <a:lnTo>
                    <a:pt x="329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5" name="Google Shape;7255;p246"/>
            <p:cNvSpPr/>
            <p:nvPr/>
          </p:nvSpPr>
          <p:spPr>
            <a:xfrm>
              <a:off x="3893350" y="2910700"/>
              <a:ext cx="171175" cy="15375"/>
            </a:xfrm>
            <a:custGeom>
              <a:avLst/>
              <a:gdLst/>
              <a:ahLst/>
              <a:cxnLst/>
              <a:rect l="l" t="t" r="r" b="b"/>
              <a:pathLst>
                <a:path w="6847" h="615" extrusionOk="0">
                  <a:moveTo>
                    <a:pt x="133" y="0"/>
                  </a:moveTo>
                  <a:lnTo>
                    <a:pt x="45" y="44"/>
                  </a:lnTo>
                  <a:lnTo>
                    <a:pt x="1" y="88"/>
                  </a:lnTo>
                  <a:lnTo>
                    <a:pt x="1" y="176"/>
                  </a:lnTo>
                  <a:lnTo>
                    <a:pt x="1" y="220"/>
                  </a:lnTo>
                  <a:lnTo>
                    <a:pt x="45" y="307"/>
                  </a:lnTo>
                  <a:lnTo>
                    <a:pt x="89" y="307"/>
                  </a:lnTo>
                  <a:lnTo>
                    <a:pt x="133" y="351"/>
                  </a:lnTo>
                  <a:lnTo>
                    <a:pt x="2985" y="615"/>
                  </a:lnTo>
                  <a:lnTo>
                    <a:pt x="6671" y="571"/>
                  </a:lnTo>
                  <a:lnTo>
                    <a:pt x="6759" y="571"/>
                  </a:lnTo>
                  <a:lnTo>
                    <a:pt x="6802" y="527"/>
                  </a:lnTo>
                  <a:lnTo>
                    <a:pt x="6846" y="483"/>
                  </a:lnTo>
                  <a:lnTo>
                    <a:pt x="6846" y="395"/>
                  </a:lnTo>
                  <a:lnTo>
                    <a:pt x="6846" y="351"/>
                  </a:lnTo>
                  <a:lnTo>
                    <a:pt x="6802" y="307"/>
                  </a:lnTo>
                  <a:lnTo>
                    <a:pt x="6759" y="263"/>
                  </a:lnTo>
                  <a:lnTo>
                    <a:pt x="6671" y="220"/>
                  </a:lnTo>
                  <a:lnTo>
                    <a:pt x="2985" y="263"/>
                  </a:lnTo>
                  <a:lnTo>
                    <a:pt x="17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6" name="Google Shape;7256;p246"/>
            <p:cNvSpPr/>
            <p:nvPr/>
          </p:nvSpPr>
          <p:spPr>
            <a:xfrm>
              <a:off x="3224175" y="777000"/>
              <a:ext cx="230400" cy="580350"/>
            </a:xfrm>
            <a:custGeom>
              <a:avLst/>
              <a:gdLst/>
              <a:ahLst/>
              <a:cxnLst/>
              <a:rect l="l" t="t" r="r" b="b"/>
              <a:pathLst>
                <a:path w="9216" h="23214" extrusionOk="0">
                  <a:moveTo>
                    <a:pt x="9040" y="1"/>
                  </a:moveTo>
                  <a:lnTo>
                    <a:pt x="8952" y="45"/>
                  </a:lnTo>
                  <a:lnTo>
                    <a:pt x="8909" y="45"/>
                  </a:lnTo>
                  <a:lnTo>
                    <a:pt x="8865" y="133"/>
                  </a:lnTo>
                  <a:lnTo>
                    <a:pt x="7768" y="2239"/>
                  </a:lnTo>
                  <a:lnTo>
                    <a:pt x="6627" y="5091"/>
                  </a:lnTo>
                  <a:lnTo>
                    <a:pt x="5486" y="8689"/>
                  </a:lnTo>
                  <a:lnTo>
                    <a:pt x="4082" y="12112"/>
                  </a:lnTo>
                  <a:lnTo>
                    <a:pt x="2019" y="16412"/>
                  </a:lnTo>
                  <a:lnTo>
                    <a:pt x="1975" y="16456"/>
                  </a:lnTo>
                  <a:lnTo>
                    <a:pt x="966" y="19659"/>
                  </a:lnTo>
                  <a:lnTo>
                    <a:pt x="1" y="22994"/>
                  </a:lnTo>
                  <a:lnTo>
                    <a:pt x="1" y="23082"/>
                  </a:lnTo>
                  <a:lnTo>
                    <a:pt x="45" y="23126"/>
                  </a:lnTo>
                  <a:lnTo>
                    <a:pt x="89" y="23170"/>
                  </a:lnTo>
                  <a:lnTo>
                    <a:pt x="132" y="23214"/>
                  </a:lnTo>
                  <a:lnTo>
                    <a:pt x="308" y="23214"/>
                  </a:lnTo>
                  <a:lnTo>
                    <a:pt x="352" y="23082"/>
                  </a:lnTo>
                  <a:lnTo>
                    <a:pt x="1273" y="19747"/>
                  </a:lnTo>
                  <a:lnTo>
                    <a:pt x="2326" y="16544"/>
                  </a:lnTo>
                  <a:lnTo>
                    <a:pt x="4389" y="12244"/>
                  </a:lnTo>
                  <a:lnTo>
                    <a:pt x="5793" y="8777"/>
                  </a:lnTo>
                  <a:lnTo>
                    <a:pt x="6978" y="5179"/>
                  </a:lnTo>
                  <a:lnTo>
                    <a:pt x="8075" y="2414"/>
                  </a:lnTo>
                  <a:lnTo>
                    <a:pt x="9172" y="264"/>
                  </a:lnTo>
                  <a:lnTo>
                    <a:pt x="9216" y="220"/>
                  </a:lnTo>
                  <a:lnTo>
                    <a:pt x="9172" y="133"/>
                  </a:lnTo>
                  <a:lnTo>
                    <a:pt x="9172" y="89"/>
                  </a:lnTo>
                  <a:lnTo>
                    <a:pt x="9084" y="45"/>
                  </a:lnTo>
                  <a:lnTo>
                    <a:pt x="904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7" name="Google Shape;7257;p246"/>
            <p:cNvSpPr/>
            <p:nvPr/>
          </p:nvSpPr>
          <p:spPr>
            <a:xfrm>
              <a:off x="4358500" y="2701175"/>
              <a:ext cx="82300" cy="30725"/>
            </a:xfrm>
            <a:custGeom>
              <a:avLst/>
              <a:gdLst/>
              <a:ahLst/>
              <a:cxnLst/>
              <a:rect l="l" t="t" r="r" b="b"/>
              <a:pathLst>
                <a:path w="3292" h="1229" extrusionOk="0">
                  <a:moveTo>
                    <a:pt x="3116" y="0"/>
                  </a:moveTo>
                  <a:lnTo>
                    <a:pt x="1624" y="88"/>
                  </a:lnTo>
                  <a:lnTo>
                    <a:pt x="1580" y="88"/>
                  </a:lnTo>
                  <a:lnTo>
                    <a:pt x="88" y="922"/>
                  </a:lnTo>
                  <a:lnTo>
                    <a:pt x="44" y="965"/>
                  </a:lnTo>
                  <a:lnTo>
                    <a:pt x="0" y="1009"/>
                  </a:lnTo>
                  <a:lnTo>
                    <a:pt x="0" y="1053"/>
                  </a:lnTo>
                  <a:lnTo>
                    <a:pt x="0" y="1141"/>
                  </a:lnTo>
                  <a:lnTo>
                    <a:pt x="88" y="1185"/>
                  </a:lnTo>
                  <a:lnTo>
                    <a:pt x="176" y="1229"/>
                  </a:lnTo>
                  <a:lnTo>
                    <a:pt x="264" y="1229"/>
                  </a:lnTo>
                  <a:lnTo>
                    <a:pt x="1712" y="439"/>
                  </a:lnTo>
                  <a:lnTo>
                    <a:pt x="3116" y="351"/>
                  </a:lnTo>
                  <a:lnTo>
                    <a:pt x="3204" y="351"/>
                  </a:lnTo>
                  <a:lnTo>
                    <a:pt x="3247" y="307"/>
                  </a:lnTo>
                  <a:lnTo>
                    <a:pt x="3291" y="219"/>
                  </a:lnTo>
                  <a:lnTo>
                    <a:pt x="3291" y="176"/>
                  </a:lnTo>
                  <a:lnTo>
                    <a:pt x="3291" y="88"/>
                  </a:lnTo>
                  <a:lnTo>
                    <a:pt x="3247" y="44"/>
                  </a:lnTo>
                  <a:lnTo>
                    <a:pt x="316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8" name="Google Shape;7258;p246"/>
            <p:cNvSpPr/>
            <p:nvPr/>
          </p:nvSpPr>
          <p:spPr>
            <a:xfrm>
              <a:off x="3816575" y="2913975"/>
              <a:ext cx="229300" cy="34050"/>
            </a:xfrm>
            <a:custGeom>
              <a:avLst/>
              <a:gdLst/>
              <a:ahLst/>
              <a:cxnLst/>
              <a:rect l="l" t="t" r="r" b="b"/>
              <a:pathLst>
                <a:path w="9172" h="1362" extrusionOk="0">
                  <a:moveTo>
                    <a:pt x="88" y="1"/>
                  </a:moveTo>
                  <a:lnTo>
                    <a:pt x="44" y="45"/>
                  </a:lnTo>
                  <a:lnTo>
                    <a:pt x="0" y="89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44" y="308"/>
                  </a:lnTo>
                  <a:lnTo>
                    <a:pt x="88" y="308"/>
                  </a:lnTo>
                  <a:lnTo>
                    <a:pt x="2150" y="1010"/>
                  </a:lnTo>
                  <a:lnTo>
                    <a:pt x="2194" y="1010"/>
                  </a:lnTo>
                  <a:lnTo>
                    <a:pt x="3993" y="1273"/>
                  </a:lnTo>
                  <a:lnTo>
                    <a:pt x="4037" y="1273"/>
                  </a:lnTo>
                  <a:lnTo>
                    <a:pt x="7504" y="1361"/>
                  </a:lnTo>
                  <a:lnTo>
                    <a:pt x="9040" y="1317"/>
                  </a:lnTo>
                  <a:lnTo>
                    <a:pt x="9084" y="1317"/>
                  </a:lnTo>
                  <a:lnTo>
                    <a:pt x="9127" y="1273"/>
                  </a:lnTo>
                  <a:lnTo>
                    <a:pt x="9171" y="1229"/>
                  </a:lnTo>
                  <a:lnTo>
                    <a:pt x="9171" y="1142"/>
                  </a:lnTo>
                  <a:lnTo>
                    <a:pt x="9171" y="1054"/>
                  </a:lnTo>
                  <a:lnTo>
                    <a:pt x="9127" y="1010"/>
                  </a:lnTo>
                  <a:lnTo>
                    <a:pt x="9084" y="966"/>
                  </a:lnTo>
                  <a:lnTo>
                    <a:pt x="8996" y="966"/>
                  </a:lnTo>
                  <a:lnTo>
                    <a:pt x="7504" y="1010"/>
                  </a:lnTo>
                  <a:lnTo>
                    <a:pt x="4037" y="922"/>
                  </a:lnTo>
                  <a:lnTo>
                    <a:pt x="2238" y="659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9" name="Google Shape;7259;p246"/>
            <p:cNvSpPr/>
            <p:nvPr/>
          </p:nvSpPr>
          <p:spPr>
            <a:xfrm>
              <a:off x="3192375" y="766050"/>
              <a:ext cx="239175" cy="620925"/>
            </a:xfrm>
            <a:custGeom>
              <a:avLst/>
              <a:gdLst/>
              <a:ahLst/>
              <a:cxnLst/>
              <a:rect l="l" t="t" r="r" b="b"/>
              <a:pathLst>
                <a:path w="9567" h="24837" extrusionOk="0">
                  <a:moveTo>
                    <a:pt x="9303" y="0"/>
                  </a:moveTo>
                  <a:lnTo>
                    <a:pt x="9259" y="44"/>
                  </a:lnTo>
                  <a:lnTo>
                    <a:pt x="9215" y="88"/>
                  </a:lnTo>
                  <a:lnTo>
                    <a:pt x="8162" y="2106"/>
                  </a:lnTo>
                  <a:lnTo>
                    <a:pt x="8118" y="2150"/>
                  </a:lnTo>
                  <a:lnTo>
                    <a:pt x="7065" y="4695"/>
                  </a:lnTo>
                  <a:lnTo>
                    <a:pt x="6012" y="8030"/>
                  </a:lnTo>
                  <a:lnTo>
                    <a:pt x="4871" y="10882"/>
                  </a:lnTo>
                  <a:lnTo>
                    <a:pt x="3379" y="13866"/>
                  </a:lnTo>
                  <a:lnTo>
                    <a:pt x="2150" y="16587"/>
                  </a:lnTo>
                  <a:lnTo>
                    <a:pt x="966" y="20273"/>
                  </a:lnTo>
                  <a:lnTo>
                    <a:pt x="0" y="24617"/>
                  </a:lnTo>
                  <a:lnTo>
                    <a:pt x="0" y="24705"/>
                  </a:lnTo>
                  <a:lnTo>
                    <a:pt x="0" y="24749"/>
                  </a:lnTo>
                  <a:lnTo>
                    <a:pt x="88" y="24793"/>
                  </a:lnTo>
                  <a:lnTo>
                    <a:pt x="132" y="24836"/>
                  </a:lnTo>
                  <a:lnTo>
                    <a:pt x="176" y="24836"/>
                  </a:lnTo>
                  <a:lnTo>
                    <a:pt x="264" y="24793"/>
                  </a:lnTo>
                  <a:lnTo>
                    <a:pt x="351" y="24705"/>
                  </a:lnTo>
                  <a:lnTo>
                    <a:pt x="1317" y="20361"/>
                  </a:lnTo>
                  <a:lnTo>
                    <a:pt x="2501" y="16719"/>
                  </a:lnTo>
                  <a:lnTo>
                    <a:pt x="3686" y="14042"/>
                  </a:lnTo>
                  <a:lnTo>
                    <a:pt x="5222" y="11058"/>
                  </a:lnTo>
                  <a:lnTo>
                    <a:pt x="6319" y="8162"/>
                  </a:lnTo>
                  <a:lnTo>
                    <a:pt x="7416" y="4827"/>
                  </a:lnTo>
                  <a:lnTo>
                    <a:pt x="8469" y="2282"/>
                  </a:lnTo>
                  <a:lnTo>
                    <a:pt x="9522" y="263"/>
                  </a:lnTo>
                  <a:lnTo>
                    <a:pt x="9566" y="220"/>
                  </a:lnTo>
                  <a:lnTo>
                    <a:pt x="9522" y="132"/>
                  </a:lnTo>
                  <a:lnTo>
                    <a:pt x="9522" y="88"/>
                  </a:lnTo>
                  <a:lnTo>
                    <a:pt x="9435" y="44"/>
                  </a:lnTo>
                  <a:lnTo>
                    <a:pt x="939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0" name="Google Shape;7260;p246"/>
            <p:cNvSpPr/>
            <p:nvPr/>
          </p:nvSpPr>
          <p:spPr>
            <a:xfrm>
              <a:off x="3859350" y="2946900"/>
              <a:ext cx="105350" cy="24150"/>
            </a:xfrm>
            <a:custGeom>
              <a:avLst/>
              <a:gdLst/>
              <a:ahLst/>
              <a:cxnLst/>
              <a:rect l="l" t="t" r="r" b="b"/>
              <a:pathLst>
                <a:path w="4214" h="966" extrusionOk="0">
                  <a:moveTo>
                    <a:pt x="132" y="0"/>
                  </a:moveTo>
                  <a:lnTo>
                    <a:pt x="88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88" y="307"/>
                  </a:lnTo>
                  <a:lnTo>
                    <a:pt x="132" y="351"/>
                  </a:lnTo>
                  <a:lnTo>
                    <a:pt x="1931" y="790"/>
                  </a:lnTo>
                  <a:lnTo>
                    <a:pt x="1975" y="790"/>
                  </a:lnTo>
                  <a:lnTo>
                    <a:pt x="4038" y="966"/>
                  </a:lnTo>
                  <a:lnTo>
                    <a:pt x="4169" y="922"/>
                  </a:lnTo>
                  <a:lnTo>
                    <a:pt x="4213" y="790"/>
                  </a:lnTo>
                  <a:lnTo>
                    <a:pt x="4213" y="746"/>
                  </a:lnTo>
                  <a:lnTo>
                    <a:pt x="4169" y="658"/>
                  </a:lnTo>
                  <a:lnTo>
                    <a:pt x="4125" y="615"/>
                  </a:lnTo>
                  <a:lnTo>
                    <a:pt x="4082" y="615"/>
                  </a:lnTo>
                  <a:lnTo>
                    <a:pt x="2019" y="439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1" name="Google Shape;7261;p246"/>
            <p:cNvSpPr/>
            <p:nvPr/>
          </p:nvSpPr>
          <p:spPr>
            <a:xfrm>
              <a:off x="3161650" y="766050"/>
              <a:ext cx="238075" cy="613250"/>
            </a:xfrm>
            <a:custGeom>
              <a:avLst/>
              <a:gdLst/>
              <a:ahLst/>
              <a:cxnLst/>
              <a:rect l="l" t="t" r="r" b="b"/>
              <a:pathLst>
                <a:path w="9523" h="24530" extrusionOk="0">
                  <a:moveTo>
                    <a:pt x="9347" y="0"/>
                  </a:moveTo>
                  <a:lnTo>
                    <a:pt x="9303" y="44"/>
                  </a:lnTo>
                  <a:lnTo>
                    <a:pt x="9259" y="44"/>
                  </a:lnTo>
                  <a:lnTo>
                    <a:pt x="9216" y="88"/>
                  </a:lnTo>
                  <a:lnTo>
                    <a:pt x="8426" y="1536"/>
                  </a:lnTo>
                  <a:lnTo>
                    <a:pt x="8426" y="1580"/>
                  </a:lnTo>
                  <a:lnTo>
                    <a:pt x="7548" y="3906"/>
                  </a:lnTo>
                  <a:lnTo>
                    <a:pt x="6539" y="6933"/>
                  </a:lnTo>
                  <a:lnTo>
                    <a:pt x="5310" y="9917"/>
                  </a:lnTo>
                  <a:lnTo>
                    <a:pt x="3643" y="13252"/>
                  </a:lnTo>
                  <a:lnTo>
                    <a:pt x="2239" y="16280"/>
                  </a:lnTo>
                  <a:lnTo>
                    <a:pt x="2239" y="16324"/>
                  </a:lnTo>
                  <a:lnTo>
                    <a:pt x="922" y="20405"/>
                  </a:lnTo>
                  <a:lnTo>
                    <a:pt x="1" y="23388"/>
                  </a:lnTo>
                  <a:lnTo>
                    <a:pt x="1" y="23520"/>
                  </a:lnTo>
                  <a:lnTo>
                    <a:pt x="352" y="24442"/>
                  </a:lnTo>
                  <a:lnTo>
                    <a:pt x="439" y="24529"/>
                  </a:lnTo>
                  <a:lnTo>
                    <a:pt x="571" y="24529"/>
                  </a:lnTo>
                  <a:lnTo>
                    <a:pt x="659" y="24485"/>
                  </a:lnTo>
                  <a:lnTo>
                    <a:pt x="659" y="24442"/>
                  </a:lnTo>
                  <a:lnTo>
                    <a:pt x="703" y="24354"/>
                  </a:lnTo>
                  <a:lnTo>
                    <a:pt x="703" y="24310"/>
                  </a:lnTo>
                  <a:lnTo>
                    <a:pt x="352" y="23432"/>
                  </a:lnTo>
                  <a:lnTo>
                    <a:pt x="1273" y="20536"/>
                  </a:lnTo>
                  <a:lnTo>
                    <a:pt x="2546" y="16411"/>
                  </a:lnTo>
                  <a:lnTo>
                    <a:pt x="3950" y="13384"/>
                  </a:lnTo>
                  <a:lnTo>
                    <a:pt x="5617" y="10093"/>
                  </a:lnTo>
                  <a:lnTo>
                    <a:pt x="6846" y="7021"/>
                  </a:lnTo>
                  <a:lnTo>
                    <a:pt x="7855" y="4037"/>
                  </a:lnTo>
                  <a:lnTo>
                    <a:pt x="8733" y="1712"/>
                  </a:lnTo>
                  <a:lnTo>
                    <a:pt x="9523" y="263"/>
                  </a:lnTo>
                  <a:lnTo>
                    <a:pt x="9523" y="220"/>
                  </a:lnTo>
                  <a:lnTo>
                    <a:pt x="9523" y="132"/>
                  </a:lnTo>
                  <a:lnTo>
                    <a:pt x="9479" y="88"/>
                  </a:lnTo>
                  <a:lnTo>
                    <a:pt x="9435" y="44"/>
                  </a:lnTo>
                  <a:lnTo>
                    <a:pt x="934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2" name="Google Shape;7262;p246"/>
            <p:cNvSpPr/>
            <p:nvPr/>
          </p:nvSpPr>
          <p:spPr>
            <a:xfrm>
              <a:off x="4527425" y="1110500"/>
              <a:ext cx="63650" cy="151425"/>
            </a:xfrm>
            <a:custGeom>
              <a:avLst/>
              <a:gdLst/>
              <a:ahLst/>
              <a:cxnLst/>
              <a:rect l="l" t="t" r="r" b="b"/>
              <a:pathLst>
                <a:path w="2546" h="6057" extrusionOk="0">
                  <a:moveTo>
                    <a:pt x="396" y="396"/>
                  </a:moveTo>
                  <a:lnTo>
                    <a:pt x="571" y="483"/>
                  </a:lnTo>
                  <a:lnTo>
                    <a:pt x="1712" y="1756"/>
                  </a:lnTo>
                  <a:lnTo>
                    <a:pt x="2195" y="3292"/>
                  </a:lnTo>
                  <a:lnTo>
                    <a:pt x="1888" y="5266"/>
                  </a:lnTo>
                  <a:lnTo>
                    <a:pt x="1756" y="5705"/>
                  </a:lnTo>
                  <a:lnTo>
                    <a:pt x="835" y="4081"/>
                  </a:lnTo>
                  <a:lnTo>
                    <a:pt x="352" y="659"/>
                  </a:lnTo>
                  <a:lnTo>
                    <a:pt x="396" y="396"/>
                  </a:lnTo>
                  <a:close/>
                  <a:moveTo>
                    <a:pt x="264" y="1"/>
                  </a:moveTo>
                  <a:lnTo>
                    <a:pt x="176" y="44"/>
                  </a:lnTo>
                  <a:lnTo>
                    <a:pt x="133" y="88"/>
                  </a:lnTo>
                  <a:lnTo>
                    <a:pt x="89" y="132"/>
                  </a:lnTo>
                  <a:lnTo>
                    <a:pt x="1" y="615"/>
                  </a:lnTo>
                  <a:lnTo>
                    <a:pt x="1" y="659"/>
                  </a:lnTo>
                  <a:lnTo>
                    <a:pt x="484" y="4169"/>
                  </a:lnTo>
                  <a:lnTo>
                    <a:pt x="527" y="4213"/>
                  </a:lnTo>
                  <a:lnTo>
                    <a:pt x="1493" y="5924"/>
                  </a:lnTo>
                  <a:lnTo>
                    <a:pt x="1537" y="6012"/>
                  </a:lnTo>
                  <a:lnTo>
                    <a:pt x="1624" y="6012"/>
                  </a:lnTo>
                  <a:lnTo>
                    <a:pt x="1888" y="6056"/>
                  </a:lnTo>
                  <a:lnTo>
                    <a:pt x="1975" y="6012"/>
                  </a:lnTo>
                  <a:lnTo>
                    <a:pt x="2063" y="5924"/>
                  </a:lnTo>
                  <a:lnTo>
                    <a:pt x="2239" y="5354"/>
                  </a:lnTo>
                  <a:lnTo>
                    <a:pt x="2546" y="3292"/>
                  </a:lnTo>
                  <a:lnTo>
                    <a:pt x="2546" y="3204"/>
                  </a:lnTo>
                  <a:lnTo>
                    <a:pt x="2019" y="1624"/>
                  </a:lnTo>
                  <a:lnTo>
                    <a:pt x="1975" y="1536"/>
                  </a:lnTo>
                  <a:lnTo>
                    <a:pt x="791" y="220"/>
                  </a:lnTo>
                  <a:lnTo>
                    <a:pt x="703" y="132"/>
                  </a:lnTo>
                  <a:lnTo>
                    <a:pt x="30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3" name="Google Shape;7263;p246"/>
            <p:cNvSpPr/>
            <p:nvPr/>
          </p:nvSpPr>
          <p:spPr>
            <a:xfrm>
              <a:off x="4484650" y="1084175"/>
              <a:ext cx="129475" cy="362025"/>
            </a:xfrm>
            <a:custGeom>
              <a:avLst/>
              <a:gdLst/>
              <a:ahLst/>
              <a:cxnLst/>
              <a:rect l="l" t="t" r="r" b="b"/>
              <a:pathLst>
                <a:path w="5179" h="14481" extrusionOk="0">
                  <a:moveTo>
                    <a:pt x="1536" y="0"/>
                  </a:moveTo>
                  <a:lnTo>
                    <a:pt x="1449" y="44"/>
                  </a:lnTo>
                  <a:lnTo>
                    <a:pt x="1405" y="88"/>
                  </a:lnTo>
                  <a:lnTo>
                    <a:pt x="132" y="2282"/>
                  </a:lnTo>
                  <a:lnTo>
                    <a:pt x="88" y="2414"/>
                  </a:lnTo>
                  <a:lnTo>
                    <a:pt x="834" y="7636"/>
                  </a:lnTo>
                  <a:lnTo>
                    <a:pt x="615" y="9566"/>
                  </a:lnTo>
                  <a:lnTo>
                    <a:pt x="1" y="13472"/>
                  </a:lnTo>
                  <a:lnTo>
                    <a:pt x="1" y="13559"/>
                  </a:lnTo>
                  <a:lnTo>
                    <a:pt x="264" y="14305"/>
                  </a:lnTo>
                  <a:lnTo>
                    <a:pt x="308" y="14393"/>
                  </a:lnTo>
                  <a:lnTo>
                    <a:pt x="395" y="14437"/>
                  </a:lnTo>
                  <a:lnTo>
                    <a:pt x="790" y="14481"/>
                  </a:lnTo>
                  <a:lnTo>
                    <a:pt x="878" y="14481"/>
                  </a:lnTo>
                  <a:lnTo>
                    <a:pt x="966" y="14437"/>
                  </a:lnTo>
                  <a:lnTo>
                    <a:pt x="1361" y="13911"/>
                  </a:lnTo>
                  <a:lnTo>
                    <a:pt x="1405" y="13867"/>
                  </a:lnTo>
                  <a:lnTo>
                    <a:pt x="3204" y="9786"/>
                  </a:lnTo>
                  <a:lnTo>
                    <a:pt x="4345" y="8513"/>
                  </a:lnTo>
                  <a:lnTo>
                    <a:pt x="4389" y="8469"/>
                  </a:lnTo>
                  <a:lnTo>
                    <a:pt x="4959" y="5924"/>
                  </a:lnTo>
                  <a:lnTo>
                    <a:pt x="5178" y="4169"/>
                  </a:lnTo>
                  <a:lnTo>
                    <a:pt x="5178" y="4081"/>
                  </a:lnTo>
                  <a:lnTo>
                    <a:pt x="4169" y="1931"/>
                  </a:lnTo>
                  <a:lnTo>
                    <a:pt x="4125" y="1887"/>
                  </a:lnTo>
                  <a:lnTo>
                    <a:pt x="4081" y="1843"/>
                  </a:lnTo>
                  <a:lnTo>
                    <a:pt x="3906" y="1843"/>
                  </a:lnTo>
                  <a:lnTo>
                    <a:pt x="3862" y="1887"/>
                  </a:lnTo>
                  <a:lnTo>
                    <a:pt x="3818" y="1975"/>
                  </a:lnTo>
                  <a:lnTo>
                    <a:pt x="3818" y="2019"/>
                  </a:lnTo>
                  <a:lnTo>
                    <a:pt x="3862" y="2107"/>
                  </a:lnTo>
                  <a:lnTo>
                    <a:pt x="4827" y="4213"/>
                  </a:lnTo>
                  <a:lnTo>
                    <a:pt x="4608" y="5880"/>
                  </a:lnTo>
                  <a:lnTo>
                    <a:pt x="4038" y="8338"/>
                  </a:lnTo>
                  <a:lnTo>
                    <a:pt x="2941" y="9566"/>
                  </a:lnTo>
                  <a:lnTo>
                    <a:pt x="2897" y="9610"/>
                  </a:lnTo>
                  <a:lnTo>
                    <a:pt x="1098" y="13735"/>
                  </a:lnTo>
                  <a:lnTo>
                    <a:pt x="747" y="14130"/>
                  </a:lnTo>
                  <a:lnTo>
                    <a:pt x="571" y="14086"/>
                  </a:lnTo>
                  <a:lnTo>
                    <a:pt x="352" y="13516"/>
                  </a:lnTo>
                  <a:lnTo>
                    <a:pt x="966" y="9610"/>
                  </a:lnTo>
                  <a:lnTo>
                    <a:pt x="1185" y="7636"/>
                  </a:lnTo>
                  <a:lnTo>
                    <a:pt x="1185" y="7592"/>
                  </a:lnTo>
                  <a:lnTo>
                    <a:pt x="439" y="2414"/>
                  </a:lnTo>
                  <a:lnTo>
                    <a:pt x="1712" y="264"/>
                  </a:lnTo>
                  <a:lnTo>
                    <a:pt x="1756" y="220"/>
                  </a:lnTo>
                  <a:lnTo>
                    <a:pt x="1712" y="132"/>
                  </a:lnTo>
                  <a:lnTo>
                    <a:pt x="1712" y="88"/>
                  </a:lnTo>
                  <a:lnTo>
                    <a:pt x="1668" y="44"/>
                  </a:lnTo>
                  <a:lnTo>
                    <a:pt x="158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4" name="Google Shape;7264;p246"/>
            <p:cNvSpPr/>
            <p:nvPr/>
          </p:nvSpPr>
          <p:spPr>
            <a:xfrm>
              <a:off x="4367275" y="1051275"/>
              <a:ext cx="268800" cy="559500"/>
            </a:xfrm>
            <a:custGeom>
              <a:avLst/>
              <a:gdLst/>
              <a:ahLst/>
              <a:cxnLst/>
              <a:rect l="l" t="t" r="r" b="b"/>
              <a:pathLst>
                <a:path w="10752" h="22380" extrusionOk="0">
                  <a:moveTo>
                    <a:pt x="4301" y="0"/>
                  </a:moveTo>
                  <a:lnTo>
                    <a:pt x="4257" y="44"/>
                  </a:lnTo>
                  <a:lnTo>
                    <a:pt x="4213" y="132"/>
                  </a:lnTo>
                  <a:lnTo>
                    <a:pt x="3599" y="2019"/>
                  </a:lnTo>
                  <a:lnTo>
                    <a:pt x="3599" y="2062"/>
                  </a:lnTo>
                  <a:lnTo>
                    <a:pt x="3335" y="7811"/>
                  </a:lnTo>
                  <a:lnTo>
                    <a:pt x="3028" y="11277"/>
                  </a:lnTo>
                  <a:lnTo>
                    <a:pt x="2589" y="14173"/>
                  </a:lnTo>
                  <a:lnTo>
                    <a:pt x="2019" y="15446"/>
                  </a:lnTo>
                  <a:lnTo>
                    <a:pt x="307" y="17947"/>
                  </a:lnTo>
                  <a:lnTo>
                    <a:pt x="264" y="17991"/>
                  </a:lnTo>
                  <a:lnTo>
                    <a:pt x="0" y="19132"/>
                  </a:lnTo>
                  <a:lnTo>
                    <a:pt x="0" y="19264"/>
                  </a:lnTo>
                  <a:lnTo>
                    <a:pt x="176" y="19658"/>
                  </a:lnTo>
                  <a:lnTo>
                    <a:pt x="220" y="19702"/>
                  </a:lnTo>
                  <a:lnTo>
                    <a:pt x="2721" y="22335"/>
                  </a:lnTo>
                  <a:lnTo>
                    <a:pt x="2765" y="22379"/>
                  </a:lnTo>
                  <a:lnTo>
                    <a:pt x="2853" y="22379"/>
                  </a:lnTo>
                  <a:lnTo>
                    <a:pt x="3642" y="22291"/>
                  </a:lnTo>
                  <a:lnTo>
                    <a:pt x="5968" y="21677"/>
                  </a:lnTo>
                  <a:lnTo>
                    <a:pt x="7065" y="21896"/>
                  </a:lnTo>
                  <a:lnTo>
                    <a:pt x="7197" y="21896"/>
                  </a:lnTo>
                  <a:lnTo>
                    <a:pt x="7241" y="21809"/>
                  </a:lnTo>
                  <a:lnTo>
                    <a:pt x="7284" y="21721"/>
                  </a:lnTo>
                  <a:lnTo>
                    <a:pt x="7241" y="21150"/>
                  </a:lnTo>
                  <a:lnTo>
                    <a:pt x="7241" y="21106"/>
                  </a:lnTo>
                  <a:lnTo>
                    <a:pt x="6933" y="20361"/>
                  </a:lnTo>
                  <a:lnTo>
                    <a:pt x="6714" y="17859"/>
                  </a:lnTo>
                  <a:lnTo>
                    <a:pt x="7592" y="16016"/>
                  </a:lnTo>
                  <a:lnTo>
                    <a:pt x="8645" y="13252"/>
                  </a:lnTo>
                  <a:lnTo>
                    <a:pt x="9303" y="12287"/>
                  </a:lnTo>
                  <a:lnTo>
                    <a:pt x="9347" y="12243"/>
                  </a:lnTo>
                  <a:lnTo>
                    <a:pt x="10663" y="7811"/>
                  </a:lnTo>
                  <a:lnTo>
                    <a:pt x="10663" y="7767"/>
                  </a:lnTo>
                  <a:lnTo>
                    <a:pt x="10751" y="5134"/>
                  </a:lnTo>
                  <a:lnTo>
                    <a:pt x="10707" y="5046"/>
                  </a:lnTo>
                  <a:lnTo>
                    <a:pt x="8645" y="1580"/>
                  </a:lnTo>
                  <a:lnTo>
                    <a:pt x="8601" y="1536"/>
                  </a:lnTo>
                  <a:lnTo>
                    <a:pt x="8557" y="1492"/>
                  </a:lnTo>
                  <a:lnTo>
                    <a:pt x="8425" y="1492"/>
                  </a:lnTo>
                  <a:lnTo>
                    <a:pt x="8338" y="1536"/>
                  </a:lnTo>
                  <a:lnTo>
                    <a:pt x="8338" y="1624"/>
                  </a:lnTo>
                  <a:lnTo>
                    <a:pt x="8338" y="1668"/>
                  </a:lnTo>
                  <a:lnTo>
                    <a:pt x="8338" y="1755"/>
                  </a:lnTo>
                  <a:lnTo>
                    <a:pt x="10400" y="5178"/>
                  </a:lnTo>
                  <a:lnTo>
                    <a:pt x="10312" y="7767"/>
                  </a:lnTo>
                  <a:lnTo>
                    <a:pt x="8996" y="12111"/>
                  </a:lnTo>
                  <a:lnTo>
                    <a:pt x="8338" y="13076"/>
                  </a:lnTo>
                  <a:lnTo>
                    <a:pt x="8338" y="13120"/>
                  </a:lnTo>
                  <a:lnTo>
                    <a:pt x="7241" y="15841"/>
                  </a:lnTo>
                  <a:lnTo>
                    <a:pt x="6363" y="17772"/>
                  </a:lnTo>
                  <a:lnTo>
                    <a:pt x="6363" y="17859"/>
                  </a:lnTo>
                  <a:lnTo>
                    <a:pt x="6582" y="20448"/>
                  </a:lnTo>
                  <a:lnTo>
                    <a:pt x="6582" y="20492"/>
                  </a:lnTo>
                  <a:lnTo>
                    <a:pt x="6890" y="21238"/>
                  </a:lnTo>
                  <a:lnTo>
                    <a:pt x="6933" y="21545"/>
                  </a:lnTo>
                  <a:lnTo>
                    <a:pt x="6012" y="21326"/>
                  </a:lnTo>
                  <a:lnTo>
                    <a:pt x="5924" y="21326"/>
                  </a:lnTo>
                  <a:lnTo>
                    <a:pt x="3555" y="21940"/>
                  </a:lnTo>
                  <a:lnTo>
                    <a:pt x="2896" y="22028"/>
                  </a:lnTo>
                  <a:lnTo>
                    <a:pt x="483" y="19483"/>
                  </a:lnTo>
                  <a:lnTo>
                    <a:pt x="351" y="19176"/>
                  </a:lnTo>
                  <a:lnTo>
                    <a:pt x="615" y="18123"/>
                  </a:lnTo>
                  <a:lnTo>
                    <a:pt x="2326" y="15621"/>
                  </a:lnTo>
                  <a:lnTo>
                    <a:pt x="2940" y="14305"/>
                  </a:lnTo>
                  <a:lnTo>
                    <a:pt x="2940" y="14261"/>
                  </a:lnTo>
                  <a:lnTo>
                    <a:pt x="3379" y="11277"/>
                  </a:lnTo>
                  <a:lnTo>
                    <a:pt x="3686" y="7811"/>
                  </a:lnTo>
                  <a:lnTo>
                    <a:pt x="3950" y="2106"/>
                  </a:lnTo>
                  <a:lnTo>
                    <a:pt x="4564" y="219"/>
                  </a:lnTo>
                  <a:lnTo>
                    <a:pt x="4564" y="176"/>
                  </a:lnTo>
                  <a:lnTo>
                    <a:pt x="4564" y="88"/>
                  </a:lnTo>
                  <a:lnTo>
                    <a:pt x="4520" y="44"/>
                  </a:lnTo>
                  <a:lnTo>
                    <a:pt x="447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5" name="Google Shape;7265;p246"/>
            <p:cNvSpPr/>
            <p:nvPr/>
          </p:nvSpPr>
          <p:spPr>
            <a:xfrm>
              <a:off x="4316800" y="908650"/>
              <a:ext cx="344500" cy="822775"/>
            </a:xfrm>
            <a:custGeom>
              <a:avLst/>
              <a:gdLst/>
              <a:ahLst/>
              <a:cxnLst/>
              <a:rect l="l" t="t" r="r" b="b"/>
              <a:pathLst>
                <a:path w="13780" h="32911" extrusionOk="0">
                  <a:moveTo>
                    <a:pt x="3423" y="1"/>
                  </a:moveTo>
                  <a:lnTo>
                    <a:pt x="3380" y="44"/>
                  </a:lnTo>
                  <a:lnTo>
                    <a:pt x="3336" y="132"/>
                  </a:lnTo>
                  <a:lnTo>
                    <a:pt x="3072" y="747"/>
                  </a:lnTo>
                  <a:lnTo>
                    <a:pt x="3072" y="878"/>
                  </a:lnTo>
                  <a:lnTo>
                    <a:pt x="3292" y="1405"/>
                  </a:lnTo>
                  <a:lnTo>
                    <a:pt x="4301" y="3687"/>
                  </a:lnTo>
                  <a:lnTo>
                    <a:pt x="4257" y="5573"/>
                  </a:lnTo>
                  <a:lnTo>
                    <a:pt x="4257" y="5617"/>
                  </a:lnTo>
                  <a:lnTo>
                    <a:pt x="4521" y="8382"/>
                  </a:lnTo>
                  <a:lnTo>
                    <a:pt x="4345" y="11278"/>
                  </a:lnTo>
                  <a:lnTo>
                    <a:pt x="3862" y="13955"/>
                  </a:lnTo>
                  <a:lnTo>
                    <a:pt x="3380" y="18123"/>
                  </a:lnTo>
                  <a:lnTo>
                    <a:pt x="3029" y="19571"/>
                  </a:lnTo>
                  <a:lnTo>
                    <a:pt x="1712" y="21458"/>
                  </a:lnTo>
                  <a:lnTo>
                    <a:pt x="1712" y="21502"/>
                  </a:lnTo>
                  <a:lnTo>
                    <a:pt x="264" y="24574"/>
                  </a:lnTo>
                  <a:lnTo>
                    <a:pt x="264" y="24617"/>
                  </a:lnTo>
                  <a:lnTo>
                    <a:pt x="1" y="25583"/>
                  </a:lnTo>
                  <a:lnTo>
                    <a:pt x="1" y="25627"/>
                  </a:lnTo>
                  <a:lnTo>
                    <a:pt x="45" y="25714"/>
                  </a:lnTo>
                  <a:lnTo>
                    <a:pt x="527" y="26285"/>
                  </a:lnTo>
                  <a:lnTo>
                    <a:pt x="571" y="26329"/>
                  </a:lnTo>
                  <a:lnTo>
                    <a:pt x="2634" y="27996"/>
                  </a:lnTo>
                  <a:lnTo>
                    <a:pt x="3994" y="29751"/>
                  </a:lnTo>
                  <a:lnTo>
                    <a:pt x="5135" y="31902"/>
                  </a:lnTo>
                  <a:lnTo>
                    <a:pt x="5179" y="31989"/>
                  </a:lnTo>
                  <a:lnTo>
                    <a:pt x="6495" y="32867"/>
                  </a:lnTo>
                  <a:lnTo>
                    <a:pt x="6583" y="32911"/>
                  </a:lnTo>
                  <a:lnTo>
                    <a:pt x="8031" y="32735"/>
                  </a:lnTo>
                  <a:lnTo>
                    <a:pt x="8119" y="32691"/>
                  </a:lnTo>
                  <a:lnTo>
                    <a:pt x="9040" y="32077"/>
                  </a:lnTo>
                  <a:lnTo>
                    <a:pt x="11190" y="30322"/>
                  </a:lnTo>
                  <a:lnTo>
                    <a:pt x="11234" y="30278"/>
                  </a:lnTo>
                  <a:lnTo>
                    <a:pt x="11849" y="29269"/>
                  </a:lnTo>
                  <a:lnTo>
                    <a:pt x="11892" y="29181"/>
                  </a:lnTo>
                  <a:lnTo>
                    <a:pt x="11892" y="28216"/>
                  </a:lnTo>
                  <a:lnTo>
                    <a:pt x="11892" y="28172"/>
                  </a:lnTo>
                  <a:lnTo>
                    <a:pt x="11673" y="26636"/>
                  </a:lnTo>
                  <a:lnTo>
                    <a:pt x="11629" y="26548"/>
                  </a:lnTo>
                  <a:lnTo>
                    <a:pt x="10488" y="25188"/>
                  </a:lnTo>
                  <a:lnTo>
                    <a:pt x="10357" y="24223"/>
                  </a:lnTo>
                  <a:lnTo>
                    <a:pt x="10620" y="23082"/>
                  </a:lnTo>
                  <a:lnTo>
                    <a:pt x="11015" y="21897"/>
                  </a:lnTo>
                  <a:lnTo>
                    <a:pt x="11454" y="20756"/>
                  </a:lnTo>
                  <a:lnTo>
                    <a:pt x="11892" y="19615"/>
                  </a:lnTo>
                  <a:lnTo>
                    <a:pt x="12287" y="18518"/>
                  </a:lnTo>
                  <a:lnTo>
                    <a:pt x="12726" y="17421"/>
                  </a:lnTo>
                  <a:lnTo>
                    <a:pt x="13077" y="16324"/>
                  </a:lnTo>
                  <a:lnTo>
                    <a:pt x="13384" y="15183"/>
                  </a:lnTo>
                  <a:lnTo>
                    <a:pt x="13648" y="14042"/>
                  </a:lnTo>
                  <a:lnTo>
                    <a:pt x="13692" y="13428"/>
                  </a:lnTo>
                  <a:lnTo>
                    <a:pt x="13779" y="12858"/>
                  </a:lnTo>
                  <a:lnTo>
                    <a:pt x="13779" y="12243"/>
                  </a:lnTo>
                  <a:lnTo>
                    <a:pt x="13779" y="11629"/>
                  </a:lnTo>
                  <a:lnTo>
                    <a:pt x="13735" y="11015"/>
                  </a:lnTo>
                  <a:lnTo>
                    <a:pt x="13648" y="10400"/>
                  </a:lnTo>
                  <a:lnTo>
                    <a:pt x="13604" y="10356"/>
                  </a:lnTo>
                  <a:lnTo>
                    <a:pt x="13560" y="10312"/>
                  </a:lnTo>
                  <a:lnTo>
                    <a:pt x="13516" y="10269"/>
                  </a:lnTo>
                  <a:lnTo>
                    <a:pt x="13428" y="10269"/>
                  </a:lnTo>
                  <a:lnTo>
                    <a:pt x="13384" y="10312"/>
                  </a:lnTo>
                  <a:lnTo>
                    <a:pt x="13340" y="10356"/>
                  </a:lnTo>
                  <a:lnTo>
                    <a:pt x="13297" y="10400"/>
                  </a:lnTo>
                  <a:lnTo>
                    <a:pt x="13297" y="10488"/>
                  </a:lnTo>
                  <a:lnTo>
                    <a:pt x="13384" y="11058"/>
                  </a:lnTo>
                  <a:lnTo>
                    <a:pt x="13428" y="11673"/>
                  </a:lnTo>
                  <a:lnTo>
                    <a:pt x="13428" y="12243"/>
                  </a:lnTo>
                  <a:lnTo>
                    <a:pt x="13428" y="12858"/>
                  </a:lnTo>
                  <a:lnTo>
                    <a:pt x="13340" y="13428"/>
                  </a:lnTo>
                  <a:lnTo>
                    <a:pt x="13297" y="13998"/>
                  </a:lnTo>
                  <a:lnTo>
                    <a:pt x="13033" y="15095"/>
                  </a:lnTo>
                  <a:lnTo>
                    <a:pt x="12726" y="16236"/>
                  </a:lnTo>
                  <a:lnTo>
                    <a:pt x="12375" y="17333"/>
                  </a:lnTo>
                  <a:lnTo>
                    <a:pt x="11541" y="19483"/>
                  </a:lnTo>
                  <a:lnTo>
                    <a:pt x="11103" y="20624"/>
                  </a:lnTo>
                  <a:lnTo>
                    <a:pt x="10664" y="21809"/>
                  </a:lnTo>
                  <a:lnTo>
                    <a:pt x="10269" y="22994"/>
                  </a:lnTo>
                  <a:lnTo>
                    <a:pt x="10006" y="24179"/>
                  </a:lnTo>
                  <a:lnTo>
                    <a:pt x="10006" y="24266"/>
                  </a:lnTo>
                  <a:lnTo>
                    <a:pt x="10137" y="25320"/>
                  </a:lnTo>
                  <a:lnTo>
                    <a:pt x="10181" y="25407"/>
                  </a:lnTo>
                  <a:lnTo>
                    <a:pt x="11322" y="26724"/>
                  </a:lnTo>
                  <a:lnTo>
                    <a:pt x="11541" y="28216"/>
                  </a:lnTo>
                  <a:lnTo>
                    <a:pt x="11541" y="29137"/>
                  </a:lnTo>
                  <a:lnTo>
                    <a:pt x="10971" y="30059"/>
                  </a:lnTo>
                  <a:lnTo>
                    <a:pt x="8821" y="31814"/>
                  </a:lnTo>
                  <a:lnTo>
                    <a:pt x="7943" y="32384"/>
                  </a:lnTo>
                  <a:lnTo>
                    <a:pt x="6627" y="32560"/>
                  </a:lnTo>
                  <a:lnTo>
                    <a:pt x="5398" y="31726"/>
                  </a:lnTo>
                  <a:lnTo>
                    <a:pt x="4301" y="29576"/>
                  </a:lnTo>
                  <a:lnTo>
                    <a:pt x="4301" y="29532"/>
                  </a:lnTo>
                  <a:lnTo>
                    <a:pt x="2897" y="27777"/>
                  </a:lnTo>
                  <a:lnTo>
                    <a:pt x="2897" y="27733"/>
                  </a:lnTo>
                  <a:lnTo>
                    <a:pt x="791" y="26066"/>
                  </a:lnTo>
                  <a:lnTo>
                    <a:pt x="396" y="25583"/>
                  </a:lnTo>
                  <a:lnTo>
                    <a:pt x="615" y="24705"/>
                  </a:lnTo>
                  <a:lnTo>
                    <a:pt x="2019" y="21634"/>
                  </a:lnTo>
                  <a:lnTo>
                    <a:pt x="3336" y="19747"/>
                  </a:lnTo>
                  <a:lnTo>
                    <a:pt x="3336" y="19659"/>
                  </a:lnTo>
                  <a:lnTo>
                    <a:pt x="3731" y="18211"/>
                  </a:lnTo>
                  <a:lnTo>
                    <a:pt x="3731" y="18167"/>
                  </a:lnTo>
                  <a:lnTo>
                    <a:pt x="4213" y="14042"/>
                  </a:lnTo>
                  <a:lnTo>
                    <a:pt x="4696" y="11322"/>
                  </a:lnTo>
                  <a:lnTo>
                    <a:pt x="4872" y="8382"/>
                  </a:lnTo>
                  <a:lnTo>
                    <a:pt x="4608" y="5573"/>
                  </a:lnTo>
                  <a:lnTo>
                    <a:pt x="4652" y="3687"/>
                  </a:lnTo>
                  <a:lnTo>
                    <a:pt x="4652" y="3599"/>
                  </a:lnTo>
                  <a:lnTo>
                    <a:pt x="3643" y="1273"/>
                  </a:lnTo>
                  <a:lnTo>
                    <a:pt x="3423" y="790"/>
                  </a:lnTo>
                  <a:lnTo>
                    <a:pt x="3643" y="220"/>
                  </a:lnTo>
                  <a:lnTo>
                    <a:pt x="3687" y="176"/>
                  </a:lnTo>
                  <a:lnTo>
                    <a:pt x="3643" y="88"/>
                  </a:lnTo>
                  <a:lnTo>
                    <a:pt x="3599" y="44"/>
                  </a:lnTo>
                  <a:lnTo>
                    <a:pt x="355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6" name="Google Shape;7266;p246"/>
            <p:cNvSpPr/>
            <p:nvPr/>
          </p:nvSpPr>
          <p:spPr>
            <a:xfrm>
              <a:off x="4111675" y="1612925"/>
              <a:ext cx="55975" cy="64750"/>
            </a:xfrm>
            <a:custGeom>
              <a:avLst/>
              <a:gdLst/>
              <a:ahLst/>
              <a:cxnLst/>
              <a:rect l="l" t="t" r="r" b="b"/>
              <a:pathLst>
                <a:path w="2239" h="2590" extrusionOk="0">
                  <a:moveTo>
                    <a:pt x="1273" y="352"/>
                  </a:moveTo>
                  <a:lnTo>
                    <a:pt x="1843" y="483"/>
                  </a:lnTo>
                  <a:lnTo>
                    <a:pt x="1317" y="1800"/>
                  </a:lnTo>
                  <a:lnTo>
                    <a:pt x="1009" y="2151"/>
                  </a:lnTo>
                  <a:lnTo>
                    <a:pt x="966" y="2063"/>
                  </a:lnTo>
                  <a:lnTo>
                    <a:pt x="351" y="659"/>
                  </a:lnTo>
                  <a:lnTo>
                    <a:pt x="395" y="571"/>
                  </a:lnTo>
                  <a:lnTo>
                    <a:pt x="1273" y="352"/>
                  </a:lnTo>
                  <a:close/>
                  <a:moveTo>
                    <a:pt x="1229" y="1"/>
                  </a:moveTo>
                  <a:lnTo>
                    <a:pt x="263" y="220"/>
                  </a:lnTo>
                  <a:lnTo>
                    <a:pt x="176" y="264"/>
                  </a:lnTo>
                  <a:lnTo>
                    <a:pt x="132" y="308"/>
                  </a:lnTo>
                  <a:lnTo>
                    <a:pt x="0" y="571"/>
                  </a:lnTo>
                  <a:lnTo>
                    <a:pt x="0" y="615"/>
                  </a:lnTo>
                  <a:lnTo>
                    <a:pt x="0" y="703"/>
                  </a:lnTo>
                  <a:lnTo>
                    <a:pt x="658" y="2195"/>
                  </a:lnTo>
                  <a:lnTo>
                    <a:pt x="658" y="2239"/>
                  </a:lnTo>
                  <a:lnTo>
                    <a:pt x="834" y="2502"/>
                  </a:lnTo>
                  <a:lnTo>
                    <a:pt x="878" y="2590"/>
                  </a:lnTo>
                  <a:lnTo>
                    <a:pt x="1053" y="2590"/>
                  </a:lnTo>
                  <a:lnTo>
                    <a:pt x="1097" y="2546"/>
                  </a:lnTo>
                  <a:lnTo>
                    <a:pt x="1624" y="2019"/>
                  </a:lnTo>
                  <a:lnTo>
                    <a:pt x="1624" y="1975"/>
                  </a:lnTo>
                  <a:lnTo>
                    <a:pt x="2238" y="396"/>
                  </a:lnTo>
                  <a:lnTo>
                    <a:pt x="2238" y="352"/>
                  </a:lnTo>
                  <a:lnTo>
                    <a:pt x="2238" y="264"/>
                  </a:lnTo>
                  <a:lnTo>
                    <a:pt x="2194" y="220"/>
                  </a:lnTo>
                  <a:lnTo>
                    <a:pt x="2106" y="176"/>
                  </a:lnTo>
                  <a:lnTo>
                    <a:pt x="131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7" name="Google Shape;7267;p246"/>
            <p:cNvSpPr/>
            <p:nvPr/>
          </p:nvSpPr>
          <p:spPr>
            <a:xfrm>
              <a:off x="2076700" y="1162050"/>
              <a:ext cx="490400" cy="941275"/>
            </a:xfrm>
            <a:custGeom>
              <a:avLst/>
              <a:gdLst/>
              <a:ahLst/>
              <a:cxnLst/>
              <a:rect l="l" t="t" r="r" b="b"/>
              <a:pathLst>
                <a:path w="19616" h="37651" extrusionOk="0">
                  <a:moveTo>
                    <a:pt x="19440" y="1"/>
                  </a:moveTo>
                  <a:lnTo>
                    <a:pt x="19352" y="45"/>
                  </a:lnTo>
                  <a:lnTo>
                    <a:pt x="19308" y="89"/>
                  </a:lnTo>
                  <a:lnTo>
                    <a:pt x="19264" y="133"/>
                  </a:lnTo>
                  <a:lnTo>
                    <a:pt x="18782" y="1844"/>
                  </a:lnTo>
                  <a:lnTo>
                    <a:pt x="16939" y="5267"/>
                  </a:lnTo>
                  <a:lnTo>
                    <a:pt x="14569" y="10181"/>
                  </a:lnTo>
                  <a:lnTo>
                    <a:pt x="14043" y="11980"/>
                  </a:lnTo>
                  <a:lnTo>
                    <a:pt x="14043" y="12024"/>
                  </a:lnTo>
                  <a:lnTo>
                    <a:pt x="13735" y="16983"/>
                  </a:lnTo>
                  <a:lnTo>
                    <a:pt x="12726" y="19089"/>
                  </a:lnTo>
                  <a:lnTo>
                    <a:pt x="10137" y="23389"/>
                  </a:lnTo>
                  <a:lnTo>
                    <a:pt x="6846" y="28743"/>
                  </a:lnTo>
                  <a:lnTo>
                    <a:pt x="6802" y="28786"/>
                  </a:lnTo>
                  <a:lnTo>
                    <a:pt x="5354" y="34228"/>
                  </a:lnTo>
                  <a:lnTo>
                    <a:pt x="4652" y="35544"/>
                  </a:lnTo>
                  <a:lnTo>
                    <a:pt x="3862" y="35807"/>
                  </a:lnTo>
                  <a:lnTo>
                    <a:pt x="1405" y="35939"/>
                  </a:lnTo>
                  <a:lnTo>
                    <a:pt x="1361" y="35939"/>
                  </a:lnTo>
                  <a:lnTo>
                    <a:pt x="659" y="36158"/>
                  </a:lnTo>
                  <a:lnTo>
                    <a:pt x="571" y="36202"/>
                  </a:lnTo>
                  <a:lnTo>
                    <a:pt x="527" y="36246"/>
                  </a:lnTo>
                  <a:lnTo>
                    <a:pt x="45" y="37431"/>
                  </a:lnTo>
                  <a:lnTo>
                    <a:pt x="1" y="37475"/>
                  </a:lnTo>
                  <a:lnTo>
                    <a:pt x="45" y="37563"/>
                  </a:lnTo>
                  <a:lnTo>
                    <a:pt x="45" y="37606"/>
                  </a:lnTo>
                  <a:lnTo>
                    <a:pt x="132" y="37650"/>
                  </a:lnTo>
                  <a:lnTo>
                    <a:pt x="264" y="37650"/>
                  </a:lnTo>
                  <a:lnTo>
                    <a:pt x="352" y="37563"/>
                  </a:lnTo>
                  <a:lnTo>
                    <a:pt x="834" y="36466"/>
                  </a:lnTo>
                  <a:lnTo>
                    <a:pt x="1449" y="36290"/>
                  </a:lnTo>
                  <a:lnTo>
                    <a:pt x="3906" y="36158"/>
                  </a:lnTo>
                  <a:lnTo>
                    <a:pt x="3950" y="36158"/>
                  </a:lnTo>
                  <a:lnTo>
                    <a:pt x="4828" y="35851"/>
                  </a:lnTo>
                  <a:lnTo>
                    <a:pt x="4915" y="35763"/>
                  </a:lnTo>
                  <a:lnTo>
                    <a:pt x="5661" y="34359"/>
                  </a:lnTo>
                  <a:lnTo>
                    <a:pt x="7153" y="28918"/>
                  </a:lnTo>
                  <a:lnTo>
                    <a:pt x="10444" y="23565"/>
                  </a:lnTo>
                  <a:lnTo>
                    <a:pt x="13033" y="19264"/>
                  </a:lnTo>
                  <a:lnTo>
                    <a:pt x="14086" y="17114"/>
                  </a:lnTo>
                  <a:lnTo>
                    <a:pt x="14086" y="17027"/>
                  </a:lnTo>
                  <a:lnTo>
                    <a:pt x="14394" y="12068"/>
                  </a:lnTo>
                  <a:lnTo>
                    <a:pt x="14876" y="10313"/>
                  </a:lnTo>
                  <a:lnTo>
                    <a:pt x="17246" y="5398"/>
                  </a:lnTo>
                  <a:lnTo>
                    <a:pt x="19133" y="1976"/>
                  </a:lnTo>
                  <a:lnTo>
                    <a:pt x="19133" y="1932"/>
                  </a:lnTo>
                  <a:lnTo>
                    <a:pt x="19615" y="220"/>
                  </a:lnTo>
                  <a:lnTo>
                    <a:pt x="19615" y="176"/>
                  </a:lnTo>
                  <a:lnTo>
                    <a:pt x="19615" y="89"/>
                  </a:lnTo>
                  <a:lnTo>
                    <a:pt x="19571" y="45"/>
                  </a:lnTo>
                  <a:lnTo>
                    <a:pt x="1948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8" name="Google Shape;7268;p246"/>
            <p:cNvSpPr/>
            <p:nvPr/>
          </p:nvSpPr>
          <p:spPr>
            <a:xfrm>
              <a:off x="1913250" y="1401200"/>
              <a:ext cx="382875" cy="744900"/>
            </a:xfrm>
            <a:custGeom>
              <a:avLst/>
              <a:gdLst/>
              <a:ahLst/>
              <a:cxnLst/>
              <a:rect l="l" t="t" r="r" b="b"/>
              <a:pathLst>
                <a:path w="15315" h="29796" extrusionOk="0">
                  <a:moveTo>
                    <a:pt x="15008" y="1"/>
                  </a:moveTo>
                  <a:lnTo>
                    <a:pt x="14964" y="89"/>
                  </a:lnTo>
                  <a:lnTo>
                    <a:pt x="14964" y="133"/>
                  </a:lnTo>
                  <a:lnTo>
                    <a:pt x="14613" y="3029"/>
                  </a:lnTo>
                  <a:lnTo>
                    <a:pt x="13867" y="6320"/>
                  </a:lnTo>
                  <a:lnTo>
                    <a:pt x="12945" y="8075"/>
                  </a:lnTo>
                  <a:lnTo>
                    <a:pt x="11058" y="11146"/>
                  </a:lnTo>
                  <a:lnTo>
                    <a:pt x="9215" y="14350"/>
                  </a:lnTo>
                  <a:lnTo>
                    <a:pt x="9215" y="14394"/>
                  </a:lnTo>
                  <a:lnTo>
                    <a:pt x="8250" y="17377"/>
                  </a:lnTo>
                  <a:lnTo>
                    <a:pt x="7416" y="18869"/>
                  </a:lnTo>
                  <a:lnTo>
                    <a:pt x="5573" y="21678"/>
                  </a:lnTo>
                  <a:lnTo>
                    <a:pt x="4696" y="22599"/>
                  </a:lnTo>
                  <a:lnTo>
                    <a:pt x="2853" y="23477"/>
                  </a:lnTo>
                  <a:lnTo>
                    <a:pt x="2809" y="23521"/>
                  </a:lnTo>
                  <a:lnTo>
                    <a:pt x="1800" y="24837"/>
                  </a:lnTo>
                  <a:lnTo>
                    <a:pt x="1756" y="24881"/>
                  </a:lnTo>
                  <a:lnTo>
                    <a:pt x="703" y="27382"/>
                  </a:lnTo>
                  <a:lnTo>
                    <a:pt x="1" y="29576"/>
                  </a:lnTo>
                  <a:lnTo>
                    <a:pt x="1" y="29664"/>
                  </a:lnTo>
                  <a:lnTo>
                    <a:pt x="1" y="29708"/>
                  </a:lnTo>
                  <a:lnTo>
                    <a:pt x="44" y="29752"/>
                  </a:lnTo>
                  <a:lnTo>
                    <a:pt x="132" y="29796"/>
                  </a:lnTo>
                  <a:lnTo>
                    <a:pt x="264" y="29796"/>
                  </a:lnTo>
                  <a:lnTo>
                    <a:pt x="352" y="29708"/>
                  </a:lnTo>
                  <a:lnTo>
                    <a:pt x="1010" y="27514"/>
                  </a:lnTo>
                  <a:lnTo>
                    <a:pt x="2063" y="25057"/>
                  </a:lnTo>
                  <a:lnTo>
                    <a:pt x="3072" y="23784"/>
                  </a:lnTo>
                  <a:lnTo>
                    <a:pt x="4871" y="22906"/>
                  </a:lnTo>
                  <a:lnTo>
                    <a:pt x="4915" y="22863"/>
                  </a:lnTo>
                  <a:lnTo>
                    <a:pt x="5837" y="21897"/>
                  </a:lnTo>
                  <a:lnTo>
                    <a:pt x="7724" y="19045"/>
                  </a:lnTo>
                  <a:lnTo>
                    <a:pt x="8557" y="17509"/>
                  </a:lnTo>
                  <a:lnTo>
                    <a:pt x="9523" y="14525"/>
                  </a:lnTo>
                  <a:lnTo>
                    <a:pt x="11322" y="11322"/>
                  </a:lnTo>
                  <a:lnTo>
                    <a:pt x="13209" y="8250"/>
                  </a:lnTo>
                  <a:lnTo>
                    <a:pt x="14218" y="6495"/>
                  </a:lnTo>
                  <a:lnTo>
                    <a:pt x="14218" y="6451"/>
                  </a:lnTo>
                  <a:lnTo>
                    <a:pt x="14964" y="3116"/>
                  </a:lnTo>
                  <a:lnTo>
                    <a:pt x="14964" y="3072"/>
                  </a:lnTo>
                  <a:lnTo>
                    <a:pt x="15315" y="176"/>
                  </a:lnTo>
                  <a:lnTo>
                    <a:pt x="15271" y="89"/>
                  </a:lnTo>
                  <a:lnTo>
                    <a:pt x="15271" y="45"/>
                  </a:lnTo>
                  <a:lnTo>
                    <a:pt x="1522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9" name="Google Shape;7269;p246"/>
            <p:cNvSpPr/>
            <p:nvPr/>
          </p:nvSpPr>
          <p:spPr>
            <a:xfrm>
              <a:off x="1927525" y="1297000"/>
              <a:ext cx="446500" cy="875425"/>
            </a:xfrm>
            <a:custGeom>
              <a:avLst/>
              <a:gdLst/>
              <a:ahLst/>
              <a:cxnLst/>
              <a:rect l="l" t="t" r="r" b="b"/>
              <a:pathLst>
                <a:path w="17860" h="35017" extrusionOk="0">
                  <a:moveTo>
                    <a:pt x="17596" y="0"/>
                  </a:moveTo>
                  <a:lnTo>
                    <a:pt x="17552" y="44"/>
                  </a:lnTo>
                  <a:lnTo>
                    <a:pt x="17508" y="132"/>
                  </a:lnTo>
                  <a:lnTo>
                    <a:pt x="15753" y="3862"/>
                  </a:lnTo>
                  <a:lnTo>
                    <a:pt x="15753" y="3906"/>
                  </a:lnTo>
                  <a:lnTo>
                    <a:pt x="15490" y="5485"/>
                  </a:lnTo>
                  <a:lnTo>
                    <a:pt x="15183" y="7855"/>
                  </a:lnTo>
                  <a:lnTo>
                    <a:pt x="14744" y="10268"/>
                  </a:lnTo>
                  <a:lnTo>
                    <a:pt x="13822" y="12199"/>
                  </a:lnTo>
                  <a:lnTo>
                    <a:pt x="11716" y="15709"/>
                  </a:lnTo>
                  <a:lnTo>
                    <a:pt x="9741" y="18913"/>
                  </a:lnTo>
                  <a:lnTo>
                    <a:pt x="8996" y="21107"/>
                  </a:lnTo>
                  <a:lnTo>
                    <a:pt x="7986" y="24485"/>
                  </a:lnTo>
                  <a:lnTo>
                    <a:pt x="6538" y="26899"/>
                  </a:lnTo>
                  <a:lnTo>
                    <a:pt x="5748" y="27469"/>
                  </a:lnTo>
                  <a:lnTo>
                    <a:pt x="3423" y="28215"/>
                  </a:lnTo>
                  <a:lnTo>
                    <a:pt x="3379" y="28259"/>
                  </a:lnTo>
                  <a:lnTo>
                    <a:pt x="2764" y="28742"/>
                  </a:lnTo>
                  <a:lnTo>
                    <a:pt x="2721" y="28786"/>
                  </a:lnTo>
                  <a:lnTo>
                    <a:pt x="1887" y="30146"/>
                  </a:lnTo>
                  <a:lnTo>
                    <a:pt x="1843" y="30146"/>
                  </a:lnTo>
                  <a:lnTo>
                    <a:pt x="834" y="32998"/>
                  </a:lnTo>
                  <a:lnTo>
                    <a:pt x="0" y="34797"/>
                  </a:lnTo>
                  <a:lnTo>
                    <a:pt x="0" y="34841"/>
                  </a:lnTo>
                  <a:lnTo>
                    <a:pt x="0" y="34929"/>
                  </a:lnTo>
                  <a:lnTo>
                    <a:pt x="44" y="34973"/>
                  </a:lnTo>
                  <a:lnTo>
                    <a:pt x="88" y="35017"/>
                  </a:lnTo>
                  <a:lnTo>
                    <a:pt x="263" y="35017"/>
                  </a:lnTo>
                  <a:lnTo>
                    <a:pt x="307" y="34929"/>
                  </a:lnTo>
                  <a:lnTo>
                    <a:pt x="1141" y="33130"/>
                  </a:lnTo>
                  <a:lnTo>
                    <a:pt x="2194" y="30278"/>
                  </a:lnTo>
                  <a:lnTo>
                    <a:pt x="2984" y="29005"/>
                  </a:lnTo>
                  <a:lnTo>
                    <a:pt x="3554" y="28566"/>
                  </a:lnTo>
                  <a:lnTo>
                    <a:pt x="5880" y="27776"/>
                  </a:lnTo>
                  <a:lnTo>
                    <a:pt x="5924" y="27733"/>
                  </a:lnTo>
                  <a:lnTo>
                    <a:pt x="6758" y="27162"/>
                  </a:lnTo>
                  <a:lnTo>
                    <a:pt x="6801" y="27118"/>
                  </a:lnTo>
                  <a:lnTo>
                    <a:pt x="8293" y="24661"/>
                  </a:lnTo>
                  <a:lnTo>
                    <a:pt x="8337" y="24617"/>
                  </a:lnTo>
                  <a:lnTo>
                    <a:pt x="9347" y="21238"/>
                  </a:lnTo>
                  <a:lnTo>
                    <a:pt x="10049" y="19044"/>
                  </a:lnTo>
                  <a:lnTo>
                    <a:pt x="11979" y="15885"/>
                  </a:lnTo>
                  <a:lnTo>
                    <a:pt x="14130" y="12374"/>
                  </a:lnTo>
                  <a:lnTo>
                    <a:pt x="15095" y="10400"/>
                  </a:lnTo>
                  <a:lnTo>
                    <a:pt x="15095" y="10356"/>
                  </a:lnTo>
                  <a:lnTo>
                    <a:pt x="15534" y="7943"/>
                  </a:lnTo>
                  <a:lnTo>
                    <a:pt x="15797" y="5529"/>
                  </a:lnTo>
                  <a:lnTo>
                    <a:pt x="16104" y="3993"/>
                  </a:lnTo>
                  <a:lnTo>
                    <a:pt x="17816" y="264"/>
                  </a:lnTo>
                  <a:lnTo>
                    <a:pt x="17859" y="176"/>
                  </a:lnTo>
                  <a:lnTo>
                    <a:pt x="17859" y="132"/>
                  </a:lnTo>
                  <a:lnTo>
                    <a:pt x="17816" y="88"/>
                  </a:lnTo>
                  <a:lnTo>
                    <a:pt x="17772" y="44"/>
                  </a:lnTo>
                  <a:lnTo>
                    <a:pt x="1768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0" name="Google Shape;7270;p246"/>
            <p:cNvSpPr/>
            <p:nvPr/>
          </p:nvSpPr>
          <p:spPr>
            <a:xfrm>
              <a:off x="1977975" y="1250925"/>
              <a:ext cx="449800" cy="917125"/>
            </a:xfrm>
            <a:custGeom>
              <a:avLst/>
              <a:gdLst/>
              <a:ahLst/>
              <a:cxnLst/>
              <a:rect l="l" t="t" r="r" b="b"/>
              <a:pathLst>
                <a:path w="17992" h="36685" extrusionOk="0">
                  <a:moveTo>
                    <a:pt x="17772" y="0"/>
                  </a:moveTo>
                  <a:lnTo>
                    <a:pt x="17684" y="44"/>
                  </a:lnTo>
                  <a:lnTo>
                    <a:pt x="17640" y="88"/>
                  </a:lnTo>
                  <a:lnTo>
                    <a:pt x="16412" y="2896"/>
                  </a:lnTo>
                  <a:lnTo>
                    <a:pt x="14964" y="5924"/>
                  </a:lnTo>
                  <a:lnTo>
                    <a:pt x="14920" y="5968"/>
                  </a:lnTo>
                  <a:lnTo>
                    <a:pt x="14569" y="7943"/>
                  </a:lnTo>
                  <a:lnTo>
                    <a:pt x="14393" y="10400"/>
                  </a:lnTo>
                  <a:lnTo>
                    <a:pt x="13911" y="12638"/>
                  </a:lnTo>
                  <a:lnTo>
                    <a:pt x="12726" y="14920"/>
                  </a:lnTo>
                  <a:lnTo>
                    <a:pt x="8821" y="21238"/>
                  </a:lnTo>
                  <a:lnTo>
                    <a:pt x="8075" y="22994"/>
                  </a:lnTo>
                  <a:lnTo>
                    <a:pt x="8075" y="23037"/>
                  </a:lnTo>
                  <a:lnTo>
                    <a:pt x="7285" y="26241"/>
                  </a:lnTo>
                  <a:lnTo>
                    <a:pt x="6407" y="29137"/>
                  </a:lnTo>
                  <a:lnTo>
                    <a:pt x="5837" y="29839"/>
                  </a:lnTo>
                  <a:lnTo>
                    <a:pt x="2458" y="30629"/>
                  </a:lnTo>
                  <a:lnTo>
                    <a:pt x="2414" y="30629"/>
                  </a:lnTo>
                  <a:lnTo>
                    <a:pt x="1756" y="31111"/>
                  </a:lnTo>
                  <a:lnTo>
                    <a:pt x="1712" y="31155"/>
                  </a:lnTo>
                  <a:lnTo>
                    <a:pt x="966" y="32252"/>
                  </a:lnTo>
                  <a:lnTo>
                    <a:pt x="966" y="32296"/>
                  </a:lnTo>
                  <a:lnTo>
                    <a:pt x="1" y="35368"/>
                  </a:lnTo>
                  <a:lnTo>
                    <a:pt x="1" y="35456"/>
                  </a:lnTo>
                  <a:lnTo>
                    <a:pt x="44" y="36553"/>
                  </a:lnTo>
                  <a:lnTo>
                    <a:pt x="132" y="36640"/>
                  </a:lnTo>
                  <a:lnTo>
                    <a:pt x="220" y="36684"/>
                  </a:lnTo>
                  <a:lnTo>
                    <a:pt x="308" y="36684"/>
                  </a:lnTo>
                  <a:lnTo>
                    <a:pt x="352" y="36640"/>
                  </a:lnTo>
                  <a:lnTo>
                    <a:pt x="395" y="36596"/>
                  </a:lnTo>
                  <a:lnTo>
                    <a:pt x="395" y="36509"/>
                  </a:lnTo>
                  <a:lnTo>
                    <a:pt x="352" y="35456"/>
                  </a:lnTo>
                  <a:lnTo>
                    <a:pt x="1273" y="32428"/>
                  </a:lnTo>
                  <a:lnTo>
                    <a:pt x="1975" y="31375"/>
                  </a:lnTo>
                  <a:lnTo>
                    <a:pt x="2589" y="30936"/>
                  </a:lnTo>
                  <a:lnTo>
                    <a:pt x="5968" y="30190"/>
                  </a:lnTo>
                  <a:lnTo>
                    <a:pt x="6056" y="30102"/>
                  </a:lnTo>
                  <a:lnTo>
                    <a:pt x="6714" y="29356"/>
                  </a:lnTo>
                  <a:lnTo>
                    <a:pt x="6758" y="29312"/>
                  </a:lnTo>
                  <a:lnTo>
                    <a:pt x="7636" y="26328"/>
                  </a:lnTo>
                  <a:lnTo>
                    <a:pt x="8426" y="23125"/>
                  </a:lnTo>
                  <a:lnTo>
                    <a:pt x="9128" y="21414"/>
                  </a:lnTo>
                  <a:lnTo>
                    <a:pt x="13033" y="15095"/>
                  </a:lnTo>
                  <a:lnTo>
                    <a:pt x="14262" y="12769"/>
                  </a:lnTo>
                  <a:lnTo>
                    <a:pt x="14262" y="12726"/>
                  </a:lnTo>
                  <a:lnTo>
                    <a:pt x="14700" y="10444"/>
                  </a:lnTo>
                  <a:lnTo>
                    <a:pt x="14744" y="10444"/>
                  </a:lnTo>
                  <a:lnTo>
                    <a:pt x="14920" y="7986"/>
                  </a:lnTo>
                  <a:lnTo>
                    <a:pt x="15271" y="6056"/>
                  </a:lnTo>
                  <a:lnTo>
                    <a:pt x="16719" y="3028"/>
                  </a:lnTo>
                  <a:lnTo>
                    <a:pt x="17992" y="264"/>
                  </a:lnTo>
                  <a:lnTo>
                    <a:pt x="17992" y="176"/>
                  </a:lnTo>
                  <a:lnTo>
                    <a:pt x="17992" y="132"/>
                  </a:lnTo>
                  <a:lnTo>
                    <a:pt x="17948" y="44"/>
                  </a:lnTo>
                  <a:lnTo>
                    <a:pt x="1790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1" name="Google Shape;7271;p246"/>
            <p:cNvSpPr/>
            <p:nvPr/>
          </p:nvSpPr>
          <p:spPr>
            <a:xfrm>
              <a:off x="2010875" y="1153275"/>
              <a:ext cx="468450" cy="980750"/>
            </a:xfrm>
            <a:custGeom>
              <a:avLst/>
              <a:gdLst/>
              <a:ahLst/>
              <a:cxnLst/>
              <a:rect l="l" t="t" r="r" b="b"/>
              <a:pathLst>
                <a:path w="18738" h="39230" extrusionOk="0">
                  <a:moveTo>
                    <a:pt x="18475" y="1"/>
                  </a:moveTo>
                  <a:lnTo>
                    <a:pt x="18431" y="45"/>
                  </a:lnTo>
                  <a:lnTo>
                    <a:pt x="18387" y="89"/>
                  </a:lnTo>
                  <a:lnTo>
                    <a:pt x="18387" y="176"/>
                  </a:lnTo>
                  <a:lnTo>
                    <a:pt x="18036" y="3424"/>
                  </a:lnTo>
                  <a:lnTo>
                    <a:pt x="16588" y="6407"/>
                  </a:lnTo>
                  <a:lnTo>
                    <a:pt x="14833" y="10050"/>
                  </a:lnTo>
                  <a:lnTo>
                    <a:pt x="14438" y="11410"/>
                  </a:lnTo>
                  <a:lnTo>
                    <a:pt x="14438" y="11454"/>
                  </a:lnTo>
                  <a:lnTo>
                    <a:pt x="14218" y="14920"/>
                  </a:lnTo>
                  <a:lnTo>
                    <a:pt x="13736" y="17070"/>
                  </a:lnTo>
                  <a:lnTo>
                    <a:pt x="12331" y="19703"/>
                  </a:lnTo>
                  <a:lnTo>
                    <a:pt x="10269" y="23038"/>
                  </a:lnTo>
                  <a:lnTo>
                    <a:pt x="8250" y="26329"/>
                  </a:lnTo>
                  <a:lnTo>
                    <a:pt x="7548" y="28128"/>
                  </a:lnTo>
                  <a:lnTo>
                    <a:pt x="7505" y="28128"/>
                  </a:lnTo>
                  <a:lnTo>
                    <a:pt x="6715" y="31683"/>
                  </a:lnTo>
                  <a:lnTo>
                    <a:pt x="5925" y="34579"/>
                  </a:lnTo>
                  <a:lnTo>
                    <a:pt x="3204" y="34886"/>
                  </a:lnTo>
                  <a:lnTo>
                    <a:pt x="3160" y="34930"/>
                  </a:lnTo>
                  <a:lnTo>
                    <a:pt x="1493" y="35500"/>
                  </a:lnTo>
                  <a:lnTo>
                    <a:pt x="1405" y="35544"/>
                  </a:lnTo>
                  <a:lnTo>
                    <a:pt x="791" y="36422"/>
                  </a:lnTo>
                  <a:lnTo>
                    <a:pt x="747" y="36422"/>
                  </a:lnTo>
                  <a:lnTo>
                    <a:pt x="45" y="38265"/>
                  </a:lnTo>
                  <a:lnTo>
                    <a:pt x="45" y="38352"/>
                  </a:lnTo>
                  <a:lnTo>
                    <a:pt x="1" y="39054"/>
                  </a:lnTo>
                  <a:lnTo>
                    <a:pt x="1" y="39142"/>
                  </a:lnTo>
                  <a:lnTo>
                    <a:pt x="45" y="39186"/>
                  </a:lnTo>
                  <a:lnTo>
                    <a:pt x="89" y="39230"/>
                  </a:lnTo>
                  <a:lnTo>
                    <a:pt x="176" y="39230"/>
                  </a:lnTo>
                  <a:lnTo>
                    <a:pt x="308" y="39186"/>
                  </a:lnTo>
                  <a:lnTo>
                    <a:pt x="352" y="39098"/>
                  </a:lnTo>
                  <a:lnTo>
                    <a:pt x="396" y="38396"/>
                  </a:lnTo>
                  <a:lnTo>
                    <a:pt x="1054" y="36597"/>
                  </a:lnTo>
                  <a:lnTo>
                    <a:pt x="1668" y="35807"/>
                  </a:lnTo>
                  <a:lnTo>
                    <a:pt x="3248" y="35237"/>
                  </a:lnTo>
                  <a:lnTo>
                    <a:pt x="6100" y="34886"/>
                  </a:lnTo>
                  <a:lnTo>
                    <a:pt x="6188" y="34842"/>
                  </a:lnTo>
                  <a:lnTo>
                    <a:pt x="6232" y="34754"/>
                  </a:lnTo>
                  <a:lnTo>
                    <a:pt x="7066" y="31770"/>
                  </a:lnTo>
                  <a:lnTo>
                    <a:pt x="7856" y="28216"/>
                  </a:lnTo>
                  <a:lnTo>
                    <a:pt x="8558" y="26461"/>
                  </a:lnTo>
                  <a:lnTo>
                    <a:pt x="10532" y="23214"/>
                  </a:lnTo>
                  <a:lnTo>
                    <a:pt x="12639" y="19879"/>
                  </a:lnTo>
                  <a:lnTo>
                    <a:pt x="14043" y="17202"/>
                  </a:lnTo>
                  <a:lnTo>
                    <a:pt x="14087" y="17158"/>
                  </a:lnTo>
                  <a:lnTo>
                    <a:pt x="14569" y="15008"/>
                  </a:lnTo>
                  <a:lnTo>
                    <a:pt x="14569" y="14964"/>
                  </a:lnTo>
                  <a:lnTo>
                    <a:pt x="14789" y="11498"/>
                  </a:lnTo>
                  <a:lnTo>
                    <a:pt x="15140" y="10181"/>
                  </a:lnTo>
                  <a:lnTo>
                    <a:pt x="16895" y="6583"/>
                  </a:lnTo>
                  <a:lnTo>
                    <a:pt x="18343" y="3555"/>
                  </a:lnTo>
                  <a:lnTo>
                    <a:pt x="18387" y="3511"/>
                  </a:lnTo>
                  <a:lnTo>
                    <a:pt x="18738" y="220"/>
                  </a:lnTo>
                  <a:lnTo>
                    <a:pt x="18738" y="133"/>
                  </a:lnTo>
                  <a:lnTo>
                    <a:pt x="18694" y="89"/>
                  </a:lnTo>
                  <a:lnTo>
                    <a:pt x="18650" y="45"/>
                  </a:lnTo>
                  <a:lnTo>
                    <a:pt x="1856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2" name="Google Shape;7272;p246"/>
            <p:cNvSpPr/>
            <p:nvPr/>
          </p:nvSpPr>
          <p:spPr>
            <a:xfrm>
              <a:off x="1860600" y="1609650"/>
              <a:ext cx="307175" cy="510125"/>
            </a:xfrm>
            <a:custGeom>
              <a:avLst/>
              <a:gdLst/>
              <a:ahLst/>
              <a:cxnLst/>
              <a:rect l="l" t="t" r="r" b="b"/>
              <a:pathLst>
                <a:path w="12287" h="20405" extrusionOk="0">
                  <a:moveTo>
                    <a:pt x="12067" y="0"/>
                  </a:moveTo>
                  <a:lnTo>
                    <a:pt x="12024" y="44"/>
                  </a:lnTo>
                  <a:lnTo>
                    <a:pt x="11980" y="88"/>
                  </a:lnTo>
                  <a:lnTo>
                    <a:pt x="8469" y="5529"/>
                  </a:lnTo>
                  <a:lnTo>
                    <a:pt x="6363" y="8425"/>
                  </a:lnTo>
                  <a:lnTo>
                    <a:pt x="4608" y="11365"/>
                  </a:lnTo>
                  <a:lnTo>
                    <a:pt x="2721" y="13998"/>
                  </a:lnTo>
                  <a:lnTo>
                    <a:pt x="2721" y="14042"/>
                  </a:lnTo>
                  <a:lnTo>
                    <a:pt x="1273" y="16806"/>
                  </a:lnTo>
                  <a:lnTo>
                    <a:pt x="1273" y="16850"/>
                  </a:lnTo>
                  <a:lnTo>
                    <a:pt x="0" y="20141"/>
                  </a:lnTo>
                  <a:lnTo>
                    <a:pt x="0" y="20229"/>
                  </a:lnTo>
                  <a:lnTo>
                    <a:pt x="0" y="20273"/>
                  </a:lnTo>
                  <a:lnTo>
                    <a:pt x="44" y="20361"/>
                  </a:lnTo>
                  <a:lnTo>
                    <a:pt x="88" y="20404"/>
                  </a:lnTo>
                  <a:lnTo>
                    <a:pt x="176" y="20404"/>
                  </a:lnTo>
                  <a:lnTo>
                    <a:pt x="264" y="20361"/>
                  </a:lnTo>
                  <a:lnTo>
                    <a:pt x="307" y="20273"/>
                  </a:lnTo>
                  <a:lnTo>
                    <a:pt x="1580" y="16982"/>
                  </a:lnTo>
                  <a:lnTo>
                    <a:pt x="3028" y="14173"/>
                  </a:lnTo>
                  <a:lnTo>
                    <a:pt x="4915" y="11541"/>
                  </a:lnTo>
                  <a:lnTo>
                    <a:pt x="6670" y="8645"/>
                  </a:lnTo>
                  <a:lnTo>
                    <a:pt x="8776" y="5705"/>
                  </a:lnTo>
                  <a:lnTo>
                    <a:pt x="12243" y="263"/>
                  </a:lnTo>
                  <a:lnTo>
                    <a:pt x="12287" y="176"/>
                  </a:lnTo>
                  <a:lnTo>
                    <a:pt x="12287" y="132"/>
                  </a:lnTo>
                  <a:lnTo>
                    <a:pt x="12243" y="88"/>
                  </a:lnTo>
                  <a:lnTo>
                    <a:pt x="1219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3" name="Google Shape;7273;p246"/>
            <p:cNvSpPr/>
            <p:nvPr/>
          </p:nvSpPr>
          <p:spPr>
            <a:xfrm>
              <a:off x="3805600" y="1948625"/>
              <a:ext cx="105350" cy="186500"/>
            </a:xfrm>
            <a:custGeom>
              <a:avLst/>
              <a:gdLst/>
              <a:ahLst/>
              <a:cxnLst/>
              <a:rect l="l" t="t" r="r" b="b"/>
              <a:pathLst>
                <a:path w="4214" h="7460" extrusionOk="0">
                  <a:moveTo>
                    <a:pt x="1317" y="483"/>
                  </a:moveTo>
                  <a:lnTo>
                    <a:pt x="3599" y="4037"/>
                  </a:lnTo>
                  <a:lnTo>
                    <a:pt x="3818" y="4695"/>
                  </a:lnTo>
                  <a:lnTo>
                    <a:pt x="3511" y="6758"/>
                  </a:lnTo>
                  <a:lnTo>
                    <a:pt x="2809" y="7109"/>
                  </a:lnTo>
                  <a:lnTo>
                    <a:pt x="2238" y="6802"/>
                  </a:lnTo>
                  <a:lnTo>
                    <a:pt x="1273" y="5705"/>
                  </a:lnTo>
                  <a:lnTo>
                    <a:pt x="395" y="3993"/>
                  </a:lnTo>
                  <a:lnTo>
                    <a:pt x="352" y="2238"/>
                  </a:lnTo>
                  <a:lnTo>
                    <a:pt x="1185" y="702"/>
                  </a:lnTo>
                  <a:lnTo>
                    <a:pt x="1317" y="483"/>
                  </a:lnTo>
                  <a:close/>
                  <a:moveTo>
                    <a:pt x="1273" y="0"/>
                  </a:moveTo>
                  <a:lnTo>
                    <a:pt x="1185" y="88"/>
                  </a:lnTo>
                  <a:lnTo>
                    <a:pt x="878" y="483"/>
                  </a:lnTo>
                  <a:lnTo>
                    <a:pt x="878" y="527"/>
                  </a:lnTo>
                  <a:lnTo>
                    <a:pt x="0" y="2150"/>
                  </a:lnTo>
                  <a:lnTo>
                    <a:pt x="0" y="2238"/>
                  </a:lnTo>
                  <a:lnTo>
                    <a:pt x="88" y="4081"/>
                  </a:lnTo>
                  <a:lnTo>
                    <a:pt x="88" y="4125"/>
                  </a:lnTo>
                  <a:lnTo>
                    <a:pt x="1010" y="5880"/>
                  </a:lnTo>
                  <a:lnTo>
                    <a:pt x="1010" y="5924"/>
                  </a:lnTo>
                  <a:lnTo>
                    <a:pt x="1975" y="7065"/>
                  </a:lnTo>
                  <a:lnTo>
                    <a:pt x="2019" y="7109"/>
                  </a:lnTo>
                  <a:lnTo>
                    <a:pt x="2765" y="7460"/>
                  </a:lnTo>
                  <a:lnTo>
                    <a:pt x="2897" y="7460"/>
                  </a:lnTo>
                  <a:lnTo>
                    <a:pt x="3730" y="7065"/>
                  </a:lnTo>
                  <a:lnTo>
                    <a:pt x="3818" y="6977"/>
                  </a:lnTo>
                  <a:lnTo>
                    <a:pt x="3862" y="6933"/>
                  </a:lnTo>
                  <a:lnTo>
                    <a:pt x="4213" y="4739"/>
                  </a:lnTo>
                  <a:lnTo>
                    <a:pt x="4169" y="4651"/>
                  </a:lnTo>
                  <a:lnTo>
                    <a:pt x="3906" y="3906"/>
                  </a:lnTo>
                  <a:lnTo>
                    <a:pt x="3906" y="3862"/>
                  </a:lnTo>
                  <a:lnTo>
                    <a:pt x="1492" y="88"/>
                  </a:lnTo>
                  <a:lnTo>
                    <a:pt x="1405" y="44"/>
                  </a:lnTo>
                  <a:lnTo>
                    <a:pt x="131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4" name="Google Shape;7274;p246"/>
            <p:cNvSpPr/>
            <p:nvPr/>
          </p:nvSpPr>
          <p:spPr>
            <a:xfrm>
              <a:off x="3788050" y="1933250"/>
              <a:ext cx="133850" cy="229300"/>
            </a:xfrm>
            <a:custGeom>
              <a:avLst/>
              <a:gdLst/>
              <a:ahLst/>
              <a:cxnLst/>
              <a:rect l="l" t="t" r="r" b="b"/>
              <a:pathLst>
                <a:path w="5354" h="9172" extrusionOk="0">
                  <a:moveTo>
                    <a:pt x="2194" y="352"/>
                  </a:moveTo>
                  <a:lnTo>
                    <a:pt x="2633" y="484"/>
                  </a:lnTo>
                  <a:lnTo>
                    <a:pt x="4520" y="3994"/>
                  </a:lnTo>
                  <a:lnTo>
                    <a:pt x="5003" y="5003"/>
                  </a:lnTo>
                  <a:lnTo>
                    <a:pt x="4871" y="7153"/>
                  </a:lnTo>
                  <a:lnTo>
                    <a:pt x="4608" y="8163"/>
                  </a:lnTo>
                  <a:lnTo>
                    <a:pt x="4257" y="8557"/>
                  </a:lnTo>
                  <a:lnTo>
                    <a:pt x="3467" y="8821"/>
                  </a:lnTo>
                  <a:lnTo>
                    <a:pt x="2897" y="8426"/>
                  </a:lnTo>
                  <a:lnTo>
                    <a:pt x="1317" y="6451"/>
                  </a:lnTo>
                  <a:lnTo>
                    <a:pt x="483" y="4696"/>
                  </a:lnTo>
                  <a:lnTo>
                    <a:pt x="351" y="3862"/>
                  </a:lnTo>
                  <a:lnTo>
                    <a:pt x="395" y="2765"/>
                  </a:lnTo>
                  <a:lnTo>
                    <a:pt x="790" y="1800"/>
                  </a:lnTo>
                  <a:lnTo>
                    <a:pt x="1624" y="659"/>
                  </a:lnTo>
                  <a:lnTo>
                    <a:pt x="2194" y="352"/>
                  </a:lnTo>
                  <a:close/>
                  <a:moveTo>
                    <a:pt x="2063" y="1"/>
                  </a:moveTo>
                  <a:lnTo>
                    <a:pt x="1448" y="352"/>
                  </a:lnTo>
                  <a:lnTo>
                    <a:pt x="1361" y="440"/>
                  </a:lnTo>
                  <a:lnTo>
                    <a:pt x="483" y="1624"/>
                  </a:lnTo>
                  <a:lnTo>
                    <a:pt x="483" y="1668"/>
                  </a:lnTo>
                  <a:lnTo>
                    <a:pt x="88" y="2678"/>
                  </a:lnTo>
                  <a:lnTo>
                    <a:pt x="44" y="2721"/>
                  </a:lnTo>
                  <a:lnTo>
                    <a:pt x="0" y="3862"/>
                  </a:lnTo>
                  <a:lnTo>
                    <a:pt x="0" y="3906"/>
                  </a:lnTo>
                  <a:lnTo>
                    <a:pt x="176" y="4784"/>
                  </a:lnTo>
                  <a:lnTo>
                    <a:pt x="176" y="4828"/>
                  </a:lnTo>
                  <a:lnTo>
                    <a:pt x="1010" y="6583"/>
                  </a:lnTo>
                  <a:lnTo>
                    <a:pt x="1054" y="6627"/>
                  </a:lnTo>
                  <a:lnTo>
                    <a:pt x="2633" y="8689"/>
                  </a:lnTo>
                  <a:lnTo>
                    <a:pt x="2677" y="8733"/>
                  </a:lnTo>
                  <a:lnTo>
                    <a:pt x="3335" y="9128"/>
                  </a:lnTo>
                  <a:lnTo>
                    <a:pt x="3467" y="9172"/>
                  </a:lnTo>
                  <a:lnTo>
                    <a:pt x="3511" y="9172"/>
                  </a:lnTo>
                  <a:lnTo>
                    <a:pt x="4432" y="8865"/>
                  </a:lnTo>
                  <a:lnTo>
                    <a:pt x="4520" y="8821"/>
                  </a:lnTo>
                  <a:lnTo>
                    <a:pt x="4915" y="8338"/>
                  </a:lnTo>
                  <a:lnTo>
                    <a:pt x="4959" y="8250"/>
                  </a:lnTo>
                  <a:lnTo>
                    <a:pt x="5222" y="7241"/>
                  </a:lnTo>
                  <a:lnTo>
                    <a:pt x="5222" y="7197"/>
                  </a:lnTo>
                  <a:lnTo>
                    <a:pt x="5354" y="5003"/>
                  </a:lnTo>
                  <a:lnTo>
                    <a:pt x="5354" y="4915"/>
                  </a:lnTo>
                  <a:lnTo>
                    <a:pt x="4871" y="3862"/>
                  </a:lnTo>
                  <a:lnTo>
                    <a:pt x="2897" y="264"/>
                  </a:lnTo>
                  <a:lnTo>
                    <a:pt x="2853" y="176"/>
                  </a:lnTo>
                  <a:lnTo>
                    <a:pt x="2809" y="176"/>
                  </a:lnTo>
                  <a:lnTo>
                    <a:pt x="219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5" name="Google Shape;7275;p246"/>
            <p:cNvSpPr/>
            <p:nvPr/>
          </p:nvSpPr>
          <p:spPr>
            <a:xfrm>
              <a:off x="3671775" y="2997350"/>
              <a:ext cx="187600" cy="399350"/>
            </a:xfrm>
            <a:custGeom>
              <a:avLst/>
              <a:gdLst/>
              <a:ahLst/>
              <a:cxnLst/>
              <a:rect l="l" t="t" r="r" b="b"/>
              <a:pathLst>
                <a:path w="7504" h="15974" extrusionOk="0">
                  <a:moveTo>
                    <a:pt x="1843" y="1"/>
                  </a:moveTo>
                  <a:lnTo>
                    <a:pt x="1755" y="45"/>
                  </a:lnTo>
                  <a:lnTo>
                    <a:pt x="790" y="615"/>
                  </a:lnTo>
                  <a:lnTo>
                    <a:pt x="746" y="703"/>
                  </a:lnTo>
                  <a:lnTo>
                    <a:pt x="176" y="1712"/>
                  </a:lnTo>
                  <a:lnTo>
                    <a:pt x="176" y="1756"/>
                  </a:lnTo>
                  <a:lnTo>
                    <a:pt x="0" y="2941"/>
                  </a:lnTo>
                  <a:lnTo>
                    <a:pt x="0" y="2985"/>
                  </a:lnTo>
                  <a:lnTo>
                    <a:pt x="351" y="5530"/>
                  </a:lnTo>
                  <a:lnTo>
                    <a:pt x="395" y="5617"/>
                  </a:lnTo>
                  <a:lnTo>
                    <a:pt x="1185" y="6890"/>
                  </a:lnTo>
                  <a:lnTo>
                    <a:pt x="1229" y="6890"/>
                  </a:lnTo>
                  <a:lnTo>
                    <a:pt x="4783" y="10751"/>
                  </a:lnTo>
                  <a:lnTo>
                    <a:pt x="4432" y="11848"/>
                  </a:lnTo>
                  <a:lnTo>
                    <a:pt x="4169" y="12726"/>
                  </a:lnTo>
                  <a:lnTo>
                    <a:pt x="3467" y="13516"/>
                  </a:lnTo>
                  <a:lnTo>
                    <a:pt x="2150" y="14920"/>
                  </a:lnTo>
                  <a:lnTo>
                    <a:pt x="1009" y="15622"/>
                  </a:lnTo>
                  <a:lnTo>
                    <a:pt x="922" y="15666"/>
                  </a:lnTo>
                  <a:lnTo>
                    <a:pt x="922" y="15754"/>
                  </a:lnTo>
                  <a:lnTo>
                    <a:pt x="922" y="15798"/>
                  </a:lnTo>
                  <a:lnTo>
                    <a:pt x="922" y="15885"/>
                  </a:lnTo>
                  <a:lnTo>
                    <a:pt x="1009" y="15929"/>
                  </a:lnTo>
                  <a:lnTo>
                    <a:pt x="1097" y="15973"/>
                  </a:lnTo>
                  <a:lnTo>
                    <a:pt x="1185" y="15929"/>
                  </a:lnTo>
                  <a:lnTo>
                    <a:pt x="2370" y="15227"/>
                  </a:lnTo>
                  <a:lnTo>
                    <a:pt x="2413" y="15183"/>
                  </a:lnTo>
                  <a:lnTo>
                    <a:pt x="3598" y="13911"/>
                  </a:lnTo>
                  <a:lnTo>
                    <a:pt x="4213" y="13209"/>
                  </a:lnTo>
                  <a:lnTo>
                    <a:pt x="4432" y="12902"/>
                  </a:lnTo>
                  <a:lnTo>
                    <a:pt x="4476" y="12770"/>
                  </a:lnTo>
                  <a:lnTo>
                    <a:pt x="4739" y="11980"/>
                  </a:lnTo>
                  <a:lnTo>
                    <a:pt x="5178" y="10795"/>
                  </a:lnTo>
                  <a:lnTo>
                    <a:pt x="5178" y="10664"/>
                  </a:lnTo>
                  <a:lnTo>
                    <a:pt x="5134" y="10576"/>
                  </a:lnTo>
                  <a:lnTo>
                    <a:pt x="1492" y="6671"/>
                  </a:lnTo>
                  <a:lnTo>
                    <a:pt x="702" y="5442"/>
                  </a:lnTo>
                  <a:lnTo>
                    <a:pt x="351" y="2941"/>
                  </a:lnTo>
                  <a:lnTo>
                    <a:pt x="527" y="1844"/>
                  </a:lnTo>
                  <a:lnTo>
                    <a:pt x="1009" y="878"/>
                  </a:lnTo>
                  <a:lnTo>
                    <a:pt x="1887" y="352"/>
                  </a:lnTo>
                  <a:lnTo>
                    <a:pt x="2150" y="352"/>
                  </a:lnTo>
                  <a:lnTo>
                    <a:pt x="3642" y="1449"/>
                  </a:lnTo>
                  <a:lnTo>
                    <a:pt x="5485" y="3380"/>
                  </a:lnTo>
                  <a:lnTo>
                    <a:pt x="7021" y="5837"/>
                  </a:lnTo>
                  <a:lnTo>
                    <a:pt x="7153" y="9040"/>
                  </a:lnTo>
                  <a:lnTo>
                    <a:pt x="7196" y="9128"/>
                  </a:lnTo>
                  <a:lnTo>
                    <a:pt x="7240" y="9172"/>
                  </a:lnTo>
                  <a:lnTo>
                    <a:pt x="7284" y="9216"/>
                  </a:lnTo>
                  <a:lnTo>
                    <a:pt x="7416" y="9216"/>
                  </a:lnTo>
                  <a:lnTo>
                    <a:pt x="7460" y="9172"/>
                  </a:lnTo>
                  <a:lnTo>
                    <a:pt x="7504" y="9084"/>
                  </a:lnTo>
                  <a:lnTo>
                    <a:pt x="7504" y="9040"/>
                  </a:lnTo>
                  <a:lnTo>
                    <a:pt x="7372" y="5749"/>
                  </a:lnTo>
                  <a:lnTo>
                    <a:pt x="7328" y="5661"/>
                  </a:lnTo>
                  <a:lnTo>
                    <a:pt x="5748" y="3160"/>
                  </a:lnTo>
                  <a:lnTo>
                    <a:pt x="5748" y="3116"/>
                  </a:lnTo>
                  <a:lnTo>
                    <a:pt x="3905" y="1186"/>
                  </a:lnTo>
                  <a:lnTo>
                    <a:pt x="3862" y="1186"/>
                  </a:lnTo>
                  <a:lnTo>
                    <a:pt x="2326" y="45"/>
                  </a:lnTo>
                  <a:lnTo>
                    <a:pt x="2238" y="45"/>
                  </a:lnTo>
                  <a:lnTo>
                    <a:pt x="184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6" name="Google Shape;7276;p246"/>
            <p:cNvSpPr/>
            <p:nvPr/>
          </p:nvSpPr>
          <p:spPr>
            <a:xfrm>
              <a:off x="3577425" y="2967725"/>
              <a:ext cx="311575" cy="471750"/>
            </a:xfrm>
            <a:custGeom>
              <a:avLst/>
              <a:gdLst/>
              <a:ahLst/>
              <a:cxnLst/>
              <a:rect l="l" t="t" r="r" b="b"/>
              <a:pathLst>
                <a:path w="12463" h="18870" extrusionOk="0">
                  <a:moveTo>
                    <a:pt x="5529" y="1"/>
                  </a:moveTo>
                  <a:lnTo>
                    <a:pt x="4257" y="791"/>
                  </a:lnTo>
                  <a:lnTo>
                    <a:pt x="4213" y="835"/>
                  </a:lnTo>
                  <a:lnTo>
                    <a:pt x="3730" y="1449"/>
                  </a:lnTo>
                  <a:lnTo>
                    <a:pt x="3730" y="1493"/>
                  </a:lnTo>
                  <a:lnTo>
                    <a:pt x="3204" y="3248"/>
                  </a:lnTo>
                  <a:lnTo>
                    <a:pt x="3160" y="3292"/>
                  </a:lnTo>
                  <a:lnTo>
                    <a:pt x="3204" y="4696"/>
                  </a:lnTo>
                  <a:lnTo>
                    <a:pt x="3247" y="4740"/>
                  </a:lnTo>
                  <a:lnTo>
                    <a:pt x="4037" y="7592"/>
                  </a:lnTo>
                  <a:lnTo>
                    <a:pt x="4081" y="7636"/>
                  </a:lnTo>
                  <a:lnTo>
                    <a:pt x="6056" y="10225"/>
                  </a:lnTo>
                  <a:lnTo>
                    <a:pt x="6582" y="11498"/>
                  </a:lnTo>
                  <a:lnTo>
                    <a:pt x="6539" y="12156"/>
                  </a:lnTo>
                  <a:lnTo>
                    <a:pt x="5661" y="14306"/>
                  </a:lnTo>
                  <a:lnTo>
                    <a:pt x="44" y="18518"/>
                  </a:lnTo>
                  <a:lnTo>
                    <a:pt x="0" y="18606"/>
                  </a:lnTo>
                  <a:lnTo>
                    <a:pt x="0" y="18650"/>
                  </a:lnTo>
                  <a:lnTo>
                    <a:pt x="0" y="18738"/>
                  </a:lnTo>
                  <a:lnTo>
                    <a:pt x="0" y="18782"/>
                  </a:lnTo>
                  <a:lnTo>
                    <a:pt x="88" y="18826"/>
                  </a:lnTo>
                  <a:lnTo>
                    <a:pt x="176" y="18870"/>
                  </a:lnTo>
                  <a:lnTo>
                    <a:pt x="264" y="18826"/>
                  </a:lnTo>
                  <a:lnTo>
                    <a:pt x="5924" y="14569"/>
                  </a:lnTo>
                  <a:lnTo>
                    <a:pt x="5968" y="14481"/>
                  </a:lnTo>
                  <a:lnTo>
                    <a:pt x="6890" y="12244"/>
                  </a:lnTo>
                  <a:lnTo>
                    <a:pt x="6890" y="12200"/>
                  </a:lnTo>
                  <a:lnTo>
                    <a:pt x="6933" y="11498"/>
                  </a:lnTo>
                  <a:lnTo>
                    <a:pt x="6890" y="11410"/>
                  </a:lnTo>
                  <a:lnTo>
                    <a:pt x="6407" y="10093"/>
                  </a:lnTo>
                  <a:lnTo>
                    <a:pt x="6363" y="10050"/>
                  </a:lnTo>
                  <a:lnTo>
                    <a:pt x="4388" y="7461"/>
                  </a:lnTo>
                  <a:lnTo>
                    <a:pt x="3555" y="4696"/>
                  </a:lnTo>
                  <a:lnTo>
                    <a:pt x="3511" y="3336"/>
                  </a:lnTo>
                  <a:lnTo>
                    <a:pt x="4037" y="1625"/>
                  </a:lnTo>
                  <a:lnTo>
                    <a:pt x="4476" y="1098"/>
                  </a:lnTo>
                  <a:lnTo>
                    <a:pt x="5617" y="352"/>
                  </a:lnTo>
                  <a:lnTo>
                    <a:pt x="9391" y="2678"/>
                  </a:lnTo>
                  <a:lnTo>
                    <a:pt x="11848" y="5925"/>
                  </a:lnTo>
                  <a:lnTo>
                    <a:pt x="12111" y="7724"/>
                  </a:lnTo>
                  <a:lnTo>
                    <a:pt x="12024" y="10620"/>
                  </a:lnTo>
                  <a:lnTo>
                    <a:pt x="12024" y="10708"/>
                  </a:lnTo>
                  <a:lnTo>
                    <a:pt x="12067" y="10752"/>
                  </a:lnTo>
                  <a:lnTo>
                    <a:pt x="12111" y="10796"/>
                  </a:lnTo>
                  <a:lnTo>
                    <a:pt x="12199" y="10796"/>
                  </a:lnTo>
                  <a:lnTo>
                    <a:pt x="12331" y="10752"/>
                  </a:lnTo>
                  <a:lnTo>
                    <a:pt x="12331" y="10708"/>
                  </a:lnTo>
                  <a:lnTo>
                    <a:pt x="12375" y="10620"/>
                  </a:lnTo>
                  <a:lnTo>
                    <a:pt x="12462" y="7724"/>
                  </a:lnTo>
                  <a:lnTo>
                    <a:pt x="12199" y="5837"/>
                  </a:lnTo>
                  <a:lnTo>
                    <a:pt x="12155" y="5749"/>
                  </a:lnTo>
                  <a:lnTo>
                    <a:pt x="9654" y="2458"/>
                  </a:lnTo>
                  <a:lnTo>
                    <a:pt x="9610" y="2414"/>
                  </a:lnTo>
                  <a:lnTo>
                    <a:pt x="570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7" name="Google Shape;7277;p246"/>
            <p:cNvSpPr/>
            <p:nvPr/>
          </p:nvSpPr>
          <p:spPr>
            <a:xfrm>
              <a:off x="3642150" y="2927150"/>
              <a:ext cx="329125" cy="352150"/>
            </a:xfrm>
            <a:custGeom>
              <a:avLst/>
              <a:gdLst/>
              <a:ahLst/>
              <a:cxnLst/>
              <a:rect l="l" t="t" r="r" b="b"/>
              <a:pathLst>
                <a:path w="13165" h="14086" extrusionOk="0">
                  <a:moveTo>
                    <a:pt x="5836" y="0"/>
                  </a:moveTo>
                  <a:lnTo>
                    <a:pt x="4257" y="176"/>
                  </a:lnTo>
                  <a:lnTo>
                    <a:pt x="3555" y="351"/>
                  </a:lnTo>
                  <a:lnTo>
                    <a:pt x="2940" y="527"/>
                  </a:lnTo>
                  <a:lnTo>
                    <a:pt x="2414" y="702"/>
                  </a:lnTo>
                  <a:lnTo>
                    <a:pt x="1931" y="922"/>
                  </a:lnTo>
                  <a:lnTo>
                    <a:pt x="1536" y="1185"/>
                  </a:lnTo>
                  <a:lnTo>
                    <a:pt x="1185" y="1492"/>
                  </a:lnTo>
                  <a:lnTo>
                    <a:pt x="878" y="1799"/>
                  </a:lnTo>
                  <a:lnTo>
                    <a:pt x="615" y="2151"/>
                  </a:lnTo>
                  <a:lnTo>
                    <a:pt x="439" y="2545"/>
                  </a:lnTo>
                  <a:lnTo>
                    <a:pt x="264" y="2984"/>
                  </a:lnTo>
                  <a:lnTo>
                    <a:pt x="132" y="3423"/>
                  </a:lnTo>
                  <a:lnTo>
                    <a:pt x="88" y="3950"/>
                  </a:lnTo>
                  <a:lnTo>
                    <a:pt x="0" y="4520"/>
                  </a:lnTo>
                  <a:lnTo>
                    <a:pt x="0" y="5091"/>
                  </a:lnTo>
                  <a:lnTo>
                    <a:pt x="0" y="6451"/>
                  </a:lnTo>
                  <a:lnTo>
                    <a:pt x="0" y="6495"/>
                  </a:lnTo>
                  <a:lnTo>
                    <a:pt x="702" y="8996"/>
                  </a:lnTo>
                  <a:lnTo>
                    <a:pt x="746" y="9084"/>
                  </a:lnTo>
                  <a:lnTo>
                    <a:pt x="2896" y="12155"/>
                  </a:lnTo>
                  <a:lnTo>
                    <a:pt x="2984" y="12989"/>
                  </a:lnTo>
                  <a:lnTo>
                    <a:pt x="2677" y="13603"/>
                  </a:lnTo>
                  <a:lnTo>
                    <a:pt x="2370" y="13779"/>
                  </a:lnTo>
                  <a:lnTo>
                    <a:pt x="2326" y="13823"/>
                  </a:lnTo>
                  <a:lnTo>
                    <a:pt x="2282" y="13867"/>
                  </a:lnTo>
                  <a:lnTo>
                    <a:pt x="2282" y="13954"/>
                  </a:lnTo>
                  <a:lnTo>
                    <a:pt x="2282" y="13998"/>
                  </a:lnTo>
                  <a:lnTo>
                    <a:pt x="2326" y="14086"/>
                  </a:lnTo>
                  <a:lnTo>
                    <a:pt x="2501" y="14086"/>
                  </a:lnTo>
                  <a:lnTo>
                    <a:pt x="2896" y="13910"/>
                  </a:lnTo>
                  <a:lnTo>
                    <a:pt x="2940" y="13823"/>
                  </a:lnTo>
                  <a:lnTo>
                    <a:pt x="3335" y="13077"/>
                  </a:lnTo>
                  <a:lnTo>
                    <a:pt x="3335" y="12989"/>
                  </a:lnTo>
                  <a:lnTo>
                    <a:pt x="3247" y="12067"/>
                  </a:lnTo>
                  <a:lnTo>
                    <a:pt x="3204" y="11980"/>
                  </a:lnTo>
                  <a:lnTo>
                    <a:pt x="1053" y="8908"/>
                  </a:lnTo>
                  <a:lnTo>
                    <a:pt x="351" y="6407"/>
                  </a:lnTo>
                  <a:lnTo>
                    <a:pt x="351" y="5178"/>
                  </a:lnTo>
                  <a:lnTo>
                    <a:pt x="351" y="4608"/>
                  </a:lnTo>
                  <a:lnTo>
                    <a:pt x="395" y="4081"/>
                  </a:lnTo>
                  <a:lnTo>
                    <a:pt x="439" y="3599"/>
                  </a:lnTo>
                  <a:lnTo>
                    <a:pt x="571" y="3160"/>
                  </a:lnTo>
                  <a:lnTo>
                    <a:pt x="702" y="2765"/>
                  </a:lnTo>
                  <a:lnTo>
                    <a:pt x="878" y="2414"/>
                  </a:lnTo>
                  <a:lnTo>
                    <a:pt x="1097" y="2063"/>
                  </a:lnTo>
                  <a:lnTo>
                    <a:pt x="1361" y="1756"/>
                  </a:lnTo>
                  <a:lnTo>
                    <a:pt x="1712" y="1492"/>
                  </a:lnTo>
                  <a:lnTo>
                    <a:pt x="2063" y="1273"/>
                  </a:lnTo>
                  <a:lnTo>
                    <a:pt x="2545" y="1054"/>
                  </a:lnTo>
                  <a:lnTo>
                    <a:pt x="3028" y="834"/>
                  </a:lnTo>
                  <a:lnTo>
                    <a:pt x="3642" y="702"/>
                  </a:lnTo>
                  <a:lnTo>
                    <a:pt x="4301" y="527"/>
                  </a:lnTo>
                  <a:lnTo>
                    <a:pt x="5836" y="351"/>
                  </a:lnTo>
                  <a:lnTo>
                    <a:pt x="6890" y="659"/>
                  </a:lnTo>
                  <a:lnTo>
                    <a:pt x="7855" y="1580"/>
                  </a:lnTo>
                  <a:lnTo>
                    <a:pt x="7899" y="1580"/>
                  </a:lnTo>
                  <a:lnTo>
                    <a:pt x="11102" y="3335"/>
                  </a:lnTo>
                  <a:lnTo>
                    <a:pt x="12901" y="4388"/>
                  </a:lnTo>
                  <a:lnTo>
                    <a:pt x="12989" y="4432"/>
                  </a:lnTo>
                  <a:lnTo>
                    <a:pt x="13033" y="4388"/>
                  </a:lnTo>
                  <a:lnTo>
                    <a:pt x="13077" y="4388"/>
                  </a:lnTo>
                  <a:lnTo>
                    <a:pt x="13164" y="4345"/>
                  </a:lnTo>
                  <a:lnTo>
                    <a:pt x="13164" y="4257"/>
                  </a:lnTo>
                  <a:lnTo>
                    <a:pt x="13164" y="4213"/>
                  </a:lnTo>
                  <a:lnTo>
                    <a:pt x="13121" y="4125"/>
                  </a:lnTo>
                  <a:lnTo>
                    <a:pt x="13077" y="4081"/>
                  </a:lnTo>
                  <a:lnTo>
                    <a:pt x="11278" y="3028"/>
                  </a:lnTo>
                  <a:lnTo>
                    <a:pt x="8074" y="1317"/>
                  </a:lnTo>
                  <a:lnTo>
                    <a:pt x="7109" y="395"/>
                  </a:lnTo>
                  <a:lnTo>
                    <a:pt x="7065" y="351"/>
                  </a:lnTo>
                  <a:lnTo>
                    <a:pt x="592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8" name="Google Shape;7278;p246"/>
            <p:cNvSpPr/>
            <p:nvPr/>
          </p:nvSpPr>
          <p:spPr>
            <a:xfrm>
              <a:off x="3625700" y="2886550"/>
              <a:ext cx="275375" cy="360950"/>
            </a:xfrm>
            <a:custGeom>
              <a:avLst/>
              <a:gdLst/>
              <a:ahLst/>
              <a:cxnLst/>
              <a:rect l="l" t="t" r="r" b="b"/>
              <a:pathLst>
                <a:path w="11015" h="14438" extrusionOk="0">
                  <a:moveTo>
                    <a:pt x="7767" y="1"/>
                  </a:moveTo>
                  <a:lnTo>
                    <a:pt x="4783" y="835"/>
                  </a:lnTo>
                  <a:lnTo>
                    <a:pt x="1360" y="1975"/>
                  </a:lnTo>
                  <a:lnTo>
                    <a:pt x="1273" y="2019"/>
                  </a:lnTo>
                  <a:lnTo>
                    <a:pt x="878" y="2458"/>
                  </a:lnTo>
                  <a:lnTo>
                    <a:pt x="878" y="2502"/>
                  </a:lnTo>
                  <a:lnTo>
                    <a:pt x="527" y="3248"/>
                  </a:lnTo>
                  <a:lnTo>
                    <a:pt x="527" y="3292"/>
                  </a:lnTo>
                  <a:lnTo>
                    <a:pt x="44" y="5925"/>
                  </a:lnTo>
                  <a:lnTo>
                    <a:pt x="0" y="5969"/>
                  </a:lnTo>
                  <a:lnTo>
                    <a:pt x="44" y="8250"/>
                  </a:lnTo>
                  <a:lnTo>
                    <a:pt x="88" y="8294"/>
                  </a:lnTo>
                  <a:lnTo>
                    <a:pt x="878" y="10795"/>
                  </a:lnTo>
                  <a:lnTo>
                    <a:pt x="878" y="10839"/>
                  </a:lnTo>
                  <a:lnTo>
                    <a:pt x="2721" y="13648"/>
                  </a:lnTo>
                  <a:lnTo>
                    <a:pt x="2721" y="13911"/>
                  </a:lnTo>
                  <a:lnTo>
                    <a:pt x="2457" y="14130"/>
                  </a:lnTo>
                  <a:lnTo>
                    <a:pt x="2414" y="14174"/>
                  </a:lnTo>
                  <a:lnTo>
                    <a:pt x="2370" y="14262"/>
                  </a:lnTo>
                  <a:lnTo>
                    <a:pt x="2414" y="14306"/>
                  </a:lnTo>
                  <a:lnTo>
                    <a:pt x="2414" y="14394"/>
                  </a:lnTo>
                  <a:lnTo>
                    <a:pt x="2501" y="14437"/>
                  </a:lnTo>
                  <a:lnTo>
                    <a:pt x="2545" y="14437"/>
                  </a:lnTo>
                  <a:lnTo>
                    <a:pt x="2677" y="14394"/>
                  </a:lnTo>
                  <a:lnTo>
                    <a:pt x="2984" y="14130"/>
                  </a:lnTo>
                  <a:lnTo>
                    <a:pt x="3028" y="14086"/>
                  </a:lnTo>
                  <a:lnTo>
                    <a:pt x="3028" y="14043"/>
                  </a:lnTo>
                  <a:lnTo>
                    <a:pt x="3072" y="13604"/>
                  </a:lnTo>
                  <a:lnTo>
                    <a:pt x="3072" y="13516"/>
                  </a:lnTo>
                  <a:lnTo>
                    <a:pt x="1185" y="10664"/>
                  </a:lnTo>
                  <a:lnTo>
                    <a:pt x="395" y="8206"/>
                  </a:lnTo>
                  <a:lnTo>
                    <a:pt x="351" y="5969"/>
                  </a:lnTo>
                  <a:lnTo>
                    <a:pt x="834" y="3380"/>
                  </a:lnTo>
                  <a:lnTo>
                    <a:pt x="1185" y="2678"/>
                  </a:lnTo>
                  <a:lnTo>
                    <a:pt x="1492" y="2326"/>
                  </a:lnTo>
                  <a:lnTo>
                    <a:pt x="4915" y="1142"/>
                  </a:lnTo>
                  <a:lnTo>
                    <a:pt x="7811" y="352"/>
                  </a:lnTo>
                  <a:lnTo>
                    <a:pt x="10751" y="1317"/>
                  </a:lnTo>
                  <a:lnTo>
                    <a:pt x="10839" y="1361"/>
                  </a:lnTo>
                  <a:lnTo>
                    <a:pt x="10882" y="1317"/>
                  </a:lnTo>
                  <a:lnTo>
                    <a:pt x="10970" y="1273"/>
                  </a:lnTo>
                  <a:lnTo>
                    <a:pt x="10970" y="1229"/>
                  </a:lnTo>
                  <a:lnTo>
                    <a:pt x="11014" y="1142"/>
                  </a:lnTo>
                  <a:lnTo>
                    <a:pt x="10970" y="1098"/>
                  </a:lnTo>
                  <a:lnTo>
                    <a:pt x="10926" y="1054"/>
                  </a:lnTo>
                  <a:lnTo>
                    <a:pt x="10882" y="1010"/>
                  </a:lnTo>
                  <a:lnTo>
                    <a:pt x="785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9" name="Google Shape;7279;p246"/>
            <p:cNvSpPr/>
            <p:nvPr/>
          </p:nvSpPr>
          <p:spPr>
            <a:xfrm>
              <a:off x="3703575" y="3053300"/>
              <a:ext cx="118500" cy="174450"/>
            </a:xfrm>
            <a:custGeom>
              <a:avLst/>
              <a:gdLst/>
              <a:ahLst/>
              <a:cxnLst/>
              <a:rect l="l" t="t" r="r" b="b"/>
              <a:pathLst>
                <a:path w="4740" h="6978" extrusionOk="0">
                  <a:moveTo>
                    <a:pt x="966" y="352"/>
                  </a:moveTo>
                  <a:lnTo>
                    <a:pt x="1624" y="527"/>
                  </a:lnTo>
                  <a:lnTo>
                    <a:pt x="2765" y="1405"/>
                  </a:lnTo>
                  <a:lnTo>
                    <a:pt x="3950" y="2897"/>
                  </a:lnTo>
                  <a:lnTo>
                    <a:pt x="4389" y="4564"/>
                  </a:lnTo>
                  <a:lnTo>
                    <a:pt x="3906" y="6276"/>
                  </a:lnTo>
                  <a:lnTo>
                    <a:pt x="3818" y="6495"/>
                  </a:lnTo>
                  <a:lnTo>
                    <a:pt x="878" y="3511"/>
                  </a:lnTo>
                  <a:lnTo>
                    <a:pt x="483" y="2897"/>
                  </a:lnTo>
                  <a:lnTo>
                    <a:pt x="352" y="834"/>
                  </a:lnTo>
                  <a:lnTo>
                    <a:pt x="966" y="352"/>
                  </a:lnTo>
                  <a:close/>
                  <a:moveTo>
                    <a:pt x="878" y="1"/>
                  </a:moveTo>
                  <a:lnTo>
                    <a:pt x="790" y="45"/>
                  </a:lnTo>
                  <a:lnTo>
                    <a:pt x="88" y="615"/>
                  </a:lnTo>
                  <a:lnTo>
                    <a:pt x="1" y="659"/>
                  </a:lnTo>
                  <a:lnTo>
                    <a:pt x="1" y="747"/>
                  </a:lnTo>
                  <a:lnTo>
                    <a:pt x="132" y="2985"/>
                  </a:lnTo>
                  <a:lnTo>
                    <a:pt x="132" y="3072"/>
                  </a:lnTo>
                  <a:lnTo>
                    <a:pt x="571" y="3730"/>
                  </a:lnTo>
                  <a:lnTo>
                    <a:pt x="615" y="3774"/>
                  </a:lnTo>
                  <a:lnTo>
                    <a:pt x="3774" y="6934"/>
                  </a:lnTo>
                  <a:lnTo>
                    <a:pt x="3818" y="6978"/>
                  </a:lnTo>
                  <a:lnTo>
                    <a:pt x="3994" y="6978"/>
                  </a:lnTo>
                  <a:lnTo>
                    <a:pt x="4038" y="6890"/>
                  </a:lnTo>
                  <a:lnTo>
                    <a:pt x="4257" y="6407"/>
                  </a:lnTo>
                  <a:lnTo>
                    <a:pt x="4257" y="6363"/>
                  </a:lnTo>
                  <a:lnTo>
                    <a:pt x="4740" y="4608"/>
                  </a:lnTo>
                  <a:lnTo>
                    <a:pt x="4740" y="4520"/>
                  </a:lnTo>
                  <a:lnTo>
                    <a:pt x="4301" y="2765"/>
                  </a:lnTo>
                  <a:lnTo>
                    <a:pt x="4257" y="2677"/>
                  </a:lnTo>
                  <a:lnTo>
                    <a:pt x="3028" y="1185"/>
                  </a:lnTo>
                  <a:lnTo>
                    <a:pt x="2984" y="1142"/>
                  </a:lnTo>
                  <a:lnTo>
                    <a:pt x="1800" y="220"/>
                  </a:lnTo>
                  <a:lnTo>
                    <a:pt x="1756" y="176"/>
                  </a:lnTo>
                  <a:lnTo>
                    <a:pt x="96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0" name="Google Shape;7280;p246"/>
            <p:cNvSpPr/>
            <p:nvPr/>
          </p:nvSpPr>
          <p:spPr>
            <a:xfrm>
              <a:off x="3689325" y="3025875"/>
              <a:ext cx="149200" cy="218325"/>
            </a:xfrm>
            <a:custGeom>
              <a:avLst/>
              <a:gdLst/>
              <a:ahLst/>
              <a:cxnLst/>
              <a:rect l="l" t="t" r="r" b="b"/>
              <a:pathLst>
                <a:path w="5968" h="8733" extrusionOk="0">
                  <a:moveTo>
                    <a:pt x="1360" y="396"/>
                  </a:moveTo>
                  <a:lnTo>
                    <a:pt x="1975" y="615"/>
                  </a:lnTo>
                  <a:lnTo>
                    <a:pt x="3949" y="2239"/>
                  </a:lnTo>
                  <a:lnTo>
                    <a:pt x="5134" y="3774"/>
                  </a:lnTo>
                  <a:lnTo>
                    <a:pt x="5441" y="4564"/>
                  </a:lnTo>
                  <a:lnTo>
                    <a:pt x="5617" y="5617"/>
                  </a:lnTo>
                  <a:lnTo>
                    <a:pt x="5441" y="6670"/>
                  </a:lnTo>
                  <a:lnTo>
                    <a:pt x="4871" y="7943"/>
                  </a:lnTo>
                  <a:lnTo>
                    <a:pt x="4388" y="8382"/>
                  </a:lnTo>
                  <a:lnTo>
                    <a:pt x="3949" y="8338"/>
                  </a:lnTo>
                  <a:lnTo>
                    <a:pt x="1317" y="5310"/>
                  </a:lnTo>
                  <a:lnTo>
                    <a:pt x="658" y="4389"/>
                  </a:lnTo>
                  <a:lnTo>
                    <a:pt x="351" y="2282"/>
                  </a:lnTo>
                  <a:lnTo>
                    <a:pt x="395" y="1273"/>
                  </a:lnTo>
                  <a:lnTo>
                    <a:pt x="614" y="790"/>
                  </a:lnTo>
                  <a:lnTo>
                    <a:pt x="1360" y="396"/>
                  </a:lnTo>
                  <a:close/>
                  <a:moveTo>
                    <a:pt x="1317" y="1"/>
                  </a:moveTo>
                  <a:lnTo>
                    <a:pt x="1273" y="45"/>
                  </a:lnTo>
                  <a:lnTo>
                    <a:pt x="395" y="527"/>
                  </a:lnTo>
                  <a:lnTo>
                    <a:pt x="351" y="615"/>
                  </a:lnTo>
                  <a:lnTo>
                    <a:pt x="44" y="1142"/>
                  </a:lnTo>
                  <a:lnTo>
                    <a:pt x="44" y="1229"/>
                  </a:lnTo>
                  <a:lnTo>
                    <a:pt x="0" y="2282"/>
                  </a:lnTo>
                  <a:lnTo>
                    <a:pt x="0" y="2326"/>
                  </a:lnTo>
                  <a:lnTo>
                    <a:pt x="307" y="4520"/>
                  </a:lnTo>
                  <a:lnTo>
                    <a:pt x="351" y="4564"/>
                  </a:lnTo>
                  <a:lnTo>
                    <a:pt x="1053" y="5530"/>
                  </a:lnTo>
                  <a:lnTo>
                    <a:pt x="3730" y="8645"/>
                  </a:lnTo>
                  <a:lnTo>
                    <a:pt x="3774" y="8689"/>
                  </a:lnTo>
                  <a:lnTo>
                    <a:pt x="3818" y="8689"/>
                  </a:lnTo>
                  <a:lnTo>
                    <a:pt x="4432" y="8733"/>
                  </a:lnTo>
                  <a:lnTo>
                    <a:pt x="4476" y="8733"/>
                  </a:lnTo>
                  <a:lnTo>
                    <a:pt x="4564" y="8689"/>
                  </a:lnTo>
                  <a:lnTo>
                    <a:pt x="5134" y="8206"/>
                  </a:lnTo>
                  <a:lnTo>
                    <a:pt x="5178" y="8118"/>
                  </a:lnTo>
                  <a:lnTo>
                    <a:pt x="5792" y="6758"/>
                  </a:lnTo>
                  <a:lnTo>
                    <a:pt x="5792" y="6714"/>
                  </a:lnTo>
                  <a:lnTo>
                    <a:pt x="5968" y="5661"/>
                  </a:lnTo>
                  <a:lnTo>
                    <a:pt x="5968" y="5617"/>
                  </a:lnTo>
                  <a:lnTo>
                    <a:pt x="5792" y="4476"/>
                  </a:lnTo>
                  <a:lnTo>
                    <a:pt x="5792" y="4433"/>
                  </a:lnTo>
                  <a:lnTo>
                    <a:pt x="5441" y="3599"/>
                  </a:lnTo>
                  <a:lnTo>
                    <a:pt x="5397" y="3555"/>
                  </a:lnTo>
                  <a:lnTo>
                    <a:pt x="4213" y="2019"/>
                  </a:lnTo>
                  <a:lnTo>
                    <a:pt x="4213" y="1975"/>
                  </a:lnTo>
                  <a:lnTo>
                    <a:pt x="2194" y="352"/>
                  </a:lnTo>
                  <a:lnTo>
                    <a:pt x="2150" y="308"/>
                  </a:lnTo>
                  <a:lnTo>
                    <a:pt x="1404" y="45"/>
                  </a:lnTo>
                  <a:lnTo>
                    <a:pt x="131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1" name="Google Shape;7281;p246"/>
            <p:cNvSpPr/>
            <p:nvPr/>
          </p:nvSpPr>
          <p:spPr>
            <a:xfrm>
              <a:off x="3745275" y="2955675"/>
              <a:ext cx="168950" cy="217225"/>
            </a:xfrm>
            <a:custGeom>
              <a:avLst/>
              <a:gdLst/>
              <a:ahLst/>
              <a:cxnLst/>
              <a:rect l="l" t="t" r="r" b="b"/>
              <a:pathLst>
                <a:path w="6758" h="8689" extrusionOk="0">
                  <a:moveTo>
                    <a:pt x="88" y="0"/>
                  </a:moveTo>
                  <a:lnTo>
                    <a:pt x="44" y="44"/>
                  </a:lnTo>
                  <a:lnTo>
                    <a:pt x="0" y="88"/>
                  </a:lnTo>
                  <a:lnTo>
                    <a:pt x="0" y="176"/>
                  </a:lnTo>
                  <a:lnTo>
                    <a:pt x="0" y="264"/>
                  </a:lnTo>
                  <a:lnTo>
                    <a:pt x="44" y="307"/>
                  </a:lnTo>
                  <a:lnTo>
                    <a:pt x="132" y="307"/>
                  </a:lnTo>
                  <a:lnTo>
                    <a:pt x="1360" y="878"/>
                  </a:lnTo>
                  <a:lnTo>
                    <a:pt x="3379" y="1799"/>
                  </a:lnTo>
                  <a:lnTo>
                    <a:pt x="6407" y="5266"/>
                  </a:lnTo>
                  <a:lnTo>
                    <a:pt x="6187" y="8469"/>
                  </a:lnTo>
                  <a:lnTo>
                    <a:pt x="6187" y="8557"/>
                  </a:lnTo>
                  <a:lnTo>
                    <a:pt x="6231" y="8601"/>
                  </a:lnTo>
                  <a:lnTo>
                    <a:pt x="6275" y="8645"/>
                  </a:lnTo>
                  <a:lnTo>
                    <a:pt x="6319" y="8689"/>
                  </a:lnTo>
                  <a:lnTo>
                    <a:pt x="6363" y="8689"/>
                  </a:lnTo>
                  <a:lnTo>
                    <a:pt x="6450" y="8645"/>
                  </a:lnTo>
                  <a:lnTo>
                    <a:pt x="6538" y="8513"/>
                  </a:lnTo>
                  <a:lnTo>
                    <a:pt x="6758" y="5222"/>
                  </a:lnTo>
                  <a:lnTo>
                    <a:pt x="6758" y="5134"/>
                  </a:lnTo>
                  <a:lnTo>
                    <a:pt x="6714" y="5090"/>
                  </a:lnTo>
                  <a:lnTo>
                    <a:pt x="3598" y="1536"/>
                  </a:lnTo>
                  <a:lnTo>
                    <a:pt x="3554" y="1492"/>
                  </a:lnTo>
                  <a:lnTo>
                    <a:pt x="1887" y="702"/>
                  </a:lnTo>
                  <a:lnTo>
                    <a:pt x="834" y="220"/>
                  </a:lnTo>
                  <a:lnTo>
                    <a:pt x="21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2" name="Google Shape;7282;p246"/>
            <p:cNvSpPr/>
            <p:nvPr/>
          </p:nvSpPr>
          <p:spPr>
            <a:xfrm>
              <a:off x="3838500" y="2980900"/>
              <a:ext cx="96575" cy="170050"/>
            </a:xfrm>
            <a:custGeom>
              <a:avLst/>
              <a:gdLst/>
              <a:ahLst/>
              <a:cxnLst/>
              <a:rect l="l" t="t" r="r" b="b"/>
              <a:pathLst>
                <a:path w="3863" h="6802" extrusionOk="0">
                  <a:moveTo>
                    <a:pt x="133" y="1"/>
                  </a:moveTo>
                  <a:lnTo>
                    <a:pt x="89" y="44"/>
                  </a:lnTo>
                  <a:lnTo>
                    <a:pt x="1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45" y="308"/>
                  </a:lnTo>
                  <a:lnTo>
                    <a:pt x="2239" y="2063"/>
                  </a:lnTo>
                  <a:lnTo>
                    <a:pt x="3511" y="4301"/>
                  </a:lnTo>
                  <a:lnTo>
                    <a:pt x="3248" y="6583"/>
                  </a:lnTo>
                  <a:lnTo>
                    <a:pt x="3248" y="6670"/>
                  </a:lnTo>
                  <a:lnTo>
                    <a:pt x="3292" y="6714"/>
                  </a:lnTo>
                  <a:lnTo>
                    <a:pt x="3336" y="6758"/>
                  </a:lnTo>
                  <a:lnTo>
                    <a:pt x="3380" y="6802"/>
                  </a:lnTo>
                  <a:lnTo>
                    <a:pt x="3424" y="6802"/>
                  </a:lnTo>
                  <a:lnTo>
                    <a:pt x="3511" y="6758"/>
                  </a:lnTo>
                  <a:lnTo>
                    <a:pt x="3599" y="6626"/>
                  </a:lnTo>
                  <a:lnTo>
                    <a:pt x="3862" y="4301"/>
                  </a:lnTo>
                  <a:lnTo>
                    <a:pt x="3862" y="4213"/>
                  </a:lnTo>
                  <a:lnTo>
                    <a:pt x="2546" y="1844"/>
                  </a:lnTo>
                  <a:lnTo>
                    <a:pt x="2502" y="1800"/>
                  </a:lnTo>
                  <a:lnTo>
                    <a:pt x="264" y="44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3" name="Google Shape;7283;p246"/>
            <p:cNvSpPr/>
            <p:nvPr/>
          </p:nvSpPr>
          <p:spPr>
            <a:xfrm>
              <a:off x="6159800" y="3992350"/>
              <a:ext cx="10975" cy="43900"/>
            </a:xfrm>
            <a:custGeom>
              <a:avLst/>
              <a:gdLst/>
              <a:ahLst/>
              <a:cxnLst/>
              <a:rect l="l" t="t" r="r" b="b"/>
              <a:pathLst>
                <a:path w="439" h="1756" extrusionOk="0">
                  <a:moveTo>
                    <a:pt x="307" y="0"/>
                  </a:moveTo>
                  <a:lnTo>
                    <a:pt x="220" y="44"/>
                  </a:lnTo>
                  <a:lnTo>
                    <a:pt x="176" y="44"/>
                  </a:lnTo>
                  <a:lnTo>
                    <a:pt x="132" y="132"/>
                  </a:lnTo>
                  <a:lnTo>
                    <a:pt x="88" y="176"/>
                  </a:lnTo>
                  <a:lnTo>
                    <a:pt x="0" y="1580"/>
                  </a:lnTo>
                  <a:lnTo>
                    <a:pt x="0" y="1668"/>
                  </a:lnTo>
                  <a:lnTo>
                    <a:pt x="44" y="1712"/>
                  </a:lnTo>
                  <a:lnTo>
                    <a:pt x="88" y="1755"/>
                  </a:lnTo>
                  <a:lnTo>
                    <a:pt x="176" y="1755"/>
                  </a:lnTo>
                  <a:lnTo>
                    <a:pt x="307" y="1712"/>
                  </a:lnTo>
                  <a:lnTo>
                    <a:pt x="351" y="1624"/>
                  </a:lnTo>
                  <a:lnTo>
                    <a:pt x="439" y="220"/>
                  </a:lnTo>
                  <a:lnTo>
                    <a:pt x="439" y="132"/>
                  </a:lnTo>
                  <a:lnTo>
                    <a:pt x="395" y="88"/>
                  </a:lnTo>
                  <a:lnTo>
                    <a:pt x="351" y="44"/>
                  </a:lnTo>
                  <a:lnTo>
                    <a:pt x="30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4" name="Google Shape;7284;p246"/>
            <p:cNvSpPr/>
            <p:nvPr/>
          </p:nvSpPr>
          <p:spPr>
            <a:xfrm>
              <a:off x="6108225" y="4190900"/>
              <a:ext cx="28550" cy="37325"/>
            </a:xfrm>
            <a:custGeom>
              <a:avLst/>
              <a:gdLst/>
              <a:ahLst/>
              <a:cxnLst/>
              <a:rect l="l" t="t" r="r" b="b"/>
              <a:pathLst>
                <a:path w="1142" h="1493" extrusionOk="0">
                  <a:moveTo>
                    <a:pt x="878" y="1"/>
                  </a:moveTo>
                  <a:lnTo>
                    <a:pt x="834" y="88"/>
                  </a:lnTo>
                  <a:lnTo>
                    <a:pt x="1" y="1229"/>
                  </a:lnTo>
                  <a:lnTo>
                    <a:pt x="1" y="1273"/>
                  </a:lnTo>
                  <a:lnTo>
                    <a:pt x="1" y="1361"/>
                  </a:lnTo>
                  <a:lnTo>
                    <a:pt x="1" y="1405"/>
                  </a:lnTo>
                  <a:lnTo>
                    <a:pt x="45" y="1449"/>
                  </a:lnTo>
                  <a:lnTo>
                    <a:pt x="176" y="1492"/>
                  </a:lnTo>
                  <a:lnTo>
                    <a:pt x="264" y="1492"/>
                  </a:lnTo>
                  <a:lnTo>
                    <a:pt x="308" y="1405"/>
                  </a:lnTo>
                  <a:lnTo>
                    <a:pt x="1098" y="264"/>
                  </a:lnTo>
                  <a:lnTo>
                    <a:pt x="1142" y="220"/>
                  </a:lnTo>
                  <a:lnTo>
                    <a:pt x="1142" y="132"/>
                  </a:lnTo>
                  <a:lnTo>
                    <a:pt x="1098" y="88"/>
                  </a:lnTo>
                  <a:lnTo>
                    <a:pt x="1054" y="44"/>
                  </a:lnTo>
                  <a:lnTo>
                    <a:pt x="101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5" name="Google Shape;7285;p246"/>
            <p:cNvSpPr/>
            <p:nvPr/>
          </p:nvSpPr>
          <p:spPr>
            <a:xfrm>
              <a:off x="6367125" y="4108625"/>
              <a:ext cx="36225" cy="30750"/>
            </a:xfrm>
            <a:custGeom>
              <a:avLst/>
              <a:gdLst/>
              <a:ahLst/>
              <a:cxnLst/>
              <a:rect l="l" t="t" r="r" b="b"/>
              <a:pathLst>
                <a:path w="1449" h="1230" extrusionOk="0">
                  <a:moveTo>
                    <a:pt x="88" y="1"/>
                  </a:moveTo>
                  <a:lnTo>
                    <a:pt x="44" y="44"/>
                  </a:lnTo>
                  <a:lnTo>
                    <a:pt x="1" y="132"/>
                  </a:lnTo>
                  <a:lnTo>
                    <a:pt x="1" y="176"/>
                  </a:lnTo>
                  <a:lnTo>
                    <a:pt x="44" y="264"/>
                  </a:lnTo>
                  <a:lnTo>
                    <a:pt x="88" y="308"/>
                  </a:lnTo>
                  <a:lnTo>
                    <a:pt x="1185" y="1185"/>
                  </a:lnTo>
                  <a:lnTo>
                    <a:pt x="1273" y="1229"/>
                  </a:lnTo>
                  <a:lnTo>
                    <a:pt x="1361" y="1185"/>
                  </a:lnTo>
                  <a:lnTo>
                    <a:pt x="1405" y="1141"/>
                  </a:lnTo>
                  <a:lnTo>
                    <a:pt x="1449" y="1098"/>
                  </a:lnTo>
                  <a:lnTo>
                    <a:pt x="1449" y="1010"/>
                  </a:lnTo>
                  <a:lnTo>
                    <a:pt x="1449" y="966"/>
                  </a:lnTo>
                  <a:lnTo>
                    <a:pt x="1405" y="922"/>
                  </a:lnTo>
                  <a:lnTo>
                    <a:pt x="308" y="44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6" name="Google Shape;7286;p246"/>
            <p:cNvSpPr/>
            <p:nvPr/>
          </p:nvSpPr>
          <p:spPr>
            <a:xfrm>
              <a:off x="5861400" y="5099225"/>
              <a:ext cx="47200" cy="13175"/>
            </a:xfrm>
            <a:custGeom>
              <a:avLst/>
              <a:gdLst/>
              <a:ahLst/>
              <a:cxnLst/>
              <a:rect l="l" t="t" r="r" b="b"/>
              <a:pathLst>
                <a:path w="1888" h="527" extrusionOk="0">
                  <a:moveTo>
                    <a:pt x="1668" y="0"/>
                  </a:moveTo>
                  <a:lnTo>
                    <a:pt x="132" y="176"/>
                  </a:lnTo>
                  <a:lnTo>
                    <a:pt x="88" y="220"/>
                  </a:lnTo>
                  <a:lnTo>
                    <a:pt x="1" y="264"/>
                  </a:lnTo>
                  <a:lnTo>
                    <a:pt x="1" y="308"/>
                  </a:lnTo>
                  <a:lnTo>
                    <a:pt x="1" y="395"/>
                  </a:lnTo>
                  <a:lnTo>
                    <a:pt x="44" y="483"/>
                  </a:lnTo>
                  <a:lnTo>
                    <a:pt x="176" y="527"/>
                  </a:lnTo>
                  <a:lnTo>
                    <a:pt x="1712" y="351"/>
                  </a:lnTo>
                  <a:lnTo>
                    <a:pt x="1800" y="308"/>
                  </a:lnTo>
                  <a:lnTo>
                    <a:pt x="1844" y="264"/>
                  </a:lnTo>
                  <a:lnTo>
                    <a:pt x="1887" y="220"/>
                  </a:lnTo>
                  <a:lnTo>
                    <a:pt x="1887" y="132"/>
                  </a:lnTo>
                  <a:lnTo>
                    <a:pt x="1844" y="88"/>
                  </a:lnTo>
                  <a:lnTo>
                    <a:pt x="180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7" name="Google Shape;7287;p246"/>
            <p:cNvSpPr/>
            <p:nvPr/>
          </p:nvSpPr>
          <p:spPr>
            <a:xfrm>
              <a:off x="5808750" y="4503550"/>
              <a:ext cx="879825" cy="324725"/>
            </a:xfrm>
            <a:custGeom>
              <a:avLst/>
              <a:gdLst/>
              <a:ahLst/>
              <a:cxnLst/>
              <a:rect l="l" t="t" r="r" b="b"/>
              <a:pathLst>
                <a:path w="35193" h="12989" extrusionOk="0">
                  <a:moveTo>
                    <a:pt x="22336" y="0"/>
                  </a:moveTo>
                  <a:lnTo>
                    <a:pt x="21809" y="176"/>
                  </a:lnTo>
                  <a:lnTo>
                    <a:pt x="21765" y="220"/>
                  </a:lnTo>
                  <a:lnTo>
                    <a:pt x="20536" y="1273"/>
                  </a:lnTo>
                  <a:lnTo>
                    <a:pt x="19703" y="1931"/>
                  </a:lnTo>
                  <a:lnTo>
                    <a:pt x="19044" y="2458"/>
                  </a:lnTo>
                  <a:lnTo>
                    <a:pt x="17947" y="3423"/>
                  </a:lnTo>
                  <a:lnTo>
                    <a:pt x="17377" y="3906"/>
                  </a:lnTo>
                  <a:lnTo>
                    <a:pt x="16850" y="4301"/>
                  </a:lnTo>
                  <a:lnTo>
                    <a:pt x="16324" y="4652"/>
                  </a:lnTo>
                  <a:lnTo>
                    <a:pt x="15753" y="4959"/>
                  </a:lnTo>
                  <a:lnTo>
                    <a:pt x="15051" y="5222"/>
                  </a:lnTo>
                  <a:lnTo>
                    <a:pt x="14174" y="5485"/>
                  </a:lnTo>
                  <a:lnTo>
                    <a:pt x="13077" y="5705"/>
                  </a:lnTo>
                  <a:lnTo>
                    <a:pt x="11673" y="5968"/>
                  </a:lnTo>
                  <a:lnTo>
                    <a:pt x="11629" y="5968"/>
                  </a:lnTo>
                  <a:lnTo>
                    <a:pt x="10268" y="6626"/>
                  </a:lnTo>
                  <a:lnTo>
                    <a:pt x="10224" y="6626"/>
                  </a:lnTo>
                  <a:lnTo>
                    <a:pt x="9610" y="7241"/>
                  </a:lnTo>
                  <a:lnTo>
                    <a:pt x="9566" y="7285"/>
                  </a:lnTo>
                  <a:lnTo>
                    <a:pt x="8162" y="10093"/>
                  </a:lnTo>
                  <a:lnTo>
                    <a:pt x="7021" y="11541"/>
                  </a:lnTo>
                  <a:lnTo>
                    <a:pt x="5705" y="12506"/>
                  </a:lnTo>
                  <a:lnTo>
                    <a:pt x="5090" y="12638"/>
                  </a:lnTo>
                  <a:lnTo>
                    <a:pt x="3906" y="12506"/>
                  </a:lnTo>
                  <a:lnTo>
                    <a:pt x="1536" y="11804"/>
                  </a:lnTo>
                  <a:lnTo>
                    <a:pt x="264" y="11365"/>
                  </a:lnTo>
                  <a:lnTo>
                    <a:pt x="88" y="11365"/>
                  </a:lnTo>
                  <a:lnTo>
                    <a:pt x="44" y="11409"/>
                  </a:lnTo>
                  <a:lnTo>
                    <a:pt x="0" y="11453"/>
                  </a:lnTo>
                  <a:lnTo>
                    <a:pt x="0" y="11541"/>
                  </a:lnTo>
                  <a:lnTo>
                    <a:pt x="44" y="11585"/>
                  </a:lnTo>
                  <a:lnTo>
                    <a:pt x="44" y="11629"/>
                  </a:lnTo>
                  <a:lnTo>
                    <a:pt x="132" y="11673"/>
                  </a:lnTo>
                  <a:lnTo>
                    <a:pt x="1448" y="12155"/>
                  </a:lnTo>
                  <a:lnTo>
                    <a:pt x="3818" y="12857"/>
                  </a:lnTo>
                  <a:lnTo>
                    <a:pt x="3862" y="12857"/>
                  </a:lnTo>
                  <a:lnTo>
                    <a:pt x="5090" y="12989"/>
                  </a:lnTo>
                  <a:lnTo>
                    <a:pt x="5134" y="12989"/>
                  </a:lnTo>
                  <a:lnTo>
                    <a:pt x="5836" y="12813"/>
                  </a:lnTo>
                  <a:lnTo>
                    <a:pt x="5880" y="12770"/>
                  </a:lnTo>
                  <a:lnTo>
                    <a:pt x="7241" y="11804"/>
                  </a:lnTo>
                  <a:lnTo>
                    <a:pt x="7284" y="11760"/>
                  </a:lnTo>
                  <a:lnTo>
                    <a:pt x="8425" y="10268"/>
                  </a:lnTo>
                  <a:lnTo>
                    <a:pt x="8469" y="10268"/>
                  </a:lnTo>
                  <a:lnTo>
                    <a:pt x="9873" y="7460"/>
                  </a:lnTo>
                  <a:lnTo>
                    <a:pt x="10444" y="6934"/>
                  </a:lnTo>
                  <a:lnTo>
                    <a:pt x="11760" y="6319"/>
                  </a:lnTo>
                  <a:lnTo>
                    <a:pt x="13164" y="6056"/>
                  </a:lnTo>
                  <a:lnTo>
                    <a:pt x="14305" y="5793"/>
                  </a:lnTo>
                  <a:lnTo>
                    <a:pt x="15227" y="5529"/>
                  </a:lnTo>
                  <a:lnTo>
                    <a:pt x="15929" y="5266"/>
                  </a:lnTo>
                  <a:lnTo>
                    <a:pt x="16543" y="4959"/>
                  </a:lnTo>
                  <a:lnTo>
                    <a:pt x="17070" y="4608"/>
                  </a:lnTo>
                  <a:lnTo>
                    <a:pt x="17596" y="4169"/>
                  </a:lnTo>
                  <a:lnTo>
                    <a:pt x="18167" y="3686"/>
                  </a:lnTo>
                  <a:lnTo>
                    <a:pt x="19264" y="2765"/>
                  </a:lnTo>
                  <a:lnTo>
                    <a:pt x="19922" y="2194"/>
                  </a:lnTo>
                  <a:lnTo>
                    <a:pt x="20756" y="1580"/>
                  </a:lnTo>
                  <a:lnTo>
                    <a:pt x="21941" y="483"/>
                  </a:lnTo>
                  <a:lnTo>
                    <a:pt x="22423" y="351"/>
                  </a:lnTo>
                  <a:lnTo>
                    <a:pt x="25144" y="351"/>
                  </a:lnTo>
                  <a:lnTo>
                    <a:pt x="26460" y="395"/>
                  </a:lnTo>
                  <a:lnTo>
                    <a:pt x="27733" y="483"/>
                  </a:lnTo>
                  <a:lnTo>
                    <a:pt x="28347" y="615"/>
                  </a:lnTo>
                  <a:lnTo>
                    <a:pt x="28961" y="703"/>
                  </a:lnTo>
                  <a:lnTo>
                    <a:pt x="29576" y="878"/>
                  </a:lnTo>
                  <a:lnTo>
                    <a:pt x="30190" y="1054"/>
                  </a:lnTo>
                  <a:lnTo>
                    <a:pt x="30804" y="1273"/>
                  </a:lnTo>
                  <a:lnTo>
                    <a:pt x="31419" y="1536"/>
                  </a:lnTo>
                  <a:lnTo>
                    <a:pt x="32033" y="1843"/>
                  </a:lnTo>
                  <a:lnTo>
                    <a:pt x="32647" y="2194"/>
                  </a:lnTo>
                  <a:lnTo>
                    <a:pt x="34271" y="3291"/>
                  </a:lnTo>
                  <a:lnTo>
                    <a:pt x="34885" y="3950"/>
                  </a:lnTo>
                  <a:lnTo>
                    <a:pt x="34929" y="3994"/>
                  </a:lnTo>
                  <a:lnTo>
                    <a:pt x="35061" y="3994"/>
                  </a:lnTo>
                  <a:lnTo>
                    <a:pt x="35149" y="3950"/>
                  </a:lnTo>
                  <a:lnTo>
                    <a:pt x="35149" y="3906"/>
                  </a:lnTo>
                  <a:lnTo>
                    <a:pt x="35193" y="3818"/>
                  </a:lnTo>
                  <a:lnTo>
                    <a:pt x="35193" y="3774"/>
                  </a:lnTo>
                  <a:lnTo>
                    <a:pt x="35149" y="3686"/>
                  </a:lnTo>
                  <a:lnTo>
                    <a:pt x="34490" y="3028"/>
                  </a:lnTo>
                  <a:lnTo>
                    <a:pt x="34490" y="2984"/>
                  </a:lnTo>
                  <a:lnTo>
                    <a:pt x="32823" y="1931"/>
                  </a:lnTo>
                  <a:lnTo>
                    <a:pt x="32209" y="1536"/>
                  </a:lnTo>
                  <a:lnTo>
                    <a:pt x="31594" y="1229"/>
                  </a:lnTo>
                  <a:lnTo>
                    <a:pt x="30980" y="966"/>
                  </a:lnTo>
                  <a:lnTo>
                    <a:pt x="30322" y="746"/>
                  </a:lnTo>
                  <a:lnTo>
                    <a:pt x="29707" y="527"/>
                  </a:lnTo>
                  <a:lnTo>
                    <a:pt x="29093" y="395"/>
                  </a:lnTo>
                  <a:lnTo>
                    <a:pt x="28435" y="264"/>
                  </a:lnTo>
                  <a:lnTo>
                    <a:pt x="27821" y="132"/>
                  </a:lnTo>
                  <a:lnTo>
                    <a:pt x="26504" y="44"/>
                  </a:lnTo>
                  <a:lnTo>
                    <a:pt x="2518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8" name="Google Shape;7288;p246"/>
            <p:cNvSpPr/>
            <p:nvPr/>
          </p:nvSpPr>
          <p:spPr>
            <a:xfrm>
              <a:off x="5804350" y="4473925"/>
              <a:ext cx="934675" cy="337900"/>
            </a:xfrm>
            <a:custGeom>
              <a:avLst/>
              <a:gdLst/>
              <a:ahLst/>
              <a:cxnLst/>
              <a:rect l="l" t="t" r="r" b="b"/>
              <a:pathLst>
                <a:path w="37387" h="13516" extrusionOk="0">
                  <a:moveTo>
                    <a:pt x="29708" y="1"/>
                  </a:moveTo>
                  <a:lnTo>
                    <a:pt x="25539" y="45"/>
                  </a:lnTo>
                  <a:lnTo>
                    <a:pt x="22204" y="176"/>
                  </a:lnTo>
                  <a:lnTo>
                    <a:pt x="22160" y="220"/>
                  </a:lnTo>
                  <a:lnTo>
                    <a:pt x="21371" y="571"/>
                  </a:lnTo>
                  <a:lnTo>
                    <a:pt x="21283" y="615"/>
                  </a:lnTo>
                  <a:lnTo>
                    <a:pt x="20010" y="2063"/>
                  </a:lnTo>
                  <a:lnTo>
                    <a:pt x="18211" y="3599"/>
                  </a:lnTo>
                  <a:lnTo>
                    <a:pt x="16368" y="5091"/>
                  </a:lnTo>
                  <a:lnTo>
                    <a:pt x="15183" y="5617"/>
                  </a:lnTo>
                  <a:lnTo>
                    <a:pt x="14569" y="5793"/>
                  </a:lnTo>
                  <a:lnTo>
                    <a:pt x="13999" y="5968"/>
                  </a:lnTo>
                  <a:lnTo>
                    <a:pt x="12858" y="6144"/>
                  </a:lnTo>
                  <a:lnTo>
                    <a:pt x="12243" y="6232"/>
                  </a:lnTo>
                  <a:lnTo>
                    <a:pt x="11629" y="6363"/>
                  </a:lnTo>
                  <a:lnTo>
                    <a:pt x="11059" y="6539"/>
                  </a:lnTo>
                  <a:lnTo>
                    <a:pt x="10488" y="6758"/>
                  </a:lnTo>
                  <a:lnTo>
                    <a:pt x="10225" y="6934"/>
                  </a:lnTo>
                  <a:lnTo>
                    <a:pt x="9962" y="7109"/>
                  </a:lnTo>
                  <a:lnTo>
                    <a:pt x="9698" y="7285"/>
                  </a:lnTo>
                  <a:lnTo>
                    <a:pt x="9479" y="7548"/>
                  </a:lnTo>
                  <a:lnTo>
                    <a:pt x="9260" y="7811"/>
                  </a:lnTo>
                  <a:lnTo>
                    <a:pt x="9040" y="8119"/>
                  </a:lnTo>
                  <a:lnTo>
                    <a:pt x="8821" y="8470"/>
                  </a:lnTo>
                  <a:lnTo>
                    <a:pt x="8601" y="8864"/>
                  </a:lnTo>
                  <a:lnTo>
                    <a:pt x="6802" y="12550"/>
                  </a:lnTo>
                  <a:lnTo>
                    <a:pt x="6012" y="12814"/>
                  </a:lnTo>
                  <a:lnTo>
                    <a:pt x="4608" y="13165"/>
                  </a:lnTo>
                  <a:lnTo>
                    <a:pt x="3906" y="12989"/>
                  </a:lnTo>
                  <a:lnTo>
                    <a:pt x="1712" y="12199"/>
                  </a:lnTo>
                  <a:lnTo>
                    <a:pt x="220" y="11629"/>
                  </a:lnTo>
                  <a:lnTo>
                    <a:pt x="89" y="11629"/>
                  </a:lnTo>
                  <a:lnTo>
                    <a:pt x="45" y="11673"/>
                  </a:lnTo>
                  <a:lnTo>
                    <a:pt x="1" y="11717"/>
                  </a:lnTo>
                  <a:lnTo>
                    <a:pt x="1" y="11804"/>
                  </a:lnTo>
                  <a:lnTo>
                    <a:pt x="1" y="11848"/>
                  </a:lnTo>
                  <a:lnTo>
                    <a:pt x="45" y="11892"/>
                  </a:lnTo>
                  <a:lnTo>
                    <a:pt x="89" y="11936"/>
                  </a:lnTo>
                  <a:lnTo>
                    <a:pt x="1581" y="12507"/>
                  </a:lnTo>
                  <a:lnTo>
                    <a:pt x="3818" y="13340"/>
                  </a:lnTo>
                  <a:lnTo>
                    <a:pt x="4564" y="13516"/>
                  </a:lnTo>
                  <a:lnTo>
                    <a:pt x="4652" y="13516"/>
                  </a:lnTo>
                  <a:lnTo>
                    <a:pt x="6100" y="13165"/>
                  </a:lnTo>
                  <a:lnTo>
                    <a:pt x="6978" y="12814"/>
                  </a:lnTo>
                  <a:lnTo>
                    <a:pt x="7066" y="12726"/>
                  </a:lnTo>
                  <a:lnTo>
                    <a:pt x="8909" y="8996"/>
                  </a:lnTo>
                  <a:lnTo>
                    <a:pt x="9084" y="8645"/>
                  </a:lnTo>
                  <a:lnTo>
                    <a:pt x="9303" y="8338"/>
                  </a:lnTo>
                  <a:lnTo>
                    <a:pt x="9523" y="8031"/>
                  </a:lnTo>
                  <a:lnTo>
                    <a:pt x="9742" y="7811"/>
                  </a:lnTo>
                  <a:lnTo>
                    <a:pt x="9962" y="7592"/>
                  </a:lnTo>
                  <a:lnTo>
                    <a:pt x="10181" y="7373"/>
                  </a:lnTo>
                  <a:lnTo>
                    <a:pt x="10664" y="7065"/>
                  </a:lnTo>
                  <a:lnTo>
                    <a:pt x="11190" y="6846"/>
                  </a:lnTo>
                  <a:lnTo>
                    <a:pt x="11717" y="6714"/>
                  </a:lnTo>
                  <a:lnTo>
                    <a:pt x="12287" y="6583"/>
                  </a:lnTo>
                  <a:lnTo>
                    <a:pt x="12902" y="6495"/>
                  </a:lnTo>
                  <a:lnTo>
                    <a:pt x="14086" y="6276"/>
                  </a:lnTo>
                  <a:lnTo>
                    <a:pt x="14701" y="6144"/>
                  </a:lnTo>
                  <a:lnTo>
                    <a:pt x="15315" y="5925"/>
                  </a:lnTo>
                  <a:lnTo>
                    <a:pt x="16500" y="5398"/>
                  </a:lnTo>
                  <a:lnTo>
                    <a:pt x="16544" y="5398"/>
                  </a:lnTo>
                  <a:lnTo>
                    <a:pt x="18431" y="3862"/>
                  </a:lnTo>
                  <a:lnTo>
                    <a:pt x="20230" y="2326"/>
                  </a:lnTo>
                  <a:lnTo>
                    <a:pt x="20274" y="2326"/>
                  </a:lnTo>
                  <a:lnTo>
                    <a:pt x="21546" y="878"/>
                  </a:lnTo>
                  <a:lnTo>
                    <a:pt x="22248" y="527"/>
                  </a:lnTo>
                  <a:lnTo>
                    <a:pt x="25539" y="396"/>
                  </a:lnTo>
                  <a:lnTo>
                    <a:pt x="29664" y="352"/>
                  </a:lnTo>
                  <a:lnTo>
                    <a:pt x="33043" y="2326"/>
                  </a:lnTo>
                  <a:lnTo>
                    <a:pt x="34974" y="3643"/>
                  </a:lnTo>
                  <a:lnTo>
                    <a:pt x="36773" y="5222"/>
                  </a:lnTo>
                  <a:lnTo>
                    <a:pt x="36817" y="5266"/>
                  </a:lnTo>
                  <a:lnTo>
                    <a:pt x="37124" y="5442"/>
                  </a:lnTo>
                  <a:lnTo>
                    <a:pt x="37299" y="5442"/>
                  </a:lnTo>
                  <a:lnTo>
                    <a:pt x="37343" y="5398"/>
                  </a:lnTo>
                  <a:lnTo>
                    <a:pt x="37387" y="5310"/>
                  </a:lnTo>
                  <a:lnTo>
                    <a:pt x="37387" y="5266"/>
                  </a:lnTo>
                  <a:lnTo>
                    <a:pt x="37343" y="5179"/>
                  </a:lnTo>
                  <a:lnTo>
                    <a:pt x="37299" y="5135"/>
                  </a:lnTo>
                  <a:lnTo>
                    <a:pt x="36992" y="4959"/>
                  </a:lnTo>
                  <a:lnTo>
                    <a:pt x="35193" y="3379"/>
                  </a:lnTo>
                  <a:lnTo>
                    <a:pt x="35149" y="3379"/>
                  </a:lnTo>
                  <a:lnTo>
                    <a:pt x="33218" y="2019"/>
                  </a:lnTo>
                  <a:lnTo>
                    <a:pt x="29796" y="45"/>
                  </a:lnTo>
                  <a:lnTo>
                    <a:pt x="2970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9" name="Google Shape;7289;p246"/>
            <p:cNvSpPr/>
            <p:nvPr/>
          </p:nvSpPr>
          <p:spPr>
            <a:xfrm>
              <a:off x="5821900" y="4427850"/>
              <a:ext cx="1314250" cy="359850"/>
            </a:xfrm>
            <a:custGeom>
              <a:avLst/>
              <a:gdLst/>
              <a:ahLst/>
              <a:cxnLst/>
              <a:rect l="l" t="t" r="r" b="b"/>
              <a:pathLst>
                <a:path w="52570" h="14394" extrusionOk="0">
                  <a:moveTo>
                    <a:pt x="26680" y="1"/>
                  </a:moveTo>
                  <a:lnTo>
                    <a:pt x="24091" y="220"/>
                  </a:lnTo>
                  <a:lnTo>
                    <a:pt x="22863" y="439"/>
                  </a:lnTo>
                  <a:lnTo>
                    <a:pt x="22819" y="483"/>
                  </a:lnTo>
                  <a:lnTo>
                    <a:pt x="22292" y="747"/>
                  </a:lnTo>
                  <a:lnTo>
                    <a:pt x="21020" y="878"/>
                  </a:lnTo>
                  <a:lnTo>
                    <a:pt x="20888" y="922"/>
                  </a:lnTo>
                  <a:lnTo>
                    <a:pt x="19659" y="2107"/>
                  </a:lnTo>
                  <a:lnTo>
                    <a:pt x="19615" y="2107"/>
                  </a:lnTo>
                  <a:lnTo>
                    <a:pt x="19045" y="3072"/>
                  </a:lnTo>
                  <a:lnTo>
                    <a:pt x="18167" y="3906"/>
                  </a:lnTo>
                  <a:lnTo>
                    <a:pt x="16281" y="5617"/>
                  </a:lnTo>
                  <a:lnTo>
                    <a:pt x="15096" y="6451"/>
                  </a:lnTo>
                  <a:lnTo>
                    <a:pt x="14350" y="6758"/>
                  </a:lnTo>
                  <a:lnTo>
                    <a:pt x="11322" y="7285"/>
                  </a:lnTo>
                  <a:lnTo>
                    <a:pt x="9567" y="7855"/>
                  </a:lnTo>
                  <a:lnTo>
                    <a:pt x="9523" y="7855"/>
                  </a:lnTo>
                  <a:lnTo>
                    <a:pt x="8645" y="8382"/>
                  </a:lnTo>
                  <a:lnTo>
                    <a:pt x="8601" y="8426"/>
                  </a:lnTo>
                  <a:lnTo>
                    <a:pt x="7856" y="9172"/>
                  </a:lnTo>
                  <a:lnTo>
                    <a:pt x="7812" y="9216"/>
                  </a:lnTo>
                  <a:lnTo>
                    <a:pt x="7197" y="10269"/>
                  </a:lnTo>
                  <a:lnTo>
                    <a:pt x="5705" y="13604"/>
                  </a:lnTo>
                  <a:lnTo>
                    <a:pt x="5091" y="13867"/>
                  </a:lnTo>
                  <a:lnTo>
                    <a:pt x="3862" y="14042"/>
                  </a:lnTo>
                  <a:lnTo>
                    <a:pt x="2941" y="13867"/>
                  </a:lnTo>
                  <a:lnTo>
                    <a:pt x="264" y="12902"/>
                  </a:lnTo>
                  <a:lnTo>
                    <a:pt x="133" y="12902"/>
                  </a:lnTo>
                  <a:lnTo>
                    <a:pt x="89" y="12945"/>
                  </a:lnTo>
                  <a:lnTo>
                    <a:pt x="45" y="12989"/>
                  </a:lnTo>
                  <a:lnTo>
                    <a:pt x="1" y="13077"/>
                  </a:lnTo>
                  <a:lnTo>
                    <a:pt x="45" y="13121"/>
                  </a:lnTo>
                  <a:lnTo>
                    <a:pt x="89" y="13165"/>
                  </a:lnTo>
                  <a:lnTo>
                    <a:pt x="133" y="13209"/>
                  </a:lnTo>
                  <a:lnTo>
                    <a:pt x="2853" y="14218"/>
                  </a:lnTo>
                  <a:lnTo>
                    <a:pt x="2897" y="14218"/>
                  </a:lnTo>
                  <a:lnTo>
                    <a:pt x="3819" y="14393"/>
                  </a:lnTo>
                  <a:lnTo>
                    <a:pt x="3862" y="14393"/>
                  </a:lnTo>
                  <a:lnTo>
                    <a:pt x="5179" y="14174"/>
                  </a:lnTo>
                  <a:lnTo>
                    <a:pt x="5881" y="13911"/>
                  </a:lnTo>
                  <a:lnTo>
                    <a:pt x="6013" y="13823"/>
                  </a:lnTo>
                  <a:lnTo>
                    <a:pt x="7504" y="10444"/>
                  </a:lnTo>
                  <a:lnTo>
                    <a:pt x="8119" y="9435"/>
                  </a:lnTo>
                  <a:lnTo>
                    <a:pt x="8821" y="8689"/>
                  </a:lnTo>
                  <a:lnTo>
                    <a:pt x="9698" y="8162"/>
                  </a:lnTo>
                  <a:lnTo>
                    <a:pt x="11410" y="7636"/>
                  </a:lnTo>
                  <a:lnTo>
                    <a:pt x="14438" y="7109"/>
                  </a:lnTo>
                  <a:lnTo>
                    <a:pt x="14481" y="7109"/>
                  </a:lnTo>
                  <a:lnTo>
                    <a:pt x="15227" y="6758"/>
                  </a:lnTo>
                  <a:lnTo>
                    <a:pt x="15271" y="6758"/>
                  </a:lnTo>
                  <a:lnTo>
                    <a:pt x="16500" y="5881"/>
                  </a:lnTo>
                  <a:lnTo>
                    <a:pt x="18431" y="4169"/>
                  </a:lnTo>
                  <a:lnTo>
                    <a:pt x="19264" y="3336"/>
                  </a:lnTo>
                  <a:lnTo>
                    <a:pt x="19308" y="3292"/>
                  </a:lnTo>
                  <a:lnTo>
                    <a:pt x="19923" y="2326"/>
                  </a:lnTo>
                  <a:lnTo>
                    <a:pt x="21107" y="1185"/>
                  </a:lnTo>
                  <a:lnTo>
                    <a:pt x="22336" y="1098"/>
                  </a:lnTo>
                  <a:lnTo>
                    <a:pt x="22424" y="1054"/>
                  </a:lnTo>
                  <a:lnTo>
                    <a:pt x="22950" y="791"/>
                  </a:lnTo>
                  <a:lnTo>
                    <a:pt x="24135" y="571"/>
                  </a:lnTo>
                  <a:lnTo>
                    <a:pt x="26680" y="352"/>
                  </a:lnTo>
                  <a:lnTo>
                    <a:pt x="28128" y="527"/>
                  </a:lnTo>
                  <a:lnTo>
                    <a:pt x="28874" y="747"/>
                  </a:lnTo>
                  <a:lnTo>
                    <a:pt x="31024" y="2019"/>
                  </a:lnTo>
                  <a:lnTo>
                    <a:pt x="33043" y="3336"/>
                  </a:lnTo>
                  <a:lnTo>
                    <a:pt x="34710" y="4476"/>
                  </a:lnTo>
                  <a:lnTo>
                    <a:pt x="35720" y="5661"/>
                  </a:lnTo>
                  <a:lnTo>
                    <a:pt x="35764" y="5705"/>
                  </a:lnTo>
                  <a:lnTo>
                    <a:pt x="37080" y="6846"/>
                  </a:lnTo>
                  <a:lnTo>
                    <a:pt x="37124" y="6890"/>
                  </a:lnTo>
                  <a:lnTo>
                    <a:pt x="39493" y="8119"/>
                  </a:lnTo>
                  <a:lnTo>
                    <a:pt x="42741" y="9216"/>
                  </a:lnTo>
                  <a:lnTo>
                    <a:pt x="44408" y="9698"/>
                  </a:lnTo>
                  <a:lnTo>
                    <a:pt x="44452" y="9698"/>
                  </a:lnTo>
                  <a:lnTo>
                    <a:pt x="48621" y="10137"/>
                  </a:lnTo>
                  <a:lnTo>
                    <a:pt x="49674" y="10181"/>
                  </a:lnTo>
                  <a:lnTo>
                    <a:pt x="51868" y="9962"/>
                  </a:lnTo>
                  <a:lnTo>
                    <a:pt x="51912" y="9962"/>
                  </a:lnTo>
                  <a:lnTo>
                    <a:pt x="52438" y="9786"/>
                  </a:lnTo>
                  <a:lnTo>
                    <a:pt x="52526" y="9742"/>
                  </a:lnTo>
                  <a:lnTo>
                    <a:pt x="52570" y="9698"/>
                  </a:lnTo>
                  <a:lnTo>
                    <a:pt x="52570" y="9610"/>
                  </a:lnTo>
                  <a:lnTo>
                    <a:pt x="52570" y="9567"/>
                  </a:lnTo>
                  <a:lnTo>
                    <a:pt x="52526" y="9523"/>
                  </a:lnTo>
                  <a:lnTo>
                    <a:pt x="52482" y="9479"/>
                  </a:lnTo>
                  <a:lnTo>
                    <a:pt x="52394" y="9435"/>
                  </a:lnTo>
                  <a:lnTo>
                    <a:pt x="52350" y="9435"/>
                  </a:lnTo>
                  <a:lnTo>
                    <a:pt x="51824" y="9610"/>
                  </a:lnTo>
                  <a:lnTo>
                    <a:pt x="49674" y="9830"/>
                  </a:lnTo>
                  <a:lnTo>
                    <a:pt x="48621" y="9786"/>
                  </a:lnTo>
                  <a:lnTo>
                    <a:pt x="44496" y="9391"/>
                  </a:lnTo>
                  <a:lnTo>
                    <a:pt x="42872" y="8865"/>
                  </a:lnTo>
                  <a:lnTo>
                    <a:pt x="39625" y="7811"/>
                  </a:lnTo>
                  <a:lnTo>
                    <a:pt x="37299" y="6583"/>
                  </a:lnTo>
                  <a:lnTo>
                    <a:pt x="35983" y="5442"/>
                  </a:lnTo>
                  <a:lnTo>
                    <a:pt x="34930" y="4257"/>
                  </a:lnTo>
                  <a:lnTo>
                    <a:pt x="34930" y="4213"/>
                  </a:lnTo>
                  <a:lnTo>
                    <a:pt x="33218" y="3072"/>
                  </a:lnTo>
                  <a:lnTo>
                    <a:pt x="31200" y="1756"/>
                  </a:lnTo>
                  <a:lnTo>
                    <a:pt x="29050" y="439"/>
                  </a:lnTo>
                  <a:lnTo>
                    <a:pt x="29006" y="439"/>
                  </a:lnTo>
                  <a:lnTo>
                    <a:pt x="28216" y="220"/>
                  </a:lnTo>
                  <a:lnTo>
                    <a:pt x="28172" y="176"/>
                  </a:lnTo>
                  <a:lnTo>
                    <a:pt x="2672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0" name="Google Shape;7290;p246"/>
            <p:cNvSpPr/>
            <p:nvPr/>
          </p:nvSpPr>
          <p:spPr>
            <a:xfrm>
              <a:off x="5828500" y="4381775"/>
              <a:ext cx="1328500" cy="379600"/>
            </a:xfrm>
            <a:custGeom>
              <a:avLst/>
              <a:gdLst/>
              <a:ahLst/>
              <a:cxnLst/>
              <a:rect l="l" t="t" r="r" b="b"/>
              <a:pathLst>
                <a:path w="53140" h="15184" extrusionOk="0">
                  <a:moveTo>
                    <a:pt x="25319" y="1"/>
                  </a:moveTo>
                  <a:lnTo>
                    <a:pt x="24749" y="45"/>
                  </a:lnTo>
                  <a:lnTo>
                    <a:pt x="22643" y="527"/>
                  </a:lnTo>
                  <a:lnTo>
                    <a:pt x="22599" y="527"/>
                  </a:lnTo>
                  <a:lnTo>
                    <a:pt x="20054" y="1449"/>
                  </a:lnTo>
                  <a:lnTo>
                    <a:pt x="19966" y="1493"/>
                  </a:lnTo>
                  <a:lnTo>
                    <a:pt x="18649" y="3292"/>
                  </a:lnTo>
                  <a:lnTo>
                    <a:pt x="18649" y="3336"/>
                  </a:lnTo>
                  <a:lnTo>
                    <a:pt x="17991" y="4520"/>
                  </a:lnTo>
                  <a:lnTo>
                    <a:pt x="17289" y="5310"/>
                  </a:lnTo>
                  <a:lnTo>
                    <a:pt x="15490" y="6978"/>
                  </a:lnTo>
                  <a:lnTo>
                    <a:pt x="14437" y="7724"/>
                  </a:lnTo>
                  <a:lnTo>
                    <a:pt x="13779" y="7899"/>
                  </a:lnTo>
                  <a:lnTo>
                    <a:pt x="9917" y="8601"/>
                  </a:lnTo>
                  <a:lnTo>
                    <a:pt x="9873" y="8601"/>
                  </a:lnTo>
                  <a:lnTo>
                    <a:pt x="8908" y="8996"/>
                  </a:lnTo>
                  <a:lnTo>
                    <a:pt x="8864" y="8996"/>
                  </a:lnTo>
                  <a:lnTo>
                    <a:pt x="7855" y="9611"/>
                  </a:lnTo>
                  <a:lnTo>
                    <a:pt x="7811" y="9611"/>
                  </a:lnTo>
                  <a:lnTo>
                    <a:pt x="6933" y="10488"/>
                  </a:lnTo>
                  <a:lnTo>
                    <a:pt x="6889" y="10532"/>
                  </a:lnTo>
                  <a:lnTo>
                    <a:pt x="6187" y="11717"/>
                  </a:lnTo>
                  <a:lnTo>
                    <a:pt x="6187" y="11761"/>
                  </a:lnTo>
                  <a:lnTo>
                    <a:pt x="5090" y="14701"/>
                  </a:lnTo>
                  <a:lnTo>
                    <a:pt x="2457" y="14832"/>
                  </a:lnTo>
                  <a:lnTo>
                    <a:pt x="220" y="13999"/>
                  </a:lnTo>
                  <a:lnTo>
                    <a:pt x="88" y="13999"/>
                  </a:lnTo>
                  <a:lnTo>
                    <a:pt x="44" y="14042"/>
                  </a:lnTo>
                  <a:lnTo>
                    <a:pt x="0" y="14086"/>
                  </a:lnTo>
                  <a:lnTo>
                    <a:pt x="0" y="14174"/>
                  </a:lnTo>
                  <a:lnTo>
                    <a:pt x="0" y="14218"/>
                  </a:lnTo>
                  <a:lnTo>
                    <a:pt x="44" y="14306"/>
                  </a:lnTo>
                  <a:lnTo>
                    <a:pt x="132" y="14306"/>
                  </a:lnTo>
                  <a:lnTo>
                    <a:pt x="2370" y="15183"/>
                  </a:lnTo>
                  <a:lnTo>
                    <a:pt x="2457" y="15183"/>
                  </a:lnTo>
                  <a:lnTo>
                    <a:pt x="5222" y="15052"/>
                  </a:lnTo>
                  <a:lnTo>
                    <a:pt x="5310" y="15008"/>
                  </a:lnTo>
                  <a:lnTo>
                    <a:pt x="5397" y="14920"/>
                  </a:lnTo>
                  <a:lnTo>
                    <a:pt x="6494" y="11892"/>
                  </a:lnTo>
                  <a:lnTo>
                    <a:pt x="7197" y="10708"/>
                  </a:lnTo>
                  <a:lnTo>
                    <a:pt x="8074" y="9918"/>
                  </a:lnTo>
                  <a:lnTo>
                    <a:pt x="9040" y="9303"/>
                  </a:lnTo>
                  <a:lnTo>
                    <a:pt x="10005" y="8952"/>
                  </a:lnTo>
                  <a:lnTo>
                    <a:pt x="13866" y="8250"/>
                  </a:lnTo>
                  <a:lnTo>
                    <a:pt x="14569" y="8031"/>
                  </a:lnTo>
                  <a:lnTo>
                    <a:pt x="14612" y="8031"/>
                  </a:lnTo>
                  <a:lnTo>
                    <a:pt x="15709" y="7285"/>
                  </a:lnTo>
                  <a:lnTo>
                    <a:pt x="15709" y="7241"/>
                  </a:lnTo>
                  <a:lnTo>
                    <a:pt x="17552" y="5574"/>
                  </a:lnTo>
                  <a:lnTo>
                    <a:pt x="18254" y="4740"/>
                  </a:lnTo>
                  <a:lnTo>
                    <a:pt x="18298" y="4696"/>
                  </a:lnTo>
                  <a:lnTo>
                    <a:pt x="18957" y="3511"/>
                  </a:lnTo>
                  <a:lnTo>
                    <a:pt x="20229" y="1756"/>
                  </a:lnTo>
                  <a:lnTo>
                    <a:pt x="22730" y="878"/>
                  </a:lnTo>
                  <a:lnTo>
                    <a:pt x="24793" y="396"/>
                  </a:lnTo>
                  <a:lnTo>
                    <a:pt x="25319" y="352"/>
                  </a:lnTo>
                  <a:lnTo>
                    <a:pt x="27996" y="1054"/>
                  </a:lnTo>
                  <a:lnTo>
                    <a:pt x="31506" y="2985"/>
                  </a:lnTo>
                  <a:lnTo>
                    <a:pt x="33788" y="4345"/>
                  </a:lnTo>
                  <a:lnTo>
                    <a:pt x="33788" y="4389"/>
                  </a:lnTo>
                  <a:lnTo>
                    <a:pt x="35543" y="5135"/>
                  </a:lnTo>
                  <a:lnTo>
                    <a:pt x="36991" y="6627"/>
                  </a:lnTo>
                  <a:lnTo>
                    <a:pt x="39142" y="8162"/>
                  </a:lnTo>
                  <a:lnTo>
                    <a:pt x="40107" y="9216"/>
                  </a:lnTo>
                  <a:lnTo>
                    <a:pt x="40151" y="9259"/>
                  </a:lnTo>
                  <a:lnTo>
                    <a:pt x="42696" y="10181"/>
                  </a:lnTo>
                  <a:lnTo>
                    <a:pt x="44671" y="10751"/>
                  </a:lnTo>
                  <a:lnTo>
                    <a:pt x="44714" y="10795"/>
                  </a:lnTo>
                  <a:lnTo>
                    <a:pt x="48751" y="11190"/>
                  </a:lnTo>
                  <a:lnTo>
                    <a:pt x="48795" y="11190"/>
                  </a:lnTo>
                  <a:lnTo>
                    <a:pt x="51340" y="11102"/>
                  </a:lnTo>
                  <a:lnTo>
                    <a:pt x="52086" y="11190"/>
                  </a:lnTo>
                  <a:lnTo>
                    <a:pt x="52174" y="11190"/>
                  </a:lnTo>
                  <a:lnTo>
                    <a:pt x="53008" y="10927"/>
                  </a:lnTo>
                  <a:lnTo>
                    <a:pt x="53096" y="10883"/>
                  </a:lnTo>
                  <a:lnTo>
                    <a:pt x="53140" y="10839"/>
                  </a:lnTo>
                  <a:lnTo>
                    <a:pt x="53140" y="10795"/>
                  </a:lnTo>
                  <a:lnTo>
                    <a:pt x="53140" y="10708"/>
                  </a:lnTo>
                  <a:lnTo>
                    <a:pt x="53096" y="10664"/>
                  </a:lnTo>
                  <a:lnTo>
                    <a:pt x="53052" y="10620"/>
                  </a:lnTo>
                  <a:lnTo>
                    <a:pt x="53008" y="10576"/>
                  </a:lnTo>
                  <a:lnTo>
                    <a:pt x="52920" y="10576"/>
                  </a:lnTo>
                  <a:lnTo>
                    <a:pt x="52130" y="10839"/>
                  </a:lnTo>
                  <a:lnTo>
                    <a:pt x="51384" y="10751"/>
                  </a:lnTo>
                  <a:lnTo>
                    <a:pt x="51340" y="10751"/>
                  </a:lnTo>
                  <a:lnTo>
                    <a:pt x="48795" y="10839"/>
                  </a:lnTo>
                  <a:lnTo>
                    <a:pt x="44758" y="10444"/>
                  </a:lnTo>
                  <a:lnTo>
                    <a:pt x="42828" y="9874"/>
                  </a:lnTo>
                  <a:lnTo>
                    <a:pt x="40326" y="8952"/>
                  </a:lnTo>
                  <a:lnTo>
                    <a:pt x="39361" y="7899"/>
                  </a:lnTo>
                  <a:lnTo>
                    <a:pt x="39361" y="7855"/>
                  </a:lnTo>
                  <a:lnTo>
                    <a:pt x="37211" y="6363"/>
                  </a:lnTo>
                  <a:lnTo>
                    <a:pt x="35763" y="4871"/>
                  </a:lnTo>
                  <a:lnTo>
                    <a:pt x="35719" y="4828"/>
                  </a:lnTo>
                  <a:lnTo>
                    <a:pt x="33964" y="4038"/>
                  </a:lnTo>
                  <a:lnTo>
                    <a:pt x="31682" y="2677"/>
                  </a:lnTo>
                  <a:lnTo>
                    <a:pt x="28128" y="747"/>
                  </a:lnTo>
                  <a:lnTo>
                    <a:pt x="28128" y="703"/>
                  </a:lnTo>
                  <a:lnTo>
                    <a:pt x="2536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1" name="Google Shape;7291;p246"/>
            <p:cNvSpPr/>
            <p:nvPr/>
          </p:nvSpPr>
          <p:spPr>
            <a:xfrm>
              <a:off x="5680400" y="4855700"/>
              <a:ext cx="42800" cy="15375"/>
            </a:xfrm>
            <a:custGeom>
              <a:avLst/>
              <a:gdLst/>
              <a:ahLst/>
              <a:cxnLst/>
              <a:rect l="l" t="t" r="r" b="b"/>
              <a:pathLst>
                <a:path w="1712" h="615" extrusionOk="0">
                  <a:moveTo>
                    <a:pt x="88" y="0"/>
                  </a:moveTo>
                  <a:lnTo>
                    <a:pt x="0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0" y="263"/>
                  </a:lnTo>
                  <a:lnTo>
                    <a:pt x="44" y="307"/>
                  </a:lnTo>
                  <a:lnTo>
                    <a:pt x="132" y="307"/>
                  </a:lnTo>
                  <a:lnTo>
                    <a:pt x="1492" y="614"/>
                  </a:lnTo>
                  <a:lnTo>
                    <a:pt x="1536" y="614"/>
                  </a:lnTo>
                  <a:lnTo>
                    <a:pt x="1668" y="570"/>
                  </a:lnTo>
                  <a:lnTo>
                    <a:pt x="1712" y="483"/>
                  </a:lnTo>
                  <a:lnTo>
                    <a:pt x="1712" y="395"/>
                  </a:lnTo>
                  <a:lnTo>
                    <a:pt x="1668" y="351"/>
                  </a:lnTo>
                  <a:lnTo>
                    <a:pt x="1624" y="307"/>
                  </a:lnTo>
                  <a:lnTo>
                    <a:pt x="1580" y="263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2" name="Google Shape;7292;p246"/>
            <p:cNvSpPr/>
            <p:nvPr/>
          </p:nvSpPr>
          <p:spPr>
            <a:xfrm>
              <a:off x="5660650" y="4828275"/>
              <a:ext cx="138250" cy="42800"/>
            </a:xfrm>
            <a:custGeom>
              <a:avLst/>
              <a:gdLst/>
              <a:ahLst/>
              <a:cxnLst/>
              <a:rect l="l" t="t" r="r" b="b"/>
              <a:pathLst>
                <a:path w="5530" h="1712" extrusionOk="0">
                  <a:moveTo>
                    <a:pt x="659" y="0"/>
                  </a:moveTo>
                  <a:lnTo>
                    <a:pt x="132" y="132"/>
                  </a:lnTo>
                  <a:lnTo>
                    <a:pt x="44" y="176"/>
                  </a:lnTo>
                  <a:lnTo>
                    <a:pt x="0" y="219"/>
                  </a:lnTo>
                  <a:lnTo>
                    <a:pt x="0" y="307"/>
                  </a:lnTo>
                  <a:lnTo>
                    <a:pt x="0" y="351"/>
                  </a:lnTo>
                  <a:lnTo>
                    <a:pt x="0" y="439"/>
                  </a:lnTo>
                  <a:lnTo>
                    <a:pt x="88" y="483"/>
                  </a:lnTo>
                  <a:lnTo>
                    <a:pt x="220" y="483"/>
                  </a:lnTo>
                  <a:lnTo>
                    <a:pt x="703" y="351"/>
                  </a:lnTo>
                  <a:lnTo>
                    <a:pt x="3028" y="1141"/>
                  </a:lnTo>
                  <a:lnTo>
                    <a:pt x="5310" y="1711"/>
                  </a:lnTo>
                  <a:lnTo>
                    <a:pt x="5486" y="1711"/>
                  </a:lnTo>
                  <a:lnTo>
                    <a:pt x="5529" y="1580"/>
                  </a:lnTo>
                  <a:lnTo>
                    <a:pt x="5529" y="1536"/>
                  </a:lnTo>
                  <a:lnTo>
                    <a:pt x="5529" y="1448"/>
                  </a:lnTo>
                  <a:lnTo>
                    <a:pt x="5442" y="1404"/>
                  </a:lnTo>
                  <a:lnTo>
                    <a:pt x="5398" y="1360"/>
                  </a:lnTo>
                  <a:lnTo>
                    <a:pt x="3116" y="790"/>
                  </a:lnTo>
                  <a:lnTo>
                    <a:pt x="74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3" name="Google Shape;7293;p246"/>
            <p:cNvSpPr/>
            <p:nvPr/>
          </p:nvSpPr>
          <p:spPr>
            <a:xfrm>
              <a:off x="5656250" y="4808525"/>
              <a:ext cx="208475" cy="60350"/>
            </a:xfrm>
            <a:custGeom>
              <a:avLst/>
              <a:gdLst/>
              <a:ahLst/>
              <a:cxnLst/>
              <a:rect l="l" t="t" r="r" b="b"/>
              <a:pathLst>
                <a:path w="8339" h="2414" extrusionOk="0">
                  <a:moveTo>
                    <a:pt x="1317" y="0"/>
                  </a:moveTo>
                  <a:lnTo>
                    <a:pt x="528" y="132"/>
                  </a:lnTo>
                  <a:lnTo>
                    <a:pt x="484" y="132"/>
                  </a:lnTo>
                  <a:lnTo>
                    <a:pt x="133" y="263"/>
                  </a:lnTo>
                  <a:lnTo>
                    <a:pt x="89" y="307"/>
                  </a:lnTo>
                  <a:lnTo>
                    <a:pt x="45" y="395"/>
                  </a:lnTo>
                  <a:lnTo>
                    <a:pt x="1" y="439"/>
                  </a:lnTo>
                  <a:lnTo>
                    <a:pt x="45" y="527"/>
                  </a:lnTo>
                  <a:lnTo>
                    <a:pt x="45" y="571"/>
                  </a:lnTo>
                  <a:lnTo>
                    <a:pt x="133" y="614"/>
                  </a:lnTo>
                  <a:lnTo>
                    <a:pt x="264" y="614"/>
                  </a:lnTo>
                  <a:lnTo>
                    <a:pt x="571" y="483"/>
                  </a:lnTo>
                  <a:lnTo>
                    <a:pt x="1361" y="351"/>
                  </a:lnTo>
                  <a:lnTo>
                    <a:pt x="3511" y="878"/>
                  </a:lnTo>
                  <a:lnTo>
                    <a:pt x="5837" y="1843"/>
                  </a:lnTo>
                  <a:lnTo>
                    <a:pt x="7724" y="2326"/>
                  </a:lnTo>
                  <a:lnTo>
                    <a:pt x="8163" y="2414"/>
                  </a:lnTo>
                  <a:lnTo>
                    <a:pt x="8207" y="2414"/>
                  </a:lnTo>
                  <a:lnTo>
                    <a:pt x="8294" y="2370"/>
                  </a:lnTo>
                  <a:lnTo>
                    <a:pt x="8338" y="2238"/>
                  </a:lnTo>
                  <a:lnTo>
                    <a:pt x="8338" y="2194"/>
                  </a:lnTo>
                  <a:lnTo>
                    <a:pt x="8338" y="2106"/>
                  </a:lnTo>
                  <a:lnTo>
                    <a:pt x="8294" y="2063"/>
                  </a:lnTo>
                  <a:lnTo>
                    <a:pt x="8207" y="2063"/>
                  </a:lnTo>
                  <a:lnTo>
                    <a:pt x="7812" y="1975"/>
                  </a:lnTo>
                  <a:lnTo>
                    <a:pt x="5969" y="1492"/>
                  </a:lnTo>
                  <a:lnTo>
                    <a:pt x="3643" y="571"/>
                  </a:lnTo>
                  <a:lnTo>
                    <a:pt x="3599" y="527"/>
                  </a:lnTo>
                  <a:lnTo>
                    <a:pt x="140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4" name="Google Shape;7294;p246"/>
            <p:cNvSpPr/>
            <p:nvPr/>
          </p:nvSpPr>
          <p:spPr>
            <a:xfrm>
              <a:off x="5636525" y="4793150"/>
              <a:ext cx="269875" cy="65850"/>
            </a:xfrm>
            <a:custGeom>
              <a:avLst/>
              <a:gdLst/>
              <a:ahLst/>
              <a:cxnLst/>
              <a:rect l="l" t="t" r="r" b="b"/>
              <a:pathLst>
                <a:path w="10795" h="2634" extrusionOk="0">
                  <a:moveTo>
                    <a:pt x="3072" y="1"/>
                  </a:moveTo>
                  <a:lnTo>
                    <a:pt x="1536" y="264"/>
                  </a:lnTo>
                  <a:lnTo>
                    <a:pt x="176" y="440"/>
                  </a:lnTo>
                  <a:lnTo>
                    <a:pt x="88" y="484"/>
                  </a:lnTo>
                  <a:lnTo>
                    <a:pt x="44" y="527"/>
                  </a:lnTo>
                  <a:lnTo>
                    <a:pt x="44" y="571"/>
                  </a:lnTo>
                  <a:lnTo>
                    <a:pt x="0" y="659"/>
                  </a:lnTo>
                  <a:lnTo>
                    <a:pt x="44" y="703"/>
                  </a:lnTo>
                  <a:lnTo>
                    <a:pt x="88" y="791"/>
                  </a:lnTo>
                  <a:lnTo>
                    <a:pt x="219" y="791"/>
                  </a:lnTo>
                  <a:lnTo>
                    <a:pt x="1580" y="615"/>
                  </a:lnTo>
                  <a:lnTo>
                    <a:pt x="3116" y="352"/>
                  </a:lnTo>
                  <a:lnTo>
                    <a:pt x="5617" y="1229"/>
                  </a:lnTo>
                  <a:lnTo>
                    <a:pt x="7899" y="1844"/>
                  </a:lnTo>
                  <a:lnTo>
                    <a:pt x="9698" y="2502"/>
                  </a:lnTo>
                  <a:lnTo>
                    <a:pt x="9742" y="2502"/>
                  </a:lnTo>
                  <a:lnTo>
                    <a:pt x="10575" y="2634"/>
                  </a:lnTo>
                  <a:lnTo>
                    <a:pt x="10619" y="2634"/>
                  </a:lnTo>
                  <a:lnTo>
                    <a:pt x="10751" y="2590"/>
                  </a:lnTo>
                  <a:lnTo>
                    <a:pt x="10795" y="2502"/>
                  </a:lnTo>
                  <a:lnTo>
                    <a:pt x="10795" y="2414"/>
                  </a:lnTo>
                  <a:lnTo>
                    <a:pt x="10751" y="2370"/>
                  </a:lnTo>
                  <a:lnTo>
                    <a:pt x="10707" y="2326"/>
                  </a:lnTo>
                  <a:lnTo>
                    <a:pt x="10663" y="2283"/>
                  </a:lnTo>
                  <a:lnTo>
                    <a:pt x="9829" y="2151"/>
                  </a:lnTo>
                  <a:lnTo>
                    <a:pt x="7986" y="1537"/>
                  </a:lnTo>
                  <a:lnTo>
                    <a:pt x="5748" y="878"/>
                  </a:lnTo>
                  <a:lnTo>
                    <a:pt x="315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5" name="Google Shape;7295;p246"/>
            <p:cNvSpPr/>
            <p:nvPr/>
          </p:nvSpPr>
          <p:spPr>
            <a:xfrm>
              <a:off x="5527900" y="5054250"/>
              <a:ext cx="528800" cy="40600"/>
            </a:xfrm>
            <a:custGeom>
              <a:avLst/>
              <a:gdLst/>
              <a:ahLst/>
              <a:cxnLst/>
              <a:rect l="l" t="t" r="r" b="b"/>
              <a:pathLst>
                <a:path w="21152" h="1624" extrusionOk="0">
                  <a:moveTo>
                    <a:pt x="20976" y="0"/>
                  </a:moveTo>
                  <a:lnTo>
                    <a:pt x="16807" y="132"/>
                  </a:lnTo>
                  <a:lnTo>
                    <a:pt x="16719" y="132"/>
                  </a:lnTo>
                  <a:lnTo>
                    <a:pt x="15579" y="702"/>
                  </a:lnTo>
                  <a:lnTo>
                    <a:pt x="11147" y="527"/>
                  </a:lnTo>
                  <a:lnTo>
                    <a:pt x="8733" y="527"/>
                  </a:lnTo>
                  <a:lnTo>
                    <a:pt x="6188" y="790"/>
                  </a:lnTo>
                  <a:lnTo>
                    <a:pt x="3116" y="1097"/>
                  </a:lnTo>
                  <a:lnTo>
                    <a:pt x="879" y="966"/>
                  </a:lnTo>
                  <a:lnTo>
                    <a:pt x="791" y="966"/>
                  </a:lnTo>
                  <a:lnTo>
                    <a:pt x="133" y="1273"/>
                  </a:lnTo>
                  <a:lnTo>
                    <a:pt x="45" y="1317"/>
                  </a:lnTo>
                  <a:lnTo>
                    <a:pt x="1" y="1361"/>
                  </a:lnTo>
                  <a:lnTo>
                    <a:pt x="1" y="1448"/>
                  </a:lnTo>
                  <a:lnTo>
                    <a:pt x="45" y="1492"/>
                  </a:lnTo>
                  <a:lnTo>
                    <a:pt x="89" y="1580"/>
                  </a:lnTo>
                  <a:lnTo>
                    <a:pt x="176" y="1624"/>
                  </a:lnTo>
                  <a:lnTo>
                    <a:pt x="264" y="1580"/>
                  </a:lnTo>
                  <a:lnTo>
                    <a:pt x="879" y="1317"/>
                  </a:lnTo>
                  <a:lnTo>
                    <a:pt x="3116" y="1448"/>
                  </a:lnTo>
                  <a:lnTo>
                    <a:pt x="3160" y="1448"/>
                  </a:lnTo>
                  <a:lnTo>
                    <a:pt x="6232" y="1141"/>
                  </a:lnTo>
                  <a:lnTo>
                    <a:pt x="8777" y="878"/>
                  </a:lnTo>
                  <a:lnTo>
                    <a:pt x="11147" y="878"/>
                  </a:lnTo>
                  <a:lnTo>
                    <a:pt x="15622" y="1053"/>
                  </a:lnTo>
                  <a:lnTo>
                    <a:pt x="15666" y="1010"/>
                  </a:lnTo>
                  <a:lnTo>
                    <a:pt x="16851" y="483"/>
                  </a:lnTo>
                  <a:lnTo>
                    <a:pt x="20976" y="351"/>
                  </a:lnTo>
                  <a:lnTo>
                    <a:pt x="21064" y="351"/>
                  </a:lnTo>
                  <a:lnTo>
                    <a:pt x="21107" y="308"/>
                  </a:lnTo>
                  <a:lnTo>
                    <a:pt x="21151" y="220"/>
                  </a:lnTo>
                  <a:lnTo>
                    <a:pt x="21151" y="176"/>
                  </a:lnTo>
                  <a:lnTo>
                    <a:pt x="21151" y="88"/>
                  </a:lnTo>
                  <a:lnTo>
                    <a:pt x="21107" y="44"/>
                  </a:lnTo>
                  <a:lnTo>
                    <a:pt x="2097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6" name="Google Shape;7296;p246"/>
            <p:cNvSpPr/>
            <p:nvPr/>
          </p:nvSpPr>
          <p:spPr>
            <a:xfrm>
              <a:off x="5946975" y="5033400"/>
              <a:ext cx="121775" cy="18675"/>
            </a:xfrm>
            <a:custGeom>
              <a:avLst/>
              <a:gdLst/>
              <a:ahLst/>
              <a:cxnLst/>
              <a:rect l="l" t="t" r="r" b="b"/>
              <a:pathLst>
                <a:path w="4871" h="747" extrusionOk="0">
                  <a:moveTo>
                    <a:pt x="4695" y="1"/>
                  </a:moveTo>
                  <a:lnTo>
                    <a:pt x="1010" y="88"/>
                  </a:lnTo>
                  <a:lnTo>
                    <a:pt x="966" y="88"/>
                  </a:lnTo>
                  <a:lnTo>
                    <a:pt x="132" y="396"/>
                  </a:lnTo>
                  <a:lnTo>
                    <a:pt x="44" y="439"/>
                  </a:lnTo>
                  <a:lnTo>
                    <a:pt x="0" y="483"/>
                  </a:lnTo>
                  <a:lnTo>
                    <a:pt x="0" y="571"/>
                  </a:lnTo>
                  <a:lnTo>
                    <a:pt x="0" y="615"/>
                  </a:lnTo>
                  <a:lnTo>
                    <a:pt x="88" y="703"/>
                  </a:lnTo>
                  <a:lnTo>
                    <a:pt x="176" y="747"/>
                  </a:lnTo>
                  <a:lnTo>
                    <a:pt x="220" y="747"/>
                  </a:lnTo>
                  <a:lnTo>
                    <a:pt x="1053" y="439"/>
                  </a:lnTo>
                  <a:lnTo>
                    <a:pt x="4739" y="352"/>
                  </a:lnTo>
                  <a:lnTo>
                    <a:pt x="4783" y="352"/>
                  </a:lnTo>
                  <a:lnTo>
                    <a:pt x="4827" y="308"/>
                  </a:lnTo>
                  <a:lnTo>
                    <a:pt x="4871" y="264"/>
                  </a:lnTo>
                  <a:lnTo>
                    <a:pt x="4871" y="176"/>
                  </a:lnTo>
                  <a:lnTo>
                    <a:pt x="4871" y="88"/>
                  </a:lnTo>
                  <a:lnTo>
                    <a:pt x="4827" y="45"/>
                  </a:lnTo>
                  <a:lnTo>
                    <a:pt x="478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7" name="Google Shape;7297;p246"/>
            <p:cNvSpPr/>
            <p:nvPr/>
          </p:nvSpPr>
          <p:spPr>
            <a:xfrm>
              <a:off x="5962325" y="5012550"/>
              <a:ext cx="120700" cy="18675"/>
            </a:xfrm>
            <a:custGeom>
              <a:avLst/>
              <a:gdLst/>
              <a:ahLst/>
              <a:cxnLst/>
              <a:rect l="l" t="t" r="r" b="b"/>
              <a:pathLst>
                <a:path w="4828" h="747" extrusionOk="0">
                  <a:moveTo>
                    <a:pt x="4652" y="1"/>
                  </a:moveTo>
                  <a:lnTo>
                    <a:pt x="966" y="89"/>
                  </a:lnTo>
                  <a:lnTo>
                    <a:pt x="922" y="133"/>
                  </a:lnTo>
                  <a:lnTo>
                    <a:pt x="132" y="440"/>
                  </a:lnTo>
                  <a:lnTo>
                    <a:pt x="88" y="440"/>
                  </a:lnTo>
                  <a:lnTo>
                    <a:pt x="44" y="527"/>
                  </a:lnTo>
                  <a:lnTo>
                    <a:pt x="1" y="571"/>
                  </a:lnTo>
                  <a:lnTo>
                    <a:pt x="44" y="659"/>
                  </a:lnTo>
                  <a:lnTo>
                    <a:pt x="88" y="747"/>
                  </a:lnTo>
                  <a:lnTo>
                    <a:pt x="264" y="747"/>
                  </a:lnTo>
                  <a:lnTo>
                    <a:pt x="1010" y="440"/>
                  </a:lnTo>
                  <a:lnTo>
                    <a:pt x="4652" y="352"/>
                  </a:lnTo>
                  <a:lnTo>
                    <a:pt x="4696" y="352"/>
                  </a:lnTo>
                  <a:lnTo>
                    <a:pt x="4784" y="308"/>
                  </a:lnTo>
                  <a:lnTo>
                    <a:pt x="4784" y="220"/>
                  </a:lnTo>
                  <a:lnTo>
                    <a:pt x="4827" y="176"/>
                  </a:lnTo>
                  <a:lnTo>
                    <a:pt x="4784" y="89"/>
                  </a:lnTo>
                  <a:lnTo>
                    <a:pt x="4740" y="45"/>
                  </a:lnTo>
                  <a:lnTo>
                    <a:pt x="465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8" name="Google Shape;7298;p246"/>
            <p:cNvSpPr/>
            <p:nvPr/>
          </p:nvSpPr>
          <p:spPr>
            <a:xfrm>
              <a:off x="5977675" y="4991725"/>
              <a:ext cx="117425" cy="17575"/>
            </a:xfrm>
            <a:custGeom>
              <a:avLst/>
              <a:gdLst/>
              <a:ahLst/>
              <a:cxnLst/>
              <a:rect l="l" t="t" r="r" b="b"/>
              <a:pathLst>
                <a:path w="4697" h="703" extrusionOk="0">
                  <a:moveTo>
                    <a:pt x="4521" y="0"/>
                  </a:moveTo>
                  <a:lnTo>
                    <a:pt x="966" y="132"/>
                  </a:lnTo>
                  <a:lnTo>
                    <a:pt x="922" y="132"/>
                  </a:lnTo>
                  <a:lnTo>
                    <a:pt x="176" y="351"/>
                  </a:lnTo>
                  <a:lnTo>
                    <a:pt x="133" y="351"/>
                  </a:lnTo>
                  <a:lnTo>
                    <a:pt x="89" y="395"/>
                  </a:lnTo>
                  <a:lnTo>
                    <a:pt x="45" y="439"/>
                  </a:lnTo>
                  <a:lnTo>
                    <a:pt x="1" y="527"/>
                  </a:lnTo>
                  <a:lnTo>
                    <a:pt x="1" y="571"/>
                  </a:lnTo>
                  <a:lnTo>
                    <a:pt x="89" y="658"/>
                  </a:lnTo>
                  <a:lnTo>
                    <a:pt x="176" y="702"/>
                  </a:lnTo>
                  <a:lnTo>
                    <a:pt x="220" y="702"/>
                  </a:lnTo>
                  <a:lnTo>
                    <a:pt x="1010" y="483"/>
                  </a:lnTo>
                  <a:lnTo>
                    <a:pt x="4521" y="351"/>
                  </a:lnTo>
                  <a:lnTo>
                    <a:pt x="4608" y="351"/>
                  </a:lnTo>
                  <a:lnTo>
                    <a:pt x="4652" y="307"/>
                  </a:lnTo>
                  <a:lnTo>
                    <a:pt x="4696" y="263"/>
                  </a:lnTo>
                  <a:lnTo>
                    <a:pt x="4696" y="176"/>
                  </a:lnTo>
                  <a:lnTo>
                    <a:pt x="4652" y="88"/>
                  </a:lnTo>
                  <a:lnTo>
                    <a:pt x="4652" y="44"/>
                  </a:lnTo>
                  <a:lnTo>
                    <a:pt x="456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9" name="Google Shape;7299;p246"/>
            <p:cNvSpPr/>
            <p:nvPr/>
          </p:nvSpPr>
          <p:spPr>
            <a:xfrm>
              <a:off x="6019375" y="4955525"/>
              <a:ext cx="16475" cy="9900"/>
            </a:xfrm>
            <a:custGeom>
              <a:avLst/>
              <a:gdLst/>
              <a:ahLst/>
              <a:cxnLst/>
              <a:rect l="l" t="t" r="r" b="b"/>
              <a:pathLst>
                <a:path w="659" h="396" extrusionOk="0">
                  <a:moveTo>
                    <a:pt x="439" y="0"/>
                  </a:moveTo>
                  <a:lnTo>
                    <a:pt x="132" y="44"/>
                  </a:lnTo>
                  <a:lnTo>
                    <a:pt x="44" y="88"/>
                  </a:lnTo>
                  <a:lnTo>
                    <a:pt x="0" y="132"/>
                  </a:lnTo>
                  <a:lnTo>
                    <a:pt x="0" y="220"/>
                  </a:lnTo>
                  <a:lnTo>
                    <a:pt x="0" y="263"/>
                  </a:lnTo>
                  <a:lnTo>
                    <a:pt x="44" y="395"/>
                  </a:lnTo>
                  <a:lnTo>
                    <a:pt x="220" y="395"/>
                  </a:lnTo>
                  <a:lnTo>
                    <a:pt x="527" y="307"/>
                  </a:lnTo>
                  <a:lnTo>
                    <a:pt x="571" y="307"/>
                  </a:lnTo>
                  <a:lnTo>
                    <a:pt x="615" y="263"/>
                  </a:lnTo>
                  <a:lnTo>
                    <a:pt x="659" y="176"/>
                  </a:lnTo>
                  <a:lnTo>
                    <a:pt x="659" y="132"/>
                  </a:lnTo>
                  <a:lnTo>
                    <a:pt x="615" y="44"/>
                  </a:lnTo>
                  <a:lnTo>
                    <a:pt x="57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0" name="Google Shape;7300;p246"/>
            <p:cNvSpPr/>
            <p:nvPr/>
          </p:nvSpPr>
          <p:spPr>
            <a:xfrm>
              <a:off x="6024850" y="4934675"/>
              <a:ext cx="25275" cy="13175"/>
            </a:xfrm>
            <a:custGeom>
              <a:avLst/>
              <a:gdLst/>
              <a:ahLst/>
              <a:cxnLst/>
              <a:rect l="l" t="t" r="r" b="b"/>
              <a:pathLst>
                <a:path w="1011" h="527" extrusionOk="0">
                  <a:moveTo>
                    <a:pt x="835" y="0"/>
                  </a:moveTo>
                  <a:lnTo>
                    <a:pt x="132" y="176"/>
                  </a:lnTo>
                  <a:lnTo>
                    <a:pt x="89" y="220"/>
                  </a:lnTo>
                  <a:lnTo>
                    <a:pt x="45" y="264"/>
                  </a:lnTo>
                  <a:lnTo>
                    <a:pt x="1" y="351"/>
                  </a:lnTo>
                  <a:lnTo>
                    <a:pt x="1" y="395"/>
                  </a:lnTo>
                  <a:lnTo>
                    <a:pt x="89" y="483"/>
                  </a:lnTo>
                  <a:lnTo>
                    <a:pt x="176" y="527"/>
                  </a:lnTo>
                  <a:lnTo>
                    <a:pt x="220" y="527"/>
                  </a:lnTo>
                  <a:lnTo>
                    <a:pt x="922" y="351"/>
                  </a:lnTo>
                  <a:lnTo>
                    <a:pt x="966" y="308"/>
                  </a:lnTo>
                  <a:lnTo>
                    <a:pt x="1010" y="264"/>
                  </a:lnTo>
                  <a:lnTo>
                    <a:pt x="1010" y="220"/>
                  </a:lnTo>
                  <a:lnTo>
                    <a:pt x="1010" y="132"/>
                  </a:lnTo>
                  <a:lnTo>
                    <a:pt x="1010" y="88"/>
                  </a:lnTo>
                  <a:lnTo>
                    <a:pt x="966" y="44"/>
                  </a:lnTo>
                  <a:lnTo>
                    <a:pt x="87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1" name="Google Shape;7301;p246"/>
            <p:cNvSpPr/>
            <p:nvPr/>
          </p:nvSpPr>
          <p:spPr>
            <a:xfrm>
              <a:off x="6041325" y="4908350"/>
              <a:ext cx="165650" cy="19775"/>
            </a:xfrm>
            <a:custGeom>
              <a:avLst/>
              <a:gdLst/>
              <a:ahLst/>
              <a:cxnLst/>
              <a:rect l="l" t="t" r="r" b="b"/>
              <a:pathLst>
                <a:path w="6626" h="791" extrusionOk="0">
                  <a:moveTo>
                    <a:pt x="6450" y="0"/>
                  </a:moveTo>
                  <a:lnTo>
                    <a:pt x="790" y="264"/>
                  </a:lnTo>
                  <a:lnTo>
                    <a:pt x="746" y="264"/>
                  </a:lnTo>
                  <a:lnTo>
                    <a:pt x="132" y="439"/>
                  </a:lnTo>
                  <a:lnTo>
                    <a:pt x="88" y="483"/>
                  </a:lnTo>
                  <a:lnTo>
                    <a:pt x="44" y="527"/>
                  </a:lnTo>
                  <a:lnTo>
                    <a:pt x="0" y="571"/>
                  </a:lnTo>
                  <a:lnTo>
                    <a:pt x="0" y="658"/>
                  </a:lnTo>
                  <a:lnTo>
                    <a:pt x="88" y="746"/>
                  </a:lnTo>
                  <a:lnTo>
                    <a:pt x="176" y="790"/>
                  </a:lnTo>
                  <a:lnTo>
                    <a:pt x="219" y="790"/>
                  </a:lnTo>
                  <a:lnTo>
                    <a:pt x="834" y="615"/>
                  </a:lnTo>
                  <a:lnTo>
                    <a:pt x="6450" y="351"/>
                  </a:lnTo>
                  <a:lnTo>
                    <a:pt x="6538" y="307"/>
                  </a:lnTo>
                  <a:lnTo>
                    <a:pt x="6582" y="307"/>
                  </a:lnTo>
                  <a:lnTo>
                    <a:pt x="6626" y="220"/>
                  </a:lnTo>
                  <a:lnTo>
                    <a:pt x="6626" y="176"/>
                  </a:lnTo>
                  <a:lnTo>
                    <a:pt x="6626" y="88"/>
                  </a:lnTo>
                  <a:lnTo>
                    <a:pt x="6582" y="44"/>
                  </a:lnTo>
                  <a:lnTo>
                    <a:pt x="649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2" name="Google Shape;7302;p246"/>
            <p:cNvSpPr/>
            <p:nvPr/>
          </p:nvSpPr>
          <p:spPr>
            <a:xfrm>
              <a:off x="6046800" y="4887500"/>
              <a:ext cx="165675" cy="23075"/>
            </a:xfrm>
            <a:custGeom>
              <a:avLst/>
              <a:gdLst/>
              <a:ahLst/>
              <a:cxnLst/>
              <a:rect l="l" t="t" r="r" b="b"/>
              <a:pathLst>
                <a:path w="6627" h="923" extrusionOk="0">
                  <a:moveTo>
                    <a:pt x="6407" y="1"/>
                  </a:moveTo>
                  <a:lnTo>
                    <a:pt x="2545" y="88"/>
                  </a:lnTo>
                  <a:lnTo>
                    <a:pt x="1141" y="308"/>
                  </a:lnTo>
                  <a:lnTo>
                    <a:pt x="1097" y="308"/>
                  </a:lnTo>
                  <a:lnTo>
                    <a:pt x="132" y="571"/>
                  </a:lnTo>
                  <a:lnTo>
                    <a:pt x="88" y="615"/>
                  </a:lnTo>
                  <a:lnTo>
                    <a:pt x="44" y="659"/>
                  </a:lnTo>
                  <a:lnTo>
                    <a:pt x="0" y="703"/>
                  </a:lnTo>
                  <a:lnTo>
                    <a:pt x="44" y="790"/>
                  </a:lnTo>
                  <a:lnTo>
                    <a:pt x="88" y="878"/>
                  </a:lnTo>
                  <a:lnTo>
                    <a:pt x="176" y="922"/>
                  </a:lnTo>
                  <a:lnTo>
                    <a:pt x="264" y="922"/>
                  </a:lnTo>
                  <a:lnTo>
                    <a:pt x="1185" y="615"/>
                  </a:lnTo>
                  <a:lnTo>
                    <a:pt x="2589" y="439"/>
                  </a:lnTo>
                  <a:lnTo>
                    <a:pt x="6451" y="352"/>
                  </a:lnTo>
                  <a:lnTo>
                    <a:pt x="6495" y="308"/>
                  </a:lnTo>
                  <a:lnTo>
                    <a:pt x="6539" y="264"/>
                  </a:lnTo>
                  <a:lnTo>
                    <a:pt x="6582" y="220"/>
                  </a:lnTo>
                  <a:lnTo>
                    <a:pt x="6626" y="132"/>
                  </a:lnTo>
                  <a:lnTo>
                    <a:pt x="6582" y="88"/>
                  </a:lnTo>
                  <a:lnTo>
                    <a:pt x="6539" y="44"/>
                  </a:lnTo>
                  <a:lnTo>
                    <a:pt x="640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3" name="Google Shape;7303;p246"/>
            <p:cNvSpPr/>
            <p:nvPr/>
          </p:nvSpPr>
          <p:spPr>
            <a:xfrm>
              <a:off x="6097250" y="4844725"/>
              <a:ext cx="125100" cy="18675"/>
            </a:xfrm>
            <a:custGeom>
              <a:avLst/>
              <a:gdLst/>
              <a:ahLst/>
              <a:cxnLst/>
              <a:rect l="l" t="t" r="r" b="b"/>
              <a:pathLst>
                <a:path w="5004" h="747" extrusionOk="0">
                  <a:moveTo>
                    <a:pt x="4828" y="0"/>
                  </a:moveTo>
                  <a:lnTo>
                    <a:pt x="1756" y="132"/>
                  </a:lnTo>
                  <a:lnTo>
                    <a:pt x="308" y="351"/>
                  </a:lnTo>
                  <a:lnTo>
                    <a:pt x="264" y="351"/>
                  </a:lnTo>
                  <a:lnTo>
                    <a:pt x="89" y="439"/>
                  </a:lnTo>
                  <a:lnTo>
                    <a:pt x="45" y="439"/>
                  </a:lnTo>
                  <a:lnTo>
                    <a:pt x="1" y="527"/>
                  </a:lnTo>
                  <a:lnTo>
                    <a:pt x="1" y="571"/>
                  </a:lnTo>
                  <a:lnTo>
                    <a:pt x="1" y="658"/>
                  </a:lnTo>
                  <a:lnTo>
                    <a:pt x="89" y="746"/>
                  </a:lnTo>
                  <a:lnTo>
                    <a:pt x="220" y="746"/>
                  </a:lnTo>
                  <a:lnTo>
                    <a:pt x="352" y="702"/>
                  </a:lnTo>
                  <a:lnTo>
                    <a:pt x="1800" y="483"/>
                  </a:lnTo>
                  <a:lnTo>
                    <a:pt x="4828" y="351"/>
                  </a:lnTo>
                  <a:lnTo>
                    <a:pt x="4916" y="351"/>
                  </a:lnTo>
                  <a:lnTo>
                    <a:pt x="4959" y="307"/>
                  </a:lnTo>
                  <a:lnTo>
                    <a:pt x="5003" y="263"/>
                  </a:lnTo>
                  <a:lnTo>
                    <a:pt x="5003" y="176"/>
                  </a:lnTo>
                  <a:lnTo>
                    <a:pt x="5003" y="132"/>
                  </a:lnTo>
                  <a:lnTo>
                    <a:pt x="4959" y="44"/>
                  </a:lnTo>
                  <a:lnTo>
                    <a:pt x="4872" y="44"/>
                  </a:lnTo>
                  <a:lnTo>
                    <a:pt x="482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4" name="Google Shape;7304;p246"/>
            <p:cNvSpPr/>
            <p:nvPr/>
          </p:nvSpPr>
          <p:spPr>
            <a:xfrm>
              <a:off x="6107125" y="4824975"/>
              <a:ext cx="120700" cy="20875"/>
            </a:xfrm>
            <a:custGeom>
              <a:avLst/>
              <a:gdLst/>
              <a:ahLst/>
              <a:cxnLst/>
              <a:rect l="l" t="t" r="r" b="b"/>
              <a:pathLst>
                <a:path w="4828" h="835" extrusionOk="0">
                  <a:moveTo>
                    <a:pt x="4652" y="0"/>
                  </a:moveTo>
                  <a:lnTo>
                    <a:pt x="2019" y="132"/>
                  </a:lnTo>
                  <a:lnTo>
                    <a:pt x="484" y="351"/>
                  </a:lnTo>
                  <a:lnTo>
                    <a:pt x="440" y="351"/>
                  </a:lnTo>
                  <a:lnTo>
                    <a:pt x="89" y="483"/>
                  </a:lnTo>
                  <a:lnTo>
                    <a:pt x="45" y="527"/>
                  </a:lnTo>
                  <a:lnTo>
                    <a:pt x="1" y="571"/>
                  </a:lnTo>
                  <a:lnTo>
                    <a:pt x="1" y="659"/>
                  </a:lnTo>
                  <a:lnTo>
                    <a:pt x="1" y="702"/>
                  </a:lnTo>
                  <a:lnTo>
                    <a:pt x="89" y="790"/>
                  </a:lnTo>
                  <a:lnTo>
                    <a:pt x="176" y="834"/>
                  </a:lnTo>
                  <a:lnTo>
                    <a:pt x="220" y="790"/>
                  </a:lnTo>
                  <a:lnTo>
                    <a:pt x="571" y="659"/>
                  </a:lnTo>
                  <a:lnTo>
                    <a:pt x="2063" y="483"/>
                  </a:lnTo>
                  <a:lnTo>
                    <a:pt x="4652" y="351"/>
                  </a:lnTo>
                  <a:lnTo>
                    <a:pt x="4696" y="351"/>
                  </a:lnTo>
                  <a:lnTo>
                    <a:pt x="4784" y="308"/>
                  </a:lnTo>
                  <a:lnTo>
                    <a:pt x="4784" y="220"/>
                  </a:lnTo>
                  <a:lnTo>
                    <a:pt x="4828" y="176"/>
                  </a:lnTo>
                  <a:lnTo>
                    <a:pt x="4784" y="88"/>
                  </a:lnTo>
                  <a:lnTo>
                    <a:pt x="4740" y="44"/>
                  </a:lnTo>
                  <a:lnTo>
                    <a:pt x="469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5" name="Google Shape;7305;p246"/>
            <p:cNvSpPr/>
            <p:nvPr/>
          </p:nvSpPr>
          <p:spPr>
            <a:xfrm>
              <a:off x="6100550" y="4800825"/>
              <a:ext cx="161275" cy="30750"/>
            </a:xfrm>
            <a:custGeom>
              <a:avLst/>
              <a:gdLst/>
              <a:ahLst/>
              <a:cxnLst/>
              <a:rect l="l" t="t" r="r" b="b"/>
              <a:pathLst>
                <a:path w="6451" h="1230" extrusionOk="0">
                  <a:moveTo>
                    <a:pt x="6275" y="1"/>
                  </a:moveTo>
                  <a:lnTo>
                    <a:pt x="2897" y="264"/>
                  </a:lnTo>
                  <a:lnTo>
                    <a:pt x="1361" y="484"/>
                  </a:lnTo>
                  <a:lnTo>
                    <a:pt x="1317" y="484"/>
                  </a:lnTo>
                  <a:lnTo>
                    <a:pt x="132" y="922"/>
                  </a:lnTo>
                  <a:lnTo>
                    <a:pt x="44" y="922"/>
                  </a:lnTo>
                  <a:lnTo>
                    <a:pt x="1" y="1010"/>
                  </a:lnTo>
                  <a:lnTo>
                    <a:pt x="1" y="1054"/>
                  </a:lnTo>
                  <a:lnTo>
                    <a:pt x="1" y="1142"/>
                  </a:lnTo>
                  <a:lnTo>
                    <a:pt x="88" y="1230"/>
                  </a:lnTo>
                  <a:lnTo>
                    <a:pt x="220" y="1230"/>
                  </a:lnTo>
                  <a:lnTo>
                    <a:pt x="1405" y="835"/>
                  </a:lnTo>
                  <a:lnTo>
                    <a:pt x="2897" y="615"/>
                  </a:lnTo>
                  <a:lnTo>
                    <a:pt x="6275" y="352"/>
                  </a:lnTo>
                  <a:lnTo>
                    <a:pt x="6363" y="352"/>
                  </a:lnTo>
                  <a:lnTo>
                    <a:pt x="6407" y="308"/>
                  </a:lnTo>
                  <a:lnTo>
                    <a:pt x="6451" y="264"/>
                  </a:lnTo>
                  <a:lnTo>
                    <a:pt x="6451" y="177"/>
                  </a:lnTo>
                  <a:lnTo>
                    <a:pt x="6451" y="89"/>
                  </a:lnTo>
                  <a:lnTo>
                    <a:pt x="6407" y="45"/>
                  </a:lnTo>
                  <a:lnTo>
                    <a:pt x="627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6" name="Google Shape;7306;p246"/>
            <p:cNvSpPr/>
            <p:nvPr/>
          </p:nvSpPr>
          <p:spPr>
            <a:xfrm>
              <a:off x="6098350" y="4774500"/>
              <a:ext cx="190900" cy="29650"/>
            </a:xfrm>
            <a:custGeom>
              <a:avLst/>
              <a:gdLst/>
              <a:ahLst/>
              <a:cxnLst/>
              <a:rect l="l" t="t" r="r" b="b"/>
              <a:pathLst>
                <a:path w="7636" h="1186" extrusionOk="0">
                  <a:moveTo>
                    <a:pt x="7417" y="1"/>
                  </a:moveTo>
                  <a:lnTo>
                    <a:pt x="5003" y="352"/>
                  </a:lnTo>
                  <a:lnTo>
                    <a:pt x="2370" y="484"/>
                  </a:lnTo>
                  <a:lnTo>
                    <a:pt x="352" y="747"/>
                  </a:lnTo>
                  <a:lnTo>
                    <a:pt x="264" y="747"/>
                  </a:lnTo>
                  <a:lnTo>
                    <a:pt x="89" y="835"/>
                  </a:lnTo>
                  <a:lnTo>
                    <a:pt x="45" y="878"/>
                  </a:lnTo>
                  <a:lnTo>
                    <a:pt x="1" y="966"/>
                  </a:lnTo>
                  <a:lnTo>
                    <a:pt x="1" y="1010"/>
                  </a:lnTo>
                  <a:lnTo>
                    <a:pt x="45" y="1098"/>
                  </a:lnTo>
                  <a:lnTo>
                    <a:pt x="89" y="1142"/>
                  </a:lnTo>
                  <a:lnTo>
                    <a:pt x="176" y="1186"/>
                  </a:lnTo>
                  <a:lnTo>
                    <a:pt x="264" y="1142"/>
                  </a:lnTo>
                  <a:lnTo>
                    <a:pt x="396" y="1098"/>
                  </a:lnTo>
                  <a:lnTo>
                    <a:pt x="2414" y="835"/>
                  </a:lnTo>
                  <a:lnTo>
                    <a:pt x="5047" y="703"/>
                  </a:lnTo>
                  <a:lnTo>
                    <a:pt x="7460" y="352"/>
                  </a:lnTo>
                  <a:lnTo>
                    <a:pt x="7548" y="352"/>
                  </a:lnTo>
                  <a:lnTo>
                    <a:pt x="7592" y="308"/>
                  </a:lnTo>
                  <a:lnTo>
                    <a:pt x="7636" y="220"/>
                  </a:lnTo>
                  <a:lnTo>
                    <a:pt x="7636" y="176"/>
                  </a:lnTo>
                  <a:lnTo>
                    <a:pt x="7592" y="89"/>
                  </a:lnTo>
                  <a:lnTo>
                    <a:pt x="7548" y="45"/>
                  </a:lnTo>
                  <a:lnTo>
                    <a:pt x="750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7" name="Google Shape;7307;p246"/>
            <p:cNvSpPr/>
            <p:nvPr/>
          </p:nvSpPr>
          <p:spPr>
            <a:xfrm>
              <a:off x="6109325" y="4682350"/>
              <a:ext cx="523300" cy="91075"/>
            </a:xfrm>
            <a:custGeom>
              <a:avLst/>
              <a:gdLst/>
              <a:ahLst/>
              <a:cxnLst/>
              <a:rect l="l" t="t" r="r" b="b"/>
              <a:pathLst>
                <a:path w="20932" h="3643" extrusionOk="0">
                  <a:moveTo>
                    <a:pt x="20361" y="1"/>
                  </a:moveTo>
                  <a:lnTo>
                    <a:pt x="16412" y="352"/>
                  </a:lnTo>
                  <a:lnTo>
                    <a:pt x="10488" y="835"/>
                  </a:lnTo>
                  <a:lnTo>
                    <a:pt x="6100" y="1230"/>
                  </a:lnTo>
                  <a:lnTo>
                    <a:pt x="6056" y="1273"/>
                  </a:lnTo>
                  <a:lnTo>
                    <a:pt x="2765" y="2239"/>
                  </a:lnTo>
                  <a:lnTo>
                    <a:pt x="966" y="2590"/>
                  </a:lnTo>
                  <a:lnTo>
                    <a:pt x="878" y="2634"/>
                  </a:lnTo>
                  <a:lnTo>
                    <a:pt x="88" y="3292"/>
                  </a:lnTo>
                  <a:lnTo>
                    <a:pt x="44" y="3380"/>
                  </a:lnTo>
                  <a:lnTo>
                    <a:pt x="1" y="3424"/>
                  </a:lnTo>
                  <a:lnTo>
                    <a:pt x="1" y="3511"/>
                  </a:lnTo>
                  <a:lnTo>
                    <a:pt x="44" y="3555"/>
                  </a:lnTo>
                  <a:lnTo>
                    <a:pt x="88" y="3599"/>
                  </a:lnTo>
                  <a:lnTo>
                    <a:pt x="176" y="3643"/>
                  </a:lnTo>
                  <a:lnTo>
                    <a:pt x="308" y="3599"/>
                  </a:lnTo>
                  <a:lnTo>
                    <a:pt x="1098" y="2941"/>
                  </a:lnTo>
                  <a:lnTo>
                    <a:pt x="2853" y="2590"/>
                  </a:lnTo>
                  <a:lnTo>
                    <a:pt x="6144" y="1581"/>
                  </a:lnTo>
                  <a:lnTo>
                    <a:pt x="10488" y="1186"/>
                  </a:lnTo>
                  <a:lnTo>
                    <a:pt x="13647" y="922"/>
                  </a:lnTo>
                  <a:lnTo>
                    <a:pt x="16456" y="703"/>
                  </a:lnTo>
                  <a:lnTo>
                    <a:pt x="20361" y="352"/>
                  </a:lnTo>
                  <a:lnTo>
                    <a:pt x="20712" y="396"/>
                  </a:lnTo>
                  <a:lnTo>
                    <a:pt x="20844" y="396"/>
                  </a:lnTo>
                  <a:lnTo>
                    <a:pt x="20888" y="352"/>
                  </a:lnTo>
                  <a:lnTo>
                    <a:pt x="20932" y="264"/>
                  </a:lnTo>
                  <a:lnTo>
                    <a:pt x="20932" y="220"/>
                  </a:lnTo>
                  <a:lnTo>
                    <a:pt x="20888" y="133"/>
                  </a:lnTo>
                  <a:lnTo>
                    <a:pt x="20844" y="89"/>
                  </a:lnTo>
                  <a:lnTo>
                    <a:pt x="20800" y="89"/>
                  </a:lnTo>
                  <a:lnTo>
                    <a:pt x="2040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8" name="Google Shape;7308;p246"/>
            <p:cNvSpPr/>
            <p:nvPr/>
          </p:nvSpPr>
          <p:spPr>
            <a:xfrm>
              <a:off x="6085200" y="4649450"/>
              <a:ext cx="537550" cy="125075"/>
            </a:xfrm>
            <a:custGeom>
              <a:avLst/>
              <a:gdLst/>
              <a:ahLst/>
              <a:cxnLst/>
              <a:rect l="l" t="t" r="r" b="b"/>
              <a:pathLst>
                <a:path w="21502" h="5003" extrusionOk="0">
                  <a:moveTo>
                    <a:pt x="18255" y="1"/>
                  </a:moveTo>
                  <a:lnTo>
                    <a:pt x="13779" y="395"/>
                  </a:lnTo>
                  <a:lnTo>
                    <a:pt x="9478" y="834"/>
                  </a:lnTo>
                  <a:lnTo>
                    <a:pt x="6846" y="1229"/>
                  </a:lnTo>
                  <a:lnTo>
                    <a:pt x="6802" y="1229"/>
                  </a:lnTo>
                  <a:lnTo>
                    <a:pt x="5003" y="2238"/>
                  </a:lnTo>
                  <a:lnTo>
                    <a:pt x="3598" y="2765"/>
                  </a:lnTo>
                  <a:lnTo>
                    <a:pt x="1361" y="3292"/>
                  </a:lnTo>
                  <a:lnTo>
                    <a:pt x="1273" y="3335"/>
                  </a:lnTo>
                  <a:lnTo>
                    <a:pt x="439" y="4476"/>
                  </a:lnTo>
                  <a:lnTo>
                    <a:pt x="88" y="4696"/>
                  </a:lnTo>
                  <a:lnTo>
                    <a:pt x="44" y="4740"/>
                  </a:lnTo>
                  <a:lnTo>
                    <a:pt x="0" y="4783"/>
                  </a:lnTo>
                  <a:lnTo>
                    <a:pt x="0" y="4871"/>
                  </a:lnTo>
                  <a:lnTo>
                    <a:pt x="44" y="4915"/>
                  </a:lnTo>
                  <a:lnTo>
                    <a:pt x="88" y="5003"/>
                  </a:lnTo>
                  <a:lnTo>
                    <a:pt x="264" y="5003"/>
                  </a:lnTo>
                  <a:lnTo>
                    <a:pt x="658" y="4740"/>
                  </a:lnTo>
                  <a:lnTo>
                    <a:pt x="702" y="4696"/>
                  </a:lnTo>
                  <a:lnTo>
                    <a:pt x="1536" y="3599"/>
                  </a:lnTo>
                  <a:lnTo>
                    <a:pt x="3686" y="3116"/>
                  </a:lnTo>
                  <a:lnTo>
                    <a:pt x="3730" y="3116"/>
                  </a:lnTo>
                  <a:lnTo>
                    <a:pt x="5134" y="2546"/>
                  </a:lnTo>
                  <a:lnTo>
                    <a:pt x="5178" y="2546"/>
                  </a:lnTo>
                  <a:lnTo>
                    <a:pt x="6933" y="1536"/>
                  </a:lnTo>
                  <a:lnTo>
                    <a:pt x="9522" y="1185"/>
                  </a:lnTo>
                  <a:lnTo>
                    <a:pt x="13779" y="746"/>
                  </a:lnTo>
                  <a:lnTo>
                    <a:pt x="18255" y="352"/>
                  </a:lnTo>
                  <a:lnTo>
                    <a:pt x="19922" y="352"/>
                  </a:lnTo>
                  <a:lnTo>
                    <a:pt x="20624" y="527"/>
                  </a:lnTo>
                  <a:lnTo>
                    <a:pt x="21107" y="790"/>
                  </a:lnTo>
                  <a:lnTo>
                    <a:pt x="21151" y="834"/>
                  </a:lnTo>
                  <a:lnTo>
                    <a:pt x="21370" y="834"/>
                  </a:lnTo>
                  <a:lnTo>
                    <a:pt x="21458" y="790"/>
                  </a:lnTo>
                  <a:lnTo>
                    <a:pt x="21458" y="746"/>
                  </a:lnTo>
                  <a:lnTo>
                    <a:pt x="21502" y="659"/>
                  </a:lnTo>
                  <a:lnTo>
                    <a:pt x="21502" y="615"/>
                  </a:lnTo>
                  <a:lnTo>
                    <a:pt x="21458" y="571"/>
                  </a:lnTo>
                  <a:lnTo>
                    <a:pt x="21414" y="527"/>
                  </a:lnTo>
                  <a:lnTo>
                    <a:pt x="21326" y="483"/>
                  </a:lnTo>
                  <a:lnTo>
                    <a:pt x="21238" y="483"/>
                  </a:lnTo>
                  <a:lnTo>
                    <a:pt x="20800" y="220"/>
                  </a:lnTo>
                  <a:lnTo>
                    <a:pt x="20712" y="176"/>
                  </a:lnTo>
                  <a:lnTo>
                    <a:pt x="19966" y="44"/>
                  </a:lnTo>
                  <a:lnTo>
                    <a:pt x="1996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9" name="Google Shape;7309;p246"/>
            <p:cNvSpPr/>
            <p:nvPr/>
          </p:nvSpPr>
          <p:spPr>
            <a:xfrm>
              <a:off x="6057775" y="4612150"/>
              <a:ext cx="585825" cy="165675"/>
            </a:xfrm>
            <a:custGeom>
              <a:avLst/>
              <a:gdLst/>
              <a:ahLst/>
              <a:cxnLst/>
              <a:rect l="l" t="t" r="r" b="b"/>
              <a:pathLst>
                <a:path w="23433" h="6627" extrusionOk="0">
                  <a:moveTo>
                    <a:pt x="17509" y="1"/>
                  </a:moveTo>
                  <a:lnTo>
                    <a:pt x="16148" y="44"/>
                  </a:lnTo>
                  <a:lnTo>
                    <a:pt x="14832" y="132"/>
                  </a:lnTo>
                  <a:lnTo>
                    <a:pt x="13603" y="264"/>
                  </a:lnTo>
                  <a:lnTo>
                    <a:pt x="11848" y="396"/>
                  </a:lnTo>
                  <a:lnTo>
                    <a:pt x="11804" y="396"/>
                  </a:lnTo>
                  <a:lnTo>
                    <a:pt x="9786" y="747"/>
                  </a:lnTo>
                  <a:lnTo>
                    <a:pt x="9742" y="790"/>
                  </a:lnTo>
                  <a:lnTo>
                    <a:pt x="8469" y="1405"/>
                  </a:lnTo>
                  <a:lnTo>
                    <a:pt x="7284" y="2238"/>
                  </a:lnTo>
                  <a:lnTo>
                    <a:pt x="5441" y="3204"/>
                  </a:lnTo>
                  <a:lnTo>
                    <a:pt x="2282" y="3950"/>
                  </a:lnTo>
                  <a:lnTo>
                    <a:pt x="2194" y="3950"/>
                  </a:lnTo>
                  <a:lnTo>
                    <a:pt x="1580" y="4476"/>
                  </a:lnTo>
                  <a:lnTo>
                    <a:pt x="1536" y="4520"/>
                  </a:lnTo>
                  <a:lnTo>
                    <a:pt x="746" y="5793"/>
                  </a:lnTo>
                  <a:lnTo>
                    <a:pt x="88" y="6319"/>
                  </a:lnTo>
                  <a:lnTo>
                    <a:pt x="44" y="6363"/>
                  </a:lnTo>
                  <a:lnTo>
                    <a:pt x="0" y="6451"/>
                  </a:lnTo>
                  <a:lnTo>
                    <a:pt x="44" y="6495"/>
                  </a:lnTo>
                  <a:lnTo>
                    <a:pt x="44" y="6583"/>
                  </a:lnTo>
                  <a:lnTo>
                    <a:pt x="132" y="6627"/>
                  </a:lnTo>
                  <a:lnTo>
                    <a:pt x="176" y="6627"/>
                  </a:lnTo>
                  <a:lnTo>
                    <a:pt x="307" y="6583"/>
                  </a:lnTo>
                  <a:lnTo>
                    <a:pt x="1009" y="6056"/>
                  </a:lnTo>
                  <a:lnTo>
                    <a:pt x="1053" y="6012"/>
                  </a:lnTo>
                  <a:lnTo>
                    <a:pt x="1799" y="4740"/>
                  </a:lnTo>
                  <a:lnTo>
                    <a:pt x="2414" y="4257"/>
                  </a:lnTo>
                  <a:lnTo>
                    <a:pt x="5573" y="3555"/>
                  </a:lnTo>
                  <a:lnTo>
                    <a:pt x="5617" y="3555"/>
                  </a:lnTo>
                  <a:lnTo>
                    <a:pt x="7460" y="2546"/>
                  </a:lnTo>
                  <a:lnTo>
                    <a:pt x="8645" y="1712"/>
                  </a:lnTo>
                  <a:lnTo>
                    <a:pt x="9873" y="1098"/>
                  </a:lnTo>
                  <a:lnTo>
                    <a:pt x="11892" y="747"/>
                  </a:lnTo>
                  <a:lnTo>
                    <a:pt x="13603" y="615"/>
                  </a:lnTo>
                  <a:lnTo>
                    <a:pt x="14788" y="483"/>
                  </a:lnTo>
                  <a:lnTo>
                    <a:pt x="16060" y="396"/>
                  </a:lnTo>
                  <a:lnTo>
                    <a:pt x="17421" y="352"/>
                  </a:lnTo>
                  <a:lnTo>
                    <a:pt x="18737" y="352"/>
                  </a:lnTo>
                  <a:lnTo>
                    <a:pt x="19395" y="396"/>
                  </a:lnTo>
                  <a:lnTo>
                    <a:pt x="20054" y="483"/>
                  </a:lnTo>
                  <a:lnTo>
                    <a:pt x="20624" y="571"/>
                  </a:lnTo>
                  <a:lnTo>
                    <a:pt x="21195" y="703"/>
                  </a:lnTo>
                  <a:lnTo>
                    <a:pt x="21677" y="878"/>
                  </a:lnTo>
                  <a:lnTo>
                    <a:pt x="22160" y="1054"/>
                  </a:lnTo>
                  <a:lnTo>
                    <a:pt x="22555" y="1317"/>
                  </a:lnTo>
                  <a:lnTo>
                    <a:pt x="22862" y="1624"/>
                  </a:lnTo>
                  <a:lnTo>
                    <a:pt x="22950" y="1668"/>
                  </a:lnTo>
                  <a:lnTo>
                    <a:pt x="23213" y="1756"/>
                  </a:lnTo>
                  <a:lnTo>
                    <a:pt x="23345" y="1756"/>
                  </a:lnTo>
                  <a:lnTo>
                    <a:pt x="23389" y="1712"/>
                  </a:lnTo>
                  <a:lnTo>
                    <a:pt x="23432" y="1624"/>
                  </a:lnTo>
                  <a:lnTo>
                    <a:pt x="23432" y="1580"/>
                  </a:lnTo>
                  <a:lnTo>
                    <a:pt x="23432" y="1493"/>
                  </a:lnTo>
                  <a:lnTo>
                    <a:pt x="23389" y="1449"/>
                  </a:lnTo>
                  <a:lnTo>
                    <a:pt x="23301" y="1405"/>
                  </a:lnTo>
                  <a:lnTo>
                    <a:pt x="23081" y="1361"/>
                  </a:lnTo>
                  <a:lnTo>
                    <a:pt x="22730" y="1054"/>
                  </a:lnTo>
                  <a:lnTo>
                    <a:pt x="22335" y="790"/>
                  </a:lnTo>
                  <a:lnTo>
                    <a:pt x="21853" y="571"/>
                  </a:lnTo>
                  <a:lnTo>
                    <a:pt x="21326" y="396"/>
                  </a:lnTo>
                  <a:lnTo>
                    <a:pt x="20800" y="220"/>
                  </a:lnTo>
                  <a:lnTo>
                    <a:pt x="20185" y="132"/>
                  </a:lnTo>
                  <a:lnTo>
                    <a:pt x="19527" y="44"/>
                  </a:lnTo>
                  <a:lnTo>
                    <a:pt x="1886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0" name="Google Shape;7310;p246"/>
            <p:cNvSpPr/>
            <p:nvPr/>
          </p:nvSpPr>
          <p:spPr>
            <a:xfrm>
              <a:off x="6038025" y="4574850"/>
              <a:ext cx="634100" cy="202975"/>
            </a:xfrm>
            <a:custGeom>
              <a:avLst/>
              <a:gdLst/>
              <a:ahLst/>
              <a:cxnLst/>
              <a:rect l="l" t="t" r="r" b="b"/>
              <a:pathLst>
                <a:path w="25364" h="8119" extrusionOk="0">
                  <a:moveTo>
                    <a:pt x="14613" y="1"/>
                  </a:moveTo>
                  <a:lnTo>
                    <a:pt x="12155" y="220"/>
                  </a:lnTo>
                  <a:lnTo>
                    <a:pt x="12111" y="220"/>
                  </a:lnTo>
                  <a:lnTo>
                    <a:pt x="11014" y="571"/>
                  </a:lnTo>
                  <a:lnTo>
                    <a:pt x="10970" y="615"/>
                  </a:lnTo>
                  <a:lnTo>
                    <a:pt x="10181" y="1229"/>
                  </a:lnTo>
                  <a:lnTo>
                    <a:pt x="8162" y="2853"/>
                  </a:lnTo>
                  <a:lnTo>
                    <a:pt x="6319" y="3818"/>
                  </a:lnTo>
                  <a:lnTo>
                    <a:pt x="5573" y="4082"/>
                  </a:lnTo>
                  <a:lnTo>
                    <a:pt x="4915" y="4301"/>
                  </a:lnTo>
                  <a:lnTo>
                    <a:pt x="4345" y="4389"/>
                  </a:lnTo>
                  <a:lnTo>
                    <a:pt x="3862" y="4476"/>
                  </a:lnTo>
                  <a:lnTo>
                    <a:pt x="3379" y="4520"/>
                  </a:lnTo>
                  <a:lnTo>
                    <a:pt x="2940" y="4652"/>
                  </a:lnTo>
                  <a:lnTo>
                    <a:pt x="2545" y="4784"/>
                  </a:lnTo>
                  <a:lnTo>
                    <a:pt x="2151" y="5003"/>
                  </a:lnTo>
                  <a:lnTo>
                    <a:pt x="1756" y="5398"/>
                  </a:lnTo>
                  <a:lnTo>
                    <a:pt x="1317" y="5881"/>
                  </a:lnTo>
                  <a:lnTo>
                    <a:pt x="922" y="6583"/>
                  </a:lnTo>
                  <a:lnTo>
                    <a:pt x="439" y="7504"/>
                  </a:lnTo>
                  <a:lnTo>
                    <a:pt x="88" y="7811"/>
                  </a:lnTo>
                  <a:lnTo>
                    <a:pt x="44" y="7855"/>
                  </a:lnTo>
                  <a:lnTo>
                    <a:pt x="0" y="7943"/>
                  </a:lnTo>
                  <a:lnTo>
                    <a:pt x="0" y="7987"/>
                  </a:lnTo>
                  <a:lnTo>
                    <a:pt x="44" y="8075"/>
                  </a:lnTo>
                  <a:lnTo>
                    <a:pt x="132" y="8119"/>
                  </a:lnTo>
                  <a:lnTo>
                    <a:pt x="176" y="8119"/>
                  </a:lnTo>
                  <a:lnTo>
                    <a:pt x="308" y="8075"/>
                  </a:lnTo>
                  <a:lnTo>
                    <a:pt x="702" y="7724"/>
                  </a:lnTo>
                  <a:lnTo>
                    <a:pt x="746" y="7680"/>
                  </a:lnTo>
                  <a:lnTo>
                    <a:pt x="1185" y="6802"/>
                  </a:lnTo>
                  <a:lnTo>
                    <a:pt x="1580" y="6144"/>
                  </a:lnTo>
                  <a:lnTo>
                    <a:pt x="1931" y="5661"/>
                  </a:lnTo>
                  <a:lnTo>
                    <a:pt x="2282" y="5354"/>
                  </a:lnTo>
                  <a:lnTo>
                    <a:pt x="2677" y="5135"/>
                  </a:lnTo>
                  <a:lnTo>
                    <a:pt x="3028" y="4959"/>
                  </a:lnTo>
                  <a:lnTo>
                    <a:pt x="3467" y="4871"/>
                  </a:lnTo>
                  <a:lnTo>
                    <a:pt x="3906" y="4827"/>
                  </a:lnTo>
                  <a:lnTo>
                    <a:pt x="4432" y="4740"/>
                  </a:lnTo>
                  <a:lnTo>
                    <a:pt x="5003" y="4608"/>
                  </a:lnTo>
                  <a:lnTo>
                    <a:pt x="5705" y="4433"/>
                  </a:lnTo>
                  <a:lnTo>
                    <a:pt x="6451" y="4125"/>
                  </a:lnTo>
                  <a:lnTo>
                    <a:pt x="8338" y="3160"/>
                  </a:lnTo>
                  <a:lnTo>
                    <a:pt x="8382" y="3116"/>
                  </a:lnTo>
                  <a:lnTo>
                    <a:pt x="10400" y="1493"/>
                  </a:lnTo>
                  <a:lnTo>
                    <a:pt x="11146" y="878"/>
                  </a:lnTo>
                  <a:lnTo>
                    <a:pt x="12199" y="571"/>
                  </a:lnTo>
                  <a:lnTo>
                    <a:pt x="14656" y="352"/>
                  </a:lnTo>
                  <a:lnTo>
                    <a:pt x="17947" y="396"/>
                  </a:lnTo>
                  <a:lnTo>
                    <a:pt x="21063" y="747"/>
                  </a:lnTo>
                  <a:lnTo>
                    <a:pt x="22204" y="1054"/>
                  </a:lnTo>
                  <a:lnTo>
                    <a:pt x="23652" y="1844"/>
                  </a:lnTo>
                  <a:lnTo>
                    <a:pt x="24705" y="2721"/>
                  </a:lnTo>
                  <a:lnTo>
                    <a:pt x="24749" y="2721"/>
                  </a:lnTo>
                  <a:lnTo>
                    <a:pt x="25144" y="2853"/>
                  </a:lnTo>
                  <a:lnTo>
                    <a:pt x="25188" y="2853"/>
                  </a:lnTo>
                  <a:lnTo>
                    <a:pt x="25276" y="2809"/>
                  </a:lnTo>
                  <a:lnTo>
                    <a:pt x="25319" y="2765"/>
                  </a:lnTo>
                  <a:lnTo>
                    <a:pt x="25363" y="2721"/>
                  </a:lnTo>
                  <a:lnTo>
                    <a:pt x="25363" y="2633"/>
                  </a:lnTo>
                  <a:lnTo>
                    <a:pt x="25319" y="2590"/>
                  </a:lnTo>
                  <a:lnTo>
                    <a:pt x="25276" y="2546"/>
                  </a:lnTo>
                  <a:lnTo>
                    <a:pt x="25232" y="2502"/>
                  </a:lnTo>
                  <a:lnTo>
                    <a:pt x="24881" y="2414"/>
                  </a:lnTo>
                  <a:lnTo>
                    <a:pt x="23871" y="1580"/>
                  </a:lnTo>
                  <a:lnTo>
                    <a:pt x="23827" y="1536"/>
                  </a:lnTo>
                  <a:lnTo>
                    <a:pt x="22379" y="747"/>
                  </a:lnTo>
                  <a:lnTo>
                    <a:pt x="22336" y="747"/>
                  </a:lnTo>
                  <a:lnTo>
                    <a:pt x="21151" y="396"/>
                  </a:lnTo>
                  <a:lnTo>
                    <a:pt x="17991" y="45"/>
                  </a:lnTo>
                  <a:lnTo>
                    <a:pt x="1461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1" name="Google Shape;7311;p246"/>
            <p:cNvSpPr/>
            <p:nvPr/>
          </p:nvSpPr>
          <p:spPr>
            <a:xfrm>
              <a:off x="5408325" y="4697725"/>
              <a:ext cx="1298900" cy="349975"/>
            </a:xfrm>
            <a:custGeom>
              <a:avLst/>
              <a:gdLst/>
              <a:ahLst/>
              <a:cxnLst/>
              <a:rect l="l" t="t" r="r" b="b"/>
              <a:pathLst>
                <a:path w="51956" h="13999" extrusionOk="0">
                  <a:moveTo>
                    <a:pt x="48621" y="0"/>
                  </a:moveTo>
                  <a:lnTo>
                    <a:pt x="45330" y="527"/>
                  </a:lnTo>
                  <a:lnTo>
                    <a:pt x="42916" y="922"/>
                  </a:lnTo>
                  <a:lnTo>
                    <a:pt x="40371" y="1273"/>
                  </a:lnTo>
                  <a:lnTo>
                    <a:pt x="35983" y="1755"/>
                  </a:lnTo>
                  <a:lnTo>
                    <a:pt x="31946" y="2414"/>
                  </a:lnTo>
                  <a:lnTo>
                    <a:pt x="29401" y="2721"/>
                  </a:lnTo>
                  <a:lnTo>
                    <a:pt x="29357" y="2721"/>
                  </a:lnTo>
                  <a:lnTo>
                    <a:pt x="27163" y="3774"/>
                  </a:lnTo>
                  <a:lnTo>
                    <a:pt x="27119" y="3774"/>
                  </a:lnTo>
                  <a:lnTo>
                    <a:pt x="25408" y="5003"/>
                  </a:lnTo>
                  <a:lnTo>
                    <a:pt x="21283" y="7943"/>
                  </a:lnTo>
                  <a:lnTo>
                    <a:pt x="20713" y="8074"/>
                  </a:lnTo>
                  <a:lnTo>
                    <a:pt x="17685" y="7986"/>
                  </a:lnTo>
                  <a:lnTo>
                    <a:pt x="15359" y="7811"/>
                  </a:lnTo>
                  <a:lnTo>
                    <a:pt x="11717" y="7372"/>
                  </a:lnTo>
                  <a:lnTo>
                    <a:pt x="9567" y="6977"/>
                  </a:lnTo>
                  <a:lnTo>
                    <a:pt x="9523" y="6977"/>
                  </a:lnTo>
                  <a:lnTo>
                    <a:pt x="8777" y="7197"/>
                  </a:lnTo>
                  <a:lnTo>
                    <a:pt x="6013" y="8162"/>
                  </a:lnTo>
                  <a:lnTo>
                    <a:pt x="6013" y="8206"/>
                  </a:lnTo>
                  <a:lnTo>
                    <a:pt x="5091" y="8732"/>
                  </a:lnTo>
                  <a:lnTo>
                    <a:pt x="5047" y="8776"/>
                  </a:lnTo>
                  <a:lnTo>
                    <a:pt x="3511" y="10488"/>
                  </a:lnTo>
                  <a:lnTo>
                    <a:pt x="1537" y="11760"/>
                  </a:lnTo>
                  <a:lnTo>
                    <a:pt x="1493" y="11804"/>
                  </a:lnTo>
                  <a:lnTo>
                    <a:pt x="45" y="13735"/>
                  </a:lnTo>
                  <a:lnTo>
                    <a:pt x="1" y="13779"/>
                  </a:lnTo>
                  <a:lnTo>
                    <a:pt x="1" y="13823"/>
                  </a:lnTo>
                  <a:lnTo>
                    <a:pt x="45" y="13910"/>
                  </a:lnTo>
                  <a:lnTo>
                    <a:pt x="89" y="13954"/>
                  </a:lnTo>
                  <a:lnTo>
                    <a:pt x="176" y="13998"/>
                  </a:lnTo>
                  <a:lnTo>
                    <a:pt x="264" y="13998"/>
                  </a:lnTo>
                  <a:lnTo>
                    <a:pt x="308" y="13910"/>
                  </a:lnTo>
                  <a:lnTo>
                    <a:pt x="1756" y="12023"/>
                  </a:lnTo>
                  <a:lnTo>
                    <a:pt x="3731" y="10751"/>
                  </a:lnTo>
                  <a:lnTo>
                    <a:pt x="5310" y="9040"/>
                  </a:lnTo>
                  <a:lnTo>
                    <a:pt x="6144" y="8513"/>
                  </a:lnTo>
                  <a:lnTo>
                    <a:pt x="8865" y="7504"/>
                  </a:lnTo>
                  <a:lnTo>
                    <a:pt x="9567" y="7328"/>
                  </a:lnTo>
                  <a:lnTo>
                    <a:pt x="11673" y="7723"/>
                  </a:lnTo>
                  <a:lnTo>
                    <a:pt x="15315" y="8162"/>
                  </a:lnTo>
                  <a:lnTo>
                    <a:pt x="17641" y="8338"/>
                  </a:lnTo>
                  <a:lnTo>
                    <a:pt x="20713" y="8425"/>
                  </a:lnTo>
                  <a:lnTo>
                    <a:pt x="20800" y="8425"/>
                  </a:lnTo>
                  <a:lnTo>
                    <a:pt x="21415" y="8250"/>
                  </a:lnTo>
                  <a:lnTo>
                    <a:pt x="21459" y="8250"/>
                  </a:lnTo>
                  <a:lnTo>
                    <a:pt x="25627" y="5310"/>
                  </a:lnTo>
                  <a:lnTo>
                    <a:pt x="27295" y="4081"/>
                  </a:lnTo>
                  <a:lnTo>
                    <a:pt x="29489" y="3072"/>
                  </a:lnTo>
                  <a:lnTo>
                    <a:pt x="31990" y="2765"/>
                  </a:lnTo>
                  <a:lnTo>
                    <a:pt x="36027" y="2107"/>
                  </a:lnTo>
                  <a:lnTo>
                    <a:pt x="40415" y="1624"/>
                  </a:lnTo>
                  <a:lnTo>
                    <a:pt x="43004" y="1273"/>
                  </a:lnTo>
                  <a:lnTo>
                    <a:pt x="45417" y="878"/>
                  </a:lnTo>
                  <a:lnTo>
                    <a:pt x="48664" y="351"/>
                  </a:lnTo>
                  <a:lnTo>
                    <a:pt x="51736" y="1053"/>
                  </a:lnTo>
                  <a:lnTo>
                    <a:pt x="51868" y="1053"/>
                  </a:lnTo>
                  <a:lnTo>
                    <a:pt x="51912" y="1009"/>
                  </a:lnTo>
                  <a:lnTo>
                    <a:pt x="51955" y="922"/>
                  </a:lnTo>
                  <a:lnTo>
                    <a:pt x="51955" y="878"/>
                  </a:lnTo>
                  <a:lnTo>
                    <a:pt x="51912" y="790"/>
                  </a:lnTo>
                  <a:lnTo>
                    <a:pt x="51868" y="746"/>
                  </a:lnTo>
                  <a:lnTo>
                    <a:pt x="51824" y="702"/>
                  </a:lnTo>
                  <a:lnTo>
                    <a:pt x="48708" y="44"/>
                  </a:lnTo>
                  <a:lnTo>
                    <a:pt x="4862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2" name="Google Shape;7312;p246"/>
            <p:cNvSpPr/>
            <p:nvPr/>
          </p:nvSpPr>
          <p:spPr>
            <a:xfrm>
              <a:off x="5018900" y="3079625"/>
              <a:ext cx="854600" cy="1977925"/>
            </a:xfrm>
            <a:custGeom>
              <a:avLst/>
              <a:gdLst/>
              <a:ahLst/>
              <a:cxnLst/>
              <a:rect l="l" t="t" r="r" b="b"/>
              <a:pathLst>
                <a:path w="34184" h="79117" extrusionOk="0">
                  <a:moveTo>
                    <a:pt x="34052" y="1"/>
                  </a:moveTo>
                  <a:lnTo>
                    <a:pt x="33964" y="45"/>
                  </a:lnTo>
                  <a:lnTo>
                    <a:pt x="33920" y="45"/>
                  </a:lnTo>
                  <a:lnTo>
                    <a:pt x="31507" y="2063"/>
                  </a:lnTo>
                  <a:lnTo>
                    <a:pt x="28567" y="4433"/>
                  </a:lnTo>
                  <a:lnTo>
                    <a:pt x="23784" y="8250"/>
                  </a:lnTo>
                  <a:lnTo>
                    <a:pt x="20712" y="10357"/>
                  </a:lnTo>
                  <a:lnTo>
                    <a:pt x="17816" y="11497"/>
                  </a:lnTo>
                  <a:lnTo>
                    <a:pt x="14174" y="12770"/>
                  </a:lnTo>
                  <a:lnTo>
                    <a:pt x="14130" y="12770"/>
                  </a:lnTo>
                  <a:lnTo>
                    <a:pt x="12155" y="13735"/>
                  </a:lnTo>
                  <a:lnTo>
                    <a:pt x="10093" y="14306"/>
                  </a:lnTo>
                  <a:lnTo>
                    <a:pt x="6275" y="16456"/>
                  </a:lnTo>
                  <a:lnTo>
                    <a:pt x="6231" y="16500"/>
                  </a:lnTo>
                  <a:lnTo>
                    <a:pt x="5661" y="17070"/>
                  </a:lnTo>
                  <a:lnTo>
                    <a:pt x="5661" y="17158"/>
                  </a:lnTo>
                  <a:lnTo>
                    <a:pt x="5090" y="18650"/>
                  </a:lnTo>
                  <a:lnTo>
                    <a:pt x="4432" y="21678"/>
                  </a:lnTo>
                  <a:lnTo>
                    <a:pt x="4432" y="21722"/>
                  </a:lnTo>
                  <a:lnTo>
                    <a:pt x="4432" y="23696"/>
                  </a:lnTo>
                  <a:lnTo>
                    <a:pt x="4432" y="23740"/>
                  </a:lnTo>
                  <a:lnTo>
                    <a:pt x="4783" y="25846"/>
                  </a:lnTo>
                  <a:lnTo>
                    <a:pt x="5134" y="27382"/>
                  </a:lnTo>
                  <a:lnTo>
                    <a:pt x="5442" y="28742"/>
                  </a:lnTo>
                  <a:lnTo>
                    <a:pt x="5661" y="30015"/>
                  </a:lnTo>
                  <a:lnTo>
                    <a:pt x="5793" y="31244"/>
                  </a:lnTo>
                  <a:lnTo>
                    <a:pt x="5880" y="32516"/>
                  </a:lnTo>
                  <a:lnTo>
                    <a:pt x="5836" y="33789"/>
                  </a:lnTo>
                  <a:lnTo>
                    <a:pt x="5749" y="35149"/>
                  </a:lnTo>
                  <a:lnTo>
                    <a:pt x="5573" y="36685"/>
                  </a:lnTo>
                  <a:lnTo>
                    <a:pt x="5310" y="39230"/>
                  </a:lnTo>
                  <a:lnTo>
                    <a:pt x="5003" y="41731"/>
                  </a:lnTo>
                  <a:lnTo>
                    <a:pt x="4520" y="45066"/>
                  </a:lnTo>
                  <a:lnTo>
                    <a:pt x="3686" y="48489"/>
                  </a:lnTo>
                  <a:lnTo>
                    <a:pt x="3291" y="51429"/>
                  </a:lnTo>
                  <a:lnTo>
                    <a:pt x="3116" y="53886"/>
                  </a:lnTo>
                  <a:lnTo>
                    <a:pt x="2853" y="55553"/>
                  </a:lnTo>
                  <a:lnTo>
                    <a:pt x="2107" y="57967"/>
                  </a:lnTo>
                  <a:lnTo>
                    <a:pt x="1185" y="60468"/>
                  </a:lnTo>
                  <a:lnTo>
                    <a:pt x="44" y="64593"/>
                  </a:lnTo>
                  <a:lnTo>
                    <a:pt x="44" y="64636"/>
                  </a:lnTo>
                  <a:lnTo>
                    <a:pt x="0" y="66611"/>
                  </a:lnTo>
                  <a:lnTo>
                    <a:pt x="88" y="69332"/>
                  </a:lnTo>
                  <a:lnTo>
                    <a:pt x="132" y="69419"/>
                  </a:lnTo>
                  <a:lnTo>
                    <a:pt x="1975" y="71701"/>
                  </a:lnTo>
                  <a:lnTo>
                    <a:pt x="5134" y="75168"/>
                  </a:lnTo>
                  <a:lnTo>
                    <a:pt x="7153" y="77274"/>
                  </a:lnTo>
                  <a:lnTo>
                    <a:pt x="8864" y="79029"/>
                  </a:lnTo>
                  <a:lnTo>
                    <a:pt x="8908" y="79073"/>
                  </a:lnTo>
                  <a:lnTo>
                    <a:pt x="8996" y="79117"/>
                  </a:lnTo>
                  <a:lnTo>
                    <a:pt x="9040" y="79073"/>
                  </a:lnTo>
                  <a:lnTo>
                    <a:pt x="9127" y="79029"/>
                  </a:lnTo>
                  <a:lnTo>
                    <a:pt x="9171" y="78985"/>
                  </a:lnTo>
                  <a:lnTo>
                    <a:pt x="9171" y="78941"/>
                  </a:lnTo>
                  <a:lnTo>
                    <a:pt x="9171" y="78854"/>
                  </a:lnTo>
                  <a:lnTo>
                    <a:pt x="9127" y="78810"/>
                  </a:lnTo>
                  <a:lnTo>
                    <a:pt x="5398" y="74948"/>
                  </a:lnTo>
                  <a:lnTo>
                    <a:pt x="2238" y="71482"/>
                  </a:lnTo>
                  <a:lnTo>
                    <a:pt x="439" y="69244"/>
                  </a:lnTo>
                  <a:lnTo>
                    <a:pt x="351" y="66611"/>
                  </a:lnTo>
                  <a:lnTo>
                    <a:pt x="395" y="64680"/>
                  </a:lnTo>
                  <a:lnTo>
                    <a:pt x="1492" y="60599"/>
                  </a:lnTo>
                  <a:lnTo>
                    <a:pt x="2458" y="58098"/>
                  </a:lnTo>
                  <a:lnTo>
                    <a:pt x="3204" y="55641"/>
                  </a:lnTo>
                  <a:lnTo>
                    <a:pt x="3467" y="53886"/>
                  </a:lnTo>
                  <a:lnTo>
                    <a:pt x="3642" y="51429"/>
                  </a:lnTo>
                  <a:lnTo>
                    <a:pt x="4037" y="48532"/>
                  </a:lnTo>
                  <a:lnTo>
                    <a:pt x="4827" y="45110"/>
                  </a:lnTo>
                  <a:lnTo>
                    <a:pt x="5354" y="41775"/>
                  </a:lnTo>
                  <a:lnTo>
                    <a:pt x="5661" y="39274"/>
                  </a:lnTo>
                  <a:lnTo>
                    <a:pt x="5924" y="36729"/>
                  </a:lnTo>
                  <a:lnTo>
                    <a:pt x="6100" y="35193"/>
                  </a:lnTo>
                  <a:lnTo>
                    <a:pt x="6188" y="33789"/>
                  </a:lnTo>
                  <a:lnTo>
                    <a:pt x="6231" y="32472"/>
                  </a:lnTo>
                  <a:lnTo>
                    <a:pt x="6144" y="31244"/>
                  </a:lnTo>
                  <a:lnTo>
                    <a:pt x="6012" y="30015"/>
                  </a:lnTo>
                  <a:lnTo>
                    <a:pt x="5793" y="28699"/>
                  </a:lnTo>
                  <a:lnTo>
                    <a:pt x="5485" y="27294"/>
                  </a:lnTo>
                  <a:lnTo>
                    <a:pt x="5090" y="25759"/>
                  </a:lnTo>
                  <a:lnTo>
                    <a:pt x="4783" y="23696"/>
                  </a:lnTo>
                  <a:lnTo>
                    <a:pt x="4783" y="21765"/>
                  </a:lnTo>
                  <a:lnTo>
                    <a:pt x="5442" y="18738"/>
                  </a:lnTo>
                  <a:lnTo>
                    <a:pt x="5968" y="17290"/>
                  </a:lnTo>
                  <a:lnTo>
                    <a:pt x="6451" y="16719"/>
                  </a:lnTo>
                  <a:lnTo>
                    <a:pt x="10225" y="14613"/>
                  </a:lnTo>
                  <a:lnTo>
                    <a:pt x="12287" y="14042"/>
                  </a:lnTo>
                  <a:lnTo>
                    <a:pt x="12331" y="14042"/>
                  </a:lnTo>
                  <a:lnTo>
                    <a:pt x="14305" y="13121"/>
                  </a:lnTo>
                  <a:lnTo>
                    <a:pt x="17947" y="11805"/>
                  </a:lnTo>
                  <a:lnTo>
                    <a:pt x="20844" y="10664"/>
                  </a:lnTo>
                  <a:lnTo>
                    <a:pt x="20887" y="10664"/>
                  </a:lnTo>
                  <a:lnTo>
                    <a:pt x="24003" y="8514"/>
                  </a:lnTo>
                  <a:lnTo>
                    <a:pt x="28786" y="4696"/>
                  </a:lnTo>
                  <a:lnTo>
                    <a:pt x="31726" y="2326"/>
                  </a:lnTo>
                  <a:lnTo>
                    <a:pt x="34139" y="352"/>
                  </a:lnTo>
                  <a:lnTo>
                    <a:pt x="34183" y="264"/>
                  </a:lnTo>
                  <a:lnTo>
                    <a:pt x="34183" y="220"/>
                  </a:lnTo>
                  <a:lnTo>
                    <a:pt x="34183" y="132"/>
                  </a:lnTo>
                  <a:lnTo>
                    <a:pt x="34139" y="89"/>
                  </a:lnTo>
                  <a:lnTo>
                    <a:pt x="34096" y="45"/>
                  </a:lnTo>
                  <a:lnTo>
                    <a:pt x="3405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3" name="Google Shape;7313;p246"/>
            <p:cNvSpPr/>
            <p:nvPr/>
          </p:nvSpPr>
          <p:spPr>
            <a:xfrm>
              <a:off x="5485125" y="4868850"/>
              <a:ext cx="646175" cy="158000"/>
            </a:xfrm>
            <a:custGeom>
              <a:avLst/>
              <a:gdLst/>
              <a:ahLst/>
              <a:cxnLst/>
              <a:rect l="l" t="t" r="r" b="b"/>
              <a:pathLst>
                <a:path w="25847" h="6320" extrusionOk="0">
                  <a:moveTo>
                    <a:pt x="25627" y="1"/>
                  </a:moveTo>
                  <a:lnTo>
                    <a:pt x="24179" y="176"/>
                  </a:lnTo>
                  <a:lnTo>
                    <a:pt x="24135" y="176"/>
                  </a:lnTo>
                  <a:lnTo>
                    <a:pt x="22775" y="659"/>
                  </a:lnTo>
                  <a:lnTo>
                    <a:pt x="22731" y="703"/>
                  </a:lnTo>
                  <a:lnTo>
                    <a:pt x="21239" y="1449"/>
                  </a:lnTo>
                  <a:lnTo>
                    <a:pt x="18035" y="3511"/>
                  </a:lnTo>
                  <a:lnTo>
                    <a:pt x="17465" y="3687"/>
                  </a:lnTo>
                  <a:lnTo>
                    <a:pt x="14393" y="3555"/>
                  </a:lnTo>
                  <a:lnTo>
                    <a:pt x="11936" y="3423"/>
                  </a:lnTo>
                  <a:lnTo>
                    <a:pt x="7811" y="3204"/>
                  </a:lnTo>
                  <a:lnTo>
                    <a:pt x="4827" y="3204"/>
                  </a:lnTo>
                  <a:lnTo>
                    <a:pt x="4740" y="3248"/>
                  </a:lnTo>
                  <a:lnTo>
                    <a:pt x="3292" y="4169"/>
                  </a:lnTo>
                  <a:lnTo>
                    <a:pt x="88" y="5968"/>
                  </a:lnTo>
                  <a:lnTo>
                    <a:pt x="1" y="6012"/>
                  </a:lnTo>
                  <a:lnTo>
                    <a:pt x="1" y="6056"/>
                  </a:lnTo>
                  <a:lnTo>
                    <a:pt x="1" y="6144"/>
                  </a:lnTo>
                  <a:lnTo>
                    <a:pt x="1" y="6188"/>
                  </a:lnTo>
                  <a:lnTo>
                    <a:pt x="88" y="6275"/>
                  </a:lnTo>
                  <a:lnTo>
                    <a:pt x="176" y="6319"/>
                  </a:lnTo>
                  <a:lnTo>
                    <a:pt x="264" y="6275"/>
                  </a:lnTo>
                  <a:lnTo>
                    <a:pt x="3467" y="4432"/>
                  </a:lnTo>
                  <a:lnTo>
                    <a:pt x="4871" y="3555"/>
                  </a:lnTo>
                  <a:lnTo>
                    <a:pt x="7767" y="3555"/>
                  </a:lnTo>
                  <a:lnTo>
                    <a:pt x="11892" y="3774"/>
                  </a:lnTo>
                  <a:lnTo>
                    <a:pt x="14350" y="3906"/>
                  </a:lnTo>
                  <a:lnTo>
                    <a:pt x="17465" y="4038"/>
                  </a:lnTo>
                  <a:lnTo>
                    <a:pt x="17509" y="4038"/>
                  </a:lnTo>
                  <a:lnTo>
                    <a:pt x="18167" y="3862"/>
                  </a:lnTo>
                  <a:lnTo>
                    <a:pt x="18211" y="3818"/>
                  </a:lnTo>
                  <a:lnTo>
                    <a:pt x="21414" y="1756"/>
                  </a:lnTo>
                  <a:lnTo>
                    <a:pt x="22862" y="1010"/>
                  </a:lnTo>
                  <a:lnTo>
                    <a:pt x="24267" y="527"/>
                  </a:lnTo>
                  <a:lnTo>
                    <a:pt x="25671" y="352"/>
                  </a:lnTo>
                  <a:lnTo>
                    <a:pt x="25758" y="352"/>
                  </a:lnTo>
                  <a:lnTo>
                    <a:pt x="25802" y="308"/>
                  </a:lnTo>
                  <a:lnTo>
                    <a:pt x="25846" y="220"/>
                  </a:lnTo>
                  <a:lnTo>
                    <a:pt x="25846" y="176"/>
                  </a:lnTo>
                  <a:lnTo>
                    <a:pt x="25802" y="88"/>
                  </a:lnTo>
                  <a:lnTo>
                    <a:pt x="25758" y="44"/>
                  </a:lnTo>
                  <a:lnTo>
                    <a:pt x="2571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4" name="Google Shape;7314;p246"/>
            <p:cNvSpPr/>
            <p:nvPr/>
          </p:nvSpPr>
          <p:spPr>
            <a:xfrm>
              <a:off x="4868600" y="2894225"/>
              <a:ext cx="799750" cy="2106300"/>
            </a:xfrm>
            <a:custGeom>
              <a:avLst/>
              <a:gdLst/>
              <a:ahLst/>
              <a:cxnLst/>
              <a:rect l="l" t="t" r="r" b="b"/>
              <a:pathLst>
                <a:path w="31990" h="84252" extrusionOk="0">
                  <a:moveTo>
                    <a:pt x="31770" y="1"/>
                  </a:moveTo>
                  <a:lnTo>
                    <a:pt x="31682" y="45"/>
                  </a:lnTo>
                  <a:lnTo>
                    <a:pt x="30147" y="1186"/>
                  </a:lnTo>
                  <a:lnTo>
                    <a:pt x="27689" y="2897"/>
                  </a:lnTo>
                  <a:lnTo>
                    <a:pt x="27645" y="2941"/>
                  </a:lnTo>
                  <a:lnTo>
                    <a:pt x="25978" y="7197"/>
                  </a:lnTo>
                  <a:lnTo>
                    <a:pt x="25495" y="8514"/>
                  </a:lnTo>
                  <a:lnTo>
                    <a:pt x="25144" y="9172"/>
                  </a:lnTo>
                  <a:lnTo>
                    <a:pt x="21897" y="11498"/>
                  </a:lnTo>
                  <a:lnTo>
                    <a:pt x="17641" y="15096"/>
                  </a:lnTo>
                  <a:lnTo>
                    <a:pt x="15447" y="15973"/>
                  </a:lnTo>
                  <a:lnTo>
                    <a:pt x="15447" y="16017"/>
                  </a:lnTo>
                  <a:lnTo>
                    <a:pt x="11805" y="18475"/>
                  </a:lnTo>
                  <a:lnTo>
                    <a:pt x="9918" y="19528"/>
                  </a:lnTo>
                  <a:lnTo>
                    <a:pt x="7417" y="20361"/>
                  </a:lnTo>
                  <a:lnTo>
                    <a:pt x="7417" y="20405"/>
                  </a:lnTo>
                  <a:lnTo>
                    <a:pt x="5223" y="21810"/>
                  </a:lnTo>
                  <a:lnTo>
                    <a:pt x="3906" y="22775"/>
                  </a:lnTo>
                  <a:lnTo>
                    <a:pt x="1888" y="23828"/>
                  </a:lnTo>
                  <a:lnTo>
                    <a:pt x="1844" y="23916"/>
                  </a:lnTo>
                  <a:lnTo>
                    <a:pt x="1493" y="24618"/>
                  </a:lnTo>
                  <a:lnTo>
                    <a:pt x="1449" y="24706"/>
                  </a:lnTo>
                  <a:lnTo>
                    <a:pt x="1405" y="25276"/>
                  </a:lnTo>
                  <a:lnTo>
                    <a:pt x="1449" y="25364"/>
                  </a:lnTo>
                  <a:lnTo>
                    <a:pt x="1844" y="26066"/>
                  </a:lnTo>
                  <a:lnTo>
                    <a:pt x="4125" y="34798"/>
                  </a:lnTo>
                  <a:lnTo>
                    <a:pt x="4564" y="37782"/>
                  </a:lnTo>
                  <a:lnTo>
                    <a:pt x="4652" y="41249"/>
                  </a:lnTo>
                  <a:lnTo>
                    <a:pt x="4520" y="44715"/>
                  </a:lnTo>
                  <a:lnTo>
                    <a:pt x="4345" y="47436"/>
                  </a:lnTo>
                  <a:lnTo>
                    <a:pt x="4125" y="51209"/>
                  </a:lnTo>
                  <a:lnTo>
                    <a:pt x="3555" y="55861"/>
                  </a:lnTo>
                  <a:lnTo>
                    <a:pt x="2765" y="61916"/>
                  </a:lnTo>
                  <a:lnTo>
                    <a:pt x="2195" y="64812"/>
                  </a:lnTo>
                  <a:lnTo>
                    <a:pt x="1449" y="67270"/>
                  </a:lnTo>
                  <a:lnTo>
                    <a:pt x="966" y="69376"/>
                  </a:lnTo>
                  <a:lnTo>
                    <a:pt x="220" y="71833"/>
                  </a:lnTo>
                  <a:lnTo>
                    <a:pt x="45" y="74247"/>
                  </a:lnTo>
                  <a:lnTo>
                    <a:pt x="1" y="76748"/>
                  </a:lnTo>
                  <a:lnTo>
                    <a:pt x="1" y="76792"/>
                  </a:lnTo>
                  <a:lnTo>
                    <a:pt x="176" y="78020"/>
                  </a:lnTo>
                  <a:lnTo>
                    <a:pt x="176" y="78064"/>
                  </a:lnTo>
                  <a:lnTo>
                    <a:pt x="966" y="80653"/>
                  </a:lnTo>
                  <a:lnTo>
                    <a:pt x="1537" y="82189"/>
                  </a:lnTo>
                  <a:lnTo>
                    <a:pt x="1580" y="82233"/>
                  </a:lnTo>
                  <a:lnTo>
                    <a:pt x="2063" y="82935"/>
                  </a:lnTo>
                  <a:lnTo>
                    <a:pt x="2107" y="82979"/>
                  </a:lnTo>
                  <a:lnTo>
                    <a:pt x="3950" y="84207"/>
                  </a:lnTo>
                  <a:lnTo>
                    <a:pt x="4082" y="84251"/>
                  </a:lnTo>
                  <a:lnTo>
                    <a:pt x="4125" y="84251"/>
                  </a:lnTo>
                  <a:lnTo>
                    <a:pt x="4213" y="84163"/>
                  </a:lnTo>
                  <a:lnTo>
                    <a:pt x="4213" y="84120"/>
                  </a:lnTo>
                  <a:lnTo>
                    <a:pt x="4213" y="84032"/>
                  </a:lnTo>
                  <a:lnTo>
                    <a:pt x="4213" y="83988"/>
                  </a:lnTo>
                  <a:lnTo>
                    <a:pt x="4169" y="83944"/>
                  </a:lnTo>
                  <a:lnTo>
                    <a:pt x="2326" y="82715"/>
                  </a:lnTo>
                  <a:lnTo>
                    <a:pt x="1844" y="82057"/>
                  </a:lnTo>
                  <a:lnTo>
                    <a:pt x="1273" y="80565"/>
                  </a:lnTo>
                  <a:lnTo>
                    <a:pt x="527" y="77976"/>
                  </a:lnTo>
                  <a:lnTo>
                    <a:pt x="352" y="76748"/>
                  </a:lnTo>
                  <a:lnTo>
                    <a:pt x="396" y="74290"/>
                  </a:lnTo>
                  <a:lnTo>
                    <a:pt x="571" y="71921"/>
                  </a:lnTo>
                  <a:lnTo>
                    <a:pt x="1273" y="69464"/>
                  </a:lnTo>
                  <a:lnTo>
                    <a:pt x="1756" y="67357"/>
                  </a:lnTo>
                  <a:lnTo>
                    <a:pt x="2546" y="64900"/>
                  </a:lnTo>
                  <a:lnTo>
                    <a:pt x="2546" y="64856"/>
                  </a:lnTo>
                  <a:lnTo>
                    <a:pt x="3116" y="61960"/>
                  </a:lnTo>
                  <a:lnTo>
                    <a:pt x="3906" y="55905"/>
                  </a:lnTo>
                  <a:lnTo>
                    <a:pt x="4477" y="51253"/>
                  </a:lnTo>
                  <a:lnTo>
                    <a:pt x="4696" y="47480"/>
                  </a:lnTo>
                  <a:lnTo>
                    <a:pt x="4871" y="44759"/>
                  </a:lnTo>
                  <a:lnTo>
                    <a:pt x="5003" y="41249"/>
                  </a:lnTo>
                  <a:lnTo>
                    <a:pt x="4915" y="37782"/>
                  </a:lnTo>
                  <a:lnTo>
                    <a:pt x="4477" y="34710"/>
                  </a:lnTo>
                  <a:lnTo>
                    <a:pt x="2195" y="25978"/>
                  </a:lnTo>
                  <a:lnTo>
                    <a:pt x="2151" y="25934"/>
                  </a:lnTo>
                  <a:lnTo>
                    <a:pt x="1756" y="25232"/>
                  </a:lnTo>
                  <a:lnTo>
                    <a:pt x="1800" y="24749"/>
                  </a:lnTo>
                  <a:lnTo>
                    <a:pt x="2107" y="24135"/>
                  </a:lnTo>
                  <a:lnTo>
                    <a:pt x="4082" y="23082"/>
                  </a:lnTo>
                  <a:lnTo>
                    <a:pt x="5398" y="22117"/>
                  </a:lnTo>
                  <a:lnTo>
                    <a:pt x="7548" y="20713"/>
                  </a:lnTo>
                  <a:lnTo>
                    <a:pt x="10049" y="19835"/>
                  </a:lnTo>
                  <a:lnTo>
                    <a:pt x="10093" y="19835"/>
                  </a:lnTo>
                  <a:lnTo>
                    <a:pt x="12024" y="18782"/>
                  </a:lnTo>
                  <a:lnTo>
                    <a:pt x="15622" y="16324"/>
                  </a:lnTo>
                  <a:lnTo>
                    <a:pt x="17816" y="15447"/>
                  </a:lnTo>
                  <a:lnTo>
                    <a:pt x="17860" y="15403"/>
                  </a:lnTo>
                  <a:lnTo>
                    <a:pt x="22117" y="11761"/>
                  </a:lnTo>
                  <a:lnTo>
                    <a:pt x="25364" y="9435"/>
                  </a:lnTo>
                  <a:lnTo>
                    <a:pt x="25408" y="9391"/>
                  </a:lnTo>
                  <a:lnTo>
                    <a:pt x="25802" y="8689"/>
                  </a:lnTo>
                  <a:lnTo>
                    <a:pt x="25846" y="8645"/>
                  </a:lnTo>
                  <a:lnTo>
                    <a:pt x="26285" y="7329"/>
                  </a:lnTo>
                  <a:lnTo>
                    <a:pt x="27953" y="3160"/>
                  </a:lnTo>
                  <a:lnTo>
                    <a:pt x="30322" y="1493"/>
                  </a:lnTo>
                  <a:lnTo>
                    <a:pt x="31902" y="352"/>
                  </a:lnTo>
                  <a:lnTo>
                    <a:pt x="31946" y="264"/>
                  </a:lnTo>
                  <a:lnTo>
                    <a:pt x="31990" y="220"/>
                  </a:lnTo>
                  <a:lnTo>
                    <a:pt x="31990" y="133"/>
                  </a:lnTo>
                  <a:lnTo>
                    <a:pt x="31946" y="89"/>
                  </a:lnTo>
                  <a:lnTo>
                    <a:pt x="31902" y="45"/>
                  </a:lnTo>
                  <a:lnTo>
                    <a:pt x="3181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5" name="Google Shape;7315;p246"/>
            <p:cNvSpPr/>
            <p:nvPr/>
          </p:nvSpPr>
          <p:spPr>
            <a:xfrm>
              <a:off x="5491700" y="4970875"/>
              <a:ext cx="615450" cy="109725"/>
            </a:xfrm>
            <a:custGeom>
              <a:avLst/>
              <a:gdLst/>
              <a:ahLst/>
              <a:cxnLst/>
              <a:rect l="l" t="t" r="r" b="b"/>
              <a:pathLst>
                <a:path w="24618" h="4389" extrusionOk="0">
                  <a:moveTo>
                    <a:pt x="24442" y="0"/>
                  </a:moveTo>
                  <a:lnTo>
                    <a:pt x="20976" y="176"/>
                  </a:lnTo>
                  <a:lnTo>
                    <a:pt x="20932" y="176"/>
                  </a:lnTo>
                  <a:lnTo>
                    <a:pt x="20098" y="395"/>
                  </a:lnTo>
                  <a:lnTo>
                    <a:pt x="20098" y="439"/>
                  </a:lnTo>
                  <a:lnTo>
                    <a:pt x="17202" y="2063"/>
                  </a:lnTo>
                  <a:lnTo>
                    <a:pt x="15535" y="2019"/>
                  </a:lnTo>
                  <a:lnTo>
                    <a:pt x="12858" y="1843"/>
                  </a:lnTo>
                  <a:lnTo>
                    <a:pt x="9698" y="1712"/>
                  </a:lnTo>
                  <a:lnTo>
                    <a:pt x="7197" y="1624"/>
                  </a:lnTo>
                  <a:lnTo>
                    <a:pt x="4170" y="1580"/>
                  </a:lnTo>
                  <a:lnTo>
                    <a:pt x="4082" y="1580"/>
                  </a:lnTo>
                  <a:lnTo>
                    <a:pt x="1186" y="3160"/>
                  </a:lnTo>
                  <a:lnTo>
                    <a:pt x="1142" y="3160"/>
                  </a:lnTo>
                  <a:lnTo>
                    <a:pt x="89" y="4081"/>
                  </a:lnTo>
                  <a:lnTo>
                    <a:pt x="45" y="4125"/>
                  </a:lnTo>
                  <a:lnTo>
                    <a:pt x="1" y="4213"/>
                  </a:lnTo>
                  <a:lnTo>
                    <a:pt x="1" y="4257"/>
                  </a:lnTo>
                  <a:lnTo>
                    <a:pt x="45" y="4345"/>
                  </a:lnTo>
                  <a:lnTo>
                    <a:pt x="132" y="4388"/>
                  </a:lnTo>
                  <a:lnTo>
                    <a:pt x="176" y="4388"/>
                  </a:lnTo>
                  <a:lnTo>
                    <a:pt x="308" y="4345"/>
                  </a:lnTo>
                  <a:lnTo>
                    <a:pt x="1361" y="3467"/>
                  </a:lnTo>
                  <a:lnTo>
                    <a:pt x="4213" y="1931"/>
                  </a:lnTo>
                  <a:lnTo>
                    <a:pt x="7197" y="1975"/>
                  </a:lnTo>
                  <a:lnTo>
                    <a:pt x="9698" y="2063"/>
                  </a:lnTo>
                  <a:lnTo>
                    <a:pt x="12858" y="2194"/>
                  </a:lnTo>
                  <a:lnTo>
                    <a:pt x="15535" y="2370"/>
                  </a:lnTo>
                  <a:lnTo>
                    <a:pt x="17202" y="2414"/>
                  </a:lnTo>
                  <a:lnTo>
                    <a:pt x="17334" y="2370"/>
                  </a:lnTo>
                  <a:lnTo>
                    <a:pt x="20230" y="746"/>
                  </a:lnTo>
                  <a:lnTo>
                    <a:pt x="21020" y="527"/>
                  </a:lnTo>
                  <a:lnTo>
                    <a:pt x="24442" y="351"/>
                  </a:lnTo>
                  <a:lnTo>
                    <a:pt x="24530" y="351"/>
                  </a:lnTo>
                  <a:lnTo>
                    <a:pt x="24574" y="308"/>
                  </a:lnTo>
                  <a:lnTo>
                    <a:pt x="24618" y="264"/>
                  </a:lnTo>
                  <a:lnTo>
                    <a:pt x="24618" y="176"/>
                  </a:lnTo>
                  <a:lnTo>
                    <a:pt x="24618" y="132"/>
                  </a:lnTo>
                  <a:lnTo>
                    <a:pt x="24574" y="44"/>
                  </a:lnTo>
                  <a:lnTo>
                    <a:pt x="24486" y="44"/>
                  </a:lnTo>
                  <a:lnTo>
                    <a:pt x="2444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6" name="Google Shape;7316;p246"/>
            <p:cNvSpPr/>
            <p:nvPr/>
          </p:nvSpPr>
          <p:spPr>
            <a:xfrm>
              <a:off x="4734775" y="3421900"/>
              <a:ext cx="152500" cy="1580800"/>
            </a:xfrm>
            <a:custGeom>
              <a:avLst/>
              <a:gdLst/>
              <a:ahLst/>
              <a:cxnLst/>
              <a:rect l="l" t="t" r="r" b="b"/>
              <a:pathLst>
                <a:path w="6100" h="63232" extrusionOk="0">
                  <a:moveTo>
                    <a:pt x="5924" y="0"/>
                  </a:moveTo>
                  <a:lnTo>
                    <a:pt x="5880" y="44"/>
                  </a:lnTo>
                  <a:lnTo>
                    <a:pt x="5793" y="88"/>
                  </a:lnTo>
                  <a:lnTo>
                    <a:pt x="5749" y="132"/>
                  </a:lnTo>
                  <a:lnTo>
                    <a:pt x="4564" y="3028"/>
                  </a:lnTo>
                  <a:lnTo>
                    <a:pt x="3686" y="5485"/>
                  </a:lnTo>
                  <a:lnTo>
                    <a:pt x="2765" y="8031"/>
                  </a:lnTo>
                  <a:lnTo>
                    <a:pt x="2765" y="8118"/>
                  </a:lnTo>
                  <a:lnTo>
                    <a:pt x="2853" y="9917"/>
                  </a:lnTo>
                  <a:lnTo>
                    <a:pt x="3204" y="12331"/>
                  </a:lnTo>
                  <a:lnTo>
                    <a:pt x="3247" y="12375"/>
                  </a:lnTo>
                  <a:lnTo>
                    <a:pt x="3818" y="14613"/>
                  </a:lnTo>
                  <a:lnTo>
                    <a:pt x="3598" y="16280"/>
                  </a:lnTo>
                  <a:lnTo>
                    <a:pt x="3423" y="19001"/>
                  </a:lnTo>
                  <a:lnTo>
                    <a:pt x="3335" y="21414"/>
                  </a:lnTo>
                  <a:lnTo>
                    <a:pt x="2853" y="24178"/>
                  </a:lnTo>
                  <a:lnTo>
                    <a:pt x="2501" y="26329"/>
                  </a:lnTo>
                  <a:lnTo>
                    <a:pt x="2458" y="31331"/>
                  </a:lnTo>
                  <a:lnTo>
                    <a:pt x="2633" y="34490"/>
                  </a:lnTo>
                  <a:lnTo>
                    <a:pt x="2765" y="36202"/>
                  </a:lnTo>
                  <a:lnTo>
                    <a:pt x="2458" y="39932"/>
                  </a:lnTo>
                  <a:lnTo>
                    <a:pt x="2107" y="41336"/>
                  </a:lnTo>
                  <a:lnTo>
                    <a:pt x="834" y="44714"/>
                  </a:lnTo>
                  <a:lnTo>
                    <a:pt x="834" y="44758"/>
                  </a:lnTo>
                  <a:lnTo>
                    <a:pt x="571" y="45943"/>
                  </a:lnTo>
                  <a:lnTo>
                    <a:pt x="571" y="45987"/>
                  </a:lnTo>
                  <a:lnTo>
                    <a:pt x="615" y="48181"/>
                  </a:lnTo>
                  <a:lnTo>
                    <a:pt x="615" y="51560"/>
                  </a:lnTo>
                  <a:lnTo>
                    <a:pt x="176" y="53183"/>
                  </a:lnTo>
                  <a:lnTo>
                    <a:pt x="0" y="54544"/>
                  </a:lnTo>
                  <a:lnTo>
                    <a:pt x="0" y="54588"/>
                  </a:lnTo>
                  <a:lnTo>
                    <a:pt x="483" y="58668"/>
                  </a:lnTo>
                  <a:lnTo>
                    <a:pt x="834" y="61170"/>
                  </a:lnTo>
                  <a:lnTo>
                    <a:pt x="922" y="63056"/>
                  </a:lnTo>
                  <a:lnTo>
                    <a:pt x="922" y="63100"/>
                  </a:lnTo>
                  <a:lnTo>
                    <a:pt x="966" y="63188"/>
                  </a:lnTo>
                  <a:lnTo>
                    <a:pt x="1097" y="63232"/>
                  </a:lnTo>
                  <a:lnTo>
                    <a:pt x="1185" y="63188"/>
                  </a:lnTo>
                  <a:lnTo>
                    <a:pt x="1229" y="63188"/>
                  </a:lnTo>
                  <a:lnTo>
                    <a:pt x="1273" y="63100"/>
                  </a:lnTo>
                  <a:lnTo>
                    <a:pt x="1273" y="63056"/>
                  </a:lnTo>
                  <a:lnTo>
                    <a:pt x="1185" y="61170"/>
                  </a:lnTo>
                  <a:lnTo>
                    <a:pt x="1185" y="61126"/>
                  </a:lnTo>
                  <a:lnTo>
                    <a:pt x="834" y="58625"/>
                  </a:lnTo>
                  <a:lnTo>
                    <a:pt x="351" y="54544"/>
                  </a:lnTo>
                  <a:lnTo>
                    <a:pt x="527" y="53271"/>
                  </a:lnTo>
                  <a:lnTo>
                    <a:pt x="966" y="51648"/>
                  </a:lnTo>
                  <a:lnTo>
                    <a:pt x="966" y="51604"/>
                  </a:lnTo>
                  <a:lnTo>
                    <a:pt x="966" y="48137"/>
                  </a:lnTo>
                  <a:lnTo>
                    <a:pt x="922" y="45987"/>
                  </a:lnTo>
                  <a:lnTo>
                    <a:pt x="1185" y="44846"/>
                  </a:lnTo>
                  <a:lnTo>
                    <a:pt x="2414" y="41423"/>
                  </a:lnTo>
                  <a:lnTo>
                    <a:pt x="2458" y="41423"/>
                  </a:lnTo>
                  <a:lnTo>
                    <a:pt x="2765" y="40019"/>
                  </a:lnTo>
                  <a:lnTo>
                    <a:pt x="2765" y="39975"/>
                  </a:lnTo>
                  <a:lnTo>
                    <a:pt x="3116" y="36202"/>
                  </a:lnTo>
                  <a:lnTo>
                    <a:pt x="2984" y="34446"/>
                  </a:lnTo>
                  <a:lnTo>
                    <a:pt x="2809" y="31331"/>
                  </a:lnTo>
                  <a:lnTo>
                    <a:pt x="2853" y="26329"/>
                  </a:lnTo>
                  <a:lnTo>
                    <a:pt x="3204" y="24222"/>
                  </a:lnTo>
                  <a:lnTo>
                    <a:pt x="3686" y="21458"/>
                  </a:lnTo>
                  <a:lnTo>
                    <a:pt x="3774" y="19001"/>
                  </a:lnTo>
                  <a:lnTo>
                    <a:pt x="3950" y="16280"/>
                  </a:lnTo>
                  <a:lnTo>
                    <a:pt x="4169" y="14613"/>
                  </a:lnTo>
                  <a:lnTo>
                    <a:pt x="4169" y="14569"/>
                  </a:lnTo>
                  <a:lnTo>
                    <a:pt x="3555" y="12287"/>
                  </a:lnTo>
                  <a:lnTo>
                    <a:pt x="3204" y="9874"/>
                  </a:lnTo>
                  <a:lnTo>
                    <a:pt x="3116" y="8118"/>
                  </a:lnTo>
                  <a:lnTo>
                    <a:pt x="3993" y="5617"/>
                  </a:lnTo>
                  <a:lnTo>
                    <a:pt x="4915" y="3160"/>
                  </a:lnTo>
                  <a:lnTo>
                    <a:pt x="6100" y="264"/>
                  </a:lnTo>
                  <a:lnTo>
                    <a:pt x="6100" y="176"/>
                  </a:lnTo>
                  <a:lnTo>
                    <a:pt x="6100" y="132"/>
                  </a:lnTo>
                  <a:lnTo>
                    <a:pt x="6056" y="88"/>
                  </a:lnTo>
                  <a:lnTo>
                    <a:pt x="6012" y="44"/>
                  </a:lnTo>
                  <a:lnTo>
                    <a:pt x="592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7" name="Google Shape;7317;p246"/>
            <p:cNvSpPr/>
            <p:nvPr/>
          </p:nvSpPr>
          <p:spPr>
            <a:xfrm>
              <a:off x="5672725" y="5078375"/>
              <a:ext cx="263300" cy="31850"/>
            </a:xfrm>
            <a:custGeom>
              <a:avLst/>
              <a:gdLst/>
              <a:ahLst/>
              <a:cxnLst/>
              <a:rect l="l" t="t" r="r" b="b"/>
              <a:pathLst>
                <a:path w="10532" h="1274" extrusionOk="0">
                  <a:moveTo>
                    <a:pt x="10356" y="1"/>
                  </a:moveTo>
                  <a:lnTo>
                    <a:pt x="10312" y="45"/>
                  </a:lnTo>
                  <a:lnTo>
                    <a:pt x="9873" y="220"/>
                  </a:lnTo>
                  <a:lnTo>
                    <a:pt x="6100" y="176"/>
                  </a:lnTo>
                  <a:lnTo>
                    <a:pt x="6056" y="176"/>
                  </a:lnTo>
                  <a:lnTo>
                    <a:pt x="4739" y="308"/>
                  </a:lnTo>
                  <a:lnTo>
                    <a:pt x="176" y="922"/>
                  </a:lnTo>
                  <a:lnTo>
                    <a:pt x="88" y="922"/>
                  </a:lnTo>
                  <a:lnTo>
                    <a:pt x="44" y="966"/>
                  </a:lnTo>
                  <a:lnTo>
                    <a:pt x="0" y="1054"/>
                  </a:lnTo>
                  <a:lnTo>
                    <a:pt x="0" y="1098"/>
                  </a:lnTo>
                  <a:lnTo>
                    <a:pt x="88" y="1229"/>
                  </a:lnTo>
                  <a:lnTo>
                    <a:pt x="176" y="1273"/>
                  </a:lnTo>
                  <a:lnTo>
                    <a:pt x="220" y="1273"/>
                  </a:lnTo>
                  <a:lnTo>
                    <a:pt x="4783" y="659"/>
                  </a:lnTo>
                  <a:lnTo>
                    <a:pt x="6100" y="527"/>
                  </a:lnTo>
                  <a:lnTo>
                    <a:pt x="9917" y="571"/>
                  </a:lnTo>
                  <a:lnTo>
                    <a:pt x="9961" y="527"/>
                  </a:lnTo>
                  <a:lnTo>
                    <a:pt x="10444" y="352"/>
                  </a:lnTo>
                  <a:lnTo>
                    <a:pt x="10488" y="308"/>
                  </a:lnTo>
                  <a:lnTo>
                    <a:pt x="10531" y="264"/>
                  </a:lnTo>
                  <a:lnTo>
                    <a:pt x="10531" y="220"/>
                  </a:lnTo>
                  <a:lnTo>
                    <a:pt x="10531" y="132"/>
                  </a:lnTo>
                  <a:lnTo>
                    <a:pt x="10488" y="88"/>
                  </a:lnTo>
                  <a:lnTo>
                    <a:pt x="10444" y="45"/>
                  </a:lnTo>
                  <a:lnTo>
                    <a:pt x="1035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8" name="Google Shape;7318;p246"/>
            <p:cNvSpPr/>
            <p:nvPr/>
          </p:nvSpPr>
          <p:spPr>
            <a:xfrm>
              <a:off x="4600925" y="3731250"/>
              <a:ext cx="119600" cy="1265975"/>
            </a:xfrm>
            <a:custGeom>
              <a:avLst/>
              <a:gdLst/>
              <a:ahLst/>
              <a:cxnLst/>
              <a:rect l="l" t="t" r="r" b="b"/>
              <a:pathLst>
                <a:path w="4784" h="50639" extrusionOk="0">
                  <a:moveTo>
                    <a:pt x="4521" y="1"/>
                  </a:moveTo>
                  <a:lnTo>
                    <a:pt x="4477" y="88"/>
                  </a:lnTo>
                  <a:lnTo>
                    <a:pt x="4433" y="132"/>
                  </a:lnTo>
                  <a:lnTo>
                    <a:pt x="3950" y="3379"/>
                  </a:lnTo>
                  <a:lnTo>
                    <a:pt x="3555" y="5222"/>
                  </a:lnTo>
                  <a:lnTo>
                    <a:pt x="3555" y="5266"/>
                  </a:lnTo>
                  <a:lnTo>
                    <a:pt x="3424" y="7460"/>
                  </a:lnTo>
                  <a:lnTo>
                    <a:pt x="3380" y="11234"/>
                  </a:lnTo>
                  <a:lnTo>
                    <a:pt x="3467" y="13779"/>
                  </a:lnTo>
                  <a:lnTo>
                    <a:pt x="3555" y="16105"/>
                  </a:lnTo>
                  <a:lnTo>
                    <a:pt x="3818" y="18299"/>
                  </a:lnTo>
                  <a:lnTo>
                    <a:pt x="3775" y="19484"/>
                  </a:lnTo>
                  <a:lnTo>
                    <a:pt x="3511" y="20581"/>
                  </a:lnTo>
                  <a:lnTo>
                    <a:pt x="2590" y="24310"/>
                  </a:lnTo>
                  <a:lnTo>
                    <a:pt x="2590" y="24354"/>
                  </a:lnTo>
                  <a:lnTo>
                    <a:pt x="2414" y="27206"/>
                  </a:lnTo>
                  <a:lnTo>
                    <a:pt x="2151" y="28523"/>
                  </a:lnTo>
                  <a:lnTo>
                    <a:pt x="659" y="31638"/>
                  </a:lnTo>
                  <a:lnTo>
                    <a:pt x="659" y="31682"/>
                  </a:lnTo>
                  <a:lnTo>
                    <a:pt x="308" y="32999"/>
                  </a:lnTo>
                  <a:lnTo>
                    <a:pt x="1" y="35280"/>
                  </a:lnTo>
                  <a:lnTo>
                    <a:pt x="1" y="35324"/>
                  </a:lnTo>
                  <a:lnTo>
                    <a:pt x="264" y="39054"/>
                  </a:lnTo>
                  <a:lnTo>
                    <a:pt x="176" y="41599"/>
                  </a:lnTo>
                  <a:lnTo>
                    <a:pt x="176" y="41643"/>
                  </a:lnTo>
                  <a:lnTo>
                    <a:pt x="527" y="43837"/>
                  </a:lnTo>
                  <a:lnTo>
                    <a:pt x="922" y="45899"/>
                  </a:lnTo>
                  <a:lnTo>
                    <a:pt x="922" y="45943"/>
                  </a:lnTo>
                  <a:lnTo>
                    <a:pt x="2458" y="48796"/>
                  </a:lnTo>
                  <a:lnTo>
                    <a:pt x="3380" y="50551"/>
                  </a:lnTo>
                  <a:lnTo>
                    <a:pt x="3467" y="50595"/>
                  </a:lnTo>
                  <a:lnTo>
                    <a:pt x="3555" y="50639"/>
                  </a:lnTo>
                  <a:lnTo>
                    <a:pt x="3599" y="50595"/>
                  </a:lnTo>
                  <a:lnTo>
                    <a:pt x="3687" y="50551"/>
                  </a:lnTo>
                  <a:lnTo>
                    <a:pt x="3687" y="50507"/>
                  </a:lnTo>
                  <a:lnTo>
                    <a:pt x="3731" y="50419"/>
                  </a:lnTo>
                  <a:lnTo>
                    <a:pt x="3687" y="50375"/>
                  </a:lnTo>
                  <a:lnTo>
                    <a:pt x="2809" y="48620"/>
                  </a:lnTo>
                  <a:lnTo>
                    <a:pt x="1273" y="45812"/>
                  </a:lnTo>
                  <a:lnTo>
                    <a:pt x="878" y="43793"/>
                  </a:lnTo>
                  <a:lnTo>
                    <a:pt x="527" y="41599"/>
                  </a:lnTo>
                  <a:lnTo>
                    <a:pt x="615" y="39054"/>
                  </a:lnTo>
                  <a:lnTo>
                    <a:pt x="615" y="39010"/>
                  </a:lnTo>
                  <a:lnTo>
                    <a:pt x="352" y="35324"/>
                  </a:lnTo>
                  <a:lnTo>
                    <a:pt x="615" y="33086"/>
                  </a:lnTo>
                  <a:lnTo>
                    <a:pt x="1010" y="31770"/>
                  </a:lnTo>
                  <a:lnTo>
                    <a:pt x="2502" y="28655"/>
                  </a:lnTo>
                  <a:lnTo>
                    <a:pt x="2502" y="28611"/>
                  </a:lnTo>
                  <a:lnTo>
                    <a:pt x="2765" y="27250"/>
                  </a:lnTo>
                  <a:lnTo>
                    <a:pt x="2941" y="24398"/>
                  </a:lnTo>
                  <a:lnTo>
                    <a:pt x="3862" y="20668"/>
                  </a:lnTo>
                  <a:lnTo>
                    <a:pt x="4126" y="19527"/>
                  </a:lnTo>
                  <a:lnTo>
                    <a:pt x="4170" y="18299"/>
                  </a:lnTo>
                  <a:lnTo>
                    <a:pt x="3906" y="16105"/>
                  </a:lnTo>
                  <a:lnTo>
                    <a:pt x="3818" y="13779"/>
                  </a:lnTo>
                  <a:lnTo>
                    <a:pt x="3731" y="11234"/>
                  </a:lnTo>
                  <a:lnTo>
                    <a:pt x="3775" y="7504"/>
                  </a:lnTo>
                  <a:lnTo>
                    <a:pt x="3862" y="5310"/>
                  </a:lnTo>
                  <a:lnTo>
                    <a:pt x="4301" y="3467"/>
                  </a:lnTo>
                  <a:lnTo>
                    <a:pt x="4784" y="176"/>
                  </a:lnTo>
                  <a:lnTo>
                    <a:pt x="4784" y="132"/>
                  </a:lnTo>
                  <a:lnTo>
                    <a:pt x="4784" y="45"/>
                  </a:lnTo>
                  <a:lnTo>
                    <a:pt x="469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9" name="Google Shape;7319;p246"/>
            <p:cNvSpPr/>
            <p:nvPr/>
          </p:nvSpPr>
          <p:spPr>
            <a:xfrm>
              <a:off x="4181875" y="2871200"/>
              <a:ext cx="454200" cy="2112850"/>
            </a:xfrm>
            <a:custGeom>
              <a:avLst/>
              <a:gdLst/>
              <a:ahLst/>
              <a:cxnLst/>
              <a:rect l="l" t="t" r="r" b="b"/>
              <a:pathLst>
                <a:path w="18168" h="84514" extrusionOk="0">
                  <a:moveTo>
                    <a:pt x="17992" y="1"/>
                  </a:moveTo>
                  <a:lnTo>
                    <a:pt x="17904" y="44"/>
                  </a:lnTo>
                  <a:lnTo>
                    <a:pt x="14569" y="2370"/>
                  </a:lnTo>
                  <a:lnTo>
                    <a:pt x="13077" y="3204"/>
                  </a:lnTo>
                  <a:lnTo>
                    <a:pt x="10181" y="4389"/>
                  </a:lnTo>
                  <a:lnTo>
                    <a:pt x="8118" y="5135"/>
                  </a:lnTo>
                  <a:lnTo>
                    <a:pt x="6363" y="5486"/>
                  </a:lnTo>
                  <a:lnTo>
                    <a:pt x="6319" y="5529"/>
                  </a:lnTo>
                  <a:lnTo>
                    <a:pt x="5222" y="6275"/>
                  </a:lnTo>
                  <a:lnTo>
                    <a:pt x="4520" y="6758"/>
                  </a:lnTo>
                  <a:lnTo>
                    <a:pt x="4476" y="6758"/>
                  </a:lnTo>
                  <a:lnTo>
                    <a:pt x="1887" y="8952"/>
                  </a:lnTo>
                  <a:lnTo>
                    <a:pt x="1887" y="8996"/>
                  </a:lnTo>
                  <a:lnTo>
                    <a:pt x="308" y="10883"/>
                  </a:lnTo>
                  <a:lnTo>
                    <a:pt x="264" y="10927"/>
                  </a:lnTo>
                  <a:lnTo>
                    <a:pt x="1" y="11409"/>
                  </a:lnTo>
                  <a:lnTo>
                    <a:pt x="1" y="11497"/>
                  </a:lnTo>
                  <a:lnTo>
                    <a:pt x="1" y="11585"/>
                  </a:lnTo>
                  <a:lnTo>
                    <a:pt x="1975" y="15578"/>
                  </a:lnTo>
                  <a:lnTo>
                    <a:pt x="2809" y="18650"/>
                  </a:lnTo>
                  <a:lnTo>
                    <a:pt x="3467" y="22204"/>
                  </a:lnTo>
                  <a:lnTo>
                    <a:pt x="4081" y="25495"/>
                  </a:lnTo>
                  <a:lnTo>
                    <a:pt x="4081" y="25539"/>
                  </a:lnTo>
                  <a:lnTo>
                    <a:pt x="4783" y="27865"/>
                  </a:lnTo>
                  <a:lnTo>
                    <a:pt x="5573" y="30541"/>
                  </a:lnTo>
                  <a:lnTo>
                    <a:pt x="6144" y="33569"/>
                  </a:lnTo>
                  <a:lnTo>
                    <a:pt x="6407" y="35368"/>
                  </a:lnTo>
                  <a:lnTo>
                    <a:pt x="6275" y="39800"/>
                  </a:lnTo>
                  <a:lnTo>
                    <a:pt x="6319" y="41775"/>
                  </a:lnTo>
                  <a:lnTo>
                    <a:pt x="6363" y="41862"/>
                  </a:lnTo>
                  <a:lnTo>
                    <a:pt x="8031" y="44407"/>
                  </a:lnTo>
                  <a:lnTo>
                    <a:pt x="9786" y="46996"/>
                  </a:lnTo>
                  <a:lnTo>
                    <a:pt x="11497" y="49366"/>
                  </a:lnTo>
                  <a:lnTo>
                    <a:pt x="12594" y="51384"/>
                  </a:lnTo>
                  <a:lnTo>
                    <a:pt x="13779" y="53183"/>
                  </a:lnTo>
                  <a:lnTo>
                    <a:pt x="15227" y="55202"/>
                  </a:lnTo>
                  <a:lnTo>
                    <a:pt x="16587" y="57045"/>
                  </a:lnTo>
                  <a:lnTo>
                    <a:pt x="17597" y="58581"/>
                  </a:lnTo>
                  <a:lnTo>
                    <a:pt x="17684" y="59020"/>
                  </a:lnTo>
                  <a:lnTo>
                    <a:pt x="16763" y="60994"/>
                  </a:lnTo>
                  <a:lnTo>
                    <a:pt x="15797" y="62969"/>
                  </a:lnTo>
                  <a:lnTo>
                    <a:pt x="15139" y="65031"/>
                  </a:lnTo>
                  <a:lnTo>
                    <a:pt x="15139" y="65075"/>
                  </a:lnTo>
                  <a:lnTo>
                    <a:pt x="14920" y="67313"/>
                  </a:lnTo>
                  <a:lnTo>
                    <a:pt x="14920" y="67357"/>
                  </a:lnTo>
                  <a:lnTo>
                    <a:pt x="15052" y="68103"/>
                  </a:lnTo>
                  <a:lnTo>
                    <a:pt x="15052" y="68191"/>
                  </a:lnTo>
                  <a:lnTo>
                    <a:pt x="15534" y="69200"/>
                  </a:lnTo>
                  <a:lnTo>
                    <a:pt x="15885" y="71438"/>
                  </a:lnTo>
                  <a:lnTo>
                    <a:pt x="16149" y="73895"/>
                  </a:lnTo>
                  <a:lnTo>
                    <a:pt x="16192" y="75606"/>
                  </a:lnTo>
                  <a:lnTo>
                    <a:pt x="15973" y="77581"/>
                  </a:lnTo>
                  <a:lnTo>
                    <a:pt x="16017" y="79775"/>
                  </a:lnTo>
                  <a:lnTo>
                    <a:pt x="16017" y="79819"/>
                  </a:lnTo>
                  <a:lnTo>
                    <a:pt x="16280" y="81004"/>
                  </a:lnTo>
                  <a:lnTo>
                    <a:pt x="16280" y="81047"/>
                  </a:lnTo>
                  <a:lnTo>
                    <a:pt x="17816" y="84426"/>
                  </a:lnTo>
                  <a:lnTo>
                    <a:pt x="17904" y="84470"/>
                  </a:lnTo>
                  <a:lnTo>
                    <a:pt x="17992" y="84514"/>
                  </a:lnTo>
                  <a:lnTo>
                    <a:pt x="18079" y="84470"/>
                  </a:lnTo>
                  <a:lnTo>
                    <a:pt x="18123" y="84470"/>
                  </a:lnTo>
                  <a:lnTo>
                    <a:pt x="18167" y="84382"/>
                  </a:lnTo>
                  <a:lnTo>
                    <a:pt x="18167" y="84338"/>
                  </a:lnTo>
                  <a:lnTo>
                    <a:pt x="18167" y="84251"/>
                  </a:lnTo>
                  <a:lnTo>
                    <a:pt x="16587" y="80916"/>
                  </a:lnTo>
                  <a:lnTo>
                    <a:pt x="16368" y="79731"/>
                  </a:lnTo>
                  <a:lnTo>
                    <a:pt x="16324" y="77581"/>
                  </a:lnTo>
                  <a:lnTo>
                    <a:pt x="16543" y="75650"/>
                  </a:lnTo>
                  <a:lnTo>
                    <a:pt x="16543" y="75606"/>
                  </a:lnTo>
                  <a:lnTo>
                    <a:pt x="16500" y="73895"/>
                  </a:lnTo>
                  <a:lnTo>
                    <a:pt x="16236" y="71394"/>
                  </a:lnTo>
                  <a:lnTo>
                    <a:pt x="15885" y="69112"/>
                  </a:lnTo>
                  <a:lnTo>
                    <a:pt x="15885" y="69068"/>
                  </a:lnTo>
                  <a:lnTo>
                    <a:pt x="15403" y="68059"/>
                  </a:lnTo>
                  <a:lnTo>
                    <a:pt x="15271" y="67313"/>
                  </a:lnTo>
                  <a:lnTo>
                    <a:pt x="15490" y="65119"/>
                  </a:lnTo>
                  <a:lnTo>
                    <a:pt x="16105" y="63100"/>
                  </a:lnTo>
                  <a:lnTo>
                    <a:pt x="17070" y="61126"/>
                  </a:lnTo>
                  <a:lnTo>
                    <a:pt x="17992" y="59107"/>
                  </a:lnTo>
                  <a:lnTo>
                    <a:pt x="18035" y="59020"/>
                  </a:lnTo>
                  <a:lnTo>
                    <a:pt x="17948" y="58493"/>
                  </a:lnTo>
                  <a:lnTo>
                    <a:pt x="17904" y="58405"/>
                  </a:lnTo>
                  <a:lnTo>
                    <a:pt x="16895" y="56826"/>
                  </a:lnTo>
                  <a:lnTo>
                    <a:pt x="15534" y="54983"/>
                  </a:lnTo>
                  <a:lnTo>
                    <a:pt x="14086" y="53008"/>
                  </a:lnTo>
                  <a:lnTo>
                    <a:pt x="12901" y="51209"/>
                  </a:lnTo>
                  <a:lnTo>
                    <a:pt x="11804" y="49190"/>
                  </a:lnTo>
                  <a:lnTo>
                    <a:pt x="11760" y="49146"/>
                  </a:lnTo>
                  <a:lnTo>
                    <a:pt x="10093" y="46821"/>
                  </a:lnTo>
                  <a:lnTo>
                    <a:pt x="8338" y="44232"/>
                  </a:lnTo>
                  <a:lnTo>
                    <a:pt x="6670" y="41687"/>
                  </a:lnTo>
                  <a:lnTo>
                    <a:pt x="6626" y="39800"/>
                  </a:lnTo>
                  <a:lnTo>
                    <a:pt x="6758" y="35368"/>
                  </a:lnTo>
                  <a:lnTo>
                    <a:pt x="6758" y="35324"/>
                  </a:lnTo>
                  <a:lnTo>
                    <a:pt x="6495" y="33481"/>
                  </a:lnTo>
                  <a:lnTo>
                    <a:pt x="5880" y="30453"/>
                  </a:lnTo>
                  <a:lnTo>
                    <a:pt x="5135" y="27777"/>
                  </a:lnTo>
                  <a:lnTo>
                    <a:pt x="4432" y="25451"/>
                  </a:lnTo>
                  <a:lnTo>
                    <a:pt x="3774" y="22160"/>
                  </a:lnTo>
                  <a:lnTo>
                    <a:pt x="3160" y="18562"/>
                  </a:lnTo>
                  <a:lnTo>
                    <a:pt x="2326" y="15446"/>
                  </a:lnTo>
                  <a:lnTo>
                    <a:pt x="2326" y="15403"/>
                  </a:lnTo>
                  <a:lnTo>
                    <a:pt x="352" y="11497"/>
                  </a:lnTo>
                  <a:lnTo>
                    <a:pt x="571" y="11102"/>
                  </a:lnTo>
                  <a:lnTo>
                    <a:pt x="2151" y="9215"/>
                  </a:lnTo>
                  <a:lnTo>
                    <a:pt x="4696" y="7021"/>
                  </a:lnTo>
                  <a:lnTo>
                    <a:pt x="5442" y="6583"/>
                  </a:lnTo>
                  <a:lnTo>
                    <a:pt x="6495" y="5837"/>
                  </a:lnTo>
                  <a:lnTo>
                    <a:pt x="8206" y="5486"/>
                  </a:lnTo>
                  <a:lnTo>
                    <a:pt x="10312" y="4696"/>
                  </a:lnTo>
                  <a:lnTo>
                    <a:pt x="13209" y="3555"/>
                  </a:lnTo>
                  <a:lnTo>
                    <a:pt x="13252" y="3555"/>
                  </a:lnTo>
                  <a:lnTo>
                    <a:pt x="14744" y="2677"/>
                  </a:lnTo>
                  <a:lnTo>
                    <a:pt x="18123" y="308"/>
                  </a:lnTo>
                  <a:lnTo>
                    <a:pt x="18167" y="264"/>
                  </a:lnTo>
                  <a:lnTo>
                    <a:pt x="18167" y="220"/>
                  </a:lnTo>
                  <a:lnTo>
                    <a:pt x="18167" y="132"/>
                  </a:lnTo>
                  <a:lnTo>
                    <a:pt x="18167" y="88"/>
                  </a:lnTo>
                  <a:lnTo>
                    <a:pt x="18123" y="44"/>
                  </a:lnTo>
                  <a:lnTo>
                    <a:pt x="1803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0" name="Google Shape;7320;p246"/>
            <p:cNvSpPr/>
            <p:nvPr/>
          </p:nvSpPr>
          <p:spPr>
            <a:xfrm>
              <a:off x="4065600" y="2698975"/>
              <a:ext cx="527675" cy="2220375"/>
            </a:xfrm>
            <a:custGeom>
              <a:avLst/>
              <a:gdLst/>
              <a:ahLst/>
              <a:cxnLst/>
              <a:rect l="l" t="t" r="r" b="b"/>
              <a:pathLst>
                <a:path w="21107" h="88815" extrusionOk="0">
                  <a:moveTo>
                    <a:pt x="20887" y="0"/>
                  </a:moveTo>
                  <a:lnTo>
                    <a:pt x="20843" y="44"/>
                  </a:lnTo>
                  <a:lnTo>
                    <a:pt x="17509" y="1887"/>
                  </a:lnTo>
                  <a:lnTo>
                    <a:pt x="15314" y="3204"/>
                  </a:lnTo>
                  <a:lnTo>
                    <a:pt x="13779" y="4125"/>
                  </a:lnTo>
                  <a:lnTo>
                    <a:pt x="12243" y="5090"/>
                  </a:lnTo>
                  <a:lnTo>
                    <a:pt x="10707" y="6056"/>
                  </a:lnTo>
                  <a:lnTo>
                    <a:pt x="9215" y="7109"/>
                  </a:lnTo>
                  <a:lnTo>
                    <a:pt x="8469" y="7635"/>
                  </a:lnTo>
                  <a:lnTo>
                    <a:pt x="7811" y="8206"/>
                  </a:lnTo>
                  <a:lnTo>
                    <a:pt x="7109" y="8776"/>
                  </a:lnTo>
                  <a:lnTo>
                    <a:pt x="6494" y="9347"/>
                  </a:lnTo>
                  <a:lnTo>
                    <a:pt x="5880" y="9961"/>
                  </a:lnTo>
                  <a:lnTo>
                    <a:pt x="5310" y="10575"/>
                  </a:lnTo>
                  <a:lnTo>
                    <a:pt x="4783" y="11234"/>
                  </a:lnTo>
                  <a:lnTo>
                    <a:pt x="4344" y="11892"/>
                  </a:lnTo>
                  <a:lnTo>
                    <a:pt x="3291" y="13164"/>
                  </a:lnTo>
                  <a:lnTo>
                    <a:pt x="3291" y="13208"/>
                  </a:lnTo>
                  <a:lnTo>
                    <a:pt x="1185" y="17903"/>
                  </a:lnTo>
                  <a:lnTo>
                    <a:pt x="220" y="20712"/>
                  </a:lnTo>
                  <a:lnTo>
                    <a:pt x="176" y="20756"/>
                  </a:lnTo>
                  <a:lnTo>
                    <a:pt x="0" y="22204"/>
                  </a:lnTo>
                  <a:lnTo>
                    <a:pt x="0" y="22248"/>
                  </a:lnTo>
                  <a:lnTo>
                    <a:pt x="176" y="25539"/>
                  </a:lnTo>
                  <a:lnTo>
                    <a:pt x="834" y="29576"/>
                  </a:lnTo>
                  <a:lnTo>
                    <a:pt x="1492" y="31989"/>
                  </a:lnTo>
                  <a:lnTo>
                    <a:pt x="2414" y="34578"/>
                  </a:lnTo>
                  <a:lnTo>
                    <a:pt x="3467" y="37123"/>
                  </a:lnTo>
                  <a:lnTo>
                    <a:pt x="4388" y="39361"/>
                  </a:lnTo>
                  <a:lnTo>
                    <a:pt x="4959" y="41028"/>
                  </a:lnTo>
                  <a:lnTo>
                    <a:pt x="5485" y="43003"/>
                  </a:lnTo>
                  <a:lnTo>
                    <a:pt x="5661" y="44276"/>
                  </a:lnTo>
                  <a:lnTo>
                    <a:pt x="5573" y="46733"/>
                  </a:lnTo>
                  <a:lnTo>
                    <a:pt x="5573" y="46777"/>
                  </a:lnTo>
                  <a:lnTo>
                    <a:pt x="5880" y="48971"/>
                  </a:lnTo>
                  <a:lnTo>
                    <a:pt x="6363" y="51647"/>
                  </a:lnTo>
                  <a:lnTo>
                    <a:pt x="6275" y="56343"/>
                  </a:lnTo>
                  <a:lnTo>
                    <a:pt x="6187" y="58624"/>
                  </a:lnTo>
                  <a:lnTo>
                    <a:pt x="6187" y="61345"/>
                  </a:lnTo>
                  <a:lnTo>
                    <a:pt x="6275" y="65733"/>
                  </a:lnTo>
                  <a:lnTo>
                    <a:pt x="6275" y="65821"/>
                  </a:lnTo>
                  <a:lnTo>
                    <a:pt x="6538" y="66347"/>
                  </a:lnTo>
                  <a:lnTo>
                    <a:pt x="6582" y="66391"/>
                  </a:lnTo>
                  <a:lnTo>
                    <a:pt x="8996" y="68717"/>
                  </a:lnTo>
                  <a:lnTo>
                    <a:pt x="10839" y="70384"/>
                  </a:lnTo>
                  <a:lnTo>
                    <a:pt x="12901" y="71964"/>
                  </a:lnTo>
                  <a:lnTo>
                    <a:pt x="14744" y="73368"/>
                  </a:lnTo>
                  <a:lnTo>
                    <a:pt x="14744" y="73412"/>
                  </a:lnTo>
                  <a:lnTo>
                    <a:pt x="16411" y="74377"/>
                  </a:lnTo>
                  <a:lnTo>
                    <a:pt x="17947" y="75167"/>
                  </a:lnTo>
                  <a:lnTo>
                    <a:pt x="18825" y="76528"/>
                  </a:lnTo>
                  <a:lnTo>
                    <a:pt x="19439" y="78020"/>
                  </a:lnTo>
                  <a:lnTo>
                    <a:pt x="19746" y="80170"/>
                  </a:lnTo>
                  <a:lnTo>
                    <a:pt x="20054" y="82802"/>
                  </a:lnTo>
                  <a:lnTo>
                    <a:pt x="19922" y="84996"/>
                  </a:lnTo>
                  <a:lnTo>
                    <a:pt x="19703" y="87190"/>
                  </a:lnTo>
                  <a:lnTo>
                    <a:pt x="19615" y="88639"/>
                  </a:lnTo>
                  <a:lnTo>
                    <a:pt x="19659" y="88726"/>
                  </a:lnTo>
                  <a:lnTo>
                    <a:pt x="19659" y="88770"/>
                  </a:lnTo>
                  <a:lnTo>
                    <a:pt x="19746" y="88814"/>
                  </a:lnTo>
                  <a:lnTo>
                    <a:pt x="19790" y="88814"/>
                  </a:lnTo>
                  <a:lnTo>
                    <a:pt x="19922" y="88770"/>
                  </a:lnTo>
                  <a:lnTo>
                    <a:pt x="19966" y="88726"/>
                  </a:lnTo>
                  <a:lnTo>
                    <a:pt x="19966" y="88682"/>
                  </a:lnTo>
                  <a:lnTo>
                    <a:pt x="20054" y="87190"/>
                  </a:lnTo>
                  <a:lnTo>
                    <a:pt x="20273" y="85040"/>
                  </a:lnTo>
                  <a:lnTo>
                    <a:pt x="20405" y="82802"/>
                  </a:lnTo>
                  <a:lnTo>
                    <a:pt x="20405" y="82759"/>
                  </a:lnTo>
                  <a:lnTo>
                    <a:pt x="20097" y="80126"/>
                  </a:lnTo>
                  <a:lnTo>
                    <a:pt x="19790" y="77932"/>
                  </a:lnTo>
                  <a:lnTo>
                    <a:pt x="19790" y="77888"/>
                  </a:lnTo>
                  <a:lnTo>
                    <a:pt x="19132" y="76396"/>
                  </a:lnTo>
                  <a:lnTo>
                    <a:pt x="19132" y="76352"/>
                  </a:lnTo>
                  <a:lnTo>
                    <a:pt x="18211" y="74948"/>
                  </a:lnTo>
                  <a:lnTo>
                    <a:pt x="18167" y="74860"/>
                  </a:lnTo>
                  <a:lnTo>
                    <a:pt x="16587" y="74070"/>
                  </a:lnTo>
                  <a:lnTo>
                    <a:pt x="14963" y="73105"/>
                  </a:lnTo>
                  <a:lnTo>
                    <a:pt x="13120" y="71701"/>
                  </a:lnTo>
                  <a:lnTo>
                    <a:pt x="11102" y="70121"/>
                  </a:lnTo>
                  <a:lnTo>
                    <a:pt x="9215" y="68454"/>
                  </a:lnTo>
                  <a:lnTo>
                    <a:pt x="6846" y="66172"/>
                  </a:lnTo>
                  <a:lnTo>
                    <a:pt x="6626" y="65689"/>
                  </a:lnTo>
                  <a:lnTo>
                    <a:pt x="6538" y="61345"/>
                  </a:lnTo>
                  <a:lnTo>
                    <a:pt x="6538" y="58624"/>
                  </a:lnTo>
                  <a:lnTo>
                    <a:pt x="6626" y="56387"/>
                  </a:lnTo>
                  <a:lnTo>
                    <a:pt x="6714" y="51647"/>
                  </a:lnTo>
                  <a:lnTo>
                    <a:pt x="6714" y="51604"/>
                  </a:lnTo>
                  <a:lnTo>
                    <a:pt x="6231" y="48883"/>
                  </a:lnTo>
                  <a:lnTo>
                    <a:pt x="5924" y="46733"/>
                  </a:lnTo>
                  <a:lnTo>
                    <a:pt x="6012" y="44276"/>
                  </a:lnTo>
                  <a:lnTo>
                    <a:pt x="6012" y="44232"/>
                  </a:lnTo>
                  <a:lnTo>
                    <a:pt x="5836" y="42959"/>
                  </a:lnTo>
                  <a:lnTo>
                    <a:pt x="5836" y="42915"/>
                  </a:lnTo>
                  <a:lnTo>
                    <a:pt x="5310" y="40941"/>
                  </a:lnTo>
                  <a:lnTo>
                    <a:pt x="4695" y="39229"/>
                  </a:lnTo>
                  <a:lnTo>
                    <a:pt x="3818" y="36991"/>
                  </a:lnTo>
                  <a:lnTo>
                    <a:pt x="2765" y="34446"/>
                  </a:lnTo>
                  <a:lnTo>
                    <a:pt x="1843" y="31857"/>
                  </a:lnTo>
                  <a:lnTo>
                    <a:pt x="1185" y="29488"/>
                  </a:lnTo>
                  <a:lnTo>
                    <a:pt x="483" y="25495"/>
                  </a:lnTo>
                  <a:lnTo>
                    <a:pt x="351" y="22248"/>
                  </a:lnTo>
                  <a:lnTo>
                    <a:pt x="527" y="20800"/>
                  </a:lnTo>
                  <a:lnTo>
                    <a:pt x="1492" y="18035"/>
                  </a:lnTo>
                  <a:lnTo>
                    <a:pt x="3598" y="13340"/>
                  </a:lnTo>
                  <a:lnTo>
                    <a:pt x="4608" y="12067"/>
                  </a:lnTo>
                  <a:lnTo>
                    <a:pt x="5090" y="11453"/>
                  </a:lnTo>
                  <a:lnTo>
                    <a:pt x="5573" y="10795"/>
                  </a:lnTo>
                  <a:lnTo>
                    <a:pt x="6143" y="10181"/>
                  </a:lnTo>
                  <a:lnTo>
                    <a:pt x="6758" y="9610"/>
                  </a:lnTo>
                  <a:lnTo>
                    <a:pt x="7372" y="8996"/>
                  </a:lnTo>
                  <a:lnTo>
                    <a:pt x="8030" y="8469"/>
                  </a:lnTo>
                  <a:lnTo>
                    <a:pt x="9434" y="7372"/>
                  </a:lnTo>
                  <a:lnTo>
                    <a:pt x="10926" y="6319"/>
                  </a:lnTo>
                  <a:lnTo>
                    <a:pt x="12418" y="5354"/>
                  </a:lnTo>
                  <a:lnTo>
                    <a:pt x="13954" y="4432"/>
                  </a:lnTo>
                  <a:lnTo>
                    <a:pt x="15490" y="3511"/>
                  </a:lnTo>
                  <a:lnTo>
                    <a:pt x="17684" y="2194"/>
                  </a:lnTo>
                  <a:lnTo>
                    <a:pt x="21019" y="351"/>
                  </a:lnTo>
                  <a:lnTo>
                    <a:pt x="21063" y="307"/>
                  </a:lnTo>
                  <a:lnTo>
                    <a:pt x="21107" y="220"/>
                  </a:lnTo>
                  <a:lnTo>
                    <a:pt x="21107" y="176"/>
                  </a:lnTo>
                  <a:lnTo>
                    <a:pt x="21063" y="88"/>
                  </a:lnTo>
                  <a:lnTo>
                    <a:pt x="21019" y="44"/>
                  </a:lnTo>
                  <a:lnTo>
                    <a:pt x="2097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1" name="Google Shape;7321;p246"/>
            <p:cNvSpPr/>
            <p:nvPr/>
          </p:nvSpPr>
          <p:spPr>
            <a:xfrm>
              <a:off x="3837425" y="3370350"/>
              <a:ext cx="377375" cy="1344950"/>
            </a:xfrm>
            <a:custGeom>
              <a:avLst/>
              <a:gdLst/>
              <a:ahLst/>
              <a:cxnLst/>
              <a:rect l="l" t="t" r="r" b="b"/>
              <a:pathLst>
                <a:path w="15095" h="53798" extrusionOk="0">
                  <a:moveTo>
                    <a:pt x="88" y="0"/>
                  </a:move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0" y="263"/>
                  </a:lnTo>
                  <a:lnTo>
                    <a:pt x="2326" y="5222"/>
                  </a:lnTo>
                  <a:lnTo>
                    <a:pt x="2326" y="5266"/>
                  </a:lnTo>
                  <a:lnTo>
                    <a:pt x="4871" y="9522"/>
                  </a:lnTo>
                  <a:lnTo>
                    <a:pt x="6670" y="12989"/>
                  </a:lnTo>
                  <a:lnTo>
                    <a:pt x="8206" y="16192"/>
                  </a:lnTo>
                  <a:lnTo>
                    <a:pt x="8996" y="17947"/>
                  </a:lnTo>
                  <a:lnTo>
                    <a:pt x="9259" y="18693"/>
                  </a:lnTo>
                  <a:lnTo>
                    <a:pt x="9347" y="21326"/>
                  </a:lnTo>
                  <a:lnTo>
                    <a:pt x="9390" y="25670"/>
                  </a:lnTo>
                  <a:lnTo>
                    <a:pt x="9390" y="28917"/>
                  </a:lnTo>
                  <a:lnTo>
                    <a:pt x="9478" y="36157"/>
                  </a:lnTo>
                  <a:lnTo>
                    <a:pt x="9829" y="42476"/>
                  </a:lnTo>
                  <a:lnTo>
                    <a:pt x="9961" y="43485"/>
                  </a:lnTo>
                  <a:lnTo>
                    <a:pt x="9961" y="43529"/>
                  </a:lnTo>
                  <a:lnTo>
                    <a:pt x="10751" y="45548"/>
                  </a:lnTo>
                  <a:lnTo>
                    <a:pt x="11936" y="48005"/>
                  </a:lnTo>
                  <a:lnTo>
                    <a:pt x="12901" y="49980"/>
                  </a:lnTo>
                  <a:lnTo>
                    <a:pt x="13603" y="51603"/>
                  </a:lnTo>
                  <a:lnTo>
                    <a:pt x="14744" y="53710"/>
                  </a:lnTo>
                  <a:lnTo>
                    <a:pt x="14832" y="53797"/>
                  </a:lnTo>
                  <a:lnTo>
                    <a:pt x="15007" y="53797"/>
                  </a:lnTo>
                  <a:lnTo>
                    <a:pt x="15051" y="53753"/>
                  </a:lnTo>
                  <a:lnTo>
                    <a:pt x="15095" y="53710"/>
                  </a:lnTo>
                  <a:lnTo>
                    <a:pt x="15095" y="53622"/>
                  </a:lnTo>
                  <a:lnTo>
                    <a:pt x="15051" y="53578"/>
                  </a:lnTo>
                  <a:lnTo>
                    <a:pt x="13910" y="51472"/>
                  </a:lnTo>
                  <a:lnTo>
                    <a:pt x="13208" y="49848"/>
                  </a:lnTo>
                  <a:lnTo>
                    <a:pt x="12243" y="47873"/>
                  </a:lnTo>
                  <a:lnTo>
                    <a:pt x="11058" y="45372"/>
                  </a:lnTo>
                  <a:lnTo>
                    <a:pt x="10312" y="43398"/>
                  </a:lnTo>
                  <a:lnTo>
                    <a:pt x="10180" y="42432"/>
                  </a:lnTo>
                  <a:lnTo>
                    <a:pt x="9829" y="36114"/>
                  </a:lnTo>
                  <a:lnTo>
                    <a:pt x="9741" y="28917"/>
                  </a:lnTo>
                  <a:lnTo>
                    <a:pt x="9741" y="25670"/>
                  </a:lnTo>
                  <a:lnTo>
                    <a:pt x="9698" y="21326"/>
                  </a:lnTo>
                  <a:lnTo>
                    <a:pt x="9610" y="18649"/>
                  </a:lnTo>
                  <a:lnTo>
                    <a:pt x="9566" y="18605"/>
                  </a:lnTo>
                  <a:lnTo>
                    <a:pt x="9303" y="17815"/>
                  </a:lnTo>
                  <a:lnTo>
                    <a:pt x="8513" y="16016"/>
                  </a:lnTo>
                  <a:lnTo>
                    <a:pt x="6977" y="12857"/>
                  </a:lnTo>
                  <a:lnTo>
                    <a:pt x="5178" y="9347"/>
                  </a:lnTo>
                  <a:lnTo>
                    <a:pt x="2633" y="5090"/>
                  </a:lnTo>
                  <a:lnTo>
                    <a:pt x="307" y="88"/>
                  </a:lnTo>
                  <a:lnTo>
                    <a:pt x="263" y="44"/>
                  </a:lnTo>
                  <a:lnTo>
                    <a:pt x="21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2" name="Google Shape;7322;p246"/>
            <p:cNvSpPr/>
            <p:nvPr/>
          </p:nvSpPr>
          <p:spPr>
            <a:xfrm>
              <a:off x="3607050" y="3450425"/>
              <a:ext cx="547425" cy="1221000"/>
            </a:xfrm>
            <a:custGeom>
              <a:avLst/>
              <a:gdLst/>
              <a:ahLst/>
              <a:cxnLst/>
              <a:rect l="l" t="t" r="r" b="b"/>
              <a:pathLst>
                <a:path w="21897" h="48840" extrusionOk="0">
                  <a:moveTo>
                    <a:pt x="8425" y="0"/>
                  </a:moveTo>
                  <a:lnTo>
                    <a:pt x="132" y="2150"/>
                  </a:lnTo>
                  <a:lnTo>
                    <a:pt x="88" y="2194"/>
                  </a:lnTo>
                  <a:lnTo>
                    <a:pt x="44" y="2238"/>
                  </a:lnTo>
                  <a:lnTo>
                    <a:pt x="0" y="2326"/>
                  </a:lnTo>
                  <a:lnTo>
                    <a:pt x="0" y="2370"/>
                  </a:lnTo>
                  <a:lnTo>
                    <a:pt x="44" y="2458"/>
                  </a:lnTo>
                  <a:lnTo>
                    <a:pt x="88" y="2501"/>
                  </a:lnTo>
                  <a:lnTo>
                    <a:pt x="220" y="2501"/>
                  </a:lnTo>
                  <a:lnTo>
                    <a:pt x="8381" y="351"/>
                  </a:lnTo>
                  <a:lnTo>
                    <a:pt x="9742" y="3862"/>
                  </a:lnTo>
                  <a:lnTo>
                    <a:pt x="9785" y="3950"/>
                  </a:lnTo>
                  <a:lnTo>
                    <a:pt x="12638" y="6846"/>
                  </a:lnTo>
                  <a:lnTo>
                    <a:pt x="14437" y="10093"/>
                  </a:lnTo>
                  <a:lnTo>
                    <a:pt x="16148" y="13559"/>
                  </a:lnTo>
                  <a:lnTo>
                    <a:pt x="17114" y="15446"/>
                  </a:lnTo>
                  <a:lnTo>
                    <a:pt x="17333" y="16631"/>
                  </a:lnTo>
                  <a:lnTo>
                    <a:pt x="17377" y="18825"/>
                  </a:lnTo>
                  <a:lnTo>
                    <a:pt x="17421" y="21019"/>
                  </a:lnTo>
                  <a:lnTo>
                    <a:pt x="17465" y="25363"/>
                  </a:lnTo>
                  <a:lnTo>
                    <a:pt x="17465" y="28303"/>
                  </a:lnTo>
                  <a:lnTo>
                    <a:pt x="17508" y="31243"/>
                  </a:lnTo>
                  <a:lnTo>
                    <a:pt x="17596" y="34183"/>
                  </a:lnTo>
                  <a:lnTo>
                    <a:pt x="17728" y="37123"/>
                  </a:lnTo>
                  <a:lnTo>
                    <a:pt x="17947" y="40546"/>
                  </a:lnTo>
                  <a:lnTo>
                    <a:pt x="17947" y="40590"/>
                  </a:lnTo>
                  <a:lnTo>
                    <a:pt x="20975" y="47303"/>
                  </a:lnTo>
                  <a:lnTo>
                    <a:pt x="21545" y="48707"/>
                  </a:lnTo>
                  <a:lnTo>
                    <a:pt x="21633" y="48795"/>
                  </a:lnTo>
                  <a:lnTo>
                    <a:pt x="21721" y="48839"/>
                  </a:lnTo>
                  <a:lnTo>
                    <a:pt x="21765" y="48839"/>
                  </a:lnTo>
                  <a:lnTo>
                    <a:pt x="21853" y="48795"/>
                  </a:lnTo>
                  <a:lnTo>
                    <a:pt x="21853" y="48751"/>
                  </a:lnTo>
                  <a:lnTo>
                    <a:pt x="21896" y="48664"/>
                  </a:lnTo>
                  <a:lnTo>
                    <a:pt x="21853" y="48576"/>
                  </a:lnTo>
                  <a:lnTo>
                    <a:pt x="21326" y="47172"/>
                  </a:lnTo>
                  <a:lnTo>
                    <a:pt x="18298" y="40458"/>
                  </a:lnTo>
                  <a:lnTo>
                    <a:pt x="18079" y="37123"/>
                  </a:lnTo>
                  <a:lnTo>
                    <a:pt x="17947" y="34183"/>
                  </a:lnTo>
                  <a:lnTo>
                    <a:pt x="17859" y="31243"/>
                  </a:lnTo>
                  <a:lnTo>
                    <a:pt x="17816" y="28303"/>
                  </a:lnTo>
                  <a:lnTo>
                    <a:pt x="17816" y="25363"/>
                  </a:lnTo>
                  <a:lnTo>
                    <a:pt x="17772" y="21019"/>
                  </a:lnTo>
                  <a:lnTo>
                    <a:pt x="17728" y="18781"/>
                  </a:lnTo>
                  <a:lnTo>
                    <a:pt x="17684" y="16587"/>
                  </a:lnTo>
                  <a:lnTo>
                    <a:pt x="17465" y="15358"/>
                  </a:lnTo>
                  <a:lnTo>
                    <a:pt x="17465" y="15315"/>
                  </a:lnTo>
                  <a:lnTo>
                    <a:pt x="16455" y="13428"/>
                  </a:lnTo>
                  <a:lnTo>
                    <a:pt x="14744" y="9917"/>
                  </a:lnTo>
                  <a:lnTo>
                    <a:pt x="12945" y="6670"/>
                  </a:lnTo>
                  <a:lnTo>
                    <a:pt x="12901" y="6626"/>
                  </a:lnTo>
                  <a:lnTo>
                    <a:pt x="10049" y="3730"/>
                  </a:lnTo>
                  <a:lnTo>
                    <a:pt x="8645" y="88"/>
                  </a:lnTo>
                  <a:lnTo>
                    <a:pt x="855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3" name="Google Shape;7323;p246"/>
            <p:cNvSpPr/>
            <p:nvPr/>
          </p:nvSpPr>
          <p:spPr>
            <a:xfrm>
              <a:off x="3672850" y="3530500"/>
              <a:ext cx="435550" cy="1108000"/>
            </a:xfrm>
            <a:custGeom>
              <a:avLst/>
              <a:gdLst/>
              <a:ahLst/>
              <a:cxnLst/>
              <a:rect l="l" t="t" r="r" b="b"/>
              <a:pathLst>
                <a:path w="17422" h="44320" extrusionOk="0">
                  <a:moveTo>
                    <a:pt x="2019" y="1"/>
                  </a:moveTo>
                  <a:lnTo>
                    <a:pt x="133" y="483"/>
                  </a:lnTo>
                  <a:lnTo>
                    <a:pt x="45" y="483"/>
                  </a:lnTo>
                  <a:lnTo>
                    <a:pt x="1" y="571"/>
                  </a:lnTo>
                  <a:lnTo>
                    <a:pt x="1" y="615"/>
                  </a:lnTo>
                  <a:lnTo>
                    <a:pt x="1" y="703"/>
                  </a:lnTo>
                  <a:lnTo>
                    <a:pt x="45" y="747"/>
                  </a:lnTo>
                  <a:lnTo>
                    <a:pt x="89" y="790"/>
                  </a:lnTo>
                  <a:lnTo>
                    <a:pt x="133" y="834"/>
                  </a:lnTo>
                  <a:lnTo>
                    <a:pt x="220" y="834"/>
                  </a:lnTo>
                  <a:lnTo>
                    <a:pt x="2019" y="352"/>
                  </a:lnTo>
                  <a:lnTo>
                    <a:pt x="3248" y="1624"/>
                  </a:lnTo>
                  <a:lnTo>
                    <a:pt x="4433" y="2721"/>
                  </a:lnTo>
                  <a:lnTo>
                    <a:pt x="5881" y="4081"/>
                  </a:lnTo>
                  <a:lnTo>
                    <a:pt x="9918" y="8557"/>
                  </a:lnTo>
                  <a:lnTo>
                    <a:pt x="13341" y="14393"/>
                  </a:lnTo>
                  <a:lnTo>
                    <a:pt x="13560" y="18737"/>
                  </a:lnTo>
                  <a:lnTo>
                    <a:pt x="13648" y="22116"/>
                  </a:lnTo>
                  <a:lnTo>
                    <a:pt x="13648" y="24968"/>
                  </a:lnTo>
                  <a:lnTo>
                    <a:pt x="13736" y="29357"/>
                  </a:lnTo>
                  <a:lnTo>
                    <a:pt x="14130" y="36772"/>
                  </a:lnTo>
                  <a:lnTo>
                    <a:pt x="14306" y="37825"/>
                  </a:lnTo>
                  <a:lnTo>
                    <a:pt x="14306" y="37869"/>
                  </a:lnTo>
                  <a:lnTo>
                    <a:pt x="15579" y="40941"/>
                  </a:lnTo>
                  <a:lnTo>
                    <a:pt x="17070" y="44232"/>
                  </a:lnTo>
                  <a:lnTo>
                    <a:pt x="17158" y="44276"/>
                  </a:lnTo>
                  <a:lnTo>
                    <a:pt x="17246" y="44320"/>
                  </a:lnTo>
                  <a:lnTo>
                    <a:pt x="17334" y="44320"/>
                  </a:lnTo>
                  <a:lnTo>
                    <a:pt x="17378" y="44276"/>
                  </a:lnTo>
                  <a:lnTo>
                    <a:pt x="17422" y="44188"/>
                  </a:lnTo>
                  <a:lnTo>
                    <a:pt x="17422" y="44144"/>
                  </a:lnTo>
                  <a:lnTo>
                    <a:pt x="17422" y="44056"/>
                  </a:lnTo>
                  <a:lnTo>
                    <a:pt x="15886" y="40809"/>
                  </a:lnTo>
                  <a:lnTo>
                    <a:pt x="14657" y="37782"/>
                  </a:lnTo>
                  <a:lnTo>
                    <a:pt x="14482" y="36728"/>
                  </a:lnTo>
                  <a:lnTo>
                    <a:pt x="14087" y="29313"/>
                  </a:lnTo>
                  <a:lnTo>
                    <a:pt x="13999" y="24968"/>
                  </a:lnTo>
                  <a:lnTo>
                    <a:pt x="13999" y="22072"/>
                  </a:lnTo>
                  <a:lnTo>
                    <a:pt x="13911" y="18737"/>
                  </a:lnTo>
                  <a:lnTo>
                    <a:pt x="13692" y="14349"/>
                  </a:lnTo>
                  <a:lnTo>
                    <a:pt x="13692" y="14262"/>
                  </a:lnTo>
                  <a:lnTo>
                    <a:pt x="10225" y="8382"/>
                  </a:lnTo>
                  <a:lnTo>
                    <a:pt x="10181" y="8338"/>
                  </a:lnTo>
                  <a:lnTo>
                    <a:pt x="6144" y="3862"/>
                  </a:lnTo>
                  <a:lnTo>
                    <a:pt x="4477" y="2282"/>
                  </a:lnTo>
                  <a:lnTo>
                    <a:pt x="3248" y="1098"/>
                  </a:lnTo>
                  <a:lnTo>
                    <a:pt x="2195" y="44"/>
                  </a:lnTo>
                  <a:lnTo>
                    <a:pt x="215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4" name="Google Shape;7324;p246"/>
            <p:cNvSpPr/>
            <p:nvPr/>
          </p:nvSpPr>
          <p:spPr>
            <a:xfrm>
              <a:off x="6276075" y="3554625"/>
              <a:ext cx="204075" cy="110825"/>
            </a:xfrm>
            <a:custGeom>
              <a:avLst/>
              <a:gdLst/>
              <a:ahLst/>
              <a:cxnLst/>
              <a:rect l="l" t="t" r="r" b="b"/>
              <a:pathLst>
                <a:path w="8163" h="4433" extrusionOk="0">
                  <a:moveTo>
                    <a:pt x="4740" y="1"/>
                  </a:moveTo>
                  <a:lnTo>
                    <a:pt x="2589" y="1010"/>
                  </a:lnTo>
                  <a:lnTo>
                    <a:pt x="922" y="1712"/>
                  </a:lnTo>
                  <a:lnTo>
                    <a:pt x="878" y="1756"/>
                  </a:lnTo>
                  <a:lnTo>
                    <a:pt x="220" y="2327"/>
                  </a:lnTo>
                  <a:lnTo>
                    <a:pt x="132" y="2414"/>
                  </a:lnTo>
                  <a:lnTo>
                    <a:pt x="0" y="2809"/>
                  </a:lnTo>
                  <a:lnTo>
                    <a:pt x="0" y="2941"/>
                  </a:lnTo>
                  <a:lnTo>
                    <a:pt x="176" y="3467"/>
                  </a:lnTo>
                  <a:lnTo>
                    <a:pt x="220" y="3555"/>
                  </a:lnTo>
                  <a:lnTo>
                    <a:pt x="703" y="3994"/>
                  </a:lnTo>
                  <a:lnTo>
                    <a:pt x="746" y="4038"/>
                  </a:lnTo>
                  <a:lnTo>
                    <a:pt x="1361" y="4345"/>
                  </a:lnTo>
                  <a:lnTo>
                    <a:pt x="1448" y="4345"/>
                  </a:lnTo>
                  <a:lnTo>
                    <a:pt x="3028" y="4433"/>
                  </a:lnTo>
                  <a:lnTo>
                    <a:pt x="3072" y="4433"/>
                  </a:lnTo>
                  <a:lnTo>
                    <a:pt x="5178" y="4038"/>
                  </a:lnTo>
                  <a:lnTo>
                    <a:pt x="8031" y="3160"/>
                  </a:lnTo>
                  <a:lnTo>
                    <a:pt x="8118" y="3160"/>
                  </a:lnTo>
                  <a:lnTo>
                    <a:pt x="8162" y="3073"/>
                  </a:lnTo>
                  <a:lnTo>
                    <a:pt x="8162" y="3029"/>
                  </a:lnTo>
                  <a:lnTo>
                    <a:pt x="8162" y="2941"/>
                  </a:lnTo>
                  <a:lnTo>
                    <a:pt x="8118" y="2897"/>
                  </a:lnTo>
                  <a:lnTo>
                    <a:pt x="8074" y="2853"/>
                  </a:lnTo>
                  <a:lnTo>
                    <a:pt x="7943" y="2853"/>
                  </a:lnTo>
                  <a:lnTo>
                    <a:pt x="5091" y="3687"/>
                  </a:lnTo>
                  <a:lnTo>
                    <a:pt x="3028" y="4082"/>
                  </a:lnTo>
                  <a:lnTo>
                    <a:pt x="1492" y="3994"/>
                  </a:lnTo>
                  <a:lnTo>
                    <a:pt x="922" y="3731"/>
                  </a:lnTo>
                  <a:lnTo>
                    <a:pt x="527" y="3336"/>
                  </a:lnTo>
                  <a:lnTo>
                    <a:pt x="351" y="2897"/>
                  </a:lnTo>
                  <a:lnTo>
                    <a:pt x="483" y="2546"/>
                  </a:lnTo>
                  <a:lnTo>
                    <a:pt x="1097" y="2019"/>
                  </a:lnTo>
                  <a:lnTo>
                    <a:pt x="2721" y="1361"/>
                  </a:lnTo>
                  <a:lnTo>
                    <a:pt x="4915" y="308"/>
                  </a:lnTo>
                  <a:lnTo>
                    <a:pt x="4959" y="264"/>
                  </a:lnTo>
                  <a:lnTo>
                    <a:pt x="5003" y="220"/>
                  </a:lnTo>
                  <a:lnTo>
                    <a:pt x="5003" y="176"/>
                  </a:lnTo>
                  <a:lnTo>
                    <a:pt x="5003" y="89"/>
                  </a:lnTo>
                  <a:lnTo>
                    <a:pt x="4959" y="45"/>
                  </a:lnTo>
                  <a:lnTo>
                    <a:pt x="487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5" name="Google Shape;7325;p246"/>
            <p:cNvSpPr/>
            <p:nvPr/>
          </p:nvSpPr>
          <p:spPr>
            <a:xfrm>
              <a:off x="6730225" y="3940775"/>
              <a:ext cx="561700" cy="625325"/>
            </a:xfrm>
            <a:custGeom>
              <a:avLst/>
              <a:gdLst/>
              <a:ahLst/>
              <a:cxnLst/>
              <a:rect l="l" t="t" r="r" b="b"/>
              <a:pathLst>
                <a:path w="22468" h="25013" extrusionOk="0">
                  <a:moveTo>
                    <a:pt x="3775" y="1"/>
                  </a:moveTo>
                  <a:lnTo>
                    <a:pt x="3731" y="45"/>
                  </a:lnTo>
                  <a:lnTo>
                    <a:pt x="3687" y="89"/>
                  </a:lnTo>
                  <a:lnTo>
                    <a:pt x="2151" y="3643"/>
                  </a:lnTo>
                  <a:lnTo>
                    <a:pt x="1361" y="5486"/>
                  </a:lnTo>
                  <a:lnTo>
                    <a:pt x="1361" y="5530"/>
                  </a:lnTo>
                  <a:lnTo>
                    <a:pt x="703" y="8733"/>
                  </a:lnTo>
                  <a:lnTo>
                    <a:pt x="133" y="11629"/>
                  </a:lnTo>
                  <a:lnTo>
                    <a:pt x="1" y="12375"/>
                  </a:lnTo>
                  <a:lnTo>
                    <a:pt x="1" y="12463"/>
                  </a:lnTo>
                  <a:lnTo>
                    <a:pt x="89" y="12551"/>
                  </a:lnTo>
                  <a:lnTo>
                    <a:pt x="3336" y="14788"/>
                  </a:lnTo>
                  <a:lnTo>
                    <a:pt x="3862" y="15534"/>
                  </a:lnTo>
                  <a:lnTo>
                    <a:pt x="4916" y="17860"/>
                  </a:lnTo>
                  <a:lnTo>
                    <a:pt x="4916" y="17904"/>
                  </a:lnTo>
                  <a:lnTo>
                    <a:pt x="6013" y="19791"/>
                  </a:lnTo>
                  <a:lnTo>
                    <a:pt x="7241" y="21371"/>
                  </a:lnTo>
                  <a:lnTo>
                    <a:pt x="7285" y="21414"/>
                  </a:lnTo>
                  <a:lnTo>
                    <a:pt x="8645" y="22117"/>
                  </a:lnTo>
                  <a:lnTo>
                    <a:pt x="9523" y="22424"/>
                  </a:lnTo>
                  <a:lnTo>
                    <a:pt x="9567" y="22424"/>
                  </a:lnTo>
                  <a:lnTo>
                    <a:pt x="12244" y="22862"/>
                  </a:lnTo>
                  <a:lnTo>
                    <a:pt x="14525" y="23082"/>
                  </a:lnTo>
                  <a:lnTo>
                    <a:pt x="18080" y="24267"/>
                  </a:lnTo>
                  <a:lnTo>
                    <a:pt x="20274" y="24925"/>
                  </a:lnTo>
                  <a:lnTo>
                    <a:pt x="20318" y="24925"/>
                  </a:lnTo>
                  <a:lnTo>
                    <a:pt x="21327" y="25013"/>
                  </a:lnTo>
                  <a:lnTo>
                    <a:pt x="21415" y="25013"/>
                  </a:lnTo>
                  <a:lnTo>
                    <a:pt x="22336" y="24793"/>
                  </a:lnTo>
                  <a:lnTo>
                    <a:pt x="22424" y="24749"/>
                  </a:lnTo>
                  <a:lnTo>
                    <a:pt x="22468" y="24705"/>
                  </a:lnTo>
                  <a:lnTo>
                    <a:pt x="22468" y="24618"/>
                  </a:lnTo>
                  <a:lnTo>
                    <a:pt x="22468" y="24574"/>
                  </a:lnTo>
                  <a:lnTo>
                    <a:pt x="22468" y="24486"/>
                  </a:lnTo>
                  <a:lnTo>
                    <a:pt x="22424" y="24442"/>
                  </a:lnTo>
                  <a:lnTo>
                    <a:pt x="22292" y="24442"/>
                  </a:lnTo>
                  <a:lnTo>
                    <a:pt x="21327" y="24662"/>
                  </a:lnTo>
                  <a:lnTo>
                    <a:pt x="20362" y="24574"/>
                  </a:lnTo>
                  <a:lnTo>
                    <a:pt x="18211" y="23916"/>
                  </a:lnTo>
                  <a:lnTo>
                    <a:pt x="14657" y="22731"/>
                  </a:lnTo>
                  <a:lnTo>
                    <a:pt x="14613" y="22731"/>
                  </a:lnTo>
                  <a:lnTo>
                    <a:pt x="12288" y="22511"/>
                  </a:lnTo>
                  <a:lnTo>
                    <a:pt x="9611" y="22073"/>
                  </a:lnTo>
                  <a:lnTo>
                    <a:pt x="8777" y="21765"/>
                  </a:lnTo>
                  <a:lnTo>
                    <a:pt x="7461" y="21107"/>
                  </a:lnTo>
                  <a:lnTo>
                    <a:pt x="6320" y="19615"/>
                  </a:lnTo>
                  <a:lnTo>
                    <a:pt x="5223" y="17728"/>
                  </a:lnTo>
                  <a:lnTo>
                    <a:pt x="4170" y="15403"/>
                  </a:lnTo>
                  <a:lnTo>
                    <a:pt x="4170" y="15359"/>
                  </a:lnTo>
                  <a:lnTo>
                    <a:pt x="3643" y="14569"/>
                  </a:lnTo>
                  <a:lnTo>
                    <a:pt x="3599" y="14525"/>
                  </a:lnTo>
                  <a:lnTo>
                    <a:pt x="352" y="12331"/>
                  </a:lnTo>
                  <a:lnTo>
                    <a:pt x="484" y="11717"/>
                  </a:lnTo>
                  <a:lnTo>
                    <a:pt x="1054" y="8821"/>
                  </a:lnTo>
                  <a:lnTo>
                    <a:pt x="1712" y="5618"/>
                  </a:lnTo>
                  <a:lnTo>
                    <a:pt x="2458" y="3775"/>
                  </a:lnTo>
                  <a:lnTo>
                    <a:pt x="3994" y="264"/>
                  </a:lnTo>
                  <a:lnTo>
                    <a:pt x="3994" y="176"/>
                  </a:lnTo>
                  <a:lnTo>
                    <a:pt x="3994" y="132"/>
                  </a:lnTo>
                  <a:lnTo>
                    <a:pt x="3950" y="45"/>
                  </a:lnTo>
                  <a:lnTo>
                    <a:pt x="390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6" name="Google Shape;7326;p246"/>
            <p:cNvSpPr/>
            <p:nvPr/>
          </p:nvSpPr>
          <p:spPr>
            <a:xfrm>
              <a:off x="6209150" y="3492100"/>
              <a:ext cx="307200" cy="221625"/>
            </a:xfrm>
            <a:custGeom>
              <a:avLst/>
              <a:gdLst/>
              <a:ahLst/>
              <a:cxnLst/>
              <a:rect l="l" t="t" r="r" b="b"/>
              <a:pathLst>
                <a:path w="12288" h="8865" extrusionOk="0">
                  <a:moveTo>
                    <a:pt x="4608" y="1"/>
                  </a:moveTo>
                  <a:lnTo>
                    <a:pt x="4564" y="89"/>
                  </a:lnTo>
                  <a:lnTo>
                    <a:pt x="3116" y="2239"/>
                  </a:lnTo>
                  <a:lnTo>
                    <a:pt x="2107" y="3116"/>
                  </a:lnTo>
                  <a:lnTo>
                    <a:pt x="747" y="4740"/>
                  </a:lnTo>
                  <a:lnTo>
                    <a:pt x="747" y="4784"/>
                  </a:lnTo>
                  <a:lnTo>
                    <a:pt x="1" y="6188"/>
                  </a:lnTo>
                  <a:lnTo>
                    <a:pt x="1" y="6276"/>
                  </a:lnTo>
                  <a:lnTo>
                    <a:pt x="1" y="6363"/>
                  </a:lnTo>
                  <a:lnTo>
                    <a:pt x="308" y="6890"/>
                  </a:lnTo>
                  <a:lnTo>
                    <a:pt x="352" y="6978"/>
                  </a:lnTo>
                  <a:lnTo>
                    <a:pt x="2634" y="8426"/>
                  </a:lnTo>
                  <a:lnTo>
                    <a:pt x="2721" y="8426"/>
                  </a:lnTo>
                  <a:lnTo>
                    <a:pt x="5837" y="8865"/>
                  </a:lnTo>
                  <a:lnTo>
                    <a:pt x="5881" y="8865"/>
                  </a:lnTo>
                  <a:lnTo>
                    <a:pt x="8294" y="8294"/>
                  </a:lnTo>
                  <a:lnTo>
                    <a:pt x="10883" y="7241"/>
                  </a:lnTo>
                  <a:lnTo>
                    <a:pt x="12156" y="7022"/>
                  </a:lnTo>
                  <a:lnTo>
                    <a:pt x="12200" y="6978"/>
                  </a:lnTo>
                  <a:lnTo>
                    <a:pt x="12287" y="6934"/>
                  </a:lnTo>
                  <a:lnTo>
                    <a:pt x="12287" y="6846"/>
                  </a:lnTo>
                  <a:lnTo>
                    <a:pt x="12287" y="6802"/>
                  </a:lnTo>
                  <a:lnTo>
                    <a:pt x="12287" y="6714"/>
                  </a:lnTo>
                  <a:lnTo>
                    <a:pt x="12200" y="6671"/>
                  </a:lnTo>
                  <a:lnTo>
                    <a:pt x="12068" y="6671"/>
                  </a:lnTo>
                  <a:lnTo>
                    <a:pt x="10795" y="6934"/>
                  </a:lnTo>
                  <a:lnTo>
                    <a:pt x="10751" y="6934"/>
                  </a:lnTo>
                  <a:lnTo>
                    <a:pt x="8206" y="7943"/>
                  </a:lnTo>
                  <a:lnTo>
                    <a:pt x="5837" y="8514"/>
                  </a:lnTo>
                  <a:lnTo>
                    <a:pt x="2765" y="8119"/>
                  </a:lnTo>
                  <a:lnTo>
                    <a:pt x="615" y="6671"/>
                  </a:lnTo>
                  <a:lnTo>
                    <a:pt x="352" y="6276"/>
                  </a:lnTo>
                  <a:lnTo>
                    <a:pt x="1054" y="4959"/>
                  </a:lnTo>
                  <a:lnTo>
                    <a:pt x="2370" y="3380"/>
                  </a:lnTo>
                  <a:lnTo>
                    <a:pt x="3380" y="2502"/>
                  </a:lnTo>
                  <a:lnTo>
                    <a:pt x="3423" y="2458"/>
                  </a:lnTo>
                  <a:lnTo>
                    <a:pt x="4871" y="264"/>
                  </a:lnTo>
                  <a:lnTo>
                    <a:pt x="4871" y="220"/>
                  </a:lnTo>
                  <a:lnTo>
                    <a:pt x="4871" y="132"/>
                  </a:lnTo>
                  <a:lnTo>
                    <a:pt x="4871" y="89"/>
                  </a:lnTo>
                  <a:lnTo>
                    <a:pt x="482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7" name="Google Shape;7327;p246"/>
            <p:cNvSpPr/>
            <p:nvPr/>
          </p:nvSpPr>
          <p:spPr>
            <a:xfrm>
              <a:off x="6661125" y="3867275"/>
              <a:ext cx="603375" cy="716375"/>
            </a:xfrm>
            <a:custGeom>
              <a:avLst/>
              <a:gdLst/>
              <a:ahLst/>
              <a:cxnLst/>
              <a:rect l="l" t="t" r="r" b="b"/>
              <a:pathLst>
                <a:path w="24135" h="28655" extrusionOk="0">
                  <a:moveTo>
                    <a:pt x="3204" y="1"/>
                  </a:moveTo>
                  <a:lnTo>
                    <a:pt x="3160" y="89"/>
                  </a:lnTo>
                  <a:lnTo>
                    <a:pt x="3116" y="132"/>
                  </a:lnTo>
                  <a:lnTo>
                    <a:pt x="2941" y="1361"/>
                  </a:lnTo>
                  <a:lnTo>
                    <a:pt x="1756" y="4477"/>
                  </a:lnTo>
                  <a:lnTo>
                    <a:pt x="1141" y="6495"/>
                  </a:lnTo>
                  <a:lnTo>
                    <a:pt x="1098" y="6539"/>
                  </a:lnTo>
                  <a:lnTo>
                    <a:pt x="878" y="8821"/>
                  </a:lnTo>
                  <a:lnTo>
                    <a:pt x="44" y="13165"/>
                  </a:lnTo>
                  <a:lnTo>
                    <a:pt x="1" y="15491"/>
                  </a:lnTo>
                  <a:lnTo>
                    <a:pt x="44" y="16895"/>
                  </a:lnTo>
                  <a:lnTo>
                    <a:pt x="44" y="16983"/>
                  </a:lnTo>
                  <a:lnTo>
                    <a:pt x="439" y="17641"/>
                  </a:lnTo>
                  <a:lnTo>
                    <a:pt x="483" y="17685"/>
                  </a:lnTo>
                  <a:lnTo>
                    <a:pt x="1317" y="18211"/>
                  </a:lnTo>
                  <a:lnTo>
                    <a:pt x="1361" y="18255"/>
                  </a:lnTo>
                  <a:lnTo>
                    <a:pt x="4081" y="19220"/>
                  </a:lnTo>
                  <a:lnTo>
                    <a:pt x="5529" y="20010"/>
                  </a:lnTo>
                  <a:lnTo>
                    <a:pt x="7065" y="22204"/>
                  </a:lnTo>
                  <a:lnTo>
                    <a:pt x="8601" y="24442"/>
                  </a:lnTo>
                  <a:lnTo>
                    <a:pt x="9479" y="25451"/>
                  </a:lnTo>
                  <a:lnTo>
                    <a:pt x="9523" y="25495"/>
                  </a:lnTo>
                  <a:lnTo>
                    <a:pt x="11585" y="26417"/>
                  </a:lnTo>
                  <a:lnTo>
                    <a:pt x="11629" y="26417"/>
                  </a:lnTo>
                  <a:lnTo>
                    <a:pt x="13779" y="26812"/>
                  </a:lnTo>
                  <a:lnTo>
                    <a:pt x="16412" y="27119"/>
                  </a:lnTo>
                  <a:lnTo>
                    <a:pt x="17816" y="27251"/>
                  </a:lnTo>
                  <a:lnTo>
                    <a:pt x="20449" y="28128"/>
                  </a:lnTo>
                  <a:lnTo>
                    <a:pt x="22248" y="28655"/>
                  </a:lnTo>
                  <a:lnTo>
                    <a:pt x="23389" y="28655"/>
                  </a:lnTo>
                  <a:lnTo>
                    <a:pt x="24003" y="28479"/>
                  </a:lnTo>
                  <a:lnTo>
                    <a:pt x="24047" y="28435"/>
                  </a:lnTo>
                  <a:lnTo>
                    <a:pt x="24091" y="28391"/>
                  </a:lnTo>
                  <a:lnTo>
                    <a:pt x="24135" y="28304"/>
                  </a:lnTo>
                  <a:lnTo>
                    <a:pt x="24091" y="28260"/>
                  </a:lnTo>
                  <a:lnTo>
                    <a:pt x="24091" y="28172"/>
                  </a:lnTo>
                  <a:lnTo>
                    <a:pt x="24047" y="28128"/>
                  </a:lnTo>
                  <a:lnTo>
                    <a:pt x="23872" y="28128"/>
                  </a:lnTo>
                  <a:lnTo>
                    <a:pt x="23301" y="28304"/>
                  </a:lnTo>
                  <a:lnTo>
                    <a:pt x="22336" y="28304"/>
                  </a:lnTo>
                  <a:lnTo>
                    <a:pt x="20537" y="27777"/>
                  </a:lnTo>
                  <a:lnTo>
                    <a:pt x="17904" y="26899"/>
                  </a:lnTo>
                  <a:lnTo>
                    <a:pt x="17860" y="26899"/>
                  </a:lnTo>
                  <a:lnTo>
                    <a:pt x="16456" y="26768"/>
                  </a:lnTo>
                  <a:lnTo>
                    <a:pt x="13823" y="26461"/>
                  </a:lnTo>
                  <a:lnTo>
                    <a:pt x="11717" y="26066"/>
                  </a:lnTo>
                  <a:lnTo>
                    <a:pt x="9698" y="25188"/>
                  </a:lnTo>
                  <a:lnTo>
                    <a:pt x="8864" y="24223"/>
                  </a:lnTo>
                  <a:lnTo>
                    <a:pt x="7372" y="22029"/>
                  </a:lnTo>
                  <a:lnTo>
                    <a:pt x="5793" y="19791"/>
                  </a:lnTo>
                  <a:lnTo>
                    <a:pt x="5705" y="19703"/>
                  </a:lnTo>
                  <a:lnTo>
                    <a:pt x="4257" y="18913"/>
                  </a:lnTo>
                  <a:lnTo>
                    <a:pt x="4213" y="18913"/>
                  </a:lnTo>
                  <a:lnTo>
                    <a:pt x="1492" y="17904"/>
                  </a:lnTo>
                  <a:lnTo>
                    <a:pt x="703" y="17421"/>
                  </a:lnTo>
                  <a:lnTo>
                    <a:pt x="395" y="16851"/>
                  </a:lnTo>
                  <a:lnTo>
                    <a:pt x="352" y="15491"/>
                  </a:lnTo>
                  <a:lnTo>
                    <a:pt x="395" y="13209"/>
                  </a:lnTo>
                  <a:lnTo>
                    <a:pt x="1229" y="8865"/>
                  </a:lnTo>
                  <a:lnTo>
                    <a:pt x="1449" y="6583"/>
                  </a:lnTo>
                  <a:lnTo>
                    <a:pt x="2107" y="4608"/>
                  </a:lnTo>
                  <a:lnTo>
                    <a:pt x="3292" y="1449"/>
                  </a:lnTo>
                  <a:lnTo>
                    <a:pt x="3292" y="1405"/>
                  </a:lnTo>
                  <a:lnTo>
                    <a:pt x="3467" y="176"/>
                  </a:lnTo>
                  <a:lnTo>
                    <a:pt x="3467" y="132"/>
                  </a:lnTo>
                  <a:lnTo>
                    <a:pt x="3467" y="45"/>
                  </a:lnTo>
                  <a:lnTo>
                    <a:pt x="337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8" name="Google Shape;7328;p246"/>
            <p:cNvSpPr/>
            <p:nvPr/>
          </p:nvSpPr>
          <p:spPr>
            <a:xfrm>
              <a:off x="6088475" y="3432875"/>
              <a:ext cx="1147500" cy="1171625"/>
            </a:xfrm>
            <a:custGeom>
              <a:avLst/>
              <a:gdLst/>
              <a:ahLst/>
              <a:cxnLst/>
              <a:rect l="l" t="t" r="r" b="b"/>
              <a:pathLst>
                <a:path w="45900" h="46865" extrusionOk="0">
                  <a:moveTo>
                    <a:pt x="6846" y="0"/>
                  </a:moveTo>
                  <a:lnTo>
                    <a:pt x="6802" y="44"/>
                  </a:lnTo>
                  <a:lnTo>
                    <a:pt x="6758" y="88"/>
                  </a:lnTo>
                  <a:lnTo>
                    <a:pt x="5223" y="2677"/>
                  </a:lnTo>
                  <a:lnTo>
                    <a:pt x="4038" y="4827"/>
                  </a:lnTo>
                  <a:lnTo>
                    <a:pt x="1405" y="8513"/>
                  </a:lnTo>
                  <a:lnTo>
                    <a:pt x="176" y="10356"/>
                  </a:lnTo>
                  <a:lnTo>
                    <a:pt x="45" y="10532"/>
                  </a:lnTo>
                  <a:lnTo>
                    <a:pt x="1" y="10575"/>
                  </a:lnTo>
                  <a:lnTo>
                    <a:pt x="1" y="10663"/>
                  </a:lnTo>
                  <a:lnTo>
                    <a:pt x="1" y="10751"/>
                  </a:lnTo>
                  <a:lnTo>
                    <a:pt x="89" y="10795"/>
                  </a:lnTo>
                  <a:lnTo>
                    <a:pt x="2765" y="11804"/>
                  </a:lnTo>
                  <a:lnTo>
                    <a:pt x="5223" y="12857"/>
                  </a:lnTo>
                  <a:lnTo>
                    <a:pt x="5223" y="12901"/>
                  </a:lnTo>
                  <a:lnTo>
                    <a:pt x="7855" y="13603"/>
                  </a:lnTo>
                  <a:lnTo>
                    <a:pt x="7899" y="13603"/>
                  </a:lnTo>
                  <a:lnTo>
                    <a:pt x="10620" y="13910"/>
                  </a:lnTo>
                  <a:lnTo>
                    <a:pt x="10664" y="13910"/>
                  </a:lnTo>
                  <a:lnTo>
                    <a:pt x="11936" y="13823"/>
                  </a:lnTo>
                  <a:lnTo>
                    <a:pt x="11980" y="13823"/>
                  </a:lnTo>
                  <a:lnTo>
                    <a:pt x="15096" y="12945"/>
                  </a:lnTo>
                  <a:lnTo>
                    <a:pt x="15140" y="12945"/>
                  </a:lnTo>
                  <a:lnTo>
                    <a:pt x="17290" y="11892"/>
                  </a:lnTo>
                  <a:lnTo>
                    <a:pt x="18431" y="11585"/>
                  </a:lnTo>
                  <a:lnTo>
                    <a:pt x="19264" y="11672"/>
                  </a:lnTo>
                  <a:lnTo>
                    <a:pt x="21502" y="15095"/>
                  </a:lnTo>
                  <a:lnTo>
                    <a:pt x="22029" y="16499"/>
                  </a:lnTo>
                  <a:lnTo>
                    <a:pt x="22117" y="17684"/>
                  </a:lnTo>
                  <a:lnTo>
                    <a:pt x="21546" y="19746"/>
                  </a:lnTo>
                  <a:lnTo>
                    <a:pt x="21020" y="21897"/>
                  </a:lnTo>
                  <a:lnTo>
                    <a:pt x="21020" y="21940"/>
                  </a:lnTo>
                  <a:lnTo>
                    <a:pt x="20712" y="24310"/>
                  </a:lnTo>
                  <a:lnTo>
                    <a:pt x="20537" y="26943"/>
                  </a:lnTo>
                  <a:lnTo>
                    <a:pt x="20054" y="29093"/>
                  </a:lnTo>
                  <a:lnTo>
                    <a:pt x="20054" y="29137"/>
                  </a:lnTo>
                  <a:lnTo>
                    <a:pt x="19967" y="31024"/>
                  </a:lnTo>
                  <a:lnTo>
                    <a:pt x="19001" y="35148"/>
                  </a:lnTo>
                  <a:lnTo>
                    <a:pt x="18957" y="35631"/>
                  </a:lnTo>
                  <a:lnTo>
                    <a:pt x="18957" y="35763"/>
                  </a:lnTo>
                  <a:lnTo>
                    <a:pt x="19045" y="35807"/>
                  </a:lnTo>
                  <a:lnTo>
                    <a:pt x="19835" y="36289"/>
                  </a:lnTo>
                  <a:lnTo>
                    <a:pt x="19879" y="36289"/>
                  </a:lnTo>
                  <a:lnTo>
                    <a:pt x="23872" y="37650"/>
                  </a:lnTo>
                  <a:lnTo>
                    <a:pt x="26636" y="38659"/>
                  </a:lnTo>
                  <a:lnTo>
                    <a:pt x="28216" y="39317"/>
                  </a:lnTo>
                  <a:lnTo>
                    <a:pt x="28830" y="39975"/>
                  </a:lnTo>
                  <a:lnTo>
                    <a:pt x="30410" y="42301"/>
                  </a:lnTo>
                  <a:lnTo>
                    <a:pt x="31507" y="43749"/>
                  </a:lnTo>
                  <a:lnTo>
                    <a:pt x="31551" y="43793"/>
                  </a:lnTo>
                  <a:lnTo>
                    <a:pt x="32209" y="44188"/>
                  </a:lnTo>
                  <a:lnTo>
                    <a:pt x="32209" y="44232"/>
                  </a:lnTo>
                  <a:lnTo>
                    <a:pt x="34359" y="45021"/>
                  </a:lnTo>
                  <a:lnTo>
                    <a:pt x="34403" y="45021"/>
                  </a:lnTo>
                  <a:lnTo>
                    <a:pt x="38221" y="45548"/>
                  </a:lnTo>
                  <a:lnTo>
                    <a:pt x="40766" y="45724"/>
                  </a:lnTo>
                  <a:lnTo>
                    <a:pt x="43969" y="46689"/>
                  </a:lnTo>
                  <a:lnTo>
                    <a:pt x="44759" y="46864"/>
                  </a:lnTo>
                  <a:lnTo>
                    <a:pt x="44847" y="46864"/>
                  </a:lnTo>
                  <a:lnTo>
                    <a:pt x="45768" y="46601"/>
                  </a:lnTo>
                  <a:lnTo>
                    <a:pt x="45812" y="46557"/>
                  </a:lnTo>
                  <a:lnTo>
                    <a:pt x="45856" y="46513"/>
                  </a:lnTo>
                  <a:lnTo>
                    <a:pt x="45900" y="46426"/>
                  </a:lnTo>
                  <a:lnTo>
                    <a:pt x="45856" y="46382"/>
                  </a:lnTo>
                  <a:lnTo>
                    <a:pt x="45856" y="46294"/>
                  </a:lnTo>
                  <a:lnTo>
                    <a:pt x="45812" y="46250"/>
                  </a:lnTo>
                  <a:lnTo>
                    <a:pt x="45681" y="46250"/>
                  </a:lnTo>
                  <a:lnTo>
                    <a:pt x="44759" y="46513"/>
                  </a:lnTo>
                  <a:lnTo>
                    <a:pt x="44057" y="46338"/>
                  </a:lnTo>
                  <a:lnTo>
                    <a:pt x="40854" y="45372"/>
                  </a:lnTo>
                  <a:lnTo>
                    <a:pt x="40810" y="45372"/>
                  </a:lnTo>
                  <a:lnTo>
                    <a:pt x="38265" y="45197"/>
                  </a:lnTo>
                  <a:lnTo>
                    <a:pt x="34491" y="44670"/>
                  </a:lnTo>
                  <a:lnTo>
                    <a:pt x="32385" y="43881"/>
                  </a:lnTo>
                  <a:lnTo>
                    <a:pt x="31770" y="43486"/>
                  </a:lnTo>
                  <a:lnTo>
                    <a:pt x="30717" y="42081"/>
                  </a:lnTo>
                  <a:lnTo>
                    <a:pt x="29094" y="39756"/>
                  </a:lnTo>
                  <a:lnTo>
                    <a:pt x="29094" y="39712"/>
                  </a:lnTo>
                  <a:lnTo>
                    <a:pt x="28435" y="39010"/>
                  </a:lnTo>
                  <a:lnTo>
                    <a:pt x="28392" y="38966"/>
                  </a:lnTo>
                  <a:lnTo>
                    <a:pt x="26768" y="38352"/>
                  </a:lnTo>
                  <a:lnTo>
                    <a:pt x="24004" y="37299"/>
                  </a:lnTo>
                  <a:lnTo>
                    <a:pt x="20010" y="35982"/>
                  </a:lnTo>
                  <a:lnTo>
                    <a:pt x="19308" y="35587"/>
                  </a:lnTo>
                  <a:lnTo>
                    <a:pt x="19352" y="35192"/>
                  </a:lnTo>
                  <a:lnTo>
                    <a:pt x="20274" y="31111"/>
                  </a:lnTo>
                  <a:lnTo>
                    <a:pt x="20318" y="31068"/>
                  </a:lnTo>
                  <a:lnTo>
                    <a:pt x="20405" y="29137"/>
                  </a:lnTo>
                  <a:lnTo>
                    <a:pt x="20888" y="26987"/>
                  </a:lnTo>
                  <a:lnTo>
                    <a:pt x="20888" y="26943"/>
                  </a:lnTo>
                  <a:lnTo>
                    <a:pt x="21064" y="24354"/>
                  </a:lnTo>
                  <a:lnTo>
                    <a:pt x="21327" y="21984"/>
                  </a:lnTo>
                  <a:lnTo>
                    <a:pt x="21897" y="19834"/>
                  </a:lnTo>
                  <a:lnTo>
                    <a:pt x="22468" y="17728"/>
                  </a:lnTo>
                  <a:lnTo>
                    <a:pt x="22468" y="17684"/>
                  </a:lnTo>
                  <a:lnTo>
                    <a:pt x="22380" y="16455"/>
                  </a:lnTo>
                  <a:lnTo>
                    <a:pt x="22336" y="16411"/>
                  </a:lnTo>
                  <a:lnTo>
                    <a:pt x="21809" y="14963"/>
                  </a:lnTo>
                  <a:lnTo>
                    <a:pt x="21809" y="14920"/>
                  </a:lnTo>
                  <a:lnTo>
                    <a:pt x="19528" y="11453"/>
                  </a:lnTo>
                  <a:lnTo>
                    <a:pt x="19484" y="11365"/>
                  </a:lnTo>
                  <a:lnTo>
                    <a:pt x="19396" y="11365"/>
                  </a:lnTo>
                  <a:lnTo>
                    <a:pt x="18431" y="11234"/>
                  </a:lnTo>
                  <a:lnTo>
                    <a:pt x="18387" y="11234"/>
                  </a:lnTo>
                  <a:lnTo>
                    <a:pt x="17202" y="11541"/>
                  </a:lnTo>
                  <a:lnTo>
                    <a:pt x="17158" y="11541"/>
                  </a:lnTo>
                  <a:lnTo>
                    <a:pt x="15008" y="12594"/>
                  </a:lnTo>
                  <a:lnTo>
                    <a:pt x="11892" y="13471"/>
                  </a:lnTo>
                  <a:lnTo>
                    <a:pt x="10664" y="13559"/>
                  </a:lnTo>
                  <a:lnTo>
                    <a:pt x="7943" y="13252"/>
                  </a:lnTo>
                  <a:lnTo>
                    <a:pt x="5354" y="12550"/>
                  </a:lnTo>
                  <a:lnTo>
                    <a:pt x="2897" y="11497"/>
                  </a:lnTo>
                  <a:lnTo>
                    <a:pt x="484" y="10575"/>
                  </a:lnTo>
                  <a:lnTo>
                    <a:pt x="1712" y="8732"/>
                  </a:lnTo>
                  <a:lnTo>
                    <a:pt x="4345" y="5003"/>
                  </a:lnTo>
                  <a:lnTo>
                    <a:pt x="5530" y="2852"/>
                  </a:lnTo>
                  <a:lnTo>
                    <a:pt x="7066" y="264"/>
                  </a:lnTo>
                  <a:lnTo>
                    <a:pt x="7066" y="176"/>
                  </a:lnTo>
                  <a:lnTo>
                    <a:pt x="7066" y="132"/>
                  </a:lnTo>
                  <a:lnTo>
                    <a:pt x="7066" y="44"/>
                  </a:lnTo>
                  <a:lnTo>
                    <a:pt x="697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9" name="Google Shape;7329;p246"/>
            <p:cNvSpPr/>
            <p:nvPr/>
          </p:nvSpPr>
          <p:spPr>
            <a:xfrm>
              <a:off x="5247075" y="3384600"/>
              <a:ext cx="1963675" cy="1351550"/>
            </a:xfrm>
            <a:custGeom>
              <a:avLst/>
              <a:gdLst/>
              <a:ahLst/>
              <a:cxnLst/>
              <a:rect l="l" t="t" r="r" b="b"/>
              <a:pathLst>
                <a:path w="78547" h="54062" extrusionOk="0">
                  <a:moveTo>
                    <a:pt x="38396" y="1"/>
                  </a:moveTo>
                  <a:lnTo>
                    <a:pt x="38308" y="44"/>
                  </a:lnTo>
                  <a:lnTo>
                    <a:pt x="36246" y="1361"/>
                  </a:lnTo>
                  <a:lnTo>
                    <a:pt x="36246" y="1405"/>
                  </a:lnTo>
                  <a:lnTo>
                    <a:pt x="35675" y="1887"/>
                  </a:lnTo>
                  <a:lnTo>
                    <a:pt x="35631" y="1931"/>
                  </a:lnTo>
                  <a:lnTo>
                    <a:pt x="34447" y="4564"/>
                  </a:lnTo>
                  <a:lnTo>
                    <a:pt x="33262" y="7460"/>
                  </a:lnTo>
                  <a:lnTo>
                    <a:pt x="32823" y="8557"/>
                  </a:lnTo>
                  <a:lnTo>
                    <a:pt x="31638" y="8996"/>
                  </a:lnTo>
                  <a:lnTo>
                    <a:pt x="31594" y="8996"/>
                  </a:lnTo>
                  <a:lnTo>
                    <a:pt x="30059" y="9917"/>
                  </a:lnTo>
                  <a:lnTo>
                    <a:pt x="30015" y="9961"/>
                  </a:lnTo>
                  <a:lnTo>
                    <a:pt x="28962" y="10795"/>
                  </a:lnTo>
                  <a:lnTo>
                    <a:pt x="28962" y="10839"/>
                  </a:lnTo>
                  <a:lnTo>
                    <a:pt x="28260" y="11804"/>
                  </a:lnTo>
                  <a:lnTo>
                    <a:pt x="28260" y="11848"/>
                  </a:lnTo>
                  <a:lnTo>
                    <a:pt x="27250" y="13867"/>
                  </a:lnTo>
                  <a:lnTo>
                    <a:pt x="27250" y="13954"/>
                  </a:lnTo>
                  <a:lnTo>
                    <a:pt x="27338" y="16280"/>
                  </a:lnTo>
                  <a:lnTo>
                    <a:pt x="27338" y="18123"/>
                  </a:lnTo>
                  <a:lnTo>
                    <a:pt x="27031" y="18913"/>
                  </a:lnTo>
                  <a:lnTo>
                    <a:pt x="26768" y="19132"/>
                  </a:lnTo>
                  <a:lnTo>
                    <a:pt x="26460" y="19220"/>
                  </a:lnTo>
                  <a:lnTo>
                    <a:pt x="24749" y="18562"/>
                  </a:lnTo>
                  <a:lnTo>
                    <a:pt x="22467" y="18123"/>
                  </a:lnTo>
                  <a:lnTo>
                    <a:pt x="20273" y="17991"/>
                  </a:lnTo>
                  <a:lnTo>
                    <a:pt x="20229" y="17991"/>
                  </a:lnTo>
                  <a:lnTo>
                    <a:pt x="19483" y="18123"/>
                  </a:lnTo>
                  <a:lnTo>
                    <a:pt x="19396" y="18167"/>
                  </a:lnTo>
                  <a:lnTo>
                    <a:pt x="18650" y="18694"/>
                  </a:lnTo>
                  <a:lnTo>
                    <a:pt x="18035" y="18474"/>
                  </a:lnTo>
                  <a:lnTo>
                    <a:pt x="17948" y="18474"/>
                  </a:lnTo>
                  <a:lnTo>
                    <a:pt x="17246" y="18562"/>
                  </a:lnTo>
                  <a:lnTo>
                    <a:pt x="17202" y="18606"/>
                  </a:lnTo>
                  <a:lnTo>
                    <a:pt x="16368" y="19088"/>
                  </a:lnTo>
                  <a:lnTo>
                    <a:pt x="16324" y="19132"/>
                  </a:lnTo>
                  <a:lnTo>
                    <a:pt x="15622" y="19834"/>
                  </a:lnTo>
                  <a:lnTo>
                    <a:pt x="15578" y="19878"/>
                  </a:lnTo>
                  <a:lnTo>
                    <a:pt x="13647" y="23828"/>
                  </a:lnTo>
                  <a:lnTo>
                    <a:pt x="12287" y="26241"/>
                  </a:lnTo>
                  <a:lnTo>
                    <a:pt x="11541" y="27426"/>
                  </a:lnTo>
                  <a:lnTo>
                    <a:pt x="11541" y="27470"/>
                  </a:lnTo>
                  <a:lnTo>
                    <a:pt x="11190" y="28523"/>
                  </a:lnTo>
                  <a:lnTo>
                    <a:pt x="11190" y="28567"/>
                  </a:lnTo>
                  <a:lnTo>
                    <a:pt x="10620" y="31550"/>
                  </a:lnTo>
                  <a:lnTo>
                    <a:pt x="10620" y="31594"/>
                  </a:lnTo>
                  <a:lnTo>
                    <a:pt x="10620" y="32735"/>
                  </a:lnTo>
                  <a:lnTo>
                    <a:pt x="10532" y="33393"/>
                  </a:lnTo>
                  <a:lnTo>
                    <a:pt x="9566" y="35105"/>
                  </a:lnTo>
                  <a:lnTo>
                    <a:pt x="7943" y="37299"/>
                  </a:lnTo>
                  <a:lnTo>
                    <a:pt x="6978" y="39142"/>
                  </a:lnTo>
                  <a:lnTo>
                    <a:pt x="6144" y="41072"/>
                  </a:lnTo>
                  <a:lnTo>
                    <a:pt x="5924" y="42213"/>
                  </a:lnTo>
                  <a:lnTo>
                    <a:pt x="5793" y="42301"/>
                  </a:lnTo>
                  <a:lnTo>
                    <a:pt x="5617" y="42257"/>
                  </a:lnTo>
                  <a:lnTo>
                    <a:pt x="5486" y="42213"/>
                  </a:lnTo>
                  <a:lnTo>
                    <a:pt x="4125" y="42652"/>
                  </a:lnTo>
                  <a:lnTo>
                    <a:pt x="2282" y="43486"/>
                  </a:lnTo>
                  <a:lnTo>
                    <a:pt x="2238" y="43530"/>
                  </a:lnTo>
                  <a:lnTo>
                    <a:pt x="1317" y="44451"/>
                  </a:lnTo>
                  <a:lnTo>
                    <a:pt x="1273" y="44495"/>
                  </a:lnTo>
                  <a:lnTo>
                    <a:pt x="439" y="45899"/>
                  </a:lnTo>
                  <a:lnTo>
                    <a:pt x="439" y="45943"/>
                  </a:lnTo>
                  <a:lnTo>
                    <a:pt x="176" y="46909"/>
                  </a:lnTo>
                  <a:lnTo>
                    <a:pt x="176" y="46952"/>
                  </a:lnTo>
                  <a:lnTo>
                    <a:pt x="0" y="48488"/>
                  </a:lnTo>
                  <a:lnTo>
                    <a:pt x="44" y="48576"/>
                  </a:lnTo>
                  <a:lnTo>
                    <a:pt x="790" y="49892"/>
                  </a:lnTo>
                  <a:lnTo>
                    <a:pt x="1887" y="51253"/>
                  </a:lnTo>
                  <a:lnTo>
                    <a:pt x="1887" y="51297"/>
                  </a:lnTo>
                  <a:lnTo>
                    <a:pt x="2238" y="51604"/>
                  </a:lnTo>
                  <a:lnTo>
                    <a:pt x="2370" y="51648"/>
                  </a:lnTo>
                  <a:lnTo>
                    <a:pt x="5442" y="51735"/>
                  </a:lnTo>
                  <a:lnTo>
                    <a:pt x="8733" y="51867"/>
                  </a:lnTo>
                  <a:lnTo>
                    <a:pt x="11804" y="52613"/>
                  </a:lnTo>
                  <a:lnTo>
                    <a:pt x="14920" y="54017"/>
                  </a:lnTo>
                  <a:lnTo>
                    <a:pt x="15008" y="54017"/>
                  </a:lnTo>
                  <a:lnTo>
                    <a:pt x="15490" y="54061"/>
                  </a:lnTo>
                  <a:lnTo>
                    <a:pt x="15578" y="54061"/>
                  </a:lnTo>
                  <a:lnTo>
                    <a:pt x="18035" y="53271"/>
                  </a:lnTo>
                  <a:lnTo>
                    <a:pt x="19659" y="52789"/>
                  </a:lnTo>
                  <a:lnTo>
                    <a:pt x="21239" y="52262"/>
                  </a:lnTo>
                  <a:lnTo>
                    <a:pt x="22818" y="51692"/>
                  </a:lnTo>
                  <a:lnTo>
                    <a:pt x="24354" y="51077"/>
                  </a:lnTo>
                  <a:lnTo>
                    <a:pt x="25100" y="50726"/>
                  </a:lnTo>
                  <a:lnTo>
                    <a:pt x="25846" y="50331"/>
                  </a:lnTo>
                  <a:lnTo>
                    <a:pt x="26548" y="49980"/>
                  </a:lnTo>
                  <a:lnTo>
                    <a:pt x="27294" y="49541"/>
                  </a:lnTo>
                  <a:lnTo>
                    <a:pt x="27952" y="49103"/>
                  </a:lnTo>
                  <a:lnTo>
                    <a:pt x="28654" y="48620"/>
                  </a:lnTo>
                  <a:lnTo>
                    <a:pt x="29313" y="48137"/>
                  </a:lnTo>
                  <a:lnTo>
                    <a:pt x="29927" y="47567"/>
                  </a:lnTo>
                  <a:lnTo>
                    <a:pt x="30805" y="47172"/>
                  </a:lnTo>
                  <a:lnTo>
                    <a:pt x="31814" y="46996"/>
                  </a:lnTo>
                  <a:lnTo>
                    <a:pt x="34271" y="46909"/>
                  </a:lnTo>
                  <a:lnTo>
                    <a:pt x="36509" y="46821"/>
                  </a:lnTo>
                  <a:lnTo>
                    <a:pt x="36553" y="46821"/>
                  </a:lnTo>
                  <a:lnTo>
                    <a:pt x="37167" y="46645"/>
                  </a:lnTo>
                  <a:lnTo>
                    <a:pt x="37211" y="46601"/>
                  </a:lnTo>
                  <a:lnTo>
                    <a:pt x="37869" y="46206"/>
                  </a:lnTo>
                  <a:lnTo>
                    <a:pt x="37913" y="46206"/>
                  </a:lnTo>
                  <a:lnTo>
                    <a:pt x="39625" y="44539"/>
                  </a:lnTo>
                  <a:lnTo>
                    <a:pt x="39976" y="43925"/>
                  </a:lnTo>
                  <a:lnTo>
                    <a:pt x="40020" y="43881"/>
                  </a:lnTo>
                  <a:lnTo>
                    <a:pt x="40634" y="41292"/>
                  </a:lnTo>
                  <a:lnTo>
                    <a:pt x="40941" y="40897"/>
                  </a:lnTo>
                  <a:lnTo>
                    <a:pt x="42740" y="39668"/>
                  </a:lnTo>
                  <a:lnTo>
                    <a:pt x="42828" y="39624"/>
                  </a:lnTo>
                  <a:lnTo>
                    <a:pt x="42828" y="39493"/>
                  </a:lnTo>
                  <a:lnTo>
                    <a:pt x="42784" y="39405"/>
                  </a:lnTo>
                  <a:lnTo>
                    <a:pt x="42740" y="39361"/>
                  </a:lnTo>
                  <a:lnTo>
                    <a:pt x="42082" y="39142"/>
                  </a:lnTo>
                  <a:lnTo>
                    <a:pt x="41994" y="39142"/>
                  </a:lnTo>
                  <a:lnTo>
                    <a:pt x="40063" y="39230"/>
                  </a:lnTo>
                  <a:lnTo>
                    <a:pt x="38089" y="39581"/>
                  </a:lnTo>
                  <a:lnTo>
                    <a:pt x="36114" y="39493"/>
                  </a:lnTo>
                  <a:lnTo>
                    <a:pt x="35149" y="39361"/>
                  </a:lnTo>
                  <a:lnTo>
                    <a:pt x="32955" y="38220"/>
                  </a:lnTo>
                  <a:lnTo>
                    <a:pt x="32297" y="37781"/>
                  </a:lnTo>
                  <a:lnTo>
                    <a:pt x="31858" y="35544"/>
                  </a:lnTo>
                  <a:lnTo>
                    <a:pt x="31463" y="32823"/>
                  </a:lnTo>
                  <a:lnTo>
                    <a:pt x="31463" y="32779"/>
                  </a:lnTo>
                  <a:lnTo>
                    <a:pt x="31156" y="31638"/>
                  </a:lnTo>
                  <a:lnTo>
                    <a:pt x="31156" y="31550"/>
                  </a:lnTo>
                  <a:lnTo>
                    <a:pt x="28962" y="28479"/>
                  </a:lnTo>
                  <a:lnTo>
                    <a:pt x="26724" y="25451"/>
                  </a:lnTo>
                  <a:lnTo>
                    <a:pt x="25978" y="24486"/>
                  </a:lnTo>
                  <a:lnTo>
                    <a:pt x="27601" y="21326"/>
                  </a:lnTo>
                  <a:lnTo>
                    <a:pt x="28523" y="19659"/>
                  </a:lnTo>
                  <a:lnTo>
                    <a:pt x="28874" y="19308"/>
                  </a:lnTo>
                  <a:lnTo>
                    <a:pt x="30103" y="18737"/>
                  </a:lnTo>
                  <a:lnTo>
                    <a:pt x="31287" y="18606"/>
                  </a:lnTo>
                  <a:lnTo>
                    <a:pt x="32867" y="18781"/>
                  </a:lnTo>
                  <a:lnTo>
                    <a:pt x="37299" y="19747"/>
                  </a:lnTo>
                  <a:lnTo>
                    <a:pt x="38747" y="20054"/>
                  </a:lnTo>
                  <a:lnTo>
                    <a:pt x="38835" y="20054"/>
                  </a:lnTo>
                  <a:lnTo>
                    <a:pt x="39712" y="19966"/>
                  </a:lnTo>
                  <a:lnTo>
                    <a:pt x="39756" y="19966"/>
                  </a:lnTo>
                  <a:lnTo>
                    <a:pt x="42082" y="18869"/>
                  </a:lnTo>
                  <a:lnTo>
                    <a:pt x="45197" y="18781"/>
                  </a:lnTo>
                  <a:lnTo>
                    <a:pt x="48357" y="17948"/>
                  </a:lnTo>
                  <a:lnTo>
                    <a:pt x="50419" y="17245"/>
                  </a:lnTo>
                  <a:lnTo>
                    <a:pt x="50463" y="17245"/>
                  </a:lnTo>
                  <a:lnTo>
                    <a:pt x="51428" y="16543"/>
                  </a:lnTo>
                  <a:lnTo>
                    <a:pt x="52174" y="18606"/>
                  </a:lnTo>
                  <a:lnTo>
                    <a:pt x="51648" y="21853"/>
                  </a:lnTo>
                  <a:lnTo>
                    <a:pt x="51297" y="25056"/>
                  </a:lnTo>
                  <a:lnTo>
                    <a:pt x="51165" y="27689"/>
                  </a:lnTo>
                  <a:lnTo>
                    <a:pt x="50551" y="31463"/>
                  </a:lnTo>
                  <a:lnTo>
                    <a:pt x="49893" y="33569"/>
                  </a:lnTo>
                  <a:lnTo>
                    <a:pt x="49893" y="33613"/>
                  </a:lnTo>
                  <a:lnTo>
                    <a:pt x="49717" y="36114"/>
                  </a:lnTo>
                  <a:lnTo>
                    <a:pt x="49717" y="37430"/>
                  </a:lnTo>
                  <a:lnTo>
                    <a:pt x="49761" y="37518"/>
                  </a:lnTo>
                  <a:lnTo>
                    <a:pt x="49980" y="37825"/>
                  </a:lnTo>
                  <a:lnTo>
                    <a:pt x="50112" y="37913"/>
                  </a:lnTo>
                  <a:lnTo>
                    <a:pt x="51034" y="38045"/>
                  </a:lnTo>
                  <a:lnTo>
                    <a:pt x="52833" y="39142"/>
                  </a:lnTo>
                  <a:lnTo>
                    <a:pt x="55992" y="40765"/>
                  </a:lnTo>
                  <a:lnTo>
                    <a:pt x="56036" y="40765"/>
                  </a:lnTo>
                  <a:lnTo>
                    <a:pt x="59415" y="41775"/>
                  </a:lnTo>
                  <a:lnTo>
                    <a:pt x="61214" y="42433"/>
                  </a:lnTo>
                  <a:lnTo>
                    <a:pt x="62662" y="44188"/>
                  </a:lnTo>
                  <a:lnTo>
                    <a:pt x="63934" y="45987"/>
                  </a:lnTo>
                  <a:lnTo>
                    <a:pt x="64593" y="46821"/>
                  </a:lnTo>
                  <a:lnTo>
                    <a:pt x="64680" y="46865"/>
                  </a:lnTo>
                  <a:lnTo>
                    <a:pt x="65865" y="47435"/>
                  </a:lnTo>
                  <a:lnTo>
                    <a:pt x="67971" y="48181"/>
                  </a:lnTo>
                  <a:lnTo>
                    <a:pt x="68015" y="48225"/>
                  </a:lnTo>
                  <a:lnTo>
                    <a:pt x="72052" y="48708"/>
                  </a:lnTo>
                  <a:lnTo>
                    <a:pt x="73983" y="48752"/>
                  </a:lnTo>
                  <a:lnTo>
                    <a:pt x="74905" y="48839"/>
                  </a:lnTo>
                  <a:lnTo>
                    <a:pt x="76879" y="49454"/>
                  </a:lnTo>
                  <a:lnTo>
                    <a:pt x="76923" y="49454"/>
                  </a:lnTo>
                  <a:lnTo>
                    <a:pt x="77537" y="49541"/>
                  </a:lnTo>
                  <a:lnTo>
                    <a:pt x="77625" y="49541"/>
                  </a:lnTo>
                  <a:lnTo>
                    <a:pt x="78415" y="49278"/>
                  </a:lnTo>
                  <a:lnTo>
                    <a:pt x="78503" y="49234"/>
                  </a:lnTo>
                  <a:lnTo>
                    <a:pt x="78547" y="49190"/>
                  </a:lnTo>
                  <a:lnTo>
                    <a:pt x="78547" y="49146"/>
                  </a:lnTo>
                  <a:lnTo>
                    <a:pt x="78547" y="49059"/>
                  </a:lnTo>
                  <a:lnTo>
                    <a:pt x="78503" y="49015"/>
                  </a:lnTo>
                  <a:lnTo>
                    <a:pt x="78459" y="48971"/>
                  </a:lnTo>
                  <a:lnTo>
                    <a:pt x="78371" y="48927"/>
                  </a:lnTo>
                  <a:lnTo>
                    <a:pt x="78327" y="48927"/>
                  </a:lnTo>
                  <a:lnTo>
                    <a:pt x="77537" y="49190"/>
                  </a:lnTo>
                  <a:lnTo>
                    <a:pt x="76967" y="49103"/>
                  </a:lnTo>
                  <a:lnTo>
                    <a:pt x="74992" y="48532"/>
                  </a:lnTo>
                  <a:lnTo>
                    <a:pt x="74948" y="48532"/>
                  </a:lnTo>
                  <a:lnTo>
                    <a:pt x="74027" y="48400"/>
                  </a:lnTo>
                  <a:lnTo>
                    <a:pt x="72052" y="48357"/>
                  </a:lnTo>
                  <a:lnTo>
                    <a:pt x="68103" y="47874"/>
                  </a:lnTo>
                  <a:lnTo>
                    <a:pt x="65997" y="47128"/>
                  </a:lnTo>
                  <a:lnTo>
                    <a:pt x="64856" y="46601"/>
                  </a:lnTo>
                  <a:lnTo>
                    <a:pt x="64198" y="45768"/>
                  </a:lnTo>
                  <a:lnTo>
                    <a:pt x="62925" y="43969"/>
                  </a:lnTo>
                  <a:lnTo>
                    <a:pt x="61477" y="42169"/>
                  </a:lnTo>
                  <a:lnTo>
                    <a:pt x="61389" y="42126"/>
                  </a:lnTo>
                  <a:lnTo>
                    <a:pt x="59546" y="41424"/>
                  </a:lnTo>
                  <a:lnTo>
                    <a:pt x="56168" y="40414"/>
                  </a:lnTo>
                  <a:lnTo>
                    <a:pt x="52964" y="38835"/>
                  </a:lnTo>
                  <a:lnTo>
                    <a:pt x="51165" y="37694"/>
                  </a:lnTo>
                  <a:lnTo>
                    <a:pt x="51121" y="37694"/>
                  </a:lnTo>
                  <a:lnTo>
                    <a:pt x="50244" y="37562"/>
                  </a:lnTo>
                  <a:lnTo>
                    <a:pt x="50068" y="37343"/>
                  </a:lnTo>
                  <a:lnTo>
                    <a:pt x="50068" y="36114"/>
                  </a:lnTo>
                  <a:lnTo>
                    <a:pt x="50244" y="33657"/>
                  </a:lnTo>
                  <a:lnTo>
                    <a:pt x="50902" y="31550"/>
                  </a:lnTo>
                  <a:lnTo>
                    <a:pt x="50902" y="31507"/>
                  </a:lnTo>
                  <a:lnTo>
                    <a:pt x="51516" y="27733"/>
                  </a:lnTo>
                  <a:lnTo>
                    <a:pt x="51648" y="25100"/>
                  </a:lnTo>
                  <a:lnTo>
                    <a:pt x="51999" y="21941"/>
                  </a:lnTo>
                  <a:lnTo>
                    <a:pt x="52525" y="18650"/>
                  </a:lnTo>
                  <a:lnTo>
                    <a:pt x="52525" y="18562"/>
                  </a:lnTo>
                  <a:lnTo>
                    <a:pt x="51648" y="16192"/>
                  </a:lnTo>
                  <a:lnTo>
                    <a:pt x="51604" y="16105"/>
                  </a:lnTo>
                  <a:lnTo>
                    <a:pt x="51560" y="16061"/>
                  </a:lnTo>
                  <a:lnTo>
                    <a:pt x="51472" y="16061"/>
                  </a:lnTo>
                  <a:lnTo>
                    <a:pt x="51385" y="16105"/>
                  </a:lnTo>
                  <a:lnTo>
                    <a:pt x="50244" y="16938"/>
                  </a:lnTo>
                  <a:lnTo>
                    <a:pt x="48269" y="17597"/>
                  </a:lnTo>
                  <a:lnTo>
                    <a:pt x="45154" y="18430"/>
                  </a:lnTo>
                  <a:lnTo>
                    <a:pt x="42038" y="18518"/>
                  </a:lnTo>
                  <a:lnTo>
                    <a:pt x="41950" y="18562"/>
                  </a:lnTo>
                  <a:lnTo>
                    <a:pt x="39668" y="19615"/>
                  </a:lnTo>
                  <a:lnTo>
                    <a:pt x="38791" y="19703"/>
                  </a:lnTo>
                  <a:lnTo>
                    <a:pt x="37343" y="19396"/>
                  </a:lnTo>
                  <a:lnTo>
                    <a:pt x="32955" y="18430"/>
                  </a:lnTo>
                  <a:lnTo>
                    <a:pt x="31287" y="18255"/>
                  </a:lnTo>
                  <a:lnTo>
                    <a:pt x="31243" y="18255"/>
                  </a:lnTo>
                  <a:lnTo>
                    <a:pt x="30015" y="18430"/>
                  </a:lnTo>
                  <a:lnTo>
                    <a:pt x="29971" y="18430"/>
                  </a:lnTo>
                  <a:lnTo>
                    <a:pt x="28698" y="19001"/>
                  </a:lnTo>
                  <a:lnTo>
                    <a:pt x="28654" y="19045"/>
                  </a:lnTo>
                  <a:lnTo>
                    <a:pt x="28260" y="19439"/>
                  </a:lnTo>
                  <a:lnTo>
                    <a:pt x="28260" y="19483"/>
                  </a:lnTo>
                  <a:lnTo>
                    <a:pt x="27294" y="21151"/>
                  </a:lnTo>
                  <a:lnTo>
                    <a:pt x="25627" y="24442"/>
                  </a:lnTo>
                  <a:lnTo>
                    <a:pt x="25583" y="24530"/>
                  </a:lnTo>
                  <a:lnTo>
                    <a:pt x="25627" y="24617"/>
                  </a:lnTo>
                  <a:lnTo>
                    <a:pt x="28698" y="28654"/>
                  </a:lnTo>
                  <a:lnTo>
                    <a:pt x="30849" y="31726"/>
                  </a:lnTo>
                  <a:lnTo>
                    <a:pt x="31156" y="32867"/>
                  </a:lnTo>
                  <a:lnTo>
                    <a:pt x="31507" y="35587"/>
                  </a:lnTo>
                  <a:lnTo>
                    <a:pt x="31946" y="37913"/>
                  </a:lnTo>
                  <a:lnTo>
                    <a:pt x="32033" y="38001"/>
                  </a:lnTo>
                  <a:lnTo>
                    <a:pt x="32779" y="38527"/>
                  </a:lnTo>
                  <a:lnTo>
                    <a:pt x="34973" y="39712"/>
                  </a:lnTo>
                  <a:lnTo>
                    <a:pt x="35061" y="39712"/>
                  </a:lnTo>
                  <a:lnTo>
                    <a:pt x="36070" y="39844"/>
                  </a:lnTo>
                  <a:lnTo>
                    <a:pt x="36114" y="39844"/>
                  </a:lnTo>
                  <a:lnTo>
                    <a:pt x="38089" y="39932"/>
                  </a:lnTo>
                  <a:lnTo>
                    <a:pt x="38133" y="39932"/>
                  </a:lnTo>
                  <a:lnTo>
                    <a:pt x="40107" y="39581"/>
                  </a:lnTo>
                  <a:lnTo>
                    <a:pt x="41994" y="39493"/>
                  </a:lnTo>
                  <a:lnTo>
                    <a:pt x="42257" y="39581"/>
                  </a:lnTo>
                  <a:lnTo>
                    <a:pt x="40722" y="40590"/>
                  </a:lnTo>
                  <a:lnTo>
                    <a:pt x="40678" y="40634"/>
                  </a:lnTo>
                  <a:lnTo>
                    <a:pt x="40327" y="41116"/>
                  </a:lnTo>
                  <a:lnTo>
                    <a:pt x="40327" y="41160"/>
                  </a:lnTo>
                  <a:lnTo>
                    <a:pt x="39668" y="43749"/>
                  </a:lnTo>
                  <a:lnTo>
                    <a:pt x="39361" y="44320"/>
                  </a:lnTo>
                  <a:lnTo>
                    <a:pt x="37694" y="45943"/>
                  </a:lnTo>
                  <a:lnTo>
                    <a:pt x="37080" y="46294"/>
                  </a:lnTo>
                  <a:lnTo>
                    <a:pt x="36465" y="46470"/>
                  </a:lnTo>
                  <a:lnTo>
                    <a:pt x="34271" y="46558"/>
                  </a:lnTo>
                  <a:lnTo>
                    <a:pt x="31814" y="46645"/>
                  </a:lnTo>
                  <a:lnTo>
                    <a:pt x="31770" y="46645"/>
                  </a:lnTo>
                  <a:lnTo>
                    <a:pt x="30717" y="46821"/>
                  </a:lnTo>
                  <a:lnTo>
                    <a:pt x="30673" y="46821"/>
                  </a:lnTo>
                  <a:lnTo>
                    <a:pt x="29751" y="47260"/>
                  </a:lnTo>
                  <a:lnTo>
                    <a:pt x="29708" y="47303"/>
                  </a:lnTo>
                  <a:lnTo>
                    <a:pt x="29093" y="47830"/>
                  </a:lnTo>
                  <a:lnTo>
                    <a:pt x="28435" y="48357"/>
                  </a:lnTo>
                  <a:lnTo>
                    <a:pt x="27777" y="48795"/>
                  </a:lnTo>
                  <a:lnTo>
                    <a:pt x="27119" y="49234"/>
                  </a:lnTo>
                  <a:lnTo>
                    <a:pt x="26417" y="49673"/>
                  </a:lnTo>
                  <a:lnTo>
                    <a:pt x="25671" y="50024"/>
                  </a:lnTo>
                  <a:lnTo>
                    <a:pt x="24179" y="50726"/>
                  </a:lnTo>
                  <a:lnTo>
                    <a:pt x="22643" y="51340"/>
                  </a:lnTo>
                  <a:lnTo>
                    <a:pt x="21107" y="51911"/>
                  </a:lnTo>
                  <a:lnTo>
                    <a:pt x="19527" y="52437"/>
                  </a:lnTo>
                  <a:lnTo>
                    <a:pt x="17948" y="52920"/>
                  </a:lnTo>
                  <a:lnTo>
                    <a:pt x="15490" y="53710"/>
                  </a:lnTo>
                  <a:lnTo>
                    <a:pt x="15052" y="53666"/>
                  </a:lnTo>
                  <a:lnTo>
                    <a:pt x="11936" y="52306"/>
                  </a:lnTo>
                  <a:lnTo>
                    <a:pt x="11892" y="52306"/>
                  </a:lnTo>
                  <a:lnTo>
                    <a:pt x="8820" y="51516"/>
                  </a:lnTo>
                  <a:lnTo>
                    <a:pt x="8777" y="51516"/>
                  </a:lnTo>
                  <a:lnTo>
                    <a:pt x="5486" y="51384"/>
                  </a:lnTo>
                  <a:lnTo>
                    <a:pt x="2414" y="51297"/>
                  </a:lnTo>
                  <a:lnTo>
                    <a:pt x="2151" y="51033"/>
                  </a:lnTo>
                  <a:lnTo>
                    <a:pt x="1054" y="49717"/>
                  </a:lnTo>
                  <a:lnTo>
                    <a:pt x="352" y="48488"/>
                  </a:lnTo>
                  <a:lnTo>
                    <a:pt x="483" y="46996"/>
                  </a:lnTo>
                  <a:lnTo>
                    <a:pt x="790" y="46075"/>
                  </a:lnTo>
                  <a:lnTo>
                    <a:pt x="1580" y="44715"/>
                  </a:lnTo>
                  <a:lnTo>
                    <a:pt x="2458" y="43793"/>
                  </a:lnTo>
                  <a:lnTo>
                    <a:pt x="4257" y="43003"/>
                  </a:lnTo>
                  <a:lnTo>
                    <a:pt x="5529" y="42608"/>
                  </a:lnTo>
                  <a:lnTo>
                    <a:pt x="5749" y="42696"/>
                  </a:lnTo>
                  <a:lnTo>
                    <a:pt x="5837" y="42696"/>
                  </a:lnTo>
                  <a:lnTo>
                    <a:pt x="5924" y="42652"/>
                  </a:lnTo>
                  <a:lnTo>
                    <a:pt x="6188" y="42433"/>
                  </a:lnTo>
                  <a:lnTo>
                    <a:pt x="6275" y="42345"/>
                  </a:lnTo>
                  <a:lnTo>
                    <a:pt x="6451" y="41160"/>
                  </a:lnTo>
                  <a:lnTo>
                    <a:pt x="7285" y="39317"/>
                  </a:lnTo>
                  <a:lnTo>
                    <a:pt x="8250" y="37474"/>
                  </a:lnTo>
                  <a:lnTo>
                    <a:pt x="9830" y="35324"/>
                  </a:lnTo>
                  <a:lnTo>
                    <a:pt x="9830" y="35280"/>
                  </a:lnTo>
                  <a:lnTo>
                    <a:pt x="10839" y="33525"/>
                  </a:lnTo>
                  <a:lnTo>
                    <a:pt x="10883" y="33481"/>
                  </a:lnTo>
                  <a:lnTo>
                    <a:pt x="10971" y="32779"/>
                  </a:lnTo>
                  <a:lnTo>
                    <a:pt x="10971" y="32735"/>
                  </a:lnTo>
                  <a:lnTo>
                    <a:pt x="10971" y="31594"/>
                  </a:lnTo>
                  <a:lnTo>
                    <a:pt x="11497" y="28654"/>
                  </a:lnTo>
                  <a:lnTo>
                    <a:pt x="11848" y="27601"/>
                  </a:lnTo>
                  <a:lnTo>
                    <a:pt x="12594" y="26460"/>
                  </a:lnTo>
                  <a:lnTo>
                    <a:pt x="13955" y="24003"/>
                  </a:lnTo>
                  <a:lnTo>
                    <a:pt x="15885" y="20054"/>
                  </a:lnTo>
                  <a:lnTo>
                    <a:pt x="16543" y="19396"/>
                  </a:lnTo>
                  <a:lnTo>
                    <a:pt x="17333" y="18913"/>
                  </a:lnTo>
                  <a:lnTo>
                    <a:pt x="17948" y="18825"/>
                  </a:lnTo>
                  <a:lnTo>
                    <a:pt x="18606" y="19045"/>
                  </a:lnTo>
                  <a:lnTo>
                    <a:pt x="18781" y="19045"/>
                  </a:lnTo>
                  <a:lnTo>
                    <a:pt x="19571" y="18474"/>
                  </a:lnTo>
                  <a:lnTo>
                    <a:pt x="20273" y="18342"/>
                  </a:lnTo>
                  <a:lnTo>
                    <a:pt x="22423" y="18474"/>
                  </a:lnTo>
                  <a:lnTo>
                    <a:pt x="24661" y="18869"/>
                  </a:lnTo>
                  <a:lnTo>
                    <a:pt x="26373" y="19571"/>
                  </a:lnTo>
                  <a:lnTo>
                    <a:pt x="26504" y="19571"/>
                  </a:lnTo>
                  <a:lnTo>
                    <a:pt x="26899" y="19483"/>
                  </a:lnTo>
                  <a:lnTo>
                    <a:pt x="26987" y="19439"/>
                  </a:lnTo>
                  <a:lnTo>
                    <a:pt x="27294" y="19132"/>
                  </a:lnTo>
                  <a:lnTo>
                    <a:pt x="27338" y="19045"/>
                  </a:lnTo>
                  <a:lnTo>
                    <a:pt x="27645" y="18211"/>
                  </a:lnTo>
                  <a:lnTo>
                    <a:pt x="27689" y="18167"/>
                  </a:lnTo>
                  <a:lnTo>
                    <a:pt x="27689" y="16236"/>
                  </a:lnTo>
                  <a:lnTo>
                    <a:pt x="27601" y="13998"/>
                  </a:lnTo>
                  <a:lnTo>
                    <a:pt x="28567" y="12024"/>
                  </a:lnTo>
                  <a:lnTo>
                    <a:pt x="29225" y="11058"/>
                  </a:lnTo>
                  <a:lnTo>
                    <a:pt x="30234" y="10225"/>
                  </a:lnTo>
                  <a:lnTo>
                    <a:pt x="31770" y="9303"/>
                  </a:lnTo>
                  <a:lnTo>
                    <a:pt x="33043" y="8864"/>
                  </a:lnTo>
                  <a:lnTo>
                    <a:pt x="33086" y="8820"/>
                  </a:lnTo>
                  <a:lnTo>
                    <a:pt x="33130" y="8733"/>
                  </a:lnTo>
                  <a:lnTo>
                    <a:pt x="33569" y="7592"/>
                  </a:lnTo>
                  <a:lnTo>
                    <a:pt x="34754" y="4696"/>
                  </a:lnTo>
                  <a:lnTo>
                    <a:pt x="35939" y="2107"/>
                  </a:lnTo>
                  <a:lnTo>
                    <a:pt x="36465" y="1668"/>
                  </a:lnTo>
                  <a:lnTo>
                    <a:pt x="38528" y="308"/>
                  </a:lnTo>
                  <a:lnTo>
                    <a:pt x="38571" y="264"/>
                  </a:lnTo>
                  <a:lnTo>
                    <a:pt x="38615" y="220"/>
                  </a:lnTo>
                  <a:lnTo>
                    <a:pt x="38615" y="132"/>
                  </a:lnTo>
                  <a:lnTo>
                    <a:pt x="38571" y="88"/>
                  </a:lnTo>
                  <a:lnTo>
                    <a:pt x="38528" y="44"/>
                  </a:lnTo>
                  <a:lnTo>
                    <a:pt x="3844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0" name="Google Shape;7330;p246"/>
            <p:cNvSpPr/>
            <p:nvPr/>
          </p:nvSpPr>
          <p:spPr>
            <a:xfrm>
              <a:off x="5232825" y="3337425"/>
              <a:ext cx="2084350" cy="1428325"/>
            </a:xfrm>
            <a:custGeom>
              <a:avLst/>
              <a:gdLst/>
              <a:ahLst/>
              <a:cxnLst/>
              <a:rect l="l" t="t" r="r" b="b"/>
              <a:pathLst>
                <a:path w="83374" h="57133" extrusionOk="0">
                  <a:moveTo>
                    <a:pt x="36816" y="1"/>
                  </a:moveTo>
                  <a:lnTo>
                    <a:pt x="34402" y="1361"/>
                  </a:lnTo>
                  <a:lnTo>
                    <a:pt x="33261" y="2151"/>
                  </a:lnTo>
                  <a:lnTo>
                    <a:pt x="33218" y="2151"/>
                  </a:lnTo>
                  <a:lnTo>
                    <a:pt x="32121" y="3204"/>
                  </a:lnTo>
                  <a:lnTo>
                    <a:pt x="30673" y="4959"/>
                  </a:lnTo>
                  <a:lnTo>
                    <a:pt x="28961" y="6802"/>
                  </a:lnTo>
                  <a:lnTo>
                    <a:pt x="28917" y="6890"/>
                  </a:lnTo>
                  <a:lnTo>
                    <a:pt x="27689" y="10356"/>
                  </a:lnTo>
                  <a:lnTo>
                    <a:pt x="25187" y="12989"/>
                  </a:lnTo>
                  <a:lnTo>
                    <a:pt x="24178" y="14086"/>
                  </a:lnTo>
                  <a:lnTo>
                    <a:pt x="23696" y="14437"/>
                  </a:lnTo>
                  <a:lnTo>
                    <a:pt x="21458" y="15359"/>
                  </a:lnTo>
                  <a:lnTo>
                    <a:pt x="20317" y="15798"/>
                  </a:lnTo>
                  <a:lnTo>
                    <a:pt x="20273" y="15798"/>
                  </a:lnTo>
                  <a:lnTo>
                    <a:pt x="19176" y="16368"/>
                  </a:lnTo>
                  <a:lnTo>
                    <a:pt x="17377" y="17553"/>
                  </a:lnTo>
                  <a:lnTo>
                    <a:pt x="17333" y="17597"/>
                  </a:lnTo>
                  <a:lnTo>
                    <a:pt x="16236" y="18957"/>
                  </a:lnTo>
                  <a:lnTo>
                    <a:pt x="14612" y="21458"/>
                  </a:lnTo>
                  <a:lnTo>
                    <a:pt x="13515" y="23433"/>
                  </a:lnTo>
                  <a:lnTo>
                    <a:pt x="12023" y="26153"/>
                  </a:lnTo>
                  <a:lnTo>
                    <a:pt x="10926" y="28347"/>
                  </a:lnTo>
                  <a:lnTo>
                    <a:pt x="10926" y="28391"/>
                  </a:lnTo>
                  <a:lnTo>
                    <a:pt x="10444" y="30366"/>
                  </a:lnTo>
                  <a:lnTo>
                    <a:pt x="10400" y="30410"/>
                  </a:lnTo>
                  <a:lnTo>
                    <a:pt x="10224" y="32779"/>
                  </a:lnTo>
                  <a:lnTo>
                    <a:pt x="10224" y="32823"/>
                  </a:lnTo>
                  <a:lnTo>
                    <a:pt x="10268" y="34271"/>
                  </a:lnTo>
                  <a:lnTo>
                    <a:pt x="10180" y="35105"/>
                  </a:lnTo>
                  <a:lnTo>
                    <a:pt x="9478" y="36465"/>
                  </a:lnTo>
                  <a:lnTo>
                    <a:pt x="7942" y="38484"/>
                  </a:lnTo>
                  <a:lnTo>
                    <a:pt x="7899" y="38528"/>
                  </a:lnTo>
                  <a:lnTo>
                    <a:pt x="6889" y="40283"/>
                  </a:lnTo>
                  <a:lnTo>
                    <a:pt x="6143" y="42038"/>
                  </a:lnTo>
                  <a:lnTo>
                    <a:pt x="5617" y="42872"/>
                  </a:lnTo>
                  <a:lnTo>
                    <a:pt x="2633" y="44451"/>
                  </a:lnTo>
                  <a:lnTo>
                    <a:pt x="2589" y="44495"/>
                  </a:lnTo>
                  <a:lnTo>
                    <a:pt x="965" y="46558"/>
                  </a:lnTo>
                  <a:lnTo>
                    <a:pt x="965" y="46602"/>
                  </a:lnTo>
                  <a:lnTo>
                    <a:pt x="307" y="47874"/>
                  </a:lnTo>
                  <a:lnTo>
                    <a:pt x="307" y="47918"/>
                  </a:lnTo>
                  <a:lnTo>
                    <a:pt x="0" y="50112"/>
                  </a:lnTo>
                  <a:lnTo>
                    <a:pt x="0" y="50990"/>
                  </a:lnTo>
                  <a:lnTo>
                    <a:pt x="44" y="51077"/>
                  </a:lnTo>
                  <a:lnTo>
                    <a:pt x="2326" y="53930"/>
                  </a:lnTo>
                  <a:lnTo>
                    <a:pt x="3379" y="55597"/>
                  </a:lnTo>
                  <a:lnTo>
                    <a:pt x="3423" y="55641"/>
                  </a:lnTo>
                  <a:lnTo>
                    <a:pt x="3686" y="55904"/>
                  </a:lnTo>
                  <a:lnTo>
                    <a:pt x="3774" y="55948"/>
                  </a:lnTo>
                  <a:lnTo>
                    <a:pt x="7153" y="56519"/>
                  </a:lnTo>
                  <a:lnTo>
                    <a:pt x="10400" y="56957"/>
                  </a:lnTo>
                  <a:lnTo>
                    <a:pt x="11628" y="57133"/>
                  </a:lnTo>
                  <a:lnTo>
                    <a:pt x="11672" y="57133"/>
                  </a:lnTo>
                  <a:lnTo>
                    <a:pt x="15709" y="56387"/>
                  </a:lnTo>
                  <a:lnTo>
                    <a:pt x="17421" y="56080"/>
                  </a:lnTo>
                  <a:lnTo>
                    <a:pt x="17421" y="56036"/>
                  </a:lnTo>
                  <a:lnTo>
                    <a:pt x="19483" y="55421"/>
                  </a:lnTo>
                  <a:lnTo>
                    <a:pt x="21282" y="55070"/>
                  </a:lnTo>
                  <a:lnTo>
                    <a:pt x="22818" y="55070"/>
                  </a:lnTo>
                  <a:lnTo>
                    <a:pt x="24398" y="55334"/>
                  </a:lnTo>
                  <a:lnTo>
                    <a:pt x="24442" y="55334"/>
                  </a:lnTo>
                  <a:lnTo>
                    <a:pt x="27952" y="54807"/>
                  </a:lnTo>
                  <a:lnTo>
                    <a:pt x="28084" y="54719"/>
                  </a:lnTo>
                  <a:lnTo>
                    <a:pt x="28610" y="54193"/>
                  </a:lnTo>
                  <a:lnTo>
                    <a:pt x="28654" y="54193"/>
                  </a:lnTo>
                  <a:lnTo>
                    <a:pt x="30014" y="51999"/>
                  </a:lnTo>
                  <a:lnTo>
                    <a:pt x="30541" y="51385"/>
                  </a:lnTo>
                  <a:lnTo>
                    <a:pt x="31375" y="50858"/>
                  </a:lnTo>
                  <a:lnTo>
                    <a:pt x="33525" y="49980"/>
                  </a:lnTo>
                  <a:lnTo>
                    <a:pt x="35412" y="49629"/>
                  </a:lnTo>
                  <a:lnTo>
                    <a:pt x="37386" y="49366"/>
                  </a:lnTo>
                  <a:lnTo>
                    <a:pt x="38176" y="49103"/>
                  </a:lnTo>
                  <a:lnTo>
                    <a:pt x="38220" y="49103"/>
                  </a:lnTo>
                  <a:lnTo>
                    <a:pt x="38966" y="48576"/>
                  </a:lnTo>
                  <a:lnTo>
                    <a:pt x="39010" y="48576"/>
                  </a:lnTo>
                  <a:lnTo>
                    <a:pt x="40809" y="46909"/>
                  </a:lnTo>
                  <a:lnTo>
                    <a:pt x="40809" y="46865"/>
                  </a:lnTo>
                  <a:lnTo>
                    <a:pt x="41379" y="46075"/>
                  </a:lnTo>
                  <a:lnTo>
                    <a:pt x="41379" y="46031"/>
                  </a:lnTo>
                  <a:lnTo>
                    <a:pt x="42345" y="43969"/>
                  </a:lnTo>
                  <a:lnTo>
                    <a:pt x="42959" y="43003"/>
                  </a:lnTo>
                  <a:lnTo>
                    <a:pt x="43486" y="42565"/>
                  </a:lnTo>
                  <a:lnTo>
                    <a:pt x="44890" y="42038"/>
                  </a:lnTo>
                  <a:lnTo>
                    <a:pt x="47084" y="41555"/>
                  </a:lnTo>
                  <a:lnTo>
                    <a:pt x="49234" y="41073"/>
                  </a:lnTo>
                  <a:lnTo>
                    <a:pt x="50419" y="41073"/>
                  </a:lnTo>
                  <a:lnTo>
                    <a:pt x="51955" y="41468"/>
                  </a:lnTo>
                  <a:lnTo>
                    <a:pt x="56299" y="43881"/>
                  </a:lnTo>
                  <a:lnTo>
                    <a:pt x="57484" y="44495"/>
                  </a:lnTo>
                  <a:lnTo>
                    <a:pt x="58449" y="44890"/>
                  </a:lnTo>
                  <a:lnTo>
                    <a:pt x="59239" y="45153"/>
                  </a:lnTo>
                  <a:lnTo>
                    <a:pt x="59853" y="45373"/>
                  </a:lnTo>
                  <a:lnTo>
                    <a:pt x="60292" y="45505"/>
                  </a:lnTo>
                  <a:lnTo>
                    <a:pt x="60687" y="45636"/>
                  </a:lnTo>
                  <a:lnTo>
                    <a:pt x="61082" y="45856"/>
                  </a:lnTo>
                  <a:lnTo>
                    <a:pt x="61521" y="46163"/>
                  </a:lnTo>
                  <a:lnTo>
                    <a:pt x="62003" y="46602"/>
                  </a:lnTo>
                  <a:lnTo>
                    <a:pt x="62574" y="47260"/>
                  </a:lnTo>
                  <a:lnTo>
                    <a:pt x="63232" y="48093"/>
                  </a:lnTo>
                  <a:lnTo>
                    <a:pt x="64066" y="49234"/>
                  </a:lnTo>
                  <a:lnTo>
                    <a:pt x="64636" y="49893"/>
                  </a:lnTo>
                  <a:lnTo>
                    <a:pt x="64680" y="49936"/>
                  </a:lnTo>
                  <a:lnTo>
                    <a:pt x="66874" y="50770"/>
                  </a:lnTo>
                  <a:lnTo>
                    <a:pt x="68673" y="51341"/>
                  </a:lnTo>
                  <a:lnTo>
                    <a:pt x="68717" y="51385"/>
                  </a:lnTo>
                  <a:lnTo>
                    <a:pt x="72798" y="51823"/>
                  </a:lnTo>
                  <a:lnTo>
                    <a:pt x="75080" y="51736"/>
                  </a:lnTo>
                  <a:lnTo>
                    <a:pt x="76879" y="52218"/>
                  </a:lnTo>
                  <a:lnTo>
                    <a:pt x="77010" y="52218"/>
                  </a:lnTo>
                  <a:lnTo>
                    <a:pt x="79380" y="51472"/>
                  </a:lnTo>
                  <a:lnTo>
                    <a:pt x="82276" y="50551"/>
                  </a:lnTo>
                  <a:lnTo>
                    <a:pt x="83241" y="50375"/>
                  </a:lnTo>
                  <a:lnTo>
                    <a:pt x="83285" y="50331"/>
                  </a:lnTo>
                  <a:lnTo>
                    <a:pt x="83329" y="50287"/>
                  </a:lnTo>
                  <a:lnTo>
                    <a:pt x="83373" y="50244"/>
                  </a:lnTo>
                  <a:lnTo>
                    <a:pt x="83373" y="50156"/>
                  </a:lnTo>
                  <a:lnTo>
                    <a:pt x="83329" y="50112"/>
                  </a:lnTo>
                  <a:lnTo>
                    <a:pt x="83285" y="50068"/>
                  </a:lnTo>
                  <a:lnTo>
                    <a:pt x="83241" y="50024"/>
                  </a:lnTo>
                  <a:lnTo>
                    <a:pt x="83154" y="50024"/>
                  </a:lnTo>
                  <a:lnTo>
                    <a:pt x="82232" y="50200"/>
                  </a:lnTo>
                  <a:lnTo>
                    <a:pt x="82188" y="50200"/>
                  </a:lnTo>
                  <a:lnTo>
                    <a:pt x="79292" y="51121"/>
                  </a:lnTo>
                  <a:lnTo>
                    <a:pt x="76923" y="51867"/>
                  </a:lnTo>
                  <a:lnTo>
                    <a:pt x="75167" y="51385"/>
                  </a:lnTo>
                  <a:lnTo>
                    <a:pt x="75080" y="51385"/>
                  </a:lnTo>
                  <a:lnTo>
                    <a:pt x="72798" y="51472"/>
                  </a:lnTo>
                  <a:lnTo>
                    <a:pt x="68761" y="51033"/>
                  </a:lnTo>
                  <a:lnTo>
                    <a:pt x="67006" y="50463"/>
                  </a:lnTo>
                  <a:lnTo>
                    <a:pt x="64855" y="49629"/>
                  </a:lnTo>
                  <a:lnTo>
                    <a:pt x="64329" y="49015"/>
                  </a:lnTo>
                  <a:lnTo>
                    <a:pt x="63495" y="47874"/>
                  </a:lnTo>
                  <a:lnTo>
                    <a:pt x="62793" y="46953"/>
                  </a:lnTo>
                  <a:lnTo>
                    <a:pt x="62223" y="46338"/>
                  </a:lnTo>
                  <a:lnTo>
                    <a:pt x="61696" y="45856"/>
                  </a:lnTo>
                  <a:lnTo>
                    <a:pt x="61257" y="45548"/>
                  </a:lnTo>
                  <a:lnTo>
                    <a:pt x="60862" y="45329"/>
                  </a:lnTo>
                  <a:lnTo>
                    <a:pt x="60424" y="45153"/>
                  </a:lnTo>
                  <a:lnTo>
                    <a:pt x="59941" y="45022"/>
                  </a:lnTo>
                  <a:lnTo>
                    <a:pt x="59327" y="44846"/>
                  </a:lnTo>
                  <a:lnTo>
                    <a:pt x="58581" y="44583"/>
                  </a:lnTo>
                  <a:lnTo>
                    <a:pt x="57615" y="44188"/>
                  </a:lnTo>
                  <a:lnTo>
                    <a:pt x="56474" y="43574"/>
                  </a:lnTo>
                  <a:lnTo>
                    <a:pt x="52086" y="41160"/>
                  </a:lnTo>
                  <a:lnTo>
                    <a:pt x="52042" y="41117"/>
                  </a:lnTo>
                  <a:lnTo>
                    <a:pt x="50463" y="40722"/>
                  </a:lnTo>
                  <a:lnTo>
                    <a:pt x="49190" y="40722"/>
                  </a:lnTo>
                  <a:lnTo>
                    <a:pt x="46996" y="41204"/>
                  </a:lnTo>
                  <a:lnTo>
                    <a:pt x="44802" y="41687"/>
                  </a:lnTo>
                  <a:lnTo>
                    <a:pt x="44802" y="41731"/>
                  </a:lnTo>
                  <a:lnTo>
                    <a:pt x="43354" y="42257"/>
                  </a:lnTo>
                  <a:lnTo>
                    <a:pt x="43310" y="42257"/>
                  </a:lnTo>
                  <a:lnTo>
                    <a:pt x="42696" y="42784"/>
                  </a:lnTo>
                  <a:lnTo>
                    <a:pt x="42652" y="42828"/>
                  </a:lnTo>
                  <a:lnTo>
                    <a:pt x="42038" y="43793"/>
                  </a:lnTo>
                  <a:lnTo>
                    <a:pt x="41072" y="45899"/>
                  </a:lnTo>
                  <a:lnTo>
                    <a:pt x="40546" y="46645"/>
                  </a:lnTo>
                  <a:lnTo>
                    <a:pt x="38790" y="48313"/>
                  </a:lnTo>
                  <a:lnTo>
                    <a:pt x="38044" y="48796"/>
                  </a:lnTo>
                  <a:lnTo>
                    <a:pt x="37299" y="49059"/>
                  </a:lnTo>
                  <a:lnTo>
                    <a:pt x="35368" y="49278"/>
                  </a:lnTo>
                  <a:lnTo>
                    <a:pt x="33437" y="49629"/>
                  </a:lnTo>
                  <a:lnTo>
                    <a:pt x="31243" y="50551"/>
                  </a:lnTo>
                  <a:lnTo>
                    <a:pt x="31199" y="50551"/>
                  </a:lnTo>
                  <a:lnTo>
                    <a:pt x="30321" y="51121"/>
                  </a:lnTo>
                  <a:lnTo>
                    <a:pt x="30278" y="51165"/>
                  </a:lnTo>
                  <a:lnTo>
                    <a:pt x="29751" y="51736"/>
                  </a:lnTo>
                  <a:lnTo>
                    <a:pt x="29751" y="51779"/>
                  </a:lnTo>
                  <a:lnTo>
                    <a:pt x="28347" y="53973"/>
                  </a:lnTo>
                  <a:lnTo>
                    <a:pt x="27864" y="54456"/>
                  </a:lnTo>
                  <a:lnTo>
                    <a:pt x="24398" y="54983"/>
                  </a:lnTo>
                  <a:lnTo>
                    <a:pt x="22862" y="54719"/>
                  </a:lnTo>
                  <a:lnTo>
                    <a:pt x="21238" y="54719"/>
                  </a:lnTo>
                  <a:lnTo>
                    <a:pt x="19439" y="55070"/>
                  </a:lnTo>
                  <a:lnTo>
                    <a:pt x="19395" y="55070"/>
                  </a:lnTo>
                  <a:lnTo>
                    <a:pt x="17333" y="55729"/>
                  </a:lnTo>
                  <a:lnTo>
                    <a:pt x="15622" y="56036"/>
                  </a:lnTo>
                  <a:lnTo>
                    <a:pt x="11628" y="56782"/>
                  </a:lnTo>
                  <a:lnTo>
                    <a:pt x="10487" y="56606"/>
                  </a:lnTo>
                  <a:lnTo>
                    <a:pt x="7196" y="56167"/>
                  </a:lnTo>
                  <a:lnTo>
                    <a:pt x="3905" y="55597"/>
                  </a:lnTo>
                  <a:lnTo>
                    <a:pt x="3686" y="55421"/>
                  </a:lnTo>
                  <a:lnTo>
                    <a:pt x="2589" y="53754"/>
                  </a:lnTo>
                  <a:lnTo>
                    <a:pt x="2589" y="53710"/>
                  </a:lnTo>
                  <a:lnTo>
                    <a:pt x="351" y="50902"/>
                  </a:lnTo>
                  <a:lnTo>
                    <a:pt x="351" y="50156"/>
                  </a:lnTo>
                  <a:lnTo>
                    <a:pt x="658" y="48006"/>
                  </a:lnTo>
                  <a:lnTo>
                    <a:pt x="1273" y="46777"/>
                  </a:lnTo>
                  <a:lnTo>
                    <a:pt x="2852" y="44759"/>
                  </a:lnTo>
                  <a:lnTo>
                    <a:pt x="5836" y="43135"/>
                  </a:lnTo>
                  <a:lnTo>
                    <a:pt x="5924" y="43091"/>
                  </a:lnTo>
                  <a:lnTo>
                    <a:pt x="6450" y="42214"/>
                  </a:lnTo>
                  <a:lnTo>
                    <a:pt x="6450" y="42170"/>
                  </a:lnTo>
                  <a:lnTo>
                    <a:pt x="7240" y="40414"/>
                  </a:lnTo>
                  <a:lnTo>
                    <a:pt x="8206" y="38703"/>
                  </a:lnTo>
                  <a:lnTo>
                    <a:pt x="9742" y="36641"/>
                  </a:lnTo>
                  <a:lnTo>
                    <a:pt x="9785" y="36641"/>
                  </a:lnTo>
                  <a:lnTo>
                    <a:pt x="10531" y="35280"/>
                  </a:lnTo>
                  <a:lnTo>
                    <a:pt x="10531" y="35193"/>
                  </a:lnTo>
                  <a:lnTo>
                    <a:pt x="10619" y="34315"/>
                  </a:lnTo>
                  <a:lnTo>
                    <a:pt x="10663" y="34271"/>
                  </a:lnTo>
                  <a:lnTo>
                    <a:pt x="10575" y="32823"/>
                  </a:lnTo>
                  <a:lnTo>
                    <a:pt x="10751" y="30454"/>
                  </a:lnTo>
                  <a:lnTo>
                    <a:pt x="11277" y="28479"/>
                  </a:lnTo>
                  <a:lnTo>
                    <a:pt x="12330" y="26329"/>
                  </a:lnTo>
                  <a:lnTo>
                    <a:pt x="13822" y="23608"/>
                  </a:lnTo>
                  <a:lnTo>
                    <a:pt x="14876" y="21634"/>
                  </a:lnTo>
                  <a:lnTo>
                    <a:pt x="16499" y="19176"/>
                  </a:lnTo>
                  <a:lnTo>
                    <a:pt x="17596" y="17816"/>
                  </a:lnTo>
                  <a:lnTo>
                    <a:pt x="19351" y="16675"/>
                  </a:lnTo>
                  <a:lnTo>
                    <a:pt x="20448" y="16149"/>
                  </a:lnTo>
                  <a:lnTo>
                    <a:pt x="21589" y="15710"/>
                  </a:lnTo>
                  <a:lnTo>
                    <a:pt x="23871" y="14788"/>
                  </a:lnTo>
                  <a:lnTo>
                    <a:pt x="23871" y="14744"/>
                  </a:lnTo>
                  <a:lnTo>
                    <a:pt x="24398" y="14350"/>
                  </a:lnTo>
                  <a:lnTo>
                    <a:pt x="25451" y="13209"/>
                  </a:lnTo>
                  <a:lnTo>
                    <a:pt x="27996" y="10576"/>
                  </a:lnTo>
                  <a:lnTo>
                    <a:pt x="27996" y="10532"/>
                  </a:lnTo>
                  <a:lnTo>
                    <a:pt x="29268" y="7021"/>
                  </a:lnTo>
                  <a:lnTo>
                    <a:pt x="30936" y="5179"/>
                  </a:lnTo>
                  <a:lnTo>
                    <a:pt x="32384" y="3467"/>
                  </a:lnTo>
                  <a:lnTo>
                    <a:pt x="33481" y="2414"/>
                  </a:lnTo>
                  <a:lnTo>
                    <a:pt x="34578" y="1668"/>
                  </a:lnTo>
                  <a:lnTo>
                    <a:pt x="36991" y="308"/>
                  </a:lnTo>
                  <a:lnTo>
                    <a:pt x="37035" y="264"/>
                  </a:lnTo>
                  <a:lnTo>
                    <a:pt x="37079" y="220"/>
                  </a:lnTo>
                  <a:lnTo>
                    <a:pt x="37079" y="132"/>
                  </a:lnTo>
                  <a:lnTo>
                    <a:pt x="37035" y="88"/>
                  </a:lnTo>
                  <a:lnTo>
                    <a:pt x="3699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1" name="Google Shape;7331;p246"/>
            <p:cNvSpPr/>
            <p:nvPr/>
          </p:nvSpPr>
          <p:spPr>
            <a:xfrm>
              <a:off x="5156025" y="3211275"/>
              <a:ext cx="2045950" cy="1731100"/>
            </a:xfrm>
            <a:custGeom>
              <a:avLst/>
              <a:gdLst/>
              <a:ahLst/>
              <a:cxnLst/>
              <a:rect l="l" t="t" r="r" b="b"/>
              <a:pathLst>
                <a:path w="81838" h="69244" extrusionOk="0">
                  <a:moveTo>
                    <a:pt x="34271" y="0"/>
                  </a:moveTo>
                  <a:lnTo>
                    <a:pt x="32209" y="1492"/>
                  </a:lnTo>
                  <a:lnTo>
                    <a:pt x="29488" y="3818"/>
                  </a:lnTo>
                  <a:lnTo>
                    <a:pt x="25714" y="6846"/>
                  </a:lnTo>
                  <a:lnTo>
                    <a:pt x="20493" y="11058"/>
                  </a:lnTo>
                  <a:lnTo>
                    <a:pt x="18474" y="12682"/>
                  </a:lnTo>
                  <a:lnTo>
                    <a:pt x="18430" y="12726"/>
                  </a:lnTo>
                  <a:lnTo>
                    <a:pt x="14525" y="17640"/>
                  </a:lnTo>
                  <a:lnTo>
                    <a:pt x="12331" y="20536"/>
                  </a:lnTo>
                  <a:lnTo>
                    <a:pt x="10356" y="23038"/>
                  </a:lnTo>
                  <a:lnTo>
                    <a:pt x="8645" y="25319"/>
                  </a:lnTo>
                  <a:lnTo>
                    <a:pt x="8645" y="25363"/>
                  </a:lnTo>
                  <a:lnTo>
                    <a:pt x="7680" y="27075"/>
                  </a:lnTo>
                  <a:lnTo>
                    <a:pt x="7636" y="27118"/>
                  </a:lnTo>
                  <a:lnTo>
                    <a:pt x="6934" y="31463"/>
                  </a:lnTo>
                  <a:lnTo>
                    <a:pt x="6363" y="35763"/>
                  </a:lnTo>
                  <a:lnTo>
                    <a:pt x="6012" y="38308"/>
                  </a:lnTo>
                  <a:lnTo>
                    <a:pt x="5661" y="40546"/>
                  </a:lnTo>
                  <a:lnTo>
                    <a:pt x="5047" y="43179"/>
                  </a:lnTo>
                  <a:lnTo>
                    <a:pt x="4301" y="45592"/>
                  </a:lnTo>
                  <a:lnTo>
                    <a:pt x="3379" y="47128"/>
                  </a:lnTo>
                  <a:lnTo>
                    <a:pt x="2063" y="48927"/>
                  </a:lnTo>
                  <a:lnTo>
                    <a:pt x="746" y="51209"/>
                  </a:lnTo>
                  <a:lnTo>
                    <a:pt x="746" y="51253"/>
                  </a:lnTo>
                  <a:lnTo>
                    <a:pt x="527" y="52042"/>
                  </a:lnTo>
                  <a:lnTo>
                    <a:pt x="527" y="52086"/>
                  </a:lnTo>
                  <a:lnTo>
                    <a:pt x="176" y="55685"/>
                  </a:lnTo>
                  <a:lnTo>
                    <a:pt x="0" y="57659"/>
                  </a:lnTo>
                  <a:lnTo>
                    <a:pt x="0" y="57703"/>
                  </a:lnTo>
                  <a:lnTo>
                    <a:pt x="44" y="58010"/>
                  </a:lnTo>
                  <a:lnTo>
                    <a:pt x="88" y="58054"/>
                  </a:lnTo>
                  <a:lnTo>
                    <a:pt x="132" y="58142"/>
                  </a:lnTo>
                  <a:lnTo>
                    <a:pt x="1317" y="58625"/>
                  </a:lnTo>
                  <a:lnTo>
                    <a:pt x="2063" y="59414"/>
                  </a:lnTo>
                  <a:lnTo>
                    <a:pt x="3248" y="61652"/>
                  </a:lnTo>
                  <a:lnTo>
                    <a:pt x="4432" y="63890"/>
                  </a:lnTo>
                  <a:lnTo>
                    <a:pt x="5749" y="65865"/>
                  </a:lnTo>
                  <a:lnTo>
                    <a:pt x="6670" y="67006"/>
                  </a:lnTo>
                  <a:lnTo>
                    <a:pt x="6714" y="67050"/>
                  </a:lnTo>
                  <a:lnTo>
                    <a:pt x="9347" y="68936"/>
                  </a:lnTo>
                  <a:lnTo>
                    <a:pt x="9391" y="68936"/>
                  </a:lnTo>
                  <a:lnTo>
                    <a:pt x="10137" y="69244"/>
                  </a:lnTo>
                  <a:lnTo>
                    <a:pt x="10268" y="69244"/>
                  </a:lnTo>
                  <a:lnTo>
                    <a:pt x="10883" y="69024"/>
                  </a:lnTo>
                  <a:lnTo>
                    <a:pt x="10927" y="68980"/>
                  </a:lnTo>
                  <a:lnTo>
                    <a:pt x="13340" y="66611"/>
                  </a:lnTo>
                  <a:lnTo>
                    <a:pt x="17114" y="64417"/>
                  </a:lnTo>
                  <a:lnTo>
                    <a:pt x="18562" y="63627"/>
                  </a:lnTo>
                  <a:lnTo>
                    <a:pt x="20010" y="63495"/>
                  </a:lnTo>
                  <a:lnTo>
                    <a:pt x="22028" y="63100"/>
                  </a:lnTo>
                  <a:lnTo>
                    <a:pt x="22906" y="63056"/>
                  </a:lnTo>
                  <a:lnTo>
                    <a:pt x="26899" y="64373"/>
                  </a:lnTo>
                  <a:lnTo>
                    <a:pt x="29356" y="65075"/>
                  </a:lnTo>
                  <a:lnTo>
                    <a:pt x="31156" y="65601"/>
                  </a:lnTo>
                  <a:lnTo>
                    <a:pt x="31199" y="65601"/>
                  </a:lnTo>
                  <a:lnTo>
                    <a:pt x="31287" y="65558"/>
                  </a:lnTo>
                  <a:lnTo>
                    <a:pt x="33569" y="63846"/>
                  </a:lnTo>
                  <a:lnTo>
                    <a:pt x="33613" y="63802"/>
                  </a:lnTo>
                  <a:lnTo>
                    <a:pt x="35280" y="62091"/>
                  </a:lnTo>
                  <a:lnTo>
                    <a:pt x="36641" y="59678"/>
                  </a:lnTo>
                  <a:lnTo>
                    <a:pt x="37079" y="59239"/>
                  </a:lnTo>
                  <a:lnTo>
                    <a:pt x="38176" y="58712"/>
                  </a:lnTo>
                  <a:lnTo>
                    <a:pt x="40414" y="58361"/>
                  </a:lnTo>
                  <a:lnTo>
                    <a:pt x="40458" y="58317"/>
                  </a:lnTo>
                  <a:lnTo>
                    <a:pt x="43047" y="57264"/>
                  </a:lnTo>
                  <a:lnTo>
                    <a:pt x="43091" y="57220"/>
                  </a:lnTo>
                  <a:lnTo>
                    <a:pt x="45153" y="55597"/>
                  </a:lnTo>
                  <a:lnTo>
                    <a:pt x="47216" y="53929"/>
                  </a:lnTo>
                  <a:lnTo>
                    <a:pt x="48313" y="53403"/>
                  </a:lnTo>
                  <a:lnTo>
                    <a:pt x="50068" y="53359"/>
                  </a:lnTo>
                  <a:lnTo>
                    <a:pt x="50902" y="53403"/>
                  </a:lnTo>
                  <a:lnTo>
                    <a:pt x="53096" y="53534"/>
                  </a:lnTo>
                  <a:lnTo>
                    <a:pt x="54193" y="53666"/>
                  </a:lnTo>
                  <a:lnTo>
                    <a:pt x="55246" y="53842"/>
                  </a:lnTo>
                  <a:lnTo>
                    <a:pt x="56299" y="54061"/>
                  </a:lnTo>
                  <a:lnTo>
                    <a:pt x="57352" y="54412"/>
                  </a:lnTo>
                  <a:lnTo>
                    <a:pt x="57835" y="54631"/>
                  </a:lnTo>
                  <a:lnTo>
                    <a:pt x="58362" y="54851"/>
                  </a:lnTo>
                  <a:lnTo>
                    <a:pt x="58844" y="55114"/>
                  </a:lnTo>
                  <a:lnTo>
                    <a:pt x="59327" y="55421"/>
                  </a:lnTo>
                  <a:lnTo>
                    <a:pt x="60512" y="56518"/>
                  </a:lnTo>
                  <a:lnTo>
                    <a:pt x="60556" y="56518"/>
                  </a:lnTo>
                  <a:lnTo>
                    <a:pt x="65382" y="58493"/>
                  </a:lnTo>
                  <a:lnTo>
                    <a:pt x="65426" y="58537"/>
                  </a:lnTo>
                  <a:lnTo>
                    <a:pt x="66436" y="58581"/>
                  </a:lnTo>
                  <a:lnTo>
                    <a:pt x="68454" y="59019"/>
                  </a:lnTo>
                  <a:lnTo>
                    <a:pt x="70692" y="59327"/>
                  </a:lnTo>
                  <a:lnTo>
                    <a:pt x="70736" y="59370"/>
                  </a:lnTo>
                  <a:lnTo>
                    <a:pt x="73062" y="59414"/>
                  </a:lnTo>
                  <a:lnTo>
                    <a:pt x="75431" y="59546"/>
                  </a:lnTo>
                  <a:lnTo>
                    <a:pt x="75475" y="59546"/>
                  </a:lnTo>
                  <a:lnTo>
                    <a:pt x="79161" y="59370"/>
                  </a:lnTo>
                  <a:lnTo>
                    <a:pt x="79205" y="59370"/>
                  </a:lnTo>
                  <a:lnTo>
                    <a:pt x="81706" y="58712"/>
                  </a:lnTo>
                  <a:lnTo>
                    <a:pt x="81750" y="58668"/>
                  </a:lnTo>
                  <a:lnTo>
                    <a:pt x="81794" y="58625"/>
                  </a:lnTo>
                  <a:lnTo>
                    <a:pt x="81838" y="58537"/>
                  </a:lnTo>
                  <a:lnTo>
                    <a:pt x="81838" y="58493"/>
                  </a:lnTo>
                  <a:lnTo>
                    <a:pt x="81794" y="58405"/>
                  </a:lnTo>
                  <a:lnTo>
                    <a:pt x="81750" y="58361"/>
                  </a:lnTo>
                  <a:lnTo>
                    <a:pt x="81618" y="58361"/>
                  </a:lnTo>
                  <a:lnTo>
                    <a:pt x="79117" y="59019"/>
                  </a:lnTo>
                  <a:lnTo>
                    <a:pt x="75475" y="59195"/>
                  </a:lnTo>
                  <a:lnTo>
                    <a:pt x="73105" y="59063"/>
                  </a:lnTo>
                  <a:lnTo>
                    <a:pt x="70736" y="59019"/>
                  </a:lnTo>
                  <a:lnTo>
                    <a:pt x="68498" y="58668"/>
                  </a:lnTo>
                  <a:lnTo>
                    <a:pt x="66523" y="58273"/>
                  </a:lnTo>
                  <a:lnTo>
                    <a:pt x="66479" y="58230"/>
                  </a:lnTo>
                  <a:lnTo>
                    <a:pt x="65470" y="58186"/>
                  </a:lnTo>
                  <a:lnTo>
                    <a:pt x="62530" y="56957"/>
                  </a:lnTo>
                  <a:lnTo>
                    <a:pt x="60687" y="56211"/>
                  </a:lnTo>
                  <a:lnTo>
                    <a:pt x="59546" y="55158"/>
                  </a:lnTo>
                  <a:lnTo>
                    <a:pt x="59020" y="54851"/>
                  </a:lnTo>
                  <a:lnTo>
                    <a:pt x="58537" y="54544"/>
                  </a:lnTo>
                  <a:lnTo>
                    <a:pt x="58010" y="54324"/>
                  </a:lnTo>
                  <a:lnTo>
                    <a:pt x="57484" y="54105"/>
                  </a:lnTo>
                  <a:lnTo>
                    <a:pt x="56957" y="53885"/>
                  </a:lnTo>
                  <a:lnTo>
                    <a:pt x="56431" y="53754"/>
                  </a:lnTo>
                  <a:lnTo>
                    <a:pt x="55378" y="53491"/>
                  </a:lnTo>
                  <a:lnTo>
                    <a:pt x="54281" y="53315"/>
                  </a:lnTo>
                  <a:lnTo>
                    <a:pt x="53184" y="53183"/>
                  </a:lnTo>
                  <a:lnTo>
                    <a:pt x="50902" y="53052"/>
                  </a:lnTo>
                  <a:lnTo>
                    <a:pt x="50068" y="53008"/>
                  </a:lnTo>
                  <a:lnTo>
                    <a:pt x="48269" y="53052"/>
                  </a:lnTo>
                  <a:lnTo>
                    <a:pt x="48181" y="53052"/>
                  </a:lnTo>
                  <a:lnTo>
                    <a:pt x="47040" y="53666"/>
                  </a:lnTo>
                  <a:lnTo>
                    <a:pt x="46996" y="53666"/>
                  </a:lnTo>
                  <a:lnTo>
                    <a:pt x="44934" y="55290"/>
                  </a:lnTo>
                  <a:lnTo>
                    <a:pt x="42872" y="56913"/>
                  </a:lnTo>
                  <a:lnTo>
                    <a:pt x="40371" y="58010"/>
                  </a:lnTo>
                  <a:lnTo>
                    <a:pt x="38089" y="58361"/>
                  </a:lnTo>
                  <a:lnTo>
                    <a:pt x="38045" y="58405"/>
                  </a:lnTo>
                  <a:lnTo>
                    <a:pt x="36904" y="58932"/>
                  </a:lnTo>
                  <a:lnTo>
                    <a:pt x="36860" y="58932"/>
                  </a:lnTo>
                  <a:lnTo>
                    <a:pt x="36377" y="59458"/>
                  </a:lnTo>
                  <a:lnTo>
                    <a:pt x="36333" y="59502"/>
                  </a:lnTo>
                  <a:lnTo>
                    <a:pt x="35017" y="61872"/>
                  </a:lnTo>
                  <a:lnTo>
                    <a:pt x="33350" y="63583"/>
                  </a:lnTo>
                  <a:lnTo>
                    <a:pt x="31156" y="65207"/>
                  </a:lnTo>
                  <a:lnTo>
                    <a:pt x="29444" y="64724"/>
                  </a:lnTo>
                  <a:lnTo>
                    <a:pt x="27031" y="64066"/>
                  </a:lnTo>
                  <a:lnTo>
                    <a:pt x="22994" y="62705"/>
                  </a:lnTo>
                  <a:lnTo>
                    <a:pt x="22906" y="62705"/>
                  </a:lnTo>
                  <a:lnTo>
                    <a:pt x="21985" y="62749"/>
                  </a:lnTo>
                  <a:lnTo>
                    <a:pt x="19966" y="63144"/>
                  </a:lnTo>
                  <a:lnTo>
                    <a:pt x="18474" y="63276"/>
                  </a:lnTo>
                  <a:lnTo>
                    <a:pt x="18430" y="63276"/>
                  </a:lnTo>
                  <a:lnTo>
                    <a:pt x="13165" y="66304"/>
                  </a:lnTo>
                  <a:lnTo>
                    <a:pt x="13121" y="66347"/>
                  </a:lnTo>
                  <a:lnTo>
                    <a:pt x="10707" y="68717"/>
                  </a:lnTo>
                  <a:lnTo>
                    <a:pt x="10181" y="68893"/>
                  </a:lnTo>
                  <a:lnTo>
                    <a:pt x="9566" y="68629"/>
                  </a:lnTo>
                  <a:lnTo>
                    <a:pt x="6934" y="66786"/>
                  </a:lnTo>
                  <a:lnTo>
                    <a:pt x="6012" y="65645"/>
                  </a:lnTo>
                  <a:lnTo>
                    <a:pt x="4740" y="63715"/>
                  </a:lnTo>
                  <a:lnTo>
                    <a:pt x="3555" y="61477"/>
                  </a:lnTo>
                  <a:lnTo>
                    <a:pt x="2326" y="59239"/>
                  </a:lnTo>
                  <a:lnTo>
                    <a:pt x="2326" y="59195"/>
                  </a:lnTo>
                  <a:lnTo>
                    <a:pt x="1536" y="58361"/>
                  </a:lnTo>
                  <a:lnTo>
                    <a:pt x="1492" y="58317"/>
                  </a:lnTo>
                  <a:lnTo>
                    <a:pt x="395" y="57835"/>
                  </a:lnTo>
                  <a:lnTo>
                    <a:pt x="351" y="57659"/>
                  </a:lnTo>
                  <a:lnTo>
                    <a:pt x="527" y="55685"/>
                  </a:lnTo>
                  <a:lnTo>
                    <a:pt x="878" y="52130"/>
                  </a:lnTo>
                  <a:lnTo>
                    <a:pt x="1054" y="51340"/>
                  </a:lnTo>
                  <a:lnTo>
                    <a:pt x="2370" y="49102"/>
                  </a:lnTo>
                  <a:lnTo>
                    <a:pt x="3686" y="47347"/>
                  </a:lnTo>
                  <a:lnTo>
                    <a:pt x="3686" y="47303"/>
                  </a:lnTo>
                  <a:lnTo>
                    <a:pt x="4608" y="45768"/>
                  </a:lnTo>
                  <a:lnTo>
                    <a:pt x="4608" y="45724"/>
                  </a:lnTo>
                  <a:lnTo>
                    <a:pt x="5398" y="43266"/>
                  </a:lnTo>
                  <a:lnTo>
                    <a:pt x="5968" y="40634"/>
                  </a:lnTo>
                  <a:lnTo>
                    <a:pt x="6363" y="38396"/>
                  </a:lnTo>
                  <a:lnTo>
                    <a:pt x="6670" y="35807"/>
                  </a:lnTo>
                  <a:lnTo>
                    <a:pt x="7285" y="31506"/>
                  </a:lnTo>
                  <a:lnTo>
                    <a:pt x="7987" y="27206"/>
                  </a:lnTo>
                  <a:lnTo>
                    <a:pt x="8952" y="25539"/>
                  </a:lnTo>
                  <a:lnTo>
                    <a:pt x="10663" y="23257"/>
                  </a:lnTo>
                  <a:lnTo>
                    <a:pt x="12594" y="20756"/>
                  </a:lnTo>
                  <a:lnTo>
                    <a:pt x="14788" y="17860"/>
                  </a:lnTo>
                  <a:lnTo>
                    <a:pt x="18694" y="12945"/>
                  </a:lnTo>
                  <a:lnTo>
                    <a:pt x="25934" y="7109"/>
                  </a:lnTo>
                  <a:lnTo>
                    <a:pt x="29708" y="4081"/>
                  </a:lnTo>
                  <a:lnTo>
                    <a:pt x="32384" y="1756"/>
                  </a:lnTo>
                  <a:lnTo>
                    <a:pt x="34491" y="308"/>
                  </a:lnTo>
                  <a:lnTo>
                    <a:pt x="34534" y="264"/>
                  </a:lnTo>
                  <a:lnTo>
                    <a:pt x="34534" y="176"/>
                  </a:lnTo>
                  <a:lnTo>
                    <a:pt x="34534" y="132"/>
                  </a:lnTo>
                  <a:lnTo>
                    <a:pt x="34491" y="44"/>
                  </a:lnTo>
                  <a:lnTo>
                    <a:pt x="3444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2" name="Google Shape;7332;p246"/>
            <p:cNvSpPr/>
            <p:nvPr/>
          </p:nvSpPr>
          <p:spPr>
            <a:xfrm>
              <a:off x="5473050" y="4092175"/>
              <a:ext cx="560600" cy="444300"/>
            </a:xfrm>
            <a:custGeom>
              <a:avLst/>
              <a:gdLst/>
              <a:ahLst/>
              <a:cxnLst/>
              <a:rect l="l" t="t" r="r" b="b"/>
              <a:pathLst>
                <a:path w="22424" h="17772" extrusionOk="0">
                  <a:moveTo>
                    <a:pt x="6188" y="483"/>
                  </a:moveTo>
                  <a:lnTo>
                    <a:pt x="6671" y="1361"/>
                  </a:lnTo>
                  <a:lnTo>
                    <a:pt x="6758" y="1448"/>
                  </a:lnTo>
                  <a:lnTo>
                    <a:pt x="8514" y="2107"/>
                  </a:lnTo>
                  <a:lnTo>
                    <a:pt x="12551" y="3862"/>
                  </a:lnTo>
                  <a:lnTo>
                    <a:pt x="12814" y="4213"/>
                  </a:lnTo>
                  <a:lnTo>
                    <a:pt x="13384" y="5441"/>
                  </a:lnTo>
                  <a:lnTo>
                    <a:pt x="14394" y="7197"/>
                  </a:lnTo>
                  <a:lnTo>
                    <a:pt x="14920" y="9391"/>
                  </a:lnTo>
                  <a:lnTo>
                    <a:pt x="15359" y="10707"/>
                  </a:lnTo>
                  <a:lnTo>
                    <a:pt x="15359" y="10751"/>
                  </a:lnTo>
                  <a:lnTo>
                    <a:pt x="16105" y="11936"/>
                  </a:lnTo>
                  <a:lnTo>
                    <a:pt x="16149" y="11980"/>
                  </a:lnTo>
                  <a:lnTo>
                    <a:pt x="17070" y="12682"/>
                  </a:lnTo>
                  <a:lnTo>
                    <a:pt x="17114" y="12682"/>
                  </a:lnTo>
                  <a:lnTo>
                    <a:pt x="19440" y="13384"/>
                  </a:lnTo>
                  <a:lnTo>
                    <a:pt x="19528" y="13384"/>
                  </a:lnTo>
                  <a:lnTo>
                    <a:pt x="20712" y="13252"/>
                  </a:lnTo>
                  <a:lnTo>
                    <a:pt x="21985" y="13472"/>
                  </a:lnTo>
                  <a:lnTo>
                    <a:pt x="22029" y="13515"/>
                  </a:lnTo>
                  <a:lnTo>
                    <a:pt x="21897" y="13603"/>
                  </a:lnTo>
                  <a:lnTo>
                    <a:pt x="20669" y="14130"/>
                  </a:lnTo>
                  <a:lnTo>
                    <a:pt x="16105" y="15534"/>
                  </a:lnTo>
                  <a:lnTo>
                    <a:pt x="13735" y="16368"/>
                  </a:lnTo>
                  <a:lnTo>
                    <a:pt x="11234" y="17421"/>
                  </a:lnTo>
                  <a:lnTo>
                    <a:pt x="10883" y="17377"/>
                  </a:lnTo>
                  <a:lnTo>
                    <a:pt x="8733" y="16499"/>
                  </a:lnTo>
                  <a:lnTo>
                    <a:pt x="5223" y="15051"/>
                  </a:lnTo>
                  <a:lnTo>
                    <a:pt x="5179" y="15051"/>
                  </a:lnTo>
                  <a:lnTo>
                    <a:pt x="747" y="13910"/>
                  </a:lnTo>
                  <a:lnTo>
                    <a:pt x="396" y="13515"/>
                  </a:lnTo>
                  <a:lnTo>
                    <a:pt x="352" y="12945"/>
                  </a:lnTo>
                  <a:lnTo>
                    <a:pt x="703" y="11716"/>
                  </a:lnTo>
                  <a:lnTo>
                    <a:pt x="1230" y="10839"/>
                  </a:lnTo>
                  <a:lnTo>
                    <a:pt x="2634" y="8732"/>
                  </a:lnTo>
                  <a:lnTo>
                    <a:pt x="5091" y="5003"/>
                  </a:lnTo>
                  <a:lnTo>
                    <a:pt x="5135" y="4959"/>
                  </a:lnTo>
                  <a:lnTo>
                    <a:pt x="5749" y="2896"/>
                  </a:lnTo>
                  <a:lnTo>
                    <a:pt x="5749" y="2853"/>
                  </a:lnTo>
                  <a:lnTo>
                    <a:pt x="6056" y="790"/>
                  </a:lnTo>
                  <a:lnTo>
                    <a:pt x="6188" y="483"/>
                  </a:lnTo>
                  <a:close/>
                  <a:moveTo>
                    <a:pt x="6144" y="0"/>
                  </a:moveTo>
                  <a:lnTo>
                    <a:pt x="6056" y="44"/>
                  </a:lnTo>
                  <a:lnTo>
                    <a:pt x="6013" y="132"/>
                  </a:lnTo>
                  <a:lnTo>
                    <a:pt x="5749" y="659"/>
                  </a:lnTo>
                  <a:lnTo>
                    <a:pt x="5705" y="702"/>
                  </a:lnTo>
                  <a:lnTo>
                    <a:pt x="5398" y="2809"/>
                  </a:lnTo>
                  <a:lnTo>
                    <a:pt x="4784" y="4827"/>
                  </a:lnTo>
                  <a:lnTo>
                    <a:pt x="2370" y="8557"/>
                  </a:lnTo>
                  <a:lnTo>
                    <a:pt x="922" y="10619"/>
                  </a:lnTo>
                  <a:lnTo>
                    <a:pt x="396" y="11541"/>
                  </a:lnTo>
                  <a:lnTo>
                    <a:pt x="352" y="11585"/>
                  </a:lnTo>
                  <a:lnTo>
                    <a:pt x="1" y="12857"/>
                  </a:lnTo>
                  <a:lnTo>
                    <a:pt x="1" y="12945"/>
                  </a:lnTo>
                  <a:lnTo>
                    <a:pt x="45" y="13603"/>
                  </a:lnTo>
                  <a:lnTo>
                    <a:pt x="89" y="13735"/>
                  </a:lnTo>
                  <a:lnTo>
                    <a:pt x="527" y="14174"/>
                  </a:lnTo>
                  <a:lnTo>
                    <a:pt x="615" y="14218"/>
                  </a:lnTo>
                  <a:lnTo>
                    <a:pt x="5091" y="15402"/>
                  </a:lnTo>
                  <a:lnTo>
                    <a:pt x="8601" y="16806"/>
                  </a:lnTo>
                  <a:lnTo>
                    <a:pt x="10752" y="17728"/>
                  </a:lnTo>
                  <a:lnTo>
                    <a:pt x="10795" y="17728"/>
                  </a:lnTo>
                  <a:lnTo>
                    <a:pt x="11234" y="17772"/>
                  </a:lnTo>
                  <a:lnTo>
                    <a:pt x="11322" y="17772"/>
                  </a:lnTo>
                  <a:lnTo>
                    <a:pt x="13867" y="16719"/>
                  </a:lnTo>
                  <a:lnTo>
                    <a:pt x="16193" y="15885"/>
                  </a:lnTo>
                  <a:lnTo>
                    <a:pt x="20756" y="14437"/>
                  </a:lnTo>
                  <a:lnTo>
                    <a:pt x="20800" y="14437"/>
                  </a:lnTo>
                  <a:lnTo>
                    <a:pt x="22073" y="13910"/>
                  </a:lnTo>
                  <a:lnTo>
                    <a:pt x="22117" y="13866"/>
                  </a:lnTo>
                  <a:lnTo>
                    <a:pt x="22380" y="13647"/>
                  </a:lnTo>
                  <a:lnTo>
                    <a:pt x="22424" y="13559"/>
                  </a:lnTo>
                  <a:lnTo>
                    <a:pt x="22424" y="13515"/>
                  </a:lnTo>
                  <a:lnTo>
                    <a:pt x="22424" y="13428"/>
                  </a:lnTo>
                  <a:lnTo>
                    <a:pt x="22380" y="13384"/>
                  </a:lnTo>
                  <a:lnTo>
                    <a:pt x="22204" y="13208"/>
                  </a:lnTo>
                  <a:lnTo>
                    <a:pt x="22117" y="13121"/>
                  </a:lnTo>
                  <a:lnTo>
                    <a:pt x="20756" y="12901"/>
                  </a:lnTo>
                  <a:lnTo>
                    <a:pt x="20712" y="12901"/>
                  </a:lnTo>
                  <a:lnTo>
                    <a:pt x="19528" y="13033"/>
                  </a:lnTo>
                  <a:lnTo>
                    <a:pt x="17246" y="12375"/>
                  </a:lnTo>
                  <a:lnTo>
                    <a:pt x="16368" y="11716"/>
                  </a:lnTo>
                  <a:lnTo>
                    <a:pt x="15666" y="10575"/>
                  </a:lnTo>
                  <a:lnTo>
                    <a:pt x="15271" y="9303"/>
                  </a:lnTo>
                  <a:lnTo>
                    <a:pt x="14745" y="7109"/>
                  </a:lnTo>
                  <a:lnTo>
                    <a:pt x="14701" y="7065"/>
                  </a:lnTo>
                  <a:lnTo>
                    <a:pt x="13692" y="5310"/>
                  </a:lnTo>
                  <a:lnTo>
                    <a:pt x="13121" y="4081"/>
                  </a:lnTo>
                  <a:lnTo>
                    <a:pt x="13077" y="4037"/>
                  </a:lnTo>
                  <a:lnTo>
                    <a:pt x="12814" y="3642"/>
                  </a:lnTo>
                  <a:lnTo>
                    <a:pt x="12726" y="3555"/>
                  </a:lnTo>
                  <a:lnTo>
                    <a:pt x="8645" y="1756"/>
                  </a:lnTo>
                  <a:lnTo>
                    <a:pt x="6934" y="1141"/>
                  </a:lnTo>
                  <a:lnTo>
                    <a:pt x="6495" y="307"/>
                  </a:lnTo>
                  <a:lnTo>
                    <a:pt x="6451" y="264"/>
                  </a:lnTo>
                  <a:lnTo>
                    <a:pt x="6276" y="88"/>
                  </a:lnTo>
                  <a:lnTo>
                    <a:pt x="6232" y="44"/>
                  </a:lnTo>
                  <a:lnTo>
                    <a:pt x="614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3" name="Google Shape;7333;p246"/>
            <p:cNvSpPr/>
            <p:nvPr/>
          </p:nvSpPr>
          <p:spPr>
            <a:xfrm>
              <a:off x="5446725" y="4038425"/>
              <a:ext cx="650550" cy="557300"/>
            </a:xfrm>
            <a:custGeom>
              <a:avLst/>
              <a:gdLst/>
              <a:ahLst/>
              <a:cxnLst/>
              <a:rect l="l" t="t" r="r" b="b"/>
              <a:pathLst>
                <a:path w="26022" h="22292" extrusionOk="0">
                  <a:moveTo>
                    <a:pt x="10225" y="351"/>
                  </a:moveTo>
                  <a:lnTo>
                    <a:pt x="10795" y="571"/>
                  </a:lnTo>
                  <a:lnTo>
                    <a:pt x="12946" y="2238"/>
                  </a:lnTo>
                  <a:lnTo>
                    <a:pt x="14832" y="3554"/>
                  </a:lnTo>
                  <a:lnTo>
                    <a:pt x="16017" y="4871"/>
                  </a:lnTo>
                  <a:lnTo>
                    <a:pt x="17026" y="6494"/>
                  </a:lnTo>
                  <a:lnTo>
                    <a:pt x="17948" y="8337"/>
                  </a:lnTo>
                  <a:lnTo>
                    <a:pt x="18431" y="10926"/>
                  </a:lnTo>
                  <a:lnTo>
                    <a:pt x="18957" y="13691"/>
                  </a:lnTo>
                  <a:lnTo>
                    <a:pt x="18957" y="13779"/>
                  </a:lnTo>
                  <a:lnTo>
                    <a:pt x="19308" y="14174"/>
                  </a:lnTo>
                  <a:lnTo>
                    <a:pt x="19396" y="14217"/>
                  </a:lnTo>
                  <a:lnTo>
                    <a:pt x="20800" y="14568"/>
                  </a:lnTo>
                  <a:lnTo>
                    <a:pt x="20844" y="14568"/>
                  </a:lnTo>
                  <a:lnTo>
                    <a:pt x="21941" y="14612"/>
                  </a:lnTo>
                  <a:lnTo>
                    <a:pt x="25364" y="15227"/>
                  </a:lnTo>
                  <a:lnTo>
                    <a:pt x="25583" y="15358"/>
                  </a:lnTo>
                  <a:lnTo>
                    <a:pt x="25671" y="15622"/>
                  </a:lnTo>
                  <a:lnTo>
                    <a:pt x="25583" y="16368"/>
                  </a:lnTo>
                  <a:lnTo>
                    <a:pt x="25408" y="16631"/>
                  </a:lnTo>
                  <a:lnTo>
                    <a:pt x="24969" y="16894"/>
                  </a:lnTo>
                  <a:lnTo>
                    <a:pt x="23916" y="17026"/>
                  </a:lnTo>
                  <a:lnTo>
                    <a:pt x="23872" y="17070"/>
                  </a:lnTo>
                  <a:lnTo>
                    <a:pt x="19659" y="18693"/>
                  </a:lnTo>
                  <a:lnTo>
                    <a:pt x="19615" y="18693"/>
                  </a:lnTo>
                  <a:lnTo>
                    <a:pt x="19133" y="19044"/>
                  </a:lnTo>
                  <a:lnTo>
                    <a:pt x="17772" y="19659"/>
                  </a:lnTo>
                  <a:lnTo>
                    <a:pt x="13165" y="21370"/>
                  </a:lnTo>
                  <a:lnTo>
                    <a:pt x="11805" y="21940"/>
                  </a:lnTo>
                  <a:lnTo>
                    <a:pt x="11278" y="21853"/>
                  </a:lnTo>
                  <a:lnTo>
                    <a:pt x="10093" y="21370"/>
                  </a:lnTo>
                  <a:lnTo>
                    <a:pt x="8075" y="20492"/>
                  </a:lnTo>
                  <a:lnTo>
                    <a:pt x="5661" y="19439"/>
                  </a:lnTo>
                  <a:lnTo>
                    <a:pt x="878" y="17377"/>
                  </a:lnTo>
                  <a:lnTo>
                    <a:pt x="483" y="16543"/>
                  </a:lnTo>
                  <a:lnTo>
                    <a:pt x="396" y="16236"/>
                  </a:lnTo>
                  <a:lnTo>
                    <a:pt x="352" y="15885"/>
                  </a:lnTo>
                  <a:lnTo>
                    <a:pt x="352" y="15534"/>
                  </a:lnTo>
                  <a:lnTo>
                    <a:pt x="396" y="15183"/>
                  </a:lnTo>
                  <a:lnTo>
                    <a:pt x="440" y="14832"/>
                  </a:lnTo>
                  <a:lnTo>
                    <a:pt x="571" y="14481"/>
                  </a:lnTo>
                  <a:lnTo>
                    <a:pt x="834" y="13822"/>
                  </a:lnTo>
                  <a:lnTo>
                    <a:pt x="1186" y="13120"/>
                  </a:lnTo>
                  <a:lnTo>
                    <a:pt x="1580" y="12462"/>
                  </a:lnTo>
                  <a:lnTo>
                    <a:pt x="2458" y="11190"/>
                  </a:lnTo>
                  <a:lnTo>
                    <a:pt x="3116" y="10312"/>
                  </a:lnTo>
                  <a:lnTo>
                    <a:pt x="3380" y="9873"/>
                  </a:lnTo>
                  <a:lnTo>
                    <a:pt x="3643" y="9434"/>
                  </a:lnTo>
                  <a:lnTo>
                    <a:pt x="4915" y="6889"/>
                  </a:lnTo>
                  <a:lnTo>
                    <a:pt x="4915" y="6846"/>
                  </a:lnTo>
                  <a:lnTo>
                    <a:pt x="5617" y="4388"/>
                  </a:lnTo>
                  <a:lnTo>
                    <a:pt x="6144" y="2326"/>
                  </a:lnTo>
                  <a:lnTo>
                    <a:pt x="6890" y="1492"/>
                  </a:lnTo>
                  <a:lnTo>
                    <a:pt x="8382" y="966"/>
                  </a:lnTo>
                  <a:lnTo>
                    <a:pt x="8470" y="922"/>
                  </a:lnTo>
                  <a:lnTo>
                    <a:pt x="8909" y="351"/>
                  </a:lnTo>
                  <a:close/>
                  <a:moveTo>
                    <a:pt x="8865" y="0"/>
                  </a:moveTo>
                  <a:lnTo>
                    <a:pt x="8777" y="44"/>
                  </a:lnTo>
                  <a:lnTo>
                    <a:pt x="8733" y="88"/>
                  </a:lnTo>
                  <a:lnTo>
                    <a:pt x="8206" y="658"/>
                  </a:lnTo>
                  <a:lnTo>
                    <a:pt x="6758" y="1185"/>
                  </a:lnTo>
                  <a:lnTo>
                    <a:pt x="6671" y="1229"/>
                  </a:lnTo>
                  <a:lnTo>
                    <a:pt x="5837" y="2150"/>
                  </a:lnTo>
                  <a:lnTo>
                    <a:pt x="5793" y="2194"/>
                  </a:lnTo>
                  <a:lnTo>
                    <a:pt x="5310" y="4300"/>
                  </a:lnTo>
                  <a:lnTo>
                    <a:pt x="4608" y="6758"/>
                  </a:lnTo>
                  <a:lnTo>
                    <a:pt x="3336" y="9303"/>
                  </a:lnTo>
                  <a:lnTo>
                    <a:pt x="3072" y="9698"/>
                  </a:lnTo>
                  <a:lnTo>
                    <a:pt x="2809" y="10093"/>
                  </a:lnTo>
                  <a:lnTo>
                    <a:pt x="2195" y="11014"/>
                  </a:lnTo>
                  <a:lnTo>
                    <a:pt x="1712" y="11672"/>
                  </a:lnTo>
                  <a:lnTo>
                    <a:pt x="1229" y="12331"/>
                  </a:lnTo>
                  <a:lnTo>
                    <a:pt x="834" y="13033"/>
                  </a:lnTo>
                  <a:lnTo>
                    <a:pt x="483" y="13735"/>
                  </a:lnTo>
                  <a:lnTo>
                    <a:pt x="176" y="14437"/>
                  </a:lnTo>
                  <a:lnTo>
                    <a:pt x="89" y="14832"/>
                  </a:lnTo>
                  <a:lnTo>
                    <a:pt x="45" y="15183"/>
                  </a:lnTo>
                  <a:lnTo>
                    <a:pt x="1" y="15534"/>
                  </a:lnTo>
                  <a:lnTo>
                    <a:pt x="1" y="15929"/>
                  </a:lnTo>
                  <a:lnTo>
                    <a:pt x="89" y="16280"/>
                  </a:lnTo>
                  <a:lnTo>
                    <a:pt x="176" y="16675"/>
                  </a:lnTo>
                  <a:lnTo>
                    <a:pt x="176" y="16719"/>
                  </a:lnTo>
                  <a:lnTo>
                    <a:pt x="615" y="17596"/>
                  </a:lnTo>
                  <a:lnTo>
                    <a:pt x="703" y="17684"/>
                  </a:lnTo>
                  <a:lnTo>
                    <a:pt x="5530" y="19746"/>
                  </a:lnTo>
                  <a:lnTo>
                    <a:pt x="7899" y="20843"/>
                  </a:lnTo>
                  <a:lnTo>
                    <a:pt x="9962" y="21721"/>
                  </a:lnTo>
                  <a:lnTo>
                    <a:pt x="11190" y="22160"/>
                  </a:lnTo>
                  <a:lnTo>
                    <a:pt x="11190" y="22204"/>
                  </a:lnTo>
                  <a:lnTo>
                    <a:pt x="11805" y="22291"/>
                  </a:lnTo>
                  <a:lnTo>
                    <a:pt x="11892" y="22291"/>
                  </a:lnTo>
                  <a:lnTo>
                    <a:pt x="13297" y="21721"/>
                  </a:lnTo>
                  <a:lnTo>
                    <a:pt x="17904" y="20010"/>
                  </a:lnTo>
                  <a:lnTo>
                    <a:pt x="19308" y="19351"/>
                  </a:lnTo>
                  <a:lnTo>
                    <a:pt x="19835" y="19000"/>
                  </a:lnTo>
                  <a:lnTo>
                    <a:pt x="23960" y="17377"/>
                  </a:lnTo>
                  <a:lnTo>
                    <a:pt x="25057" y="17245"/>
                  </a:lnTo>
                  <a:lnTo>
                    <a:pt x="25100" y="17201"/>
                  </a:lnTo>
                  <a:lnTo>
                    <a:pt x="25627" y="16938"/>
                  </a:lnTo>
                  <a:lnTo>
                    <a:pt x="25671" y="16850"/>
                  </a:lnTo>
                  <a:lnTo>
                    <a:pt x="25890" y="16499"/>
                  </a:lnTo>
                  <a:lnTo>
                    <a:pt x="25934" y="16411"/>
                  </a:lnTo>
                  <a:lnTo>
                    <a:pt x="26022" y="15622"/>
                  </a:lnTo>
                  <a:lnTo>
                    <a:pt x="26022" y="15490"/>
                  </a:lnTo>
                  <a:lnTo>
                    <a:pt x="25846" y="15183"/>
                  </a:lnTo>
                  <a:lnTo>
                    <a:pt x="25803" y="15139"/>
                  </a:lnTo>
                  <a:lnTo>
                    <a:pt x="25539" y="14919"/>
                  </a:lnTo>
                  <a:lnTo>
                    <a:pt x="25451" y="14876"/>
                  </a:lnTo>
                  <a:lnTo>
                    <a:pt x="21985" y="14261"/>
                  </a:lnTo>
                  <a:lnTo>
                    <a:pt x="20844" y="14217"/>
                  </a:lnTo>
                  <a:lnTo>
                    <a:pt x="19528" y="13866"/>
                  </a:lnTo>
                  <a:lnTo>
                    <a:pt x="19264" y="13603"/>
                  </a:lnTo>
                  <a:lnTo>
                    <a:pt x="18782" y="10882"/>
                  </a:lnTo>
                  <a:lnTo>
                    <a:pt x="18299" y="8250"/>
                  </a:lnTo>
                  <a:lnTo>
                    <a:pt x="18255" y="8162"/>
                  </a:lnTo>
                  <a:lnTo>
                    <a:pt x="17334" y="6319"/>
                  </a:lnTo>
                  <a:lnTo>
                    <a:pt x="16324" y="4651"/>
                  </a:lnTo>
                  <a:lnTo>
                    <a:pt x="16280" y="4651"/>
                  </a:lnTo>
                  <a:lnTo>
                    <a:pt x="15052" y="3291"/>
                  </a:lnTo>
                  <a:lnTo>
                    <a:pt x="13165" y="1975"/>
                  </a:lnTo>
                  <a:lnTo>
                    <a:pt x="11015" y="307"/>
                  </a:lnTo>
                  <a:lnTo>
                    <a:pt x="10971" y="263"/>
                  </a:lnTo>
                  <a:lnTo>
                    <a:pt x="10357" y="44"/>
                  </a:lnTo>
                  <a:lnTo>
                    <a:pt x="1026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4" name="Google Shape;7334;p246"/>
            <p:cNvSpPr/>
            <p:nvPr/>
          </p:nvSpPr>
          <p:spPr>
            <a:xfrm>
              <a:off x="5262425" y="3874975"/>
              <a:ext cx="889700" cy="781075"/>
            </a:xfrm>
            <a:custGeom>
              <a:avLst/>
              <a:gdLst/>
              <a:ahLst/>
              <a:cxnLst/>
              <a:rect l="l" t="t" r="r" b="b"/>
              <a:pathLst>
                <a:path w="35588" h="31243" extrusionOk="0">
                  <a:moveTo>
                    <a:pt x="16807" y="351"/>
                  </a:moveTo>
                  <a:lnTo>
                    <a:pt x="17070" y="658"/>
                  </a:lnTo>
                  <a:lnTo>
                    <a:pt x="17509" y="1404"/>
                  </a:lnTo>
                  <a:lnTo>
                    <a:pt x="18431" y="3467"/>
                  </a:lnTo>
                  <a:lnTo>
                    <a:pt x="18475" y="3554"/>
                  </a:lnTo>
                  <a:lnTo>
                    <a:pt x="19879" y="4344"/>
                  </a:lnTo>
                  <a:lnTo>
                    <a:pt x="21766" y="5968"/>
                  </a:lnTo>
                  <a:lnTo>
                    <a:pt x="23784" y="7811"/>
                  </a:lnTo>
                  <a:lnTo>
                    <a:pt x="25627" y="10092"/>
                  </a:lnTo>
                  <a:lnTo>
                    <a:pt x="27689" y="13427"/>
                  </a:lnTo>
                  <a:lnTo>
                    <a:pt x="28128" y="15490"/>
                  </a:lnTo>
                  <a:lnTo>
                    <a:pt x="28567" y="18298"/>
                  </a:lnTo>
                  <a:lnTo>
                    <a:pt x="28918" y="19746"/>
                  </a:lnTo>
                  <a:lnTo>
                    <a:pt x="28962" y="19834"/>
                  </a:lnTo>
                  <a:lnTo>
                    <a:pt x="29489" y="20273"/>
                  </a:lnTo>
                  <a:lnTo>
                    <a:pt x="29576" y="20317"/>
                  </a:lnTo>
                  <a:lnTo>
                    <a:pt x="30761" y="20536"/>
                  </a:lnTo>
                  <a:lnTo>
                    <a:pt x="32955" y="20931"/>
                  </a:lnTo>
                  <a:lnTo>
                    <a:pt x="35237" y="21852"/>
                  </a:lnTo>
                  <a:lnTo>
                    <a:pt x="35193" y="21940"/>
                  </a:lnTo>
                  <a:lnTo>
                    <a:pt x="34842" y="22511"/>
                  </a:lnTo>
                  <a:lnTo>
                    <a:pt x="34272" y="24046"/>
                  </a:lnTo>
                  <a:lnTo>
                    <a:pt x="33877" y="24661"/>
                  </a:lnTo>
                  <a:lnTo>
                    <a:pt x="33350" y="25012"/>
                  </a:lnTo>
                  <a:lnTo>
                    <a:pt x="31024" y="25319"/>
                  </a:lnTo>
                  <a:lnTo>
                    <a:pt x="30980" y="25319"/>
                  </a:lnTo>
                  <a:lnTo>
                    <a:pt x="28172" y="26372"/>
                  </a:lnTo>
                  <a:lnTo>
                    <a:pt x="28128" y="26372"/>
                  </a:lnTo>
                  <a:lnTo>
                    <a:pt x="26636" y="27557"/>
                  </a:lnTo>
                  <a:lnTo>
                    <a:pt x="24223" y="28654"/>
                  </a:lnTo>
                  <a:lnTo>
                    <a:pt x="21941" y="29575"/>
                  </a:lnTo>
                  <a:lnTo>
                    <a:pt x="20361" y="30234"/>
                  </a:lnTo>
                  <a:lnTo>
                    <a:pt x="19220" y="30716"/>
                  </a:lnTo>
                  <a:lnTo>
                    <a:pt x="18826" y="30848"/>
                  </a:lnTo>
                  <a:lnTo>
                    <a:pt x="18475" y="30892"/>
                  </a:lnTo>
                  <a:lnTo>
                    <a:pt x="18167" y="30848"/>
                  </a:lnTo>
                  <a:lnTo>
                    <a:pt x="17816" y="30760"/>
                  </a:lnTo>
                  <a:lnTo>
                    <a:pt x="17421" y="30628"/>
                  </a:lnTo>
                  <a:lnTo>
                    <a:pt x="16895" y="30409"/>
                  </a:lnTo>
                  <a:lnTo>
                    <a:pt x="16105" y="30058"/>
                  </a:lnTo>
                  <a:lnTo>
                    <a:pt x="15096" y="29619"/>
                  </a:lnTo>
                  <a:lnTo>
                    <a:pt x="13779" y="29137"/>
                  </a:lnTo>
                  <a:lnTo>
                    <a:pt x="12068" y="28566"/>
                  </a:lnTo>
                  <a:lnTo>
                    <a:pt x="9303" y="27952"/>
                  </a:lnTo>
                  <a:lnTo>
                    <a:pt x="9303" y="27908"/>
                  </a:lnTo>
                  <a:lnTo>
                    <a:pt x="9260" y="27952"/>
                  </a:lnTo>
                  <a:lnTo>
                    <a:pt x="7592" y="28303"/>
                  </a:lnTo>
                  <a:lnTo>
                    <a:pt x="5749" y="28171"/>
                  </a:lnTo>
                  <a:lnTo>
                    <a:pt x="5705" y="28171"/>
                  </a:lnTo>
                  <a:lnTo>
                    <a:pt x="4477" y="28347"/>
                  </a:lnTo>
                  <a:lnTo>
                    <a:pt x="4433" y="28347"/>
                  </a:lnTo>
                  <a:lnTo>
                    <a:pt x="966" y="29531"/>
                  </a:lnTo>
                  <a:lnTo>
                    <a:pt x="747" y="29400"/>
                  </a:lnTo>
                  <a:lnTo>
                    <a:pt x="352" y="28610"/>
                  </a:lnTo>
                  <a:lnTo>
                    <a:pt x="396" y="27952"/>
                  </a:lnTo>
                  <a:lnTo>
                    <a:pt x="615" y="26855"/>
                  </a:lnTo>
                  <a:lnTo>
                    <a:pt x="1405" y="25538"/>
                  </a:lnTo>
                  <a:lnTo>
                    <a:pt x="2151" y="24836"/>
                  </a:lnTo>
                  <a:lnTo>
                    <a:pt x="4038" y="24222"/>
                  </a:lnTo>
                  <a:lnTo>
                    <a:pt x="5530" y="24924"/>
                  </a:lnTo>
                  <a:lnTo>
                    <a:pt x="5661" y="24924"/>
                  </a:lnTo>
                  <a:lnTo>
                    <a:pt x="6144" y="24792"/>
                  </a:lnTo>
                  <a:lnTo>
                    <a:pt x="6188" y="24749"/>
                  </a:lnTo>
                  <a:lnTo>
                    <a:pt x="6583" y="24485"/>
                  </a:lnTo>
                  <a:lnTo>
                    <a:pt x="6627" y="24441"/>
                  </a:lnTo>
                  <a:lnTo>
                    <a:pt x="6890" y="24003"/>
                  </a:lnTo>
                  <a:lnTo>
                    <a:pt x="6890" y="23915"/>
                  </a:lnTo>
                  <a:lnTo>
                    <a:pt x="6846" y="23037"/>
                  </a:lnTo>
                  <a:lnTo>
                    <a:pt x="6715" y="22291"/>
                  </a:lnTo>
                  <a:lnTo>
                    <a:pt x="6846" y="21501"/>
                  </a:lnTo>
                  <a:lnTo>
                    <a:pt x="7855" y="19132"/>
                  </a:lnTo>
                  <a:lnTo>
                    <a:pt x="10269" y="15621"/>
                  </a:lnTo>
                  <a:lnTo>
                    <a:pt x="10269" y="15578"/>
                  </a:lnTo>
                  <a:lnTo>
                    <a:pt x="11278" y="13735"/>
                  </a:lnTo>
                  <a:lnTo>
                    <a:pt x="11278" y="13647"/>
                  </a:lnTo>
                  <a:lnTo>
                    <a:pt x="11278" y="12813"/>
                  </a:lnTo>
                  <a:lnTo>
                    <a:pt x="12156" y="8995"/>
                  </a:lnTo>
                  <a:lnTo>
                    <a:pt x="12375" y="8469"/>
                  </a:lnTo>
                  <a:lnTo>
                    <a:pt x="13253" y="7547"/>
                  </a:lnTo>
                  <a:lnTo>
                    <a:pt x="14569" y="6670"/>
                  </a:lnTo>
                  <a:lnTo>
                    <a:pt x="15447" y="6319"/>
                  </a:lnTo>
                  <a:lnTo>
                    <a:pt x="15491" y="6275"/>
                  </a:lnTo>
                  <a:lnTo>
                    <a:pt x="15535" y="6187"/>
                  </a:lnTo>
                  <a:lnTo>
                    <a:pt x="15622" y="5880"/>
                  </a:lnTo>
                  <a:lnTo>
                    <a:pt x="15622" y="5836"/>
                  </a:lnTo>
                  <a:lnTo>
                    <a:pt x="15447" y="3598"/>
                  </a:lnTo>
                  <a:lnTo>
                    <a:pt x="15535" y="1843"/>
                  </a:lnTo>
                  <a:lnTo>
                    <a:pt x="15842" y="965"/>
                  </a:lnTo>
                  <a:lnTo>
                    <a:pt x="16456" y="395"/>
                  </a:lnTo>
                  <a:lnTo>
                    <a:pt x="16807" y="351"/>
                  </a:lnTo>
                  <a:close/>
                  <a:moveTo>
                    <a:pt x="16851" y="0"/>
                  </a:moveTo>
                  <a:lnTo>
                    <a:pt x="16368" y="88"/>
                  </a:lnTo>
                  <a:lnTo>
                    <a:pt x="16281" y="132"/>
                  </a:lnTo>
                  <a:lnTo>
                    <a:pt x="15578" y="746"/>
                  </a:lnTo>
                  <a:lnTo>
                    <a:pt x="15535" y="790"/>
                  </a:lnTo>
                  <a:lnTo>
                    <a:pt x="15183" y="1755"/>
                  </a:lnTo>
                  <a:lnTo>
                    <a:pt x="15183" y="1799"/>
                  </a:lnTo>
                  <a:lnTo>
                    <a:pt x="15096" y="3554"/>
                  </a:lnTo>
                  <a:lnTo>
                    <a:pt x="15096" y="3598"/>
                  </a:lnTo>
                  <a:lnTo>
                    <a:pt x="15271" y="5836"/>
                  </a:lnTo>
                  <a:lnTo>
                    <a:pt x="15227" y="6012"/>
                  </a:lnTo>
                  <a:lnTo>
                    <a:pt x="14438" y="6363"/>
                  </a:lnTo>
                  <a:lnTo>
                    <a:pt x="14394" y="6363"/>
                  </a:lnTo>
                  <a:lnTo>
                    <a:pt x="13033" y="7240"/>
                  </a:lnTo>
                  <a:lnTo>
                    <a:pt x="12989" y="7284"/>
                  </a:lnTo>
                  <a:lnTo>
                    <a:pt x="12112" y="8250"/>
                  </a:lnTo>
                  <a:lnTo>
                    <a:pt x="12068" y="8293"/>
                  </a:lnTo>
                  <a:lnTo>
                    <a:pt x="11849" y="8864"/>
                  </a:lnTo>
                  <a:lnTo>
                    <a:pt x="11805" y="8864"/>
                  </a:lnTo>
                  <a:lnTo>
                    <a:pt x="10971" y="12769"/>
                  </a:lnTo>
                  <a:lnTo>
                    <a:pt x="10927" y="12769"/>
                  </a:lnTo>
                  <a:lnTo>
                    <a:pt x="10927" y="13603"/>
                  </a:lnTo>
                  <a:lnTo>
                    <a:pt x="9962" y="15402"/>
                  </a:lnTo>
                  <a:lnTo>
                    <a:pt x="7548" y="18956"/>
                  </a:lnTo>
                  <a:lnTo>
                    <a:pt x="6539" y="21370"/>
                  </a:lnTo>
                  <a:lnTo>
                    <a:pt x="6495" y="21414"/>
                  </a:lnTo>
                  <a:lnTo>
                    <a:pt x="6364" y="22291"/>
                  </a:lnTo>
                  <a:lnTo>
                    <a:pt x="6364" y="22335"/>
                  </a:lnTo>
                  <a:lnTo>
                    <a:pt x="6495" y="23081"/>
                  </a:lnTo>
                  <a:lnTo>
                    <a:pt x="6539" y="23871"/>
                  </a:lnTo>
                  <a:lnTo>
                    <a:pt x="6320" y="24222"/>
                  </a:lnTo>
                  <a:lnTo>
                    <a:pt x="6012" y="24441"/>
                  </a:lnTo>
                  <a:lnTo>
                    <a:pt x="5618" y="24573"/>
                  </a:lnTo>
                  <a:lnTo>
                    <a:pt x="4126" y="23871"/>
                  </a:lnTo>
                  <a:lnTo>
                    <a:pt x="3994" y="23871"/>
                  </a:lnTo>
                  <a:lnTo>
                    <a:pt x="1975" y="24485"/>
                  </a:lnTo>
                  <a:lnTo>
                    <a:pt x="1932" y="24529"/>
                  </a:lnTo>
                  <a:lnTo>
                    <a:pt x="1142" y="25319"/>
                  </a:lnTo>
                  <a:lnTo>
                    <a:pt x="1142" y="25363"/>
                  </a:lnTo>
                  <a:lnTo>
                    <a:pt x="308" y="26723"/>
                  </a:lnTo>
                  <a:lnTo>
                    <a:pt x="308" y="26767"/>
                  </a:lnTo>
                  <a:lnTo>
                    <a:pt x="45" y="27908"/>
                  </a:lnTo>
                  <a:lnTo>
                    <a:pt x="1" y="28610"/>
                  </a:lnTo>
                  <a:lnTo>
                    <a:pt x="45" y="28698"/>
                  </a:lnTo>
                  <a:lnTo>
                    <a:pt x="484" y="29619"/>
                  </a:lnTo>
                  <a:lnTo>
                    <a:pt x="527" y="29663"/>
                  </a:lnTo>
                  <a:lnTo>
                    <a:pt x="835" y="29839"/>
                  </a:lnTo>
                  <a:lnTo>
                    <a:pt x="922" y="29883"/>
                  </a:lnTo>
                  <a:lnTo>
                    <a:pt x="1010" y="29883"/>
                  </a:lnTo>
                  <a:lnTo>
                    <a:pt x="4564" y="28654"/>
                  </a:lnTo>
                  <a:lnTo>
                    <a:pt x="5705" y="28522"/>
                  </a:lnTo>
                  <a:lnTo>
                    <a:pt x="7592" y="28654"/>
                  </a:lnTo>
                  <a:lnTo>
                    <a:pt x="7636" y="28654"/>
                  </a:lnTo>
                  <a:lnTo>
                    <a:pt x="9303" y="28303"/>
                  </a:lnTo>
                  <a:lnTo>
                    <a:pt x="11980" y="28917"/>
                  </a:lnTo>
                  <a:lnTo>
                    <a:pt x="13648" y="29488"/>
                  </a:lnTo>
                  <a:lnTo>
                    <a:pt x="14964" y="29970"/>
                  </a:lnTo>
                  <a:lnTo>
                    <a:pt x="15973" y="30365"/>
                  </a:lnTo>
                  <a:lnTo>
                    <a:pt x="16763" y="30716"/>
                  </a:lnTo>
                  <a:lnTo>
                    <a:pt x="17685" y="31111"/>
                  </a:lnTo>
                  <a:lnTo>
                    <a:pt x="18080" y="31199"/>
                  </a:lnTo>
                  <a:lnTo>
                    <a:pt x="18387" y="31243"/>
                  </a:lnTo>
                  <a:lnTo>
                    <a:pt x="18782" y="31199"/>
                  </a:lnTo>
                  <a:lnTo>
                    <a:pt x="19220" y="31067"/>
                  </a:lnTo>
                  <a:lnTo>
                    <a:pt x="19791" y="30848"/>
                  </a:lnTo>
                  <a:lnTo>
                    <a:pt x="20493" y="30541"/>
                  </a:lnTo>
                  <a:lnTo>
                    <a:pt x="22073" y="29883"/>
                  </a:lnTo>
                  <a:lnTo>
                    <a:pt x="24355" y="29005"/>
                  </a:lnTo>
                  <a:lnTo>
                    <a:pt x="26812" y="27864"/>
                  </a:lnTo>
                  <a:lnTo>
                    <a:pt x="26856" y="27820"/>
                  </a:lnTo>
                  <a:lnTo>
                    <a:pt x="28348" y="26679"/>
                  </a:lnTo>
                  <a:lnTo>
                    <a:pt x="31112" y="25670"/>
                  </a:lnTo>
                  <a:lnTo>
                    <a:pt x="33438" y="25363"/>
                  </a:lnTo>
                  <a:lnTo>
                    <a:pt x="33526" y="25363"/>
                  </a:lnTo>
                  <a:lnTo>
                    <a:pt x="34096" y="24968"/>
                  </a:lnTo>
                  <a:lnTo>
                    <a:pt x="34140" y="24924"/>
                  </a:lnTo>
                  <a:lnTo>
                    <a:pt x="34579" y="24222"/>
                  </a:lnTo>
                  <a:lnTo>
                    <a:pt x="34623" y="24178"/>
                  </a:lnTo>
                  <a:lnTo>
                    <a:pt x="35149" y="22686"/>
                  </a:lnTo>
                  <a:lnTo>
                    <a:pt x="35500" y="22072"/>
                  </a:lnTo>
                  <a:lnTo>
                    <a:pt x="35500" y="22028"/>
                  </a:lnTo>
                  <a:lnTo>
                    <a:pt x="35588" y="21765"/>
                  </a:lnTo>
                  <a:lnTo>
                    <a:pt x="35588" y="21677"/>
                  </a:lnTo>
                  <a:lnTo>
                    <a:pt x="35500" y="21589"/>
                  </a:lnTo>
                  <a:lnTo>
                    <a:pt x="33087" y="20580"/>
                  </a:lnTo>
                  <a:lnTo>
                    <a:pt x="33043" y="20580"/>
                  </a:lnTo>
                  <a:lnTo>
                    <a:pt x="30849" y="20185"/>
                  </a:lnTo>
                  <a:lnTo>
                    <a:pt x="29664" y="20009"/>
                  </a:lnTo>
                  <a:lnTo>
                    <a:pt x="29225" y="19615"/>
                  </a:lnTo>
                  <a:lnTo>
                    <a:pt x="28918" y="18254"/>
                  </a:lnTo>
                  <a:lnTo>
                    <a:pt x="28479" y="15446"/>
                  </a:lnTo>
                  <a:lnTo>
                    <a:pt x="28040" y="13340"/>
                  </a:lnTo>
                  <a:lnTo>
                    <a:pt x="28040" y="13252"/>
                  </a:lnTo>
                  <a:lnTo>
                    <a:pt x="25934" y="9917"/>
                  </a:lnTo>
                  <a:lnTo>
                    <a:pt x="24091" y="7547"/>
                  </a:lnTo>
                  <a:lnTo>
                    <a:pt x="24047" y="7547"/>
                  </a:lnTo>
                  <a:lnTo>
                    <a:pt x="21985" y="5704"/>
                  </a:lnTo>
                  <a:lnTo>
                    <a:pt x="20098" y="4081"/>
                  </a:lnTo>
                  <a:lnTo>
                    <a:pt x="20054" y="4081"/>
                  </a:lnTo>
                  <a:lnTo>
                    <a:pt x="18738" y="3247"/>
                  </a:lnTo>
                  <a:lnTo>
                    <a:pt x="17816" y="1273"/>
                  </a:lnTo>
                  <a:lnTo>
                    <a:pt x="17378" y="439"/>
                  </a:lnTo>
                  <a:lnTo>
                    <a:pt x="17334" y="439"/>
                  </a:lnTo>
                  <a:lnTo>
                    <a:pt x="16983" y="44"/>
                  </a:lnTo>
                  <a:lnTo>
                    <a:pt x="1693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5" name="Google Shape;7335;p246"/>
            <p:cNvSpPr/>
            <p:nvPr/>
          </p:nvSpPr>
          <p:spPr>
            <a:xfrm>
              <a:off x="6038025" y="3987950"/>
              <a:ext cx="388375" cy="286350"/>
            </a:xfrm>
            <a:custGeom>
              <a:avLst/>
              <a:gdLst/>
              <a:ahLst/>
              <a:cxnLst/>
              <a:rect l="l" t="t" r="r" b="b"/>
              <a:pathLst>
                <a:path w="15535" h="11454" extrusionOk="0">
                  <a:moveTo>
                    <a:pt x="2545" y="352"/>
                  </a:moveTo>
                  <a:lnTo>
                    <a:pt x="5134" y="527"/>
                  </a:lnTo>
                  <a:lnTo>
                    <a:pt x="7504" y="1010"/>
                  </a:lnTo>
                  <a:lnTo>
                    <a:pt x="9786" y="1317"/>
                  </a:lnTo>
                  <a:lnTo>
                    <a:pt x="9830" y="1317"/>
                  </a:lnTo>
                  <a:lnTo>
                    <a:pt x="11760" y="1010"/>
                  </a:lnTo>
                  <a:lnTo>
                    <a:pt x="12813" y="1142"/>
                  </a:lnTo>
                  <a:lnTo>
                    <a:pt x="14130" y="1800"/>
                  </a:lnTo>
                  <a:lnTo>
                    <a:pt x="14569" y="2195"/>
                  </a:lnTo>
                  <a:lnTo>
                    <a:pt x="15139" y="3906"/>
                  </a:lnTo>
                  <a:lnTo>
                    <a:pt x="15183" y="4345"/>
                  </a:lnTo>
                  <a:lnTo>
                    <a:pt x="14481" y="5486"/>
                  </a:lnTo>
                  <a:lnTo>
                    <a:pt x="12857" y="7504"/>
                  </a:lnTo>
                  <a:lnTo>
                    <a:pt x="11936" y="8952"/>
                  </a:lnTo>
                  <a:lnTo>
                    <a:pt x="10356" y="10005"/>
                  </a:lnTo>
                  <a:lnTo>
                    <a:pt x="7855" y="11015"/>
                  </a:lnTo>
                  <a:lnTo>
                    <a:pt x="6758" y="11102"/>
                  </a:lnTo>
                  <a:lnTo>
                    <a:pt x="5924" y="11059"/>
                  </a:lnTo>
                  <a:lnTo>
                    <a:pt x="4520" y="10313"/>
                  </a:lnTo>
                  <a:lnTo>
                    <a:pt x="3072" y="9303"/>
                  </a:lnTo>
                  <a:lnTo>
                    <a:pt x="2721" y="8865"/>
                  </a:lnTo>
                  <a:lnTo>
                    <a:pt x="2326" y="6802"/>
                  </a:lnTo>
                  <a:lnTo>
                    <a:pt x="2282" y="6714"/>
                  </a:lnTo>
                  <a:lnTo>
                    <a:pt x="527" y="4082"/>
                  </a:lnTo>
                  <a:lnTo>
                    <a:pt x="351" y="3160"/>
                  </a:lnTo>
                  <a:lnTo>
                    <a:pt x="834" y="2063"/>
                  </a:lnTo>
                  <a:lnTo>
                    <a:pt x="1580" y="922"/>
                  </a:lnTo>
                  <a:lnTo>
                    <a:pt x="2019" y="527"/>
                  </a:lnTo>
                  <a:lnTo>
                    <a:pt x="2545" y="352"/>
                  </a:lnTo>
                  <a:close/>
                  <a:moveTo>
                    <a:pt x="2545" y="1"/>
                  </a:moveTo>
                  <a:lnTo>
                    <a:pt x="2458" y="45"/>
                  </a:lnTo>
                  <a:lnTo>
                    <a:pt x="1887" y="220"/>
                  </a:lnTo>
                  <a:lnTo>
                    <a:pt x="1843" y="264"/>
                  </a:lnTo>
                  <a:lnTo>
                    <a:pt x="1317" y="659"/>
                  </a:lnTo>
                  <a:lnTo>
                    <a:pt x="1273" y="703"/>
                  </a:lnTo>
                  <a:lnTo>
                    <a:pt x="527" y="1888"/>
                  </a:lnTo>
                  <a:lnTo>
                    <a:pt x="527" y="1931"/>
                  </a:lnTo>
                  <a:lnTo>
                    <a:pt x="44" y="3072"/>
                  </a:lnTo>
                  <a:lnTo>
                    <a:pt x="0" y="3204"/>
                  </a:lnTo>
                  <a:lnTo>
                    <a:pt x="176" y="4169"/>
                  </a:lnTo>
                  <a:lnTo>
                    <a:pt x="220" y="4257"/>
                  </a:lnTo>
                  <a:lnTo>
                    <a:pt x="1975" y="6890"/>
                  </a:lnTo>
                  <a:lnTo>
                    <a:pt x="2414" y="8952"/>
                  </a:lnTo>
                  <a:lnTo>
                    <a:pt x="2458" y="9040"/>
                  </a:lnTo>
                  <a:lnTo>
                    <a:pt x="2809" y="9523"/>
                  </a:lnTo>
                  <a:lnTo>
                    <a:pt x="2853" y="9567"/>
                  </a:lnTo>
                  <a:lnTo>
                    <a:pt x="4345" y="10620"/>
                  </a:lnTo>
                  <a:lnTo>
                    <a:pt x="5793" y="11366"/>
                  </a:lnTo>
                  <a:lnTo>
                    <a:pt x="5880" y="11410"/>
                  </a:lnTo>
                  <a:lnTo>
                    <a:pt x="6758" y="11453"/>
                  </a:lnTo>
                  <a:lnTo>
                    <a:pt x="7943" y="11322"/>
                  </a:lnTo>
                  <a:lnTo>
                    <a:pt x="7987" y="11322"/>
                  </a:lnTo>
                  <a:lnTo>
                    <a:pt x="10488" y="10313"/>
                  </a:lnTo>
                  <a:lnTo>
                    <a:pt x="10532" y="10313"/>
                  </a:lnTo>
                  <a:lnTo>
                    <a:pt x="12155" y="9216"/>
                  </a:lnTo>
                  <a:lnTo>
                    <a:pt x="12199" y="9172"/>
                  </a:lnTo>
                  <a:lnTo>
                    <a:pt x="13165" y="7724"/>
                  </a:lnTo>
                  <a:lnTo>
                    <a:pt x="14788" y="5705"/>
                  </a:lnTo>
                  <a:lnTo>
                    <a:pt x="15490" y="4476"/>
                  </a:lnTo>
                  <a:lnTo>
                    <a:pt x="15534" y="4389"/>
                  </a:lnTo>
                  <a:lnTo>
                    <a:pt x="15490" y="3862"/>
                  </a:lnTo>
                  <a:lnTo>
                    <a:pt x="15490" y="3818"/>
                  </a:lnTo>
                  <a:lnTo>
                    <a:pt x="14876" y="2063"/>
                  </a:lnTo>
                  <a:lnTo>
                    <a:pt x="14832" y="1975"/>
                  </a:lnTo>
                  <a:lnTo>
                    <a:pt x="14393" y="1536"/>
                  </a:lnTo>
                  <a:lnTo>
                    <a:pt x="14349" y="1493"/>
                  </a:lnTo>
                  <a:lnTo>
                    <a:pt x="12945" y="834"/>
                  </a:lnTo>
                  <a:lnTo>
                    <a:pt x="12901" y="791"/>
                  </a:lnTo>
                  <a:lnTo>
                    <a:pt x="11804" y="659"/>
                  </a:lnTo>
                  <a:lnTo>
                    <a:pt x="11760" y="659"/>
                  </a:lnTo>
                  <a:lnTo>
                    <a:pt x="9830" y="966"/>
                  </a:lnTo>
                  <a:lnTo>
                    <a:pt x="7548" y="659"/>
                  </a:lnTo>
                  <a:lnTo>
                    <a:pt x="5178" y="176"/>
                  </a:lnTo>
                  <a:lnTo>
                    <a:pt x="254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6" name="Google Shape;7336;p246"/>
            <p:cNvSpPr/>
            <p:nvPr/>
          </p:nvSpPr>
          <p:spPr>
            <a:xfrm>
              <a:off x="6096175" y="1773100"/>
              <a:ext cx="942350" cy="1522675"/>
            </a:xfrm>
            <a:custGeom>
              <a:avLst/>
              <a:gdLst/>
              <a:ahLst/>
              <a:cxnLst/>
              <a:rect l="l" t="t" r="r" b="b"/>
              <a:pathLst>
                <a:path w="37694" h="60907" extrusionOk="0">
                  <a:moveTo>
                    <a:pt x="35982" y="0"/>
                  </a:moveTo>
                  <a:lnTo>
                    <a:pt x="35938" y="44"/>
                  </a:lnTo>
                  <a:lnTo>
                    <a:pt x="35894" y="88"/>
                  </a:lnTo>
                  <a:lnTo>
                    <a:pt x="35894" y="176"/>
                  </a:lnTo>
                  <a:lnTo>
                    <a:pt x="35894" y="220"/>
                  </a:lnTo>
                  <a:lnTo>
                    <a:pt x="35938" y="307"/>
                  </a:lnTo>
                  <a:lnTo>
                    <a:pt x="36070" y="395"/>
                  </a:lnTo>
                  <a:lnTo>
                    <a:pt x="37079" y="1975"/>
                  </a:lnTo>
                  <a:lnTo>
                    <a:pt x="37298" y="2765"/>
                  </a:lnTo>
                  <a:lnTo>
                    <a:pt x="37342" y="3598"/>
                  </a:lnTo>
                  <a:lnTo>
                    <a:pt x="37035" y="5529"/>
                  </a:lnTo>
                  <a:lnTo>
                    <a:pt x="37035" y="5573"/>
                  </a:lnTo>
                  <a:lnTo>
                    <a:pt x="36904" y="8820"/>
                  </a:lnTo>
                  <a:lnTo>
                    <a:pt x="36640" y="9829"/>
                  </a:lnTo>
                  <a:lnTo>
                    <a:pt x="35850" y="11760"/>
                  </a:lnTo>
                  <a:lnTo>
                    <a:pt x="34578" y="14569"/>
                  </a:lnTo>
                  <a:lnTo>
                    <a:pt x="33393" y="17026"/>
                  </a:lnTo>
                  <a:lnTo>
                    <a:pt x="31111" y="20405"/>
                  </a:lnTo>
                  <a:lnTo>
                    <a:pt x="31111" y="20536"/>
                  </a:lnTo>
                  <a:lnTo>
                    <a:pt x="31155" y="20624"/>
                  </a:lnTo>
                  <a:lnTo>
                    <a:pt x="31506" y="21063"/>
                  </a:lnTo>
                  <a:lnTo>
                    <a:pt x="32472" y="22511"/>
                  </a:lnTo>
                  <a:lnTo>
                    <a:pt x="32867" y="24573"/>
                  </a:lnTo>
                  <a:lnTo>
                    <a:pt x="33525" y="26767"/>
                  </a:lnTo>
                  <a:lnTo>
                    <a:pt x="33613" y="28523"/>
                  </a:lnTo>
                  <a:lnTo>
                    <a:pt x="33656" y="31638"/>
                  </a:lnTo>
                  <a:lnTo>
                    <a:pt x="33656" y="35368"/>
                  </a:lnTo>
                  <a:lnTo>
                    <a:pt x="33437" y="38088"/>
                  </a:lnTo>
                  <a:lnTo>
                    <a:pt x="33130" y="38922"/>
                  </a:lnTo>
                  <a:lnTo>
                    <a:pt x="30804" y="41774"/>
                  </a:lnTo>
                  <a:lnTo>
                    <a:pt x="28391" y="43442"/>
                  </a:lnTo>
                  <a:lnTo>
                    <a:pt x="25495" y="44978"/>
                  </a:lnTo>
                  <a:lnTo>
                    <a:pt x="23301" y="46119"/>
                  </a:lnTo>
                  <a:lnTo>
                    <a:pt x="20097" y="47874"/>
                  </a:lnTo>
                  <a:lnTo>
                    <a:pt x="16894" y="49936"/>
                  </a:lnTo>
                  <a:lnTo>
                    <a:pt x="16016" y="50726"/>
                  </a:lnTo>
                  <a:lnTo>
                    <a:pt x="14042" y="51516"/>
                  </a:lnTo>
                  <a:lnTo>
                    <a:pt x="13998" y="51516"/>
                  </a:lnTo>
                  <a:lnTo>
                    <a:pt x="12682" y="52306"/>
                  </a:lnTo>
                  <a:lnTo>
                    <a:pt x="12638" y="52306"/>
                  </a:lnTo>
                  <a:lnTo>
                    <a:pt x="11146" y="53490"/>
                  </a:lnTo>
                  <a:lnTo>
                    <a:pt x="9127" y="54500"/>
                  </a:lnTo>
                  <a:lnTo>
                    <a:pt x="5222" y="56694"/>
                  </a:lnTo>
                  <a:lnTo>
                    <a:pt x="3335" y="58098"/>
                  </a:lnTo>
                  <a:lnTo>
                    <a:pt x="88" y="60599"/>
                  </a:lnTo>
                  <a:lnTo>
                    <a:pt x="44" y="60643"/>
                  </a:lnTo>
                  <a:lnTo>
                    <a:pt x="0" y="60731"/>
                  </a:lnTo>
                  <a:lnTo>
                    <a:pt x="0" y="60775"/>
                  </a:lnTo>
                  <a:lnTo>
                    <a:pt x="44" y="60862"/>
                  </a:lnTo>
                  <a:lnTo>
                    <a:pt x="88" y="60906"/>
                  </a:lnTo>
                  <a:lnTo>
                    <a:pt x="307" y="60906"/>
                  </a:lnTo>
                  <a:lnTo>
                    <a:pt x="3554" y="58405"/>
                  </a:lnTo>
                  <a:lnTo>
                    <a:pt x="5397" y="56957"/>
                  </a:lnTo>
                  <a:lnTo>
                    <a:pt x="9303" y="54807"/>
                  </a:lnTo>
                  <a:lnTo>
                    <a:pt x="11277" y="53798"/>
                  </a:lnTo>
                  <a:lnTo>
                    <a:pt x="11321" y="53754"/>
                  </a:lnTo>
                  <a:lnTo>
                    <a:pt x="12857" y="52613"/>
                  </a:lnTo>
                  <a:lnTo>
                    <a:pt x="14173" y="51823"/>
                  </a:lnTo>
                  <a:lnTo>
                    <a:pt x="16148" y="51033"/>
                  </a:lnTo>
                  <a:lnTo>
                    <a:pt x="16192" y="50989"/>
                  </a:lnTo>
                  <a:lnTo>
                    <a:pt x="17113" y="50243"/>
                  </a:lnTo>
                  <a:lnTo>
                    <a:pt x="20273" y="48181"/>
                  </a:lnTo>
                  <a:lnTo>
                    <a:pt x="23476" y="46426"/>
                  </a:lnTo>
                  <a:lnTo>
                    <a:pt x="25626" y="45285"/>
                  </a:lnTo>
                  <a:lnTo>
                    <a:pt x="28566" y="43749"/>
                  </a:lnTo>
                  <a:lnTo>
                    <a:pt x="31024" y="42038"/>
                  </a:lnTo>
                  <a:lnTo>
                    <a:pt x="31067" y="41994"/>
                  </a:lnTo>
                  <a:lnTo>
                    <a:pt x="33437" y="39098"/>
                  </a:lnTo>
                  <a:lnTo>
                    <a:pt x="33437" y="39054"/>
                  </a:lnTo>
                  <a:lnTo>
                    <a:pt x="33788" y="38176"/>
                  </a:lnTo>
                  <a:lnTo>
                    <a:pt x="33788" y="38132"/>
                  </a:lnTo>
                  <a:lnTo>
                    <a:pt x="34007" y="35368"/>
                  </a:lnTo>
                  <a:lnTo>
                    <a:pt x="34007" y="31638"/>
                  </a:lnTo>
                  <a:lnTo>
                    <a:pt x="33964" y="28523"/>
                  </a:lnTo>
                  <a:lnTo>
                    <a:pt x="33876" y="26723"/>
                  </a:lnTo>
                  <a:lnTo>
                    <a:pt x="33218" y="24486"/>
                  </a:lnTo>
                  <a:lnTo>
                    <a:pt x="32823" y="22379"/>
                  </a:lnTo>
                  <a:lnTo>
                    <a:pt x="32779" y="22335"/>
                  </a:lnTo>
                  <a:lnTo>
                    <a:pt x="31813" y="20887"/>
                  </a:lnTo>
                  <a:lnTo>
                    <a:pt x="31813" y="20843"/>
                  </a:lnTo>
                  <a:lnTo>
                    <a:pt x="31506" y="20492"/>
                  </a:lnTo>
                  <a:lnTo>
                    <a:pt x="33700" y="17201"/>
                  </a:lnTo>
                  <a:lnTo>
                    <a:pt x="34885" y="14744"/>
                  </a:lnTo>
                  <a:lnTo>
                    <a:pt x="36201" y="11892"/>
                  </a:lnTo>
                  <a:lnTo>
                    <a:pt x="36991" y="9961"/>
                  </a:lnTo>
                  <a:lnTo>
                    <a:pt x="36991" y="9917"/>
                  </a:lnTo>
                  <a:lnTo>
                    <a:pt x="37255" y="8908"/>
                  </a:lnTo>
                  <a:lnTo>
                    <a:pt x="37255" y="8864"/>
                  </a:lnTo>
                  <a:lnTo>
                    <a:pt x="37386" y="5573"/>
                  </a:lnTo>
                  <a:lnTo>
                    <a:pt x="37693" y="3642"/>
                  </a:lnTo>
                  <a:lnTo>
                    <a:pt x="37693" y="3598"/>
                  </a:lnTo>
                  <a:lnTo>
                    <a:pt x="37650" y="2721"/>
                  </a:lnTo>
                  <a:lnTo>
                    <a:pt x="37650" y="2677"/>
                  </a:lnTo>
                  <a:lnTo>
                    <a:pt x="37386" y="1843"/>
                  </a:lnTo>
                  <a:lnTo>
                    <a:pt x="37386" y="1799"/>
                  </a:lnTo>
                  <a:lnTo>
                    <a:pt x="36377" y="220"/>
                  </a:lnTo>
                  <a:lnTo>
                    <a:pt x="36333" y="176"/>
                  </a:lnTo>
                  <a:lnTo>
                    <a:pt x="36158" y="44"/>
                  </a:lnTo>
                  <a:lnTo>
                    <a:pt x="3611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7" name="Google Shape;7337;p246"/>
            <p:cNvSpPr/>
            <p:nvPr/>
          </p:nvSpPr>
          <p:spPr>
            <a:xfrm>
              <a:off x="6123600" y="1816975"/>
              <a:ext cx="957700" cy="1504025"/>
            </a:xfrm>
            <a:custGeom>
              <a:avLst/>
              <a:gdLst/>
              <a:ahLst/>
              <a:cxnLst/>
              <a:rect l="l" t="t" r="r" b="b"/>
              <a:pathLst>
                <a:path w="38308" h="60161" extrusionOk="0">
                  <a:moveTo>
                    <a:pt x="36772" y="1"/>
                  </a:moveTo>
                  <a:lnTo>
                    <a:pt x="36684" y="44"/>
                  </a:lnTo>
                  <a:lnTo>
                    <a:pt x="36684" y="132"/>
                  </a:lnTo>
                  <a:lnTo>
                    <a:pt x="36684" y="176"/>
                  </a:lnTo>
                  <a:lnTo>
                    <a:pt x="36684" y="264"/>
                  </a:lnTo>
                  <a:lnTo>
                    <a:pt x="37430" y="1624"/>
                  </a:lnTo>
                  <a:lnTo>
                    <a:pt x="37913" y="3160"/>
                  </a:lnTo>
                  <a:lnTo>
                    <a:pt x="37957" y="4740"/>
                  </a:lnTo>
                  <a:lnTo>
                    <a:pt x="37298" y="7372"/>
                  </a:lnTo>
                  <a:lnTo>
                    <a:pt x="36245" y="10620"/>
                  </a:lnTo>
                  <a:lnTo>
                    <a:pt x="36245" y="10663"/>
                  </a:lnTo>
                  <a:lnTo>
                    <a:pt x="36421" y="13077"/>
                  </a:lnTo>
                  <a:lnTo>
                    <a:pt x="36158" y="15183"/>
                  </a:lnTo>
                  <a:lnTo>
                    <a:pt x="36070" y="17509"/>
                  </a:lnTo>
                  <a:lnTo>
                    <a:pt x="35807" y="20142"/>
                  </a:lnTo>
                  <a:lnTo>
                    <a:pt x="35850" y="20229"/>
                  </a:lnTo>
                  <a:lnTo>
                    <a:pt x="36465" y="22160"/>
                  </a:lnTo>
                  <a:lnTo>
                    <a:pt x="36596" y="25802"/>
                  </a:lnTo>
                  <a:lnTo>
                    <a:pt x="36904" y="27601"/>
                  </a:lnTo>
                  <a:lnTo>
                    <a:pt x="36947" y="29488"/>
                  </a:lnTo>
                  <a:lnTo>
                    <a:pt x="36860" y="32077"/>
                  </a:lnTo>
                  <a:lnTo>
                    <a:pt x="36596" y="34578"/>
                  </a:lnTo>
                  <a:lnTo>
                    <a:pt x="36070" y="36333"/>
                  </a:lnTo>
                  <a:lnTo>
                    <a:pt x="34797" y="38308"/>
                  </a:lnTo>
                  <a:lnTo>
                    <a:pt x="33042" y="41555"/>
                  </a:lnTo>
                  <a:lnTo>
                    <a:pt x="31770" y="42828"/>
                  </a:lnTo>
                  <a:lnTo>
                    <a:pt x="30848" y="43047"/>
                  </a:lnTo>
                  <a:lnTo>
                    <a:pt x="29619" y="43091"/>
                  </a:lnTo>
                  <a:lnTo>
                    <a:pt x="29532" y="43135"/>
                  </a:lnTo>
                  <a:lnTo>
                    <a:pt x="27294" y="44364"/>
                  </a:lnTo>
                  <a:lnTo>
                    <a:pt x="22028" y="47040"/>
                  </a:lnTo>
                  <a:lnTo>
                    <a:pt x="18035" y="49103"/>
                  </a:lnTo>
                  <a:lnTo>
                    <a:pt x="15534" y="50726"/>
                  </a:lnTo>
                  <a:lnTo>
                    <a:pt x="12155" y="52086"/>
                  </a:lnTo>
                  <a:lnTo>
                    <a:pt x="12111" y="52086"/>
                  </a:lnTo>
                  <a:lnTo>
                    <a:pt x="10531" y="53008"/>
                  </a:lnTo>
                  <a:lnTo>
                    <a:pt x="8996" y="53886"/>
                  </a:lnTo>
                  <a:lnTo>
                    <a:pt x="7416" y="54719"/>
                  </a:lnTo>
                  <a:lnTo>
                    <a:pt x="5880" y="55597"/>
                  </a:lnTo>
                  <a:lnTo>
                    <a:pt x="5134" y="56080"/>
                  </a:lnTo>
                  <a:lnTo>
                    <a:pt x="4432" y="56562"/>
                  </a:lnTo>
                  <a:lnTo>
                    <a:pt x="3686" y="57089"/>
                  </a:lnTo>
                  <a:lnTo>
                    <a:pt x="2984" y="57659"/>
                  </a:lnTo>
                  <a:lnTo>
                    <a:pt x="88" y="59853"/>
                  </a:lnTo>
                  <a:lnTo>
                    <a:pt x="44" y="59897"/>
                  </a:lnTo>
                  <a:lnTo>
                    <a:pt x="0" y="59985"/>
                  </a:lnTo>
                  <a:lnTo>
                    <a:pt x="0" y="60029"/>
                  </a:lnTo>
                  <a:lnTo>
                    <a:pt x="44" y="60117"/>
                  </a:lnTo>
                  <a:lnTo>
                    <a:pt x="88" y="60160"/>
                  </a:lnTo>
                  <a:lnTo>
                    <a:pt x="176" y="60160"/>
                  </a:lnTo>
                  <a:lnTo>
                    <a:pt x="307" y="60117"/>
                  </a:lnTo>
                  <a:lnTo>
                    <a:pt x="3203" y="57923"/>
                  </a:lnTo>
                  <a:lnTo>
                    <a:pt x="3905" y="57396"/>
                  </a:lnTo>
                  <a:lnTo>
                    <a:pt x="4607" y="56869"/>
                  </a:lnTo>
                  <a:lnTo>
                    <a:pt x="5353" y="56387"/>
                  </a:lnTo>
                  <a:lnTo>
                    <a:pt x="6099" y="55904"/>
                  </a:lnTo>
                  <a:lnTo>
                    <a:pt x="7635" y="55026"/>
                  </a:lnTo>
                  <a:lnTo>
                    <a:pt x="9127" y="54193"/>
                  </a:lnTo>
                  <a:lnTo>
                    <a:pt x="10707" y="53315"/>
                  </a:lnTo>
                  <a:lnTo>
                    <a:pt x="12287" y="52394"/>
                  </a:lnTo>
                  <a:lnTo>
                    <a:pt x="15665" y="51033"/>
                  </a:lnTo>
                  <a:lnTo>
                    <a:pt x="15709" y="51033"/>
                  </a:lnTo>
                  <a:lnTo>
                    <a:pt x="18210" y="49410"/>
                  </a:lnTo>
                  <a:lnTo>
                    <a:pt x="22160" y="47347"/>
                  </a:lnTo>
                  <a:lnTo>
                    <a:pt x="27469" y="44671"/>
                  </a:lnTo>
                  <a:lnTo>
                    <a:pt x="29663" y="43442"/>
                  </a:lnTo>
                  <a:lnTo>
                    <a:pt x="30892" y="43398"/>
                  </a:lnTo>
                  <a:lnTo>
                    <a:pt x="30936" y="43398"/>
                  </a:lnTo>
                  <a:lnTo>
                    <a:pt x="31901" y="43179"/>
                  </a:lnTo>
                  <a:lnTo>
                    <a:pt x="31989" y="43135"/>
                  </a:lnTo>
                  <a:lnTo>
                    <a:pt x="33349" y="41775"/>
                  </a:lnTo>
                  <a:lnTo>
                    <a:pt x="33349" y="41731"/>
                  </a:lnTo>
                  <a:lnTo>
                    <a:pt x="35104" y="38527"/>
                  </a:lnTo>
                  <a:lnTo>
                    <a:pt x="36377" y="36509"/>
                  </a:lnTo>
                  <a:lnTo>
                    <a:pt x="36377" y="36465"/>
                  </a:lnTo>
                  <a:lnTo>
                    <a:pt x="36904" y="34666"/>
                  </a:lnTo>
                  <a:lnTo>
                    <a:pt x="36904" y="34622"/>
                  </a:lnTo>
                  <a:lnTo>
                    <a:pt x="37211" y="32121"/>
                  </a:lnTo>
                  <a:lnTo>
                    <a:pt x="37298" y="29488"/>
                  </a:lnTo>
                  <a:lnTo>
                    <a:pt x="37255" y="27601"/>
                  </a:lnTo>
                  <a:lnTo>
                    <a:pt x="37211" y="27557"/>
                  </a:lnTo>
                  <a:lnTo>
                    <a:pt x="36947" y="25758"/>
                  </a:lnTo>
                  <a:lnTo>
                    <a:pt x="36816" y="22116"/>
                  </a:lnTo>
                  <a:lnTo>
                    <a:pt x="36816" y="22072"/>
                  </a:lnTo>
                  <a:lnTo>
                    <a:pt x="36201" y="20142"/>
                  </a:lnTo>
                  <a:lnTo>
                    <a:pt x="36421" y="17509"/>
                  </a:lnTo>
                  <a:lnTo>
                    <a:pt x="36509" y="15227"/>
                  </a:lnTo>
                  <a:lnTo>
                    <a:pt x="36772" y="13077"/>
                  </a:lnTo>
                  <a:lnTo>
                    <a:pt x="36596" y="10663"/>
                  </a:lnTo>
                  <a:lnTo>
                    <a:pt x="37650" y="7460"/>
                  </a:lnTo>
                  <a:lnTo>
                    <a:pt x="38264" y="4827"/>
                  </a:lnTo>
                  <a:lnTo>
                    <a:pt x="38308" y="4783"/>
                  </a:lnTo>
                  <a:lnTo>
                    <a:pt x="38264" y="3160"/>
                  </a:lnTo>
                  <a:lnTo>
                    <a:pt x="38264" y="3072"/>
                  </a:lnTo>
                  <a:lnTo>
                    <a:pt x="37737" y="1492"/>
                  </a:lnTo>
                  <a:lnTo>
                    <a:pt x="37737" y="1449"/>
                  </a:lnTo>
                  <a:lnTo>
                    <a:pt x="36991" y="88"/>
                  </a:lnTo>
                  <a:lnTo>
                    <a:pt x="36947" y="44"/>
                  </a:lnTo>
                  <a:lnTo>
                    <a:pt x="3690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8" name="Google Shape;7338;p246"/>
            <p:cNvSpPr/>
            <p:nvPr/>
          </p:nvSpPr>
          <p:spPr>
            <a:xfrm>
              <a:off x="6392350" y="3454800"/>
              <a:ext cx="767950" cy="217250"/>
            </a:xfrm>
            <a:custGeom>
              <a:avLst/>
              <a:gdLst/>
              <a:ahLst/>
              <a:cxnLst/>
              <a:rect l="l" t="t" r="r" b="b"/>
              <a:pathLst>
                <a:path w="30718" h="8690" extrusionOk="0">
                  <a:moveTo>
                    <a:pt x="11234" y="1"/>
                  </a:moveTo>
                  <a:lnTo>
                    <a:pt x="7899" y="1010"/>
                  </a:lnTo>
                  <a:lnTo>
                    <a:pt x="3555" y="1975"/>
                  </a:lnTo>
                  <a:lnTo>
                    <a:pt x="3511" y="1975"/>
                  </a:lnTo>
                  <a:lnTo>
                    <a:pt x="89" y="3994"/>
                  </a:lnTo>
                  <a:lnTo>
                    <a:pt x="45" y="4038"/>
                  </a:lnTo>
                  <a:lnTo>
                    <a:pt x="1" y="4126"/>
                  </a:lnTo>
                  <a:lnTo>
                    <a:pt x="1" y="4169"/>
                  </a:lnTo>
                  <a:lnTo>
                    <a:pt x="45" y="4257"/>
                  </a:lnTo>
                  <a:lnTo>
                    <a:pt x="89" y="4301"/>
                  </a:lnTo>
                  <a:lnTo>
                    <a:pt x="132" y="4345"/>
                  </a:lnTo>
                  <a:lnTo>
                    <a:pt x="220" y="4345"/>
                  </a:lnTo>
                  <a:lnTo>
                    <a:pt x="264" y="4301"/>
                  </a:lnTo>
                  <a:lnTo>
                    <a:pt x="3687" y="2326"/>
                  </a:lnTo>
                  <a:lnTo>
                    <a:pt x="7987" y="1361"/>
                  </a:lnTo>
                  <a:lnTo>
                    <a:pt x="10313" y="659"/>
                  </a:lnTo>
                  <a:lnTo>
                    <a:pt x="11278" y="352"/>
                  </a:lnTo>
                  <a:lnTo>
                    <a:pt x="11497" y="352"/>
                  </a:lnTo>
                  <a:lnTo>
                    <a:pt x="13384" y="2283"/>
                  </a:lnTo>
                  <a:lnTo>
                    <a:pt x="13428" y="2326"/>
                  </a:lnTo>
                  <a:lnTo>
                    <a:pt x="15754" y="4257"/>
                  </a:lnTo>
                  <a:lnTo>
                    <a:pt x="15798" y="4257"/>
                  </a:lnTo>
                  <a:lnTo>
                    <a:pt x="18913" y="5969"/>
                  </a:lnTo>
                  <a:lnTo>
                    <a:pt x="20888" y="6802"/>
                  </a:lnTo>
                  <a:lnTo>
                    <a:pt x="23214" y="7592"/>
                  </a:lnTo>
                  <a:lnTo>
                    <a:pt x="26022" y="8601"/>
                  </a:lnTo>
                  <a:lnTo>
                    <a:pt x="26066" y="8601"/>
                  </a:lnTo>
                  <a:lnTo>
                    <a:pt x="26943" y="8689"/>
                  </a:lnTo>
                  <a:lnTo>
                    <a:pt x="26987" y="8689"/>
                  </a:lnTo>
                  <a:lnTo>
                    <a:pt x="27777" y="8558"/>
                  </a:lnTo>
                  <a:lnTo>
                    <a:pt x="27821" y="8514"/>
                  </a:lnTo>
                  <a:lnTo>
                    <a:pt x="28874" y="7899"/>
                  </a:lnTo>
                  <a:lnTo>
                    <a:pt x="28962" y="7855"/>
                  </a:lnTo>
                  <a:lnTo>
                    <a:pt x="30366" y="5881"/>
                  </a:lnTo>
                  <a:lnTo>
                    <a:pt x="30366" y="5837"/>
                  </a:lnTo>
                  <a:lnTo>
                    <a:pt x="30717" y="5003"/>
                  </a:lnTo>
                  <a:lnTo>
                    <a:pt x="30717" y="4872"/>
                  </a:lnTo>
                  <a:lnTo>
                    <a:pt x="30322" y="3380"/>
                  </a:lnTo>
                  <a:lnTo>
                    <a:pt x="30278" y="3380"/>
                  </a:lnTo>
                  <a:lnTo>
                    <a:pt x="29225" y="1010"/>
                  </a:lnTo>
                  <a:lnTo>
                    <a:pt x="29181" y="966"/>
                  </a:lnTo>
                  <a:lnTo>
                    <a:pt x="29137" y="922"/>
                  </a:lnTo>
                  <a:lnTo>
                    <a:pt x="29050" y="922"/>
                  </a:lnTo>
                  <a:lnTo>
                    <a:pt x="28962" y="966"/>
                  </a:lnTo>
                  <a:lnTo>
                    <a:pt x="28918" y="966"/>
                  </a:lnTo>
                  <a:lnTo>
                    <a:pt x="28874" y="1054"/>
                  </a:lnTo>
                  <a:lnTo>
                    <a:pt x="28874" y="1098"/>
                  </a:lnTo>
                  <a:lnTo>
                    <a:pt x="28918" y="1186"/>
                  </a:lnTo>
                  <a:lnTo>
                    <a:pt x="29971" y="3511"/>
                  </a:lnTo>
                  <a:lnTo>
                    <a:pt x="30366" y="4915"/>
                  </a:lnTo>
                  <a:lnTo>
                    <a:pt x="30059" y="5661"/>
                  </a:lnTo>
                  <a:lnTo>
                    <a:pt x="28699" y="7636"/>
                  </a:lnTo>
                  <a:lnTo>
                    <a:pt x="27689" y="8206"/>
                  </a:lnTo>
                  <a:lnTo>
                    <a:pt x="26943" y="8338"/>
                  </a:lnTo>
                  <a:lnTo>
                    <a:pt x="26154" y="8250"/>
                  </a:lnTo>
                  <a:lnTo>
                    <a:pt x="23301" y="7285"/>
                  </a:lnTo>
                  <a:lnTo>
                    <a:pt x="21020" y="6495"/>
                  </a:lnTo>
                  <a:lnTo>
                    <a:pt x="19045" y="5618"/>
                  </a:lnTo>
                  <a:lnTo>
                    <a:pt x="15973" y="3950"/>
                  </a:lnTo>
                  <a:lnTo>
                    <a:pt x="13648" y="2063"/>
                  </a:lnTo>
                  <a:lnTo>
                    <a:pt x="11673" y="89"/>
                  </a:lnTo>
                  <a:lnTo>
                    <a:pt x="11585" y="45"/>
                  </a:lnTo>
                  <a:lnTo>
                    <a:pt x="1132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9" name="Google Shape;7339;p246"/>
            <p:cNvSpPr/>
            <p:nvPr/>
          </p:nvSpPr>
          <p:spPr>
            <a:xfrm>
              <a:off x="6322150" y="3238700"/>
              <a:ext cx="868850" cy="265500"/>
            </a:xfrm>
            <a:custGeom>
              <a:avLst/>
              <a:gdLst/>
              <a:ahLst/>
              <a:cxnLst/>
              <a:rect l="l" t="t" r="r" b="b"/>
              <a:pathLst>
                <a:path w="34754" h="10620" extrusionOk="0">
                  <a:moveTo>
                    <a:pt x="34491" y="0"/>
                  </a:moveTo>
                  <a:lnTo>
                    <a:pt x="34447" y="44"/>
                  </a:lnTo>
                  <a:lnTo>
                    <a:pt x="33437" y="1492"/>
                  </a:lnTo>
                  <a:lnTo>
                    <a:pt x="32033" y="3730"/>
                  </a:lnTo>
                  <a:lnTo>
                    <a:pt x="32033" y="3774"/>
                  </a:lnTo>
                  <a:lnTo>
                    <a:pt x="31419" y="5442"/>
                  </a:lnTo>
                  <a:lnTo>
                    <a:pt x="31419" y="5485"/>
                  </a:lnTo>
                  <a:lnTo>
                    <a:pt x="31156" y="7592"/>
                  </a:lnTo>
                  <a:lnTo>
                    <a:pt x="31112" y="10005"/>
                  </a:lnTo>
                  <a:lnTo>
                    <a:pt x="30936" y="10225"/>
                  </a:lnTo>
                  <a:lnTo>
                    <a:pt x="30454" y="10268"/>
                  </a:lnTo>
                  <a:lnTo>
                    <a:pt x="29971" y="10225"/>
                  </a:lnTo>
                  <a:lnTo>
                    <a:pt x="29488" y="10137"/>
                  </a:lnTo>
                  <a:lnTo>
                    <a:pt x="29005" y="10005"/>
                  </a:lnTo>
                  <a:lnTo>
                    <a:pt x="28523" y="9830"/>
                  </a:lnTo>
                  <a:lnTo>
                    <a:pt x="28040" y="9610"/>
                  </a:lnTo>
                  <a:lnTo>
                    <a:pt x="27557" y="9347"/>
                  </a:lnTo>
                  <a:lnTo>
                    <a:pt x="27119" y="9084"/>
                  </a:lnTo>
                  <a:lnTo>
                    <a:pt x="26241" y="8513"/>
                  </a:lnTo>
                  <a:lnTo>
                    <a:pt x="25451" y="7899"/>
                  </a:lnTo>
                  <a:lnTo>
                    <a:pt x="24749" y="7328"/>
                  </a:lnTo>
                  <a:lnTo>
                    <a:pt x="24179" y="6846"/>
                  </a:lnTo>
                  <a:lnTo>
                    <a:pt x="19308" y="2633"/>
                  </a:lnTo>
                  <a:lnTo>
                    <a:pt x="19264" y="2633"/>
                  </a:lnTo>
                  <a:lnTo>
                    <a:pt x="17991" y="2019"/>
                  </a:lnTo>
                  <a:lnTo>
                    <a:pt x="17948" y="2019"/>
                  </a:lnTo>
                  <a:lnTo>
                    <a:pt x="17245" y="1887"/>
                  </a:lnTo>
                  <a:lnTo>
                    <a:pt x="17158" y="1931"/>
                  </a:lnTo>
                  <a:lnTo>
                    <a:pt x="16500" y="2370"/>
                  </a:lnTo>
                  <a:lnTo>
                    <a:pt x="16456" y="2370"/>
                  </a:lnTo>
                  <a:lnTo>
                    <a:pt x="14788" y="3994"/>
                  </a:lnTo>
                  <a:lnTo>
                    <a:pt x="13603" y="4827"/>
                  </a:lnTo>
                  <a:lnTo>
                    <a:pt x="12331" y="5178"/>
                  </a:lnTo>
                  <a:lnTo>
                    <a:pt x="10312" y="5529"/>
                  </a:lnTo>
                  <a:lnTo>
                    <a:pt x="10268" y="5529"/>
                  </a:lnTo>
                  <a:lnTo>
                    <a:pt x="8338" y="6144"/>
                  </a:lnTo>
                  <a:lnTo>
                    <a:pt x="5924" y="6714"/>
                  </a:lnTo>
                  <a:lnTo>
                    <a:pt x="5880" y="6714"/>
                  </a:lnTo>
                  <a:lnTo>
                    <a:pt x="4125" y="7416"/>
                  </a:lnTo>
                  <a:lnTo>
                    <a:pt x="4081" y="7460"/>
                  </a:lnTo>
                  <a:lnTo>
                    <a:pt x="2063" y="8645"/>
                  </a:lnTo>
                  <a:lnTo>
                    <a:pt x="2063" y="8689"/>
                  </a:lnTo>
                  <a:lnTo>
                    <a:pt x="88" y="10181"/>
                  </a:lnTo>
                  <a:lnTo>
                    <a:pt x="44" y="10225"/>
                  </a:lnTo>
                  <a:lnTo>
                    <a:pt x="0" y="10268"/>
                  </a:lnTo>
                  <a:lnTo>
                    <a:pt x="44" y="10356"/>
                  </a:lnTo>
                  <a:lnTo>
                    <a:pt x="44" y="10400"/>
                  </a:lnTo>
                  <a:lnTo>
                    <a:pt x="88" y="10444"/>
                  </a:lnTo>
                  <a:lnTo>
                    <a:pt x="176" y="10488"/>
                  </a:lnTo>
                  <a:lnTo>
                    <a:pt x="220" y="10488"/>
                  </a:lnTo>
                  <a:lnTo>
                    <a:pt x="308" y="10444"/>
                  </a:lnTo>
                  <a:lnTo>
                    <a:pt x="2238" y="8952"/>
                  </a:lnTo>
                  <a:lnTo>
                    <a:pt x="4257" y="7767"/>
                  </a:lnTo>
                  <a:lnTo>
                    <a:pt x="6012" y="7021"/>
                  </a:lnTo>
                  <a:lnTo>
                    <a:pt x="8425" y="6451"/>
                  </a:lnTo>
                  <a:lnTo>
                    <a:pt x="10356" y="5837"/>
                  </a:lnTo>
                  <a:lnTo>
                    <a:pt x="12375" y="5529"/>
                  </a:lnTo>
                  <a:lnTo>
                    <a:pt x="12419" y="5529"/>
                  </a:lnTo>
                  <a:lnTo>
                    <a:pt x="13735" y="5134"/>
                  </a:lnTo>
                  <a:lnTo>
                    <a:pt x="13779" y="5134"/>
                  </a:lnTo>
                  <a:lnTo>
                    <a:pt x="15008" y="4257"/>
                  </a:lnTo>
                  <a:lnTo>
                    <a:pt x="16719" y="2633"/>
                  </a:lnTo>
                  <a:lnTo>
                    <a:pt x="17289" y="2282"/>
                  </a:lnTo>
                  <a:lnTo>
                    <a:pt x="17860" y="2326"/>
                  </a:lnTo>
                  <a:lnTo>
                    <a:pt x="19088" y="2940"/>
                  </a:lnTo>
                  <a:lnTo>
                    <a:pt x="23959" y="7109"/>
                  </a:lnTo>
                  <a:lnTo>
                    <a:pt x="24705" y="7767"/>
                  </a:lnTo>
                  <a:lnTo>
                    <a:pt x="25495" y="8382"/>
                  </a:lnTo>
                  <a:lnTo>
                    <a:pt x="26329" y="8996"/>
                  </a:lnTo>
                  <a:lnTo>
                    <a:pt x="27162" y="9522"/>
                  </a:lnTo>
                  <a:lnTo>
                    <a:pt x="27952" y="9961"/>
                  </a:lnTo>
                  <a:lnTo>
                    <a:pt x="28391" y="10181"/>
                  </a:lnTo>
                  <a:lnTo>
                    <a:pt x="28786" y="10312"/>
                  </a:lnTo>
                  <a:lnTo>
                    <a:pt x="29225" y="10444"/>
                  </a:lnTo>
                  <a:lnTo>
                    <a:pt x="29620" y="10532"/>
                  </a:lnTo>
                  <a:lnTo>
                    <a:pt x="30015" y="10619"/>
                  </a:lnTo>
                  <a:lnTo>
                    <a:pt x="30454" y="10619"/>
                  </a:lnTo>
                  <a:lnTo>
                    <a:pt x="31024" y="10576"/>
                  </a:lnTo>
                  <a:lnTo>
                    <a:pt x="31156" y="10532"/>
                  </a:lnTo>
                  <a:lnTo>
                    <a:pt x="31419" y="10225"/>
                  </a:lnTo>
                  <a:lnTo>
                    <a:pt x="31463" y="10093"/>
                  </a:lnTo>
                  <a:lnTo>
                    <a:pt x="31507" y="7636"/>
                  </a:lnTo>
                  <a:lnTo>
                    <a:pt x="31726" y="5529"/>
                  </a:lnTo>
                  <a:lnTo>
                    <a:pt x="32340" y="3906"/>
                  </a:lnTo>
                  <a:lnTo>
                    <a:pt x="33745" y="1668"/>
                  </a:lnTo>
                  <a:lnTo>
                    <a:pt x="34710" y="264"/>
                  </a:lnTo>
                  <a:lnTo>
                    <a:pt x="34754" y="176"/>
                  </a:lnTo>
                  <a:lnTo>
                    <a:pt x="34754" y="132"/>
                  </a:lnTo>
                  <a:lnTo>
                    <a:pt x="34754" y="44"/>
                  </a:lnTo>
                  <a:lnTo>
                    <a:pt x="3466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0" name="Google Shape;7340;p246"/>
            <p:cNvSpPr/>
            <p:nvPr/>
          </p:nvSpPr>
          <p:spPr>
            <a:xfrm>
              <a:off x="6256325" y="3037950"/>
              <a:ext cx="923700" cy="403725"/>
            </a:xfrm>
            <a:custGeom>
              <a:avLst/>
              <a:gdLst/>
              <a:ahLst/>
              <a:cxnLst/>
              <a:rect l="l" t="t" r="r" b="b"/>
              <a:pathLst>
                <a:path w="36948" h="16149" extrusionOk="0">
                  <a:moveTo>
                    <a:pt x="34666" y="0"/>
                  </a:moveTo>
                  <a:lnTo>
                    <a:pt x="34622" y="88"/>
                  </a:lnTo>
                  <a:lnTo>
                    <a:pt x="34622" y="132"/>
                  </a:lnTo>
                  <a:lnTo>
                    <a:pt x="34622" y="220"/>
                  </a:lnTo>
                  <a:lnTo>
                    <a:pt x="35061" y="1931"/>
                  </a:lnTo>
                  <a:lnTo>
                    <a:pt x="35983" y="5178"/>
                  </a:lnTo>
                  <a:lnTo>
                    <a:pt x="36597" y="7811"/>
                  </a:lnTo>
                  <a:lnTo>
                    <a:pt x="35851" y="8908"/>
                  </a:lnTo>
                  <a:lnTo>
                    <a:pt x="34227" y="10927"/>
                  </a:lnTo>
                  <a:lnTo>
                    <a:pt x="33745" y="11058"/>
                  </a:lnTo>
                  <a:lnTo>
                    <a:pt x="32955" y="10795"/>
                  </a:lnTo>
                  <a:lnTo>
                    <a:pt x="29795" y="9347"/>
                  </a:lnTo>
                  <a:lnTo>
                    <a:pt x="27777" y="8381"/>
                  </a:lnTo>
                  <a:lnTo>
                    <a:pt x="23872" y="6890"/>
                  </a:lnTo>
                  <a:lnTo>
                    <a:pt x="23828" y="6890"/>
                  </a:lnTo>
                  <a:lnTo>
                    <a:pt x="22160" y="6495"/>
                  </a:lnTo>
                  <a:lnTo>
                    <a:pt x="20844" y="6451"/>
                  </a:lnTo>
                  <a:lnTo>
                    <a:pt x="20800" y="6451"/>
                  </a:lnTo>
                  <a:lnTo>
                    <a:pt x="19835" y="6670"/>
                  </a:lnTo>
                  <a:lnTo>
                    <a:pt x="19791" y="6670"/>
                  </a:lnTo>
                  <a:lnTo>
                    <a:pt x="18035" y="7548"/>
                  </a:lnTo>
                  <a:lnTo>
                    <a:pt x="15798" y="8776"/>
                  </a:lnTo>
                  <a:lnTo>
                    <a:pt x="15754" y="8776"/>
                  </a:lnTo>
                  <a:lnTo>
                    <a:pt x="13867" y="10137"/>
                  </a:lnTo>
                  <a:lnTo>
                    <a:pt x="12199" y="10356"/>
                  </a:lnTo>
                  <a:lnTo>
                    <a:pt x="9040" y="10532"/>
                  </a:lnTo>
                  <a:lnTo>
                    <a:pt x="8996" y="10532"/>
                  </a:lnTo>
                  <a:lnTo>
                    <a:pt x="7373" y="11058"/>
                  </a:lnTo>
                  <a:lnTo>
                    <a:pt x="3818" y="12638"/>
                  </a:lnTo>
                  <a:lnTo>
                    <a:pt x="3818" y="12682"/>
                  </a:lnTo>
                  <a:lnTo>
                    <a:pt x="1756" y="14042"/>
                  </a:lnTo>
                  <a:lnTo>
                    <a:pt x="44" y="15841"/>
                  </a:lnTo>
                  <a:lnTo>
                    <a:pt x="44" y="15885"/>
                  </a:lnTo>
                  <a:lnTo>
                    <a:pt x="1" y="15973"/>
                  </a:lnTo>
                  <a:lnTo>
                    <a:pt x="44" y="16017"/>
                  </a:lnTo>
                  <a:lnTo>
                    <a:pt x="88" y="16104"/>
                  </a:lnTo>
                  <a:lnTo>
                    <a:pt x="176" y="16148"/>
                  </a:lnTo>
                  <a:lnTo>
                    <a:pt x="264" y="16104"/>
                  </a:lnTo>
                  <a:lnTo>
                    <a:pt x="308" y="16061"/>
                  </a:lnTo>
                  <a:lnTo>
                    <a:pt x="1975" y="14305"/>
                  </a:lnTo>
                  <a:lnTo>
                    <a:pt x="3994" y="12945"/>
                  </a:lnTo>
                  <a:lnTo>
                    <a:pt x="7504" y="11365"/>
                  </a:lnTo>
                  <a:lnTo>
                    <a:pt x="9084" y="10883"/>
                  </a:lnTo>
                  <a:lnTo>
                    <a:pt x="12199" y="10707"/>
                  </a:lnTo>
                  <a:lnTo>
                    <a:pt x="13955" y="10488"/>
                  </a:lnTo>
                  <a:lnTo>
                    <a:pt x="14042" y="10444"/>
                  </a:lnTo>
                  <a:lnTo>
                    <a:pt x="15973" y="9084"/>
                  </a:lnTo>
                  <a:lnTo>
                    <a:pt x="18211" y="7855"/>
                  </a:lnTo>
                  <a:lnTo>
                    <a:pt x="19922" y="6977"/>
                  </a:lnTo>
                  <a:lnTo>
                    <a:pt x="20844" y="6802"/>
                  </a:lnTo>
                  <a:lnTo>
                    <a:pt x="22116" y="6846"/>
                  </a:lnTo>
                  <a:lnTo>
                    <a:pt x="23740" y="7197"/>
                  </a:lnTo>
                  <a:lnTo>
                    <a:pt x="27645" y="8733"/>
                  </a:lnTo>
                  <a:lnTo>
                    <a:pt x="29664" y="9698"/>
                  </a:lnTo>
                  <a:lnTo>
                    <a:pt x="32823" y="11146"/>
                  </a:lnTo>
                  <a:lnTo>
                    <a:pt x="32867" y="11146"/>
                  </a:lnTo>
                  <a:lnTo>
                    <a:pt x="33701" y="11409"/>
                  </a:lnTo>
                  <a:lnTo>
                    <a:pt x="33789" y="11409"/>
                  </a:lnTo>
                  <a:lnTo>
                    <a:pt x="34359" y="11234"/>
                  </a:lnTo>
                  <a:lnTo>
                    <a:pt x="34447" y="11190"/>
                  </a:lnTo>
                  <a:lnTo>
                    <a:pt x="36158" y="9084"/>
                  </a:lnTo>
                  <a:lnTo>
                    <a:pt x="36948" y="7943"/>
                  </a:lnTo>
                  <a:lnTo>
                    <a:pt x="36948" y="7899"/>
                  </a:lnTo>
                  <a:lnTo>
                    <a:pt x="36948" y="7811"/>
                  </a:lnTo>
                  <a:lnTo>
                    <a:pt x="36334" y="5090"/>
                  </a:lnTo>
                  <a:lnTo>
                    <a:pt x="35368" y="1843"/>
                  </a:lnTo>
                  <a:lnTo>
                    <a:pt x="34929" y="132"/>
                  </a:lnTo>
                  <a:lnTo>
                    <a:pt x="34929" y="44"/>
                  </a:lnTo>
                  <a:lnTo>
                    <a:pt x="3488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1" name="Google Shape;7341;p246"/>
            <p:cNvSpPr/>
            <p:nvPr/>
          </p:nvSpPr>
          <p:spPr>
            <a:xfrm>
              <a:off x="6203675" y="2736275"/>
              <a:ext cx="931375" cy="657125"/>
            </a:xfrm>
            <a:custGeom>
              <a:avLst/>
              <a:gdLst/>
              <a:ahLst/>
              <a:cxnLst/>
              <a:rect l="l" t="t" r="r" b="b"/>
              <a:pathLst>
                <a:path w="37255" h="26285" extrusionOk="0">
                  <a:moveTo>
                    <a:pt x="37035" y="0"/>
                  </a:moveTo>
                  <a:lnTo>
                    <a:pt x="36992" y="44"/>
                  </a:lnTo>
                  <a:lnTo>
                    <a:pt x="36948" y="88"/>
                  </a:lnTo>
                  <a:lnTo>
                    <a:pt x="36904" y="132"/>
                  </a:lnTo>
                  <a:lnTo>
                    <a:pt x="36465" y="2326"/>
                  </a:lnTo>
                  <a:lnTo>
                    <a:pt x="36421" y="4564"/>
                  </a:lnTo>
                  <a:lnTo>
                    <a:pt x="36290" y="9040"/>
                  </a:lnTo>
                  <a:lnTo>
                    <a:pt x="36333" y="12550"/>
                  </a:lnTo>
                  <a:lnTo>
                    <a:pt x="36333" y="12594"/>
                  </a:lnTo>
                  <a:lnTo>
                    <a:pt x="36597" y="13691"/>
                  </a:lnTo>
                  <a:lnTo>
                    <a:pt x="36158" y="14700"/>
                  </a:lnTo>
                  <a:lnTo>
                    <a:pt x="34929" y="15314"/>
                  </a:lnTo>
                  <a:lnTo>
                    <a:pt x="33393" y="15666"/>
                  </a:lnTo>
                  <a:lnTo>
                    <a:pt x="31682" y="15885"/>
                  </a:lnTo>
                  <a:lnTo>
                    <a:pt x="29971" y="15358"/>
                  </a:lnTo>
                  <a:lnTo>
                    <a:pt x="27294" y="14261"/>
                  </a:lnTo>
                  <a:lnTo>
                    <a:pt x="26153" y="13252"/>
                  </a:lnTo>
                  <a:lnTo>
                    <a:pt x="25890" y="13252"/>
                  </a:lnTo>
                  <a:lnTo>
                    <a:pt x="25276" y="13823"/>
                  </a:lnTo>
                  <a:lnTo>
                    <a:pt x="24178" y="14305"/>
                  </a:lnTo>
                  <a:lnTo>
                    <a:pt x="21502" y="15490"/>
                  </a:lnTo>
                  <a:lnTo>
                    <a:pt x="18825" y="16631"/>
                  </a:lnTo>
                  <a:lnTo>
                    <a:pt x="16850" y="17596"/>
                  </a:lnTo>
                  <a:lnTo>
                    <a:pt x="13823" y="19571"/>
                  </a:lnTo>
                  <a:lnTo>
                    <a:pt x="12199" y="19615"/>
                  </a:lnTo>
                  <a:lnTo>
                    <a:pt x="9435" y="19790"/>
                  </a:lnTo>
                  <a:lnTo>
                    <a:pt x="9391" y="19834"/>
                  </a:lnTo>
                  <a:lnTo>
                    <a:pt x="8425" y="20185"/>
                  </a:lnTo>
                  <a:lnTo>
                    <a:pt x="6495" y="21107"/>
                  </a:lnTo>
                  <a:lnTo>
                    <a:pt x="4520" y="22204"/>
                  </a:lnTo>
                  <a:lnTo>
                    <a:pt x="4476" y="22204"/>
                  </a:lnTo>
                  <a:lnTo>
                    <a:pt x="2633" y="23476"/>
                  </a:lnTo>
                  <a:lnTo>
                    <a:pt x="2633" y="23520"/>
                  </a:lnTo>
                  <a:lnTo>
                    <a:pt x="44" y="25977"/>
                  </a:lnTo>
                  <a:lnTo>
                    <a:pt x="0" y="26021"/>
                  </a:lnTo>
                  <a:lnTo>
                    <a:pt x="0" y="26109"/>
                  </a:lnTo>
                  <a:lnTo>
                    <a:pt x="0" y="26153"/>
                  </a:lnTo>
                  <a:lnTo>
                    <a:pt x="44" y="26241"/>
                  </a:lnTo>
                  <a:lnTo>
                    <a:pt x="88" y="26285"/>
                  </a:lnTo>
                  <a:lnTo>
                    <a:pt x="220" y="26285"/>
                  </a:lnTo>
                  <a:lnTo>
                    <a:pt x="264" y="26241"/>
                  </a:lnTo>
                  <a:lnTo>
                    <a:pt x="2853" y="23783"/>
                  </a:lnTo>
                  <a:lnTo>
                    <a:pt x="4696" y="22511"/>
                  </a:lnTo>
                  <a:lnTo>
                    <a:pt x="6670" y="21414"/>
                  </a:lnTo>
                  <a:lnTo>
                    <a:pt x="8557" y="20492"/>
                  </a:lnTo>
                  <a:lnTo>
                    <a:pt x="9479" y="20141"/>
                  </a:lnTo>
                  <a:lnTo>
                    <a:pt x="12243" y="19966"/>
                  </a:lnTo>
                  <a:lnTo>
                    <a:pt x="13867" y="19922"/>
                  </a:lnTo>
                  <a:lnTo>
                    <a:pt x="13954" y="19878"/>
                  </a:lnTo>
                  <a:lnTo>
                    <a:pt x="17026" y="17903"/>
                  </a:lnTo>
                  <a:lnTo>
                    <a:pt x="18957" y="16982"/>
                  </a:lnTo>
                  <a:lnTo>
                    <a:pt x="21633" y="15797"/>
                  </a:lnTo>
                  <a:lnTo>
                    <a:pt x="24354" y="14656"/>
                  </a:lnTo>
                  <a:lnTo>
                    <a:pt x="25451" y="14130"/>
                  </a:lnTo>
                  <a:lnTo>
                    <a:pt x="25495" y="14086"/>
                  </a:lnTo>
                  <a:lnTo>
                    <a:pt x="26021" y="13647"/>
                  </a:lnTo>
                  <a:lnTo>
                    <a:pt x="27118" y="14568"/>
                  </a:lnTo>
                  <a:lnTo>
                    <a:pt x="27162" y="14568"/>
                  </a:lnTo>
                  <a:lnTo>
                    <a:pt x="29839" y="15666"/>
                  </a:lnTo>
                  <a:lnTo>
                    <a:pt x="31594" y="16236"/>
                  </a:lnTo>
                  <a:lnTo>
                    <a:pt x="31682" y="16236"/>
                  </a:lnTo>
                  <a:lnTo>
                    <a:pt x="33437" y="16017"/>
                  </a:lnTo>
                  <a:lnTo>
                    <a:pt x="33481" y="16017"/>
                  </a:lnTo>
                  <a:lnTo>
                    <a:pt x="35061" y="15622"/>
                  </a:lnTo>
                  <a:lnTo>
                    <a:pt x="36377" y="14963"/>
                  </a:lnTo>
                  <a:lnTo>
                    <a:pt x="36465" y="14876"/>
                  </a:lnTo>
                  <a:lnTo>
                    <a:pt x="36904" y="13779"/>
                  </a:lnTo>
                  <a:lnTo>
                    <a:pt x="36948" y="13691"/>
                  </a:lnTo>
                  <a:lnTo>
                    <a:pt x="36684" y="12506"/>
                  </a:lnTo>
                  <a:lnTo>
                    <a:pt x="36641" y="9040"/>
                  </a:lnTo>
                  <a:lnTo>
                    <a:pt x="36772" y="4608"/>
                  </a:lnTo>
                  <a:lnTo>
                    <a:pt x="36816" y="2370"/>
                  </a:lnTo>
                  <a:lnTo>
                    <a:pt x="37255" y="220"/>
                  </a:lnTo>
                  <a:lnTo>
                    <a:pt x="37255" y="132"/>
                  </a:lnTo>
                  <a:lnTo>
                    <a:pt x="37255" y="88"/>
                  </a:lnTo>
                  <a:lnTo>
                    <a:pt x="37211" y="44"/>
                  </a:lnTo>
                  <a:lnTo>
                    <a:pt x="3712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2" name="Google Shape;7342;p246"/>
            <p:cNvSpPr/>
            <p:nvPr/>
          </p:nvSpPr>
          <p:spPr>
            <a:xfrm>
              <a:off x="6895875" y="1781875"/>
              <a:ext cx="345600" cy="2234625"/>
            </a:xfrm>
            <a:custGeom>
              <a:avLst/>
              <a:gdLst/>
              <a:ahLst/>
              <a:cxnLst/>
              <a:rect l="l" t="t" r="r" b="b"/>
              <a:pathLst>
                <a:path w="13824" h="89385" extrusionOk="0">
                  <a:moveTo>
                    <a:pt x="8426" y="0"/>
                  </a:moveTo>
                  <a:lnTo>
                    <a:pt x="8382" y="44"/>
                  </a:lnTo>
                  <a:lnTo>
                    <a:pt x="8294" y="44"/>
                  </a:lnTo>
                  <a:lnTo>
                    <a:pt x="8250" y="132"/>
                  </a:lnTo>
                  <a:lnTo>
                    <a:pt x="8250" y="176"/>
                  </a:lnTo>
                  <a:lnTo>
                    <a:pt x="8250" y="264"/>
                  </a:lnTo>
                  <a:lnTo>
                    <a:pt x="8294" y="308"/>
                  </a:lnTo>
                  <a:lnTo>
                    <a:pt x="9962" y="2414"/>
                  </a:lnTo>
                  <a:lnTo>
                    <a:pt x="9962" y="2458"/>
                  </a:lnTo>
                  <a:lnTo>
                    <a:pt x="11190" y="3511"/>
                  </a:lnTo>
                  <a:lnTo>
                    <a:pt x="11278" y="3555"/>
                  </a:lnTo>
                  <a:lnTo>
                    <a:pt x="12814" y="4037"/>
                  </a:lnTo>
                  <a:lnTo>
                    <a:pt x="13165" y="4388"/>
                  </a:lnTo>
                  <a:lnTo>
                    <a:pt x="13341" y="5003"/>
                  </a:lnTo>
                  <a:lnTo>
                    <a:pt x="13472" y="6495"/>
                  </a:lnTo>
                  <a:lnTo>
                    <a:pt x="13341" y="7504"/>
                  </a:lnTo>
                  <a:lnTo>
                    <a:pt x="12726" y="9347"/>
                  </a:lnTo>
                  <a:lnTo>
                    <a:pt x="12068" y="12067"/>
                  </a:lnTo>
                  <a:lnTo>
                    <a:pt x="11629" y="14656"/>
                  </a:lnTo>
                  <a:lnTo>
                    <a:pt x="11629" y="14700"/>
                  </a:lnTo>
                  <a:lnTo>
                    <a:pt x="11498" y="17114"/>
                  </a:lnTo>
                  <a:lnTo>
                    <a:pt x="11454" y="19703"/>
                  </a:lnTo>
                  <a:lnTo>
                    <a:pt x="11103" y="24573"/>
                  </a:lnTo>
                  <a:lnTo>
                    <a:pt x="11103" y="24617"/>
                  </a:lnTo>
                  <a:lnTo>
                    <a:pt x="11322" y="26460"/>
                  </a:lnTo>
                  <a:lnTo>
                    <a:pt x="12112" y="29620"/>
                  </a:lnTo>
                  <a:lnTo>
                    <a:pt x="12858" y="32691"/>
                  </a:lnTo>
                  <a:lnTo>
                    <a:pt x="12770" y="33525"/>
                  </a:lnTo>
                  <a:lnTo>
                    <a:pt x="11805" y="35675"/>
                  </a:lnTo>
                  <a:lnTo>
                    <a:pt x="10664" y="38527"/>
                  </a:lnTo>
                  <a:lnTo>
                    <a:pt x="10664" y="38571"/>
                  </a:lnTo>
                  <a:lnTo>
                    <a:pt x="10269" y="40546"/>
                  </a:lnTo>
                  <a:lnTo>
                    <a:pt x="10269" y="40590"/>
                  </a:lnTo>
                  <a:lnTo>
                    <a:pt x="10181" y="42740"/>
                  </a:lnTo>
                  <a:lnTo>
                    <a:pt x="10050" y="47654"/>
                  </a:lnTo>
                  <a:lnTo>
                    <a:pt x="10181" y="49761"/>
                  </a:lnTo>
                  <a:lnTo>
                    <a:pt x="10181" y="49805"/>
                  </a:lnTo>
                  <a:lnTo>
                    <a:pt x="10664" y="52174"/>
                  </a:lnTo>
                  <a:lnTo>
                    <a:pt x="12375" y="58537"/>
                  </a:lnTo>
                  <a:lnTo>
                    <a:pt x="12331" y="58932"/>
                  </a:lnTo>
                  <a:lnTo>
                    <a:pt x="11498" y="60204"/>
                  </a:lnTo>
                  <a:lnTo>
                    <a:pt x="10269" y="62135"/>
                  </a:lnTo>
                  <a:lnTo>
                    <a:pt x="10225" y="62179"/>
                  </a:lnTo>
                  <a:lnTo>
                    <a:pt x="9742" y="63671"/>
                  </a:lnTo>
                  <a:lnTo>
                    <a:pt x="9699" y="63715"/>
                  </a:lnTo>
                  <a:lnTo>
                    <a:pt x="9347" y="67664"/>
                  </a:lnTo>
                  <a:lnTo>
                    <a:pt x="9347" y="67708"/>
                  </a:lnTo>
                  <a:lnTo>
                    <a:pt x="9479" y="68278"/>
                  </a:lnTo>
                  <a:lnTo>
                    <a:pt x="10576" y="70648"/>
                  </a:lnTo>
                  <a:lnTo>
                    <a:pt x="12639" y="74948"/>
                  </a:lnTo>
                  <a:lnTo>
                    <a:pt x="12287" y="75957"/>
                  </a:lnTo>
                  <a:lnTo>
                    <a:pt x="10401" y="77186"/>
                  </a:lnTo>
                  <a:lnTo>
                    <a:pt x="8558" y="78546"/>
                  </a:lnTo>
                  <a:lnTo>
                    <a:pt x="6276" y="80477"/>
                  </a:lnTo>
                  <a:lnTo>
                    <a:pt x="5969" y="80521"/>
                  </a:lnTo>
                  <a:lnTo>
                    <a:pt x="5881" y="80565"/>
                  </a:lnTo>
                  <a:lnTo>
                    <a:pt x="3643" y="82715"/>
                  </a:lnTo>
                  <a:lnTo>
                    <a:pt x="2327" y="84163"/>
                  </a:lnTo>
                  <a:lnTo>
                    <a:pt x="2283" y="84207"/>
                  </a:lnTo>
                  <a:lnTo>
                    <a:pt x="1405" y="86313"/>
                  </a:lnTo>
                  <a:lnTo>
                    <a:pt x="45" y="89165"/>
                  </a:lnTo>
                  <a:lnTo>
                    <a:pt x="1" y="89209"/>
                  </a:lnTo>
                  <a:lnTo>
                    <a:pt x="45" y="89297"/>
                  </a:lnTo>
                  <a:lnTo>
                    <a:pt x="45" y="89341"/>
                  </a:lnTo>
                  <a:lnTo>
                    <a:pt x="133" y="89385"/>
                  </a:lnTo>
                  <a:lnTo>
                    <a:pt x="308" y="89385"/>
                  </a:lnTo>
                  <a:lnTo>
                    <a:pt x="352" y="89297"/>
                  </a:lnTo>
                  <a:lnTo>
                    <a:pt x="1712" y="86445"/>
                  </a:lnTo>
                  <a:lnTo>
                    <a:pt x="2590" y="84382"/>
                  </a:lnTo>
                  <a:lnTo>
                    <a:pt x="3906" y="82978"/>
                  </a:lnTo>
                  <a:lnTo>
                    <a:pt x="6056" y="80828"/>
                  </a:lnTo>
                  <a:lnTo>
                    <a:pt x="6364" y="80784"/>
                  </a:lnTo>
                  <a:lnTo>
                    <a:pt x="6451" y="80740"/>
                  </a:lnTo>
                  <a:lnTo>
                    <a:pt x="8777" y="78853"/>
                  </a:lnTo>
                  <a:lnTo>
                    <a:pt x="10620" y="77493"/>
                  </a:lnTo>
                  <a:lnTo>
                    <a:pt x="12551" y="76220"/>
                  </a:lnTo>
                  <a:lnTo>
                    <a:pt x="12639" y="76133"/>
                  </a:lnTo>
                  <a:lnTo>
                    <a:pt x="12990" y="74992"/>
                  </a:lnTo>
                  <a:lnTo>
                    <a:pt x="12990" y="74860"/>
                  </a:lnTo>
                  <a:lnTo>
                    <a:pt x="10883" y="70472"/>
                  </a:lnTo>
                  <a:lnTo>
                    <a:pt x="9830" y="68146"/>
                  </a:lnTo>
                  <a:lnTo>
                    <a:pt x="9699" y="67664"/>
                  </a:lnTo>
                  <a:lnTo>
                    <a:pt x="10050" y="63758"/>
                  </a:lnTo>
                  <a:lnTo>
                    <a:pt x="10576" y="62310"/>
                  </a:lnTo>
                  <a:lnTo>
                    <a:pt x="11761" y="60424"/>
                  </a:lnTo>
                  <a:lnTo>
                    <a:pt x="12639" y="59063"/>
                  </a:lnTo>
                  <a:lnTo>
                    <a:pt x="12682" y="59019"/>
                  </a:lnTo>
                  <a:lnTo>
                    <a:pt x="12726" y="58537"/>
                  </a:lnTo>
                  <a:lnTo>
                    <a:pt x="12726" y="58449"/>
                  </a:lnTo>
                  <a:lnTo>
                    <a:pt x="11761" y="54982"/>
                  </a:lnTo>
                  <a:lnTo>
                    <a:pt x="11015" y="52086"/>
                  </a:lnTo>
                  <a:lnTo>
                    <a:pt x="10532" y="49761"/>
                  </a:lnTo>
                  <a:lnTo>
                    <a:pt x="10401" y="47654"/>
                  </a:lnTo>
                  <a:lnTo>
                    <a:pt x="10532" y="42740"/>
                  </a:lnTo>
                  <a:lnTo>
                    <a:pt x="10620" y="40634"/>
                  </a:lnTo>
                  <a:lnTo>
                    <a:pt x="11015" y="38659"/>
                  </a:lnTo>
                  <a:lnTo>
                    <a:pt x="12112" y="35807"/>
                  </a:lnTo>
                  <a:lnTo>
                    <a:pt x="13077" y="33657"/>
                  </a:lnTo>
                  <a:lnTo>
                    <a:pt x="13077" y="33613"/>
                  </a:lnTo>
                  <a:lnTo>
                    <a:pt x="13209" y="32691"/>
                  </a:lnTo>
                  <a:lnTo>
                    <a:pt x="13209" y="32603"/>
                  </a:lnTo>
                  <a:lnTo>
                    <a:pt x="12463" y="29532"/>
                  </a:lnTo>
                  <a:lnTo>
                    <a:pt x="11673" y="26416"/>
                  </a:lnTo>
                  <a:lnTo>
                    <a:pt x="11454" y="24617"/>
                  </a:lnTo>
                  <a:lnTo>
                    <a:pt x="11805" y="19746"/>
                  </a:lnTo>
                  <a:lnTo>
                    <a:pt x="11849" y="17114"/>
                  </a:lnTo>
                  <a:lnTo>
                    <a:pt x="11980" y="14744"/>
                  </a:lnTo>
                  <a:lnTo>
                    <a:pt x="12419" y="12155"/>
                  </a:lnTo>
                  <a:lnTo>
                    <a:pt x="13077" y="9435"/>
                  </a:lnTo>
                  <a:lnTo>
                    <a:pt x="13648" y="7592"/>
                  </a:lnTo>
                  <a:lnTo>
                    <a:pt x="13823" y="6539"/>
                  </a:lnTo>
                  <a:lnTo>
                    <a:pt x="13823" y="6495"/>
                  </a:lnTo>
                  <a:lnTo>
                    <a:pt x="13692" y="4959"/>
                  </a:lnTo>
                  <a:lnTo>
                    <a:pt x="13692" y="4915"/>
                  </a:lnTo>
                  <a:lnTo>
                    <a:pt x="13472" y="4213"/>
                  </a:lnTo>
                  <a:lnTo>
                    <a:pt x="13428" y="4169"/>
                  </a:lnTo>
                  <a:lnTo>
                    <a:pt x="13033" y="3774"/>
                  </a:lnTo>
                  <a:lnTo>
                    <a:pt x="12946" y="3730"/>
                  </a:lnTo>
                  <a:lnTo>
                    <a:pt x="11410" y="3204"/>
                  </a:lnTo>
                  <a:lnTo>
                    <a:pt x="10225" y="2194"/>
                  </a:lnTo>
                  <a:lnTo>
                    <a:pt x="8558" y="88"/>
                  </a:lnTo>
                  <a:lnTo>
                    <a:pt x="8514" y="44"/>
                  </a:lnTo>
                  <a:lnTo>
                    <a:pt x="842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3" name="Google Shape;7343;p246"/>
            <p:cNvSpPr/>
            <p:nvPr/>
          </p:nvSpPr>
          <p:spPr>
            <a:xfrm>
              <a:off x="6471350" y="3612775"/>
              <a:ext cx="385075" cy="336800"/>
            </a:xfrm>
            <a:custGeom>
              <a:avLst/>
              <a:gdLst/>
              <a:ahLst/>
              <a:cxnLst/>
              <a:rect l="l" t="t" r="r" b="b"/>
              <a:pathLst>
                <a:path w="15403" h="13472" extrusionOk="0">
                  <a:moveTo>
                    <a:pt x="7197" y="1"/>
                  </a:moveTo>
                  <a:lnTo>
                    <a:pt x="2677" y="439"/>
                  </a:lnTo>
                  <a:lnTo>
                    <a:pt x="176" y="527"/>
                  </a:lnTo>
                  <a:lnTo>
                    <a:pt x="132" y="527"/>
                  </a:lnTo>
                  <a:lnTo>
                    <a:pt x="44" y="571"/>
                  </a:lnTo>
                  <a:lnTo>
                    <a:pt x="0" y="615"/>
                  </a:lnTo>
                  <a:lnTo>
                    <a:pt x="0" y="703"/>
                  </a:lnTo>
                  <a:lnTo>
                    <a:pt x="44" y="747"/>
                  </a:lnTo>
                  <a:lnTo>
                    <a:pt x="44" y="790"/>
                  </a:lnTo>
                  <a:lnTo>
                    <a:pt x="132" y="834"/>
                  </a:lnTo>
                  <a:lnTo>
                    <a:pt x="176" y="878"/>
                  </a:lnTo>
                  <a:lnTo>
                    <a:pt x="2721" y="790"/>
                  </a:lnTo>
                  <a:lnTo>
                    <a:pt x="7197" y="352"/>
                  </a:lnTo>
                  <a:lnTo>
                    <a:pt x="7548" y="615"/>
                  </a:lnTo>
                  <a:lnTo>
                    <a:pt x="8469" y="1449"/>
                  </a:lnTo>
                  <a:lnTo>
                    <a:pt x="10005" y="2941"/>
                  </a:lnTo>
                  <a:lnTo>
                    <a:pt x="11804" y="4740"/>
                  </a:lnTo>
                  <a:lnTo>
                    <a:pt x="14525" y="7899"/>
                  </a:lnTo>
                  <a:lnTo>
                    <a:pt x="15051" y="9128"/>
                  </a:lnTo>
                  <a:lnTo>
                    <a:pt x="14963" y="10576"/>
                  </a:lnTo>
                  <a:lnTo>
                    <a:pt x="14042" y="13252"/>
                  </a:lnTo>
                  <a:lnTo>
                    <a:pt x="13998" y="13296"/>
                  </a:lnTo>
                  <a:lnTo>
                    <a:pt x="14042" y="13384"/>
                  </a:lnTo>
                  <a:lnTo>
                    <a:pt x="14086" y="13428"/>
                  </a:lnTo>
                  <a:lnTo>
                    <a:pt x="14130" y="13472"/>
                  </a:lnTo>
                  <a:lnTo>
                    <a:pt x="14174" y="13472"/>
                  </a:lnTo>
                  <a:lnTo>
                    <a:pt x="14305" y="13428"/>
                  </a:lnTo>
                  <a:lnTo>
                    <a:pt x="14349" y="13340"/>
                  </a:lnTo>
                  <a:lnTo>
                    <a:pt x="15271" y="10664"/>
                  </a:lnTo>
                  <a:lnTo>
                    <a:pt x="15314" y="10620"/>
                  </a:lnTo>
                  <a:lnTo>
                    <a:pt x="15402" y="9084"/>
                  </a:lnTo>
                  <a:lnTo>
                    <a:pt x="15402" y="9040"/>
                  </a:lnTo>
                  <a:lnTo>
                    <a:pt x="14832" y="7724"/>
                  </a:lnTo>
                  <a:lnTo>
                    <a:pt x="14788" y="7680"/>
                  </a:lnTo>
                  <a:lnTo>
                    <a:pt x="12067" y="4520"/>
                  </a:lnTo>
                  <a:lnTo>
                    <a:pt x="10268" y="2677"/>
                  </a:lnTo>
                  <a:lnTo>
                    <a:pt x="8689" y="1185"/>
                  </a:lnTo>
                  <a:lnTo>
                    <a:pt x="7811" y="352"/>
                  </a:lnTo>
                  <a:lnTo>
                    <a:pt x="7767" y="308"/>
                  </a:lnTo>
                  <a:lnTo>
                    <a:pt x="732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4" name="Google Shape;7344;p246"/>
            <p:cNvSpPr/>
            <p:nvPr/>
          </p:nvSpPr>
          <p:spPr>
            <a:xfrm>
              <a:off x="6507550" y="3657750"/>
              <a:ext cx="242450" cy="218325"/>
            </a:xfrm>
            <a:custGeom>
              <a:avLst/>
              <a:gdLst/>
              <a:ahLst/>
              <a:cxnLst/>
              <a:rect l="l" t="t" r="r" b="b"/>
              <a:pathLst>
                <a:path w="9698" h="8733" extrusionOk="0">
                  <a:moveTo>
                    <a:pt x="1624" y="1"/>
                  </a:moveTo>
                  <a:lnTo>
                    <a:pt x="176" y="45"/>
                  </a:lnTo>
                  <a:lnTo>
                    <a:pt x="132" y="45"/>
                  </a:lnTo>
                  <a:lnTo>
                    <a:pt x="44" y="88"/>
                  </a:lnTo>
                  <a:lnTo>
                    <a:pt x="44" y="132"/>
                  </a:lnTo>
                  <a:lnTo>
                    <a:pt x="0" y="220"/>
                  </a:lnTo>
                  <a:lnTo>
                    <a:pt x="44" y="264"/>
                  </a:lnTo>
                  <a:lnTo>
                    <a:pt x="44" y="308"/>
                  </a:lnTo>
                  <a:lnTo>
                    <a:pt x="176" y="396"/>
                  </a:lnTo>
                  <a:lnTo>
                    <a:pt x="1624" y="352"/>
                  </a:lnTo>
                  <a:lnTo>
                    <a:pt x="3555" y="483"/>
                  </a:lnTo>
                  <a:lnTo>
                    <a:pt x="4301" y="747"/>
                  </a:lnTo>
                  <a:lnTo>
                    <a:pt x="5529" y="1844"/>
                  </a:lnTo>
                  <a:lnTo>
                    <a:pt x="7504" y="3994"/>
                  </a:lnTo>
                  <a:lnTo>
                    <a:pt x="8425" y="5266"/>
                  </a:lnTo>
                  <a:lnTo>
                    <a:pt x="9127" y="6627"/>
                  </a:lnTo>
                  <a:lnTo>
                    <a:pt x="9347" y="8075"/>
                  </a:lnTo>
                  <a:lnTo>
                    <a:pt x="9259" y="8513"/>
                  </a:lnTo>
                  <a:lnTo>
                    <a:pt x="9259" y="8601"/>
                  </a:lnTo>
                  <a:lnTo>
                    <a:pt x="9303" y="8645"/>
                  </a:lnTo>
                  <a:lnTo>
                    <a:pt x="9347" y="8689"/>
                  </a:lnTo>
                  <a:lnTo>
                    <a:pt x="9435" y="8733"/>
                  </a:lnTo>
                  <a:lnTo>
                    <a:pt x="9566" y="8689"/>
                  </a:lnTo>
                  <a:lnTo>
                    <a:pt x="9610" y="8557"/>
                  </a:lnTo>
                  <a:lnTo>
                    <a:pt x="9698" y="8119"/>
                  </a:lnTo>
                  <a:lnTo>
                    <a:pt x="9698" y="8075"/>
                  </a:lnTo>
                  <a:lnTo>
                    <a:pt x="9435" y="6539"/>
                  </a:lnTo>
                  <a:lnTo>
                    <a:pt x="9435" y="6495"/>
                  </a:lnTo>
                  <a:lnTo>
                    <a:pt x="8732" y="5091"/>
                  </a:lnTo>
                  <a:lnTo>
                    <a:pt x="8689" y="5047"/>
                  </a:lnTo>
                  <a:lnTo>
                    <a:pt x="7767" y="3774"/>
                  </a:lnTo>
                  <a:lnTo>
                    <a:pt x="5749" y="1580"/>
                  </a:lnTo>
                  <a:lnTo>
                    <a:pt x="4520" y="440"/>
                  </a:lnTo>
                  <a:lnTo>
                    <a:pt x="4432" y="396"/>
                  </a:lnTo>
                  <a:lnTo>
                    <a:pt x="3642" y="132"/>
                  </a:lnTo>
                  <a:lnTo>
                    <a:pt x="3598" y="132"/>
                  </a:lnTo>
                  <a:lnTo>
                    <a:pt x="162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5" name="Google Shape;7345;p246"/>
            <p:cNvSpPr/>
            <p:nvPr/>
          </p:nvSpPr>
          <p:spPr>
            <a:xfrm>
              <a:off x="6151025" y="1762125"/>
              <a:ext cx="1018050" cy="1584100"/>
            </a:xfrm>
            <a:custGeom>
              <a:avLst/>
              <a:gdLst/>
              <a:ahLst/>
              <a:cxnLst/>
              <a:rect l="l" t="t" r="r" b="b"/>
              <a:pathLst>
                <a:path w="40722" h="63364" extrusionOk="0">
                  <a:moveTo>
                    <a:pt x="34666" y="1"/>
                  </a:moveTo>
                  <a:lnTo>
                    <a:pt x="34622" y="44"/>
                  </a:lnTo>
                  <a:lnTo>
                    <a:pt x="34578" y="88"/>
                  </a:lnTo>
                  <a:lnTo>
                    <a:pt x="34534" y="176"/>
                  </a:lnTo>
                  <a:lnTo>
                    <a:pt x="34534" y="220"/>
                  </a:lnTo>
                  <a:lnTo>
                    <a:pt x="34578" y="308"/>
                  </a:lnTo>
                  <a:lnTo>
                    <a:pt x="36596" y="3116"/>
                  </a:lnTo>
                  <a:lnTo>
                    <a:pt x="37825" y="4959"/>
                  </a:lnTo>
                  <a:lnTo>
                    <a:pt x="38790" y="6758"/>
                  </a:lnTo>
                  <a:lnTo>
                    <a:pt x="39229" y="8074"/>
                  </a:lnTo>
                  <a:lnTo>
                    <a:pt x="39098" y="10268"/>
                  </a:lnTo>
                  <a:lnTo>
                    <a:pt x="39098" y="10312"/>
                  </a:lnTo>
                  <a:lnTo>
                    <a:pt x="39536" y="12594"/>
                  </a:lnTo>
                  <a:lnTo>
                    <a:pt x="39493" y="13779"/>
                  </a:lnTo>
                  <a:lnTo>
                    <a:pt x="39229" y="15929"/>
                  </a:lnTo>
                  <a:lnTo>
                    <a:pt x="39317" y="20273"/>
                  </a:lnTo>
                  <a:lnTo>
                    <a:pt x="39141" y="22555"/>
                  </a:lnTo>
                  <a:lnTo>
                    <a:pt x="38966" y="25319"/>
                  </a:lnTo>
                  <a:lnTo>
                    <a:pt x="38966" y="25363"/>
                  </a:lnTo>
                  <a:lnTo>
                    <a:pt x="39141" y="27162"/>
                  </a:lnTo>
                  <a:lnTo>
                    <a:pt x="39800" y="29971"/>
                  </a:lnTo>
                  <a:lnTo>
                    <a:pt x="40370" y="32472"/>
                  </a:lnTo>
                  <a:lnTo>
                    <a:pt x="40239" y="33964"/>
                  </a:lnTo>
                  <a:lnTo>
                    <a:pt x="39756" y="35895"/>
                  </a:lnTo>
                  <a:lnTo>
                    <a:pt x="38264" y="39844"/>
                  </a:lnTo>
                  <a:lnTo>
                    <a:pt x="37957" y="41248"/>
                  </a:lnTo>
                  <a:lnTo>
                    <a:pt x="37299" y="42740"/>
                  </a:lnTo>
                  <a:lnTo>
                    <a:pt x="35368" y="45812"/>
                  </a:lnTo>
                  <a:lnTo>
                    <a:pt x="33788" y="47172"/>
                  </a:lnTo>
                  <a:lnTo>
                    <a:pt x="31770" y="48883"/>
                  </a:lnTo>
                  <a:lnTo>
                    <a:pt x="30848" y="48883"/>
                  </a:lnTo>
                  <a:lnTo>
                    <a:pt x="28786" y="48400"/>
                  </a:lnTo>
                  <a:lnTo>
                    <a:pt x="28654" y="48444"/>
                  </a:lnTo>
                  <a:lnTo>
                    <a:pt x="26153" y="49717"/>
                  </a:lnTo>
                  <a:lnTo>
                    <a:pt x="23520" y="50946"/>
                  </a:lnTo>
                  <a:lnTo>
                    <a:pt x="20492" y="52306"/>
                  </a:lnTo>
                  <a:lnTo>
                    <a:pt x="14612" y="54895"/>
                  </a:lnTo>
                  <a:lnTo>
                    <a:pt x="10488" y="56343"/>
                  </a:lnTo>
                  <a:lnTo>
                    <a:pt x="10444" y="56343"/>
                  </a:lnTo>
                  <a:lnTo>
                    <a:pt x="7942" y="57615"/>
                  </a:lnTo>
                  <a:lnTo>
                    <a:pt x="5836" y="58888"/>
                  </a:lnTo>
                  <a:lnTo>
                    <a:pt x="2545" y="61257"/>
                  </a:lnTo>
                  <a:lnTo>
                    <a:pt x="44" y="63013"/>
                  </a:lnTo>
                  <a:lnTo>
                    <a:pt x="0" y="63100"/>
                  </a:lnTo>
                  <a:lnTo>
                    <a:pt x="0" y="63144"/>
                  </a:lnTo>
                  <a:lnTo>
                    <a:pt x="0" y="63188"/>
                  </a:lnTo>
                  <a:lnTo>
                    <a:pt x="0" y="63276"/>
                  </a:lnTo>
                  <a:lnTo>
                    <a:pt x="88" y="63320"/>
                  </a:lnTo>
                  <a:lnTo>
                    <a:pt x="176" y="63364"/>
                  </a:lnTo>
                  <a:lnTo>
                    <a:pt x="263" y="63320"/>
                  </a:lnTo>
                  <a:lnTo>
                    <a:pt x="2765" y="61565"/>
                  </a:lnTo>
                  <a:lnTo>
                    <a:pt x="6012" y="59151"/>
                  </a:lnTo>
                  <a:lnTo>
                    <a:pt x="8118" y="57923"/>
                  </a:lnTo>
                  <a:lnTo>
                    <a:pt x="10619" y="56650"/>
                  </a:lnTo>
                  <a:lnTo>
                    <a:pt x="14744" y="55202"/>
                  </a:lnTo>
                  <a:lnTo>
                    <a:pt x="20624" y="52613"/>
                  </a:lnTo>
                  <a:lnTo>
                    <a:pt x="23696" y="51253"/>
                  </a:lnTo>
                  <a:lnTo>
                    <a:pt x="26284" y="50024"/>
                  </a:lnTo>
                  <a:lnTo>
                    <a:pt x="28786" y="48752"/>
                  </a:lnTo>
                  <a:lnTo>
                    <a:pt x="30804" y="49234"/>
                  </a:lnTo>
                  <a:lnTo>
                    <a:pt x="31857" y="49234"/>
                  </a:lnTo>
                  <a:lnTo>
                    <a:pt x="31945" y="49190"/>
                  </a:lnTo>
                  <a:lnTo>
                    <a:pt x="34007" y="47435"/>
                  </a:lnTo>
                  <a:lnTo>
                    <a:pt x="35587" y="46031"/>
                  </a:lnTo>
                  <a:lnTo>
                    <a:pt x="35631" y="46031"/>
                  </a:lnTo>
                  <a:lnTo>
                    <a:pt x="37562" y="42915"/>
                  </a:lnTo>
                  <a:lnTo>
                    <a:pt x="37606" y="42915"/>
                  </a:lnTo>
                  <a:lnTo>
                    <a:pt x="38264" y="41380"/>
                  </a:lnTo>
                  <a:lnTo>
                    <a:pt x="38264" y="41336"/>
                  </a:lnTo>
                  <a:lnTo>
                    <a:pt x="38615" y="39932"/>
                  </a:lnTo>
                  <a:lnTo>
                    <a:pt x="40063" y="36026"/>
                  </a:lnTo>
                  <a:lnTo>
                    <a:pt x="40063" y="35982"/>
                  </a:lnTo>
                  <a:lnTo>
                    <a:pt x="40546" y="34052"/>
                  </a:lnTo>
                  <a:lnTo>
                    <a:pt x="40590" y="34008"/>
                  </a:lnTo>
                  <a:lnTo>
                    <a:pt x="40721" y="32472"/>
                  </a:lnTo>
                  <a:lnTo>
                    <a:pt x="40721" y="32428"/>
                  </a:lnTo>
                  <a:lnTo>
                    <a:pt x="40151" y="29927"/>
                  </a:lnTo>
                  <a:lnTo>
                    <a:pt x="39493" y="27119"/>
                  </a:lnTo>
                  <a:lnTo>
                    <a:pt x="39317" y="25319"/>
                  </a:lnTo>
                  <a:lnTo>
                    <a:pt x="39493" y="22555"/>
                  </a:lnTo>
                  <a:lnTo>
                    <a:pt x="39668" y="20273"/>
                  </a:lnTo>
                  <a:lnTo>
                    <a:pt x="39580" y="15929"/>
                  </a:lnTo>
                  <a:lnTo>
                    <a:pt x="39844" y="13823"/>
                  </a:lnTo>
                  <a:lnTo>
                    <a:pt x="39887" y="12594"/>
                  </a:lnTo>
                  <a:lnTo>
                    <a:pt x="39887" y="12550"/>
                  </a:lnTo>
                  <a:lnTo>
                    <a:pt x="39449" y="10268"/>
                  </a:lnTo>
                  <a:lnTo>
                    <a:pt x="39580" y="8031"/>
                  </a:lnTo>
                  <a:lnTo>
                    <a:pt x="39536" y="7987"/>
                  </a:lnTo>
                  <a:lnTo>
                    <a:pt x="39141" y="6626"/>
                  </a:lnTo>
                  <a:lnTo>
                    <a:pt x="39141" y="6583"/>
                  </a:lnTo>
                  <a:lnTo>
                    <a:pt x="38132" y="4783"/>
                  </a:lnTo>
                  <a:lnTo>
                    <a:pt x="36904" y="2897"/>
                  </a:lnTo>
                  <a:lnTo>
                    <a:pt x="34885" y="88"/>
                  </a:lnTo>
                  <a:lnTo>
                    <a:pt x="34797" y="44"/>
                  </a:lnTo>
                  <a:lnTo>
                    <a:pt x="3475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6" name="Google Shape;7346;p246"/>
            <p:cNvSpPr/>
            <p:nvPr/>
          </p:nvSpPr>
          <p:spPr>
            <a:xfrm>
              <a:off x="6010600" y="1752250"/>
              <a:ext cx="930300" cy="1467825"/>
            </a:xfrm>
            <a:custGeom>
              <a:avLst/>
              <a:gdLst/>
              <a:ahLst/>
              <a:cxnLst/>
              <a:rect l="l" t="t" r="r" b="b"/>
              <a:pathLst>
                <a:path w="37212" h="58713" extrusionOk="0">
                  <a:moveTo>
                    <a:pt x="35368" y="1"/>
                  </a:moveTo>
                  <a:lnTo>
                    <a:pt x="35324" y="44"/>
                  </a:lnTo>
                  <a:lnTo>
                    <a:pt x="35280" y="88"/>
                  </a:lnTo>
                  <a:lnTo>
                    <a:pt x="35236" y="132"/>
                  </a:lnTo>
                  <a:lnTo>
                    <a:pt x="35236" y="220"/>
                  </a:lnTo>
                  <a:lnTo>
                    <a:pt x="35280" y="264"/>
                  </a:lnTo>
                  <a:lnTo>
                    <a:pt x="36465" y="1931"/>
                  </a:lnTo>
                  <a:lnTo>
                    <a:pt x="36728" y="2853"/>
                  </a:lnTo>
                  <a:lnTo>
                    <a:pt x="36860" y="5968"/>
                  </a:lnTo>
                  <a:lnTo>
                    <a:pt x="36641" y="7021"/>
                  </a:lnTo>
                  <a:lnTo>
                    <a:pt x="35368" y="10400"/>
                  </a:lnTo>
                  <a:lnTo>
                    <a:pt x="33832" y="15227"/>
                  </a:lnTo>
                  <a:lnTo>
                    <a:pt x="31243" y="20186"/>
                  </a:lnTo>
                  <a:lnTo>
                    <a:pt x="30234" y="22467"/>
                  </a:lnTo>
                  <a:lnTo>
                    <a:pt x="28654" y="25276"/>
                  </a:lnTo>
                  <a:lnTo>
                    <a:pt x="26460" y="28611"/>
                  </a:lnTo>
                  <a:lnTo>
                    <a:pt x="26460" y="28654"/>
                  </a:lnTo>
                  <a:lnTo>
                    <a:pt x="26197" y="29620"/>
                  </a:lnTo>
                  <a:lnTo>
                    <a:pt x="26197" y="29664"/>
                  </a:lnTo>
                  <a:lnTo>
                    <a:pt x="26065" y="31068"/>
                  </a:lnTo>
                  <a:lnTo>
                    <a:pt x="26504" y="35105"/>
                  </a:lnTo>
                  <a:lnTo>
                    <a:pt x="26943" y="38747"/>
                  </a:lnTo>
                  <a:lnTo>
                    <a:pt x="26724" y="39230"/>
                  </a:lnTo>
                  <a:lnTo>
                    <a:pt x="26241" y="39756"/>
                  </a:lnTo>
                  <a:lnTo>
                    <a:pt x="24530" y="41029"/>
                  </a:lnTo>
                  <a:lnTo>
                    <a:pt x="22336" y="42389"/>
                  </a:lnTo>
                  <a:lnTo>
                    <a:pt x="20361" y="43705"/>
                  </a:lnTo>
                  <a:lnTo>
                    <a:pt x="17026" y="46514"/>
                  </a:lnTo>
                  <a:lnTo>
                    <a:pt x="15227" y="47655"/>
                  </a:lnTo>
                  <a:lnTo>
                    <a:pt x="15183" y="47698"/>
                  </a:lnTo>
                  <a:lnTo>
                    <a:pt x="12199" y="50638"/>
                  </a:lnTo>
                  <a:lnTo>
                    <a:pt x="10400" y="51692"/>
                  </a:lnTo>
                  <a:lnTo>
                    <a:pt x="7109" y="53140"/>
                  </a:lnTo>
                  <a:lnTo>
                    <a:pt x="7109" y="53184"/>
                  </a:lnTo>
                  <a:lnTo>
                    <a:pt x="5442" y="54368"/>
                  </a:lnTo>
                  <a:lnTo>
                    <a:pt x="3072" y="56124"/>
                  </a:lnTo>
                  <a:lnTo>
                    <a:pt x="88" y="58361"/>
                  </a:lnTo>
                  <a:lnTo>
                    <a:pt x="44" y="58449"/>
                  </a:lnTo>
                  <a:lnTo>
                    <a:pt x="0" y="58493"/>
                  </a:lnTo>
                  <a:lnTo>
                    <a:pt x="0" y="58581"/>
                  </a:lnTo>
                  <a:lnTo>
                    <a:pt x="44" y="58625"/>
                  </a:lnTo>
                  <a:lnTo>
                    <a:pt x="88" y="58669"/>
                  </a:lnTo>
                  <a:lnTo>
                    <a:pt x="176" y="58712"/>
                  </a:lnTo>
                  <a:lnTo>
                    <a:pt x="308" y="58669"/>
                  </a:lnTo>
                  <a:lnTo>
                    <a:pt x="3291" y="56431"/>
                  </a:lnTo>
                  <a:lnTo>
                    <a:pt x="5661" y="54632"/>
                  </a:lnTo>
                  <a:lnTo>
                    <a:pt x="7285" y="53491"/>
                  </a:lnTo>
                  <a:lnTo>
                    <a:pt x="10576" y="51999"/>
                  </a:lnTo>
                  <a:lnTo>
                    <a:pt x="12419" y="50946"/>
                  </a:lnTo>
                  <a:lnTo>
                    <a:pt x="12462" y="50902"/>
                  </a:lnTo>
                  <a:lnTo>
                    <a:pt x="15402" y="47962"/>
                  </a:lnTo>
                  <a:lnTo>
                    <a:pt x="17202" y="46777"/>
                  </a:lnTo>
                  <a:lnTo>
                    <a:pt x="17245" y="46777"/>
                  </a:lnTo>
                  <a:lnTo>
                    <a:pt x="20580" y="43969"/>
                  </a:lnTo>
                  <a:lnTo>
                    <a:pt x="22511" y="42652"/>
                  </a:lnTo>
                  <a:lnTo>
                    <a:pt x="24749" y="41292"/>
                  </a:lnTo>
                  <a:lnTo>
                    <a:pt x="26460" y="40019"/>
                  </a:lnTo>
                  <a:lnTo>
                    <a:pt x="26504" y="40019"/>
                  </a:lnTo>
                  <a:lnTo>
                    <a:pt x="27031" y="39449"/>
                  </a:lnTo>
                  <a:lnTo>
                    <a:pt x="27031" y="39405"/>
                  </a:lnTo>
                  <a:lnTo>
                    <a:pt x="27294" y="38835"/>
                  </a:lnTo>
                  <a:lnTo>
                    <a:pt x="27294" y="38747"/>
                  </a:lnTo>
                  <a:lnTo>
                    <a:pt x="26855" y="35061"/>
                  </a:lnTo>
                  <a:lnTo>
                    <a:pt x="26416" y="31068"/>
                  </a:lnTo>
                  <a:lnTo>
                    <a:pt x="26548" y="29708"/>
                  </a:lnTo>
                  <a:lnTo>
                    <a:pt x="26767" y="28786"/>
                  </a:lnTo>
                  <a:lnTo>
                    <a:pt x="28962" y="25451"/>
                  </a:lnTo>
                  <a:lnTo>
                    <a:pt x="30541" y="22599"/>
                  </a:lnTo>
                  <a:lnTo>
                    <a:pt x="30585" y="22599"/>
                  </a:lnTo>
                  <a:lnTo>
                    <a:pt x="31550" y="20361"/>
                  </a:lnTo>
                  <a:lnTo>
                    <a:pt x="34139" y="15403"/>
                  </a:lnTo>
                  <a:lnTo>
                    <a:pt x="34183" y="15359"/>
                  </a:lnTo>
                  <a:lnTo>
                    <a:pt x="35719" y="10488"/>
                  </a:lnTo>
                  <a:lnTo>
                    <a:pt x="36992" y="7153"/>
                  </a:lnTo>
                  <a:lnTo>
                    <a:pt x="36992" y="7109"/>
                  </a:lnTo>
                  <a:lnTo>
                    <a:pt x="37211" y="6012"/>
                  </a:lnTo>
                  <a:lnTo>
                    <a:pt x="37211" y="5968"/>
                  </a:lnTo>
                  <a:lnTo>
                    <a:pt x="37036" y="2853"/>
                  </a:lnTo>
                  <a:lnTo>
                    <a:pt x="37036" y="2809"/>
                  </a:lnTo>
                  <a:lnTo>
                    <a:pt x="36816" y="1800"/>
                  </a:lnTo>
                  <a:lnTo>
                    <a:pt x="36772" y="1756"/>
                  </a:lnTo>
                  <a:lnTo>
                    <a:pt x="35587" y="88"/>
                  </a:lnTo>
                  <a:lnTo>
                    <a:pt x="3550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7" name="Google Shape;7347;p246"/>
            <p:cNvSpPr/>
            <p:nvPr/>
          </p:nvSpPr>
          <p:spPr>
            <a:xfrm>
              <a:off x="5864700" y="1744575"/>
              <a:ext cx="948925" cy="1343850"/>
            </a:xfrm>
            <a:custGeom>
              <a:avLst/>
              <a:gdLst/>
              <a:ahLst/>
              <a:cxnLst/>
              <a:rect l="l" t="t" r="r" b="b"/>
              <a:pathLst>
                <a:path w="37957" h="53754" extrusionOk="0">
                  <a:moveTo>
                    <a:pt x="37430" y="0"/>
                  </a:moveTo>
                  <a:lnTo>
                    <a:pt x="37386" y="44"/>
                  </a:lnTo>
                  <a:lnTo>
                    <a:pt x="37343" y="132"/>
                  </a:lnTo>
                  <a:lnTo>
                    <a:pt x="37343" y="176"/>
                  </a:lnTo>
                  <a:lnTo>
                    <a:pt x="37606" y="1448"/>
                  </a:lnTo>
                  <a:lnTo>
                    <a:pt x="37518" y="2765"/>
                  </a:lnTo>
                  <a:lnTo>
                    <a:pt x="36202" y="6363"/>
                  </a:lnTo>
                  <a:lnTo>
                    <a:pt x="35719" y="8162"/>
                  </a:lnTo>
                  <a:lnTo>
                    <a:pt x="34578" y="12111"/>
                  </a:lnTo>
                  <a:lnTo>
                    <a:pt x="33613" y="14349"/>
                  </a:lnTo>
                  <a:lnTo>
                    <a:pt x="32647" y="16280"/>
                  </a:lnTo>
                  <a:lnTo>
                    <a:pt x="31594" y="18299"/>
                  </a:lnTo>
                  <a:lnTo>
                    <a:pt x="30409" y="20361"/>
                  </a:lnTo>
                  <a:lnTo>
                    <a:pt x="28654" y="23389"/>
                  </a:lnTo>
                  <a:lnTo>
                    <a:pt x="27294" y="25627"/>
                  </a:lnTo>
                  <a:lnTo>
                    <a:pt x="25846" y="27908"/>
                  </a:lnTo>
                  <a:lnTo>
                    <a:pt x="24705" y="29751"/>
                  </a:lnTo>
                  <a:lnTo>
                    <a:pt x="23038" y="31901"/>
                  </a:lnTo>
                  <a:lnTo>
                    <a:pt x="21107" y="34227"/>
                  </a:lnTo>
                  <a:lnTo>
                    <a:pt x="18211" y="36860"/>
                  </a:lnTo>
                  <a:lnTo>
                    <a:pt x="13164" y="40107"/>
                  </a:lnTo>
                  <a:lnTo>
                    <a:pt x="13121" y="40151"/>
                  </a:lnTo>
                  <a:lnTo>
                    <a:pt x="12418" y="41248"/>
                  </a:lnTo>
                  <a:lnTo>
                    <a:pt x="12375" y="41248"/>
                  </a:lnTo>
                  <a:lnTo>
                    <a:pt x="11190" y="43881"/>
                  </a:lnTo>
                  <a:lnTo>
                    <a:pt x="10093" y="46250"/>
                  </a:lnTo>
                  <a:lnTo>
                    <a:pt x="8162" y="47786"/>
                  </a:lnTo>
                  <a:lnTo>
                    <a:pt x="6275" y="49146"/>
                  </a:lnTo>
                  <a:lnTo>
                    <a:pt x="3906" y="50814"/>
                  </a:lnTo>
                  <a:lnTo>
                    <a:pt x="88" y="53447"/>
                  </a:lnTo>
                  <a:lnTo>
                    <a:pt x="44" y="53491"/>
                  </a:lnTo>
                  <a:lnTo>
                    <a:pt x="0" y="53578"/>
                  </a:lnTo>
                  <a:lnTo>
                    <a:pt x="0" y="53622"/>
                  </a:lnTo>
                  <a:lnTo>
                    <a:pt x="44" y="53710"/>
                  </a:lnTo>
                  <a:lnTo>
                    <a:pt x="88" y="53754"/>
                  </a:lnTo>
                  <a:lnTo>
                    <a:pt x="307" y="53754"/>
                  </a:lnTo>
                  <a:lnTo>
                    <a:pt x="4081" y="51121"/>
                  </a:lnTo>
                  <a:lnTo>
                    <a:pt x="6451" y="49410"/>
                  </a:lnTo>
                  <a:lnTo>
                    <a:pt x="8381" y="48049"/>
                  </a:lnTo>
                  <a:lnTo>
                    <a:pt x="10356" y="46514"/>
                  </a:lnTo>
                  <a:lnTo>
                    <a:pt x="10400" y="46426"/>
                  </a:lnTo>
                  <a:lnTo>
                    <a:pt x="11541" y="44056"/>
                  </a:lnTo>
                  <a:lnTo>
                    <a:pt x="12682" y="41423"/>
                  </a:lnTo>
                  <a:lnTo>
                    <a:pt x="13384" y="40370"/>
                  </a:lnTo>
                  <a:lnTo>
                    <a:pt x="18386" y="37167"/>
                  </a:lnTo>
                  <a:lnTo>
                    <a:pt x="18430" y="37123"/>
                  </a:lnTo>
                  <a:lnTo>
                    <a:pt x="21370" y="34490"/>
                  </a:lnTo>
                  <a:lnTo>
                    <a:pt x="23345" y="32121"/>
                  </a:lnTo>
                  <a:lnTo>
                    <a:pt x="24968" y="29971"/>
                  </a:lnTo>
                  <a:lnTo>
                    <a:pt x="25012" y="29971"/>
                  </a:lnTo>
                  <a:lnTo>
                    <a:pt x="26153" y="28084"/>
                  </a:lnTo>
                  <a:lnTo>
                    <a:pt x="27557" y="25802"/>
                  </a:lnTo>
                  <a:lnTo>
                    <a:pt x="28961" y="23564"/>
                  </a:lnTo>
                  <a:lnTo>
                    <a:pt x="30717" y="20536"/>
                  </a:lnTo>
                  <a:lnTo>
                    <a:pt x="31945" y="18474"/>
                  </a:lnTo>
                  <a:lnTo>
                    <a:pt x="32955" y="16456"/>
                  </a:lnTo>
                  <a:lnTo>
                    <a:pt x="33920" y="14481"/>
                  </a:lnTo>
                  <a:lnTo>
                    <a:pt x="34929" y="12243"/>
                  </a:lnTo>
                  <a:lnTo>
                    <a:pt x="36026" y="8250"/>
                  </a:lnTo>
                  <a:lnTo>
                    <a:pt x="36553" y="6451"/>
                  </a:lnTo>
                  <a:lnTo>
                    <a:pt x="37869" y="2853"/>
                  </a:lnTo>
                  <a:lnTo>
                    <a:pt x="37869" y="2809"/>
                  </a:lnTo>
                  <a:lnTo>
                    <a:pt x="37957" y="1448"/>
                  </a:lnTo>
                  <a:lnTo>
                    <a:pt x="37957" y="1405"/>
                  </a:lnTo>
                  <a:lnTo>
                    <a:pt x="37694" y="132"/>
                  </a:lnTo>
                  <a:lnTo>
                    <a:pt x="37694" y="44"/>
                  </a:lnTo>
                  <a:lnTo>
                    <a:pt x="3760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8" name="Google Shape;7348;p246"/>
            <p:cNvSpPr/>
            <p:nvPr/>
          </p:nvSpPr>
          <p:spPr>
            <a:xfrm>
              <a:off x="5659550" y="1808200"/>
              <a:ext cx="1010375" cy="1094850"/>
            </a:xfrm>
            <a:custGeom>
              <a:avLst/>
              <a:gdLst/>
              <a:ahLst/>
              <a:cxnLst/>
              <a:rect l="l" t="t" r="r" b="b"/>
              <a:pathLst>
                <a:path w="40415" h="43794" extrusionOk="0">
                  <a:moveTo>
                    <a:pt x="40195" y="0"/>
                  </a:moveTo>
                  <a:lnTo>
                    <a:pt x="40107" y="44"/>
                  </a:lnTo>
                  <a:lnTo>
                    <a:pt x="40064" y="88"/>
                  </a:lnTo>
                  <a:lnTo>
                    <a:pt x="39098" y="2721"/>
                  </a:lnTo>
                  <a:lnTo>
                    <a:pt x="37957" y="5486"/>
                  </a:lnTo>
                  <a:lnTo>
                    <a:pt x="36992" y="8250"/>
                  </a:lnTo>
                  <a:lnTo>
                    <a:pt x="36465" y="9215"/>
                  </a:lnTo>
                  <a:lnTo>
                    <a:pt x="34886" y="12068"/>
                  </a:lnTo>
                  <a:lnTo>
                    <a:pt x="32735" y="15841"/>
                  </a:lnTo>
                  <a:lnTo>
                    <a:pt x="30103" y="20142"/>
                  </a:lnTo>
                  <a:lnTo>
                    <a:pt x="27207" y="24222"/>
                  </a:lnTo>
                  <a:lnTo>
                    <a:pt x="25890" y="25758"/>
                  </a:lnTo>
                  <a:lnTo>
                    <a:pt x="24091" y="27470"/>
                  </a:lnTo>
                  <a:lnTo>
                    <a:pt x="22248" y="29137"/>
                  </a:lnTo>
                  <a:lnTo>
                    <a:pt x="18606" y="31594"/>
                  </a:lnTo>
                  <a:lnTo>
                    <a:pt x="15008" y="33920"/>
                  </a:lnTo>
                  <a:lnTo>
                    <a:pt x="12945" y="35412"/>
                  </a:lnTo>
                  <a:lnTo>
                    <a:pt x="9172" y="37474"/>
                  </a:lnTo>
                  <a:lnTo>
                    <a:pt x="7021" y="38922"/>
                  </a:lnTo>
                  <a:lnTo>
                    <a:pt x="5178" y="40370"/>
                  </a:lnTo>
                  <a:lnTo>
                    <a:pt x="1449" y="42652"/>
                  </a:lnTo>
                  <a:lnTo>
                    <a:pt x="88" y="43486"/>
                  </a:lnTo>
                  <a:lnTo>
                    <a:pt x="44" y="43530"/>
                  </a:lnTo>
                  <a:lnTo>
                    <a:pt x="1" y="43574"/>
                  </a:lnTo>
                  <a:lnTo>
                    <a:pt x="1" y="43661"/>
                  </a:lnTo>
                  <a:lnTo>
                    <a:pt x="1" y="43705"/>
                  </a:lnTo>
                  <a:lnTo>
                    <a:pt x="88" y="43793"/>
                  </a:lnTo>
                  <a:lnTo>
                    <a:pt x="264" y="43793"/>
                  </a:lnTo>
                  <a:lnTo>
                    <a:pt x="1624" y="42959"/>
                  </a:lnTo>
                  <a:lnTo>
                    <a:pt x="5398" y="40678"/>
                  </a:lnTo>
                  <a:lnTo>
                    <a:pt x="5398" y="40634"/>
                  </a:lnTo>
                  <a:lnTo>
                    <a:pt x="7241" y="39229"/>
                  </a:lnTo>
                  <a:lnTo>
                    <a:pt x="9347" y="37781"/>
                  </a:lnTo>
                  <a:lnTo>
                    <a:pt x="13121" y="35719"/>
                  </a:lnTo>
                  <a:lnTo>
                    <a:pt x="15183" y="34227"/>
                  </a:lnTo>
                  <a:lnTo>
                    <a:pt x="18781" y="31901"/>
                  </a:lnTo>
                  <a:lnTo>
                    <a:pt x="22467" y="29400"/>
                  </a:lnTo>
                  <a:lnTo>
                    <a:pt x="24354" y="27733"/>
                  </a:lnTo>
                  <a:lnTo>
                    <a:pt x="26153" y="26022"/>
                  </a:lnTo>
                  <a:lnTo>
                    <a:pt x="27470" y="24442"/>
                  </a:lnTo>
                  <a:lnTo>
                    <a:pt x="30410" y="20317"/>
                  </a:lnTo>
                  <a:lnTo>
                    <a:pt x="33043" y="16017"/>
                  </a:lnTo>
                  <a:lnTo>
                    <a:pt x="35193" y="12243"/>
                  </a:lnTo>
                  <a:lnTo>
                    <a:pt x="36816" y="9391"/>
                  </a:lnTo>
                  <a:lnTo>
                    <a:pt x="37299" y="8425"/>
                  </a:lnTo>
                  <a:lnTo>
                    <a:pt x="37299" y="8382"/>
                  </a:lnTo>
                  <a:lnTo>
                    <a:pt x="38264" y="5573"/>
                  </a:lnTo>
                  <a:lnTo>
                    <a:pt x="39449" y="2853"/>
                  </a:lnTo>
                  <a:lnTo>
                    <a:pt x="40415" y="220"/>
                  </a:lnTo>
                  <a:lnTo>
                    <a:pt x="40415" y="176"/>
                  </a:lnTo>
                  <a:lnTo>
                    <a:pt x="40415" y="88"/>
                  </a:lnTo>
                  <a:lnTo>
                    <a:pt x="40371" y="44"/>
                  </a:lnTo>
                  <a:lnTo>
                    <a:pt x="4032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9" name="Google Shape;7349;p246"/>
            <p:cNvSpPr/>
            <p:nvPr/>
          </p:nvSpPr>
          <p:spPr>
            <a:xfrm>
              <a:off x="5521325" y="1824650"/>
              <a:ext cx="982950" cy="954425"/>
            </a:xfrm>
            <a:custGeom>
              <a:avLst/>
              <a:gdLst/>
              <a:ahLst/>
              <a:cxnLst/>
              <a:rect l="l" t="t" r="r" b="b"/>
              <a:pathLst>
                <a:path w="39318" h="38177" extrusionOk="0">
                  <a:moveTo>
                    <a:pt x="39098" y="1"/>
                  </a:moveTo>
                  <a:lnTo>
                    <a:pt x="39054" y="45"/>
                  </a:lnTo>
                  <a:lnTo>
                    <a:pt x="39010" y="88"/>
                  </a:lnTo>
                  <a:lnTo>
                    <a:pt x="38967" y="132"/>
                  </a:lnTo>
                  <a:lnTo>
                    <a:pt x="38352" y="2107"/>
                  </a:lnTo>
                  <a:lnTo>
                    <a:pt x="37606" y="3950"/>
                  </a:lnTo>
                  <a:lnTo>
                    <a:pt x="36509" y="6100"/>
                  </a:lnTo>
                  <a:lnTo>
                    <a:pt x="35105" y="8557"/>
                  </a:lnTo>
                  <a:lnTo>
                    <a:pt x="33701" y="11015"/>
                  </a:lnTo>
                  <a:lnTo>
                    <a:pt x="32384" y="13253"/>
                  </a:lnTo>
                  <a:lnTo>
                    <a:pt x="31068" y="15139"/>
                  </a:lnTo>
                  <a:lnTo>
                    <a:pt x="29357" y="17597"/>
                  </a:lnTo>
                  <a:lnTo>
                    <a:pt x="28128" y="19045"/>
                  </a:lnTo>
                  <a:lnTo>
                    <a:pt x="26592" y="20493"/>
                  </a:lnTo>
                  <a:lnTo>
                    <a:pt x="24135" y="22818"/>
                  </a:lnTo>
                  <a:lnTo>
                    <a:pt x="22116" y="24530"/>
                  </a:lnTo>
                  <a:lnTo>
                    <a:pt x="18255" y="27119"/>
                  </a:lnTo>
                  <a:lnTo>
                    <a:pt x="16456" y="28216"/>
                  </a:lnTo>
                  <a:lnTo>
                    <a:pt x="14393" y="29532"/>
                  </a:lnTo>
                  <a:lnTo>
                    <a:pt x="12287" y="30717"/>
                  </a:lnTo>
                  <a:lnTo>
                    <a:pt x="8250" y="33043"/>
                  </a:lnTo>
                  <a:lnTo>
                    <a:pt x="88" y="37869"/>
                  </a:lnTo>
                  <a:lnTo>
                    <a:pt x="45" y="37913"/>
                  </a:lnTo>
                  <a:lnTo>
                    <a:pt x="1" y="37957"/>
                  </a:lnTo>
                  <a:lnTo>
                    <a:pt x="1" y="38045"/>
                  </a:lnTo>
                  <a:lnTo>
                    <a:pt x="1" y="38089"/>
                  </a:lnTo>
                  <a:lnTo>
                    <a:pt x="88" y="38177"/>
                  </a:lnTo>
                  <a:lnTo>
                    <a:pt x="264" y="38177"/>
                  </a:lnTo>
                  <a:lnTo>
                    <a:pt x="8426" y="33350"/>
                  </a:lnTo>
                  <a:lnTo>
                    <a:pt x="12463" y="31024"/>
                  </a:lnTo>
                  <a:lnTo>
                    <a:pt x="14613" y="29839"/>
                  </a:lnTo>
                  <a:lnTo>
                    <a:pt x="16631" y="28523"/>
                  </a:lnTo>
                  <a:lnTo>
                    <a:pt x="18430" y="27426"/>
                  </a:lnTo>
                  <a:lnTo>
                    <a:pt x="20844" y="25802"/>
                  </a:lnTo>
                  <a:lnTo>
                    <a:pt x="22292" y="24793"/>
                  </a:lnTo>
                  <a:lnTo>
                    <a:pt x="22336" y="24793"/>
                  </a:lnTo>
                  <a:lnTo>
                    <a:pt x="24354" y="23082"/>
                  </a:lnTo>
                  <a:lnTo>
                    <a:pt x="26856" y="20756"/>
                  </a:lnTo>
                  <a:lnTo>
                    <a:pt x="28391" y="19264"/>
                  </a:lnTo>
                  <a:lnTo>
                    <a:pt x="29620" y="17816"/>
                  </a:lnTo>
                  <a:lnTo>
                    <a:pt x="31375" y="15315"/>
                  </a:lnTo>
                  <a:lnTo>
                    <a:pt x="32692" y="13428"/>
                  </a:lnTo>
                  <a:lnTo>
                    <a:pt x="34008" y="11190"/>
                  </a:lnTo>
                  <a:lnTo>
                    <a:pt x="35412" y="8733"/>
                  </a:lnTo>
                  <a:lnTo>
                    <a:pt x="36816" y="6232"/>
                  </a:lnTo>
                  <a:lnTo>
                    <a:pt x="37957" y="4125"/>
                  </a:lnTo>
                  <a:lnTo>
                    <a:pt x="38703" y="2239"/>
                  </a:lnTo>
                  <a:lnTo>
                    <a:pt x="39318" y="264"/>
                  </a:lnTo>
                  <a:lnTo>
                    <a:pt x="39318" y="176"/>
                  </a:lnTo>
                  <a:lnTo>
                    <a:pt x="39274" y="132"/>
                  </a:lnTo>
                  <a:lnTo>
                    <a:pt x="39230" y="45"/>
                  </a:lnTo>
                  <a:lnTo>
                    <a:pt x="39186" y="45"/>
                  </a:lnTo>
                  <a:lnTo>
                    <a:pt x="3909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0" name="Google Shape;7350;p246"/>
            <p:cNvSpPr/>
            <p:nvPr/>
          </p:nvSpPr>
          <p:spPr>
            <a:xfrm>
              <a:off x="5398475" y="1973850"/>
              <a:ext cx="866650" cy="695525"/>
            </a:xfrm>
            <a:custGeom>
              <a:avLst/>
              <a:gdLst/>
              <a:ahLst/>
              <a:cxnLst/>
              <a:rect l="l" t="t" r="r" b="b"/>
              <a:pathLst>
                <a:path w="34666" h="27821" extrusionOk="0">
                  <a:moveTo>
                    <a:pt x="34446" y="0"/>
                  </a:moveTo>
                  <a:lnTo>
                    <a:pt x="34358" y="44"/>
                  </a:lnTo>
                  <a:lnTo>
                    <a:pt x="34315" y="88"/>
                  </a:lnTo>
                  <a:lnTo>
                    <a:pt x="32867" y="2809"/>
                  </a:lnTo>
                  <a:lnTo>
                    <a:pt x="31375" y="5134"/>
                  </a:lnTo>
                  <a:lnTo>
                    <a:pt x="29839" y="7197"/>
                  </a:lnTo>
                  <a:lnTo>
                    <a:pt x="28215" y="8996"/>
                  </a:lnTo>
                  <a:lnTo>
                    <a:pt x="26592" y="10576"/>
                  </a:lnTo>
                  <a:lnTo>
                    <a:pt x="24880" y="12111"/>
                  </a:lnTo>
                  <a:lnTo>
                    <a:pt x="23301" y="13296"/>
                  </a:lnTo>
                  <a:lnTo>
                    <a:pt x="21370" y="14920"/>
                  </a:lnTo>
                  <a:lnTo>
                    <a:pt x="20580" y="15710"/>
                  </a:lnTo>
                  <a:lnTo>
                    <a:pt x="19658" y="16456"/>
                  </a:lnTo>
                  <a:lnTo>
                    <a:pt x="18737" y="17201"/>
                  </a:lnTo>
                  <a:lnTo>
                    <a:pt x="17772" y="17904"/>
                  </a:lnTo>
                  <a:lnTo>
                    <a:pt x="16718" y="18606"/>
                  </a:lnTo>
                  <a:lnTo>
                    <a:pt x="15665" y="19308"/>
                  </a:lnTo>
                  <a:lnTo>
                    <a:pt x="14568" y="19966"/>
                  </a:lnTo>
                  <a:lnTo>
                    <a:pt x="13471" y="20580"/>
                  </a:lnTo>
                  <a:lnTo>
                    <a:pt x="11190" y="21809"/>
                  </a:lnTo>
                  <a:lnTo>
                    <a:pt x="8864" y="22994"/>
                  </a:lnTo>
                  <a:lnTo>
                    <a:pt x="6582" y="24047"/>
                  </a:lnTo>
                  <a:lnTo>
                    <a:pt x="4388" y="25012"/>
                  </a:lnTo>
                  <a:lnTo>
                    <a:pt x="2413" y="26109"/>
                  </a:lnTo>
                  <a:lnTo>
                    <a:pt x="88" y="27469"/>
                  </a:lnTo>
                  <a:lnTo>
                    <a:pt x="44" y="27513"/>
                  </a:lnTo>
                  <a:lnTo>
                    <a:pt x="0" y="27601"/>
                  </a:lnTo>
                  <a:lnTo>
                    <a:pt x="0" y="27645"/>
                  </a:lnTo>
                  <a:lnTo>
                    <a:pt x="44" y="27733"/>
                  </a:lnTo>
                  <a:lnTo>
                    <a:pt x="88" y="27777"/>
                  </a:lnTo>
                  <a:lnTo>
                    <a:pt x="176" y="27821"/>
                  </a:lnTo>
                  <a:lnTo>
                    <a:pt x="263" y="27777"/>
                  </a:lnTo>
                  <a:lnTo>
                    <a:pt x="2589" y="26416"/>
                  </a:lnTo>
                  <a:lnTo>
                    <a:pt x="4564" y="25319"/>
                  </a:lnTo>
                  <a:lnTo>
                    <a:pt x="6758" y="24354"/>
                  </a:lnTo>
                  <a:lnTo>
                    <a:pt x="9039" y="23301"/>
                  </a:lnTo>
                  <a:lnTo>
                    <a:pt x="11365" y="22116"/>
                  </a:lnTo>
                  <a:lnTo>
                    <a:pt x="13647" y="20887"/>
                  </a:lnTo>
                  <a:lnTo>
                    <a:pt x="14788" y="20273"/>
                  </a:lnTo>
                  <a:lnTo>
                    <a:pt x="15885" y="19571"/>
                  </a:lnTo>
                  <a:lnTo>
                    <a:pt x="16938" y="18913"/>
                  </a:lnTo>
                  <a:lnTo>
                    <a:pt x="17991" y="18211"/>
                  </a:lnTo>
                  <a:lnTo>
                    <a:pt x="18956" y="17465"/>
                  </a:lnTo>
                  <a:lnTo>
                    <a:pt x="19922" y="16719"/>
                  </a:lnTo>
                  <a:lnTo>
                    <a:pt x="20799" y="15973"/>
                  </a:lnTo>
                  <a:lnTo>
                    <a:pt x="21633" y="15183"/>
                  </a:lnTo>
                  <a:lnTo>
                    <a:pt x="23520" y="13559"/>
                  </a:lnTo>
                  <a:lnTo>
                    <a:pt x="25100" y="12419"/>
                  </a:lnTo>
                  <a:lnTo>
                    <a:pt x="26855" y="10839"/>
                  </a:lnTo>
                  <a:lnTo>
                    <a:pt x="28435" y="9259"/>
                  </a:lnTo>
                  <a:lnTo>
                    <a:pt x="30102" y="7460"/>
                  </a:lnTo>
                  <a:lnTo>
                    <a:pt x="30102" y="7416"/>
                  </a:lnTo>
                  <a:lnTo>
                    <a:pt x="31682" y="5354"/>
                  </a:lnTo>
                  <a:lnTo>
                    <a:pt x="33174" y="2984"/>
                  </a:lnTo>
                  <a:lnTo>
                    <a:pt x="34622" y="264"/>
                  </a:lnTo>
                  <a:lnTo>
                    <a:pt x="34666" y="176"/>
                  </a:lnTo>
                  <a:lnTo>
                    <a:pt x="34666" y="132"/>
                  </a:lnTo>
                  <a:lnTo>
                    <a:pt x="34622" y="88"/>
                  </a:lnTo>
                  <a:lnTo>
                    <a:pt x="34578" y="44"/>
                  </a:lnTo>
                  <a:lnTo>
                    <a:pt x="3449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1" name="Google Shape;7351;p246"/>
            <p:cNvSpPr/>
            <p:nvPr/>
          </p:nvSpPr>
          <p:spPr>
            <a:xfrm>
              <a:off x="5275600" y="2483950"/>
              <a:ext cx="133850" cy="74625"/>
            </a:xfrm>
            <a:custGeom>
              <a:avLst/>
              <a:gdLst/>
              <a:ahLst/>
              <a:cxnLst/>
              <a:rect l="l" t="t" r="r" b="b"/>
              <a:pathLst>
                <a:path w="5354" h="2985" extrusionOk="0">
                  <a:moveTo>
                    <a:pt x="5178" y="1"/>
                  </a:moveTo>
                  <a:lnTo>
                    <a:pt x="5091" y="45"/>
                  </a:lnTo>
                  <a:lnTo>
                    <a:pt x="88" y="2634"/>
                  </a:lnTo>
                  <a:lnTo>
                    <a:pt x="44" y="2677"/>
                  </a:lnTo>
                  <a:lnTo>
                    <a:pt x="0" y="2765"/>
                  </a:lnTo>
                  <a:lnTo>
                    <a:pt x="0" y="2809"/>
                  </a:lnTo>
                  <a:lnTo>
                    <a:pt x="0" y="2897"/>
                  </a:lnTo>
                  <a:lnTo>
                    <a:pt x="88" y="2941"/>
                  </a:lnTo>
                  <a:lnTo>
                    <a:pt x="176" y="2985"/>
                  </a:lnTo>
                  <a:lnTo>
                    <a:pt x="264" y="2985"/>
                  </a:lnTo>
                  <a:lnTo>
                    <a:pt x="5266" y="352"/>
                  </a:lnTo>
                  <a:lnTo>
                    <a:pt x="5310" y="308"/>
                  </a:lnTo>
                  <a:lnTo>
                    <a:pt x="5354" y="264"/>
                  </a:lnTo>
                  <a:lnTo>
                    <a:pt x="5354" y="176"/>
                  </a:lnTo>
                  <a:lnTo>
                    <a:pt x="5354" y="132"/>
                  </a:lnTo>
                  <a:lnTo>
                    <a:pt x="5310" y="45"/>
                  </a:lnTo>
                  <a:lnTo>
                    <a:pt x="5222" y="45"/>
                  </a:lnTo>
                  <a:lnTo>
                    <a:pt x="517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2" name="Google Shape;7352;p246"/>
            <p:cNvSpPr/>
            <p:nvPr/>
          </p:nvSpPr>
          <p:spPr>
            <a:xfrm>
              <a:off x="6505350" y="3574375"/>
              <a:ext cx="121800" cy="43900"/>
            </a:xfrm>
            <a:custGeom>
              <a:avLst/>
              <a:gdLst/>
              <a:ahLst/>
              <a:cxnLst/>
              <a:rect l="l" t="t" r="r" b="b"/>
              <a:pathLst>
                <a:path w="4872" h="1756" extrusionOk="0">
                  <a:moveTo>
                    <a:pt x="2721" y="352"/>
                  </a:moveTo>
                  <a:lnTo>
                    <a:pt x="3950" y="440"/>
                  </a:lnTo>
                  <a:lnTo>
                    <a:pt x="4432" y="1054"/>
                  </a:lnTo>
                  <a:lnTo>
                    <a:pt x="4081" y="1229"/>
                  </a:lnTo>
                  <a:lnTo>
                    <a:pt x="1931" y="1405"/>
                  </a:lnTo>
                  <a:lnTo>
                    <a:pt x="439" y="1405"/>
                  </a:lnTo>
                  <a:lnTo>
                    <a:pt x="703" y="659"/>
                  </a:lnTo>
                  <a:lnTo>
                    <a:pt x="2721" y="352"/>
                  </a:lnTo>
                  <a:close/>
                  <a:moveTo>
                    <a:pt x="2721" y="1"/>
                  </a:moveTo>
                  <a:lnTo>
                    <a:pt x="527" y="352"/>
                  </a:lnTo>
                  <a:lnTo>
                    <a:pt x="439" y="396"/>
                  </a:lnTo>
                  <a:lnTo>
                    <a:pt x="395" y="440"/>
                  </a:lnTo>
                  <a:lnTo>
                    <a:pt x="0" y="1493"/>
                  </a:lnTo>
                  <a:lnTo>
                    <a:pt x="0" y="1580"/>
                  </a:lnTo>
                  <a:lnTo>
                    <a:pt x="44" y="1668"/>
                  </a:lnTo>
                  <a:lnTo>
                    <a:pt x="88" y="1712"/>
                  </a:lnTo>
                  <a:lnTo>
                    <a:pt x="176" y="1712"/>
                  </a:lnTo>
                  <a:lnTo>
                    <a:pt x="1975" y="1756"/>
                  </a:lnTo>
                  <a:lnTo>
                    <a:pt x="4169" y="1580"/>
                  </a:lnTo>
                  <a:lnTo>
                    <a:pt x="4257" y="1580"/>
                  </a:lnTo>
                  <a:lnTo>
                    <a:pt x="4783" y="1273"/>
                  </a:lnTo>
                  <a:lnTo>
                    <a:pt x="4827" y="1229"/>
                  </a:lnTo>
                  <a:lnTo>
                    <a:pt x="4871" y="1142"/>
                  </a:lnTo>
                  <a:lnTo>
                    <a:pt x="4871" y="1054"/>
                  </a:lnTo>
                  <a:lnTo>
                    <a:pt x="4827" y="1010"/>
                  </a:lnTo>
                  <a:lnTo>
                    <a:pt x="4213" y="176"/>
                  </a:lnTo>
                  <a:lnTo>
                    <a:pt x="4125" y="132"/>
                  </a:lnTo>
                  <a:lnTo>
                    <a:pt x="4081" y="89"/>
                  </a:lnTo>
                  <a:lnTo>
                    <a:pt x="272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3" name="Google Shape;7353;p246"/>
            <p:cNvSpPr/>
            <p:nvPr/>
          </p:nvSpPr>
          <p:spPr>
            <a:xfrm>
              <a:off x="4039275" y="2169125"/>
              <a:ext cx="3006925" cy="2565925"/>
            </a:xfrm>
            <a:custGeom>
              <a:avLst/>
              <a:gdLst/>
              <a:ahLst/>
              <a:cxnLst/>
              <a:rect l="l" t="t" r="r" b="b"/>
              <a:pathLst>
                <a:path w="120277" h="102637" extrusionOk="0">
                  <a:moveTo>
                    <a:pt x="106586" y="0"/>
                  </a:moveTo>
                  <a:lnTo>
                    <a:pt x="106498" y="44"/>
                  </a:lnTo>
                  <a:lnTo>
                    <a:pt x="104172" y="2808"/>
                  </a:lnTo>
                  <a:lnTo>
                    <a:pt x="100355" y="7065"/>
                  </a:lnTo>
                  <a:lnTo>
                    <a:pt x="98512" y="7372"/>
                  </a:lnTo>
                  <a:lnTo>
                    <a:pt x="98468" y="7416"/>
                  </a:lnTo>
                  <a:lnTo>
                    <a:pt x="95967" y="9303"/>
                  </a:lnTo>
                  <a:lnTo>
                    <a:pt x="89560" y="14173"/>
                  </a:lnTo>
                  <a:lnTo>
                    <a:pt x="84997" y="16543"/>
                  </a:lnTo>
                  <a:lnTo>
                    <a:pt x="79292" y="18605"/>
                  </a:lnTo>
                  <a:lnTo>
                    <a:pt x="74334" y="20712"/>
                  </a:lnTo>
                  <a:lnTo>
                    <a:pt x="67620" y="23081"/>
                  </a:lnTo>
                  <a:lnTo>
                    <a:pt x="63364" y="24617"/>
                  </a:lnTo>
                  <a:lnTo>
                    <a:pt x="59151" y="25538"/>
                  </a:lnTo>
                  <a:lnTo>
                    <a:pt x="59107" y="25538"/>
                  </a:lnTo>
                  <a:lnTo>
                    <a:pt x="54017" y="27338"/>
                  </a:lnTo>
                  <a:lnTo>
                    <a:pt x="48664" y="28786"/>
                  </a:lnTo>
                  <a:lnTo>
                    <a:pt x="43661" y="30629"/>
                  </a:lnTo>
                  <a:lnTo>
                    <a:pt x="39010" y="31418"/>
                  </a:lnTo>
                  <a:lnTo>
                    <a:pt x="33920" y="32603"/>
                  </a:lnTo>
                  <a:lnTo>
                    <a:pt x="29795" y="32779"/>
                  </a:lnTo>
                  <a:lnTo>
                    <a:pt x="29707" y="32779"/>
                  </a:lnTo>
                  <a:lnTo>
                    <a:pt x="23169" y="35587"/>
                  </a:lnTo>
                  <a:lnTo>
                    <a:pt x="17508" y="37825"/>
                  </a:lnTo>
                  <a:lnTo>
                    <a:pt x="13603" y="37869"/>
                  </a:lnTo>
                  <a:lnTo>
                    <a:pt x="11892" y="36552"/>
                  </a:lnTo>
                  <a:lnTo>
                    <a:pt x="11848" y="36509"/>
                  </a:lnTo>
                  <a:lnTo>
                    <a:pt x="9785" y="35631"/>
                  </a:lnTo>
                  <a:lnTo>
                    <a:pt x="9654" y="35631"/>
                  </a:lnTo>
                  <a:lnTo>
                    <a:pt x="9610" y="35675"/>
                  </a:lnTo>
                  <a:lnTo>
                    <a:pt x="9566" y="35719"/>
                  </a:lnTo>
                  <a:lnTo>
                    <a:pt x="6802" y="42081"/>
                  </a:lnTo>
                  <a:lnTo>
                    <a:pt x="6802" y="42213"/>
                  </a:lnTo>
                  <a:lnTo>
                    <a:pt x="8337" y="50199"/>
                  </a:lnTo>
                  <a:lnTo>
                    <a:pt x="8864" y="55333"/>
                  </a:lnTo>
                  <a:lnTo>
                    <a:pt x="9478" y="61608"/>
                  </a:lnTo>
                  <a:lnTo>
                    <a:pt x="7284" y="64021"/>
                  </a:lnTo>
                  <a:lnTo>
                    <a:pt x="7240" y="64109"/>
                  </a:lnTo>
                  <a:lnTo>
                    <a:pt x="6758" y="67839"/>
                  </a:lnTo>
                  <a:lnTo>
                    <a:pt x="5266" y="69463"/>
                  </a:lnTo>
                  <a:lnTo>
                    <a:pt x="5222" y="69507"/>
                  </a:lnTo>
                  <a:lnTo>
                    <a:pt x="4432" y="72359"/>
                  </a:lnTo>
                  <a:lnTo>
                    <a:pt x="2984" y="76001"/>
                  </a:lnTo>
                  <a:lnTo>
                    <a:pt x="1755" y="79423"/>
                  </a:lnTo>
                  <a:lnTo>
                    <a:pt x="570" y="82539"/>
                  </a:lnTo>
                  <a:lnTo>
                    <a:pt x="570" y="82583"/>
                  </a:lnTo>
                  <a:lnTo>
                    <a:pt x="44" y="86181"/>
                  </a:lnTo>
                  <a:lnTo>
                    <a:pt x="44" y="86225"/>
                  </a:lnTo>
                  <a:lnTo>
                    <a:pt x="0" y="89340"/>
                  </a:lnTo>
                  <a:lnTo>
                    <a:pt x="132" y="92324"/>
                  </a:lnTo>
                  <a:lnTo>
                    <a:pt x="132" y="92368"/>
                  </a:lnTo>
                  <a:lnTo>
                    <a:pt x="176" y="92456"/>
                  </a:lnTo>
                  <a:lnTo>
                    <a:pt x="263" y="92500"/>
                  </a:lnTo>
                  <a:lnTo>
                    <a:pt x="307" y="92500"/>
                  </a:lnTo>
                  <a:lnTo>
                    <a:pt x="395" y="92456"/>
                  </a:lnTo>
                  <a:lnTo>
                    <a:pt x="439" y="92412"/>
                  </a:lnTo>
                  <a:lnTo>
                    <a:pt x="483" y="92368"/>
                  </a:lnTo>
                  <a:lnTo>
                    <a:pt x="483" y="92324"/>
                  </a:lnTo>
                  <a:lnTo>
                    <a:pt x="351" y="89340"/>
                  </a:lnTo>
                  <a:lnTo>
                    <a:pt x="395" y="86225"/>
                  </a:lnTo>
                  <a:lnTo>
                    <a:pt x="922" y="82627"/>
                  </a:lnTo>
                  <a:lnTo>
                    <a:pt x="2062" y="79555"/>
                  </a:lnTo>
                  <a:lnTo>
                    <a:pt x="3335" y="76132"/>
                  </a:lnTo>
                  <a:lnTo>
                    <a:pt x="4739" y="72490"/>
                  </a:lnTo>
                  <a:lnTo>
                    <a:pt x="4739" y="72447"/>
                  </a:lnTo>
                  <a:lnTo>
                    <a:pt x="5529" y="69638"/>
                  </a:lnTo>
                  <a:lnTo>
                    <a:pt x="7065" y="68015"/>
                  </a:lnTo>
                  <a:lnTo>
                    <a:pt x="7109" y="67927"/>
                  </a:lnTo>
                  <a:lnTo>
                    <a:pt x="7591" y="64241"/>
                  </a:lnTo>
                  <a:lnTo>
                    <a:pt x="9785" y="61784"/>
                  </a:lnTo>
                  <a:lnTo>
                    <a:pt x="9829" y="61740"/>
                  </a:lnTo>
                  <a:lnTo>
                    <a:pt x="9829" y="61652"/>
                  </a:lnTo>
                  <a:lnTo>
                    <a:pt x="9215" y="55289"/>
                  </a:lnTo>
                  <a:lnTo>
                    <a:pt x="8688" y="50155"/>
                  </a:lnTo>
                  <a:lnTo>
                    <a:pt x="7153" y="42169"/>
                  </a:lnTo>
                  <a:lnTo>
                    <a:pt x="9829" y="36026"/>
                  </a:lnTo>
                  <a:lnTo>
                    <a:pt x="11716" y="36816"/>
                  </a:lnTo>
                  <a:lnTo>
                    <a:pt x="13427" y="38220"/>
                  </a:lnTo>
                  <a:lnTo>
                    <a:pt x="13559" y="38220"/>
                  </a:lnTo>
                  <a:lnTo>
                    <a:pt x="17552" y="38176"/>
                  </a:lnTo>
                  <a:lnTo>
                    <a:pt x="17596" y="38176"/>
                  </a:lnTo>
                  <a:lnTo>
                    <a:pt x="23301" y="35938"/>
                  </a:lnTo>
                  <a:lnTo>
                    <a:pt x="29839" y="33130"/>
                  </a:lnTo>
                  <a:lnTo>
                    <a:pt x="33964" y="32954"/>
                  </a:lnTo>
                  <a:lnTo>
                    <a:pt x="34007" y="32954"/>
                  </a:lnTo>
                  <a:lnTo>
                    <a:pt x="39098" y="31769"/>
                  </a:lnTo>
                  <a:lnTo>
                    <a:pt x="43749" y="30980"/>
                  </a:lnTo>
                  <a:lnTo>
                    <a:pt x="43793" y="30980"/>
                  </a:lnTo>
                  <a:lnTo>
                    <a:pt x="48751" y="29137"/>
                  </a:lnTo>
                  <a:lnTo>
                    <a:pt x="54105" y="27645"/>
                  </a:lnTo>
                  <a:lnTo>
                    <a:pt x="59239" y="25889"/>
                  </a:lnTo>
                  <a:lnTo>
                    <a:pt x="63451" y="24968"/>
                  </a:lnTo>
                  <a:lnTo>
                    <a:pt x="63495" y="24968"/>
                  </a:lnTo>
                  <a:lnTo>
                    <a:pt x="67752" y="23432"/>
                  </a:lnTo>
                  <a:lnTo>
                    <a:pt x="74465" y="21063"/>
                  </a:lnTo>
                  <a:lnTo>
                    <a:pt x="79424" y="18956"/>
                  </a:lnTo>
                  <a:lnTo>
                    <a:pt x="85128" y="16850"/>
                  </a:lnTo>
                  <a:lnTo>
                    <a:pt x="89736" y="14437"/>
                  </a:lnTo>
                  <a:lnTo>
                    <a:pt x="89780" y="14437"/>
                  </a:lnTo>
                  <a:lnTo>
                    <a:pt x="96186" y="9566"/>
                  </a:lnTo>
                  <a:lnTo>
                    <a:pt x="98643" y="7723"/>
                  </a:lnTo>
                  <a:lnTo>
                    <a:pt x="100486" y="7372"/>
                  </a:lnTo>
                  <a:lnTo>
                    <a:pt x="100574" y="7328"/>
                  </a:lnTo>
                  <a:lnTo>
                    <a:pt x="104436" y="3072"/>
                  </a:lnTo>
                  <a:lnTo>
                    <a:pt x="106674" y="351"/>
                  </a:lnTo>
                  <a:lnTo>
                    <a:pt x="112334" y="1711"/>
                  </a:lnTo>
                  <a:lnTo>
                    <a:pt x="112949" y="3554"/>
                  </a:lnTo>
                  <a:lnTo>
                    <a:pt x="116547" y="18386"/>
                  </a:lnTo>
                  <a:lnTo>
                    <a:pt x="116371" y="30409"/>
                  </a:lnTo>
                  <a:lnTo>
                    <a:pt x="116371" y="30453"/>
                  </a:lnTo>
                  <a:lnTo>
                    <a:pt x="118741" y="38439"/>
                  </a:lnTo>
                  <a:lnTo>
                    <a:pt x="117600" y="42213"/>
                  </a:lnTo>
                  <a:lnTo>
                    <a:pt x="116942" y="44934"/>
                  </a:lnTo>
                  <a:lnTo>
                    <a:pt x="116942" y="44977"/>
                  </a:lnTo>
                  <a:lnTo>
                    <a:pt x="116810" y="48268"/>
                  </a:lnTo>
                  <a:lnTo>
                    <a:pt x="116810" y="48356"/>
                  </a:lnTo>
                  <a:lnTo>
                    <a:pt x="119926" y="54982"/>
                  </a:lnTo>
                  <a:lnTo>
                    <a:pt x="119662" y="55991"/>
                  </a:lnTo>
                  <a:lnTo>
                    <a:pt x="118697" y="56518"/>
                  </a:lnTo>
                  <a:lnTo>
                    <a:pt x="118653" y="56518"/>
                  </a:lnTo>
                  <a:lnTo>
                    <a:pt x="115889" y="58580"/>
                  </a:lnTo>
                  <a:lnTo>
                    <a:pt x="113519" y="60511"/>
                  </a:lnTo>
                  <a:lnTo>
                    <a:pt x="109614" y="64197"/>
                  </a:lnTo>
                  <a:lnTo>
                    <a:pt x="109570" y="64241"/>
                  </a:lnTo>
                  <a:lnTo>
                    <a:pt x="104304" y="75562"/>
                  </a:lnTo>
                  <a:lnTo>
                    <a:pt x="100750" y="78634"/>
                  </a:lnTo>
                  <a:lnTo>
                    <a:pt x="98468" y="80828"/>
                  </a:lnTo>
                  <a:lnTo>
                    <a:pt x="91184" y="82978"/>
                  </a:lnTo>
                  <a:lnTo>
                    <a:pt x="87805" y="83417"/>
                  </a:lnTo>
                  <a:lnTo>
                    <a:pt x="87761" y="83417"/>
                  </a:lnTo>
                  <a:lnTo>
                    <a:pt x="84163" y="84470"/>
                  </a:lnTo>
                  <a:lnTo>
                    <a:pt x="84075" y="84514"/>
                  </a:lnTo>
                  <a:lnTo>
                    <a:pt x="82846" y="86006"/>
                  </a:lnTo>
                  <a:lnTo>
                    <a:pt x="82846" y="86049"/>
                  </a:lnTo>
                  <a:lnTo>
                    <a:pt x="81311" y="88858"/>
                  </a:lnTo>
                  <a:lnTo>
                    <a:pt x="78853" y="91008"/>
                  </a:lnTo>
                  <a:lnTo>
                    <a:pt x="74202" y="91885"/>
                  </a:lnTo>
                  <a:lnTo>
                    <a:pt x="74158" y="91929"/>
                  </a:lnTo>
                  <a:lnTo>
                    <a:pt x="70560" y="93948"/>
                  </a:lnTo>
                  <a:lnTo>
                    <a:pt x="70516" y="93992"/>
                  </a:lnTo>
                  <a:lnTo>
                    <a:pt x="68629" y="96668"/>
                  </a:lnTo>
                  <a:lnTo>
                    <a:pt x="65207" y="97239"/>
                  </a:lnTo>
                  <a:lnTo>
                    <a:pt x="63671" y="96932"/>
                  </a:lnTo>
                  <a:lnTo>
                    <a:pt x="62003" y="96932"/>
                  </a:lnTo>
                  <a:lnTo>
                    <a:pt x="58098" y="97985"/>
                  </a:lnTo>
                  <a:lnTo>
                    <a:pt x="52481" y="99038"/>
                  </a:lnTo>
                  <a:lnTo>
                    <a:pt x="51252" y="98862"/>
                  </a:lnTo>
                  <a:lnTo>
                    <a:pt x="48005" y="98424"/>
                  </a:lnTo>
                  <a:lnTo>
                    <a:pt x="44451" y="97590"/>
                  </a:lnTo>
                  <a:lnTo>
                    <a:pt x="43398" y="95966"/>
                  </a:lnTo>
                  <a:lnTo>
                    <a:pt x="43398" y="95922"/>
                  </a:lnTo>
                  <a:lnTo>
                    <a:pt x="41160" y="93158"/>
                  </a:lnTo>
                  <a:lnTo>
                    <a:pt x="41160" y="92368"/>
                  </a:lnTo>
                  <a:lnTo>
                    <a:pt x="41160" y="90832"/>
                  </a:lnTo>
                  <a:lnTo>
                    <a:pt x="42038" y="88989"/>
                  </a:lnTo>
                  <a:lnTo>
                    <a:pt x="43617" y="86971"/>
                  </a:lnTo>
                  <a:lnTo>
                    <a:pt x="46645" y="85391"/>
                  </a:lnTo>
                  <a:lnTo>
                    <a:pt x="46689" y="85303"/>
                  </a:lnTo>
                  <a:lnTo>
                    <a:pt x="47215" y="84426"/>
                  </a:lnTo>
                  <a:lnTo>
                    <a:pt x="48005" y="82671"/>
                  </a:lnTo>
                  <a:lnTo>
                    <a:pt x="49015" y="80915"/>
                  </a:lnTo>
                  <a:lnTo>
                    <a:pt x="50550" y="78897"/>
                  </a:lnTo>
                  <a:lnTo>
                    <a:pt x="50550" y="78853"/>
                  </a:lnTo>
                  <a:lnTo>
                    <a:pt x="51296" y="77537"/>
                  </a:lnTo>
                  <a:lnTo>
                    <a:pt x="51296" y="77449"/>
                  </a:lnTo>
                  <a:lnTo>
                    <a:pt x="51428" y="76527"/>
                  </a:lnTo>
                  <a:lnTo>
                    <a:pt x="51428" y="76484"/>
                  </a:lnTo>
                  <a:lnTo>
                    <a:pt x="51340" y="75035"/>
                  </a:lnTo>
                  <a:lnTo>
                    <a:pt x="52042" y="70691"/>
                  </a:lnTo>
                  <a:lnTo>
                    <a:pt x="55684" y="63846"/>
                  </a:lnTo>
                  <a:lnTo>
                    <a:pt x="58405" y="60028"/>
                  </a:lnTo>
                  <a:lnTo>
                    <a:pt x="61213" y="58361"/>
                  </a:lnTo>
                  <a:lnTo>
                    <a:pt x="65163" y="56606"/>
                  </a:lnTo>
                  <a:lnTo>
                    <a:pt x="65207" y="56562"/>
                  </a:lnTo>
                  <a:lnTo>
                    <a:pt x="68761" y="52832"/>
                  </a:lnTo>
                  <a:lnTo>
                    <a:pt x="77844" y="45811"/>
                  </a:lnTo>
                  <a:lnTo>
                    <a:pt x="82452" y="41950"/>
                  </a:lnTo>
                  <a:lnTo>
                    <a:pt x="89121" y="38308"/>
                  </a:lnTo>
                  <a:lnTo>
                    <a:pt x="93553" y="38088"/>
                  </a:lnTo>
                  <a:lnTo>
                    <a:pt x="93597" y="38088"/>
                  </a:lnTo>
                  <a:lnTo>
                    <a:pt x="105708" y="31726"/>
                  </a:lnTo>
                  <a:lnTo>
                    <a:pt x="105796" y="31682"/>
                  </a:lnTo>
                  <a:lnTo>
                    <a:pt x="105796" y="31594"/>
                  </a:lnTo>
                  <a:lnTo>
                    <a:pt x="106454" y="27820"/>
                  </a:lnTo>
                  <a:lnTo>
                    <a:pt x="106454" y="27776"/>
                  </a:lnTo>
                  <a:lnTo>
                    <a:pt x="106235" y="24705"/>
                  </a:lnTo>
                  <a:lnTo>
                    <a:pt x="106410" y="21545"/>
                  </a:lnTo>
                  <a:lnTo>
                    <a:pt x="106366" y="21458"/>
                  </a:lnTo>
                  <a:lnTo>
                    <a:pt x="104875" y="19395"/>
                  </a:lnTo>
                  <a:lnTo>
                    <a:pt x="104787" y="19351"/>
                  </a:lnTo>
                  <a:lnTo>
                    <a:pt x="100574" y="18035"/>
                  </a:lnTo>
                  <a:lnTo>
                    <a:pt x="99126" y="17421"/>
                  </a:lnTo>
                  <a:lnTo>
                    <a:pt x="95089" y="15841"/>
                  </a:lnTo>
                  <a:lnTo>
                    <a:pt x="95001" y="15841"/>
                  </a:lnTo>
                  <a:lnTo>
                    <a:pt x="94958" y="15885"/>
                  </a:lnTo>
                  <a:lnTo>
                    <a:pt x="91447" y="18342"/>
                  </a:lnTo>
                  <a:lnTo>
                    <a:pt x="83461" y="23915"/>
                  </a:lnTo>
                  <a:lnTo>
                    <a:pt x="79687" y="25100"/>
                  </a:lnTo>
                  <a:lnTo>
                    <a:pt x="76352" y="24705"/>
                  </a:lnTo>
                  <a:lnTo>
                    <a:pt x="76264" y="24705"/>
                  </a:lnTo>
                  <a:lnTo>
                    <a:pt x="70823" y="26767"/>
                  </a:lnTo>
                  <a:lnTo>
                    <a:pt x="65119" y="28654"/>
                  </a:lnTo>
                  <a:lnTo>
                    <a:pt x="61126" y="30146"/>
                  </a:lnTo>
                  <a:lnTo>
                    <a:pt x="56518" y="31769"/>
                  </a:lnTo>
                  <a:lnTo>
                    <a:pt x="51428" y="33569"/>
                  </a:lnTo>
                  <a:lnTo>
                    <a:pt x="47435" y="35017"/>
                  </a:lnTo>
                  <a:lnTo>
                    <a:pt x="47391" y="35017"/>
                  </a:lnTo>
                  <a:lnTo>
                    <a:pt x="42784" y="37474"/>
                  </a:lnTo>
                  <a:lnTo>
                    <a:pt x="38922" y="38571"/>
                  </a:lnTo>
                  <a:lnTo>
                    <a:pt x="35236" y="39800"/>
                  </a:lnTo>
                  <a:lnTo>
                    <a:pt x="31594" y="40721"/>
                  </a:lnTo>
                  <a:lnTo>
                    <a:pt x="31550" y="40721"/>
                  </a:lnTo>
                  <a:lnTo>
                    <a:pt x="27381" y="43529"/>
                  </a:lnTo>
                  <a:lnTo>
                    <a:pt x="27338" y="43573"/>
                  </a:lnTo>
                  <a:lnTo>
                    <a:pt x="24398" y="47479"/>
                  </a:lnTo>
                  <a:lnTo>
                    <a:pt x="24354" y="47479"/>
                  </a:lnTo>
                  <a:lnTo>
                    <a:pt x="22730" y="50550"/>
                  </a:lnTo>
                  <a:lnTo>
                    <a:pt x="21589" y="53490"/>
                  </a:lnTo>
                  <a:lnTo>
                    <a:pt x="19659" y="56255"/>
                  </a:lnTo>
                  <a:lnTo>
                    <a:pt x="19615" y="56342"/>
                  </a:lnTo>
                  <a:lnTo>
                    <a:pt x="18167" y="68936"/>
                  </a:lnTo>
                  <a:lnTo>
                    <a:pt x="18167" y="68980"/>
                  </a:lnTo>
                  <a:lnTo>
                    <a:pt x="18562" y="76176"/>
                  </a:lnTo>
                  <a:lnTo>
                    <a:pt x="18210" y="77975"/>
                  </a:lnTo>
                  <a:lnTo>
                    <a:pt x="17552" y="80301"/>
                  </a:lnTo>
                  <a:lnTo>
                    <a:pt x="16367" y="82012"/>
                  </a:lnTo>
                  <a:lnTo>
                    <a:pt x="14919" y="83987"/>
                  </a:lnTo>
                  <a:lnTo>
                    <a:pt x="13427" y="84557"/>
                  </a:lnTo>
                  <a:lnTo>
                    <a:pt x="13340" y="84601"/>
                  </a:lnTo>
                  <a:lnTo>
                    <a:pt x="13296" y="84645"/>
                  </a:lnTo>
                  <a:lnTo>
                    <a:pt x="12330" y="86795"/>
                  </a:lnTo>
                  <a:lnTo>
                    <a:pt x="12330" y="86839"/>
                  </a:lnTo>
                  <a:lnTo>
                    <a:pt x="11716" y="89209"/>
                  </a:lnTo>
                  <a:lnTo>
                    <a:pt x="11716" y="89253"/>
                  </a:lnTo>
                  <a:lnTo>
                    <a:pt x="12418" y="95571"/>
                  </a:lnTo>
                  <a:lnTo>
                    <a:pt x="13559" y="102505"/>
                  </a:lnTo>
                  <a:lnTo>
                    <a:pt x="13603" y="102592"/>
                  </a:lnTo>
                  <a:lnTo>
                    <a:pt x="13735" y="102636"/>
                  </a:lnTo>
                  <a:lnTo>
                    <a:pt x="13822" y="102636"/>
                  </a:lnTo>
                  <a:lnTo>
                    <a:pt x="13866" y="102548"/>
                  </a:lnTo>
                  <a:lnTo>
                    <a:pt x="13910" y="102505"/>
                  </a:lnTo>
                  <a:lnTo>
                    <a:pt x="13910" y="102417"/>
                  </a:lnTo>
                  <a:lnTo>
                    <a:pt x="12769" y="95484"/>
                  </a:lnTo>
                  <a:lnTo>
                    <a:pt x="12067" y="89253"/>
                  </a:lnTo>
                  <a:lnTo>
                    <a:pt x="12682" y="86927"/>
                  </a:lnTo>
                  <a:lnTo>
                    <a:pt x="13603" y="84865"/>
                  </a:lnTo>
                  <a:lnTo>
                    <a:pt x="15095" y="84294"/>
                  </a:lnTo>
                  <a:lnTo>
                    <a:pt x="15183" y="84250"/>
                  </a:lnTo>
                  <a:lnTo>
                    <a:pt x="16675" y="82188"/>
                  </a:lnTo>
                  <a:lnTo>
                    <a:pt x="17859" y="80477"/>
                  </a:lnTo>
                  <a:lnTo>
                    <a:pt x="17859" y="80433"/>
                  </a:lnTo>
                  <a:lnTo>
                    <a:pt x="18562" y="78063"/>
                  </a:lnTo>
                  <a:lnTo>
                    <a:pt x="18913" y="76220"/>
                  </a:lnTo>
                  <a:lnTo>
                    <a:pt x="18913" y="76176"/>
                  </a:lnTo>
                  <a:lnTo>
                    <a:pt x="18518" y="68980"/>
                  </a:lnTo>
                  <a:lnTo>
                    <a:pt x="19966" y="56430"/>
                  </a:lnTo>
                  <a:lnTo>
                    <a:pt x="21853" y="53666"/>
                  </a:lnTo>
                  <a:lnTo>
                    <a:pt x="21896" y="53622"/>
                  </a:lnTo>
                  <a:lnTo>
                    <a:pt x="23081" y="50682"/>
                  </a:lnTo>
                  <a:lnTo>
                    <a:pt x="24661" y="47654"/>
                  </a:lnTo>
                  <a:lnTo>
                    <a:pt x="27601" y="43837"/>
                  </a:lnTo>
                  <a:lnTo>
                    <a:pt x="31726" y="41072"/>
                  </a:lnTo>
                  <a:lnTo>
                    <a:pt x="35324" y="40107"/>
                  </a:lnTo>
                  <a:lnTo>
                    <a:pt x="39054" y="38922"/>
                  </a:lnTo>
                  <a:lnTo>
                    <a:pt x="42871" y="37825"/>
                  </a:lnTo>
                  <a:lnTo>
                    <a:pt x="42915" y="37781"/>
                  </a:lnTo>
                  <a:lnTo>
                    <a:pt x="47567" y="35368"/>
                  </a:lnTo>
                  <a:lnTo>
                    <a:pt x="51560" y="33920"/>
                  </a:lnTo>
                  <a:lnTo>
                    <a:pt x="56650" y="32077"/>
                  </a:lnTo>
                  <a:lnTo>
                    <a:pt x="61213" y="30453"/>
                  </a:lnTo>
                  <a:lnTo>
                    <a:pt x="65250" y="29005"/>
                  </a:lnTo>
                  <a:lnTo>
                    <a:pt x="70911" y="27074"/>
                  </a:lnTo>
                  <a:lnTo>
                    <a:pt x="76352" y="25056"/>
                  </a:lnTo>
                  <a:lnTo>
                    <a:pt x="79687" y="25451"/>
                  </a:lnTo>
                  <a:lnTo>
                    <a:pt x="79731" y="25451"/>
                  </a:lnTo>
                  <a:lnTo>
                    <a:pt x="83592" y="24266"/>
                  </a:lnTo>
                  <a:lnTo>
                    <a:pt x="83680" y="24222"/>
                  </a:lnTo>
                  <a:lnTo>
                    <a:pt x="91623" y="18649"/>
                  </a:lnTo>
                  <a:lnTo>
                    <a:pt x="95045" y="16236"/>
                  </a:lnTo>
                  <a:lnTo>
                    <a:pt x="98995" y="17772"/>
                  </a:lnTo>
                  <a:lnTo>
                    <a:pt x="100443" y="18342"/>
                  </a:lnTo>
                  <a:lnTo>
                    <a:pt x="104655" y="19658"/>
                  </a:lnTo>
                  <a:lnTo>
                    <a:pt x="106059" y="21589"/>
                  </a:lnTo>
                  <a:lnTo>
                    <a:pt x="105884" y="24705"/>
                  </a:lnTo>
                  <a:lnTo>
                    <a:pt x="106103" y="27776"/>
                  </a:lnTo>
                  <a:lnTo>
                    <a:pt x="105489" y="31462"/>
                  </a:lnTo>
                  <a:lnTo>
                    <a:pt x="93466" y="37737"/>
                  </a:lnTo>
                  <a:lnTo>
                    <a:pt x="89078" y="37957"/>
                  </a:lnTo>
                  <a:lnTo>
                    <a:pt x="88990" y="38000"/>
                  </a:lnTo>
                  <a:lnTo>
                    <a:pt x="82276" y="41643"/>
                  </a:lnTo>
                  <a:lnTo>
                    <a:pt x="82276" y="41686"/>
                  </a:lnTo>
                  <a:lnTo>
                    <a:pt x="77625" y="45504"/>
                  </a:lnTo>
                  <a:lnTo>
                    <a:pt x="68541" y="52569"/>
                  </a:lnTo>
                  <a:lnTo>
                    <a:pt x="68498" y="52569"/>
                  </a:lnTo>
                  <a:lnTo>
                    <a:pt x="64987" y="56299"/>
                  </a:lnTo>
                  <a:lnTo>
                    <a:pt x="61082" y="58010"/>
                  </a:lnTo>
                  <a:lnTo>
                    <a:pt x="61038" y="58054"/>
                  </a:lnTo>
                  <a:lnTo>
                    <a:pt x="58186" y="59765"/>
                  </a:lnTo>
                  <a:lnTo>
                    <a:pt x="58142" y="59809"/>
                  </a:lnTo>
                  <a:lnTo>
                    <a:pt x="55377" y="63670"/>
                  </a:lnTo>
                  <a:lnTo>
                    <a:pt x="51735" y="70560"/>
                  </a:lnTo>
                  <a:lnTo>
                    <a:pt x="51691" y="70604"/>
                  </a:lnTo>
                  <a:lnTo>
                    <a:pt x="50989" y="74992"/>
                  </a:lnTo>
                  <a:lnTo>
                    <a:pt x="50989" y="75035"/>
                  </a:lnTo>
                  <a:lnTo>
                    <a:pt x="51077" y="76484"/>
                  </a:lnTo>
                  <a:lnTo>
                    <a:pt x="50945" y="77361"/>
                  </a:lnTo>
                  <a:lnTo>
                    <a:pt x="50243" y="78678"/>
                  </a:lnTo>
                  <a:lnTo>
                    <a:pt x="48707" y="80696"/>
                  </a:lnTo>
                  <a:lnTo>
                    <a:pt x="48707" y="80740"/>
                  </a:lnTo>
                  <a:lnTo>
                    <a:pt x="47698" y="82495"/>
                  </a:lnTo>
                  <a:lnTo>
                    <a:pt x="46908" y="84250"/>
                  </a:lnTo>
                  <a:lnTo>
                    <a:pt x="46426" y="85084"/>
                  </a:lnTo>
                  <a:lnTo>
                    <a:pt x="43442" y="86708"/>
                  </a:lnTo>
                  <a:lnTo>
                    <a:pt x="43354" y="86752"/>
                  </a:lnTo>
                  <a:lnTo>
                    <a:pt x="41774" y="88814"/>
                  </a:lnTo>
                  <a:lnTo>
                    <a:pt x="41730" y="88814"/>
                  </a:lnTo>
                  <a:lnTo>
                    <a:pt x="40809" y="90745"/>
                  </a:lnTo>
                  <a:lnTo>
                    <a:pt x="40809" y="90832"/>
                  </a:lnTo>
                  <a:lnTo>
                    <a:pt x="40809" y="92368"/>
                  </a:lnTo>
                  <a:lnTo>
                    <a:pt x="40809" y="93202"/>
                  </a:lnTo>
                  <a:lnTo>
                    <a:pt x="40853" y="93334"/>
                  </a:lnTo>
                  <a:lnTo>
                    <a:pt x="43091" y="96142"/>
                  </a:lnTo>
                  <a:lnTo>
                    <a:pt x="44188" y="97809"/>
                  </a:lnTo>
                  <a:lnTo>
                    <a:pt x="44275" y="97897"/>
                  </a:lnTo>
                  <a:lnTo>
                    <a:pt x="47918" y="98731"/>
                  </a:lnTo>
                  <a:lnTo>
                    <a:pt x="51209" y="99170"/>
                  </a:lnTo>
                  <a:lnTo>
                    <a:pt x="52437" y="99389"/>
                  </a:lnTo>
                  <a:lnTo>
                    <a:pt x="52481" y="99389"/>
                  </a:lnTo>
                  <a:lnTo>
                    <a:pt x="58186" y="98292"/>
                  </a:lnTo>
                  <a:lnTo>
                    <a:pt x="62091" y="97283"/>
                  </a:lnTo>
                  <a:lnTo>
                    <a:pt x="63627" y="97283"/>
                  </a:lnTo>
                  <a:lnTo>
                    <a:pt x="65163" y="97590"/>
                  </a:lnTo>
                  <a:lnTo>
                    <a:pt x="65250" y="97590"/>
                  </a:lnTo>
                  <a:lnTo>
                    <a:pt x="68761" y="97019"/>
                  </a:lnTo>
                  <a:lnTo>
                    <a:pt x="68805" y="96976"/>
                  </a:lnTo>
                  <a:lnTo>
                    <a:pt x="68892" y="96932"/>
                  </a:lnTo>
                  <a:lnTo>
                    <a:pt x="70779" y="94211"/>
                  </a:lnTo>
                  <a:lnTo>
                    <a:pt x="74334" y="92237"/>
                  </a:lnTo>
                  <a:lnTo>
                    <a:pt x="78941" y="91359"/>
                  </a:lnTo>
                  <a:lnTo>
                    <a:pt x="79029" y="91315"/>
                  </a:lnTo>
                  <a:lnTo>
                    <a:pt x="81574" y="89121"/>
                  </a:lnTo>
                  <a:lnTo>
                    <a:pt x="81618" y="89077"/>
                  </a:lnTo>
                  <a:lnTo>
                    <a:pt x="83110" y="86225"/>
                  </a:lnTo>
                  <a:lnTo>
                    <a:pt x="84295" y="84777"/>
                  </a:lnTo>
                  <a:lnTo>
                    <a:pt x="87849" y="83768"/>
                  </a:lnTo>
                  <a:lnTo>
                    <a:pt x="91228" y="83329"/>
                  </a:lnTo>
                  <a:lnTo>
                    <a:pt x="91272" y="83285"/>
                  </a:lnTo>
                  <a:lnTo>
                    <a:pt x="98600" y="81135"/>
                  </a:lnTo>
                  <a:lnTo>
                    <a:pt x="98643" y="81091"/>
                  </a:lnTo>
                  <a:lnTo>
                    <a:pt x="100969" y="78897"/>
                  </a:lnTo>
                  <a:lnTo>
                    <a:pt x="104567" y="75781"/>
                  </a:lnTo>
                  <a:lnTo>
                    <a:pt x="104611" y="75738"/>
                  </a:lnTo>
                  <a:lnTo>
                    <a:pt x="109877" y="64416"/>
                  </a:lnTo>
                  <a:lnTo>
                    <a:pt x="113738" y="60774"/>
                  </a:lnTo>
                  <a:lnTo>
                    <a:pt x="116064" y="58844"/>
                  </a:lnTo>
                  <a:lnTo>
                    <a:pt x="118872" y="56825"/>
                  </a:lnTo>
                  <a:lnTo>
                    <a:pt x="119882" y="56255"/>
                  </a:lnTo>
                  <a:lnTo>
                    <a:pt x="119926" y="56211"/>
                  </a:lnTo>
                  <a:lnTo>
                    <a:pt x="119969" y="56167"/>
                  </a:lnTo>
                  <a:lnTo>
                    <a:pt x="120277" y="54982"/>
                  </a:lnTo>
                  <a:lnTo>
                    <a:pt x="120277" y="54894"/>
                  </a:lnTo>
                  <a:lnTo>
                    <a:pt x="117161" y="48225"/>
                  </a:lnTo>
                  <a:lnTo>
                    <a:pt x="117293" y="44977"/>
                  </a:lnTo>
                  <a:lnTo>
                    <a:pt x="117907" y="42301"/>
                  </a:lnTo>
                  <a:lnTo>
                    <a:pt x="119092" y="38483"/>
                  </a:lnTo>
                  <a:lnTo>
                    <a:pt x="119136" y="38395"/>
                  </a:lnTo>
                  <a:lnTo>
                    <a:pt x="116722" y="30409"/>
                  </a:lnTo>
                  <a:lnTo>
                    <a:pt x="116898" y="18342"/>
                  </a:lnTo>
                  <a:lnTo>
                    <a:pt x="116898" y="18298"/>
                  </a:lnTo>
                  <a:lnTo>
                    <a:pt x="113300" y="3467"/>
                  </a:lnTo>
                  <a:lnTo>
                    <a:pt x="112597" y="1536"/>
                  </a:lnTo>
                  <a:lnTo>
                    <a:pt x="112554" y="1448"/>
                  </a:lnTo>
                  <a:lnTo>
                    <a:pt x="112510" y="1404"/>
                  </a:lnTo>
                  <a:lnTo>
                    <a:pt x="10667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4" name="Google Shape;7354;p246"/>
            <p:cNvSpPr/>
            <p:nvPr/>
          </p:nvSpPr>
          <p:spPr>
            <a:xfrm>
              <a:off x="4836800" y="3535975"/>
              <a:ext cx="125075" cy="1464550"/>
            </a:xfrm>
            <a:custGeom>
              <a:avLst/>
              <a:gdLst/>
              <a:ahLst/>
              <a:cxnLst/>
              <a:rect l="l" t="t" r="r" b="b"/>
              <a:pathLst>
                <a:path w="5003" h="58582" extrusionOk="0">
                  <a:moveTo>
                    <a:pt x="2106" y="1"/>
                  </a:moveTo>
                  <a:lnTo>
                    <a:pt x="2063" y="45"/>
                  </a:lnTo>
                  <a:lnTo>
                    <a:pt x="2019" y="133"/>
                  </a:lnTo>
                  <a:lnTo>
                    <a:pt x="2019" y="220"/>
                  </a:lnTo>
                  <a:lnTo>
                    <a:pt x="2019" y="308"/>
                  </a:lnTo>
                  <a:lnTo>
                    <a:pt x="2721" y="2985"/>
                  </a:lnTo>
                  <a:lnTo>
                    <a:pt x="3335" y="5837"/>
                  </a:lnTo>
                  <a:lnTo>
                    <a:pt x="4257" y="9435"/>
                  </a:lnTo>
                  <a:lnTo>
                    <a:pt x="4564" y="11717"/>
                  </a:lnTo>
                  <a:lnTo>
                    <a:pt x="4652" y="14394"/>
                  </a:lnTo>
                  <a:lnTo>
                    <a:pt x="4520" y="17070"/>
                  </a:lnTo>
                  <a:lnTo>
                    <a:pt x="4388" y="19221"/>
                  </a:lnTo>
                  <a:lnTo>
                    <a:pt x="4300" y="20537"/>
                  </a:lnTo>
                  <a:lnTo>
                    <a:pt x="3993" y="24223"/>
                  </a:lnTo>
                  <a:lnTo>
                    <a:pt x="4037" y="26505"/>
                  </a:lnTo>
                  <a:lnTo>
                    <a:pt x="3598" y="30893"/>
                  </a:lnTo>
                  <a:lnTo>
                    <a:pt x="3247" y="33613"/>
                  </a:lnTo>
                  <a:lnTo>
                    <a:pt x="2896" y="36071"/>
                  </a:lnTo>
                  <a:lnTo>
                    <a:pt x="2414" y="38572"/>
                  </a:lnTo>
                  <a:lnTo>
                    <a:pt x="1799" y="40634"/>
                  </a:lnTo>
                  <a:lnTo>
                    <a:pt x="132" y="46646"/>
                  </a:lnTo>
                  <a:lnTo>
                    <a:pt x="132" y="46690"/>
                  </a:lnTo>
                  <a:lnTo>
                    <a:pt x="0" y="49015"/>
                  </a:lnTo>
                  <a:lnTo>
                    <a:pt x="0" y="50419"/>
                  </a:lnTo>
                  <a:lnTo>
                    <a:pt x="0" y="50463"/>
                  </a:lnTo>
                  <a:lnTo>
                    <a:pt x="527" y="52789"/>
                  </a:lnTo>
                  <a:lnTo>
                    <a:pt x="1317" y="55466"/>
                  </a:lnTo>
                  <a:lnTo>
                    <a:pt x="2106" y="57528"/>
                  </a:lnTo>
                  <a:lnTo>
                    <a:pt x="2150" y="57572"/>
                  </a:lnTo>
                  <a:lnTo>
                    <a:pt x="2809" y="58493"/>
                  </a:lnTo>
                  <a:lnTo>
                    <a:pt x="2896" y="58537"/>
                  </a:lnTo>
                  <a:lnTo>
                    <a:pt x="2940" y="58581"/>
                  </a:lnTo>
                  <a:lnTo>
                    <a:pt x="3072" y="58537"/>
                  </a:lnTo>
                  <a:lnTo>
                    <a:pt x="3116" y="58493"/>
                  </a:lnTo>
                  <a:lnTo>
                    <a:pt x="3116" y="58406"/>
                  </a:lnTo>
                  <a:lnTo>
                    <a:pt x="3116" y="58362"/>
                  </a:lnTo>
                  <a:lnTo>
                    <a:pt x="3116" y="58274"/>
                  </a:lnTo>
                  <a:lnTo>
                    <a:pt x="2457" y="57353"/>
                  </a:lnTo>
                  <a:lnTo>
                    <a:pt x="1668" y="55334"/>
                  </a:lnTo>
                  <a:lnTo>
                    <a:pt x="878" y="52701"/>
                  </a:lnTo>
                  <a:lnTo>
                    <a:pt x="351" y="50419"/>
                  </a:lnTo>
                  <a:lnTo>
                    <a:pt x="351" y="49015"/>
                  </a:lnTo>
                  <a:lnTo>
                    <a:pt x="483" y="46734"/>
                  </a:lnTo>
                  <a:lnTo>
                    <a:pt x="2106" y="40722"/>
                  </a:lnTo>
                  <a:lnTo>
                    <a:pt x="2765" y="38660"/>
                  </a:lnTo>
                  <a:lnTo>
                    <a:pt x="3247" y="36114"/>
                  </a:lnTo>
                  <a:lnTo>
                    <a:pt x="3598" y="33657"/>
                  </a:lnTo>
                  <a:lnTo>
                    <a:pt x="3949" y="30937"/>
                  </a:lnTo>
                  <a:lnTo>
                    <a:pt x="4388" y="26549"/>
                  </a:lnTo>
                  <a:lnTo>
                    <a:pt x="4388" y="26505"/>
                  </a:lnTo>
                  <a:lnTo>
                    <a:pt x="4344" y="24223"/>
                  </a:lnTo>
                  <a:lnTo>
                    <a:pt x="4652" y="20581"/>
                  </a:lnTo>
                  <a:lnTo>
                    <a:pt x="4739" y="19221"/>
                  </a:lnTo>
                  <a:lnTo>
                    <a:pt x="4871" y="17070"/>
                  </a:lnTo>
                  <a:lnTo>
                    <a:pt x="5003" y="14394"/>
                  </a:lnTo>
                  <a:lnTo>
                    <a:pt x="4915" y="11717"/>
                  </a:lnTo>
                  <a:lnTo>
                    <a:pt x="4915" y="11673"/>
                  </a:lnTo>
                  <a:lnTo>
                    <a:pt x="4608" y="9391"/>
                  </a:lnTo>
                  <a:lnTo>
                    <a:pt x="4608" y="9347"/>
                  </a:lnTo>
                  <a:lnTo>
                    <a:pt x="3686" y="5749"/>
                  </a:lnTo>
                  <a:lnTo>
                    <a:pt x="3072" y="2897"/>
                  </a:lnTo>
                  <a:lnTo>
                    <a:pt x="2370" y="264"/>
                  </a:lnTo>
                  <a:lnTo>
                    <a:pt x="2370" y="177"/>
                  </a:lnTo>
                  <a:lnTo>
                    <a:pt x="2370" y="133"/>
                  </a:lnTo>
                  <a:lnTo>
                    <a:pt x="2370" y="45"/>
                  </a:lnTo>
                  <a:lnTo>
                    <a:pt x="232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5" name="Google Shape;7355;p246"/>
            <p:cNvSpPr/>
            <p:nvPr/>
          </p:nvSpPr>
          <p:spPr>
            <a:xfrm>
              <a:off x="4802775" y="3543675"/>
              <a:ext cx="129475" cy="1510600"/>
            </a:xfrm>
            <a:custGeom>
              <a:avLst/>
              <a:gdLst/>
              <a:ahLst/>
              <a:cxnLst/>
              <a:rect l="l" t="t" r="r" b="b"/>
              <a:pathLst>
                <a:path w="5179" h="60424" extrusionOk="0">
                  <a:moveTo>
                    <a:pt x="2853" y="0"/>
                  </a:moveTo>
                  <a:lnTo>
                    <a:pt x="2809" y="44"/>
                  </a:lnTo>
                  <a:lnTo>
                    <a:pt x="2765" y="88"/>
                  </a:lnTo>
                  <a:lnTo>
                    <a:pt x="2634" y="439"/>
                  </a:lnTo>
                  <a:lnTo>
                    <a:pt x="2634" y="527"/>
                  </a:lnTo>
                  <a:lnTo>
                    <a:pt x="3424" y="5046"/>
                  </a:lnTo>
                  <a:lnTo>
                    <a:pt x="4126" y="8030"/>
                  </a:lnTo>
                  <a:lnTo>
                    <a:pt x="4652" y="11058"/>
                  </a:lnTo>
                  <a:lnTo>
                    <a:pt x="4740" y="12857"/>
                  </a:lnTo>
                  <a:lnTo>
                    <a:pt x="4521" y="16324"/>
                  </a:lnTo>
                  <a:lnTo>
                    <a:pt x="4389" y="20273"/>
                  </a:lnTo>
                  <a:lnTo>
                    <a:pt x="4038" y="22730"/>
                  </a:lnTo>
                  <a:lnTo>
                    <a:pt x="3950" y="25012"/>
                  </a:lnTo>
                  <a:lnTo>
                    <a:pt x="4038" y="27338"/>
                  </a:lnTo>
                  <a:lnTo>
                    <a:pt x="3424" y="33525"/>
                  </a:lnTo>
                  <a:lnTo>
                    <a:pt x="2897" y="36903"/>
                  </a:lnTo>
                  <a:lnTo>
                    <a:pt x="2546" y="38264"/>
                  </a:lnTo>
                  <a:lnTo>
                    <a:pt x="1405" y="42520"/>
                  </a:lnTo>
                  <a:lnTo>
                    <a:pt x="1361" y="42520"/>
                  </a:lnTo>
                  <a:lnTo>
                    <a:pt x="966" y="45109"/>
                  </a:lnTo>
                  <a:lnTo>
                    <a:pt x="308" y="47259"/>
                  </a:lnTo>
                  <a:lnTo>
                    <a:pt x="45" y="48444"/>
                  </a:lnTo>
                  <a:lnTo>
                    <a:pt x="1" y="48488"/>
                  </a:lnTo>
                  <a:lnTo>
                    <a:pt x="264" y="50243"/>
                  </a:lnTo>
                  <a:lnTo>
                    <a:pt x="1054" y="53315"/>
                  </a:lnTo>
                  <a:lnTo>
                    <a:pt x="1800" y="55597"/>
                  </a:lnTo>
                  <a:lnTo>
                    <a:pt x="2765" y="58229"/>
                  </a:lnTo>
                  <a:lnTo>
                    <a:pt x="2809" y="58273"/>
                  </a:lnTo>
                  <a:lnTo>
                    <a:pt x="3687" y="59414"/>
                  </a:lnTo>
                  <a:lnTo>
                    <a:pt x="3687" y="59458"/>
                  </a:lnTo>
                  <a:lnTo>
                    <a:pt x="4916" y="60379"/>
                  </a:lnTo>
                  <a:lnTo>
                    <a:pt x="5003" y="60423"/>
                  </a:lnTo>
                  <a:lnTo>
                    <a:pt x="5091" y="60379"/>
                  </a:lnTo>
                  <a:lnTo>
                    <a:pt x="5135" y="60336"/>
                  </a:lnTo>
                  <a:lnTo>
                    <a:pt x="5179" y="60248"/>
                  </a:lnTo>
                  <a:lnTo>
                    <a:pt x="5179" y="60204"/>
                  </a:lnTo>
                  <a:lnTo>
                    <a:pt x="5179" y="60160"/>
                  </a:lnTo>
                  <a:lnTo>
                    <a:pt x="5135" y="60072"/>
                  </a:lnTo>
                  <a:lnTo>
                    <a:pt x="3950" y="59195"/>
                  </a:lnTo>
                  <a:lnTo>
                    <a:pt x="3073" y="58054"/>
                  </a:lnTo>
                  <a:lnTo>
                    <a:pt x="2107" y="55465"/>
                  </a:lnTo>
                  <a:lnTo>
                    <a:pt x="1405" y="53183"/>
                  </a:lnTo>
                  <a:lnTo>
                    <a:pt x="615" y="50155"/>
                  </a:lnTo>
                  <a:lnTo>
                    <a:pt x="352" y="48488"/>
                  </a:lnTo>
                  <a:lnTo>
                    <a:pt x="659" y="47347"/>
                  </a:lnTo>
                  <a:lnTo>
                    <a:pt x="1317" y="45197"/>
                  </a:lnTo>
                  <a:lnTo>
                    <a:pt x="1317" y="45153"/>
                  </a:lnTo>
                  <a:lnTo>
                    <a:pt x="1712" y="42564"/>
                  </a:lnTo>
                  <a:lnTo>
                    <a:pt x="2897" y="38352"/>
                  </a:lnTo>
                  <a:lnTo>
                    <a:pt x="3248" y="36991"/>
                  </a:lnTo>
                  <a:lnTo>
                    <a:pt x="3248" y="36947"/>
                  </a:lnTo>
                  <a:lnTo>
                    <a:pt x="3775" y="33569"/>
                  </a:lnTo>
                  <a:lnTo>
                    <a:pt x="4389" y="27338"/>
                  </a:lnTo>
                  <a:lnTo>
                    <a:pt x="4301" y="25012"/>
                  </a:lnTo>
                  <a:lnTo>
                    <a:pt x="4389" y="22730"/>
                  </a:lnTo>
                  <a:lnTo>
                    <a:pt x="4696" y="20317"/>
                  </a:lnTo>
                  <a:lnTo>
                    <a:pt x="4872" y="16368"/>
                  </a:lnTo>
                  <a:lnTo>
                    <a:pt x="5091" y="12857"/>
                  </a:lnTo>
                  <a:lnTo>
                    <a:pt x="5003" y="11014"/>
                  </a:lnTo>
                  <a:lnTo>
                    <a:pt x="4477" y="7942"/>
                  </a:lnTo>
                  <a:lnTo>
                    <a:pt x="3775" y="4959"/>
                  </a:lnTo>
                  <a:lnTo>
                    <a:pt x="2985" y="483"/>
                  </a:lnTo>
                  <a:lnTo>
                    <a:pt x="3073" y="220"/>
                  </a:lnTo>
                  <a:lnTo>
                    <a:pt x="3116" y="132"/>
                  </a:lnTo>
                  <a:lnTo>
                    <a:pt x="3073" y="88"/>
                  </a:lnTo>
                  <a:lnTo>
                    <a:pt x="3029" y="44"/>
                  </a:lnTo>
                  <a:lnTo>
                    <a:pt x="298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6" name="Google Shape;7356;p246"/>
            <p:cNvSpPr/>
            <p:nvPr/>
          </p:nvSpPr>
          <p:spPr>
            <a:xfrm>
              <a:off x="4766575" y="3551350"/>
              <a:ext cx="129475" cy="1474400"/>
            </a:xfrm>
            <a:custGeom>
              <a:avLst/>
              <a:gdLst/>
              <a:ahLst/>
              <a:cxnLst/>
              <a:rect l="l" t="t" r="r" b="b"/>
              <a:pathLst>
                <a:path w="5179" h="58976" extrusionOk="0">
                  <a:moveTo>
                    <a:pt x="3687" y="0"/>
                  </a:moveTo>
                  <a:lnTo>
                    <a:pt x="3643" y="44"/>
                  </a:lnTo>
                  <a:lnTo>
                    <a:pt x="3555" y="88"/>
                  </a:lnTo>
                  <a:lnTo>
                    <a:pt x="3555" y="132"/>
                  </a:lnTo>
                  <a:lnTo>
                    <a:pt x="3336" y="878"/>
                  </a:lnTo>
                  <a:lnTo>
                    <a:pt x="3336" y="966"/>
                  </a:lnTo>
                  <a:lnTo>
                    <a:pt x="3994" y="5749"/>
                  </a:lnTo>
                  <a:lnTo>
                    <a:pt x="4521" y="8513"/>
                  </a:lnTo>
                  <a:lnTo>
                    <a:pt x="4828" y="10356"/>
                  </a:lnTo>
                  <a:lnTo>
                    <a:pt x="4740" y="13472"/>
                  </a:lnTo>
                  <a:lnTo>
                    <a:pt x="4608" y="15973"/>
                  </a:lnTo>
                  <a:lnTo>
                    <a:pt x="4608" y="18123"/>
                  </a:lnTo>
                  <a:lnTo>
                    <a:pt x="4477" y="19834"/>
                  </a:lnTo>
                  <a:lnTo>
                    <a:pt x="4082" y="21984"/>
                  </a:lnTo>
                  <a:lnTo>
                    <a:pt x="4082" y="22028"/>
                  </a:lnTo>
                  <a:lnTo>
                    <a:pt x="3994" y="25495"/>
                  </a:lnTo>
                  <a:lnTo>
                    <a:pt x="4169" y="28128"/>
                  </a:lnTo>
                  <a:lnTo>
                    <a:pt x="4082" y="29971"/>
                  </a:lnTo>
                  <a:lnTo>
                    <a:pt x="3687" y="33437"/>
                  </a:lnTo>
                  <a:lnTo>
                    <a:pt x="3248" y="36158"/>
                  </a:lnTo>
                  <a:lnTo>
                    <a:pt x="2678" y="38220"/>
                  </a:lnTo>
                  <a:lnTo>
                    <a:pt x="2063" y="40370"/>
                  </a:lnTo>
                  <a:lnTo>
                    <a:pt x="1712" y="41467"/>
                  </a:lnTo>
                  <a:lnTo>
                    <a:pt x="1712" y="41511"/>
                  </a:lnTo>
                  <a:lnTo>
                    <a:pt x="1624" y="44012"/>
                  </a:lnTo>
                  <a:lnTo>
                    <a:pt x="1537" y="44934"/>
                  </a:lnTo>
                  <a:lnTo>
                    <a:pt x="791" y="47259"/>
                  </a:lnTo>
                  <a:lnTo>
                    <a:pt x="1" y="49278"/>
                  </a:lnTo>
                  <a:lnTo>
                    <a:pt x="1" y="49366"/>
                  </a:lnTo>
                  <a:lnTo>
                    <a:pt x="45" y="49453"/>
                  </a:lnTo>
                  <a:lnTo>
                    <a:pt x="352" y="49673"/>
                  </a:lnTo>
                  <a:lnTo>
                    <a:pt x="1888" y="54324"/>
                  </a:lnTo>
                  <a:lnTo>
                    <a:pt x="2809" y="57308"/>
                  </a:lnTo>
                  <a:lnTo>
                    <a:pt x="2853" y="57308"/>
                  </a:lnTo>
                  <a:lnTo>
                    <a:pt x="3511" y="58888"/>
                  </a:lnTo>
                  <a:lnTo>
                    <a:pt x="3599" y="58975"/>
                  </a:lnTo>
                  <a:lnTo>
                    <a:pt x="3775" y="58975"/>
                  </a:lnTo>
                  <a:lnTo>
                    <a:pt x="3818" y="58932"/>
                  </a:lnTo>
                  <a:lnTo>
                    <a:pt x="3862" y="58888"/>
                  </a:lnTo>
                  <a:lnTo>
                    <a:pt x="3862" y="58800"/>
                  </a:lnTo>
                  <a:lnTo>
                    <a:pt x="3862" y="58756"/>
                  </a:lnTo>
                  <a:lnTo>
                    <a:pt x="3160" y="57176"/>
                  </a:lnTo>
                  <a:lnTo>
                    <a:pt x="2195" y="54193"/>
                  </a:lnTo>
                  <a:lnTo>
                    <a:pt x="659" y="49541"/>
                  </a:lnTo>
                  <a:lnTo>
                    <a:pt x="615" y="49410"/>
                  </a:lnTo>
                  <a:lnTo>
                    <a:pt x="352" y="49278"/>
                  </a:lnTo>
                  <a:lnTo>
                    <a:pt x="1098" y="47391"/>
                  </a:lnTo>
                  <a:lnTo>
                    <a:pt x="1888" y="45022"/>
                  </a:lnTo>
                  <a:lnTo>
                    <a:pt x="1975" y="44056"/>
                  </a:lnTo>
                  <a:lnTo>
                    <a:pt x="2063" y="41555"/>
                  </a:lnTo>
                  <a:lnTo>
                    <a:pt x="2414" y="40502"/>
                  </a:lnTo>
                  <a:lnTo>
                    <a:pt x="3029" y="38308"/>
                  </a:lnTo>
                  <a:lnTo>
                    <a:pt x="3599" y="36245"/>
                  </a:lnTo>
                  <a:lnTo>
                    <a:pt x="4038" y="33481"/>
                  </a:lnTo>
                  <a:lnTo>
                    <a:pt x="4433" y="30014"/>
                  </a:lnTo>
                  <a:lnTo>
                    <a:pt x="4521" y="28128"/>
                  </a:lnTo>
                  <a:lnTo>
                    <a:pt x="4345" y="25495"/>
                  </a:lnTo>
                  <a:lnTo>
                    <a:pt x="4433" y="22028"/>
                  </a:lnTo>
                  <a:lnTo>
                    <a:pt x="4828" y="19878"/>
                  </a:lnTo>
                  <a:lnTo>
                    <a:pt x="4959" y="18167"/>
                  </a:lnTo>
                  <a:lnTo>
                    <a:pt x="4959" y="16017"/>
                  </a:lnTo>
                  <a:lnTo>
                    <a:pt x="5091" y="13472"/>
                  </a:lnTo>
                  <a:lnTo>
                    <a:pt x="5179" y="10312"/>
                  </a:lnTo>
                  <a:lnTo>
                    <a:pt x="5179" y="10268"/>
                  </a:lnTo>
                  <a:lnTo>
                    <a:pt x="4828" y="8469"/>
                  </a:lnTo>
                  <a:lnTo>
                    <a:pt x="4345" y="5661"/>
                  </a:lnTo>
                  <a:lnTo>
                    <a:pt x="3687" y="966"/>
                  </a:lnTo>
                  <a:lnTo>
                    <a:pt x="3862" y="220"/>
                  </a:lnTo>
                  <a:lnTo>
                    <a:pt x="3862" y="176"/>
                  </a:lnTo>
                  <a:lnTo>
                    <a:pt x="3862" y="88"/>
                  </a:lnTo>
                  <a:lnTo>
                    <a:pt x="3818" y="44"/>
                  </a:lnTo>
                  <a:lnTo>
                    <a:pt x="377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7" name="Google Shape;7357;p246"/>
            <p:cNvSpPr/>
            <p:nvPr/>
          </p:nvSpPr>
          <p:spPr>
            <a:xfrm>
              <a:off x="4751225" y="3587550"/>
              <a:ext cx="113025" cy="1464525"/>
            </a:xfrm>
            <a:custGeom>
              <a:avLst/>
              <a:gdLst/>
              <a:ahLst/>
              <a:cxnLst/>
              <a:rect l="l" t="t" r="r" b="b"/>
              <a:pathLst>
                <a:path w="4521" h="58581" extrusionOk="0">
                  <a:moveTo>
                    <a:pt x="3248" y="0"/>
                  </a:moveTo>
                  <a:lnTo>
                    <a:pt x="3204" y="44"/>
                  </a:lnTo>
                  <a:lnTo>
                    <a:pt x="3160" y="88"/>
                  </a:lnTo>
                  <a:lnTo>
                    <a:pt x="3072" y="351"/>
                  </a:lnTo>
                  <a:lnTo>
                    <a:pt x="3072" y="439"/>
                  </a:lnTo>
                  <a:lnTo>
                    <a:pt x="3423" y="3423"/>
                  </a:lnTo>
                  <a:lnTo>
                    <a:pt x="3950" y="6977"/>
                  </a:lnTo>
                  <a:lnTo>
                    <a:pt x="4169" y="8338"/>
                  </a:lnTo>
                  <a:lnTo>
                    <a:pt x="3994" y="12989"/>
                  </a:lnTo>
                  <a:lnTo>
                    <a:pt x="3950" y="15622"/>
                  </a:lnTo>
                  <a:lnTo>
                    <a:pt x="3643" y="17772"/>
                  </a:lnTo>
                  <a:lnTo>
                    <a:pt x="3292" y="19834"/>
                  </a:lnTo>
                  <a:lnTo>
                    <a:pt x="3248" y="23915"/>
                  </a:lnTo>
                  <a:lnTo>
                    <a:pt x="3335" y="26943"/>
                  </a:lnTo>
                  <a:lnTo>
                    <a:pt x="3467" y="28830"/>
                  </a:lnTo>
                  <a:lnTo>
                    <a:pt x="3072" y="32209"/>
                  </a:lnTo>
                  <a:lnTo>
                    <a:pt x="2765" y="34315"/>
                  </a:lnTo>
                  <a:lnTo>
                    <a:pt x="2458" y="35500"/>
                  </a:lnTo>
                  <a:lnTo>
                    <a:pt x="1273" y="39054"/>
                  </a:lnTo>
                  <a:lnTo>
                    <a:pt x="1273" y="39098"/>
                  </a:lnTo>
                  <a:lnTo>
                    <a:pt x="1098" y="40195"/>
                  </a:lnTo>
                  <a:lnTo>
                    <a:pt x="1054" y="40239"/>
                  </a:lnTo>
                  <a:lnTo>
                    <a:pt x="1273" y="43486"/>
                  </a:lnTo>
                  <a:lnTo>
                    <a:pt x="483" y="46075"/>
                  </a:lnTo>
                  <a:lnTo>
                    <a:pt x="1" y="47391"/>
                  </a:lnTo>
                  <a:lnTo>
                    <a:pt x="1" y="47435"/>
                  </a:lnTo>
                  <a:lnTo>
                    <a:pt x="1" y="48313"/>
                  </a:lnTo>
                  <a:lnTo>
                    <a:pt x="1" y="48356"/>
                  </a:lnTo>
                  <a:lnTo>
                    <a:pt x="1492" y="53096"/>
                  </a:lnTo>
                  <a:lnTo>
                    <a:pt x="2633" y="56606"/>
                  </a:lnTo>
                  <a:lnTo>
                    <a:pt x="3467" y="58449"/>
                  </a:lnTo>
                  <a:lnTo>
                    <a:pt x="3511" y="58537"/>
                  </a:lnTo>
                  <a:lnTo>
                    <a:pt x="3599" y="58581"/>
                  </a:lnTo>
                  <a:lnTo>
                    <a:pt x="3686" y="58537"/>
                  </a:lnTo>
                  <a:lnTo>
                    <a:pt x="3730" y="58493"/>
                  </a:lnTo>
                  <a:lnTo>
                    <a:pt x="3774" y="58449"/>
                  </a:lnTo>
                  <a:lnTo>
                    <a:pt x="3774" y="58405"/>
                  </a:lnTo>
                  <a:lnTo>
                    <a:pt x="3774" y="58317"/>
                  </a:lnTo>
                  <a:lnTo>
                    <a:pt x="2984" y="56474"/>
                  </a:lnTo>
                  <a:lnTo>
                    <a:pt x="1843" y="52964"/>
                  </a:lnTo>
                  <a:lnTo>
                    <a:pt x="352" y="48269"/>
                  </a:lnTo>
                  <a:lnTo>
                    <a:pt x="352" y="47479"/>
                  </a:lnTo>
                  <a:lnTo>
                    <a:pt x="790" y="46206"/>
                  </a:lnTo>
                  <a:lnTo>
                    <a:pt x="1580" y="43530"/>
                  </a:lnTo>
                  <a:lnTo>
                    <a:pt x="1624" y="43486"/>
                  </a:lnTo>
                  <a:lnTo>
                    <a:pt x="1405" y="40239"/>
                  </a:lnTo>
                  <a:lnTo>
                    <a:pt x="1624" y="39185"/>
                  </a:lnTo>
                  <a:lnTo>
                    <a:pt x="2765" y="35587"/>
                  </a:lnTo>
                  <a:lnTo>
                    <a:pt x="3116" y="34403"/>
                  </a:lnTo>
                  <a:lnTo>
                    <a:pt x="3116" y="34359"/>
                  </a:lnTo>
                  <a:lnTo>
                    <a:pt x="3423" y="32252"/>
                  </a:lnTo>
                  <a:lnTo>
                    <a:pt x="3818" y="28874"/>
                  </a:lnTo>
                  <a:lnTo>
                    <a:pt x="3818" y="28830"/>
                  </a:lnTo>
                  <a:lnTo>
                    <a:pt x="3686" y="26899"/>
                  </a:lnTo>
                  <a:lnTo>
                    <a:pt x="3599" y="23915"/>
                  </a:lnTo>
                  <a:lnTo>
                    <a:pt x="3643" y="19878"/>
                  </a:lnTo>
                  <a:lnTo>
                    <a:pt x="3994" y="17860"/>
                  </a:lnTo>
                  <a:lnTo>
                    <a:pt x="4301" y="15622"/>
                  </a:lnTo>
                  <a:lnTo>
                    <a:pt x="4345" y="12989"/>
                  </a:lnTo>
                  <a:lnTo>
                    <a:pt x="4520" y="8338"/>
                  </a:lnTo>
                  <a:lnTo>
                    <a:pt x="4520" y="8294"/>
                  </a:lnTo>
                  <a:lnTo>
                    <a:pt x="3774" y="3379"/>
                  </a:lnTo>
                  <a:lnTo>
                    <a:pt x="3423" y="439"/>
                  </a:lnTo>
                  <a:lnTo>
                    <a:pt x="3511" y="220"/>
                  </a:lnTo>
                  <a:lnTo>
                    <a:pt x="3511" y="132"/>
                  </a:lnTo>
                  <a:lnTo>
                    <a:pt x="3467" y="88"/>
                  </a:lnTo>
                  <a:lnTo>
                    <a:pt x="342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8" name="Google Shape;7358;p246"/>
            <p:cNvSpPr/>
            <p:nvPr/>
          </p:nvSpPr>
          <p:spPr>
            <a:xfrm>
              <a:off x="4716125" y="4375200"/>
              <a:ext cx="64750" cy="674675"/>
            </a:xfrm>
            <a:custGeom>
              <a:avLst/>
              <a:gdLst/>
              <a:ahLst/>
              <a:cxnLst/>
              <a:rect l="l" t="t" r="r" b="b"/>
              <a:pathLst>
                <a:path w="2590" h="26987" extrusionOk="0">
                  <a:moveTo>
                    <a:pt x="2370" y="0"/>
                  </a:moveTo>
                  <a:lnTo>
                    <a:pt x="2282" y="44"/>
                  </a:lnTo>
                  <a:lnTo>
                    <a:pt x="2238" y="88"/>
                  </a:lnTo>
                  <a:lnTo>
                    <a:pt x="2238" y="176"/>
                  </a:lnTo>
                  <a:lnTo>
                    <a:pt x="2019" y="1931"/>
                  </a:lnTo>
                  <a:lnTo>
                    <a:pt x="1624" y="3248"/>
                  </a:lnTo>
                  <a:lnTo>
                    <a:pt x="571" y="5617"/>
                  </a:lnTo>
                  <a:lnTo>
                    <a:pt x="571" y="5661"/>
                  </a:lnTo>
                  <a:lnTo>
                    <a:pt x="132" y="6890"/>
                  </a:lnTo>
                  <a:lnTo>
                    <a:pt x="132" y="6934"/>
                  </a:lnTo>
                  <a:lnTo>
                    <a:pt x="0" y="10093"/>
                  </a:lnTo>
                  <a:lnTo>
                    <a:pt x="220" y="14393"/>
                  </a:lnTo>
                  <a:lnTo>
                    <a:pt x="88" y="17640"/>
                  </a:lnTo>
                  <a:lnTo>
                    <a:pt x="220" y="20229"/>
                  </a:lnTo>
                  <a:lnTo>
                    <a:pt x="483" y="22511"/>
                  </a:lnTo>
                  <a:lnTo>
                    <a:pt x="527" y="24837"/>
                  </a:lnTo>
                  <a:lnTo>
                    <a:pt x="527" y="24881"/>
                  </a:lnTo>
                  <a:lnTo>
                    <a:pt x="702" y="25319"/>
                  </a:lnTo>
                  <a:lnTo>
                    <a:pt x="790" y="26811"/>
                  </a:lnTo>
                  <a:lnTo>
                    <a:pt x="790" y="26899"/>
                  </a:lnTo>
                  <a:lnTo>
                    <a:pt x="834" y="26943"/>
                  </a:lnTo>
                  <a:lnTo>
                    <a:pt x="878" y="26987"/>
                  </a:lnTo>
                  <a:lnTo>
                    <a:pt x="1010" y="26987"/>
                  </a:lnTo>
                  <a:lnTo>
                    <a:pt x="1053" y="26943"/>
                  </a:lnTo>
                  <a:lnTo>
                    <a:pt x="1097" y="26855"/>
                  </a:lnTo>
                  <a:lnTo>
                    <a:pt x="1141" y="26811"/>
                  </a:lnTo>
                  <a:lnTo>
                    <a:pt x="1053" y="25275"/>
                  </a:lnTo>
                  <a:lnTo>
                    <a:pt x="1053" y="25232"/>
                  </a:lnTo>
                  <a:lnTo>
                    <a:pt x="878" y="24793"/>
                  </a:lnTo>
                  <a:lnTo>
                    <a:pt x="834" y="22467"/>
                  </a:lnTo>
                  <a:lnTo>
                    <a:pt x="571" y="20185"/>
                  </a:lnTo>
                  <a:lnTo>
                    <a:pt x="439" y="17640"/>
                  </a:lnTo>
                  <a:lnTo>
                    <a:pt x="571" y="14393"/>
                  </a:lnTo>
                  <a:lnTo>
                    <a:pt x="351" y="10093"/>
                  </a:lnTo>
                  <a:lnTo>
                    <a:pt x="483" y="6977"/>
                  </a:lnTo>
                  <a:lnTo>
                    <a:pt x="878" y="5749"/>
                  </a:lnTo>
                  <a:lnTo>
                    <a:pt x="1975" y="3379"/>
                  </a:lnTo>
                  <a:lnTo>
                    <a:pt x="1975" y="3335"/>
                  </a:lnTo>
                  <a:lnTo>
                    <a:pt x="2370" y="2019"/>
                  </a:lnTo>
                  <a:lnTo>
                    <a:pt x="2589" y="220"/>
                  </a:lnTo>
                  <a:lnTo>
                    <a:pt x="2589" y="132"/>
                  </a:lnTo>
                  <a:lnTo>
                    <a:pt x="2545" y="88"/>
                  </a:lnTo>
                  <a:lnTo>
                    <a:pt x="2502" y="44"/>
                  </a:lnTo>
                  <a:lnTo>
                    <a:pt x="241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9" name="Google Shape;7359;p246"/>
            <p:cNvSpPr/>
            <p:nvPr/>
          </p:nvSpPr>
          <p:spPr>
            <a:xfrm>
              <a:off x="4683200" y="4215025"/>
              <a:ext cx="64750" cy="781100"/>
            </a:xfrm>
            <a:custGeom>
              <a:avLst/>
              <a:gdLst/>
              <a:ahLst/>
              <a:cxnLst/>
              <a:rect l="l" t="t" r="r" b="b"/>
              <a:pathLst>
                <a:path w="2590" h="31244" extrusionOk="0">
                  <a:moveTo>
                    <a:pt x="1976" y="1"/>
                  </a:moveTo>
                  <a:lnTo>
                    <a:pt x="1888" y="45"/>
                  </a:lnTo>
                  <a:lnTo>
                    <a:pt x="1888" y="89"/>
                  </a:lnTo>
                  <a:lnTo>
                    <a:pt x="1844" y="176"/>
                  </a:lnTo>
                  <a:lnTo>
                    <a:pt x="1844" y="2853"/>
                  </a:lnTo>
                  <a:lnTo>
                    <a:pt x="2063" y="6056"/>
                  </a:lnTo>
                  <a:lnTo>
                    <a:pt x="2239" y="7504"/>
                  </a:lnTo>
                  <a:lnTo>
                    <a:pt x="2151" y="8163"/>
                  </a:lnTo>
                  <a:lnTo>
                    <a:pt x="1098" y="10444"/>
                  </a:lnTo>
                  <a:lnTo>
                    <a:pt x="308" y="12419"/>
                  </a:lnTo>
                  <a:lnTo>
                    <a:pt x="308" y="12463"/>
                  </a:lnTo>
                  <a:lnTo>
                    <a:pt x="1" y="16324"/>
                  </a:lnTo>
                  <a:lnTo>
                    <a:pt x="89" y="18255"/>
                  </a:lnTo>
                  <a:lnTo>
                    <a:pt x="440" y="21985"/>
                  </a:lnTo>
                  <a:lnTo>
                    <a:pt x="440" y="24662"/>
                  </a:lnTo>
                  <a:lnTo>
                    <a:pt x="747" y="28874"/>
                  </a:lnTo>
                  <a:lnTo>
                    <a:pt x="835" y="29971"/>
                  </a:lnTo>
                  <a:lnTo>
                    <a:pt x="835" y="30015"/>
                  </a:lnTo>
                  <a:lnTo>
                    <a:pt x="1317" y="31156"/>
                  </a:lnTo>
                  <a:lnTo>
                    <a:pt x="1405" y="31200"/>
                  </a:lnTo>
                  <a:lnTo>
                    <a:pt x="1493" y="31244"/>
                  </a:lnTo>
                  <a:lnTo>
                    <a:pt x="1581" y="31244"/>
                  </a:lnTo>
                  <a:lnTo>
                    <a:pt x="1624" y="31200"/>
                  </a:lnTo>
                  <a:lnTo>
                    <a:pt x="1668" y="31156"/>
                  </a:lnTo>
                  <a:lnTo>
                    <a:pt x="1668" y="31068"/>
                  </a:lnTo>
                  <a:lnTo>
                    <a:pt x="1668" y="31024"/>
                  </a:lnTo>
                  <a:lnTo>
                    <a:pt x="1186" y="29883"/>
                  </a:lnTo>
                  <a:lnTo>
                    <a:pt x="1098" y="28874"/>
                  </a:lnTo>
                  <a:lnTo>
                    <a:pt x="791" y="24662"/>
                  </a:lnTo>
                  <a:lnTo>
                    <a:pt x="791" y="21941"/>
                  </a:lnTo>
                  <a:lnTo>
                    <a:pt x="440" y="18255"/>
                  </a:lnTo>
                  <a:lnTo>
                    <a:pt x="352" y="16324"/>
                  </a:lnTo>
                  <a:lnTo>
                    <a:pt x="615" y="12507"/>
                  </a:lnTo>
                  <a:lnTo>
                    <a:pt x="1449" y="10620"/>
                  </a:lnTo>
                  <a:lnTo>
                    <a:pt x="2502" y="8294"/>
                  </a:lnTo>
                  <a:lnTo>
                    <a:pt x="2502" y="8250"/>
                  </a:lnTo>
                  <a:lnTo>
                    <a:pt x="2590" y="7548"/>
                  </a:lnTo>
                  <a:lnTo>
                    <a:pt x="2590" y="7504"/>
                  </a:lnTo>
                  <a:lnTo>
                    <a:pt x="2414" y="6013"/>
                  </a:lnTo>
                  <a:lnTo>
                    <a:pt x="2195" y="2809"/>
                  </a:lnTo>
                  <a:lnTo>
                    <a:pt x="2195" y="176"/>
                  </a:lnTo>
                  <a:lnTo>
                    <a:pt x="2195" y="89"/>
                  </a:lnTo>
                  <a:lnTo>
                    <a:pt x="2151" y="45"/>
                  </a:lnTo>
                  <a:lnTo>
                    <a:pt x="210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0" name="Google Shape;7360;p246"/>
            <p:cNvSpPr/>
            <p:nvPr/>
          </p:nvSpPr>
          <p:spPr>
            <a:xfrm>
              <a:off x="4650300" y="4168950"/>
              <a:ext cx="75725" cy="786600"/>
            </a:xfrm>
            <a:custGeom>
              <a:avLst/>
              <a:gdLst/>
              <a:ahLst/>
              <a:cxnLst/>
              <a:rect l="l" t="t" r="r" b="b"/>
              <a:pathLst>
                <a:path w="3029" h="31464" extrusionOk="0">
                  <a:moveTo>
                    <a:pt x="2765" y="1"/>
                  </a:moveTo>
                  <a:lnTo>
                    <a:pt x="2677" y="45"/>
                  </a:lnTo>
                  <a:lnTo>
                    <a:pt x="2677" y="89"/>
                  </a:lnTo>
                  <a:lnTo>
                    <a:pt x="2633" y="176"/>
                  </a:lnTo>
                  <a:lnTo>
                    <a:pt x="2677" y="791"/>
                  </a:lnTo>
                  <a:lnTo>
                    <a:pt x="2546" y="1668"/>
                  </a:lnTo>
                  <a:lnTo>
                    <a:pt x="1317" y="5442"/>
                  </a:lnTo>
                  <a:lnTo>
                    <a:pt x="1141" y="6320"/>
                  </a:lnTo>
                  <a:lnTo>
                    <a:pt x="1141" y="6364"/>
                  </a:lnTo>
                  <a:lnTo>
                    <a:pt x="1317" y="7548"/>
                  </a:lnTo>
                  <a:lnTo>
                    <a:pt x="1054" y="11892"/>
                  </a:lnTo>
                  <a:lnTo>
                    <a:pt x="352" y="13516"/>
                  </a:lnTo>
                  <a:lnTo>
                    <a:pt x="352" y="13560"/>
                  </a:lnTo>
                  <a:lnTo>
                    <a:pt x="132" y="14745"/>
                  </a:lnTo>
                  <a:lnTo>
                    <a:pt x="0" y="16939"/>
                  </a:lnTo>
                  <a:lnTo>
                    <a:pt x="44" y="19177"/>
                  </a:lnTo>
                  <a:lnTo>
                    <a:pt x="352" y="21634"/>
                  </a:lnTo>
                  <a:lnTo>
                    <a:pt x="746" y="25495"/>
                  </a:lnTo>
                  <a:lnTo>
                    <a:pt x="790" y="28040"/>
                  </a:lnTo>
                  <a:lnTo>
                    <a:pt x="1010" y="30322"/>
                  </a:lnTo>
                  <a:lnTo>
                    <a:pt x="1054" y="30366"/>
                  </a:lnTo>
                  <a:lnTo>
                    <a:pt x="1405" y="31375"/>
                  </a:lnTo>
                  <a:lnTo>
                    <a:pt x="1492" y="31463"/>
                  </a:lnTo>
                  <a:lnTo>
                    <a:pt x="1624" y="31463"/>
                  </a:lnTo>
                  <a:lnTo>
                    <a:pt x="1712" y="31419"/>
                  </a:lnTo>
                  <a:lnTo>
                    <a:pt x="1756" y="31375"/>
                  </a:lnTo>
                  <a:lnTo>
                    <a:pt x="1756" y="31288"/>
                  </a:lnTo>
                  <a:lnTo>
                    <a:pt x="1756" y="31244"/>
                  </a:lnTo>
                  <a:lnTo>
                    <a:pt x="1361" y="30278"/>
                  </a:lnTo>
                  <a:lnTo>
                    <a:pt x="1141" y="27997"/>
                  </a:lnTo>
                  <a:lnTo>
                    <a:pt x="1098" y="25452"/>
                  </a:lnTo>
                  <a:lnTo>
                    <a:pt x="703" y="21590"/>
                  </a:lnTo>
                  <a:lnTo>
                    <a:pt x="395" y="19177"/>
                  </a:lnTo>
                  <a:lnTo>
                    <a:pt x="352" y="16983"/>
                  </a:lnTo>
                  <a:lnTo>
                    <a:pt x="483" y="14789"/>
                  </a:lnTo>
                  <a:lnTo>
                    <a:pt x="703" y="13648"/>
                  </a:lnTo>
                  <a:lnTo>
                    <a:pt x="1405" y="11980"/>
                  </a:lnTo>
                  <a:lnTo>
                    <a:pt x="1405" y="11936"/>
                  </a:lnTo>
                  <a:lnTo>
                    <a:pt x="1668" y="7548"/>
                  </a:lnTo>
                  <a:lnTo>
                    <a:pt x="1492" y="6364"/>
                  </a:lnTo>
                  <a:lnTo>
                    <a:pt x="1668" y="5530"/>
                  </a:lnTo>
                  <a:lnTo>
                    <a:pt x="2897" y="1756"/>
                  </a:lnTo>
                  <a:lnTo>
                    <a:pt x="2897" y="1712"/>
                  </a:lnTo>
                  <a:lnTo>
                    <a:pt x="3028" y="791"/>
                  </a:lnTo>
                  <a:lnTo>
                    <a:pt x="2984" y="133"/>
                  </a:lnTo>
                  <a:lnTo>
                    <a:pt x="2984" y="89"/>
                  </a:lnTo>
                  <a:lnTo>
                    <a:pt x="2940" y="45"/>
                  </a:lnTo>
                  <a:lnTo>
                    <a:pt x="289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1" name="Google Shape;7361;p246"/>
            <p:cNvSpPr/>
            <p:nvPr/>
          </p:nvSpPr>
          <p:spPr>
            <a:xfrm>
              <a:off x="4619575" y="4645050"/>
              <a:ext cx="51600" cy="285250"/>
            </a:xfrm>
            <a:custGeom>
              <a:avLst/>
              <a:gdLst/>
              <a:ahLst/>
              <a:cxnLst/>
              <a:rect l="l" t="t" r="r" b="b"/>
              <a:pathLst>
                <a:path w="2064" h="11410" extrusionOk="0">
                  <a:moveTo>
                    <a:pt x="132" y="1"/>
                  </a:moveTo>
                  <a:lnTo>
                    <a:pt x="89" y="45"/>
                  </a:lnTo>
                  <a:lnTo>
                    <a:pt x="45" y="89"/>
                  </a:lnTo>
                  <a:lnTo>
                    <a:pt x="1" y="133"/>
                  </a:lnTo>
                  <a:lnTo>
                    <a:pt x="1" y="220"/>
                  </a:lnTo>
                  <a:lnTo>
                    <a:pt x="308" y="2063"/>
                  </a:lnTo>
                  <a:lnTo>
                    <a:pt x="527" y="4257"/>
                  </a:lnTo>
                  <a:lnTo>
                    <a:pt x="1229" y="10313"/>
                  </a:lnTo>
                  <a:lnTo>
                    <a:pt x="1229" y="10357"/>
                  </a:lnTo>
                  <a:lnTo>
                    <a:pt x="1712" y="11322"/>
                  </a:lnTo>
                  <a:lnTo>
                    <a:pt x="1756" y="11366"/>
                  </a:lnTo>
                  <a:lnTo>
                    <a:pt x="1888" y="11410"/>
                  </a:lnTo>
                  <a:lnTo>
                    <a:pt x="1932" y="11410"/>
                  </a:lnTo>
                  <a:lnTo>
                    <a:pt x="2019" y="11366"/>
                  </a:lnTo>
                  <a:lnTo>
                    <a:pt x="2019" y="11278"/>
                  </a:lnTo>
                  <a:lnTo>
                    <a:pt x="2063" y="11234"/>
                  </a:lnTo>
                  <a:lnTo>
                    <a:pt x="2019" y="11147"/>
                  </a:lnTo>
                  <a:lnTo>
                    <a:pt x="1537" y="10225"/>
                  </a:lnTo>
                  <a:lnTo>
                    <a:pt x="878" y="4214"/>
                  </a:lnTo>
                  <a:lnTo>
                    <a:pt x="659" y="2019"/>
                  </a:lnTo>
                  <a:lnTo>
                    <a:pt x="352" y="177"/>
                  </a:lnTo>
                  <a:lnTo>
                    <a:pt x="308" y="89"/>
                  </a:lnTo>
                  <a:lnTo>
                    <a:pt x="264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2" name="Google Shape;7362;p246"/>
            <p:cNvSpPr/>
            <p:nvPr/>
          </p:nvSpPr>
          <p:spPr>
            <a:xfrm>
              <a:off x="4598750" y="4775600"/>
              <a:ext cx="26350" cy="111925"/>
            </a:xfrm>
            <a:custGeom>
              <a:avLst/>
              <a:gdLst/>
              <a:ahLst/>
              <a:cxnLst/>
              <a:rect l="l" t="t" r="r" b="b"/>
              <a:pathLst>
                <a:path w="1054" h="4477" extrusionOk="0">
                  <a:moveTo>
                    <a:pt x="176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0" y="132"/>
                  </a:lnTo>
                  <a:lnTo>
                    <a:pt x="0" y="220"/>
                  </a:lnTo>
                  <a:lnTo>
                    <a:pt x="0" y="264"/>
                  </a:lnTo>
                  <a:lnTo>
                    <a:pt x="88" y="2853"/>
                  </a:lnTo>
                  <a:lnTo>
                    <a:pt x="88" y="2897"/>
                  </a:lnTo>
                  <a:lnTo>
                    <a:pt x="263" y="3555"/>
                  </a:lnTo>
                  <a:lnTo>
                    <a:pt x="307" y="3599"/>
                  </a:lnTo>
                  <a:lnTo>
                    <a:pt x="702" y="4389"/>
                  </a:lnTo>
                  <a:lnTo>
                    <a:pt x="790" y="4477"/>
                  </a:lnTo>
                  <a:lnTo>
                    <a:pt x="965" y="4477"/>
                  </a:lnTo>
                  <a:lnTo>
                    <a:pt x="1009" y="4433"/>
                  </a:lnTo>
                  <a:lnTo>
                    <a:pt x="1009" y="4345"/>
                  </a:lnTo>
                  <a:lnTo>
                    <a:pt x="1053" y="4301"/>
                  </a:lnTo>
                  <a:lnTo>
                    <a:pt x="1009" y="4213"/>
                  </a:lnTo>
                  <a:lnTo>
                    <a:pt x="614" y="3467"/>
                  </a:lnTo>
                  <a:lnTo>
                    <a:pt x="439" y="2853"/>
                  </a:lnTo>
                  <a:lnTo>
                    <a:pt x="351" y="308"/>
                  </a:lnTo>
                  <a:lnTo>
                    <a:pt x="351" y="220"/>
                  </a:lnTo>
                  <a:lnTo>
                    <a:pt x="351" y="132"/>
                  </a:lnTo>
                  <a:lnTo>
                    <a:pt x="351" y="89"/>
                  </a:lnTo>
                  <a:lnTo>
                    <a:pt x="307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3" name="Google Shape;7363;p246"/>
            <p:cNvSpPr/>
            <p:nvPr/>
          </p:nvSpPr>
          <p:spPr>
            <a:xfrm>
              <a:off x="5341425" y="4865550"/>
              <a:ext cx="95450" cy="49400"/>
            </a:xfrm>
            <a:custGeom>
              <a:avLst/>
              <a:gdLst/>
              <a:ahLst/>
              <a:cxnLst/>
              <a:rect l="l" t="t" r="r" b="b"/>
              <a:pathLst>
                <a:path w="3818" h="1976" extrusionOk="0">
                  <a:moveTo>
                    <a:pt x="132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0" y="176"/>
                  </a:lnTo>
                  <a:lnTo>
                    <a:pt x="44" y="220"/>
                  </a:lnTo>
                  <a:lnTo>
                    <a:pt x="44" y="308"/>
                  </a:lnTo>
                  <a:lnTo>
                    <a:pt x="132" y="308"/>
                  </a:lnTo>
                  <a:lnTo>
                    <a:pt x="1448" y="1010"/>
                  </a:lnTo>
                  <a:lnTo>
                    <a:pt x="3028" y="1932"/>
                  </a:lnTo>
                  <a:lnTo>
                    <a:pt x="3116" y="1976"/>
                  </a:lnTo>
                  <a:lnTo>
                    <a:pt x="3247" y="1932"/>
                  </a:lnTo>
                  <a:lnTo>
                    <a:pt x="3774" y="1493"/>
                  </a:lnTo>
                  <a:lnTo>
                    <a:pt x="3818" y="1405"/>
                  </a:lnTo>
                  <a:lnTo>
                    <a:pt x="3818" y="1361"/>
                  </a:lnTo>
                  <a:lnTo>
                    <a:pt x="3818" y="1273"/>
                  </a:lnTo>
                  <a:lnTo>
                    <a:pt x="3774" y="1230"/>
                  </a:lnTo>
                  <a:lnTo>
                    <a:pt x="3730" y="1186"/>
                  </a:lnTo>
                  <a:lnTo>
                    <a:pt x="3598" y="1186"/>
                  </a:lnTo>
                  <a:lnTo>
                    <a:pt x="3555" y="1230"/>
                  </a:lnTo>
                  <a:lnTo>
                    <a:pt x="3116" y="1581"/>
                  </a:lnTo>
                  <a:lnTo>
                    <a:pt x="1624" y="703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4" name="Google Shape;7364;p246"/>
            <p:cNvSpPr/>
            <p:nvPr/>
          </p:nvSpPr>
          <p:spPr>
            <a:xfrm>
              <a:off x="5341425" y="4841425"/>
              <a:ext cx="97650" cy="45000"/>
            </a:xfrm>
            <a:custGeom>
              <a:avLst/>
              <a:gdLst/>
              <a:ahLst/>
              <a:cxnLst/>
              <a:rect l="l" t="t" r="r" b="b"/>
              <a:pathLst>
                <a:path w="3906" h="1800" extrusionOk="0">
                  <a:moveTo>
                    <a:pt x="88" y="1"/>
                  </a:move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44" y="264"/>
                  </a:lnTo>
                  <a:lnTo>
                    <a:pt x="88" y="308"/>
                  </a:lnTo>
                  <a:lnTo>
                    <a:pt x="527" y="703"/>
                  </a:lnTo>
                  <a:lnTo>
                    <a:pt x="571" y="703"/>
                  </a:lnTo>
                  <a:lnTo>
                    <a:pt x="2458" y="1536"/>
                  </a:lnTo>
                  <a:lnTo>
                    <a:pt x="3335" y="1756"/>
                  </a:lnTo>
                  <a:lnTo>
                    <a:pt x="3379" y="1800"/>
                  </a:lnTo>
                  <a:lnTo>
                    <a:pt x="3467" y="1756"/>
                  </a:lnTo>
                  <a:lnTo>
                    <a:pt x="3818" y="1536"/>
                  </a:lnTo>
                  <a:lnTo>
                    <a:pt x="3862" y="1492"/>
                  </a:lnTo>
                  <a:lnTo>
                    <a:pt x="3906" y="1449"/>
                  </a:lnTo>
                  <a:lnTo>
                    <a:pt x="3906" y="1361"/>
                  </a:lnTo>
                  <a:lnTo>
                    <a:pt x="3906" y="1317"/>
                  </a:lnTo>
                  <a:lnTo>
                    <a:pt x="3862" y="1229"/>
                  </a:lnTo>
                  <a:lnTo>
                    <a:pt x="3642" y="1229"/>
                  </a:lnTo>
                  <a:lnTo>
                    <a:pt x="3379" y="1405"/>
                  </a:lnTo>
                  <a:lnTo>
                    <a:pt x="2589" y="1185"/>
                  </a:lnTo>
                  <a:lnTo>
                    <a:pt x="746" y="395"/>
                  </a:lnTo>
                  <a:lnTo>
                    <a:pt x="307" y="44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5" name="Google Shape;7365;p246"/>
            <p:cNvSpPr/>
            <p:nvPr/>
          </p:nvSpPr>
          <p:spPr>
            <a:xfrm>
              <a:off x="5341425" y="4815100"/>
              <a:ext cx="127275" cy="43900"/>
            </a:xfrm>
            <a:custGeom>
              <a:avLst/>
              <a:gdLst/>
              <a:ahLst/>
              <a:cxnLst/>
              <a:rect l="l" t="t" r="r" b="b"/>
              <a:pathLst>
                <a:path w="5091" h="1756" extrusionOk="0">
                  <a:moveTo>
                    <a:pt x="88" y="0"/>
                  </a:moveTo>
                  <a:lnTo>
                    <a:pt x="44" y="44"/>
                  </a:lnTo>
                  <a:lnTo>
                    <a:pt x="0" y="88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44" y="308"/>
                  </a:lnTo>
                  <a:lnTo>
                    <a:pt x="571" y="790"/>
                  </a:lnTo>
                  <a:lnTo>
                    <a:pt x="571" y="834"/>
                  </a:lnTo>
                  <a:lnTo>
                    <a:pt x="1624" y="1361"/>
                  </a:lnTo>
                  <a:lnTo>
                    <a:pt x="1624" y="1405"/>
                  </a:lnTo>
                  <a:lnTo>
                    <a:pt x="2458" y="1712"/>
                  </a:lnTo>
                  <a:lnTo>
                    <a:pt x="2545" y="1756"/>
                  </a:lnTo>
                  <a:lnTo>
                    <a:pt x="3818" y="1668"/>
                  </a:lnTo>
                  <a:lnTo>
                    <a:pt x="3906" y="1624"/>
                  </a:lnTo>
                  <a:lnTo>
                    <a:pt x="5003" y="966"/>
                  </a:lnTo>
                  <a:lnTo>
                    <a:pt x="5046" y="922"/>
                  </a:lnTo>
                  <a:lnTo>
                    <a:pt x="5046" y="878"/>
                  </a:lnTo>
                  <a:lnTo>
                    <a:pt x="5090" y="790"/>
                  </a:lnTo>
                  <a:lnTo>
                    <a:pt x="5046" y="746"/>
                  </a:lnTo>
                  <a:lnTo>
                    <a:pt x="5003" y="659"/>
                  </a:lnTo>
                  <a:lnTo>
                    <a:pt x="4783" y="659"/>
                  </a:lnTo>
                  <a:lnTo>
                    <a:pt x="3774" y="1317"/>
                  </a:lnTo>
                  <a:lnTo>
                    <a:pt x="2545" y="1405"/>
                  </a:lnTo>
                  <a:lnTo>
                    <a:pt x="1755" y="1054"/>
                  </a:lnTo>
                  <a:lnTo>
                    <a:pt x="790" y="527"/>
                  </a:lnTo>
                  <a:lnTo>
                    <a:pt x="264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6" name="Google Shape;7366;p246"/>
            <p:cNvSpPr/>
            <p:nvPr/>
          </p:nvSpPr>
          <p:spPr>
            <a:xfrm>
              <a:off x="5305225" y="4740500"/>
              <a:ext cx="241350" cy="79000"/>
            </a:xfrm>
            <a:custGeom>
              <a:avLst/>
              <a:gdLst/>
              <a:ahLst/>
              <a:cxnLst/>
              <a:rect l="l" t="t" r="r" b="b"/>
              <a:pathLst>
                <a:path w="9654" h="3160" extrusionOk="0">
                  <a:moveTo>
                    <a:pt x="88" y="1"/>
                  </a:move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44" y="264"/>
                  </a:lnTo>
                  <a:lnTo>
                    <a:pt x="307" y="659"/>
                  </a:lnTo>
                  <a:lnTo>
                    <a:pt x="878" y="1668"/>
                  </a:lnTo>
                  <a:lnTo>
                    <a:pt x="878" y="1712"/>
                  </a:lnTo>
                  <a:lnTo>
                    <a:pt x="1755" y="2458"/>
                  </a:lnTo>
                  <a:lnTo>
                    <a:pt x="1799" y="2502"/>
                  </a:lnTo>
                  <a:lnTo>
                    <a:pt x="2852" y="2853"/>
                  </a:lnTo>
                  <a:lnTo>
                    <a:pt x="2896" y="2853"/>
                  </a:lnTo>
                  <a:lnTo>
                    <a:pt x="6231" y="3160"/>
                  </a:lnTo>
                  <a:lnTo>
                    <a:pt x="6275" y="3160"/>
                  </a:lnTo>
                  <a:lnTo>
                    <a:pt x="6319" y="3116"/>
                  </a:lnTo>
                  <a:lnTo>
                    <a:pt x="9566" y="1493"/>
                  </a:lnTo>
                  <a:lnTo>
                    <a:pt x="9610" y="1449"/>
                  </a:lnTo>
                  <a:lnTo>
                    <a:pt x="9654" y="1405"/>
                  </a:lnTo>
                  <a:lnTo>
                    <a:pt x="9654" y="1361"/>
                  </a:lnTo>
                  <a:lnTo>
                    <a:pt x="9654" y="1273"/>
                  </a:lnTo>
                  <a:lnTo>
                    <a:pt x="9610" y="1229"/>
                  </a:lnTo>
                  <a:lnTo>
                    <a:pt x="9566" y="1185"/>
                  </a:lnTo>
                  <a:lnTo>
                    <a:pt x="9391" y="1185"/>
                  </a:lnTo>
                  <a:lnTo>
                    <a:pt x="6231" y="2809"/>
                  </a:lnTo>
                  <a:lnTo>
                    <a:pt x="2940" y="2546"/>
                  </a:lnTo>
                  <a:lnTo>
                    <a:pt x="1931" y="2195"/>
                  </a:lnTo>
                  <a:lnTo>
                    <a:pt x="1141" y="1449"/>
                  </a:lnTo>
                  <a:lnTo>
                    <a:pt x="614" y="483"/>
                  </a:lnTo>
                  <a:lnTo>
                    <a:pt x="351" y="44"/>
                  </a:lnTo>
                  <a:lnTo>
                    <a:pt x="30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7" name="Google Shape;7367;p246"/>
            <p:cNvSpPr/>
            <p:nvPr/>
          </p:nvSpPr>
          <p:spPr>
            <a:xfrm>
              <a:off x="5384200" y="5052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8" name="Google Shape;7368;p246"/>
            <p:cNvSpPr/>
            <p:nvPr/>
          </p:nvSpPr>
          <p:spPr>
            <a:xfrm>
              <a:off x="5384200" y="5052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9" name="Google Shape;7369;p246"/>
            <p:cNvSpPr/>
            <p:nvPr/>
          </p:nvSpPr>
          <p:spPr>
            <a:xfrm>
              <a:off x="5067175" y="3133375"/>
              <a:ext cx="866650" cy="1926375"/>
            </a:xfrm>
            <a:custGeom>
              <a:avLst/>
              <a:gdLst/>
              <a:ahLst/>
              <a:cxnLst/>
              <a:rect l="l" t="t" r="r" b="b"/>
              <a:pathLst>
                <a:path w="34666" h="77055" extrusionOk="0">
                  <a:moveTo>
                    <a:pt x="34446" y="1"/>
                  </a:moveTo>
                  <a:lnTo>
                    <a:pt x="34359" y="45"/>
                  </a:lnTo>
                  <a:lnTo>
                    <a:pt x="31857" y="1976"/>
                  </a:lnTo>
                  <a:lnTo>
                    <a:pt x="28215" y="4916"/>
                  </a:lnTo>
                  <a:lnTo>
                    <a:pt x="25846" y="6802"/>
                  </a:lnTo>
                  <a:lnTo>
                    <a:pt x="23783" y="8470"/>
                  </a:lnTo>
                  <a:lnTo>
                    <a:pt x="20668" y="10927"/>
                  </a:lnTo>
                  <a:lnTo>
                    <a:pt x="15665" y="13077"/>
                  </a:lnTo>
                  <a:lnTo>
                    <a:pt x="15622" y="13121"/>
                  </a:lnTo>
                  <a:lnTo>
                    <a:pt x="13866" y="14218"/>
                  </a:lnTo>
                  <a:lnTo>
                    <a:pt x="13822" y="14218"/>
                  </a:lnTo>
                  <a:lnTo>
                    <a:pt x="12331" y="15666"/>
                  </a:lnTo>
                  <a:lnTo>
                    <a:pt x="10224" y="18387"/>
                  </a:lnTo>
                  <a:lnTo>
                    <a:pt x="9610" y="19089"/>
                  </a:lnTo>
                  <a:lnTo>
                    <a:pt x="8776" y="19615"/>
                  </a:lnTo>
                  <a:lnTo>
                    <a:pt x="8732" y="19615"/>
                  </a:lnTo>
                  <a:lnTo>
                    <a:pt x="8118" y="20274"/>
                  </a:lnTo>
                  <a:lnTo>
                    <a:pt x="8118" y="20317"/>
                  </a:lnTo>
                  <a:lnTo>
                    <a:pt x="7065" y="22204"/>
                  </a:lnTo>
                  <a:lnTo>
                    <a:pt x="7021" y="22248"/>
                  </a:lnTo>
                  <a:lnTo>
                    <a:pt x="6451" y="23916"/>
                  </a:lnTo>
                  <a:lnTo>
                    <a:pt x="6451" y="23960"/>
                  </a:lnTo>
                  <a:lnTo>
                    <a:pt x="6319" y="25583"/>
                  </a:lnTo>
                  <a:lnTo>
                    <a:pt x="6319" y="25627"/>
                  </a:lnTo>
                  <a:lnTo>
                    <a:pt x="6845" y="28391"/>
                  </a:lnTo>
                  <a:lnTo>
                    <a:pt x="6845" y="30629"/>
                  </a:lnTo>
                  <a:lnTo>
                    <a:pt x="6275" y="35632"/>
                  </a:lnTo>
                  <a:lnTo>
                    <a:pt x="5836" y="38967"/>
                  </a:lnTo>
                  <a:lnTo>
                    <a:pt x="5441" y="41863"/>
                  </a:lnTo>
                  <a:lnTo>
                    <a:pt x="5134" y="43662"/>
                  </a:lnTo>
                  <a:lnTo>
                    <a:pt x="4169" y="47699"/>
                  </a:lnTo>
                  <a:lnTo>
                    <a:pt x="3598" y="50244"/>
                  </a:lnTo>
                  <a:lnTo>
                    <a:pt x="3291" y="52087"/>
                  </a:lnTo>
                  <a:lnTo>
                    <a:pt x="2633" y="53491"/>
                  </a:lnTo>
                  <a:lnTo>
                    <a:pt x="2633" y="53535"/>
                  </a:lnTo>
                  <a:lnTo>
                    <a:pt x="2106" y="56431"/>
                  </a:lnTo>
                  <a:lnTo>
                    <a:pt x="834" y="60556"/>
                  </a:lnTo>
                  <a:lnTo>
                    <a:pt x="219" y="62838"/>
                  </a:lnTo>
                  <a:lnTo>
                    <a:pt x="0" y="63891"/>
                  </a:lnTo>
                  <a:lnTo>
                    <a:pt x="0" y="63935"/>
                  </a:lnTo>
                  <a:lnTo>
                    <a:pt x="44" y="64900"/>
                  </a:lnTo>
                  <a:lnTo>
                    <a:pt x="88" y="64988"/>
                  </a:lnTo>
                  <a:lnTo>
                    <a:pt x="2019" y="67094"/>
                  </a:lnTo>
                  <a:lnTo>
                    <a:pt x="3511" y="68674"/>
                  </a:lnTo>
                  <a:lnTo>
                    <a:pt x="5485" y="70999"/>
                  </a:lnTo>
                  <a:lnTo>
                    <a:pt x="7811" y="73413"/>
                  </a:lnTo>
                  <a:lnTo>
                    <a:pt x="9829" y="75651"/>
                  </a:lnTo>
                  <a:lnTo>
                    <a:pt x="10882" y="76967"/>
                  </a:lnTo>
                  <a:lnTo>
                    <a:pt x="10926" y="77011"/>
                  </a:lnTo>
                  <a:lnTo>
                    <a:pt x="11014" y="77055"/>
                  </a:lnTo>
                  <a:lnTo>
                    <a:pt x="11102" y="77011"/>
                  </a:lnTo>
                  <a:lnTo>
                    <a:pt x="11146" y="76967"/>
                  </a:lnTo>
                  <a:lnTo>
                    <a:pt x="11190" y="76879"/>
                  </a:lnTo>
                  <a:lnTo>
                    <a:pt x="11190" y="76835"/>
                  </a:lnTo>
                  <a:lnTo>
                    <a:pt x="11146" y="76748"/>
                  </a:lnTo>
                  <a:lnTo>
                    <a:pt x="10093" y="75387"/>
                  </a:lnTo>
                  <a:lnTo>
                    <a:pt x="8030" y="73193"/>
                  </a:lnTo>
                  <a:lnTo>
                    <a:pt x="5748" y="70780"/>
                  </a:lnTo>
                  <a:lnTo>
                    <a:pt x="3774" y="68410"/>
                  </a:lnTo>
                  <a:lnTo>
                    <a:pt x="2282" y="66831"/>
                  </a:lnTo>
                  <a:lnTo>
                    <a:pt x="395" y="64812"/>
                  </a:lnTo>
                  <a:lnTo>
                    <a:pt x="351" y="63935"/>
                  </a:lnTo>
                  <a:lnTo>
                    <a:pt x="571" y="62925"/>
                  </a:lnTo>
                  <a:lnTo>
                    <a:pt x="1141" y="60644"/>
                  </a:lnTo>
                  <a:lnTo>
                    <a:pt x="2457" y="56519"/>
                  </a:lnTo>
                  <a:lnTo>
                    <a:pt x="2457" y="56475"/>
                  </a:lnTo>
                  <a:lnTo>
                    <a:pt x="2984" y="53623"/>
                  </a:lnTo>
                  <a:lnTo>
                    <a:pt x="3598" y="52218"/>
                  </a:lnTo>
                  <a:lnTo>
                    <a:pt x="3642" y="52175"/>
                  </a:lnTo>
                  <a:lnTo>
                    <a:pt x="3949" y="50288"/>
                  </a:lnTo>
                  <a:lnTo>
                    <a:pt x="4520" y="47787"/>
                  </a:lnTo>
                  <a:lnTo>
                    <a:pt x="5441" y="43750"/>
                  </a:lnTo>
                  <a:lnTo>
                    <a:pt x="5792" y="41907"/>
                  </a:lnTo>
                  <a:lnTo>
                    <a:pt x="6187" y="39011"/>
                  </a:lnTo>
                  <a:lnTo>
                    <a:pt x="6626" y="35676"/>
                  </a:lnTo>
                  <a:lnTo>
                    <a:pt x="7196" y="30673"/>
                  </a:lnTo>
                  <a:lnTo>
                    <a:pt x="7196" y="28348"/>
                  </a:lnTo>
                  <a:lnTo>
                    <a:pt x="7196" y="28304"/>
                  </a:lnTo>
                  <a:lnTo>
                    <a:pt x="6670" y="25583"/>
                  </a:lnTo>
                  <a:lnTo>
                    <a:pt x="6802" y="24047"/>
                  </a:lnTo>
                  <a:lnTo>
                    <a:pt x="7372" y="22380"/>
                  </a:lnTo>
                  <a:lnTo>
                    <a:pt x="8425" y="20493"/>
                  </a:lnTo>
                  <a:lnTo>
                    <a:pt x="8996" y="19879"/>
                  </a:lnTo>
                  <a:lnTo>
                    <a:pt x="9829" y="19352"/>
                  </a:lnTo>
                  <a:lnTo>
                    <a:pt x="9873" y="19308"/>
                  </a:lnTo>
                  <a:lnTo>
                    <a:pt x="10488" y="18606"/>
                  </a:lnTo>
                  <a:lnTo>
                    <a:pt x="12594" y="15886"/>
                  </a:lnTo>
                  <a:lnTo>
                    <a:pt x="14042" y="14481"/>
                  </a:lnTo>
                  <a:lnTo>
                    <a:pt x="15797" y="13428"/>
                  </a:lnTo>
                  <a:lnTo>
                    <a:pt x="20799" y="11234"/>
                  </a:lnTo>
                  <a:lnTo>
                    <a:pt x="20843" y="11190"/>
                  </a:lnTo>
                  <a:lnTo>
                    <a:pt x="24003" y="8733"/>
                  </a:lnTo>
                  <a:lnTo>
                    <a:pt x="28435" y="5179"/>
                  </a:lnTo>
                  <a:lnTo>
                    <a:pt x="32077" y="2239"/>
                  </a:lnTo>
                  <a:lnTo>
                    <a:pt x="34578" y="352"/>
                  </a:lnTo>
                  <a:lnTo>
                    <a:pt x="34622" y="264"/>
                  </a:lnTo>
                  <a:lnTo>
                    <a:pt x="34666" y="220"/>
                  </a:lnTo>
                  <a:lnTo>
                    <a:pt x="34666" y="133"/>
                  </a:lnTo>
                  <a:lnTo>
                    <a:pt x="34622" y="89"/>
                  </a:lnTo>
                  <a:lnTo>
                    <a:pt x="34578" y="45"/>
                  </a:lnTo>
                  <a:lnTo>
                    <a:pt x="3449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0" name="Google Shape;7370;p246"/>
            <p:cNvSpPr/>
            <p:nvPr/>
          </p:nvSpPr>
          <p:spPr>
            <a:xfrm>
              <a:off x="5041925" y="3105950"/>
              <a:ext cx="861200" cy="1932975"/>
            </a:xfrm>
            <a:custGeom>
              <a:avLst/>
              <a:gdLst/>
              <a:ahLst/>
              <a:cxnLst/>
              <a:rect l="l" t="t" r="r" b="b"/>
              <a:pathLst>
                <a:path w="34448" h="77319" extrusionOk="0">
                  <a:moveTo>
                    <a:pt x="34228" y="1"/>
                  </a:moveTo>
                  <a:lnTo>
                    <a:pt x="34184" y="45"/>
                  </a:lnTo>
                  <a:lnTo>
                    <a:pt x="33175" y="791"/>
                  </a:lnTo>
                  <a:lnTo>
                    <a:pt x="28435" y="4696"/>
                  </a:lnTo>
                  <a:lnTo>
                    <a:pt x="26505" y="6276"/>
                  </a:lnTo>
                  <a:lnTo>
                    <a:pt x="24706" y="7680"/>
                  </a:lnTo>
                  <a:lnTo>
                    <a:pt x="22863" y="9172"/>
                  </a:lnTo>
                  <a:lnTo>
                    <a:pt x="20932" y="10576"/>
                  </a:lnTo>
                  <a:lnTo>
                    <a:pt x="19045" y="11366"/>
                  </a:lnTo>
                  <a:lnTo>
                    <a:pt x="14876" y="12858"/>
                  </a:lnTo>
                  <a:lnTo>
                    <a:pt x="9479" y="14832"/>
                  </a:lnTo>
                  <a:lnTo>
                    <a:pt x="9435" y="14832"/>
                  </a:lnTo>
                  <a:lnTo>
                    <a:pt x="8909" y="15315"/>
                  </a:lnTo>
                  <a:lnTo>
                    <a:pt x="8865" y="15315"/>
                  </a:lnTo>
                  <a:lnTo>
                    <a:pt x="7987" y="16588"/>
                  </a:lnTo>
                  <a:lnTo>
                    <a:pt x="7943" y="16588"/>
                  </a:lnTo>
                  <a:lnTo>
                    <a:pt x="6978" y="18475"/>
                  </a:lnTo>
                  <a:lnTo>
                    <a:pt x="5969" y="20844"/>
                  </a:lnTo>
                  <a:lnTo>
                    <a:pt x="5442" y="23214"/>
                  </a:lnTo>
                  <a:lnTo>
                    <a:pt x="5398" y="24662"/>
                  </a:lnTo>
                  <a:lnTo>
                    <a:pt x="6320" y="29313"/>
                  </a:lnTo>
                  <a:lnTo>
                    <a:pt x="6407" y="30805"/>
                  </a:lnTo>
                  <a:lnTo>
                    <a:pt x="6144" y="34710"/>
                  </a:lnTo>
                  <a:lnTo>
                    <a:pt x="5837" y="37475"/>
                  </a:lnTo>
                  <a:lnTo>
                    <a:pt x="5486" y="40371"/>
                  </a:lnTo>
                  <a:lnTo>
                    <a:pt x="5135" y="42828"/>
                  </a:lnTo>
                  <a:lnTo>
                    <a:pt x="4872" y="44364"/>
                  </a:lnTo>
                  <a:lnTo>
                    <a:pt x="3906" y="48533"/>
                  </a:lnTo>
                  <a:lnTo>
                    <a:pt x="3424" y="51473"/>
                  </a:lnTo>
                  <a:lnTo>
                    <a:pt x="3248" y="53491"/>
                  </a:lnTo>
                  <a:lnTo>
                    <a:pt x="2634" y="55904"/>
                  </a:lnTo>
                  <a:lnTo>
                    <a:pt x="1756" y="58449"/>
                  </a:lnTo>
                  <a:lnTo>
                    <a:pt x="922" y="60819"/>
                  </a:lnTo>
                  <a:lnTo>
                    <a:pt x="308" y="63189"/>
                  </a:lnTo>
                  <a:lnTo>
                    <a:pt x="1" y="64549"/>
                  </a:lnTo>
                  <a:lnTo>
                    <a:pt x="1" y="64593"/>
                  </a:lnTo>
                  <a:lnTo>
                    <a:pt x="45" y="66743"/>
                  </a:lnTo>
                  <a:lnTo>
                    <a:pt x="45" y="66787"/>
                  </a:lnTo>
                  <a:lnTo>
                    <a:pt x="264" y="67401"/>
                  </a:lnTo>
                  <a:lnTo>
                    <a:pt x="308" y="67445"/>
                  </a:lnTo>
                  <a:lnTo>
                    <a:pt x="3424" y="70999"/>
                  </a:lnTo>
                  <a:lnTo>
                    <a:pt x="7812" y="75694"/>
                  </a:lnTo>
                  <a:lnTo>
                    <a:pt x="9304" y="77274"/>
                  </a:lnTo>
                  <a:lnTo>
                    <a:pt x="9347" y="77274"/>
                  </a:lnTo>
                  <a:lnTo>
                    <a:pt x="9435" y="77318"/>
                  </a:lnTo>
                  <a:lnTo>
                    <a:pt x="9567" y="77274"/>
                  </a:lnTo>
                  <a:lnTo>
                    <a:pt x="9611" y="77186"/>
                  </a:lnTo>
                  <a:lnTo>
                    <a:pt x="9611" y="77143"/>
                  </a:lnTo>
                  <a:lnTo>
                    <a:pt x="9611" y="77055"/>
                  </a:lnTo>
                  <a:lnTo>
                    <a:pt x="9567" y="77011"/>
                  </a:lnTo>
                  <a:lnTo>
                    <a:pt x="3687" y="70780"/>
                  </a:lnTo>
                  <a:lnTo>
                    <a:pt x="571" y="67226"/>
                  </a:lnTo>
                  <a:lnTo>
                    <a:pt x="396" y="66699"/>
                  </a:lnTo>
                  <a:lnTo>
                    <a:pt x="352" y="64637"/>
                  </a:lnTo>
                  <a:lnTo>
                    <a:pt x="659" y="63276"/>
                  </a:lnTo>
                  <a:lnTo>
                    <a:pt x="1273" y="60907"/>
                  </a:lnTo>
                  <a:lnTo>
                    <a:pt x="2107" y="58581"/>
                  </a:lnTo>
                  <a:lnTo>
                    <a:pt x="2985" y="55992"/>
                  </a:lnTo>
                  <a:lnTo>
                    <a:pt x="3599" y="53535"/>
                  </a:lnTo>
                  <a:lnTo>
                    <a:pt x="3775" y="51516"/>
                  </a:lnTo>
                  <a:lnTo>
                    <a:pt x="4257" y="48620"/>
                  </a:lnTo>
                  <a:lnTo>
                    <a:pt x="5223" y="44452"/>
                  </a:lnTo>
                  <a:lnTo>
                    <a:pt x="5486" y="42872"/>
                  </a:lnTo>
                  <a:lnTo>
                    <a:pt x="5837" y="40415"/>
                  </a:lnTo>
                  <a:lnTo>
                    <a:pt x="6188" y="37519"/>
                  </a:lnTo>
                  <a:lnTo>
                    <a:pt x="6495" y="34710"/>
                  </a:lnTo>
                  <a:lnTo>
                    <a:pt x="6758" y="30805"/>
                  </a:lnTo>
                  <a:lnTo>
                    <a:pt x="6758" y="30761"/>
                  </a:lnTo>
                  <a:lnTo>
                    <a:pt x="6671" y="29269"/>
                  </a:lnTo>
                  <a:lnTo>
                    <a:pt x="6671" y="29225"/>
                  </a:lnTo>
                  <a:lnTo>
                    <a:pt x="5749" y="24618"/>
                  </a:lnTo>
                  <a:lnTo>
                    <a:pt x="5793" y="23257"/>
                  </a:lnTo>
                  <a:lnTo>
                    <a:pt x="6320" y="20932"/>
                  </a:lnTo>
                  <a:lnTo>
                    <a:pt x="7285" y="18650"/>
                  </a:lnTo>
                  <a:lnTo>
                    <a:pt x="8250" y="16763"/>
                  </a:lnTo>
                  <a:lnTo>
                    <a:pt x="9128" y="15535"/>
                  </a:lnTo>
                  <a:lnTo>
                    <a:pt x="9611" y="15140"/>
                  </a:lnTo>
                  <a:lnTo>
                    <a:pt x="15008" y="13165"/>
                  </a:lnTo>
                  <a:lnTo>
                    <a:pt x="19133" y="11717"/>
                  </a:lnTo>
                  <a:lnTo>
                    <a:pt x="21063" y="10883"/>
                  </a:lnTo>
                  <a:lnTo>
                    <a:pt x="21107" y="10883"/>
                  </a:lnTo>
                  <a:lnTo>
                    <a:pt x="23082" y="9435"/>
                  </a:lnTo>
                  <a:lnTo>
                    <a:pt x="24925" y="7987"/>
                  </a:lnTo>
                  <a:lnTo>
                    <a:pt x="26724" y="6539"/>
                  </a:lnTo>
                  <a:lnTo>
                    <a:pt x="28655" y="4959"/>
                  </a:lnTo>
                  <a:lnTo>
                    <a:pt x="33350" y="1098"/>
                  </a:lnTo>
                  <a:lnTo>
                    <a:pt x="34403" y="352"/>
                  </a:lnTo>
                  <a:lnTo>
                    <a:pt x="34447" y="264"/>
                  </a:lnTo>
                  <a:lnTo>
                    <a:pt x="34447" y="220"/>
                  </a:lnTo>
                  <a:lnTo>
                    <a:pt x="34447" y="133"/>
                  </a:lnTo>
                  <a:lnTo>
                    <a:pt x="34447" y="89"/>
                  </a:lnTo>
                  <a:lnTo>
                    <a:pt x="34359" y="45"/>
                  </a:lnTo>
                  <a:lnTo>
                    <a:pt x="3431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1" name="Google Shape;7371;p246"/>
            <p:cNvSpPr/>
            <p:nvPr/>
          </p:nvSpPr>
          <p:spPr>
            <a:xfrm>
              <a:off x="4993675" y="3053300"/>
              <a:ext cx="851300" cy="1980125"/>
            </a:xfrm>
            <a:custGeom>
              <a:avLst/>
              <a:gdLst/>
              <a:ahLst/>
              <a:cxnLst/>
              <a:rect l="l" t="t" r="r" b="b"/>
              <a:pathLst>
                <a:path w="34052" h="79205" extrusionOk="0">
                  <a:moveTo>
                    <a:pt x="33788" y="1"/>
                  </a:moveTo>
                  <a:lnTo>
                    <a:pt x="33744" y="45"/>
                  </a:lnTo>
                  <a:lnTo>
                    <a:pt x="31243" y="2151"/>
                  </a:lnTo>
                  <a:lnTo>
                    <a:pt x="28786" y="4169"/>
                  </a:lnTo>
                  <a:lnTo>
                    <a:pt x="26460" y="6056"/>
                  </a:lnTo>
                  <a:lnTo>
                    <a:pt x="22993" y="8645"/>
                  </a:lnTo>
                  <a:lnTo>
                    <a:pt x="21238" y="9830"/>
                  </a:lnTo>
                  <a:lnTo>
                    <a:pt x="18737" y="10883"/>
                  </a:lnTo>
                  <a:lnTo>
                    <a:pt x="15534" y="12112"/>
                  </a:lnTo>
                  <a:lnTo>
                    <a:pt x="13208" y="13472"/>
                  </a:lnTo>
                  <a:lnTo>
                    <a:pt x="10356" y="14525"/>
                  </a:lnTo>
                  <a:lnTo>
                    <a:pt x="8294" y="15798"/>
                  </a:lnTo>
                  <a:lnTo>
                    <a:pt x="6056" y="16938"/>
                  </a:lnTo>
                  <a:lnTo>
                    <a:pt x="3862" y="17465"/>
                  </a:lnTo>
                  <a:lnTo>
                    <a:pt x="2721" y="17641"/>
                  </a:lnTo>
                  <a:lnTo>
                    <a:pt x="2633" y="17684"/>
                  </a:lnTo>
                  <a:lnTo>
                    <a:pt x="2589" y="17772"/>
                  </a:lnTo>
                  <a:lnTo>
                    <a:pt x="2589" y="17860"/>
                  </a:lnTo>
                  <a:lnTo>
                    <a:pt x="2633" y="17948"/>
                  </a:lnTo>
                  <a:lnTo>
                    <a:pt x="3247" y="18518"/>
                  </a:lnTo>
                  <a:lnTo>
                    <a:pt x="3379" y="19045"/>
                  </a:lnTo>
                  <a:lnTo>
                    <a:pt x="3291" y="20098"/>
                  </a:lnTo>
                  <a:lnTo>
                    <a:pt x="3247" y="21151"/>
                  </a:lnTo>
                  <a:lnTo>
                    <a:pt x="3335" y="22204"/>
                  </a:lnTo>
                  <a:lnTo>
                    <a:pt x="3423" y="23213"/>
                  </a:lnTo>
                  <a:lnTo>
                    <a:pt x="3598" y="24223"/>
                  </a:lnTo>
                  <a:lnTo>
                    <a:pt x="3818" y="25188"/>
                  </a:lnTo>
                  <a:lnTo>
                    <a:pt x="4300" y="27119"/>
                  </a:lnTo>
                  <a:lnTo>
                    <a:pt x="4695" y="28698"/>
                  </a:lnTo>
                  <a:lnTo>
                    <a:pt x="5046" y="30278"/>
                  </a:lnTo>
                  <a:lnTo>
                    <a:pt x="5178" y="31112"/>
                  </a:lnTo>
                  <a:lnTo>
                    <a:pt x="5266" y="31946"/>
                  </a:lnTo>
                  <a:lnTo>
                    <a:pt x="5354" y="32779"/>
                  </a:lnTo>
                  <a:lnTo>
                    <a:pt x="5397" y="33613"/>
                  </a:lnTo>
                  <a:lnTo>
                    <a:pt x="5354" y="36202"/>
                  </a:lnTo>
                  <a:lnTo>
                    <a:pt x="5134" y="38615"/>
                  </a:lnTo>
                  <a:lnTo>
                    <a:pt x="4871" y="41029"/>
                  </a:lnTo>
                  <a:lnTo>
                    <a:pt x="4257" y="45724"/>
                  </a:lnTo>
                  <a:lnTo>
                    <a:pt x="3686" y="47918"/>
                  </a:lnTo>
                  <a:lnTo>
                    <a:pt x="3291" y="50726"/>
                  </a:lnTo>
                  <a:lnTo>
                    <a:pt x="3028" y="53315"/>
                  </a:lnTo>
                  <a:lnTo>
                    <a:pt x="2545" y="56343"/>
                  </a:lnTo>
                  <a:lnTo>
                    <a:pt x="2194" y="58405"/>
                  </a:lnTo>
                  <a:lnTo>
                    <a:pt x="1317" y="60731"/>
                  </a:lnTo>
                  <a:lnTo>
                    <a:pt x="88" y="65031"/>
                  </a:lnTo>
                  <a:lnTo>
                    <a:pt x="88" y="65075"/>
                  </a:lnTo>
                  <a:lnTo>
                    <a:pt x="0" y="66874"/>
                  </a:lnTo>
                  <a:lnTo>
                    <a:pt x="132" y="68937"/>
                  </a:lnTo>
                  <a:lnTo>
                    <a:pt x="44" y="70472"/>
                  </a:lnTo>
                  <a:lnTo>
                    <a:pt x="88" y="71569"/>
                  </a:lnTo>
                  <a:lnTo>
                    <a:pt x="132" y="71613"/>
                  </a:lnTo>
                  <a:lnTo>
                    <a:pt x="395" y="72184"/>
                  </a:lnTo>
                  <a:lnTo>
                    <a:pt x="395" y="72228"/>
                  </a:lnTo>
                  <a:lnTo>
                    <a:pt x="2633" y="74773"/>
                  </a:lnTo>
                  <a:lnTo>
                    <a:pt x="5485" y="77581"/>
                  </a:lnTo>
                  <a:lnTo>
                    <a:pt x="7153" y="79161"/>
                  </a:lnTo>
                  <a:lnTo>
                    <a:pt x="7284" y="79205"/>
                  </a:lnTo>
                  <a:lnTo>
                    <a:pt x="7328" y="79205"/>
                  </a:lnTo>
                  <a:lnTo>
                    <a:pt x="7416" y="79161"/>
                  </a:lnTo>
                  <a:lnTo>
                    <a:pt x="7460" y="79117"/>
                  </a:lnTo>
                  <a:lnTo>
                    <a:pt x="7460" y="79029"/>
                  </a:lnTo>
                  <a:lnTo>
                    <a:pt x="7416" y="78985"/>
                  </a:lnTo>
                  <a:lnTo>
                    <a:pt x="7416" y="78941"/>
                  </a:lnTo>
                  <a:lnTo>
                    <a:pt x="5705" y="77362"/>
                  </a:lnTo>
                  <a:lnTo>
                    <a:pt x="2852" y="74509"/>
                  </a:lnTo>
                  <a:lnTo>
                    <a:pt x="702" y="72008"/>
                  </a:lnTo>
                  <a:lnTo>
                    <a:pt x="439" y="71526"/>
                  </a:lnTo>
                  <a:lnTo>
                    <a:pt x="395" y="70472"/>
                  </a:lnTo>
                  <a:lnTo>
                    <a:pt x="483" y="68937"/>
                  </a:lnTo>
                  <a:lnTo>
                    <a:pt x="483" y="68893"/>
                  </a:lnTo>
                  <a:lnTo>
                    <a:pt x="351" y="66874"/>
                  </a:lnTo>
                  <a:lnTo>
                    <a:pt x="439" y="65119"/>
                  </a:lnTo>
                  <a:lnTo>
                    <a:pt x="1624" y="60863"/>
                  </a:lnTo>
                  <a:lnTo>
                    <a:pt x="2501" y="58537"/>
                  </a:lnTo>
                  <a:lnTo>
                    <a:pt x="2501" y="58493"/>
                  </a:lnTo>
                  <a:lnTo>
                    <a:pt x="2896" y="56387"/>
                  </a:lnTo>
                  <a:lnTo>
                    <a:pt x="3379" y="53359"/>
                  </a:lnTo>
                  <a:lnTo>
                    <a:pt x="3642" y="50770"/>
                  </a:lnTo>
                  <a:lnTo>
                    <a:pt x="4037" y="48006"/>
                  </a:lnTo>
                  <a:lnTo>
                    <a:pt x="4608" y="45768"/>
                  </a:lnTo>
                  <a:lnTo>
                    <a:pt x="5222" y="41073"/>
                  </a:lnTo>
                  <a:lnTo>
                    <a:pt x="5485" y="38659"/>
                  </a:lnTo>
                  <a:lnTo>
                    <a:pt x="5705" y="36202"/>
                  </a:lnTo>
                  <a:lnTo>
                    <a:pt x="5748" y="33657"/>
                  </a:lnTo>
                  <a:lnTo>
                    <a:pt x="5705" y="32735"/>
                  </a:lnTo>
                  <a:lnTo>
                    <a:pt x="5617" y="31902"/>
                  </a:lnTo>
                  <a:lnTo>
                    <a:pt x="5529" y="31068"/>
                  </a:lnTo>
                  <a:lnTo>
                    <a:pt x="5397" y="30234"/>
                  </a:lnTo>
                  <a:lnTo>
                    <a:pt x="5046" y="28611"/>
                  </a:lnTo>
                  <a:lnTo>
                    <a:pt x="4651" y="27031"/>
                  </a:lnTo>
                  <a:lnTo>
                    <a:pt x="4169" y="25056"/>
                  </a:lnTo>
                  <a:lnTo>
                    <a:pt x="3949" y="24091"/>
                  </a:lnTo>
                  <a:lnTo>
                    <a:pt x="3774" y="23126"/>
                  </a:lnTo>
                  <a:lnTo>
                    <a:pt x="3642" y="22160"/>
                  </a:lnTo>
                  <a:lnTo>
                    <a:pt x="3598" y="21151"/>
                  </a:lnTo>
                  <a:lnTo>
                    <a:pt x="3598" y="20098"/>
                  </a:lnTo>
                  <a:lnTo>
                    <a:pt x="3730" y="19045"/>
                  </a:lnTo>
                  <a:lnTo>
                    <a:pt x="3730" y="18957"/>
                  </a:lnTo>
                  <a:lnTo>
                    <a:pt x="3554" y="18386"/>
                  </a:lnTo>
                  <a:lnTo>
                    <a:pt x="3511" y="18299"/>
                  </a:lnTo>
                  <a:lnTo>
                    <a:pt x="3159" y="17948"/>
                  </a:lnTo>
                  <a:lnTo>
                    <a:pt x="3905" y="17816"/>
                  </a:lnTo>
                  <a:lnTo>
                    <a:pt x="6143" y="17289"/>
                  </a:lnTo>
                  <a:lnTo>
                    <a:pt x="6187" y="17246"/>
                  </a:lnTo>
                  <a:lnTo>
                    <a:pt x="8469" y="16105"/>
                  </a:lnTo>
                  <a:lnTo>
                    <a:pt x="10488" y="14832"/>
                  </a:lnTo>
                  <a:lnTo>
                    <a:pt x="13340" y="13779"/>
                  </a:lnTo>
                  <a:lnTo>
                    <a:pt x="13384" y="13779"/>
                  </a:lnTo>
                  <a:lnTo>
                    <a:pt x="15665" y="12419"/>
                  </a:lnTo>
                  <a:lnTo>
                    <a:pt x="18869" y="11190"/>
                  </a:lnTo>
                  <a:lnTo>
                    <a:pt x="21370" y="10137"/>
                  </a:lnTo>
                  <a:lnTo>
                    <a:pt x="21414" y="10137"/>
                  </a:lnTo>
                  <a:lnTo>
                    <a:pt x="23213" y="8908"/>
                  </a:lnTo>
                  <a:lnTo>
                    <a:pt x="26679" y="6319"/>
                  </a:lnTo>
                  <a:lnTo>
                    <a:pt x="29005" y="4433"/>
                  </a:lnTo>
                  <a:lnTo>
                    <a:pt x="31462" y="2458"/>
                  </a:lnTo>
                  <a:lnTo>
                    <a:pt x="33964" y="308"/>
                  </a:lnTo>
                  <a:lnTo>
                    <a:pt x="34008" y="264"/>
                  </a:lnTo>
                  <a:lnTo>
                    <a:pt x="34051" y="176"/>
                  </a:lnTo>
                  <a:lnTo>
                    <a:pt x="34008" y="132"/>
                  </a:lnTo>
                  <a:lnTo>
                    <a:pt x="34008" y="45"/>
                  </a:lnTo>
                  <a:lnTo>
                    <a:pt x="3392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2" name="Google Shape;7372;p246"/>
            <p:cNvSpPr/>
            <p:nvPr/>
          </p:nvSpPr>
          <p:spPr>
            <a:xfrm>
              <a:off x="4962950" y="3026975"/>
              <a:ext cx="852400" cy="2017425"/>
            </a:xfrm>
            <a:custGeom>
              <a:avLst/>
              <a:gdLst/>
              <a:ahLst/>
              <a:cxnLst/>
              <a:rect l="l" t="t" r="r" b="b"/>
              <a:pathLst>
                <a:path w="34096" h="80697" extrusionOk="0">
                  <a:moveTo>
                    <a:pt x="33876" y="1"/>
                  </a:moveTo>
                  <a:lnTo>
                    <a:pt x="33832" y="44"/>
                  </a:lnTo>
                  <a:lnTo>
                    <a:pt x="30848" y="2589"/>
                  </a:lnTo>
                  <a:lnTo>
                    <a:pt x="28391" y="4564"/>
                  </a:lnTo>
                  <a:lnTo>
                    <a:pt x="26022" y="6407"/>
                  </a:lnTo>
                  <a:lnTo>
                    <a:pt x="23959" y="7943"/>
                  </a:lnTo>
                  <a:lnTo>
                    <a:pt x="22028" y="9259"/>
                  </a:lnTo>
                  <a:lnTo>
                    <a:pt x="19834" y="10225"/>
                  </a:lnTo>
                  <a:lnTo>
                    <a:pt x="17114" y="11409"/>
                  </a:lnTo>
                  <a:lnTo>
                    <a:pt x="17070" y="11409"/>
                  </a:lnTo>
                  <a:lnTo>
                    <a:pt x="15095" y="12726"/>
                  </a:lnTo>
                  <a:lnTo>
                    <a:pt x="13998" y="13472"/>
                  </a:lnTo>
                  <a:lnTo>
                    <a:pt x="13121" y="13691"/>
                  </a:lnTo>
                  <a:lnTo>
                    <a:pt x="13077" y="13691"/>
                  </a:lnTo>
                  <a:lnTo>
                    <a:pt x="12287" y="14086"/>
                  </a:lnTo>
                  <a:lnTo>
                    <a:pt x="9084" y="15973"/>
                  </a:lnTo>
                  <a:lnTo>
                    <a:pt x="7065" y="17026"/>
                  </a:lnTo>
                  <a:lnTo>
                    <a:pt x="4081" y="17728"/>
                  </a:lnTo>
                  <a:lnTo>
                    <a:pt x="3994" y="17728"/>
                  </a:lnTo>
                  <a:lnTo>
                    <a:pt x="2458" y="18781"/>
                  </a:lnTo>
                  <a:lnTo>
                    <a:pt x="2370" y="18825"/>
                  </a:lnTo>
                  <a:lnTo>
                    <a:pt x="2019" y="19483"/>
                  </a:lnTo>
                  <a:lnTo>
                    <a:pt x="1975" y="19571"/>
                  </a:lnTo>
                  <a:lnTo>
                    <a:pt x="2194" y="21458"/>
                  </a:lnTo>
                  <a:lnTo>
                    <a:pt x="2194" y="21502"/>
                  </a:lnTo>
                  <a:lnTo>
                    <a:pt x="3291" y="25451"/>
                  </a:lnTo>
                  <a:lnTo>
                    <a:pt x="4169" y="28523"/>
                  </a:lnTo>
                  <a:lnTo>
                    <a:pt x="4871" y="31814"/>
                  </a:lnTo>
                  <a:lnTo>
                    <a:pt x="5134" y="35061"/>
                  </a:lnTo>
                  <a:lnTo>
                    <a:pt x="5091" y="38001"/>
                  </a:lnTo>
                  <a:lnTo>
                    <a:pt x="4871" y="40634"/>
                  </a:lnTo>
                  <a:lnTo>
                    <a:pt x="4652" y="42784"/>
                  </a:lnTo>
                  <a:lnTo>
                    <a:pt x="4301" y="45636"/>
                  </a:lnTo>
                  <a:lnTo>
                    <a:pt x="3599" y="49322"/>
                  </a:lnTo>
                  <a:lnTo>
                    <a:pt x="3291" y="52174"/>
                  </a:lnTo>
                  <a:lnTo>
                    <a:pt x="2809" y="55202"/>
                  </a:lnTo>
                  <a:lnTo>
                    <a:pt x="2414" y="57835"/>
                  </a:lnTo>
                  <a:lnTo>
                    <a:pt x="2063" y="59897"/>
                  </a:lnTo>
                  <a:lnTo>
                    <a:pt x="1317" y="61828"/>
                  </a:lnTo>
                  <a:lnTo>
                    <a:pt x="1273" y="61872"/>
                  </a:lnTo>
                  <a:lnTo>
                    <a:pt x="571" y="64548"/>
                  </a:lnTo>
                  <a:lnTo>
                    <a:pt x="527" y="64548"/>
                  </a:lnTo>
                  <a:lnTo>
                    <a:pt x="264" y="66435"/>
                  </a:lnTo>
                  <a:lnTo>
                    <a:pt x="264" y="66479"/>
                  </a:lnTo>
                  <a:lnTo>
                    <a:pt x="351" y="69288"/>
                  </a:lnTo>
                  <a:lnTo>
                    <a:pt x="44" y="73193"/>
                  </a:lnTo>
                  <a:lnTo>
                    <a:pt x="0" y="73851"/>
                  </a:lnTo>
                  <a:lnTo>
                    <a:pt x="0" y="73895"/>
                  </a:lnTo>
                  <a:lnTo>
                    <a:pt x="44" y="73983"/>
                  </a:lnTo>
                  <a:lnTo>
                    <a:pt x="4564" y="78195"/>
                  </a:lnTo>
                  <a:lnTo>
                    <a:pt x="7328" y="80653"/>
                  </a:lnTo>
                  <a:lnTo>
                    <a:pt x="7416" y="80696"/>
                  </a:lnTo>
                  <a:lnTo>
                    <a:pt x="7504" y="80653"/>
                  </a:lnTo>
                  <a:lnTo>
                    <a:pt x="7548" y="80609"/>
                  </a:lnTo>
                  <a:lnTo>
                    <a:pt x="7592" y="80565"/>
                  </a:lnTo>
                  <a:lnTo>
                    <a:pt x="7592" y="80477"/>
                  </a:lnTo>
                  <a:lnTo>
                    <a:pt x="7592" y="80433"/>
                  </a:lnTo>
                  <a:lnTo>
                    <a:pt x="7548" y="80389"/>
                  </a:lnTo>
                  <a:lnTo>
                    <a:pt x="4827" y="77932"/>
                  </a:lnTo>
                  <a:lnTo>
                    <a:pt x="351" y="73763"/>
                  </a:lnTo>
                  <a:lnTo>
                    <a:pt x="703" y="69288"/>
                  </a:lnTo>
                  <a:lnTo>
                    <a:pt x="615" y="66479"/>
                  </a:lnTo>
                  <a:lnTo>
                    <a:pt x="878" y="64636"/>
                  </a:lnTo>
                  <a:lnTo>
                    <a:pt x="1624" y="61960"/>
                  </a:lnTo>
                  <a:lnTo>
                    <a:pt x="2414" y="60029"/>
                  </a:lnTo>
                  <a:lnTo>
                    <a:pt x="2414" y="59985"/>
                  </a:lnTo>
                  <a:lnTo>
                    <a:pt x="2765" y="57923"/>
                  </a:lnTo>
                  <a:lnTo>
                    <a:pt x="3160" y="55246"/>
                  </a:lnTo>
                  <a:lnTo>
                    <a:pt x="3643" y="52218"/>
                  </a:lnTo>
                  <a:lnTo>
                    <a:pt x="3950" y="49366"/>
                  </a:lnTo>
                  <a:lnTo>
                    <a:pt x="4652" y="45724"/>
                  </a:lnTo>
                  <a:lnTo>
                    <a:pt x="5003" y="42828"/>
                  </a:lnTo>
                  <a:lnTo>
                    <a:pt x="5222" y="40634"/>
                  </a:lnTo>
                  <a:lnTo>
                    <a:pt x="5442" y="38045"/>
                  </a:lnTo>
                  <a:lnTo>
                    <a:pt x="5486" y="35017"/>
                  </a:lnTo>
                  <a:lnTo>
                    <a:pt x="5222" y="31770"/>
                  </a:lnTo>
                  <a:lnTo>
                    <a:pt x="5178" y="31770"/>
                  </a:lnTo>
                  <a:lnTo>
                    <a:pt x="4520" y="28435"/>
                  </a:lnTo>
                  <a:lnTo>
                    <a:pt x="3643" y="25363"/>
                  </a:lnTo>
                  <a:lnTo>
                    <a:pt x="2546" y="21414"/>
                  </a:lnTo>
                  <a:lnTo>
                    <a:pt x="2326" y="19571"/>
                  </a:lnTo>
                  <a:lnTo>
                    <a:pt x="2677" y="19045"/>
                  </a:lnTo>
                  <a:lnTo>
                    <a:pt x="4169" y="18079"/>
                  </a:lnTo>
                  <a:lnTo>
                    <a:pt x="7197" y="17377"/>
                  </a:lnTo>
                  <a:lnTo>
                    <a:pt x="7241" y="17333"/>
                  </a:lnTo>
                  <a:lnTo>
                    <a:pt x="9259" y="16280"/>
                  </a:lnTo>
                  <a:lnTo>
                    <a:pt x="12419" y="14393"/>
                  </a:lnTo>
                  <a:lnTo>
                    <a:pt x="13208" y="14042"/>
                  </a:lnTo>
                  <a:lnTo>
                    <a:pt x="14086" y="13823"/>
                  </a:lnTo>
                  <a:lnTo>
                    <a:pt x="14174" y="13779"/>
                  </a:lnTo>
                  <a:lnTo>
                    <a:pt x="15315" y="13033"/>
                  </a:lnTo>
                  <a:lnTo>
                    <a:pt x="17245" y="11717"/>
                  </a:lnTo>
                  <a:lnTo>
                    <a:pt x="19966" y="10576"/>
                  </a:lnTo>
                  <a:lnTo>
                    <a:pt x="22160" y="9566"/>
                  </a:lnTo>
                  <a:lnTo>
                    <a:pt x="22204" y="9566"/>
                  </a:lnTo>
                  <a:lnTo>
                    <a:pt x="24179" y="8206"/>
                  </a:lnTo>
                  <a:lnTo>
                    <a:pt x="26197" y="6714"/>
                  </a:lnTo>
                  <a:lnTo>
                    <a:pt x="28611" y="4871"/>
                  </a:lnTo>
                  <a:lnTo>
                    <a:pt x="31068" y="2853"/>
                  </a:lnTo>
                  <a:lnTo>
                    <a:pt x="34052" y="308"/>
                  </a:lnTo>
                  <a:lnTo>
                    <a:pt x="34096" y="264"/>
                  </a:lnTo>
                  <a:lnTo>
                    <a:pt x="34096" y="220"/>
                  </a:lnTo>
                  <a:lnTo>
                    <a:pt x="34096" y="132"/>
                  </a:lnTo>
                  <a:lnTo>
                    <a:pt x="34052" y="88"/>
                  </a:lnTo>
                  <a:lnTo>
                    <a:pt x="34008" y="44"/>
                  </a:lnTo>
                  <a:lnTo>
                    <a:pt x="3396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3" name="Google Shape;7373;p246"/>
            <p:cNvSpPr/>
            <p:nvPr/>
          </p:nvSpPr>
          <p:spPr>
            <a:xfrm>
              <a:off x="4932225" y="2976525"/>
              <a:ext cx="827175" cy="2027275"/>
            </a:xfrm>
            <a:custGeom>
              <a:avLst/>
              <a:gdLst/>
              <a:ahLst/>
              <a:cxnLst/>
              <a:rect l="l" t="t" r="r" b="b"/>
              <a:pathLst>
                <a:path w="33087" h="81091" extrusionOk="0">
                  <a:moveTo>
                    <a:pt x="32823" y="0"/>
                  </a:moveTo>
                  <a:lnTo>
                    <a:pt x="32780" y="44"/>
                  </a:lnTo>
                  <a:lnTo>
                    <a:pt x="32736" y="132"/>
                  </a:lnTo>
                  <a:lnTo>
                    <a:pt x="31990" y="2413"/>
                  </a:lnTo>
                  <a:lnTo>
                    <a:pt x="31463" y="3072"/>
                  </a:lnTo>
                  <a:lnTo>
                    <a:pt x="29664" y="4607"/>
                  </a:lnTo>
                  <a:lnTo>
                    <a:pt x="27251" y="6494"/>
                  </a:lnTo>
                  <a:lnTo>
                    <a:pt x="24881" y="8206"/>
                  </a:lnTo>
                  <a:lnTo>
                    <a:pt x="22775" y="9698"/>
                  </a:lnTo>
                  <a:lnTo>
                    <a:pt x="18694" y="11672"/>
                  </a:lnTo>
                  <a:lnTo>
                    <a:pt x="16500" y="13252"/>
                  </a:lnTo>
                  <a:lnTo>
                    <a:pt x="15183" y="14305"/>
                  </a:lnTo>
                  <a:lnTo>
                    <a:pt x="13867" y="14700"/>
                  </a:lnTo>
                  <a:lnTo>
                    <a:pt x="13823" y="14700"/>
                  </a:lnTo>
                  <a:lnTo>
                    <a:pt x="11717" y="15841"/>
                  </a:lnTo>
                  <a:lnTo>
                    <a:pt x="11717" y="15885"/>
                  </a:lnTo>
                  <a:lnTo>
                    <a:pt x="9874" y="17157"/>
                  </a:lnTo>
                  <a:lnTo>
                    <a:pt x="8075" y="18079"/>
                  </a:lnTo>
                  <a:lnTo>
                    <a:pt x="5617" y="18693"/>
                  </a:lnTo>
                  <a:lnTo>
                    <a:pt x="5574" y="18693"/>
                  </a:lnTo>
                  <a:lnTo>
                    <a:pt x="3643" y="19746"/>
                  </a:lnTo>
                  <a:lnTo>
                    <a:pt x="2107" y="20668"/>
                  </a:lnTo>
                  <a:lnTo>
                    <a:pt x="2107" y="20712"/>
                  </a:lnTo>
                  <a:lnTo>
                    <a:pt x="1493" y="21238"/>
                  </a:lnTo>
                  <a:lnTo>
                    <a:pt x="1449" y="21326"/>
                  </a:lnTo>
                  <a:lnTo>
                    <a:pt x="1273" y="21896"/>
                  </a:lnTo>
                  <a:lnTo>
                    <a:pt x="1273" y="22028"/>
                  </a:lnTo>
                  <a:lnTo>
                    <a:pt x="3116" y="27337"/>
                  </a:lnTo>
                  <a:lnTo>
                    <a:pt x="3994" y="30453"/>
                  </a:lnTo>
                  <a:lnTo>
                    <a:pt x="4257" y="31506"/>
                  </a:lnTo>
                  <a:lnTo>
                    <a:pt x="4433" y="32515"/>
                  </a:lnTo>
                  <a:lnTo>
                    <a:pt x="4608" y="33525"/>
                  </a:lnTo>
                  <a:lnTo>
                    <a:pt x="4740" y="34534"/>
                  </a:lnTo>
                  <a:lnTo>
                    <a:pt x="4828" y="35543"/>
                  </a:lnTo>
                  <a:lnTo>
                    <a:pt x="4872" y="36552"/>
                  </a:lnTo>
                  <a:lnTo>
                    <a:pt x="4915" y="37562"/>
                  </a:lnTo>
                  <a:lnTo>
                    <a:pt x="4915" y="38571"/>
                  </a:lnTo>
                  <a:lnTo>
                    <a:pt x="4872" y="40633"/>
                  </a:lnTo>
                  <a:lnTo>
                    <a:pt x="4696" y="42652"/>
                  </a:lnTo>
                  <a:lnTo>
                    <a:pt x="4520" y="44714"/>
                  </a:lnTo>
                  <a:lnTo>
                    <a:pt x="4301" y="46776"/>
                  </a:lnTo>
                  <a:lnTo>
                    <a:pt x="4257" y="47566"/>
                  </a:lnTo>
                  <a:lnTo>
                    <a:pt x="3687" y="50857"/>
                  </a:lnTo>
                  <a:lnTo>
                    <a:pt x="3248" y="53753"/>
                  </a:lnTo>
                  <a:lnTo>
                    <a:pt x="2809" y="57044"/>
                  </a:lnTo>
                  <a:lnTo>
                    <a:pt x="2283" y="60467"/>
                  </a:lnTo>
                  <a:lnTo>
                    <a:pt x="1800" y="62573"/>
                  </a:lnTo>
                  <a:lnTo>
                    <a:pt x="1098" y="64943"/>
                  </a:lnTo>
                  <a:lnTo>
                    <a:pt x="440" y="67620"/>
                  </a:lnTo>
                  <a:lnTo>
                    <a:pt x="440" y="67663"/>
                  </a:lnTo>
                  <a:lnTo>
                    <a:pt x="396" y="69199"/>
                  </a:lnTo>
                  <a:lnTo>
                    <a:pt x="89" y="73280"/>
                  </a:lnTo>
                  <a:lnTo>
                    <a:pt x="1" y="75299"/>
                  </a:lnTo>
                  <a:lnTo>
                    <a:pt x="1" y="75343"/>
                  </a:lnTo>
                  <a:lnTo>
                    <a:pt x="396" y="76922"/>
                  </a:lnTo>
                  <a:lnTo>
                    <a:pt x="440" y="77010"/>
                  </a:lnTo>
                  <a:lnTo>
                    <a:pt x="5223" y="81047"/>
                  </a:lnTo>
                  <a:lnTo>
                    <a:pt x="5310" y="81091"/>
                  </a:lnTo>
                  <a:lnTo>
                    <a:pt x="5398" y="81091"/>
                  </a:lnTo>
                  <a:lnTo>
                    <a:pt x="5442" y="81047"/>
                  </a:lnTo>
                  <a:lnTo>
                    <a:pt x="5486" y="81003"/>
                  </a:lnTo>
                  <a:lnTo>
                    <a:pt x="5486" y="80915"/>
                  </a:lnTo>
                  <a:lnTo>
                    <a:pt x="5486" y="80871"/>
                  </a:lnTo>
                  <a:lnTo>
                    <a:pt x="5442" y="80784"/>
                  </a:lnTo>
                  <a:lnTo>
                    <a:pt x="703" y="76791"/>
                  </a:lnTo>
                  <a:lnTo>
                    <a:pt x="352" y="75255"/>
                  </a:lnTo>
                  <a:lnTo>
                    <a:pt x="440" y="73280"/>
                  </a:lnTo>
                  <a:lnTo>
                    <a:pt x="747" y="69243"/>
                  </a:lnTo>
                  <a:lnTo>
                    <a:pt x="791" y="67707"/>
                  </a:lnTo>
                  <a:lnTo>
                    <a:pt x="1405" y="65031"/>
                  </a:lnTo>
                  <a:lnTo>
                    <a:pt x="2151" y="62661"/>
                  </a:lnTo>
                  <a:lnTo>
                    <a:pt x="2634" y="60555"/>
                  </a:lnTo>
                  <a:lnTo>
                    <a:pt x="3160" y="57088"/>
                  </a:lnTo>
                  <a:lnTo>
                    <a:pt x="3599" y="53797"/>
                  </a:lnTo>
                  <a:lnTo>
                    <a:pt x="4038" y="50901"/>
                  </a:lnTo>
                  <a:lnTo>
                    <a:pt x="4564" y="47610"/>
                  </a:lnTo>
                  <a:lnTo>
                    <a:pt x="4652" y="46820"/>
                  </a:lnTo>
                  <a:lnTo>
                    <a:pt x="4872" y="44758"/>
                  </a:lnTo>
                  <a:lnTo>
                    <a:pt x="5047" y="42652"/>
                  </a:lnTo>
                  <a:lnTo>
                    <a:pt x="5223" y="40633"/>
                  </a:lnTo>
                  <a:lnTo>
                    <a:pt x="5266" y="38571"/>
                  </a:lnTo>
                  <a:lnTo>
                    <a:pt x="5266" y="37562"/>
                  </a:lnTo>
                  <a:lnTo>
                    <a:pt x="5223" y="36508"/>
                  </a:lnTo>
                  <a:lnTo>
                    <a:pt x="5179" y="35499"/>
                  </a:lnTo>
                  <a:lnTo>
                    <a:pt x="5091" y="34490"/>
                  </a:lnTo>
                  <a:lnTo>
                    <a:pt x="4959" y="33481"/>
                  </a:lnTo>
                  <a:lnTo>
                    <a:pt x="4784" y="32428"/>
                  </a:lnTo>
                  <a:lnTo>
                    <a:pt x="4564" y="31418"/>
                  </a:lnTo>
                  <a:lnTo>
                    <a:pt x="4301" y="30365"/>
                  </a:lnTo>
                  <a:lnTo>
                    <a:pt x="3423" y="27206"/>
                  </a:lnTo>
                  <a:lnTo>
                    <a:pt x="1624" y="21940"/>
                  </a:lnTo>
                  <a:lnTo>
                    <a:pt x="1756" y="21457"/>
                  </a:lnTo>
                  <a:lnTo>
                    <a:pt x="2326" y="20975"/>
                  </a:lnTo>
                  <a:lnTo>
                    <a:pt x="3818" y="20053"/>
                  </a:lnTo>
                  <a:lnTo>
                    <a:pt x="5705" y="19044"/>
                  </a:lnTo>
                  <a:lnTo>
                    <a:pt x="8206" y="18386"/>
                  </a:lnTo>
                  <a:lnTo>
                    <a:pt x="10049" y="17464"/>
                  </a:lnTo>
                  <a:lnTo>
                    <a:pt x="11892" y="16148"/>
                  </a:lnTo>
                  <a:lnTo>
                    <a:pt x="13955" y="15051"/>
                  </a:lnTo>
                  <a:lnTo>
                    <a:pt x="15315" y="14612"/>
                  </a:lnTo>
                  <a:lnTo>
                    <a:pt x="15403" y="14568"/>
                  </a:lnTo>
                  <a:lnTo>
                    <a:pt x="16719" y="13559"/>
                  </a:lnTo>
                  <a:lnTo>
                    <a:pt x="18869" y="11979"/>
                  </a:lnTo>
                  <a:lnTo>
                    <a:pt x="22906" y="10005"/>
                  </a:lnTo>
                  <a:lnTo>
                    <a:pt x="22950" y="10005"/>
                  </a:lnTo>
                  <a:lnTo>
                    <a:pt x="25100" y="8469"/>
                  </a:lnTo>
                  <a:lnTo>
                    <a:pt x="27470" y="6758"/>
                  </a:lnTo>
                  <a:lnTo>
                    <a:pt x="29883" y="4871"/>
                  </a:lnTo>
                  <a:lnTo>
                    <a:pt x="31726" y="3335"/>
                  </a:lnTo>
                  <a:lnTo>
                    <a:pt x="32297" y="2589"/>
                  </a:lnTo>
                  <a:lnTo>
                    <a:pt x="32297" y="2545"/>
                  </a:lnTo>
                  <a:lnTo>
                    <a:pt x="33043" y="219"/>
                  </a:lnTo>
                  <a:lnTo>
                    <a:pt x="33087" y="176"/>
                  </a:lnTo>
                  <a:lnTo>
                    <a:pt x="33043" y="88"/>
                  </a:lnTo>
                  <a:lnTo>
                    <a:pt x="32999" y="44"/>
                  </a:lnTo>
                  <a:lnTo>
                    <a:pt x="3295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4" name="Google Shape;7374;p246"/>
            <p:cNvSpPr/>
            <p:nvPr/>
          </p:nvSpPr>
          <p:spPr>
            <a:xfrm>
              <a:off x="4899325" y="2920575"/>
              <a:ext cx="796450" cy="2115050"/>
            </a:xfrm>
            <a:custGeom>
              <a:avLst/>
              <a:gdLst/>
              <a:ahLst/>
              <a:cxnLst/>
              <a:rect l="l" t="t" r="r" b="b"/>
              <a:pathLst>
                <a:path w="31858" h="84602" extrusionOk="0">
                  <a:moveTo>
                    <a:pt x="31638" y="0"/>
                  </a:moveTo>
                  <a:lnTo>
                    <a:pt x="31594" y="44"/>
                  </a:lnTo>
                  <a:lnTo>
                    <a:pt x="31287" y="307"/>
                  </a:lnTo>
                  <a:lnTo>
                    <a:pt x="31243" y="395"/>
                  </a:lnTo>
                  <a:lnTo>
                    <a:pt x="30322" y="3730"/>
                  </a:lnTo>
                  <a:lnTo>
                    <a:pt x="29005" y="6275"/>
                  </a:lnTo>
                  <a:lnTo>
                    <a:pt x="25890" y="8688"/>
                  </a:lnTo>
                  <a:lnTo>
                    <a:pt x="23608" y="10356"/>
                  </a:lnTo>
                  <a:lnTo>
                    <a:pt x="20361" y="12155"/>
                  </a:lnTo>
                  <a:lnTo>
                    <a:pt x="17991" y="14042"/>
                  </a:lnTo>
                  <a:lnTo>
                    <a:pt x="16456" y="15270"/>
                  </a:lnTo>
                  <a:lnTo>
                    <a:pt x="14525" y="16016"/>
                  </a:lnTo>
                  <a:lnTo>
                    <a:pt x="14481" y="16016"/>
                  </a:lnTo>
                  <a:lnTo>
                    <a:pt x="10751" y="18518"/>
                  </a:lnTo>
                  <a:lnTo>
                    <a:pt x="8952" y="19439"/>
                  </a:lnTo>
                  <a:lnTo>
                    <a:pt x="6890" y="19966"/>
                  </a:lnTo>
                  <a:lnTo>
                    <a:pt x="6846" y="20010"/>
                  </a:lnTo>
                  <a:lnTo>
                    <a:pt x="3862" y="21721"/>
                  </a:lnTo>
                  <a:lnTo>
                    <a:pt x="1229" y="23213"/>
                  </a:lnTo>
                  <a:lnTo>
                    <a:pt x="834" y="23388"/>
                  </a:lnTo>
                  <a:lnTo>
                    <a:pt x="746" y="23432"/>
                  </a:lnTo>
                  <a:lnTo>
                    <a:pt x="702" y="23520"/>
                  </a:lnTo>
                  <a:lnTo>
                    <a:pt x="702" y="23564"/>
                  </a:lnTo>
                  <a:lnTo>
                    <a:pt x="746" y="23652"/>
                  </a:lnTo>
                  <a:lnTo>
                    <a:pt x="1624" y="24793"/>
                  </a:lnTo>
                  <a:lnTo>
                    <a:pt x="3379" y="30453"/>
                  </a:lnTo>
                  <a:lnTo>
                    <a:pt x="4125" y="33261"/>
                  </a:lnTo>
                  <a:lnTo>
                    <a:pt x="4652" y="36596"/>
                  </a:lnTo>
                  <a:lnTo>
                    <a:pt x="4783" y="40326"/>
                  </a:lnTo>
                  <a:lnTo>
                    <a:pt x="4696" y="43880"/>
                  </a:lnTo>
                  <a:lnTo>
                    <a:pt x="4608" y="45109"/>
                  </a:lnTo>
                  <a:lnTo>
                    <a:pt x="4520" y="46338"/>
                  </a:lnTo>
                  <a:lnTo>
                    <a:pt x="4301" y="48839"/>
                  </a:lnTo>
                  <a:lnTo>
                    <a:pt x="3994" y="51252"/>
                  </a:lnTo>
                  <a:lnTo>
                    <a:pt x="3686" y="53666"/>
                  </a:lnTo>
                  <a:lnTo>
                    <a:pt x="3291" y="56386"/>
                  </a:lnTo>
                  <a:lnTo>
                    <a:pt x="2984" y="59151"/>
                  </a:lnTo>
                  <a:lnTo>
                    <a:pt x="2589" y="61608"/>
                  </a:lnTo>
                  <a:lnTo>
                    <a:pt x="2282" y="63276"/>
                  </a:lnTo>
                  <a:lnTo>
                    <a:pt x="1668" y="65470"/>
                  </a:lnTo>
                  <a:lnTo>
                    <a:pt x="1097" y="67576"/>
                  </a:lnTo>
                  <a:lnTo>
                    <a:pt x="702" y="69550"/>
                  </a:lnTo>
                  <a:lnTo>
                    <a:pt x="351" y="71393"/>
                  </a:lnTo>
                  <a:lnTo>
                    <a:pt x="132" y="73105"/>
                  </a:lnTo>
                  <a:lnTo>
                    <a:pt x="44" y="74684"/>
                  </a:lnTo>
                  <a:lnTo>
                    <a:pt x="0" y="75430"/>
                  </a:lnTo>
                  <a:lnTo>
                    <a:pt x="44" y="76132"/>
                  </a:lnTo>
                  <a:lnTo>
                    <a:pt x="88" y="76791"/>
                  </a:lnTo>
                  <a:lnTo>
                    <a:pt x="132" y="77449"/>
                  </a:lnTo>
                  <a:lnTo>
                    <a:pt x="790" y="79643"/>
                  </a:lnTo>
                  <a:lnTo>
                    <a:pt x="834" y="79687"/>
                  </a:lnTo>
                  <a:lnTo>
                    <a:pt x="1361" y="80652"/>
                  </a:lnTo>
                  <a:lnTo>
                    <a:pt x="1405" y="80696"/>
                  </a:lnTo>
                  <a:lnTo>
                    <a:pt x="6363" y="84558"/>
                  </a:lnTo>
                  <a:lnTo>
                    <a:pt x="6495" y="84601"/>
                  </a:lnTo>
                  <a:lnTo>
                    <a:pt x="6539" y="84558"/>
                  </a:lnTo>
                  <a:lnTo>
                    <a:pt x="6626" y="84514"/>
                  </a:lnTo>
                  <a:lnTo>
                    <a:pt x="6626" y="84470"/>
                  </a:lnTo>
                  <a:lnTo>
                    <a:pt x="6626" y="84382"/>
                  </a:lnTo>
                  <a:lnTo>
                    <a:pt x="6626" y="84338"/>
                  </a:lnTo>
                  <a:lnTo>
                    <a:pt x="6582" y="84294"/>
                  </a:lnTo>
                  <a:lnTo>
                    <a:pt x="1668" y="80433"/>
                  </a:lnTo>
                  <a:lnTo>
                    <a:pt x="1141" y="79555"/>
                  </a:lnTo>
                  <a:lnTo>
                    <a:pt x="483" y="77361"/>
                  </a:lnTo>
                  <a:lnTo>
                    <a:pt x="395" y="76747"/>
                  </a:lnTo>
                  <a:lnTo>
                    <a:pt x="395" y="76089"/>
                  </a:lnTo>
                  <a:lnTo>
                    <a:pt x="351" y="75387"/>
                  </a:lnTo>
                  <a:lnTo>
                    <a:pt x="395" y="74641"/>
                  </a:lnTo>
                  <a:lnTo>
                    <a:pt x="483" y="73105"/>
                  </a:lnTo>
                  <a:lnTo>
                    <a:pt x="702" y="71393"/>
                  </a:lnTo>
                  <a:lnTo>
                    <a:pt x="1054" y="69594"/>
                  </a:lnTo>
                  <a:lnTo>
                    <a:pt x="1448" y="67620"/>
                  </a:lnTo>
                  <a:lnTo>
                    <a:pt x="2019" y="65557"/>
                  </a:lnTo>
                  <a:lnTo>
                    <a:pt x="2633" y="63363"/>
                  </a:lnTo>
                  <a:lnTo>
                    <a:pt x="2633" y="63319"/>
                  </a:lnTo>
                  <a:lnTo>
                    <a:pt x="2940" y="61696"/>
                  </a:lnTo>
                  <a:lnTo>
                    <a:pt x="3335" y="59195"/>
                  </a:lnTo>
                  <a:lnTo>
                    <a:pt x="3642" y="56430"/>
                  </a:lnTo>
                  <a:lnTo>
                    <a:pt x="3994" y="53710"/>
                  </a:lnTo>
                  <a:lnTo>
                    <a:pt x="4345" y="51296"/>
                  </a:lnTo>
                  <a:lnTo>
                    <a:pt x="4652" y="48839"/>
                  </a:lnTo>
                  <a:lnTo>
                    <a:pt x="4871" y="46382"/>
                  </a:lnTo>
                  <a:lnTo>
                    <a:pt x="4959" y="45153"/>
                  </a:lnTo>
                  <a:lnTo>
                    <a:pt x="5047" y="43880"/>
                  </a:lnTo>
                  <a:lnTo>
                    <a:pt x="5134" y="40326"/>
                  </a:lnTo>
                  <a:lnTo>
                    <a:pt x="5003" y="36596"/>
                  </a:lnTo>
                  <a:lnTo>
                    <a:pt x="5003" y="36552"/>
                  </a:lnTo>
                  <a:lnTo>
                    <a:pt x="4476" y="33174"/>
                  </a:lnTo>
                  <a:lnTo>
                    <a:pt x="3686" y="30321"/>
                  </a:lnTo>
                  <a:lnTo>
                    <a:pt x="2589" y="26767"/>
                  </a:lnTo>
                  <a:lnTo>
                    <a:pt x="1931" y="24661"/>
                  </a:lnTo>
                  <a:lnTo>
                    <a:pt x="1931" y="24617"/>
                  </a:lnTo>
                  <a:lnTo>
                    <a:pt x="1185" y="23608"/>
                  </a:lnTo>
                  <a:lnTo>
                    <a:pt x="1361" y="23520"/>
                  </a:lnTo>
                  <a:lnTo>
                    <a:pt x="1405" y="23520"/>
                  </a:lnTo>
                  <a:lnTo>
                    <a:pt x="4037" y="22028"/>
                  </a:lnTo>
                  <a:lnTo>
                    <a:pt x="6977" y="20317"/>
                  </a:lnTo>
                  <a:lnTo>
                    <a:pt x="9040" y="19790"/>
                  </a:lnTo>
                  <a:lnTo>
                    <a:pt x="9084" y="19790"/>
                  </a:lnTo>
                  <a:lnTo>
                    <a:pt x="10927" y="18825"/>
                  </a:lnTo>
                  <a:lnTo>
                    <a:pt x="14656" y="16324"/>
                  </a:lnTo>
                  <a:lnTo>
                    <a:pt x="16631" y="15622"/>
                  </a:lnTo>
                  <a:lnTo>
                    <a:pt x="16675" y="15578"/>
                  </a:lnTo>
                  <a:lnTo>
                    <a:pt x="18211" y="14305"/>
                  </a:lnTo>
                  <a:lnTo>
                    <a:pt x="20536" y="12462"/>
                  </a:lnTo>
                  <a:lnTo>
                    <a:pt x="23784" y="10663"/>
                  </a:lnTo>
                  <a:lnTo>
                    <a:pt x="23784" y="10619"/>
                  </a:lnTo>
                  <a:lnTo>
                    <a:pt x="26109" y="8952"/>
                  </a:lnTo>
                  <a:lnTo>
                    <a:pt x="29225" y="6494"/>
                  </a:lnTo>
                  <a:lnTo>
                    <a:pt x="29269" y="6451"/>
                  </a:lnTo>
                  <a:lnTo>
                    <a:pt x="30673" y="3862"/>
                  </a:lnTo>
                  <a:lnTo>
                    <a:pt x="31550" y="527"/>
                  </a:lnTo>
                  <a:lnTo>
                    <a:pt x="31814" y="263"/>
                  </a:lnTo>
                  <a:lnTo>
                    <a:pt x="31858" y="220"/>
                  </a:lnTo>
                  <a:lnTo>
                    <a:pt x="31858" y="132"/>
                  </a:lnTo>
                  <a:lnTo>
                    <a:pt x="31858" y="88"/>
                  </a:lnTo>
                  <a:lnTo>
                    <a:pt x="31814" y="44"/>
                  </a:lnTo>
                  <a:lnTo>
                    <a:pt x="3177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5" name="Google Shape;7375;p246"/>
            <p:cNvSpPr/>
            <p:nvPr/>
          </p:nvSpPr>
          <p:spPr>
            <a:xfrm>
              <a:off x="5289850" y="2869000"/>
              <a:ext cx="349975" cy="388375"/>
            </a:xfrm>
            <a:custGeom>
              <a:avLst/>
              <a:gdLst/>
              <a:ahLst/>
              <a:cxnLst/>
              <a:rect l="l" t="t" r="r" b="b"/>
              <a:pathLst>
                <a:path w="13999" h="15535" extrusionOk="0">
                  <a:moveTo>
                    <a:pt x="13779" y="1"/>
                  </a:moveTo>
                  <a:lnTo>
                    <a:pt x="13735" y="45"/>
                  </a:lnTo>
                  <a:lnTo>
                    <a:pt x="12902" y="527"/>
                  </a:lnTo>
                  <a:lnTo>
                    <a:pt x="9128" y="3116"/>
                  </a:lnTo>
                  <a:lnTo>
                    <a:pt x="7285" y="4169"/>
                  </a:lnTo>
                  <a:lnTo>
                    <a:pt x="5486" y="5310"/>
                  </a:lnTo>
                  <a:lnTo>
                    <a:pt x="5442" y="5398"/>
                  </a:lnTo>
                  <a:lnTo>
                    <a:pt x="5442" y="5442"/>
                  </a:lnTo>
                  <a:lnTo>
                    <a:pt x="4740" y="8908"/>
                  </a:lnTo>
                  <a:lnTo>
                    <a:pt x="4433" y="10927"/>
                  </a:lnTo>
                  <a:lnTo>
                    <a:pt x="4257" y="11629"/>
                  </a:lnTo>
                  <a:lnTo>
                    <a:pt x="2019" y="13823"/>
                  </a:lnTo>
                  <a:lnTo>
                    <a:pt x="659" y="15008"/>
                  </a:lnTo>
                  <a:lnTo>
                    <a:pt x="89" y="15227"/>
                  </a:lnTo>
                  <a:lnTo>
                    <a:pt x="45" y="15271"/>
                  </a:lnTo>
                  <a:lnTo>
                    <a:pt x="1" y="15315"/>
                  </a:lnTo>
                  <a:lnTo>
                    <a:pt x="1" y="15359"/>
                  </a:lnTo>
                  <a:lnTo>
                    <a:pt x="1" y="15447"/>
                  </a:lnTo>
                  <a:lnTo>
                    <a:pt x="45" y="15534"/>
                  </a:lnTo>
                  <a:lnTo>
                    <a:pt x="220" y="15534"/>
                  </a:lnTo>
                  <a:lnTo>
                    <a:pt x="835" y="15315"/>
                  </a:lnTo>
                  <a:lnTo>
                    <a:pt x="878" y="15271"/>
                  </a:lnTo>
                  <a:lnTo>
                    <a:pt x="2283" y="14086"/>
                  </a:lnTo>
                  <a:lnTo>
                    <a:pt x="4521" y="11848"/>
                  </a:lnTo>
                  <a:lnTo>
                    <a:pt x="4564" y="11761"/>
                  </a:lnTo>
                  <a:lnTo>
                    <a:pt x="4784" y="11015"/>
                  </a:lnTo>
                  <a:lnTo>
                    <a:pt x="5091" y="8952"/>
                  </a:lnTo>
                  <a:lnTo>
                    <a:pt x="5749" y="5574"/>
                  </a:lnTo>
                  <a:lnTo>
                    <a:pt x="7461" y="4477"/>
                  </a:lnTo>
                  <a:lnTo>
                    <a:pt x="9304" y="3423"/>
                  </a:lnTo>
                  <a:lnTo>
                    <a:pt x="13077" y="791"/>
                  </a:lnTo>
                  <a:lnTo>
                    <a:pt x="13911" y="352"/>
                  </a:lnTo>
                  <a:lnTo>
                    <a:pt x="13955" y="308"/>
                  </a:lnTo>
                  <a:lnTo>
                    <a:pt x="13999" y="220"/>
                  </a:lnTo>
                  <a:lnTo>
                    <a:pt x="13999" y="176"/>
                  </a:lnTo>
                  <a:lnTo>
                    <a:pt x="13955" y="89"/>
                  </a:lnTo>
                  <a:lnTo>
                    <a:pt x="13911" y="45"/>
                  </a:lnTo>
                  <a:lnTo>
                    <a:pt x="1386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6" name="Google Shape;7376;p246"/>
            <p:cNvSpPr/>
            <p:nvPr/>
          </p:nvSpPr>
          <p:spPr>
            <a:xfrm>
              <a:off x="5206475" y="2843775"/>
              <a:ext cx="405925" cy="426750"/>
            </a:xfrm>
            <a:custGeom>
              <a:avLst/>
              <a:gdLst/>
              <a:ahLst/>
              <a:cxnLst/>
              <a:rect l="l" t="t" r="r" b="b"/>
              <a:pathLst>
                <a:path w="16237" h="17070" extrusionOk="0">
                  <a:moveTo>
                    <a:pt x="16017" y="0"/>
                  </a:moveTo>
                  <a:lnTo>
                    <a:pt x="15973" y="44"/>
                  </a:lnTo>
                  <a:lnTo>
                    <a:pt x="12858" y="2107"/>
                  </a:lnTo>
                  <a:lnTo>
                    <a:pt x="10532" y="3511"/>
                  </a:lnTo>
                  <a:lnTo>
                    <a:pt x="8514" y="4740"/>
                  </a:lnTo>
                  <a:lnTo>
                    <a:pt x="6495" y="6188"/>
                  </a:lnTo>
                  <a:lnTo>
                    <a:pt x="4389" y="7636"/>
                  </a:lnTo>
                  <a:lnTo>
                    <a:pt x="4345" y="7636"/>
                  </a:lnTo>
                  <a:lnTo>
                    <a:pt x="3862" y="8250"/>
                  </a:lnTo>
                  <a:lnTo>
                    <a:pt x="3819" y="8338"/>
                  </a:lnTo>
                  <a:lnTo>
                    <a:pt x="3467" y="11541"/>
                  </a:lnTo>
                  <a:lnTo>
                    <a:pt x="3292" y="13998"/>
                  </a:lnTo>
                  <a:lnTo>
                    <a:pt x="3204" y="14744"/>
                  </a:lnTo>
                  <a:lnTo>
                    <a:pt x="2985" y="15008"/>
                  </a:lnTo>
                  <a:lnTo>
                    <a:pt x="1273" y="15841"/>
                  </a:lnTo>
                  <a:lnTo>
                    <a:pt x="1273" y="15885"/>
                  </a:lnTo>
                  <a:lnTo>
                    <a:pt x="89" y="16763"/>
                  </a:lnTo>
                  <a:lnTo>
                    <a:pt x="45" y="16807"/>
                  </a:lnTo>
                  <a:lnTo>
                    <a:pt x="1" y="16851"/>
                  </a:lnTo>
                  <a:lnTo>
                    <a:pt x="1" y="16938"/>
                  </a:lnTo>
                  <a:lnTo>
                    <a:pt x="45" y="16982"/>
                  </a:lnTo>
                  <a:lnTo>
                    <a:pt x="89" y="17070"/>
                  </a:lnTo>
                  <a:lnTo>
                    <a:pt x="176" y="17070"/>
                  </a:lnTo>
                  <a:lnTo>
                    <a:pt x="308" y="17026"/>
                  </a:lnTo>
                  <a:lnTo>
                    <a:pt x="1449" y="16148"/>
                  </a:lnTo>
                  <a:lnTo>
                    <a:pt x="3160" y="15315"/>
                  </a:lnTo>
                  <a:lnTo>
                    <a:pt x="3248" y="15271"/>
                  </a:lnTo>
                  <a:lnTo>
                    <a:pt x="3511" y="14920"/>
                  </a:lnTo>
                  <a:lnTo>
                    <a:pt x="3511" y="14832"/>
                  </a:lnTo>
                  <a:lnTo>
                    <a:pt x="3643" y="14042"/>
                  </a:lnTo>
                  <a:lnTo>
                    <a:pt x="3643" y="13998"/>
                  </a:lnTo>
                  <a:lnTo>
                    <a:pt x="3819" y="11541"/>
                  </a:lnTo>
                  <a:lnTo>
                    <a:pt x="4126" y="8426"/>
                  </a:lnTo>
                  <a:lnTo>
                    <a:pt x="4608" y="7899"/>
                  </a:lnTo>
                  <a:lnTo>
                    <a:pt x="6715" y="6495"/>
                  </a:lnTo>
                  <a:lnTo>
                    <a:pt x="8689" y="5047"/>
                  </a:lnTo>
                  <a:lnTo>
                    <a:pt x="10708" y="3818"/>
                  </a:lnTo>
                  <a:lnTo>
                    <a:pt x="13033" y="2414"/>
                  </a:lnTo>
                  <a:lnTo>
                    <a:pt x="16149" y="352"/>
                  </a:lnTo>
                  <a:lnTo>
                    <a:pt x="16193" y="308"/>
                  </a:lnTo>
                  <a:lnTo>
                    <a:pt x="16237" y="220"/>
                  </a:lnTo>
                  <a:lnTo>
                    <a:pt x="16237" y="176"/>
                  </a:lnTo>
                  <a:lnTo>
                    <a:pt x="16193" y="88"/>
                  </a:lnTo>
                  <a:lnTo>
                    <a:pt x="16149" y="44"/>
                  </a:lnTo>
                  <a:lnTo>
                    <a:pt x="1610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7" name="Google Shape;7377;p246"/>
            <p:cNvSpPr/>
            <p:nvPr/>
          </p:nvSpPr>
          <p:spPr>
            <a:xfrm>
              <a:off x="5101175" y="2819650"/>
              <a:ext cx="483800" cy="494775"/>
            </a:xfrm>
            <a:custGeom>
              <a:avLst/>
              <a:gdLst/>
              <a:ahLst/>
              <a:cxnLst/>
              <a:rect l="l" t="t" r="r" b="b"/>
              <a:pathLst>
                <a:path w="19352" h="19791" extrusionOk="0">
                  <a:moveTo>
                    <a:pt x="19088" y="0"/>
                  </a:moveTo>
                  <a:lnTo>
                    <a:pt x="15929" y="2063"/>
                  </a:lnTo>
                  <a:lnTo>
                    <a:pt x="14130" y="3203"/>
                  </a:lnTo>
                  <a:lnTo>
                    <a:pt x="11892" y="4520"/>
                  </a:lnTo>
                  <a:lnTo>
                    <a:pt x="9874" y="5880"/>
                  </a:lnTo>
                  <a:lnTo>
                    <a:pt x="7811" y="7065"/>
                  </a:lnTo>
                  <a:lnTo>
                    <a:pt x="5880" y="8206"/>
                  </a:lnTo>
                  <a:lnTo>
                    <a:pt x="3818" y="9566"/>
                  </a:lnTo>
                  <a:lnTo>
                    <a:pt x="3774" y="9610"/>
                  </a:lnTo>
                  <a:lnTo>
                    <a:pt x="3423" y="9961"/>
                  </a:lnTo>
                  <a:lnTo>
                    <a:pt x="3379" y="10005"/>
                  </a:lnTo>
                  <a:lnTo>
                    <a:pt x="3379" y="10093"/>
                  </a:lnTo>
                  <a:lnTo>
                    <a:pt x="3379" y="14525"/>
                  </a:lnTo>
                  <a:lnTo>
                    <a:pt x="3511" y="16411"/>
                  </a:lnTo>
                  <a:lnTo>
                    <a:pt x="3291" y="17113"/>
                  </a:lnTo>
                  <a:lnTo>
                    <a:pt x="746" y="19220"/>
                  </a:lnTo>
                  <a:lnTo>
                    <a:pt x="132" y="19483"/>
                  </a:lnTo>
                  <a:lnTo>
                    <a:pt x="44" y="19527"/>
                  </a:lnTo>
                  <a:lnTo>
                    <a:pt x="44" y="19571"/>
                  </a:lnTo>
                  <a:lnTo>
                    <a:pt x="0" y="19659"/>
                  </a:lnTo>
                  <a:lnTo>
                    <a:pt x="44" y="19702"/>
                  </a:lnTo>
                  <a:lnTo>
                    <a:pt x="88" y="19790"/>
                  </a:lnTo>
                  <a:lnTo>
                    <a:pt x="264" y="19790"/>
                  </a:lnTo>
                  <a:lnTo>
                    <a:pt x="878" y="19527"/>
                  </a:lnTo>
                  <a:lnTo>
                    <a:pt x="922" y="19483"/>
                  </a:lnTo>
                  <a:lnTo>
                    <a:pt x="3555" y="17377"/>
                  </a:lnTo>
                  <a:lnTo>
                    <a:pt x="3642" y="17289"/>
                  </a:lnTo>
                  <a:lnTo>
                    <a:pt x="3862" y="16455"/>
                  </a:lnTo>
                  <a:lnTo>
                    <a:pt x="3862" y="16411"/>
                  </a:lnTo>
                  <a:lnTo>
                    <a:pt x="3730" y="14525"/>
                  </a:lnTo>
                  <a:lnTo>
                    <a:pt x="3730" y="10136"/>
                  </a:lnTo>
                  <a:lnTo>
                    <a:pt x="4037" y="9873"/>
                  </a:lnTo>
                  <a:lnTo>
                    <a:pt x="6056" y="8513"/>
                  </a:lnTo>
                  <a:lnTo>
                    <a:pt x="7987" y="7328"/>
                  </a:lnTo>
                  <a:lnTo>
                    <a:pt x="10049" y="6187"/>
                  </a:lnTo>
                  <a:lnTo>
                    <a:pt x="12068" y="4783"/>
                  </a:lnTo>
                  <a:lnTo>
                    <a:pt x="14305" y="3467"/>
                  </a:lnTo>
                  <a:lnTo>
                    <a:pt x="16105" y="2370"/>
                  </a:lnTo>
                  <a:lnTo>
                    <a:pt x="19264" y="307"/>
                  </a:lnTo>
                  <a:lnTo>
                    <a:pt x="19308" y="263"/>
                  </a:lnTo>
                  <a:lnTo>
                    <a:pt x="19352" y="176"/>
                  </a:lnTo>
                  <a:lnTo>
                    <a:pt x="19352" y="132"/>
                  </a:lnTo>
                  <a:lnTo>
                    <a:pt x="19308" y="44"/>
                  </a:lnTo>
                  <a:lnTo>
                    <a:pt x="1926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8" name="Google Shape;7378;p246"/>
            <p:cNvSpPr/>
            <p:nvPr/>
          </p:nvSpPr>
          <p:spPr>
            <a:xfrm>
              <a:off x="3975625" y="3259550"/>
              <a:ext cx="584750" cy="1657600"/>
            </a:xfrm>
            <a:custGeom>
              <a:avLst/>
              <a:gdLst/>
              <a:ahLst/>
              <a:cxnLst/>
              <a:rect l="l" t="t" r="r" b="b"/>
              <a:pathLst>
                <a:path w="23390" h="66304" extrusionOk="0">
                  <a:moveTo>
                    <a:pt x="922" y="0"/>
                  </a:moveTo>
                  <a:lnTo>
                    <a:pt x="835" y="44"/>
                  </a:lnTo>
                  <a:lnTo>
                    <a:pt x="835" y="88"/>
                  </a:lnTo>
                  <a:lnTo>
                    <a:pt x="308" y="1448"/>
                  </a:lnTo>
                  <a:lnTo>
                    <a:pt x="89" y="2194"/>
                  </a:lnTo>
                  <a:lnTo>
                    <a:pt x="1" y="2501"/>
                  </a:lnTo>
                  <a:lnTo>
                    <a:pt x="1" y="2589"/>
                  </a:lnTo>
                  <a:lnTo>
                    <a:pt x="352" y="5046"/>
                  </a:lnTo>
                  <a:lnTo>
                    <a:pt x="352" y="5090"/>
                  </a:lnTo>
                  <a:lnTo>
                    <a:pt x="1317" y="7197"/>
                  </a:lnTo>
                  <a:lnTo>
                    <a:pt x="1625" y="8601"/>
                  </a:lnTo>
                  <a:lnTo>
                    <a:pt x="1668" y="8601"/>
                  </a:lnTo>
                  <a:lnTo>
                    <a:pt x="3380" y="12769"/>
                  </a:lnTo>
                  <a:lnTo>
                    <a:pt x="4696" y="15709"/>
                  </a:lnTo>
                  <a:lnTo>
                    <a:pt x="5837" y="18298"/>
                  </a:lnTo>
                  <a:lnTo>
                    <a:pt x="6802" y="21063"/>
                  </a:lnTo>
                  <a:lnTo>
                    <a:pt x="6978" y="21984"/>
                  </a:lnTo>
                  <a:lnTo>
                    <a:pt x="7022" y="24529"/>
                  </a:lnTo>
                  <a:lnTo>
                    <a:pt x="7022" y="24573"/>
                  </a:lnTo>
                  <a:lnTo>
                    <a:pt x="7461" y="26855"/>
                  </a:lnTo>
                  <a:lnTo>
                    <a:pt x="7548" y="28522"/>
                  </a:lnTo>
                  <a:lnTo>
                    <a:pt x="7461" y="31331"/>
                  </a:lnTo>
                  <a:lnTo>
                    <a:pt x="7417" y="34358"/>
                  </a:lnTo>
                  <a:lnTo>
                    <a:pt x="7417" y="37825"/>
                  </a:lnTo>
                  <a:lnTo>
                    <a:pt x="7505" y="42740"/>
                  </a:lnTo>
                  <a:lnTo>
                    <a:pt x="7680" y="44758"/>
                  </a:lnTo>
                  <a:lnTo>
                    <a:pt x="7680" y="44802"/>
                  </a:lnTo>
                  <a:lnTo>
                    <a:pt x="8163" y="47128"/>
                  </a:lnTo>
                  <a:lnTo>
                    <a:pt x="8163" y="47171"/>
                  </a:lnTo>
                  <a:lnTo>
                    <a:pt x="8953" y="49366"/>
                  </a:lnTo>
                  <a:lnTo>
                    <a:pt x="9523" y="50331"/>
                  </a:lnTo>
                  <a:lnTo>
                    <a:pt x="9567" y="50375"/>
                  </a:lnTo>
                  <a:lnTo>
                    <a:pt x="10488" y="51252"/>
                  </a:lnTo>
                  <a:lnTo>
                    <a:pt x="10488" y="51296"/>
                  </a:lnTo>
                  <a:lnTo>
                    <a:pt x="13033" y="52876"/>
                  </a:lnTo>
                  <a:lnTo>
                    <a:pt x="15228" y="54368"/>
                  </a:lnTo>
                  <a:lnTo>
                    <a:pt x="17246" y="56079"/>
                  </a:lnTo>
                  <a:lnTo>
                    <a:pt x="18431" y="57132"/>
                  </a:lnTo>
                  <a:lnTo>
                    <a:pt x="19835" y="58098"/>
                  </a:lnTo>
                  <a:lnTo>
                    <a:pt x="22731" y="62573"/>
                  </a:lnTo>
                  <a:lnTo>
                    <a:pt x="23038" y="63363"/>
                  </a:lnTo>
                  <a:lnTo>
                    <a:pt x="22775" y="66084"/>
                  </a:lnTo>
                  <a:lnTo>
                    <a:pt x="22775" y="66172"/>
                  </a:lnTo>
                  <a:lnTo>
                    <a:pt x="22819" y="66216"/>
                  </a:lnTo>
                  <a:lnTo>
                    <a:pt x="22863" y="66259"/>
                  </a:lnTo>
                  <a:lnTo>
                    <a:pt x="22907" y="66303"/>
                  </a:lnTo>
                  <a:lnTo>
                    <a:pt x="22950" y="66303"/>
                  </a:lnTo>
                  <a:lnTo>
                    <a:pt x="23038" y="66259"/>
                  </a:lnTo>
                  <a:lnTo>
                    <a:pt x="23126" y="66128"/>
                  </a:lnTo>
                  <a:lnTo>
                    <a:pt x="23389" y="63363"/>
                  </a:lnTo>
                  <a:lnTo>
                    <a:pt x="23389" y="63276"/>
                  </a:lnTo>
                  <a:lnTo>
                    <a:pt x="23038" y="62442"/>
                  </a:lnTo>
                  <a:lnTo>
                    <a:pt x="23038" y="62398"/>
                  </a:lnTo>
                  <a:lnTo>
                    <a:pt x="20098" y="57878"/>
                  </a:lnTo>
                  <a:lnTo>
                    <a:pt x="20054" y="57791"/>
                  </a:lnTo>
                  <a:lnTo>
                    <a:pt x="18650" y="56869"/>
                  </a:lnTo>
                  <a:lnTo>
                    <a:pt x="17465" y="55816"/>
                  </a:lnTo>
                  <a:lnTo>
                    <a:pt x="15403" y="54105"/>
                  </a:lnTo>
                  <a:lnTo>
                    <a:pt x="13209" y="52613"/>
                  </a:lnTo>
                  <a:lnTo>
                    <a:pt x="10708" y="50989"/>
                  </a:lnTo>
                  <a:lnTo>
                    <a:pt x="9830" y="50111"/>
                  </a:lnTo>
                  <a:lnTo>
                    <a:pt x="9260" y="49234"/>
                  </a:lnTo>
                  <a:lnTo>
                    <a:pt x="8514" y="47040"/>
                  </a:lnTo>
                  <a:lnTo>
                    <a:pt x="8031" y="44758"/>
                  </a:lnTo>
                  <a:lnTo>
                    <a:pt x="7856" y="42696"/>
                  </a:lnTo>
                  <a:lnTo>
                    <a:pt x="7768" y="37825"/>
                  </a:lnTo>
                  <a:lnTo>
                    <a:pt x="7768" y="34402"/>
                  </a:lnTo>
                  <a:lnTo>
                    <a:pt x="7812" y="31375"/>
                  </a:lnTo>
                  <a:lnTo>
                    <a:pt x="7899" y="28522"/>
                  </a:lnTo>
                  <a:lnTo>
                    <a:pt x="7812" y="26811"/>
                  </a:lnTo>
                  <a:lnTo>
                    <a:pt x="7373" y="24485"/>
                  </a:lnTo>
                  <a:lnTo>
                    <a:pt x="7329" y="21940"/>
                  </a:lnTo>
                  <a:lnTo>
                    <a:pt x="7329" y="21896"/>
                  </a:lnTo>
                  <a:lnTo>
                    <a:pt x="7153" y="20975"/>
                  </a:lnTo>
                  <a:lnTo>
                    <a:pt x="7153" y="20931"/>
                  </a:lnTo>
                  <a:lnTo>
                    <a:pt x="6144" y="18167"/>
                  </a:lnTo>
                  <a:lnTo>
                    <a:pt x="5003" y="15534"/>
                  </a:lnTo>
                  <a:lnTo>
                    <a:pt x="3731" y="12638"/>
                  </a:lnTo>
                  <a:lnTo>
                    <a:pt x="1976" y="8469"/>
                  </a:lnTo>
                  <a:lnTo>
                    <a:pt x="1668" y="7109"/>
                  </a:lnTo>
                  <a:lnTo>
                    <a:pt x="1625" y="7065"/>
                  </a:lnTo>
                  <a:lnTo>
                    <a:pt x="703" y="4959"/>
                  </a:lnTo>
                  <a:lnTo>
                    <a:pt x="352" y="2545"/>
                  </a:lnTo>
                  <a:lnTo>
                    <a:pt x="440" y="2238"/>
                  </a:lnTo>
                  <a:lnTo>
                    <a:pt x="615" y="1668"/>
                  </a:lnTo>
                  <a:lnTo>
                    <a:pt x="1142" y="220"/>
                  </a:lnTo>
                  <a:lnTo>
                    <a:pt x="1142" y="176"/>
                  </a:lnTo>
                  <a:lnTo>
                    <a:pt x="1142" y="88"/>
                  </a:lnTo>
                  <a:lnTo>
                    <a:pt x="1098" y="44"/>
                  </a:lnTo>
                  <a:lnTo>
                    <a:pt x="105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9" name="Google Shape;7379;p246"/>
            <p:cNvSpPr/>
            <p:nvPr/>
          </p:nvSpPr>
          <p:spPr>
            <a:xfrm>
              <a:off x="3940525" y="2730775"/>
              <a:ext cx="589125" cy="2188575"/>
            </a:xfrm>
            <a:custGeom>
              <a:avLst/>
              <a:gdLst/>
              <a:ahLst/>
              <a:cxnLst/>
              <a:rect l="l" t="t" r="r" b="b"/>
              <a:pathLst>
                <a:path w="23565" h="87543" extrusionOk="0">
                  <a:moveTo>
                    <a:pt x="18869" y="1"/>
                  </a:moveTo>
                  <a:lnTo>
                    <a:pt x="18826" y="45"/>
                  </a:lnTo>
                  <a:lnTo>
                    <a:pt x="14964" y="2151"/>
                  </a:lnTo>
                  <a:lnTo>
                    <a:pt x="12507" y="3818"/>
                  </a:lnTo>
                  <a:lnTo>
                    <a:pt x="10049" y="5530"/>
                  </a:lnTo>
                  <a:lnTo>
                    <a:pt x="8909" y="6451"/>
                  </a:lnTo>
                  <a:lnTo>
                    <a:pt x="8865" y="6495"/>
                  </a:lnTo>
                  <a:lnTo>
                    <a:pt x="6276" y="9347"/>
                  </a:lnTo>
                  <a:lnTo>
                    <a:pt x="6232" y="9391"/>
                  </a:lnTo>
                  <a:lnTo>
                    <a:pt x="5442" y="10576"/>
                  </a:lnTo>
                  <a:lnTo>
                    <a:pt x="1580" y="17860"/>
                  </a:lnTo>
                  <a:lnTo>
                    <a:pt x="791" y="20098"/>
                  </a:lnTo>
                  <a:lnTo>
                    <a:pt x="264" y="21678"/>
                  </a:lnTo>
                  <a:lnTo>
                    <a:pt x="1" y="22511"/>
                  </a:lnTo>
                  <a:lnTo>
                    <a:pt x="1" y="25276"/>
                  </a:lnTo>
                  <a:lnTo>
                    <a:pt x="1" y="25320"/>
                  </a:lnTo>
                  <a:lnTo>
                    <a:pt x="1229" y="29620"/>
                  </a:lnTo>
                  <a:lnTo>
                    <a:pt x="1273" y="29620"/>
                  </a:lnTo>
                  <a:lnTo>
                    <a:pt x="2370" y="31726"/>
                  </a:lnTo>
                  <a:lnTo>
                    <a:pt x="4082" y="35544"/>
                  </a:lnTo>
                  <a:lnTo>
                    <a:pt x="5266" y="38177"/>
                  </a:lnTo>
                  <a:lnTo>
                    <a:pt x="6276" y="40546"/>
                  </a:lnTo>
                  <a:lnTo>
                    <a:pt x="6890" y="42038"/>
                  </a:lnTo>
                  <a:lnTo>
                    <a:pt x="7285" y="43223"/>
                  </a:lnTo>
                  <a:lnTo>
                    <a:pt x="7285" y="44847"/>
                  </a:lnTo>
                  <a:lnTo>
                    <a:pt x="7329" y="44890"/>
                  </a:lnTo>
                  <a:lnTo>
                    <a:pt x="7680" y="47128"/>
                  </a:lnTo>
                  <a:lnTo>
                    <a:pt x="7636" y="52043"/>
                  </a:lnTo>
                  <a:lnTo>
                    <a:pt x="7636" y="56431"/>
                  </a:lnTo>
                  <a:lnTo>
                    <a:pt x="7680" y="59854"/>
                  </a:lnTo>
                  <a:lnTo>
                    <a:pt x="7768" y="64373"/>
                  </a:lnTo>
                  <a:lnTo>
                    <a:pt x="7943" y="66787"/>
                  </a:lnTo>
                  <a:lnTo>
                    <a:pt x="8338" y="68586"/>
                  </a:lnTo>
                  <a:lnTo>
                    <a:pt x="8338" y="68630"/>
                  </a:lnTo>
                  <a:lnTo>
                    <a:pt x="9128" y="70868"/>
                  </a:lnTo>
                  <a:lnTo>
                    <a:pt x="10093" y="73149"/>
                  </a:lnTo>
                  <a:lnTo>
                    <a:pt x="10137" y="73193"/>
                  </a:lnTo>
                  <a:lnTo>
                    <a:pt x="11059" y="74466"/>
                  </a:lnTo>
                  <a:lnTo>
                    <a:pt x="11103" y="74510"/>
                  </a:lnTo>
                  <a:lnTo>
                    <a:pt x="13823" y="76660"/>
                  </a:lnTo>
                  <a:lnTo>
                    <a:pt x="16368" y="78898"/>
                  </a:lnTo>
                  <a:lnTo>
                    <a:pt x="17992" y="80346"/>
                  </a:lnTo>
                  <a:lnTo>
                    <a:pt x="18474" y="80697"/>
                  </a:lnTo>
                  <a:lnTo>
                    <a:pt x="21678" y="85260"/>
                  </a:lnTo>
                  <a:lnTo>
                    <a:pt x="23257" y="87454"/>
                  </a:lnTo>
                  <a:lnTo>
                    <a:pt x="23345" y="87498"/>
                  </a:lnTo>
                  <a:lnTo>
                    <a:pt x="23389" y="87542"/>
                  </a:lnTo>
                  <a:lnTo>
                    <a:pt x="23521" y="87498"/>
                  </a:lnTo>
                  <a:lnTo>
                    <a:pt x="23565" y="87454"/>
                  </a:lnTo>
                  <a:lnTo>
                    <a:pt x="23565" y="87367"/>
                  </a:lnTo>
                  <a:lnTo>
                    <a:pt x="23565" y="87323"/>
                  </a:lnTo>
                  <a:lnTo>
                    <a:pt x="23565" y="87235"/>
                  </a:lnTo>
                  <a:lnTo>
                    <a:pt x="21985" y="85041"/>
                  </a:lnTo>
                  <a:lnTo>
                    <a:pt x="18738" y="80477"/>
                  </a:lnTo>
                  <a:lnTo>
                    <a:pt x="18694" y="80433"/>
                  </a:lnTo>
                  <a:lnTo>
                    <a:pt x="18211" y="80082"/>
                  </a:lnTo>
                  <a:lnTo>
                    <a:pt x="16588" y="78634"/>
                  </a:lnTo>
                  <a:lnTo>
                    <a:pt x="14043" y="76353"/>
                  </a:lnTo>
                  <a:lnTo>
                    <a:pt x="11322" y="74246"/>
                  </a:lnTo>
                  <a:lnTo>
                    <a:pt x="10444" y="72974"/>
                  </a:lnTo>
                  <a:lnTo>
                    <a:pt x="9479" y="70736"/>
                  </a:lnTo>
                  <a:lnTo>
                    <a:pt x="8689" y="68498"/>
                  </a:lnTo>
                  <a:lnTo>
                    <a:pt x="8294" y="66743"/>
                  </a:lnTo>
                  <a:lnTo>
                    <a:pt x="8119" y="64373"/>
                  </a:lnTo>
                  <a:lnTo>
                    <a:pt x="8031" y="59854"/>
                  </a:lnTo>
                  <a:lnTo>
                    <a:pt x="7987" y="56431"/>
                  </a:lnTo>
                  <a:lnTo>
                    <a:pt x="7987" y="52043"/>
                  </a:lnTo>
                  <a:lnTo>
                    <a:pt x="8031" y="47084"/>
                  </a:lnTo>
                  <a:lnTo>
                    <a:pt x="7636" y="44847"/>
                  </a:lnTo>
                  <a:lnTo>
                    <a:pt x="7636" y="43223"/>
                  </a:lnTo>
                  <a:lnTo>
                    <a:pt x="7636" y="43179"/>
                  </a:lnTo>
                  <a:lnTo>
                    <a:pt x="7241" y="41907"/>
                  </a:lnTo>
                  <a:lnTo>
                    <a:pt x="6627" y="40415"/>
                  </a:lnTo>
                  <a:lnTo>
                    <a:pt x="5617" y="38001"/>
                  </a:lnTo>
                  <a:lnTo>
                    <a:pt x="4433" y="35412"/>
                  </a:lnTo>
                  <a:lnTo>
                    <a:pt x="2678" y="31595"/>
                  </a:lnTo>
                  <a:lnTo>
                    <a:pt x="1580" y="29488"/>
                  </a:lnTo>
                  <a:lnTo>
                    <a:pt x="352" y="25276"/>
                  </a:lnTo>
                  <a:lnTo>
                    <a:pt x="352" y="22555"/>
                  </a:lnTo>
                  <a:lnTo>
                    <a:pt x="1142" y="20230"/>
                  </a:lnTo>
                  <a:lnTo>
                    <a:pt x="1932" y="17992"/>
                  </a:lnTo>
                  <a:lnTo>
                    <a:pt x="5749" y="10752"/>
                  </a:lnTo>
                  <a:lnTo>
                    <a:pt x="6539" y="9567"/>
                  </a:lnTo>
                  <a:lnTo>
                    <a:pt x="9128" y="6715"/>
                  </a:lnTo>
                  <a:lnTo>
                    <a:pt x="10269" y="5837"/>
                  </a:lnTo>
                  <a:lnTo>
                    <a:pt x="12682" y="4082"/>
                  </a:lnTo>
                  <a:lnTo>
                    <a:pt x="15140" y="2458"/>
                  </a:lnTo>
                  <a:lnTo>
                    <a:pt x="19001" y="352"/>
                  </a:lnTo>
                  <a:lnTo>
                    <a:pt x="19045" y="308"/>
                  </a:lnTo>
                  <a:lnTo>
                    <a:pt x="19089" y="220"/>
                  </a:lnTo>
                  <a:lnTo>
                    <a:pt x="19089" y="176"/>
                  </a:lnTo>
                  <a:lnTo>
                    <a:pt x="19045" y="89"/>
                  </a:lnTo>
                  <a:lnTo>
                    <a:pt x="19001" y="45"/>
                  </a:lnTo>
                  <a:lnTo>
                    <a:pt x="1895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0" name="Google Shape;7380;p246"/>
            <p:cNvSpPr/>
            <p:nvPr/>
          </p:nvSpPr>
          <p:spPr>
            <a:xfrm>
              <a:off x="4021700" y="2610100"/>
              <a:ext cx="687875" cy="2200625"/>
            </a:xfrm>
            <a:custGeom>
              <a:avLst/>
              <a:gdLst/>
              <a:ahLst/>
              <a:cxnLst/>
              <a:rect l="l" t="t" r="r" b="b"/>
              <a:pathLst>
                <a:path w="27515" h="88025" extrusionOk="0">
                  <a:moveTo>
                    <a:pt x="27251" y="1"/>
                  </a:moveTo>
                  <a:lnTo>
                    <a:pt x="25144" y="1186"/>
                  </a:lnTo>
                  <a:lnTo>
                    <a:pt x="22380" y="2590"/>
                  </a:lnTo>
                  <a:lnTo>
                    <a:pt x="20142" y="3643"/>
                  </a:lnTo>
                  <a:lnTo>
                    <a:pt x="17992" y="4872"/>
                  </a:lnTo>
                  <a:lnTo>
                    <a:pt x="14262" y="6978"/>
                  </a:lnTo>
                  <a:lnTo>
                    <a:pt x="12375" y="8119"/>
                  </a:lnTo>
                  <a:lnTo>
                    <a:pt x="10181" y="9611"/>
                  </a:lnTo>
                  <a:lnTo>
                    <a:pt x="8031" y="11103"/>
                  </a:lnTo>
                  <a:lnTo>
                    <a:pt x="6759" y="12068"/>
                  </a:lnTo>
                  <a:lnTo>
                    <a:pt x="6759" y="12112"/>
                  </a:lnTo>
                  <a:lnTo>
                    <a:pt x="5354" y="13867"/>
                  </a:lnTo>
                  <a:lnTo>
                    <a:pt x="3511" y="16193"/>
                  </a:lnTo>
                  <a:lnTo>
                    <a:pt x="3511" y="16237"/>
                  </a:lnTo>
                  <a:lnTo>
                    <a:pt x="2458" y="18518"/>
                  </a:lnTo>
                  <a:lnTo>
                    <a:pt x="1273" y="21502"/>
                  </a:lnTo>
                  <a:lnTo>
                    <a:pt x="264" y="24004"/>
                  </a:lnTo>
                  <a:lnTo>
                    <a:pt x="1" y="25013"/>
                  </a:lnTo>
                  <a:lnTo>
                    <a:pt x="1" y="25101"/>
                  </a:lnTo>
                  <a:lnTo>
                    <a:pt x="484" y="28523"/>
                  </a:lnTo>
                  <a:lnTo>
                    <a:pt x="659" y="30981"/>
                  </a:lnTo>
                  <a:lnTo>
                    <a:pt x="1186" y="33833"/>
                  </a:lnTo>
                  <a:lnTo>
                    <a:pt x="1186" y="33877"/>
                  </a:lnTo>
                  <a:lnTo>
                    <a:pt x="2897" y="38440"/>
                  </a:lnTo>
                  <a:lnTo>
                    <a:pt x="4038" y="41205"/>
                  </a:lnTo>
                  <a:lnTo>
                    <a:pt x="5047" y="43618"/>
                  </a:lnTo>
                  <a:lnTo>
                    <a:pt x="6056" y="46382"/>
                  </a:lnTo>
                  <a:lnTo>
                    <a:pt x="6232" y="47523"/>
                  </a:lnTo>
                  <a:lnTo>
                    <a:pt x="6232" y="50463"/>
                  </a:lnTo>
                  <a:lnTo>
                    <a:pt x="6232" y="50507"/>
                  </a:lnTo>
                  <a:lnTo>
                    <a:pt x="6715" y="53140"/>
                  </a:lnTo>
                  <a:lnTo>
                    <a:pt x="6934" y="54764"/>
                  </a:lnTo>
                  <a:lnTo>
                    <a:pt x="6846" y="57221"/>
                  </a:lnTo>
                  <a:lnTo>
                    <a:pt x="6759" y="60424"/>
                  </a:lnTo>
                  <a:lnTo>
                    <a:pt x="6759" y="63145"/>
                  </a:lnTo>
                  <a:lnTo>
                    <a:pt x="6759" y="65339"/>
                  </a:lnTo>
                  <a:lnTo>
                    <a:pt x="6759" y="67489"/>
                  </a:lnTo>
                  <a:lnTo>
                    <a:pt x="6934" y="69902"/>
                  </a:lnTo>
                  <a:lnTo>
                    <a:pt x="6934" y="69946"/>
                  </a:lnTo>
                  <a:lnTo>
                    <a:pt x="7461" y="72491"/>
                  </a:lnTo>
                  <a:lnTo>
                    <a:pt x="7724" y="73149"/>
                  </a:lnTo>
                  <a:lnTo>
                    <a:pt x="7812" y="73237"/>
                  </a:lnTo>
                  <a:lnTo>
                    <a:pt x="9567" y="74773"/>
                  </a:lnTo>
                  <a:lnTo>
                    <a:pt x="11629" y="76353"/>
                  </a:lnTo>
                  <a:lnTo>
                    <a:pt x="13736" y="77845"/>
                  </a:lnTo>
                  <a:lnTo>
                    <a:pt x="16061" y="79205"/>
                  </a:lnTo>
                  <a:lnTo>
                    <a:pt x="18080" y="80785"/>
                  </a:lnTo>
                  <a:lnTo>
                    <a:pt x="20098" y="82496"/>
                  </a:lnTo>
                  <a:lnTo>
                    <a:pt x="21195" y="84866"/>
                  </a:lnTo>
                  <a:lnTo>
                    <a:pt x="21327" y="87849"/>
                  </a:lnTo>
                  <a:lnTo>
                    <a:pt x="21327" y="87937"/>
                  </a:lnTo>
                  <a:lnTo>
                    <a:pt x="21371" y="87981"/>
                  </a:lnTo>
                  <a:lnTo>
                    <a:pt x="21502" y="88025"/>
                  </a:lnTo>
                  <a:lnTo>
                    <a:pt x="21546" y="88025"/>
                  </a:lnTo>
                  <a:lnTo>
                    <a:pt x="21634" y="87981"/>
                  </a:lnTo>
                  <a:lnTo>
                    <a:pt x="21634" y="87937"/>
                  </a:lnTo>
                  <a:lnTo>
                    <a:pt x="21678" y="87849"/>
                  </a:lnTo>
                  <a:lnTo>
                    <a:pt x="21546" y="84822"/>
                  </a:lnTo>
                  <a:lnTo>
                    <a:pt x="21546" y="84734"/>
                  </a:lnTo>
                  <a:lnTo>
                    <a:pt x="20405" y="82320"/>
                  </a:lnTo>
                  <a:lnTo>
                    <a:pt x="20362" y="82277"/>
                  </a:lnTo>
                  <a:lnTo>
                    <a:pt x="18299" y="80521"/>
                  </a:lnTo>
                  <a:lnTo>
                    <a:pt x="16281" y="78898"/>
                  </a:lnTo>
                  <a:lnTo>
                    <a:pt x="16237" y="78898"/>
                  </a:lnTo>
                  <a:lnTo>
                    <a:pt x="13955" y="77538"/>
                  </a:lnTo>
                  <a:lnTo>
                    <a:pt x="11849" y="76089"/>
                  </a:lnTo>
                  <a:lnTo>
                    <a:pt x="9830" y="74510"/>
                  </a:lnTo>
                  <a:lnTo>
                    <a:pt x="8031" y="73018"/>
                  </a:lnTo>
                  <a:lnTo>
                    <a:pt x="7812" y="72404"/>
                  </a:lnTo>
                  <a:lnTo>
                    <a:pt x="7285" y="69858"/>
                  </a:lnTo>
                  <a:lnTo>
                    <a:pt x="7110" y="67489"/>
                  </a:lnTo>
                  <a:lnTo>
                    <a:pt x="7110" y="65339"/>
                  </a:lnTo>
                  <a:lnTo>
                    <a:pt x="7110" y="63145"/>
                  </a:lnTo>
                  <a:lnTo>
                    <a:pt x="7110" y="60424"/>
                  </a:lnTo>
                  <a:lnTo>
                    <a:pt x="7197" y="57221"/>
                  </a:lnTo>
                  <a:lnTo>
                    <a:pt x="7285" y="54764"/>
                  </a:lnTo>
                  <a:lnTo>
                    <a:pt x="7285" y="54720"/>
                  </a:lnTo>
                  <a:lnTo>
                    <a:pt x="7066" y="53052"/>
                  </a:lnTo>
                  <a:lnTo>
                    <a:pt x="6583" y="50419"/>
                  </a:lnTo>
                  <a:lnTo>
                    <a:pt x="6583" y="47480"/>
                  </a:lnTo>
                  <a:lnTo>
                    <a:pt x="6364" y="46295"/>
                  </a:lnTo>
                  <a:lnTo>
                    <a:pt x="5354" y="43486"/>
                  </a:lnTo>
                  <a:lnTo>
                    <a:pt x="4389" y="41073"/>
                  </a:lnTo>
                  <a:lnTo>
                    <a:pt x="3204" y="38309"/>
                  </a:lnTo>
                  <a:lnTo>
                    <a:pt x="1537" y="33745"/>
                  </a:lnTo>
                  <a:lnTo>
                    <a:pt x="1010" y="30937"/>
                  </a:lnTo>
                  <a:lnTo>
                    <a:pt x="835" y="28479"/>
                  </a:lnTo>
                  <a:lnTo>
                    <a:pt x="352" y="25057"/>
                  </a:lnTo>
                  <a:lnTo>
                    <a:pt x="615" y="24091"/>
                  </a:lnTo>
                  <a:lnTo>
                    <a:pt x="1581" y="21634"/>
                  </a:lnTo>
                  <a:lnTo>
                    <a:pt x="2809" y="18650"/>
                  </a:lnTo>
                  <a:lnTo>
                    <a:pt x="3819" y="16368"/>
                  </a:lnTo>
                  <a:lnTo>
                    <a:pt x="5618" y="14087"/>
                  </a:lnTo>
                  <a:lnTo>
                    <a:pt x="7022" y="12331"/>
                  </a:lnTo>
                  <a:lnTo>
                    <a:pt x="8250" y="11366"/>
                  </a:lnTo>
                  <a:lnTo>
                    <a:pt x="10357" y="9874"/>
                  </a:lnTo>
                  <a:lnTo>
                    <a:pt x="12551" y="8426"/>
                  </a:lnTo>
                  <a:lnTo>
                    <a:pt x="14438" y="7285"/>
                  </a:lnTo>
                  <a:lnTo>
                    <a:pt x="18167" y="5179"/>
                  </a:lnTo>
                  <a:lnTo>
                    <a:pt x="20318" y="3950"/>
                  </a:lnTo>
                  <a:lnTo>
                    <a:pt x="22556" y="2897"/>
                  </a:lnTo>
                  <a:lnTo>
                    <a:pt x="25320" y="1493"/>
                  </a:lnTo>
                  <a:lnTo>
                    <a:pt x="27426" y="308"/>
                  </a:lnTo>
                  <a:lnTo>
                    <a:pt x="27470" y="264"/>
                  </a:lnTo>
                  <a:lnTo>
                    <a:pt x="27514" y="220"/>
                  </a:lnTo>
                  <a:lnTo>
                    <a:pt x="27514" y="133"/>
                  </a:lnTo>
                  <a:lnTo>
                    <a:pt x="27514" y="89"/>
                  </a:lnTo>
                  <a:lnTo>
                    <a:pt x="2747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1" name="Google Shape;7381;p246"/>
            <p:cNvSpPr/>
            <p:nvPr/>
          </p:nvSpPr>
          <p:spPr>
            <a:xfrm>
              <a:off x="3872525" y="2722000"/>
              <a:ext cx="510125" cy="2108475"/>
            </a:xfrm>
            <a:custGeom>
              <a:avLst/>
              <a:gdLst/>
              <a:ahLst/>
              <a:cxnLst/>
              <a:rect l="l" t="t" r="r" b="b"/>
              <a:pathLst>
                <a:path w="20405" h="84339" extrusionOk="0">
                  <a:moveTo>
                    <a:pt x="19659" y="1"/>
                  </a:moveTo>
                  <a:lnTo>
                    <a:pt x="19615" y="45"/>
                  </a:lnTo>
                  <a:lnTo>
                    <a:pt x="17596" y="1054"/>
                  </a:lnTo>
                  <a:lnTo>
                    <a:pt x="15446" y="2370"/>
                  </a:lnTo>
                  <a:lnTo>
                    <a:pt x="12638" y="4389"/>
                  </a:lnTo>
                  <a:lnTo>
                    <a:pt x="11058" y="5486"/>
                  </a:lnTo>
                  <a:lnTo>
                    <a:pt x="7986" y="8382"/>
                  </a:lnTo>
                  <a:lnTo>
                    <a:pt x="5836" y="10357"/>
                  </a:lnTo>
                  <a:lnTo>
                    <a:pt x="5792" y="10400"/>
                  </a:lnTo>
                  <a:lnTo>
                    <a:pt x="2370" y="17728"/>
                  </a:lnTo>
                  <a:lnTo>
                    <a:pt x="702" y="21458"/>
                  </a:lnTo>
                  <a:lnTo>
                    <a:pt x="220" y="22643"/>
                  </a:lnTo>
                  <a:lnTo>
                    <a:pt x="44" y="23038"/>
                  </a:lnTo>
                  <a:lnTo>
                    <a:pt x="0" y="23213"/>
                  </a:lnTo>
                  <a:lnTo>
                    <a:pt x="44" y="23257"/>
                  </a:lnTo>
                  <a:lnTo>
                    <a:pt x="3160" y="31946"/>
                  </a:lnTo>
                  <a:lnTo>
                    <a:pt x="3160" y="31990"/>
                  </a:lnTo>
                  <a:lnTo>
                    <a:pt x="4476" y="34096"/>
                  </a:lnTo>
                  <a:lnTo>
                    <a:pt x="5924" y="37124"/>
                  </a:lnTo>
                  <a:lnTo>
                    <a:pt x="7635" y="40853"/>
                  </a:lnTo>
                  <a:lnTo>
                    <a:pt x="8689" y="43311"/>
                  </a:lnTo>
                  <a:lnTo>
                    <a:pt x="9127" y="46382"/>
                  </a:lnTo>
                  <a:lnTo>
                    <a:pt x="9171" y="49103"/>
                  </a:lnTo>
                  <a:lnTo>
                    <a:pt x="9171" y="53052"/>
                  </a:lnTo>
                  <a:lnTo>
                    <a:pt x="9215" y="55817"/>
                  </a:lnTo>
                  <a:lnTo>
                    <a:pt x="9171" y="58274"/>
                  </a:lnTo>
                  <a:lnTo>
                    <a:pt x="9259" y="62091"/>
                  </a:lnTo>
                  <a:lnTo>
                    <a:pt x="9391" y="65251"/>
                  </a:lnTo>
                  <a:lnTo>
                    <a:pt x="9522" y="67533"/>
                  </a:lnTo>
                  <a:lnTo>
                    <a:pt x="9654" y="68586"/>
                  </a:lnTo>
                  <a:lnTo>
                    <a:pt x="10400" y="70868"/>
                  </a:lnTo>
                  <a:lnTo>
                    <a:pt x="10400" y="70911"/>
                  </a:lnTo>
                  <a:lnTo>
                    <a:pt x="11672" y="73632"/>
                  </a:lnTo>
                  <a:lnTo>
                    <a:pt x="12769" y="75870"/>
                  </a:lnTo>
                  <a:lnTo>
                    <a:pt x="13340" y="77011"/>
                  </a:lnTo>
                  <a:lnTo>
                    <a:pt x="13340" y="77055"/>
                  </a:lnTo>
                  <a:lnTo>
                    <a:pt x="14393" y="78283"/>
                  </a:lnTo>
                  <a:lnTo>
                    <a:pt x="18342" y="82057"/>
                  </a:lnTo>
                  <a:lnTo>
                    <a:pt x="20097" y="84295"/>
                  </a:lnTo>
                  <a:lnTo>
                    <a:pt x="20141" y="84339"/>
                  </a:lnTo>
                  <a:lnTo>
                    <a:pt x="20229" y="84339"/>
                  </a:lnTo>
                  <a:lnTo>
                    <a:pt x="20317" y="84295"/>
                  </a:lnTo>
                  <a:lnTo>
                    <a:pt x="20361" y="84251"/>
                  </a:lnTo>
                  <a:lnTo>
                    <a:pt x="20405" y="84207"/>
                  </a:lnTo>
                  <a:lnTo>
                    <a:pt x="20405" y="84119"/>
                  </a:lnTo>
                  <a:lnTo>
                    <a:pt x="20361" y="84075"/>
                  </a:lnTo>
                  <a:lnTo>
                    <a:pt x="18606" y="81838"/>
                  </a:lnTo>
                  <a:lnTo>
                    <a:pt x="18562" y="81794"/>
                  </a:lnTo>
                  <a:lnTo>
                    <a:pt x="14656" y="78064"/>
                  </a:lnTo>
                  <a:lnTo>
                    <a:pt x="13647" y="76835"/>
                  </a:lnTo>
                  <a:lnTo>
                    <a:pt x="11980" y="73500"/>
                  </a:lnTo>
                  <a:lnTo>
                    <a:pt x="10751" y="70780"/>
                  </a:lnTo>
                  <a:lnTo>
                    <a:pt x="10005" y="68498"/>
                  </a:lnTo>
                  <a:lnTo>
                    <a:pt x="9873" y="67489"/>
                  </a:lnTo>
                  <a:lnTo>
                    <a:pt x="9742" y="65251"/>
                  </a:lnTo>
                  <a:lnTo>
                    <a:pt x="9610" y="62091"/>
                  </a:lnTo>
                  <a:lnTo>
                    <a:pt x="9522" y="58274"/>
                  </a:lnTo>
                  <a:lnTo>
                    <a:pt x="9566" y="55817"/>
                  </a:lnTo>
                  <a:lnTo>
                    <a:pt x="9522" y="53052"/>
                  </a:lnTo>
                  <a:lnTo>
                    <a:pt x="9522" y="49103"/>
                  </a:lnTo>
                  <a:lnTo>
                    <a:pt x="9478" y="46382"/>
                  </a:lnTo>
                  <a:lnTo>
                    <a:pt x="9478" y="46338"/>
                  </a:lnTo>
                  <a:lnTo>
                    <a:pt x="8996" y="43267"/>
                  </a:lnTo>
                  <a:lnTo>
                    <a:pt x="8996" y="43223"/>
                  </a:lnTo>
                  <a:lnTo>
                    <a:pt x="7943" y="40678"/>
                  </a:lnTo>
                  <a:lnTo>
                    <a:pt x="6231" y="36992"/>
                  </a:lnTo>
                  <a:lnTo>
                    <a:pt x="4783" y="33964"/>
                  </a:lnTo>
                  <a:lnTo>
                    <a:pt x="3467" y="31814"/>
                  </a:lnTo>
                  <a:lnTo>
                    <a:pt x="351" y="23170"/>
                  </a:lnTo>
                  <a:lnTo>
                    <a:pt x="571" y="22643"/>
                  </a:lnTo>
                  <a:lnTo>
                    <a:pt x="1009" y="21634"/>
                  </a:lnTo>
                  <a:lnTo>
                    <a:pt x="2458" y="18431"/>
                  </a:lnTo>
                  <a:lnTo>
                    <a:pt x="6100" y="10576"/>
                  </a:lnTo>
                  <a:lnTo>
                    <a:pt x="8250" y="8645"/>
                  </a:lnTo>
                  <a:lnTo>
                    <a:pt x="11277" y="5749"/>
                  </a:lnTo>
                  <a:lnTo>
                    <a:pt x="12857" y="4652"/>
                  </a:lnTo>
                  <a:lnTo>
                    <a:pt x="15666" y="2677"/>
                  </a:lnTo>
                  <a:lnTo>
                    <a:pt x="17772" y="1361"/>
                  </a:lnTo>
                  <a:lnTo>
                    <a:pt x="19746" y="352"/>
                  </a:lnTo>
                  <a:lnTo>
                    <a:pt x="19790" y="308"/>
                  </a:lnTo>
                  <a:lnTo>
                    <a:pt x="19834" y="220"/>
                  </a:lnTo>
                  <a:lnTo>
                    <a:pt x="19834" y="176"/>
                  </a:lnTo>
                  <a:lnTo>
                    <a:pt x="19834" y="89"/>
                  </a:lnTo>
                  <a:lnTo>
                    <a:pt x="19790" y="45"/>
                  </a:lnTo>
                  <a:lnTo>
                    <a:pt x="1974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2" name="Google Shape;7382;p246"/>
            <p:cNvSpPr/>
            <p:nvPr/>
          </p:nvSpPr>
          <p:spPr>
            <a:xfrm>
              <a:off x="5263525" y="3312200"/>
              <a:ext cx="868875" cy="1159550"/>
            </a:xfrm>
            <a:custGeom>
              <a:avLst/>
              <a:gdLst/>
              <a:ahLst/>
              <a:cxnLst/>
              <a:rect l="l" t="t" r="r" b="b"/>
              <a:pathLst>
                <a:path w="34755" h="46382" extrusionOk="0">
                  <a:moveTo>
                    <a:pt x="34579" y="0"/>
                  </a:moveTo>
                  <a:lnTo>
                    <a:pt x="34491" y="44"/>
                  </a:lnTo>
                  <a:lnTo>
                    <a:pt x="31551" y="1799"/>
                  </a:lnTo>
                  <a:lnTo>
                    <a:pt x="31507" y="1799"/>
                  </a:lnTo>
                  <a:lnTo>
                    <a:pt x="30454" y="2633"/>
                  </a:lnTo>
                  <a:lnTo>
                    <a:pt x="30454" y="2677"/>
                  </a:lnTo>
                  <a:lnTo>
                    <a:pt x="28348" y="5003"/>
                  </a:lnTo>
                  <a:lnTo>
                    <a:pt x="25846" y="7416"/>
                  </a:lnTo>
                  <a:lnTo>
                    <a:pt x="23872" y="9171"/>
                  </a:lnTo>
                  <a:lnTo>
                    <a:pt x="20976" y="10927"/>
                  </a:lnTo>
                  <a:lnTo>
                    <a:pt x="20932" y="10927"/>
                  </a:lnTo>
                  <a:lnTo>
                    <a:pt x="20142" y="11716"/>
                  </a:lnTo>
                  <a:lnTo>
                    <a:pt x="20142" y="11760"/>
                  </a:lnTo>
                  <a:lnTo>
                    <a:pt x="18255" y="14262"/>
                  </a:lnTo>
                  <a:lnTo>
                    <a:pt x="17202" y="15578"/>
                  </a:lnTo>
                  <a:lnTo>
                    <a:pt x="15754" y="16631"/>
                  </a:lnTo>
                  <a:lnTo>
                    <a:pt x="15710" y="16631"/>
                  </a:lnTo>
                  <a:lnTo>
                    <a:pt x="13516" y="19308"/>
                  </a:lnTo>
                  <a:lnTo>
                    <a:pt x="12199" y="21238"/>
                  </a:lnTo>
                  <a:lnTo>
                    <a:pt x="10971" y="23257"/>
                  </a:lnTo>
                  <a:lnTo>
                    <a:pt x="9347" y="26329"/>
                  </a:lnTo>
                  <a:lnTo>
                    <a:pt x="8426" y="28128"/>
                  </a:lnTo>
                  <a:lnTo>
                    <a:pt x="8426" y="28172"/>
                  </a:lnTo>
                  <a:lnTo>
                    <a:pt x="8075" y="29444"/>
                  </a:lnTo>
                  <a:lnTo>
                    <a:pt x="8075" y="29488"/>
                  </a:lnTo>
                  <a:lnTo>
                    <a:pt x="7855" y="32209"/>
                  </a:lnTo>
                  <a:lnTo>
                    <a:pt x="7724" y="34052"/>
                  </a:lnTo>
                  <a:lnTo>
                    <a:pt x="7724" y="34139"/>
                  </a:lnTo>
                  <a:lnTo>
                    <a:pt x="8119" y="34797"/>
                  </a:lnTo>
                  <a:lnTo>
                    <a:pt x="8119" y="35631"/>
                  </a:lnTo>
                  <a:lnTo>
                    <a:pt x="7811" y="36553"/>
                  </a:lnTo>
                  <a:lnTo>
                    <a:pt x="6100" y="38791"/>
                  </a:lnTo>
                  <a:lnTo>
                    <a:pt x="5179" y="40239"/>
                  </a:lnTo>
                  <a:lnTo>
                    <a:pt x="4257" y="42169"/>
                  </a:lnTo>
                  <a:lnTo>
                    <a:pt x="3511" y="43091"/>
                  </a:lnTo>
                  <a:lnTo>
                    <a:pt x="1712" y="44188"/>
                  </a:lnTo>
                  <a:lnTo>
                    <a:pt x="1668" y="44232"/>
                  </a:lnTo>
                  <a:lnTo>
                    <a:pt x="922" y="44890"/>
                  </a:lnTo>
                  <a:lnTo>
                    <a:pt x="878" y="44934"/>
                  </a:lnTo>
                  <a:lnTo>
                    <a:pt x="45" y="46119"/>
                  </a:lnTo>
                  <a:lnTo>
                    <a:pt x="1" y="46162"/>
                  </a:lnTo>
                  <a:lnTo>
                    <a:pt x="1" y="46250"/>
                  </a:lnTo>
                  <a:lnTo>
                    <a:pt x="45" y="46294"/>
                  </a:lnTo>
                  <a:lnTo>
                    <a:pt x="88" y="46338"/>
                  </a:lnTo>
                  <a:lnTo>
                    <a:pt x="176" y="46382"/>
                  </a:lnTo>
                  <a:lnTo>
                    <a:pt x="264" y="46382"/>
                  </a:lnTo>
                  <a:lnTo>
                    <a:pt x="308" y="46294"/>
                  </a:lnTo>
                  <a:lnTo>
                    <a:pt x="1185" y="45153"/>
                  </a:lnTo>
                  <a:lnTo>
                    <a:pt x="1888" y="44495"/>
                  </a:lnTo>
                  <a:lnTo>
                    <a:pt x="3687" y="43398"/>
                  </a:lnTo>
                  <a:lnTo>
                    <a:pt x="3731" y="43354"/>
                  </a:lnTo>
                  <a:lnTo>
                    <a:pt x="4520" y="42389"/>
                  </a:lnTo>
                  <a:lnTo>
                    <a:pt x="4564" y="42345"/>
                  </a:lnTo>
                  <a:lnTo>
                    <a:pt x="5486" y="40414"/>
                  </a:lnTo>
                  <a:lnTo>
                    <a:pt x="6407" y="38966"/>
                  </a:lnTo>
                  <a:lnTo>
                    <a:pt x="8119" y="36728"/>
                  </a:lnTo>
                  <a:lnTo>
                    <a:pt x="8162" y="36684"/>
                  </a:lnTo>
                  <a:lnTo>
                    <a:pt x="8426" y="35719"/>
                  </a:lnTo>
                  <a:lnTo>
                    <a:pt x="8470" y="35675"/>
                  </a:lnTo>
                  <a:lnTo>
                    <a:pt x="8470" y="34754"/>
                  </a:lnTo>
                  <a:lnTo>
                    <a:pt x="8426" y="34622"/>
                  </a:lnTo>
                  <a:lnTo>
                    <a:pt x="8075" y="34008"/>
                  </a:lnTo>
                  <a:lnTo>
                    <a:pt x="8206" y="32252"/>
                  </a:lnTo>
                  <a:lnTo>
                    <a:pt x="8426" y="29532"/>
                  </a:lnTo>
                  <a:lnTo>
                    <a:pt x="8733" y="28259"/>
                  </a:lnTo>
                  <a:lnTo>
                    <a:pt x="9654" y="26460"/>
                  </a:lnTo>
                  <a:lnTo>
                    <a:pt x="11278" y="23432"/>
                  </a:lnTo>
                  <a:lnTo>
                    <a:pt x="12507" y="21458"/>
                  </a:lnTo>
                  <a:lnTo>
                    <a:pt x="13779" y="19483"/>
                  </a:lnTo>
                  <a:lnTo>
                    <a:pt x="15973" y="16894"/>
                  </a:lnTo>
                  <a:lnTo>
                    <a:pt x="17421" y="15841"/>
                  </a:lnTo>
                  <a:lnTo>
                    <a:pt x="17421" y="15797"/>
                  </a:lnTo>
                  <a:lnTo>
                    <a:pt x="18518" y="14481"/>
                  </a:lnTo>
                  <a:lnTo>
                    <a:pt x="20405" y="11980"/>
                  </a:lnTo>
                  <a:lnTo>
                    <a:pt x="21151" y="11190"/>
                  </a:lnTo>
                  <a:lnTo>
                    <a:pt x="24091" y="9435"/>
                  </a:lnTo>
                  <a:lnTo>
                    <a:pt x="26110" y="7679"/>
                  </a:lnTo>
                  <a:lnTo>
                    <a:pt x="28611" y="5222"/>
                  </a:lnTo>
                  <a:lnTo>
                    <a:pt x="30717" y="2897"/>
                  </a:lnTo>
                  <a:lnTo>
                    <a:pt x="31726" y="2063"/>
                  </a:lnTo>
                  <a:lnTo>
                    <a:pt x="34666" y="351"/>
                  </a:lnTo>
                  <a:lnTo>
                    <a:pt x="34710" y="308"/>
                  </a:lnTo>
                  <a:lnTo>
                    <a:pt x="34754" y="220"/>
                  </a:lnTo>
                  <a:lnTo>
                    <a:pt x="34754" y="176"/>
                  </a:lnTo>
                  <a:lnTo>
                    <a:pt x="34754" y="88"/>
                  </a:lnTo>
                  <a:lnTo>
                    <a:pt x="34710" y="44"/>
                  </a:lnTo>
                  <a:lnTo>
                    <a:pt x="3462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3" name="Google Shape;7383;p246"/>
            <p:cNvSpPr/>
            <p:nvPr/>
          </p:nvSpPr>
          <p:spPr>
            <a:xfrm>
              <a:off x="5251475" y="3288075"/>
              <a:ext cx="853500" cy="1173800"/>
            </a:xfrm>
            <a:custGeom>
              <a:avLst/>
              <a:gdLst/>
              <a:ahLst/>
              <a:cxnLst/>
              <a:rect l="l" t="t" r="r" b="b"/>
              <a:pathLst>
                <a:path w="34140" h="46952" extrusionOk="0">
                  <a:moveTo>
                    <a:pt x="33876" y="0"/>
                  </a:moveTo>
                  <a:lnTo>
                    <a:pt x="31462" y="1448"/>
                  </a:lnTo>
                  <a:lnTo>
                    <a:pt x="30453" y="2150"/>
                  </a:lnTo>
                  <a:lnTo>
                    <a:pt x="30409" y="2194"/>
                  </a:lnTo>
                  <a:lnTo>
                    <a:pt x="28478" y="4300"/>
                  </a:lnTo>
                  <a:lnTo>
                    <a:pt x="26460" y="6275"/>
                  </a:lnTo>
                  <a:lnTo>
                    <a:pt x="24836" y="7679"/>
                  </a:lnTo>
                  <a:lnTo>
                    <a:pt x="22774" y="9127"/>
                  </a:lnTo>
                  <a:lnTo>
                    <a:pt x="20931" y="10531"/>
                  </a:lnTo>
                  <a:lnTo>
                    <a:pt x="19658" y="11365"/>
                  </a:lnTo>
                  <a:lnTo>
                    <a:pt x="19615" y="11409"/>
                  </a:lnTo>
                  <a:lnTo>
                    <a:pt x="18649" y="12462"/>
                  </a:lnTo>
                  <a:lnTo>
                    <a:pt x="18649" y="12506"/>
                  </a:lnTo>
                  <a:lnTo>
                    <a:pt x="17157" y="14481"/>
                  </a:lnTo>
                  <a:lnTo>
                    <a:pt x="16543" y="15095"/>
                  </a:lnTo>
                  <a:lnTo>
                    <a:pt x="15534" y="15797"/>
                  </a:lnTo>
                  <a:lnTo>
                    <a:pt x="15490" y="15841"/>
                  </a:lnTo>
                  <a:lnTo>
                    <a:pt x="13954" y="17728"/>
                  </a:lnTo>
                  <a:lnTo>
                    <a:pt x="12111" y="20141"/>
                  </a:lnTo>
                  <a:lnTo>
                    <a:pt x="10707" y="22203"/>
                  </a:lnTo>
                  <a:lnTo>
                    <a:pt x="8381" y="26372"/>
                  </a:lnTo>
                  <a:lnTo>
                    <a:pt x="7591" y="27864"/>
                  </a:lnTo>
                  <a:lnTo>
                    <a:pt x="7372" y="28610"/>
                  </a:lnTo>
                  <a:lnTo>
                    <a:pt x="7372" y="28654"/>
                  </a:lnTo>
                  <a:lnTo>
                    <a:pt x="6802" y="34007"/>
                  </a:lnTo>
                  <a:lnTo>
                    <a:pt x="6582" y="36596"/>
                  </a:lnTo>
                  <a:lnTo>
                    <a:pt x="6363" y="38044"/>
                  </a:lnTo>
                  <a:lnTo>
                    <a:pt x="5485" y="39668"/>
                  </a:lnTo>
                  <a:lnTo>
                    <a:pt x="4300" y="41774"/>
                  </a:lnTo>
                  <a:lnTo>
                    <a:pt x="3467" y="43003"/>
                  </a:lnTo>
                  <a:lnTo>
                    <a:pt x="2019" y="44144"/>
                  </a:lnTo>
                  <a:lnTo>
                    <a:pt x="1975" y="44144"/>
                  </a:lnTo>
                  <a:lnTo>
                    <a:pt x="44" y="46645"/>
                  </a:lnTo>
                  <a:lnTo>
                    <a:pt x="0" y="46733"/>
                  </a:lnTo>
                  <a:lnTo>
                    <a:pt x="0" y="46776"/>
                  </a:lnTo>
                  <a:lnTo>
                    <a:pt x="44" y="46864"/>
                  </a:lnTo>
                  <a:lnTo>
                    <a:pt x="88" y="46908"/>
                  </a:lnTo>
                  <a:lnTo>
                    <a:pt x="176" y="46952"/>
                  </a:lnTo>
                  <a:lnTo>
                    <a:pt x="263" y="46908"/>
                  </a:lnTo>
                  <a:lnTo>
                    <a:pt x="307" y="46864"/>
                  </a:lnTo>
                  <a:lnTo>
                    <a:pt x="2238" y="44407"/>
                  </a:lnTo>
                  <a:lnTo>
                    <a:pt x="3686" y="43266"/>
                  </a:lnTo>
                  <a:lnTo>
                    <a:pt x="3730" y="43222"/>
                  </a:lnTo>
                  <a:lnTo>
                    <a:pt x="4607" y="41950"/>
                  </a:lnTo>
                  <a:lnTo>
                    <a:pt x="5792" y="39799"/>
                  </a:lnTo>
                  <a:lnTo>
                    <a:pt x="6714" y="38176"/>
                  </a:lnTo>
                  <a:lnTo>
                    <a:pt x="6714" y="38132"/>
                  </a:lnTo>
                  <a:lnTo>
                    <a:pt x="6933" y="36640"/>
                  </a:lnTo>
                  <a:lnTo>
                    <a:pt x="7153" y="34007"/>
                  </a:lnTo>
                  <a:lnTo>
                    <a:pt x="7723" y="28698"/>
                  </a:lnTo>
                  <a:lnTo>
                    <a:pt x="7942" y="27996"/>
                  </a:lnTo>
                  <a:lnTo>
                    <a:pt x="8688" y="26548"/>
                  </a:lnTo>
                  <a:lnTo>
                    <a:pt x="11014" y="22423"/>
                  </a:lnTo>
                  <a:lnTo>
                    <a:pt x="12418" y="20361"/>
                  </a:lnTo>
                  <a:lnTo>
                    <a:pt x="14217" y="17947"/>
                  </a:lnTo>
                  <a:lnTo>
                    <a:pt x="15753" y="16060"/>
                  </a:lnTo>
                  <a:lnTo>
                    <a:pt x="16762" y="15358"/>
                  </a:lnTo>
                  <a:lnTo>
                    <a:pt x="16806" y="15358"/>
                  </a:lnTo>
                  <a:lnTo>
                    <a:pt x="17421" y="14744"/>
                  </a:lnTo>
                  <a:lnTo>
                    <a:pt x="17464" y="14700"/>
                  </a:lnTo>
                  <a:lnTo>
                    <a:pt x="18913" y="12725"/>
                  </a:lnTo>
                  <a:lnTo>
                    <a:pt x="19878" y="11672"/>
                  </a:lnTo>
                  <a:lnTo>
                    <a:pt x="21150" y="10838"/>
                  </a:lnTo>
                  <a:lnTo>
                    <a:pt x="22993" y="9390"/>
                  </a:lnTo>
                  <a:lnTo>
                    <a:pt x="25056" y="7986"/>
                  </a:lnTo>
                  <a:lnTo>
                    <a:pt x="25056" y="7942"/>
                  </a:lnTo>
                  <a:lnTo>
                    <a:pt x="26679" y="6538"/>
                  </a:lnTo>
                  <a:lnTo>
                    <a:pt x="28698" y="4564"/>
                  </a:lnTo>
                  <a:lnTo>
                    <a:pt x="30629" y="2457"/>
                  </a:lnTo>
                  <a:lnTo>
                    <a:pt x="31682" y="1755"/>
                  </a:lnTo>
                  <a:lnTo>
                    <a:pt x="34051" y="307"/>
                  </a:lnTo>
                  <a:lnTo>
                    <a:pt x="34095" y="263"/>
                  </a:lnTo>
                  <a:lnTo>
                    <a:pt x="34139" y="176"/>
                  </a:lnTo>
                  <a:lnTo>
                    <a:pt x="34139" y="132"/>
                  </a:lnTo>
                  <a:lnTo>
                    <a:pt x="34139" y="44"/>
                  </a:lnTo>
                  <a:lnTo>
                    <a:pt x="3405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4" name="Google Shape;7384;p246"/>
            <p:cNvSpPr/>
            <p:nvPr/>
          </p:nvSpPr>
          <p:spPr>
            <a:xfrm>
              <a:off x="5242675" y="3261725"/>
              <a:ext cx="833775" cy="1184800"/>
            </a:xfrm>
            <a:custGeom>
              <a:avLst/>
              <a:gdLst/>
              <a:ahLst/>
              <a:cxnLst/>
              <a:rect l="l" t="t" r="r" b="b"/>
              <a:pathLst>
                <a:path w="33351" h="47392" extrusionOk="0">
                  <a:moveTo>
                    <a:pt x="33175" y="1"/>
                  </a:moveTo>
                  <a:lnTo>
                    <a:pt x="33087" y="45"/>
                  </a:lnTo>
                  <a:lnTo>
                    <a:pt x="31244" y="1230"/>
                  </a:lnTo>
                  <a:lnTo>
                    <a:pt x="30147" y="1888"/>
                  </a:lnTo>
                  <a:lnTo>
                    <a:pt x="30103" y="1932"/>
                  </a:lnTo>
                  <a:lnTo>
                    <a:pt x="26900" y="5179"/>
                  </a:lnTo>
                  <a:lnTo>
                    <a:pt x="22775" y="8426"/>
                  </a:lnTo>
                  <a:lnTo>
                    <a:pt x="19703" y="10839"/>
                  </a:lnTo>
                  <a:lnTo>
                    <a:pt x="18255" y="11936"/>
                  </a:lnTo>
                  <a:lnTo>
                    <a:pt x="18211" y="11936"/>
                  </a:lnTo>
                  <a:lnTo>
                    <a:pt x="16632" y="13999"/>
                  </a:lnTo>
                  <a:lnTo>
                    <a:pt x="15666" y="14745"/>
                  </a:lnTo>
                  <a:lnTo>
                    <a:pt x="15622" y="14789"/>
                  </a:lnTo>
                  <a:lnTo>
                    <a:pt x="11936" y="19396"/>
                  </a:lnTo>
                  <a:lnTo>
                    <a:pt x="10664" y="21107"/>
                  </a:lnTo>
                  <a:lnTo>
                    <a:pt x="9084" y="23257"/>
                  </a:lnTo>
                  <a:lnTo>
                    <a:pt x="9084" y="23301"/>
                  </a:lnTo>
                  <a:lnTo>
                    <a:pt x="7680" y="25803"/>
                  </a:lnTo>
                  <a:lnTo>
                    <a:pt x="6671" y="27733"/>
                  </a:lnTo>
                  <a:lnTo>
                    <a:pt x="6627" y="27777"/>
                  </a:lnTo>
                  <a:lnTo>
                    <a:pt x="6056" y="32077"/>
                  </a:lnTo>
                  <a:lnTo>
                    <a:pt x="4784" y="40108"/>
                  </a:lnTo>
                  <a:lnTo>
                    <a:pt x="4345" y="41205"/>
                  </a:lnTo>
                  <a:lnTo>
                    <a:pt x="3248" y="43135"/>
                  </a:lnTo>
                  <a:lnTo>
                    <a:pt x="2195" y="44188"/>
                  </a:lnTo>
                  <a:lnTo>
                    <a:pt x="2151" y="44188"/>
                  </a:lnTo>
                  <a:lnTo>
                    <a:pt x="835" y="45987"/>
                  </a:lnTo>
                  <a:lnTo>
                    <a:pt x="1" y="47128"/>
                  </a:lnTo>
                  <a:lnTo>
                    <a:pt x="1" y="47172"/>
                  </a:lnTo>
                  <a:lnTo>
                    <a:pt x="1" y="47260"/>
                  </a:lnTo>
                  <a:lnTo>
                    <a:pt x="1" y="47304"/>
                  </a:lnTo>
                  <a:lnTo>
                    <a:pt x="45" y="47348"/>
                  </a:lnTo>
                  <a:lnTo>
                    <a:pt x="176" y="47392"/>
                  </a:lnTo>
                  <a:lnTo>
                    <a:pt x="220" y="47392"/>
                  </a:lnTo>
                  <a:lnTo>
                    <a:pt x="308" y="47304"/>
                  </a:lnTo>
                  <a:lnTo>
                    <a:pt x="1142" y="46207"/>
                  </a:lnTo>
                  <a:lnTo>
                    <a:pt x="2458" y="44408"/>
                  </a:lnTo>
                  <a:lnTo>
                    <a:pt x="3511" y="43355"/>
                  </a:lnTo>
                  <a:lnTo>
                    <a:pt x="3511" y="43311"/>
                  </a:lnTo>
                  <a:lnTo>
                    <a:pt x="4652" y="41380"/>
                  </a:lnTo>
                  <a:lnTo>
                    <a:pt x="4696" y="41336"/>
                  </a:lnTo>
                  <a:lnTo>
                    <a:pt x="5135" y="40239"/>
                  </a:lnTo>
                  <a:lnTo>
                    <a:pt x="5135" y="40195"/>
                  </a:lnTo>
                  <a:lnTo>
                    <a:pt x="6408" y="32121"/>
                  </a:lnTo>
                  <a:lnTo>
                    <a:pt x="6978" y="27865"/>
                  </a:lnTo>
                  <a:lnTo>
                    <a:pt x="7987" y="25934"/>
                  </a:lnTo>
                  <a:lnTo>
                    <a:pt x="9391" y="23477"/>
                  </a:lnTo>
                  <a:lnTo>
                    <a:pt x="10927" y="21327"/>
                  </a:lnTo>
                  <a:lnTo>
                    <a:pt x="12200" y="19615"/>
                  </a:lnTo>
                  <a:lnTo>
                    <a:pt x="15886" y="15008"/>
                  </a:lnTo>
                  <a:lnTo>
                    <a:pt x="16851" y="14262"/>
                  </a:lnTo>
                  <a:lnTo>
                    <a:pt x="16895" y="14218"/>
                  </a:lnTo>
                  <a:lnTo>
                    <a:pt x="18475" y="12200"/>
                  </a:lnTo>
                  <a:lnTo>
                    <a:pt x="19923" y="11103"/>
                  </a:lnTo>
                  <a:lnTo>
                    <a:pt x="22994" y="8689"/>
                  </a:lnTo>
                  <a:lnTo>
                    <a:pt x="27119" y="5442"/>
                  </a:lnTo>
                  <a:lnTo>
                    <a:pt x="27163" y="5442"/>
                  </a:lnTo>
                  <a:lnTo>
                    <a:pt x="30366" y="2195"/>
                  </a:lnTo>
                  <a:lnTo>
                    <a:pt x="31419" y="1537"/>
                  </a:lnTo>
                  <a:lnTo>
                    <a:pt x="33306" y="352"/>
                  </a:lnTo>
                  <a:lnTo>
                    <a:pt x="33350" y="308"/>
                  </a:lnTo>
                  <a:lnTo>
                    <a:pt x="33350" y="220"/>
                  </a:lnTo>
                  <a:lnTo>
                    <a:pt x="33350" y="176"/>
                  </a:lnTo>
                  <a:lnTo>
                    <a:pt x="33350" y="89"/>
                  </a:lnTo>
                  <a:lnTo>
                    <a:pt x="33306" y="45"/>
                  </a:lnTo>
                  <a:lnTo>
                    <a:pt x="3321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5" name="Google Shape;7385;p246"/>
            <p:cNvSpPr/>
            <p:nvPr/>
          </p:nvSpPr>
          <p:spPr>
            <a:xfrm>
              <a:off x="5230625" y="3236500"/>
              <a:ext cx="817300" cy="1199050"/>
            </a:xfrm>
            <a:custGeom>
              <a:avLst/>
              <a:gdLst/>
              <a:ahLst/>
              <a:cxnLst/>
              <a:rect l="l" t="t" r="r" b="b"/>
              <a:pathLst>
                <a:path w="32692" h="47962" extrusionOk="0">
                  <a:moveTo>
                    <a:pt x="32428" y="1"/>
                  </a:moveTo>
                  <a:lnTo>
                    <a:pt x="30146" y="1536"/>
                  </a:lnTo>
                  <a:lnTo>
                    <a:pt x="30102" y="1580"/>
                  </a:lnTo>
                  <a:lnTo>
                    <a:pt x="27513" y="4038"/>
                  </a:lnTo>
                  <a:lnTo>
                    <a:pt x="22906" y="7724"/>
                  </a:lnTo>
                  <a:lnTo>
                    <a:pt x="20624" y="9523"/>
                  </a:lnTo>
                  <a:lnTo>
                    <a:pt x="18693" y="11102"/>
                  </a:lnTo>
                  <a:lnTo>
                    <a:pt x="17070" y="12287"/>
                  </a:lnTo>
                  <a:lnTo>
                    <a:pt x="17070" y="12331"/>
                  </a:lnTo>
                  <a:lnTo>
                    <a:pt x="16280" y="13253"/>
                  </a:lnTo>
                  <a:lnTo>
                    <a:pt x="15622" y="13867"/>
                  </a:lnTo>
                  <a:lnTo>
                    <a:pt x="15578" y="13911"/>
                  </a:lnTo>
                  <a:lnTo>
                    <a:pt x="12770" y="17509"/>
                  </a:lnTo>
                  <a:lnTo>
                    <a:pt x="10927" y="19878"/>
                  </a:lnTo>
                  <a:lnTo>
                    <a:pt x="7592" y="24310"/>
                  </a:lnTo>
                  <a:lnTo>
                    <a:pt x="5880" y="27514"/>
                  </a:lnTo>
                  <a:lnTo>
                    <a:pt x="5836" y="27558"/>
                  </a:lnTo>
                  <a:lnTo>
                    <a:pt x="5178" y="32121"/>
                  </a:lnTo>
                  <a:lnTo>
                    <a:pt x="4652" y="35851"/>
                  </a:lnTo>
                  <a:lnTo>
                    <a:pt x="4125" y="39274"/>
                  </a:lnTo>
                  <a:lnTo>
                    <a:pt x="3598" y="41731"/>
                  </a:lnTo>
                  <a:lnTo>
                    <a:pt x="3116" y="43091"/>
                  </a:lnTo>
                  <a:lnTo>
                    <a:pt x="527" y="47040"/>
                  </a:lnTo>
                  <a:lnTo>
                    <a:pt x="44" y="47699"/>
                  </a:lnTo>
                  <a:lnTo>
                    <a:pt x="0" y="47786"/>
                  </a:lnTo>
                  <a:lnTo>
                    <a:pt x="0" y="47830"/>
                  </a:lnTo>
                  <a:lnTo>
                    <a:pt x="44" y="47918"/>
                  </a:lnTo>
                  <a:lnTo>
                    <a:pt x="88" y="47962"/>
                  </a:lnTo>
                  <a:lnTo>
                    <a:pt x="264" y="47962"/>
                  </a:lnTo>
                  <a:lnTo>
                    <a:pt x="351" y="47918"/>
                  </a:lnTo>
                  <a:lnTo>
                    <a:pt x="790" y="47260"/>
                  </a:lnTo>
                  <a:lnTo>
                    <a:pt x="3423" y="43267"/>
                  </a:lnTo>
                  <a:lnTo>
                    <a:pt x="3467" y="43223"/>
                  </a:lnTo>
                  <a:lnTo>
                    <a:pt x="3906" y="41862"/>
                  </a:lnTo>
                  <a:lnTo>
                    <a:pt x="3950" y="41819"/>
                  </a:lnTo>
                  <a:lnTo>
                    <a:pt x="4476" y="39317"/>
                  </a:lnTo>
                  <a:lnTo>
                    <a:pt x="4959" y="35895"/>
                  </a:lnTo>
                  <a:lnTo>
                    <a:pt x="5529" y="32165"/>
                  </a:lnTo>
                  <a:lnTo>
                    <a:pt x="6187" y="27645"/>
                  </a:lnTo>
                  <a:lnTo>
                    <a:pt x="7899" y="24486"/>
                  </a:lnTo>
                  <a:lnTo>
                    <a:pt x="11190" y="20098"/>
                  </a:lnTo>
                  <a:lnTo>
                    <a:pt x="13033" y="17728"/>
                  </a:lnTo>
                  <a:lnTo>
                    <a:pt x="15841" y="14130"/>
                  </a:lnTo>
                  <a:lnTo>
                    <a:pt x="16543" y="13516"/>
                  </a:lnTo>
                  <a:lnTo>
                    <a:pt x="16543" y="13472"/>
                  </a:lnTo>
                  <a:lnTo>
                    <a:pt x="17289" y="12594"/>
                  </a:lnTo>
                  <a:lnTo>
                    <a:pt x="18913" y="11366"/>
                  </a:lnTo>
                  <a:lnTo>
                    <a:pt x="20844" y="9786"/>
                  </a:lnTo>
                  <a:lnTo>
                    <a:pt x="23125" y="7987"/>
                  </a:lnTo>
                  <a:lnTo>
                    <a:pt x="27733" y="4301"/>
                  </a:lnTo>
                  <a:lnTo>
                    <a:pt x="30322" y="1844"/>
                  </a:lnTo>
                  <a:lnTo>
                    <a:pt x="32604" y="308"/>
                  </a:lnTo>
                  <a:lnTo>
                    <a:pt x="32647" y="264"/>
                  </a:lnTo>
                  <a:lnTo>
                    <a:pt x="32691" y="220"/>
                  </a:lnTo>
                  <a:lnTo>
                    <a:pt x="32691" y="132"/>
                  </a:lnTo>
                  <a:lnTo>
                    <a:pt x="32647" y="88"/>
                  </a:lnTo>
                  <a:lnTo>
                    <a:pt x="3260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6" name="Google Shape;7386;p246"/>
            <p:cNvSpPr/>
            <p:nvPr/>
          </p:nvSpPr>
          <p:spPr>
            <a:xfrm>
              <a:off x="5136275" y="3184950"/>
              <a:ext cx="854600" cy="1805700"/>
            </a:xfrm>
            <a:custGeom>
              <a:avLst/>
              <a:gdLst/>
              <a:ahLst/>
              <a:cxnLst/>
              <a:rect l="l" t="t" r="r" b="b"/>
              <a:pathLst>
                <a:path w="34184" h="72228" extrusionOk="0">
                  <a:moveTo>
                    <a:pt x="34052" y="0"/>
                  </a:moveTo>
                  <a:lnTo>
                    <a:pt x="33964" y="44"/>
                  </a:lnTo>
                  <a:lnTo>
                    <a:pt x="33920" y="44"/>
                  </a:lnTo>
                  <a:lnTo>
                    <a:pt x="30015" y="3072"/>
                  </a:lnTo>
                  <a:lnTo>
                    <a:pt x="25978" y="6319"/>
                  </a:lnTo>
                  <a:lnTo>
                    <a:pt x="23257" y="8513"/>
                  </a:lnTo>
                  <a:lnTo>
                    <a:pt x="20975" y="10400"/>
                  </a:lnTo>
                  <a:lnTo>
                    <a:pt x="19659" y="11453"/>
                  </a:lnTo>
                  <a:lnTo>
                    <a:pt x="16675" y="13340"/>
                  </a:lnTo>
                  <a:lnTo>
                    <a:pt x="16675" y="13384"/>
                  </a:lnTo>
                  <a:lnTo>
                    <a:pt x="15534" y="14656"/>
                  </a:lnTo>
                  <a:lnTo>
                    <a:pt x="14657" y="15885"/>
                  </a:lnTo>
                  <a:lnTo>
                    <a:pt x="13779" y="17114"/>
                  </a:lnTo>
                  <a:lnTo>
                    <a:pt x="12199" y="19615"/>
                  </a:lnTo>
                  <a:lnTo>
                    <a:pt x="10488" y="22248"/>
                  </a:lnTo>
                  <a:lnTo>
                    <a:pt x="9567" y="23564"/>
                  </a:lnTo>
                  <a:lnTo>
                    <a:pt x="8601" y="24837"/>
                  </a:lnTo>
                  <a:lnTo>
                    <a:pt x="7197" y="26811"/>
                  </a:lnTo>
                  <a:lnTo>
                    <a:pt x="7197" y="26899"/>
                  </a:lnTo>
                  <a:lnTo>
                    <a:pt x="6802" y="29005"/>
                  </a:lnTo>
                  <a:lnTo>
                    <a:pt x="6188" y="33876"/>
                  </a:lnTo>
                  <a:lnTo>
                    <a:pt x="5705" y="37386"/>
                  </a:lnTo>
                  <a:lnTo>
                    <a:pt x="5266" y="40502"/>
                  </a:lnTo>
                  <a:lnTo>
                    <a:pt x="4564" y="43793"/>
                  </a:lnTo>
                  <a:lnTo>
                    <a:pt x="3730" y="47479"/>
                  </a:lnTo>
                  <a:lnTo>
                    <a:pt x="1624" y="50814"/>
                  </a:lnTo>
                  <a:lnTo>
                    <a:pt x="878" y="52262"/>
                  </a:lnTo>
                  <a:lnTo>
                    <a:pt x="834" y="52350"/>
                  </a:lnTo>
                  <a:lnTo>
                    <a:pt x="527" y="54807"/>
                  </a:lnTo>
                  <a:lnTo>
                    <a:pt x="264" y="57527"/>
                  </a:lnTo>
                  <a:lnTo>
                    <a:pt x="1" y="59458"/>
                  </a:lnTo>
                  <a:lnTo>
                    <a:pt x="1" y="59502"/>
                  </a:lnTo>
                  <a:lnTo>
                    <a:pt x="1" y="59590"/>
                  </a:lnTo>
                  <a:lnTo>
                    <a:pt x="2414" y="62837"/>
                  </a:lnTo>
                  <a:lnTo>
                    <a:pt x="3774" y="64943"/>
                  </a:lnTo>
                  <a:lnTo>
                    <a:pt x="4608" y="66216"/>
                  </a:lnTo>
                  <a:lnTo>
                    <a:pt x="6275" y="68190"/>
                  </a:lnTo>
                  <a:lnTo>
                    <a:pt x="9391" y="71701"/>
                  </a:lnTo>
                  <a:lnTo>
                    <a:pt x="9435" y="71701"/>
                  </a:lnTo>
                  <a:lnTo>
                    <a:pt x="10093" y="72183"/>
                  </a:lnTo>
                  <a:lnTo>
                    <a:pt x="10181" y="72227"/>
                  </a:lnTo>
                  <a:lnTo>
                    <a:pt x="10707" y="72227"/>
                  </a:lnTo>
                  <a:lnTo>
                    <a:pt x="10751" y="72183"/>
                  </a:lnTo>
                  <a:lnTo>
                    <a:pt x="10839" y="72140"/>
                  </a:lnTo>
                  <a:lnTo>
                    <a:pt x="11804" y="71043"/>
                  </a:lnTo>
                  <a:lnTo>
                    <a:pt x="11848" y="70955"/>
                  </a:lnTo>
                  <a:lnTo>
                    <a:pt x="11848" y="70911"/>
                  </a:lnTo>
                  <a:lnTo>
                    <a:pt x="11804" y="70823"/>
                  </a:lnTo>
                  <a:lnTo>
                    <a:pt x="11804" y="70779"/>
                  </a:lnTo>
                  <a:lnTo>
                    <a:pt x="11717" y="70735"/>
                  </a:lnTo>
                  <a:lnTo>
                    <a:pt x="11585" y="70735"/>
                  </a:lnTo>
                  <a:lnTo>
                    <a:pt x="11541" y="70779"/>
                  </a:lnTo>
                  <a:lnTo>
                    <a:pt x="10620" y="71876"/>
                  </a:lnTo>
                  <a:lnTo>
                    <a:pt x="10269" y="71876"/>
                  </a:lnTo>
                  <a:lnTo>
                    <a:pt x="9654" y="71437"/>
                  </a:lnTo>
                  <a:lnTo>
                    <a:pt x="6539" y="67971"/>
                  </a:lnTo>
                  <a:lnTo>
                    <a:pt x="4915" y="65996"/>
                  </a:lnTo>
                  <a:lnTo>
                    <a:pt x="4038" y="64768"/>
                  </a:lnTo>
                  <a:lnTo>
                    <a:pt x="2677" y="62618"/>
                  </a:lnTo>
                  <a:lnTo>
                    <a:pt x="352" y="59414"/>
                  </a:lnTo>
                  <a:lnTo>
                    <a:pt x="615" y="57571"/>
                  </a:lnTo>
                  <a:lnTo>
                    <a:pt x="878" y="54851"/>
                  </a:lnTo>
                  <a:lnTo>
                    <a:pt x="1185" y="52393"/>
                  </a:lnTo>
                  <a:lnTo>
                    <a:pt x="1931" y="50989"/>
                  </a:lnTo>
                  <a:lnTo>
                    <a:pt x="4038" y="47654"/>
                  </a:lnTo>
                  <a:lnTo>
                    <a:pt x="4038" y="47567"/>
                  </a:lnTo>
                  <a:lnTo>
                    <a:pt x="4915" y="43837"/>
                  </a:lnTo>
                  <a:lnTo>
                    <a:pt x="5617" y="40546"/>
                  </a:lnTo>
                  <a:lnTo>
                    <a:pt x="6056" y="37430"/>
                  </a:lnTo>
                  <a:lnTo>
                    <a:pt x="6495" y="33920"/>
                  </a:lnTo>
                  <a:lnTo>
                    <a:pt x="7109" y="29093"/>
                  </a:lnTo>
                  <a:lnTo>
                    <a:pt x="7504" y="26987"/>
                  </a:lnTo>
                  <a:lnTo>
                    <a:pt x="8908" y="25056"/>
                  </a:lnTo>
                  <a:lnTo>
                    <a:pt x="9830" y="23783"/>
                  </a:lnTo>
                  <a:lnTo>
                    <a:pt x="10751" y="22467"/>
                  </a:lnTo>
                  <a:lnTo>
                    <a:pt x="12463" y="19790"/>
                  </a:lnTo>
                  <a:lnTo>
                    <a:pt x="14086" y="17289"/>
                  </a:lnTo>
                  <a:lnTo>
                    <a:pt x="14920" y="16060"/>
                  </a:lnTo>
                  <a:lnTo>
                    <a:pt x="15798" y="14876"/>
                  </a:lnTo>
                  <a:lnTo>
                    <a:pt x="16895" y="13647"/>
                  </a:lnTo>
                  <a:lnTo>
                    <a:pt x="19835" y="11760"/>
                  </a:lnTo>
                  <a:lnTo>
                    <a:pt x="19878" y="11760"/>
                  </a:lnTo>
                  <a:lnTo>
                    <a:pt x="21195" y="10663"/>
                  </a:lnTo>
                  <a:lnTo>
                    <a:pt x="23477" y="8820"/>
                  </a:lnTo>
                  <a:lnTo>
                    <a:pt x="26241" y="6626"/>
                  </a:lnTo>
                  <a:lnTo>
                    <a:pt x="30234" y="3379"/>
                  </a:lnTo>
                  <a:lnTo>
                    <a:pt x="34140" y="351"/>
                  </a:lnTo>
                  <a:lnTo>
                    <a:pt x="34183" y="264"/>
                  </a:lnTo>
                  <a:lnTo>
                    <a:pt x="34183" y="220"/>
                  </a:lnTo>
                  <a:lnTo>
                    <a:pt x="34183" y="132"/>
                  </a:lnTo>
                  <a:lnTo>
                    <a:pt x="34183" y="88"/>
                  </a:lnTo>
                  <a:lnTo>
                    <a:pt x="34096" y="44"/>
                  </a:lnTo>
                  <a:lnTo>
                    <a:pt x="3405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7" name="Google Shape;7387;p246"/>
            <p:cNvSpPr/>
            <p:nvPr/>
          </p:nvSpPr>
          <p:spPr>
            <a:xfrm>
              <a:off x="5101175" y="3159725"/>
              <a:ext cx="862275" cy="1886875"/>
            </a:xfrm>
            <a:custGeom>
              <a:avLst/>
              <a:gdLst/>
              <a:ahLst/>
              <a:cxnLst/>
              <a:rect l="l" t="t" r="r" b="b"/>
              <a:pathLst>
                <a:path w="34491" h="75475" extrusionOk="0">
                  <a:moveTo>
                    <a:pt x="34271" y="0"/>
                  </a:moveTo>
                  <a:lnTo>
                    <a:pt x="34183" y="44"/>
                  </a:lnTo>
                  <a:lnTo>
                    <a:pt x="31287" y="2238"/>
                  </a:lnTo>
                  <a:lnTo>
                    <a:pt x="22555" y="9303"/>
                  </a:lnTo>
                  <a:lnTo>
                    <a:pt x="19834" y="11409"/>
                  </a:lnTo>
                  <a:lnTo>
                    <a:pt x="17509" y="12506"/>
                  </a:lnTo>
                  <a:lnTo>
                    <a:pt x="16938" y="12813"/>
                  </a:lnTo>
                  <a:lnTo>
                    <a:pt x="16456" y="13164"/>
                  </a:lnTo>
                  <a:lnTo>
                    <a:pt x="15929" y="13515"/>
                  </a:lnTo>
                  <a:lnTo>
                    <a:pt x="15446" y="13910"/>
                  </a:lnTo>
                  <a:lnTo>
                    <a:pt x="14964" y="14393"/>
                  </a:lnTo>
                  <a:lnTo>
                    <a:pt x="14481" y="14875"/>
                  </a:lnTo>
                  <a:lnTo>
                    <a:pt x="13559" y="15885"/>
                  </a:lnTo>
                  <a:lnTo>
                    <a:pt x="12726" y="17026"/>
                  </a:lnTo>
                  <a:lnTo>
                    <a:pt x="11892" y="18210"/>
                  </a:lnTo>
                  <a:lnTo>
                    <a:pt x="11058" y="19483"/>
                  </a:lnTo>
                  <a:lnTo>
                    <a:pt x="10268" y="20712"/>
                  </a:lnTo>
                  <a:lnTo>
                    <a:pt x="9479" y="21940"/>
                  </a:lnTo>
                  <a:lnTo>
                    <a:pt x="8733" y="23125"/>
                  </a:lnTo>
                  <a:lnTo>
                    <a:pt x="7943" y="24222"/>
                  </a:lnTo>
                  <a:lnTo>
                    <a:pt x="7197" y="25187"/>
                  </a:lnTo>
                  <a:lnTo>
                    <a:pt x="7153" y="25275"/>
                  </a:lnTo>
                  <a:lnTo>
                    <a:pt x="6846" y="26240"/>
                  </a:lnTo>
                  <a:lnTo>
                    <a:pt x="6846" y="26328"/>
                  </a:lnTo>
                  <a:lnTo>
                    <a:pt x="7021" y="27513"/>
                  </a:lnTo>
                  <a:lnTo>
                    <a:pt x="6319" y="33876"/>
                  </a:lnTo>
                  <a:lnTo>
                    <a:pt x="5836" y="37605"/>
                  </a:lnTo>
                  <a:lnTo>
                    <a:pt x="5398" y="40896"/>
                  </a:lnTo>
                  <a:lnTo>
                    <a:pt x="5047" y="43003"/>
                  </a:lnTo>
                  <a:lnTo>
                    <a:pt x="3950" y="47522"/>
                  </a:lnTo>
                  <a:lnTo>
                    <a:pt x="3423" y="49716"/>
                  </a:lnTo>
                  <a:lnTo>
                    <a:pt x="1756" y="52964"/>
                  </a:lnTo>
                  <a:lnTo>
                    <a:pt x="1712" y="53007"/>
                  </a:lnTo>
                  <a:lnTo>
                    <a:pt x="1229" y="56957"/>
                  </a:lnTo>
                  <a:lnTo>
                    <a:pt x="88" y="61345"/>
                  </a:lnTo>
                  <a:lnTo>
                    <a:pt x="0" y="62398"/>
                  </a:lnTo>
                  <a:lnTo>
                    <a:pt x="44" y="62529"/>
                  </a:lnTo>
                  <a:lnTo>
                    <a:pt x="1843" y="64811"/>
                  </a:lnTo>
                  <a:lnTo>
                    <a:pt x="4739" y="68146"/>
                  </a:lnTo>
                  <a:lnTo>
                    <a:pt x="6144" y="69814"/>
                  </a:lnTo>
                  <a:lnTo>
                    <a:pt x="8250" y="72095"/>
                  </a:lnTo>
                  <a:lnTo>
                    <a:pt x="9830" y="74026"/>
                  </a:lnTo>
                  <a:lnTo>
                    <a:pt x="10927" y="75386"/>
                  </a:lnTo>
                  <a:lnTo>
                    <a:pt x="11014" y="75430"/>
                  </a:lnTo>
                  <a:lnTo>
                    <a:pt x="11058" y="75474"/>
                  </a:lnTo>
                  <a:lnTo>
                    <a:pt x="11146" y="75430"/>
                  </a:lnTo>
                  <a:lnTo>
                    <a:pt x="11365" y="75343"/>
                  </a:lnTo>
                  <a:lnTo>
                    <a:pt x="11453" y="75299"/>
                  </a:lnTo>
                  <a:lnTo>
                    <a:pt x="12462" y="73763"/>
                  </a:lnTo>
                  <a:lnTo>
                    <a:pt x="12506" y="73719"/>
                  </a:lnTo>
                  <a:lnTo>
                    <a:pt x="12506" y="73631"/>
                  </a:lnTo>
                  <a:lnTo>
                    <a:pt x="12462" y="73587"/>
                  </a:lnTo>
                  <a:lnTo>
                    <a:pt x="12419" y="73543"/>
                  </a:lnTo>
                  <a:lnTo>
                    <a:pt x="12375" y="73500"/>
                  </a:lnTo>
                  <a:lnTo>
                    <a:pt x="12287" y="73500"/>
                  </a:lnTo>
                  <a:lnTo>
                    <a:pt x="12243" y="73543"/>
                  </a:lnTo>
                  <a:lnTo>
                    <a:pt x="12199" y="73587"/>
                  </a:lnTo>
                  <a:lnTo>
                    <a:pt x="11190" y="75035"/>
                  </a:lnTo>
                  <a:lnTo>
                    <a:pt x="11146" y="75079"/>
                  </a:lnTo>
                  <a:lnTo>
                    <a:pt x="10093" y="73807"/>
                  </a:lnTo>
                  <a:lnTo>
                    <a:pt x="8513" y="71876"/>
                  </a:lnTo>
                  <a:lnTo>
                    <a:pt x="6407" y="69594"/>
                  </a:lnTo>
                  <a:lnTo>
                    <a:pt x="2151" y="64592"/>
                  </a:lnTo>
                  <a:lnTo>
                    <a:pt x="395" y="62354"/>
                  </a:lnTo>
                  <a:lnTo>
                    <a:pt x="439" y="61389"/>
                  </a:lnTo>
                  <a:lnTo>
                    <a:pt x="1580" y="57044"/>
                  </a:lnTo>
                  <a:lnTo>
                    <a:pt x="1580" y="57001"/>
                  </a:lnTo>
                  <a:lnTo>
                    <a:pt x="2063" y="53095"/>
                  </a:lnTo>
                  <a:lnTo>
                    <a:pt x="3774" y="49848"/>
                  </a:lnTo>
                  <a:lnTo>
                    <a:pt x="3774" y="49804"/>
                  </a:lnTo>
                  <a:lnTo>
                    <a:pt x="4301" y="47610"/>
                  </a:lnTo>
                  <a:lnTo>
                    <a:pt x="5398" y="43091"/>
                  </a:lnTo>
                  <a:lnTo>
                    <a:pt x="5749" y="40940"/>
                  </a:lnTo>
                  <a:lnTo>
                    <a:pt x="6188" y="37649"/>
                  </a:lnTo>
                  <a:lnTo>
                    <a:pt x="6670" y="33920"/>
                  </a:lnTo>
                  <a:lnTo>
                    <a:pt x="7372" y="27557"/>
                  </a:lnTo>
                  <a:lnTo>
                    <a:pt x="7372" y="27469"/>
                  </a:lnTo>
                  <a:lnTo>
                    <a:pt x="7197" y="26284"/>
                  </a:lnTo>
                  <a:lnTo>
                    <a:pt x="7460" y="25407"/>
                  </a:lnTo>
                  <a:lnTo>
                    <a:pt x="8250" y="24397"/>
                  </a:lnTo>
                  <a:lnTo>
                    <a:pt x="9040" y="23300"/>
                  </a:lnTo>
                  <a:lnTo>
                    <a:pt x="9786" y="22116"/>
                  </a:lnTo>
                  <a:lnTo>
                    <a:pt x="10576" y="20887"/>
                  </a:lnTo>
                  <a:lnTo>
                    <a:pt x="12155" y="18430"/>
                  </a:lnTo>
                  <a:lnTo>
                    <a:pt x="12989" y="17245"/>
                  </a:lnTo>
                  <a:lnTo>
                    <a:pt x="13823" y="16148"/>
                  </a:lnTo>
                  <a:lnTo>
                    <a:pt x="14700" y="15139"/>
                  </a:lnTo>
                  <a:lnTo>
                    <a:pt x="15183" y="14656"/>
                  </a:lnTo>
                  <a:lnTo>
                    <a:pt x="15622" y="14217"/>
                  </a:lnTo>
                  <a:lnTo>
                    <a:pt x="16105" y="13822"/>
                  </a:lnTo>
                  <a:lnTo>
                    <a:pt x="16631" y="13427"/>
                  </a:lnTo>
                  <a:lnTo>
                    <a:pt x="17114" y="13120"/>
                  </a:lnTo>
                  <a:lnTo>
                    <a:pt x="17640" y="12857"/>
                  </a:lnTo>
                  <a:lnTo>
                    <a:pt x="20010" y="11716"/>
                  </a:lnTo>
                  <a:lnTo>
                    <a:pt x="20054" y="11716"/>
                  </a:lnTo>
                  <a:lnTo>
                    <a:pt x="22774" y="9566"/>
                  </a:lnTo>
                  <a:lnTo>
                    <a:pt x="27865" y="5441"/>
                  </a:lnTo>
                  <a:lnTo>
                    <a:pt x="31507" y="2545"/>
                  </a:lnTo>
                  <a:lnTo>
                    <a:pt x="34403" y="307"/>
                  </a:lnTo>
                  <a:lnTo>
                    <a:pt x="34447" y="263"/>
                  </a:lnTo>
                  <a:lnTo>
                    <a:pt x="34490" y="219"/>
                  </a:lnTo>
                  <a:lnTo>
                    <a:pt x="34490" y="132"/>
                  </a:lnTo>
                  <a:lnTo>
                    <a:pt x="34447" y="88"/>
                  </a:lnTo>
                  <a:lnTo>
                    <a:pt x="34403" y="44"/>
                  </a:lnTo>
                  <a:lnTo>
                    <a:pt x="3431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8" name="Google Shape;7388;p246"/>
            <p:cNvSpPr/>
            <p:nvPr/>
          </p:nvSpPr>
          <p:spPr>
            <a:xfrm>
              <a:off x="5644200" y="4235875"/>
              <a:ext cx="110825" cy="70225"/>
            </a:xfrm>
            <a:custGeom>
              <a:avLst/>
              <a:gdLst/>
              <a:ahLst/>
              <a:cxnLst/>
              <a:rect l="l" t="t" r="r" b="b"/>
              <a:pathLst>
                <a:path w="4433" h="2809" extrusionOk="0">
                  <a:moveTo>
                    <a:pt x="3116" y="352"/>
                  </a:moveTo>
                  <a:lnTo>
                    <a:pt x="3555" y="571"/>
                  </a:lnTo>
                  <a:lnTo>
                    <a:pt x="4081" y="1361"/>
                  </a:lnTo>
                  <a:lnTo>
                    <a:pt x="4037" y="2107"/>
                  </a:lnTo>
                  <a:lnTo>
                    <a:pt x="3862" y="2326"/>
                  </a:lnTo>
                  <a:lnTo>
                    <a:pt x="3511" y="2458"/>
                  </a:lnTo>
                  <a:lnTo>
                    <a:pt x="2370" y="2414"/>
                  </a:lnTo>
                  <a:lnTo>
                    <a:pt x="746" y="1844"/>
                  </a:lnTo>
                  <a:lnTo>
                    <a:pt x="351" y="1493"/>
                  </a:lnTo>
                  <a:lnTo>
                    <a:pt x="351" y="1449"/>
                  </a:lnTo>
                  <a:lnTo>
                    <a:pt x="658" y="1229"/>
                  </a:lnTo>
                  <a:lnTo>
                    <a:pt x="2107" y="396"/>
                  </a:lnTo>
                  <a:lnTo>
                    <a:pt x="3116" y="352"/>
                  </a:lnTo>
                  <a:close/>
                  <a:moveTo>
                    <a:pt x="3160" y="1"/>
                  </a:moveTo>
                  <a:lnTo>
                    <a:pt x="2063" y="45"/>
                  </a:lnTo>
                  <a:lnTo>
                    <a:pt x="1975" y="88"/>
                  </a:lnTo>
                  <a:lnTo>
                    <a:pt x="483" y="922"/>
                  </a:lnTo>
                  <a:lnTo>
                    <a:pt x="439" y="922"/>
                  </a:lnTo>
                  <a:lnTo>
                    <a:pt x="88" y="1229"/>
                  </a:lnTo>
                  <a:lnTo>
                    <a:pt x="44" y="1273"/>
                  </a:lnTo>
                  <a:lnTo>
                    <a:pt x="0" y="1361"/>
                  </a:lnTo>
                  <a:lnTo>
                    <a:pt x="0" y="1536"/>
                  </a:lnTo>
                  <a:lnTo>
                    <a:pt x="88" y="1668"/>
                  </a:lnTo>
                  <a:lnTo>
                    <a:pt x="527" y="2151"/>
                  </a:lnTo>
                  <a:lnTo>
                    <a:pt x="615" y="2195"/>
                  </a:lnTo>
                  <a:lnTo>
                    <a:pt x="2282" y="2721"/>
                  </a:lnTo>
                  <a:lnTo>
                    <a:pt x="2326" y="2765"/>
                  </a:lnTo>
                  <a:lnTo>
                    <a:pt x="3555" y="2809"/>
                  </a:lnTo>
                  <a:lnTo>
                    <a:pt x="3598" y="2809"/>
                  </a:lnTo>
                  <a:lnTo>
                    <a:pt x="4037" y="2633"/>
                  </a:lnTo>
                  <a:lnTo>
                    <a:pt x="4081" y="2590"/>
                  </a:lnTo>
                  <a:lnTo>
                    <a:pt x="4344" y="2326"/>
                  </a:lnTo>
                  <a:lnTo>
                    <a:pt x="4388" y="2195"/>
                  </a:lnTo>
                  <a:lnTo>
                    <a:pt x="4432" y="1361"/>
                  </a:lnTo>
                  <a:lnTo>
                    <a:pt x="4388" y="1229"/>
                  </a:lnTo>
                  <a:lnTo>
                    <a:pt x="3818" y="352"/>
                  </a:lnTo>
                  <a:lnTo>
                    <a:pt x="3730" y="308"/>
                  </a:lnTo>
                  <a:lnTo>
                    <a:pt x="324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9" name="Google Shape;7389;p246"/>
            <p:cNvSpPr/>
            <p:nvPr/>
          </p:nvSpPr>
          <p:spPr>
            <a:xfrm>
              <a:off x="5600325" y="4217225"/>
              <a:ext cx="172250" cy="154700"/>
            </a:xfrm>
            <a:custGeom>
              <a:avLst/>
              <a:gdLst/>
              <a:ahLst/>
              <a:cxnLst/>
              <a:rect l="l" t="t" r="r" b="b"/>
              <a:pathLst>
                <a:path w="6890" h="6188" extrusionOk="0">
                  <a:moveTo>
                    <a:pt x="4915" y="352"/>
                  </a:moveTo>
                  <a:lnTo>
                    <a:pt x="5704" y="703"/>
                  </a:lnTo>
                  <a:lnTo>
                    <a:pt x="5924" y="922"/>
                  </a:lnTo>
                  <a:lnTo>
                    <a:pt x="6494" y="2590"/>
                  </a:lnTo>
                  <a:lnTo>
                    <a:pt x="6538" y="5793"/>
                  </a:lnTo>
                  <a:lnTo>
                    <a:pt x="6494" y="5837"/>
                  </a:lnTo>
                  <a:lnTo>
                    <a:pt x="6143" y="5837"/>
                  </a:lnTo>
                  <a:lnTo>
                    <a:pt x="4651" y="5486"/>
                  </a:lnTo>
                  <a:lnTo>
                    <a:pt x="2589" y="4740"/>
                  </a:lnTo>
                  <a:lnTo>
                    <a:pt x="878" y="3906"/>
                  </a:lnTo>
                  <a:lnTo>
                    <a:pt x="570" y="3599"/>
                  </a:lnTo>
                  <a:lnTo>
                    <a:pt x="351" y="2853"/>
                  </a:lnTo>
                  <a:lnTo>
                    <a:pt x="570" y="2414"/>
                  </a:lnTo>
                  <a:lnTo>
                    <a:pt x="965" y="1975"/>
                  </a:lnTo>
                  <a:lnTo>
                    <a:pt x="2677" y="1010"/>
                  </a:lnTo>
                  <a:lnTo>
                    <a:pt x="4125" y="396"/>
                  </a:lnTo>
                  <a:lnTo>
                    <a:pt x="4915" y="352"/>
                  </a:lnTo>
                  <a:close/>
                  <a:moveTo>
                    <a:pt x="4915" y="1"/>
                  </a:moveTo>
                  <a:lnTo>
                    <a:pt x="4081" y="45"/>
                  </a:lnTo>
                  <a:lnTo>
                    <a:pt x="3993" y="45"/>
                  </a:lnTo>
                  <a:lnTo>
                    <a:pt x="2501" y="703"/>
                  </a:lnTo>
                  <a:lnTo>
                    <a:pt x="746" y="1668"/>
                  </a:lnTo>
                  <a:lnTo>
                    <a:pt x="702" y="1712"/>
                  </a:lnTo>
                  <a:lnTo>
                    <a:pt x="263" y="2195"/>
                  </a:lnTo>
                  <a:lnTo>
                    <a:pt x="263" y="2239"/>
                  </a:lnTo>
                  <a:lnTo>
                    <a:pt x="0" y="2765"/>
                  </a:lnTo>
                  <a:lnTo>
                    <a:pt x="0" y="2853"/>
                  </a:lnTo>
                  <a:lnTo>
                    <a:pt x="219" y="3730"/>
                  </a:lnTo>
                  <a:lnTo>
                    <a:pt x="263" y="3818"/>
                  </a:lnTo>
                  <a:lnTo>
                    <a:pt x="658" y="4169"/>
                  </a:lnTo>
                  <a:lnTo>
                    <a:pt x="702" y="4213"/>
                  </a:lnTo>
                  <a:lnTo>
                    <a:pt x="2457" y="5047"/>
                  </a:lnTo>
                  <a:lnTo>
                    <a:pt x="4564" y="5793"/>
                  </a:lnTo>
                  <a:lnTo>
                    <a:pt x="6099" y="6188"/>
                  </a:lnTo>
                  <a:lnTo>
                    <a:pt x="6538" y="6188"/>
                  </a:lnTo>
                  <a:lnTo>
                    <a:pt x="6626" y="6144"/>
                  </a:lnTo>
                  <a:lnTo>
                    <a:pt x="6802" y="6012"/>
                  </a:lnTo>
                  <a:lnTo>
                    <a:pt x="6889" y="5968"/>
                  </a:lnTo>
                  <a:lnTo>
                    <a:pt x="6889" y="5881"/>
                  </a:lnTo>
                  <a:lnTo>
                    <a:pt x="6845" y="2546"/>
                  </a:lnTo>
                  <a:lnTo>
                    <a:pt x="6802" y="2502"/>
                  </a:lnTo>
                  <a:lnTo>
                    <a:pt x="6231" y="791"/>
                  </a:lnTo>
                  <a:lnTo>
                    <a:pt x="6231" y="747"/>
                  </a:lnTo>
                  <a:lnTo>
                    <a:pt x="5968" y="439"/>
                  </a:lnTo>
                  <a:lnTo>
                    <a:pt x="5880" y="396"/>
                  </a:lnTo>
                  <a:lnTo>
                    <a:pt x="500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0" name="Google Shape;7390;p246"/>
            <p:cNvSpPr/>
            <p:nvPr/>
          </p:nvSpPr>
          <p:spPr>
            <a:xfrm>
              <a:off x="5555325" y="4199675"/>
              <a:ext cx="240275" cy="216125"/>
            </a:xfrm>
            <a:custGeom>
              <a:avLst/>
              <a:gdLst/>
              <a:ahLst/>
              <a:cxnLst/>
              <a:rect l="l" t="t" r="r" b="b"/>
              <a:pathLst>
                <a:path w="9611" h="8645" extrusionOk="0">
                  <a:moveTo>
                    <a:pt x="6715" y="352"/>
                  </a:moveTo>
                  <a:lnTo>
                    <a:pt x="7856" y="747"/>
                  </a:lnTo>
                  <a:lnTo>
                    <a:pt x="8207" y="1010"/>
                  </a:lnTo>
                  <a:lnTo>
                    <a:pt x="8865" y="3072"/>
                  </a:lnTo>
                  <a:lnTo>
                    <a:pt x="9260" y="6495"/>
                  </a:lnTo>
                  <a:lnTo>
                    <a:pt x="8953" y="7636"/>
                  </a:lnTo>
                  <a:lnTo>
                    <a:pt x="8645" y="8294"/>
                  </a:lnTo>
                  <a:lnTo>
                    <a:pt x="7987" y="8206"/>
                  </a:lnTo>
                  <a:lnTo>
                    <a:pt x="1054" y="6495"/>
                  </a:lnTo>
                  <a:lnTo>
                    <a:pt x="484" y="6144"/>
                  </a:lnTo>
                  <a:lnTo>
                    <a:pt x="396" y="5968"/>
                  </a:lnTo>
                  <a:lnTo>
                    <a:pt x="1932" y="2677"/>
                  </a:lnTo>
                  <a:lnTo>
                    <a:pt x="2546" y="2063"/>
                  </a:lnTo>
                  <a:lnTo>
                    <a:pt x="4433" y="1010"/>
                  </a:lnTo>
                  <a:lnTo>
                    <a:pt x="5837" y="439"/>
                  </a:lnTo>
                  <a:lnTo>
                    <a:pt x="6715" y="352"/>
                  </a:lnTo>
                  <a:close/>
                  <a:moveTo>
                    <a:pt x="6715" y="1"/>
                  </a:moveTo>
                  <a:lnTo>
                    <a:pt x="5793" y="88"/>
                  </a:lnTo>
                  <a:lnTo>
                    <a:pt x="5749" y="88"/>
                  </a:lnTo>
                  <a:lnTo>
                    <a:pt x="4301" y="703"/>
                  </a:lnTo>
                  <a:lnTo>
                    <a:pt x="2370" y="1756"/>
                  </a:lnTo>
                  <a:lnTo>
                    <a:pt x="2327" y="1800"/>
                  </a:lnTo>
                  <a:lnTo>
                    <a:pt x="1668" y="2414"/>
                  </a:lnTo>
                  <a:lnTo>
                    <a:pt x="1625" y="2502"/>
                  </a:lnTo>
                  <a:lnTo>
                    <a:pt x="45" y="5881"/>
                  </a:lnTo>
                  <a:lnTo>
                    <a:pt x="1" y="5968"/>
                  </a:lnTo>
                  <a:lnTo>
                    <a:pt x="45" y="6056"/>
                  </a:lnTo>
                  <a:lnTo>
                    <a:pt x="176" y="6363"/>
                  </a:lnTo>
                  <a:lnTo>
                    <a:pt x="264" y="6451"/>
                  </a:lnTo>
                  <a:lnTo>
                    <a:pt x="922" y="6802"/>
                  </a:lnTo>
                  <a:lnTo>
                    <a:pt x="966" y="6802"/>
                  </a:lnTo>
                  <a:lnTo>
                    <a:pt x="5793" y="8031"/>
                  </a:lnTo>
                  <a:lnTo>
                    <a:pt x="7899" y="8557"/>
                  </a:lnTo>
                  <a:lnTo>
                    <a:pt x="7943" y="8557"/>
                  </a:lnTo>
                  <a:lnTo>
                    <a:pt x="8733" y="8645"/>
                  </a:lnTo>
                  <a:lnTo>
                    <a:pt x="8865" y="8601"/>
                  </a:lnTo>
                  <a:lnTo>
                    <a:pt x="8909" y="8557"/>
                  </a:lnTo>
                  <a:lnTo>
                    <a:pt x="9304" y="7767"/>
                  </a:lnTo>
                  <a:lnTo>
                    <a:pt x="9304" y="7724"/>
                  </a:lnTo>
                  <a:lnTo>
                    <a:pt x="9611" y="6583"/>
                  </a:lnTo>
                  <a:lnTo>
                    <a:pt x="9611" y="6495"/>
                  </a:lnTo>
                  <a:lnTo>
                    <a:pt x="9216" y="2984"/>
                  </a:lnTo>
                  <a:lnTo>
                    <a:pt x="9216" y="2941"/>
                  </a:lnTo>
                  <a:lnTo>
                    <a:pt x="8514" y="834"/>
                  </a:lnTo>
                  <a:lnTo>
                    <a:pt x="8470" y="747"/>
                  </a:lnTo>
                  <a:lnTo>
                    <a:pt x="8031" y="439"/>
                  </a:lnTo>
                  <a:lnTo>
                    <a:pt x="7987" y="396"/>
                  </a:lnTo>
                  <a:lnTo>
                    <a:pt x="680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1" name="Google Shape;7391;p246"/>
            <p:cNvSpPr/>
            <p:nvPr/>
          </p:nvSpPr>
          <p:spPr>
            <a:xfrm>
              <a:off x="5499400" y="4181025"/>
              <a:ext cx="342275" cy="296225"/>
            </a:xfrm>
            <a:custGeom>
              <a:avLst/>
              <a:gdLst/>
              <a:ahLst/>
              <a:cxnLst/>
              <a:rect l="l" t="t" r="r" b="b"/>
              <a:pathLst>
                <a:path w="13691" h="11849" extrusionOk="0">
                  <a:moveTo>
                    <a:pt x="8952" y="352"/>
                  </a:moveTo>
                  <a:lnTo>
                    <a:pt x="10882" y="1142"/>
                  </a:lnTo>
                  <a:lnTo>
                    <a:pt x="11848" y="4213"/>
                  </a:lnTo>
                  <a:lnTo>
                    <a:pt x="12462" y="8162"/>
                  </a:lnTo>
                  <a:lnTo>
                    <a:pt x="12462" y="8250"/>
                  </a:lnTo>
                  <a:lnTo>
                    <a:pt x="13340" y="9479"/>
                  </a:lnTo>
                  <a:lnTo>
                    <a:pt x="13340" y="9961"/>
                  </a:lnTo>
                  <a:lnTo>
                    <a:pt x="12901" y="10444"/>
                  </a:lnTo>
                  <a:lnTo>
                    <a:pt x="11497" y="11146"/>
                  </a:lnTo>
                  <a:lnTo>
                    <a:pt x="10444" y="11497"/>
                  </a:lnTo>
                  <a:lnTo>
                    <a:pt x="8381" y="10664"/>
                  </a:lnTo>
                  <a:lnTo>
                    <a:pt x="5002" y="9874"/>
                  </a:lnTo>
                  <a:lnTo>
                    <a:pt x="1536" y="9303"/>
                  </a:lnTo>
                  <a:lnTo>
                    <a:pt x="351" y="8952"/>
                  </a:lnTo>
                  <a:lnTo>
                    <a:pt x="351" y="8689"/>
                  </a:lnTo>
                  <a:lnTo>
                    <a:pt x="570" y="8162"/>
                  </a:lnTo>
                  <a:lnTo>
                    <a:pt x="1667" y="6583"/>
                  </a:lnTo>
                  <a:lnTo>
                    <a:pt x="3028" y="4433"/>
                  </a:lnTo>
                  <a:lnTo>
                    <a:pt x="3993" y="2590"/>
                  </a:lnTo>
                  <a:lnTo>
                    <a:pt x="5310" y="1712"/>
                  </a:lnTo>
                  <a:lnTo>
                    <a:pt x="8162" y="352"/>
                  </a:lnTo>
                  <a:close/>
                  <a:moveTo>
                    <a:pt x="8118" y="1"/>
                  </a:moveTo>
                  <a:lnTo>
                    <a:pt x="8074" y="44"/>
                  </a:lnTo>
                  <a:lnTo>
                    <a:pt x="5178" y="1405"/>
                  </a:lnTo>
                  <a:lnTo>
                    <a:pt x="5134" y="1405"/>
                  </a:lnTo>
                  <a:lnTo>
                    <a:pt x="3774" y="2326"/>
                  </a:lnTo>
                  <a:lnTo>
                    <a:pt x="3686" y="2370"/>
                  </a:lnTo>
                  <a:lnTo>
                    <a:pt x="2721" y="4257"/>
                  </a:lnTo>
                  <a:lnTo>
                    <a:pt x="1360" y="6407"/>
                  </a:lnTo>
                  <a:lnTo>
                    <a:pt x="263" y="7943"/>
                  </a:lnTo>
                  <a:lnTo>
                    <a:pt x="263" y="7987"/>
                  </a:lnTo>
                  <a:lnTo>
                    <a:pt x="44" y="8601"/>
                  </a:lnTo>
                  <a:lnTo>
                    <a:pt x="0" y="8645"/>
                  </a:lnTo>
                  <a:lnTo>
                    <a:pt x="0" y="9084"/>
                  </a:lnTo>
                  <a:lnTo>
                    <a:pt x="0" y="9215"/>
                  </a:lnTo>
                  <a:lnTo>
                    <a:pt x="88" y="9259"/>
                  </a:lnTo>
                  <a:lnTo>
                    <a:pt x="1448" y="9654"/>
                  </a:lnTo>
                  <a:lnTo>
                    <a:pt x="1492" y="9654"/>
                  </a:lnTo>
                  <a:lnTo>
                    <a:pt x="4959" y="10225"/>
                  </a:lnTo>
                  <a:lnTo>
                    <a:pt x="8293" y="11015"/>
                  </a:lnTo>
                  <a:lnTo>
                    <a:pt x="10400" y="11848"/>
                  </a:lnTo>
                  <a:lnTo>
                    <a:pt x="10531" y="11848"/>
                  </a:lnTo>
                  <a:lnTo>
                    <a:pt x="11584" y="11497"/>
                  </a:lnTo>
                  <a:lnTo>
                    <a:pt x="11628" y="11453"/>
                  </a:lnTo>
                  <a:lnTo>
                    <a:pt x="13120" y="10707"/>
                  </a:lnTo>
                  <a:lnTo>
                    <a:pt x="13164" y="10664"/>
                  </a:lnTo>
                  <a:lnTo>
                    <a:pt x="13647" y="10137"/>
                  </a:lnTo>
                  <a:lnTo>
                    <a:pt x="13691" y="10005"/>
                  </a:lnTo>
                  <a:lnTo>
                    <a:pt x="13691" y="9435"/>
                  </a:lnTo>
                  <a:lnTo>
                    <a:pt x="13647" y="9347"/>
                  </a:lnTo>
                  <a:lnTo>
                    <a:pt x="12813" y="8075"/>
                  </a:lnTo>
                  <a:lnTo>
                    <a:pt x="12155" y="4169"/>
                  </a:lnTo>
                  <a:lnTo>
                    <a:pt x="12155" y="4125"/>
                  </a:lnTo>
                  <a:lnTo>
                    <a:pt x="11190" y="966"/>
                  </a:lnTo>
                  <a:lnTo>
                    <a:pt x="11190" y="878"/>
                  </a:lnTo>
                  <a:lnTo>
                    <a:pt x="11102" y="834"/>
                  </a:lnTo>
                  <a:lnTo>
                    <a:pt x="9039" y="44"/>
                  </a:lnTo>
                  <a:lnTo>
                    <a:pt x="899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2" name="Google Shape;7392;p246"/>
            <p:cNvSpPr/>
            <p:nvPr/>
          </p:nvSpPr>
          <p:spPr>
            <a:xfrm>
              <a:off x="5288750" y="4500250"/>
              <a:ext cx="79025" cy="51600"/>
            </a:xfrm>
            <a:custGeom>
              <a:avLst/>
              <a:gdLst/>
              <a:ahLst/>
              <a:cxnLst/>
              <a:rect l="l" t="t" r="r" b="b"/>
              <a:pathLst>
                <a:path w="3161" h="2064" extrusionOk="0">
                  <a:moveTo>
                    <a:pt x="1932" y="352"/>
                  </a:moveTo>
                  <a:lnTo>
                    <a:pt x="2502" y="571"/>
                  </a:lnTo>
                  <a:lnTo>
                    <a:pt x="2678" y="703"/>
                  </a:lnTo>
                  <a:lnTo>
                    <a:pt x="2546" y="791"/>
                  </a:lnTo>
                  <a:lnTo>
                    <a:pt x="1493" y="1361"/>
                  </a:lnTo>
                  <a:lnTo>
                    <a:pt x="352" y="1668"/>
                  </a:lnTo>
                  <a:lnTo>
                    <a:pt x="352" y="1624"/>
                  </a:lnTo>
                  <a:lnTo>
                    <a:pt x="747" y="1054"/>
                  </a:lnTo>
                  <a:lnTo>
                    <a:pt x="1317" y="483"/>
                  </a:lnTo>
                  <a:lnTo>
                    <a:pt x="1932" y="352"/>
                  </a:lnTo>
                  <a:close/>
                  <a:moveTo>
                    <a:pt x="1932" y="1"/>
                  </a:moveTo>
                  <a:lnTo>
                    <a:pt x="1186" y="132"/>
                  </a:lnTo>
                  <a:lnTo>
                    <a:pt x="1098" y="176"/>
                  </a:lnTo>
                  <a:lnTo>
                    <a:pt x="484" y="791"/>
                  </a:lnTo>
                  <a:lnTo>
                    <a:pt x="484" y="835"/>
                  </a:lnTo>
                  <a:lnTo>
                    <a:pt x="45" y="1493"/>
                  </a:lnTo>
                  <a:lnTo>
                    <a:pt x="45" y="1537"/>
                  </a:lnTo>
                  <a:lnTo>
                    <a:pt x="1" y="1888"/>
                  </a:lnTo>
                  <a:lnTo>
                    <a:pt x="1" y="1975"/>
                  </a:lnTo>
                  <a:lnTo>
                    <a:pt x="45" y="2019"/>
                  </a:lnTo>
                  <a:lnTo>
                    <a:pt x="176" y="2063"/>
                  </a:lnTo>
                  <a:lnTo>
                    <a:pt x="220" y="2063"/>
                  </a:lnTo>
                  <a:lnTo>
                    <a:pt x="1581" y="1668"/>
                  </a:lnTo>
                  <a:lnTo>
                    <a:pt x="1625" y="1668"/>
                  </a:lnTo>
                  <a:lnTo>
                    <a:pt x="2678" y="1098"/>
                  </a:lnTo>
                  <a:lnTo>
                    <a:pt x="3073" y="922"/>
                  </a:lnTo>
                  <a:lnTo>
                    <a:pt x="3116" y="878"/>
                  </a:lnTo>
                  <a:lnTo>
                    <a:pt x="3160" y="791"/>
                  </a:lnTo>
                  <a:lnTo>
                    <a:pt x="3160" y="703"/>
                  </a:lnTo>
                  <a:lnTo>
                    <a:pt x="3116" y="615"/>
                  </a:lnTo>
                  <a:lnTo>
                    <a:pt x="2722" y="264"/>
                  </a:lnTo>
                  <a:lnTo>
                    <a:pt x="2634" y="220"/>
                  </a:lnTo>
                  <a:lnTo>
                    <a:pt x="201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3" name="Google Shape;7393;p246"/>
            <p:cNvSpPr/>
            <p:nvPr/>
          </p:nvSpPr>
          <p:spPr>
            <a:xfrm>
              <a:off x="5982075" y="1811500"/>
              <a:ext cx="928100" cy="1382250"/>
            </a:xfrm>
            <a:custGeom>
              <a:avLst/>
              <a:gdLst/>
              <a:ahLst/>
              <a:cxnLst/>
              <a:rect l="l" t="t" r="r" b="b"/>
              <a:pathLst>
                <a:path w="37124" h="55290" extrusionOk="0">
                  <a:moveTo>
                    <a:pt x="36685" y="0"/>
                  </a:moveTo>
                  <a:lnTo>
                    <a:pt x="36641" y="44"/>
                  </a:lnTo>
                  <a:lnTo>
                    <a:pt x="36597" y="132"/>
                  </a:lnTo>
                  <a:lnTo>
                    <a:pt x="36597" y="176"/>
                  </a:lnTo>
                  <a:lnTo>
                    <a:pt x="36641" y="263"/>
                  </a:lnTo>
                  <a:lnTo>
                    <a:pt x="36685" y="395"/>
                  </a:lnTo>
                  <a:lnTo>
                    <a:pt x="36772" y="1360"/>
                  </a:lnTo>
                  <a:lnTo>
                    <a:pt x="36772" y="3203"/>
                  </a:lnTo>
                  <a:lnTo>
                    <a:pt x="36070" y="4915"/>
                  </a:lnTo>
                  <a:lnTo>
                    <a:pt x="35280" y="7811"/>
                  </a:lnTo>
                  <a:lnTo>
                    <a:pt x="34666" y="9917"/>
                  </a:lnTo>
                  <a:lnTo>
                    <a:pt x="34008" y="11936"/>
                  </a:lnTo>
                  <a:lnTo>
                    <a:pt x="32648" y="14744"/>
                  </a:lnTo>
                  <a:lnTo>
                    <a:pt x="31551" y="16850"/>
                  </a:lnTo>
                  <a:lnTo>
                    <a:pt x="30629" y="18956"/>
                  </a:lnTo>
                  <a:lnTo>
                    <a:pt x="29137" y="21633"/>
                  </a:lnTo>
                  <a:lnTo>
                    <a:pt x="27733" y="23827"/>
                  </a:lnTo>
                  <a:lnTo>
                    <a:pt x="26504" y="25758"/>
                  </a:lnTo>
                  <a:lnTo>
                    <a:pt x="25144" y="28215"/>
                  </a:lnTo>
                  <a:lnTo>
                    <a:pt x="24881" y="29093"/>
                  </a:lnTo>
                  <a:lnTo>
                    <a:pt x="24881" y="29137"/>
                  </a:lnTo>
                  <a:lnTo>
                    <a:pt x="24881" y="30014"/>
                  </a:lnTo>
                  <a:lnTo>
                    <a:pt x="24881" y="30058"/>
                  </a:lnTo>
                  <a:lnTo>
                    <a:pt x="25232" y="32735"/>
                  </a:lnTo>
                  <a:lnTo>
                    <a:pt x="25583" y="36289"/>
                  </a:lnTo>
                  <a:lnTo>
                    <a:pt x="25495" y="36421"/>
                  </a:lnTo>
                  <a:lnTo>
                    <a:pt x="23345" y="37649"/>
                  </a:lnTo>
                  <a:lnTo>
                    <a:pt x="21370" y="39054"/>
                  </a:lnTo>
                  <a:lnTo>
                    <a:pt x="21326" y="39054"/>
                  </a:lnTo>
                  <a:lnTo>
                    <a:pt x="19659" y="40546"/>
                  </a:lnTo>
                  <a:lnTo>
                    <a:pt x="16500" y="43047"/>
                  </a:lnTo>
                  <a:lnTo>
                    <a:pt x="16456" y="43047"/>
                  </a:lnTo>
                  <a:lnTo>
                    <a:pt x="14964" y="44539"/>
                  </a:lnTo>
                  <a:lnTo>
                    <a:pt x="12594" y="47040"/>
                  </a:lnTo>
                  <a:lnTo>
                    <a:pt x="10400" y="48268"/>
                  </a:lnTo>
                  <a:lnTo>
                    <a:pt x="8250" y="49102"/>
                  </a:lnTo>
                  <a:lnTo>
                    <a:pt x="8206" y="49146"/>
                  </a:lnTo>
                  <a:lnTo>
                    <a:pt x="6626" y="50111"/>
                  </a:lnTo>
                  <a:lnTo>
                    <a:pt x="88" y="54982"/>
                  </a:lnTo>
                  <a:lnTo>
                    <a:pt x="44" y="55026"/>
                  </a:lnTo>
                  <a:lnTo>
                    <a:pt x="0" y="55114"/>
                  </a:lnTo>
                  <a:lnTo>
                    <a:pt x="44" y="55158"/>
                  </a:lnTo>
                  <a:lnTo>
                    <a:pt x="44" y="55245"/>
                  </a:lnTo>
                  <a:lnTo>
                    <a:pt x="132" y="55289"/>
                  </a:lnTo>
                  <a:lnTo>
                    <a:pt x="308" y="55289"/>
                  </a:lnTo>
                  <a:lnTo>
                    <a:pt x="6846" y="50419"/>
                  </a:lnTo>
                  <a:lnTo>
                    <a:pt x="8382" y="49453"/>
                  </a:lnTo>
                  <a:lnTo>
                    <a:pt x="10532" y="48620"/>
                  </a:lnTo>
                  <a:lnTo>
                    <a:pt x="10576" y="48576"/>
                  </a:lnTo>
                  <a:lnTo>
                    <a:pt x="12814" y="47347"/>
                  </a:lnTo>
                  <a:lnTo>
                    <a:pt x="12857" y="47303"/>
                  </a:lnTo>
                  <a:lnTo>
                    <a:pt x="15227" y="44802"/>
                  </a:lnTo>
                  <a:lnTo>
                    <a:pt x="16719" y="43310"/>
                  </a:lnTo>
                  <a:lnTo>
                    <a:pt x="19878" y="40853"/>
                  </a:lnTo>
                  <a:lnTo>
                    <a:pt x="21546" y="39361"/>
                  </a:lnTo>
                  <a:lnTo>
                    <a:pt x="23520" y="37957"/>
                  </a:lnTo>
                  <a:lnTo>
                    <a:pt x="25714" y="36684"/>
                  </a:lnTo>
                  <a:lnTo>
                    <a:pt x="25758" y="36640"/>
                  </a:lnTo>
                  <a:lnTo>
                    <a:pt x="25890" y="36421"/>
                  </a:lnTo>
                  <a:lnTo>
                    <a:pt x="25934" y="36289"/>
                  </a:lnTo>
                  <a:lnTo>
                    <a:pt x="25583" y="32691"/>
                  </a:lnTo>
                  <a:lnTo>
                    <a:pt x="25232" y="30014"/>
                  </a:lnTo>
                  <a:lnTo>
                    <a:pt x="25232" y="29137"/>
                  </a:lnTo>
                  <a:lnTo>
                    <a:pt x="25451" y="28347"/>
                  </a:lnTo>
                  <a:lnTo>
                    <a:pt x="26811" y="25933"/>
                  </a:lnTo>
                  <a:lnTo>
                    <a:pt x="29444" y="21809"/>
                  </a:lnTo>
                  <a:lnTo>
                    <a:pt x="30936" y="19132"/>
                  </a:lnTo>
                  <a:lnTo>
                    <a:pt x="30980" y="19088"/>
                  </a:lnTo>
                  <a:lnTo>
                    <a:pt x="31858" y="16982"/>
                  </a:lnTo>
                  <a:lnTo>
                    <a:pt x="32955" y="14876"/>
                  </a:lnTo>
                  <a:lnTo>
                    <a:pt x="34359" y="12111"/>
                  </a:lnTo>
                  <a:lnTo>
                    <a:pt x="34359" y="12067"/>
                  </a:lnTo>
                  <a:lnTo>
                    <a:pt x="35017" y="10049"/>
                  </a:lnTo>
                  <a:lnTo>
                    <a:pt x="35631" y="7942"/>
                  </a:lnTo>
                  <a:lnTo>
                    <a:pt x="36421" y="5002"/>
                  </a:lnTo>
                  <a:lnTo>
                    <a:pt x="37080" y="3291"/>
                  </a:lnTo>
                  <a:lnTo>
                    <a:pt x="37123" y="3203"/>
                  </a:lnTo>
                  <a:lnTo>
                    <a:pt x="37123" y="1360"/>
                  </a:lnTo>
                  <a:lnTo>
                    <a:pt x="37123" y="1317"/>
                  </a:lnTo>
                  <a:lnTo>
                    <a:pt x="37036" y="307"/>
                  </a:lnTo>
                  <a:lnTo>
                    <a:pt x="37036" y="263"/>
                  </a:lnTo>
                  <a:lnTo>
                    <a:pt x="36948" y="88"/>
                  </a:lnTo>
                  <a:lnTo>
                    <a:pt x="36904" y="44"/>
                  </a:lnTo>
                  <a:lnTo>
                    <a:pt x="3681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4" name="Google Shape;7394;p246"/>
            <p:cNvSpPr/>
            <p:nvPr/>
          </p:nvSpPr>
          <p:spPr>
            <a:xfrm>
              <a:off x="5954650" y="1809300"/>
              <a:ext cx="928100" cy="1359225"/>
            </a:xfrm>
            <a:custGeom>
              <a:avLst/>
              <a:gdLst/>
              <a:ahLst/>
              <a:cxnLst/>
              <a:rect l="l" t="t" r="r" b="b"/>
              <a:pathLst>
                <a:path w="37124" h="54369" extrusionOk="0">
                  <a:moveTo>
                    <a:pt x="36685" y="0"/>
                  </a:moveTo>
                  <a:lnTo>
                    <a:pt x="36641" y="44"/>
                  </a:lnTo>
                  <a:lnTo>
                    <a:pt x="36553" y="44"/>
                  </a:lnTo>
                  <a:lnTo>
                    <a:pt x="36509" y="132"/>
                  </a:lnTo>
                  <a:lnTo>
                    <a:pt x="36509" y="176"/>
                  </a:lnTo>
                  <a:lnTo>
                    <a:pt x="36509" y="264"/>
                  </a:lnTo>
                  <a:lnTo>
                    <a:pt x="36685" y="878"/>
                  </a:lnTo>
                  <a:lnTo>
                    <a:pt x="36772" y="1317"/>
                  </a:lnTo>
                  <a:lnTo>
                    <a:pt x="36685" y="2238"/>
                  </a:lnTo>
                  <a:lnTo>
                    <a:pt x="36114" y="4169"/>
                  </a:lnTo>
                  <a:lnTo>
                    <a:pt x="35588" y="6275"/>
                  </a:lnTo>
                  <a:lnTo>
                    <a:pt x="34885" y="8820"/>
                  </a:lnTo>
                  <a:lnTo>
                    <a:pt x="34139" y="11146"/>
                  </a:lnTo>
                  <a:lnTo>
                    <a:pt x="32823" y="14042"/>
                  </a:lnTo>
                  <a:lnTo>
                    <a:pt x="31814" y="15973"/>
                  </a:lnTo>
                  <a:lnTo>
                    <a:pt x="30541" y="18737"/>
                  </a:lnTo>
                  <a:lnTo>
                    <a:pt x="29093" y="21238"/>
                  </a:lnTo>
                  <a:lnTo>
                    <a:pt x="27557" y="23652"/>
                  </a:lnTo>
                  <a:lnTo>
                    <a:pt x="26285" y="25802"/>
                  </a:lnTo>
                  <a:lnTo>
                    <a:pt x="24881" y="28172"/>
                  </a:lnTo>
                  <a:lnTo>
                    <a:pt x="22599" y="31682"/>
                  </a:lnTo>
                  <a:lnTo>
                    <a:pt x="22599" y="31770"/>
                  </a:lnTo>
                  <a:lnTo>
                    <a:pt x="22467" y="32911"/>
                  </a:lnTo>
                  <a:lnTo>
                    <a:pt x="22380" y="35631"/>
                  </a:lnTo>
                  <a:lnTo>
                    <a:pt x="22160" y="36509"/>
                  </a:lnTo>
                  <a:lnTo>
                    <a:pt x="21721" y="37299"/>
                  </a:lnTo>
                  <a:lnTo>
                    <a:pt x="20142" y="38834"/>
                  </a:lnTo>
                  <a:lnTo>
                    <a:pt x="17070" y="41379"/>
                  </a:lnTo>
                  <a:lnTo>
                    <a:pt x="15490" y="43091"/>
                  </a:lnTo>
                  <a:lnTo>
                    <a:pt x="13516" y="45329"/>
                  </a:lnTo>
                  <a:lnTo>
                    <a:pt x="12331" y="46338"/>
                  </a:lnTo>
                  <a:lnTo>
                    <a:pt x="11234" y="46865"/>
                  </a:lnTo>
                  <a:lnTo>
                    <a:pt x="8777" y="47786"/>
                  </a:lnTo>
                  <a:lnTo>
                    <a:pt x="8733" y="47786"/>
                  </a:lnTo>
                  <a:lnTo>
                    <a:pt x="6934" y="48927"/>
                  </a:lnTo>
                  <a:lnTo>
                    <a:pt x="2194" y="52525"/>
                  </a:lnTo>
                  <a:lnTo>
                    <a:pt x="44" y="54061"/>
                  </a:lnTo>
                  <a:lnTo>
                    <a:pt x="0" y="54105"/>
                  </a:lnTo>
                  <a:lnTo>
                    <a:pt x="0" y="54193"/>
                  </a:lnTo>
                  <a:lnTo>
                    <a:pt x="0" y="54236"/>
                  </a:lnTo>
                  <a:lnTo>
                    <a:pt x="0" y="54324"/>
                  </a:lnTo>
                  <a:lnTo>
                    <a:pt x="88" y="54368"/>
                  </a:lnTo>
                  <a:lnTo>
                    <a:pt x="176" y="54368"/>
                  </a:lnTo>
                  <a:lnTo>
                    <a:pt x="264" y="54324"/>
                  </a:lnTo>
                  <a:lnTo>
                    <a:pt x="2370" y="52788"/>
                  </a:lnTo>
                  <a:lnTo>
                    <a:pt x="5486" y="50463"/>
                  </a:lnTo>
                  <a:lnTo>
                    <a:pt x="7153" y="49234"/>
                  </a:lnTo>
                  <a:lnTo>
                    <a:pt x="8908" y="48093"/>
                  </a:lnTo>
                  <a:lnTo>
                    <a:pt x="11365" y="47172"/>
                  </a:lnTo>
                  <a:lnTo>
                    <a:pt x="12506" y="46645"/>
                  </a:lnTo>
                  <a:lnTo>
                    <a:pt x="12550" y="46601"/>
                  </a:lnTo>
                  <a:lnTo>
                    <a:pt x="13735" y="45592"/>
                  </a:lnTo>
                  <a:lnTo>
                    <a:pt x="13779" y="45548"/>
                  </a:lnTo>
                  <a:lnTo>
                    <a:pt x="15754" y="43310"/>
                  </a:lnTo>
                  <a:lnTo>
                    <a:pt x="17333" y="41643"/>
                  </a:lnTo>
                  <a:lnTo>
                    <a:pt x="20361" y="39098"/>
                  </a:lnTo>
                  <a:lnTo>
                    <a:pt x="21985" y="37518"/>
                  </a:lnTo>
                  <a:lnTo>
                    <a:pt x="22028" y="37474"/>
                  </a:lnTo>
                  <a:lnTo>
                    <a:pt x="22511" y="36684"/>
                  </a:lnTo>
                  <a:lnTo>
                    <a:pt x="22511" y="36640"/>
                  </a:lnTo>
                  <a:lnTo>
                    <a:pt x="22731" y="35719"/>
                  </a:lnTo>
                  <a:lnTo>
                    <a:pt x="22731" y="35675"/>
                  </a:lnTo>
                  <a:lnTo>
                    <a:pt x="22818" y="32954"/>
                  </a:lnTo>
                  <a:lnTo>
                    <a:pt x="22950" y="31857"/>
                  </a:lnTo>
                  <a:lnTo>
                    <a:pt x="25188" y="28391"/>
                  </a:lnTo>
                  <a:lnTo>
                    <a:pt x="26592" y="25978"/>
                  </a:lnTo>
                  <a:lnTo>
                    <a:pt x="27821" y="23827"/>
                  </a:lnTo>
                  <a:lnTo>
                    <a:pt x="29400" y="21414"/>
                  </a:lnTo>
                  <a:lnTo>
                    <a:pt x="30848" y="18913"/>
                  </a:lnTo>
                  <a:lnTo>
                    <a:pt x="32121" y="16104"/>
                  </a:lnTo>
                  <a:lnTo>
                    <a:pt x="33130" y="14218"/>
                  </a:lnTo>
                  <a:lnTo>
                    <a:pt x="34491" y="11278"/>
                  </a:lnTo>
                  <a:lnTo>
                    <a:pt x="34491" y="11234"/>
                  </a:lnTo>
                  <a:lnTo>
                    <a:pt x="35237" y="8908"/>
                  </a:lnTo>
                  <a:lnTo>
                    <a:pt x="35895" y="6363"/>
                  </a:lnTo>
                  <a:lnTo>
                    <a:pt x="36465" y="4301"/>
                  </a:lnTo>
                  <a:lnTo>
                    <a:pt x="37036" y="2282"/>
                  </a:lnTo>
                  <a:lnTo>
                    <a:pt x="37123" y="1317"/>
                  </a:lnTo>
                  <a:lnTo>
                    <a:pt x="37123" y="1273"/>
                  </a:lnTo>
                  <a:lnTo>
                    <a:pt x="37036" y="834"/>
                  </a:lnTo>
                  <a:lnTo>
                    <a:pt x="37036" y="790"/>
                  </a:lnTo>
                  <a:lnTo>
                    <a:pt x="36860" y="132"/>
                  </a:lnTo>
                  <a:lnTo>
                    <a:pt x="36816" y="88"/>
                  </a:lnTo>
                  <a:lnTo>
                    <a:pt x="36772" y="44"/>
                  </a:lnTo>
                  <a:lnTo>
                    <a:pt x="3668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5" name="Google Shape;7395;p246"/>
            <p:cNvSpPr/>
            <p:nvPr/>
          </p:nvSpPr>
          <p:spPr>
            <a:xfrm>
              <a:off x="5925025" y="1820275"/>
              <a:ext cx="932500" cy="1321900"/>
            </a:xfrm>
            <a:custGeom>
              <a:avLst/>
              <a:gdLst/>
              <a:ahLst/>
              <a:cxnLst/>
              <a:rect l="l" t="t" r="r" b="b"/>
              <a:pathLst>
                <a:path w="37300" h="52876" extrusionOk="0">
                  <a:moveTo>
                    <a:pt x="37124" y="0"/>
                  </a:moveTo>
                  <a:lnTo>
                    <a:pt x="37080" y="44"/>
                  </a:lnTo>
                  <a:lnTo>
                    <a:pt x="36992" y="44"/>
                  </a:lnTo>
                  <a:lnTo>
                    <a:pt x="36948" y="88"/>
                  </a:lnTo>
                  <a:lnTo>
                    <a:pt x="36948" y="176"/>
                  </a:lnTo>
                  <a:lnTo>
                    <a:pt x="36860" y="746"/>
                  </a:lnTo>
                  <a:lnTo>
                    <a:pt x="35763" y="4827"/>
                  </a:lnTo>
                  <a:lnTo>
                    <a:pt x="35061" y="7504"/>
                  </a:lnTo>
                  <a:lnTo>
                    <a:pt x="34315" y="9917"/>
                  </a:lnTo>
                  <a:lnTo>
                    <a:pt x="32165" y="14568"/>
                  </a:lnTo>
                  <a:lnTo>
                    <a:pt x="31024" y="17026"/>
                  </a:lnTo>
                  <a:lnTo>
                    <a:pt x="29532" y="19659"/>
                  </a:lnTo>
                  <a:lnTo>
                    <a:pt x="27031" y="23696"/>
                  </a:lnTo>
                  <a:lnTo>
                    <a:pt x="24705" y="27645"/>
                  </a:lnTo>
                  <a:lnTo>
                    <a:pt x="23696" y="29137"/>
                  </a:lnTo>
                  <a:lnTo>
                    <a:pt x="21063" y="32647"/>
                  </a:lnTo>
                  <a:lnTo>
                    <a:pt x="21019" y="32691"/>
                  </a:lnTo>
                  <a:lnTo>
                    <a:pt x="20230" y="35061"/>
                  </a:lnTo>
                  <a:lnTo>
                    <a:pt x="18387" y="38571"/>
                  </a:lnTo>
                  <a:lnTo>
                    <a:pt x="17158" y="39931"/>
                  </a:lnTo>
                  <a:lnTo>
                    <a:pt x="14964" y="42432"/>
                  </a:lnTo>
                  <a:lnTo>
                    <a:pt x="12814" y="44670"/>
                  </a:lnTo>
                  <a:lnTo>
                    <a:pt x="9391" y="45943"/>
                  </a:lnTo>
                  <a:lnTo>
                    <a:pt x="7855" y="46864"/>
                  </a:lnTo>
                  <a:lnTo>
                    <a:pt x="7811" y="46864"/>
                  </a:lnTo>
                  <a:lnTo>
                    <a:pt x="6012" y="48225"/>
                  </a:lnTo>
                  <a:lnTo>
                    <a:pt x="45" y="52569"/>
                  </a:lnTo>
                  <a:lnTo>
                    <a:pt x="1" y="52613"/>
                  </a:lnTo>
                  <a:lnTo>
                    <a:pt x="1" y="52700"/>
                  </a:lnTo>
                  <a:lnTo>
                    <a:pt x="1" y="52744"/>
                  </a:lnTo>
                  <a:lnTo>
                    <a:pt x="1" y="52832"/>
                  </a:lnTo>
                  <a:lnTo>
                    <a:pt x="88" y="52876"/>
                  </a:lnTo>
                  <a:lnTo>
                    <a:pt x="264" y="52876"/>
                  </a:lnTo>
                  <a:lnTo>
                    <a:pt x="6232" y="48532"/>
                  </a:lnTo>
                  <a:lnTo>
                    <a:pt x="8031" y="47172"/>
                  </a:lnTo>
                  <a:lnTo>
                    <a:pt x="9523" y="46250"/>
                  </a:lnTo>
                  <a:lnTo>
                    <a:pt x="12243" y="45241"/>
                  </a:lnTo>
                  <a:lnTo>
                    <a:pt x="12989" y="44977"/>
                  </a:lnTo>
                  <a:lnTo>
                    <a:pt x="13077" y="44934"/>
                  </a:lnTo>
                  <a:lnTo>
                    <a:pt x="15227" y="42652"/>
                  </a:lnTo>
                  <a:lnTo>
                    <a:pt x="17377" y="40151"/>
                  </a:lnTo>
                  <a:lnTo>
                    <a:pt x="18650" y="38790"/>
                  </a:lnTo>
                  <a:lnTo>
                    <a:pt x="18694" y="38746"/>
                  </a:lnTo>
                  <a:lnTo>
                    <a:pt x="20581" y="35192"/>
                  </a:lnTo>
                  <a:lnTo>
                    <a:pt x="20581" y="35148"/>
                  </a:lnTo>
                  <a:lnTo>
                    <a:pt x="21327" y="32823"/>
                  </a:lnTo>
                  <a:lnTo>
                    <a:pt x="23959" y="29356"/>
                  </a:lnTo>
                  <a:lnTo>
                    <a:pt x="25013" y="27864"/>
                  </a:lnTo>
                  <a:lnTo>
                    <a:pt x="27294" y="23871"/>
                  </a:lnTo>
                  <a:lnTo>
                    <a:pt x="29839" y="19834"/>
                  </a:lnTo>
                  <a:lnTo>
                    <a:pt x="31331" y="17201"/>
                  </a:lnTo>
                  <a:lnTo>
                    <a:pt x="32472" y="14700"/>
                  </a:lnTo>
                  <a:lnTo>
                    <a:pt x="34666" y="10093"/>
                  </a:lnTo>
                  <a:lnTo>
                    <a:pt x="34666" y="10049"/>
                  </a:lnTo>
                  <a:lnTo>
                    <a:pt x="35412" y="7591"/>
                  </a:lnTo>
                  <a:lnTo>
                    <a:pt x="36114" y="4915"/>
                  </a:lnTo>
                  <a:lnTo>
                    <a:pt x="37211" y="790"/>
                  </a:lnTo>
                  <a:lnTo>
                    <a:pt x="37299" y="220"/>
                  </a:lnTo>
                  <a:lnTo>
                    <a:pt x="37255" y="132"/>
                  </a:lnTo>
                  <a:lnTo>
                    <a:pt x="37255" y="88"/>
                  </a:lnTo>
                  <a:lnTo>
                    <a:pt x="37211" y="44"/>
                  </a:lnTo>
                  <a:lnTo>
                    <a:pt x="3712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6" name="Google Shape;7396;p246"/>
            <p:cNvSpPr/>
            <p:nvPr/>
          </p:nvSpPr>
          <p:spPr>
            <a:xfrm>
              <a:off x="5894325" y="1812575"/>
              <a:ext cx="942350" cy="1302175"/>
            </a:xfrm>
            <a:custGeom>
              <a:avLst/>
              <a:gdLst/>
              <a:ahLst/>
              <a:cxnLst/>
              <a:rect l="l" t="t" r="r" b="b"/>
              <a:pathLst>
                <a:path w="37694" h="52087" extrusionOk="0">
                  <a:moveTo>
                    <a:pt x="37518" y="1"/>
                  </a:moveTo>
                  <a:lnTo>
                    <a:pt x="37430" y="45"/>
                  </a:lnTo>
                  <a:lnTo>
                    <a:pt x="37386" y="89"/>
                  </a:lnTo>
                  <a:lnTo>
                    <a:pt x="37342" y="133"/>
                  </a:lnTo>
                  <a:lnTo>
                    <a:pt x="37255" y="571"/>
                  </a:lnTo>
                  <a:lnTo>
                    <a:pt x="36377" y="3160"/>
                  </a:lnTo>
                  <a:lnTo>
                    <a:pt x="35763" y="5267"/>
                  </a:lnTo>
                  <a:lnTo>
                    <a:pt x="35148" y="7636"/>
                  </a:lnTo>
                  <a:lnTo>
                    <a:pt x="33876" y="11366"/>
                  </a:lnTo>
                  <a:lnTo>
                    <a:pt x="32559" y="13911"/>
                  </a:lnTo>
                  <a:lnTo>
                    <a:pt x="31550" y="16105"/>
                  </a:lnTo>
                  <a:lnTo>
                    <a:pt x="30629" y="17729"/>
                  </a:lnTo>
                  <a:lnTo>
                    <a:pt x="29707" y="19308"/>
                  </a:lnTo>
                  <a:lnTo>
                    <a:pt x="27820" y="22380"/>
                  </a:lnTo>
                  <a:lnTo>
                    <a:pt x="26504" y="24530"/>
                  </a:lnTo>
                  <a:lnTo>
                    <a:pt x="25231" y="26680"/>
                  </a:lnTo>
                  <a:lnTo>
                    <a:pt x="23959" y="28567"/>
                  </a:lnTo>
                  <a:lnTo>
                    <a:pt x="22686" y="30191"/>
                  </a:lnTo>
                  <a:lnTo>
                    <a:pt x="21282" y="31946"/>
                  </a:lnTo>
                  <a:lnTo>
                    <a:pt x="19790" y="33526"/>
                  </a:lnTo>
                  <a:lnTo>
                    <a:pt x="17684" y="35325"/>
                  </a:lnTo>
                  <a:lnTo>
                    <a:pt x="16762" y="36378"/>
                  </a:lnTo>
                  <a:lnTo>
                    <a:pt x="16718" y="36422"/>
                  </a:lnTo>
                  <a:lnTo>
                    <a:pt x="16148" y="37387"/>
                  </a:lnTo>
                  <a:lnTo>
                    <a:pt x="16148" y="37431"/>
                  </a:lnTo>
                  <a:lnTo>
                    <a:pt x="15358" y="39449"/>
                  </a:lnTo>
                  <a:lnTo>
                    <a:pt x="14437" y="41424"/>
                  </a:lnTo>
                  <a:lnTo>
                    <a:pt x="12901" y="43530"/>
                  </a:lnTo>
                  <a:lnTo>
                    <a:pt x="12330" y="43925"/>
                  </a:lnTo>
                  <a:lnTo>
                    <a:pt x="9917" y="44891"/>
                  </a:lnTo>
                  <a:lnTo>
                    <a:pt x="9917" y="44934"/>
                  </a:lnTo>
                  <a:lnTo>
                    <a:pt x="8337" y="45900"/>
                  </a:lnTo>
                  <a:lnTo>
                    <a:pt x="6143" y="47523"/>
                  </a:lnTo>
                  <a:lnTo>
                    <a:pt x="3642" y="49322"/>
                  </a:lnTo>
                  <a:lnTo>
                    <a:pt x="88" y="51780"/>
                  </a:lnTo>
                  <a:lnTo>
                    <a:pt x="44" y="51824"/>
                  </a:lnTo>
                  <a:lnTo>
                    <a:pt x="0" y="51911"/>
                  </a:lnTo>
                  <a:lnTo>
                    <a:pt x="0" y="51955"/>
                  </a:lnTo>
                  <a:lnTo>
                    <a:pt x="44" y="52043"/>
                  </a:lnTo>
                  <a:lnTo>
                    <a:pt x="88" y="52087"/>
                  </a:lnTo>
                  <a:lnTo>
                    <a:pt x="307" y="52087"/>
                  </a:lnTo>
                  <a:lnTo>
                    <a:pt x="3818" y="49630"/>
                  </a:lnTo>
                  <a:lnTo>
                    <a:pt x="6319" y="47787"/>
                  </a:lnTo>
                  <a:lnTo>
                    <a:pt x="8513" y="46163"/>
                  </a:lnTo>
                  <a:lnTo>
                    <a:pt x="10049" y="45242"/>
                  </a:lnTo>
                  <a:lnTo>
                    <a:pt x="12506" y="44232"/>
                  </a:lnTo>
                  <a:lnTo>
                    <a:pt x="13120" y="43794"/>
                  </a:lnTo>
                  <a:lnTo>
                    <a:pt x="13164" y="43750"/>
                  </a:lnTo>
                  <a:lnTo>
                    <a:pt x="14744" y="41643"/>
                  </a:lnTo>
                  <a:lnTo>
                    <a:pt x="14744" y="41600"/>
                  </a:lnTo>
                  <a:lnTo>
                    <a:pt x="15665" y="39581"/>
                  </a:lnTo>
                  <a:lnTo>
                    <a:pt x="16455" y="37563"/>
                  </a:lnTo>
                  <a:lnTo>
                    <a:pt x="17026" y="36597"/>
                  </a:lnTo>
                  <a:lnTo>
                    <a:pt x="17947" y="35588"/>
                  </a:lnTo>
                  <a:lnTo>
                    <a:pt x="20053" y="33789"/>
                  </a:lnTo>
                  <a:lnTo>
                    <a:pt x="20053" y="33745"/>
                  </a:lnTo>
                  <a:lnTo>
                    <a:pt x="21545" y="32165"/>
                  </a:lnTo>
                  <a:lnTo>
                    <a:pt x="22950" y="30410"/>
                  </a:lnTo>
                  <a:lnTo>
                    <a:pt x="24222" y="28786"/>
                  </a:lnTo>
                  <a:lnTo>
                    <a:pt x="25538" y="26856"/>
                  </a:lnTo>
                  <a:lnTo>
                    <a:pt x="26811" y="24706"/>
                  </a:lnTo>
                  <a:lnTo>
                    <a:pt x="28127" y="22599"/>
                  </a:lnTo>
                  <a:lnTo>
                    <a:pt x="30014" y="19484"/>
                  </a:lnTo>
                  <a:lnTo>
                    <a:pt x="30936" y="17904"/>
                  </a:lnTo>
                  <a:lnTo>
                    <a:pt x="31857" y="16281"/>
                  </a:lnTo>
                  <a:lnTo>
                    <a:pt x="32910" y="14043"/>
                  </a:lnTo>
                  <a:lnTo>
                    <a:pt x="34183" y="11498"/>
                  </a:lnTo>
                  <a:lnTo>
                    <a:pt x="34183" y="11454"/>
                  </a:lnTo>
                  <a:lnTo>
                    <a:pt x="35455" y="7768"/>
                  </a:lnTo>
                  <a:lnTo>
                    <a:pt x="36114" y="5354"/>
                  </a:lnTo>
                  <a:lnTo>
                    <a:pt x="36684" y="3248"/>
                  </a:lnTo>
                  <a:lnTo>
                    <a:pt x="37606" y="659"/>
                  </a:lnTo>
                  <a:lnTo>
                    <a:pt x="37693" y="220"/>
                  </a:lnTo>
                  <a:lnTo>
                    <a:pt x="37693" y="133"/>
                  </a:lnTo>
                  <a:lnTo>
                    <a:pt x="37693" y="89"/>
                  </a:lnTo>
                  <a:lnTo>
                    <a:pt x="37650" y="45"/>
                  </a:lnTo>
                  <a:lnTo>
                    <a:pt x="3756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7" name="Google Shape;7397;p246"/>
            <p:cNvSpPr/>
            <p:nvPr/>
          </p:nvSpPr>
          <p:spPr>
            <a:xfrm>
              <a:off x="5836175" y="1785150"/>
              <a:ext cx="956625" cy="1276950"/>
            </a:xfrm>
            <a:custGeom>
              <a:avLst/>
              <a:gdLst/>
              <a:ahLst/>
              <a:cxnLst/>
              <a:rect l="l" t="t" r="r" b="b"/>
              <a:pathLst>
                <a:path w="38265" h="51078" extrusionOk="0">
                  <a:moveTo>
                    <a:pt x="38001" y="1"/>
                  </a:moveTo>
                  <a:lnTo>
                    <a:pt x="37957" y="45"/>
                  </a:lnTo>
                  <a:lnTo>
                    <a:pt x="37913" y="133"/>
                  </a:lnTo>
                  <a:lnTo>
                    <a:pt x="37299" y="1888"/>
                  </a:lnTo>
                  <a:lnTo>
                    <a:pt x="36333" y="4126"/>
                  </a:lnTo>
                  <a:lnTo>
                    <a:pt x="35587" y="6715"/>
                  </a:lnTo>
                  <a:lnTo>
                    <a:pt x="34622" y="10050"/>
                  </a:lnTo>
                  <a:lnTo>
                    <a:pt x="32999" y="13604"/>
                  </a:lnTo>
                  <a:lnTo>
                    <a:pt x="32121" y="15359"/>
                  </a:lnTo>
                  <a:lnTo>
                    <a:pt x="29313" y="20186"/>
                  </a:lnTo>
                  <a:lnTo>
                    <a:pt x="27908" y="22468"/>
                  </a:lnTo>
                  <a:lnTo>
                    <a:pt x="26680" y="24530"/>
                  </a:lnTo>
                  <a:lnTo>
                    <a:pt x="24442" y="27909"/>
                  </a:lnTo>
                  <a:lnTo>
                    <a:pt x="22818" y="29971"/>
                  </a:lnTo>
                  <a:lnTo>
                    <a:pt x="21853" y="31112"/>
                  </a:lnTo>
                  <a:lnTo>
                    <a:pt x="20931" y="32121"/>
                  </a:lnTo>
                  <a:lnTo>
                    <a:pt x="20010" y="32955"/>
                  </a:lnTo>
                  <a:lnTo>
                    <a:pt x="19132" y="33701"/>
                  </a:lnTo>
                  <a:lnTo>
                    <a:pt x="18211" y="34403"/>
                  </a:lnTo>
                  <a:lnTo>
                    <a:pt x="17245" y="35061"/>
                  </a:lnTo>
                  <a:lnTo>
                    <a:pt x="15095" y="36378"/>
                  </a:lnTo>
                  <a:lnTo>
                    <a:pt x="13472" y="37387"/>
                  </a:lnTo>
                  <a:lnTo>
                    <a:pt x="11102" y="39054"/>
                  </a:lnTo>
                  <a:lnTo>
                    <a:pt x="11058" y="39054"/>
                  </a:lnTo>
                  <a:lnTo>
                    <a:pt x="9347" y="40590"/>
                  </a:lnTo>
                  <a:lnTo>
                    <a:pt x="9303" y="40634"/>
                  </a:lnTo>
                  <a:lnTo>
                    <a:pt x="8162" y="42653"/>
                  </a:lnTo>
                  <a:lnTo>
                    <a:pt x="5793" y="46646"/>
                  </a:lnTo>
                  <a:lnTo>
                    <a:pt x="4959" y="47348"/>
                  </a:lnTo>
                  <a:lnTo>
                    <a:pt x="2940" y="48708"/>
                  </a:lnTo>
                  <a:lnTo>
                    <a:pt x="44" y="50771"/>
                  </a:lnTo>
                  <a:lnTo>
                    <a:pt x="0" y="50814"/>
                  </a:lnTo>
                  <a:lnTo>
                    <a:pt x="0" y="50858"/>
                  </a:lnTo>
                  <a:lnTo>
                    <a:pt x="0" y="50946"/>
                  </a:lnTo>
                  <a:lnTo>
                    <a:pt x="0" y="50990"/>
                  </a:lnTo>
                  <a:lnTo>
                    <a:pt x="88" y="51034"/>
                  </a:lnTo>
                  <a:lnTo>
                    <a:pt x="176" y="51078"/>
                  </a:lnTo>
                  <a:lnTo>
                    <a:pt x="264" y="51034"/>
                  </a:lnTo>
                  <a:lnTo>
                    <a:pt x="3116" y="49015"/>
                  </a:lnTo>
                  <a:lnTo>
                    <a:pt x="5178" y="47611"/>
                  </a:lnTo>
                  <a:lnTo>
                    <a:pt x="6056" y="46909"/>
                  </a:lnTo>
                  <a:lnTo>
                    <a:pt x="6100" y="46865"/>
                  </a:lnTo>
                  <a:lnTo>
                    <a:pt x="8469" y="42828"/>
                  </a:lnTo>
                  <a:lnTo>
                    <a:pt x="9610" y="40854"/>
                  </a:lnTo>
                  <a:lnTo>
                    <a:pt x="11278" y="39318"/>
                  </a:lnTo>
                  <a:lnTo>
                    <a:pt x="13691" y="37694"/>
                  </a:lnTo>
                  <a:lnTo>
                    <a:pt x="15271" y="36685"/>
                  </a:lnTo>
                  <a:lnTo>
                    <a:pt x="17465" y="35325"/>
                  </a:lnTo>
                  <a:lnTo>
                    <a:pt x="18430" y="34666"/>
                  </a:lnTo>
                  <a:lnTo>
                    <a:pt x="19352" y="34008"/>
                  </a:lnTo>
                  <a:lnTo>
                    <a:pt x="20229" y="33218"/>
                  </a:lnTo>
                  <a:lnTo>
                    <a:pt x="21151" y="32385"/>
                  </a:lnTo>
                  <a:lnTo>
                    <a:pt x="22116" y="31375"/>
                  </a:lnTo>
                  <a:lnTo>
                    <a:pt x="23125" y="30191"/>
                  </a:lnTo>
                  <a:lnTo>
                    <a:pt x="24705" y="28128"/>
                  </a:lnTo>
                  <a:lnTo>
                    <a:pt x="26943" y="24749"/>
                  </a:lnTo>
                  <a:lnTo>
                    <a:pt x="28172" y="22643"/>
                  </a:lnTo>
                  <a:lnTo>
                    <a:pt x="29620" y="20361"/>
                  </a:lnTo>
                  <a:lnTo>
                    <a:pt x="32428" y="15535"/>
                  </a:lnTo>
                  <a:lnTo>
                    <a:pt x="33306" y="13779"/>
                  </a:lnTo>
                  <a:lnTo>
                    <a:pt x="34973" y="10225"/>
                  </a:lnTo>
                  <a:lnTo>
                    <a:pt x="34973" y="10181"/>
                  </a:lnTo>
                  <a:lnTo>
                    <a:pt x="35895" y="6802"/>
                  </a:lnTo>
                  <a:lnTo>
                    <a:pt x="36684" y="4257"/>
                  </a:lnTo>
                  <a:lnTo>
                    <a:pt x="37606" y="2019"/>
                  </a:lnTo>
                  <a:lnTo>
                    <a:pt x="38220" y="220"/>
                  </a:lnTo>
                  <a:lnTo>
                    <a:pt x="38264" y="177"/>
                  </a:lnTo>
                  <a:lnTo>
                    <a:pt x="38220" y="89"/>
                  </a:lnTo>
                  <a:lnTo>
                    <a:pt x="38176" y="45"/>
                  </a:lnTo>
                  <a:lnTo>
                    <a:pt x="3813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8" name="Google Shape;7398;p246"/>
            <p:cNvSpPr/>
            <p:nvPr/>
          </p:nvSpPr>
          <p:spPr>
            <a:xfrm>
              <a:off x="5806550" y="1750050"/>
              <a:ext cx="970875" cy="1285725"/>
            </a:xfrm>
            <a:custGeom>
              <a:avLst/>
              <a:gdLst/>
              <a:ahLst/>
              <a:cxnLst/>
              <a:rect l="l" t="t" r="r" b="b"/>
              <a:pathLst>
                <a:path w="38835" h="51429" extrusionOk="0">
                  <a:moveTo>
                    <a:pt x="38572" y="1"/>
                  </a:moveTo>
                  <a:lnTo>
                    <a:pt x="38528" y="45"/>
                  </a:lnTo>
                  <a:lnTo>
                    <a:pt x="38528" y="132"/>
                  </a:lnTo>
                  <a:lnTo>
                    <a:pt x="38221" y="1186"/>
                  </a:lnTo>
                  <a:lnTo>
                    <a:pt x="37255" y="3511"/>
                  </a:lnTo>
                  <a:lnTo>
                    <a:pt x="36158" y="6100"/>
                  </a:lnTo>
                  <a:lnTo>
                    <a:pt x="36114" y="6144"/>
                  </a:lnTo>
                  <a:lnTo>
                    <a:pt x="34710" y="11015"/>
                  </a:lnTo>
                  <a:lnTo>
                    <a:pt x="32955" y="14832"/>
                  </a:lnTo>
                  <a:lnTo>
                    <a:pt x="31112" y="18080"/>
                  </a:lnTo>
                  <a:lnTo>
                    <a:pt x="29049" y="21634"/>
                  </a:lnTo>
                  <a:lnTo>
                    <a:pt x="27996" y="23389"/>
                  </a:lnTo>
                  <a:lnTo>
                    <a:pt x="26943" y="25144"/>
                  </a:lnTo>
                  <a:lnTo>
                    <a:pt x="25802" y="26856"/>
                  </a:lnTo>
                  <a:lnTo>
                    <a:pt x="24661" y="28479"/>
                  </a:lnTo>
                  <a:lnTo>
                    <a:pt x="23477" y="30059"/>
                  </a:lnTo>
                  <a:lnTo>
                    <a:pt x="22862" y="30761"/>
                  </a:lnTo>
                  <a:lnTo>
                    <a:pt x="22204" y="31507"/>
                  </a:lnTo>
                  <a:lnTo>
                    <a:pt x="18869" y="34535"/>
                  </a:lnTo>
                  <a:lnTo>
                    <a:pt x="14920" y="37124"/>
                  </a:lnTo>
                  <a:lnTo>
                    <a:pt x="10883" y="39844"/>
                  </a:lnTo>
                  <a:lnTo>
                    <a:pt x="9084" y="41117"/>
                  </a:lnTo>
                  <a:lnTo>
                    <a:pt x="6714" y="42521"/>
                  </a:lnTo>
                  <a:lnTo>
                    <a:pt x="4169" y="43925"/>
                  </a:lnTo>
                  <a:lnTo>
                    <a:pt x="4125" y="43969"/>
                  </a:lnTo>
                  <a:lnTo>
                    <a:pt x="3774" y="44408"/>
                  </a:lnTo>
                  <a:lnTo>
                    <a:pt x="3774" y="44452"/>
                  </a:lnTo>
                  <a:lnTo>
                    <a:pt x="3248" y="45856"/>
                  </a:lnTo>
                  <a:lnTo>
                    <a:pt x="2370" y="48181"/>
                  </a:lnTo>
                  <a:lnTo>
                    <a:pt x="1317" y="49981"/>
                  </a:lnTo>
                  <a:lnTo>
                    <a:pt x="44" y="51121"/>
                  </a:lnTo>
                  <a:lnTo>
                    <a:pt x="44" y="51209"/>
                  </a:lnTo>
                  <a:lnTo>
                    <a:pt x="1" y="51253"/>
                  </a:lnTo>
                  <a:lnTo>
                    <a:pt x="1" y="51341"/>
                  </a:lnTo>
                  <a:lnTo>
                    <a:pt x="44" y="51385"/>
                  </a:lnTo>
                  <a:lnTo>
                    <a:pt x="132" y="51429"/>
                  </a:lnTo>
                  <a:lnTo>
                    <a:pt x="176" y="51429"/>
                  </a:lnTo>
                  <a:lnTo>
                    <a:pt x="308" y="51385"/>
                  </a:lnTo>
                  <a:lnTo>
                    <a:pt x="1580" y="50244"/>
                  </a:lnTo>
                  <a:lnTo>
                    <a:pt x="1624" y="50200"/>
                  </a:lnTo>
                  <a:lnTo>
                    <a:pt x="2677" y="48357"/>
                  </a:lnTo>
                  <a:lnTo>
                    <a:pt x="2721" y="48313"/>
                  </a:lnTo>
                  <a:lnTo>
                    <a:pt x="3599" y="45987"/>
                  </a:lnTo>
                  <a:lnTo>
                    <a:pt x="4081" y="44583"/>
                  </a:lnTo>
                  <a:lnTo>
                    <a:pt x="4389" y="44188"/>
                  </a:lnTo>
                  <a:lnTo>
                    <a:pt x="6890" y="42828"/>
                  </a:lnTo>
                  <a:lnTo>
                    <a:pt x="9303" y="41424"/>
                  </a:lnTo>
                  <a:lnTo>
                    <a:pt x="11102" y="40151"/>
                  </a:lnTo>
                  <a:lnTo>
                    <a:pt x="15139" y="37431"/>
                  </a:lnTo>
                  <a:lnTo>
                    <a:pt x="19089" y="34842"/>
                  </a:lnTo>
                  <a:lnTo>
                    <a:pt x="19089" y="34798"/>
                  </a:lnTo>
                  <a:lnTo>
                    <a:pt x="22467" y="31770"/>
                  </a:lnTo>
                  <a:lnTo>
                    <a:pt x="23082" y="31024"/>
                  </a:lnTo>
                  <a:lnTo>
                    <a:pt x="23740" y="30278"/>
                  </a:lnTo>
                  <a:lnTo>
                    <a:pt x="24925" y="28699"/>
                  </a:lnTo>
                  <a:lnTo>
                    <a:pt x="26109" y="27075"/>
                  </a:lnTo>
                  <a:lnTo>
                    <a:pt x="27206" y="25364"/>
                  </a:lnTo>
                  <a:lnTo>
                    <a:pt x="28304" y="23608"/>
                  </a:lnTo>
                  <a:lnTo>
                    <a:pt x="29357" y="21809"/>
                  </a:lnTo>
                  <a:lnTo>
                    <a:pt x="31419" y="18211"/>
                  </a:lnTo>
                  <a:lnTo>
                    <a:pt x="33262" y="15008"/>
                  </a:lnTo>
                  <a:lnTo>
                    <a:pt x="35061" y="11146"/>
                  </a:lnTo>
                  <a:lnTo>
                    <a:pt x="36465" y="6232"/>
                  </a:lnTo>
                  <a:lnTo>
                    <a:pt x="37606" y="3643"/>
                  </a:lnTo>
                  <a:lnTo>
                    <a:pt x="38572" y="1273"/>
                  </a:lnTo>
                  <a:lnTo>
                    <a:pt x="38835" y="220"/>
                  </a:lnTo>
                  <a:lnTo>
                    <a:pt x="38835" y="132"/>
                  </a:lnTo>
                  <a:lnTo>
                    <a:pt x="38835" y="89"/>
                  </a:lnTo>
                  <a:lnTo>
                    <a:pt x="3879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9" name="Google Shape;7399;p246"/>
            <p:cNvSpPr/>
            <p:nvPr/>
          </p:nvSpPr>
          <p:spPr>
            <a:xfrm>
              <a:off x="5750600" y="1745675"/>
              <a:ext cx="1006000" cy="1239650"/>
            </a:xfrm>
            <a:custGeom>
              <a:avLst/>
              <a:gdLst/>
              <a:ahLst/>
              <a:cxnLst/>
              <a:rect l="l" t="t" r="r" b="b"/>
              <a:pathLst>
                <a:path w="40240" h="49586" extrusionOk="0">
                  <a:moveTo>
                    <a:pt x="39976" y="0"/>
                  </a:moveTo>
                  <a:lnTo>
                    <a:pt x="39932" y="44"/>
                  </a:lnTo>
                  <a:lnTo>
                    <a:pt x="39888" y="88"/>
                  </a:lnTo>
                  <a:lnTo>
                    <a:pt x="39186" y="1756"/>
                  </a:lnTo>
                  <a:lnTo>
                    <a:pt x="36992" y="6933"/>
                  </a:lnTo>
                  <a:lnTo>
                    <a:pt x="36509" y="8601"/>
                  </a:lnTo>
                  <a:lnTo>
                    <a:pt x="35588" y="11497"/>
                  </a:lnTo>
                  <a:lnTo>
                    <a:pt x="33613" y="15315"/>
                  </a:lnTo>
                  <a:lnTo>
                    <a:pt x="32736" y="16894"/>
                  </a:lnTo>
                  <a:lnTo>
                    <a:pt x="31902" y="18386"/>
                  </a:lnTo>
                  <a:lnTo>
                    <a:pt x="30147" y="21370"/>
                  </a:lnTo>
                  <a:lnTo>
                    <a:pt x="28304" y="24310"/>
                  </a:lnTo>
                  <a:lnTo>
                    <a:pt x="26329" y="27338"/>
                  </a:lnTo>
                  <a:lnTo>
                    <a:pt x="23389" y="30892"/>
                  </a:lnTo>
                  <a:lnTo>
                    <a:pt x="20273" y="33700"/>
                  </a:lnTo>
                  <a:lnTo>
                    <a:pt x="16588" y="36114"/>
                  </a:lnTo>
                  <a:lnTo>
                    <a:pt x="14393" y="37562"/>
                  </a:lnTo>
                  <a:lnTo>
                    <a:pt x="12638" y="38747"/>
                  </a:lnTo>
                  <a:lnTo>
                    <a:pt x="10664" y="40151"/>
                  </a:lnTo>
                  <a:lnTo>
                    <a:pt x="8645" y="41336"/>
                  </a:lnTo>
                  <a:lnTo>
                    <a:pt x="6144" y="42652"/>
                  </a:lnTo>
                  <a:lnTo>
                    <a:pt x="5047" y="43398"/>
                  </a:lnTo>
                  <a:lnTo>
                    <a:pt x="1800" y="46119"/>
                  </a:lnTo>
                  <a:lnTo>
                    <a:pt x="1185" y="46864"/>
                  </a:lnTo>
                  <a:lnTo>
                    <a:pt x="1142" y="46908"/>
                  </a:lnTo>
                  <a:lnTo>
                    <a:pt x="1" y="49322"/>
                  </a:lnTo>
                  <a:lnTo>
                    <a:pt x="1" y="49410"/>
                  </a:lnTo>
                  <a:lnTo>
                    <a:pt x="1" y="49453"/>
                  </a:lnTo>
                  <a:lnTo>
                    <a:pt x="45" y="49541"/>
                  </a:lnTo>
                  <a:lnTo>
                    <a:pt x="88" y="49585"/>
                  </a:lnTo>
                  <a:lnTo>
                    <a:pt x="176" y="49585"/>
                  </a:lnTo>
                  <a:lnTo>
                    <a:pt x="264" y="49541"/>
                  </a:lnTo>
                  <a:lnTo>
                    <a:pt x="308" y="49497"/>
                  </a:lnTo>
                  <a:lnTo>
                    <a:pt x="1449" y="47040"/>
                  </a:lnTo>
                  <a:lnTo>
                    <a:pt x="2063" y="46382"/>
                  </a:lnTo>
                  <a:lnTo>
                    <a:pt x="5266" y="43661"/>
                  </a:lnTo>
                  <a:lnTo>
                    <a:pt x="6319" y="42959"/>
                  </a:lnTo>
                  <a:lnTo>
                    <a:pt x="8821" y="41643"/>
                  </a:lnTo>
                  <a:lnTo>
                    <a:pt x="10839" y="40458"/>
                  </a:lnTo>
                  <a:lnTo>
                    <a:pt x="12814" y="39010"/>
                  </a:lnTo>
                  <a:lnTo>
                    <a:pt x="14613" y="37825"/>
                  </a:lnTo>
                  <a:lnTo>
                    <a:pt x="16807" y="36421"/>
                  </a:lnTo>
                  <a:lnTo>
                    <a:pt x="20493" y="33964"/>
                  </a:lnTo>
                  <a:lnTo>
                    <a:pt x="23608" y="31155"/>
                  </a:lnTo>
                  <a:lnTo>
                    <a:pt x="23652" y="31111"/>
                  </a:lnTo>
                  <a:lnTo>
                    <a:pt x="26592" y="27557"/>
                  </a:lnTo>
                  <a:lnTo>
                    <a:pt x="26636" y="27513"/>
                  </a:lnTo>
                  <a:lnTo>
                    <a:pt x="28611" y="24486"/>
                  </a:lnTo>
                  <a:lnTo>
                    <a:pt x="30454" y="21546"/>
                  </a:lnTo>
                  <a:lnTo>
                    <a:pt x="32209" y="18562"/>
                  </a:lnTo>
                  <a:lnTo>
                    <a:pt x="33043" y="17070"/>
                  </a:lnTo>
                  <a:lnTo>
                    <a:pt x="33920" y="15490"/>
                  </a:lnTo>
                  <a:lnTo>
                    <a:pt x="35939" y="11629"/>
                  </a:lnTo>
                  <a:lnTo>
                    <a:pt x="36816" y="8732"/>
                  </a:lnTo>
                  <a:lnTo>
                    <a:pt x="37343" y="7065"/>
                  </a:lnTo>
                  <a:lnTo>
                    <a:pt x="39537" y="1931"/>
                  </a:lnTo>
                  <a:lnTo>
                    <a:pt x="40195" y="220"/>
                  </a:lnTo>
                  <a:lnTo>
                    <a:pt x="40239" y="176"/>
                  </a:lnTo>
                  <a:lnTo>
                    <a:pt x="40195" y="88"/>
                  </a:lnTo>
                  <a:lnTo>
                    <a:pt x="40195" y="44"/>
                  </a:lnTo>
                  <a:lnTo>
                    <a:pt x="4010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0" name="Google Shape;7400;p246"/>
            <p:cNvSpPr/>
            <p:nvPr/>
          </p:nvSpPr>
          <p:spPr>
            <a:xfrm>
              <a:off x="5686975" y="1781875"/>
              <a:ext cx="1024625" cy="1146400"/>
            </a:xfrm>
            <a:custGeom>
              <a:avLst/>
              <a:gdLst/>
              <a:ahLst/>
              <a:cxnLst/>
              <a:rect l="l" t="t" r="r" b="b"/>
              <a:pathLst>
                <a:path w="40985" h="45856" extrusionOk="0">
                  <a:moveTo>
                    <a:pt x="40766" y="0"/>
                  </a:moveTo>
                  <a:lnTo>
                    <a:pt x="40678" y="44"/>
                  </a:lnTo>
                  <a:lnTo>
                    <a:pt x="40634" y="88"/>
                  </a:lnTo>
                  <a:lnTo>
                    <a:pt x="39888" y="2019"/>
                  </a:lnTo>
                  <a:lnTo>
                    <a:pt x="38967" y="4257"/>
                  </a:lnTo>
                  <a:lnTo>
                    <a:pt x="37957" y="6626"/>
                  </a:lnTo>
                  <a:lnTo>
                    <a:pt x="37957" y="6670"/>
                  </a:lnTo>
                  <a:lnTo>
                    <a:pt x="37343" y="8908"/>
                  </a:lnTo>
                  <a:lnTo>
                    <a:pt x="36465" y="10751"/>
                  </a:lnTo>
                  <a:lnTo>
                    <a:pt x="32560" y="17772"/>
                  </a:lnTo>
                  <a:lnTo>
                    <a:pt x="30936" y="20449"/>
                  </a:lnTo>
                  <a:lnTo>
                    <a:pt x="29532" y="22599"/>
                  </a:lnTo>
                  <a:lnTo>
                    <a:pt x="26899" y="26329"/>
                  </a:lnTo>
                  <a:lnTo>
                    <a:pt x="25364" y="28128"/>
                  </a:lnTo>
                  <a:lnTo>
                    <a:pt x="23608" y="29795"/>
                  </a:lnTo>
                  <a:lnTo>
                    <a:pt x="21546" y="31506"/>
                  </a:lnTo>
                  <a:lnTo>
                    <a:pt x="19571" y="32867"/>
                  </a:lnTo>
                  <a:lnTo>
                    <a:pt x="17421" y="34227"/>
                  </a:lnTo>
                  <a:lnTo>
                    <a:pt x="15271" y="35675"/>
                  </a:lnTo>
                  <a:lnTo>
                    <a:pt x="13384" y="36948"/>
                  </a:lnTo>
                  <a:lnTo>
                    <a:pt x="11453" y="38220"/>
                  </a:lnTo>
                  <a:lnTo>
                    <a:pt x="9084" y="39493"/>
                  </a:lnTo>
                  <a:lnTo>
                    <a:pt x="7109" y="40677"/>
                  </a:lnTo>
                  <a:lnTo>
                    <a:pt x="7065" y="40721"/>
                  </a:lnTo>
                  <a:lnTo>
                    <a:pt x="5047" y="42476"/>
                  </a:lnTo>
                  <a:lnTo>
                    <a:pt x="3160" y="43661"/>
                  </a:lnTo>
                  <a:lnTo>
                    <a:pt x="88" y="45548"/>
                  </a:lnTo>
                  <a:lnTo>
                    <a:pt x="44" y="45592"/>
                  </a:lnTo>
                  <a:lnTo>
                    <a:pt x="44" y="45680"/>
                  </a:lnTo>
                  <a:lnTo>
                    <a:pt x="1" y="45724"/>
                  </a:lnTo>
                  <a:lnTo>
                    <a:pt x="44" y="45811"/>
                  </a:lnTo>
                  <a:lnTo>
                    <a:pt x="132" y="45855"/>
                  </a:lnTo>
                  <a:lnTo>
                    <a:pt x="308" y="45855"/>
                  </a:lnTo>
                  <a:lnTo>
                    <a:pt x="3336" y="43968"/>
                  </a:lnTo>
                  <a:lnTo>
                    <a:pt x="5266" y="42740"/>
                  </a:lnTo>
                  <a:lnTo>
                    <a:pt x="7285" y="40985"/>
                  </a:lnTo>
                  <a:lnTo>
                    <a:pt x="9259" y="39800"/>
                  </a:lnTo>
                  <a:lnTo>
                    <a:pt x="11629" y="38527"/>
                  </a:lnTo>
                  <a:lnTo>
                    <a:pt x="13604" y="37255"/>
                  </a:lnTo>
                  <a:lnTo>
                    <a:pt x="15490" y="35938"/>
                  </a:lnTo>
                  <a:lnTo>
                    <a:pt x="17641" y="34534"/>
                  </a:lnTo>
                  <a:lnTo>
                    <a:pt x="19791" y="33174"/>
                  </a:lnTo>
                  <a:lnTo>
                    <a:pt x="21765" y="31770"/>
                  </a:lnTo>
                  <a:lnTo>
                    <a:pt x="23828" y="30058"/>
                  </a:lnTo>
                  <a:lnTo>
                    <a:pt x="25583" y="28391"/>
                  </a:lnTo>
                  <a:lnTo>
                    <a:pt x="27207" y="26548"/>
                  </a:lnTo>
                  <a:lnTo>
                    <a:pt x="29795" y="22774"/>
                  </a:lnTo>
                  <a:lnTo>
                    <a:pt x="31244" y="20624"/>
                  </a:lnTo>
                  <a:lnTo>
                    <a:pt x="32867" y="17947"/>
                  </a:lnTo>
                  <a:lnTo>
                    <a:pt x="36772" y="10927"/>
                  </a:lnTo>
                  <a:lnTo>
                    <a:pt x="37650" y="9084"/>
                  </a:lnTo>
                  <a:lnTo>
                    <a:pt x="37694" y="9040"/>
                  </a:lnTo>
                  <a:lnTo>
                    <a:pt x="38308" y="6758"/>
                  </a:lnTo>
                  <a:lnTo>
                    <a:pt x="39274" y="4388"/>
                  </a:lnTo>
                  <a:lnTo>
                    <a:pt x="40195" y="2150"/>
                  </a:lnTo>
                  <a:lnTo>
                    <a:pt x="40985" y="220"/>
                  </a:lnTo>
                  <a:lnTo>
                    <a:pt x="40985" y="176"/>
                  </a:lnTo>
                  <a:lnTo>
                    <a:pt x="40985" y="88"/>
                  </a:lnTo>
                  <a:lnTo>
                    <a:pt x="40941" y="44"/>
                  </a:lnTo>
                  <a:lnTo>
                    <a:pt x="4089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1" name="Google Shape;7401;p246"/>
            <p:cNvSpPr/>
            <p:nvPr/>
          </p:nvSpPr>
          <p:spPr>
            <a:xfrm>
              <a:off x="5631025" y="1795025"/>
              <a:ext cx="1012575" cy="1082775"/>
            </a:xfrm>
            <a:custGeom>
              <a:avLst/>
              <a:gdLst/>
              <a:ahLst/>
              <a:cxnLst/>
              <a:rect l="l" t="t" r="r" b="b"/>
              <a:pathLst>
                <a:path w="40503" h="43311" extrusionOk="0">
                  <a:moveTo>
                    <a:pt x="40239" y="1"/>
                  </a:moveTo>
                  <a:lnTo>
                    <a:pt x="40195" y="45"/>
                  </a:lnTo>
                  <a:lnTo>
                    <a:pt x="40151" y="133"/>
                  </a:lnTo>
                  <a:lnTo>
                    <a:pt x="38923" y="3424"/>
                  </a:lnTo>
                  <a:lnTo>
                    <a:pt x="37167" y="8031"/>
                  </a:lnTo>
                  <a:lnTo>
                    <a:pt x="36334" y="9523"/>
                  </a:lnTo>
                  <a:lnTo>
                    <a:pt x="35281" y="11410"/>
                  </a:lnTo>
                  <a:lnTo>
                    <a:pt x="34052" y="13648"/>
                  </a:lnTo>
                  <a:lnTo>
                    <a:pt x="31990" y="17246"/>
                  </a:lnTo>
                  <a:lnTo>
                    <a:pt x="30805" y="19133"/>
                  </a:lnTo>
                  <a:lnTo>
                    <a:pt x="29401" y="21063"/>
                  </a:lnTo>
                  <a:lnTo>
                    <a:pt x="27996" y="23214"/>
                  </a:lnTo>
                  <a:lnTo>
                    <a:pt x="26505" y="24969"/>
                  </a:lnTo>
                  <a:lnTo>
                    <a:pt x="25232" y="26154"/>
                  </a:lnTo>
                  <a:lnTo>
                    <a:pt x="23477" y="27821"/>
                  </a:lnTo>
                  <a:lnTo>
                    <a:pt x="21853" y="29137"/>
                  </a:lnTo>
                  <a:lnTo>
                    <a:pt x="20054" y="30410"/>
                  </a:lnTo>
                  <a:lnTo>
                    <a:pt x="12199" y="35456"/>
                  </a:lnTo>
                  <a:lnTo>
                    <a:pt x="10137" y="36597"/>
                  </a:lnTo>
                  <a:lnTo>
                    <a:pt x="7636" y="38221"/>
                  </a:lnTo>
                  <a:lnTo>
                    <a:pt x="5661" y="39669"/>
                  </a:lnTo>
                  <a:lnTo>
                    <a:pt x="3687" y="40897"/>
                  </a:lnTo>
                  <a:lnTo>
                    <a:pt x="88" y="43004"/>
                  </a:lnTo>
                  <a:lnTo>
                    <a:pt x="45" y="43048"/>
                  </a:lnTo>
                  <a:lnTo>
                    <a:pt x="1" y="43091"/>
                  </a:lnTo>
                  <a:lnTo>
                    <a:pt x="1" y="43179"/>
                  </a:lnTo>
                  <a:lnTo>
                    <a:pt x="1" y="43223"/>
                  </a:lnTo>
                  <a:lnTo>
                    <a:pt x="88" y="43311"/>
                  </a:lnTo>
                  <a:lnTo>
                    <a:pt x="264" y="43311"/>
                  </a:lnTo>
                  <a:lnTo>
                    <a:pt x="3862" y="41205"/>
                  </a:lnTo>
                  <a:lnTo>
                    <a:pt x="5881" y="39932"/>
                  </a:lnTo>
                  <a:lnTo>
                    <a:pt x="7855" y="38484"/>
                  </a:lnTo>
                  <a:lnTo>
                    <a:pt x="10313" y="36904"/>
                  </a:lnTo>
                  <a:lnTo>
                    <a:pt x="12375" y="35763"/>
                  </a:lnTo>
                  <a:lnTo>
                    <a:pt x="20230" y="30717"/>
                  </a:lnTo>
                  <a:lnTo>
                    <a:pt x="22073" y="29401"/>
                  </a:lnTo>
                  <a:lnTo>
                    <a:pt x="23696" y="28084"/>
                  </a:lnTo>
                  <a:lnTo>
                    <a:pt x="25451" y="26417"/>
                  </a:lnTo>
                  <a:lnTo>
                    <a:pt x="26724" y="25232"/>
                  </a:lnTo>
                  <a:lnTo>
                    <a:pt x="26768" y="25188"/>
                  </a:lnTo>
                  <a:lnTo>
                    <a:pt x="28260" y="23433"/>
                  </a:lnTo>
                  <a:lnTo>
                    <a:pt x="28304" y="23389"/>
                  </a:lnTo>
                  <a:lnTo>
                    <a:pt x="29708" y="21283"/>
                  </a:lnTo>
                  <a:lnTo>
                    <a:pt x="31068" y="19352"/>
                  </a:lnTo>
                  <a:lnTo>
                    <a:pt x="32297" y="17421"/>
                  </a:lnTo>
                  <a:lnTo>
                    <a:pt x="34359" y="13823"/>
                  </a:lnTo>
                  <a:lnTo>
                    <a:pt x="35588" y="11585"/>
                  </a:lnTo>
                  <a:lnTo>
                    <a:pt x="36641" y="9698"/>
                  </a:lnTo>
                  <a:lnTo>
                    <a:pt x="37475" y="8207"/>
                  </a:lnTo>
                  <a:lnTo>
                    <a:pt x="37519" y="8163"/>
                  </a:lnTo>
                  <a:lnTo>
                    <a:pt x="39230" y="3555"/>
                  </a:lnTo>
                  <a:lnTo>
                    <a:pt x="40459" y="220"/>
                  </a:lnTo>
                  <a:lnTo>
                    <a:pt x="40502" y="176"/>
                  </a:lnTo>
                  <a:lnTo>
                    <a:pt x="40459" y="89"/>
                  </a:lnTo>
                  <a:lnTo>
                    <a:pt x="40415" y="45"/>
                  </a:lnTo>
                  <a:lnTo>
                    <a:pt x="4037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2" name="Google Shape;7402;p246"/>
            <p:cNvSpPr/>
            <p:nvPr/>
          </p:nvSpPr>
          <p:spPr>
            <a:xfrm>
              <a:off x="5603600" y="1804900"/>
              <a:ext cx="1003800" cy="1047675"/>
            </a:xfrm>
            <a:custGeom>
              <a:avLst/>
              <a:gdLst/>
              <a:ahLst/>
              <a:cxnLst/>
              <a:rect l="l" t="t" r="r" b="b"/>
              <a:pathLst>
                <a:path w="40152" h="41907" extrusionOk="0">
                  <a:moveTo>
                    <a:pt x="39932" y="1"/>
                  </a:moveTo>
                  <a:lnTo>
                    <a:pt x="39844" y="45"/>
                  </a:lnTo>
                  <a:lnTo>
                    <a:pt x="39800" y="89"/>
                  </a:lnTo>
                  <a:lnTo>
                    <a:pt x="38572" y="3511"/>
                  </a:lnTo>
                  <a:lnTo>
                    <a:pt x="37255" y="6978"/>
                  </a:lnTo>
                  <a:lnTo>
                    <a:pt x="35193" y="10620"/>
                  </a:lnTo>
                  <a:lnTo>
                    <a:pt x="33043" y="14525"/>
                  </a:lnTo>
                  <a:lnTo>
                    <a:pt x="32823" y="14876"/>
                  </a:lnTo>
                  <a:lnTo>
                    <a:pt x="30980" y="17860"/>
                  </a:lnTo>
                  <a:lnTo>
                    <a:pt x="30059" y="19264"/>
                  </a:lnTo>
                  <a:lnTo>
                    <a:pt x="29050" y="20668"/>
                  </a:lnTo>
                  <a:lnTo>
                    <a:pt x="28040" y="22029"/>
                  </a:lnTo>
                  <a:lnTo>
                    <a:pt x="26943" y="23301"/>
                  </a:lnTo>
                  <a:lnTo>
                    <a:pt x="26329" y="23959"/>
                  </a:lnTo>
                  <a:lnTo>
                    <a:pt x="25715" y="24574"/>
                  </a:lnTo>
                  <a:lnTo>
                    <a:pt x="25100" y="25144"/>
                  </a:lnTo>
                  <a:lnTo>
                    <a:pt x="24442" y="25715"/>
                  </a:lnTo>
                  <a:lnTo>
                    <a:pt x="22468" y="27426"/>
                  </a:lnTo>
                  <a:lnTo>
                    <a:pt x="20493" y="28874"/>
                  </a:lnTo>
                  <a:lnTo>
                    <a:pt x="13823" y="33262"/>
                  </a:lnTo>
                  <a:lnTo>
                    <a:pt x="12024" y="34271"/>
                  </a:lnTo>
                  <a:lnTo>
                    <a:pt x="10005" y="35456"/>
                  </a:lnTo>
                  <a:lnTo>
                    <a:pt x="6144" y="38001"/>
                  </a:lnTo>
                  <a:lnTo>
                    <a:pt x="3950" y="39361"/>
                  </a:lnTo>
                  <a:lnTo>
                    <a:pt x="88" y="41599"/>
                  </a:lnTo>
                  <a:lnTo>
                    <a:pt x="45" y="41643"/>
                  </a:lnTo>
                  <a:lnTo>
                    <a:pt x="1" y="41687"/>
                  </a:lnTo>
                  <a:lnTo>
                    <a:pt x="1" y="41775"/>
                  </a:lnTo>
                  <a:lnTo>
                    <a:pt x="1" y="41819"/>
                  </a:lnTo>
                  <a:lnTo>
                    <a:pt x="88" y="41907"/>
                  </a:lnTo>
                  <a:lnTo>
                    <a:pt x="264" y="41907"/>
                  </a:lnTo>
                  <a:lnTo>
                    <a:pt x="4125" y="39669"/>
                  </a:lnTo>
                  <a:lnTo>
                    <a:pt x="6319" y="38308"/>
                  </a:lnTo>
                  <a:lnTo>
                    <a:pt x="10181" y="35719"/>
                  </a:lnTo>
                  <a:lnTo>
                    <a:pt x="12199" y="34579"/>
                  </a:lnTo>
                  <a:lnTo>
                    <a:pt x="13999" y="33569"/>
                  </a:lnTo>
                  <a:lnTo>
                    <a:pt x="20668" y="29137"/>
                  </a:lnTo>
                  <a:lnTo>
                    <a:pt x="22687" y="27733"/>
                  </a:lnTo>
                  <a:lnTo>
                    <a:pt x="24662" y="26022"/>
                  </a:lnTo>
                  <a:lnTo>
                    <a:pt x="25320" y="25408"/>
                  </a:lnTo>
                  <a:lnTo>
                    <a:pt x="25978" y="24793"/>
                  </a:lnTo>
                  <a:lnTo>
                    <a:pt x="26592" y="24179"/>
                  </a:lnTo>
                  <a:lnTo>
                    <a:pt x="27163" y="23565"/>
                  </a:lnTo>
                  <a:lnTo>
                    <a:pt x="28304" y="22248"/>
                  </a:lnTo>
                  <a:lnTo>
                    <a:pt x="29313" y="20888"/>
                  </a:lnTo>
                  <a:lnTo>
                    <a:pt x="30322" y="19484"/>
                  </a:lnTo>
                  <a:lnTo>
                    <a:pt x="31287" y="18036"/>
                  </a:lnTo>
                  <a:lnTo>
                    <a:pt x="33130" y="15052"/>
                  </a:lnTo>
                  <a:lnTo>
                    <a:pt x="33350" y="14701"/>
                  </a:lnTo>
                  <a:lnTo>
                    <a:pt x="35500" y="10795"/>
                  </a:lnTo>
                  <a:lnTo>
                    <a:pt x="37562" y="7109"/>
                  </a:lnTo>
                  <a:lnTo>
                    <a:pt x="38923" y="3599"/>
                  </a:lnTo>
                  <a:lnTo>
                    <a:pt x="40151" y="220"/>
                  </a:lnTo>
                  <a:lnTo>
                    <a:pt x="40151" y="176"/>
                  </a:lnTo>
                  <a:lnTo>
                    <a:pt x="40151" y="89"/>
                  </a:lnTo>
                  <a:lnTo>
                    <a:pt x="40107" y="45"/>
                  </a:lnTo>
                  <a:lnTo>
                    <a:pt x="4006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3" name="Google Shape;7403;p246"/>
            <p:cNvSpPr/>
            <p:nvPr/>
          </p:nvSpPr>
          <p:spPr>
            <a:xfrm>
              <a:off x="5576175" y="1804900"/>
              <a:ext cx="998300" cy="1023550"/>
            </a:xfrm>
            <a:custGeom>
              <a:avLst/>
              <a:gdLst/>
              <a:ahLst/>
              <a:cxnLst/>
              <a:rect l="l" t="t" r="r" b="b"/>
              <a:pathLst>
                <a:path w="39932" h="40942" extrusionOk="0">
                  <a:moveTo>
                    <a:pt x="39713" y="1"/>
                  </a:moveTo>
                  <a:lnTo>
                    <a:pt x="39625" y="45"/>
                  </a:lnTo>
                  <a:lnTo>
                    <a:pt x="39625" y="89"/>
                  </a:lnTo>
                  <a:lnTo>
                    <a:pt x="38703" y="2634"/>
                  </a:lnTo>
                  <a:lnTo>
                    <a:pt x="37606" y="5705"/>
                  </a:lnTo>
                  <a:lnTo>
                    <a:pt x="35939" y="8865"/>
                  </a:lnTo>
                  <a:lnTo>
                    <a:pt x="34579" y="11234"/>
                  </a:lnTo>
                  <a:lnTo>
                    <a:pt x="32955" y="14130"/>
                  </a:lnTo>
                  <a:lnTo>
                    <a:pt x="31639" y="16324"/>
                  </a:lnTo>
                  <a:lnTo>
                    <a:pt x="28435" y="20888"/>
                  </a:lnTo>
                  <a:lnTo>
                    <a:pt x="27338" y="22160"/>
                  </a:lnTo>
                  <a:lnTo>
                    <a:pt x="25583" y="23828"/>
                  </a:lnTo>
                  <a:lnTo>
                    <a:pt x="23565" y="25715"/>
                  </a:lnTo>
                  <a:lnTo>
                    <a:pt x="21678" y="27207"/>
                  </a:lnTo>
                  <a:lnTo>
                    <a:pt x="20317" y="28172"/>
                  </a:lnTo>
                  <a:lnTo>
                    <a:pt x="18957" y="29050"/>
                  </a:lnTo>
                  <a:lnTo>
                    <a:pt x="16236" y="30805"/>
                  </a:lnTo>
                  <a:lnTo>
                    <a:pt x="13472" y="32516"/>
                  </a:lnTo>
                  <a:lnTo>
                    <a:pt x="10708" y="34184"/>
                  </a:lnTo>
                  <a:lnTo>
                    <a:pt x="7504" y="36158"/>
                  </a:lnTo>
                  <a:lnTo>
                    <a:pt x="4301" y="38133"/>
                  </a:lnTo>
                  <a:lnTo>
                    <a:pt x="2414" y="39230"/>
                  </a:lnTo>
                  <a:lnTo>
                    <a:pt x="88" y="40590"/>
                  </a:lnTo>
                  <a:lnTo>
                    <a:pt x="45" y="40634"/>
                  </a:lnTo>
                  <a:lnTo>
                    <a:pt x="1" y="40722"/>
                  </a:lnTo>
                  <a:lnTo>
                    <a:pt x="1" y="40766"/>
                  </a:lnTo>
                  <a:lnTo>
                    <a:pt x="1" y="40853"/>
                  </a:lnTo>
                  <a:lnTo>
                    <a:pt x="88" y="40897"/>
                  </a:lnTo>
                  <a:lnTo>
                    <a:pt x="176" y="40941"/>
                  </a:lnTo>
                  <a:lnTo>
                    <a:pt x="264" y="40897"/>
                  </a:lnTo>
                  <a:lnTo>
                    <a:pt x="2590" y="39537"/>
                  </a:lnTo>
                  <a:lnTo>
                    <a:pt x="4476" y="38440"/>
                  </a:lnTo>
                  <a:lnTo>
                    <a:pt x="7680" y="36422"/>
                  </a:lnTo>
                  <a:lnTo>
                    <a:pt x="10883" y="34491"/>
                  </a:lnTo>
                  <a:lnTo>
                    <a:pt x="13648" y="32823"/>
                  </a:lnTo>
                  <a:lnTo>
                    <a:pt x="16412" y="31112"/>
                  </a:lnTo>
                  <a:lnTo>
                    <a:pt x="19176" y="29357"/>
                  </a:lnTo>
                  <a:lnTo>
                    <a:pt x="20537" y="28435"/>
                  </a:lnTo>
                  <a:lnTo>
                    <a:pt x="21853" y="27514"/>
                  </a:lnTo>
                  <a:lnTo>
                    <a:pt x="23784" y="25978"/>
                  </a:lnTo>
                  <a:lnTo>
                    <a:pt x="25846" y="24047"/>
                  </a:lnTo>
                  <a:lnTo>
                    <a:pt x="27602" y="22424"/>
                  </a:lnTo>
                  <a:lnTo>
                    <a:pt x="27602" y="22380"/>
                  </a:lnTo>
                  <a:lnTo>
                    <a:pt x="28699" y="21107"/>
                  </a:lnTo>
                  <a:lnTo>
                    <a:pt x="31946" y="16500"/>
                  </a:lnTo>
                  <a:lnTo>
                    <a:pt x="33262" y="14306"/>
                  </a:lnTo>
                  <a:lnTo>
                    <a:pt x="34886" y="11410"/>
                  </a:lnTo>
                  <a:lnTo>
                    <a:pt x="36246" y="9040"/>
                  </a:lnTo>
                  <a:lnTo>
                    <a:pt x="37957" y="5881"/>
                  </a:lnTo>
                  <a:lnTo>
                    <a:pt x="37957" y="5837"/>
                  </a:lnTo>
                  <a:lnTo>
                    <a:pt x="39054" y="2765"/>
                  </a:lnTo>
                  <a:lnTo>
                    <a:pt x="39932" y="220"/>
                  </a:lnTo>
                  <a:lnTo>
                    <a:pt x="39932" y="132"/>
                  </a:lnTo>
                  <a:lnTo>
                    <a:pt x="39932" y="89"/>
                  </a:lnTo>
                  <a:lnTo>
                    <a:pt x="39888" y="45"/>
                  </a:lnTo>
                  <a:lnTo>
                    <a:pt x="3984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4" name="Google Shape;7404;p246"/>
            <p:cNvSpPr/>
            <p:nvPr/>
          </p:nvSpPr>
          <p:spPr>
            <a:xfrm>
              <a:off x="5548750" y="1803800"/>
              <a:ext cx="995025" cy="1000500"/>
            </a:xfrm>
            <a:custGeom>
              <a:avLst/>
              <a:gdLst/>
              <a:ahLst/>
              <a:cxnLst/>
              <a:rect l="l" t="t" r="r" b="b"/>
              <a:pathLst>
                <a:path w="39801" h="40020" extrusionOk="0">
                  <a:moveTo>
                    <a:pt x="39581" y="1"/>
                  </a:moveTo>
                  <a:lnTo>
                    <a:pt x="39537" y="45"/>
                  </a:lnTo>
                  <a:lnTo>
                    <a:pt x="39493" y="89"/>
                  </a:lnTo>
                  <a:lnTo>
                    <a:pt x="39449" y="133"/>
                  </a:lnTo>
                  <a:lnTo>
                    <a:pt x="38572" y="2678"/>
                  </a:lnTo>
                  <a:lnTo>
                    <a:pt x="37782" y="4959"/>
                  </a:lnTo>
                  <a:lnTo>
                    <a:pt x="36773" y="6890"/>
                  </a:lnTo>
                  <a:lnTo>
                    <a:pt x="34579" y="10839"/>
                  </a:lnTo>
                  <a:lnTo>
                    <a:pt x="33350" y="12946"/>
                  </a:lnTo>
                  <a:lnTo>
                    <a:pt x="31902" y="15403"/>
                  </a:lnTo>
                  <a:lnTo>
                    <a:pt x="30322" y="17685"/>
                  </a:lnTo>
                  <a:lnTo>
                    <a:pt x="27953" y="20844"/>
                  </a:lnTo>
                  <a:lnTo>
                    <a:pt x="26110" y="22599"/>
                  </a:lnTo>
                  <a:lnTo>
                    <a:pt x="23872" y="24706"/>
                  </a:lnTo>
                  <a:lnTo>
                    <a:pt x="21765" y="26417"/>
                  </a:lnTo>
                  <a:lnTo>
                    <a:pt x="19966" y="27646"/>
                  </a:lnTo>
                  <a:lnTo>
                    <a:pt x="17641" y="29137"/>
                  </a:lnTo>
                  <a:lnTo>
                    <a:pt x="13384" y="31770"/>
                  </a:lnTo>
                  <a:lnTo>
                    <a:pt x="11805" y="32648"/>
                  </a:lnTo>
                  <a:lnTo>
                    <a:pt x="7724" y="35149"/>
                  </a:lnTo>
                  <a:lnTo>
                    <a:pt x="3643" y="37563"/>
                  </a:lnTo>
                  <a:lnTo>
                    <a:pt x="88" y="39669"/>
                  </a:lnTo>
                  <a:lnTo>
                    <a:pt x="45" y="39757"/>
                  </a:lnTo>
                  <a:lnTo>
                    <a:pt x="1" y="39800"/>
                  </a:lnTo>
                  <a:lnTo>
                    <a:pt x="1" y="39844"/>
                  </a:lnTo>
                  <a:lnTo>
                    <a:pt x="1" y="39932"/>
                  </a:lnTo>
                  <a:lnTo>
                    <a:pt x="88" y="39976"/>
                  </a:lnTo>
                  <a:lnTo>
                    <a:pt x="176" y="40020"/>
                  </a:lnTo>
                  <a:lnTo>
                    <a:pt x="264" y="39976"/>
                  </a:lnTo>
                  <a:lnTo>
                    <a:pt x="3818" y="37870"/>
                  </a:lnTo>
                  <a:lnTo>
                    <a:pt x="7899" y="35456"/>
                  </a:lnTo>
                  <a:lnTo>
                    <a:pt x="11980" y="32955"/>
                  </a:lnTo>
                  <a:lnTo>
                    <a:pt x="13560" y="32077"/>
                  </a:lnTo>
                  <a:lnTo>
                    <a:pt x="17816" y="29445"/>
                  </a:lnTo>
                  <a:lnTo>
                    <a:pt x="20142" y="27953"/>
                  </a:lnTo>
                  <a:lnTo>
                    <a:pt x="21985" y="26680"/>
                  </a:lnTo>
                  <a:lnTo>
                    <a:pt x="24091" y="24969"/>
                  </a:lnTo>
                  <a:lnTo>
                    <a:pt x="26329" y="22819"/>
                  </a:lnTo>
                  <a:lnTo>
                    <a:pt x="28216" y="21064"/>
                  </a:lnTo>
                  <a:lnTo>
                    <a:pt x="30585" y="17904"/>
                  </a:lnTo>
                  <a:lnTo>
                    <a:pt x="32209" y="15578"/>
                  </a:lnTo>
                  <a:lnTo>
                    <a:pt x="33657" y="13121"/>
                  </a:lnTo>
                  <a:lnTo>
                    <a:pt x="34886" y="11015"/>
                  </a:lnTo>
                  <a:lnTo>
                    <a:pt x="37080" y="7066"/>
                  </a:lnTo>
                  <a:lnTo>
                    <a:pt x="38089" y="5135"/>
                  </a:lnTo>
                  <a:lnTo>
                    <a:pt x="38089" y="5091"/>
                  </a:lnTo>
                  <a:lnTo>
                    <a:pt x="38879" y="2809"/>
                  </a:lnTo>
                  <a:lnTo>
                    <a:pt x="39800" y="264"/>
                  </a:lnTo>
                  <a:lnTo>
                    <a:pt x="39800" y="176"/>
                  </a:lnTo>
                  <a:lnTo>
                    <a:pt x="39756" y="133"/>
                  </a:lnTo>
                  <a:lnTo>
                    <a:pt x="39713" y="45"/>
                  </a:lnTo>
                  <a:lnTo>
                    <a:pt x="39669" y="45"/>
                  </a:lnTo>
                  <a:lnTo>
                    <a:pt x="3958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5" name="Google Shape;7405;p246"/>
            <p:cNvSpPr/>
            <p:nvPr/>
          </p:nvSpPr>
          <p:spPr>
            <a:xfrm>
              <a:off x="5493900" y="1863050"/>
              <a:ext cx="967600" cy="891900"/>
            </a:xfrm>
            <a:custGeom>
              <a:avLst/>
              <a:gdLst/>
              <a:ahLst/>
              <a:cxnLst/>
              <a:rect l="l" t="t" r="r" b="b"/>
              <a:pathLst>
                <a:path w="38704" h="35676" extrusionOk="0">
                  <a:moveTo>
                    <a:pt x="38484" y="0"/>
                  </a:moveTo>
                  <a:lnTo>
                    <a:pt x="38396" y="44"/>
                  </a:lnTo>
                  <a:lnTo>
                    <a:pt x="38352" y="88"/>
                  </a:lnTo>
                  <a:lnTo>
                    <a:pt x="37562" y="2107"/>
                  </a:lnTo>
                  <a:lnTo>
                    <a:pt x="36334" y="4345"/>
                  </a:lnTo>
                  <a:lnTo>
                    <a:pt x="34930" y="6934"/>
                  </a:lnTo>
                  <a:lnTo>
                    <a:pt x="33789" y="8820"/>
                  </a:lnTo>
                  <a:lnTo>
                    <a:pt x="32648" y="10707"/>
                  </a:lnTo>
                  <a:lnTo>
                    <a:pt x="31244" y="12770"/>
                  </a:lnTo>
                  <a:lnTo>
                    <a:pt x="29708" y="14700"/>
                  </a:lnTo>
                  <a:lnTo>
                    <a:pt x="28172" y="16499"/>
                  </a:lnTo>
                  <a:lnTo>
                    <a:pt x="27207" y="17553"/>
                  </a:lnTo>
                  <a:lnTo>
                    <a:pt x="26241" y="18562"/>
                  </a:lnTo>
                  <a:lnTo>
                    <a:pt x="25188" y="19527"/>
                  </a:lnTo>
                  <a:lnTo>
                    <a:pt x="24135" y="20449"/>
                  </a:lnTo>
                  <a:lnTo>
                    <a:pt x="23082" y="21370"/>
                  </a:lnTo>
                  <a:lnTo>
                    <a:pt x="21941" y="22248"/>
                  </a:lnTo>
                  <a:lnTo>
                    <a:pt x="20800" y="23038"/>
                  </a:lnTo>
                  <a:lnTo>
                    <a:pt x="19659" y="23871"/>
                  </a:lnTo>
                  <a:lnTo>
                    <a:pt x="18474" y="24661"/>
                  </a:lnTo>
                  <a:lnTo>
                    <a:pt x="17290" y="25407"/>
                  </a:lnTo>
                  <a:lnTo>
                    <a:pt x="14876" y="26855"/>
                  </a:lnTo>
                  <a:lnTo>
                    <a:pt x="12463" y="28259"/>
                  </a:lnTo>
                  <a:lnTo>
                    <a:pt x="10005" y="29620"/>
                  </a:lnTo>
                  <a:lnTo>
                    <a:pt x="7680" y="30936"/>
                  </a:lnTo>
                  <a:lnTo>
                    <a:pt x="5354" y="32296"/>
                  </a:lnTo>
                  <a:lnTo>
                    <a:pt x="3028" y="33613"/>
                  </a:lnTo>
                  <a:lnTo>
                    <a:pt x="88" y="35324"/>
                  </a:lnTo>
                  <a:lnTo>
                    <a:pt x="44" y="35368"/>
                  </a:lnTo>
                  <a:lnTo>
                    <a:pt x="1" y="35456"/>
                  </a:lnTo>
                  <a:lnTo>
                    <a:pt x="1" y="35500"/>
                  </a:lnTo>
                  <a:lnTo>
                    <a:pt x="44" y="35587"/>
                  </a:lnTo>
                  <a:lnTo>
                    <a:pt x="88" y="35631"/>
                  </a:lnTo>
                  <a:lnTo>
                    <a:pt x="176" y="35675"/>
                  </a:lnTo>
                  <a:lnTo>
                    <a:pt x="264" y="35631"/>
                  </a:lnTo>
                  <a:lnTo>
                    <a:pt x="3204" y="33920"/>
                  </a:lnTo>
                  <a:lnTo>
                    <a:pt x="5530" y="32604"/>
                  </a:lnTo>
                  <a:lnTo>
                    <a:pt x="7855" y="31243"/>
                  </a:lnTo>
                  <a:lnTo>
                    <a:pt x="10181" y="29927"/>
                  </a:lnTo>
                  <a:lnTo>
                    <a:pt x="12638" y="28567"/>
                  </a:lnTo>
                  <a:lnTo>
                    <a:pt x="15096" y="27162"/>
                  </a:lnTo>
                  <a:lnTo>
                    <a:pt x="17509" y="25670"/>
                  </a:lnTo>
                  <a:lnTo>
                    <a:pt x="18694" y="24925"/>
                  </a:lnTo>
                  <a:lnTo>
                    <a:pt x="19878" y="24135"/>
                  </a:lnTo>
                  <a:lnTo>
                    <a:pt x="21019" y="23345"/>
                  </a:lnTo>
                  <a:lnTo>
                    <a:pt x="22160" y="22511"/>
                  </a:lnTo>
                  <a:lnTo>
                    <a:pt x="23301" y="21633"/>
                  </a:lnTo>
                  <a:lnTo>
                    <a:pt x="24398" y="20712"/>
                  </a:lnTo>
                  <a:lnTo>
                    <a:pt x="25451" y="19791"/>
                  </a:lnTo>
                  <a:lnTo>
                    <a:pt x="26461" y="18825"/>
                  </a:lnTo>
                  <a:lnTo>
                    <a:pt x="27470" y="17772"/>
                  </a:lnTo>
                  <a:lnTo>
                    <a:pt x="28435" y="16719"/>
                  </a:lnTo>
                  <a:lnTo>
                    <a:pt x="30015" y="14920"/>
                  </a:lnTo>
                  <a:lnTo>
                    <a:pt x="31551" y="12945"/>
                  </a:lnTo>
                  <a:lnTo>
                    <a:pt x="32955" y="10883"/>
                  </a:lnTo>
                  <a:lnTo>
                    <a:pt x="34096" y="8996"/>
                  </a:lnTo>
                  <a:lnTo>
                    <a:pt x="35237" y="7109"/>
                  </a:lnTo>
                  <a:lnTo>
                    <a:pt x="36641" y="4520"/>
                  </a:lnTo>
                  <a:lnTo>
                    <a:pt x="37870" y="2238"/>
                  </a:lnTo>
                  <a:lnTo>
                    <a:pt x="38703" y="220"/>
                  </a:lnTo>
                  <a:lnTo>
                    <a:pt x="38703" y="132"/>
                  </a:lnTo>
                  <a:lnTo>
                    <a:pt x="38703" y="88"/>
                  </a:lnTo>
                  <a:lnTo>
                    <a:pt x="38659" y="44"/>
                  </a:lnTo>
                  <a:lnTo>
                    <a:pt x="3861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6" name="Google Shape;7406;p246"/>
            <p:cNvSpPr/>
            <p:nvPr/>
          </p:nvSpPr>
          <p:spPr>
            <a:xfrm>
              <a:off x="5469775" y="1897050"/>
              <a:ext cx="943450" cy="837050"/>
            </a:xfrm>
            <a:custGeom>
              <a:avLst/>
              <a:gdLst/>
              <a:ahLst/>
              <a:cxnLst/>
              <a:rect l="l" t="t" r="r" b="b"/>
              <a:pathLst>
                <a:path w="37738" h="33482" extrusionOk="0">
                  <a:moveTo>
                    <a:pt x="37518" y="1"/>
                  </a:moveTo>
                  <a:lnTo>
                    <a:pt x="37430" y="45"/>
                  </a:lnTo>
                  <a:lnTo>
                    <a:pt x="37386" y="89"/>
                  </a:lnTo>
                  <a:lnTo>
                    <a:pt x="36114" y="2502"/>
                  </a:lnTo>
                  <a:lnTo>
                    <a:pt x="34841" y="4915"/>
                  </a:lnTo>
                  <a:lnTo>
                    <a:pt x="33569" y="7066"/>
                  </a:lnTo>
                  <a:lnTo>
                    <a:pt x="32472" y="8908"/>
                  </a:lnTo>
                  <a:lnTo>
                    <a:pt x="31155" y="10751"/>
                  </a:lnTo>
                  <a:lnTo>
                    <a:pt x="29751" y="12551"/>
                  </a:lnTo>
                  <a:lnTo>
                    <a:pt x="27601" y="14964"/>
                  </a:lnTo>
                  <a:lnTo>
                    <a:pt x="26504" y="16105"/>
                  </a:lnTo>
                  <a:lnTo>
                    <a:pt x="25363" y="17202"/>
                  </a:lnTo>
                  <a:lnTo>
                    <a:pt x="24178" y="18255"/>
                  </a:lnTo>
                  <a:lnTo>
                    <a:pt x="22950" y="19264"/>
                  </a:lnTo>
                  <a:lnTo>
                    <a:pt x="21721" y="20230"/>
                  </a:lnTo>
                  <a:lnTo>
                    <a:pt x="20449" y="21195"/>
                  </a:lnTo>
                  <a:lnTo>
                    <a:pt x="19176" y="22073"/>
                  </a:lnTo>
                  <a:lnTo>
                    <a:pt x="17860" y="22994"/>
                  </a:lnTo>
                  <a:lnTo>
                    <a:pt x="16499" y="23828"/>
                  </a:lnTo>
                  <a:lnTo>
                    <a:pt x="15139" y="24662"/>
                  </a:lnTo>
                  <a:lnTo>
                    <a:pt x="12418" y="26285"/>
                  </a:lnTo>
                  <a:lnTo>
                    <a:pt x="9654" y="27821"/>
                  </a:lnTo>
                  <a:lnTo>
                    <a:pt x="6889" y="29313"/>
                  </a:lnTo>
                  <a:lnTo>
                    <a:pt x="5222" y="30278"/>
                  </a:lnTo>
                  <a:lnTo>
                    <a:pt x="2852" y="31463"/>
                  </a:lnTo>
                  <a:lnTo>
                    <a:pt x="88" y="33130"/>
                  </a:lnTo>
                  <a:lnTo>
                    <a:pt x="44" y="33174"/>
                  </a:lnTo>
                  <a:lnTo>
                    <a:pt x="0" y="33262"/>
                  </a:lnTo>
                  <a:lnTo>
                    <a:pt x="0" y="33306"/>
                  </a:lnTo>
                  <a:lnTo>
                    <a:pt x="44" y="33394"/>
                  </a:lnTo>
                  <a:lnTo>
                    <a:pt x="88" y="33438"/>
                  </a:lnTo>
                  <a:lnTo>
                    <a:pt x="176" y="33481"/>
                  </a:lnTo>
                  <a:lnTo>
                    <a:pt x="264" y="33438"/>
                  </a:lnTo>
                  <a:lnTo>
                    <a:pt x="3028" y="31770"/>
                  </a:lnTo>
                  <a:lnTo>
                    <a:pt x="5354" y="30585"/>
                  </a:lnTo>
                  <a:lnTo>
                    <a:pt x="7065" y="29620"/>
                  </a:lnTo>
                  <a:lnTo>
                    <a:pt x="9829" y="28128"/>
                  </a:lnTo>
                  <a:lnTo>
                    <a:pt x="12594" y="26548"/>
                  </a:lnTo>
                  <a:lnTo>
                    <a:pt x="15358" y="24969"/>
                  </a:lnTo>
                  <a:lnTo>
                    <a:pt x="16719" y="24135"/>
                  </a:lnTo>
                  <a:lnTo>
                    <a:pt x="18035" y="23257"/>
                  </a:lnTo>
                  <a:lnTo>
                    <a:pt x="19352" y="22380"/>
                  </a:lnTo>
                  <a:lnTo>
                    <a:pt x="20668" y="21458"/>
                  </a:lnTo>
                  <a:lnTo>
                    <a:pt x="21941" y="20493"/>
                  </a:lnTo>
                  <a:lnTo>
                    <a:pt x="23213" y="19528"/>
                  </a:lnTo>
                  <a:lnTo>
                    <a:pt x="24398" y="18518"/>
                  </a:lnTo>
                  <a:lnTo>
                    <a:pt x="25583" y="17465"/>
                  </a:lnTo>
                  <a:lnTo>
                    <a:pt x="26767" y="16324"/>
                  </a:lnTo>
                  <a:lnTo>
                    <a:pt x="27864" y="15183"/>
                  </a:lnTo>
                  <a:lnTo>
                    <a:pt x="30015" y="12814"/>
                  </a:lnTo>
                  <a:lnTo>
                    <a:pt x="31463" y="10971"/>
                  </a:lnTo>
                  <a:lnTo>
                    <a:pt x="32779" y="9084"/>
                  </a:lnTo>
                  <a:lnTo>
                    <a:pt x="33876" y="7241"/>
                  </a:lnTo>
                  <a:lnTo>
                    <a:pt x="35149" y="5091"/>
                  </a:lnTo>
                  <a:lnTo>
                    <a:pt x="36465" y="2677"/>
                  </a:lnTo>
                  <a:lnTo>
                    <a:pt x="37694" y="264"/>
                  </a:lnTo>
                  <a:lnTo>
                    <a:pt x="37738" y="220"/>
                  </a:lnTo>
                  <a:lnTo>
                    <a:pt x="37738" y="132"/>
                  </a:lnTo>
                  <a:lnTo>
                    <a:pt x="37694" y="89"/>
                  </a:lnTo>
                  <a:lnTo>
                    <a:pt x="37650" y="45"/>
                  </a:lnTo>
                  <a:lnTo>
                    <a:pt x="3756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7" name="Google Shape;7407;p246"/>
            <p:cNvSpPr/>
            <p:nvPr/>
          </p:nvSpPr>
          <p:spPr>
            <a:xfrm>
              <a:off x="5446725" y="1902550"/>
              <a:ext cx="929200" cy="809600"/>
            </a:xfrm>
            <a:custGeom>
              <a:avLst/>
              <a:gdLst/>
              <a:ahLst/>
              <a:cxnLst/>
              <a:rect l="l" t="t" r="r" b="b"/>
              <a:pathLst>
                <a:path w="37168" h="32384" extrusionOk="0">
                  <a:moveTo>
                    <a:pt x="36860" y="0"/>
                  </a:moveTo>
                  <a:lnTo>
                    <a:pt x="36817" y="88"/>
                  </a:lnTo>
                  <a:lnTo>
                    <a:pt x="36202" y="1229"/>
                  </a:lnTo>
                  <a:lnTo>
                    <a:pt x="35237" y="3028"/>
                  </a:lnTo>
                  <a:lnTo>
                    <a:pt x="34271" y="4783"/>
                  </a:lnTo>
                  <a:lnTo>
                    <a:pt x="33306" y="6451"/>
                  </a:lnTo>
                  <a:lnTo>
                    <a:pt x="32297" y="8118"/>
                  </a:lnTo>
                  <a:lnTo>
                    <a:pt x="31156" y="9742"/>
                  </a:lnTo>
                  <a:lnTo>
                    <a:pt x="30585" y="10531"/>
                  </a:lnTo>
                  <a:lnTo>
                    <a:pt x="29971" y="11321"/>
                  </a:lnTo>
                  <a:lnTo>
                    <a:pt x="29313" y="12111"/>
                  </a:lnTo>
                  <a:lnTo>
                    <a:pt x="28655" y="12901"/>
                  </a:lnTo>
                  <a:lnTo>
                    <a:pt x="27909" y="13691"/>
                  </a:lnTo>
                  <a:lnTo>
                    <a:pt x="27163" y="14437"/>
                  </a:lnTo>
                  <a:lnTo>
                    <a:pt x="25232" y="16280"/>
                  </a:lnTo>
                  <a:lnTo>
                    <a:pt x="23257" y="17947"/>
                  </a:lnTo>
                  <a:lnTo>
                    <a:pt x="21283" y="19395"/>
                  </a:lnTo>
                  <a:lnTo>
                    <a:pt x="19089" y="21194"/>
                  </a:lnTo>
                  <a:lnTo>
                    <a:pt x="16588" y="22906"/>
                  </a:lnTo>
                  <a:lnTo>
                    <a:pt x="12112" y="25495"/>
                  </a:lnTo>
                  <a:lnTo>
                    <a:pt x="9303" y="27030"/>
                  </a:lnTo>
                  <a:lnTo>
                    <a:pt x="7241" y="28171"/>
                  </a:lnTo>
                  <a:lnTo>
                    <a:pt x="3292" y="30146"/>
                  </a:lnTo>
                  <a:lnTo>
                    <a:pt x="89" y="32033"/>
                  </a:lnTo>
                  <a:lnTo>
                    <a:pt x="45" y="32077"/>
                  </a:lnTo>
                  <a:lnTo>
                    <a:pt x="1" y="32164"/>
                  </a:lnTo>
                  <a:lnTo>
                    <a:pt x="1" y="32208"/>
                  </a:lnTo>
                  <a:lnTo>
                    <a:pt x="1" y="32296"/>
                  </a:lnTo>
                  <a:lnTo>
                    <a:pt x="89" y="32340"/>
                  </a:lnTo>
                  <a:lnTo>
                    <a:pt x="176" y="32384"/>
                  </a:lnTo>
                  <a:lnTo>
                    <a:pt x="264" y="32340"/>
                  </a:lnTo>
                  <a:lnTo>
                    <a:pt x="3467" y="30453"/>
                  </a:lnTo>
                  <a:lnTo>
                    <a:pt x="7417" y="28479"/>
                  </a:lnTo>
                  <a:lnTo>
                    <a:pt x="9479" y="27338"/>
                  </a:lnTo>
                  <a:lnTo>
                    <a:pt x="12287" y="25802"/>
                  </a:lnTo>
                  <a:lnTo>
                    <a:pt x="16763" y="23169"/>
                  </a:lnTo>
                  <a:lnTo>
                    <a:pt x="19308" y="21458"/>
                  </a:lnTo>
                  <a:lnTo>
                    <a:pt x="21502" y="19659"/>
                  </a:lnTo>
                  <a:lnTo>
                    <a:pt x="23477" y="18211"/>
                  </a:lnTo>
                  <a:lnTo>
                    <a:pt x="25451" y="16543"/>
                  </a:lnTo>
                  <a:lnTo>
                    <a:pt x="27382" y="14700"/>
                  </a:lnTo>
                  <a:lnTo>
                    <a:pt x="28172" y="13910"/>
                  </a:lnTo>
                  <a:lnTo>
                    <a:pt x="28918" y="13120"/>
                  </a:lnTo>
                  <a:lnTo>
                    <a:pt x="29576" y="12331"/>
                  </a:lnTo>
                  <a:lnTo>
                    <a:pt x="30234" y="11541"/>
                  </a:lnTo>
                  <a:lnTo>
                    <a:pt x="30849" y="10751"/>
                  </a:lnTo>
                  <a:lnTo>
                    <a:pt x="31463" y="9917"/>
                  </a:lnTo>
                  <a:lnTo>
                    <a:pt x="32560" y="8294"/>
                  </a:lnTo>
                  <a:lnTo>
                    <a:pt x="33613" y="6626"/>
                  </a:lnTo>
                  <a:lnTo>
                    <a:pt x="34579" y="4959"/>
                  </a:lnTo>
                  <a:lnTo>
                    <a:pt x="35544" y="3203"/>
                  </a:lnTo>
                  <a:lnTo>
                    <a:pt x="36509" y="1404"/>
                  </a:lnTo>
                  <a:lnTo>
                    <a:pt x="37124" y="220"/>
                  </a:lnTo>
                  <a:lnTo>
                    <a:pt x="37168" y="176"/>
                  </a:lnTo>
                  <a:lnTo>
                    <a:pt x="37168" y="88"/>
                  </a:lnTo>
                  <a:lnTo>
                    <a:pt x="37124" y="44"/>
                  </a:lnTo>
                  <a:lnTo>
                    <a:pt x="3708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8" name="Google Shape;7408;p246"/>
            <p:cNvSpPr/>
            <p:nvPr/>
          </p:nvSpPr>
          <p:spPr>
            <a:xfrm>
              <a:off x="5422600" y="1929975"/>
              <a:ext cx="900675" cy="760250"/>
            </a:xfrm>
            <a:custGeom>
              <a:avLst/>
              <a:gdLst/>
              <a:ahLst/>
              <a:cxnLst/>
              <a:rect l="l" t="t" r="r" b="b"/>
              <a:pathLst>
                <a:path w="36027" h="30410" extrusionOk="0">
                  <a:moveTo>
                    <a:pt x="35807" y="0"/>
                  </a:moveTo>
                  <a:lnTo>
                    <a:pt x="35763" y="44"/>
                  </a:lnTo>
                  <a:lnTo>
                    <a:pt x="35719" y="88"/>
                  </a:lnTo>
                  <a:lnTo>
                    <a:pt x="34315" y="2677"/>
                  </a:lnTo>
                  <a:lnTo>
                    <a:pt x="33350" y="4476"/>
                  </a:lnTo>
                  <a:lnTo>
                    <a:pt x="32340" y="6187"/>
                  </a:lnTo>
                  <a:lnTo>
                    <a:pt x="31814" y="7021"/>
                  </a:lnTo>
                  <a:lnTo>
                    <a:pt x="31243" y="7855"/>
                  </a:lnTo>
                  <a:lnTo>
                    <a:pt x="30673" y="8645"/>
                  </a:lnTo>
                  <a:lnTo>
                    <a:pt x="30059" y="9391"/>
                  </a:lnTo>
                  <a:lnTo>
                    <a:pt x="29400" y="10180"/>
                  </a:lnTo>
                  <a:lnTo>
                    <a:pt x="28786" y="10926"/>
                  </a:lnTo>
                  <a:lnTo>
                    <a:pt x="28084" y="11672"/>
                  </a:lnTo>
                  <a:lnTo>
                    <a:pt x="27382" y="12374"/>
                  </a:lnTo>
                  <a:lnTo>
                    <a:pt x="25890" y="13779"/>
                  </a:lnTo>
                  <a:lnTo>
                    <a:pt x="24310" y="15183"/>
                  </a:lnTo>
                  <a:lnTo>
                    <a:pt x="22643" y="16411"/>
                  </a:lnTo>
                  <a:lnTo>
                    <a:pt x="20975" y="17772"/>
                  </a:lnTo>
                  <a:lnTo>
                    <a:pt x="20361" y="18342"/>
                  </a:lnTo>
                  <a:lnTo>
                    <a:pt x="19703" y="18913"/>
                  </a:lnTo>
                  <a:lnTo>
                    <a:pt x="19045" y="19439"/>
                  </a:lnTo>
                  <a:lnTo>
                    <a:pt x="18342" y="19966"/>
                  </a:lnTo>
                  <a:lnTo>
                    <a:pt x="16851" y="20975"/>
                  </a:lnTo>
                  <a:lnTo>
                    <a:pt x="15271" y="21940"/>
                  </a:lnTo>
                  <a:lnTo>
                    <a:pt x="13647" y="22906"/>
                  </a:lnTo>
                  <a:lnTo>
                    <a:pt x="12024" y="23783"/>
                  </a:lnTo>
                  <a:lnTo>
                    <a:pt x="8820" y="25495"/>
                  </a:lnTo>
                  <a:lnTo>
                    <a:pt x="7241" y="26328"/>
                  </a:lnTo>
                  <a:lnTo>
                    <a:pt x="3379" y="28171"/>
                  </a:lnTo>
                  <a:lnTo>
                    <a:pt x="88" y="30058"/>
                  </a:lnTo>
                  <a:lnTo>
                    <a:pt x="44" y="30102"/>
                  </a:lnTo>
                  <a:lnTo>
                    <a:pt x="0" y="30190"/>
                  </a:lnTo>
                  <a:lnTo>
                    <a:pt x="0" y="30234"/>
                  </a:lnTo>
                  <a:lnTo>
                    <a:pt x="44" y="30321"/>
                  </a:lnTo>
                  <a:lnTo>
                    <a:pt x="88" y="30365"/>
                  </a:lnTo>
                  <a:lnTo>
                    <a:pt x="176" y="30409"/>
                  </a:lnTo>
                  <a:lnTo>
                    <a:pt x="264" y="30365"/>
                  </a:lnTo>
                  <a:lnTo>
                    <a:pt x="3555" y="28479"/>
                  </a:lnTo>
                  <a:lnTo>
                    <a:pt x="7372" y="26636"/>
                  </a:lnTo>
                  <a:lnTo>
                    <a:pt x="8952" y="25802"/>
                  </a:lnTo>
                  <a:lnTo>
                    <a:pt x="12199" y="24090"/>
                  </a:lnTo>
                  <a:lnTo>
                    <a:pt x="13867" y="23213"/>
                  </a:lnTo>
                  <a:lnTo>
                    <a:pt x="15490" y="22248"/>
                  </a:lnTo>
                  <a:lnTo>
                    <a:pt x="17026" y="21282"/>
                  </a:lnTo>
                  <a:lnTo>
                    <a:pt x="18562" y="20229"/>
                  </a:lnTo>
                  <a:lnTo>
                    <a:pt x="19264" y="19702"/>
                  </a:lnTo>
                  <a:lnTo>
                    <a:pt x="19922" y="19176"/>
                  </a:lnTo>
                  <a:lnTo>
                    <a:pt x="20580" y="18605"/>
                  </a:lnTo>
                  <a:lnTo>
                    <a:pt x="21239" y="18035"/>
                  </a:lnTo>
                  <a:lnTo>
                    <a:pt x="22862" y="16675"/>
                  </a:lnTo>
                  <a:lnTo>
                    <a:pt x="24530" y="15446"/>
                  </a:lnTo>
                  <a:lnTo>
                    <a:pt x="26153" y="14042"/>
                  </a:lnTo>
                  <a:lnTo>
                    <a:pt x="27645" y="12638"/>
                  </a:lnTo>
                  <a:lnTo>
                    <a:pt x="28347" y="11892"/>
                  </a:lnTo>
                  <a:lnTo>
                    <a:pt x="29049" y="11146"/>
                  </a:lnTo>
                  <a:lnTo>
                    <a:pt x="29708" y="10400"/>
                  </a:lnTo>
                  <a:lnTo>
                    <a:pt x="30322" y="9610"/>
                  </a:lnTo>
                  <a:lnTo>
                    <a:pt x="30936" y="8864"/>
                  </a:lnTo>
                  <a:lnTo>
                    <a:pt x="31507" y="8030"/>
                  </a:lnTo>
                  <a:lnTo>
                    <a:pt x="32077" y="7240"/>
                  </a:lnTo>
                  <a:lnTo>
                    <a:pt x="32647" y="6407"/>
                  </a:lnTo>
                  <a:lnTo>
                    <a:pt x="33174" y="5529"/>
                  </a:lnTo>
                  <a:lnTo>
                    <a:pt x="33657" y="4652"/>
                  </a:lnTo>
                  <a:lnTo>
                    <a:pt x="34666" y="2809"/>
                  </a:lnTo>
                  <a:lnTo>
                    <a:pt x="36026" y="263"/>
                  </a:lnTo>
                  <a:lnTo>
                    <a:pt x="36026" y="176"/>
                  </a:lnTo>
                  <a:lnTo>
                    <a:pt x="36026" y="132"/>
                  </a:lnTo>
                  <a:lnTo>
                    <a:pt x="35982" y="44"/>
                  </a:lnTo>
                  <a:lnTo>
                    <a:pt x="3593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9" name="Google Shape;7409;p246"/>
            <p:cNvSpPr/>
            <p:nvPr/>
          </p:nvSpPr>
          <p:spPr>
            <a:xfrm>
              <a:off x="5375425" y="2000175"/>
              <a:ext cx="840325" cy="647250"/>
            </a:xfrm>
            <a:custGeom>
              <a:avLst/>
              <a:gdLst/>
              <a:ahLst/>
              <a:cxnLst/>
              <a:rect l="l" t="t" r="r" b="b"/>
              <a:pathLst>
                <a:path w="33613" h="25890" extrusionOk="0">
                  <a:moveTo>
                    <a:pt x="33350" y="1"/>
                  </a:moveTo>
                  <a:lnTo>
                    <a:pt x="33306" y="88"/>
                  </a:lnTo>
                  <a:lnTo>
                    <a:pt x="31638" y="2897"/>
                  </a:lnTo>
                  <a:lnTo>
                    <a:pt x="30322" y="4783"/>
                  </a:lnTo>
                  <a:lnTo>
                    <a:pt x="28874" y="6495"/>
                  </a:lnTo>
                  <a:lnTo>
                    <a:pt x="26943" y="8426"/>
                  </a:lnTo>
                  <a:lnTo>
                    <a:pt x="25056" y="10049"/>
                  </a:lnTo>
                  <a:lnTo>
                    <a:pt x="22994" y="11673"/>
                  </a:lnTo>
                  <a:lnTo>
                    <a:pt x="20361" y="14042"/>
                  </a:lnTo>
                  <a:lnTo>
                    <a:pt x="18123" y="15929"/>
                  </a:lnTo>
                  <a:lnTo>
                    <a:pt x="16105" y="17289"/>
                  </a:lnTo>
                  <a:lnTo>
                    <a:pt x="14174" y="18430"/>
                  </a:lnTo>
                  <a:lnTo>
                    <a:pt x="12112" y="19571"/>
                  </a:lnTo>
                  <a:lnTo>
                    <a:pt x="7811" y="21677"/>
                  </a:lnTo>
                  <a:lnTo>
                    <a:pt x="5661" y="22555"/>
                  </a:lnTo>
                  <a:lnTo>
                    <a:pt x="3511" y="23608"/>
                  </a:lnTo>
                  <a:lnTo>
                    <a:pt x="88" y="25539"/>
                  </a:lnTo>
                  <a:lnTo>
                    <a:pt x="1" y="25583"/>
                  </a:lnTo>
                  <a:lnTo>
                    <a:pt x="1" y="25671"/>
                  </a:lnTo>
                  <a:lnTo>
                    <a:pt x="1" y="25714"/>
                  </a:lnTo>
                  <a:lnTo>
                    <a:pt x="1" y="25802"/>
                  </a:lnTo>
                  <a:lnTo>
                    <a:pt x="88" y="25846"/>
                  </a:lnTo>
                  <a:lnTo>
                    <a:pt x="176" y="25890"/>
                  </a:lnTo>
                  <a:lnTo>
                    <a:pt x="264" y="25846"/>
                  </a:lnTo>
                  <a:lnTo>
                    <a:pt x="3686" y="23915"/>
                  </a:lnTo>
                  <a:lnTo>
                    <a:pt x="5793" y="22862"/>
                  </a:lnTo>
                  <a:lnTo>
                    <a:pt x="7943" y="22028"/>
                  </a:lnTo>
                  <a:lnTo>
                    <a:pt x="12287" y="19878"/>
                  </a:lnTo>
                  <a:lnTo>
                    <a:pt x="14349" y="18737"/>
                  </a:lnTo>
                  <a:lnTo>
                    <a:pt x="16280" y="17553"/>
                  </a:lnTo>
                  <a:lnTo>
                    <a:pt x="18299" y="16236"/>
                  </a:lnTo>
                  <a:lnTo>
                    <a:pt x="18343" y="16236"/>
                  </a:lnTo>
                  <a:lnTo>
                    <a:pt x="20580" y="14306"/>
                  </a:lnTo>
                  <a:lnTo>
                    <a:pt x="23213" y="11936"/>
                  </a:lnTo>
                  <a:lnTo>
                    <a:pt x="25276" y="10312"/>
                  </a:lnTo>
                  <a:lnTo>
                    <a:pt x="27206" y="8689"/>
                  </a:lnTo>
                  <a:lnTo>
                    <a:pt x="29137" y="6714"/>
                  </a:lnTo>
                  <a:lnTo>
                    <a:pt x="30585" y="5003"/>
                  </a:lnTo>
                  <a:lnTo>
                    <a:pt x="31946" y="3072"/>
                  </a:lnTo>
                  <a:lnTo>
                    <a:pt x="33569" y="264"/>
                  </a:lnTo>
                  <a:lnTo>
                    <a:pt x="33613" y="176"/>
                  </a:lnTo>
                  <a:lnTo>
                    <a:pt x="33613" y="132"/>
                  </a:lnTo>
                  <a:lnTo>
                    <a:pt x="33569" y="44"/>
                  </a:lnTo>
                  <a:lnTo>
                    <a:pt x="3352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0" name="Google Shape;7410;p246"/>
            <p:cNvSpPr/>
            <p:nvPr/>
          </p:nvSpPr>
          <p:spPr>
            <a:xfrm>
              <a:off x="5351300" y="2536625"/>
              <a:ext cx="160175" cy="88875"/>
            </a:xfrm>
            <a:custGeom>
              <a:avLst/>
              <a:gdLst/>
              <a:ahLst/>
              <a:cxnLst/>
              <a:rect l="l" t="t" r="r" b="b"/>
              <a:pathLst>
                <a:path w="6407" h="3555" extrusionOk="0">
                  <a:moveTo>
                    <a:pt x="6231" y="0"/>
                  </a:moveTo>
                  <a:lnTo>
                    <a:pt x="6143" y="44"/>
                  </a:lnTo>
                  <a:lnTo>
                    <a:pt x="3554" y="1273"/>
                  </a:lnTo>
                  <a:lnTo>
                    <a:pt x="88" y="3247"/>
                  </a:lnTo>
                  <a:lnTo>
                    <a:pt x="44" y="3291"/>
                  </a:lnTo>
                  <a:lnTo>
                    <a:pt x="0" y="3335"/>
                  </a:lnTo>
                  <a:lnTo>
                    <a:pt x="0" y="3423"/>
                  </a:lnTo>
                  <a:lnTo>
                    <a:pt x="44" y="3467"/>
                  </a:lnTo>
                  <a:lnTo>
                    <a:pt x="88" y="3554"/>
                  </a:lnTo>
                  <a:lnTo>
                    <a:pt x="263" y="3554"/>
                  </a:lnTo>
                  <a:lnTo>
                    <a:pt x="3730" y="1580"/>
                  </a:lnTo>
                  <a:lnTo>
                    <a:pt x="6319" y="351"/>
                  </a:lnTo>
                  <a:lnTo>
                    <a:pt x="6363" y="307"/>
                  </a:lnTo>
                  <a:lnTo>
                    <a:pt x="6407" y="263"/>
                  </a:lnTo>
                  <a:lnTo>
                    <a:pt x="6407" y="176"/>
                  </a:lnTo>
                  <a:lnTo>
                    <a:pt x="6363" y="132"/>
                  </a:lnTo>
                  <a:lnTo>
                    <a:pt x="6363" y="44"/>
                  </a:lnTo>
                  <a:lnTo>
                    <a:pt x="6275" y="44"/>
                  </a:lnTo>
                  <a:lnTo>
                    <a:pt x="623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1" name="Google Shape;7411;p246"/>
            <p:cNvSpPr/>
            <p:nvPr/>
          </p:nvSpPr>
          <p:spPr>
            <a:xfrm>
              <a:off x="5904175" y="2181175"/>
              <a:ext cx="137150" cy="118500"/>
            </a:xfrm>
            <a:custGeom>
              <a:avLst/>
              <a:gdLst/>
              <a:ahLst/>
              <a:cxnLst/>
              <a:rect l="l" t="t" r="r" b="b"/>
              <a:pathLst>
                <a:path w="5486" h="4740" extrusionOk="0">
                  <a:moveTo>
                    <a:pt x="5267" y="1"/>
                  </a:moveTo>
                  <a:lnTo>
                    <a:pt x="5223" y="45"/>
                  </a:lnTo>
                  <a:lnTo>
                    <a:pt x="3555" y="1493"/>
                  </a:lnTo>
                  <a:lnTo>
                    <a:pt x="89" y="4433"/>
                  </a:lnTo>
                  <a:lnTo>
                    <a:pt x="45" y="4477"/>
                  </a:lnTo>
                  <a:lnTo>
                    <a:pt x="1" y="4564"/>
                  </a:lnTo>
                  <a:lnTo>
                    <a:pt x="1" y="4608"/>
                  </a:lnTo>
                  <a:lnTo>
                    <a:pt x="45" y="4696"/>
                  </a:lnTo>
                  <a:lnTo>
                    <a:pt x="89" y="4740"/>
                  </a:lnTo>
                  <a:lnTo>
                    <a:pt x="176" y="4740"/>
                  </a:lnTo>
                  <a:lnTo>
                    <a:pt x="308" y="4696"/>
                  </a:lnTo>
                  <a:lnTo>
                    <a:pt x="3775" y="1756"/>
                  </a:lnTo>
                  <a:lnTo>
                    <a:pt x="5442" y="308"/>
                  </a:lnTo>
                  <a:lnTo>
                    <a:pt x="5486" y="264"/>
                  </a:lnTo>
                  <a:lnTo>
                    <a:pt x="5486" y="220"/>
                  </a:lnTo>
                  <a:lnTo>
                    <a:pt x="5486" y="132"/>
                  </a:lnTo>
                  <a:lnTo>
                    <a:pt x="5442" y="89"/>
                  </a:lnTo>
                  <a:lnTo>
                    <a:pt x="5398" y="45"/>
                  </a:lnTo>
                  <a:lnTo>
                    <a:pt x="535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2" name="Google Shape;7412;p246"/>
            <p:cNvSpPr/>
            <p:nvPr/>
          </p:nvSpPr>
          <p:spPr>
            <a:xfrm>
              <a:off x="5889925" y="2072575"/>
              <a:ext cx="210650" cy="199675"/>
            </a:xfrm>
            <a:custGeom>
              <a:avLst/>
              <a:gdLst/>
              <a:ahLst/>
              <a:cxnLst/>
              <a:rect l="l" t="t" r="r" b="b"/>
              <a:pathLst>
                <a:path w="8426" h="7987" extrusionOk="0">
                  <a:moveTo>
                    <a:pt x="8162" y="1"/>
                  </a:moveTo>
                  <a:lnTo>
                    <a:pt x="8118" y="45"/>
                  </a:lnTo>
                  <a:lnTo>
                    <a:pt x="6670" y="1800"/>
                  </a:lnTo>
                  <a:lnTo>
                    <a:pt x="4871" y="3599"/>
                  </a:lnTo>
                  <a:lnTo>
                    <a:pt x="3379" y="4784"/>
                  </a:lnTo>
                  <a:lnTo>
                    <a:pt x="1712" y="6232"/>
                  </a:lnTo>
                  <a:lnTo>
                    <a:pt x="44" y="7680"/>
                  </a:lnTo>
                  <a:lnTo>
                    <a:pt x="0" y="7724"/>
                  </a:lnTo>
                  <a:lnTo>
                    <a:pt x="0" y="7811"/>
                  </a:lnTo>
                  <a:lnTo>
                    <a:pt x="0" y="7855"/>
                  </a:lnTo>
                  <a:lnTo>
                    <a:pt x="44" y="7943"/>
                  </a:lnTo>
                  <a:lnTo>
                    <a:pt x="88" y="7987"/>
                  </a:lnTo>
                  <a:lnTo>
                    <a:pt x="176" y="7987"/>
                  </a:lnTo>
                  <a:lnTo>
                    <a:pt x="308" y="7943"/>
                  </a:lnTo>
                  <a:lnTo>
                    <a:pt x="1931" y="6495"/>
                  </a:lnTo>
                  <a:lnTo>
                    <a:pt x="3599" y="5047"/>
                  </a:lnTo>
                  <a:lnTo>
                    <a:pt x="5091" y="3862"/>
                  </a:lnTo>
                  <a:lnTo>
                    <a:pt x="6934" y="2019"/>
                  </a:lnTo>
                  <a:lnTo>
                    <a:pt x="8382" y="264"/>
                  </a:lnTo>
                  <a:lnTo>
                    <a:pt x="8426" y="220"/>
                  </a:lnTo>
                  <a:lnTo>
                    <a:pt x="8426" y="132"/>
                  </a:lnTo>
                  <a:lnTo>
                    <a:pt x="8426" y="88"/>
                  </a:lnTo>
                  <a:lnTo>
                    <a:pt x="838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3" name="Google Shape;7413;p246"/>
            <p:cNvSpPr/>
            <p:nvPr/>
          </p:nvSpPr>
          <p:spPr>
            <a:xfrm>
              <a:off x="5303025" y="2516875"/>
              <a:ext cx="109725" cy="65825"/>
            </a:xfrm>
            <a:custGeom>
              <a:avLst/>
              <a:gdLst/>
              <a:ahLst/>
              <a:cxnLst/>
              <a:rect l="l" t="t" r="r" b="b"/>
              <a:pathLst>
                <a:path w="4389" h="2633" extrusionOk="0">
                  <a:moveTo>
                    <a:pt x="4213" y="0"/>
                  </a:moveTo>
                  <a:lnTo>
                    <a:pt x="4169" y="44"/>
                  </a:lnTo>
                  <a:lnTo>
                    <a:pt x="88" y="2282"/>
                  </a:lnTo>
                  <a:lnTo>
                    <a:pt x="44" y="2326"/>
                  </a:lnTo>
                  <a:lnTo>
                    <a:pt x="0" y="2414"/>
                  </a:lnTo>
                  <a:lnTo>
                    <a:pt x="0" y="2457"/>
                  </a:lnTo>
                  <a:lnTo>
                    <a:pt x="0" y="2545"/>
                  </a:lnTo>
                  <a:lnTo>
                    <a:pt x="88" y="2589"/>
                  </a:lnTo>
                  <a:lnTo>
                    <a:pt x="176" y="2633"/>
                  </a:lnTo>
                  <a:lnTo>
                    <a:pt x="264" y="2589"/>
                  </a:lnTo>
                  <a:lnTo>
                    <a:pt x="4301" y="351"/>
                  </a:lnTo>
                  <a:lnTo>
                    <a:pt x="4388" y="307"/>
                  </a:lnTo>
                  <a:lnTo>
                    <a:pt x="4388" y="263"/>
                  </a:lnTo>
                  <a:lnTo>
                    <a:pt x="4388" y="176"/>
                  </a:lnTo>
                  <a:lnTo>
                    <a:pt x="4388" y="132"/>
                  </a:lnTo>
                  <a:lnTo>
                    <a:pt x="4345" y="44"/>
                  </a:lnTo>
                  <a:lnTo>
                    <a:pt x="4301" y="44"/>
                  </a:lnTo>
                  <a:lnTo>
                    <a:pt x="421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4" name="Google Shape;7414;p246"/>
            <p:cNvSpPr/>
            <p:nvPr/>
          </p:nvSpPr>
          <p:spPr>
            <a:xfrm>
              <a:off x="6039125" y="1741275"/>
              <a:ext cx="930275" cy="1504025"/>
            </a:xfrm>
            <a:custGeom>
              <a:avLst/>
              <a:gdLst/>
              <a:ahLst/>
              <a:cxnLst/>
              <a:rect l="l" t="t" r="r" b="b"/>
              <a:pathLst>
                <a:path w="37211" h="60161" extrusionOk="0">
                  <a:moveTo>
                    <a:pt x="35149" y="1"/>
                  </a:moveTo>
                  <a:lnTo>
                    <a:pt x="35105" y="45"/>
                  </a:lnTo>
                  <a:lnTo>
                    <a:pt x="35017" y="89"/>
                  </a:lnTo>
                  <a:lnTo>
                    <a:pt x="34973" y="132"/>
                  </a:lnTo>
                  <a:lnTo>
                    <a:pt x="34973" y="176"/>
                  </a:lnTo>
                  <a:lnTo>
                    <a:pt x="34973" y="264"/>
                  </a:lnTo>
                  <a:lnTo>
                    <a:pt x="35017" y="308"/>
                  </a:lnTo>
                  <a:lnTo>
                    <a:pt x="36333" y="1756"/>
                  </a:lnTo>
                  <a:lnTo>
                    <a:pt x="36509" y="2195"/>
                  </a:lnTo>
                  <a:lnTo>
                    <a:pt x="36772" y="4433"/>
                  </a:lnTo>
                  <a:lnTo>
                    <a:pt x="36860" y="7329"/>
                  </a:lnTo>
                  <a:lnTo>
                    <a:pt x="36728" y="8557"/>
                  </a:lnTo>
                  <a:lnTo>
                    <a:pt x="35938" y="10400"/>
                  </a:lnTo>
                  <a:lnTo>
                    <a:pt x="34973" y="12770"/>
                  </a:lnTo>
                  <a:lnTo>
                    <a:pt x="33657" y="16588"/>
                  </a:lnTo>
                  <a:lnTo>
                    <a:pt x="32252" y="19133"/>
                  </a:lnTo>
                  <a:lnTo>
                    <a:pt x="30936" y="21590"/>
                  </a:lnTo>
                  <a:lnTo>
                    <a:pt x="29883" y="24091"/>
                  </a:lnTo>
                  <a:lnTo>
                    <a:pt x="27250" y="28742"/>
                  </a:lnTo>
                  <a:lnTo>
                    <a:pt x="27250" y="28830"/>
                  </a:lnTo>
                  <a:lnTo>
                    <a:pt x="27206" y="30585"/>
                  </a:lnTo>
                  <a:lnTo>
                    <a:pt x="27338" y="32253"/>
                  </a:lnTo>
                  <a:lnTo>
                    <a:pt x="28435" y="40239"/>
                  </a:lnTo>
                  <a:lnTo>
                    <a:pt x="28215" y="40590"/>
                  </a:lnTo>
                  <a:lnTo>
                    <a:pt x="27426" y="41204"/>
                  </a:lnTo>
                  <a:lnTo>
                    <a:pt x="25144" y="42565"/>
                  </a:lnTo>
                  <a:lnTo>
                    <a:pt x="22730" y="44232"/>
                  </a:lnTo>
                  <a:lnTo>
                    <a:pt x="20054" y="45856"/>
                  </a:lnTo>
                  <a:lnTo>
                    <a:pt x="20054" y="45900"/>
                  </a:lnTo>
                  <a:lnTo>
                    <a:pt x="16499" y="48708"/>
                  </a:lnTo>
                  <a:lnTo>
                    <a:pt x="14569" y="49761"/>
                  </a:lnTo>
                  <a:lnTo>
                    <a:pt x="14569" y="49805"/>
                  </a:lnTo>
                  <a:lnTo>
                    <a:pt x="12418" y="51867"/>
                  </a:lnTo>
                  <a:lnTo>
                    <a:pt x="11409" y="52569"/>
                  </a:lnTo>
                  <a:lnTo>
                    <a:pt x="8118" y="54281"/>
                  </a:lnTo>
                  <a:lnTo>
                    <a:pt x="6626" y="54939"/>
                  </a:lnTo>
                  <a:lnTo>
                    <a:pt x="6626" y="54983"/>
                  </a:lnTo>
                  <a:lnTo>
                    <a:pt x="5134" y="56036"/>
                  </a:lnTo>
                  <a:lnTo>
                    <a:pt x="3160" y="57484"/>
                  </a:lnTo>
                  <a:lnTo>
                    <a:pt x="88" y="59854"/>
                  </a:lnTo>
                  <a:lnTo>
                    <a:pt x="0" y="59897"/>
                  </a:lnTo>
                  <a:lnTo>
                    <a:pt x="0" y="59941"/>
                  </a:lnTo>
                  <a:lnTo>
                    <a:pt x="0" y="60029"/>
                  </a:lnTo>
                  <a:lnTo>
                    <a:pt x="44" y="60073"/>
                  </a:lnTo>
                  <a:lnTo>
                    <a:pt x="88" y="60117"/>
                  </a:lnTo>
                  <a:lnTo>
                    <a:pt x="176" y="60161"/>
                  </a:lnTo>
                  <a:lnTo>
                    <a:pt x="264" y="60117"/>
                  </a:lnTo>
                  <a:lnTo>
                    <a:pt x="3335" y="57791"/>
                  </a:lnTo>
                  <a:lnTo>
                    <a:pt x="5354" y="56299"/>
                  </a:lnTo>
                  <a:lnTo>
                    <a:pt x="6802" y="55246"/>
                  </a:lnTo>
                  <a:lnTo>
                    <a:pt x="8250" y="54588"/>
                  </a:lnTo>
                  <a:lnTo>
                    <a:pt x="11585" y="52877"/>
                  </a:lnTo>
                  <a:lnTo>
                    <a:pt x="11585" y="52833"/>
                  </a:lnTo>
                  <a:lnTo>
                    <a:pt x="12638" y="52174"/>
                  </a:lnTo>
                  <a:lnTo>
                    <a:pt x="12638" y="52131"/>
                  </a:lnTo>
                  <a:lnTo>
                    <a:pt x="14788" y="50068"/>
                  </a:lnTo>
                  <a:lnTo>
                    <a:pt x="16675" y="48971"/>
                  </a:lnTo>
                  <a:lnTo>
                    <a:pt x="16719" y="48971"/>
                  </a:lnTo>
                  <a:lnTo>
                    <a:pt x="20229" y="46163"/>
                  </a:lnTo>
                  <a:lnTo>
                    <a:pt x="22906" y="44539"/>
                  </a:lnTo>
                  <a:lnTo>
                    <a:pt x="25319" y="42872"/>
                  </a:lnTo>
                  <a:lnTo>
                    <a:pt x="27645" y="41512"/>
                  </a:lnTo>
                  <a:lnTo>
                    <a:pt x="27645" y="41468"/>
                  </a:lnTo>
                  <a:lnTo>
                    <a:pt x="28435" y="40853"/>
                  </a:lnTo>
                  <a:lnTo>
                    <a:pt x="28479" y="40809"/>
                  </a:lnTo>
                  <a:lnTo>
                    <a:pt x="28786" y="40415"/>
                  </a:lnTo>
                  <a:lnTo>
                    <a:pt x="28786" y="40283"/>
                  </a:lnTo>
                  <a:lnTo>
                    <a:pt x="27689" y="32209"/>
                  </a:lnTo>
                  <a:lnTo>
                    <a:pt x="27557" y="30585"/>
                  </a:lnTo>
                  <a:lnTo>
                    <a:pt x="27601" y="28874"/>
                  </a:lnTo>
                  <a:lnTo>
                    <a:pt x="30190" y="24223"/>
                  </a:lnTo>
                  <a:lnTo>
                    <a:pt x="31243" y="21722"/>
                  </a:lnTo>
                  <a:lnTo>
                    <a:pt x="32560" y="19308"/>
                  </a:lnTo>
                  <a:lnTo>
                    <a:pt x="33964" y="16763"/>
                  </a:lnTo>
                  <a:lnTo>
                    <a:pt x="33964" y="16719"/>
                  </a:lnTo>
                  <a:lnTo>
                    <a:pt x="35280" y="12902"/>
                  </a:lnTo>
                  <a:lnTo>
                    <a:pt x="36246" y="10532"/>
                  </a:lnTo>
                  <a:lnTo>
                    <a:pt x="37079" y="8645"/>
                  </a:lnTo>
                  <a:lnTo>
                    <a:pt x="37079" y="8601"/>
                  </a:lnTo>
                  <a:lnTo>
                    <a:pt x="37211" y="7373"/>
                  </a:lnTo>
                  <a:lnTo>
                    <a:pt x="37123" y="4389"/>
                  </a:lnTo>
                  <a:lnTo>
                    <a:pt x="36860" y="2107"/>
                  </a:lnTo>
                  <a:lnTo>
                    <a:pt x="36860" y="2063"/>
                  </a:lnTo>
                  <a:lnTo>
                    <a:pt x="36640" y="1580"/>
                  </a:lnTo>
                  <a:lnTo>
                    <a:pt x="36597" y="1537"/>
                  </a:lnTo>
                  <a:lnTo>
                    <a:pt x="35280" y="89"/>
                  </a:lnTo>
                  <a:lnTo>
                    <a:pt x="35236" y="45"/>
                  </a:lnTo>
                  <a:lnTo>
                    <a:pt x="3514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5" name="Google Shape;7415;p246"/>
            <p:cNvSpPr/>
            <p:nvPr/>
          </p:nvSpPr>
          <p:spPr>
            <a:xfrm>
              <a:off x="6067650" y="1763225"/>
              <a:ext cx="930275" cy="1507300"/>
            </a:xfrm>
            <a:custGeom>
              <a:avLst/>
              <a:gdLst/>
              <a:ahLst/>
              <a:cxnLst/>
              <a:rect l="l" t="t" r="r" b="b"/>
              <a:pathLst>
                <a:path w="37211" h="60292" extrusionOk="0">
                  <a:moveTo>
                    <a:pt x="35982" y="0"/>
                  </a:moveTo>
                  <a:lnTo>
                    <a:pt x="35938" y="44"/>
                  </a:lnTo>
                  <a:lnTo>
                    <a:pt x="35851" y="88"/>
                  </a:lnTo>
                  <a:lnTo>
                    <a:pt x="35807" y="132"/>
                  </a:lnTo>
                  <a:lnTo>
                    <a:pt x="35807" y="176"/>
                  </a:lnTo>
                  <a:lnTo>
                    <a:pt x="35851" y="264"/>
                  </a:lnTo>
                  <a:lnTo>
                    <a:pt x="35894" y="308"/>
                  </a:lnTo>
                  <a:lnTo>
                    <a:pt x="36772" y="1141"/>
                  </a:lnTo>
                  <a:lnTo>
                    <a:pt x="36772" y="2370"/>
                  </a:lnTo>
                  <a:lnTo>
                    <a:pt x="36860" y="5310"/>
                  </a:lnTo>
                  <a:lnTo>
                    <a:pt x="36860" y="7241"/>
                  </a:lnTo>
                  <a:lnTo>
                    <a:pt x="36860" y="7943"/>
                  </a:lnTo>
                  <a:lnTo>
                    <a:pt x="36772" y="8557"/>
                  </a:lnTo>
                  <a:lnTo>
                    <a:pt x="36597" y="9127"/>
                  </a:lnTo>
                  <a:lnTo>
                    <a:pt x="36377" y="9786"/>
                  </a:lnTo>
                  <a:lnTo>
                    <a:pt x="35587" y="11629"/>
                  </a:lnTo>
                  <a:lnTo>
                    <a:pt x="34578" y="13823"/>
                  </a:lnTo>
                  <a:lnTo>
                    <a:pt x="33481" y="16631"/>
                  </a:lnTo>
                  <a:lnTo>
                    <a:pt x="32033" y="19001"/>
                  </a:lnTo>
                  <a:lnTo>
                    <a:pt x="30717" y="21414"/>
                  </a:lnTo>
                  <a:lnTo>
                    <a:pt x="29927" y="23652"/>
                  </a:lnTo>
                  <a:lnTo>
                    <a:pt x="29927" y="23740"/>
                  </a:lnTo>
                  <a:lnTo>
                    <a:pt x="30190" y="24924"/>
                  </a:lnTo>
                  <a:lnTo>
                    <a:pt x="30409" y="29532"/>
                  </a:lnTo>
                  <a:lnTo>
                    <a:pt x="30453" y="32472"/>
                  </a:lnTo>
                  <a:lnTo>
                    <a:pt x="30453" y="35587"/>
                  </a:lnTo>
                  <a:lnTo>
                    <a:pt x="30409" y="40195"/>
                  </a:lnTo>
                  <a:lnTo>
                    <a:pt x="30234" y="40370"/>
                  </a:lnTo>
                  <a:lnTo>
                    <a:pt x="29225" y="40941"/>
                  </a:lnTo>
                  <a:lnTo>
                    <a:pt x="29181" y="40985"/>
                  </a:lnTo>
                  <a:lnTo>
                    <a:pt x="28171" y="41950"/>
                  </a:lnTo>
                  <a:lnTo>
                    <a:pt x="26153" y="43047"/>
                  </a:lnTo>
                  <a:lnTo>
                    <a:pt x="23257" y="44627"/>
                  </a:lnTo>
                  <a:lnTo>
                    <a:pt x="20843" y="46206"/>
                  </a:lnTo>
                  <a:lnTo>
                    <a:pt x="18825" y="47391"/>
                  </a:lnTo>
                  <a:lnTo>
                    <a:pt x="18825" y="47435"/>
                  </a:lnTo>
                  <a:lnTo>
                    <a:pt x="16017" y="49585"/>
                  </a:lnTo>
                  <a:lnTo>
                    <a:pt x="13910" y="50594"/>
                  </a:lnTo>
                  <a:lnTo>
                    <a:pt x="13866" y="50638"/>
                  </a:lnTo>
                  <a:lnTo>
                    <a:pt x="12023" y="52262"/>
                  </a:lnTo>
                  <a:lnTo>
                    <a:pt x="11014" y="52920"/>
                  </a:lnTo>
                  <a:lnTo>
                    <a:pt x="7328" y="54895"/>
                  </a:lnTo>
                  <a:lnTo>
                    <a:pt x="5880" y="55641"/>
                  </a:lnTo>
                  <a:lnTo>
                    <a:pt x="4213" y="56869"/>
                  </a:lnTo>
                  <a:lnTo>
                    <a:pt x="2150" y="58361"/>
                  </a:lnTo>
                  <a:lnTo>
                    <a:pt x="88" y="59985"/>
                  </a:lnTo>
                  <a:lnTo>
                    <a:pt x="44" y="60029"/>
                  </a:lnTo>
                  <a:lnTo>
                    <a:pt x="0" y="60116"/>
                  </a:lnTo>
                  <a:lnTo>
                    <a:pt x="0" y="60160"/>
                  </a:lnTo>
                  <a:lnTo>
                    <a:pt x="44" y="60248"/>
                  </a:lnTo>
                  <a:lnTo>
                    <a:pt x="132" y="60292"/>
                  </a:lnTo>
                  <a:lnTo>
                    <a:pt x="176" y="60292"/>
                  </a:lnTo>
                  <a:lnTo>
                    <a:pt x="307" y="60248"/>
                  </a:lnTo>
                  <a:lnTo>
                    <a:pt x="2370" y="58668"/>
                  </a:lnTo>
                  <a:lnTo>
                    <a:pt x="4388" y="57176"/>
                  </a:lnTo>
                  <a:lnTo>
                    <a:pt x="6056" y="55904"/>
                  </a:lnTo>
                  <a:lnTo>
                    <a:pt x="7504" y="55202"/>
                  </a:lnTo>
                  <a:lnTo>
                    <a:pt x="11190" y="53227"/>
                  </a:lnTo>
                  <a:lnTo>
                    <a:pt x="12243" y="52525"/>
                  </a:lnTo>
                  <a:lnTo>
                    <a:pt x="14086" y="50902"/>
                  </a:lnTo>
                  <a:lnTo>
                    <a:pt x="16192" y="49892"/>
                  </a:lnTo>
                  <a:lnTo>
                    <a:pt x="16192" y="49848"/>
                  </a:lnTo>
                  <a:lnTo>
                    <a:pt x="19044" y="47698"/>
                  </a:lnTo>
                  <a:lnTo>
                    <a:pt x="21019" y="46514"/>
                  </a:lnTo>
                  <a:lnTo>
                    <a:pt x="23432" y="44934"/>
                  </a:lnTo>
                  <a:lnTo>
                    <a:pt x="26328" y="43354"/>
                  </a:lnTo>
                  <a:lnTo>
                    <a:pt x="28347" y="42213"/>
                  </a:lnTo>
                  <a:lnTo>
                    <a:pt x="28391" y="42213"/>
                  </a:lnTo>
                  <a:lnTo>
                    <a:pt x="29400" y="41248"/>
                  </a:lnTo>
                  <a:lnTo>
                    <a:pt x="30453" y="40677"/>
                  </a:lnTo>
                  <a:lnTo>
                    <a:pt x="30497" y="40634"/>
                  </a:lnTo>
                  <a:lnTo>
                    <a:pt x="30717" y="40370"/>
                  </a:lnTo>
                  <a:lnTo>
                    <a:pt x="30760" y="40239"/>
                  </a:lnTo>
                  <a:lnTo>
                    <a:pt x="30804" y="35587"/>
                  </a:lnTo>
                  <a:lnTo>
                    <a:pt x="30804" y="32472"/>
                  </a:lnTo>
                  <a:lnTo>
                    <a:pt x="30760" y="29488"/>
                  </a:lnTo>
                  <a:lnTo>
                    <a:pt x="30541" y="24881"/>
                  </a:lnTo>
                  <a:lnTo>
                    <a:pt x="30541" y="24837"/>
                  </a:lnTo>
                  <a:lnTo>
                    <a:pt x="30278" y="23740"/>
                  </a:lnTo>
                  <a:lnTo>
                    <a:pt x="31024" y="21546"/>
                  </a:lnTo>
                  <a:lnTo>
                    <a:pt x="32340" y="19176"/>
                  </a:lnTo>
                  <a:lnTo>
                    <a:pt x="33788" y="16807"/>
                  </a:lnTo>
                  <a:lnTo>
                    <a:pt x="33788" y="16763"/>
                  </a:lnTo>
                  <a:lnTo>
                    <a:pt x="34929" y="13954"/>
                  </a:lnTo>
                  <a:lnTo>
                    <a:pt x="35894" y="11760"/>
                  </a:lnTo>
                  <a:lnTo>
                    <a:pt x="36684" y="9917"/>
                  </a:lnTo>
                  <a:lnTo>
                    <a:pt x="36948" y="9215"/>
                  </a:lnTo>
                  <a:lnTo>
                    <a:pt x="37123" y="8601"/>
                  </a:lnTo>
                  <a:lnTo>
                    <a:pt x="37211" y="7987"/>
                  </a:lnTo>
                  <a:lnTo>
                    <a:pt x="37211" y="7285"/>
                  </a:lnTo>
                  <a:lnTo>
                    <a:pt x="37211" y="5310"/>
                  </a:lnTo>
                  <a:lnTo>
                    <a:pt x="37123" y="2370"/>
                  </a:lnTo>
                  <a:lnTo>
                    <a:pt x="37123" y="1097"/>
                  </a:lnTo>
                  <a:lnTo>
                    <a:pt x="37123" y="1010"/>
                  </a:lnTo>
                  <a:lnTo>
                    <a:pt x="37079" y="966"/>
                  </a:lnTo>
                  <a:lnTo>
                    <a:pt x="36114" y="44"/>
                  </a:lnTo>
                  <a:lnTo>
                    <a:pt x="36070" y="44"/>
                  </a:lnTo>
                  <a:lnTo>
                    <a:pt x="3598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6" name="Google Shape;7416;p246"/>
            <p:cNvSpPr/>
            <p:nvPr/>
          </p:nvSpPr>
          <p:spPr>
            <a:xfrm>
              <a:off x="7317150" y="4387275"/>
              <a:ext cx="64725" cy="41700"/>
            </a:xfrm>
            <a:custGeom>
              <a:avLst/>
              <a:gdLst/>
              <a:ahLst/>
              <a:cxnLst/>
              <a:rect l="l" t="t" r="r" b="b"/>
              <a:pathLst>
                <a:path w="2589" h="1668" extrusionOk="0">
                  <a:moveTo>
                    <a:pt x="132" y="0"/>
                  </a:moveTo>
                  <a:lnTo>
                    <a:pt x="88" y="44"/>
                  </a:lnTo>
                  <a:lnTo>
                    <a:pt x="44" y="88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44" y="307"/>
                  </a:lnTo>
                  <a:lnTo>
                    <a:pt x="88" y="351"/>
                  </a:lnTo>
                  <a:lnTo>
                    <a:pt x="2326" y="1624"/>
                  </a:lnTo>
                  <a:lnTo>
                    <a:pt x="2413" y="1668"/>
                  </a:lnTo>
                  <a:lnTo>
                    <a:pt x="2501" y="1624"/>
                  </a:lnTo>
                  <a:lnTo>
                    <a:pt x="2589" y="1580"/>
                  </a:lnTo>
                  <a:lnTo>
                    <a:pt x="2589" y="1492"/>
                  </a:lnTo>
                  <a:lnTo>
                    <a:pt x="2589" y="1448"/>
                  </a:lnTo>
                  <a:lnTo>
                    <a:pt x="2545" y="1360"/>
                  </a:lnTo>
                  <a:lnTo>
                    <a:pt x="2501" y="1317"/>
                  </a:lnTo>
                  <a:lnTo>
                    <a:pt x="263" y="44"/>
                  </a:lnTo>
                  <a:lnTo>
                    <a:pt x="21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7" name="Google Shape;7417;p246"/>
            <p:cNvSpPr/>
            <p:nvPr/>
          </p:nvSpPr>
          <p:spPr>
            <a:xfrm>
              <a:off x="7284225" y="4357650"/>
              <a:ext cx="41725" cy="38425"/>
            </a:xfrm>
            <a:custGeom>
              <a:avLst/>
              <a:gdLst/>
              <a:ahLst/>
              <a:cxnLst/>
              <a:rect l="l" t="t" r="r" b="b"/>
              <a:pathLst>
                <a:path w="1669" h="1537" extrusionOk="0">
                  <a:moveTo>
                    <a:pt x="88" y="0"/>
                  </a:moveTo>
                  <a:lnTo>
                    <a:pt x="45" y="88"/>
                  </a:lnTo>
                  <a:lnTo>
                    <a:pt x="1" y="132"/>
                  </a:lnTo>
                  <a:lnTo>
                    <a:pt x="1" y="176"/>
                  </a:lnTo>
                  <a:lnTo>
                    <a:pt x="45" y="264"/>
                  </a:lnTo>
                  <a:lnTo>
                    <a:pt x="483" y="966"/>
                  </a:lnTo>
                  <a:lnTo>
                    <a:pt x="571" y="1010"/>
                  </a:lnTo>
                  <a:lnTo>
                    <a:pt x="1405" y="1536"/>
                  </a:lnTo>
                  <a:lnTo>
                    <a:pt x="1580" y="1536"/>
                  </a:lnTo>
                  <a:lnTo>
                    <a:pt x="1668" y="1448"/>
                  </a:lnTo>
                  <a:lnTo>
                    <a:pt x="1668" y="1405"/>
                  </a:lnTo>
                  <a:lnTo>
                    <a:pt x="1668" y="1317"/>
                  </a:lnTo>
                  <a:lnTo>
                    <a:pt x="1624" y="1273"/>
                  </a:lnTo>
                  <a:lnTo>
                    <a:pt x="1580" y="1229"/>
                  </a:lnTo>
                  <a:lnTo>
                    <a:pt x="790" y="746"/>
                  </a:lnTo>
                  <a:lnTo>
                    <a:pt x="308" y="88"/>
                  </a:lnTo>
                  <a:lnTo>
                    <a:pt x="26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8" name="Google Shape;7418;p246"/>
            <p:cNvSpPr/>
            <p:nvPr/>
          </p:nvSpPr>
          <p:spPr>
            <a:xfrm>
              <a:off x="7108700" y="4199675"/>
              <a:ext cx="231500" cy="292925"/>
            </a:xfrm>
            <a:custGeom>
              <a:avLst/>
              <a:gdLst/>
              <a:ahLst/>
              <a:cxnLst/>
              <a:rect l="l" t="t" r="r" b="b"/>
              <a:pathLst>
                <a:path w="9260" h="11717" extrusionOk="0">
                  <a:moveTo>
                    <a:pt x="89" y="1"/>
                  </a:moveTo>
                  <a:lnTo>
                    <a:pt x="45" y="44"/>
                  </a:lnTo>
                  <a:lnTo>
                    <a:pt x="1" y="88"/>
                  </a:lnTo>
                  <a:lnTo>
                    <a:pt x="1" y="176"/>
                  </a:lnTo>
                  <a:lnTo>
                    <a:pt x="1" y="220"/>
                  </a:lnTo>
                  <a:lnTo>
                    <a:pt x="1624" y="3643"/>
                  </a:lnTo>
                  <a:lnTo>
                    <a:pt x="2985" y="6407"/>
                  </a:lnTo>
                  <a:lnTo>
                    <a:pt x="3774" y="8513"/>
                  </a:lnTo>
                  <a:lnTo>
                    <a:pt x="4213" y="9347"/>
                  </a:lnTo>
                  <a:lnTo>
                    <a:pt x="4301" y="9435"/>
                  </a:lnTo>
                  <a:lnTo>
                    <a:pt x="7373" y="10883"/>
                  </a:lnTo>
                  <a:lnTo>
                    <a:pt x="8996" y="11673"/>
                  </a:lnTo>
                  <a:lnTo>
                    <a:pt x="9084" y="11717"/>
                  </a:lnTo>
                  <a:lnTo>
                    <a:pt x="9172" y="11673"/>
                  </a:lnTo>
                  <a:lnTo>
                    <a:pt x="9260" y="11629"/>
                  </a:lnTo>
                  <a:lnTo>
                    <a:pt x="9260" y="11541"/>
                  </a:lnTo>
                  <a:lnTo>
                    <a:pt x="9260" y="11497"/>
                  </a:lnTo>
                  <a:lnTo>
                    <a:pt x="9216" y="11409"/>
                  </a:lnTo>
                  <a:lnTo>
                    <a:pt x="9172" y="11366"/>
                  </a:lnTo>
                  <a:lnTo>
                    <a:pt x="7548" y="10576"/>
                  </a:lnTo>
                  <a:lnTo>
                    <a:pt x="4520" y="9128"/>
                  </a:lnTo>
                  <a:lnTo>
                    <a:pt x="4082" y="8338"/>
                  </a:lnTo>
                  <a:lnTo>
                    <a:pt x="3336" y="6275"/>
                  </a:lnTo>
                  <a:lnTo>
                    <a:pt x="3292" y="6275"/>
                  </a:lnTo>
                  <a:lnTo>
                    <a:pt x="1932" y="3511"/>
                  </a:lnTo>
                  <a:lnTo>
                    <a:pt x="308" y="88"/>
                  </a:lnTo>
                  <a:lnTo>
                    <a:pt x="264" y="44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9" name="Google Shape;7419;p246"/>
            <p:cNvSpPr/>
            <p:nvPr/>
          </p:nvSpPr>
          <p:spPr>
            <a:xfrm>
              <a:off x="6978150" y="4100950"/>
              <a:ext cx="378500" cy="413600"/>
            </a:xfrm>
            <a:custGeom>
              <a:avLst/>
              <a:gdLst/>
              <a:ahLst/>
              <a:cxnLst/>
              <a:rect l="l" t="t" r="r" b="b"/>
              <a:pathLst>
                <a:path w="15140" h="16544" extrusionOk="0">
                  <a:moveTo>
                    <a:pt x="922" y="0"/>
                  </a:moveTo>
                  <a:lnTo>
                    <a:pt x="835" y="44"/>
                  </a:lnTo>
                  <a:lnTo>
                    <a:pt x="835" y="132"/>
                  </a:lnTo>
                  <a:lnTo>
                    <a:pt x="220" y="2326"/>
                  </a:lnTo>
                  <a:lnTo>
                    <a:pt x="1" y="3204"/>
                  </a:lnTo>
                  <a:lnTo>
                    <a:pt x="1" y="3335"/>
                  </a:lnTo>
                  <a:lnTo>
                    <a:pt x="791" y="5178"/>
                  </a:lnTo>
                  <a:lnTo>
                    <a:pt x="2283" y="7987"/>
                  </a:lnTo>
                  <a:lnTo>
                    <a:pt x="4257" y="11278"/>
                  </a:lnTo>
                  <a:lnTo>
                    <a:pt x="5223" y="12550"/>
                  </a:lnTo>
                  <a:lnTo>
                    <a:pt x="5223" y="12594"/>
                  </a:lnTo>
                  <a:lnTo>
                    <a:pt x="6056" y="13428"/>
                  </a:lnTo>
                  <a:lnTo>
                    <a:pt x="6100" y="13428"/>
                  </a:lnTo>
                  <a:lnTo>
                    <a:pt x="8733" y="14788"/>
                  </a:lnTo>
                  <a:lnTo>
                    <a:pt x="8777" y="14788"/>
                  </a:lnTo>
                  <a:lnTo>
                    <a:pt x="11542" y="15666"/>
                  </a:lnTo>
                  <a:lnTo>
                    <a:pt x="13779" y="16499"/>
                  </a:lnTo>
                  <a:lnTo>
                    <a:pt x="13823" y="16543"/>
                  </a:lnTo>
                  <a:lnTo>
                    <a:pt x="13867" y="16543"/>
                  </a:lnTo>
                  <a:lnTo>
                    <a:pt x="14964" y="16455"/>
                  </a:lnTo>
                  <a:lnTo>
                    <a:pt x="15052" y="16455"/>
                  </a:lnTo>
                  <a:lnTo>
                    <a:pt x="15096" y="16412"/>
                  </a:lnTo>
                  <a:lnTo>
                    <a:pt x="15140" y="16324"/>
                  </a:lnTo>
                  <a:lnTo>
                    <a:pt x="15140" y="16280"/>
                  </a:lnTo>
                  <a:lnTo>
                    <a:pt x="15096" y="16192"/>
                  </a:lnTo>
                  <a:lnTo>
                    <a:pt x="15052" y="16148"/>
                  </a:lnTo>
                  <a:lnTo>
                    <a:pt x="15008" y="16104"/>
                  </a:lnTo>
                  <a:lnTo>
                    <a:pt x="14964" y="16104"/>
                  </a:lnTo>
                  <a:lnTo>
                    <a:pt x="13867" y="16192"/>
                  </a:lnTo>
                  <a:lnTo>
                    <a:pt x="11673" y="15315"/>
                  </a:lnTo>
                  <a:lnTo>
                    <a:pt x="8909" y="14437"/>
                  </a:lnTo>
                  <a:lnTo>
                    <a:pt x="6276" y="13121"/>
                  </a:lnTo>
                  <a:lnTo>
                    <a:pt x="5486" y="12331"/>
                  </a:lnTo>
                  <a:lnTo>
                    <a:pt x="4521" y="11102"/>
                  </a:lnTo>
                  <a:lnTo>
                    <a:pt x="2590" y="7811"/>
                  </a:lnTo>
                  <a:lnTo>
                    <a:pt x="1098" y="5047"/>
                  </a:lnTo>
                  <a:lnTo>
                    <a:pt x="352" y="3247"/>
                  </a:lnTo>
                  <a:lnTo>
                    <a:pt x="571" y="2414"/>
                  </a:lnTo>
                  <a:lnTo>
                    <a:pt x="1142" y="220"/>
                  </a:lnTo>
                  <a:lnTo>
                    <a:pt x="1186" y="132"/>
                  </a:lnTo>
                  <a:lnTo>
                    <a:pt x="1142" y="88"/>
                  </a:lnTo>
                  <a:lnTo>
                    <a:pt x="109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0" name="Google Shape;7420;p246"/>
            <p:cNvSpPr/>
            <p:nvPr/>
          </p:nvSpPr>
          <p:spPr>
            <a:xfrm>
              <a:off x="6866275" y="4041700"/>
              <a:ext cx="453075" cy="489300"/>
            </a:xfrm>
            <a:custGeom>
              <a:avLst/>
              <a:gdLst/>
              <a:ahLst/>
              <a:cxnLst/>
              <a:rect l="l" t="t" r="r" b="b"/>
              <a:pathLst>
                <a:path w="18123" h="19572" extrusionOk="0">
                  <a:moveTo>
                    <a:pt x="2765" y="1"/>
                  </a:moveTo>
                  <a:lnTo>
                    <a:pt x="2721" y="89"/>
                  </a:lnTo>
                  <a:lnTo>
                    <a:pt x="966" y="2546"/>
                  </a:lnTo>
                  <a:lnTo>
                    <a:pt x="966" y="2590"/>
                  </a:lnTo>
                  <a:lnTo>
                    <a:pt x="176" y="4740"/>
                  </a:lnTo>
                  <a:lnTo>
                    <a:pt x="0" y="5442"/>
                  </a:lnTo>
                  <a:lnTo>
                    <a:pt x="0" y="5486"/>
                  </a:lnTo>
                  <a:lnTo>
                    <a:pt x="0" y="7153"/>
                  </a:lnTo>
                  <a:lnTo>
                    <a:pt x="44" y="7285"/>
                  </a:lnTo>
                  <a:lnTo>
                    <a:pt x="263" y="7504"/>
                  </a:lnTo>
                  <a:lnTo>
                    <a:pt x="307" y="7548"/>
                  </a:lnTo>
                  <a:lnTo>
                    <a:pt x="351" y="7592"/>
                  </a:lnTo>
                  <a:lnTo>
                    <a:pt x="1931" y="7680"/>
                  </a:lnTo>
                  <a:lnTo>
                    <a:pt x="3028" y="9260"/>
                  </a:lnTo>
                  <a:lnTo>
                    <a:pt x="4476" y="11849"/>
                  </a:lnTo>
                  <a:lnTo>
                    <a:pt x="5749" y="14569"/>
                  </a:lnTo>
                  <a:lnTo>
                    <a:pt x="6407" y="15622"/>
                  </a:lnTo>
                  <a:lnTo>
                    <a:pt x="6451" y="15666"/>
                  </a:lnTo>
                  <a:lnTo>
                    <a:pt x="7153" y="16280"/>
                  </a:lnTo>
                  <a:lnTo>
                    <a:pt x="7197" y="16280"/>
                  </a:lnTo>
                  <a:lnTo>
                    <a:pt x="7855" y="16588"/>
                  </a:lnTo>
                  <a:lnTo>
                    <a:pt x="8381" y="16675"/>
                  </a:lnTo>
                  <a:lnTo>
                    <a:pt x="12331" y="18036"/>
                  </a:lnTo>
                  <a:lnTo>
                    <a:pt x="14744" y="18738"/>
                  </a:lnTo>
                  <a:lnTo>
                    <a:pt x="17465" y="19571"/>
                  </a:lnTo>
                  <a:lnTo>
                    <a:pt x="17552" y="19571"/>
                  </a:lnTo>
                  <a:lnTo>
                    <a:pt x="17991" y="19484"/>
                  </a:lnTo>
                  <a:lnTo>
                    <a:pt x="18035" y="19484"/>
                  </a:lnTo>
                  <a:lnTo>
                    <a:pt x="18123" y="19440"/>
                  </a:lnTo>
                  <a:lnTo>
                    <a:pt x="18123" y="19352"/>
                  </a:lnTo>
                  <a:lnTo>
                    <a:pt x="18123" y="19308"/>
                  </a:lnTo>
                  <a:lnTo>
                    <a:pt x="18123" y="19220"/>
                  </a:lnTo>
                  <a:lnTo>
                    <a:pt x="18035" y="19177"/>
                  </a:lnTo>
                  <a:lnTo>
                    <a:pt x="17991" y="19133"/>
                  </a:lnTo>
                  <a:lnTo>
                    <a:pt x="17903" y="19133"/>
                  </a:lnTo>
                  <a:lnTo>
                    <a:pt x="17508" y="19220"/>
                  </a:lnTo>
                  <a:lnTo>
                    <a:pt x="14876" y="18431"/>
                  </a:lnTo>
                  <a:lnTo>
                    <a:pt x="12418" y="17685"/>
                  </a:lnTo>
                  <a:lnTo>
                    <a:pt x="8469" y="16324"/>
                  </a:lnTo>
                  <a:lnTo>
                    <a:pt x="7943" y="16237"/>
                  </a:lnTo>
                  <a:lnTo>
                    <a:pt x="7328" y="15973"/>
                  </a:lnTo>
                  <a:lnTo>
                    <a:pt x="6714" y="15403"/>
                  </a:lnTo>
                  <a:lnTo>
                    <a:pt x="6056" y="14394"/>
                  </a:lnTo>
                  <a:lnTo>
                    <a:pt x="4783" y="11673"/>
                  </a:lnTo>
                  <a:lnTo>
                    <a:pt x="3335" y="9084"/>
                  </a:lnTo>
                  <a:lnTo>
                    <a:pt x="3335" y="9040"/>
                  </a:lnTo>
                  <a:lnTo>
                    <a:pt x="2150" y="7373"/>
                  </a:lnTo>
                  <a:lnTo>
                    <a:pt x="2106" y="7329"/>
                  </a:lnTo>
                  <a:lnTo>
                    <a:pt x="2019" y="7329"/>
                  </a:lnTo>
                  <a:lnTo>
                    <a:pt x="483" y="7241"/>
                  </a:lnTo>
                  <a:lnTo>
                    <a:pt x="351" y="7109"/>
                  </a:lnTo>
                  <a:lnTo>
                    <a:pt x="351" y="5486"/>
                  </a:lnTo>
                  <a:lnTo>
                    <a:pt x="527" y="4872"/>
                  </a:lnTo>
                  <a:lnTo>
                    <a:pt x="1273" y="2721"/>
                  </a:lnTo>
                  <a:lnTo>
                    <a:pt x="2984" y="264"/>
                  </a:lnTo>
                  <a:lnTo>
                    <a:pt x="3028" y="220"/>
                  </a:lnTo>
                  <a:lnTo>
                    <a:pt x="3028" y="132"/>
                  </a:lnTo>
                  <a:lnTo>
                    <a:pt x="3028" y="89"/>
                  </a:lnTo>
                  <a:lnTo>
                    <a:pt x="2940" y="45"/>
                  </a:lnTo>
                  <a:lnTo>
                    <a:pt x="289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1" name="Google Shape;7421;p246"/>
            <p:cNvSpPr/>
            <p:nvPr/>
          </p:nvSpPr>
          <p:spPr>
            <a:xfrm>
              <a:off x="6816900" y="4007700"/>
              <a:ext cx="515625" cy="541950"/>
            </a:xfrm>
            <a:custGeom>
              <a:avLst/>
              <a:gdLst/>
              <a:ahLst/>
              <a:cxnLst/>
              <a:rect l="l" t="t" r="r" b="b"/>
              <a:pathLst>
                <a:path w="20625" h="21678" extrusionOk="0">
                  <a:moveTo>
                    <a:pt x="3379" y="1"/>
                  </a:moveTo>
                  <a:lnTo>
                    <a:pt x="3292" y="44"/>
                  </a:lnTo>
                  <a:lnTo>
                    <a:pt x="3248" y="44"/>
                  </a:lnTo>
                  <a:lnTo>
                    <a:pt x="3204" y="132"/>
                  </a:lnTo>
                  <a:lnTo>
                    <a:pt x="1624" y="3248"/>
                  </a:lnTo>
                  <a:lnTo>
                    <a:pt x="922" y="4389"/>
                  </a:lnTo>
                  <a:lnTo>
                    <a:pt x="439" y="5573"/>
                  </a:lnTo>
                  <a:lnTo>
                    <a:pt x="132" y="6583"/>
                  </a:lnTo>
                  <a:lnTo>
                    <a:pt x="132" y="6626"/>
                  </a:lnTo>
                  <a:lnTo>
                    <a:pt x="1" y="7987"/>
                  </a:lnTo>
                  <a:lnTo>
                    <a:pt x="1" y="8031"/>
                  </a:lnTo>
                  <a:lnTo>
                    <a:pt x="88" y="9172"/>
                  </a:lnTo>
                  <a:lnTo>
                    <a:pt x="88" y="9259"/>
                  </a:lnTo>
                  <a:lnTo>
                    <a:pt x="352" y="9654"/>
                  </a:lnTo>
                  <a:lnTo>
                    <a:pt x="352" y="9698"/>
                  </a:lnTo>
                  <a:lnTo>
                    <a:pt x="2282" y="11585"/>
                  </a:lnTo>
                  <a:lnTo>
                    <a:pt x="2984" y="12594"/>
                  </a:lnTo>
                  <a:lnTo>
                    <a:pt x="4125" y="16807"/>
                  </a:lnTo>
                  <a:lnTo>
                    <a:pt x="4389" y="17597"/>
                  </a:lnTo>
                  <a:lnTo>
                    <a:pt x="4432" y="17640"/>
                  </a:lnTo>
                  <a:lnTo>
                    <a:pt x="4476" y="17684"/>
                  </a:lnTo>
                  <a:lnTo>
                    <a:pt x="6100" y="18474"/>
                  </a:lnTo>
                  <a:lnTo>
                    <a:pt x="6144" y="18474"/>
                  </a:lnTo>
                  <a:lnTo>
                    <a:pt x="8601" y="18957"/>
                  </a:lnTo>
                  <a:lnTo>
                    <a:pt x="10664" y="19220"/>
                  </a:lnTo>
                  <a:lnTo>
                    <a:pt x="15095" y="20668"/>
                  </a:lnTo>
                  <a:lnTo>
                    <a:pt x="17641" y="21458"/>
                  </a:lnTo>
                  <a:lnTo>
                    <a:pt x="18650" y="21677"/>
                  </a:lnTo>
                  <a:lnTo>
                    <a:pt x="18738" y="21677"/>
                  </a:lnTo>
                  <a:lnTo>
                    <a:pt x="20493" y="21195"/>
                  </a:lnTo>
                  <a:lnTo>
                    <a:pt x="20581" y="21151"/>
                  </a:lnTo>
                  <a:lnTo>
                    <a:pt x="20624" y="21107"/>
                  </a:lnTo>
                  <a:lnTo>
                    <a:pt x="20624" y="21063"/>
                  </a:lnTo>
                  <a:lnTo>
                    <a:pt x="20624" y="20975"/>
                  </a:lnTo>
                  <a:lnTo>
                    <a:pt x="20581" y="20931"/>
                  </a:lnTo>
                  <a:lnTo>
                    <a:pt x="20537" y="20888"/>
                  </a:lnTo>
                  <a:lnTo>
                    <a:pt x="20493" y="20844"/>
                  </a:lnTo>
                  <a:lnTo>
                    <a:pt x="20405" y="20844"/>
                  </a:lnTo>
                  <a:lnTo>
                    <a:pt x="18694" y="21326"/>
                  </a:lnTo>
                  <a:lnTo>
                    <a:pt x="17728" y="21107"/>
                  </a:lnTo>
                  <a:lnTo>
                    <a:pt x="15183" y="20317"/>
                  </a:lnTo>
                  <a:lnTo>
                    <a:pt x="10751" y="18869"/>
                  </a:lnTo>
                  <a:lnTo>
                    <a:pt x="10707" y="18869"/>
                  </a:lnTo>
                  <a:lnTo>
                    <a:pt x="8645" y="18606"/>
                  </a:lnTo>
                  <a:lnTo>
                    <a:pt x="6232" y="18123"/>
                  </a:lnTo>
                  <a:lnTo>
                    <a:pt x="4696" y="17421"/>
                  </a:lnTo>
                  <a:lnTo>
                    <a:pt x="4476" y="16719"/>
                  </a:lnTo>
                  <a:lnTo>
                    <a:pt x="3292" y="12463"/>
                  </a:lnTo>
                  <a:lnTo>
                    <a:pt x="3292" y="12419"/>
                  </a:lnTo>
                  <a:lnTo>
                    <a:pt x="2546" y="11366"/>
                  </a:lnTo>
                  <a:lnTo>
                    <a:pt x="2546" y="11322"/>
                  </a:lnTo>
                  <a:lnTo>
                    <a:pt x="615" y="9479"/>
                  </a:lnTo>
                  <a:lnTo>
                    <a:pt x="439" y="9128"/>
                  </a:lnTo>
                  <a:lnTo>
                    <a:pt x="352" y="8031"/>
                  </a:lnTo>
                  <a:lnTo>
                    <a:pt x="483" y="6670"/>
                  </a:lnTo>
                  <a:lnTo>
                    <a:pt x="747" y="5705"/>
                  </a:lnTo>
                  <a:lnTo>
                    <a:pt x="1229" y="4564"/>
                  </a:lnTo>
                  <a:lnTo>
                    <a:pt x="1931" y="3423"/>
                  </a:lnTo>
                  <a:lnTo>
                    <a:pt x="3511" y="264"/>
                  </a:lnTo>
                  <a:lnTo>
                    <a:pt x="3511" y="220"/>
                  </a:lnTo>
                  <a:lnTo>
                    <a:pt x="3511" y="132"/>
                  </a:lnTo>
                  <a:lnTo>
                    <a:pt x="3467" y="88"/>
                  </a:lnTo>
                  <a:lnTo>
                    <a:pt x="3423" y="44"/>
                  </a:lnTo>
                  <a:lnTo>
                    <a:pt x="337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2" name="Google Shape;7422;p246"/>
            <p:cNvSpPr/>
            <p:nvPr/>
          </p:nvSpPr>
          <p:spPr>
            <a:xfrm>
              <a:off x="7193175" y="3904575"/>
              <a:ext cx="99850" cy="461875"/>
            </a:xfrm>
            <a:custGeom>
              <a:avLst/>
              <a:gdLst/>
              <a:ahLst/>
              <a:cxnLst/>
              <a:rect l="l" t="t" r="r" b="b"/>
              <a:pathLst>
                <a:path w="3994" h="18475" extrusionOk="0">
                  <a:moveTo>
                    <a:pt x="132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44" y="176"/>
                  </a:lnTo>
                  <a:lnTo>
                    <a:pt x="1" y="659"/>
                  </a:lnTo>
                  <a:lnTo>
                    <a:pt x="132" y="1932"/>
                  </a:lnTo>
                  <a:lnTo>
                    <a:pt x="176" y="1932"/>
                  </a:lnTo>
                  <a:lnTo>
                    <a:pt x="703" y="3818"/>
                  </a:lnTo>
                  <a:lnTo>
                    <a:pt x="834" y="4871"/>
                  </a:lnTo>
                  <a:lnTo>
                    <a:pt x="220" y="7768"/>
                  </a:lnTo>
                  <a:lnTo>
                    <a:pt x="220" y="7811"/>
                  </a:lnTo>
                  <a:lnTo>
                    <a:pt x="220" y="8689"/>
                  </a:lnTo>
                  <a:lnTo>
                    <a:pt x="395" y="9698"/>
                  </a:lnTo>
                  <a:lnTo>
                    <a:pt x="395" y="9742"/>
                  </a:lnTo>
                  <a:lnTo>
                    <a:pt x="1887" y="13560"/>
                  </a:lnTo>
                  <a:lnTo>
                    <a:pt x="2590" y="16017"/>
                  </a:lnTo>
                  <a:lnTo>
                    <a:pt x="3248" y="17816"/>
                  </a:lnTo>
                  <a:lnTo>
                    <a:pt x="3248" y="17860"/>
                  </a:lnTo>
                  <a:lnTo>
                    <a:pt x="3687" y="18387"/>
                  </a:lnTo>
                  <a:lnTo>
                    <a:pt x="3730" y="18431"/>
                  </a:lnTo>
                  <a:lnTo>
                    <a:pt x="3818" y="18474"/>
                  </a:lnTo>
                  <a:lnTo>
                    <a:pt x="3950" y="18431"/>
                  </a:lnTo>
                  <a:lnTo>
                    <a:pt x="3994" y="18387"/>
                  </a:lnTo>
                  <a:lnTo>
                    <a:pt x="3994" y="18299"/>
                  </a:lnTo>
                  <a:lnTo>
                    <a:pt x="3994" y="18255"/>
                  </a:lnTo>
                  <a:lnTo>
                    <a:pt x="3950" y="18167"/>
                  </a:lnTo>
                  <a:lnTo>
                    <a:pt x="3555" y="17685"/>
                  </a:lnTo>
                  <a:lnTo>
                    <a:pt x="2897" y="15885"/>
                  </a:lnTo>
                  <a:lnTo>
                    <a:pt x="2238" y="13472"/>
                  </a:lnTo>
                  <a:lnTo>
                    <a:pt x="747" y="9611"/>
                  </a:lnTo>
                  <a:lnTo>
                    <a:pt x="571" y="8645"/>
                  </a:lnTo>
                  <a:lnTo>
                    <a:pt x="571" y="7811"/>
                  </a:lnTo>
                  <a:lnTo>
                    <a:pt x="1185" y="4915"/>
                  </a:lnTo>
                  <a:lnTo>
                    <a:pt x="1185" y="4871"/>
                  </a:lnTo>
                  <a:lnTo>
                    <a:pt x="1054" y="3731"/>
                  </a:lnTo>
                  <a:lnTo>
                    <a:pt x="483" y="1844"/>
                  </a:lnTo>
                  <a:lnTo>
                    <a:pt x="352" y="659"/>
                  </a:lnTo>
                  <a:lnTo>
                    <a:pt x="395" y="176"/>
                  </a:lnTo>
                  <a:lnTo>
                    <a:pt x="352" y="89"/>
                  </a:lnTo>
                  <a:lnTo>
                    <a:pt x="308" y="45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3" name="Google Shape;7423;p246"/>
            <p:cNvSpPr/>
            <p:nvPr/>
          </p:nvSpPr>
          <p:spPr>
            <a:xfrm>
              <a:off x="7090050" y="3878250"/>
              <a:ext cx="102050" cy="330225"/>
            </a:xfrm>
            <a:custGeom>
              <a:avLst/>
              <a:gdLst/>
              <a:ahLst/>
              <a:cxnLst/>
              <a:rect l="l" t="t" r="r" b="b"/>
              <a:pathLst>
                <a:path w="4082" h="13209" extrusionOk="0">
                  <a:moveTo>
                    <a:pt x="3818" y="1"/>
                  </a:moveTo>
                  <a:lnTo>
                    <a:pt x="3775" y="45"/>
                  </a:lnTo>
                  <a:lnTo>
                    <a:pt x="3731" y="88"/>
                  </a:lnTo>
                  <a:lnTo>
                    <a:pt x="3511" y="659"/>
                  </a:lnTo>
                  <a:lnTo>
                    <a:pt x="3511" y="703"/>
                  </a:lnTo>
                  <a:lnTo>
                    <a:pt x="3204" y="2633"/>
                  </a:lnTo>
                  <a:lnTo>
                    <a:pt x="1537" y="5661"/>
                  </a:lnTo>
                  <a:lnTo>
                    <a:pt x="1537" y="5705"/>
                  </a:lnTo>
                  <a:lnTo>
                    <a:pt x="791" y="7811"/>
                  </a:lnTo>
                  <a:lnTo>
                    <a:pt x="1" y="10400"/>
                  </a:lnTo>
                  <a:lnTo>
                    <a:pt x="1" y="10488"/>
                  </a:lnTo>
                  <a:lnTo>
                    <a:pt x="89" y="11278"/>
                  </a:lnTo>
                  <a:lnTo>
                    <a:pt x="89" y="11322"/>
                  </a:lnTo>
                  <a:lnTo>
                    <a:pt x="747" y="13077"/>
                  </a:lnTo>
                  <a:lnTo>
                    <a:pt x="791" y="13165"/>
                  </a:lnTo>
                  <a:lnTo>
                    <a:pt x="922" y="13209"/>
                  </a:lnTo>
                  <a:lnTo>
                    <a:pt x="966" y="13165"/>
                  </a:lnTo>
                  <a:lnTo>
                    <a:pt x="1010" y="13165"/>
                  </a:lnTo>
                  <a:lnTo>
                    <a:pt x="1054" y="13077"/>
                  </a:lnTo>
                  <a:lnTo>
                    <a:pt x="1098" y="13033"/>
                  </a:lnTo>
                  <a:lnTo>
                    <a:pt x="1054" y="12945"/>
                  </a:lnTo>
                  <a:lnTo>
                    <a:pt x="440" y="11234"/>
                  </a:lnTo>
                  <a:lnTo>
                    <a:pt x="352" y="10488"/>
                  </a:lnTo>
                  <a:lnTo>
                    <a:pt x="1098" y="7943"/>
                  </a:lnTo>
                  <a:lnTo>
                    <a:pt x="1888" y="5837"/>
                  </a:lnTo>
                  <a:lnTo>
                    <a:pt x="3511" y="2765"/>
                  </a:lnTo>
                  <a:lnTo>
                    <a:pt x="3555" y="2721"/>
                  </a:lnTo>
                  <a:lnTo>
                    <a:pt x="3862" y="790"/>
                  </a:lnTo>
                  <a:lnTo>
                    <a:pt x="4082" y="220"/>
                  </a:lnTo>
                  <a:lnTo>
                    <a:pt x="4082" y="176"/>
                  </a:lnTo>
                  <a:lnTo>
                    <a:pt x="4082" y="88"/>
                  </a:lnTo>
                  <a:lnTo>
                    <a:pt x="4038" y="45"/>
                  </a:lnTo>
                  <a:lnTo>
                    <a:pt x="399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4" name="Google Shape;7424;p246"/>
            <p:cNvSpPr/>
            <p:nvPr/>
          </p:nvSpPr>
          <p:spPr>
            <a:xfrm>
              <a:off x="6999000" y="3853025"/>
              <a:ext cx="183225" cy="256725"/>
            </a:xfrm>
            <a:custGeom>
              <a:avLst/>
              <a:gdLst/>
              <a:ahLst/>
              <a:cxnLst/>
              <a:rect l="l" t="t" r="r" b="b"/>
              <a:pathLst>
                <a:path w="7329" h="10269" extrusionOk="0">
                  <a:moveTo>
                    <a:pt x="7065" y="0"/>
                  </a:moveTo>
                  <a:lnTo>
                    <a:pt x="7022" y="44"/>
                  </a:lnTo>
                  <a:lnTo>
                    <a:pt x="6978" y="132"/>
                  </a:lnTo>
                  <a:lnTo>
                    <a:pt x="6934" y="308"/>
                  </a:lnTo>
                  <a:lnTo>
                    <a:pt x="5047" y="1624"/>
                  </a:lnTo>
                  <a:lnTo>
                    <a:pt x="5003" y="1668"/>
                  </a:lnTo>
                  <a:lnTo>
                    <a:pt x="4213" y="2677"/>
                  </a:lnTo>
                  <a:lnTo>
                    <a:pt x="2546" y="5003"/>
                  </a:lnTo>
                  <a:lnTo>
                    <a:pt x="747" y="7855"/>
                  </a:lnTo>
                  <a:lnTo>
                    <a:pt x="703" y="7855"/>
                  </a:lnTo>
                  <a:lnTo>
                    <a:pt x="1" y="10005"/>
                  </a:lnTo>
                  <a:lnTo>
                    <a:pt x="1" y="10093"/>
                  </a:lnTo>
                  <a:lnTo>
                    <a:pt x="1" y="10137"/>
                  </a:lnTo>
                  <a:lnTo>
                    <a:pt x="45" y="10225"/>
                  </a:lnTo>
                  <a:lnTo>
                    <a:pt x="88" y="10225"/>
                  </a:lnTo>
                  <a:lnTo>
                    <a:pt x="176" y="10268"/>
                  </a:lnTo>
                  <a:lnTo>
                    <a:pt x="264" y="10225"/>
                  </a:lnTo>
                  <a:lnTo>
                    <a:pt x="308" y="10137"/>
                  </a:lnTo>
                  <a:lnTo>
                    <a:pt x="1054" y="7987"/>
                  </a:lnTo>
                  <a:lnTo>
                    <a:pt x="2809" y="5222"/>
                  </a:lnTo>
                  <a:lnTo>
                    <a:pt x="4520" y="2897"/>
                  </a:lnTo>
                  <a:lnTo>
                    <a:pt x="5266" y="1887"/>
                  </a:lnTo>
                  <a:lnTo>
                    <a:pt x="7153" y="571"/>
                  </a:lnTo>
                  <a:lnTo>
                    <a:pt x="7241" y="483"/>
                  </a:lnTo>
                  <a:lnTo>
                    <a:pt x="7329" y="220"/>
                  </a:lnTo>
                  <a:lnTo>
                    <a:pt x="7329" y="132"/>
                  </a:lnTo>
                  <a:lnTo>
                    <a:pt x="7285" y="88"/>
                  </a:lnTo>
                  <a:lnTo>
                    <a:pt x="7241" y="44"/>
                  </a:lnTo>
                  <a:lnTo>
                    <a:pt x="719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5" name="Google Shape;7425;p246"/>
            <p:cNvSpPr/>
            <p:nvPr/>
          </p:nvSpPr>
          <p:spPr>
            <a:xfrm>
              <a:off x="6933175" y="3802550"/>
              <a:ext cx="228200" cy="247950"/>
            </a:xfrm>
            <a:custGeom>
              <a:avLst/>
              <a:gdLst/>
              <a:ahLst/>
              <a:cxnLst/>
              <a:rect l="l" t="t" r="r" b="b"/>
              <a:pathLst>
                <a:path w="9128" h="9918" extrusionOk="0">
                  <a:moveTo>
                    <a:pt x="8909" y="1"/>
                  </a:moveTo>
                  <a:lnTo>
                    <a:pt x="7548" y="791"/>
                  </a:lnTo>
                  <a:lnTo>
                    <a:pt x="5091" y="2502"/>
                  </a:lnTo>
                  <a:lnTo>
                    <a:pt x="5047" y="2546"/>
                  </a:lnTo>
                  <a:lnTo>
                    <a:pt x="2502" y="6144"/>
                  </a:lnTo>
                  <a:lnTo>
                    <a:pt x="45" y="9655"/>
                  </a:lnTo>
                  <a:lnTo>
                    <a:pt x="1" y="9698"/>
                  </a:lnTo>
                  <a:lnTo>
                    <a:pt x="1" y="9786"/>
                  </a:lnTo>
                  <a:lnTo>
                    <a:pt x="45" y="9830"/>
                  </a:lnTo>
                  <a:lnTo>
                    <a:pt x="89" y="9874"/>
                  </a:lnTo>
                  <a:lnTo>
                    <a:pt x="176" y="9918"/>
                  </a:lnTo>
                  <a:lnTo>
                    <a:pt x="264" y="9874"/>
                  </a:lnTo>
                  <a:lnTo>
                    <a:pt x="308" y="9830"/>
                  </a:lnTo>
                  <a:lnTo>
                    <a:pt x="2809" y="6320"/>
                  </a:lnTo>
                  <a:lnTo>
                    <a:pt x="5310" y="2765"/>
                  </a:lnTo>
                  <a:lnTo>
                    <a:pt x="7724" y="1054"/>
                  </a:lnTo>
                  <a:lnTo>
                    <a:pt x="9040" y="308"/>
                  </a:lnTo>
                  <a:lnTo>
                    <a:pt x="9128" y="264"/>
                  </a:lnTo>
                  <a:lnTo>
                    <a:pt x="9128" y="220"/>
                  </a:lnTo>
                  <a:lnTo>
                    <a:pt x="9128" y="133"/>
                  </a:lnTo>
                  <a:lnTo>
                    <a:pt x="9128" y="89"/>
                  </a:lnTo>
                  <a:lnTo>
                    <a:pt x="9084" y="45"/>
                  </a:lnTo>
                  <a:lnTo>
                    <a:pt x="904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6" name="Google Shape;7426;p246"/>
            <p:cNvSpPr/>
            <p:nvPr/>
          </p:nvSpPr>
          <p:spPr>
            <a:xfrm>
              <a:off x="4482450" y="2681425"/>
              <a:ext cx="948950" cy="1026825"/>
            </a:xfrm>
            <a:custGeom>
              <a:avLst/>
              <a:gdLst/>
              <a:ahLst/>
              <a:cxnLst/>
              <a:rect l="l" t="t" r="r" b="b"/>
              <a:pathLst>
                <a:path w="37958" h="41073" extrusionOk="0">
                  <a:moveTo>
                    <a:pt x="37694" y="0"/>
                  </a:moveTo>
                  <a:lnTo>
                    <a:pt x="34930" y="1668"/>
                  </a:lnTo>
                  <a:lnTo>
                    <a:pt x="30454" y="3686"/>
                  </a:lnTo>
                  <a:lnTo>
                    <a:pt x="27338" y="5046"/>
                  </a:lnTo>
                  <a:lnTo>
                    <a:pt x="24223" y="6407"/>
                  </a:lnTo>
                  <a:lnTo>
                    <a:pt x="21283" y="7811"/>
                  </a:lnTo>
                  <a:lnTo>
                    <a:pt x="19615" y="8601"/>
                  </a:lnTo>
                  <a:lnTo>
                    <a:pt x="16588" y="10356"/>
                  </a:lnTo>
                  <a:lnTo>
                    <a:pt x="15008" y="11277"/>
                  </a:lnTo>
                  <a:lnTo>
                    <a:pt x="13253" y="12638"/>
                  </a:lnTo>
                  <a:lnTo>
                    <a:pt x="8996" y="16060"/>
                  </a:lnTo>
                  <a:lnTo>
                    <a:pt x="6890" y="17860"/>
                  </a:lnTo>
                  <a:lnTo>
                    <a:pt x="5661" y="18693"/>
                  </a:lnTo>
                  <a:lnTo>
                    <a:pt x="1712" y="20141"/>
                  </a:lnTo>
                  <a:lnTo>
                    <a:pt x="922" y="20536"/>
                  </a:lnTo>
                  <a:lnTo>
                    <a:pt x="878" y="20580"/>
                  </a:lnTo>
                  <a:lnTo>
                    <a:pt x="835" y="20668"/>
                  </a:lnTo>
                  <a:lnTo>
                    <a:pt x="45" y="24442"/>
                  </a:lnTo>
                  <a:lnTo>
                    <a:pt x="45" y="24485"/>
                  </a:lnTo>
                  <a:lnTo>
                    <a:pt x="1" y="25626"/>
                  </a:lnTo>
                  <a:lnTo>
                    <a:pt x="1" y="25670"/>
                  </a:lnTo>
                  <a:lnTo>
                    <a:pt x="220" y="26153"/>
                  </a:lnTo>
                  <a:lnTo>
                    <a:pt x="220" y="26197"/>
                  </a:lnTo>
                  <a:lnTo>
                    <a:pt x="2458" y="28654"/>
                  </a:lnTo>
                  <a:lnTo>
                    <a:pt x="4740" y="31111"/>
                  </a:lnTo>
                  <a:lnTo>
                    <a:pt x="6627" y="33700"/>
                  </a:lnTo>
                  <a:lnTo>
                    <a:pt x="6627" y="33744"/>
                  </a:lnTo>
                  <a:lnTo>
                    <a:pt x="8909" y="35807"/>
                  </a:lnTo>
                  <a:lnTo>
                    <a:pt x="10357" y="37167"/>
                  </a:lnTo>
                  <a:lnTo>
                    <a:pt x="10752" y="37650"/>
                  </a:lnTo>
                  <a:lnTo>
                    <a:pt x="10181" y="39624"/>
                  </a:lnTo>
                  <a:lnTo>
                    <a:pt x="10049" y="40897"/>
                  </a:lnTo>
                  <a:lnTo>
                    <a:pt x="10049" y="40941"/>
                  </a:lnTo>
                  <a:lnTo>
                    <a:pt x="10093" y="40984"/>
                  </a:lnTo>
                  <a:lnTo>
                    <a:pt x="10137" y="41028"/>
                  </a:lnTo>
                  <a:lnTo>
                    <a:pt x="10225" y="41072"/>
                  </a:lnTo>
                  <a:lnTo>
                    <a:pt x="10357" y="41028"/>
                  </a:lnTo>
                  <a:lnTo>
                    <a:pt x="10400" y="40897"/>
                  </a:lnTo>
                  <a:lnTo>
                    <a:pt x="10532" y="39668"/>
                  </a:lnTo>
                  <a:lnTo>
                    <a:pt x="11103" y="37650"/>
                  </a:lnTo>
                  <a:lnTo>
                    <a:pt x="11103" y="37562"/>
                  </a:lnTo>
                  <a:lnTo>
                    <a:pt x="11103" y="37474"/>
                  </a:lnTo>
                  <a:lnTo>
                    <a:pt x="10620" y="36947"/>
                  </a:lnTo>
                  <a:lnTo>
                    <a:pt x="10620" y="36904"/>
                  </a:lnTo>
                  <a:lnTo>
                    <a:pt x="9128" y="35543"/>
                  </a:lnTo>
                  <a:lnTo>
                    <a:pt x="6890" y="33481"/>
                  </a:lnTo>
                  <a:lnTo>
                    <a:pt x="5003" y="30936"/>
                  </a:lnTo>
                  <a:lnTo>
                    <a:pt x="5003" y="30892"/>
                  </a:lnTo>
                  <a:lnTo>
                    <a:pt x="2721" y="28435"/>
                  </a:lnTo>
                  <a:lnTo>
                    <a:pt x="527" y="25977"/>
                  </a:lnTo>
                  <a:lnTo>
                    <a:pt x="352" y="25582"/>
                  </a:lnTo>
                  <a:lnTo>
                    <a:pt x="396" y="24485"/>
                  </a:lnTo>
                  <a:lnTo>
                    <a:pt x="1186" y="20799"/>
                  </a:lnTo>
                  <a:lnTo>
                    <a:pt x="1844" y="20448"/>
                  </a:lnTo>
                  <a:lnTo>
                    <a:pt x="5793" y="19044"/>
                  </a:lnTo>
                  <a:lnTo>
                    <a:pt x="5837" y="19000"/>
                  </a:lnTo>
                  <a:lnTo>
                    <a:pt x="7109" y="18123"/>
                  </a:lnTo>
                  <a:lnTo>
                    <a:pt x="9216" y="16324"/>
                  </a:lnTo>
                  <a:lnTo>
                    <a:pt x="13472" y="12901"/>
                  </a:lnTo>
                  <a:lnTo>
                    <a:pt x="15183" y="11585"/>
                  </a:lnTo>
                  <a:lnTo>
                    <a:pt x="16763" y="10663"/>
                  </a:lnTo>
                  <a:lnTo>
                    <a:pt x="19747" y="8908"/>
                  </a:lnTo>
                  <a:lnTo>
                    <a:pt x="21414" y="8118"/>
                  </a:lnTo>
                  <a:lnTo>
                    <a:pt x="24354" y="6714"/>
                  </a:lnTo>
                  <a:lnTo>
                    <a:pt x="27470" y="5354"/>
                  </a:lnTo>
                  <a:lnTo>
                    <a:pt x="30585" y="4037"/>
                  </a:lnTo>
                  <a:lnTo>
                    <a:pt x="35061" y="1975"/>
                  </a:lnTo>
                  <a:lnTo>
                    <a:pt x="35105" y="1975"/>
                  </a:lnTo>
                  <a:lnTo>
                    <a:pt x="37870" y="307"/>
                  </a:lnTo>
                  <a:lnTo>
                    <a:pt x="37914" y="263"/>
                  </a:lnTo>
                  <a:lnTo>
                    <a:pt x="37957" y="220"/>
                  </a:lnTo>
                  <a:lnTo>
                    <a:pt x="37957" y="132"/>
                  </a:lnTo>
                  <a:lnTo>
                    <a:pt x="37957" y="88"/>
                  </a:lnTo>
                  <a:lnTo>
                    <a:pt x="37914" y="44"/>
                  </a:lnTo>
                  <a:lnTo>
                    <a:pt x="3782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7" name="Google Shape;7427;p246"/>
            <p:cNvSpPr/>
            <p:nvPr/>
          </p:nvSpPr>
          <p:spPr>
            <a:xfrm>
              <a:off x="4547175" y="2703350"/>
              <a:ext cx="908350" cy="911650"/>
            </a:xfrm>
            <a:custGeom>
              <a:avLst/>
              <a:gdLst/>
              <a:ahLst/>
              <a:cxnLst/>
              <a:rect l="l" t="t" r="r" b="b"/>
              <a:pathLst>
                <a:path w="36334" h="36466" extrusionOk="0">
                  <a:moveTo>
                    <a:pt x="36071" y="1"/>
                  </a:moveTo>
                  <a:lnTo>
                    <a:pt x="33569" y="1493"/>
                  </a:lnTo>
                  <a:lnTo>
                    <a:pt x="31331" y="2721"/>
                  </a:lnTo>
                  <a:lnTo>
                    <a:pt x="29094" y="3687"/>
                  </a:lnTo>
                  <a:lnTo>
                    <a:pt x="26592" y="4784"/>
                  </a:lnTo>
                  <a:lnTo>
                    <a:pt x="23696" y="6012"/>
                  </a:lnTo>
                  <a:lnTo>
                    <a:pt x="20888" y="7285"/>
                  </a:lnTo>
                  <a:lnTo>
                    <a:pt x="18957" y="8250"/>
                  </a:lnTo>
                  <a:lnTo>
                    <a:pt x="14701" y="10664"/>
                  </a:lnTo>
                  <a:lnTo>
                    <a:pt x="13253" y="11497"/>
                  </a:lnTo>
                  <a:lnTo>
                    <a:pt x="10488" y="13735"/>
                  </a:lnTo>
                  <a:lnTo>
                    <a:pt x="7943" y="15842"/>
                  </a:lnTo>
                  <a:lnTo>
                    <a:pt x="4520" y="18738"/>
                  </a:lnTo>
                  <a:lnTo>
                    <a:pt x="3599" y="19264"/>
                  </a:lnTo>
                  <a:lnTo>
                    <a:pt x="1054" y="20230"/>
                  </a:lnTo>
                  <a:lnTo>
                    <a:pt x="264" y="20537"/>
                  </a:lnTo>
                  <a:lnTo>
                    <a:pt x="220" y="20581"/>
                  </a:lnTo>
                  <a:lnTo>
                    <a:pt x="176" y="20625"/>
                  </a:lnTo>
                  <a:lnTo>
                    <a:pt x="45" y="21151"/>
                  </a:lnTo>
                  <a:lnTo>
                    <a:pt x="1" y="21195"/>
                  </a:lnTo>
                  <a:lnTo>
                    <a:pt x="88" y="22073"/>
                  </a:lnTo>
                  <a:lnTo>
                    <a:pt x="88" y="22160"/>
                  </a:lnTo>
                  <a:lnTo>
                    <a:pt x="1537" y="24398"/>
                  </a:lnTo>
                  <a:lnTo>
                    <a:pt x="4213" y="27865"/>
                  </a:lnTo>
                  <a:lnTo>
                    <a:pt x="5881" y="29796"/>
                  </a:lnTo>
                  <a:lnTo>
                    <a:pt x="7504" y="31595"/>
                  </a:lnTo>
                  <a:lnTo>
                    <a:pt x="8733" y="32999"/>
                  </a:lnTo>
                  <a:lnTo>
                    <a:pt x="9391" y="33833"/>
                  </a:lnTo>
                  <a:lnTo>
                    <a:pt x="9523" y="34271"/>
                  </a:lnTo>
                  <a:lnTo>
                    <a:pt x="8996" y="35807"/>
                  </a:lnTo>
                  <a:lnTo>
                    <a:pt x="8865" y="36202"/>
                  </a:lnTo>
                  <a:lnTo>
                    <a:pt x="8865" y="36290"/>
                  </a:lnTo>
                  <a:lnTo>
                    <a:pt x="8908" y="36334"/>
                  </a:lnTo>
                  <a:lnTo>
                    <a:pt x="8952" y="36421"/>
                  </a:lnTo>
                  <a:lnTo>
                    <a:pt x="8996" y="36421"/>
                  </a:lnTo>
                  <a:lnTo>
                    <a:pt x="9040" y="36465"/>
                  </a:lnTo>
                  <a:lnTo>
                    <a:pt x="9172" y="36421"/>
                  </a:lnTo>
                  <a:lnTo>
                    <a:pt x="9216" y="36334"/>
                  </a:lnTo>
                  <a:lnTo>
                    <a:pt x="9874" y="34315"/>
                  </a:lnTo>
                  <a:lnTo>
                    <a:pt x="9874" y="34227"/>
                  </a:lnTo>
                  <a:lnTo>
                    <a:pt x="9698" y="33701"/>
                  </a:lnTo>
                  <a:lnTo>
                    <a:pt x="9698" y="33657"/>
                  </a:lnTo>
                  <a:lnTo>
                    <a:pt x="8996" y="32779"/>
                  </a:lnTo>
                  <a:lnTo>
                    <a:pt x="7768" y="31375"/>
                  </a:lnTo>
                  <a:lnTo>
                    <a:pt x="6144" y="29576"/>
                  </a:lnTo>
                  <a:lnTo>
                    <a:pt x="4477" y="27645"/>
                  </a:lnTo>
                  <a:lnTo>
                    <a:pt x="1844" y="24179"/>
                  </a:lnTo>
                  <a:lnTo>
                    <a:pt x="440" y="22029"/>
                  </a:lnTo>
                  <a:lnTo>
                    <a:pt x="352" y="21239"/>
                  </a:lnTo>
                  <a:lnTo>
                    <a:pt x="483" y="20800"/>
                  </a:lnTo>
                  <a:lnTo>
                    <a:pt x="3731" y="19571"/>
                  </a:lnTo>
                  <a:lnTo>
                    <a:pt x="3774" y="19571"/>
                  </a:lnTo>
                  <a:lnTo>
                    <a:pt x="4696" y="19045"/>
                  </a:lnTo>
                  <a:lnTo>
                    <a:pt x="4740" y="19045"/>
                  </a:lnTo>
                  <a:lnTo>
                    <a:pt x="8163" y="16105"/>
                  </a:lnTo>
                  <a:lnTo>
                    <a:pt x="10708" y="13999"/>
                  </a:lnTo>
                  <a:lnTo>
                    <a:pt x="13472" y="11805"/>
                  </a:lnTo>
                  <a:lnTo>
                    <a:pt x="14876" y="10971"/>
                  </a:lnTo>
                  <a:lnTo>
                    <a:pt x="19089" y="8557"/>
                  </a:lnTo>
                  <a:lnTo>
                    <a:pt x="21063" y="7592"/>
                  </a:lnTo>
                  <a:lnTo>
                    <a:pt x="23828" y="6363"/>
                  </a:lnTo>
                  <a:lnTo>
                    <a:pt x="26724" y="5091"/>
                  </a:lnTo>
                  <a:lnTo>
                    <a:pt x="29225" y="3994"/>
                  </a:lnTo>
                  <a:lnTo>
                    <a:pt x="31463" y="3029"/>
                  </a:lnTo>
                  <a:lnTo>
                    <a:pt x="33745" y="1800"/>
                  </a:lnTo>
                  <a:lnTo>
                    <a:pt x="36246" y="308"/>
                  </a:lnTo>
                  <a:lnTo>
                    <a:pt x="36290" y="264"/>
                  </a:lnTo>
                  <a:lnTo>
                    <a:pt x="36334" y="220"/>
                  </a:lnTo>
                  <a:lnTo>
                    <a:pt x="36334" y="132"/>
                  </a:lnTo>
                  <a:lnTo>
                    <a:pt x="36290" y="89"/>
                  </a:lnTo>
                  <a:lnTo>
                    <a:pt x="36246" y="45"/>
                  </a:lnTo>
                  <a:lnTo>
                    <a:pt x="3620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8" name="Google Shape;7428;p246"/>
            <p:cNvSpPr/>
            <p:nvPr/>
          </p:nvSpPr>
          <p:spPr>
            <a:xfrm>
              <a:off x="4648100" y="2725300"/>
              <a:ext cx="830475" cy="834850"/>
            </a:xfrm>
            <a:custGeom>
              <a:avLst/>
              <a:gdLst/>
              <a:ahLst/>
              <a:cxnLst/>
              <a:rect l="l" t="t" r="r" b="b"/>
              <a:pathLst>
                <a:path w="33219" h="33394" extrusionOk="0">
                  <a:moveTo>
                    <a:pt x="32955" y="0"/>
                  </a:moveTo>
                  <a:lnTo>
                    <a:pt x="29269" y="2194"/>
                  </a:lnTo>
                  <a:lnTo>
                    <a:pt x="26636" y="3511"/>
                  </a:lnTo>
                  <a:lnTo>
                    <a:pt x="23916" y="4652"/>
                  </a:lnTo>
                  <a:lnTo>
                    <a:pt x="21502" y="5749"/>
                  </a:lnTo>
                  <a:lnTo>
                    <a:pt x="18738" y="6977"/>
                  </a:lnTo>
                  <a:lnTo>
                    <a:pt x="16368" y="8118"/>
                  </a:lnTo>
                  <a:lnTo>
                    <a:pt x="14350" y="9171"/>
                  </a:lnTo>
                  <a:lnTo>
                    <a:pt x="12068" y="10488"/>
                  </a:lnTo>
                  <a:lnTo>
                    <a:pt x="10049" y="11716"/>
                  </a:lnTo>
                  <a:lnTo>
                    <a:pt x="7329" y="13910"/>
                  </a:lnTo>
                  <a:lnTo>
                    <a:pt x="4652" y="16192"/>
                  </a:lnTo>
                  <a:lnTo>
                    <a:pt x="1317" y="19132"/>
                  </a:lnTo>
                  <a:lnTo>
                    <a:pt x="264" y="19790"/>
                  </a:lnTo>
                  <a:lnTo>
                    <a:pt x="220" y="19834"/>
                  </a:lnTo>
                  <a:lnTo>
                    <a:pt x="1" y="20185"/>
                  </a:lnTo>
                  <a:lnTo>
                    <a:pt x="1" y="20229"/>
                  </a:lnTo>
                  <a:lnTo>
                    <a:pt x="1" y="20317"/>
                  </a:lnTo>
                  <a:lnTo>
                    <a:pt x="176" y="20975"/>
                  </a:lnTo>
                  <a:lnTo>
                    <a:pt x="220" y="21019"/>
                  </a:lnTo>
                  <a:lnTo>
                    <a:pt x="3423" y="25056"/>
                  </a:lnTo>
                  <a:lnTo>
                    <a:pt x="5881" y="28128"/>
                  </a:lnTo>
                  <a:lnTo>
                    <a:pt x="6671" y="29356"/>
                  </a:lnTo>
                  <a:lnTo>
                    <a:pt x="6934" y="30278"/>
                  </a:lnTo>
                  <a:lnTo>
                    <a:pt x="6934" y="30848"/>
                  </a:lnTo>
                  <a:lnTo>
                    <a:pt x="6144" y="33174"/>
                  </a:lnTo>
                  <a:lnTo>
                    <a:pt x="6100" y="33218"/>
                  </a:lnTo>
                  <a:lnTo>
                    <a:pt x="6144" y="33306"/>
                  </a:lnTo>
                  <a:lnTo>
                    <a:pt x="6188" y="33349"/>
                  </a:lnTo>
                  <a:lnTo>
                    <a:pt x="6232" y="33393"/>
                  </a:lnTo>
                  <a:lnTo>
                    <a:pt x="6276" y="33393"/>
                  </a:lnTo>
                  <a:lnTo>
                    <a:pt x="6407" y="33349"/>
                  </a:lnTo>
                  <a:lnTo>
                    <a:pt x="6451" y="33306"/>
                  </a:lnTo>
                  <a:lnTo>
                    <a:pt x="7285" y="30936"/>
                  </a:lnTo>
                  <a:lnTo>
                    <a:pt x="7285" y="30848"/>
                  </a:lnTo>
                  <a:lnTo>
                    <a:pt x="7285" y="30234"/>
                  </a:lnTo>
                  <a:lnTo>
                    <a:pt x="7285" y="30190"/>
                  </a:lnTo>
                  <a:lnTo>
                    <a:pt x="6978" y="29269"/>
                  </a:lnTo>
                  <a:lnTo>
                    <a:pt x="6978" y="29225"/>
                  </a:lnTo>
                  <a:lnTo>
                    <a:pt x="6144" y="27952"/>
                  </a:lnTo>
                  <a:lnTo>
                    <a:pt x="3687" y="24837"/>
                  </a:lnTo>
                  <a:lnTo>
                    <a:pt x="483" y="20844"/>
                  </a:lnTo>
                  <a:lnTo>
                    <a:pt x="352" y="20273"/>
                  </a:lnTo>
                  <a:lnTo>
                    <a:pt x="483" y="20054"/>
                  </a:lnTo>
                  <a:lnTo>
                    <a:pt x="1537" y="19396"/>
                  </a:lnTo>
                  <a:lnTo>
                    <a:pt x="1580" y="19396"/>
                  </a:lnTo>
                  <a:lnTo>
                    <a:pt x="4871" y="16456"/>
                  </a:lnTo>
                  <a:lnTo>
                    <a:pt x="7548" y="14174"/>
                  </a:lnTo>
                  <a:lnTo>
                    <a:pt x="10225" y="12024"/>
                  </a:lnTo>
                  <a:lnTo>
                    <a:pt x="12243" y="10795"/>
                  </a:lnTo>
                  <a:lnTo>
                    <a:pt x="14525" y="9479"/>
                  </a:lnTo>
                  <a:lnTo>
                    <a:pt x="16544" y="8469"/>
                  </a:lnTo>
                  <a:lnTo>
                    <a:pt x="18913" y="7328"/>
                  </a:lnTo>
                  <a:lnTo>
                    <a:pt x="21634" y="6056"/>
                  </a:lnTo>
                  <a:lnTo>
                    <a:pt x="24047" y="5003"/>
                  </a:lnTo>
                  <a:lnTo>
                    <a:pt x="26768" y="3818"/>
                  </a:lnTo>
                  <a:lnTo>
                    <a:pt x="29445" y="2502"/>
                  </a:lnTo>
                  <a:lnTo>
                    <a:pt x="33131" y="308"/>
                  </a:lnTo>
                  <a:lnTo>
                    <a:pt x="33218" y="264"/>
                  </a:lnTo>
                  <a:lnTo>
                    <a:pt x="33218" y="220"/>
                  </a:lnTo>
                  <a:lnTo>
                    <a:pt x="33218" y="132"/>
                  </a:lnTo>
                  <a:lnTo>
                    <a:pt x="33218" y="88"/>
                  </a:lnTo>
                  <a:lnTo>
                    <a:pt x="3317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9" name="Google Shape;7429;p246"/>
            <p:cNvSpPr/>
            <p:nvPr/>
          </p:nvSpPr>
          <p:spPr>
            <a:xfrm>
              <a:off x="4789625" y="2746150"/>
              <a:ext cx="713075" cy="742700"/>
            </a:xfrm>
            <a:custGeom>
              <a:avLst/>
              <a:gdLst/>
              <a:ahLst/>
              <a:cxnLst/>
              <a:rect l="l" t="t" r="r" b="b"/>
              <a:pathLst>
                <a:path w="28523" h="29708" extrusionOk="0">
                  <a:moveTo>
                    <a:pt x="28259" y="0"/>
                  </a:moveTo>
                  <a:lnTo>
                    <a:pt x="25100" y="1887"/>
                  </a:lnTo>
                  <a:lnTo>
                    <a:pt x="23213" y="2896"/>
                  </a:lnTo>
                  <a:lnTo>
                    <a:pt x="21238" y="3862"/>
                  </a:lnTo>
                  <a:lnTo>
                    <a:pt x="19308" y="4783"/>
                  </a:lnTo>
                  <a:lnTo>
                    <a:pt x="17333" y="5661"/>
                  </a:lnTo>
                  <a:lnTo>
                    <a:pt x="15051" y="6714"/>
                  </a:lnTo>
                  <a:lnTo>
                    <a:pt x="12726" y="7767"/>
                  </a:lnTo>
                  <a:lnTo>
                    <a:pt x="10400" y="8952"/>
                  </a:lnTo>
                  <a:lnTo>
                    <a:pt x="9303" y="9566"/>
                  </a:lnTo>
                  <a:lnTo>
                    <a:pt x="8162" y="10180"/>
                  </a:lnTo>
                  <a:lnTo>
                    <a:pt x="5924" y="11541"/>
                  </a:lnTo>
                  <a:lnTo>
                    <a:pt x="2194" y="14568"/>
                  </a:lnTo>
                  <a:lnTo>
                    <a:pt x="746" y="15973"/>
                  </a:lnTo>
                  <a:lnTo>
                    <a:pt x="702" y="16016"/>
                  </a:lnTo>
                  <a:lnTo>
                    <a:pt x="132" y="16719"/>
                  </a:lnTo>
                  <a:lnTo>
                    <a:pt x="88" y="16762"/>
                  </a:lnTo>
                  <a:lnTo>
                    <a:pt x="0" y="17157"/>
                  </a:lnTo>
                  <a:lnTo>
                    <a:pt x="0" y="17245"/>
                  </a:lnTo>
                  <a:lnTo>
                    <a:pt x="132" y="17684"/>
                  </a:lnTo>
                  <a:lnTo>
                    <a:pt x="132" y="17728"/>
                  </a:lnTo>
                  <a:lnTo>
                    <a:pt x="3291" y="22599"/>
                  </a:lnTo>
                  <a:lnTo>
                    <a:pt x="4037" y="24090"/>
                  </a:lnTo>
                  <a:lnTo>
                    <a:pt x="4213" y="25100"/>
                  </a:lnTo>
                  <a:lnTo>
                    <a:pt x="4081" y="25714"/>
                  </a:lnTo>
                  <a:lnTo>
                    <a:pt x="3555" y="26372"/>
                  </a:lnTo>
                  <a:lnTo>
                    <a:pt x="3511" y="26416"/>
                  </a:lnTo>
                  <a:lnTo>
                    <a:pt x="2150" y="29444"/>
                  </a:lnTo>
                  <a:lnTo>
                    <a:pt x="2107" y="29532"/>
                  </a:lnTo>
                  <a:lnTo>
                    <a:pt x="2150" y="29575"/>
                  </a:lnTo>
                  <a:lnTo>
                    <a:pt x="2150" y="29663"/>
                  </a:lnTo>
                  <a:lnTo>
                    <a:pt x="2238" y="29707"/>
                  </a:lnTo>
                  <a:lnTo>
                    <a:pt x="2282" y="29707"/>
                  </a:lnTo>
                  <a:lnTo>
                    <a:pt x="2370" y="29663"/>
                  </a:lnTo>
                  <a:lnTo>
                    <a:pt x="2458" y="29619"/>
                  </a:lnTo>
                  <a:lnTo>
                    <a:pt x="3818" y="26592"/>
                  </a:lnTo>
                  <a:lnTo>
                    <a:pt x="4388" y="25890"/>
                  </a:lnTo>
                  <a:lnTo>
                    <a:pt x="4388" y="25846"/>
                  </a:lnTo>
                  <a:lnTo>
                    <a:pt x="4564" y="25144"/>
                  </a:lnTo>
                  <a:lnTo>
                    <a:pt x="4564" y="25100"/>
                  </a:lnTo>
                  <a:lnTo>
                    <a:pt x="4388" y="24003"/>
                  </a:lnTo>
                  <a:lnTo>
                    <a:pt x="4344" y="23959"/>
                  </a:lnTo>
                  <a:lnTo>
                    <a:pt x="3599" y="22423"/>
                  </a:lnTo>
                  <a:lnTo>
                    <a:pt x="439" y="17552"/>
                  </a:lnTo>
                  <a:lnTo>
                    <a:pt x="351" y="17201"/>
                  </a:lnTo>
                  <a:lnTo>
                    <a:pt x="439" y="16894"/>
                  </a:lnTo>
                  <a:lnTo>
                    <a:pt x="966" y="16236"/>
                  </a:lnTo>
                  <a:lnTo>
                    <a:pt x="2414" y="14832"/>
                  </a:lnTo>
                  <a:lnTo>
                    <a:pt x="6100" y="11804"/>
                  </a:lnTo>
                  <a:lnTo>
                    <a:pt x="8338" y="10488"/>
                  </a:lnTo>
                  <a:lnTo>
                    <a:pt x="9479" y="9873"/>
                  </a:lnTo>
                  <a:lnTo>
                    <a:pt x="10576" y="9259"/>
                  </a:lnTo>
                  <a:lnTo>
                    <a:pt x="12857" y="8118"/>
                  </a:lnTo>
                  <a:lnTo>
                    <a:pt x="15183" y="7021"/>
                  </a:lnTo>
                  <a:lnTo>
                    <a:pt x="17465" y="5968"/>
                  </a:lnTo>
                  <a:lnTo>
                    <a:pt x="19439" y="5090"/>
                  </a:lnTo>
                  <a:lnTo>
                    <a:pt x="21414" y="4169"/>
                  </a:lnTo>
                  <a:lnTo>
                    <a:pt x="23345" y="3247"/>
                  </a:lnTo>
                  <a:lnTo>
                    <a:pt x="25276" y="2194"/>
                  </a:lnTo>
                  <a:lnTo>
                    <a:pt x="28435" y="307"/>
                  </a:lnTo>
                  <a:lnTo>
                    <a:pt x="28523" y="263"/>
                  </a:lnTo>
                  <a:lnTo>
                    <a:pt x="28523" y="220"/>
                  </a:lnTo>
                  <a:lnTo>
                    <a:pt x="28523" y="132"/>
                  </a:lnTo>
                  <a:lnTo>
                    <a:pt x="28523" y="88"/>
                  </a:lnTo>
                  <a:lnTo>
                    <a:pt x="2847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0" name="Google Shape;7430;p246"/>
            <p:cNvSpPr/>
            <p:nvPr/>
          </p:nvSpPr>
          <p:spPr>
            <a:xfrm>
              <a:off x="5014500" y="3023675"/>
              <a:ext cx="151425" cy="318175"/>
            </a:xfrm>
            <a:custGeom>
              <a:avLst/>
              <a:gdLst/>
              <a:ahLst/>
              <a:cxnLst/>
              <a:rect l="l" t="t" r="r" b="b"/>
              <a:pathLst>
                <a:path w="6057" h="12727" extrusionOk="0">
                  <a:moveTo>
                    <a:pt x="5749" y="1"/>
                  </a:moveTo>
                  <a:lnTo>
                    <a:pt x="2678" y="2195"/>
                  </a:lnTo>
                  <a:lnTo>
                    <a:pt x="1800" y="2985"/>
                  </a:lnTo>
                  <a:lnTo>
                    <a:pt x="1756" y="3072"/>
                  </a:lnTo>
                  <a:lnTo>
                    <a:pt x="1756" y="3160"/>
                  </a:lnTo>
                  <a:lnTo>
                    <a:pt x="1932" y="4433"/>
                  </a:lnTo>
                  <a:lnTo>
                    <a:pt x="1932" y="4477"/>
                  </a:lnTo>
                  <a:lnTo>
                    <a:pt x="2809" y="7768"/>
                  </a:lnTo>
                  <a:lnTo>
                    <a:pt x="3072" y="9304"/>
                  </a:lnTo>
                  <a:lnTo>
                    <a:pt x="3029" y="10225"/>
                  </a:lnTo>
                  <a:lnTo>
                    <a:pt x="2809" y="10664"/>
                  </a:lnTo>
                  <a:lnTo>
                    <a:pt x="703" y="11892"/>
                  </a:lnTo>
                  <a:lnTo>
                    <a:pt x="703" y="11936"/>
                  </a:lnTo>
                  <a:lnTo>
                    <a:pt x="89" y="12375"/>
                  </a:lnTo>
                  <a:lnTo>
                    <a:pt x="45" y="12463"/>
                  </a:lnTo>
                  <a:lnTo>
                    <a:pt x="1" y="12507"/>
                  </a:lnTo>
                  <a:lnTo>
                    <a:pt x="1" y="12595"/>
                  </a:lnTo>
                  <a:lnTo>
                    <a:pt x="45" y="12638"/>
                  </a:lnTo>
                  <a:lnTo>
                    <a:pt x="89" y="12682"/>
                  </a:lnTo>
                  <a:lnTo>
                    <a:pt x="176" y="12726"/>
                  </a:lnTo>
                  <a:lnTo>
                    <a:pt x="264" y="12682"/>
                  </a:lnTo>
                  <a:lnTo>
                    <a:pt x="922" y="12200"/>
                  </a:lnTo>
                  <a:lnTo>
                    <a:pt x="3029" y="10927"/>
                  </a:lnTo>
                  <a:lnTo>
                    <a:pt x="3116" y="10883"/>
                  </a:lnTo>
                  <a:lnTo>
                    <a:pt x="3380" y="10357"/>
                  </a:lnTo>
                  <a:lnTo>
                    <a:pt x="3380" y="10313"/>
                  </a:lnTo>
                  <a:lnTo>
                    <a:pt x="3424" y="9304"/>
                  </a:lnTo>
                  <a:lnTo>
                    <a:pt x="3424" y="9260"/>
                  </a:lnTo>
                  <a:lnTo>
                    <a:pt x="3160" y="7680"/>
                  </a:lnTo>
                  <a:lnTo>
                    <a:pt x="2283" y="4389"/>
                  </a:lnTo>
                  <a:lnTo>
                    <a:pt x="2107" y="3204"/>
                  </a:lnTo>
                  <a:lnTo>
                    <a:pt x="2897" y="2458"/>
                  </a:lnTo>
                  <a:lnTo>
                    <a:pt x="5969" y="308"/>
                  </a:lnTo>
                  <a:lnTo>
                    <a:pt x="6012" y="264"/>
                  </a:lnTo>
                  <a:lnTo>
                    <a:pt x="6056" y="176"/>
                  </a:lnTo>
                  <a:lnTo>
                    <a:pt x="6012" y="133"/>
                  </a:lnTo>
                  <a:lnTo>
                    <a:pt x="6012" y="45"/>
                  </a:lnTo>
                  <a:lnTo>
                    <a:pt x="596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1" name="Google Shape;7431;p246"/>
            <p:cNvSpPr/>
            <p:nvPr/>
          </p:nvSpPr>
          <p:spPr>
            <a:xfrm>
              <a:off x="4389200" y="3352775"/>
              <a:ext cx="295125" cy="759175"/>
            </a:xfrm>
            <a:custGeom>
              <a:avLst/>
              <a:gdLst/>
              <a:ahLst/>
              <a:cxnLst/>
              <a:rect l="l" t="t" r="r" b="b"/>
              <a:pathLst>
                <a:path w="11805" h="30367" extrusionOk="0">
                  <a:moveTo>
                    <a:pt x="133" y="1"/>
                  </a:moveTo>
                  <a:lnTo>
                    <a:pt x="89" y="45"/>
                  </a:lnTo>
                  <a:lnTo>
                    <a:pt x="45" y="89"/>
                  </a:lnTo>
                  <a:lnTo>
                    <a:pt x="1" y="176"/>
                  </a:lnTo>
                  <a:lnTo>
                    <a:pt x="1" y="220"/>
                  </a:lnTo>
                  <a:lnTo>
                    <a:pt x="396" y="1581"/>
                  </a:lnTo>
                  <a:lnTo>
                    <a:pt x="791" y="3906"/>
                  </a:lnTo>
                  <a:lnTo>
                    <a:pt x="1010" y="6539"/>
                  </a:lnTo>
                  <a:lnTo>
                    <a:pt x="1054" y="6583"/>
                  </a:lnTo>
                  <a:lnTo>
                    <a:pt x="1317" y="7417"/>
                  </a:lnTo>
                  <a:lnTo>
                    <a:pt x="1361" y="7461"/>
                  </a:lnTo>
                  <a:lnTo>
                    <a:pt x="4740" y="10752"/>
                  </a:lnTo>
                  <a:lnTo>
                    <a:pt x="7856" y="13736"/>
                  </a:lnTo>
                  <a:lnTo>
                    <a:pt x="8470" y="14481"/>
                  </a:lnTo>
                  <a:lnTo>
                    <a:pt x="9435" y="18255"/>
                  </a:lnTo>
                  <a:lnTo>
                    <a:pt x="9435" y="18299"/>
                  </a:lnTo>
                  <a:lnTo>
                    <a:pt x="10093" y="19747"/>
                  </a:lnTo>
                  <a:lnTo>
                    <a:pt x="9918" y="23301"/>
                  </a:lnTo>
                  <a:lnTo>
                    <a:pt x="9918" y="23345"/>
                  </a:lnTo>
                  <a:lnTo>
                    <a:pt x="11103" y="26154"/>
                  </a:lnTo>
                  <a:lnTo>
                    <a:pt x="11454" y="30191"/>
                  </a:lnTo>
                  <a:lnTo>
                    <a:pt x="11498" y="30322"/>
                  </a:lnTo>
                  <a:lnTo>
                    <a:pt x="11629" y="30366"/>
                  </a:lnTo>
                  <a:lnTo>
                    <a:pt x="11717" y="30322"/>
                  </a:lnTo>
                  <a:lnTo>
                    <a:pt x="11761" y="30278"/>
                  </a:lnTo>
                  <a:lnTo>
                    <a:pt x="11805" y="30235"/>
                  </a:lnTo>
                  <a:lnTo>
                    <a:pt x="11805" y="30147"/>
                  </a:lnTo>
                  <a:lnTo>
                    <a:pt x="11454" y="26110"/>
                  </a:lnTo>
                  <a:lnTo>
                    <a:pt x="11454" y="26066"/>
                  </a:lnTo>
                  <a:lnTo>
                    <a:pt x="10269" y="23258"/>
                  </a:lnTo>
                  <a:lnTo>
                    <a:pt x="10444" y="19747"/>
                  </a:lnTo>
                  <a:lnTo>
                    <a:pt x="10444" y="19659"/>
                  </a:lnTo>
                  <a:lnTo>
                    <a:pt x="9742" y="18167"/>
                  </a:lnTo>
                  <a:lnTo>
                    <a:pt x="8777" y="14350"/>
                  </a:lnTo>
                  <a:lnTo>
                    <a:pt x="8733" y="14306"/>
                  </a:lnTo>
                  <a:lnTo>
                    <a:pt x="8119" y="13516"/>
                  </a:lnTo>
                  <a:lnTo>
                    <a:pt x="5003" y="10488"/>
                  </a:lnTo>
                  <a:lnTo>
                    <a:pt x="1625" y="7241"/>
                  </a:lnTo>
                  <a:lnTo>
                    <a:pt x="1361" y="6495"/>
                  </a:lnTo>
                  <a:lnTo>
                    <a:pt x="1098" y="3862"/>
                  </a:lnTo>
                  <a:lnTo>
                    <a:pt x="747" y="1537"/>
                  </a:lnTo>
                  <a:lnTo>
                    <a:pt x="747" y="1493"/>
                  </a:lnTo>
                  <a:lnTo>
                    <a:pt x="352" y="133"/>
                  </a:lnTo>
                  <a:lnTo>
                    <a:pt x="308" y="89"/>
                  </a:lnTo>
                  <a:lnTo>
                    <a:pt x="264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2" name="Google Shape;7432;p246"/>
            <p:cNvSpPr/>
            <p:nvPr/>
          </p:nvSpPr>
          <p:spPr>
            <a:xfrm>
              <a:off x="4328875" y="3108150"/>
              <a:ext cx="357650" cy="1116775"/>
            </a:xfrm>
            <a:custGeom>
              <a:avLst/>
              <a:gdLst/>
              <a:ahLst/>
              <a:cxnLst/>
              <a:rect l="l" t="t" r="r" b="b"/>
              <a:pathLst>
                <a:path w="14306" h="44671" extrusionOk="0">
                  <a:moveTo>
                    <a:pt x="2589" y="1"/>
                  </a:moveTo>
                  <a:lnTo>
                    <a:pt x="1273" y="352"/>
                  </a:lnTo>
                  <a:lnTo>
                    <a:pt x="1141" y="439"/>
                  </a:lnTo>
                  <a:lnTo>
                    <a:pt x="132" y="2107"/>
                  </a:lnTo>
                  <a:lnTo>
                    <a:pt x="132" y="2195"/>
                  </a:lnTo>
                  <a:lnTo>
                    <a:pt x="0" y="4257"/>
                  </a:lnTo>
                  <a:lnTo>
                    <a:pt x="132" y="6802"/>
                  </a:lnTo>
                  <a:lnTo>
                    <a:pt x="132" y="6846"/>
                  </a:lnTo>
                  <a:lnTo>
                    <a:pt x="1054" y="9830"/>
                  </a:lnTo>
                  <a:lnTo>
                    <a:pt x="1800" y="12945"/>
                  </a:lnTo>
                  <a:lnTo>
                    <a:pt x="2195" y="15183"/>
                  </a:lnTo>
                  <a:lnTo>
                    <a:pt x="2458" y="17202"/>
                  </a:lnTo>
                  <a:lnTo>
                    <a:pt x="3028" y="19835"/>
                  </a:lnTo>
                  <a:lnTo>
                    <a:pt x="3423" y="21151"/>
                  </a:lnTo>
                  <a:lnTo>
                    <a:pt x="3423" y="21195"/>
                  </a:lnTo>
                  <a:lnTo>
                    <a:pt x="4257" y="22380"/>
                  </a:lnTo>
                  <a:lnTo>
                    <a:pt x="5486" y="23696"/>
                  </a:lnTo>
                  <a:lnTo>
                    <a:pt x="6188" y="25363"/>
                  </a:lnTo>
                  <a:lnTo>
                    <a:pt x="6188" y="25407"/>
                  </a:lnTo>
                  <a:lnTo>
                    <a:pt x="7680" y="27514"/>
                  </a:lnTo>
                  <a:lnTo>
                    <a:pt x="8689" y="29137"/>
                  </a:lnTo>
                  <a:lnTo>
                    <a:pt x="9084" y="30146"/>
                  </a:lnTo>
                  <a:lnTo>
                    <a:pt x="9084" y="32077"/>
                  </a:lnTo>
                  <a:lnTo>
                    <a:pt x="9084" y="32121"/>
                  </a:lnTo>
                  <a:lnTo>
                    <a:pt x="9303" y="32955"/>
                  </a:lnTo>
                  <a:lnTo>
                    <a:pt x="9303" y="32999"/>
                  </a:lnTo>
                  <a:lnTo>
                    <a:pt x="10488" y="35324"/>
                  </a:lnTo>
                  <a:lnTo>
                    <a:pt x="10532" y="35368"/>
                  </a:lnTo>
                  <a:lnTo>
                    <a:pt x="11585" y="36992"/>
                  </a:lnTo>
                  <a:lnTo>
                    <a:pt x="12550" y="39274"/>
                  </a:lnTo>
                  <a:lnTo>
                    <a:pt x="13560" y="41511"/>
                  </a:lnTo>
                  <a:lnTo>
                    <a:pt x="13955" y="43135"/>
                  </a:lnTo>
                  <a:lnTo>
                    <a:pt x="13955" y="44232"/>
                  </a:lnTo>
                  <a:lnTo>
                    <a:pt x="13955" y="44495"/>
                  </a:lnTo>
                  <a:lnTo>
                    <a:pt x="13955" y="44539"/>
                  </a:lnTo>
                  <a:lnTo>
                    <a:pt x="13998" y="44627"/>
                  </a:lnTo>
                  <a:lnTo>
                    <a:pt x="14042" y="44671"/>
                  </a:lnTo>
                  <a:lnTo>
                    <a:pt x="14130" y="44671"/>
                  </a:lnTo>
                  <a:lnTo>
                    <a:pt x="14218" y="44627"/>
                  </a:lnTo>
                  <a:lnTo>
                    <a:pt x="14306" y="44539"/>
                  </a:lnTo>
                  <a:lnTo>
                    <a:pt x="14306" y="44276"/>
                  </a:lnTo>
                  <a:lnTo>
                    <a:pt x="14306" y="43135"/>
                  </a:lnTo>
                  <a:lnTo>
                    <a:pt x="14306" y="43091"/>
                  </a:lnTo>
                  <a:lnTo>
                    <a:pt x="13911" y="41424"/>
                  </a:lnTo>
                  <a:lnTo>
                    <a:pt x="13867" y="41380"/>
                  </a:lnTo>
                  <a:lnTo>
                    <a:pt x="12857" y="39142"/>
                  </a:lnTo>
                  <a:lnTo>
                    <a:pt x="11892" y="36816"/>
                  </a:lnTo>
                  <a:lnTo>
                    <a:pt x="10795" y="35193"/>
                  </a:lnTo>
                  <a:lnTo>
                    <a:pt x="9610" y="32867"/>
                  </a:lnTo>
                  <a:lnTo>
                    <a:pt x="9435" y="32077"/>
                  </a:lnTo>
                  <a:lnTo>
                    <a:pt x="9435" y="30103"/>
                  </a:lnTo>
                  <a:lnTo>
                    <a:pt x="9435" y="30059"/>
                  </a:lnTo>
                  <a:lnTo>
                    <a:pt x="9040" y="29006"/>
                  </a:lnTo>
                  <a:lnTo>
                    <a:pt x="8996" y="29006"/>
                  </a:lnTo>
                  <a:lnTo>
                    <a:pt x="7987" y="27338"/>
                  </a:lnTo>
                  <a:lnTo>
                    <a:pt x="6495" y="25232"/>
                  </a:lnTo>
                  <a:lnTo>
                    <a:pt x="5793" y="23564"/>
                  </a:lnTo>
                  <a:lnTo>
                    <a:pt x="5749" y="23521"/>
                  </a:lnTo>
                  <a:lnTo>
                    <a:pt x="4520" y="22160"/>
                  </a:lnTo>
                  <a:lnTo>
                    <a:pt x="3730" y="21019"/>
                  </a:lnTo>
                  <a:lnTo>
                    <a:pt x="3379" y="19747"/>
                  </a:lnTo>
                  <a:lnTo>
                    <a:pt x="2809" y="17158"/>
                  </a:lnTo>
                  <a:lnTo>
                    <a:pt x="2546" y="15139"/>
                  </a:lnTo>
                  <a:lnTo>
                    <a:pt x="2107" y="12901"/>
                  </a:lnTo>
                  <a:lnTo>
                    <a:pt x="1405" y="9742"/>
                  </a:lnTo>
                  <a:lnTo>
                    <a:pt x="483" y="6758"/>
                  </a:lnTo>
                  <a:lnTo>
                    <a:pt x="352" y="4257"/>
                  </a:lnTo>
                  <a:lnTo>
                    <a:pt x="483" y="2282"/>
                  </a:lnTo>
                  <a:lnTo>
                    <a:pt x="1405" y="703"/>
                  </a:lnTo>
                  <a:lnTo>
                    <a:pt x="2677" y="352"/>
                  </a:lnTo>
                  <a:lnTo>
                    <a:pt x="2721" y="308"/>
                  </a:lnTo>
                  <a:lnTo>
                    <a:pt x="2765" y="264"/>
                  </a:lnTo>
                  <a:lnTo>
                    <a:pt x="2809" y="176"/>
                  </a:lnTo>
                  <a:lnTo>
                    <a:pt x="2809" y="132"/>
                  </a:lnTo>
                  <a:lnTo>
                    <a:pt x="2765" y="45"/>
                  </a:lnTo>
                  <a:lnTo>
                    <a:pt x="272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3" name="Google Shape;7433;p246"/>
            <p:cNvSpPr/>
            <p:nvPr/>
          </p:nvSpPr>
          <p:spPr>
            <a:xfrm>
              <a:off x="4276225" y="3001750"/>
              <a:ext cx="400425" cy="1289000"/>
            </a:xfrm>
            <a:custGeom>
              <a:avLst/>
              <a:gdLst/>
              <a:ahLst/>
              <a:cxnLst/>
              <a:rect l="l" t="t" r="r" b="b"/>
              <a:pathLst>
                <a:path w="16017" h="51560" extrusionOk="0">
                  <a:moveTo>
                    <a:pt x="11936" y="0"/>
                  </a:moveTo>
                  <a:lnTo>
                    <a:pt x="11848" y="44"/>
                  </a:lnTo>
                  <a:lnTo>
                    <a:pt x="9917" y="1010"/>
                  </a:lnTo>
                  <a:lnTo>
                    <a:pt x="7635" y="1887"/>
                  </a:lnTo>
                  <a:lnTo>
                    <a:pt x="5573" y="2545"/>
                  </a:lnTo>
                  <a:lnTo>
                    <a:pt x="2765" y="3247"/>
                  </a:lnTo>
                  <a:lnTo>
                    <a:pt x="351" y="4037"/>
                  </a:lnTo>
                  <a:lnTo>
                    <a:pt x="264" y="4081"/>
                  </a:lnTo>
                  <a:lnTo>
                    <a:pt x="220" y="4169"/>
                  </a:lnTo>
                  <a:lnTo>
                    <a:pt x="0" y="5047"/>
                  </a:lnTo>
                  <a:lnTo>
                    <a:pt x="0" y="5090"/>
                  </a:lnTo>
                  <a:lnTo>
                    <a:pt x="88" y="7460"/>
                  </a:lnTo>
                  <a:lnTo>
                    <a:pt x="220" y="9698"/>
                  </a:lnTo>
                  <a:lnTo>
                    <a:pt x="220" y="9742"/>
                  </a:lnTo>
                  <a:lnTo>
                    <a:pt x="1097" y="11848"/>
                  </a:lnTo>
                  <a:lnTo>
                    <a:pt x="1492" y="13033"/>
                  </a:lnTo>
                  <a:lnTo>
                    <a:pt x="1799" y="14174"/>
                  </a:lnTo>
                  <a:lnTo>
                    <a:pt x="2370" y="16587"/>
                  </a:lnTo>
                  <a:lnTo>
                    <a:pt x="2896" y="19000"/>
                  </a:lnTo>
                  <a:lnTo>
                    <a:pt x="3379" y="21414"/>
                  </a:lnTo>
                  <a:lnTo>
                    <a:pt x="3774" y="23476"/>
                  </a:lnTo>
                  <a:lnTo>
                    <a:pt x="4213" y="25582"/>
                  </a:lnTo>
                  <a:lnTo>
                    <a:pt x="4959" y="29619"/>
                  </a:lnTo>
                  <a:lnTo>
                    <a:pt x="5003" y="29663"/>
                  </a:lnTo>
                  <a:lnTo>
                    <a:pt x="6977" y="32954"/>
                  </a:lnTo>
                  <a:lnTo>
                    <a:pt x="7679" y="34359"/>
                  </a:lnTo>
                  <a:lnTo>
                    <a:pt x="7943" y="35894"/>
                  </a:lnTo>
                  <a:lnTo>
                    <a:pt x="7986" y="35938"/>
                  </a:lnTo>
                  <a:lnTo>
                    <a:pt x="8513" y="37255"/>
                  </a:lnTo>
                  <a:lnTo>
                    <a:pt x="8557" y="37255"/>
                  </a:lnTo>
                  <a:lnTo>
                    <a:pt x="9654" y="39229"/>
                  </a:lnTo>
                  <a:lnTo>
                    <a:pt x="11058" y="41292"/>
                  </a:lnTo>
                  <a:lnTo>
                    <a:pt x="11936" y="42696"/>
                  </a:lnTo>
                  <a:lnTo>
                    <a:pt x="12989" y="45021"/>
                  </a:lnTo>
                  <a:lnTo>
                    <a:pt x="13033" y="45065"/>
                  </a:lnTo>
                  <a:lnTo>
                    <a:pt x="15402" y="48620"/>
                  </a:lnTo>
                  <a:lnTo>
                    <a:pt x="15666" y="49278"/>
                  </a:lnTo>
                  <a:lnTo>
                    <a:pt x="15534" y="50814"/>
                  </a:lnTo>
                  <a:lnTo>
                    <a:pt x="15402" y="51340"/>
                  </a:lnTo>
                  <a:lnTo>
                    <a:pt x="15402" y="51384"/>
                  </a:lnTo>
                  <a:lnTo>
                    <a:pt x="15402" y="51472"/>
                  </a:lnTo>
                  <a:lnTo>
                    <a:pt x="15446" y="51516"/>
                  </a:lnTo>
                  <a:lnTo>
                    <a:pt x="15490" y="51560"/>
                  </a:lnTo>
                  <a:lnTo>
                    <a:pt x="15578" y="51560"/>
                  </a:lnTo>
                  <a:lnTo>
                    <a:pt x="15666" y="51516"/>
                  </a:lnTo>
                  <a:lnTo>
                    <a:pt x="15709" y="51428"/>
                  </a:lnTo>
                  <a:lnTo>
                    <a:pt x="15885" y="50901"/>
                  </a:lnTo>
                  <a:lnTo>
                    <a:pt x="15885" y="50858"/>
                  </a:lnTo>
                  <a:lnTo>
                    <a:pt x="16017" y="49278"/>
                  </a:lnTo>
                  <a:lnTo>
                    <a:pt x="16017" y="49190"/>
                  </a:lnTo>
                  <a:lnTo>
                    <a:pt x="15709" y="48488"/>
                  </a:lnTo>
                  <a:lnTo>
                    <a:pt x="15666" y="48444"/>
                  </a:lnTo>
                  <a:lnTo>
                    <a:pt x="13340" y="44890"/>
                  </a:lnTo>
                  <a:lnTo>
                    <a:pt x="12243" y="42564"/>
                  </a:lnTo>
                  <a:lnTo>
                    <a:pt x="12243" y="42520"/>
                  </a:lnTo>
                  <a:lnTo>
                    <a:pt x="11321" y="41116"/>
                  </a:lnTo>
                  <a:lnTo>
                    <a:pt x="9961" y="39054"/>
                  </a:lnTo>
                  <a:lnTo>
                    <a:pt x="8864" y="37123"/>
                  </a:lnTo>
                  <a:lnTo>
                    <a:pt x="8294" y="35807"/>
                  </a:lnTo>
                  <a:lnTo>
                    <a:pt x="8030" y="34271"/>
                  </a:lnTo>
                  <a:lnTo>
                    <a:pt x="8030" y="34227"/>
                  </a:lnTo>
                  <a:lnTo>
                    <a:pt x="7284" y="32779"/>
                  </a:lnTo>
                  <a:lnTo>
                    <a:pt x="5310" y="29532"/>
                  </a:lnTo>
                  <a:lnTo>
                    <a:pt x="4564" y="25495"/>
                  </a:lnTo>
                  <a:lnTo>
                    <a:pt x="4125" y="23432"/>
                  </a:lnTo>
                  <a:lnTo>
                    <a:pt x="3730" y="21326"/>
                  </a:lnTo>
                  <a:lnTo>
                    <a:pt x="3247" y="18913"/>
                  </a:lnTo>
                  <a:lnTo>
                    <a:pt x="2721" y="16499"/>
                  </a:lnTo>
                  <a:lnTo>
                    <a:pt x="2150" y="14086"/>
                  </a:lnTo>
                  <a:lnTo>
                    <a:pt x="1799" y="12901"/>
                  </a:lnTo>
                  <a:lnTo>
                    <a:pt x="1448" y="11760"/>
                  </a:lnTo>
                  <a:lnTo>
                    <a:pt x="571" y="9610"/>
                  </a:lnTo>
                  <a:lnTo>
                    <a:pt x="439" y="7460"/>
                  </a:lnTo>
                  <a:lnTo>
                    <a:pt x="351" y="5090"/>
                  </a:lnTo>
                  <a:lnTo>
                    <a:pt x="571" y="4344"/>
                  </a:lnTo>
                  <a:lnTo>
                    <a:pt x="2852" y="3555"/>
                  </a:lnTo>
                  <a:lnTo>
                    <a:pt x="5705" y="2896"/>
                  </a:lnTo>
                  <a:lnTo>
                    <a:pt x="7767" y="2194"/>
                  </a:lnTo>
                  <a:lnTo>
                    <a:pt x="10049" y="1317"/>
                  </a:lnTo>
                  <a:lnTo>
                    <a:pt x="12023" y="351"/>
                  </a:lnTo>
                  <a:lnTo>
                    <a:pt x="12067" y="307"/>
                  </a:lnTo>
                  <a:lnTo>
                    <a:pt x="12111" y="220"/>
                  </a:lnTo>
                  <a:lnTo>
                    <a:pt x="12111" y="176"/>
                  </a:lnTo>
                  <a:lnTo>
                    <a:pt x="12111" y="88"/>
                  </a:lnTo>
                  <a:lnTo>
                    <a:pt x="12067" y="44"/>
                  </a:lnTo>
                  <a:lnTo>
                    <a:pt x="1202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4" name="Google Shape;7434;p246"/>
            <p:cNvSpPr/>
            <p:nvPr/>
          </p:nvSpPr>
          <p:spPr>
            <a:xfrm>
              <a:off x="4227950" y="2940300"/>
              <a:ext cx="432250" cy="1407500"/>
            </a:xfrm>
            <a:custGeom>
              <a:avLst/>
              <a:gdLst/>
              <a:ahLst/>
              <a:cxnLst/>
              <a:rect l="l" t="t" r="r" b="b"/>
              <a:pathLst>
                <a:path w="17290" h="56300" extrusionOk="0">
                  <a:moveTo>
                    <a:pt x="14657" y="1"/>
                  </a:moveTo>
                  <a:lnTo>
                    <a:pt x="12112" y="1712"/>
                  </a:lnTo>
                  <a:lnTo>
                    <a:pt x="9479" y="2809"/>
                  </a:lnTo>
                  <a:lnTo>
                    <a:pt x="7548" y="3468"/>
                  </a:lnTo>
                  <a:lnTo>
                    <a:pt x="4345" y="4257"/>
                  </a:lnTo>
                  <a:lnTo>
                    <a:pt x="4301" y="4301"/>
                  </a:lnTo>
                  <a:lnTo>
                    <a:pt x="2765" y="5135"/>
                  </a:lnTo>
                  <a:lnTo>
                    <a:pt x="2721" y="5179"/>
                  </a:lnTo>
                  <a:lnTo>
                    <a:pt x="878" y="6539"/>
                  </a:lnTo>
                  <a:lnTo>
                    <a:pt x="264" y="7110"/>
                  </a:lnTo>
                  <a:lnTo>
                    <a:pt x="220" y="7197"/>
                  </a:lnTo>
                  <a:lnTo>
                    <a:pt x="0" y="7943"/>
                  </a:lnTo>
                  <a:lnTo>
                    <a:pt x="0" y="8031"/>
                  </a:lnTo>
                  <a:lnTo>
                    <a:pt x="132" y="10093"/>
                  </a:lnTo>
                  <a:lnTo>
                    <a:pt x="132" y="10137"/>
                  </a:lnTo>
                  <a:lnTo>
                    <a:pt x="1317" y="12902"/>
                  </a:lnTo>
                  <a:lnTo>
                    <a:pt x="2326" y="16149"/>
                  </a:lnTo>
                  <a:lnTo>
                    <a:pt x="3160" y="19967"/>
                  </a:lnTo>
                  <a:lnTo>
                    <a:pt x="3599" y="22512"/>
                  </a:lnTo>
                  <a:lnTo>
                    <a:pt x="4740" y="27075"/>
                  </a:lnTo>
                  <a:lnTo>
                    <a:pt x="5398" y="30278"/>
                  </a:lnTo>
                  <a:lnTo>
                    <a:pt x="5705" y="32253"/>
                  </a:lnTo>
                  <a:lnTo>
                    <a:pt x="5661" y="34666"/>
                  </a:lnTo>
                  <a:lnTo>
                    <a:pt x="5661" y="34710"/>
                  </a:lnTo>
                  <a:lnTo>
                    <a:pt x="5749" y="35676"/>
                  </a:lnTo>
                  <a:lnTo>
                    <a:pt x="5749" y="35720"/>
                  </a:lnTo>
                  <a:lnTo>
                    <a:pt x="6670" y="37870"/>
                  </a:lnTo>
                  <a:lnTo>
                    <a:pt x="7767" y="39976"/>
                  </a:lnTo>
                  <a:lnTo>
                    <a:pt x="9172" y="42082"/>
                  </a:lnTo>
                  <a:lnTo>
                    <a:pt x="10444" y="44013"/>
                  </a:lnTo>
                  <a:lnTo>
                    <a:pt x="11760" y="45900"/>
                  </a:lnTo>
                  <a:lnTo>
                    <a:pt x="12726" y="47831"/>
                  </a:lnTo>
                  <a:lnTo>
                    <a:pt x="13998" y="49849"/>
                  </a:lnTo>
                  <a:lnTo>
                    <a:pt x="15315" y="51736"/>
                  </a:lnTo>
                  <a:lnTo>
                    <a:pt x="16631" y="53535"/>
                  </a:lnTo>
                  <a:lnTo>
                    <a:pt x="16938" y="54105"/>
                  </a:lnTo>
                  <a:lnTo>
                    <a:pt x="16938" y="54544"/>
                  </a:lnTo>
                  <a:lnTo>
                    <a:pt x="16324" y="55948"/>
                  </a:lnTo>
                  <a:lnTo>
                    <a:pt x="16280" y="56080"/>
                  </a:lnTo>
                  <a:lnTo>
                    <a:pt x="16280" y="56124"/>
                  </a:lnTo>
                  <a:lnTo>
                    <a:pt x="16324" y="56212"/>
                  </a:lnTo>
                  <a:lnTo>
                    <a:pt x="16368" y="56256"/>
                  </a:lnTo>
                  <a:lnTo>
                    <a:pt x="16412" y="56299"/>
                  </a:lnTo>
                  <a:lnTo>
                    <a:pt x="16456" y="56299"/>
                  </a:lnTo>
                  <a:lnTo>
                    <a:pt x="16543" y="56256"/>
                  </a:lnTo>
                  <a:lnTo>
                    <a:pt x="16631" y="56124"/>
                  </a:lnTo>
                  <a:lnTo>
                    <a:pt x="16631" y="56080"/>
                  </a:lnTo>
                  <a:lnTo>
                    <a:pt x="17246" y="54632"/>
                  </a:lnTo>
                  <a:lnTo>
                    <a:pt x="17289" y="54588"/>
                  </a:lnTo>
                  <a:lnTo>
                    <a:pt x="17289" y="54062"/>
                  </a:lnTo>
                  <a:lnTo>
                    <a:pt x="17289" y="53974"/>
                  </a:lnTo>
                  <a:lnTo>
                    <a:pt x="16894" y="53359"/>
                  </a:lnTo>
                  <a:lnTo>
                    <a:pt x="15578" y="51516"/>
                  </a:lnTo>
                  <a:lnTo>
                    <a:pt x="14306" y="49630"/>
                  </a:lnTo>
                  <a:lnTo>
                    <a:pt x="13033" y="47655"/>
                  </a:lnTo>
                  <a:lnTo>
                    <a:pt x="12068" y="45724"/>
                  </a:lnTo>
                  <a:lnTo>
                    <a:pt x="12068" y="45680"/>
                  </a:lnTo>
                  <a:lnTo>
                    <a:pt x="10751" y="43794"/>
                  </a:lnTo>
                  <a:lnTo>
                    <a:pt x="9479" y="41863"/>
                  </a:lnTo>
                  <a:lnTo>
                    <a:pt x="8075" y="39800"/>
                  </a:lnTo>
                  <a:lnTo>
                    <a:pt x="6977" y="37738"/>
                  </a:lnTo>
                  <a:lnTo>
                    <a:pt x="6100" y="35632"/>
                  </a:lnTo>
                  <a:lnTo>
                    <a:pt x="6012" y="34666"/>
                  </a:lnTo>
                  <a:lnTo>
                    <a:pt x="6056" y="32253"/>
                  </a:lnTo>
                  <a:lnTo>
                    <a:pt x="6056" y="32209"/>
                  </a:lnTo>
                  <a:lnTo>
                    <a:pt x="5749" y="30235"/>
                  </a:lnTo>
                  <a:lnTo>
                    <a:pt x="5091" y="27031"/>
                  </a:lnTo>
                  <a:lnTo>
                    <a:pt x="3950" y="22424"/>
                  </a:lnTo>
                  <a:lnTo>
                    <a:pt x="3467" y="19923"/>
                  </a:lnTo>
                  <a:lnTo>
                    <a:pt x="2677" y="16061"/>
                  </a:lnTo>
                  <a:lnTo>
                    <a:pt x="1668" y="12770"/>
                  </a:lnTo>
                  <a:lnTo>
                    <a:pt x="483" y="10050"/>
                  </a:lnTo>
                  <a:lnTo>
                    <a:pt x="352" y="8031"/>
                  </a:lnTo>
                  <a:lnTo>
                    <a:pt x="571" y="7329"/>
                  </a:lnTo>
                  <a:lnTo>
                    <a:pt x="1098" y="6802"/>
                  </a:lnTo>
                  <a:lnTo>
                    <a:pt x="2940" y="5442"/>
                  </a:lnTo>
                  <a:lnTo>
                    <a:pt x="4432" y="4608"/>
                  </a:lnTo>
                  <a:lnTo>
                    <a:pt x="7636" y="3819"/>
                  </a:lnTo>
                  <a:lnTo>
                    <a:pt x="9610" y="3116"/>
                  </a:lnTo>
                  <a:lnTo>
                    <a:pt x="12243" y="2019"/>
                  </a:lnTo>
                  <a:lnTo>
                    <a:pt x="12287" y="2019"/>
                  </a:lnTo>
                  <a:lnTo>
                    <a:pt x="14876" y="308"/>
                  </a:lnTo>
                  <a:lnTo>
                    <a:pt x="14920" y="264"/>
                  </a:lnTo>
                  <a:lnTo>
                    <a:pt x="14920" y="220"/>
                  </a:lnTo>
                  <a:lnTo>
                    <a:pt x="14920" y="133"/>
                  </a:lnTo>
                  <a:lnTo>
                    <a:pt x="14920" y="89"/>
                  </a:lnTo>
                  <a:lnTo>
                    <a:pt x="1487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5" name="Google Shape;7435;p246"/>
            <p:cNvSpPr/>
            <p:nvPr/>
          </p:nvSpPr>
          <p:spPr>
            <a:xfrm>
              <a:off x="4167625" y="2749425"/>
              <a:ext cx="593500" cy="1676250"/>
            </a:xfrm>
            <a:custGeom>
              <a:avLst/>
              <a:gdLst/>
              <a:ahLst/>
              <a:cxnLst/>
              <a:rect l="l" t="t" r="r" b="b"/>
              <a:pathLst>
                <a:path w="23740" h="67050" extrusionOk="0">
                  <a:moveTo>
                    <a:pt x="23520" y="1"/>
                  </a:moveTo>
                  <a:lnTo>
                    <a:pt x="23476" y="45"/>
                  </a:lnTo>
                  <a:lnTo>
                    <a:pt x="19571" y="2370"/>
                  </a:lnTo>
                  <a:lnTo>
                    <a:pt x="17640" y="3731"/>
                  </a:lnTo>
                  <a:lnTo>
                    <a:pt x="15490" y="5223"/>
                  </a:lnTo>
                  <a:lnTo>
                    <a:pt x="13779" y="6363"/>
                  </a:lnTo>
                  <a:lnTo>
                    <a:pt x="11628" y="7285"/>
                  </a:lnTo>
                  <a:lnTo>
                    <a:pt x="8820" y="8338"/>
                  </a:lnTo>
                  <a:lnTo>
                    <a:pt x="7723" y="8821"/>
                  </a:lnTo>
                  <a:lnTo>
                    <a:pt x="6977" y="8908"/>
                  </a:lnTo>
                  <a:lnTo>
                    <a:pt x="6889" y="8952"/>
                  </a:lnTo>
                  <a:lnTo>
                    <a:pt x="3818" y="11585"/>
                  </a:lnTo>
                  <a:lnTo>
                    <a:pt x="2019" y="13165"/>
                  </a:lnTo>
                  <a:lnTo>
                    <a:pt x="702" y="14701"/>
                  </a:lnTo>
                  <a:lnTo>
                    <a:pt x="658" y="14745"/>
                  </a:lnTo>
                  <a:lnTo>
                    <a:pt x="88" y="15754"/>
                  </a:lnTo>
                  <a:lnTo>
                    <a:pt x="44" y="15842"/>
                  </a:lnTo>
                  <a:lnTo>
                    <a:pt x="0" y="16324"/>
                  </a:lnTo>
                  <a:lnTo>
                    <a:pt x="0" y="16412"/>
                  </a:lnTo>
                  <a:lnTo>
                    <a:pt x="1053" y="19176"/>
                  </a:lnTo>
                  <a:lnTo>
                    <a:pt x="1580" y="21283"/>
                  </a:lnTo>
                  <a:lnTo>
                    <a:pt x="2238" y="25100"/>
                  </a:lnTo>
                  <a:lnTo>
                    <a:pt x="2677" y="27558"/>
                  </a:lnTo>
                  <a:lnTo>
                    <a:pt x="3116" y="29839"/>
                  </a:lnTo>
                  <a:lnTo>
                    <a:pt x="4169" y="33218"/>
                  </a:lnTo>
                  <a:lnTo>
                    <a:pt x="5090" y="36158"/>
                  </a:lnTo>
                  <a:lnTo>
                    <a:pt x="5661" y="38923"/>
                  </a:lnTo>
                  <a:lnTo>
                    <a:pt x="5968" y="41073"/>
                  </a:lnTo>
                  <a:lnTo>
                    <a:pt x="5792" y="43837"/>
                  </a:lnTo>
                  <a:lnTo>
                    <a:pt x="5792" y="45900"/>
                  </a:lnTo>
                  <a:lnTo>
                    <a:pt x="5836" y="45943"/>
                  </a:lnTo>
                  <a:lnTo>
                    <a:pt x="6099" y="47918"/>
                  </a:lnTo>
                  <a:lnTo>
                    <a:pt x="6494" y="49761"/>
                  </a:lnTo>
                  <a:lnTo>
                    <a:pt x="6538" y="49805"/>
                  </a:lnTo>
                  <a:lnTo>
                    <a:pt x="7065" y="50946"/>
                  </a:lnTo>
                  <a:lnTo>
                    <a:pt x="8688" y="53272"/>
                  </a:lnTo>
                  <a:lnTo>
                    <a:pt x="9961" y="54939"/>
                  </a:lnTo>
                  <a:lnTo>
                    <a:pt x="12023" y="58230"/>
                  </a:lnTo>
                  <a:lnTo>
                    <a:pt x="13603" y="60292"/>
                  </a:lnTo>
                  <a:lnTo>
                    <a:pt x="15402" y="62837"/>
                  </a:lnTo>
                  <a:lnTo>
                    <a:pt x="16543" y="64812"/>
                  </a:lnTo>
                  <a:lnTo>
                    <a:pt x="16675" y="65426"/>
                  </a:lnTo>
                  <a:lnTo>
                    <a:pt x="16148" y="66831"/>
                  </a:lnTo>
                  <a:lnTo>
                    <a:pt x="16148" y="66874"/>
                  </a:lnTo>
                  <a:lnTo>
                    <a:pt x="16148" y="66962"/>
                  </a:lnTo>
                  <a:lnTo>
                    <a:pt x="16192" y="67006"/>
                  </a:lnTo>
                  <a:lnTo>
                    <a:pt x="16236" y="67050"/>
                  </a:lnTo>
                  <a:lnTo>
                    <a:pt x="16411" y="67050"/>
                  </a:lnTo>
                  <a:lnTo>
                    <a:pt x="16455" y="66962"/>
                  </a:lnTo>
                  <a:lnTo>
                    <a:pt x="17026" y="65514"/>
                  </a:lnTo>
                  <a:lnTo>
                    <a:pt x="17026" y="65382"/>
                  </a:lnTo>
                  <a:lnTo>
                    <a:pt x="16894" y="64680"/>
                  </a:lnTo>
                  <a:lnTo>
                    <a:pt x="16850" y="64637"/>
                  </a:lnTo>
                  <a:lnTo>
                    <a:pt x="15709" y="62662"/>
                  </a:lnTo>
                  <a:lnTo>
                    <a:pt x="13866" y="60073"/>
                  </a:lnTo>
                  <a:lnTo>
                    <a:pt x="12330" y="58011"/>
                  </a:lnTo>
                  <a:lnTo>
                    <a:pt x="10224" y="54720"/>
                  </a:lnTo>
                  <a:lnTo>
                    <a:pt x="8996" y="53096"/>
                  </a:lnTo>
                  <a:lnTo>
                    <a:pt x="7372" y="50770"/>
                  </a:lnTo>
                  <a:lnTo>
                    <a:pt x="6845" y="49673"/>
                  </a:lnTo>
                  <a:lnTo>
                    <a:pt x="6450" y="47874"/>
                  </a:lnTo>
                  <a:lnTo>
                    <a:pt x="6143" y="45900"/>
                  </a:lnTo>
                  <a:lnTo>
                    <a:pt x="6143" y="43881"/>
                  </a:lnTo>
                  <a:lnTo>
                    <a:pt x="6319" y="41073"/>
                  </a:lnTo>
                  <a:lnTo>
                    <a:pt x="6319" y="41029"/>
                  </a:lnTo>
                  <a:lnTo>
                    <a:pt x="6012" y="38835"/>
                  </a:lnTo>
                  <a:lnTo>
                    <a:pt x="5397" y="36070"/>
                  </a:lnTo>
                  <a:lnTo>
                    <a:pt x="4520" y="33087"/>
                  </a:lnTo>
                  <a:lnTo>
                    <a:pt x="3467" y="29752"/>
                  </a:lnTo>
                  <a:lnTo>
                    <a:pt x="3028" y="27514"/>
                  </a:lnTo>
                  <a:lnTo>
                    <a:pt x="2589" y="25056"/>
                  </a:lnTo>
                  <a:lnTo>
                    <a:pt x="1931" y="21239"/>
                  </a:lnTo>
                  <a:lnTo>
                    <a:pt x="1404" y="19089"/>
                  </a:lnTo>
                  <a:lnTo>
                    <a:pt x="351" y="16324"/>
                  </a:lnTo>
                  <a:lnTo>
                    <a:pt x="395" y="15929"/>
                  </a:lnTo>
                  <a:lnTo>
                    <a:pt x="965" y="14920"/>
                  </a:lnTo>
                  <a:lnTo>
                    <a:pt x="2282" y="13428"/>
                  </a:lnTo>
                  <a:lnTo>
                    <a:pt x="4037" y="11848"/>
                  </a:lnTo>
                  <a:lnTo>
                    <a:pt x="7109" y="9260"/>
                  </a:lnTo>
                  <a:lnTo>
                    <a:pt x="7811" y="9128"/>
                  </a:lnTo>
                  <a:lnTo>
                    <a:pt x="7855" y="9128"/>
                  </a:lnTo>
                  <a:lnTo>
                    <a:pt x="8952" y="8689"/>
                  </a:lnTo>
                  <a:lnTo>
                    <a:pt x="11760" y="7636"/>
                  </a:lnTo>
                  <a:lnTo>
                    <a:pt x="13910" y="6671"/>
                  </a:lnTo>
                  <a:lnTo>
                    <a:pt x="13954" y="6671"/>
                  </a:lnTo>
                  <a:lnTo>
                    <a:pt x="15665" y="5530"/>
                  </a:lnTo>
                  <a:lnTo>
                    <a:pt x="17816" y="4038"/>
                  </a:lnTo>
                  <a:lnTo>
                    <a:pt x="19746" y="2677"/>
                  </a:lnTo>
                  <a:lnTo>
                    <a:pt x="23652" y="352"/>
                  </a:lnTo>
                  <a:lnTo>
                    <a:pt x="23696" y="264"/>
                  </a:lnTo>
                  <a:lnTo>
                    <a:pt x="23696" y="220"/>
                  </a:lnTo>
                  <a:lnTo>
                    <a:pt x="23739" y="176"/>
                  </a:lnTo>
                  <a:lnTo>
                    <a:pt x="23696" y="89"/>
                  </a:lnTo>
                  <a:lnTo>
                    <a:pt x="23652" y="45"/>
                  </a:lnTo>
                  <a:lnTo>
                    <a:pt x="2360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6" name="Google Shape;7436;p246"/>
            <p:cNvSpPr/>
            <p:nvPr/>
          </p:nvSpPr>
          <p:spPr>
            <a:xfrm>
              <a:off x="4152250" y="2727500"/>
              <a:ext cx="578150" cy="1726700"/>
            </a:xfrm>
            <a:custGeom>
              <a:avLst/>
              <a:gdLst/>
              <a:ahLst/>
              <a:cxnLst/>
              <a:rect l="l" t="t" r="r" b="b"/>
              <a:pathLst>
                <a:path w="23126" h="69068" extrusionOk="0">
                  <a:moveTo>
                    <a:pt x="22906" y="0"/>
                  </a:moveTo>
                  <a:lnTo>
                    <a:pt x="22862" y="44"/>
                  </a:lnTo>
                  <a:lnTo>
                    <a:pt x="19177" y="2238"/>
                  </a:lnTo>
                  <a:lnTo>
                    <a:pt x="17421" y="3467"/>
                  </a:lnTo>
                  <a:lnTo>
                    <a:pt x="15271" y="4915"/>
                  </a:lnTo>
                  <a:lnTo>
                    <a:pt x="13691" y="5968"/>
                  </a:lnTo>
                  <a:lnTo>
                    <a:pt x="11015" y="7065"/>
                  </a:lnTo>
                  <a:lnTo>
                    <a:pt x="7329" y="8820"/>
                  </a:lnTo>
                  <a:lnTo>
                    <a:pt x="6056" y="9654"/>
                  </a:lnTo>
                  <a:lnTo>
                    <a:pt x="6012" y="9698"/>
                  </a:lnTo>
                  <a:lnTo>
                    <a:pt x="3643" y="12023"/>
                  </a:lnTo>
                  <a:lnTo>
                    <a:pt x="1756" y="13822"/>
                  </a:lnTo>
                  <a:lnTo>
                    <a:pt x="922" y="14832"/>
                  </a:lnTo>
                  <a:lnTo>
                    <a:pt x="922" y="14876"/>
                  </a:lnTo>
                  <a:lnTo>
                    <a:pt x="308" y="16280"/>
                  </a:lnTo>
                  <a:lnTo>
                    <a:pt x="308" y="16324"/>
                  </a:lnTo>
                  <a:lnTo>
                    <a:pt x="1" y="17772"/>
                  </a:lnTo>
                  <a:lnTo>
                    <a:pt x="1" y="17859"/>
                  </a:lnTo>
                  <a:lnTo>
                    <a:pt x="396" y="19966"/>
                  </a:lnTo>
                  <a:lnTo>
                    <a:pt x="1054" y="24047"/>
                  </a:lnTo>
                  <a:lnTo>
                    <a:pt x="1580" y="27118"/>
                  </a:lnTo>
                  <a:lnTo>
                    <a:pt x="2239" y="30146"/>
                  </a:lnTo>
                  <a:lnTo>
                    <a:pt x="2897" y="32603"/>
                  </a:lnTo>
                  <a:lnTo>
                    <a:pt x="4213" y="36201"/>
                  </a:lnTo>
                  <a:lnTo>
                    <a:pt x="4959" y="39141"/>
                  </a:lnTo>
                  <a:lnTo>
                    <a:pt x="5442" y="41774"/>
                  </a:lnTo>
                  <a:lnTo>
                    <a:pt x="5310" y="45987"/>
                  </a:lnTo>
                  <a:lnTo>
                    <a:pt x="5310" y="46031"/>
                  </a:lnTo>
                  <a:lnTo>
                    <a:pt x="5486" y="47786"/>
                  </a:lnTo>
                  <a:lnTo>
                    <a:pt x="5486" y="47830"/>
                  </a:lnTo>
                  <a:lnTo>
                    <a:pt x="6012" y="50331"/>
                  </a:lnTo>
                  <a:lnTo>
                    <a:pt x="6539" y="53315"/>
                  </a:lnTo>
                  <a:lnTo>
                    <a:pt x="6890" y="54631"/>
                  </a:lnTo>
                  <a:lnTo>
                    <a:pt x="6934" y="54719"/>
                  </a:lnTo>
                  <a:lnTo>
                    <a:pt x="8514" y="56650"/>
                  </a:lnTo>
                  <a:lnTo>
                    <a:pt x="12156" y="61740"/>
                  </a:lnTo>
                  <a:lnTo>
                    <a:pt x="14262" y="64680"/>
                  </a:lnTo>
                  <a:lnTo>
                    <a:pt x="15754" y="66962"/>
                  </a:lnTo>
                  <a:lnTo>
                    <a:pt x="16017" y="67576"/>
                  </a:lnTo>
                  <a:lnTo>
                    <a:pt x="15754" y="68892"/>
                  </a:lnTo>
                  <a:lnTo>
                    <a:pt x="15754" y="68936"/>
                  </a:lnTo>
                  <a:lnTo>
                    <a:pt x="15798" y="69024"/>
                  </a:lnTo>
                  <a:lnTo>
                    <a:pt x="15842" y="69068"/>
                  </a:lnTo>
                  <a:lnTo>
                    <a:pt x="16061" y="69068"/>
                  </a:lnTo>
                  <a:lnTo>
                    <a:pt x="16105" y="68936"/>
                  </a:lnTo>
                  <a:lnTo>
                    <a:pt x="16368" y="67576"/>
                  </a:lnTo>
                  <a:lnTo>
                    <a:pt x="16368" y="67488"/>
                  </a:lnTo>
                  <a:lnTo>
                    <a:pt x="16061" y="66830"/>
                  </a:lnTo>
                  <a:lnTo>
                    <a:pt x="16061" y="66786"/>
                  </a:lnTo>
                  <a:lnTo>
                    <a:pt x="14525" y="64460"/>
                  </a:lnTo>
                  <a:lnTo>
                    <a:pt x="8821" y="56430"/>
                  </a:lnTo>
                  <a:lnTo>
                    <a:pt x="7197" y="54500"/>
                  </a:lnTo>
                  <a:lnTo>
                    <a:pt x="6890" y="53271"/>
                  </a:lnTo>
                  <a:lnTo>
                    <a:pt x="6363" y="50287"/>
                  </a:lnTo>
                  <a:lnTo>
                    <a:pt x="5837" y="47742"/>
                  </a:lnTo>
                  <a:lnTo>
                    <a:pt x="5661" y="45987"/>
                  </a:lnTo>
                  <a:lnTo>
                    <a:pt x="5793" y="41774"/>
                  </a:lnTo>
                  <a:lnTo>
                    <a:pt x="5793" y="41730"/>
                  </a:lnTo>
                  <a:lnTo>
                    <a:pt x="5310" y="39054"/>
                  </a:lnTo>
                  <a:lnTo>
                    <a:pt x="4520" y="36070"/>
                  </a:lnTo>
                  <a:lnTo>
                    <a:pt x="3248" y="32472"/>
                  </a:lnTo>
                  <a:lnTo>
                    <a:pt x="2546" y="30102"/>
                  </a:lnTo>
                  <a:lnTo>
                    <a:pt x="1931" y="27074"/>
                  </a:lnTo>
                  <a:lnTo>
                    <a:pt x="1405" y="23959"/>
                  </a:lnTo>
                  <a:lnTo>
                    <a:pt x="747" y="19878"/>
                  </a:lnTo>
                  <a:lnTo>
                    <a:pt x="352" y="17816"/>
                  </a:lnTo>
                  <a:lnTo>
                    <a:pt x="615" y="16411"/>
                  </a:lnTo>
                  <a:lnTo>
                    <a:pt x="1229" y="15051"/>
                  </a:lnTo>
                  <a:lnTo>
                    <a:pt x="2019" y="14086"/>
                  </a:lnTo>
                  <a:lnTo>
                    <a:pt x="3906" y="12287"/>
                  </a:lnTo>
                  <a:lnTo>
                    <a:pt x="6276" y="9961"/>
                  </a:lnTo>
                  <a:lnTo>
                    <a:pt x="7504" y="9127"/>
                  </a:lnTo>
                  <a:lnTo>
                    <a:pt x="11146" y="7416"/>
                  </a:lnTo>
                  <a:lnTo>
                    <a:pt x="13823" y="6275"/>
                  </a:lnTo>
                  <a:lnTo>
                    <a:pt x="13867" y="6231"/>
                  </a:lnTo>
                  <a:lnTo>
                    <a:pt x="17597" y="3774"/>
                  </a:lnTo>
                  <a:lnTo>
                    <a:pt x="19396" y="2545"/>
                  </a:lnTo>
                  <a:lnTo>
                    <a:pt x="23038" y="351"/>
                  </a:lnTo>
                  <a:lnTo>
                    <a:pt x="23082" y="307"/>
                  </a:lnTo>
                  <a:lnTo>
                    <a:pt x="23126" y="220"/>
                  </a:lnTo>
                  <a:lnTo>
                    <a:pt x="23126" y="176"/>
                  </a:lnTo>
                  <a:lnTo>
                    <a:pt x="23082" y="88"/>
                  </a:lnTo>
                  <a:lnTo>
                    <a:pt x="23038" y="44"/>
                  </a:lnTo>
                  <a:lnTo>
                    <a:pt x="2299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7" name="Google Shape;7437;p246"/>
            <p:cNvSpPr/>
            <p:nvPr/>
          </p:nvSpPr>
          <p:spPr>
            <a:xfrm>
              <a:off x="4125925" y="2666050"/>
              <a:ext cx="649450" cy="1851775"/>
            </a:xfrm>
            <a:custGeom>
              <a:avLst/>
              <a:gdLst/>
              <a:ahLst/>
              <a:cxnLst/>
              <a:rect l="l" t="t" r="r" b="b"/>
              <a:pathLst>
                <a:path w="25978" h="74071" extrusionOk="0">
                  <a:moveTo>
                    <a:pt x="25715" y="1"/>
                  </a:moveTo>
                  <a:lnTo>
                    <a:pt x="23608" y="1142"/>
                  </a:lnTo>
                  <a:lnTo>
                    <a:pt x="19922" y="3292"/>
                  </a:lnTo>
                  <a:lnTo>
                    <a:pt x="18079" y="4477"/>
                  </a:lnTo>
                  <a:lnTo>
                    <a:pt x="15534" y="6144"/>
                  </a:lnTo>
                  <a:lnTo>
                    <a:pt x="14042" y="7109"/>
                  </a:lnTo>
                  <a:lnTo>
                    <a:pt x="11585" y="8207"/>
                  </a:lnTo>
                  <a:lnTo>
                    <a:pt x="11585" y="8250"/>
                  </a:lnTo>
                  <a:lnTo>
                    <a:pt x="10269" y="9040"/>
                  </a:lnTo>
                  <a:lnTo>
                    <a:pt x="6846" y="11146"/>
                  </a:lnTo>
                  <a:lnTo>
                    <a:pt x="6802" y="11190"/>
                  </a:lnTo>
                  <a:lnTo>
                    <a:pt x="4213" y="13823"/>
                  </a:lnTo>
                  <a:lnTo>
                    <a:pt x="2326" y="15622"/>
                  </a:lnTo>
                  <a:lnTo>
                    <a:pt x="1624" y="16500"/>
                  </a:lnTo>
                  <a:lnTo>
                    <a:pt x="1580" y="16544"/>
                  </a:lnTo>
                  <a:lnTo>
                    <a:pt x="703" y="19177"/>
                  </a:lnTo>
                  <a:lnTo>
                    <a:pt x="88" y="20976"/>
                  </a:lnTo>
                  <a:lnTo>
                    <a:pt x="88" y="21020"/>
                  </a:lnTo>
                  <a:lnTo>
                    <a:pt x="1" y="22336"/>
                  </a:lnTo>
                  <a:lnTo>
                    <a:pt x="44" y="22380"/>
                  </a:lnTo>
                  <a:lnTo>
                    <a:pt x="615" y="26417"/>
                  </a:lnTo>
                  <a:lnTo>
                    <a:pt x="878" y="28084"/>
                  </a:lnTo>
                  <a:lnTo>
                    <a:pt x="1185" y="29708"/>
                  </a:lnTo>
                  <a:lnTo>
                    <a:pt x="1536" y="31244"/>
                  </a:lnTo>
                  <a:lnTo>
                    <a:pt x="1931" y="32823"/>
                  </a:lnTo>
                  <a:lnTo>
                    <a:pt x="2370" y="34359"/>
                  </a:lnTo>
                  <a:lnTo>
                    <a:pt x="2897" y="35939"/>
                  </a:lnTo>
                  <a:lnTo>
                    <a:pt x="3467" y="37606"/>
                  </a:lnTo>
                  <a:lnTo>
                    <a:pt x="4125" y="39362"/>
                  </a:lnTo>
                  <a:lnTo>
                    <a:pt x="5003" y="42258"/>
                  </a:lnTo>
                  <a:lnTo>
                    <a:pt x="5310" y="44057"/>
                  </a:lnTo>
                  <a:lnTo>
                    <a:pt x="5398" y="45329"/>
                  </a:lnTo>
                  <a:lnTo>
                    <a:pt x="5310" y="47787"/>
                  </a:lnTo>
                  <a:lnTo>
                    <a:pt x="5354" y="49322"/>
                  </a:lnTo>
                  <a:lnTo>
                    <a:pt x="5354" y="49366"/>
                  </a:lnTo>
                  <a:lnTo>
                    <a:pt x="5924" y="52175"/>
                  </a:lnTo>
                  <a:lnTo>
                    <a:pt x="6407" y="54939"/>
                  </a:lnTo>
                  <a:lnTo>
                    <a:pt x="6451" y="57528"/>
                  </a:lnTo>
                  <a:lnTo>
                    <a:pt x="6319" y="59810"/>
                  </a:lnTo>
                  <a:lnTo>
                    <a:pt x="6319" y="59854"/>
                  </a:lnTo>
                  <a:lnTo>
                    <a:pt x="6495" y="60731"/>
                  </a:lnTo>
                  <a:lnTo>
                    <a:pt x="6495" y="60819"/>
                  </a:lnTo>
                  <a:lnTo>
                    <a:pt x="7943" y="62399"/>
                  </a:lnTo>
                  <a:lnTo>
                    <a:pt x="10225" y="65251"/>
                  </a:lnTo>
                  <a:lnTo>
                    <a:pt x="12112" y="67796"/>
                  </a:lnTo>
                  <a:lnTo>
                    <a:pt x="13077" y="68981"/>
                  </a:lnTo>
                  <a:lnTo>
                    <a:pt x="13121" y="68981"/>
                  </a:lnTo>
                  <a:lnTo>
                    <a:pt x="15841" y="71614"/>
                  </a:lnTo>
                  <a:lnTo>
                    <a:pt x="16061" y="71921"/>
                  </a:lnTo>
                  <a:lnTo>
                    <a:pt x="15973" y="73851"/>
                  </a:lnTo>
                  <a:lnTo>
                    <a:pt x="15973" y="73939"/>
                  </a:lnTo>
                  <a:lnTo>
                    <a:pt x="16017" y="73983"/>
                  </a:lnTo>
                  <a:lnTo>
                    <a:pt x="16105" y="74027"/>
                  </a:lnTo>
                  <a:lnTo>
                    <a:pt x="16149" y="74071"/>
                  </a:lnTo>
                  <a:lnTo>
                    <a:pt x="16236" y="74027"/>
                  </a:lnTo>
                  <a:lnTo>
                    <a:pt x="16280" y="73983"/>
                  </a:lnTo>
                  <a:lnTo>
                    <a:pt x="16324" y="73939"/>
                  </a:lnTo>
                  <a:lnTo>
                    <a:pt x="16324" y="73895"/>
                  </a:lnTo>
                  <a:lnTo>
                    <a:pt x="16412" y="71877"/>
                  </a:lnTo>
                  <a:lnTo>
                    <a:pt x="16368" y="71789"/>
                  </a:lnTo>
                  <a:lnTo>
                    <a:pt x="16149" y="71394"/>
                  </a:lnTo>
                  <a:lnTo>
                    <a:pt x="16105" y="71394"/>
                  </a:lnTo>
                  <a:lnTo>
                    <a:pt x="13340" y="68761"/>
                  </a:lnTo>
                  <a:lnTo>
                    <a:pt x="12375" y="67577"/>
                  </a:lnTo>
                  <a:lnTo>
                    <a:pt x="10488" y="65032"/>
                  </a:lnTo>
                  <a:lnTo>
                    <a:pt x="8206" y="62179"/>
                  </a:lnTo>
                  <a:lnTo>
                    <a:pt x="6802" y="60600"/>
                  </a:lnTo>
                  <a:lnTo>
                    <a:pt x="6670" y="59810"/>
                  </a:lnTo>
                  <a:lnTo>
                    <a:pt x="6802" y="57528"/>
                  </a:lnTo>
                  <a:lnTo>
                    <a:pt x="6758" y="54895"/>
                  </a:lnTo>
                  <a:lnTo>
                    <a:pt x="6276" y="52131"/>
                  </a:lnTo>
                  <a:lnTo>
                    <a:pt x="5705" y="49322"/>
                  </a:lnTo>
                  <a:lnTo>
                    <a:pt x="5661" y="47787"/>
                  </a:lnTo>
                  <a:lnTo>
                    <a:pt x="5749" y="45329"/>
                  </a:lnTo>
                  <a:lnTo>
                    <a:pt x="5661" y="44013"/>
                  </a:lnTo>
                  <a:lnTo>
                    <a:pt x="5310" y="42170"/>
                  </a:lnTo>
                  <a:lnTo>
                    <a:pt x="4476" y="39230"/>
                  </a:lnTo>
                  <a:lnTo>
                    <a:pt x="3818" y="37475"/>
                  </a:lnTo>
                  <a:lnTo>
                    <a:pt x="3204" y="35851"/>
                  </a:lnTo>
                  <a:lnTo>
                    <a:pt x="2721" y="34271"/>
                  </a:lnTo>
                  <a:lnTo>
                    <a:pt x="2239" y="32736"/>
                  </a:lnTo>
                  <a:lnTo>
                    <a:pt x="1844" y="31200"/>
                  </a:lnTo>
                  <a:lnTo>
                    <a:pt x="1493" y="29620"/>
                  </a:lnTo>
                  <a:lnTo>
                    <a:pt x="1229" y="28040"/>
                  </a:lnTo>
                  <a:lnTo>
                    <a:pt x="966" y="26329"/>
                  </a:lnTo>
                  <a:lnTo>
                    <a:pt x="396" y="22336"/>
                  </a:lnTo>
                  <a:lnTo>
                    <a:pt x="439" y="21063"/>
                  </a:lnTo>
                  <a:lnTo>
                    <a:pt x="1054" y="19308"/>
                  </a:lnTo>
                  <a:lnTo>
                    <a:pt x="1887" y="16675"/>
                  </a:lnTo>
                  <a:lnTo>
                    <a:pt x="2590" y="15842"/>
                  </a:lnTo>
                  <a:lnTo>
                    <a:pt x="4476" y="14043"/>
                  </a:lnTo>
                  <a:lnTo>
                    <a:pt x="7021" y="11454"/>
                  </a:lnTo>
                  <a:lnTo>
                    <a:pt x="10488" y="9347"/>
                  </a:lnTo>
                  <a:lnTo>
                    <a:pt x="11761" y="8558"/>
                  </a:lnTo>
                  <a:lnTo>
                    <a:pt x="14218" y="7417"/>
                  </a:lnTo>
                  <a:lnTo>
                    <a:pt x="15710" y="6451"/>
                  </a:lnTo>
                  <a:lnTo>
                    <a:pt x="18255" y="4784"/>
                  </a:lnTo>
                  <a:lnTo>
                    <a:pt x="20098" y="3599"/>
                  </a:lnTo>
                  <a:lnTo>
                    <a:pt x="23784" y="1449"/>
                  </a:lnTo>
                  <a:lnTo>
                    <a:pt x="25846" y="308"/>
                  </a:lnTo>
                  <a:lnTo>
                    <a:pt x="25934" y="264"/>
                  </a:lnTo>
                  <a:lnTo>
                    <a:pt x="25934" y="220"/>
                  </a:lnTo>
                  <a:lnTo>
                    <a:pt x="25978" y="133"/>
                  </a:lnTo>
                  <a:lnTo>
                    <a:pt x="25934" y="89"/>
                  </a:lnTo>
                  <a:lnTo>
                    <a:pt x="2589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8" name="Google Shape;7438;p246"/>
            <p:cNvSpPr/>
            <p:nvPr/>
          </p:nvSpPr>
          <p:spPr>
            <a:xfrm>
              <a:off x="4096300" y="2788925"/>
              <a:ext cx="434450" cy="1781575"/>
            </a:xfrm>
            <a:custGeom>
              <a:avLst/>
              <a:gdLst/>
              <a:ahLst/>
              <a:cxnLst/>
              <a:rect l="l" t="t" r="r" b="b"/>
              <a:pathLst>
                <a:path w="17378" h="71263" extrusionOk="0">
                  <a:moveTo>
                    <a:pt x="15886" y="0"/>
                  </a:moveTo>
                  <a:lnTo>
                    <a:pt x="14174" y="1054"/>
                  </a:lnTo>
                  <a:lnTo>
                    <a:pt x="10971" y="3028"/>
                  </a:lnTo>
                  <a:lnTo>
                    <a:pt x="8952" y="4301"/>
                  </a:lnTo>
                  <a:lnTo>
                    <a:pt x="6890" y="5880"/>
                  </a:lnTo>
                  <a:lnTo>
                    <a:pt x="6846" y="5880"/>
                  </a:lnTo>
                  <a:lnTo>
                    <a:pt x="5705" y="7328"/>
                  </a:lnTo>
                  <a:lnTo>
                    <a:pt x="3029" y="10049"/>
                  </a:lnTo>
                  <a:lnTo>
                    <a:pt x="2502" y="10663"/>
                  </a:lnTo>
                  <a:lnTo>
                    <a:pt x="2458" y="10751"/>
                  </a:lnTo>
                  <a:lnTo>
                    <a:pt x="1229" y="13691"/>
                  </a:lnTo>
                  <a:lnTo>
                    <a:pt x="264" y="16280"/>
                  </a:lnTo>
                  <a:lnTo>
                    <a:pt x="264" y="16324"/>
                  </a:lnTo>
                  <a:lnTo>
                    <a:pt x="1" y="17509"/>
                  </a:lnTo>
                  <a:lnTo>
                    <a:pt x="1" y="17553"/>
                  </a:lnTo>
                  <a:lnTo>
                    <a:pt x="1" y="18825"/>
                  </a:lnTo>
                  <a:lnTo>
                    <a:pt x="484" y="22687"/>
                  </a:lnTo>
                  <a:lnTo>
                    <a:pt x="966" y="25276"/>
                  </a:lnTo>
                  <a:lnTo>
                    <a:pt x="1624" y="28040"/>
                  </a:lnTo>
                  <a:lnTo>
                    <a:pt x="2546" y="30673"/>
                  </a:lnTo>
                  <a:lnTo>
                    <a:pt x="4257" y="35105"/>
                  </a:lnTo>
                  <a:lnTo>
                    <a:pt x="4828" y="36728"/>
                  </a:lnTo>
                  <a:lnTo>
                    <a:pt x="5310" y="38922"/>
                  </a:lnTo>
                  <a:lnTo>
                    <a:pt x="5530" y="40370"/>
                  </a:lnTo>
                  <a:lnTo>
                    <a:pt x="5398" y="42828"/>
                  </a:lnTo>
                  <a:lnTo>
                    <a:pt x="5442" y="44144"/>
                  </a:lnTo>
                  <a:lnTo>
                    <a:pt x="5442" y="44188"/>
                  </a:lnTo>
                  <a:lnTo>
                    <a:pt x="5925" y="46645"/>
                  </a:lnTo>
                  <a:lnTo>
                    <a:pt x="6320" y="49059"/>
                  </a:lnTo>
                  <a:lnTo>
                    <a:pt x="6407" y="51297"/>
                  </a:lnTo>
                  <a:lnTo>
                    <a:pt x="6232" y="54544"/>
                  </a:lnTo>
                  <a:lnTo>
                    <a:pt x="6144" y="56826"/>
                  </a:lnTo>
                  <a:lnTo>
                    <a:pt x="6144" y="58405"/>
                  </a:lnTo>
                  <a:lnTo>
                    <a:pt x="6144" y="58449"/>
                  </a:lnTo>
                  <a:lnTo>
                    <a:pt x="6407" y="59239"/>
                  </a:lnTo>
                  <a:lnTo>
                    <a:pt x="6451" y="59283"/>
                  </a:lnTo>
                  <a:lnTo>
                    <a:pt x="7899" y="61257"/>
                  </a:lnTo>
                  <a:lnTo>
                    <a:pt x="10006" y="63583"/>
                  </a:lnTo>
                  <a:lnTo>
                    <a:pt x="13604" y="66655"/>
                  </a:lnTo>
                  <a:lnTo>
                    <a:pt x="15491" y="68234"/>
                  </a:lnTo>
                  <a:lnTo>
                    <a:pt x="16412" y="69068"/>
                  </a:lnTo>
                  <a:lnTo>
                    <a:pt x="16632" y="69419"/>
                  </a:lnTo>
                  <a:lnTo>
                    <a:pt x="16675" y="70121"/>
                  </a:lnTo>
                  <a:lnTo>
                    <a:pt x="16675" y="70165"/>
                  </a:lnTo>
                  <a:lnTo>
                    <a:pt x="17026" y="71130"/>
                  </a:lnTo>
                  <a:lnTo>
                    <a:pt x="17114" y="71218"/>
                  </a:lnTo>
                  <a:lnTo>
                    <a:pt x="17202" y="71262"/>
                  </a:lnTo>
                  <a:lnTo>
                    <a:pt x="17246" y="71262"/>
                  </a:lnTo>
                  <a:lnTo>
                    <a:pt x="17334" y="71218"/>
                  </a:lnTo>
                  <a:lnTo>
                    <a:pt x="17378" y="71130"/>
                  </a:lnTo>
                  <a:lnTo>
                    <a:pt x="17378" y="71087"/>
                  </a:lnTo>
                  <a:lnTo>
                    <a:pt x="17378" y="70999"/>
                  </a:lnTo>
                  <a:lnTo>
                    <a:pt x="17026" y="70077"/>
                  </a:lnTo>
                  <a:lnTo>
                    <a:pt x="16983" y="69331"/>
                  </a:lnTo>
                  <a:lnTo>
                    <a:pt x="16939" y="69288"/>
                  </a:lnTo>
                  <a:lnTo>
                    <a:pt x="16719" y="68893"/>
                  </a:lnTo>
                  <a:lnTo>
                    <a:pt x="16675" y="68849"/>
                  </a:lnTo>
                  <a:lnTo>
                    <a:pt x="15754" y="67971"/>
                  </a:lnTo>
                  <a:lnTo>
                    <a:pt x="13823" y="66391"/>
                  </a:lnTo>
                  <a:lnTo>
                    <a:pt x="10269" y="63320"/>
                  </a:lnTo>
                  <a:lnTo>
                    <a:pt x="8163" y="61038"/>
                  </a:lnTo>
                  <a:lnTo>
                    <a:pt x="6715" y="59107"/>
                  </a:lnTo>
                  <a:lnTo>
                    <a:pt x="6495" y="58361"/>
                  </a:lnTo>
                  <a:lnTo>
                    <a:pt x="6495" y="56826"/>
                  </a:lnTo>
                  <a:lnTo>
                    <a:pt x="6583" y="54544"/>
                  </a:lnTo>
                  <a:lnTo>
                    <a:pt x="6758" y="51297"/>
                  </a:lnTo>
                  <a:lnTo>
                    <a:pt x="6671" y="49015"/>
                  </a:lnTo>
                  <a:lnTo>
                    <a:pt x="6276" y="46601"/>
                  </a:lnTo>
                  <a:lnTo>
                    <a:pt x="5793" y="44144"/>
                  </a:lnTo>
                  <a:lnTo>
                    <a:pt x="5749" y="42828"/>
                  </a:lnTo>
                  <a:lnTo>
                    <a:pt x="5881" y="40370"/>
                  </a:lnTo>
                  <a:lnTo>
                    <a:pt x="5881" y="40327"/>
                  </a:lnTo>
                  <a:lnTo>
                    <a:pt x="5661" y="38835"/>
                  </a:lnTo>
                  <a:lnTo>
                    <a:pt x="5135" y="36641"/>
                  </a:lnTo>
                  <a:lnTo>
                    <a:pt x="4564" y="34973"/>
                  </a:lnTo>
                  <a:lnTo>
                    <a:pt x="2853" y="30541"/>
                  </a:lnTo>
                  <a:lnTo>
                    <a:pt x="1975" y="27908"/>
                  </a:lnTo>
                  <a:lnTo>
                    <a:pt x="1317" y="25232"/>
                  </a:lnTo>
                  <a:lnTo>
                    <a:pt x="791" y="22599"/>
                  </a:lnTo>
                  <a:lnTo>
                    <a:pt x="352" y="18825"/>
                  </a:lnTo>
                  <a:lnTo>
                    <a:pt x="352" y="17596"/>
                  </a:lnTo>
                  <a:lnTo>
                    <a:pt x="615" y="16412"/>
                  </a:lnTo>
                  <a:lnTo>
                    <a:pt x="1581" y="13823"/>
                  </a:lnTo>
                  <a:lnTo>
                    <a:pt x="2765" y="10883"/>
                  </a:lnTo>
                  <a:lnTo>
                    <a:pt x="3292" y="10312"/>
                  </a:lnTo>
                  <a:lnTo>
                    <a:pt x="5969" y="7548"/>
                  </a:lnTo>
                  <a:lnTo>
                    <a:pt x="7109" y="6144"/>
                  </a:lnTo>
                  <a:lnTo>
                    <a:pt x="9172" y="4608"/>
                  </a:lnTo>
                  <a:lnTo>
                    <a:pt x="11146" y="3335"/>
                  </a:lnTo>
                  <a:lnTo>
                    <a:pt x="14350" y="1361"/>
                  </a:lnTo>
                  <a:lnTo>
                    <a:pt x="16105" y="308"/>
                  </a:lnTo>
                  <a:lnTo>
                    <a:pt x="16149" y="264"/>
                  </a:lnTo>
                  <a:lnTo>
                    <a:pt x="16149" y="220"/>
                  </a:lnTo>
                  <a:lnTo>
                    <a:pt x="16149" y="132"/>
                  </a:lnTo>
                  <a:lnTo>
                    <a:pt x="16149" y="88"/>
                  </a:lnTo>
                  <a:lnTo>
                    <a:pt x="16105" y="44"/>
                  </a:lnTo>
                  <a:lnTo>
                    <a:pt x="1601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9" name="Google Shape;7439;p246"/>
            <p:cNvSpPr/>
            <p:nvPr/>
          </p:nvSpPr>
          <p:spPr>
            <a:xfrm>
              <a:off x="5157125" y="2795500"/>
              <a:ext cx="400425" cy="235900"/>
            </a:xfrm>
            <a:custGeom>
              <a:avLst/>
              <a:gdLst/>
              <a:ahLst/>
              <a:cxnLst/>
              <a:rect l="l" t="t" r="r" b="b"/>
              <a:pathLst>
                <a:path w="16017" h="9436" extrusionOk="0">
                  <a:moveTo>
                    <a:pt x="15753" y="1"/>
                  </a:moveTo>
                  <a:lnTo>
                    <a:pt x="9566" y="3774"/>
                  </a:lnTo>
                  <a:lnTo>
                    <a:pt x="7328" y="5179"/>
                  </a:lnTo>
                  <a:lnTo>
                    <a:pt x="5485" y="6056"/>
                  </a:lnTo>
                  <a:lnTo>
                    <a:pt x="3818" y="7022"/>
                  </a:lnTo>
                  <a:lnTo>
                    <a:pt x="88" y="9128"/>
                  </a:lnTo>
                  <a:lnTo>
                    <a:pt x="0" y="9172"/>
                  </a:lnTo>
                  <a:lnTo>
                    <a:pt x="0" y="9216"/>
                  </a:lnTo>
                  <a:lnTo>
                    <a:pt x="0" y="9303"/>
                  </a:lnTo>
                  <a:lnTo>
                    <a:pt x="0" y="9347"/>
                  </a:lnTo>
                  <a:lnTo>
                    <a:pt x="88" y="9435"/>
                  </a:lnTo>
                  <a:lnTo>
                    <a:pt x="264" y="9435"/>
                  </a:lnTo>
                  <a:lnTo>
                    <a:pt x="3993" y="7329"/>
                  </a:lnTo>
                  <a:lnTo>
                    <a:pt x="5617" y="6363"/>
                  </a:lnTo>
                  <a:lnTo>
                    <a:pt x="7504" y="5486"/>
                  </a:lnTo>
                  <a:lnTo>
                    <a:pt x="9742" y="4082"/>
                  </a:lnTo>
                  <a:lnTo>
                    <a:pt x="15929" y="308"/>
                  </a:lnTo>
                  <a:lnTo>
                    <a:pt x="15973" y="264"/>
                  </a:lnTo>
                  <a:lnTo>
                    <a:pt x="16017" y="220"/>
                  </a:lnTo>
                  <a:lnTo>
                    <a:pt x="16017" y="132"/>
                  </a:lnTo>
                  <a:lnTo>
                    <a:pt x="15973" y="89"/>
                  </a:lnTo>
                  <a:lnTo>
                    <a:pt x="15929" y="45"/>
                  </a:lnTo>
                  <a:lnTo>
                    <a:pt x="1588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0" name="Google Shape;7440;p246"/>
            <p:cNvSpPr/>
            <p:nvPr/>
          </p:nvSpPr>
          <p:spPr>
            <a:xfrm>
              <a:off x="4878475" y="2770275"/>
              <a:ext cx="651650" cy="660425"/>
            </a:xfrm>
            <a:custGeom>
              <a:avLst/>
              <a:gdLst/>
              <a:ahLst/>
              <a:cxnLst/>
              <a:rect l="l" t="t" r="r" b="b"/>
              <a:pathLst>
                <a:path w="26066" h="26417" extrusionOk="0">
                  <a:moveTo>
                    <a:pt x="25846" y="1"/>
                  </a:moveTo>
                  <a:lnTo>
                    <a:pt x="25802" y="44"/>
                  </a:lnTo>
                  <a:lnTo>
                    <a:pt x="21063" y="2897"/>
                  </a:lnTo>
                  <a:lnTo>
                    <a:pt x="18211" y="4520"/>
                  </a:lnTo>
                  <a:lnTo>
                    <a:pt x="16061" y="5398"/>
                  </a:lnTo>
                  <a:lnTo>
                    <a:pt x="13823" y="6539"/>
                  </a:lnTo>
                  <a:lnTo>
                    <a:pt x="9610" y="8689"/>
                  </a:lnTo>
                  <a:lnTo>
                    <a:pt x="6319" y="10883"/>
                  </a:lnTo>
                  <a:lnTo>
                    <a:pt x="3511" y="12901"/>
                  </a:lnTo>
                  <a:lnTo>
                    <a:pt x="3467" y="12901"/>
                  </a:lnTo>
                  <a:lnTo>
                    <a:pt x="3028" y="13296"/>
                  </a:lnTo>
                  <a:lnTo>
                    <a:pt x="2985" y="13340"/>
                  </a:lnTo>
                  <a:lnTo>
                    <a:pt x="2590" y="14218"/>
                  </a:lnTo>
                  <a:lnTo>
                    <a:pt x="2590" y="14306"/>
                  </a:lnTo>
                  <a:lnTo>
                    <a:pt x="2546" y="15051"/>
                  </a:lnTo>
                  <a:lnTo>
                    <a:pt x="2546" y="15095"/>
                  </a:lnTo>
                  <a:lnTo>
                    <a:pt x="2809" y="16105"/>
                  </a:lnTo>
                  <a:lnTo>
                    <a:pt x="3818" y="18430"/>
                  </a:lnTo>
                  <a:lnTo>
                    <a:pt x="4740" y="20537"/>
                  </a:lnTo>
                  <a:lnTo>
                    <a:pt x="4828" y="21326"/>
                  </a:lnTo>
                  <a:lnTo>
                    <a:pt x="4696" y="21897"/>
                  </a:lnTo>
                  <a:lnTo>
                    <a:pt x="2721" y="23608"/>
                  </a:lnTo>
                  <a:lnTo>
                    <a:pt x="834" y="25451"/>
                  </a:lnTo>
                  <a:lnTo>
                    <a:pt x="88" y="26109"/>
                  </a:lnTo>
                  <a:lnTo>
                    <a:pt x="45" y="26197"/>
                  </a:lnTo>
                  <a:lnTo>
                    <a:pt x="1" y="26241"/>
                  </a:lnTo>
                  <a:lnTo>
                    <a:pt x="1" y="26329"/>
                  </a:lnTo>
                  <a:lnTo>
                    <a:pt x="45" y="26373"/>
                  </a:lnTo>
                  <a:lnTo>
                    <a:pt x="88" y="26416"/>
                  </a:lnTo>
                  <a:lnTo>
                    <a:pt x="176" y="26416"/>
                  </a:lnTo>
                  <a:lnTo>
                    <a:pt x="308" y="26373"/>
                  </a:lnTo>
                  <a:lnTo>
                    <a:pt x="1098" y="25714"/>
                  </a:lnTo>
                  <a:lnTo>
                    <a:pt x="2941" y="23871"/>
                  </a:lnTo>
                  <a:lnTo>
                    <a:pt x="5003" y="22116"/>
                  </a:lnTo>
                  <a:lnTo>
                    <a:pt x="5047" y="22028"/>
                  </a:lnTo>
                  <a:lnTo>
                    <a:pt x="5179" y="21370"/>
                  </a:lnTo>
                  <a:lnTo>
                    <a:pt x="5179" y="21326"/>
                  </a:lnTo>
                  <a:lnTo>
                    <a:pt x="5091" y="20493"/>
                  </a:lnTo>
                  <a:lnTo>
                    <a:pt x="5047" y="20449"/>
                  </a:lnTo>
                  <a:lnTo>
                    <a:pt x="4125" y="18299"/>
                  </a:lnTo>
                  <a:lnTo>
                    <a:pt x="3116" y="15973"/>
                  </a:lnTo>
                  <a:lnTo>
                    <a:pt x="2897" y="15051"/>
                  </a:lnTo>
                  <a:lnTo>
                    <a:pt x="2941" y="14349"/>
                  </a:lnTo>
                  <a:lnTo>
                    <a:pt x="3292" y="13560"/>
                  </a:lnTo>
                  <a:lnTo>
                    <a:pt x="3687" y="13165"/>
                  </a:lnTo>
                  <a:lnTo>
                    <a:pt x="6495" y="11146"/>
                  </a:lnTo>
                  <a:lnTo>
                    <a:pt x="9830" y="8996"/>
                  </a:lnTo>
                  <a:lnTo>
                    <a:pt x="13955" y="6846"/>
                  </a:lnTo>
                  <a:lnTo>
                    <a:pt x="16236" y="5705"/>
                  </a:lnTo>
                  <a:lnTo>
                    <a:pt x="18343" y="4827"/>
                  </a:lnTo>
                  <a:lnTo>
                    <a:pt x="18387" y="4827"/>
                  </a:lnTo>
                  <a:lnTo>
                    <a:pt x="21239" y="3204"/>
                  </a:lnTo>
                  <a:lnTo>
                    <a:pt x="25978" y="352"/>
                  </a:lnTo>
                  <a:lnTo>
                    <a:pt x="26022" y="264"/>
                  </a:lnTo>
                  <a:lnTo>
                    <a:pt x="26066" y="220"/>
                  </a:lnTo>
                  <a:lnTo>
                    <a:pt x="26066" y="176"/>
                  </a:lnTo>
                  <a:lnTo>
                    <a:pt x="26022" y="88"/>
                  </a:lnTo>
                  <a:lnTo>
                    <a:pt x="25978" y="44"/>
                  </a:lnTo>
                  <a:lnTo>
                    <a:pt x="2593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1" name="Google Shape;7441;p246"/>
            <p:cNvSpPr/>
            <p:nvPr/>
          </p:nvSpPr>
          <p:spPr>
            <a:xfrm>
              <a:off x="4429800" y="2660575"/>
              <a:ext cx="977475" cy="1079475"/>
            </a:xfrm>
            <a:custGeom>
              <a:avLst/>
              <a:gdLst/>
              <a:ahLst/>
              <a:cxnLst/>
              <a:rect l="l" t="t" r="r" b="b"/>
              <a:pathLst>
                <a:path w="39099" h="43179" extrusionOk="0">
                  <a:moveTo>
                    <a:pt x="38835" y="0"/>
                  </a:moveTo>
                  <a:lnTo>
                    <a:pt x="36553" y="1361"/>
                  </a:lnTo>
                  <a:lnTo>
                    <a:pt x="32121" y="3335"/>
                  </a:lnTo>
                  <a:lnTo>
                    <a:pt x="31156" y="3730"/>
                  </a:lnTo>
                  <a:lnTo>
                    <a:pt x="26812" y="5617"/>
                  </a:lnTo>
                  <a:lnTo>
                    <a:pt x="24617" y="6583"/>
                  </a:lnTo>
                  <a:lnTo>
                    <a:pt x="22467" y="7592"/>
                  </a:lnTo>
                  <a:lnTo>
                    <a:pt x="20361" y="8689"/>
                  </a:lnTo>
                  <a:lnTo>
                    <a:pt x="18299" y="9830"/>
                  </a:lnTo>
                  <a:lnTo>
                    <a:pt x="17289" y="10444"/>
                  </a:lnTo>
                  <a:lnTo>
                    <a:pt x="16280" y="11102"/>
                  </a:lnTo>
                  <a:lnTo>
                    <a:pt x="15315" y="11760"/>
                  </a:lnTo>
                  <a:lnTo>
                    <a:pt x="14349" y="12462"/>
                  </a:lnTo>
                  <a:lnTo>
                    <a:pt x="12155" y="14262"/>
                  </a:lnTo>
                  <a:lnTo>
                    <a:pt x="10312" y="15666"/>
                  </a:lnTo>
                  <a:lnTo>
                    <a:pt x="8162" y="17421"/>
                  </a:lnTo>
                  <a:lnTo>
                    <a:pt x="6758" y="18342"/>
                  </a:lnTo>
                  <a:lnTo>
                    <a:pt x="4564" y="19176"/>
                  </a:lnTo>
                  <a:lnTo>
                    <a:pt x="2414" y="19878"/>
                  </a:lnTo>
                  <a:lnTo>
                    <a:pt x="1273" y="20229"/>
                  </a:lnTo>
                  <a:lnTo>
                    <a:pt x="1185" y="20273"/>
                  </a:lnTo>
                  <a:lnTo>
                    <a:pt x="922" y="20536"/>
                  </a:lnTo>
                  <a:lnTo>
                    <a:pt x="878" y="20624"/>
                  </a:lnTo>
                  <a:lnTo>
                    <a:pt x="439" y="22774"/>
                  </a:lnTo>
                  <a:lnTo>
                    <a:pt x="1" y="24705"/>
                  </a:lnTo>
                  <a:lnTo>
                    <a:pt x="1" y="24749"/>
                  </a:lnTo>
                  <a:lnTo>
                    <a:pt x="176" y="27426"/>
                  </a:lnTo>
                  <a:lnTo>
                    <a:pt x="132" y="29707"/>
                  </a:lnTo>
                  <a:lnTo>
                    <a:pt x="88" y="30980"/>
                  </a:lnTo>
                  <a:lnTo>
                    <a:pt x="132" y="31068"/>
                  </a:lnTo>
                  <a:lnTo>
                    <a:pt x="176" y="31112"/>
                  </a:lnTo>
                  <a:lnTo>
                    <a:pt x="1756" y="32691"/>
                  </a:lnTo>
                  <a:lnTo>
                    <a:pt x="3906" y="34666"/>
                  </a:lnTo>
                  <a:lnTo>
                    <a:pt x="7636" y="38001"/>
                  </a:lnTo>
                  <a:lnTo>
                    <a:pt x="9435" y="39756"/>
                  </a:lnTo>
                  <a:lnTo>
                    <a:pt x="11015" y="41336"/>
                  </a:lnTo>
                  <a:lnTo>
                    <a:pt x="11409" y="41950"/>
                  </a:lnTo>
                  <a:lnTo>
                    <a:pt x="11278" y="42959"/>
                  </a:lnTo>
                  <a:lnTo>
                    <a:pt x="11322" y="43047"/>
                  </a:lnTo>
                  <a:lnTo>
                    <a:pt x="11322" y="43091"/>
                  </a:lnTo>
                  <a:lnTo>
                    <a:pt x="11366" y="43135"/>
                  </a:lnTo>
                  <a:lnTo>
                    <a:pt x="11453" y="43179"/>
                  </a:lnTo>
                  <a:lnTo>
                    <a:pt x="11585" y="43135"/>
                  </a:lnTo>
                  <a:lnTo>
                    <a:pt x="11629" y="43003"/>
                  </a:lnTo>
                  <a:lnTo>
                    <a:pt x="11760" y="41906"/>
                  </a:lnTo>
                  <a:lnTo>
                    <a:pt x="11717" y="41818"/>
                  </a:lnTo>
                  <a:lnTo>
                    <a:pt x="11278" y="41116"/>
                  </a:lnTo>
                  <a:lnTo>
                    <a:pt x="11278" y="41072"/>
                  </a:lnTo>
                  <a:lnTo>
                    <a:pt x="9698" y="39493"/>
                  </a:lnTo>
                  <a:lnTo>
                    <a:pt x="7855" y="37781"/>
                  </a:lnTo>
                  <a:lnTo>
                    <a:pt x="4169" y="34403"/>
                  </a:lnTo>
                  <a:lnTo>
                    <a:pt x="1975" y="32428"/>
                  </a:lnTo>
                  <a:lnTo>
                    <a:pt x="439" y="30936"/>
                  </a:lnTo>
                  <a:lnTo>
                    <a:pt x="483" y="29707"/>
                  </a:lnTo>
                  <a:lnTo>
                    <a:pt x="527" y="27426"/>
                  </a:lnTo>
                  <a:lnTo>
                    <a:pt x="352" y="24749"/>
                  </a:lnTo>
                  <a:lnTo>
                    <a:pt x="790" y="22862"/>
                  </a:lnTo>
                  <a:lnTo>
                    <a:pt x="1229" y="20756"/>
                  </a:lnTo>
                  <a:lnTo>
                    <a:pt x="1405" y="20580"/>
                  </a:lnTo>
                  <a:lnTo>
                    <a:pt x="2546" y="20185"/>
                  </a:lnTo>
                  <a:lnTo>
                    <a:pt x="4652" y="19527"/>
                  </a:lnTo>
                  <a:lnTo>
                    <a:pt x="6890" y="18650"/>
                  </a:lnTo>
                  <a:lnTo>
                    <a:pt x="6934" y="18650"/>
                  </a:lnTo>
                  <a:lnTo>
                    <a:pt x="8382" y="17728"/>
                  </a:lnTo>
                  <a:lnTo>
                    <a:pt x="10532" y="15929"/>
                  </a:lnTo>
                  <a:lnTo>
                    <a:pt x="12375" y="14525"/>
                  </a:lnTo>
                  <a:lnTo>
                    <a:pt x="14569" y="12726"/>
                  </a:lnTo>
                  <a:lnTo>
                    <a:pt x="15534" y="12024"/>
                  </a:lnTo>
                  <a:lnTo>
                    <a:pt x="16500" y="11365"/>
                  </a:lnTo>
                  <a:lnTo>
                    <a:pt x="17465" y="10751"/>
                  </a:lnTo>
                  <a:lnTo>
                    <a:pt x="18474" y="10137"/>
                  </a:lnTo>
                  <a:lnTo>
                    <a:pt x="20537" y="8996"/>
                  </a:lnTo>
                  <a:lnTo>
                    <a:pt x="22643" y="7899"/>
                  </a:lnTo>
                  <a:lnTo>
                    <a:pt x="24793" y="6890"/>
                  </a:lnTo>
                  <a:lnTo>
                    <a:pt x="26943" y="5924"/>
                  </a:lnTo>
                  <a:lnTo>
                    <a:pt x="31287" y="4081"/>
                  </a:lnTo>
                  <a:lnTo>
                    <a:pt x="32253" y="3686"/>
                  </a:lnTo>
                  <a:lnTo>
                    <a:pt x="36685" y="1668"/>
                  </a:lnTo>
                  <a:lnTo>
                    <a:pt x="36729" y="1668"/>
                  </a:lnTo>
                  <a:lnTo>
                    <a:pt x="39010" y="308"/>
                  </a:lnTo>
                  <a:lnTo>
                    <a:pt x="39054" y="264"/>
                  </a:lnTo>
                  <a:lnTo>
                    <a:pt x="39098" y="220"/>
                  </a:lnTo>
                  <a:lnTo>
                    <a:pt x="39098" y="132"/>
                  </a:lnTo>
                  <a:lnTo>
                    <a:pt x="39098" y="88"/>
                  </a:lnTo>
                  <a:lnTo>
                    <a:pt x="39054" y="44"/>
                  </a:lnTo>
                  <a:lnTo>
                    <a:pt x="3896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2" name="Google Shape;7442;p246"/>
            <p:cNvSpPr/>
            <p:nvPr/>
          </p:nvSpPr>
          <p:spPr>
            <a:xfrm>
              <a:off x="4382625" y="2638625"/>
              <a:ext cx="1001600" cy="722950"/>
            </a:xfrm>
            <a:custGeom>
              <a:avLst/>
              <a:gdLst/>
              <a:ahLst/>
              <a:cxnLst/>
              <a:rect l="l" t="t" r="r" b="b"/>
              <a:pathLst>
                <a:path w="40064" h="28918" extrusionOk="0">
                  <a:moveTo>
                    <a:pt x="39800" y="1"/>
                  </a:moveTo>
                  <a:lnTo>
                    <a:pt x="36948" y="1624"/>
                  </a:lnTo>
                  <a:lnTo>
                    <a:pt x="34359" y="2678"/>
                  </a:lnTo>
                  <a:lnTo>
                    <a:pt x="31331" y="3906"/>
                  </a:lnTo>
                  <a:lnTo>
                    <a:pt x="27821" y="5442"/>
                  </a:lnTo>
                  <a:lnTo>
                    <a:pt x="25188" y="6627"/>
                  </a:lnTo>
                  <a:lnTo>
                    <a:pt x="21897" y="8206"/>
                  </a:lnTo>
                  <a:lnTo>
                    <a:pt x="19440" y="9611"/>
                  </a:lnTo>
                  <a:lnTo>
                    <a:pt x="15271" y="12287"/>
                  </a:lnTo>
                  <a:lnTo>
                    <a:pt x="15227" y="12287"/>
                  </a:lnTo>
                  <a:lnTo>
                    <a:pt x="13165" y="13955"/>
                  </a:lnTo>
                  <a:lnTo>
                    <a:pt x="11453" y="15315"/>
                  </a:lnTo>
                  <a:lnTo>
                    <a:pt x="8470" y="17553"/>
                  </a:lnTo>
                  <a:lnTo>
                    <a:pt x="6714" y="18343"/>
                  </a:lnTo>
                  <a:lnTo>
                    <a:pt x="4476" y="19177"/>
                  </a:lnTo>
                  <a:lnTo>
                    <a:pt x="2019" y="19835"/>
                  </a:lnTo>
                  <a:lnTo>
                    <a:pt x="1010" y="20274"/>
                  </a:lnTo>
                  <a:lnTo>
                    <a:pt x="922" y="20317"/>
                  </a:lnTo>
                  <a:lnTo>
                    <a:pt x="878" y="20405"/>
                  </a:lnTo>
                  <a:lnTo>
                    <a:pt x="439" y="22029"/>
                  </a:lnTo>
                  <a:lnTo>
                    <a:pt x="1" y="23082"/>
                  </a:lnTo>
                  <a:lnTo>
                    <a:pt x="1" y="23170"/>
                  </a:lnTo>
                  <a:lnTo>
                    <a:pt x="1" y="25627"/>
                  </a:lnTo>
                  <a:lnTo>
                    <a:pt x="1" y="27909"/>
                  </a:lnTo>
                  <a:lnTo>
                    <a:pt x="1" y="27953"/>
                  </a:lnTo>
                  <a:lnTo>
                    <a:pt x="264" y="28786"/>
                  </a:lnTo>
                  <a:lnTo>
                    <a:pt x="352" y="28874"/>
                  </a:lnTo>
                  <a:lnTo>
                    <a:pt x="439" y="28918"/>
                  </a:lnTo>
                  <a:lnTo>
                    <a:pt x="483" y="28918"/>
                  </a:lnTo>
                  <a:lnTo>
                    <a:pt x="571" y="28874"/>
                  </a:lnTo>
                  <a:lnTo>
                    <a:pt x="615" y="28830"/>
                  </a:lnTo>
                  <a:lnTo>
                    <a:pt x="615" y="28742"/>
                  </a:lnTo>
                  <a:lnTo>
                    <a:pt x="615" y="28699"/>
                  </a:lnTo>
                  <a:lnTo>
                    <a:pt x="352" y="27865"/>
                  </a:lnTo>
                  <a:lnTo>
                    <a:pt x="352" y="25627"/>
                  </a:lnTo>
                  <a:lnTo>
                    <a:pt x="352" y="23214"/>
                  </a:lnTo>
                  <a:lnTo>
                    <a:pt x="790" y="22160"/>
                  </a:lnTo>
                  <a:lnTo>
                    <a:pt x="1185" y="20581"/>
                  </a:lnTo>
                  <a:lnTo>
                    <a:pt x="2151" y="20186"/>
                  </a:lnTo>
                  <a:lnTo>
                    <a:pt x="4564" y="19484"/>
                  </a:lnTo>
                  <a:lnTo>
                    <a:pt x="6846" y="18694"/>
                  </a:lnTo>
                  <a:lnTo>
                    <a:pt x="8645" y="17860"/>
                  </a:lnTo>
                  <a:lnTo>
                    <a:pt x="8689" y="17860"/>
                  </a:lnTo>
                  <a:lnTo>
                    <a:pt x="11673" y="15578"/>
                  </a:lnTo>
                  <a:lnTo>
                    <a:pt x="13384" y="14218"/>
                  </a:lnTo>
                  <a:lnTo>
                    <a:pt x="15447" y="12595"/>
                  </a:lnTo>
                  <a:lnTo>
                    <a:pt x="19615" y="9918"/>
                  </a:lnTo>
                  <a:lnTo>
                    <a:pt x="22029" y="8514"/>
                  </a:lnTo>
                  <a:lnTo>
                    <a:pt x="25364" y="6978"/>
                  </a:lnTo>
                  <a:lnTo>
                    <a:pt x="27996" y="5749"/>
                  </a:lnTo>
                  <a:lnTo>
                    <a:pt x="31463" y="4257"/>
                  </a:lnTo>
                  <a:lnTo>
                    <a:pt x="34491" y="2985"/>
                  </a:lnTo>
                  <a:lnTo>
                    <a:pt x="37124" y="1932"/>
                  </a:lnTo>
                  <a:lnTo>
                    <a:pt x="39976" y="308"/>
                  </a:lnTo>
                  <a:lnTo>
                    <a:pt x="40020" y="264"/>
                  </a:lnTo>
                  <a:lnTo>
                    <a:pt x="40020" y="220"/>
                  </a:lnTo>
                  <a:lnTo>
                    <a:pt x="40064" y="133"/>
                  </a:lnTo>
                  <a:lnTo>
                    <a:pt x="40020" y="89"/>
                  </a:lnTo>
                  <a:lnTo>
                    <a:pt x="39976" y="45"/>
                  </a:lnTo>
                  <a:lnTo>
                    <a:pt x="3993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3" name="Google Shape;7443;p246"/>
            <p:cNvSpPr/>
            <p:nvPr/>
          </p:nvSpPr>
          <p:spPr>
            <a:xfrm>
              <a:off x="4390300" y="2616700"/>
              <a:ext cx="969800" cy="500250"/>
            </a:xfrm>
            <a:custGeom>
              <a:avLst/>
              <a:gdLst/>
              <a:ahLst/>
              <a:cxnLst/>
              <a:rect l="l" t="t" r="r" b="b"/>
              <a:pathLst>
                <a:path w="38792" h="20010" extrusionOk="0">
                  <a:moveTo>
                    <a:pt x="38572" y="0"/>
                  </a:moveTo>
                  <a:lnTo>
                    <a:pt x="38528" y="44"/>
                  </a:lnTo>
                  <a:lnTo>
                    <a:pt x="37563" y="615"/>
                  </a:lnTo>
                  <a:lnTo>
                    <a:pt x="32911" y="2633"/>
                  </a:lnTo>
                  <a:lnTo>
                    <a:pt x="29050" y="4213"/>
                  </a:lnTo>
                  <a:lnTo>
                    <a:pt x="23433" y="6758"/>
                  </a:lnTo>
                  <a:lnTo>
                    <a:pt x="21063" y="7855"/>
                  </a:lnTo>
                  <a:lnTo>
                    <a:pt x="18782" y="9127"/>
                  </a:lnTo>
                  <a:lnTo>
                    <a:pt x="16368" y="10532"/>
                  </a:lnTo>
                  <a:lnTo>
                    <a:pt x="14657" y="11672"/>
                  </a:lnTo>
                  <a:lnTo>
                    <a:pt x="12068" y="13691"/>
                  </a:lnTo>
                  <a:lnTo>
                    <a:pt x="10400" y="14963"/>
                  </a:lnTo>
                  <a:lnTo>
                    <a:pt x="7329" y="17157"/>
                  </a:lnTo>
                  <a:lnTo>
                    <a:pt x="5310" y="18079"/>
                  </a:lnTo>
                  <a:lnTo>
                    <a:pt x="2897" y="18913"/>
                  </a:lnTo>
                  <a:lnTo>
                    <a:pt x="132" y="19659"/>
                  </a:lnTo>
                  <a:lnTo>
                    <a:pt x="89" y="19703"/>
                  </a:lnTo>
                  <a:lnTo>
                    <a:pt x="45" y="19746"/>
                  </a:lnTo>
                  <a:lnTo>
                    <a:pt x="1" y="19790"/>
                  </a:lnTo>
                  <a:lnTo>
                    <a:pt x="1" y="19878"/>
                  </a:lnTo>
                  <a:lnTo>
                    <a:pt x="89" y="19966"/>
                  </a:lnTo>
                  <a:lnTo>
                    <a:pt x="176" y="20010"/>
                  </a:lnTo>
                  <a:lnTo>
                    <a:pt x="220" y="20010"/>
                  </a:lnTo>
                  <a:lnTo>
                    <a:pt x="3029" y="19264"/>
                  </a:lnTo>
                  <a:lnTo>
                    <a:pt x="5442" y="18386"/>
                  </a:lnTo>
                  <a:lnTo>
                    <a:pt x="7504" y="17465"/>
                  </a:lnTo>
                  <a:lnTo>
                    <a:pt x="7504" y="17421"/>
                  </a:lnTo>
                  <a:lnTo>
                    <a:pt x="10620" y="15271"/>
                  </a:lnTo>
                  <a:lnTo>
                    <a:pt x="14832" y="11936"/>
                  </a:lnTo>
                  <a:lnTo>
                    <a:pt x="16544" y="10839"/>
                  </a:lnTo>
                  <a:lnTo>
                    <a:pt x="18957" y="9435"/>
                  </a:lnTo>
                  <a:lnTo>
                    <a:pt x="21239" y="8162"/>
                  </a:lnTo>
                  <a:lnTo>
                    <a:pt x="23565" y="7065"/>
                  </a:lnTo>
                  <a:lnTo>
                    <a:pt x="29181" y="4520"/>
                  </a:lnTo>
                  <a:lnTo>
                    <a:pt x="33087" y="2940"/>
                  </a:lnTo>
                  <a:lnTo>
                    <a:pt x="37738" y="922"/>
                  </a:lnTo>
                  <a:lnTo>
                    <a:pt x="38703" y="351"/>
                  </a:lnTo>
                  <a:lnTo>
                    <a:pt x="38747" y="264"/>
                  </a:lnTo>
                  <a:lnTo>
                    <a:pt x="38791" y="220"/>
                  </a:lnTo>
                  <a:lnTo>
                    <a:pt x="38791" y="176"/>
                  </a:lnTo>
                  <a:lnTo>
                    <a:pt x="38747" y="88"/>
                  </a:lnTo>
                  <a:lnTo>
                    <a:pt x="38703" y="44"/>
                  </a:lnTo>
                  <a:lnTo>
                    <a:pt x="3866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4" name="Google Shape;7444;p246"/>
            <p:cNvSpPr/>
            <p:nvPr/>
          </p:nvSpPr>
          <p:spPr>
            <a:xfrm>
              <a:off x="4570225" y="2562950"/>
              <a:ext cx="823875" cy="447600"/>
            </a:xfrm>
            <a:custGeom>
              <a:avLst/>
              <a:gdLst/>
              <a:ahLst/>
              <a:cxnLst/>
              <a:rect l="l" t="t" r="r" b="b"/>
              <a:pathLst>
                <a:path w="32955" h="17904" extrusionOk="0">
                  <a:moveTo>
                    <a:pt x="32691" y="0"/>
                  </a:moveTo>
                  <a:lnTo>
                    <a:pt x="30366" y="1317"/>
                  </a:lnTo>
                  <a:lnTo>
                    <a:pt x="27689" y="2589"/>
                  </a:lnTo>
                  <a:lnTo>
                    <a:pt x="23827" y="4125"/>
                  </a:lnTo>
                  <a:lnTo>
                    <a:pt x="21721" y="5002"/>
                  </a:lnTo>
                  <a:lnTo>
                    <a:pt x="18649" y="6319"/>
                  </a:lnTo>
                  <a:lnTo>
                    <a:pt x="16763" y="7197"/>
                  </a:lnTo>
                  <a:lnTo>
                    <a:pt x="12550" y="9215"/>
                  </a:lnTo>
                  <a:lnTo>
                    <a:pt x="10356" y="10400"/>
                  </a:lnTo>
                  <a:lnTo>
                    <a:pt x="8206" y="11716"/>
                  </a:lnTo>
                  <a:lnTo>
                    <a:pt x="6451" y="12813"/>
                  </a:lnTo>
                  <a:lnTo>
                    <a:pt x="4037" y="14656"/>
                  </a:lnTo>
                  <a:lnTo>
                    <a:pt x="88" y="17596"/>
                  </a:lnTo>
                  <a:lnTo>
                    <a:pt x="44" y="17640"/>
                  </a:lnTo>
                  <a:lnTo>
                    <a:pt x="0" y="17728"/>
                  </a:lnTo>
                  <a:lnTo>
                    <a:pt x="0" y="17772"/>
                  </a:lnTo>
                  <a:lnTo>
                    <a:pt x="44" y="17859"/>
                  </a:lnTo>
                  <a:lnTo>
                    <a:pt x="88" y="17903"/>
                  </a:lnTo>
                  <a:lnTo>
                    <a:pt x="176" y="17903"/>
                  </a:lnTo>
                  <a:lnTo>
                    <a:pt x="307" y="17859"/>
                  </a:lnTo>
                  <a:lnTo>
                    <a:pt x="4257" y="14963"/>
                  </a:lnTo>
                  <a:lnTo>
                    <a:pt x="6670" y="13120"/>
                  </a:lnTo>
                  <a:lnTo>
                    <a:pt x="8381" y="11979"/>
                  </a:lnTo>
                  <a:lnTo>
                    <a:pt x="10532" y="10707"/>
                  </a:lnTo>
                  <a:lnTo>
                    <a:pt x="12682" y="9522"/>
                  </a:lnTo>
                  <a:lnTo>
                    <a:pt x="16938" y="7504"/>
                  </a:lnTo>
                  <a:lnTo>
                    <a:pt x="18781" y="6670"/>
                  </a:lnTo>
                  <a:lnTo>
                    <a:pt x="21853" y="5310"/>
                  </a:lnTo>
                  <a:lnTo>
                    <a:pt x="27820" y="2896"/>
                  </a:lnTo>
                  <a:lnTo>
                    <a:pt x="30541" y="1624"/>
                  </a:lnTo>
                  <a:lnTo>
                    <a:pt x="32867" y="307"/>
                  </a:lnTo>
                  <a:lnTo>
                    <a:pt x="32911" y="263"/>
                  </a:lnTo>
                  <a:lnTo>
                    <a:pt x="32954" y="220"/>
                  </a:lnTo>
                  <a:lnTo>
                    <a:pt x="32954" y="132"/>
                  </a:lnTo>
                  <a:lnTo>
                    <a:pt x="32911" y="88"/>
                  </a:lnTo>
                  <a:lnTo>
                    <a:pt x="3286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5" name="Google Shape;7445;p246"/>
            <p:cNvSpPr/>
            <p:nvPr/>
          </p:nvSpPr>
          <p:spPr>
            <a:xfrm>
              <a:off x="4593250" y="2573900"/>
              <a:ext cx="718575" cy="375225"/>
            </a:xfrm>
            <a:custGeom>
              <a:avLst/>
              <a:gdLst/>
              <a:ahLst/>
              <a:cxnLst/>
              <a:rect l="l" t="t" r="r" b="b"/>
              <a:pathLst>
                <a:path w="28743" h="15009" extrusionOk="0">
                  <a:moveTo>
                    <a:pt x="28479" y="1"/>
                  </a:moveTo>
                  <a:lnTo>
                    <a:pt x="26066" y="1010"/>
                  </a:lnTo>
                  <a:lnTo>
                    <a:pt x="24267" y="1756"/>
                  </a:lnTo>
                  <a:lnTo>
                    <a:pt x="21414" y="2897"/>
                  </a:lnTo>
                  <a:lnTo>
                    <a:pt x="18562" y="4082"/>
                  </a:lnTo>
                  <a:lnTo>
                    <a:pt x="15710" y="5354"/>
                  </a:lnTo>
                  <a:lnTo>
                    <a:pt x="12902" y="6671"/>
                  </a:lnTo>
                  <a:lnTo>
                    <a:pt x="11497" y="7329"/>
                  </a:lnTo>
                  <a:lnTo>
                    <a:pt x="10093" y="8075"/>
                  </a:lnTo>
                  <a:lnTo>
                    <a:pt x="8733" y="8821"/>
                  </a:lnTo>
                  <a:lnTo>
                    <a:pt x="7417" y="9611"/>
                  </a:lnTo>
                  <a:lnTo>
                    <a:pt x="6100" y="10401"/>
                  </a:lnTo>
                  <a:lnTo>
                    <a:pt x="4784" y="11234"/>
                  </a:lnTo>
                  <a:lnTo>
                    <a:pt x="3511" y="12156"/>
                  </a:lnTo>
                  <a:lnTo>
                    <a:pt x="2282" y="13077"/>
                  </a:lnTo>
                  <a:lnTo>
                    <a:pt x="45" y="14701"/>
                  </a:lnTo>
                  <a:lnTo>
                    <a:pt x="1" y="14745"/>
                  </a:lnTo>
                  <a:lnTo>
                    <a:pt x="1" y="14789"/>
                  </a:lnTo>
                  <a:lnTo>
                    <a:pt x="1" y="14876"/>
                  </a:lnTo>
                  <a:lnTo>
                    <a:pt x="1" y="14920"/>
                  </a:lnTo>
                  <a:lnTo>
                    <a:pt x="88" y="14964"/>
                  </a:lnTo>
                  <a:lnTo>
                    <a:pt x="176" y="15008"/>
                  </a:lnTo>
                  <a:lnTo>
                    <a:pt x="264" y="14964"/>
                  </a:lnTo>
                  <a:lnTo>
                    <a:pt x="2502" y="13341"/>
                  </a:lnTo>
                  <a:lnTo>
                    <a:pt x="3731" y="12419"/>
                  </a:lnTo>
                  <a:lnTo>
                    <a:pt x="5003" y="11541"/>
                  </a:lnTo>
                  <a:lnTo>
                    <a:pt x="6276" y="10708"/>
                  </a:lnTo>
                  <a:lnTo>
                    <a:pt x="7592" y="9874"/>
                  </a:lnTo>
                  <a:lnTo>
                    <a:pt x="8952" y="9128"/>
                  </a:lnTo>
                  <a:lnTo>
                    <a:pt x="10313" y="8382"/>
                  </a:lnTo>
                  <a:lnTo>
                    <a:pt x="11673" y="7636"/>
                  </a:lnTo>
                  <a:lnTo>
                    <a:pt x="13033" y="6978"/>
                  </a:lnTo>
                  <a:lnTo>
                    <a:pt x="15885" y="5662"/>
                  </a:lnTo>
                  <a:lnTo>
                    <a:pt x="18694" y="4433"/>
                  </a:lnTo>
                  <a:lnTo>
                    <a:pt x="21546" y="3248"/>
                  </a:lnTo>
                  <a:lnTo>
                    <a:pt x="24398" y="2063"/>
                  </a:lnTo>
                  <a:lnTo>
                    <a:pt x="26197" y="1361"/>
                  </a:lnTo>
                  <a:lnTo>
                    <a:pt x="28611" y="308"/>
                  </a:lnTo>
                  <a:lnTo>
                    <a:pt x="28699" y="308"/>
                  </a:lnTo>
                  <a:lnTo>
                    <a:pt x="28699" y="220"/>
                  </a:lnTo>
                  <a:lnTo>
                    <a:pt x="28742" y="176"/>
                  </a:lnTo>
                  <a:lnTo>
                    <a:pt x="28699" y="89"/>
                  </a:lnTo>
                  <a:lnTo>
                    <a:pt x="28699" y="45"/>
                  </a:lnTo>
                  <a:lnTo>
                    <a:pt x="2861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6" name="Google Shape;7446;p246"/>
            <p:cNvSpPr/>
            <p:nvPr/>
          </p:nvSpPr>
          <p:spPr>
            <a:xfrm>
              <a:off x="4627275" y="2549775"/>
              <a:ext cx="657125" cy="330225"/>
            </a:xfrm>
            <a:custGeom>
              <a:avLst/>
              <a:gdLst/>
              <a:ahLst/>
              <a:cxnLst/>
              <a:rect l="l" t="t" r="r" b="b"/>
              <a:pathLst>
                <a:path w="26285" h="13209" extrusionOk="0">
                  <a:moveTo>
                    <a:pt x="26021" y="1"/>
                  </a:moveTo>
                  <a:lnTo>
                    <a:pt x="21765" y="1756"/>
                  </a:lnTo>
                  <a:lnTo>
                    <a:pt x="19176" y="2809"/>
                  </a:lnTo>
                  <a:lnTo>
                    <a:pt x="16631" y="3862"/>
                  </a:lnTo>
                  <a:lnTo>
                    <a:pt x="14130" y="4959"/>
                  </a:lnTo>
                  <a:lnTo>
                    <a:pt x="11672" y="6100"/>
                  </a:lnTo>
                  <a:lnTo>
                    <a:pt x="9215" y="7329"/>
                  </a:lnTo>
                  <a:lnTo>
                    <a:pt x="6845" y="8557"/>
                  </a:lnTo>
                  <a:lnTo>
                    <a:pt x="4476" y="9918"/>
                  </a:lnTo>
                  <a:lnTo>
                    <a:pt x="3291" y="10620"/>
                  </a:lnTo>
                  <a:lnTo>
                    <a:pt x="2150" y="11366"/>
                  </a:lnTo>
                  <a:lnTo>
                    <a:pt x="88" y="12901"/>
                  </a:lnTo>
                  <a:lnTo>
                    <a:pt x="44" y="12945"/>
                  </a:lnTo>
                  <a:lnTo>
                    <a:pt x="0" y="13033"/>
                  </a:lnTo>
                  <a:lnTo>
                    <a:pt x="44" y="13077"/>
                  </a:lnTo>
                  <a:lnTo>
                    <a:pt x="44" y="13121"/>
                  </a:lnTo>
                  <a:lnTo>
                    <a:pt x="132" y="13209"/>
                  </a:lnTo>
                  <a:lnTo>
                    <a:pt x="176" y="13209"/>
                  </a:lnTo>
                  <a:lnTo>
                    <a:pt x="307" y="13165"/>
                  </a:lnTo>
                  <a:lnTo>
                    <a:pt x="2370" y="11629"/>
                  </a:lnTo>
                  <a:lnTo>
                    <a:pt x="3510" y="10927"/>
                  </a:lnTo>
                  <a:lnTo>
                    <a:pt x="4651" y="10225"/>
                  </a:lnTo>
                  <a:lnTo>
                    <a:pt x="7021" y="8864"/>
                  </a:lnTo>
                  <a:lnTo>
                    <a:pt x="9390" y="7636"/>
                  </a:lnTo>
                  <a:lnTo>
                    <a:pt x="11848" y="6407"/>
                  </a:lnTo>
                  <a:lnTo>
                    <a:pt x="14305" y="5266"/>
                  </a:lnTo>
                  <a:lnTo>
                    <a:pt x="16806" y="4169"/>
                  </a:lnTo>
                  <a:lnTo>
                    <a:pt x="19307" y="3116"/>
                  </a:lnTo>
                  <a:lnTo>
                    <a:pt x="21896" y="2063"/>
                  </a:lnTo>
                  <a:lnTo>
                    <a:pt x="26153" y="352"/>
                  </a:lnTo>
                  <a:lnTo>
                    <a:pt x="26241" y="308"/>
                  </a:lnTo>
                  <a:lnTo>
                    <a:pt x="26284" y="264"/>
                  </a:lnTo>
                  <a:lnTo>
                    <a:pt x="26284" y="176"/>
                  </a:lnTo>
                  <a:lnTo>
                    <a:pt x="26284" y="88"/>
                  </a:lnTo>
                  <a:lnTo>
                    <a:pt x="26241" y="44"/>
                  </a:lnTo>
                  <a:lnTo>
                    <a:pt x="2619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7" name="Google Shape;7447;p246"/>
            <p:cNvSpPr/>
            <p:nvPr/>
          </p:nvSpPr>
          <p:spPr>
            <a:xfrm>
              <a:off x="4752325" y="2525650"/>
              <a:ext cx="504650" cy="232575"/>
            </a:xfrm>
            <a:custGeom>
              <a:avLst/>
              <a:gdLst/>
              <a:ahLst/>
              <a:cxnLst/>
              <a:rect l="l" t="t" r="r" b="b"/>
              <a:pathLst>
                <a:path w="20186" h="9303" extrusionOk="0">
                  <a:moveTo>
                    <a:pt x="19966" y="0"/>
                  </a:moveTo>
                  <a:lnTo>
                    <a:pt x="15446" y="1843"/>
                  </a:lnTo>
                  <a:lnTo>
                    <a:pt x="12813" y="2896"/>
                  </a:lnTo>
                  <a:lnTo>
                    <a:pt x="8382" y="4871"/>
                  </a:lnTo>
                  <a:lnTo>
                    <a:pt x="6363" y="5792"/>
                  </a:lnTo>
                  <a:lnTo>
                    <a:pt x="4345" y="6758"/>
                  </a:lnTo>
                  <a:lnTo>
                    <a:pt x="88" y="8996"/>
                  </a:lnTo>
                  <a:lnTo>
                    <a:pt x="44" y="9040"/>
                  </a:lnTo>
                  <a:lnTo>
                    <a:pt x="0" y="9083"/>
                  </a:lnTo>
                  <a:lnTo>
                    <a:pt x="0" y="9127"/>
                  </a:lnTo>
                  <a:lnTo>
                    <a:pt x="0" y="9215"/>
                  </a:lnTo>
                  <a:lnTo>
                    <a:pt x="88" y="9303"/>
                  </a:lnTo>
                  <a:lnTo>
                    <a:pt x="220" y="9303"/>
                  </a:lnTo>
                  <a:lnTo>
                    <a:pt x="4520" y="7065"/>
                  </a:lnTo>
                  <a:lnTo>
                    <a:pt x="6495" y="6100"/>
                  </a:lnTo>
                  <a:lnTo>
                    <a:pt x="8513" y="5178"/>
                  </a:lnTo>
                  <a:lnTo>
                    <a:pt x="12945" y="3203"/>
                  </a:lnTo>
                  <a:lnTo>
                    <a:pt x="15578" y="2150"/>
                  </a:lnTo>
                  <a:lnTo>
                    <a:pt x="20098" y="307"/>
                  </a:lnTo>
                  <a:lnTo>
                    <a:pt x="20142" y="263"/>
                  </a:lnTo>
                  <a:lnTo>
                    <a:pt x="20185" y="220"/>
                  </a:lnTo>
                  <a:lnTo>
                    <a:pt x="20185" y="176"/>
                  </a:lnTo>
                  <a:lnTo>
                    <a:pt x="20185" y="88"/>
                  </a:lnTo>
                  <a:lnTo>
                    <a:pt x="20142" y="44"/>
                  </a:lnTo>
                  <a:lnTo>
                    <a:pt x="2009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8" name="Google Shape;7448;p246"/>
            <p:cNvSpPr/>
            <p:nvPr/>
          </p:nvSpPr>
          <p:spPr>
            <a:xfrm>
              <a:off x="4721600" y="2500400"/>
              <a:ext cx="509050" cy="235900"/>
            </a:xfrm>
            <a:custGeom>
              <a:avLst/>
              <a:gdLst/>
              <a:ahLst/>
              <a:cxnLst/>
              <a:rect l="l" t="t" r="r" b="b"/>
              <a:pathLst>
                <a:path w="20362" h="9436" extrusionOk="0">
                  <a:moveTo>
                    <a:pt x="20186" y="1"/>
                  </a:moveTo>
                  <a:lnTo>
                    <a:pt x="20098" y="45"/>
                  </a:lnTo>
                  <a:lnTo>
                    <a:pt x="18036" y="922"/>
                  </a:lnTo>
                  <a:lnTo>
                    <a:pt x="16193" y="1625"/>
                  </a:lnTo>
                  <a:lnTo>
                    <a:pt x="14262" y="2414"/>
                  </a:lnTo>
                  <a:lnTo>
                    <a:pt x="12287" y="3204"/>
                  </a:lnTo>
                  <a:lnTo>
                    <a:pt x="10313" y="4082"/>
                  </a:lnTo>
                  <a:lnTo>
                    <a:pt x="8250" y="5047"/>
                  </a:lnTo>
                  <a:lnTo>
                    <a:pt x="6144" y="6013"/>
                  </a:lnTo>
                  <a:lnTo>
                    <a:pt x="3994" y="7066"/>
                  </a:lnTo>
                  <a:lnTo>
                    <a:pt x="1800" y="8163"/>
                  </a:lnTo>
                  <a:lnTo>
                    <a:pt x="88" y="9128"/>
                  </a:lnTo>
                  <a:lnTo>
                    <a:pt x="45" y="9172"/>
                  </a:lnTo>
                  <a:lnTo>
                    <a:pt x="1" y="9216"/>
                  </a:lnTo>
                  <a:lnTo>
                    <a:pt x="1" y="9304"/>
                  </a:lnTo>
                  <a:lnTo>
                    <a:pt x="1" y="9347"/>
                  </a:lnTo>
                  <a:lnTo>
                    <a:pt x="88" y="9435"/>
                  </a:lnTo>
                  <a:lnTo>
                    <a:pt x="264" y="9435"/>
                  </a:lnTo>
                  <a:lnTo>
                    <a:pt x="1975" y="8470"/>
                  </a:lnTo>
                  <a:lnTo>
                    <a:pt x="4125" y="7373"/>
                  </a:lnTo>
                  <a:lnTo>
                    <a:pt x="6276" y="6364"/>
                  </a:lnTo>
                  <a:lnTo>
                    <a:pt x="8382" y="5354"/>
                  </a:lnTo>
                  <a:lnTo>
                    <a:pt x="10444" y="4433"/>
                  </a:lnTo>
                  <a:lnTo>
                    <a:pt x="12463" y="3555"/>
                  </a:lnTo>
                  <a:lnTo>
                    <a:pt x="14394" y="2722"/>
                  </a:lnTo>
                  <a:lnTo>
                    <a:pt x="16324" y="1932"/>
                  </a:lnTo>
                  <a:lnTo>
                    <a:pt x="18167" y="1230"/>
                  </a:lnTo>
                  <a:lnTo>
                    <a:pt x="20274" y="352"/>
                  </a:lnTo>
                  <a:lnTo>
                    <a:pt x="20317" y="308"/>
                  </a:lnTo>
                  <a:lnTo>
                    <a:pt x="20361" y="264"/>
                  </a:lnTo>
                  <a:lnTo>
                    <a:pt x="20361" y="176"/>
                  </a:lnTo>
                  <a:lnTo>
                    <a:pt x="20361" y="133"/>
                  </a:lnTo>
                  <a:lnTo>
                    <a:pt x="20317" y="45"/>
                  </a:lnTo>
                  <a:lnTo>
                    <a:pt x="2027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9" name="Google Shape;7449;p246"/>
            <p:cNvSpPr/>
            <p:nvPr/>
          </p:nvSpPr>
          <p:spPr>
            <a:xfrm>
              <a:off x="4766575" y="2636450"/>
              <a:ext cx="66950" cy="38400"/>
            </a:xfrm>
            <a:custGeom>
              <a:avLst/>
              <a:gdLst/>
              <a:ahLst/>
              <a:cxnLst/>
              <a:rect l="l" t="t" r="r" b="b"/>
              <a:pathLst>
                <a:path w="2678" h="1536" extrusionOk="0">
                  <a:moveTo>
                    <a:pt x="2414" y="0"/>
                  </a:moveTo>
                  <a:lnTo>
                    <a:pt x="89" y="1185"/>
                  </a:lnTo>
                  <a:lnTo>
                    <a:pt x="1" y="1229"/>
                  </a:lnTo>
                  <a:lnTo>
                    <a:pt x="1" y="1273"/>
                  </a:lnTo>
                  <a:lnTo>
                    <a:pt x="1" y="1360"/>
                  </a:lnTo>
                  <a:lnTo>
                    <a:pt x="1" y="1404"/>
                  </a:lnTo>
                  <a:lnTo>
                    <a:pt x="45" y="1492"/>
                  </a:lnTo>
                  <a:lnTo>
                    <a:pt x="176" y="1536"/>
                  </a:lnTo>
                  <a:lnTo>
                    <a:pt x="220" y="1492"/>
                  </a:lnTo>
                  <a:lnTo>
                    <a:pt x="2590" y="307"/>
                  </a:lnTo>
                  <a:lnTo>
                    <a:pt x="2634" y="263"/>
                  </a:lnTo>
                  <a:lnTo>
                    <a:pt x="2678" y="220"/>
                  </a:lnTo>
                  <a:lnTo>
                    <a:pt x="2678" y="132"/>
                  </a:lnTo>
                  <a:lnTo>
                    <a:pt x="2678" y="88"/>
                  </a:lnTo>
                  <a:lnTo>
                    <a:pt x="2634" y="44"/>
                  </a:lnTo>
                  <a:lnTo>
                    <a:pt x="254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0" name="Google Shape;7450;p246"/>
            <p:cNvSpPr/>
            <p:nvPr/>
          </p:nvSpPr>
          <p:spPr>
            <a:xfrm>
              <a:off x="4492325" y="2749425"/>
              <a:ext cx="69150" cy="48300"/>
            </a:xfrm>
            <a:custGeom>
              <a:avLst/>
              <a:gdLst/>
              <a:ahLst/>
              <a:cxnLst/>
              <a:rect l="l" t="t" r="r" b="b"/>
              <a:pathLst>
                <a:path w="2766" h="1932" extrusionOk="0">
                  <a:moveTo>
                    <a:pt x="2546" y="1"/>
                  </a:moveTo>
                  <a:lnTo>
                    <a:pt x="2502" y="45"/>
                  </a:lnTo>
                  <a:lnTo>
                    <a:pt x="45" y="1624"/>
                  </a:lnTo>
                  <a:lnTo>
                    <a:pt x="1" y="1668"/>
                  </a:lnTo>
                  <a:lnTo>
                    <a:pt x="1" y="1712"/>
                  </a:lnTo>
                  <a:lnTo>
                    <a:pt x="1" y="1800"/>
                  </a:lnTo>
                  <a:lnTo>
                    <a:pt x="1" y="1844"/>
                  </a:lnTo>
                  <a:lnTo>
                    <a:pt x="88" y="1888"/>
                  </a:lnTo>
                  <a:lnTo>
                    <a:pt x="176" y="1932"/>
                  </a:lnTo>
                  <a:lnTo>
                    <a:pt x="264" y="1888"/>
                  </a:lnTo>
                  <a:lnTo>
                    <a:pt x="2677" y="352"/>
                  </a:lnTo>
                  <a:lnTo>
                    <a:pt x="2721" y="308"/>
                  </a:lnTo>
                  <a:lnTo>
                    <a:pt x="2765" y="220"/>
                  </a:lnTo>
                  <a:lnTo>
                    <a:pt x="2765" y="176"/>
                  </a:lnTo>
                  <a:lnTo>
                    <a:pt x="2721" y="89"/>
                  </a:lnTo>
                  <a:lnTo>
                    <a:pt x="2677" y="45"/>
                  </a:lnTo>
                  <a:lnTo>
                    <a:pt x="263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1" name="Google Shape;7451;p246"/>
            <p:cNvSpPr/>
            <p:nvPr/>
          </p:nvSpPr>
          <p:spPr>
            <a:xfrm>
              <a:off x="4584475" y="2661675"/>
              <a:ext cx="72425" cy="46100"/>
            </a:xfrm>
            <a:custGeom>
              <a:avLst/>
              <a:gdLst/>
              <a:ahLst/>
              <a:cxnLst/>
              <a:rect l="l" t="t" r="r" b="b"/>
              <a:pathLst>
                <a:path w="2897" h="1844" extrusionOk="0">
                  <a:moveTo>
                    <a:pt x="2677" y="0"/>
                  </a:moveTo>
                  <a:lnTo>
                    <a:pt x="2633" y="44"/>
                  </a:lnTo>
                  <a:lnTo>
                    <a:pt x="88" y="1536"/>
                  </a:lnTo>
                  <a:lnTo>
                    <a:pt x="45" y="1580"/>
                  </a:lnTo>
                  <a:lnTo>
                    <a:pt x="1" y="1624"/>
                  </a:lnTo>
                  <a:lnTo>
                    <a:pt x="1" y="1712"/>
                  </a:lnTo>
                  <a:lnTo>
                    <a:pt x="1" y="1756"/>
                  </a:lnTo>
                  <a:lnTo>
                    <a:pt x="88" y="1843"/>
                  </a:lnTo>
                  <a:lnTo>
                    <a:pt x="264" y="1843"/>
                  </a:lnTo>
                  <a:lnTo>
                    <a:pt x="2809" y="351"/>
                  </a:lnTo>
                  <a:lnTo>
                    <a:pt x="2853" y="308"/>
                  </a:lnTo>
                  <a:lnTo>
                    <a:pt x="2897" y="220"/>
                  </a:lnTo>
                  <a:lnTo>
                    <a:pt x="2897" y="176"/>
                  </a:lnTo>
                  <a:lnTo>
                    <a:pt x="2853" y="88"/>
                  </a:lnTo>
                  <a:lnTo>
                    <a:pt x="2809" y="44"/>
                  </a:lnTo>
                  <a:lnTo>
                    <a:pt x="276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2" name="Google Shape;7452;p246"/>
            <p:cNvSpPr/>
            <p:nvPr/>
          </p:nvSpPr>
          <p:spPr>
            <a:xfrm>
              <a:off x="5248175" y="2451050"/>
              <a:ext cx="158000" cy="83400"/>
            </a:xfrm>
            <a:custGeom>
              <a:avLst/>
              <a:gdLst/>
              <a:ahLst/>
              <a:cxnLst/>
              <a:rect l="l" t="t" r="r" b="b"/>
              <a:pathLst>
                <a:path w="6320" h="3336" extrusionOk="0">
                  <a:moveTo>
                    <a:pt x="6144" y="0"/>
                  </a:moveTo>
                  <a:lnTo>
                    <a:pt x="6056" y="44"/>
                  </a:lnTo>
                  <a:lnTo>
                    <a:pt x="3335" y="1492"/>
                  </a:lnTo>
                  <a:lnTo>
                    <a:pt x="132" y="2984"/>
                  </a:lnTo>
                  <a:lnTo>
                    <a:pt x="44" y="3028"/>
                  </a:lnTo>
                  <a:lnTo>
                    <a:pt x="44" y="3072"/>
                  </a:lnTo>
                  <a:lnTo>
                    <a:pt x="0" y="3160"/>
                  </a:lnTo>
                  <a:lnTo>
                    <a:pt x="44" y="3204"/>
                  </a:lnTo>
                  <a:lnTo>
                    <a:pt x="88" y="3291"/>
                  </a:lnTo>
                  <a:lnTo>
                    <a:pt x="176" y="3335"/>
                  </a:lnTo>
                  <a:lnTo>
                    <a:pt x="264" y="3291"/>
                  </a:lnTo>
                  <a:lnTo>
                    <a:pt x="3467" y="1799"/>
                  </a:lnTo>
                  <a:lnTo>
                    <a:pt x="6231" y="351"/>
                  </a:lnTo>
                  <a:lnTo>
                    <a:pt x="6275" y="308"/>
                  </a:lnTo>
                  <a:lnTo>
                    <a:pt x="6319" y="264"/>
                  </a:lnTo>
                  <a:lnTo>
                    <a:pt x="6319" y="176"/>
                  </a:lnTo>
                  <a:lnTo>
                    <a:pt x="6275" y="132"/>
                  </a:lnTo>
                  <a:lnTo>
                    <a:pt x="6231" y="44"/>
                  </a:lnTo>
                  <a:lnTo>
                    <a:pt x="6188" y="44"/>
                  </a:lnTo>
                  <a:lnTo>
                    <a:pt x="614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3" name="Google Shape;7453;p246"/>
            <p:cNvSpPr/>
            <p:nvPr/>
          </p:nvSpPr>
          <p:spPr>
            <a:xfrm>
              <a:off x="5221850" y="2453250"/>
              <a:ext cx="110825" cy="55950"/>
            </a:xfrm>
            <a:custGeom>
              <a:avLst/>
              <a:gdLst/>
              <a:ahLst/>
              <a:cxnLst/>
              <a:rect l="l" t="t" r="r" b="b"/>
              <a:pathLst>
                <a:path w="4433" h="2238" extrusionOk="0">
                  <a:moveTo>
                    <a:pt x="4169" y="0"/>
                  </a:moveTo>
                  <a:lnTo>
                    <a:pt x="2107" y="1009"/>
                  </a:lnTo>
                  <a:lnTo>
                    <a:pt x="88" y="1931"/>
                  </a:lnTo>
                  <a:lnTo>
                    <a:pt x="44" y="1931"/>
                  </a:lnTo>
                  <a:lnTo>
                    <a:pt x="0" y="2019"/>
                  </a:lnTo>
                  <a:lnTo>
                    <a:pt x="0" y="2062"/>
                  </a:lnTo>
                  <a:lnTo>
                    <a:pt x="0" y="2150"/>
                  </a:lnTo>
                  <a:lnTo>
                    <a:pt x="88" y="2238"/>
                  </a:lnTo>
                  <a:lnTo>
                    <a:pt x="264" y="2238"/>
                  </a:lnTo>
                  <a:lnTo>
                    <a:pt x="2238" y="1317"/>
                  </a:lnTo>
                  <a:lnTo>
                    <a:pt x="4344" y="351"/>
                  </a:lnTo>
                  <a:lnTo>
                    <a:pt x="4388" y="307"/>
                  </a:lnTo>
                  <a:lnTo>
                    <a:pt x="4432" y="220"/>
                  </a:lnTo>
                  <a:lnTo>
                    <a:pt x="4432" y="176"/>
                  </a:lnTo>
                  <a:lnTo>
                    <a:pt x="4432" y="88"/>
                  </a:lnTo>
                  <a:lnTo>
                    <a:pt x="4388" y="44"/>
                  </a:lnTo>
                  <a:lnTo>
                    <a:pt x="430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4" name="Google Shape;7454;p246"/>
            <p:cNvSpPr/>
            <p:nvPr/>
          </p:nvSpPr>
          <p:spPr>
            <a:xfrm>
              <a:off x="2583525" y="3619350"/>
              <a:ext cx="11000" cy="43925"/>
            </a:xfrm>
            <a:custGeom>
              <a:avLst/>
              <a:gdLst/>
              <a:ahLst/>
              <a:cxnLst/>
              <a:rect l="l" t="t" r="r" b="b"/>
              <a:pathLst>
                <a:path w="440" h="1757" extrusionOk="0">
                  <a:moveTo>
                    <a:pt x="220" y="1"/>
                  </a:moveTo>
                  <a:lnTo>
                    <a:pt x="176" y="45"/>
                  </a:lnTo>
                  <a:lnTo>
                    <a:pt x="132" y="89"/>
                  </a:lnTo>
                  <a:lnTo>
                    <a:pt x="88" y="176"/>
                  </a:lnTo>
                  <a:lnTo>
                    <a:pt x="1" y="1581"/>
                  </a:lnTo>
                  <a:lnTo>
                    <a:pt x="1" y="1624"/>
                  </a:lnTo>
                  <a:lnTo>
                    <a:pt x="44" y="1668"/>
                  </a:lnTo>
                  <a:lnTo>
                    <a:pt x="88" y="1712"/>
                  </a:lnTo>
                  <a:lnTo>
                    <a:pt x="176" y="1756"/>
                  </a:lnTo>
                  <a:lnTo>
                    <a:pt x="308" y="1712"/>
                  </a:lnTo>
                  <a:lnTo>
                    <a:pt x="352" y="1581"/>
                  </a:lnTo>
                  <a:lnTo>
                    <a:pt x="439" y="176"/>
                  </a:lnTo>
                  <a:lnTo>
                    <a:pt x="439" y="133"/>
                  </a:lnTo>
                  <a:lnTo>
                    <a:pt x="395" y="45"/>
                  </a:lnTo>
                  <a:lnTo>
                    <a:pt x="35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5" name="Google Shape;7455;p246"/>
            <p:cNvSpPr/>
            <p:nvPr/>
          </p:nvSpPr>
          <p:spPr>
            <a:xfrm>
              <a:off x="2531975" y="3816825"/>
              <a:ext cx="28550" cy="37325"/>
            </a:xfrm>
            <a:custGeom>
              <a:avLst/>
              <a:gdLst/>
              <a:ahLst/>
              <a:cxnLst/>
              <a:rect l="l" t="t" r="r" b="b"/>
              <a:pathLst>
                <a:path w="1142" h="1493" extrusionOk="0">
                  <a:moveTo>
                    <a:pt x="922" y="0"/>
                  </a:moveTo>
                  <a:lnTo>
                    <a:pt x="878" y="44"/>
                  </a:lnTo>
                  <a:lnTo>
                    <a:pt x="834" y="88"/>
                  </a:lnTo>
                  <a:lnTo>
                    <a:pt x="0" y="1229"/>
                  </a:lnTo>
                  <a:lnTo>
                    <a:pt x="0" y="1317"/>
                  </a:lnTo>
                  <a:lnTo>
                    <a:pt x="0" y="1361"/>
                  </a:lnTo>
                  <a:lnTo>
                    <a:pt x="0" y="1448"/>
                  </a:lnTo>
                  <a:lnTo>
                    <a:pt x="44" y="1492"/>
                  </a:lnTo>
                  <a:lnTo>
                    <a:pt x="263" y="1492"/>
                  </a:lnTo>
                  <a:lnTo>
                    <a:pt x="307" y="1448"/>
                  </a:lnTo>
                  <a:lnTo>
                    <a:pt x="1097" y="308"/>
                  </a:lnTo>
                  <a:lnTo>
                    <a:pt x="1141" y="220"/>
                  </a:lnTo>
                  <a:lnTo>
                    <a:pt x="1141" y="176"/>
                  </a:lnTo>
                  <a:lnTo>
                    <a:pt x="1097" y="88"/>
                  </a:lnTo>
                  <a:lnTo>
                    <a:pt x="1053" y="44"/>
                  </a:lnTo>
                  <a:lnTo>
                    <a:pt x="100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6" name="Google Shape;7456;p246"/>
            <p:cNvSpPr/>
            <p:nvPr/>
          </p:nvSpPr>
          <p:spPr>
            <a:xfrm>
              <a:off x="2790850" y="3734550"/>
              <a:ext cx="36250" cy="30725"/>
            </a:xfrm>
            <a:custGeom>
              <a:avLst/>
              <a:gdLst/>
              <a:ahLst/>
              <a:cxnLst/>
              <a:rect l="l" t="t" r="r" b="b"/>
              <a:pathLst>
                <a:path w="1450" h="1229" extrusionOk="0">
                  <a:moveTo>
                    <a:pt x="177" y="0"/>
                  </a:moveTo>
                  <a:lnTo>
                    <a:pt x="89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45" y="264"/>
                  </a:lnTo>
                  <a:lnTo>
                    <a:pt x="89" y="307"/>
                  </a:lnTo>
                  <a:lnTo>
                    <a:pt x="1186" y="1185"/>
                  </a:lnTo>
                  <a:lnTo>
                    <a:pt x="1274" y="1229"/>
                  </a:lnTo>
                  <a:lnTo>
                    <a:pt x="1361" y="1229"/>
                  </a:lnTo>
                  <a:lnTo>
                    <a:pt x="1405" y="1185"/>
                  </a:lnTo>
                  <a:lnTo>
                    <a:pt x="1449" y="1097"/>
                  </a:lnTo>
                  <a:lnTo>
                    <a:pt x="1449" y="1053"/>
                  </a:lnTo>
                  <a:lnTo>
                    <a:pt x="1449" y="966"/>
                  </a:lnTo>
                  <a:lnTo>
                    <a:pt x="1405" y="922"/>
                  </a:lnTo>
                  <a:lnTo>
                    <a:pt x="308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7" name="Google Shape;7457;p246"/>
            <p:cNvSpPr/>
            <p:nvPr/>
          </p:nvSpPr>
          <p:spPr>
            <a:xfrm>
              <a:off x="2285150" y="4725150"/>
              <a:ext cx="47175" cy="14275"/>
            </a:xfrm>
            <a:custGeom>
              <a:avLst/>
              <a:gdLst/>
              <a:ahLst/>
              <a:cxnLst/>
              <a:rect l="l" t="t" r="r" b="b"/>
              <a:pathLst>
                <a:path w="1887" h="571" extrusionOk="0">
                  <a:moveTo>
                    <a:pt x="1668" y="0"/>
                  </a:moveTo>
                  <a:lnTo>
                    <a:pt x="132" y="220"/>
                  </a:lnTo>
                  <a:lnTo>
                    <a:pt x="88" y="220"/>
                  </a:lnTo>
                  <a:lnTo>
                    <a:pt x="0" y="264"/>
                  </a:lnTo>
                  <a:lnTo>
                    <a:pt x="0" y="351"/>
                  </a:lnTo>
                  <a:lnTo>
                    <a:pt x="0" y="395"/>
                  </a:lnTo>
                  <a:lnTo>
                    <a:pt x="44" y="527"/>
                  </a:lnTo>
                  <a:lnTo>
                    <a:pt x="176" y="571"/>
                  </a:lnTo>
                  <a:lnTo>
                    <a:pt x="1711" y="351"/>
                  </a:lnTo>
                  <a:lnTo>
                    <a:pt x="1799" y="351"/>
                  </a:lnTo>
                  <a:lnTo>
                    <a:pt x="1843" y="307"/>
                  </a:lnTo>
                  <a:lnTo>
                    <a:pt x="1887" y="220"/>
                  </a:lnTo>
                  <a:lnTo>
                    <a:pt x="1887" y="176"/>
                  </a:lnTo>
                  <a:lnTo>
                    <a:pt x="1843" y="88"/>
                  </a:lnTo>
                  <a:lnTo>
                    <a:pt x="1799" y="44"/>
                  </a:lnTo>
                  <a:lnTo>
                    <a:pt x="175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8" name="Google Shape;7458;p246"/>
            <p:cNvSpPr/>
            <p:nvPr/>
          </p:nvSpPr>
          <p:spPr>
            <a:xfrm>
              <a:off x="2232475" y="4129475"/>
              <a:ext cx="879825" cy="325825"/>
            </a:xfrm>
            <a:custGeom>
              <a:avLst/>
              <a:gdLst/>
              <a:ahLst/>
              <a:cxnLst/>
              <a:rect l="l" t="t" r="r" b="b"/>
              <a:pathLst>
                <a:path w="35193" h="13033" extrusionOk="0">
                  <a:moveTo>
                    <a:pt x="23828" y="0"/>
                  </a:moveTo>
                  <a:lnTo>
                    <a:pt x="22424" y="44"/>
                  </a:lnTo>
                  <a:lnTo>
                    <a:pt x="22336" y="44"/>
                  </a:lnTo>
                  <a:lnTo>
                    <a:pt x="21809" y="220"/>
                  </a:lnTo>
                  <a:lnTo>
                    <a:pt x="21766" y="220"/>
                  </a:lnTo>
                  <a:lnTo>
                    <a:pt x="20537" y="1317"/>
                  </a:lnTo>
                  <a:lnTo>
                    <a:pt x="19703" y="1931"/>
                  </a:lnTo>
                  <a:lnTo>
                    <a:pt x="19045" y="2501"/>
                  </a:lnTo>
                  <a:lnTo>
                    <a:pt x="17948" y="3423"/>
                  </a:lnTo>
                  <a:lnTo>
                    <a:pt x="17377" y="3906"/>
                  </a:lnTo>
                  <a:lnTo>
                    <a:pt x="16851" y="4344"/>
                  </a:lnTo>
                  <a:lnTo>
                    <a:pt x="16324" y="4695"/>
                  </a:lnTo>
                  <a:lnTo>
                    <a:pt x="15754" y="5003"/>
                  </a:lnTo>
                  <a:lnTo>
                    <a:pt x="15052" y="5266"/>
                  </a:lnTo>
                  <a:lnTo>
                    <a:pt x="14174" y="5485"/>
                  </a:lnTo>
                  <a:lnTo>
                    <a:pt x="13077" y="5749"/>
                  </a:lnTo>
                  <a:lnTo>
                    <a:pt x="11673" y="5968"/>
                  </a:lnTo>
                  <a:lnTo>
                    <a:pt x="11629" y="6012"/>
                  </a:lnTo>
                  <a:lnTo>
                    <a:pt x="10269" y="6626"/>
                  </a:lnTo>
                  <a:lnTo>
                    <a:pt x="10225" y="6670"/>
                  </a:lnTo>
                  <a:lnTo>
                    <a:pt x="9611" y="7240"/>
                  </a:lnTo>
                  <a:lnTo>
                    <a:pt x="9567" y="7284"/>
                  </a:lnTo>
                  <a:lnTo>
                    <a:pt x="8163" y="10093"/>
                  </a:lnTo>
                  <a:lnTo>
                    <a:pt x="7022" y="11541"/>
                  </a:lnTo>
                  <a:lnTo>
                    <a:pt x="5705" y="12506"/>
                  </a:lnTo>
                  <a:lnTo>
                    <a:pt x="5091" y="12682"/>
                  </a:lnTo>
                  <a:lnTo>
                    <a:pt x="3906" y="12506"/>
                  </a:lnTo>
                  <a:lnTo>
                    <a:pt x="1537" y="11848"/>
                  </a:lnTo>
                  <a:lnTo>
                    <a:pt x="264" y="11365"/>
                  </a:lnTo>
                  <a:lnTo>
                    <a:pt x="89" y="11365"/>
                  </a:lnTo>
                  <a:lnTo>
                    <a:pt x="45" y="11409"/>
                  </a:lnTo>
                  <a:lnTo>
                    <a:pt x="1" y="11497"/>
                  </a:lnTo>
                  <a:lnTo>
                    <a:pt x="1" y="11541"/>
                  </a:lnTo>
                  <a:lnTo>
                    <a:pt x="45" y="11629"/>
                  </a:lnTo>
                  <a:lnTo>
                    <a:pt x="45" y="11672"/>
                  </a:lnTo>
                  <a:lnTo>
                    <a:pt x="132" y="11716"/>
                  </a:lnTo>
                  <a:lnTo>
                    <a:pt x="1449" y="12155"/>
                  </a:lnTo>
                  <a:lnTo>
                    <a:pt x="3818" y="12857"/>
                  </a:lnTo>
                  <a:lnTo>
                    <a:pt x="3862" y="12857"/>
                  </a:lnTo>
                  <a:lnTo>
                    <a:pt x="5091" y="13033"/>
                  </a:lnTo>
                  <a:lnTo>
                    <a:pt x="5135" y="13033"/>
                  </a:lnTo>
                  <a:lnTo>
                    <a:pt x="5837" y="12857"/>
                  </a:lnTo>
                  <a:lnTo>
                    <a:pt x="5881" y="12813"/>
                  </a:lnTo>
                  <a:lnTo>
                    <a:pt x="7241" y="11804"/>
                  </a:lnTo>
                  <a:lnTo>
                    <a:pt x="7285" y="11760"/>
                  </a:lnTo>
                  <a:lnTo>
                    <a:pt x="8426" y="10312"/>
                  </a:lnTo>
                  <a:lnTo>
                    <a:pt x="8470" y="10268"/>
                  </a:lnTo>
                  <a:lnTo>
                    <a:pt x="9874" y="7504"/>
                  </a:lnTo>
                  <a:lnTo>
                    <a:pt x="10444" y="6933"/>
                  </a:lnTo>
                  <a:lnTo>
                    <a:pt x="11761" y="6319"/>
                  </a:lnTo>
                  <a:lnTo>
                    <a:pt x="13165" y="6056"/>
                  </a:lnTo>
                  <a:lnTo>
                    <a:pt x="14306" y="5836"/>
                  </a:lnTo>
                  <a:lnTo>
                    <a:pt x="15227" y="5573"/>
                  </a:lnTo>
                  <a:lnTo>
                    <a:pt x="15929" y="5266"/>
                  </a:lnTo>
                  <a:lnTo>
                    <a:pt x="16544" y="4959"/>
                  </a:lnTo>
                  <a:lnTo>
                    <a:pt x="17070" y="4608"/>
                  </a:lnTo>
                  <a:lnTo>
                    <a:pt x="17597" y="4213"/>
                  </a:lnTo>
                  <a:lnTo>
                    <a:pt x="18167" y="3686"/>
                  </a:lnTo>
                  <a:lnTo>
                    <a:pt x="19264" y="2765"/>
                  </a:lnTo>
                  <a:lnTo>
                    <a:pt x="19923" y="2194"/>
                  </a:lnTo>
                  <a:lnTo>
                    <a:pt x="20756" y="1580"/>
                  </a:lnTo>
                  <a:lnTo>
                    <a:pt x="21941" y="527"/>
                  </a:lnTo>
                  <a:lnTo>
                    <a:pt x="22424" y="395"/>
                  </a:lnTo>
                  <a:lnTo>
                    <a:pt x="23784" y="351"/>
                  </a:lnTo>
                  <a:lnTo>
                    <a:pt x="25144" y="351"/>
                  </a:lnTo>
                  <a:lnTo>
                    <a:pt x="26461" y="395"/>
                  </a:lnTo>
                  <a:lnTo>
                    <a:pt x="27733" y="527"/>
                  </a:lnTo>
                  <a:lnTo>
                    <a:pt x="28348" y="615"/>
                  </a:lnTo>
                  <a:lnTo>
                    <a:pt x="28962" y="746"/>
                  </a:lnTo>
                  <a:lnTo>
                    <a:pt x="29576" y="878"/>
                  </a:lnTo>
                  <a:lnTo>
                    <a:pt x="30191" y="1097"/>
                  </a:lnTo>
                  <a:lnTo>
                    <a:pt x="30805" y="1317"/>
                  </a:lnTo>
                  <a:lnTo>
                    <a:pt x="31419" y="1580"/>
                  </a:lnTo>
                  <a:lnTo>
                    <a:pt x="32034" y="1887"/>
                  </a:lnTo>
                  <a:lnTo>
                    <a:pt x="32648" y="2238"/>
                  </a:lnTo>
                  <a:lnTo>
                    <a:pt x="34271" y="3291"/>
                  </a:lnTo>
                  <a:lnTo>
                    <a:pt x="34886" y="3949"/>
                  </a:lnTo>
                  <a:lnTo>
                    <a:pt x="34930" y="3993"/>
                  </a:lnTo>
                  <a:lnTo>
                    <a:pt x="35017" y="4037"/>
                  </a:lnTo>
                  <a:lnTo>
                    <a:pt x="35061" y="3993"/>
                  </a:lnTo>
                  <a:lnTo>
                    <a:pt x="35105" y="3993"/>
                  </a:lnTo>
                  <a:lnTo>
                    <a:pt x="35149" y="3906"/>
                  </a:lnTo>
                  <a:lnTo>
                    <a:pt x="35193" y="3862"/>
                  </a:lnTo>
                  <a:lnTo>
                    <a:pt x="35193" y="3774"/>
                  </a:lnTo>
                  <a:lnTo>
                    <a:pt x="35149" y="3730"/>
                  </a:lnTo>
                  <a:lnTo>
                    <a:pt x="34491" y="3028"/>
                  </a:lnTo>
                  <a:lnTo>
                    <a:pt x="32823" y="1931"/>
                  </a:lnTo>
                  <a:lnTo>
                    <a:pt x="32209" y="1580"/>
                  </a:lnTo>
                  <a:lnTo>
                    <a:pt x="31595" y="1273"/>
                  </a:lnTo>
                  <a:lnTo>
                    <a:pt x="30980" y="966"/>
                  </a:lnTo>
                  <a:lnTo>
                    <a:pt x="30322" y="746"/>
                  </a:lnTo>
                  <a:lnTo>
                    <a:pt x="29708" y="571"/>
                  </a:lnTo>
                  <a:lnTo>
                    <a:pt x="29094" y="395"/>
                  </a:lnTo>
                  <a:lnTo>
                    <a:pt x="28435" y="264"/>
                  </a:lnTo>
                  <a:lnTo>
                    <a:pt x="27821" y="176"/>
                  </a:lnTo>
                  <a:lnTo>
                    <a:pt x="26505" y="44"/>
                  </a:lnTo>
                  <a:lnTo>
                    <a:pt x="2518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9" name="Google Shape;7459;p246"/>
            <p:cNvSpPr/>
            <p:nvPr/>
          </p:nvSpPr>
          <p:spPr>
            <a:xfrm>
              <a:off x="2228100" y="4100950"/>
              <a:ext cx="934675" cy="336800"/>
            </a:xfrm>
            <a:custGeom>
              <a:avLst/>
              <a:gdLst/>
              <a:ahLst/>
              <a:cxnLst/>
              <a:rect l="l" t="t" r="r" b="b"/>
              <a:pathLst>
                <a:path w="37387" h="13472" extrusionOk="0">
                  <a:moveTo>
                    <a:pt x="29707" y="0"/>
                  </a:moveTo>
                  <a:lnTo>
                    <a:pt x="25539" y="44"/>
                  </a:lnTo>
                  <a:lnTo>
                    <a:pt x="22204" y="176"/>
                  </a:lnTo>
                  <a:lnTo>
                    <a:pt x="22160" y="176"/>
                  </a:lnTo>
                  <a:lnTo>
                    <a:pt x="21370" y="571"/>
                  </a:lnTo>
                  <a:lnTo>
                    <a:pt x="21282" y="615"/>
                  </a:lnTo>
                  <a:lnTo>
                    <a:pt x="20010" y="2063"/>
                  </a:lnTo>
                  <a:lnTo>
                    <a:pt x="18167" y="3599"/>
                  </a:lnTo>
                  <a:lnTo>
                    <a:pt x="16368" y="5090"/>
                  </a:lnTo>
                  <a:lnTo>
                    <a:pt x="15183" y="5573"/>
                  </a:lnTo>
                  <a:lnTo>
                    <a:pt x="14569" y="5793"/>
                  </a:lnTo>
                  <a:lnTo>
                    <a:pt x="13998" y="5924"/>
                  </a:lnTo>
                  <a:lnTo>
                    <a:pt x="12857" y="6144"/>
                  </a:lnTo>
                  <a:lnTo>
                    <a:pt x="12243" y="6231"/>
                  </a:lnTo>
                  <a:lnTo>
                    <a:pt x="11629" y="6363"/>
                  </a:lnTo>
                  <a:lnTo>
                    <a:pt x="11058" y="6539"/>
                  </a:lnTo>
                  <a:lnTo>
                    <a:pt x="10488" y="6758"/>
                  </a:lnTo>
                  <a:lnTo>
                    <a:pt x="10224" y="6890"/>
                  </a:lnTo>
                  <a:lnTo>
                    <a:pt x="9961" y="7065"/>
                  </a:lnTo>
                  <a:lnTo>
                    <a:pt x="9698" y="7284"/>
                  </a:lnTo>
                  <a:lnTo>
                    <a:pt x="9478" y="7504"/>
                  </a:lnTo>
                  <a:lnTo>
                    <a:pt x="9259" y="7767"/>
                  </a:lnTo>
                  <a:lnTo>
                    <a:pt x="8996" y="8118"/>
                  </a:lnTo>
                  <a:lnTo>
                    <a:pt x="8820" y="8469"/>
                  </a:lnTo>
                  <a:lnTo>
                    <a:pt x="8601" y="8820"/>
                  </a:lnTo>
                  <a:lnTo>
                    <a:pt x="6802" y="12506"/>
                  </a:lnTo>
                  <a:lnTo>
                    <a:pt x="5968" y="12813"/>
                  </a:lnTo>
                  <a:lnTo>
                    <a:pt x="4608" y="13121"/>
                  </a:lnTo>
                  <a:lnTo>
                    <a:pt x="3906" y="12989"/>
                  </a:lnTo>
                  <a:lnTo>
                    <a:pt x="1712" y="12155"/>
                  </a:lnTo>
                  <a:lnTo>
                    <a:pt x="220" y="11585"/>
                  </a:lnTo>
                  <a:lnTo>
                    <a:pt x="88" y="11585"/>
                  </a:lnTo>
                  <a:lnTo>
                    <a:pt x="44" y="11629"/>
                  </a:lnTo>
                  <a:lnTo>
                    <a:pt x="0" y="11716"/>
                  </a:lnTo>
                  <a:lnTo>
                    <a:pt x="0" y="11760"/>
                  </a:lnTo>
                  <a:lnTo>
                    <a:pt x="0" y="11848"/>
                  </a:lnTo>
                  <a:lnTo>
                    <a:pt x="44" y="11892"/>
                  </a:lnTo>
                  <a:lnTo>
                    <a:pt x="88" y="11936"/>
                  </a:lnTo>
                  <a:lnTo>
                    <a:pt x="1580" y="12506"/>
                  </a:lnTo>
                  <a:lnTo>
                    <a:pt x="3818" y="13296"/>
                  </a:lnTo>
                  <a:lnTo>
                    <a:pt x="4564" y="13472"/>
                  </a:lnTo>
                  <a:lnTo>
                    <a:pt x="4652" y="13472"/>
                  </a:lnTo>
                  <a:lnTo>
                    <a:pt x="6100" y="13121"/>
                  </a:lnTo>
                  <a:lnTo>
                    <a:pt x="6977" y="12813"/>
                  </a:lnTo>
                  <a:lnTo>
                    <a:pt x="7065" y="12726"/>
                  </a:lnTo>
                  <a:lnTo>
                    <a:pt x="8908" y="8996"/>
                  </a:lnTo>
                  <a:lnTo>
                    <a:pt x="9084" y="8645"/>
                  </a:lnTo>
                  <a:lnTo>
                    <a:pt x="9303" y="8294"/>
                  </a:lnTo>
                  <a:lnTo>
                    <a:pt x="9522" y="8030"/>
                  </a:lnTo>
                  <a:lnTo>
                    <a:pt x="9742" y="7767"/>
                  </a:lnTo>
                  <a:lnTo>
                    <a:pt x="9961" y="7548"/>
                  </a:lnTo>
                  <a:lnTo>
                    <a:pt x="10181" y="7372"/>
                  </a:lnTo>
                  <a:lnTo>
                    <a:pt x="10663" y="7065"/>
                  </a:lnTo>
                  <a:lnTo>
                    <a:pt x="11190" y="6846"/>
                  </a:lnTo>
                  <a:lnTo>
                    <a:pt x="11716" y="6670"/>
                  </a:lnTo>
                  <a:lnTo>
                    <a:pt x="12287" y="6582"/>
                  </a:lnTo>
                  <a:lnTo>
                    <a:pt x="12901" y="6495"/>
                  </a:lnTo>
                  <a:lnTo>
                    <a:pt x="14086" y="6275"/>
                  </a:lnTo>
                  <a:lnTo>
                    <a:pt x="14700" y="6144"/>
                  </a:lnTo>
                  <a:lnTo>
                    <a:pt x="15315" y="5924"/>
                  </a:lnTo>
                  <a:lnTo>
                    <a:pt x="16499" y="5398"/>
                  </a:lnTo>
                  <a:lnTo>
                    <a:pt x="16543" y="5354"/>
                  </a:lnTo>
                  <a:lnTo>
                    <a:pt x="18430" y="3862"/>
                  </a:lnTo>
                  <a:lnTo>
                    <a:pt x="20229" y="2326"/>
                  </a:lnTo>
                  <a:lnTo>
                    <a:pt x="20273" y="2326"/>
                  </a:lnTo>
                  <a:lnTo>
                    <a:pt x="21546" y="878"/>
                  </a:lnTo>
                  <a:lnTo>
                    <a:pt x="22248" y="527"/>
                  </a:lnTo>
                  <a:lnTo>
                    <a:pt x="25539" y="395"/>
                  </a:lnTo>
                  <a:lnTo>
                    <a:pt x="29664" y="351"/>
                  </a:lnTo>
                  <a:lnTo>
                    <a:pt x="33042" y="2282"/>
                  </a:lnTo>
                  <a:lnTo>
                    <a:pt x="34973" y="3642"/>
                  </a:lnTo>
                  <a:lnTo>
                    <a:pt x="36772" y="5222"/>
                  </a:lnTo>
                  <a:lnTo>
                    <a:pt x="36816" y="5222"/>
                  </a:lnTo>
                  <a:lnTo>
                    <a:pt x="37123" y="5398"/>
                  </a:lnTo>
                  <a:lnTo>
                    <a:pt x="37167" y="5442"/>
                  </a:lnTo>
                  <a:lnTo>
                    <a:pt x="37255" y="5442"/>
                  </a:lnTo>
                  <a:lnTo>
                    <a:pt x="37299" y="5398"/>
                  </a:lnTo>
                  <a:lnTo>
                    <a:pt x="37343" y="5354"/>
                  </a:lnTo>
                  <a:lnTo>
                    <a:pt x="37386" y="5310"/>
                  </a:lnTo>
                  <a:lnTo>
                    <a:pt x="37386" y="5222"/>
                  </a:lnTo>
                  <a:lnTo>
                    <a:pt x="37343" y="5178"/>
                  </a:lnTo>
                  <a:lnTo>
                    <a:pt x="37299" y="5134"/>
                  </a:lnTo>
                  <a:lnTo>
                    <a:pt x="36992" y="4959"/>
                  </a:lnTo>
                  <a:lnTo>
                    <a:pt x="35192" y="3379"/>
                  </a:lnTo>
                  <a:lnTo>
                    <a:pt x="35149" y="3335"/>
                  </a:lnTo>
                  <a:lnTo>
                    <a:pt x="33218" y="2019"/>
                  </a:lnTo>
                  <a:lnTo>
                    <a:pt x="2979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0" name="Google Shape;7460;p246"/>
            <p:cNvSpPr/>
            <p:nvPr/>
          </p:nvSpPr>
          <p:spPr>
            <a:xfrm>
              <a:off x="2245650" y="4054875"/>
              <a:ext cx="1314250" cy="359850"/>
            </a:xfrm>
            <a:custGeom>
              <a:avLst/>
              <a:gdLst/>
              <a:ahLst/>
              <a:cxnLst/>
              <a:rect l="l" t="t" r="r" b="b"/>
              <a:pathLst>
                <a:path w="52570" h="14394" extrusionOk="0">
                  <a:moveTo>
                    <a:pt x="26680" y="0"/>
                  </a:moveTo>
                  <a:lnTo>
                    <a:pt x="24091" y="176"/>
                  </a:lnTo>
                  <a:lnTo>
                    <a:pt x="24047" y="220"/>
                  </a:lnTo>
                  <a:lnTo>
                    <a:pt x="22862" y="439"/>
                  </a:lnTo>
                  <a:lnTo>
                    <a:pt x="22818" y="439"/>
                  </a:lnTo>
                  <a:lnTo>
                    <a:pt x="22292" y="746"/>
                  </a:lnTo>
                  <a:lnTo>
                    <a:pt x="21019" y="834"/>
                  </a:lnTo>
                  <a:lnTo>
                    <a:pt x="20888" y="878"/>
                  </a:lnTo>
                  <a:lnTo>
                    <a:pt x="19659" y="2063"/>
                  </a:lnTo>
                  <a:lnTo>
                    <a:pt x="19615" y="2107"/>
                  </a:lnTo>
                  <a:lnTo>
                    <a:pt x="19045" y="3072"/>
                  </a:lnTo>
                  <a:lnTo>
                    <a:pt x="18167" y="3862"/>
                  </a:lnTo>
                  <a:lnTo>
                    <a:pt x="16280" y="5573"/>
                  </a:lnTo>
                  <a:lnTo>
                    <a:pt x="15095" y="6451"/>
                  </a:lnTo>
                  <a:lnTo>
                    <a:pt x="14349" y="6758"/>
                  </a:lnTo>
                  <a:lnTo>
                    <a:pt x="11322" y="7285"/>
                  </a:lnTo>
                  <a:lnTo>
                    <a:pt x="9566" y="7811"/>
                  </a:lnTo>
                  <a:lnTo>
                    <a:pt x="9522" y="7855"/>
                  </a:lnTo>
                  <a:lnTo>
                    <a:pt x="8645" y="8338"/>
                  </a:lnTo>
                  <a:lnTo>
                    <a:pt x="8601" y="8382"/>
                  </a:lnTo>
                  <a:lnTo>
                    <a:pt x="7855" y="9171"/>
                  </a:lnTo>
                  <a:lnTo>
                    <a:pt x="7811" y="9215"/>
                  </a:lnTo>
                  <a:lnTo>
                    <a:pt x="7197" y="10268"/>
                  </a:lnTo>
                  <a:lnTo>
                    <a:pt x="5705" y="13603"/>
                  </a:lnTo>
                  <a:lnTo>
                    <a:pt x="5091" y="13823"/>
                  </a:lnTo>
                  <a:lnTo>
                    <a:pt x="3862" y="14042"/>
                  </a:lnTo>
                  <a:lnTo>
                    <a:pt x="2940" y="13867"/>
                  </a:lnTo>
                  <a:lnTo>
                    <a:pt x="264" y="12857"/>
                  </a:lnTo>
                  <a:lnTo>
                    <a:pt x="132" y="12857"/>
                  </a:lnTo>
                  <a:lnTo>
                    <a:pt x="44" y="12901"/>
                  </a:lnTo>
                  <a:lnTo>
                    <a:pt x="44" y="12989"/>
                  </a:lnTo>
                  <a:lnTo>
                    <a:pt x="0" y="13033"/>
                  </a:lnTo>
                  <a:lnTo>
                    <a:pt x="44" y="13121"/>
                  </a:lnTo>
                  <a:lnTo>
                    <a:pt x="88" y="13164"/>
                  </a:lnTo>
                  <a:lnTo>
                    <a:pt x="132" y="13208"/>
                  </a:lnTo>
                  <a:lnTo>
                    <a:pt x="2853" y="14218"/>
                  </a:lnTo>
                  <a:lnTo>
                    <a:pt x="2896" y="14218"/>
                  </a:lnTo>
                  <a:lnTo>
                    <a:pt x="3818" y="14393"/>
                  </a:lnTo>
                  <a:lnTo>
                    <a:pt x="3862" y="14393"/>
                  </a:lnTo>
                  <a:lnTo>
                    <a:pt x="5178" y="14174"/>
                  </a:lnTo>
                  <a:lnTo>
                    <a:pt x="5880" y="13867"/>
                  </a:lnTo>
                  <a:lnTo>
                    <a:pt x="6012" y="13779"/>
                  </a:lnTo>
                  <a:lnTo>
                    <a:pt x="7504" y="10400"/>
                  </a:lnTo>
                  <a:lnTo>
                    <a:pt x="8118" y="9391"/>
                  </a:lnTo>
                  <a:lnTo>
                    <a:pt x="8820" y="8645"/>
                  </a:lnTo>
                  <a:lnTo>
                    <a:pt x="9698" y="8162"/>
                  </a:lnTo>
                  <a:lnTo>
                    <a:pt x="11409" y="7636"/>
                  </a:lnTo>
                  <a:lnTo>
                    <a:pt x="14437" y="7065"/>
                  </a:lnTo>
                  <a:lnTo>
                    <a:pt x="14481" y="7065"/>
                  </a:lnTo>
                  <a:lnTo>
                    <a:pt x="15227" y="6758"/>
                  </a:lnTo>
                  <a:lnTo>
                    <a:pt x="15271" y="6714"/>
                  </a:lnTo>
                  <a:lnTo>
                    <a:pt x="16499" y="5880"/>
                  </a:lnTo>
                  <a:lnTo>
                    <a:pt x="18386" y="4125"/>
                  </a:lnTo>
                  <a:lnTo>
                    <a:pt x="19264" y="3291"/>
                  </a:lnTo>
                  <a:lnTo>
                    <a:pt x="19308" y="3291"/>
                  </a:lnTo>
                  <a:lnTo>
                    <a:pt x="19922" y="2326"/>
                  </a:lnTo>
                  <a:lnTo>
                    <a:pt x="21107" y="1185"/>
                  </a:lnTo>
                  <a:lnTo>
                    <a:pt x="22336" y="1054"/>
                  </a:lnTo>
                  <a:lnTo>
                    <a:pt x="22423" y="1054"/>
                  </a:lnTo>
                  <a:lnTo>
                    <a:pt x="22950" y="790"/>
                  </a:lnTo>
                  <a:lnTo>
                    <a:pt x="24135" y="527"/>
                  </a:lnTo>
                  <a:lnTo>
                    <a:pt x="26680" y="351"/>
                  </a:lnTo>
                  <a:lnTo>
                    <a:pt x="28128" y="527"/>
                  </a:lnTo>
                  <a:lnTo>
                    <a:pt x="28874" y="746"/>
                  </a:lnTo>
                  <a:lnTo>
                    <a:pt x="31024" y="2019"/>
                  </a:lnTo>
                  <a:lnTo>
                    <a:pt x="33042" y="3335"/>
                  </a:lnTo>
                  <a:lnTo>
                    <a:pt x="34710" y="4476"/>
                  </a:lnTo>
                  <a:lnTo>
                    <a:pt x="35719" y="5661"/>
                  </a:lnTo>
                  <a:lnTo>
                    <a:pt x="35763" y="5661"/>
                  </a:lnTo>
                  <a:lnTo>
                    <a:pt x="37079" y="6846"/>
                  </a:lnTo>
                  <a:lnTo>
                    <a:pt x="37123" y="6890"/>
                  </a:lnTo>
                  <a:lnTo>
                    <a:pt x="39493" y="8118"/>
                  </a:lnTo>
                  <a:lnTo>
                    <a:pt x="42740" y="9215"/>
                  </a:lnTo>
                  <a:lnTo>
                    <a:pt x="44407" y="9698"/>
                  </a:lnTo>
                  <a:lnTo>
                    <a:pt x="44451" y="9698"/>
                  </a:lnTo>
                  <a:lnTo>
                    <a:pt x="48620" y="10093"/>
                  </a:lnTo>
                  <a:lnTo>
                    <a:pt x="49673" y="10137"/>
                  </a:lnTo>
                  <a:lnTo>
                    <a:pt x="51867" y="9961"/>
                  </a:lnTo>
                  <a:lnTo>
                    <a:pt x="51911" y="9961"/>
                  </a:lnTo>
                  <a:lnTo>
                    <a:pt x="52438" y="9786"/>
                  </a:lnTo>
                  <a:lnTo>
                    <a:pt x="52525" y="9742"/>
                  </a:lnTo>
                  <a:lnTo>
                    <a:pt x="52569" y="9654"/>
                  </a:lnTo>
                  <a:lnTo>
                    <a:pt x="52569" y="9610"/>
                  </a:lnTo>
                  <a:lnTo>
                    <a:pt x="52569" y="9522"/>
                  </a:lnTo>
                  <a:lnTo>
                    <a:pt x="52525" y="9479"/>
                  </a:lnTo>
                  <a:lnTo>
                    <a:pt x="52481" y="9435"/>
                  </a:lnTo>
                  <a:lnTo>
                    <a:pt x="52350" y="9435"/>
                  </a:lnTo>
                  <a:lnTo>
                    <a:pt x="51823" y="9610"/>
                  </a:lnTo>
                  <a:lnTo>
                    <a:pt x="49673" y="9786"/>
                  </a:lnTo>
                  <a:lnTo>
                    <a:pt x="48620" y="9742"/>
                  </a:lnTo>
                  <a:lnTo>
                    <a:pt x="44495" y="9347"/>
                  </a:lnTo>
                  <a:lnTo>
                    <a:pt x="42872" y="8864"/>
                  </a:lnTo>
                  <a:lnTo>
                    <a:pt x="39624" y="7811"/>
                  </a:lnTo>
                  <a:lnTo>
                    <a:pt x="37299" y="6582"/>
                  </a:lnTo>
                  <a:lnTo>
                    <a:pt x="35982" y="5398"/>
                  </a:lnTo>
                  <a:lnTo>
                    <a:pt x="34929" y="4213"/>
                  </a:lnTo>
                  <a:lnTo>
                    <a:pt x="34885" y="4169"/>
                  </a:lnTo>
                  <a:lnTo>
                    <a:pt x="33218" y="3028"/>
                  </a:lnTo>
                  <a:lnTo>
                    <a:pt x="31199" y="1712"/>
                  </a:lnTo>
                  <a:lnTo>
                    <a:pt x="29049" y="439"/>
                  </a:lnTo>
                  <a:lnTo>
                    <a:pt x="29005" y="395"/>
                  </a:lnTo>
                  <a:lnTo>
                    <a:pt x="28216" y="176"/>
                  </a:lnTo>
                  <a:lnTo>
                    <a:pt x="28172" y="176"/>
                  </a:lnTo>
                  <a:lnTo>
                    <a:pt x="2672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1" name="Google Shape;7461;p246"/>
            <p:cNvSpPr/>
            <p:nvPr/>
          </p:nvSpPr>
          <p:spPr>
            <a:xfrm>
              <a:off x="2252225" y="4008800"/>
              <a:ext cx="1328500" cy="378500"/>
            </a:xfrm>
            <a:custGeom>
              <a:avLst/>
              <a:gdLst/>
              <a:ahLst/>
              <a:cxnLst/>
              <a:rect l="l" t="t" r="r" b="b"/>
              <a:pathLst>
                <a:path w="53140" h="15140" extrusionOk="0">
                  <a:moveTo>
                    <a:pt x="24749" y="0"/>
                  </a:moveTo>
                  <a:lnTo>
                    <a:pt x="22643" y="483"/>
                  </a:lnTo>
                  <a:lnTo>
                    <a:pt x="22599" y="527"/>
                  </a:lnTo>
                  <a:lnTo>
                    <a:pt x="20054" y="1448"/>
                  </a:lnTo>
                  <a:lnTo>
                    <a:pt x="19966" y="1492"/>
                  </a:lnTo>
                  <a:lnTo>
                    <a:pt x="18650" y="3291"/>
                  </a:lnTo>
                  <a:lnTo>
                    <a:pt x="17992" y="4520"/>
                  </a:lnTo>
                  <a:lnTo>
                    <a:pt x="17290" y="5310"/>
                  </a:lnTo>
                  <a:lnTo>
                    <a:pt x="15490" y="6977"/>
                  </a:lnTo>
                  <a:lnTo>
                    <a:pt x="14437" y="7679"/>
                  </a:lnTo>
                  <a:lnTo>
                    <a:pt x="13779" y="7899"/>
                  </a:lnTo>
                  <a:lnTo>
                    <a:pt x="9918" y="8601"/>
                  </a:lnTo>
                  <a:lnTo>
                    <a:pt x="9874" y="8601"/>
                  </a:lnTo>
                  <a:lnTo>
                    <a:pt x="8908" y="8996"/>
                  </a:lnTo>
                  <a:lnTo>
                    <a:pt x="8865" y="8996"/>
                  </a:lnTo>
                  <a:lnTo>
                    <a:pt x="7855" y="9566"/>
                  </a:lnTo>
                  <a:lnTo>
                    <a:pt x="7811" y="9610"/>
                  </a:lnTo>
                  <a:lnTo>
                    <a:pt x="6934" y="10444"/>
                  </a:lnTo>
                  <a:lnTo>
                    <a:pt x="6890" y="10488"/>
                  </a:lnTo>
                  <a:lnTo>
                    <a:pt x="6188" y="11716"/>
                  </a:lnTo>
                  <a:lnTo>
                    <a:pt x="5091" y="14700"/>
                  </a:lnTo>
                  <a:lnTo>
                    <a:pt x="2458" y="14788"/>
                  </a:lnTo>
                  <a:lnTo>
                    <a:pt x="220" y="13954"/>
                  </a:lnTo>
                  <a:lnTo>
                    <a:pt x="176" y="13954"/>
                  </a:lnTo>
                  <a:lnTo>
                    <a:pt x="88" y="13998"/>
                  </a:lnTo>
                  <a:lnTo>
                    <a:pt x="45" y="13998"/>
                  </a:lnTo>
                  <a:lnTo>
                    <a:pt x="1" y="14086"/>
                  </a:lnTo>
                  <a:lnTo>
                    <a:pt x="1" y="14130"/>
                  </a:lnTo>
                  <a:lnTo>
                    <a:pt x="1" y="14218"/>
                  </a:lnTo>
                  <a:lnTo>
                    <a:pt x="45" y="14262"/>
                  </a:lnTo>
                  <a:lnTo>
                    <a:pt x="132" y="14305"/>
                  </a:lnTo>
                  <a:lnTo>
                    <a:pt x="2370" y="15139"/>
                  </a:lnTo>
                  <a:lnTo>
                    <a:pt x="2458" y="15139"/>
                  </a:lnTo>
                  <a:lnTo>
                    <a:pt x="5222" y="15051"/>
                  </a:lnTo>
                  <a:lnTo>
                    <a:pt x="5310" y="15007"/>
                  </a:lnTo>
                  <a:lnTo>
                    <a:pt x="5398" y="14920"/>
                  </a:lnTo>
                  <a:lnTo>
                    <a:pt x="6495" y="11848"/>
                  </a:lnTo>
                  <a:lnTo>
                    <a:pt x="7197" y="10707"/>
                  </a:lnTo>
                  <a:lnTo>
                    <a:pt x="8075" y="9873"/>
                  </a:lnTo>
                  <a:lnTo>
                    <a:pt x="9040" y="9303"/>
                  </a:lnTo>
                  <a:lnTo>
                    <a:pt x="10005" y="8952"/>
                  </a:lnTo>
                  <a:lnTo>
                    <a:pt x="13867" y="8250"/>
                  </a:lnTo>
                  <a:lnTo>
                    <a:pt x="14569" y="8031"/>
                  </a:lnTo>
                  <a:lnTo>
                    <a:pt x="14613" y="7987"/>
                  </a:lnTo>
                  <a:lnTo>
                    <a:pt x="15666" y="7241"/>
                  </a:lnTo>
                  <a:lnTo>
                    <a:pt x="15710" y="7241"/>
                  </a:lnTo>
                  <a:lnTo>
                    <a:pt x="17553" y="5573"/>
                  </a:lnTo>
                  <a:lnTo>
                    <a:pt x="17553" y="5529"/>
                  </a:lnTo>
                  <a:lnTo>
                    <a:pt x="18255" y="4739"/>
                  </a:lnTo>
                  <a:lnTo>
                    <a:pt x="18299" y="4696"/>
                  </a:lnTo>
                  <a:lnTo>
                    <a:pt x="18957" y="3467"/>
                  </a:lnTo>
                  <a:lnTo>
                    <a:pt x="20230" y="1756"/>
                  </a:lnTo>
                  <a:lnTo>
                    <a:pt x="22731" y="834"/>
                  </a:lnTo>
                  <a:lnTo>
                    <a:pt x="24793" y="351"/>
                  </a:lnTo>
                  <a:lnTo>
                    <a:pt x="25320" y="351"/>
                  </a:lnTo>
                  <a:lnTo>
                    <a:pt x="27996" y="1054"/>
                  </a:lnTo>
                  <a:lnTo>
                    <a:pt x="31507" y="2940"/>
                  </a:lnTo>
                  <a:lnTo>
                    <a:pt x="33789" y="4345"/>
                  </a:lnTo>
                  <a:lnTo>
                    <a:pt x="35544" y="5134"/>
                  </a:lnTo>
                  <a:lnTo>
                    <a:pt x="36992" y="6582"/>
                  </a:lnTo>
                  <a:lnTo>
                    <a:pt x="39142" y="8118"/>
                  </a:lnTo>
                  <a:lnTo>
                    <a:pt x="40107" y="9171"/>
                  </a:lnTo>
                  <a:lnTo>
                    <a:pt x="40151" y="9259"/>
                  </a:lnTo>
                  <a:lnTo>
                    <a:pt x="42696" y="10181"/>
                  </a:lnTo>
                  <a:lnTo>
                    <a:pt x="44671" y="10751"/>
                  </a:lnTo>
                  <a:lnTo>
                    <a:pt x="44715" y="10751"/>
                  </a:lnTo>
                  <a:lnTo>
                    <a:pt x="48752" y="11146"/>
                  </a:lnTo>
                  <a:lnTo>
                    <a:pt x="48796" y="11190"/>
                  </a:lnTo>
                  <a:lnTo>
                    <a:pt x="51341" y="11058"/>
                  </a:lnTo>
                  <a:lnTo>
                    <a:pt x="52087" y="11190"/>
                  </a:lnTo>
                  <a:lnTo>
                    <a:pt x="52175" y="11190"/>
                  </a:lnTo>
                  <a:lnTo>
                    <a:pt x="53008" y="10927"/>
                  </a:lnTo>
                  <a:lnTo>
                    <a:pt x="53096" y="10883"/>
                  </a:lnTo>
                  <a:lnTo>
                    <a:pt x="53140" y="10839"/>
                  </a:lnTo>
                  <a:lnTo>
                    <a:pt x="53140" y="10751"/>
                  </a:lnTo>
                  <a:lnTo>
                    <a:pt x="53140" y="10707"/>
                  </a:lnTo>
                  <a:lnTo>
                    <a:pt x="53096" y="10619"/>
                  </a:lnTo>
                  <a:lnTo>
                    <a:pt x="53052" y="10576"/>
                  </a:lnTo>
                  <a:lnTo>
                    <a:pt x="52921" y="10576"/>
                  </a:lnTo>
                  <a:lnTo>
                    <a:pt x="52087" y="10839"/>
                  </a:lnTo>
                  <a:lnTo>
                    <a:pt x="51385" y="10707"/>
                  </a:lnTo>
                  <a:lnTo>
                    <a:pt x="51341" y="10707"/>
                  </a:lnTo>
                  <a:lnTo>
                    <a:pt x="48796" y="10839"/>
                  </a:lnTo>
                  <a:lnTo>
                    <a:pt x="44759" y="10400"/>
                  </a:lnTo>
                  <a:lnTo>
                    <a:pt x="42828" y="9830"/>
                  </a:lnTo>
                  <a:lnTo>
                    <a:pt x="40327" y="8908"/>
                  </a:lnTo>
                  <a:lnTo>
                    <a:pt x="39361" y="7855"/>
                  </a:lnTo>
                  <a:lnTo>
                    <a:pt x="37211" y="6319"/>
                  </a:lnTo>
                  <a:lnTo>
                    <a:pt x="35763" y="4871"/>
                  </a:lnTo>
                  <a:lnTo>
                    <a:pt x="35719" y="4827"/>
                  </a:lnTo>
                  <a:lnTo>
                    <a:pt x="33964" y="4037"/>
                  </a:lnTo>
                  <a:lnTo>
                    <a:pt x="31682" y="2633"/>
                  </a:lnTo>
                  <a:lnTo>
                    <a:pt x="28128" y="702"/>
                  </a:lnTo>
                  <a:lnTo>
                    <a:pt x="2536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2" name="Google Shape;7462;p246"/>
            <p:cNvSpPr/>
            <p:nvPr/>
          </p:nvSpPr>
          <p:spPr>
            <a:xfrm>
              <a:off x="2104125" y="4481600"/>
              <a:ext cx="42825" cy="15400"/>
            </a:xfrm>
            <a:custGeom>
              <a:avLst/>
              <a:gdLst/>
              <a:ahLst/>
              <a:cxnLst/>
              <a:rect l="l" t="t" r="r" b="b"/>
              <a:pathLst>
                <a:path w="1713" h="616" extrusionOk="0">
                  <a:moveTo>
                    <a:pt x="132" y="1"/>
                  </a:moveTo>
                  <a:lnTo>
                    <a:pt x="45" y="45"/>
                  </a:lnTo>
                  <a:lnTo>
                    <a:pt x="1" y="89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45" y="308"/>
                  </a:lnTo>
                  <a:lnTo>
                    <a:pt x="132" y="352"/>
                  </a:lnTo>
                  <a:lnTo>
                    <a:pt x="1493" y="615"/>
                  </a:lnTo>
                  <a:lnTo>
                    <a:pt x="1537" y="615"/>
                  </a:lnTo>
                  <a:lnTo>
                    <a:pt x="1668" y="571"/>
                  </a:lnTo>
                  <a:lnTo>
                    <a:pt x="1712" y="484"/>
                  </a:lnTo>
                  <a:lnTo>
                    <a:pt x="1712" y="440"/>
                  </a:lnTo>
                  <a:lnTo>
                    <a:pt x="1668" y="352"/>
                  </a:lnTo>
                  <a:lnTo>
                    <a:pt x="1624" y="308"/>
                  </a:lnTo>
                  <a:lnTo>
                    <a:pt x="1580" y="264"/>
                  </a:lnTo>
                  <a:lnTo>
                    <a:pt x="17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3" name="Google Shape;7463;p246"/>
            <p:cNvSpPr/>
            <p:nvPr/>
          </p:nvSpPr>
          <p:spPr>
            <a:xfrm>
              <a:off x="2084375" y="4455275"/>
              <a:ext cx="138250" cy="42825"/>
            </a:xfrm>
            <a:custGeom>
              <a:avLst/>
              <a:gdLst/>
              <a:ahLst/>
              <a:cxnLst/>
              <a:rect l="l" t="t" r="r" b="b"/>
              <a:pathLst>
                <a:path w="5530" h="1713" extrusionOk="0">
                  <a:moveTo>
                    <a:pt x="659" y="1"/>
                  </a:moveTo>
                  <a:lnTo>
                    <a:pt x="133" y="132"/>
                  </a:lnTo>
                  <a:lnTo>
                    <a:pt x="45" y="176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1" y="352"/>
                  </a:lnTo>
                  <a:lnTo>
                    <a:pt x="1" y="396"/>
                  </a:lnTo>
                  <a:lnTo>
                    <a:pt x="89" y="439"/>
                  </a:lnTo>
                  <a:lnTo>
                    <a:pt x="133" y="483"/>
                  </a:lnTo>
                  <a:lnTo>
                    <a:pt x="220" y="483"/>
                  </a:lnTo>
                  <a:lnTo>
                    <a:pt x="703" y="352"/>
                  </a:lnTo>
                  <a:lnTo>
                    <a:pt x="3029" y="1142"/>
                  </a:lnTo>
                  <a:lnTo>
                    <a:pt x="5310" y="1712"/>
                  </a:lnTo>
                  <a:lnTo>
                    <a:pt x="5354" y="1712"/>
                  </a:lnTo>
                  <a:lnTo>
                    <a:pt x="5442" y="1668"/>
                  </a:lnTo>
                  <a:lnTo>
                    <a:pt x="5530" y="1580"/>
                  </a:lnTo>
                  <a:lnTo>
                    <a:pt x="5530" y="1493"/>
                  </a:lnTo>
                  <a:lnTo>
                    <a:pt x="5486" y="1449"/>
                  </a:lnTo>
                  <a:lnTo>
                    <a:pt x="5442" y="1405"/>
                  </a:lnTo>
                  <a:lnTo>
                    <a:pt x="5398" y="1361"/>
                  </a:lnTo>
                  <a:lnTo>
                    <a:pt x="3116" y="791"/>
                  </a:lnTo>
                  <a:lnTo>
                    <a:pt x="74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4" name="Google Shape;7464;p246"/>
            <p:cNvSpPr/>
            <p:nvPr/>
          </p:nvSpPr>
          <p:spPr>
            <a:xfrm>
              <a:off x="2080000" y="4434425"/>
              <a:ext cx="208450" cy="60375"/>
            </a:xfrm>
            <a:custGeom>
              <a:avLst/>
              <a:gdLst/>
              <a:ahLst/>
              <a:cxnLst/>
              <a:rect l="l" t="t" r="r" b="b"/>
              <a:pathLst>
                <a:path w="8338" h="2415" extrusionOk="0">
                  <a:moveTo>
                    <a:pt x="1317" y="1"/>
                  </a:moveTo>
                  <a:lnTo>
                    <a:pt x="527" y="176"/>
                  </a:lnTo>
                  <a:lnTo>
                    <a:pt x="483" y="176"/>
                  </a:lnTo>
                  <a:lnTo>
                    <a:pt x="132" y="308"/>
                  </a:lnTo>
                  <a:lnTo>
                    <a:pt x="44" y="352"/>
                  </a:lnTo>
                  <a:lnTo>
                    <a:pt x="44" y="396"/>
                  </a:lnTo>
                  <a:lnTo>
                    <a:pt x="0" y="484"/>
                  </a:lnTo>
                  <a:lnTo>
                    <a:pt x="44" y="528"/>
                  </a:lnTo>
                  <a:lnTo>
                    <a:pt x="44" y="571"/>
                  </a:lnTo>
                  <a:lnTo>
                    <a:pt x="132" y="615"/>
                  </a:lnTo>
                  <a:lnTo>
                    <a:pt x="176" y="659"/>
                  </a:lnTo>
                  <a:lnTo>
                    <a:pt x="264" y="615"/>
                  </a:lnTo>
                  <a:lnTo>
                    <a:pt x="571" y="484"/>
                  </a:lnTo>
                  <a:lnTo>
                    <a:pt x="1361" y="352"/>
                  </a:lnTo>
                  <a:lnTo>
                    <a:pt x="3511" y="922"/>
                  </a:lnTo>
                  <a:lnTo>
                    <a:pt x="5837" y="1844"/>
                  </a:lnTo>
                  <a:lnTo>
                    <a:pt x="7723" y="2371"/>
                  </a:lnTo>
                  <a:lnTo>
                    <a:pt x="8162" y="2414"/>
                  </a:lnTo>
                  <a:lnTo>
                    <a:pt x="8206" y="2414"/>
                  </a:lnTo>
                  <a:lnTo>
                    <a:pt x="8294" y="2371"/>
                  </a:lnTo>
                  <a:lnTo>
                    <a:pt x="8338" y="2283"/>
                  </a:lnTo>
                  <a:lnTo>
                    <a:pt x="8338" y="2195"/>
                  </a:lnTo>
                  <a:lnTo>
                    <a:pt x="8338" y="2151"/>
                  </a:lnTo>
                  <a:lnTo>
                    <a:pt x="8294" y="2107"/>
                  </a:lnTo>
                  <a:lnTo>
                    <a:pt x="8206" y="2063"/>
                  </a:lnTo>
                  <a:lnTo>
                    <a:pt x="7811" y="2019"/>
                  </a:lnTo>
                  <a:lnTo>
                    <a:pt x="5968" y="1537"/>
                  </a:lnTo>
                  <a:lnTo>
                    <a:pt x="3642" y="571"/>
                  </a:lnTo>
                  <a:lnTo>
                    <a:pt x="3599" y="571"/>
                  </a:lnTo>
                  <a:lnTo>
                    <a:pt x="1405" y="45"/>
                  </a:lnTo>
                  <a:lnTo>
                    <a:pt x="131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5" name="Google Shape;7465;p246"/>
            <p:cNvSpPr/>
            <p:nvPr/>
          </p:nvSpPr>
          <p:spPr>
            <a:xfrm>
              <a:off x="2060250" y="4419075"/>
              <a:ext cx="269900" cy="66950"/>
            </a:xfrm>
            <a:custGeom>
              <a:avLst/>
              <a:gdLst/>
              <a:ahLst/>
              <a:cxnLst/>
              <a:rect l="l" t="t" r="r" b="b"/>
              <a:pathLst>
                <a:path w="10796" h="2678" extrusionOk="0">
                  <a:moveTo>
                    <a:pt x="3072" y="1"/>
                  </a:moveTo>
                  <a:lnTo>
                    <a:pt x="1536" y="264"/>
                  </a:lnTo>
                  <a:lnTo>
                    <a:pt x="176" y="483"/>
                  </a:lnTo>
                  <a:lnTo>
                    <a:pt x="88" y="483"/>
                  </a:lnTo>
                  <a:lnTo>
                    <a:pt x="44" y="571"/>
                  </a:lnTo>
                  <a:lnTo>
                    <a:pt x="1" y="615"/>
                  </a:lnTo>
                  <a:lnTo>
                    <a:pt x="1" y="659"/>
                  </a:lnTo>
                  <a:lnTo>
                    <a:pt x="44" y="747"/>
                  </a:lnTo>
                  <a:lnTo>
                    <a:pt x="88" y="790"/>
                  </a:lnTo>
                  <a:lnTo>
                    <a:pt x="132" y="834"/>
                  </a:lnTo>
                  <a:lnTo>
                    <a:pt x="220" y="834"/>
                  </a:lnTo>
                  <a:lnTo>
                    <a:pt x="1580" y="615"/>
                  </a:lnTo>
                  <a:lnTo>
                    <a:pt x="3116" y="396"/>
                  </a:lnTo>
                  <a:lnTo>
                    <a:pt x="5617" y="1229"/>
                  </a:lnTo>
                  <a:lnTo>
                    <a:pt x="7899" y="1887"/>
                  </a:lnTo>
                  <a:lnTo>
                    <a:pt x="9698" y="2546"/>
                  </a:lnTo>
                  <a:lnTo>
                    <a:pt x="9742" y="2546"/>
                  </a:lnTo>
                  <a:lnTo>
                    <a:pt x="10576" y="2677"/>
                  </a:lnTo>
                  <a:lnTo>
                    <a:pt x="10620" y="2677"/>
                  </a:lnTo>
                  <a:lnTo>
                    <a:pt x="10751" y="2633"/>
                  </a:lnTo>
                  <a:lnTo>
                    <a:pt x="10795" y="2502"/>
                  </a:lnTo>
                  <a:lnTo>
                    <a:pt x="10795" y="2458"/>
                  </a:lnTo>
                  <a:lnTo>
                    <a:pt x="10751" y="2370"/>
                  </a:lnTo>
                  <a:lnTo>
                    <a:pt x="10707" y="2326"/>
                  </a:lnTo>
                  <a:lnTo>
                    <a:pt x="10664" y="2326"/>
                  </a:lnTo>
                  <a:lnTo>
                    <a:pt x="9830" y="2195"/>
                  </a:lnTo>
                  <a:lnTo>
                    <a:pt x="7987" y="1536"/>
                  </a:lnTo>
                  <a:lnTo>
                    <a:pt x="5749" y="878"/>
                  </a:lnTo>
                  <a:lnTo>
                    <a:pt x="3160" y="45"/>
                  </a:lnTo>
                  <a:lnTo>
                    <a:pt x="307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6" name="Google Shape;7466;p246"/>
            <p:cNvSpPr/>
            <p:nvPr/>
          </p:nvSpPr>
          <p:spPr>
            <a:xfrm>
              <a:off x="1951650" y="4680175"/>
              <a:ext cx="528775" cy="40600"/>
            </a:xfrm>
            <a:custGeom>
              <a:avLst/>
              <a:gdLst/>
              <a:ahLst/>
              <a:cxnLst/>
              <a:rect l="l" t="t" r="r" b="b"/>
              <a:pathLst>
                <a:path w="21151" h="1624" extrusionOk="0">
                  <a:moveTo>
                    <a:pt x="20975" y="0"/>
                  </a:moveTo>
                  <a:lnTo>
                    <a:pt x="16807" y="132"/>
                  </a:lnTo>
                  <a:lnTo>
                    <a:pt x="16719" y="176"/>
                  </a:lnTo>
                  <a:lnTo>
                    <a:pt x="15578" y="702"/>
                  </a:lnTo>
                  <a:lnTo>
                    <a:pt x="11146" y="527"/>
                  </a:lnTo>
                  <a:lnTo>
                    <a:pt x="8733" y="527"/>
                  </a:lnTo>
                  <a:lnTo>
                    <a:pt x="6188" y="790"/>
                  </a:lnTo>
                  <a:lnTo>
                    <a:pt x="3116" y="1097"/>
                  </a:lnTo>
                  <a:lnTo>
                    <a:pt x="878" y="966"/>
                  </a:lnTo>
                  <a:lnTo>
                    <a:pt x="790" y="1009"/>
                  </a:lnTo>
                  <a:lnTo>
                    <a:pt x="132" y="1273"/>
                  </a:lnTo>
                  <a:lnTo>
                    <a:pt x="44" y="1317"/>
                  </a:lnTo>
                  <a:lnTo>
                    <a:pt x="0" y="1404"/>
                  </a:lnTo>
                  <a:lnTo>
                    <a:pt x="0" y="1448"/>
                  </a:lnTo>
                  <a:lnTo>
                    <a:pt x="0" y="1536"/>
                  </a:lnTo>
                  <a:lnTo>
                    <a:pt x="88" y="1580"/>
                  </a:lnTo>
                  <a:lnTo>
                    <a:pt x="176" y="1624"/>
                  </a:lnTo>
                  <a:lnTo>
                    <a:pt x="264" y="1624"/>
                  </a:lnTo>
                  <a:lnTo>
                    <a:pt x="878" y="1317"/>
                  </a:lnTo>
                  <a:lnTo>
                    <a:pt x="3116" y="1448"/>
                  </a:lnTo>
                  <a:lnTo>
                    <a:pt x="3160" y="1448"/>
                  </a:lnTo>
                  <a:lnTo>
                    <a:pt x="6231" y="1141"/>
                  </a:lnTo>
                  <a:lnTo>
                    <a:pt x="8733" y="878"/>
                  </a:lnTo>
                  <a:lnTo>
                    <a:pt x="11146" y="878"/>
                  </a:lnTo>
                  <a:lnTo>
                    <a:pt x="15578" y="1053"/>
                  </a:lnTo>
                  <a:lnTo>
                    <a:pt x="15666" y="1053"/>
                  </a:lnTo>
                  <a:lnTo>
                    <a:pt x="16851" y="483"/>
                  </a:lnTo>
                  <a:lnTo>
                    <a:pt x="20975" y="351"/>
                  </a:lnTo>
                  <a:lnTo>
                    <a:pt x="21063" y="351"/>
                  </a:lnTo>
                  <a:lnTo>
                    <a:pt x="21107" y="307"/>
                  </a:lnTo>
                  <a:lnTo>
                    <a:pt x="21151" y="263"/>
                  </a:lnTo>
                  <a:lnTo>
                    <a:pt x="21151" y="176"/>
                  </a:lnTo>
                  <a:lnTo>
                    <a:pt x="21151" y="132"/>
                  </a:lnTo>
                  <a:lnTo>
                    <a:pt x="21107" y="44"/>
                  </a:lnTo>
                  <a:lnTo>
                    <a:pt x="21063" y="44"/>
                  </a:lnTo>
                  <a:lnTo>
                    <a:pt x="2097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7" name="Google Shape;7467;p246"/>
            <p:cNvSpPr/>
            <p:nvPr/>
          </p:nvSpPr>
          <p:spPr>
            <a:xfrm>
              <a:off x="2370700" y="4660425"/>
              <a:ext cx="121800" cy="17575"/>
            </a:xfrm>
            <a:custGeom>
              <a:avLst/>
              <a:gdLst/>
              <a:ahLst/>
              <a:cxnLst/>
              <a:rect l="l" t="t" r="r" b="b"/>
              <a:pathLst>
                <a:path w="4872" h="703" extrusionOk="0">
                  <a:moveTo>
                    <a:pt x="4696" y="0"/>
                  </a:moveTo>
                  <a:lnTo>
                    <a:pt x="1010" y="44"/>
                  </a:lnTo>
                  <a:lnTo>
                    <a:pt x="966" y="88"/>
                  </a:lnTo>
                  <a:lnTo>
                    <a:pt x="132" y="395"/>
                  </a:lnTo>
                  <a:lnTo>
                    <a:pt x="45" y="395"/>
                  </a:lnTo>
                  <a:lnTo>
                    <a:pt x="1" y="483"/>
                  </a:lnTo>
                  <a:lnTo>
                    <a:pt x="1" y="527"/>
                  </a:lnTo>
                  <a:lnTo>
                    <a:pt x="1" y="615"/>
                  </a:lnTo>
                  <a:lnTo>
                    <a:pt x="89" y="702"/>
                  </a:lnTo>
                  <a:lnTo>
                    <a:pt x="220" y="702"/>
                  </a:lnTo>
                  <a:lnTo>
                    <a:pt x="1054" y="395"/>
                  </a:lnTo>
                  <a:lnTo>
                    <a:pt x="4740" y="351"/>
                  </a:lnTo>
                  <a:lnTo>
                    <a:pt x="4784" y="307"/>
                  </a:lnTo>
                  <a:lnTo>
                    <a:pt x="4828" y="264"/>
                  </a:lnTo>
                  <a:lnTo>
                    <a:pt x="4871" y="220"/>
                  </a:lnTo>
                  <a:lnTo>
                    <a:pt x="4871" y="132"/>
                  </a:lnTo>
                  <a:lnTo>
                    <a:pt x="4871" y="88"/>
                  </a:lnTo>
                  <a:lnTo>
                    <a:pt x="4828" y="44"/>
                  </a:lnTo>
                  <a:lnTo>
                    <a:pt x="478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8" name="Google Shape;7468;p246"/>
            <p:cNvSpPr/>
            <p:nvPr/>
          </p:nvSpPr>
          <p:spPr>
            <a:xfrm>
              <a:off x="2386075" y="4638475"/>
              <a:ext cx="120675" cy="19775"/>
            </a:xfrm>
            <a:custGeom>
              <a:avLst/>
              <a:gdLst/>
              <a:ahLst/>
              <a:cxnLst/>
              <a:rect l="l" t="t" r="r" b="b"/>
              <a:pathLst>
                <a:path w="4827" h="791" extrusionOk="0">
                  <a:moveTo>
                    <a:pt x="4651" y="1"/>
                  </a:moveTo>
                  <a:lnTo>
                    <a:pt x="965" y="132"/>
                  </a:lnTo>
                  <a:lnTo>
                    <a:pt x="922" y="132"/>
                  </a:lnTo>
                  <a:lnTo>
                    <a:pt x="132" y="440"/>
                  </a:lnTo>
                  <a:lnTo>
                    <a:pt x="88" y="483"/>
                  </a:lnTo>
                  <a:lnTo>
                    <a:pt x="44" y="527"/>
                  </a:lnTo>
                  <a:lnTo>
                    <a:pt x="0" y="615"/>
                  </a:lnTo>
                  <a:lnTo>
                    <a:pt x="44" y="659"/>
                  </a:lnTo>
                  <a:lnTo>
                    <a:pt x="88" y="747"/>
                  </a:lnTo>
                  <a:lnTo>
                    <a:pt x="176" y="791"/>
                  </a:lnTo>
                  <a:lnTo>
                    <a:pt x="263" y="791"/>
                  </a:lnTo>
                  <a:lnTo>
                    <a:pt x="1009" y="483"/>
                  </a:lnTo>
                  <a:lnTo>
                    <a:pt x="4651" y="352"/>
                  </a:lnTo>
                  <a:lnTo>
                    <a:pt x="4695" y="352"/>
                  </a:lnTo>
                  <a:lnTo>
                    <a:pt x="4783" y="308"/>
                  </a:lnTo>
                  <a:lnTo>
                    <a:pt x="4783" y="264"/>
                  </a:lnTo>
                  <a:lnTo>
                    <a:pt x="4827" y="176"/>
                  </a:lnTo>
                  <a:lnTo>
                    <a:pt x="4783" y="132"/>
                  </a:lnTo>
                  <a:lnTo>
                    <a:pt x="4739" y="88"/>
                  </a:lnTo>
                  <a:lnTo>
                    <a:pt x="4695" y="45"/>
                  </a:lnTo>
                  <a:lnTo>
                    <a:pt x="465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9" name="Google Shape;7469;p246"/>
            <p:cNvSpPr/>
            <p:nvPr/>
          </p:nvSpPr>
          <p:spPr>
            <a:xfrm>
              <a:off x="2401425" y="4618725"/>
              <a:ext cx="117400" cy="17575"/>
            </a:xfrm>
            <a:custGeom>
              <a:avLst/>
              <a:gdLst/>
              <a:ahLst/>
              <a:cxnLst/>
              <a:rect l="l" t="t" r="r" b="b"/>
              <a:pathLst>
                <a:path w="4696" h="703" extrusionOk="0">
                  <a:moveTo>
                    <a:pt x="4520" y="1"/>
                  </a:moveTo>
                  <a:lnTo>
                    <a:pt x="966" y="133"/>
                  </a:lnTo>
                  <a:lnTo>
                    <a:pt x="922" y="133"/>
                  </a:lnTo>
                  <a:lnTo>
                    <a:pt x="176" y="352"/>
                  </a:lnTo>
                  <a:lnTo>
                    <a:pt x="132" y="352"/>
                  </a:lnTo>
                  <a:lnTo>
                    <a:pt x="88" y="396"/>
                  </a:lnTo>
                  <a:lnTo>
                    <a:pt x="44" y="440"/>
                  </a:lnTo>
                  <a:lnTo>
                    <a:pt x="0" y="484"/>
                  </a:lnTo>
                  <a:lnTo>
                    <a:pt x="0" y="571"/>
                  </a:lnTo>
                  <a:lnTo>
                    <a:pt x="88" y="659"/>
                  </a:lnTo>
                  <a:lnTo>
                    <a:pt x="176" y="703"/>
                  </a:lnTo>
                  <a:lnTo>
                    <a:pt x="220" y="703"/>
                  </a:lnTo>
                  <a:lnTo>
                    <a:pt x="1010" y="484"/>
                  </a:lnTo>
                  <a:lnTo>
                    <a:pt x="4520" y="352"/>
                  </a:lnTo>
                  <a:lnTo>
                    <a:pt x="4608" y="308"/>
                  </a:lnTo>
                  <a:lnTo>
                    <a:pt x="4652" y="264"/>
                  </a:lnTo>
                  <a:lnTo>
                    <a:pt x="4696" y="220"/>
                  </a:lnTo>
                  <a:lnTo>
                    <a:pt x="4696" y="133"/>
                  </a:lnTo>
                  <a:lnTo>
                    <a:pt x="4652" y="89"/>
                  </a:lnTo>
                  <a:lnTo>
                    <a:pt x="4652" y="45"/>
                  </a:lnTo>
                  <a:lnTo>
                    <a:pt x="456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0" name="Google Shape;7470;p246"/>
            <p:cNvSpPr/>
            <p:nvPr/>
          </p:nvSpPr>
          <p:spPr>
            <a:xfrm>
              <a:off x="2443100" y="4581425"/>
              <a:ext cx="16500" cy="11000"/>
            </a:xfrm>
            <a:custGeom>
              <a:avLst/>
              <a:gdLst/>
              <a:ahLst/>
              <a:cxnLst/>
              <a:rect l="l" t="t" r="r" b="b"/>
              <a:pathLst>
                <a:path w="660" h="440" extrusionOk="0">
                  <a:moveTo>
                    <a:pt x="440" y="1"/>
                  </a:moveTo>
                  <a:lnTo>
                    <a:pt x="133" y="89"/>
                  </a:lnTo>
                  <a:lnTo>
                    <a:pt x="45" y="133"/>
                  </a:lnTo>
                  <a:lnTo>
                    <a:pt x="1" y="176"/>
                  </a:lnTo>
                  <a:lnTo>
                    <a:pt x="1" y="220"/>
                  </a:lnTo>
                  <a:lnTo>
                    <a:pt x="1" y="308"/>
                  </a:lnTo>
                  <a:lnTo>
                    <a:pt x="45" y="396"/>
                  </a:lnTo>
                  <a:lnTo>
                    <a:pt x="176" y="440"/>
                  </a:lnTo>
                  <a:lnTo>
                    <a:pt x="220" y="440"/>
                  </a:lnTo>
                  <a:lnTo>
                    <a:pt x="527" y="352"/>
                  </a:lnTo>
                  <a:lnTo>
                    <a:pt x="571" y="308"/>
                  </a:lnTo>
                  <a:lnTo>
                    <a:pt x="615" y="264"/>
                  </a:lnTo>
                  <a:lnTo>
                    <a:pt x="659" y="220"/>
                  </a:lnTo>
                  <a:lnTo>
                    <a:pt x="659" y="133"/>
                  </a:lnTo>
                  <a:lnTo>
                    <a:pt x="615" y="89"/>
                  </a:lnTo>
                  <a:lnTo>
                    <a:pt x="571" y="45"/>
                  </a:lnTo>
                  <a:lnTo>
                    <a:pt x="52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1" name="Google Shape;7471;p246"/>
            <p:cNvSpPr/>
            <p:nvPr/>
          </p:nvSpPr>
          <p:spPr>
            <a:xfrm>
              <a:off x="2448600" y="4561700"/>
              <a:ext cx="25250" cy="13175"/>
            </a:xfrm>
            <a:custGeom>
              <a:avLst/>
              <a:gdLst/>
              <a:ahLst/>
              <a:cxnLst/>
              <a:rect l="l" t="t" r="r" b="b"/>
              <a:pathLst>
                <a:path w="1010" h="527" extrusionOk="0">
                  <a:moveTo>
                    <a:pt x="834" y="0"/>
                  </a:moveTo>
                  <a:lnTo>
                    <a:pt x="132" y="176"/>
                  </a:lnTo>
                  <a:lnTo>
                    <a:pt x="88" y="176"/>
                  </a:lnTo>
                  <a:lnTo>
                    <a:pt x="44" y="263"/>
                  </a:lnTo>
                  <a:lnTo>
                    <a:pt x="0" y="307"/>
                  </a:lnTo>
                  <a:lnTo>
                    <a:pt x="0" y="395"/>
                  </a:lnTo>
                  <a:lnTo>
                    <a:pt x="88" y="483"/>
                  </a:lnTo>
                  <a:lnTo>
                    <a:pt x="176" y="527"/>
                  </a:lnTo>
                  <a:lnTo>
                    <a:pt x="220" y="527"/>
                  </a:lnTo>
                  <a:lnTo>
                    <a:pt x="922" y="351"/>
                  </a:lnTo>
                  <a:lnTo>
                    <a:pt x="966" y="307"/>
                  </a:lnTo>
                  <a:lnTo>
                    <a:pt x="1010" y="263"/>
                  </a:lnTo>
                  <a:lnTo>
                    <a:pt x="1010" y="176"/>
                  </a:lnTo>
                  <a:lnTo>
                    <a:pt x="1010" y="132"/>
                  </a:lnTo>
                  <a:lnTo>
                    <a:pt x="1010" y="44"/>
                  </a:lnTo>
                  <a:lnTo>
                    <a:pt x="96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2" name="Google Shape;7472;p246"/>
            <p:cNvSpPr/>
            <p:nvPr/>
          </p:nvSpPr>
          <p:spPr>
            <a:xfrm>
              <a:off x="2465050" y="4534275"/>
              <a:ext cx="165675" cy="19750"/>
            </a:xfrm>
            <a:custGeom>
              <a:avLst/>
              <a:gdLst/>
              <a:ahLst/>
              <a:cxnLst/>
              <a:rect l="l" t="t" r="r" b="b"/>
              <a:pathLst>
                <a:path w="6627" h="790" extrusionOk="0">
                  <a:moveTo>
                    <a:pt x="6451" y="0"/>
                  </a:moveTo>
                  <a:lnTo>
                    <a:pt x="790" y="263"/>
                  </a:lnTo>
                  <a:lnTo>
                    <a:pt x="746" y="307"/>
                  </a:lnTo>
                  <a:lnTo>
                    <a:pt x="132" y="483"/>
                  </a:lnTo>
                  <a:lnTo>
                    <a:pt x="88" y="483"/>
                  </a:lnTo>
                  <a:lnTo>
                    <a:pt x="44" y="571"/>
                  </a:lnTo>
                  <a:lnTo>
                    <a:pt x="0" y="614"/>
                  </a:lnTo>
                  <a:lnTo>
                    <a:pt x="0" y="702"/>
                  </a:lnTo>
                  <a:lnTo>
                    <a:pt x="88" y="790"/>
                  </a:lnTo>
                  <a:lnTo>
                    <a:pt x="220" y="790"/>
                  </a:lnTo>
                  <a:lnTo>
                    <a:pt x="834" y="614"/>
                  </a:lnTo>
                  <a:lnTo>
                    <a:pt x="6451" y="351"/>
                  </a:lnTo>
                  <a:lnTo>
                    <a:pt x="6539" y="351"/>
                  </a:lnTo>
                  <a:lnTo>
                    <a:pt x="6583" y="307"/>
                  </a:lnTo>
                  <a:lnTo>
                    <a:pt x="6626" y="263"/>
                  </a:lnTo>
                  <a:lnTo>
                    <a:pt x="6626" y="176"/>
                  </a:lnTo>
                  <a:lnTo>
                    <a:pt x="6626" y="132"/>
                  </a:lnTo>
                  <a:lnTo>
                    <a:pt x="6583" y="44"/>
                  </a:lnTo>
                  <a:lnTo>
                    <a:pt x="6495" y="44"/>
                  </a:lnTo>
                  <a:lnTo>
                    <a:pt x="645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3" name="Google Shape;7473;p246"/>
            <p:cNvSpPr/>
            <p:nvPr/>
          </p:nvSpPr>
          <p:spPr>
            <a:xfrm>
              <a:off x="2470525" y="4513425"/>
              <a:ext cx="164575" cy="23050"/>
            </a:xfrm>
            <a:custGeom>
              <a:avLst/>
              <a:gdLst/>
              <a:ahLst/>
              <a:cxnLst/>
              <a:rect l="l" t="t" r="r" b="b"/>
              <a:pathLst>
                <a:path w="6583" h="922" extrusionOk="0">
                  <a:moveTo>
                    <a:pt x="6407" y="0"/>
                  </a:moveTo>
                  <a:lnTo>
                    <a:pt x="2546" y="88"/>
                  </a:lnTo>
                  <a:lnTo>
                    <a:pt x="1142" y="308"/>
                  </a:lnTo>
                  <a:lnTo>
                    <a:pt x="1098" y="308"/>
                  </a:lnTo>
                  <a:lnTo>
                    <a:pt x="133" y="571"/>
                  </a:lnTo>
                  <a:lnTo>
                    <a:pt x="89" y="615"/>
                  </a:lnTo>
                  <a:lnTo>
                    <a:pt x="45" y="659"/>
                  </a:lnTo>
                  <a:lnTo>
                    <a:pt x="1" y="746"/>
                  </a:lnTo>
                  <a:lnTo>
                    <a:pt x="45" y="790"/>
                  </a:lnTo>
                  <a:lnTo>
                    <a:pt x="89" y="878"/>
                  </a:lnTo>
                  <a:lnTo>
                    <a:pt x="176" y="922"/>
                  </a:lnTo>
                  <a:lnTo>
                    <a:pt x="220" y="922"/>
                  </a:lnTo>
                  <a:lnTo>
                    <a:pt x="1186" y="659"/>
                  </a:lnTo>
                  <a:lnTo>
                    <a:pt x="2590" y="439"/>
                  </a:lnTo>
                  <a:lnTo>
                    <a:pt x="6451" y="351"/>
                  </a:lnTo>
                  <a:lnTo>
                    <a:pt x="6495" y="351"/>
                  </a:lnTo>
                  <a:lnTo>
                    <a:pt x="6539" y="308"/>
                  </a:lnTo>
                  <a:lnTo>
                    <a:pt x="6583" y="264"/>
                  </a:lnTo>
                  <a:lnTo>
                    <a:pt x="6583" y="176"/>
                  </a:lnTo>
                  <a:lnTo>
                    <a:pt x="6583" y="88"/>
                  </a:lnTo>
                  <a:lnTo>
                    <a:pt x="6539" y="44"/>
                  </a:lnTo>
                  <a:lnTo>
                    <a:pt x="649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4" name="Google Shape;7474;p246"/>
            <p:cNvSpPr/>
            <p:nvPr/>
          </p:nvSpPr>
          <p:spPr>
            <a:xfrm>
              <a:off x="2521000" y="4471725"/>
              <a:ext cx="125075" cy="18675"/>
            </a:xfrm>
            <a:custGeom>
              <a:avLst/>
              <a:gdLst/>
              <a:ahLst/>
              <a:cxnLst/>
              <a:rect l="l" t="t" r="r" b="b"/>
              <a:pathLst>
                <a:path w="5003" h="747" extrusionOk="0">
                  <a:moveTo>
                    <a:pt x="4827" y="1"/>
                  </a:moveTo>
                  <a:lnTo>
                    <a:pt x="1756" y="133"/>
                  </a:lnTo>
                  <a:lnTo>
                    <a:pt x="308" y="308"/>
                  </a:lnTo>
                  <a:lnTo>
                    <a:pt x="264" y="352"/>
                  </a:lnTo>
                  <a:lnTo>
                    <a:pt x="88" y="396"/>
                  </a:lnTo>
                  <a:lnTo>
                    <a:pt x="44" y="440"/>
                  </a:lnTo>
                  <a:lnTo>
                    <a:pt x="0" y="484"/>
                  </a:lnTo>
                  <a:lnTo>
                    <a:pt x="0" y="571"/>
                  </a:lnTo>
                  <a:lnTo>
                    <a:pt x="0" y="615"/>
                  </a:lnTo>
                  <a:lnTo>
                    <a:pt x="88" y="703"/>
                  </a:lnTo>
                  <a:lnTo>
                    <a:pt x="176" y="747"/>
                  </a:lnTo>
                  <a:lnTo>
                    <a:pt x="220" y="747"/>
                  </a:lnTo>
                  <a:lnTo>
                    <a:pt x="351" y="659"/>
                  </a:lnTo>
                  <a:lnTo>
                    <a:pt x="1799" y="484"/>
                  </a:lnTo>
                  <a:lnTo>
                    <a:pt x="4827" y="352"/>
                  </a:lnTo>
                  <a:lnTo>
                    <a:pt x="4915" y="308"/>
                  </a:lnTo>
                  <a:lnTo>
                    <a:pt x="4959" y="308"/>
                  </a:lnTo>
                  <a:lnTo>
                    <a:pt x="5003" y="220"/>
                  </a:lnTo>
                  <a:lnTo>
                    <a:pt x="5003" y="176"/>
                  </a:lnTo>
                  <a:lnTo>
                    <a:pt x="5003" y="89"/>
                  </a:lnTo>
                  <a:lnTo>
                    <a:pt x="4959" y="45"/>
                  </a:lnTo>
                  <a:lnTo>
                    <a:pt x="487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5" name="Google Shape;7475;p246"/>
            <p:cNvSpPr/>
            <p:nvPr/>
          </p:nvSpPr>
          <p:spPr>
            <a:xfrm>
              <a:off x="2530875" y="4452000"/>
              <a:ext cx="120700" cy="19750"/>
            </a:xfrm>
            <a:custGeom>
              <a:avLst/>
              <a:gdLst/>
              <a:ahLst/>
              <a:cxnLst/>
              <a:rect l="l" t="t" r="r" b="b"/>
              <a:pathLst>
                <a:path w="4828" h="790" extrusionOk="0">
                  <a:moveTo>
                    <a:pt x="4608" y="0"/>
                  </a:moveTo>
                  <a:lnTo>
                    <a:pt x="2019" y="88"/>
                  </a:lnTo>
                  <a:lnTo>
                    <a:pt x="483" y="307"/>
                  </a:lnTo>
                  <a:lnTo>
                    <a:pt x="439" y="307"/>
                  </a:lnTo>
                  <a:lnTo>
                    <a:pt x="88" y="439"/>
                  </a:lnTo>
                  <a:lnTo>
                    <a:pt x="44" y="483"/>
                  </a:lnTo>
                  <a:lnTo>
                    <a:pt x="0" y="570"/>
                  </a:lnTo>
                  <a:lnTo>
                    <a:pt x="0" y="614"/>
                  </a:lnTo>
                  <a:lnTo>
                    <a:pt x="0" y="702"/>
                  </a:lnTo>
                  <a:lnTo>
                    <a:pt x="44" y="790"/>
                  </a:lnTo>
                  <a:lnTo>
                    <a:pt x="220" y="790"/>
                  </a:lnTo>
                  <a:lnTo>
                    <a:pt x="571" y="658"/>
                  </a:lnTo>
                  <a:lnTo>
                    <a:pt x="2063" y="439"/>
                  </a:lnTo>
                  <a:lnTo>
                    <a:pt x="4652" y="351"/>
                  </a:lnTo>
                  <a:lnTo>
                    <a:pt x="4696" y="307"/>
                  </a:lnTo>
                  <a:lnTo>
                    <a:pt x="4783" y="263"/>
                  </a:lnTo>
                  <a:lnTo>
                    <a:pt x="4783" y="219"/>
                  </a:lnTo>
                  <a:lnTo>
                    <a:pt x="4827" y="132"/>
                  </a:lnTo>
                  <a:lnTo>
                    <a:pt x="4783" y="88"/>
                  </a:lnTo>
                  <a:lnTo>
                    <a:pt x="4739" y="44"/>
                  </a:lnTo>
                  <a:lnTo>
                    <a:pt x="469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6" name="Google Shape;7476;p246"/>
            <p:cNvSpPr/>
            <p:nvPr/>
          </p:nvSpPr>
          <p:spPr>
            <a:xfrm>
              <a:off x="2524300" y="4427850"/>
              <a:ext cx="161275" cy="30750"/>
            </a:xfrm>
            <a:custGeom>
              <a:avLst/>
              <a:gdLst/>
              <a:ahLst/>
              <a:cxnLst/>
              <a:rect l="l" t="t" r="r" b="b"/>
              <a:pathLst>
                <a:path w="6451" h="1230" extrusionOk="0">
                  <a:moveTo>
                    <a:pt x="6275" y="1"/>
                  </a:moveTo>
                  <a:lnTo>
                    <a:pt x="2896" y="220"/>
                  </a:lnTo>
                  <a:lnTo>
                    <a:pt x="1360" y="483"/>
                  </a:lnTo>
                  <a:lnTo>
                    <a:pt x="1316" y="483"/>
                  </a:lnTo>
                  <a:lnTo>
                    <a:pt x="132" y="878"/>
                  </a:lnTo>
                  <a:lnTo>
                    <a:pt x="44" y="922"/>
                  </a:lnTo>
                  <a:lnTo>
                    <a:pt x="0" y="966"/>
                  </a:lnTo>
                  <a:lnTo>
                    <a:pt x="0" y="1054"/>
                  </a:lnTo>
                  <a:lnTo>
                    <a:pt x="0" y="1098"/>
                  </a:lnTo>
                  <a:lnTo>
                    <a:pt x="88" y="1185"/>
                  </a:lnTo>
                  <a:lnTo>
                    <a:pt x="176" y="1229"/>
                  </a:lnTo>
                  <a:lnTo>
                    <a:pt x="219" y="1229"/>
                  </a:lnTo>
                  <a:lnTo>
                    <a:pt x="1404" y="834"/>
                  </a:lnTo>
                  <a:lnTo>
                    <a:pt x="2896" y="571"/>
                  </a:lnTo>
                  <a:lnTo>
                    <a:pt x="6275" y="352"/>
                  </a:lnTo>
                  <a:lnTo>
                    <a:pt x="6363" y="308"/>
                  </a:lnTo>
                  <a:lnTo>
                    <a:pt x="6407" y="264"/>
                  </a:lnTo>
                  <a:lnTo>
                    <a:pt x="6450" y="220"/>
                  </a:lnTo>
                  <a:lnTo>
                    <a:pt x="6450" y="132"/>
                  </a:lnTo>
                  <a:lnTo>
                    <a:pt x="6450" y="88"/>
                  </a:lnTo>
                  <a:lnTo>
                    <a:pt x="6407" y="45"/>
                  </a:lnTo>
                  <a:lnTo>
                    <a:pt x="627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7" name="Google Shape;7477;p246"/>
            <p:cNvSpPr/>
            <p:nvPr/>
          </p:nvSpPr>
          <p:spPr>
            <a:xfrm>
              <a:off x="2522100" y="4401525"/>
              <a:ext cx="190900" cy="28550"/>
            </a:xfrm>
            <a:custGeom>
              <a:avLst/>
              <a:gdLst/>
              <a:ahLst/>
              <a:cxnLst/>
              <a:rect l="l" t="t" r="r" b="b"/>
              <a:pathLst>
                <a:path w="7636" h="1142" extrusionOk="0">
                  <a:moveTo>
                    <a:pt x="7416" y="1"/>
                  </a:moveTo>
                  <a:lnTo>
                    <a:pt x="5003" y="308"/>
                  </a:lnTo>
                  <a:lnTo>
                    <a:pt x="2370" y="483"/>
                  </a:lnTo>
                  <a:lnTo>
                    <a:pt x="351" y="703"/>
                  </a:lnTo>
                  <a:lnTo>
                    <a:pt x="264" y="747"/>
                  </a:lnTo>
                  <a:lnTo>
                    <a:pt x="88" y="834"/>
                  </a:lnTo>
                  <a:lnTo>
                    <a:pt x="44" y="878"/>
                  </a:lnTo>
                  <a:lnTo>
                    <a:pt x="0" y="922"/>
                  </a:lnTo>
                  <a:lnTo>
                    <a:pt x="0" y="1010"/>
                  </a:lnTo>
                  <a:lnTo>
                    <a:pt x="44" y="1054"/>
                  </a:lnTo>
                  <a:lnTo>
                    <a:pt x="88" y="1141"/>
                  </a:lnTo>
                  <a:lnTo>
                    <a:pt x="264" y="1141"/>
                  </a:lnTo>
                  <a:lnTo>
                    <a:pt x="395" y="1054"/>
                  </a:lnTo>
                  <a:lnTo>
                    <a:pt x="2414" y="834"/>
                  </a:lnTo>
                  <a:lnTo>
                    <a:pt x="5047" y="659"/>
                  </a:lnTo>
                  <a:lnTo>
                    <a:pt x="7460" y="352"/>
                  </a:lnTo>
                  <a:lnTo>
                    <a:pt x="7548" y="308"/>
                  </a:lnTo>
                  <a:lnTo>
                    <a:pt x="7592" y="264"/>
                  </a:lnTo>
                  <a:lnTo>
                    <a:pt x="7635" y="220"/>
                  </a:lnTo>
                  <a:lnTo>
                    <a:pt x="7635" y="132"/>
                  </a:lnTo>
                  <a:lnTo>
                    <a:pt x="7592" y="88"/>
                  </a:lnTo>
                  <a:lnTo>
                    <a:pt x="7548" y="44"/>
                  </a:lnTo>
                  <a:lnTo>
                    <a:pt x="750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8" name="Google Shape;7478;p246"/>
            <p:cNvSpPr/>
            <p:nvPr/>
          </p:nvSpPr>
          <p:spPr>
            <a:xfrm>
              <a:off x="2533075" y="4308275"/>
              <a:ext cx="523300" cy="91075"/>
            </a:xfrm>
            <a:custGeom>
              <a:avLst/>
              <a:gdLst/>
              <a:ahLst/>
              <a:cxnLst/>
              <a:rect l="l" t="t" r="r" b="b"/>
              <a:pathLst>
                <a:path w="20932" h="3643" extrusionOk="0">
                  <a:moveTo>
                    <a:pt x="20361" y="1"/>
                  </a:moveTo>
                  <a:lnTo>
                    <a:pt x="16411" y="352"/>
                  </a:lnTo>
                  <a:lnTo>
                    <a:pt x="10444" y="834"/>
                  </a:lnTo>
                  <a:lnTo>
                    <a:pt x="6099" y="1273"/>
                  </a:lnTo>
                  <a:lnTo>
                    <a:pt x="6056" y="1273"/>
                  </a:lnTo>
                  <a:lnTo>
                    <a:pt x="2765" y="2283"/>
                  </a:lnTo>
                  <a:lnTo>
                    <a:pt x="965" y="2634"/>
                  </a:lnTo>
                  <a:lnTo>
                    <a:pt x="878" y="2677"/>
                  </a:lnTo>
                  <a:lnTo>
                    <a:pt x="88" y="3336"/>
                  </a:lnTo>
                  <a:lnTo>
                    <a:pt x="44" y="3380"/>
                  </a:lnTo>
                  <a:lnTo>
                    <a:pt x="0" y="3467"/>
                  </a:lnTo>
                  <a:lnTo>
                    <a:pt x="0" y="3511"/>
                  </a:lnTo>
                  <a:lnTo>
                    <a:pt x="44" y="3599"/>
                  </a:lnTo>
                  <a:lnTo>
                    <a:pt x="88" y="3643"/>
                  </a:lnTo>
                  <a:lnTo>
                    <a:pt x="176" y="3643"/>
                  </a:lnTo>
                  <a:lnTo>
                    <a:pt x="307" y="3599"/>
                  </a:lnTo>
                  <a:lnTo>
                    <a:pt x="1097" y="2985"/>
                  </a:lnTo>
                  <a:lnTo>
                    <a:pt x="2852" y="2590"/>
                  </a:lnTo>
                  <a:lnTo>
                    <a:pt x="6143" y="1624"/>
                  </a:lnTo>
                  <a:lnTo>
                    <a:pt x="10488" y="1186"/>
                  </a:lnTo>
                  <a:lnTo>
                    <a:pt x="13647" y="966"/>
                  </a:lnTo>
                  <a:lnTo>
                    <a:pt x="16455" y="703"/>
                  </a:lnTo>
                  <a:lnTo>
                    <a:pt x="20361" y="352"/>
                  </a:lnTo>
                  <a:lnTo>
                    <a:pt x="20712" y="440"/>
                  </a:lnTo>
                  <a:lnTo>
                    <a:pt x="20799" y="440"/>
                  </a:lnTo>
                  <a:lnTo>
                    <a:pt x="20843" y="396"/>
                  </a:lnTo>
                  <a:lnTo>
                    <a:pt x="20887" y="352"/>
                  </a:lnTo>
                  <a:lnTo>
                    <a:pt x="20931" y="308"/>
                  </a:lnTo>
                  <a:lnTo>
                    <a:pt x="20931" y="220"/>
                  </a:lnTo>
                  <a:lnTo>
                    <a:pt x="20887" y="176"/>
                  </a:lnTo>
                  <a:lnTo>
                    <a:pt x="20843" y="132"/>
                  </a:lnTo>
                  <a:lnTo>
                    <a:pt x="20799" y="88"/>
                  </a:lnTo>
                  <a:lnTo>
                    <a:pt x="2040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9" name="Google Shape;7479;p246"/>
            <p:cNvSpPr/>
            <p:nvPr/>
          </p:nvSpPr>
          <p:spPr>
            <a:xfrm>
              <a:off x="2508925" y="4276475"/>
              <a:ext cx="537575" cy="125075"/>
            </a:xfrm>
            <a:custGeom>
              <a:avLst/>
              <a:gdLst/>
              <a:ahLst/>
              <a:cxnLst/>
              <a:rect l="l" t="t" r="r" b="b"/>
              <a:pathLst>
                <a:path w="21503" h="5003" extrusionOk="0">
                  <a:moveTo>
                    <a:pt x="18255" y="0"/>
                  </a:moveTo>
                  <a:lnTo>
                    <a:pt x="13779" y="395"/>
                  </a:lnTo>
                  <a:lnTo>
                    <a:pt x="9479" y="834"/>
                  </a:lnTo>
                  <a:lnTo>
                    <a:pt x="6846" y="1185"/>
                  </a:lnTo>
                  <a:lnTo>
                    <a:pt x="6802" y="1229"/>
                  </a:lnTo>
                  <a:lnTo>
                    <a:pt x="5003" y="2238"/>
                  </a:lnTo>
                  <a:lnTo>
                    <a:pt x="3599" y="2765"/>
                  </a:lnTo>
                  <a:lnTo>
                    <a:pt x="1361" y="3247"/>
                  </a:lnTo>
                  <a:lnTo>
                    <a:pt x="1273" y="3335"/>
                  </a:lnTo>
                  <a:lnTo>
                    <a:pt x="440" y="4432"/>
                  </a:lnTo>
                  <a:lnTo>
                    <a:pt x="88" y="4652"/>
                  </a:lnTo>
                  <a:lnTo>
                    <a:pt x="45" y="4739"/>
                  </a:lnTo>
                  <a:lnTo>
                    <a:pt x="1" y="4783"/>
                  </a:lnTo>
                  <a:lnTo>
                    <a:pt x="1" y="4871"/>
                  </a:lnTo>
                  <a:lnTo>
                    <a:pt x="45" y="4915"/>
                  </a:lnTo>
                  <a:lnTo>
                    <a:pt x="88" y="4959"/>
                  </a:lnTo>
                  <a:lnTo>
                    <a:pt x="176" y="5003"/>
                  </a:lnTo>
                  <a:lnTo>
                    <a:pt x="264" y="4959"/>
                  </a:lnTo>
                  <a:lnTo>
                    <a:pt x="659" y="4739"/>
                  </a:lnTo>
                  <a:lnTo>
                    <a:pt x="703" y="4695"/>
                  </a:lnTo>
                  <a:lnTo>
                    <a:pt x="1537" y="3598"/>
                  </a:lnTo>
                  <a:lnTo>
                    <a:pt x="3687" y="3072"/>
                  </a:lnTo>
                  <a:lnTo>
                    <a:pt x="3731" y="3072"/>
                  </a:lnTo>
                  <a:lnTo>
                    <a:pt x="5135" y="2545"/>
                  </a:lnTo>
                  <a:lnTo>
                    <a:pt x="5179" y="2545"/>
                  </a:lnTo>
                  <a:lnTo>
                    <a:pt x="6934" y="1536"/>
                  </a:lnTo>
                  <a:lnTo>
                    <a:pt x="9523" y="1185"/>
                  </a:lnTo>
                  <a:lnTo>
                    <a:pt x="13779" y="746"/>
                  </a:lnTo>
                  <a:lnTo>
                    <a:pt x="18255" y="351"/>
                  </a:lnTo>
                  <a:lnTo>
                    <a:pt x="19922" y="351"/>
                  </a:lnTo>
                  <a:lnTo>
                    <a:pt x="20625" y="527"/>
                  </a:lnTo>
                  <a:lnTo>
                    <a:pt x="21063" y="790"/>
                  </a:lnTo>
                  <a:lnTo>
                    <a:pt x="21151" y="790"/>
                  </a:lnTo>
                  <a:lnTo>
                    <a:pt x="21327" y="834"/>
                  </a:lnTo>
                  <a:lnTo>
                    <a:pt x="21371" y="790"/>
                  </a:lnTo>
                  <a:lnTo>
                    <a:pt x="21458" y="790"/>
                  </a:lnTo>
                  <a:lnTo>
                    <a:pt x="21458" y="746"/>
                  </a:lnTo>
                  <a:lnTo>
                    <a:pt x="21502" y="658"/>
                  </a:lnTo>
                  <a:lnTo>
                    <a:pt x="21502" y="571"/>
                  </a:lnTo>
                  <a:lnTo>
                    <a:pt x="21458" y="527"/>
                  </a:lnTo>
                  <a:lnTo>
                    <a:pt x="21414" y="483"/>
                  </a:lnTo>
                  <a:lnTo>
                    <a:pt x="21239" y="483"/>
                  </a:lnTo>
                  <a:lnTo>
                    <a:pt x="20800" y="176"/>
                  </a:lnTo>
                  <a:lnTo>
                    <a:pt x="20712" y="176"/>
                  </a:lnTo>
                  <a:lnTo>
                    <a:pt x="1996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0" name="Google Shape;7480;p246"/>
            <p:cNvSpPr/>
            <p:nvPr/>
          </p:nvSpPr>
          <p:spPr>
            <a:xfrm>
              <a:off x="2481500" y="4238075"/>
              <a:ext cx="585825" cy="166775"/>
            </a:xfrm>
            <a:custGeom>
              <a:avLst/>
              <a:gdLst/>
              <a:ahLst/>
              <a:cxnLst/>
              <a:rect l="l" t="t" r="r" b="b"/>
              <a:pathLst>
                <a:path w="23433" h="6671" extrusionOk="0">
                  <a:moveTo>
                    <a:pt x="17509" y="0"/>
                  </a:moveTo>
                  <a:lnTo>
                    <a:pt x="16149" y="88"/>
                  </a:lnTo>
                  <a:lnTo>
                    <a:pt x="14832" y="176"/>
                  </a:lnTo>
                  <a:lnTo>
                    <a:pt x="13604" y="264"/>
                  </a:lnTo>
                  <a:lnTo>
                    <a:pt x="11848" y="395"/>
                  </a:lnTo>
                  <a:lnTo>
                    <a:pt x="11805" y="395"/>
                  </a:lnTo>
                  <a:lnTo>
                    <a:pt x="9786" y="790"/>
                  </a:lnTo>
                  <a:lnTo>
                    <a:pt x="9742" y="790"/>
                  </a:lnTo>
                  <a:lnTo>
                    <a:pt x="8470" y="1448"/>
                  </a:lnTo>
                  <a:lnTo>
                    <a:pt x="7285" y="2282"/>
                  </a:lnTo>
                  <a:lnTo>
                    <a:pt x="5442" y="3248"/>
                  </a:lnTo>
                  <a:lnTo>
                    <a:pt x="2282" y="3950"/>
                  </a:lnTo>
                  <a:lnTo>
                    <a:pt x="2195" y="3994"/>
                  </a:lnTo>
                  <a:lnTo>
                    <a:pt x="1580" y="4476"/>
                  </a:lnTo>
                  <a:lnTo>
                    <a:pt x="1537" y="4564"/>
                  </a:lnTo>
                  <a:lnTo>
                    <a:pt x="747" y="5836"/>
                  </a:lnTo>
                  <a:lnTo>
                    <a:pt x="88" y="6363"/>
                  </a:lnTo>
                  <a:lnTo>
                    <a:pt x="45" y="6407"/>
                  </a:lnTo>
                  <a:lnTo>
                    <a:pt x="1" y="6451"/>
                  </a:lnTo>
                  <a:lnTo>
                    <a:pt x="45" y="6539"/>
                  </a:lnTo>
                  <a:lnTo>
                    <a:pt x="45" y="6582"/>
                  </a:lnTo>
                  <a:lnTo>
                    <a:pt x="132" y="6626"/>
                  </a:lnTo>
                  <a:lnTo>
                    <a:pt x="176" y="6670"/>
                  </a:lnTo>
                  <a:lnTo>
                    <a:pt x="308" y="6626"/>
                  </a:lnTo>
                  <a:lnTo>
                    <a:pt x="1010" y="6100"/>
                  </a:lnTo>
                  <a:lnTo>
                    <a:pt x="1054" y="6012"/>
                  </a:lnTo>
                  <a:lnTo>
                    <a:pt x="1800" y="4739"/>
                  </a:lnTo>
                  <a:lnTo>
                    <a:pt x="2414" y="4301"/>
                  </a:lnTo>
                  <a:lnTo>
                    <a:pt x="5574" y="3599"/>
                  </a:lnTo>
                  <a:lnTo>
                    <a:pt x="5617" y="3555"/>
                  </a:lnTo>
                  <a:lnTo>
                    <a:pt x="7460" y="2589"/>
                  </a:lnTo>
                  <a:lnTo>
                    <a:pt x="8645" y="1756"/>
                  </a:lnTo>
                  <a:lnTo>
                    <a:pt x="9874" y="1141"/>
                  </a:lnTo>
                  <a:lnTo>
                    <a:pt x="11892" y="746"/>
                  </a:lnTo>
                  <a:lnTo>
                    <a:pt x="13604" y="615"/>
                  </a:lnTo>
                  <a:lnTo>
                    <a:pt x="14832" y="527"/>
                  </a:lnTo>
                  <a:lnTo>
                    <a:pt x="16149" y="439"/>
                  </a:lnTo>
                  <a:lnTo>
                    <a:pt x="17509" y="351"/>
                  </a:lnTo>
                  <a:lnTo>
                    <a:pt x="18825" y="395"/>
                  </a:lnTo>
                  <a:lnTo>
                    <a:pt x="19484" y="439"/>
                  </a:lnTo>
                  <a:lnTo>
                    <a:pt x="20098" y="483"/>
                  </a:lnTo>
                  <a:lnTo>
                    <a:pt x="20668" y="571"/>
                  </a:lnTo>
                  <a:lnTo>
                    <a:pt x="21195" y="702"/>
                  </a:lnTo>
                  <a:lnTo>
                    <a:pt x="21722" y="878"/>
                  </a:lnTo>
                  <a:lnTo>
                    <a:pt x="22160" y="1097"/>
                  </a:lnTo>
                  <a:lnTo>
                    <a:pt x="22555" y="1361"/>
                  </a:lnTo>
                  <a:lnTo>
                    <a:pt x="22862" y="1624"/>
                  </a:lnTo>
                  <a:lnTo>
                    <a:pt x="22950" y="1712"/>
                  </a:lnTo>
                  <a:lnTo>
                    <a:pt x="23213" y="1756"/>
                  </a:lnTo>
                  <a:lnTo>
                    <a:pt x="23345" y="1756"/>
                  </a:lnTo>
                  <a:lnTo>
                    <a:pt x="23389" y="1712"/>
                  </a:lnTo>
                  <a:lnTo>
                    <a:pt x="23433" y="1668"/>
                  </a:lnTo>
                  <a:lnTo>
                    <a:pt x="23433" y="1580"/>
                  </a:lnTo>
                  <a:lnTo>
                    <a:pt x="23433" y="1536"/>
                  </a:lnTo>
                  <a:lnTo>
                    <a:pt x="23389" y="1448"/>
                  </a:lnTo>
                  <a:lnTo>
                    <a:pt x="23301" y="1448"/>
                  </a:lnTo>
                  <a:lnTo>
                    <a:pt x="23082" y="1361"/>
                  </a:lnTo>
                  <a:lnTo>
                    <a:pt x="22731" y="1054"/>
                  </a:lnTo>
                  <a:lnTo>
                    <a:pt x="22336" y="790"/>
                  </a:lnTo>
                  <a:lnTo>
                    <a:pt x="21853" y="571"/>
                  </a:lnTo>
                  <a:lnTo>
                    <a:pt x="21327" y="395"/>
                  </a:lnTo>
                  <a:lnTo>
                    <a:pt x="20800" y="264"/>
                  </a:lnTo>
                  <a:lnTo>
                    <a:pt x="20186" y="176"/>
                  </a:lnTo>
                  <a:lnTo>
                    <a:pt x="19528" y="88"/>
                  </a:lnTo>
                  <a:lnTo>
                    <a:pt x="18869" y="44"/>
                  </a:lnTo>
                  <a:lnTo>
                    <a:pt x="1750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1" name="Google Shape;7481;p246"/>
            <p:cNvSpPr/>
            <p:nvPr/>
          </p:nvSpPr>
          <p:spPr>
            <a:xfrm>
              <a:off x="2461750" y="4201875"/>
              <a:ext cx="634100" cy="202975"/>
            </a:xfrm>
            <a:custGeom>
              <a:avLst/>
              <a:gdLst/>
              <a:ahLst/>
              <a:cxnLst/>
              <a:rect l="l" t="t" r="r" b="b"/>
              <a:pathLst>
                <a:path w="25364" h="8119" extrusionOk="0">
                  <a:moveTo>
                    <a:pt x="14613" y="0"/>
                  </a:moveTo>
                  <a:lnTo>
                    <a:pt x="12156" y="220"/>
                  </a:lnTo>
                  <a:lnTo>
                    <a:pt x="12112" y="220"/>
                  </a:lnTo>
                  <a:lnTo>
                    <a:pt x="11015" y="527"/>
                  </a:lnTo>
                  <a:lnTo>
                    <a:pt x="10971" y="571"/>
                  </a:lnTo>
                  <a:lnTo>
                    <a:pt x="10181" y="1185"/>
                  </a:lnTo>
                  <a:lnTo>
                    <a:pt x="8163" y="2809"/>
                  </a:lnTo>
                  <a:lnTo>
                    <a:pt x="6320" y="3818"/>
                  </a:lnTo>
                  <a:lnTo>
                    <a:pt x="5574" y="4081"/>
                  </a:lnTo>
                  <a:lnTo>
                    <a:pt x="4915" y="4257"/>
                  </a:lnTo>
                  <a:lnTo>
                    <a:pt x="4345" y="4388"/>
                  </a:lnTo>
                  <a:lnTo>
                    <a:pt x="3862" y="4432"/>
                  </a:lnTo>
                  <a:lnTo>
                    <a:pt x="3380" y="4520"/>
                  </a:lnTo>
                  <a:lnTo>
                    <a:pt x="2941" y="4608"/>
                  </a:lnTo>
                  <a:lnTo>
                    <a:pt x="2546" y="4783"/>
                  </a:lnTo>
                  <a:lnTo>
                    <a:pt x="2151" y="5003"/>
                  </a:lnTo>
                  <a:lnTo>
                    <a:pt x="1756" y="5354"/>
                  </a:lnTo>
                  <a:lnTo>
                    <a:pt x="1317" y="5880"/>
                  </a:lnTo>
                  <a:lnTo>
                    <a:pt x="922" y="6582"/>
                  </a:lnTo>
                  <a:lnTo>
                    <a:pt x="440" y="7460"/>
                  </a:lnTo>
                  <a:lnTo>
                    <a:pt x="89" y="7811"/>
                  </a:lnTo>
                  <a:lnTo>
                    <a:pt x="45" y="7855"/>
                  </a:lnTo>
                  <a:lnTo>
                    <a:pt x="1" y="7899"/>
                  </a:lnTo>
                  <a:lnTo>
                    <a:pt x="1" y="7987"/>
                  </a:lnTo>
                  <a:lnTo>
                    <a:pt x="45" y="8030"/>
                  </a:lnTo>
                  <a:lnTo>
                    <a:pt x="89" y="8074"/>
                  </a:lnTo>
                  <a:lnTo>
                    <a:pt x="176" y="8118"/>
                  </a:lnTo>
                  <a:lnTo>
                    <a:pt x="308" y="8074"/>
                  </a:lnTo>
                  <a:lnTo>
                    <a:pt x="703" y="7723"/>
                  </a:lnTo>
                  <a:lnTo>
                    <a:pt x="747" y="7636"/>
                  </a:lnTo>
                  <a:lnTo>
                    <a:pt x="1186" y="6802"/>
                  </a:lnTo>
                  <a:lnTo>
                    <a:pt x="1581" y="6144"/>
                  </a:lnTo>
                  <a:lnTo>
                    <a:pt x="1932" y="5661"/>
                  </a:lnTo>
                  <a:lnTo>
                    <a:pt x="2283" y="5310"/>
                  </a:lnTo>
                  <a:lnTo>
                    <a:pt x="2678" y="5090"/>
                  </a:lnTo>
                  <a:lnTo>
                    <a:pt x="3029" y="4959"/>
                  </a:lnTo>
                  <a:lnTo>
                    <a:pt x="3467" y="4871"/>
                  </a:lnTo>
                  <a:lnTo>
                    <a:pt x="3906" y="4783"/>
                  </a:lnTo>
                  <a:lnTo>
                    <a:pt x="4433" y="4696"/>
                  </a:lnTo>
                  <a:lnTo>
                    <a:pt x="5003" y="4608"/>
                  </a:lnTo>
                  <a:lnTo>
                    <a:pt x="5705" y="4432"/>
                  </a:lnTo>
                  <a:lnTo>
                    <a:pt x="6451" y="4125"/>
                  </a:lnTo>
                  <a:lnTo>
                    <a:pt x="8338" y="3116"/>
                  </a:lnTo>
                  <a:lnTo>
                    <a:pt x="8382" y="3116"/>
                  </a:lnTo>
                  <a:lnTo>
                    <a:pt x="10401" y="1448"/>
                  </a:lnTo>
                  <a:lnTo>
                    <a:pt x="11146" y="878"/>
                  </a:lnTo>
                  <a:lnTo>
                    <a:pt x="12200" y="571"/>
                  </a:lnTo>
                  <a:lnTo>
                    <a:pt x="14657" y="351"/>
                  </a:lnTo>
                  <a:lnTo>
                    <a:pt x="17948" y="351"/>
                  </a:lnTo>
                  <a:lnTo>
                    <a:pt x="21063" y="702"/>
                  </a:lnTo>
                  <a:lnTo>
                    <a:pt x="22204" y="1053"/>
                  </a:lnTo>
                  <a:lnTo>
                    <a:pt x="23652" y="1843"/>
                  </a:lnTo>
                  <a:lnTo>
                    <a:pt x="24706" y="2677"/>
                  </a:lnTo>
                  <a:lnTo>
                    <a:pt x="24749" y="2721"/>
                  </a:lnTo>
                  <a:lnTo>
                    <a:pt x="25144" y="2809"/>
                  </a:lnTo>
                  <a:lnTo>
                    <a:pt x="25276" y="2809"/>
                  </a:lnTo>
                  <a:lnTo>
                    <a:pt x="25320" y="2765"/>
                  </a:lnTo>
                  <a:lnTo>
                    <a:pt x="25364" y="2677"/>
                  </a:lnTo>
                  <a:lnTo>
                    <a:pt x="25364" y="2633"/>
                  </a:lnTo>
                  <a:lnTo>
                    <a:pt x="25320" y="2545"/>
                  </a:lnTo>
                  <a:lnTo>
                    <a:pt x="25276" y="2502"/>
                  </a:lnTo>
                  <a:lnTo>
                    <a:pt x="25232" y="2458"/>
                  </a:lnTo>
                  <a:lnTo>
                    <a:pt x="24881" y="2370"/>
                  </a:lnTo>
                  <a:lnTo>
                    <a:pt x="23872" y="1536"/>
                  </a:lnTo>
                  <a:lnTo>
                    <a:pt x="23828" y="1536"/>
                  </a:lnTo>
                  <a:lnTo>
                    <a:pt x="22380" y="746"/>
                  </a:lnTo>
                  <a:lnTo>
                    <a:pt x="22336" y="702"/>
                  </a:lnTo>
                  <a:lnTo>
                    <a:pt x="21151" y="351"/>
                  </a:lnTo>
                  <a:lnTo>
                    <a:pt x="1799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2" name="Google Shape;7482;p246"/>
            <p:cNvSpPr/>
            <p:nvPr/>
          </p:nvSpPr>
          <p:spPr>
            <a:xfrm>
              <a:off x="1832075" y="4324725"/>
              <a:ext cx="1298875" cy="348875"/>
            </a:xfrm>
            <a:custGeom>
              <a:avLst/>
              <a:gdLst/>
              <a:ahLst/>
              <a:cxnLst/>
              <a:rect l="l" t="t" r="r" b="b"/>
              <a:pathLst>
                <a:path w="51955" h="13955" extrusionOk="0">
                  <a:moveTo>
                    <a:pt x="48620" y="1"/>
                  </a:moveTo>
                  <a:lnTo>
                    <a:pt x="45329" y="528"/>
                  </a:lnTo>
                  <a:lnTo>
                    <a:pt x="42916" y="879"/>
                  </a:lnTo>
                  <a:lnTo>
                    <a:pt x="40370" y="1273"/>
                  </a:lnTo>
                  <a:lnTo>
                    <a:pt x="35982" y="1756"/>
                  </a:lnTo>
                  <a:lnTo>
                    <a:pt x="31945" y="2414"/>
                  </a:lnTo>
                  <a:lnTo>
                    <a:pt x="29400" y="2678"/>
                  </a:lnTo>
                  <a:lnTo>
                    <a:pt x="29356" y="2722"/>
                  </a:lnTo>
                  <a:lnTo>
                    <a:pt x="27162" y="3775"/>
                  </a:lnTo>
                  <a:lnTo>
                    <a:pt x="27119" y="3775"/>
                  </a:lnTo>
                  <a:lnTo>
                    <a:pt x="25407" y="5003"/>
                  </a:lnTo>
                  <a:lnTo>
                    <a:pt x="21282" y="7899"/>
                  </a:lnTo>
                  <a:lnTo>
                    <a:pt x="20712" y="8075"/>
                  </a:lnTo>
                  <a:lnTo>
                    <a:pt x="17684" y="7987"/>
                  </a:lnTo>
                  <a:lnTo>
                    <a:pt x="15359" y="7768"/>
                  </a:lnTo>
                  <a:lnTo>
                    <a:pt x="11717" y="7329"/>
                  </a:lnTo>
                  <a:lnTo>
                    <a:pt x="9566" y="6978"/>
                  </a:lnTo>
                  <a:lnTo>
                    <a:pt x="9522" y="6978"/>
                  </a:lnTo>
                  <a:lnTo>
                    <a:pt x="8777" y="7153"/>
                  </a:lnTo>
                  <a:lnTo>
                    <a:pt x="6012" y="8163"/>
                  </a:lnTo>
                  <a:lnTo>
                    <a:pt x="5091" y="8733"/>
                  </a:lnTo>
                  <a:lnTo>
                    <a:pt x="5047" y="8733"/>
                  </a:lnTo>
                  <a:lnTo>
                    <a:pt x="3511" y="10444"/>
                  </a:lnTo>
                  <a:lnTo>
                    <a:pt x="1536" y="11717"/>
                  </a:lnTo>
                  <a:lnTo>
                    <a:pt x="1492" y="11761"/>
                  </a:lnTo>
                  <a:lnTo>
                    <a:pt x="44" y="13692"/>
                  </a:lnTo>
                  <a:lnTo>
                    <a:pt x="0" y="13735"/>
                  </a:lnTo>
                  <a:lnTo>
                    <a:pt x="0" y="13823"/>
                  </a:lnTo>
                  <a:lnTo>
                    <a:pt x="44" y="13867"/>
                  </a:lnTo>
                  <a:lnTo>
                    <a:pt x="88" y="13955"/>
                  </a:lnTo>
                  <a:lnTo>
                    <a:pt x="264" y="13955"/>
                  </a:lnTo>
                  <a:lnTo>
                    <a:pt x="308" y="13911"/>
                  </a:lnTo>
                  <a:lnTo>
                    <a:pt x="1756" y="12024"/>
                  </a:lnTo>
                  <a:lnTo>
                    <a:pt x="3730" y="10752"/>
                  </a:lnTo>
                  <a:lnTo>
                    <a:pt x="3730" y="10708"/>
                  </a:lnTo>
                  <a:lnTo>
                    <a:pt x="5310" y="8996"/>
                  </a:lnTo>
                  <a:lnTo>
                    <a:pt x="6144" y="8470"/>
                  </a:lnTo>
                  <a:lnTo>
                    <a:pt x="8864" y="7504"/>
                  </a:lnTo>
                  <a:lnTo>
                    <a:pt x="9566" y="7329"/>
                  </a:lnTo>
                  <a:lnTo>
                    <a:pt x="11673" y="7680"/>
                  </a:lnTo>
                  <a:lnTo>
                    <a:pt x="15315" y="8119"/>
                  </a:lnTo>
                  <a:lnTo>
                    <a:pt x="17640" y="8338"/>
                  </a:lnTo>
                  <a:lnTo>
                    <a:pt x="20712" y="8426"/>
                  </a:lnTo>
                  <a:lnTo>
                    <a:pt x="20756" y="8382"/>
                  </a:lnTo>
                  <a:lnTo>
                    <a:pt x="21414" y="8250"/>
                  </a:lnTo>
                  <a:lnTo>
                    <a:pt x="21458" y="8207"/>
                  </a:lnTo>
                  <a:lnTo>
                    <a:pt x="25627" y="5267"/>
                  </a:lnTo>
                  <a:lnTo>
                    <a:pt x="27294" y="4082"/>
                  </a:lnTo>
                  <a:lnTo>
                    <a:pt x="29488" y="3029"/>
                  </a:lnTo>
                  <a:lnTo>
                    <a:pt x="31989" y="2765"/>
                  </a:lnTo>
                  <a:lnTo>
                    <a:pt x="36026" y="2107"/>
                  </a:lnTo>
                  <a:lnTo>
                    <a:pt x="40414" y="1625"/>
                  </a:lnTo>
                  <a:lnTo>
                    <a:pt x="43003" y="1230"/>
                  </a:lnTo>
                  <a:lnTo>
                    <a:pt x="45417" y="879"/>
                  </a:lnTo>
                  <a:lnTo>
                    <a:pt x="48664" y="352"/>
                  </a:lnTo>
                  <a:lnTo>
                    <a:pt x="51736" y="1054"/>
                  </a:lnTo>
                  <a:lnTo>
                    <a:pt x="51823" y="1054"/>
                  </a:lnTo>
                  <a:lnTo>
                    <a:pt x="51867" y="1010"/>
                  </a:lnTo>
                  <a:lnTo>
                    <a:pt x="51911" y="966"/>
                  </a:lnTo>
                  <a:lnTo>
                    <a:pt x="51955" y="922"/>
                  </a:lnTo>
                  <a:lnTo>
                    <a:pt x="51955" y="835"/>
                  </a:lnTo>
                  <a:lnTo>
                    <a:pt x="51911" y="791"/>
                  </a:lnTo>
                  <a:lnTo>
                    <a:pt x="51867" y="747"/>
                  </a:lnTo>
                  <a:lnTo>
                    <a:pt x="51823" y="703"/>
                  </a:lnTo>
                  <a:lnTo>
                    <a:pt x="4870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3" name="Google Shape;7483;p246"/>
            <p:cNvSpPr/>
            <p:nvPr/>
          </p:nvSpPr>
          <p:spPr>
            <a:xfrm>
              <a:off x="1442625" y="2706650"/>
              <a:ext cx="854600" cy="1976825"/>
            </a:xfrm>
            <a:custGeom>
              <a:avLst/>
              <a:gdLst/>
              <a:ahLst/>
              <a:cxnLst/>
              <a:rect l="l" t="t" r="r" b="b"/>
              <a:pathLst>
                <a:path w="34184" h="79073" extrusionOk="0">
                  <a:moveTo>
                    <a:pt x="33964" y="0"/>
                  </a:moveTo>
                  <a:lnTo>
                    <a:pt x="33920" y="44"/>
                  </a:lnTo>
                  <a:lnTo>
                    <a:pt x="31507" y="2019"/>
                  </a:lnTo>
                  <a:lnTo>
                    <a:pt x="28567" y="4432"/>
                  </a:lnTo>
                  <a:lnTo>
                    <a:pt x="23784" y="8250"/>
                  </a:lnTo>
                  <a:lnTo>
                    <a:pt x="20712" y="10356"/>
                  </a:lnTo>
                  <a:lnTo>
                    <a:pt x="17816" y="11453"/>
                  </a:lnTo>
                  <a:lnTo>
                    <a:pt x="14174" y="12770"/>
                  </a:lnTo>
                  <a:lnTo>
                    <a:pt x="14130" y="12770"/>
                  </a:lnTo>
                  <a:lnTo>
                    <a:pt x="12156" y="13691"/>
                  </a:lnTo>
                  <a:lnTo>
                    <a:pt x="10093" y="14262"/>
                  </a:lnTo>
                  <a:lnTo>
                    <a:pt x="10093" y="14305"/>
                  </a:lnTo>
                  <a:lnTo>
                    <a:pt x="6276" y="16412"/>
                  </a:lnTo>
                  <a:lnTo>
                    <a:pt x="6232" y="16456"/>
                  </a:lnTo>
                  <a:lnTo>
                    <a:pt x="5661" y="17070"/>
                  </a:lnTo>
                  <a:lnTo>
                    <a:pt x="5661" y="17114"/>
                  </a:lnTo>
                  <a:lnTo>
                    <a:pt x="5091" y="18606"/>
                  </a:lnTo>
                  <a:lnTo>
                    <a:pt x="5091" y="18650"/>
                  </a:lnTo>
                  <a:lnTo>
                    <a:pt x="4433" y="21677"/>
                  </a:lnTo>
                  <a:lnTo>
                    <a:pt x="4433" y="21721"/>
                  </a:lnTo>
                  <a:lnTo>
                    <a:pt x="4433" y="23652"/>
                  </a:lnTo>
                  <a:lnTo>
                    <a:pt x="4433" y="23696"/>
                  </a:lnTo>
                  <a:lnTo>
                    <a:pt x="4784" y="25802"/>
                  </a:lnTo>
                  <a:lnTo>
                    <a:pt x="4784" y="25846"/>
                  </a:lnTo>
                  <a:lnTo>
                    <a:pt x="5135" y="27338"/>
                  </a:lnTo>
                  <a:lnTo>
                    <a:pt x="5442" y="28742"/>
                  </a:lnTo>
                  <a:lnTo>
                    <a:pt x="5661" y="30015"/>
                  </a:lnTo>
                  <a:lnTo>
                    <a:pt x="5793" y="31243"/>
                  </a:lnTo>
                  <a:lnTo>
                    <a:pt x="5881" y="32472"/>
                  </a:lnTo>
                  <a:lnTo>
                    <a:pt x="5837" y="33744"/>
                  </a:lnTo>
                  <a:lnTo>
                    <a:pt x="5749" y="35149"/>
                  </a:lnTo>
                  <a:lnTo>
                    <a:pt x="5574" y="36641"/>
                  </a:lnTo>
                  <a:lnTo>
                    <a:pt x="5310" y="39229"/>
                  </a:lnTo>
                  <a:lnTo>
                    <a:pt x="5003" y="41731"/>
                  </a:lnTo>
                  <a:lnTo>
                    <a:pt x="4521" y="45022"/>
                  </a:lnTo>
                  <a:lnTo>
                    <a:pt x="3687" y="48488"/>
                  </a:lnTo>
                  <a:lnTo>
                    <a:pt x="3292" y="51384"/>
                  </a:lnTo>
                  <a:lnTo>
                    <a:pt x="3116" y="53842"/>
                  </a:lnTo>
                  <a:lnTo>
                    <a:pt x="2853" y="55553"/>
                  </a:lnTo>
                  <a:lnTo>
                    <a:pt x="2107" y="57966"/>
                  </a:lnTo>
                  <a:lnTo>
                    <a:pt x="1186" y="60468"/>
                  </a:lnTo>
                  <a:lnTo>
                    <a:pt x="45" y="64592"/>
                  </a:lnTo>
                  <a:lnTo>
                    <a:pt x="1" y="64636"/>
                  </a:lnTo>
                  <a:lnTo>
                    <a:pt x="1" y="66611"/>
                  </a:lnTo>
                  <a:lnTo>
                    <a:pt x="89" y="69287"/>
                  </a:lnTo>
                  <a:lnTo>
                    <a:pt x="132" y="69419"/>
                  </a:lnTo>
                  <a:lnTo>
                    <a:pt x="1975" y="71701"/>
                  </a:lnTo>
                  <a:lnTo>
                    <a:pt x="5135" y="75167"/>
                  </a:lnTo>
                  <a:lnTo>
                    <a:pt x="7153" y="77230"/>
                  </a:lnTo>
                  <a:lnTo>
                    <a:pt x="8865" y="79029"/>
                  </a:lnTo>
                  <a:lnTo>
                    <a:pt x="8909" y="79073"/>
                  </a:lnTo>
                  <a:lnTo>
                    <a:pt x="8996" y="79073"/>
                  </a:lnTo>
                  <a:lnTo>
                    <a:pt x="9128" y="79029"/>
                  </a:lnTo>
                  <a:lnTo>
                    <a:pt x="9172" y="78985"/>
                  </a:lnTo>
                  <a:lnTo>
                    <a:pt x="9172" y="78897"/>
                  </a:lnTo>
                  <a:lnTo>
                    <a:pt x="9172" y="78853"/>
                  </a:lnTo>
                  <a:lnTo>
                    <a:pt x="9128" y="78766"/>
                  </a:lnTo>
                  <a:lnTo>
                    <a:pt x="7417" y="77010"/>
                  </a:lnTo>
                  <a:lnTo>
                    <a:pt x="5398" y="74904"/>
                  </a:lnTo>
                  <a:lnTo>
                    <a:pt x="2239" y="71482"/>
                  </a:lnTo>
                  <a:lnTo>
                    <a:pt x="440" y="69244"/>
                  </a:lnTo>
                  <a:lnTo>
                    <a:pt x="352" y="66611"/>
                  </a:lnTo>
                  <a:lnTo>
                    <a:pt x="352" y="64680"/>
                  </a:lnTo>
                  <a:lnTo>
                    <a:pt x="1493" y="60555"/>
                  </a:lnTo>
                  <a:lnTo>
                    <a:pt x="2458" y="58054"/>
                  </a:lnTo>
                  <a:lnTo>
                    <a:pt x="3204" y="55641"/>
                  </a:lnTo>
                  <a:lnTo>
                    <a:pt x="3204" y="55597"/>
                  </a:lnTo>
                  <a:lnTo>
                    <a:pt x="3424" y="53885"/>
                  </a:lnTo>
                  <a:lnTo>
                    <a:pt x="3643" y="51428"/>
                  </a:lnTo>
                  <a:lnTo>
                    <a:pt x="4038" y="48532"/>
                  </a:lnTo>
                  <a:lnTo>
                    <a:pt x="4828" y="45109"/>
                  </a:lnTo>
                  <a:lnTo>
                    <a:pt x="5354" y="41775"/>
                  </a:lnTo>
                  <a:lnTo>
                    <a:pt x="5661" y="39273"/>
                  </a:lnTo>
                  <a:lnTo>
                    <a:pt x="5925" y="36684"/>
                  </a:lnTo>
                  <a:lnTo>
                    <a:pt x="6100" y="35149"/>
                  </a:lnTo>
                  <a:lnTo>
                    <a:pt x="6188" y="33788"/>
                  </a:lnTo>
                  <a:lnTo>
                    <a:pt x="6232" y="32472"/>
                  </a:lnTo>
                  <a:lnTo>
                    <a:pt x="6144" y="31243"/>
                  </a:lnTo>
                  <a:lnTo>
                    <a:pt x="6012" y="29971"/>
                  </a:lnTo>
                  <a:lnTo>
                    <a:pt x="5793" y="28654"/>
                  </a:lnTo>
                  <a:lnTo>
                    <a:pt x="5486" y="27294"/>
                  </a:lnTo>
                  <a:lnTo>
                    <a:pt x="5091" y="25758"/>
                  </a:lnTo>
                  <a:lnTo>
                    <a:pt x="4784" y="23652"/>
                  </a:lnTo>
                  <a:lnTo>
                    <a:pt x="4784" y="21721"/>
                  </a:lnTo>
                  <a:lnTo>
                    <a:pt x="5442" y="18737"/>
                  </a:lnTo>
                  <a:lnTo>
                    <a:pt x="5969" y="17289"/>
                  </a:lnTo>
                  <a:lnTo>
                    <a:pt x="6451" y="16719"/>
                  </a:lnTo>
                  <a:lnTo>
                    <a:pt x="10225" y="14613"/>
                  </a:lnTo>
                  <a:lnTo>
                    <a:pt x="12287" y="14042"/>
                  </a:lnTo>
                  <a:lnTo>
                    <a:pt x="12331" y="14042"/>
                  </a:lnTo>
                  <a:lnTo>
                    <a:pt x="14306" y="13077"/>
                  </a:lnTo>
                  <a:lnTo>
                    <a:pt x="17948" y="11804"/>
                  </a:lnTo>
                  <a:lnTo>
                    <a:pt x="20844" y="10663"/>
                  </a:lnTo>
                  <a:lnTo>
                    <a:pt x="20888" y="10663"/>
                  </a:lnTo>
                  <a:lnTo>
                    <a:pt x="24003" y="8513"/>
                  </a:lnTo>
                  <a:lnTo>
                    <a:pt x="28786" y="4696"/>
                  </a:lnTo>
                  <a:lnTo>
                    <a:pt x="31726" y="2326"/>
                  </a:lnTo>
                  <a:lnTo>
                    <a:pt x="34140" y="308"/>
                  </a:lnTo>
                  <a:lnTo>
                    <a:pt x="34184" y="264"/>
                  </a:lnTo>
                  <a:lnTo>
                    <a:pt x="34184" y="176"/>
                  </a:lnTo>
                  <a:lnTo>
                    <a:pt x="34184" y="132"/>
                  </a:lnTo>
                  <a:lnTo>
                    <a:pt x="34140" y="44"/>
                  </a:lnTo>
                  <a:lnTo>
                    <a:pt x="3409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4" name="Google Shape;7484;p246"/>
            <p:cNvSpPr/>
            <p:nvPr/>
          </p:nvSpPr>
          <p:spPr>
            <a:xfrm>
              <a:off x="1908875" y="4495875"/>
              <a:ext cx="646150" cy="156900"/>
            </a:xfrm>
            <a:custGeom>
              <a:avLst/>
              <a:gdLst/>
              <a:ahLst/>
              <a:cxnLst/>
              <a:rect l="l" t="t" r="r" b="b"/>
              <a:pathLst>
                <a:path w="25846" h="6276" extrusionOk="0">
                  <a:moveTo>
                    <a:pt x="25626" y="0"/>
                  </a:moveTo>
                  <a:lnTo>
                    <a:pt x="24178" y="176"/>
                  </a:lnTo>
                  <a:lnTo>
                    <a:pt x="24134" y="176"/>
                  </a:lnTo>
                  <a:lnTo>
                    <a:pt x="22774" y="658"/>
                  </a:lnTo>
                  <a:lnTo>
                    <a:pt x="22730" y="658"/>
                  </a:lnTo>
                  <a:lnTo>
                    <a:pt x="21238" y="1448"/>
                  </a:lnTo>
                  <a:lnTo>
                    <a:pt x="18035" y="3511"/>
                  </a:lnTo>
                  <a:lnTo>
                    <a:pt x="17464" y="3686"/>
                  </a:lnTo>
                  <a:lnTo>
                    <a:pt x="14393" y="3511"/>
                  </a:lnTo>
                  <a:lnTo>
                    <a:pt x="11936" y="3379"/>
                  </a:lnTo>
                  <a:lnTo>
                    <a:pt x="7811" y="3160"/>
                  </a:lnTo>
                  <a:lnTo>
                    <a:pt x="4827" y="3204"/>
                  </a:lnTo>
                  <a:lnTo>
                    <a:pt x="4739" y="3204"/>
                  </a:lnTo>
                  <a:lnTo>
                    <a:pt x="3291" y="4125"/>
                  </a:lnTo>
                  <a:lnTo>
                    <a:pt x="88" y="5968"/>
                  </a:lnTo>
                  <a:lnTo>
                    <a:pt x="0" y="6012"/>
                  </a:lnTo>
                  <a:lnTo>
                    <a:pt x="0" y="6056"/>
                  </a:lnTo>
                  <a:lnTo>
                    <a:pt x="0" y="6100"/>
                  </a:lnTo>
                  <a:lnTo>
                    <a:pt x="0" y="6187"/>
                  </a:lnTo>
                  <a:lnTo>
                    <a:pt x="88" y="6231"/>
                  </a:lnTo>
                  <a:lnTo>
                    <a:pt x="176" y="6275"/>
                  </a:lnTo>
                  <a:lnTo>
                    <a:pt x="263" y="6275"/>
                  </a:lnTo>
                  <a:lnTo>
                    <a:pt x="3467" y="4432"/>
                  </a:lnTo>
                  <a:lnTo>
                    <a:pt x="4871" y="3555"/>
                  </a:lnTo>
                  <a:lnTo>
                    <a:pt x="7767" y="3511"/>
                  </a:lnTo>
                  <a:lnTo>
                    <a:pt x="11892" y="3730"/>
                  </a:lnTo>
                  <a:lnTo>
                    <a:pt x="14349" y="3862"/>
                  </a:lnTo>
                  <a:lnTo>
                    <a:pt x="17464" y="4037"/>
                  </a:lnTo>
                  <a:lnTo>
                    <a:pt x="17508" y="4037"/>
                  </a:lnTo>
                  <a:lnTo>
                    <a:pt x="18167" y="3818"/>
                  </a:lnTo>
                  <a:lnTo>
                    <a:pt x="18210" y="3818"/>
                  </a:lnTo>
                  <a:lnTo>
                    <a:pt x="21414" y="1755"/>
                  </a:lnTo>
                  <a:lnTo>
                    <a:pt x="22862" y="966"/>
                  </a:lnTo>
                  <a:lnTo>
                    <a:pt x="24266" y="527"/>
                  </a:lnTo>
                  <a:lnTo>
                    <a:pt x="25670" y="351"/>
                  </a:lnTo>
                  <a:lnTo>
                    <a:pt x="25758" y="307"/>
                  </a:lnTo>
                  <a:lnTo>
                    <a:pt x="25802" y="264"/>
                  </a:lnTo>
                  <a:lnTo>
                    <a:pt x="25846" y="220"/>
                  </a:lnTo>
                  <a:lnTo>
                    <a:pt x="25846" y="132"/>
                  </a:lnTo>
                  <a:lnTo>
                    <a:pt x="25802" y="88"/>
                  </a:lnTo>
                  <a:lnTo>
                    <a:pt x="2575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5" name="Google Shape;7485;p246"/>
            <p:cNvSpPr/>
            <p:nvPr/>
          </p:nvSpPr>
          <p:spPr>
            <a:xfrm>
              <a:off x="1292350" y="2521250"/>
              <a:ext cx="799750" cy="2106275"/>
            </a:xfrm>
            <a:custGeom>
              <a:avLst/>
              <a:gdLst/>
              <a:ahLst/>
              <a:cxnLst/>
              <a:rect l="l" t="t" r="r" b="b"/>
              <a:pathLst>
                <a:path w="31990" h="84251" extrusionOk="0">
                  <a:moveTo>
                    <a:pt x="31770" y="1"/>
                  </a:moveTo>
                  <a:lnTo>
                    <a:pt x="31682" y="45"/>
                  </a:lnTo>
                  <a:lnTo>
                    <a:pt x="30146" y="1185"/>
                  </a:lnTo>
                  <a:lnTo>
                    <a:pt x="27689" y="2853"/>
                  </a:lnTo>
                  <a:lnTo>
                    <a:pt x="27645" y="2941"/>
                  </a:lnTo>
                  <a:lnTo>
                    <a:pt x="25977" y="7197"/>
                  </a:lnTo>
                  <a:lnTo>
                    <a:pt x="25495" y="8513"/>
                  </a:lnTo>
                  <a:lnTo>
                    <a:pt x="25100" y="9128"/>
                  </a:lnTo>
                  <a:lnTo>
                    <a:pt x="21897" y="11453"/>
                  </a:lnTo>
                  <a:lnTo>
                    <a:pt x="17640" y="15096"/>
                  </a:lnTo>
                  <a:lnTo>
                    <a:pt x="15446" y="15973"/>
                  </a:lnTo>
                  <a:lnTo>
                    <a:pt x="11804" y="18430"/>
                  </a:lnTo>
                  <a:lnTo>
                    <a:pt x="9917" y="19527"/>
                  </a:lnTo>
                  <a:lnTo>
                    <a:pt x="7416" y="20361"/>
                  </a:lnTo>
                  <a:lnTo>
                    <a:pt x="5222" y="21809"/>
                  </a:lnTo>
                  <a:lnTo>
                    <a:pt x="3906" y="22775"/>
                  </a:lnTo>
                  <a:lnTo>
                    <a:pt x="1887" y="23828"/>
                  </a:lnTo>
                  <a:lnTo>
                    <a:pt x="1843" y="23872"/>
                  </a:lnTo>
                  <a:lnTo>
                    <a:pt x="1492" y="24618"/>
                  </a:lnTo>
                  <a:lnTo>
                    <a:pt x="1448" y="24661"/>
                  </a:lnTo>
                  <a:lnTo>
                    <a:pt x="1404" y="25276"/>
                  </a:lnTo>
                  <a:lnTo>
                    <a:pt x="1448" y="25364"/>
                  </a:lnTo>
                  <a:lnTo>
                    <a:pt x="1843" y="26066"/>
                  </a:lnTo>
                  <a:lnTo>
                    <a:pt x="4125" y="34754"/>
                  </a:lnTo>
                  <a:lnTo>
                    <a:pt x="4564" y="37782"/>
                  </a:lnTo>
                  <a:lnTo>
                    <a:pt x="4652" y="41248"/>
                  </a:lnTo>
                  <a:lnTo>
                    <a:pt x="4520" y="44715"/>
                  </a:lnTo>
                  <a:lnTo>
                    <a:pt x="4344" y="47435"/>
                  </a:lnTo>
                  <a:lnTo>
                    <a:pt x="4125" y="51165"/>
                  </a:lnTo>
                  <a:lnTo>
                    <a:pt x="3555" y="55860"/>
                  </a:lnTo>
                  <a:lnTo>
                    <a:pt x="2765" y="61872"/>
                  </a:lnTo>
                  <a:lnTo>
                    <a:pt x="2194" y="64768"/>
                  </a:lnTo>
                  <a:lnTo>
                    <a:pt x="1448" y="67225"/>
                  </a:lnTo>
                  <a:lnTo>
                    <a:pt x="922" y="69375"/>
                  </a:lnTo>
                  <a:lnTo>
                    <a:pt x="220" y="71789"/>
                  </a:lnTo>
                  <a:lnTo>
                    <a:pt x="220" y="71833"/>
                  </a:lnTo>
                  <a:lnTo>
                    <a:pt x="44" y="74246"/>
                  </a:lnTo>
                  <a:lnTo>
                    <a:pt x="0" y="76747"/>
                  </a:lnTo>
                  <a:lnTo>
                    <a:pt x="0" y="76791"/>
                  </a:lnTo>
                  <a:lnTo>
                    <a:pt x="176" y="78020"/>
                  </a:lnTo>
                  <a:lnTo>
                    <a:pt x="966" y="80653"/>
                  </a:lnTo>
                  <a:lnTo>
                    <a:pt x="1536" y="82189"/>
                  </a:lnTo>
                  <a:lnTo>
                    <a:pt x="1580" y="82232"/>
                  </a:lnTo>
                  <a:lnTo>
                    <a:pt x="2063" y="82934"/>
                  </a:lnTo>
                  <a:lnTo>
                    <a:pt x="2106" y="82978"/>
                  </a:lnTo>
                  <a:lnTo>
                    <a:pt x="3949" y="84207"/>
                  </a:lnTo>
                  <a:lnTo>
                    <a:pt x="4037" y="84251"/>
                  </a:lnTo>
                  <a:lnTo>
                    <a:pt x="4125" y="84207"/>
                  </a:lnTo>
                  <a:lnTo>
                    <a:pt x="4213" y="84163"/>
                  </a:lnTo>
                  <a:lnTo>
                    <a:pt x="4213" y="84075"/>
                  </a:lnTo>
                  <a:lnTo>
                    <a:pt x="4213" y="84032"/>
                  </a:lnTo>
                  <a:lnTo>
                    <a:pt x="4213" y="83944"/>
                  </a:lnTo>
                  <a:lnTo>
                    <a:pt x="4169" y="83900"/>
                  </a:lnTo>
                  <a:lnTo>
                    <a:pt x="2326" y="82671"/>
                  </a:lnTo>
                  <a:lnTo>
                    <a:pt x="1843" y="82057"/>
                  </a:lnTo>
                  <a:lnTo>
                    <a:pt x="1273" y="80521"/>
                  </a:lnTo>
                  <a:lnTo>
                    <a:pt x="527" y="77932"/>
                  </a:lnTo>
                  <a:lnTo>
                    <a:pt x="351" y="76747"/>
                  </a:lnTo>
                  <a:lnTo>
                    <a:pt x="395" y="74246"/>
                  </a:lnTo>
                  <a:lnTo>
                    <a:pt x="571" y="71877"/>
                  </a:lnTo>
                  <a:lnTo>
                    <a:pt x="1273" y="69463"/>
                  </a:lnTo>
                  <a:lnTo>
                    <a:pt x="1755" y="67357"/>
                  </a:lnTo>
                  <a:lnTo>
                    <a:pt x="2545" y="64856"/>
                  </a:lnTo>
                  <a:lnTo>
                    <a:pt x="3116" y="61960"/>
                  </a:lnTo>
                  <a:lnTo>
                    <a:pt x="3906" y="55904"/>
                  </a:lnTo>
                  <a:lnTo>
                    <a:pt x="4476" y="51209"/>
                  </a:lnTo>
                  <a:lnTo>
                    <a:pt x="4695" y="47435"/>
                  </a:lnTo>
                  <a:lnTo>
                    <a:pt x="4871" y="44715"/>
                  </a:lnTo>
                  <a:lnTo>
                    <a:pt x="5003" y="41248"/>
                  </a:lnTo>
                  <a:lnTo>
                    <a:pt x="4915" y="37782"/>
                  </a:lnTo>
                  <a:lnTo>
                    <a:pt x="4915" y="37738"/>
                  </a:lnTo>
                  <a:lnTo>
                    <a:pt x="4476" y="34710"/>
                  </a:lnTo>
                  <a:lnTo>
                    <a:pt x="2194" y="25934"/>
                  </a:lnTo>
                  <a:lnTo>
                    <a:pt x="2150" y="25890"/>
                  </a:lnTo>
                  <a:lnTo>
                    <a:pt x="1755" y="25232"/>
                  </a:lnTo>
                  <a:lnTo>
                    <a:pt x="1799" y="24749"/>
                  </a:lnTo>
                  <a:lnTo>
                    <a:pt x="2106" y="24091"/>
                  </a:lnTo>
                  <a:lnTo>
                    <a:pt x="4081" y="23082"/>
                  </a:lnTo>
                  <a:lnTo>
                    <a:pt x="5397" y="22072"/>
                  </a:lnTo>
                  <a:lnTo>
                    <a:pt x="7548" y="20668"/>
                  </a:lnTo>
                  <a:lnTo>
                    <a:pt x="10049" y="19835"/>
                  </a:lnTo>
                  <a:lnTo>
                    <a:pt x="10093" y="19835"/>
                  </a:lnTo>
                  <a:lnTo>
                    <a:pt x="12023" y="18738"/>
                  </a:lnTo>
                  <a:lnTo>
                    <a:pt x="15622" y="16280"/>
                  </a:lnTo>
                  <a:lnTo>
                    <a:pt x="17816" y="15403"/>
                  </a:lnTo>
                  <a:lnTo>
                    <a:pt x="17860" y="15359"/>
                  </a:lnTo>
                  <a:lnTo>
                    <a:pt x="22116" y="11717"/>
                  </a:lnTo>
                  <a:lnTo>
                    <a:pt x="25363" y="9391"/>
                  </a:lnTo>
                  <a:lnTo>
                    <a:pt x="25407" y="9347"/>
                  </a:lnTo>
                  <a:lnTo>
                    <a:pt x="25802" y="8689"/>
                  </a:lnTo>
                  <a:lnTo>
                    <a:pt x="25802" y="8645"/>
                  </a:lnTo>
                  <a:lnTo>
                    <a:pt x="26285" y="7329"/>
                  </a:lnTo>
                  <a:lnTo>
                    <a:pt x="27952" y="3116"/>
                  </a:lnTo>
                  <a:lnTo>
                    <a:pt x="30322" y="1449"/>
                  </a:lnTo>
                  <a:lnTo>
                    <a:pt x="31901" y="308"/>
                  </a:lnTo>
                  <a:lnTo>
                    <a:pt x="31945" y="264"/>
                  </a:lnTo>
                  <a:lnTo>
                    <a:pt x="31989" y="176"/>
                  </a:lnTo>
                  <a:lnTo>
                    <a:pt x="31989" y="132"/>
                  </a:lnTo>
                  <a:lnTo>
                    <a:pt x="31945" y="88"/>
                  </a:lnTo>
                  <a:lnTo>
                    <a:pt x="3190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6" name="Google Shape;7486;p246"/>
            <p:cNvSpPr/>
            <p:nvPr/>
          </p:nvSpPr>
          <p:spPr>
            <a:xfrm>
              <a:off x="1915450" y="4597900"/>
              <a:ext cx="615450" cy="109725"/>
            </a:xfrm>
            <a:custGeom>
              <a:avLst/>
              <a:gdLst/>
              <a:ahLst/>
              <a:cxnLst/>
              <a:rect l="l" t="t" r="r" b="b"/>
              <a:pathLst>
                <a:path w="24618" h="4389" extrusionOk="0">
                  <a:moveTo>
                    <a:pt x="24442" y="0"/>
                  </a:moveTo>
                  <a:lnTo>
                    <a:pt x="20975" y="132"/>
                  </a:lnTo>
                  <a:lnTo>
                    <a:pt x="20931" y="132"/>
                  </a:lnTo>
                  <a:lnTo>
                    <a:pt x="20098" y="395"/>
                  </a:lnTo>
                  <a:lnTo>
                    <a:pt x="17201" y="2019"/>
                  </a:lnTo>
                  <a:lnTo>
                    <a:pt x="15534" y="1975"/>
                  </a:lnTo>
                  <a:lnTo>
                    <a:pt x="12857" y="1799"/>
                  </a:lnTo>
                  <a:lnTo>
                    <a:pt x="9698" y="1668"/>
                  </a:lnTo>
                  <a:lnTo>
                    <a:pt x="7197" y="1580"/>
                  </a:lnTo>
                  <a:lnTo>
                    <a:pt x="4169" y="1536"/>
                  </a:lnTo>
                  <a:lnTo>
                    <a:pt x="4081" y="1580"/>
                  </a:lnTo>
                  <a:lnTo>
                    <a:pt x="1185" y="3116"/>
                  </a:lnTo>
                  <a:lnTo>
                    <a:pt x="1141" y="3160"/>
                  </a:lnTo>
                  <a:lnTo>
                    <a:pt x="88" y="4081"/>
                  </a:lnTo>
                  <a:lnTo>
                    <a:pt x="44" y="4125"/>
                  </a:lnTo>
                  <a:lnTo>
                    <a:pt x="0" y="4169"/>
                  </a:lnTo>
                  <a:lnTo>
                    <a:pt x="0" y="4257"/>
                  </a:lnTo>
                  <a:lnTo>
                    <a:pt x="44" y="4300"/>
                  </a:lnTo>
                  <a:lnTo>
                    <a:pt x="132" y="4344"/>
                  </a:lnTo>
                  <a:lnTo>
                    <a:pt x="176" y="4388"/>
                  </a:lnTo>
                  <a:lnTo>
                    <a:pt x="307" y="4344"/>
                  </a:lnTo>
                  <a:lnTo>
                    <a:pt x="1361" y="3423"/>
                  </a:lnTo>
                  <a:lnTo>
                    <a:pt x="4213" y="1887"/>
                  </a:lnTo>
                  <a:lnTo>
                    <a:pt x="7197" y="1931"/>
                  </a:lnTo>
                  <a:lnTo>
                    <a:pt x="9698" y="2019"/>
                  </a:lnTo>
                  <a:lnTo>
                    <a:pt x="12813" y="2150"/>
                  </a:lnTo>
                  <a:lnTo>
                    <a:pt x="15534" y="2326"/>
                  </a:lnTo>
                  <a:lnTo>
                    <a:pt x="17201" y="2370"/>
                  </a:lnTo>
                  <a:lnTo>
                    <a:pt x="17333" y="2370"/>
                  </a:lnTo>
                  <a:lnTo>
                    <a:pt x="20229" y="702"/>
                  </a:lnTo>
                  <a:lnTo>
                    <a:pt x="21019" y="483"/>
                  </a:lnTo>
                  <a:lnTo>
                    <a:pt x="24442" y="351"/>
                  </a:lnTo>
                  <a:lnTo>
                    <a:pt x="24530" y="307"/>
                  </a:lnTo>
                  <a:lnTo>
                    <a:pt x="24573" y="307"/>
                  </a:lnTo>
                  <a:lnTo>
                    <a:pt x="24617" y="220"/>
                  </a:lnTo>
                  <a:lnTo>
                    <a:pt x="24617" y="176"/>
                  </a:lnTo>
                  <a:lnTo>
                    <a:pt x="24617" y="88"/>
                  </a:lnTo>
                  <a:lnTo>
                    <a:pt x="24573" y="44"/>
                  </a:lnTo>
                  <a:lnTo>
                    <a:pt x="2448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7" name="Google Shape;7487;p246"/>
            <p:cNvSpPr/>
            <p:nvPr/>
          </p:nvSpPr>
          <p:spPr>
            <a:xfrm>
              <a:off x="1158500" y="3048925"/>
              <a:ext cx="152525" cy="1579700"/>
            </a:xfrm>
            <a:custGeom>
              <a:avLst/>
              <a:gdLst/>
              <a:ahLst/>
              <a:cxnLst/>
              <a:rect l="l" t="t" r="r" b="b"/>
              <a:pathLst>
                <a:path w="6101" h="63188" extrusionOk="0">
                  <a:moveTo>
                    <a:pt x="5881" y="0"/>
                  </a:moveTo>
                  <a:lnTo>
                    <a:pt x="5793" y="44"/>
                  </a:lnTo>
                  <a:lnTo>
                    <a:pt x="5749" y="88"/>
                  </a:lnTo>
                  <a:lnTo>
                    <a:pt x="4564" y="3028"/>
                  </a:lnTo>
                  <a:lnTo>
                    <a:pt x="3687" y="5441"/>
                  </a:lnTo>
                  <a:lnTo>
                    <a:pt x="2765" y="8030"/>
                  </a:lnTo>
                  <a:lnTo>
                    <a:pt x="2765" y="8074"/>
                  </a:lnTo>
                  <a:lnTo>
                    <a:pt x="2853" y="9873"/>
                  </a:lnTo>
                  <a:lnTo>
                    <a:pt x="3204" y="12330"/>
                  </a:lnTo>
                  <a:lnTo>
                    <a:pt x="3248" y="12330"/>
                  </a:lnTo>
                  <a:lnTo>
                    <a:pt x="3818" y="14568"/>
                  </a:lnTo>
                  <a:lnTo>
                    <a:pt x="3599" y="16236"/>
                  </a:lnTo>
                  <a:lnTo>
                    <a:pt x="3423" y="18956"/>
                  </a:lnTo>
                  <a:lnTo>
                    <a:pt x="3336" y="21414"/>
                  </a:lnTo>
                  <a:lnTo>
                    <a:pt x="2853" y="24134"/>
                  </a:lnTo>
                  <a:lnTo>
                    <a:pt x="2502" y="26284"/>
                  </a:lnTo>
                  <a:lnTo>
                    <a:pt x="2502" y="26328"/>
                  </a:lnTo>
                  <a:lnTo>
                    <a:pt x="2458" y="31331"/>
                  </a:lnTo>
                  <a:lnTo>
                    <a:pt x="2634" y="34446"/>
                  </a:lnTo>
                  <a:lnTo>
                    <a:pt x="2765" y="36158"/>
                  </a:lnTo>
                  <a:lnTo>
                    <a:pt x="2414" y="39931"/>
                  </a:lnTo>
                  <a:lnTo>
                    <a:pt x="2107" y="41292"/>
                  </a:lnTo>
                  <a:lnTo>
                    <a:pt x="834" y="44714"/>
                  </a:lnTo>
                  <a:lnTo>
                    <a:pt x="571" y="45899"/>
                  </a:lnTo>
                  <a:lnTo>
                    <a:pt x="571" y="45943"/>
                  </a:lnTo>
                  <a:lnTo>
                    <a:pt x="615" y="48137"/>
                  </a:lnTo>
                  <a:lnTo>
                    <a:pt x="615" y="51560"/>
                  </a:lnTo>
                  <a:lnTo>
                    <a:pt x="176" y="53183"/>
                  </a:lnTo>
                  <a:lnTo>
                    <a:pt x="1" y="54499"/>
                  </a:lnTo>
                  <a:lnTo>
                    <a:pt x="1" y="54543"/>
                  </a:lnTo>
                  <a:lnTo>
                    <a:pt x="483" y="58624"/>
                  </a:lnTo>
                  <a:lnTo>
                    <a:pt x="834" y="61169"/>
                  </a:lnTo>
                  <a:lnTo>
                    <a:pt x="922" y="63012"/>
                  </a:lnTo>
                  <a:lnTo>
                    <a:pt x="922" y="63100"/>
                  </a:lnTo>
                  <a:lnTo>
                    <a:pt x="966" y="63144"/>
                  </a:lnTo>
                  <a:lnTo>
                    <a:pt x="1098" y="63188"/>
                  </a:lnTo>
                  <a:lnTo>
                    <a:pt x="1186" y="63188"/>
                  </a:lnTo>
                  <a:lnTo>
                    <a:pt x="1229" y="63144"/>
                  </a:lnTo>
                  <a:lnTo>
                    <a:pt x="1273" y="63100"/>
                  </a:lnTo>
                  <a:lnTo>
                    <a:pt x="1273" y="63012"/>
                  </a:lnTo>
                  <a:lnTo>
                    <a:pt x="1186" y="61125"/>
                  </a:lnTo>
                  <a:lnTo>
                    <a:pt x="834" y="58580"/>
                  </a:lnTo>
                  <a:lnTo>
                    <a:pt x="352" y="54543"/>
                  </a:lnTo>
                  <a:lnTo>
                    <a:pt x="527" y="53227"/>
                  </a:lnTo>
                  <a:lnTo>
                    <a:pt x="966" y="51603"/>
                  </a:lnTo>
                  <a:lnTo>
                    <a:pt x="966" y="51560"/>
                  </a:lnTo>
                  <a:lnTo>
                    <a:pt x="966" y="48137"/>
                  </a:lnTo>
                  <a:lnTo>
                    <a:pt x="922" y="45987"/>
                  </a:lnTo>
                  <a:lnTo>
                    <a:pt x="1186" y="44802"/>
                  </a:lnTo>
                  <a:lnTo>
                    <a:pt x="2414" y="41423"/>
                  </a:lnTo>
                  <a:lnTo>
                    <a:pt x="2458" y="41379"/>
                  </a:lnTo>
                  <a:lnTo>
                    <a:pt x="2765" y="39975"/>
                  </a:lnTo>
                  <a:lnTo>
                    <a:pt x="3116" y="36201"/>
                  </a:lnTo>
                  <a:lnTo>
                    <a:pt x="3116" y="36158"/>
                  </a:lnTo>
                  <a:lnTo>
                    <a:pt x="2985" y="34446"/>
                  </a:lnTo>
                  <a:lnTo>
                    <a:pt x="2809" y="31287"/>
                  </a:lnTo>
                  <a:lnTo>
                    <a:pt x="2853" y="26328"/>
                  </a:lnTo>
                  <a:lnTo>
                    <a:pt x="3204" y="24222"/>
                  </a:lnTo>
                  <a:lnTo>
                    <a:pt x="3687" y="21458"/>
                  </a:lnTo>
                  <a:lnTo>
                    <a:pt x="3687" y="21414"/>
                  </a:lnTo>
                  <a:lnTo>
                    <a:pt x="3774" y="19000"/>
                  </a:lnTo>
                  <a:lnTo>
                    <a:pt x="3950" y="16280"/>
                  </a:lnTo>
                  <a:lnTo>
                    <a:pt x="4169" y="14612"/>
                  </a:lnTo>
                  <a:lnTo>
                    <a:pt x="4169" y="14525"/>
                  </a:lnTo>
                  <a:lnTo>
                    <a:pt x="3555" y="12287"/>
                  </a:lnTo>
                  <a:lnTo>
                    <a:pt x="3204" y="9829"/>
                  </a:lnTo>
                  <a:lnTo>
                    <a:pt x="3116" y="8074"/>
                  </a:lnTo>
                  <a:lnTo>
                    <a:pt x="3994" y="5573"/>
                  </a:lnTo>
                  <a:lnTo>
                    <a:pt x="4915" y="3160"/>
                  </a:lnTo>
                  <a:lnTo>
                    <a:pt x="6100" y="220"/>
                  </a:lnTo>
                  <a:lnTo>
                    <a:pt x="6100" y="176"/>
                  </a:lnTo>
                  <a:lnTo>
                    <a:pt x="6100" y="88"/>
                  </a:lnTo>
                  <a:lnTo>
                    <a:pt x="6056" y="44"/>
                  </a:lnTo>
                  <a:lnTo>
                    <a:pt x="60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8" name="Google Shape;7488;p246"/>
            <p:cNvSpPr/>
            <p:nvPr/>
          </p:nvSpPr>
          <p:spPr>
            <a:xfrm>
              <a:off x="2096450" y="4705400"/>
              <a:ext cx="263300" cy="30750"/>
            </a:xfrm>
            <a:custGeom>
              <a:avLst/>
              <a:gdLst/>
              <a:ahLst/>
              <a:cxnLst/>
              <a:rect l="l" t="t" r="r" b="b"/>
              <a:pathLst>
                <a:path w="10532" h="1230" extrusionOk="0">
                  <a:moveTo>
                    <a:pt x="10313" y="0"/>
                  </a:moveTo>
                  <a:lnTo>
                    <a:pt x="9874" y="176"/>
                  </a:lnTo>
                  <a:lnTo>
                    <a:pt x="6100" y="132"/>
                  </a:lnTo>
                  <a:lnTo>
                    <a:pt x="6056" y="176"/>
                  </a:lnTo>
                  <a:lnTo>
                    <a:pt x="4740" y="308"/>
                  </a:lnTo>
                  <a:lnTo>
                    <a:pt x="176" y="878"/>
                  </a:lnTo>
                  <a:lnTo>
                    <a:pt x="88" y="922"/>
                  </a:lnTo>
                  <a:lnTo>
                    <a:pt x="44" y="966"/>
                  </a:lnTo>
                  <a:lnTo>
                    <a:pt x="1" y="1010"/>
                  </a:lnTo>
                  <a:lnTo>
                    <a:pt x="1" y="1097"/>
                  </a:lnTo>
                  <a:lnTo>
                    <a:pt x="88" y="1185"/>
                  </a:lnTo>
                  <a:lnTo>
                    <a:pt x="176" y="1229"/>
                  </a:lnTo>
                  <a:lnTo>
                    <a:pt x="220" y="1229"/>
                  </a:lnTo>
                  <a:lnTo>
                    <a:pt x="4784" y="659"/>
                  </a:lnTo>
                  <a:lnTo>
                    <a:pt x="6100" y="483"/>
                  </a:lnTo>
                  <a:lnTo>
                    <a:pt x="9918" y="527"/>
                  </a:lnTo>
                  <a:lnTo>
                    <a:pt x="9961" y="527"/>
                  </a:lnTo>
                  <a:lnTo>
                    <a:pt x="10444" y="351"/>
                  </a:lnTo>
                  <a:lnTo>
                    <a:pt x="10488" y="308"/>
                  </a:lnTo>
                  <a:lnTo>
                    <a:pt x="10532" y="264"/>
                  </a:lnTo>
                  <a:lnTo>
                    <a:pt x="10532" y="176"/>
                  </a:lnTo>
                  <a:lnTo>
                    <a:pt x="10532" y="88"/>
                  </a:lnTo>
                  <a:lnTo>
                    <a:pt x="10488" y="44"/>
                  </a:lnTo>
                  <a:lnTo>
                    <a:pt x="1044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9" name="Google Shape;7489;p246"/>
            <p:cNvSpPr/>
            <p:nvPr/>
          </p:nvSpPr>
          <p:spPr>
            <a:xfrm>
              <a:off x="1024675" y="3357175"/>
              <a:ext cx="119600" cy="1265975"/>
            </a:xfrm>
            <a:custGeom>
              <a:avLst/>
              <a:gdLst/>
              <a:ahLst/>
              <a:cxnLst/>
              <a:rect l="l" t="t" r="r" b="b"/>
              <a:pathLst>
                <a:path w="4784" h="50639" extrusionOk="0">
                  <a:moveTo>
                    <a:pt x="4564" y="0"/>
                  </a:moveTo>
                  <a:lnTo>
                    <a:pt x="4520" y="44"/>
                  </a:lnTo>
                  <a:lnTo>
                    <a:pt x="4476" y="88"/>
                  </a:lnTo>
                  <a:lnTo>
                    <a:pt x="4432" y="176"/>
                  </a:lnTo>
                  <a:lnTo>
                    <a:pt x="3950" y="3423"/>
                  </a:lnTo>
                  <a:lnTo>
                    <a:pt x="3555" y="5266"/>
                  </a:lnTo>
                  <a:lnTo>
                    <a:pt x="3511" y="5310"/>
                  </a:lnTo>
                  <a:lnTo>
                    <a:pt x="3423" y="7504"/>
                  </a:lnTo>
                  <a:lnTo>
                    <a:pt x="3379" y="11278"/>
                  </a:lnTo>
                  <a:lnTo>
                    <a:pt x="3467" y="13823"/>
                  </a:lnTo>
                  <a:lnTo>
                    <a:pt x="3555" y="16148"/>
                  </a:lnTo>
                  <a:lnTo>
                    <a:pt x="3818" y="18342"/>
                  </a:lnTo>
                  <a:lnTo>
                    <a:pt x="3774" y="19483"/>
                  </a:lnTo>
                  <a:lnTo>
                    <a:pt x="3511" y="20624"/>
                  </a:lnTo>
                  <a:lnTo>
                    <a:pt x="2589" y="24310"/>
                  </a:lnTo>
                  <a:lnTo>
                    <a:pt x="2589" y="24354"/>
                  </a:lnTo>
                  <a:lnTo>
                    <a:pt x="2414" y="27206"/>
                  </a:lnTo>
                  <a:lnTo>
                    <a:pt x="2150" y="28523"/>
                  </a:lnTo>
                  <a:lnTo>
                    <a:pt x="659" y="31638"/>
                  </a:lnTo>
                  <a:lnTo>
                    <a:pt x="659" y="31682"/>
                  </a:lnTo>
                  <a:lnTo>
                    <a:pt x="308" y="32998"/>
                  </a:lnTo>
                  <a:lnTo>
                    <a:pt x="264" y="33042"/>
                  </a:lnTo>
                  <a:lnTo>
                    <a:pt x="0" y="35324"/>
                  </a:lnTo>
                  <a:lnTo>
                    <a:pt x="264" y="39054"/>
                  </a:lnTo>
                  <a:lnTo>
                    <a:pt x="176" y="41643"/>
                  </a:lnTo>
                  <a:lnTo>
                    <a:pt x="176" y="41687"/>
                  </a:lnTo>
                  <a:lnTo>
                    <a:pt x="527" y="43837"/>
                  </a:lnTo>
                  <a:lnTo>
                    <a:pt x="922" y="45943"/>
                  </a:lnTo>
                  <a:lnTo>
                    <a:pt x="922" y="45987"/>
                  </a:lnTo>
                  <a:lnTo>
                    <a:pt x="2458" y="48839"/>
                  </a:lnTo>
                  <a:lnTo>
                    <a:pt x="3379" y="50551"/>
                  </a:lnTo>
                  <a:lnTo>
                    <a:pt x="3423" y="50638"/>
                  </a:lnTo>
                  <a:lnTo>
                    <a:pt x="3599" y="50638"/>
                  </a:lnTo>
                  <a:lnTo>
                    <a:pt x="3686" y="50595"/>
                  </a:lnTo>
                  <a:lnTo>
                    <a:pt x="3686" y="50507"/>
                  </a:lnTo>
                  <a:lnTo>
                    <a:pt x="3730" y="50463"/>
                  </a:lnTo>
                  <a:lnTo>
                    <a:pt x="3686" y="50375"/>
                  </a:lnTo>
                  <a:lnTo>
                    <a:pt x="2809" y="48664"/>
                  </a:lnTo>
                  <a:lnTo>
                    <a:pt x="1273" y="45855"/>
                  </a:lnTo>
                  <a:lnTo>
                    <a:pt x="878" y="43793"/>
                  </a:lnTo>
                  <a:lnTo>
                    <a:pt x="527" y="41643"/>
                  </a:lnTo>
                  <a:lnTo>
                    <a:pt x="615" y="39054"/>
                  </a:lnTo>
                  <a:lnTo>
                    <a:pt x="351" y="35324"/>
                  </a:lnTo>
                  <a:lnTo>
                    <a:pt x="615" y="33086"/>
                  </a:lnTo>
                  <a:lnTo>
                    <a:pt x="966" y="31814"/>
                  </a:lnTo>
                  <a:lnTo>
                    <a:pt x="2502" y="28654"/>
                  </a:lnTo>
                  <a:lnTo>
                    <a:pt x="2502" y="28610"/>
                  </a:lnTo>
                  <a:lnTo>
                    <a:pt x="2765" y="27294"/>
                  </a:lnTo>
                  <a:lnTo>
                    <a:pt x="2765" y="27250"/>
                  </a:lnTo>
                  <a:lnTo>
                    <a:pt x="2940" y="24398"/>
                  </a:lnTo>
                  <a:lnTo>
                    <a:pt x="3862" y="20668"/>
                  </a:lnTo>
                  <a:lnTo>
                    <a:pt x="4125" y="19571"/>
                  </a:lnTo>
                  <a:lnTo>
                    <a:pt x="4125" y="19527"/>
                  </a:lnTo>
                  <a:lnTo>
                    <a:pt x="4169" y="18342"/>
                  </a:lnTo>
                  <a:lnTo>
                    <a:pt x="4169" y="18299"/>
                  </a:lnTo>
                  <a:lnTo>
                    <a:pt x="3906" y="16105"/>
                  </a:lnTo>
                  <a:lnTo>
                    <a:pt x="3818" y="13779"/>
                  </a:lnTo>
                  <a:lnTo>
                    <a:pt x="3730" y="11278"/>
                  </a:lnTo>
                  <a:lnTo>
                    <a:pt x="3774" y="7504"/>
                  </a:lnTo>
                  <a:lnTo>
                    <a:pt x="3862" y="5310"/>
                  </a:lnTo>
                  <a:lnTo>
                    <a:pt x="4301" y="3467"/>
                  </a:lnTo>
                  <a:lnTo>
                    <a:pt x="4783" y="220"/>
                  </a:lnTo>
                  <a:lnTo>
                    <a:pt x="4783" y="132"/>
                  </a:lnTo>
                  <a:lnTo>
                    <a:pt x="4783" y="88"/>
                  </a:lnTo>
                  <a:lnTo>
                    <a:pt x="4696" y="44"/>
                  </a:lnTo>
                  <a:lnTo>
                    <a:pt x="465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0" name="Google Shape;7490;p246"/>
            <p:cNvSpPr/>
            <p:nvPr/>
          </p:nvSpPr>
          <p:spPr>
            <a:xfrm>
              <a:off x="605600" y="2498225"/>
              <a:ext cx="454200" cy="2111750"/>
            </a:xfrm>
            <a:custGeom>
              <a:avLst/>
              <a:gdLst/>
              <a:ahLst/>
              <a:cxnLst/>
              <a:rect l="l" t="t" r="r" b="b"/>
              <a:pathLst>
                <a:path w="18168" h="84470" extrusionOk="0">
                  <a:moveTo>
                    <a:pt x="17904" y="0"/>
                  </a:moveTo>
                  <a:lnTo>
                    <a:pt x="14569" y="2370"/>
                  </a:lnTo>
                  <a:lnTo>
                    <a:pt x="13077" y="3203"/>
                  </a:lnTo>
                  <a:lnTo>
                    <a:pt x="10181" y="4344"/>
                  </a:lnTo>
                  <a:lnTo>
                    <a:pt x="8119" y="5134"/>
                  </a:lnTo>
                  <a:lnTo>
                    <a:pt x="6364" y="5485"/>
                  </a:lnTo>
                  <a:lnTo>
                    <a:pt x="6320" y="5485"/>
                  </a:lnTo>
                  <a:lnTo>
                    <a:pt x="5223" y="6275"/>
                  </a:lnTo>
                  <a:lnTo>
                    <a:pt x="4521" y="6714"/>
                  </a:lnTo>
                  <a:lnTo>
                    <a:pt x="4477" y="6758"/>
                  </a:lnTo>
                  <a:lnTo>
                    <a:pt x="1888" y="8952"/>
                  </a:lnTo>
                  <a:lnTo>
                    <a:pt x="308" y="10883"/>
                  </a:lnTo>
                  <a:lnTo>
                    <a:pt x="264" y="10926"/>
                  </a:lnTo>
                  <a:lnTo>
                    <a:pt x="1" y="11409"/>
                  </a:lnTo>
                  <a:lnTo>
                    <a:pt x="1" y="11497"/>
                  </a:lnTo>
                  <a:lnTo>
                    <a:pt x="1" y="11585"/>
                  </a:lnTo>
                  <a:lnTo>
                    <a:pt x="1976" y="15534"/>
                  </a:lnTo>
                  <a:lnTo>
                    <a:pt x="2809" y="18649"/>
                  </a:lnTo>
                  <a:lnTo>
                    <a:pt x="3468" y="22204"/>
                  </a:lnTo>
                  <a:lnTo>
                    <a:pt x="4082" y="25495"/>
                  </a:lnTo>
                  <a:lnTo>
                    <a:pt x="4784" y="27864"/>
                  </a:lnTo>
                  <a:lnTo>
                    <a:pt x="5574" y="30541"/>
                  </a:lnTo>
                  <a:lnTo>
                    <a:pt x="6144" y="33525"/>
                  </a:lnTo>
                  <a:lnTo>
                    <a:pt x="6408" y="35324"/>
                  </a:lnTo>
                  <a:lnTo>
                    <a:pt x="6276" y="39800"/>
                  </a:lnTo>
                  <a:lnTo>
                    <a:pt x="6320" y="41730"/>
                  </a:lnTo>
                  <a:lnTo>
                    <a:pt x="6364" y="41818"/>
                  </a:lnTo>
                  <a:lnTo>
                    <a:pt x="8031" y="44407"/>
                  </a:lnTo>
                  <a:lnTo>
                    <a:pt x="9786" y="46996"/>
                  </a:lnTo>
                  <a:lnTo>
                    <a:pt x="11498" y="49322"/>
                  </a:lnTo>
                  <a:lnTo>
                    <a:pt x="12595" y="51384"/>
                  </a:lnTo>
                  <a:lnTo>
                    <a:pt x="13779" y="53183"/>
                  </a:lnTo>
                  <a:lnTo>
                    <a:pt x="15228" y="55202"/>
                  </a:lnTo>
                  <a:lnTo>
                    <a:pt x="16588" y="57045"/>
                  </a:lnTo>
                  <a:lnTo>
                    <a:pt x="17597" y="58580"/>
                  </a:lnTo>
                  <a:lnTo>
                    <a:pt x="17685" y="58975"/>
                  </a:lnTo>
                  <a:lnTo>
                    <a:pt x="16763" y="60950"/>
                  </a:lnTo>
                  <a:lnTo>
                    <a:pt x="15798" y="62925"/>
                  </a:lnTo>
                  <a:lnTo>
                    <a:pt x="15798" y="62968"/>
                  </a:lnTo>
                  <a:lnTo>
                    <a:pt x="15140" y="64987"/>
                  </a:lnTo>
                  <a:lnTo>
                    <a:pt x="15140" y="65031"/>
                  </a:lnTo>
                  <a:lnTo>
                    <a:pt x="14920" y="67313"/>
                  </a:lnTo>
                  <a:lnTo>
                    <a:pt x="14920" y="67356"/>
                  </a:lnTo>
                  <a:lnTo>
                    <a:pt x="15052" y="68102"/>
                  </a:lnTo>
                  <a:lnTo>
                    <a:pt x="15052" y="68146"/>
                  </a:lnTo>
                  <a:lnTo>
                    <a:pt x="15535" y="69199"/>
                  </a:lnTo>
                  <a:lnTo>
                    <a:pt x="15886" y="71437"/>
                  </a:lnTo>
                  <a:lnTo>
                    <a:pt x="16149" y="73895"/>
                  </a:lnTo>
                  <a:lnTo>
                    <a:pt x="16193" y="75606"/>
                  </a:lnTo>
                  <a:lnTo>
                    <a:pt x="15973" y="77537"/>
                  </a:lnTo>
                  <a:lnTo>
                    <a:pt x="15973" y="77581"/>
                  </a:lnTo>
                  <a:lnTo>
                    <a:pt x="16017" y="79731"/>
                  </a:lnTo>
                  <a:lnTo>
                    <a:pt x="16017" y="79775"/>
                  </a:lnTo>
                  <a:lnTo>
                    <a:pt x="16281" y="81003"/>
                  </a:lnTo>
                  <a:lnTo>
                    <a:pt x="16281" y="81047"/>
                  </a:lnTo>
                  <a:lnTo>
                    <a:pt x="17816" y="84382"/>
                  </a:lnTo>
                  <a:lnTo>
                    <a:pt x="17904" y="84470"/>
                  </a:lnTo>
                  <a:lnTo>
                    <a:pt x="18080" y="84470"/>
                  </a:lnTo>
                  <a:lnTo>
                    <a:pt x="18124" y="84426"/>
                  </a:lnTo>
                  <a:lnTo>
                    <a:pt x="18168" y="84382"/>
                  </a:lnTo>
                  <a:lnTo>
                    <a:pt x="18168" y="84294"/>
                  </a:lnTo>
                  <a:lnTo>
                    <a:pt x="18168" y="84250"/>
                  </a:lnTo>
                  <a:lnTo>
                    <a:pt x="16588" y="80916"/>
                  </a:lnTo>
                  <a:lnTo>
                    <a:pt x="16368" y="79731"/>
                  </a:lnTo>
                  <a:lnTo>
                    <a:pt x="16325" y="77581"/>
                  </a:lnTo>
                  <a:lnTo>
                    <a:pt x="16544" y="75650"/>
                  </a:lnTo>
                  <a:lnTo>
                    <a:pt x="16544" y="75606"/>
                  </a:lnTo>
                  <a:lnTo>
                    <a:pt x="16500" y="73851"/>
                  </a:lnTo>
                  <a:lnTo>
                    <a:pt x="16237" y="71393"/>
                  </a:lnTo>
                  <a:lnTo>
                    <a:pt x="15886" y="69112"/>
                  </a:lnTo>
                  <a:lnTo>
                    <a:pt x="15842" y="69068"/>
                  </a:lnTo>
                  <a:lnTo>
                    <a:pt x="15403" y="68015"/>
                  </a:lnTo>
                  <a:lnTo>
                    <a:pt x="15271" y="67313"/>
                  </a:lnTo>
                  <a:lnTo>
                    <a:pt x="15491" y="65075"/>
                  </a:lnTo>
                  <a:lnTo>
                    <a:pt x="16105" y="63056"/>
                  </a:lnTo>
                  <a:lnTo>
                    <a:pt x="17071" y="61125"/>
                  </a:lnTo>
                  <a:lnTo>
                    <a:pt x="17992" y="59107"/>
                  </a:lnTo>
                  <a:lnTo>
                    <a:pt x="18036" y="58975"/>
                  </a:lnTo>
                  <a:lnTo>
                    <a:pt x="17948" y="58493"/>
                  </a:lnTo>
                  <a:lnTo>
                    <a:pt x="17904" y="58405"/>
                  </a:lnTo>
                  <a:lnTo>
                    <a:pt x="16895" y="56825"/>
                  </a:lnTo>
                  <a:lnTo>
                    <a:pt x="15535" y="54982"/>
                  </a:lnTo>
                  <a:lnTo>
                    <a:pt x="14087" y="52964"/>
                  </a:lnTo>
                  <a:lnTo>
                    <a:pt x="12902" y="51209"/>
                  </a:lnTo>
                  <a:lnTo>
                    <a:pt x="11805" y="49146"/>
                  </a:lnTo>
                  <a:lnTo>
                    <a:pt x="11761" y="49146"/>
                  </a:lnTo>
                  <a:lnTo>
                    <a:pt x="10094" y="46777"/>
                  </a:lnTo>
                  <a:lnTo>
                    <a:pt x="8294" y="44188"/>
                  </a:lnTo>
                  <a:lnTo>
                    <a:pt x="6671" y="41687"/>
                  </a:lnTo>
                  <a:lnTo>
                    <a:pt x="6627" y="39800"/>
                  </a:lnTo>
                  <a:lnTo>
                    <a:pt x="6759" y="35324"/>
                  </a:lnTo>
                  <a:lnTo>
                    <a:pt x="6759" y="35280"/>
                  </a:lnTo>
                  <a:lnTo>
                    <a:pt x="6495" y="33481"/>
                  </a:lnTo>
                  <a:lnTo>
                    <a:pt x="5881" y="30453"/>
                  </a:lnTo>
                  <a:lnTo>
                    <a:pt x="5135" y="27776"/>
                  </a:lnTo>
                  <a:lnTo>
                    <a:pt x="4433" y="25407"/>
                  </a:lnTo>
                  <a:lnTo>
                    <a:pt x="3775" y="22116"/>
                  </a:lnTo>
                  <a:lnTo>
                    <a:pt x="3160" y="18562"/>
                  </a:lnTo>
                  <a:lnTo>
                    <a:pt x="2327" y="15446"/>
                  </a:lnTo>
                  <a:lnTo>
                    <a:pt x="2327" y="15402"/>
                  </a:lnTo>
                  <a:lnTo>
                    <a:pt x="352" y="11497"/>
                  </a:lnTo>
                  <a:lnTo>
                    <a:pt x="571" y="11102"/>
                  </a:lnTo>
                  <a:lnTo>
                    <a:pt x="2151" y="9215"/>
                  </a:lnTo>
                  <a:lnTo>
                    <a:pt x="4696" y="7021"/>
                  </a:lnTo>
                  <a:lnTo>
                    <a:pt x="5442" y="6582"/>
                  </a:lnTo>
                  <a:lnTo>
                    <a:pt x="6495" y="5792"/>
                  </a:lnTo>
                  <a:lnTo>
                    <a:pt x="8207" y="5441"/>
                  </a:lnTo>
                  <a:lnTo>
                    <a:pt x="10313" y="4695"/>
                  </a:lnTo>
                  <a:lnTo>
                    <a:pt x="13209" y="3511"/>
                  </a:lnTo>
                  <a:lnTo>
                    <a:pt x="13253" y="3511"/>
                  </a:lnTo>
                  <a:lnTo>
                    <a:pt x="14745" y="2677"/>
                  </a:lnTo>
                  <a:lnTo>
                    <a:pt x="18124" y="307"/>
                  </a:lnTo>
                  <a:lnTo>
                    <a:pt x="18168" y="263"/>
                  </a:lnTo>
                  <a:lnTo>
                    <a:pt x="18168" y="176"/>
                  </a:lnTo>
                  <a:lnTo>
                    <a:pt x="18168" y="132"/>
                  </a:lnTo>
                  <a:lnTo>
                    <a:pt x="18168" y="44"/>
                  </a:lnTo>
                  <a:lnTo>
                    <a:pt x="1812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1" name="Google Shape;7491;p246"/>
            <p:cNvSpPr/>
            <p:nvPr/>
          </p:nvSpPr>
          <p:spPr>
            <a:xfrm>
              <a:off x="489325" y="2325975"/>
              <a:ext cx="527700" cy="2220375"/>
            </a:xfrm>
            <a:custGeom>
              <a:avLst/>
              <a:gdLst/>
              <a:ahLst/>
              <a:cxnLst/>
              <a:rect l="l" t="t" r="r" b="b"/>
              <a:pathLst>
                <a:path w="21108" h="88815" extrusionOk="0">
                  <a:moveTo>
                    <a:pt x="20844" y="1"/>
                  </a:moveTo>
                  <a:lnTo>
                    <a:pt x="17509" y="1844"/>
                  </a:lnTo>
                  <a:lnTo>
                    <a:pt x="15315" y="3204"/>
                  </a:lnTo>
                  <a:lnTo>
                    <a:pt x="13779" y="4082"/>
                  </a:lnTo>
                  <a:lnTo>
                    <a:pt x="12243" y="5047"/>
                  </a:lnTo>
                  <a:lnTo>
                    <a:pt x="10707" y="6056"/>
                  </a:lnTo>
                  <a:lnTo>
                    <a:pt x="9216" y="7066"/>
                  </a:lnTo>
                  <a:lnTo>
                    <a:pt x="8470" y="7636"/>
                  </a:lnTo>
                  <a:lnTo>
                    <a:pt x="7811" y="8163"/>
                  </a:lnTo>
                  <a:lnTo>
                    <a:pt x="7109" y="8733"/>
                  </a:lnTo>
                  <a:lnTo>
                    <a:pt x="6495" y="9347"/>
                  </a:lnTo>
                  <a:lnTo>
                    <a:pt x="5881" y="9918"/>
                  </a:lnTo>
                  <a:lnTo>
                    <a:pt x="5310" y="10576"/>
                  </a:lnTo>
                  <a:lnTo>
                    <a:pt x="4784" y="11190"/>
                  </a:lnTo>
                  <a:lnTo>
                    <a:pt x="4301" y="11849"/>
                  </a:lnTo>
                  <a:lnTo>
                    <a:pt x="3292" y="13121"/>
                  </a:lnTo>
                  <a:lnTo>
                    <a:pt x="3292" y="13165"/>
                  </a:lnTo>
                  <a:lnTo>
                    <a:pt x="1185" y="17860"/>
                  </a:lnTo>
                  <a:lnTo>
                    <a:pt x="220" y="20712"/>
                  </a:lnTo>
                  <a:lnTo>
                    <a:pt x="176" y="20712"/>
                  </a:lnTo>
                  <a:lnTo>
                    <a:pt x="1" y="22204"/>
                  </a:lnTo>
                  <a:lnTo>
                    <a:pt x="1" y="22248"/>
                  </a:lnTo>
                  <a:lnTo>
                    <a:pt x="132" y="25495"/>
                  </a:lnTo>
                  <a:lnTo>
                    <a:pt x="176" y="25539"/>
                  </a:lnTo>
                  <a:lnTo>
                    <a:pt x="834" y="29532"/>
                  </a:lnTo>
                  <a:lnTo>
                    <a:pt x="834" y="29576"/>
                  </a:lnTo>
                  <a:lnTo>
                    <a:pt x="1493" y="31946"/>
                  </a:lnTo>
                  <a:lnTo>
                    <a:pt x="2414" y="34579"/>
                  </a:lnTo>
                  <a:lnTo>
                    <a:pt x="3467" y="37124"/>
                  </a:lnTo>
                  <a:lnTo>
                    <a:pt x="4389" y="39362"/>
                  </a:lnTo>
                  <a:lnTo>
                    <a:pt x="4959" y="41029"/>
                  </a:lnTo>
                  <a:lnTo>
                    <a:pt x="5486" y="42960"/>
                  </a:lnTo>
                  <a:lnTo>
                    <a:pt x="5661" y="44232"/>
                  </a:lnTo>
                  <a:lnTo>
                    <a:pt x="5573" y="46734"/>
                  </a:lnTo>
                  <a:lnTo>
                    <a:pt x="5881" y="48928"/>
                  </a:lnTo>
                  <a:lnTo>
                    <a:pt x="6363" y="51648"/>
                  </a:lnTo>
                  <a:lnTo>
                    <a:pt x="6276" y="56343"/>
                  </a:lnTo>
                  <a:lnTo>
                    <a:pt x="6188" y="58625"/>
                  </a:lnTo>
                  <a:lnTo>
                    <a:pt x="6188" y="61346"/>
                  </a:lnTo>
                  <a:lnTo>
                    <a:pt x="6276" y="65690"/>
                  </a:lnTo>
                  <a:lnTo>
                    <a:pt x="6276" y="65778"/>
                  </a:lnTo>
                  <a:lnTo>
                    <a:pt x="6539" y="66304"/>
                  </a:lnTo>
                  <a:lnTo>
                    <a:pt x="6583" y="66348"/>
                  </a:lnTo>
                  <a:lnTo>
                    <a:pt x="8996" y="68674"/>
                  </a:lnTo>
                  <a:lnTo>
                    <a:pt x="10839" y="70385"/>
                  </a:lnTo>
                  <a:lnTo>
                    <a:pt x="12902" y="71965"/>
                  </a:lnTo>
                  <a:lnTo>
                    <a:pt x="14745" y="73369"/>
                  </a:lnTo>
                  <a:lnTo>
                    <a:pt x="16412" y="74378"/>
                  </a:lnTo>
                  <a:lnTo>
                    <a:pt x="17948" y="75168"/>
                  </a:lnTo>
                  <a:lnTo>
                    <a:pt x="18825" y="76528"/>
                  </a:lnTo>
                  <a:lnTo>
                    <a:pt x="19440" y="77976"/>
                  </a:lnTo>
                  <a:lnTo>
                    <a:pt x="19747" y="80126"/>
                  </a:lnTo>
                  <a:lnTo>
                    <a:pt x="20054" y="82759"/>
                  </a:lnTo>
                  <a:lnTo>
                    <a:pt x="19922" y="84953"/>
                  </a:lnTo>
                  <a:lnTo>
                    <a:pt x="19703" y="87147"/>
                  </a:lnTo>
                  <a:lnTo>
                    <a:pt x="19615" y="88639"/>
                  </a:lnTo>
                  <a:lnTo>
                    <a:pt x="19659" y="88683"/>
                  </a:lnTo>
                  <a:lnTo>
                    <a:pt x="19659" y="88771"/>
                  </a:lnTo>
                  <a:lnTo>
                    <a:pt x="19747" y="88815"/>
                  </a:lnTo>
                  <a:lnTo>
                    <a:pt x="19791" y="88815"/>
                  </a:lnTo>
                  <a:lnTo>
                    <a:pt x="19922" y="88771"/>
                  </a:lnTo>
                  <a:lnTo>
                    <a:pt x="19966" y="88727"/>
                  </a:lnTo>
                  <a:lnTo>
                    <a:pt x="19966" y="88639"/>
                  </a:lnTo>
                  <a:lnTo>
                    <a:pt x="20054" y="87191"/>
                  </a:lnTo>
                  <a:lnTo>
                    <a:pt x="20273" y="84997"/>
                  </a:lnTo>
                  <a:lnTo>
                    <a:pt x="20405" y="82759"/>
                  </a:lnTo>
                  <a:lnTo>
                    <a:pt x="20405" y="82715"/>
                  </a:lnTo>
                  <a:lnTo>
                    <a:pt x="20098" y="80083"/>
                  </a:lnTo>
                  <a:lnTo>
                    <a:pt x="19791" y="77889"/>
                  </a:lnTo>
                  <a:lnTo>
                    <a:pt x="19791" y="77845"/>
                  </a:lnTo>
                  <a:lnTo>
                    <a:pt x="19133" y="76397"/>
                  </a:lnTo>
                  <a:lnTo>
                    <a:pt x="19133" y="76353"/>
                  </a:lnTo>
                  <a:lnTo>
                    <a:pt x="18211" y="74905"/>
                  </a:lnTo>
                  <a:lnTo>
                    <a:pt x="18167" y="74861"/>
                  </a:lnTo>
                  <a:lnTo>
                    <a:pt x="16587" y="74071"/>
                  </a:lnTo>
                  <a:lnTo>
                    <a:pt x="14964" y="73062"/>
                  </a:lnTo>
                  <a:lnTo>
                    <a:pt x="13121" y="71658"/>
                  </a:lnTo>
                  <a:lnTo>
                    <a:pt x="11102" y="70078"/>
                  </a:lnTo>
                  <a:lnTo>
                    <a:pt x="9216" y="68410"/>
                  </a:lnTo>
                  <a:lnTo>
                    <a:pt x="6846" y="66129"/>
                  </a:lnTo>
                  <a:lnTo>
                    <a:pt x="6627" y="65646"/>
                  </a:lnTo>
                  <a:lnTo>
                    <a:pt x="6539" y="61346"/>
                  </a:lnTo>
                  <a:lnTo>
                    <a:pt x="6539" y="58625"/>
                  </a:lnTo>
                  <a:lnTo>
                    <a:pt x="6627" y="56343"/>
                  </a:lnTo>
                  <a:lnTo>
                    <a:pt x="6714" y="51648"/>
                  </a:lnTo>
                  <a:lnTo>
                    <a:pt x="6714" y="51604"/>
                  </a:lnTo>
                  <a:lnTo>
                    <a:pt x="6232" y="48884"/>
                  </a:lnTo>
                  <a:lnTo>
                    <a:pt x="5925" y="46690"/>
                  </a:lnTo>
                  <a:lnTo>
                    <a:pt x="6012" y="44232"/>
                  </a:lnTo>
                  <a:lnTo>
                    <a:pt x="6012" y="44188"/>
                  </a:lnTo>
                  <a:lnTo>
                    <a:pt x="5837" y="42916"/>
                  </a:lnTo>
                  <a:lnTo>
                    <a:pt x="5310" y="40897"/>
                  </a:lnTo>
                  <a:lnTo>
                    <a:pt x="4696" y="39230"/>
                  </a:lnTo>
                  <a:lnTo>
                    <a:pt x="3818" y="36992"/>
                  </a:lnTo>
                  <a:lnTo>
                    <a:pt x="2765" y="34447"/>
                  </a:lnTo>
                  <a:lnTo>
                    <a:pt x="1800" y="31858"/>
                  </a:lnTo>
                  <a:lnTo>
                    <a:pt x="1142" y="29489"/>
                  </a:lnTo>
                  <a:lnTo>
                    <a:pt x="483" y="25495"/>
                  </a:lnTo>
                  <a:lnTo>
                    <a:pt x="352" y="22248"/>
                  </a:lnTo>
                  <a:lnTo>
                    <a:pt x="527" y="20800"/>
                  </a:lnTo>
                  <a:lnTo>
                    <a:pt x="1493" y="17992"/>
                  </a:lnTo>
                  <a:lnTo>
                    <a:pt x="3599" y="13341"/>
                  </a:lnTo>
                  <a:lnTo>
                    <a:pt x="4608" y="12068"/>
                  </a:lnTo>
                  <a:lnTo>
                    <a:pt x="5091" y="11410"/>
                  </a:lnTo>
                  <a:lnTo>
                    <a:pt x="5573" y="10796"/>
                  </a:lnTo>
                  <a:lnTo>
                    <a:pt x="6144" y="10181"/>
                  </a:lnTo>
                  <a:lnTo>
                    <a:pt x="6758" y="9567"/>
                  </a:lnTo>
                  <a:lnTo>
                    <a:pt x="7373" y="8996"/>
                  </a:lnTo>
                  <a:lnTo>
                    <a:pt x="8031" y="8426"/>
                  </a:lnTo>
                  <a:lnTo>
                    <a:pt x="9435" y="7329"/>
                  </a:lnTo>
                  <a:lnTo>
                    <a:pt x="10927" y="6320"/>
                  </a:lnTo>
                  <a:lnTo>
                    <a:pt x="12419" y="5354"/>
                  </a:lnTo>
                  <a:lnTo>
                    <a:pt x="13955" y="4389"/>
                  </a:lnTo>
                  <a:lnTo>
                    <a:pt x="15490" y="3468"/>
                  </a:lnTo>
                  <a:lnTo>
                    <a:pt x="17684" y="2151"/>
                  </a:lnTo>
                  <a:lnTo>
                    <a:pt x="21019" y="308"/>
                  </a:lnTo>
                  <a:lnTo>
                    <a:pt x="21063" y="264"/>
                  </a:lnTo>
                  <a:lnTo>
                    <a:pt x="21107" y="220"/>
                  </a:lnTo>
                  <a:lnTo>
                    <a:pt x="21107" y="133"/>
                  </a:lnTo>
                  <a:lnTo>
                    <a:pt x="21063" y="89"/>
                  </a:lnTo>
                  <a:lnTo>
                    <a:pt x="21019" y="45"/>
                  </a:lnTo>
                  <a:lnTo>
                    <a:pt x="2097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2" name="Google Shape;7492;p246"/>
            <p:cNvSpPr/>
            <p:nvPr/>
          </p:nvSpPr>
          <p:spPr>
            <a:xfrm>
              <a:off x="261150" y="2997350"/>
              <a:ext cx="377400" cy="1344975"/>
            </a:xfrm>
            <a:custGeom>
              <a:avLst/>
              <a:gdLst/>
              <a:ahLst/>
              <a:cxnLst/>
              <a:rect l="l" t="t" r="r" b="b"/>
              <a:pathLst>
                <a:path w="15096" h="53799" extrusionOk="0">
                  <a:moveTo>
                    <a:pt x="88" y="1"/>
                  </a:moveTo>
                  <a:lnTo>
                    <a:pt x="44" y="45"/>
                  </a:lnTo>
                  <a:lnTo>
                    <a:pt x="0" y="89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2326" y="5223"/>
                  </a:lnTo>
                  <a:lnTo>
                    <a:pt x="4871" y="9479"/>
                  </a:lnTo>
                  <a:lnTo>
                    <a:pt x="6670" y="12989"/>
                  </a:lnTo>
                  <a:lnTo>
                    <a:pt x="8206" y="16149"/>
                  </a:lnTo>
                  <a:lnTo>
                    <a:pt x="8996" y="17904"/>
                  </a:lnTo>
                  <a:lnTo>
                    <a:pt x="9259" y="18694"/>
                  </a:lnTo>
                  <a:lnTo>
                    <a:pt x="9347" y="21283"/>
                  </a:lnTo>
                  <a:lnTo>
                    <a:pt x="9391" y="25671"/>
                  </a:lnTo>
                  <a:lnTo>
                    <a:pt x="9391" y="28918"/>
                  </a:lnTo>
                  <a:lnTo>
                    <a:pt x="9479" y="36114"/>
                  </a:lnTo>
                  <a:lnTo>
                    <a:pt x="9830" y="42433"/>
                  </a:lnTo>
                  <a:lnTo>
                    <a:pt x="9961" y="43442"/>
                  </a:lnTo>
                  <a:lnTo>
                    <a:pt x="9961" y="43486"/>
                  </a:lnTo>
                  <a:lnTo>
                    <a:pt x="10751" y="45505"/>
                  </a:lnTo>
                  <a:lnTo>
                    <a:pt x="11936" y="48006"/>
                  </a:lnTo>
                  <a:lnTo>
                    <a:pt x="12901" y="49980"/>
                  </a:lnTo>
                  <a:lnTo>
                    <a:pt x="13603" y="51604"/>
                  </a:lnTo>
                  <a:lnTo>
                    <a:pt x="14744" y="53710"/>
                  </a:lnTo>
                  <a:lnTo>
                    <a:pt x="14832" y="53754"/>
                  </a:lnTo>
                  <a:lnTo>
                    <a:pt x="14920" y="53798"/>
                  </a:lnTo>
                  <a:lnTo>
                    <a:pt x="15008" y="53754"/>
                  </a:lnTo>
                  <a:lnTo>
                    <a:pt x="15052" y="53710"/>
                  </a:lnTo>
                  <a:lnTo>
                    <a:pt x="15095" y="53666"/>
                  </a:lnTo>
                  <a:lnTo>
                    <a:pt x="15095" y="53623"/>
                  </a:lnTo>
                  <a:lnTo>
                    <a:pt x="15052" y="53535"/>
                  </a:lnTo>
                  <a:lnTo>
                    <a:pt x="13911" y="51428"/>
                  </a:lnTo>
                  <a:lnTo>
                    <a:pt x="13209" y="49849"/>
                  </a:lnTo>
                  <a:lnTo>
                    <a:pt x="12243" y="47830"/>
                  </a:lnTo>
                  <a:lnTo>
                    <a:pt x="11058" y="45373"/>
                  </a:lnTo>
                  <a:lnTo>
                    <a:pt x="10312" y="43398"/>
                  </a:lnTo>
                  <a:lnTo>
                    <a:pt x="10181" y="42433"/>
                  </a:lnTo>
                  <a:lnTo>
                    <a:pt x="9830" y="36114"/>
                  </a:lnTo>
                  <a:lnTo>
                    <a:pt x="9742" y="28918"/>
                  </a:lnTo>
                  <a:lnTo>
                    <a:pt x="9742" y="25671"/>
                  </a:lnTo>
                  <a:lnTo>
                    <a:pt x="9698" y="21283"/>
                  </a:lnTo>
                  <a:lnTo>
                    <a:pt x="9610" y="18650"/>
                  </a:lnTo>
                  <a:lnTo>
                    <a:pt x="9566" y="18606"/>
                  </a:lnTo>
                  <a:lnTo>
                    <a:pt x="9303" y="17816"/>
                  </a:lnTo>
                  <a:lnTo>
                    <a:pt x="8513" y="16017"/>
                  </a:lnTo>
                  <a:lnTo>
                    <a:pt x="6977" y="12814"/>
                  </a:lnTo>
                  <a:lnTo>
                    <a:pt x="5178" y="9347"/>
                  </a:lnTo>
                  <a:lnTo>
                    <a:pt x="2633" y="5047"/>
                  </a:lnTo>
                  <a:lnTo>
                    <a:pt x="308" y="89"/>
                  </a:lnTo>
                  <a:lnTo>
                    <a:pt x="264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3" name="Google Shape;7493;p246"/>
            <p:cNvSpPr/>
            <p:nvPr/>
          </p:nvSpPr>
          <p:spPr>
            <a:xfrm>
              <a:off x="238125" y="3076350"/>
              <a:ext cx="340075" cy="1220975"/>
            </a:xfrm>
            <a:custGeom>
              <a:avLst/>
              <a:gdLst/>
              <a:ahLst/>
              <a:cxnLst/>
              <a:rect l="l" t="t" r="r" b="b"/>
              <a:pathLst>
                <a:path w="13603" h="48839" extrusionOk="0">
                  <a:moveTo>
                    <a:pt x="132" y="0"/>
                  </a:moveTo>
                  <a:lnTo>
                    <a:pt x="44" y="44"/>
                  </a:lnTo>
                  <a:lnTo>
                    <a:pt x="44" y="88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1448" y="3905"/>
                  </a:lnTo>
                  <a:lnTo>
                    <a:pt x="1492" y="3949"/>
                  </a:lnTo>
                  <a:lnTo>
                    <a:pt x="4344" y="6889"/>
                  </a:lnTo>
                  <a:lnTo>
                    <a:pt x="6143" y="10136"/>
                  </a:lnTo>
                  <a:lnTo>
                    <a:pt x="7855" y="13603"/>
                  </a:lnTo>
                  <a:lnTo>
                    <a:pt x="8820" y="15490"/>
                  </a:lnTo>
                  <a:lnTo>
                    <a:pt x="9039" y="16631"/>
                  </a:lnTo>
                  <a:lnTo>
                    <a:pt x="9083" y="18825"/>
                  </a:lnTo>
                  <a:lnTo>
                    <a:pt x="9127" y="21019"/>
                  </a:lnTo>
                  <a:lnTo>
                    <a:pt x="9171" y="25407"/>
                  </a:lnTo>
                  <a:lnTo>
                    <a:pt x="9171" y="28303"/>
                  </a:lnTo>
                  <a:lnTo>
                    <a:pt x="9215" y="31243"/>
                  </a:lnTo>
                  <a:lnTo>
                    <a:pt x="9303" y="34227"/>
                  </a:lnTo>
                  <a:lnTo>
                    <a:pt x="9434" y="37167"/>
                  </a:lnTo>
                  <a:lnTo>
                    <a:pt x="9654" y="40546"/>
                  </a:lnTo>
                  <a:lnTo>
                    <a:pt x="9654" y="40633"/>
                  </a:lnTo>
                  <a:lnTo>
                    <a:pt x="12681" y="47347"/>
                  </a:lnTo>
                  <a:lnTo>
                    <a:pt x="13252" y="48751"/>
                  </a:lnTo>
                  <a:lnTo>
                    <a:pt x="13340" y="48839"/>
                  </a:lnTo>
                  <a:lnTo>
                    <a:pt x="13471" y="48839"/>
                  </a:lnTo>
                  <a:lnTo>
                    <a:pt x="13559" y="48795"/>
                  </a:lnTo>
                  <a:lnTo>
                    <a:pt x="13559" y="48751"/>
                  </a:lnTo>
                  <a:lnTo>
                    <a:pt x="13603" y="48707"/>
                  </a:lnTo>
                  <a:lnTo>
                    <a:pt x="13559" y="48620"/>
                  </a:lnTo>
                  <a:lnTo>
                    <a:pt x="13033" y="47215"/>
                  </a:lnTo>
                  <a:lnTo>
                    <a:pt x="10005" y="40502"/>
                  </a:lnTo>
                  <a:lnTo>
                    <a:pt x="9785" y="37167"/>
                  </a:lnTo>
                  <a:lnTo>
                    <a:pt x="9654" y="34183"/>
                  </a:lnTo>
                  <a:lnTo>
                    <a:pt x="9566" y="31243"/>
                  </a:lnTo>
                  <a:lnTo>
                    <a:pt x="9522" y="28303"/>
                  </a:lnTo>
                  <a:lnTo>
                    <a:pt x="9522" y="25407"/>
                  </a:lnTo>
                  <a:lnTo>
                    <a:pt x="9478" y="21019"/>
                  </a:lnTo>
                  <a:lnTo>
                    <a:pt x="9434" y="18825"/>
                  </a:lnTo>
                  <a:lnTo>
                    <a:pt x="9390" y="16631"/>
                  </a:lnTo>
                  <a:lnTo>
                    <a:pt x="9390" y="16587"/>
                  </a:lnTo>
                  <a:lnTo>
                    <a:pt x="9171" y="15402"/>
                  </a:lnTo>
                  <a:lnTo>
                    <a:pt x="9171" y="15314"/>
                  </a:lnTo>
                  <a:lnTo>
                    <a:pt x="8162" y="13428"/>
                  </a:lnTo>
                  <a:lnTo>
                    <a:pt x="6450" y="9961"/>
                  </a:lnTo>
                  <a:lnTo>
                    <a:pt x="4651" y="6714"/>
                  </a:lnTo>
                  <a:lnTo>
                    <a:pt x="4607" y="6670"/>
                  </a:lnTo>
                  <a:lnTo>
                    <a:pt x="1755" y="3730"/>
                  </a:lnTo>
                  <a:lnTo>
                    <a:pt x="351" y="132"/>
                  </a:lnTo>
                  <a:lnTo>
                    <a:pt x="307" y="44"/>
                  </a:lnTo>
                  <a:lnTo>
                    <a:pt x="26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4" name="Google Shape;7494;p246"/>
            <p:cNvSpPr/>
            <p:nvPr/>
          </p:nvSpPr>
          <p:spPr>
            <a:xfrm>
              <a:off x="343425" y="3363750"/>
              <a:ext cx="188700" cy="900675"/>
            </a:xfrm>
            <a:custGeom>
              <a:avLst/>
              <a:gdLst/>
              <a:ahLst/>
              <a:cxnLst/>
              <a:rect l="l" t="t" r="r" b="b"/>
              <a:pathLst>
                <a:path w="7548" h="36027" extrusionOk="0">
                  <a:moveTo>
                    <a:pt x="176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44" y="132"/>
                  </a:lnTo>
                  <a:lnTo>
                    <a:pt x="1" y="220"/>
                  </a:lnTo>
                  <a:lnTo>
                    <a:pt x="44" y="264"/>
                  </a:lnTo>
                  <a:lnTo>
                    <a:pt x="3467" y="6144"/>
                  </a:lnTo>
                  <a:lnTo>
                    <a:pt x="3686" y="10488"/>
                  </a:lnTo>
                  <a:lnTo>
                    <a:pt x="3774" y="13823"/>
                  </a:lnTo>
                  <a:lnTo>
                    <a:pt x="3774" y="16675"/>
                  </a:lnTo>
                  <a:lnTo>
                    <a:pt x="3862" y="21063"/>
                  </a:lnTo>
                  <a:lnTo>
                    <a:pt x="4257" y="28479"/>
                  </a:lnTo>
                  <a:lnTo>
                    <a:pt x="4432" y="29576"/>
                  </a:lnTo>
                  <a:lnTo>
                    <a:pt x="4432" y="29620"/>
                  </a:lnTo>
                  <a:lnTo>
                    <a:pt x="5705" y="32648"/>
                  </a:lnTo>
                  <a:lnTo>
                    <a:pt x="7197" y="35939"/>
                  </a:lnTo>
                  <a:lnTo>
                    <a:pt x="7285" y="36027"/>
                  </a:lnTo>
                  <a:lnTo>
                    <a:pt x="7460" y="36027"/>
                  </a:lnTo>
                  <a:lnTo>
                    <a:pt x="7504" y="35983"/>
                  </a:lnTo>
                  <a:lnTo>
                    <a:pt x="7548" y="35939"/>
                  </a:lnTo>
                  <a:lnTo>
                    <a:pt x="7548" y="35851"/>
                  </a:lnTo>
                  <a:lnTo>
                    <a:pt x="7548" y="35807"/>
                  </a:lnTo>
                  <a:lnTo>
                    <a:pt x="6012" y="32516"/>
                  </a:lnTo>
                  <a:lnTo>
                    <a:pt x="4784" y="29488"/>
                  </a:lnTo>
                  <a:lnTo>
                    <a:pt x="4608" y="28435"/>
                  </a:lnTo>
                  <a:lnTo>
                    <a:pt x="4213" y="21063"/>
                  </a:lnTo>
                  <a:lnTo>
                    <a:pt x="4125" y="16675"/>
                  </a:lnTo>
                  <a:lnTo>
                    <a:pt x="4125" y="13823"/>
                  </a:lnTo>
                  <a:lnTo>
                    <a:pt x="4038" y="10444"/>
                  </a:lnTo>
                  <a:lnTo>
                    <a:pt x="3818" y="6100"/>
                  </a:lnTo>
                  <a:lnTo>
                    <a:pt x="3818" y="6012"/>
                  </a:lnTo>
                  <a:lnTo>
                    <a:pt x="352" y="89"/>
                  </a:lnTo>
                  <a:lnTo>
                    <a:pt x="308" y="45"/>
                  </a:lnTo>
                  <a:lnTo>
                    <a:pt x="220" y="45"/>
                  </a:lnTo>
                  <a:lnTo>
                    <a:pt x="17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5" name="Google Shape;7495;p246"/>
            <p:cNvSpPr/>
            <p:nvPr/>
          </p:nvSpPr>
          <p:spPr>
            <a:xfrm>
              <a:off x="2699800" y="3180550"/>
              <a:ext cx="204075" cy="111925"/>
            </a:xfrm>
            <a:custGeom>
              <a:avLst/>
              <a:gdLst/>
              <a:ahLst/>
              <a:cxnLst/>
              <a:rect l="l" t="t" r="r" b="b"/>
              <a:pathLst>
                <a:path w="8163" h="4477" extrusionOk="0">
                  <a:moveTo>
                    <a:pt x="4828" y="1"/>
                  </a:moveTo>
                  <a:lnTo>
                    <a:pt x="4740" y="45"/>
                  </a:lnTo>
                  <a:lnTo>
                    <a:pt x="2590" y="1054"/>
                  </a:lnTo>
                  <a:lnTo>
                    <a:pt x="922" y="1712"/>
                  </a:lnTo>
                  <a:lnTo>
                    <a:pt x="879" y="1756"/>
                  </a:lnTo>
                  <a:lnTo>
                    <a:pt x="220" y="2326"/>
                  </a:lnTo>
                  <a:lnTo>
                    <a:pt x="133" y="2414"/>
                  </a:lnTo>
                  <a:lnTo>
                    <a:pt x="1" y="2853"/>
                  </a:lnTo>
                  <a:lnTo>
                    <a:pt x="1" y="2941"/>
                  </a:lnTo>
                  <a:lnTo>
                    <a:pt x="176" y="3511"/>
                  </a:lnTo>
                  <a:lnTo>
                    <a:pt x="220" y="3555"/>
                  </a:lnTo>
                  <a:lnTo>
                    <a:pt x="703" y="4038"/>
                  </a:lnTo>
                  <a:lnTo>
                    <a:pt x="747" y="4038"/>
                  </a:lnTo>
                  <a:lnTo>
                    <a:pt x="1361" y="4345"/>
                  </a:lnTo>
                  <a:lnTo>
                    <a:pt x="1449" y="4389"/>
                  </a:lnTo>
                  <a:lnTo>
                    <a:pt x="3029" y="4477"/>
                  </a:lnTo>
                  <a:lnTo>
                    <a:pt x="3073" y="4477"/>
                  </a:lnTo>
                  <a:lnTo>
                    <a:pt x="5179" y="4038"/>
                  </a:lnTo>
                  <a:lnTo>
                    <a:pt x="8031" y="3204"/>
                  </a:lnTo>
                  <a:lnTo>
                    <a:pt x="8119" y="3160"/>
                  </a:lnTo>
                  <a:lnTo>
                    <a:pt x="8163" y="3116"/>
                  </a:lnTo>
                  <a:lnTo>
                    <a:pt x="8163" y="3029"/>
                  </a:lnTo>
                  <a:lnTo>
                    <a:pt x="8163" y="2985"/>
                  </a:lnTo>
                  <a:lnTo>
                    <a:pt x="8119" y="2897"/>
                  </a:lnTo>
                  <a:lnTo>
                    <a:pt x="8075" y="2897"/>
                  </a:lnTo>
                  <a:lnTo>
                    <a:pt x="8031" y="2853"/>
                  </a:lnTo>
                  <a:lnTo>
                    <a:pt x="7943" y="2853"/>
                  </a:lnTo>
                  <a:lnTo>
                    <a:pt x="5091" y="3687"/>
                  </a:lnTo>
                  <a:lnTo>
                    <a:pt x="3029" y="4126"/>
                  </a:lnTo>
                  <a:lnTo>
                    <a:pt x="1493" y="4038"/>
                  </a:lnTo>
                  <a:lnTo>
                    <a:pt x="922" y="3774"/>
                  </a:lnTo>
                  <a:lnTo>
                    <a:pt x="527" y="3336"/>
                  </a:lnTo>
                  <a:lnTo>
                    <a:pt x="352" y="2897"/>
                  </a:lnTo>
                  <a:lnTo>
                    <a:pt x="484" y="2590"/>
                  </a:lnTo>
                  <a:lnTo>
                    <a:pt x="1098" y="2063"/>
                  </a:lnTo>
                  <a:lnTo>
                    <a:pt x="2722" y="1361"/>
                  </a:lnTo>
                  <a:lnTo>
                    <a:pt x="4916" y="352"/>
                  </a:lnTo>
                  <a:lnTo>
                    <a:pt x="4959" y="308"/>
                  </a:lnTo>
                  <a:lnTo>
                    <a:pt x="5003" y="264"/>
                  </a:lnTo>
                  <a:lnTo>
                    <a:pt x="5003" y="176"/>
                  </a:lnTo>
                  <a:lnTo>
                    <a:pt x="5003" y="132"/>
                  </a:lnTo>
                  <a:lnTo>
                    <a:pt x="4959" y="45"/>
                  </a:lnTo>
                  <a:lnTo>
                    <a:pt x="4872" y="45"/>
                  </a:lnTo>
                  <a:lnTo>
                    <a:pt x="482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6" name="Google Shape;7496;p246"/>
            <p:cNvSpPr/>
            <p:nvPr/>
          </p:nvSpPr>
          <p:spPr>
            <a:xfrm>
              <a:off x="3153975" y="3567800"/>
              <a:ext cx="561700" cy="625325"/>
            </a:xfrm>
            <a:custGeom>
              <a:avLst/>
              <a:gdLst/>
              <a:ahLst/>
              <a:cxnLst/>
              <a:rect l="l" t="t" r="r" b="b"/>
              <a:pathLst>
                <a:path w="22468" h="25013" extrusionOk="0">
                  <a:moveTo>
                    <a:pt x="3774" y="1"/>
                  </a:moveTo>
                  <a:lnTo>
                    <a:pt x="3730" y="44"/>
                  </a:lnTo>
                  <a:lnTo>
                    <a:pt x="3686" y="88"/>
                  </a:lnTo>
                  <a:lnTo>
                    <a:pt x="2151" y="3599"/>
                  </a:lnTo>
                  <a:lnTo>
                    <a:pt x="1361" y="5442"/>
                  </a:lnTo>
                  <a:lnTo>
                    <a:pt x="1361" y="5486"/>
                  </a:lnTo>
                  <a:lnTo>
                    <a:pt x="703" y="8733"/>
                  </a:lnTo>
                  <a:lnTo>
                    <a:pt x="132" y="11629"/>
                  </a:lnTo>
                  <a:lnTo>
                    <a:pt x="0" y="12331"/>
                  </a:lnTo>
                  <a:lnTo>
                    <a:pt x="0" y="12463"/>
                  </a:lnTo>
                  <a:lnTo>
                    <a:pt x="88" y="12506"/>
                  </a:lnTo>
                  <a:lnTo>
                    <a:pt x="3335" y="14788"/>
                  </a:lnTo>
                  <a:lnTo>
                    <a:pt x="3862" y="15534"/>
                  </a:lnTo>
                  <a:lnTo>
                    <a:pt x="4915" y="17860"/>
                  </a:lnTo>
                  <a:lnTo>
                    <a:pt x="6012" y="19747"/>
                  </a:lnTo>
                  <a:lnTo>
                    <a:pt x="6012" y="19791"/>
                  </a:lnTo>
                  <a:lnTo>
                    <a:pt x="7241" y="21326"/>
                  </a:lnTo>
                  <a:lnTo>
                    <a:pt x="7285" y="21370"/>
                  </a:lnTo>
                  <a:lnTo>
                    <a:pt x="8645" y="22072"/>
                  </a:lnTo>
                  <a:lnTo>
                    <a:pt x="9523" y="22379"/>
                  </a:lnTo>
                  <a:lnTo>
                    <a:pt x="9566" y="22423"/>
                  </a:lnTo>
                  <a:lnTo>
                    <a:pt x="12243" y="22818"/>
                  </a:lnTo>
                  <a:lnTo>
                    <a:pt x="14525" y="23038"/>
                  </a:lnTo>
                  <a:lnTo>
                    <a:pt x="18079" y="24266"/>
                  </a:lnTo>
                  <a:lnTo>
                    <a:pt x="20273" y="24881"/>
                  </a:lnTo>
                  <a:lnTo>
                    <a:pt x="20317" y="24881"/>
                  </a:lnTo>
                  <a:lnTo>
                    <a:pt x="21326" y="25012"/>
                  </a:lnTo>
                  <a:lnTo>
                    <a:pt x="21414" y="25012"/>
                  </a:lnTo>
                  <a:lnTo>
                    <a:pt x="22336" y="24749"/>
                  </a:lnTo>
                  <a:lnTo>
                    <a:pt x="22423" y="24705"/>
                  </a:lnTo>
                  <a:lnTo>
                    <a:pt x="22467" y="24661"/>
                  </a:lnTo>
                  <a:lnTo>
                    <a:pt x="22467" y="24617"/>
                  </a:lnTo>
                  <a:lnTo>
                    <a:pt x="22467" y="24530"/>
                  </a:lnTo>
                  <a:lnTo>
                    <a:pt x="22467" y="24486"/>
                  </a:lnTo>
                  <a:lnTo>
                    <a:pt x="22423" y="24442"/>
                  </a:lnTo>
                  <a:lnTo>
                    <a:pt x="22336" y="24398"/>
                  </a:lnTo>
                  <a:lnTo>
                    <a:pt x="22248" y="24398"/>
                  </a:lnTo>
                  <a:lnTo>
                    <a:pt x="21326" y="24661"/>
                  </a:lnTo>
                  <a:lnTo>
                    <a:pt x="20361" y="24530"/>
                  </a:lnTo>
                  <a:lnTo>
                    <a:pt x="18211" y="23915"/>
                  </a:lnTo>
                  <a:lnTo>
                    <a:pt x="14613" y="22731"/>
                  </a:lnTo>
                  <a:lnTo>
                    <a:pt x="12287" y="22467"/>
                  </a:lnTo>
                  <a:lnTo>
                    <a:pt x="9610" y="22072"/>
                  </a:lnTo>
                  <a:lnTo>
                    <a:pt x="8777" y="21765"/>
                  </a:lnTo>
                  <a:lnTo>
                    <a:pt x="7460" y="21107"/>
                  </a:lnTo>
                  <a:lnTo>
                    <a:pt x="6319" y="19571"/>
                  </a:lnTo>
                  <a:lnTo>
                    <a:pt x="5222" y="17684"/>
                  </a:lnTo>
                  <a:lnTo>
                    <a:pt x="4169" y="15359"/>
                  </a:lnTo>
                  <a:lnTo>
                    <a:pt x="4169" y="15315"/>
                  </a:lnTo>
                  <a:lnTo>
                    <a:pt x="3643" y="14569"/>
                  </a:lnTo>
                  <a:lnTo>
                    <a:pt x="3599" y="14525"/>
                  </a:lnTo>
                  <a:lnTo>
                    <a:pt x="351" y="12287"/>
                  </a:lnTo>
                  <a:lnTo>
                    <a:pt x="483" y="11673"/>
                  </a:lnTo>
                  <a:lnTo>
                    <a:pt x="1054" y="8820"/>
                  </a:lnTo>
                  <a:lnTo>
                    <a:pt x="1712" y="5573"/>
                  </a:lnTo>
                  <a:lnTo>
                    <a:pt x="2458" y="3730"/>
                  </a:lnTo>
                  <a:lnTo>
                    <a:pt x="3994" y="220"/>
                  </a:lnTo>
                  <a:lnTo>
                    <a:pt x="3994" y="176"/>
                  </a:lnTo>
                  <a:lnTo>
                    <a:pt x="3994" y="88"/>
                  </a:lnTo>
                  <a:lnTo>
                    <a:pt x="3950" y="44"/>
                  </a:lnTo>
                  <a:lnTo>
                    <a:pt x="390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7" name="Google Shape;7497;p246"/>
            <p:cNvSpPr/>
            <p:nvPr/>
          </p:nvSpPr>
          <p:spPr>
            <a:xfrm>
              <a:off x="2632900" y="3118025"/>
              <a:ext cx="307175" cy="222725"/>
            </a:xfrm>
            <a:custGeom>
              <a:avLst/>
              <a:gdLst/>
              <a:ahLst/>
              <a:cxnLst/>
              <a:rect l="l" t="t" r="r" b="b"/>
              <a:pathLst>
                <a:path w="12287" h="8909" extrusionOk="0">
                  <a:moveTo>
                    <a:pt x="4695" y="1"/>
                  </a:moveTo>
                  <a:lnTo>
                    <a:pt x="4608" y="44"/>
                  </a:lnTo>
                  <a:lnTo>
                    <a:pt x="4564" y="88"/>
                  </a:lnTo>
                  <a:lnTo>
                    <a:pt x="3116" y="2238"/>
                  </a:lnTo>
                  <a:lnTo>
                    <a:pt x="2106" y="3116"/>
                  </a:lnTo>
                  <a:lnTo>
                    <a:pt x="2106" y="3160"/>
                  </a:lnTo>
                  <a:lnTo>
                    <a:pt x="746" y="4784"/>
                  </a:lnTo>
                  <a:lnTo>
                    <a:pt x="746" y="4827"/>
                  </a:lnTo>
                  <a:lnTo>
                    <a:pt x="0" y="6232"/>
                  </a:lnTo>
                  <a:lnTo>
                    <a:pt x="0" y="6319"/>
                  </a:lnTo>
                  <a:lnTo>
                    <a:pt x="0" y="6407"/>
                  </a:lnTo>
                  <a:lnTo>
                    <a:pt x="307" y="6934"/>
                  </a:lnTo>
                  <a:lnTo>
                    <a:pt x="351" y="6978"/>
                  </a:lnTo>
                  <a:lnTo>
                    <a:pt x="2633" y="8426"/>
                  </a:lnTo>
                  <a:lnTo>
                    <a:pt x="2677" y="8469"/>
                  </a:lnTo>
                  <a:lnTo>
                    <a:pt x="5836" y="8908"/>
                  </a:lnTo>
                  <a:lnTo>
                    <a:pt x="5880" y="8908"/>
                  </a:lnTo>
                  <a:lnTo>
                    <a:pt x="8294" y="8294"/>
                  </a:lnTo>
                  <a:lnTo>
                    <a:pt x="10839" y="7285"/>
                  </a:lnTo>
                  <a:lnTo>
                    <a:pt x="12155" y="7021"/>
                  </a:lnTo>
                  <a:lnTo>
                    <a:pt x="12199" y="6978"/>
                  </a:lnTo>
                  <a:lnTo>
                    <a:pt x="12287" y="6934"/>
                  </a:lnTo>
                  <a:lnTo>
                    <a:pt x="12287" y="6890"/>
                  </a:lnTo>
                  <a:lnTo>
                    <a:pt x="12287" y="6802"/>
                  </a:lnTo>
                  <a:lnTo>
                    <a:pt x="12287" y="6758"/>
                  </a:lnTo>
                  <a:lnTo>
                    <a:pt x="12199" y="6714"/>
                  </a:lnTo>
                  <a:lnTo>
                    <a:pt x="12155" y="6670"/>
                  </a:lnTo>
                  <a:lnTo>
                    <a:pt x="12067" y="6670"/>
                  </a:lnTo>
                  <a:lnTo>
                    <a:pt x="10795" y="6934"/>
                  </a:lnTo>
                  <a:lnTo>
                    <a:pt x="10751" y="6934"/>
                  </a:lnTo>
                  <a:lnTo>
                    <a:pt x="8206" y="7987"/>
                  </a:lnTo>
                  <a:lnTo>
                    <a:pt x="5836" y="8557"/>
                  </a:lnTo>
                  <a:lnTo>
                    <a:pt x="2765" y="8118"/>
                  </a:lnTo>
                  <a:lnTo>
                    <a:pt x="615" y="6714"/>
                  </a:lnTo>
                  <a:lnTo>
                    <a:pt x="351" y="6319"/>
                  </a:lnTo>
                  <a:lnTo>
                    <a:pt x="1053" y="5003"/>
                  </a:lnTo>
                  <a:lnTo>
                    <a:pt x="2370" y="3379"/>
                  </a:lnTo>
                  <a:lnTo>
                    <a:pt x="3379" y="2502"/>
                  </a:lnTo>
                  <a:lnTo>
                    <a:pt x="3423" y="2458"/>
                  </a:lnTo>
                  <a:lnTo>
                    <a:pt x="4871" y="308"/>
                  </a:lnTo>
                  <a:lnTo>
                    <a:pt x="4871" y="220"/>
                  </a:lnTo>
                  <a:lnTo>
                    <a:pt x="4871" y="176"/>
                  </a:lnTo>
                  <a:lnTo>
                    <a:pt x="4871" y="88"/>
                  </a:lnTo>
                  <a:lnTo>
                    <a:pt x="4827" y="44"/>
                  </a:lnTo>
                  <a:lnTo>
                    <a:pt x="473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8" name="Google Shape;7498;p246"/>
            <p:cNvSpPr/>
            <p:nvPr/>
          </p:nvSpPr>
          <p:spPr>
            <a:xfrm>
              <a:off x="3084850" y="3493200"/>
              <a:ext cx="603400" cy="716375"/>
            </a:xfrm>
            <a:custGeom>
              <a:avLst/>
              <a:gdLst/>
              <a:ahLst/>
              <a:cxnLst/>
              <a:rect l="l" t="t" r="r" b="b"/>
              <a:pathLst>
                <a:path w="24136" h="28655" extrusionOk="0">
                  <a:moveTo>
                    <a:pt x="3248" y="1"/>
                  </a:moveTo>
                  <a:lnTo>
                    <a:pt x="3204" y="45"/>
                  </a:lnTo>
                  <a:lnTo>
                    <a:pt x="3160" y="88"/>
                  </a:lnTo>
                  <a:lnTo>
                    <a:pt x="3116" y="176"/>
                  </a:lnTo>
                  <a:lnTo>
                    <a:pt x="2941" y="1361"/>
                  </a:lnTo>
                  <a:lnTo>
                    <a:pt x="1756" y="4520"/>
                  </a:lnTo>
                  <a:lnTo>
                    <a:pt x="1142" y="6539"/>
                  </a:lnTo>
                  <a:lnTo>
                    <a:pt x="1098" y="6539"/>
                  </a:lnTo>
                  <a:lnTo>
                    <a:pt x="879" y="8864"/>
                  </a:lnTo>
                  <a:lnTo>
                    <a:pt x="45" y="13165"/>
                  </a:lnTo>
                  <a:lnTo>
                    <a:pt x="45" y="13209"/>
                  </a:lnTo>
                  <a:lnTo>
                    <a:pt x="1" y="15534"/>
                  </a:lnTo>
                  <a:lnTo>
                    <a:pt x="45" y="16895"/>
                  </a:lnTo>
                  <a:lnTo>
                    <a:pt x="45" y="16982"/>
                  </a:lnTo>
                  <a:lnTo>
                    <a:pt x="440" y="17641"/>
                  </a:lnTo>
                  <a:lnTo>
                    <a:pt x="484" y="17728"/>
                  </a:lnTo>
                  <a:lnTo>
                    <a:pt x="1317" y="18255"/>
                  </a:lnTo>
                  <a:lnTo>
                    <a:pt x="1361" y="18255"/>
                  </a:lnTo>
                  <a:lnTo>
                    <a:pt x="4082" y="19264"/>
                  </a:lnTo>
                  <a:lnTo>
                    <a:pt x="5530" y="20010"/>
                  </a:lnTo>
                  <a:lnTo>
                    <a:pt x="7066" y="22248"/>
                  </a:lnTo>
                  <a:lnTo>
                    <a:pt x="8602" y="24442"/>
                  </a:lnTo>
                  <a:lnTo>
                    <a:pt x="9479" y="25495"/>
                  </a:lnTo>
                  <a:lnTo>
                    <a:pt x="9523" y="25539"/>
                  </a:lnTo>
                  <a:lnTo>
                    <a:pt x="11585" y="26417"/>
                  </a:lnTo>
                  <a:lnTo>
                    <a:pt x="11629" y="26417"/>
                  </a:lnTo>
                  <a:lnTo>
                    <a:pt x="13779" y="26812"/>
                  </a:lnTo>
                  <a:lnTo>
                    <a:pt x="16412" y="27163"/>
                  </a:lnTo>
                  <a:lnTo>
                    <a:pt x="17816" y="27250"/>
                  </a:lnTo>
                  <a:lnTo>
                    <a:pt x="20449" y="28128"/>
                  </a:lnTo>
                  <a:lnTo>
                    <a:pt x="22248" y="28655"/>
                  </a:lnTo>
                  <a:lnTo>
                    <a:pt x="23389" y="28655"/>
                  </a:lnTo>
                  <a:lnTo>
                    <a:pt x="24004" y="28479"/>
                  </a:lnTo>
                  <a:lnTo>
                    <a:pt x="24048" y="28435"/>
                  </a:lnTo>
                  <a:lnTo>
                    <a:pt x="24091" y="28391"/>
                  </a:lnTo>
                  <a:lnTo>
                    <a:pt x="24135" y="28347"/>
                  </a:lnTo>
                  <a:lnTo>
                    <a:pt x="24091" y="28260"/>
                  </a:lnTo>
                  <a:lnTo>
                    <a:pt x="24091" y="28216"/>
                  </a:lnTo>
                  <a:lnTo>
                    <a:pt x="24004" y="28172"/>
                  </a:lnTo>
                  <a:lnTo>
                    <a:pt x="23960" y="28128"/>
                  </a:lnTo>
                  <a:lnTo>
                    <a:pt x="23872" y="28128"/>
                  </a:lnTo>
                  <a:lnTo>
                    <a:pt x="23302" y="28303"/>
                  </a:lnTo>
                  <a:lnTo>
                    <a:pt x="22336" y="28303"/>
                  </a:lnTo>
                  <a:lnTo>
                    <a:pt x="20537" y="27821"/>
                  </a:lnTo>
                  <a:lnTo>
                    <a:pt x="17904" y="26943"/>
                  </a:lnTo>
                  <a:lnTo>
                    <a:pt x="17860" y="26899"/>
                  </a:lnTo>
                  <a:lnTo>
                    <a:pt x="16456" y="26812"/>
                  </a:lnTo>
                  <a:lnTo>
                    <a:pt x="13823" y="26504"/>
                  </a:lnTo>
                  <a:lnTo>
                    <a:pt x="11673" y="26109"/>
                  </a:lnTo>
                  <a:lnTo>
                    <a:pt x="9699" y="25232"/>
                  </a:lnTo>
                  <a:lnTo>
                    <a:pt x="8865" y="24223"/>
                  </a:lnTo>
                  <a:lnTo>
                    <a:pt x="7373" y="22029"/>
                  </a:lnTo>
                  <a:lnTo>
                    <a:pt x="5793" y="19791"/>
                  </a:lnTo>
                  <a:lnTo>
                    <a:pt x="5705" y="19747"/>
                  </a:lnTo>
                  <a:lnTo>
                    <a:pt x="4214" y="18957"/>
                  </a:lnTo>
                  <a:lnTo>
                    <a:pt x="4214" y="18913"/>
                  </a:lnTo>
                  <a:lnTo>
                    <a:pt x="1493" y="17948"/>
                  </a:lnTo>
                  <a:lnTo>
                    <a:pt x="703" y="17421"/>
                  </a:lnTo>
                  <a:lnTo>
                    <a:pt x="396" y="16851"/>
                  </a:lnTo>
                  <a:lnTo>
                    <a:pt x="352" y="15490"/>
                  </a:lnTo>
                  <a:lnTo>
                    <a:pt x="396" y="13209"/>
                  </a:lnTo>
                  <a:lnTo>
                    <a:pt x="1230" y="8908"/>
                  </a:lnTo>
                  <a:lnTo>
                    <a:pt x="1449" y="6627"/>
                  </a:lnTo>
                  <a:lnTo>
                    <a:pt x="2107" y="4652"/>
                  </a:lnTo>
                  <a:lnTo>
                    <a:pt x="3292" y="1493"/>
                  </a:lnTo>
                  <a:lnTo>
                    <a:pt x="3292" y="1449"/>
                  </a:lnTo>
                  <a:lnTo>
                    <a:pt x="3468" y="220"/>
                  </a:lnTo>
                  <a:lnTo>
                    <a:pt x="3468" y="132"/>
                  </a:lnTo>
                  <a:lnTo>
                    <a:pt x="3468" y="88"/>
                  </a:lnTo>
                  <a:lnTo>
                    <a:pt x="3380" y="45"/>
                  </a:lnTo>
                  <a:lnTo>
                    <a:pt x="333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9" name="Google Shape;7499;p246"/>
            <p:cNvSpPr/>
            <p:nvPr/>
          </p:nvSpPr>
          <p:spPr>
            <a:xfrm>
              <a:off x="2512225" y="3058800"/>
              <a:ext cx="1147500" cy="1171625"/>
            </a:xfrm>
            <a:custGeom>
              <a:avLst/>
              <a:gdLst/>
              <a:ahLst/>
              <a:cxnLst/>
              <a:rect l="l" t="t" r="r" b="b"/>
              <a:pathLst>
                <a:path w="45900" h="46865" extrusionOk="0">
                  <a:moveTo>
                    <a:pt x="6846" y="0"/>
                  </a:moveTo>
                  <a:lnTo>
                    <a:pt x="6802" y="44"/>
                  </a:lnTo>
                  <a:lnTo>
                    <a:pt x="6758" y="88"/>
                  </a:lnTo>
                  <a:lnTo>
                    <a:pt x="5222" y="2721"/>
                  </a:lnTo>
                  <a:lnTo>
                    <a:pt x="4037" y="4827"/>
                  </a:lnTo>
                  <a:lnTo>
                    <a:pt x="1405" y="8557"/>
                  </a:lnTo>
                  <a:lnTo>
                    <a:pt x="176" y="10400"/>
                  </a:lnTo>
                  <a:lnTo>
                    <a:pt x="44" y="10531"/>
                  </a:lnTo>
                  <a:lnTo>
                    <a:pt x="0" y="10619"/>
                  </a:lnTo>
                  <a:lnTo>
                    <a:pt x="0" y="10707"/>
                  </a:lnTo>
                  <a:lnTo>
                    <a:pt x="0" y="10795"/>
                  </a:lnTo>
                  <a:lnTo>
                    <a:pt x="88" y="10838"/>
                  </a:lnTo>
                  <a:lnTo>
                    <a:pt x="2765" y="11848"/>
                  </a:lnTo>
                  <a:lnTo>
                    <a:pt x="5222" y="12901"/>
                  </a:lnTo>
                  <a:lnTo>
                    <a:pt x="7855" y="13603"/>
                  </a:lnTo>
                  <a:lnTo>
                    <a:pt x="7899" y="13603"/>
                  </a:lnTo>
                  <a:lnTo>
                    <a:pt x="10619" y="13954"/>
                  </a:lnTo>
                  <a:lnTo>
                    <a:pt x="10663" y="13954"/>
                  </a:lnTo>
                  <a:lnTo>
                    <a:pt x="11936" y="13866"/>
                  </a:lnTo>
                  <a:lnTo>
                    <a:pt x="11980" y="13822"/>
                  </a:lnTo>
                  <a:lnTo>
                    <a:pt x="15095" y="12989"/>
                  </a:lnTo>
                  <a:lnTo>
                    <a:pt x="15139" y="12945"/>
                  </a:lnTo>
                  <a:lnTo>
                    <a:pt x="17289" y="11892"/>
                  </a:lnTo>
                  <a:lnTo>
                    <a:pt x="18430" y="11628"/>
                  </a:lnTo>
                  <a:lnTo>
                    <a:pt x="19264" y="11716"/>
                  </a:lnTo>
                  <a:lnTo>
                    <a:pt x="21502" y="15139"/>
                  </a:lnTo>
                  <a:lnTo>
                    <a:pt x="22028" y="16543"/>
                  </a:lnTo>
                  <a:lnTo>
                    <a:pt x="22116" y="17684"/>
                  </a:lnTo>
                  <a:lnTo>
                    <a:pt x="21546" y="19790"/>
                  </a:lnTo>
                  <a:lnTo>
                    <a:pt x="21019" y="21940"/>
                  </a:lnTo>
                  <a:lnTo>
                    <a:pt x="20712" y="24310"/>
                  </a:lnTo>
                  <a:lnTo>
                    <a:pt x="20536" y="26943"/>
                  </a:lnTo>
                  <a:lnTo>
                    <a:pt x="20054" y="29093"/>
                  </a:lnTo>
                  <a:lnTo>
                    <a:pt x="20054" y="29137"/>
                  </a:lnTo>
                  <a:lnTo>
                    <a:pt x="19966" y="31067"/>
                  </a:lnTo>
                  <a:lnTo>
                    <a:pt x="19001" y="35148"/>
                  </a:lnTo>
                  <a:lnTo>
                    <a:pt x="18957" y="35675"/>
                  </a:lnTo>
                  <a:lnTo>
                    <a:pt x="18957" y="35763"/>
                  </a:lnTo>
                  <a:lnTo>
                    <a:pt x="19044" y="35850"/>
                  </a:lnTo>
                  <a:lnTo>
                    <a:pt x="19834" y="36333"/>
                  </a:lnTo>
                  <a:lnTo>
                    <a:pt x="19878" y="36333"/>
                  </a:lnTo>
                  <a:lnTo>
                    <a:pt x="23871" y="37649"/>
                  </a:lnTo>
                  <a:lnTo>
                    <a:pt x="26636" y="38702"/>
                  </a:lnTo>
                  <a:lnTo>
                    <a:pt x="28216" y="39317"/>
                  </a:lnTo>
                  <a:lnTo>
                    <a:pt x="28830" y="39975"/>
                  </a:lnTo>
                  <a:lnTo>
                    <a:pt x="30410" y="42301"/>
                  </a:lnTo>
                  <a:lnTo>
                    <a:pt x="31507" y="43749"/>
                  </a:lnTo>
                  <a:lnTo>
                    <a:pt x="31550" y="43793"/>
                  </a:lnTo>
                  <a:lnTo>
                    <a:pt x="32209" y="44231"/>
                  </a:lnTo>
                  <a:lnTo>
                    <a:pt x="34359" y="45065"/>
                  </a:lnTo>
                  <a:lnTo>
                    <a:pt x="34403" y="45065"/>
                  </a:lnTo>
                  <a:lnTo>
                    <a:pt x="38220" y="45592"/>
                  </a:lnTo>
                  <a:lnTo>
                    <a:pt x="40765" y="45767"/>
                  </a:lnTo>
                  <a:lnTo>
                    <a:pt x="43969" y="46733"/>
                  </a:lnTo>
                  <a:lnTo>
                    <a:pt x="44758" y="46864"/>
                  </a:lnTo>
                  <a:lnTo>
                    <a:pt x="44846" y="46864"/>
                  </a:lnTo>
                  <a:lnTo>
                    <a:pt x="45768" y="46601"/>
                  </a:lnTo>
                  <a:lnTo>
                    <a:pt x="45812" y="46601"/>
                  </a:lnTo>
                  <a:lnTo>
                    <a:pt x="45855" y="46513"/>
                  </a:lnTo>
                  <a:lnTo>
                    <a:pt x="45899" y="46469"/>
                  </a:lnTo>
                  <a:lnTo>
                    <a:pt x="45855" y="46382"/>
                  </a:lnTo>
                  <a:lnTo>
                    <a:pt x="45855" y="46338"/>
                  </a:lnTo>
                  <a:lnTo>
                    <a:pt x="45812" y="46294"/>
                  </a:lnTo>
                  <a:lnTo>
                    <a:pt x="45724" y="46250"/>
                  </a:lnTo>
                  <a:lnTo>
                    <a:pt x="45680" y="46294"/>
                  </a:lnTo>
                  <a:lnTo>
                    <a:pt x="44758" y="46513"/>
                  </a:lnTo>
                  <a:lnTo>
                    <a:pt x="44056" y="46382"/>
                  </a:lnTo>
                  <a:lnTo>
                    <a:pt x="40853" y="45416"/>
                  </a:lnTo>
                  <a:lnTo>
                    <a:pt x="40809" y="45416"/>
                  </a:lnTo>
                  <a:lnTo>
                    <a:pt x="38264" y="45241"/>
                  </a:lnTo>
                  <a:lnTo>
                    <a:pt x="34490" y="44714"/>
                  </a:lnTo>
                  <a:lnTo>
                    <a:pt x="32384" y="43924"/>
                  </a:lnTo>
                  <a:lnTo>
                    <a:pt x="31770" y="43529"/>
                  </a:lnTo>
                  <a:lnTo>
                    <a:pt x="30717" y="42081"/>
                  </a:lnTo>
                  <a:lnTo>
                    <a:pt x="29093" y="39756"/>
                  </a:lnTo>
                  <a:lnTo>
                    <a:pt x="28435" y="39054"/>
                  </a:lnTo>
                  <a:lnTo>
                    <a:pt x="28347" y="39010"/>
                  </a:lnTo>
                  <a:lnTo>
                    <a:pt x="26767" y="38351"/>
                  </a:lnTo>
                  <a:lnTo>
                    <a:pt x="24003" y="37342"/>
                  </a:lnTo>
                  <a:lnTo>
                    <a:pt x="20010" y="35982"/>
                  </a:lnTo>
                  <a:lnTo>
                    <a:pt x="19308" y="35587"/>
                  </a:lnTo>
                  <a:lnTo>
                    <a:pt x="19352" y="35236"/>
                  </a:lnTo>
                  <a:lnTo>
                    <a:pt x="20273" y="31111"/>
                  </a:lnTo>
                  <a:lnTo>
                    <a:pt x="20317" y="31111"/>
                  </a:lnTo>
                  <a:lnTo>
                    <a:pt x="20405" y="29180"/>
                  </a:lnTo>
                  <a:lnTo>
                    <a:pt x="20887" y="26986"/>
                  </a:lnTo>
                  <a:lnTo>
                    <a:pt x="21063" y="24354"/>
                  </a:lnTo>
                  <a:lnTo>
                    <a:pt x="21326" y="21984"/>
                  </a:lnTo>
                  <a:lnTo>
                    <a:pt x="21897" y="19878"/>
                  </a:lnTo>
                  <a:lnTo>
                    <a:pt x="22467" y="17772"/>
                  </a:lnTo>
                  <a:lnTo>
                    <a:pt x="22467" y="17684"/>
                  </a:lnTo>
                  <a:lnTo>
                    <a:pt x="22379" y="16455"/>
                  </a:lnTo>
                  <a:lnTo>
                    <a:pt x="22336" y="16411"/>
                  </a:lnTo>
                  <a:lnTo>
                    <a:pt x="21809" y="15007"/>
                  </a:lnTo>
                  <a:lnTo>
                    <a:pt x="21809" y="14963"/>
                  </a:lnTo>
                  <a:lnTo>
                    <a:pt x="19527" y="11453"/>
                  </a:lnTo>
                  <a:lnTo>
                    <a:pt x="19483" y="11409"/>
                  </a:lnTo>
                  <a:lnTo>
                    <a:pt x="19396" y="11365"/>
                  </a:lnTo>
                  <a:lnTo>
                    <a:pt x="18430" y="11277"/>
                  </a:lnTo>
                  <a:lnTo>
                    <a:pt x="18386" y="11277"/>
                  </a:lnTo>
                  <a:lnTo>
                    <a:pt x="17202" y="11584"/>
                  </a:lnTo>
                  <a:lnTo>
                    <a:pt x="17158" y="11584"/>
                  </a:lnTo>
                  <a:lnTo>
                    <a:pt x="15007" y="12638"/>
                  </a:lnTo>
                  <a:lnTo>
                    <a:pt x="11892" y="13515"/>
                  </a:lnTo>
                  <a:lnTo>
                    <a:pt x="10663" y="13603"/>
                  </a:lnTo>
                  <a:lnTo>
                    <a:pt x="7943" y="13252"/>
                  </a:lnTo>
                  <a:lnTo>
                    <a:pt x="5354" y="12594"/>
                  </a:lnTo>
                  <a:lnTo>
                    <a:pt x="2896" y="11497"/>
                  </a:lnTo>
                  <a:lnTo>
                    <a:pt x="483" y="10575"/>
                  </a:lnTo>
                  <a:lnTo>
                    <a:pt x="1668" y="8732"/>
                  </a:lnTo>
                  <a:lnTo>
                    <a:pt x="4345" y="5046"/>
                  </a:lnTo>
                  <a:lnTo>
                    <a:pt x="4345" y="5002"/>
                  </a:lnTo>
                  <a:lnTo>
                    <a:pt x="5529" y="2896"/>
                  </a:lnTo>
                  <a:lnTo>
                    <a:pt x="7065" y="263"/>
                  </a:lnTo>
                  <a:lnTo>
                    <a:pt x="7065" y="219"/>
                  </a:lnTo>
                  <a:lnTo>
                    <a:pt x="7065" y="132"/>
                  </a:lnTo>
                  <a:lnTo>
                    <a:pt x="7021" y="88"/>
                  </a:lnTo>
                  <a:lnTo>
                    <a:pt x="6977" y="44"/>
                  </a:lnTo>
                  <a:lnTo>
                    <a:pt x="693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0" name="Google Shape;7500;p246"/>
            <p:cNvSpPr/>
            <p:nvPr/>
          </p:nvSpPr>
          <p:spPr>
            <a:xfrm>
              <a:off x="1670800" y="3011625"/>
              <a:ext cx="1963700" cy="1351525"/>
            </a:xfrm>
            <a:custGeom>
              <a:avLst/>
              <a:gdLst/>
              <a:ahLst/>
              <a:cxnLst/>
              <a:rect l="l" t="t" r="r" b="b"/>
              <a:pathLst>
                <a:path w="78548" h="54061" extrusionOk="0">
                  <a:moveTo>
                    <a:pt x="38309" y="0"/>
                  </a:moveTo>
                  <a:lnTo>
                    <a:pt x="36246" y="1360"/>
                  </a:lnTo>
                  <a:lnTo>
                    <a:pt x="35676" y="1843"/>
                  </a:lnTo>
                  <a:lnTo>
                    <a:pt x="35632" y="1931"/>
                  </a:lnTo>
                  <a:lnTo>
                    <a:pt x="34447" y="4520"/>
                  </a:lnTo>
                  <a:lnTo>
                    <a:pt x="33262" y="7460"/>
                  </a:lnTo>
                  <a:lnTo>
                    <a:pt x="32824" y="8513"/>
                  </a:lnTo>
                  <a:lnTo>
                    <a:pt x="31639" y="8952"/>
                  </a:lnTo>
                  <a:lnTo>
                    <a:pt x="31595" y="8996"/>
                  </a:lnTo>
                  <a:lnTo>
                    <a:pt x="30059" y="9917"/>
                  </a:lnTo>
                  <a:lnTo>
                    <a:pt x="30015" y="9917"/>
                  </a:lnTo>
                  <a:lnTo>
                    <a:pt x="28962" y="10751"/>
                  </a:lnTo>
                  <a:lnTo>
                    <a:pt x="28962" y="10795"/>
                  </a:lnTo>
                  <a:lnTo>
                    <a:pt x="28260" y="11804"/>
                  </a:lnTo>
                  <a:lnTo>
                    <a:pt x="27251" y="13822"/>
                  </a:lnTo>
                  <a:lnTo>
                    <a:pt x="27251" y="13910"/>
                  </a:lnTo>
                  <a:lnTo>
                    <a:pt x="27339" y="16236"/>
                  </a:lnTo>
                  <a:lnTo>
                    <a:pt x="27339" y="18079"/>
                  </a:lnTo>
                  <a:lnTo>
                    <a:pt x="27031" y="18869"/>
                  </a:lnTo>
                  <a:lnTo>
                    <a:pt x="26768" y="19132"/>
                  </a:lnTo>
                  <a:lnTo>
                    <a:pt x="26461" y="19220"/>
                  </a:lnTo>
                  <a:lnTo>
                    <a:pt x="24750" y="18518"/>
                  </a:lnTo>
                  <a:lnTo>
                    <a:pt x="22468" y="18123"/>
                  </a:lnTo>
                  <a:lnTo>
                    <a:pt x="20274" y="17947"/>
                  </a:lnTo>
                  <a:lnTo>
                    <a:pt x="20230" y="17991"/>
                  </a:lnTo>
                  <a:lnTo>
                    <a:pt x="19484" y="18123"/>
                  </a:lnTo>
                  <a:lnTo>
                    <a:pt x="19396" y="18123"/>
                  </a:lnTo>
                  <a:lnTo>
                    <a:pt x="18650" y="18649"/>
                  </a:lnTo>
                  <a:lnTo>
                    <a:pt x="18036" y="18430"/>
                  </a:lnTo>
                  <a:lnTo>
                    <a:pt x="17948" y="18430"/>
                  </a:lnTo>
                  <a:lnTo>
                    <a:pt x="17246" y="18562"/>
                  </a:lnTo>
                  <a:lnTo>
                    <a:pt x="17202" y="18605"/>
                  </a:lnTo>
                  <a:lnTo>
                    <a:pt x="16368" y="19088"/>
                  </a:lnTo>
                  <a:lnTo>
                    <a:pt x="16325" y="19132"/>
                  </a:lnTo>
                  <a:lnTo>
                    <a:pt x="15622" y="19790"/>
                  </a:lnTo>
                  <a:lnTo>
                    <a:pt x="15579" y="19834"/>
                  </a:lnTo>
                  <a:lnTo>
                    <a:pt x="13648" y="23827"/>
                  </a:lnTo>
                  <a:lnTo>
                    <a:pt x="12288" y="26241"/>
                  </a:lnTo>
                  <a:lnTo>
                    <a:pt x="11542" y="27425"/>
                  </a:lnTo>
                  <a:lnTo>
                    <a:pt x="11542" y="27469"/>
                  </a:lnTo>
                  <a:lnTo>
                    <a:pt x="11191" y="28522"/>
                  </a:lnTo>
                  <a:lnTo>
                    <a:pt x="11147" y="28522"/>
                  </a:lnTo>
                  <a:lnTo>
                    <a:pt x="10620" y="31550"/>
                  </a:lnTo>
                  <a:lnTo>
                    <a:pt x="10620" y="32691"/>
                  </a:lnTo>
                  <a:lnTo>
                    <a:pt x="10532" y="33349"/>
                  </a:lnTo>
                  <a:lnTo>
                    <a:pt x="9567" y="35104"/>
                  </a:lnTo>
                  <a:lnTo>
                    <a:pt x="7943" y="37255"/>
                  </a:lnTo>
                  <a:lnTo>
                    <a:pt x="7943" y="37298"/>
                  </a:lnTo>
                  <a:lnTo>
                    <a:pt x="6978" y="39141"/>
                  </a:lnTo>
                  <a:lnTo>
                    <a:pt x="6144" y="41028"/>
                  </a:lnTo>
                  <a:lnTo>
                    <a:pt x="6144" y="41072"/>
                  </a:lnTo>
                  <a:lnTo>
                    <a:pt x="5925" y="42169"/>
                  </a:lnTo>
                  <a:lnTo>
                    <a:pt x="5793" y="42301"/>
                  </a:lnTo>
                  <a:lnTo>
                    <a:pt x="5618" y="42213"/>
                  </a:lnTo>
                  <a:lnTo>
                    <a:pt x="5486" y="42213"/>
                  </a:lnTo>
                  <a:lnTo>
                    <a:pt x="4126" y="42652"/>
                  </a:lnTo>
                  <a:lnTo>
                    <a:pt x="4082" y="42652"/>
                  </a:lnTo>
                  <a:lnTo>
                    <a:pt x="2283" y="43442"/>
                  </a:lnTo>
                  <a:lnTo>
                    <a:pt x="2239" y="43486"/>
                  </a:lnTo>
                  <a:lnTo>
                    <a:pt x="1317" y="44451"/>
                  </a:lnTo>
                  <a:lnTo>
                    <a:pt x="1274" y="44495"/>
                  </a:lnTo>
                  <a:lnTo>
                    <a:pt x="440" y="45855"/>
                  </a:lnTo>
                  <a:lnTo>
                    <a:pt x="440" y="45899"/>
                  </a:lnTo>
                  <a:lnTo>
                    <a:pt x="176" y="46908"/>
                  </a:lnTo>
                  <a:lnTo>
                    <a:pt x="133" y="46952"/>
                  </a:lnTo>
                  <a:lnTo>
                    <a:pt x="1" y="48488"/>
                  </a:lnTo>
                  <a:lnTo>
                    <a:pt x="45" y="48576"/>
                  </a:lnTo>
                  <a:lnTo>
                    <a:pt x="791" y="49848"/>
                  </a:lnTo>
                  <a:lnTo>
                    <a:pt x="791" y="49892"/>
                  </a:lnTo>
                  <a:lnTo>
                    <a:pt x="1888" y="51252"/>
                  </a:lnTo>
                  <a:lnTo>
                    <a:pt x="2239" y="51603"/>
                  </a:lnTo>
                  <a:lnTo>
                    <a:pt x="2327" y="51647"/>
                  </a:lnTo>
                  <a:lnTo>
                    <a:pt x="5442" y="51691"/>
                  </a:lnTo>
                  <a:lnTo>
                    <a:pt x="8733" y="51867"/>
                  </a:lnTo>
                  <a:lnTo>
                    <a:pt x="11805" y="52613"/>
                  </a:lnTo>
                  <a:lnTo>
                    <a:pt x="14920" y="54017"/>
                  </a:lnTo>
                  <a:lnTo>
                    <a:pt x="14964" y="54017"/>
                  </a:lnTo>
                  <a:lnTo>
                    <a:pt x="15491" y="54061"/>
                  </a:lnTo>
                  <a:lnTo>
                    <a:pt x="15579" y="54061"/>
                  </a:lnTo>
                  <a:lnTo>
                    <a:pt x="18036" y="53271"/>
                  </a:lnTo>
                  <a:lnTo>
                    <a:pt x="19659" y="52744"/>
                  </a:lnTo>
                  <a:lnTo>
                    <a:pt x="21239" y="52218"/>
                  </a:lnTo>
                  <a:lnTo>
                    <a:pt x="22819" y="51647"/>
                  </a:lnTo>
                  <a:lnTo>
                    <a:pt x="24355" y="51033"/>
                  </a:lnTo>
                  <a:lnTo>
                    <a:pt x="25101" y="50682"/>
                  </a:lnTo>
                  <a:lnTo>
                    <a:pt x="25847" y="50331"/>
                  </a:lnTo>
                  <a:lnTo>
                    <a:pt x="26549" y="49936"/>
                  </a:lnTo>
                  <a:lnTo>
                    <a:pt x="27295" y="49541"/>
                  </a:lnTo>
                  <a:lnTo>
                    <a:pt x="27953" y="49102"/>
                  </a:lnTo>
                  <a:lnTo>
                    <a:pt x="28655" y="48620"/>
                  </a:lnTo>
                  <a:lnTo>
                    <a:pt x="29313" y="48093"/>
                  </a:lnTo>
                  <a:lnTo>
                    <a:pt x="29927" y="47566"/>
                  </a:lnTo>
                  <a:lnTo>
                    <a:pt x="30805" y="47128"/>
                  </a:lnTo>
                  <a:lnTo>
                    <a:pt x="31814" y="46952"/>
                  </a:lnTo>
                  <a:lnTo>
                    <a:pt x="34272" y="46864"/>
                  </a:lnTo>
                  <a:lnTo>
                    <a:pt x="36466" y="46820"/>
                  </a:lnTo>
                  <a:lnTo>
                    <a:pt x="36510" y="46777"/>
                  </a:lnTo>
                  <a:lnTo>
                    <a:pt x="37168" y="46601"/>
                  </a:lnTo>
                  <a:lnTo>
                    <a:pt x="37212" y="46601"/>
                  </a:lnTo>
                  <a:lnTo>
                    <a:pt x="37870" y="46206"/>
                  </a:lnTo>
                  <a:lnTo>
                    <a:pt x="37914" y="46162"/>
                  </a:lnTo>
                  <a:lnTo>
                    <a:pt x="39625" y="44539"/>
                  </a:lnTo>
                  <a:lnTo>
                    <a:pt x="39625" y="44495"/>
                  </a:lnTo>
                  <a:lnTo>
                    <a:pt x="39976" y="43881"/>
                  </a:lnTo>
                  <a:lnTo>
                    <a:pt x="40020" y="43837"/>
                  </a:lnTo>
                  <a:lnTo>
                    <a:pt x="40634" y="41248"/>
                  </a:lnTo>
                  <a:lnTo>
                    <a:pt x="40942" y="40853"/>
                  </a:lnTo>
                  <a:lnTo>
                    <a:pt x="42741" y="39668"/>
                  </a:lnTo>
                  <a:lnTo>
                    <a:pt x="42828" y="39580"/>
                  </a:lnTo>
                  <a:lnTo>
                    <a:pt x="42828" y="39492"/>
                  </a:lnTo>
                  <a:lnTo>
                    <a:pt x="42784" y="39405"/>
                  </a:lnTo>
                  <a:lnTo>
                    <a:pt x="42741" y="39361"/>
                  </a:lnTo>
                  <a:lnTo>
                    <a:pt x="42082" y="39141"/>
                  </a:lnTo>
                  <a:lnTo>
                    <a:pt x="41995" y="39098"/>
                  </a:lnTo>
                  <a:lnTo>
                    <a:pt x="40064" y="39229"/>
                  </a:lnTo>
                  <a:lnTo>
                    <a:pt x="38089" y="39580"/>
                  </a:lnTo>
                  <a:lnTo>
                    <a:pt x="36115" y="39492"/>
                  </a:lnTo>
                  <a:lnTo>
                    <a:pt x="35149" y="39361"/>
                  </a:lnTo>
                  <a:lnTo>
                    <a:pt x="32955" y="38220"/>
                  </a:lnTo>
                  <a:lnTo>
                    <a:pt x="32297" y="37737"/>
                  </a:lnTo>
                  <a:lnTo>
                    <a:pt x="31858" y="35543"/>
                  </a:lnTo>
                  <a:lnTo>
                    <a:pt x="31463" y="32779"/>
                  </a:lnTo>
                  <a:lnTo>
                    <a:pt x="31156" y="31594"/>
                  </a:lnTo>
                  <a:lnTo>
                    <a:pt x="31156" y="31550"/>
                  </a:lnTo>
                  <a:lnTo>
                    <a:pt x="28962" y="28435"/>
                  </a:lnTo>
                  <a:lnTo>
                    <a:pt x="26724" y="25451"/>
                  </a:lnTo>
                  <a:lnTo>
                    <a:pt x="25978" y="24485"/>
                  </a:lnTo>
                  <a:lnTo>
                    <a:pt x="27602" y="21282"/>
                  </a:lnTo>
                  <a:lnTo>
                    <a:pt x="28523" y="19659"/>
                  </a:lnTo>
                  <a:lnTo>
                    <a:pt x="28874" y="19308"/>
                  </a:lnTo>
                  <a:lnTo>
                    <a:pt x="30103" y="18737"/>
                  </a:lnTo>
                  <a:lnTo>
                    <a:pt x="31288" y="18562"/>
                  </a:lnTo>
                  <a:lnTo>
                    <a:pt x="32867" y="18781"/>
                  </a:lnTo>
                  <a:lnTo>
                    <a:pt x="37299" y="19746"/>
                  </a:lnTo>
                  <a:lnTo>
                    <a:pt x="38747" y="20010"/>
                  </a:lnTo>
                  <a:lnTo>
                    <a:pt x="38835" y="20053"/>
                  </a:lnTo>
                  <a:lnTo>
                    <a:pt x="39713" y="19966"/>
                  </a:lnTo>
                  <a:lnTo>
                    <a:pt x="39757" y="19922"/>
                  </a:lnTo>
                  <a:lnTo>
                    <a:pt x="42082" y="18869"/>
                  </a:lnTo>
                  <a:lnTo>
                    <a:pt x="45154" y="18781"/>
                  </a:lnTo>
                  <a:lnTo>
                    <a:pt x="45198" y="18781"/>
                  </a:lnTo>
                  <a:lnTo>
                    <a:pt x="48357" y="17947"/>
                  </a:lnTo>
                  <a:lnTo>
                    <a:pt x="50420" y="17245"/>
                  </a:lnTo>
                  <a:lnTo>
                    <a:pt x="50464" y="17201"/>
                  </a:lnTo>
                  <a:lnTo>
                    <a:pt x="51429" y="16499"/>
                  </a:lnTo>
                  <a:lnTo>
                    <a:pt x="52175" y="18605"/>
                  </a:lnTo>
                  <a:lnTo>
                    <a:pt x="51648" y="21853"/>
                  </a:lnTo>
                  <a:lnTo>
                    <a:pt x="51297" y="25056"/>
                  </a:lnTo>
                  <a:lnTo>
                    <a:pt x="51166" y="27689"/>
                  </a:lnTo>
                  <a:lnTo>
                    <a:pt x="50551" y="31419"/>
                  </a:lnTo>
                  <a:lnTo>
                    <a:pt x="49893" y="33569"/>
                  </a:lnTo>
                  <a:lnTo>
                    <a:pt x="49893" y="33613"/>
                  </a:lnTo>
                  <a:lnTo>
                    <a:pt x="49718" y="36114"/>
                  </a:lnTo>
                  <a:lnTo>
                    <a:pt x="49718" y="37386"/>
                  </a:lnTo>
                  <a:lnTo>
                    <a:pt x="49761" y="37518"/>
                  </a:lnTo>
                  <a:lnTo>
                    <a:pt x="49981" y="37825"/>
                  </a:lnTo>
                  <a:lnTo>
                    <a:pt x="50113" y="37869"/>
                  </a:lnTo>
                  <a:lnTo>
                    <a:pt x="51034" y="38001"/>
                  </a:lnTo>
                  <a:lnTo>
                    <a:pt x="52789" y="39098"/>
                  </a:lnTo>
                  <a:lnTo>
                    <a:pt x="55993" y="40721"/>
                  </a:lnTo>
                  <a:lnTo>
                    <a:pt x="56036" y="40765"/>
                  </a:lnTo>
                  <a:lnTo>
                    <a:pt x="59415" y="41774"/>
                  </a:lnTo>
                  <a:lnTo>
                    <a:pt x="61214" y="42389"/>
                  </a:lnTo>
                  <a:lnTo>
                    <a:pt x="62662" y="44144"/>
                  </a:lnTo>
                  <a:lnTo>
                    <a:pt x="63935" y="45943"/>
                  </a:lnTo>
                  <a:lnTo>
                    <a:pt x="64593" y="46820"/>
                  </a:lnTo>
                  <a:lnTo>
                    <a:pt x="64681" y="46864"/>
                  </a:lnTo>
                  <a:lnTo>
                    <a:pt x="65866" y="47435"/>
                  </a:lnTo>
                  <a:lnTo>
                    <a:pt x="67972" y="48181"/>
                  </a:lnTo>
                  <a:lnTo>
                    <a:pt x="68016" y="48181"/>
                  </a:lnTo>
                  <a:lnTo>
                    <a:pt x="72053" y="48663"/>
                  </a:lnTo>
                  <a:lnTo>
                    <a:pt x="73984" y="48707"/>
                  </a:lnTo>
                  <a:lnTo>
                    <a:pt x="74905" y="48839"/>
                  </a:lnTo>
                  <a:lnTo>
                    <a:pt x="76880" y="49453"/>
                  </a:lnTo>
                  <a:lnTo>
                    <a:pt x="77538" y="49541"/>
                  </a:lnTo>
                  <a:lnTo>
                    <a:pt x="77626" y="49497"/>
                  </a:lnTo>
                  <a:lnTo>
                    <a:pt x="78415" y="49278"/>
                  </a:lnTo>
                  <a:lnTo>
                    <a:pt x="78503" y="49234"/>
                  </a:lnTo>
                  <a:lnTo>
                    <a:pt x="78547" y="49190"/>
                  </a:lnTo>
                  <a:lnTo>
                    <a:pt x="78547" y="49102"/>
                  </a:lnTo>
                  <a:lnTo>
                    <a:pt x="78547" y="49058"/>
                  </a:lnTo>
                  <a:lnTo>
                    <a:pt x="78503" y="48971"/>
                  </a:lnTo>
                  <a:lnTo>
                    <a:pt x="78459" y="48927"/>
                  </a:lnTo>
                  <a:lnTo>
                    <a:pt x="78328" y="48927"/>
                  </a:lnTo>
                  <a:lnTo>
                    <a:pt x="77538" y="49146"/>
                  </a:lnTo>
                  <a:lnTo>
                    <a:pt x="76967" y="49102"/>
                  </a:lnTo>
                  <a:lnTo>
                    <a:pt x="74993" y="48488"/>
                  </a:lnTo>
                  <a:lnTo>
                    <a:pt x="74949" y="48488"/>
                  </a:lnTo>
                  <a:lnTo>
                    <a:pt x="74027" y="48356"/>
                  </a:lnTo>
                  <a:lnTo>
                    <a:pt x="72053" y="48312"/>
                  </a:lnTo>
                  <a:lnTo>
                    <a:pt x="68104" y="47830"/>
                  </a:lnTo>
                  <a:lnTo>
                    <a:pt x="65997" y="47128"/>
                  </a:lnTo>
                  <a:lnTo>
                    <a:pt x="64856" y="46557"/>
                  </a:lnTo>
                  <a:lnTo>
                    <a:pt x="64198" y="45723"/>
                  </a:lnTo>
                  <a:lnTo>
                    <a:pt x="62926" y="43924"/>
                  </a:lnTo>
                  <a:lnTo>
                    <a:pt x="61478" y="42125"/>
                  </a:lnTo>
                  <a:lnTo>
                    <a:pt x="61390" y="42081"/>
                  </a:lnTo>
                  <a:lnTo>
                    <a:pt x="59547" y="41423"/>
                  </a:lnTo>
                  <a:lnTo>
                    <a:pt x="56168" y="40414"/>
                  </a:lnTo>
                  <a:lnTo>
                    <a:pt x="52965" y="38790"/>
                  </a:lnTo>
                  <a:lnTo>
                    <a:pt x="51166" y="37693"/>
                  </a:lnTo>
                  <a:lnTo>
                    <a:pt x="51122" y="37650"/>
                  </a:lnTo>
                  <a:lnTo>
                    <a:pt x="50200" y="37518"/>
                  </a:lnTo>
                  <a:lnTo>
                    <a:pt x="50069" y="37342"/>
                  </a:lnTo>
                  <a:lnTo>
                    <a:pt x="50069" y="36114"/>
                  </a:lnTo>
                  <a:lnTo>
                    <a:pt x="50244" y="33656"/>
                  </a:lnTo>
                  <a:lnTo>
                    <a:pt x="50902" y="31550"/>
                  </a:lnTo>
                  <a:lnTo>
                    <a:pt x="50902" y="31506"/>
                  </a:lnTo>
                  <a:lnTo>
                    <a:pt x="51473" y="27733"/>
                  </a:lnTo>
                  <a:lnTo>
                    <a:pt x="51648" y="25056"/>
                  </a:lnTo>
                  <a:lnTo>
                    <a:pt x="51999" y="21896"/>
                  </a:lnTo>
                  <a:lnTo>
                    <a:pt x="52526" y="18605"/>
                  </a:lnTo>
                  <a:lnTo>
                    <a:pt x="52526" y="18518"/>
                  </a:lnTo>
                  <a:lnTo>
                    <a:pt x="51648" y="16148"/>
                  </a:lnTo>
                  <a:lnTo>
                    <a:pt x="51604" y="16104"/>
                  </a:lnTo>
                  <a:lnTo>
                    <a:pt x="51561" y="16060"/>
                  </a:lnTo>
                  <a:lnTo>
                    <a:pt x="51385" y="16060"/>
                  </a:lnTo>
                  <a:lnTo>
                    <a:pt x="50244" y="16938"/>
                  </a:lnTo>
                  <a:lnTo>
                    <a:pt x="48270" y="17596"/>
                  </a:lnTo>
                  <a:lnTo>
                    <a:pt x="45154" y="18430"/>
                  </a:lnTo>
                  <a:lnTo>
                    <a:pt x="42039" y="18518"/>
                  </a:lnTo>
                  <a:lnTo>
                    <a:pt x="41951" y="18518"/>
                  </a:lnTo>
                  <a:lnTo>
                    <a:pt x="39669" y="19615"/>
                  </a:lnTo>
                  <a:lnTo>
                    <a:pt x="38791" y="19659"/>
                  </a:lnTo>
                  <a:lnTo>
                    <a:pt x="37343" y="19395"/>
                  </a:lnTo>
                  <a:lnTo>
                    <a:pt x="32955" y="18430"/>
                  </a:lnTo>
                  <a:lnTo>
                    <a:pt x="31288" y="18211"/>
                  </a:lnTo>
                  <a:lnTo>
                    <a:pt x="31244" y="18211"/>
                  </a:lnTo>
                  <a:lnTo>
                    <a:pt x="30015" y="18386"/>
                  </a:lnTo>
                  <a:lnTo>
                    <a:pt x="29971" y="18386"/>
                  </a:lnTo>
                  <a:lnTo>
                    <a:pt x="28699" y="19000"/>
                  </a:lnTo>
                  <a:lnTo>
                    <a:pt x="28655" y="19044"/>
                  </a:lnTo>
                  <a:lnTo>
                    <a:pt x="28260" y="19439"/>
                  </a:lnTo>
                  <a:lnTo>
                    <a:pt x="27295" y="21151"/>
                  </a:lnTo>
                  <a:lnTo>
                    <a:pt x="25627" y="24398"/>
                  </a:lnTo>
                  <a:lnTo>
                    <a:pt x="25583" y="24529"/>
                  </a:lnTo>
                  <a:lnTo>
                    <a:pt x="25627" y="24617"/>
                  </a:lnTo>
                  <a:lnTo>
                    <a:pt x="28699" y="28654"/>
                  </a:lnTo>
                  <a:lnTo>
                    <a:pt x="30849" y="31726"/>
                  </a:lnTo>
                  <a:lnTo>
                    <a:pt x="31112" y="32867"/>
                  </a:lnTo>
                  <a:lnTo>
                    <a:pt x="31507" y="35587"/>
                  </a:lnTo>
                  <a:lnTo>
                    <a:pt x="31946" y="37869"/>
                  </a:lnTo>
                  <a:lnTo>
                    <a:pt x="32034" y="38001"/>
                  </a:lnTo>
                  <a:lnTo>
                    <a:pt x="32780" y="38527"/>
                  </a:lnTo>
                  <a:lnTo>
                    <a:pt x="34974" y="39668"/>
                  </a:lnTo>
                  <a:lnTo>
                    <a:pt x="35062" y="39712"/>
                  </a:lnTo>
                  <a:lnTo>
                    <a:pt x="36071" y="39844"/>
                  </a:lnTo>
                  <a:lnTo>
                    <a:pt x="36115" y="39844"/>
                  </a:lnTo>
                  <a:lnTo>
                    <a:pt x="38089" y="39931"/>
                  </a:lnTo>
                  <a:lnTo>
                    <a:pt x="38133" y="39887"/>
                  </a:lnTo>
                  <a:lnTo>
                    <a:pt x="40108" y="39580"/>
                  </a:lnTo>
                  <a:lnTo>
                    <a:pt x="41995" y="39449"/>
                  </a:lnTo>
                  <a:lnTo>
                    <a:pt x="42258" y="39580"/>
                  </a:lnTo>
                  <a:lnTo>
                    <a:pt x="40722" y="40589"/>
                  </a:lnTo>
                  <a:lnTo>
                    <a:pt x="40678" y="40633"/>
                  </a:lnTo>
                  <a:lnTo>
                    <a:pt x="40327" y="41072"/>
                  </a:lnTo>
                  <a:lnTo>
                    <a:pt x="40327" y="41160"/>
                  </a:lnTo>
                  <a:lnTo>
                    <a:pt x="39669" y="43749"/>
                  </a:lnTo>
                  <a:lnTo>
                    <a:pt x="39362" y="44319"/>
                  </a:lnTo>
                  <a:lnTo>
                    <a:pt x="37694" y="45899"/>
                  </a:lnTo>
                  <a:lnTo>
                    <a:pt x="37080" y="46294"/>
                  </a:lnTo>
                  <a:lnTo>
                    <a:pt x="36466" y="46469"/>
                  </a:lnTo>
                  <a:lnTo>
                    <a:pt x="34272" y="46513"/>
                  </a:lnTo>
                  <a:lnTo>
                    <a:pt x="31814" y="46601"/>
                  </a:lnTo>
                  <a:lnTo>
                    <a:pt x="31770" y="46601"/>
                  </a:lnTo>
                  <a:lnTo>
                    <a:pt x="30717" y="46777"/>
                  </a:lnTo>
                  <a:lnTo>
                    <a:pt x="30673" y="46820"/>
                  </a:lnTo>
                  <a:lnTo>
                    <a:pt x="29752" y="47259"/>
                  </a:lnTo>
                  <a:lnTo>
                    <a:pt x="29708" y="47303"/>
                  </a:lnTo>
                  <a:lnTo>
                    <a:pt x="29094" y="47830"/>
                  </a:lnTo>
                  <a:lnTo>
                    <a:pt x="28436" y="48312"/>
                  </a:lnTo>
                  <a:lnTo>
                    <a:pt x="27777" y="48795"/>
                  </a:lnTo>
                  <a:lnTo>
                    <a:pt x="27075" y="49234"/>
                  </a:lnTo>
                  <a:lnTo>
                    <a:pt x="26373" y="49629"/>
                  </a:lnTo>
                  <a:lnTo>
                    <a:pt x="25671" y="50024"/>
                  </a:lnTo>
                  <a:lnTo>
                    <a:pt x="24179" y="50726"/>
                  </a:lnTo>
                  <a:lnTo>
                    <a:pt x="22643" y="51340"/>
                  </a:lnTo>
                  <a:lnTo>
                    <a:pt x="21108" y="51911"/>
                  </a:lnTo>
                  <a:lnTo>
                    <a:pt x="19528" y="52437"/>
                  </a:lnTo>
                  <a:lnTo>
                    <a:pt x="17948" y="52920"/>
                  </a:lnTo>
                  <a:lnTo>
                    <a:pt x="15491" y="53710"/>
                  </a:lnTo>
                  <a:lnTo>
                    <a:pt x="15052" y="53666"/>
                  </a:lnTo>
                  <a:lnTo>
                    <a:pt x="11936" y="52262"/>
                  </a:lnTo>
                  <a:lnTo>
                    <a:pt x="11893" y="52262"/>
                  </a:lnTo>
                  <a:lnTo>
                    <a:pt x="8821" y="51516"/>
                  </a:lnTo>
                  <a:lnTo>
                    <a:pt x="8777" y="51516"/>
                  </a:lnTo>
                  <a:lnTo>
                    <a:pt x="5486" y="51340"/>
                  </a:lnTo>
                  <a:lnTo>
                    <a:pt x="2414" y="51296"/>
                  </a:lnTo>
                  <a:lnTo>
                    <a:pt x="2151" y="51033"/>
                  </a:lnTo>
                  <a:lnTo>
                    <a:pt x="1054" y="49673"/>
                  </a:lnTo>
                  <a:lnTo>
                    <a:pt x="352" y="48444"/>
                  </a:lnTo>
                  <a:lnTo>
                    <a:pt x="484" y="46996"/>
                  </a:lnTo>
                  <a:lnTo>
                    <a:pt x="791" y="46031"/>
                  </a:lnTo>
                  <a:lnTo>
                    <a:pt x="1581" y="44670"/>
                  </a:lnTo>
                  <a:lnTo>
                    <a:pt x="2458" y="43749"/>
                  </a:lnTo>
                  <a:lnTo>
                    <a:pt x="4257" y="42959"/>
                  </a:lnTo>
                  <a:lnTo>
                    <a:pt x="5530" y="42564"/>
                  </a:lnTo>
                  <a:lnTo>
                    <a:pt x="5749" y="42652"/>
                  </a:lnTo>
                  <a:lnTo>
                    <a:pt x="5837" y="42696"/>
                  </a:lnTo>
                  <a:lnTo>
                    <a:pt x="5925" y="42652"/>
                  </a:lnTo>
                  <a:lnTo>
                    <a:pt x="6188" y="42432"/>
                  </a:lnTo>
                  <a:lnTo>
                    <a:pt x="6276" y="42301"/>
                  </a:lnTo>
                  <a:lnTo>
                    <a:pt x="6451" y="41160"/>
                  </a:lnTo>
                  <a:lnTo>
                    <a:pt x="7285" y="39273"/>
                  </a:lnTo>
                  <a:lnTo>
                    <a:pt x="8251" y="37474"/>
                  </a:lnTo>
                  <a:lnTo>
                    <a:pt x="9830" y="35280"/>
                  </a:lnTo>
                  <a:lnTo>
                    <a:pt x="10839" y="33525"/>
                  </a:lnTo>
                  <a:lnTo>
                    <a:pt x="10883" y="33437"/>
                  </a:lnTo>
                  <a:lnTo>
                    <a:pt x="10971" y="32735"/>
                  </a:lnTo>
                  <a:lnTo>
                    <a:pt x="10971" y="31594"/>
                  </a:lnTo>
                  <a:lnTo>
                    <a:pt x="11498" y="28610"/>
                  </a:lnTo>
                  <a:lnTo>
                    <a:pt x="11849" y="27601"/>
                  </a:lnTo>
                  <a:lnTo>
                    <a:pt x="12595" y="26416"/>
                  </a:lnTo>
                  <a:lnTo>
                    <a:pt x="13955" y="24003"/>
                  </a:lnTo>
                  <a:lnTo>
                    <a:pt x="15886" y="20053"/>
                  </a:lnTo>
                  <a:lnTo>
                    <a:pt x="16544" y="19395"/>
                  </a:lnTo>
                  <a:lnTo>
                    <a:pt x="17334" y="18913"/>
                  </a:lnTo>
                  <a:lnTo>
                    <a:pt x="17948" y="18781"/>
                  </a:lnTo>
                  <a:lnTo>
                    <a:pt x="18606" y="19044"/>
                  </a:lnTo>
                  <a:lnTo>
                    <a:pt x="18694" y="19044"/>
                  </a:lnTo>
                  <a:lnTo>
                    <a:pt x="18782" y="19000"/>
                  </a:lnTo>
                  <a:lnTo>
                    <a:pt x="19572" y="18430"/>
                  </a:lnTo>
                  <a:lnTo>
                    <a:pt x="20274" y="18342"/>
                  </a:lnTo>
                  <a:lnTo>
                    <a:pt x="22424" y="18474"/>
                  </a:lnTo>
                  <a:lnTo>
                    <a:pt x="24662" y="18869"/>
                  </a:lnTo>
                  <a:lnTo>
                    <a:pt x="26373" y="19571"/>
                  </a:lnTo>
                  <a:lnTo>
                    <a:pt x="26505" y="19571"/>
                  </a:lnTo>
                  <a:lnTo>
                    <a:pt x="26900" y="19439"/>
                  </a:lnTo>
                  <a:lnTo>
                    <a:pt x="26987" y="19395"/>
                  </a:lnTo>
                  <a:lnTo>
                    <a:pt x="27295" y="19132"/>
                  </a:lnTo>
                  <a:lnTo>
                    <a:pt x="27339" y="19044"/>
                  </a:lnTo>
                  <a:lnTo>
                    <a:pt x="27646" y="18211"/>
                  </a:lnTo>
                  <a:lnTo>
                    <a:pt x="27690" y="18123"/>
                  </a:lnTo>
                  <a:lnTo>
                    <a:pt x="27690" y="16236"/>
                  </a:lnTo>
                  <a:lnTo>
                    <a:pt x="27602" y="13954"/>
                  </a:lnTo>
                  <a:lnTo>
                    <a:pt x="28567" y="11980"/>
                  </a:lnTo>
                  <a:lnTo>
                    <a:pt x="29225" y="11014"/>
                  </a:lnTo>
                  <a:lnTo>
                    <a:pt x="30235" y="10224"/>
                  </a:lnTo>
                  <a:lnTo>
                    <a:pt x="31770" y="9303"/>
                  </a:lnTo>
                  <a:lnTo>
                    <a:pt x="33043" y="8820"/>
                  </a:lnTo>
                  <a:lnTo>
                    <a:pt x="33087" y="8776"/>
                  </a:lnTo>
                  <a:lnTo>
                    <a:pt x="33131" y="8732"/>
                  </a:lnTo>
                  <a:lnTo>
                    <a:pt x="33570" y="7548"/>
                  </a:lnTo>
                  <a:lnTo>
                    <a:pt x="34754" y="4652"/>
                  </a:lnTo>
                  <a:lnTo>
                    <a:pt x="35939" y="2106"/>
                  </a:lnTo>
                  <a:lnTo>
                    <a:pt x="36466" y="1668"/>
                  </a:lnTo>
                  <a:lnTo>
                    <a:pt x="38528" y="307"/>
                  </a:lnTo>
                  <a:lnTo>
                    <a:pt x="38572" y="263"/>
                  </a:lnTo>
                  <a:lnTo>
                    <a:pt x="38616" y="176"/>
                  </a:lnTo>
                  <a:lnTo>
                    <a:pt x="38616" y="132"/>
                  </a:lnTo>
                  <a:lnTo>
                    <a:pt x="38572" y="44"/>
                  </a:lnTo>
                  <a:lnTo>
                    <a:pt x="3852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1" name="Google Shape;7501;p246"/>
            <p:cNvSpPr/>
            <p:nvPr/>
          </p:nvSpPr>
          <p:spPr>
            <a:xfrm>
              <a:off x="1656550" y="2963350"/>
              <a:ext cx="2084350" cy="1429425"/>
            </a:xfrm>
            <a:custGeom>
              <a:avLst/>
              <a:gdLst/>
              <a:ahLst/>
              <a:cxnLst/>
              <a:rect l="l" t="t" r="r" b="b"/>
              <a:pathLst>
                <a:path w="83374" h="57177" extrusionOk="0">
                  <a:moveTo>
                    <a:pt x="36860" y="0"/>
                  </a:moveTo>
                  <a:lnTo>
                    <a:pt x="36816" y="44"/>
                  </a:lnTo>
                  <a:lnTo>
                    <a:pt x="34403" y="1405"/>
                  </a:lnTo>
                  <a:lnTo>
                    <a:pt x="33262" y="2194"/>
                  </a:lnTo>
                  <a:lnTo>
                    <a:pt x="33218" y="2194"/>
                  </a:lnTo>
                  <a:lnTo>
                    <a:pt x="32121" y="3204"/>
                  </a:lnTo>
                  <a:lnTo>
                    <a:pt x="32121" y="3248"/>
                  </a:lnTo>
                  <a:lnTo>
                    <a:pt x="30673" y="4959"/>
                  </a:lnTo>
                  <a:lnTo>
                    <a:pt x="28962" y="6846"/>
                  </a:lnTo>
                  <a:lnTo>
                    <a:pt x="28918" y="6890"/>
                  </a:lnTo>
                  <a:lnTo>
                    <a:pt x="27689" y="10400"/>
                  </a:lnTo>
                  <a:lnTo>
                    <a:pt x="25188" y="12989"/>
                  </a:lnTo>
                  <a:lnTo>
                    <a:pt x="24179" y="14086"/>
                  </a:lnTo>
                  <a:lnTo>
                    <a:pt x="23696" y="14481"/>
                  </a:lnTo>
                  <a:lnTo>
                    <a:pt x="21458" y="15402"/>
                  </a:lnTo>
                  <a:lnTo>
                    <a:pt x="20317" y="15841"/>
                  </a:lnTo>
                  <a:lnTo>
                    <a:pt x="20273" y="15841"/>
                  </a:lnTo>
                  <a:lnTo>
                    <a:pt x="19176" y="16368"/>
                  </a:lnTo>
                  <a:lnTo>
                    <a:pt x="17377" y="17553"/>
                  </a:lnTo>
                  <a:lnTo>
                    <a:pt x="17333" y="17596"/>
                  </a:lnTo>
                  <a:lnTo>
                    <a:pt x="16236" y="18957"/>
                  </a:lnTo>
                  <a:lnTo>
                    <a:pt x="16236" y="19001"/>
                  </a:lnTo>
                  <a:lnTo>
                    <a:pt x="14613" y="21458"/>
                  </a:lnTo>
                  <a:lnTo>
                    <a:pt x="13516" y="23476"/>
                  </a:lnTo>
                  <a:lnTo>
                    <a:pt x="12024" y="26197"/>
                  </a:lnTo>
                  <a:lnTo>
                    <a:pt x="10927" y="28347"/>
                  </a:lnTo>
                  <a:lnTo>
                    <a:pt x="10927" y="28391"/>
                  </a:lnTo>
                  <a:lnTo>
                    <a:pt x="10444" y="30410"/>
                  </a:lnTo>
                  <a:lnTo>
                    <a:pt x="10400" y="30453"/>
                  </a:lnTo>
                  <a:lnTo>
                    <a:pt x="10225" y="32823"/>
                  </a:lnTo>
                  <a:lnTo>
                    <a:pt x="10269" y="34315"/>
                  </a:lnTo>
                  <a:lnTo>
                    <a:pt x="10181" y="35149"/>
                  </a:lnTo>
                  <a:lnTo>
                    <a:pt x="9479" y="36465"/>
                  </a:lnTo>
                  <a:lnTo>
                    <a:pt x="7943" y="38527"/>
                  </a:lnTo>
                  <a:lnTo>
                    <a:pt x="7899" y="38527"/>
                  </a:lnTo>
                  <a:lnTo>
                    <a:pt x="6890" y="40283"/>
                  </a:lnTo>
                  <a:lnTo>
                    <a:pt x="6144" y="42082"/>
                  </a:lnTo>
                  <a:lnTo>
                    <a:pt x="5617" y="42872"/>
                  </a:lnTo>
                  <a:lnTo>
                    <a:pt x="2633" y="44495"/>
                  </a:lnTo>
                  <a:lnTo>
                    <a:pt x="2589" y="44539"/>
                  </a:lnTo>
                  <a:lnTo>
                    <a:pt x="966" y="46601"/>
                  </a:lnTo>
                  <a:lnTo>
                    <a:pt x="308" y="47918"/>
                  </a:lnTo>
                  <a:lnTo>
                    <a:pt x="308" y="47962"/>
                  </a:lnTo>
                  <a:lnTo>
                    <a:pt x="1" y="50112"/>
                  </a:lnTo>
                  <a:lnTo>
                    <a:pt x="1" y="50156"/>
                  </a:lnTo>
                  <a:lnTo>
                    <a:pt x="1" y="50989"/>
                  </a:lnTo>
                  <a:lnTo>
                    <a:pt x="44" y="51121"/>
                  </a:lnTo>
                  <a:lnTo>
                    <a:pt x="2326" y="53973"/>
                  </a:lnTo>
                  <a:lnTo>
                    <a:pt x="3379" y="55641"/>
                  </a:lnTo>
                  <a:lnTo>
                    <a:pt x="3423" y="55641"/>
                  </a:lnTo>
                  <a:lnTo>
                    <a:pt x="3686" y="55948"/>
                  </a:lnTo>
                  <a:lnTo>
                    <a:pt x="3774" y="55992"/>
                  </a:lnTo>
                  <a:lnTo>
                    <a:pt x="7153" y="56562"/>
                  </a:lnTo>
                  <a:lnTo>
                    <a:pt x="10400" y="57001"/>
                  </a:lnTo>
                  <a:lnTo>
                    <a:pt x="11629" y="57177"/>
                  </a:lnTo>
                  <a:lnTo>
                    <a:pt x="11673" y="57177"/>
                  </a:lnTo>
                  <a:lnTo>
                    <a:pt x="15710" y="56431"/>
                  </a:lnTo>
                  <a:lnTo>
                    <a:pt x="17421" y="56080"/>
                  </a:lnTo>
                  <a:lnTo>
                    <a:pt x="19483" y="55421"/>
                  </a:lnTo>
                  <a:lnTo>
                    <a:pt x="21283" y="55070"/>
                  </a:lnTo>
                  <a:lnTo>
                    <a:pt x="22818" y="55070"/>
                  </a:lnTo>
                  <a:lnTo>
                    <a:pt x="24398" y="55377"/>
                  </a:lnTo>
                  <a:lnTo>
                    <a:pt x="24442" y="55377"/>
                  </a:lnTo>
                  <a:lnTo>
                    <a:pt x="27952" y="54807"/>
                  </a:lnTo>
                  <a:lnTo>
                    <a:pt x="28084" y="54763"/>
                  </a:lnTo>
                  <a:lnTo>
                    <a:pt x="28611" y="54237"/>
                  </a:lnTo>
                  <a:lnTo>
                    <a:pt x="28655" y="54193"/>
                  </a:lnTo>
                  <a:lnTo>
                    <a:pt x="30015" y="51999"/>
                  </a:lnTo>
                  <a:lnTo>
                    <a:pt x="30541" y="51428"/>
                  </a:lnTo>
                  <a:lnTo>
                    <a:pt x="31375" y="50902"/>
                  </a:lnTo>
                  <a:lnTo>
                    <a:pt x="33525" y="50024"/>
                  </a:lnTo>
                  <a:lnTo>
                    <a:pt x="35412" y="49629"/>
                  </a:lnTo>
                  <a:lnTo>
                    <a:pt x="37387" y="49410"/>
                  </a:lnTo>
                  <a:lnTo>
                    <a:pt x="38177" y="49146"/>
                  </a:lnTo>
                  <a:lnTo>
                    <a:pt x="38220" y="49103"/>
                  </a:lnTo>
                  <a:lnTo>
                    <a:pt x="38966" y="48620"/>
                  </a:lnTo>
                  <a:lnTo>
                    <a:pt x="39010" y="48576"/>
                  </a:lnTo>
                  <a:lnTo>
                    <a:pt x="40809" y="46909"/>
                  </a:lnTo>
                  <a:lnTo>
                    <a:pt x="40809" y="46865"/>
                  </a:lnTo>
                  <a:lnTo>
                    <a:pt x="41380" y="46075"/>
                  </a:lnTo>
                  <a:lnTo>
                    <a:pt x="42345" y="44012"/>
                  </a:lnTo>
                  <a:lnTo>
                    <a:pt x="42960" y="43047"/>
                  </a:lnTo>
                  <a:lnTo>
                    <a:pt x="43486" y="42608"/>
                  </a:lnTo>
                  <a:lnTo>
                    <a:pt x="44890" y="42082"/>
                  </a:lnTo>
                  <a:lnTo>
                    <a:pt x="47084" y="41555"/>
                  </a:lnTo>
                  <a:lnTo>
                    <a:pt x="49234" y="41072"/>
                  </a:lnTo>
                  <a:lnTo>
                    <a:pt x="50419" y="41116"/>
                  </a:lnTo>
                  <a:lnTo>
                    <a:pt x="51955" y="41511"/>
                  </a:lnTo>
                  <a:lnTo>
                    <a:pt x="56299" y="43925"/>
                  </a:lnTo>
                  <a:lnTo>
                    <a:pt x="57484" y="44539"/>
                  </a:lnTo>
                  <a:lnTo>
                    <a:pt x="58449" y="44934"/>
                  </a:lnTo>
                  <a:lnTo>
                    <a:pt x="59239" y="45197"/>
                  </a:lnTo>
                  <a:lnTo>
                    <a:pt x="59854" y="45373"/>
                  </a:lnTo>
                  <a:lnTo>
                    <a:pt x="60292" y="45504"/>
                  </a:lnTo>
                  <a:lnTo>
                    <a:pt x="60687" y="45636"/>
                  </a:lnTo>
                  <a:lnTo>
                    <a:pt x="61082" y="45855"/>
                  </a:lnTo>
                  <a:lnTo>
                    <a:pt x="61521" y="46163"/>
                  </a:lnTo>
                  <a:lnTo>
                    <a:pt x="62004" y="46645"/>
                  </a:lnTo>
                  <a:lnTo>
                    <a:pt x="62574" y="47260"/>
                  </a:lnTo>
                  <a:lnTo>
                    <a:pt x="63232" y="48137"/>
                  </a:lnTo>
                  <a:lnTo>
                    <a:pt x="64066" y="49234"/>
                  </a:lnTo>
                  <a:lnTo>
                    <a:pt x="64637" y="49936"/>
                  </a:lnTo>
                  <a:lnTo>
                    <a:pt x="64680" y="49980"/>
                  </a:lnTo>
                  <a:lnTo>
                    <a:pt x="66874" y="50814"/>
                  </a:lnTo>
                  <a:lnTo>
                    <a:pt x="68674" y="51384"/>
                  </a:lnTo>
                  <a:lnTo>
                    <a:pt x="68717" y="51384"/>
                  </a:lnTo>
                  <a:lnTo>
                    <a:pt x="72798" y="51823"/>
                  </a:lnTo>
                  <a:lnTo>
                    <a:pt x="75080" y="51779"/>
                  </a:lnTo>
                  <a:lnTo>
                    <a:pt x="76879" y="52218"/>
                  </a:lnTo>
                  <a:lnTo>
                    <a:pt x="77011" y="52218"/>
                  </a:lnTo>
                  <a:lnTo>
                    <a:pt x="79380" y="51516"/>
                  </a:lnTo>
                  <a:lnTo>
                    <a:pt x="82277" y="50551"/>
                  </a:lnTo>
                  <a:lnTo>
                    <a:pt x="83198" y="50419"/>
                  </a:lnTo>
                  <a:lnTo>
                    <a:pt x="83286" y="50375"/>
                  </a:lnTo>
                  <a:lnTo>
                    <a:pt x="83330" y="50331"/>
                  </a:lnTo>
                  <a:lnTo>
                    <a:pt x="83374" y="50287"/>
                  </a:lnTo>
                  <a:lnTo>
                    <a:pt x="83374" y="50200"/>
                  </a:lnTo>
                  <a:lnTo>
                    <a:pt x="83330" y="50112"/>
                  </a:lnTo>
                  <a:lnTo>
                    <a:pt x="83286" y="50068"/>
                  </a:lnTo>
                  <a:lnTo>
                    <a:pt x="83154" y="50068"/>
                  </a:lnTo>
                  <a:lnTo>
                    <a:pt x="82189" y="50243"/>
                  </a:lnTo>
                  <a:lnTo>
                    <a:pt x="79293" y="51165"/>
                  </a:lnTo>
                  <a:lnTo>
                    <a:pt x="76923" y="51867"/>
                  </a:lnTo>
                  <a:lnTo>
                    <a:pt x="75124" y="51428"/>
                  </a:lnTo>
                  <a:lnTo>
                    <a:pt x="75080" y="51428"/>
                  </a:lnTo>
                  <a:lnTo>
                    <a:pt x="72798" y="51472"/>
                  </a:lnTo>
                  <a:lnTo>
                    <a:pt x="68761" y="51033"/>
                  </a:lnTo>
                  <a:lnTo>
                    <a:pt x="67006" y="50463"/>
                  </a:lnTo>
                  <a:lnTo>
                    <a:pt x="64856" y="49673"/>
                  </a:lnTo>
                  <a:lnTo>
                    <a:pt x="64329" y="49015"/>
                  </a:lnTo>
                  <a:lnTo>
                    <a:pt x="63496" y="47874"/>
                  </a:lnTo>
                  <a:lnTo>
                    <a:pt x="62794" y="46996"/>
                  </a:lnTo>
                  <a:lnTo>
                    <a:pt x="62223" y="46338"/>
                  </a:lnTo>
                  <a:lnTo>
                    <a:pt x="61697" y="45855"/>
                  </a:lnTo>
                  <a:lnTo>
                    <a:pt x="61258" y="45548"/>
                  </a:lnTo>
                  <a:lnTo>
                    <a:pt x="60863" y="45329"/>
                  </a:lnTo>
                  <a:lnTo>
                    <a:pt x="60424" y="45197"/>
                  </a:lnTo>
                  <a:lnTo>
                    <a:pt x="59941" y="45022"/>
                  </a:lnTo>
                  <a:lnTo>
                    <a:pt x="59327" y="44846"/>
                  </a:lnTo>
                  <a:lnTo>
                    <a:pt x="58581" y="44583"/>
                  </a:lnTo>
                  <a:lnTo>
                    <a:pt x="57616" y="44188"/>
                  </a:lnTo>
                  <a:lnTo>
                    <a:pt x="56475" y="43617"/>
                  </a:lnTo>
                  <a:lnTo>
                    <a:pt x="52087" y="41160"/>
                  </a:lnTo>
                  <a:lnTo>
                    <a:pt x="52043" y="41160"/>
                  </a:lnTo>
                  <a:lnTo>
                    <a:pt x="50463" y="40765"/>
                  </a:lnTo>
                  <a:lnTo>
                    <a:pt x="50419" y="40765"/>
                  </a:lnTo>
                  <a:lnTo>
                    <a:pt x="49234" y="40721"/>
                  </a:lnTo>
                  <a:lnTo>
                    <a:pt x="49191" y="40721"/>
                  </a:lnTo>
                  <a:lnTo>
                    <a:pt x="46997" y="41204"/>
                  </a:lnTo>
                  <a:lnTo>
                    <a:pt x="44803" y="41731"/>
                  </a:lnTo>
                  <a:lnTo>
                    <a:pt x="43354" y="42257"/>
                  </a:lnTo>
                  <a:lnTo>
                    <a:pt x="43311" y="42301"/>
                  </a:lnTo>
                  <a:lnTo>
                    <a:pt x="42696" y="42784"/>
                  </a:lnTo>
                  <a:lnTo>
                    <a:pt x="42652" y="42828"/>
                  </a:lnTo>
                  <a:lnTo>
                    <a:pt x="42038" y="43793"/>
                  </a:lnTo>
                  <a:lnTo>
                    <a:pt x="42038" y="43837"/>
                  </a:lnTo>
                  <a:lnTo>
                    <a:pt x="41073" y="45899"/>
                  </a:lnTo>
                  <a:lnTo>
                    <a:pt x="40546" y="46689"/>
                  </a:lnTo>
                  <a:lnTo>
                    <a:pt x="38791" y="48313"/>
                  </a:lnTo>
                  <a:lnTo>
                    <a:pt x="38045" y="48795"/>
                  </a:lnTo>
                  <a:lnTo>
                    <a:pt x="37299" y="49059"/>
                  </a:lnTo>
                  <a:lnTo>
                    <a:pt x="35368" y="49278"/>
                  </a:lnTo>
                  <a:lnTo>
                    <a:pt x="33437" y="49673"/>
                  </a:lnTo>
                  <a:lnTo>
                    <a:pt x="31243" y="50551"/>
                  </a:lnTo>
                  <a:lnTo>
                    <a:pt x="31200" y="50594"/>
                  </a:lnTo>
                  <a:lnTo>
                    <a:pt x="30322" y="51165"/>
                  </a:lnTo>
                  <a:lnTo>
                    <a:pt x="30278" y="51165"/>
                  </a:lnTo>
                  <a:lnTo>
                    <a:pt x="29752" y="51779"/>
                  </a:lnTo>
                  <a:lnTo>
                    <a:pt x="29708" y="51779"/>
                  </a:lnTo>
                  <a:lnTo>
                    <a:pt x="28347" y="54017"/>
                  </a:lnTo>
                  <a:lnTo>
                    <a:pt x="27865" y="54456"/>
                  </a:lnTo>
                  <a:lnTo>
                    <a:pt x="24398" y="55026"/>
                  </a:lnTo>
                  <a:lnTo>
                    <a:pt x="22862" y="54719"/>
                  </a:lnTo>
                  <a:lnTo>
                    <a:pt x="21283" y="54719"/>
                  </a:lnTo>
                  <a:lnTo>
                    <a:pt x="21239" y="54763"/>
                  </a:lnTo>
                  <a:lnTo>
                    <a:pt x="19440" y="55070"/>
                  </a:lnTo>
                  <a:lnTo>
                    <a:pt x="19396" y="55070"/>
                  </a:lnTo>
                  <a:lnTo>
                    <a:pt x="17333" y="55728"/>
                  </a:lnTo>
                  <a:lnTo>
                    <a:pt x="15622" y="56080"/>
                  </a:lnTo>
                  <a:lnTo>
                    <a:pt x="11629" y="56825"/>
                  </a:lnTo>
                  <a:lnTo>
                    <a:pt x="10488" y="56650"/>
                  </a:lnTo>
                  <a:lnTo>
                    <a:pt x="7197" y="56211"/>
                  </a:lnTo>
                  <a:lnTo>
                    <a:pt x="3906" y="55641"/>
                  </a:lnTo>
                  <a:lnTo>
                    <a:pt x="3686" y="55421"/>
                  </a:lnTo>
                  <a:lnTo>
                    <a:pt x="2589" y="53754"/>
                  </a:lnTo>
                  <a:lnTo>
                    <a:pt x="352" y="50946"/>
                  </a:lnTo>
                  <a:lnTo>
                    <a:pt x="352" y="50156"/>
                  </a:lnTo>
                  <a:lnTo>
                    <a:pt x="659" y="48049"/>
                  </a:lnTo>
                  <a:lnTo>
                    <a:pt x="1273" y="46777"/>
                  </a:lnTo>
                  <a:lnTo>
                    <a:pt x="2853" y="44802"/>
                  </a:lnTo>
                  <a:lnTo>
                    <a:pt x="5837" y="43179"/>
                  </a:lnTo>
                  <a:lnTo>
                    <a:pt x="5924" y="43135"/>
                  </a:lnTo>
                  <a:lnTo>
                    <a:pt x="6451" y="42213"/>
                  </a:lnTo>
                  <a:lnTo>
                    <a:pt x="7197" y="40458"/>
                  </a:lnTo>
                  <a:lnTo>
                    <a:pt x="8206" y="38703"/>
                  </a:lnTo>
                  <a:lnTo>
                    <a:pt x="9742" y="36684"/>
                  </a:lnTo>
                  <a:lnTo>
                    <a:pt x="9786" y="36641"/>
                  </a:lnTo>
                  <a:lnTo>
                    <a:pt x="10532" y="35280"/>
                  </a:lnTo>
                  <a:lnTo>
                    <a:pt x="10532" y="35236"/>
                  </a:lnTo>
                  <a:lnTo>
                    <a:pt x="10620" y="34315"/>
                  </a:lnTo>
                  <a:lnTo>
                    <a:pt x="10620" y="34271"/>
                  </a:lnTo>
                  <a:lnTo>
                    <a:pt x="10576" y="32823"/>
                  </a:lnTo>
                  <a:lnTo>
                    <a:pt x="10751" y="30497"/>
                  </a:lnTo>
                  <a:lnTo>
                    <a:pt x="11278" y="28479"/>
                  </a:lnTo>
                  <a:lnTo>
                    <a:pt x="12331" y="26373"/>
                  </a:lnTo>
                  <a:lnTo>
                    <a:pt x="13823" y="23608"/>
                  </a:lnTo>
                  <a:lnTo>
                    <a:pt x="14876" y="21633"/>
                  </a:lnTo>
                  <a:lnTo>
                    <a:pt x="16500" y="19176"/>
                  </a:lnTo>
                  <a:lnTo>
                    <a:pt x="17597" y="17860"/>
                  </a:lnTo>
                  <a:lnTo>
                    <a:pt x="19352" y="16675"/>
                  </a:lnTo>
                  <a:lnTo>
                    <a:pt x="20449" y="16148"/>
                  </a:lnTo>
                  <a:lnTo>
                    <a:pt x="21590" y="15710"/>
                  </a:lnTo>
                  <a:lnTo>
                    <a:pt x="23872" y="14788"/>
                  </a:lnTo>
                  <a:lnTo>
                    <a:pt x="24398" y="14393"/>
                  </a:lnTo>
                  <a:lnTo>
                    <a:pt x="24398" y="14349"/>
                  </a:lnTo>
                  <a:lnTo>
                    <a:pt x="25451" y="13252"/>
                  </a:lnTo>
                  <a:lnTo>
                    <a:pt x="27996" y="10619"/>
                  </a:lnTo>
                  <a:lnTo>
                    <a:pt x="27996" y="10532"/>
                  </a:lnTo>
                  <a:lnTo>
                    <a:pt x="29269" y="7065"/>
                  </a:lnTo>
                  <a:lnTo>
                    <a:pt x="30936" y="5178"/>
                  </a:lnTo>
                  <a:lnTo>
                    <a:pt x="32384" y="3467"/>
                  </a:lnTo>
                  <a:lnTo>
                    <a:pt x="33481" y="2458"/>
                  </a:lnTo>
                  <a:lnTo>
                    <a:pt x="34578" y="1712"/>
                  </a:lnTo>
                  <a:lnTo>
                    <a:pt x="36992" y="351"/>
                  </a:lnTo>
                  <a:lnTo>
                    <a:pt x="37036" y="308"/>
                  </a:lnTo>
                  <a:lnTo>
                    <a:pt x="37080" y="220"/>
                  </a:lnTo>
                  <a:lnTo>
                    <a:pt x="37080" y="176"/>
                  </a:lnTo>
                  <a:lnTo>
                    <a:pt x="37036" y="88"/>
                  </a:lnTo>
                  <a:lnTo>
                    <a:pt x="36992" y="44"/>
                  </a:lnTo>
                  <a:lnTo>
                    <a:pt x="3694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2" name="Google Shape;7502;p246"/>
            <p:cNvSpPr/>
            <p:nvPr/>
          </p:nvSpPr>
          <p:spPr>
            <a:xfrm>
              <a:off x="1579750" y="2837200"/>
              <a:ext cx="2045975" cy="1732200"/>
            </a:xfrm>
            <a:custGeom>
              <a:avLst/>
              <a:gdLst/>
              <a:ahLst/>
              <a:cxnLst/>
              <a:rect l="l" t="t" r="r" b="b"/>
              <a:pathLst>
                <a:path w="81839" h="69288" extrusionOk="0">
                  <a:moveTo>
                    <a:pt x="34315" y="0"/>
                  </a:moveTo>
                  <a:lnTo>
                    <a:pt x="34272" y="44"/>
                  </a:lnTo>
                  <a:lnTo>
                    <a:pt x="32165" y="1536"/>
                  </a:lnTo>
                  <a:lnTo>
                    <a:pt x="29489" y="3862"/>
                  </a:lnTo>
                  <a:lnTo>
                    <a:pt x="25715" y="6889"/>
                  </a:lnTo>
                  <a:lnTo>
                    <a:pt x="20493" y="11102"/>
                  </a:lnTo>
                  <a:lnTo>
                    <a:pt x="18475" y="12726"/>
                  </a:lnTo>
                  <a:lnTo>
                    <a:pt x="18431" y="12726"/>
                  </a:lnTo>
                  <a:lnTo>
                    <a:pt x="14525" y="17640"/>
                  </a:lnTo>
                  <a:lnTo>
                    <a:pt x="12331" y="20536"/>
                  </a:lnTo>
                  <a:lnTo>
                    <a:pt x="10357" y="23037"/>
                  </a:lnTo>
                  <a:lnTo>
                    <a:pt x="8645" y="25363"/>
                  </a:lnTo>
                  <a:lnTo>
                    <a:pt x="7680" y="27074"/>
                  </a:lnTo>
                  <a:lnTo>
                    <a:pt x="7636" y="27162"/>
                  </a:lnTo>
                  <a:lnTo>
                    <a:pt x="6934" y="31462"/>
                  </a:lnTo>
                  <a:lnTo>
                    <a:pt x="6320" y="35763"/>
                  </a:lnTo>
                  <a:lnTo>
                    <a:pt x="6013" y="38352"/>
                  </a:lnTo>
                  <a:lnTo>
                    <a:pt x="5661" y="40590"/>
                  </a:lnTo>
                  <a:lnTo>
                    <a:pt x="5047" y="43222"/>
                  </a:lnTo>
                  <a:lnTo>
                    <a:pt x="4301" y="45636"/>
                  </a:lnTo>
                  <a:lnTo>
                    <a:pt x="3380" y="47128"/>
                  </a:lnTo>
                  <a:lnTo>
                    <a:pt x="2063" y="48927"/>
                  </a:lnTo>
                  <a:lnTo>
                    <a:pt x="2063" y="48971"/>
                  </a:lnTo>
                  <a:lnTo>
                    <a:pt x="747" y="51209"/>
                  </a:lnTo>
                  <a:lnTo>
                    <a:pt x="747" y="51252"/>
                  </a:lnTo>
                  <a:lnTo>
                    <a:pt x="527" y="52042"/>
                  </a:lnTo>
                  <a:lnTo>
                    <a:pt x="527" y="52086"/>
                  </a:lnTo>
                  <a:lnTo>
                    <a:pt x="176" y="55684"/>
                  </a:lnTo>
                  <a:lnTo>
                    <a:pt x="1" y="57659"/>
                  </a:lnTo>
                  <a:lnTo>
                    <a:pt x="1" y="57703"/>
                  </a:lnTo>
                  <a:lnTo>
                    <a:pt x="45" y="58010"/>
                  </a:lnTo>
                  <a:lnTo>
                    <a:pt x="89" y="58098"/>
                  </a:lnTo>
                  <a:lnTo>
                    <a:pt x="133" y="58142"/>
                  </a:lnTo>
                  <a:lnTo>
                    <a:pt x="1317" y="58624"/>
                  </a:lnTo>
                  <a:lnTo>
                    <a:pt x="2063" y="59458"/>
                  </a:lnTo>
                  <a:lnTo>
                    <a:pt x="3248" y="61696"/>
                  </a:lnTo>
                  <a:lnTo>
                    <a:pt x="4433" y="63890"/>
                  </a:lnTo>
                  <a:lnTo>
                    <a:pt x="5749" y="65865"/>
                  </a:lnTo>
                  <a:lnTo>
                    <a:pt x="6671" y="67049"/>
                  </a:lnTo>
                  <a:lnTo>
                    <a:pt x="6715" y="67093"/>
                  </a:lnTo>
                  <a:lnTo>
                    <a:pt x="9347" y="68980"/>
                  </a:lnTo>
                  <a:lnTo>
                    <a:pt x="9391" y="68980"/>
                  </a:lnTo>
                  <a:lnTo>
                    <a:pt x="10137" y="69243"/>
                  </a:lnTo>
                  <a:lnTo>
                    <a:pt x="10181" y="69287"/>
                  </a:lnTo>
                  <a:lnTo>
                    <a:pt x="10269" y="69243"/>
                  </a:lnTo>
                  <a:lnTo>
                    <a:pt x="10883" y="69068"/>
                  </a:lnTo>
                  <a:lnTo>
                    <a:pt x="10927" y="69024"/>
                  </a:lnTo>
                  <a:lnTo>
                    <a:pt x="13341" y="66611"/>
                  </a:lnTo>
                  <a:lnTo>
                    <a:pt x="17114" y="64460"/>
                  </a:lnTo>
                  <a:lnTo>
                    <a:pt x="18562" y="63627"/>
                  </a:lnTo>
                  <a:lnTo>
                    <a:pt x="20010" y="63539"/>
                  </a:lnTo>
                  <a:lnTo>
                    <a:pt x="22029" y="63100"/>
                  </a:lnTo>
                  <a:lnTo>
                    <a:pt x="22907" y="63056"/>
                  </a:lnTo>
                  <a:lnTo>
                    <a:pt x="26900" y="64417"/>
                  </a:lnTo>
                  <a:lnTo>
                    <a:pt x="29357" y="65075"/>
                  </a:lnTo>
                  <a:lnTo>
                    <a:pt x="31156" y="65601"/>
                  </a:lnTo>
                  <a:lnTo>
                    <a:pt x="31288" y="65601"/>
                  </a:lnTo>
                  <a:lnTo>
                    <a:pt x="33569" y="63846"/>
                  </a:lnTo>
                  <a:lnTo>
                    <a:pt x="33613" y="63846"/>
                  </a:lnTo>
                  <a:lnTo>
                    <a:pt x="35281" y="62135"/>
                  </a:lnTo>
                  <a:lnTo>
                    <a:pt x="35281" y="62091"/>
                  </a:lnTo>
                  <a:lnTo>
                    <a:pt x="36641" y="59721"/>
                  </a:lnTo>
                  <a:lnTo>
                    <a:pt x="37080" y="59239"/>
                  </a:lnTo>
                  <a:lnTo>
                    <a:pt x="38177" y="58756"/>
                  </a:lnTo>
                  <a:lnTo>
                    <a:pt x="40415" y="58361"/>
                  </a:lnTo>
                  <a:lnTo>
                    <a:pt x="40459" y="58361"/>
                  </a:lnTo>
                  <a:lnTo>
                    <a:pt x="43048" y="57264"/>
                  </a:lnTo>
                  <a:lnTo>
                    <a:pt x="43092" y="57264"/>
                  </a:lnTo>
                  <a:lnTo>
                    <a:pt x="45154" y="55597"/>
                  </a:lnTo>
                  <a:lnTo>
                    <a:pt x="47216" y="53973"/>
                  </a:lnTo>
                  <a:lnTo>
                    <a:pt x="48313" y="53403"/>
                  </a:lnTo>
                  <a:lnTo>
                    <a:pt x="50069" y="53359"/>
                  </a:lnTo>
                  <a:lnTo>
                    <a:pt x="50902" y="53403"/>
                  </a:lnTo>
                  <a:lnTo>
                    <a:pt x="53096" y="53578"/>
                  </a:lnTo>
                  <a:lnTo>
                    <a:pt x="54193" y="53666"/>
                  </a:lnTo>
                  <a:lnTo>
                    <a:pt x="55246" y="53841"/>
                  </a:lnTo>
                  <a:lnTo>
                    <a:pt x="56300" y="54105"/>
                  </a:lnTo>
                  <a:lnTo>
                    <a:pt x="57353" y="54456"/>
                  </a:lnTo>
                  <a:lnTo>
                    <a:pt x="57835" y="54631"/>
                  </a:lnTo>
                  <a:lnTo>
                    <a:pt x="58362" y="54895"/>
                  </a:lnTo>
                  <a:lnTo>
                    <a:pt x="58845" y="55158"/>
                  </a:lnTo>
                  <a:lnTo>
                    <a:pt x="59327" y="55465"/>
                  </a:lnTo>
                  <a:lnTo>
                    <a:pt x="60512" y="56518"/>
                  </a:lnTo>
                  <a:lnTo>
                    <a:pt x="60556" y="56562"/>
                  </a:lnTo>
                  <a:lnTo>
                    <a:pt x="65383" y="58537"/>
                  </a:lnTo>
                  <a:lnTo>
                    <a:pt x="65427" y="58537"/>
                  </a:lnTo>
                  <a:lnTo>
                    <a:pt x="66436" y="58624"/>
                  </a:lnTo>
                  <a:lnTo>
                    <a:pt x="68455" y="59019"/>
                  </a:lnTo>
                  <a:lnTo>
                    <a:pt x="70692" y="59370"/>
                  </a:lnTo>
                  <a:lnTo>
                    <a:pt x="70736" y="59370"/>
                  </a:lnTo>
                  <a:lnTo>
                    <a:pt x="73062" y="59414"/>
                  </a:lnTo>
                  <a:lnTo>
                    <a:pt x="75432" y="59590"/>
                  </a:lnTo>
                  <a:lnTo>
                    <a:pt x="75475" y="59590"/>
                  </a:lnTo>
                  <a:lnTo>
                    <a:pt x="79161" y="59414"/>
                  </a:lnTo>
                  <a:lnTo>
                    <a:pt x="79205" y="59370"/>
                  </a:lnTo>
                  <a:lnTo>
                    <a:pt x="81706" y="58712"/>
                  </a:lnTo>
                  <a:lnTo>
                    <a:pt x="81750" y="58712"/>
                  </a:lnTo>
                  <a:lnTo>
                    <a:pt x="81794" y="58624"/>
                  </a:lnTo>
                  <a:lnTo>
                    <a:pt x="81838" y="58580"/>
                  </a:lnTo>
                  <a:lnTo>
                    <a:pt x="81838" y="58493"/>
                  </a:lnTo>
                  <a:lnTo>
                    <a:pt x="81794" y="58449"/>
                  </a:lnTo>
                  <a:lnTo>
                    <a:pt x="81750" y="58405"/>
                  </a:lnTo>
                  <a:lnTo>
                    <a:pt x="81706" y="58361"/>
                  </a:lnTo>
                  <a:lnTo>
                    <a:pt x="81619" y="58361"/>
                  </a:lnTo>
                  <a:lnTo>
                    <a:pt x="79117" y="59063"/>
                  </a:lnTo>
                  <a:lnTo>
                    <a:pt x="75432" y="59239"/>
                  </a:lnTo>
                  <a:lnTo>
                    <a:pt x="73106" y="59063"/>
                  </a:lnTo>
                  <a:lnTo>
                    <a:pt x="70736" y="59019"/>
                  </a:lnTo>
                  <a:lnTo>
                    <a:pt x="68498" y="58668"/>
                  </a:lnTo>
                  <a:lnTo>
                    <a:pt x="66524" y="58273"/>
                  </a:lnTo>
                  <a:lnTo>
                    <a:pt x="66480" y="58273"/>
                  </a:lnTo>
                  <a:lnTo>
                    <a:pt x="65471" y="58186"/>
                  </a:lnTo>
                  <a:lnTo>
                    <a:pt x="62531" y="57001"/>
                  </a:lnTo>
                  <a:lnTo>
                    <a:pt x="60688" y="56255"/>
                  </a:lnTo>
                  <a:lnTo>
                    <a:pt x="59547" y="55202"/>
                  </a:lnTo>
                  <a:lnTo>
                    <a:pt x="59547" y="55158"/>
                  </a:lnTo>
                  <a:lnTo>
                    <a:pt x="59020" y="54851"/>
                  </a:lnTo>
                  <a:lnTo>
                    <a:pt x="58538" y="54587"/>
                  </a:lnTo>
                  <a:lnTo>
                    <a:pt x="58011" y="54324"/>
                  </a:lnTo>
                  <a:lnTo>
                    <a:pt x="57484" y="54105"/>
                  </a:lnTo>
                  <a:lnTo>
                    <a:pt x="56958" y="53929"/>
                  </a:lnTo>
                  <a:lnTo>
                    <a:pt x="56431" y="53754"/>
                  </a:lnTo>
                  <a:lnTo>
                    <a:pt x="55378" y="53534"/>
                  </a:lnTo>
                  <a:lnTo>
                    <a:pt x="54281" y="53315"/>
                  </a:lnTo>
                  <a:lnTo>
                    <a:pt x="53184" y="53227"/>
                  </a:lnTo>
                  <a:lnTo>
                    <a:pt x="50902" y="53052"/>
                  </a:lnTo>
                  <a:lnTo>
                    <a:pt x="50069" y="53008"/>
                  </a:lnTo>
                  <a:lnTo>
                    <a:pt x="48269" y="53052"/>
                  </a:lnTo>
                  <a:lnTo>
                    <a:pt x="48182" y="53095"/>
                  </a:lnTo>
                  <a:lnTo>
                    <a:pt x="47041" y="53666"/>
                  </a:lnTo>
                  <a:lnTo>
                    <a:pt x="46997" y="53666"/>
                  </a:lnTo>
                  <a:lnTo>
                    <a:pt x="44935" y="55333"/>
                  </a:lnTo>
                  <a:lnTo>
                    <a:pt x="42872" y="56957"/>
                  </a:lnTo>
                  <a:lnTo>
                    <a:pt x="40371" y="58010"/>
                  </a:lnTo>
                  <a:lnTo>
                    <a:pt x="38089" y="58405"/>
                  </a:lnTo>
                  <a:lnTo>
                    <a:pt x="38045" y="58405"/>
                  </a:lnTo>
                  <a:lnTo>
                    <a:pt x="36904" y="58931"/>
                  </a:lnTo>
                  <a:lnTo>
                    <a:pt x="36861" y="58975"/>
                  </a:lnTo>
                  <a:lnTo>
                    <a:pt x="36378" y="59502"/>
                  </a:lnTo>
                  <a:lnTo>
                    <a:pt x="36334" y="59546"/>
                  </a:lnTo>
                  <a:lnTo>
                    <a:pt x="35018" y="61915"/>
                  </a:lnTo>
                  <a:lnTo>
                    <a:pt x="33350" y="63583"/>
                  </a:lnTo>
                  <a:lnTo>
                    <a:pt x="31156" y="65250"/>
                  </a:lnTo>
                  <a:lnTo>
                    <a:pt x="29445" y="64768"/>
                  </a:lnTo>
                  <a:lnTo>
                    <a:pt x="27031" y="64065"/>
                  </a:lnTo>
                  <a:lnTo>
                    <a:pt x="22994" y="62705"/>
                  </a:lnTo>
                  <a:lnTo>
                    <a:pt x="22907" y="62705"/>
                  </a:lnTo>
                  <a:lnTo>
                    <a:pt x="21985" y="62749"/>
                  </a:lnTo>
                  <a:lnTo>
                    <a:pt x="19967" y="63188"/>
                  </a:lnTo>
                  <a:lnTo>
                    <a:pt x="18475" y="63276"/>
                  </a:lnTo>
                  <a:lnTo>
                    <a:pt x="18387" y="63320"/>
                  </a:lnTo>
                  <a:lnTo>
                    <a:pt x="13165" y="66303"/>
                  </a:lnTo>
                  <a:lnTo>
                    <a:pt x="13121" y="66347"/>
                  </a:lnTo>
                  <a:lnTo>
                    <a:pt x="10708" y="68717"/>
                  </a:lnTo>
                  <a:lnTo>
                    <a:pt x="10181" y="68892"/>
                  </a:lnTo>
                  <a:lnTo>
                    <a:pt x="9567" y="68673"/>
                  </a:lnTo>
                  <a:lnTo>
                    <a:pt x="6934" y="66786"/>
                  </a:lnTo>
                  <a:lnTo>
                    <a:pt x="6013" y="65689"/>
                  </a:lnTo>
                  <a:lnTo>
                    <a:pt x="4740" y="63714"/>
                  </a:lnTo>
                  <a:lnTo>
                    <a:pt x="3555" y="61520"/>
                  </a:lnTo>
                  <a:lnTo>
                    <a:pt x="2327" y="59239"/>
                  </a:lnTo>
                  <a:lnTo>
                    <a:pt x="1537" y="58361"/>
                  </a:lnTo>
                  <a:lnTo>
                    <a:pt x="1493" y="58317"/>
                  </a:lnTo>
                  <a:lnTo>
                    <a:pt x="396" y="57878"/>
                  </a:lnTo>
                  <a:lnTo>
                    <a:pt x="352" y="57659"/>
                  </a:lnTo>
                  <a:lnTo>
                    <a:pt x="527" y="55728"/>
                  </a:lnTo>
                  <a:lnTo>
                    <a:pt x="878" y="52130"/>
                  </a:lnTo>
                  <a:lnTo>
                    <a:pt x="1054" y="51384"/>
                  </a:lnTo>
                  <a:lnTo>
                    <a:pt x="2370" y="49146"/>
                  </a:lnTo>
                  <a:lnTo>
                    <a:pt x="3687" y="47347"/>
                  </a:lnTo>
                  <a:lnTo>
                    <a:pt x="4608" y="45811"/>
                  </a:lnTo>
                  <a:lnTo>
                    <a:pt x="4608" y="45767"/>
                  </a:lnTo>
                  <a:lnTo>
                    <a:pt x="5398" y="43310"/>
                  </a:lnTo>
                  <a:lnTo>
                    <a:pt x="5969" y="40633"/>
                  </a:lnTo>
                  <a:lnTo>
                    <a:pt x="6364" y="38396"/>
                  </a:lnTo>
                  <a:lnTo>
                    <a:pt x="6671" y="35807"/>
                  </a:lnTo>
                  <a:lnTo>
                    <a:pt x="7285" y="31506"/>
                  </a:lnTo>
                  <a:lnTo>
                    <a:pt x="7987" y="27250"/>
                  </a:lnTo>
                  <a:lnTo>
                    <a:pt x="8953" y="25539"/>
                  </a:lnTo>
                  <a:lnTo>
                    <a:pt x="10664" y="23257"/>
                  </a:lnTo>
                  <a:lnTo>
                    <a:pt x="12595" y="20756"/>
                  </a:lnTo>
                  <a:lnTo>
                    <a:pt x="14789" y="17860"/>
                  </a:lnTo>
                  <a:lnTo>
                    <a:pt x="18694" y="12989"/>
                  </a:lnTo>
                  <a:lnTo>
                    <a:pt x="25934" y="7153"/>
                  </a:lnTo>
                  <a:lnTo>
                    <a:pt x="29708" y="4125"/>
                  </a:lnTo>
                  <a:lnTo>
                    <a:pt x="32385" y="1799"/>
                  </a:lnTo>
                  <a:lnTo>
                    <a:pt x="34447" y="307"/>
                  </a:lnTo>
                  <a:lnTo>
                    <a:pt x="34535" y="263"/>
                  </a:lnTo>
                  <a:lnTo>
                    <a:pt x="34535" y="220"/>
                  </a:lnTo>
                  <a:lnTo>
                    <a:pt x="34535" y="132"/>
                  </a:lnTo>
                  <a:lnTo>
                    <a:pt x="34491" y="88"/>
                  </a:lnTo>
                  <a:lnTo>
                    <a:pt x="34447" y="44"/>
                  </a:lnTo>
                  <a:lnTo>
                    <a:pt x="3440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3" name="Google Shape;7503;p246"/>
            <p:cNvSpPr/>
            <p:nvPr/>
          </p:nvSpPr>
          <p:spPr>
            <a:xfrm>
              <a:off x="1896800" y="3719200"/>
              <a:ext cx="560600" cy="444300"/>
            </a:xfrm>
            <a:custGeom>
              <a:avLst/>
              <a:gdLst/>
              <a:ahLst/>
              <a:cxnLst/>
              <a:rect l="l" t="t" r="r" b="b"/>
              <a:pathLst>
                <a:path w="22424" h="17772" extrusionOk="0">
                  <a:moveTo>
                    <a:pt x="6188" y="483"/>
                  </a:moveTo>
                  <a:lnTo>
                    <a:pt x="6670" y="1316"/>
                  </a:lnTo>
                  <a:lnTo>
                    <a:pt x="6758" y="1404"/>
                  </a:lnTo>
                  <a:lnTo>
                    <a:pt x="8513" y="2062"/>
                  </a:lnTo>
                  <a:lnTo>
                    <a:pt x="12550" y="3861"/>
                  </a:lnTo>
                  <a:lnTo>
                    <a:pt x="12813" y="4213"/>
                  </a:lnTo>
                  <a:lnTo>
                    <a:pt x="13384" y="5441"/>
                  </a:lnTo>
                  <a:lnTo>
                    <a:pt x="14393" y="7196"/>
                  </a:lnTo>
                  <a:lnTo>
                    <a:pt x="14920" y="9347"/>
                  </a:lnTo>
                  <a:lnTo>
                    <a:pt x="15359" y="10707"/>
                  </a:lnTo>
                  <a:lnTo>
                    <a:pt x="15359" y="10751"/>
                  </a:lnTo>
                  <a:lnTo>
                    <a:pt x="16105" y="11892"/>
                  </a:lnTo>
                  <a:lnTo>
                    <a:pt x="16148" y="11935"/>
                  </a:lnTo>
                  <a:lnTo>
                    <a:pt x="17070" y="12638"/>
                  </a:lnTo>
                  <a:lnTo>
                    <a:pt x="17114" y="12681"/>
                  </a:lnTo>
                  <a:lnTo>
                    <a:pt x="19439" y="13383"/>
                  </a:lnTo>
                  <a:lnTo>
                    <a:pt x="19527" y="13383"/>
                  </a:lnTo>
                  <a:lnTo>
                    <a:pt x="20712" y="13208"/>
                  </a:lnTo>
                  <a:lnTo>
                    <a:pt x="21985" y="13471"/>
                  </a:lnTo>
                  <a:lnTo>
                    <a:pt x="22028" y="13471"/>
                  </a:lnTo>
                  <a:lnTo>
                    <a:pt x="21897" y="13559"/>
                  </a:lnTo>
                  <a:lnTo>
                    <a:pt x="20668" y="14086"/>
                  </a:lnTo>
                  <a:lnTo>
                    <a:pt x="16105" y="15490"/>
                  </a:lnTo>
                  <a:lnTo>
                    <a:pt x="13735" y="16367"/>
                  </a:lnTo>
                  <a:lnTo>
                    <a:pt x="11234" y="17420"/>
                  </a:lnTo>
                  <a:lnTo>
                    <a:pt x="10883" y="17333"/>
                  </a:lnTo>
                  <a:lnTo>
                    <a:pt x="8733" y="16455"/>
                  </a:lnTo>
                  <a:lnTo>
                    <a:pt x="5222" y="15051"/>
                  </a:lnTo>
                  <a:lnTo>
                    <a:pt x="5178" y="15051"/>
                  </a:lnTo>
                  <a:lnTo>
                    <a:pt x="746" y="13866"/>
                  </a:lnTo>
                  <a:lnTo>
                    <a:pt x="395" y="13515"/>
                  </a:lnTo>
                  <a:lnTo>
                    <a:pt x="351" y="12901"/>
                  </a:lnTo>
                  <a:lnTo>
                    <a:pt x="702" y="11672"/>
                  </a:lnTo>
                  <a:lnTo>
                    <a:pt x="1229" y="10795"/>
                  </a:lnTo>
                  <a:lnTo>
                    <a:pt x="2633" y="8732"/>
                  </a:lnTo>
                  <a:lnTo>
                    <a:pt x="5091" y="4958"/>
                  </a:lnTo>
                  <a:lnTo>
                    <a:pt x="5134" y="4915"/>
                  </a:lnTo>
                  <a:lnTo>
                    <a:pt x="5749" y="2852"/>
                  </a:lnTo>
                  <a:lnTo>
                    <a:pt x="6056" y="746"/>
                  </a:lnTo>
                  <a:lnTo>
                    <a:pt x="6188" y="483"/>
                  </a:lnTo>
                  <a:close/>
                  <a:moveTo>
                    <a:pt x="6144" y="0"/>
                  </a:moveTo>
                  <a:lnTo>
                    <a:pt x="6056" y="44"/>
                  </a:lnTo>
                  <a:lnTo>
                    <a:pt x="6012" y="88"/>
                  </a:lnTo>
                  <a:lnTo>
                    <a:pt x="5749" y="614"/>
                  </a:lnTo>
                  <a:lnTo>
                    <a:pt x="5705" y="658"/>
                  </a:lnTo>
                  <a:lnTo>
                    <a:pt x="5398" y="2764"/>
                  </a:lnTo>
                  <a:lnTo>
                    <a:pt x="4783" y="4827"/>
                  </a:lnTo>
                  <a:lnTo>
                    <a:pt x="2370" y="8513"/>
                  </a:lnTo>
                  <a:lnTo>
                    <a:pt x="922" y="10619"/>
                  </a:lnTo>
                  <a:lnTo>
                    <a:pt x="395" y="11541"/>
                  </a:lnTo>
                  <a:lnTo>
                    <a:pt x="351" y="11584"/>
                  </a:lnTo>
                  <a:lnTo>
                    <a:pt x="0" y="12857"/>
                  </a:lnTo>
                  <a:lnTo>
                    <a:pt x="0" y="12901"/>
                  </a:lnTo>
                  <a:lnTo>
                    <a:pt x="44" y="13603"/>
                  </a:lnTo>
                  <a:lnTo>
                    <a:pt x="88" y="13691"/>
                  </a:lnTo>
                  <a:lnTo>
                    <a:pt x="527" y="14173"/>
                  </a:lnTo>
                  <a:lnTo>
                    <a:pt x="615" y="14217"/>
                  </a:lnTo>
                  <a:lnTo>
                    <a:pt x="5091" y="15358"/>
                  </a:lnTo>
                  <a:lnTo>
                    <a:pt x="8601" y="16806"/>
                  </a:lnTo>
                  <a:lnTo>
                    <a:pt x="10751" y="17684"/>
                  </a:lnTo>
                  <a:lnTo>
                    <a:pt x="10795" y="17684"/>
                  </a:lnTo>
                  <a:lnTo>
                    <a:pt x="11234" y="17772"/>
                  </a:lnTo>
                  <a:lnTo>
                    <a:pt x="11322" y="17728"/>
                  </a:lnTo>
                  <a:lnTo>
                    <a:pt x="13867" y="16675"/>
                  </a:lnTo>
                  <a:lnTo>
                    <a:pt x="16192" y="15841"/>
                  </a:lnTo>
                  <a:lnTo>
                    <a:pt x="20756" y="14437"/>
                  </a:lnTo>
                  <a:lnTo>
                    <a:pt x="20800" y="14437"/>
                  </a:lnTo>
                  <a:lnTo>
                    <a:pt x="22072" y="13866"/>
                  </a:lnTo>
                  <a:lnTo>
                    <a:pt x="22116" y="13866"/>
                  </a:lnTo>
                  <a:lnTo>
                    <a:pt x="22379" y="13603"/>
                  </a:lnTo>
                  <a:lnTo>
                    <a:pt x="22423" y="13559"/>
                  </a:lnTo>
                  <a:lnTo>
                    <a:pt x="22423" y="13471"/>
                  </a:lnTo>
                  <a:lnTo>
                    <a:pt x="22423" y="13427"/>
                  </a:lnTo>
                  <a:lnTo>
                    <a:pt x="22379" y="13340"/>
                  </a:lnTo>
                  <a:lnTo>
                    <a:pt x="22204" y="13164"/>
                  </a:lnTo>
                  <a:lnTo>
                    <a:pt x="22116" y="13120"/>
                  </a:lnTo>
                  <a:lnTo>
                    <a:pt x="20756" y="12857"/>
                  </a:lnTo>
                  <a:lnTo>
                    <a:pt x="20712" y="12857"/>
                  </a:lnTo>
                  <a:lnTo>
                    <a:pt x="19527" y="13032"/>
                  </a:lnTo>
                  <a:lnTo>
                    <a:pt x="17245" y="12374"/>
                  </a:lnTo>
                  <a:lnTo>
                    <a:pt x="16368" y="11672"/>
                  </a:lnTo>
                  <a:lnTo>
                    <a:pt x="15666" y="10575"/>
                  </a:lnTo>
                  <a:lnTo>
                    <a:pt x="15271" y="9259"/>
                  </a:lnTo>
                  <a:lnTo>
                    <a:pt x="14744" y="7065"/>
                  </a:lnTo>
                  <a:lnTo>
                    <a:pt x="14700" y="7021"/>
                  </a:lnTo>
                  <a:lnTo>
                    <a:pt x="13691" y="5266"/>
                  </a:lnTo>
                  <a:lnTo>
                    <a:pt x="13121" y="4037"/>
                  </a:lnTo>
                  <a:lnTo>
                    <a:pt x="13077" y="3993"/>
                  </a:lnTo>
                  <a:lnTo>
                    <a:pt x="12813" y="3598"/>
                  </a:lnTo>
                  <a:lnTo>
                    <a:pt x="12726" y="3554"/>
                  </a:lnTo>
                  <a:lnTo>
                    <a:pt x="8645" y="1755"/>
                  </a:lnTo>
                  <a:lnTo>
                    <a:pt x="6933" y="1097"/>
                  </a:lnTo>
                  <a:lnTo>
                    <a:pt x="6495" y="263"/>
                  </a:lnTo>
                  <a:lnTo>
                    <a:pt x="6451" y="219"/>
                  </a:lnTo>
                  <a:lnTo>
                    <a:pt x="6275" y="44"/>
                  </a:lnTo>
                  <a:lnTo>
                    <a:pt x="623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4" name="Google Shape;7504;p246"/>
            <p:cNvSpPr/>
            <p:nvPr/>
          </p:nvSpPr>
          <p:spPr>
            <a:xfrm>
              <a:off x="1870475" y="3665425"/>
              <a:ext cx="650550" cy="557325"/>
            </a:xfrm>
            <a:custGeom>
              <a:avLst/>
              <a:gdLst/>
              <a:ahLst/>
              <a:cxnLst/>
              <a:rect l="l" t="t" r="r" b="b"/>
              <a:pathLst>
                <a:path w="26022" h="22293" extrusionOk="0">
                  <a:moveTo>
                    <a:pt x="10224" y="352"/>
                  </a:moveTo>
                  <a:lnTo>
                    <a:pt x="10795" y="571"/>
                  </a:lnTo>
                  <a:lnTo>
                    <a:pt x="12945" y="2239"/>
                  </a:lnTo>
                  <a:lnTo>
                    <a:pt x="14832" y="3511"/>
                  </a:lnTo>
                  <a:lnTo>
                    <a:pt x="16017" y="4828"/>
                  </a:lnTo>
                  <a:lnTo>
                    <a:pt x="17026" y="6495"/>
                  </a:lnTo>
                  <a:lnTo>
                    <a:pt x="17947" y="8294"/>
                  </a:lnTo>
                  <a:lnTo>
                    <a:pt x="18430" y="10927"/>
                  </a:lnTo>
                  <a:lnTo>
                    <a:pt x="18957" y="13692"/>
                  </a:lnTo>
                  <a:lnTo>
                    <a:pt x="18957" y="13735"/>
                  </a:lnTo>
                  <a:lnTo>
                    <a:pt x="19308" y="14130"/>
                  </a:lnTo>
                  <a:lnTo>
                    <a:pt x="19395" y="14174"/>
                  </a:lnTo>
                  <a:lnTo>
                    <a:pt x="20800" y="14525"/>
                  </a:lnTo>
                  <a:lnTo>
                    <a:pt x="20843" y="14525"/>
                  </a:lnTo>
                  <a:lnTo>
                    <a:pt x="21940" y="14569"/>
                  </a:lnTo>
                  <a:lnTo>
                    <a:pt x="25363" y="15227"/>
                  </a:lnTo>
                  <a:lnTo>
                    <a:pt x="25583" y="15359"/>
                  </a:lnTo>
                  <a:lnTo>
                    <a:pt x="25670" y="15578"/>
                  </a:lnTo>
                  <a:lnTo>
                    <a:pt x="25583" y="16324"/>
                  </a:lnTo>
                  <a:lnTo>
                    <a:pt x="25407" y="16632"/>
                  </a:lnTo>
                  <a:lnTo>
                    <a:pt x="24968" y="16851"/>
                  </a:lnTo>
                  <a:lnTo>
                    <a:pt x="23915" y="17026"/>
                  </a:lnTo>
                  <a:lnTo>
                    <a:pt x="23871" y="17026"/>
                  </a:lnTo>
                  <a:lnTo>
                    <a:pt x="19659" y="18650"/>
                  </a:lnTo>
                  <a:lnTo>
                    <a:pt x="19615" y="18694"/>
                  </a:lnTo>
                  <a:lnTo>
                    <a:pt x="19132" y="19001"/>
                  </a:lnTo>
                  <a:lnTo>
                    <a:pt x="17772" y="19659"/>
                  </a:lnTo>
                  <a:lnTo>
                    <a:pt x="13164" y="21371"/>
                  </a:lnTo>
                  <a:lnTo>
                    <a:pt x="11804" y="21941"/>
                  </a:lnTo>
                  <a:lnTo>
                    <a:pt x="11278" y="21809"/>
                  </a:lnTo>
                  <a:lnTo>
                    <a:pt x="10093" y="21371"/>
                  </a:lnTo>
                  <a:lnTo>
                    <a:pt x="8074" y="20493"/>
                  </a:lnTo>
                  <a:lnTo>
                    <a:pt x="5661" y="19396"/>
                  </a:lnTo>
                  <a:lnTo>
                    <a:pt x="878" y="17377"/>
                  </a:lnTo>
                  <a:lnTo>
                    <a:pt x="483" y="16544"/>
                  </a:lnTo>
                  <a:lnTo>
                    <a:pt x="395" y="16193"/>
                  </a:lnTo>
                  <a:lnTo>
                    <a:pt x="351" y="15842"/>
                  </a:lnTo>
                  <a:lnTo>
                    <a:pt x="351" y="15491"/>
                  </a:lnTo>
                  <a:lnTo>
                    <a:pt x="395" y="15140"/>
                  </a:lnTo>
                  <a:lnTo>
                    <a:pt x="439" y="14789"/>
                  </a:lnTo>
                  <a:lnTo>
                    <a:pt x="571" y="14481"/>
                  </a:lnTo>
                  <a:lnTo>
                    <a:pt x="834" y="13779"/>
                  </a:lnTo>
                  <a:lnTo>
                    <a:pt x="1141" y="13121"/>
                  </a:lnTo>
                  <a:lnTo>
                    <a:pt x="1580" y="12463"/>
                  </a:lnTo>
                  <a:lnTo>
                    <a:pt x="2458" y="11190"/>
                  </a:lnTo>
                  <a:lnTo>
                    <a:pt x="3116" y="10269"/>
                  </a:lnTo>
                  <a:lnTo>
                    <a:pt x="3379" y="9830"/>
                  </a:lnTo>
                  <a:lnTo>
                    <a:pt x="3642" y="9435"/>
                  </a:lnTo>
                  <a:lnTo>
                    <a:pt x="4915" y="6890"/>
                  </a:lnTo>
                  <a:lnTo>
                    <a:pt x="4915" y="6846"/>
                  </a:lnTo>
                  <a:lnTo>
                    <a:pt x="5617" y="4345"/>
                  </a:lnTo>
                  <a:lnTo>
                    <a:pt x="6144" y="2327"/>
                  </a:lnTo>
                  <a:lnTo>
                    <a:pt x="6889" y="1493"/>
                  </a:lnTo>
                  <a:lnTo>
                    <a:pt x="8381" y="966"/>
                  </a:lnTo>
                  <a:lnTo>
                    <a:pt x="8469" y="878"/>
                  </a:lnTo>
                  <a:lnTo>
                    <a:pt x="8908" y="352"/>
                  </a:lnTo>
                  <a:close/>
                  <a:moveTo>
                    <a:pt x="8776" y="1"/>
                  </a:moveTo>
                  <a:lnTo>
                    <a:pt x="8732" y="45"/>
                  </a:lnTo>
                  <a:lnTo>
                    <a:pt x="8206" y="615"/>
                  </a:lnTo>
                  <a:lnTo>
                    <a:pt x="6758" y="1186"/>
                  </a:lnTo>
                  <a:lnTo>
                    <a:pt x="6670" y="1230"/>
                  </a:lnTo>
                  <a:lnTo>
                    <a:pt x="5836" y="2107"/>
                  </a:lnTo>
                  <a:lnTo>
                    <a:pt x="5792" y="2195"/>
                  </a:lnTo>
                  <a:lnTo>
                    <a:pt x="5310" y="4257"/>
                  </a:lnTo>
                  <a:lnTo>
                    <a:pt x="4608" y="6715"/>
                  </a:lnTo>
                  <a:lnTo>
                    <a:pt x="3335" y="9260"/>
                  </a:lnTo>
                  <a:lnTo>
                    <a:pt x="3072" y="9655"/>
                  </a:lnTo>
                  <a:lnTo>
                    <a:pt x="2809" y="10093"/>
                  </a:lnTo>
                  <a:lnTo>
                    <a:pt x="2194" y="10971"/>
                  </a:lnTo>
                  <a:lnTo>
                    <a:pt x="1712" y="11629"/>
                  </a:lnTo>
                  <a:lnTo>
                    <a:pt x="1229" y="12287"/>
                  </a:lnTo>
                  <a:lnTo>
                    <a:pt x="834" y="12989"/>
                  </a:lnTo>
                  <a:lnTo>
                    <a:pt x="483" y="13692"/>
                  </a:lnTo>
                  <a:lnTo>
                    <a:pt x="176" y="14437"/>
                  </a:lnTo>
                  <a:lnTo>
                    <a:pt x="88" y="14789"/>
                  </a:lnTo>
                  <a:lnTo>
                    <a:pt x="44" y="15140"/>
                  </a:lnTo>
                  <a:lnTo>
                    <a:pt x="0" y="15534"/>
                  </a:lnTo>
                  <a:lnTo>
                    <a:pt x="0" y="15886"/>
                  </a:lnTo>
                  <a:lnTo>
                    <a:pt x="88" y="16280"/>
                  </a:lnTo>
                  <a:lnTo>
                    <a:pt x="176" y="16675"/>
                  </a:lnTo>
                  <a:lnTo>
                    <a:pt x="615" y="17597"/>
                  </a:lnTo>
                  <a:lnTo>
                    <a:pt x="702" y="17685"/>
                  </a:lnTo>
                  <a:lnTo>
                    <a:pt x="5529" y="19747"/>
                  </a:lnTo>
                  <a:lnTo>
                    <a:pt x="7899" y="20800"/>
                  </a:lnTo>
                  <a:lnTo>
                    <a:pt x="9961" y="21678"/>
                  </a:lnTo>
                  <a:lnTo>
                    <a:pt x="11190" y="22160"/>
                  </a:lnTo>
                  <a:lnTo>
                    <a:pt x="11804" y="22292"/>
                  </a:lnTo>
                  <a:lnTo>
                    <a:pt x="11892" y="22248"/>
                  </a:lnTo>
                  <a:lnTo>
                    <a:pt x="13296" y="21678"/>
                  </a:lnTo>
                  <a:lnTo>
                    <a:pt x="17903" y="19966"/>
                  </a:lnTo>
                  <a:lnTo>
                    <a:pt x="19308" y="19352"/>
                  </a:lnTo>
                  <a:lnTo>
                    <a:pt x="19308" y="19308"/>
                  </a:lnTo>
                  <a:lnTo>
                    <a:pt x="19834" y="19001"/>
                  </a:lnTo>
                  <a:lnTo>
                    <a:pt x="23959" y="17377"/>
                  </a:lnTo>
                  <a:lnTo>
                    <a:pt x="25056" y="17202"/>
                  </a:lnTo>
                  <a:lnTo>
                    <a:pt x="25100" y="17202"/>
                  </a:lnTo>
                  <a:lnTo>
                    <a:pt x="25626" y="16895"/>
                  </a:lnTo>
                  <a:lnTo>
                    <a:pt x="25670" y="16851"/>
                  </a:lnTo>
                  <a:lnTo>
                    <a:pt x="25890" y="16500"/>
                  </a:lnTo>
                  <a:lnTo>
                    <a:pt x="25934" y="16412"/>
                  </a:lnTo>
                  <a:lnTo>
                    <a:pt x="26021" y="15578"/>
                  </a:lnTo>
                  <a:lnTo>
                    <a:pt x="26021" y="15491"/>
                  </a:lnTo>
                  <a:lnTo>
                    <a:pt x="25846" y="15183"/>
                  </a:lnTo>
                  <a:lnTo>
                    <a:pt x="25802" y="15096"/>
                  </a:lnTo>
                  <a:lnTo>
                    <a:pt x="25539" y="14920"/>
                  </a:lnTo>
                  <a:lnTo>
                    <a:pt x="25451" y="14876"/>
                  </a:lnTo>
                  <a:lnTo>
                    <a:pt x="21984" y="14218"/>
                  </a:lnTo>
                  <a:lnTo>
                    <a:pt x="20843" y="14174"/>
                  </a:lnTo>
                  <a:lnTo>
                    <a:pt x="19527" y="13867"/>
                  </a:lnTo>
                  <a:lnTo>
                    <a:pt x="19264" y="13560"/>
                  </a:lnTo>
                  <a:lnTo>
                    <a:pt x="18781" y="10839"/>
                  </a:lnTo>
                  <a:lnTo>
                    <a:pt x="18298" y="8206"/>
                  </a:lnTo>
                  <a:lnTo>
                    <a:pt x="18255" y="8163"/>
                  </a:lnTo>
                  <a:lnTo>
                    <a:pt x="17333" y="6320"/>
                  </a:lnTo>
                  <a:lnTo>
                    <a:pt x="16324" y="4652"/>
                  </a:lnTo>
                  <a:lnTo>
                    <a:pt x="16280" y="4608"/>
                  </a:lnTo>
                  <a:lnTo>
                    <a:pt x="15051" y="3292"/>
                  </a:lnTo>
                  <a:lnTo>
                    <a:pt x="15051" y="3248"/>
                  </a:lnTo>
                  <a:lnTo>
                    <a:pt x="13164" y="1932"/>
                  </a:lnTo>
                  <a:lnTo>
                    <a:pt x="11014" y="264"/>
                  </a:lnTo>
                  <a:lnTo>
                    <a:pt x="10970" y="264"/>
                  </a:lnTo>
                  <a:lnTo>
                    <a:pt x="1035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5" name="Google Shape;7505;p246"/>
            <p:cNvSpPr/>
            <p:nvPr/>
          </p:nvSpPr>
          <p:spPr>
            <a:xfrm>
              <a:off x="1686175" y="3501975"/>
              <a:ext cx="889700" cy="781100"/>
            </a:xfrm>
            <a:custGeom>
              <a:avLst/>
              <a:gdLst/>
              <a:ahLst/>
              <a:cxnLst/>
              <a:rect l="l" t="t" r="r" b="b"/>
              <a:pathLst>
                <a:path w="35588" h="31244" extrusionOk="0">
                  <a:moveTo>
                    <a:pt x="16807" y="352"/>
                  </a:moveTo>
                  <a:lnTo>
                    <a:pt x="17070" y="615"/>
                  </a:lnTo>
                  <a:lnTo>
                    <a:pt x="17509" y="1405"/>
                  </a:lnTo>
                  <a:lnTo>
                    <a:pt x="18430" y="3423"/>
                  </a:lnTo>
                  <a:lnTo>
                    <a:pt x="18474" y="3511"/>
                  </a:lnTo>
                  <a:lnTo>
                    <a:pt x="19878" y="4345"/>
                  </a:lnTo>
                  <a:lnTo>
                    <a:pt x="21765" y="5968"/>
                  </a:lnTo>
                  <a:lnTo>
                    <a:pt x="23784" y="7768"/>
                  </a:lnTo>
                  <a:lnTo>
                    <a:pt x="25627" y="10093"/>
                  </a:lnTo>
                  <a:lnTo>
                    <a:pt x="27689" y="13428"/>
                  </a:lnTo>
                  <a:lnTo>
                    <a:pt x="28128" y="15490"/>
                  </a:lnTo>
                  <a:lnTo>
                    <a:pt x="28567" y="18299"/>
                  </a:lnTo>
                  <a:lnTo>
                    <a:pt x="28918" y="19703"/>
                  </a:lnTo>
                  <a:lnTo>
                    <a:pt x="28961" y="19835"/>
                  </a:lnTo>
                  <a:lnTo>
                    <a:pt x="29488" y="20273"/>
                  </a:lnTo>
                  <a:lnTo>
                    <a:pt x="29576" y="20317"/>
                  </a:lnTo>
                  <a:lnTo>
                    <a:pt x="30761" y="20537"/>
                  </a:lnTo>
                  <a:lnTo>
                    <a:pt x="32955" y="20888"/>
                  </a:lnTo>
                  <a:lnTo>
                    <a:pt x="35236" y="21809"/>
                  </a:lnTo>
                  <a:lnTo>
                    <a:pt x="35192" y="21897"/>
                  </a:lnTo>
                  <a:lnTo>
                    <a:pt x="34841" y="22467"/>
                  </a:lnTo>
                  <a:lnTo>
                    <a:pt x="34841" y="22511"/>
                  </a:lnTo>
                  <a:lnTo>
                    <a:pt x="34271" y="24003"/>
                  </a:lnTo>
                  <a:lnTo>
                    <a:pt x="33876" y="24661"/>
                  </a:lnTo>
                  <a:lnTo>
                    <a:pt x="33350" y="25012"/>
                  </a:lnTo>
                  <a:lnTo>
                    <a:pt x="31024" y="25276"/>
                  </a:lnTo>
                  <a:lnTo>
                    <a:pt x="30980" y="25320"/>
                  </a:lnTo>
                  <a:lnTo>
                    <a:pt x="28172" y="26329"/>
                  </a:lnTo>
                  <a:lnTo>
                    <a:pt x="28128" y="26373"/>
                  </a:lnTo>
                  <a:lnTo>
                    <a:pt x="26636" y="27514"/>
                  </a:lnTo>
                  <a:lnTo>
                    <a:pt x="24222" y="28655"/>
                  </a:lnTo>
                  <a:lnTo>
                    <a:pt x="21941" y="29532"/>
                  </a:lnTo>
                  <a:lnTo>
                    <a:pt x="20361" y="30190"/>
                  </a:lnTo>
                  <a:lnTo>
                    <a:pt x="19220" y="30673"/>
                  </a:lnTo>
                  <a:lnTo>
                    <a:pt x="18825" y="30805"/>
                  </a:lnTo>
                  <a:lnTo>
                    <a:pt x="18474" y="30849"/>
                  </a:lnTo>
                  <a:lnTo>
                    <a:pt x="18123" y="30849"/>
                  </a:lnTo>
                  <a:lnTo>
                    <a:pt x="17816" y="30761"/>
                  </a:lnTo>
                  <a:lnTo>
                    <a:pt x="17421" y="30585"/>
                  </a:lnTo>
                  <a:lnTo>
                    <a:pt x="16894" y="30366"/>
                  </a:lnTo>
                  <a:lnTo>
                    <a:pt x="16104" y="30015"/>
                  </a:lnTo>
                  <a:lnTo>
                    <a:pt x="15095" y="29620"/>
                  </a:lnTo>
                  <a:lnTo>
                    <a:pt x="13779" y="29093"/>
                  </a:lnTo>
                  <a:lnTo>
                    <a:pt x="12067" y="28523"/>
                  </a:lnTo>
                  <a:lnTo>
                    <a:pt x="9303" y="27909"/>
                  </a:lnTo>
                  <a:lnTo>
                    <a:pt x="9259" y="27909"/>
                  </a:lnTo>
                  <a:lnTo>
                    <a:pt x="7592" y="28304"/>
                  </a:lnTo>
                  <a:lnTo>
                    <a:pt x="5749" y="28128"/>
                  </a:lnTo>
                  <a:lnTo>
                    <a:pt x="5705" y="28128"/>
                  </a:lnTo>
                  <a:lnTo>
                    <a:pt x="4476" y="28304"/>
                  </a:lnTo>
                  <a:lnTo>
                    <a:pt x="4432" y="28304"/>
                  </a:lnTo>
                  <a:lnTo>
                    <a:pt x="966" y="29488"/>
                  </a:lnTo>
                  <a:lnTo>
                    <a:pt x="746" y="29357"/>
                  </a:lnTo>
                  <a:lnTo>
                    <a:pt x="351" y="28567"/>
                  </a:lnTo>
                  <a:lnTo>
                    <a:pt x="395" y="27952"/>
                  </a:lnTo>
                  <a:lnTo>
                    <a:pt x="615" y="26855"/>
                  </a:lnTo>
                  <a:lnTo>
                    <a:pt x="1404" y="25539"/>
                  </a:lnTo>
                  <a:lnTo>
                    <a:pt x="2150" y="24793"/>
                  </a:lnTo>
                  <a:lnTo>
                    <a:pt x="4037" y="24179"/>
                  </a:lnTo>
                  <a:lnTo>
                    <a:pt x="5529" y="24925"/>
                  </a:lnTo>
                  <a:lnTo>
                    <a:pt x="5661" y="24925"/>
                  </a:lnTo>
                  <a:lnTo>
                    <a:pt x="6144" y="24749"/>
                  </a:lnTo>
                  <a:lnTo>
                    <a:pt x="6187" y="24749"/>
                  </a:lnTo>
                  <a:lnTo>
                    <a:pt x="6582" y="24486"/>
                  </a:lnTo>
                  <a:lnTo>
                    <a:pt x="6626" y="24442"/>
                  </a:lnTo>
                  <a:lnTo>
                    <a:pt x="6846" y="24003"/>
                  </a:lnTo>
                  <a:lnTo>
                    <a:pt x="6890" y="23915"/>
                  </a:lnTo>
                  <a:lnTo>
                    <a:pt x="6846" y="23038"/>
                  </a:lnTo>
                  <a:lnTo>
                    <a:pt x="6846" y="22994"/>
                  </a:lnTo>
                  <a:lnTo>
                    <a:pt x="6714" y="22292"/>
                  </a:lnTo>
                  <a:lnTo>
                    <a:pt x="6846" y="21458"/>
                  </a:lnTo>
                  <a:lnTo>
                    <a:pt x="7855" y="19089"/>
                  </a:lnTo>
                  <a:lnTo>
                    <a:pt x="10268" y="15578"/>
                  </a:lnTo>
                  <a:lnTo>
                    <a:pt x="11278" y="13691"/>
                  </a:lnTo>
                  <a:lnTo>
                    <a:pt x="11278" y="13604"/>
                  </a:lnTo>
                  <a:lnTo>
                    <a:pt x="11278" y="12770"/>
                  </a:lnTo>
                  <a:lnTo>
                    <a:pt x="12155" y="8952"/>
                  </a:lnTo>
                  <a:lnTo>
                    <a:pt x="12375" y="8470"/>
                  </a:lnTo>
                  <a:lnTo>
                    <a:pt x="13252" y="7504"/>
                  </a:lnTo>
                  <a:lnTo>
                    <a:pt x="14569" y="6671"/>
                  </a:lnTo>
                  <a:lnTo>
                    <a:pt x="15446" y="6276"/>
                  </a:lnTo>
                  <a:lnTo>
                    <a:pt x="15490" y="6232"/>
                  </a:lnTo>
                  <a:lnTo>
                    <a:pt x="15534" y="6144"/>
                  </a:lnTo>
                  <a:lnTo>
                    <a:pt x="15622" y="5837"/>
                  </a:lnTo>
                  <a:lnTo>
                    <a:pt x="15622" y="5793"/>
                  </a:lnTo>
                  <a:lnTo>
                    <a:pt x="15446" y="3555"/>
                  </a:lnTo>
                  <a:lnTo>
                    <a:pt x="15534" y="1844"/>
                  </a:lnTo>
                  <a:lnTo>
                    <a:pt x="15841" y="966"/>
                  </a:lnTo>
                  <a:lnTo>
                    <a:pt x="16455" y="396"/>
                  </a:lnTo>
                  <a:lnTo>
                    <a:pt x="16807" y="352"/>
                  </a:lnTo>
                  <a:close/>
                  <a:moveTo>
                    <a:pt x="16850" y="1"/>
                  </a:moveTo>
                  <a:lnTo>
                    <a:pt x="16368" y="45"/>
                  </a:lnTo>
                  <a:lnTo>
                    <a:pt x="16280" y="88"/>
                  </a:lnTo>
                  <a:lnTo>
                    <a:pt x="15578" y="703"/>
                  </a:lnTo>
                  <a:lnTo>
                    <a:pt x="15534" y="791"/>
                  </a:lnTo>
                  <a:lnTo>
                    <a:pt x="15183" y="1756"/>
                  </a:lnTo>
                  <a:lnTo>
                    <a:pt x="15183" y="1800"/>
                  </a:lnTo>
                  <a:lnTo>
                    <a:pt x="15095" y="3555"/>
                  </a:lnTo>
                  <a:lnTo>
                    <a:pt x="15271" y="5793"/>
                  </a:lnTo>
                  <a:lnTo>
                    <a:pt x="15227" y="6012"/>
                  </a:lnTo>
                  <a:lnTo>
                    <a:pt x="14437" y="6319"/>
                  </a:lnTo>
                  <a:lnTo>
                    <a:pt x="14393" y="6363"/>
                  </a:lnTo>
                  <a:lnTo>
                    <a:pt x="13033" y="7241"/>
                  </a:lnTo>
                  <a:lnTo>
                    <a:pt x="12989" y="7241"/>
                  </a:lnTo>
                  <a:lnTo>
                    <a:pt x="12111" y="8250"/>
                  </a:lnTo>
                  <a:lnTo>
                    <a:pt x="12067" y="8294"/>
                  </a:lnTo>
                  <a:lnTo>
                    <a:pt x="11848" y="8821"/>
                  </a:lnTo>
                  <a:lnTo>
                    <a:pt x="11804" y="8865"/>
                  </a:lnTo>
                  <a:lnTo>
                    <a:pt x="10970" y="12726"/>
                  </a:lnTo>
                  <a:lnTo>
                    <a:pt x="10927" y="12770"/>
                  </a:lnTo>
                  <a:lnTo>
                    <a:pt x="10927" y="13560"/>
                  </a:lnTo>
                  <a:lnTo>
                    <a:pt x="9961" y="15403"/>
                  </a:lnTo>
                  <a:lnTo>
                    <a:pt x="7548" y="18913"/>
                  </a:lnTo>
                  <a:lnTo>
                    <a:pt x="7548" y="18957"/>
                  </a:lnTo>
                  <a:lnTo>
                    <a:pt x="6538" y="21370"/>
                  </a:lnTo>
                  <a:lnTo>
                    <a:pt x="6495" y="21370"/>
                  </a:lnTo>
                  <a:lnTo>
                    <a:pt x="6363" y="22248"/>
                  </a:lnTo>
                  <a:lnTo>
                    <a:pt x="6363" y="22336"/>
                  </a:lnTo>
                  <a:lnTo>
                    <a:pt x="6495" y="23082"/>
                  </a:lnTo>
                  <a:lnTo>
                    <a:pt x="6538" y="23872"/>
                  </a:lnTo>
                  <a:lnTo>
                    <a:pt x="6319" y="24223"/>
                  </a:lnTo>
                  <a:lnTo>
                    <a:pt x="6012" y="24442"/>
                  </a:lnTo>
                  <a:lnTo>
                    <a:pt x="5617" y="24574"/>
                  </a:lnTo>
                  <a:lnTo>
                    <a:pt x="4125" y="23872"/>
                  </a:lnTo>
                  <a:lnTo>
                    <a:pt x="3993" y="23828"/>
                  </a:lnTo>
                  <a:lnTo>
                    <a:pt x="1975" y="24486"/>
                  </a:lnTo>
                  <a:lnTo>
                    <a:pt x="1931" y="24530"/>
                  </a:lnTo>
                  <a:lnTo>
                    <a:pt x="1141" y="25276"/>
                  </a:lnTo>
                  <a:lnTo>
                    <a:pt x="1141" y="25320"/>
                  </a:lnTo>
                  <a:lnTo>
                    <a:pt x="307" y="26680"/>
                  </a:lnTo>
                  <a:lnTo>
                    <a:pt x="307" y="26768"/>
                  </a:lnTo>
                  <a:lnTo>
                    <a:pt x="44" y="27865"/>
                  </a:lnTo>
                  <a:lnTo>
                    <a:pt x="44" y="27909"/>
                  </a:lnTo>
                  <a:lnTo>
                    <a:pt x="0" y="28611"/>
                  </a:lnTo>
                  <a:lnTo>
                    <a:pt x="44" y="28698"/>
                  </a:lnTo>
                  <a:lnTo>
                    <a:pt x="483" y="29576"/>
                  </a:lnTo>
                  <a:lnTo>
                    <a:pt x="527" y="29664"/>
                  </a:lnTo>
                  <a:lnTo>
                    <a:pt x="834" y="29839"/>
                  </a:lnTo>
                  <a:lnTo>
                    <a:pt x="1010" y="29839"/>
                  </a:lnTo>
                  <a:lnTo>
                    <a:pt x="4564" y="28655"/>
                  </a:lnTo>
                  <a:lnTo>
                    <a:pt x="5705" y="28479"/>
                  </a:lnTo>
                  <a:lnTo>
                    <a:pt x="7592" y="28655"/>
                  </a:lnTo>
                  <a:lnTo>
                    <a:pt x="7636" y="28655"/>
                  </a:lnTo>
                  <a:lnTo>
                    <a:pt x="9303" y="28260"/>
                  </a:lnTo>
                  <a:lnTo>
                    <a:pt x="11980" y="28874"/>
                  </a:lnTo>
                  <a:lnTo>
                    <a:pt x="13647" y="29444"/>
                  </a:lnTo>
                  <a:lnTo>
                    <a:pt x="14964" y="29927"/>
                  </a:lnTo>
                  <a:lnTo>
                    <a:pt x="15973" y="30366"/>
                  </a:lnTo>
                  <a:lnTo>
                    <a:pt x="16763" y="30717"/>
                  </a:lnTo>
                  <a:lnTo>
                    <a:pt x="17684" y="31068"/>
                  </a:lnTo>
                  <a:lnTo>
                    <a:pt x="18079" y="31200"/>
                  </a:lnTo>
                  <a:lnTo>
                    <a:pt x="18386" y="31243"/>
                  </a:lnTo>
                  <a:lnTo>
                    <a:pt x="18781" y="31200"/>
                  </a:lnTo>
                  <a:lnTo>
                    <a:pt x="19220" y="31068"/>
                  </a:lnTo>
                  <a:lnTo>
                    <a:pt x="19790" y="30849"/>
                  </a:lnTo>
                  <a:lnTo>
                    <a:pt x="20493" y="30541"/>
                  </a:lnTo>
                  <a:lnTo>
                    <a:pt x="22072" y="29883"/>
                  </a:lnTo>
                  <a:lnTo>
                    <a:pt x="24354" y="28962"/>
                  </a:lnTo>
                  <a:lnTo>
                    <a:pt x="26811" y="27821"/>
                  </a:lnTo>
                  <a:lnTo>
                    <a:pt x="26855" y="27821"/>
                  </a:lnTo>
                  <a:lnTo>
                    <a:pt x="28347" y="26636"/>
                  </a:lnTo>
                  <a:lnTo>
                    <a:pt x="31068" y="25627"/>
                  </a:lnTo>
                  <a:lnTo>
                    <a:pt x="33437" y="25364"/>
                  </a:lnTo>
                  <a:lnTo>
                    <a:pt x="33525" y="25320"/>
                  </a:lnTo>
                  <a:lnTo>
                    <a:pt x="34095" y="24925"/>
                  </a:lnTo>
                  <a:lnTo>
                    <a:pt x="34139" y="24881"/>
                  </a:lnTo>
                  <a:lnTo>
                    <a:pt x="34578" y="24179"/>
                  </a:lnTo>
                  <a:lnTo>
                    <a:pt x="34622" y="24135"/>
                  </a:lnTo>
                  <a:lnTo>
                    <a:pt x="35149" y="22643"/>
                  </a:lnTo>
                  <a:lnTo>
                    <a:pt x="35500" y="22072"/>
                  </a:lnTo>
                  <a:lnTo>
                    <a:pt x="35500" y="22029"/>
                  </a:lnTo>
                  <a:lnTo>
                    <a:pt x="35587" y="21765"/>
                  </a:lnTo>
                  <a:lnTo>
                    <a:pt x="35587" y="21634"/>
                  </a:lnTo>
                  <a:lnTo>
                    <a:pt x="35500" y="21546"/>
                  </a:lnTo>
                  <a:lnTo>
                    <a:pt x="33086" y="20581"/>
                  </a:lnTo>
                  <a:lnTo>
                    <a:pt x="33042" y="20581"/>
                  </a:lnTo>
                  <a:lnTo>
                    <a:pt x="30848" y="20186"/>
                  </a:lnTo>
                  <a:lnTo>
                    <a:pt x="29664" y="19966"/>
                  </a:lnTo>
                  <a:lnTo>
                    <a:pt x="29225" y="19571"/>
                  </a:lnTo>
                  <a:lnTo>
                    <a:pt x="28918" y="18211"/>
                  </a:lnTo>
                  <a:lnTo>
                    <a:pt x="28479" y="15403"/>
                  </a:lnTo>
                  <a:lnTo>
                    <a:pt x="28040" y="13296"/>
                  </a:lnTo>
                  <a:lnTo>
                    <a:pt x="28040" y="13253"/>
                  </a:lnTo>
                  <a:lnTo>
                    <a:pt x="25934" y="9918"/>
                  </a:lnTo>
                  <a:lnTo>
                    <a:pt x="25934" y="9874"/>
                  </a:lnTo>
                  <a:lnTo>
                    <a:pt x="24047" y="7548"/>
                  </a:lnTo>
                  <a:lnTo>
                    <a:pt x="21984" y="5705"/>
                  </a:lnTo>
                  <a:lnTo>
                    <a:pt x="20098" y="4082"/>
                  </a:lnTo>
                  <a:lnTo>
                    <a:pt x="20054" y="4038"/>
                  </a:lnTo>
                  <a:lnTo>
                    <a:pt x="18737" y="3248"/>
                  </a:lnTo>
                  <a:lnTo>
                    <a:pt x="17816" y="1229"/>
                  </a:lnTo>
                  <a:lnTo>
                    <a:pt x="17377" y="439"/>
                  </a:lnTo>
                  <a:lnTo>
                    <a:pt x="17333" y="396"/>
                  </a:lnTo>
                  <a:lnTo>
                    <a:pt x="16982" y="45"/>
                  </a:lnTo>
                  <a:lnTo>
                    <a:pt x="1693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6" name="Google Shape;7506;p246"/>
            <p:cNvSpPr/>
            <p:nvPr/>
          </p:nvSpPr>
          <p:spPr>
            <a:xfrm>
              <a:off x="2461750" y="3614975"/>
              <a:ext cx="388375" cy="286350"/>
            </a:xfrm>
            <a:custGeom>
              <a:avLst/>
              <a:gdLst/>
              <a:ahLst/>
              <a:cxnLst/>
              <a:rect l="l" t="t" r="r" b="b"/>
              <a:pathLst>
                <a:path w="15535" h="11454" extrusionOk="0">
                  <a:moveTo>
                    <a:pt x="2546" y="351"/>
                  </a:moveTo>
                  <a:lnTo>
                    <a:pt x="5135" y="527"/>
                  </a:lnTo>
                  <a:lnTo>
                    <a:pt x="7504" y="1010"/>
                  </a:lnTo>
                  <a:lnTo>
                    <a:pt x="9786" y="1273"/>
                  </a:lnTo>
                  <a:lnTo>
                    <a:pt x="9830" y="1273"/>
                  </a:lnTo>
                  <a:lnTo>
                    <a:pt x="11761" y="966"/>
                  </a:lnTo>
                  <a:lnTo>
                    <a:pt x="12814" y="1141"/>
                  </a:lnTo>
                  <a:lnTo>
                    <a:pt x="14130" y="1756"/>
                  </a:lnTo>
                  <a:lnTo>
                    <a:pt x="14569" y="2194"/>
                  </a:lnTo>
                  <a:lnTo>
                    <a:pt x="15140" y="3906"/>
                  </a:lnTo>
                  <a:lnTo>
                    <a:pt x="15183" y="4345"/>
                  </a:lnTo>
                  <a:lnTo>
                    <a:pt x="14481" y="5485"/>
                  </a:lnTo>
                  <a:lnTo>
                    <a:pt x="12858" y="7504"/>
                  </a:lnTo>
                  <a:lnTo>
                    <a:pt x="11936" y="8908"/>
                  </a:lnTo>
                  <a:lnTo>
                    <a:pt x="10357" y="9961"/>
                  </a:lnTo>
                  <a:lnTo>
                    <a:pt x="7855" y="10970"/>
                  </a:lnTo>
                  <a:lnTo>
                    <a:pt x="6758" y="11102"/>
                  </a:lnTo>
                  <a:lnTo>
                    <a:pt x="5925" y="11014"/>
                  </a:lnTo>
                  <a:lnTo>
                    <a:pt x="4521" y="10268"/>
                  </a:lnTo>
                  <a:lnTo>
                    <a:pt x="3072" y="9259"/>
                  </a:lnTo>
                  <a:lnTo>
                    <a:pt x="2721" y="8820"/>
                  </a:lnTo>
                  <a:lnTo>
                    <a:pt x="2327" y="6758"/>
                  </a:lnTo>
                  <a:lnTo>
                    <a:pt x="2283" y="6714"/>
                  </a:lnTo>
                  <a:lnTo>
                    <a:pt x="527" y="4081"/>
                  </a:lnTo>
                  <a:lnTo>
                    <a:pt x="352" y="3160"/>
                  </a:lnTo>
                  <a:lnTo>
                    <a:pt x="835" y="2063"/>
                  </a:lnTo>
                  <a:lnTo>
                    <a:pt x="1581" y="878"/>
                  </a:lnTo>
                  <a:lnTo>
                    <a:pt x="2019" y="527"/>
                  </a:lnTo>
                  <a:lnTo>
                    <a:pt x="2546" y="351"/>
                  </a:lnTo>
                  <a:close/>
                  <a:moveTo>
                    <a:pt x="2458" y="0"/>
                  </a:moveTo>
                  <a:lnTo>
                    <a:pt x="1888" y="220"/>
                  </a:lnTo>
                  <a:lnTo>
                    <a:pt x="1844" y="220"/>
                  </a:lnTo>
                  <a:lnTo>
                    <a:pt x="1317" y="615"/>
                  </a:lnTo>
                  <a:lnTo>
                    <a:pt x="1273" y="659"/>
                  </a:lnTo>
                  <a:lnTo>
                    <a:pt x="527" y="1887"/>
                  </a:lnTo>
                  <a:lnTo>
                    <a:pt x="1" y="3072"/>
                  </a:lnTo>
                  <a:lnTo>
                    <a:pt x="1" y="3160"/>
                  </a:lnTo>
                  <a:lnTo>
                    <a:pt x="176" y="4169"/>
                  </a:lnTo>
                  <a:lnTo>
                    <a:pt x="220" y="4213"/>
                  </a:lnTo>
                  <a:lnTo>
                    <a:pt x="1975" y="6846"/>
                  </a:lnTo>
                  <a:lnTo>
                    <a:pt x="2414" y="8952"/>
                  </a:lnTo>
                  <a:lnTo>
                    <a:pt x="2458" y="8996"/>
                  </a:lnTo>
                  <a:lnTo>
                    <a:pt x="2809" y="9479"/>
                  </a:lnTo>
                  <a:lnTo>
                    <a:pt x="2853" y="9522"/>
                  </a:lnTo>
                  <a:lnTo>
                    <a:pt x="4345" y="10576"/>
                  </a:lnTo>
                  <a:lnTo>
                    <a:pt x="5793" y="11365"/>
                  </a:lnTo>
                  <a:lnTo>
                    <a:pt x="5881" y="11365"/>
                  </a:lnTo>
                  <a:lnTo>
                    <a:pt x="6758" y="11453"/>
                  </a:lnTo>
                  <a:lnTo>
                    <a:pt x="7943" y="11321"/>
                  </a:lnTo>
                  <a:lnTo>
                    <a:pt x="7987" y="11321"/>
                  </a:lnTo>
                  <a:lnTo>
                    <a:pt x="10488" y="10312"/>
                  </a:lnTo>
                  <a:lnTo>
                    <a:pt x="10532" y="10268"/>
                  </a:lnTo>
                  <a:lnTo>
                    <a:pt x="12156" y="9215"/>
                  </a:lnTo>
                  <a:lnTo>
                    <a:pt x="12200" y="9127"/>
                  </a:lnTo>
                  <a:lnTo>
                    <a:pt x="13165" y="7679"/>
                  </a:lnTo>
                  <a:lnTo>
                    <a:pt x="14789" y="5705"/>
                  </a:lnTo>
                  <a:lnTo>
                    <a:pt x="14789" y="5661"/>
                  </a:lnTo>
                  <a:lnTo>
                    <a:pt x="15491" y="4476"/>
                  </a:lnTo>
                  <a:lnTo>
                    <a:pt x="15535" y="4388"/>
                  </a:lnTo>
                  <a:lnTo>
                    <a:pt x="15491" y="3862"/>
                  </a:lnTo>
                  <a:lnTo>
                    <a:pt x="15491" y="3818"/>
                  </a:lnTo>
                  <a:lnTo>
                    <a:pt x="14876" y="2019"/>
                  </a:lnTo>
                  <a:lnTo>
                    <a:pt x="14832" y="1975"/>
                  </a:lnTo>
                  <a:lnTo>
                    <a:pt x="14394" y="1492"/>
                  </a:lnTo>
                  <a:lnTo>
                    <a:pt x="14306" y="1448"/>
                  </a:lnTo>
                  <a:lnTo>
                    <a:pt x="12946" y="790"/>
                  </a:lnTo>
                  <a:lnTo>
                    <a:pt x="12902" y="790"/>
                  </a:lnTo>
                  <a:lnTo>
                    <a:pt x="11805" y="615"/>
                  </a:lnTo>
                  <a:lnTo>
                    <a:pt x="11761" y="615"/>
                  </a:lnTo>
                  <a:lnTo>
                    <a:pt x="9830" y="922"/>
                  </a:lnTo>
                  <a:lnTo>
                    <a:pt x="7548" y="659"/>
                  </a:lnTo>
                  <a:lnTo>
                    <a:pt x="5179" y="176"/>
                  </a:lnTo>
                  <a:lnTo>
                    <a:pt x="254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7" name="Google Shape;7507;p246"/>
            <p:cNvSpPr/>
            <p:nvPr/>
          </p:nvSpPr>
          <p:spPr>
            <a:xfrm>
              <a:off x="2519900" y="1399025"/>
              <a:ext cx="942350" cy="1523750"/>
            </a:xfrm>
            <a:custGeom>
              <a:avLst/>
              <a:gdLst/>
              <a:ahLst/>
              <a:cxnLst/>
              <a:rect l="l" t="t" r="r" b="b"/>
              <a:pathLst>
                <a:path w="37694" h="60950" extrusionOk="0">
                  <a:moveTo>
                    <a:pt x="36026" y="0"/>
                  </a:moveTo>
                  <a:lnTo>
                    <a:pt x="35983" y="44"/>
                  </a:lnTo>
                  <a:lnTo>
                    <a:pt x="35939" y="88"/>
                  </a:lnTo>
                  <a:lnTo>
                    <a:pt x="35895" y="132"/>
                  </a:lnTo>
                  <a:lnTo>
                    <a:pt x="35895" y="220"/>
                  </a:lnTo>
                  <a:lnTo>
                    <a:pt x="35895" y="263"/>
                  </a:lnTo>
                  <a:lnTo>
                    <a:pt x="35939" y="307"/>
                  </a:lnTo>
                  <a:lnTo>
                    <a:pt x="36070" y="439"/>
                  </a:lnTo>
                  <a:lnTo>
                    <a:pt x="37080" y="1975"/>
                  </a:lnTo>
                  <a:lnTo>
                    <a:pt x="37299" y="2808"/>
                  </a:lnTo>
                  <a:lnTo>
                    <a:pt x="37343" y="3598"/>
                  </a:lnTo>
                  <a:lnTo>
                    <a:pt x="37036" y="5573"/>
                  </a:lnTo>
                  <a:lnTo>
                    <a:pt x="36904" y="8864"/>
                  </a:lnTo>
                  <a:lnTo>
                    <a:pt x="36641" y="9873"/>
                  </a:lnTo>
                  <a:lnTo>
                    <a:pt x="35851" y="11804"/>
                  </a:lnTo>
                  <a:lnTo>
                    <a:pt x="34578" y="14612"/>
                  </a:lnTo>
                  <a:lnTo>
                    <a:pt x="33394" y="17070"/>
                  </a:lnTo>
                  <a:lnTo>
                    <a:pt x="31112" y="20448"/>
                  </a:lnTo>
                  <a:lnTo>
                    <a:pt x="31112" y="20536"/>
                  </a:lnTo>
                  <a:lnTo>
                    <a:pt x="31156" y="20624"/>
                  </a:lnTo>
                  <a:lnTo>
                    <a:pt x="31507" y="21107"/>
                  </a:lnTo>
                  <a:lnTo>
                    <a:pt x="32472" y="22511"/>
                  </a:lnTo>
                  <a:lnTo>
                    <a:pt x="32867" y="24573"/>
                  </a:lnTo>
                  <a:lnTo>
                    <a:pt x="33525" y="26811"/>
                  </a:lnTo>
                  <a:lnTo>
                    <a:pt x="33613" y="28522"/>
                  </a:lnTo>
                  <a:lnTo>
                    <a:pt x="33657" y="31682"/>
                  </a:lnTo>
                  <a:lnTo>
                    <a:pt x="33657" y="35368"/>
                  </a:lnTo>
                  <a:lnTo>
                    <a:pt x="33437" y="38132"/>
                  </a:lnTo>
                  <a:lnTo>
                    <a:pt x="33130" y="38922"/>
                  </a:lnTo>
                  <a:lnTo>
                    <a:pt x="30805" y="41774"/>
                  </a:lnTo>
                  <a:lnTo>
                    <a:pt x="28391" y="43486"/>
                  </a:lnTo>
                  <a:lnTo>
                    <a:pt x="25495" y="45021"/>
                  </a:lnTo>
                  <a:lnTo>
                    <a:pt x="23301" y="46162"/>
                  </a:lnTo>
                  <a:lnTo>
                    <a:pt x="20098" y="47874"/>
                  </a:lnTo>
                  <a:lnTo>
                    <a:pt x="16895" y="49980"/>
                  </a:lnTo>
                  <a:lnTo>
                    <a:pt x="16017" y="50726"/>
                  </a:lnTo>
                  <a:lnTo>
                    <a:pt x="14042" y="51559"/>
                  </a:lnTo>
                  <a:lnTo>
                    <a:pt x="13998" y="51559"/>
                  </a:lnTo>
                  <a:lnTo>
                    <a:pt x="12682" y="52349"/>
                  </a:lnTo>
                  <a:lnTo>
                    <a:pt x="12638" y="52349"/>
                  </a:lnTo>
                  <a:lnTo>
                    <a:pt x="11146" y="53490"/>
                  </a:lnTo>
                  <a:lnTo>
                    <a:pt x="9128" y="54499"/>
                  </a:lnTo>
                  <a:lnTo>
                    <a:pt x="5222" y="56693"/>
                  </a:lnTo>
                  <a:lnTo>
                    <a:pt x="3335" y="58142"/>
                  </a:lnTo>
                  <a:lnTo>
                    <a:pt x="88" y="60643"/>
                  </a:lnTo>
                  <a:lnTo>
                    <a:pt x="44" y="60687"/>
                  </a:lnTo>
                  <a:lnTo>
                    <a:pt x="1" y="60730"/>
                  </a:lnTo>
                  <a:lnTo>
                    <a:pt x="1" y="60818"/>
                  </a:lnTo>
                  <a:lnTo>
                    <a:pt x="44" y="60862"/>
                  </a:lnTo>
                  <a:lnTo>
                    <a:pt x="88" y="60950"/>
                  </a:lnTo>
                  <a:lnTo>
                    <a:pt x="176" y="60950"/>
                  </a:lnTo>
                  <a:lnTo>
                    <a:pt x="308" y="60906"/>
                  </a:lnTo>
                  <a:lnTo>
                    <a:pt x="3555" y="58405"/>
                  </a:lnTo>
                  <a:lnTo>
                    <a:pt x="5398" y="57001"/>
                  </a:lnTo>
                  <a:lnTo>
                    <a:pt x="9303" y="54807"/>
                  </a:lnTo>
                  <a:lnTo>
                    <a:pt x="11278" y="53797"/>
                  </a:lnTo>
                  <a:lnTo>
                    <a:pt x="11322" y="53797"/>
                  </a:lnTo>
                  <a:lnTo>
                    <a:pt x="12857" y="52613"/>
                  </a:lnTo>
                  <a:lnTo>
                    <a:pt x="14174" y="51867"/>
                  </a:lnTo>
                  <a:lnTo>
                    <a:pt x="16149" y="51033"/>
                  </a:lnTo>
                  <a:lnTo>
                    <a:pt x="16192" y="51033"/>
                  </a:lnTo>
                  <a:lnTo>
                    <a:pt x="17114" y="50243"/>
                  </a:lnTo>
                  <a:lnTo>
                    <a:pt x="20273" y="48181"/>
                  </a:lnTo>
                  <a:lnTo>
                    <a:pt x="23477" y="46469"/>
                  </a:lnTo>
                  <a:lnTo>
                    <a:pt x="25627" y="45328"/>
                  </a:lnTo>
                  <a:lnTo>
                    <a:pt x="28567" y="43793"/>
                  </a:lnTo>
                  <a:lnTo>
                    <a:pt x="28567" y="43749"/>
                  </a:lnTo>
                  <a:lnTo>
                    <a:pt x="31024" y="42037"/>
                  </a:lnTo>
                  <a:lnTo>
                    <a:pt x="31068" y="42037"/>
                  </a:lnTo>
                  <a:lnTo>
                    <a:pt x="33437" y="39141"/>
                  </a:lnTo>
                  <a:lnTo>
                    <a:pt x="33437" y="39054"/>
                  </a:lnTo>
                  <a:lnTo>
                    <a:pt x="33789" y="38220"/>
                  </a:lnTo>
                  <a:lnTo>
                    <a:pt x="33789" y="38176"/>
                  </a:lnTo>
                  <a:lnTo>
                    <a:pt x="34008" y="35412"/>
                  </a:lnTo>
                  <a:lnTo>
                    <a:pt x="34008" y="31682"/>
                  </a:lnTo>
                  <a:lnTo>
                    <a:pt x="33964" y="28522"/>
                  </a:lnTo>
                  <a:lnTo>
                    <a:pt x="33876" y="26767"/>
                  </a:lnTo>
                  <a:lnTo>
                    <a:pt x="33876" y="26723"/>
                  </a:lnTo>
                  <a:lnTo>
                    <a:pt x="33218" y="24529"/>
                  </a:lnTo>
                  <a:lnTo>
                    <a:pt x="32823" y="22423"/>
                  </a:lnTo>
                  <a:lnTo>
                    <a:pt x="32779" y="22335"/>
                  </a:lnTo>
                  <a:lnTo>
                    <a:pt x="31814" y="20887"/>
                  </a:lnTo>
                  <a:lnTo>
                    <a:pt x="31770" y="20887"/>
                  </a:lnTo>
                  <a:lnTo>
                    <a:pt x="31507" y="20536"/>
                  </a:lnTo>
                  <a:lnTo>
                    <a:pt x="33701" y="17245"/>
                  </a:lnTo>
                  <a:lnTo>
                    <a:pt x="33701" y="17201"/>
                  </a:lnTo>
                  <a:lnTo>
                    <a:pt x="34886" y="14744"/>
                  </a:lnTo>
                  <a:lnTo>
                    <a:pt x="36202" y="11936"/>
                  </a:lnTo>
                  <a:lnTo>
                    <a:pt x="36992" y="10005"/>
                  </a:lnTo>
                  <a:lnTo>
                    <a:pt x="36992" y="9961"/>
                  </a:lnTo>
                  <a:lnTo>
                    <a:pt x="37255" y="8908"/>
                  </a:lnTo>
                  <a:lnTo>
                    <a:pt x="37255" y="8864"/>
                  </a:lnTo>
                  <a:lnTo>
                    <a:pt x="37387" y="5617"/>
                  </a:lnTo>
                  <a:lnTo>
                    <a:pt x="37694" y="3642"/>
                  </a:lnTo>
                  <a:lnTo>
                    <a:pt x="37650" y="2765"/>
                  </a:lnTo>
                  <a:lnTo>
                    <a:pt x="37650" y="2721"/>
                  </a:lnTo>
                  <a:lnTo>
                    <a:pt x="37387" y="1843"/>
                  </a:lnTo>
                  <a:lnTo>
                    <a:pt x="36377" y="220"/>
                  </a:lnTo>
                  <a:lnTo>
                    <a:pt x="36334" y="176"/>
                  </a:lnTo>
                  <a:lnTo>
                    <a:pt x="36158" y="44"/>
                  </a:lnTo>
                  <a:lnTo>
                    <a:pt x="3611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8" name="Google Shape;7508;p246"/>
            <p:cNvSpPr/>
            <p:nvPr/>
          </p:nvSpPr>
          <p:spPr>
            <a:xfrm>
              <a:off x="2547325" y="1444000"/>
              <a:ext cx="957725" cy="1504025"/>
            </a:xfrm>
            <a:custGeom>
              <a:avLst/>
              <a:gdLst/>
              <a:ahLst/>
              <a:cxnLst/>
              <a:rect l="l" t="t" r="r" b="b"/>
              <a:pathLst>
                <a:path w="38309" h="60161" extrusionOk="0">
                  <a:moveTo>
                    <a:pt x="36772" y="0"/>
                  </a:moveTo>
                  <a:lnTo>
                    <a:pt x="36685" y="44"/>
                  </a:lnTo>
                  <a:lnTo>
                    <a:pt x="36685" y="88"/>
                  </a:lnTo>
                  <a:lnTo>
                    <a:pt x="36641" y="176"/>
                  </a:lnTo>
                  <a:lnTo>
                    <a:pt x="36685" y="220"/>
                  </a:lnTo>
                  <a:lnTo>
                    <a:pt x="37387" y="1580"/>
                  </a:lnTo>
                  <a:lnTo>
                    <a:pt x="37913" y="3160"/>
                  </a:lnTo>
                  <a:lnTo>
                    <a:pt x="37913" y="4739"/>
                  </a:lnTo>
                  <a:lnTo>
                    <a:pt x="37299" y="7328"/>
                  </a:lnTo>
                  <a:lnTo>
                    <a:pt x="36246" y="10575"/>
                  </a:lnTo>
                  <a:lnTo>
                    <a:pt x="36202" y="10663"/>
                  </a:lnTo>
                  <a:lnTo>
                    <a:pt x="36421" y="13033"/>
                  </a:lnTo>
                  <a:lnTo>
                    <a:pt x="36158" y="15183"/>
                  </a:lnTo>
                  <a:lnTo>
                    <a:pt x="36070" y="17465"/>
                  </a:lnTo>
                  <a:lnTo>
                    <a:pt x="35807" y="20141"/>
                  </a:lnTo>
                  <a:lnTo>
                    <a:pt x="35851" y="20185"/>
                  </a:lnTo>
                  <a:lnTo>
                    <a:pt x="36465" y="22116"/>
                  </a:lnTo>
                  <a:lnTo>
                    <a:pt x="36597" y="25758"/>
                  </a:lnTo>
                  <a:lnTo>
                    <a:pt x="36597" y="25802"/>
                  </a:lnTo>
                  <a:lnTo>
                    <a:pt x="36904" y="27601"/>
                  </a:lnTo>
                  <a:lnTo>
                    <a:pt x="36948" y="29488"/>
                  </a:lnTo>
                  <a:lnTo>
                    <a:pt x="36860" y="32077"/>
                  </a:lnTo>
                  <a:lnTo>
                    <a:pt x="36597" y="34578"/>
                  </a:lnTo>
                  <a:lnTo>
                    <a:pt x="36070" y="36333"/>
                  </a:lnTo>
                  <a:lnTo>
                    <a:pt x="34798" y="38308"/>
                  </a:lnTo>
                  <a:lnTo>
                    <a:pt x="33043" y="41511"/>
                  </a:lnTo>
                  <a:lnTo>
                    <a:pt x="31770" y="42827"/>
                  </a:lnTo>
                  <a:lnTo>
                    <a:pt x="30849" y="43047"/>
                  </a:lnTo>
                  <a:lnTo>
                    <a:pt x="29620" y="43091"/>
                  </a:lnTo>
                  <a:lnTo>
                    <a:pt x="29532" y="43091"/>
                  </a:lnTo>
                  <a:lnTo>
                    <a:pt x="27294" y="44319"/>
                  </a:lnTo>
                  <a:lnTo>
                    <a:pt x="22029" y="46996"/>
                  </a:lnTo>
                  <a:lnTo>
                    <a:pt x="18035" y="49058"/>
                  </a:lnTo>
                  <a:lnTo>
                    <a:pt x="15534" y="50682"/>
                  </a:lnTo>
                  <a:lnTo>
                    <a:pt x="12155" y="52086"/>
                  </a:lnTo>
                  <a:lnTo>
                    <a:pt x="12112" y="52086"/>
                  </a:lnTo>
                  <a:lnTo>
                    <a:pt x="10532" y="53008"/>
                  </a:lnTo>
                  <a:lnTo>
                    <a:pt x="8996" y="53841"/>
                  </a:lnTo>
                  <a:lnTo>
                    <a:pt x="7416" y="54675"/>
                  </a:lnTo>
                  <a:lnTo>
                    <a:pt x="5881" y="55597"/>
                  </a:lnTo>
                  <a:lnTo>
                    <a:pt x="5135" y="56079"/>
                  </a:lnTo>
                  <a:lnTo>
                    <a:pt x="4389" y="56562"/>
                  </a:lnTo>
                  <a:lnTo>
                    <a:pt x="3686" y="57089"/>
                  </a:lnTo>
                  <a:lnTo>
                    <a:pt x="2984" y="57659"/>
                  </a:lnTo>
                  <a:lnTo>
                    <a:pt x="88" y="59853"/>
                  </a:lnTo>
                  <a:lnTo>
                    <a:pt x="44" y="59897"/>
                  </a:lnTo>
                  <a:lnTo>
                    <a:pt x="1" y="59941"/>
                  </a:lnTo>
                  <a:lnTo>
                    <a:pt x="1" y="60028"/>
                  </a:lnTo>
                  <a:lnTo>
                    <a:pt x="44" y="60072"/>
                  </a:lnTo>
                  <a:lnTo>
                    <a:pt x="88" y="60116"/>
                  </a:lnTo>
                  <a:lnTo>
                    <a:pt x="176" y="60160"/>
                  </a:lnTo>
                  <a:lnTo>
                    <a:pt x="308" y="60116"/>
                  </a:lnTo>
                  <a:lnTo>
                    <a:pt x="3204" y="57922"/>
                  </a:lnTo>
                  <a:lnTo>
                    <a:pt x="3906" y="57352"/>
                  </a:lnTo>
                  <a:lnTo>
                    <a:pt x="4608" y="56825"/>
                  </a:lnTo>
                  <a:lnTo>
                    <a:pt x="5354" y="56343"/>
                  </a:lnTo>
                  <a:lnTo>
                    <a:pt x="6100" y="55860"/>
                  </a:lnTo>
                  <a:lnTo>
                    <a:pt x="7592" y="54982"/>
                  </a:lnTo>
                  <a:lnTo>
                    <a:pt x="9128" y="54149"/>
                  </a:lnTo>
                  <a:lnTo>
                    <a:pt x="10707" y="53315"/>
                  </a:lnTo>
                  <a:lnTo>
                    <a:pt x="12287" y="52393"/>
                  </a:lnTo>
                  <a:lnTo>
                    <a:pt x="15666" y="51033"/>
                  </a:lnTo>
                  <a:lnTo>
                    <a:pt x="15710" y="50989"/>
                  </a:lnTo>
                  <a:lnTo>
                    <a:pt x="18211" y="49366"/>
                  </a:lnTo>
                  <a:lnTo>
                    <a:pt x="22160" y="47303"/>
                  </a:lnTo>
                  <a:lnTo>
                    <a:pt x="27470" y="44626"/>
                  </a:lnTo>
                  <a:lnTo>
                    <a:pt x="29664" y="43442"/>
                  </a:lnTo>
                  <a:lnTo>
                    <a:pt x="30892" y="43398"/>
                  </a:lnTo>
                  <a:lnTo>
                    <a:pt x="30936" y="43398"/>
                  </a:lnTo>
                  <a:lnTo>
                    <a:pt x="31902" y="43135"/>
                  </a:lnTo>
                  <a:lnTo>
                    <a:pt x="31989" y="43091"/>
                  </a:lnTo>
                  <a:lnTo>
                    <a:pt x="33306" y="41730"/>
                  </a:lnTo>
                  <a:lnTo>
                    <a:pt x="33350" y="41687"/>
                  </a:lnTo>
                  <a:lnTo>
                    <a:pt x="35105" y="38483"/>
                  </a:lnTo>
                  <a:lnTo>
                    <a:pt x="36377" y="36509"/>
                  </a:lnTo>
                  <a:lnTo>
                    <a:pt x="36377" y="36465"/>
                  </a:lnTo>
                  <a:lnTo>
                    <a:pt x="36904" y="34666"/>
                  </a:lnTo>
                  <a:lnTo>
                    <a:pt x="36904" y="34622"/>
                  </a:lnTo>
                  <a:lnTo>
                    <a:pt x="37211" y="32077"/>
                  </a:lnTo>
                  <a:lnTo>
                    <a:pt x="37299" y="29488"/>
                  </a:lnTo>
                  <a:lnTo>
                    <a:pt x="37211" y="27557"/>
                  </a:lnTo>
                  <a:lnTo>
                    <a:pt x="36948" y="25758"/>
                  </a:lnTo>
                  <a:lnTo>
                    <a:pt x="36816" y="22116"/>
                  </a:lnTo>
                  <a:lnTo>
                    <a:pt x="36816" y="22028"/>
                  </a:lnTo>
                  <a:lnTo>
                    <a:pt x="36158" y="20141"/>
                  </a:lnTo>
                  <a:lnTo>
                    <a:pt x="36421" y="17508"/>
                  </a:lnTo>
                  <a:lnTo>
                    <a:pt x="36509" y="15183"/>
                  </a:lnTo>
                  <a:lnTo>
                    <a:pt x="36772" y="13077"/>
                  </a:lnTo>
                  <a:lnTo>
                    <a:pt x="36772" y="13033"/>
                  </a:lnTo>
                  <a:lnTo>
                    <a:pt x="36597" y="10663"/>
                  </a:lnTo>
                  <a:lnTo>
                    <a:pt x="37650" y="7416"/>
                  </a:lnTo>
                  <a:lnTo>
                    <a:pt x="38264" y="4783"/>
                  </a:lnTo>
                  <a:lnTo>
                    <a:pt x="38308" y="4739"/>
                  </a:lnTo>
                  <a:lnTo>
                    <a:pt x="38264" y="3116"/>
                  </a:lnTo>
                  <a:lnTo>
                    <a:pt x="38264" y="3072"/>
                  </a:lnTo>
                  <a:lnTo>
                    <a:pt x="37738" y="1448"/>
                  </a:lnTo>
                  <a:lnTo>
                    <a:pt x="36992" y="88"/>
                  </a:lnTo>
                  <a:lnTo>
                    <a:pt x="3694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9" name="Google Shape;7509;p246"/>
            <p:cNvSpPr/>
            <p:nvPr/>
          </p:nvSpPr>
          <p:spPr>
            <a:xfrm>
              <a:off x="2816100" y="3080725"/>
              <a:ext cx="767925" cy="218325"/>
            </a:xfrm>
            <a:custGeom>
              <a:avLst/>
              <a:gdLst/>
              <a:ahLst/>
              <a:cxnLst/>
              <a:rect l="l" t="t" r="r" b="b"/>
              <a:pathLst>
                <a:path w="30717" h="8733" extrusionOk="0">
                  <a:moveTo>
                    <a:pt x="11234" y="1"/>
                  </a:moveTo>
                  <a:lnTo>
                    <a:pt x="7899" y="1054"/>
                  </a:lnTo>
                  <a:lnTo>
                    <a:pt x="3555" y="2019"/>
                  </a:lnTo>
                  <a:lnTo>
                    <a:pt x="3511" y="2019"/>
                  </a:lnTo>
                  <a:lnTo>
                    <a:pt x="88" y="4038"/>
                  </a:lnTo>
                  <a:lnTo>
                    <a:pt x="44" y="4082"/>
                  </a:lnTo>
                  <a:lnTo>
                    <a:pt x="0" y="4125"/>
                  </a:lnTo>
                  <a:lnTo>
                    <a:pt x="0" y="4213"/>
                  </a:lnTo>
                  <a:lnTo>
                    <a:pt x="44" y="4257"/>
                  </a:lnTo>
                  <a:lnTo>
                    <a:pt x="88" y="4345"/>
                  </a:lnTo>
                  <a:lnTo>
                    <a:pt x="264" y="4345"/>
                  </a:lnTo>
                  <a:lnTo>
                    <a:pt x="3686" y="2326"/>
                  </a:lnTo>
                  <a:lnTo>
                    <a:pt x="7987" y="1361"/>
                  </a:lnTo>
                  <a:lnTo>
                    <a:pt x="10312" y="659"/>
                  </a:lnTo>
                  <a:lnTo>
                    <a:pt x="11278" y="352"/>
                  </a:lnTo>
                  <a:lnTo>
                    <a:pt x="11497" y="396"/>
                  </a:lnTo>
                  <a:lnTo>
                    <a:pt x="13384" y="2326"/>
                  </a:lnTo>
                  <a:lnTo>
                    <a:pt x="13428" y="2326"/>
                  </a:lnTo>
                  <a:lnTo>
                    <a:pt x="15753" y="4257"/>
                  </a:lnTo>
                  <a:lnTo>
                    <a:pt x="15797" y="4301"/>
                  </a:lnTo>
                  <a:lnTo>
                    <a:pt x="18913" y="5968"/>
                  </a:lnTo>
                  <a:lnTo>
                    <a:pt x="20887" y="6846"/>
                  </a:lnTo>
                  <a:lnTo>
                    <a:pt x="23213" y="7636"/>
                  </a:lnTo>
                  <a:lnTo>
                    <a:pt x="26021" y="8645"/>
                  </a:lnTo>
                  <a:lnTo>
                    <a:pt x="26065" y="8645"/>
                  </a:lnTo>
                  <a:lnTo>
                    <a:pt x="26943" y="8733"/>
                  </a:lnTo>
                  <a:lnTo>
                    <a:pt x="26987" y="8733"/>
                  </a:lnTo>
                  <a:lnTo>
                    <a:pt x="27777" y="8557"/>
                  </a:lnTo>
                  <a:lnTo>
                    <a:pt x="27821" y="8557"/>
                  </a:lnTo>
                  <a:lnTo>
                    <a:pt x="28874" y="7943"/>
                  </a:lnTo>
                  <a:lnTo>
                    <a:pt x="28961" y="7899"/>
                  </a:lnTo>
                  <a:lnTo>
                    <a:pt x="30366" y="5881"/>
                  </a:lnTo>
                  <a:lnTo>
                    <a:pt x="30366" y="5837"/>
                  </a:lnTo>
                  <a:lnTo>
                    <a:pt x="30717" y="5003"/>
                  </a:lnTo>
                  <a:lnTo>
                    <a:pt x="30717" y="4915"/>
                  </a:lnTo>
                  <a:lnTo>
                    <a:pt x="30322" y="3423"/>
                  </a:lnTo>
                  <a:lnTo>
                    <a:pt x="30278" y="3379"/>
                  </a:lnTo>
                  <a:lnTo>
                    <a:pt x="29225" y="1054"/>
                  </a:lnTo>
                  <a:lnTo>
                    <a:pt x="29181" y="1010"/>
                  </a:lnTo>
                  <a:lnTo>
                    <a:pt x="29093" y="966"/>
                  </a:lnTo>
                  <a:lnTo>
                    <a:pt x="28961" y="966"/>
                  </a:lnTo>
                  <a:lnTo>
                    <a:pt x="28918" y="1010"/>
                  </a:lnTo>
                  <a:lnTo>
                    <a:pt x="28874" y="1054"/>
                  </a:lnTo>
                  <a:lnTo>
                    <a:pt x="28874" y="1142"/>
                  </a:lnTo>
                  <a:lnTo>
                    <a:pt x="28874" y="1185"/>
                  </a:lnTo>
                  <a:lnTo>
                    <a:pt x="29971" y="3511"/>
                  </a:lnTo>
                  <a:lnTo>
                    <a:pt x="30366" y="4915"/>
                  </a:lnTo>
                  <a:lnTo>
                    <a:pt x="30058" y="5705"/>
                  </a:lnTo>
                  <a:lnTo>
                    <a:pt x="28698" y="7636"/>
                  </a:lnTo>
                  <a:lnTo>
                    <a:pt x="27689" y="8250"/>
                  </a:lnTo>
                  <a:lnTo>
                    <a:pt x="26943" y="8382"/>
                  </a:lnTo>
                  <a:lnTo>
                    <a:pt x="26153" y="8294"/>
                  </a:lnTo>
                  <a:lnTo>
                    <a:pt x="23301" y="7285"/>
                  </a:lnTo>
                  <a:lnTo>
                    <a:pt x="21019" y="6539"/>
                  </a:lnTo>
                  <a:lnTo>
                    <a:pt x="19044" y="5661"/>
                  </a:lnTo>
                  <a:lnTo>
                    <a:pt x="15973" y="3994"/>
                  </a:lnTo>
                  <a:lnTo>
                    <a:pt x="13647" y="2063"/>
                  </a:lnTo>
                  <a:lnTo>
                    <a:pt x="11672" y="88"/>
                  </a:lnTo>
                  <a:lnTo>
                    <a:pt x="11585" y="45"/>
                  </a:lnTo>
                  <a:lnTo>
                    <a:pt x="1132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0" name="Google Shape;7510;p246"/>
            <p:cNvSpPr/>
            <p:nvPr/>
          </p:nvSpPr>
          <p:spPr>
            <a:xfrm>
              <a:off x="2745875" y="2864625"/>
              <a:ext cx="868875" cy="266600"/>
            </a:xfrm>
            <a:custGeom>
              <a:avLst/>
              <a:gdLst/>
              <a:ahLst/>
              <a:cxnLst/>
              <a:rect l="l" t="t" r="r" b="b"/>
              <a:pathLst>
                <a:path w="34755" h="10664" extrusionOk="0">
                  <a:moveTo>
                    <a:pt x="34535" y="0"/>
                  </a:moveTo>
                  <a:lnTo>
                    <a:pt x="34491" y="44"/>
                  </a:lnTo>
                  <a:lnTo>
                    <a:pt x="34447" y="88"/>
                  </a:lnTo>
                  <a:lnTo>
                    <a:pt x="33438" y="1492"/>
                  </a:lnTo>
                  <a:lnTo>
                    <a:pt x="32034" y="3730"/>
                  </a:lnTo>
                  <a:lnTo>
                    <a:pt x="32034" y="3774"/>
                  </a:lnTo>
                  <a:lnTo>
                    <a:pt x="31419" y="5441"/>
                  </a:lnTo>
                  <a:lnTo>
                    <a:pt x="31419" y="5485"/>
                  </a:lnTo>
                  <a:lnTo>
                    <a:pt x="31156" y="7635"/>
                  </a:lnTo>
                  <a:lnTo>
                    <a:pt x="31112" y="10049"/>
                  </a:lnTo>
                  <a:lnTo>
                    <a:pt x="30937" y="10268"/>
                  </a:lnTo>
                  <a:lnTo>
                    <a:pt x="30454" y="10312"/>
                  </a:lnTo>
                  <a:lnTo>
                    <a:pt x="29971" y="10268"/>
                  </a:lnTo>
                  <a:lnTo>
                    <a:pt x="29489" y="10180"/>
                  </a:lnTo>
                  <a:lnTo>
                    <a:pt x="29006" y="10049"/>
                  </a:lnTo>
                  <a:lnTo>
                    <a:pt x="28523" y="9873"/>
                  </a:lnTo>
                  <a:lnTo>
                    <a:pt x="28041" y="9654"/>
                  </a:lnTo>
                  <a:lnTo>
                    <a:pt x="27558" y="9391"/>
                  </a:lnTo>
                  <a:lnTo>
                    <a:pt x="27119" y="9127"/>
                  </a:lnTo>
                  <a:lnTo>
                    <a:pt x="26241" y="8513"/>
                  </a:lnTo>
                  <a:lnTo>
                    <a:pt x="25452" y="7943"/>
                  </a:lnTo>
                  <a:lnTo>
                    <a:pt x="24750" y="7372"/>
                  </a:lnTo>
                  <a:lnTo>
                    <a:pt x="24179" y="6846"/>
                  </a:lnTo>
                  <a:lnTo>
                    <a:pt x="19308" y="2677"/>
                  </a:lnTo>
                  <a:lnTo>
                    <a:pt x="19264" y="2633"/>
                  </a:lnTo>
                  <a:lnTo>
                    <a:pt x="17992" y="2019"/>
                  </a:lnTo>
                  <a:lnTo>
                    <a:pt x="17948" y="2019"/>
                  </a:lnTo>
                  <a:lnTo>
                    <a:pt x="17246" y="1931"/>
                  </a:lnTo>
                  <a:lnTo>
                    <a:pt x="17158" y="1975"/>
                  </a:lnTo>
                  <a:lnTo>
                    <a:pt x="16500" y="2370"/>
                  </a:lnTo>
                  <a:lnTo>
                    <a:pt x="16456" y="2414"/>
                  </a:lnTo>
                  <a:lnTo>
                    <a:pt x="14789" y="3993"/>
                  </a:lnTo>
                  <a:lnTo>
                    <a:pt x="13604" y="4827"/>
                  </a:lnTo>
                  <a:lnTo>
                    <a:pt x="12331" y="5222"/>
                  </a:lnTo>
                  <a:lnTo>
                    <a:pt x="10313" y="5529"/>
                  </a:lnTo>
                  <a:lnTo>
                    <a:pt x="10269" y="5529"/>
                  </a:lnTo>
                  <a:lnTo>
                    <a:pt x="8338" y="6143"/>
                  </a:lnTo>
                  <a:lnTo>
                    <a:pt x="5925" y="6714"/>
                  </a:lnTo>
                  <a:lnTo>
                    <a:pt x="5881" y="6714"/>
                  </a:lnTo>
                  <a:lnTo>
                    <a:pt x="4126" y="7460"/>
                  </a:lnTo>
                  <a:lnTo>
                    <a:pt x="4082" y="7460"/>
                  </a:lnTo>
                  <a:lnTo>
                    <a:pt x="2063" y="8689"/>
                  </a:lnTo>
                  <a:lnTo>
                    <a:pt x="89" y="10180"/>
                  </a:lnTo>
                  <a:lnTo>
                    <a:pt x="45" y="10224"/>
                  </a:lnTo>
                  <a:lnTo>
                    <a:pt x="1" y="10312"/>
                  </a:lnTo>
                  <a:lnTo>
                    <a:pt x="45" y="10356"/>
                  </a:lnTo>
                  <a:lnTo>
                    <a:pt x="45" y="10444"/>
                  </a:lnTo>
                  <a:lnTo>
                    <a:pt x="89" y="10488"/>
                  </a:lnTo>
                  <a:lnTo>
                    <a:pt x="220" y="10488"/>
                  </a:lnTo>
                  <a:lnTo>
                    <a:pt x="308" y="10444"/>
                  </a:lnTo>
                  <a:lnTo>
                    <a:pt x="2239" y="8996"/>
                  </a:lnTo>
                  <a:lnTo>
                    <a:pt x="4257" y="7767"/>
                  </a:lnTo>
                  <a:lnTo>
                    <a:pt x="6013" y="7065"/>
                  </a:lnTo>
                  <a:lnTo>
                    <a:pt x="8426" y="6495"/>
                  </a:lnTo>
                  <a:lnTo>
                    <a:pt x="10357" y="5880"/>
                  </a:lnTo>
                  <a:lnTo>
                    <a:pt x="12375" y="5529"/>
                  </a:lnTo>
                  <a:lnTo>
                    <a:pt x="12419" y="5529"/>
                  </a:lnTo>
                  <a:lnTo>
                    <a:pt x="13735" y="5178"/>
                  </a:lnTo>
                  <a:lnTo>
                    <a:pt x="13779" y="5134"/>
                  </a:lnTo>
                  <a:lnTo>
                    <a:pt x="15008" y="4300"/>
                  </a:lnTo>
                  <a:lnTo>
                    <a:pt x="15008" y="4257"/>
                  </a:lnTo>
                  <a:lnTo>
                    <a:pt x="16719" y="2677"/>
                  </a:lnTo>
                  <a:lnTo>
                    <a:pt x="17290" y="2282"/>
                  </a:lnTo>
                  <a:lnTo>
                    <a:pt x="17860" y="2370"/>
                  </a:lnTo>
                  <a:lnTo>
                    <a:pt x="19089" y="2940"/>
                  </a:lnTo>
                  <a:lnTo>
                    <a:pt x="23960" y="7153"/>
                  </a:lnTo>
                  <a:lnTo>
                    <a:pt x="24706" y="7767"/>
                  </a:lnTo>
                  <a:lnTo>
                    <a:pt x="25495" y="8425"/>
                  </a:lnTo>
                  <a:lnTo>
                    <a:pt x="26329" y="8996"/>
                  </a:lnTo>
                  <a:lnTo>
                    <a:pt x="27163" y="9566"/>
                  </a:lnTo>
                  <a:lnTo>
                    <a:pt x="27953" y="10005"/>
                  </a:lnTo>
                  <a:lnTo>
                    <a:pt x="28392" y="10180"/>
                  </a:lnTo>
                  <a:lnTo>
                    <a:pt x="28787" y="10356"/>
                  </a:lnTo>
                  <a:lnTo>
                    <a:pt x="29225" y="10488"/>
                  </a:lnTo>
                  <a:lnTo>
                    <a:pt x="29620" y="10575"/>
                  </a:lnTo>
                  <a:lnTo>
                    <a:pt x="30015" y="10619"/>
                  </a:lnTo>
                  <a:lnTo>
                    <a:pt x="30454" y="10663"/>
                  </a:lnTo>
                  <a:lnTo>
                    <a:pt x="31024" y="10575"/>
                  </a:lnTo>
                  <a:lnTo>
                    <a:pt x="31156" y="10532"/>
                  </a:lnTo>
                  <a:lnTo>
                    <a:pt x="31419" y="10224"/>
                  </a:lnTo>
                  <a:lnTo>
                    <a:pt x="31463" y="10137"/>
                  </a:lnTo>
                  <a:lnTo>
                    <a:pt x="31507" y="7635"/>
                  </a:lnTo>
                  <a:lnTo>
                    <a:pt x="31727" y="5573"/>
                  </a:lnTo>
                  <a:lnTo>
                    <a:pt x="32341" y="3906"/>
                  </a:lnTo>
                  <a:lnTo>
                    <a:pt x="33745" y="1712"/>
                  </a:lnTo>
                  <a:lnTo>
                    <a:pt x="34710" y="264"/>
                  </a:lnTo>
                  <a:lnTo>
                    <a:pt x="34754" y="220"/>
                  </a:lnTo>
                  <a:lnTo>
                    <a:pt x="34754" y="132"/>
                  </a:lnTo>
                  <a:lnTo>
                    <a:pt x="34754" y="88"/>
                  </a:lnTo>
                  <a:lnTo>
                    <a:pt x="34667" y="44"/>
                  </a:lnTo>
                  <a:lnTo>
                    <a:pt x="3462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1" name="Google Shape;7511;p246"/>
            <p:cNvSpPr/>
            <p:nvPr/>
          </p:nvSpPr>
          <p:spPr>
            <a:xfrm>
              <a:off x="2680075" y="2663875"/>
              <a:ext cx="923700" cy="403725"/>
            </a:xfrm>
            <a:custGeom>
              <a:avLst/>
              <a:gdLst/>
              <a:ahLst/>
              <a:cxnLst/>
              <a:rect l="l" t="t" r="r" b="b"/>
              <a:pathLst>
                <a:path w="36948" h="16149" extrusionOk="0">
                  <a:moveTo>
                    <a:pt x="34753" y="0"/>
                  </a:moveTo>
                  <a:lnTo>
                    <a:pt x="34666" y="44"/>
                  </a:lnTo>
                  <a:lnTo>
                    <a:pt x="34622" y="88"/>
                  </a:lnTo>
                  <a:lnTo>
                    <a:pt x="34622" y="132"/>
                  </a:lnTo>
                  <a:lnTo>
                    <a:pt x="34622" y="220"/>
                  </a:lnTo>
                  <a:lnTo>
                    <a:pt x="35061" y="1931"/>
                  </a:lnTo>
                  <a:lnTo>
                    <a:pt x="35982" y="5222"/>
                  </a:lnTo>
                  <a:lnTo>
                    <a:pt x="36596" y="7855"/>
                  </a:lnTo>
                  <a:lnTo>
                    <a:pt x="35850" y="8908"/>
                  </a:lnTo>
                  <a:lnTo>
                    <a:pt x="34227" y="10970"/>
                  </a:lnTo>
                  <a:lnTo>
                    <a:pt x="33744" y="11058"/>
                  </a:lnTo>
                  <a:lnTo>
                    <a:pt x="32954" y="10839"/>
                  </a:lnTo>
                  <a:lnTo>
                    <a:pt x="29795" y="9391"/>
                  </a:lnTo>
                  <a:lnTo>
                    <a:pt x="27776" y="8425"/>
                  </a:lnTo>
                  <a:lnTo>
                    <a:pt x="23871" y="6889"/>
                  </a:lnTo>
                  <a:lnTo>
                    <a:pt x="23827" y="6889"/>
                  </a:lnTo>
                  <a:lnTo>
                    <a:pt x="22160" y="6538"/>
                  </a:lnTo>
                  <a:lnTo>
                    <a:pt x="20843" y="6494"/>
                  </a:lnTo>
                  <a:lnTo>
                    <a:pt x="20799" y="6494"/>
                  </a:lnTo>
                  <a:lnTo>
                    <a:pt x="19834" y="6670"/>
                  </a:lnTo>
                  <a:lnTo>
                    <a:pt x="19790" y="6670"/>
                  </a:lnTo>
                  <a:lnTo>
                    <a:pt x="18035" y="7548"/>
                  </a:lnTo>
                  <a:lnTo>
                    <a:pt x="15797" y="8820"/>
                  </a:lnTo>
                  <a:lnTo>
                    <a:pt x="15753" y="8820"/>
                  </a:lnTo>
                  <a:lnTo>
                    <a:pt x="13866" y="10180"/>
                  </a:lnTo>
                  <a:lnTo>
                    <a:pt x="12199" y="10356"/>
                  </a:lnTo>
                  <a:lnTo>
                    <a:pt x="9039" y="10531"/>
                  </a:lnTo>
                  <a:lnTo>
                    <a:pt x="8996" y="10575"/>
                  </a:lnTo>
                  <a:lnTo>
                    <a:pt x="7372" y="11058"/>
                  </a:lnTo>
                  <a:lnTo>
                    <a:pt x="3818" y="12682"/>
                  </a:lnTo>
                  <a:lnTo>
                    <a:pt x="1755" y="14042"/>
                  </a:lnTo>
                  <a:lnTo>
                    <a:pt x="1711" y="14086"/>
                  </a:lnTo>
                  <a:lnTo>
                    <a:pt x="44" y="15885"/>
                  </a:lnTo>
                  <a:lnTo>
                    <a:pt x="44" y="15929"/>
                  </a:lnTo>
                  <a:lnTo>
                    <a:pt x="0" y="15973"/>
                  </a:lnTo>
                  <a:lnTo>
                    <a:pt x="44" y="16060"/>
                  </a:lnTo>
                  <a:lnTo>
                    <a:pt x="88" y="16104"/>
                  </a:lnTo>
                  <a:lnTo>
                    <a:pt x="176" y="16148"/>
                  </a:lnTo>
                  <a:lnTo>
                    <a:pt x="263" y="16148"/>
                  </a:lnTo>
                  <a:lnTo>
                    <a:pt x="307" y="16104"/>
                  </a:lnTo>
                  <a:lnTo>
                    <a:pt x="1975" y="14349"/>
                  </a:lnTo>
                  <a:lnTo>
                    <a:pt x="3993" y="12989"/>
                  </a:lnTo>
                  <a:lnTo>
                    <a:pt x="7504" y="11409"/>
                  </a:lnTo>
                  <a:lnTo>
                    <a:pt x="9083" y="10882"/>
                  </a:lnTo>
                  <a:lnTo>
                    <a:pt x="12199" y="10707"/>
                  </a:lnTo>
                  <a:lnTo>
                    <a:pt x="13954" y="10531"/>
                  </a:lnTo>
                  <a:lnTo>
                    <a:pt x="14042" y="10488"/>
                  </a:lnTo>
                  <a:lnTo>
                    <a:pt x="15973" y="9083"/>
                  </a:lnTo>
                  <a:lnTo>
                    <a:pt x="18167" y="7855"/>
                  </a:lnTo>
                  <a:lnTo>
                    <a:pt x="19922" y="7021"/>
                  </a:lnTo>
                  <a:lnTo>
                    <a:pt x="20843" y="6845"/>
                  </a:lnTo>
                  <a:lnTo>
                    <a:pt x="22116" y="6889"/>
                  </a:lnTo>
                  <a:lnTo>
                    <a:pt x="23739" y="7240"/>
                  </a:lnTo>
                  <a:lnTo>
                    <a:pt x="27645" y="8732"/>
                  </a:lnTo>
                  <a:lnTo>
                    <a:pt x="29663" y="9698"/>
                  </a:lnTo>
                  <a:lnTo>
                    <a:pt x="32823" y="11146"/>
                  </a:lnTo>
                  <a:lnTo>
                    <a:pt x="32867" y="11190"/>
                  </a:lnTo>
                  <a:lnTo>
                    <a:pt x="33700" y="11409"/>
                  </a:lnTo>
                  <a:lnTo>
                    <a:pt x="33788" y="11409"/>
                  </a:lnTo>
                  <a:lnTo>
                    <a:pt x="34359" y="11277"/>
                  </a:lnTo>
                  <a:lnTo>
                    <a:pt x="34446" y="11233"/>
                  </a:lnTo>
                  <a:lnTo>
                    <a:pt x="36158" y="9127"/>
                  </a:lnTo>
                  <a:lnTo>
                    <a:pt x="36947" y="7986"/>
                  </a:lnTo>
                  <a:lnTo>
                    <a:pt x="36947" y="7899"/>
                  </a:lnTo>
                  <a:lnTo>
                    <a:pt x="36947" y="7855"/>
                  </a:lnTo>
                  <a:lnTo>
                    <a:pt x="36333" y="5134"/>
                  </a:lnTo>
                  <a:lnTo>
                    <a:pt x="35368" y="1843"/>
                  </a:lnTo>
                  <a:lnTo>
                    <a:pt x="34929" y="132"/>
                  </a:lnTo>
                  <a:lnTo>
                    <a:pt x="34929" y="88"/>
                  </a:lnTo>
                  <a:lnTo>
                    <a:pt x="34885" y="44"/>
                  </a:lnTo>
                  <a:lnTo>
                    <a:pt x="3479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2" name="Google Shape;7512;p246"/>
            <p:cNvSpPr/>
            <p:nvPr/>
          </p:nvSpPr>
          <p:spPr>
            <a:xfrm>
              <a:off x="2627400" y="2363275"/>
              <a:ext cx="931400" cy="657150"/>
            </a:xfrm>
            <a:custGeom>
              <a:avLst/>
              <a:gdLst/>
              <a:ahLst/>
              <a:cxnLst/>
              <a:rect l="l" t="t" r="r" b="b"/>
              <a:pathLst>
                <a:path w="37256" h="26286" extrusionOk="0">
                  <a:moveTo>
                    <a:pt x="36992" y="1"/>
                  </a:moveTo>
                  <a:lnTo>
                    <a:pt x="36948" y="45"/>
                  </a:lnTo>
                  <a:lnTo>
                    <a:pt x="36904" y="133"/>
                  </a:lnTo>
                  <a:lnTo>
                    <a:pt x="36466" y="2283"/>
                  </a:lnTo>
                  <a:lnTo>
                    <a:pt x="36466" y="2327"/>
                  </a:lnTo>
                  <a:lnTo>
                    <a:pt x="36422" y="4564"/>
                  </a:lnTo>
                  <a:lnTo>
                    <a:pt x="36290" y="9040"/>
                  </a:lnTo>
                  <a:lnTo>
                    <a:pt x="36334" y="12507"/>
                  </a:lnTo>
                  <a:lnTo>
                    <a:pt x="36334" y="12551"/>
                  </a:lnTo>
                  <a:lnTo>
                    <a:pt x="36597" y="13692"/>
                  </a:lnTo>
                  <a:lnTo>
                    <a:pt x="36158" y="14657"/>
                  </a:lnTo>
                  <a:lnTo>
                    <a:pt x="34930" y="15271"/>
                  </a:lnTo>
                  <a:lnTo>
                    <a:pt x="33394" y="15622"/>
                  </a:lnTo>
                  <a:lnTo>
                    <a:pt x="31683" y="15842"/>
                  </a:lnTo>
                  <a:lnTo>
                    <a:pt x="29971" y="15315"/>
                  </a:lnTo>
                  <a:lnTo>
                    <a:pt x="27294" y="14262"/>
                  </a:lnTo>
                  <a:lnTo>
                    <a:pt x="26110" y="13253"/>
                  </a:lnTo>
                  <a:lnTo>
                    <a:pt x="26022" y="13209"/>
                  </a:lnTo>
                  <a:lnTo>
                    <a:pt x="25890" y="13253"/>
                  </a:lnTo>
                  <a:lnTo>
                    <a:pt x="25276" y="13779"/>
                  </a:lnTo>
                  <a:lnTo>
                    <a:pt x="24179" y="14306"/>
                  </a:lnTo>
                  <a:lnTo>
                    <a:pt x="21502" y="15491"/>
                  </a:lnTo>
                  <a:lnTo>
                    <a:pt x="18826" y="16632"/>
                  </a:lnTo>
                  <a:lnTo>
                    <a:pt x="16851" y="17597"/>
                  </a:lnTo>
                  <a:lnTo>
                    <a:pt x="13823" y="19528"/>
                  </a:lnTo>
                  <a:lnTo>
                    <a:pt x="12200" y="19572"/>
                  </a:lnTo>
                  <a:lnTo>
                    <a:pt x="9435" y="19791"/>
                  </a:lnTo>
                  <a:lnTo>
                    <a:pt x="9391" y="19791"/>
                  </a:lnTo>
                  <a:lnTo>
                    <a:pt x="8426" y="20186"/>
                  </a:lnTo>
                  <a:lnTo>
                    <a:pt x="6495" y="21063"/>
                  </a:lnTo>
                  <a:lnTo>
                    <a:pt x="4520" y="22160"/>
                  </a:lnTo>
                  <a:lnTo>
                    <a:pt x="4477" y="22160"/>
                  </a:lnTo>
                  <a:lnTo>
                    <a:pt x="2634" y="23477"/>
                  </a:lnTo>
                  <a:lnTo>
                    <a:pt x="45" y="25978"/>
                  </a:lnTo>
                  <a:lnTo>
                    <a:pt x="1" y="26022"/>
                  </a:lnTo>
                  <a:lnTo>
                    <a:pt x="1" y="26066"/>
                  </a:lnTo>
                  <a:lnTo>
                    <a:pt x="1" y="26154"/>
                  </a:lnTo>
                  <a:lnTo>
                    <a:pt x="45" y="26197"/>
                  </a:lnTo>
                  <a:lnTo>
                    <a:pt x="89" y="26241"/>
                  </a:lnTo>
                  <a:lnTo>
                    <a:pt x="176" y="26285"/>
                  </a:lnTo>
                  <a:lnTo>
                    <a:pt x="220" y="26241"/>
                  </a:lnTo>
                  <a:lnTo>
                    <a:pt x="264" y="26197"/>
                  </a:lnTo>
                  <a:lnTo>
                    <a:pt x="2853" y="23740"/>
                  </a:lnTo>
                  <a:lnTo>
                    <a:pt x="4696" y="22468"/>
                  </a:lnTo>
                  <a:lnTo>
                    <a:pt x="6671" y="21371"/>
                  </a:lnTo>
                  <a:lnTo>
                    <a:pt x="8557" y="20493"/>
                  </a:lnTo>
                  <a:lnTo>
                    <a:pt x="9479" y="20142"/>
                  </a:lnTo>
                  <a:lnTo>
                    <a:pt x="12243" y="19923"/>
                  </a:lnTo>
                  <a:lnTo>
                    <a:pt x="13867" y="19879"/>
                  </a:lnTo>
                  <a:lnTo>
                    <a:pt x="13955" y="19835"/>
                  </a:lnTo>
                  <a:lnTo>
                    <a:pt x="17026" y="17904"/>
                  </a:lnTo>
                  <a:lnTo>
                    <a:pt x="18957" y="16939"/>
                  </a:lnTo>
                  <a:lnTo>
                    <a:pt x="21634" y="15798"/>
                  </a:lnTo>
                  <a:lnTo>
                    <a:pt x="24354" y="14613"/>
                  </a:lnTo>
                  <a:lnTo>
                    <a:pt x="25452" y="14087"/>
                  </a:lnTo>
                  <a:lnTo>
                    <a:pt x="25495" y="14087"/>
                  </a:lnTo>
                  <a:lnTo>
                    <a:pt x="26022" y="13604"/>
                  </a:lnTo>
                  <a:lnTo>
                    <a:pt x="27119" y="14525"/>
                  </a:lnTo>
                  <a:lnTo>
                    <a:pt x="27163" y="14569"/>
                  </a:lnTo>
                  <a:lnTo>
                    <a:pt x="29840" y="15666"/>
                  </a:lnTo>
                  <a:lnTo>
                    <a:pt x="31595" y="16193"/>
                  </a:lnTo>
                  <a:lnTo>
                    <a:pt x="31683" y="16193"/>
                  </a:lnTo>
                  <a:lnTo>
                    <a:pt x="33438" y="15973"/>
                  </a:lnTo>
                  <a:lnTo>
                    <a:pt x="33482" y="15973"/>
                  </a:lnTo>
                  <a:lnTo>
                    <a:pt x="35061" y="15622"/>
                  </a:lnTo>
                  <a:lnTo>
                    <a:pt x="35061" y="15578"/>
                  </a:lnTo>
                  <a:lnTo>
                    <a:pt x="36378" y="14964"/>
                  </a:lnTo>
                  <a:lnTo>
                    <a:pt x="36466" y="14876"/>
                  </a:lnTo>
                  <a:lnTo>
                    <a:pt x="36904" y="13779"/>
                  </a:lnTo>
                  <a:lnTo>
                    <a:pt x="36948" y="13692"/>
                  </a:lnTo>
                  <a:lnTo>
                    <a:pt x="36685" y="12507"/>
                  </a:lnTo>
                  <a:lnTo>
                    <a:pt x="36641" y="9040"/>
                  </a:lnTo>
                  <a:lnTo>
                    <a:pt x="36773" y="4564"/>
                  </a:lnTo>
                  <a:lnTo>
                    <a:pt x="36817" y="2327"/>
                  </a:lnTo>
                  <a:lnTo>
                    <a:pt x="37255" y="176"/>
                  </a:lnTo>
                  <a:lnTo>
                    <a:pt x="37255" y="133"/>
                  </a:lnTo>
                  <a:lnTo>
                    <a:pt x="37255" y="45"/>
                  </a:lnTo>
                  <a:lnTo>
                    <a:pt x="3721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3" name="Google Shape;7513;p246"/>
            <p:cNvSpPr/>
            <p:nvPr/>
          </p:nvSpPr>
          <p:spPr>
            <a:xfrm>
              <a:off x="3319625" y="1408900"/>
              <a:ext cx="345575" cy="2234625"/>
            </a:xfrm>
            <a:custGeom>
              <a:avLst/>
              <a:gdLst/>
              <a:ahLst/>
              <a:cxnLst/>
              <a:rect l="l" t="t" r="r" b="b"/>
              <a:pathLst>
                <a:path w="13823" h="89385" extrusionOk="0">
                  <a:moveTo>
                    <a:pt x="8382" y="0"/>
                  </a:moveTo>
                  <a:lnTo>
                    <a:pt x="8294" y="44"/>
                  </a:lnTo>
                  <a:lnTo>
                    <a:pt x="8250" y="88"/>
                  </a:lnTo>
                  <a:lnTo>
                    <a:pt x="8250" y="176"/>
                  </a:lnTo>
                  <a:lnTo>
                    <a:pt x="8250" y="219"/>
                  </a:lnTo>
                  <a:lnTo>
                    <a:pt x="8294" y="263"/>
                  </a:lnTo>
                  <a:lnTo>
                    <a:pt x="9961" y="2413"/>
                  </a:lnTo>
                  <a:lnTo>
                    <a:pt x="11190" y="3467"/>
                  </a:lnTo>
                  <a:lnTo>
                    <a:pt x="11278" y="3510"/>
                  </a:lnTo>
                  <a:lnTo>
                    <a:pt x="12814" y="4037"/>
                  </a:lnTo>
                  <a:lnTo>
                    <a:pt x="13165" y="4344"/>
                  </a:lnTo>
                  <a:lnTo>
                    <a:pt x="13340" y="4959"/>
                  </a:lnTo>
                  <a:lnTo>
                    <a:pt x="13472" y="6450"/>
                  </a:lnTo>
                  <a:lnTo>
                    <a:pt x="13340" y="7504"/>
                  </a:lnTo>
                  <a:lnTo>
                    <a:pt x="12726" y="9347"/>
                  </a:lnTo>
                  <a:lnTo>
                    <a:pt x="12068" y="12067"/>
                  </a:lnTo>
                  <a:lnTo>
                    <a:pt x="11629" y="14656"/>
                  </a:lnTo>
                  <a:lnTo>
                    <a:pt x="11629" y="14700"/>
                  </a:lnTo>
                  <a:lnTo>
                    <a:pt x="11497" y="17069"/>
                  </a:lnTo>
                  <a:lnTo>
                    <a:pt x="11453" y="19702"/>
                  </a:lnTo>
                  <a:lnTo>
                    <a:pt x="11102" y="24573"/>
                  </a:lnTo>
                  <a:lnTo>
                    <a:pt x="11102" y="24617"/>
                  </a:lnTo>
                  <a:lnTo>
                    <a:pt x="11322" y="26416"/>
                  </a:lnTo>
                  <a:lnTo>
                    <a:pt x="11322" y="26460"/>
                  </a:lnTo>
                  <a:lnTo>
                    <a:pt x="12111" y="29575"/>
                  </a:lnTo>
                  <a:lnTo>
                    <a:pt x="12857" y="32647"/>
                  </a:lnTo>
                  <a:lnTo>
                    <a:pt x="12770" y="33525"/>
                  </a:lnTo>
                  <a:lnTo>
                    <a:pt x="11804" y="35631"/>
                  </a:lnTo>
                  <a:lnTo>
                    <a:pt x="10663" y="38527"/>
                  </a:lnTo>
                  <a:lnTo>
                    <a:pt x="10268" y="40545"/>
                  </a:lnTo>
                  <a:lnTo>
                    <a:pt x="10268" y="40589"/>
                  </a:lnTo>
                  <a:lnTo>
                    <a:pt x="10181" y="42696"/>
                  </a:lnTo>
                  <a:lnTo>
                    <a:pt x="10049" y="47654"/>
                  </a:lnTo>
                  <a:lnTo>
                    <a:pt x="10181" y="49760"/>
                  </a:lnTo>
                  <a:lnTo>
                    <a:pt x="10663" y="52174"/>
                  </a:lnTo>
                  <a:lnTo>
                    <a:pt x="11453" y="55070"/>
                  </a:lnTo>
                  <a:lnTo>
                    <a:pt x="12375" y="58493"/>
                  </a:lnTo>
                  <a:lnTo>
                    <a:pt x="12331" y="58887"/>
                  </a:lnTo>
                  <a:lnTo>
                    <a:pt x="11497" y="60204"/>
                  </a:lnTo>
                  <a:lnTo>
                    <a:pt x="10268" y="62135"/>
                  </a:lnTo>
                  <a:lnTo>
                    <a:pt x="10225" y="62178"/>
                  </a:lnTo>
                  <a:lnTo>
                    <a:pt x="9742" y="63627"/>
                  </a:lnTo>
                  <a:lnTo>
                    <a:pt x="9698" y="63670"/>
                  </a:lnTo>
                  <a:lnTo>
                    <a:pt x="9347" y="67620"/>
                  </a:lnTo>
                  <a:lnTo>
                    <a:pt x="9347" y="67707"/>
                  </a:lnTo>
                  <a:lnTo>
                    <a:pt x="9479" y="68234"/>
                  </a:lnTo>
                  <a:lnTo>
                    <a:pt x="9479" y="68278"/>
                  </a:lnTo>
                  <a:lnTo>
                    <a:pt x="10576" y="70603"/>
                  </a:lnTo>
                  <a:lnTo>
                    <a:pt x="12638" y="74948"/>
                  </a:lnTo>
                  <a:lnTo>
                    <a:pt x="12287" y="75957"/>
                  </a:lnTo>
                  <a:lnTo>
                    <a:pt x="10400" y="77186"/>
                  </a:lnTo>
                  <a:lnTo>
                    <a:pt x="8557" y="78546"/>
                  </a:lnTo>
                  <a:lnTo>
                    <a:pt x="6275" y="80433"/>
                  </a:lnTo>
                  <a:lnTo>
                    <a:pt x="5968" y="80477"/>
                  </a:lnTo>
                  <a:lnTo>
                    <a:pt x="5880" y="80520"/>
                  </a:lnTo>
                  <a:lnTo>
                    <a:pt x="3642" y="82714"/>
                  </a:lnTo>
                  <a:lnTo>
                    <a:pt x="2326" y="84119"/>
                  </a:lnTo>
                  <a:lnTo>
                    <a:pt x="2282" y="84206"/>
                  </a:lnTo>
                  <a:lnTo>
                    <a:pt x="1405" y="86269"/>
                  </a:lnTo>
                  <a:lnTo>
                    <a:pt x="44" y="89121"/>
                  </a:lnTo>
                  <a:lnTo>
                    <a:pt x="0" y="89209"/>
                  </a:lnTo>
                  <a:lnTo>
                    <a:pt x="44" y="89253"/>
                  </a:lnTo>
                  <a:lnTo>
                    <a:pt x="44" y="89340"/>
                  </a:lnTo>
                  <a:lnTo>
                    <a:pt x="132" y="89384"/>
                  </a:lnTo>
                  <a:lnTo>
                    <a:pt x="176" y="89384"/>
                  </a:lnTo>
                  <a:lnTo>
                    <a:pt x="308" y="89340"/>
                  </a:lnTo>
                  <a:lnTo>
                    <a:pt x="351" y="89296"/>
                  </a:lnTo>
                  <a:lnTo>
                    <a:pt x="1712" y="86400"/>
                  </a:lnTo>
                  <a:lnTo>
                    <a:pt x="2589" y="84338"/>
                  </a:lnTo>
                  <a:lnTo>
                    <a:pt x="3906" y="82934"/>
                  </a:lnTo>
                  <a:lnTo>
                    <a:pt x="6056" y="80828"/>
                  </a:lnTo>
                  <a:lnTo>
                    <a:pt x="6363" y="80784"/>
                  </a:lnTo>
                  <a:lnTo>
                    <a:pt x="6451" y="80740"/>
                  </a:lnTo>
                  <a:lnTo>
                    <a:pt x="8777" y="78809"/>
                  </a:lnTo>
                  <a:lnTo>
                    <a:pt x="10619" y="77449"/>
                  </a:lnTo>
                  <a:lnTo>
                    <a:pt x="12550" y="76220"/>
                  </a:lnTo>
                  <a:lnTo>
                    <a:pt x="12638" y="76132"/>
                  </a:lnTo>
                  <a:lnTo>
                    <a:pt x="12989" y="74992"/>
                  </a:lnTo>
                  <a:lnTo>
                    <a:pt x="12989" y="74860"/>
                  </a:lnTo>
                  <a:lnTo>
                    <a:pt x="10883" y="70472"/>
                  </a:lnTo>
                  <a:lnTo>
                    <a:pt x="9786" y="68146"/>
                  </a:lnTo>
                  <a:lnTo>
                    <a:pt x="9698" y="67620"/>
                  </a:lnTo>
                  <a:lnTo>
                    <a:pt x="10049" y="63714"/>
                  </a:lnTo>
                  <a:lnTo>
                    <a:pt x="10576" y="62310"/>
                  </a:lnTo>
                  <a:lnTo>
                    <a:pt x="11760" y="60379"/>
                  </a:lnTo>
                  <a:lnTo>
                    <a:pt x="12638" y="59063"/>
                  </a:lnTo>
                  <a:lnTo>
                    <a:pt x="12682" y="58975"/>
                  </a:lnTo>
                  <a:lnTo>
                    <a:pt x="12726" y="58493"/>
                  </a:lnTo>
                  <a:lnTo>
                    <a:pt x="12726" y="58449"/>
                  </a:lnTo>
                  <a:lnTo>
                    <a:pt x="11760" y="54938"/>
                  </a:lnTo>
                  <a:lnTo>
                    <a:pt x="11014" y="52086"/>
                  </a:lnTo>
                  <a:lnTo>
                    <a:pt x="10532" y="49716"/>
                  </a:lnTo>
                  <a:lnTo>
                    <a:pt x="10400" y="47654"/>
                  </a:lnTo>
                  <a:lnTo>
                    <a:pt x="10532" y="42739"/>
                  </a:lnTo>
                  <a:lnTo>
                    <a:pt x="10619" y="40589"/>
                  </a:lnTo>
                  <a:lnTo>
                    <a:pt x="11014" y="38615"/>
                  </a:lnTo>
                  <a:lnTo>
                    <a:pt x="12111" y="35763"/>
                  </a:lnTo>
                  <a:lnTo>
                    <a:pt x="13077" y="33656"/>
                  </a:lnTo>
                  <a:lnTo>
                    <a:pt x="13077" y="33612"/>
                  </a:lnTo>
                  <a:lnTo>
                    <a:pt x="13208" y="32647"/>
                  </a:lnTo>
                  <a:lnTo>
                    <a:pt x="13208" y="32603"/>
                  </a:lnTo>
                  <a:lnTo>
                    <a:pt x="12462" y="29488"/>
                  </a:lnTo>
                  <a:lnTo>
                    <a:pt x="11673" y="26372"/>
                  </a:lnTo>
                  <a:lnTo>
                    <a:pt x="11453" y="24573"/>
                  </a:lnTo>
                  <a:lnTo>
                    <a:pt x="11804" y="19702"/>
                  </a:lnTo>
                  <a:lnTo>
                    <a:pt x="11848" y="17113"/>
                  </a:lnTo>
                  <a:lnTo>
                    <a:pt x="11980" y="14700"/>
                  </a:lnTo>
                  <a:lnTo>
                    <a:pt x="12419" y="12111"/>
                  </a:lnTo>
                  <a:lnTo>
                    <a:pt x="13077" y="9434"/>
                  </a:lnTo>
                  <a:lnTo>
                    <a:pt x="13647" y="7591"/>
                  </a:lnTo>
                  <a:lnTo>
                    <a:pt x="13647" y="7547"/>
                  </a:lnTo>
                  <a:lnTo>
                    <a:pt x="13823" y="6494"/>
                  </a:lnTo>
                  <a:lnTo>
                    <a:pt x="13823" y="6450"/>
                  </a:lnTo>
                  <a:lnTo>
                    <a:pt x="13691" y="4915"/>
                  </a:lnTo>
                  <a:lnTo>
                    <a:pt x="13691" y="4871"/>
                  </a:lnTo>
                  <a:lnTo>
                    <a:pt x="13472" y="4213"/>
                  </a:lnTo>
                  <a:lnTo>
                    <a:pt x="13428" y="4125"/>
                  </a:lnTo>
                  <a:lnTo>
                    <a:pt x="13033" y="3730"/>
                  </a:lnTo>
                  <a:lnTo>
                    <a:pt x="12945" y="3686"/>
                  </a:lnTo>
                  <a:lnTo>
                    <a:pt x="11409" y="3203"/>
                  </a:lnTo>
                  <a:lnTo>
                    <a:pt x="10225" y="2150"/>
                  </a:lnTo>
                  <a:lnTo>
                    <a:pt x="8557" y="88"/>
                  </a:lnTo>
                  <a:lnTo>
                    <a:pt x="851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4" name="Google Shape;7514;p246"/>
            <p:cNvSpPr/>
            <p:nvPr/>
          </p:nvSpPr>
          <p:spPr>
            <a:xfrm>
              <a:off x="2895075" y="3238700"/>
              <a:ext cx="385075" cy="337900"/>
            </a:xfrm>
            <a:custGeom>
              <a:avLst/>
              <a:gdLst/>
              <a:ahLst/>
              <a:cxnLst/>
              <a:rect l="l" t="t" r="r" b="b"/>
              <a:pathLst>
                <a:path w="15403" h="13516" extrusionOk="0">
                  <a:moveTo>
                    <a:pt x="7197" y="0"/>
                  </a:moveTo>
                  <a:lnTo>
                    <a:pt x="2677" y="483"/>
                  </a:lnTo>
                  <a:lnTo>
                    <a:pt x="176" y="527"/>
                  </a:lnTo>
                  <a:lnTo>
                    <a:pt x="132" y="527"/>
                  </a:lnTo>
                  <a:lnTo>
                    <a:pt x="45" y="571"/>
                  </a:lnTo>
                  <a:lnTo>
                    <a:pt x="1" y="659"/>
                  </a:lnTo>
                  <a:lnTo>
                    <a:pt x="1" y="703"/>
                  </a:lnTo>
                  <a:lnTo>
                    <a:pt x="45" y="790"/>
                  </a:lnTo>
                  <a:lnTo>
                    <a:pt x="45" y="834"/>
                  </a:lnTo>
                  <a:lnTo>
                    <a:pt x="132" y="878"/>
                  </a:lnTo>
                  <a:lnTo>
                    <a:pt x="176" y="878"/>
                  </a:lnTo>
                  <a:lnTo>
                    <a:pt x="2721" y="834"/>
                  </a:lnTo>
                  <a:lnTo>
                    <a:pt x="7197" y="351"/>
                  </a:lnTo>
                  <a:lnTo>
                    <a:pt x="7548" y="615"/>
                  </a:lnTo>
                  <a:lnTo>
                    <a:pt x="8470" y="1448"/>
                  </a:lnTo>
                  <a:lnTo>
                    <a:pt x="10005" y="2940"/>
                  </a:lnTo>
                  <a:lnTo>
                    <a:pt x="11805" y="4783"/>
                  </a:lnTo>
                  <a:lnTo>
                    <a:pt x="14525" y="7943"/>
                  </a:lnTo>
                  <a:lnTo>
                    <a:pt x="15052" y="9128"/>
                  </a:lnTo>
                  <a:lnTo>
                    <a:pt x="14964" y="10619"/>
                  </a:lnTo>
                  <a:lnTo>
                    <a:pt x="14042" y="13252"/>
                  </a:lnTo>
                  <a:lnTo>
                    <a:pt x="13999" y="13340"/>
                  </a:lnTo>
                  <a:lnTo>
                    <a:pt x="14042" y="13384"/>
                  </a:lnTo>
                  <a:lnTo>
                    <a:pt x="14086" y="13428"/>
                  </a:lnTo>
                  <a:lnTo>
                    <a:pt x="14130" y="13472"/>
                  </a:lnTo>
                  <a:lnTo>
                    <a:pt x="14174" y="13516"/>
                  </a:lnTo>
                  <a:lnTo>
                    <a:pt x="14306" y="13472"/>
                  </a:lnTo>
                  <a:lnTo>
                    <a:pt x="14350" y="13384"/>
                  </a:lnTo>
                  <a:lnTo>
                    <a:pt x="15271" y="10707"/>
                  </a:lnTo>
                  <a:lnTo>
                    <a:pt x="15315" y="10663"/>
                  </a:lnTo>
                  <a:lnTo>
                    <a:pt x="15403" y="9128"/>
                  </a:lnTo>
                  <a:lnTo>
                    <a:pt x="15359" y="9040"/>
                  </a:lnTo>
                  <a:lnTo>
                    <a:pt x="14832" y="7767"/>
                  </a:lnTo>
                  <a:lnTo>
                    <a:pt x="14788" y="7723"/>
                  </a:lnTo>
                  <a:lnTo>
                    <a:pt x="12068" y="4520"/>
                  </a:lnTo>
                  <a:lnTo>
                    <a:pt x="10269" y="2721"/>
                  </a:lnTo>
                  <a:lnTo>
                    <a:pt x="8689" y="1185"/>
                  </a:lnTo>
                  <a:lnTo>
                    <a:pt x="7767" y="351"/>
                  </a:lnTo>
                  <a:lnTo>
                    <a:pt x="7329" y="44"/>
                  </a:lnTo>
                  <a:lnTo>
                    <a:pt x="719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5" name="Google Shape;7515;p246"/>
            <p:cNvSpPr/>
            <p:nvPr/>
          </p:nvSpPr>
          <p:spPr>
            <a:xfrm>
              <a:off x="2931275" y="3283675"/>
              <a:ext cx="242475" cy="218325"/>
            </a:xfrm>
            <a:custGeom>
              <a:avLst/>
              <a:gdLst/>
              <a:ahLst/>
              <a:cxnLst/>
              <a:rect l="l" t="t" r="r" b="b"/>
              <a:pathLst>
                <a:path w="9699" h="8733" extrusionOk="0">
                  <a:moveTo>
                    <a:pt x="1624" y="1"/>
                  </a:moveTo>
                  <a:lnTo>
                    <a:pt x="176" y="44"/>
                  </a:lnTo>
                  <a:lnTo>
                    <a:pt x="132" y="88"/>
                  </a:lnTo>
                  <a:lnTo>
                    <a:pt x="45" y="88"/>
                  </a:lnTo>
                  <a:lnTo>
                    <a:pt x="45" y="176"/>
                  </a:lnTo>
                  <a:lnTo>
                    <a:pt x="1" y="220"/>
                  </a:lnTo>
                  <a:lnTo>
                    <a:pt x="45" y="308"/>
                  </a:lnTo>
                  <a:lnTo>
                    <a:pt x="88" y="352"/>
                  </a:lnTo>
                  <a:lnTo>
                    <a:pt x="176" y="395"/>
                  </a:lnTo>
                  <a:lnTo>
                    <a:pt x="1624" y="352"/>
                  </a:lnTo>
                  <a:lnTo>
                    <a:pt x="3555" y="483"/>
                  </a:lnTo>
                  <a:lnTo>
                    <a:pt x="4301" y="746"/>
                  </a:lnTo>
                  <a:lnTo>
                    <a:pt x="5530" y="1843"/>
                  </a:lnTo>
                  <a:lnTo>
                    <a:pt x="7504" y="4038"/>
                  </a:lnTo>
                  <a:lnTo>
                    <a:pt x="8426" y="5266"/>
                  </a:lnTo>
                  <a:lnTo>
                    <a:pt x="9128" y="6626"/>
                  </a:lnTo>
                  <a:lnTo>
                    <a:pt x="9347" y="8118"/>
                  </a:lnTo>
                  <a:lnTo>
                    <a:pt x="9259" y="8557"/>
                  </a:lnTo>
                  <a:lnTo>
                    <a:pt x="9259" y="8601"/>
                  </a:lnTo>
                  <a:lnTo>
                    <a:pt x="9303" y="8689"/>
                  </a:lnTo>
                  <a:lnTo>
                    <a:pt x="9347" y="8733"/>
                  </a:lnTo>
                  <a:lnTo>
                    <a:pt x="9435" y="8733"/>
                  </a:lnTo>
                  <a:lnTo>
                    <a:pt x="9567" y="8689"/>
                  </a:lnTo>
                  <a:lnTo>
                    <a:pt x="9611" y="8601"/>
                  </a:lnTo>
                  <a:lnTo>
                    <a:pt x="9698" y="8162"/>
                  </a:lnTo>
                  <a:lnTo>
                    <a:pt x="9698" y="8074"/>
                  </a:lnTo>
                  <a:lnTo>
                    <a:pt x="9435" y="6539"/>
                  </a:lnTo>
                  <a:lnTo>
                    <a:pt x="9435" y="6495"/>
                  </a:lnTo>
                  <a:lnTo>
                    <a:pt x="8733" y="5091"/>
                  </a:lnTo>
                  <a:lnTo>
                    <a:pt x="8689" y="5091"/>
                  </a:lnTo>
                  <a:lnTo>
                    <a:pt x="7768" y="3818"/>
                  </a:lnTo>
                  <a:lnTo>
                    <a:pt x="7768" y="3774"/>
                  </a:lnTo>
                  <a:lnTo>
                    <a:pt x="5749" y="1580"/>
                  </a:lnTo>
                  <a:lnTo>
                    <a:pt x="4520" y="483"/>
                  </a:lnTo>
                  <a:lnTo>
                    <a:pt x="4433" y="439"/>
                  </a:lnTo>
                  <a:lnTo>
                    <a:pt x="3643" y="176"/>
                  </a:lnTo>
                  <a:lnTo>
                    <a:pt x="3599" y="132"/>
                  </a:lnTo>
                  <a:lnTo>
                    <a:pt x="162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6" name="Google Shape;7516;p246"/>
            <p:cNvSpPr/>
            <p:nvPr/>
          </p:nvSpPr>
          <p:spPr>
            <a:xfrm>
              <a:off x="2574750" y="1389150"/>
              <a:ext cx="1018050" cy="1583000"/>
            </a:xfrm>
            <a:custGeom>
              <a:avLst/>
              <a:gdLst/>
              <a:ahLst/>
              <a:cxnLst/>
              <a:rect l="l" t="t" r="r" b="b"/>
              <a:pathLst>
                <a:path w="40722" h="63320" extrusionOk="0">
                  <a:moveTo>
                    <a:pt x="34666" y="0"/>
                  </a:moveTo>
                  <a:lnTo>
                    <a:pt x="34622" y="44"/>
                  </a:lnTo>
                  <a:lnTo>
                    <a:pt x="34578" y="88"/>
                  </a:lnTo>
                  <a:lnTo>
                    <a:pt x="34535" y="132"/>
                  </a:lnTo>
                  <a:lnTo>
                    <a:pt x="34535" y="220"/>
                  </a:lnTo>
                  <a:lnTo>
                    <a:pt x="34578" y="263"/>
                  </a:lnTo>
                  <a:lnTo>
                    <a:pt x="36597" y="3072"/>
                  </a:lnTo>
                  <a:lnTo>
                    <a:pt x="37826" y="4959"/>
                  </a:lnTo>
                  <a:lnTo>
                    <a:pt x="38791" y="6714"/>
                  </a:lnTo>
                  <a:lnTo>
                    <a:pt x="39230" y="8030"/>
                  </a:lnTo>
                  <a:lnTo>
                    <a:pt x="39098" y="10224"/>
                  </a:lnTo>
                  <a:lnTo>
                    <a:pt x="39098" y="10268"/>
                  </a:lnTo>
                  <a:lnTo>
                    <a:pt x="39537" y="12594"/>
                  </a:lnTo>
                  <a:lnTo>
                    <a:pt x="39493" y="13779"/>
                  </a:lnTo>
                  <a:lnTo>
                    <a:pt x="39230" y="15885"/>
                  </a:lnTo>
                  <a:lnTo>
                    <a:pt x="39230" y="15929"/>
                  </a:lnTo>
                  <a:lnTo>
                    <a:pt x="39317" y="20229"/>
                  </a:lnTo>
                  <a:lnTo>
                    <a:pt x="39142" y="22511"/>
                  </a:lnTo>
                  <a:lnTo>
                    <a:pt x="38966" y="25319"/>
                  </a:lnTo>
                  <a:lnTo>
                    <a:pt x="39142" y="27118"/>
                  </a:lnTo>
                  <a:lnTo>
                    <a:pt x="39142" y="27162"/>
                  </a:lnTo>
                  <a:lnTo>
                    <a:pt x="39800" y="29970"/>
                  </a:lnTo>
                  <a:lnTo>
                    <a:pt x="40371" y="32472"/>
                  </a:lnTo>
                  <a:lnTo>
                    <a:pt x="40239" y="33964"/>
                  </a:lnTo>
                  <a:lnTo>
                    <a:pt x="39712" y="35850"/>
                  </a:lnTo>
                  <a:lnTo>
                    <a:pt x="38264" y="39800"/>
                  </a:lnTo>
                  <a:lnTo>
                    <a:pt x="38264" y="39844"/>
                  </a:lnTo>
                  <a:lnTo>
                    <a:pt x="37957" y="41248"/>
                  </a:lnTo>
                  <a:lnTo>
                    <a:pt x="37299" y="42740"/>
                  </a:lnTo>
                  <a:lnTo>
                    <a:pt x="35368" y="45767"/>
                  </a:lnTo>
                  <a:lnTo>
                    <a:pt x="33789" y="47172"/>
                  </a:lnTo>
                  <a:lnTo>
                    <a:pt x="31770" y="48883"/>
                  </a:lnTo>
                  <a:lnTo>
                    <a:pt x="30849" y="48839"/>
                  </a:lnTo>
                  <a:lnTo>
                    <a:pt x="28786" y="48400"/>
                  </a:lnTo>
                  <a:lnTo>
                    <a:pt x="28655" y="48400"/>
                  </a:lnTo>
                  <a:lnTo>
                    <a:pt x="26153" y="49673"/>
                  </a:lnTo>
                  <a:lnTo>
                    <a:pt x="23520" y="50901"/>
                  </a:lnTo>
                  <a:lnTo>
                    <a:pt x="20493" y="52306"/>
                  </a:lnTo>
                  <a:lnTo>
                    <a:pt x="14613" y="54894"/>
                  </a:lnTo>
                  <a:lnTo>
                    <a:pt x="10488" y="56299"/>
                  </a:lnTo>
                  <a:lnTo>
                    <a:pt x="10444" y="56343"/>
                  </a:lnTo>
                  <a:lnTo>
                    <a:pt x="7943" y="57571"/>
                  </a:lnTo>
                  <a:lnTo>
                    <a:pt x="5837" y="58844"/>
                  </a:lnTo>
                  <a:lnTo>
                    <a:pt x="2546" y="61257"/>
                  </a:lnTo>
                  <a:lnTo>
                    <a:pt x="44" y="63012"/>
                  </a:lnTo>
                  <a:lnTo>
                    <a:pt x="1" y="63056"/>
                  </a:lnTo>
                  <a:lnTo>
                    <a:pt x="1" y="63100"/>
                  </a:lnTo>
                  <a:lnTo>
                    <a:pt x="1" y="63188"/>
                  </a:lnTo>
                  <a:lnTo>
                    <a:pt x="1" y="63232"/>
                  </a:lnTo>
                  <a:lnTo>
                    <a:pt x="88" y="63319"/>
                  </a:lnTo>
                  <a:lnTo>
                    <a:pt x="176" y="63319"/>
                  </a:lnTo>
                  <a:lnTo>
                    <a:pt x="264" y="63276"/>
                  </a:lnTo>
                  <a:lnTo>
                    <a:pt x="2765" y="61520"/>
                  </a:lnTo>
                  <a:lnTo>
                    <a:pt x="6012" y="59151"/>
                  </a:lnTo>
                  <a:lnTo>
                    <a:pt x="8118" y="57878"/>
                  </a:lnTo>
                  <a:lnTo>
                    <a:pt x="10620" y="56650"/>
                  </a:lnTo>
                  <a:lnTo>
                    <a:pt x="14744" y="55202"/>
                  </a:lnTo>
                  <a:lnTo>
                    <a:pt x="20624" y="52613"/>
                  </a:lnTo>
                  <a:lnTo>
                    <a:pt x="23696" y="51209"/>
                  </a:lnTo>
                  <a:lnTo>
                    <a:pt x="26285" y="49980"/>
                  </a:lnTo>
                  <a:lnTo>
                    <a:pt x="28786" y="48751"/>
                  </a:lnTo>
                  <a:lnTo>
                    <a:pt x="30805" y="49190"/>
                  </a:lnTo>
                  <a:lnTo>
                    <a:pt x="31858" y="49234"/>
                  </a:lnTo>
                  <a:lnTo>
                    <a:pt x="31946" y="49190"/>
                  </a:lnTo>
                  <a:lnTo>
                    <a:pt x="34008" y="47435"/>
                  </a:lnTo>
                  <a:lnTo>
                    <a:pt x="35588" y="46031"/>
                  </a:lnTo>
                  <a:lnTo>
                    <a:pt x="35632" y="45987"/>
                  </a:lnTo>
                  <a:lnTo>
                    <a:pt x="37562" y="42915"/>
                  </a:lnTo>
                  <a:lnTo>
                    <a:pt x="37606" y="42871"/>
                  </a:lnTo>
                  <a:lnTo>
                    <a:pt x="38264" y="41379"/>
                  </a:lnTo>
                  <a:lnTo>
                    <a:pt x="38264" y="41335"/>
                  </a:lnTo>
                  <a:lnTo>
                    <a:pt x="38615" y="39931"/>
                  </a:lnTo>
                  <a:lnTo>
                    <a:pt x="40063" y="35982"/>
                  </a:lnTo>
                  <a:lnTo>
                    <a:pt x="40546" y="34007"/>
                  </a:lnTo>
                  <a:lnTo>
                    <a:pt x="40590" y="34007"/>
                  </a:lnTo>
                  <a:lnTo>
                    <a:pt x="40722" y="32472"/>
                  </a:lnTo>
                  <a:lnTo>
                    <a:pt x="40722" y="32428"/>
                  </a:lnTo>
                  <a:lnTo>
                    <a:pt x="40151" y="29883"/>
                  </a:lnTo>
                  <a:lnTo>
                    <a:pt x="39493" y="27074"/>
                  </a:lnTo>
                  <a:lnTo>
                    <a:pt x="39317" y="25319"/>
                  </a:lnTo>
                  <a:lnTo>
                    <a:pt x="39493" y="22555"/>
                  </a:lnTo>
                  <a:lnTo>
                    <a:pt x="39669" y="20229"/>
                  </a:lnTo>
                  <a:lnTo>
                    <a:pt x="39581" y="15929"/>
                  </a:lnTo>
                  <a:lnTo>
                    <a:pt x="39844" y="13822"/>
                  </a:lnTo>
                  <a:lnTo>
                    <a:pt x="39888" y="12594"/>
                  </a:lnTo>
                  <a:lnTo>
                    <a:pt x="39888" y="12550"/>
                  </a:lnTo>
                  <a:lnTo>
                    <a:pt x="39449" y="10224"/>
                  </a:lnTo>
                  <a:lnTo>
                    <a:pt x="39581" y="8030"/>
                  </a:lnTo>
                  <a:lnTo>
                    <a:pt x="39537" y="7943"/>
                  </a:lnTo>
                  <a:lnTo>
                    <a:pt x="39142" y="6582"/>
                  </a:lnTo>
                  <a:lnTo>
                    <a:pt x="39098" y="6582"/>
                  </a:lnTo>
                  <a:lnTo>
                    <a:pt x="38133" y="4783"/>
                  </a:lnTo>
                  <a:lnTo>
                    <a:pt x="36904" y="2896"/>
                  </a:lnTo>
                  <a:lnTo>
                    <a:pt x="34886" y="44"/>
                  </a:lnTo>
                  <a:lnTo>
                    <a:pt x="3479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7" name="Google Shape;7517;p246"/>
            <p:cNvSpPr/>
            <p:nvPr/>
          </p:nvSpPr>
          <p:spPr>
            <a:xfrm>
              <a:off x="2434325" y="1378175"/>
              <a:ext cx="930300" cy="1467825"/>
            </a:xfrm>
            <a:custGeom>
              <a:avLst/>
              <a:gdLst/>
              <a:ahLst/>
              <a:cxnLst/>
              <a:rect l="l" t="t" r="r" b="b"/>
              <a:pathLst>
                <a:path w="37212" h="58713" extrusionOk="0">
                  <a:moveTo>
                    <a:pt x="35369" y="0"/>
                  </a:moveTo>
                  <a:lnTo>
                    <a:pt x="35325" y="44"/>
                  </a:lnTo>
                  <a:lnTo>
                    <a:pt x="35281" y="88"/>
                  </a:lnTo>
                  <a:lnTo>
                    <a:pt x="35237" y="176"/>
                  </a:lnTo>
                  <a:lnTo>
                    <a:pt x="35237" y="220"/>
                  </a:lnTo>
                  <a:lnTo>
                    <a:pt x="35281" y="308"/>
                  </a:lnTo>
                  <a:lnTo>
                    <a:pt x="36466" y="1931"/>
                  </a:lnTo>
                  <a:lnTo>
                    <a:pt x="36685" y="2896"/>
                  </a:lnTo>
                  <a:lnTo>
                    <a:pt x="36860" y="5968"/>
                  </a:lnTo>
                  <a:lnTo>
                    <a:pt x="36641" y="7065"/>
                  </a:lnTo>
                  <a:lnTo>
                    <a:pt x="35369" y="10400"/>
                  </a:lnTo>
                  <a:lnTo>
                    <a:pt x="33833" y="15271"/>
                  </a:lnTo>
                  <a:lnTo>
                    <a:pt x="32429" y="17904"/>
                  </a:lnTo>
                  <a:lnTo>
                    <a:pt x="31244" y="20229"/>
                  </a:lnTo>
                  <a:lnTo>
                    <a:pt x="30235" y="22467"/>
                  </a:lnTo>
                  <a:lnTo>
                    <a:pt x="28655" y="25275"/>
                  </a:lnTo>
                  <a:lnTo>
                    <a:pt x="26461" y="28654"/>
                  </a:lnTo>
                  <a:lnTo>
                    <a:pt x="26461" y="28698"/>
                  </a:lnTo>
                  <a:lnTo>
                    <a:pt x="26197" y="29663"/>
                  </a:lnTo>
                  <a:lnTo>
                    <a:pt x="26197" y="29707"/>
                  </a:lnTo>
                  <a:lnTo>
                    <a:pt x="26066" y="31068"/>
                  </a:lnTo>
                  <a:lnTo>
                    <a:pt x="26066" y="31112"/>
                  </a:lnTo>
                  <a:lnTo>
                    <a:pt x="26505" y="35105"/>
                  </a:lnTo>
                  <a:lnTo>
                    <a:pt x="26943" y="38747"/>
                  </a:lnTo>
                  <a:lnTo>
                    <a:pt x="26724" y="39229"/>
                  </a:lnTo>
                  <a:lnTo>
                    <a:pt x="26241" y="39756"/>
                  </a:lnTo>
                  <a:lnTo>
                    <a:pt x="24530" y="41028"/>
                  </a:lnTo>
                  <a:lnTo>
                    <a:pt x="22336" y="42389"/>
                  </a:lnTo>
                  <a:lnTo>
                    <a:pt x="20361" y="43705"/>
                  </a:lnTo>
                  <a:lnTo>
                    <a:pt x="17026" y="46514"/>
                  </a:lnTo>
                  <a:lnTo>
                    <a:pt x="15227" y="47698"/>
                  </a:lnTo>
                  <a:lnTo>
                    <a:pt x="15183" y="47698"/>
                  </a:lnTo>
                  <a:lnTo>
                    <a:pt x="12200" y="50638"/>
                  </a:lnTo>
                  <a:lnTo>
                    <a:pt x="10401" y="51691"/>
                  </a:lnTo>
                  <a:lnTo>
                    <a:pt x="7109" y="53183"/>
                  </a:lnTo>
                  <a:lnTo>
                    <a:pt x="5442" y="54368"/>
                  </a:lnTo>
                  <a:lnTo>
                    <a:pt x="3072" y="56167"/>
                  </a:lnTo>
                  <a:lnTo>
                    <a:pt x="89" y="58405"/>
                  </a:lnTo>
                  <a:lnTo>
                    <a:pt x="45" y="58449"/>
                  </a:lnTo>
                  <a:lnTo>
                    <a:pt x="1" y="58537"/>
                  </a:lnTo>
                  <a:lnTo>
                    <a:pt x="1" y="58581"/>
                  </a:lnTo>
                  <a:lnTo>
                    <a:pt x="45" y="58668"/>
                  </a:lnTo>
                  <a:lnTo>
                    <a:pt x="89" y="58712"/>
                  </a:lnTo>
                  <a:lnTo>
                    <a:pt x="176" y="58712"/>
                  </a:lnTo>
                  <a:lnTo>
                    <a:pt x="308" y="58668"/>
                  </a:lnTo>
                  <a:lnTo>
                    <a:pt x="3248" y="56430"/>
                  </a:lnTo>
                  <a:lnTo>
                    <a:pt x="5661" y="54675"/>
                  </a:lnTo>
                  <a:lnTo>
                    <a:pt x="7285" y="53491"/>
                  </a:lnTo>
                  <a:lnTo>
                    <a:pt x="10576" y="52042"/>
                  </a:lnTo>
                  <a:lnTo>
                    <a:pt x="12419" y="50945"/>
                  </a:lnTo>
                  <a:lnTo>
                    <a:pt x="12463" y="50902"/>
                  </a:lnTo>
                  <a:lnTo>
                    <a:pt x="15403" y="47962"/>
                  </a:lnTo>
                  <a:lnTo>
                    <a:pt x="17202" y="46821"/>
                  </a:lnTo>
                  <a:lnTo>
                    <a:pt x="17246" y="46821"/>
                  </a:lnTo>
                  <a:lnTo>
                    <a:pt x="20581" y="44012"/>
                  </a:lnTo>
                  <a:lnTo>
                    <a:pt x="22512" y="42696"/>
                  </a:lnTo>
                  <a:lnTo>
                    <a:pt x="24749" y="41336"/>
                  </a:lnTo>
                  <a:lnTo>
                    <a:pt x="26461" y="40063"/>
                  </a:lnTo>
                  <a:lnTo>
                    <a:pt x="26505" y="40019"/>
                  </a:lnTo>
                  <a:lnTo>
                    <a:pt x="27031" y="39449"/>
                  </a:lnTo>
                  <a:lnTo>
                    <a:pt x="27031" y="39405"/>
                  </a:lnTo>
                  <a:lnTo>
                    <a:pt x="27295" y="38878"/>
                  </a:lnTo>
                  <a:lnTo>
                    <a:pt x="27295" y="38747"/>
                  </a:lnTo>
                  <a:lnTo>
                    <a:pt x="26856" y="35061"/>
                  </a:lnTo>
                  <a:lnTo>
                    <a:pt x="26417" y="31112"/>
                  </a:lnTo>
                  <a:lnTo>
                    <a:pt x="26549" y="29751"/>
                  </a:lnTo>
                  <a:lnTo>
                    <a:pt x="26768" y="28830"/>
                  </a:lnTo>
                  <a:lnTo>
                    <a:pt x="28962" y="25451"/>
                  </a:lnTo>
                  <a:lnTo>
                    <a:pt x="30542" y="22643"/>
                  </a:lnTo>
                  <a:lnTo>
                    <a:pt x="30586" y="22643"/>
                  </a:lnTo>
                  <a:lnTo>
                    <a:pt x="31551" y="20361"/>
                  </a:lnTo>
                  <a:lnTo>
                    <a:pt x="34140" y="15402"/>
                  </a:lnTo>
                  <a:lnTo>
                    <a:pt x="34184" y="15359"/>
                  </a:lnTo>
                  <a:lnTo>
                    <a:pt x="35720" y="10532"/>
                  </a:lnTo>
                  <a:lnTo>
                    <a:pt x="36992" y="7153"/>
                  </a:lnTo>
                  <a:lnTo>
                    <a:pt x="37212" y="6012"/>
                  </a:lnTo>
                  <a:lnTo>
                    <a:pt x="37212" y="5968"/>
                  </a:lnTo>
                  <a:lnTo>
                    <a:pt x="37036" y="2853"/>
                  </a:lnTo>
                  <a:lnTo>
                    <a:pt x="37036" y="2809"/>
                  </a:lnTo>
                  <a:lnTo>
                    <a:pt x="36817" y="1843"/>
                  </a:lnTo>
                  <a:lnTo>
                    <a:pt x="36773" y="1756"/>
                  </a:lnTo>
                  <a:lnTo>
                    <a:pt x="35588" y="88"/>
                  </a:lnTo>
                  <a:lnTo>
                    <a:pt x="35500" y="44"/>
                  </a:lnTo>
                  <a:lnTo>
                    <a:pt x="3545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8" name="Google Shape;7518;p246"/>
            <p:cNvSpPr/>
            <p:nvPr/>
          </p:nvSpPr>
          <p:spPr>
            <a:xfrm>
              <a:off x="2288425" y="1370500"/>
              <a:ext cx="948950" cy="1344950"/>
            </a:xfrm>
            <a:custGeom>
              <a:avLst/>
              <a:gdLst/>
              <a:ahLst/>
              <a:cxnLst/>
              <a:rect l="l" t="t" r="r" b="b"/>
              <a:pathLst>
                <a:path w="37958" h="53798" extrusionOk="0">
                  <a:moveTo>
                    <a:pt x="37475" y="0"/>
                  </a:moveTo>
                  <a:lnTo>
                    <a:pt x="37431" y="44"/>
                  </a:lnTo>
                  <a:lnTo>
                    <a:pt x="37387" y="88"/>
                  </a:lnTo>
                  <a:lnTo>
                    <a:pt x="37343" y="132"/>
                  </a:lnTo>
                  <a:lnTo>
                    <a:pt x="37343" y="220"/>
                  </a:lnTo>
                  <a:lnTo>
                    <a:pt x="37606" y="1448"/>
                  </a:lnTo>
                  <a:lnTo>
                    <a:pt x="37519" y="2765"/>
                  </a:lnTo>
                  <a:lnTo>
                    <a:pt x="36202" y="6363"/>
                  </a:lnTo>
                  <a:lnTo>
                    <a:pt x="35676" y="8206"/>
                  </a:lnTo>
                  <a:lnTo>
                    <a:pt x="34579" y="12155"/>
                  </a:lnTo>
                  <a:lnTo>
                    <a:pt x="33613" y="14349"/>
                  </a:lnTo>
                  <a:lnTo>
                    <a:pt x="32648" y="16324"/>
                  </a:lnTo>
                  <a:lnTo>
                    <a:pt x="31595" y="18298"/>
                  </a:lnTo>
                  <a:lnTo>
                    <a:pt x="30410" y="20361"/>
                  </a:lnTo>
                  <a:lnTo>
                    <a:pt x="28655" y="23388"/>
                  </a:lnTo>
                  <a:lnTo>
                    <a:pt x="27294" y="25626"/>
                  </a:lnTo>
                  <a:lnTo>
                    <a:pt x="25846" y="27952"/>
                  </a:lnTo>
                  <a:lnTo>
                    <a:pt x="24705" y="29795"/>
                  </a:lnTo>
                  <a:lnTo>
                    <a:pt x="23038" y="31901"/>
                  </a:lnTo>
                  <a:lnTo>
                    <a:pt x="21107" y="34271"/>
                  </a:lnTo>
                  <a:lnTo>
                    <a:pt x="18211" y="36904"/>
                  </a:lnTo>
                  <a:lnTo>
                    <a:pt x="13165" y="40107"/>
                  </a:lnTo>
                  <a:lnTo>
                    <a:pt x="13121" y="40151"/>
                  </a:lnTo>
                  <a:lnTo>
                    <a:pt x="12419" y="41248"/>
                  </a:lnTo>
                  <a:lnTo>
                    <a:pt x="12375" y="41292"/>
                  </a:lnTo>
                  <a:lnTo>
                    <a:pt x="11190" y="43924"/>
                  </a:lnTo>
                  <a:lnTo>
                    <a:pt x="10093" y="46250"/>
                  </a:lnTo>
                  <a:lnTo>
                    <a:pt x="8162" y="47786"/>
                  </a:lnTo>
                  <a:lnTo>
                    <a:pt x="6276" y="49146"/>
                  </a:lnTo>
                  <a:lnTo>
                    <a:pt x="3862" y="50858"/>
                  </a:lnTo>
                  <a:lnTo>
                    <a:pt x="88" y="53490"/>
                  </a:lnTo>
                  <a:lnTo>
                    <a:pt x="45" y="53534"/>
                  </a:lnTo>
                  <a:lnTo>
                    <a:pt x="1" y="53578"/>
                  </a:lnTo>
                  <a:lnTo>
                    <a:pt x="1" y="53666"/>
                  </a:lnTo>
                  <a:lnTo>
                    <a:pt x="45" y="53710"/>
                  </a:lnTo>
                  <a:lnTo>
                    <a:pt x="88" y="53798"/>
                  </a:lnTo>
                  <a:lnTo>
                    <a:pt x="176" y="53798"/>
                  </a:lnTo>
                  <a:lnTo>
                    <a:pt x="308" y="53754"/>
                  </a:lnTo>
                  <a:lnTo>
                    <a:pt x="4082" y="51121"/>
                  </a:lnTo>
                  <a:lnTo>
                    <a:pt x="6451" y="49453"/>
                  </a:lnTo>
                  <a:lnTo>
                    <a:pt x="8382" y="48049"/>
                  </a:lnTo>
                  <a:lnTo>
                    <a:pt x="10357" y="46513"/>
                  </a:lnTo>
                  <a:lnTo>
                    <a:pt x="10400" y="46469"/>
                  </a:lnTo>
                  <a:lnTo>
                    <a:pt x="11541" y="44056"/>
                  </a:lnTo>
                  <a:lnTo>
                    <a:pt x="12682" y="41423"/>
                  </a:lnTo>
                  <a:lnTo>
                    <a:pt x="13384" y="40414"/>
                  </a:lnTo>
                  <a:lnTo>
                    <a:pt x="18387" y="37167"/>
                  </a:lnTo>
                  <a:lnTo>
                    <a:pt x="18431" y="37167"/>
                  </a:lnTo>
                  <a:lnTo>
                    <a:pt x="21371" y="34534"/>
                  </a:lnTo>
                  <a:lnTo>
                    <a:pt x="21371" y="34490"/>
                  </a:lnTo>
                  <a:lnTo>
                    <a:pt x="23345" y="32121"/>
                  </a:lnTo>
                  <a:lnTo>
                    <a:pt x="24969" y="30014"/>
                  </a:lnTo>
                  <a:lnTo>
                    <a:pt x="25013" y="29970"/>
                  </a:lnTo>
                  <a:lnTo>
                    <a:pt x="26154" y="28128"/>
                  </a:lnTo>
                  <a:lnTo>
                    <a:pt x="27558" y="25802"/>
                  </a:lnTo>
                  <a:lnTo>
                    <a:pt x="28962" y="23564"/>
                  </a:lnTo>
                  <a:lnTo>
                    <a:pt x="30717" y="20536"/>
                  </a:lnTo>
                  <a:lnTo>
                    <a:pt x="31902" y="18474"/>
                  </a:lnTo>
                  <a:lnTo>
                    <a:pt x="32955" y="16455"/>
                  </a:lnTo>
                  <a:lnTo>
                    <a:pt x="33920" y="14481"/>
                  </a:lnTo>
                  <a:lnTo>
                    <a:pt x="34930" y="12287"/>
                  </a:lnTo>
                  <a:lnTo>
                    <a:pt x="34930" y="12243"/>
                  </a:lnTo>
                  <a:lnTo>
                    <a:pt x="36027" y="8294"/>
                  </a:lnTo>
                  <a:lnTo>
                    <a:pt x="36553" y="6495"/>
                  </a:lnTo>
                  <a:lnTo>
                    <a:pt x="37870" y="2896"/>
                  </a:lnTo>
                  <a:lnTo>
                    <a:pt x="37870" y="2809"/>
                  </a:lnTo>
                  <a:lnTo>
                    <a:pt x="37957" y="1448"/>
                  </a:lnTo>
                  <a:lnTo>
                    <a:pt x="37957" y="1404"/>
                  </a:lnTo>
                  <a:lnTo>
                    <a:pt x="37694" y="132"/>
                  </a:lnTo>
                  <a:lnTo>
                    <a:pt x="37650" y="88"/>
                  </a:lnTo>
                  <a:lnTo>
                    <a:pt x="37606" y="44"/>
                  </a:lnTo>
                  <a:lnTo>
                    <a:pt x="3756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9" name="Google Shape;7519;p246"/>
            <p:cNvSpPr/>
            <p:nvPr/>
          </p:nvSpPr>
          <p:spPr>
            <a:xfrm>
              <a:off x="2083300" y="1434125"/>
              <a:ext cx="1010375" cy="1095925"/>
            </a:xfrm>
            <a:custGeom>
              <a:avLst/>
              <a:gdLst/>
              <a:ahLst/>
              <a:cxnLst/>
              <a:rect l="l" t="t" r="r" b="b"/>
              <a:pathLst>
                <a:path w="40415" h="43837" extrusionOk="0">
                  <a:moveTo>
                    <a:pt x="40238" y="0"/>
                  </a:moveTo>
                  <a:lnTo>
                    <a:pt x="40195" y="44"/>
                  </a:lnTo>
                  <a:lnTo>
                    <a:pt x="40107" y="88"/>
                  </a:lnTo>
                  <a:lnTo>
                    <a:pt x="40063" y="132"/>
                  </a:lnTo>
                  <a:lnTo>
                    <a:pt x="39098" y="2721"/>
                  </a:lnTo>
                  <a:lnTo>
                    <a:pt x="37957" y="5485"/>
                  </a:lnTo>
                  <a:lnTo>
                    <a:pt x="36991" y="8294"/>
                  </a:lnTo>
                  <a:lnTo>
                    <a:pt x="36465" y="9259"/>
                  </a:lnTo>
                  <a:lnTo>
                    <a:pt x="34885" y="12067"/>
                  </a:lnTo>
                  <a:lnTo>
                    <a:pt x="32735" y="15885"/>
                  </a:lnTo>
                  <a:lnTo>
                    <a:pt x="30102" y="20141"/>
                  </a:lnTo>
                  <a:lnTo>
                    <a:pt x="27206" y="24266"/>
                  </a:lnTo>
                  <a:lnTo>
                    <a:pt x="25890" y="25802"/>
                  </a:lnTo>
                  <a:lnTo>
                    <a:pt x="24090" y="27469"/>
                  </a:lnTo>
                  <a:lnTo>
                    <a:pt x="22247" y="29137"/>
                  </a:lnTo>
                  <a:lnTo>
                    <a:pt x="18605" y="31638"/>
                  </a:lnTo>
                  <a:lnTo>
                    <a:pt x="15007" y="33964"/>
                  </a:lnTo>
                  <a:lnTo>
                    <a:pt x="12945" y="35412"/>
                  </a:lnTo>
                  <a:lnTo>
                    <a:pt x="9171" y="37518"/>
                  </a:lnTo>
                  <a:lnTo>
                    <a:pt x="7021" y="38966"/>
                  </a:lnTo>
                  <a:lnTo>
                    <a:pt x="5178" y="40370"/>
                  </a:lnTo>
                  <a:lnTo>
                    <a:pt x="1448" y="42696"/>
                  </a:lnTo>
                  <a:lnTo>
                    <a:pt x="88" y="43486"/>
                  </a:lnTo>
                  <a:lnTo>
                    <a:pt x="0" y="43530"/>
                  </a:lnTo>
                  <a:lnTo>
                    <a:pt x="0" y="43617"/>
                  </a:lnTo>
                  <a:lnTo>
                    <a:pt x="0" y="43661"/>
                  </a:lnTo>
                  <a:lnTo>
                    <a:pt x="0" y="43749"/>
                  </a:lnTo>
                  <a:lnTo>
                    <a:pt x="88" y="43793"/>
                  </a:lnTo>
                  <a:lnTo>
                    <a:pt x="176" y="43837"/>
                  </a:lnTo>
                  <a:lnTo>
                    <a:pt x="263" y="43793"/>
                  </a:lnTo>
                  <a:lnTo>
                    <a:pt x="1624" y="43003"/>
                  </a:lnTo>
                  <a:lnTo>
                    <a:pt x="5397" y="40677"/>
                  </a:lnTo>
                  <a:lnTo>
                    <a:pt x="7240" y="39229"/>
                  </a:lnTo>
                  <a:lnTo>
                    <a:pt x="9347" y="37825"/>
                  </a:lnTo>
                  <a:lnTo>
                    <a:pt x="13120" y="35719"/>
                  </a:lnTo>
                  <a:lnTo>
                    <a:pt x="15183" y="34271"/>
                  </a:lnTo>
                  <a:lnTo>
                    <a:pt x="18781" y="31901"/>
                  </a:lnTo>
                  <a:lnTo>
                    <a:pt x="22467" y="29444"/>
                  </a:lnTo>
                  <a:lnTo>
                    <a:pt x="22467" y="29400"/>
                  </a:lnTo>
                  <a:lnTo>
                    <a:pt x="24354" y="27733"/>
                  </a:lnTo>
                  <a:lnTo>
                    <a:pt x="26153" y="26065"/>
                  </a:lnTo>
                  <a:lnTo>
                    <a:pt x="26153" y="26021"/>
                  </a:lnTo>
                  <a:lnTo>
                    <a:pt x="27469" y="24486"/>
                  </a:lnTo>
                  <a:lnTo>
                    <a:pt x="30409" y="20361"/>
                  </a:lnTo>
                  <a:lnTo>
                    <a:pt x="33042" y="16060"/>
                  </a:lnTo>
                  <a:lnTo>
                    <a:pt x="35192" y="12243"/>
                  </a:lnTo>
                  <a:lnTo>
                    <a:pt x="36772" y="9435"/>
                  </a:lnTo>
                  <a:lnTo>
                    <a:pt x="37299" y="8425"/>
                  </a:lnTo>
                  <a:lnTo>
                    <a:pt x="38264" y="5617"/>
                  </a:lnTo>
                  <a:lnTo>
                    <a:pt x="39449" y="2853"/>
                  </a:lnTo>
                  <a:lnTo>
                    <a:pt x="40414" y="264"/>
                  </a:lnTo>
                  <a:lnTo>
                    <a:pt x="40414" y="176"/>
                  </a:lnTo>
                  <a:lnTo>
                    <a:pt x="40414" y="132"/>
                  </a:lnTo>
                  <a:lnTo>
                    <a:pt x="40370" y="44"/>
                  </a:lnTo>
                  <a:lnTo>
                    <a:pt x="40326" y="44"/>
                  </a:lnTo>
                  <a:lnTo>
                    <a:pt x="4023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0" name="Google Shape;7520;p246"/>
            <p:cNvSpPr/>
            <p:nvPr/>
          </p:nvSpPr>
          <p:spPr>
            <a:xfrm>
              <a:off x="1945075" y="1451675"/>
              <a:ext cx="982950" cy="954425"/>
            </a:xfrm>
            <a:custGeom>
              <a:avLst/>
              <a:gdLst/>
              <a:ahLst/>
              <a:cxnLst/>
              <a:rect l="l" t="t" r="r" b="b"/>
              <a:pathLst>
                <a:path w="39318" h="38177" extrusionOk="0">
                  <a:moveTo>
                    <a:pt x="39054" y="0"/>
                  </a:moveTo>
                  <a:lnTo>
                    <a:pt x="39010" y="44"/>
                  </a:lnTo>
                  <a:lnTo>
                    <a:pt x="38966" y="132"/>
                  </a:lnTo>
                  <a:lnTo>
                    <a:pt x="38352" y="2107"/>
                  </a:lnTo>
                  <a:lnTo>
                    <a:pt x="37606" y="3950"/>
                  </a:lnTo>
                  <a:lnTo>
                    <a:pt x="36509" y="6056"/>
                  </a:lnTo>
                  <a:lnTo>
                    <a:pt x="35105" y="8557"/>
                  </a:lnTo>
                  <a:lnTo>
                    <a:pt x="33700" y="10970"/>
                  </a:lnTo>
                  <a:lnTo>
                    <a:pt x="32384" y="13208"/>
                  </a:lnTo>
                  <a:lnTo>
                    <a:pt x="31068" y="15095"/>
                  </a:lnTo>
                  <a:lnTo>
                    <a:pt x="29356" y="17553"/>
                  </a:lnTo>
                  <a:lnTo>
                    <a:pt x="28128" y="19001"/>
                  </a:lnTo>
                  <a:lnTo>
                    <a:pt x="26592" y="20492"/>
                  </a:lnTo>
                  <a:lnTo>
                    <a:pt x="24134" y="22774"/>
                  </a:lnTo>
                  <a:lnTo>
                    <a:pt x="22116" y="24486"/>
                  </a:lnTo>
                  <a:lnTo>
                    <a:pt x="18254" y="27075"/>
                  </a:lnTo>
                  <a:lnTo>
                    <a:pt x="16455" y="28215"/>
                  </a:lnTo>
                  <a:lnTo>
                    <a:pt x="14393" y="29488"/>
                  </a:lnTo>
                  <a:lnTo>
                    <a:pt x="12287" y="30717"/>
                  </a:lnTo>
                  <a:lnTo>
                    <a:pt x="8250" y="33042"/>
                  </a:lnTo>
                  <a:lnTo>
                    <a:pt x="88" y="37825"/>
                  </a:lnTo>
                  <a:lnTo>
                    <a:pt x="44" y="37869"/>
                  </a:lnTo>
                  <a:lnTo>
                    <a:pt x="0" y="37957"/>
                  </a:lnTo>
                  <a:lnTo>
                    <a:pt x="0" y="38001"/>
                  </a:lnTo>
                  <a:lnTo>
                    <a:pt x="0" y="38088"/>
                  </a:lnTo>
                  <a:lnTo>
                    <a:pt x="88" y="38132"/>
                  </a:lnTo>
                  <a:lnTo>
                    <a:pt x="176" y="38176"/>
                  </a:lnTo>
                  <a:lnTo>
                    <a:pt x="263" y="38132"/>
                  </a:lnTo>
                  <a:lnTo>
                    <a:pt x="8425" y="33349"/>
                  </a:lnTo>
                  <a:lnTo>
                    <a:pt x="12462" y="31024"/>
                  </a:lnTo>
                  <a:lnTo>
                    <a:pt x="14612" y="29795"/>
                  </a:lnTo>
                  <a:lnTo>
                    <a:pt x="16631" y="28523"/>
                  </a:lnTo>
                  <a:lnTo>
                    <a:pt x="18430" y="27382"/>
                  </a:lnTo>
                  <a:lnTo>
                    <a:pt x="20843" y="25802"/>
                  </a:lnTo>
                  <a:lnTo>
                    <a:pt x="22291" y="24793"/>
                  </a:lnTo>
                  <a:lnTo>
                    <a:pt x="22335" y="24749"/>
                  </a:lnTo>
                  <a:lnTo>
                    <a:pt x="24354" y="23038"/>
                  </a:lnTo>
                  <a:lnTo>
                    <a:pt x="26855" y="20756"/>
                  </a:lnTo>
                  <a:lnTo>
                    <a:pt x="28391" y="19264"/>
                  </a:lnTo>
                  <a:lnTo>
                    <a:pt x="29619" y="17772"/>
                  </a:lnTo>
                  <a:lnTo>
                    <a:pt x="31375" y="15315"/>
                  </a:lnTo>
                  <a:lnTo>
                    <a:pt x="32691" y="13428"/>
                  </a:lnTo>
                  <a:lnTo>
                    <a:pt x="34008" y="11146"/>
                  </a:lnTo>
                  <a:lnTo>
                    <a:pt x="35412" y="8733"/>
                  </a:lnTo>
                  <a:lnTo>
                    <a:pt x="36816" y="6231"/>
                  </a:lnTo>
                  <a:lnTo>
                    <a:pt x="37957" y="4081"/>
                  </a:lnTo>
                  <a:lnTo>
                    <a:pt x="38703" y="2194"/>
                  </a:lnTo>
                  <a:lnTo>
                    <a:pt x="39317" y="220"/>
                  </a:lnTo>
                  <a:lnTo>
                    <a:pt x="39317" y="176"/>
                  </a:lnTo>
                  <a:lnTo>
                    <a:pt x="39273" y="88"/>
                  </a:lnTo>
                  <a:lnTo>
                    <a:pt x="39229" y="44"/>
                  </a:lnTo>
                  <a:lnTo>
                    <a:pt x="3918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1" name="Google Shape;7521;p246"/>
            <p:cNvSpPr/>
            <p:nvPr/>
          </p:nvSpPr>
          <p:spPr>
            <a:xfrm>
              <a:off x="1822200" y="1600875"/>
              <a:ext cx="866675" cy="694425"/>
            </a:xfrm>
            <a:custGeom>
              <a:avLst/>
              <a:gdLst/>
              <a:ahLst/>
              <a:cxnLst/>
              <a:rect l="l" t="t" r="r" b="b"/>
              <a:pathLst>
                <a:path w="34667" h="27777" extrusionOk="0">
                  <a:moveTo>
                    <a:pt x="34359" y="0"/>
                  </a:moveTo>
                  <a:lnTo>
                    <a:pt x="34315" y="88"/>
                  </a:lnTo>
                  <a:lnTo>
                    <a:pt x="32867" y="2765"/>
                  </a:lnTo>
                  <a:lnTo>
                    <a:pt x="31375" y="5134"/>
                  </a:lnTo>
                  <a:lnTo>
                    <a:pt x="29839" y="7196"/>
                  </a:lnTo>
                  <a:lnTo>
                    <a:pt x="28216" y="8996"/>
                  </a:lnTo>
                  <a:lnTo>
                    <a:pt x="26592" y="10575"/>
                  </a:lnTo>
                  <a:lnTo>
                    <a:pt x="24881" y="12111"/>
                  </a:lnTo>
                  <a:lnTo>
                    <a:pt x="23301" y="13252"/>
                  </a:lnTo>
                  <a:lnTo>
                    <a:pt x="21370" y="14919"/>
                  </a:lnTo>
                  <a:lnTo>
                    <a:pt x="20537" y="15665"/>
                  </a:lnTo>
                  <a:lnTo>
                    <a:pt x="19659" y="16455"/>
                  </a:lnTo>
                  <a:lnTo>
                    <a:pt x="18737" y="17157"/>
                  </a:lnTo>
                  <a:lnTo>
                    <a:pt x="17772" y="17903"/>
                  </a:lnTo>
                  <a:lnTo>
                    <a:pt x="16719" y="18605"/>
                  </a:lnTo>
                  <a:lnTo>
                    <a:pt x="15666" y="19264"/>
                  </a:lnTo>
                  <a:lnTo>
                    <a:pt x="14569" y="19922"/>
                  </a:lnTo>
                  <a:lnTo>
                    <a:pt x="13472" y="20580"/>
                  </a:lnTo>
                  <a:lnTo>
                    <a:pt x="11190" y="21809"/>
                  </a:lnTo>
                  <a:lnTo>
                    <a:pt x="8864" y="22950"/>
                  </a:lnTo>
                  <a:lnTo>
                    <a:pt x="6583" y="24003"/>
                  </a:lnTo>
                  <a:lnTo>
                    <a:pt x="4389" y="25012"/>
                  </a:lnTo>
                  <a:lnTo>
                    <a:pt x="2414" y="26065"/>
                  </a:lnTo>
                  <a:lnTo>
                    <a:pt x="88" y="27469"/>
                  </a:lnTo>
                  <a:lnTo>
                    <a:pt x="44" y="27513"/>
                  </a:lnTo>
                  <a:lnTo>
                    <a:pt x="0" y="27557"/>
                  </a:lnTo>
                  <a:lnTo>
                    <a:pt x="0" y="27645"/>
                  </a:lnTo>
                  <a:lnTo>
                    <a:pt x="44" y="27689"/>
                  </a:lnTo>
                  <a:lnTo>
                    <a:pt x="88" y="27776"/>
                  </a:lnTo>
                  <a:lnTo>
                    <a:pt x="264" y="27776"/>
                  </a:lnTo>
                  <a:lnTo>
                    <a:pt x="2589" y="26372"/>
                  </a:lnTo>
                  <a:lnTo>
                    <a:pt x="4564" y="25319"/>
                  </a:lnTo>
                  <a:lnTo>
                    <a:pt x="6758" y="24354"/>
                  </a:lnTo>
                  <a:lnTo>
                    <a:pt x="9040" y="23257"/>
                  </a:lnTo>
                  <a:lnTo>
                    <a:pt x="11366" y="22116"/>
                  </a:lnTo>
                  <a:lnTo>
                    <a:pt x="13647" y="20887"/>
                  </a:lnTo>
                  <a:lnTo>
                    <a:pt x="14788" y="20229"/>
                  </a:lnTo>
                  <a:lnTo>
                    <a:pt x="15885" y="19571"/>
                  </a:lnTo>
                  <a:lnTo>
                    <a:pt x="16938" y="18869"/>
                  </a:lnTo>
                  <a:lnTo>
                    <a:pt x="17992" y="18167"/>
                  </a:lnTo>
                  <a:lnTo>
                    <a:pt x="18957" y="17464"/>
                  </a:lnTo>
                  <a:lnTo>
                    <a:pt x="19922" y="16718"/>
                  </a:lnTo>
                  <a:lnTo>
                    <a:pt x="20800" y="15929"/>
                  </a:lnTo>
                  <a:lnTo>
                    <a:pt x="21634" y="15183"/>
                  </a:lnTo>
                  <a:lnTo>
                    <a:pt x="23520" y="13559"/>
                  </a:lnTo>
                  <a:lnTo>
                    <a:pt x="25100" y="12374"/>
                  </a:lnTo>
                  <a:lnTo>
                    <a:pt x="26855" y="10839"/>
                  </a:lnTo>
                  <a:lnTo>
                    <a:pt x="28435" y="9215"/>
                  </a:lnTo>
                  <a:lnTo>
                    <a:pt x="30103" y="7416"/>
                  </a:lnTo>
                  <a:lnTo>
                    <a:pt x="31682" y="5310"/>
                  </a:lnTo>
                  <a:lnTo>
                    <a:pt x="33174" y="2940"/>
                  </a:lnTo>
                  <a:lnTo>
                    <a:pt x="34622" y="219"/>
                  </a:lnTo>
                  <a:lnTo>
                    <a:pt x="34666" y="176"/>
                  </a:lnTo>
                  <a:lnTo>
                    <a:pt x="34622" y="88"/>
                  </a:lnTo>
                  <a:lnTo>
                    <a:pt x="34622" y="44"/>
                  </a:lnTo>
                  <a:lnTo>
                    <a:pt x="3457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2" name="Google Shape;7522;p246"/>
            <p:cNvSpPr/>
            <p:nvPr/>
          </p:nvSpPr>
          <p:spPr>
            <a:xfrm>
              <a:off x="1699325" y="2110975"/>
              <a:ext cx="133875" cy="74625"/>
            </a:xfrm>
            <a:custGeom>
              <a:avLst/>
              <a:gdLst/>
              <a:ahLst/>
              <a:cxnLst/>
              <a:rect l="l" t="t" r="r" b="b"/>
              <a:pathLst>
                <a:path w="5355" h="2985" extrusionOk="0">
                  <a:moveTo>
                    <a:pt x="5091" y="0"/>
                  </a:moveTo>
                  <a:lnTo>
                    <a:pt x="89" y="2633"/>
                  </a:lnTo>
                  <a:lnTo>
                    <a:pt x="45" y="2677"/>
                  </a:lnTo>
                  <a:lnTo>
                    <a:pt x="1" y="2721"/>
                  </a:lnTo>
                  <a:lnTo>
                    <a:pt x="1" y="2809"/>
                  </a:lnTo>
                  <a:lnTo>
                    <a:pt x="1" y="2853"/>
                  </a:lnTo>
                  <a:lnTo>
                    <a:pt x="89" y="2940"/>
                  </a:lnTo>
                  <a:lnTo>
                    <a:pt x="176" y="2984"/>
                  </a:lnTo>
                  <a:lnTo>
                    <a:pt x="264" y="2940"/>
                  </a:lnTo>
                  <a:lnTo>
                    <a:pt x="5267" y="351"/>
                  </a:lnTo>
                  <a:lnTo>
                    <a:pt x="5310" y="308"/>
                  </a:lnTo>
                  <a:lnTo>
                    <a:pt x="5354" y="220"/>
                  </a:lnTo>
                  <a:lnTo>
                    <a:pt x="5354" y="176"/>
                  </a:lnTo>
                  <a:lnTo>
                    <a:pt x="5354" y="88"/>
                  </a:lnTo>
                  <a:lnTo>
                    <a:pt x="5310" y="44"/>
                  </a:lnTo>
                  <a:lnTo>
                    <a:pt x="522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3" name="Google Shape;7523;p246"/>
            <p:cNvSpPr/>
            <p:nvPr/>
          </p:nvSpPr>
          <p:spPr>
            <a:xfrm>
              <a:off x="2929075" y="3201400"/>
              <a:ext cx="121800" cy="42800"/>
            </a:xfrm>
            <a:custGeom>
              <a:avLst/>
              <a:gdLst/>
              <a:ahLst/>
              <a:cxnLst/>
              <a:rect l="l" t="t" r="r" b="b"/>
              <a:pathLst>
                <a:path w="4872" h="1712" extrusionOk="0">
                  <a:moveTo>
                    <a:pt x="2722" y="352"/>
                  </a:moveTo>
                  <a:lnTo>
                    <a:pt x="3950" y="439"/>
                  </a:lnTo>
                  <a:lnTo>
                    <a:pt x="4433" y="1054"/>
                  </a:lnTo>
                  <a:lnTo>
                    <a:pt x="4082" y="1229"/>
                  </a:lnTo>
                  <a:lnTo>
                    <a:pt x="1932" y="1361"/>
                  </a:lnTo>
                  <a:lnTo>
                    <a:pt x="440" y="1361"/>
                  </a:lnTo>
                  <a:lnTo>
                    <a:pt x="703" y="659"/>
                  </a:lnTo>
                  <a:lnTo>
                    <a:pt x="2722" y="352"/>
                  </a:lnTo>
                  <a:close/>
                  <a:moveTo>
                    <a:pt x="2722" y="0"/>
                  </a:moveTo>
                  <a:lnTo>
                    <a:pt x="528" y="308"/>
                  </a:lnTo>
                  <a:lnTo>
                    <a:pt x="440" y="352"/>
                  </a:lnTo>
                  <a:lnTo>
                    <a:pt x="396" y="439"/>
                  </a:lnTo>
                  <a:lnTo>
                    <a:pt x="1" y="1492"/>
                  </a:lnTo>
                  <a:lnTo>
                    <a:pt x="1" y="1536"/>
                  </a:lnTo>
                  <a:lnTo>
                    <a:pt x="45" y="1624"/>
                  </a:lnTo>
                  <a:lnTo>
                    <a:pt x="89" y="1712"/>
                  </a:lnTo>
                  <a:lnTo>
                    <a:pt x="1976" y="1712"/>
                  </a:lnTo>
                  <a:lnTo>
                    <a:pt x="4170" y="1580"/>
                  </a:lnTo>
                  <a:lnTo>
                    <a:pt x="4257" y="1536"/>
                  </a:lnTo>
                  <a:lnTo>
                    <a:pt x="4784" y="1229"/>
                  </a:lnTo>
                  <a:lnTo>
                    <a:pt x="4828" y="1185"/>
                  </a:lnTo>
                  <a:lnTo>
                    <a:pt x="4872" y="1141"/>
                  </a:lnTo>
                  <a:lnTo>
                    <a:pt x="4872" y="1054"/>
                  </a:lnTo>
                  <a:lnTo>
                    <a:pt x="4828" y="966"/>
                  </a:lnTo>
                  <a:lnTo>
                    <a:pt x="4213" y="132"/>
                  </a:lnTo>
                  <a:lnTo>
                    <a:pt x="4126" y="88"/>
                  </a:lnTo>
                  <a:lnTo>
                    <a:pt x="4082" y="88"/>
                  </a:lnTo>
                  <a:lnTo>
                    <a:pt x="272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4" name="Google Shape;7524;p246"/>
            <p:cNvSpPr/>
            <p:nvPr/>
          </p:nvSpPr>
          <p:spPr>
            <a:xfrm>
              <a:off x="463000" y="1796125"/>
              <a:ext cx="3006950" cy="2565925"/>
            </a:xfrm>
            <a:custGeom>
              <a:avLst/>
              <a:gdLst/>
              <a:ahLst/>
              <a:cxnLst/>
              <a:rect l="l" t="t" r="r" b="b"/>
              <a:pathLst>
                <a:path w="120278" h="102637" extrusionOk="0">
                  <a:moveTo>
                    <a:pt x="106586" y="1"/>
                  </a:moveTo>
                  <a:lnTo>
                    <a:pt x="106499" y="45"/>
                  </a:lnTo>
                  <a:lnTo>
                    <a:pt x="104173" y="2809"/>
                  </a:lnTo>
                  <a:lnTo>
                    <a:pt x="100355" y="7022"/>
                  </a:lnTo>
                  <a:lnTo>
                    <a:pt x="98512" y="7373"/>
                  </a:lnTo>
                  <a:lnTo>
                    <a:pt x="98425" y="7417"/>
                  </a:lnTo>
                  <a:lnTo>
                    <a:pt x="95967" y="9303"/>
                  </a:lnTo>
                  <a:lnTo>
                    <a:pt x="89561" y="14130"/>
                  </a:lnTo>
                  <a:lnTo>
                    <a:pt x="84997" y="16500"/>
                  </a:lnTo>
                  <a:lnTo>
                    <a:pt x="79293" y="18606"/>
                  </a:lnTo>
                  <a:lnTo>
                    <a:pt x="74334" y="20712"/>
                  </a:lnTo>
                  <a:lnTo>
                    <a:pt x="67620" y="23082"/>
                  </a:lnTo>
                  <a:lnTo>
                    <a:pt x="63364" y="24618"/>
                  </a:lnTo>
                  <a:lnTo>
                    <a:pt x="59151" y="25539"/>
                  </a:lnTo>
                  <a:lnTo>
                    <a:pt x="59108" y="25539"/>
                  </a:lnTo>
                  <a:lnTo>
                    <a:pt x="54017" y="27294"/>
                  </a:lnTo>
                  <a:lnTo>
                    <a:pt x="48664" y="28786"/>
                  </a:lnTo>
                  <a:lnTo>
                    <a:pt x="43662" y="30629"/>
                  </a:lnTo>
                  <a:lnTo>
                    <a:pt x="39010" y="31419"/>
                  </a:lnTo>
                  <a:lnTo>
                    <a:pt x="33920" y="32604"/>
                  </a:lnTo>
                  <a:lnTo>
                    <a:pt x="29795" y="32736"/>
                  </a:lnTo>
                  <a:lnTo>
                    <a:pt x="29708" y="32779"/>
                  </a:lnTo>
                  <a:lnTo>
                    <a:pt x="23169" y="35588"/>
                  </a:lnTo>
                  <a:lnTo>
                    <a:pt x="17509" y="37826"/>
                  </a:lnTo>
                  <a:lnTo>
                    <a:pt x="13603" y="37870"/>
                  </a:lnTo>
                  <a:lnTo>
                    <a:pt x="11892" y="36509"/>
                  </a:lnTo>
                  <a:lnTo>
                    <a:pt x="11848" y="36509"/>
                  </a:lnTo>
                  <a:lnTo>
                    <a:pt x="9786" y="35632"/>
                  </a:lnTo>
                  <a:lnTo>
                    <a:pt x="9742" y="35588"/>
                  </a:lnTo>
                  <a:lnTo>
                    <a:pt x="9654" y="35632"/>
                  </a:lnTo>
                  <a:lnTo>
                    <a:pt x="9610" y="35675"/>
                  </a:lnTo>
                  <a:lnTo>
                    <a:pt x="9566" y="35719"/>
                  </a:lnTo>
                  <a:lnTo>
                    <a:pt x="6802" y="42082"/>
                  </a:lnTo>
                  <a:lnTo>
                    <a:pt x="6802" y="42170"/>
                  </a:lnTo>
                  <a:lnTo>
                    <a:pt x="8338" y="50156"/>
                  </a:lnTo>
                  <a:lnTo>
                    <a:pt x="8864" y="55334"/>
                  </a:lnTo>
                  <a:lnTo>
                    <a:pt x="9479" y="61565"/>
                  </a:lnTo>
                  <a:lnTo>
                    <a:pt x="7285" y="64022"/>
                  </a:lnTo>
                  <a:lnTo>
                    <a:pt x="7241" y="64110"/>
                  </a:lnTo>
                  <a:lnTo>
                    <a:pt x="6758" y="67796"/>
                  </a:lnTo>
                  <a:lnTo>
                    <a:pt x="5266" y="69419"/>
                  </a:lnTo>
                  <a:lnTo>
                    <a:pt x="5222" y="69507"/>
                  </a:lnTo>
                  <a:lnTo>
                    <a:pt x="4432" y="72316"/>
                  </a:lnTo>
                  <a:lnTo>
                    <a:pt x="2984" y="76002"/>
                  </a:lnTo>
                  <a:lnTo>
                    <a:pt x="1756" y="79380"/>
                  </a:lnTo>
                  <a:lnTo>
                    <a:pt x="571" y="82540"/>
                  </a:lnTo>
                  <a:lnTo>
                    <a:pt x="44" y="86182"/>
                  </a:lnTo>
                  <a:lnTo>
                    <a:pt x="1" y="89341"/>
                  </a:lnTo>
                  <a:lnTo>
                    <a:pt x="132" y="92281"/>
                  </a:lnTo>
                  <a:lnTo>
                    <a:pt x="132" y="92369"/>
                  </a:lnTo>
                  <a:lnTo>
                    <a:pt x="176" y="92413"/>
                  </a:lnTo>
                  <a:lnTo>
                    <a:pt x="220" y="92457"/>
                  </a:lnTo>
                  <a:lnTo>
                    <a:pt x="395" y="92457"/>
                  </a:lnTo>
                  <a:lnTo>
                    <a:pt x="439" y="92413"/>
                  </a:lnTo>
                  <a:lnTo>
                    <a:pt x="483" y="92369"/>
                  </a:lnTo>
                  <a:lnTo>
                    <a:pt x="483" y="92281"/>
                  </a:lnTo>
                  <a:lnTo>
                    <a:pt x="352" y="89341"/>
                  </a:lnTo>
                  <a:lnTo>
                    <a:pt x="395" y="86226"/>
                  </a:lnTo>
                  <a:lnTo>
                    <a:pt x="922" y="82627"/>
                  </a:lnTo>
                  <a:lnTo>
                    <a:pt x="2063" y="79512"/>
                  </a:lnTo>
                  <a:lnTo>
                    <a:pt x="3335" y="76089"/>
                  </a:lnTo>
                  <a:lnTo>
                    <a:pt x="4740" y="72447"/>
                  </a:lnTo>
                  <a:lnTo>
                    <a:pt x="5529" y="69639"/>
                  </a:lnTo>
                  <a:lnTo>
                    <a:pt x="7065" y="68015"/>
                  </a:lnTo>
                  <a:lnTo>
                    <a:pt x="7109" y="67884"/>
                  </a:lnTo>
                  <a:lnTo>
                    <a:pt x="7592" y="64198"/>
                  </a:lnTo>
                  <a:lnTo>
                    <a:pt x="9786" y="61740"/>
                  </a:lnTo>
                  <a:lnTo>
                    <a:pt x="9830" y="61697"/>
                  </a:lnTo>
                  <a:lnTo>
                    <a:pt x="9830" y="61609"/>
                  </a:lnTo>
                  <a:lnTo>
                    <a:pt x="9215" y="55290"/>
                  </a:lnTo>
                  <a:lnTo>
                    <a:pt x="8689" y="50112"/>
                  </a:lnTo>
                  <a:lnTo>
                    <a:pt x="7153" y="42170"/>
                  </a:lnTo>
                  <a:lnTo>
                    <a:pt x="9830" y="36027"/>
                  </a:lnTo>
                  <a:lnTo>
                    <a:pt x="11717" y="36816"/>
                  </a:lnTo>
                  <a:lnTo>
                    <a:pt x="13428" y="38177"/>
                  </a:lnTo>
                  <a:lnTo>
                    <a:pt x="13560" y="38221"/>
                  </a:lnTo>
                  <a:lnTo>
                    <a:pt x="17553" y="38177"/>
                  </a:lnTo>
                  <a:lnTo>
                    <a:pt x="17597" y="38133"/>
                  </a:lnTo>
                  <a:lnTo>
                    <a:pt x="23301" y="35895"/>
                  </a:lnTo>
                  <a:lnTo>
                    <a:pt x="29839" y="33087"/>
                  </a:lnTo>
                  <a:lnTo>
                    <a:pt x="33964" y="32955"/>
                  </a:lnTo>
                  <a:lnTo>
                    <a:pt x="34008" y="32955"/>
                  </a:lnTo>
                  <a:lnTo>
                    <a:pt x="39098" y="31726"/>
                  </a:lnTo>
                  <a:lnTo>
                    <a:pt x="43749" y="30980"/>
                  </a:lnTo>
                  <a:lnTo>
                    <a:pt x="43793" y="30936"/>
                  </a:lnTo>
                  <a:lnTo>
                    <a:pt x="48752" y="29093"/>
                  </a:lnTo>
                  <a:lnTo>
                    <a:pt x="54105" y="27645"/>
                  </a:lnTo>
                  <a:lnTo>
                    <a:pt x="59239" y="25890"/>
                  </a:lnTo>
                  <a:lnTo>
                    <a:pt x="63452" y="24969"/>
                  </a:lnTo>
                  <a:lnTo>
                    <a:pt x="63496" y="24969"/>
                  </a:lnTo>
                  <a:lnTo>
                    <a:pt x="67752" y="23389"/>
                  </a:lnTo>
                  <a:lnTo>
                    <a:pt x="74466" y="21019"/>
                  </a:lnTo>
                  <a:lnTo>
                    <a:pt x="79424" y="18913"/>
                  </a:lnTo>
                  <a:lnTo>
                    <a:pt x="85129" y="16851"/>
                  </a:lnTo>
                  <a:lnTo>
                    <a:pt x="85129" y="16807"/>
                  </a:lnTo>
                  <a:lnTo>
                    <a:pt x="89736" y="14437"/>
                  </a:lnTo>
                  <a:lnTo>
                    <a:pt x="89780" y="14437"/>
                  </a:lnTo>
                  <a:lnTo>
                    <a:pt x="96187" y="9567"/>
                  </a:lnTo>
                  <a:lnTo>
                    <a:pt x="98644" y="7680"/>
                  </a:lnTo>
                  <a:lnTo>
                    <a:pt x="100487" y="7373"/>
                  </a:lnTo>
                  <a:lnTo>
                    <a:pt x="100575" y="7329"/>
                  </a:lnTo>
                  <a:lnTo>
                    <a:pt x="104436" y="3029"/>
                  </a:lnTo>
                  <a:lnTo>
                    <a:pt x="106674" y="352"/>
                  </a:lnTo>
                  <a:lnTo>
                    <a:pt x="112335" y="1712"/>
                  </a:lnTo>
                  <a:lnTo>
                    <a:pt x="112949" y="3555"/>
                  </a:lnTo>
                  <a:lnTo>
                    <a:pt x="116547" y="18343"/>
                  </a:lnTo>
                  <a:lnTo>
                    <a:pt x="116372" y="30410"/>
                  </a:lnTo>
                  <a:lnTo>
                    <a:pt x="116372" y="30454"/>
                  </a:lnTo>
                  <a:lnTo>
                    <a:pt x="118741" y="38396"/>
                  </a:lnTo>
                  <a:lnTo>
                    <a:pt x="117600" y="42214"/>
                  </a:lnTo>
                  <a:lnTo>
                    <a:pt x="116942" y="44890"/>
                  </a:lnTo>
                  <a:lnTo>
                    <a:pt x="116942" y="44934"/>
                  </a:lnTo>
                  <a:lnTo>
                    <a:pt x="116810" y="48225"/>
                  </a:lnTo>
                  <a:lnTo>
                    <a:pt x="116810" y="48313"/>
                  </a:lnTo>
                  <a:lnTo>
                    <a:pt x="119926" y="54939"/>
                  </a:lnTo>
                  <a:lnTo>
                    <a:pt x="119663" y="55948"/>
                  </a:lnTo>
                  <a:lnTo>
                    <a:pt x="118697" y="56475"/>
                  </a:lnTo>
                  <a:lnTo>
                    <a:pt x="118653" y="56475"/>
                  </a:lnTo>
                  <a:lnTo>
                    <a:pt x="115889" y="58537"/>
                  </a:lnTo>
                  <a:lnTo>
                    <a:pt x="113519" y="60468"/>
                  </a:lnTo>
                  <a:lnTo>
                    <a:pt x="109614" y="64154"/>
                  </a:lnTo>
                  <a:lnTo>
                    <a:pt x="109570" y="64198"/>
                  </a:lnTo>
                  <a:lnTo>
                    <a:pt x="104305" y="75519"/>
                  </a:lnTo>
                  <a:lnTo>
                    <a:pt x="100750" y="78634"/>
                  </a:lnTo>
                  <a:lnTo>
                    <a:pt x="98468" y="80784"/>
                  </a:lnTo>
                  <a:lnTo>
                    <a:pt x="91184" y="82935"/>
                  </a:lnTo>
                  <a:lnTo>
                    <a:pt x="87805" y="83417"/>
                  </a:lnTo>
                  <a:lnTo>
                    <a:pt x="87762" y="83417"/>
                  </a:lnTo>
                  <a:lnTo>
                    <a:pt x="84163" y="84470"/>
                  </a:lnTo>
                  <a:lnTo>
                    <a:pt x="84076" y="84514"/>
                  </a:lnTo>
                  <a:lnTo>
                    <a:pt x="82847" y="85962"/>
                  </a:lnTo>
                  <a:lnTo>
                    <a:pt x="82847" y="86006"/>
                  </a:lnTo>
                  <a:lnTo>
                    <a:pt x="81311" y="88858"/>
                  </a:lnTo>
                  <a:lnTo>
                    <a:pt x="78810" y="90965"/>
                  </a:lnTo>
                  <a:lnTo>
                    <a:pt x="74202" y="91886"/>
                  </a:lnTo>
                  <a:lnTo>
                    <a:pt x="74159" y="91886"/>
                  </a:lnTo>
                  <a:lnTo>
                    <a:pt x="70560" y="93905"/>
                  </a:lnTo>
                  <a:lnTo>
                    <a:pt x="70517" y="93992"/>
                  </a:lnTo>
                  <a:lnTo>
                    <a:pt x="68630" y="96669"/>
                  </a:lnTo>
                  <a:lnTo>
                    <a:pt x="65207" y="97196"/>
                  </a:lnTo>
                  <a:lnTo>
                    <a:pt x="63671" y="96932"/>
                  </a:lnTo>
                  <a:lnTo>
                    <a:pt x="62004" y="96932"/>
                  </a:lnTo>
                  <a:lnTo>
                    <a:pt x="58098" y="97942"/>
                  </a:lnTo>
                  <a:lnTo>
                    <a:pt x="52482" y="98995"/>
                  </a:lnTo>
                  <a:lnTo>
                    <a:pt x="51253" y="98819"/>
                  </a:lnTo>
                  <a:lnTo>
                    <a:pt x="48006" y="98380"/>
                  </a:lnTo>
                  <a:lnTo>
                    <a:pt x="44451" y="97547"/>
                  </a:lnTo>
                  <a:lnTo>
                    <a:pt x="43398" y="95923"/>
                  </a:lnTo>
                  <a:lnTo>
                    <a:pt x="41160" y="93115"/>
                  </a:lnTo>
                  <a:lnTo>
                    <a:pt x="41160" y="92325"/>
                  </a:lnTo>
                  <a:lnTo>
                    <a:pt x="41160" y="90833"/>
                  </a:lnTo>
                  <a:lnTo>
                    <a:pt x="42038" y="88990"/>
                  </a:lnTo>
                  <a:lnTo>
                    <a:pt x="43618" y="86972"/>
                  </a:lnTo>
                  <a:lnTo>
                    <a:pt x="46646" y="85348"/>
                  </a:lnTo>
                  <a:lnTo>
                    <a:pt x="46689" y="85304"/>
                  </a:lnTo>
                  <a:lnTo>
                    <a:pt x="47216" y="84427"/>
                  </a:lnTo>
                  <a:lnTo>
                    <a:pt x="47216" y="84383"/>
                  </a:lnTo>
                  <a:lnTo>
                    <a:pt x="48006" y="82627"/>
                  </a:lnTo>
                  <a:lnTo>
                    <a:pt x="49015" y="80916"/>
                  </a:lnTo>
                  <a:lnTo>
                    <a:pt x="50551" y="78854"/>
                  </a:lnTo>
                  <a:lnTo>
                    <a:pt x="51297" y="77493"/>
                  </a:lnTo>
                  <a:lnTo>
                    <a:pt x="51297" y="77450"/>
                  </a:lnTo>
                  <a:lnTo>
                    <a:pt x="51428" y="76528"/>
                  </a:lnTo>
                  <a:lnTo>
                    <a:pt x="51428" y="76484"/>
                  </a:lnTo>
                  <a:lnTo>
                    <a:pt x="51341" y="75036"/>
                  </a:lnTo>
                  <a:lnTo>
                    <a:pt x="52043" y="70692"/>
                  </a:lnTo>
                  <a:lnTo>
                    <a:pt x="55685" y="63847"/>
                  </a:lnTo>
                  <a:lnTo>
                    <a:pt x="58405" y="60029"/>
                  </a:lnTo>
                  <a:lnTo>
                    <a:pt x="61214" y="58318"/>
                  </a:lnTo>
                  <a:lnTo>
                    <a:pt x="65163" y="56563"/>
                  </a:lnTo>
                  <a:lnTo>
                    <a:pt x="65207" y="56519"/>
                  </a:lnTo>
                  <a:lnTo>
                    <a:pt x="68761" y="52789"/>
                  </a:lnTo>
                  <a:lnTo>
                    <a:pt x="77845" y="45768"/>
                  </a:lnTo>
                  <a:lnTo>
                    <a:pt x="82452" y="41950"/>
                  </a:lnTo>
                  <a:lnTo>
                    <a:pt x="89122" y="38308"/>
                  </a:lnTo>
                  <a:lnTo>
                    <a:pt x="93554" y="38089"/>
                  </a:lnTo>
                  <a:lnTo>
                    <a:pt x="93598" y="38045"/>
                  </a:lnTo>
                  <a:lnTo>
                    <a:pt x="105709" y="31726"/>
                  </a:lnTo>
                  <a:lnTo>
                    <a:pt x="105796" y="31682"/>
                  </a:lnTo>
                  <a:lnTo>
                    <a:pt x="105796" y="31595"/>
                  </a:lnTo>
                  <a:lnTo>
                    <a:pt x="106455" y="27821"/>
                  </a:lnTo>
                  <a:lnTo>
                    <a:pt x="106455" y="27777"/>
                  </a:lnTo>
                  <a:lnTo>
                    <a:pt x="106235" y="24705"/>
                  </a:lnTo>
                  <a:lnTo>
                    <a:pt x="106411" y="21546"/>
                  </a:lnTo>
                  <a:lnTo>
                    <a:pt x="106367" y="21414"/>
                  </a:lnTo>
                  <a:lnTo>
                    <a:pt x="104875" y="19396"/>
                  </a:lnTo>
                  <a:lnTo>
                    <a:pt x="104787" y="19308"/>
                  </a:lnTo>
                  <a:lnTo>
                    <a:pt x="100575" y="17992"/>
                  </a:lnTo>
                  <a:lnTo>
                    <a:pt x="99127" y="17421"/>
                  </a:lnTo>
                  <a:lnTo>
                    <a:pt x="95090" y="15842"/>
                  </a:lnTo>
                  <a:lnTo>
                    <a:pt x="94914" y="15842"/>
                  </a:lnTo>
                  <a:lnTo>
                    <a:pt x="91448" y="18343"/>
                  </a:lnTo>
                  <a:lnTo>
                    <a:pt x="83461" y="23916"/>
                  </a:lnTo>
                  <a:lnTo>
                    <a:pt x="79688" y="25100"/>
                  </a:lnTo>
                  <a:lnTo>
                    <a:pt x="76353" y="24662"/>
                  </a:lnTo>
                  <a:lnTo>
                    <a:pt x="76265" y="24705"/>
                  </a:lnTo>
                  <a:lnTo>
                    <a:pt x="70824" y="26724"/>
                  </a:lnTo>
                  <a:lnTo>
                    <a:pt x="65119" y="28655"/>
                  </a:lnTo>
                  <a:lnTo>
                    <a:pt x="61126" y="30103"/>
                  </a:lnTo>
                  <a:lnTo>
                    <a:pt x="56519" y="31726"/>
                  </a:lnTo>
                  <a:lnTo>
                    <a:pt x="51428" y="33569"/>
                  </a:lnTo>
                  <a:lnTo>
                    <a:pt x="47435" y="35017"/>
                  </a:lnTo>
                  <a:lnTo>
                    <a:pt x="47391" y="35017"/>
                  </a:lnTo>
                  <a:lnTo>
                    <a:pt x="42784" y="37431"/>
                  </a:lnTo>
                  <a:lnTo>
                    <a:pt x="38923" y="38572"/>
                  </a:lnTo>
                  <a:lnTo>
                    <a:pt x="35237" y="39756"/>
                  </a:lnTo>
                  <a:lnTo>
                    <a:pt x="31594" y="40678"/>
                  </a:lnTo>
                  <a:lnTo>
                    <a:pt x="31551" y="40722"/>
                  </a:lnTo>
                  <a:lnTo>
                    <a:pt x="27382" y="43530"/>
                  </a:lnTo>
                  <a:lnTo>
                    <a:pt x="27338" y="43574"/>
                  </a:lnTo>
                  <a:lnTo>
                    <a:pt x="24354" y="47435"/>
                  </a:lnTo>
                  <a:lnTo>
                    <a:pt x="24354" y="47479"/>
                  </a:lnTo>
                  <a:lnTo>
                    <a:pt x="22731" y="50507"/>
                  </a:lnTo>
                  <a:lnTo>
                    <a:pt x="21590" y="53491"/>
                  </a:lnTo>
                  <a:lnTo>
                    <a:pt x="19659" y="56255"/>
                  </a:lnTo>
                  <a:lnTo>
                    <a:pt x="19615" y="56299"/>
                  </a:lnTo>
                  <a:lnTo>
                    <a:pt x="18167" y="68937"/>
                  </a:lnTo>
                  <a:lnTo>
                    <a:pt x="18562" y="76133"/>
                  </a:lnTo>
                  <a:lnTo>
                    <a:pt x="18211" y="77976"/>
                  </a:lnTo>
                  <a:lnTo>
                    <a:pt x="17553" y="80258"/>
                  </a:lnTo>
                  <a:lnTo>
                    <a:pt x="16368" y="81969"/>
                  </a:lnTo>
                  <a:lnTo>
                    <a:pt x="14920" y="83988"/>
                  </a:lnTo>
                  <a:lnTo>
                    <a:pt x="13428" y="84514"/>
                  </a:lnTo>
                  <a:lnTo>
                    <a:pt x="13340" y="84558"/>
                  </a:lnTo>
                  <a:lnTo>
                    <a:pt x="13296" y="84646"/>
                  </a:lnTo>
                  <a:lnTo>
                    <a:pt x="12331" y="86796"/>
                  </a:lnTo>
                  <a:lnTo>
                    <a:pt x="11717" y="89209"/>
                  </a:lnTo>
                  <a:lnTo>
                    <a:pt x="11717" y="89253"/>
                  </a:lnTo>
                  <a:lnTo>
                    <a:pt x="12419" y="95528"/>
                  </a:lnTo>
                  <a:lnTo>
                    <a:pt x="13560" y="102461"/>
                  </a:lnTo>
                  <a:lnTo>
                    <a:pt x="13603" y="102593"/>
                  </a:lnTo>
                  <a:lnTo>
                    <a:pt x="13735" y="102637"/>
                  </a:lnTo>
                  <a:lnTo>
                    <a:pt x="13823" y="102593"/>
                  </a:lnTo>
                  <a:lnTo>
                    <a:pt x="13867" y="102549"/>
                  </a:lnTo>
                  <a:lnTo>
                    <a:pt x="13911" y="102505"/>
                  </a:lnTo>
                  <a:lnTo>
                    <a:pt x="13911" y="102417"/>
                  </a:lnTo>
                  <a:lnTo>
                    <a:pt x="12770" y="95484"/>
                  </a:lnTo>
                  <a:lnTo>
                    <a:pt x="12068" y="89253"/>
                  </a:lnTo>
                  <a:lnTo>
                    <a:pt x="12682" y="86928"/>
                  </a:lnTo>
                  <a:lnTo>
                    <a:pt x="13603" y="84821"/>
                  </a:lnTo>
                  <a:lnTo>
                    <a:pt x="15095" y="84295"/>
                  </a:lnTo>
                  <a:lnTo>
                    <a:pt x="15183" y="84207"/>
                  </a:lnTo>
                  <a:lnTo>
                    <a:pt x="16675" y="82189"/>
                  </a:lnTo>
                  <a:lnTo>
                    <a:pt x="17860" y="80433"/>
                  </a:lnTo>
                  <a:lnTo>
                    <a:pt x="17860" y="80390"/>
                  </a:lnTo>
                  <a:lnTo>
                    <a:pt x="18562" y="78064"/>
                  </a:lnTo>
                  <a:lnTo>
                    <a:pt x="18913" y="76221"/>
                  </a:lnTo>
                  <a:lnTo>
                    <a:pt x="18913" y="76133"/>
                  </a:lnTo>
                  <a:lnTo>
                    <a:pt x="18518" y="68937"/>
                  </a:lnTo>
                  <a:lnTo>
                    <a:pt x="19966" y="56387"/>
                  </a:lnTo>
                  <a:lnTo>
                    <a:pt x="21853" y="53666"/>
                  </a:lnTo>
                  <a:lnTo>
                    <a:pt x="21897" y="53623"/>
                  </a:lnTo>
                  <a:lnTo>
                    <a:pt x="23082" y="50683"/>
                  </a:lnTo>
                  <a:lnTo>
                    <a:pt x="24661" y="47655"/>
                  </a:lnTo>
                  <a:lnTo>
                    <a:pt x="27601" y="43793"/>
                  </a:lnTo>
                  <a:lnTo>
                    <a:pt x="31682" y="41029"/>
                  </a:lnTo>
                  <a:lnTo>
                    <a:pt x="35324" y="40107"/>
                  </a:lnTo>
                  <a:lnTo>
                    <a:pt x="39054" y="38879"/>
                  </a:lnTo>
                  <a:lnTo>
                    <a:pt x="42872" y="37782"/>
                  </a:lnTo>
                  <a:lnTo>
                    <a:pt x="42916" y="37782"/>
                  </a:lnTo>
                  <a:lnTo>
                    <a:pt x="47567" y="35324"/>
                  </a:lnTo>
                  <a:lnTo>
                    <a:pt x="51560" y="33920"/>
                  </a:lnTo>
                  <a:lnTo>
                    <a:pt x="56650" y="32077"/>
                  </a:lnTo>
                  <a:lnTo>
                    <a:pt x="61214" y="30454"/>
                  </a:lnTo>
                  <a:lnTo>
                    <a:pt x="65251" y="28962"/>
                  </a:lnTo>
                  <a:lnTo>
                    <a:pt x="70911" y="27075"/>
                  </a:lnTo>
                  <a:lnTo>
                    <a:pt x="76353" y="25013"/>
                  </a:lnTo>
                  <a:lnTo>
                    <a:pt x="79644" y="25451"/>
                  </a:lnTo>
                  <a:lnTo>
                    <a:pt x="79731" y="25451"/>
                  </a:lnTo>
                  <a:lnTo>
                    <a:pt x="83593" y="24223"/>
                  </a:lnTo>
                  <a:lnTo>
                    <a:pt x="83681" y="24223"/>
                  </a:lnTo>
                  <a:lnTo>
                    <a:pt x="91623" y="18606"/>
                  </a:lnTo>
                  <a:lnTo>
                    <a:pt x="95046" y="16193"/>
                  </a:lnTo>
                  <a:lnTo>
                    <a:pt x="98995" y="17728"/>
                  </a:lnTo>
                  <a:lnTo>
                    <a:pt x="100443" y="18343"/>
                  </a:lnTo>
                  <a:lnTo>
                    <a:pt x="104656" y="19659"/>
                  </a:lnTo>
                  <a:lnTo>
                    <a:pt x="106060" y="21590"/>
                  </a:lnTo>
                  <a:lnTo>
                    <a:pt x="105884" y="24662"/>
                  </a:lnTo>
                  <a:lnTo>
                    <a:pt x="105884" y="24705"/>
                  </a:lnTo>
                  <a:lnTo>
                    <a:pt x="106104" y="27777"/>
                  </a:lnTo>
                  <a:lnTo>
                    <a:pt x="105489" y="31463"/>
                  </a:lnTo>
                  <a:lnTo>
                    <a:pt x="93466" y="37738"/>
                  </a:lnTo>
                  <a:lnTo>
                    <a:pt x="89078" y="37957"/>
                  </a:lnTo>
                  <a:lnTo>
                    <a:pt x="88990" y="37957"/>
                  </a:lnTo>
                  <a:lnTo>
                    <a:pt x="82277" y="41643"/>
                  </a:lnTo>
                  <a:lnTo>
                    <a:pt x="82233" y="41643"/>
                  </a:lnTo>
                  <a:lnTo>
                    <a:pt x="77625" y="45505"/>
                  </a:lnTo>
                  <a:lnTo>
                    <a:pt x="68542" y="52526"/>
                  </a:lnTo>
                  <a:lnTo>
                    <a:pt x="68498" y="52569"/>
                  </a:lnTo>
                  <a:lnTo>
                    <a:pt x="64988" y="56255"/>
                  </a:lnTo>
                  <a:lnTo>
                    <a:pt x="61082" y="58011"/>
                  </a:lnTo>
                  <a:lnTo>
                    <a:pt x="61038" y="58011"/>
                  </a:lnTo>
                  <a:lnTo>
                    <a:pt x="58186" y="59766"/>
                  </a:lnTo>
                  <a:lnTo>
                    <a:pt x="58142" y="59810"/>
                  </a:lnTo>
                  <a:lnTo>
                    <a:pt x="55378" y="63627"/>
                  </a:lnTo>
                  <a:lnTo>
                    <a:pt x="55378" y="63671"/>
                  </a:lnTo>
                  <a:lnTo>
                    <a:pt x="51736" y="70516"/>
                  </a:lnTo>
                  <a:lnTo>
                    <a:pt x="51692" y="70604"/>
                  </a:lnTo>
                  <a:lnTo>
                    <a:pt x="50990" y="74992"/>
                  </a:lnTo>
                  <a:lnTo>
                    <a:pt x="50990" y="75036"/>
                  </a:lnTo>
                  <a:lnTo>
                    <a:pt x="51077" y="76484"/>
                  </a:lnTo>
                  <a:lnTo>
                    <a:pt x="50946" y="77362"/>
                  </a:lnTo>
                  <a:lnTo>
                    <a:pt x="50244" y="78678"/>
                  </a:lnTo>
                  <a:lnTo>
                    <a:pt x="48708" y="80697"/>
                  </a:lnTo>
                  <a:lnTo>
                    <a:pt x="47699" y="82452"/>
                  </a:lnTo>
                  <a:lnTo>
                    <a:pt x="47699" y="82496"/>
                  </a:lnTo>
                  <a:lnTo>
                    <a:pt x="46909" y="84251"/>
                  </a:lnTo>
                  <a:lnTo>
                    <a:pt x="46426" y="85085"/>
                  </a:lnTo>
                  <a:lnTo>
                    <a:pt x="43442" y="86664"/>
                  </a:lnTo>
                  <a:lnTo>
                    <a:pt x="43354" y="86708"/>
                  </a:lnTo>
                  <a:lnTo>
                    <a:pt x="41775" y="88771"/>
                  </a:lnTo>
                  <a:lnTo>
                    <a:pt x="41731" y="88815"/>
                  </a:lnTo>
                  <a:lnTo>
                    <a:pt x="40809" y="90701"/>
                  </a:lnTo>
                  <a:lnTo>
                    <a:pt x="40809" y="90789"/>
                  </a:lnTo>
                  <a:lnTo>
                    <a:pt x="40809" y="92325"/>
                  </a:lnTo>
                  <a:lnTo>
                    <a:pt x="40809" y="93203"/>
                  </a:lnTo>
                  <a:lnTo>
                    <a:pt x="40853" y="93290"/>
                  </a:lnTo>
                  <a:lnTo>
                    <a:pt x="43091" y="96143"/>
                  </a:lnTo>
                  <a:lnTo>
                    <a:pt x="44188" y="97810"/>
                  </a:lnTo>
                  <a:lnTo>
                    <a:pt x="44276" y="97898"/>
                  </a:lnTo>
                  <a:lnTo>
                    <a:pt x="47918" y="98732"/>
                  </a:lnTo>
                  <a:lnTo>
                    <a:pt x="51209" y="99170"/>
                  </a:lnTo>
                  <a:lnTo>
                    <a:pt x="52438" y="99346"/>
                  </a:lnTo>
                  <a:lnTo>
                    <a:pt x="52482" y="99346"/>
                  </a:lnTo>
                  <a:lnTo>
                    <a:pt x="58186" y="98293"/>
                  </a:lnTo>
                  <a:lnTo>
                    <a:pt x="62091" y="97283"/>
                  </a:lnTo>
                  <a:lnTo>
                    <a:pt x="63627" y="97283"/>
                  </a:lnTo>
                  <a:lnTo>
                    <a:pt x="65163" y="97547"/>
                  </a:lnTo>
                  <a:lnTo>
                    <a:pt x="65251" y="97547"/>
                  </a:lnTo>
                  <a:lnTo>
                    <a:pt x="68761" y="96976"/>
                  </a:lnTo>
                  <a:lnTo>
                    <a:pt x="68805" y="96976"/>
                  </a:lnTo>
                  <a:lnTo>
                    <a:pt x="68893" y="96932"/>
                  </a:lnTo>
                  <a:lnTo>
                    <a:pt x="70780" y="94212"/>
                  </a:lnTo>
                  <a:lnTo>
                    <a:pt x="74334" y="92193"/>
                  </a:lnTo>
                  <a:lnTo>
                    <a:pt x="78942" y="91316"/>
                  </a:lnTo>
                  <a:lnTo>
                    <a:pt x="79029" y="91272"/>
                  </a:lnTo>
                  <a:lnTo>
                    <a:pt x="81574" y="89122"/>
                  </a:lnTo>
                  <a:lnTo>
                    <a:pt x="81618" y="89034"/>
                  </a:lnTo>
                  <a:lnTo>
                    <a:pt x="83110" y="86182"/>
                  </a:lnTo>
                  <a:lnTo>
                    <a:pt x="84295" y="84778"/>
                  </a:lnTo>
                  <a:lnTo>
                    <a:pt x="87849" y="83724"/>
                  </a:lnTo>
                  <a:lnTo>
                    <a:pt x="91228" y="83286"/>
                  </a:lnTo>
                  <a:lnTo>
                    <a:pt x="91272" y="83286"/>
                  </a:lnTo>
                  <a:lnTo>
                    <a:pt x="98600" y="81136"/>
                  </a:lnTo>
                  <a:lnTo>
                    <a:pt x="98644" y="81092"/>
                  </a:lnTo>
                  <a:lnTo>
                    <a:pt x="100970" y="78854"/>
                  </a:lnTo>
                  <a:lnTo>
                    <a:pt x="104568" y="75782"/>
                  </a:lnTo>
                  <a:lnTo>
                    <a:pt x="104612" y="75738"/>
                  </a:lnTo>
                  <a:lnTo>
                    <a:pt x="109877" y="64373"/>
                  </a:lnTo>
                  <a:lnTo>
                    <a:pt x="113739" y="60731"/>
                  </a:lnTo>
                  <a:lnTo>
                    <a:pt x="116065" y="58800"/>
                  </a:lnTo>
                  <a:lnTo>
                    <a:pt x="118873" y="56782"/>
                  </a:lnTo>
                  <a:lnTo>
                    <a:pt x="119882" y="56255"/>
                  </a:lnTo>
                  <a:lnTo>
                    <a:pt x="119926" y="56211"/>
                  </a:lnTo>
                  <a:lnTo>
                    <a:pt x="119970" y="56124"/>
                  </a:lnTo>
                  <a:lnTo>
                    <a:pt x="120277" y="54983"/>
                  </a:lnTo>
                  <a:lnTo>
                    <a:pt x="120277" y="54851"/>
                  </a:lnTo>
                  <a:lnTo>
                    <a:pt x="117162" y="48225"/>
                  </a:lnTo>
                  <a:lnTo>
                    <a:pt x="117293" y="44978"/>
                  </a:lnTo>
                  <a:lnTo>
                    <a:pt x="117907" y="42301"/>
                  </a:lnTo>
                  <a:lnTo>
                    <a:pt x="119092" y="38484"/>
                  </a:lnTo>
                  <a:lnTo>
                    <a:pt x="119092" y="38352"/>
                  </a:lnTo>
                  <a:lnTo>
                    <a:pt x="116723" y="30366"/>
                  </a:lnTo>
                  <a:lnTo>
                    <a:pt x="116898" y="18343"/>
                  </a:lnTo>
                  <a:lnTo>
                    <a:pt x="116898" y="18299"/>
                  </a:lnTo>
                  <a:lnTo>
                    <a:pt x="113256" y="3423"/>
                  </a:lnTo>
                  <a:lnTo>
                    <a:pt x="112598" y="1493"/>
                  </a:lnTo>
                  <a:lnTo>
                    <a:pt x="112554" y="1449"/>
                  </a:lnTo>
                  <a:lnTo>
                    <a:pt x="112510" y="1405"/>
                  </a:lnTo>
                  <a:lnTo>
                    <a:pt x="10667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5" name="Google Shape;7525;p246"/>
            <p:cNvSpPr/>
            <p:nvPr/>
          </p:nvSpPr>
          <p:spPr>
            <a:xfrm>
              <a:off x="1260525" y="3161900"/>
              <a:ext cx="125100" cy="1464550"/>
            </a:xfrm>
            <a:custGeom>
              <a:avLst/>
              <a:gdLst/>
              <a:ahLst/>
              <a:cxnLst/>
              <a:rect l="l" t="t" r="r" b="b"/>
              <a:pathLst>
                <a:path w="5004" h="58582" extrusionOk="0">
                  <a:moveTo>
                    <a:pt x="2195" y="1"/>
                  </a:moveTo>
                  <a:lnTo>
                    <a:pt x="2107" y="45"/>
                  </a:lnTo>
                  <a:lnTo>
                    <a:pt x="2063" y="89"/>
                  </a:lnTo>
                  <a:lnTo>
                    <a:pt x="2019" y="132"/>
                  </a:lnTo>
                  <a:lnTo>
                    <a:pt x="2019" y="264"/>
                  </a:lnTo>
                  <a:lnTo>
                    <a:pt x="2019" y="308"/>
                  </a:lnTo>
                  <a:lnTo>
                    <a:pt x="2721" y="3029"/>
                  </a:lnTo>
                  <a:lnTo>
                    <a:pt x="3336" y="5837"/>
                  </a:lnTo>
                  <a:lnTo>
                    <a:pt x="4257" y="9479"/>
                  </a:lnTo>
                  <a:lnTo>
                    <a:pt x="4564" y="11761"/>
                  </a:lnTo>
                  <a:lnTo>
                    <a:pt x="4652" y="14437"/>
                  </a:lnTo>
                  <a:lnTo>
                    <a:pt x="4520" y="17070"/>
                  </a:lnTo>
                  <a:lnTo>
                    <a:pt x="4389" y="19220"/>
                  </a:lnTo>
                  <a:lnTo>
                    <a:pt x="4301" y="20581"/>
                  </a:lnTo>
                  <a:lnTo>
                    <a:pt x="3994" y="24223"/>
                  </a:lnTo>
                  <a:lnTo>
                    <a:pt x="3994" y="24267"/>
                  </a:lnTo>
                  <a:lnTo>
                    <a:pt x="4038" y="26548"/>
                  </a:lnTo>
                  <a:lnTo>
                    <a:pt x="3599" y="30936"/>
                  </a:lnTo>
                  <a:lnTo>
                    <a:pt x="3248" y="33657"/>
                  </a:lnTo>
                  <a:lnTo>
                    <a:pt x="2897" y="36070"/>
                  </a:lnTo>
                  <a:lnTo>
                    <a:pt x="2414" y="38615"/>
                  </a:lnTo>
                  <a:lnTo>
                    <a:pt x="1800" y="40634"/>
                  </a:lnTo>
                  <a:lnTo>
                    <a:pt x="132" y="46689"/>
                  </a:lnTo>
                  <a:lnTo>
                    <a:pt x="1" y="49015"/>
                  </a:lnTo>
                  <a:lnTo>
                    <a:pt x="1" y="50463"/>
                  </a:lnTo>
                  <a:lnTo>
                    <a:pt x="1" y="50507"/>
                  </a:lnTo>
                  <a:lnTo>
                    <a:pt x="527" y="52789"/>
                  </a:lnTo>
                  <a:lnTo>
                    <a:pt x="1317" y="55509"/>
                  </a:lnTo>
                  <a:lnTo>
                    <a:pt x="2107" y="57528"/>
                  </a:lnTo>
                  <a:lnTo>
                    <a:pt x="2151" y="57572"/>
                  </a:lnTo>
                  <a:lnTo>
                    <a:pt x="2809" y="58537"/>
                  </a:lnTo>
                  <a:lnTo>
                    <a:pt x="2897" y="58581"/>
                  </a:lnTo>
                  <a:lnTo>
                    <a:pt x="2941" y="58581"/>
                  </a:lnTo>
                  <a:lnTo>
                    <a:pt x="3072" y="58537"/>
                  </a:lnTo>
                  <a:lnTo>
                    <a:pt x="3116" y="58493"/>
                  </a:lnTo>
                  <a:lnTo>
                    <a:pt x="3116" y="58449"/>
                  </a:lnTo>
                  <a:lnTo>
                    <a:pt x="3116" y="58362"/>
                  </a:lnTo>
                  <a:lnTo>
                    <a:pt x="3116" y="58318"/>
                  </a:lnTo>
                  <a:lnTo>
                    <a:pt x="2458" y="57396"/>
                  </a:lnTo>
                  <a:lnTo>
                    <a:pt x="1668" y="55378"/>
                  </a:lnTo>
                  <a:lnTo>
                    <a:pt x="878" y="52701"/>
                  </a:lnTo>
                  <a:lnTo>
                    <a:pt x="352" y="50419"/>
                  </a:lnTo>
                  <a:lnTo>
                    <a:pt x="352" y="49015"/>
                  </a:lnTo>
                  <a:lnTo>
                    <a:pt x="483" y="46733"/>
                  </a:lnTo>
                  <a:lnTo>
                    <a:pt x="2107" y="40722"/>
                  </a:lnTo>
                  <a:lnTo>
                    <a:pt x="2765" y="38703"/>
                  </a:lnTo>
                  <a:lnTo>
                    <a:pt x="2765" y="38659"/>
                  </a:lnTo>
                  <a:lnTo>
                    <a:pt x="3248" y="36158"/>
                  </a:lnTo>
                  <a:lnTo>
                    <a:pt x="3599" y="33701"/>
                  </a:lnTo>
                  <a:lnTo>
                    <a:pt x="3950" y="30936"/>
                  </a:lnTo>
                  <a:lnTo>
                    <a:pt x="4389" y="26548"/>
                  </a:lnTo>
                  <a:lnTo>
                    <a:pt x="4345" y="24267"/>
                  </a:lnTo>
                  <a:lnTo>
                    <a:pt x="4652" y="20581"/>
                  </a:lnTo>
                  <a:lnTo>
                    <a:pt x="4740" y="19264"/>
                  </a:lnTo>
                  <a:lnTo>
                    <a:pt x="4871" y="17114"/>
                  </a:lnTo>
                  <a:lnTo>
                    <a:pt x="5003" y="14437"/>
                  </a:lnTo>
                  <a:lnTo>
                    <a:pt x="4915" y="11717"/>
                  </a:lnTo>
                  <a:lnTo>
                    <a:pt x="4608" y="9391"/>
                  </a:lnTo>
                  <a:lnTo>
                    <a:pt x="3687" y="5749"/>
                  </a:lnTo>
                  <a:lnTo>
                    <a:pt x="3072" y="2941"/>
                  </a:lnTo>
                  <a:lnTo>
                    <a:pt x="2370" y="264"/>
                  </a:lnTo>
                  <a:lnTo>
                    <a:pt x="2370" y="220"/>
                  </a:lnTo>
                  <a:lnTo>
                    <a:pt x="2370" y="132"/>
                  </a:lnTo>
                  <a:lnTo>
                    <a:pt x="2370" y="89"/>
                  </a:lnTo>
                  <a:lnTo>
                    <a:pt x="2326" y="45"/>
                  </a:lnTo>
                  <a:lnTo>
                    <a:pt x="223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6" name="Google Shape;7526;p246"/>
            <p:cNvSpPr/>
            <p:nvPr/>
          </p:nvSpPr>
          <p:spPr>
            <a:xfrm>
              <a:off x="1226525" y="3169575"/>
              <a:ext cx="129475" cy="1510625"/>
            </a:xfrm>
            <a:custGeom>
              <a:avLst/>
              <a:gdLst/>
              <a:ahLst/>
              <a:cxnLst/>
              <a:rect l="l" t="t" r="r" b="b"/>
              <a:pathLst>
                <a:path w="5179" h="60425" extrusionOk="0">
                  <a:moveTo>
                    <a:pt x="2896" y="1"/>
                  </a:moveTo>
                  <a:lnTo>
                    <a:pt x="2853" y="45"/>
                  </a:lnTo>
                  <a:lnTo>
                    <a:pt x="2809" y="45"/>
                  </a:lnTo>
                  <a:lnTo>
                    <a:pt x="2765" y="133"/>
                  </a:lnTo>
                  <a:lnTo>
                    <a:pt x="2633" y="440"/>
                  </a:lnTo>
                  <a:lnTo>
                    <a:pt x="2633" y="528"/>
                  </a:lnTo>
                  <a:lnTo>
                    <a:pt x="3423" y="5047"/>
                  </a:lnTo>
                  <a:lnTo>
                    <a:pt x="4125" y="8031"/>
                  </a:lnTo>
                  <a:lnTo>
                    <a:pt x="4652" y="11059"/>
                  </a:lnTo>
                  <a:lnTo>
                    <a:pt x="4696" y="12902"/>
                  </a:lnTo>
                  <a:lnTo>
                    <a:pt x="4520" y="16368"/>
                  </a:lnTo>
                  <a:lnTo>
                    <a:pt x="4345" y="20274"/>
                  </a:lnTo>
                  <a:lnTo>
                    <a:pt x="4037" y="22731"/>
                  </a:lnTo>
                  <a:lnTo>
                    <a:pt x="3950" y="25057"/>
                  </a:lnTo>
                  <a:lnTo>
                    <a:pt x="4037" y="27338"/>
                  </a:lnTo>
                  <a:lnTo>
                    <a:pt x="3423" y="33526"/>
                  </a:lnTo>
                  <a:lnTo>
                    <a:pt x="2896" y="36904"/>
                  </a:lnTo>
                  <a:lnTo>
                    <a:pt x="2545" y="38265"/>
                  </a:lnTo>
                  <a:lnTo>
                    <a:pt x="1405" y="42521"/>
                  </a:lnTo>
                  <a:lnTo>
                    <a:pt x="1361" y="42521"/>
                  </a:lnTo>
                  <a:lnTo>
                    <a:pt x="966" y="45110"/>
                  </a:lnTo>
                  <a:lnTo>
                    <a:pt x="308" y="47260"/>
                  </a:lnTo>
                  <a:lnTo>
                    <a:pt x="0" y="48445"/>
                  </a:lnTo>
                  <a:lnTo>
                    <a:pt x="0" y="48533"/>
                  </a:lnTo>
                  <a:lnTo>
                    <a:pt x="264" y="50244"/>
                  </a:lnTo>
                  <a:lnTo>
                    <a:pt x="264" y="50288"/>
                  </a:lnTo>
                  <a:lnTo>
                    <a:pt x="1053" y="53316"/>
                  </a:lnTo>
                  <a:lnTo>
                    <a:pt x="1799" y="55597"/>
                  </a:lnTo>
                  <a:lnTo>
                    <a:pt x="2765" y="58230"/>
                  </a:lnTo>
                  <a:lnTo>
                    <a:pt x="2809" y="58274"/>
                  </a:lnTo>
                  <a:lnTo>
                    <a:pt x="3686" y="59459"/>
                  </a:lnTo>
                  <a:lnTo>
                    <a:pt x="3686" y="59503"/>
                  </a:lnTo>
                  <a:lnTo>
                    <a:pt x="4915" y="60380"/>
                  </a:lnTo>
                  <a:lnTo>
                    <a:pt x="5003" y="60424"/>
                  </a:lnTo>
                  <a:lnTo>
                    <a:pt x="5090" y="60424"/>
                  </a:lnTo>
                  <a:lnTo>
                    <a:pt x="5134" y="60336"/>
                  </a:lnTo>
                  <a:lnTo>
                    <a:pt x="5178" y="60293"/>
                  </a:lnTo>
                  <a:lnTo>
                    <a:pt x="5178" y="60205"/>
                  </a:lnTo>
                  <a:lnTo>
                    <a:pt x="5178" y="60161"/>
                  </a:lnTo>
                  <a:lnTo>
                    <a:pt x="5134" y="60117"/>
                  </a:lnTo>
                  <a:lnTo>
                    <a:pt x="3950" y="59239"/>
                  </a:lnTo>
                  <a:lnTo>
                    <a:pt x="3072" y="58099"/>
                  </a:lnTo>
                  <a:lnTo>
                    <a:pt x="2107" y="55510"/>
                  </a:lnTo>
                  <a:lnTo>
                    <a:pt x="1405" y="53228"/>
                  </a:lnTo>
                  <a:lnTo>
                    <a:pt x="615" y="50200"/>
                  </a:lnTo>
                  <a:lnTo>
                    <a:pt x="351" y="48489"/>
                  </a:lnTo>
                  <a:lnTo>
                    <a:pt x="659" y="47392"/>
                  </a:lnTo>
                  <a:lnTo>
                    <a:pt x="1317" y="45198"/>
                  </a:lnTo>
                  <a:lnTo>
                    <a:pt x="1712" y="42609"/>
                  </a:lnTo>
                  <a:lnTo>
                    <a:pt x="2896" y="38396"/>
                  </a:lnTo>
                  <a:lnTo>
                    <a:pt x="3248" y="36992"/>
                  </a:lnTo>
                  <a:lnTo>
                    <a:pt x="3730" y="33569"/>
                  </a:lnTo>
                  <a:lnTo>
                    <a:pt x="4388" y="27382"/>
                  </a:lnTo>
                  <a:lnTo>
                    <a:pt x="4388" y="27338"/>
                  </a:lnTo>
                  <a:lnTo>
                    <a:pt x="4301" y="25057"/>
                  </a:lnTo>
                  <a:lnTo>
                    <a:pt x="4388" y="22775"/>
                  </a:lnTo>
                  <a:lnTo>
                    <a:pt x="4696" y="20318"/>
                  </a:lnTo>
                  <a:lnTo>
                    <a:pt x="4871" y="16368"/>
                  </a:lnTo>
                  <a:lnTo>
                    <a:pt x="5047" y="12902"/>
                  </a:lnTo>
                  <a:lnTo>
                    <a:pt x="5003" y="11059"/>
                  </a:lnTo>
                  <a:lnTo>
                    <a:pt x="5003" y="11015"/>
                  </a:lnTo>
                  <a:lnTo>
                    <a:pt x="4476" y="7943"/>
                  </a:lnTo>
                  <a:lnTo>
                    <a:pt x="3774" y="5003"/>
                  </a:lnTo>
                  <a:lnTo>
                    <a:pt x="2984" y="528"/>
                  </a:lnTo>
                  <a:lnTo>
                    <a:pt x="3072" y="220"/>
                  </a:lnTo>
                  <a:lnTo>
                    <a:pt x="3116" y="176"/>
                  </a:lnTo>
                  <a:lnTo>
                    <a:pt x="3072" y="89"/>
                  </a:lnTo>
                  <a:lnTo>
                    <a:pt x="3028" y="45"/>
                  </a:lnTo>
                  <a:lnTo>
                    <a:pt x="298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7" name="Google Shape;7527;p246"/>
            <p:cNvSpPr/>
            <p:nvPr/>
          </p:nvSpPr>
          <p:spPr>
            <a:xfrm>
              <a:off x="1190325" y="3178350"/>
              <a:ext cx="129475" cy="1474425"/>
            </a:xfrm>
            <a:custGeom>
              <a:avLst/>
              <a:gdLst/>
              <a:ahLst/>
              <a:cxnLst/>
              <a:rect l="l" t="t" r="r" b="b"/>
              <a:pathLst>
                <a:path w="5179" h="58977" extrusionOk="0">
                  <a:moveTo>
                    <a:pt x="3642" y="1"/>
                  </a:moveTo>
                  <a:lnTo>
                    <a:pt x="3555" y="45"/>
                  </a:lnTo>
                  <a:lnTo>
                    <a:pt x="3555" y="133"/>
                  </a:lnTo>
                  <a:lnTo>
                    <a:pt x="3335" y="879"/>
                  </a:lnTo>
                  <a:lnTo>
                    <a:pt x="3335" y="966"/>
                  </a:lnTo>
                  <a:lnTo>
                    <a:pt x="3993" y="5705"/>
                  </a:lnTo>
                  <a:lnTo>
                    <a:pt x="4520" y="8514"/>
                  </a:lnTo>
                  <a:lnTo>
                    <a:pt x="4827" y="10313"/>
                  </a:lnTo>
                  <a:lnTo>
                    <a:pt x="4739" y="13428"/>
                  </a:lnTo>
                  <a:lnTo>
                    <a:pt x="4608" y="15973"/>
                  </a:lnTo>
                  <a:lnTo>
                    <a:pt x="4608" y="18124"/>
                  </a:lnTo>
                  <a:lnTo>
                    <a:pt x="4476" y="19835"/>
                  </a:lnTo>
                  <a:lnTo>
                    <a:pt x="4081" y="21985"/>
                  </a:lnTo>
                  <a:lnTo>
                    <a:pt x="3993" y="25452"/>
                  </a:lnTo>
                  <a:lnTo>
                    <a:pt x="4125" y="28084"/>
                  </a:lnTo>
                  <a:lnTo>
                    <a:pt x="4081" y="29971"/>
                  </a:lnTo>
                  <a:lnTo>
                    <a:pt x="3686" y="33438"/>
                  </a:lnTo>
                  <a:lnTo>
                    <a:pt x="3247" y="36158"/>
                  </a:lnTo>
                  <a:lnTo>
                    <a:pt x="2677" y="38177"/>
                  </a:lnTo>
                  <a:lnTo>
                    <a:pt x="2063" y="40371"/>
                  </a:lnTo>
                  <a:lnTo>
                    <a:pt x="1712" y="41424"/>
                  </a:lnTo>
                  <a:lnTo>
                    <a:pt x="1712" y="41468"/>
                  </a:lnTo>
                  <a:lnTo>
                    <a:pt x="1624" y="44013"/>
                  </a:lnTo>
                  <a:lnTo>
                    <a:pt x="1536" y="44934"/>
                  </a:lnTo>
                  <a:lnTo>
                    <a:pt x="790" y="47260"/>
                  </a:lnTo>
                  <a:lnTo>
                    <a:pt x="0" y="49235"/>
                  </a:lnTo>
                  <a:lnTo>
                    <a:pt x="0" y="49366"/>
                  </a:lnTo>
                  <a:lnTo>
                    <a:pt x="44" y="49454"/>
                  </a:lnTo>
                  <a:lnTo>
                    <a:pt x="351" y="49674"/>
                  </a:lnTo>
                  <a:lnTo>
                    <a:pt x="1887" y="54281"/>
                  </a:lnTo>
                  <a:lnTo>
                    <a:pt x="2809" y="57265"/>
                  </a:lnTo>
                  <a:lnTo>
                    <a:pt x="2853" y="57309"/>
                  </a:lnTo>
                  <a:lnTo>
                    <a:pt x="3511" y="58845"/>
                  </a:lnTo>
                  <a:lnTo>
                    <a:pt x="3599" y="58932"/>
                  </a:lnTo>
                  <a:lnTo>
                    <a:pt x="3686" y="58976"/>
                  </a:lnTo>
                  <a:lnTo>
                    <a:pt x="3774" y="58976"/>
                  </a:lnTo>
                  <a:lnTo>
                    <a:pt x="3818" y="58932"/>
                  </a:lnTo>
                  <a:lnTo>
                    <a:pt x="3862" y="58845"/>
                  </a:lnTo>
                  <a:lnTo>
                    <a:pt x="3862" y="58801"/>
                  </a:lnTo>
                  <a:lnTo>
                    <a:pt x="3862" y="58713"/>
                  </a:lnTo>
                  <a:lnTo>
                    <a:pt x="3160" y="57177"/>
                  </a:lnTo>
                  <a:lnTo>
                    <a:pt x="2194" y="54193"/>
                  </a:lnTo>
                  <a:lnTo>
                    <a:pt x="659" y="49498"/>
                  </a:lnTo>
                  <a:lnTo>
                    <a:pt x="615" y="49410"/>
                  </a:lnTo>
                  <a:lnTo>
                    <a:pt x="351" y="49235"/>
                  </a:lnTo>
                  <a:lnTo>
                    <a:pt x="1097" y="47348"/>
                  </a:lnTo>
                  <a:lnTo>
                    <a:pt x="1887" y="45022"/>
                  </a:lnTo>
                  <a:lnTo>
                    <a:pt x="1887" y="44978"/>
                  </a:lnTo>
                  <a:lnTo>
                    <a:pt x="1975" y="44013"/>
                  </a:lnTo>
                  <a:lnTo>
                    <a:pt x="2063" y="41512"/>
                  </a:lnTo>
                  <a:lnTo>
                    <a:pt x="2414" y="40459"/>
                  </a:lnTo>
                  <a:lnTo>
                    <a:pt x="3028" y="38309"/>
                  </a:lnTo>
                  <a:lnTo>
                    <a:pt x="3599" y="36246"/>
                  </a:lnTo>
                  <a:lnTo>
                    <a:pt x="3599" y="36202"/>
                  </a:lnTo>
                  <a:lnTo>
                    <a:pt x="4037" y="33482"/>
                  </a:lnTo>
                  <a:lnTo>
                    <a:pt x="4432" y="29971"/>
                  </a:lnTo>
                  <a:lnTo>
                    <a:pt x="4476" y="28128"/>
                  </a:lnTo>
                  <a:lnTo>
                    <a:pt x="4476" y="28084"/>
                  </a:lnTo>
                  <a:lnTo>
                    <a:pt x="4344" y="25452"/>
                  </a:lnTo>
                  <a:lnTo>
                    <a:pt x="4432" y="22029"/>
                  </a:lnTo>
                  <a:lnTo>
                    <a:pt x="4783" y="19879"/>
                  </a:lnTo>
                  <a:lnTo>
                    <a:pt x="4959" y="18124"/>
                  </a:lnTo>
                  <a:lnTo>
                    <a:pt x="4959" y="15973"/>
                  </a:lnTo>
                  <a:lnTo>
                    <a:pt x="5090" y="13428"/>
                  </a:lnTo>
                  <a:lnTo>
                    <a:pt x="5178" y="10313"/>
                  </a:lnTo>
                  <a:lnTo>
                    <a:pt x="5178" y="10269"/>
                  </a:lnTo>
                  <a:lnTo>
                    <a:pt x="4827" y="8470"/>
                  </a:lnTo>
                  <a:lnTo>
                    <a:pt x="4344" y="5662"/>
                  </a:lnTo>
                  <a:lnTo>
                    <a:pt x="3686" y="922"/>
                  </a:lnTo>
                  <a:lnTo>
                    <a:pt x="3862" y="220"/>
                  </a:lnTo>
                  <a:lnTo>
                    <a:pt x="3862" y="133"/>
                  </a:lnTo>
                  <a:lnTo>
                    <a:pt x="3862" y="89"/>
                  </a:lnTo>
                  <a:lnTo>
                    <a:pt x="3818" y="45"/>
                  </a:lnTo>
                  <a:lnTo>
                    <a:pt x="377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8" name="Google Shape;7528;p246"/>
            <p:cNvSpPr/>
            <p:nvPr/>
          </p:nvSpPr>
          <p:spPr>
            <a:xfrm>
              <a:off x="1174950" y="3213475"/>
              <a:ext cx="113025" cy="1464525"/>
            </a:xfrm>
            <a:custGeom>
              <a:avLst/>
              <a:gdLst/>
              <a:ahLst/>
              <a:cxnLst/>
              <a:rect l="l" t="t" r="r" b="b"/>
              <a:pathLst>
                <a:path w="4521" h="58581" extrusionOk="0">
                  <a:moveTo>
                    <a:pt x="3292" y="0"/>
                  </a:moveTo>
                  <a:lnTo>
                    <a:pt x="3248" y="44"/>
                  </a:lnTo>
                  <a:lnTo>
                    <a:pt x="3204" y="88"/>
                  </a:lnTo>
                  <a:lnTo>
                    <a:pt x="3160" y="132"/>
                  </a:lnTo>
                  <a:lnTo>
                    <a:pt x="3073" y="395"/>
                  </a:lnTo>
                  <a:lnTo>
                    <a:pt x="3073" y="483"/>
                  </a:lnTo>
                  <a:lnTo>
                    <a:pt x="3424" y="3467"/>
                  </a:lnTo>
                  <a:lnTo>
                    <a:pt x="3950" y="6977"/>
                  </a:lnTo>
                  <a:lnTo>
                    <a:pt x="4170" y="8381"/>
                  </a:lnTo>
                  <a:lnTo>
                    <a:pt x="3994" y="13033"/>
                  </a:lnTo>
                  <a:lnTo>
                    <a:pt x="3950" y="15622"/>
                  </a:lnTo>
                  <a:lnTo>
                    <a:pt x="3643" y="17816"/>
                  </a:lnTo>
                  <a:lnTo>
                    <a:pt x="3292" y="19834"/>
                  </a:lnTo>
                  <a:lnTo>
                    <a:pt x="3292" y="19878"/>
                  </a:lnTo>
                  <a:lnTo>
                    <a:pt x="3248" y="23959"/>
                  </a:lnTo>
                  <a:lnTo>
                    <a:pt x="3336" y="26943"/>
                  </a:lnTo>
                  <a:lnTo>
                    <a:pt x="3468" y="28873"/>
                  </a:lnTo>
                  <a:lnTo>
                    <a:pt x="3073" y="32208"/>
                  </a:lnTo>
                  <a:lnTo>
                    <a:pt x="2765" y="34315"/>
                  </a:lnTo>
                  <a:lnTo>
                    <a:pt x="2458" y="35499"/>
                  </a:lnTo>
                  <a:lnTo>
                    <a:pt x="1274" y="39098"/>
                  </a:lnTo>
                  <a:lnTo>
                    <a:pt x="1098" y="40238"/>
                  </a:lnTo>
                  <a:lnTo>
                    <a:pt x="1054" y="40282"/>
                  </a:lnTo>
                  <a:lnTo>
                    <a:pt x="1274" y="43486"/>
                  </a:lnTo>
                  <a:lnTo>
                    <a:pt x="484" y="46118"/>
                  </a:lnTo>
                  <a:lnTo>
                    <a:pt x="1" y="47435"/>
                  </a:lnTo>
                  <a:lnTo>
                    <a:pt x="1" y="47479"/>
                  </a:lnTo>
                  <a:lnTo>
                    <a:pt x="1" y="48312"/>
                  </a:lnTo>
                  <a:lnTo>
                    <a:pt x="1" y="48356"/>
                  </a:lnTo>
                  <a:lnTo>
                    <a:pt x="1493" y="53095"/>
                  </a:lnTo>
                  <a:lnTo>
                    <a:pt x="2634" y="56606"/>
                  </a:lnTo>
                  <a:lnTo>
                    <a:pt x="3468" y="58493"/>
                  </a:lnTo>
                  <a:lnTo>
                    <a:pt x="3511" y="58537"/>
                  </a:lnTo>
                  <a:lnTo>
                    <a:pt x="3599" y="58580"/>
                  </a:lnTo>
                  <a:lnTo>
                    <a:pt x="3687" y="58580"/>
                  </a:lnTo>
                  <a:lnTo>
                    <a:pt x="3731" y="58537"/>
                  </a:lnTo>
                  <a:lnTo>
                    <a:pt x="3775" y="58493"/>
                  </a:lnTo>
                  <a:lnTo>
                    <a:pt x="3775" y="58405"/>
                  </a:lnTo>
                  <a:lnTo>
                    <a:pt x="3775" y="58361"/>
                  </a:lnTo>
                  <a:lnTo>
                    <a:pt x="2985" y="56474"/>
                  </a:lnTo>
                  <a:lnTo>
                    <a:pt x="1844" y="53008"/>
                  </a:lnTo>
                  <a:lnTo>
                    <a:pt x="352" y="48312"/>
                  </a:lnTo>
                  <a:lnTo>
                    <a:pt x="352" y="47523"/>
                  </a:lnTo>
                  <a:lnTo>
                    <a:pt x="791" y="46206"/>
                  </a:lnTo>
                  <a:lnTo>
                    <a:pt x="1581" y="43573"/>
                  </a:lnTo>
                  <a:lnTo>
                    <a:pt x="1625" y="43529"/>
                  </a:lnTo>
                  <a:lnTo>
                    <a:pt x="1405" y="40282"/>
                  </a:lnTo>
                  <a:lnTo>
                    <a:pt x="1625" y="39185"/>
                  </a:lnTo>
                  <a:lnTo>
                    <a:pt x="2765" y="35587"/>
                  </a:lnTo>
                  <a:lnTo>
                    <a:pt x="3116" y="34402"/>
                  </a:lnTo>
                  <a:lnTo>
                    <a:pt x="3424" y="32252"/>
                  </a:lnTo>
                  <a:lnTo>
                    <a:pt x="3819" y="28873"/>
                  </a:lnTo>
                  <a:lnTo>
                    <a:pt x="3819" y="28830"/>
                  </a:lnTo>
                  <a:lnTo>
                    <a:pt x="3687" y="26943"/>
                  </a:lnTo>
                  <a:lnTo>
                    <a:pt x="3599" y="23959"/>
                  </a:lnTo>
                  <a:lnTo>
                    <a:pt x="3643" y="19878"/>
                  </a:lnTo>
                  <a:lnTo>
                    <a:pt x="3994" y="17859"/>
                  </a:lnTo>
                  <a:lnTo>
                    <a:pt x="4301" y="15665"/>
                  </a:lnTo>
                  <a:lnTo>
                    <a:pt x="4301" y="15622"/>
                  </a:lnTo>
                  <a:lnTo>
                    <a:pt x="4345" y="13033"/>
                  </a:lnTo>
                  <a:lnTo>
                    <a:pt x="4521" y="8381"/>
                  </a:lnTo>
                  <a:lnTo>
                    <a:pt x="4521" y="8337"/>
                  </a:lnTo>
                  <a:lnTo>
                    <a:pt x="3775" y="3379"/>
                  </a:lnTo>
                  <a:lnTo>
                    <a:pt x="3424" y="439"/>
                  </a:lnTo>
                  <a:lnTo>
                    <a:pt x="3511" y="220"/>
                  </a:lnTo>
                  <a:lnTo>
                    <a:pt x="3511" y="176"/>
                  </a:lnTo>
                  <a:lnTo>
                    <a:pt x="3468" y="88"/>
                  </a:lnTo>
                  <a:lnTo>
                    <a:pt x="3424" y="44"/>
                  </a:lnTo>
                  <a:lnTo>
                    <a:pt x="338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9" name="Google Shape;7529;p246"/>
            <p:cNvSpPr/>
            <p:nvPr/>
          </p:nvSpPr>
          <p:spPr>
            <a:xfrm>
              <a:off x="1139850" y="4002225"/>
              <a:ext cx="64750" cy="674675"/>
            </a:xfrm>
            <a:custGeom>
              <a:avLst/>
              <a:gdLst/>
              <a:ahLst/>
              <a:cxnLst/>
              <a:rect l="l" t="t" r="r" b="b"/>
              <a:pathLst>
                <a:path w="2590" h="26987" extrusionOk="0">
                  <a:moveTo>
                    <a:pt x="2370" y="0"/>
                  </a:moveTo>
                  <a:lnTo>
                    <a:pt x="2283" y="44"/>
                  </a:lnTo>
                  <a:lnTo>
                    <a:pt x="2239" y="88"/>
                  </a:lnTo>
                  <a:lnTo>
                    <a:pt x="2239" y="132"/>
                  </a:lnTo>
                  <a:lnTo>
                    <a:pt x="2019" y="1931"/>
                  </a:lnTo>
                  <a:lnTo>
                    <a:pt x="1624" y="3203"/>
                  </a:lnTo>
                  <a:lnTo>
                    <a:pt x="571" y="5617"/>
                  </a:lnTo>
                  <a:lnTo>
                    <a:pt x="132" y="6889"/>
                  </a:lnTo>
                  <a:lnTo>
                    <a:pt x="132" y="6933"/>
                  </a:lnTo>
                  <a:lnTo>
                    <a:pt x="1" y="10049"/>
                  </a:lnTo>
                  <a:lnTo>
                    <a:pt x="220" y="14393"/>
                  </a:lnTo>
                  <a:lnTo>
                    <a:pt x="89" y="17640"/>
                  </a:lnTo>
                  <a:lnTo>
                    <a:pt x="220" y="20229"/>
                  </a:lnTo>
                  <a:lnTo>
                    <a:pt x="483" y="22467"/>
                  </a:lnTo>
                  <a:lnTo>
                    <a:pt x="527" y="24793"/>
                  </a:lnTo>
                  <a:lnTo>
                    <a:pt x="527" y="24880"/>
                  </a:lnTo>
                  <a:lnTo>
                    <a:pt x="703" y="25275"/>
                  </a:lnTo>
                  <a:lnTo>
                    <a:pt x="747" y="26811"/>
                  </a:lnTo>
                  <a:lnTo>
                    <a:pt x="791" y="26855"/>
                  </a:lnTo>
                  <a:lnTo>
                    <a:pt x="835" y="26899"/>
                  </a:lnTo>
                  <a:lnTo>
                    <a:pt x="878" y="26943"/>
                  </a:lnTo>
                  <a:lnTo>
                    <a:pt x="922" y="26987"/>
                  </a:lnTo>
                  <a:lnTo>
                    <a:pt x="966" y="26987"/>
                  </a:lnTo>
                  <a:lnTo>
                    <a:pt x="1010" y="26943"/>
                  </a:lnTo>
                  <a:lnTo>
                    <a:pt x="1054" y="26899"/>
                  </a:lnTo>
                  <a:lnTo>
                    <a:pt x="1098" y="26855"/>
                  </a:lnTo>
                  <a:lnTo>
                    <a:pt x="1098" y="26767"/>
                  </a:lnTo>
                  <a:lnTo>
                    <a:pt x="1054" y="25231"/>
                  </a:lnTo>
                  <a:lnTo>
                    <a:pt x="1054" y="25187"/>
                  </a:lnTo>
                  <a:lnTo>
                    <a:pt x="878" y="24749"/>
                  </a:lnTo>
                  <a:lnTo>
                    <a:pt x="835" y="22423"/>
                  </a:lnTo>
                  <a:lnTo>
                    <a:pt x="571" y="20185"/>
                  </a:lnTo>
                  <a:lnTo>
                    <a:pt x="440" y="17596"/>
                  </a:lnTo>
                  <a:lnTo>
                    <a:pt x="571" y="14393"/>
                  </a:lnTo>
                  <a:lnTo>
                    <a:pt x="352" y="10049"/>
                  </a:lnTo>
                  <a:lnTo>
                    <a:pt x="483" y="6977"/>
                  </a:lnTo>
                  <a:lnTo>
                    <a:pt x="878" y="5748"/>
                  </a:lnTo>
                  <a:lnTo>
                    <a:pt x="1975" y="3335"/>
                  </a:lnTo>
                  <a:lnTo>
                    <a:pt x="2370" y="2019"/>
                  </a:lnTo>
                  <a:lnTo>
                    <a:pt x="2370" y="1975"/>
                  </a:lnTo>
                  <a:lnTo>
                    <a:pt x="2590" y="176"/>
                  </a:lnTo>
                  <a:lnTo>
                    <a:pt x="2590" y="132"/>
                  </a:lnTo>
                  <a:lnTo>
                    <a:pt x="2546" y="44"/>
                  </a:lnTo>
                  <a:lnTo>
                    <a:pt x="250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0" name="Google Shape;7530;p246"/>
            <p:cNvSpPr/>
            <p:nvPr/>
          </p:nvSpPr>
          <p:spPr>
            <a:xfrm>
              <a:off x="1106950" y="3840950"/>
              <a:ext cx="64750" cy="782200"/>
            </a:xfrm>
            <a:custGeom>
              <a:avLst/>
              <a:gdLst/>
              <a:ahLst/>
              <a:cxnLst/>
              <a:rect l="l" t="t" r="r" b="b"/>
              <a:pathLst>
                <a:path w="2590" h="31288" extrusionOk="0">
                  <a:moveTo>
                    <a:pt x="2019" y="1"/>
                  </a:moveTo>
                  <a:lnTo>
                    <a:pt x="1975" y="45"/>
                  </a:lnTo>
                  <a:lnTo>
                    <a:pt x="1887" y="45"/>
                  </a:lnTo>
                  <a:lnTo>
                    <a:pt x="1843" y="132"/>
                  </a:lnTo>
                  <a:lnTo>
                    <a:pt x="1843" y="176"/>
                  </a:lnTo>
                  <a:lnTo>
                    <a:pt x="1843" y="2853"/>
                  </a:lnTo>
                  <a:lnTo>
                    <a:pt x="2063" y="6056"/>
                  </a:lnTo>
                  <a:lnTo>
                    <a:pt x="2238" y="7548"/>
                  </a:lnTo>
                  <a:lnTo>
                    <a:pt x="2151" y="8206"/>
                  </a:lnTo>
                  <a:lnTo>
                    <a:pt x="1097" y="10488"/>
                  </a:lnTo>
                  <a:lnTo>
                    <a:pt x="308" y="12419"/>
                  </a:lnTo>
                  <a:lnTo>
                    <a:pt x="308" y="12507"/>
                  </a:lnTo>
                  <a:lnTo>
                    <a:pt x="0" y="16324"/>
                  </a:lnTo>
                  <a:lnTo>
                    <a:pt x="0" y="16368"/>
                  </a:lnTo>
                  <a:lnTo>
                    <a:pt x="88" y="18299"/>
                  </a:lnTo>
                  <a:lnTo>
                    <a:pt x="439" y="21985"/>
                  </a:lnTo>
                  <a:lnTo>
                    <a:pt x="439" y="24705"/>
                  </a:lnTo>
                  <a:lnTo>
                    <a:pt x="746" y="28918"/>
                  </a:lnTo>
                  <a:lnTo>
                    <a:pt x="834" y="29971"/>
                  </a:lnTo>
                  <a:lnTo>
                    <a:pt x="834" y="30015"/>
                  </a:lnTo>
                  <a:lnTo>
                    <a:pt x="1317" y="31156"/>
                  </a:lnTo>
                  <a:lnTo>
                    <a:pt x="1405" y="31244"/>
                  </a:lnTo>
                  <a:lnTo>
                    <a:pt x="1492" y="31287"/>
                  </a:lnTo>
                  <a:lnTo>
                    <a:pt x="1580" y="31244"/>
                  </a:lnTo>
                  <a:lnTo>
                    <a:pt x="1624" y="31200"/>
                  </a:lnTo>
                  <a:lnTo>
                    <a:pt x="1668" y="31156"/>
                  </a:lnTo>
                  <a:lnTo>
                    <a:pt x="1668" y="31112"/>
                  </a:lnTo>
                  <a:lnTo>
                    <a:pt x="1668" y="31024"/>
                  </a:lnTo>
                  <a:lnTo>
                    <a:pt x="1185" y="29927"/>
                  </a:lnTo>
                  <a:lnTo>
                    <a:pt x="1097" y="28874"/>
                  </a:lnTo>
                  <a:lnTo>
                    <a:pt x="790" y="24661"/>
                  </a:lnTo>
                  <a:lnTo>
                    <a:pt x="790" y="21985"/>
                  </a:lnTo>
                  <a:lnTo>
                    <a:pt x="439" y="18255"/>
                  </a:lnTo>
                  <a:lnTo>
                    <a:pt x="351" y="16368"/>
                  </a:lnTo>
                  <a:lnTo>
                    <a:pt x="615" y="12550"/>
                  </a:lnTo>
                  <a:lnTo>
                    <a:pt x="1448" y="10620"/>
                  </a:lnTo>
                  <a:lnTo>
                    <a:pt x="2502" y="8338"/>
                  </a:lnTo>
                  <a:lnTo>
                    <a:pt x="2502" y="8294"/>
                  </a:lnTo>
                  <a:lnTo>
                    <a:pt x="2589" y="7592"/>
                  </a:lnTo>
                  <a:lnTo>
                    <a:pt x="2589" y="7548"/>
                  </a:lnTo>
                  <a:lnTo>
                    <a:pt x="2414" y="6056"/>
                  </a:lnTo>
                  <a:lnTo>
                    <a:pt x="2194" y="2853"/>
                  </a:lnTo>
                  <a:lnTo>
                    <a:pt x="2194" y="176"/>
                  </a:lnTo>
                  <a:lnTo>
                    <a:pt x="2194" y="132"/>
                  </a:lnTo>
                  <a:lnTo>
                    <a:pt x="2151" y="45"/>
                  </a:lnTo>
                  <a:lnTo>
                    <a:pt x="2107" y="45"/>
                  </a:lnTo>
                  <a:lnTo>
                    <a:pt x="201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1" name="Google Shape;7531;p246"/>
            <p:cNvSpPr/>
            <p:nvPr/>
          </p:nvSpPr>
          <p:spPr>
            <a:xfrm>
              <a:off x="1074025" y="3794875"/>
              <a:ext cx="75725" cy="787675"/>
            </a:xfrm>
            <a:custGeom>
              <a:avLst/>
              <a:gdLst/>
              <a:ahLst/>
              <a:cxnLst/>
              <a:rect l="l" t="t" r="r" b="b"/>
              <a:pathLst>
                <a:path w="3029" h="31507" extrusionOk="0">
                  <a:moveTo>
                    <a:pt x="2765" y="1"/>
                  </a:moveTo>
                  <a:lnTo>
                    <a:pt x="2678" y="45"/>
                  </a:lnTo>
                  <a:lnTo>
                    <a:pt x="2678" y="132"/>
                  </a:lnTo>
                  <a:lnTo>
                    <a:pt x="2634" y="176"/>
                  </a:lnTo>
                  <a:lnTo>
                    <a:pt x="2678" y="791"/>
                  </a:lnTo>
                  <a:lnTo>
                    <a:pt x="2546" y="1712"/>
                  </a:lnTo>
                  <a:lnTo>
                    <a:pt x="1317" y="5442"/>
                  </a:lnTo>
                  <a:lnTo>
                    <a:pt x="1317" y="5486"/>
                  </a:lnTo>
                  <a:lnTo>
                    <a:pt x="1142" y="6320"/>
                  </a:lnTo>
                  <a:lnTo>
                    <a:pt x="1142" y="6407"/>
                  </a:lnTo>
                  <a:lnTo>
                    <a:pt x="1317" y="7592"/>
                  </a:lnTo>
                  <a:lnTo>
                    <a:pt x="1054" y="11892"/>
                  </a:lnTo>
                  <a:lnTo>
                    <a:pt x="352" y="13516"/>
                  </a:lnTo>
                  <a:lnTo>
                    <a:pt x="352" y="13560"/>
                  </a:lnTo>
                  <a:lnTo>
                    <a:pt x="133" y="14745"/>
                  </a:lnTo>
                  <a:lnTo>
                    <a:pt x="133" y="14788"/>
                  </a:lnTo>
                  <a:lnTo>
                    <a:pt x="1" y="16982"/>
                  </a:lnTo>
                  <a:lnTo>
                    <a:pt x="45" y="19176"/>
                  </a:lnTo>
                  <a:lnTo>
                    <a:pt x="45" y="19220"/>
                  </a:lnTo>
                  <a:lnTo>
                    <a:pt x="352" y="21678"/>
                  </a:lnTo>
                  <a:lnTo>
                    <a:pt x="747" y="25495"/>
                  </a:lnTo>
                  <a:lnTo>
                    <a:pt x="791" y="28040"/>
                  </a:lnTo>
                  <a:lnTo>
                    <a:pt x="1010" y="30322"/>
                  </a:lnTo>
                  <a:lnTo>
                    <a:pt x="1054" y="30410"/>
                  </a:lnTo>
                  <a:lnTo>
                    <a:pt x="1405" y="31375"/>
                  </a:lnTo>
                  <a:lnTo>
                    <a:pt x="1493" y="31463"/>
                  </a:lnTo>
                  <a:lnTo>
                    <a:pt x="1581" y="31507"/>
                  </a:lnTo>
                  <a:lnTo>
                    <a:pt x="1625" y="31463"/>
                  </a:lnTo>
                  <a:lnTo>
                    <a:pt x="1712" y="31463"/>
                  </a:lnTo>
                  <a:lnTo>
                    <a:pt x="1756" y="31375"/>
                  </a:lnTo>
                  <a:lnTo>
                    <a:pt x="1756" y="31331"/>
                  </a:lnTo>
                  <a:lnTo>
                    <a:pt x="1756" y="31244"/>
                  </a:lnTo>
                  <a:lnTo>
                    <a:pt x="1361" y="30278"/>
                  </a:lnTo>
                  <a:lnTo>
                    <a:pt x="1142" y="28040"/>
                  </a:lnTo>
                  <a:lnTo>
                    <a:pt x="1098" y="25495"/>
                  </a:lnTo>
                  <a:lnTo>
                    <a:pt x="703" y="21634"/>
                  </a:lnTo>
                  <a:lnTo>
                    <a:pt x="396" y="19176"/>
                  </a:lnTo>
                  <a:lnTo>
                    <a:pt x="352" y="16982"/>
                  </a:lnTo>
                  <a:lnTo>
                    <a:pt x="484" y="14832"/>
                  </a:lnTo>
                  <a:lnTo>
                    <a:pt x="703" y="13648"/>
                  </a:lnTo>
                  <a:lnTo>
                    <a:pt x="1405" y="12024"/>
                  </a:lnTo>
                  <a:lnTo>
                    <a:pt x="1405" y="11936"/>
                  </a:lnTo>
                  <a:lnTo>
                    <a:pt x="1668" y="7592"/>
                  </a:lnTo>
                  <a:lnTo>
                    <a:pt x="1668" y="7548"/>
                  </a:lnTo>
                  <a:lnTo>
                    <a:pt x="1493" y="6363"/>
                  </a:lnTo>
                  <a:lnTo>
                    <a:pt x="1625" y="5530"/>
                  </a:lnTo>
                  <a:lnTo>
                    <a:pt x="2897" y="1800"/>
                  </a:lnTo>
                  <a:lnTo>
                    <a:pt x="2897" y="1756"/>
                  </a:lnTo>
                  <a:lnTo>
                    <a:pt x="3029" y="834"/>
                  </a:lnTo>
                  <a:lnTo>
                    <a:pt x="3029" y="791"/>
                  </a:lnTo>
                  <a:lnTo>
                    <a:pt x="2985" y="176"/>
                  </a:lnTo>
                  <a:lnTo>
                    <a:pt x="2985" y="89"/>
                  </a:lnTo>
                  <a:lnTo>
                    <a:pt x="2941" y="45"/>
                  </a:lnTo>
                  <a:lnTo>
                    <a:pt x="289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2" name="Google Shape;7532;p246"/>
            <p:cNvSpPr/>
            <p:nvPr/>
          </p:nvSpPr>
          <p:spPr>
            <a:xfrm>
              <a:off x="1043325" y="4272075"/>
              <a:ext cx="50475" cy="285250"/>
            </a:xfrm>
            <a:custGeom>
              <a:avLst/>
              <a:gdLst/>
              <a:ahLst/>
              <a:cxnLst/>
              <a:rect l="l" t="t" r="r" b="b"/>
              <a:pathLst>
                <a:path w="2019" h="11410" extrusionOk="0">
                  <a:moveTo>
                    <a:pt x="88" y="1"/>
                  </a:moveTo>
                  <a:lnTo>
                    <a:pt x="44" y="45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307" y="2063"/>
                  </a:lnTo>
                  <a:lnTo>
                    <a:pt x="527" y="4213"/>
                  </a:lnTo>
                  <a:lnTo>
                    <a:pt x="1229" y="10313"/>
                  </a:lnTo>
                  <a:lnTo>
                    <a:pt x="1229" y="10356"/>
                  </a:lnTo>
                  <a:lnTo>
                    <a:pt x="1712" y="11278"/>
                  </a:lnTo>
                  <a:lnTo>
                    <a:pt x="1756" y="11366"/>
                  </a:lnTo>
                  <a:lnTo>
                    <a:pt x="1887" y="11410"/>
                  </a:lnTo>
                  <a:lnTo>
                    <a:pt x="1931" y="11366"/>
                  </a:lnTo>
                  <a:lnTo>
                    <a:pt x="2019" y="11322"/>
                  </a:lnTo>
                  <a:lnTo>
                    <a:pt x="2019" y="11278"/>
                  </a:lnTo>
                  <a:lnTo>
                    <a:pt x="2019" y="11190"/>
                  </a:lnTo>
                  <a:lnTo>
                    <a:pt x="2019" y="11146"/>
                  </a:lnTo>
                  <a:lnTo>
                    <a:pt x="1536" y="10225"/>
                  </a:lnTo>
                  <a:lnTo>
                    <a:pt x="878" y="4213"/>
                  </a:lnTo>
                  <a:lnTo>
                    <a:pt x="659" y="2019"/>
                  </a:lnTo>
                  <a:lnTo>
                    <a:pt x="351" y="132"/>
                  </a:lnTo>
                  <a:lnTo>
                    <a:pt x="307" y="88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3" name="Google Shape;7533;p246"/>
            <p:cNvSpPr/>
            <p:nvPr/>
          </p:nvSpPr>
          <p:spPr>
            <a:xfrm>
              <a:off x="1022475" y="4402625"/>
              <a:ext cx="26350" cy="111925"/>
            </a:xfrm>
            <a:custGeom>
              <a:avLst/>
              <a:gdLst/>
              <a:ahLst/>
              <a:cxnLst/>
              <a:rect l="l" t="t" r="r" b="b"/>
              <a:pathLst>
                <a:path w="1054" h="4477" extrusionOk="0">
                  <a:moveTo>
                    <a:pt x="88" y="0"/>
                  </a:moveTo>
                  <a:lnTo>
                    <a:pt x="44" y="44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88" y="2853"/>
                  </a:lnTo>
                  <a:lnTo>
                    <a:pt x="88" y="2897"/>
                  </a:lnTo>
                  <a:lnTo>
                    <a:pt x="264" y="3555"/>
                  </a:lnTo>
                  <a:lnTo>
                    <a:pt x="308" y="3599"/>
                  </a:lnTo>
                  <a:lnTo>
                    <a:pt x="703" y="4388"/>
                  </a:lnTo>
                  <a:lnTo>
                    <a:pt x="790" y="4432"/>
                  </a:lnTo>
                  <a:lnTo>
                    <a:pt x="878" y="4476"/>
                  </a:lnTo>
                  <a:lnTo>
                    <a:pt x="922" y="4432"/>
                  </a:lnTo>
                  <a:lnTo>
                    <a:pt x="1010" y="4388"/>
                  </a:lnTo>
                  <a:lnTo>
                    <a:pt x="1010" y="4345"/>
                  </a:lnTo>
                  <a:lnTo>
                    <a:pt x="1054" y="4257"/>
                  </a:lnTo>
                  <a:lnTo>
                    <a:pt x="1010" y="4213"/>
                  </a:lnTo>
                  <a:lnTo>
                    <a:pt x="615" y="3423"/>
                  </a:lnTo>
                  <a:lnTo>
                    <a:pt x="439" y="2809"/>
                  </a:lnTo>
                  <a:lnTo>
                    <a:pt x="352" y="264"/>
                  </a:lnTo>
                  <a:lnTo>
                    <a:pt x="352" y="176"/>
                  </a:lnTo>
                  <a:lnTo>
                    <a:pt x="352" y="132"/>
                  </a:lnTo>
                  <a:lnTo>
                    <a:pt x="352" y="44"/>
                  </a:lnTo>
                  <a:lnTo>
                    <a:pt x="30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4" name="Google Shape;7534;p246"/>
            <p:cNvSpPr/>
            <p:nvPr/>
          </p:nvSpPr>
          <p:spPr>
            <a:xfrm>
              <a:off x="1765150" y="4491475"/>
              <a:ext cx="95475" cy="49400"/>
            </a:xfrm>
            <a:custGeom>
              <a:avLst/>
              <a:gdLst/>
              <a:ahLst/>
              <a:cxnLst/>
              <a:rect l="l" t="t" r="r" b="b"/>
              <a:pathLst>
                <a:path w="3819" h="1976" extrusionOk="0">
                  <a:moveTo>
                    <a:pt x="220" y="1"/>
                  </a:moveTo>
                  <a:lnTo>
                    <a:pt x="132" y="45"/>
                  </a:lnTo>
                  <a:lnTo>
                    <a:pt x="88" y="45"/>
                  </a:lnTo>
                  <a:lnTo>
                    <a:pt x="45" y="132"/>
                  </a:lnTo>
                  <a:lnTo>
                    <a:pt x="1" y="176"/>
                  </a:lnTo>
                  <a:lnTo>
                    <a:pt x="45" y="264"/>
                  </a:lnTo>
                  <a:lnTo>
                    <a:pt x="45" y="308"/>
                  </a:lnTo>
                  <a:lnTo>
                    <a:pt x="132" y="352"/>
                  </a:lnTo>
                  <a:lnTo>
                    <a:pt x="1449" y="1054"/>
                  </a:lnTo>
                  <a:lnTo>
                    <a:pt x="3028" y="1975"/>
                  </a:lnTo>
                  <a:lnTo>
                    <a:pt x="3116" y="1975"/>
                  </a:lnTo>
                  <a:lnTo>
                    <a:pt x="3248" y="1931"/>
                  </a:lnTo>
                  <a:lnTo>
                    <a:pt x="3774" y="1493"/>
                  </a:lnTo>
                  <a:lnTo>
                    <a:pt x="3818" y="1449"/>
                  </a:lnTo>
                  <a:lnTo>
                    <a:pt x="3818" y="1361"/>
                  </a:lnTo>
                  <a:lnTo>
                    <a:pt x="3818" y="1317"/>
                  </a:lnTo>
                  <a:lnTo>
                    <a:pt x="3774" y="1273"/>
                  </a:lnTo>
                  <a:lnTo>
                    <a:pt x="3731" y="1229"/>
                  </a:lnTo>
                  <a:lnTo>
                    <a:pt x="3687" y="1186"/>
                  </a:lnTo>
                  <a:lnTo>
                    <a:pt x="3599" y="1186"/>
                  </a:lnTo>
                  <a:lnTo>
                    <a:pt x="3555" y="1229"/>
                  </a:lnTo>
                  <a:lnTo>
                    <a:pt x="3116" y="1580"/>
                  </a:lnTo>
                  <a:lnTo>
                    <a:pt x="1624" y="747"/>
                  </a:lnTo>
                  <a:lnTo>
                    <a:pt x="264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5" name="Google Shape;7535;p246"/>
            <p:cNvSpPr/>
            <p:nvPr/>
          </p:nvSpPr>
          <p:spPr>
            <a:xfrm>
              <a:off x="1765150" y="4467350"/>
              <a:ext cx="97675" cy="45000"/>
            </a:xfrm>
            <a:custGeom>
              <a:avLst/>
              <a:gdLst/>
              <a:ahLst/>
              <a:cxnLst/>
              <a:rect l="l" t="t" r="r" b="b"/>
              <a:pathLst>
                <a:path w="3907" h="1800" extrusionOk="0">
                  <a:moveTo>
                    <a:pt x="176" y="0"/>
                  </a:moveTo>
                  <a:lnTo>
                    <a:pt x="88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45" y="264"/>
                  </a:lnTo>
                  <a:lnTo>
                    <a:pt x="88" y="351"/>
                  </a:lnTo>
                  <a:lnTo>
                    <a:pt x="527" y="702"/>
                  </a:lnTo>
                  <a:lnTo>
                    <a:pt x="571" y="746"/>
                  </a:lnTo>
                  <a:lnTo>
                    <a:pt x="2458" y="1536"/>
                  </a:lnTo>
                  <a:lnTo>
                    <a:pt x="3336" y="1799"/>
                  </a:lnTo>
                  <a:lnTo>
                    <a:pt x="3379" y="1799"/>
                  </a:lnTo>
                  <a:lnTo>
                    <a:pt x="3467" y="1756"/>
                  </a:lnTo>
                  <a:lnTo>
                    <a:pt x="3818" y="1580"/>
                  </a:lnTo>
                  <a:lnTo>
                    <a:pt x="3862" y="1536"/>
                  </a:lnTo>
                  <a:lnTo>
                    <a:pt x="3906" y="1448"/>
                  </a:lnTo>
                  <a:lnTo>
                    <a:pt x="3906" y="1405"/>
                  </a:lnTo>
                  <a:lnTo>
                    <a:pt x="3906" y="1317"/>
                  </a:lnTo>
                  <a:lnTo>
                    <a:pt x="3862" y="1273"/>
                  </a:lnTo>
                  <a:lnTo>
                    <a:pt x="3774" y="1229"/>
                  </a:lnTo>
                  <a:lnTo>
                    <a:pt x="3731" y="1229"/>
                  </a:lnTo>
                  <a:lnTo>
                    <a:pt x="3643" y="1273"/>
                  </a:lnTo>
                  <a:lnTo>
                    <a:pt x="3379" y="1448"/>
                  </a:lnTo>
                  <a:lnTo>
                    <a:pt x="2590" y="1229"/>
                  </a:lnTo>
                  <a:lnTo>
                    <a:pt x="747" y="439"/>
                  </a:lnTo>
                  <a:lnTo>
                    <a:pt x="308" y="44"/>
                  </a:lnTo>
                  <a:lnTo>
                    <a:pt x="220" y="44"/>
                  </a:lnTo>
                  <a:lnTo>
                    <a:pt x="17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6" name="Google Shape;7536;p246"/>
            <p:cNvSpPr/>
            <p:nvPr/>
          </p:nvSpPr>
          <p:spPr>
            <a:xfrm>
              <a:off x="1765150" y="4441025"/>
              <a:ext cx="127275" cy="43900"/>
            </a:xfrm>
            <a:custGeom>
              <a:avLst/>
              <a:gdLst/>
              <a:ahLst/>
              <a:cxnLst/>
              <a:rect l="l" t="t" r="r" b="b"/>
              <a:pathLst>
                <a:path w="5091" h="1756" extrusionOk="0">
                  <a:moveTo>
                    <a:pt x="176" y="0"/>
                  </a:moveTo>
                  <a:lnTo>
                    <a:pt x="88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176"/>
                  </a:lnTo>
                  <a:lnTo>
                    <a:pt x="1" y="264"/>
                  </a:lnTo>
                  <a:lnTo>
                    <a:pt x="45" y="307"/>
                  </a:lnTo>
                  <a:lnTo>
                    <a:pt x="571" y="834"/>
                  </a:lnTo>
                  <a:lnTo>
                    <a:pt x="1624" y="1404"/>
                  </a:lnTo>
                  <a:lnTo>
                    <a:pt x="2458" y="1755"/>
                  </a:lnTo>
                  <a:lnTo>
                    <a:pt x="2546" y="1755"/>
                  </a:lnTo>
                  <a:lnTo>
                    <a:pt x="3818" y="1668"/>
                  </a:lnTo>
                  <a:lnTo>
                    <a:pt x="3906" y="1668"/>
                  </a:lnTo>
                  <a:lnTo>
                    <a:pt x="5003" y="1009"/>
                  </a:lnTo>
                  <a:lnTo>
                    <a:pt x="5047" y="966"/>
                  </a:lnTo>
                  <a:lnTo>
                    <a:pt x="5047" y="878"/>
                  </a:lnTo>
                  <a:lnTo>
                    <a:pt x="5091" y="834"/>
                  </a:lnTo>
                  <a:lnTo>
                    <a:pt x="5047" y="746"/>
                  </a:lnTo>
                  <a:lnTo>
                    <a:pt x="5003" y="702"/>
                  </a:lnTo>
                  <a:lnTo>
                    <a:pt x="4915" y="658"/>
                  </a:lnTo>
                  <a:lnTo>
                    <a:pt x="4871" y="658"/>
                  </a:lnTo>
                  <a:lnTo>
                    <a:pt x="4784" y="702"/>
                  </a:lnTo>
                  <a:lnTo>
                    <a:pt x="3774" y="1317"/>
                  </a:lnTo>
                  <a:lnTo>
                    <a:pt x="2546" y="1404"/>
                  </a:lnTo>
                  <a:lnTo>
                    <a:pt x="1756" y="1097"/>
                  </a:lnTo>
                  <a:lnTo>
                    <a:pt x="791" y="527"/>
                  </a:lnTo>
                  <a:lnTo>
                    <a:pt x="264" y="44"/>
                  </a:lnTo>
                  <a:lnTo>
                    <a:pt x="220" y="44"/>
                  </a:lnTo>
                  <a:lnTo>
                    <a:pt x="17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7" name="Google Shape;7537;p246"/>
            <p:cNvSpPr/>
            <p:nvPr/>
          </p:nvSpPr>
          <p:spPr>
            <a:xfrm>
              <a:off x="1728950" y="4366425"/>
              <a:ext cx="241375" cy="79000"/>
            </a:xfrm>
            <a:custGeom>
              <a:avLst/>
              <a:gdLst/>
              <a:ahLst/>
              <a:cxnLst/>
              <a:rect l="l" t="t" r="r" b="b"/>
              <a:pathLst>
                <a:path w="9655" h="3160" extrusionOk="0">
                  <a:moveTo>
                    <a:pt x="176" y="0"/>
                  </a:moveTo>
                  <a:lnTo>
                    <a:pt x="88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45" y="264"/>
                  </a:lnTo>
                  <a:lnTo>
                    <a:pt x="308" y="702"/>
                  </a:lnTo>
                  <a:lnTo>
                    <a:pt x="878" y="1668"/>
                  </a:lnTo>
                  <a:lnTo>
                    <a:pt x="878" y="1712"/>
                  </a:lnTo>
                  <a:lnTo>
                    <a:pt x="1756" y="2502"/>
                  </a:lnTo>
                  <a:lnTo>
                    <a:pt x="1800" y="2545"/>
                  </a:lnTo>
                  <a:lnTo>
                    <a:pt x="2853" y="2896"/>
                  </a:lnTo>
                  <a:lnTo>
                    <a:pt x="2897" y="2896"/>
                  </a:lnTo>
                  <a:lnTo>
                    <a:pt x="6232" y="3160"/>
                  </a:lnTo>
                  <a:lnTo>
                    <a:pt x="6319" y="3160"/>
                  </a:lnTo>
                  <a:lnTo>
                    <a:pt x="9567" y="1536"/>
                  </a:lnTo>
                  <a:lnTo>
                    <a:pt x="9610" y="1492"/>
                  </a:lnTo>
                  <a:lnTo>
                    <a:pt x="9654" y="1448"/>
                  </a:lnTo>
                  <a:lnTo>
                    <a:pt x="9654" y="1361"/>
                  </a:lnTo>
                  <a:lnTo>
                    <a:pt x="9654" y="1317"/>
                  </a:lnTo>
                  <a:lnTo>
                    <a:pt x="9610" y="1229"/>
                  </a:lnTo>
                  <a:lnTo>
                    <a:pt x="9523" y="1229"/>
                  </a:lnTo>
                  <a:lnTo>
                    <a:pt x="9479" y="1185"/>
                  </a:lnTo>
                  <a:lnTo>
                    <a:pt x="9391" y="1229"/>
                  </a:lnTo>
                  <a:lnTo>
                    <a:pt x="6232" y="2809"/>
                  </a:lnTo>
                  <a:lnTo>
                    <a:pt x="2941" y="2545"/>
                  </a:lnTo>
                  <a:lnTo>
                    <a:pt x="1931" y="2194"/>
                  </a:lnTo>
                  <a:lnTo>
                    <a:pt x="1142" y="1492"/>
                  </a:lnTo>
                  <a:lnTo>
                    <a:pt x="571" y="527"/>
                  </a:lnTo>
                  <a:lnTo>
                    <a:pt x="352" y="88"/>
                  </a:lnTo>
                  <a:lnTo>
                    <a:pt x="308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8" name="Google Shape;7538;p246"/>
            <p:cNvSpPr/>
            <p:nvPr/>
          </p:nvSpPr>
          <p:spPr>
            <a:xfrm>
              <a:off x="1807950" y="46790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9" name="Google Shape;7539;p246"/>
            <p:cNvSpPr/>
            <p:nvPr/>
          </p:nvSpPr>
          <p:spPr>
            <a:xfrm>
              <a:off x="1807950" y="46790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0" name="Google Shape;7540;p246"/>
            <p:cNvSpPr/>
            <p:nvPr/>
          </p:nvSpPr>
          <p:spPr>
            <a:xfrm>
              <a:off x="1490900" y="2760400"/>
              <a:ext cx="866675" cy="1925275"/>
            </a:xfrm>
            <a:custGeom>
              <a:avLst/>
              <a:gdLst/>
              <a:ahLst/>
              <a:cxnLst/>
              <a:rect l="l" t="t" r="r" b="b"/>
              <a:pathLst>
                <a:path w="34667" h="77011" extrusionOk="0">
                  <a:moveTo>
                    <a:pt x="34447" y="1"/>
                  </a:moveTo>
                  <a:lnTo>
                    <a:pt x="34359" y="44"/>
                  </a:lnTo>
                  <a:lnTo>
                    <a:pt x="31858" y="1931"/>
                  </a:lnTo>
                  <a:lnTo>
                    <a:pt x="28216" y="4915"/>
                  </a:lnTo>
                  <a:lnTo>
                    <a:pt x="25846" y="6758"/>
                  </a:lnTo>
                  <a:lnTo>
                    <a:pt x="23784" y="8426"/>
                  </a:lnTo>
                  <a:lnTo>
                    <a:pt x="20668" y="10883"/>
                  </a:lnTo>
                  <a:lnTo>
                    <a:pt x="15666" y="13077"/>
                  </a:lnTo>
                  <a:lnTo>
                    <a:pt x="15622" y="13077"/>
                  </a:lnTo>
                  <a:lnTo>
                    <a:pt x="13867" y="14174"/>
                  </a:lnTo>
                  <a:lnTo>
                    <a:pt x="13823" y="14218"/>
                  </a:lnTo>
                  <a:lnTo>
                    <a:pt x="12331" y="15622"/>
                  </a:lnTo>
                  <a:lnTo>
                    <a:pt x="12331" y="15666"/>
                  </a:lnTo>
                  <a:lnTo>
                    <a:pt x="10225" y="18386"/>
                  </a:lnTo>
                  <a:lnTo>
                    <a:pt x="9610" y="19045"/>
                  </a:lnTo>
                  <a:lnTo>
                    <a:pt x="8777" y="19571"/>
                  </a:lnTo>
                  <a:lnTo>
                    <a:pt x="8733" y="19615"/>
                  </a:lnTo>
                  <a:lnTo>
                    <a:pt x="8118" y="20229"/>
                  </a:lnTo>
                  <a:lnTo>
                    <a:pt x="8118" y="20273"/>
                  </a:lnTo>
                  <a:lnTo>
                    <a:pt x="7065" y="22204"/>
                  </a:lnTo>
                  <a:lnTo>
                    <a:pt x="7021" y="22204"/>
                  </a:lnTo>
                  <a:lnTo>
                    <a:pt x="6451" y="23915"/>
                  </a:lnTo>
                  <a:lnTo>
                    <a:pt x="6451" y="23959"/>
                  </a:lnTo>
                  <a:lnTo>
                    <a:pt x="6319" y="25583"/>
                  </a:lnTo>
                  <a:lnTo>
                    <a:pt x="6319" y="25627"/>
                  </a:lnTo>
                  <a:lnTo>
                    <a:pt x="6846" y="28347"/>
                  </a:lnTo>
                  <a:lnTo>
                    <a:pt x="6846" y="30629"/>
                  </a:lnTo>
                  <a:lnTo>
                    <a:pt x="6275" y="35631"/>
                  </a:lnTo>
                  <a:lnTo>
                    <a:pt x="5837" y="38966"/>
                  </a:lnTo>
                  <a:lnTo>
                    <a:pt x="5442" y="41819"/>
                  </a:lnTo>
                  <a:lnTo>
                    <a:pt x="5135" y="43662"/>
                  </a:lnTo>
                  <a:lnTo>
                    <a:pt x="4169" y="47699"/>
                  </a:lnTo>
                  <a:lnTo>
                    <a:pt x="3599" y="50200"/>
                  </a:lnTo>
                  <a:lnTo>
                    <a:pt x="3292" y="52087"/>
                  </a:lnTo>
                  <a:lnTo>
                    <a:pt x="2633" y="53491"/>
                  </a:lnTo>
                  <a:lnTo>
                    <a:pt x="2633" y="53535"/>
                  </a:lnTo>
                  <a:lnTo>
                    <a:pt x="2107" y="56387"/>
                  </a:lnTo>
                  <a:lnTo>
                    <a:pt x="834" y="60512"/>
                  </a:lnTo>
                  <a:lnTo>
                    <a:pt x="220" y="62837"/>
                  </a:lnTo>
                  <a:lnTo>
                    <a:pt x="1" y="63846"/>
                  </a:lnTo>
                  <a:lnTo>
                    <a:pt x="1" y="63890"/>
                  </a:lnTo>
                  <a:lnTo>
                    <a:pt x="44" y="64856"/>
                  </a:lnTo>
                  <a:lnTo>
                    <a:pt x="88" y="64987"/>
                  </a:lnTo>
                  <a:lnTo>
                    <a:pt x="2019" y="67050"/>
                  </a:lnTo>
                  <a:lnTo>
                    <a:pt x="3511" y="68629"/>
                  </a:lnTo>
                  <a:lnTo>
                    <a:pt x="5486" y="70955"/>
                  </a:lnTo>
                  <a:lnTo>
                    <a:pt x="7767" y="73412"/>
                  </a:lnTo>
                  <a:lnTo>
                    <a:pt x="9830" y="75606"/>
                  </a:lnTo>
                  <a:lnTo>
                    <a:pt x="10883" y="76967"/>
                  </a:lnTo>
                  <a:lnTo>
                    <a:pt x="10927" y="77011"/>
                  </a:lnTo>
                  <a:lnTo>
                    <a:pt x="11102" y="77011"/>
                  </a:lnTo>
                  <a:lnTo>
                    <a:pt x="11146" y="76923"/>
                  </a:lnTo>
                  <a:lnTo>
                    <a:pt x="11190" y="76879"/>
                  </a:lnTo>
                  <a:lnTo>
                    <a:pt x="11190" y="76791"/>
                  </a:lnTo>
                  <a:lnTo>
                    <a:pt x="11146" y="76747"/>
                  </a:lnTo>
                  <a:lnTo>
                    <a:pt x="10093" y="75387"/>
                  </a:lnTo>
                  <a:lnTo>
                    <a:pt x="8031" y="73149"/>
                  </a:lnTo>
                  <a:lnTo>
                    <a:pt x="5749" y="70736"/>
                  </a:lnTo>
                  <a:lnTo>
                    <a:pt x="3774" y="68410"/>
                  </a:lnTo>
                  <a:lnTo>
                    <a:pt x="2282" y="66830"/>
                  </a:lnTo>
                  <a:lnTo>
                    <a:pt x="395" y="64812"/>
                  </a:lnTo>
                  <a:lnTo>
                    <a:pt x="352" y="63890"/>
                  </a:lnTo>
                  <a:lnTo>
                    <a:pt x="571" y="62925"/>
                  </a:lnTo>
                  <a:lnTo>
                    <a:pt x="1141" y="60599"/>
                  </a:lnTo>
                  <a:lnTo>
                    <a:pt x="2458" y="56475"/>
                  </a:lnTo>
                  <a:lnTo>
                    <a:pt x="2984" y="53578"/>
                  </a:lnTo>
                  <a:lnTo>
                    <a:pt x="3599" y="52174"/>
                  </a:lnTo>
                  <a:lnTo>
                    <a:pt x="3643" y="52174"/>
                  </a:lnTo>
                  <a:lnTo>
                    <a:pt x="3950" y="50287"/>
                  </a:lnTo>
                  <a:lnTo>
                    <a:pt x="4520" y="47786"/>
                  </a:lnTo>
                  <a:lnTo>
                    <a:pt x="5442" y="43749"/>
                  </a:lnTo>
                  <a:lnTo>
                    <a:pt x="5793" y="41862"/>
                  </a:lnTo>
                  <a:lnTo>
                    <a:pt x="6188" y="39010"/>
                  </a:lnTo>
                  <a:lnTo>
                    <a:pt x="6627" y="35675"/>
                  </a:lnTo>
                  <a:lnTo>
                    <a:pt x="7197" y="30673"/>
                  </a:lnTo>
                  <a:lnTo>
                    <a:pt x="7197" y="30629"/>
                  </a:lnTo>
                  <a:lnTo>
                    <a:pt x="7197" y="28347"/>
                  </a:lnTo>
                  <a:lnTo>
                    <a:pt x="7197" y="28303"/>
                  </a:lnTo>
                  <a:lnTo>
                    <a:pt x="6670" y="25583"/>
                  </a:lnTo>
                  <a:lnTo>
                    <a:pt x="6802" y="24003"/>
                  </a:lnTo>
                  <a:lnTo>
                    <a:pt x="7372" y="22336"/>
                  </a:lnTo>
                  <a:lnTo>
                    <a:pt x="8382" y="20449"/>
                  </a:lnTo>
                  <a:lnTo>
                    <a:pt x="8996" y="19878"/>
                  </a:lnTo>
                  <a:lnTo>
                    <a:pt x="9830" y="19352"/>
                  </a:lnTo>
                  <a:lnTo>
                    <a:pt x="9874" y="19308"/>
                  </a:lnTo>
                  <a:lnTo>
                    <a:pt x="10488" y="18606"/>
                  </a:lnTo>
                  <a:lnTo>
                    <a:pt x="12594" y="15885"/>
                  </a:lnTo>
                  <a:lnTo>
                    <a:pt x="14042" y="14481"/>
                  </a:lnTo>
                  <a:lnTo>
                    <a:pt x="15798" y="13384"/>
                  </a:lnTo>
                  <a:lnTo>
                    <a:pt x="20800" y="11234"/>
                  </a:lnTo>
                  <a:lnTo>
                    <a:pt x="20844" y="11190"/>
                  </a:lnTo>
                  <a:lnTo>
                    <a:pt x="24003" y="8733"/>
                  </a:lnTo>
                  <a:lnTo>
                    <a:pt x="28435" y="5178"/>
                  </a:lnTo>
                  <a:lnTo>
                    <a:pt x="32077" y="2195"/>
                  </a:lnTo>
                  <a:lnTo>
                    <a:pt x="34578" y="308"/>
                  </a:lnTo>
                  <a:lnTo>
                    <a:pt x="34622" y="264"/>
                  </a:lnTo>
                  <a:lnTo>
                    <a:pt x="34666" y="176"/>
                  </a:lnTo>
                  <a:lnTo>
                    <a:pt x="34622" y="132"/>
                  </a:lnTo>
                  <a:lnTo>
                    <a:pt x="34622" y="44"/>
                  </a:lnTo>
                  <a:lnTo>
                    <a:pt x="3457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1" name="Google Shape;7541;p246"/>
            <p:cNvSpPr/>
            <p:nvPr/>
          </p:nvSpPr>
          <p:spPr>
            <a:xfrm>
              <a:off x="1465675" y="2732975"/>
              <a:ext cx="861175" cy="1931850"/>
            </a:xfrm>
            <a:custGeom>
              <a:avLst/>
              <a:gdLst/>
              <a:ahLst/>
              <a:cxnLst/>
              <a:rect l="l" t="t" r="r" b="b"/>
              <a:pathLst>
                <a:path w="34447" h="77274" extrusionOk="0">
                  <a:moveTo>
                    <a:pt x="34227" y="1"/>
                  </a:moveTo>
                  <a:lnTo>
                    <a:pt x="34183" y="44"/>
                  </a:lnTo>
                  <a:lnTo>
                    <a:pt x="33174" y="790"/>
                  </a:lnTo>
                  <a:lnTo>
                    <a:pt x="28435" y="4652"/>
                  </a:lnTo>
                  <a:lnTo>
                    <a:pt x="26504" y="6275"/>
                  </a:lnTo>
                  <a:lnTo>
                    <a:pt x="24705" y="7680"/>
                  </a:lnTo>
                  <a:lnTo>
                    <a:pt x="22862" y="9128"/>
                  </a:lnTo>
                  <a:lnTo>
                    <a:pt x="20931" y="10532"/>
                  </a:lnTo>
                  <a:lnTo>
                    <a:pt x="19044" y="11366"/>
                  </a:lnTo>
                  <a:lnTo>
                    <a:pt x="14876" y="12814"/>
                  </a:lnTo>
                  <a:lnTo>
                    <a:pt x="9479" y="14788"/>
                  </a:lnTo>
                  <a:lnTo>
                    <a:pt x="9435" y="14832"/>
                  </a:lnTo>
                  <a:lnTo>
                    <a:pt x="8908" y="15271"/>
                  </a:lnTo>
                  <a:lnTo>
                    <a:pt x="8864" y="15315"/>
                  </a:lnTo>
                  <a:lnTo>
                    <a:pt x="7987" y="16543"/>
                  </a:lnTo>
                  <a:lnTo>
                    <a:pt x="7943" y="16587"/>
                  </a:lnTo>
                  <a:lnTo>
                    <a:pt x="6933" y="18474"/>
                  </a:lnTo>
                  <a:lnTo>
                    <a:pt x="5968" y="20800"/>
                  </a:lnTo>
                  <a:lnTo>
                    <a:pt x="5968" y="20844"/>
                  </a:lnTo>
                  <a:lnTo>
                    <a:pt x="5441" y="23169"/>
                  </a:lnTo>
                  <a:lnTo>
                    <a:pt x="5441" y="23213"/>
                  </a:lnTo>
                  <a:lnTo>
                    <a:pt x="5398" y="24617"/>
                  </a:lnTo>
                  <a:lnTo>
                    <a:pt x="5398" y="24661"/>
                  </a:lnTo>
                  <a:lnTo>
                    <a:pt x="6319" y="29269"/>
                  </a:lnTo>
                  <a:lnTo>
                    <a:pt x="6407" y="30761"/>
                  </a:lnTo>
                  <a:lnTo>
                    <a:pt x="6144" y="34666"/>
                  </a:lnTo>
                  <a:lnTo>
                    <a:pt x="5836" y="37431"/>
                  </a:lnTo>
                  <a:lnTo>
                    <a:pt x="5485" y="40327"/>
                  </a:lnTo>
                  <a:lnTo>
                    <a:pt x="5134" y="42784"/>
                  </a:lnTo>
                  <a:lnTo>
                    <a:pt x="4871" y="44364"/>
                  </a:lnTo>
                  <a:lnTo>
                    <a:pt x="3906" y="48532"/>
                  </a:lnTo>
                  <a:lnTo>
                    <a:pt x="3423" y="51472"/>
                  </a:lnTo>
                  <a:lnTo>
                    <a:pt x="3247" y="53447"/>
                  </a:lnTo>
                  <a:lnTo>
                    <a:pt x="2633" y="55860"/>
                  </a:lnTo>
                  <a:lnTo>
                    <a:pt x="1756" y="58449"/>
                  </a:lnTo>
                  <a:lnTo>
                    <a:pt x="922" y="60775"/>
                  </a:lnTo>
                  <a:lnTo>
                    <a:pt x="922" y="60819"/>
                  </a:lnTo>
                  <a:lnTo>
                    <a:pt x="307" y="63188"/>
                  </a:lnTo>
                  <a:lnTo>
                    <a:pt x="0" y="64549"/>
                  </a:lnTo>
                  <a:lnTo>
                    <a:pt x="0" y="64592"/>
                  </a:lnTo>
                  <a:lnTo>
                    <a:pt x="44" y="66743"/>
                  </a:lnTo>
                  <a:lnTo>
                    <a:pt x="44" y="66786"/>
                  </a:lnTo>
                  <a:lnTo>
                    <a:pt x="264" y="67357"/>
                  </a:lnTo>
                  <a:lnTo>
                    <a:pt x="307" y="67401"/>
                  </a:lnTo>
                  <a:lnTo>
                    <a:pt x="3423" y="70955"/>
                  </a:lnTo>
                  <a:lnTo>
                    <a:pt x="7811" y="75650"/>
                  </a:lnTo>
                  <a:lnTo>
                    <a:pt x="9303" y="77230"/>
                  </a:lnTo>
                  <a:lnTo>
                    <a:pt x="9347" y="77274"/>
                  </a:lnTo>
                  <a:lnTo>
                    <a:pt x="9435" y="77274"/>
                  </a:lnTo>
                  <a:lnTo>
                    <a:pt x="9566" y="77230"/>
                  </a:lnTo>
                  <a:lnTo>
                    <a:pt x="9610" y="77186"/>
                  </a:lnTo>
                  <a:lnTo>
                    <a:pt x="9610" y="77098"/>
                  </a:lnTo>
                  <a:lnTo>
                    <a:pt x="9610" y="77054"/>
                  </a:lnTo>
                  <a:lnTo>
                    <a:pt x="9566" y="77011"/>
                  </a:lnTo>
                  <a:lnTo>
                    <a:pt x="3686" y="70736"/>
                  </a:lnTo>
                  <a:lnTo>
                    <a:pt x="571" y="67225"/>
                  </a:lnTo>
                  <a:lnTo>
                    <a:pt x="395" y="66699"/>
                  </a:lnTo>
                  <a:lnTo>
                    <a:pt x="351" y="64592"/>
                  </a:lnTo>
                  <a:lnTo>
                    <a:pt x="659" y="63276"/>
                  </a:lnTo>
                  <a:lnTo>
                    <a:pt x="1273" y="60906"/>
                  </a:lnTo>
                  <a:lnTo>
                    <a:pt x="2107" y="58581"/>
                  </a:lnTo>
                  <a:lnTo>
                    <a:pt x="2984" y="55992"/>
                  </a:lnTo>
                  <a:lnTo>
                    <a:pt x="3599" y="53535"/>
                  </a:lnTo>
                  <a:lnTo>
                    <a:pt x="3599" y="53491"/>
                  </a:lnTo>
                  <a:lnTo>
                    <a:pt x="3774" y="51516"/>
                  </a:lnTo>
                  <a:lnTo>
                    <a:pt x="4213" y="48576"/>
                  </a:lnTo>
                  <a:lnTo>
                    <a:pt x="5222" y="44407"/>
                  </a:lnTo>
                  <a:lnTo>
                    <a:pt x="5485" y="42828"/>
                  </a:lnTo>
                  <a:lnTo>
                    <a:pt x="5836" y="40370"/>
                  </a:lnTo>
                  <a:lnTo>
                    <a:pt x="6187" y="37474"/>
                  </a:lnTo>
                  <a:lnTo>
                    <a:pt x="6495" y="34710"/>
                  </a:lnTo>
                  <a:lnTo>
                    <a:pt x="6758" y="30805"/>
                  </a:lnTo>
                  <a:lnTo>
                    <a:pt x="6758" y="30761"/>
                  </a:lnTo>
                  <a:lnTo>
                    <a:pt x="6670" y="29225"/>
                  </a:lnTo>
                  <a:lnTo>
                    <a:pt x="5749" y="24617"/>
                  </a:lnTo>
                  <a:lnTo>
                    <a:pt x="5793" y="23257"/>
                  </a:lnTo>
                  <a:lnTo>
                    <a:pt x="6319" y="20932"/>
                  </a:lnTo>
                  <a:lnTo>
                    <a:pt x="7284" y="18606"/>
                  </a:lnTo>
                  <a:lnTo>
                    <a:pt x="8250" y="16763"/>
                  </a:lnTo>
                  <a:lnTo>
                    <a:pt x="9127" y="15534"/>
                  </a:lnTo>
                  <a:lnTo>
                    <a:pt x="9610" y="15095"/>
                  </a:lnTo>
                  <a:lnTo>
                    <a:pt x="15007" y="13165"/>
                  </a:lnTo>
                  <a:lnTo>
                    <a:pt x="19132" y="11673"/>
                  </a:lnTo>
                  <a:lnTo>
                    <a:pt x="21063" y="10839"/>
                  </a:lnTo>
                  <a:lnTo>
                    <a:pt x="21107" y="10839"/>
                  </a:lnTo>
                  <a:lnTo>
                    <a:pt x="23081" y="9435"/>
                  </a:lnTo>
                  <a:lnTo>
                    <a:pt x="24924" y="7943"/>
                  </a:lnTo>
                  <a:lnTo>
                    <a:pt x="26724" y="6539"/>
                  </a:lnTo>
                  <a:lnTo>
                    <a:pt x="28654" y="4959"/>
                  </a:lnTo>
                  <a:lnTo>
                    <a:pt x="33350" y="1054"/>
                  </a:lnTo>
                  <a:lnTo>
                    <a:pt x="34403" y="308"/>
                  </a:lnTo>
                  <a:lnTo>
                    <a:pt x="34447" y="264"/>
                  </a:lnTo>
                  <a:lnTo>
                    <a:pt x="34447" y="220"/>
                  </a:lnTo>
                  <a:lnTo>
                    <a:pt x="34447" y="132"/>
                  </a:lnTo>
                  <a:lnTo>
                    <a:pt x="34447" y="88"/>
                  </a:lnTo>
                  <a:lnTo>
                    <a:pt x="3435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2" name="Google Shape;7542;p246"/>
            <p:cNvSpPr/>
            <p:nvPr/>
          </p:nvSpPr>
          <p:spPr>
            <a:xfrm>
              <a:off x="1417400" y="2679225"/>
              <a:ext cx="851300" cy="1981225"/>
            </a:xfrm>
            <a:custGeom>
              <a:avLst/>
              <a:gdLst/>
              <a:ahLst/>
              <a:cxnLst/>
              <a:rect l="l" t="t" r="r" b="b"/>
              <a:pathLst>
                <a:path w="34052" h="79249" extrusionOk="0">
                  <a:moveTo>
                    <a:pt x="33876" y="0"/>
                  </a:moveTo>
                  <a:lnTo>
                    <a:pt x="33789" y="44"/>
                  </a:lnTo>
                  <a:lnTo>
                    <a:pt x="33745" y="44"/>
                  </a:lnTo>
                  <a:lnTo>
                    <a:pt x="31244" y="2194"/>
                  </a:lnTo>
                  <a:lnTo>
                    <a:pt x="28786" y="4213"/>
                  </a:lnTo>
                  <a:lnTo>
                    <a:pt x="26461" y="6056"/>
                  </a:lnTo>
                  <a:lnTo>
                    <a:pt x="22994" y="8645"/>
                  </a:lnTo>
                  <a:lnTo>
                    <a:pt x="21239" y="9830"/>
                  </a:lnTo>
                  <a:lnTo>
                    <a:pt x="18738" y="10883"/>
                  </a:lnTo>
                  <a:lnTo>
                    <a:pt x="15534" y="12111"/>
                  </a:lnTo>
                  <a:lnTo>
                    <a:pt x="13209" y="13472"/>
                  </a:lnTo>
                  <a:lnTo>
                    <a:pt x="10356" y="14569"/>
                  </a:lnTo>
                  <a:lnTo>
                    <a:pt x="10312" y="14569"/>
                  </a:lnTo>
                  <a:lnTo>
                    <a:pt x="8294" y="15797"/>
                  </a:lnTo>
                  <a:lnTo>
                    <a:pt x="6056" y="16938"/>
                  </a:lnTo>
                  <a:lnTo>
                    <a:pt x="3862" y="17465"/>
                  </a:lnTo>
                  <a:lnTo>
                    <a:pt x="2721" y="17684"/>
                  </a:lnTo>
                  <a:lnTo>
                    <a:pt x="2633" y="17684"/>
                  </a:lnTo>
                  <a:lnTo>
                    <a:pt x="2590" y="17772"/>
                  </a:lnTo>
                  <a:lnTo>
                    <a:pt x="2590" y="17860"/>
                  </a:lnTo>
                  <a:lnTo>
                    <a:pt x="2633" y="17948"/>
                  </a:lnTo>
                  <a:lnTo>
                    <a:pt x="3248" y="18518"/>
                  </a:lnTo>
                  <a:lnTo>
                    <a:pt x="3379" y="19045"/>
                  </a:lnTo>
                  <a:lnTo>
                    <a:pt x="3248" y="20142"/>
                  </a:lnTo>
                  <a:lnTo>
                    <a:pt x="3248" y="21195"/>
                  </a:lnTo>
                  <a:lnTo>
                    <a:pt x="3292" y="22248"/>
                  </a:lnTo>
                  <a:lnTo>
                    <a:pt x="3423" y="23257"/>
                  </a:lnTo>
                  <a:lnTo>
                    <a:pt x="3599" y="24222"/>
                  </a:lnTo>
                  <a:lnTo>
                    <a:pt x="3818" y="25232"/>
                  </a:lnTo>
                  <a:lnTo>
                    <a:pt x="4301" y="27162"/>
                  </a:lnTo>
                  <a:lnTo>
                    <a:pt x="4696" y="28698"/>
                  </a:lnTo>
                  <a:lnTo>
                    <a:pt x="5047" y="30278"/>
                  </a:lnTo>
                  <a:lnTo>
                    <a:pt x="5178" y="31112"/>
                  </a:lnTo>
                  <a:lnTo>
                    <a:pt x="5266" y="31945"/>
                  </a:lnTo>
                  <a:lnTo>
                    <a:pt x="5354" y="32779"/>
                  </a:lnTo>
                  <a:lnTo>
                    <a:pt x="5354" y="33657"/>
                  </a:lnTo>
                  <a:lnTo>
                    <a:pt x="5354" y="36202"/>
                  </a:lnTo>
                  <a:lnTo>
                    <a:pt x="5135" y="38659"/>
                  </a:lnTo>
                  <a:lnTo>
                    <a:pt x="4871" y="41029"/>
                  </a:lnTo>
                  <a:lnTo>
                    <a:pt x="4257" y="45724"/>
                  </a:lnTo>
                  <a:lnTo>
                    <a:pt x="3687" y="47962"/>
                  </a:lnTo>
                  <a:lnTo>
                    <a:pt x="3292" y="50770"/>
                  </a:lnTo>
                  <a:lnTo>
                    <a:pt x="3028" y="53315"/>
                  </a:lnTo>
                  <a:lnTo>
                    <a:pt x="2546" y="56387"/>
                  </a:lnTo>
                  <a:lnTo>
                    <a:pt x="2195" y="58449"/>
                  </a:lnTo>
                  <a:lnTo>
                    <a:pt x="1317" y="60775"/>
                  </a:lnTo>
                  <a:lnTo>
                    <a:pt x="88" y="65075"/>
                  </a:lnTo>
                  <a:lnTo>
                    <a:pt x="1" y="66874"/>
                  </a:lnTo>
                  <a:lnTo>
                    <a:pt x="1" y="66918"/>
                  </a:lnTo>
                  <a:lnTo>
                    <a:pt x="132" y="68936"/>
                  </a:lnTo>
                  <a:lnTo>
                    <a:pt x="44" y="70516"/>
                  </a:lnTo>
                  <a:lnTo>
                    <a:pt x="88" y="71569"/>
                  </a:lnTo>
                  <a:lnTo>
                    <a:pt x="132" y="71657"/>
                  </a:lnTo>
                  <a:lnTo>
                    <a:pt x="395" y="72184"/>
                  </a:lnTo>
                  <a:lnTo>
                    <a:pt x="395" y="72227"/>
                  </a:lnTo>
                  <a:lnTo>
                    <a:pt x="2633" y="74773"/>
                  </a:lnTo>
                  <a:lnTo>
                    <a:pt x="5486" y="77625"/>
                  </a:lnTo>
                  <a:lnTo>
                    <a:pt x="7153" y="79204"/>
                  </a:lnTo>
                  <a:lnTo>
                    <a:pt x="7285" y="79248"/>
                  </a:lnTo>
                  <a:lnTo>
                    <a:pt x="7329" y="79248"/>
                  </a:lnTo>
                  <a:lnTo>
                    <a:pt x="7416" y="79204"/>
                  </a:lnTo>
                  <a:lnTo>
                    <a:pt x="7460" y="79117"/>
                  </a:lnTo>
                  <a:lnTo>
                    <a:pt x="7460" y="79073"/>
                  </a:lnTo>
                  <a:lnTo>
                    <a:pt x="7416" y="78985"/>
                  </a:lnTo>
                  <a:lnTo>
                    <a:pt x="7416" y="78941"/>
                  </a:lnTo>
                  <a:lnTo>
                    <a:pt x="5705" y="77361"/>
                  </a:lnTo>
                  <a:lnTo>
                    <a:pt x="2853" y="74553"/>
                  </a:lnTo>
                  <a:lnTo>
                    <a:pt x="703" y="72008"/>
                  </a:lnTo>
                  <a:lnTo>
                    <a:pt x="439" y="71525"/>
                  </a:lnTo>
                  <a:lnTo>
                    <a:pt x="395" y="70516"/>
                  </a:lnTo>
                  <a:lnTo>
                    <a:pt x="483" y="68936"/>
                  </a:lnTo>
                  <a:lnTo>
                    <a:pt x="352" y="66874"/>
                  </a:lnTo>
                  <a:lnTo>
                    <a:pt x="439" y="65119"/>
                  </a:lnTo>
                  <a:lnTo>
                    <a:pt x="1624" y="60862"/>
                  </a:lnTo>
                  <a:lnTo>
                    <a:pt x="2502" y="58537"/>
                  </a:lnTo>
                  <a:lnTo>
                    <a:pt x="2502" y="58493"/>
                  </a:lnTo>
                  <a:lnTo>
                    <a:pt x="2897" y="56431"/>
                  </a:lnTo>
                  <a:lnTo>
                    <a:pt x="3379" y="53359"/>
                  </a:lnTo>
                  <a:lnTo>
                    <a:pt x="3643" y="50814"/>
                  </a:lnTo>
                  <a:lnTo>
                    <a:pt x="4038" y="48049"/>
                  </a:lnTo>
                  <a:lnTo>
                    <a:pt x="4608" y="45812"/>
                  </a:lnTo>
                  <a:lnTo>
                    <a:pt x="5222" y="41072"/>
                  </a:lnTo>
                  <a:lnTo>
                    <a:pt x="5486" y="38703"/>
                  </a:lnTo>
                  <a:lnTo>
                    <a:pt x="5705" y="36246"/>
                  </a:lnTo>
                  <a:lnTo>
                    <a:pt x="5705" y="33657"/>
                  </a:lnTo>
                  <a:lnTo>
                    <a:pt x="5705" y="32779"/>
                  </a:lnTo>
                  <a:lnTo>
                    <a:pt x="5617" y="31901"/>
                  </a:lnTo>
                  <a:lnTo>
                    <a:pt x="5530" y="31068"/>
                  </a:lnTo>
                  <a:lnTo>
                    <a:pt x="5398" y="30234"/>
                  </a:lnTo>
                  <a:lnTo>
                    <a:pt x="5047" y="28610"/>
                  </a:lnTo>
                  <a:lnTo>
                    <a:pt x="4652" y="27075"/>
                  </a:lnTo>
                  <a:lnTo>
                    <a:pt x="4169" y="25100"/>
                  </a:lnTo>
                  <a:lnTo>
                    <a:pt x="3950" y="24135"/>
                  </a:lnTo>
                  <a:lnTo>
                    <a:pt x="3774" y="23169"/>
                  </a:lnTo>
                  <a:lnTo>
                    <a:pt x="3643" y="22160"/>
                  </a:lnTo>
                  <a:lnTo>
                    <a:pt x="3599" y="21151"/>
                  </a:lnTo>
                  <a:lnTo>
                    <a:pt x="3599" y="20142"/>
                  </a:lnTo>
                  <a:lnTo>
                    <a:pt x="3730" y="19045"/>
                  </a:lnTo>
                  <a:lnTo>
                    <a:pt x="3730" y="19001"/>
                  </a:lnTo>
                  <a:lnTo>
                    <a:pt x="3555" y="18386"/>
                  </a:lnTo>
                  <a:lnTo>
                    <a:pt x="3511" y="18299"/>
                  </a:lnTo>
                  <a:lnTo>
                    <a:pt x="3116" y="17948"/>
                  </a:lnTo>
                  <a:lnTo>
                    <a:pt x="3906" y="17816"/>
                  </a:lnTo>
                  <a:lnTo>
                    <a:pt x="6144" y="17289"/>
                  </a:lnTo>
                  <a:lnTo>
                    <a:pt x="6188" y="17289"/>
                  </a:lnTo>
                  <a:lnTo>
                    <a:pt x="8470" y="16105"/>
                  </a:lnTo>
                  <a:lnTo>
                    <a:pt x="10488" y="14876"/>
                  </a:lnTo>
                  <a:lnTo>
                    <a:pt x="13340" y="13823"/>
                  </a:lnTo>
                  <a:lnTo>
                    <a:pt x="13384" y="13779"/>
                  </a:lnTo>
                  <a:lnTo>
                    <a:pt x="15666" y="12419"/>
                  </a:lnTo>
                  <a:lnTo>
                    <a:pt x="18869" y="11234"/>
                  </a:lnTo>
                  <a:lnTo>
                    <a:pt x="21370" y="10181"/>
                  </a:lnTo>
                  <a:lnTo>
                    <a:pt x="21414" y="10137"/>
                  </a:lnTo>
                  <a:lnTo>
                    <a:pt x="23213" y="8952"/>
                  </a:lnTo>
                  <a:lnTo>
                    <a:pt x="26680" y="6363"/>
                  </a:lnTo>
                  <a:lnTo>
                    <a:pt x="29006" y="4476"/>
                  </a:lnTo>
                  <a:lnTo>
                    <a:pt x="31463" y="2458"/>
                  </a:lnTo>
                  <a:lnTo>
                    <a:pt x="33964" y="308"/>
                  </a:lnTo>
                  <a:lnTo>
                    <a:pt x="34008" y="264"/>
                  </a:lnTo>
                  <a:lnTo>
                    <a:pt x="34052" y="220"/>
                  </a:lnTo>
                  <a:lnTo>
                    <a:pt x="34008" y="132"/>
                  </a:lnTo>
                  <a:lnTo>
                    <a:pt x="34008" y="88"/>
                  </a:lnTo>
                  <a:lnTo>
                    <a:pt x="33920" y="44"/>
                  </a:lnTo>
                  <a:lnTo>
                    <a:pt x="3387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3" name="Google Shape;7543;p246"/>
            <p:cNvSpPr/>
            <p:nvPr/>
          </p:nvSpPr>
          <p:spPr>
            <a:xfrm>
              <a:off x="1386675" y="2654000"/>
              <a:ext cx="852425" cy="2016325"/>
            </a:xfrm>
            <a:custGeom>
              <a:avLst/>
              <a:gdLst/>
              <a:ahLst/>
              <a:cxnLst/>
              <a:rect l="l" t="t" r="r" b="b"/>
              <a:pathLst>
                <a:path w="34097" h="80653" extrusionOk="0">
                  <a:moveTo>
                    <a:pt x="33877" y="0"/>
                  </a:moveTo>
                  <a:lnTo>
                    <a:pt x="33833" y="44"/>
                  </a:lnTo>
                  <a:lnTo>
                    <a:pt x="30849" y="2545"/>
                  </a:lnTo>
                  <a:lnTo>
                    <a:pt x="28392" y="4564"/>
                  </a:lnTo>
                  <a:lnTo>
                    <a:pt x="26022" y="6407"/>
                  </a:lnTo>
                  <a:lnTo>
                    <a:pt x="23960" y="7899"/>
                  </a:lnTo>
                  <a:lnTo>
                    <a:pt x="22029" y="9259"/>
                  </a:lnTo>
                  <a:lnTo>
                    <a:pt x="19835" y="10224"/>
                  </a:lnTo>
                  <a:lnTo>
                    <a:pt x="17114" y="11365"/>
                  </a:lnTo>
                  <a:lnTo>
                    <a:pt x="17070" y="11365"/>
                  </a:lnTo>
                  <a:lnTo>
                    <a:pt x="15096" y="12725"/>
                  </a:lnTo>
                  <a:lnTo>
                    <a:pt x="13999" y="13428"/>
                  </a:lnTo>
                  <a:lnTo>
                    <a:pt x="13121" y="13691"/>
                  </a:lnTo>
                  <a:lnTo>
                    <a:pt x="13077" y="13691"/>
                  </a:lnTo>
                  <a:lnTo>
                    <a:pt x="12287" y="14086"/>
                  </a:lnTo>
                  <a:lnTo>
                    <a:pt x="9084" y="15929"/>
                  </a:lnTo>
                  <a:lnTo>
                    <a:pt x="7066" y="17026"/>
                  </a:lnTo>
                  <a:lnTo>
                    <a:pt x="4082" y="17684"/>
                  </a:lnTo>
                  <a:lnTo>
                    <a:pt x="3994" y="17728"/>
                  </a:lnTo>
                  <a:lnTo>
                    <a:pt x="2414" y="18737"/>
                  </a:lnTo>
                  <a:lnTo>
                    <a:pt x="2370" y="18825"/>
                  </a:lnTo>
                  <a:lnTo>
                    <a:pt x="2019" y="19439"/>
                  </a:lnTo>
                  <a:lnTo>
                    <a:pt x="1976" y="19571"/>
                  </a:lnTo>
                  <a:lnTo>
                    <a:pt x="2195" y="21414"/>
                  </a:lnTo>
                  <a:lnTo>
                    <a:pt x="2195" y="21458"/>
                  </a:lnTo>
                  <a:lnTo>
                    <a:pt x="3292" y="25451"/>
                  </a:lnTo>
                  <a:lnTo>
                    <a:pt x="4170" y="28479"/>
                  </a:lnTo>
                  <a:lnTo>
                    <a:pt x="4872" y="31813"/>
                  </a:lnTo>
                  <a:lnTo>
                    <a:pt x="5135" y="35017"/>
                  </a:lnTo>
                  <a:lnTo>
                    <a:pt x="5091" y="38001"/>
                  </a:lnTo>
                  <a:lnTo>
                    <a:pt x="4872" y="40590"/>
                  </a:lnTo>
                  <a:lnTo>
                    <a:pt x="4652" y="42784"/>
                  </a:lnTo>
                  <a:lnTo>
                    <a:pt x="4301" y="45636"/>
                  </a:lnTo>
                  <a:lnTo>
                    <a:pt x="3599" y="49278"/>
                  </a:lnTo>
                  <a:lnTo>
                    <a:pt x="3292" y="52130"/>
                  </a:lnTo>
                  <a:lnTo>
                    <a:pt x="2809" y="55202"/>
                  </a:lnTo>
                  <a:lnTo>
                    <a:pt x="2414" y="57834"/>
                  </a:lnTo>
                  <a:lnTo>
                    <a:pt x="2063" y="59897"/>
                  </a:lnTo>
                  <a:lnTo>
                    <a:pt x="1317" y="61828"/>
                  </a:lnTo>
                  <a:lnTo>
                    <a:pt x="1273" y="61828"/>
                  </a:lnTo>
                  <a:lnTo>
                    <a:pt x="571" y="64504"/>
                  </a:lnTo>
                  <a:lnTo>
                    <a:pt x="527" y="64548"/>
                  </a:lnTo>
                  <a:lnTo>
                    <a:pt x="264" y="66391"/>
                  </a:lnTo>
                  <a:lnTo>
                    <a:pt x="264" y="66435"/>
                  </a:lnTo>
                  <a:lnTo>
                    <a:pt x="352" y="69243"/>
                  </a:lnTo>
                  <a:lnTo>
                    <a:pt x="45" y="73149"/>
                  </a:lnTo>
                  <a:lnTo>
                    <a:pt x="1" y="73807"/>
                  </a:lnTo>
                  <a:lnTo>
                    <a:pt x="1" y="73895"/>
                  </a:lnTo>
                  <a:lnTo>
                    <a:pt x="45" y="73939"/>
                  </a:lnTo>
                  <a:lnTo>
                    <a:pt x="4564" y="78195"/>
                  </a:lnTo>
                  <a:lnTo>
                    <a:pt x="7285" y="80608"/>
                  </a:lnTo>
                  <a:lnTo>
                    <a:pt x="7417" y="80652"/>
                  </a:lnTo>
                  <a:lnTo>
                    <a:pt x="7504" y="80652"/>
                  </a:lnTo>
                  <a:lnTo>
                    <a:pt x="7548" y="80608"/>
                  </a:lnTo>
                  <a:lnTo>
                    <a:pt x="7592" y="80521"/>
                  </a:lnTo>
                  <a:lnTo>
                    <a:pt x="7592" y="80477"/>
                  </a:lnTo>
                  <a:lnTo>
                    <a:pt x="7592" y="80389"/>
                  </a:lnTo>
                  <a:lnTo>
                    <a:pt x="7548" y="80345"/>
                  </a:lnTo>
                  <a:lnTo>
                    <a:pt x="4828" y="77932"/>
                  </a:lnTo>
                  <a:lnTo>
                    <a:pt x="352" y="73763"/>
                  </a:lnTo>
                  <a:lnTo>
                    <a:pt x="703" y="69287"/>
                  </a:lnTo>
                  <a:lnTo>
                    <a:pt x="703" y="69243"/>
                  </a:lnTo>
                  <a:lnTo>
                    <a:pt x="615" y="66435"/>
                  </a:lnTo>
                  <a:lnTo>
                    <a:pt x="879" y="64592"/>
                  </a:lnTo>
                  <a:lnTo>
                    <a:pt x="1624" y="61959"/>
                  </a:lnTo>
                  <a:lnTo>
                    <a:pt x="2414" y="59985"/>
                  </a:lnTo>
                  <a:lnTo>
                    <a:pt x="2414" y="59941"/>
                  </a:lnTo>
                  <a:lnTo>
                    <a:pt x="2765" y="57878"/>
                  </a:lnTo>
                  <a:lnTo>
                    <a:pt x="3160" y="55246"/>
                  </a:lnTo>
                  <a:lnTo>
                    <a:pt x="3643" y="52174"/>
                  </a:lnTo>
                  <a:lnTo>
                    <a:pt x="3950" y="49366"/>
                  </a:lnTo>
                  <a:lnTo>
                    <a:pt x="4652" y="45680"/>
                  </a:lnTo>
                  <a:lnTo>
                    <a:pt x="5003" y="42827"/>
                  </a:lnTo>
                  <a:lnTo>
                    <a:pt x="5223" y="40633"/>
                  </a:lnTo>
                  <a:lnTo>
                    <a:pt x="5442" y="38001"/>
                  </a:lnTo>
                  <a:lnTo>
                    <a:pt x="5486" y="35017"/>
                  </a:lnTo>
                  <a:lnTo>
                    <a:pt x="5223" y="31770"/>
                  </a:lnTo>
                  <a:lnTo>
                    <a:pt x="5179" y="31726"/>
                  </a:lnTo>
                  <a:lnTo>
                    <a:pt x="4521" y="28391"/>
                  </a:lnTo>
                  <a:lnTo>
                    <a:pt x="3643" y="25319"/>
                  </a:lnTo>
                  <a:lnTo>
                    <a:pt x="2546" y="21370"/>
                  </a:lnTo>
                  <a:lnTo>
                    <a:pt x="2327" y="19571"/>
                  </a:lnTo>
                  <a:lnTo>
                    <a:pt x="2678" y="19044"/>
                  </a:lnTo>
                  <a:lnTo>
                    <a:pt x="4170" y="18035"/>
                  </a:lnTo>
                  <a:lnTo>
                    <a:pt x="7197" y="17333"/>
                  </a:lnTo>
                  <a:lnTo>
                    <a:pt x="7241" y="17333"/>
                  </a:lnTo>
                  <a:lnTo>
                    <a:pt x="9260" y="16236"/>
                  </a:lnTo>
                  <a:lnTo>
                    <a:pt x="12419" y="14393"/>
                  </a:lnTo>
                  <a:lnTo>
                    <a:pt x="13209" y="13998"/>
                  </a:lnTo>
                  <a:lnTo>
                    <a:pt x="14087" y="13779"/>
                  </a:lnTo>
                  <a:lnTo>
                    <a:pt x="14174" y="13779"/>
                  </a:lnTo>
                  <a:lnTo>
                    <a:pt x="15315" y="12989"/>
                  </a:lnTo>
                  <a:lnTo>
                    <a:pt x="17246" y="11672"/>
                  </a:lnTo>
                  <a:lnTo>
                    <a:pt x="19967" y="10531"/>
                  </a:lnTo>
                  <a:lnTo>
                    <a:pt x="22161" y="9566"/>
                  </a:lnTo>
                  <a:lnTo>
                    <a:pt x="22204" y="9566"/>
                  </a:lnTo>
                  <a:lnTo>
                    <a:pt x="24179" y="8206"/>
                  </a:lnTo>
                  <a:lnTo>
                    <a:pt x="26198" y="6670"/>
                  </a:lnTo>
                  <a:lnTo>
                    <a:pt x="28611" y="4827"/>
                  </a:lnTo>
                  <a:lnTo>
                    <a:pt x="31068" y="2809"/>
                  </a:lnTo>
                  <a:lnTo>
                    <a:pt x="34052" y="307"/>
                  </a:lnTo>
                  <a:lnTo>
                    <a:pt x="34096" y="263"/>
                  </a:lnTo>
                  <a:lnTo>
                    <a:pt x="34096" y="176"/>
                  </a:lnTo>
                  <a:lnTo>
                    <a:pt x="34096" y="132"/>
                  </a:lnTo>
                  <a:lnTo>
                    <a:pt x="34052" y="44"/>
                  </a:lnTo>
                  <a:lnTo>
                    <a:pt x="3400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4" name="Google Shape;7544;p246"/>
            <p:cNvSpPr/>
            <p:nvPr/>
          </p:nvSpPr>
          <p:spPr>
            <a:xfrm>
              <a:off x="1355975" y="2603525"/>
              <a:ext cx="827175" cy="2027300"/>
            </a:xfrm>
            <a:custGeom>
              <a:avLst/>
              <a:gdLst/>
              <a:ahLst/>
              <a:cxnLst/>
              <a:rect l="l" t="t" r="r" b="b"/>
              <a:pathLst>
                <a:path w="33087" h="81092" extrusionOk="0">
                  <a:moveTo>
                    <a:pt x="32823" y="1"/>
                  </a:moveTo>
                  <a:lnTo>
                    <a:pt x="32779" y="45"/>
                  </a:lnTo>
                  <a:lnTo>
                    <a:pt x="32735" y="88"/>
                  </a:lnTo>
                  <a:lnTo>
                    <a:pt x="31989" y="2414"/>
                  </a:lnTo>
                  <a:lnTo>
                    <a:pt x="31463" y="3072"/>
                  </a:lnTo>
                  <a:lnTo>
                    <a:pt x="29663" y="4608"/>
                  </a:lnTo>
                  <a:lnTo>
                    <a:pt x="27250" y="6451"/>
                  </a:lnTo>
                  <a:lnTo>
                    <a:pt x="24881" y="8162"/>
                  </a:lnTo>
                  <a:lnTo>
                    <a:pt x="22774" y="9698"/>
                  </a:lnTo>
                  <a:lnTo>
                    <a:pt x="18693" y="11673"/>
                  </a:lnTo>
                  <a:lnTo>
                    <a:pt x="16499" y="13253"/>
                  </a:lnTo>
                  <a:lnTo>
                    <a:pt x="15183" y="14262"/>
                  </a:lnTo>
                  <a:lnTo>
                    <a:pt x="13867" y="14701"/>
                  </a:lnTo>
                  <a:lnTo>
                    <a:pt x="13823" y="14701"/>
                  </a:lnTo>
                  <a:lnTo>
                    <a:pt x="11716" y="15842"/>
                  </a:lnTo>
                  <a:lnTo>
                    <a:pt x="9873" y="17114"/>
                  </a:lnTo>
                  <a:lnTo>
                    <a:pt x="8074" y="18036"/>
                  </a:lnTo>
                  <a:lnTo>
                    <a:pt x="5617" y="18694"/>
                  </a:lnTo>
                  <a:lnTo>
                    <a:pt x="5573" y="18694"/>
                  </a:lnTo>
                  <a:lnTo>
                    <a:pt x="3642" y="19703"/>
                  </a:lnTo>
                  <a:lnTo>
                    <a:pt x="2107" y="20668"/>
                  </a:lnTo>
                  <a:lnTo>
                    <a:pt x="1492" y="21239"/>
                  </a:lnTo>
                  <a:lnTo>
                    <a:pt x="1448" y="21283"/>
                  </a:lnTo>
                  <a:lnTo>
                    <a:pt x="1273" y="21897"/>
                  </a:lnTo>
                  <a:lnTo>
                    <a:pt x="1273" y="21985"/>
                  </a:lnTo>
                  <a:lnTo>
                    <a:pt x="3116" y="27294"/>
                  </a:lnTo>
                  <a:lnTo>
                    <a:pt x="3993" y="30454"/>
                  </a:lnTo>
                  <a:lnTo>
                    <a:pt x="4213" y="31463"/>
                  </a:lnTo>
                  <a:lnTo>
                    <a:pt x="4432" y="32472"/>
                  </a:lnTo>
                  <a:lnTo>
                    <a:pt x="4608" y="33481"/>
                  </a:lnTo>
                  <a:lnTo>
                    <a:pt x="4739" y="34535"/>
                  </a:lnTo>
                  <a:lnTo>
                    <a:pt x="4827" y="35544"/>
                  </a:lnTo>
                  <a:lnTo>
                    <a:pt x="4871" y="36553"/>
                  </a:lnTo>
                  <a:lnTo>
                    <a:pt x="4915" y="37562"/>
                  </a:lnTo>
                  <a:lnTo>
                    <a:pt x="4915" y="38572"/>
                  </a:lnTo>
                  <a:lnTo>
                    <a:pt x="4871" y="40590"/>
                  </a:lnTo>
                  <a:lnTo>
                    <a:pt x="4695" y="42652"/>
                  </a:lnTo>
                  <a:lnTo>
                    <a:pt x="4520" y="44671"/>
                  </a:lnTo>
                  <a:lnTo>
                    <a:pt x="4301" y="46777"/>
                  </a:lnTo>
                  <a:lnTo>
                    <a:pt x="4257" y="47523"/>
                  </a:lnTo>
                  <a:lnTo>
                    <a:pt x="3686" y="50814"/>
                  </a:lnTo>
                  <a:lnTo>
                    <a:pt x="3247" y="53754"/>
                  </a:lnTo>
                  <a:lnTo>
                    <a:pt x="2809" y="57001"/>
                  </a:lnTo>
                  <a:lnTo>
                    <a:pt x="2282" y="60468"/>
                  </a:lnTo>
                  <a:lnTo>
                    <a:pt x="1799" y="62530"/>
                  </a:lnTo>
                  <a:lnTo>
                    <a:pt x="1097" y="64944"/>
                  </a:lnTo>
                  <a:lnTo>
                    <a:pt x="439" y="67620"/>
                  </a:lnTo>
                  <a:lnTo>
                    <a:pt x="439" y="67664"/>
                  </a:lnTo>
                  <a:lnTo>
                    <a:pt x="395" y="69200"/>
                  </a:lnTo>
                  <a:lnTo>
                    <a:pt x="88" y="73237"/>
                  </a:lnTo>
                  <a:lnTo>
                    <a:pt x="0" y="75255"/>
                  </a:lnTo>
                  <a:lnTo>
                    <a:pt x="0" y="75299"/>
                  </a:lnTo>
                  <a:lnTo>
                    <a:pt x="395" y="76879"/>
                  </a:lnTo>
                  <a:lnTo>
                    <a:pt x="439" y="77011"/>
                  </a:lnTo>
                  <a:lnTo>
                    <a:pt x="5222" y="81048"/>
                  </a:lnTo>
                  <a:lnTo>
                    <a:pt x="5310" y="81092"/>
                  </a:lnTo>
                  <a:lnTo>
                    <a:pt x="5398" y="81048"/>
                  </a:lnTo>
                  <a:lnTo>
                    <a:pt x="5441" y="81004"/>
                  </a:lnTo>
                  <a:lnTo>
                    <a:pt x="5485" y="80960"/>
                  </a:lnTo>
                  <a:lnTo>
                    <a:pt x="5485" y="80916"/>
                  </a:lnTo>
                  <a:lnTo>
                    <a:pt x="5485" y="80828"/>
                  </a:lnTo>
                  <a:lnTo>
                    <a:pt x="5441" y="80784"/>
                  </a:lnTo>
                  <a:lnTo>
                    <a:pt x="702" y="76747"/>
                  </a:lnTo>
                  <a:lnTo>
                    <a:pt x="351" y="75255"/>
                  </a:lnTo>
                  <a:lnTo>
                    <a:pt x="439" y="73281"/>
                  </a:lnTo>
                  <a:lnTo>
                    <a:pt x="746" y="69200"/>
                  </a:lnTo>
                  <a:lnTo>
                    <a:pt x="790" y="67664"/>
                  </a:lnTo>
                  <a:lnTo>
                    <a:pt x="1404" y="65031"/>
                  </a:lnTo>
                  <a:lnTo>
                    <a:pt x="2150" y="62618"/>
                  </a:lnTo>
                  <a:lnTo>
                    <a:pt x="2633" y="60556"/>
                  </a:lnTo>
                  <a:lnTo>
                    <a:pt x="3160" y="57045"/>
                  </a:lnTo>
                  <a:lnTo>
                    <a:pt x="3598" y="53798"/>
                  </a:lnTo>
                  <a:lnTo>
                    <a:pt x="4037" y="50902"/>
                  </a:lnTo>
                  <a:lnTo>
                    <a:pt x="4564" y="47567"/>
                  </a:lnTo>
                  <a:lnTo>
                    <a:pt x="4652" y="46821"/>
                  </a:lnTo>
                  <a:lnTo>
                    <a:pt x="4871" y="44715"/>
                  </a:lnTo>
                  <a:lnTo>
                    <a:pt x="5047" y="42652"/>
                  </a:lnTo>
                  <a:lnTo>
                    <a:pt x="5222" y="40590"/>
                  </a:lnTo>
                  <a:lnTo>
                    <a:pt x="5266" y="38528"/>
                  </a:lnTo>
                  <a:lnTo>
                    <a:pt x="5266" y="37518"/>
                  </a:lnTo>
                  <a:lnTo>
                    <a:pt x="5222" y="36509"/>
                  </a:lnTo>
                  <a:lnTo>
                    <a:pt x="5178" y="35500"/>
                  </a:lnTo>
                  <a:lnTo>
                    <a:pt x="5090" y="34447"/>
                  </a:lnTo>
                  <a:lnTo>
                    <a:pt x="4959" y="33438"/>
                  </a:lnTo>
                  <a:lnTo>
                    <a:pt x="4783" y="32428"/>
                  </a:lnTo>
                  <a:lnTo>
                    <a:pt x="4564" y="31375"/>
                  </a:lnTo>
                  <a:lnTo>
                    <a:pt x="4301" y="30366"/>
                  </a:lnTo>
                  <a:lnTo>
                    <a:pt x="3423" y="27207"/>
                  </a:lnTo>
                  <a:lnTo>
                    <a:pt x="1624" y="21941"/>
                  </a:lnTo>
                  <a:lnTo>
                    <a:pt x="1755" y="21458"/>
                  </a:lnTo>
                  <a:lnTo>
                    <a:pt x="2326" y="20932"/>
                  </a:lnTo>
                  <a:lnTo>
                    <a:pt x="3818" y="20010"/>
                  </a:lnTo>
                  <a:lnTo>
                    <a:pt x="5705" y="19001"/>
                  </a:lnTo>
                  <a:lnTo>
                    <a:pt x="8206" y="18387"/>
                  </a:lnTo>
                  <a:lnTo>
                    <a:pt x="8206" y="18343"/>
                  </a:lnTo>
                  <a:lnTo>
                    <a:pt x="10049" y="17421"/>
                  </a:lnTo>
                  <a:lnTo>
                    <a:pt x="11892" y="16149"/>
                  </a:lnTo>
                  <a:lnTo>
                    <a:pt x="13954" y="15008"/>
                  </a:lnTo>
                  <a:lnTo>
                    <a:pt x="15315" y="14613"/>
                  </a:lnTo>
                  <a:lnTo>
                    <a:pt x="15402" y="14569"/>
                  </a:lnTo>
                  <a:lnTo>
                    <a:pt x="16719" y="13516"/>
                  </a:lnTo>
                  <a:lnTo>
                    <a:pt x="18869" y="11980"/>
                  </a:lnTo>
                  <a:lnTo>
                    <a:pt x="22906" y="10005"/>
                  </a:lnTo>
                  <a:lnTo>
                    <a:pt x="22950" y="9962"/>
                  </a:lnTo>
                  <a:lnTo>
                    <a:pt x="25100" y="8470"/>
                  </a:lnTo>
                  <a:lnTo>
                    <a:pt x="27469" y="6758"/>
                  </a:lnTo>
                  <a:lnTo>
                    <a:pt x="29883" y="4871"/>
                  </a:lnTo>
                  <a:lnTo>
                    <a:pt x="31726" y="3336"/>
                  </a:lnTo>
                  <a:lnTo>
                    <a:pt x="31726" y="3292"/>
                  </a:lnTo>
                  <a:lnTo>
                    <a:pt x="32296" y="2590"/>
                  </a:lnTo>
                  <a:lnTo>
                    <a:pt x="32296" y="2546"/>
                  </a:lnTo>
                  <a:lnTo>
                    <a:pt x="33042" y="220"/>
                  </a:lnTo>
                  <a:lnTo>
                    <a:pt x="33086" y="132"/>
                  </a:lnTo>
                  <a:lnTo>
                    <a:pt x="33042" y="88"/>
                  </a:lnTo>
                  <a:lnTo>
                    <a:pt x="3299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5" name="Google Shape;7545;p246"/>
            <p:cNvSpPr/>
            <p:nvPr/>
          </p:nvSpPr>
          <p:spPr>
            <a:xfrm>
              <a:off x="1323050" y="2546475"/>
              <a:ext cx="796475" cy="2115075"/>
            </a:xfrm>
            <a:custGeom>
              <a:avLst/>
              <a:gdLst/>
              <a:ahLst/>
              <a:cxnLst/>
              <a:rect l="l" t="t" r="r" b="b"/>
              <a:pathLst>
                <a:path w="31859" h="84603" extrusionOk="0">
                  <a:moveTo>
                    <a:pt x="31639" y="1"/>
                  </a:moveTo>
                  <a:lnTo>
                    <a:pt x="31595" y="45"/>
                  </a:lnTo>
                  <a:lnTo>
                    <a:pt x="31288" y="352"/>
                  </a:lnTo>
                  <a:lnTo>
                    <a:pt x="31244" y="440"/>
                  </a:lnTo>
                  <a:lnTo>
                    <a:pt x="30322" y="3775"/>
                  </a:lnTo>
                  <a:lnTo>
                    <a:pt x="29006" y="6276"/>
                  </a:lnTo>
                  <a:lnTo>
                    <a:pt x="25890" y="8689"/>
                  </a:lnTo>
                  <a:lnTo>
                    <a:pt x="23609" y="10357"/>
                  </a:lnTo>
                  <a:lnTo>
                    <a:pt x="20361" y="12200"/>
                  </a:lnTo>
                  <a:lnTo>
                    <a:pt x="17992" y="14043"/>
                  </a:lnTo>
                  <a:lnTo>
                    <a:pt x="16456" y="15315"/>
                  </a:lnTo>
                  <a:lnTo>
                    <a:pt x="14525" y="16061"/>
                  </a:lnTo>
                  <a:lnTo>
                    <a:pt x="14481" y="16061"/>
                  </a:lnTo>
                  <a:lnTo>
                    <a:pt x="10752" y="18518"/>
                  </a:lnTo>
                  <a:lnTo>
                    <a:pt x="8952" y="19484"/>
                  </a:lnTo>
                  <a:lnTo>
                    <a:pt x="6890" y="20010"/>
                  </a:lnTo>
                  <a:lnTo>
                    <a:pt x="6802" y="20010"/>
                  </a:lnTo>
                  <a:lnTo>
                    <a:pt x="3862" y="21722"/>
                  </a:lnTo>
                  <a:lnTo>
                    <a:pt x="1229" y="23258"/>
                  </a:lnTo>
                  <a:lnTo>
                    <a:pt x="835" y="23433"/>
                  </a:lnTo>
                  <a:lnTo>
                    <a:pt x="747" y="23477"/>
                  </a:lnTo>
                  <a:lnTo>
                    <a:pt x="703" y="23521"/>
                  </a:lnTo>
                  <a:lnTo>
                    <a:pt x="703" y="23609"/>
                  </a:lnTo>
                  <a:lnTo>
                    <a:pt x="747" y="23696"/>
                  </a:lnTo>
                  <a:lnTo>
                    <a:pt x="1624" y="24837"/>
                  </a:lnTo>
                  <a:lnTo>
                    <a:pt x="3380" y="30454"/>
                  </a:lnTo>
                  <a:lnTo>
                    <a:pt x="4126" y="33262"/>
                  </a:lnTo>
                  <a:lnTo>
                    <a:pt x="4652" y="36641"/>
                  </a:lnTo>
                  <a:lnTo>
                    <a:pt x="4784" y="40327"/>
                  </a:lnTo>
                  <a:lnTo>
                    <a:pt x="4696" y="43881"/>
                  </a:lnTo>
                  <a:lnTo>
                    <a:pt x="4608" y="45154"/>
                  </a:lnTo>
                  <a:lnTo>
                    <a:pt x="4521" y="46382"/>
                  </a:lnTo>
                  <a:lnTo>
                    <a:pt x="4301" y="48840"/>
                  </a:lnTo>
                  <a:lnTo>
                    <a:pt x="3994" y="51297"/>
                  </a:lnTo>
                  <a:lnTo>
                    <a:pt x="3687" y="53667"/>
                  </a:lnTo>
                  <a:lnTo>
                    <a:pt x="3292" y="56431"/>
                  </a:lnTo>
                  <a:lnTo>
                    <a:pt x="2985" y="59195"/>
                  </a:lnTo>
                  <a:lnTo>
                    <a:pt x="2590" y="61653"/>
                  </a:lnTo>
                  <a:lnTo>
                    <a:pt x="2283" y="63276"/>
                  </a:lnTo>
                  <a:lnTo>
                    <a:pt x="1668" y="65514"/>
                  </a:lnTo>
                  <a:lnTo>
                    <a:pt x="1098" y="67577"/>
                  </a:lnTo>
                  <a:lnTo>
                    <a:pt x="703" y="69551"/>
                  </a:lnTo>
                  <a:lnTo>
                    <a:pt x="352" y="71394"/>
                  </a:lnTo>
                  <a:lnTo>
                    <a:pt x="132" y="73106"/>
                  </a:lnTo>
                  <a:lnTo>
                    <a:pt x="45" y="74685"/>
                  </a:lnTo>
                  <a:lnTo>
                    <a:pt x="1" y="75431"/>
                  </a:lnTo>
                  <a:lnTo>
                    <a:pt x="45" y="76133"/>
                  </a:lnTo>
                  <a:lnTo>
                    <a:pt x="45" y="76835"/>
                  </a:lnTo>
                  <a:lnTo>
                    <a:pt x="132" y="77450"/>
                  </a:lnTo>
                  <a:lnTo>
                    <a:pt x="132" y="77494"/>
                  </a:lnTo>
                  <a:lnTo>
                    <a:pt x="791" y="79688"/>
                  </a:lnTo>
                  <a:lnTo>
                    <a:pt x="835" y="79731"/>
                  </a:lnTo>
                  <a:lnTo>
                    <a:pt x="1361" y="80653"/>
                  </a:lnTo>
                  <a:lnTo>
                    <a:pt x="1405" y="80741"/>
                  </a:lnTo>
                  <a:lnTo>
                    <a:pt x="6364" y="84602"/>
                  </a:lnTo>
                  <a:lnTo>
                    <a:pt x="6539" y="84602"/>
                  </a:lnTo>
                  <a:lnTo>
                    <a:pt x="6627" y="84558"/>
                  </a:lnTo>
                  <a:lnTo>
                    <a:pt x="6627" y="84471"/>
                  </a:lnTo>
                  <a:lnTo>
                    <a:pt x="6627" y="84427"/>
                  </a:lnTo>
                  <a:lnTo>
                    <a:pt x="6627" y="84339"/>
                  </a:lnTo>
                  <a:lnTo>
                    <a:pt x="6583" y="84295"/>
                  </a:lnTo>
                  <a:lnTo>
                    <a:pt x="1668" y="80477"/>
                  </a:lnTo>
                  <a:lnTo>
                    <a:pt x="1142" y="79556"/>
                  </a:lnTo>
                  <a:lnTo>
                    <a:pt x="484" y="77406"/>
                  </a:lnTo>
                  <a:lnTo>
                    <a:pt x="396" y="76748"/>
                  </a:lnTo>
                  <a:lnTo>
                    <a:pt x="396" y="76089"/>
                  </a:lnTo>
                  <a:lnTo>
                    <a:pt x="352" y="75387"/>
                  </a:lnTo>
                  <a:lnTo>
                    <a:pt x="396" y="74685"/>
                  </a:lnTo>
                  <a:lnTo>
                    <a:pt x="484" y="73106"/>
                  </a:lnTo>
                  <a:lnTo>
                    <a:pt x="703" y="71438"/>
                  </a:lnTo>
                  <a:lnTo>
                    <a:pt x="1054" y="69595"/>
                  </a:lnTo>
                  <a:lnTo>
                    <a:pt x="1449" y="67664"/>
                  </a:lnTo>
                  <a:lnTo>
                    <a:pt x="2019" y="65558"/>
                  </a:lnTo>
                  <a:lnTo>
                    <a:pt x="2634" y="63364"/>
                  </a:lnTo>
                  <a:lnTo>
                    <a:pt x="2941" y="61697"/>
                  </a:lnTo>
                  <a:lnTo>
                    <a:pt x="3336" y="59239"/>
                  </a:lnTo>
                  <a:lnTo>
                    <a:pt x="3643" y="56475"/>
                  </a:lnTo>
                  <a:lnTo>
                    <a:pt x="3994" y="53754"/>
                  </a:lnTo>
                  <a:lnTo>
                    <a:pt x="4345" y="51341"/>
                  </a:lnTo>
                  <a:lnTo>
                    <a:pt x="4652" y="48884"/>
                  </a:lnTo>
                  <a:lnTo>
                    <a:pt x="4872" y="46382"/>
                  </a:lnTo>
                  <a:lnTo>
                    <a:pt x="4959" y="45154"/>
                  </a:lnTo>
                  <a:lnTo>
                    <a:pt x="5047" y="43925"/>
                  </a:lnTo>
                  <a:lnTo>
                    <a:pt x="5135" y="40327"/>
                  </a:lnTo>
                  <a:lnTo>
                    <a:pt x="5003" y="36597"/>
                  </a:lnTo>
                  <a:lnTo>
                    <a:pt x="4433" y="33218"/>
                  </a:lnTo>
                  <a:lnTo>
                    <a:pt x="3687" y="30366"/>
                  </a:lnTo>
                  <a:lnTo>
                    <a:pt x="2590" y="26768"/>
                  </a:lnTo>
                  <a:lnTo>
                    <a:pt x="1932" y="24706"/>
                  </a:lnTo>
                  <a:lnTo>
                    <a:pt x="1932" y="24662"/>
                  </a:lnTo>
                  <a:lnTo>
                    <a:pt x="1186" y="23652"/>
                  </a:lnTo>
                  <a:lnTo>
                    <a:pt x="1361" y="23565"/>
                  </a:lnTo>
                  <a:lnTo>
                    <a:pt x="1405" y="23565"/>
                  </a:lnTo>
                  <a:lnTo>
                    <a:pt x="4038" y="22029"/>
                  </a:lnTo>
                  <a:lnTo>
                    <a:pt x="6978" y="20318"/>
                  </a:lnTo>
                  <a:lnTo>
                    <a:pt x="9040" y="19791"/>
                  </a:lnTo>
                  <a:lnTo>
                    <a:pt x="9084" y="19791"/>
                  </a:lnTo>
                  <a:lnTo>
                    <a:pt x="10927" y="18826"/>
                  </a:lnTo>
                  <a:lnTo>
                    <a:pt x="14657" y="16368"/>
                  </a:lnTo>
                  <a:lnTo>
                    <a:pt x="16632" y="15622"/>
                  </a:lnTo>
                  <a:lnTo>
                    <a:pt x="16675" y="15578"/>
                  </a:lnTo>
                  <a:lnTo>
                    <a:pt x="18211" y="14306"/>
                  </a:lnTo>
                  <a:lnTo>
                    <a:pt x="20537" y="12463"/>
                  </a:lnTo>
                  <a:lnTo>
                    <a:pt x="23784" y="10664"/>
                  </a:lnTo>
                  <a:lnTo>
                    <a:pt x="26110" y="8996"/>
                  </a:lnTo>
                  <a:lnTo>
                    <a:pt x="29225" y="6539"/>
                  </a:lnTo>
                  <a:lnTo>
                    <a:pt x="29269" y="6495"/>
                  </a:lnTo>
                  <a:lnTo>
                    <a:pt x="30673" y="3906"/>
                  </a:lnTo>
                  <a:lnTo>
                    <a:pt x="30673" y="3862"/>
                  </a:lnTo>
                  <a:lnTo>
                    <a:pt x="31551" y="571"/>
                  </a:lnTo>
                  <a:lnTo>
                    <a:pt x="31814" y="308"/>
                  </a:lnTo>
                  <a:lnTo>
                    <a:pt x="31858" y="264"/>
                  </a:lnTo>
                  <a:lnTo>
                    <a:pt x="31858" y="176"/>
                  </a:lnTo>
                  <a:lnTo>
                    <a:pt x="31858" y="133"/>
                  </a:lnTo>
                  <a:lnTo>
                    <a:pt x="31814" y="45"/>
                  </a:lnTo>
                  <a:lnTo>
                    <a:pt x="3177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6" name="Google Shape;7546;p246"/>
            <p:cNvSpPr/>
            <p:nvPr/>
          </p:nvSpPr>
          <p:spPr>
            <a:xfrm>
              <a:off x="1713600" y="2496025"/>
              <a:ext cx="349975" cy="388375"/>
            </a:xfrm>
            <a:custGeom>
              <a:avLst/>
              <a:gdLst/>
              <a:ahLst/>
              <a:cxnLst/>
              <a:rect l="l" t="t" r="r" b="b"/>
              <a:pathLst>
                <a:path w="13999" h="15535" extrusionOk="0">
                  <a:moveTo>
                    <a:pt x="13735" y="0"/>
                  </a:moveTo>
                  <a:lnTo>
                    <a:pt x="12901" y="483"/>
                  </a:lnTo>
                  <a:lnTo>
                    <a:pt x="9127" y="3116"/>
                  </a:lnTo>
                  <a:lnTo>
                    <a:pt x="7284" y="4169"/>
                  </a:lnTo>
                  <a:lnTo>
                    <a:pt x="5485" y="5310"/>
                  </a:lnTo>
                  <a:lnTo>
                    <a:pt x="5441" y="5354"/>
                  </a:lnTo>
                  <a:lnTo>
                    <a:pt x="5441" y="5442"/>
                  </a:lnTo>
                  <a:lnTo>
                    <a:pt x="4739" y="8864"/>
                  </a:lnTo>
                  <a:lnTo>
                    <a:pt x="4432" y="10927"/>
                  </a:lnTo>
                  <a:lnTo>
                    <a:pt x="4257" y="11629"/>
                  </a:lnTo>
                  <a:lnTo>
                    <a:pt x="2019" y="13823"/>
                  </a:lnTo>
                  <a:lnTo>
                    <a:pt x="659" y="14964"/>
                  </a:lnTo>
                  <a:lnTo>
                    <a:pt x="88" y="15183"/>
                  </a:lnTo>
                  <a:lnTo>
                    <a:pt x="44" y="15227"/>
                  </a:lnTo>
                  <a:lnTo>
                    <a:pt x="0" y="15271"/>
                  </a:lnTo>
                  <a:lnTo>
                    <a:pt x="0" y="15359"/>
                  </a:lnTo>
                  <a:lnTo>
                    <a:pt x="0" y="15402"/>
                  </a:lnTo>
                  <a:lnTo>
                    <a:pt x="44" y="15490"/>
                  </a:lnTo>
                  <a:lnTo>
                    <a:pt x="176" y="15534"/>
                  </a:lnTo>
                  <a:lnTo>
                    <a:pt x="220" y="15534"/>
                  </a:lnTo>
                  <a:lnTo>
                    <a:pt x="834" y="15315"/>
                  </a:lnTo>
                  <a:lnTo>
                    <a:pt x="878" y="15271"/>
                  </a:lnTo>
                  <a:lnTo>
                    <a:pt x="2282" y="14086"/>
                  </a:lnTo>
                  <a:lnTo>
                    <a:pt x="4520" y="11848"/>
                  </a:lnTo>
                  <a:lnTo>
                    <a:pt x="4564" y="11760"/>
                  </a:lnTo>
                  <a:lnTo>
                    <a:pt x="4783" y="11014"/>
                  </a:lnTo>
                  <a:lnTo>
                    <a:pt x="4783" y="10971"/>
                  </a:lnTo>
                  <a:lnTo>
                    <a:pt x="5090" y="8952"/>
                  </a:lnTo>
                  <a:lnTo>
                    <a:pt x="5749" y="5573"/>
                  </a:lnTo>
                  <a:lnTo>
                    <a:pt x="7460" y="4476"/>
                  </a:lnTo>
                  <a:lnTo>
                    <a:pt x="9303" y="3379"/>
                  </a:lnTo>
                  <a:lnTo>
                    <a:pt x="13077" y="790"/>
                  </a:lnTo>
                  <a:lnTo>
                    <a:pt x="13910" y="308"/>
                  </a:lnTo>
                  <a:lnTo>
                    <a:pt x="13954" y="264"/>
                  </a:lnTo>
                  <a:lnTo>
                    <a:pt x="13998" y="220"/>
                  </a:lnTo>
                  <a:lnTo>
                    <a:pt x="13998" y="132"/>
                  </a:lnTo>
                  <a:lnTo>
                    <a:pt x="13954" y="88"/>
                  </a:lnTo>
                  <a:lnTo>
                    <a:pt x="13910" y="44"/>
                  </a:lnTo>
                  <a:lnTo>
                    <a:pt x="1386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7" name="Google Shape;7547;p246"/>
            <p:cNvSpPr/>
            <p:nvPr/>
          </p:nvSpPr>
          <p:spPr>
            <a:xfrm>
              <a:off x="1630225" y="2470800"/>
              <a:ext cx="405925" cy="425650"/>
            </a:xfrm>
            <a:custGeom>
              <a:avLst/>
              <a:gdLst/>
              <a:ahLst/>
              <a:cxnLst/>
              <a:rect l="l" t="t" r="r" b="b"/>
              <a:pathLst>
                <a:path w="16237" h="17026" extrusionOk="0">
                  <a:moveTo>
                    <a:pt x="16017" y="0"/>
                  </a:moveTo>
                  <a:lnTo>
                    <a:pt x="15973" y="44"/>
                  </a:lnTo>
                  <a:lnTo>
                    <a:pt x="12857" y="2106"/>
                  </a:lnTo>
                  <a:lnTo>
                    <a:pt x="10532" y="3511"/>
                  </a:lnTo>
                  <a:lnTo>
                    <a:pt x="8513" y="4739"/>
                  </a:lnTo>
                  <a:lnTo>
                    <a:pt x="6495" y="6187"/>
                  </a:lnTo>
                  <a:lnTo>
                    <a:pt x="4388" y="7591"/>
                  </a:lnTo>
                  <a:lnTo>
                    <a:pt x="4345" y="7635"/>
                  </a:lnTo>
                  <a:lnTo>
                    <a:pt x="3862" y="8206"/>
                  </a:lnTo>
                  <a:lnTo>
                    <a:pt x="3818" y="8337"/>
                  </a:lnTo>
                  <a:lnTo>
                    <a:pt x="3467" y="11497"/>
                  </a:lnTo>
                  <a:lnTo>
                    <a:pt x="3291" y="13954"/>
                  </a:lnTo>
                  <a:lnTo>
                    <a:pt x="3204" y="14700"/>
                  </a:lnTo>
                  <a:lnTo>
                    <a:pt x="2984" y="15007"/>
                  </a:lnTo>
                  <a:lnTo>
                    <a:pt x="1273" y="15841"/>
                  </a:lnTo>
                  <a:lnTo>
                    <a:pt x="88" y="16719"/>
                  </a:lnTo>
                  <a:lnTo>
                    <a:pt x="44" y="16762"/>
                  </a:lnTo>
                  <a:lnTo>
                    <a:pt x="0" y="16850"/>
                  </a:lnTo>
                  <a:lnTo>
                    <a:pt x="0" y="16894"/>
                  </a:lnTo>
                  <a:lnTo>
                    <a:pt x="44" y="16982"/>
                  </a:lnTo>
                  <a:lnTo>
                    <a:pt x="88" y="17026"/>
                  </a:lnTo>
                  <a:lnTo>
                    <a:pt x="308" y="17026"/>
                  </a:lnTo>
                  <a:lnTo>
                    <a:pt x="1448" y="16148"/>
                  </a:lnTo>
                  <a:lnTo>
                    <a:pt x="3160" y="15271"/>
                  </a:lnTo>
                  <a:lnTo>
                    <a:pt x="3248" y="15227"/>
                  </a:lnTo>
                  <a:lnTo>
                    <a:pt x="3511" y="14876"/>
                  </a:lnTo>
                  <a:lnTo>
                    <a:pt x="3511" y="14832"/>
                  </a:lnTo>
                  <a:lnTo>
                    <a:pt x="3642" y="13998"/>
                  </a:lnTo>
                  <a:lnTo>
                    <a:pt x="3818" y="11541"/>
                  </a:lnTo>
                  <a:lnTo>
                    <a:pt x="4125" y="8425"/>
                  </a:lnTo>
                  <a:lnTo>
                    <a:pt x="4608" y="7899"/>
                  </a:lnTo>
                  <a:lnTo>
                    <a:pt x="6714" y="6451"/>
                  </a:lnTo>
                  <a:lnTo>
                    <a:pt x="8689" y="5046"/>
                  </a:lnTo>
                  <a:lnTo>
                    <a:pt x="10707" y="3818"/>
                  </a:lnTo>
                  <a:lnTo>
                    <a:pt x="13033" y="2414"/>
                  </a:lnTo>
                  <a:lnTo>
                    <a:pt x="16148" y="307"/>
                  </a:lnTo>
                  <a:lnTo>
                    <a:pt x="16192" y="263"/>
                  </a:lnTo>
                  <a:lnTo>
                    <a:pt x="16236" y="220"/>
                  </a:lnTo>
                  <a:lnTo>
                    <a:pt x="16236" y="132"/>
                  </a:lnTo>
                  <a:lnTo>
                    <a:pt x="16192" y="88"/>
                  </a:lnTo>
                  <a:lnTo>
                    <a:pt x="16148" y="44"/>
                  </a:lnTo>
                  <a:lnTo>
                    <a:pt x="1610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8" name="Google Shape;7548;p246"/>
            <p:cNvSpPr/>
            <p:nvPr/>
          </p:nvSpPr>
          <p:spPr>
            <a:xfrm>
              <a:off x="1524900" y="2445550"/>
              <a:ext cx="483825" cy="495875"/>
            </a:xfrm>
            <a:custGeom>
              <a:avLst/>
              <a:gdLst/>
              <a:ahLst/>
              <a:cxnLst/>
              <a:rect l="l" t="t" r="r" b="b"/>
              <a:pathLst>
                <a:path w="19353" h="19835" extrusionOk="0">
                  <a:moveTo>
                    <a:pt x="19133" y="1"/>
                  </a:moveTo>
                  <a:lnTo>
                    <a:pt x="19089" y="45"/>
                  </a:lnTo>
                  <a:lnTo>
                    <a:pt x="15929" y="2107"/>
                  </a:lnTo>
                  <a:lnTo>
                    <a:pt x="14130" y="3204"/>
                  </a:lnTo>
                  <a:lnTo>
                    <a:pt x="11892" y="4521"/>
                  </a:lnTo>
                  <a:lnTo>
                    <a:pt x="9874" y="5881"/>
                  </a:lnTo>
                  <a:lnTo>
                    <a:pt x="7812" y="7066"/>
                  </a:lnTo>
                  <a:lnTo>
                    <a:pt x="5881" y="8250"/>
                  </a:lnTo>
                  <a:lnTo>
                    <a:pt x="3818" y="9611"/>
                  </a:lnTo>
                  <a:lnTo>
                    <a:pt x="3775" y="9611"/>
                  </a:lnTo>
                  <a:lnTo>
                    <a:pt x="3424" y="9962"/>
                  </a:lnTo>
                  <a:lnTo>
                    <a:pt x="3380" y="10050"/>
                  </a:lnTo>
                  <a:lnTo>
                    <a:pt x="3380" y="10093"/>
                  </a:lnTo>
                  <a:lnTo>
                    <a:pt x="3380" y="14569"/>
                  </a:lnTo>
                  <a:lnTo>
                    <a:pt x="3511" y="16412"/>
                  </a:lnTo>
                  <a:lnTo>
                    <a:pt x="3292" y="17158"/>
                  </a:lnTo>
                  <a:lnTo>
                    <a:pt x="747" y="19221"/>
                  </a:lnTo>
                  <a:lnTo>
                    <a:pt x="133" y="19484"/>
                  </a:lnTo>
                  <a:lnTo>
                    <a:pt x="45" y="19528"/>
                  </a:lnTo>
                  <a:lnTo>
                    <a:pt x="45" y="19615"/>
                  </a:lnTo>
                  <a:lnTo>
                    <a:pt x="1" y="19659"/>
                  </a:lnTo>
                  <a:lnTo>
                    <a:pt x="45" y="19747"/>
                  </a:lnTo>
                  <a:lnTo>
                    <a:pt x="89" y="19791"/>
                  </a:lnTo>
                  <a:lnTo>
                    <a:pt x="176" y="19835"/>
                  </a:lnTo>
                  <a:lnTo>
                    <a:pt x="264" y="19835"/>
                  </a:lnTo>
                  <a:lnTo>
                    <a:pt x="878" y="19528"/>
                  </a:lnTo>
                  <a:lnTo>
                    <a:pt x="922" y="19528"/>
                  </a:lnTo>
                  <a:lnTo>
                    <a:pt x="3555" y="17378"/>
                  </a:lnTo>
                  <a:lnTo>
                    <a:pt x="3643" y="17290"/>
                  </a:lnTo>
                  <a:lnTo>
                    <a:pt x="3818" y="16500"/>
                  </a:lnTo>
                  <a:lnTo>
                    <a:pt x="3862" y="16456"/>
                  </a:lnTo>
                  <a:lnTo>
                    <a:pt x="3731" y="14525"/>
                  </a:lnTo>
                  <a:lnTo>
                    <a:pt x="3731" y="10181"/>
                  </a:lnTo>
                  <a:lnTo>
                    <a:pt x="4038" y="9874"/>
                  </a:lnTo>
                  <a:lnTo>
                    <a:pt x="6056" y="8558"/>
                  </a:lnTo>
                  <a:lnTo>
                    <a:pt x="7987" y="7373"/>
                  </a:lnTo>
                  <a:lnTo>
                    <a:pt x="10050" y="6188"/>
                  </a:lnTo>
                  <a:lnTo>
                    <a:pt x="12068" y="4828"/>
                  </a:lnTo>
                  <a:lnTo>
                    <a:pt x="14306" y="3511"/>
                  </a:lnTo>
                  <a:lnTo>
                    <a:pt x="16105" y="2370"/>
                  </a:lnTo>
                  <a:lnTo>
                    <a:pt x="19264" y="308"/>
                  </a:lnTo>
                  <a:lnTo>
                    <a:pt x="19308" y="264"/>
                  </a:lnTo>
                  <a:lnTo>
                    <a:pt x="19352" y="220"/>
                  </a:lnTo>
                  <a:lnTo>
                    <a:pt x="19352" y="133"/>
                  </a:lnTo>
                  <a:lnTo>
                    <a:pt x="19308" y="89"/>
                  </a:lnTo>
                  <a:lnTo>
                    <a:pt x="19264" y="45"/>
                  </a:lnTo>
                  <a:lnTo>
                    <a:pt x="1922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9" name="Google Shape;7549;p246"/>
            <p:cNvSpPr/>
            <p:nvPr/>
          </p:nvSpPr>
          <p:spPr>
            <a:xfrm>
              <a:off x="399375" y="2885450"/>
              <a:ext cx="584725" cy="1657625"/>
            </a:xfrm>
            <a:custGeom>
              <a:avLst/>
              <a:gdLst/>
              <a:ahLst/>
              <a:cxnLst/>
              <a:rect l="l" t="t" r="r" b="b"/>
              <a:pathLst>
                <a:path w="23389" h="66305" extrusionOk="0">
                  <a:moveTo>
                    <a:pt x="966" y="1"/>
                  </a:moveTo>
                  <a:lnTo>
                    <a:pt x="922" y="45"/>
                  </a:lnTo>
                  <a:lnTo>
                    <a:pt x="834" y="89"/>
                  </a:lnTo>
                  <a:lnTo>
                    <a:pt x="834" y="133"/>
                  </a:lnTo>
                  <a:lnTo>
                    <a:pt x="308" y="1449"/>
                  </a:lnTo>
                  <a:lnTo>
                    <a:pt x="88" y="2195"/>
                  </a:lnTo>
                  <a:lnTo>
                    <a:pt x="0" y="2502"/>
                  </a:lnTo>
                  <a:lnTo>
                    <a:pt x="0" y="2590"/>
                  </a:lnTo>
                  <a:lnTo>
                    <a:pt x="351" y="5091"/>
                  </a:lnTo>
                  <a:lnTo>
                    <a:pt x="351" y="5135"/>
                  </a:lnTo>
                  <a:lnTo>
                    <a:pt x="1317" y="7241"/>
                  </a:lnTo>
                  <a:lnTo>
                    <a:pt x="1624" y="8601"/>
                  </a:lnTo>
                  <a:lnTo>
                    <a:pt x="1668" y="8645"/>
                  </a:lnTo>
                  <a:lnTo>
                    <a:pt x="3379" y="12770"/>
                  </a:lnTo>
                  <a:lnTo>
                    <a:pt x="4696" y="15710"/>
                  </a:lnTo>
                  <a:lnTo>
                    <a:pt x="5837" y="18343"/>
                  </a:lnTo>
                  <a:lnTo>
                    <a:pt x="6802" y="21064"/>
                  </a:lnTo>
                  <a:lnTo>
                    <a:pt x="6977" y="21985"/>
                  </a:lnTo>
                  <a:lnTo>
                    <a:pt x="7021" y="24530"/>
                  </a:lnTo>
                  <a:lnTo>
                    <a:pt x="7021" y="24574"/>
                  </a:lnTo>
                  <a:lnTo>
                    <a:pt x="7460" y="26856"/>
                  </a:lnTo>
                  <a:lnTo>
                    <a:pt x="7548" y="28523"/>
                  </a:lnTo>
                  <a:lnTo>
                    <a:pt x="7460" y="31375"/>
                  </a:lnTo>
                  <a:lnTo>
                    <a:pt x="7416" y="34403"/>
                  </a:lnTo>
                  <a:lnTo>
                    <a:pt x="7416" y="37870"/>
                  </a:lnTo>
                  <a:lnTo>
                    <a:pt x="7504" y="42740"/>
                  </a:lnTo>
                  <a:lnTo>
                    <a:pt x="7680" y="44803"/>
                  </a:lnTo>
                  <a:lnTo>
                    <a:pt x="8162" y="47172"/>
                  </a:lnTo>
                  <a:lnTo>
                    <a:pt x="8952" y="49366"/>
                  </a:lnTo>
                  <a:lnTo>
                    <a:pt x="8952" y="49410"/>
                  </a:lnTo>
                  <a:lnTo>
                    <a:pt x="9523" y="50332"/>
                  </a:lnTo>
                  <a:lnTo>
                    <a:pt x="9566" y="50376"/>
                  </a:lnTo>
                  <a:lnTo>
                    <a:pt x="10488" y="51297"/>
                  </a:lnTo>
                  <a:lnTo>
                    <a:pt x="13033" y="52921"/>
                  </a:lnTo>
                  <a:lnTo>
                    <a:pt x="15183" y="54413"/>
                  </a:lnTo>
                  <a:lnTo>
                    <a:pt x="17245" y="56080"/>
                  </a:lnTo>
                  <a:lnTo>
                    <a:pt x="18430" y="57133"/>
                  </a:lnTo>
                  <a:lnTo>
                    <a:pt x="18430" y="57177"/>
                  </a:lnTo>
                  <a:lnTo>
                    <a:pt x="19834" y="58099"/>
                  </a:lnTo>
                  <a:lnTo>
                    <a:pt x="22731" y="62618"/>
                  </a:lnTo>
                  <a:lnTo>
                    <a:pt x="23038" y="63408"/>
                  </a:lnTo>
                  <a:lnTo>
                    <a:pt x="22774" y="66129"/>
                  </a:lnTo>
                  <a:lnTo>
                    <a:pt x="22774" y="66172"/>
                  </a:lnTo>
                  <a:lnTo>
                    <a:pt x="22818" y="66260"/>
                  </a:lnTo>
                  <a:lnTo>
                    <a:pt x="22862" y="66304"/>
                  </a:lnTo>
                  <a:lnTo>
                    <a:pt x="22950" y="66304"/>
                  </a:lnTo>
                  <a:lnTo>
                    <a:pt x="23038" y="66260"/>
                  </a:lnTo>
                  <a:lnTo>
                    <a:pt x="23125" y="66172"/>
                  </a:lnTo>
                  <a:lnTo>
                    <a:pt x="23389" y="63408"/>
                  </a:lnTo>
                  <a:lnTo>
                    <a:pt x="23389" y="63320"/>
                  </a:lnTo>
                  <a:lnTo>
                    <a:pt x="23038" y="62443"/>
                  </a:lnTo>
                  <a:lnTo>
                    <a:pt x="20098" y="57879"/>
                  </a:lnTo>
                  <a:lnTo>
                    <a:pt x="20054" y="57835"/>
                  </a:lnTo>
                  <a:lnTo>
                    <a:pt x="18650" y="56870"/>
                  </a:lnTo>
                  <a:lnTo>
                    <a:pt x="17465" y="55817"/>
                  </a:lnTo>
                  <a:lnTo>
                    <a:pt x="15403" y="54105"/>
                  </a:lnTo>
                  <a:lnTo>
                    <a:pt x="13208" y="52613"/>
                  </a:lnTo>
                  <a:lnTo>
                    <a:pt x="10707" y="51034"/>
                  </a:lnTo>
                  <a:lnTo>
                    <a:pt x="9830" y="50156"/>
                  </a:lnTo>
                  <a:lnTo>
                    <a:pt x="9259" y="49235"/>
                  </a:lnTo>
                  <a:lnTo>
                    <a:pt x="8513" y="47085"/>
                  </a:lnTo>
                  <a:lnTo>
                    <a:pt x="8031" y="44759"/>
                  </a:lnTo>
                  <a:lnTo>
                    <a:pt x="7855" y="42740"/>
                  </a:lnTo>
                  <a:lnTo>
                    <a:pt x="7767" y="37870"/>
                  </a:lnTo>
                  <a:lnTo>
                    <a:pt x="7767" y="34403"/>
                  </a:lnTo>
                  <a:lnTo>
                    <a:pt x="7811" y="31375"/>
                  </a:lnTo>
                  <a:lnTo>
                    <a:pt x="7899" y="28523"/>
                  </a:lnTo>
                  <a:lnTo>
                    <a:pt x="7811" y="26856"/>
                  </a:lnTo>
                  <a:lnTo>
                    <a:pt x="7811" y="26812"/>
                  </a:lnTo>
                  <a:lnTo>
                    <a:pt x="7372" y="24530"/>
                  </a:lnTo>
                  <a:lnTo>
                    <a:pt x="7328" y="21985"/>
                  </a:lnTo>
                  <a:lnTo>
                    <a:pt x="7328" y="21941"/>
                  </a:lnTo>
                  <a:lnTo>
                    <a:pt x="7153" y="20976"/>
                  </a:lnTo>
                  <a:lnTo>
                    <a:pt x="6144" y="18211"/>
                  </a:lnTo>
                  <a:lnTo>
                    <a:pt x="5003" y="15578"/>
                  </a:lnTo>
                  <a:lnTo>
                    <a:pt x="3730" y="12638"/>
                  </a:lnTo>
                  <a:lnTo>
                    <a:pt x="1975" y="8514"/>
                  </a:lnTo>
                  <a:lnTo>
                    <a:pt x="1668" y="7153"/>
                  </a:lnTo>
                  <a:lnTo>
                    <a:pt x="1624" y="7110"/>
                  </a:lnTo>
                  <a:lnTo>
                    <a:pt x="703" y="5003"/>
                  </a:lnTo>
                  <a:lnTo>
                    <a:pt x="351" y="2546"/>
                  </a:lnTo>
                  <a:lnTo>
                    <a:pt x="395" y="2239"/>
                  </a:lnTo>
                  <a:lnTo>
                    <a:pt x="615" y="1712"/>
                  </a:lnTo>
                  <a:lnTo>
                    <a:pt x="1141" y="264"/>
                  </a:lnTo>
                  <a:lnTo>
                    <a:pt x="1141" y="176"/>
                  </a:lnTo>
                  <a:lnTo>
                    <a:pt x="1141" y="133"/>
                  </a:lnTo>
                  <a:lnTo>
                    <a:pt x="1097" y="89"/>
                  </a:lnTo>
                  <a:lnTo>
                    <a:pt x="1054" y="45"/>
                  </a:lnTo>
                  <a:lnTo>
                    <a:pt x="96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0" name="Google Shape;7550;p246"/>
            <p:cNvSpPr/>
            <p:nvPr/>
          </p:nvSpPr>
          <p:spPr>
            <a:xfrm>
              <a:off x="363175" y="2357800"/>
              <a:ext cx="590225" cy="2187450"/>
            </a:xfrm>
            <a:custGeom>
              <a:avLst/>
              <a:gdLst/>
              <a:ahLst/>
              <a:cxnLst/>
              <a:rect l="l" t="t" r="r" b="b"/>
              <a:pathLst>
                <a:path w="23609" h="87498" extrusionOk="0">
                  <a:moveTo>
                    <a:pt x="18869" y="1"/>
                  </a:moveTo>
                  <a:lnTo>
                    <a:pt x="15008" y="2151"/>
                  </a:lnTo>
                  <a:lnTo>
                    <a:pt x="12550" y="3774"/>
                  </a:lnTo>
                  <a:lnTo>
                    <a:pt x="10093" y="5529"/>
                  </a:lnTo>
                  <a:lnTo>
                    <a:pt x="8952" y="6451"/>
                  </a:lnTo>
                  <a:lnTo>
                    <a:pt x="8908" y="6451"/>
                  </a:lnTo>
                  <a:lnTo>
                    <a:pt x="6319" y="9347"/>
                  </a:lnTo>
                  <a:lnTo>
                    <a:pt x="6275" y="9347"/>
                  </a:lnTo>
                  <a:lnTo>
                    <a:pt x="5485" y="10576"/>
                  </a:lnTo>
                  <a:lnTo>
                    <a:pt x="1624" y="17816"/>
                  </a:lnTo>
                  <a:lnTo>
                    <a:pt x="834" y="20098"/>
                  </a:lnTo>
                  <a:lnTo>
                    <a:pt x="308" y="21677"/>
                  </a:lnTo>
                  <a:lnTo>
                    <a:pt x="44" y="22467"/>
                  </a:lnTo>
                  <a:lnTo>
                    <a:pt x="0" y="25276"/>
                  </a:lnTo>
                  <a:lnTo>
                    <a:pt x="44" y="25319"/>
                  </a:lnTo>
                  <a:lnTo>
                    <a:pt x="1273" y="29576"/>
                  </a:lnTo>
                  <a:lnTo>
                    <a:pt x="1317" y="29620"/>
                  </a:lnTo>
                  <a:lnTo>
                    <a:pt x="2414" y="31726"/>
                  </a:lnTo>
                  <a:lnTo>
                    <a:pt x="4125" y="35500"/>
                  </a:lnTo>
                  <a:lnTo>
                    <a:pt x="5310" y="38133"/>
                  </a:lnTo>
                  <a:lnTo>
                    <a:pt x="6319" y="40502"/>
                  </a:lnTo>
                  <a:lnTo>
                    <a:pt x="6934" y="41994"/>
                  </a:lnTo>
                  <a:lnTo>
                    <a:pt x="7328" y="43223"/>
                  </a:lnTo>
                  <a:lnTo>
                    <a:pt x="7328" y="44846"/>
                  </a:lnTo>
                  <a:lnTo>
                    <a:pt x="7372" y="44846"/>
                  </a:lnTo>
                  <a:lnTo>
                    <a:pt x="7723" y="47084"/>
                  </a:lnTo>
                  <a:lnTo>
                    <a:pt x="7679" y="52043"/>
                  </a:lnTo>
                  <a:lnTo>
                    <a:pt x="7679" y="56387"/>
                  </a:lnTo>
                  <a:lnTo>
                    <a:pt x="7679" y="59809"/>
                  </a:lnTo>
                  <a:lnTo>
                    <a:pt x="7811" y="64373"/>
                  </a:lnTo>
                  <a:lnTo>
                    <a:pt x="7987" y="66742"/>
                  </a:lnTo>
                  <a:lnTo>
                    <a:pt x="7987" y="66786"/>
                  </a:lnTo>
                  <a:lnTo>
                    <a:pt x="8382" y="68585"/>
                  </a:lnTo>
                  <a:lnTo>
                    <a:pt x="9171" y="70867"/>
                  </a:lnTo>
                  <a:lnTo>
                    <a:pt x="10137" y="73105"/>
                  </a:lnTo>
                  <a:lnTo>
                    <a:pt x="10181" y="73149"/>
                  </a:lnTo>
                  <a:lnTo>
                    <a:pt x="11102" y="74422"/>
                  </a:lnTo>
                  <a:lnTo>
                    <a:pt x="11146" y="74465"/>
                  </a:lnTo>
                  <a:lnTo>
                    <a:pt x="13867" y="76616"/>
                  </a:lnTo>
                  <a:lnTo>
                    <a:pt x="16412" y="78853"/>
                  </a:lnTo>
                  <a:lnTo>
                    <a:pt x="18035" y="80345"/>
                  </a:lnTo>
                  <a:lnTo>
                    <a:pt x="18518" y="80696"/>
                  </a:lnTo>
                  <a:lnTo>
                    <a:pt x="21721" y="85216"/>
                  </a:lnTo>
                  <a:lnTo>
                    <a:pt x="23301" y="87454"/>
                  </a:lnTo>
                  <a:lnTo>
                    <a:pt x="23345" y="87498"/>
                  </a:lnTo>
                  <a:lnTo>
                    <a:pt x="23564" y="87498"/>
                  </a:lnTo>
                  <a:lnTo>
                    <a:pt x="23608" y="87410"/>
                  </a:lnTo>
                  <a:lnTo>
                    <a:pt x="23608" y="87366"/>
                  </a:lnTo>
                  <a:lnTo>
                    <a:pt x="23608" y="87278"/>
                  </a:lnTo>
                  <a:lnTo>
                    <a:pt x="23608" y="87235"/>
                  </a:lnTo>
                  <a:lnTo>
                    <a:pt x="22028" y="85041"/>
                  </a:lnTo>
                  <a:lnTo>
                    <a:pt x="18781" y="80477"/>
                  </a:lnTo>
                  <a:lnTo>
                    <a:pt x="18737" y="80433"/>
                  </a:lnTo>
                  <a:lnTo>
                    <a:pt x="18255" y="80038"/>
                  </a:lnTo>
                  <a:lnTo>
                    <a:pt x="16631" y="78590"/>
                  </a:lnTo>
                  <a:lnTo>
                    <a:pt x="14086" y="76352"/>
                  </a:lnTo>
                  <a:lnTo>
                    <a:pt x="11365" y="74202"/>
                  </a:lnTo>
                  <a:lnTo>
                    <a:pt x="10488" y="72973"/>
                  </a:lnTo>
                  <a:lnTo>
                    <a:pt x="9522" y="70736"/>
                  </a:lnTo>
                  <a:lnTo>
                    <a:pt x="8733" y="68498"/>
                  </a:lnTo>
                  <a:lnTo>
                    <a:pt x="8338" y="66699"/>
                  </a:lnTo>
                  <a:lnTo>
                    <a:pt x="8162" y="64373"/>
                  </a:lnTo>
                  <a:lnTo>
                    <a:pt x="8031" y="59809"/>
                  </a:lnTo>
                  <a:lnTo>
                    <a:pt x="8031" y="56387"/>
                  </a:lnTo>
                  <a:lnTo>
                    <a:pt x="8031" y="52043"/>
                  </a:lnTo>
                  <a:lnTo>
                    <a:pt x="8074" y="47084"/>
                  </a:lnTo>
                  <a:lnTo>
                    <a:pt x="8074" y="47040"/>
                  </a:lnTo>
                  <a:lnTo>
                    <a:pt x="7679" y="44802"/>
                  </a:lnTo>
                  <a:lnTo>
                    <a:pt x="7679" y="43179"/>
                  </a:lnTo>
                  <a:lnTo>
                    <a:pt x="7679" y="43135"/>
                  </a:lnTo>
                  <a:lnTo>
                    <a:pt x="7285" y="41906"/>
                  </a:lnTo>
                  <a:lnTo>
                    <a:pt x="6670" y="40370"/>
                  </a:lnTo>
                  <a:lnTo>
                    <a:pt x="5661" y="38001"/>
                  </a:lnTo>
                  <a:lnTo>
                    <a:pt x="4476" y="35368"/>
                  </a:lnTo>
                  <a:lnTo>
                    <a:pt x="2721" y="31550"/>
                  </a:lnTo>
                  <a:lnTo>
                    <a:pt x="1624" y="29444"/>
                  </a:lnTo>
                  <a:lnTo>
                    <a:pt x="351" y="25232"/>
                  </a:lnTo>
                  <a:lnTo>
                    <a:pt x="395" y="22511"/>
                  </a:lnTo>
                  <a:lnTo>
                    <a:pt x="1185" y="20229"/>
                  </a:lnTo>
                  <a:lnTo>
                    <a:pt x="1975" y="17991"/>
                  </a:lnTo>
                  <a:lnTo>
                    <a:pt x="5793" y="10751"/>
                  </a:lnTo>
                  <a:lnTo>
                    <a:pt x="6582" y="9566"/>
                  </a:lnTo>
                  <a:lnTo>
                    <a:pt x="9171" y="6714"/>
                  </a:lnTo>
                  <a:lnTo>
                    <a:pt x="10312" y="5793"/>
                  </a:lnTo>
                  <a:lnTo>
                    <a:pt x="12726" y="4081"/>
                  </a:lnTo>
                  <a:lnTo>
                    <a:pt x="15183" y="2414"/>
                  </a:lnTo>
                  <a:lnTo>
                    <a:pt x="19045" y="308"/>
                  </a:lnTo>
                  <a:lnTo>
                    <a:pt x="19088" y="264"/>
                  </a:lnTo>
                  <a:lnTo>
                    <a:pt x="19132" y="220"/>
                  </a:lnTo>
                  <a:lnTo>
                    <a:pt x="19132" y="132"/>
                  </a:lnTo>
                  <a:lnTo>
                    <a:pt x="19088" y="88"/>
                  </a:lnTo>
                  <a:lnTo>
                    <a:pt x="1904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1" name="Google Shape;7551;p246"/>
            <p:cNvSpPr/>
            <p:nvPr/>
          </p:nvSpPr>
          <p:spPr>
            <a:xfrm>
              <a:off x="445450" y="2236025"/>
              <a:ext cx="687850" cy="2201725"/>
            </a:xfrm>
            <a:custGeom>
              <a:avLst/>
              <a:gdLst/>
              <a:ahLst/>
              <a:cxnLst/>
              <a:rect l="l" t="t" r="r" b="b"/>
              <a:pathLst>
                <a:path w="27514" h="88069" extrusionOk="0">
                  <a:moveTo>
                    <a:pt x="27338" y="1"/>
                  </a:moveTo>
                  <a:lnTo>
                    <a:pt x="27250" y="45"/>
                  </a:lnTo>
                  <a:lnTo>
                    <a:pt x="25144" y="1229"/>
                  </a:lnTo>
                  <a:lnTo>
                    <a:pt x="22379" y="2590"/>
                  </a:lnTo>
                  <a:lnTo>
                    <a:pt x="20142" y="3643"/>
                  </a:lnTo>
                  <a:lnTo>
                    <a:pt x="17991" y="4872"/>
                  </a:lnTo>
                  <a:lnTo>
                    <a:pt x="14218" y="6978"/>
                  </a:lnTo>
                  <a:lnTo>
                    <a:pt x="12375" y="8163"/>
                  </a:lnTo>
                  <a:lnTo>
                    <a:pt x="10181" y="9611"/>
                  </a:lnTo>
                  <a:lnTo>
                    <a:pt x="8031" y="11103"/>
                  </a:lnTo>
                  <a:lnTo>
                    <a:pt x="6758" y="12112"/>
                  </a:lnTo>
                  <a:lnTo>
                    <a:pt x="5354" y="13911"/>
                  </a:lnTo>
                  <a:lnTo>
                    <a:pt x="3511" y="16193"/>
                  </a:lnTo>
                  <a:lnTo>
                    <a:pt x="3511" y="16237"/>
                  </a:lnTo>
                  <a:lnTo>
                    <a:pt x="2458" y="18562"/>
                  </a:lnTo>
                  <a:lnTo>
                    <a:pt x="1273" y="21502"/>
                  </a:lnTo>
                  <a:lnTo>
                    <a:pt x="264" y="24003"/>
                  </a:lnTo>
                  <a:lnTo>
                    <a:pt x="264" y="24047"/>
                  </a:lnTo>
                  <a:lnTo>
                    <a:pt x="0" y="25056"/>
                  </a:lnTo>
                  <a:lnTo>
                    <a:pt x="0" y="25100"/>
                  </a:lnTo>
                  <a:lnTo>
                    <a:pt x="483" y="28523"/>
                  </a:lnTo>
                  <a:lnTo>
                    <a:pt x="659" y="31024"/>
                  </a:lnTo>
                  <a:lnTo>
                    <a:pt x="1185" y="33876"/>
                  </a:lnTo>
                  <a:lnTo>
                    <a:pt x="2897" y="38484"/>
                  </a:lnTo>
                  <a:lnTo>
                    <a:pt x="4037" y="41204"/>
                  </a:lnTo>
                  <a:lnTo>
                    <a:pt x="5047" y="43618"/>
                  </a:lnTo>
                  <a:lnTo>
                    <a:pt x="6056" y="46426"/>
                  </a:lnTo>
                  <a:lnTo>
                    <a:pt x="6231" y="47523"/>
                  </a:lnTo>
                  <a:lnTo>
                    <a:pt x="6231" y="50463"/>
                  </a:lnTo>
                  <a:lnTo>
                    <a:pt x="6231" y="50507"/>
                  </a:lnTo>
                  <a:lnTo>
                    <a:pt x="6714" y="53140"/>
                  </a:lnTo>
                  <a:lnTo>
                    <a:pt x="6934" y="54763"/>
                  </a:lnTo>
                  <a:lnTo>
                    <a:pt x="6846" y="57265"/>
                  </a:lnTo>
                  <a:lnTo>
                    <a:pt x="6758" y="60424"/>
                  </a:lnTo>
                  <a:lnTo>
                    <a:pt x="6758" y="63145"/>
                  </a:lnTo>
                  <a:lnTo>
                    <a:pt x="6758" y="65339"/>
                  </a:lnTo>
                  <a:lnTo>
                    <a:pt x="6758" y="67533"/>
                  </a:lnTo>
                  <a:lnTo>
                    <a:pt x="6934" y="69946"/>
                  </a:lnTo>
                  <a:lnTo>
                    <a:pt x="7460" y="72491"/>
                  </a:lnTo>
                  <a:lnTo>
                    <a:pt x="7460" y="72535"/>
                  </a:lnTo>
                  <a:lnTo>
                    <a:pt x="7723" y="73193"/>
                  </a:lnTo>
                  <a:lnTo>
                    <a:pt x="7767" y="73281"/>
                  </a:lnTo>
                  <a:lnTo>
                    <a:pt x="9566" y="74773"/>
                  </a:lnTo>
                  <a:lnTo>
                    <a:pt x="11629" y="76396"/>
                  </a:lnTo>
                  <a:lnTo>
                    <a:pt x="13735" y="77888"/>
                  </a:lnTo>
                  <a:lnTo>
                    <a:pt x="16061" y="79205"/>
                  </a:lnTo>
                  <a:lnTo>
                    <a:pt x="18079" y="80828"/>
                  </a:lnTo>
                  <a:lnTo>
                    <a:pt x="20098" y="82540"/>
                  </a:lnTo>
                  <a:lnTo>
                    <a:pt x="21195" y="84865"/>
                  </a:lnTo>
                  <a:lnTo>
                    <a:pt x="21326" y="87893"/>
                  </a:lnTo>
                  <a:lnTo>
                    <a:pt x="21326" y="87937"/>
                  </a:lnTo>
                  <a:lnTo>
                    <a:pt x="21370" y="88025"/>
                  </a:lnTo>
                  <a:lnTo>
                    <a:pt x="21502" y="88069"/>
                  </a:lnTo>
                  <a:lnTo>
                    <a:pt x="21546" y="88025"/>
                  </a:lnTo>
                  <a:lnTo>
                    <a:pt x="21634" y="87981"/>
                  </a:lnTo>
                  <a:lnTo>
                    <a:pt x="21634" y="87937"/>
                  </a:lnTo>
                  <a:lnTo>
                    <a:pt x="21677" y="87893"/>
                  </a:lnTo>
                  <a:lnTo>
                    <a:pt x="21546" y="84821"/>
                  </a:lnTo>
                  <a:lnTo>
                    <a:pt x="21546" y="84778"/>
                  </a:lnTo>
                  <a:lnTo>
                    <a:pt x="20405" y="82364"/>
                  </a:lnTo>
                  <a:lnTo>
                    <a:pt x="20361" y="82276"/>
                  </a:lnTo>
                  <a:lnTo>
                    <a:pt x="18299" y="80521"/>
                  </a:lnTo>
                  <a:lnTo>
                    <a:pt x="16280" y="78942"/>
                  </a:lnTo>
                  <a:lnTo>
                    <a:pt x="16236" y="78898"/>
                  </a:lnTo>
                  <a:lnTo>
                    <a:pt x="13954" y="77581"/>
                  </a:lnTo>
                  <a:lnTo>
                    <a:pt x="11848" y="76089"/>
                  </a:lnTo>
                  <a:lnTo>
                    <a:pt x="9830" y="74510"/>
                  </a:lnTo>
                  <a:lnTo>
                    <a:pt x="8031" y="73018"/>
                  </a:lnTo>
                  <a:lnTo>
                    <a:pt x="7811" y="72403"/>
                  </a:lnTo>
                  <a:lnTo>
                    <a:pt x="7285" y="69902"/>
                  </a:lnTo>
                  <a:lnTo>
                    <a:pt x="7109" y="67489"/>
                  </a:lnTo>
                  <a:lnTo>
                    <a:pt x="7109" y="65339"/>
                  </a:lnTo>
                  <a:lnTo>
                    <a:pt x="7109" y="63188"/>
                  </a:lnTo>
                  <a:lnTo>
                    <a:pt x="7109" y="60424"/>
                  </a:lnTo>
                  <a:lnTo>
                    <a:pt x="7197" y="57265"/>
                  </a:lnTo>
                  <a:lnTo>
                    <a:pt x="7285" y="54763"/>
                  </a:lnTo>
                  <a:lnTo>
                    <a:pt x="7285" y="54720"/>
                  </a:lnTo>
                  <a:lnTo>
                    <a:pt x="7065" y="53096"/>
                  </a:lnTo>
                  <a:lnTo>
                    <a:pt x="6583" y="50463"/>
                  </a:lnTo>
                  <a:lnTo>
                    <a:pt x="6583" y="47523"/>
                  </a:lnTo>
                  <a:lnTo>
                    <a:pt x="6583" y="47479"/>
                  </a:lnTo>
                  <a:lnTo>
                    <a:pt x="6363" y="46338"/>
                  </a:lnTo>
                  <a:lnTo>
                    <a:pt x="6363" y="46295"/>
                  </a:lnTo>
                  <a:lnTo>
                    <a:pt x="5354" y="43530"/>
                  </a:lnTo>
                  <a:lnTo>
                    <a:pt x="4388" y="41073"/>
                  </a:lnTo>
                  <a:lnTo>
                    <a:pt x="3204" y="38352"/>
                  </a:lnTo>
                  <a:lnTo>
                    <a:pt x="1536" y="33789"/>
                  </a:lnTo>
                  <a:lnTo>
                    <a:pt x="1010" y="30980"/>
                  </a:lnTo>
                  <a:lnTo>
                    <a:pt x="834" y="28479"/>
                  </a:lnTo>
                  <a:lnTo>
                    <a:pt x="351" y="25100"/>
                  </a:lnTo>
                  <a:lnTo>
                    <a:pt x="615" y="24135"/>
                  </a:lnTo>
                  <a:lnTo>
                    <a:pt x="1580" y="21634"/>
                  </a:lnTo>
                  <a:lnTo>
                    <a:pt x="2809" y="18694"/>
                  </a:lnTo>
                  <a:lnTo>
                    <a:pt x="3818" y="16412"/>
                  </a:lnTo>
                  <a:lnTo>
                    <a:pt x="5617" y="14130"/>
                  </a:lnTo>
                  <a:lnTo>
                    <a:pt x="7021" y="12375"/>
                  </a:lnTo>
                  <a:lnTo>
                    <a:pt x="8250" y="11410"/>
                  </a:lnTo>
                  <a:lnTo>
                    <a:pt x="10356" y="9918"/>
                  </a:lnTo>
                  <a:lnTo>
                    <a:pt x="12550" y="8426"/>
                  </a:lnTo>
                  <a:lnTo>
                    <a:pt x="14437" y="7285"/>
                  </a:lnTo>
                  <a:lnTo>
                    <a:pt x="18167" y="5179"/>
                  </a:lnTo>
                  <a:lnTo>
                    <a:pt x="20317" y="3994"/>
                  </a:lnTo>
                  <a:lnTo>
                    <a:pt x="22555" y="2897"/>
                  </a:lnTo>
                  <a:lnTo>
                    <a:pt x="25319" y="1537"/>
                  </a:lnTo>
                  <a:lnTo>
                    <a:pt x="27426" y="352"/>
                  </a:lnTo>
                  <a:lnTo>
                    <a:pt x="27470" y="308"/>
                  </a:lnTo>
                  <a:lnTo>
                    <a:pt x="27514" y="220"/>
                  </a:lnTo>
                  <a:lnTo>
                    <a:pt x="27514" y="176"/>
                  </a:lnTo>
                  <a:lnTo>
                    <a:pt x="27514" y="89"/>
                  </a:lnTo>
                  <a:lnTo>
                    <a:pt x="27470" y="45"/>
                  </a:lnTo>
                  <a:lnTo>
                    <a:pt x="2738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2" name="Google Shape;7552;p246"/>
            <p:cNvSpPr/>
            <p:nvPr/>
          </p:nvSpPr>
          <p:spPr>
            <a:xfrm>
              <a:off x="296250" y="2349025"/>
              <a:ext cx="510150" cy="2108475"/>
            </a:xfrm>
            <a:custGeom>
              <a:avLst/>
              <a:gdLst/>
              <a:ahLst/>
              <a:cxnLst/>
              <a:rect l="l" t="t" r="r" b="b"/>
              <a:pathLst>
                <a:path w="20406" h="84339" extrusionOk="0">
                  <a:moveTo>
                    <a:pt x="19571" y="0"/>
                  </a:moveTo>
                  <a:lnTo>
                    <a:pt x="17597" y="1010"/>
                  </a:lnTo>
                  <a:lnTo>
                    <a:pt x="15447" y="2370"/>
                  </a:lnTo>
                  <a:lnTo>
                    <a:pt x="12638" y="4345"/>
                  </a:lnTo>
                  <a:lnTo>
                    <a:pt x="11059" y="5442"/>
                  </a:lnTo>
                  <a:lnTo>
                    <a:pt x="11059" y="5486"/>
                  </a:lnTo>
                  <a:lnTo>
                    <a:pt x="7987" y="8338"/>
                  </a:lnTo>
                  <a:lnTo>
                    <a:pt x="5837" y="10356"/>
                  </a:lnTo>
                  <a:lnTo>
                    <a:pt x="5793" y="10400"/>
                  </a:lnTo>
                  <a:lnTo>
                    <a:pt x="2370" y="17728"/>
                  </a:lnTo>
                  <a:lnTo>
                    <a:pt x="703" y="21414"/>
                  </a:lnTo>
                  <a:lnTo>
                    <a:pt x="220" y="22643"/>
                  </a:lnTo>
                  <a:lnTo>
                    <a:pt x="45" y="22994"/>
                  </a:lnTo>
                  <a:lnTo>
                    <a:pt x="1" y="23213"/>
                  </a:lnTo>
                  <a:lnTo>
                    <a:pt x="45" y="23257"/>
                  </a:lnTo>
                  <a:lnTo>
                    <a:pt x="3160" y="31901"/>
                  </a:lnTo>
                  <a:lnTo>
                    <a:pt x="3160" y="31945"/>
                  </a:lnTo>
                  <a:lnTo>
                    <a:pt x="4476" y="34095"/>
                  </a:lnTo>
                  <a:lnTo>
                    <a:pt x="5925" y="37123"/>
                  </a:lnTo>
                  <a:lnTo>
                    <a:pt x="7636" y="40809"/>
                  </a:lnTo>
                  <a:lnTo>
                    <a:pt x="8689" y="43310"/>
                  </a:lnTo>
                  <a:lnTo>
                    <a:pt x="9128" y="46382"/>
                  </a:lnTo>
                  <a:lnTo>
                    <a:pt x="9172" y="49103"/>
                  </a:lnTo>
                  <a:lnTo>
                    <a:pt x="9172" y="53008"/>
                  </a:lnTo>
                  <a:lnTo>
                    <a:pt x="9216" y="55772"/>
                  </a:lnTo>
                  <a:lnTo>
                    <a:pt x="9172" y="58230"/>
                  </a:lnTo>
                  <a:lnTo>
                    <a:pt x="9259" y="62091"/>
                  </a:lnTo>
                  <a:lnTo>
                    <a:pt x="9391" y="65251"/>
                  </a:lnTo>
                  <a:lnTo>
                    <a:pt x="9523" y="67488"/>
                  </a:lnTo>
                  <a:lnTo>
                    <a:pt x="9654" y="68542"/>
                  </a:lnTo>
                  <a:lnTo>
                    <a:pt x="9654" y="68585"/>
                  </a:lnTo>
                  <a:lnTo>
                    <a:pt x="10400" y="70867"/>
                  </a:lnTo>
                  <a:lnTo>
                    <a:pt x="11673" y="73632"/>
                  </a:lnTo>
                  <a:lnTo>
                    <a:pt x="12770" y="75870"/>
                  </a:lnTo>
                  <a:lnTo>
                    <a:pt x="13340" y="77010"/>
                  </a:lnTo>
                  <a:lnTo>
                    <a:pt x="13340" y="77054"/>
                  </a:lnTo>
                  <a:lnTo>
                    <a:pt x="14393" y="78283"/>
                  </a:lnTo>
                  <a:lnTo>
                    <a:pt x="18343" y="82013"/>
                  </a:lnTo>
                  <a:lnTo>
                    <a:pt x="20054" y="84251"/>
                  </a:lnTo>
                  <a:lnTo>
                    <a:pt x="20142" y="84295"/>
                  </a:lnTo>
                  <a:lnTo>
                    <a:pt x="20230" y="84338"/>
                  </a:lnTo>
                  <a:lnTo>
                    <a:pt x="20317" y="84295"/>
                  </a:lnTo>
                  <a:lnTo>
                    <a:pt x="20361" y="84251"/>
                  </a:lnTo>
                  <a:lnTo>
                    <a:pt x="20405" y="84163"/>
                  </a:lnTo>
                  <a:lnTo>
                    <a:pt x="20361" y="84119"/>
                  </a:lnTo>
                  <a:lnTo>
                    <a:pt x="20361" y="84031"/>
                  </a:lnTo>
                  <a:lnTo>
                    <a:pt x="18606" y="81793"/>
                  </a:lnTo>
                  <a:lnTo>
                    <a:pt x="18562" y="81793"/>
                  </a:lnTo>
                  <a:lnTo>
                    <a:pt x="14657" y="78020"/>
                  </a:lnTo>
                  <a:lnTo>
                    <a:pt x="13648" y="76835"/>
                  </a:lnTo>
                  <a:lnTo>
                    <a:pt x="11980" y="73500"/>
                  </a:lnTo>
                  <a:lnTo>
                    <a:pt x="10708" y="70736"/>
                  </a:lnTo>
                  <a:lnTo>
                    <a:pt x="10005" y="68498"/>
                  </a:lnTo>
                  <a:lnTo>
                    <a:pt x="9874" y="67445"/>
                  </a:lnTo>
                  <a:lnTo>
                    <a:pt x="9742" y="65251"/>
                  </a:lnTo>
                  <a:lnTo>
                    <a:pt x="9611" y="62091"/>
                  </a:lnTo>
                  <a:lnTo>
                    <a:pt x="9523" y="58230"/>
                  </a:lnTo>
                  <a:lnTo>
                    <a:pt x="9567" y="55772"/>
                  </a:lnTo>
                  <a:lnTo>
                    <a:pt x="9523" y="53008"/>
                  </a:lnTo>
                  <a:lnTo>
                    <a:pt x="9523" y="49103"/>
                  </a:lnTo>
                  <a:lnTo>
                    <a:pt x="9479" y="46338"/>
                  </a:lnTo>
                  <a:lnTo>
                    <a:pt x="8996" y="43223"/>
                  </a:lnTo>
                  <a:lnTo>
                    <a:pt x="8996" y="43179"/>
                  </a:lnTo>
                  <a:lnTo>
                    <a:pt x="7943" y="40678"/>
                  </a:lnTo>
                  <a:lnTo>
                    <a:pt x="6232" y="36948"/>
                  </a:lnTo>
                  <a:lnTo>
                    <a:pt x="4784" y="33920"/>
                  </a:lnTo>
                  <a:lnTo>
                    <a:pt x="3467" y="31770"/>
                  </a:lnTo>
                  <a:lnTo>
                    <a:pt x="352" y="23169"/>
                  </a:lnTo>
                  <a:lnTo>
                    <a:pt x="571" y="22643"/>
                  </a:lnTo>
                  <a:lnTo>
                    <a:pt x="1010" y="21590"/>
                  </a:lnTo>
                  <a:lnTo>
                    <a:pt x="2458" y="18430"/>
                  </a:lnTo>
                  <a:lnTo>
                    <a:pt x="6100" y="10576"/>
                  </a:lnTo>
                  <a:lnTo>
                    <a:pt x="8250" y="8601"/>
                  </a:lnTo>
                  <a:lnTo>
                    <a:pt x="11278" y="5749"/>
                  </a:lnTo>
                  <a:lnTo>
                    <a:pt x="12858" y="4652"/>
                  </a:lnTo>
                  <a:lnTo>
                    <a:pt x="15666" y="2633"/>
                  </a:lnTo>
                  <a:lnTo>
                    <a:pt x="17772" y="1317"/>
                  </a:lnTo>
                  <a:lnTo>
                    <a:pt x="19747" y="308"/>
                  </a:lnTo>
                  <a:lnTo>
                    <a:pt x="19791" y="264"/>
                  </a:lnTo>
                  <a:lnTo>
                    <a:pt x="19835" y="220"/>
                  </a:lnTo>
                  <a:lnTo>
                    <a:pt x="19835" y="132"/>
                  </a:lnTo>
                  <a:lnTo>
                    <a:pt x="19835" y="88"/>
                  </a:lnTo>
                  <a:lnTo>
                    <a:pt x="19791" y="44"/>
                  </a:lnTo>
                  <a:lnTo>
                    <a:pt x="1974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3" name="Google Shape;7553;p246"/>
            <p:cNvSpPr/>
            <p:nvPr/>
          </p:nvSpPr>
          <p:spPr>
            <a:xfrm>
              <a:off x="1687275" y="2939225"/>
              <a:ext cx="868850" cy="1159550"/>
            </a:xfrm>
            <a:custGeom>
              <a:avLst/>
              <a:gdLst/>
              <a:ahLst/>
              <a:cxnLst/>
              <a:rect l="l" t="t" r="r" b="b"/>
              <a:pathLst>
                <a:path w="34754" h="46382" extrusionOk="0">
                  <a:moveTo>
                    <a:pt x="34490" y="0"/>
                  </a:moveTo>
                  <a:lnTo>
                    <a:pt x="31550" y="1755"/>
                  </a:lnTo>
                  <a:lnTo>
                    <a:pt x="31506" y="1755"/>
                  </a:lnTo>
                  <a:lnTo>
                    <a:pt x="30453" y="2633"/>
                  </a:lnTo>
                  <a:lnTo>
                    <a:pt x="28347" y="4959"/>
                  </a:lnTo>
                  <a:lnTo>
                    <a:pt x="25846" y="7416"/>
                  </a:lnTo>
                  <a:lnTo>
                    <a:pt x="23871" y="9127"/>
                  </a:lnTo>
                  <a:lnTo>
                    <a:pt x="20975" y="10882"/>
                  </a:lnTo>
                  <a:lnTo>
                    <a:pt x="20931" y="10926"/>
                  </a:lnTo>
                  <a:lnTo>
                    <a:pt x="20141" y="11716"/>
                  </a:lnTo>
                  <a:lnTo>
                    <a:pt x="18254" y="14261"/>
                  </a:lnTo>
                  <a:lnTo>
                    <a:pt x="17201" y="15534"/>
                  </a:lnTo>
                  <a:lnTo>
                    <a:pt x="15753" y="16587"/>
                  </a:lnTo>
                  <a:lnTo>
                    <a:pt x="15709" y="16631"/>
                  </a:lnTo>
                  <a:lnTo>
                    <a:pt x="13515" y="19264"/>
                  </a:lnTo>
                  <a:lnTo>
                    <a:pt x="12199" y="21238"/>
                  </a:lnTo>
                  <a:lnTo>
                    <a:pt x="10970" y="23213"/>
                  </a:lnTo>
                  <a:lnTo>
                    <a:pt x="9347" y="26284"/>
                  </a:lnTo>
                  <a:lnTo>
                    <a:pt x="8425" y="28083"/>
                  </a:lnTo>
                  <a:lnTo>
                    <a:pt x="8425" y="28127"/>
                  </a:lnTo>
                  <a:lnTo>
                    <a:pt x="8074" y="29444"/>
                  </a:lnTo>
                  <a:lnTo>
                    <a:pt x="7855" y="32164"/>
                  </a:lnTo>
                  <a:lnTo>
                    <a:pt x="7723" y="34051"/>
                  </a:lnTo>
                  <a:lnTo>
                    <a:pt x="7723" y="34139"/>
                  </a:lnTo>
                  <a:lnTo>
                    <a:pt x="8118" y="34753"/>
                  </a:lnTo>
                  <a:lnTo>
                    <a:pt x="8118" y="35631"/>
                  </a:lnTo>
                  <a:lnTo>
                    <a:pt x="7811" y="36509"/>
                  </a:lnTo>
                  <a:lnTo>
                    <a:pt x="6100" y="38746"/>
                  </a:lnTo>
                  <a:lnTo>
                    <a:pt x="5178" y="40194"/>
                  </a:lnTo>
                  <a:lnTo>
                    <a:pt x="5178" y="40238"/>
                  </a:lnTo>
                  <a:lnTo>
                    <a:pt x="4257" y="42169"/>
                  </a:lnTo>
                  <a:lnTo>
                    <a:pt x="3467" y="43091"/>
                  </a:lnTo>
                  <a:lnTo>
                    <a:pt x="1712" y="44188"/>
                  </a:lnTo>
                  <a:lnTo>
                    <a:pt x="1668" y="44188"/>
                  </a:lnTo>
                  <a:lnTo>
                    <a:pt x="922" y="44890"/>
                  </a:lnTo>
                  <a:lnTo>
                    <a:pt x="878" y="44890"/>
                  </a:lnTo>
                  <a:lnTo>
                    <a:pt x="44" y="46074"/>
                  </a:lnTo>
                  <a:lnTo>
                    <a:pt x="0" y="46162"/>
                  </a:lnTo>
                  <a:lnTo>
                    <a:pt x="0" y="46206"/>
                  </a:lnTo>
                  <a:lnTo>
                    <a:pt x="44" y="46294"/>
                  </a:lnTo>
                  <a:lnTo>
                    <a:pt x="88" y="46338"/>
                  </a:lnTo>
                  <a:lnTo>
                    <a:pt x="176" y="46382"/>
                  </a:lnTo>
                  <a:lnTo>
                    <a:pt x="263" y="46338"/>
                  </a:lnTo>
                  <a:lnTo>
                    <a:pt x="307" y="46294"/>
                  </a:lnTo>
                  <a:lnTo>
                    <a:pt x="1185" y="45109"/>
                  </a:lnTo>
                  <a:lnTo>
                    <a:pt x="1887" y="44451"/>
                  </a:lnTo>
                  <a:lnTo>
                    <a:pt x="3686" y="43354"/>
                  </a:lnTo>
                  <a:lnTo>
                    <a:pt x="3730" y="43310"/>
                  </a:lnTo>
                  <a:lnTo>
                    <a:pt x="4520" y="42388"/>
                  </a:lnTo>
                  <a:lnTo>
                    <a:pt x="4564" y="42345"/>
                  </a:lnTo>
                  <a:lnTo>
                    <a:pt x="5485" y="40370"/>
                  </a:lnTo>
                  <a:lnTo>
                    <a:pt x="6407" y="38966"/>
                  </a:lnTo>
                  <a:lnTo>
                    <a:pt x="8118" y="36728"/>
                  </a:lnTo>
                  <a:lnTo>
                    <a:pt x="8162" y="36640"/>
                  </a:lnTo>
                  <a:lnTo>
                    <a:pt x="8425" y="35719"/>
                  </a:lnTo>
                  <a:lnTo>
                    <a:pt x="8469" y="35675"/>
                  </a:lnTo>
                  <a:lnTo>
                    <a:pt x="8469" y="34709"/>
                  </a:lnTo>
                  <a:lnTo>
                    <a:pt x="8425" y="34622"/>
                  </a:lnTo>
                  <a:lnTo>
                    <a:pt x="8074" y="34007"/>
                  </a:lnTo>
                  <a:lnTo>
                    <a:pt x="8206" y="32208"/>
                  </a:lnTo>
                  <a:lnTo>
                    <a:pt x="8425" y="29532"/>
                  </a:lnTo>
                  <a:lnTo>
                    <a:pt x="8732" y="28259"/>
                  </a:lnTo>
                  <a:lnTo>
                    <a:pt x="9654" y="26460"/>
                  </a:lnTo>
                  <a:lnTo>
                    <a:pt x="11277" y="23388"/>
                  </a:lnTo>
                  <a:lnTo>
                    <a:pt x="12506" y="21414"/>
                  </a:lnTo>
                  <a:lnTo>
                    <a:pt x="13779" y="19483"/>
                  </a:lnTo>
                  <a:lnTo>
                    <a:pt x="15973" y="16850"/>
                  </a:lnTo>
                  <a:lnTo>
                    <a:pt x="17421" y="15841"/>
                  </a:lnTo>
                  <a:lnTo>
                    <a:pt x="17421" y="15797"/>
                  </a:lnTo>
                  <a:lnTo>
                    <a:pt x="18518" y="14481"/>
                  </a:lnTo>
                  <a:lnTo>
                    <a:pt x="20405" y="11936"/>
                  </a:lnTo>
                  <a:lnTo>
                    <a:pt x="21151" y="11190"/>
                  </a:lnTo>
                  <a:lnTo>
                    <a:pt x="24091" y="9434"/>
                  </a:lnTo>
                  <a:lnTo>
                    <a:pt x="26109" y="7679"/>
                  </a:lnTo>
                  <a:lnTo>
                    <a:pt x="28610" y="5222"/>
                  </a:lnTo>
                  <a:lnTo>
                    <a:pt x="30717" y="2896"/>
                  </a:lnTo>
                  <a:lnTo>
                    <a:pt x="31726" y="2062"/>
                  </a:lnTo>
                  <a:lnTo>
                    <a:pt x="34666" y="307"/>
                  </a:lnTo>
                  <a:lnTo>
                    <a:pt x="34710" y="263"/>
                  </a:lnTo>
                  <a:lnTo>
                    <a:pt x="34754" y="219"/>
                  </a:lnTo>
                  <a:lnTo>
                    <a:pt x="34754" y="132"/>
                  </a:lnTo>
                  <a:lnTo>
                    <a:pt x="34754" y="88"/>
                  </a:lnTo>
                  <a:lnTo>
                    <a:pt x="34710" y="44"/>
                  </a:lnTo>
                  <a:lnTo>
                    <a:pt x="3462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4" name="Google Shape;7554;p246"/>
            <p:cNvSpPr/>
            <p:nvPr/>
          </p:nvSpPr>
          <p:spPr>
            <a:xfrm>
              <a:off x="1675200" y="2913975"/>
              <a:ext cx="853500" cy="1173825"/>
            </a:xfrm>
            <a:custGeom>
              <a:avLst/>
              <a:gdLst/>
              <a:ahLst/>
              <a:cxnLst/>
              <a:rect l="l" t="t" r="r" b="b"/>
              <a:pathLst>
                <a:path w="34140" h="46953" extrusionOk="0">
                  <a:moveTo>
                    <a:pt x="33964" y="1"/>
                  </a:moveTo>
                  <a:lnTo>
                    <a:pt x="33876" y="45"/>
                  </a:lnTo>
                  <a:lnTo>
                    <a:pt x="31463" y="1449"/>
                  </a:lnTo>
                  <a:lnTo>
                    <a:pt x="30410" y="2195"/>
                  </a:lnTo>
                  <a:lnTo>
                    <a:pt x="28479" y="4345"/>
                  </a:lnTo>
                  <a:lnTo>
                    <a:pt x="26460" y="6276"/>
                  </a:lnTo>
                  <a:lnTo>
                    <a:pt x="24837" y="7724"/>
                  </a:lnTo>
                  <a:lnTo>
                    <a:pt x="22774" y="9128"/>
                  </a:lnTo>
                  <a:lnTo>
                    <a:pt x="20932" y="10576"/>
                  </a:lnTo>
                  <a:lnTo>
                    <a:pt x="19659" y="11410"/>
                  </a:lnTo>
                  <a:lnTo>
                    <a:pt x="19615" y="11410"/>
                  </a:lnTo>
                  <a:lnTo>
                    <a:pt x="18650" y="12507"/>
                  </a:lnTo>
                  <a:lnTo>
                    <a:pt x="17158" y="14525"/>
                  </a:lnTo>
                  <a:lnTo>
                    <a:pt x="16543" y="15140"/>
                  </a:lnTo>
                  <a:lnTo>
                    <a:pt x="15534" y="15798"/>
                  </a:lnTo>
                  <a:lnTo>
                    <a:pt x="15490" y="15842"/>
                  </a:lnTo>
                  <a:lnTo>
                    <a:pt x="13955" y="17728"/>
                  </a:lnTo>
                  <a:lnTo>
                    <a:pt x="12112" y="20186"/>
                  </a:lnTo>
                  <a:lnTo>
                    <a:pt x="10707" y="22248"/>
                  </a:lnTo>
                  <a:lnTo>
                    <a:pt x="8382" y="26417"/>
                  </a:lnTo>
                  <a:lnTo>
                    <a:pt x="7592" y="27865"/>
                  </a:lnTo>
                  <a:lnTo>
                    <a:pt x="7592" y="27909"/>
                  </a:lnTo>
                  <a:lnTo>
                    <a:pt x="7372" y="28655"/>
                  </a:lnTo>
                  <a:lnTo>
                    <a:pt x="6802" y="34008"/>
                  </a:lnTo>
                  <a:lnTo>
                    <a:pt x="6583" y="36597"/>
                  </a:lnTo>
                  <a:lnTo>
                    <a:pt x="6363" y="38089"/>
                  </a:lnTo>
                  <a:lnTo>
                    <a:pt x="5486" y="39669"/>
                  </a:lnTo>
                  <a:lnTo>
                    <a:pt x="4301" y="41819"/>
                  </a:lnTo>
                  <a:lnTo>
                    <a:pt x="3467" y="43047"/>
                  </a:lnTo>
                  <a:lnTo>
                    <a:pt x="2019" y="44144"/>
                  </a:lnTo>
                  <a:lnTo>
                    <a:pt x="1975" y="44188"/>
                  </a:lnTo>
                  <a:lnTo>
                    <a:pt x="44" y="46690"/>
                  </a:lnTo>
                  <a:lnTo>
                    <a:pt x="0" y="46733"/>
                  </a:lnTo>
                  <a:lnTo>
                    <a:pt x="0" y="46821"/>
                  </a:lnTo>
                  <a:lnTo>
                    <a:pt x="44" y="46865"/>
                  </a:lnTo>
                  <a:lnTo>
                    <a:pt x="88" y="46909"/>
                  </a:lnTo>
                  <a:lnTo>
                    <a:pt x="176" y="46953"/>
                  </a:lnTo>
                  <a:lnTo>
                    <a:pt x="264" y="46953"/>
                  </a:lnTo>
                  <a:lnTo>
                    <a:pt x="308" y="46909"/>
                  </a:lnTo>
                  <a:lnTo>
                    <a:pt x="2238" y="44408"/>
                  </a:lnTo>
                  <a:lnTo>
                    <a:pt x="3686" y="43311"/>
                  </a:lnTo>
                  <a:lnTo>
                    <a:pt x="3730" y="43267"/>
                  </a:lnTo>
                  <a:lnTo>
                    <a:pt x="4608" y="41994"/>
                  </a:lnTo>
                  <a:lnTo>
                    <a:pt x="5793" y="39844"/>
                  </a:lnTo>
                  <a:lnTo>
                    <a:pt x="6714" y="38221"/>
                  </a:lnTo>
                  <a:lnTo>
                    <a:pt x="6714" y="38133"/>
                  </a:lnTo>
                  <a:lnTo>
                    <a:pt x="6934" y="36641"/>
                  </a:lnTo>
                  <a:lnTo>
                    <a:pt x="7153" y="34052"/>
                  </a:lnTo>
                  <a:lnTo>
                    <a:pt x="7723" y="28699"/>
                  </a:lnTo>
                  <a:lnTo>
                    <a:pt x="7943" y="28040"/>
                  </a:lnTo>
                  <a:lnTo>
                    <a:pt x="8689" y="26548"/>
                  </a:lnTo>
                  <a:lnTo>
                    <a:pt x="11015" y="22424"/>
                  </a:lnTo>
                  <a:lnTo>
                    <a:pt x="12419" y="20361"/>
                  </a:lnTo>
                  <a:lnTo>
                    <a:pt x="14218" y="17948"/>
                  </a:lnTo>
                  <a:lnTo>
                    <a:pt x="15754" y="16105"/>
                  </a:lnTo>
                  <a:lnTo>
                    <a:pt x="16763" y="15403"/>
                  </a:lnTo>
                  <a:lnTo>
                    <a:pt x="16807" y="15403"/>
                  </a:lnTo>
                  <a:lnTo>
                    <a:pt x="17421" y="14745"/>
                  </a:lnTo>
                  <a:lnTo>
                    <a:pt x="17465" y="14745"/>
                  </a:lnTo>
                  <a:lnTo>
                    <a:pt x="18913" y="12726"/>
                  </a:lnTo>
                  <a:lnTo>
                    <a:pt x="19878" y="11673"/>
                  </a:lnTo>
                  <a:lnTo>
                    <a:pt x="21151" y="10839"/>
                  </a:lnTo>
                  <a:lnTo>
                    <a:pt x="22994" y="9435"/>
                  </a:lnTo>
                  <a:lnTo>
                    <a:pt x="25056" y="7987"/>
                  </a:lnTo>
                  <a:lnTo>
                    <a:pt x="26680" y="6539"/>
                  </a:lnTo>
                  <a:lnTo>
                    <a:pt x="28698" y="4564"/>
                  </a:lnTo>
                  <a:lnTo>
                    <a:pt x="30629" y="2458"/>
                  </a:lnTo>
                  <a:lnTo>
                    <a:pt x="31682" y="1756"/>
                  </a:lnTo>
                  <a:lnTo>
                    <a:pt x="34052" y="308"/>
                  </a:lnTo>
                  <a:lnTo>
                    <a:pt x="34096" y="264"/>
                  </a:lnTo>
                  <a:lnTo>
                    <a:pt x="34140" y="220"/>
                  </a:lnTo>
                  <a:lnTo>
                    <a:pt x="34140" y="132"/>
                  </a:lnTo>
                  <a:lnTo>
                    <a:pt x="34140" y="89"/>
                  </a:lnTo>
                  <a:lnTo>
                    <a:pt x="34052" y="45"/>
                  </a:lnTo>
                  <a:lnTo>
                    <a:pt x="3400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5" name="Google Shape;7555;p246"/>
            <p:cNvSpPr/>
            <p:nvPr/>
          </p:nvSpPr>
          <p:spPr>
            <a:xfrm>
              <a:off x="1666425" y="2888750"/>
              <a:ext cx="833750" cy="1184800"/>
            </a:xfrm>
            <a:custGeom>
              <a:avLst/>
              <a:gdLst/>
              <a:ahLst/>
              <a:cxnLst/>
              <a:rect l="l" t="t" r="r" b="b"/>
              <a:pathLst>
                <a:path w="33350" h="47392" extrusionOk="0">
                  <a:moveTo>
                    <a:pt x="33086" y="1"/>
                  </a:moveTo>
                  <a:lnTo>
                    <a:pt x="31243" y="1229"/>
                  </a:lnTo>
                  <a:lnTo>
                    <a:pt x="30146" y="1887"/>
                  </a:lnTo>
                  <a:lnTo>
                    <a:pt x="30102" y="1931"/>
                  </a:lnTo>
                  <a:lnTo>
                    <a:pt x="26899" y="5178"/>
                  </a:lnTo>
                  <a:lnTo>
                    <a:pt x="22774" y="8382"/>
                  </a:lnTo>
                  <a:lnTo>
                    <a:pt x="19703" y="10795"/>
                  </a:lnTo>
                  <a:lnTo>
                    <a:pt x="18255" y="11892"/>
                  </a:lnTo>
                  <a:lnTo>
                    <a:pt x="18211" y="11936"/>
                  </a:lnTo>
                  <a:lnTo>
                    <a:pt x="16587" y="13955"/>
                  </a:lnTo>
                  <a:lnTo>
                    <a:pt x="15666" y="14744"/>
                  </a:lnTo>
                  <a:lnTo>
                    <a:pt x="15622" y="14744"/>
                  </a:lnTo>
                  <a:lnTo>
                    <a:pt x="11936" y="19396"/>
                  </a:lnTo>
                  <a:lnTo>
                    <a:pt x="10663" y="21107"/>
                  </a:lnTo>
                  <a:lnTo>
                    <a:pt x="9084" y="23257"/>
                  </a:lnTo>
                  <a:lnTo>
                    <a:pt x="7680" y="25758"/>
                  </a:lnTo>
                  <a:lnTo>
                    <a:pt x="6670" y="27689"/>
                  </a:lnTo>
                  <a:lnTo>
                    <a:pt x="6626" y="27733"/>
                  </a:lnTo>
                  <a:lnTo>
                    <a:pt x="6056" y="32033"/>
                  </a:lnTo>
                  <a:lnTo>
                    <a:pt x="4783" y="40107"/>
                  </a:lnTo>
                  <a:lnTo>
                    <a:pt x="4345" y="41204"/>
                  </a:lnTo>
                  <a:lnTo>
                    <a:pt x="3204" y="43091"/>
                  </a:lnTo>
                  <a:lnTo>
                    <a:pt x="2194" y="44144"/>
                  </a:lnTo>
                  <a:lnTo>
                    <a:pt x="2151" y="44188"/>
                  </a:lnTo>
                  <a:lnTo>
                    <a:pt x="834" y="45943"/>
                  </a:lnTo>
                  <a:lnTo>
                    <a:pt x="0" y="47084"/>
                  </a:lnTo>
                  <a:lnTo>
                    <a:pt x="0" y="47172"/>
                  </a:lnTo>
                  <a:lnTo>
                    <a:pt x="0" y="47216"/>
                  </a:lnTo>
                  <a:lnTo>
                    <a:pt x="0" y="47304"/>
                  </a:lnTo>
                  <a:lnTo>
                    <a:pt x="44" y="47347"/>
                  </a:lnTo>
                  <a:lnTo>
                    <a:pt x="176" y="47391"/>
                  </a:lnTo>
                  <a:lnTo>
                    <a:pt x="220" y="47347"/>
                  </a:lnTo>
                  <a:lnTo>
                    <a:pt x="308" y="47304"/>
                  </a:lnTo>
                  <a:lnTo>
                    <a:pt x="1097" y="46163"/>
                  </a:lnTo>
                  <a:lnTo>
                    <a:pt x="2458" y="44407"/>
                  </a:lnTo>
                  <a:lnTo>
                    <a:pt x="3511" y="43310"/>
                  </a:lnTo>
                  <a:lnTo>
                    <a:pt x="4652" y="41380"/>
                  </a:lnTo>
                  <a:lnTo>
                    <a:pt x="4696" y="41336"/>
                  </a:lnTo>
                  <a:lnTo>
                    <a:pt x="5134" y="40195"/>
                  </a:lnTo>
                  <a:lnTo>
                    <a:pt x="5134" y="40151"/>
                  </a:lnTo>
                  <a:lnTo>
                    <a:pt x="6407" y="32121"/>
                  </a:lnTo>
                  <a:lnTo>
                    <a:pt x="6977" y="27821"/>
                  </a:lnTo>
                  <a:lnTo>
                    <a:pt x="7987" y="25934"/>
                  </a:lnTo>
                  <a:lnTo>
                    <a:pt x="9391" y="23433"/>
                  </a:lnTo>
                  <a:lnTo>
                    <a:pt x="10927" y="21283"/>
                  </a:lnTo>
                  <a:lnTo>
                    <a:pt x="12199" y="19615"/>
                  </a:lnTo>
                  <a:lnTo>
                    <a:pt x="15885" y="15008"/>
                  </a:lnTo>
                  <a:lnTo>
                    <a:pt x="16851" y="14218"/>
                  </a:lnTo>
                  <a:lnTo>
                    <a:pt x="16894" y="14218"/>
                  </a:lnTo>
                  <a:lnTo>
                    <a:pt x="18474" y="12155"/>
                  </a:lnTo>
                  <a:lnTo>
                    <a:pt x="19922" y="11102"/>
                  </a:lnTo>
                  <a:lnTo>
                    <a:pt x="22994" y="8689"/>
                  </a:lnTo>
                  <a:lnTo>
                    <a:pt x="27119" y="5442"/>
                  </a:lnTo>
                  <a:lnTo>
                    <a:pt x="27162" y="5398"/>
                  </a:lnTo>
                  <a:lnTo>
                    <a:pt x="30366" y="2195"/>
                  </a:lnTo>
                  <a:lnTo>
                    <a:pt x="31419" y="1536"/>
                  </a:lnTo>
                  <a:lnTo>
                    <a:pt x="33306" y="308"/>
                  </a:lnTo>
                  <a:lnTo>
                    <a:pt x="33350" y="264"/>
                  </a:lnTo>
                  <a:lnTo>
                    <a:pt x="33350" y="220"/>
                  </a:lnTo>
                  <a:lnTo>
                    <a:pt x="33350" y="132"/>
                  </a:lnTo>
                  <a:lnTo>
                    <a:pt x="33350" y="88"/>
                  </a:lnTo>
                  <a:lnTo>
                    <a:pt x="33306" y="44"/>
                  </a:lnTo>
                  <a:lnTo>
                    <a:pt x="3321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6" name="Google Shape;7556;p246"/>
            <p:cNvSpPr/>
            <p:nvPr/>
          </p:nvSpPr>
          <p:spPr>
            <a:xfrm>
              <a:off x="1654350" y="2862425"/>
              <a:ext cx="817300" cy="1200150"/>
            </a:xfrm>
            <a:custGeom>
              <a:avLst/>
              <a:gdLst/>
              <a:ahLst/>
              <a:cxnLst/>
              <a:rect l="l" t="t" r="r" b="b"/>
              <a:pathLst>
                <a:path w="32692" h="48006" extrusionOk="0">
                  <a:moveTo>
                    <a:pt x="32472" y="0"/>
                  </a:moveTo>
                  <a:lnTo>
                    <a:pt x="32428" y="44"/>
                  </a:lnTo>
                  <a:lnTo>
                    <a:pt x="30103" y="1580"/>
                  </a:lnTo>
                  <a:lnTo>
                    <a:pt x="27514" y="4081"/>
                  </a:lnTo>
                  <a:lnTo>
                    <a:pt x="22906" y="7723"/>
                  </a:lnTo>
                  <a:lnTo>
                    <a:pt x="20625" y="9522"/>
                  </a:lnTo>
                  <a:lnTo>
                    <a:pt x="18694" y="11102"/>
                  </a:lnTo>
                  <a:lnTo>
                    <a:pt x="17070" y="12331"/>
                  </a:lnTo>
                  <a:lnTo>
                    <a:pt x="17070" y="12375"/>
                  </a:lnTo>
                  <a:lnTo>
                    <a:pt x="16280" y="13252"/>
                  </a:lnTo>
                  <a:lnTo>
                    <a:pt x="15622" y="13911"/>
                  </a:lnTo>
                  <a:lnTo>
                    <a:pt x="15578" y="13911"/>
                  </a:lnTo>
                  <a:lnTo>
                    <a:pt x="12770" y="17509"/>
                  </a:lnTo>
                  <a:lnTo>
                    <a:pt x="10927" y="19922"/>
                  </a:lnTo>
                  <a:lnTo>
                    <a:pt x="7592" y="24310"/>
                  </a:lnTo>
                  <a:lnTo>
                    <a:pt x="7592" y="24354"/>
                  </a:lnTo>
                  <a:lnTo>
                    <a:pt x="5881" y="27513"/>
                  </a:lnTo>
                  <a:lnTo>
                    <a:pt x="5837" y="27601"/>
                  </a:lnTo>
                  <a:lnTo>
                    <a:pt x="5179" y="32121"/>
                  </a:lnTo>
                  <a:lnTo>
                    <a:pt x="4608" y="35851"/>
                  </a:lnTo>
                  <a:lnTo>
                    <a:pt x="4126" y="39317"/>
                  </a:lnTo>
                  <a:lnTo>
                    <a:pt x="3599" y="41775"/>
                  </a:lnTo>
                  <a:lnTo>
                    <a:pt x="3116" y="43135"/>
                  </a:lnTo>
                  <a:lnTo>
                    <a:pt x="527" y="47084"/>
                  </a:lnTo>
                  <a:lnTo>
                    <a:pt x="45" y="47742"/>
                  </a:lnTo>
                  <a:lnTo>
                    <a:pt x="1" y="47786"/>
                  </a:lnTo>
                  <a:lnTo>
                    <a:pt x="1" y="47874"/>
                  </a:lnTo>
                  <a:lnTo>
                    <a:pt x="45" y="47918"/>
                  </a:lnTo>
                  <a:lnTo>
                    <a:pt x="89" y="47962"/>
                  </a:lnTo>
                  <a:lnTo>
                    <a:pt x="176" y="48006"/>
                  </a:lnTo>
                  <a:lnTo>
                    <a:pt x="264" y="48006"/>
                  </a:lnTo>
                  <a:lnTo>
                    <a:pt x="352" y="47918"/>
                  </a:lnTo>
                  <a:lnTo>
                    <a:pt x="791" y="47260"/>
                  </a:lnTo>
                  <a:lnTo>
                    <a:pt x="3423" y="43310"/>
                  </a:lnTo>
                  <a:lnTo>
                    <a:pt x="3467" y="43266"/>
                  </a:lnTo>
                  <a:lnTo>
                    <a:pt x="3906" y="41862"/>
                  </a:lnTo>
                  <a:lnTo>
                    <a:pt x="4477" y="39361"/>
                  </a:lnTo>
                  <a:lnTo>
                    <a:pt x="4959" y="35938"/>
                  </a:lnTo>
                  <a:lnTo>
                    <a:pt x="5530" y="32165"/>
                  </a:lnTo>
                  <a:lnTo>
                    <a:pt x="6188" y="27645"/>
                  </a:lnTo>
                  <a:lnTo>
                    <a:pt x="7899" y="24530"/>
                  </a:lnTo>
                  <a:lnTo>
                    <a:pt x="11190" y="20098"/>
                  </a:lnTo>
                  <a:lnTo>
                    <a:pt x="13033" y="17728"/>
                  </a:lnTo>
                  <a:lnTo>
                    <a:pt x="15842" y="14130"/>
                  </a:lnTo>
                  <a:lnTo>
                    <a:pt x="16544" y="13516"/>
                  </a:lnTo>
                  <a:lnTo>
                    <a:pt x="17290" y="12594"/>
                  </a:lnTo>
                  <a:lnTo>
                    <a:pt x="18913" y="11409"/>
                  </a:lnTo>
                  <a:lnTo>
                    <a:pt x="20844" y="9830"/>
                  </a:lnTo>
                  <a:lnTo>
                    <a:pt x="23082" y="7987"/>
                  </a:lnTo>
                  <a:lnTo>
                    <a:pt x="27733" y="4345"/>
                  </a:lnTo>
                  <a:lnTo>
                    <a:pt x="30322" y="1843"/>
                  </a:lnTo>
                  <a:lnTo>
                    <a:pt x="32604" y="352"/>
                  </a:lnTo>
                  <a:lnTo>
                    <a:pt x="32648" y="264"/>
                  </a:lnTo>
                  <a:lnTo>
                    <a:pt x="32692" y="220"/>
                  </a:lnTo>
                  <a:lnTo>
                    <a:pt x="32692" y="176"/>
                  </a:lnTo>
                  <a:lnTo>
                    <a:pt x="32648" y="88"/>
                  </a:lnTo>
                  <a:lnTo>
                    <a:pt x="32604" y="44"/>
                  </a:lnTo>
                  <a:lnTo>
                    <a:pt x="3256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7" name="Google Shape;7557;p246"/>
            <p:cNvSpPr/>
            <p:nvPr/>
          </p:nvSpPr>
          <p:spPr>
            <a:xfrm>
              <a:off x="1560025" y="2811950"/>
              <a:ext cx="854575" cy="1804625"/>
            </a:xfrm>
            <a:custGeom>
              <a:avLst/>
              <a:gdLst/>
              <a:ahLst/>
              <a:cxnLst/>
              <a:rect l="l" t="t" r="r" b="b"/>
              <a:pathLst>
                <a:path w="34183" h="72185" extrusionOk="0">
                  <a:moveTo>
                    <a:pt x="33964" y="1"/>
                  </a:moveTo>
                  <a:lnTo>
                    <a:pt x="33920" y="45"/>
                  </a:lnTo>
                  <a:lnTo>
                    <a:pt x="30014" y="3073"/>
                  </a:lnTo>
                  <a:lnTo>
                    <a:pt x="25977" y="6320"/>
                  </a:lnTo>
                  <a:lnTo>
                    <a:pt x="23257" y="8514"/>
                  </a:lnTo>
                  <a:lnTo>
                    <a:pt x="20975" y="10401"/>
                  </a:lnTo>
                  <a:lnTo>
                    <a:pt x="19659" y="11454"/>
                  </a:lnTo>
                  <a:lnTo>
                    <a:pt x="16675" y="13341"/>
                  </a:lnTo>
                  <a:lnTo>
                    <a:pt x="15534" y="14613"/>
                  </a:lnTo>
                  <a:lnTo>
                    <a:pt x="14656" y="15842"/>
                  </a:lnTo>
                  <a:lnTo>
                    <a:pt x="13779" y="17070"/>
                  </a:lnTo>
                  <a:lnTo>
                    <a:pt x="12199" y="19572"/>
                  </a:lnTo>
                  <a:lnTo>
                    <a:pt x="10444" y="22248"/>
                  </a:lnTo>
                  <a:lnTo>
                    <a:pt x="9566" y="23565"/>
                  </a:lnTo>
                  <a:lnTo>
                    <a:pt x="8601" y="24837"/>
                  </a:lnTo>
                  <a:lnTo>
                    <a:pt x="7196" y="26812"/>
                  </a:lnTo>
                  <a:lnTo>
                    <a:pt x="7196" y="26900"/>
                  </a:lnTo>
                  <a:lnTo>
                    <a:pt x="6802" y="29006"/>
                  </a:lnTo>
                  <a:lnTo>
                    <a:pt x="6187" y="33877"/>
                  </a:lnTo>
                  <a:lnTo>
                    <a:pt x="5705" y="37387"/>
                  </a:lnTo>
                  <a:lnTo>
                    <a:pt x="5266" y="40459"/>
                  </a:lnTo>
                  <a:lnTo>
                    <a:pt x="4564" y="43750"/>
                  </a:lnTo>
                  <a:lnTo>
                    <a:pt x="3730" y="47479"/>
                  </a:lnTo>
                  <a:lnTo>
                    <a:pt x="1624" y="50814"/>
                  </a:lnTo>
                  <a:lnTo>
                    <a:pt x="878" y="52262"/>
                  </a:lnTo>
                  <a:lnTo>
                    <a:pt x="834" y="52306"/>
                  </a:lnTo>
                  <a:lnTo>
                    <a:pt x="527" y="54807"/>
                  </a:lnTo>
                  <a:lnTo>
                    <a:pt x="263" y="57528"/>
                  </a:lnTo>
                  <a:lnTo>
                    <a:pt x="0" y="59415"/>
                  </a:lnTo>
                  <a:lnTo>
                    <a:pt x="0" y="59547"/>
                  </a:lnTo>
                  <a:lnTo>
                    <a:pt x="2413" y="62794"/>
                  </a:lnTo>
                  <a:lnTo>
                    <a:pt x="3774" y="64944"/>
                  </a:lnTo>
                  <a:lnTo>
                    <a:pt x="4607" y="66172"/>
                  </a:lnTo>
                  <a:lnTo>
                    <a:pt x="6275" y="68191"/>
                  </a:lnTo>
                  <a:lnTo>
                    <a:pt x="9390" y="71658"/>
                  </a:lnTo>
                  <a:lnTo>
                    <a:pt x="9434" y="71701"/>
                  </a:lnTo>
                  <a:lnTo>
                    <a:pt x="10093" y="72184"/>
                  </a:lnTo>
                  <a:lnTo>
                    <a:pt x="10751" y="72184"/>
                  </a:lnTo>
                  <a:lnTo>
                    <a:pt x="10839" y="72140"/>
                  </a:lnTo>
                  <a:lnTo>
                    <a:pt x="11804" y="70999"/>
                  </a:lnTo>
                  <a:lnTo>
                    <a:pt x="11848" y="70955"/>
                  </a:lnTo>
                  <a:lnTo>
                    <a:pt x="11848" y="70868"/>
                  </a:lnTo>
                  <a:lnTo>
                    <a:pt x="11804" y="70824"/>
                  </a:lnTo>
                  <a:lnTo>
                    <a:pt x="11804" y="70780"/>
                  </a:lnTo>
                  <a:lnTo>
                    <a:pt x="11716" y="70736"/>
                  </a:lnTo>
                  <a:lnTo>
                    <a:pt x="11584" y="70736"/>
                  </a:lnTo>
                  <a:lnTo>
                    <a:pt x="11541" y="70780"/>
                  </a:lnTo>
                  <a:lnTo>
                    <a:pt x="10619" y="71833"/>
                  </a:lnTo>
                  <a:lnTo>
                    <a:pt x="10224" y="71833"/>
                  </a:lnTo>
                  <a:lnTo>
                    <a:pt x="9654" y="71438"/>
                  </a:lnTo>
                  <a:lnTo>
                    <a:pt x="6538" y="67928"/>
                  </a:lnTo>
                  <a:lnTo>
                    <a:pt x="4915" y="65953"/>
                  </a:lnTo>
                  <a:lnTo>
                    <a:pt x="4037" y="64724"/>
                  </a:lnTo>
                  <a:lnTo>
                    <a:pt x="2677" y="62618"/>
                  </a:lnTo>
                  <a:lnTo>
                    <a:pt x="351" y="59415"/>
                  </a:lnTo>
                  <a:lnTo>
                    <a:pt x="614" y="57572"/>
                  </a:lnTo>
                  <a:lnTo>
                    <a:pt x="878" y="54851"/>
                  </a:lnTo>
                  <a:lnTo>
                    <a:pt x="1185" y="52394"/>
                  </a:lnTo>
                  <a:lnTo>
                    <a:pt x="1931" y="50990"/>
                  </a:lnTo>
                  <a:lnTo>
                    <a:pt x="4037" y="47611"/>
                  </a:lnTo>
                  <a:lnTo>
                    <a:pt x="4037" y="47567"/>
                  </a:lnTo>
                  <a:lnTo>
                    <a:pt x="4915" y="43837"/>
                  </a:lnTo>
                  <a:lnTo>
                    <a:pt x="5573" y="40546"/>
                  </a:lnTo>
                  <a:lnTo>
                    <a:pt x="6056" y="37431"/>
                  </a:lnTo>
                  <a:lnTo>
                    <a:pt x="6494" y="33920"/>
                  </a:lnTo>
                  <a:lnTo>
                    <a:pt x="7109" y="29050"/>
                  </a:lnTo>
                  <a:lnTo>
                    <a:pt x="7504" y="26987"/>
                  </a:lnTo>
                  <a:lnTo>
                    <a:pt x="8908" y="25057"/>
                  </a:lnTo>
                  <a:lnTo>
                    <a:pt x="9829" y="23740"/>
                  </a:lnTo>
                  <a:lnTo>
                    <a:pt x="10751" y="22424"/>
                  </a:lnTo>
                  <a:lnTo>
                    <a:pt x="12462" y="19747"/>
                  </a:lnTo>
                  <a:lnTo>
                    <a:pt x="14086" y="17290"/>
                  </a:lnTo>
                  <a:lnTo>
                    <a:pt x="14919" y="16061"/>
                  </a:lnTo>
                  <a:lnTo>
                    <a:pt x="15797" y="14833"/>
                  </a:lnTo>
                  <a:lnTo>
                    <a:pt x="16894" y="13604"/>
                  </a:lnTo>
                  <a:lnTo>
                    <a:pt x="19834" y="11717"/>
                  </a:lnTo>
                  <a:lnTo>
                    <a:pt x="19878" y="11717"/>
                  </a:lnTo>
                  <a:lnTo>
                    <a:pt x="21194" y="10664"/>
                  </a:lnTo>
                  <a:lnTo>
                    <a:pt x="23476" y="8777"/>
                  </a:lnTo>
                  <a:lnTo>
                    <a:pt x="26197" y="6583"/>
                  </a:lnTo>
                  <a:lnTo>
                    <a:pt x="30234" y="3336"/>
                  </a:lnTo>
                  <a:lnTo>
                    <a:pt x="34139" y="308"/>
                  </a:lnTo>
                  <a:lnTo>
                    <a:pt x="34183" y="264"/>
                  </a:lnTo>
                  <a:lnTo>
                    <a:pt x="34183" y="176"/>
                  </a:lnTo>
                  <a:lnTo>
                    <a:pt x="34183" y="133"/>
                  </a:lnTo>
                  <a:lnTo>
                    <a:pt x="34183" y="45"/>
                  </a:lnTo>
                  <a:lnTo>
                    <a:pt x="3409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8" name="Google Shape;7558;p246"/>
            <p:cNvSpPr/>
            <p:nvPr/>
          </p:nvSpPr>
          <p:spPr>
            <a:xfrm>
              <a:off x="1524900" y="2786725"/>
              <a:ext cx="862275" cy="1885775"/>
            </a:xfrm>
            <a:custGeom>
              <a:avLst/>
              <a:gdLst/>
              <a:ahLst/>
              <a:cxnLst/>
              <a:rect l="l" t="t" r="r" b="b"/>
              <a:pathLst>
                <a:path w="34491" h="75431" extrusionOk="0">
                  <a:moveTo>
                    <a:pt x="34272" y="1"/>
                  </a:moveTo>
                  <a:lnTo>
                    <a:pt x="34184" y="45"/>
                  </a:lnTo>
                  <a:lnTo>
                    <a:pt x="31288" y="2239"/>
                  </a:lnTo>
                  <a:lnTo>
                    <a:pt x="22555" y="9259"/>
                  </a:lnTo>
                  <a:lnTo>
                    <a:pt x="19835" y="11410"/>
                  </a:lnTo>
                  <a:lnTo>
                    <a:pt x="17509" y="12507"/>
                  </a:lnTo>
                  <a:lnTo>
                    <a:pt x="16939" y="12770"/>
                  </a:lnTo>
                  <a:lnTo>
                    <a:pt x="16456" y="13121"/>
                  </a:lnTo>
                  <a:lnTo>
                    <a:pt x="15929" y="13516"/>
                  </a:lnTo>
                  <a:lnTo>
                    <a:pt x="15447" y="13911"/>
                  </a:lnTo>
                  <a:lnTo>
                    <a:pt x="14964" y="14350"/>
                  </a:lnTo>
                  <a:lnTo>
                    <a:pt x="14481" y="14832"/>
                  </a:lnTo>
                  <a:lnTo>
                    <a:pt x="13560" y="15885"/>
                  </a:lnTo>
                  <a:lnTo>
                    <a:pt x="12726" y="17026"/>
                  </a:lnTo>
                  <a:lnTo>
                    <a:pt x="11892" y="18211"/>
                  </a:lnTo>
                  <a:lnTo>
                    <a:pt x="11059" y="19440"/>
                  </a:lnTo>
                  <a:lnTo>
                    <a:pt x="10269" y="20712"/>
                  </a:lnTo>
                  <a:lnTo>
                    <a:pt x="9479" y="21941"/>
                  </a:lnTo>
                  <a:lnTo>
                    <a:pt x="8733" y="23082"/>
                  </a:lnTo>
                  <a:lnTo>
                    <a:pt x="7943" y="24179"/>
                  </a:lnTo>
                  <a:lnTo>
                    <a:pt x="7197" y="25188"/>
                  </a:lnTo>
                  <a:lnTo>
                    <a:pt x="7153" y="25232"/>
                  </a:lnTo>
                  <a:lnTo>
                    <a:pt x="6846" y="26197"/>
                  </a:lnTo>
                  <a:lnTo>
                    <a:pt x="6846" y="26285"/>
                  </a:lnTo>
                  <a:lnTo>
                    <a:pt x="7022" y="27514"/>
                  </a:lnTo>
                  <a:lnTo>
                    <a:pt x="6320" y="33832"/>
                  </a:lnTo>
                  <a:lnTo>
                    <a:pt x="5837" y="37606"/>
                  </a:lnTo>
                  <a:lnTo>
                    <a:pt x="5398" y="40853"/>
                  </a:lnTo>
                  <a:lnTo>
                    <a:pt x="5047" y="42960"/>
                  </a:lnTo>
                  <a:lnTo>
                    <a:pt x="3950" y="47523"/>
                  </a:lnTo>
                  <a:lnTo>
                    <a:pt x="3424" y="49673"/>
                  </a:lnTo>
                  <a:lnTo>
                    <a:pt x="1712" y="52964"/>
                  </a:lnTo>
                  <a:lnTo>
                    <a:pt x="1712" y="53008"/>
                  </a:lnTo>
                  <a:lnTo>
                    <a:pt x="1230" y="56957"/>
                  </a:lnTo>
                  <a:lnTo>
                    <a:pt x="89" y="61302"/>
                  </a:lnTo>
                  <a:lnTo>
                    <a:pt x="89" y="61345"/>
                  </a:lnTo>
                  <a:lnTo>
                    <a:pt x="1" y="62355"/>
                  </a:lnTo>
                  <a:lnTo>
                    <a:pt x="45" y="62486"/>
                  </a:lnTo>
                  <a:lnTo>
                    <a:pt x="1844" y="64812"/>
                  </a:lnTo>
                  <a:lnTo>
                    <a:pt x="4740" y="68147"/>
                  </a:lnTo>
                  <a:lnTo>
                    <a:pt x="6144" y="69814"/>
                  </a:lnTo>
                  <a:lnTo>
                    <a:pt x="8250" y="72096"/>
                  </a:lnTo>
                  <a:lnTo>
                    <a:pt x="9830" y="73983"/>
                  </a:lnTo>
                  <a:lnTo>
                    <a:pt x="10927" y="75387"/>
                  </a:lnTo>
                  <a:lnTo>
                    <a:pt x="11015" y="75431"/>
                  </a:lnTo>
                  <a:lnTo>
                    <a:pt x="11147" y="75431"/>
                  </a:lnTo>
                  <a:lnTo>
                    <a:pt x="11366" y="75343"/>
                  </a:lnTo>
                  <a:lnTo>
                    <a:pt x="11454" y="75255"/>
                  </a:lnTo>
                  <a:lnTo>
                    <a:pt x="12463" y="73764"/>
                  </a:lnTo>
                  <a:lnTo>
                    <a:pt x="12507" y="73676"/>
                  </a:lnTo>
                  <a:lnTo>
                    <a:pt x="12507" y="73632"/>
                  </a:lnTo>
                  <a:lnTo>
                    <a:pt x="12463" y="73544"/>
                  </a:lnTo>
                  <a:lnTo>
                    <a:pt x="12419" y="73500"/>
                  </a:lnTo>
                  <a:lnTo>
                    <a:pt x="12244" y="73500"/>
                  </a:lnTo>
                  <a:lnTo>
                    <a:pt x="12200" y="73544"/>
                  </a:lnTo>
                  <a:lnTo>
                    <a:pt x="11190" y="75036"/>
                  </a:lnTo>
                  <a:lnTo>
                    <a:pt x="11147" y="75036"/>
                  </a:lnTo>
                  <a:lnTo>
                    <a:pt x="10093" y="73764"/>
                  </a:lnTo>
                  <a:lnTo>
                    <a:pt x="8514" y="71877"/>
                  </a:lnTo>
                  <a:lnTo>
                    <a:pt x="6407" y="69551"/>
                  </a:lnTo>
                  <a:lnTo>
                    <a:pt x="2151" y="64549"/>
                  </a:lnTo>
                  <a:lnTo>
                    <a:pt x="396" y="62311"/>
                  </a:lnTo>
                  <a:lnTo>
                    <a:pt x="440" y="61389"/>
                  </a:lnTo>
                  <a:lnTo>
                    <a:pt x="1581" y="57001"/>
                  </a:lnTo>
                  <a:lnTo>
                    <a:pt x="2063" y="53096"/>
                  </a:lnTo>
                  <a:lnTo>
                    <a:pt x="3775" y="49805"/>
                  </a:lnTo>
                  <a:lnTo>
                    <a:pt x="3775" y="49761"/>
                  </a:lnTo>
                  <a:lnTo>
                    <a:pt x="4301" y="47567"/>
                  </a:lnTo>
                  <a:lnTo>
                    <a:pt x="5398" y="43047"/>
                  </a:lnTo>
                  <a:lnTo>
                    <a:pt x="5749" y="40897"/>
                  </a:lnTo>
                  <a:lnTo>
                    <a:pt x="6188" y="37650"/>
                  </a:lnTo>
                  <a:lnTo>
                    <a:pt x="6671" y="33876"/>
                  </a:lnTo>
                  <a:lnTo>
                    <a:pt x="7373" y="27514"/>
                  </a:lnTo>
                  <a:lnTo>
                    <a:pt x="7373" y="27470"/>
                  </a:lnTo>
                  <a:lnTo>
                    <a:pt x="7197" y="26285"/>
                  </a:lnTo>
                  <a:lnTo>
                    <a:pt x="7461" y="25364"/>
                  </a:lnTo>
                  <a:lnTo>
                    <a:pt x="8250" y="24398"/>
                  </a:lnTo>
                  <a:lnTo>
                    <a:pt x="9040" y="23301"/>
                  </a:lnTo>
                  <a:lnTo>
                    <a:pt x="9786" y="22116"/>
                  </a:lnTo>
                  <a:lnTo>
                    <a:pt x="10576" y="20888"/>
                  </a:lnTo>
                  <a:lnTo>
                    <a:pt x="12156" y="18430"/>
                  </a:lnTo>
                  <a:lnTo>
                    <a:pt x="12989" y="17246"/>
                  </a:lnTo>
                  <a:lnTo>
                    <a:pt x="13823" y="16149"/>
                  </a:lnTo>
                  <a:lnTo>
                    <a:pt x="14701" y="15096"/>
                  </a:lnTo>
                  <a:lnTo>
                    <a:pt x="15184" y="14613"/>
                  </a:lnTo>
                  <a:lnTo>
                    <a:pt x="15622" y="14174"/>
                  </a:lnTo>
                  <a:lnTo>
                    <a:pt x="16105" y="13779"/>
                  </a:lnTo>
                  <a:lnTo>
                    <a:pt x="16632" y="13428"/>
                  </a:lnTo>
                  <a:lnTo>
                    <a:pt x="17114" y="13121"/>
                  </a:lnTo>
                  <a:lnTo>
                    <a:pt x="17641" y="12814"/>
                  </a:lnTo>
                  <a:lnTo>
                    <a:pt x="20010" y="11717"/>
                  </a:lnTo>
                  <a:lnTo>
                    <a:pt x="20054" y="11673"/>
                  </a:lnTo>
                  <a:lnTo>
                    <a:pt x="22775" y="9523"/>
                  </a:lnTo>
                  <a:lnTo>
                    <a:pt x="27865" y="5442"/>
                  </a:lnTo>
                  <a:lnTo>
                    <a:pt x="31507" y="2502"/>
                  </a:lnTo>
                  <a:lnTo>
                    <a:pt x="34403" y="308"/>
                  </a:lnTo>
                  <a:lnTo>
                    <a:pt x="34447" y="264"/>
                  </a:lnTo>
                  <a:lnTo>
                    <a:pt x="34491" y="176"/>
                  </a:lnTo>
                  <a:lnTo>
                    <a:pt x="34491" y="132"/>
                  </a:lnTo>
                  <a:lnTo>
                    <a:pt x="34447" y="45"/>
                  </a:lnTo>
                  <a:lnTo>
                    <a:pt x="3440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9" name="Google Shape;7559;p246"/>
            <p:cNvSpPr/>
            <p:nvPr/>
          </p:nvSpPr>
          <p:spPr>
            <a:xfrm>
              <a:off x="2067925" y="3861800"/>
              <a:ext cx="110825" cy="71325"/>
            </a:xfrm>
            <a:custGeom>
              <a:avLst/>
              <a:gdLst/>
              <a:ahLst/>
              <a:cxnLst/>
              <a:rect l="l" t="t" r="r" b="b"/>
              <a:pathLst>
                <a:path w="4433" h="2853" extrusionOk="0">
                  <a:moveTo>
                    <a:pt x="3116" y="351"/>
                  </a:moveTo>
                  <a:lnTo>
                    <a:pt x="3555" y="615"/>
                  </a:lnTo>
                  <a:lnTo>
                    <a:pt x="4082" y="1405"/>
                  </a:lnTo>
                  <a:lnTo>
                    <a:pt x="4038" y="2151"/>
                  </a:lnTo>
                  <a:lnTo>
                    <a:pt x="3862" y="2326"/>
                  </a:lnTo>
                  <a:lnTo>
                    <a:pt x="3511" y="2502"/>
                  </a:lnTo>
                  <a:lnTo>
                    <a:pt x="2370" y="2414"/>
                  </a:lnTo>
                  <a:lnTo>
                    <a:pt x="747" y="1887"/>
                  </a:lnTo>
                  <a:lnTo>
                    <a:pt x="352" y="1492"/>
                  </a:lnTo>
                  <a:lnTo>
                    <a:pt x="352" y="1448"/>
                  </a:lnTo>
                  <a:lnTo>
                    <a:pt x="659" y="1229"/>
                  </a:lnTo>
                  <a:lnTo>
                    <a:pt x="2107" y="439"/>
                  </a:lnTo>
                  <a:lnTo>
                    <a:pt x="3116" y="351"/>
                  </a:lnTo>
                  <a:close/>
                  <a:moveTo>
                    <a:pt x="3160" y="0"/>
                  </a:moveTo>
                  <a:lnTo>
                    <a:pt x="2063" y="88"/>
                  </a:lnTo>
                  <a:lnTo>
                    <a:pt x="1975" y="88"/>
                  </a:lnTo>
                  <a:lnTo>
                    <a:pt x="483" y="922"/>
                  </a:lnTo>
                  <a:lnTo>
                    <a:pt x="440" y="966"/>
                  </a:lnTo>
                  <a:lnTo>
                    <a:pt x="88" y="1229"/>
                  </a:lnTo>
                  <a:lnTo>
                    <a:pt x="45" y="1317"/>
                  </a:lnTo>
                  <a:lnTo>
                    <a:pt x="1" y="1361"/>
                  </a:lnTo>
                  <a:lnTo>
                    <a:pt x="1" y="1580"/>
                  </a:lnTo>
                  <a:lnTo>
                    <a:pt x="88" y="1712"/>
                  </a:lnTo>
                  <a:lnTo>
                    <a:pt x="527" y="2151"/>
                  </a:lnTo>
                  <a:lnTo>
                    <a:pt x="615" y="2194"/>
                  </a:lnTo>
                  <a:lnTo>
                    <a:pt x="2283" y="2765"/>
                  </a:lnTo>
                  <a:lnTo>
                    <a:pt x="2326" y="2765"/>
                  </a:lnTo>
                  <a:lnTo>
                    <a:pt x="3555" y="2853"/>
                  </a:lnTo>
                  <a:lnTo>
                    <a:pt x="3599" y="2853"/>
                  </a:lnTo>
                  <a:lnTo>
                    <a:pt x="4038" y="2633"/>
                  </a:lnTo>
                  <a:lnTo>
                    <a:pt x="4082" y="2589"/>
                  </a:lnTo>
                  <a:lnTo>
                    <a:pt x="4345" y="2326"/>
                  </a:lnTo>
                  <a:lnTo>
                    <a:pt x="4389" y="2238"/>
                  </a:lnTo>
                  <a:lnTo>
                    <a:pt x="4433" y="1361"/>
                  </a:lnTo>
                  <a:lnTo>
                    <a:pt x="4389" y="1273"/>
                  </a:lnTo>
                  <a:lnTo>
                    <a:pt x="3818" y="351"/>
                  </a:lnTo>
                  <a:lnTo>
                    <a:pt x="3731" y="308"/>
                  </a:lnTo>
                  <a:lnTo>
                    <a:pt x="3248" y="44"/>
                  </a:lnTo>
                  <a:lnTo>
                    <a:pt x="316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0" name="Google Shape;7560;p246"/>
            <p:cNvSpPr/>
            <p:nvPr/>
          </p:nvSpPr>
          <p:spPr>
            <a:xfrm>
              <a:off x="2024050" y="3843150"/>
              <a:ext cx="172250" cy="154700"/>
            </a:xfrm>
            <a:custGeom>
              <a:avLst/>
              <a:gdLst/>
              <a:ahLst/>
              <a:cxnLst/>
              <a:rect l="l" t="t" r="r" b="b"/>
              <a:pathLst>
                <a:path w="6890" h="6188" extrusionOk="0">
                  <a:moveTo>
                    <a:pt x="4915" y="395"/>
                  </a:moveTo>
                  <a:lnTo>
                    <a:pt x="5705" y="703"/>
                  </a:lnTo>
                  <a:lnTo>
                    <a:pt x="5924" y="966"/>
                  </a:lnTo>
                  <a:lnTo>
                    <a:pt x="6495" y="2589"/>
                  </a:lnTo>
                  <a:lnTo>
                    <a:pt x="6539" y="5793"/>
                  </a:lnTo>
                  <a:lnTo>
                    <a:pt x="6495" y="5837"/>
                  </a:lnTo>
                  <a:lnTo>
                    <a:pt x="6144" y="5837"/>
                  </a:lnTo>
                  <a:lnTo>
                    <a:pt x="4652" y="5486"/>
                  </a:lnTo>
                  <a:lnTo>
                    <a:pt x="2589" y="4783"/>
                  </a:lnTo>
                  <a:lnTo>
                    <a:pt x="878" y="3950"/>
                  </a:lnTo>
                  <a:lnTo>
                    <a:pt x="571" y="3599"/>
                  </a:lnTo>
                  <a:lnTo>
                    <a:pt x="352" y="2853"/>
                  </a:lnTo>
                  <a:lnTo>
                    <a:pt x="571" y="2414"/>
                  </a:lnTo>
                  <a:lnTo>
                    <a:pt x="966" y="1975"/>
                  </a:lnTo>
                  <a:lnTo>
                    <a:pt x="2677" y="1054"/>
                  </a:lnTo>
                  <a:lnTo>
                    <a:pt x="4125" y="395"/>
                  </a:lnTo>
                  <a:close/>
                  <a:moveTo>
                    <a:pt x="4915" y="0"/>
                  </a:moveTo>
                  <a:lnTo>
                    <a:pt x="4081" y="44"/>
                  </a:lnTo>
                  <a:lnTo>
                    <a:pt x="3994" y="44"/>
                  </a:lnTo>
                  <a:lnTo>
                    <a:pt x="2502" y="746"/>
                  </a:lnTo>
                  <a:lnTo>
                    <a:pt x="746" y="1712"/>
                  </a:lnTo>
                  <a:lnTo>
                    <a:pt x="703" y="1712"/>
                  </a:lnTo>
                  <a:lnTo>
                    <a:pt x="264" y="2194"/>
                  </a:lnTo>
                  <a:lnTo>
                    <a:pt x="264" y="2238"/>
                  </a:lnTo>
                  <a:lnTo>
                    <a:pt x="1" y="2765"/>
                  </a:lnTo>
                  <a:lnTo>
                    <a:pt x="1" y="2897"/>
                  </a:lnTo>
                  <a:lnTo>
                    <a:pt x="220" y="3730"/>
                  </a:lnTo>
                  <a:lnTo>
                    <a:pt x="264" y="3818"/>
                  </a:lnTo>
                  <a:lnTo>
                    <a:pt x="659" y="4213"/>
                  </a:lnTo>
                  <a:lnTo>
                    <a:pt x="703" y="4257"/>
                  </a:lnTo>
                  <a:lnTo>
                    <a:pt x="2458" y="5091"/>
                  </a:lnTo>
                  <a:lnTo>
                    <a:pt x="4564" y="5837"/>
                  </a:lnTo>
                  <a:lnTo>
                    <a:pt x="6100" y="6188"/>
                  </a:lnTo>
                  <a:lnTo>
                    <a:pt x="6626" y="6188"/>
                  </a:lnTo>
                  <a:lnTo>
                    <a:pt x="6802" y="6056"/>
                  </a:lnTo>
                  <a:lnTo>
                    <a:pt x="6890" y="6012"/>
                  </a:lnTo>
                  <a:lnTo>
                    <a:pt x="6890" y="5924"/>
                  </a:lnTo>
                  <a:lnTo>
                    <a:pt x="6846" y="2546"/>
                  </a:lnTo>
                  <a:lnTo>
                    <a:pt x="6802" y="2502"/>
                  </a:lnTo>
                  <a:lnTo>
                    <a:pt x="6232" y="834"/>
                  </a:lnTo>
                  <a:lnTo>
                    <a:pt x="6232" y="746"/>
                  </a:lnTo>
                  <a:lnTo>
                    <a:pt x="5968" y="483"/>
                  </a:lnTo>
                  <a:lnTo>
                    <a:pt x="5880" y="395"/>
                  </a:lnTo>
                  <a:lnTo>
                    <a:pt x="5003" y="44"/>
                  </a:lnTo>
                  <a:lnTo>
                    <a:pt x="491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1" name="Google Shape;7561;p246"/>
            <p:cNvSpPr/>
            <p:nvPr/>
          </p:nvSpPr>
          <p:spPr>
            <a:xfrm>
              <a:off x="1979075" y="3826700"/>
              <a:ext cx="240275" cy="215025"/>
            </a:xfrm>
            <a:custGeom>
              <a:avLst/>
              <a:gdLst/>
              <a:ahLst/>
              <a:cxnLst/>
              <a:rect l="l" t="t" r="r" b="b"/>
              <a:pathLst>
                <a:path w="9611" h="8601" extrusionOk="0">
                  <a:moveTo>
                    <a:pt x="6714" y="351"/>
                  </a:moveTo>
                  <a:lnTo>
                    <a:pt x="7855" y="702"/>
                  </a:lnTo>
                  <a:lnTo>
                    <a:pt x="8206" y="966"/>
                  </a:lnTo>
                  <a:lnTo>
                    <a:pt x="8864" y="3028"/>
                  </a:lnTo>
                  <a:lnTo>
                    <a:pt x="9259" y="6495"/>
                  </a:lnTo>
                  <a:lnTo>
                    <a:pt x="8952" y="7592"/>
                  </a:lnTo>
                  <a:lnTo>
                    <a:pt x="8645" y="8250"/>
                  </a:lnTo>
                  <a:lnTo>
                    <a:pt x="7987" y="8162"/>
                  </a:lnTo>
                  <a:lnTo>
                    <a:pt x="1054" y="6451"/>
                  </a:lnTo>
                  <a:lnTo>
                    <a:pt x="483" y="6144"/>
                  </a:lnTo>
                  <a:lnTo>
                    <a:pt x="395" y="5924"/>
                  </a:lnTo>
                  <a:lnTo>
                    <a:pt x="1931" y="2633"/>
                  </a:lnTo>
                  <a:lnTo>
                    <a:pt x="2545" y="2019"/>
                  </a:lnTo>
                  <a:lnTo>
                    <a:pt x="4432" y="1010"/>
                  </a:lnTo>
                  <a:lnTo>
                    <a:pt x="5837" y="395"/>
                  </a:lnTo>
                  <a:lnTo>
                    <a:pt x="6714" y="351"/>
                  </a:lnTo>
                  <a:close/>
                  <a:moveTo>
                    <a:pt x="6714" y="0"/>
                  </a:moveTo>
                  <a:lnTo>
                    <a:pt x="5793" y="44"/>
                  </a:lnTo>
                  <a:lnTo>
                    <a:pt x="5749" y="44"/>
                  </a:lnTo>
                  <a:lnTo>
                    <a:pt x="4301" y="658"/>
                  </a:lnTo>
                  <a:lnTo>
                    <a:pt x="2370" y="1712"/>
                  </a:lnTo>
                  <a:lnTo>
                    <a:pt x="2326" y="1755"/>
                  </a:lnTo>
                  <a:lnTo>
                    <a:pt x="1668" y="2414"/>
                  </a:lnTo>
                  <a:lnTo>
                    <a:pt x="1624" y="2458"/>
                  </a:lnTo>
                  <a:lnTo>
                    <a:pt x="44" y="5880"/>
                  </a:lnTo>
                  <a:lnTo>
                    <a:pt x="0" y="5924"/>
                  </a:lnTo>
                  <a:lnTo>
                    <a:pt x="44" y="6012"/>
                  </a:lnTo>
                  <a:lnTo>
                    <a:pt x="176" y="6319"/>
                  </a:lnTo>
                  <a:lnTo>
                    <a:pt x="264" y="6407"/>
                  </a:lnTo>
                  <a:lnTo>
                    <a:pt x="922" y="6758"/>
                  </a:lnTo>
                  <a:lnTo>
                    <a:pt x="966" y="6802"/>
                  </a:lnTo>
                  <a:lnTo>
                    <a:pt x="5793" y="7986"/>
                  </a:lnTo>
                  <a:lnTo>
                    <a:pt x="7899" y="8513"/>
                  </a:lnTo>
                  <a:lnTo>
                    <a:pt x="7943" y="8513"/>
                  </a:lnTo>
                  <a:lnTo>
                    <a:pt x="8733" y="8601"/>
                  </a:lnTo>
                  <a:lnTo>
                    <a:pt x="8864" y="8601"/>
                  </a:lnTo>
                  <a:lnTo>
                    <a:pt x="8908" y="8513"/>
                  </a:lnTo>
                  <a:lnTo>
                    <a:pt x="9303" y="7723"/>
                  </a:lnTo>
                  <a:lnTo>
                    <a:pt x="9610" y="6538"/>
                  </a:lnTo>
                  <a:lnTo>
                    <a:pt x="9610" y="6495"/>
                  </a:lnTo>
                  <a:lnTo>
                    <a:pt x="9215" y="2984"/>
                  </a:lnTo>
                  <a:lnTo>
                    <a:pt x="9215" y="2940"/>
                  </a:lnTo>
                  <a:lnTo>
                    <a:pt x="8513" y="834"/>
                  </a:lnTo>
                  <a:lnTo>
                    <a:pt x="8469" y="746"/>
                  </a:lnTo>
                  <a:lnTo>
                    <a:pt x="8031" y="395"/>
                  </a:lnTo>
                  <a:lnTo>
                    <a:pt x="7987" y="395"/>
                  </a:lnTo>
                  <a:lnTo>
                    <a:pt x="680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2" name="Google Shape;7562;p246"/>
            <p:cNvSpPr/>
            <p:nvPr/>
          </p:nvSpPr>
          <p:spPr>
            <a:xfrm>
              <a:off x="1923125" y="3808050"/>
              <a:ext cx="342300" cy="295125"/>
            </a:xfrm>
            <a:custGeom>
              <a:avLst/>
              <a:gdLst/>
              <a:ahLst/>
              <a:cxnLst/>
              <a:rect l="l" t="t" r="r" b="b"/>
              <a:pathLst>
                <a:path w="13692" h="11805" extrusionOk="0">
                  <a:moveTo>
                    <a:pt x="8952" y="351"/>
                  </a:moveTo>
                  <a:lnTo>
                    <a:pt x="10883" y="1097"/>
                  </a:lnTo>
                  <a:lnTo>
                    <a:pt x="11848" y="4213"/>
                  </a:lnTo>
                  <a:lnTo>
                    <a:pt x="12463" y="8162"/>
                  </a:lnTo>
                  <a:lnTo>
                    <a:pt x="12463" y="8206"/>
                  </a:lnTo>
                  <a:lnTo>
                    <a:pt x="13340" y="9478"/>
                  </a:lnTo>
                  <a:lnTo>
                    <a:pt x="13340" y="9917"/>
                  </a:lnTo>
                  <a:lnTo>
                    <a:pt x="12901" y="10400"/>
                  </a:lnTo>
                  <a:lnTo>
                    <a:pt x="11497" y="11146"/>
                  </a:lnTo>
                  <a:lnTo>
                    <a:pt x="10444" y="11453"/>
                  </a:lnTo>
                  <a:lnTo>
                    <a:pt x="8382" y="10663"/>
                  </a:lnTo>
                  <a:lnTo>
                    <a:pt x="8382" y="10619"/>
                  </a:lnTo>
                  <a:lnTo>
                    <a:pt x="5003" y="9829"/>
                  </a:lnTo>
                  <a:lnTo>
                    <a:pt x="1536" y="9303"/>
                  </a:lnTo>
                  <a:lnTo>
                    <a:pt x="352" y="8952"/>
                  </a:lnTo>
                  <a:lnTo>
                    <a:pt x="352" y="8689"/>
                  </a:lnTo>
                  <a:lnTo>
                    <a:pt x="571" y="8118"/>
                  </a:lnTo>
                  <a:lnTo>
                    <a:pt x="1668" y="6582"/>
                  </a:lnTo>
                  <a:lnTo>
                    <a:pt x="3028" y="4388"/>
                  </a:lnTo>
                  <a:lnTo>
                    <a:pt x="3994" y="2589"/>
                  </a:lnTo>
                  <a:lnTo>
                    <a:pt x="5310" y="1712"/>
                  </a:lnTo>
                  <a:lnTo>
                    <a:pt x="8162" y="351"/>
                  </a:lnTo>
                  <a:close/>
                  <a:moveTo>
                    <a:pt x="8075" y="0"/>
                  </a:moveTo>
                  <a:lnTo>
                    <a:pt x="5178" y="1404"/>
                  </a:lnTo>
                  <a:lnTo>
                    <a:pt x="5135" y="1404"/>
                  </a:lnTo>
                  <a:lnTo>
                    <a:pt x="3774" y="2326"/>
                  </a:lnTo>
                  <a:lnTo>
                    <a:pt x="3686" y="2370"/>
                  </a:lnTo>
                  <a:lnTo>
                    <a:pt x="2721" y="4213"/>
                  </a:lnTo>
                  <a:lnTo>
                    <a:pt x="1361" y="6407"/>
                  </a:lnTo>
                  <a:lnTo>
                    <a:pt x="264" y="7943"/>
                  </a:lnTo>
                  <a:lnTo>
                    <a:pt x="264" y="7987"/>
                  </a:lnTo>
                  <a:lnTo>
                    <a:pt x="44" y="8557"/>
                  </a:lnTo>
                  <a:lnTo>
                    <a:pt x="0" y="8601"/>
                  </a:lnTo>
                  <a:lnTo>
                    <a:pt x="0" y="9084"/>
                  </a:lnTo>
                  <a:lnTo>
                    <a:pt x="0" y="9171"/>
                  </a:lnTo>
                  <a:lnTo>
                    <a:pt x="88" y="9259"/>
                  </a:lnTo>
                  <a:lnTo>
                    <a:pt x="1449" y="9610"/>
                  </a:lnTo>
                  <a:lnTo>
                    <a:pt x="1492" y="9610"/>
                  </a:lnTo>
                  <a:lnTo>
                    <a:pt x="4959" y="10181"/>
                  </a:lnTo>
                  <a:lnTo>
                    <a:pt x="8294" y="10970"/>
                  </a:lnTo>
                  <a:lnTo>
                    <a:pt x="10400" y="11804"/>
                  </a:lnTo>
                  <a:lnTo>
                    <a:pt x="10488" y="11804"/>
                  </a:lnTo>
                  <a:lnTo>
                    <a:pt x="11585" y="11453"/>
                  </a:lnTo>
                  <a:lnTo>
                    <a:pt x="11629" y="11453"/>
                  </a:lnTo>
                  <a:lnTo>
                    <a:pt x="13121" y="10707"/>
                  </a:lnTo>
                  <a:lnTo>
                    <a:pt x="13165" y="10663"/>
                  </a:lnTo>
                  <a:lnTo>
                    <a:pt x="13647" y="10093"/>
                  </a:lnTo>
                  <a:lnTo>
                    <a:pt x="13691" y="10005"/>
                  </a:lnTo>
                  <a:lnTo>
                    <a:pt x="13691" y="9391"/>
                  </a:lnTo>
                  <a:lnTo>
                    <a:pt x="13647" y="9303"/>
                  </a:lnTo>
                  <a:lnTo>
                    <a:pt x="12770" y="8030"/>
                  </a:lnTo>
                  <a:lnTo>
                    <a:pt x="12155" y="4125"/>
                  </a:lnTo>
                  <a:lnTo>
                    <a:pt x="11190" y="922"/>
                  </a:lnTo>
                  <a:lnTo>
                    <a:pt x="11190" y="878"/>
                  </a:lnTo>
                  <a:lnTo>
                    <a:pt x="11102" y="834"/>
                  </a:lnTo>
                  <a:lnTo>
                    <a:pt x="904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3" name="Google Shape;7563;p246"/>
            <p:cNvSpPr/>
            <p:nvPr/>
          </p:nvSpPr>
          <p:spPr>
            <a:xfrm>
              <a:off x="1712500" y="4127275"/>
              <a:ext cx="79000" cy="51575"/>
            </a:xfrm>
            <a:custGeom>
              <a:avLst/>
              <a:gdLst/>
              <a:ahLst/>
              <a:cxnLst/>
              <a:rect l="l" t="t" r="r" b="b"/>
              <a:pathLst>
                <a:path w="3160" h="2063" extrusionOk="0">
                  <a:moveTo>
                    <a:pt x="1931" y="352"/>
                  </a:moveTo>
                  <a:lnTo>
                    <a:pt x="2502" y="527"/>
                  </a:lnTo>
                  <a:lnTo>
                    <a:pt x="2677" y="703"/>
                  </a:lnTo>
                  <a:lnTo>
                    <a:pt x="2546" y="790"/>
                  </a:lnTo>
                  <a:lnTo>
                    <a:pt x="1492" y="1317"/>
                  </a:lnTo>
                  <a:lnTo>
                    <a:pt x="351" y="1624"/>
                  </a:lnTo>
                  <a:lnTo>
                    <a:pt x="746" y="1010"/>
                  </a:lnTo>
                  <a:lnTo>
                    <a:pt x="1317" y="439"/>
                  </a:lnTo>
                  <a:lnTo>
                    <a:pt x="1931" y="352"/>
                  </a:lnTo>
                  <a:close/>
                  <a:moveTo>
                    <a:pt x="1931" y="0"/>
                  </a:moveTo>
                  <a:lnTo>
                    <a:pt x="1185" y="132"/>
                  </a:lnTo>
                  <a:lnTo>
                    <a:pt x="1097" y="176"/>
                  </a:lnTo>
                  <a:lnTo>
                    <a:pt x="483" y="790"/>
                  </a:lnTo>
                  <a:lnTo>
                    <a:pt x="44" y="1449"/>
                  </a:lnTo>
                  <a:lnTo>
                    <a:pt x="44" y="1536"/>
                  </a:lnTo>
                  <a:lnTo>
                    <a:pt x="0" y="1843"/>
                  </a:lnTo>
                  <a:lnTo>
                    <a:pt x="0" y="1931"/>
                  </a:lnTo>
                  <a:lnTo>
                    <a:pt x="44" y="2019"/>
                  </a:lnTo>
                  <a:lnTo>
                    <a:pt x="176" y="2063"/>
                  </a:lnTo>
                  <a:lnTo>
                    <a:pt x="220" y="2019"/>
                  </a:lnTo>
                  <a:lnTo>
                    <a:pt x="1580" y="1668"/>
                  </a:lnTo>
                  <a:lnTo>
                    <a:pt x="1624" y="1668"/>
                  </a:lnTo>
                  <a:lnTo>
                    <a:pt x="2677" y="1097"/>
                  </a:lnTo>
                  <a:lnTo>
                    <a:pt x="3072" y="878"/>
                  </a:lnTo>
                  <a:lnTo>
                    <a:pt x="3116" y="834"/>
                  </a:lnTo>
                  <a:lnTo>
                    <a:pt x="3160" y="746"/>
                  </a:lnTo>
                  <a:lnTo>
                    <a:pt x="3160" y="659"/>
                  </a:lnTo>
                  <a:lnTo>
                    <a:pt x="3116" y="615"/>
                  </a:lnTo>
                  <a:lnTo>
                    <a:pt x="2721" y="264"/>
                  </a:lnTo>
                  <a:lnTo>
                    <a:pt x="2633" y="220"/>
                  </a:lnTo>
                  <a:lnTo>
                    <a:pt x="201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4" name="Google Shape;7564;p246"/>
            <p:cNvSpPr/>
            <p:nvPr/>
          </p:nvSpPr>
          <p:spPr>
            <a:xfrm>
              <a:off x="2405800" y="1437400"/>
              <a:ext cx="928100" cy="1383375"/>
            </a:xfrm>
            <a:custGeom>
              <a:avLst/>
              <a:gdLst/>
              <a:ahLst/>
              <a:cxnLst/>
              <a:rect l="l" t="t" r="r" b="b"/>
              <a:pathLst>
                <a:path w="37124" h="55335" extrusionOk="0">
                  <a:moveTo>
                    <a:pt x="36773" y="1"/>
                  </a:moveTo>
                  <a:lnTo>
                    <a:pt x="36685" y="45"/>
                  </a:lnTo>
                  <a:lnTo>
                    <a:pt x="36641" y="89"/>
                  </a:lnTo>
                  <a:lnTo>
                    <a:pt x="36597" y="133"/>
                  </a:lnTo>
                  <a:lnTo>
                    <a:pt x="36597" y="220"/>
                  </a:lnTo>
                  <a:lnTo>
                    <a:pt x="36641" y="264"/>
                  </a:lnTo>
                  <a:lnTo>
                    <a:pt x="36685" y="396"/>
                  </a:lnTo>
                  <a:lnTo>
                    <a:pt x="36773" y="1361"/>
                  </a:lnTo>
                  <a:lnTo>
                    <a:pt x="36773" y="3204"/>
                  </a:lnTo>
                  <a:lnTo>
                    <a:pt x="36071" y="4916"/>
                  </a:lnTo>
                  <a:lnTo>
                    <a:pt x="36071" y="4959"/>
                  </a:lnTo>
                  <a:lnTo>
                    <a:pt x="35281" y="7856"/>
                  </a:lnTo>
                  <a:lnTo>
                    <a:pt x="34667" y="9962"/>
                  </a:lnTo>
                  <a:lnTo>
                    <a:pt x="34008" y="11980"/>
                  </a:lnTo>
                  <a:lnTo>
                    <a:pt x="32648" y="14745"/>
                  </a:lnTo>
                  <a:lnTo>
                    <a:pt x="31551" y="16851"/>
                  </a:lnTo>
                  <a:lnTo>
                    <a:pt x="30630" y="18957"/>
                  </a:lnTo>
                  <a:lnTo>
                    <a:pt x="29138" y="21634"/>
                  </a:lnTo>
                  <a:lnTo>
                    <a:pt x="27733" y="23872"/>
                  </a:lnTo>
                  <a:lnTo>
                    <a:pt x="26505" y="25803"/>
                  </a:lnTo>
                  <a:lnTo>
                    <a:pt x="25144" y="28216"/>
                  </a:lnTo>
                  <a:lnTo>
                    <a:pt x="25144" y="28260"/>
                  </a:lnTo>
                  <a:lnTo>
                    <a:pt x="24881" y="29094"/>
                  </a:lnTo>
                  <a:lnTo>
                    <a:pt x="24881" y="29137"/>
                  </a:lnTo>
                  <a:lnTo>
                    <a:pt x="24881" y="30059"/>
                  </a:lnTo>
                  <a:lnTo>
                    <a:pt x="25232" y="32736"/>
                  </a:lnTo>
                  <a:lnTo>
                    <a:pt x="25583" y="36290"/>
                  </a:lnTo>
                  <a:lnTo>
                    <a:pt x="25496" y="36422"/>
                  </a:lnTo>
                  <a:lnTo>
                    <a:pt x="23345" y="37694"/>
                  </a:lnTo>
                  <a:lnTo>
                    <a:pt x="21371" y="39098"/>
                  </a:lnTo>
                  <a:lnTo>
                    <a:pt x="21327" y="39098"/>
                  </a:lnTo>
                  <a:lnTo>
                    <a:pt x="19659" y="40590"/>
                  </a:lnTo>
                  <a:lnTo>
                    <a:pt x="16500" y="43048"/>
                  </a:lnTo>
                  <a:lnTo>
                    <a:pt x="16456" y="43091"/>
                  </a:lnTo>
                  <a:lnTo>
                    <a:pt x="14964" y="44583"/>
                  </a:lnTo>
                  <a:lnTo>
                    <a:pt x="12595" y="47085"/>
                  </a:lnTo>
                  <a:lnTo>
                    <a:pt x="10401" y="48313"/>
                  </a:lnTo>
                  <a:lnTo>
                    <a:pt x="8250" y="49147"/>
                  </a:lnTo>
                  <a:lnTo>
                    <a:pt x="8207" y="49147"/>
                  </a:lnTo>
                  <a:lnTo>
                    <a:pt x="6627" y="50156"/>
                  </a:lnTo>
                  <a:lnTo>
                    <a:pt x="89" y="55027"/>
                  </a:lnTo>
                  <a:lnTo>
                    <a:pt x="45" y="55071"/>
                  </a:lnTo>
                  <a:lnTo>
                    <a:pt x="1" y="55115"/>
                  </a:lnTo>
                  <a:lnTo>
                    <a:pt x="45" y="55202"/>
                  </a:lnTo>
                  <a:lnTo>
                    <a:pt x="45" y="55246"/>
                  </a:lnTo>
                  <a:lnTo>
                    <a:pt x="133" y="55334"/>
                  </a:lnTo>
                  <a:lnTo>
                    <a:pt x="176" y="55334"/>
                  </a:lnTo>
                  <a:lnTo>
                    <a:pt x="308" y="55290"/>
                  </a:lnTo>
                  <a:lnTo>
                    <a:pt x="6846" y="50463"/>
                  </a:lnTo>
                  <a:lnTo>
                    <a:pt x="8382" y="49454"/>
                  </a:lnTo>
                  <a:lnTo>
                    <a:pt x="10532" y="48620"/>
                  </a:lnTo>
                  <a:lnTo>
                    <a:pt x="10576" y="48620"/>
                  </a:lnTo>
                  <a:lnTo>
                    <a:pt x="12814" y="47348"/>
                  </a:lnTo>
                  <a:lnTo>
                    <a:pt x="12858" y="47348"/>
                  </a:lnTo>
                  <a:lnTo>
                    <a:pt x="15227" y="44803"/>
                  </a:lnTo>
                  <a:lnTo>
                    <a:pt x="16719" y="43355"/>
                  </a:lnTo>
                  <a:lnTo>
                    <a:pt x="19879" y="40854"/>
                  </a:lnTo>
                  <a:lnTo>
                    <a:pt x="21546" y="39362"/>
                  </a:lnTo>
                  <a:lnTo>
                    <a:pt x="23521" y="37957"/>
                  </a:lnTo>
                  <a:lnTo>
                    <a:pt x="25715" y="36729"/>
                  </a:lnTo>
                  <a:lnTo>
                    <a:pt x="25759" y="36641"/>
                  </a:lnTo>
                  <a:lnTo>
                    <a:pt x="25890" y="36422"/>
                  </a:lnTo>
                  <a:lnTo>
                    <a:pt x="25934" y="36334"/>
                  </a:lnTo>
                  <a:lnTo>
                    <a:pt x="25583" y="32692"/>
                  </a:lnTo>
                  <a:lnTo>
                    <a:pt x="25232" y="30015"/>
                  </a:lnTo>
                  <a:lnTo>
                    <a:pt x="25232" y="29181"/>
                  </a:lnTo>
                  <a:lnTo>
                    <a:pt x="25452" y="28391"/>
                  </a:lnTo>
                  <a:lnTo>
                    <a:pt x="26812" y="25978"/>
                  </a:lnTo>
                  <a:lnTo>
                    <a:pt x="29445" y="21809"/>
                  </a:lnTo>
                  <a:lnTo>
                    <a:pt x="30937" y="19133"/>
                  </a:lnTo>
                  <a:lnTo>
                    <a:pt x="30981" y="19133"/>
                  </a:lnTo>
                  <a:lnTo>
                    <a:pt x="31858" y="17026"/>
                  </a:lnTo>
                  <a:lnTo>
                    <a:pt x="32955" y="14920"/>
                  </a:lnTo>
                  <a:lnTo>
                    <a:pt x="34359" y="12112"/>
                  </a:lnTo>
                  <a:lnTo>
                    <a:pt x="35018" y="10050"/>
                  </a:lnTo>
                  <a:lnTo>
                    <a:pt x="35632" y="7943"/>
                  </a:lnTo>
                  <a:lnTo>
                    <a:pt x="36422" y="5047"/>
                  </a:lnTo>
                  <a:lnTo>
                    <a:pt x="37080" y="3292"/>
                  </a:lnTo>
                  <a:lnTo>
                    <a:pt x="37124" y="3248"/>
                  </a:lnTo>
                  <a:lnTo>
                    <a:pt x="37124" y="1361"/>
                  </a:lnTo>
                  <a:lnTo>
                    <a:pt x="37036" y="352"/>
                  </a:lnTo>
                  <a:lnTo>
                    <a:pt x="37036" y="264"/>
                  </a:lnTo>
                  <a:lnTo>
                    <a:pt x="36948" y="89"/>
                  </a:lnTo>
                  <a:lnTo>
                    <a:pt x="36904" y="45"/>
                  </a:lnTo>
                  <a:lnTo>
                    <a:pt x="3681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5" name="Google Shape;7565;p246"/>
            <p:cNvSpPr/>
            <p:nvPr/>
          </p:nvSpPr>
          <p:spPr>
            <a:xfrm>
              <a:off x="2378375" y="1436325"/>
              <a:ext cx="928100" cy="1359200"/>
            </a:xfrm>
            <a:custGeom>
              <a:avLst/>
              <a:gdLst/>
              <a:ahLst/>
              <a:cxnLst/>
              <a:rect l="l" t="t" r="r" b="b"/>
              <a:pathLst>
                <a:path w="37124" h="54368" extrusionOk="0">
                  <a:moveTo>
                    <a:pt x="36641" y="0"/>
                  </a:moveTo>
                  <a:lnTo>
                    <a:pt x="36553" y="44"/>
                  </a:lnTo>
                  <a:lnTo>
                    <a:pt x="36510" y="88"/>
                  </a:lnTo>
                  <a:lnTo>
                    <a:pt x="36510" y="132"/>
                  </a:lnTo>
                  <a:lnTo>
                    <a:pt x="36510" y="219"/>
                  </a:lnTo>
                  <a:lnTo>
                    <a:pt x="36685" y="878"/>
                  </a:lnTo>
                  <a:lnTo>
                    <a:pt x="36773" y="1316"/>
                  </a:lnTo>
                  <a:lnTo>
                    <a:pt x="36685" y="2194"/>
                  </a:lnTo>
                  <a:lnTo>
                    <a:pt x="36115" y="4169"/>
                  </a:lnTo>
                  <a:lnTo>
                    <a:pt x="35588" y="6275"/>
                  </a:lnTo>
                  <a:lnTo>
                    <a:pt x="34886" y="8776"/>
                  </a:lnTo>
                  <a:lnTo>
                    <a:pt x="34140" y="11102"/>
                  </a:lnTo>
                  <a:lnTo>
                    <a:pt x="32824" y="14042"/>
                  </a:lnTo>
                  <a:lnTo>
                    <a:pt x="31814" y="15929"/>
                  </a:lnTo>
                  <a:lnTo>
                    <a:pt x="30542" y="18693"/>
                  </a:lnTo>
                  <a:lnTo>
                    <a:pt x="29094" y="21194"/>
                  </a:lnTo>
                  <a:lnTo>
                    <a:pt x="27558" y="23652"/>
                  </a:lnTo>
                  <a:lnTo>
                    <a:pt x="26285" y="25758"/>
                  </a:lnTo>
                  <a:lnTo>
                    <a:pt x="24881" y="28171"/>
                  </a:lnTo>
                  <a:lnTo>
                    <a:pt x="22599" y="31682"/>
                  </a:lnTo>
                  <a:lnTo>
                    <a:pt x="22599" y="31769"/>
                  </a:lnTo>
                  <a:lnTo>
                    <a:pt x="22468" y="32866"/>
                  </a:lnTo>
                  <a:lnTo>
                    <a:pt x="22380" y="35631"/>
                  </a:lnTo>
                  <a:lnTo>
                    <a:pt x="22161" y="36508"/>
                  </a:lnTo>
                  <a:lnTo>
                    <a:pt x="21722" y="37254"/>
                  </a:lnTo>
                  <a:lnTo>
                    <a:pt x="20142" y="38790"/>
                  </a:lnTo>
                  <a:lnTo>
                    <a:pt x="17070" y="41335"/>
                  </a:lnTo>
                  <a:lnTo>
                    <a:pt x="17070" y="41379"/>
                  </a:lnTo>
                  <a:lnTo>
                    <a:pt x="15491" y="43047"/>
                  </a:lnTo>
                  <a:lnTo>
                    <a:pt x="13516" y="45285"/>
                  </a:lnTo>
                  <a:lnTo>
                    <a:pt x="12331" y="46294"/>
                  </a:lnTo>
                  <a:lnTo>
                    <a:pt x="11234" y="46820"/>
                  </a:lnTo>
                  <a:lnTo>
                    <a:pt x="8777" y="47742"/>
                  </a:lnTo>
                  <a:lnTo>
                    <a:pt x="8733" y="47786"/>
                  </a:lnTo>
                  <a:lnTo>
                    <a:pt x="6934" y="48927"/>
                  </a:lnTo>
                  <a:lnTo>
                    <a:pt x="2195" y="52481"/>
                  </a:lnTo>
                  <a:lnTo>
                    <a:pt x="45" y="54061"/>
                  </a:lnTo>
                  <a:lnTo>
                    <a:pt x="1" y="54104"/>
                  </a:lnTo>
                  <a:lnTo>
                    <a:pt x="1" y="54148"/>
                  </a:lnTo>
                  <a:lnTo>
                    <a:pt x="1" y="54236"/>
                  </a:lnTo>
                  <a:lnTo>
                    <a:pt x="1" y="54280"/>
                  </a:lnTo>
                  <a:lnTo>
                    <a:pt x="89" y="54324"/>
                  </a:lnTo>
                  <a:lnTo>
                    <a:pt x="176" y="54368"/>
                  </a:lnTo>
                  <a:lnTo>
                    <a:pt x="264" y="54324"/>
                  </a:lnTo>
                  <a:lnTo>
                    <a:pt x="2370" y="52788"/>
                  </a:lnTo>
                  <a:lnTo>
                    <a:pt x="5486" y="50462"/>
                  </a:lnTo>
                  <a:lnTo>
                    <a:pt x="7153" y="49190"/>
                  </a:lnTo>
                  <a:lnTo>
                    <a:pt x="8909" y="48093"/>
                  </a:lnTo>
                  <a:lnTo>
                    <a:pt x="11366" y="47128"/>
                  </a:lnTo>
                  <a:lnTo>
                    <a:pt x="12507" y="46601"/>
                  </a:lnTo>
                  <a:lnTo>
                    <a:pt x="12551" y="46601"/>
                  </a:lnTo>
                  <a:lnTo>
                    <a:pt x="13736" y="45548"/>
                  </a:lnTo>
                  <a:lnTo>
                    <a:pt x="13779" y="45548"/>
                  </a:lnTo>
                  <a:lnTo>
                    <a:pt x="15754" y="43310"/>
                  </a:lnTo>
                  <a:lnTo>
                    <a:pt x="17334" y="41599"/>
                  </a:lnTo>
                  <a:lnTo>
                    <a:pt x="20361" y="39054"/>
                  </a:lnTo>
                  <a:lnTo>
                    <a:pt x="21985" y="37474"/>
                  </a:lnTo>
                  <a:lnTo>
                    <a:pt x="22029" y="37474"/>
                  </a:lnTo>
                  <a:lnTo>
                    <a:pt x="22512" y="36640"/>
                  </a:lnTo>
                  <a:lnTo>
                    <a:pt x="22512" y="36596"/>
                  </a:lnTo>
                  <a:lnTo>
                    <a:pt x="22731" y="35675"/>
                  </a:lnTo>
                  <a:lnTo>
                    <a:pt x="22819" y="32910"/>
                  </a:lnTo>
                  <a:lnTo>
                    <a:pt x="22950" y="31813"/>
                  </a:lnTo>
                  <a:lnTo>
                    <a:pt x="25188" y="28347"/>
                  </a:lnTo>
                  <a:lnTo>
                    <a:pt x="26593" y="25933"/>
                  </a:lnTo>
                  <a:lnTo>
                    <a:pt x="27821" y="23827"/>
                  </a:lnTo>
                  <a:lnTo>
                    <a:pt x="29401" y="21370"/>
                  </a:lnTo>
                  <a:lnTo>
                    <a:pt x="30849" y="18869"/>
                  </a:lnTo>
                  <a:lnTo>
                    <a:pt x="32121" y="16104"/>
                  </a:lnTo>
                  <a:lnTo>
                    <a:pt x="33131" y="14173"/>
                  </a:lnTo>
                  <a:lnTo>
                    <a:pt x="34491" y="11233"/>
                  </a:lnTo>
                  <a:lnTo>
                    <a:pt x="35237" y="8864"/>
                  </a:lnTo>
                  <a:lnTo>
                    <a:pt x="35895" y="6363"/>
                  </a:lnTo>
                  <a:lnTo>
                    <a:pt x="36466" y="4256"/>
                  </a:lnTo>
                  <a:lnTo>
                    <a:pt x="36992" y="2282"/>
                  </a:lnTo>
                  <a:lnTo>
                    <a:pt x="37036" y="2238"/>
                  </a:lnTo>
                  <a:lnTo>
                    <a:pt x="37124" y="1316"/>
                  </a:lnTo>
                  <a:lnTo>
                    <a:pt x="37124" y="1273"/>
                  </a:lnTo>
                  <a:lnTo>
                    <a:pt x="37036" y="790"/>
                  </a:lnTo>
                  <a:lnTo>
                    <a:pt x="36861" y="132"/>
                  </a:lnTo>
                  <a:lnTo>
                    <a:pt x="36817" y="44"/>
                  </a:lnTo>
                  <a:lnTo>
                    <a:pt x="3677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6" name="Google Shape;7566;p246"/>
            <p:cNvSpPr/>
            <p:nvPr/>
          </p:nvSpPr>
          <p:spPr>
            <a:xfrm>
              <a:off x="2348775" y="1447275"/>
              <a:ext cx="932475" cy="1321925"/>
            </a:xfrm>
            <a:custGeom>
              <a:avLst/>
              <a:gdLst/>
              <a:ahLst/>
              <a:cxnLst/>
              <a:rect l="l" t="t" r="r" b="b"/>
              <a:pathLst>
                <a:path w="37299" h="52877" extrusionOk="0">
                  <a:moveTo>
                    <a:pt x="37079" y="1"/>
                  </a:moveTo>
                  <a:lnTo>
                    <a:pt x="36991" y="45"/>
                  </a:lnTo>
                  <a:lnTo>
                    <a:pt x="36948" y="89"/>
                  </a:lnTo>
                  <a:lnTo>
                    <a:pt x="36948" y="132"/>
                  </a:lnTo>
                  <a:lnTo>
                    <a:pt x="36860" y="703"/>
                  </a:lnTo>
                  <a:lnTo>
                    <a:pt x="35763" y="4828"/>
                  </a:lnTo>
                  <a:lnTo>
                    <a:pt x="35061" y="7504"/>
                  </a:lnTo>
                  <a:lnTo>
                    <a:pt x="34315" y="9918"/>
                  </a:lnTo>
                  <a:lnTo>
                    <a:pt x="32165" y="14525"/>
                  </a:lnTo>
                  <a:lnTo>
                    <a:pt x="31024" y="17026"/>
                  </a:lnTo>
                  <a:lnTo>
                    <a:pt x="29532" y="19615"/>
                  </a:lnTo>
                  <a:lnTo>
                    <a:pt x="26987" y="23696"/>
                  </a:lnTo>
                  <a:lnTo>
                    <a:pt x="24705" y="27645"/>
                  </a:lnTo>
                  <a:lnTo>
                    <a:pt x="23696" y="29094"/>
                  </a:lnTo>
                  <a:lnTo>
                    <a:pt x="21063" y="32648"/>
                  </a:lnTo>
                  <a:lnTo>
                    <a:pt x="21019" y="32692"/>
                  </a:lnTo>
                  <a:lnTo>
                    <a:pt x="20229" y="35017"/>
                  </a:lnTo>
                  <a:lnTo>
                    <a:pt x="18386" y="38528"/>
                  </a:lnTo>
                  <a:lnTo>
                    <a:pt x="17114" y="39888"/>
                  </a:lnTo>
                  <a:lnTo>
                    <a:pt x="14963" y="42389"/>
                  </a:lnTo>
                  <a:lnTo>
                    <a:pt x="12813" y="44627"/>
                  </a:lnTo>
                  <a:lnTo>
                    <a:pt x="9391" y="45900"/>
                  </a:lnTo>
                  <a:lnTo>
                    <a:pt x="9391" y="45944"/>
                  </a:lnTo>
                  <a:lnTo>
                    <a:pt x="7855" y="46821"/>
                  </a:lnTo>
                  <a:lnTo>
                    <a:pt x="7811" y="46865"/>
                  </a:lnTo>
                  <a:lnTo>
                    <a:pt x="6012" y="48225"/>
                  </a:lnTo>
                  <a:lnTo>
                    <a:pt x="44" y="52569"/>
                  </a:lnTo>
                  <a:lnTo>
                    <a:pt x="0" y="52613"/>
                  </a:lnTo>
                  <a:lnTo>
                    <a:pt x="0" y="52657"/>
                  </a:lnTo>
                  <a:lnTo>
                    <a:pt x="0" y="52745"/>
                  </a:lnTo>
                  <a:lnTo>
                    <a:pt x="0" y="52789"/>
                  </a:lnTo>
                  <a:lnTo>
                    <a:pt x="88" y="52833"/>
                  </a:lnTo>
                  <a:lnTo>
                    <a:pt x="176" y="52877"/>
                  </a:lnTo>
                  <a:lnTo>
                    <a:pt x="263" y="52833"/>
                  </a:lnTo>
                  <a:lnTo>
                    <a:pt x="6231" y="48489"/>
                  </a:lnTo>
                  <a:lnTo>
                    <a:pt x="8030" y="47128"/>
                  </a:lnTo>
                  <a:lnTo>
                    <a:pt x="9522" y="46251"/>
                  </a:lnTo>
                  <a:lnTo>
                    <a:pt x="12243" y="45241"/>
                  </a:lnTo>
                  <a:lnTo>
                    <a:pt x="12989" y="44934"/>
                  </a:lnTo>
                  <a:lnTo>
                    <a:pt x="13077" y="44890"/>
                  </a:lnTo>
                  <a:lnTo>
                    <a:pt x="15227" y="42653"/>
                  </a:lnTo>
                  <a:lnTo>
                    <a:pt x="17377" y="40107"/>
                  </a:lnTo>
                  <a:lnTo>
                    <a:pt x="18649" y="38747"/>
                  </a:lnTo>
                  <a:lnTo>
                    <a:pt x="18693" y="38703"/>
                  </a:lnTo>
                  <a:lnTo>
                    <a:pt x="20580" y="35193"/>
                  </a:lnTo>
                  <a:lnTo>
                    <a:pt x="20580" y="35149"/>
                  </a:lnTo>
                  <a:lnTo>
                    <a:pt x="21326" y="32823"/>
                  </a:lnTo>
                  <a:lnTo>
                    <a:pt x="23959" y="29313"/>
                  </a:lnTo>
                  <a:lnTo>
                    <a:pt x="25012" y="27821"/>
                  </a:lnTo>
                  <a:lnTo>
                    <a:pt x="27294" y="23872"/>
                  </a:lnTo>
                  <a:lnTo>
                    <a:pt x="29839" y="19791"/>
                  </a:lnTo>
                  <a:lnTo>
                    <a:pt x="31331" y="17158"/>
                  </a:lnTo>
                  <a:lnTo>
                    <a:pt x="32472" y="14701"/>
                  </a:lnTo>
                  <a:lnTo>
                    <a:pt x="34666" y="10049"/>
                  </a:lnTo>
                  <a:lnTo>
                    <a:pt x="35412" y="7592"/>
                  </a:lnTo>
                  <a:lnTo>
                    <a:pt x="36114" y="4915"/>
                  </a:lnTo>
                  <a:lnTo>
                    <a:pt x="37211" y="791"/>
                  </a:lnTo>
                  <a:lnTo>
                    <a:pt x="37211" y="747"/>
                  </a:lnTo>
                  <a:lnTo>
                    <a:pt x="37299" y="176"/>
                  </a:lnTo>
                  <a:lnTo>
                    <a:pt x="37255" y="132"/>
                  </a:lnTo>
                  <a:lnTo>
                    <a:pt x="37255" y="45"/>
                  </a:lnTo>
                  <a:lnTo>
                    <a:pt x="3721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7" name="Google Shape;7567;p246"/>
            <p:cNvSpPr/>
            <p:nvPr/>
          </p:nvSpPr>
          <p:spPr>
            <a:xfrm>
              <a:off x="2318050" y="1439600"/>
              <a:ext cx="942350" cy="1302175"/>
            </a:xfrm>
            <a:custGeom>
              <a:avLst/>
              <a:gdLst/>
              <a:ahLst/>
              <a:cxnLst/>
              <a:rect l="l" t="t" r="r" b="b"/>
              <a:pathLst>
                <a:path w="37694" h="52087" extrusionOk="0">
                  <a:moveTo>
                    <a:pt x="37431" y="1"/>
                  </a:moveTo>
                  <a:lnTo>
                    <a:pt x="37387" y="45"/>
                  </a:lnTo>
                  <a:lnTo>
                    <a:pt x="37343" y="132"/>
                  </a:lnTo>
                  <a:lnTo>
                    <a:pt x="37255" y="527"/>
                  </a:lnTo>
                  <a:lnTo>
                    <a:pt x="36377" y="3116"/>
                  </a:lnTo>
                  <a:lnTo>
                    <a:pt x="35763" y="5266"/>
                  </a:lnTo>
                  <a:lnTo>
                    <a:pt x="35149" y="7636"/>
                  </a:lnTo>
                  <a:lnTo>
                    <a:pt x="33876" y="11322"/>
                  </a:lnTo>
                  <a:lnTo>
                    <a:pt x="32560" y="13867"/>
                  </a:lnTo>
                  <a:lnTo>
                    <a:pt x="31551" y="16105"/>
                  </a:lnTo>
                  <a:lnTo>
                    <a:pt x="30629" y="17684"/>
                  </a:lnTo>
                  <a:lnTo>
                    <a:pt x="29708" y="19264"/>
                  </a:lnTo>
                  <a:lnTo>
                    <a:pt x="27821" y="22380"/>
                  </a:lnTo>
                  <a:lnTo>
                    <a:pt x="26504" y="24486"/>
                  </a:lnTo>
                  <a:lnTo>
                    <a:pt x="25232" y="26636"/>
                  </a:lnTo>
                  <a:lnTo>
                    <a:pt x="23959" y="28567"/>
                  </a:lnTo>
                  <a:lnTo>
                    <a:pt x="22687" y="30190"/>
                  </a:lnTo>
                  <a:lnTo>
                    <a:pt x="21283" y="31902"/>
                  </a:lnTo>
                  <a:lnTo>
                    <a:pt x="19791" y="33481"/>
                  </a:lnTo>
                  <a:lnTo>
                    <a:pt x="17684" y="35280"/>
                  </a:lnTo>
                  <a:lnTo>
                    <a:pt x="17684" y="35324"/>
                  </a:lnTo>
                  <a:lnTo>
                    <a:pt x="16763" y="36334"/>
                  </a:lnTo>
                  <a:lnTo>
                    <a:pt x="16719" y="36377"/>
                  </a:lnTo>
                  <a:lnTo>
                    <a:pt x="16149" y="37387"/>
                  </a:lnTo>
                  <a:lnTo>
                    <a:pt x="15359" y="39449"/>
                  </a:lnTo>
                  <a:lnTo>
                    <a:pt x="14437" y="41424"/>
                  </a:lnTo>
                  <a:lnTo>
                    <a:pt x="12901" y="43486"/>
                  </a:lnTo>
                  <a:lnTo>
                    <a:pt x="12331" y="43925"/>
                  </a:lnTo>
                  <a:lnTo>
                    <a:pt x="9917" y="44890"/>
                  </a:lnTo>
                  <a:lnTo>
                    <a:pt x="8338" y="45856"/>
                  </a:lnTo>
                  <a:lnTo>
                    <a:pt x="6144" y="47479"/>
                  </a:lnTo>
                  <a:lnTo>
                    <a:pt x="3599" y="49322"/>
                  </a:lnTo>
                  <a:lnTo>
                    <a:pt x="88" y="51779"/>
                  </a:lnTo>
                  <a:lnTo>
                    <a:pt x="44" y="51823"/>
                  </a:lnTo>
                  <a:lnTo>
                    <a:pt x="0" y="51867"/>
                  </a:lnTo>
                  <a:lnTo>
                    <a:pt x="0" y="51955"/>
                  </a:lnTo>
                  <a:lnTo>
                    <a:pt x="44" y="51999"/>
                  </a:lnTo>
                  <a:lnTo>
                    <a:pt x="88" y="52043"/>
                  </a:lnTo>
                  <a:lnTo>
                    <a:pt x="176" y="52087"/>
                  </a:lnTo>
                  <a:lnTo>
                    <a:pt x="308" y="52043"/>
                  </a:lnTo>
                  <a:lnTo>
                    <a:pt x="3818" y="49585"/>
                  </a:lnTo>
                  <a:lnTo>
                    <a:pt x="6319" y="47786"/>
                  </a:lnTo>
                  <a:lnTo>
                    <a:pt x="8513" y="46163"/>
                  </a:lnTo>
                  <a:lnTo>
                    <a:pt x="10049" y="45197"/>
                  </a:lnTo>
                  <a:lnTo>
                    <a:pt x="12506" y="44232"/>
                  </a:lnTo>
                  <a:lnTo>
                    <a:pt x="12506" y="44188"/>
                  </a:lnTo>
                  <a:lnTo>
                    <a:pt x="13121" y="43749"/>
                  </a:lnTo>
                  <a:lnTo>
                    <a:pt x="13165" y="43705"/>
                  </a:lnTo>
                  <a:lnTo>
                    <a:pt x="14744" y="41599"/>
                  </a:lnTo>
                  <a:lnTo>
                    <a:pt x="14744" y="41555"/>
                  </a:lnTo>
                  <a:lnTo>
                    <a:pt x="15666" y="39581"/>
                  </a:lnTo>
                  <a:lnTo>
                    <a:pt x="16456" y="37562"/>
                  </a:lnTo>
                  <a:lnTo>
                    <a:pt x="17026" y="36553"/>
                  </a:lnTo>
                  <a:lnTo>
                    <a:pt x="17948" y="35544"/>
                  </a:lnTo>
                  <a:lnTo>
                    <a:pt x="20054" y="33745"/>
                  </a:lnTo>
                  <a:lnTo>
                    <a:pt x="21546" y="32121"/>
                  </a:lnTo>
                  <a:lnTo>
                    <a:pt x="22950" y="30410"/>
                  </a:lnTo>
                  <a:lnTo>
                    <a:pt x="24223" y="28742"/>
                  </a:lnTo>
                  <a:lnTo>
                    <a:pt x="25539" y="26855"/>
                  </a:lnTo>
                  <a:lnTo>
                    <a:pt x="26811" y="24661"/>
                  </a:lnTo>
                  <a:lnTo>
                    <a:pt x="28128" y="22555"/>
                  </a:lnTo>
                  <a:lnTo>
                    <a:pt x="30015" y="19440"/>
                  </a:lnTo>
                  <a:lnTo>
                    <a:pt x="30936" y="17860"/>
                  </a:lnTo>
                  <a:lnTo>
                    <a:pt x="31858" y="16236"/>
                  </a:lnTo>
                  <a:lnTo>
                    <a:pt x="32911" y="14042"/>
                  </a:lnTo>
                  <a:lnTo>
                    <a:pt x="34183" y="11453"/>
                  </a:lnTo>
                  <a:lnTo>
                    <a:pt x="35456" y="7724"/>
                  </a:lnTo>
                  <a:lnTo>
                    <a:pt x="36114" y="5354"/>
                  </a:lnTo>
                  <a:lnTo>
                    <a:pt x="36685" y="3248"/>
                  </a:lnTo>
                  <a:lnTo>
                    <a:pt x="37606" y="615"/>
                  </a:lnTo>
                  <a:lnTo>
                    <a:pt x="37694" y="176"/>
                  </a:lnTo>
                  <a:lnTo>
                    <a:pt x="37694" y="132"/>
                  </a:lnTo>
                  <a:lnTo>
                    <a:pt x="37694" y="45"/>
                  </a:lnTo>
                  <a:lnTo>
                    <a:pt x="3765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8" name="Google Shape;7568;p246"/>
            <p:cNvSpPr/>
            <p:nvPr/>
          </p:nvSpPr>
          <p:spPr>
            <a:xfrm>
              <a:off x="2259900" y="1412175"/>
              <a:ext cx="956625" cy="1275850"/>
            </a:xfrm>
            <a:custGeom>
              <a:avLst/>
              <a:gdLst/>
              <a:ahLst/>
              <a:cxnLst/>
              <a:rect l="l" t="t" r="r" b="b"/>
              <a:pathLst>
                <a:path w="38265" h="51034" extrusionOk="0">
                  <a:moveTo>
                    <a:pt x="38001" y="1"/>
                  </a:moveTo>
                  <a:lnTo>
                    <a:pt x="37957" y="45"/>
                  </a:lnTo>
                  <a:lnTo>
                    <a:pt x="37914" y="88"/>
                  </a:lnTo>
                  <a:lnTo>
                    <a:pt x="37299" y="1888"/>
                  </a:lnTo>
                  <a:lnTo>
                    <a:pt x="36334" y="4082"/>
                  </a:lnTo>
                  <a:lnTo>
                    <a:pt x="36334" y="4125"/>
                  </a:lnTo>
                  <a:lnTo>
                    <a:pt x="35588" y="6714"/>
                  </a:lnTo>
                  <a:lnTo>
                    <a:pt x="34623" y="10049"/>
                  </a:lnTo>
                  <a:lnTo>
                    <a:pt x="32999" y="13604"/>
                  </a:lnTo>
                  <a:lnTo>
                    <a:pt x="32121" y="15315"/>
                  </a:lnTo>
                  <a:lnTo>
                    <a:pt x="29313" y="20142"/>
                  </a:lnTo>
                  <a:lnTo>
                    <a:pt x="27865" y="22467"/>
                  </a:lnTo>
                  <a:lnTo>
                    <a:pt x="26636" y="24530"/>
                  </a:lnTo>
                  <a:lnTo>
                    <a:pt x="24442" y="27909"/>
                  </a:lnTo>
                  <a:lnTo>
                    <a:pt x="22819" y="29927"/>
                  </a:lnTo>
                  <a:lnTo>
                    <a:pt x="21853" y="31112"/>
                  </a:lnTo>
                  <a:lnTo>
                    <a:pt x="20932" y="32077"/>
                  </a:lnTo>
                  <a:lnTo>
                    <a:pt x="20010" y="32955"/>
                  </a:lnTo>
                  <a:lnTo>
                    <a:pt x="19133" y="33701"/>
                  </a:lnTo>
                  <a:lnTo>
                    <a:pt x="18211" y="34403"/>
                  </a:lnTo>
                  <a:lnTo>
                    <a:pt x="17246" y="35017"/>
                  </a:lnTo>
                  <a:lnTo>
                    <a:pt x="15096" y="36377"/>
                  </a:lnTo>
                  <a:lnTo>
                    <a:pt x="13472" y="37343"/>
                  </a:lnTo>
                  <a:lnTo>
                    <a:pt x="11103" y="39010"/>
                  </a:lnTo>
                  <a:lnTo>
                    <a:pt x="11059" y="39010"/>
                  </a:lnTo>
                  <a:lnTo>
                    <a:pt x="9347" y="40590"/>
                  </a:lnTo>
                  <a:lnTo>
                    <a:pt x="9303" y="40634"/>
                  </a:lnTo>
                  <a:lnTo>
                    <a:pt x="8163" y="42652"/>
                  </a:lnTo>
                  <a:lnTo>
                    <a:pt x="5793" y="46645"/>
                  </a:lnTo>
                  <a:lnTo>
                    <a:pt x="4959" y="47304"/>
                  </a:lnTo>
                  <a:lnTo>
                    <a:pt x="2897" y="48708"/>
                  </a:lnTo>
                  <a:lnTo>
                    <a:pt x="45" y="50726"/>
                  </a:lnTo>
                  <a:lnTo>
                    <a:pt x="1" y="50770"/>
                  </a:lnTo>
                  <a:lnTo>
                    <a:pt x="1" y="50858"/>
                  </a:lnTo>
                  <a:lnTo>
                    <a:pt x="1" y="50902"/>
                  </a:lnTo>
                  <a:lnTo>
                    <a:pt x="1" y="50990"/>
                  </a:lnTo>
                  <a:lnTo>
                    <a:pt x="89" y="51033"/>
                  </a:lnTo>
                  <a:lnTo>
                    <a:pt x="264" y="51033"/>
                  </a:lnTo>
                  <a:lnTo>
                    <a:pt x="3116" y="48971"/>
                  </a:lnTo>
                  <a:lnTo>
                    <a:pt x="5179" y="47611"/>
                  </a:lnTo>
                  <a:lnTo>
                    <a:pt x="6056" y="46909"/>
                  </a:lnTo>
                  <a:lnTo>
                    <a:pt x="6100" y="46865"/>
                  </a:lnTo>
                  <a:lnTo>
                    <a:pt x="8470" y="42828"/>
                  </a:lnTo>
                  <a:lnTo>
                    <a:pt x="9611" y="40809"/>
                  </a:lnTo>
                  <a:lnTo>
                    <a:pt x="11278" y="39317"/>
                  </a:lnTo>
                  <a:lnTo>
                    <a:pt x="13692" y="37650"/>
                  </a:lnTo>
                  <a:lnTo>
                    <a:pt x="15271" y="36685"/>
                  </a:lnTo>
                  <a:lnTo>
                    <a:pt x="17421" y="35324"/>
                  </a:lnTo>
                  <a:lnTo>
                    <a:pt x="18431" y="34666"/>
                  </a:lnTo>
                  <a:lnTo>
                    <a:pt x="19352" y="33964"/>
                  </a:lnTo>
                  <a:lnTo>
                    <a:pt x="20230" y="33218"/>
                  </a:lnTo>
                  <a:lnTo>
                    <a:pt x="21151" y="32340"/>
                  </a:lnTo>
                  <a:lnTo>
                    <a:pt x="22117" y="31331"/>
                  </a:lnTo>
                  <a:lnTo>
                    <a:pt x="23126" y="30146"/>
                  </a:lnTo>
                  <a:lnTo>
                    <a:pt x="24706" y="28084"/>
                  </a:lnTo>
                  <a:lnTo>
                    <a:pt x="26943" y="24705"/>
                  </a:lnTo>
                  <a:lnTo>
                    <a:pt x="28172" y="22643"/>
                  </a:lnTo>
                  <a:lnTo>
                    <a:pt x="29620" y="20317"/>
                  </a:lnTo>
                  <a:lnTo>
                    <a:pt x="32429" y="15490"/>
                  </a:lnTo>
                  <a:lnTo>
                    <a:pt x="33306" y="13735"/>
                  </a:lnTo>
                  <a:lnTo>
                    <a:pt x="34974" y="10181"/>
                  </a:lnTo>
                  <a:lnTo>
                    <a:pt x="34974" y="10137"/>
                  </a:lnTo>
                  <a:lnTo>
                    <a:pt x="35895" y="6802"/>
                  </a:lnTo>
                  <a:lnTo>
                    <a:pt x="36685" y="4213"/>
                  </a:lnTo>
                  <a:lnTo>
                    <a:pt x="37606" y="2019"/>
                  </a:lnTo>
                  <a:lnTo>
                    <a:pt x="38221" y="220"/>
                  </a:lnTo>
                  <a:lnTo>
                    <a:pt x="38265" y="132"/>
                  </a:lnTo>
                  <a:lnTo>
                    <a:pt x="38221" y="88"/>
                  </a:lnTo>
                  <a:lnTo>
                    <a:pt x="38177" y="45"/>
                  </a:lnTo>
                  <a:lnTo>
                    <a:pt x="3813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9" name="Google Shape;7569;p246"/>
            <p:cNvSpPr/>
            <p:nvPr/>
          </p:nvSpPr>
          <p:spPr>
            <a:xfrm>
              <a:off x="2230300" y="1375975"/>
              <a:ext cx="970875" cy="1286825"/>
            </a:xfrm>
            <a:custGeom>
              <a:avLst/>
              <a:gdLst/>
              <a:ahLst/>
              <a:cxnLst/>
              <a:rect l="l" t="t" r="r" b="b"/>
              <a:pathLst>
                <a:path w="38835" h="51473" extrusionOk="0">
                  <a:moveTo>
                    <a:pt x="38659" y="1"/>
                  </a:moveTo>
                  <a:lnTo>
                    <a:pt x="38571" y="45"/>
                  </a:lnTo>
                  <a:lnTo>
                    <a:pt x="38527" y="88"/>
                  </a:lnTo>
                  <a:lnTo>
                    <a:pt x="38527" y="132"/>
                  </a:lnTo>
                  <a:lnTo>
                    <a:pt x="38220" y="1185"/>
                  </a:lnTo>
                  <a:lnTo>
                    <a:pt x="37255" y="3511"/>
                  </a:lnTo>
                  <a:lnTo>
                    <a:pt x="36158" y="6144"/>
                  </a:lnTo>
                  <a:lnTo>
                    <a:pt x="36114" y="6144"/>
                  </a:lnTo>
                  <a:lnTo>
                    <a:pt x="34710" y="11058"/>
                  </a:lnTo>
                  <a:lnTo>
                    <a:pt x="32954" y="14876"/>
                  </a:lnTo>
                  <a:lnTo>
                    <a:pt x="31111" y="18079"/>
                  </a:lnTo>
                  <a:lnTo>
                    <a:pt x="29049" y="21678"/>
                  </a:lnTo>
                  <a:lnTo>
                    <a:pt x="27996" y="23433"/>
                  </a:lnTo>
                  <a:lnTo>
                    <a:pt x="26943" y="25188"/>
                  </a:lnTo>
                  <a:lnTo>
                    <a:pt x="25802" y="26855"/>
                  </a:lnTo>
                  <a:lnTo>
                    <a:pt x="24661" y="28523"/>
                  </a:lnTo>
                  <a:lnTo>
                    <a:pt x="23476" y="30059"/>
                  </a:lnTo>
                  <a:lnTo>
                    <a:pt x="22862" y="30805"/>
                  </a:lnTo>
                  <a:lnTo>
                    <a:pt x="22204" y="31507"/>
                  </a:lnTo>
                  <a:lnTo>
                    <a:pt x="18869" y="34578"/>
                  </a:lnTo>
                  <a:lnTo>
                    <a:pt x="14919" y="37167"/>
                  </a:lnTo>
                  <a:lnTo>
                    <a:pt x="10882" y="39888"/>
                  </a:lnTo>
                  <a:lnTo>
                    <a:pt x="9083" y="41160"/>
                  </a:lnTo>
                  <a:lnTo>
                    <a:pt x="6714" y="42565"/>
                  </a:lnTo>
                  <a:lnTo>
                    <a:pt x="4169" y="43925"/>
                  </a:lnTo>
                  <a:lnTo>
                    <a:pt x="4125" y="43969"/>
                  </a:lnTo>
                  <a:lnTo>
                    <a:pt x="3774" y="44408"/>
                  </a:lnTo>
                  <a:lnTo>
                    <a:pt x="3774" y="44495"/>
                  </a:lnTo>
                  <a:lnTo>
                    <a:pt x="3247" y="45856"/>
                  </a:lnTo>
                  <a:lnTo>
                    <a:pt x="2370" y="48225"/>
                  </a:lnTo>
                  <a:lnTo>
                    <a:pt x="1316" y="50024"/>
                  </a:lnTo>
                  <a:lnTo>
                    <a:pt x="44" y="51165"/>
                  </a:lnTo>
                  <a:lnTo>
                    <a:pt x="44" y="51209"/>
                  </a:lnTo>
                  <a:lnTo>
                    <a:pt x="0" y="51297"/>
                  </a:lnTo>
                  <a:lnTo>
                    <a:pt x="0" y="51341"/>
                  </a:lnTo>
                  <a:lnTo>
                    <a:pt x="44" y="51428"/>
                  </a:lnTo>
                  <a:lnTo>
                    <a:pt x="132" y="51428"/>
                  </a:lnTo>
                  <a:lnTo>
                    <a:pt x="176" y="51472"/>
                  </a:lnTo>
                  <a:lnTo>
                    <a:pt x="307" y="51428"/>
                  </a:lnTo>
                  <a:lnTo>
                    <a:pt x="1580" y="50244"/>
                  </a:lnTo>
                  <a:lnTo>
                    <a:pt x="1624" y="50200"/>
                  </a:lnTo>
                  <a:lnTo>
                    <a:pt x="2677" y="48401"/>
                  </a:lnTo>
                  <a:lnTo>
                    <a:pt x="2721" y="48357"/>
                  </a:lnTo>
                  <a:lnTo>
                    <a:pt x="3598" y="45987"/>
                  </a:lnTo>
                  <a:lnTo>
                    <a:pt x="4081" y="44627"/>
                  </a:lnTo>
                  <a:lnTo>
                    <a:pt x="4388" y="44232"/>
                  </a:lnTo>
                  <a:lnTo>
                    <a:pt x="6889" y="42872"/>
                  </a:lnTo>
                  <a:lnTo>
                    <a:pt x="9303" y="41424"/>
                  </a:lnTo>
                  <a:lnTo>
                    <a:pt x="11102" y="40151"/>
                  </a:lnTo>
                  <a:lnTo>
                    <a:pt x="15139" y="37431"/>
                  </a:lnTo>
                  <a:lnTo>
                    <a:pt x="19088" y="34842"/>
                  </a:lnTo>
                  <a:lnTo>
                    <a:pt x="22467" y="31770"/>
                  </a:lnTo>
                  <a:lnTo>
                    <a:pt x="23081" y="31024"/>
                  </a:lnTo>
                  <a:lnTo>
                    <a:pt x="23739" y="30278"/>
                  </a:lnTo>
                  <a:lnTo>
                    <a:pt x="24924" y="28742"/>
                  </a:lnTo>
                  <a:lnTo>
                    <a:pt x="26109" y="27075"/>
                  </a:lnTo>
                  <a:lnTo>
                    <a:pt x="27206" y="25363"/>
                  </a:lnTo>
                  <a:lnTo>
                    <a:pt x="28303" y="23608"/>
                  </a:lnTo>
                  <a:lnTo>
                    <a:pt x="29356" y="21853"/>
                  </a:lnTo>
                  <a:lnTo>
                    <a:pt x="31419" y="18255"/>
                  </a:lnTo>
                  <a:lnTo>
                    <a:pt x="33261" y="15008"/>
                  </a:lnTo>
                  <a:lnTo>
                    <a:pt x="35061" y="11190"/>
                  </a:lnTo>
                  <a:lnTo>
                    <a:pt x="35061" y="11146"/>
                  </a:lnTo>
                  <a:lnTo>
                    <a:pt x="36465" y="6276"/>
                  </a:lnTo>
                  <a:lnTo>
                    <a:pt x="37606" y="3643"/>
                  </a:lnTo>
                  <a:lnTo>
                    <a:pt x="38571" y="1317"/>
                  </a:lnTo>
                  <a:lnTo>
                    <a:pt x="38571" y="1273"/>
                  </a:lnTo>
                  <a:lnTo>
                    <a:pt x="38834" y="220"/>
                  </a:lnTo>
                  <a:lnTo>
                    <a:pt x="38834" y="176"/>
                  </a:lnTo>
                  <a:lnTo>
                    <a:pt x="38834" y="88"/>
                  </a:lnTo>
                  <a:lnTo>
                    <a:pt x="38790" y="45"/>
                  </a:lnTo>
                  <a:lnTo>
                    <a:pt x="3870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0" name="Google Shape;7570;p246"/>
            <p:cNvSpPr/>
            <p:nvPr/>
          </p:nvSpPr>
          <p:spPr>
            <a:xfrm>
              <a:off x="2174350" y="1371600"/>
              <a:ext cx="1005975" cy="1239625"/>
            </a:xfrm>
            <a:custGeom>
              <a:avLst/>
              <a:gdLst/>
              <a:ahLst/>
              <a:cxnLst/>
              <a:rect l="l" t="t" r="r" b="b"/>
              <a:pathLst>
                <a:path w="40239" h="49585" extrusionOk="0">
                  <a:moveTo>
                    <a:pt x="40063" y="0"/>
                  </a:moveTo>
                  <a:lnTo>
                    <a:pt x="39975" y="44"/>
                  </a:lnTo>
                  <a:lnTo>
                    <a:pt x="39931" y="88"/>
                  </a:lnTo>
                  <a:lnTo>
                    <a:pt x="39888" y="132"/>
                  </a:lnTo>
                  <a:lnTo>
                    <a:pt x="39185" y="1799"/>
                  </a:lnTo>
                  <a:lnTo>
                    <a:pt x="36991" y="6933"/>
                  </a:lnTo>
                  <a:lnTo>
                    <a:pt x="36991" y="6977"/>
                  </a:lnTo>
                  <a:lnTo>
                    <a:pt x="36509" y="8645"/>
                  </a:lnTo>
                  <a:lnTo>
                    <a:pt x="35587" y="11541"/>
                  </a:lnTo>
                  <a:lnTo>
                    <a:pt x="33613" y="15358"/>
                  </a:lnTo>
                  <a:lnTo>
                    <a:pt x="32735" y="16894"/>
                  </a:lnTo>
                  <a:lnTo>
                    <a:pt x="31901" y="18430"/>
                  </a:lnTo>
                  <a:lnTo>
                    <a:pt x="30146" y="21370"/>
                  </a:lnTo>
                  <a:lnTo>
                    <a:pt x="28303" y="24310"/>
                  </a:lnTo>
                  <a:lnTo>
                    <a:pt x="26328" y="27338"/>
                  </a:lnTo>
                  <a:lnTo>
                    <a:pt x="23388" y="30936"/>
                  </a:lnTo>
                  <a:lnTo>
                    <a:pt x="20273" y="33700"/>
                  </a:lnTo>
                  <a:lnTo>
                    <a:pt x="16587" y="36157"/>
                  </a:lnTo>
                  <a:lnTo>
                    <a:pt x="14393" y="37562"/>
                  </a:lnTo>
                  <a:lnTo>
                    <a:pt x="12638" y="38746"/>
                  </a:lnTo>
                  <a:lnTo>
                    <a:pt x="10663" y="40194"/>
                  </a:lnTo>
                  <a:lnTo>
                    <a:pt x="8645" y="41379"/>
                  </a:lnTo>
                  <a:lnTo>
                    <a:pt x="6143" y="42652"/>
                  </a:lnTo>
                  <a:lnTo>
                    <a:pt x="6143" y="42696"/>
                  </a:lnTo>
                  <a:lnTo>
                    <a:pt x="5046" y="43398"/>
                  </a:lnTo>
                  <a:lnTo>
                    <a:pt x="5046" y="43442"/>
                  </a:lnTo>
                  <a:lnTo>
                    <a:pt x="1799" y="46118"/>
                  </a:lnTo>
                  <a:lnTo>
                    <a:pt x="1799" y="46162"/>
                  </a:lnTo>
                  <a:lnTo>
                    <a:pt x="1185" y="46864"/>
                  </a:lnTo>
                  <a:lnTo>
                    <a:pt x="1141" y="46908"/>
                  </a:lnTo>
                  <a:lnTo>
                    <a:pt x="0" y="49365"/>
                  </a:lnTo>
                  <a:lnTo>
                    <a:pt x="0" y="49409"/>
                  </a:lnTo>
                  <a:lnTo>
                    <a:pt x="0" y="49497"/>
                  </a:lnTo>
                  <a:lnTo>
                    <a:pt x="44" y="49541"/>
                  </a:lnTo>
                  <a:lnTo>
                    <a:pt x="88" y="49585"/>
                  </a:lnTo>
                  <a:lnTo>
                    <a:pt x="263" y="49585"/>
                  </a:lnTo>
                  <a:lnTo>
                    <a:pt x="307" y="49497"/>
                  </a:lnTo>
                  <a:lnTo>
                    <a:pt x="1448" y="47084"/>
                  </a:lnTo>
                  <a:lnTo>
                    <a:pt x="2019" y="46382"/>
                  </a:lnTo>
                  <a:lnTo>
                    <a:pt x="5266" y="43705"/>
                  </a:lnTo>
                  <a:lnTo>
                    <a:pt x="6319" y="42959"/>
                  </a:lnTo>
                  <a:lnTo>
                    <a:pt x="8820" y="41686"/>
                  </a:lnTo>
                  <a:lnTo>
                    <a:pt x="10839" y="40502"/>
                  </a:lnTo>
                  <a:lnTo>
                    <a:pt x="12813" y="39054"/>
                  </a:lnTo>
                  <a:lnTo>
                    <a:pt x="14612" y="37869"/>
                  </a:lnTo>
                  <a:lnTo>
                    <a:pt x="16806" y="36421"/>
                  </a:lnTo>
                  <a:lnTo>
                    <a:pt x="20448" y="34007"/>
                  </a:lnTo>
                  <a:lnTo>
                    <a:pt x="20492" y="33963"/>
                  </a:lnTo>
                  <a:lnTo>
                    <a:pt x="23608" y="31155"/>
                  </a:lnTo>
                  <a:lnTo>
                    <a:pt x="23652" y="31155"/>
                  </a:lnTo>
                  <a:lnTo>
                    <a:pt x="26592" y="27557"/>
                  </a:lnTo>
                  <a:lnTo>
                    <a:pt x="26636" y="27557"/>
                  </a:lnTo>
                  <a:lnTo>
                    <a:pt x="28610" y="24529"/>
                  </a:lnTo>
                  <a:lnTo>
                    <a:pt x="30453" y="21545"/>
                  </a:lnTo>
                  <a:lnTo>
                    <a:pt x="32208" y="18605"/>
                  </a:lnTo>
                  <a:lnTo>
                    <a:pt x="33042" y="17070"/>
                  </a:lnTo>
                  <a:lnTo>
                    <a:pt x="33920" y="15534"/>
                  </a:lnTo>
                  <a:lnTo>
                    <a:pt x="35894" y="11672"/>
                  </a:lnTo>
                  <a:lnTo>
                    <a:pt x="35938" y="11628"/>
                  </a:lnTo>
                  <a:lnTo>
                    <a:pt x="36816" y="8732"/>
                  </a:lnTo>
                  <a:lnTo>
                    <a:pt x="37342" y="7065"/>
                  </a:lnTo>
                  <a:lnTo>
                    <a:pt x="39536" y="1931"/>
                  </a:lnTo>
                  <a:lnTo>
                    <a:pt x="40195" y="263"/>
                  </a:lnTo>
                  <a:lnTo>
                    <a:pt x="40239" y="176"/>
                  </a:lnTo>
                  <a:lnTo>
                    <a:pt x="40195" y="132"/>
                  </a:lnTo>
                  <a:lnTo>
                    <a:pt x="40195" y="88"/>
                  </a:lnTo>
                  <a:lnTo>
                    <a:pt x="40107" y="44"/>
                  </a:lnTo>
                  <a:lnTo>
                    <a:pt x="4006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1" name="Google Shape;7571;p246"/>
            <p:cNvSpPr/>
            <p:nvPr/>
          </p:nvSpPr>
          <p:spPr>
            <a:xfrm>
              <a:off x="2110725" y="1407800"/>
              <a:ext cx="1024625" cy="1147475"/>
            </a:xfrm>
            <a:custGeom>
              <a:avLst/>
              <a:gdLst/>
              <a:ahLst/>
              <a:cxnLst/>
              <a:rect l="l" t="t" r="r" b="b"/>
              <a:pathLst>
                <a:path w="40985" h="45899" extrusionOk="0">
                  <a:moveTo>
                    <a:pt x="40809" y="0"/>
                  </a:moveTo>
                  <a:lnTo>
                    <a:pt x="40765" y="44"/>
                  </a:lnTo>
                  <a:lnTo>
                    <a:pt x="40677" y="88"/>
                  </a:lnTo>
                  <a:lnTo>
                    <a:pt x="40633" y="132"/>
                  </a:lnTo>
                  <a:lnTo>
                    <a:pt x="39887" y="2063"/>
                  </a:lnTo>
                  <a:lnTo>
                    <a:pt x="38966" y="4300"/>
                  </a:lnTo>
                  <a:lnTo>
                    <a:pt x="37957" y="6670"/>
                  </a:lnTo>
                  <a:lnTo>
                    <a:pt x="37342" y="8952"/>
                  </a:lnTo>
                  <a:lnTo>
                    <a:pt x="36465" y="10795"/>
                  </a:lnTo>
                  <a:lnTo>
                    <a:pt x="32559" y="17772"/>
                  </a:lnTo>
                  <a:lnTo>
                    <a:pt x="30936" y="20448"/>
                  </a:lnTo>
                  <a:lnTo>
                    <a:pt x="29488" y="22642"/>
                  </a:lnTo>
                  <a:lnTo>
                    <a:pt x="26899" y="26328"/>
                  </a:lnTo>
                  <a:lnTo>
                    <a:pt x="25363" y="28171"/>
                  </a:lnTo>
                  <a:lnTo>
                    <a:pt x="23608" y="29795"/>
                  </a:lnTo>
                  <a:lnTo>
                    <a:pt x="21545" y="31506"/>
                  </a:lnTo>
                  <a:lnTo>
                    <a:pt x="19571" y="32910"/>
                  </a:lnTo>
                  <a:lnTo>
                    <a:pt x="17421" y="34271"/>
                  </a:lnTo>
                  <a:lnTo>
                    <a:pt x="15270" y="35675"/>
                  </a:lnTo>
                  <a:lnTo>
                    <a:pt x="13384" y="36991"/>
                  </a:lnTo>
                  <a:lnTo>
                    <a:pt x="11453" y="38264"/>
                  </a:lnTo>
                  <a:lnTo>
                    <a:pt x="9083" y="39536"/>
                  </a:lnTo>
                  <a:lnTo>
                    <a:pt x="7109" y="40721"/>
                  </a:lnTo>
                  <a:lnTo>
                    <a:pt x="7065" y="40721"/>
                  </a:lnTo>
                  <a:lnTo>
                    <a:pt x="5046" y="42476"/>
                  </a:lnTo>
                  <a:lnTo>
                    <a:pt x="3159" y="43705"/>
                  </a:lnTo>
                  <a:lnTo>
                    <a:pt x="88" y="45592"/>
                  </a:lnTo>
                  <a:lnTo>
                    <a:pt x="44" y="45636"/>
                  </a:lnTo>
                  <a:lnTo>
                    <a:pt x="44" y="45680"/>
                  </a:lnTo>
                  <a:lnTo>
                    <a:pt x="0" y="45767"/>
                  </a:lnTo>
                  <a:lnTo>
                    <a:pt x="44" y="45811"/>
                  </a:lnTo>
                  <a:lnTo>
                    <a:pt x="132" y="45899"/>
                  </a:lnTo>
                  <a:lnTo>
                    <a:pt x="176" y="45899"/>
                  </a:lnTo>
                  <a:lnTo>
                    <a:pt x="307" y="45855"/>
                  </a:lnTo>
                  <a:lnTo>
                    <a:pt x="3335" y="43968"/>
                  </a:lnTo>
                  <a:lnTo>
                    <a:pt x="5266" y="42783"/>
                  </a:lnTo>
                  <a:lnTo>
                    <a:pt x="5266" y="42740"/>
                  </a:lnTo>
                  <a:lnTo>
                    <a:pt x="7284" y="41028"/>
                  </a:lnTo>
                  <a:lnTo>
                    <a:pt x="9259" y="39843"/>
                  </a:lnTo>
                  <a:lnTo>
                    <a:pt x="11628" y="38527"/>
                  </a:lnTo>
                  <a:lnTo>
                    <a:pt x="13603" y="37255"/>
                  </a:lnTo>
                  <a:lnTo>
                    <a:pt x="15490" y="35982"/>
                  </a:lnTo>
                  <a:lnTo>
                    <a:pt x="17640" y="34534"/>
                  </a:lnTo>
                  <a:lnTo>
                    <a:pt x="19790" y="33218"/>
                  </a:lnTo>
                  <a:lnTo>
                    <a:pt x="21765" y="31770"/>
                  </a:lnTo>
                  <a:lnTo>
                    <a:pt x="23827" y="30058"/>
                  </a:lnTo>
                  <a:lnTo>
                    <a:pt x="25582" y="28391"/>
                  </a:lnTo>
                  <a:lnTo>
                    <a:pt x="27206" y="26592"/>
                  </a:lnTo>
                  <a:lnTo>
                    <a:pt x="27206" y="26548"/>
                  </a:lnTo>
                  <a:lnTo>
                    <a:pt x="29795" y="22818"/>
                  </a:lnTo>
                  <a:lnTo>
                    <a:pt x="31243" y="20668"/>
                  </a:lnTo>
                  <a:lnTo>
                    <a:pt x="32867" y="17947"/>
                  </a:lnTo>
                  <a:lnTo>
                    <a:pt x="36772" y="10970"/>
                  </a:lnTo>
                  <a:lnTo>
                    <a:pt x="37650" y="9083"/>
                  </a:lnTo>
                  <a:lnTo>
                    <a:pt x="37693" y="9040"/>
                  </a:lnTo>
                  <a:lnTo>
                    <a:pt x="38308" y="6802"/>
                  </a:lnTo>
                  <a:lnTo>
                    <a:pt x="39273" y="4432"/>
                  </a:lnTo>
                  <a:lnTo>
                    <a:pt x="40195" y="2194"/>
                  </a:lnTo>
                  <a:lnTo>
                    <a:pt x="40984" y="263"/>
                  </a:lnTo>
                  <a:lnTo>
                    <a:pt x="40984" y="176"/>
                  </a:lnTo>
                  <a:lnTo>
                    <a:pt x="40984" y="132"/>
                  </a:lnTo>
                  <a:lnTo>
                    <a:pt x="40941" y="44"/>
                  </a:lnTo>
                  <a:lnTo>
                    <a:pt x="40897" y="44"/>
                  </a:lnTo>
                  <a:lnTo>
                    <a:pt x="4080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2" name="Google Shape;7572;p246"/>
            <p:cNvSpPr/>
            <p:nvPr/>
          </p:nvSpPr>
          <p:spPr>
            <a:xfrm>
              <a:off x="2054775" y="1420950"/>
              <a:ext cx="1012550" cy="1083875"/>
            </a:xfrm>
            <a:custGeom>
              <a:avLst/>
              <a:gdLst/>
              <a:ahLst/>
              <a:cxnLst/>
              <a:rect l="l" t="t" r="r" b="b"/>
              <a:pathLst>
                <a:path w="40502" h="43355" extrusionOk="0">
                  <a:moveTo>
                    <a:pt x="40282" y="1"/>
                  </a:moveTo>
                  <a:lnTo>
                    <a:pt x="40239" y="45"/>
                  </a:lnTo>
                  <a:lnTo>
                    <a:pt x="40195" y="88"/>
                  </a:lnTo>
                  <a:lnTo>
                    <a:pt x="40151" y="132"/>
                  </a:lnTo>
                  <a:lnTo>
                    <a:pt x="38922" y="3467"/>
                  </a:lnTo>
                  <a:lnTo>
                    <a:pt x="37167" y="8075"/>
                  </a:lnTo>
                  <a:lnTo>
                    <a:pt x="36333" y="9567"/>
                  </a:lnTo>
                  <a:lnTo>
                    <a:pt x="35280" y="11453"/>
                  </a:lnTo>
                  <a:lnTo>
                    <a:pt x="34051" y="13648"/>
                  </a:lnTo>
                  <a:lnTo>
                    <a:pt x="31989" y="17246"/>
                  </a:lnTo>
                  <a:lnTo>
                    <a:pt x="30804" y="19176"/>
                  </a:lnTo>
                  <a:lnTo>
                    <a:pt x="29400" y="21107"/>
                  </a:lnTo>
                  <a:lnTo>
                    <a:pt x="27996" y="23213"/>
                  </a:lnTo>
                  <a:lnTo>
                    <a:pt x="26504" y="25013"/>
                  </a:lnTo>
                  <a:lnTo>
                    <a:pt x="25188" y="26197"/>
                  </a:lnTo>
                  <a:lnTo>
                    <a:pt x="23476" y="27821"/>
                  </a:lnTo>
                  <a:lnTo>
                    <a:pt x="21853" y="29181"/>
                  </a:lnTo>
                  <a:lnTo>
                    <a:pt x="20054" y="30454"/>
                  </a:lnTo>
                  <a:lnTo>
                    <a:pt x="12199" y="35500"/>
                  </a:lnTo>
                  <a:lnTo>
                    <a:pt x="10137" y="36641"/>
                  </a:lnTo>
                  <a:lnTo>
                    <a:pt x="7635" y="38220"/>
                  </a:lnTo>
                  <a:lnTo>
                    <a:pt x="5661" y="39669"/>
                  </a:lnTo>
                  <a:lnTo>
                    <a:pt x="3686" y="40897"/>
                  </a:lnTo>
                  <a:lnTo>
                    <a:pt x="88" y="43003"/>
                  </a:lnTo>
                  <a:lnTo>
                    <a:pt x="44" y="43047"/>
                  </a:lnTo>
                  <a:lnTo>
                    <a:pt x="0" y="43135"/>
                  </a:lnTo>
                  <a:lnTo>
                    <a:pt x="0" y="43179"/>
                  </a:lnTo>
                  <a:lnTo>
                    <a:pt x="0" y="43267"/>
                  </a:lnTo>
                  <a:lnTo>
                    <a:pt x="88" y="43311"/>
                  </a:lnTo>
                  <a:lnTo>
                    <a:pt x="176" y="43354"/>
                  </a:lnTo>
                  <a:lnTo>
                    <a:pt x="263" y="43311"/>
                  </a:lnTo>
                  <a:lnTo>
                    <a:pt x="3862" y="41204"/>
                  </a:lnTo>
                  <a:lnTo>
                    <a:pt x="5880" y="39976"/>
                  </a:lnTo>
                  <a:lnTo>
                    <a:pt x="7855" y="38528"/>
                  </a:lnTo>
                  <a:lnTo>
                    <a:pt x="10312" y="36948"/>
                  </a:lnTo>
                  <a:lnTo>
                    <a:pt x="12374" y="35807"/>
                  </a:lnTo>
                  <a:lnTo>
                    <a:pt x="20229" y="30717"/>
                  </a:lnTo>
                  <a:lnTo>
                    <a:pt x="22028" y="29444"/>
                  </a:lnTo>
                  <a:lnTo>
                    <a:pt x="23696" y="28084"/>
                  </a:lnTo>
                  <a:lnTo>
                    <a:pt x="25451" y="26461"/>
                  </a:lnTo>
                  <a:lnTo>
                    <a:pt x="26723" y="25232"/>
                  </a:lnTo>
                  <a:lnTo>
                    <a:pt x="26767" y="25232"/>
                  </a:lnTo>
                  <a:lnTo>
                    <a:pt x="28259" y="23433"/>
                  </a:lnTo>
                  <a:lnTo>
                    <a:pt x="28303" y="23433"/>
                  </a:lnTo>
                  <a:lnTo>
                    <a:pt x="29707" y="21283"/>
                  </a:lnTo>
                  <a:lnTo>
                    <a:pt x="31068" y="19352"/>
                  </a:lnTo>
                  <a:lnTo>
                    <a:pt x="32296" y="17421"/>
                  </a:lnTo>
                  <a:lnTo>
                    <a:pt x="34359" y="13823"/>
                  </a:lnTo>
                  <a:lnTo>
                    <a:pt x="35587" y="11585"/>
                  </a:lnTo>
                  <a:lnTo>
                    <a:pt x="36640" y="9742"/>
                  </a:lnTo>
                  <a:lnTo>
                    <a:pt x="37474" y="8206"/>
                  </a:lnTo>
                  <a:lnTo>
                    <a:pt x="37518" y="8206"/>
                  </a:lnTo>
                  <a:lnTo>
                    <a:pt x="39229" y="3555"/>
                  </a:lnTo>
                  <a:lnTo>
                    <a:pt x="40458" y="264"/>
                  </a:lnTo>
                  <a:lnTo>
                    <a:pt x="40502" y="176"/>
                  </a:lnTo>
                  <a:lnTo>
                    <a:pt x="40458" y="132"/>
                  </a:lnTo>
                  <a:lnTo>
                    <a:pt x="40414" y="88"/>
                  </a:lnTo>
                  <a:lnTo>
                    <a:pt x="40370" y="45"/>
                  </a:lnTo>
                  <a:lnTo>
                    <a:pt x="4028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3" name="Google Shape;7573;p246"/>
            <p:cNvSpPr/>
            <p:nvPr/>
          </p:nvSpPr>
          <p:spPr>
            <a:xfrm>
              <a:off x="2027350" y="1430825"/>
              <a:ext cx="1003775" cy="1048775"/>
            </a:xfrm>
            <a:custGeom>
              <a:avLst/>
              <a:gdLst/>
              <a:ahLst/>
              <a:cxnLst/>
              <a:rect l="l" t="t" r="r" b="b"/>
              <a:pathLst>
                <a:path w="40151" h="41951" extrusionOk="0">
                  <a:moveTo>
                    <a:pt x="39975" y="1"/>
                  </a:moveTo>
                  <a:lnTo>
                    <a:pt x="39931" y="45"/>
                  </a:lnTo>
                  <a:lnTo>
                    <a:pt x="39844" y="88"/>
                  </a:lnTo>
                  <a:lnTo>
                    <a:pt x="39800" y="132"/>
                  </a:lnTo>
                  <a:lnTo>
                    <a:pt x="38571" y="3511"/>
                  </a:lnTo>
                  <a:lnTo>
                    <a:pt x="37255" y="6978"/>
                  </a:lnTo>
                  <a:lnTo>
                    <a:pt x="35192" y="10664"/>
                  </a:lnTo>
                  <a:lnTo>
                    <a:pt x="33042" y="14569"/>
                  </a:lnTo>
                  <a:lnTo>
                    <a:pt x="32823" y="14920"/>
                  </a:lnTo>
                  <a:lnTo>
                    <a:pt x="30980" y="17860"/>
                  </a:lnTo>
                  <a:lnTo>
                    <a:pt x="30058" y="19308"/>
                  </a:lnTo>
                  <a:lnTo>
                    <a:pt x="29049" y="20712"/>
                  </a:lnTo>
                  <a:lnTo>
                    <a:pt x="28040" y="22029"/>
                  </a:lnTo>
                  <a:lnTo>
                    <a:pt x="26943" y="23345"/>
                  </a:lnTo>
                  <a:lnTo>
                    <a:pt x="26328" y="23959"/>
                  </a:lnTo>
                  <a:lnTo>
                    <a:pt x="25714" y="24574"/>
                  </a:lnTo>
                  <a:lnTo>
                    <a:pt x="25100" y="25188"/>
                  </a:lnTo>
                  <a:lnTo>
                    <a:pt x="24442" y="25758"/>
                  </a:lnTo>
                  <a:lnTo>
                    <a:pt x="22467" y="27470"/>
                  </a:lnTo>
                  <a:lnTo>
                    <a:pt x="20492" y="28874"/>
                  </a:lnTo>
                  <a:lnTo>
                    <a:pt x="13823" y="33306"/>
                  </a:lnTo>
                  <a:lnTo>
                    <a:pt x="12023" y="34271"/>
                  </a:lnTo>
                  <a:lnTo>
                    <a:pt x="10005" y="35456"/>
                  </a:lnTo>
                  <a:lnTo>
                    <a:pt x="6143" y="38045"/>
                  </a:lnTo>
                  <a:lnTo>
                    <a:pt x="3949" y="39405"/>
                  </a:lnTo>
                  <a:lnTo>
                    <a:pt x="88" y="41599"/>
                  </a:lnTo>
                  <a:lnTo>
                    <a:pt x="44" y="41643"/>
                  </a:lnTo>
                  <a:lnTo>
                    <a:pt x="0" y="41731"/>
                  </a:lnTo>
                  <a:lnTo>
                    <a:pt x="0" y="41775"/>
                  </a:lnTo>
                  <a:lnTo>
                    <a:pt x="0" y="41862"/>
                  </a:lnTo>
                  <a:lnTo>
                    <a:pt x="88" y="41906"/>
                  </a:lnTo>
                  <a:lnTo>
                    <a:pt x="176" y="41950"/>
                  </a:lnTo>
                  <a:lnTo>
                    <a:pt x="263" y="41906"/>
                  </a:lnTo>
                  <a:lnTo>
                    <a:pt x="4125" y="39712"/>
                  </a:lnTo>
                  <a:lnTo>
                    <a:pt x="6319" y="38352"/>
                  </a:lnTo>
                  <a:lnTo>
                    <a:pt x="10180" y="35763"/>
                  </a:lnTo>
                  <a:lnTo>
                    <a:pt x="12199" y="34578"/>
                  </a:lnTo>
                  <a:lnTo>
                    <a:pt x="13998" y="33569"/>
                  </a:lnTo>
                  <a:lnTo>
                    <a:pt x="20668" y="29181"/>
                  </a:lnTo>
                  <a:lnTo>
                    <a:pt x="22686" y="27733"/>
                  </a:lnTo>
                  <a:lnTo>
                    <a:pt x="24661" y="26022"/>
                  </a:lnTo>
                  <a:lnTo>
                    <a:pt x="25319" y="25451"/>
                  </a:lnTo>
                  <a:lnTo>
                    <a:pt x="25977" y="24837"/>
                  </a:lnTo>
                  <a:lnTo>
                    <a:pt x="26592" y="24223"/>
                  </a:lnTo>
                  <a:lnTo>
                    <a:pt x="27162" y="23564"/>
                  </a:lnTo>
                  <a:lnTo>
                    <a:pt x="28303" y="22292"/>
                  </a:lnTo>
                  <a:lnTo>
                    <a:pt x="29312" y="20932"/>
                  </a:lnTo>
                  <a:lnTo>
                    <a:pt x="30322" y="19527"/>
                  </a:lnTo>
                  <a:lnTo>
                    <a:pt x="31287" y="18079"/>
                  </a:lnTo>
                  <a:lnTo>
                    <a:pt x="33130" y="15095"/>
                  </a:lnTo>
                  <a:lnTo>
                    <a:pt x="33349" y="14744"/>
                  </a:lnTo>
                  <a:lnTo>
                    <a:pt x="35499" y="10795"/>
                  </a:lnTo>
                  <a:lnTo>
                    <a:pt x="37562" y="7153"/>
                  </a:lnTo>
                  <a:lnTo>
                    <a:pt x="37562" y="7109"/>
                  </a:lnTo>
                  <a:lnTo>
                    <a:pt x="38922" y="3643"/>
                  </a:lnTo>
                  <a:lnTo>
                    <a:pt x="40151" y="264"/>
                  </a:lnTo>
                  <a:lnTo>
                    <a:pt x="40151" y="176"/>
                  </a:lnTo>
                  <a:lnTo>
                    <a:pt x="40151" y="132"/>
                  </a:lnTo>
                  <a:lnTo>
                    <a:pt x="40107" y="45"/>
                  </a:lnTo>
                  <a:lnTo>
                    <a:pt x="40063" y="45"/>
                  </a:lnTo>
                  <a:lnTo>
                    <a:pt x="3997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4" name="Google Shape;7574;p246"/>
            <p:cNvSpPr/>
            <p:nvPr/>
          </p:nvSpPr>
          <p:spPr>
            <a:xfrm>
              <a:off x="1999925" y="1430825"/>
              <a:ext cx="998300" cy="1023525"/>
            </a:xfrm>
            <a:custGeom>
              <a:avLst/>
              <a:gdLst/>
              <a:ahLst/>
              <a:cxnLst/>
              <a:rect l="l" t="t" r="r" b="b"/>
              <a:pathLst>
                <a:path w="39932" h="40941" extrusionOk="0">
                  <a:moveTo>
                    <a:pt x="39756" y="1"/>
                  </a:moveTo>
                  <a:lnTo>
                    <a:pt x="39712" y="45"/>
                  </a:lnTo>
                  <a:lnTo>
                    <a:pt x="39624" y="88"/>
                  </a:lnTo>
                  <a:lnTo>
                    <a:pt x="39624" y="132"/>
                  </a:lnTo>
                  <a:lnTo>
                    <a:pt x="38703" y="2677"/>
                  </a:lnTo>
                  <a:lnTo>
                    <a:pt x="37606" y="5749"/>
                  </a:lnTo>
                  <a:lnTo>
                    <a:pt x="35938" y="8864"/>
                  </a:lnTo>
                  <a:lnTo>
                    <a:pt x="34578" y="11234"/>
                  </a:lnTo>
                  <a:lnTo>
                    <a:pt x="32954" y="14174"/>
                  </a:lnTo>
                  <a:lnTo>
                    <a:pt x="31638" y="16324"/>
                  </a:lnTo>
                  <a:lnTo>
                    <a:pt x="28435" y="20932"/>
                  </a:lnTo>
                  <a:lnTo>
                    <a:pt x="27338" y="22204"/>
                  </a:lnTo>
                  <a:lnTo>
                    <a:pt x="25582" y="23828"/>
                  </a:lnTo>
                  <a:lnTo>
                    <a:pt x="23564" y="25715"/>
                  </a:lnTo>
                  <a:lnTo>
                    <a:pt x="21677" y="27250"/>
                  </a:lnTo>
                  <a:lnTo>
                    <a:pt x="20317" y="28172"/>
                  </a:lnTo>
                  <a:lnTo>
                    <a:pt x="18957" y="29093"/>
                  </a:lnTo>
                  <a:lnTo>
                    <a:pt x="16236" y="30849"/>
                  </a:lnTo>
                  <a:lnTo>
                    <a:pt x="13471" y="32560"/>
                  </a:lnTo>
                  <a:lnTo>
                    <a:pt x="10707" y="34227"/>
                  </a:lnTo>
                  <a:lnTo>
                    <a:pt x="7504" y="36158"/>
                  </a:lnTo>
                  <a:lnTo>
                    <a:pt x="4300" y="38177"/>
                  </a:lnTo>
                  <a:lnTo>
                    <a:pt x="2414" y="39274"/>
                  </a:lnTo>
                  <a:lnTo>
                    <a:pt x="88" y="40634"/>
                  </a:lnTo>
                  <a:lnTo>
                    <a:pt x="44" y="40678"/>
                  </a:lnTo>
                  <a:lnTo>
                    <a:pt x="0" y="40722"/>
                  </a:lnTo>
                  <a:lnTo>
                    <a:pt x="0" y="40809"/>
                  </a:lnTo>
                  <a:lnTo>
                    <a:pt x="0" y="40853"/>
                  </a:lnTo>
                  <a:lnTo>
                    <a:pt x="88" y="40941"/>
                  </a:lnTo>
                  <a:lnTo>
                    <a:pt x="263" y="40941"/>
                  </a:lnTo>
                  <a:lnTo>
                    <a:pt x="2589" y="39581"/>
                  </a:lnTo>
                  <a:lnTo>
                    <a:pt x="4476" y="38440"/>
                  </a:lnTo>
                  <a:lnTo>
                    <a:pt x="7679" y="36465"/>
                  </a:lnTo>
                  <a:lnTo>
                    <a:pt x="10883" y="34534"/>
                  </a:lnTo>
                  <a:lnTo>
                    <a:pt x="13647" y="32867"/>
                  </a:lnTo>
                  <a:lnTo>
                    <a:pt x="16411" y="31156"/>
                  </a:lnTo>
                  <a:lnTo>
                    <a:pt x="19176" y="29357"/>
                  </a:lnTo>
                  <a:lnTo>
                    <a:pt x="20536" y="28479"/>
                  </a:lnTo>
                  <a:lnTo>
                    <a:pt x="21853" y="27514"/>
                  </a:lnTo>
                  <a:lnTo>
                    <a:pt x="23783" y="25978"/>
                  </a:lnTo>
                  <a:lnTo>
                    <a:pt x="25846" y="24091"/>
                  </a:lnTo>
                  <a:lnTo>
                    <a:pt x="27601" y="22423"/>
                  </a:lnTo>
                  <a:lnTo>
                    <a:pt x="28698" y="21151"/>
                  </a:lnTo>
                  <a:lnTo>
                    <a:pt x="31945" y="16544"/>
                  </a:lnTo>
                  <a:lnTo>
                    <a:pt x="33262" y="14350"/>
                  </a:lnTo>
                  <a:lnTo>
                    <a:pt x="34885" y="11410"/>
                  </a:lnTo>
                  <a:lnTo>
                    <a:pt x="36245" y="9040"/>
                  </a:lnTo>
                  <a:lnTo>
                    <a:pt x="37957" y="5924"/>
                  </a:lnTo>
                  <a:lnTo>
                    <a:pt x="37957" y="5881"/>
                  </a:lnTo>
                  <a:lnTo>
                    <a:pt x="39054" y="2809"/>
                  </a:lnTo>
                  <a:lnTo>
                    <a:pt x="39931" y="264"/>
                  </a:lnTo>
                  <a:lnTo>
                    <a:pt x="39931" y="176"/>
                  </a:lnTo>
                  <a:lnTo>
                    <a:pt x="39931" y="88"/>
                  </a:lnTo>
                  <a:lnTo>
                    <a:pt x="39888" y="45"/>
                  </a:lnTo>
                  <a:lnTo>
                    <a:pt x="3984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5" name="Google Shape;7575;p246"/>
            <p:cNvSpPr/>
            <p:nvPr/>
          </p:nvSpPr>
          <p:spPr>
            <a:xfrm>
              <a:off x="1972500" y="1430825"/>
              <a:ext cx="995000" cy="999400"/>
            </a:xfrm>
            <a:custGeom>
              <a:avLst/>
              <a:gdLst/>
              <a:ahLst/>
              <a:cxnLst/>
              <a:rect l="l" t="t" r="r" b="b"/>
              <a:pathLst>
                <a:path w="39800" h="39976" extrusionOk="0">
                  <a:moveTo>
                    <a:pt x="39536" y="1"/>
                  </a:moveTo>
                  <a:lnTo>
                    <a:pt x="39493" y="45"/>
                  </a:lnTo>
                  <a:lnTo>
                    <a:pt x="39449" y="132"/>
                  </a:lnTo>
                  <a:lnTo>
                    <a:pt x="38571" y="2677"/>
                  </a:lnTo>
                  <a:lnTo>
                    <a:pt x="37781" y="4959"/>
                  </a:lnTo>
                  <a:lnTo>
                    <a:pt x="36772" y="6890"/>
                  </a:lnTo>
                  <a:lnTo>
                    <a:pt x="34578" y="10795"/>
                  </a:lnTo>
                  <a:lnTo>
                    <a:pt x="33349" y="12945"/>
                  </a:lnTo>
                  <a:lnTo>
                    <a:pt x="31901" y="15359"/>
                  </a:lnTo>
                  <a:lnTo>
                    <a:pt x="30322" y="17641"/>
                  </a:lnTo>
                  <a:lnTo>
                    <a:pt x="27952" y="20800"/>
                  </a:lnTo>
                  <a:lnTo>
                    <a:pt x="26109" y="22555"/>
                  </a:lnTo>
                  <a:lnTo>
                    <a:pt x="23871" y="24661"/>
                  </a:lnTo>
                  <a:lnTo>
                    <a:pt x="21765" y="26373"/>
                  </a:lnTo>
                  <a:lnTo>
                    <a:pt x="19966" y="27645"/>
                  </a:lnTo>
                  <a:lnTo>
                    <a:pt x="17640" y="29137"/>
                  </a:lnTo>
                  <a:lnTo>
                    <a:pt x="13384" y="31770"/>
                  </a:lnTo>
                  <a:lnTo>
                    <a:pt x="11804" y="32648"/>
                  </a:lnTo>
                  <a:lnTo>
                    <a:pt x="7723" y="35149"/>
                  </a:lnTo>
                  <a:lnTo>
                    <a:pt x="3642" y="37562"/>
                  </a:lnTo>
                  <a:lnTo>
                    <a:pt x="88" y="39668"/>
                  </a:lnTo>
                  <a:lnTo>
                    <a:pt x="44" y="39712"/>
                  </a:lnTo>
                  <a:lnTo>
                    <a:pt x="0" y="39756"/>
                  </a:lnTo>
                  <a:lnTo>
                    <a:pt x="0" y="39844"/>
                  </a:lnTo>
                  <a:lnTo>
                    <a:pt x="0" y="39888"/>
                  </a:lnTo>
                  <a:lnTo>
                    <a:pt x="88" y="39976"/>
                  </a:lnTo>
                  <a:lnTo>
                    <a:pt x="263" y="39976"/>
                  </a:lnTo>
                  <a:lnTo>
                    <a:pt x="3818" y="37869"/>
                  </a:lnTo>
                  <a:lnTo>
                    <a:pt x="7899" y="35456"/>
                  </a:lnTo>
                  <a:lnTo>
                    <a:pt x="11980" y="32955"/>
                  </a:lnTo>
                  <a:lnTo>
                    <a:pt x="13559" y="32077"/>
                  </a:lnTo>
                  <a:lnTo>
                    <a:pt x="17816" y="29444"/>
                  </a:lnTo>
                  <a:lnTo>
                    <a:pt x="20141" y="27909"/>
                  </a:lnTo>
                  <a:lnTo>
                    <a:pt x="21984" y="26680"/>
                  </a:lnTo>
                  <a:lnTo>
                    <a:pt x="24091" y="24925"/>
                  </a:lnTo>
                  <a:lnTo>
                    <a:pt x="26328" y="22818"/>
                  </a:lnTo>
                  <a:lnTo>
                    <a:pt x="28171" y="21063"/>
                  </a:lnTo>
                  <a:lnTo>
                    <a:pt x="28215" y="21019"/>
                  </a:lnTo>
                  <a:lnTo>
                    <a:pt x="30585" y="17860"/>
                  </a:lnTo>
                  <a:lnTo>
                    <a:pt x="32208" y="15578"/>
                  </a:lnTo>
                  <a:lnTo>
                    <a:pt x="33656" y="13121"/>
                  </a:lnTo>
                  <a:lnTo>
                    <a:pt x="34885" y="10971"/>
                  </a:lnTo>
                  <a:lnTo>
                    <a:pt x="37079" y="7065"/>
                  </a:lnTo>
                  <a:lnTo>
                    <a:pt x="38088" y="5091"/>
                  </a:lnTo>
                  <a:lnTo>
                    <a:pt x="38878" y="2765"/>
                  </a:lnTo>
                  <a:lnTo>
                    <a:pt x="39756" y="220"/>
                  </a:lnTo>
                  <a:lnTo>
                    <a:pt x="39800" y="176"/>
                  </a:lnTo>
                  <a:lnTo>
                    <a:pt x="39756" y="88"/>
                  </a:lnTo>
                  <a:lnTo>
                    <a:pt x="39712" y="45"/>
                  </a:lnTo>
                  <a:lnTo>
                    <a:pt x="3966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6" name="Google Shape;7576;p246"/>
            <p:cNvSpPr/>
            <p:nvPr/>
          </p:nvSpPr>
          <p:spPr>
            <a:xfrm>
              <a:off x="1917650" y="1488975"/>
              <a:ext cx="967575" cy="891875"/>
            </a:xfrm>
            <a:custGeom>
              <a:avLst/>
              <a:gdLst/>
              <a:ahLst/>
              <a:cxnLst/>
              <a:rect l="l" t="t" r="r" b="b"/>
              <a:pathLst>
                <a:path w="38703" h="35675" extrusionOk="0">
                  <a:moveTo>
                    <a:pt x="38483" y="0"/>
                  </a:moveTo>
                  <a:lnTo>
                    <a:pt x="38396" y="44"/>
                  </a:lnTo>
                  <a:lnTo>
                    <a:pt x="38352" y="132"/>
                  </a:lnTo>
                  <a:lnTo>
                    <a:pt x="37562" y="2107"/>
                  </a:lnTo>
                  <a:lnTo>
                    <a:pt x="36333" y="4344"/>
                  </a:lnTo>
                  <a:lnTo>
                    <a:pt x="34929" y="6977"/>
                  </a:lnTo>
                  <a:lnTo>
                    <a:pt x="33788" y="8864"/>
                  </a:lnTo>
                  <a:lnTo>
                    <a:pt x="32647" y="10751"/>
                  </a:lnTo>
                  <a:lnTo>
                    <a:pt x="31243" y="12769"/>
                  </a:lnTo>
                  <a:lnTo>
                    <a:pt x="29707" y="14700"/>
                  </a:lnTo>
                  <a:lnTo>
                    <a:pt x="28171" y="16499"/>
                  </a:lnTo>
                  <a:lnTo>
                    <a:pt x="27206" y="17552"/>
                  </a:lnTo>
                  <a:lnTo>
                    <a:pt x="26197" y="18606"/>
                  </a:lnTo>
                  <a:lnTo>
                    <a:pt x="25188" y="19571"/>
                  </a:lnTo>
                  <a:lnTo>
                    <a:pt x="24134" y="20492"/>
                  </a:lnTo>
                  <a:lnTo>
                    <a:pt x="23037" y="21370"/>
                  </a:lnTo>
                  <a:lnTo>
                    <a:pt x="21940" y="22248"/>
                  </a:lnTo>
                  <a:lnTo>
                    <a:pt x="20799" y="23081"/>
                  </a:lnTo>
                  <a:lnTo>
                    <a:pt x="19659" y="23871"/>
                  </a:lnTo>
                  <a:lnTo>
                    <a:pt x="18474" y="24661"/>
                  </a:lnTo>
                  <a:lnTo>
                    <a:pt x="17289" y="25407"/>
                  </a:lnTo>
                  <a:lnTo>
                    <a:pt x="14876" y="26899"/>
                  </a:lnTo>
                  <a:lnTo>
                    <a:pt x="12462" y="28303"/>
                  </a:lnTo>
                  <a:lnTo>
                    <a:pt x="10005" y="29663"/>
                  </a:lnTo>
                  <a:lnTo>
                    <a:pt x="7679" y="30980"/>
                  </a:lnTo>
                  <a:lnTo>
                    <a:pt x="5354" y="32296"/>
                  </a:lnTo>
                  <a:lnTo>
                    <a:pt x="3028" y="33613"/>
                  </a:lnTo>
                  <a:lnTo>
                    <a:pt x="88" y="35368"/>
                  </a:lnTo>
                  <a:lnTo>
                    <a:pt x="44" y="35412"/>
                  </a:lnTo>
                  <a:lnTo>
                    <a:pt x="0" y="35456"/>
                  </a:lnTo>
                  <a:lnTo>
                    <a:pt x="0" y="35543"/>
                  </a:lnTo>
                  <a:lnTo>
                    <a:pt x="44" y="35587"/>
                  </a:lnTo>
                  <a:lnTo>
                    <a:pt x="88" y="35675"/>
                  </a:lnTo>
                  <a:lnTo>
                    <a:pt x="263" y="35675"/>
                  </a:lnTo>
                  <a:lnTo>
                    <a:pt x="3203" y="33920"/>
                  </a:lnTo>
                  <a:lnTo>
                    <a:pt x="5529" y="32603"/>
                  </a:lnTo>
                  <a:lnTo>
                    <a:pt x="7855" y="31287"/>
                  </a:lnTo>
                  <a:lnTo>
                    <a:pt x="10180" y="29971"/>
                  </a:lnTo>
                  <a:lnTo>
                    <a:pt x="12638" y="28566"/>
                  </a:lnTo>
                  <a:lnTo>
                    <a:pt x="15095" y="27162"/>
                  </a:lnTo>
                  <a:lnTo>
                    <a:pt x="17508" y="25714"/>
                  </a:lnTo>
                  <a:lnTo>
                    <a:pt x="18693" y="24968"/>
                  </a:lnTo>
                  <a:lnTo>
                    <a:pt x="19878" y="24178"/>
                  </a:lnTo>
                  <a:lnTo>
                    <a:pt x="21019" y="23345"/>
                  </a:lnTo>
                  <a:lnTo>
                    <a:pt x="22160" y="22511"/>
                  </a:lnTo>
                  <a:lnTo>
                    <a:pt x="23301" y="21633"/>
                  </a:lnTo>
                  <a:lnTo>
                    <a:pt x="24398" y="20756"/>
                  </a:lnTo>
                  <a:lnTo>
                    <a:pt x="25451" y="19790"/>
                  </a:lnTo>
                  <a:lnTo>
                    <a:pt x="26460" y="18825"/>
                  </a:lnTo>
                  <a:lnTo>
                    <a:pt x="27469" y="17816"/>
                  </a:lnTo>
                  <a:lnTo>
                    <a:pt x="28435" y="16763"/>
                  </a:lnTo>
                  <a:lnTo>
                    <a:pt x="29970" y="14920"/>
                  </a:lnTo>
                  <a:lnTo>
                    <a:pt x="31550" y="12989"/>
                  </a:lnTo>
                  <a:lnTo>
                    <a:pt x="32954" y="10927"/>
                  </a:lnTo>
                  <a:lnTo>
                    <a:pt x="34095" y="9040"/>
                  </a:lnTo>
                  <a:lnTo>
                    <a:pt x="35236" y="7153"/>
                  </a:lnTo>
                  <a:lnTo>
                    <a:pt x="36640" y="4520"/>
                  </a:lnTo>
                  <a:lnTo>
                    <a:pt x="37869" y="2282"/>
                  </a:lnTo>
                  <a:lnTo>
                    <a:pt x="38703" y="264"/>
                  </a:lnTo>
                  <a:lnTo>
                    <a:pt x="38703" y="176"/>
                  </a:lnTo>
                  <a:lnTo>
                    <a:pt x="38703" y="88"/>
                  </a:lnTo>
                  <a:lnTo>
                    <a:pt x="38659" y="44"/>
                  </a:lnTo>
                  <a:lnTo>
                    <a:pt x="3861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7" name="Google Shape;7577;p246"/>
            <p:cNvSpPr/>
            <p:nvPr/>
          </p:nvSpPr>
          <p:spPr>
            <a:xfrm>
              <a:off x="1893500" y="1524075"/>
              <a:ext cx="943450" cy="835950"/>
            </a:xfrm>
            <a:custGeom>
              <a:avLst/>
              <a:gdLst/>
              <a:ahLst/>
              <a:cxnLst/>
              <a:rect l="l" t="t" r="r" b="b"/>
              <a:pathLst>
                <a:path w="37738" h="33438" extrusionOk="0">
                  <a:moveTo>
                    <a:pt x="37519" y="0"/>
                  </a:moveTo>
                  <a:lnTo>
                    <a:pt x="37431" y="44"/>
                  </a:lnTo>
                  <a:lnTo>
                    <a:pt x="37387" y="88"/>
                  </a:lnTo>
                  <a:lnTo>
                    <a:pt x="36114" y="2502"/>
                  </a:lnTo>
                  <a:lnTo>
                    <a:pt x="34842" y="4915"/>
                  </a:lnTo>
                  <a:lnTo>
                    <a:pt x="33569" y="7065"/>
                  </a:lnTo>
                  <a:lnTo>
                    <a:pt x="32472" y="8864"/>
                  </a:lnTo>
                  <a:lnTo>
                    <a:pt x="31156" y="10751"/>
                  </a:lnTo>
                  <a:lnTo>
                    <a:pt x="29752" y="12550"/>
                  </a:lnTo>
                  <a:lnTo>
                    <a:pt x="27602" y="14920"/>
                  </a:lnTo>
                  <a:lnTo>
                    <a:pt x="26505" y="16061"/>
                  </a:lnTo>
                  <a:lnTo>
                    <a:pt x="25364" y="17158"/>
                  </a:lnTo>
                  <a:lnTo>
                    <a:pt x="24179" y="18211"/>
                  </a:lnTo>
                  <a:lnTo>
                    <a:pt x="22950" y="19264"/>
                  </a:lnTo>
                  <a:lnTo>
                    <a:pt x="21722" y="20229"/>
                  </a:lnTo>
                  <a:lnTo>
                    <a:pt x="20449" y="21151"/>
                  </a:lnTo>
                  <a:lnTo>
                    <a:pt x="19177" y="22072"/>
                  </a:lnTo>
                  <a:lnTo>
                    <a:pt x="17860" y="22950"/>
                  </a:lnTo>
                  <a:lnTo>
                    <a:pt x="16500" y="23827"/>
                  </a:lnTo>
                  <a:lnTo>
                    <a:pt x="15140" y="24617"/>
                  </a:lnTo>
                  <a:lnTo>
                    <a:pt x="12419" y="26241"/>
                  </a:lnTo>
                  <a:lnTo>
                    <a:pt x="9654" y="27777"/>
                  </a:lnTo>
                  <a:lnTo>
                    <a:pt x="6890" y="29313"/>
                  </a:lnTo>
                  <a:lnTo>
                    <a:pt x="5223" y="30234"/>
                  </a:lnTo>
                  <a:lnTo>
                    <a:pt x="2853" y="31463"/>
                  </a:lnTo>
                  <a:lnTo>
                    <a:pt x="88" y="33130"/>
                  </a:lnTo>
                  <a:lnTo>
                    <a:pt x="45" y="33174"/>
                  </a:lnTo>
                  <a:lnTo>
                    <a:pt x="1" y="33218"/>
                  </a:lnTo>
                  <a:lnTo>
                    <a:pt x="1" y="33306"/>
                  </a:lnTo>
                  <a:lnTo>
                    <a:pt x="45" y="33350"/>
                  </a:lnTo>
                  <a:lnTo>
                    <a:pt x="88" y="33437"/>
                  </a:lnTo>
                  <a:lnTo>
                    <a:pt x="176" y="33437"/>
                  </a:lnTo>
                  <a:lnTo>
                    <a:pt x="264" y="33393"/>
                  </a:lnTo>
                  <a:lnTo>
                    <a:pt x="3028" y="31726"/>
                  </a:lnTo>
                  <a:lnTo>
                    <a:pt x="5354" y="30541"/>
                  </a:lnTo>
                  <a:lnTo>
                    <a:pt x="7065" y="29620"/>
                  </a:lnTo>
                  <a:lnTo>
                    <a:pt x="9830" y="28084"/>
                  </a:lnTo>
                  <a:lnTo>
                    <a:pt x="12594" y="26548"/>
                  </a:lnTo>
                  <a:lnTo>
                    <a:pt x="15359" y="24924"/>
                  </a:lnTo>
                  <a:lnTo>
                    <a:pt x="16719" y="24091"/>
                  </a:lnTo>
                  <a:lnTo>
                    <a:pt x="18036" y="23257"/>
                  </a:lnTo>
                  <a:lnTo>
                    <a:pt x="19352" y="22336"/>
                  </a:lnTo>
                  <a:lnTo>
                    <a:pt x="20668" y="21458"/>
                  </a:lnTo>
                  <a:lnTo>
                    <a:pt x="21941" y="20493"/>
                  </a:lnTo>
                  <a:lnTo>
                    <a:pt x="23214" y="19527"/>
                  </a:lnTo>
                  <a:lnTo>
                    <a:pt x="24398" y="18474"/>
                  </a:lnTo>
                  <a:lnTo>
                    <a:pt x="25583" y="17421"/>
                  </a:lnTo>
                  <a:lnTo>
                    <a:pt x="26768" y="16324"/>
                  </a:lnTo>
                  <a:lnTo>
                    <a:pt x="27865" y="15183"/>
                  </a:lnTo>
                  <a:lnTo>
                    <a:pt x="30015" y="12770"/>
                  </a:lnTo>
                  <a:lnTo>
                    <a:pt x="31463" y="10971"/>
                  </a:lnTo>
                  <a:lnTo>
                    <a:pt x="32779" y="9084"/>
                  </a:lnTo>
                  <a:lnTo>
                    <a:pt x="33876" y="7241"/>
                  </a:lnTo>
                  <a:lnTo>
                    <a:pt x="35105" y="5047"/>
                  </a:lnTo>
                  <a:lnTo>
                    <a:pt x="36465" y="2633"/>
                  </a:lnTo>
                  <a:lnTo>
                    <a:pt x="37694" y="264"/>
                  </a:lnTo>
                  <a:lnTo>
                    <a:pt x="37738" y="176"/>
                  </a:lnTo>
                  <a:lnTo>
                    <a:pt x="37738" y="132"/>
                  </a:lnTo>
                  <a:lnTo>
                    <a:pt x="37694" y="44"/>
                  </a:lnTo>
                  <a:lnTo>
                    <a:pt x="3765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8" name="Google Shape;7578;p246"/>
            <p:cNvSpPr/>
            <p:nvPr/>
          </p:nvSpPr>
          <p:spPr>
            <a:xfrm>
              <a:off x="1870475" y="1528450"/>
              <a:ext cx="929200" cy="809625"/>
            </a:xfrm>
            <a:custGeom>
              <a:avLst/>
              <a:gdLst/>
              <a:ahLst/>
              <a:cxnLst/>
              <a:rect l="l" t="t" r="r" b="b"/>
              <a:pathLst>
                <a:path w="37168" h="32385" extrusionOk="0">
                  <a:moveTo>
                    <a:pt x="36948" y="1"/>
                  </a:moveTo>
                  <a:lnTo>
                    <a:pt x="36860" y="45"/>
                  </a:lnTo>
                  <a:lnTo>
                    <a:pt x="36816" y="89"/>
                  </a:lnTo>
                  <a:lnTo>
                    <a:pt x="36202" y="1274"/>
                  </a:lnTo>
                  <a:lnTo>
                    <a:pt x="35236" y="3029"/>
                  </a:lnTo>
                  <a:lnTo>
                    <a:pt x="34271" y="4784"/>
                  </a:lnTo>
                  <a:lnTo>
                    <a:pt x="33306" y="6495"/>
                  </a:lnTo>
                  <a:lnTo>
                    <a:pt x="32296" y="8119"/>
                  </a:lnTo>
                  <a:lnTo>
                    <a:pt x="31155" y="9742"/>
                  </a:lnTo>
                  <a:lnTo>
                    <a:pt x="30585" y="10532"/>
                  </a:lnTo>
                  <a:lnTo>
                    <a:pt x="29971" y="11322"/>
                  </a:lnTo>
                  <a:lnTo>
                    <a:pt x="29312" y="12112"/>
                  </a:lnTo>
                  <a:lnTo>
                    <a:pt x="28654" y="12902"/>
                  </a:lnTo>
                  <a:lnTo>
                    <a:pt x="27908" y="13692"/>
                  </a:lnTo>
                  <a:lnTo>
                    <a:pt x="27162" y="14482"/>
                  </a:lnTo>
                  <a:lnTo>
                    <a:pt x="25232" y="16324"/>
                  </a:lnTo>
                  <a:lnTo>
                    <a:pt x="23257" y="17948"/>
                  </a:lnTo>
                  <a:lnTo>
                    <a:pt x="21282" y="19396"/>
                  </a:lnTo>
                  <a:lnTo>
                    <a:pt x="19088" y="21195"/>
                  </a:lnTo>
                  <a:lnTo>
                    <a:pt x="16587" y="22907"/>
                  </a:lnTo>
                  <a:lnTo>
                    <a:pt x="12111" y="25539"/>
                  </a:lnTo>
                  <a:lnTo>
                    <a:pt x="9303" y="27075"/>
                  </a:lnTo>
                  <a:lnTo>
                    <a:pt x="7241" y="28172"/>
                  </a:lnTo>
                  <a:lnTo>
                    <a:pt x="3291" y="30147"/>
                  </a:lnTo>
                  <a:lnTo>
                    <a:pt x="88" y="32078"/>
                  </a:lnTo>
                  <a:lnTo>
                    <a:pt x="44" y="32121"/>
                  </a:lnTo>
                  <a:lnTo>
                    <a:pt x="0" y="32165"/>
                  </a:lnTo>
                  <a:lnTo>
                    <a:pt x="0" y="32253"/>
                  </a:lnTo>
                  <a:lnTo>
                    <a:pt x="0" y="32297"/>
                  </a:lnTo>
                  <a:lnTo>
                    <a:pt x="88" y="32385"/>
                  </a:lnTo>
                  <a:lnTo>
                    <a:pt x="264" y="32385"/>
                  </a:lnTo>
                  <a:lnTo>
                    <a:pt x="3467" y="30454"/>
                  </a:lnTo>
                  <a:lnTo>
                    <a:pt x="7416" y="28479"/>
                  </a:lnTo>
                  <a:lnTo>
                    <a:pt x="9478" y="27382"/>
                  </a:lnTo>
                  <a:lnTo>
                    <a:pt x="12287" y="25847"/>
                  </a:lnTo>
                  <a:lnTo>
                    <a:pt x="16763" y="23214"/>
                  </a:lnTo>
                  <a:lnTo>
                    <a:pt x="19308" y="21502"/>
                  </a:lnTo>
                  <a:lnTo>
                    <a:pt x="21502" y="19703"/>
                  </a:lnTo>
                  <a:lnTo>
                    <a:pt x="23476" y="18211"/>
                  </a:lnTo>
                  <a:lnTo>
                    <a:pt x="25451" y="16588"/>
                  </a:lnTo>
                  <a:lnTo>
                    <a:pt x="27382" y="14745"/>
                  </a:lnTo>
                  <a:lnTo>
                    <a:pt x="28172" y="13955"/>
                  </a:lnTo>
                  <a:lnTo>
                    <a:pt x="28917" y="13165"/>
                  </a:lnTo>
                  <a:lnTo>
                    <a:pt x="29576" y="12375"/>
                  </a:lnTo>
                  <a:lnTo>
                    <a:pt x="30234" y="11542"/>
                  </a:lnTo>
                  <a:lnTo>
                    <a:pt x="30848" y="10752"/>
                  </a:lnTo>
                  <a:lnTo>
                    <a:pt x="31463" y="9962"/>
                  </a:lnTo>
                  <a:lnTo>
                    <a:pt x="32560" y="8338"/>
                  </a:lnTo>
                  <a:lnTo>
                    <a:pt x="33613" y="6671"/>
                  </a:lnTo>
                  <a:lnTo>
                    <a:pt x="34578" y="4959"/>
                  </a:lnTo>
                  <a:lnTo>
                    <a:pt x="35543" y="3204"/>
                  </a:lnTo>
                  <a:lnTo>
                    <a:pt x="36509" y="1405"/>
                  </a:lnTo>
                  <a:lnTo>
                    <a:pt x="37123" y="264"/>
                  </a:lnTo>
                  <a:lnTo>
                    <a:pt x="37167" y="177"/>
                  </a:lnTo>
                  <a:lnTo>
                    <a:pt x="37167" y="133"/>
                  </a:lnTo>
                  <a:lnTo>
                    <a:pt x="37123" y="89"/>
                  </a:lnTo>
                  <a:lnTo>
                    <a:pt x="37079" y="45"/>
                  </a:lnTo>
                  <a:lnTo>
                    <a:pt x="3699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9" name="Google Shape;7579;p246"/>
            <p:cNvSpPr/>
            <p:nvPr/>
          </p:nvSpPr>
          <p:spPr>
            <a:xfrm>
              <a:off x="1846325" y="1555900"/>
              <a:ext cx="900675" cy="760250"/>
            </a:xfrm>
            <a:custGeom>
              <a:avLst/>
              <a:gdLst/>
              <a:ahLst/>
              <a:cxnLst/>
              <a:rect l="l" t="t" r="r" b="b"/>
              <a:pathLst>
                <a:path w="36027" h="30410" extrusionOk="0">
                  <a:moveTo>
                    <a:pt x="35895" y="0"/>
                  </a:moveTo>
                  <a:lnTo>
                    <a:pt x="35807" y="44"/>
                  </a:lnTo>
                  <a:lnTo>
                    <a:pt x="35763" y="44"/>
                  </a:lnTo>
                  <a:lnTo>
                    <a:pt x="35720" y="132"/>
                  </a:lnTo>
                  <a:lnTo>
                    <a:pt x="34315" y="2677"/>
                  </a:lnTo>
                  <a:lnTo>
                    <a:pt x="33350" y="4520"/>
                  </a:lnTo>
                  <a:lnTo>
                    <a:pt x="32341" y="6231"/>
                  </a:lnTo>
                  <a:lnTo>
                    <a:pt x="31814" y="7065"/>
                  </a:lnTo>
                  <a:lnTo>
                    <a:pt x="31244" y="7855"/>
                  </a:lnTo>
                  <a:lnTo>
                    <a:pt x="30673" y="8644"/>
                  </a:lnTo>
                  <a:lnTo>
                    <a:pt x="30059" y="9434"/>
                  </a:lnTo>
                  <a:lnTo>
                    <a:pt x="29401" y="10180"/>
                  </a:lnTo>
                  <a:lnTo>
                    <a:pt x="28786" y="10926"/>
                  </a:lnTo>
                  <a:lnTo>
                    <a:pt x="28084" y="11672"/>
                  </a:lnTo>
                  <a:lnTo>
                    <a:pt x="27382" y="12418"/>
                  </a:lnTo>
                  <a:lnTo>
                    <a:pt x="25890" y="13822"/>
                  </a:lnTo>
                  <a:lnTo>
                    <a:pt x="24311" y="15226"/>
                  </a:lnTo>
                  <a:lnTo>
                    <a:pt x="22643" y="16455"/>
                  </a:lnTo>
                  <a:lnTo>
                    <a:pt x="20976" y="17815"/>
                  </a:lnTo>
                  <a:lnTo>
                    <a:pt x="20361" y="18386"/>
                  </a:lnTo>
                  <a:lnTo>
                    <a:pt x="19703" y="18912"/>
                  </a:lnTo>
                  <a:lnTo>
                    <a:pt x="19045" y="19483"/>
                  </a:lnTo>
                  <a:lnTo>
                    <a:pt x="18343" y="20009"/>
                  </a:lnTo>
                  <a:lnTo>
                    <a:pt x="16851" y="21019"/>
                  </a:lnTo>
                  <a:lnTo>
                    <a:pt x="15271" y="21984"/>
                  </a:lnTo>
                  <a:lnTo>
                    <a:pt x="13648" y="22906"/>
                  </a:lnTo>
                  <a:lnTo>
                    <a:pt x="12024" y="23827"/>
                  </a:lnTo>
                  <a:lnTo>
                    <a:pt x="8821" y="25494"/>
                  </a:lnTo>
                  <a:lnTo>
                    <a:pt x="7241" y="26328"/>
                  </a:lnTo>
                  <a:lnTo>
                    <a:pt x="3380" y="28215"/>
                  </a:lnTo>
                  <a:lnTo>
                    <a:pt x="89" y="30102"/>
                  </a:lnTo>
                  <a:lnTo>
                    <a:pt x="45" y="30146"/>
                  </a:lnTo>
                  <a:lnTo>
                    <a:pt x="1" y="30190"/>
                  </a:lnTo>
                  <a:lnTo>
                    <a:pt x="1" y="30277"/>
                  </a:lnTo>
                  <a:lnTo>
                    <a:pt x="45" y="30321"/>
                  </a:lnTo>
                  <a:lnTo>
                    <a:pt x="89" y="30409"/>
                  </a:lnTo>
                  <a:lnTo>
                    <a:pt x="264" y="30409"/>
                  </a:lnTo>
                  <a:lnTo>
                    <a:pt x="3555" y="28522"/>
                  </a:lnTo>
                  <a:lnTo>
                    <a:pt x="7373" y="26635"/>
                  </a:lnTo>
                  <a:lnTo>
                    <a:pt x="8952" y="25846"/>
                  </a:lnTo>
                  <a:lnTo>
                    <a:pt x="12200" y="24134"/>
                  </a:lnTo>
                  <a:lnTo>
                    <a:pt x="13867" y="23213"/>
                  </a:lnTo>
                  <a:lnTo>
                    <a:pt x="15491" y="22291"/>
                  </a:lnTo>
                  <a:lnTo>
                    <a:pt x="17027" y="21282"/>
                  </a:lnTo>
                  <a:lnTo>
                    <a:pt x="18518" y="20273"/>
                  </a:lnTo>
                  <a:lnTo>
                    <a:pt x="19264" y="19746"/>
                  </a:lnTo>
                  <a:lnTo>
                    <a:pt x="19923" y="19176"/>
                  </a:lnTo>
                  <a:lnTo>
                    <a:pt x="20581" y="18649"/>
                  </a:lnTo>
                  <a:lnTo>
                    <a:pt x="21239" y="18079"/>
                  </a:lnTo>
                  <a:lnTo>
                    <a:pt x="22863" y="16718"/>
                  </a:lnTo>
                  <a:lnTo>
                    <a:pt x="24530" y="15490"/>
                  </a:lnTo>
                  <a:lnTo>
                    <a:pt x="26154" y="14086"/>
                  </a:lnTo>
                  <a:lnTo>
                    <a:pt x="27646" y="12638"/>
                  </a:lnTo>
                  <a:lnTo>
                    <a:pt x="28348" y="11935"/>
                  </a:lnTo>
                  <a:lnTo>
                    <a:pt x="29050" y="11189"/>
                  </a:lnTo>
                  <a:lnTo>
                    <a:pt x="29708" y="10444"/>
                  </a:lnTo>
                  <a:lnTo>
                    <a:pt x="30322" y="9654"/>
                  </a:lnTo>
                  <a:lnTo>
                    <a:pt x="30937" y="8864"/>
                  </a:lnTo>
                  <a:lnTo>
                    <a:pt x="31507" y="8074"/>
                  </a:lnTo>
                  <a:lnTo>
                    <a:pt x="32078" y="7240"/>
                  </a:lnTo>
                  <a:lnTo>
                    <a:pt x="32648" y="6407"/>
                  </a:lnTo>
                  <a:lnTo>
                    <a:pt x="33175" y="5573"/>
                  </a:lnTo>
                  <a:lnTo>
                    <a:pt x="33657" y="4695"/>
                  </a:lnTo>
                  <a:lnTo>
                    <a:pt x="34666" y="2852"/>
                  </a:lnTo>
                  <a:lnTo>
                    <a:pt x="36027" y="263"/>
                  </a:lnTo>
                  <a:lnTo>
                    <a:pt x="36027" y="219"/>
                  </a:lnTo>
                  <a:lnTo>
                    <a:pt x="36027" y="132"/>
                  </a:lnTo>
                  <a:lnTo>
                    <a:pt x="35983" y="88"/>
                  </a:lnTo>
                  <a:lnTo>
                    <a:pt x="35939" y="44"/>
                  </a:lnTo>
                  <a:lnTo>
                    <a:pt x="3589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0" name="Google Shape;7580;p246"/>
            <p:cNvSpPr/>
            <p:nvPr/>
          </p:nvSpPr>
          <p:spPr>
            <a:xfrm>
              <a:off x="1799150" y="1626100"/>
              <a:ext cx="840350" cy="647250"/>
            </a:xfrm>
            <a:custGeom>
              <a:avLst/>
              <a:gdLst/>
              <a:ahLst/>
              <a:cxnLst/>
              <a:rect l="l" t="t" r="r" b="b"/>
              <a:pathLst>
                <a:path w="33614" h="25890" extrusionOk="0">
                  <a:moveTo>
                    <a:pt x="33394" y="0"/>
                  </a:moveTo>
                  <a:lnTo>
                    <a:pt x="33350" y="44"/>
                  </a:lnTo>
                  <a:lnTo>
                    <a:pt x="33306" y="88"/>
                  </a:lnTo>
                  <a:lnTo>
                    <a:pt x="31639" y="2896"/>
                  </a:lnTo>
                  <a:lnTo>
                    <a:pt x="30322" y="4783"/>
                  </a:lnTo>
                  <a:lnTo>
                    <a:pt x="28874" y="6495"/>
                  </a:lnTo>
                  <a:lnTo>
                    <a:pt x="26944" y="8425"/>
                  </a:lnTo>
                  <a:lnTo>
                    <a:pt x="25057" y="10049"/>
                  </a:lnTo>
                  <a:lnTo>
                    <a:pt x="22994" y="11673"/>
                  </a:lnTo>
                  <a:lnTo>
                    <a:pt x="20362" y="14042"/>
                  </a:lnTo>
                  <a:lnTo>
                    <a:pt x="18124" y="15973"/>
                  </a:lnTo>
                  <a:lnTo>
                    <a:pt x="16105" y="17289"/>
                  </a:lnTo>
                  <a:lnTo>
                    <a:pt x="14174" y="18430"/>
                  </a:lnTo>
                  <a:lnTo>
                    <a:pt x="12112" y="19571"/>
                  </a:lnTo>
                  <a:lnTo>
                    <a:pt x="7812" y="21721"/>
                  </a:lnTo>
                  <a:lnTo>
                    <a:pt x="5662" y="22555"/>
                  </a:lnTo>
                  <a:lnTo>
                    <a:pt x="3511" y="23608"/>
                  </a:lnTo>
                  <a:lnTo>
                    <a:pt x="89" y="25583"/>
                  </a:lnTo>
                  <a:lnTo>
                    <a:pt x="1" y="25626"/>
                  </a:lnTo>
                  <a:lnTo>
                    <a:pt x="1" y="25670"/>
                  </a:lnTo>
                  <a:lnTo>
                    <a:pt x="1" y="25758"/>
                  </a:lnTo>
                  <a:lnTo>
                    <a:pt x="1" y="25802"/>
                  </a:lnTo>
                  <a:lnTo>
                    <a:pt x="89" y="25890"/>
                  </a:lnTo>
                  <a:lnTo>
                    <a:pt x="264" y="25890"/>
                  </a:lnTo>
                  <a:lnTo>
                    <a:pt x="3687" y="23915"/>
                  </a:lnTo>
                  <a:lnTo>
                    <a:pt x="5793" y="22862"/>
                  </a:lnTo>
                  <a:lnTo>
                    <a:pt x="7943" y="22028"/>
                  </a:lnTo>
                  <a:lnTo>
                    <a:pt x="12288" y="19878"/>
                  </a:lnTo>
                  <a:lnTo>
                    <a:pt x="14350" y="18737"/>
                  </a:lnTo>
                  <a:lnTo>
                    <a:pt x="16281" y="17596"/>
                  </a:lnTo>
                  <a:lnTo>
                    <a:pt x="18299" y="16236"/>
                  </a:lnTo>
                  <a:lnTo>
                    <a:pt x="18343" y="16236"/>
                  </a:lnTo>
                  <a:lnTo>
                    <a:pt x="20581" y="14305"/>
                  </a:lnTo>
                  <a:lnTo>
                    <a:pt x="23214" y="11936"/>
                  </a:lnTo>
                  <a:lnTo>
                    <a:pt x="25276" y="10356"/>
                  </a:lnTo>
                  <a:lnTo>
                    <a:pt x="27207" y="8689"/>
                  </a:lnTo>
                  <a:lnTo>
                    <a:pt x="29138" y="6758"/>
                  </a:lnTo>
                  <a:lnTo>
                    <a:pt x="30586" y="5003"/>
                  </a:lnTo>
                  <a:lnTo>
                    <a:pt x="31946" y="3116"/>
                  </a:lnTo>
                  <a:lnTo>
                    <a:pt x="33570" y="264"/>
                  </a:lnTo>
                  <a:lnTo>
                    <a:pt x="33613" y="220"/>
                  </a:lnTo>
                  <a:lnTo>
                    <a:pt x="33613" y="132"/>
                  </a:lnTo>
                  <a:lnTo>
                    <a:pt x="33570" y="88"/>
                  </a:lnTo>
                  <a:lnTo>
                    <a:pt x="33526" y="44"/>
                  </a:lnTo>
                  <a:lnTo>
                    <a:pt x="3343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1" name="Google Shape;7581;p246"/>
            <p:cNvSpPr/>
            <p:nvPr/>
          </p:nvSpPr>
          <p:spPr>
            <a:xfrm>
              <a:off x="1775025" y="2163625"/>
              <a:ext cx="160200" cy="88875"/>
            </a:xfrm>
            <a:custGeom>
              <a:avLst/>
              <a:gdLst/>
              <a:ahLst/>
              <a:cxnLst/>
              <a:rect l="l" t="t" r="r" b="b"/>
              <a:pathLst>
                <a:path w="6408" h="3555" extrusionOk="0">
                  <a:moveTo>
                    <a:pt x="6144" y="1"/>
                  </a:moveTo>
                  <a:lnTo>
                    <a:pt x="3555" y="1229"/>
                  </a:lnTo>
                  <a:lnTo>
                    <a:pt x="88" y="3204"/>
                  </a:lnTo>
                  <a:lnTo>
                    <a:pt x="45" y="3248"/>
                  </a:lnTo>
                  <a:lnTo>
                    <a:pt x="1" y="3336"/>
                  </a:lnTo>
                  <a:lnTo>
                    <a:pt x="1" y="3379"/>
                  </a:lnTo>
                  <a:lnTo>
                    <a:pt x="45" y="3467"/>
                  </a:lnTo>
                  <a:lnTo>
                    <a:pt x="88" y="3511"/>
                  </a:lnTo>
                  <a:lnTo>
                    <a:pt x="176" y="3555"/>
                  </a:lnTo>
                  <a:lnTo>
                    <a:pt x="264" y="3511"/>
                  </a:lnTo>
                  <a:lnTo>
                    <a:pt x="3730" y="1537"/>
                  </a:lnTo>
                  <a:lnTo>
                    <a:pt x="6319" y="352"/>
                  </a:lnTo>
                  <a:lnTo>
                    <a:pt x="6363" y="308"/>
                  </a:lnTo>
                  <a:lnTo>
                    <a:pt x="6407" y="220"/>
                  </a:lnTo>
                  <a:lnTo>
                    <a:pt x="6407" y="176"/>
                  </a:lnTo>
                  <a:lnTo>
                    <a:pt x="6363" y="88"/>
                  </a:lnTo>
                  <a:lnTo>
                    <a:pt x="6319" y="45"/>
                  </a:lnTo>
                  <a:lnTo>
                    <a:pt x="627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2" name="Google Shape;7582;p246"/>
            <p:cNvSpPr/>
            <p:nvPr/>
          </p:nvSpPr>
          <p:spPr>
            <a:xfrm>
              <a:off x="2327925" y="1808200"/>
              <a:ext cx="137150" cy="118500"/>
            </a:xfrm>
            <a:custGeom>
              <a:avLst/>
              <a:gdLst/>
              <a:ahLst/>
              <a:cxnLst/>
              <a:rect l="l" t="t" r="r" b="b"/>
              <a:pathLst>
                <a:path w="5486" h="4740" extrusionOk="0">
                  <a:moveTo>
                    <a:pt x="5266" y="0"/>
                  </a:moveTo>
                  <a:lnTo>
                    <a:pt x="5222" y="44"/>
                  </a:lnTo>
                  <a:lnTo>
                    <a:pt x="3555" y="1492"/>
                  </a:lnTo>
                  <a:lnTo>
                    <a:pt x="88" y="4432"/>
                  </a:lnTo>
                  <a:lnTo>
                    <a:pt x="44" y="4476"/>
                  </a:lnTo>
                  <a:lnTo>
                    <a:pt x="0" y="4520"/>
                  </a:lnTo>
                  <a:lnTo>
                    <a:pt x="0" y="4608"/>
                  </a:lnTo>
                  <a:lnTo>
                    <a:pt x="44" y="4652"/>
                  </a:lnTo>
                  <a:lnTo>
                    <a:pt x="88" y="4696"/>
                  </a:lnTo>
                  <a:lnTo>
                    <a:pt x="176" y="4740"/>
                  </a:lnTo>
                  <a:lnTo>
                    <a:pt x="308" y="4696"/>
                  </a:lnTo>
                  <a:lnTo>
                    <a:pt x="3774" y="1756"/>
                  </a:lnTo>
                  <a:lnTo>
                    <a:pt x="5442" y="308"/>
                  </a:lnTo>
                  <a:lnTo>
                    <a:pt x="5485" y="264"/>
                  </a:lnTo>
                  <a:lnTo>
                    <a:pt x="5485" y="176"/>
                  </a:lnTo>
                  <a:lnTo>
                    <a:pt x="5485" y="132"/>
                  </a:lnTo>
                  <a:lnTo>
                    <a:pt x="5442" y="44"/>
                  </a:lnTo>
                  <a:lnTo>
                    <a:pt x="539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3" name="Google Shape;7583;p246"/>
            <p:cNvSpPr/>
            <p:nvPr/>
          </p:nvSpPr>
          <p:spPr>
            <a:xfrm>
              <a:off x="2313650" y="1698500"/>
              <a:ext cx="210675" cy="199675"/>
            </a:xfrm>
            <a:custGeom>
              <a:avLst/>
              <a:gdLst/>
              <a:ahLst/>
              <a:cxnLst/>
              <a:rect l="l" t="t" r="r" b="b"/>
              <a:pathLst>
                <a:path w="8427" h="7987" extrusionOk="0">
                  <a:moveTo>
                    <a:pt x="8251" y="0"/>
                  </a:moveTo>
                  <a:lnTo>
                    <a:pt x="8163" y="44"/>
                  </a:lnTo>
                  <a:lnTo>
                    <a:pt x="8119" y="88"/>
                  </a:lnTo>
                  <a:lnTo>
                    <a:pt x="6671" y="1800"/>
                  </a:lnTo>
                  <a:lnTo>
                    <a:pt x="4872" y="3599"/>
                  </a:lnTo>
                  <a:lnTo>
                    <a:pt x="3380" y="4827"/>
                  </a:lnTo>
                  <a:lnTo>
                    <a:pt x="1712" y="6231"/>
                  </a:lnTo>
                  <a:lnTo>
                    <a:pt x="45" y="7680"/>
                  </a:lnTo>
                  <a:lnTo>
                    <a:pt x="1" y="7767"/>
                  </a:lnTo>
                  <a:lnTo>
                    <a:pt x="1" y="7811"/>
                  </a:lnTo>
                  <a:lnTo>
                    <a:pt x="1" y="7899"/>
                  </a:lnTo>
                  <a:lnTo>
                    <a:pt x="45" y="7943"/>
                  </a:lnTo>
                  <a:lnTo>
                    <a:pt x="89" y="7987"/>
                  </a:lnTo>
                  <a:lnTo>
                    <a:pt x="176" y="7987"/>
                  </a:lnTo>
                  <a:lnTo>
                    <a:pt x="308" y="7943"/>
                  </a:lnTo>
                  <a:lnTo>
                    <a:pt x="1932" y="6495"/>
                  </a:lnTo>
                  <a:lnTo>
                    <a:pt x="3599" y="5091"/>
                  </a:lnTo>
                  <a:lnTo>
                    <a:pt x="5091" y="3862"/>
                  </a:lnTo>
                  <a:lnTo>
                    <a:pt x="6934" y="2063"/>
                  </a:lnTo>
                  <a:lnTo>
                    <a:pt x="8382" y="308"/>
                  </a:lnTo>
                  <a:lnTo>
                    <a:pt x="8426" y="220"/>
                  </a:lnTo>
                  <a:lnTo>
                    <a:pt x="8426" y="176"/>
                  </a:lnTo>
                  <a:lnTo>
                    <a:pt x="8426" y="88"/>
                  </a:lnTo>
                  <a:lnTo>
                    <a:pt x="8382" y="44"/>
                  </a:lnTo>
                  <a:lnTo>
                    <a:pt x="829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4" name="Google Shape;7584;p246"/>
            <p:cNvSpPr/>
            <p:nvPr/>
          </p:nvSpPr>
          <p:spPr>
            <a:xfrm>
              <a:off x="1726750" y="2143875"/>
              <a:ext cx="109725" cy="64750"/>
            </a:xfrm>
            <a:custGeom>
              <a:avLst/>
              <a:gdLst/>
              <a:ahLst/>
              <a:cxnLst/>
              <a:rect l="l" t="t" r="r" b="b"/>
              <a:pathLst>
                <a:path w="4389" h="2590" extrusionOk="0">
                  <a:moveTo>
                    <a:pt x="4126" y="1"/>
                  </a:moveTo>
                  <a:lnTo>
                    <a:pt x="89" y="2283"/>
                  </a:lnTo>
                  <a:lnTo>
                    <a:pt x="45" y="2327"/>
                  </a:lnTo>
                  <a:lnTo>
                    <a:pt x="1" y="2370"/>
                  </a:lnTo>
                  <a:lnTo>
                    <a:pt x="1" y="2458"/>
                  </a:lnTo>
                  <a:lnTo>
                    <a:pt x="1" y="2502"/>
                  </a:lnTo>
                  <a:lnTo>
                    <a:pt x="89" y="2590"/>
                  </a:lnTo>
                  <a:lnTo>
                    <a:pt x="264" y="2590"/>
                  </a:lnTo>
                  <a:lnTo>
                    <a:pt x="4301" y="308"/>
                  </a:lnTo>
                  <a:lnTo>
                    <a:pt x="4389" y="264"/>
                  </a:lnTo>
                  <a:lnTo>
                    <a:pt x="4389" y="220"/>
                  </a:lnTo>
                  <a:lnTo>
                    <a:pt x="4389" y="176"/>
                  </a:lnTo>
                  <a:lnTo>
                    <a:pt x="4389" y="89"/>
                  </a:lnTo>
                  <a:lnTo>
                    <a:pt x="4345" y="45"/>
                  </a:lnTo>
                  <a:lnTo>
                    <a:pt x="430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5" name="Google Shape;7585;p246"/>
            <p:cNvSpPr/>
            <p:nvPr/>
          </p:nvSpPr>
          <p:spPr>
            <a:xfrm>
              <a:off x="2462850" y="1368300"/>
              <a:ext cx="930300" cy="1502925"/>
            </a:xfrm>
            <a:custGeom>
              <a:avLst/>
              <a:gdLst/>
              <a:ahLst/>
              <a:cxnLst/>
              <a:rect l="l" t="t" r="r" b="b"/>
              <a:pathLst>
                <a:path w="37212" h="60117" extrusionOk="0">
                  <a:moveTo>
                    <a:pt x="35105" y="0"/>
                  </a:moveTo>
                  <a:lnTo>
                    <a:pt x="35017" y="44"/>
                  </a:lnTo>
                  <a:lnTo>
                    <a:pt x="34974" y="88"/>
                  </a:lnTo>
                  <a:lnTo>
                    <a:pt x="34974" y="176"/>
                  </a:lnTo>
                  <a:lnTo>
                    <a:pt x="34974" y="220"/>
                  </a:lnTo>
                  <a:lnTo>
                    <a:pt x="35017" y="308"/>
                  </a:lnTo>
                  <a:lnTo>
                    <a:pt x="36334" y="1712"/>
                  </a:lnTo>
                  <a:lnTo>
                    <a:pt x="36509" y="2151"/>
                  </a:lnTo>
                  <a:lnTo>
                    <a:pt x="36773" y="4388"/>
                  </a:lnTo>
                  <a:lnTo>
                    <a:pt x="36860" y="7328"/>
                  </a:lnTo>
                  <a:lnTo>
                    <a:pt x="36729" y="8513"/>
                  </a:lnTo>
                  <a:lnTo>
                    <a:pt x="35939" y="10400"/>
                  </a:lnTo>
                  <a:lnTo>
                    <a:pt x="34974" y="12726"/>
                  </a:lnTo>
                  <a:lnTo>
                    <a:pt x="33657" y="16587"/>
                  </a:lnTo>
                  <a:lnTo>
                    <a:pt x="32253" y="19088"/>
                  </a:lnTo>
                  <a:lnTo>
                    <a:pt x="30936" y="21590"/>
                  </a:lnTo>
                  <a:lnTo>
                    <a:pt x="29883" y="24047"/>
                  </a:lnTo>
                  <a:lnTo>
                    <a:pt x="27251" y="28742"/>
                  </a:lnTo>
                  <a:lnTo>
                    <a:pt x="27251" y="28830"/>
                  </a:lnTo>
                  <a:lnTo>
                    <a:pt x="27207" y="30541"/>
                  </a:lnTo>
                  <a:lnTo>
                    <a:pt x="27207" y="30585"/>
                  </a:lnTo>
                  <a:lnTo>
                    <a:pt x="27338" y="32209"/>
                  </a:lnTo>
                  <a:lnTo>
                    <a:pt x="28435" y="40239"/>
                  </a:lnTo>
                  <a:lnTo>
                    <a:pt x="28216" y="40546"/>
                  </a:lnTo>
                  <a:lnTo>
                    <a:pt x="27426" y="41204"/>
                  </a:lnTo>
                  <a:lnTo>
                    <a:pt x="25144" y="42564"/>
                  </a:lnTo>
                  <a:lnTo>
                    <a:pt x="22731" y="44232"/>
                  </a:lnTo>
                  <a:lnTo>
                    <a:pt x="20054" y="45855"/>
                  </a:lnTo>
                  <a:lnTo>
                    <a:pt x="16500" y="48664"/>
                  </a:lnTo>
                  <a:lnTo>
                    <a:pt x="14569" y="49761"/>
                  </a:lnTo>
                  <a:lnTo>
                    <a:pt x="14569" y="49805"/>
                  </a:lnTo>
                  <a:lnTo>
                    <a:pt x="12419" y="51867"/>
                  </a:lnTo>
                  <a:lnTo>
                    <a:pt x="11410" y="52525"/>
                  </a:lnTo>
                  <a:lnTo>
                    <a:pt x="8119" y="54280"/>
                  </a:lnTo>
                  <a:lnTo>
                    <a:pt x="6627" y="54939"/>
                  </a:lnTo>
                  <a:lnTo>
                    <a:pt x="5135" y="55992"/>
                  </a:lnTo>
                  <a:lnTo>
                    <a:pt x="3160" y="57484"/>
                  </a:lnTo>
                  <a:lnTo>
                    <a:pt x="88" y="59809"/>
                  </a:lnTo>
                  <a:lnTo>
                    <a:pt x="1" y="59853"/>
                  </a:lnTo>
                  <a:lnTo>
                    <a:pt x="1" y="59941"/>
                  </a:lnTo>
                  <a:lnTo>
                    <a:pt x="1" y="59985"/>
                  </a:lnTo>
                  <a:lnTo>
                    <a:pt x="45" y="60073"/>
                  </a:lnTo>
                  <a:lnTo>
                    <a:pt x="88" y="60117"/>
                  </a:lnTo>
                  <a:lnTo>
                    <a:pt x="176" y="60117"/>
                  </a:lnTo>
                  <a:lnTo>
                    <a:pt x="264" y="60073"/>
                  </a:lnTo>
                  <a:lnTo>
                    <a:pt x="3336" y="57747"/>
                  </a:lnTo>
                  <a:lnTo>
                    <a:pt x="5354" y="56299"/>
                  </a:lnTo>
                  <a:lnTo>
                    <a:pt x="6802" y="55246"/>
                  </a:lnTo>
                  <a:lnTo>
                    <a:pt x="8250" y="54588"/>
                  </a:lnTo>
                  <a:lnTo>
                    <a:pt x="11585" y="52832"/>
                  </a:lnTo>
                  <a:lnTo>
                    <a:pt x="12638" y="52130"/>
                  </a:lnTo>
                  <a:lnTo>
                    <a:pt x="14788" y="50068"/>
                  </a:lnTo>
                  <a:lnTo>
                    <a:pt x="16675" y="48971"/>
                  </a:lnTo>
                  <a:lnTo>
                    <a:pt x="16719" y="48971"/>
                  </a:lnTo>
                  <a:lnTo>
                    <a:pt x="20230" y="46163"/>
                  </a:lnTo>
                  <a:lnTo>
                    <a:pt x="22906" y="44539"/>
                  </a:lnTo>
                  <a:lnTo>
                    <a:pt x="25320" y="42828"/>
                  </a:lnTo>
                  <a:lnTo>
                    <a:pt x="27645" y="41467"/>
                  </a:lnTo>
                  <a:lnTo>
                    <a:pt x="28435" y="40809"/>
                  </a:lnTo>
                  <a:lnTo>
                    <a:pt x="28479" y="40809"/>
                  </a:lnTo>
                  <a:lnTo>
                    <a:pt x="28786" y="40370"/>
                  </a:lnTo>
                  <a:lnTo>
                    <a:pt x="28786" y="40239"/>
                  </a:lnTo>
                  <a:lnTo>
                    <a:pt x="27689" y="32165"/>
                  </a:lnTo>
                  <a:lnTo>
                    <a:pt x="27558" y="30541"/>
                  </a:lnTo>
                  <a:lnTo>
                    <a:pt x="27602" y="28874"/>
                  </a:lnTo>
                  <a:lnTo>
                    <a:pt x="30191" y="24222"/>
                  </a:lnTo>
                  <a:lnTo>
                    <a:pt x="31244" y="21721"/>
                  </a:lnTo>
                  <a:lnTo>
                    <a:pt x="32560" y="19264"/>
                  </a:lnTo>
                  <a:lnTo>
                    <a:pt x="33964" y="16719"/>
                  </a:lnTo>
                  <a:lnTo>
                    <a:pt x="33964" y="16675"/>
                  </a:lnTo>
                  <a:lnTo>
                    <a:pt x="35281" y="12857"/>
                  </a:lnTo>
                  <a:lnTo>
                    <a:pt x="36246" y="10532"/>
                  </a:lnTo>
                  <a:lnTo>
                    <a:pt x="37080" y="8645"/>
                  </a:lnTo>
                  <a:lnTo>
                    <a:pt x="37080" y="8601"/>
                  </a:lnTo>
                  <a:lnTo>
                    <a:pt x="37211" y="7328"/>
                  </a:lnTo>
                  <a:lnTo>
                    <a:pt x="37124" y="4388"/>
                  </a:lnTo>
                  <a:lnTo>
                    <a:pt x="36860" y="2107"/>
                  </a:lnTo>
                  <a:lnTo>
                    <a:pt x="36860" y="2063"/>
                  </a:lnTo>
                  <a:lnTo>
                    <a:pt x="36641" y="1536"/>
                  </a:lnTo>
                  <a:lnTo>
                    <a:pt x="36597" y="1492"/>
                  </a:lnTo>
                  <a:lnTo>
                    <a:pt x="35281" y="44"/>
                  </a:lnTo>
                  <a:lnTo>
                    <a:pt x="3523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6" name="Google Shape;7586;p246"/>
            <p:cNvSpPr/>
            <p:nvPr/>
          </p:nvSpPr>
          <p:spPr>
            <a:xfrm>
              <a:off x="2491375" y="1390250"/>
              <a:ext cx="930300" cy="1507300"/>
            </a:xfrm>
            <a:custGeom>
              <a:avLst/>
              <a:gdLst/>
              <a:ahLst/>
              <a:cxnLst/>
              <a:rect l="l" t="t" r="r" b="b"/>
              <a:pathLst>
                <a:path w="37212" h="60292" extrusionOk="0">
                  <a:moveTo>
                    <a:pt x="35895" y="0"/>
                  </a:moveTo>
                  <a:lnTo>
                    <a:pt x="35851" y="44"/>
                  </a:lnTo>
                  <a:lnTo>
                    <a:pt x="35807" y="88"/>
                  </a:lnTo>
                  <a:lnTo>
                    <a:pt x="35807" y="176"/>
                  </a:lnTo>
                  <a:lnTo>
                    <a:pt x="35851" y="219"/>
                  </a:lnTo>
                  <a:lnTo>
                    <a:pt x="35851" y="307"/>
                  </a:lnTo>
                  <a:lnTo>
                    <a:pt x="36772" y="1141"/>
                  </a:lnTo>
                  <a:lnTo>
                    <a:pt x="36772" y="2370"/>
                  </a:lnTo>
                  <a:lnTo>
                    <a:pt x="36860" y="5310"/>
                  </a:lnTo>
                  <a:lnTo>
                    <a:pt x="36860" y="7240"/>
                  </a:lnTo>
                  <a:lnTo>
                    <a:pt x="36860" y="7899"/>
                  </a:lnTo>
                  <a:lnTo>
                    <a:pt x="36772" y="8513"/>
                  </a:lnTo>
                  <a:lnTo>
                    <a:pt x="36597" y="9127"/>
                  </a:lnTo>
                  <a:lnTo>
                    <a:pt x="36378" y="9785"/>
                  </a:lnTo>
                  <a:lnTo>
                    <a:pt x="35588" y="11584"/>
                  </a:lnTo>
                  <a:lnTo>
                    <a:pt x="34578" y="13822"/>
                  </a:lnTo>
                  <a:lnTo>
                    <a:pt x="33481" y="16587"/>
                  </a:lnTo>
                  <a:lnTo>
                    <a:pt x="32033" y="18956"/>
                  </a:lnTo>
                  <a:lnTo>
                    <a:pt x="30717" y="21370"/>
                  </a:lnTo>
                  <a:lnTo>
                    <a:pt x="30717" y="21414"/>
                  </a:lnTo>
                  <a:lnTo>
                    <a:pt x="29927" y="23652"/>
                  </a:lnTo>
                  <a:lnTo>
                    <a:pt x="29927" y="23739"/>
                  </a:lnTo>
                  <a:lnTo>
                    <a:pt x="30190" y="24880"/>
                  </a:lnTo>
                  <a:lnTo>
                    <a:pt x="30410" y="29488"/>
                  </a:lnTo>
                  <a:lnTo>
                    <a:pt x="30454" y="32428"/>
                  </a:lnTo>
                  <a:lnTo>
                    <a:pt x="30454" y="35543"/>
                  </a:lnTo>
                  <a:lnTo>
                    <a:pt x="30410" y="40151"/>
                  </a:lnTo>
                  <a:lnTo>
                    <a:pt x="30234" y="40370"/>
                  </a:lnTo>
                  <a:lnTo>
                    <a:pt x="29225" y="40940"/>
                  </a:lnTo>
                  <a:lnTo>
                    <a:pt x="29181" y="40940"/>
                  </a:lnTo>
                  <a:lnTo>
                    <a:pt x="28172" y="41906"/>
                  </a:lnTo>
                  <a:lnTo>
                    <a:pt x="26153" y="43047"/>
                  </a:lnTo>
                  <a:lnTo>
                    <a:pt x="23257" y="44626"/>
                  </a:lnTo>
                  <a:lnTo>
                    <a:pt x="20800" y="46162"/>
                  </a:lnTo>
                  <a:lnTo>
                    <a:pt x="18825" y="47391"/>
                  </a:lnTo>
                  <a:lnTo>
                    <a:pt x="16017" y="49541"/>
                  </a:lnTo>
                  <a:lnTo>
                    <a:pt x="13911" y="50550"/>
                  </a:lnTo>
                  <a:lnTo>
                    <a:pt x="13867" y="50594"/>
                  </a:lnTo>
                  <a:lnTo>
                    <a:pt x="12024" y="52218"/>
                  </a:lnTo>
                  <a:lnTo>
                    <a:pt x="11015" y="52876"/>
                  </a:lnTo>
                  <a:lnTo>
                    <a:pt x="7329" y="54850"/>
                  </a:lnTo>
                  <a:lnTo>
                    <a:pt x="5881" y="55596"/>
                  </a:lnTo>
                  <a:lnTo>
                    <a:pt x="4213" y="56869"/>
                  </a:lnTo>
                  <a:lnTo>
                    <a:pt x="2151" y="58361"/>
                  </a:lnTo>
                  <a:lnTo>
                    <a:pt x="88" y="59984"/>
                  </a:lnTo>
                  <a:lnTo>
                    <a:pt x="44" y="60028"/>
                  </a:lnTo>
                  <a:lnTo>
                    <a:pt x="1" y="60072"/>
                  </a:lnTo>
                  <a:lnTo>
                    <a:pt x="1" y="60160"/>
                  </a:lnTo>
                  <a:lnTo>
                    <a:pt x="44" y="60204"/>
                  </a:lnTo>
                  <a:lnTo>
                    <a:pt x="132" y="60248"/>
                  </a:lnTo>
                  <a:lnTo>
                    <a:pt x="176" y="60292"/>
                  </a:lnTo>
                  <a:lnTo>
                    <a:pt x="308" y="60248"/>
                  </a:lnTo>
                  <a:lnTo>
                    <a:pt x="2370" y="58624"/>
                  </a:lnTo>
                  <a:lnTo>
                    <a:pt x="4389" y="57132"/>
                  </a:lnTo>
                  <a:lnTo>
                    <a:pt x="6056" y="55904"/>
                  </a:lnTo>
                  <a:lnTo>
                    <a:pt x="7504" y="55202"/>
                  </a:lnTo>
                  <a:lnTo>
                    <a:pt x="11190" y="53183"/>
                  </a:lnTo>
                  <a:lnTo>
                    <a:pt x="12243" y="52525"/>
                  </a:lnTo>
                  <a:lnTo>
                    <a:pt x="12243" y="52481"/>
                  </a:lnTo>
                  <a:lnTo>
                    <a:pt x="14086" y="50857"/>
                  </a:lnTo>
                  <a:lnTo>
                    <a:pt x="16193" y="49848"/>
                  </a:lnTo>
                  <a:lnTo>
                    <a:pt x="19045" y="47698"/>
                  </a:lnTo>
                  <a:lnTo>
                    <a:pt x="21019" y="46469"/>
                  </a:lnTo>
                  <a:lnTo>
                    <a:pt x="23433" y="44934"/>
                  </a:lnTo>
                  <a:lnTo>
                    <a:pt x="26329" y="43354"/>
                  </a:lnTo>
                  <a:lnTo>
                    <a:pt x="28347" y="42213"/>
                  </a:lnTo>
                  <a:lnTo>
                    <a:pt x="28391" y="42169"/>
                  </a:lnTo>
                  <a:lnTo>
                    <a:pt x="29401" y="41248"/>
                  </a:lnTo>
                  <a:lnTo>
                    <a:pt x="30454" y="40633"/>
                  </a:lnTo>
                  <a:lnTo>
                    <a:pt x="30498" y="40589"/>
                  </a:lnTo>
                  <a:lnTo>
                    <a:pt x="30717" y="40326"/>
                  </a:lnTo>
                  <a:lnTo>
                    <a:pt x="30761" y="40238"/>
                  </a:lnTo>
                  <a:lnTo>
                    <a:pt x="30805" y="35543"/>
                  </a:lnTo>
                  <a:lnTo>
                    <a:pt x="30805" y="32428"/>
                  </a:lnTo>
                  <a:lnTo>
                    <a:pt x="30761" y="29488"/>
                  </a:lnTo>
                  <a:lnTo>
                    <a:pt x="30541" y="24836"/>
                  </a:lnTo>
                  <a:lnTo>
                    <a:pt x="30278" y="23695"/>
                  </a:lnTo>
                  <a:lnTo>
                    <a:pt x="31024" y="21545"/>
                  </a:lnTo>
                  <a:lnTo>
                    <a:pt x="32341" y="19132"/>
                  </a:lnTo>
                  <a:lnTo>
                    <a:pt x="33789" y="16762"/>
                  </a:lnTo>
                  <a:lnTo>
                    <a:pt x="33789" y="16718"/>
                  </a:lnTo>
                  <a:lnTo>
                    <a:pt x="34930" y="13954"/>
                  </a:lnTo>
                  <a:lnTo>
                    <a:pt x="35895" y="11716"/>
                  </a:lnTo>
                  <a:lnTo>
                    <a:pt x="36685" y="9873"/>
                  </a:lnTo>
                  <a:lnTo>
                    <a:pt x="36948" y="9215"/>
                  </a:lnTo>
                  <a:lnTo>
                    <a:pt x="37124" y="8601"/>
                  </a:lnTo>
                  <a:lnTo>
                    <a:pt x="37211" y="7986"/>
                  </a:lnTo>
                  <a:lnTo>
                    <a:pt x="37211" y="7240"/>
                  </a:lnTo>
                  <a:lnTo>
                    <a:pt x="37211" y="5266"/>
                  </a:lnTo>
                  <a:lnTo>
                    <a:pt x="37124" y="2370"/>
                  </a:lnTo>
                  <a:lnTo>
                    <a:pt x="37124" y="1053"/>
                  </a:lnTo>
                  <a:lnTo>
                    <a:pt x="37124" y="965"/>
                  </a:lnTo>
                  <a:lnTo>
                    <a:pt x="37080" y="922"/>
                  </a:lnTo>
                  <a:lnTo>
                    <a:pt x="36114" y="44"/>
                  </a:lnTo>
                  <a:lnTo>
                    <a:pt x="3602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7" name="Google Shape;7587;p246"/>
            <p:cNvSpPr/>
            <p:nvPr/>
          </p:nvSpPr>
          <p:spPr>
            <a:xfrm>
              <a:off x="3740875" y="4014275"/>
              <a:ext cx="64750" cy="40625"/>
            </a:xfrm>
            <a:custGeom>
              <a:avLst/>
              <a:gdLst/>
              <a:ahLst/>
              <a:cxnLst/>
              <a:rect l="l" t="t" r="r" b="b"/>
              <a:pathLst>
                <a:path w="2590" h="1625" extrusionOk="0">
                  <a:moveTo>
                    <a:pt x="132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44" y="264"/>
                  </a:lnTo>
                  <a:lnTo>
                    <a:pt x="88" y="308"/>
                  </a:lnTo>
                  <a:lnTo>
                    <a:pt x="2326" y="1624"/>
                  </a:lnTo>
                  <a:lnTo>
                    <a:pt x="2502" y="1624"/>
                  </a:lnTo>
                  <a:lnTo>
                    <a:pt x="2589" y="1537"/>
                  </a:lnTo>
                  <a:lnTo>
                    <a:pt x="2589" y="1493"/>
                  </a:lnTo>
                  <a:lnTo>
                    <a:pt x="2589" y="1405"/>
                  </a:lnTo>
                  <a:lnTo>
                    <a:pt x="2546" y="1361"/>
                  </a:lnTo>
                  <a:lnTo>
                    <a:pt x="2502" y="1317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8" name="Google Shape;7588;p246"/>
            <p:cNvSpPr/>
            <p:nvPr/>
          </p:nvSpPr>
          <p:spPr>
            <a:xfrm>
              <a:off x="3707975" y="3983575"/>
              <a:ext cx="41700" cy="39500"/>
            </a:xfrm>
            <a:custGeom>
              <a:avLst/>
              <a:gdLst/>
              <a:ahLst/>
              <a:cxnLst/>
              <a:rect l="l" t="t" r="r" b="b"/>
              <a:pathLst>
                <a:path w="1668" h="1580" extrusionOk="0">
                  <a:moveTo>
                    <a:pt x="132" y="0"/>
                  </a:moveTo>
                  <a:lnTo>
                    <a:pt x="88" y="44"/>
                  </a:lnTo>
                  <a:lnTo>
                    <a:pt x="44" y="88"/>
                  </a:lnTo>
                  <a:lnTo>
                    <a:pt x="0" y="132"/>
                  </a:lnTo>
                  <a:lnTo>
                    <a:pt x="0" y="220"/>
                  </a:lnTo>
                  <a:lnTo>
                    <a:pt x="44" y="263"/>
                  </a:lnTo>
                  <a:lnTo>
                    <a:pt x="483" y="966"/>
                  </a:lnTo>
                  <a:lnTo>
                    <a:pt x="571" y="1053"/>
                  </a:lnTo>
                  <a:lnTo>
                    <a:pt x="1404" y="1536"/>
                  </a:lnTo>
                  <a:lnTo>
                    <a:pt x="1492" y="1580"/>
                  </a:lnTo>
                  <a:lnTo>
                    <a:pt x="1580" y="1536"/>
                  </a:lnTo>
                  <a:lnTo>
                    <a:pt x="1668" y="1492"/>
                  </a:lnTo>
                  <a:lnTo>
                    <a:pt x="1668" y="1404"/>
                  </a:lnTo>
                  <a:lnTo>
                    <a:pt x="1668" y="1360"/>
                  </a:lnTo>
                  <a:lnTo>
                    <a:pt x="1624" y="1273"/>
                  </a:lnTo>
                  <a:lnTo>
                    <a:pt x="1580" y="1229"/>
                  </a:lnTo>
                  <a:lnTo>
                    <a:pt x="746" y="746"/>
                  </a:lnTo>
                  <a:lnTo>
                    <a:pt x="307" y="88"/>
                  </a:lnTo>
                  <a:lnTo>
                    <a:pt x="263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9" name="Google Shape;7589;p246"/>
            <p:cNvSpPr/>
            <p:nvPr/>
          </p:nvSpPr>
          <p:spPr>
            <a:xfrm>
              <a:off x="3532450" y="3825600"/>
              <a:ext cx="231500" cy="292925"/>
            </a:xfrm>
            <a:custGeom>
              <a:avLst/>
              <a:gdLst/>
              <a:ahLst/>
              <a:cxnLst/>
              <a:rect l="l" t="t" r="r" b="b"/>
              <a:pathLst>
                <a:path w="9260" h="11717" extrusionOk="0">
                  <a:moveTo>
                    <a:pt x="176" y="0"/>
                  </a:moveTo>
                  <a:lnTo>
                    <a:pt x="88" y="44"/>
                  </a:ln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0" y="264"/>
                  </a:lnTo>
                  <a:lnTo>
                    <a:pt x="1624" y="3686"/>
                  </a:lnTo>
                  <a:lnTo>
                    <a:pt x="2984" y="6451"/>
                  </a:lnTo>
                  <a:lnTo>
                    <a:pt x="3774" y="8513"/>
                  </a:lnTo>
                  <a:lnTo>
                    <a:pt x="3774" y="8557"/>
                  </a:lnTo>
                  <a:lnTo>
                    <a:pt x="4213" y="9391"/>
                  </a:lnTo>
                  <a:lnTo>
                    <a:pt x="4301" y="9479"/>
                  </a:lnTo>
                  <a:lnTo>
                    <a:pt x="7372" y="10883"/>
                  </a:lnTo>
                  <a:lnTo>
                    <a:pt x="8996" y="11716"/>
                  </a:lnTo>
                  <a:lnTo>
                    <a:pt x="9171" y="11716"/>
                  </a:lnTo>
                  <a:lnTo>
                    <a:pt x="9259" y="11629"/>
                  </a:lnTo>
                  <a:lnTo>
                    <a:pt x="9259" y="11585"/>
                  </a:lnTo>
                  <a:lnTo>
                    <a:pt x="9259" y="11497"/>
                  </a:lnTo>
                  <a:lnTo>
                    <a:pt x="9215" y="11453"/>
                  </a:lnTo>
                  <a:lnTo>
                    <a:pt x="9171" y="11409"/>
                  </a:lnTo>
                  <a:lnTo>
                    <a:pt x="7548" y="10576"/>
                  </a:lnTo>
                  <a:lnTo>
                    <a:pt x="4520" y="9171"/>
                  </a:lnTo>
                  <a:lnTo>
                    <a:pt x="4081" y="8382"/>
                  </a:lnTo>
                  <a:lnTo>
                    <a:pt x="3335" y="6319"/>
                  </a:lnTo>
                  <a:lnTo>
                    <a:pt x="3291" y="6319"/>
                  </a:lnTo>
                  <a:lnTo>
                    <a:pt x="1931" y="3555"/>
                  </a:lnTo>
                  <a:lnTo>
                    <a:pt x="307" y="88"/>
                  </a:lnTo>
                  <a:lnTo>
                    <a:pt x="264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0" name="Google Shape;7590;p246"/>
            <p:cNvSpPr/>
            <p:nvPr/>
          </p:nvSpPr>
          <p:spPr>
            <a:xfrm>
              <a:off x="3401900" y="3726875"/>
              <a:ext cx="378500" cy="413600"/>
            </a:xfrm>
            <a:custGeom>
              <a:avLst/>
              <a:gdLst/>
              <a:ahLst/>
              <a:cxnLst/>
              <a:rect l="l" t="t" r="r" b="b"/>
              <a:pathLst>
                <a:path w="15140" h="16544" extrusionOk="0">
                  <a:moveTo>
                    <a:pt x="966" y="0"/>
                  </a:moveTo>
                  <a:lnTo>
                    <a:pt x="922" y="44"/>
                  </a:lnTo>
                  <a:lnTo>
                    <a:pt x="834" y="88"/>
                  </a:lnTo>
                  <a:lnTo>
                    <a:pt x="834" y="132"/>
                  </a:lnTo>
                  <a:lnTo>
                    <a:pt x="220" y="2370"/>
                  </a:lnTo>
                  <a:lnTo>
                    <a:pt x="0" y="3203"/>
                  </a:lnTo>
                  <a:lnTo>
                    <a:pt x="0" y="3335"/>
                  </a:lnTo>
                  <a:lnTo>
                    <a:pt x="790" y="5222"/>
                  </a:lnTo>
                  <a:lnTo>
                    <a:pt x="2282" y="8030"/>
                  </a:lnTo>
                  <a:lnTo>
                    <a:pt x="4257" y="11277"/>
                  </a:lnTo>
                  <a:lnTo>
                    <a:pt x="4257" y="11321"/>
                  </a:lnTo>
                  <a:lnTo>
                    <a:pt x="5222" y="12594"/>
                  </a:lnTo>
                  <a:lnTo>
                    <a:pt x="6056" y="13428"/>
                  </a:lnTo>
                  <a:lnTo>
                    <a:pt x="6100" y="13471"/>
                  </a:lnTo>
                  <a:lnTo>
                    <a:pt x="8733" y="14788"/>
                  </a:lnTo>
                  <a:lnTo>
                    <a:pt x="8777" y="14788"/>
                  </a:lnTo>
                  <a:lnTo>
                    <a:pt x="11541" y="15665"/>
                  </a:lnTo>
                  <a:lnTo>
                    <a:pt x="13779" y="16543"/>
                  </a:lnTo>
                  <a:lnTo>
                    <a:pt x="13867" y="16543"/>
                  </a:lnTo>
                  <a:lnTo>
                    <a:pt x="14964" y="16499"/>
                  </a:lnTo>
                  <a:lnTo>
                    <a:pt x="15051" y="16455"/>
                  </a:lnTo>
                  <a:lnTo>
                    <a:pt x="15095" y="16411"/>
                  </a:lnTo>
                  <a:lnTo>
                    <a:pt x="15139" y="16368"/>
                  </a:lnTo>
                  <a:lnTo>
                    <a:pt x="15139" y="16280"/>
                  </a:lnTo>
                  <a:lnTo>
                    <a:pt x="15095" y="16236"/>
                  </a:lnTo>
                  <a:lnTo>
                    <a:pt x="15051" y="16192"/>
                  </a:lnTo>
                  <a:lnTo>
                    <a:pt x="14964" y="16148"/>
                  </a:lnTo>
                  <a:lnTo>
                    <a:pt x="13867" y="16192"/>
                  </a:lnTo>
                  <a:lnTo>
                    <a:pt x="11673" y="15358"/>
                  </a:lnTo>
                  <a:lnTo>
                    <a:pt x="8908" y="14481"/>
                  </a:lnTo>
                  <a:lnTo>
                    <a:pt x="6275" y="13164"/>
                  </a:lnTo>
                  <a:lnTo>
                    <a:pt x="5486" y="12374"/>
                  </a:lnTo>
                  <a:lnTo>
                    <a:pt x="4520" y="11102"/>
                  </a:lnTo>
                  <a:lnTo>
                    <a:pt x="2589" y="7855"/>
                  </a:lnTo>
                  <a:lnTo>
                    <a:pt x="1097" y="5046"/>
                  </a:lnTo>
                  <a:lnTo>
                    <a:pt x="351" y="3247"/>
                  </a:lnTo>
                  <a:lnTo>
                    <a:pt x="571" y="2457"/>
                  </a:lnTo>
                  <a:lnTo>
                    <a:pt x="1141" y="220"/>
                  </a:lnTo>
                  <a:lnTo>
                    <a:pt x="1185" y="132"/>
                  </a:lnTo>
                  <a:lnTo>
                    <a:pt x="1141" y="88"/>
                  </a:lnTo>
                  <a:lnTo>
                    <a:pt x="1097" y="44"/>
                  </a:lnTo>
                  <a:lnTo>
                    <a:pt x="105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1" name="Google Shape;7591;p246"/>
            <p:cNvSpPr/>
            <p:nvPr/>
          </p:nvSpPr>
          <p:spPr>
            <a:xfrm>
              <a:off x="3290000" y="3667625"/>
              <a:ext cx="453100" cy="490400"/>
            </a:xfrm>
            <a:custGeom>
              <a:avLst/>
              <a:gdLst/>
              <a:ahLst/>
              <a:cxnLst/>
              <a:rect l="l" t="t" r="r" b="b"/>
              <a:pathLst>
                <a:path w="18124" h="19616" extrusionOk="0">
                  <a:moveTo>
                    <a:pt x="2809" y="1"/>
                  </a:moveTo>
                  <a:lnTo>
                    <a:pt x="2765" y="45"/>
                  </a:lnTo>
                  <a:lnTo>
                    <a:pt x="2721" y="88"/>
                  </a:lnTo>
                  <a:lnTo>
                    <a:pt x="966" y="2546"/>
                  </a:lnTo>
                  <a:lnTo>
                    <a:pt x="966" y="2590"/>
                  </a:lnTo>
                  <a:lnTo>
                    <a:pt x="176" y="4784"/>
                  </a:lnTo>
                  <a:lnTo>
                    <a:pt x="1" y="5442"/>
                  </a:lnTo>
                  <a:lnTo>
                    <a:pt x="1" y="5486"/>
                  </a:lnTo>
                  <a:lnTo>
                    <a:pt x="1" y="7197"/>
                  </a:lnTo>
                  <a:lnTo>
                    <a:pt x="45" y="7285"/>
                  </a:lnTo>
                  <a:lnTo>
                    <a:pt x="264" y="7548"/>
                  </a:lnTo>
                  <a:lnTo>
                    <a:pt x="308" y="7592"/>
                  </a:lnTo>
                  <a:lnTo>
                    <a:pt x="352" y="7592"/>
                  </a:lnTo>
                  <a:lnTo>
                    <a:pt x="1931" y="7680"/>
                  </a:lnTo>
                  <a:lnTo>
                    <a:pt x="3028" y="9259"/>
                  </a:lnTo>
                  <a:lnTo>
                    <a:pt x="4433" y="11848"/>
                  </a:lnTo>
                  <a:lnTo>
                    <a:pt x="5749" y="14613"/>
                  </a:lnTo>
                  <a:lnTo>
                    <a:pt x="6407" y="15666"/>
                  </a:lnTo>
                  <a:lnTo>
                    <a:pt x="6451" y="15710"/>
                  </a:lnTo>
                  <a:lnTo>
                    <a:pt x="7153" y="16280"/>
                  </a:lnTo>
                  <a:lnTo>
                    <a:pt x="7197" y="16324"/>
                  </a:lnTo>
                  <a:lnTo>
                    <a:pt x="7855" y="16587"/>
                  </a:lnTo>
                  <a:lnTo>
                    <a:pt x="8382" y="16675"/>
                  </a:lnTo>
                  <a:lnTo>
                    <a:pt x="12287" y="18035"/>
                  </a:lnTo>
                  <a:lnTo>
                    <a:pt x="14744" y="18781"/>
                  </a:lnTo>
                  <a:lnTo>
                    <a:pt x="17465" y="19615"/>
                  </a:lnTo>
                  <a:lnTo>
                    <a:pt x="17553" y="19615"/>
                  </a:lnTo>
                  <a:lnTo>
                    <a:pt x="17992" y="19527"/>
                  </a:lnTo>
                  <a:lnTo>
                    <a:pt x="18036" y="19483"/>
                  </a:lnTo>
                  <a:lnTo>
                    <a:pt x="18123" y="19440"/>
                  </a:lnTo>
                  <a:lnTo>
                    <a:pt x="18123" y="19396"/>
                  </a:lnTo>
                  <a:lnTo>
                    <a:pt x="18123" y="19308"/>
                  </a:lnTo>
                  <a:lnTo>
                    <a:pt x="18079" y="19264"/>
                  </a:lnTo>
                  <a:lnTo>
                    <a:pt x="18036" y="19220"/>
                  </a:lnTo>
                  <a:lnTo>
                    <a:pt x="17992" y="19176"/>
                  </a:lnTo>
                  <a:lnTo>
                    <a:pt x="17904" y="19176"/>
                  </a:lnTo>
                  <a:lnTo>
                    <a:pt x="17509" y="19264"/>
                  </a:lnTo>
                  <a:lnTo>
                    <a:pt x="14876" y="18430"/>
                  </a:lnTo>
                  <a:lnTo>
                    <a:pt x="12419" y="17728"/>
                  </a:lnTo>
                  <a:lnTo>
                    <a:pt x="8470" y="16324"/>
                  </a:lnTo>
                  <a:lnTo>
                    <a:pt x="7943" y="16280"/>
                  </a:lnTo>
                  <a:lnTo>
                    <a:pt x="7329" y="16017"/>
                  </a:lnTo>
                  <a:lnTo>
                    <a:pt x="6714" y="15446"/>
                  </a:lnTo>
                  <a:lnTo>
                    <a:pt x="6056" y="14437"/>
                  </a:lnTo>
                  <a:lnTo>
                    <a:pt x="4784" y="11717"/>
                  </a:lnTo>
                  <a:lnTo>
                    <a:pt x="3336" y="9084"/>
                  </a:lnTo>
                  <a:lnTo>
                    <a:pt x="2151" y="7416"/>
                  </a:lnTo>
                  <a:lnTo>
                    <a:pt x="2107" y="7373"/>
                  </a:lnTo>
                  <a:lnTo>
                    <a:pt x="2019" y="7329"/>
                  </a:lnTo>
                  <a:lnTo>
                    <a:pt x="483" y="7241"/>
                  </a:lnTo>
                  <a:lnTo>
                    <a:pt x="352" y="7109"/>
                  </a:lnTo>
                  <a:lnTo>
                    <a:pt x="352" y="5530"/>
                  </a:lnTo>
                  <a:lnTo>
                    <a:pt x="527" y="4871"/>
                  </a:lnTo>
                  <a:lnTo>
                    <a:pt x="1273" y="2765"/>
                  </a:lnTo>
                  <a:lnTo>
                    <a:pt x="2985" y="308"/>
                  </a:lnTo>
                  <a:lnTo>
                    <a:pt x="3028" y="220"/>
                  </a:lnTo>
                  <a:lnTo>
                    <a:pt x="3028" y="176"/>
                  </a:lnTo>
                  <a:lnTo>
                    <a:pt x="2985" y="88"/>
                  </a:lnTo>
                  <a:lnTo>
                    <a:pt x="2941" y="45"/>
                  </a:lnTo>
                  <a:lnTo>
                    <a:pt x="289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2" name="Google Shape;7592;p246"/>
            <p:cNvSpPr/>
            <p:nvPr/>
          </p:nvSpPr>
          <p:spPr>
            <a:xfrm>
              <a:off x="3240650" y="3634725"/>
              <a:ext cx="515600" cy="540850"/>
            </a:xfrm>
            <a:custGeom>
              <a:avLst/>
              <a:gdLst/>
              <a:ahLst/>
              <a:cxnLst/>
              <a:rect l="l" t="t" r="r" b="b"/>
              <a:pathLst>
                <a:path w="20624" h="21634" extrusionOk="0">
                  <a:moveTo>
                    <a:pt x="3291" y="0"/>
                  </a:moveTo>
                  <a:lnTo>
                    <a:pt x="3247" y="44"/>
                  </a:lnTo>
                  <a:lnTo>
                    <a:pt x="3203" y="88"/>
                  </a:lnTo>
                  <a:lnTo>
                    <a:pt x="1624" y="3203"/>
                  </a:lnTo>
                  <a:lnTo>
                    <a:pt x="922" y="4344"/>
                  </a:lnTo>
                  <a:lnTo>
                    <a:pt x="922" y="4388"/>
                  </a:lnTo>
                  <a:lnTo>
                    <a:pt x="439" y="5529"/>
                  </a:lnTo>
                  <a:lnTo>
                    <a:pt x="439" y="5573"/>
                  </a:lnTo>
                  <a:lnTo>
                    <a:pt x="132" y="6538"/>
                  </a:lnTo>
                  <a:lnTo>
                    <a:pt x="132" y="6582"/>
                  </a:lnTo>
                  <a:lnTo>
                    <a:pt x="0" y="7986"/>
                  </a:lnTo>
                  <a:lnTo>
                    <a:pt x="88" y="9171"/>
                  </a:lnTo>
                  <a:lnTo>
                    <a:pt x="88" y="9259"/>
                  </a:lnTo>
                  <a:lnTo>
                    <a:pt x="351" y="9654"/>
                  </a:lnTo>
                  <a:lnTo>
                    <a:pt x="351" y="9698"/>
                  </a:lnTo>
                  <a:lnTo>
                    <a:pt x="2282" y="11541"/>
                  </a:lnTo>
                  <a:lnTo>
                    <a:pt x="2984" y="12550"/>
                  </a:lnTo>
                  <a:lnTo>
                    <a:pt x="4125" y="16806"/>
                  </a:lnTo>
                  <a:lnTo>
                    <a:pt x="4388" y="17552"/>
                  </a:lnTo>
                  <a:lnTo>
                    <a:pt x="4432" y="17640"/>
                  </a:lnTo>
                  <a:lnTo>
                    <a:pt x="4476" y="17684"/>
                  </a:lnTo>
                  <a:lnTo>
                    <a:pt x="6099" y="18430"/>
                  </a:lnTo>
                  <a:lnTo>
                    <a:pt x="6143" y="18474"/>
                  </a:lnTo>
                  <a:lnTo>
                    <a:pt x="8601" y="18957"/>
                  </a:lnTo>
                  <a:lnTo>
                    <a:pt x="10663" y="19220"/>
                  </a:lnTo>
                  <a:lnTo>
                    <a:pt x="15095" y="20668"/>
                  </a:lnTo>
                  <a:lnTo>
                    <a:pt x="17640" y="21414"/>
                  </a:lnTo>
                  <a:lnTo>
                    <a:pt x="18649" y="21633"/>
                  </a:lnTo>
                  <a:lnTo>
                    <a:pt x="18737" y="21633"/>
                  </a:lnTo>
                  <a:lnTo>
                    <a:pt x="20492" y="21194"/>
                  </a:lnTo>
                  <a:lnTo>
                    <a:pt x="20580" y="21151"/>
                  </a:lnTo>
                  <a:lnTo>
                    <a:pt x="20624" y="21107"/>
                  </a:lnTo>
                  <a:lnTo>
                    <a:pt x="20624" y="21019"/>
                  </a:lnTo>
                  <a:lnTo>
                    <a:pt x="20624" y="20975"/>
                  </a:lnTo>
                  <a:lnTo>
                    <a:pt x="20580" y="20887"/>
                  </a:lnTo>
                  <a:lnTo>
                    <a:pt x="20536" y="20843"/>
                  </a:lnTo>
                  <a:lnTo>
                    <a:pt x="20404" y="20843"/>
                  </a:lnTo>
                  <a:lnTo>
                    <a:pt x="18693" y="21282"/>
                  </a:lnTo>
                  <a:lnTo>
                    <a:pt x="17728" y="21107"/>
                  </a:lnTo>
                  <a:lnTo>
                    <a:pt x="15183" y="20317"/>
                  </a:lnTo>
                  <a:lnTo>
                    <a:pt x="10751" y="18869"/>
                  </a:lnTo>
                  <a:lnTo>
                    <a:pt x="10707" y="18869"/>
                  </a:lnTo>
                  <a:lnTo>
                    <a:pt x="8644" y="18605"/>
                  </a:lnTo>
                  <a:lnTo>
                    <a:pt x="6231" y="18123"/>
                  </a:lnTo>
                  <a:lnTo>
                    <a:pt x="4695" y="17377"/>
                  </a:lnTo>
                  <a:lnTo>
                    <a:pt x="4476" y="16719"/>
                  </a:lnTo>
                  <a:lnTo>
                    <a:pt x="3291" y="12418"/>
                  </a:lnTo>
                  <a:lnTo>
                    <a:pt x="3291" y="12374"/>
                  </a:lnTo>
                  <a:lnTo>
                    <a:pt x="2545" y="11321"/>
                  </a:lnTo>
                  <a:lnTo>
                    <a:pt x="614" y="9434"/>
                  </a:lnTo>
                  <a:lnTo>
                    <a:pt x="439" y="9083"/>
                  </a:lnTo>
                  <a:lnTo>
                    <a:pt x="351" y="7986"/>
                  </a:lnTo>
                  <a:lnTo>
                    <a:pt x="483" y="6626"/>
                  </a:lnTo>
                  <a:lnTo>
                    <a:pt x="746" y="5661"/>
                  </a:lnTo>
                  <a:lnTo>
                    <a:pt x="1229" y="4520"/>
                  </a:lnTo>
                  <a:lnTo>
                    <a:pt x="1931" y="3379"/>
                  </a:lnTo>
                  <a:lnTo>
                    <a:pt x="3510" y="263"/>
                  </a:lnTo>
                  <a:lnTo>
                    <a:pt x="3510" y="176"/>
                  </a:lnTo>
                  <a:lnTo>
                    <a:pt x="3510" y="132"/>
                  </a:lnTo>
                  <a:lnTo>
                    <a:pt x="3467" y="44"/>
                  </a:lnTo>
                  <a:lnTo>
                    <a:pt x="342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3" name="Google Shape;7593;p246"/>
            <p:cNvSpPr/>
            <p:nvPr/>
          </p:nvSpPr>
          <p:spPr>
            <a:xfrm>
              <a:off x="3616925" y="3530500"/>
              <a:ext cx="99850" cy="461875"/>
            </a:xfrm>
            <a:custGeom>
              <a:avLst/>
              <a:gdLst/>
              <a:ahLst/>
              <a:cxnLst/>
              <a:rect l="l" t="t" r="r" b="b"/>
              <a:pathLst>
                <a:path w="3994" h="18475" extrusionOk="0">
                  <a:moveTo>
                    <a:pt x="132" y="1"/>
                  </a:moveTo>
                  <a:lnTo>
                    <a:pt x="88" y="44"/>
                  </a:lnTo>
                  <a:lnTo>
                    <a:pt x="44" y="132"/>
                  </a:lnTo>
                  <a:lnTo>
                    <a:pt x="0" y="176"/>
                  </a:lnTo>
                  <a:lnTo>
                    <a:pt x="0" y="659"/>
                  </a:lnTo>
                  <a:lnTo>
                    <a:pt x="0" y="703"/>
                  </a:lnTo>
                  <a:lnTo>
                    <a:pt x="132" y="1931"/>
                  </a:lnTo>
                  <a:lnTo>
                    <a:pt x="176" y="1975"/>
                  </a:lnTo>
                  <a:lnTo>
                    <a:pt x="702" y="3818"/>
                  </a:lnTo>
                  <a:lnTo>
                    <a:pt x="834" y="4915"/>
                  </a:lnTo>
                  <a:lnTo>
                    <a:pt x="219" y="7767"/>
                  </a:lnTo>
                  <a:lnTo>
                    <a:pt x="219" y="7811"/>
                  </a:lnTo>
                  <a:lnTo>
                    <a:pt x="219" y="8689"/>
                  </a:lnTo>
                  <a:lnTo>
                    <a:pt x="219" y="8733"/>
                  </a:lnTo>
                  <a:lnTo>
                    <a:pt x="395" y="9698"/>
                  </a:lnTo>
                  <a:lnTo>
                    <a:pt x="395" y="9742"/>
                  </a:lnTo>
                  <a:lnTo>
                    <a:pt x="1887" y="13603"/>
                  </a:lnTo>
                  <a:lnTo>
                    <a:pt x="2589" y="16017"/>
                  </a:lnTo>
                  <a:lnTo>
                    <a:pt x="3247" y="17860"/>
                  </a:lnTo>
                  <a:lnTo>
                    <a:pt x="3247" y="17904"/>
                  </a:lnTo>
                  <a:lnTo>
                    <a:pt x="3686" y="18430"/>
                  </a:lnTo>
                  <a:lnTo>
                    <a:pt x="3730" y="18474"/>
                  </a:lnTo>
                  <a:lnTo>
                    <a:pt x="3818" y="18474"/>
                  </a:lnTo>
                  <a:lnTo>
                    <a:pt x="3905" y="18430"/>
                  </a:lnTo>
                  <a:lnTo>
                    <a:pt x="3949" y="18386"/>
                  </a:lnTo>
                  <a:lnTo>
                    <a:pt x="3993" y="18343"/>
                  </a:lnTo>
                  <a:lnTo>
                    <a:pt x="3993" y="18255"/>
                  </a:lnTo>
                  <a:lnTo>
                    <a:pt x="3949" y="18211"/>
                  </a:lnTo>
                  <a:lnTo>
                    <a:pt x="3554" y="17684"/>
                  </a:lnTo>
                  <a:lnTo>
                    <a:pt x="2896" y="15929"/>
                  </a:lnTo>
                  <a:lnTo>
                    <a:pt x="2238" y="13472"/>
                  </a:lnTo>
                  <a:lnTo>
                    <a:pt x="746" y="9654"/>
                  </a:lnTo>
                  <a:lnTo>
                    <a:pt x="570" y="8689"/>
                  </a:lnTo>
                  <a:lnTo>
                    <a:pt x="570" y="7855"/>
                  </a:lnTo>
                  <a:lnTo>
                    <a:pt x="1185" y="4959"/>
                  </a:lnTo>
                  <a:lnTo>
                    <a:pt x="1185" y="4871"/>
                  </a:lnTo>
                  <a:lnTo>
                    <a:pt x="1053" y="3774"/>
                  </a:lnTo>
                  <a:lnTo>
                    <a:pt x="1053" y="3730"/>
                  </a:lnTo>
                  <a:lnTo>
                    <a:pt x="483" y="1887"/>
                  </a:lnTo>
                  <a:lnTo>
                    <a:pt x="351" y="659"/>
                  </a:lnTo>
                  <a:lnTo>
                    <a:pt x="351" y="176"/>
                  </a:lnTo>
                  <a:lnTo>
                    <a:pt x="351" y="132"/>
                  </a:lnTo>
                  <a:lnTo>
                    <a:pt x="307" y="88"/>
                  </a:lnTo>
                  <a:lnTo>
                    <a:pt x="263" y="44"/>
                  </a:lnTo>
                  <a:lnTo>
                    <a:pt x="21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4" name="Google Shape;7594;p246"/>
            <p:cNvSpPr/>
            <p:nvPr/>
          </p:nvSpPr>
          <p:spPr>
            <a:xfrm>
              <a:off x="3513800" y="3504175"/>
              <a:ext cx="102050" cy="330225"/>
            </a:xfrm>
            <a:custGeom>
              <a:avLst/>
              <a:gdLst/>
              <a:ahLst/>
              <a:cxnLst/>
              <a:rect l="l" t="t" r="r" b="b"/>
              <a:pathLst>
                <a:path w="4082" h="13209" extrusionOk="0">
                  <a:moveTo>
                    <a:pt x="3906" y="0"/>
                  </a:moveTo>
                  <a:lnTo>
                    <a:pt x="3818" y="44"/>
                  </a:lnTo>
                  <a:lnTo>
                    <a:pt x="3774" y="44"/>
                  </a:lnTo>
                  <a:lnTo>
                    <a:pt x="3730" y="132"/>
                  </a:lnTo>
                  <a:lnTo>
                    <a:pt x="3511" y="703"/>
                  </a:lnTo>
                  <a:lnTo>
                    <a:pt x="3204" y="2677"/>
                  </a:lnTo>
                  <a:lnTo>
                    <a:pt x="1536" y="5705"/>
                  </a:lnTo>
                  <a:lnTo>
                    <a:pt x="790" y="7855"/>
                  </a:lnTo>
                  <a:lnTo>
                    <a:pt x="0" y="10444"/>
                  </a:lnTo>
                  <a:lnTo>
                    <a:pt x="0" y="10488"/>
                  </a:lnTo>
                  <a:lnTo>
                    <a:pt x="88" y="11322"/>
                  </a:lnTo>
                  <a:lnTo>
                    <a:pt x="88" y="11365"/>
                  </a:lnTo>
                  <a:lnTo>
                    <a:pt x="746" y="13121"/>
                  </a:lnTo>
                  <a:lnTo>
                    <a:pt x="790" y="13165"/>
                  </a:lnTo>
                  <a:lnTo>
                    <a:pt x="922" y="13208"/>
                  </a:lnTo>
                  <a:lnTo>
                    <a:pt x="966" y="13208"/>
                  </a:lnTo>
                  <a:lnTo>
                    <a:pt x="1010" y="13165"/>
                  </a:lnTo>
                  <a:lnTo>
                    <a:pt x="1053" y="13121"/>
                  </a:lnTo>
                  <a:lnTo>
                    <a:pt x="1097" y="13033"/>
                  </a:lnTo>
                  <a:lnTo>
                    <a:pt x="1053" y="12989"/>
                  </a:lnTo>
                  <a:lnTo>
                    <a:pt x="439" y="11278"/>
                  </a:lnTo>
                  <a:lnTo>
                    <a:pt x="351" y="10488"/>
                  </a:lnTo>
                  <a:lnTo>
                    <a:pt x="1097" y="7943"/>
                  </a:lnTo>
                  <a:lnTo>
                    <a:pt x="1887" y="5837"/>
                  </a:lnTo>
                  <a:lnTo>
                    <a:pt x="3511" y="2809"/>
                  </a:lnTo>
                  <a:lnTo>
                    <a:pt x="3555" y="2765"/>
                  </a:lnTo>
                  <a:lnTo>
                    <a:pt x="3862" y="790"/>
                  </a:lnTo>
                  <a:lnTo>
                    <a:pt x="4081" y="264"/>
                  </a:lnTo>
                  <a:lnTo>
                    <a:pt x="4081" y="176"/>
                  </a:lnTo>
                  <a:lnTo>
                    <a:pt x="4081" y="132"/>
                  </a:lnTo>
                  <a:lnTo>
                    <a:pt x="4037" y="44"/>
                  </a:lnTo>
                  <a:lnTo>
                    <a:pt x="395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5" name="Google Shape;7595;p246"/>
            <p:cNvSpPr/>
            <p:nvPr/>
          </p:nvSpPr>
          <p:spPr>
            <a:xfrm>
              <a:off x="3422750" y="3478950"/>
              <a:ext cx="183225" cy="256725"/>
            </a:xfrm>
            <a:custGeom>
              <a:avLst/>
              <a:gdLst/>
              <a:ahLst/>
              <a:cxnLst/>
              <a:rect l="l" t="t" r="r" b="b"/>
              <a:pathLst>
                <a:path w="7329" h="10269" extrusionOk="0">
                  <a:moveTo>
                    <a:pt x="7109" y="0"/>
                  </a:moveTo>
                  <a:lnTo>
                    <a:pt x="7065" y="44"/>
                  </a:lnTo>
                  <a:lnTo>
                    <a:pt x="7021" y="88"/>
                  </a:lnTo>
                  <a:lnTo>
                    <a:pt x="6977" y="132"/>
                  </a:lnTo>
                  <a:lnTo>
                    <a:pt x="6933" y="351"/>
                  </a:lnTo>
                  <a:lnTo>
                    <a:pt x="5046" y="1624"/>
                  </a:lnTo>
                  <a:lnTo>
                    <a:pt x="5003" y="1668"/>
                  </a:lnTo>
                  <a:lnTo>
                    <a:pt x="4213" y="2721"/>
                  </a:lnTo>
                  <a:lnTo>
                    <a:pt x="2545" y="5046"/>
                  </a:lnTo>
                  <a:lnTo>
                    <a:pt x="746" y="7855"/>
                  </a:lnTo>
                  <a:lnTo>
                    <a:pt x="702" y="7899"/>
                  </a:lnTo>
                  <a:lnTo>
                    <a:pt x="0" y="10049"/>
                  </a:lnTo>
                  <a:lnTo>
                    <a:pt x="0" y="10093"/>
                  </a:lnTo>
                  <a:lnTo>
                    <a:pt x="0" y="10180"/>
                  </a:lnTo>
                  <a:lnTo>
                    <a:pt x="44" y="10224"/>
                  </a:lnTo>
                  <a:lnTo>
                    <a:pt x="88" y="10268"/>
                  </a:lnTo>
                  <a:lnTo>
                    <a:pt x="176" y="10268"/>
                  </a:lnTo>
                  <a:lnTo>
                    <a:pt x="263" y="10224"/>
                  </a:lnTo>
                  <a:lnTo>
                    <a:pt x="307" y="10137"/>
                  </a:lnTo>
                  <a:lnTo>
                    <a:pt x="1053" y="8030"/>
                  </a:lnTo>
                  <a:lnTo>
                    <a:pt x="2809" y="5222"/>
                  </a:lnTo>
                  <a:lnTo>
                    <a:pt x="4520" y="2896"/>
                  </a:lnTo>
                  <a:lnTo>
                    <a:pt x="5266" y="1931"/>
                  </a:lnTo>
                  <a:lnTo>
                    <a:pt x="7153" y="571"/>
                  </a:lnTo>
                  <a:lnTo>
                    <a:pt x="7240" y="483"/>
                  </a:lnTo>
                  <a:lnTo>
                    <a:pt x="7328" y="220"/>
                  </a:lnTo>
                  <a:lnTo>
                    <a:pt x="7328" y="176"/>
                  </a:lnTo>
                  <a:lnTo>
                    <a:pt x="7284" y="88"/>
                  </a:lnTo>
                  <a:lnTo>
                    <a:pt x="7240" y="44"/>
                  </a:lnTo>
                  <a:lnTo>
                    <a:pt x="719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6" name="Google Shape;7596;p246"/>
            <p:cNvSpPr/>
            <p:nvPr/>
          </p:nvSpPr>
          <p:spPr>
            <a:xfrm>
              <a:off x="3356925" y="3428475"/>
              <a:ext cx="228200" cy="247950"/>
            </a:xfrm>
            <a:custGeom>
              <a:avLst/>
              <a:gdLst/>
              <a:ahLst/>
              <a:cxnLst/>
              <a:rect l="l" t="t" r="r" b="b"/>
              <a:pathLst>
                <a:path w="9128" h="9918" extrusionOk="0">
                  <a:moveTo>
                    <a:pt x="8952" y="1"/>
                  </a:moveTo>
                  <a:lnTo>
                    <a:pt x="8908" y="45"/>
                  </a:lnTo>
                  <a:lnTo>
                    <a:pt x="7548" y="791"/>
                  </a:lnTo>
                  <a:lnTo>
                    <a:pt x="5090" y="2502"/>
                  </a:lnTo>
                  <a:lnTo>
                    <a:pt x="5047" y="2546"/>
                  </a:lnTo>
                  <a:lnTo>
                    <a:pt x="2502" y="6144"/>
                  </a:lnTo>
                  <a:lnTo>
                    <a:pt x="44" y="9654"/>
                  </a:lnTo>
                  <a:lnTo>
                    <a:pt x="0" y="9742"/>
                  </a:lnTo>
                  <a:lnTo>
                    <a:pt x="0" y="9786"/>
                  </a:lnTo>
                  <a:lnTo>
                    <a:pt x="44" y="9874"/>
                  </a:lnTo>
                  <a:lnTo>
                    <a:pt x="88" y="9918"/>
                  </a:lnTo>
                  <a:lnTo>
                    <a:pt x="264" y="9918"/>
                  </a:lnTo>
                  <a:lnTo>
                    <a:pt x="308" y="9874"/>
                  </a:lnTo>
                  <a:lnTo>
                    <a:pt x="2809" y="6363"/>
                  </a:lnTo>
                  <a:lnTo>
                    <a:pt x="5310" y="2765"/>
                  </a:lnTo>
                  <a:lnTo>
                    <a:pt x="7723" y="1098"/>
                  </a:lnTo>
                  <a:lnTo>
                    <a:pt x="9040" y="352"/>
                  </a:lnTo>
                  <a:lnTo>
                    <a:pt x="9127" y="308"/>
                  </a:lnTo>
                  <a:lnTo>
                    <a:pt x="9127" y="220"/>
                  </a:lnTo>
                  <a:lnTo>
                    <a:pt x="9127" y="176"/>
                  </a:lnTo>
                  <a:lnTo>
                    <a:pt x="9127" y="88"/>
                  </a:lnTo>
                  <a:lnTo>
                    <a:pt x="9084" y="45"/>
                  </a:lnTo>
                  <a:lnTo>
                    <a:pt x="904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7" name="Google Shape;7597;p246"/>
            <p:cNvSpPr/>
            <p:nvPr/>
          </p:nvSpPr>
          <p:spPr>
            <a:xfrm>
              <a:off x="906200" y="2307350"/>
              <a:ext cx="948925" cy="1026800"/>
            </a:xfrm>
            <a:custGeom>
              <a:avLst/>
              <a:gdLst/>
              <a:ahLst/>
              <a:cxnLst/>
              <a:rect l="l" t="t" r="r" b="b"/>
              <a:pathLst>
                <a:path w="37957" h="41072" extrusionOk="0">
                  <a:moveTo>
                    <a:pt x="37781" y="0"/>
                  </a:moveTo>
                  <a:lnTo>
                    <a:pt x="37694" y="44"/>
                  </a:lnTo>
                  <a:lnTo>
                    <a:pt x="34929" y="1711"/>
                  </a:lnTo>
                  <a:lnTo>
                    <a:pt x="30453" y="3730"/>
                  </a:lnTo>
                  <a:lnTo>
                    <a:pt x="27338" y="5046"/>
                  </a:lnTo>
                  <a:lnTo>
                    <a:pt x="24222" y="6450"/>
                  </a:lnTo>
                  <a:lnTo>
                    <a:pt x="21282" y="7811"/>
                  </a:lnTo>
                  <a:lnTo>
                    <a:pt x="19571" y="8644"/>
                  </a:lnTo>
                  <a:lnTo>
                    <a:pt x="16587" y="10356"/>
                  </a:lnTo>
                  <a:lnTo>
                    <a:pt x="15007" y="11321"/>
                  </a:lnTo>
                  <a:lnTo>
                    <a:pt x="13252" y="12638"/>
                  </a:lnTo>
                  <a:lnTo>
                    <a:pt x="8996" y="16104"/>
                  </a:lnTo>
                  <a:lnTo>
                    <a:pt x="6889" y="17859"/>
                  </a:lnTo>
                  <a:lnTo>
                    <a:pt x="5661" y="18737"/>
                  </a:lnTo>
                  <a:lnTo>
                    <a:pt x="1712" y="20141"/>
                  </a:lnTo>
                  <a:lnTo>
                    <a:pt x="1712" y="20185"/>
                  </a:lnTo>
                  <a:lnTo>
                    <a:pt x="922" y="20536"/>
                  </a:lnTo>
                  <a:lnTo>
                    <a:pt x="878" y="20624"/>
                  </a:lnTo>
                  <a:lnTo>
                    <a:pt x="834" y="20668"/>
                  </a:lnTo>
                  <a:lnTo>
                    <a:pt x="44" y="24485"/>
                  </a:lnTo>
                  <a:lnTo>
                    <a:pt x="0" y="25626"/>
                  </a:lnTo>
                  <a:lnTo>
                    <a:pt x="0" y="25714"/>
                  </a:lnTo>
                  <a:lnTo>
                    <a:pt x="220" y="26153"/>
                  </a:lnTo>
                  <a:lnTo>
                    <a:pt x="220" y="26240"/>
                  </a:lnTo>
                  <a:lnTo>
                    <a:pt x="2458" y="28698"/>
                  </a:lnTo>
                  <a:lnTo>
                    <a:pt x="4739" y="31155"/>
                  </a:lnTo>
                  <a:lnTo>
                    <a:pt x="6626" y="33744"/>
                  </a:lnTo>
                  <a:lnTo>
                    <a:pt x="8908" y="35806"/>
                  </a:lnTo>
                  <a:lnTo>
                    <a:pt x="10356" y="37211"/>
                  </a:lnTo>
                  <a:lnTo>
                    <a:pt x="10751" y="37649"/>
                  </a:lnTo>
                  <a:lnTo>
                    <a:pt x="10181" y="39624"/>
                  </a:lnTo>
                  <a:lnTo>
                    <a:pt x="10181" y="39668"/>
                  </a:lnTo>
                  <a:lnTo>
                    <a:pt x="10049" y="40896"/>
                  </a:lnTo>
                  <a:lnTo>
                    <a:pt x="10049" y="40984"/>
                  </a:lnTo>
                  <a:lnTo>
                    <a:pt x="10093" y="41028"/>
                  </a:lnTo>
                  <a:lnTo>
                    <a:pt x="10137" y="41072"/>
                  </a:lnTo>
                  <a:lnTo>
                    <a:pt x="10224" y="41072"/>
                  </a:lnTo>
                  <a:lnTo>
                    <a:pt x="10356" y="41028"/>
                  </a:lnTo>
                  <a:lnTo>
                    <a:pt x="10400" y="40940"/>
                  </a:lnTo>
                  <a:lnTo>
                    <a:pt x="10532" y="39712"/>
                  </a:lnTo>
                  <a:lnTo>
                    <a:pt x="11102" y="37649"/>
                  </a:lnTo>
                  <a:lnTo>
                    <a:pt x="11102" y="37562"/>
                  </a:lnTo>
                  <a:lnTo>
                    <a:pt x="11102" y="37518"/>
                  </a:lnTo>
                  <a:lnTo>
                    <a:pt x="10619" y="36947"/>
                  </a:lnTo>
                  <a:lnTo>
                    <a:pt x="9127" y="35543"/>
                  </a:lnTo>
                  <a:lnTo>
                    <a:pt x="6889" y="33525"/>
                  </a:lnTo>
                  <a:lnTo>
                    <a:pt x="5003" y="30936"/>
                  </a:lnTo>
                  <a:lnTo>
                    <a:pt x="2721" y="28478"/>
                  </a:lnTo>
                  <a:lnTo>
                    <a:pt x="527" y="26021"/>
                  </a:lnTo>
                  <a:lnTo>
                    <a:pt x="351" y="25626"/>
                  </a:lnTo>
                  <a:lnTo>
                    <a:pt x="395" y="24529"/>
                  </a:lnTo>
                  <a:lnTo>
                    <a:pt x="1185" y="20843"/>
                  </a:lnTo>
                  <a:lnTo>
                    <a:pt x="1843" y="20492"/>
                  </a:lnTo>
                  <a:lnTo>
                    <a:pt x="5792" y="19044"/>
                  </a:lnTo>
                  <a:lnTo>
                    <a:pt x="5836" y="19044"/>
                  </a:lnTo>
                  <a:lnTo>
                    <a:pt x="7109" y="18123"/>
                  </a:lnTo>
                  <a:lnTo>
                    <a:pt x="9215" y="16367"/>
                  </a:lnTo>
                  <a:lnTo>
                    <a:pt x="13472" y="12901"/>
                  </a:lnTo>
                  <a:lnTo>
                    <a:pt x="15183" y="11584"/>
                  </a:lnTo>
                  <a:lnTo>
                    <a:pt x="16763" y="10663"/>
                  </a:lnTo>
                  <a:lnTo>
                    <a:pt x="19746" y="8952"/>
                  </a:lnTo>
                  <a:lnTo>
                    <a:pt x="21414" y="8118"/>
                  </a:lnTo>
                  <a:lnTo>
                    <a:pt x="24354" y="6758"/>
                  </a:lnTo>
                  <a:lnTo>
                    <a:pt x="27469" y="5353"/>
                  </a:lnTo>
                  <a:lnTo>
                    <a:pt x="30585" y="4037"/>
                  </a:lnTo>
                  <a:lnTo>
                    <a:pt x="35061" y="2019"/>
                  </a:lnTo>
                  <a:lnTo>
                    <a:pt x="35105" y="2019"/>
                  </a:lnTo>
                  <a:lnTo>
                    <a:pt x="37869" y="351"/>
                  </a:lnTo>
                  <a:lnTo>
                    <a:pt x="37913" y="307"/>
                  </a:lnTo>
                  <a:lnTo>
                    <a:pt x="37957" y="219"/>
                  </a:lnTo>
                  <a:lnTo>
                    <a:pt x="37957" y="176"/>
                  </a:lnTo>
                  <a:lnTo>
                    <a:pt x="37957" y="88"/>
                  </a:lnTo>
                  <a:lnTo>
                    <a:pt x="37913" y="44"/>
                  </a:lnTo>
                  <a:lnTo>
                    <a:pt x="37825" y="44"/>
                  </a:lnTo>
                  <a:lnTo>
                    <a:pt x="3778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8" name="Google Shape;7598;p246"/>
            <p:cNvSpPr/>
            <p:nvPr/>
          </p:nvSpPr>
          <p:spPr>
            <a:xfrm>
              <a:off x="970925" y="2329275"/>
              <a:ext cx="908350" cy="911650"/>
            </a:xfrm>
            <a:custGeom>
              <a:avLst/>
              <a:gdLst/>
              <a:ahLst/>
              <a:cxnLst/>
              <a:rect l="l" t="t" r="r" b="b"/>
              <a:pathLst>
                <a:path w="36334" h="36466" extrusionOk="0">
                  <a:moveTo>
                    <a:pt x="36114" y="1"/>
                  </a:moveTo>
                  <a:lnTo>
                    <a:pt x="36070" y="45"/>
                  </a:lnTo>
                  <a:lnTo>
                    <a:pt x="33569" y="1536"/>
                  </a:lnTo>
                  <a:lnTo>
                    <a:pt x="31287" y="2765"/>
                  </a:lnTo>
                  <a:lnTo>
                    <a:pt x="29093" y="3687"/>
                  </a:lnTo>
                  <a:lnTo>
                    <a:pt x="26592" y="4784"/>
                  </a:lnTo>
                  <a:lnTo>
                    <a:pt x="23696" y="6056"/>
                  </a:lnTo>
                  <a:lnTo>
                    <a:pt x="20887" y="7329"/>
                  </a:lnTo>
                  <a:lnTo>
                    <a:pt x="18957" y="8250"/>
                  </a:lnTo>
                  <a:lnTo>
                    <a:pt x="14700" y="10664"/>
                  </a:lnTo>
                  <a:lnTo>
                    <a:pt x="13252" y="11497"/>
                  </a:lnTo>
                  <a:lnTo>
                    <a:pt x="13252" y="11541"/>
                  </a:lnTo>
                  <a:lnTo>
                    <a:pt x="10488" y="13735"/>
                  </a:lnTo>
                  <a:lnTo>
                    <a:pt x="7899" y="15841"/>
                  </a:lnTo>
                  <a:lnTo>
                    <a:pt x="4520" y="18781"/>
                  </a:lnTo>
                  <a:lnTo>
                    <a:pt x="3598" y="19264"/>
                  </a:lnTo>
                  <a:lnTo>
                    <a:pt x="1053" y="20229"/>
                  </a:lnTo>
                  <a:lnTo>
                    <a:pt x="263" y="20537"/>
                  </a:lnTo>
                  <a:lnTo>
                    <a:pt x="220" y="20580"/>
                  </a:lnTo>
                  <a:lnTo>
                    <a:pt x="176" y="20668"/>
                  </a:lnTo>
                  <a:lnTo>
                    <a:pt x="0" y="21195"/>
                  </a:lnTo>
                  <a:lnTo>
                    <a:pt x="0" y="21239"/>
                  </a:lnTo>
                  <a:lnTo>
                    <a:pt x="88" y="22116"/>
                  </a:lnTo>
                  <a:lnTo>
                    <a:pt x="88" y="22204"/>
                  </a:lnTo>
                  <a:lnTo>
                    <a:pt x="1536" y="24398"/>
                  </a:lnTo>
                  <a:lnTo>
                    <a:pt x="4213" y="27909"/>
                  </a:lnTo>
                  <a:lnTo>
                    <a:pt x="5880" y="29839"/>
                  </a:lnTo>
                  <a:lnTo>
                    <a:pt x="7504" y="31594"/>
                  </a:lnTo>
                  <a:lnTo>
                    <a:pt x="8732" y="32999"/>
                  </a:lnTo>
                  <a:lnTo>
                    <a:pt x="9391" y="33876"/>
                  </a:lnTo>
                  <a:lnTo>
                    <a:pt x="9522" y="34271"/>
                  </a:lnTo>
                  <a:lnTo>
                    <a:pt x="8996" y="35807"/>
                  </a:lnTo>
                  <a:lnTo>
                    <a:pt x="8864" y="36246"/>
                  </a:lnTo>
                  <a:lnTo>
                    <a:pt x="8864" y="36290"/>
                  </a:lnTo>
                  <a:lnTo>
                    <a:pt x="8908" y="36377"/>
                  </a:lnTo>
                  <a:lnTo>
                    <a:pt x="8952" y="36421"/>
                  </a:lnTo>
                  <a:lnTo>
                    <a:pt x="8996" y="36465"/>
                  </a:lnTo>
                  <a:lnTo>
                    <a:pt x="9040" y="36465"/>
                  </a:lnTo>
                  <a:lnTo>
                    <a:pt x="9127" y="36421"/>
                  </a:lnTo>
                  <a:lnTo>
                    <a:pt x="9215" y="36334"/>
                  </a:lnTo>
                  <a:lnTo>
                    <a:pt x="9873" y="34359"/>
                  </a:lnTo>
                  <a:lnTo>
                    <a:pt x="9873" y="34227"/>
                  </a:lnTo>
                  <a:lnTo>
                    <a:pt x="9698" y="33745"/>
                  </a:lnTo>
                  <a:lnTo>
                    <a:pt x="9698" y="33657"/>
                  </a:lnTo>
                  <a:lnTo>
                    <a:pt x="8996" y="32779"/>
                  </a:lnTo>
                  <a:lnTo>
                    <a:pt x="7767" y="31375"/>
                  </a:lnTo>
                  <a:lnTo>
                    <a:pt x="6143" y="29620"/>
                  </a:lnTo>
                  <a:lnTo>
                    <a:pt x="4476" y="27689"/>
                  </a:lnTo>
                  <a:lnTo>
                    <a:pt x="1843" y="24223"/>
                  </a:lnTo>
                  <a:lnTo>
                    <a:pt x="439" y="22029"/>
                  </a:lnTo>
                  <a:lnTo>
                    <a:pt x="351" y="21239"/>
                  </a:lnTo>
                  <a:lnTo>
                    <a:pt x="483" y="20844"/>
                  </a:lnTo>
                  <a:lnTo>
                    <a:pt x="3730" y="19615"/>
                  </a:lnTo>
                  <a:lnTo>
                    <a:pt x="3774" y="19615"/>
                  </a:lnTo>
                  <a:lnTo>
                    <a:pt x="4695" y="19045"/>
                  </a:lnTo>
                  <a:lnTo>
                    <a:pt x="8162" y="16105"/>
                  </a:lnTo>
                  <a:lnTo>
                    <a:pt x="10707" y="13998"/>
                  </a:lnTo>
                  <a:lnTo>
                    <a:pt x="13472" y="11804"/>
                  </a:lnTo>
                  <a:lnTo>
                    <a:pt x="14876" y="10971"/>
                  </a:lnTo>
                  <a:lnTo>
                    <a:pt x="19088" y="8557"/>
                  </a:lnTo>
                  <a:lnTo>
                    <a:pt x="21019" y="7636"/>
                  </a:lnTo>
                  <a:lnTo>
                    <a:pt x="23827" y="6363"/>
                  </a:lnTo>
                  <a:lnTo>
                    <a:pt x="26723" y="5135"/>
                  </a:lnTo>
                  <a:lnTo>
                    <a:pt x="29225" y="4038"/>
                  </a:lnTo>
                  <a:lnTo>
                    <a:pt x="31463" y="3072"/>
                  </a:lnTo>
                  <a:lnTo>
                    <a:pt x="33744" y="1844"/>
                  </a:lnTo>
                  <a:lnTo>
                    <a:pt x="36246" y="352"/>
                  </a:lnTo>
                  <a:lnTo>
                    <a:pt x="36289" y="308"/>
                  </a:lnTo>
                  <a:lnTo>
                    <a:pt x="36333" y="220"/>
                  </a:lnTo>
                  <a:lnTo>
                    <a:pt x="36333" y="176"/>
                  </a:lnTo>
                  <a:lnTo>
                    <a:pt x="36289" y="88"/>
                  </a:lnTo>
                  <a:lnTo>
                    <a:pt x="36246" y="45"/>
                  </a:lnTo>
                  <a:lnTo>
                    <a:pt x="3620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9" name="Google Shape;7599;p246"/>
            <p:cNvSpPr/>
            <p:nvPr/>
          </p:nvSpPr>
          <p:spPr>
            <a:xfrm>
              <a:off x="1070750" y="2351225"/>
              <a:ext cx="831550" cy="835950"/>
            </a:xfrm>
            <a:custGeom>
              <a:avLst/>
              <a:gdLst/>
              <a:ahLst/>
              <a:cxnLst/>
              <a:rect l="l" t="t" r="r" b="b"/>
              <a:pathLst>
                <a:path w="33262" h="33438" extrusionOk="0">
                  <a:moveTo>
                    <a:pt x="33086" y="0"/>
                  </a:moveTo>
                  <a:lnTo>
                    <a:pt x="32998" y="44"/>
                  </a:lnTo>
                  <a:lnTo>
                    <a:pt x="29313" y="2194"/>
                  </a:lnTo>
                  <a:lnTo>
                    <a:pt x="26680" y="3511"/>
                  </a:lnTo>
                  <a:lnTo>
                    <a:pt x="23959" y="4695"/>
                  </a:lnTo>
                  <a:lnTo>
                    <a:pt x="21546" y="5749"/>
                  </a:lnTo>
                  <a:lnTo>
                    <a:pt x="18781" y="7021"/>
                  </a:lnTo>
                  <a:lnTo>
                    <a:pt x="16412" y="8162"/>
                  </a:lnTo>
                  <a:lnTo>
                    <a:pt x="14393" y="9215"/>
                  </a:lnTo>
                  <a:lnTo>
                    <a:pt x="12111" y="10532"/>
                  </a:lnTo>
                  <a:lnTo>
                    <a:pt x="10093" y="11760"/>
                  </a:lnTo>
                  <a:lnTo>
                    <a:pt x="7372" y="13954"/>
                  </a:lnTo>
                  <a:lnTo>
                    <a:pt x="4696" y="16192"/>
                  </a:lnTo>
                  <a:lnTo>
                    <a:pt x="1361" y="19132"/>
                  </a:lnTo>
                  <a:lnTo>
                    <a:pt x="307" y="19790"/>
                  </a:lnTo>
                  <a:lnTo>
                    <a:pt x="264" y="19878"/>
                  </a:lnTo>
                  <a:lnTo>
                    <a:pt x="44" y="20185"/>
                  </a:lnTo>
                  <a:lnTo>
                    <a:pt x="0" y="20273"/>
                  </a:lnTo>
                  <a:lnTo>
                    <a:pt x="44" y="20361"/>
                  </a:lnTo>
                  <a:lnTo>
                    <a:pt x="220" y="20975"/>
                  </a:lnTo>
                  <a:lnTo>
                    <a:pt x="264" y="21063"/>
                  </a:lnTo>
                  <a:lnTo>
                    <a:pt x="3467" y="25056"/>
                  </a:lnTo>
                  <a:lnTo>
                    <a:pt x="5924" y="28171"/>
                  </a:lnTo>
                  <a:lnTo>
                    <a:pt x="6714" y="29400"/>
                  </a:lnTo>
                  <a:lnTo>
                    <a:pt x="6977" y="30278"/>
                  </a:lnTo>
                  <a:lnTo>
                    <a:pt x="6977" y="30848"/>
                  </a:lnTo>
                  <a:lnTo>
                    <a:pt x="6187" y="33174"/>
                  </a:lnTo>
                  <a:lnTo>
                    <a:pt x="6144" y="33262"/>
                  </a:lnTo>
                  <a:lnTo>
                    <a:pt x="6187" y="33305"/>
                  </a:lnTo>
                  <a:lnTo>
                    <a:pt x="6231" y="33393"/>
                  </a:lnTo>
                  <a:lnTo>
                    <a:pt x="6275" y="33437"/>
                  </a:lnTo>
                  <a:lnTo>
                    <a:pt x="6319" y="33437"/>
                  </a:lnTo>
                  <a:lnTo>
                    <a:pt x="6451" y="33393"/>
                  </a:lnTo>
                  <a:lnTo>
                    <a:pt x="6495" y="33305"/>
                  </a:lnTo>
                  <a:lnTo>
                    <a:pt x="7328" y="30936"/>
                  </a:lnTo>
                  <a:lnTo>
                    <a:pt x="7328" y="30892"/>
                  </a:lnTo>
                  <a:lnTo>
                    <a:pt x="7328" y="30278"/>
                  </a:lnTo>
                  <a:lnTo>
                    <a:pt x="7328" y="30190"/>
                  </a:lnTo>
                  <a:lnTo>
                    <a:pt x="7021" y="29268"/>
                  </a:lnTo>
                  <a:lnTo>
                    <a:pt x="7021" y="29225"/>
                  </a:lnTo>
                  <a:lnTo>
                    <a:pt x="6187" y="27952"/>
                  </a:lnTo>
                  <a:lnTo>
                    <a:pt x="3730" y="24836"/>
                  </a:lnTo>
                  <a:lnTo>
                    <a:pt x="527" y="20843"/>
                  </a:lnTo>
                  <a:lnTo>
                    <a:pt x="395" y="20317"/>
                  </a:lnTo>
                  <a:lnTo>
                    <a:pt x="527" y="20097"/>
                  </a:lnTo>
                  <a:lnTo>
                    <a:pt x="1580" y="19439"/>
                  </a:lnTo>
                  <a:lnTo>
                    <a:pt x="1580" y="19395"/>
                  </a:lnTo>
                  <a:lnTo>
                    <a:pt x="4915" y="16455"/>
                  </a:lnTo>
                  <a:lnTo>
                    <a:pt x="7592" y="14217"/>
                  </a:lnTo>
                  <a:lnTo>
                    <a:pt x="10268" y="12023"/>
                  </a:lnTo>
                  <a:lnTo>
                    <a:pt x="12287" y="10839"/>
                  </a:lnTo>
                  <a:lnTo>
                    <a:pt x="14569" y="9522"/>
                  </a:lnTo>
                  <a:lnTo>
                    <a:pt x="16587" y="8469"/>
                  </a:lnTo>
                  <a:lnTo>
                    <a:pt x="18957" y="7328"/>
                  </a:lnTo>
                  <a:lnTo>
                    <a:pt x="21677" y="6100"/>
                  </a:lnTo>
                  <a:lnTo>
                    <a:pt x="24091" y="5003"/>
                  </a:lnTo>
                  <a:lnTo>
                    <a:pt x="26811" y="3862"/>
                  </a:lnTo>
                  <a:lnTo>
                    <a:pt x="29488" y="2501"/>
                  </a:lnTo>
                  <a:lnTo>
                    <a:pt x="33174" y="351"/>
                  </a:lnTo>
                  <a:lnTo>
                    <a:pt x="33262" y="264"/>
                  </a:lnTo>
                  <a:lnTo>
                    <a:pt x="33262" y="220"/>
                  </a:lnTo>
                  <a:lnTo>
                    <a:pt x="33262" y="176"/>
                  </a:lnTo>
                  <a:lnTo>
                    <a:pt x="33262" y="88"/>
                  </a:lnTo>
                  <a:lnTo>
                    <a:pt x="33218" y="44"/>
                  </a:lnTo>
                  <a:lnTo>
                    <a:pt x="3313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0" name="Google Shape;7600;p246"/>
            <p:cNvSpPr/>
            <p:nvPr/>
          </p:nvSpPr>
          <p:spPr>
            <a:xfrm>
              <a:off x="1213350" y="2372050"/>
              <a:ext cx="713100" cy="742700"/>
            </a:xfrm>
            <a:custGeom>
              <a:avLst/>
              <a:gdLst/>
              <a:ahLst/>
              <a:cxnLst/>
              <a:rect l="l" t="t" r="r" b="b"/>
              <a:pathLst>
                <a:path w="28524" h="29708" extrusionOk="0">
                  <a:moveTo>
                    <a:pt x="28348" y="1"/>
                  </a:moveTo>
                  <a:lnTo>
                    <a:pt x="28260" y="45"/>
                  </a:lnTo>
                  <a:lnTo>
                    <a:pt x="25100" y="1932"/>
                  </a:lnTo>
                  <a:lnTo>
                    <a:pt x="23214" y="2941"/>
                  </a:lnTo>
                  <a:lnTo>
                    <a:pt x="21239" y="3906"/>
                  </a:lnTo>
                  <a:lnTo>
                    <a:pt x="19308" y="4784"/>
                  </a:lnTo>
                  <a:lnTo>
                    <a:pt x="17334" y="5662"/>
                  </a:lnTo>
                  <a:lnTo>
                    <a:pt x="15052" y="6715"/>
                  </a:lnTo>
                  <a:lnTo>
                    <a:pt x="12726" y="7812"/>
                  </a:lnTo>
                  <a:lnTo>
                    <a:pt x="10400" y="8953"/>
                  </a:lnTo>
                  <a:lnTo>
                    <a:pt x="9303" y="9567"/>
                  </a:lnTo>
                  <a:lnTo>
                    <a:pt x="8163" y="10225"/>
                  </a:lnTo>
                  <a:lnTo>
                    <a:pt x="5925" y="11541"/>
                  </a:lnTo>
                  <a:lnTo>
                    <a:pt x="5925" y="11585"/>
                  </a:lnTo>
                  <a:lnTo>
                    <a:pt x="2195" y="14569"/>
                  </a:lnTo>
                  <a:lnTo>
                    <a:pt x="703" y="16017"/>
                  </a:lnTo>
                  <a:lnTo>
                    <a:pt x="132" y="16719"/>
                  </a:lnTo>
                  <a:lnTo>
                    <a:pt x="89" y="16807"/>
                  </a:lnTo>
                  <a:lnTo>
                    <a:pt x="1" y="17158"/>
                  </a:lnTo>
                  <a:lnTo>
                    <a:pt x="1" y="17246"/>
                  </a:lnTo>
                  <a:lnTo>
                    <a:pt x="132" y="17685"/>
                  </a:lnTo>
                  <a:lnTo>
                    <a:pt x="132" y="17772"/>
                  </a:lnTo>
                  <a:lnTo>
                    <a:pt x="3292" y="22643"/>
                  </a:lnTo>
                  <a:lnTo>
                    <a:pt x="4038" y="24135"/>
                  </a:lnTo>
                  <a:lnTo>
                    <a:pt x="4213" y="25144"/>
                  </a:lnTo>
                  <a:lnTo>
                    <a:pt x="4082" y="25715"/>
                  </a:lnTo>
                  <a:lnTo>
                    <a:pt x="3511" y="26417"/>
                  </a:lnTo>
                  <a:lnTo>
                    <a:pt x="3511" y="26461"/>
                  </a:lnTo>
                  <a:lnTo>
                    <a:pt x="2151" y="29489"/>
                  </a:lnTo>
                  <a:lnTo>
                    <a:pt x="2107" y="29532"/>
                  </a:lnTo>
                  <a:lnTo>
                    <a:pt x="2151" y="29620"/>
                  </a:lnTo>
                  <a:lnTo>
                    <a:pt x="2151" y="29664"/>
                  </a:lnTo>
                  <a:lnTo>
                    <a:pt x="2239" y="29708"/>
                  </a:lnTo>
                  <a:lnTo>
                    <a:pt x="2370" y="29708"/>
                  </a:lnTo>
                  <a:lnTo>
                    <a:pt x="2458" y="29620"/>
                  </a:lnTo>
                  <a:lnTo>
                    <a:pt x="3818" y="26592"/>
                  </a:lnTo>
                  <a:lnTo>
                    <a:pt x="4389" y="25934"/>
                  </a:lnTo>
                  <a:lnTo>
                    <a:pt x="4389" y="25846"/>
                  </a:lnTo>
                  <a:lnTo>
                    <a:pt x="4564" y="25188"/>
                  </a:lnTo>
                  <a:lnTo>
                    <a:pt x="4564" y="25101"/>
                  </a:lnTo>
                  <a:lnTo>
                    <a:pt x="4389" y="24047"/>
                  </a:lnTo>
                  <a:lnTo>
                    <a:pt x="4345" y="23960"/>
                  </a:lnTo>
                  <a:lnTo>
                    <a:pt x="3599" y="22468"/>
                  </a:lnTo>
                  <a:lnTo>
                    <a:pt x="3599" y="22424"/>
                  </a:lnTo>
                  <a:lnTo>
                    <a:pt x="440" y="17597"/>
                  </a:lnTo>
                  <a:lnTo>
                    <a:pt x="352" y="17202"/>
                  </a:lnTo>
                  <a:lnTo>
                    <a:pt x="440" y="16939"/>
                  </a:lnTo>
                  <a:lnTo>
                    <a:pt x="966" y="16281"/>
                  </a:lnTo>
                  <a:lnTo>
                    <a:pt x="2414" y="14833"/>
                  </a:lnTo>
                  <a:lnTo>
                    <a:pt x="6100" y="11849"/>
                  </a:lnTo>
                  <a:lnTo>
                    <a:pt x="8338" y="10532"/>
                  </a:lnTo>
                  <a:lnTo>
                    <a:pt x="9479" y="9874"/>
                  </a:lnTo>
                  <a:lnTo>
                    <a:pt x="10576" y="9260"/>
                  </a:lnTo>
                  <a:lnTo>
                    <a:pt x="12858" y="8119"/>
                  </a:lnTo>
                  <a:lnTo>
                    <a:pt x="15183" y="7022"/>
                  </a:lnTo>
                  <a:lnTo>
                    <a:pt x="17465" y="6013"/>
                  </a:lnTo>
                  <a:lnTo>
                    <a:pt x="19440" y="5135"/>
                  </a:lnTo>
                  <a:lnTo>
                    <a:pt x="21414" y="4213"/>
                  </a:lnTo>
                  <a:lnTo>
                    <a:pt x="23345" y="3248"/>
                  </a:lnTo>
                  <a:lnTo>
                    <a:pt x="25276" y="2239"/>
                  </a:lnTo>
                  <a:lnTo>
                    <a:pt x="28435" y="352"/>
                  </a:lnTo>
                  <a:lnTo>
                    <a:pt x="28523" y="308"/>
                  </a:lnTo>
                  <a:lnTo>
                    <a:pt x="28523" y="220"/>
                  </a:lnTo>
                  <a:lnTo>
                    <a:pt x="28523" y="176"/>
                  </a:lnTo>
                  <a:lnTo>
                    <a:pt x="28523" y="89"/>
                  </a:lnTo>
                  <a:lnTo>
                    <a:pt x="28479" y="45"/>
                  </a:lnTo>
                  <a:lnTo>
                    <a:pt x="2839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1" name="Google Shape;7601;p246"/>
            <p:cNvSpPr/>
            <p:nvPr/>
          </p:nvSpPr>
          <p:spPr>
            <a:xfrm>
              <a:off x="1438250" y="2649600"/>
              <a:ext cx="150300" cy="318150"/>
            </a:xfrm>
            <a:custGeom>
              <a:avLst/>
              <a:gdLst/>
              <a:ahLst/>
              <a:cxnLst/>
              <a:rect l="l" t="t" r="r" b="b"/>
              <a:pathLst>
                <a:path w="6012" h="12726" extrusionOk="0">
                  <a:moveTo>
                    <a:pt x="5836" y="1"/>
                  </a:moveTo>
                  <a:lnTo>
                    <a:pt x="5749" y="45"/>
                  </a:lnTo>
                  <a:lnTo>
                    <a:pt x="2677" y="2239"/>
                  </a:lnTo>
                  <a:lnTo>
                    <a:pt x="1799" y="3028"/>
                  </a:lnTo>
                  <a:lnTo>
                    <a:pt x="1756" y="3072"/>
                  </a:lnTo>
                  <a:lnTo>
                    <a:pt x="1712" y="3160"/>
                  </a:lnTo>
                  <a:lnTo>
                    <a:pt x="1931" y="4476"/>
                  </a:lnTo>
                  <a:lnTo>
                    <a:pt x="2809" y="7767"/>
                  </a:lnTo>
                  <a:lnTo>
                    <a:pt x="3072" y="9303"/>
                  </a:lnTo>
                  <a:lnTo>
                    <a:pt x="3028" y="10269"/>
                  </a:lnTo>
                  <a:lnTo>
                    <a:pt x="2809" y="10664"/>
                  </a:lnTo>
                  <a:lnTo>
                    <a:pt x="702" y="11936"/>
                  </a:lnTo>
                  <a:lnTo>
                    <a:pt x="88" y="12419"/>
                  </a:lnTo>
                  <a:lnTo>
                    <a:pt x="44" y="12463"/>
                  </a:lnTo>
                  <a:lnTo>
                    <a:pt x="0" y="12550"/>
                  </a:lnTo>
                  <a:lnTo>
                    <a:pt x="0" y="12594"/>
                  </a:lnTo>
                  <a:lnTo>
                    <a:pt x="44" y="12682"/>
                  </a:lnTo>
                  <a:lnTo>
                    <a:pt x="88" y="12726"/>
                  </a:lnTo>
                  <a:lnTo>
                    <a:pt x="176" y="12726"/>
                  </a:lnTo>
                  <a:lnTo>
                    <a:pt x="264" y="12682"/>
                  </a:lnTo>
                  <a:lnTo>
                    <a:pt x="922" y="12243"/>
                  </a:lnTo>
                  <a:lnTo>
                    <a:pt x="3028" y="10971"/>
                  </a:lnTo>
                  <a:lnTo>
                    <a:pt x="3116" y="10883"/>
                  </a:lnTo>
                  <a:lnTo>
                    <a:pt x="3379" y="10400"/>
                  </a:lnTo>
                  <a:lnTo>
                    <a:pt x="3379" y="10313"/>
                  </a:lnTo>
                  <a:lnTo>
                    <a:pt x="3423" y="9303"/>
                  </a:lnTo>
                  <a:lnTo>
                    <a:pt x="3423" y="9259"/>
                  </a:lnTo>
                  <a:lnTo>
                    <a:pt x="3160" y="7724"/>
                  </a:lnTo>
                  <a:lnTo>
                    <a:pt x="2282" y="4433"/>
                  </a:lnTo>
                  <a:lnTo>
                    <a:pt x="2107" y="3204"/>
                  </a:lnTo>
                  <a:lnTo>
                    <a:pt x="2896" y="2502"/>
                  </a:lnTo>
                  <a:lnTo>
                    <a:pt x="5968" y="308"/>
                  </a:lnTo>
                  <a:lnTo>
                    <a:pt x="6012" y="264"/>
                  </a:lnTo>
                  <a:lnTo>
                    <a:pt x="6012" y="220"/>
                  </a:lnTo>
                  <a:lnTo>
                    <a:pt x="6012" y="132"/>
                  </a:lnTo>
                  <a:lnTo>
                    <a:pt x="6012" y="88"/>
                  </a:lnTo>
                  <a:lnTo>
                    <a:pt x="5968" y="45"/>
                  </a:lnTo>
                  <a:lnTo>
                    <a:pt x="588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2" name="Google Shape;7602;p246"/>
            <p:cNvSpPr/>
            <p:nvPr/>
          </p:nvSpPr>
          <p:spPr>
            <a:xfrm>
              <a:off x="812950" y="2979800"/>
              <a:ext cx="295125" cy="758050"/>
            </a:xfrm>
            <a:custGeom>
              <a:avLst/>
              <a:gdLst/>
              <a:ahLst/>
              <a:cxnLst/>
              <a:rect l="l" t="t" r="r" b="b"/>
              <a:pathLst>
                <a:path w="11805" h="30322" extrusionOk="0">
                  <a:moveTo>
                    <a:pt x="88" y="1"/>
                  </a:moveTo>
                  <a:lnTo>
                    <a:pt x="44" y="88"/>
                  </a:lnTo>
                  <a:lnTo>
                    <a:pt x="0" y="132"/>
                  </a:lnTo>
                  <a:lnTo>
                    <a:pt x="0" y="220"/>
                  </a:lnTo>
                  <a:lnTo>
                    <a:pt x="395" y="1580"/>
                  </a:lnTo>
                  <a:lnTo>
                    <a:pt x="790" y="3906"/>
                  </a:lnTo>
                  <a:lnTo>
                    <a:pt x="1010" y="6495"/>
                  </a:lnTo>
                  <a:lnTo>
                    <a:pt x="1054" y="6539"/>
                  </a:lnTo>
                  <a:lnTo>
                    <a:pt x="1317" y="7373"/>
                  </a:lnTo>
                  <a:lnTo>
                    <a:pt x="1361" y="7460"/>
                  </a:lnTo>
                  <a:lnTo>
                    <a:pt x="4739" y="10707"/>
                  </a:lnTo>
                  <a:lnTo>
                    <a:pt x="7855" y="13735"/>
                  </a:lnTo>
                  <a:lnTo>
                    <a:pt x="8469" y="14481"/>
                  </a:lnTo>
                  <a:lnTo>
                    <a:pt x="9435" y="18255"/>
                  </a:lnTo>
                  <a:lnTo>
                    <a:pt x="9435" y="18299"/>
                  </a:lnTo>
                  <a:lnTo>
                    <a:pt x="10093" y="19747"/>
                  </a:lnTo>
                  <a:lnTo>
                    <a:pt x="9917" y="23257"/>
                  </a:lnTo>
                  <a:lnTo>
                    <a:pt x="9917" y="23345"/>
                  </a:lnTo>
                  <a:lnTo>
                    <a:pt x="11102" y="26153"/>
                  </a:lnTo>
                  <a:lnTo>
                    <a:pt x="11453" y="30190"/>
                  </a:lnTo>
                  <a:lnTo>
                    <a:pt x="11497" y="30278"/>
                  </a:lnTo>
                  <a:lnTo>
                    <a:pt x="11629" y="30322"/>
                  </a:lnTo>
                  <a:lnTo>
                    <a:pt x="11716" y="30322"/>
                  </a:lnTo>
                  <a:lnTo>
                    <a:pt x="11760" y="30278"/>
                  </a:lnTo>
                  <a:lnTo>
                    <a:pt x="11804" y="30190"/>
                  </a:lnTo>
                  <a:lnTo>
                    <a:pt x="11804" y="30146"/>
                  </a:lnTo>
                  <a:lnTo>
                    <a:pt x="11453" y="26109"/>
                  </a:lnTo>
                  <a:lnTo>
                    <a:pt x="11453" y="26022"/>
                  </a:lnTo>
                  <a:lnTo>
                    <a:pt x="10268" y="23257"/>
                  </a:lnTo>
                  <a:lnTo>
                    <a:pt x="10444" y="19703"/>
                  </a:lnTo>
                  <a:lnTo>
                    <a:pt x="10444" y="19615"/>
                  </a:lnTo>
                  <a:lnTo>
                    <a:pt x="9742" y="18123"/>
                  </a:lnTo>
                  <a:lnTo>
                    <a:pt x="8777" y="14350"/>
                  </a:lnTo>
                  <a:lnTo>
                    <a:pt x="8733" y="14306"/>
                  </a:lnTo>
                  <a:lnTo>
                    <a:pt x="8118" y="13516"/>
                  </a:lnTo>
                  <a:lnTo>
                    <a:pt x="8118" y="13472"/>
                  </a:lnTo>
                  <a:lnTo>
                    <a:pt x="4959" y="10444"/>
                  </a:lnTo>
                  <a:lnTo>
                    <a:pt x="1624" y="7241"/>
                  </a:lnTo>
                  <a:lnTo>
                    <a:pt x="1361" y="6451"/>
                  </a:lnTo>
                  <a:lnTo>
                    <a:pt x="1097" y="3862"/>
                  </a:lnTo>
                  <a:lnTo>
                    <a:pt x="746" y="1493"/>
                  </a:lnTo>
                  <a:lnTo>
                    <a:pt x="351" y="132"/>
                  </a:lnTo>
                  <a:lnTo>
                    <a:pt x="308" y="45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3" name="Google Shape;7603;p246"/>
            <p:cNvSpPr/>
            <p:nvPr/>
          </p:nvSpPr>
          <p:spPr>
            <a:xfrm>
              <a:off x="752600" y="2734075"/>
              <a:ext cx="357675" cy="1117875"/>
            </a:xfrm>
            <a:custGeom>
              <a:avLst/>
              <a:gdLst/>
              <a:ahLst/>
              <a:cxnLst/>
              <a:rect l="l" t="t" r="r" b="b"/>
              <a:pathLst>
                <a:path w="14307" h="44715" extrusionOk="0">
                  <a:moveTo>
                    <a:pt x="2590" y="0"/>
                  </a:moveTo>
                  <a:lnTo>
                    <a:pt x="1274" y="395"/>
                  </a:lnTo>
                  <a:lnTo>
                    <a:pt x="1142" y="483"/>
                  </a:lnTo>
                  <a:lnTo>
                    <a:pt x="133" y="2151"/>
                  </a:lnTo>
                  <a:lnTo>
                    <a:pt x="133" y="2238"/>
                  </a:lnTo>
                  <a:lnTo>
                    <a:pt x="1" y="4257"/>
                  </a:lnTo>
                  <a:lnTo>
                    <a:pt x="1" y="4301"/>
                  </a:lnTo>
                  <a:lnTo>
                    <a:pt x="133" y="6846"/>
                  </a:lnTo>
                  <a:lnTo>
                    <a:pt x="133" y="6890"/>
                  </a:lnTo>
                  <a:lnTo>
                    <a:pt x="1054" y="9874"/>
                  </a:lnTo>
                  <a:lnTo>
                    <a:pt x="1800" y="12989"/>
                  </a:lnTo>
                  <a:lnTo>
                    <a:pt x="2195" y="15227"/>
                  </a:lnTo>
                  <a:lnTo>
                    <a:pt x="2458" y="17245"/>
                  </a:lnTo>
                  <a:lnTo>
                    <a:pt x="3029" y="19878"/>
                  </a:lnTo>
                  <a:lnTo>
                    <a:pt x="3424" y="21151"/>
                  </a:lnTo>
                  <a:lnTo>
                    <a:pt x="3424" y="21239"/>
                  </a:lnTo>
                  <a:lnTo>
                    <a:pt x="4257" y="22379"/>
                  </a:lnTo>
                  <a:lnTo>
                    <a:pt x="4257" y="22423"/>
                  </a:lnTo>
                  <a:lnTo>
                    <a:pt x="5486" y="23740"/>
                  </a:lnTo>
                  <a:lnTo>
                    <a:pt x="6144" y="25407"/>
                  </a:lnTo>
                  <a:lnTo>
                    <a:pt x="6188" y="25407"/>
                  </a:lnTo>
                  <a:lnTo>
                    <a:pt x="7680" y="27557"/>
                  </a:lnTo>
                  <a:lnTo>
                    <a:pt x="8689" y="29181"/>
                  </a:lnTo>
                  <a:lnTo>
                    <a:pt x="9084" y="30190"/>
                  </a:lnTo>
                  <a:lnTo>
                    <a:pt x="9084" y="32121"/>
                  </a:lnTo>
                  <a:lnTo>
                    <a:pt x="9084" y="32165"/>
                  </a:lnTo>
                  <a:lnTo>
                    <a:pt x="9304" y="32998"/>
                  </a:lnTo>
                  <a:lnTo>
                    <a:pt x="9304" y="33042"/>
                  </a:lnTo>
                  <a:lnTo>
                    <a:pt x="10488" y="35368"/>
                  </a:lnTo>
                  <a:lnTo>
                    <a:pt x="10532" y="35368"/>
                  </a:lnTo>
                  <a:lnTo>
                    <a:pt x="11585" y="36992"/>
                  </a:lnTo>
                  <a:lnTo>
                    <a:pt x="12551" y="39317"/>
                  </a:lnTo>
                  <a:lnTo>
                    <a:pt x="13560" y="41555"/>
                  </a:lnTo>
                  <a:lnTo>
                    <a:pt x="13955" y="43179"/>
                  </a:lnTo>
                  <a:lnTo>
                    <a:pt x="13955" y="44276"/>
                  </a:lnTo>
                  <a:lnTo>
                    <a:pt x="13955" y="44495"/>
                  </a:lnTo>
                  <a:lnTo>
                    <a:pt x="13955" y="44583"/>
                  </a:lnTo>
                  <a:lnTo>
                    <a:pt x="13955" y="44627"/>
                  </a:lnTo>
                  <a:lnTo>
                    <a:pt x="14043" y="44671"/>
                  </a:lnTo>
                  <a:lnTo>
                    <a:pt x="14087" y="44715"/>
                  </a:lnTo>
                  <a:lnTo>
                    <a:pt x="14130" y="44715"/>
                  </a:lnTo>
                  <a:lnTo>
                    <a:pt x="14218" y="44671"/>
                  </a:lnTo>
                  <a:lnTo>
                    <a:pt x="14306" y="44539"/>
                  </a:lnTo>
                  <a:lnTo>
                    <a:pt x="14306" y="44320"/>
                  </a:lnTo>
                  <a:lnTo>
                    <a:pt x="14306" y="44276"/>
                  </a:lnTo>
                  <a:lnTo>
                    <a:pt x="14306" y="43135"/>
                  </a:lnTo>
                  <a:lnTo>
                    <a:pt x="14306" y="43091"/>
                  </a:lnTo>
                  <a:lnTo>
                    <a:pt x="13911" y="41467"/>
                  </a:lnTo>
                  <a:lnTo>
                    <a:pt x="13867" y="41423"/>
                  </a:lnTo>
                  <a:lnTo>
                    <a:pt x="12858" y="39186"/>
                  </a:lnTo>
                  <a:lnTo>
                    <a:pt x="11893" y="36860"/>
                  </a:lnTo>
                  <a:lnTo>
                    <a:pt x="11893" y="36816"/>
                  </a:lnTo>
                  <a:lnTo>
                    <a:pt x="10796" y="35192"/>
                  </a:lnTo>
                  <a:lnTo>
                    <a:pt x="9611" y="32911"/>
                  </a:lnTo>
                  <a:lnTo>
                    <a:pt x="9435" y="32077"/>
                  </a:lnTo>
                  <a:lnTo>
                    <a:pt x="9435" y="30146"/>
                  </a:lnTo>
                  <a:lnTo>
                    <a:pt x="9435" y="30058"/>
                  </a:lnTo>
                  <a:lnTo>
                    <a:pt x="9040" y="29049"/>
                  </a:lnTo>
                  <a:lnTo>
                    <a:pt x="8996" y="29005"/>
                  </a:lnTo>
                  <a:lnTo>
                    <a:pt x="7987" y="27338"/>
                  </a:lnTo>
                  <a:lnTo>
                    <a:pt x="6495" y="25232"/>
                  </a:lnTo>
                  <a:lnTo>
                    <a:pt x="5793" y="23564"/>
                  </a:lnTo>
                  <a:lnTo>
                    <a:pt x="5749" y="23520"/>
                  </a:lnTo>
                  <a:lnTo>
                    <a:pt x="4521" y="22160"/>
                  </a:lnTo>
                  <a:lnTo>
                    <a:pt x="3731" y="21063"/>
                  </a:lnTo>
                  <a:lnTo>
                    <a:pt x="3380" y="19790"/>
                  </a:lnTo>
                  <a:lnTo>
                    <a:pt x="2809" y="17202"/>
                  </a:lnTo>
                  <a:lnTo>
                    <a:pt x="2546" y="15183"/>
                  </a:lnTo>
                  <a:lnTo>
                    <a:pt x="2107" y="12901"/>
                  </a:lnTo>
                  <a:lnTo>
                    <a:pt x="1405" y="9786"/>
                  </a:lnTo>
                  <a:lnTo>
                    <a:pt x="484" y="6802"/>
                  </a:lnTo>
                  <a:lnTo>
                    <a:pt x="352" y="4257"/>
                  </a:lnTo>
                  <a:lnTo>
                    <a:pt x="484" y="2282"/>
                  </a:lnTo>
                  <a:lnTo>
                    <a:pt x="1405" y="703"/>
                  </a:lnTo>
                  <a:lnTo>
                    <a:pt x="2678" y="352"/>
                  </a:lnTo>
                  <a:lnTo>
                    <a:pt x="2722" y="308"/>
                  </a:lnTo>
                  <a:lnTo>
                    <a:pt x="2765" y="264"/>
                  </a:lnTo>
                  <a:lnTo>
                    <a:pt x="2809" y="220"/>
                  </a:lnTo>
                  <a:lnTo>
                    <a:pt x="2809" y="132"/>
                  </a:lnTo>
                  <a:lnTo>
                    <a:pt x="2765" y="88"/>
                  </a:lnTo>
                  <a:lnTo>
                    <a:pt x="2722" y="44"/>
                  </a:lnTo>
                  <a:lnTo>
                    <a:pt x="263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4" name="Google Shape;7604;p246"/>
            <p:cNvSpPr/>
            <p:nvPr/>
          </p:nvSpPr>
          <p:spPr>
            <a:xfrm>
              <a:off x="699950" y="2628750"/>
              <a:ext cx="400450" cy="1287925"/>
            </a:xfrm>
            <a:custGeom>
              <a:avLst/>
              <a:gdLst/>
              <a:ahLst/>
              <a:cxnLst/>
              <a:rect l="l" t="t" r="r" b="b"/>
              <a:pathLst>
                <a:path w="16018" h="51517" extrusionOk="0">
                  <a:moveTo>
                    <a:pt x="11848" y="1"/>
                  </a:moveTo>
                  <a:lnTo>
                    <a:pt x="9918" y="1010"/>
                  </a:lnTo>
                  <a:lnTo>
                    <a:pt x="7636" y="1844"/>
                  </a:lnTo>
                  <a:lnTo>
                    <a:pt x="5574" y="2546"/>
                  </a:lnTo>
                  <a:lnTo>
                    <a:pt x="2765" y="3204"/>
                  </a:lnTo>
                  <a:lnTo>
                    <a:pt x="352" y="3994"/>
                  </a:lnTo>
                  <a:lnTo>
                    <a:pt x="264" y="4082"/>
                  </a:lnTo>
                  <a:lnTo>
                    <a:pt x="220" y="4126"/>
                  </a:lnTo>
                  <a:lnTo>
                    <a:pt x="1" y="5003"/>
                  </a:lnTo>
                  <a:lnTo>
                    <a:pt x="1" y="5047"/>
                  </a:lnTo>
                  <a:lnTo>
                    <a:pt x="88" y="7461"/>
                  </a:lnTo>
                  <a:lnTo>
                    <a:pt x="220" y="9655"/>
                  </a:lnTo>
                  <a:lnTo>
                    <a:pt x="220" y="9699"/>
                  </a:lnTo>
                  <a:lnTo>
                    <a:pt x="1098" y="11849"/>
                  </a:lnTo>
                  <a:lnTo>
                    <a:pt x="1493" y="12990"/>
                  </a:lnTo>
                  <a:lnTo>
                    <a:pt x="1800" y="14174"/>
                  </a:lnTo>
                  <a:lnTo>
                    <a:pt x="2370" y="16544"/>
                  </a:lnTo>
                  <a:lnTo>
                    <a:pt x="2897" y="18957"/>
                  </a:lnTo>
                  <a:lnTo>
                    <a:pt x="3380" y="21371"/>
                  </a:lnTo>
                  <a:lnTo>
                    <a:pt x="3774" y="23477"/>
                  </a:lnTo>
                  <a:lnTo>
                    <a:pt x="4213" y="25539"/>
                  </a:lnTo>
                  <a:lnTo>
                    <a:pt x="4959" y="29576"/>
                  </a:lnTo>
                  <a:lnTo>
                    <a:pt x="5003" y="29664"/>
                  </a:lnTo>
                  <a:lnTo>
                    <a:pt x="6978" y="32911"/>
                  </a:lnTo>
                  <a:lnTo>
                    <a:pt x="7680" y="34315"/>
                  </a:lnTo>
                  <a:lnTo>
                    <a:pt x="7943" y="35851"/>
                  </a:lnTo>
                  <a:lnTo>
                    <a:pt x="7987" y="35895"/>
                  </a:lnTo>
                  <a:lnTo>
                    <a:pt x="8514" y="37211"/>
                  </a:lnTo>
                  <a:lnTo>
                    <a:pt x="8557" y="37255"/>
                  </a:lnTo>
                  <a:lnTo>
                    <a:pt x="9654" y="39230"/>
                  </a:lnTo>
                  <a:lnTo>
                    <a:pt x="11059" y="41292"/>
                  </a:lnTo>
                  <a:lnTo>
                    <a:pt x="11936" y="42697"/>
                  </a:lnTo>
                  <a:lnTo>
                    <a:pt x="12989" y="45022"/>
                  </a:lnTo>
                  <a:lnTo>
                    <a:pt x="13033" y="45022"/>
                  </a:lnTo>
                  <a:lnTo>
                    <a:pt x="15403" y="48620"/>
                  </a:lnTo>
                  <a:lnTo>
                    <a:pt x="15666" y="49279"/>
                  </a:lnTo>
                  <a:lnTo>
                    <a:pt x="15534" y="50814"/>
                  </a:lnTo>
                  <a:lnTo>
                    <a:pt x="15403" y="51297"/>
                  </a:lnTo>
                  <a:lnTo>
                    <a:pt x="15403" y="51385"/>
                  </a:lnTo>
                  <a:lnTo>
                    <a:pt x="15403" y="51429"/>
                  </a:lnTo>
                  <a:lnTo>
                    <a:pt x="15447" y="51473"/>
                  </a:lnTo>
                  <a:lnTo>
                    <a:pt x="15491" y="51516"/>
                  </a:lnTo>
                  <a:lnTo>
                    <a:pt x="15666" y="51516"/>
                  </a:lnTo>
                  <a:lnTo>
                    <a:pt x="15710" y="51429"/>
                  </a:lnTo>
                  <a:lnTo>
                    <a:pt x="15885" y="50902"/>
                  </a:lnTo>
                  <a:lnTo>
                    <a:pt x="15885" y="50858"/>
                  </a:lnTo>
                  <a:lnTo>
                    <a:pt x="16017" y="49235"/>
                  </a:lnTo>
                  <a:lnTo>
                    <a:pt x="16017" y="49147"/>
                  </a:lnTo>
                  <a:lnTo>
                    <a:pt x="15710" y="48445"/>
                  </a:lnTo>
                  <a:lnTo>
                    <a:pt x="15666" y="48445"/>
                  </a:lnTo>
                  <a:lnTo>
                    <a:pt x="13340" y="44847"/>
                  </a:lnTo>
                  <a:lnTo>
                    <a:pt x="12243" y="42521"/>
                  </a:lnTo>
                  <a:lnTo>
                    <a:pt x="11322" y="41073"/>
                  </a:lnTo>
                  <a:lnTo>
                    <a:pt x="9962" y="39054"/>
                  </a:lnTo>
                  <a:lnTo>
                    <a:pt x="8865" y="37080"/>
                  </a:lnTo>
                  <a:lnTo>
                    <a:pt x="8294" y="35763"/>
                  </a:lnTo>
                  <a:lnTo>
                    <a:pt x="8031" y="34228"/>
                  </a:lnTo>
                  <a:lnTo>
                    <a:pt x="8031" y="34184"/>
                  </a:lnTo>
                  <a:lnTo>
                    <a:pt x="7285" y="32736"/>
                  </a:lnTo>
                  <a:lnTo>
                    <a:pt x="5310" y="29489"/>
                  </a:lnTo>
                  <a:lnTo>
                    <a:pt x="4564" y="25495"/>
                  </a:lnTo>
                  <a:lnTo>
                    <a:pt x="4125" y="23389"/>
                  </a:lnTo>
                  <a:lnTo>
                    <a:pt x="3731" y="21327"/>
                  </a:lnTo>
                  <a:lnTo>
                    <a:pt x="3248" y="18913"/>
                  </a:lnTo>
                  <a:lnTo>
                    <a:pt x="2721" y="16456"/>
                  </a:lnTo>
                  <a:lnTo>
                    <a:pt x="2151" y="14087"/>
                  </a:lnTo>
                  <a:lnTo>
                    <a:pt x="1800" y="12902"/>
                  </a:lnTo>
                  <a:lnTo>
                    <a:pt x="1449" y="11717"/>
                  </a:lnTo>
                  <a:lnTo>
                    <a:pt x="571" y="9611"/>
                  </a:lnTo>
                  <a:lnTo>
                    <a:pt x="440" y="7417"/>
                  </a:lnTo>
                  <a:lnTo>
                    <a:pt x="352" y="5091"/>
                  </a:lnTo>
                  <a:lnTo>
                    <a:pt x="571" y="4301"/>
                  </a:lnTo>
                  <a:lnTo>
                    <a:pt x="2853" y="3555"/>
                  </a:lnTo>
                  <a:lnTo>
                    <a:pt x="5705" y="2853"/>
                  </a:lnTo>
                  <a:lnTo>
                    <a:pt x="7768" y="2195"/>
                  </a:lnTo>
                  <a:lnTo>
                    <a:pt x="10049" y="1317"/>
                  </a:lnTo>
                  <a:lnTo>
                    <a:pt x="12024" y="308"/>
                  </a:lnTo>
                  <a:lnTo>
                    <a:pt x="12068" y="264"/>
                  </a:lnTo>
                  <a:lnTo>
                    <a:pt x="12112" y="220"/>
                  </a:lnTo>
                  <a:lnTo>
                    <a:pt x="12112" y="133"/>
                  </a:lnTo>
                  <a:lnTo>
                    <a:pt x="12112" y="89"/>
                  </a:lnTo>
                  <a:lnTo>
                    <a:pt x="12068" y="45"/>
                  </a:lnTo>
                  <a:lnTo>
                    <a:pt x="1198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5" name="Google Shape;7605;p246"/>
            <p:cNvSpPr/>
            <p:nvPr/>
          </p:nvSpPr>
          <p:spPr>
            <a:xfrm>
              <a:off x="651675" y="2566225"/>
              <a:ext cx="432250" cy="1407500"/>
            </a:xfrm>
            <a:custGeom>
              <a:avLst/>
              <a:gdLst/>
              <a:ahLst/>
              <a:cxnLst/>
              <a:rect l="l" t="t" r="r" b="b"/>
              <a:pathLst>
                <a:path w="17290" h="56300" extrusionOk="0">
                  <a:moveTo>
                    <a:pt x="14745" y="1"/>
                  </a:moveTo>
                  <a:lnTo>
                    <a:pt x="14657" y="45"/>
                  </a:lnTo>
                  <a:lnTo>
                    <a:pt x="12112" y="1756"/>
                  </a:lnTo>
                  <a:lnTo>
                    <a:pt x="9479" y="2809"/>
                  </a:lnTo>
                  <a:lnTo>
                    <a:pt x="7548" y="3511"/>
                  </a:lnTo>
                  <a:lnTo>
                    <a:pt x="4345" y="4301"/>
                  </a:lnTo>
                  <a:lnTo>
                    <a:pt x="4301" y="4301"/>
                  </a:lnTo>
                  <a:lnTo>
                    <a:pt x="2765" y="5179"/>
                  </a:lnTo>
                  <a:lnTo>
                    <a:pt x="2722" y="5179"/>
                  </a:lnTo>
                  <a:lnTo>
                    <a:pt x="879" y="6539"/>
                  </a:lnTo>
                  <a:lnTo>
                    <a:pt x="879" y="6583"/>
                  </a:lnTo>
                  <a:lnTo>
                    <a:pt x="264" y="7153"/>
                  </a:lnTo>
                  <a:lnTo>
                    <a:pt x="220" y="7241"/>
                  </a:lnTo>
                  <a:lnTo>
                    <a:pt x="1" y="7987"/>
                  </a:lnTo>
                  <a:lnTo>
                    <a:pt x="1" y="8031"/>
                  </a:lnTo>
                  <a:lnTo>
                    <a:pt x="133" y="10093"/>
                  </a:lnTo>
                  <a:lnTo>
                    <a:pt x="133" y="10181"/>
                  </a:lnTo>
                  <a:lnTo>
                    <a:pt x="1317" y="12902"/>
                  </a:lnTo>
                  <a:lnTo>
                    <a:pt x="2327" y="16193"/>
                  </a:lnTo>
                  <a:lnTo>
                    <a:pt x="3160" y="20010"/>
                  </a:lnTo>
                  <a:lnTo>
                    <a:pt x="3599" y="22511"/>
                  </a:lnTo>
                  <a:lnTo>
                    <a:pt x="4740" y="27119"/>
                  </a:lnTo>
                  <a:lnTo>
                    <a:pt x="5398" y="30278"/>
                  </a:lnTo>
                  <a:lnTo>
                    <a:pt x="5705" y="32297"/>
                  </a:lnTo>
                  <a:lnTo>
                    <a:pt x="5662" y="34710"/>
                  </a:lnTo>
                  <a:lnTo>
                    <a:pt x="5749" y="35719"/>
                  </a:lnTo>
                  <a:lnTo>
                    <a:pt x="5749" y="35763"/>
                  </a:lnTo>
                  <a:lnTo>
                    <a:pt x="6671" y="37913"/>
                  </a:lnTo>
                  <a:lnTo>
                    <a:pt x="7768" y="40020"/>
                  </a:lnTo>
                  <a:lnTo>
                    <a:pt x="9172" y="42082"/>
                  </a:lnTo>
                  <a:lnTo>
                    <a:pt x="10445" y="44013"/>
                  </a:lnTo>
                  <a:lnTo>
                    <a:pt x="11761" y="45900"/>
                  </a:lnTo>
                  <a:lnTo>
                    <a:pt x="12726" y="47830"/>
                  </a:lnTo>
                  <a:lnTo>
                    <a:pt x="12726" y="47874"/>
                  </a:lnTo>
                  <a:lnTo>
                    <a:pt x="13999" y="49849"/>
                  </a:lnTo>
                  <a:lnTo>
                    <a:pt x="15315" y="51736"/>
                  </a:lnTo>
                  <a:lnTo>
                    <a:pt x="16632" y="53535"/>
                  </a:lnTo>
                  <a:lnTo>
                    <a:pt x="16939" y="54105"/>
                  </a:lnTo>
                  <a:lnTo>
                    <a:pt x="16939" y="54544"/>
                  </a:lnTo>
                  <a:lnTo>
                    <a:pt x="16325" y="55948"/>
                  </a:lnTo>
                  <a:lnTo>
                    <a:pt x="16325" y="55992"/>
                  </a:lnTo>
                  <a:lnTo>
                    <a:pt x="16281" y="56080"/>
                  </a:lnTo>
                  <a:lnTo>
                    <a:pt x="16281" y="56168"/>
                  </a:lnTo>
                  <a:lnTo>
                    <a:pt x="16325" y="56211"/>
                  </a:lnTo>
                  <a:lnTo>
                    <a:pt x="16368" y="56255"/>
                  </a:lnTo>
                  <a:lnTo>
                    <a:pt x="16412" y="56299"/>
                  </a:lnTo>
                  <a:lnTo>
                    <a:pt x="16456" y="56299"/>
                  </a:lnTo>
                  <a:lnTo>
                    <a:pt x="16544" y="56255"/>
                  </a:lnTo>
                  <a:lnTo>
                    <a:pt x="16632" y="56168"/>
                  </a:lnTo>
                  <a:lnTo>
                    <a:pt x="16632" y="56080"/>
                  </a:lnTo>
                  <a:lnTo>
                    <a:pt x="17246" y="54676"/>
                  </a:lnTo>
                  <a:lnTo>
                    <a:pt x="17290" y="54588"/>
                  </a:lnTo>
                  <a:lnTo>
                    <a:pt x="17290" y="54061"/>
                  </a:lnTo>
                  <a:lnTo>
                    <a:pt x="17290" y="53974"/>
                  </a:lnTo>
                  <a:lnTo>
                    <a:pt x="16895" y="53359"/>
                  </a:lnTo>
                  <a:lnTo>
                    <a:pt x="15579" y="51560"/>
                  </a:lnTo>
                  <a:lnTo>
                    <a:pt x="14306" y="49673"/>
                  </a:lnTo>
                  <a:lnTo>
                    <a:pt x="13033" y="47699"/>
                  </a:lnTo>
                  <a:lnTo>
                    <a:pt x="12068" y="45724"/>
                  </a:lnTo>
                  <a:lnTo>
                    <a:pt x="10752" y="43837"/>
                  </a:lnTo>
                  <a:lnTo>
                    <a:pt x="9435" y="41906"/>
                  </a:lnTo>
                  <a:lnTo>
                    <a:pt x="8075" y="39844"/>
                  </a:lnTo>
                  <a:lnTo>
                    <a:pt x="6978" y="37782"/>
                  </a:lnTo>
                  <a:lnTo>
                    <a:pt x="6100" y="35632"/>
                  </a:lnTo>
                  <a:lnTo>
                    <a:pt x="6013" y="34710"/>
                  </a:lnTo>
                  <a:lnTo>
                    <a:pt x="6056" y="32253"/>
                  </a:lnTo>
                  <a:lnTo>
                    <a:pt x="5749" y="30234"/>
                  </a:lnTo>
                  <a:lnTo>
                    <a:pt x="5091" y="27031"/>
                  </a:lnTo>
                  <a:lnTo>
                    <a:pt x="3950" y="22468"/>
                  </a:lnTo>
                  <a:lnTo>
                    <a:pt x="3468" y="19922"/>
                  </a:lnTo>
                  <a:lnTo>
                    <a:pt x="2678" y="16105"/>
                  </a:lnTo>
                  <a:lnTo>
                    <a:pt x="1668" y="12770"/>
                  </a:lnTo>
                  <a:lnTo>
                    <a:pt x="484" y="10049"/>
                  </a:lnTo>
                  <a:lnTo>
                    <a:pt x="352" y="8031"/>
                  </a:lnTo>
                  <a:lnTo>
                    <a:pt x="571" y="7373"/>
                  </a:lnTo>
                  <a:lnTo>
                    <a:pt x="1098" y="6802"/>
                  </a:lnTo>
                  <a:lnTo>
                    <a:pt x="2941" y="5486"/>
                  </a:lnTo>
                  <a:lnTo>
                    <a:pt x="4433" y="4652"/>
                  </a:lnTo>
                  <a:lnTo>
                    <a:pt x="7636" y="3818"/>
                  </a:lnTo>
                  <a:lnTo>
                    <a:pt x="9611" y="3160"/>
                  </a:lnTo>
                  <a:lnTo>
                    <a:pt x="12244" y="2063"/>
                  </a:lnTo>
                  <a:lnTo>
                    <a:pt x="12288" y="2019"/>
                  </a:lnTo>
                  <a:lnTo>
                    <a:pt x="14876" y="352"/>
                  </a:lnTo>
                  <a:lnTo>
                    <a:pt x="14920" y="308"/>
                  </a:lnTo>
                  <a:lnTo>
                    <a:pt x="14920" y="220"/>
                  </a:lnTo>
                  <a:lnTo>
                    <a:pt x="14920" y="176"/>
                  </a:lnTo>
                  <a:lnTo>
                    <a:pt x="14920" y="89"/>
                  </a:lnTo>
                  <a:lnTo>
                    <a:pt x="14876" y="45"/>
                  </a:lnTo>
                  <a:lnTo>
                    <a:pt x="1478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6" name="Google Shape;7606;p246"/>
            <p:cNvSpPr/>
            <p:nvPr/>
          </p:nvSpPr>
          <p:spPr>
            <a:xfrm>
              <a:off x="591350" y="2376450"/>
              <a:ext cx="593500" cy="1676250"/>
            </a:xfrm>
            <a:custGeom>
              <a:avLst/>
              <a:gdLst/>
              <a:ahLst/>
              <a:cxnLst/>
              <a:rect l="l" t="t" r="r" b="b"/>
              <a:pathLst>
                <a:path w="23740" h="67050" extrusionOk="0">
                  <a:moveTo>
                    <a:pt x="23477" y="0"/>
                  </a:moveTo>
                  <a:lnTo>
                    <a:pt x="19571" y="2370"/>
                  </a:lnTo>
                  <a:lnTo>
                    <a:pt x="17641" y="3730"/>
                  </a:lnTo>
                  <a:lnTo>
                    <a:pt x="15490" y="5222"/>
                  </a:lnTo>
                  <a:lnTo>
                    <a:pt x="13779" y="6363"/>
                  </a:lnTo>
                  <a:lnTo>
                    <a:pt x="11629" y="7285"/>
                  </a:lnTo>
                  <a:lnTo>
                    <a:pt x="8821" y="8338"/>
                  </a:lnTo>
                  <a:lnTo>
                    <a:pt x="7724" y="8777"/>
                  </a:lnTo>
                  <a:lnTo>
                    <a:pt x="6978" y="8908"/>
                  </a:lnTo>
                  <a:lnTo>
                    <a:pt x="6890" y="8952"/>
                  </a:lnTo>
                  <a:lnTo>
                    <a:pt x="3818" y="11541"/>
                  </a:lnTo>
                  <a:lnTo>
                    <a:pt x="2019" y="13121"/>
                  </a:lnTo>
                  <a:lnTo>
                    <a:pt x="2019" y="13165"/>
                  </a:lnTo>
                  <a:lnTo>
                    <a:pt x="703" y="14657"/>
                  </a:lnTo>
                  <a:lnTo>
                    <a:pt x="659" y="14700"/>
                  </a:lnTo>
                  <a:lnTo>
                    <a:pt x="88" y="15754"/>
                  </a:lnTo>
                  <a:lnTo>
                    <a:pt x="44" y="15797"/>
                  </a:lnTo>
                  <a:lnTo>
                    <a:pt x="1" y="16324"/>
                  </a:lnTo>
                  <a:lnTo>
                    <a:pt x="1" y="16412"/>
                  </a:lnTo>
                  <a:lnTo>
                    <a:pt x="1054" y="19176"/>
                  </a:lnTo>
                  <a:lnTo>
                    <a:pt x="1580" y="21282"/>
                  </a:lnTo>
                  <a:lnTo>
                    <a:pt x="2238" y="25100"/>
                  </a:lnTo>
                  <a:lnTo>
                    <a:pt x="2677" y="27513"/>
                  </a:lnTo>
                  <a:lnTo>
                    <a:pt x="3116" y="29795"/>
                  </a:lnTo>
                  <a:lnTo>
                    <a:pt x="3116" y="29839"/>
                  </a:lnTo>
                  <a:lnTo>
                    <a:pt x="4169" y="33174"/>
                  </a:lnTo>
                  <a:lnTo>
                    <a:pt x="5091" y="36114"/>
                  </a:lnTo>
                  <a:lnTo>
                    <a:pt x="5661" y="38878"/>
                  </a:lnTo>
                  <a:lnTo>
                    <a:pt x="5968" y="41029"/>
                  </a:lnTo>
                  <a:lnTo>
                    <a:pt x="5793" y="43837"/>
                  </a:lnTo>
                  <a:lnTo>
                    <a:pt x="5793" y="45899"/>
                  </a:lnTo>
                  <a:lnTo>
                    <a:pt x="5837" y="45899"/>
                  </a:lnTo>
                  <a:lnTo>
                    <a:pt x="6100" y="47918"/>
                  </a:lnTo>
                  <a:lnTo>
                    <a:pt x="6495" y="49761"/>
                  </a:lnTo>
                  <a:lnTo>
                    <a:pt x="6539" y="49805"/>
                  </a:lnTo>
                  <a:lnTo>
                    <a:pt x="7065" y="50902"/>
                  </a:lnTo>
                  <a:lnTo>
                    <a:pt x="7065" y="50946"/>
                  </a:lnTo>
                  <a:lnTo>
                    <a:pt x="8689" y="53271"/>
                  </a:lnTo>
                  <a:lnTo>
                    <a:pt x="9918" y="54939"/>
                  </a:lnTo>
                  <a:lnTo>
                    <a:pt x="12024" y="58230"/>
                  </a:lnTo>
                  <a:lnTo>
                    <a:pt x="13603" y="60292"/>
                  </a:lnTo>
                  <a:lnTo>
                    <a:pt x="15403" y="62837"/>
                  </a:lnTo>
                  <a:lnTo>
                    <a:pt x="16543" y="64768"/>
                  </a:lnTo>
                  <a:lnTo>
                    <a:pt x="16675" y="65426"/>
                  </a:lnTo>
                  <a:lnTo>
                    <a:pt x="16149" y="66786"/>
                  </a:lnTo>
                  <a:lnTo>
                    <a:pt x="16149" y="66874"/>
                  </a:lnTo>
                  <a:lnTo>
                    <a:pt x="16149" y="66918"/>
                  </a:lnTo>
                  <a:lnTo>
                    <a:pt x="16192" y="67006"/>
                  </a:lnTo>
                  <a:lnTo>
                    <a:pt x="16236" y="67050"/>
                  </a:lnTo>
                  <a:lnTo>
                    <a:pt x="16324" y="67050"/>
                  </a:lnTo>
                  <a:lnTo>
                    <a:pt x="16412" y="67006"/>
                  </a:lnTo>
                  <a:lnTo>
                    <a:pt x="16456" y="66918"/>
                  </a:lnTo>
                  <a:lnTo>
                    <a:pt x="17026" y="65470"/>
                  </a:lnTo>
                  <a:lnTo>
                    <a:pt x="17026" y="65382"/>
                  </a:lnTo>
                  <a:lnTo>
                    <a:pt x="16851" y="64680"/>
                  </a:lnTo>
                  <a:lnTo>
                    <a:pt x="16851" y="64636"/>
                  </a:lnTo>
                  <a:lnTo>
                    <a:pt x="15710" y="62662"/>
                  </a:lnTo>
                  <a:lnTo>
                    <a:pt x="15710" y="62618"/>
                  </a:lnTo>
                  <a:lnTo>
                    <a:pt x="13867" y="60073"/>
                  </a:lnTo>
                  <a:lnTo>
                    <a:pt x="12331" y="58010"/>
                  </a:lnTo>
                  <a:lnTo>
                    <a:pt x="10225" y="54719"/>
                  </a:lnTo>
                  <a:lnTo>
                    <a:pt x="8996" y="53052"/>
                  </a:lnTo>
                  <a:lnTo>
                    <a:pt x="7372" y="50770"/>
                  </a:lnTo>
                  <a:lnTo>
                    <a:pt x="6846" y="49673"/>
                  </a:lnTo>
                  <a:lnTo>
                    <a:pt x="6451" y="47830"/>
                  </a:lnTo>
                  <a:lnTo>
                    <a:pt x="6144" y="45855"/>
                  </a:lnTo>
                  <a:lnTo>
                    <a:pt x="6144" y="43837"/>
                  </a:lnTo>
                  <a:lnTo>
                    <a:pt x="6319" y="41029"/>
                  </a:lnTo>
                  <a:lnTo>
                    <a:pt x="6012" y="38835"/>
                  </a:lnTo>
                  <a:lnTo>
                    <a:pt x="5398" y="36026"/>
                  </a:lnTo>
                  <a:lnTo>
                    <a:pt x="4520" y="33086"/>
                  </a:lnTo>
                  <a:lnTo>
                    <a:pt x="3467" y="29751"/>
                  </a:lnTo>
                  <a:lnTo>
                    <a:pt x="3028" y="27470"/>
                  </a:lnTo>
                  <a:lnTo>
                    <a:pt x="2589" y="25056"/>
                  </a:lnTo>
                  <a:lnTo>
                    <a:pt x="1931" y="21195"/>
                  </a:lnTo>
                  <a:lnTo>
                    <a:pt x="1405" y="19088"/>
                  </a:lnTo>
                  <a:lnTo>
                    <a:pt x="1405" y="19045"/>
                  </a:lnTo>
                  <a:lnTo>
                    <a:pt x="352" y="16324"/>
                  </a:lnTo>
                  <a:lnTo>
                    <a:pt x="395" y="15885"/>
                  </a:lnTo>
                  <a:lnTo>
                    <a:pt x="966" y="14876"/>
                  </a:lnTo>
                  <a:lnTo>
                    <a:pt x="2282" y="13384"/>
                  </a:lnTo>
                  <a:lnTo>
                    <a:pt x="4038" y="11804"/>
                  </a:lnTo>
                  <a:lnTo>
                    <a:pt x="7109" y="9259"/>
                  </a:lnTo>
                  <a:lnTo>
                    <a:pt x="7811" y="9128"/>
                  </a:lnTo>
                  <a:lnTo>
                    <a:pt x="7855" y="9128"/>
                  </a:lnTo>
                  <a:lnTo>
                    <a:pt x="8952" y="8645"/>
                  </a:lnTo>
                  <a:lnTo>
                    <a:pt x="11761" y="7592"/>
                  </a:lnTo>
                  <a:lnTo>
                    <a:pt x="13911" y="6670"/>
                  </a:lnTo>
                  <a:lnTo>
                    <a:pt x="13955" y="6670"/>
                  </a:lnTo>
                  <a:lnTo>
                    <a:pt x="15666" y="5529"/>
                  </a:lnTo>
                  <a:lnTo>
                    <a:pt x="17816" y="3994"/>
                  </a:lnTo>
                  <a:lnTo>
                    <a:pt x="19747" y="2677"/>
                  </a:lnTo>
                  <a:lnTo>
                    <a:pt x="23652" y="308"/>
                  </a:lnTo>
                  <a:lnTo>
                    <a:pt x="23696" y="264"/>
                  </a:lnTo>
                  <a:lnTo>
                    <a:pt x="23696" y="220"/>
                  </a:lnTo>
                  <a:lnTo>
                    <a:pt x="23740" y="132"/>
                  </a:lnTo>
                  <a:lnTo>
                    <a:pt x="23696" y="88"/>
                  </a:lnTo>
                  <a:lnTo>
                    <a:pt x="2365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7" name="Google Shape;7607;p246"/>
            <p:cNvSpPr/>
            <p:nvPr/>
          </p:nvSpPr>
          <p:spPr>
            <a:xfrm>
              <a:off x="576000" y="2354500"/>
              <a:ext cx="578150" cy="1726725"/>
            </a:xfrm>
            <a:custGeom>
              <a:avLst/>
              <a:gdLst/>
              <a:ahLst/>
              <a:cxnLst/>
              <a:rect l="l" t="t" r="r" b="b"/>
              <a:pathLst>
                <a:path w="23126" h="69069" extrusionOk="0">
                  <a:moveTo>
                    <a:pt x="22862" y="1"/>
                  </a:moveTo>
                  <a:lnTo>
                    <a:pt x="19176" y="2239"/>
                  </a:lnTo>
                  <a:lnTo>
                    <a:pt x="17421" y="3467"/>
                  </a:lnTo>
                  <a:lnTo>
                    <a:pt x="15271" y="4872"/>
                  </a:lnTo>
                  <a:lnTo>
                    <a:pt x="13691" y="5925"/>
                  </a:lnTo>
                  <a:lnTo>
                    <a:pt x="10970" y="7066"/>
                  </a:lnTo>
                  <a:lnTo>
                    <a:pt x="7328" y="8777"/>
                  </a:lnTo>
                  <a:lnTo>
                    <a:pt x="6056" y="9655"/>
                  </a:lnTo>
                  <a:lnTo>
                    <a:pt x="6012" y="9655"/>
                  </a:lnTo>
                  <a:lnTo>
                    <a:pt x="3642" y="11980"/>
                  </a:lnTo>
                  <a:lnTo>
                    <a:pt x="1755" y="13823"/>
                  </a:lnTo>
                  <a:lnTo>
                    <a:pt x="922" y="14789"/>
                  </a:lnTo>
                  <a:lnTo>
                    <a:pt x="922" y="14832"/>
                  </a:lnTo>
                  <a:lnTo>
                    <a:pt x="307" y="16280"/>
                  </a:lnTo>
                  <a:lnTo>
                    <a:pt x="0" y="17772"/>
                  </a:lnTo>
                  <a:lnTo>
                    <a:pt x="0" y="17860"/>
                  </a:lnTo>
                  <a:lnTo>
                    <a:pt x="395" y="19923"/>
                  </a:lnTo>
                  <a:lnTo>
                    <a:pt x="1053" y="24003"/>
                  </a:lnTo>
                  <a:lnTo>
                    <a:pt x="1580" y="27119"/>
                  </a:lnTo>
                  <a:lnTo>
                    <a:pt x="2238" y="30147"/>
                  </a:lnTo>
                  <a:lnTo>
                    <a:pt x="2896" y="32560"/>
                  </a:lnTo>
                  <a:lnTo>
                    <a:pt x="4213" y="36158"/>
                  </a:lnTo>
                  <a:lnTo>
                    <a:pt x="4959" y="39098"/>
                  </a:lnTo>
                  <a:lnTo>
                    <a:pt x="5441" y="41775"/>
                  </a:lnTo>
                  <a:lnTo>
                    <a:pt x="5310" y="45987"/>
                  </a:lnTo>
                  <a:lnTo>
                    <a:pt x="5485" y="47787"/>
                  </a:lnTo>
                  <a:lnTo>
                    <a:pt x="6012" y="50332"/>
                  </a:lnTo>
                  <a:lnTo>
                    <a:pt x="6538" y="53315"/>
                  </a:lnTo>
                  <a:lnTo>
                    <a:pt x="6889" y="54632"/>
                  </a:lnTo>
                  <a:lnTo>
                    <a:pt x="6933" y="54676"/>
                  </a:lnTo>
                  <a:lnTo>
                    <a:pt x="8513" y="56650"/>
                  </a:lnTo>
                  <a:lnTo>
                    <a:pt x="14261" y="64637"/>
                  </a:lnTo>
                  <a:lnTo>
                    <a:pt x="15753" y="66962"/>
                  </a:lnTo>
                  <a:lnTo>
                    <a:pt x="16017" y="67577"/>
                  </a:lnTo>
                  <a:lnTo>
                    <a:pt x="15753" y="68849"/>
                  </a:lnTo>
                  <a:lnTo>
                    <a:pt x="15753" y="68937"/>
                  </a:lnTo>
                  <a:lnTo>
                    <a:pt x="15797" y="68981"/>
                  </a:lnTo>
                  <a:lnTo>
                    <a:pt x="15841" y="69025"/>
                  </a:lnTo>
                  <a:lnTo>
                    <a:pt x="15885" y="69069"/>
                  </a:lnTo>
                  <a:lnTo>
                    <a:pt x="15929" y="69069"/>
                  </a:lnTo>
                  <a:lnTo>
                    <a:pt x="16060" y="69025"/>
                  </a:lnTo>
                  <a:lnTo>
                    <a:pt x="16104" y="68937"/>
                  </a:lnTo>
                  <a:lnTo>
                    <a:pt x="16368" y="67577"/>
                  </a:lnTo>
                  <a:lnTo>
                    <a:pt x="16368" y="67489"/>
                  </a:lnTo>
                  <a:lnTo>
                    <a:pt x="16060" y="66787"/>
                  </a:lnTo>
                  <a:lnTo>
                    <a:pt x="14525" y="64461"/>
                  </a:lnTo>
                  <a:lnTo>
                    <a:pt x="8820" y="56431"/>
                  </a:lnTo>
                  <a:lnTo>
                    <a:pt x="7197" y="54500"/>
                  </a:lnTo>
                  <a:lnTo>
                    <a:pt x="6889" y="53228"/>
                  </a:lnTo>
                  <a:lnTo>
                    <a:pt x="6363" y="50244"/>
                  </a:lnTo>
                  <a:lnTo>
                    <a:pt x="5836" y="47743"/>
                  </a:lnTo>
                  <a:lnTo>
                    <a:pt x="5661" y="45987"/>
                  </a:lnTo>
                  <a:lnTo>
                    <a:pt x="5792" y="41775"/>
                  </a:lnTo>
                  <a:lnTo>
                    <a:pt x="5792" y="41731"/>
                  </a:lnTo>
                  <a:lnTo>
                    <a:pt x="5310" y="39054"/>
                  </a:lnTo>
                  <a:lnTo>
                    <a:pt x="4520" y="36071"/>
                  </a:lnTo>
                  <a:lnTo>
                    <a:pt x="3247" y="32472"/>
                  </a:lnTo>
                  <a:lnTo>
                    <a:pt x="2545" y="30059"/>
                  </a:lnTo>
                  <a:lnTo>
                    <a:pt x="1931" y="27031"/>
                  </a:lnTo>
                  <a:lnTo>
                    <a:pt x="1404" y="23960"/>
                  </a:lnTo>
                  <a:lnTo>
                    <a:pt x="746" y="19879"/>
                  </a:lnTo>
                  <a:lnTo>
                    <a:pt x="351" y="17816"/>
                  </a:lnTo>
                  <a:lnTo>
                    <a:pt x="615" y="16368"/>
                  </a:lnTo>
                  <a:lnTo>
                    <a:pt x="1229" y="15008"/>
                  </a:lnTo>
                  <a:lnTo>
                    <a:pt x="2019" y="14043"/>
                  </a:lnTo>
                  <a:lnTo>
                    <a:pt x="3906" y="12243"/>
                  </a:lnTo>
                  <a:lnTo>
                    <a:pt x="6275" y="9918"/>
                  </a:lnTo>
                  <a:lnTo>
                    <a:pt x="7504" y="9084"/>
                  </a:lnTo>
                  <a:lnTo>
                    <a:pt x="11146" y="7373"/>
                  </a:lnTo>
                  <a:lnTo>
                    <a:pt x="13823" y="6232"/>
                  </a:lnTo>
                  <a:lnTo>
                    <a:pt x="13866" y="6232"/>
                  </a:lnTo>
                  <a:lnTo>
                    <a:pt x="17596" y="3731"/>
                  </a:lnTo>
                  <a:lnTo>
                    <a:pt x="19395" y="2546"/>
                  </a:lnTo>
                  <a:lnTo>
                    <a:pt x="23037" y="308"/>
                  </a:lnTo>
                  <a:lnTo>
                    <a:pt x="23081" y="264"/>
                  </a:lnTo>
                  <a:lnTo>
                    <a:pt x="23125" y="220"/>
                  </a:lnTo>
                  <a:lnTo>
                    <a:pt x="23125" y="133"/>
                  </a:lnTo>
                  <a:lnTo>
                    <a:pt x="23081" y="89"/>
                  </a:lnTo>
                  <a:lnTo>
                    <a:pt x="2303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8" name="Google Shape;7608;p246"/>
            <p:cNvSpPr/>
            <p:nvPr/>
          </p:nvSpPr>
          <p:spPr>
            <a:xfrm>
              <a:off x="549675" y="2291975"/>
              <a:ext cx="648350" cy="1851775"/>
            </a:xfrm>
            <a:custGeom>
              <a:avLst/>
              <a:gdLst/>
              <a:ahLst/>
              <a:cxnLst/>
              <a:rect l="l" t="t" r="r" b="b"/>
              <a:pathLst>
                <a:path w="25934" h="74071" extrusionOk="0">
                  <a:moveTo>
                    <a:pt x="25758" y="1"/>
                  </a:moveTo>
                  <a:lnTo>
                    <a:pt x="25714" y="45"/>
                  </a:lnTo>
                  <a:lnTo>
                    <a:pt x="23608" y="1185"/>
                  </a:lnTo>
                  <a:lnTo>
                    <a:pt x="19922" y="3336"/>
                  </a:lnTo>
                  <a:lnTo>
                    <a:pt x="18079" y="4476"/>
                  </a:lnTo>
                  <a:lnTo>
                    <a:pt x="15534" y="6188"/>
                  </a:lnTo>
                  <a:lnTo>
                    <a:pt x="14042" y="7153"/>
                  </a:lnTo>
                  <a:lnTo>
                    <a:pt x="11585" y="8250"/>
                  </a:lnTo>
                  <a:lnTo>
                    <a:pt x="10268" y="9084"/>
                  </a:lnTo>
                  <a:lnTo>
                    <a:pt x="6845" y="11190"/>
                  </a:lnTo>
                  <a:lnTo>
                    <a:pt x="6802" y="11190"/>
                  </a:lnTo>
                  <a:lnTo>
                    <a:pt x="4213" y="13823"/>
                  </a:lnTo>
                  <a:lnTo>
                    <a:pt x="2326" y="15622"/>
                  </a:lnTo>
                  <a:lnTo>
                    <a:pt x="2326" y="15666"/>
                  </a:lnTo>
                  <a:lnTo>
                    <a:pt x="1624" y="16500"/>
                  </a:lnTo>
                  <a:lnTo>
                    <a:pt x="1580" y="16544"/>
                  </a:lnTo>
                  <a:lnTo>
                    <a:pt x="702" y="19220"/>
                  </a:lnTo>
                  <a:lnTo>
                    <a:pt x="88" y="20975"/>
                  </a:lnTo>
                  <a:lnTo>
                    <a:pt x="88" y="21019"/>
                  </a:lnTo>
                  <a:lnTo>
                    <a:pt x="0" y="22336"/>
                  </a:lnTo>
                  <a:lnTo>
                    <a:pt x="44" y="22380"/>
                  </a:lnTo>
                  <a:lnTo>
                    <a:pt x="614" y="26417"/>
                  </a:lnTo>
                  <a:lnTo>
                    <a:pt x="878" y="28128"/>
                  </a:lnTo>
                  <a:lnTo>
                    <a:pt x="1185" y="29708"/>
                  </a:lnTo>
                  <a:lnTo>
                    <a:pt x="1492" y="31287"/>
                  </a:lnTo>
                  <a:lnTo>
                    <a:pt x="1931" y="32823"/>
                  </a:lnTo>
                  <a:lnTo>
                    <a:pt x="2370" y="34359"/>
                  </a:lnTo>
                  <a:lnTo>
                    <a:pt x="2896" y="35983"/>
                  </a:lnTo>
                  <a:lnTo>
                    <a:pt x="3467" y="37606"/>
                  </a:lnTo>
                  <a:lnTo>
                    <a:pt x="4125" y="39361"/>
                  </a:lnTo>
                  <a:lnTo>
                    <a:pt x="5002" y="42257"/>
                  </a:lnTo>
                  <a:lnTo>
                    <a:pt x="5310" y="44100"/>
                  </a:lnTo>
                  <a:lnTo>
                    <a:pt x="5397" y="45329"/>
                  </a:lnTo>
                  <a:lnTo>
                    <a:pt x="5310" y="47830"/>
                  </a:lnTo>
                  <a:lnTo>
                    <a:pt x="5353" y="49366"/>
                  </a:lnTo>
                  <a:lnTo>
                    <a:pt x="5924" y="52218"/>
                  </a:lnTo>
                  <a:lnTo>
                    <a:pt x="6407" y="54939"/>
                  </a:lnTo>
                  <a:lnTo>
                    <a:pt x="6451" y="57528"/>
                  </a:lnTo>
                  <a:lnTo>
                    <a:pt x="6319" y="59853"/>
                  </a:lnTo>
                  <a:lnTo>
                    <a:pt x="6319" y="59897"/>
                  </a:lnTo>
                  <a:lnTo>
                    <a:pt x="6451" y="60731"/>
                  </a:lnTo>
                  <a:lnTo>
                    <a:pt x="6494" y="60819"/>
                  </a:lnTo>
                  <a:lnTo>
                    <a:pt x="7942" y="62399"/>
                  </a:lnTo>
                  <a:lnTo>
                    <a:pt x="10224" y="65295"/>
                  </a:lnTo>
                  <a:lnTo>
                    <a:pt x="12111" y="67796"/>
                  </a:lnTo>
                  <a:lnTo>
                    <a:pt x="13076" y="69024"/>
                  </a:lnTo>
                  <a:lnTo>
                    <a:pt x="13120" y="69024"/>
                  </a:lnTo>
                  <a:lnTo>
                    <a:pt x="15841" y="71657"/>
                  </a:lnTo>
                  <a:lnTo>
                    <a:pt x="16060" y="71964"/>
                  </a:lnTo>
                  <a:lnTo>
                    <a:pt x="15973" y="73895"/>
                  </a:lnTo>
                  <a:lnTo>
                    <a:pt x="15973" y="73983"/>
                  </a:lnTo>
                  <a:lnTo>
                    <a:pt x="16016" y="74027"/>
                  </a:lnTo>
                  <a:lnTo>
                    <a:pt x="16060" y="74071"/>
                  </a:lnTo>
                  <a:lnTo>
                    <a:pt x="16236" y="74071"/>
                  </a:lnTo>
                  <a:lnTo>
                    <a:pt x="16280" y="74027"/>
                  </a:lnTo>
                  <a:lnTo>
                    <a:pt x="16324" y="73983"/>
                  </a:lnTo>
                  <a:lnTo>
                    <a:pt x="16324" y="73895"/>
                  </a:lnTo>
                  <a:lnTo>
                    <a:pt x="16411" y="71921"/>
                  </a:lnTo>
                  <a:lnTo>
                    <a:pt x="16368" y="71789"/>
                  </a:lnTo>
                  <a:lnTo>
                    <a:pt x="16148" y="71438"/>
                  </a:lnTo>
                  <a:lnTo>
                    <a:pt x="16104" y="71394"/>
                  </a:lnTo>
                  <a:lnTo>
                    <a:pt x="13340" y="68761"/>
                  </a:lnTo>
                  <a:lnTo>
                    <a:pt x="12374" y="67576"/>
                  </a:lnTo>
                  <a:lnTo>
                    <a:pt x="10488" y="65075"/>
                  </a:lnTo>
                  <a:lnTo>
                    <a:pt x="8206" y="62179"/>
                  </a:lnTo>
                  <a:lnTo>
                    <a:pt x="6802" y="60643"/>
                  </a:lnTo>
                  <a:lnTo>
                    <a:pt x="6670" y="59853"/>
                  </a:lnTo>
                  <a:lnTo>
                    <a:pt x="6802" y="57528"/>
                  </a:lnTo>
                  <a:lnTo>
                    <a:pt x="6758" y="54939"/>
                  </a:lnTo>
                  <a:lnTo>
                    <a:pt x="6758" y="54895"/>
                  </a:lnTo>
                  <a:lnTo>
                    <a:pt x="6275" y="52131"/>
                  </a:lnTo>
                  <a:lnTo>
                    <a:pt x="5705" y="49322"/>
                  </a:lnTo>
                  <a:lnTo>
                    <a:pt x="5661" y="47830"/>
                  </a:lnTo>
                  <a:lnTo>
                    <a:pt x="5748" y="45373"/>
                  </a:lnTo>
                  <a:lnTo>
                    <a:pt x="5748" y="45329"/>
                  </a:lnTo>
                  <a:lnTo>
                    <a:pt x="5661" y="44057"/>
                  </a:lnTo>
                  <a:lnTo>
                    <a:pt x="5661" y="44013"/>
                  </a:lnTo>
                  <a:lnTo>
                    <a:pt x="5310" y="42214"/>
                  </a:lnTo>
                  <a:lnTo>
                    <a:pt x="4476" y="39230"/>
                  </a:lnTo>
                  <a:lnTo>
                    <a:pt x="3818" y="37518"/>
                  </a:lnTo>
                  <a:lnTo>
                    <a:pt x="3203" y="35851"/>
                  </a:lnTo>
                  <a:lnTo>
                    <a:pt x="2721" y="34271"/>
                  </a:lnTo>
                  <a:lnTo>
                    <a:pt x="2238" y="32735"/>
                  </a:lnTo>
                  <a:lnTo>
                    <a:pt x="1843" y="31200"/>
                  </a:lnTo>
                  <a:lnTo>
                    <a:pt x="1492" y="29664"/>
                  </a:lnTo>
                  <a:lnTo>
                    <a:pt x="1229" y="28040"/>
                  </a:lnTo>
                  <a:lnTo>
                    <a:pt x="922" y="26373"/>
                  </a:lnTo>
                  <a:lnTo>
                    <a:pt x="351" y="22336"/>
                  </a:lnTo>
                  <a:lnTo>
                    <a:pt x="439" y="21063"/>
                  </a:lnTo>
                  <a:lnTo>
                    <a:pt x="1053" y="19308"/>
                  </a:lnTo>
                  <a:lnTo>
                    <a:pt x="1887" y="16719"/>
                  </a:lnTo>
                  <a:lnTo>
                    <a:pt x="2589" y="15885"/>
                  </a:lnTo>
                  <a:lnTo>
                    <a:pt x="4476" y="14086"/>
                  </a:lnTo>
                  <a:lnTo>
                    <a:pt x="7021" y="11453"/>
                  </a:lnTo>
                  <a:lnTo>
                    <a:pt x="10488" y="9347"/>
                  </a:lnTo>
                  <a:lnTo>
                    <a:pt x="11760" y="8557"/>
                  </a:lnTo>
                  <a:lnTo>
                    <a:pt x="14217" y="7460"/>
                  </a:lnTo>
                  <a:lnTo>
                    <a:pt x="14217" y="7416"/>
                  </a:lnTo>
                  <a:lnTo>
                    <a:pt x="15709" y="6451"/>
                  </a:lnTo>
                  <a:lnTo>
                    <a:pt x="18254" y="4784"/>
                  </a:lnTo>
                  <a:lnTo>
                    <a:pt x="20097" y="3599"/>
                  </a:lnTo>
                  <a:lnTo>
                    <a:pt x="23783" y="1493"/>
                  </a:lnTo>
                  <a:lnTo>
                    <a:pt x="25846" y="352"/>
                  </a:lnTo>
                  <a:lnTo>
                    <a:pt x="25933" y="308"/>
                  </a:lnTo>
                  <a:lnTo>
                    <a:pt x="25933" y="220"/>
                  </a:lnTo>
                  <a:lnTo>
                    <a:pt x="25933" y="176"/>
                  </a:lnTo>
                  <a:lnTo>
                    <a:pt x="25933" y="88"/>
                  </a:lnTo>
                  <a:lnTo>
                    <a:pt x="25890" y="45"/>
                  </a:lnTo>
                  <a:lnTo>
                    <a:pt x="2584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9" name="Google Shape;7609;p246"/>
            <p:cNvSpPr/>
            <p:nvPr/>
          </p:nvSpPr>
          <p:spPr>
            <a:xfrm>
              <a:off x="520050" y="2414850"/>
              <a:ext cx="434425" cy="1781550"/>
            </a:xfrm>
            <a:custGeom>
              <a:avLst/>
              <a:gdLst/>
              <a:ahLst/>
              <a:cxnLst/>
              <a:rect l="l" t="t" r="r" b="b"/>
              <a:pathLst>
                <a:path w="17377" h="71262" extrusionOk="0">
                  <a:moveTo>
                    <a:pt x="15973" y="0"/>
                  </a:moveTo>
                  <a:lnTo>
                    <a:pt x="15885" y="44"/>
                  </a:lnTo>
                  <a:lnTo>
                    <a:pt x="14174" y="1097"/>
                  </a:lnTo>
                  <a:lnTo>
                    <a:pt x="10970" y="3028"/>
                  </a:lnTo>
                  <a:lnTo>
                    <a:pt x="8952" y="4344"/>
                  </a:lnTo>
                  <a:lnTo>
                    <a:pt x="6890" y="5880"/>
                  </a:lnTo>
                  <a:lnTo>
                    <a:pt x="6846" y="5924"/>
                  </a:lnTo>
                  <a:lnTo>
                    <a:pt x="5705" y="7328"/>
                  </a:lnTo>
                  <a:lnTo>
                    <a:pt x="3028" y="10093"/>
                  </a:lnTo>
                  <a:lnTo>
                    <a:pt x="2501" y="10707"/>
                  </a:lnTo>
                  <a:lnTo>
                    <a:pt x="2458" y="10751"/>
                  </a:lnTo>
                  <a:lnTo>
                    <a:pt x="1229" y="13691"/>
                  </a:lnTo>
                  <a:lnTo>
                    <a:pt x="264" y="16324"/>
                  </a:lnTo>
                  <a:lnTo>
                    <a:pt x="0" y="17552"/>
                  </a:lnTo>
                  <a:lnTo>
                    <a:pt x="0" y="17596"/>
                  </a:lnTo>
                  <a:lnTo>
                    <a:pt x="0" y="18825"/>
                  </a:lnTo>
                  <a:lnTo>
                    <a:pt x="0" y="18869"/>
                  </a:lnTo>
                  <a:lnTo>
                    <a:pt x="483" y="22686"/>
                  </a:lnTo>
                  <a:lnTo>
                    <a:pt x="966" y="25319"/>
                  </a:lnTo>
                  <a:lnTo>
                    <a:pt x="1624" y="28040"/>
                  </a:lnTo>
                  <a:lnTo>
                    <a:pt x="2545" y="30673"/>
                  </a:lnTo>
                  <a:lnTo>
                    <a:pt x="4257" y="35105"/>
                  </a:lnTo>
                  <a:lnTo>
                    <a:pt x="4827" y="36772"/>
                  </a:lnTo>
                  <a:lnTo>
                    <a:pt x="5310" y="38922"/>
                  </a:lnTo>
                  <a:lnTo>
                    <a:pt x="5529" y="40370"/>
                  </a:lnTo>
                  <a:lnTo>
                    <a:pt x="5398" y="42827"/>
                  </a:lnTo>
                  <a:lnTo>
                    <a:pt x="5441" y="44188"/>
                  </a:lnTo>
                  <a:lnTo>
                    <a:pt x="5441" y="44232"/>
                  </a:lnTo>
                  <a:lnTo>
                    <a:pt x="5924" y="46689"/>
                  </a:lnTo>
                  <a:lnTo>
                    <a:pt x="6319" y="49058"/>
                  </a:lnTo>
                  <a:lnTo>
                    <a:pt x="6407" y="51340"/>
                  </a:lnTo>
                  <a:lnTo>
                    <a:pt x="6231" y="54544"/>
                  </a:lnTo>
                  <a:lnTo>
                    <a:pt x="6144" y="56825"/>
                  </a:lnTo>
                  <a:lnTo>
                    <a:pt x="6144" y="58405"/>
                  </a:lnTo>
                  <a:lnTo>
                    <a:pt x="6144" y="58449"/>
                  </a:lnTo>
                  <a:lnTo>
                    <a:pt x="6407" y="59283"/>
                  </a:lnTo>
                  <a:lnTo>
                    <a:pt x="6451" y="59326"/>
                  </a:lnTo>
                  <a:lnTo>
                    <a:pt x="7899" y="61257"/>
                  </a:lnTo>
                  <a:lnTo>
                    <a:pt x="10005" y="63583"/>
                  </a:lnTo>
                  <a:lnTo>
                    <a:pt x="10005" y="63627"/>
                  </a:lnTo>
                  <a:lnTo>
                    <a:pt x="13603" y="66655"/>
                  </a:lnTo>
                  <a:lnTo>
                    <a:pt x="15490" y="68234"/>
                  </a:lnTo>
                  <a:lnTo>
                    <a:pt x="16412" y="69112"/>
                  </a:lnTo>
                  <a:lnTo>
                    <a:pt x="16631" y="69463"/>
                  </a:lnTo>
                  <a:lnTo>
                    <a:pt x="16675" y="70121"/>
                  </a:lnTo>
                  <a:lnTo>
                    <a:pt x="16675" y="70165"/>
                  </a:lnTo>
                  <a:lnTo>
                    <a:pt x="17026" y="71174"/>
                  </a:lnTo>
                  <a:lnTo>
                    <a:pt x="17114" y="71262"/>
                  </a:lnTo>
                  <a:lnTo>
                    <a:pt x="17245" y="71262"/>
                  </a:lnTo>
                  <a:lnTo>
                    <a:pt x="17333" y="71218"/>
                  </a:lnTo>
                  <a:lnTo>
                    <a:pt x="17377" y="71174"/>
                  </a:lnTo>
                  <a:lnTo>
                    <a:pt x="17377" y="71130"/>
                  </a:lnTo>
                  <a:lnTo>
                    <a:pt x="17377" y="71043"/>
                  </a:lnTo>
                  <a:lnTo>
                    <a:pt x="17026" y="70077"/>
                  </a:lnTo>
                  <a:lnTo>
                    <a:pt x="16982" y="69375"/>
                  </a:lnTo>
                  <a:lnTo>
                    <a:pt x="16938" y="69287"/>
                  </a:lnTo>
                  <a:lnTo>
                    <a:pt x="16719" y="68892"/>
                  </a:lnTo>
                  <a:lnTo>
                    <a:pt x="16675" y="68849"/>
                  </a:lnTo>
                  <a:lnTo>
                    <a:pt x="15753" y="67971"/>
                  </a:lnTo>
                  <a:lnTo>
                    <a:pt x="13823" y="66391"/>
                  </a:lnTo>
                  <a:lnTo>
                    <a:pt x="10268" y="63363"/>
                  </a:lnTo>
                  <a:lnTo>
                    <a:pt x="8162" y="61038"/>
                  </a:lnTo>
                  <a:lnTo>
                    <a:pt x="6714" y="59151"/>
                  </a:lnTo>
                  <a:lnTo>
                    <a:pt x="6495" y="58405"/>
                  </a:lnTo>
                  <a:lnTo>
                    <a:pt x="6495" y="56825"/>
                  </a:lnTo>
                  <a:lnTo>
                    <a:pt x="6582" y="54587"/>
                  </a:lnTo>
                  <a:lnTo>
                    <a:pt x="6758" y="51340"/>
                  </a:lnTo>
                  <a:lnTo>
                    <a:pt x="6670" y="49058"/>
                  </a:lnTo>
                  <a:lnTo>
                    <a:pt x="6670" y="49015"/>
                  </a:lnTo>
                  <a:lnTo>
                    <a:pt x="6275" y="46601"/>
                  </a:lnTo>
                  <a:lnTo>
                    <a:pt x="5793" y="44144"/>
                  </a:lnTo>
                  <a:lnTo>
                    <a:pt x="5749" y="42827"/>
                  </a:lnTo>
                  <a:lnTo>
                    <a:pt x="5880" y="40370"/>
                  </a:lnTo>
                  <a:lnTo>
                    <a:pt x="5880" y="40326"/>
                  </a:lnTo>
                  <a:lnTo>
                    <a:pt x="5661" y="38878"/>
                  </a:lnTo>
                  <a:lnTo>
                    <a:pt x="5134" y="36684"/>
                  </a:lnTo>
                  <a:lnTo>
                    <a:pt x="5134" y="36640"/>
                  </a:lnTo>
                  <a:lnTo>
                    <a:pt x="4564" y="35017"/>
                  </a:lnTo>
                  <a:lnTo>
                    <a:pt x="2853" y="30541"/>
                  </a:lnTo>
                  <a:lnTo>
                    <a:pt x="1931" y="27952"/>
                  </a:lnTo>
                  <a:lnTo>
                    <a:pt x="1317" y="25231"/>
                  </a:lnTo>
                  <a:lnTo>
                    <a:pt x="790" y="22643"/>
                  </a:lnTo>
                  <a:lnTo>
                    <a:pt x="351" y="18825"/>
                  </a:lnTo>
                  <a:lnTo>
                    <a:pt x="351" y="17596"/>
                  </a:lnTo>
                  <a:lnTo>
                    <a:pt x="615" y="16412"/>
                  </a:lnTo>
                  <a:lnTo>
                    <a:pt x="1580" y="13823"/>
                  </a:lnTo>
                  <a:lnTo>
                    <a:pt x="2765" y="10926"/>
                  </a:lnTo>
                  <a:lnTo>
                    <a:pt x="3291" y="10312"/>
                  </a:lnTo>
                  <a:lnTo>
                    <a:pt x="5968" y="7548"/>
                  </a:lnTo>
                  <a:lnTo>
                    <a:pt x="7109" y="6144"/>
                  </a:lnTo>
                  <a:lnTo>
                    <a:pt x="9171" y="4608"/>
                  </a:lnTo>
                  <a:lnTo>
                    <a:pt x="11146" y="3335"/>
                  </a:lnTo>
                  <a:lnTo>
                    <a:pt x="14349" y="1404"/>
                  </a:lnTo>
                  <a:lnTo>
                    <a:pt x="16104" y="351"/>
                  </a:lnTo>
                  <a:lnTo>
                    <a:pt x="16148" y="307"/>
                  </a:lnTo>
                  <a:lnTo>
                    <a:pt x="16148" y="220"/>
                  </a:lnTo>
                  <a:lnTo>
                    <a:pt x="16148" y="176"/>
                  </a:lnTo>
                  <a:lnTo>
                    <a:pt x="16148" y="88"/>
                  </a:lnTo>
                  <a:lnTo>
                    <a:pt x="16104" y="44"/>
                  </a:lnTo>
                  <a:lnTo>
                    <a:pt x="16017" y="44"/>
                  </a:lnTo>
                  <a:lnTo>
                    <a:pt x="1597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0" name="Google Shape;7610;p246"/>
            <p:cNvSpPr/>
            <p:nvPr/>
          </p:nvSpPr>
          <p:spPr>
            <a:xfrm>
              <a:off x="1580850" y="2421425"/>
              <a:ext cx="400450" cy="236975"/>
            </a:xfrm>
            <a:custGeom>
              <a:avLst/>
              <a:gdLst/>
              <a:ahLst/>
              <a:cxnLst/>
              <a:rect l="l" t="t" r="r" b="b"/>
              <a:pathLst>
                <a:path w="16018" h="9479" extrusionOk="0">
                  <a:moveTo>
                    <a:pt x="15798" y="1"/>
                  </a:moveTo>
                  <a:lnTo>
                    <a:pt x="15754" y="44"/>
                  </a:lnTo>
                  <a:lnTo>
                    <a:pt x="9567" y="3818"/>
                  </a:lnTo>
                  <a:lnTo>
                    <a:pt x="7329" y="5222"/>
                  </a:lnTo>
                  <a:lnTo>
                    <a:pt x="5486" y="6100"/>
                  </a:lnTo>
                  <a:lnTo>
                    <a:pt x="3818" y="7065"/>
                  </a:lnTo>
                  <a:lnTo>
                    <a:pt x="89" y="9172"/>
                  </a:lnTo>
                  <a:lnTo>
                    <a:pt x="1" y="9215"/>
                  </a:lnTo>
                  <a:lnTo>
                    <a:pt x="1" y="9259"/>
                  </a:lnTo>
                  <a:lnTo>
                    <a:pt x="1" y="9303"/>
                  </a:lnTo>
                  <a:lnTo>
                    <a:pt x="1" y="9391"/>
                  </a:lnTo>
                  <a:lnTo>
                    <a:pt x="89" y="9435"/>
                  </a:lnTo>
                  <a:lnTo>
                    <a:pt x="176" y="9479"/>
                  </a:lnTo>
                  <a:lnTo>
                    <a:pt x="220" y="9479"/>
                  </a:lnTo>
                  <a:lnTo>
                    <a:pt x="3994" y="7372"/>
                  </a:lnTo>
                  <a:lnTo>
                    <a:pt x="5617" y="6407"/>
                  </a:lnTo>
                  <a:lnTo>
                    <a:pt x="7504" y="5529"/>
                  </a:lnTo>
                  <a:lnTo>
                    <a:pt x="9742" y="4081"/>
                  </a:lnTo>
                  <a:lnTo>
                    <a:pt x="15929" y="352"/>
                  </a:lnTo>
                  <a:lnTo>
                    <a:pt x="15973" y="308"/>
                  </a:lnTo>
                  <a:lnTo>
                    <a:pt x="16017" y="220"/>
                  </a:lnTo>
                  <a:lnTo>
                    <a:pt x="16017" y="176"/>
                  </a:lnTo>
                  <a:lnTo>
                    <a:pt x="15973" y="88"/>
                  </a:lnTo>
                  <a:lnTo>
                    <a:pt x="15929" y="44"/>
                  </a:lnTo>
                  <a:lnTo>
                    <a:pt x="15886" y="44"/>
                  </a:lnTo>
                  <a:lnTo>
                    <a:pt x="1579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1" name="Google Shape;7611;p246"/>
            <p:cNvSpPr/>
            <p:nvPr/>
          </p:nvSpPr>
          <p:spPr>
            <a:xfrm>
              <a:off x="1302225" y="2397300"/>
              <a:ext cx="651650" cy="660425"/>
            </a:xfrm>
            <a:custGeom>
              <a:avLst/>
              <a:gdLst/>
              <a:ahLst/>
              <a:cxnLst/>
              <a:rect l="l" t="t" r="r" b="b"/>
              <a:pathLst>
                <a:path w="26066" h="26417" extrusionOk="0">
                  <a:moveTo>
                    <a:pt x="25802" y="0"/>
                  </a:moveTo>
                  <a:lnTo>
                    <a:pt x="21063" y="2852"/>
                  </a:lnTo>
                  <a:lnTo>
                    <a:pt x="18211" y="4520"/>
                  </a:lnTo>
                  <a:lnTo>
                    <a:pt x="16060" y="5354"/>
                  </a:lnTo>
                  <a:lnTo>
                    <a:pt x="13822" y="6538"/>
                  </a:lnTo>
                  <a:lnTo>
                    <a:pt x="9610" y="8689"/>
                  </a:lnTo>
                  <a:lnTo>
                    <a:pt x="6319" y="10839"/>
                  </a:lnTo>
                  <a:lnTo>
                    <a:pt x="3511" y="12857"/>
                  </a:lnTo>
                  <a:lnTo>
                    <a:pt x="3467" y="12901"/>
                  </a:lnTo>
                  <a:lnTo>
                    <a:pt x="3028" y="13296"/>
                  </a:lnTo>
                  <a:lnTo>
                    <a:pt x="2984" y="13340"/>
                  </a:lnTo>
                  <a:lnTo>
                    <a:pt x="2589" y="14217"/>
                  </a:lnTo>
                  <a:lnTo>
                    <a:pt x="2589" y="14305"/>
                  </a:lnTo>
                  <a:lnTo>
                    <a:pt x="2545" y="15051"/>
                  </a:lnTo>
                  <a:lnTo>
                    <a:pt x="2545" y="15095"/>
                  </a:lnTo>
                  <a:lnTo>
                    <a:pt x="2808" y="16060"/>
                  </a:lnTo>
                  <a:lnTo>
                    <a:pt x="2808" y="16104"/>
                  </a:lnTo>
                  <a:lnTo>
                    <a:pt x="3818" y="18430"/>
                  </a:lnTo>
                  <a:lnTo>
                    <a:pt x="4739" y="20536"/>
                  </a:lnTo>
                  <a:lnTo>
                    <a:pt x="4827" y="21326"/>
                  </a:lnTo>
                  <a:lnTo>
                    <a:pt x="4695" y="21853"/>
                  </a:lnTo>
                  <a:lnTo>
                    <a:pt x="2721" y="23564"/>
                  </a:lnTo>
                  <a:lnTo>
                    <a:pt x="834" y="25451"/>
                  </a:lnTo>
                  <a:lnTo>
                    <a:pt x="88" y="26109"/>
                  </a:lnTo>
                  <a:lnTo>
                    <a:pt x="44" y="26153"/>
                  </a:lnTo>
                  <a:lnTo>
                    <a:pt x="0" y="26241"/>
                  </a:lnTo>
                  <a:lnTo>
                    <a:pt x="0" y="26285"/>
                  </a:lnTo>
                  <a:lnTo>
                    <a:pt x="44" y="26372"/>
                  </a:lnTo>
                  <a:lnTo>
                    <a:pt x="88" y="26416"/>
                  </a:lnTo>
                  <a:lnTo>
                    <a:pt x="176" y="26416"/>
                  </a:lnTo>
                  <a:lnTo>
                    <a:pt x="307" y="26372"/>
                  </a:lnTo>
                  <a:lnTo>
                    <a:pt x="1097" y="25714"/>
                  </a:lnTo>
                  <a:lnTo>
                    <a:pt x="2940" y="23827"/>
                  </a:lnTo>
                  <a:lnTo>
                    <a:pt x="4959" y="22116"/>
                  </a:lnTo>
                  <a:lnTo>
                    <a:pt x="5046" y="22028"/>
                  </a:lnTo>
                  <a:lnTo>
                    <a:pt x="5178" y="21370"/>
                  </a:lnTo>
                  <a:lnTo>
                    <a:pt x="5178" y="21282"/>
                  </a:lnTo>
                  <a:lnTo>
                    <a:pt x="5090" y="20448"/>
                  </a:lnTo>
                  <a:lnTo>
                    <a:pt x="5046" y="20405"/>
                  </a:lnTo>
                  <a:lnTo>
                    <a:pt x="4125" y="18298"/>
                  </a:lnTo>
                  <a:lnTo>
                    <a:pt x="3116" y="15973"/>
                  </a:lnTo>
                  <a:lnTo>
                    <a:pt x="2896" y="15007"/>
                  </a:lnTo>
                  <a:lnTo>
                    <a:pt x="2940" y="14349"/>
                  </a:lnTo>
                  <a:lnTo>
                    <a:pt x="3291" y="13515"/>
                  </a:lnTo>
                  <a:lnTo>
                    <a:pt x="3686" y="13164"/>
                  </a:lnTo>
                  <a:lnTo>
                    <a:pt x="6494" y="11146"/>
                  </a:lnTo>
                  <a:lnTo>
                    <a:pt x="9785" y="8996"/>
                  </a:lnTo>
                  <a:lnTo>
                    <a:pt x="13954" y="6846"/>
                  </a:lnTo>
                  <a:lnTo>
                    <a:pt x="16236" y="5705"/>
                  </a:lnTo>
                  <a:lnTo>
                    <a:pt x="18342" y="4827"/>
                  </a:lnTo>
                  <a:lnTo>
                    <a:pt x="18386" y="4827"/>
                  </a:lnTo>
                  <a:lnTo>
                    <a:pt x="21238" y="3160"/>
                  </a:lnTo>
                  <a:lnTo>
                    <a:pt x="25977" y="307"/>
                  </a:lnTo>
                  <a:lnTo>
                    <a:pt x="26021" y="263"/>
                  </a:lnTo>
                  <a:lnTo>
                    <a:pt x="26065" y="220"/>
                  </a:lnTo>
                  <a:lnTo>
                    <a:pt x="26065" y="132"/>
                  </a:lnTo>
                  <a:lnTo>
                    <a:pt x="26021" y="88"/>
                  </a:lnTo>
                  <a:lnTo>
                    <a:pt x="2597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2" name="Google Shape;7612;p246"/>
            <p:cNvSpPr/>
            <p:nvPr/>
          </p:nvSpPr>
          <p:spPr>
            <a:xfrm>
              <a:off x="853525" y="2286500"/>
              <a:ext cx="977475" cy="1079475"/>
            </a:xfrm>
            <a:custGeom>
              <a:avLst/>
              <a:gdLst/>
              <a:ahLst/>
              <a:cxnLst/>
              <a:rect l="l" t="t" r="r" b="b"/>
              <a:pathLst>
                <a:path w="39099" h="43179" extrusionOk="0">
                  <a:moveTo>
                    <a:pt x="38923" y="0"/>
                  </a:moveTo>
                  <a:lnTo>
                    <a:pt x="38835" y="44"/>
                  </a:lnTo>
                  <a:lnTo>
                    <a:pt x="36553" y="1404"/>
                  </a:lnTo>
                  <a:lnTo>
                    <a:pt x="32122" y="3379"/>
                  </a:lnTo>
                  <a:lnTo>
                    <a:pt x="31156" y="3774"/>
                  </a:lnTo>
                  <a:lnTo>
                    <a:pt x="26812" y="5617"/>
                  </a:lnTo>
                  <a:lnTo>
                    <a:pt x="24618" y="6582"/>
                  </a:lnTo>
                  <a:lnTo>
                    <a:pt x="22468" y="7635"/>
                  </a:lnTo>
                  <a:lnTo>
                    <a:pt x="20362" y="8689"/>
                  </a:lnTo>
                  <a:lnTo>
                    <a:pt x="18299" y="9873"/>
                  </a:lnTo>
                  <a:lnTo>
                    <a:pt x="17290" y="10488"/>
                  </a:lnTo>
                  <a:lnTo>
                    <a:pt x="16281" y="11102"/>
                  </a:lnTo>
                  <a:lnTo>
                    <a:pt x="15315" y="11760"/>
                  </a:lnTo>
                  <a:lnTo>
                    <a:pt x="14350" y="12462"/>
                  </a:lnTo>
                  <a:lnTo>
                    <a:pt x="12156" y="14261"/>
                  </a:lnTo>
                  <a:lnTo>
                    <a:pt x="10313" y="15709"/>
                  </a:lnTo>
                  <a:lnTo>
                    <a:pt x="8163" y="17465"/>
                  </a:lnTo>
                  <a:lnTo>
                    <a:pt x="6759" y="18342"/>
                  </a:lnTo>
                  <a:lnTo>
                    <a:pt x="4565" y="19220"/>
                  </a:lnTo>
                  <a:lnTo>
                    <a:pt x="2414" y="19878"/>
                  </a:lnTo>
                  <a:lnTo>
                    <a:pt x="1274" y="20273"/>
                  </a:lnTo>
                  <a:lnTo>
                    <a:pt x="1186" y="20317"/>
                  </a:lnTo>
                  <a:lnTo>
                    <a:pt x="922" y="20580"/>
                  </a:lnTo>
                  <a:lnTo>
                    <a:pt x="879" y="20668"/>
                  </a:lnTo>
                  <a:lnTo>
                    <a:pt x="440" y="22818"/>
                  </a:lnTo>
                  <a:lnTo>
                    <a:pt x="1" y="24749"/>
                  </a:lnTo>
                  <a:lnTo>
                    <a:pt x="1" y="24793"/>
                  </a:lnTo>
                  <a:lnTo>
                    <a:pt x="177" y="27425"/>
                  </a:lnTo>
                  <a:lnTo>
                    <a:pt x="133" y="29751"/>
                  </a:lnTo>
                  <a:lnTo>
                    <a:pt x="89" y="31024"/>
                  </a:lnTo>
                  <a:lnTo>
                    <a:pt x="133" y="31111"/>
                  </a:lnTo>
                  <a:lnTo>
                    <a:pt x="177" y="31155"/>
                  </a:lnTo>
                  <a:lnTo>
                    <a:pt x="1756" y="32691"/>
                  </a:lnTo>
                  <a:lnTo>
                    <a:pt x="3906" y="34710"/>
                  </a:lnTo>
                  <a:lnTo>
                    <a:pt x="7636" y="38045"/>
                  </a:lnTo>
                  <a:lnTo>
                    <a:pt x="9435" y="39756"/>
                  </a:lnTo>
                  <a:lnTo>
                    <a:pt x="11015" y="41336"/>
                  </a:lnTo>
                  <a:lnTo>
                    <a:pt x="11410" y="41950"/>
                  </a:lnTo>
                  <a:lnTo>
                    <a:pt x="11278" y="43003"/>
                  </a:lnTo>
                  <a:lnTo>
                    <a:pt x="11322" y="43047"/>
                  </a:lnTo>
                  <a:lnTo>
                    <a:pt x="11322" y="43135"/>
                  </a:lnTo>
                  <a:lnTo>
                    <a:pt x="11366" y="43179"/>
                  </a:lnTo>
                  <a:lnTo>
                    <a:pt x="11454" y="43179"/>
                  </a:lnTo>
                  <a:lnTo>
                    <a:pt x="11585" y="43135"/>
                  </a:lnTo>
                  <a:lnTo>
                    <a:pt x="11629" y="43047"/>
                  </a:lnTo>
                  <a:lnTo>
                    <a:pt x="11761" y="41950"/>
                  </a:lnTo>
                  <a:lnTo>
                    <a:pt x="11717" y="41818"/>
                  </a:lnTo>
                  <a:lnTo>
                    <a:pt x="11278" y="41116"/>
                  </a:lnTo>
                  <a:lnTo>
                    <a:pt x="9699" y="39536"/>
                  </a:lnTo>
                  <a:lnTo>
                    <a:pt x="7856" y="37781"/>
                  </a:lnTo>
                  <a:lnTo>
                    <a:pt x="4170" y="34446"/>
                  </a:lnTo>
                  <a:lnTo>
                    <a:pt x="1976" y="32472"/>
                  </a:lnTo>
                  <a:lnTo>
                    <a:pt x="440" y="30936"/>
                  </a:lnTo>
                  <a:lnTo>
                    <a:pt x="484" y="29751"/>
                  </a:lnTo>
                  <a:lnTo>
                    <a:pt x="528" y="27425"/>
                  </a:lnTo>
                  <a:lnTo>
                    <a:pt x="352" y="24793"/>
                  </a:lnTo>
                  <a:lnTo>
                    <a:pt x="791" y="22862"/>
                  </a:lnTo>
                  <a:lnTo>
                    <a:pt x="1230" y="20800"/>
                  </a:lnTo>
                  <a:lnTo>
                    <a:pt x="1405" y="20580"/>
                  </a:lnTo>
                  <a:lnTo>
                    <a:pt x="2546" y="20229"/>
                  </a:lnTo>
                  <a:lnTo>
                    <a:pt x="4652" y="19527"/>
                  </a:lnTo>
                  <a:lnTo>
                    <a:pt x="6890" y="18649"/>
                  </a:lnTo>
                  <a:lnTo>
                    <a:pt x="6934" y="18649"/>
                  </a:lnTo>
                  <a:lnTo>
                    <a:pt x="8382" y="17728"/>
                  </a:lnTo>
                  <a:lnTo>
                    <a:pt x="10532" y="15973"/>
                  </a:lnTo>
                  <a:lnTo>
                    <a:pt x="12375" y="14525"/>
                  </a:lnTo>
                  <a:lnTo>
                    <a:pt x="14569" y="12726"/>
                  </a:lnTo>
                  <a:lnTo>
                    <a:pt x="15535" y="12067"/>
                  </a:lnTo>
                  <a:lnTo>
                    <a:pt x="16500" y="11409"/>
                  </a:lnTo>
                  <a:lnTo>
                    <a:pt x="17465" y="10751"/>
                  </a:lnTo>
                  <a:lnTo>
                    <a:pt x="18475" y="10181"/>
                  </a:lnTo>
                  <a:lnTo>
                    <a:pt x="20537" y="8996"/>
                  </a:lnTo>
                  <a:lnTo>
                    <a:pt x="22643" y="7943"/>
                  </a:lnTo>
                  <a:lnTo>
                    <a:pt x="24793" y="6933"/>
                  </a:lnTo>
                  <a:lnTo>
                    <a:pt x="26944" y="5924"/>
                  </a:lnTo>
                  <a:lnTo>
                    <a:pt x="31288" y="4081"/>
                  </a:lnTo>
                  <a:lnTo>
                    <a:pt x="32253" y="3686"/>
                  </a:lnTo>
                  <a:lnTo>
                    <a:pt x="36685" y="1712"/>
                  </a:lnTo>
                  <a:lnTo>
                    <a:pt x="36729" y="1712"/>
                  </a:lnTo>
                  <a:lnTo>
                    <a:pt x="39011" y="351"/>
                  </a:lnTo>
                  <a:lnTo>
                    <a:pt x="39055" y="307"/>
                  </a:lnTo>
                  <a:lnTo>
                    <a:pt x="39099" y="220"/>
                  </a:lnTo>
                  <a:lnTo>
                    <a:pt x="39099" y="176"/>
                  </a:lnTo>
                  <a:lnTo>
                    <a:pt x="39099" y="88"/>
                  </a:lnTo>
                  <a:lnTo>
                    <a:pt x="39055" y="44"/>
                  </a:lnTo>
                  <a:lnTo>
                    <a:pt x="3896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3" name="Google Shape;7613;p246"/>
            <p:cNvSpPr/>
            <p:nvPr/>
          </p:nvSpPr>
          <p:spPr>
            <a:xfrm>
              <a:off x="805275" y="2264550"/>
              <a:ext cx="1002700" cy="724050"/>
            </a:xfrm>
            <a:custGeom>
              <a:avLst/>
              <a:gdLst/>
              <a:ahLst/>
              <a:cxnLst/>
              <a:rect l="l" t="t" r="r" b="b"/>
              <a:pathLst>
                <a:path w="40108" h="28962" extrusionOk="0">
                  <a:moveTo>
                    <a:pt x="39888" y="1"/>
                  </a:moveTo>
                  <a:lnTo>
                    <a:pt x="39844" y="45"/>
                  </a:lnTo>
                  <a:lnTo>
                    <a:pt x="36992" y="1624"/>
                  </a:lnTo>
                  <a:lnTo>
                    <a:pt x="34403" y="2721"/>
                  </a:lnTo>
                  <a:lnTo>
                    <a:pt x="31375" y="3950"/>
                  </a:lnTo>
                  <a:lnTo>
                    <a:pt x="27864" y="5442"/>
                  </a:lnTo>
                  <a:lnTo>
                    <a:pt x="25232" y="6670"/>
                  </a:lnTo>
                  <a:lnTo>
                    <a:pt x="21940" y="8206"/>
                  </a:lnTo>
                  <a:lnTo>
                    <a:pt x="19483" y="9610"/>
                  </a:lnTo>
                  <a:lnTo>
                    <a:pt x="15315" y="12331"/>
                  </a:lnTo>
                  <a:lnTo>
                    <a:pt x="15271" y="12331"/>
                  </a:lnTo>
                  <a:lnTo>
                    <a:pt x="13208" y="13999"/>
                  </a:lnTo>
                  <a:lnTo>
                    <a:pt x="11497" y="15359"/>
                  </a:lnTo>
                  <a:lnTo>
                    <a:pt x="8513" y="17553"/>
                  </a:lnTo>
                  <a:lnTo>
                    <a:pt x="6758" y="18387"/>
                  </a:lnTo>
                  <a:lnTo>
                    <a:pt x="4520" y="19176"/>
                  </a:lnTo>
                  <a:lnTo>
                    <a:pt x="2063" y="19878"/>
                  </a:lnTo>
                  <a:lnTo>
                    <a:pt x="1053" y="20317"/>
                  </a:lnTo>
                  <a:lnTo>
                    <a:pt x="966" y="20361"/>
                  </a:lnTo>
                  <a:lnTo>
                    <a:pt x="922" y="20405"/>
                  </a:lnTo>
                  <a:lnTo>
                    <a:pt x="483" y="22072"/>
                  </a:lnTo>
                  <a:lnTo>
                    <a:pt x="44" y="23126"/>
                  </a:lnTo>
                  <a:lnTo>
                    <a:pt x="44" y="23169"/>
                  </a:lnTo>
                  <a:lnTo>
                    <a:pt x="0" y="25627"/>
                  </a:lnTo>
                  <a:lnTo>
                    <a:pt x="44" y="27909"/>
                  </a:lnTo>
                  <a:lnTo>
                    <a:pt x="44" y="27952"/>
                  </a:lnTo>
                  <a:lnTo>
                    <a:pt x="307" y="28830"/>
                  </a:lnTo>
                  <a:lnTo>
                    <a:pt x="395" y="28918"/>
                  </a:lnTo>
                  <a:lnTo>
                    <a:pt x="483" y="28962"/>
                  </a:lnTo>
                  <a:lnTo>
                    <a:pt x="527" y="28918"/>
                  </a:lnTo>
                  <a:lnTo>
                    <a:pt x="615" y="28918"/>
                  </a:lnTo>
                  <a:lnTo>
                    <a:pt x="658" y="28830"/>
                  </a:lnTo>
                  <a:lnTo>
                    <a:pt x="658" y="28786"/>
                  </a:lnTo>
                  <a:lnTo>
                    <a:pt x="658" y="28698"/>
                  </a:lnTo>
                  <a:lnTo>
                    <a:pt x="395" y="27909"/>
                  </a:lnTo>
                  <a:lnTo>
                    <a:pt x="351" y="25627"/>
                  </a:lnTo>
                  <a:lnTo>
                    <a:pt x="395" y="23213"/>
                  </a:lnTo>
                  <a:lnTo>
                    <a:pt x="834" y="22204"/>
                  </a:lnTo>
                  <a:lnTo>
                    <a:pt x="834" y="22160"/>
                  </a:lnTo>
                  <a:lnTo>
                    <a:pt x="1229" y="20581"/>
                  </a:lnTo>
                  <a:lnTo>
                    <a:pt x="2194" y="20186"/>
                  </a:lnTo>
                  <a:lnTo>
                    <a:pt x="4608" y="19527"/>
                  </a:lnTo>
                  <a:lnTo>
                    <a:pt x="6889" y="18694"/>
                  </a:lnTo>
                  <a:lnTo>
                    <a:pt x="8689" y="17860"/>
                  </a:lnTo>
                  <a:lnTo>
                    <a:pt x="8732" y="17860"/>
                  </a:lnTo>
                  <a:lnTo>
                    <a:pt x="11716" y="15622"/>
                  </a:lnTo>
                  <a:lnTo>
                    <a:pt x="13428" y="14262"/>
                  </a:lnTo>
                  <a:lnTo>
                    <a:pt x="15490" y="12594"/>
                  </a:lnTo>
                  <a:lnTo>
                    <a:pt x="19659" y="9918"/>
                  </a:lnTo>
                  <a:lnTo>
                    <a:pt x="22072" y="8513"/>
                  </a:lnTo>
                  <a:lnTo>
                    <a:pt x="25407" y="6978"/>
                  </a:lnTo>
                  <a:lnTo>
                    <a:pt x="28040" y="5793"/>
                  </a:lnTo>
                  <a:lnTo>
                    <a:pt x="31506" y="4257"/>
                  </a:lnTo>
                  <a:lnTo>
                    <a:pt x="34534" y="3028"/>
                  </a:lnTo>
                  <a:lnTo>
                    <a:pt x="37167" y="1931"/>
                  </a:lnTo>
                  <a:lnTo>
                    <a:pt x="40019" y="352"/>
                  </a:lnTo>
                  <a:lnTo>
                    <a:pt x="40063" y="308"/>
                  </a:lnTo>
                  <a:lnTo>
                    <a:pt x="40063" y="264"/>
                  </a:lnTo>
                  <a:lnTo>
                    <a:pt x="40107" y="176"/>
                  </a:lnTo>
                  <a:lnTo>
                    <a:pt x="40063" y="88"/>
                  </a:lnTo>
                  <a:lnTo>
                    <a:pt x="40019" y="45"/>
                  </a:lnTo>
                  <a:lnTo>
                    <a:pt x="39975" y="45"/>
                  </a:lnTo>
                  <a:lnTo>
                    <a:pt x="3988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4" name="Google Shape;7614;p246"/>
            <p:cNvSpPr/>
            <p:nvPr/>
          </p:nvSpPr>
          <p:spPr>
            <a:xfrm>
              <a:off x="814050" y="2243700"/>
              <a:ext cx="969775" cy="499175"/>
            </a:xfrm>
            <a:custGeom>
              <a:avLst/>
              <a:gdLst/>
              <a:ahLst/>
              <a:cxnLst/>
              <a:rect l="l" t="t" r="r" b="b"/>
              <a:pathLst>
                <a:path w="38791" h="19967" extrusionOk="0">
                  <a:moveTo>
                    <a:pt x="38527" y="1"/>
                  </a:moveTo>
                  <a:lnTo>
                    <a:pt x="37562" y="571"/>
                  </a:lnTo>
                  <a:lnTo>
                    <a:pt x="32911" y="2590"/>
                  </a:lnTo>
                  <a:lnTo>
                    <a:pt x="29049" y="4170"/>
                  </a:lnTo>
                  <a:lnTo>
                    <a:pt x="23432" y="6715"/>
                  </a:lnTo>
                  <a:lnTo>
                    <a:pt x="21063" y="7812"/>
                  </a:lnTo>
                  <a:lnTo>
                    <a:pt x="18781" y="9084"/>
                  </a:lnTo>
                  <a:lnTo>
                    <a:pt x="16368" y="10532"/>
                  </a:lnTo>
                  <a:lnTo>
                    <a:pt x="14656" y="11629"/>
                  </a:lnTo>
                  <a:lnTo>
                    <a:pt x="12067" y="13692"/>
                  </a:lnTo>
                  <a:lnTo>
                    <a:pt x="10400" y="14964"/>
                  </a:lnTo>
                  <a:lnTo>
                    <a:pt x="7328" y="17114"/>
                  </a:lnTo>
                  <a:lnTo>
                    <a:pt x="5310" y="18036"/>
                  </a:lnTo>
                  <a:lnTo>
                    <a:pt x="2896" y="18913"/>
                  </a:lnTo>
                  <a:lnTo>
                    <a:pt x="132" y="19615"/>
                  </a:lnTo>
                  <a:lnTo>
                    <a:pt x="44" y="19659"/>
                  </a:lnTo>
                  <a:lnTo>
                    <a:pt x="0" y="19703"/>
                  </a:lnTo>
                  <a:lnTo>
                    <a:pt x="0" y="19791"/>
                  </a:lnTo>
                  <a:lnTo>
                    <a:pt x="0" y="19835"/>
                  </a:lnTo>
                  <a:lnTo>
                    <a:pt x="88" y="19923"/>
                  </a:lnTo>
                  <a:lnTo>
                    <a:pt x="176" y="19967"/>
                  </a:lnTo>
                  <a:lnTo>
                    <a:pt x="220" y="19967"/>
                  </a:lnTo>
                  <a:lnTo>
                    <a:pt x="3028" y="19221"/>
                  </a:lnTo>
                  <a:lnTo>
                    <a:pt x="5441" y="18387"/>
                  </a:lnTo>
                  <a:lnTo>
                    <a:pt x="7460" y="17421"/>
                  </a:lnTo>
                  <a:lnTo>
                    <a:pt x="7504" y="17421"/>
                  </a:lnTo>
                  <a:lnTo>
                    <a:pt x="10619" y="15227"/>
                  </a:lnTo>
                  <a:lnTo>
                    <a:pt x="14832" y="11936"/>
                  </a:lnTo>
                  <a:lnTo>
                    <a:pt x="16543" y="10796"/>
                  </a:lnTo>
                  <a:lnTo>
                    <a:pt x="18957" y="9391"/>
                  </a:lnTo>
                  <a:lnTo>
                    <a:pt x="21238" y="8163"/>
                  </a:lnTo>
                  <a:lnTo>
                    <a:pt x="23564" y="7022"/>
                  </a:lnTo>
                  <a:lnTo>
                    <a:pt x="29181" y="4521"/>
                  </a:lnTo>
                  <a:lnTo>
                    <a:pt x="33042" y="2897"/>
                  </a:lnTo>
                  <a:lnTo>
                    <a:pt x="37738" y="922"/>
                  </a:lnTo>
                  <a:lnTo>
                    <a:pt x="37738" y="879"/>
                  </a:lnTo>
                  <a:lnTo>
                    <a:pt x="38703" y="308"/>
                  </a:lnTo>
                  <a:lnTo>
                    <a:pt x="38747" y="264"/>
                  </a:lnTo>
                  <a:lnTo>
                    <a:pt x="38791" y="220"/>
                  </a:lnTo>
                  <a:lnTo>
                    <a:pt x="38791" y="133"/>
                  </a:lnTo>
                  <a:lnTo>
                    <a:pt x="38747" y="89"/>
                  </a:lnTo>
                  <a:lnTo>
                    <a:pt x="3870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5" name="Google Shape;7615;p246"/>
            <p:cNvSpPr/>
            <p:nvPr/>
          </p:nvSpPr>
          <p:spPr>
            <a:xfrm>
              <a:off x="993950" y="2188850"/>
              <a:ext cx="823875" cy="448700"/>
            </a:xfrm>
            <a:custGeom>
              <a:avLst/>
              <a:gdLst/>
              <a:ahLst/>
              <a:cxnLst/>
              <a:rect l="l" t="t" r="r" b="b"/>
              <a:pathLst>
                <a:path w="32955" h="17948" extrusionOk="0">
                  <a:moveTo>
                    <a:pt x="32736" y="1"/>
                  </a:moveTo>
                  <a:lnTo>
                    <a:pt x="32692" y="45"/>
                  </a:lnTo>
                  <a:lnTo>
                    <a:pt x="30366" y="1361"/>
                  </a:lnTo>
                  <a:lnTo>
                    <a:pt x="27689" y="2590"/>
                  </a:lnTo>
                  <a:lnTo>
                    <a:pt x="23828" y="4170"/>
                  </a:lnTo>
                  <a:lnTo>
                    <a:pt x="21722" y="5003"/>
                  </a:lnTo>
                  <a:lnTo>
                    <a:pt x="18650" y="6364"/>
                  </a:lnTo>
                  <a:lnTo>
                    <a:pt x="16763" y="7241"/>
                  </a:lnTo>
                  <a:lnTo>
                    <a:pt x="12551" y="9216"/>
                  </a:lnTo>
                  <a:lnTo>
                    <a:pt x="10356" y="10444"/>
                  </a:lnTo>
                  <a:lnTo>
                    <a:pt x="8206" y="11717"/>
                  </a:lnTo>
                  <a:lnTo>
                    <a:pt x="6451" y="12858"/>
                  </a:lnTo>
                  <a:lnTo>
                    <a:pt x="4038" y="14701"/>
                  </a:lnTo>
                  <a:lnTo>
                    <a:pt x="88" y="17641"/>
                  </a:lnTo>
                  <a:lnTo>
                    <a:pt x="45" y="17685"/>
                  </a:lnTo>
                  <a:lnTo>
                    <a:pt x="1" y="17729"/>
                  </a:lnTo>
                  <a:lnTo>
                    <a:pt x="1" y="17816"/>
                  </a:lnTo>
                  <a:lnTo>
                    <a:pt x="45" y="17860"/>
                  </a:lnTo>
                  <a:lnTo>
                    <a:pt x="88" y="17904"/>
                  </a:lnTo>
                  <a:lnTo>
                    <a:pt x="176" y="17948"/>
                  </a:lnTo>
                  <a:lnTo>
                    <a:pt x="308" y="17904"/>
                  </a:lnTo>
                  <a:lnTo>
                    <a:pt x="4257" y="14964"/>
                  </a:lnTo>
                  <a:lnTo>
                    <a:pt x="6671" y="13121"/>
                  </a:lnTo>
                  <a:lnTo>
                    <a:pt x="8382" y="12024"/>
                  </a:lnTo>
                  <a:lnTo>
                    <a:pt x="10532" y="10752"/>
                  </a:lnTo>
                  <a:lnTo>
                    <a:pt x="12682" y="9523"/>
                  </a:lnTo>
                  <a:lnTo>
                    <a:pt x="16939" y="7548"/>
                  </a:lnTo>
                  <a:lnTo>
                    <a:pt x="18782" y="6671"/>
                  </a:lnTo>
                  <a:lnTo>
                    <a:pt x="21853" y="5354"/>
                  </a:lnTo>
                  <a:lnTo>
                    <a:pt x="27821" y="2897"/>
                  </a:lnTo>
                  <a:lnTo>
                    <a:pt x="30542" y="1668"/>
                  </a:lnTo>
                  <a:lnTo>
                    <a:pt x="32867" y="352"/>
                  </a:lnTo>
                  <a:lnTo>
                    <a:pt x="32911" y="308"/>
                  </a:lnTo>
                  <a:lnTo>
                    <a:pt x="32955" y="220"/>
                  </a:lnTo>
                  <a:lnTo>
                    <a:pt x="32955" y="176"/>
                  </a:lnTo>
                  <a:lnTo>
                    <a:pt x="32911" y="89"/>
                  </a:lnTo>
                  <a:lnTo>
                    <a:pt x="32867" y="45"/>
                  </a:lnTo>
                  <a:lnTo>
                    <a:pt x="3282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6" name="Google Shape;7616;p246"/>
            <p:cNvSpPr/>
            <p:nvPr/>
          </p:nvSpPr>
          <p:spPr>
            <a:xfrm>
              <a:off x="1017000" y="2199825"/>
              <a:ext cx="718550" cy="375200"/>
            </a:xfrm>
            <a:custGeom>
              <a:avLst/>
              <a:gdLst/>
              <a:ahLst/>
              <a:cxnLst/>
              <a:rect l="l" t="t" r="r" b="b"/>
              <a:pathLst>
                <a:path w="28742" h="15008" extrusionOk="0">
                  <a:moveTo>
                    <a:pt x="28566" y="1"/>
                  </a:moveTo>
                  <a:lnTo>
                    <a:pt x="28479" y="45"/>
                  </a:lnTo>
                  <a:lnTo>
                    <a:pt x="26065" y="1054"/>
                  </a:lnTo>
                  <a:lnTo>
                    <a:pt x="24266" y="1756"/>
                  </a:lnTo>
                  <a:lnTo>
                    <a:pt x="21414" y="2941"/>
                  </a:lnTo>
                  <a:lnTo>
                    <a:pt x="18562" y="4126"/>
                  </a:lnTo>
                  <a:lnTo>
                    <a:pt x="15709" y="5354"/>
                  </a:lnTo>
                  <a:lnTo>
                    <a:pt x="12901" y="6671"/>
                  </a:lnTo>
                  <a:lnTo>
                    <a:pt x="11497" y="7373"/>
                  </a:lnTo>
                  <a:lnTo>
                    <a:pt x="10093" y="8075"/>
                  </a:lnTo>
                  <a:lnTo>
                    <a:pt x="8732" y="8821"/>
                  </a:lnTo>
                  <a:lnTo>
                    <a:pt x="7416" y="9611"/>
                  </a:lnTo>
                  <a:lnTo>
                    <a:pt x="6100" y="10444"/>
                  </a:lnTo>
                  <a:lnTo>
                    <a:pt x="4783" y="11278"/>
                  </a:lnTo>
                  <a:lnTo>
                    <a:pt x="3511" y="12156"/>
                  </a:lnTo>
                  <a:lnTo>
                    <a:pt x="2282" y="13077"/>
                  </a:lnTo>
                  <a:lnTo>
                    <a:pt x="44" y="14701"/>
                  </a:lnTo>
                  <a:lnTo>
                    <a:pt x="0" y="14745"/>
                  </a:lnTo>
                  <a:lnTo>
                    <a:pt x="0" y="14832"/>
                  </a:lnTo>
                  <a:lnTo>
                    <a:pt x="0" y="14876"/>
                  </a:lnTo>
                  <a:lnTo>
                    <a:pt x="0" y="14964"/>
                  </a:lnTo>
                  <a:lnTo>
                    <a:pt x="88" y="15008"/>
                  </a:lnTo>
                  <a:lnTo>
                    <a:pt x="263" y="15008"/>
                  </a:lnTo>
                  <a:lnTo>
                    <a:pt x="2501" y="13384"/>
                  </a:lnTo>
                  <a:lnTo>
                    <a:pt x="3730" y="12463"/>
                  </a:lnTo>
                  <a:lnTo>
                    <a:pt x="5003" y="11585"/>
                  </a:lnTo>
                  <a:lnTo>
                    <a:pt x="6275" y="10708"/>
                  </a:lnTo>
                  <a:lnTo>
                    <a:pt x="7592" y="9918"/>
                  </a:lnTo>
                  <a:lnTo>
                    <a:pt x="8952" y="9128"/>
                  </a:lnTo>
                  <a:lnTo>
                    <a:pt x="10268" y="8382"/>
                  </a:lnTo>
                  <a:lnTo>
                    <a:pt x="11672" y="7680"/>
                  </a:lnTo>
                  <a:lnTo>
                    <a:pt x="13033" y="6978"/>
                  </a:lnTo>
                  <a:lnTo>
                    <a:pt x="15885" y="5661"/>
                  </a:lnTo>
                  <a:lnTo>
                    <a:pt x="18693" y="4433"/>
                  </a:lnTo>
                  <a:lnTo>
                    <a:pt x="21546" y="3248"/>
                  </a:lnTo>
                  <a:lnTo>
                    <a:pt x="24398" y="2107"/>
                  </a:lnTo>
                  <a:lnTo>
                    <a:pt x="26197" y="1361"/>
                  </a:lnTo>
                  <a:lnTo>
                    <a:pt x="28610" y="352"/>
                  </a:lnTo>
                  <a:lnTo>
                    <a:pt x="28698" y="308"/>
                  </a:lnTo>
                  <a:lnTo>
                    <a:pt x="28698" y="264"/>
                  </a:lnTo>
                  <a:lnTo>
                    <a:pt x="28742" y="176"/>
                  </a:lnTo>
                  <a:lnTo>
                    <a:pt x="28698" y="132"/>
                  </a:lnTo>
                  <a:lnTo>
                    <a:pt x="28698" y="45"/>
                  </a:lnTo>
                  <a:lnTo>
                    <a:pt x="28610" y="45"/>
                  </a:lnTo>
                  <a:lnTo>
                    <a:pt x="2856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7" name="Google Shape;7617;p246"/>
            <p:cNvSpPr/>
            <p:nvPr/>
          </p:nvSpPr>
          <p:spPr>
            <a:xfrm>
              <a:off x="1051000" y="2176800"/>
              <a:ext cx="657125" cy="330225"/>
            </a:xfrm>
            <a:custGeom>
              <a:avLst/>
              <a:gdLst/>
              <a:ahLst/>
              <a:cxnLst/>
              <a:rect l="l" t="t" r="r" b="b"/>
              <a:pathLst>
                <a:path w="26285" h="13209" extrusionOk="0">
                  <a:moveTo>
                    <a:pt x="26022" y="0"/>
                  </a:moveTo>
                  <a:lnTo>
                    <a:pt x="21721" y="1712"/>
                  </a:lnTo>
                  <a:lnTo>
                    <a:pt x="19176" y="2765"/>
                  </a:lnTo>
                  <a:lnTo>
                    <a:pt x="16631" y="3862"/>
                  </a:lnTo>
                  <a:lnTo>
                    <a:pt x="14130" y="4959"/>
                  </a:lnTo>
                  <a:lnTo>
                    <a:pt x="11673" y="6100"/>
                  </a:lnTo>
                  <a:lnTo>
                    <a:pt x="9215" y="7284"/>
                  </a:lnTo>
                  <a:lnTo>
                    <a:pt x="6846" y="8557"/>
                  </a:lnTo>
                  <a:lnTo>
                    <a:pt x="4476" y="9917"/>
                  </a:lnTo>
                  <a:lnTo>
                    <a:pt x="3292" y="10619"/>
                  </a:lnTo>
                  <a:lnTo>
                    <a:pt x="2151" y="11321"/>
                  </a:lnTo>
                  <a:lnTo>
                    <a:pt x="88" y="12857"/>
                  </a:lnTo>
                  <a:lnTo>
                    <a:pt x="44" y="12945"/>
                  </a:lnTo>
                  <a:lnTo>
                    <a:pt x="0" y="12989"/>
                  </a:lnTo>
                  <a:lnTo>
                    <a:pt x="44" y="13077"/>
                  </a:lnTo>
                  <a:lnTo>
                    <a:pt x="44" y="13120"/>
                  </a:lnTo>
                  <a:lnTo>
                    <a:pt x="132" y="13164"/>
                  </a:lnTo>
                  <a:lnTo>
                    <a:pt x="176" y="13208"/>
                  </a:lnTo>
                  <a:lnTo>
                    <a:pt x="308" y="13164"/>
                  </a:lnTo>
                  <a:lnTo>
                    <a:pt x="2370" y="11629"/>
                  </a:lnTo>
                  <a:lnTo>
                    <a:pt x="3511" y="10883"/>
                  </a:lnTo>
                  <a:lnTo>
                    <a:pt x="4652" y="10180"/>
                  </a:lnTo>
                  <a:lnTo>
                    <a:pt x="7021" y="8864"/>
                  </a:lnTo>
                  <a:lnTo>
                    <a:pt x="9391" y="7592"/>
                  </a:lnTo>
                  <a:lnTo>
                    <a:pt x="11848" y="6407"/>
                  </a:lnTo>
                  <a:lnTo>
                    <a:pt x="14306" y="5266"/>
                  </a:lnTo>
                  <a:lnTo>
                    <a:pt x="16807" y="4169"/>
                  </a:lnTo>
                  <a:lnTo>
                    <a:pt x="19308" y="3116"/>
                  </a:lnTo>
                  <a:lnTo>
                    <a:pt x="21853" y="2063"/>
                  </a:lnTo>
                  <a:lnTo>
                    <a:pt x="26153" y="307"/>
                  </a:lnTo>
                  <a:lnTo>
                    <a:pt x="26241" y="264"/>
                  </a:lnTo>
                  <a:lnTo>
                    <a:pt x="26285" y="220"/>
                  </a:lnTo>
                  <a:lnTo>
                    <a:pt x="26285" y="176"/>
                  </a:lnTo>
                  <a:lnTo>
                    <a:pt x="26285" y="88"/>
                  </a:lnTo>
                  <a:lnTo>
                    <a:pt x="26241" y="44"/>
                  </a:lnTo>
                  <a:lnTo>
                    <a:pt x="2615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8" name="Google Shape;7618;p246"/>
            <p:cNvSpPr/>
            <p:nvPr/>
          </p:nvSpPr>
          <p:spPr>
            <a:xfrm>
              <a:off x="1176050" y="2151575"/>
              <a:ext cx="504650" cy="233675"/>
            </a:xfrm>
            <a:custGeom>
              <a:avLst/>
              <a:gdLst/>
              <a:ahLst/>
              <a:cxnLst/>
              <a:rect l="l" t="t" r="r" b="b"/>
              <a:pathLst>
                <a:path w="20186" h="9347" extrusionOk="0">
                  <a:moveTo>
                    <a:pt x="19966" y="0"/>
                  </a:moveTo>
                  <a:lnTo>
                    <a:pt x="15447" y="1843"/>
                  </a:lnTo>
                  <a:lnTo>
                    <a:pt x="12814" y="2896"/>
                  </a:lnTo>
                  <a:lnTo>
                    <a:pt x="8382" y="4915"/>
                  </a:lnTo>
                  <a:lnTo>
                    <a:pt x="6364" y="5836"/>
                  </a:lnTo>
                  <a:lnTo>
                    <a:pt x="4345" y="6758"/>
                  </a:lnTo>
                  <a:lnTo>
                    <a:pt x="89" y="8995"/>
                  </a:lnTo>
                  <a:lnTo>
                    <a:pt x="45" y="9039"/>
                  </a:lnTo>
                  <a:lnTo>
                    <a:pt x="1" y="9083"/>
                  </a:lnTo>
                  <a:lnTo>
                    <a:pt x="1" y="9171"/>
                  </a:lnTo>
                  <a:lnTo>
                    <a:pt x="1" y="9215"/>
                  </a:lnTo>
                  <a:lnTo>
                    <a:pt x="89" y="9303"/>
                  </a:lnTo>
                  <a:lnTo>
                    <a:pt x="176" y="9347"/>
                  </a:lnTo>
                  <a:lnTo>
                    <a:pt x="220" y="9303"/>
                  </a:lnTo>
                  <a:lnTo>
                    <a:pt x="4521" y="7065"/>
                  </a:lnTo>
                  <a:lnTo>
                    <a:pt x="6495" y="6143"/>
                  </a:lnTo>
                  <a:lnTo>
                    <a:pt x="8514" y="5222"/>
                  </a:lnTo>
                  <a:lnTo>
                    <a:pt x="12946" y="3247"/>
                  </a:lnTo>
                  <a:lnTo>
                    <a:pt x="15578" y="2194"/>
                  </a:lnTo>
                  <a:lnTo>
                    <a:pt x="20098" y="351"/>
                  </a:lnTo>
                  <a:lnTo>
                    <a:pt x="20142" y="307"/>
                  </a:lnTo>
                  <a:lnTo>
                    <a:pt x="20186" y="263"/>
                  </a:lnTo>
                  <a:lnTo>
                    <a:pt x="20186" y="176"/>
                  </a:lnTo>
                  <a:lnTo>
                    <a:pt x="20186" y="132"/>
                  </a:lnTo>
                  <a:lnTo>
                    <a:pt x="20142" y="44"/>
                  </a:lnTo>
                  <a:lnTo>
                    <a:pt x="2009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9" name="Google Shape;7619;p246"/>
            <p:cNvSpPr/>
            <p:nvPr/>
          </p:nvSpPr>
          <p:spPr>
            <a:xfrm>
              <a:off x="1145350" y="2127425"/>
              <a:ext cx="509025" cy="235875"/>
            </a:xfrm>
            <a:custGeom>
              <a:avLst/>
              <a:gdLst/>
              <a:ahLst/>
              <a:cxnLst/>
              <a:rect l="l" t="t" r="r" b="b"/>
              <a:pathLst>
                <a:path w="20361" h="9435" extrusionOk="0">
                  <a:moveTo>
                    <a:pt x="20097" y="1"/>
                  </a:moveTo>
                  <a:lnTo>
                    <a:pt x="18035" y="878"/>
                  </a:lnTo>
                  <a:lnTo>
                    <a:pt x="16192" y="1624"/>
                  </a:lnTo>
                  <a:lnTo>
                    <a:pt x="14261" y="2370"/>
                  </a:lnTo>
                  <a:lnTo>
                    <a:pt x="12287" y="3204"/>
                  </a:lnTo>
                  <a:lnTo>
                    <a:pt x="10312" y="4082"/>
                  </a:lnTo>
                  <a:lnTo>
                    <a:pt x="8250" y="5003"/>
                  </a:lnTo>
                  <a:lnTo>
                    <a:pt x="6143" y="6012"/>
                  </a:lnTo>
                  <a:lnTo>
                    <a:pt x="3993" y="7065"/>
                  </a:lnTo>
                  <a:lnTo>
                    <a:pt x="1799" y="8162"/>
                  </a:lnTo>
                  <a:lnTo>
                    <a:pt x="88" y="9084"/>
                  </a:lnTo>
                  <a:lnTo>
                    <a:pt x="44" y="9128"/>
                  </a:lnTo>
                  <a:lnTo>
                    <a:pt x="0" y="9216"/>
                  </a:lnTo>
                  <a:lnTo>
                    <a:pt x="0" y="9259"/>
                  </a:lnTo>
                  <a:lnTo>
                    <a:pt x="0" y="9347"/>
                  </a:lnTo>
                  <a:lnTo>
                    <a:pt x="88" y="9391"/>
                  </a:lnTo>
                  <a:lnTo>
                    <a:pt x="176" y="9435"/>
                  </a:lnTo>
                  <a:lnTo>
                    <a:pt x="263" y="9391"/>
                  </a:lnTo>
                  <a:lnTo>
                    <a:pt x="1975" y="8470"/>
                  </a:lnTo>
                  <a:lnTo>
                    <a:pt x="4125" y="7373"/>
                  </a:lnTo>
                  <a:lnTo>
                    <a:pt x="6275" y="6319"/>
                  </a:lnTo>
                  <a:lnTo>
                    <a:pt x="8381" y="5354"/>
                  </a:lnTo>
                  <a:lnTo>
                    <a:pt x="10444" y="4389"/>
                  </a:lnTo>
                  <a:lnTo>
                    <a:pt x="12462" y="3511"/>
                  </a:lnTo>
                  <a:lnTo>
                    <a:pt x="14393" y="2677"/>
                  </a:lnTo>
                  <a:lnTo>
                    <a:pt x="16324" y="1931"/>
                  </a:lnTo>
                  <a:lnTo>
                    <a:pt x="18167" y="1229"/>
                  </a:lnTo>
                  <a:lnTo>
                    <a:pt x="20273" y="308"/>
                  </a:lnTo>
                  <a:lnTo>
                    <a:pt x="20317" y="264"/>
                  </a:lnTo>
                  <a:lnTo>
                    <a:pt x="20361" y="220"/>
                  </a:lnTo>
                  <a:lnTo>
                    <a:pt x="20361" y="176"/>
                  </a:lnTo>
                  <a:lnTo>
                    <a:pt x="20361" y="88"/>
                  </a:lnTo>
                  <a:lnTo>
                    <a:pt x="20317" y="45"/>
                  </a:lnTo>
                  <a:lnTo>
                    <a:pt x="2022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0" name="Google Shape;7620;p246"/>
            <p:cNvSpPr/>
            <p:nvPr/>
          </p:nvSpPr>
          <p:spPr>
            <a:xfrm>
              <a:off x="1190325" y="2262350"/>
              <a:ext cx="66950" cy="38425"/>
            </a:xfrm>
            <a:custGeom>
              <a:avLst/>
              <a:gdLst/>
              <a:ahLst/>
              <a:cxnLst/>
              <a:rect l="l" t="t" r="r" b="b"/>
              <a:pathLst>
                <a:path w="2678" h="1537" extrusionOk="0">
                  <a:moveTo>
                    <a:pt x="2414" y="1"/>
                  </a:moveTo>
                  <a:lnTo>
                    <a:pt x="88" y="1186"/>
                  </a:lnTo>
                  <a:lnTo>
                    <a:pt x="0" y="1230"/>
                  </a:lnTo>
                  <a:lnTo>
                    <a:pt x="0" y="1317"/>
                  </a:lnTo>
                  <a:lnTo>
                    <a:pt x="0" y="1361"/>
                  </a:lnTo>
                  <a:lnTo>
                    <a:pt x="0" y="1449"/>
                  </a:lnTo>
                  <a:lnTo>
                    <a:pt x="44" y="1493"/>
                  </a:lnTo>
                  <a:lnTo>
                    <a:pt x="176" y="1537"/>
                  </a:lnTo>
                  <a:lnTo>
                    <a:pt x="220" y="1537"/>
                  </a:lnTo>
                  <a:lnTo>
                    <a:pt x="2589" y="352"/>
                  </a:lnTo>
                  <a:lnTo>
                    <a:pt x="2633" y="308"/>
                  </a:lnTo>
                  <a:lnTo>
                    <a:pt x="2677" y="220"/>
                  </a:lnTo>
                  <a:lnTo>
                    <a:pt x="2677" y="176"/>
                  </a:lnTo>
                  <a:lnTo>
                    <a:pt x="2677" y="89"/>
                  </a:lnTo>
                  <a:lnTo>
                    <a:pt x="2633" y="45"/>
                  </a:lnTo>
                  <a:lnTo>
                    <a:pt x="254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1" name="Google Shape;7621;p246"/>
            <p:cNvSpPr/>
            <p:nvPr/>
          </p:nvSpPr>
          <p:spPr>
            <a:xfrm>
              <a:off x="916075" y="2376450"/>
              <a:ext cx="69125" cy="47200"/>
            </a:xfrm>
            <a:custGeom>
              <a:avLst/>
              <a:gdLst/>
              <a:ahLst/>
              <a:cxnLst/>
              <a:rect l="l" t="t" r="r" b="b"/>
              <a:pathLst>
                <a:path w="2765" h="1888" extrusionOk="0">
                  <a:moveTo>
                    <a:pt x="2501" y="0"/>
                  </a:moveTo>
                  <a:lnTo>
                    <a:pt x="44" y="1580"/>
                  </a:lnTo>
                  <a:lnTo>
                    <a:pt x="0" y="1624"/>
                  </a:lnTo>
                  <a:lnTo>
                    <a:pt x="0" y="1712"/>
                  </a:lnTo>
                  <a:lnTo>
                    <a:pt x="0" y="1756"/>
                  </a:lnTo>
                  <a:lnTo>
                    <a:pt x="0" y="1843"/>
                  </a:lnTo>
                  <a:lnTo>
                    <a:pt x="88" y="1887"/>
                  </a:lnTo>
                  <a:lnTo>
                    <a:pt x="263" y="1887"/>
                  </a:lnTo>
                  <a:lnTo>
                    <a:pt x="2677" y="308"/>
                  </a:lnTo>
                  <a:lnTo>
                    <a:pt x="2721" y="264"/>
                  </a:lnTo>
                  <a:lnTo>
                    <a:pt x="2765" y="220"/>
                  </a:lnTo>
                  <a:lnTo>
                    <a:pt x="2765" y="132"/>
                  </a:lnTo>
                  <a:lnTo>
                    <a:pt x="2721" y="88"/>
                  </a:lnTo>
                  <a:lnTo>
                    <a:pt x="267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2" name="Google Shape;7622;p246"/>
            <p:cNvSpPr/>
            <p:nvPr/>
          </p:nvSpPr>
          <p:spPr>
            <a:xfrm>
              <a:off x="1008225" y="2288700"/>
              <a:ext cx="72425" cy="46100"/>
            </a:xfrm>
            <a:custGeom>
              <a:avLst/>
              <a:gdLst/>
              <a:ahLst/>
              <a:cxnLst/>
              <a:rect l="l" t="t" r="r" b="b"/>
              <a:pathLst>
                <a:path w="2897" h="1844" extrusionOk="0">
                  <a:moveTo>
                    <a:pt x="2633" y="0"/>
                  </a:moveTo>
                  <a:lnTo>
                    <a:pt x="88" y="1492"/>
                  </a:lnTo>
                  <a:lnTo>
                    <a:pt x="44" y="1536"/>
                  </a:lnTo>
                  <a:lnTo>
                    <a:pt x="0" y="1624"/>
                  </a:lnTo>
                  <a:lnTo>
                    <a:pt x="0" y="1668"/>
                  </a:lnTo>
                  <a:lnTo>
                    <a:pt x="0" y="1755"/>
                  </a:lnTo>
                  <a:lnTo>
                    <a:pt x="88" y="1799"/>
                  </a:lnTo>
                  <a:lnTo>
                    <a:pt x="176" y="1843"/>
                  </a:lnTo>
                  <a:lnTo>
                    <a:pt x="263" y="1799"/>
                  </a:lnTo>
                  <a:lnTo>
                    <a:pt x="2808" y="307"/>
                  </a:lnTo>
                  <a:lnTo>
                    <a:pt x="2852" y="263"/>
                  </a:lnTo>
                  <a:lnTo>
                    <a:pt x="2896" y="219"/>
                  </a:lnTo>
                  <a:lnTo>
                    <a:pt x="2896" y="132"/>
                  </a:lnTo>
                  <a:lnTo>
                    <a:pt x="2852" y="88"/>
                  </a:lnTo>
                  <a:lnTo>
                    <a:pt x="2808" y="44"/>
                  </a:lnTo>
                  <a:lnTo>
                    <a:pt x="276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3" name="Google Shape;7623;p246"/>
            <p:cNvSpPr/>
            <p:nvPr/>
          </p:nvSpPr>
          <p:spPr>
            <a:xfrm>
              <a:off x="1671900" y="2078075"/>
              <a:ext cx="158000" cy="82300"/>
            </a:xfrm>
            <a:custGeom>
              <a:avLst/>
              <a:gdLst/>
              <a:ahLst/>
              <a:cxnLst/>
              <a:rect l="l" t="t" r="r" b="b"/>
              <a:pathLst>
                <a:path w="6320" h="3292" extrusionOk="0">
                  <a:moveTo>
                    <a:pt x="6056" y="0"/>
                  </a:moveTo>
                  <a:lnTo>
                    <a:pt x="3336" y="1448"/>
                  </a:lnTo>
                  <a:lnTo>
                    <a:pt x="132" y="2940"/>
                  </a:lnTo>
                  <a:lnTo>
                    <a:pt x="45" y="2984"/>
                  </a:lnTo>
                  <a:lnTo>
                    <a:pt x="45" y="3072"/>
                  </a:lnTo>
                  <a:lnTo>
                    <a:pt x="1" y="3116"/>
                  </a:lnTo>
                  <a:lnTo>
                    <a:pt x="45" y="3203"/>
                  </a:lnTo>
                  <a:lnTo>
                    <a:pt x="89" y="3247"/>
                  </a:lnTo>
                  <a:lnTo>
                    <a:pt x="176" y="3291"/>
                  </a:lnTo>
                  <a:lnTo>
                    <a:pt x="264" y="3291"/>
                  </a:lnTo>
                  <a:lnTo>
                    <a:pt x="3467" y="1799"/>
                  </a:lnTo>
                  <a:lnTo>
                    <a:pt x="6232" y="351"/>
                  </a:lnTo>
                  <a:lnTo>
                    <a:pt x="6276" y="263"/>
                  </a:lnTo>
                  <a:lnTo>
                    <a:pt x="6320" y="219"/>
                  </a:lnTo>
                  <a:lnTo>
                    <a:pt x="6320" y="176"/>
                  </a:lnTo>
                  <a:lnTo>
                    <a:pt x="6276" y="88"/>
                  </a:lnTo>
                  <a:lnTo>
                    <a:pt x="6232" y="44"/>
                  </a:lnTo>
                  <a:lnTo>
                    <a:pt x="618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4" name="Google Shape;7624;p246"/>
            <p:cNvSpPr/>
            <p:nvPr/>
          </p:nvSpPr>
          <p:spPr>
            <a:xfrm>
              <a:off x="1645575" y="2080250"/>
              <a:ext cx="110825" cy="55975"/>
            </a:xfrm>
            <a:custGeom>
              <a:avLst/>
              <a:gdLst/>
              <a:ahLst/>
              <a:cxnLst/>
              <a:rect l="l" t="t" r="r" b="b"/>
              <a:pathLst>
                <a:path w="4433" h="2239" extrusionOk="0">
                  <a:moveTo>
                    <a:pt x="4169" y="1"/>
                  </a:moveTo>
                  <a:lnTo>
                    <a:pt x="2107" y="1010"/>
                  </a:lnTo>
                  <a:lnTo>
                    <a:pt x="88" y="1888"/>
                  </a:lnTo>
                  <a:lnTo>
                    <a:pt x="45" y="1932"/>
                  </a:lnTo>
                  <a:lnTo>
                    <a:pt x="1" y="1975"/>
                  </a:lnTo>
                  <a:lnTo>
                    <a:pt x="1" y="2063"/>
                  </a:lnTo>
                  <a:lnTo>
                    <a:pt x="1" y="2107"/>
                  </a:lnTo>
                  <a:lnTo>
                    <a:pt x="88" y="2195"/>
                  </a:lnTo>
                  <a:lnTo>
                    <a:pt x="176" y="2239"/>
                  </a:lnTo>
                  <a:lnTo>
                    <a:pt x="264" y="2195"/>
                  </a:lnTo>
                  <a:lnTo>
                    <a:pt x="2239" y="1317"/>
                  </a:lnTo>
                  <a:lnTo>
                    <a:pt x="4345" y="308"/>
                  </a:lnTo>
                  <a:lnTo>
                    <a:pt x="4389" y="264"/>
                  </a:lnTo>
                  <a:lnTo>
                    <a:pt x="4433" y="220"/>
                  </a:lnTo>
                  <a:lnTo>
                    <a:pt x="4433" y="132"/>
                  </a:lnTo>
                  <a:lnTo>
                    <a:pt x="4433" y="89"/>
                  </a:lnTo>
                  <a:lnTo>
                    <a:pt x="4389" y="45"/>
                  </a:lnTo>
                  <a:lnTo>
                    <a:pt x="430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625" name="Google Shape;7625;p246"/>
          <p:cNvGrpSpPr/>
          <p:nvPr/>
        </p:nvGrpSpPr>
        <p:grpSpPr>
          <a:xfrm>
            <a:off x="-4743450" y="1969175"/>
            <a:ext cx="7143750" cy="4509800"/>
            <a:chOff x="238125" y="602600"/>
            <a:chExt cx="7143750" cy="4509800"/>
          </a:xfrm>
        </p:grpSpPr>
        <p:sp>
          <p:nvSpPr>
            <p:cNvPr id="7626" name="Google Shape;7626;p246"/>
            <p:cNvSpPr/>
            <p:nvPr/>
          </p:nvSpPr>
          <p:spPr>
            <a:xfrm>
              <a:off x="2514425" y="1130250"/>
              <a:ext cx="218325" cy="579250"/>
            </a:xfrm>
            <a:custGeom>
              <a:avLst/>
              <a:gdLst/>
              <a:ahLst/>
              <a:cxnLst/>
              <a:rect l="l" t="t" r="r" b="b"/>
              <a:pathLst>
                <a:path w="8733" h="23170" extrusionOk="0">
                  <a:moveTo>
                    <a:pt x="8513" y="0"/>
                  </a:moveTo>
                  <a:lnTo>
                    <a:pt x="8469" y="44"/>
                  </a:lnTo>
                  <a:lnTo>
                    <a:pt x="8425" y="88"/>
                  </a:lnTo>
                  <a:lnTo>
                    <a:pt x="7416" y="1273"/>
                  </a:lnTo>
                  <a:lnTo>
                    <a:pt x="7372" y="1317"/>
                  </a:lnTo>
                  <a:lnTo>
                    <a:pt x="6231" y="3555"/>
                  </a:lnTo>
                  <a:lnTo>
                    <a:pt x="4081" y="7416"/>
                  </a:lnTo>
                  <a:lnTo>
                    <a:pt x="2633" y="10225"/>
                  </a:lnTo>
                  <a:lnTo>
                    <a:pt x="1492" y="12989"/>
                  </a:lnTo>
                  <a:lnTo>
                    <a:pt x="1492" y="13033"/>
                  </a:lnTo>
                  <a:lnTo>
                    <a:pt x="1009" y="15315"/>
                  </a:lnTo>
                  <a:lnTo>
                    <a:pt x="965" y="15359"/>
                  </a:lnTo>
                  <a:lnTo>
                    <a:pt x="1097" y="20010"/>
                  </a:lnTo>
                  <a:lnTo>
                    <a:pt x="614" y="21195"/>
                  </a:lnTo>
                  <a:lnTo>
                    <a:pt x="0" y="22906"/>
                  </a:lnTo>
                  <a:lnTo>
                    <a:pt x="0" y="22994"/>
                  </a:lnTo>
                  <a:lnTo>
                    <a:pt x="0" y="23038"/>
                  </a:lnTo>
                  <a:lnTo>
                    <a:pt x="44" y="23125"/>
                  </a:lnTo>
                  <a:lnTo>
                    <a:pt x="132" y="23125"/>
                  </a:lnTo>
                  <a:lnTo>
                    <a:pt x="176" y="23169"/>
                  </a:lnTo>
                  <a:lnTo>
                    <a:pt x="263" y="23125"/>
                  </a:lnTo>
                  <a:lnTo>
                    <a:pt x="351" y="23038"/>
                  </a:lnTo>
                  <a:lnTo>
                    <a:pt x="965" y="21282"/>
                  </a:lnTo>
                  <a:lnTo>
                    <a:pt x="1448" y="20142"/>
                  </a:lnTo>
                  <a:lnTo>
                    <a:pt x="1448" y="20054"/>
                  </a:lnTo>
                  <a:lnTo>
                    <a:pt x="1317" y="15359"/>
                  </a:lnTo>
                  <a:lnTo>
                    <a:pt x="1799" y="13121"/>
                  </a:lnTo>
                  <a:lnTo>
                    <a:pt x="2940" y="10356"/>
                  </a:lnTo>
                  <a:lnTo>
                    <a:pt x="4388" y="7592"/>
                  </a:lnTo>
                  <a:lnTo>
                    <a:pt x="6538" y="3730"/>
                  </a:lnTo>
                  <a:lnTo>
                    <a:pt x="7679" y="1492"/>
                  </a:lnTo>
                  <a:lnTo>
                    <a:pt x="8688" y="308"/>
                  </a:lnTo>
                  <a:lnTo>
                    <a:pt x="8732" y="220"/>
                  </a:lnTo>
                  <a:lnTo>
                    <a:pt x="8732" y="176"/>
                  </a:lnTo>
                  <a:lnTo>
                    <a:pt x="8688" y="88"/>
                  </a:lnTo>
                  <a:lnTo>
                    <a:pt x="8645" y="44"/>
                  </a:lnTo>
                  <a:lnTo>
                    <a:pt x="860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7" name="Google Shape;7627;p246"/>
            <p:cNvSpPr/>
            <p:nvPr/>
          </p:nvSpPr>
          <p:spPr>
            <a:xfrm>
              <a:off x="1900100" y="1539425"/>
              <a:ext cx="342275" cy="551825"/>
            </a:xfrm>
            <a:custGeom>
              <a:avLst/>
              <a:gdLst/>
              <a:ahLst/>
              <a:cxnLst/>
              <a:rect l="l" t="t" r="r" b="b"/>
              <a:pathLst>
                <a:path w="13691" h="22073" extrusionOk="0">
                  <a:moveTo>
                    <a:pt x="13427" y="1"/>
                  </a:moveTo>
                  <a:lnTo>
                    <a:pt x="13384" y="45"/>
                  </a:lnTo>
                  <a:lnTo>
                    <a:pt x="13340" y="89"/>
                  </a:lnTo>
                  <a:lnTo>
                    <a:pt x="12725" y="1405"/>
                  </a:lnTo>
                  <a:lnTo>
                    <a:pt x="8952" y="7504"/>
                  </a:lnTo>
                  <a:lnTo>
                    <a:pt x="8952" y="7548"/>
                  </a:lnTo>
                  <a:lnTo>
                    <a:pt x="8162" y="9698"/>
                  </a:lnTo>
                  <a:lnTo>
                    <a:pt x="6494" y="12112"/>
                  </a:lnTo>
                  <a:lnTo>
                    <a:pt x="3642" y="16412"/>
                  </a:lnTo>
                  <a:lnTo>
                    <a:pt x="2282" y="17334"/>
                  </a:lnTo>
                  <a:lnTo>
                    <a:pt x="2238" y="17377"/>
                  </a:lnTo>
                  <a:lnTo>
                    <a:pt x="1273" y="18913"/>
                  </a:lnTo>
                  <a:lnTo>
                    <a:pt x="1229" y="18913"/>
                  </a:lnTo>
                  <a:lnTo>
                    <a:pt x="0" y="21809"/>
                  </a:lnTo>
                  <a:lnTo>
                    <a:pt x="0" y="21897"/>
                  </a:lnTo>
                  <a:lnTo>
                    <a:pt x="0" y="21985"/>
                  </a:lnTo>
                  <a:lnTo>
                    <a:pt x="44" y="22029"/>
                  </a:lnTo>
                  <a:lnTo>
                    <a:pt x="88" y="22073"/>
                  </a:lnTo>
                  <a:lnTo>
                    <a:pt x="176" y="22073"/>
                  </a:lnTo>
                  <a:lnTo>
                    <a:pt x="263" y="22029"/>
                  </a:lnTo>
                  <a:lnTo>
                    <a:pt x="307" y="21985"/>
                  </a:lnTo>
                  <a:lnTo>
                    <a:pt x="1580" y="19089"/>
                  </a:lnTo>
                  <a:lnTo>
                    <a:pt x="2545" y="17597"/>
                  </a:lnTo>
                  <a:lnTo>
                    <a:pt x="3861" y="16675"/>
                  </a:lnTo>
                  <a:lnTo>
                    <a:pt x="3905" y="16631"/>
                  </a:lnTo>
                  <a:lnTo>
                    <a:pt x="6801" y="12287"/>
                  </a:lnTo>
                  <a:lnTo>
                    <a:pt x="8425" y="9874"/>
                  </a:lnTo>
                  <a:lnTo>
                    <a:pt x="8469" y="9830"/>
                  </a:lnTo>
                  <a:lnTo>
                    <a:pt x="9259" y="7680"/>
                  </a:lnTo>
                  <a:lnTo>
                    <a:pt x="13033" y="1580"/>
                  </a:lnTo>
                  <a:lnTo>
                    <a:pt x="13033" y="1537"/>
                  </a:lnTo>
                  <a:lnTo>
                    <a:pt x="13647" y="264"/>
                  </a:lnTo>
                  <a:lnTo>
                    <a:pt x="13691" y="176"/>
                  </a:lnTo>
                  <a:lnTo>
                    <a:pt x="13647" y="132"/>
                  </a:lnTo>
                  <a:lnTo>
                    <a:pt x="13647" y="89"/>
                  </a:lnTo>
                  <a:lnTo>
                    <a:pt x="13559" y="45"/>
                  </a:lnTo>
                  <a:lnTo>
                    <a:pt x="1351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8" name="Google Shape;7628;p246"/>
            <p:cNvSpPr/>
            <p:nvPr/>
          </p:nvSpPr>
          <p:spPr>
            <a:xfrm>
              <a:off x="2455175" y="1144500"/>
              <a:ext cx="289650" cy="673600"/>
            </a:xfrm>
            <a:custGeom>
              <a:avLst/>
              <a:gdLst/>
              <a:ahLst/>
              <a:cxnLst/>
              <a:rect l="l" t="t" r="r" b="b"/>
              <a:pathLst>
                <a:path w="11586" h="26944" extrusionOk="0">
                  <a:moveTo>
                    <a:pt x="11366" y="1"/>
                  </a:moveTo>
                  <a:lnTo>
                    <a:pt x="11278" y="45"/>
                  </a:lnTo>
                  <a:lnTo>
                    <a:pt x="11234" y="133"/>
                  </a:lnTo>
                  <a:lnTo>
                    <a:pt x="10093" y="2502"/>
                  </a:lnTo>
                  <a:lnTo>
                    <a:pt x="7197" y="7768"/>
                  </a:lnTo>
                  <a:lnTo>
                    <a:pt x="5881" y="10401"/>
                  </a:lnTo>
                  <a:lnTo>
                    <a:pt x="4827" y="13033"/>
                  </a:lnTo>
                  <a:lnTo>
                    <a:pt x="4432" y="15315"/>
                  </a:lnTo>
                  <a:lnTo>
                    <a:pt x="4432" y="15359"/>
                  </a:lnTo>
                  <a:lnTo>
                    <a:pt x="4652" y="20054"/>
                  </a:lnTo>
                  <a:lnTo>
                    <a:pt x="4301" y="20932"/>
                  </a:lnTo>
                  <a:lnTo>
                    <a:pt x="2195" y="24354"/>
                  </a:lnTo>
                  <a:lnTo>
                    <a:pt x="44" y="26680"/>
                  </a:lnTo>
                  <a:lnTo>
                    <a:pt x="1" y="26724"/>
                  </a:lnTo>
                  <a:lnTo>
                    <a:pt x="1" y="26812"/>
                  </a:lnTo>
                  <a:lnTo>
                    <a:pt x="44" y="26856"/>
                  </a:lnTo>
                  <a:lnTo>
                    <a:pt x="88" y="26900"/>
                  </a:lnTo>
                  <a:lnTo>
                    <a:pt x="176" y="26943"/>
                  </a:lnTo>
                  <a:lnTo>
                    <a:pt x="264" y="26943"/>
                  </a:lnTo>
                  <a:lnTo>
                    <a:pt x="308" y="26900"/>
                  </a:lnTo>
                  <a:lnTo>
                    <a:pt x="2458" y="24574"/>
                  </a:lnTo>
                  <a:lnTo>
                    <a:pt x="2502" y="24574"/>
                  </a:lnTo>
                  <a:lnTo>
                    <a:pt x="4608" y="21107"/>
                  </a:lnTo>
                  <a:lnTo>
                    <a:pt x="4608" y="21063"/>
                  </a:lnTo>
                  <a:lnTo>
                    <a:pt x="5003" y="20142"/>
                  </a:lnTo>
                  <a:lnTo>
                    <a:pt x="5003" y="20098"/>
                  </a:lnTo>
                  <a:lnTo>
                    <a:pt x="4784" y="15359"/>
                  </a:lnTo>
                  <a:lnTo>
                    <a:pt x="5178" y="13121"/>
                  </a:lnTo>
                  <a:lnTo>
                    <a:pt x="6188" y="10532"/>
                  </a:lnTo>
                  <a:lnTo>
                    <a:pt x="7504" y="7943"/>
                  </a:lnTo>
                  <a:lnTo>
                    <a:pt x="10444" y="2634"/>
                  </a:lnTo>
                  <a:lnTo>
                    <a:pt x="11585" y="264"/>
                  </a:lnTo>
                  <a:lnTo>
                    <a:pt x="11585" y="176"/>
                  </a:lnTo>
                  <a:lnTo>
                    <a:pt x="11585" y="133"/>
                  </a:lnTo>
                  <a:lnTo>
                    <a:pt x="11541" y="89"/>
                  </a:lnTo>
                  <a:lnTo>
                    <a:pt x="11497" y="45"/>
                  </a:lnTo>
                  <a:lnTo>
                    <a:pt x="1140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9" name="Google Shape;7629;p246"/>
            <p:cNvSpPr/>
            <p:nvPr/>
          </p:nvSpPr>
          <p:spPr>
            <a:xfrm>
              <a:off x="2189700" y="21241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0" name="Google Shape;7630;p246"/>
            <p:cNvSpPr/>
            <p:nvPr/>
          </p:nvSpPr>
          <p:spPr>
            <a:xfrm>
              <a:off x="2189700" y="21241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1" name="Google Shape;7631;p246"/>
            <p:cNvSpPr/>
            <p:nvPr/>
          </p:nvSpPr>
          <p:spPr>
            <a:xfrm>
              <a:off x="2390450" y="1169750"/>
              <a:ext cx="283050" cy="636275"/>
            </a:xfrm>
            <a:custGeom>
              <a:avLst/>
              <a:gdLst/>
              <a:ahLst/>
              <a:cxnLst/>
              <a:rect l="l" t="t" r="r" b="b"/>
              <a:pathLst>
                <a:path w="11322" h="25451" extrusionOk="0">
                  <a:moveTo>
                    <a:pt x="11058" y="0"/>
                  </a:moveTo>
                  <a:lnTo>
                    <a:pt x="11015" y="88"/>
                  </a:lnTo>
                  <a:lnTo>
                    <a:pt x="9698" y="2370"/>
                  </a:lnTo>
                  <a:lnTo>
                    <a:pt x="8338" y="4871"/>
                  </a:lnTo>
                  <a:lnTo>
                    <a:pt x="6714" y="7899"/>
                  </a:lnTo>
                  <a:lnTo>
                    <a:pt x="5442" y="10839"/>
                  </a:lnTo>
                  <a:lnTo>
                    <a:pt x="4871" y="13164"/>
                  </a:lnTo>
                  <a:lnTo>
                    <a:pt x="4827" y="13208"/>
                  </a:lnTo>
                  <a:lnTo>
                    <a:pt x="4871" y="17903"/>
                  </a:lnTo>
                  <a:lnTo>
                    <a:pt x="4389" y="19088"/>
                  </a:lnTo>
                  <a:lnTo>
                    <a:pt x="3467" y="20712"/>
                  </a:lnTo>
                  <a:lnTo>
                    <a:pt x="1800" y="23388"/>
                  </a:lnTo>
                  <a:lnTo>
                    <a:pt x="44" y="25144"/>
                  </a:lnTo>
                  <a:lnTo>
                    <a:pt x="1" y="25187"/>
                  </a:lnTo>
                  <a:lnTo>
                    <a:pt x="1" y="25275"/>
                  </a:lnTo>
                  <a:lnTo>
                    <a:pt x="1" y="25319"/>
                  </a:lnTo>
                  <a:lnTo>
                    <a:pt x="44" y="25363"/>
                  </a:lnTo>
                  <a:lnTo>
                    <a:pt x="132" y="25407"/>
                  </a:lnTo>
                  <a:lnTo>
                    <a:pt x="176" y="25451"/>
                  </a:lnTo>
                  <a:lnTo>
                    <a:pt x="264" y="25407"/>
                  </a:lnTo>
                  <a:lnTo>
                    <a:pt x="308" y="25363"/>
                  </a:lnTo>
                  <a:lnTo>
                    <a:pt x="2063" y="23608"/>
                  </a:lnTo>
                  <a:lnTo>
                    <a:pt x="3774" y="20887"/>
                  </a:lnTo>
                  <a:lnTo>
                    <a:pt x="4696" y="19220"/>
                  </a:lnTo>
                  <a:lnTo>
                    <a:pt x="5222" y="17991"/>
                  </a:lnTo>
                  <a:lnTo>
                    <a:pt x="5222" y="17947"/>
                  </a:lnTo>
                  <a:lnTo>
                    <a:pt x="5179" y="13208"/>
                  </a:lnTo>
                  <a:lnTo>
                    <a:pt x="5793" y="10970"/>
                  </a:lnTo>
                  <a:lnTo>
                    <a:pt x="7021" y="8030"/>
                  </a:lnTo>
                  <a:lnTo>
                    <a:pt x="8645" y="5046"/>
                  </a:lnTo>
                  <a:lnTo>
                    <a:pt x="10005" y="2545"/>
                  </a:lnTo>
                  <a:lnTo>
                    <a:pt x="11322" y="263"/>
                  </a:lnTo>
                  <a:lnTo>
                    <a:pt x="11322" y="176"/>
                  </a:lnTo>
                  <a:lnTo>
                    <a:pt x="11322" y="88"/>
                  </a:lnTo>
                  <a:lnTo>
                    <a:pt x="11278" y="44"/>
                  </a:lnTo>
                  <a:lnTo>
                    <a:pt x="1123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2" name="Google Shape;7632;p246"/>
            <p:cNvSpPr/>
            <p:nvPr/>
          </p:nvSpPr>
          <p:spPr>
            <a:xfrm>
              <a:off x="2312575" y="1160975"/>
              <a:ext cx="334600" cy="736100"/>
            </a:xfrm>
            <a:custGeom>
              <a:avLst/>
              <a:gdLst/>
              <a:ahLst/>
              <a:cxnLst/>
              <a:rect l="l" t="t" r="r" b="b"/>
              <a:pathLst>
                <a:path w="13384" h="29444" extrusionOk="0">
                  <a:moveTo>
                    <a:pt x="13164" y="0"/>
                  </a:moveTo>
                  <a:lnTo>
                    <a:pt x="13120" y="44"/>
                  </a:lnTo>
                  <a:lnTo>
                    <a:pt x="13076" y="88"/>
                  </a:lnTo>
                  <a:lnTo>
                    <a:pt x="11979" y="2019"/>
                  </a:lnTo>
                  <a:lnTo>
                    <a:pt x="10531" y="4564"/>
                  </a:lnTo>
                  <a:lnTo>
                    <a:pt x="8908" y="7679"/>
                  </a:lnTo>
                  <a:lnTo>
                    <a:pt x="7548" y="10663"/>
                  </a:lnTo>
                  <a:lnTo>
                    <a:pt x="6889" y="12945"/>
                  </a:lnTo>
                  <a:lnTo>
                    <a:pt x="6889" y="12989"/>
                  </a:lnTo>
                  <a:lnTo>
                    <a:pt x="6802" y="17684"/>
                  </a:lnTo>
                  <a:lnTo>
                    <a:pt x="6363" y="18913"/>
                  </a:lnTo>
                  <a:lnTo>
                    <a:pt x="5441" y="20404"/>
                  </a:lnTo>
                  <a:lnTo>
                    <a:pt x="3949" y="22906"/>
                  </a:lnTo>
                  <a:lnTo>
                    <a:pt x="0" y="29181"/>
                  </a:lnTo>
                  <a:lnTo>
                    <a:pt x="0" y="29224"/>
                  </a:lnTo>
                  <a:lnTo>
                    <a:pt x="0" y="29312"/>
                  </a:lnTo>
                  <a:lnTo>
                    <a:pt x="44" y="29356"/>
                  </a:lnTo>
                  <a:lnTo>
                    <a:pt x="88" y="29400"/>
                  </a:lnTo>
                  <a:lnTo>
                    <a:pt x="176" y="29444"/>
                  </a:lnTo>
                  <a:lnTo>
                    <a:pt x="263" y="29444"/>
                  </a:lnTo>
                  <a:lnTo>
                    <a:pt x="307" y="29356"/>
                  </a:lnTo>
                  <a:lnTo>
                    <a:pt x="4256" y="23125"/>
                  </a:lnTo>
                  <a:lnTo>
                    <a:pt x="5748" y="20624"/>
                  </a:lnTo>
                  <a:lnTo>
                    <a:pt x="6670" y="19088"/>
                  </a:lnTo>
                  <a:lnTo>
                    <a:pt x="6670" y="19044"/>
                  </a:lnTo>
                  <a:lnTo>
                    <a:pt x="7109" y="17772"/>
                  </a:lnTo>
                  <a:lnTo>
                    <a:pt x="7153" y="17684"/>
                  </a:lnTo>
                  <a:lnTo>
                    <a:pt x="7240" y="13033"/>
                  </a:lnTo>
                  <a:lnTo>
                    <a:pt x="7855" y="10795"/>
                  </a:lnTo>
                  <a:lnTo>
                    <a:pt x="9215" y="7811"/>
                  </a:lnTo>
                  <a:lnTo>
                    <a:pt x="10839" y="4695"/>
                  </a:lnTo>
                  <a:lnTo>
                    <a:pt x="12287" y="2194"/>
                  </a:lnTo>
                  <a:lnTo>
                    <a:pt x="13384" y="263"/>
                  </a:lnTo>
                  <a:lnTo>
                    <a:pt x="13384" y="176"/>
                  </a:lnTo>
                  <a:lnTo>
                    <a:pt x="13384" y="132"/>
                  </a:lnTo>
                  <a:lnTo>
                    <a:pt x="13340" y="44"/>
                  </a:lnTo>
                  <a:lnTo>
                    <a:pt x="1329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3" name="Google Shape;7633;p246"/>
            <p:cNvSpPr/>
            <p:nvPr/>
          </p:nvSpPr>
          <p:spPr>
            <a:xfrm>
              <a:off x="3607050" y="1646950"/>
              <a:ext cx="2156750" cy="843625"/>
            </a:xfrm>
            <a:custGeom>
              <a:avLst/>
              <a:gdLst/>
              <a:ahLst/>
              <a:cxnLst/>
              <a:rect l="l" t="t" r="r" b="b"/>
              <a:pathLst>
                <a:path w="86270" h="33745" extrusionOk="0">
                  <a:moveTo>
                    <a:pt x="77318" y="0"/>
                  </a:moveTo>
                  <a:lnTo>
                    <a:pt x="74027" y="658"/>
                  </a:lnTo>
                  <a:lnTo>
                    <a:pt x="70077" y="1053"/>
                  </a:lnTo>
                  <a:lnTo>
                    <a:pt x="67444" y="1492"/>
                  </a:lnTo>
                  <a:lnTo>
                    <a:pt x="67401" y="1492"/>
                  </a:lnTo>
                  <a:lnTo>
                    <a:pt x="66084" y="1931"/>
                  </a:lnTo>
                  <a:lnTo>
                    <a:pt x="66040" y="1975"/>
                  </a:lnTo>
                  <a:lnTo>
                    <a:pt x="65031" y="3116"/>
                  </a:lnTo>
                  <a:lnTo>
                    <a:pt x="63188" y="4695"/>
                  </a:lnTo>
                  <a:lnTo>
                    <a:pt x="57396" y="7416"/>
                  </a:lnTo>
                  <a:lnTo>
                    <a:pt x="53754" y="8776"/>
                  </a:lnTo>
                  <a:lnTo>
                    <a:pt x="48751" y="10312"/>
                  </a:lnTo>
                  <a:lnTo>
                    <a:pt x="48707" y="10312"/>
                  </a:lnTo>
                  <a:lnTo>
                    <a:pt x="46206" y="11453"/>
                  </a:lnTo>
                  <a:lnTo>
                    <a:pt x="39800" y="14832"/>
                  </a:lnTo>
                  <a:lnTo>
                    <a:pt x="36421" y="17113"/>
                  </a:lnTo>
                  <a:lnTo>
                    <a:pt x="32077" y="19878"/>
                  </a:lnTo>
                  <a:lnTo>
                    <a:pt x="28391" y="22028"/>
                  </a:lnTo>
                  <a:lnTo>
                    <a:pt x="26855" y="22686"/>
                  </a:lnTo>
                  <a:lnTo>
                    <a:pt x="22291" y="21501"/>
                  </a:lnTo>
                  <a:lnTo>
                    <a:pt x="20624" y="20975"/>
                  </a:lnTo>
                  <a:lnTo>
                    <a:pt x="20054" y="20975"/>
                  </a:lnTo>
                  <a:lnTo>
                    <a:pt x="19966" y="21019"/>
                  </a:lnTo>
                  <a:lnTo>
                    <a:pt x="19922" y="21107"/>
                  </a:lnTo>
                  <a:lnTo>
                    <a:pt x="18913" y="26241"/>
                  </a:lnTo>
                  <a:lnTo>
                    <a:pt x="18562" y="28917"/>
                  </a:lnTo>
                  <a:lnTo>
                    <a:pt x="17157" y="33174"/>
                  </a:lnTo>
                  <a:lnTo>
                    <a:pt x="16938" y="33393"/>
                  </a:lnTo>
                  <a:lnTo>
                    <a:pt x="16455" y="33393"/>
                  </a:lnTo>
                  <a:lnTo>
                    <a:pt x="11541" y="32164"/>
                  </a:lnTo>
                  <a:lnTo>
                    <a:pt x="10005" y="31769"/>
                  </a:lnTo>
                  <a:lnTo>
                    <a:pt x="9961" y="31769"/>
                  </a:lnTo>
                  <a:lnTo>
                    <a:pt x="7109" y="31857"/>
                  </a:lnTo>
                  <a:lnTo>
                    <a:pt x="3949" y="31857"/>
                  </a:lnTo>
                  <a:lnTo>
                    <a:pt x="176" y="31374"/>
                  </a:lnTo>
                  <a:lnTo>
                    <a:pt x="88" y="31374"/>
                  </a:lnTo>
                  <a:lnTo>
                    <a:pt x="44" y="31418"/>
                  </a:lnTo>
                  <a:lnTo>
                    <a:pt x="0" y="31462"/>
                  </a:lnTo>
                  <a:lnTo>
                    <a:pt x="0" y="31506"/>
                  </a:lnTo>
                  <a:lnTo>
                    <a:pt x="0" y="31594"/>
                  </a:lnTo>
                  <a:lnTo>
                    <a:pt x="0" y="31638"/>
                  </a:lnTo>
                  <a:lnTo>
                    <a:pt x="44" y="31682"/>
                  </a:lnTo>
                  <a:lnTo>
                    <a:pt x="132" y="31726"/>
                  </a:lnTo>
                  <a:lnTo>
                    <a:pt x="3905" y="32208"/>
                  </a:lnTo>
                  <a:lnTo>
                    <a:pt x="7109" y="32208"/>
                  </a:lnTo>
                  <a:lnTo>
                    <a:pt x="9961" y="32120"/>
                  </a:lnTo>
                  <a:lnTo>
                    <a:pt x="11453" y="32515"/>
                  </a:lnTo>
                  <a:lnTo>
                    <a:pt x="16368" y="33744"/>
                  </a:lnTo>
                  <a:lnTo>
                    <a:pt x="17026" y="33744"/>
                  </a:lnTo>
                  <a:lnTo>
                    <a:pt x="17114" y="33700"/>
                  </a:lnTo>
                  <a:lnTo>
                    <a:pt x="17421" y="33437"/>
                  </a:lnTo>
                  <a:lnTo>
                    <a:pt x="17465" y="33349"/>
                  </a:lnTo>
                  <a:lnTo>
                    <a:pt x="18913" y="29005"/>
                  </a:lnTo>
                  <a:lnTo>
                    <a:pt x="18913" y="28961"/>
                  </a:lnTo>
                  <a:lnTo>
                    <a:pt x="19264" y="26284"/>
                  </a:lnTo>
                  <a:lnTo>
                    <a:pt x="20229" y="21326"/>
                  </a:lnTo>
                  <a:lnTo>
                    <a:pt x="20536" y="21326"/>
                  </a:lnTo>
                  <a:lnTo>
                    <a:pt x="22204" y="21852"/>
                  </a:lnTo>
                  <a:lnTo>
                    <a:pt x="26855" y="23037"/>
                  </a:lnTo>
                  <a:lnTo>
                    <a:pt x="26943" y="23037"/>
                  </a:lnTo>
                  <a:lnTo>
                    <a:pt x="28522" y="22335"/>
                  </a:lnTo>
                  <a:lnTo>
                    <a:pt x="28566" y="22335"/>
                  </a:lnTo>
                  <a:lnTo>
                    <a:pt x="32252" y="20185"/>
                  </a:lnTo>
                  <a:lnTo>
                    <a:pt x="36596" y="17421"/>
                  </a:lnTo>
                  <a:lnTo>
                    <a:pt x="39975" y="15139"/>
                  </a:lnTo>
                  <a:lnTo>
                    <a:pt x="46382" y="11760"/>
                  </a:lnTo>
                  <a:lnTo>
                    <a:pt x="48839" y="10663"/>
                  </a:lnTo>
                  <a:lnTo>
                    <a:pt x="53842" y="9083"/>
                  </a:lnTo>
                  <a:lnTo>
                    <a:pt x="57527" y="7723"/>
                  </a:lnTo>
                  <a:lnTo>
                    <a:pt x="63364" y="5002"/>
                  </a:lnTo>
                  <a:lnTo>
                    <a:pt x="63407" y="5002"/>
                  </a:lnTo>
                  <a:lnTo>
                    <a:pt x="65294" y="3379"/>
                  </a:lnTo>
                  <a:lnTo>
                    <a:pt x="65294" y="3335"/>
                  </a:lnTo>
                  <a:lnTo>
                    <a:pt x="66260" y="2282"/>
                  </a:lnTo>
                  <a:lnTo>
                    <a:pt x="67532" y="1843"/>
                  </a:lnTo>
                  <a:lnTo>
                    <a:pt x="70121" y="1404"/>
                  </a:lnTo>
                  <a:lnTo>
                    <a:pt x="74070" y="1009"/>
                  </a:lnTo>
                  <a:lnTo>
                    <a:pt x="77405" y="351"/>
                  </a:lnTo>
                  <a:lnTo>
                    <a:pt x="81047" y="395"/>
                  </a:lnTo>
                  <a:lnTo>
                    <a:pt x="82715" y="746"/>
                  </a:lnTo>
                  <a:lnTo>
                    <a:pt x="83680" y="1624"/>
                  </a:lnTo>
                  <a:lnTo>
                    <a:pt x="84251" y="3159"/>
                  </a:lnTo>
                  <a:lnTo>
                    <a:pt x="84821" y="5880"/>
                  </a:lnTo>
                  <a:lnTo>
                    <a:pt x="85699" y="9829"/>
                  </a:lnTo>
                  <a:lnTo>
                    <a:pt x="85918" y="10839"/>
                  </a:lnTo>
                  <a:lnTo>
                    <a:pt x="85962" y="10926"/>
                  </a:lnTo>
                  <a:lnTo>
                    <a:pt x="86006" y="10970"/>
                  </a:lnTo>
                  <a:lnTo>
                    <a:pt x="86181" y="10970"/>
                  </a:lnTo>
                  <a:lnTo>
                    <a:pt x="86225" y="10926"/>
                  </a:lnTo>
                  <a:lnTo>
                    <a:pt x="86269" y="10839"/>
                  </a:lnTo>
                  <a:lnTo>
                    <a:pt x="86269" y="10795"/>
                  </a:lnTo>
                  <a:lnTo>
                    <a:pt x="86050" y="9742"/>
                  </a:lnTo>
                  <a:lnTo>
                    <a:pt x="85172" y="5792"/>
                  </a:lnTo>
                  <a:lnTo>
                    <a:pt x="84558" y="3072"/>
                  </a:lnTo>
                  <a:lnTo>
                    <a:pt x="83987" y="1448"/>
                  </a:lnTo>
                  <a:lnTo>
                    <a:pt x="83944" y="1360"/>
                  </a:lnTo>
                  <a:lnTo>
                    <a:pt x="82934" y="483"/>
                  </a:lnTo>
                  <a:lnTo>
                    <a:pt x="82847" y="439"/>
                  </a:lnTo>
                  <a:lnTo>
                    <a:pt x="81135" y="44"/>
                  </a:lnTo>
                  <a:lnTo>
                    <a:pt x="81091" y="44"/>
                  </a:lnTo>
                  <a:lnTo>
                    <a:pt x="7736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4" name="Google Shape;7634;p246"/>
            <p:cNvSpPr/>
            <p:nvPr/>
          </p:nvSpPr>
          <p:spPr>
            <a:xfrm>
              <a:off x="3588400" y="602600"/>
              <a:ext cx="724050" cy="816175"/>
            </a:xfrm>
            <a:custGeom>
              <a:avLst/>
              <a:gdLst/>
              <a:ahLst/>
              <a:cxnLst/>
              <a:rect l="l" t="t" r="r" b="b"/>
              <a:pathLst>
                <a:path w="28962" h="32647" extrusionOk="0">
                  <a:moveTo>
                    <a:pt x="28698" y="0"/>
                  </a:moveTo>
                  <a:lnTo>
                    <a:pt x="26943" y="570"/>
                  </a:lnTo>
                  <a:lnTo>
                    <a:pt x="25363" y="614"/>
                  </a:lnTo>
                  <a:lnTo>
                    <a:pt x="24091" y="483"/>
                  </a:lnTo>
                  <a:lnTo>
                    <a:pt x="23959" y="527"/>
                  </a:lnTo>
                  <a:lnTo>
                    <a:pt x="22774" y="1273"/>
                  </a:lnTo>
                  <a:lnTo>
                    <a:pt x="19659" y="3686"/>
                  </a:lnTo>
                  <a:lnTo>
                    <a:pt x="16543" y="6187"/>
                  </a:lnTo>
                  <a:lnTo>
                    <a:pt x="15139" y="7504"/>
                  </a:lnTo>
                  <a:lnTo>
                    <a:pt x="13735" y="8732"/>
                  </a:lnTo>
                  <a:lnTo>
                    <a:pt x="12945" y="9741"/>
                  </a:lnTo>
                  <a:lnTo>
                    <a:pt x="11014" y="12901"/>
                  </a:lnTo>
                  <a:lnTo>
                    <a:pt x="10400" y="13910"/>
                  </a:lnTo>
                  <a:lnTo>
                    <a:pt x="9347" y="15446"/>
                  </a:lnTo>
                  <a:lnTo>
                    <a:pt x="7284" y="18254"/>
                  </a:lnTo>
                  <a:lnTo>
                    <a:pt x="6012" y="20404"/>
                  </a:lnTo>
                  <a:lnTo>
                    <a:pt x="4300" y="23520"/>
                  </a:lnTo>
                  <a:lnTo>
                    <a:pt x="2501" y="27030"/>
                  </a:lnTo>
                  <a:lnTo>
                    <a:pt x="0" y="32384"/>
                  </a:lnTo>
                  <a:lnTo>
                    <a:pt x="0" y="32471"/>
                  </a:lnTo>
                  <a:lnTo>
                    <a:pt x="0" y="32515"/>
                  </a:lnTo>
                  <a:lnTo>
                    <a:pt x="44" y="32559"/>
                  </a:lnTo>
                  <a:lnTo>
                    <a:pt x="88" y="32603"/>
                  </a:lnTo>
                  <a:lnTo>
                    <a:pt x="176" y="32647"/>
                  </a:lnTo>
                  <a:lnTo>
                    <a:pt x="263" y="32603"/>
                  </a:lnTo>
                  <a:lnTo>
                    <a:pt x="307" y="32515"/>
                  </a:lnTo>
                  <a:lnTo>
                    <a:pt x="2808" y="27206"/>
                  </a:lnTo>
                  <a:lnTo>
                    <a:pt x="4608" y="23695"/>
                  </a:lnTo>
                  <a:lnTo>
                    <a:pt x="6319" y="20580"/>
                  </a:lnTo>
                  <a:lnTo>
                    <a:pt x="7548" y="18430"/>
                  </a:lnTo>
                  <a:lnTo>
                    <a:pt x="9654" y="15665"/>
                  </a:lnTo>
                  <a:lnTo>
                    <a:pt x="10707" y="14086"/>
                  </a:lnTo>
                  <a:lnTo>
                    <a:pt x="11321" y="13076"/>
                  </a:lnTo>
                  <a:lnTo>
                    <a:pt x="13208" y="9961"/>
                  </a:lnTo>
                  <a:lnTo>
                    <a:pt x="13998" y="8952"/>
                  </a:lnTo>
                  <a:lnTo>
                    <a:pt x="15358" y="7767"/>
                  </a:lnTo>
                  <a:lnTo>
                    <a:pt x="16806" y="6450"/>
                  </a:lnTo>
                  <a:lnTo>
                    <a:pt x="19878" y="3949"/>
                  </a:lnTo>
                  <a:lnTo>
                    <a:pt x="22950" y="1580"/>
                  </a:lnTo>
                  <a:lnTo>
                    <a:pt x="24091" y="878"/>
                  </a:lnTo>
                  <a:lnTo>
                    <a:pt x="25319" y="965"/>
                  </a:lnTo>
                  <a:lnTo>
                    <a:pt x="25363" y="965"/>
                  </a:lnTo>
                  <a:lnTo>
                    <a:pt x="26987" y="878"/>
                  </a:lnTo>
                  <a:lnTo>
                    <a:pt x="27031" y="878"/>
                  </a:lnTo>
                  <a:lnTo>
                    <a:pt x="28830" y="351"/>
                  </a:lnTo>
                  <a:lnTo>
                    <a:pt x="28874" y="307"/>
                  </a:lnTo>
                  <a:lnTo>
                    <a:pt x="28917" y="263"/>
                  </a:lnTo>
                  <a:lnTo>
                    <a:pt x="28961" y="219"/>
                  </a:lnTo>
                  <a:lnTo>
                    <a:pt x="28917" y="132"/>
                  </a:lnTo>
                  <a:lnTo>
                    <a:pt x="28917" y="88"/>
                  </a:lnTo>
                  <a:lnTo>
                    <a:pt x="28874" y="44"/>
                  </a:lnTo>
                  <a:lnTo>
                    <a:pt x="2878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5" name="Google Shape;7635;p246"/>
            <p:cNvSpPr/>
            <p:nvPr/>
          </p:nvSpPr>
          <p:spPr>
            <a:xfrm>
              <a:off x="3593875" y="1881700"/>
              <a:ext cx="2005375" cy="782200"/>
            </a:xfrm>
            <a:custGeom>
              <a:avLst/>
              <a:gdLst/>
              <a:ahLst/>
              <a:cxnLst/>
              <a:rect l="l" t="t" r="r" b="b"/>
              <a:pathLst>
                <a:path w="80215" h="31288" extrusionOk="0">
                  <a:moveTo>
                    <a:pt x="76528" y="0"/>
                  </a:moveTo>
                  <a:lnTo>
                    <a:pt x="74948" y="132"/>
                  </a:lnTo>
                  <a:lnTo>
                    <a:pt x="74905" y="132"/>
                  </a:lnTo>
                  <a:lnTo>
                    <a:pt x="72974" y="922"/>
                  </a:lnTo>
                  <a:lnTo>
                    <a:pt x="72930" y="966"/>
                  </a:lnTo>
                  <a:lnTo>
                    <a:pt x="71877" y="1800"/>
                  </a:lnTo>
                  <a:lnTo>
                    <a:pt x="70078" y="2677"/>
                  </a:lnTo>
                  <a:lnTo>
                    <a:pt x="64768" y="4564"/>
                  </a:lnTo>
                  <a:lnTo>
                    <a:pt x="61082" y="5924"/>
                  </a:lnTo>
                  <a:lnTo>
                    <a:pt x="57879" y="7065"/>
                  </a:lnTo>
                  <a:lnTo>
                    <a:pt x="54895" y="8031"/>
                  </a:lnTo>
                  <a:lnTo>
                    <a:pt x="51253" y="8250"/>
                  </a:lnTo>
                  <a:lnTo>
                    <a:pt x="51165" y="8294"/>
                  </a:lnTo>
                  <a:lnTo>
                    <a:pt x="48532" y="9566"/>
                  </a:lnTo>
                  <a:lnTo>
                    <a:pt x="45285" y="11234"/>
                  </a:lnTo>
                  <a:lnTo>
                    <a:pt x="42784" y="12726"/>
                  </a:lnTo>
                  <a:lnTo>
                    <a:pt x="40020" y="13867"/>
                  </a:lnTo>
                  <a:lnTo>
                    <a:pt x="33789" y="15139"/>
                  </a:lnTo>
                  <a:lnTo>
                    <a:pt x="28918" y="16017"/>
                  </a:lnTo>
                  <a:lnTo>
                    <a:pt x="28874" y="16017"/>
                  </a:lnTo>
                  <a:lnTo>
                    <a:pt x="26636" y="17070"/>
                  </a:lnTo>
                  <a:lnTo>
                    <a:pt x="24925" y="16851"/>
                  </a:lnTo>
                  <a:lnTo>
                    <a:pt x="24793" y="16851"/>
                  </a:lnTo>
                  <a:lnTo>
                    <a:pt x="24398" y="17114"/>
                  </a:lnTo>
                  <a:lnTo>
                    <a:pt x="24354" y="17158"/>
                  </a:lnTo>
                  <a:lnTo>
                    <a:pt x="24310" y="17202"/>
                  </a:lnTo>
                  <a:lnTo>
                    <a:pt x="23257" y="22028"/>
                  </a:lnTo>
                  <a:lnTo>
                    <a:pt x="22950" y="25363"/>
                  </a:lnTo>
                  <a:lnTo>
                    <a:pt x="22555" y="27206"/>
                  </a:lnTo>
                  <a:lnTo>
                    <a:pt x="21370" y="29883"/>
                  </a:lnTo>
                  <a:lnTo>
                    <a:pt x="20844" y="30717"/>
                  </a:lnTo>
                  <a:lnTo>
                    <a:pt x="20361" y="30936"/>
                  </a:lnTo>
                  <a:lnTo>
                    <a:pt x="15139" y="29795"/>
                  </a:lnTo>
                  <a:lnTo>
                    <a:pt x="11892" y="29049"/>
                  </a:lnTo>
                  <a:lnTo>
                    <a:pt x="8996" y="28435"/>
                  </a:lnTo>
                  <a:lnTo>
                    <a:pt x="7065" y="28172"/>
                  </a:lnTo>
                  <a:lnTo>
                    <a:pt x="7021" y="28172"/>
                  </a:lnTo>
                  <a:lnTo>
                    <a:pt x="5091" y="28216"/>
                  </a:lnTo>
                  <a:lnTo>
                    <a:pt x="220" y="26504"/>
                  </a:lnTo>
                  <a:lnTo>
                    <a:pt x="88" y="26504"/>
                  </a:lnTo>
                  <a:lnTo>
                    <a:pt x="44" y="26548"/>
                  </a:lnTo>
                  <a:lnTo>
                    <a:pt x="1" y="26592"/>
                  </a:lnTo>
                  <a:lnTo>
                    <a:pt x="1" y="26680"/>
                  </a:lnTo>
                  <a:lnTo>
                    <a:pt x="1" y="26724"/>
                  </a:lnTo>
                  <a:lnTo>
                    <a:pt x="44" y="26811"/>
                  </a:lnTo>
                  <a:lnTo>
                    <a:pt x="88" y="26811"/>
                  </a:lnTo>
                  <a:lnTo>
                    <a:pt x="5003" y="28567"/>
                  </a:lnTo>
                  <a:lnTo>
                    <a:pt x="5047" y="28567"/>
                  </a:lnTo>
                  <a:lnTo>
                    <a:pt x="7021" y="28523"/>
                  </a:lnTo>
                  <a:lnTo>
                    <a:pt x="8908" y="28786"/>
                  </a:lnTo>
                  <a:lnTo>
                    <a:pt x="11804" y="29356"/>
                  </a:lnTo>
                  <a:lnTo>
                    <a:pt x="15095" y="30146"/>
                  </a:lnTo>
                  <a:lnTo>
                    <a:pt x="20317" y="31287"/>
                  </a:lnTo>
                  <a:lnTo>
                    <a:pt x="20405" y="31287"/>
                  </a:lnTo>
                  <a:lnTo>
                    <a:pt x="21063" y="31024"/>
                  </a:lnTo>
                  <a:lnTo>
                    <a:pt x="21151" y="30936"/>
                  </a:lnTo>
                  <a:lnTo>
                    <a:pt x="21678" y="30058"/>
                  </a:lnTo>
                  <a:lnTo>
                    <a:pt x="21678" y="30015"/>
                  </a:lnTo>
                  <a:lnTo>
                    <a:pt x="22906" y="27338"/>
                  </a:lnTo>
                  <a:lnTo>
                    <a:pt x="22906" y="27294"/>
                  </a:lnTo>
                  <a:lnTo>
                    <a:pt x="23301" y="25451"/>
                  </a:lnTo>
                  <a:lnTo>
                    <a:pt x="23301" y="25407"/>
                  </a:lnTo>
                  <a:lnTo>
                    <a:pt x="23608" y="22072"/>
                  </a:lnTo>
                  <a:lnTo>
                    <a:pt x="24618" y="17377"/>
                  </a:lnTo>
                  <a:lnTo>
                    <a:pt x="24925" y="17202"/>
                  </a:lnTo>
                  <a:lnTo>
                    <a:pt x="26636" y="17421"/>
                  </a:lnTo>
                  <a:lnTo>
                    <a:pt x="26768" y="17377"/>
                  </a:lnTo>
                  <a:lnTo>
                    <a:pt x="29006" y="16368"/>
                  </a:lnTo>
                  <a:lnTo>
                    <a:pt x="33832" y="15446"/>
                  </a:lnTo>
                  <a:lnTo>
                    <a:pt x="40063" y="14218"/>
                  </a:lnTo>
                  <a:lnTo>
                    <a:pt x="40107" y="14218"/>
                  </a:lnTo>
                  <a:lnTo>
                    <a:pt x="42916" y="13033"/>
                  </a:lnTo>
                  <a:lnTo>
                    <a:pt x="42960" y="13033"/>
                  </a:lnTo>
                  <a:lnTo>
                    <a:pt x="45461" y="11541"/>
                  </a:lnTo>
                  <a:lnTo>
                    <a:pt x="48708" y="9874"/>
                  </a:lnTo>
                  <a:lnTo>
                    <a:pt x="51297" y="8601"/>
                  </a:lnTo>
                  <a:lnTo>
                    <a:pt x="54939" y="8338"/>
                  </a:lnTo>
                  <a:lnTo>
                    <a:pt x="54983" y="8338"/>
                  </a:lnTo>
                  <a:lnTo>
                    <a:pt x="57967" y="7372"/>
                  </a:lnTo>
                  <a:lnTo>
                    <a:pt x="61214" y="6231"/>
                  </a:lnTo>
                  <a:lnTo>
                    <a:pt x="64900" y="4915"/>
                  </a:lnTo>
                  <a:lnTo>
                    <a:pt x="70209" y="3028"/>
                  </a:lnTo>
                  <a:lnTo>
                    <a:pt x="70209" y="2984"/>
                  </a:lnTo>
                  <a:lnTo>
                    <a:pt x="72052" y="2107"/>
                  </a:lnTo>
                  <a:lnTo>
                    <a:pt x="72096" y="2107"/>
                  </a:lnTo>
                  <a:lnTo>
                    <a:pt x="73106" y="1273"/>
                  </a:lnTo>
                  <a:lnTo>
                    <a:pt x="75036" y="483"/>
                  </a:lnTo>
                  <a:lnTo>
                    <a:pt x="76440" y="352"/>
                  </a:lnTo>
                  <a:lnTo>
                    <a:pt x="76879" y="1010"/>
                  </a:lnTo>
                  <a:lnTo>
                    <a:pt x="77845" y="4345"/>
                  </a:lnTo>
                  <a:lnTo>
                    <a:pt x="79468" y="10356"/>
                  </a:lnTo>
                  <a:lnTo>
                    <a:pt x="79863" y="11848"/>
                  </a:lnTo>
                  <a:lnTo>
                    <a:pt x="79863" y="11892"/>
                  </a:lnTo>
                  <a:lnTo>
                    <a:pt x="79951" y="11936"/>
                  </a:lnTo>
                  <a:lnTo>
                    <a:pt x="79995" y="11980"/>
                  </a:lnTo>
                  <a:lnTo>
                    <a:pt x="80083" y="11936"/>
                  </a:lnTo>
                  <a:lnTo>
                    <a:pt x="80126" y="11936"/>
                  </a:lnTo>
                  <a:lnTo>
                    <a:pt x="80170" y="11892"/>
                  </a:lnTo>
                  <a:lnTo>
                    <a:pt x="80214" y="11804"/>
                  </a:lnTo>
                  <a:lnTo>
                    <a:pt x="80214" y="11760"/>
                  </a:lnTo>
                  <a:lnTo>
                    <a:pt x="78152" y="4257"/>
                  </a:lnTo>
                  <a:lnTo>
                    <a:pt x="77186" y="878"/>
                  </a:lnTo>
                  <a:lnTo>
                    <a:pt x="77186" y="834"/>
                  </a:lnTo>
                  <a:lnTo>
                    <a:pt x="76704" y="88"/>
                  </a:lnTo>
                  <a:lnTo>
                    <a:pt x="7661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6" name="Google Shape;7636;p246"/>
            <p:cNvSpPr/>
            <p:nvPr/>
          </p:nvSpPr>
          <p:spPr>
            <a:xfrm>
              <a:off x="3578525" y="772625"/>
              <a:ext cx="221625" cy="436625"/>
            </a:xfrm>
            <a:custGeom>
              <a:avLst/>
              <a:gdLst/>
              <a:ahLst/>
              <a:cxnLst/>
              <a:rect l="l" t="t" r="r" b="b"/>
              <a:pathLst>
                <a:path w="8865" h="17465" extrusionOk="0">
                  <a:moveTo>
                    <a:pt x="8601" y="0"/>
                  </a:moveTo>
                  <a:lnTo>
                    <a:pt x="8513" y="44"/>
                  </a:lnTo>
                  <a:lnTo>
                    <a:pt x="7811" y="1097"/>
                  </a:lnTo>
                  <a:lnTo>
                    <a:pt x="4959" y="6275"/>
                  </a:lnTo>
                  <a:lnTo>
                    <a:pt x="4564" y="6846"/>
                  </a:lnTo>
                  <a:lnTo>
                    <a:pt x="3686" y="8206"/>
                  </a:lnTo>
                  <a:lnTo>
                    <a:pt x="3642" y="8206"/>
                  </a:lnTo>
                  <a:lnTo>
                    <a:pt x="2896" y="9742"/>
                  </a:lnTo>
                  <a:lnTo>
                    <a:pt x="1448" y="13516"/>
                  </a:lnTo>
                  <a:lnTo>
                    <a:pt x="1229" y="14130"/>
                  </a:lnTo>
                  <a:lnTo>
                    <a:pt x="0" y="17202"/>
                  </a:lnTo>
                  <a:lnTo>
                    <a:pt x="0" y="17289"/>
                  </a:lnTo>
                  <a:lnTo>
                    <a:pt x="0" y="17333"/>
                  </a:lnTo>
                  <a:lnTo>
                    <a:pt x="44" y="17421"/>
                  </a:lnTo>
                  <a:lnTo>
                    <a:pt x="88" y="17421"/>
                  </a:lnTo>
                  <a:lnTo>
                    <a:pt x="176" y="17465"/>
                  </a:lnTo>
                  <a:lnTo>
                    <a:pt x="263" y="17421"/>
                  </a:lnTo>
                  <a:lnTo>
                    <a:pt x="307" y="17333"/>
                  </a:lnTo>
                  <a:lnTo>
                    <a:pt x="1536" y="14262"/>
                  </a:lnTo>
                  <a:lnTo>
                    <a:pt x="1755" y="13647"/>
                  </a:lnTo>
                  <a:lnTo>
                    <a:pt x="3203" y="9874"/>
                  </a:lnTo>
                  <a:lnTo>
                    <a:pt x="3949" y="8382"/>
                  </a:lnTo>
                  <a:lnTo>
                    <a:pt x="4827" y="7021"/>
                  </a:lnTo>
                  <a:lnTo>
                    <a:pt x="5266" y="6495"/>
                  </a:lnTo>
                  <a:lnTo>
                    <a:pt x="5266" y="6451"/>
                  </a:lnTo>
                  <a:lnTo>
                    <a:pt x="8118" y="1273"/>
                  </a:lnTo>
                  <a:lnTo>
                    <a:pt x="8820" y="264"/>
                  </a:lnTo>
                  <a:lnTo>
                    <a:pt x="8864" y="176"/>
                  </a:lnTo>
                  <a:lnTo>
                    <a:pt x="8864" y="132"/>
                  </a:lnTo>
                  <a:lnTo>
                    <a:pt x="8820" y="44"/>
                  </a:lnTo>
                  <a:lnTo>
                    <a:pt x="877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7" name="Google Shape;7637;p246"/>
            <p:cNvSpPr/>
            <p:nvPr/>
          </p:nvSpPr>
          <p:spPr>
            <a:xfrm>
              <a:off x="3094725" y="818700"/>
              <a:ext cx="223825" cy="558400"/>
            </a:xfrm>
            <a:custGeom>
              <a:avLst/>
              <a:gdLst/>
              <a:ahLst/>
              <a:cxnLst/>
              <a:rect l="l" t="t" r="r" b="b"/>
              <a:pathLst>
                <a:path w="8953" h="22336" extrusionOk="0">
                  <a:moveTo>
                    <a:pt x="8733" y="0"/>
                  </a:moveTo>
                  <a:lnTo>
                    <a:pt x="8689" y="44"/>
                  </a:lnTo>
                  <a:lnTo>
                    <a:pt x="8645" y="88"/>
                  </a:lnTo>
                  <a:lnTo>
                    <a:pt x="8601" y="132"/>
                  </a:lnTo>
                  <a:lnTo>
                    <a:pt x="7329" y="3774"/>
                  </a:lnTo>
                  <a:lnTo>
                    <a:pt x="6056" y="6670"/>
                  </a:lnTo>
                  <a:lnTo>
                    <a:pt x="5530" y="7548"/>
                  </a:lnTo>
                  <a:lnTo>
                    <a:pt x="5047" y="8425"/>
                  </a:lnTo>
                  <a:lnTo>
                    <a:pt x="4170" y="10225"/>
                  </a:lnTo>
                  <a:lnTo>
                    <a:pt x="3380" y="12024"/>
                  </a:lnTo>
                  <a:lnTo>
                    <a:pt x="2634" y="13910"/>
                  </a:lnTo>
                  <a:lnTo>
                    <a:pt x="1976" y="15841"/>
                  </a:lnTo>
                  <a:lnTo>
                    <a:pt x="1317" y="17860"/>
                  </a:lnTo>
                  <a:lnTo>
                    <a:pt x="659" y="19966"/>
                  </a:lnTo>
                  <a:lnTo>
                    <a:pt x="1" y="22116"/>
                  </a:lnTo>
                  <a:lnTo>
                    <a:pt x="1" y="22204"/>
                  </a:lnTo>
                  <a:lnTo>
                    <a:pt x="45" y="22248"/>
                  </a:lnTo>
                  <a:lnTo>
                    <a:pt x="89" y="22292"/>
                  </a:lnTo>
                  <a:lnTo>
                    <a:pt x="133" y="22336"/>
                  </a:lnTo>
                  <a:lnTo>
                    <a:pt x="176" y="22336"/>
                  </a:lnTo>
                  <a:lnTo>
                    <a:pt x="308" y="22292"/>
                  </a:lnTo>
                  <a:lnTo>
                    <a:pt x="352" y="22204"/>
                  </a:lnTo>
                  <a:lnTo>
                    <a:pt x="1010" y="20054"/>
                  </a:lnTo>
                  <a:lnTo>
                    <a:pt x="1624" y="17991"/>
                  </a:lnTo>
                  <a:lnTo>
                    <a:pt x="2283" y="15973"/>
                  </a:lnTo>
                  <a:lnTo>
                    <a:pt x="2985" y="14042"/>
                  </a:lnTo>
                  <a:lnTo>
                    <a:pt x="3687" y="12155"/>
                  </a:lnTo>
                  <a:lnTo>
                    <a:pt x="4521" y="10356"/>
                  </a:lnTo>
                  <a:lnTo>
                    <a:pt x="5398" y="8601"/>
                  </a:lnTo>
                  <a:lnTo>
                    <a:pt x="5837" y="7723"/>
                  </a:lnTo>
                  <a:lnTo>
                    <a:pt x="6364" y="6846"/>
                  </a:lnTo>
                  <a:lnTo>
                    <a:pt x="7680" y="3906"/>
                  </a:lnTo>
                  <a:lnTo>
                    <a:pt x="8909" y="264"/>
                  </a:lnTo>
                  <a:lnTo>
                    <a:pt x="8953" y="176"/>
                  </a:lnTo>
                  <a:lnTo>
                    <a:pt x="8909" y="132"/>
                  </a:lnTo>
                  <a:lnTo>
                    <a:pt x="8865" y="44"/>
                  </a:lnTo>
                  <a:lnTo>
                    <a:pt x="8821" y="44"/>
                  </a:lnTo>
                  <a:lnTo>
                    <a:pt x="873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8" name="Google Shape;7638;p246"/>
            <p:cNvSpPr/>
            <p:nvPr/>
          </p:nvSpPr>
          <p:spPr>
            <a:xfrm>
              <a:off x="2789775" y="804425"/>
              <a:ext cx="392750" cy="774525"/>
            </a:xfrm>
            <a:custGeom>
              <a:avLst/>
              <a:gdLst/>
              <a:ahLst/>
              <a:cxnLst/>
              <a:rect l="l" t="t" r="r" b="b"/>
              <a:pathLst>
                <a:path w="15710" h="30981" extrusionOk="0">
                  <a:moveTo>
                    <a:pt x="15446" y="1"/>
                  </a:moveTo>
                  <a:lnTo>
                    <a:pt x="15402" y="45"/>
                  </a:lnTo>
                  <a:lnTo>
                    <a:pt x="15358" y="89"/>
                  </a:lnTo>
                  <a:lnTo>
                    <a:pt x="13998" y="2985"/>
                  </a:lnTo>
                  <a:lnTo>
                    <a:pt x="12550" y="5925"/>
                  </a:lnTo>
                  <a:lnTo>
                    <a:pt x="12374" y="6232"/>
                  </a:lnTo>
                  <a:lnTo>
                    <a:pt x="11058" y="8777"/>
                  </a:lnTo>
                  <a:lnTo>
                    <a:pt x="9522" y="11893"/>
                  </a:lnTo>
                  <a:lnTo>
                    <a:pt x="8469" y="14920"/>
                  </a:lnTo>
                  <a:lnTo>
                    <a:pt x="7021" y="18211"/>
                  </a:lnTo>
                  <a:lnTo>
                    <a:pt x="4739" y="22248"/>
                  </a:lnTo>
                  <a:lnTo>
                    <a:pt x="3862" y="23126"/>
                  </a:lnTo>
                  <a:lnTo>
                    <a:pt x="3862" y="23170"/>
                  </a:lnTo>
                  <a:lnTo>
                    <a:pt x="2370" y="25890"/>
                  </a:lnTo>
                  <a:lnTo>
                    <a:pt x="44" y="30717"/>
                  </a:lnTo>
                  <a:lnTo>
                    <a:pt x="0" y="30805"/>
                  </a:lnTo>
                  <a:lnTo>
                    <a:pt x="0" y="30893"/>
                  </a:lnTo>
                  <a:lnTo>
                    <a:pt x="44" y="30937"/>
                  </a:lnTo>
                  <a:lnTo>
                    <a:pt x="88" y="30980"/>
                  </a:lnTo>
                  <a:lnTo>
                    <a:pt x="263" y="30980"/>
                  </a:lnTo>
                  <a:lnTo>
                    <a:pt x="351" y="30893"/>
                  </a:lnTo>
                  <a:lnTo>
                    <a:pt x="2677" y="26066"/>
                  </a:lnTo>
                  <a:lnTo>
                    <a:pt x="4125" y="23389"/>
                  </a:lnTo>
                  <a:lnTo>
                    <a:pt x="5002" y="22512"/>
                  </a:lnTo>
                  <a:lnTo>
                    <a:pt x="5002" y="22468"/>
                  </a:lnTo>
                  <a:lnTo>
                    <a:pt x="7328" y="18343"/>
                  </a:lnTo>
                  <a:lnTo>
                    <a:pt x="8776" y="15052"/>
                  </a:lnTo>
                  <a:lnTo>
                    <a:pt x="9829" y="12024"/>
                  </a:lnTo>
                  <a:lnTo>
                    <a:pt x="11365" y="8909"/>
                  </a:lnTo>
                  <a:lnTo>
                    <a:pt x="12682" y="6408"/>
                  </a:lnTo>
                  <a:lnTo>
                    <a:pt x="12857" y="6056"/>
                  </a:lnTo>
                  <a:lnTo>
                    <a:pt x="14349" y="3116"/>
                  </a:lnTo>
                  <a:lnTo>
                    <a:pt x="15665" y="264"/>
                  </a:lnTo>
                  <a:lnTo>
                    <a:pt x="15709" y="177"/>
                  </a:lnTo>
                  <a:lnTo>
                    <a:pt x="15665" y="89"/>
                  </a:lnTo>
                  <a:lnTo>
                    <a:pt x="15665" y="45"/>
                  </a:lnTo>
                  <a:lnTo>
                    <a:pt x="1557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9" name="Google Shape;7639;p246"/>
            <p:cNvSpPr/>
            <p:nvPr/>
          </p:nvSpPr>
          <p:spPr>
            <a:xfrm>
              <a:off x="2674575" y="1020550"/>
              <a:ext cx="230400" cy="590225"/>
            </a:xfrm>
            <a:custGeom>
              <a:avLst/>
              <a:gdLst/>
              <a:ahLst/>
              <a:cxnLst/>
              <a:rect l="l" t="t" r="r" b="b"/>
              <a:pathLst>
                <a:path w="9216" h="23609" extrusionOk="0">
                  <a:moveTo>
                    <a:pt x="8996" y="0"/>
                  </a:moveTo>
                  <a:lnTo>
                    <a:pt x="8952" y="44"/>
                  </a:lnTo>
                  <a:lnTo>
                    <a:pt x="8908" y="88"/>
                  </a:lnTo>
                  <a:lnTo>
                    <a:pt x="8865" y="132"/>
                  </a:lnTo>
                  <a:lnTo>
                    <a:pt x="7811" y="3774"/>
                  </a:lnTo>
                  <a:lnTo>
                    <a:pt x="6583" y="6231"/>
                  </a:lnTo>
                  <a:lnTo>
                    <a:pt x="3994" y="11541"/>
                  </a:lnTo>
                  <a:lnTo>
                    <a:pt x="2282" y="14744"/>
                  </a:lnTo>
                  <a:lnTo>
                    <a:pt x="527" y="18342"/>
                  </a:lnTo>
                  <a:lnTo>
                    <a:pt x="527" y="18386"/>
                  </a:lnTo>
                  <a:lnTo>
                    <a:pt x="1" y="20405"/>
                  </a:lnTo>
                  <a:lnTo>
                    <a:pt x="1" y="20449"/>
                  </a:lnTo>
                  <a:lnTo>
                    <a:pt x="176" y="23432"/>
                  </a:lnTo>
                  <a:lnTo>
                    <a:pt x="220" y="23564"/>
                  </a:lnTo>
                  <a:lnTo>
                    <a:pt x="352" y="23608"/>
                  </a:lnTo>
                  <a:lnTo>
                    <a:pt x="439" y="23564"/>
                  </a:lnTo>
                  <a:lnTo>
                    <a:pt x="483" y="23520"/>
                  </a:lnTo>
                  <a:lnTo>
                    <a:pt x="527" y="23476"/>
                  </a:lnTo>
                  <a:lnTo>
                    <a:pt x="527" y="23389"/>
                  </a:lnTo>
                  <a:lnTo>
                    <a:pt x="352" y="20449"/>
                  </a:lnTo>
                  <a:lnTo>
                    <a:pt x="834" y="18474"/>
                  </a:lnTo>
                  <a:lnTo>
                    <a:pt x="2590" y="14876"/>
                  </a:lnTo>
                  <a:lnTo>
                    <a:pt x="4301" y="11716"/>
                  </a:lnTo>
                  <a:lnTo>
                    <a:pt x="6890" y="6363"/>
                  </a:lnTo>
                  <a:lnTo>
                    <a:pt x="8162" y="3906"/>
                  </a:lnTo>
                  <a:lnTo>
                    <a:pt x="8162" y="3862"/>
                  </a:lnTo>
                  <a:lnTo>
                    <a:pt x="9216" y="264"/>
                  </a:lnTo>
                  <a:lnTo>
                    <a:pt x="9216" y="176"/>
                  </a:lnTo>
                  <a:lnTo>
                    <a:pt x="9172" y="88"/>
                  </a:lnTo>
                  <a:lnTo>
                    <a:pt x="9128" y="44"/>
                  </a:lnTo>
                  <a:lnTo>
                    <a:pt x="9084" y="44"/>
                  </a:lnTo>
                  <a:lnTo>
                    <a:pt x="899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0" name="Google Shape;7640;p246"/>
            <p:cNvSpPr/>
            <p:nvPr/>
          </p:nvSpPr>
          <p:spPr>
            <a:xfrm>
              <a:off x="2044900" y="1165350"/>
              <a:ext cx="481600" cy="961000"/>
            </a:xfrm>
            <a:custGeom>
              <a:avLst/>
              <a:gdLst/>
              <a:ahLst/>
              <a:cxnLst/>
              <a:rect l="l" t="t" r="r" b="b"/>
              <a:pathLst>
                <a:path w="19264" h="38440" extrusionOk="0">
                  <a:moveTo>
                    <a:pt x="19088" y="1"/>
                  </a:moveTo>
                  <a:lnTo>
                    <a:pt x="19001" y="44"/>
                  </a:lnTo>
                  <a:lnTo>
                    <a:pt x="18957" y="88"/>
                  </a:lnTo>
                  <a:lnTo>
                    <a:pt x="18957" y="132"/>
                  </a:lnTo>
                  <a:lnTo>
                    <a:pt x="18386" y="2326"/>
                  </a:lnTo>
                  <a:lnTo>
                    <a:pt x="16763" y="5530"/>
                  </a:lnTo>
                  <a:lnTo>
                    <a:pt x="14656" y="9786"/>
                  </a:lnTo>
                  <a:lnTo>
                    <a:pt x="14656" y="9830"/>
                  </a:lnTo>
                  <a:lnTo>
                    <a:pt x="14218" y="11366"/>
                  </a:lnTo>
                  <a:lnTo>
                    <a:pt x="14218" y="11409"/>
                  </a:lnTo>
                  <a:lnTo>
                    <a:pt x="14042" y="15095"/>
                  </a:lnTo>
                  <a:lnTo>
                    <a:pt x="13559" y="17114"/>
                  </a:lnTo>
                  <a:lnTo>
                    <a:pt x="11936" y="20098"/>
                  </a:lnTo>
                  <a:lnTo>
                    <a:pt x="9522" y="23915"/>
                  </a:lnTo>
                  <a:lnTo>
                    <a:pt x="7328" y="27557"/>
                  </a:lnTo>
                  <a:lnTo>
                    <a:pt x="7284" y="27601"/>
                  </a:lnTo>
                  <a:lnTo>
                    <a:pt x="6626" y="29927"/>
                  </a:lnTo>
                  <a:lnTo>
                    <a:pt x="5749" y="33876"/>
                  </a:lnTo>
                  <a:lnTo>
                    <a:pt x="5310" y="34754"/>
                  </a:lnTo>
                  <a:lnTo>
                    <a:pt x="4915" y="34885"/>
                  </a:lnTo>
                  <a:lnTo>
                    <a:pt x="3072" y="34973"/>
                  </a:lnTo>
                  <a:lnTo>
                    <a:pt x="3028" y="34973"/>
                  </a:lnTo>
                  <a:lnTo>
                    <a:pt x="1492" y="35280"/>
                  </a:lnTo>
                  <a:lnTo>
                    <a:pt x="1448" y="35324"/>
                  </a:lnTo>
                  <a:lnTo>
                    <a:pt x="658" y="35851"/>
                  </a:lnTo>
                  <a:lnTo>
                    <a:pt x="615" y="35939"/>
                  </a:lnTo>
                  <a:lnTo>
                    <a:pt x="132" y="37211"/>
                  </a:lnTo>
                  <a:lnTo>
                    <a:pt x="88" y="37255"/>
                  </a:lnTo>
                  <a:lnTo>
                    <a:pt x="0" y="38264"/>
                  </a:lnTo>
                  <a:lnTo>
                    <a:pt x="44" y="38352"/>
                  </a:lnTo>
                  <a:lnTo>
                    <a:pt x="44" y="38396"/>
                  </a:lnTo>
                  <a:lnTo>
                    <a:pt x="88" y="38440"/>
                  </a:lnTo>
                  <a:lnTo>
                    <a:pt x="176" y="38440"/>
                  </a:lnTo>
                  <a:lnTo>
                    <a:pt x="307" y="38396"/>
                  </a:lnTo>
                  <a:lnTo>
                    <a:pt x="351" y="38308"/>
                  </a:lnTo>
                  <a:lnTo>
                    <a:pt x="439" y="37299"/>
                  </a:lnTo>
                  <a:lnTo>
                    <a:pt x="922" y="36114"/>
                  </a:lnTo>
                  <a:lnTo>
                    <a:pt x="1624" y="35631"/>
                  </a:lnTo>
                  <a:lnTo>
                    <a:pt x="3072" y="35324"/>
                  </a:lnTo>
                  <a:lnTo>
                    <a:pt x="4959" y="35237"/>
                  </a:lnTo>
                  <a:lnTo>
                    <a:pt x="5003" y="35237"/>
                  </a:lnTo>
                  <a:lnTo>
                    <a:pt x="5485" y="35061"/>
                  </a:lnTo>
                  <a:lnTo>
                    <a:pt x="5573" y="35017"/>
                  </a:lnTo>
                  <a:lnTo>
                    <a:pt x="5617" y="34973"/>
                  </a:lnTo>
                  <a:lnTo>
                    <a:pt x="6056" y="34052"/>
                  </a:lnTo>
                  <a:lnTo>
                    <a:pt x="6056" y="34008"/>
                  </a:lnTo>
                  <a:lnTo>
                    <a:pt x="6977" y="29971"/>
                  </a:lnTo>
                  <a:lnTo>
                    <a:pt x="7635" y="27733"/>
                  </a:lnTo>
                  <a:lnTo>
                    <a:pt x="9829" y="24135"/>
                  </a:lnTo>
                  <a:lnTo>
                    <a:pt x="12243" y="20273"/>
                  </a:lnTo>
                  <a:lnTo>
                    <a:pt x="13866" y="17289"/>
                  </a:lnTo>
                  <a:lnTo>
                    <a:pt x="13910" y="17246"/>
                  </a:lnTo>
                  <a:lnTo>
                    <a:pt x="14393" y="15139"/>
                  </a:lnTo>
                  <a:lnTo>
                    <a:pt x="14393" y="15095"/>
                  </a:lnTo>
                  <a:lnTo>
                    <a:pt x="14569" y="11453"/>
                  </a:lnTo>
                  <a:lnTo>
                    <a:pt x="14963" y="9961"/>
                  </a:lnTo>
                  <a:lnTo>
                    <a:pt x="17070" y="5661"/>
                  </a:lnTo>
                  <a:lnTo>
                    <a:pt x="18693" y="2458"/>
                  </a:lnTo>
                  <a:lnTo>
                    <a:pt x="18693" y="2414"/>
                  </a:lnTo>
                  <a:lnTo>
                    <a:pt x="19264" y="220"/>
                  </a:lnTo>
                  <a:lnTo>
                    <a:pt x="19264" y="176"/>
                  </a:lnTo>
                  <a:lnTo>
                    <a:pt x="19264" y="88"/>
                  </a:lnTo>
                  <a:lnTo>
                    <a:pt x="19220" y="44"/>
                  </a:lnTo>
                  <a:lnTo>
                    <a:pt x="1913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1" name="Google Shape;7641;p246"/>
            <p:cNvSpPr/>
            <p:nvPr/>
          </p:nvSpPr>
          <p:spPr>
            <a:xfrm>
              <a:off x="3057425" y="781400"/>
              <a:ext cx="247950" cy="648350"/>
            </a:xfrm>
            <a:custGeom>
              <a:avLst/>
              <a:gdLst/>
              <a:ahLst/>
              <a:cxnLst/>
              <a:rect l="l" t="t" r="r" b="b"/>
              <a:pathLst>
                <a:path w="9918" h="25934" extrusionOk="0">
                  <a:moveTo>
                    <a:pt x="9742" y="0"/>
                  </a:moveTo>
                  <a:lnTo>
                    <a:pt x="9655" y="44"/>
                  </a:lnTo>
                  <a:lnTo>
                    <a:pt x="9611" y="88"/>
                  </a:lnTo>
                  <a:lnTo>
                    <a:pt x="9567" y="132"/>
                  </a:lnTo>
                  <a:lnTo>
                    <a:pt x="8514" y="3028"/>
                  </a:lnTo>
                  <a:lnTo>
                    <a:pt x="7110" y="6363"/>
                  </a:lnTo>
                  <a:lnTo>
                    <a:pt x="5486" y="9654"/>
                  </a:lnTo>
                  <a:lnTo>
                    <a:pt x="3073" y="14744"/>
                  </a:lnTo>
                  <a:lnTo>
                    <a:pt x="2458" y="16631"/>
                  </a:lnTo>
                  <a:lnTo>
                    <a:pt x="1537" y="19615"/>
                  </a:lnTo>
                  <a:lnTo>
                    <a:pt x="528" y="22950"/>
                  </a:lnTo>
                  <a:lnTo>
                    <a:pt x="1" y="25714"/>
                  </a:lnTo>
                  <a:lnTo>
                    <a:pt x="1" y="25802"/>
                  </a:lnTo>
                  <a:lnTo>
                    <a:pt x="45" y="25846"/>
                  </a:lnTo>
                  <a:lnTo>
                    <a:pt x="89" y="25890"/>
                  </a:lnTo>
                  <a:lnTo>
                    <a:pt x="133" y="25934"/>
                  </a:lnTo>
                  <a:lnTo>
                    <a:pt x="176" y="25934"/>
                  </a:lnTo>
                  <a:lnTo>
                    <a:pt x="264" y="25890"/>
                  </a:lnTo>
                  <a:lnTo>
                    <a:pt x="352" y="25802"/>
                  </a:lnTo>
                  <a:lnTo>
                    <a:pt x="879" y="23038"/>
                  </a:lnTo>
                  <a:lnTo>
                    <a:pt x="1888" y="19703"/>
                  </a:lnTo>
                  <a:lnTo>
                    <a:pt x="2809" y="16763"/>
                  </a:lnTo>
                  <a:lnTo>
                    <a:pt x="3424" y="14876"/>
                  </a:lnTo>
                  <a:lnTo>
                    <a:pt x="5793" y="9830"/>
                  </a:lnTo>
                  <a:lnTo>
                    <a:pt x="7461" y="6495"/>
                  </a:lnTo>
                  <a:lnTo>
                    <a:pt x="8821" y="3160"/>
                  </a:lnTo>
                  <a:lnTo>
                    <a:pt x="9918" y="264"/>
                  </a:lnTo>
                  <a:lnTo>
                    <a:pt x="9918" y="176"/>
                  </a:lnTo>
                  <a:lnTo>
                    <a:pt x="9918" y="132"/>
                  </a:lnTo>
                  <a:lnTo>
                    <a:pt x="9874" y="44"/>
                  </a:lnTo>
                  <a:lnTo>
                    <a:pt x="9786" y="44"/>
                  </a:lnTo>
                  <a:lnTo>
                    <a:pt x="974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2" name="Google Shape;7642;p246"/>
            <p:cNvSpPr/>
            <p:nvPr/>
          </p:nvSpPr>
          <p:spPr>
            <a:xfrm>
              <a:off x="3021225" y="785800"/>
              <a:ext cx="255650" cy="654925"/>
            </a:xfrm>
            <a:custGeom>
              <a:avLst/>
              <a:gdLst/>
              <a:ahLst/>
              <a:cxnLst/>
              <a:rect l="l" t="t" r="r" b="b"/>
              <a:pathLst>
                <a:path w="10226" h="26197" extrusionOk="0">
                  <a:moveTo>
                    <a:pt x="9962" y="0"/>
                  </a:moveTo>
                  <a:lnTo>
                    <a:pt x="9918" y="44"/>
                  </a:lnTo>
                  <a:lnTo>
                    <a:pt x="9874" y="132"/>
                  </a:lnTo>
                  <a:lnTo>
                    <a:pt x="8821" y="2852"/>
                  </a:lnTo>
                  <a:lnTo>
                    <a:pt x="7241" y="6407"/>
                  </a:lnTo>
                  <a:lnTo>
                    <a:pt x="5442" y="9961"/>
                  </a:lnTo>
                  <a:lnTo>
                    <a:pt x="3906" y="12989"/>
                  </a:lnTo>
                  <a:lnTo>
                    <a:pt x="3906" y="13032"/>
                  </a:lnTo>
                  <a:lnTo>
                    <a:pt x="2151" y="18210"/>
                  </a:lnTo>
                  <a:lnTo>
                    <a:pt x="484" y="23388"/>
                  </a:lnTo>
                  <a:lnTo>
                    <a:pt x="1" y="25977"/>
                  </a:lnTo>
                  <a:lnTo>
                    <a:pt x="1" y="26065"/>
                  </a:lnTo>
                  <a:lnTo>
                    <a:pt x="45" y="26109"/>
                  </a:lnTo>
                  <a:lnTo>
                    <a:pt x="89" y="26153"/>
                  </a:lnTo>
                  <a:lnTo>
                    <a:pt x="133" y="26197"/>
                  </a:lnTo>
                  <a:lnTo>
                    <a:pt x="176" y="26197"/>
                  </a:lnTo>
                  <a:lnTo>
                    <a:pt x="308" y="26153"/>
                  </a:lnTo>
                  <a:lnTo>
                    <a:pt x="352" y="26065"/>
                  </a:lnTo>
                  <a:lnTo>
                    <a:pt x="835" y="23476"/>
                  </a:lnTo>
                  <a:lnTo>
                    <a:pt x="2458" y="18342"/>
                  </a:lnTo>
                  <a:lnTo>
                    <a:pt x="4257" y="13164"/>
                  </a:lnTo>
                  <a:lnTo>
                    <a:pt x="5749" y="10136"/>
                  </a:lnTo>
                  <a:lnTo>
                    <a:pt x="7548" y="6538"/>
                  </a:lnTo>
                  <a:lnTo>
                    <a:pt x="9128" y="3028"/>
                  </a:lnTo>
                  <a:lnTo>
                    <a:pt x="10225" y="263"/>
                  </a:lnTo>
                  <a:lnTo>
                    <a:pt x="10225" y="176"/>
                  </a:lnTo>
                  <a:lnTo>
                    <a:pt x="10225" y="88"/>
                  </a:lnTo>
                  <a:lnTo>
                    <a:pt x="10181" y="44"/>
                  </a:lnTo>
                  <a:lnTo>
                    <a:pt x="1009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3" name="Google Shape;7643;p246"/>
            <p:cNvSpPr/>
            <p:nvPr/>
          </p:nvSpPr>
          <p:spPr>
            <a:xfrm>
              <a:off x="2918125" y="827475"/>
              <a:ext cx="313750" cy="633000"/>
            </a:xfrm>
            <a:custGeom>
              <a:avLst/>
              <a:gdLst/>
              <a:ahLst/>
              <a:cxnLst/>
              <a:rect l="l" t="t" r="r" b="b"/>
              <a:pathLst>
                <a:path w="12550" h="25320" extrusionOk="0">
                  <a:moveTo>
                    <a:pt x="12331" y="0"/>
                  </a:moveTo>
                  <a:lnTo>
                    <a:pt x="12243" y="44"/>
                  </a:lnTo>
                  <a:lnTo>
                    <a:pt x="12199" y="88"/>
                  </a:lnTo>
                  <a:lnTo>
                    <a:pt x="10531" y="3862"/>
                  </a:lnTo>
                  <a:lnTo>
                    <a:pt x="9259" y="6407"/>
                  </a:lnTo>
                  <a:lnTo>
                    <a:pt x="6538" y="11936"/>
                  </a:lnTo>
                  <a:lnTo>
                    <a:pt x="4037" y="19483"/>
                  </a:lnTo>
                  <a:lnTo>
                    <a:pt x="2896" y="22160"/>
                  </a:lnTo>
                  <a:lnTo>
                    <a:pt x="1711" y="23608"/>
                  </a:lnTo>
                  <a:lnTo>
                    <a:pt x="746" y="23652"/>
                  </a:lnTo>
                  <a:lnTo>
                    <a:pt x="658" y="23696"/>
                  </a:lnTo>
                  <a:lnTo>
                    <a:pt x="614" y="23784"/>
                  </a:lnTo>
                  <a:lnTo>
                    <a:pt x="44" y="25100"/>
                  </a:lnTo>
                  <a:lnTo>
                    <a:pt x="0" y="25144"/>
                  </a:lnTo>
                  <a:lnTo>
                    <a:pt x="44" y="25232"/>
                  </a:lnTo>
                  <a:lnTo>
                    <a:pt x="88" y="25276"/>
                  </a:lnTo>
                  <a:lnTo>
                    <a:pt x="132" y="25319"/>
                  </a:lnTo>
                  <a:lnTo>
                    <a:pt x="307" y="25319"/>
                  </a:lnTo>
                  <a:lnTo>
                    <a:pt x="351" y="25232"/>
                  </a:lnTo>
                  <a:lnTo>
                    <a:pt x="878" y="24003"/>
                  </a:lnTo>
                  <a:lnTo>
                    <a:pt x="1799" y="23959"/>
                  </a:lnTo>
                  <a:lnTo>
                    <a:pt x="1887" y="23915"/>
                  </a:lnTo>
                  <a:lnTo>
                    <a:pt x="1931" y="23871"/>
                  </a:lnTo>
                  <a:lnTo>
                    <a:pt x="3203" y="22379"/>
                  </a:lnTo>
                  <a:lnTo>
                    <a:pt x="3247" y="22336"/>
                  </a:lnTo>
                  <a:lnTo>
                    <a:pt x="4388" y="19615"/>
                  </a:lnTo>
                  <a:lnTo>
                    <a:pt x="6845" y="12068"/>
                  </a:lnTo>
                  <a:lnTo>
                    <a:pt x="9566" y="6539"/>
                  </a:lnTo>
                  <a:lnTo>
                    <a:pt x="10839" y="3994"/>
                  </a:lnTo>
                  <a:lnTo>
                    <a:pt x="12550" y="220"/>
                  </a:lnTo>
                  <a:lnTo>
                    <a:pt x="12550" y="176"/>
                  </a:lnTo>
                  <a:lnTo>
                    <a:pt x="12550" y="88"/>
                  </a:lnTo>
                  <a:lnTo>
                    <a:pt x="12506" y="44"/>
                  </a:lnTo>
                  <a:lnTo>
                    <a:pt x="1246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4" name="Google Shape;7644;p246"/>
            <p:cNvSpPr/>
            <p:nvPr/>
          </p:nvSpPr>
          <p:spPr>
            <a:xfrm>
              <a:off x="2828150" y="830775"/>
              <a:ext cx="373025" cy="702100"/>
            </a:xfrm>
            <a:custGeom>
              <a:avLst/>
              <a:gdLst/>
              <a:ahLst/>
              <a:cxnLst/>
              <a:rect l="l" t="t" r="r" b="b"/>
              <a:pathLst>
                <a:path w="14921" h="28084" extrusionOk="0">
                  <a:moveTo>
                    <a:pt x="14701" y="0"/>
                  </a:moveTo>
                  <a:lnTo>
                    <a:pt x="14613" y="44"/>
                  </a:lnTo>
                  <a:lnTo>
                    <a:pt x="14569" y="88"/>
                  </a:lnTo>
                  <a:lnTo>
                    <a:pt x="13297" y="2808"/>
                  </a:lnTo>
                  <a:lnTo>
                    <a:pt x="11893" y="5573"/>
                  </a:lnTo>
                  <a:lnTo>
                    <a:pt x="9962" y="9434"/>
                  </a:lnTo>
                  <a:lnTo>
                    <a:pt x="8602" y="12506"/>
                  </a:lnTo>
                  <a:lnTo>
                    <a:pt x="7592" y="15622"/>
                  </a:lnTo>
                  <a:lnTo>
                    <a:pt x="6144" y="19351"/>
                  </a:lnTo>
                  <a:lnTo>
                    <a:pt x="4389" y="22204"/>
                  </a:lnTo>
                  <a:lnTo>
                    <a:pt x="3555" y="22555"/>
                  </a:lnTo>
                  <a:lnTo>
                    <a:pt x="3511" y="22598"/>
                  </a:lnTo>
                  <a:lnTo>
                    <a:pt x="2809" y="23344"/>
                  </a:lnTo>
                  <a:lnTo>
                    <a:pt x="2765" y="23388"/>
                  </a:lnTo>
                  <a:lnTo>
                    <a:pt x="45" y="27820"/>
                  </a:lnTo>
                  <a:lnTo>
                    <a:pt x="1" y="27864"/>
                  </a:lnTo>
                  <a:lnTo>
                    <a:pt x="1" y="27952"/>
                  </a:lnTo>
                  <a:lnTo>
                    <a:pt x="45" y="27996"/>
                  </a:lnTo>
                  <a:lnTo>
                    <a:pt x="89" y="28040"/>
                  </a:lnTo>
                  <a:lnTo>
                    <a:pt x="176" y="28084"/>
                  </a:lnTo>
                  <a:lnTo>
                    <a:pt x="264" y="28084"/>
                  </a:lnTo>
                  <a:lnTo>
                    <a:pt x="352" y="27996"/>
                  </a:lnTo>
                  <a:lnTo>
                    <a:pt x="3073" y="23564"/>
                  </a:lnTo>
                  <a:lnTo>
                    <a:pt x="3731" y="22862"/>
                  </a:lnTo>
                  <a:lnTo>
                    <a:pt x="4565" y="22511"/>
                  </a:lnTo>
                  <a:lnTo>
                    <a:pt x="4652" y="22423"/>
                  </a:lnTo>
                  <a:lnTo>
                    <a:pt x="6451" y="19527"/>
                  </a:lnTo>
                  <a:lnTo>
                    <a:pt x="7943" y="15753"/>
                  </a:lnTo>
                  <a:lnTo>
                    <a:pt x="8953" y="12638"/>
                  </a:lnTo>
                  <a:lnTo>
                    <a:pt x="10269" y="9566"/>
                  </a:lnTo>
                  <a:lnTo>
                    <a:pt x="12200" y="5705"/>
                  </a:lnTo>
                  <a:lnTo>
                    <a:pt x="13648" y="2940"/>
                  </a:lnTo>
                  <a:lnTo>
                    <a:pt x="14920" y="220"/>
                  </a:lnTo>
                  <a:lnTo>
                    <a:pt x="14920" y="176"/>
                  </a:lnTo>
                  <a:lnTo>
                    <a:pt x="14920" y="88"/>
                  </a:lnTo>
                  <a:lnTo>
                    <a:pt x="14876" y="44"/>
                  </a:lnTo>
                  <a:lnTo>
                    <a:pt x="1483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5" name="Google Shape;7645;p246"/>
            <p:cNvSpPr/>
            <p:nvPr/>
          </p:nvSpPr>
          <p:spPr>
            <a:xfrm>
              <a:off x="2789775" y="802250"/>
              <a:ext cx="359825" cy="736100"/>
            </a:xfrm>
            <a:custGeom>
              <a:avLst/>
              <a:gdLst/>
              <a:ahLst/>
              <a:cxnLst/>
              <a:rect l="l" t="t" r="r" b="b"/>
              <a:pathLst>
                <a:path w="14393" h="29444" extrusionOk="0">
                  <a:moveTo>
                    <a:pt x="14174" y="0"/>
                  </a:moveTo>
                  <a:lnTo>
                    <a:pt x="14086" y="44"/>
                  </a:lnTo>
                  <a:lnTo>
                    <a:pt x="14086" y="132"/>
                  </a:lnTo>
                  <a:lnTo>
                    <a:pt x="13164" y="2150"/>
                  </a:lnTo>
                  <a:lnTo>
                    <a:pt x="11585" y="5266"/>
                  </a:lnTo>
                  <a:lnTo>
                    <a:pt x="9742" y="9040"/>
                  </a:lnTo>
                  <a:lnTo>
                    <a:pt x="7942" y="12769"/>
                  </a:lnTo>
                  <a:lnTo>
                    <a:pt x="6494" y="15841"/>
                  </a:lnTo>
                  <a:lnTo>
                    <a:pt x="4959" y="18913"/>
                  </a:lnTo>
                  <a:lnTo>
                    <a:pt x="3379" y="22028"/>
                  </a:lnTo>
                  <a:lnTo>
                    <a:pt x="1711" y="25144"/>
                  </a:lnTo>
                  <a:lnTo>
                    <a:pt x="0" y="29225"/>
                  </a:lnTo>
                  <a:lnTo>
                    <a:pt x="0" y="29268"/>
                  </a:lnTo>
                  <a:lnTo>
                    <a:pt x="0" y="29356"/>
                  </a:lnTo>
                  <a:lnTo>
                    <a:pt x="44" y="29400"/>
                  </a:lnTo>
                  <a:lnTo>
                    <a:pt x="132" y="29444"/>
                  </a:lnTo>
                  <a:lnTo>
                    <a:pt x="176" y="29444"/>
                  </a:lnTo>
                  <a:lnTo>
                    <a:pt x="263" y="29400"/>
                  </a:lnTo>
                  <a:lnTo>
                    <a:pt x="351" y="29356"/>
                  </a:lnTo>
                  <a:lnTo>
                    <a:pt x="2019" y="25319"/>
                  </a:lnTo>
                  <a:lnTo>
                    <a:pt x="3686" y="22204"/>
                  </a:lnTo>
                  <a:lnTo>
                    <a:pt x="5266" y="19088"/>
                  </a:lnTo>
                  <a:lnTo>
                    <a:pt x="6802" y="15973"/>
                  </a:lnTo>
                  <a:lnTo>
                    <a:pt x="8250" y="12901"/>
                  </a:lnTo>
                  <a:lnTo>
                    <a:pt x="10049" y="9171"/>
                  </a:lnTo>
                  <a:lnTo>
                    <a:pt x="11892" y="5441"/>
                  </a:lnTo>
                  <a:lnTo>
                    <a:pt x="13471" y="2326"/>
                  </a:lnTo>
                  <a:lnTo>
                    <a:pt x="14393" y="264"/>
                  </a:lnTo>
                  <a:lnTo>
                    <a:pt x="14393" y="176"/>
                  </a:lnTo>
                  <a:lnTo>
                    <a:pt x="14393" y="132"/>
                  </a:lnTo>
                  <a:lnTo>
                    <a:pt x="14349" y="88"/>
                  </a:lnTo>
                  <a:lnTo>
                    <a:pt x="14305" y="44"/>
                  </a:lnTo>
                  <a:lnTo>
                    <a:pt x="1421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6" name="Google Shape;7646;p246"/>
            <p:cNvSpPr/>
            <p:nvPr/>
          </p:nvSpPr>
          <p:spPr>
            <a:xfrm>
              <a:off x="2754650" y="825275"/>
              <a:ext cx="332425" cy="722950"/>
            </a:xfrm>
            <a:custGeom>
              <a:avLst/>
              <a:gdLst/>
              <a:ahLst/>
              <a:cxnLst/>
              <a:rect l="l" t="t" r="r" b="b"/>
              <a:pathLst>
                <a:path w="13297" h="28918" extrusionOk="0">
                  <a:moveTo>
                    <a:pt x="13033" y="1"/>
                  </a:moveTo>
                  <a:lnTo>
                    <a:pt x="12990" y="45"/>
                  </a:lnTo>
                  <a:lnTo>
                    <a:pt x="12946" y="88"/>
                  </a:lnTo>
                  <a:lnTo>
                    <a:pt x="11498" y="4608"/>
                  </a:lnTo>
                  <a:lnTo>
                    <a:pt x="9523" y="8601"/>
                  </a:lnTo>
                  <a:lnTo>
                    <a:pt x="7636" y="12419"/>
                  </a:lnTo>
                  <a:lnTo>
                    <a:pt x="5881" y="15973"/>
                  </a:lnTo>
                  <a:lnTo>
                    <a:pt x="4126" y="19484"/>
                  </a:lnTo>
                  <a:lnTo>
                    <a:pt x="2327" y="23038"/>
                  </a:lnTo>
                  <a:lnTo>
                    <a:pt x="352" y="26680"/>
                  </a:lnTo>
                  <a:lnTo>
                    <a:pt x="308" y="26768"/>
                  </a:lnTo>
                  <a:lnTo>
                    <a:pt x="1" y="28698"/>
                  </a:lnTo>
                  <a:lnTo>
                    <a:pt x="1" y="28786"/>
                  </a:lnTo>
                  <a:lnTo>
                    <a:pt x="1" y="28830"/>
                  </a:lnTo>
                  <a:lnTo>
                    <a:pt x="45" y="28874"/>
                  </a:lnTo>
                  <a:lnTo>
                    <a:pt x="133" y="28918"/>
                  </a:lnTo>
                  <a:lnTo>
                    <a:pt x="264" y="28874"/>
                  </a:lnTo>
                  <a:lnTo>
                    <a:pt x="308" y="28742"/>
                  </a:lnTo>
                  <a:lnTo>
                    <a:pt x="659" y="26855"/>
                  </a:lnTo>
                  <a:lnTo>
                    <a:pt x="2634" y="23170"/>
                  </a:lnTo>
                  <a:lnTo>
                    <a:pt x="4477" y="19615"/>
                  </a:lnTo>
                  <a:lnTo>
                    <a:pt x="6232" y="16105"/>
                  </a:lnTo>
                  <a:lnTo>
                    <a:pt x="7943" y="12550"/>
                  </a:lnTo>
                  <a:lnTo>
                    <a:pt x="9830" y="8733"/>
                  </a:lnTo>
                  <a:lnTo>
                    <a:pt x="11805" y="4784"/>
                  </a:lnTo>
                  <a:lnTo>
                    <a:pt x="11805" y="4740"/>
                  </a:lnTo>
                  <a:lnTo>
                    <a:pt x="13297" y="220"/>
                  </a:lnTo>
                  <a:lnTo>
                    <a:pt x="13297" y="132"/>
                  </a:lnTo>
                  <a:lnTo>
                    <a:pt x="13253" y="88"/>
                  </a:lnTo>
                  <a:lnTo>
                    <a:pt x="1325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7" name="Google Shape;7647;p246"/>
            <p:cNvSpPr/>
            <p:nvPr/>
          </p:nvSpPr>
          <p:spPr>
            <a:xfrm>
              <a:off x="2734925" y="958025"/>
              <a:ext cx="270975" cy="606675"/>
            </a:xfrm>
            <a:custGeom>
              <a:avLst/>
              <a:gdLst/>
              <a:ahLst/>
              <a:cxnLst/>
              <a:rect l="l" t="t" r="r" b="b"/>
              <a:pathLst>
                <a:path w="10839" h="24267" extrusionOk="0">
                  <a:moveTo>
                    <a:pt x="10619" y="0"/>
                  </a:moveTo>
                  <a:lnTo>
                    <a:pt x="10531" y="44"/>
                  </a:lnTo>
                  <a:lnTo>
                    <a:pt x="10531" y="88"/>
                  </a:lnTo>
                  <a:lnTo>
                    <a:pt x="9610" y="2326"/>
                  </a:lnTo>
                  <a:lnTo>
                    <a:pt x="8645" y="4520"/>
                  </a:lnTo>
                  <a:lnTo>
                    <a:pt x="7635" y="6714"/>
                  </a:lnTo>
                  <a:lnTo>
                    <a:pt x="6582" y="8864"/>
                  </a:lnTo>
                  <a:lnTo>
                    <a:pt x="4476" y="13164"/>
                  </a:lnTo>
                  <a:lnTo>
                    <a:pt x="2326" y="17333"/>
                  </a:lnTo>
                  <a:lnTo>
                    <a:pt x="351" y="21107"/>
                  </a:lnTo>
                  <a:lnTo>
                    <a:pt x="351" y="21151"/>
                  </a:lnTo>
                  <a:lnTo>
                    <a:pt x="0" y="22423"/>
                  </a:lnTo>
                  <a:lnTo>
                    <a:pt x="0" y="22467"/>
                  </a:lnTo>
                  <a:lnTo>
                    <a:pt x="88" y="24091"/>
                  </a:lnTo>
                  <a:lnTo>
                    <a:pt x="132" y="24222"/>
                  </a:lnTo>
                  <a:lnTo>
                    <a:pt x="263" y="24266"/>
                  </a:lnTo>
                  <a:lnTo>
                    <a:pt x="351" y="24266"/>
                  </a:lnTo>
                  <a:lnTo>
                    <a:pt x="395" y="24222"/>
                  </a:lnTo>
                  <a:lnTo>
                    <a:pt x="439" y="24134"/>
                  </a:lnTo>
                  <a:lnTo>
                    <a:pt x="439" y="24091"/>
                  </a:lnTo>
                  <a:lnTo>
                    <a:pt x="351" y="22511"/>
                  </a:lnTo>
                  <a:lnTo>
                    <a:pt x="658" y="21282"/>
                  </a:lnTo>
                  <a:lnTo>
                    <a:pt x="2633" y="17508"/>
                  </a:lnTo>
                  <a:lnTo>
                    <a:pt x="4783" y="13296"/>
                  </a:lnTo>
                  <a:lnTo>
                    <a:pt x="6889" y="9040"/>
                  </a:lnTo>
                  <a:lnTo>
                    <a:pt x="7942" y="6846"/>
                  </a:lnTo>
                  <a:lnTo>
                    <a:pt x="8952" y="4695"/>
                  </a:lnTo>
                  <a:lnTo>
                    <a:pt x="9917" y="2458"/>
                  </a:lnTo>
                  <a:lnTo>
                    <a:pt x="10839" y="220"/>
                  </a:lnTo>
                  <a:lnTo>
                    <a:pt x="10839" y="176"/>
                  </a:lnTo>
                  <a:lnTo>
                    <a:pt x="10839" y="88"/>
                  </a:lnTo>
                  <a:lnTo>
                    <a:pt x="10795" y="44"/>
                  </a:lnTo>
                  <a:lnTo>
                    <a:pt x="1075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8" name="Google Shape;7648;p246"/>
            <p:cNvSpPr/>
            <p:nvPr/>
          </p:nvSpPr>
          <p:spPr>
            <a:xfrm>
              <a:off x="2697625" y="973375"/>
              <a:ext cx="265500" cy="607775"/>
            </a:xfrm>
            <a:custGeom>
              <a:avLst/>
              <a:gdLst/>
              <a:ahLst/>
              <a:cxnLst/>
              <a:rect l="l" t="t" r="r" b="b"/>
              <a:pathLst>
                <a:path w="10620" h="24311" extrusionOk="0">
                  <a:moveTo>
                    <a:pt x="10444" y="1"/>
                  </a:moveTo>
                  <a:lnTo>
                    <a:pt x="10400" y="44"/>
                  </a:lnTo>
                  <a:lnTo>
                    <a:pt x="10312" y="88"/>
                  </a:lnTo>
                  <a:lnTo>
                    <a:pt x="10268" y="132"/>
                  </a:lnTo>
                  <a:lnTo>
                    <a:pt x="8206" y="5398"/>
                  </a:lnTo>
                  <a:lnTo>
                    <a:pt x="6758" y="8206"/>
                  </a:lnTo>
                  <a:lnTo>
                    <a:pt x="5266" y="11497"/>
                  </a:lnTo>
                  <a:lnTo>
                    <a:pt x="3862" y="14349"/>
                  </a:lnTo>
                  <a:lnTo>
                    <a:pt x="2019" y="17684"/>
                  </a:lnTo>
                  <a:lnTo>
                    <a:pt x="439" y="20888"/>
                  </a:lnTo>
                  <a:lnTo>
                    <a:pt x="395" y="20931"/>
                  </a:lnTo>
                  <a:lnTo>
                    <a:pt x="0" y="22599"/>
                  </a:lnTo>
                  <a:lnTo>
                    <a:pt x="0" y="22643"/>
                  </a:lnTo>
                  <a:lnTo>
                    <a:pt x="220" y="24179"/>
                  </a:lnTo>
                  <a:lnTo>
                    <a:pt x="263" y="24266"/>
                  </a:lnTo>
                  <a:lnTo>
                    <a:pt x="395" y="24310"/>
                  </a:lnTo>
                  <a:lnTo>
                    <a:pt x="483" y="24310"/>
                  </a:lnTo>
                  <a:lnTo>
                    <a:pt x="527" y="24266"/>
                  </a:lnTo>
                  <a:lnTo>
                    <a:pt x="571" y="24179"/>
                  </a:lnTo>
                  <a:lnTo>
                    <a:pt x="571" y="24135"/>
                  </a:lnTo>
                  <a:lnTo>
                    <a:pt x="351" y="22643"/>
                  </a:lnTo>
                  <a:lnTo>
                    <a:pt x="746" y="21019"/>
                  </a:lnTo>
                  <a:lnTo>
                    <a:pt x="2326" y="17816"/>
                  </a:lnTo>
                  <a:lnTo>
                    <a:pt x="4169" y="14481"/>
                  </a:lnTo>
                  <a:lnTo>
                    <a:pt x="5573" y="11673"/>
                  </a:lnTo>
                  <a:lnTo>
                    <a:pt x="7109" y="8382"/>
                  </a:lnTo>
                  <a:lnTo>
                    <a:pt x="8557" y="5573"/>
                  </a:lnTo>
                  <a:lnTo>
                    <a:pt x="8557" y="5529"/>
                  </a:lnTo>
                  <a:lnTo>
                    <a:pt x="10619" y="264"/>
                  </a:lnTo>
                  <a:lnTo>
                    <a:pt x="10619" y="176"/>
                  </a:lnTo>
                  <a:lnTo>
                    <a:pt x="10619" y="132"/>
                  </a:lnTo>
                  <a:lnTo>
                    <a:pt x="10575" y="44"/>
                  </a:lnTo>
                  <a:lnTo>
                    <a:pt x="10531" y="44"/>
                  </a:lnTo>
                  <a:lnTo>
                    <a:pt x="1044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9" name="Google Shape;7649;p246"/>
            <p:cNvSpPr/>
            <p:nvPr/>
          </p:nvSpPr>
          <p:spPr>
            <a:xfrm>
              <a:off x="2630700" y="1103925"/>
              <a:ext cx="223825" cy="530975"/>
            </a:xfrm>
            <a:custGeom>
              <a:avLst/>
              <a:gdLst/>
              <a:ahLst/>
              <a:cxnLst/>
              <a:rect l="l" t="t" r="r" b="b"/>
              <a:pathLst>
                <a:path w="8953" h="21239" extrusionOk="0">
                  <a:moveTo>
                    <a:pt x="8733" y="0"/>
                  </a:moveTo>
                  <a:lnTo>
                    <a:pt x="8689" y="44"/>
                  </a:lnTo>
                  <a:lnTo>
                    <a:pt x="8645" y="88"/>
                  </a:lnTo>
                  <a:lnTo>
                    <a:pt x="6451" y="4388"/>
                  </a:lnTo>
                  <a:lnTo>
                    <a:pt x="5003" y="7372"/>
                  </a:lnTo>
                  <a:lnTo>
                    <a:pt x="3379" y="10356"/>
                  </a:lnTo>
                  <a:lnTo>
                    <a:pt x="1405" y="14261"/>
                  </a:lnTo>
                  <a:lnTo>
                    <a:pt x="1405" y="14305"/>
                  </a:lnTo>
                  <a:lnTo>
                    <a:pt x="790" y="16455"/>
                  </a:lnTo>
                  <a:lnTo>
                    <a:pt x="0" y="21063"/>
                  </a:lnTo>
                  <a:lnTo>
                    <a:pt x="0" y="21107"/>
                  </a:lnTo>
                  <a:lnTo>
                    <a:pt x="44" y="21195"/>
                  </a:lnTo>
                  <a:lnTo>
                    <a:pt x="88" y="21238"/>
                  </a:lnTo>
                  <a:lnTo>
                    <a:pt x="176" y="21238"/>
                  </a:lnTo>
                  <a:lnTo>
                    <a:pt x="308" y="21195"/>
                  </a:lnTo>
                  <a:lnTo>
                    <a:pt x="351" y="21107"/>
                  </a:lnTo>
                  <a:lnTo>
                    <a:pt x="1141" y="16543"/>
                  </a:lnTo>
                  <a:lnTo>
                    <a:pt x="1712" y="14393"/>
                  </a:lnTo>
                  <a:lnTo>
                    <a:pt x="3686" y="10532"/>
                  </a:lnTo>
                  <a:lnTo>
                    <a:pt x="5310" y="7504"/>
                  </a:lnTo>
                  <a:lnTo>
                    <a:pt x="6802" y="4564"/>
                  </a:lnTo>
                  <a:lnTo>
                    <a:pt x="8952" y="264"/>
                  </a:lnTo>
                  <a:lnTo>
                    <a:pt x="8952" y="176"/>
                  </a:lnTo>
                  <a:lnTo>
                    <a:pt x="8952" y="132"/>
                  </a:lnTo>
                  <a:lnTo>
                    <a:pt x="8908" y="44"/>
                  </a:lnTo>
                  <a:lnTo>
                    <a:pt x="886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0" name="Google Shape;7650;p246"/>
            <p:cNvSpPr/>
            <p:nvPr/>
          </p:nvSpPr>
          <p:spPr>
            <a:xfrm>
              <a:off x="2619725" y="1124775"/>
              <a:ext cx="194200" cy="436625"/>
            </a:xfrm>
            <a:custGeom>
              <a:avLst/>
              <a:gdLst/>
              <a:ahLst/>
              <a:cxnLst/>
              <a:rect l="l" t="t" r="r" b="b"/>
              <a:pathLst>
                <a:path w="7768" h="17465" extrusionOk="0">
                  <a:moveTo>
                    <a:pt x="7548" y="0"/>
                  </a:moveTo>
                  <a:lnTo>
                    <a:pt x="7460" y="44"/>
                  </a:lnTo>
                  <a:lnTo>
                    <a:pt x="7416" y="88"/>
                  </a:lnTo>
                  <a:lnTo>
                    <a:pt x="6188" y="2501"/>
                  </a:lnTo>
                  <a:lnTo>
                    <a:pt x="4696" y="5661"/>
                  </a:lnTo>
                  <a:lnTo>
                    <a:pt x="3160" y="8469"/>
                  </a:lnTo>
                  <a:lnTo>
                    <a:pt x="966" y="12681"/>
                  </a:lnTo>
                  <a:lnTo>
                    <a:pt x="176" y="15007"/>
                  </a:lnTo>
                  <a:lnTo>
                    <a:pt x="176" y="15051"/>
                  </a:lnTo>
                  <a:lnTo>
                    <a:pt x="1" y="17245"/>
                  </a:lnTo>
                  <a:lnTo>
                    <a:pt x="1" y="17333"/>
                  </a:lnTo>
                  <a:lnTo>
                    <a:pt x="45" y="17377"/>
                  </a:lnTo>
                  <a:lnTo>
                    <a:pt x="88" y="17421"/>
                  </a:lnTo>
                  <a:lnTo>
                    <a:pt x="176" y="17464"/>
                  </a:lnTo>
                  <a:lnTo>
                    <a:pt x="308" y="17421"/>
                  </a:lnTo>
                  <a:lnTo>
                    <a:pt x="352" y="17289"/>
                  </a:lnTo>
                  <a:lnTo>
                    <a:pt x="527" y="15095"/>
                  </a:lnTo>
                  <a:lnTo>
                    <a:pt x="1273" y="12813"/>
                  </a:lnTo>
                  <a:lnTo>
                    <a:pt x="3467" y="8601"/>
                  </a:lnTo>
                  <a:lnTo>
                    <a:pt x="5003" y="5792"/>
                  </a:lnTo>
                  <a:lnTo>
                    <a:pt x="6539" y="2677"/>
                  </a:lnTo>
                  <a:lnTo>
                    <a:pt x="7767" y="263"/>
                  </a:lnTo>
                  <a:lnTo>
                    <a:pt x="7767" y="176"/>
                  </a:lnTo>
                  <a:lnTo>
                    <a:pt x="7767" y="132"/>
                  </a:lnTo>
                  <a:lnTo>
                    <a:pt x="7724" y="44"/>
                  </a:lnTo>
                  <a:lnTo>
                    <a:pt x="768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1" name="Google Shape;7651;p246"/>
            <p:cNvSpPr/>
            <p:nvPr/>
          </p:nvSpPr>
          <p:spPr>
            <a:xfrm>
              <a:off x="2592300" y="1141225"/>
              <a:ext cx="183225" cy="483800"/>
            </a:xfrm>
            <a:custGeom>
              <a:avLst/>
              <a:gdLst/>
              <a:ahLst/>
              <a:cxnLst/>
              <a:rect l="l" t="t" r="r" b="b"/>
              <a:pathLst>
                <a:path w="7329" h="19352" extrusionOk="0">
                  <a:moveTo>
                    <a:pt x="7153" y="0"/>
                  </a:moveTo>
                  <a:lnTo>
                    <a:pt x="7109" y="44"/>
                  </a:lnTo>
                  <a:lnTo>
                    <a:pt x="7022" y="44"/>
                  </a:lnTo>
                  <a:lnTo>
                    <a:pt x="7022" y="132"/>
                  </a:lnTo>
                  <a:lnTo>
                    <a:pt x="5749" y="2677"/>
                  </a:lnTo>
                  <a:lnTo>
                    <a:pt x="4476" y="5178"/>
                  </a:lnTo>
                  <a:lnTo>
                    <a:pt x="1229" y="11277"/>
                  </a:lnTo>
                  <a:lnTo>
                    <a:pt x="1229" y="11321"/>
                  </a:lnTo>
                  <a:lnTo>
                    <a:pt x="308" y="13735"/>
                  </a:lnTo>
                  <a:lnTo>
                    <a:pt x="308" y="13779"/>
                  </a:lnTo>
                  <a:lnTo>
                    <a:pt x="1" y="16017"/>
                  </a:lnTo>
                  <a:lnTo>
                    <a:pt x="1" y="16060"/>
                  </a:lnTo>
                  <a:lnTo>
                    <a:pt x="132" y="19176"/>
                  </a:lnTo>
                  <a:lnTo>
                    <a:pt x="132" y="19264"/>
                  </a:lnTo>
                  <a:lnTo>
                    <a:pt x="176" y="19308"/>
                  </a:lnTo>
                  <a:lnTo>
                    <a:pt x="308" y="19351"/>
                  </a:lnTo>
                  <a:lnTo>
                    <a:pt x="396" y="19351"/>
                  </a:lnTo>
                  <a:lnTo>
                    <a:pt x="439" y="19308"/>
                  </a:lnTo>
                  <a:lnTo>
                    <a:pt x="483" y="19264"/>
                  </a:lnTo>
                  <a:lnTo>
                    <a:pt x="483" y="19176"/>
                  </a:lnTo>
                  <a:lnTo>
                    <a:pt x="352" y="16060"/>
                  </a:lnTo>
                  <a:lnTo>
                    <a:pt x="659" y="13866"/>
                  </a:lnTo>
                  <a:lnTo>
                    <a:pt x="1536" y="11453"/>
                  </a:lnTo>
                  <a:lnTo>
                    <a:pt x="4827" y="5354"/>
                  </a:lnTo>
                  <a:lnTo>
                    <a:pt x="6100" y="2852"/>
                  </a:lnTo>
                  <a:lnTo>
                    <a:pt x="7329" y="264"/>
                  </a:lnTo>
                  <a:lnTo>
                    <a:pt x="7329" y="176"/>
                  </a:lnTo>
                  <a:lnTo>
                    <a:pt x="7329" y="132"/>
                  </a:lnTo>
                  <a:lnTo>
                    <a:pt x="7285" y="88"/>
                  </a:lnTo>
                  <a:lnTo>
                    <a:pt x="7241" y="44"/>
                  </a:lnTo>
                  <a:lnTo>
                    <a:pt x="715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2" name="Google Shape;7652;p246"/>
            <p:cNvSpPr/>
            <p:nvPr/>
          </p:nvSpPr>
          <p:spPr>
            <a:xfrm>
              <a:off x="2263200" y="1174125"/>
              <a:ext cx="342300" cy="810725"/>
            </a:xfrm>
            <a:custGeom>
              <a:avLst/>
              <a:gdLst/>
              <a:ahLst/>
              <a:cxnLst/>
              <a:rect l="l" t="t" r="r" b="b"/>
              <a:pathLst>
                <a:path w="13692" h="32429" extrusionOk="0">
                  <a:moveTo>
                    <a:pt x="13384" y="1"/>
                  </a:moveTo>
                  <a:lnTo>
                    <a:pt x="13340" y="88"/>
                  </a:lnTo>
                  <a:lnTo>
                    <a:pt x="11014" y="4389"/>
                  </a:lnTo>
                  <a:lnTo>
                    <a:pt x="9479" y="7241"/>
                  </a:lnTo>
                  <a:lnTo>
                    <a:pt x="8294" y="9918"/>
                  </a:lnTo>
                  <a:lnTo>
                    <a:pt x="7723" y="11980"/>
                  </a:lnTo>
                  <a:lnTo>
                    <a:pt x="7723" y="12024"/>
                  </a:lnTo>
                  <a:lnTo>
                    <a:pt x="7548" y="16544"/>
                  </a:lnTo>
                  <a:lnTo>
                    <a:pt x="7153" y="17816"/>
                  </a:lnTo>
                  <a:lnTo>
                    <a:pt x="5003" y="21502"/>
                  </a:lnTo>
                  <a:lnTo>
                    <a:pt x="1975" y="26329"/>
                  </a:lnTo>
                  <a:lnTo>
                    <a:pt x="0" y="31682"/>
                  </a:lnTo>
                  <a:lnTo>
                    <a:pt x="0" y="31770"/>
                  </a:lnTo>
                  <a:lnTo>
                    <a:pt x="0" y="31814"/>
                  </a:lnTo>
                  <a:lnTo>
                    <a:pt x="352" y="32340"/>
                  </a:lnTo>
                  <a:lnTo>
                    <a:pt x="395" y="32428"/>
                  </a:lnTo>
                  <a:lnTo>
                    <a:pt x="571" y="32428"/>
                  </a:lnTo>
                  <a:lnTo>
                    <a:pt x="615" y="32384"/>
                  </a:lnTo>
                  <a:lnTo>
                    <a:pt x="2897" y="30015"/>
                  </a:lnTo>
                  <a:lnTo>
                    <a:pt x="2940" y="29971"/>
                  </a:lnTo>
                  <a:lnTo>
                    <a:pt x="2940" y="29927"/>
                  </a:lnTo>
                  <a:lnTo>
                    <a:pt x="2940" y="29839"/>
                  </a:lnTo>
                  <a:lnTo>
                    <a:pt x="2897" y="29795"/>
                  </a:lnTo>
                  <a:lnTo>
                    <a:pt x="2853" y="29752"/>
                  </a:lnTo>
                  <a:lnTo>
                    <a:pt x="2721" y="29752"/>
                  </a:lnTo>
                  <a:lnTo>
                    <a:pt x="2633" y="29795"/>
                  </a:lnTo>
                  <a:lnTo>
                    <a:pt x="527" y="31989"/>
                  </a:lnTo>
                  <a:lnTo>
                    <a:pt x="352" y="31726"/>
                  </a:lnTo>
                  <a:lnTo>
                    <a:pt x="2282" y="26504"/>
                  </a:lnTo>
                  <a:lnTo>
                    <a:pt x="5310" y="21678"/>
                  </a:lnTo>
                  <a:lnTo>
                    <a:pt x="7460" y="17992"/>
                  </a:lnTo>
                  <a:lnTo>
                    <a:pt x="7504" y="17948"/>
                  </a:lnTo>
                  <a:lnTo>
                    <a:pt x="7899" y="16631"/>
                  </a:lnTo>
                  <a:lnTo>
                    <a:pt x="7899" y="16587"/>
                  </a:lnTo>
                  <a:lnTo>
                    <a:pt x="8074" y="12024"/>
                  </a:lnTo>
                  <a:lnTo>
                    <a:pt x="8645" y="10049"/>
                  </a:lnTo>
                  <a:lnTo>
                    <a:pt x="9830" y="7373"/>
                  </a:lnTo>
                  <a:lnTo>
                    <a:pt x="11322" y="4564"/>
                  </a:lnTo>
                  <a:lnTo>
                    <a:pt x="13647" y="264"/>
                  </a:lnTo>
                  <a:lnTo>
                    <a:pt x="13691" y="176"/>
                  </a:lnTo>
                  <a:lnTo>
                    <a:pt x="13691" y="88"/>
                  </a:lnTo>
                  <a:lnTo>
                    <a:pt x="13647" y="45"/>
                  </a:lnTo>
                  <a:lnTo>
                    <a:pt x="1360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3" name="Google Shape;7653;p246"/>
            <p:cNvSpPr/>
            <p:nvPr/>
          </p:nvSpPr>
          <p:spPr>
            <a:xfrm>
              <a:off x="3125450" y="769325"/>
              <a:ext cx="242475" cy="648375"/>
            </a:xfrm>
            <a:custGeom>
              <a:avLst/>
              <a:gdLst/>
              <a:ahLst/>
              <a:cxnLst/>
              <a:rect l="l" t="t" r="r" b="b"/>
              <a:pathLst>
                <a:path w="9699" h="25935" extrusionOk="0">
                  <a:moveTo>
                    <a:pt x="9479" y="1"/>
                  </a:moveTo>
                  <a:lnTo>
                    <a:pt x="9435" y="45"/>
                  </a:lnTo>
                  <a:lnTo>
                    <a:pt x="9391" y="89"/>
                  </a:lnTo>
                  <a:lnTo>
                    <a:pt x="8996" y="878"/>
                  </a:lnTo>
                  <a:lnTo>
                    <a:pt x="8952" y="878"/>
                  </a:lnTo>
                  <a:lnTo>
                    <a:pt x="8162" y="2941"/>
                  </a:lnTo>
                  <a:lnTo>
                    <a:pt x="6846" y="6846"/>
                  </a:lnTo>
                  <a:lnTo>
                    <a:pt x="5573" y="9742"/>
                  </a:lnTo>
                  <a:lnTo>
                    <a:pt x="4652" y="11410"/>
                  </a:lnTo>
                  <a:lnTo>
                    <a:pt x="3862" y="12989"/>
                  </a:lnTo>
                  <a:lnTo>
                    <a:pt x="3160" y="14525"/>
                  </a:lnTo>
                  <a:lnTo>
                    <a:pt x="2590" y="16017"/>
                  </a:lnTo>
                  <a:lnTo>
                    <a:pt x="2019" y="17553"/>
                  </a:lnTo>
                  <a:lnTo>
                    <a:pt x="1536" y="19089"/>
                  </a:lnTo>
                  <a:lnTo>
                    <a:pt x="483" y="22380"/>
                  </a:lnTo>
                  <a:lnTo>
                    <a:pt x="88" y="23696"/>
                  </a:lnTo>
                  <a:lnTo>
                    <a:pt x="88" y="23740"/>
                  </a:lnTo>
                  <a:lnTo>
                    <a:pt x="1" y="25759"/>
                  </a:lnTo>
                  <a:lnTo>
                    <a:pt x="1" y="25802"/>
                  </a:lnTo>
                  <a:lnTo>
                    <a:pt x="44" y="25846"/>
                  </a:lnTo>
                  <a:lnTo>
                    <a:pt x="88" y="25890"/>
                  </a:lnTo>
                  <a:lnTo>
                    <a:pt x="176" y="25934"/>
                  </a:lnTo>
                  <a:lnTo>
                    <a:pt x="308" y="25890"/>
                  </a:lnTo>
                  <a:lnTo>
                    <a:pt x="352" y="25759"/>
                  </a:lnTo>
                  <a:lnTo>
                    <a:pt x="439" y="23784"/>
                  </a:lnTo>
                  <a:lnTo>
                    <a:pt x="834" y="22511"/>
                  </a:lnTo>
                  <a:lnTo>
                    <a:pt x="1844" y="19220"/>
                  </a:lnTo>
                  <a:lnTo>
                    <a:pt x="2370" y="17685"/>
                  </a:lnTo>
                  <a:lnTo>
                    <a:pt x="2897" y="16149"/>
                  </a:lnTo>
                  <a:lnTo>
                    <a:pt x="3511" y="14657"/>
                  </a:lnTo>
                  <a:lnTo>
                    <a:pt x="4169" y="13121"/>
                  </a:lnTo>
                  <a:lnTo>
                    <a:pt x="4959" y="11541"/>
                  </a:lnTo>
                  <a:lnTo>
                    <a:pt x="5881" y="9874"/>
                  </a:lnTo>
                  <a:lnTo>
                    <a:pt x="7153" y="6978"/>
                  </a:lnTo>
                  <a:lnTo>
                    <a:pt x="8513" y="3029"/>
                  </a:lnTo>
                  <a:lnTo>
                    <a:pt x="9303" y="1010"/>
                  </a:lnTo>
                  <a:lnTo>
                    <a:pt x="9698" y="264"/>
                  </a:lnTo>
                  <a:lnTo>
                    <a:pt x="9698" y="176"/>
                  </a:lnTo>
                  <a:lnTo>
                    <a:pt x="9698" y="89"/>
                  </a:lnTo>
                  <a:lnTo>
                    <a:pt x="9698" y="45"/>
                  </a:lnTo>
                  <a:lnTo>
                    <a:pt x="961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4" name="Google Shape;7654;p246"/>
            <p:cNvSpPr/>
            <p:nvPr/>
          </p:nvSpPr>
          <p:spPr>
            <a:xfrm>
              <a:off x="3734300" y="758375"/>
              <a:ext cx="1192475" cy="1433800"/>
            </a:xfrm>
            <a:custGeom>
              <a:avLst/>
              <a:gdLst/>
              <a:ahLst/>
              <a:cxnLst/>
              <a:rect l="l" t="t" r="r" b="b"/>
              <a:pathLst>
                <a:path w="47699" h="57352" extrusionOk="0">
                  <a:moveTo>
                    <a:pt x="22906" y="0"/>
                  </a:moveTo>
                  <a:lnTo>
                    <a:pt x="22862" y="44"/>
                  </a:lnTo>
                  <a:lnTo>
                    <a:pt x="22818" y="88"/>
                  </a:lnTo>
                  <a:lnTo>
                    <a:pt x="21063" y="2764"/>
                  </a:lnTo>
                  <a:lnTo>
                    <a:pt x="21063" y="2808"/>
                  </a:lnTo>
                  <a:lnTo>
                    <a:pt x="19703" y="5968"/>
                  </a:lnTo>
                  <a:lnTo>
                    <a:pt x="19483" y="6582"/>
                  </a:lnTo>
                  <a:lnTo>
                    <a:pt x="19176" y="7196"/>
                  </a:lnTo>
                  <a:lnTo>
                    <a:pt x="18562" y="8337"/>
                  </a:lnTo>
                  <a:lnTo>
                    <a:pt x="17816" y="9434"/>
                  </a:lnTo>
                  <a:lnTo>
                    <a:pt x="17070" y="10487"/>
                  </a:lnTo>
                  <a:lnTo>
                    <a:pt x="16236" y="11497"/>
                  </a:lnTo>
                  <a:lnTo>
                    <a:pt x="15358" y="12506"/>
                  </a:lnTo>
                  <a:lnTo>
                    <a:pt x="13559" y="14437"/>
                  </a:lnTo>
                  <a:lnTo>
                    <a:pt x="11629" y="16543"/>
                  </a:lnTo>
                  <a:lnTo>
                    <a:pt x="10707" y="17596"/>
                  </a:lnTo>
                  <a:lnTo>
                    <a:pt x="9873" y="18693"/>
                  </a:lnTo>
                  <a:lnTo>
                    <a:pt x="7679" y="21326"/>
                  </a:lnTo>
                  <a:lnTo>
                    <a:pt x="7635" y="21414"/>
                  </a:lnTo>
                  <a:lnTo>
                    <a:pt x="7416" y="22423"/>
                  </a:lnTo>
                  <a:lnTo>
                    <a:pt x="7416" y="22467"/>
                  </a:lnTo>
                  <a:lnTo>
                    <a:pt x="7855" y="25670"/>
                  </a:lnTo>
                  <a:lnTo>
                    <a:pt x="7723" y="26591"/>
                  </a:lnTo>
                  <a:lnTo>
                    <a:pt x="6889" y="26284"/>
                  </a:lnTo>
                  <a:lnTo>
                    <a:pt x="6802" y="26240"/>
                  </a:lnTo>
                  <a:lnTo>
                    <a:pt x="6714" y="26284"/>
                  </a:lnTo>
                  <a:lnTo>
                    <a:pt x="4125" y="27645"/>
                  </a:lnTo>
                  <a:lnTo>
                    <a:pt x="4037" y="27732"/>
                  </a:lnTo>
                  <a:lnTo>
                    <a:pt x="3511" y="29268"/>
                  </a:lnTo>
                  <a:lnTo>
                    <a:pt x="3467" y="29312"/>
                  </a:lnTo>
                  <a:lnTo>
                    <a:pt x="3160" y="31243"/>
                  </a:lnTo>
                  <a:lnTo>
                    <a:pt x="3160" y="31287"/>
                  </a:lnTo>
                  <a:lnTo>
                    <a:pt x="3467" y="33788"/>
                  </a:lnTo>
                  <a:lnTo>
                    <a:pt x="3598" y="35017"/>
                  </a:lnTo>
                  <a:lnTo>
                    <a:pt x="3642" y="36157"/>
                  </a:lnTo>
                  <a:lnTo>
                    <a:pt x="3686" y="37167"/>
                  </a:lnTo>
                  <a:lnTo>
                    <a:pt x="3686" y="38088"/>
                  </a:lnTo>
                  <a:lnTo>
                    <a:pt x="3598" y="38966"/>
                  </a:lnTo>
                  <a:lnTo>
                    <a:pt x="3511" y="39712"/>
                  </a:lnTo>
                  <a:lnTo>
                    <a:pt x="3379" y="40414"/>
                  </a:lnTo>
                  <a:lnTo>
                    <a:pt x="3204" y="41028"/>
                  </a:lnTo>
                  <a:lnTo>
                    <a:pt x="3028" y="41599"/>
                  </a:lnTo>
                  <a:lnTo>
                    <a:pt x="2809" y="42081"/>
                  </a:lnTo>
                  <a:lnTo>
                    <a:pt x="2589" y="42520"/>
                  </a:lnTo>
                  <a:lnTo>
                    <a:pt x="2326" y="42871"/>
                  </a:lnTo>
                  <a:lnTo>
                    <a:pt x="2063" y="43178"/>
                  </a:lnTo>
                  <a:lnTo>
                    <a:pt x="1799" y="43442"/>
                  </a:lnTo>
                  <a:lnTo>
                    <a:pt x="1536" y="43705"/>
                  </a:lnTo>
                  <a:lnTo>
                    <a:pt x="1229" y="43880"/>
                  </a:lnTo>
                  <a:lnTo>
                    <a:pt x="1185" y="43924"/>
                  </a:lnTo>
                  <a:lnTo>
                    <a:pt x="44" y="45285"/>
                  </a:lnTo>
                  <a:lnTo>
                    <a:pt x="0" y="45372"/>
                  </a:lnTo>
                  <a:lnTo>
                    <a:pt x="0" y="45416"/>
                  </a:lnTo>
                  <a:lnTo>
                    <a:pt x="88" y="46118"/>
                  </a:lnTo>
                  <a:lnTo>
                    <a:pt x="1361" y="50638"/>
                  </a:lnTo>
                  <a:lnTo>
                    <a:pt x="2326" y="53446"/>
                  </a:lnTo>
                  <a:lnTo>
                    <a:pt x="2370" y="53446"/>
                  </a:lnTo>
                  <a:lnTo>
                    <a:pt x="3774" y="55728"/>
                  </a:lnTo>
                  <a:lnTo>
                    <a:pt x="5047" y="57176"/>
                  </a:lnTo>
                  <a:lnTo>
                    <a:pt x="5134" y="57220"/>
                  </a:lnTo>
                  <a:lnTo>
                    <a:pt x="5529" y="57352"/>
                  </a:lnTo>
                  <a:lnTo>
                    <a:pt x="5617" y="57352"/>
                  </a:lnTo>
                  <a:lnTo>
                    <a:pt x="6670" y="56957"/>
                  </a:lnTo>
                  <a:lnTo>
                    <a:pt x="6714" y="56913"/>
                  </a:lnTo>
                  <a:lnTo>
                    <a:pt x="7460" y="56035"/>
                  </a:lnTo>
                  <a:lnTo>
                    <a:pt x="7504" y="55991"/>
                  </a:lnTo>
                  <a:lnTo>
                    <a:pt x="7943" y="54850"/>
                  </a:lnTo>
                  <a:lnTo>
                    <a:pt x="7943" y="54807"/>
                  </a:lnTo>
                  <a:lnTo>
                    <a:pt x="8118" y="52261"/>
                  </a:lnTo>
                  <a:lnTo>
                    <a:pt x="8118" y="52174"/>
                  </a:lnTo>
                  <a:lnTo>
                    <a:pt x="7592" y="50726"/>
                  </a:lnTo>
                  <a:lnTo>
                    <a:pt x="4827" y="46118"/>
                  </a:lnTo>
                  <a:lnTo>
                    <a:pt x="4432" y="45241"/>
                  </a:lnTo>
                  <a:lnTo>
                    <a:pt x="4564" y="44933"/>
                  </a:lnTo>
                  <a:lnTo>
                    <a:pt x="5003" y="44626"/>
                  </a:lnTo>
                  <a:lnTo>
                    <a:pt x="8118" y="43793"/>
                  </a:lnTo>
                  <a:lnTo>
                    <a:pt x="11278" y="45460"/>
                  </a:lnTo>
                  <a:lnTo>
                    <a:pt x="12682" y="45987"/>
                  </a:lnTo>
                  <a:lnTo>
                    <a:pt x="14744" y="47347"/>
                  </a:lnTo>
                  <a:lnTo>
                    <a:pt x="14788" y="47347"/>
                  </a:lnTo>
                  <a:lnTo>
                    <a:pt x="18386" y="49102"/>
                  </a:lnTo>
                  <a:lnTo>
                    <a:pt x="20931" y="49936"/>
                  </a:lnTo>
                  <a:lnTo>
                    <a:pt x="21019" y="49936"/>
                  </a:lnTo>
                  <a:lnTo>
                    <a:pt x="25100" y="49234"/>
                  </a:lnTo>
                  <a:lnTo>
                    <a:pt x="26329" y="49321"/>
                  </a:lnTo>
                  <a:lnTo>
                    <a:pt x="26416" y="49321"/>
                  </a:lnTo>
                  <a:lnTo>
                    <a:pt x="27162" y="49102"/>
                  </a:lnTo>
                  <a:lnTo>
                    <a:pt x="27206" y="49102"/>
                  </a:lnTo>
                  <a:lnTo>
                    <a:pt x="30497" y="47127"/>
                  </a:lnTo>
                  <a:lnTo>
                    <a:pt x="32735" y="46689"/>
                  </a:lnTo>
                  <a:lnTo>
                    <a:pt x="35631" y="45855"/>
                  </a:lnTo>
                  <a:lnTo>
                    <a:pt x="35675" y="45811"/>
                  </a:lnTo>
                  <a:lnTo>
                    <a:pt x="36992" y="45065"/>
                  </a:lnTo>
                  <a:lnTo>
                    <a:pt x="39668" y="42959"/>
                  </a:lnTo>
                  <a:lnTo>
                    <a:pt x="39712" y="42915"/>
                  </a:lnTo>
                  <a:lnTo>
                    <a:pt x="41555" y="40896"/>
                  </a:lnTo>
                  <a:lnTo>
                    <a:pt x="42564" y="39448"/>
                  </a:lnTo>
                  <a:lnTo>
                    <a:pt x="42608" y="39405"/>
                  </a:lnTo>
                  <a:lnTo>
                    <a:pt x="43398" y="37474"/>
                  </a:lnTo>
                  <a:lnTo>
                    <a:pt x="43442" y="37430"/>
                  </a:lnTo>
                  <a:lnTo>
                    <a:pt x="44451" y="33349"/>
                  </a:lnTo>
                  <a:lnTo>
                    <a:pt x="45197" y="32120"/>
                  </a:lnTo>
                  <a:lnTo>
                    <a:pt x="45636" y="31067"/>
                  </a:lnTo>
                  <a:lnTo>
                    <a:pt x="46031" y="29926"/>
                  </a:lnTo>
                  <a:lnTo>
                    <a:pt x="46382" y="28654"/>
                  </a:lnTo>
                  <a:lnTo>
                    <a:pt x="46733" y="27381"/>
                  </a:lnTo>
                  <a:lnTo>
                    <a:pt x="47303" y="24968"/>
                  </a:lnTo>
                  <a:lnTo>
                    <a:pt x="47698" y="23125"/>
                  </a:lnTo>
                  <a:lnTo>
                    <a:pt x="47698" y="23037"/>
                  </a:lnTo>
                  <a:lnTo>
                    <a:pt x="47655" y="22993"/>
                  </a:lnTo>
                  <a:lnTo>
                    <a:pt x="47611" y="22906"/>
                  </a:lnTo>
                  <a:lnTo>
                    <a:pt x="47435" y="22906"/>
                  </a:lnTo>
                  <a:lnTo>
                    <a:pt x="47391" y="22993"/>
                  </a:lnTo>
                  <a:lnTo>
                    <a:pt x="47347" y="23037"/>
                  </a:lnTo>
                  <a:lnTo>
                    <a:pt x="46996" y="24880"/>
                  </a:lnTo>
                  <a:lnTo>
                    <a:pt x="46426" y="27250"/>
                  </a:lnTo>
                  <a:lnTo>
                    <a:pt x="46075" y="28522"/>
                  </a:lnTo>
                  <a:lnTo>
                    <a:pt x="45680" y="29795"/>
                  </a:lnTo>
                  <a:lnTo>
                    <a:pt x="45285" y="30936"/>
                  </a:lnTo>
                  <a:lnTo>
                    <a:pt x="44890" y="31989"/>
                  </a:lnTo>
                  <a:lnTo>
                    <a:pt x="44144" y="33217"/>
                  </a:lnTo>
                  <a:lnTo>
                    <a:pt x="44100" y="33261"/>
                  </a:lnTo>
                  <a:lnTo>
                    <a:pt x="43091" y="37342"/>
                  </a:lnTo>
                  <a:lnTo>
                    <a:pt x="42257" y="39273"/>
                  </a:lnTo>
                  <a:lnTo>
                    <a:pt x="41292" y="40677"/>
                  </a:lnTo>
                  <a:lnTo>
                    <a:pt x="39449" y="42696"/>
                  </a:lnTo>
                  <a:lnTo>
                    <a:pt x="36772" y="44802"/>
                  </a:lnTo>
                  <a:lnTo>
                    <a:pt x="35500" y="45504"/>
                  </a:lnTo>
                  <a:lnTo>
                    <a:pt x="32647" y="46382"/>
                  </a:lnTo>
                  <a:lnTo>
                    <a:pt x="30409" y="46820"/>
                  </a:lnTo>
                  <a:lnTo>
                    <a:pt x="30366" y="46820"/>
                  </a:lnTo>
                  <a:lnTo>
                    <a:pt x="27031" y="48795"/>
                  </a:lnTo>
                  <a:lnTo>
                    <a:pt x="26329" y="48970"/>
                  </a:lnTo>
                  <a:lnTo>
                    <a:pt x="25100" y="48883"/>
                  </a:lnTo>
                  <a:lnTo>
                    <a:pt x="25056" y="48883"/>
                  </a:lnTo>
                  <a:lnTo>
                    <a:pt x="20975" y="49585"/>
                  </a:lnTo>
                  <a:lnTo>
                    <a:pt x="18518" y="48795"/>
                  </a:lnTo>
                  <a:lnTo>
                    <a:pt x="14920" y="47040"/>
                  </a:lnTo>
                  <a:lnTo>
                    <a:pt x="12857" y="45679"/>
                  </a:lnTo>
                  <a:lnTo>
                    <a:pt x="11409" y="45109"/>
                  </a:lnTo>
                  <a:lnTo>
                    <a:pt x="8250" y="43442"/>
                  </a:lnTo>
                  <a:lnTo>
                    <a:pt x="8118" y="43442"/>
                  </a:lnTo>
                  <a:lnTo>
                    <a:pt x="4871" y="44275"/>
                  </a:lnTo>
                  <a:lnTo>
                    <a:pt x="4827" y="44319"/>
                  </a:lnTo>
                  <a:lnTo>
                    <a:pt x="4301" y="44670"/>
                  </a:lnTo>
                  <a:lnTo>
                    <a:pt x="4257" y="44714"/>
                  </a:lnTo>
                  <a:lnTo>
                    <a:pt x="4081" y="45197"/>
                  </a:lnTo>
                  <a:lnTo>
                    <a:pt x="4037" y="45285"/>
                  </a:lnTo>
                  <a:lnTo>
                    <a:pt x="4081" y="45328"/>
                  </a:lnTo>
                  <a:lnTo>
                    <a:pt x="4520" y="46294"/>
                  </a:lnTo>
                  <a:lnTo>
                    <a:pt x="7284" y="50901"/>
                  </a:lnTo>
                  <a:lnTo>
                    <a:pt x="7767" y="52261"/>
                  </a:lnTo>
                  <a:lnTo>
                    <a:pt x="7592" y="54763"/>
                  </a:lnTo>
                  <a:lnTo>
                    <a:pt x="7197" y="55816"/>
                  </a:lnTo>
                  <a:lnTo>
                    <a:pt x="6495" y="56650"/>
                  </a:lnTo>
                  <a:lnTo>
                    <a:pt x="5529" y="57001"/>
                  </a:lnTo>
                  <a:lnTo>
                    <a:pt x="5310" y="56913"/>
                  </a:lnTo>
                  <a:lnTo>
                    <a:pt x="4037" y="55509"/>
                  </a:lnTo>
                  <a:lnTo>
                    <a:pt x="2677" y="53271"/>
                  </a:lnTo>
                  <a:lnTo>
                    <a:pt x="1668" y="50506"/>
                  </a:lnTo>
                  <a:lnTo>
                    <a:pt x="439" y="46030"/>
                  </a:lnTo>
                  <a:lnTo>
                    <a:pt x="351" y="45460"/>
                  </a:lnTo>
                  <a:lnTo>
                    <a:pt x="1448" y="44144"/>
                  </a:lnTo>
                  <a:lnTo>
                    <a:pt x="1931" y="43793"/>
                  </a:lnTo>
                  <a:lnTo>
                    <a:pt x="2370" y="43398"/>
                  </a:lnTo>
                  <a:lnTo>
                    <a:pt x="2721" y="42915"/>
                  </a:lnTo>
                  <a:lnTo>
                    <a:pt x="3072" y="42345"/>
                  </a:lnTo>
                  <a:lnTo>
                    <a:pt x="3335" y="41774"/>
                  </a:lnTo>
                  <a:lnTo>
                    <a:pt x="3555" y="41116"/>
                  </a:lnTo>
                  <a:lnTo>
                    <a:pt x="3730" y="40458"/>
                  </a:lnTo>
                  <a:lnTo>
                    <a:pt x="3862" y="39756"/>
                  </a:lnTo>
                  <a:lnTo>
                    <a:pt x="3949" y="39010"/>
                  </a:lnTo>
                  <a:lnTo>
                    <a:pt x="3993" y="38264"/>
                  </a:lnTo>
                  <a:lnTo>
                    <a:pt x="4037" y="37518"/>
                  </a:lnTo>
                  <a:lnTo>
                    <a:pt x="4037" y="36772"/>
                  </a:lnTo>
                  <a:lnTo>
                    <a:pt x="3949" y="35236"/>
                  </a:lnTo>
                  <a:lnTo>
                    <a:pt x="3818" y="33744"/>
                  </a:lnTo>
                  <a:lnTo>
                    <a:pt x="3511" y="31287"/>
                  </a:lnTo>
                  <a:lnTo>
                    <a:pt x="3818" y="29400"/>
                  </a:lnTo>
                  <a:lnTo>
                    <a:pt x="4344" y="27908"/>
                  </a:lnTo>
                  <a:lnTo>
                    <a:pt x="6846" y="26635"/>
                  </a:lnTo>
                  <a:lnTo>
                    <a:pt x="7811" y="26986"/>
                  </a:lnTo>
                  <a:lnTo>
                    <a:pt x="7987" y="26986"/>
                  </a:lnTo>
                  <a:lnTo>
                    <a:pt x="8030" y="26943"/>
                  </a:lnTo>
                  <a:lnTo>
                    <a:pt x="8074" y="26855"/>
                  </a:lnTo>
                  <a:lnTo>
                    <a:pt x="8206" y="25714"/>
                  </a:lnTo>
                  <a:lnTo>
                    <a:pt x="8206" y="25670"/>
                  </a:lnTo>
                  <a:lnTo>
                    <a:pt x="7767" y="22423"/>
                  </a:lnTo>
                  <a:lnTo>
                    <a:pt x="7943" y="21501"/>
                  </a:lnTo>
                  <a:lnTo>
                    <a:pt x="10137" y="18912"/>
                  </a:lnTo>
                  <a:lnTo>
                    <a:pt x="11014" y="17815"/>
                  </a:lnTo>
                  <a:lnTo>
                    <a:pt x="11892" y="16762"/>
                  </a:lnTo>
                  <a:lnTo>
                    <a:pt x="13823" y="14700"/>
                  </a:lnTo>
                  <a:lnTo>
                    <a:pt x="15622" y="12725"/>
                  </a:lnTo>
                  <a:lnTo>
                    <a:pt x="16499" y="11716"/>
                  </a:lnTo>
                  <a:lnTo>
                    <a:pt x="17333" y="10707"/>
                  </a:lnTo>
                  <a:lnTo>
                    <a:pt x="18123" y="9610"/>
                  </a:lnTo>
                  <a:lnTo>
                    <a:pt x="18869" y="8513"/>
                  </a:lnTo>
                  <a:lnTo>
                    <a:pt x="19176" y="7942"/>
                  </a:lnTo>
                  <a:lnTo>
                    <a:pt x="19483" y="7328"/>
                  </a:lnTo>
                  <a:lnTo>
                    <a:pt x="19790" y="6714"/>
                  </a:lnTo>
                  <a:lnTo>
                    <a:pt x="20054" y="6099"/>
                  </a:lnTo>
                  <a:lnTo>
                    <a:pt x="21370" y="2940"/>
                  </a:lnTo>
                  <a:lnTo>
                    <a:pt x="23125" y="263"/>
                  </a:lnTo>
                  <a:lnTo>
                    <a:pt x="23125" y="219"/>
                  </a:lnTo>
                  <a:lnTo>
                    <a:pt x="23125" y="132"/>
                  </a:lnTo>
                  <a:lnTo>
                    <a:pt x="23125" y="88"/>
                  </a:lnTo>
                  <a:lnTo>
                    <a:pt x="23038" y="44"/>
                  </a:lnTo>
                  <a:lnTo>
                    <a:pt x="2299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5" name="Google Shape;7655;p246"/>
            <p:cNvSpPr/>
            <p:nvPr/>
          </p:nvSpPr>
          <p:spPr>
            <a:xfrm>
              <a:off x="3959175" y="763850"/>
              <a:ext cx="850225" cy="1129950"/>
            </a:xfrm>
            <a:custGeom>
              <a:avLst/>
              <a:gdLst/>
              <a:ahLst/>
              <a:cxnLst/>
              <a:rect l="l" t="t" r="r" b="b"/>
              <a:pathLst>
                <a:path w="34009" h="45198" extrusionOk="0">
                  <a:moveTo>
                    <a:pt x="17421" y="0"/>
                  </a:moveTo>
                  <a:lnTo>
                    <a:pt x="17377" y="44"/>
                  </a:lnTo>
                  <a:lnTo>
                    <a:pt x="17334" y="88"/>
                  </a:lnTo>
                  <a:lnTo>
                    <a:pt x="15666" y="2458"/>
                  </a:lnTo>
                  <a:lnTo>
                    <a:pt x="15666" y="2502"/>
                  </a:lnTo>
                  <a:lnTo>
                    <a:pt x="13823" y="5924"/>
                  </a:lnTo>
                  <a:lnTo>
                    <a:pt x="13779" y="5968"/>
                  </a:lnTo>
                  <a:lnTo>
                    <a:pt x="13516" y="7328"/>
                  </a:lnTo>
                  <a:lnTo>
                    <a:pt x="13516" y="7372"/>
                  </a:lnTo>
                  <a:lnTo>
                    <a:pt x="13253" y="11936"/>
                  </a:lnTo>
                  <a:lnTo>
                    <a:pt x="12946" y="12682"/>
                  </a:lnTo>
                  <a:lnTo>
                    <a:pt x="11059" y="15534"/>
                  </a:lnTo>
                  <a:lnTo>
                    <a:pt x="8952" y="18342"/>
                  </a:lnTo>
                  <a:lnTo>
                    <a:pt x="8909" y="18430"/>
                  </a:lnTo>
                  <a:lnTo>
                    <a:pt x="8865" y="18869"/>
                  </a:lnTo>
                  <a:lnTo>
                    <a:pt x="8865" y="18957"/>
                  </a:lnTo>
                  <a:lnTo>
                    <a:pt x="8952" y="19044"/>
                  </a:lnTo>
                  <a:lnTo>
                    <a:pt x="9260" y="19220"/>
                  </a:lnTo>
                  <a:lnTo>
                    <a:pt x="9391" y="19571"/>
                  </a:lnTo>
                  <a:lnTo>
                    <a:pt x="9084" y="20712"/>
                  </a:lnTo>
                  <a:lnTo>
                    <a:pt x="7548" y="23959"/>
                  </a:lnTo>
                  <a:lnTo>
                    <a:pt x="6407" y="25934"/>
                  </a:lnTo>
                  <a:lnTo>
                    <a:pt x="6012" y="26197"/>
                  </a:lnTo>
                  <a:lnTo>
                    <a:pt x="5749" y="26197"/>
                  </a:lnTo>
                  <a:lnTo>
                    <a:pt x="3511" y="24881"/>
                  </a:lnTo>
                  <a:lnTo>
                    <a:pt x="3423" y="24837"/>
                  </a:lnTo>
                  <a:lnTo>
                    <a:pt x="3336" y="24837"/>
                  </a:lnTo>
                  <a:lnTo>
                    <a:pt x="3292" y="24924"/>
                  </a:lnTo>
                  <a:lnTo>
                    <a:pt x="3248" y="24968"/>
                  </a:lnTo>
                  <a:lnTo>
                    <a:pt x="2809" y="26987"/>
                  </a:lnTo>
                  <a:lnTo>
                    <a:pt x="2239" y="28040"/>
                  </a:lnTo>
                  <a:lnTo>
                    <a:pt x="1142" y="28874"/>
                  </a:lnTo>
                  <a:lnTo>
                    <a:pt x="396" y="29576"/>
                  </a:lnTo>
                  <a:lnTo>
                    <a:pt x="352" y="29620"/>
                  </a:lnTo>
                  <a:lnTo>
                    <a:pt x="89" y="30102"/>
                  </a:lnTo>
                  <a:lnTo>
                    <a:pt x="89" y="30146"/>
                  </a:lnTo>
                  <a:lnTo>
                    <a:pt x="1" y="31594"/>
                  </a:lnTo>
                  <a:lnTo>
                    <a:pt x="1" y="31682"/>
                  </a:lnTo>
                  <a:lnTo>
                    <a:pt x="440" y="33349"/>
                  </a:lnTo>
                  <a:lnTo>
                    <a:pt x="1844" y="36597"/>
                  </a:lnTo>
                  <a:lnTo>
                    <a:pt x="2941" y="39186"/>
                  </a:lnTo>
                  <a:lnTo>
                    <a:pt x="2985" y="39273"/>
                  </a:lnTo>
                  <a:lnTo>
                    <a:pt x="4564" y="40414"/>
                  </a:lnTo>
                  <a:lnTo>
                    <a:pt x="6188" y="41950"/>
                  </a:lnTo>
                  <a:lnTo>
                    <a:pt x="6232" y="41950"/>
                  </a:lnTo>
                  <a:lnTo>
                    <a:pt x="8206" y="42871"/>
                  </a:lnTo>
                  <a:lnTo>
                    <a:pt x="11541" y="44056"/>
                  </a:lnTo>
                  <a:lnTo>
                    <a:pt x="14481" y="44846"/>
                  </a:lnTo>
                  <a:lnTo>
                    <a:pt x="14525" y="44890"/>
                  </a:lnTo>
                  <a:lnTo>
                    <a:pt x="15710" y="44758"/>
                  </a:lnTo>
                  <a:lnTo>
                    <a:pt x="18211" y="45197"/>
                  </a:lnTo>
                  <a:lnTo>
                    <a:pt x="19703" y="45197"/>
                  </a:lnTo>
                  <a:lnTo>
                    <a:pt x="21327" y="44714"/>
                  </a:lnTo>
                  <a:lnTo>
                    <a:pt x="23301" y="44495"/>
                  </a:lnTo>
                  <a:lnTo>
                    <a:pt x="23345" y="44451"/>
                  </a:lnTo>
                  <a:lnTo>
                    <a:pt x="25803" y="43881"/>
                  </a:lnTo>
                  <a:lnTo>
                    <a:pt x="25846" y="43837"/>
                  </a:lnTo>
                  <a:lnTo>
                    <a:pt x="27645" y="42871"/>
                  </a:lnTo>
                  <a:lnTo>
                    <a:pt x="29401" y="41467"/>
                  </a:lnTo>
                  <a:lnTo>
                    <a:pt x="29401" y="41423"/>
                  </a:lnTo>
                  <a:lnTo>
                    <a:pt x="31156" y="39317"/>
                  </a:lnTo>
                  <a:lnTo>
                    <a:pt x="31200" y="39317"/>
                  </a:lnTo>
                  <a:lnTo>
                    <a:pt x="31990" y="37781"/>
                  </a:lnTo>
                  <a:lnTo>
                    <a:pt x="31990" y="37737"/>
                  </a:lnTo>
                  <a:lnTo>
                    <a:pt x="32560" y="35061"/>
                  </a:lnTo>
                  <a:lnTo>
                    <a:pt x="32604" y="31550"/>
                  </a:lnTo>
                  <a:lnTo>
                    <a:pt x="33438" y="28830"/>
                  </a:lnTo>
                  <a:lnTo>
                    <a:pt x="33438" y="28742"/>
                  </a:lnTo>
                  <a:lnTo>
                    <a:pt x="32999" y="26241"/>
                  </a:lnTo>
                  <a:lnTo>
                    <a:pt x="32911" y="25714"/>
                  </a:lnTo>
                  <a:lnTo>
                    <a:pt x="33262" y="23520"/>
                  </a:lnTo>
                  <a:lnTo>
                    <a:pt x="34008" y="20580"/>
                  </a:lnTo>
                  <a:lnTo>
                    <a:pt x="34008" y="20493"/>
                  </a:lnTo>
                  <a:lnTo>
                    <a:pt x="33482" y="18211"/>
                  </a:lnTo>
                  <a:lnTo>
                    <a:pt x="33482" y="18167"/>
                  </a:lnTo>
                  <a:lnTo>
                    <a:pt x="33394" y="18123"/>
                  </a:lnTo>
                  <a:lnTo>
                    <a:pt x="33350" y="18079"/>
                  </a:lnTo>
                  <a:lnTo>
                    <a:pt x="33262" y="18079"/>
                  </a:lnTo>
                  <a:lnTo>
                    <a:pt x="33218" y="18123"/>
                  </a:lnTo>
                  <a:lnTo>
                    <a:pt x="33174" y="18167"/>
                  </a:lnTo>
                  <a:lnTo>
                    <a:pt x="33131" y="18211"/>
                  </a:lnTo>
                  <a:lnTo>
                    <a:pt x="33131" y="18299"/>
                  </a:lnTo>
                  <a:lnTo>
                    <a:pt x="33657" y="20536"/>
                  </a:lnTo>
                  <a:lnTo>
                    <a:pt x="32911" y="23476"/>
                  </a:lnTo>
                  <a:lnTo>
                    <a:pt x="32560" y="25670"/>
                  </a:lnTo>
                  <a:lnTo>
                    <a:pt x="32560" y="25758"/>
                  </a:lnTo>
                  <a:lnTo>
                    <a:pt x="32648" y="26329"/>
                  </a:lnTo>
                  <a:lnTo>
                    <a:pt x="33087" y="28742"/>
                  </a:lnTo>
                  <a:lnTo>
                    <a:pt x="32253" y="31506"/>
                  </a:lnTo>
                  <a:lnTo>
                    <a:pt x="32253" y="31550"/>
                  </a:lnTo>
                  <a:lnTo>
                    <a:pt x="32209" y="35017"/>
                  </a:lnTo>
                  <a:lnTo>
                    <a:pt x="31639" y="37606"/>
                  </a:lnTo>
                  <a:lnTo>
                    <a:pt x="30893" y="39142"/>
                  </a:lnTo>
                  <a:lnTo>
                    <a:pt x="29137" y="41204"/>
                  </a:lnTo>
                  <a:lnTo>
                    <a:pt x="27470" y="42564"/>
                  </a:lnTo>
                  <a:lnTo>
                    <a:pt x="25671" y="43530"/>
                  </a:lnTo>
                  <a:lnTo>
                    <a:pt x="23257" y="44144"/>
                  </a:lnTo>
                  <a:lnTo>
                    <a:pt x="21283" y="44363"/>
                  </a:lnTo>
                  <a:lnTo>
                    <a:pt x="21239" y="44363"/>
                  </a:lnTo>
                  <a:lnTo>
                    <a:pt x="19659" y="44846"/>
                  </a:lnTo>
                  <a:lnTo>
                    <a:pt x="18255" y="44846"/>
                  </a:lnTo>
                  <a:lnTo>
                    <a:pt x="15710" y="44407"/>
                  </a:lnTo>
                  <a:lnTo>
                    <a:pt x="15666" y="44407"/>
                  </a:lnTo>
                  <a:lnTo>
                    <a:pt x="14525" y="44539"/>
                  </a:lnTo>
                  <a:lnTo>
                    <a:pt x="11673" y="43705"/>
                  </a:lnTo>
                  <a:lnTo>
                    <a:pt x="8338" y="42520"/>
                  </a:lnTo>
                  <a:lnTo>
                    <a:pt x="6407" y="41643"/>
                  </a:lnTo>
                  <a:lnTo>
                    <a:pt x="4784" y="40151"/>
                  </a:lnTo>
                  <a:lnTo>
                    <a:pt x="3248" y="39010"/>
                  </a:lnTo>
                  <a:lnTo>
                    <a:pt x="2151" y="36465"/>
                  </a:lnTo>
                  <a:lnTo>
                    <a:pt x="747" y="33218"/>
                  </a:lnTo>
                  <a:lnTo>
                    <a:pt x="352" y="31594"/>
                  </a:lnTo>
                  <a:lnTo>
                    <a:pt x="440" y="30234"/>
                  </a:lnTo>
                  <a:lnTo>
                    <a:pt x="659" y="29795"/>
                  </a:lnTo>
                  <a:lnTo>
                    <a:pt x="1405" y="29137"/>
                  </a:lnTo>
                  <a:lnTo>
                    <a:pt x="2502" y="28303"/>
                  </a:lnTo>
                  <a:lnTo>
                    <a:pt x="2546" y="28259"/>
                  </a:lnTo>
                  <a:lnTo>
                    <a:pt x="3116" y="27118"/>
                  </a:lnTo>
                  <a:lnTo>
                    <a:pt x="3160" y="27075"/>
                  </a:lnTo>
                  <a:lnTo>
                    <a:pt x="3555" y="25275"/>
                  </a:lnTo>
                  <a:lnTo>
                    <a:pt x="5617" y="26504"/>
                  </a:lnTo>
                  <a:lnTo>
                    <a:pt x="5705" y="26548"/>
                  </a:lnTo>
                  <a:lnTo>
                    <a:pt x="6100" y="26548"/>
                  </a:lnTo>
                  <a:lnTo>
                    <a:pt x="6188" y="26504"/>
                  </a:lnTo>
                  <a:lnTo>
                    <a:pt x="6627" y="26197"/>
                  </a:lnTo>
                  <a:lnTo>
                    <a:pt x="6671" y="26109"/>
                  </a:lnTo>
                  <a:lnTo>
                    <a:pt x="7855" y="24135"/>
                  </a:lnTo>
                  <a:lnTo>
                    <a:pt x="9391" y="20844"/>
                  </a:lnTo>
                  <a:lnTo>
                    <a:pt x="9391" y="20800"/>
                  </a:lnTo>
                  <a:lnTo>
                    <a:pt x="9742" y="19615"/>
                  </a:lnTo>
                  <a:lnTo>
                    <a:pt x="9742" y="19483"/>
                  </a:lnTo>
                  <a:lnTo>
                    <a:pt x="9523" y="19001"/>
                  </a:lnTo>
                  <a:lnTo>
                    <a:pt x="9479" y="18913"/>
                  </a:lnTo>
                  <a:lnTo>
                    <a:pt x="9216" y="18781"/>
                  </a:lnTo>
                  <a:lnTo>
                    <a:pt x="9260" y="18518"/>
                  </a:lnTo>
                  <a:lnTo>
                    <a:pt x="11366" y="15710"/>
                  </a:lnTo>
                  <a:lnTo>
                    <a:pt x="13253" y="12857"/>
                  </a:lnTo>
                  <a:lnTo>
                    <a:pt x="13297" y="12857"/>
                  </a:lnTo>
                  <a:lnTo>
                    <a:pt x="13604" y="12024"/>
                  </a:lnTo>
                  <a:lnTo>
                    <a:pt x="13604" y="11980"/>
                  </a:lnTo>
                  <a:lnTo>
                    <a:pt x="13867" y="7372"/>
                  </a:lnTo>
                  <a:lnTo>
                    <a:pt x="14130" y="6056"/>
                  </a:lnTo>
                  <a:lnTo>
                    <a:pt x="15973" y="2677"/>
                  </a:lnTo>
                  <a:lnTo>
                    <a:pt x="17597" y="264"/>
                  </a:lnTo>
                  <a:lnTo>
                    <a:pt x="17641" y="220"/>
                  </a:lnTo>
                  <a:lnTo>
                    <a:pt x="17641" y="132"/>
                  </a:lnTo>
                  <a:lnTo>
                    <a:pt x="17597" y="88"/>
                  </a:lnTo>
                  <a:lnTo>
                    <a:pt x="17553" y="44"/>
                  </a:lnTo>
                  <a:lnTo>
                    <a:pt x="1750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6" name="Google Shape;7656;p246"/>
            <p:cNvSpPr/>
            <p:nvPr/>
          </p:nvSpPr>
          <p:spPr>
            <a:xfrm>
              <a:off x="4266350" y="884525"/>
              <a:ext cx="417975" cy="879825"/>
            </a:xfrm>
            <a:custGeom>
              <a:avLst/>
              <a:gdLst/>
              <a:ahLst/>
              <a:cxnLst/>
              <a:rect l="l" t="t" r="r" b="b"/>
              <a:pathLst>
                <a:path w="16719" h="35193" extrusionOk="0">
                  <a:moveTo>
                    <a:pt x="5485" y="0"/>
                  </a:moveTo>
                  <a:lnTo>
                    <a:pt x="5441" y="44"/>
                  </a:lnTo>
                  <a:lnTo>
                    <a:pt x="4520" y="1448"/>
                  </a:lnTo>
                  <a:lnTo>
                    <a:pt x="4476" y="1536"/>
                  </a:lnTo>
                  <a:lnTo>
                    <a:pt x="4476" y="2414"/>
                  </a:lnTo>
                  <a:lnTo>
                    <a:pt x="4476" y="2458"/>
                  </a:lnTo>
                  <a:lnTo>
                    <a:pt x="5398" y="4915"/>
                  </a:lnTo>
                  <a:lnTo>
                    <a:pt x="5266" y="7592"/>
                  </a:lnTo>
                  <a:lnTo>
                    <a:pt x="5398" y="10575"/>
                  </a:lnTo>
                  <a:lnTo>
                    <a:pt x="5222" y="12155"/>
                  </a:lnTo>
                  <a:lnTo>
                    <a:pt x="4344" y="15446"/>
                  </a:lnTo>
                  <a:lnTo>
                    <a:pt x="2589" y="21370"/>
                  </a:lnTo>
                  <a:lnTo>
                    <a:pt x="88" y="26811"/>
                  </a:lnTo>
                  <a:lnTo>
                    <a:pt x="44" y="26855"/>
                  </a:lnTo>
                  <a:lnTo>
                    <a:pt x="0" y="27294"/>
                  </a:lnTo>
                  <a:lnTo>
                    <a:pt x="0" y="27382"/>
                  </a:lnTo>
                  <a:lnTo>
                    <a:pt x="44" y="27469"/>
                  </a:lnTo>
                  <a:lnTo>
                    <a:pt x="922" y="28215"/>
                  </a:lnTo>
                  <a:lnTo>
                    <a:pt x="966" y="28215"/>
                  </a:lnTo>
                  <a:lnTo>
                    <a:pt x="3774" y="30102"/>
                  </a:lnTo>
                  <a:lnTo>
                    <a:pt x="5003" y="32647"/>
                  </a:lnTo>
                  <a:lnTo>
                    <a:pt x="5090" y="32691"/>
                  </a:lnTo>
                  <a:lnTo>
                    <a:pt x="8689" y="35192"/>
                  </a:lnTo>
                  <a:lnTo>
                    <a:pt x="8820" y="35192"/>
                  </a:lnTo>
                  <a:lnTo>
                    <a:pt x="11190" y="34841"/>
                  </a:lnTo>
                  <a:lnTo>
                    <a:pt x="11234" y="34797"/>
                  </a:lnTo>
                  <a:lnTo>
                    <a:pt x="12770" y="33832"/>
                  </a:lnTo>
                  <a:lnTo>
                    <a:pt x="12813" y="33788"/>
                  </a:lnTo>
                  <a:lnTo>
                    <a:pt x="14349" y="32516"/>
                  </a:lnTo>
                  <a:lnTo>
                    <a:pt x="15095" y="31462"/>
                  </a:lnTo>
                  <a:lnTo>
                    <a:pt x="15139" y="31419"/>
                  </a:lnTo>
                  <a:lnTo>
                    <a:pt x="15402" y="30541"/>
                  </a:lnTo>
                  <a:lnTo>
                    <a:pt x="15402" y="30453"/>
                  </a:lnTo>
                  <a:lnTo>
                    <a:pt x="15139" y="27031"/>
                  </a:lnTo>
                  <a:lnTo>
                    <a:pt x="15139" y="26943"/>
                  </a:lnTo>
                  <a:lnTo>
                    <a:pt x="14174" y="25144"/>
                  </a:lnTo>
                  <a:lnTo>
                    <a:pt x="14525" y="22818"/>
                  </a:lnTo>
                  <a:lnTo>
                    <a:pt x="15183" y="20317"/>
                  </a:lnTo>
                  <a:lnTo>
                    <a:pt x="16719" y="14788"/>
                  </a:lnTo>
                  <a:lnTo>
                    <a:pt x="16719" y="14700"/>
                  </a:lnTo>
                  <a:lnTo>
                    <a:pt x="16719" y="14612"/>
                  </a:lnTo>
                  <a:lnTo>
                    <a:pt x="16675" y="11892"/>
                  </a:lnTo>
                  <a:lnTo>
                    <a:pt x="16631" y="11848"/>
                  </a:lnTo>
                  <a:lnTo>
                    <a:pt x="16587" y="11804"/>
                  </a:lnTo>
                  <a:lnTo>
                    <a:pt x="16543" y="11760"/>
                  </a:lnTo>
                  <a:lnTo>
                    <a:pt x="16499" y="11716"/>
                  </a:lnTo>
                  <a:lnTo>
                    <a:pt x="16412" y="11760"/>
                  </a:lnTo>
                  <a:lnTo>
                    <a:pt x="16368" y="11804"/>
                  </a:lnTo>
                  <a:lnTo>
                    <a:pt x="16324" y="11848"/>
                  </a:lnTo>
                  <a:lnTo>
                    <a:pt x="16324" y="11936"/>
                  </a:lnTo>
                  <a:lnTo>
                    <a:pt x="16368" y="14612"/>
                  </a:lnTo>
                  <a:lnTo>
                    <a:pt x="16368" y="14656"/>
                  </a:lnTo>
                  <a:lnTo>
                    <a:pt x="16368" y="14744"/>
                  </a:lnTo>
                  <a:lnTo>
                    <a:pt x="14832" y="20229"/>
                  </a:lnTo>
                  <a:lnTo>
                    <a:pt x="14218" y="22730"/>
                  </a:lnTo>
                  <a:lnTo>
                    <a:pt x="13823" y="25144"/>
                  </a:lnTo>
                  <a:lnTo>
                    <a:pt x="13823" y="25231"/>
                  </a:lnTo>
                  <a:lnTo>
                    <a:pt x="14788" y="27074"/>
                  </a:lnTo>
                  <a:lnTo>
                    <a:pt x="15051" y="30453"/>
                  </a:lnTo>
                  <a:lnTo>
                    <a:pt x="14788" y="31287"/>
                  </a:lnTo>
                  <a:lnTo>
                    <a:pt x="14086" y="32296"/>
                  </a:lnTo>
                  <a:lnTo>
                    <a:pt x="12594" y="33525"/>
                  </a:lnTo>
                  <a:lnTo>
                    <a:pt x="11058" y="34490"/>
                  </a:lnTo>
                  <a:lnTo>
                    <a:pt x="8864" y="34841"/>
                  </a:lnTo>
                  <a:lnTo>
                    <a:pt x="5310" y="32428"/>
                  </a:lnTo>
                  <a:lnTo>
                    <a:pt x="4037" y="29927"/>
                  </a:lnTo>
                  <a:lnTo>
                    <a:pt x="3993" y="29839"/>
                  </a:lnTo>
                  <a:lnTo>
                    <a:pt x="1141" y="27952"/>
                  </a:lnTo>
                  <a:lnTo>
                    <a:pt x="351" y="27250"/>
                  </a:lnTo>
                  <a:lnTo>
                    <a:pt x="395" y="26943"/>
                  </a:lnTo>
                  <a:lnTo>
                    <a:pt x="2896" y="21502"/>
                  </a:lnTo>
                  <a:lnTo>
                    <a:pt x="2896" y="21458"/>
                  </a:lnTo>
                  <a:lnTo>
                    <a:pt x="4696" y="15534"/>
                  </a:lnTo>
                  <a:lnTo>
                    <a:pt x="5573" y="12243"/>
                  </a:lnTo>
                  <a:lnTo>
                    <a:pt x="5749" y="10619"/>
                  </a:lnTo>
                  <a:lnTo>
                    <a:pt x="5749" y="10575"/>
                  </a:lnTo>
                  <a:lnTo>
                    <a:pt x="5617" y="7592"/>
                  </a:lnTo>
                  <a:lnTo>
                    <a:pt x="5749" y="4871"/>
                  </a:lnTo>
                  <a:lnTo>
                    <a:pt x="5749" y="4827"/>
                  </a:lnTo>
                  <a:lnTo>
                    <a:pt x="4827" y="2370"/>
                  </a:lnTo>
                  <a:lnTo>
                    <a:pt x="4827" y="1624"/>
                  </a:lnTo>
                  <a:lnTo>
                    <a:pt x="5749" y="264"/>
                  </a:lnTo>
                  <a:lnTo>
                    <a:pt x="5749" y="176"/>
                  </a:lnTo>
                  <a:lnTo>
                    <a:pt x="5749" y="132"/>
                  </a:lnTo>
                  <a:lnTo>
                    <a:pt x="5705" y="44"/>
                  </a:lnTo>
                  <a:lnTo>
                    <a:pt x="566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7" name="Google Shape;7657;p246"/>
            <p:cNvSpPr/>
            <p:nvPr/>
          </p:nvSpPr>
          <p:spPr>
            <a:xfrm>
              <a:off x="3635575" y="1464825"/>
              <a:ext cx="1480975" cy="864475"/>
            </a:xfrm>
            <a:custGeom>
              <a:avLst/>
              <a:gdLst/>
              <a:ahLst/>
              <a:cxnLst/>
              <a:rect l="l" t="t" r="r" b="b"/>
              <a:pathLst>
                <a:path w="59239" h="34579" extrusionOk="0">
                  <a:moveTo>
                    <a:pt x="59019" y="1"/>
                  </a:moveTo>
                  <a:lnTo>
                    <a:pt x="58975" y="45"/>
                  </a:lnTo>
                  <a:lnTo>
                    <a:pt x="58932" y="89"/>
                  </a:lnTo>
                  <a:lnTo>
                    <a:pt x="58888" y="176"/>
                  </a:lnTo>
                  <a:lnTo>
                    <a:pt x="58844" y="1800"/>
                  </a:lnTo>
                  <a:lnTo>
                    <a:pt x="56167" y="4389"/>
                  </a:lnTo>
                  <a:lnTo>
                    <a:pt x="54763" y="5486"/>
                  </a:lnTo>
                  <a:lnTo>
                    <a:pt x="50068" y="7768"/>
                  </a:lnTo>
                  <a:lnTo>
                    <a:pt x="50024" y="7856"/>
                  </a:lnTo>
                  <a:lnTo>
                    <a:pt x="48137" y="11629"/>
                  </a:lnTo>
                  <a:lnTo>
                    <a:pt x="46557" y="13735"/>
                  </a:lnTo>
                  <a:lnTo>
                    <a:pt x="44495" y="15929"/>
                  </a:lnTo>
                  <a:lnTo>
                    <a:pt x="41730" y="18124"/>
                  </a:lnTo>
                  <a:lnTo>
                    <a:pt x="40282" y="19045"/>
                  </a:lnTo>
                  <a:lnTo>
                    <a:pt x="35412" y="20625"/>
                  </a:lnTo>
                  <a:lnTo>
                    <a:pt x="34666" y="20844"/>
                  </a:lnTo>
                  <a:lnTo>
                    <a:pt x="34622" y="20888"/>
                  </a:lnTo>
                  <a:lnTo>
                    <a:pt x="31111" y="23433"/>
                  </a:lnTo>
                  <a:lnTo>
                    <a:pt x="29356" y="24618"/>
                  </a:lnTo>
                  <a:lnTo>
                    <a:pt x="28303" y="24969"/>
                  </a:lnTo>
                  <a:lnTo>
                    <a:pt x="28259" y="24969"/>
                  </a:lnTo>
                  <a:lnTo>
                    <a:pt x="27908" y="25188"/>
                  </a:lnTo>
                  <a:lnTo>
                    <a:pt x="27820" y="25232"/>
                  </a:lnTo>
                  <a:lnTo>
                    <a:pt x="27820" y="25320"/>
                  </a:lnTo>
                  <a:lnTo>
                    <a:pt x="27820" y="25408"/>
                  </a:lnTo>
                  <a:lnTo>
                    <a:pt x="27820" y="25452"/>
                  </a:lnTo>
                  <a:lnTo>
                    <a:pt x="27996" y="25671"/>
                  </a:lnTo>
                  <a:lnTo>
                    <a:pt x="27864" y="25890"/>
                  </a:lnTo>
                  <a:lnTo>
                    <a:pt x="26723" y="26241"/>
                  </a:lnTo>
                  <a:lnTo>
                    <a:pt x="22730" y="25671"/>
                  </a:lnTo>
                  <a:lnTo>
                    <a:pt x="21458" y="25320"/>
                  </a:lnTo>
                  <a:lnTo>
                    <a:pt x="18035" y="23696"/>
                  </a:lnTo>
                  <a:lnTo>
                    <a:pt x="15973" y="22555"/>
                  </a:lnTo>
                  <a:lnTo>
                    <a:pt x="15929" y="22512"/>
                  </a:lnTo>
                  <a:lnTo>
                    <a:pt x="15095" y="22292"/>
                  </a:lnTo>
                  <a:lnTo>
                    <a:pt x="15007" y="22292"/>
                  </a:lnTo>
                  <a:lnTo>
                    <a:pt x="14349" y="22424"/>
                  </a:lnTo>
                  <a:lnTo>
                    <a:pt x="14261" y="22468"/>
                  </a:lnTo>
                  <a:lnTo>
                    <a:pt x="14217" y="22599"/>
                  </a:lnTo>
                  <a:lnTo>
                    <a:pt x="14700" y="26022"/>
                  </a:lnTo>
                  <a:lnTo>
                    <a:pt x="14217" y="28786"/>
                  </a:lnTo>
                  <a:lnTo>
                    <a:pt x="13252" y="31726"/>
                  </a:lnTo>
                  <a:lnTo>
                    <a:pt x="12769" y="33438"/>
                  </a:lnTo>
                  <a:lnTo>
                    <a:pt x="7109" y="34008"/>
                  </a:lnTo>
                  <a:lnTo>
                    <a:pt x="2326" y="34184"/>
                  </a:lnTo>
                  <a:lnTo>
                    <a:pt x="176" y="34228"/>
                  </a:lnTo>
                  <a:lnTo>
                    <a:pt x="88" y="34228"/>
                  </a:lnTo>
                  <a:lnTo>
                    <a:pt x="44" y="34271"/>
                  </a:lnTo>
                  <a:lnTo>
                    <a:pt x="0" y="34315"/>
                  </a:lnTo>
                  <a:lnTo>
                    <a:pt x="0" y="34403"/>
                  </a:lnTo>
                  <a:lnTo>
                    <a:pt x="0" y="34447"/>
                  </a:lnTo>
                  <a:lnTo>
                    <a:pt x="44" y="34535"/>
                  </a:lnTo>
                  <a:lnTo>
                    <a:pt x="88" y="34535"/>
                  </a:lnTo>
                  <a:lnTo>
                    <a:pt x="176" y="34579"/>
                  </a:lnTo>
                  <a:lnTo>
                    <a:pt x="2326" y="34535"/>
                  </a:lnTo>
                  <a:lnTo>
                    <a:pt x="7153" y="34359"/>
                  </a:lnTo>
                  <a:lnTo>
                    <a:pt x="12901" y="33789"/>
                  </a:lnTo>
                  <a:lnTo>
                    <a:pt x="12989" y="33745"/>
                  </a:lnTo>
                  <a:lnTo>
                    <a:pt x="13033" y="33657"/>
                  </a:lnTo>
                  <a:lnTo>
                    <a:pt x="13559" y="31814"/>
                  </a:lnTo>
                  <a:lnTo>
                    <a:pt x="14524" y="28874"/>
                  </a:lnTo>
                  <a:lnTo>
                    <a:pt x="14524" y="28830"/>
                  </a:lnTo>
                  <a:lnTo>
                    <a:pt x="15051" y="26066"/>
                  </a:lnTo>
                  <a:lnTo>
                    <a:pt x="15051" y="25978"/>
                  </a:lnTo>
                  <a:lnTo>
                    <a:pt x="14612" y="22731"/>
                  </a:lnTo>
                  <a:lnTo>
                    <a:pt x="15051" y="22643"/>
                  </a:lnTo>
                  <a:lnTo>
                    <a:pt x="15841" y="22863"/>
                  </a:lnTo>
                  <a:lnTo>
                    <a:pt x="17859" y="24003"/>
                  </a:lnTo>
                  <a:lnTo>
                    <a:pt x="21326" y="25671"/>
                  </a:lnTo>
                  <a:lnTo>
                    <a:pt x="21370" y="25671"/>
                  </a:lnTo>
                  <a:lnTo>
                    <a:pt x="22686" y="26022"/>
                  </a:lnTo>
                  <a:lnTo>
                    <a:pt x="26723" y="26592"/>
                  </a:lnTo>
                  <a:lnTo>
                    <a:pt x="26767" y="26549"/>
                  </a:lnTo>
                  <a:lnTo>
                    <a:pt x="27996" y="26197"/>
                  </a:lnTo>
                  <a:lnTo>
                    <a:pt x="28127" y="26154"/>
                  </a:lnTo>
                  <a:lnTo>
                    <a:pt x="28347" y="25759"/>
                  </a:lnTo>
                  <a:lnTo>
                    <a:pt x="28347" y="25671"/>
                  </a:lnTo>
                  <a:lnTo>
                    <a:pt x="28347" y="25583"/>
                  </a:lnTo>
                  <a:lnTo>
                    <a:pt x="28215" y="25408"/>
                  </a:lnTo>
                  <a:lnTo>
                    <a:pt x="28435" y="25320"/>
                  </a:lnTo>
                  <a:lnTo>
                    <a:pt x="29488" y="24969"/>
                  </a:lnTo>
                  <a:lnTo>
                    <a:pt x="29532" y="24925"/>
                  </a:lnTo>
                  <a:lnTo>
                    <a:pt x="31287" y="23696"/>
                  </a:lnTo>
                  <a:lnTo>
                    <a:pt x="34797" y="21195"/>
                  </a:lnTo>
                  <a:lnTo>
                    <a:pt x="35543" y="20976"/>
                  </a:lnTo>
                  <a:lnTo>
                    <a:pt x="40414" y="19352"/>
                  </a:lnTo>
                  <a:lnTo>
                    <a:pt x="40458" y="19352"/>
                  </a:lnTo>
                  <a:lnTo>
                    <a:pt x="41906" y="18387"/>
                  </a:lnTo>
                  <a:lnTo>
                    <a:pt x="44714" y="16193"/>
                  </a:lnTo>
                  <a:lnTo>
                    <a:pt x="44758" y="16193"/>
                  </a:lnTo>
                  <a:lnTo>
                    <a:pt x="46821" y="13999"/>
                  </a:lnTo>
                  <a:lnTo>
                    <a:pt x="46821" y="13955"/>
                  </a:lnTo>
                  <a:lnTo>
                    <a:pt x="48444" y="11849"/>
                  </a:lnTo>
                  <a:lnTo>
                    <a:pt x="48444" y="11805"/>
                  </a:lnTo>
                  <a:lnTo>
                    <a:pt x="50287" y="8031"/>
                  </a:lnTo>
                  <a:lnTo>
                    <a:pt x="54938" y="5793"/>
                  </a:lnTo>
                  <a:lnTo>
                    <a:pt x="54982" y="5793"/>
                  </a:lnTo>
                  <a:lnTo>
                    <a:pt x="56386" y="4696"/>
                  </a:lnTo>
                  <a:lnTo>
                    <a:pt x="56386" y="4652"/>
                  </a:lnTo>
                  <a:lnTo>
                    <a:pt x="59151" y="2019"/>
                  </a:lnTo>
                  <a:lnTo>
                    <a:pt x="59195" y="1888"/>
                  </a:lnTo>
                  <a:lnTo>
                    <a:pt x="59239" y="176"/>
                  </a:lnTo>
                  <a:lnTo>
                    <a:pt x="59239" y="133"/>
                  </a:lnTo>
                  <a:lnTo>
                    <a:pt x="59195" y="45"/>
                  </a:lnTo>
                  <a:lnTo>
                    <a:pt x="5915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8" name="Google Shape;7658;p246"/>
            <p:cNvSpPr/>
            <p:nvPr/>
          </p:nvSpPr>
          <p:spPr>
            <a:xfrm>
              <a:off x="3659700" y="642075"/>
              <a:ext cx="701025" cy="988425"/>
            </a:xfrm>
            <a:custGeom>
              <a:avLst/>
              <a:gdLst/>
              <a:ahLst/>
              <a:cxnLst/>
              <a:rect l="l" t="t" r="r" b="b"/>
              <a:pathLst>
                <a:path w="28041" h="39537" extrusionOk="0">
                  <a:moveTo>
                    <a:pt x="26767" y="1"/>
                  </a:moveTo>
                  <a:lnTo>
                    <a:pt x="25714" y="527"/>
                  </a:lnTo>
                  <a:lnTo>
                    <a:pt x="25627" y="571"/>
                  </a:lnTo>
                  <a:lnTo>
                    <a:pt x="24486" y="1712"/>
                  </a:lnTo>
                  <a:lnTo>
                    <a:pt x="24442" y="1712"/>
                  </a:lnTo>
                  <a:lnTo>
                    <a:pt x="23608" y="2809"/>
                  </a:lnTo>
                  <a:lnTo>
                    <a:pt x="22599" y="3555"/>
                  </a:lnTo>
                  <a:lnTo>
                    <a:pt x="20142" y="5442"/>
                  </a:lnTo>
                  <a:lnTo>
                    <a:pt x="20098" y="5442"/>
                  </a:lnTo>
                  <a:lnTo>
                    <a:pt x="18650" y="6934"/>
                  </a:lnTo>
                  <a:lnTo>
                    <a:pt x="18650" y="6978"/>
                  </a:lnTo>
                  <a:lnTo>
                    <a:pt x="18167" y="7680"/>
                  </a:lnTo>
                  <a:lnTo>
                    <a:pt x="16894" y="9567"/>
                  </a:lnTo>
                  <a:lnTo>
                    <a:pt x="14832" y="12287"/>
                  </a:lnTo>
                  <a:lnTo>
                    <a:pt x="13954" y="13516"/>
                  </a:lnTo>
                  <a:lnTo>
                    <a:pt x="13033" y="14701"/>
                  </a:lnTo>
                  <a:lnTo>
                    <a:pt x="12068" y="15841"/>
                  </a:lnTo>
                  <a:lnTo>
                    <a:pt x="11102" y="16938"/>
                  </a:lnTo>
                  <a:lnTo>
                    <a:pt x="9830" y="18387"/>
                  </a:lnTo>
                  <a:lnTo>
                    <a:pt x="8601" y="19878"/>
                  </a:lnTo>
                  <a:lnTo>
                    <a:pt x="8031" y="20624"/>
                  </a:lnTo>
                  <a:lnTo>
                    <a:pt x="7460" y="21414"/>
                  </a:lnTo>
                  <a:lnTo>
                    <a:pt x="6977" y="22248"/>
                  </a:lnTo>
                  <a:lnTo>
                    <a:pt x="6495" y="23082"/>
                  </a:lnTo>
                  <a:lnTo>
                    <a:pt x="6495" y="23126"/>
                  </a:lnTo>
                  <a:lnTo>
                    <a:pt x="6012" y="24661"/>
                  </a:lnTo>
                  <a:lnTo>
                    <a:pt x="5836" y="26548"/>
                  </a:lnTo>
                  <a:lnTo>
                    <a:pt x="5134" y="27601"/>
                  </a:lnTo>
                  <a:lnTo>
                    <a:pt x="3160" y="29313"/>
                  </a:lnTo>
                  <a:lnTo>
                    <a:pt x="3116" y="29357"/>
                  </a:lnTo>
                  <a:lnTo>
                    <a:pt x="2282" y="31068"/>
                  </a:lnTo>
                  <a:lnTo>
                    <a:pt x="2282" y="31112"/>
                  </a:lnTo>
                  <a:lnTo>
                    <a:pt x="1185" y="34183"/>
                  </a:lnTo>
                  <a:lnTo>
                    <a:pt x="1141" y="34227"/>
                  </a:lnTo>
                  <a:lnTo>
                    <a:pt x="0" y="39317"/>
                  </a:lnTo>
                  <a:lnTo>
                    <a:pt x="0" y="39405"/>
                  </a:lnTo>
                  <a:lnTo>
                    <a:pt x="0" y="39449"/>
                  </a:lnTo>
                  <a:lnTo>
                    <a:pt x="44" y="39493"/>
                  </a:lnTo>
                  <a:lnTo>
                    <a:pt x="132" y="39537"/>
                  </a:lnTo>
                  <a:lnTo>
                    <a:pt x="176" y="39537"/>
                  </a:lnTo>
                  <a:lnTo>
                    <a:pt x="264" y="39493"/>
                  </a:lnTo>
                  <a:lnTo>
                    <a:pt x="308" y="39405"/>
                  </a:lnTo>
                  <a:lnTo>
                    <a:pt x="1492" y="34315"/>
                  </a:lnTo>
                  <a:lnTo>
                    <a:pt x="2633" y="31243"/>
                  </a:lnTo>
                  <a:lnTo>
                    <a:pt x="3423" y="29532"/>
                  </a:lnTo>
                  <a:lnTo>
                    <a:pt x="5398" y="27865"/>
                  </a:lnTo>
                  <a:lnTo>
                    <a:pt x="5442" y="27821"/>
                  </a:lnTo>
                  <a:lnTo>
                    <a:pt x="6144" y="26724"/>
                  </a:lnTo>
                  <a:lnTo>
                    <a:pt x="6144" y="26636"/>
                  </a:lnTo>
                  <a:lnTo>
                    <a:pt x="6363" y="24705"/>
                  </a:lnTo>
                  <a:lnTo>
                    <a:pt x="6802" y="23257"/>
                  </a:lnTo>
                  <a:lnTo>
                    <a:pt x="7285" y="22424"/>
                  </a:lnTo>
                  <a:lnTo>
                    <a:pt x="7767" y="21634"/>
                  </a:lnTo>
                  <a:lnTo>
                    <a:pt x="8294" y="20844"/>
                  </a:lnTo>
                  <a:lnTo>
                    <a:pt x="8864" y="20098"/>
                  </a:lnTo>
                  <a:lnTo>
                    <a:pt x="10093" y="18650"/>
                  </a:lnTo>
                  <a:lnTo>
                    <a:pt x="11365" y="17158"/>
                  </a:lnTo>
                  <a:lnTo>
                    <a:pt x="12331" y="16061"/>
                  </a:lnTo>
                  <a:lnTo>
                    <a:pt x="13296" y="14920"/>
                  </a:lnTo>
                  <a:lnTo>
                    <a:pt x="14262" y="13735"/>
                  </a:lnTo>
                  <a:lnTo>
                    <a:pt x="15139" y="12507"/>
                  </a:lnTo>
                  <a:lnTo>
                    <a:pt x="17202" y="9742"/>
                  </a:lnTo>
                  <a:lnTo>
                    <a:pt x="18430" y="7899"/>
                  </a:lnTo>
                  <a:lnTo>
                    <a:pt x="18913" y="7153"/>
                  </a:lnTo>
                  <a:lnTo>
                    <a:pt x="20361" y="5705"/>
                  </a:lnTo>
                  <a:lnTo>
                    <a:pt x="22774" y="3862"/>
                  </a:lnTo>
                  <a:lnTo>
                    <a:pt x="23828" y="3072"/>
                  </a:lnTo>
                  <a:lnTo>
                    <a:pt x="23871" y="3072"/>
                  </a:lnTo>
                  <a:lnTo>
                    <a:pt x="24749" y="1975"/>
                  </a:lnTo>
                  <a:lnTo>
                    <a:pt x="25890" y="834"/>
                  </a:lnTo>
                  <a:lnTo>
                    <a:pt x="26899" y="352"/>
                  </a:lnTo>
                  <a:lnTo>
                    <a:pt x="27865" y="439"/>
                  </a:lnTo>
                  <a:lnTo>
                    <a:pt x="27908" y="439"/>
                  </a:lnTo>
                  <a:lnTo>
                    <a:pt x="27996" y="396"/>
                  </a:lnTo>
                  <a:lnTo>
                    <a:pt x="28040" y="352"/>
                  </a:lnTo>
                  <a:lnTo>
                    <a:pt x="28040" y="264"/>
                  </a:lnTo>
                  <a:lnTo>
                    <a:pt x="28040" y="220"/>
                  </a:lnTo>
                  <a:lnTo>
                    <a:pt x="27996" y="132"/>
                  </a:lnTo>
                  <a:lnTo>
                    <a:pt x="27952" y="88"/>
                  </a:lnTo>
                  <a:lnTo>
                    <a:pt x="27908" y="88"/>
                  </a:lnTo>
                  <a:lnTo>
                    <a:pt x="2685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9" name="Google Shape;7659;p246"/>
            <p:cNvSpPr/>
            <p:nvPr/>
          </p:nvSpPr>
          <p:spPr>
            <a:xfrm>
              <a:off x="3591675" y="2170200"/>
              <a:ext cx="1783775" cy="624225"/>
            </a:xfrm>
            <a:custGeom>
              <a:avLst/>
              <a:gdLst/>
              <a:ahLst/>
              <a:cxnLst/>
              <a:rect l="l" t="t" r="r" b="b"/>
              <a:pathLst>
                <a:path w="71351" h="24969" extrusionOk="0">
                  <a:moveTo>
                    <a:pt x="70297" y="1"/>
                  </a:moveTo>
                  <a:lnTo>
                    <a:pt x="68411" y="484"/>
                  </a:lnTo>
                  <a:lnTo>
                    <a:pt x="68367" y="528"/>
                  </a:lnTo>
                  <a:lnTo>
                    <a:pt x="63584" y="2853"/>
                  </a:lnTo>
                  <a:lnTo>
                    <a:pt x="61609" y="3687"/>
                  </a:lnTo>
                  <a:lnTo>
                    <a:pt x="58801" y="4345"/>
                  </a:lnTo>
                  <a:lnTo>
                    <a:pt x="55378" y="4345"/>
                  </a:lnTo>
                  <a:lnTo>
                    <a:pt x="55378" y="4389"/>
                  </a:lnTo>
                  <a:lnTo>
                    <a:pt x="53316" y="4828"/>
                  </a:lnTo>
                  <a:lnTo>
                    <a:pt x="53316" y="4872"/>
                  </a:lnTo>
                  <a:lnTo>
                    <a:pt x="49674" y="6232"/>
                  </a:lnTo>
                  <a:lnTo>
                    <a:pt x="47260" y="7241"/>
                  </a:lnTo>
                  <a:lnTo>
                    <a:pt x="40503" y="8382"/>
                  </a:lnTo>
                  <a:lnTo>
                    <a:pt x="36290" y="9040"/>
                  </a:lnTo>
                  <a:lnTo>
                    <a:pt x="32604" y="9611"/>
                  </a:lnTo>
                  <a:lnTo>
                    <a:pt x="30454" y="10050"/>
                  </a:lnTo>
                  <a:lnTo>
                    <a:pt x="28830" y="10488"/>
                  </a:lnTo>
                  <a:lnTo>
                    <a:pt x="28743" y="10532"/>
                  </a:lnTo>
                  <a:lnTo>
                    <a:pt x="28699" y="10576"/>
                  </a:lnTo>
                  <a:lnTo>
                    <a:pt x="26987" y="15798"/>
                  </a:lnTo>
                  <a:lnTo>
                    <a:pt x="25364" y="19177"/>
                  </a:lnTo>
                  <a:lnTo>
                    <a:pt x="23872" y="21678"/>
                  </a:lnTo>
                  <a:lnTo>
                    <a:pt x="22468" y="23872"/>
                  </a:lnTo>
                  <a:lnTo>
                    <a:pt x="21853" y="24486"/>
                  </a:lnTo>
                  <a:lnTo>
                    <a:pt x="21195" y="24618"/>
                  </a:lnTo>
                  <a:lnTo>
                    <a:pt x="19308" y="24530"/>
                  </a:lnTo>
                  <a:lnTo>
                    <a:pt x="15052" y="23696"/>
                  </a:lnTo>
                  <a:lnTo>
                    <a:pt x="10795" y="22731"/>
                  </a:lnTo>
                  <a:lnTo>
                    <a:pt x="7724" y="22161"/>
                  </a:lnTo>
                  <a:lnTo>
                    <a:pt x="4213" y="21897"/>
                  </a:lnTo>
                  <a:lnTo>
                    <a:pt x="264" y="20449"/>
                  </a:lnTo>
                  <a:lnTo>
                    <a:pt x="176" y="20405"/>
                  </a:lnTo>
                  <a:lnTo>
                    <a:pt x="89" y="20449"/>
                  </a:lnTo>
                  <a:lnTo>
                    <a:pt x="45" y="20493"/>
                  </a:lnTo>
                  <a:lnTo>
                    <a:pt x="1" y="20537"/>
                  </a:lnTo>
                  <a:lnTo>
                    <a:pt x="1" y="20581"/>
                  </a:lnTo>
                  <a:lnTo>
                    <a:pt x="45" y="20669"/>
                  </a:lnTo>
                  <a:lnTo>
                    <a:pt x="45" y="20712"/>
                  </a:lnTo>
                  <a:lnTo>
                    <a:pt x="132" y="20756"/>
                  </a:lnTo>
                  <a:lnTo>
                    <a:pt x="4126" y="22204"/>
                  </a:lnTo>
                  <a:lnTo>
                    <a:pt x="4169" y="22248"/>
                  </a:lnTo>
                  <a:lnTo>
                    <a:pt x="7680" y="22512"/>
                  </a:lnTo>
                  <a:lnTo>
                    <a:pt x="10752" y="23082"/>
                  </a:lnTo>
                  <a:lnTo>
                    <a:pt x="15008" y="24047"/>
                  </a:lnTo>
                  <a:lnTo>
                    <a:pt x="19264" y="24881"/>
                  </a:lnTo>
                  <a:lnTo>
                    <a:pt x="19308" y="24881"/>
                  </a:lnTo>
                  <a:lnTo>
                    <a:pt x="21195" y="24969"/>
                  </a:lnTo>
                  <a:lnTo>
                    <a:pt x="21239" y="24969"/>
                  </a:lnTo>
                  <a:lnTo>
                    <a:pt x="21985" y="24793"/>
                  </a:lnTo>
                  <a:lnTo>
                    <a:pt x="22029" y="24749"/>
                  </a:lnTo>
                  <a:lnTo>
                    <a:pt x="22731" y="24091"/>
                  </a:lnTo>
                  <a:lnTo>
                    <a:pt x="22775" y="24091"/>
                  </a:lnTo>
                  <a:lnTo>
                    <a:pt x="24135" y="21897"/>
                  </a:lnTo>
                  <a:lnTo>
                    <a:pt x="25671" y="19308"/>
                  </a:lnTo>
                  <a:lnTo>
                    <a:pt x="27294" y="15930"/>
                  </a:lnTo>
                  <a:lnTo>
                    <a:pt x="29006" y="10796"/>
                  </a:lnTo>
                  <a:lnTo>
                    <a:pt x="30542" y="10357"/>
                  </a:lnTo>
                  <a:lnTo>
                    <a:pt x="32648" y="9962"/>
                  </a:lnTo>
                  <a:lnTo>
                    <a:pt x="36334" y="9391"/>
                  </a:lnTo>
                  <a:lnTo>
                    <a:pt x="40546" y="8689"/>
                  </a:lnTo>
                  <a:lnTo>
                    <a:pt x="47348" y="7592"/>
                  </a:lnTo>
                  <a:lnTo>
                    <a:pt x="47392" y="7592"/>
                  </a:lnTo>
                  <a:lnTo>
                    <a:pt x="49805" y="6583"/>
                  </a:lnTo>
                  <a:lnTo>
                    <a:pt x="53403" y="5179"/>
                  </a:lnTo>
                  <a:lnTo>
                    <a:pt x="55422" y="4696"/>
                  </a:lnTo>
                  <a:lnTo>
                    <a:pt x="58888" y="4696"/>
                  </a:lnTo>
                  <a:lnTo>
                    <a:pt x="61697" y="3994"/>
                  </a:lnTo>
                  <a:lnTo>
                    <a:pt x="61741" y="3994"/>
                  </a:lnTo>
                  <a:lnTo>
                    <a:pt x="63715" y="3160"/>
                  </a:lnTo>
                  <a:lnTo>
                    <a:pt x="68498" y="835"/>
                  </a:lnTo>
                  <a:lnTo>
                    <a:pt x="70341" y="352"/>
                  </a:lnTo>
                  <a:lnTo>
                    <a:pt x="70780" y="440"/>
                  </a:lnTo>
                  <a:lnTo>
                    <a:pt x="70956" y="659"/>
                  </a:lnTo>
                  <a:lnTo>
                    <a:pt x="70999" y="1712"/>
                  </a:lnTo>
                  <a:lnTo>
                    <a:pt x="70868" y="5003"/>
                  </a:lnTo>
                  <a:lnTo>
                    <a:pt x="70692" y="11059"/>
                  </a:lnTo>
                  <a:lnTo>
                    <a:pt x="70692" y="11147"/>
                  </a:lnTo>
                  <a:lnTo>
                    <a:pt x="70736" y="11190"/>
                  </a:lnTo>
                  <a:lnTo>
                    <a:pt x="70780" y="11234"/>
                  </a:lnTo>
                  <a:lnTo>
                    <a:pt x="70868" y="11278"/>
                  </a:lnTo>
                  <a:lnTo>
                    <a:pt x="70912" y="11234"/>
                  </a:lnTo>
                  <a:lnTo>
                    <a:pt x="70999" y="11234"/>
                  </a:lnTo>
                  <a:lnTo>
                    <a:pt x="70999" y="11147"/>
                  </a:lnTo>
                  <a:lnTo>
                    <a:pt x="71043" y="11103"/>
                  </a:lnTo>
                  <a:lnTo>
                    <a:pt x="71219" y="5003"/>
                  </a:lnTo>
                  <a:lnTo>
                    <a:pt x="71351" y="1712"/>
                  </a:lnTo>
                  <a:lnTo>
                    <a:pt x="71351" y="1668"/>
                  </a:lnTo>
                  <a:lnTo>
                    <a:pt x="71263" y="571"/>
                  </a:lnTo>
                  <a:lnTo>
                    <a:pt x="71263" y="484"/>
                  </a:lnTo>
                  <a:lnTo>
                    <a:pt x="70999" y="177"/>
                  </a:lnTo>
                  <a:lnTo>
                    <a:pt x="70912" y="89"/>
                  </a:lnTo>
                  <a:lnTo>
                    <a:pt x="7038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0" name="Google Shape;7660;p246"/>
            <p:cNvSpPr/>
            <p:nvPr/>
          </p:nvSpPr>
          <p:spPr>
            <a:xfrm>
              <a:off x="3359125" y="762750"/>
              <a:ext cx="284150" cy="616550"/>
            </a:xfrm>
            <a:custGeom>
              <a:avLst/>
              <a:gdLst/>
              <a:ahLst/>
              <a:cxnLst/>
              <a:rect l="l" t="t" r="r" b="b"/>
              <a:pathLst>
                <a:path w="11366" h="24662" extrusionOk="0">
                  <a:moveTo>
                    <a:pt x="11146" y="1"/>
                  </a:moveTo>
                  <a:lnTo>
                    <a:pt x="11102" y="44"/>
                  </a:lnTo>
                  <a:lnTo>
                    <a:pt x="11058" y="88"/>
                  </a:lnTo>
                  <a:lnTo>
                    <a:pt x="9478" y="3292"/>
                  </a:lnTo>
                  <a:lnTo>
                    <a:pt x="9347" y="3599"/>
                  </a:lnTo>
                  <a:lnTo>
                    <a:pt x="7811" y="6144"/>
                  </a:lnTo>
                  <a:lnTo>
                    <a:pt x="7811" y="6188"/>
                  </a:lnTo>
                  <a:lnTo>
                    <a:pt x="6977" y="7987"/>
                  </a:lnTo>
                  <a:lnTo>
                    <a:pt x="6143" y="10400"/>
                  </a:lnTo>
                  <a:lnTo>
                    <a:pt x="6056" y="10620"/>
                  </a:lnTo>
                  <a:lnTo>
                    <a:pt x="4344" y="15841"/>
                  </a:lnTo>
                  <a:lnTo>
                    <a:pt x="2501" y="20888"/>
                  </a:lnTo>
                  <a:lnTo>
                    <a:pt x="1273" y="23564"/>
                  </a:lnTo>
                  <a:lnTo>
                    <a:pt x="88" y="24310"/>
                  </a:lnTo>
                  <a:lnTo>
                    <a:pt x="0" y="24398"/>
                  </a:lnTo>
                  <a:lnTo>
                    <a:pt x="0" y="24442"/>
                  </a:lnTo>
                  <a:lnTo>
                    <a:pt x="0" y="24486"/>
                  </a:lnTo>
                  <a:lnTo>
                    <a:pt x="0" y="24574"/>
                  </a:lnTo>
                  <a:lnTo>
                    <a:pt x="88" y="24617"/>
                  </a:lnTo>
                  <a:lnTo>
                    <a:pt x="176" y="24661"/>
                  </a:lnTo>
                  <a:lnTo>
                    <a:pt x="263" y="24617"/>
                  </a:lnTo>
                  <a:lnTo>
                    <a:pt x="1492" y="23828"/>
                  </a:lnTo>
                  <a:lnTo>
                    <a:pt x="1580" y="23784"/>
                  </a:lnTo>
                  <a:lnTo>
                    <a:pt x="2808" y="21019"/>
                  </a:lnTo>
                  <a:lnTo>
                    <a:pt x="4695" y="15973"/>
                  </a:lnTo>
                  <a:lnTo>
                    <a:pt x="6363" y="10751"/>
                  </a:lnTo>
                  <a:lnTo>
                    <a:pt x="6451" y="10532"/>
                  </a:lnTo>
                  <a:lnTo>
                    <a:pt x="7284" y="8118"/>
                  </a:lnTo>
                  <a:lnTo>
                    <a:pt x="8118" y="6319"/>
                  </a:lnTo>
                  <a:lnTo>
                    <a:pt x="9654" y="3774"/>
                  </a:lnTo>
                  <a:lnTo>
                    <a:pt x="9654" y="3730"/>
                  </a:lnTo>
                  <a:lnTo>
                    <a:pt x="9785" y="3423"/>
                  </a:lnTo>
                  <a:lnTo>
                    <a:pt x="11365" y="264"/>
                  </a:lnTo>
                  <a:lnTo>
                    <a:pt x="11365" y="176"/>
                  </a:lnTo>
                  <a:lnTo>
                    <a:pt x="11365" y="132"/>
                  </a:lnTo>
                  <a:lnTo>
                    <a:pt x="11321" y="44"/>
                  </a:lnTo>
                  <a:lnTo>
                    <a:pt x="1127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1" name="Google Shape;7661;p246"/>
            <p:cNvSpPr/>
            <p:nvPr/>
          </p:nvSpPr>
          <p:spPr>
            <a:xfrm>
              <a:off x="4291575" y="2578300"/>
              <a:ext cx="465150" cy="155800"/>
            </a:xfrm>
            <a:custGeom>
              <a:avLst/>
              <a:gdLst/>
              <a:ahLst/>
              <a:cxnLst/>
              <a:rect l="l" t="t" r="r" b="b"/>
              <a:pathLst>
                <a:path w="18606" h="6232" extrusionOk="0">
                  <a:moveTo>
                    <a:pt x="18255" y="0"/>
                  </a:moveTo>
                  <a:lnTo>
                    <a:pt x="14613" y="571"/>
                  </a:lnTo>
                  <a:lnTo>
                    <a:pt x="6758" y="1405"/>
                  </a:lnTo>
                  <a:lnTo>
                    <a:pt x="3555" y="1624"/>
                  </a:lnTo>
                  <a:lnTo>
                    <a:pt x="3511" y="1624"/>
                  </a:lnTo>
                  <a:lnTo>
                    <a:pt x="2633" y="1975"/>
                  </a:lnTo>
                  <a:lnTo>
                    <a:pt x="2546" y="1975"/>
                  </a:lnTo>
                  <a:lnTo>
                    <a:pt x="2063" y="2458"/>
                  </a:lnTo>
                  <a:lnTo>
                    <a:pt x="2019" y="2502"/>
                  </a:lnTo>
                  <a:lnTo>
                    <a:pt x="44" y="5968"/>
                  </a:lnTo>
                  <a:lnTo>
                    <a:pt x="1" y="6056"/>
                  </a:lnTo>
                  <a:lnTo>
                    <a:pt x="1" y="6100"/>
                  </a:lnTo>
                  <a:lnTo>
                    <a:pt x="44" y="6188"/>
                  </a:lnTo>
                  <a:lnTo>
                    <a:pt x="88" y="6231"/>
                  </a:lnTo>
                  <a:lnTo>
                    <a:pt x="264" y="6231"/>
                  </a:lnTo>
                  <a:lnTo>
                    <a:pt x="352" y="6144"/>
                  </a:lnTo>
                  <a:lnTo>
                    <a:pt x="2326" y="2677"/>
                  </a:lnTo>
                  <a:lnTo>
                    <a:pt x="2765" y="2282"/>
                  </a:lnTo>
                  <a:lnTo>
                    <a:pt x="3599" y="1975"/>
                  </a:lnTo>
                  <a:lnTo>
                    <a:pt x="6802" y="1756"/>
                  </a:lnTo>
                  <a:lnTo>
                    <a:pt x="14657" y="922"/>
                  </a:lnTo>
                  <a:lnTo>
                    <a:pt x="18167" y="352"/>
                  </a:lnTo>
                  <a:lnTo>
                    <a:pt x="18211" y="439"/>
                  </a:lnTo>
                  <a:lnTo>
                    <a:pt x="16412" y="1273"/>
                  </a:lnTo>
                  <a:lnTo>
                    <a:pt x="16368" y="1317"/>
                  </a:lnTo>
                  <a:lnTo>
                    <a:pt x="16324" y="1405"/>
                  </a:lnTo>
                  <a:lnTo>
                    <a:pt x="16324" y="1449"/>
                  </a:lnTo>
                  <a:lnTo>
                    <a:pt x="16324" y="1536"/>
                  </a:lnTo>
                  <a:lnTo>
                    <a:pt x="16368" y="1580"/>
                  </a:lnTo>
                  <a:lnTo>
                    <a:pt x="16412" y="1624"/>
                  </a:lnTo>
                  <a:lnTo>
                    <a:pt x="16544" y="1624"/>
                  </a:lnTo>
                  <a:lnTo>
                    <a:pt x="18518" y="703"/>
                  </a:lnTo>
                  <a:lnTo>
                    <a:pt x="18606" y="615"/>
                  </a:lnTo>
                  <a:lnTo>
                    <a:pt x="18606" y="483"/>
                  </a:lnTo>
                  <a:lnTo>
                    <a:pt x="18430" y="88"/>
                  </a:lnTo>
                  <a:lnTo>
                    <a:pt x="1834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2" name="Google Shape;7662;p246"/>
            <p:cNvSpPr/>
            <p:nvPr/>
          </p:nvSpPr>
          <p:spPr>
            <a:xfrm>
              <a:off x="3631175" y="2837200"/>
              <a:ext cx="446500" cy="66925"/>
            </a:xfrm>
            <a:custGeom>
              <a:avLst/>
              <a:gdLst/>
              <a:ahLst/>
              <a:cxnLst/>
              <a:rect l="l" t="t" r="r" b="b"/>
              <a:pathLst>
                <a:path w="17860" h="2677" extrusionOk="0">
                  <a:moveTo>
                    <a:pt x="88" y="0"/>
                  </a:move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44" y="263"/>
                  </a:lnTo>
                  <a:lnTo>
                    <a:pt x="88" y="307"/>
                  </a:lnTo>
                  <a:lnTo>
                    <a:pt x="132" y="351"/>
                  </a:lnTo>
                  <a:lnTo>
                    <a:pt x="2940" y="922"/>
                  </a:lnTo>
                  <a:lnTo>
                    <a:pt x="7987" y="1668"/>
                  </a:lnTo>
                  <a:lnTo>
                    <a:pt x="11102" y="2326"/>
                  </a:lnTo>
                  <a:lnTo>
                    <a:pt x="14262" y="2677"/>
                  </a:lnTo>
                  <a:lnTo>
                    <a:pt x="17728" y="2677"/>
                  </a:lnTo>
                  <a:lnTo>
                    <a:pt x="17772" y="2633"/>
                  </a:lnTo>
                  <a:lnTo>
                    <a:pt x="17816" y="2589"/>
                  </a:lnTo>
                  <a:lnTo>
                    <a:pt x="17860" y="2501"/>
                  </a:lnTo>
                  <a:lnTo>
                    <a:pt x="17816" y="2458"/>
                  </a:lnTo>
                  <a:lnTo>
                    <a:pt x="17772" y="2414"/>
                  </a:lnTo>
                  <a:lnTo>
                    <a:pt x="17728" y="2370"/>
                  </a:lnTo>
                  <a:lnTo>
                    <a:pt x="17684" y="2326"/>
                  </a:lnTo>
                  <a:lnTo>
                    <a:pt x="14306" y="2326"/>
                  </a:lnTo>
                  <a:lnTo>
                    <a:pt x="11146" y="1975"/>
                  </a:lnTo>
                  <a:lnTo>
                    <a:pt x="8074" y="1317"/>
                  </a:lnTo>
                  <a:lnTo>
                    <a:pt x="2984" y="615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3" name="Google Shape;7663;p246"/>
            <p:cNvSpPr/>
            <p:nvPr/>
          </p:nvSpPr>
          <p:spPr>
            <a:xfrm>
              <a:off x="3229675" y="767150"/>
              <a:ext cx="275375" cy="654925"/>
            </a:xfrm>
            <a:custGeom>
              <a:avLst/>
              <a:gdLst/>
              <a:ahLst/>
              <a:cxnLst/>
              <a:rect l="l" t="t" r="r" b="b"/>
              <a:pathLst>
                <a:path w="11015" h="26197" extrusionOk="0">
                  <a:moveTo>
                    <a:pt x="10795" y="0"/>
                  </a:moveTo>
                  <a:lnTo>
                    <a:pt x="10707" y="44"/>
                  </a:lnTo>
                  <a:lnTo>
                    <a:pt x="9259" y="1536"/>
                  </a:lnTo>
                  <a:lnTo>
                    <a:pt x="9259" y="1580"/>
                  </a:lnTo>
                  <a:lnTo>
                    <a:pt x="7943" y="4564"/>
                  </a:lnTo>
                  <a:lnTo>
                    <a:pt x="7197" y="6319"/>
                  </a:lnTo>
                  <a:lnTo>
                    <a:pt x="5968" y="10180"/>
                  </a:lnTo>
                  <a:lnTo>
                    <a:pt x="4695" y="13384"/>
                  </a:lnTo>
                  <a:lnTo>
                    <a:pt x="3335" y="16104"/>
                  </a:lnTo>
                  <a:lnTo>
                    <a:pt x="2501" y="18210"/>
                  </a:lnTo>
                  <a:lnTo>
                    <a:pt x="1404" y="21896"/>
                  </a:lnTo>
                  <a:lnTo>
                    <a:pt x="0" y="25977"/>
                  </a:lnTo>
                  <a:lnTo>
                    <a:pt x="0" y="26065"/>
                  </a:lnTo>
                  <a:lnTo>
                    <a:pt x="0" y="26109"/>
                  </a:lnTo>
                  <a:lnTo>
                    <a:pt x="44" y="26153"/>
                  </a:lnTo>
                  <a:lnTo>
                    <a:pt x="88" y="26197"/>
                  </a:lnTo>
                  <a:lnTo>
                    <a:pt x="263" y="26197"/>
                  </a:lnTo>
                  <a:lnTo>
                    <a:pt x="307" y="26109"/>
                  </a:lnTo>
                  <a:lnTo>
                    <a:pt x="1755" y="21984"/>
                  </a:lnTo>
                  <a:lnTo>
                    <a:pt x="2852" y="18298"/>
                  </a:lnTo>
                  <a:lnTo>
                    <a:pt x="3642" y="16236"/>
                  </a:lnTo>
                  <a:lnTo>
                    <a:pt x="5046" y="13515"/>
                  </a:lnTo>
                  <a:lnTo>
                    <a:pt x="6143" y="10663"/>
                  </a:lnTo>
                  <a:lnTo>
                    <a:pt x="6275" y="10312"/>
                  </a:lnTo>
                  <a:lnTo>
                    <a:pt x="7548" y="6450"/>
                  </a:lnTo>
                  <a:lnTo>
                    <a:pt x="7548" y="6407"/>
                  </a:lnTo>
                  <a:lnTo>
                    <a:pt x="8294" y="4651"/>
                  </a:lnTo>
                  <a:lnTo>
                    <a:pt x="9566" y="1755"/>
                  </a:lnTo>
                  <a:lnTo>
                    <a:pt x="10970" y="307"/>
                  </a:lnTo>
                  <a:lnTo>
                    <a:pt x="11014" y="219"/>
                  </a:lnTo>
                  <a:lnTo>
                    <a:pt x="11014" y="176"/>
                  </a:lnTo>
                  <a:lnTo>
                    <a:pt x="11014" y="88"/>
                  </a:lnTo>
                  <a:lnTo>
                    <a:pt x="10970" y="44"/>
                  </a:lnTo>
                  <a:lnTo>
                    <a:pt x="1092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4" name="Google Shape;7664;p246"/>
            <p:cNvSpPr/>
            <p:nvPr/>
          </p:nvSpPr>
          <p:spPr>
            <a:xfrm>
              <a:off x="4717225" y="1245425"/>
              <a:ext cx="38425" cy="278675"/>
            </a:xfrm>
            <a:custGeom>
              <a:avLst/>
              <a:gdLst/>
              <a:ahLst/>
              <a:cxnLst/>
              <a:rect l="l" t="t" r="r" b="b"/>
              <a:pathLst>
                <a:path w="1537" h="11147" extrusionOk="0">
                  <a:moveTo>
                    <a:pt x="1317" y="1"/>
                  </a:moveTo>
                  <a:lnTo>
                    <a:pt x="1273" y="45"/>
                  </a:lnTo>
                  <a:lnTo>
                    <a:pt x="1229" y="89"/>
                  </a:lnTo>
                  <a:lnTo>
                    <a:pt x="1185" y="133"/>
                  </a:lnTo>
                  <a:lnTo>
                    <a:pt x="483" y="4126"/>
                  </a:lnTo>
                  <a:lnTo>
                    <a:pt x="0" y="7066"/>
                  </a:lnTo>
                  <a:lnTo>
                    <a:pt x="0" y="7109"/>
                  </a:lnTo>
                  <a:lnTo>
                    <a:pt x="132" y="8470"/>
                  </a:lnTo>
                  <a:lnTo>
                    <a:pt x="132" y="8514"/>
                  </a:lnTo>
                  <a:lnTo>
                    <a:pt x="878" y="10839"/>
                  </a:lnTo>
                  <a:lnTo>
                    <a:pt x="878" y="10971"/>
                  </a:lnTo>
                  <a:lnTo>
                    <a:pt x="878" y="11015"/>
                  </a:lnTo>
                  <a:lnTo>
                    <a:pt x="922" y="11103"/>
                  </a:lnTo>
                  <a:lnTo>
                    <a:pt x="1009" y="11146"/>
                  </a:lnTo>
                  <a:lnTo>
                    <a:pt x="1053" y="11146"/>
                  </a:lnTo>
                  <a:lnTo>
                    <a:pt x="1185" y="11103"/>
                  </a:lnTo>
                  <a:lnTo>
                    <a:pt x="1229" y="11059"/>
                  </a:lnTo>
                  <a:lnTo>
                    <a:pt x="1229" y="10971"/>
                  </a:lnTo>
                  <a:lnTo>
                    <a:pt x="1229" y="10795"/>
                  </a:lnTo>
                  <a:lnTo>
                    <a:pt x="1229" y="10752"/>
                  </a:lnTo>
                  <a:lnTo>
                    <a:pt x="483" y="8426"/>
                  </a:lnTo>
                  <a:lnTo>
                    <a:pt x="351" y="7109"/>
                  </a:lnTo>
                  <a:lnTo>
                    <a:pt x="834" y="4170"/>
                  </a:lnTo>
                  <a:lnTo>
                    <a:pt x="1536" y="220"/>
                  </a:lnTo>
                  <a:lnTo>
                    <a:pt x="1536" y="133"/>
                  </a:lnTo>
                  <a:lnTo>
                    <a:pt x="1492" y="89"/>
                  </a:lnTo>
                  <a:lnTo>
                    <a:pt x="1448" y="45"/>
                  </a:lnTo>
                  <a:lnTo>
                    <a:pt x="140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5" name="Google Shape;7665;p246"/>
            <p:cNvSpPr/>
            <p:nvPr/>
          </p:nvSpPr>
          <p:spPr>
            <a:xfrm>
              <a:off x="4744650" y="1146700"/>
              <a:ext cx="39500" cy="377400"/>
            </a:xfrm>
            <a:custGeom>
              <a:avLst/>
              <a:gdLst/>
              <a:ahLst/>
              <a:cxnLst/>
              <a:rect l="l" t="t" r="r" b="b"/>
              <a:pathLst>
                <a:path w="1580" h="15096" extrusionOk="0">
                  <a:moveTo>
                    <a:pt x="483" y="1"/>
                  </a:moveTo>
                  <a:lnTo>
                    <a:pt x="395" y="45"/>
                  </a:lnTo>
                  <a:lnTo>
                    <a:pt x="351" y="45"/>
                  </a:lnTo>
                  <a:lnTo>
                    <a:pt x="307" y="132"/>
                  </a:lnTo>
                  <a:lnTo>
                    <a:pt x="264" y="176"/>
                  </a:lnTo>
                  <a:lnTo>
                    <a:pt x="307" y="264"/>
                  </a:lnTo>
                  <a:lnTo>
                    <a:pt x="1185" y="3204"/>
                  </a:lnTo>
                  <a:lnTo>
                    <a:pt x="1229" y="5091"/>
                  </a:lnTo>
                  <a:lnTo>
                    <a:pt x="439" y="8075"/>
                  </a:lnTo>
                  <a:lnTo>
                    <a:pt x="0" y="10707"/>
                  </a:lnTo>
                  <a:lnTo>
                    <a:pt x="0" y="10751"/>
                  </a:lnTo>
                  <a:lnTo>
                    <a:pt x="88" y="11892"/>
                  </a:lnTo>
                  <a:lnTo>
                    <a:pt x="88" y="11936"/>
                  </a:lnTo>
                  <a:lnTo>
                    <a:pt x="615" y="13647"/>
                  </a:lnTo>
                  <a:lnTo>
                    <a:pt x="439" y="14876"/>
                  </a:lnTo>
                  <a:lnTo>
                    <a:pt x="439" y="14964"/>
                  </a:lnTo>
                  <a:lnTo>
                    <a:pt x="483" y="15008"/>
                  </a:lnTo>
                  <a:lnTo>
                    <a:pt x="527" y="15052"/>
                  </a:lnTo>
                  <a:lnTo>
                    <a:pt x="615" y="15095"/>
                  </a:lnTo>
                  <a:lnTo>
                    <a:pt x="746" y="15052"/>
                  </a:lnTo>
                  <a:lnTo>
                    <a:pt x="790" y="14920"/>
                  </a:lnTo>
                  <a:lnTo>
                    <a:pt x="966" y="13647"/>
                  </a:lnTo>
                  <a:lnTo>
                    <a:pt x="966" y="13560"/>
                  </a:lnTo>
                  <a:lnTo>
                    <a:pt x="439" y="11848"/>
                  </a:lnTo>
                  <a:lnTo>
                    <a:pt x="351" y="10751"/>
                  </a:lnTo>
                  <a:lnTo>
                    <a:pt x="790" y="8162"/>
                  </a:lnTo>
                  <a:lnTo>
                    <a:pt x="1580" y="5135"/>
                  </a:lnTo>
                  <a:lnTo>
                    <a:pt x="1580" y="5091"/>
                  </a:lnTo>
                  <a:lnTo>
                    <a:pt x="1536" y="3160"/>
                  </a:lnTo>
                  <a:lnTo>
                    <a:pt x="1536" y="3116"/>
                  </a:lnTo>
                  <a:lnTo>
                    <a:pt x="615" y="132"/>
                  </a:lnTo>
                  <a:lnTo>
                    <a:pt x="571" y="88"/>
                  </a:lnTo>
                  <a:lnTo>
                    <a:pt x="527" y="45"/>
                  </a:lnTo>
                  <a:lnTo>
                    <a:pt x="48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6" name="Google Shape;7666;p246"/>
            <p:cNvSpPr/>
            <p:nvPr/>
          </p:nvSpPr>
          <p:spPr>
            <a:xfrm>
              <a:off x="4788525" y="1242150"/>
              <a:ext cx="43900" cy="303900"/>
            </a:xfrm>
            <a:custGeom>
              <a:avLst/>
              <a:gdLst/>
              <a:ahLst/>
              <a:cxnLst/>
              <a:rect l="l" t="t" r="r" b="b"/>
              <a:pathLst>
                <a:path w="1756" h="12156" extrusionOk="0">
                  <a:moveTo>
                    <a:pt x="1229" y="0"/>
                  </a:moveTo>
                  <a:lnTo>
                    <a:pt x="1141" y="44"/>
                  </a:lnTo>
                  <a:lnTo>
                    <a:pt x="1097" y="88"/>
                  </a:lnTo>
                  <a:lnTo>
                    <a:pt x="1054" y="132"/>
                  </a:lnTo>
                  <a:lnTo>
                    <a:pt x="1054" y="220"/>
                  </a:lnTo>
                  <a:lnTo>
                    <a:pt x="1405" y="2106"/>
                  </a:lnTo>
                  <a:lnTo>
                    <a:pt x="790" y="4388"/>
                  </a:lnTo>
                  <a:lnTo>
                    <a:pt x="483" y="6231"/>
                  </a:lnTo>
                  <a:lnTo>
                    <a:pt x="483" y="6275"/>
                  </a:lnTo>
                  <a:lnTo>
                    <a:pt x="878" y="8996"/>
                  </a:lnTo>
                  <a:lnTo>
                    <a:pt x="308" y="11277"/>
                  </a:lnTo>
                  <a:lnTo>
                    <a:pt x="0" y="11892"/>
                  </a:lnTo>
                  <a:lnTo>
                    <a:pt x="0" y="11980"/>
                  </a:lnTo>
                  <a:lnTo>
                    <a:pt x="0" y="12067"/>
                  </a:lnTo>
                  <a:lnTo>
                    <a:pt x="44" y="12111"/>
                  </a:lnTo>
                  <a:lnTo>
                    <a:pt x="88" y="12155"/>
                  </a:lnTo>
                  <a:lnTo>
                    <a:pt x="264" y="12155"/>
                  </a:lnTo>
                  <a:lnTo>
                    <a:pt x="351" y="12067"/>
                  </a:lnTo>
                  <a:lnTo>
                    <a:pt x="659" y="11409"/>
                  </a:lnTo>
                  <a:lnTo>
                    <a:pt x="659" y="11365"/>
                  </a:lnTo>
                  <a:lnTo>
                    <a:pt x="1229" y="9040"/>
                  </a:lnTo>
                  <a:lnTo>
                    <a:pt x="1229" y="8952"/>
                  </a:lnTo>
                  <a:lnTo>
                    <a:pt x="834" y="6231"/>
                  </a:lnTo>
                  <a:lnTo>
                    <a:pt x="1141" y="4432"/>
                  </a:lnTo>
                  <a:lnTo>
                    <a:pt x="1756" y="2150"/>
                  </a:lnTo>
                  <a:lnTo>
                    <a:pt x="1756" y="2063"/>
                  </a:lnTo>
                  <a:lnTo>
                    <a:pt x="1405" y="132"/>
                  </a:lnTo>
                  <a:lnTo>
                    <a:pt x="1405" y="88"/>
                  </a:lnTo>
                  <a:lnTo>
                    <a:pt x="1361" y="44"/>
                  </a:lnTo>
                  <a:lnTo>
                    <a:pt x="127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7" name="Google Shape;7667;p246"/>
            <p:cNvSpPr/>
            <p:nvPr/>
          </p:nvSpPr>
          <p:spPr>
            <a:xfrm>
              <a:off x="4784125" y="1313450"/>
              <a:ext cx="79025" cy="276475"/>
            </a:xfrm>
            <a:custGeom>
              <a:avLst/>
              <a:gdLst/>
              <a:ahLst/>
              <a:cxnLst/>
              <a:rect l="l" t="t" r="r" b="b"/>
              <a:pathLst>
                <a:path w="3161" h="11059" extrusionOk="0">
                  <a:moveTo>
                    <a:pt x="2897" y="0"/>
                  </a:moveTo>
                  <a:lnTo>
                    <a:pt x="2853" y="44"/>
                  </a:lnTo>
                  <a:lnTo>
                    <a:pt x="2809" y="132"/>
                  </a:lnTo>
                  <a:lnTo>
                    <a:pt x="1976" y="2809"/>
                  </a:lnTo>
                  <a:lnTo>
                    <a:pt x="1624" y="4301"/>
                  </a:lnTo>
                  <a:lnTo>
                    <a:pt x="1624" y="4345"/>
                  </a:lnTo>
                  <a:lnTo>
                    <a:pt x="1712" y="6758"/>
                  </a:lnTo>
                  <a:lnTo>
                    <a:pt x="1098" y="8513"/>
                  </a:lnTo>
                  <a:lnTo>
                    <a:pt x="45" y="10795"/>
                  </a:lnTo>
                  <a:lnTo>
                    <a:pt x="1" y="10883"/>
                  </a:lnTo>
                  <a:lnTo>
                    <a:pt x="45" y="10927"/>
                  </a:lnTo>
                  <a:lnTo>
                    <a:pt x="45" y="11014"/>
                  </a:lnTo>
                  <a:lnTo>
                    <a:pt x="133" y="11058"/>
                  </a:lnTo>
                  <a:lnTo>
                    <a:pt x="176" y="11058"/>
                  </a:lnTo>
                  <a:lnTo>
                    <a:pt x="308" y="11014"/>
                  </a:lnTo>
                  <a:lnTo>
                    <a:pt x="352" y="10971"/>
                  </a:lnTo>
                  <a:lnTo>
                    <a:pt x="1449" y="8645"/>
                  </a:lnTo>
                  <a:lnTo>
                    <a:pt x="2063" y="6846"/>
                  </a:lnTo>
                  <a:lnTo>
                    <a:pt x="2063" y="6758"/>
                  </a:lnTo>
                  <a:lnTo>
                    <a:pt x="1976" y="4388"/>
                  </a:lnTo>
                  <a:lnTo>
                    <a:pt x="2327" y="2897"/>
                  </a:lnTo>
                  <a:lnTo>
                    <a:pt x="3160" y="220"/>
                  </a:lnTo>
                  <a:lnTo>
                    <a:pt x="3160" y="132"/>
                  </a:lnTo>
                  <a:lnTo>
                    <a:pt x="3160" y="88"/>
                  </a:lnTo>
                  <a:lnTo>
                    <a:pt x="3116" y="44"/>
                  </a:lnTo>
                  <a:lnTo>
                    <a:pt x="302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8" name="Google Shape;7668;p246"/>
            <p:cNvSpPr/>
            <p:nvPr/>
          </p:nvSpPr>
          <p:spPr>
            <a:xfrm>
              <a:off x="4800600" y="1323325"/>
              <a:ext cx="74600" cy="277575"/>
            </a:xfrm>
            <a:custGeom>
              <a:avLst/>
              <a:gdLst/>
              <a:ahLst/>
              <a:cxnLst/>
              <a:rect l="l" t="t" r="r" b="b"/>
              <a:pathLst>
                <a:path w="2984" h="11103" extrusionOk="0">
                  <a:moveTo>
                    <a:pt x="2721" y="0"/>
                  </a:moveTo>
                  <a:lnTo>
                    <a:pt x="2677" y="44"/>
                  </a:lnTo>
                  <a:lnTo>
                    <a:pt x="2677" y="132"/>
                  </a:lnTo>
                  <a:lnTo>
                    <a:pt x="2238" y="1756"/>
                  </a:lnTo>
                  <a:lnTo>
                    <a:pt x="2238" y="1799"/>
                  </a:lnTo>
                  <a:lnTo>
                    <a:pt x="2282" y="4388"/>
                  </a:lnTo>
                  <a:lnTo>
                    <a:pt x="1536" y="7285"/>
                  </a:lnTo>
                  <a:lnTo>
                    <a:pt x="44" y="10839"/>
                  </a:lnTo>
                  <a:lnTo>
                    <a:pt x="0" y="10927"/>
                  </a:lnTo>
                  <a:lnTo>
                    <a:pt x="44" y="10970"/>
                  </a:lnTo>
                  <a:lnTo>
                    <a:pt x="88" y="11014"/>
                  </a:lnTo>
                  <a:lnTo>
                    <a:pt x="132" y="11058"/>
                  </a:lnTo>
                  <a:lnTo>
                    <a:pt x="176" y="11102"/>
                  </a:lnTo>
                  <a:lnTo>
                    <a:pt x="307" y="11058"/>
                  </a:lnTo>
                  <a:lnTo>
                    <a:pt x="351" y="10970"/>
                  </a:lnTo>
                  <a:lnTo>
                    <a:pt x="1843" y="7372"/>
                  </a:lnTo>
                  <a:lnTo>
                    <a:pt x="1887" y="7372"/>
                  </a:lnTo>
                  <a:lnTo>
                    <a:pt x="2633" y="4432"/>
                  </a:lnTo>
                  <a:lnTo>
                    <a:pt x="2633" y="4388"/>
                  </a:lnTo>
                  <a:lnTo>
                    <a:pt x="2589" y="1843"/>
                  </a:lnTo>
                  <a:lnTo>
                    <a:pt x="2984" y="220"/>
                  </a:lnTo>
                  <a:lnTo>
                    <a:pt x="2984" y="132"/>
                  </a:lnTo>
                  <a:lnTo>
                    <a:pt x="2984" y="88"/>
                  </a:lnTo>
                  <a:lnTo>
                    <a:pt x="294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9" name="Google Shape;7669;p246"/>
            <p:cNvSpPr/>
            <p:nvPr/>
          </p:nvSpPr>
          <p:spPr>
            <a:xfrm>
              <a:off x="4826925" y="1334300"/>
              <a:ext cx="77900" cy="245750"/>
            </a:xfrm>
            <a:custGeom>
              <a:avLst/>
              <a:gdLst/>
              <a:ahLst/>
              <a:cxnLst/>
              <a:rect l="l" t="t" r="r" b="b"/>
              <a:pathLst>
                <a:path w="3116" h="9830" extrusionOk="0">
                  <a:moveTo>
                    <a:pt x="2896" y="0"/>
                  </a:moveTo>
                  <a:lnTo>
                    <a:pt x="2809" y="44"/>
                  </a:lnTo>
                  <a:lnTo>
                    <a:pt x="2765" y="88"/>
                  </a:lnTo>
                  <a:lnTo>
                    <a:pt x="2765" y="132"/>
                  </a:lnTo>
                  <a:lnTo>
                    <a:pt x="2019" y="4037"/>
                  </a:lnTo>
                  <a:lnTo>
                    <a:pt x="1097" y="7416"/>
                  </a:lnTo>
                  <a:lnTo>
                    <a:pt x="44" y="9522"/>
                  </a:lnTo>
                  <a:lnTo>
                    <a:pt x="0" y="9610"/>
                  </a:lnTo>
                  <a:lnTo>
                    <a:pt x="0" y="9654"/>
                  </a:lnTo>
                  <a:lnTo>
                    <a:pt x="0" y="9742"/>
                  </a:lnTo>
                  <a:lnTo>
                    <a:pt x="44" y="9785"/>
                  </a:lnTo>
                  <a:lnTo>
                    <a:pt x="176" y="9829"/>
                  </a:lnTo>
                  <a:lnTo>
                    <a:pt x="264" y="9785"/>
                  </a:lnTo>
                  <a:lnTo>
                    <a:pt x="307" y="9742"/>
                  </a:lnTo>
                  <a:lnTo>
                    <a:pt x="351" y="9698"/>
                  </a:lnTo>
                  <a:lnTo>
                    <a:pt x="1404" y="7548"/>
                  </a:lnTo>
                  <a:lnTo>
                    <a:pt x="2370" y="4125"/>
                  </a:lnTo>
                  <a:lnTo>
                    <a:pt x="3116" y="220"/>
                  </a:lnTo>
                  <a:lnTo>
                    <a:pt x="3116" y="132"/>
                  </a:lnTo>
                  <a:lnTo>
                    <a:pt x="3072" y="88"/>
                  </a:lnTo>
                  <a:lnTo>
                    <a:pt x="3028" y="44"/>
                  </a:lnTo>
                  <a:lnTo>
                    <a:pt x="294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0" name="Google Shape;7670;p246"/>
            <p:cNvSpPr/>
            <p:nvPr/>
          </p:nvSpPr>
          <p:spPr>
            <a:xfrm>
              <a:off x="4873000" y="1356225"/>
              <a:ext cx="89975" cy="206275"/>
            </a:xfrm>
            <a:custGeom>
              <a:avLst/>
              <a:gdLst/>
              <a:ahLst/>
              <a:cxnLst/>
              <a:rect l="l" t="t" r="r" b="b"/>
              <a:pathLst>
                <a:path w="3599" h="8251" extrusionOk="0">
                  <a:moveTo>
                    <a:pt x="3423" y="1"/>
                  </a:moveTo>
                  <a:lnTo>
                    <a:pt x="3335" y="45"/>
                  </a:lnTo>
                  <a:lnTo>
                    <a:pt x="3291" y="89"/>
                  </a:lnTo>
                  <a:lnTo>
                    <a:pt x="2326" y="1405"/>
                  </a:lnTo>
                  <a:lnTo>
                    <a:pt x="2326" y="1449"/>
                  </a:lnTo>
                  <a:lnTo>
                    <a:pt x="1361" y="4477"/>
                  </a:lnTo>
                  <a:lnTo>
                    <a:pt x="483" y="7109"/>
                  </a:lnTo>
                  <a:lnTo>
                    <a:pt x="0" y="7987"/>
                  </a:lnTo>
                  <a:lnTo>
                    <a:pt x="0" y="8075"/>
                  </a:lnTo>
                  <a:lnTo>
                    <a:pt x="0" y="8163"/>
                  </a:lnTo>
                  <a:lnTo>
                    <a:pt x="44" y="8206"/>
                  </a:lnTo>
                  <a:lnTo>
                    <a:pt x="88" y="8250"/>
                  </a:lnTo>
                  <a:lnTo>
                    <a:pt x="264" y="8250"/>
                  </a:lnTo>
                  <a:lnTo>
                    <a:pt x="307" y="8163"/>
                  </a:lnTo>
                  <a:lnTo>
                    <a:pt x="834" y="7285"/>
                  </a:lnTo>
                  <a:lnTo>
                    <a:pt x="834" y="7241"/>
                  </a:lnTo>
                  <a:lnTo>
                    <a:pt x="1712" y="4564"/>
                  </a:lnTo>
                  <a:lnTo>
                    <a:pt x="2633" y="1580"/>
                  </a:lnTo>
                  <a:lnTo>
                    <a:pt x="3598" y="308"/>
                  </a:lnTo>
                  <a:lnTo>
                    <a:pt x="3598" y="220"/>
                  </a:lnTo>
                  <a:lnTo>
                    <a:pt x="3598" y="176"/>
                  </a:lnTo>
                  <a:lnTo>
                    <a:pt x="3598" y="89"/>
                  </a:lnTo>
                  <a:lnTo>
                    <a:pt x="3555" y="45"/>
                  </a:lnTo>
                  <a:lnTo>
                    <a:pt x="346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1" name="Google Shape;7671;p246"/>
            <p:cNvSpPr/>
            <p:nvPr/>
          </p:nvSpPr>
          <p:spPr>
            <a:xfrm>
              <a:off x="4878475" y="1401200"/>
              <a:ext cx="130575" cy="183225"/>
            </a:xfrm>
            <a:custGeom>
              <a:avLst/>
              <a:gdLst/>
              <a:ahLst/>
              <a:cxnLst/>
              <a:rect l="l" t="t" r="r" b="b"/>
              <a:pathLst>
                <a:path w="5223" h="7329" extrusionOk="0">
                  <a:moveTo>
                    <a:pt x="5003" y="1"/>
                  </a:moveTo>
                  <a:lnTo>
                    <a:pt x="4915" y="45"/>
                  </a:lnTo>
                  <a:lnTo>
                    <a:pt x="1975" y="3204"/>
                  </a:lnTo>
                  <a:lnTo>
                    <a:pt x="1931" y="3292"/>
                  </a:lnTo>
                  <a:lnTo>
                    <a:pt x="1010" y="5442"/>
                  </a:lnTo>
                  <a:lnTo>
                    <a:pt x="45" y="7066"/>
                  </a:lnTo>
                  <a:lnTo>
                    <a:pt x="1" y="7153"/>
                  </a:lnTo>
                  <a:lnTo>
                    <a:pt x="1" y="7197"/>
                  </a:lnTo>
                  <a:lnTo>
                    <a:pt x="45" y="7285"/>
                  </a:lnTo>
                  <a:lnTo>
                    <a:pt x="88" y="7329"/>
                  </a:lnTo>
                  <a:lnTo>
                    <a:pt x="264" y="7329"/>
                  </a:lnTo>
                  <a:lnTo>
                    <a:pt x="352" y="7241"/>
                  </a:lnTo>
                  <a:lnTo>
                    <a:pt x="1317" y="5618"/>
                  </a:lnTo>
                  <a:lnTo>
                    <a:pt x="2239" y="3424"/>
                  </a:lnTo>
                  <a:lnTo>
                    <a:pt x="5179" y="264"/>
                  </a:lnTo>
                  <a:lnTo>
                    <a:pt x="5222" y="220"/>
                  </a:lnTo>
                  <a:lnTo>
                    <a:pt x="5222" y="133"/>
                  </a:lnTo>
                  <a:lnTo>
                    <a:pt x="5222" y="89"/>
                  </a:lnTo>
                  <a:lnTo>
                    <a:pt x="5179" y="45"/>
                  </a:lnTo>
                  <a:lnTo>
                    <a:pt x="513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2" name="Google Shape;7672;p246"/>
            <p:cNvSpPr/>
            <p:nvPr/>
          </p:nvSpPr>
          <p:spPr>
            <a:xfrm>
              <a:off x="4888350" y="1411075"/>
              <a:ext cx="178850" cy="188725"/>
            </a:xfrm>
            <a:custGeom>
              <a:avLst/>
              <a:gdLst/>
              <a:ahLst/>
              <a:cxnLst/>
              <a:rect l="l" t="t" r="r" b="b"/>
              <a:pathLst>
                <a:path w="7154" h="7549" extrusionOk="0">
                  <a:moveTo>
                    <a:pt x="6934" y="1"/>
                  </a:moveTo>
                  <a:lnTo>
                    <a:pt x="6846" y="45"/>
                  </a:lnTo>
                  <a:lnTo>
                    <a:pt x="5003" y="1493"/>
                  </a:lnTo>
                  <a:lnTo>
                    <a:pt x="4959" y="1537"/>
                  </a:lnTo>
                  <a:lnTo>
                    <a:pt x="2809" y="4345"/>
                  </a:lnTo>
                  <a:lnTo>
                    <a:pt x="2019" y="4915"/>
                  </a:lnTo>
                  <a:lnTo>
                    <a:pt x="1975" y="4959"/>
                  </a:lnTo>
                  <a:lnTo>
                    <a:pt x="44" y="7241"/>
                  </a:lnTo>
                  <a:lnTo>
                    <a:pt x="1" y="7329"/>
                  </a:lnTo>
                  <a:lnTo>
                    <a:pt x="1" y="7373"/>
                  </a:lnTo>
                  <a:lnTo>
                    <a:pt x="1" y="7460"/>
                  </a:lnTo>
                  <a:lnTo>
                    <a:pt x="44" y="7504"/>
                  </a:lnTo>
                  <a:lnTo>
                    <a:pt x="176" y="7548"/>
                  </a:lnTo>
                  <a:lnTo>
                    <a:pt x="220" y="7548"/>
                  </a:lnTo>
                  <a:lnTo>
                    <a:pt x="308" y="7504"/>
                  </a:lnTo>
                  <a:lnTo>
                    <a:pt x="2238" y="5179"/>
                  </a:lnTo>
                  <a:lnTo>
                    <a:pt x="3028" y="4652"/>
                  </a:lnTo>
                  <a:lnTo>
                    <a:pt x="3072" y="4608"/>
                  </a:lnTo>
                  <a:lnTo>
                    <a:pt x="5222" y="1756"/>
                  </a:lnTo>
                  <a:lnTo>
                    <a:pt x="7065" y="308"/>
                  </a:lnTo>
                  <a:lnTo>
                    <a:pt x="7109" y="264"/>
                  </a:lnTo>
                  <a:lnTo>
                    <a:pt x="7153" y="176"/>
                  </a:lnTo>
                  <a:lnTo>
                    <a:pt x="7153" y="132"/>
                  </a:lnTo>
                  <a:lnTo>
                    <a:pt x="7109" y="45"/>
                  </a:lnTo>
                  <a:lnTo>
                    <a:pt x="706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3" name="Google Shape;7673;p246"/>
            <p:cNvSpPr/>
            <p:nvPr/>
          </p:nvSpPr>
          <p:spPr>
            <a:xfrm>
              <a:off x="4890550" y="1412175"/>
              <a:ext cx="208450" cy="215050"/>
            </a:xfrm>
            <a:custGeom>
              <a:avLst/>
              <a:gdLst/>
              <a:ahLst/>
              <a:cxnLst/>
              <a:rect l="l" t="t" r="r" b="b"/>
              <a:pathLst>
                <a:path w="8338" h="8602" extrusionOk="0">
                  <a:moveTo>
                    <a:pt x="8074" y="1"/>
                  </a:moveTo>
                  <a:lnTo>
                    <a:pt x="8030" y="45"/>
                  </a:lnTo>
                  <a:lnTo>
                    <a:pt x="7987" y="132"/>
                  </a:lnTo>
                  <a:lnTo>
                    <a:pt x="7021" y="3774"/>
                  </a:lnTo>
                  <a:lnTo>
                    <a:pt x="5880" y="5179"/>
                  </a:lnTo>
                  <a:lnTo>
                    <a:pt x="4652" y="5705"/>
                  </a:lnTo>
                  <a:lnTo>
                    <a:pt x="571" y="7943"/>
                  </a:lnTo>
                  <a:lnTo>
                    <a:pt x="88" y="8294"/>
                  </a:lnTo>
                  <a:lnTo>
                    <a:pt x="44" y="8338"/>
                  </a:lnTo>
                  <a:lnTo>
                    <a:pt x="0" y="8426"/>
                  </a:lnTo>
                  <a:lnTo>
                    <a:pt x="0" y="8470"/>
                  </a:lnTo>
                  <a:lnTo>
                    <a:pt x="44" y="8557"/>
                  </a:lnTo>
                  <a:lnTo>
                    <a:pt x="132" y="8601"/>
                  </a:lnTo>
                  <a:lnTo>
                    <a:pt x="307" y="8601"/>
                  </a:lnTo>
                  <a:lnTo>
                    <a:pt x="746" y="8250"/>
                  </a:lnTo>
                  <a:lnTo>
                    <a:pt x="4783" y="6056"/>
                  </a:lnTo>
                  <a:lnTo>
                    <a:pt x="6056" y="5486"/>
                  </a:lnTo>
                  <a:lnTo>
                    <a:pt x="6144" y="5442"/>
                  </a:lnTo>
                  <a:lnTo>
                    <a:pt x="7328" y="3950"/>
                  </a:lnTo>
                  <a:lnTo>
                    <a:pt x="7328" y="3906"/>
                  </a:lnTo>
                  <a:lnTo>
                    <a:pt x="8338" y="220"/>
                  </a:lnTo>
                  <a:lnTo>
                    <a:pt x="8338" y="132"/>
                  </a:lnTo>
                  <a:lnTo>
                    <a:pt x="8338" y="88"/>
                  </a:lnTo>
                  <a:lnTo>
                    <a:pt x="8294" y="45"/>
                  </a:lnTo>
                  <a:lnTo>
                    <a:pt x="820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4" name="Google Shape;7674;p246"/>
            <p:cNvSpPr/>
            <p:nvPr/>
          </p:nvSpPr>
          <p:spPr>
            <a:xfrm>
              <a:off x="4878475" y="1464825"/>
              <a:ext cx="342300" cy="254550"/>
            </a:xfrm>
            <a:custGeom>
              <a:avLst/>
              <a:gdLst/>
              <a:ahLst/>
              <a:cxnLst/>
              <a:rect l="l" t="t" r="r" b="b"/>
              <a:pathLst>
                <a:path w="13692" h="10182" extrusionOk="0">
                  <a:moveTo>
                    <a:pt x="13560" y="1"/>
                  </a:moveTo>
                  <a:lnTo>
                    <a:pt x="13472" y="45"/>
                  </a:lnTo>
                  <a:lnTo>
                    <a:pt x="11805" y="571"/>
                  </a:lnTo>
                  <a:lnTo>
                    <a:pt x="11761" y="615"/>
                  </a:lnTo>
                  <a:lnTo>
                    <a:pt x="11410" y="879"/>
                  </a:lnTo>
                  <a:lnTo>
                    <a:pt x="11366" y="966"/>
                  </a:lnTo>
                  <a:lnTo>
                    <a:pt x="10795" y="2195"/>
                  </a:lnTo>
                  <a:lnTo>
                    <a:pt x="8119" y="5223"/>
                  </a:lnTo>
                  <a:lnTo>
                    <a:pt x="6890" y="6276"/>
                  </a:lnTo>
                  <a:lnTo>
                    <a:pt x="5266" y="7285"/>
                  </a:lnTo>
                  <a:lnTo>
                    <a:pt x="1142" y="9172"/>
                  </a:lnTo>
                  <a:lnTo>
                    <a:pt x="1098" y="9172"/>
                  </a:lnTo>
                  <a:lnTo>
                    <a:pt x="88" y="9874"/>
                  </a:lnTo>
                  <a:lnTo>
                    <a:pt x="45" y="9918"/>
                  </a:lnTo>
                  <a:lnTo>
                    <a:pt x="1" y="9962"/>
                  </a:lnTo>
                  <a:lnTo>
                    <a:pt x="1" y="10050"/>
                  </a:lnTo>
                  <a:lnTo>
                    <a:pt x="45" y="10093"/>
                  </a:lnTo>
                  <a:lnTo>
                    <a:pt x="88" y="10137"/>
                  </a:lnTo>
                  <a:lnTo>
                    <a:pt x="176" y="10181"/>
                  </a:lnTo>
                  <a:lnTo>
                    <a:pt x="264" y="10137"/>
                  </a:lnTo>
                  <a:lnTo>
                    <a:pt x="1273" y="9479"/>
                  </a:lnTo>
                  <a:lnTo>
                    <a:pt x="5442" y="7592"/>
                  </a:lnTo>
                  <a:lnTo>
                    <a:pt x="5486" y="7592"/>
                  </a:lnTo>
                  <a:lnTo>
                    <a:pt x="7065" y="6583"/>
                  </a:lnTo>
                  <a:lnTo>
                    <a:pt x="7109" y="6539"/>
                  </a:lnTo>
                  <a:lnTo>
                    <a:pt x="8382" y="5486"/>
                  </a:lnTo>
                  <a:lnTo>
                    <a:pt x="8382" y="5442"/>
                  </a:lnTo>
                  <a:lnTo>
                    <a:pt x="11102" y="2414"/>
                  </a:lnTo>
                  <a:lnTo>
                    <a:pt x="11102" y="2370"/>
                  </a:lnTo>
                  <a:lnTo>
                    <a:pt x="11673" y="1142"/>
                  </a:lnTo>
                  <a:lnTo>
                    <a:pt x="11936" y="922"/>
                  </a:lnTo>
                  <a:lnTo>
                    <a:pt x="13604" y="352"/>
                  </a:lnTo>
                  <a:lnTo>
                    <a:pt x="13647" y="308"/>
                  </a:lnTo>
                  <a:lnTo>
                    <a:pt x="13691" y="264"/>
                  </a:lnTo>
                  <a:lnTo>
                    <a:pt x="13691" y="220"/>
                  </a:lnTo>
                  <a:lnTo>
                    <a:pt x="13691" y="133"/>
                  </a:lnTo>
                  <a:lnTo>
                    <a:pt x="13647" y="89"/>
                  </a:lnTo>
                  <a:lnTo>
                    <a:pt x="13604" y="45"/>
                  </a:lnTo>
                  <a:lnTo>
                    <a:pt x="1356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5" name="Google Shape;7675;p246"/>
            <p:cNvSpPr/>
            <p:nvPr/>
          </p:nvSpPr>
          <p:spPr>
            <a:xfrm>
              <a:off x="5782425" y="1462650"/>
              <a:ext cx="54875" cy="228200"/>
            </a:xfrm>
            <a:custGeom>
              <a:avLst/>
              <a:gdLst/>
              <a:ahLst/>
              <a:cxnLst/>
              <a:rect l="l" t="t" r="r" b="b"/>
              <a:pathLst>
                <a:path w="2195" h="9128" extrusionOk="0">
                  <a:moveTo>
                    <a:pt x="88" y="0"/>
                  </a:moveTo>
                  <a:lnTo>
                    <a:pt x="44" y="44"/>
                  </a:lnTo>
                  <a:lnTo>
                    <a:pt x="0" y="88"/>
                  </a:lnTo>
                  <a:lnTo>
                    <a:pt x="0" y="176"/>
                  </a:lnTo>
                  <a:lnTo>
                    <a:pt x="0" y="263"/>
                  </a:lnTo>
                  <a:lnTo>
                    <a:pt x="44" y="307"/>
                  </a:lnTo>
                  <a:lnTo>
                    <a:pt x="1448" y="1755"/>
                  </a:lnTo>
                  <a:lnTo>
                    <a:pt x="1843" y="2940"/>
                  </a:lnTo>
                  <a:lnTo>
                    <a:pt x="1229" y="5924"/>
                  </a:lnTo>
                  <a:lnTo>
                    <a:pt x="1053" y="8908"/>
                  </a:lnTo>
                  <a:lnTo>
                    <a:pt x="1053" y="8996"/>
                  </a:lnTo>
                  <a:lnTo>
                    <a:pt x="1097" y="9040"/>
                  </a:lnTo>
                  <a:lnTo>
                    <a:pt x="1141" y="9083"/>
                  </a:lnTo>
                  <a:lnTo>
                    <a:pt x="1229" y="9127"/>
                  </a:lnTo>
                  <a:lnTo>
                    <a:pt x="1360" y="9083"/>
                  </a:lnTo>
                  <a:lnTo>
                    <a:pt x="1404" y="8952"/>
                  </a:lnTo>
                  <a:lnTo>
                    <a:pt x="1580" y="5968"/>
                  </a:lnTo>
                  <a:lnTo>
                    <a:pt x="2194" y="2984"/>
                  </a:lnTo>
                  <a:lnTo>
                    <a:pt x="2194" y="2896"/>
                  </a:lnTo>
                  <a:lnTo>
                    <a:pt x="1755" y="1624"/>
                  </a:lnTo>
                  <a:lnTo>
                    <a:pt x="1712" y="1536"/>
                  </a:lnTo>
                  <a:lnTo>
                    <a:pt x="307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6" name="Google Shape;7676;p246"/>
            <p:cNvSpPr/>
            <p:nvPr/>
          </p:nvSpPr>
          <p:spPr>
            <a:xfrm>
              <a:off x="4857625" y="1459350"/>
              <a:ext cx="669225" cy="314875"/>
            </a:xfrm>
            <a:custGeom>
              <a:avLst/>
              <a:gdLst/>
              <a:ahLst/>
              <a:cxnLst/>
              <a:rect l="l" t="t" r="r" b="b"/>
              <a:pathLst>
                <a:path w="26769" h="12595" extrusionOk="0">
                  <a:moveTo>
                    <a:pt x="26549" y="1"/>
                  </a:moveTo>
                  <a:lnTo>
                    <a:pt x="22643" y="1054"/>
                  </a:lnTo>
                  <a:lnTo>
                    <a:pt x="18036" y="2238"/>
                  </a:lnTo>
                  <a:lnTo>
                    <a:pt x="16105" y="2633"/>
                  </a:lnTo>
                  <a:lnTo>
                    <a:pt x="16017" y="2677"/>
                  </a:lnTo>
                  <a:lnTo>
                    <a:pt x="14657" y="3994"/>
                  </a:lnTo>
                  <a:lnTo>
                    <a:pt x="12463" y="4345"/>
                  </a:lnTo>
                  <a:lnTo>
                    <a:pt x="12375" y="4389"/>
                  </a:lnTo>
                  <a:lnTo>
                    <a:pt x="10137" y="6934"/>
                  </a:lnTo>
                  <a:lnTo>
                    <a:pt x="8558" y="8162"/>
                  </a:lnTo>
                  <a:lnTo>
                    <a:pt x="6320" y="9391"/>
                  </a:lnTo>
                  <a:lnTo>
                    <a:pt x="1844" y="11409"/>
                  </a:lnTo>
                  <a:lnTo>
                    <a:pt x="220" y="12112"/>
                  </a:lnTo>
                  <a:lnTo>
                    <a:pt x="133" y="12155"/>
                  </a:lnTo>
                  <a:lnTo>
                    <a:pt x="1" y="12331"/>
                  </a:lnTo>
                  <a:lnTo>
                    <a:pt x="1" y="12375"/>
                  </a:lnTo>
                  <a:lnTo>
                    <a:pt x="1" y="12463"/>
                  </a:lnTo>
                  <a:lnTo>
                    <a:pt x="1" y="12506"/>
                  </a:lnTo>
                  <a:lnTo>
                    <a:pt x="45" y="12594"/>
                  </a:lnTo>
                  <a:lnTo>
                    <a:pt x="220" y="12594"/>
                  </a:lnTo>
                  <a:lnTo>
                    <a:pt x="308" y="12550"/>
                  </a:lnTo>
                  <a:lnTo>
                    <a:pt x="396" y="12419"/>
                  </a:lnTo>
                  <a:lnTo>
                    <a:pt x="1976" y="11760"/>
                  </a:lnTo>
                  <a:lnTo>
                    <a:pt x="6451" y="9742"/>
                  </a:lnTo>
                  <a:lnTo>
                    <a:pt x="8733" y="8469"/>
                  </a:lnTo>
                  <a:lnTo>
                    <a:pt x="8777" y="8426"/>
                  </a:lnTo>
                  <a:lnTo>
                    <a:pt x="10357" y="7197"/>
                  </a:lnTo>
                  <a:lnTo>
                    <a:pt x="10401" y="7197"/>
                  </a:lnTo>
                  <a:lnTo>
                    <a:pt x="12595" y="4696"/>
                  </a:lnTo>
                  <a:lnTo>
                    <a:pt x="14789" y="4301"/>
                  </a:lnTo>
                  <a:lnTo>
                    <a:pt x="14876" y="4257"/>
                  </a:lnTo>
                  <a:lnTo>
                    <a:pt x="16237" y="2984"/>
                  </a:lnTo>
                  <a:lnTo>
                    <a:pt x="18124" y="2546"/>
                  </a:lnTo>
                  <a:lnTo>
                    <a:pt x="22731" y="1405"/>
                  </a:lnTo>
                  <a:lnTo>
                    <a:pt x="26636" y="352"/>
                  </a:lnTo>
                  <a:lnTo>
                    <a:pt x="26680" y="308"/>
                  </a:lnTo>
                  <a:lnTo>
                    <a:pt x="26724" y="264"/>
                  </a:lnTo>
                  <a:lnTo>
                    <a:pt x="26768" y="176"/>
                  </a:lnTo>
                  <a:lnTo>
                    <a:pt x="26768" y="132"/>
                  </a:lnTo>
                  <a:lnTo>
                    <a:pt x="26724" y="44"/>
                  </a:lnTo>
                  <a:lnTo>
                    <a:pt x="2668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7" name="Google Shape;7677;p246"/>
            <p:cNvSpPr/>
            <p:nvPr/>
          </p:nvSpPr>
          <p:spPr>
            <a:xfrm>
              <a:off x="4825825" y="1509825"/>
              <a:ext cx="970875" cy="323625"/>
            </a:xfrm>
            <a:custGeom>
              <a:avLst/>
              <a:gdLst/>
              <a:ahLst/>
              <a:cxnLst/>
              <a:rect l="l" t="t" r="r" b="b"/>
              <a:pathLst>
                <a:path w="38835" h="12945" extrusionOk="0">
                  <a:moveTo>
                    <a:pt x="34403" y="0"/>
                  </a:moveTo>
                  <a:lnTo>
                    <a:pt x="31902" y="219"/>
                  </a:lnTo>
                  <a:lnTo>
                    <a:pt x="31858" y="219"/>
                  </a:lnTo>
                  <a:lnTo>
                    <a:pt x="27821" y="1185"/>
                  </a:lnTo>
                  <a:lnTo>
                    <a:pt x="23871" y="1931"/>
                  </a:lnTo>
                  <a:lnTo>
                    <a:pt x="21195" y="2282"/>
                  </a:lnTo>
                  <a:lnTo>
                    <a:pt x="21151" y="2282"/>
                  </a:lnTo>
                  <a:lnTo>
                    <a:pt x="19659" y="3159"/>
                  </a:lnTo>
                  <a:lnTo>
                    <a:pt x="15534" y="3861"/>
                  </a:lnTo>
                  <a:lnTo>
                    <a:pt x="15446" y="3905"/>
                  </a:lnTo>
                  <a:lnTo>
                    <a:pt x="12813" y="6407"/>
                  </a:lnTo>
                  <a:lnTo>
                    <a:pt x="11760" y="7153"/>
                  </a:lnTo>
                  <a:lnTo>
                    <a:pt x="10663" y="7855"/>
                  </a:lnTo>
                  <a:lnTo>
                    <a:pt x="9566" y="8513"/>
                  </a:lnTo>
                  <a:lnTo>
                    <a:pt x="8425" y="9083"/>
                  </a:lnTo>
                  <a:lnTo>
                    <a:pt x="7241" y="9610"/>
                  </a:lnTo>
                  <a:lnTo>
                    <a:pt x="6056" y="10136"/>
                  </a:lnTo>
                  <a:lnTo>
                    <a:pt x="3642" y="11058"/>
                  </a:lnTo>
                  <a:lnTo>
                    <a:pt x="1931" y="11760"/>
                  </a:lnTo>
                  <a:lnTo>
                    <a:pt x="176" y="12462"/>
                  </a:lnTo>
                  <a:lnTo>
                    <a:pt x="88" y="12550"/>
                  </a:lnTo>
                  <a:lnTo>
                    <a:pt x="0" y="12638"/>
                  </a:lnTo>
                  <a:lnTo>
                    <a:pt x="0" y="12725"/>
                  </a:lnTo>
                  <a:lnTo>
                    <a:pt x="0" y="12769"/>
                  </a:lnTo>
                  <a:lnTo>
                    <a:pt x="0" y="12857"/>
                  </a:lnTo>
                  <a:lnTo>
                    <a:pt x="44" y="12901"/>
                  </a:lnTo>
                  <a:lnTo>
                    <a:pt x="176" y="12945"/>
                  </a:lnTo>
                  <a:lnTo>
                    <a:pt x="220" y="12901"/>
                  </a:lnTo>
                  <a:lnTo>
                    <a:pt x="308" y="12857"/>
                  </a:lnTo>
                  <a:lnTo>
                    <a:pt x="351" y="12769"/>
                  </a:lnTo>
                  <a:lnTo>
                    <a:pt x="2063" y="12067"/>
                  </a:lnTo>
                  <a:lnTo>
                    <a:pt x="3774" y="11409"/>
                  </a:lnTo>
                  <a:lnTo>
                    <a:pt x="6188" y="10444"/>
                  </a:lnTo>
                  <a:lnTo>
                    <a:pt x="7372" y="9917"/>
                  </a:lnTo>
                  <a:lnTo>
                    <a:pt x="8557" y="9390"/>
                  </a:lnTo>
                  <a:lnTo>
                    <a:pt x="9742" y="8776"/>
                  </a:lnTo>
                  <a:lnTo>
                    <a:pt x="10883" y="8162"/>
                  </a:lnTo>
                  <a:lnTo>
                    <a:pt x="11980" y="7460"/>
                  </a:lnTo>
                  <a:lnTo>
                    <a:pt x="13033" y="6670"/>
                  </a:lnTo>
                  <a:lnTo>
                    <a:pt x="15622" y="4169"/>
                  </a:lnTo>
                  <a:lnTo>
                    <a:pt x="19747" y="3510"/>
                  </a:lnTo>
                  <a:lnTo>
                    <a:pt x="19790" y="3467"/>
                  </a:lnTo>
                  <a:lnTo>
                    <a:pt x="21282" y="2589"/>
                  </a:lnTo>
                  <a:lnTo>
                    <a:pt x="23915" y="2238"/>
                  </a:lnTo>
                  <a:lnTo>
                    <a:pt x="27908" y="1492"/>
                  </a:lnTo>
                  <a:lnTo>
                    <a:pt x="31945" y="570"/>
                  </a:lnTo>
                  <a:lnTo>
                    <a:pt x="34403" y="351"/>
                  </a:lnTo>
                  <a:lnTo>
                    <a:pt x="36816" y="746"/>
                  </a:lnTo>
                  <a:lnTo>
                    <a:pt x="38001" y="1273"/>
                  </a:lnTo>
                  <a:lnTo>
                    <a:pt x="38440" y="1843"/>
                  </a:lnTo>
                  <a:lnTo>
                    <a:pt x="38484" y="3598"/>
                  </a:lnTo>
                  <a:lnTo>
                    <a:pt x="38484" y="3686"/>
                  </a:lnTo>
                  <a:lnTo>
                    <a:pt x="38527" y="3730"/>
                  </a:lnTo>
                  <a:lnTo>
                    <a:pt x="38571" y="3774"/>
                  </a:lnTo>
                  <a:lnTo>
                    <a:pt x="38703" y="3774"/>
                  </a:lnTo>
                  <a:lnTo>
                    <a:pt x="38791" y="3730"/>
                  </a:lnTo>
                  <a:lnTo>
                    <a:pt x="38791" y="3686"/>
                  </a:lnTo>
                  <a:lnTo>
                    <a:pt x="38835" y="3598"/>
                  </a:lnTo>
                  <a:lnTo>
                    <a:pt x="38791" y="1799"/>
                  </a:lnTo>
                  <a:lnTo>
                    <a:pt x="38747" y="1711"/>
                  </a:lnTo>
                  <a:lnTo>
                    <a:pt x="38264" y="1009"/>
                  </a:lnTo>
                  <a:lnTo>
                    <a:pt x="38220" y="965"/>
                  </a:lnTo>
                  <a:lnTo>
                    <a:pt x="36948" y="439"/>
                  </a:lnTo>
                  <a:lnTo>
                    <a:pt x="36904" y="395"/>
                  </a:lnTo>
                  <a:lnTo>
                    <a:pt x="3444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8" name="Google Shape;7678;p246"/>
            <p:cNvSpPr/>
            <p:nvPr/>
          </p:nvSpPr>
          <p:spPr>
            <a:xfrm>
              <a:off x="4788525" y="1581125"/>
              <a:ext cx="993925" cy="304975"/>
            </a:xfrm>
            <a:custGeom>
              <a:avLst/>
              <a:gdLst/>
              <a:ahLst/>
              <a:cxnLst/>
              <a:rect l="l" t="t" r="r" b="b"/>
              <a:pathLst>
                <a:path w="39757" h="12199" extrusionOk="0">
                  <a:moveTo>
                    <a:pt x="35588" y="0"/>
                  </a:moveTo>
                  <a:lnTo>
                    <a:pt x="29883" y="790"/>
                  </a:lnTo>
                  <a:lnTo>
                    <a:pt x="26460" y="1009"/>
                  </a:lnTo>
                  <a:lnTo>
                    <a:pt x="26417" y="1009"/>
                  </a:lnTo>
                  <a:lnTo>
                    <a:pt x="24486" y="1712"/>
                  </a:lnTo>
                  <a:lnTo>
                    <a:pt x="19791" y="2326"/>
                  </a:lnTo>
                  <a:lnTo>
                    <a:pt x="18123" y="2677"/>
                  </a:lnTo>
                  <a:lnTo>
                    <a:pt x="18035" y="2721"/>
                  </a:lnTo>
                  <a:lnTo>
                    <a:pt x="15666" y="5046"/>
                  </a:lnTo>
                  <a:lnTo>
                    <a:pt x="15008" y="5573"/>
                  </a:lnTo>
                  <a:lnTo>
                    <a:pt x="14262" y="6056"/>
                  </a:lnTo>
                  <a:lnTo>
                    <a:pt x="13428" y="6538"/>
                  </a:lnTo>
                  <a:lnTo>
                    <a:pt x="12594" y="6977"/>
                  </a:lnTo>
                  <a:lnTo>
                    <a:pt x="11673" y="7416"/>
                  </a:lnTo>
                  <a:lnTo>
                    <a:pt x="10751" y="7855"/>
                  </a:lnTo>
                  <a:lnTo>
                    <a:pt x="8820" y="8689"/>
                  </a:lnTo>
                  <a:lnTo>
                    <a:pt x="6846" y="9478"/>
                  </a:lnTo>
                  <a:lnTo>
                    <a:pt x="4827" y="10180"/>
                  </a:lnTo>
                  <a:lnTo>
                    <a:pt x="1054" y="11497"/>
                  </a:lnTo>
                  <a:lnTo>
                    <a:pt x="176" y="11760"/>
                  </a:lnTo>
                  <a:lnTo>
                    <a:pt x="88" y="11848"/>
                  </a:lnTo>
                  <a:lnTo>
                    <a:pt x="0" y="11936"/>
                  </a:lnTo>
                  <a:lnTo>
                    <a:pt x="0" y="11980"/>
                  </a:lnTo>
                  <a:lnTo>
                    <a:pt x="0" y="12067"/>
                  </a:lnTo>
                  <a:lnTo>
                    <a:pt x="0" y="12111"/>
                  </a:lnTo>
                  <a:lnTo>
                    <a:pt x="44" y="12155"/>
                  </a:lnTo>
                  <a:lnTo>
                    <a:pt x="176" y="12199"/>
                  </a:lnTo>
                  <a:lnTo>
                    <a:pt x="220" y="12155"/>
                  </a:lnTo>
                  <a:lnTo>
                    <a:pt x="308" y="12111"/>
                  </a:lnTo>
                  <a:lnTo>
                    <a:pt x="1141" y="11804"/>
                  </a:lnTo>
                  <a:lnTo>
                    <a:pt x="4959" y="10532"/>
                  </a:lnTo>
                  <a:lnTo>
                    <a:pt x="6977" y="9786"/>
                  </a:lnTo>
                  <a:lnTo>
                    <a:pt x="8996" y="8996"/>
                  </a:lnTo>
                  <a:lnTo>
                    <a:pt x="10927" y="8162"/>
                  </a:lnTo>
                  <a:lnTo>
                    <a:pt x="11892" y="7723"/>
                  </a:lnTo>
                  <a:lnTo>
                    <a:pt x="12770" y="7284"/>
                  </a:lnTo>
                  <a:lnTo>
                    <a:pt x="13647" y="6802"/>
                  </a:lnTo>
                  <a:lnTo>
                    <a:pt x="14437" y="6319"/>
                  </a:lnTo>
                  <a:lnTo>
                    <a:pt x="15227" y="5836"/>
                  </a:lnTo>
                  <a:lnTo>
                    <a:pt x="15885" y="5354"/>
                  </a:lnTo>
                  <a:lnTo>
                    <a:pt x="15929" y="5310"/>
                  </a:lnTo>
                  <a:lnTo>
                    <a:pt x="18255" y="3028"/>
                  </a:lnTo>
                  <a:lnTo>
                    <a:pt x="19878" y="2677"/>
                  </a:lnTo>
                  <a:lnTo>
                    <a:pt x="24530" y="2063"/>
                  </a:lnTo>
                  <a:lnTo>
                    <a:pt x="24574" y="2063"/>
                  </a:lnTo>
                  <a:lnTo>
                    <a:pt x="26548" y="1361"/>
                  </a:lnTo>
                  <a:lnTo>
                    <a:pt x="29927" y="1141"/>
                  </a:lnTo>
                  <a:lnTo>
                    <a:pt x="35631" y="351"/>
                  </a:lnTo>
                  <a:lnTo>
                    <a:pt x="37387" y="439"/>
                  </a:lnTo>
                  <a:lnTo>
                    <a:pt x="38264" y="878"/>
                  </a:lnTo>
                  <a:lnTo>
                    <a:pt x="38308" y="1536"/>
                  </a:lnTo>
                  <a:lnTo>
                    <a:pt x="38396" y="4520"/>
                  </a:lnTo>
                  <a:lnTo>
                    <a:pt x="38396" y="4564"/>
                  </a:lnTo>
                  <a:lnTo>
                    <a:pt x="38703" y="6538"/>
                  </a:lnTo>
                  <a:lnTo>
                    <a:pt x="39361" y="9873"/>
                  </a:lnTo>
                  <a:lnTo>
                    <a:pt x="39449" y="10137"/>
                  </a:lnTo>
                  <a:lnTo>
                    <a:pt x="39449" y="10180"/>
                  </a:lnTo>
                  <a:lnTo>
                    <a:pt x="39493" y="10224"/>
                  </a:lnTo>
                  <a:lnTo>
                    <a:pt x="39581" y="10268"/>
                  </a:lnTo>
                  <a:lnTo>
                    <a:pt x="39625" y="10268"/>
                  </a:lnTo>
                  <a:lnTo>
                    <a:pt x="39712" y="10224"/>
                  </a:lnTo>
                  <a:lnTo>
                    <a:pt x="39756" y="10180"/>
                  </a:lnTo>
                  <a:lnTo>
                    <a:pt x="39756" y="10093"/>
                  </a:lnTo>
                  <a:lnTo>
                    <a:pt x="39756" y="10049"/>
                  </a:lnTo>
                  <a:lnTo>
                    <a:pt x="39054" y="6451"/>
                  </a:lnTo>
                  <a:lnTo>
                    <a:pt x="38747" y="4520"/>
                  </a:lnTo>
                  <a:lnTo>
                    <a:pt x="38659" y="1492"/>
                  </a:lnTo>
                  <a:lnTo>
                    <a:pt x="38571" y="746"/>
                  </a:lnTo>
                  <a:lnTo>
                    <a:pt x="38571" y="658"/>
                  </a:lnTo>
                  <a:lnTo>
                    <a:pt x="38484" y="571"/>
                  </a:lnTo>
                  <a:lnTo>
                    <a:pt x="37518" y="132"/>
                  </a:lnTo>
                  <a:lnTo>
                    <a:pt x="37474" y="88"/>
                  </a:lnTo>
                  <a:lnTo>
                    <a:pt x="3563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9" name="Google Shape;7679;p246"/>
            <p:cNvSpPr/>
            <p:nvPr/>
          </p:nvSpPr>
          <p:spPr>
            <a:xfrm>
              <a:off x="4156650" y="690350"/>
              <a:ext cx="140425" cy="190900"/>
            </a:xfrm>
            <a:custGeom>
              <a:avLst/>
              <a:gdLst/>
              <a:ahLst/>
              <a:cxnLst/>
              <a:rect l="l" t="t" r="r" b="b"/>
              <a:pathLst>
                <a:path w="5617" h="7636" extrusionOk="0">
                  <a:moveTo>
                    <a:pt x="5398" y="0"/>
                  </a:moveTo>
                  <a:lnTo>
                    <a:pt x="5354" y="44"/>
                  </a:lnTo>
                  <a:lnTo>
                    <a:pt x="5310" y="88"/>
                  </a:lnTo>
                  <a:lnTo>
                    <a:pt x="4959" y="615"/>
                  </a:lnTo>
                  <a:lnTo>
                    <a:pt x="3204" y="3642"/>
                  </a:lnTo>
                  <a:lnTo>
                    <a:pt x="44" y="7372"/>
                  </a:lnTo>
                  <a:lnTo>
                    <a:pt x="0" y="7416"/>
                  </a:lnTo>
                  <a:lnTo>
                    <a:pt x="0" y="7504"/>
                  </a:lnTo>
                  <a:lnTo>
                    <a:pt x="44" y="7548"/>
                  </a:lnTo>
                  <a:lnTo>
                    <a:pt x="44" y="7592"/>
                  </a:lnTo>
                  <a:lnTo>
                    <a:pt x="176" y="7636"/>
                  </a:lnTo>
                  <a:lnTo>
                    <a:pt x="264" y="7636"/>
                  </a:lnTo>
                  <a:lnTo>
                    <a:pt x="307" y="7592"/>
                  </a:lnTo>
                  <a:lnTo>
                    <a:pt x="3467" y="3862"/>
                  </a:lnTo>
                  <a:lnTo>
                    <a:pt x="3511" y="3818"/>
                  </a:lnTo>
                  <a:lnTo>
                    <a:pt x="5266" y="790"/>
                  </a:lnTo>
                  <a:lnTo>
                    <a:pt x="5617" y="264"/>
                  </a:lnTo>
                  <a:lnTo>
                    <a:pt x="5617" y="176"/>
                  </a:lnTo>
                  <a:lnTo>
                    <a:pt x="5617" y="132"/>
                  </a:lnTo>
                  <a:lnTo>
                    <a:pt x="5617" y="88"/>
                  </a:lnTo>
                  <a:lnTo>
                    <a:pt x="552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0" name="Google Shape;7680;p246"/>
            <p:cNvSpPr/>
            <p:nvPr/>
          </p:nvSpPr>
          <p:spPr>
            <a:xfrm>
              <a:off x="3612525" y="2067100"/>
              <a:ext cx="822775" cy="311575"/>
            </a:xfrm>
            <a:custGeom>
              <a:avLst/>
              <a:gdLst/>
              <a:ahLst/>
              <a:cxnLst/>
              <a:rect l="l" t="t" r="r" b="b"/>
              <a:pathLst>
                <a:path w="32911" h="12463" extrusionOk="0">
                  <a:moveTo>
                    <a:pt x="32648" y="0"/>
                  </a:moveTo>
                  <a:lnTo>
                    <a:pt x="32121" y="395"/>
                  </a:lnTo>
                  <a:lnTo>
                    <a:pt x="32077" y="395"/>
                  </a:lnTo>
                  <a:lnTo>
                    <a:pt x="30541" y="2019"/>
                  </a:lnTo>
                  <a:lnTo>
                    <a:pt x="28260" y="3291"/>
                  </a:lnTo>
                  <a:lnTo>
                    <a:pt x="27163" y="3642"/>
                  </a:lnTo>
                  <a:lnTo>
                    <a:pt x="22862" y="2721"/>
                  </a:lnTo>
                  <a:lnTo>
                    <a:pt x="18386" y="1053"/>
                  </a:lnTo>
                  <a:lnTo>
                    <a:pt x="18343" y="1053"/>
                  </a:lnTo>
                  <a:lnTo>
                    <a:pt x="17640" y="966"/>
                  </a:lnTo>
                  <a:lnTo>
                    <a:pt x="17553" y="966"/>
                  </a:lnTo>
                  <a:lnTo>
                    <a:pt x="17509" y="1009"/>
                  </a:lnTo>
                  <a:lnTo>
                    <a:pt x="17158" y="1317"/>
                  </a:lnTo>
                  <a:lnTo>
                    <a:pt x="17114" y="1448"/>
                  </a:lnTo>
                  <a:lnTo>
                    <a:pt x="17026" y="2809"/>
                  </a:lnTo>
                  <a:lnTo>
                    <a:pt x="16368" y="5485"/>
                  </a:lnTo>
                  <a:lnTo>
                    <a:pt x="15929" y="8557"/>
                  </a:lnTo>
                  <a:lnTo>
                    <a:pt x="15578" y="11541"/>
                  </a:lnTo>
                  <a:lnTo>
                    <a:pt x="15446" y="11936"/>
                  </a:lnTo>
                  <a:lnTo>
                    <a:pt x="13428" y="11716"/>
                  </a:lnTo>
                  <a:lnTo>
                    <a:pt x="10269" y="11760"/>
                  </a:lnTo>
                  <a:lnTo>
                    <a:pt x="5837" y="12067"/>
                  </a:lnTo>
                  <a:lnTo>
                    <a:pt x="2238" y="12111"/>
                  </a:lnTo>
                  <a:lnTo>
                    <a:pt x="176" y="11936"/>
                  </a:lnTo>
                  <a:lnTo>
                    <a:pt x="132" y="11980"/>
                  </a:lnTo>
                  <a:lnTo>
                    <a:pt x="44" y="11980"/>
                  </a:lnTo>
                  <a:lnTo>
                    <a:pt x="1" y="12067"/>
                  </a:lnTo>
                  <a:lnTo>
                    <a:pt x="1" y="12111"/>
                  </a:lnTo>
                  <a:lnTo>
                    <a:pt x="1" y="12199"/>
                  </a:lnTo>
                  <a:lnTo>
                    <a:pt x="44" y="12243"/>
                  </a:lnTo>
                  <a:lnTo>
                    <a:pt x="88" y="12287"/>
                  </a:lnTo>
                  <a:lnTo>
                    <a:pt x="176" y="12287"/>
                  </a:lnTo>
                  <a:lnTo>
                    <a:pt x="2238" y="12462"/>
                  </a:lnTo>
                  <a:lnTo>
                    <a:pt x="5837" y="12418"/>
                  </a:lnTo>
                  <a:lnTo>
                    <a:pt x="10269" y="12111"/>
                  </a:lnTo>
                  <a:lnTo>
                    <a:pt x="13428" y="12067"/>
                  </a:lnTo>
                  <a:lnTo>
                    <a:pt x="15534" y="12287"/>
                  </a:lnTo>
                  <a:lnTo>
                    <a:pt x="15622" y="12287"/>
                  </a:lnTo>
                  <a:lnTo>
                    <a:pt x="15710" y="12199"/>
                  </a:lnTo>
                  <a:lnTo>
                    <a:pt x="15929" y="11672"/>
                  </a:lnTo>
                  <a:lnTo>
                    <a:pt x="15929" y="11629"/>
                  </a:lnTo>
                  <a:lnTo>
                    <a:pt x="16280" y="8601"/>
                  </a:lnTo>
                  <a:lnTo>
                    <a:pt x="16719" y="5573"/>
                  </a:lnTo>
                  <a:lnTo>
                    <a:pt x="17377" y="2896"/>
                  </a:lnTo>
                  <a:lnTo>
                    <a:pt x="17377" y="2852"/>
                  </a:lnTo>
                  <a:lnTo>
                    <a:pt x="17465" y="1536"/>
                  </a:lnTo>
                  <a:lnTo>
                    <a:pt x="17684" y="1317"/>
                  </a:lnTo>
                  <a:lnTo>
                    <a:pt x="18299" y="1404"/>
                  </a:lnTo>
                  <a:lnTo>
                    <a:pt x="22731" y="3072"/>
                  </a:lnTo>
                  <a:lnTo>
                    <a:pt x="22775" y="3072"/>
                  </a:lnTo>
                  <a:lnTo>
                    <a:pt x="27119" y="3993"/>
                  </a:lnTo>
                  <a:lnTo>
                    <a:pt x="27206" y="3949"/>
                  </a:lnTo>
                  <a:lnTo>
                    <a:pt x="28391" y="3642"/>
                  </a:lnTo>
                  <a:lnTo>
                    <a:pt x="28435" y="3598"/>
                  </a:lnTo>
                  <a:lnTo>
                    <a:pt x="30717" y="2326"/>
                  </a:lnTo>
                  <a:lnTo>
                    <a:pt x="30761" y="2282"/>
                  </a:lnTo>
                  <a:lnTo>
                    <a:pt x="32340" y="658"/>
                  </a:lnTo>
                  <a:lnTo>
                    <a:pt x="32867" y="307"/>
                  </a:lnTo>
                  <a:lnTo>
                    <a:pt x="32911" y="264"/>
                  </a:lnTo>
                  <a:lnTo>
                    <a:pt x="32911" y="176"/>
                  </a:lnTo>
                  <a:lnTo>
                    <a:pt x="32911" y="132"/>
                  </a:lnTo>
                  <a:lnTo>
                    <a:pt x="32911" y="44"/>
                  </a:lnTo>
                  <a:lnTo>
                    <a:pt x="3286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1" name="Google Shape;7681;p246"/>
            <p:cNvSpPr/>
            <p:nvPr/>
          </p:nvSpPr>
          <p:spPr>
            <a:xfrm>
              <a:off x="3644350" y="658525"/>
              <a:ext cx="620925" cy="835950"/>
            </a:xfrm>
            <a:custGeom>
              <a:avLst/>
              <a:gdLst/>
              <a:ahLst/>
              <a:cxnLst/>
              <a:rect l="l" t="t" r="r" b="b"/>
              <a:pathLst>
                <a:path w="24837" h="33438" extrusionOk="0">
                  <a:moveTo>
                    <a:pt x="24573" y="1"/>
                  </a:moveTo>
                  <a:lnTo>
                    <a:pt x="23344" y="703"/>
                  </a:lnTo>
                  <a:lnTo>
                    <a:pt x="20887" y="2283"/>
                  </a:lnTo>
                  <a:lnTo>
                    <a:pt x="16982" y="5223"/>
                  </a:lnTo>
                  <a:lnTo>
                    <a:pt x="16938" y="5267"/>
                  </a:lnTo>
                  <a:lnTo>
                    <a:pt x="15402" y="7768"/>
                  </a:lnTo>
                  <a:lnTo>
                    <a:pt x="13735" y="10269"/>
                  </a:lnTo>
                  <a:lnTo>
                    <a:pt x="11760" y="12770"/>
                  </a:lnTo>
                  <a:lnTo>
                    <a:pt x="9961" y="14964"/>
                  </a:lnTo>
                  <a:lnTo>
                    <a:pt x="7635" y="17860"/>
                  </a:lnTo>
                  <a:lnTo>
                    <a:pt x="5485" y="21063"/>
                  </a:lnTo>
                  <a:lnTo>
                    <a:pt x="5485" y="21107"/>
                  </a:lnTo>
                  <a:lnTo>
                    <a:pt x="4827" y="22555"/>
                  </a:lnTo>
                  <a:lnTo>
                    <a:pt x="4344" y="24354"/>
                  </a:lnTo>
                  <a:lnTo>
                    <a:pt x="3598" y="25803"/>
                  </a:lnTo>
                  <a:lnTo>
                    <a:pt x="2150" y="27514"/>
                  </a:lnTo>
                  <a:lnTo>
                    <a:pt x="2106" y="27558"/>
                  </a:lnTo>
                  <a:lnTo>
                    <a:pt x="1053" y="29840"/>
                  </a:lnTo>
                  <a:lnTo>
                    <a:pt x="0" y="33218"/>
                  </a:lnTo>
                  <a:lnTo>
                    <a:pt x="0" y="33306"/>
                  </a:lnTo>
                  <a:lnTo>
                    <a:pt x="0" y="33350"/>
                  </a:lnTo>
                  <a:lnTo>
                    <a:pt x="44" y="33394"/>
                  </a:lnTo>
                  <a:lnTo>
                    <a:pt x="88" y="33438"/>
                  </a:lnTo>
                  <a:lnTo>
                    <a:pt x="176" y="33438"/>
                  </a:lnTo>
                  <a:lnTo>
                    <a:pt x="263" y="33394"/>
                  </a:lnTo>
                  <a:lnTo>
                    <a:pt x="307" y="33306"/>
                  </a:lnTo>
                  <a:lnTo>
                    <a:pt x="1360" y="29971"/>
                  </a:lnTo>
                  <a:lnTo>
                    <a:pt x="2413" y="27733"/>
                  </a:lnTo>
                  <a:lnTo>
                    <a:pt x="3905" y="26022"/>
                  </a:lnTo>
                  <a:lnTo>
                    <a:pt x="3905" y="25978"/>
                  </a:lnTo>
                  <a:lnTo>
                    <a:pt x="4651" y="24486"/>
                  </a:lnTo>
                  <a:lnTo>
                    <a:pt x="4695" y="24486"/>
                  </a:lnTo>
                  <a:lnTo>
                    <a:pt x="5178" y="22687"/>
                  </a:lnTo>
                  <a:lnTo>
                    <a:pt x="5792" y="21239"/>
                  </a:lnTo>
                  <a:lnTo>
                    <a:pt x="7899" y="18036"/>
                  </a:lnTo>
                  <a:lnTo>
                    <a:pt x="10224" y="15183"/>
                  </a:lnTo>
                  <a:lnTo>
                    <a:pt x="12023" y="12989"/>
                  </a:lnTo>
                  <a:lnTo>
                    <a:pt x="14042" y="10488"/>
                  </a:lnTo>
                  <a:lnTo>
                    <a:pt x="15709" y="7943"/>
                  </a:lnTo>
                  <a:lnTo>
                    <a:pt x="17245" y="5486"/>
                  </a:lnTo>
                  <a:lnTo>
                    <a:pt x="21107" y="2546"/>
                  </a:lnTo>
                  <a:lnTo>
                    <a:pt x="23520" y="1010"/>
                  </a:lnTo>
                  <a:lnTo>
                    <a:pt x="24749" y="308"/>
                  </a:lnTo>
                  <a:lnTo>
                    <a:pt x="24793" y="264"/>
                  </a:lnTo>
                  <a:lnTo>
                    <a:pt x="24793" y="220"/>
                  </a:lnTo>
                  <a:lnTo>
                    <a:pt x="24836" y="133"/>
                  </a:lnTo>
                  <a:lnTo>
                    <a:pt x="24793" y="89"/>
                  </a:lnTo>
                  <a:lnTo>
                    <a:pt x="24749" y="45"/>
                  </a:lnTo>
                  <a:lnTo>
                    <a:pt x="2470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2" name="Google Shape;7682;p246"/>
            <p:cNvSpPr/>
            <p:nvPr/>
          </p:nvSpPr>
          <p:spPr>
            <a:xfrm>
              <a:off x="3615825" y="2072575"/>
              <a:ext cx="833750" cy="351075"/>
            </a:xfrm>
            <a:custGeom>
              <a:avLst/>
              <a:gdLst/>
              <a:ahLst/>
              <a:cxnLst/>
              <a:rect l="l" t="t" r="r" b="b"/>
              <a:pathLst>
                <a:path w="33350" h="14043" extrusionOk="0">
                  <a:moveTo>
                    <a:pt x="33086" y="1"/>
                  </a:moveTo>
                  <a:lnTo>
                    <a:pt x="33042" y="45"/>
                  </a:lnTo>
                  <a:lnTo>
                    <a:pt x="32252" y="1098"/>
                  </a:lnTo>
                  <a:lnTo>
                    <a:pt x="31243" y="1931"/>
                  </a:lnTo>
                  <a:lnTo>
                    <a:pt x="28084" y="3730"/>
                  </a:lnTo>
                  <a:lnTo>
                    <a:pt x="26855" y="4169"/>
                  </a:lnTo>
                  <a:lnTo>
                    <a:pt x="22028" y="3028"/>
                  </a:lnTo>
                  <a:lnTo>
                    <a:pt x="19088" y="1800"/>
                  </a:lnTo>
                  <a:lnTo>
                    <a:pt x="19044" y="1800"/>
                  </a:lnTo>
                  <a:lnTo>
                    <a:pt x="18123" y="1580"/>
                  </a:lnTo>
                  <a:lnTo>
                    <a:pt x="17991" y="1580"/>
                  </a:lnTo>
                  <a:lnTo>
                    <a:pt x="17947" y="1624"/>
                  </a:lnTo>
                  <a:lnTo>
                    <a:pt x="17903" y="1712"/>
                  </a:lnTo>
                  <a:lnTo>
                    <a:pt x="17333" y="4213"/>
                  </a:lnTo>
                  <a:lnTo>
                    <a:pt x="16982" y="7285"/>
                  </a:lnTo>
                  <a:lnTo>
                    <a:pt x="16236" y="12814"/>
                  </a:lnTo>
                  <a:lnTo>
                    <a:pt x="16192" y="13472"/>
                  </a:lnTo>
                  <a:lnTo>
                    <a:pt x="16017" y="13647"/>
                  </a:lnTo>
                  <a:lnTo>
                    <a:pt x="12155" y="12594"/>
                  </a:lnTo>
                  <a:lnTo>
                    <a:pt x="12111" y="12594"/>
                  </a:lnTo>
                  <a:lnTo>
                    <a:pt x="5749" y="12858"/>
                  </a:lnTo>
                  <a:lnTo>
                    <a:pt x="2633" y="12858"/>
                  </a:lnTo>
                  <a:lnTo>
                    <a:pt x="176" y="12638"/>
                  </a:lnTo>
                  <a:lnTo>
                    <a:pt x="132" y="12638"/>
                  </a:lnTo>
                  <a:lnTo>
                    <a:pt x="44" y="12682"/>
                  </a:lnTo>
                  <a:lnTo>
                    <a:pt x="0" y="12726"/>
                  </a:lnTo>
                  <a:lnTo>
                    <a:pt x="0" y="12814"/>
                  </a:lnTo>
                  <a:lnTo>
                    <a:pt x="0" y="12858"/>
                  </a:lnTo>
                  <a:lnTo>
                    <a:pt x="44" y="12945"/>
                  </a:lnTo>
                  <a:lnTo>
                    <a:pt x="88" y="12989"/>
                  </a:lnTo>
                  <a:lnTo>
                    <a:pt x="132" y="12989"/>
                  </a:lnTo>
                  <a:lnTo>
                    <a:pt x="2633" y="13209"/>
                  </a:lnTo>
                  <a:lnTo>
                    <a:pt x="5792" y="13209"/>
                  </a:lnTo>
                  <a:lnTo>
                    <a:pt x="12111" y="12945"/>
                  </a:lnTo>
                  <a:lnTo>
                    <a:pt x="16017" y="14042"/>
                  </a:lnTo>
                  <a:lnTo>
                    <a:pt x="16060" y="14042"/>
                  </a:lnTo>
                  <a:lnTo>
                    <a:pt x="16148" y="13998"/>
                  </a:lnTo>
                  <a:lnTo>
                    <a:pt x="16192" y="13955"/>
                  </a:lnTo>
                  <a:lnTo>
                    <a:pt x="16499" y="13647"/>
                  </a:lnTo>
                  <a:lnTo>
                    <a:pt x="16543" y="13560"/>
                  </a:lnTo>
                  <a:lnTo>
                    <a:pt x="16587" y="12858"/>
                  </a:lnTo>
                  <a:lnTo>
                    <a:pt x="17333" y="7329"/>
                  </a:lnTo>
                  <a:lnTo>
                    <a:pt x="17684" y="4301"/>
                  </a:lnTo>
                  <a:lnTo>
                    <a:pt x="18211" y="1975"/>
                  </a:lnTo>
                  <a:lnTo>
                    <a:pt x="18957" y="2151"/>
                  </a:lnTo>
                  <a:lnTo>
                    <a:pt x="21897" y="3379"/>
                  </a:lnTo>
                  <a:lnTo>
                    <a:pt x="21940" y="3379"/>
                  </a:lnTo>
                  <a:lnTo>
                    <a:pt x="26811" y="4520"/>
                  </a:lnTo>
                  <a:lnTo>
                    <a:pt x="26943" y="4476"/>
                  </a:lnTo>
                  <a:lnTo>
                    <a:pt x="28215" y="4038"/>
                  </a:lnTo>
                  <a:lnTo>
                    <a:pt x="28259" y="4038"/>
                  </a:lnTo>
                  <a:lnTo>
                    <a:pt x="31419" y="2195"/>
                  </a:lnTo>
                  <a:lnTo>
                    <a:pt x="31462" y="2195"/>
                  </a:lnTo>
                  <a:lnTo>
                    <a:pt x="32516" y="1361"/>
                  </a:lnTo>
                  <a:lnTo>
                    <a:pt x="32516" y="1317"/>
                  </a:lnTo>
                  <a:lnTo>
                    <a:pt x="33305" y="264"/>
                  </a:lnTo>
                  <a:lnTo>
                    <a:pt x="33349" y="220"/>
                  </a:lnTo>
                  <a:lnTo>
                    <a:pt x="33349" y="132"/>
                  </a:lnTo>
                  <a:lnTo>
                    <a:pt x="33305" y="88"/>
                  </a:lnTo>
                  <a:lnTo>
                    <a:pt x="33262" y="45"/>
                  </a:lnTo>
                  <a:lnTo>
                    <a:pt x="3321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3" name="Google Shape;7683;p246"/>
            <p:cNvSpPr/>
            <p:nvPr/>
          </p:nvSpPr>
          <p:spPr>
            <a:xfrm>
              <a:off x="3615825" y="642075"/>
              <a:ext cx="642875" cy="845825"/>
            </a:xfrm>
            <a:custGeom>
              <a:avLst/>
              <a:gdLst/>
              <a:ahLst/>
              <a:cxnLst/>
              <a:rect l="l" t="t" r="r" b="b"/>
              <a:pathLst>
                <a:path w="25715" h="33833" extrusionOk="0">
                  <a:moveTo>
                    <a:pt x="25495" y="1"/>
                  </a:moveTo>
                  <a:lnTo>
                    <a:pt x="24134" y="483"/>
                  </a:lnTo>
                  <a:lnTo>
                    <a:pt x="24091" y="483"/>
                  </a:lnTo>
                  <a:lnTo>
                    <a:pt x="22862" y="1229"/>
                  </a:lnTo>
                  <a:lnTo>
                    <a:pt x="20273" y="3028"/>
                  </a:lnTo>
                  <a:lnTo>
                    <a:pt x="16982" y="5530"/>
                  </a:lnTo>
                  <a:lnTo>
                    <a:pt x="16938" y="5573"/>
                  </a:lnTo>
                  <a:lnTo>
                    <a:pt x="16236" y="6451"/>
                  </a:lnTo>
                  <a:lnTo>
                    <a:pt x="16236" y="6495"/>
                  </a:lnTo>
                  <a:lnTo>
                    <a:pt x="15007" y="8645"/>
                  </a:lnTo>
                  <a:lnTo>
                    <a:pt x="13559" y="10839"/>
                  </a:lnTo>
                  <a:lnTo>
                    <a:pt x="9742" y="15490"/>
                  </a:lnTo>
                  <a:lnTo>
                    <a:pt x="8162" y="17509"/>
                  </a:lnTo>
                  <a:lnTo>
                    <a:pt x="5836" y="21019"/>
                  </a:lnTo>
                  <a:lnTo>
                    <a:pt x="5792" y="21063"/>
                  </a:lnTo>
                  <a:lnTo>
                    <a:pt x="4476" y="24267"/>
                  </a:lnTo>
                  <a:lnTo>
                    <a:pt x="2414" y="27645"/>
                  </a:lnTo>
                  <a:lnTo>
                    <a:pt x="1360" y="29927"/>
                  </a:lnTo>
                  <a:lnTo>
                    <a:pt x="0" y="33569"/>
                  </a:lnTo>
                  <a:lnTo>
                    <a:pt x="0" y="33657"/>
                  </a:lnTo>
                  <a:lnTo>
                    <a:pt x="0" y="33701"/>
                  </a:lnTo>
                  <a:lnTo>
                    <a:pt x="44" y="33789"/>
                  </a:lnTo>
                  <a:lnTo>
                    <a:pt x="88" y="33832"/>
                  </a:lnTo>
                  <a:lnTo>
                    <a:pt x="176" y="33832"/>
                  </a:lnTo>
                  <a:lnTo>
                    <a:pt x="263" y="33789"/>
                  </a:lnTo>
                  <a:lnTo>
                    <a:pt x="307" y="33701"/>
                  </a:lnTo>
                  <a:lnTo>
                    <a:pt x="1668" y="30103"/>
                  </a:lnTo>
                  <a:lnTo>
                    <a:pt x="2721" y="27821"/>
                  </a:lnTo>
                  <a:lnTo>
                    <a:pt x="4783" y="24442"/>
                  </a:lnTo>
                  <a:lnTo>
                    <a:pt x="4783" y="24398"/>
                  </a:lnTo>
                  <a:lnTo>
                    <a:pt x="6143" y="21195"/>
                  </a:lnTo>
                  <a:lnTo>
                    <a:pt x="8469" y="17728"/>
                  </a:lnTo>
                  <a:lnTo>
                    <a:pt x="10005" y="15710"/>
                  </a:lnTo>
                  <a:lnTo>
                    <a:pt x="13823" y="11015"/>
                  </a:lnTo>
                  <a:lnTo>
                    <a:pt x="15314" y="8821"/>
                  </a:lnTo>
                  <a:lnTo>
                    <a:pt x="16499" y="6671"/>
                  </a:lnTo>
                  <a:lnTo>
                    <a:pt x="17201" y="5793"/>
                  </a:lnTo>
                  <a:lnTo>
                    <a:pt x="20492" y="3292"/>
                  </a:lnTo>
                  <a:lnTo>
                    <a:pt x="23037" y="1537"/>
                  </a:lnTo>
                  <a:lnTo>
                    <a:pt x="24266" y="791"/>
                  </a:lnTo>
                  <a:lnTo>
                    <a:pt x="25626" y="352"/>
                  </a:lnTo>
                  <a:lnTo>
                    <a:pt x="25670" y="308"/>
                  </a:lnTo>
                  <a:lnTo>
                    <a:pt x="25714" y="264"/>
                  </a:lnTo>
                  <a:lnTo>
                    <a:pt x="25714" y="176"/>
                  </a:lnTo>
                  <a:lnTo>
                    <a:pt x="25714" y="132"/>
                  </a:lnTo>
                  <a:lnTo>
                    <a:pt x="25670" y="45"/>
                  </a:lnTo>
                  <a:lnTo>
                    <a:pt x="2562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4" name="Google Shape;7684;p246"/>
            <p:cNvSpPr/>
            <p:nvPr/>
          </p:nvSpPr>
          <p:spPr>
            <a:xfrm>
              <a:off x="3589500" y="2073675"/>
              <a:ext cx="884200" cy="377400"/>
            </a:xfrm>
            <a:custGeom>
              <a:avLst/>
              <a:gdLst/>
              <a:ahLst/>
              <a:cxnLst/>
              <a:rect l="l" t="t" r="r" b="b"/>
              <a:pathLst>
                <a:path w="35368" h="15096" extrusionOk="0">
                  <a:moveTo>
                    <a:pt x="35192" y="1"/>
                  </a:moveTo>
                  <a:lnTo>
                    <a:pt x="35104" y="44"/>
                  </a:lnTo>
                  <a:lnTo>
                    <a:pt x="35061" y="88"/>
                  </a:lnTo>
                  <a:lnTo>
                    <a:pt x="34315" y="1141"/>
                  </a:lnTo>
                  <a:lnTo>
                    <a:pt x="31901" y="2721"/>
                  </a:lnTo>
                  <a:lnTo>
                    <a:pt x="29137" y="4301"/>
                  </a:lnTo>
                  <a:lnTo>
                    <a:pt x="27733" y="4871"/>
                  </a:lnTo>
                  <a:lnTo>
                    <a:pt x="22379" y="3511"/>
                  </a:lnTo>
                  <a:lnTo>
                    <a:pt x="19966" y="2414"/>
                  </a:lnTo>
                  <a:lnTo>
                    <a:pt x="19834" y="2414"/>
                  </a:lnTo>
                  <a:lnTo>
                    <a:pt x="19790" y="2502"/>
                  </a:lnTo>
                  <a:lnTo>
                    <a:pt x="19746" y="2546"/>
                  </a:lnTo>
                  <a:lnTo>
                    <a:pt x="19264" y="5486"/>
                  </a:lnTo>
                  <a:lnTo>
                    <a:pt x="18737" y="8996"/>
                  </a:lnTo>
                  <a:lnTo>
                    <a:pt x="18342" y="12024"/>
                  </a:lnTo>
                  <a:lnTo>
                    <a:pt x="18079" y="13340"/>
                  </a:lnTo>
                  <a:lnTo>
                    <a:pt x="17508" y="14305"/>
                  </a:lnTo>
                  <a:lnTo>
                    <a:pt x="17026" y="14613"/>
                  </a:lnTo>
                  <a:lnTo>
                    <a:pt x="16367" y="14744"/>
                  </a:lnTo>
                  <a:lnTo>
                    <a:pt x="15578" y="14613"/>
                  </a:lnTo>
                  <a:lnTo>
                    <a:pt x="11979" y="13647"/>
                  </a:lnTo>
                  <a:lnTo>
                    <a:pt x="11936" y="13647"/>
                  </a:lnTo>
                  <a:lnTo>
                    <a:pt x="8996" y="13691"/>
                  </a:lnTo>
                  <a:lnTo>
                    <a:pt x="5529" y="13867"/>
                  </a:lnTo>
                  <a:lnTo>
                    <a:pt x="2808" y="13691"/>
                  </a:lnTo>
                  <a:lnTo>
                    <a:pt x="176" y="13296"/>
                  </a:lnTo>
                  <a:lnTo>
                    <a:pt x="132" y="13296"/>
                  </a:lnTo>
                  <a:lnTo>
                    <a:pt x="44" y="13340"/>
                  </a:lnTo>
                  <a:lnTo>
                    <a:pt x="0" y="13384"/>
                  </a:lnTo>
                  <a:lnTo>
                    <a:pt x="0" y="13472"/>
                  </a:lnTo>
                  <a:lnTo>
                    <a:pt x="0" y="13516"/>
                  </a:lnTo>
                  <a:lnTo>
                    <a:pt x="44" y="13603"/>
                  </a:lnTo>
                  <a:lnTo>
                    <a:pt x="88" y="13647"/>
                  </a:lnTo>
                  <a:lnTo>
                    <a:pt x="132" y="13647"/>
                  </a:lnTo>
                  <a:lnTo>
                    <a:pt x="2764" y="14042"/>
                  </a:lnTo>
                  <a:lnTo>
                    <a:pt x="5529" y="14174"/>
                  </a:lnTo>
                  <a:lnTo>
                    <a:pt x="8996" y="14042"/>
                  </a:lnTo>
                  <a:lnTo>
                    <a:pt x="11892" y="13998"/>
                  </a:lnTo>
                  <a:lnTo>
                    <a:pt x="15490" y="14964"/>
                  </a:lnTo>
                  <a:lnTo>
                    <a:pt x="16324" y="15095"/>
                  </a:lnTo>
                  <a:lnTo>
                    <a:pt x="16411" y="15095"/>
                  </a:lnTo>
                  <a:lnTo>
                    <a:pt x="17113" y="14964"/>
                  </a:lnTo>
                  <a:lnTo>
                    <a:pt x="17201" y="14920"/>
                  </a:lnTo>
                  <a:lnTo>
                    <a:pt x="17728" y="14569"/>
                  </a:lnTo>
                  <a:lnTo>
                    <a:pt x="17816" y="14525"/>
                  </a:lnTo>
                  <a:lnTo>
                    <a:pt x="18386" y="13472"/>
                  </a:lnTo>
                  <a:lnTo>
                    <a:pt x="18430" y="13428"/>
                  </a:lnTo>
                  <a:lnTo>
                    <a:pt x="18693" y="12068"/>
                  </a:lnTo>
                  <a:lnTo>
                    <a:pt x="19088" y="9040"/>
                  </a:lnTo>
                  <a:lnTo>
                    <a:pt x="19615" y="5529"/>
                  </a:lnTo>
                  <a:lnTo>
                    <a:pt x="20053" y="2853"/>
                  </a:lnTo>
                  <a:lnTo>
                    <a:pt x="22247" y="3862"/>
                  </a:lnTo>
                  <a:lnTo>
                    <a:pt x="22291" y="3862"/>
                  </a:lnTo>
                  <a:lnTo>
                    <a:pt x="27689" y="5222"/>
                  </a:lnTo>
                  <a:lnTo>
                    <a:pt x="27820" y="5222"/>
                  </a:lnTo>
                  <a:lnTo>
                    <a:pt x="29268" y="4608"/>
                  </a:lnTo>
                  <a:lnTo>
                    <a:pt x="32121" y="3028"/>
                  </a:lnTo>
                  <a:lnTo>
                    <a:pt x="34534" y="1405"/>
                  </a:lnTo>
                  <a:lnTo>
                    <a:pt x="34578" y="1361"/>
                  </a:lnTo>
                  <a:lnTo>
                    <a:pt x="35324" y="308"/>
                  </a:lnTo>
                  <a:lnTo>
                    <a:pt x="35368" y="220"/>
                  </a:lnTo>
                  <a:lnTo>
                    <a:pt x="35368" y="176"/>
                  </a:lnTo>
                  <a:lnTo>
                    <a:pt x="35368" y="88"/>
                  </a:lnTo>
                  <a:lnTo>
                    <a:pt x="35324" y="44"/>
                  </a:lnTo>
                  <a:lnTo>
                    <a:pt x="3523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5" name="Google Shape;7685;p246"/>
            <p:cNvSpPr/>
            <p:nvPr/>
          </p:nvSpPr>
          <p:spPr>
            <a:xfrm>
              <a:off x="3598275" y="630025"/>
              <a:ext cx="656025" cy="832650"/>
            </a:xfrm>
            <a:custGeom>
              <a:avLst/>
              <a:gdLst/>
              <a:ahLst/>
              <a:cxnLst/>
              <a:rect l="l" t="t" r="r" b="b"/>
              <a:pathLst>
                <a:path w="26241" h="33306" extrusionOk="0">
                  <a:moveTo>
                    <a:pt x="26021" y="0"/>
                  </a:moveTo>
                  <a:lnTo>
                    <a:pt x="25626" y="132"/>
                  </a:lnTo>
                  <a:lnTo>
                    <a:pt x="24090" y="263"/>
                  </a:lnTo>
                  <a:lnTo>
                    <a:pt x="24003" y="263"/>
                  </a:lnTo>
                  <a:lnTo>
                    <a:pt x="20141" y="2984"/>
                  </a:lnTo>
                  <a:lnTo>
                    <a:pt x="17377" y="5310"/>
                  </a:lnTo>
                  <a:lnTo>
                    <a:pt x="14832" y="7811"/>
                  </a:lnTo>
                  <a:lnTo>
                    <a:pt x="13691" y="9303"/>
                  </a:lnTo>
                  <a:lnTo>
                    <a:pt x="13647" y="9390"/>
                  </a:lnTo>
                  <a:lnTo>
                    <a:pt x="13384" y="10619"/>
                  </a:lnTo>
                  <a:lnTo>
                    <a:pt x="11672" y="12725"/>
                  </a:lnTo>
                  <a:lnTo>
                    <a:pt x="10839" y="13735"/>
                  </a:lnTo>
                  <a:lnTo>
                    <a:pt x="9961" y="14744"/>
                  </a:lnTo>
                  <a:lnTo>
                    <a:pt x="9127" y="15841"/>
                  </a:lnTo>
                  <a:lnTo>
                    <a:pt x="8293" y="17026"/>
                  </a:lnTo>
                  <a:lnTo>
                    <a:pt x="7460" y="18210"/>
                  </a:lnTo>
                  <a:lnTo>
                    <a:pt x="6626" y="19483"/>
                  </a:lnTo>
                  <a:lnTo>
                    <a:pt x="5836" y="20755"/>
                  </a:lnTo>
                  <a:lnTo>
                    <a:pt x="5090" y="22072"/>
                  </a:lnTo>
                  <a:lnTo>
                    <a:pt x="4344" y="23388"/>
                  </a:lnTo>
                  <a:lnTo>
                    <a:pt x="3598" y="24749"/>
                  </a:lnTo>
                  <a:lnTo>
                    <a:pt x="2896" y="26153"/>
                  </a:lnTo>
                  <a:lnTo>
                    <a:pt x="2238" y="27513"/>
                  </a:lnTo>
                  <a:lnTo>
                    <a:pt x="1624" y="28917"/>
                  </a:lnTo>
                  <a:lnTo>
                    <a:pt x="1053" y="30321"/>
                  </a:lnTo>
                  <a:lnTo>
                    <a:pt x="483" y="31682"/>
                  </a:lnTo>
                  <a:lnTo>
                    <a:pt x="0" y="33086"/>
                  </a:lnTo>
                  <a:lnTo>
                    <a:pt x="0" y="33130"/>
                  </a:lnTo>
                  <a:lnTo>
                    <a:pt x="0" y="33217"/>
                  </a:lnTo>
                  <a:lnTo>
                    <a:pt x="44" y="33261"/>
                  </a:lnTo>
                  <a:lnTo>
                    <a:pt x="132" y="33305"/>
                  </a:lnTo>
                  <a:lnTo>
                    <a:pt x="176" y="33305"/>
                  </a:lnTo>
                  <a:lnTo>
                    <a:pt x="263" y="33261"/>
                  </a:lnTo>
                  <a:lnTo>
                    <a:pt x="351" y="33217"/>
                  </a:lnTo>
                  <a:lnTo>
                    <a:pt x="834" y="31813"/>
                  </a:lnTo>
                  <a:lnTo>
                    <a:pt x="1360" y="30453"/>
                  </a:lnTo>
                  <a:lnTo>
                    <a:pt x="1931" y="29049"/>
                  </a:lnTo>
                  <a:lnTo>
                    <a:pt x="2589" y="27688"/>
                  </a:lnTo>
                  <a:lnTo>
                    <a:pt x="3247" y="26284"/>
                  </a:lnTo>
                  <a:lnTo>
                    <a:pt x="3905" y="24924"/>
                  </a:lnTo>
                  <a:lnTo>
                    <a:pt x="4651" y="23564"/>
                  </a:lnTo>
                  <a:lnTo>
                    <a:pt x="5397" y="22247"/>
                  </a:lnTo>
                  <a:lnTo>
                    <a:pt x="6143" y="20931"/>
                  </a:lnTo>
                  <a:lnTo>
                    <a:pt x="6933" y="19658"/>
                  </a:lnTo>
                  <a:lnTo>
                    <a:pt x="7767" y="18430"/>
                  </a:lnTo>
                  <a:lnTo>
                    <a:pt x="8557" y="17201"/>
                  </a:lnTo>
                  <a:lnTo>
                    <a:pt x="9390" y="16060"/>
                  </a:lnTo>
                  <a:lnTo>
                    <a:pt x="10268" y="14963"/>
                  </a:lnTo>
                  <a:lnTo>
                    <a:pt x="11102" y="13954"/>
                  </a:lnTo>
                  <a:lnTo>
                    <a:pt x="11936" y="12945"/>
                  </a:lnTo>
                  <a:lnTo>
                    <a:pt x="13691" y="10795"/>
                  </a:lnTo>
                  <a:lnTo>
                    <a:pt x="13735" y="10751"/>
                  </a:lnTo>
                  <a:lnTo>
                    <a:pt x="13998" y="9478"/>
                  </a:lnTo>
                  <a:lnTo>
                    <a:pt x="15095" y="8030"/>
                  </a:lnTo>
                  <a:lnTo>
                    <a:pt x="17596" y="5573"/>
                  </a:lnTo>
                  <a:lnTo>
                    <a:pt x="20361" y="3291"/>
                  </a:lnTo>
                  <a:lnTo>
                    <a:pt x="24134" y="614"/>
                  </a:lnTo>
                  <a:lnTo>
                    <a:pt x="25670" y="483"/>
                  </a:lnTo>
                  <a:lnTo>
                    <a:pt x="26109" y="351"/>
                  </a:lnTo>
                  <a:lnTo>
                    <a:pt x="26153" y="307"/>
                  </a:lnTo>
                  <a:lnTo>
                    <a:pt x="26197" y="263"/>
                  </a:lnTo>
                  <a:lnTo>
                    <a:pt x="26241" y="176"/>
                  </a:lnTo>
                  <a:lnTo>
                    <a:pt x="26241" y="132"/>
                  </a:lnTo>
                  <a:lnTo>
                    <a:pt x="26197" y="88"/>
                  </a:lnTo>
                  <a:lnTo>
                    <a:pt x="26153" y="44"/>
                  </a:lnTo>
                  <a:lnTo>
                    <a:pt x="2606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6" name="Google Shape;7686;p246"/>
            <p:cNvSpPr/>
            <p:nvPr/>
          </p:nvSpPr>
          <p:spPr>
            <a:xfrm>
              <a:off x="3611425" y="1686425"/>
              <a:ext cx="2121650" cy="846925"/>
            </a:xfrm>
            <a:custGeom>
              <a:avLst/>
              <a:gdLst/>
              <a:ahLst/>
              <a:cxnLst/>
              <a:rect l="l" t="t" r="r" b="b"/>
              <a:pathLst>
                <a:path w="84866" h="33877" extrusionOk="0">
                  <a:moveTo>
                    <a:pt x="80478" y="1"/>
                  </a:moveTo>
                  <a:lnTo>
                    <a:pt x="76923" y="483"/>
                  </a:lnTo>
                  <a:lnTo>
                    <a:pt x="73632" y="834"/>
                  </a:lnTo>
                  <a:lnTo>
                    <a:pt x="70824" y="1098"/>
                  </a:lnTo>
                  <a:lnTo>
                    <a:pt x="68849" y="1405"/>
                  </a:lnTo>
                  <a:lnTo>
                    <a:pt x="68805" y="1405"/>
                  </a:lnTo>
                  <a:lnTo>
                    <a:pt x="67533" y="1888"/>
                  </a:lnTo>
                  <a:lnTo>
                    <a:pt x="67489" y="1931"/>
                  </a:lnTo>
                  <a:lnTo>
                    <a:pt x="65558" y="3731"/>
                  </a:lnTo>
                  <a:lnTo>
                    <a:pt x="63145" y="5266"/>
                  </a:lnTo>
                  <a:lnTo>
                    <a:pt x="59239" y="6934"/>
                  </a:lnTo>
                  <a:lnTo>
                    <a:pt x="54939" y="8514"/>
                  </a:lnTo>
                  <a:lnTo>
                    <a:pt x="51824" y="9611"/>
                  </a:lnTo>
                  <a:lnTo>
                    <a:pt x="48752" y="10269"/>
                  </a:lnTo>
                  <a:lnTo>
                    <a:pt x="48708" y="10313"/>
                  </a:lnTo>
                  <a:lnTo>
                    <a:pt x="41292" y="13999"/>
                  </a:lnTo>
                  <a:lnTo>
                    <a:pt x="41248" y="14042"/>
                  </a:lnTo>
                  <a:lnTo>
                    <a:pt x="37475" y="16456"/>
                  </a:lnTo>
                  <a:lnTo>
                    <a:pt x="35105" y="17816"/>
                  </a:lnTo>
                  <a:lnTo>
                    <a:pt x="32999" y="18387"/>
                  </a:lnTo>
                  <a:lnTo>
                    <a:pt x="32955" y="18387"/>
                  </a:lnTo>
                  <a:lnTo>
                    <a:pt x="29181" y="20537"/>
                  </a:lnTo>
                  <a:lnTo>
                    <a:pt x="26987" y="21722"/>
                  </a:lnTo>
                  <a:lnTo>
                    <a:pt x="26153" y="21853"/>
                  </a:lnTo>
                  <a:lnTo>
                    <a:pt x="23170" y="21063"/>
                  </a:lnTo>
                  <a:lnTo>
                    <a:pt x="21634" y="20756"/>
                  </a:lnTo>
                  <a:lnTo>
                    <a:pt x="21546" y="20800"/>
                  </a:lnTo>
                  <a:lnTo>
                    <a:pt x="20888" y="21107"/>
                  </a:lnTo>
                  <a:lnTo>
                    <a:pt x="20800" y="21151"/>
                  </a:lnTo>
                  <a:lnTo>
                    <a:pt x="20273" y="21941"/>
                  </a:lnTo>
                  <a:lnTo>
                    <a:pt x="20273" y="21985"/>
                  </a:lnTo>
                  <a:lnTo>
                    <a:pt x="19747" y="24047"/>
                  </a:lnTo>
                  <a:lnTo>
                    <a:pt x="19747" y="24091"/>
                  </a:lnTo>
                  <a:lnTo>
                    <a:pt x="19308" y="27382"/>
                  </a:lnTo>
                  <a:lnTo>
                    <a:pt x="18430" y="30234"/>
                  </a:lnTo>
                  <a:lnTo>
                    <a:pt x="18036" y="32955"/>
                  </a:lnTo>
                  <a:lnTo>
                    <a:pt x="17816" y="33438"/>
                  </a:lnTo>
                  <a:lnTo>
                    <a:pt x="17553" y="33525"/>
                  </a:lnTo>
                  <a:lnTo>
                    <a:pt x="14788" y="32955"/>
                  </a:lnTo>
                  <a:lnTo>
                    <a:pt x="11848" y="32121"/>
                  </a:lnTo>
                  <a:lnTo>
                    <a:pt x="9172" y="31419"/>
                  </a:lnTo>
                  <a:lnTo>
                    <a:pt x="9128" y="31419"/>
                  </a:lnTo>
                  <a:lnTo>
                    <a:pt x="6144" y="31331"/>
                  </a:lnTo>
                  <a:lnTo>
                    <a:pt x="2897" y="31068"/>
                  </a:lnTo>
                  <a:lnTo>
                    <a:pt x="220" y="30629"/>
                  </a:lnTo>
                  <a:lnTo>
                    <a:pt x="132" y="30629"/>
                  </a:lnTo>
                  <a:lnTo>
                    <a:pt x="88" y="30673"/>
                  </a:lnTo>
                  <a:lnTo>
                    <a:pt x="45" y="30717"/>
                  </a:lnTo>
                  <a:lnTo>
                    <a:pt x="1" y="30761"/>
                  </a:lnTo>
                  <a:lnTo>
                    <a:pt x="1" y="30849"/>
                  </a:lnTo>
                  <a:lnTo>
                    <a:pt x="45" y="30893"/>
                  </a:lnTo>
                  <a:lnTo>
                    <a:pt x="88" y="30980"/>
                  </a:lnTo>
                  <a:lnTo>
                    <a:pt x="132" y="30980"/>
                  </a:lnTo>
                  <a:lnTo>
                    <a:pt x="2853" y="31419"/>
                  </a:lnTo>
                  <a:lnTo>
                    <a:pt x="6144" y="31682"/>
                  </a:lnTo>
                  <a:lnTo>
                    <a:pt x="9128" y="31770"/>
                  </a:lnTo>
                  <a:lnTo>
                    <a:pt x="11761" y="32472"/>
                  </a:lnTo>
                  <a:lnTo>
                    <a:pt x="14701" y="33306"/>
                  </a:lnTo>
                  <a:lnTo>
                    <a:pt x="17553" y="33876"/>
                  </a:lnTo>
                  <a:lnTo>
                    <a:pt x="17641" y="33876"/>
                  </a:lnTo>
                  <a:lnTo>
                    <a:pt x="18036" y="33701"/>
                  </a:lnTo>
                  <a:lnTo>
                    <a:pt x="18123" y="33613"/>
                  </a:lnTo>
                  <a:lnTo>
                    <a:pt x="18387" y="33043"/>
                  </a:lnTo>
                  <a:lnTo>
                    <a:pt x="18387" y="32999"/>
                  </a:lnTo>
                  <a:lnTo>
                    <a:pt x="18781" y="30322"/>
                  </a:lnTo>
                  <a:lnTo>
                    <a:pt x="19659" y="27470"/>
                  </a:lnTo>
                  <a:lnTo>
                    <a:pt x="20098" y="24135"/>
                  </a:lnTo>
                  <a:lnTo>
                    <a:pt x="20624" y="22116"/>
                  </a:lnTo>
                  <a:lnTo>
                    <a:pt x="21063" y="21414"/>
                  </a:lnTo>
                  <a:lnTo>
                    <a:pt x="21634" y="21107"/>
                  </a:lnTo>
                  <a:lnTo>
                    <a:pt x="23082" y="21414"/>
                  </a:lnTo>
                  <a:lnTo>
                    <a:pt x="26110" y="22204"/>
                  </a:lnTo>
                  <a:lnTo>
                    <a:pt x="26197" y="22204"/>
                  </a:lnTo>
                  <a:lnTo>
                    <a:pt x="27031" y="22073"/>
                  </a:lnTo>
                  <a:lnTo>
                    <a:pt x="27119" y="22029"/>
                  </a:lnTo>
                  <a:lnTo>
                    <a:pt x="29357" y="20844"/>
                  </a:lnTo>
                  <a:lnTo>
                    <a:pt x="33130" y="18738"/>
                  </a:lnTo>
                  <a:lnTo>
                    <a:pt x="35193" y="18123"/>
                  </a:lnTo>
                  <a:lnTo>
                    <a:pt x="35237" y="18123"/>
                  </a:lnTo>
                  <a:lnTo>
                    <a:pt x="37650" y="16763"/>
                  </a:lnTo>
                  <a:lnTo>
                    <a:pt x="41424" y="14306"/>
                  </a:lnTo>
                  <a:lnTo>
                    <a:pt x="48840" y="10620"/>
                  </a:lnTo>
                  <a:lnTo>
                    <a:pt x="51911" y="9918"/>
                  </a:lnTo>
                  <a:lnTo>
                    <a:pt x="55071" y="8821"/>
                  </a:lnTo>
                  <a:lnTo>
                    <a:pt x="59371" y="7241"/>
                  </a:lnTo>
                  <a:lnTo>
                    <a:pt x="63276" y="5574"/>
                  </a:lnTo>
                  <a:lnTo>
                    <a:pt x="63320" y="5574"/>
                  </a:lnTo>
                  <a:lnTo>
                    <a:pt x="65778" y="4038"/>
                  </a:lnTo>
                  <a:lnTo>
                    <a:pt x="65778" y="3994"/>
                  </a:lnTo>
                  <a:lnTo>
                    <a:pt x="67708" y="2195"/>
                  </a:lnTo>
                  <a:lnTo>
                    <a:pt x="68893" y="1756"/>
                  </a:lnTo>
                  <a:lnTo>
                    <a:pt x="70868" y="1405"/>
                  </a:lnTo>
                  <a:lnTo>
                    <a:pt x="73676" y="1186"/>
                  </a:lnTo>
                  <a:lnTo>
                    <a:pt x="76967" y="834"/>
                  </a:lnTo>
                  <a:lnTo>
                    <a:pt x="80478" y="352"/>
                  </a:lnTo>
                  <a:lnTo>
                    <a:pt x="81882" y="571"/>
                  </a:lnTo>
                  <a:lnTo>
                    <a:pt x="82233" y="834"/>
                  </a:lnTo>
                  <a:lnTo>
                    <a:pt x="82672" y="2458"/>
                  </a:lnTo>
                  <a:lnTo>
                    <a:pt x="83461" y="6144"/>
                  </a:lnTo>
                  <a:lnTo>
                    <a:pt x="84558" y="11059"/>
                  </a:lnTo>
                  <a:lnTo>
                    <a:pt x="84558" y="11146"/>
                  </a:lnTo>
                  <a:lnTo>
                    <a:pt x="84602" y="11190"/>
                  </a:lnTo>
                  <a:lnTo>
                    <a:pt x="84822" y="11190"/>
                  </a:lnTo>
                  <a:lnTo>
                    <a:pt x="84866" y="11146"/>
                  </a:lnTo>
                  <a:lnTo>
                    <a:pt x="84866" y="11059"/>
                  </a:lnTo>
                  <a:lnTo>
                    <a:pt x="84866" y="11015"/>
                  </a:lnTo>
                  <a:lnTo>
                    <a:pt x="83812" y="6056"/>
                  </a:lnTo>
                  <a:lnTo>
                    <a:pt x="82979" y="2370"/>
                  </a:lnTo>
                  <a:lnTo>
                    <a:pt x="82540" y="703"/>
                  </a:lnTo>
                  <a:lnTo>
                    <a:pt x="82496" y="615"/>
                  </a:lnTo>
                  <a:lnTo>
                    <a:pt x="82101" y="264"/>
                  </a:lnTo>
                  <a:lnTo>
                    <a:pt x="82013" y="220"/>
                  </a:lnTo>
                  <a:lnTo>
                    <a:pt x="8052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7" name="Google Shape;7687;p246"/>
            <p:cNvSpPr/>
            <p:nvPr/>
          </p:nvSpPr>
          <p:spPr>
            <a:xfrm>
              <a:off x="3555475" y="722150"/>
              <a:ext cx="443225" cy="703225"/>
            </a:xfrm>
            <a:custGeom>
              <a:avLst/>
              <a:gdLst/>
              <a:ahLst/>
              <a:cxnLst/>
              <a:rect l="l" t="t" r="r" b="b"/>
              <a:pathLst>
                <a:path w="17729" h="28129" extrusionOk="0">
                  <a:moveTo>
                    <a:pt x="17509" y="1"/>
                  </a:moveTo>
                  <a:lnTo>
                    <a:pt x="17465" y="45"/>
                  </a:lnTo>
                  <a:lnTo>
                    <a:pt x="14174" y="3248"/>
                  </a:lnTo>
                  <a:lnTo>
                    <a:pt x="14130" y="3248"/>
                  </a:lnTo>
                  <a:lnTo>
                    <a:pt x="9742" y="10225"/>
                  </a:lnTo>
                  <a:lnTo>
                    <a:pt x="7680" y="13121"/>
                  </a:lnTo>
                  <a:lnTo>
                    <a:pt x="7636" y="13121"/>
                  </a:lnTo>
                  <a:lnTo>
                    <a:pt x="6363" y="15710"/>
                  </a:lnTo>
                  <a:lnTo>
                    <a:pt x="4608" y="18913"/>
                  </a:lnTo>
                  <a:lnTo>
                    <a:pt x="3028" y="22073"/>
                  </a:lnTo>
                  <a:lnTo>
                    <a:pt x="1361" y="24969"/>
                  </a:lnTo>
                  <a:lnTo>
                    <a:pt x="1" y="27909"/>
                  </a:lnTo>
                  <a:lnTo>
                    <a:pt x="1" y="27953"/>
                  </a:lnTo>
                  <a:lnTo>
                    <a:pt x="1" y="28040"/>
                  </a:lnTo>
                  <a:lnTo>
                    <a:pt x="45" y="28084"/>
                  </a:lnTo>
                  <a:lnTo>
                    <a:pt x="88" y="28128"/>
                  </a:lnTo>
                  <a:lnTo>
                    <a:pt x="264" y="28128"/>
                  </a:lnTo>
                  <a:lnTo>
                    <a:pt x="352" y="28040"/>
                  </a:lnTo>
                  <a:lnTo>
                    <a:pt x="1668" y="25144"/>
                  </a:lnTo>
                  <a:lnTo>
                    <a:pt x="3336" y="22204"/>
                  </a:lnTo>
                  <a:lnTo>
                    <a:pt x="4915" y="19089"/>
                  </a:lnTo>
                  <a:lnTo>
                    <a:pt x="6671" y="15886"/>
                  </a:lnTo>
                  <a:lnTo>
                    <a:pt x="7943" y="13297"/>
                  </a:lnTo>
                  <a:lnTo>
                    <a:pt x="10005" y="10401"/>
                  </a:lnTo>
                  <a:lnTo>
                    <a:pt x="14437" y="3468"/>
                  </a:lnTo>
                  <a:lnTo>
                    <a:pt x="17685" y="308"/>
                  </a:lnTo>
                  <a:lnTo>
                    <a:pt x="17728" y="264"/>
                  </a:lnTo>
                  <a:lnTo>
                    <a:pt x="17728" y="176"/>
                  </a:lnTo>
                  <a:lnTo>
                    <a:pt x="17728" y="133"/>
                  </a:lnTo>
                  <a:lnTo>
                    <a:pt x="17685" y="45"/>
                  </a:lnTo>
                  <a:lnTo>
                    <a:pt x="1764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8" name="Google Shape;7688;p246"/>
            <p:cNvSpPr/>
            <p:nvPr/>
          </p:nvSpPr>
          <p:spPr>
            <a:xfrm>
              <a:off x="3597175" y="1741275"/>
              <a:ext cx="2098600" cy="818400"/>
            </a:xfrm>
            <a:custGeom>
              <a:avLst/>
              <a:gdLst/>
              <a:ahLst/>
              <a:cxnLst/>
              <a:rect l="l" t="t" r="r" b="b"/>
              <a:pathLst>
                <a:path w="83944" h="32736" extrusionOk="0">
                  <a:moveTo>
                    <a:pt x="77976" y="1"/>
                  </a:moveTo>
                  <a:lnTo>
                    <a:pt x="74773" y="264"/>
                  </a:lnTo>
                  <a:lnTo>
                    <a:pt x="72052" y="571"/>
                  </a:lnTo>
                  <a:lnTo>
                    <a:pt x="70121" y="1054"/>
                  </a:lnTo>
                  <a:lnTo>
                    <a:pt x="70077" y="1054"/>
                  </a:lnTo>
                  <a:lnTo>
                    <a:pt x="69068" y="1537"/>
                  </a:lnTo>
                  <a:lnTo>
                    <a:pt x="69024" y="1537"/>
                  </a:lnTo>
                  <a:lnTo>
                    <a:pt x="66742" y="3599"/>
                  </a:lnTo>
                  <a:lnTo>
                    <a:pt x="63934" y="5003"/>
                  </a:lnTo>
                  <a:lnTo>
                    <a:pt x="59371" y="6671"/>
                  </a:lnTo>
                  <a:lnTo>
                    <a:pt x="54719" y="8338"/>
                  </a:lnTo>
                  <a:lnTo>
                    <a:pt x="52306" y="9172"/>
                  </a:lnTo>
                  <a:lnTo>
                    <a:pt x="49410" y="9654"/>
                  </a:lnTo>
                  <a:lnTo>
                    <a:pt x="49322" y="9654"/>
                  </a:lnTo>
                  <a:lnTo>
                    <a:pt x="43486" y="12682"/>
                  </a:lnTo>
                  <a:lnTo>
                    <a:pt x="40283" y="14569"/>
                  </a:lnTo>
                  <a:lnTo>
                    <a:pt x="37430" y="16236"/>
                  </a:lnTo>
                  <a:lnTo>
                    <a:pt x="36202" y="16675"/>
                  </a:lnTo>
                  <a:lnTo>
                    <a:pt x="33174" y="17334"/>
                  </a:lnTo>
                  <a:lnTo>
                    <a:pt x="33130" y="17377"/>
                  </a:lnTo>
                  <a:lnTo>
                    <a:pt x="30453" y="18562"/>
                  </a:lnTo>
                  <a:lnTo>
                    <a:pt x="27996" y="19922"/>
                  </a:lnTo>
                  <a:lnTo>
                    <a:pt x="26899" y="20449"/>
                  </a:lnTo>
                  <a:lnTo>
                    <a:pt x="23696" y="19615"/>
                  </a:lnTo>
                  <a:lnTo>
                    <a:pt x="22599" y="19440"/>
                  </a:lnTo>
                  <a:lnTo>
                    <a:pt x="22467" y="19440"/>
                  </a:lnTo>
                  <a:lnTo>
                    <a:pt x="22028" y="19659"/>
                  </a:lnTo>
                  <a:lnTo>
                    <a:pt x="21940" y="19703"/>
                  </a:lnTo>
                  <a:lnTo>
                    <a:pt x="21633" y="20186"/>
                  </a:lnTo>
                  <a:lnTo>
                    <a:pt x="21589" y="20273"/>
                  </a:lnTo>
                  <a:lnTo>
                    <a:pt x="20712" y="25539"/>
                  </a:lnTo>
                  <a:lnTo>
                    <a:pt x="20010" y="28040"/>
                  </a:lnTo>
                  <a:lnTo>
                    <a:pt x="20010" y="28084"/>
                  </a:lnTo>
                  <a:lnTo>
                    <a:pt x="19571" y="31419"/>
                  </a:lnTo>
                  <a:lnTo>
                    <a:pt x="19176" y="32077"/>
                  </a:lnTo>
                  <a:lnTo>
                    <a:pt x="18123" y="32384"/>
                  </a:lnTo>
                  <a:lnTo>
                    <a:pt x="16236" y="32253"/>
                  </a:lnTo>
                  <a:lnTo>
                    <a:pt x="11848" y="31200"/>
                  </a:lnTo>
                  <a:lnTo>
                    <a:pt x="9303" y="30498"/>
                  </a:lnTo>
                  <a:lnTo>
                    <a:pt x="9303" y="30454"/>
                  </a:lnTo>
                  <a:lnTo>
                    <a:pt x="6319" y="30147"/>
                  </a:lnTo>
                  <a:lnTo>
                    <a:pt x="2282" y="29576"/>
                  </a:lnTo>
                  <a:lnTo>
                    <a:pt x="220" y="29225"/>
                  </a:lnTo>
                  <a:lnTo>
                    <a:pt x="132" y="29225"/>
                  </a:lnTo>
                  <a:lnTo>
                    <a:pt x="88" y="29269"/>
                  </a:lnTo>
                  <a:lnTo>
                    <a:pt x="44" y="29313"/>
                  </a:lnTo>
                  <a:lnTo>
                    <a:pt x="0" y="29357"/>
                  </a:lnTo>
                  <a:lnTo>
                    <a:pt x="0" y="29444"/>
                  </a:lnTo>
                  <a:lnTo>
                    <a:pt x="44" y="29488"/>
                  </a:lnTo>
                  <a:lnTo>
                    <a:pt x="88" y="29532"/>
                  </a:lnTo>
                  <a:lnTo>
                    <a:pt x="132" y="29576"/>
                  </a:lnTo>
                  <a:lnTo>
                    <a:pt x="2238" y="29883"/>
                  </a:lnTo>
                  <a:lnTo>
                    <a:pt x="6275" y="30498"/>
                  </a:lnTo>
                  <a:lnTo>
                    <a:pt x="9259" y="30805"/>
                  </a:lnTo>
                  <a:lnTo>
                    <a:pt x="11760" y="31507"/>
                  </a:lnTo>
                  <a:lnTo>
                    <a:pt x="16148" y="32604"/>
                  </a:lnTo>
                  <a:lnTo>
                    <a:pt x="16192" y="32604"/>
                  </a:lnTo>
                  <a:lnTo>
                    <a:pt x="18167" y="32735"/>
                  </a:lnTo>
                  <a:lnTo>
                    <a:pt x="18211" y="32735"/>
                  </a:lnTo>
                  <a:lnTo>
                    <a:pt x="19308" y="32384"/>
                  </a:lnTo>
                  <a:lnTo>
                    <a:pt x="19395" y="32341"/>
                  </a:lnTo>
                  <a:lnTo>
                    <a:pt x="19878" y="31595"/>
                  </a:lnTo>
                  <a:lnTo>
                    <a:pt x="19922" y="31507"/>
                  </a:lnTo>
                  <a:lnTo>
                    <a:pt x="20317" y="28128"/>
                  </a:lnTo>
                  <a:lnTo>
                    <a:pt x="21063" y="25627"/>
                  </a:lnTo>
                  <a:lnTo>
                    <a:pt x="21940" y="20361"/>
                  </a:lnTo>
                  <a:lnTo>
                    <a:pt x="22204" y="19922"/>
                  </a:lnTo>
                  <a:lnTo>
                    <a:pt x="22555" y="19791"/>
                  </a:lnTo>
                  <a:lnTo>
                    <a:pt x="23608" y="19966"/>
                  </a:lnTo>
                  <a:lnTo>
                    <a:pt x="26899" y="20800"/>
                  </a:lnTo>
                  <a:lnTo>
                    <a:pt x="26987" y="20756"/>
                  </a:lnTo>
                  <a:lnTo>
                    <a:pt x="28171" y="20230"/>
                  </a:lnTo>
                  <a:lnTo>
                    <a:pt x="30629" y="18869"/>
                  </a:lnTo>
                  <a:lnTo>
                    <a:pt x="33262" y="17685"/>
                  </a:lnTo>
                  <a:lnTo>
                    <a:pt x="36289" y="17026"/>
                  </a:lnTo>
                  <a:lnTo>
                    <a:pt x="37562" y="16544"/>
                  </a:lnTo>
                  <a:lnTo>
                    <a:pt x="37606" y="16544"/>
                  </a:lnTo>
                  <a:lnTo>
                    <a:pt x="40458" y="14876"/>
                  </a:lnTo>
                  <a:lnTo>
                    <a:pt x="43661" y="12989"/>
                  </a:lnTo>
                  <a:lnTo>
                    <a:pt x="49454" y="10005"/>
                  </a:lnTo>
                  <a:lnTo>
                    <a:pt x="52350" y="9523"/>
                  </a:lnTo>
                  <a:lnTo>
                    <a:pt x="52394" y="9523"/>
                  </a:lnTo>
                  <a:lnTo>
                    <a:pt x="54851" y="8689"/>
                  </a:lnTo>
                  <a:lnTo>
                    <a:pt x="59502" y="7022"/>
                  </a:lnTo>
                  <a:lnTo>
                    <a:pt x="64066" y="5310"/>
                  </a:lnTo>
                  <a:lnTo>
                    <a:pt x="66918" y="3906"/>
                  </a:lnTo>
                  <a:lnTo>
                    <a:pt x="66962" y="3906"/>
                  </a:lnTo>
                  <a:lnTo>
                    <a:pt x="69200" y="1844"/>
                  </a:lnTo>
                  <a:lnTo>
                    <a:pt x="70209" y="1405"/>
                  </a:lnTo>
                  <a:lnTo>
                    <a:pt x="72140" y="922"/>
                  </a:lnTo>
                  <a:lnTo>
                    <a:pt x="74773" y="571"/>
                  </a:lnTo>
                  <a:lnTo>
                    <a:pt x="78020" y="352"/>
                  </a:lnTo>
                  <a:lnTo>
                    <a:pt x="79556" y="571"/>
                  </a:lnTo>
                  <a:lnTo>
                    <a:pt x="80828" y="1537"/>
                  </a:lnTo>
                  <a:lnTo>
                    <a:pt x="81837" y="3423"/>
                  </a:lnTo>
                  <a:lnTo>
                    <a:pt x="82583" y="5925"/>
                  </a:lnTo>
                  <a:lnTo>
                    <a:pt x="83505" y="10795"/>
                  </a:lnTo>
                  <a:lnTo>
                    <a:pt x="83593" y="11410"/>
                  </a:lnTo>
                  <a:lnTo>
                    <a:pt x="83636" y="11454"/>
                  </a:lnTo>
                  <a:lnTo>
                    <a:pt x="83680" y="11497"/>
                  </a:lnTo>
                  <a:lnTo>
                    <a:pt x="83768" y="11541"/>
                  </a:lnTo>
                  <a:lnTo>
                    <a:pt x="83812" y="11541"/>
                  </a:lnTo>
                  <a:lnTo>
                    <a:pt x="83900" y="11497"/>
                  </a:lnTo>
                  <a:lnTo>
                    <a:pt x="83944" y="11454"/>
                  </a:lnTo>
                  <a:lnTo>
                    <a:pt x="83944" y="11410"/>
                  </a:lnTo>
                  <a:lnTo>
                    <a:pt x="83944" y="11322"/>
                  </a:lnTo>
                  <a:lnTo>
                    <a:pt x="83856" y="10708"/>
                  </a:lnTo>
                  <a:lnTo>
                    <a:pt x="82891" y="5837"/>
                  </a:lnTo>
                  <a:lnTo>
                    <a:pt x="82145" y="3292"/>
                  </a:lnTo>
                  <a:lnTo>
                    <a:pt x="82145" y="3248"/>
                  </a:lnTo>
                  <a:lnTo>
                    <a:pt x="81135" y="1317"/>
                  </a:lnTo>
                  <a:lnTo>
                    <a:pt x="81091" y="1273"/>
                  </a:lnTo>
                  <a:lnTo>
                    <a:pt x="79731" y="264"/>
                  </a:lnTo>
                  <a:lnTo>
                    <a:pt x="79643" y="220"/>
                  </a:lnTo>
                  <a:lnTo>
                    <a:pt x="7802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9" name="Google Shape;7689;p246"/>
            <p:cNvSpPr/>
            <p:nvPr/>
          </p:nvSpPr>
          <p:spPr>
            <a:xfrm>
              <a:off x="3524775" y="759450"/>
              <a:ext cx="388350" cy="654950"/>
            </a:xfrm>
            <a:custGeom>
              <a:avLst/>
              <a:gdLst/>
              <a:ahLst/>
              <a:cxnLst/>
              <a:rect l="l" t="t" r="r" b="b"/>
              <a:pathLst>
                <a:path w="15534" h="26198" extrusionOk="0">
                  <a:moveTo>
                    <a:pt x="15358" y="1"/>
                  </a:moveTo>
                  <a:lnTo>
                    <a:pt x="15270" y="45"/>
                  </a:lnTo>
                  <a:lnTo>
                    <a:pt x="15227" y="89"/>
                  </a:lnTo>
                  <a:lnTo>
                    <a:pt x="11672" y="5442"/>
                  </a:lnTo>
                  <a:lnTo>
                    <a:pt x="10005" y="8250"/>
                  </a:lnTo>
                  <a:lnTo>
                    <a:pt x="7899" y="11278"/>
                  </a:lnTo>
                  <a:lnTo>
                    <a:pt x="7855" y="11278"/>
                  </a:lnTo>
                  <a:lnTo>
                    <a:pt x="6407" y="14613"/>
                  </a:lnTo>
                  <a:lnTo>
                    <a:pt x="4871" y="17685"/>
                  </a:lnTo>
                  <a:lnTo>
                    <a:pt x="2501" y="22204"/>
                  </a:lnTo>
                  <a:lnTo>
                    <a:pt x="0" y="25934"/>
                  </a:lnTo>
                  <a:lnTo>
                    <a:pt x="0" y="26022"/>
                  </a:lnTo>
                  <a:lnTo>
                    <a:pt x="0" y="26066"/>
                  </a:lnTo>
                  <a:lnTo>
                    <a:pt x="0" y="26154"/>
                  </a:lnTo>
                  <a:lnTo>
                    <a:pt x="88" y="26197"/>
                  </a:lnTo>
                  <a:lnTo>
                    <a:pt x="263" y="26197"/>
                  </a:lnTo>
                  <a:lnTo>
                    <a:pt x="307" y="26154"/>
                  </a:lnTo>
                  <a:lnTo>
                    <a:pt x="2808" y="22380"/>
                  </a:lnTo>
                  <a:lnTo>
                    <a:pt x="5178" y="17816"/>
                  </a:lnTo>
                  <a:lnTo>
                    <a:pt x="6714" y="14789"/>
                  </a:lnTo>
                  <a:lnTo>
                    <a:pt x="8206" y="11454"/>
                  </a:lnTo>
                  <a:lnTo>
                    <a:pt x="10268" y="8426"/>
                  </a:lnTo>
                  <a:lnTo>
                    <a:pt x="11936" y="5618"/>
                  </a:lnTo>
                  <a:lnTo>
                    <a:pt x="15534" y="264"/>
                  </a:lnTo>
                  <a:lnTo>
                    <a:pt x="15534" y="220"/>
                  </a:lnTo>
                  <a:lnTo>
                    <a:pt x="15534" y="133"/>
                  </a:lnTo>
                  <a:lnTo>
                    <a:pt x="15534" y="89"/>
                  </a:lnTo>
                  <a:lnTo>
                    <a:pt x="15490" y="45"/>
                  </a:lnTo>
                  <a:lnTo>
                    <a:pt x="1540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0" name="Google Shape;7690;p246"/>
            <p:cNvSpPr/>
            <p:nvPr/>
          </p:nvSpPr>
          <p:spPr>
            <a:xfrm>
              <a:off x="3586200" y="1781875"/>
              <a:ext cx="2077775" cy="817300"/>
            </a:xfrm>
            <a:custGeom>
              <a:avLst/>
              <a:gdLst/>
              <a:ahLst/>
              <a:cxnLst/>
              <a:rect l="l" t="t" r="r" b="b"/>
              <a:pathLst>
                <a:path w="83111" h="32692" extrusionOk="0">
                  <a:moveTo>
                    <a:pt x="79907" y="0"/>
                  </a:moveTo>
                  <a:lnTo>
                    <a:pt x="74246" y="483"/>
                  </a:lnTo>
                  <a:lnTo>
                    <a:pt x="74202" y="483"/>
                  </a:lnTo>
                  <a:lnTo>
                    <a:pt x="72008" y="1053"/>
                  </a:lnTo>
                  <a:lnTo>
                    <a:pt x="71964" y="1053"/>
                  </a:lnTo>
                  <a:lnTo>
                    <a:pt x="70780" y="1580"/>
                  </a:lnTo>
                  <a:lnTo>
                    <a:pt x="70736" y="1624"/>
                  </a:lnTo>
                  <a:lnTo>
                    <a:pt x="68761" y="3335"/>
                  </a:lnTo>
                  <a:lnTo>
                    <a:pt x="66392" y="4476"/>
                  </a:lnTo>
                  <a:lnTo>
                    <a:pt x="61565" y="6231"/>
                  </a:lnTo>
                  <a:lnTo>
                    <a:pt x="58669" y="7284"/>
                  </a:lnTo>
                  <a:lnTo>
                    <a:pt x="53579" y="9040"/>
                  </a:lnTo>
                  <a:lnTo>
                    <a:pt x="50902" y="9303"/>
                  </a:lnTo>
                  <a:lnTo>
                    <a:pt x="49849" y="9654"/>
                  </a:lnTo>
                  <a:lnTo>
                    <a:pt x="46865" y="11234"/>
                  </a:lnTo>
                  <a:lnTo>
                    <a:pt x="41511" y="14174"/>
                  </a:lnTo>
                  <a:lnTo>
                    <a:pt x="38703" y="15666"/>
                  </a:lnTo>
                  <a:lnTo>
                    <a:pt x="35719" y="16499"/>
                  </a:lnTo>
                  <a:lnTo>
                    <a:pt x="33218" y="16982"/>
                  </a:lnTo>
                  <a:lnTo>
                    <a:pt x="31199" y="17509"/>
                  </a:lnTo>
                  <a:lnTo>
                    <a:pt x="31156" y="17552"/>
                  </a:lnTo>
                  <a:lnTo>
                    <a:pt x="27996" y="19176"/>
                  </a:lnTo>
                  <a:lnTo>
                    <a:pt x="27162" y="19571"/>
                  </a:lnTo>
                  <a:lnTo>
                    <a:pt x="23652" y="18649"/>
                  </a:lnTo>
                  <a:lnTo>
                    <a:pt x="23608" y="18649"/>
                  </a:lnTo>
                  <a:lnTo>
                    <a:pt x="23082" y="18737"/>
                  </a:lnTo>
                  <a:lnTo>
                    <a:pt x="22994" y="18781"/>
                  </a:lnTo>
                  <a:lnTo>
                    <a:pt x="22950" y="18825"/>
                  </a:lnTo>
                  <a:lnTo>
                    <a:pt x="22643" y="19922"/>
                  </a:lnTo>
                  <a:lnTo>
                    <a:pt x="22599" y="19922"/>
                  </a:lnTo>
                  <a:lnTo>
                    <a:pt x="22160" y="23476"/>
                  </a:lnTo>
                  <a:lnTo>
                    <a:pt x="21282" y="27952"/>
                  </a:lnTo>
                  <a:lnTo>
                    <a:pt x="21282" y="27996"/>
                  </a:lnTo>
                  <a:lnTo>
                    <a:pt x="20975" y="31199"/>
                  </a:lnTo>
                  <a:lnTo>
                    <a:pt x="20931" y="31857"/>
                  </a:lnTo>
                  <a:lnTo>
                    <a:pt x="20668" y="32340"/>
                  </a:lnTo>
                  <a:lnTo>
                    <a:pt x="18913" y="32340"/>
                  </a:lnTo>
                  <a:lnTo>
                    <a:pt x="13823" y="31155"/>
                  </a:lnTo>
                  <a:lnTo>
                    <a:pt x="8382" y="29795"/>
                  </a:lnTo>
                  <a:lnTo>
                    <a:pt x="5047" y="29181"/>
                  </a:lnTo>
                  <a:lnTo>
                    <a:pt x="1273" y="28566"/>
                  </a:lnTo>
                  <a:lnTo>
                    <a:pt x="220" y="28391"/>
                  </a:lnTo>
                  <a:lnTo>
                    <a:pt x="132" y="28391"/>
                  </a:lnTo>
                  <a:lnTo>
                    <a:pt x="88" y="28435"/>
                  </a:lnTo>
                  <a:lnTo>
                    <a:pt x="44" y="28479"/>
                  </a:lnTo>
                  <a:lnTo>
                    <a:pt x="0" y="28566"/>
                  </a:lnTo>
                  <a:lnTo>
                    <a:pt x="0" y="28610"/>
                  </a:lnTo>
                  <a:lnTo>
                    <a:pt x="44" y="28698"/>
                  </a:lnTo>
                  <a:lnTo>
                    <a:pt x="88" y="28742"/>
                  </a:lnTo>
                  <a:lnTo>
                    <a:pt x="132" y="28742"/>
                  </a:lnTo>
                  <a:lnTo>
                    <a:pt x="1229" y="28917"/>
                  </a:lnTo>
                  <a:lnTo>
                    <a:pt x="4959" y="29532"/>
                  </a:lnTo>
                  <a:lnTo>
                    <a:pt x="8294" y="30146"/>
                  </a:lnTo>
                  <a:lnTo>
                    <a:pt x="13735" y="31506"/>
                  </a:lnTo>
                  <a:lnTo>
                    <a:pt x="18825" y="32647"/>
                  </a:lnTo>
                  <a:lnTo>
                    <a:pt x="18869" y="32691"/>
                  </a:lnTo>
                  <a:lnTo>
                    <a:pt x="20756" y="32691"/>
                  </a:lnTo>
                  <a:lnTo>
                    <a:pt x="20844" y="32647"/>
                  </a:lnTo>
                  <a:lnTo>
                    <a:pt x="20931" y="32603"/>
                  </a:lnTo>
                  <a:lnTo>
                    <a:pt x="21239" y="32033"/>
                  </a:lnTo>
                  <a:lnTo>
                    <a:pt x="21239" y="31945"/>
                  </a:lnTo>
                  <a:lnTo>
                    <a:pt x="21326" y="31243"/>
                  </a:lnTo>
                  <a:lnTo>
                    <a:pt x="21633" y="28040"/>
                  </a:lnTo>
                  <a:lnTo>
                    <a:pt x="22467" y="23564"/>
                  </a:lnTo>
                  <a:lnTo>
                    <a:pt x="22950" y="20010"/>
                  </a:lnTo>
                  <a:lnTo>
                    <a:pt x="23257" y="19044"/>
                  </a:lnTo>
                  <a:lnTo>
                    <a:pt x="23608" y="19001"/>
                  </a:lnTo>
                  <a:lnTo>
                    <a:pt x="27119" y="19966"/>
                  </a:lnTo>
                  <a:lnTo>
                    <a:pt x="27250" y="19922"/>
                  </a:lnTo>
                  <a:lnTo>
                    <a:pt x="28172" y="19527"/>
                  </a:lnTo>
                  <a:lnTo>
                    <a:pt x="31287" y="17860"/>
                  </a:lnTo>
                  <a:lnTo>
                    <a:pt x="33306" y="17333"/>
                  </a:lnTo>
                  <a:lnTo>
                    <a:pt x="35807" y="16850"/>
                  </a:lnTo>
                  <a:lnTo>
                    <a:pt x="38791" y="15973"/>
                  </a:lnTo>
                  <a:lnTo>
                    <a:pt x="38835" y="15973"/>
                  </a:lnTo>
                  <a:lnTo>
                    <a:pt x="41643" y="14481"/>
                  </a:lnTo>
                  <a:lnTo>
                    <a:pt x="46996" y="11541"/>
                  </a:lnTo>
                  <a:lnTo>
                    <a:pt x="49980" y="10005"/>
                  </a:lnTo>
                  <a:lnTo>
                    <a:pt x="50990" y="9654"/>
                  </a:lnTo>
                  <a:lnTo>
                    <a:pt x="53622" y="9347"/>
                  </a:lnTo>
                  <a:lnTo>
                    <a:pt x="53666" y="9347"/>
                  </a:lnTo>
                  <a:lnTo>
                    <a:pt x="58800" y="7592"/>
                  </a:lnTo>
                  <a:lnTo>
                    <a:pt x="61696" y="6539"/>
                  </a:lnTo>
                  <a:lnTo>
                    <a:pt x="66523" y="4783"/>
                  </a:lnTo>
                  <a:lnTo>
                    <a:pt x="68937" y="3642"/>
                  </a:lnTo>
                  <a:lnTo>
                    <a:pt x="68981" y="3642"/>
                  </a:lnTo>
                  <a:lnTo>
                    <a:pt x="70911" y="1887"/>
                  </a:lnTo>
                  <a:lnTo>
                    <a:pt x="72096" y="1361"/>
                  </a:lnTo>
                  <a:lnTo>
                    <a:pt x="74290" y="834"/>
                  </a:lnTo>
                  <a:lnTo>
                    <a:pt x="79863" y="351"/>
                  </a:lnTo>
                  <a:lnTo>
                    <a:pt x="80126" y="527"/>
                  </a:lnTo>
                  <a:lnTo>
                    <a:pt x="80390" y="1010"/>
                  </a:lnTo>
                  <a:lnTo>
                    <a:pt x="80872" y="3247"/>
                  </a:lnTo>
                  <a:lnTo>
                    <a:pt x="82276" y="10137"/>
                  </a:lnTo>
                  <a:lnTo>
                    <a:pt x="82759" y="12375"/>
                  </a:lnTo>
                  <a:lnTo>
                    <a:pt x="82803" y="12462"/>
                  </a:lnTo>
                  <a:lnTo>
                    <a:pt x="82847" y="12506"/>
                  </a:lnTo>
                  <a:lnTo>
                    <a:pt x="83066" y="12506"/>
                  </a:lnTo>
                  <a:lnTo>
                    <a:pt x="83110" y="12462"/>
                  </a:lnTo>
                  <a:lnTo>
                    <a:pt x="83110" y="12375"/>
                  </a:lnTo>
                  <a:lnTo>
                    <a:pt x="83110" y="12331"/>
                  </a:lnTo>
                  <a:lnTo>
                    <a:pt x="82584" y="10049"/>
                  </a:lnTo>
                  <a:lnTo>
                    <a:pt x="81223" y="3160"/>
                  </a:lnTo>
                  <a:lnTo>
                    <a:pt x="80741" y="922"/>
                  </a:lnTo>
                  <a:lnTo>
                    <a:pt x="80697" y="878"/>
                  </a:lnTo>
                  <a:lnTo>
                    <a:pt x="80433" y="351"/>
                  </a:lnTo>
                  <a:lnTo>
                    <a:pt x="80390" y="264"/>
                  </a:lnTo>
                  <a:lnTo>
                    <a:pt x="8003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1" name="Google Shape;7691;p246"/>
            <p:cNvSpPr/>
            <p:nvPr/>
          </p:nvSpPr>
          <p:spPr>
            <a:xfrm>
              <a:off x="3491850" y="750675"/>
              <a:ext cx="392750" cy="747100"/>
            </a:xfrm>
            <a:custGeom>
              <a:avLst/>
              <a:gdLst/>
              <a:ahLst/>
              <a:cxnLst/>
              <a:rect l="l" t="t" r="r" b="b"/>
              <a:pathLst>
                <a:path w="15710" h="29884" extrusionOk="0">
                  <a:moveTo>
                    <a:pt x="15490" y="1"/>
                  </a:moveTo>
                  <a:lnTo>
                    <a:pt x="15447" y="45"/>
                  </a:lnTo>
                  <a:lnTo>
                    <a:pt x="15403" y="89"/>
                  </a:lnTo>
                  <a:lnTo>
                    <a:pt x="13165" y="3380"/>
                  </a:lnTo>
                  <a:lnTo>
                    <a:pt x="10356" y="8119"/>
                  </a:lnTo>
                  <a:lnTo>
                    <a:pt x="8996" y="10006"/>
                  </a:lnTo>
                  <a:lnTo>
                    <a:pt x="8996" y="10049"/>
                  </a:lnTo>
                  <a:lnTo>
                    <a:pt x="7636" y="12682"/>
                  </a:lnTo>
                  <a:lnTo>
                    <a:pt x="6100" y="16456"/>
                  </a:lnTo>
                  <a:lnTo>
                    <a:pt x="3072" y="22160"/>
                  </a:lnTo>
                  <a:lnTo>
                    <a:pt x="878" y="25232"/>
                  </a:lnTo>
                  <a:lnTo>
                    <a:pt x="352" y="25846"/>
                  </a:lnTo>
                  <a:lnTo>
                    <a:pt x="88" y="26197"/>
                  </a:lnTo>
                  <a:lnTo>
                    <a:pt x="1" y="26373"/>
                  </a:lnTo>
                  <a:lnTo>
                    <a:pt x="1" y="26461"/>
                  </a:lnTo>
                  <a:lnTo>
                    <a:pt x="264" y="27865"/>
                  </a:lnTo>
                  <a:lnTo>
                    <a:pt x="308" y="27953"/>
                  </a:lnTo>
                  <a:lnTo>
                    <a:pt x="2370" y="29839"/>
                  </a:lnTo>
                  <a:lnTo>
                    <a:pt x="2458" y="29883"/>
                  </a:lnTo>
                  <a:lnTo>
                    <a:pt x="2546" y="29883"/>
                  </a:lnTo>
                  <a:lnTo>
                    <a:pt x="2590" y="29839"/>
                  </a:lnTo>
                  <a:lnTo>
                    <a:pt x="2633" y="29752"/>
                  </a:lnTo>
                  <a:lnTo>
                    <a:pt x="2633" y="29708"/>
                  </a:lnTo>
                  <a:lnTo>
                    <a:pt x="2633" y="29620"/>
                  </a:lnTo>
                  <a:lnTo>
                    <a:pt x="2590" y="29576"/>
                  </a:lnTo>
                  <a:lnTo>
                    <a:pt x="615" y="27733"/>
                  </a:lnTo>
                  <a:lnTo>
                    <a:pt x="352" y="26461"/>
                  </a:lnTo>
                  <a:lnTo>
                    <a:pt x="659" y="26022"/>
                  </a:lnTo>
                  <a:lnTo>
                    <a:pt x="1142" y="25408"/>
                  </a:lnTo>
                  <a:lnTo>
                    <a:pt x="3379" y="22380"/>
                  </a:lnTo>
                  <a:lnTo>
                    <a:pt x="3379" y="22336"/>
                  </a:lnTo>
                  <a:lnTo>
                    <a:pt x="6407" y="16631"/>
                  </a:lnTo>
                  <a:lnTo>
                    <a:pt x="6451" y="16588"/>
                  </a:lnTo>
                  <a:lnTo>
                    <a:pt x="7943" y="12814"/>
                  </a:lnTo>
                  <a:lnTo>
                    <a:pt x="9303" y="10225"/>
                  </a:lnTo>
                  <a:lnTo>
                    <a:pt x="10664" y="8294"/>
                  </a:lnTo>
                  <a:lnTo>
                    <a:pt x="13472" y="3555"/>
                  </a:lnTo>
                  <a:lnTo>
                    <a:pt x="15666" y="264"/>
                  </a:lnTo>
                  <a:lnTo>
                    <a:pt x="15710" y="220"/>
                  </a:lnTo>
                  <a:lnTo>
                    <a:pt x="15710" y="132"/>
                  </a:lnTo>
                  <a:lnTo>
                    <a:pt x="15666" y="89"/>
                  </a:lnTo>
                  <a:lnTo>
                    <a:pt x="15622" y="45"/>
                  </a:lnTo>
                  <a:lnTo>
                    <a:pt x="1557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2" name="Google Shape;7692;p246"/>
            <p:cNvSpPr/>
            <p:nvPr/>
          </p:nvSpPr>
          <p:spPr>
            <a:xfrm>
              <a:off x="3630075" y="1825750"/>
              <a:ext cx="1999875" cy="810725"/>
            </a:xfrm>
            <a:custGeom>
              <a:avLst/>
              <a:gdLst/>
              <a:ahLst/>
              <a:cxnLst/>
              <a:rect l="l" t="t" r="r" b="b"/>
              <a:pathLst>
                <a:path w="79995" h="32429" extrusionOk="0">
                  <a:moveTo>
                    <a:pt x="76484" y="1"/>
                  </a:moveTo>
                  <a:lnTo>
                    <a:pt x="73676" y="264"/>
                  </a:lnTo>
                  <a:lnTo>
                    <a:pt x="73632" y="264"/>
                  </a:lnTo>
                  <a:lnTo>
                    <a:pt x="70824" y="1185"/>
                  </a:lnTo>
                  <a:lnTo>
                    <a:pt x="70780" y="1229"/>
                  </a:lnTo>
                  <a:lnTo>
                    <a:pt x="68586" y="2897"/>
                  </a:lnTo>
                  <a:lnTo>
                    <a:pt x="61565" y="5661"/>
                  </a:lnTo>
                  <a:lnTo>
                    <a:pt x="58274" y="6802"/>
                  </a:lnTo>
                  <a:lnTo>
                    <a:pt x="55422" y="7855"/>
                  </a:lnTo>
                  <a:lnTo>
                    <a:pt x="52613" y="8777"/>
                  </a:lnTo>
                  <a:lnTo>
                    <a:pt x="49235" y="9084"/>
                  </a:lnTo>
                  <a:lnTo>
                    <a:pt x="49191" y="9084"/>
                  </a:lnTo>
                  <a:lnTo>
                    <a:pt x="46075" y="10663"/>
                  </a:lnTo>
                  <a:lnTo>
                    <a:pt x="43311" y="12112"/>
                  </a:lnTo>
                  <a:lnTo>
                    <a:pt x="40546" y="13647"/>
                  </a:lnTo>
                  <a:lnTo>
                    <a:pt x="37738" y="15052"/>
                  </a:lnTo>
                  <a:lnTo>
                    <a:pt x="32604" y="16149"/>
                  </a:lnTo>
                  <a:lnTo>
                    <a:pt x="28435" y="16982"/>
                  </a:lnTo>
                  <a:lnTo>
                    <a:pt x="28391" y="17026"/>
                  </a:lnTo>
                  <a:lnTo>
                    <a:pt x="25846" y="18299"/>
                  </a:lnTo>
                  <a:lnTo>
                    <a:pt x="25188" y="18562"/>
                  </a:lnTo>
                  <a:lnTo>
                    <a:pt x="22906" y="18211"/>
                  </a:lnTo>
                  <a:lnTo>
                    <a:pt x="22775" y="18255"/>
                  </a:lnTo>
                  <a:lnTo>
                    <a:pt x="22204" y="18562"/>
                  </a:lnTo>
                  <a:lnTo>
                    <a:pt x="22160" y="18606"/>
                  </a:lnTo>
                  <a:lnTo>
                    <a:pt x="21809" y="19396"/>
                  </a:lnTo>
                  <a:lnTo>
                    <a:pt x="21809" y="19440"/>
                  </a:lnTo>
                  <a:lnTo>
                    <a:pt x="21546" y="20405"/>
                  </a:lnTo>
                  <a:lnTo>
                    <a:pt x="20624" y="25671"/>
                  </a:lnTo>
                  <a:lnTo>
                    <a:pt x="20317" y="28830"/>
                  </a:lnTo>
                  <a:lnTo>
                    <a:pt x="19352" y="31551"/>
                  </a:lnTo>
                  <a:lnTo>
                    <a:pt x="18913" y="32033"/>
                  </a:lnTo>
                  <a:lnTo>
                    <a:pt x="13911" y="30980"/>
                  </a:lnTo>
                  <a:lnTo>
                    <a:pt x="10576" y="30190"/>
                  </a:lnTo>
                  <a:lnTo>
                    <a:pt x="7504" y="29576"/>
                  </a:lnTo>
                  <a:lnTo>
                    <a:pt x="5442" y="29269"/>
                  </a:lnTo>
                  <a:lnTo>
                    <a:pt x="3687" y="29313"/>
                  </a:lnTo>
                  <a:lnTo>
                    <a:pt x="220" y="28172"/>
                  </a:lnTo>
                  <a:lnTo>
                    <a:pt x="88" y="28172"/>
                  </a:lnTo>
                  <a:lnTo>
                    <a:pt x="44" y="28216"/>
                  </a:lnTo>
                  <a:lnTo>
                    <a:pt x="1" y="28259"/>
                  </a:lnTo>
                  <a:lnTo>
                    <a:pt x="1" y="28347"/>
                  </a:lnTo>
                  <a:lnTo>
                    <a:pt x="1" y="28391"/>
                  </a:lnTo>
                  <a:lnTo>
                    <a:pt x="44" y="28479"/>
                  </a:lnTo>
                  <a:lnTo>
                    <a:pt x="88" y="28479"/>
                  </a:lnTo>
                  <a:lnTo>
                    <a:pt x="3643" y="29664"/>
                  </a:lnTo>
                  <a:lnTo>
                    <a:pt x="3687" y="29664"/>
                  </a:lnTo>
                  <a:lnTo>
                    <a:pt x="5442" y="29620"/>
                  </a:lnTo>
                  <a:lnTo>
                    <a:pt x="7460" y="29927"/>
                  </a:lnTo>
                  <a:lnTo>
                    <a:pt x="10488" y="30541"/>
                  </a:lnTo>
                  <a:lnTo>
                    <a:pt x="13823" y="31331"/>
                  </a:lnTo>
                  <a:lnTo>
                    <a:pt x="18913" y="32428"/>
                  </a:lnTo>
                  <a:lnTo>
                    <a:pt x="18957" y="32428"/>
                  </a:lnTo>
                  <a:lnTo>
                    <a:pt x="19045" y="32384"/>
                  </a:lnTo>
                  <a:lnTo>
                    <a:pt x="19089" y="32340"/>
                  </a:lnTo>
                  <a:lnTo>
                    <a:pt x="19659" y="31726"/>
                  </a:lnTo>
                  <a:lnTo>
                    <a:pt x="19703" y="31682"/>
                  </a:lnTo>
                  <a:lnTo>
                    <a:pt x="20668" y="28918"/>
                  </a:lnTo>
                  <a:lnTo>
                    <a:pt x="20668" y="28874"/>
                  </a:lnTo>
                  <a:lnTo>
                    <a:pt x="20975" y="25714"/>
                  </a:lnTo>
                  <a:lnTo>
                    <a:pt x="21897" y="20493"/>
                  </a:lnTo>
                  <a:lnTo>
                    <a:pt x="22116" y="19527"/>
                  </a:lnTo>
                  <a:lnTo>
                    <a:pt x="22467" y="18825"/>
                  </a:lnTo>
                  <a:lnTo>
                    <a:pt x="22906" y="18562"/>
                  </a:lnTo>
                  <a:lnTo>
                    <a:pt x="25188" y="18913"/>
                  </a:lnTo>
                  <a:lnTo>
                    <a:pt x="25276" y="18913"/>
                  </a:lnTo>
                  <a:lnTo>
                    <a:pt x="25978" y="18606"/>
                  </a:lnTo>
                  <a:lnTo>
                    <a:pt x="28523" y="17333"/>
                  </a:lnTo>
                  <a:lnTo>
                    <a:pt x="32692" y="16500"/>
                  </a:lnTo>
                  <a:lnTo>
                    <a:pt x="37826" y="15359"/>
                  </a:lnTo>
                  <a:lnTo>
                    <a:pt x="37869" y="15359"/>
                  </a:lnTo>
                  <a:lnTo>
                    <a:pt x="40678" y="13955"/>
                  </a:lnTo>
                  <a:lnTo>
                    <a:pt x="43442" y="12419"/>
                  </a:lnTo>
                  <a:lnTo>
                    <a:pt x="46251" y="10971"/>
                  </a:lnTo>
                  <a:lnTo>
                    <a:pt x="49322" y="9435"/>
                  </a:lnTo>
                  <a:lnTo>
                    <a:pt x="52657" y="9128"/>
                  </a:lnTo>
                  <a:lnTo>
                    <a:pt x="52701" y="9128"/>
                  </a:lnTo>
                  <a:lnTo>
                    <a:pt x="55553" y="8206"/>
                  </a:lnTo>
                  <a:lnTo>
                    <a:pt x="58362" y="7153"/>
                  </a:lnTo>
                  <a:lnTo>
                    <a:pt x="61697" y="5968"/>
                  </a:lnTo>
                  <a:lnTo>
                    <a:pt x="68761" y="3248"/>
                  </a:lnTo>
                  <a:lnTo>
                    <a:pt x="68805" y="3204"/>
                  </a:lnTo>
                  <a:lnTo>
                    <a:pt x="70999" y="1536"/>
                  </a:lnTo>
                  <a:lnTo>
                    <a:pt x="73764" y="615"/>
                  </a:lnTo>
                  <a:lnTo>
                    <a:pt x="76440" y="352"/>
                  </a:lnTo>
                  <a:lnTo>
                    <a:pt x="76660" y="527"/>
                  </a:lnTo>
                  <a:lnTo>
                    <a:pt x="77143" y="2019"/>
                  </a:lnTo>
                  <a:lnTo>
                    <a:pt x="78108" y="6144"/>
                  </a:lnTo>
                  <a:lnTo>
                    <a:pt x="79688" y="12331"/>
                  </a:lnTo>
                  <a:lnTo>
                    <a:pt x="79688" y="12375"/>
                  </a:lnTo>
                  <a:lnTo>
                    <a:pt x="79732" y="12419"/>
                  </a:lnTo>
                  <a:lnTo>
                    <a:pt x="79819" y="12463"/>
                  </a:lnTo>
                  <a:lnTo>
                    <a:pt x="79907" y="12463"/>
                  </a:lnTo>
                  <a:lnTo>
                    <a:pt x="79951" y="12419"/>
                  </a:lnTo>
                  <a:lnTo>
                    <a:pt x="79995" y="12375"/>
                  </a:lnTo>
                  <a:lnTo>
                    <a:pt x="79995" y="12287"/>
                  </a:lnTo>
                  <a:lnTo>
                    <a:pt x="79995" y="12243"/>
                  </a:lnTo>
                  <a:lnTo>
                    <a:pt x="78459" y="6056"/>
                  </a:lnTo>
                  <a:lnTo>
                    <a:pt x="77494" y="1931"/>
                  </a:lnTo>
                  <a:lnTo>
                    <a:pt x="76967" y="352"/>
                  </a:lnTo>
                  <a:lnTo>
                    <a:pt x="76923" y="264"/>
                  </a:lnTo>
                  <a:lnTo>
                    <a:pt x="76616" y="44"/>
                  </a:lnTo>
                  <a:lnTo>
                    <a:pt x="7648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3" name="Google Shape;7693;p246"/>
            <p:cNvSpPr/>
            <p:nvPr/>
          </p:nvSpPr>
          <p:spPr>
            <a:xfrm>
              <a:off x="3466625" y="829675"/>
              <a:ext cx="329125" cy="579250"/>
            </a:xfrm>
            <a:custGeom>
              <a:avLst/>
              <a:gdLst/>
              <a:ahLst/>
              <a:cxnLst/>
              <a:rect l="l" t="t" r="r" b="b"/>
              <a:pathLst>
                <a:path w="13165" h="23170" extrusionOk="0">
                  <a:moveTo>
                    <a:pt x="12901" y="0"/>
                  </a:moveTo>
                  <a:lnTo>
                    <a:pt x="12857" y="88"/>
                  </a:lnTo>
                  <a:lnTo>
                    <a:pt x="11014" y="3467"/>
                  </a:lnTo>
                  <a:lnTo>
                    <a:pt x="9786" y="5310"/>
                  </a:lnTo>
                  <a:lnTo>
                    <a:pt x="8338" y="7767"/>
                  </a:lnTo>
                  <a:lnTo>
                    <a:pt x="6977" y="11102"/>
                  </a:lnTo>
                  <a:lnTo>
                    <a:pt x="5573" y="14568"/>
                  </a:lnTo>
                  <a:lnTo>
                    <a:pt x="3467" y="18562"/>
                  </a:lnTo>
                  <a:lnTo>
                    <a:pt x="1624" y="21107"/>
                  </a:lnTo>
                  <a:lnTo>
                    <a:pt x="44" y="22862"/>
                  </a:lnTo>
                  <a:lnTo>
                    <a:pt x="44" y="22950"/>
                  </a:lnTo>
                  <a:lnTo>
                    <a:pt x="0" y="22994"/>
                  </a:lnTo>
                  <a:lnTo>
                    <a:pt x="44" y="23081"/>
                  </a:lnTo>
                  <a:lnTo>
                    <a:pt x="88" y="23125"/>
                  </a:lnTo>
                  <a:lnTo>
                    <a:pt x="176" y="23169"/>
                  </a:lnTo>
                  <a:lnTo>
                    <a:pt x="264" y="23125"/>
                  </a:lnTo>
                  <a:lnTo>
                    <a:pt x="308" y="23081"/>
                  </a:lnTo>
                  <a:lnTo>
                    <a:pt x="1887" y="21326"/>
                  </a:lnTo>
                  <a:lnTo>
                    <a:pt x="3730" y="18737"/>
                  </a:lnTo>
                  <a:lnTo>
                    <a:pt x="3774" y="18737"/>
                  </a:lnTo>
                  <a:lnTo>
                    <a:pt x="5880" y="14700"/>
                  </a:lnTo>
                  <a:lnTo>
                    <a:pt x="7328" y="11234"/>
                  </a:lnTo>
                  <a:lnTo>
                    <a:pt x="8645" y="7943"/>
                  </a:lnTo>
                  <a:lnTo>
                    <a:pt x="10093" y="5485"/>
                  </a:lnTo>
                  <a:lnTo>
                    <a:pt x="11322" y="3642"/>
                  </a:lnTo>
                  <a:lnTo>
                    <a:pt x="13165" y="220"/>
                  </a:lnTo>
                  <a:lnTo>
                    <a:pt x="13165" y="176"/>
                  </a:lnTo>
                  <a:lnTo>
                    <a:pt x="13165" y="88"/>
                  </a:lnTo>
                  <a:lnTo>
                    <a:pt x="13165" y="44"/>
                  </a:lnTo>
                  <a:lnTo>
                    <a:pt x="1307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4" name="Google Shape;7694;p246"/>
            <p:cNvSpPr/>
            <p:nvPr/>
          </p:nvSpPr>
          <p:spPr>
            <a:xfrm>
              <a:off x="3663000" y="692550"/>
              <a:ext cx="735000" cy="1528150"/>
            </a:xfrm>
            <a:custGeom>
              <a:avLst/>
              <a:gdLst/>
              <a:ahLst/>
              <a:cxnLst/>
              <a:rect l="l" t="t" r="r" b="b"/>
              <a:pathLst>
                <a:path w="29400" h="61126" extrusionOk="0">
                  <a:moveTo>
                    <a:pt x="25977" y="0"/>
                  </a:moveTo>
                  <a:lnTo>
                    <a:pt x="25933" y="44"/>
                  </a:lnTo>
                  <a:lnTo>
                    <a:pt x="25890" y="88"/>
                  </a:lnTo>
                  <a:lnTo>
                    <a:pt x="25275" y="1492"/>
                  </a:lnTo>
                  <a:lnTo>
                    <a:pt x="24880" y="2896"/>
                  </a:lnTo>
                  <a:lnTo>
                    <a:pt x="23476" y="4959"/>
                  </a:lnTo>
                  <a:lnTo>
                    <a:pt x="23476" y="5003"/>
                  </a:lnTo>
                  <a:lnTo>
                    <a:pt x="21501" y="8776"/>
                  </a:lnTo>
                  <a:lnTo>
                    <a:pt x="18737" y="12682"/>
                  </a:lnTo>
                  <a:lnTo>
                    <a:pt x="15709" y="16324"/>
                  </a:lnTo>
                  <a:lnTo>
                    <a:pt x="12067" y="20317"/>
                  </a:lnTo>
                  <a:lnTo>
                    <a:pt x="9741" y="23169"/>
                  </a:lnTo>
                  <a:lnTo>
                    <a:pt x="9741" y="23257"/>
                  </a:lnTo>
                  <a:lnTo>
                    <a:pt x="9434" y="24529"/>
                  </a:lnTo>
                  <a:lnTo>
                    <a:pt x="9434" y="24617"/>
                  </a:lnTo>
                  <a:lnTo>
                    <a:pt x="9873" y="27162"/>
                  </a:lnTo>
                  <a:lnTo>
                    <a:pt x="9741" y="27776"/>
                  </a:lnTo>
                  <a:lnTo>
                    <a:pt x="6933" y="29137"/>
                  </a:lnTo>
                  <a:lnTo>
                    <a:pt x="6889" y="29137"/>
                  </a:lnTo>
                  <a:lnTo>
                    <a:pt x="6099" y="29795"/>
                  </a:lnTo>
                  <a:lnTo>
                    <a:pt x="6012" y="29883"/>
                  </a:lnTo>
                  <a:lnTo>
                    <a:pt x="5441" y="31418"/>
                  </a:lnTo>
                  <a:lnTo>
                    <a:pt x="5441" y="31462"/>
                  </a:lnTo>
                  <a:lnTo>
                    <a:pt x="4607" y="34753"/>
                  </a:lnTo>
                  <a:lnTo>
                    <a:pt x="4344" y="36684"/>
                  </a:lnTo>
                  <a:lnTo>
                    <a:pt x="4344" y="36728"/>
                  </a:lnTo>
                  <a:lnTo>
                    <a:pt x="4520" y="39975"/>
                  </a:lnTo>
                  <a:lnTo>
                    <a:pt x="4388" y="41028"/>
                  </a:lnTo>
                  <a:lnTo>
                    <a:pt x="4081" y="41950"/>
                  </a:lnTo>
                  <a:lnTo>
                    <a:pt x="3554" y="42520"/>
                  </a:lnTo>
                  <a:lnTo>
                    <a:pt x="2808" y="42784"/>
                  </a:lnTo>
                  <a:lnTo>
                    <a:pt x="658" y="43003"/>
                  </a:lnTo>
                  <a:lnTo>
                    <a:pt x="614" y="43003"/>
                  </a:lnTo>
                  <a:lnTo>
                    <a:pt x="527" y="43047"/>
                  </a:lnTo>
                  <a:lnTo>
                    <a:pt x="527" y="43135"/>
                  </a:lnTo>
                  <a:lnTo>
                    <a:pt x="527" y="43222"/>
                  </a:lnTo>
                  <a:lnTo>
                    <a:pt x="1053" y="46996"/>
                  </a:lnTo>
                  <a:lnTo>
                    <a:pt x="702" y="49453"/>
                  </a:lnTo>
                  <a:lnTo>
                    <a:pt x="0" y="52262"/>
                  </a:lnTo>
                  <a:lnTo>
                    <a:pt x="0" y="52393"/>
                  </a:lnTo>
                  <a:lnTo>
                    <a:pt x="219" y="52964"/>
                  </a:lnTo>
                  <a:lnTo>
                    <a:pt x="219" y="53008"/>
                  </a:lnTo>
                  <a:lnTo>
                    <a:pt x="1536" y="54938"/>
                  </a:lnTo>
                  <a:lnTo>
                    <a:pt x="1580" y="54982"/>
                  </a:lnTo>
                  <a:lnTo>
                    <a:pt x="5485" y="58098"/>
                  </a:lnTo>
                  <a:lnTo>
                    <a:pt x="8030" y="61082"/>
                  </a:lnTo>
                  <a:lnTo>
                    <a:pt x="8074" y="61125"/>
                  </a:lnTo>
                  <a:lnTo>
                    <a:pt x="8206" y="61125"/>
                  </a:lnTo>
                  <a:lnTo>
                    <a:pt x="9610" y="60643"/>
                  </a:lnTo>
                  <a:lnTo>
                    <a:pt x="9654" y="60599"/>
                  </a:lnTo>
                  <a:lnTo>
                    <a:pt x="10268" y="60116"/>
                  </a:lnTo>
                  <a:lnTo>
                    <a:pt x="10268" y="60072"/>
                  </a:lnTo>
                  <a:lnTo>
                    <a:pt x="11190" y="58449"/>
                  </a:lnTo>
                  <a:lnTo>
                    <a:pt x="11190" y="58405"/>
                  </a:lnTo>
                  <a:lnTo>
                    <a:pt x="11453" y="57045"/>
                  </a:lnTo>
                  <a:lnTo>
                    <a:pt x="11453" y="57001"/>
                  </a:lnTo>
                  <a:lnTo>
                    <a:pt x="11233" y="54061"/>
                  </a:lnTo>
                  <a:lnTo>
                    <a:pt x="11233" y="53973"/>
                  </a:lnTo>
                  <a:lnTo>
                    <a:pt x="9829" y="51033"/>
                  </a:lnTo>
                  <a:lnTo>
                    <a:pt x="9610" y="49673"/>
                  </a:lnTo>
                  <a:lnTo>
                    <a:pt x="9785" y="49058"/>
                  </a:lnTo>
                  <a:lnTo>
                    <a:pt x="10049" y="48488"/>
                  </a:lnTo>
                  <a:lnTo>
                    <a:pt x="10531" y="48137"/>
                  </a:lnTo>
                  <a:lnTo>
                    <a:pt x="11058" y="48005"/>
                  </a:lnTo>
                  <a:lnTo>
                    <a:pt x="13822" y="49146"/>
                  </a:lnTo>
                  <a:lnTo>
                    <a:pt x="15314" y="49629"/>
                  </a:lnTo>
                  <a:lnTo>
                    <a:pt x="17508" y="50989"/>
                  </a:lnTo>
                  <a:lnTo>
                    <a:pt x="21107" y="52876"/>
                  </a:lnTo>
                  <a:lnTo>
                    <a:pt x="21150" y="52876"/>
                  </a:lnTo>
                  <a:lnTo>
                    <a:pt x="22862" y="53490"/>
                  </a:lnTo>
                  <a:lnTo>
                    <a:pt x="22950" y="53490"/>
                  </a:lnTo>
                  <a:lnTo>
                    <a:pt x="24047" y="53446"/>
                  </a:lnTo>
                  <a:lnTo>
                    <a:pt x="24090" y="53446"/>
                  </a:lnTo>
                  <a:lnTo>
                    <a:pt x="27689" y="52700"/>
                  </a:lnTo>
                  <a:lnTo>
                    <a:pt x="29268" y="52525"/>
                  </a:lnTo>
                  <a:lnTo>
                    <a:pt x="29312" y="52525"/>
                  </a:lnTo>
                  <a:lnTo>
                    <a:pt x="29356" y="52481"/>
                  </a:lnTo>
                  <a:lnTo>
                    <a:pt x="29400" y="52393"/>
                  </a:lnTo>
                  <a:lnTo>
                    <a:pt x="29400" y="52349"/>
                  </a:lnTo>
                  <a:lnTo>
                    <a:pt x="29400" y="52262"/>
                  </a:lnTo>
                  <a:lnTo>
                    <a:pt x="29356" y="52218"/>
                  </a:lnTo>
                  <a:lnTo>
                    <a:pt x="29268" y="52174"/>
                  </a:lnTo>
                  <a:lnTo>
                    <a:pt x="29224" y="52174"/>
                  </a:lnTo>
                  <a:lnTo>
                    <a:pt x="27645" y="52349"/>
                  </a:lnTo>
                  <a:lnTo>
                    <a:pt x="27601" y="52349"/>
                  </a:lnTo>
                  <a:lnTo>
                    <a:pt x="24047" y="53095"/>
                  </a:lnTo>
                  <a:lnTo>
                    <a:pt x="22950" y="53139"/>
                  </a:lnTo>
                  <a:lnTo>
                    <a:pt x="21282" y="52525"/>
                  </a:lnTo>
                  <a:lnTo>
                    <a:pt x="17684" y="50682"/>
                  </a:lnTo>
                  <a:lnTo>
                    <a:pt x="15490" y="49322"/>
                  </a:lnTo>
                  <a:lnTo>
                    <a:pt x="15446" y="49278"/>
                  </a:lnTo>
                  <a:lnTo>
                    <a:pt x="13910" y="48795"/>
                  </a:lnTo>
                  <a:lnTo>
                    <a:pt x="11146" y="47654"/>
                  </a:lnTo>
                  <a:lnTo>
                    <a:pt x="11014" y="47654"/>
                  </a:lnTo>
                  <a:lnTo>
                    <a:pt x="10400" y="47786"/>
                  </a:lnTo>
                  <a:lnTo>
                    <a:pt x="10356" y="47830"/>
                  </a:lnTo>
                  <a:lnTo>
                    <a:pt x="9829" y="48269"/>
                  </a:lnTo>
                  <a:lnTo>
                    <a:pt x="9785" y="48312"/>
                  </a:lnTo>
                  <a:lnTo>
                    <a:pt x="9434" y="48883"/>
                  </a:lnTo>
                  <a:lnTo>
                    <a:pt x="9434" y="48927"/>
                  </a:lnTo>
                  <a:lnTo>
                    <a:pt x="9259" y="49629"/>
                  </a:lnTo>
                  <a:lnTo>
                    <a:pt x="9259" y="49673"/>
                  </a:lnTo>
                  <a:lnTo>
                    <a:pt x="9478" y="51121"/>
                  </a:lnTo>
                  <a:lnTo>
                    <a:pt x="9478" y="51165"/>
                  </a:lnTo>
                  <a:lnTo>
                    <a:pt x="10882" y="54105"/>
                  </a:lnTo>
                  <a:lnTo>
                    <a:pt x="11102" y="57001"/>
                  </a:lnTo>
                  <a:lnTo>
                    <a:pt x="10839" y="58317"/>
                  </a:lnTo>
                  <a:lnTo>
                    <a:pt x="10005" y="59853"/>
                  </a:lnTo>
                  <a:lnTo>
                    <a:pt x="9478" y="60336"/>
                  </a:lnTo>
                  <a:lnTo>
                    <a:pt x="8206" y="60774"/>
                  </a:lnTo>
                  <a:lnTo>
                    <a:pt x="5748" y="57878"/>
                  </a:lnTo>
                  <a:lnTo>
                    <a:pt x="5704" y="57834"/>
                  </a:lnTo>
                  <a:lnTo>
                    <a:pt x="1799" y="54719"/>
                  </a:lnTo>
                  <a:lnTo>
                    <a:pt x="527" y="52832"/>
                  </a:lnTo>
                  <a:lnTo>
                    <a:pt x="351" y="52306"/>
                  </a:lnTo>
                  <a:lnTo>
                    <a:pt x="1009" y="49541"/>
                  </a:lnTo>
                  <a:lnTo>
                    <a:pt x="1404" y="47040"/>
                  </a:lnTo>
                  <a:lnTo>
                    <a:pt x="1404" y="46996"/>
                  </a:lnTo>
                  <a:lnTo>
                    <a:pt x="878" y="43354"/>
                  </a:lnTo>
                  <a:lnTo>
                    <a:pt x="2852" y="43135"/>
                  </a:lnTo>
                  <a:lnTo>
                    <a:pt x="2896" y="43135"/>
                  </a:lnTo>
                  <a:lnTo>
                    <a:pt x="3730" y="42827"/>
                  </a:lnTo>
                  <a:lnTo>
                    <a:pt x="3774" y="42784"/>
                  </a:lnTo>
                  <a:lnTo>
                    <a:pt x="4388" y="42125"/>
                  </a:lnTo>
                  <a:lnTo>
                    <a:pt x="4388" y="42081"/>
                  </a:lnTo>
                  <a:lnTo>
                    <a:pt x="4739" y="41116"/>
                  </a:lnTo>
                  <a:lnTo>
                    <a:pt x="4739" y="41072"/>
                  </a:lnTo>
                  <a:lnTo>
                    <a:pt x="4871" y="39975"/>
                  </a:lnTo>
                  <a:lnTo>
                    <a:pt x="4695" y="36728"/>
                  </a:lnTo>
                  <a:lnTo>
                    <a:pt x="4959" y="34841"/>
                  </a:lnTo>
                  <a:lnTo>
                    <a:pt x="5792" y="31550"/>
                  </a:lnTo>
                  <a:lnTo>
                    <a:pt x="6319" y="30058"/>
                  </a:lnTo>
                  <a:lnTo>
                    <a:pt x="7109" y="29444"/>
                  </a:lnTo>
                  <a:lnTo>
                    <a:pt x="10005" y="28040"/>
                  </a:lnTo>
                  <a:lnTo>
                    <a:pt x="10049" y="27996"/>
                  </a:lnTo>
                  <a:lnTo>
                    <a:pt x="10093" y="27908"/>
                  </a:lnTo>
                  <a:lnTo>
                    <a:pt x="10224" y="27162"/>
                  </a:lnTo>
                  <a:lnTo>
                    <a:pt x="10224" y="27118"/>
                  </a:lnTo>
                  <a:lnTo>
                    <a:pt x="9785" y="24573"/>
                  </a:lnTo>
                  <a:lnTo>
                    <a:pt x="10049" y="23388"/>
                  </a:lnTo>
                  <a:lnTo>
                    <a:pt x="12330" y="20536"/>
                  </a:lnTo>
                  <a:lnTo>
                    <a:pt x="15973" y="16543"/>
                  </a:lnTo>
                  <a:lnTo>
                    <a:pt x="19000" y="12901"/>
                  </a:lnTo>
                  <a:lnTo>
                    <a:pt x="21809" y="8996"/>
                  </a:lnTo>
                  <a:lnTo>
                    <a:pt x="21809" y="8952"/>
                  </a:lnTo>
                  <a:lnTo>
                    <a:pt x="23783" y="5178"/>
                  </a:lnTo>
                  <a:lnTo>
                    <a:pt x="25187" y="3072"/>
                  </a:lnTo>
                  <a:lnTo>
                    <a:pt x="25231" y="3028"/>
                  </a:lnTo>
                  <a:lnTo>
                    <a:pt x="25582" y="1624"/>
                  </a:lnTo>
                  <a:lnTo>
                    <a:pt x="26241" y="220"/>
                  </a:lnTo>
                  <a:lnTo>
                    <a:pt x="26241" y="176"/>
                  </a:lnTo>
                  <a:lnTo>
                    <a:pt x="26241" y="88"/>
                  </a:lnTo>
                  <a:lnTo>
                    <a:pt x="26197" y="44"/>
                  </a:lnTo>
                  <a:lnTo>
                    <a:pt x="2615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5" name="Google Shape;7695;p246"/>
            <p:cNvSpPr/>
            <p:nvPr/>
          </p:nvSpPr>
          <p:spPr>
            <a:xfrm>
              <a:off x="3625700" y="691450"/>
              <a:ext cx="766825" cy="1557775"/>
            </a:xfrm>
            <a:custGeom>
              <a:avLst/>
              <a:gdLst/>
              <a:ahLst/>
              <a:cxnLst/>
              <a:rect l="l" t="t" r="r" b="b"/>
              <a:pathLst>
                <a:path w="30673" h="62311" extrusionOk="0">
                  <a:moveTo>
                    <a:pt x="27030" y="0"/>
                  </a:moveTo>
                  <a:lnTo>
                    <a:pt x="26987" y="44"/>
                  </a:lnTo>
                  <a:lnTo>
                    <a:pt x="26943" y="88"/>
                  </a:lnTo>
                  <a:lnTo>
                    <a:pt x="26416" y="922"/>
                  </a:lnTo>
                  <a:lnTo>
                    <a:pt x="26416" y="966"/>
                  </a:lnTo>
                  <a:lnTo>
                    <a:pt x="25626" y="3028"/>
                  </a:lnTo>
                  <a:lnTo>
                    <a:pt x="23081" y="6846"/>
                  </a:lnTo>
                  <a:lnTo>
                    <a:pt x="21502" y="8952"/>
                  </a:lnTo>
                  <a:lnTo>
                    <a:pt x="19615" y="11629"/>
                  </a:lnTo>
                  <a:lnTo>
                    <a:pt x="17772" y="13998"/>
                  </a:lnTo>
                  <a:lnTo>
                    <a:pt x="14481" y="17684"/>
                  </a:lnTo>
                  <a:lnTo>
                    <a:pt x="10531" y="22511"/>
                  </a:lnTo>
                  <a:lnTo>
                    <a:pt x="10531" y="22555"/>
                  </a:lnTo>
                  <a:lnTo>
                    <a:pt x="10049" y="23915"/>
                  </a:lnTo>
                  <a:lnTo>
                    <a:pt x="10049" y="23959"/>
                  </a:lnTo>
                  <a:lnTo>
                    <a:pt x="10136" y="27162"/>
                  </a:lnTo>
                  <a:lnTo>
                    <a:pt x="7065" y="28961"/>
                  </a:lnTo>
                  <a:lnTo>
                    <a:pt x="6977" y="29005"/>
                  </a:lnTo>
                  <a:lnTo>
                    <a:pt x="6451" y="29971"/>
                  </a:lnTo>
                  <a:lnTo>
                    <a:pt x="6407" y="30014"/>
                  </a:lnTo>
                  <a:lnTo>
                    <a:pt x="5310" y="33393"/>
                  </a:lnTo>
                  <a:lnTo>
                    <a:pt x="4608" y="36377"/>
                  </a:lnTo>
                  <a:lnTo>
                    <a:pt x="3905" y="40239"/>
                  </a:lnTo>
                  <a:lnTo>
                    <a:pt x="3554" y="40414"/>
                  </a:lnTo>
                  <a:lnTo>
                    <a:pt x="1009" y="40941"/>
                  </a:lnTo>
                  <a:lnTo>
                    <a:pt x="878" y="41028"/>
                  </a:lnTo>
                  <a:lnTo>
                    <a:pt x="527" y="41467"/>
                  </a:lnTo>
                  <a:lnTo>
                    <a:pt x="483" y="41555"/>
                  </a:lnTo>
                  <a:lnTo>
                    <a:pt x="395" y="43003"/>
                  </a:lnTo>
                  <a:lnTo>
                    <a:pt x="395" y="43091"/>
                  </a:lnTo>
                  <a:lnTo>
                    <a:pt x="1316" y="45241"/>
                  </a:lnTo>
                  <a:lnTo>
                    <a:pt x="1360" y="46689"/>
                  </a:lnTo>
                  <a:lnTo>
                    <a:pt x="527" y="51998"/>
                  </a:lnTo>
                  <a:lnTo>
                    <a:pt x="0" y="53798"/>
                  </a:lnTo>
                  <a:lnTo>
                    <a:pt x="0" y="53841"/>
                  </a:lnTo>
                  <a:lnTo>
                    <a:pt x="219" y="56518"/>
                  </a:lnTo>
                  <a:lnTo>
                    <a:pt x="307" y="56650"/>
                  </a:lnTo>
                  <a:lnTo>
                    <a:pt x="1843" y="58054"/>
                  </a:lnTo>
                  <a:lnTo>
                    <a:pt x="4608" y="60424"/>
                  </a:lnTo>
                  <a:lnTo>
                    <a:pt x="5354" y="61521"/>
                  </a:lnTo>
                  <a:lnTo>
                    <a:pt x="5397" y="61564"/>
                  </a:lnTo>
                  <a:lnTo>
                    <a:pt x="6451" y="62179"/>
                  </a:lnTo>
                  <a:lnTo>
                    <a:pt x="6494" y="62179"/>
                  </a:lnTo>
                  <a:lnTo>
                    <a:pt x="8118" y="62310"/>
                  </a:lnTo>
                  <a:lnTo>
                    <a:pt x="9127" y="62310"/>
                  </a:lnTo>
                  <a:lnTo>
                    <a:pt x="9742" y="62223"/>
                  </a:lnTo>
                  <a:lnTo>
                    <a:pt x="10268" y="62135"/>
                  </a:lnTo>
                  <a:lnTo>
                    <a:pt x="10707" y="62003"/>
                  </a:lnTo>
                  <a:lnTo>
                    <a:pt x="11146" y="61828"/>
                  </a:lnTo>
                  <a:lnTo>
                    <a:pt x="11497" y="61608"/>
                  </a:lnTo>
                  <a:lnTo>
                    <a:pt x="11848" y="61389"/>
                  </a:lnTo>
                  <a:lnTo>
                    <a:pt x="12155" y="61082"/>
                  </a:lnTo>
                  <a:lnTo>
                    <a:pt x="12418" y="60731"/>
                  </a:lnTo>
                  <a:lnTo>
                    <a:pt x="12638" y="60336"/>
                  </a:lnTo>
                  <a:lnTo>
                    <a:pt x="12813" y="59897"/>
                  </a:lnTo>
                  <a:lnTo>
                    <a:pt x="13033" y="59458"/>
                  </a:lnTo>
                  <a:lnTo>
                    <a:pt x="13164" y="58932"/>
                  </a:lnTo>
                  <a:lnTo>
                    <a:pt x="13296" y="58361"/>
                  </a:lnTo>
                  <a:lnTo>
                    <a:pt x="13559" y="57089"/>
                  </a:lnTo>
                  <a:lnTo>
                    <a:pt x="13559" y="57045"/>
                  </a:lnTo>
                  <a:lnTo>
                    <a:pt x="13428" y="54456"/>
                  </a:lnTo>
                  <a:lnTo>
                    <a:pt x="13384" y="54368"/>
                  </a:lnTo>
                  <a:lnTo>
                    <a:pt x="11936" y="50901"/>
                  </a:lnTo>
                  <a:lnTo>
                    <a:pt x="12023" y="50068"/>
                  </a:lnTo>
                  <a:lnTo>
                    <a:pt x="12462" y="49497"/>
                  </a:lnTo>
                  <a:lnTo>
                    <a:pt x="12769" y="49453"/>
                  </a:lnTo>
                  <a:lnTo>
                    <a:pt x="15007" y="50199"/>
                  </a:lnTo>
                  <a:lnTo>
                    <a:pt x="16587" y="50682"/>
                  </a:lnTo>
                  <a:lnTo>
                    <a:pt x="18913" y="52042"/>
                  </a:lnTo>
                  <a:lnTo>
                    <a:pt x="22511" y="53973"/>
                  </a:lnTo>
                  <a:lnTo>
                    <a:pt x="22555" y="53973"/>
                  </a:lnTo>
                  <a:lnTo>
                    <a:pt x="23871" y="54456"/>
                  </a:lnTo>
                  <a:lnTo>
                    <a:pt x="23959" y="54500"/>
                  </a:lnTo>
                  <a:lnTo>
                    <a:pt x="25144" y="54412"/>
                  </a:lnTo>
                  <a:lnTo>
                    <a:pt x="29663" y="53578"/>
                  </a:lnTo>
                  <a:lnTo>
                    <a:pt x="30365" y="53534"/>
                  </a:lnTo>
                  <a:lnTo>
                    <a:pt x="30409" y="53534"/>
                  </a:lnTo>
                  <a:lnTo>
                    <a:pt x="30541" y="53490"/>
                  </a:lnTo>
                  <a:lnTo>
                    <a:pt x="30629" y="53447"/>
                  </a:lnTo>
                  <a:lnTo>
                    <a:pt x="30629" y="53403"/>
                  </a:lnTo>
                  <a:lnTo>
                    <a:pt x="30673" y="53315"/>
                  </a:lnTo>
                  <a:lnTo>
                    <a:pt x="30673" y="53271"/>
                  </a:lnTo>
                  <a:lnTo>
                    <a:pt x="30629" y="53183"/>
                  </a:lnTo>
                  <a:lnTo>
                    <a:pt x="30541" y="53139"/>
                  </a:lnTo>
                  <a:lnTo>
                    <a:pt x="30409" y="53139"/>
                  </a:lnTo>
                  <a:lnTo>
                    <a:pt x="30322" y="53183"/>
                  </a:lnTo>
                  <a:lnTo>
                    <a:pt x="29663" y="53227"/>
                  </a:lnTo>
                  <a:lnTo>
                    <a:pt x="29619" y="53227"/>
                  </a:lnTo>
                  <a:lnTo>
                    <a:pt x="25100" y="54061"/>
                  </a:lnTo>
                  <a:lnTo>
                    <a:pt x="23959" y="54149"/>
                  </a:lnTo>
                  <a:lnTo>
                    <a:pt x="22686" y="53666"/>
                  </a:lnTo>
                  <a:lnTo>
                    <a:pt x="19088" y="51735"/>
                  </a:lnTo>
                  <a:lnTo>
                    <a:pt x="16719" y="50375"/>
                  </a:lnTo>
                  <a:lnTo>
                    <a:pt x="16719" y="50331"/>
                  </a:lnTo>
                  <a:lnTo>
                    <a:pt x="15095" y="49892"/>
                  </a:lnTo>
                  <a:lnTo>
                    <a:pt x="12813" y="49102"/>
                  </a:lnTo>
                  <a:lnTo>
                    <a:pt x="12725" y="49102"/>
                  </a:lnTo>
                  <a:lnTo>
                    <a:pt x="12331" y="49190"/>
                  </a:lnTo>
                  <a:lnTo>
                    <a:pt x="12243" y="49234"/>
                  </a:lnTo>
                  <a:lnTo>
                    <a:pt x="11716" y="49892"/>
                  </a:lnTo>
                  <a:lnTo>
                    <a:pt x="11672" y="49980"/>
                  </a:lnTo>
                  <a:lnTo>
                    <a:pt x="11585" y="50901"/>
                  </a:lnTo>
                  <a:lnTo>
                    <a:pt x="11628" y="50989"/>
                  </a:lnTo>
                  <a:lnTo>
                    <a:pt x="13076" y="54500"/>
                  </a:lnTo>
                  <a:lnTo>
                    <a:pt x="13208" y="57045"/>
                  </a:lnTo>
                  <a:lnTo>
                    <a:pt x="12989" y="58273"/>
                  </a:lnTo>
                  <a:lnTo>
                    <a:pt x="12857" y="58800"/>
                  </a:lnTo>
                  <a:lnTo>
                    <a:pt x="12725" y="59327"/>
                  </a:lnTo>
                  <a:lnTo>
                    <a:pt x="12550" y="59765"/>
                  </a:lnTo>
                  <a:lnTo>
                    <a:pt x="12331" y="60160"/>
                  </a:lnTo>
                  <a:lnTo>
                    <a:pt x="12111" y="60555"/>
                  </a:lnTo>
                  <a:lnTo>
                    <a:pt x="11892" y="60862"/>
                  </a:lnTo>
                  <a:lnTo>
                    <a:pt x="11585" y="61126"/>
                  </a:lnTo>
                  <a:lnTo>
                    <a:pt x="11277" y="61389"/>
                  </a:lnTo>
                  <a:lnTo>
                    <a:pt x="10882" y="61564"/>
                  </a:lnTo>
                  <a:lnTo>
                    <a:pt x="10444" y="61740"/>
                  </a:lnTo>
                  <a:lnTo>
                    <a:pt x="9961" y="61828"/>
                  </a:lnTo>
                  <a:lnTo>
                    <a:pt x="9434" y="61915"/>
                  </a:lnTo>
                  <a:lnTo>
                    <a:pt x="8820" y="61959"/>
                  </a:lnTo>
                  <a:lnTo>
                    <a:pt x="8118" y="61959"/>
                  </a:lnTo>
                  <a:lnTo>
                    <a:pt x="6582" y="61828"/>
                  </a:lnTo>
                  <a:lnTo>
                    <a:pt x="5617" y="61301"/>
                  </a:lnTo>
                  <a:lnTo>
                    <a:pt x="4871" y="60204"/>
                  </a:lnTo>
                  <a:lnTo>
                    <a:pt x="4827" y="60160"/>
                  </a:lnTo>
                  <a:lnTo>
                    <a:pt x="2062" y="57791"/>
                  </a:lnTo>
                  <a:lnTo>
                    <a:pt x="571" y="56430"/>
                  </a:lnTo>
                  <a:lnTo>
                    <a:pt x="351" y="53841"/>
                  </a:lnTo>
                  <a:lnTo>
                    <a:pt x="878" y="52086"/>
                  </a:lnTo>
                  <a:lnTo>
                    <a:pt x="1711" y="46733"/>
                  </a:lnTo>
                  <a:lnTo>
                    <a:pt x="1668" y="45197"/>
                  </a:lnTo>
                  <a:lnTo>
                    <a:pt x="1624" y="45153"/>
                  </a:lnTo>
                  <a:lnTo>
                    <a:pt x="746" y="43003"/>
                  </a:lnTo>
                  <a:lnTo>
                    <a:pt x="834" y="41643"/>
                  </a:lnTo>
                  <a:lnTo>
                    <a:pt x="1141" y="41292"/>
                  </a:lnTo>
                  <a:lnTo>
                    <a:pt x="3642" y="40765"/>
                  </a:lnTo>
                  <a:lnTo>
                    <a:pt x="3686" y="40721"/>
                  </a:lnTo>
                  <a:lnTo>
                    <a:pt x="4125" y="40502"/>
                  </a:lnTo>
                  <a:lnTo>
                    <a:pt x="4169" y="40458"/>
                  </a:lnTo>
                  <a:lnTo>
                    <a:pt x="4213" y="40370"/>
                  </a:lnTo>
                  <a:lnTo>
                    <a:pt x="4959" y="36465"/>
                  </a:lnTo>
                  <a:lnTo>
                    <a:pt x="5661" y="33525"/>
                  </a:lnTo>
                  <a:lnTo>
                    <a:pt x="6758" y="30146"/>
                  </a:lnTo>
                  <a:lnTo>
                    <a:pt x="7284" y="29225"/>
                  </a:lnTo>
                  <a:lnTo>
                    <a:pt x="10444" y="27382"/>
                  </a:lnTo>
                  <a:lnTo>
                    <a:pt x="10488" y="27338"/>
                  </a:lnTo>
                  <a:lnTo>
                    <a:pt x="10531" y="27250"/>
                  </a:lnTo>
                  <a:lnTo>
                    <a:pt x="10400" y="24003"/>
                  </a:lnTo>
                  <a:lnTo>
                    <a:pt x="10839" y="22686"/>
                  </a:lnTo>
                  <a:lnTo>
                    <a:pt x="14744" y="17903"/>
                  </a:lnTo>
                  <a:lnTo>
                    <a:pt x="18035" y="14218"/>
                  </a:lnTo>
                  <a:lnTo>
                    <a:pt x="19922" y="11804"/>
                  </a:lnTo>
                  <a:lnTo>
                    <a:pt x="21765" y="9171"/>
                  </a:lnTo>
                  <a:lnTo>
                    <a:pt x="23388" y="7065"/>
                  </a:lnTo>
                  <a:lnTo>
                    <a:pt x="25933" y="3204"/>
                  </a:lnTo>
                  <a:lnTo>
                    <a:pt x="25933" y="3160"/>
                  </a:lnTo>
                  <a:lnTo>
                    <a:pt x="26723" y="1097"/>
                  </a:lnTo>
                  <a:lnTo>
                    <a:pt x="27250" y="264"/>
                  </a:lnTo>
                  <a:lnTo>
                    <a:pt x="27250" y="220"/>
                  </a:lnTo>
                  <a:lnTo>
                    <a:pt x="27250" y="132"/>
                  </a:lnTo>
                  <a:lnTo>
                    <a:pt x="27206" y="88"/>
                  </a:lnTo>
                  <a:lnTo>
                    <a:pt x="27162" y="44"/>
                  </a:lnTo>
                  <a:lnTo>
                    <a:pt x="2711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6" name="Google Shape;7696;p246"/>
            <p:cNvSpPr/>
            <p:nvPr/>
          </p:nvSpPr>
          <p:spPr>
            <a:xfrm>
              <a:off x="3681625" y="1993600"/>
              <a:ext cx="702125" cy="310475"/>
            </a:xfrm>
            <a:custGeom>
              <a:avLst/>
              <a:gdLst/>
              <a:ahLst/>
              <a:cxnLst/>
              <a:rect l="l" t="t" r="r" b="b"/>
              <a:pathLst>
                <a:path w="28085" h="12419" extrusionOk="0">
                  <a:moveTo>
                    <a:pt x="12288" y="0"/>
                  </a:moveTo>
                  <a:lnTo>
                    <a:pt x="12200" y="44"/>
                  </a:lnTo>
                  <a:lnTo>
                    <a:pt x="11717" y="307"/>
                  </a:lnTo>
                  <a:lnTo>
                    <a:pt x="11673" y="351"/>
                  </a:lnTo>
                  <a:lnTo>
                    <a:pt x="11629" y="395"/>
                  </a:lnTo>
                  <a:lnTo>
                    <a:pt x="11542" y="922"/>
                  </a:lnTo>
                  <a:lnTo>
                    <a:pt x="11542" y="1009"/>
                  </a:lnTo>
                  <a:lnTo>
                    <a:pt x="12200" y="4169"/>
                  </a:lnTo>
                  <a:lnTo>
                    <a:pt x="12068" y="6056"/>
                  </a:lnTo>
                  <a:lnTo>
                    <a:pt x="11191" y="9127"/>
                  </a:lnTo>
                  <a:lnTo>
                    <a:pt x="10313" y="11102"/>
                  </a:lnTo>
                  <a:lnTo>
                    <a:pt x="10050" y="11409"/>
                  </a:lnTo>
                  <a:lnTo>
                    <a:pt x="5267" y="11892"/>
                  </a:lnTo>
                  <a:lnTo>
                    <a:pt x="133" y="12067"/>
                  </a:lnTo>
                  <a:lnTo>
                    <a:pt x="89" y="12067"/>
                  </a:lnTo>
                  <a:lnTo>
                    <a:pt x="45" y="12111"/>
                  </a:lnTo>
                  <a:lnTo>
                    <a:pt x="1" y="12155"/>
                  </a:lnTo>
                  <a:lnTo>
                    <a:pt x="1" y="12243"/>
                  </a:lnTo>
                  <a:lnTo>
                    <a:pt x="1" y="12287"/>
                  </a:lnTo>
                  <a:lnTo>
                    <a:pt x="45" y="12375"/>
                  </a:lnTo>
                  <a:lnTo>
                    <a:pt x="89" y="12418"/>
                  </a:lnTo>
                  <a:lnTo>
                    <a:pt x="177" y="12418"/>
                  </a:lnTo>
                  <a:lnTo>
                    <a:pt x="5311" y="12243"/>
                  </a:lnTo>
                  <a:lnTo>
                    <a:pt x="10137" y="11716"/>
                  </a:lnTo>
                  <a:lnTo>
                    <a:pt x="10225" y="11672"/>
                  </a:lnTo>
                  <a:lnTo>
                    <a:pt x="10576" y="11365"/>
                  </a:lnTo>
                  <a:lnTo>
                    <a:pt x="10620" y="11277"/>
                  </a:lnTo>
                  <a:lnTo>
                    <a:pt x="11498" y="9259"/>
                  </a:lnTo>
                  <a:lnTo>
                    <a:pt x="12419" y="6143"/>
                  </a:lnTo>
                  <a:lnTo>
                    <a:pt x="12419" y="6100"/>
                  </a:lnTo>
                  <a:lnTo>
                    <a:pt x="12551" y="4169"/>
                  </a:lnTo>
                  <a:lnTo>
                    <a:pt x="12507" y="4125"/>
                  </a:lnTo>
                  <a:lnTo>
                    <a:pt x="11893" y="966"/>
                  </a:lnTo>
                  <a:lnTo>
                    <a:pt x="11980" y="571"/>
                  </a:lnTo>
                  <a:lnTo>
                    <a:pt x="12288" y="351"/>
                  </a:lnTo>
                  <a:lnTo>
                    <a:pt x="13516" y="483"/>
                  </a:lnTo>
                  <a:lnTo>
                    <a:pt x="14306" y="790"/>
                  </a:lnTo>
                  <a:lnTo>
                    <a:pt x="16281" y="1931"/>
                  </a:lnTo>
                  <a:lnTo>
                    <a:pt x="20054" y="3993"/>
                  </a:lnTo>
                  <a:lnTo>
                    <a:pt x="20098" y="4037"/>
                  </a:lnTo>
                  <a:lnTo>
                    <a:pt x="21371" y="4432"/>
                  </a:lnTo>
                  <a:lnTo>
                    <a:pt x="21415" y="4432"/>
                  </a:lnTo>
                  <a:lnTo>
                    <a:pt x="22205" y="4476"/>
                  </a:lnTo>
                  <a:lnTo>
                    <a:pt x="22292" y="4432"/>
                  </a:lnTo>
                  <a:lnTo>
                    <a:pt x="23082" y="4169"/>
                  </a:lnTo>
                  <a:lnTo>
                    <a:pt x="27821" y="3028"/>
                  </a:lnTo>
                  <a:lnTo>
                    <a:pt x="27865" y="2984"/>
                  </a:lnTo>
                  <a:lnTo>
                    <a:pt x="27997" y="2896"/>
                  </a:lnTo>
                  <a:lnTo>
                    <a:pt x="28041" y="2852"/>
                  </a:lnTo>
                  <a:lnTo>
                    <a:pt x="28085" y="2809"/>
                  </a:lnTo>
                  <a:lnTo>
                    <a:pt x="28085" y="2721"/>
                  </a:lnTo>
                  <a:lnTo>
                    <a:pt x="28041" y="2677"/>
                  </a:lnTo>
                  <a:lnTo>
                    <a:pt x="27997" y="2633"/>
                  </a:lnTo>
                  <a:lnTo>
                    <a:pt x="27909" y="2589"/>
                  </a:lnTo>
                  <a:lnTo>
                    <a:pt x="27865" y="2589"/>
                  </a:lnTo>
                  <a:lnTo>
                    <a:pt x="27777" y="2633"/>
                  </a:lnTo>
                  <a:lnTo>
                    <a:pt x="27690" y="2677"/>
                  </a:lnTo>
                  <a:lnTo>
                    <a:pt x="22994" y="3818"/>
                  </a:lnTo>
                  <a:lnTo>
                    <a:pt x="22951" y="3818"/>
                  </a:lnTo>
                  <a:lnTo>
                    <a:pt x="22205" y="4125"/>
                  </a:lnTo>
                  <a:lnTo>
                    <a:pt x="21459" y="4081"/>
                  </a:lnTo>
                  <a:lnTo>
                    <a:pt x="20230" y="3686"/>
                  </a:lnTo>
                  <a:lnTo>
                    <a:pt x="16456" y="1624"/>
                  </a:lnTo>
                  <a:lnTo>
                    <a:pt x="14482" y="483"/>
                  </a:lnTo>
                  <a:lnTo>
                    <a:pt x="14438" y="483"/>
                  </a:lnTo>
                  <a:lnTo>
                    <a:pt x="13604" y="132"/>
                  </a:lnTo>
                  <a:lnTo>
                    <a:pt x="13560" y="132"/>
                  </a:lnTo>
                  <a:lnTo>
                    <a:pt x="1228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7" name="Google Shape;7697;p246"/>
            <p:cNvSpPr/>
            <p:nvPr/>
          </p:nvSpPr>
          <p:spPr>
            <a:xfrm>
              <a:off x="3646525" y="689250"/>
              <a:ext cx="639600" cy="988425"/>
            </a:xfrm>
            <a:custGeom>
              <a:avLst/>
              <a:gdLst/>
              <a:ahLst/>
              <a:cxnLst/>
              <a:rect l="l" t="t" r="r" b="b"/>
              <a:pathLst>
                <a:path w="25584" h="39537" extrusionOk="0">
                  <a:moveTo>
                    <a:pt x="25320" y="1"/>
                  </a:moveTo>
                  <a:lnTo>
                    <a:pt x="25276" y="44"/>
                  </a:lnTo>
                  <a:lnTo>
                    <a:pt x="23828" y="2326"/>
                  </a:lnTo>
                  <a:lnTo>
                    <a:pt x="22687" y="3248"/>
                  </a:lnTo>
                  <a:lnTo>
                    <a:pt x="20317" y="5529"/>
                  </a:lnTo>
                  <a:lnTo>
                    <a:pt x="20274" y="5573"/>
                  </a:lnTo>
                  <a:lnTo>
                    <a:pt x="18782" y="7767"/>
                  </a:lnTo>
                  <a:lnTo>
                    <a:pt x="15359" y="12375"/>
                  </a:lnTo>
                  <a:lnTo>
                    <a:pt x="13428" y="14744"/>
                  </a:lnTo>
                  <a:lnTo>
                    <a:pt x="10927" y="17553"/>
                  </a:lnTo>
                  <a:lnTo>
                    <a:pt x="8733" y="20273"/>
                  </a:lnTo>
                  <a:lnTo>
                    <a:pt x="8689" y="20317"/>
                  </a:lnTo>
                  <a:lnTo>
                    <a:pt x="7768" y="21853"/>
                  </a:lnTo>
                  <a:lnTo>
                    <a:pt x="7768" y="21941"/>
                  </a:lnTo>
                  <a:lnTo>
                    <a:pt x="7460" y="23433"/>
                  </a:lnTo>
                  <a:lnTo>
                    <a:pt x="7460" y="23477"/>
                  </a:lnTo>
                  <a:lnTo>
                    <a:pt x="7417" y="25451"/>
                  </a:lnTo>
                  <a:lnTo>
                    <a:pt x="6758" y="26285"/>
                  </a:lnTo>
                  <a:lnTo>
                    <a:pt x="4564" y="27952"/>
                  </a:lnTo>
                  <a:lnTo>
                    <a:pt x="4477" y="28040"/>
                  </a:lnTo>
                  <a:lnTo>
                    <a:pt x="3731" y="29488"/>
                  </a:lnTo>
                  <a:lnTo>
                    <a:pt x="2809" y="32165"/>
                  </a:lnTo>
                  <a:lnTo>
                    <a:pt x="966" y="38703"/>
                  </a:lnTo>
                  <a:lnTo>
                    <a:pt x="440" y="39186"/>
                  </a:lnTo>
                  <a:lnTo>
                    <a:pt x="220" y="39142"/>
                  </a:lnTo>
                  <a:lnTo>
                    <a:pt x="89" y="39142"/>
                  </a:lnTo>
                  <a:lnTo>
                    <a:pt x="45" y="39230"/>
                  </a:lnTo>
                  <a:lnTo>
                    <a:pt x="1" y="39273"/>
                  </a:lnTo>
                  <a:lnTo>
                    <a:pt x="1" y="39361"/>
                  </a:lnTo>
                  <a:lnTo>
                    <a:pt x="45" y="39405"/>
                  </a:lnTo>
                  <a:lnTo>
                    <a:pt x="89" y="39449"/>
                  </a:lnTo>
                  <a:lnTo>
                    <a:pt x="132" y="39493"/>
                  </a:lnTo>
                  <a:lnTo>
                    <a:pt x="440" y="39537"/>
                  </a:lnTo>
                  <a:lnTo>
                    <a:pt x="483" y="39537"/>
                  </a:lnTo>
                  <a:lnTo>
                    <a:pt x="571" y="39493"/>
                  </a:lnTo>
                  <a:lnTo>
                    <a:pt x="1229" y="38966"/>
                  </a:lnTo>
                  <a:lnTo>
                    <a:pt x="1317" y="38835"/>
                  </a:lnTo>
                  <a:lnTo>
                    <a:pt x="3116" y="32253"/>
                  </a:lnTo>
                  <a:lnTo>
                    <a:pt x="4082" y="29620"/>
                  </a:lnTo>
                  <a:lnTo>
                    <a:pt x="4784" y="28216"/>
                  </a:lnTo>
                  <a:lnTo>
                    <a:pt x="7022" y="26548"/>
                  </a:lnTo>
                  <a:lnTo>
                    <a:pt x="7066" y="26548"/>
                  </a:lnTo>
                  <a:lnTo>
                    <a:pt x="7724" y="25627"/>
                  </a:lnTo>
                  <a:lnTo>
                    <a:pt x="7768" y="25495"/>
                  </a:lnTo>
                  <a:lnTo>
                    <a:pt x="7812" y="23520"/>
                  </a:lnTo>
                  <a:lnTo>
                    <a:pt x="8119" y="22028"/>
                  </a:lnTo>
                  <a:lnTo>
                    <a:pt x="8996" y="20493"/>
                  </a:lnTo>
                  <a:lnTo>
                    <a:pt x="11190" y="17772"/>
                  </a:lnTo>
                  <a:lnTo>
                    <a:pt x="13692" y="14964"/>
                  </a:lnTo>
                  <a:lnTo>
                    <a:pt x="15622" y="12594"/>
                  </a:lnTo>
                  <a:lnTo>
                    <a:pt x="19045" y="7987"/>
                  </a:lnTo>
                  <a:lnTo>
                    <a:pt x="20537" y="5749"/>
                  </a:lnTo>
                  <a:lnTo>
                    <a:pt x="22906" y="3511"/>
                  </a:lnTo>
                  <a:lnTo>
                    <a:pt x="24047" y="2589"/>
                  </a:lnTo>
                  <a:lnTo>
                    <a:pt x="24091" y="2546"/>
                  </a:lnTo>
                  <a:lnTo>
                    <a:pt x="25539" y="264"/>
                  </a:lnTo>
                  <a:lnTo>
                    <a:pt x="25583" y="176"/>
                  </a:lnTo>
                  <a:lnTo>
                    <a:pt x="25583" y="132"/>
                  </a:lnTo>
                  <a:lnTo>
                    <a:pt x="25539" y="44"/>
                  </a:lnTo>
                  <a:lnTo>
                    <a:pt x="2549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8" name="Google Shape;7698;p246"/>
            <p:cNvSpPr/>
            <p:nvPr/>
          </p:nvSpPr>
          <p:spPr>
            <a:xfrm>
              <a:off x="3650925" y="2049550"/>
              <a:ext cx="763550" cy="304975"/>
            </a:xfrm>
            <a:custGeom>
              <a:avLst/>
              <a:gdLst/>
              <a:ahLst/>
              <a:cxnLst/>
              <a:rect l="l" t="t" r="r" b="b"/>
              <a:pathLst>
                <a:path w="30542" h="12199" extrusionOk="0">
                  <a:moveTo>
                    <a:pt x="14569" y="0"/>
                  </a:moveTo>
                  <a:lnTo>
                    <a:pt x="14481" y="44"/>
                  </a:lnTo>
                  <a:lnTo>
                    <a:pt x="14437" y="88"/>
                  </a:lnTo>
                  <a:lnTo>
                    <a:pt x="14437" y="176"/>
                  </a:lnTo>
                  <a:lnTo>
                    <a:pt x="14656" y="1668"/>
                  </a:lnTo>
                  <a:lnTo>
                    <a:pt x="14700" y="3598"/>
                  </a:lnTo>
                  <a:lnTo>
                    <a:pt x="13735" y="7240"/>
                  </a:lnTo>
                  <a:lnTo>
                    <a:pt x="13121" y="10444"/>
                  </a:lnTo>
                  <a:lnTo>
                    <a:pt x="12813" y="10926"/>
                  </a:lnTo>
                  <a:lnTo>
                    <a:pt x="12287" y="11190"/>
                  </a:lnTo>
                  <a:lnTo>
                    <a:pt x="7987" y="11541"/>
                  </a:lnTo>
                  <a:lnTo>
                    <a:pt x="4213" y="11760"/>
                  </a:lnTo>
                  <a:lnTo>
                    <a:pt x="176" y="11848"/>
                  </a:lnTo>
                  <a:lnTo>
                    <a:pt x="132" y="11848"/>
                  </a:lnTo>
                  <a:lnTo>
                    <a:pt x="44" y="11892"/>
                  </a:lnTo>
                  <a:lnTo>
                    <a:pt x="44" y="11936"/>
                  </a:lnTo>
                  <a:lnTo>
                    <a:pt x="0" y="12023"/>
                  </a:lnTo>
                  <a:lnTo>
                    <a:pt x="44" y="12067"/>
                  </a:lnTo>
                  <a:lnTo>
                    <a:pt x="88" y="12155"/>
                  </a:lnTo>
                  <a:lnTo>
                    <a:pt x="132" y="12155"/>
                  </a:lnTo>
                  <a:lnTo>
                    <a:pt x="176" y="12199"/>
                  </a:lnTo>
                  <a:lnTo>
                    <a:pt x="4213" y="12111"/>
                  </a:lnTo>
                  <a:lnTo>
                    <a:pt x="8030" y="11892"/>
                  </a:lnTo>
                  <a:lnTo>
                    <a:pt x="12375" y="11541"/>
                  </a:lnTo>
                  <a:lnTo>
                    <a:pt x="12419" y="11541"/>
                  </a:lnTo>
                  <a:lnTo>
                    <a:pt x="13033" y="11234"/>
                  </a:lnTo>
                  <a:lnTo>
                    <a:pt x="13077" y="11190"/>
                  </a:lnTo>
                  <a:lnTo>
                    <a:pt x="13428" y="10619"/>
                  </a:lnTo>
                  <a:lnTo>
                    <a:pt x="13472" y="10575"/>
                  </a:lnTo>
                  <a:lnTo>
                    <a:pt x="14086" y="7328"/>
                  </a:lnTo>
                  <a:lnTo>
                    <a:pt x="15051" y="3686"/>
                  </a:lnTo>
                  <a:lnTo>
                    <a:pt x="15051" y="3642"/>
                  </a:lnTo>
                  <a:lnTo>
                    <a:pt x="15007" y="1624"/>
                  </a:lnTo>
                  <a:lnTo>
                    <a:pt x="14832" y="395"/>
                  </a:lnTo>
                  <a:lnTo>
                    <a:pt x="14832" y="395"/>
                  </a:lnTo>
                  <a:lnTo>
                    <a:pt x="14920" y="439"/>
                  </a:lnTo>
                  <a:lnTo>
                    <a:pt x="17158" y="1492"/>
                  </a:lnTo>
                  <a:lnTo>
                    <a:pt x="20887" y="3028"/>
                  </a:lnTo>
                  <a:lnTo>
                    <a:pt x="20887" y="3072"/>
                  </a:lnTo>
                  <a:lnTo>
                    <a:pt x="25802" y="3905"/>
                  </a:lnTo>
                  <a:lnTo>
                    <a:pt x="25890" y="3905"/>
                  </a:lnTo>
                  <a:lnTo>
                    <a:pt x="26855" y="3686"/>
                  </a:lnTo>
                  <a:lnTo>
                    <a:pt x="26899" y="3686"/>
                  </a:lnTo>
                  <a:lnTo>
                    <a:pt x="28347" y="2808"/>
                  </a:lnTo>
                  <a:lnTo>
                    <a:pt x="28391" y="2808"/>
                  </a:lnTo>
                  <a:lnTo>
                    <a:pt x="30190" y="1229"/>
                  </a:lnTo>
                  <a:lnTo>
                    <a:pt x="30453" y="1053"/>
                  </a:lnTo>
                  <a:lnTo>
                    <a:pt x="30497" y="1009"/>
                  </a:lnTo>
                  <a:lnTo>
                    <a:pt x="30541" y="922"/>
                  </a:lnTo>
                  <a:lnTo>
                    <a:pt x="30541" y="878"/>
                  </a:lnTo>
                  <a:lnTo>
                    <a:pt x="30541" y="790"/>
                  </a:lnTo>
                  <a:lnTo>
                    <a:pt x="30497" y="746"/>
                  </a:lnTo>
                  <a:lnTo>
                    <a:pt x="30410" y="746"/>
                  </a:lnTo>
                  <a:lnTo>
                    <a:pt x="30366" y="702"/>
                  </a:lnTo>
                  <a:lnTo>
                    <a:pt x="30278" y="746"/>
                  </a:lnTo>
                  <a:lnTo>
                    <a:pt x="30015" y="922"/>
                  </a:lnTo>
                  <a:lnTo>
                    <a:pt x="29971" y="922"/>
                  </a:lnTo>
                  <a:lnTo>
                    <a:pt x="28172" y="2545"/>
                  </a:lnTo>
                  <a:lnTo>
                    <a:pt x="26767" y="3379"/>
                  </a:lnTo>
                  <a:lnTo>
                    <a:pt x="25846" y="3554"/>
                  </a:lnTo>
                  <a:lnTo>
                    <a:pt x="20975" y="2721"/>
                  </a:lnTo>
                  <a:lnTo>
                    <a:pt x="17289" y="1141"/>
                  </a:lnTo>
                  <a:lnTo>
                    <a:pt x="15051" y="132"/>
                  </a:lnTo>
                  <a:lnTo>
                    <a:pt x="1465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9" name="Google Shape;7699;p246"/>
            <p:cNvSpPr/>
            <p:nvPr/>
          </p:nvSpPr>
          <p:spPr>
            <a:xfrm>
              <a:off x="3678350" y="670600"/>
              <a:ext cx="591300" cy="788775"/>
            </a:xfrm>
            <a:custGeom>
              <a:avLst/>
              <a:gdLst/>
              <a:ahLst/>
              <a:cxnLst/>
              <a:rect l="l" t="t" r="r" b="b"/>
              <a:pathLst>
                <a:path w="23652" h="31551" extrusionOk="0">
                  <a:moveTo>
                    <a:pt x="23433" y="1"/>
                  </a:moveTo>
                  <a:lnTo>
                    <a:pt x="23345" y="44"/>
                  </a:lnTo>
                  <a:lnTo>
                    <a:pt x="22204" y="1098"/>
                  </a:lnTo>
                  <a:lnTo>
                    <a:pt x="20449" y="2282"/>
                  </a:lnTo>
                  <a:lnTo>
                    <a:pt x="17421" y="4520"/>
                  </a:lnTo>
                  <a:lnTo>
                    <a:pt x="17377" y="4564"/>
                  </a:lnTo>
                  <a:lnTo>
                    <a:pt x="16763" y="5310"/>
                  </a:lnTo>
                  <a:lnTo>
                    <a:pt x="16719" y="5310"/>
                  </a:lnTo>
                  <a:lnTo>
                    <a:pt x="15315" y="7460"/>
                  </a:lnTo>
                  <a:lnTo>
                    <a:pt x="13691" y="9918"/>
                  </a:lnTo>
                  <a:lnTo>
                    <a:pt x="10181" y="14306"/>
                  </a:lnTo>
                  <a:lnTo>
                    <a:pt x="7592" y="17289"/>
                  </a:lnTo>
                  <a:lnTo>
                    <a:pt x="5485" y="20317"/>
                  </a:lnTo>
                  <a:lnTo>
                    <a:pt x="5442" y="20317"/>
                  </a:lnTo>
                  <a:lnTo>
                    <a:pt x="4520" y="22116"/>
                  </a:lnTo>
                  <a:lnTo>
                    <a:pt x="4520" y="22160"/>
                  </a:lnTo>
                  <a:lnTo>
                    <a:pt x="3730" y="25320"/>
                  </a:lnTo>
                  <a:lnTo>
                    <a:pt x="2896" y="26285"/>
                  </a:lnTo>
                  <a:lnTo>
                    <a:pt x="2019" y="27031"/>
                  </a:lnTo>
                  <a:lnTo>
                    <a:pt x="1975" y="27075"/>
                  </a:lnTo>
                  <a:lnTo>
                    <a:pt x="1141" y="28435"/>
                  </a:lnTo>
                  <a:lnTo>
                    <a:pt x="1097" y="28435"/>
                  </a:lnTo>
                  <a:lnTo>
                    <a:pt x="0" y="31331"/>
                  </a:lnTo>
                  <a:lnTo>
                    <a:pt x="0" y="31419"/>
                  </a:lnTo>
                  <a:lnTo>
                    <a:pt x="0" y="31463"/>
                  </a:lnTo>
                  <a:lnTo>
                    <a:pt x="44" y="31507"/>
                  </a:lnTo>
                  <a:lnTo>
                    <a:pt x="88" y="31551"/>
                  </a:lnTo>
                  <a:lnTo>
                    <a:pt x="264" y="31551"/>
                  </a:lnTo>
                  <a:lnTo>
                    <a:pt x="308" y="31463"/>
                  </a:lnTo>
                  <a:lnTo>
                    <a:pt x="1448" y="28611"/>
                  </a:lnTo>
                  <a:lnTo>
                    <a:pt x="2282" y="27294"/>
                  </a:lnTo>
                  <a:lnTo>
                    <a:pt x="3160" y="26548"/>
                  </a:lnTo>
                  <a:lnTo>
                    <a:pt x="3993" y="25495"/>
                  </a:lnTo>
                  <a:lnTo>
                    <a:pt x="4037" y="25451"/>
                  </a:lnTo>
                  <a:lnTo>
                    <a:pt x="4871" y="22248"/>
                  </a:lnTo>
                  <a:lnTo>
                    <a:pt x="5749" y="20493"/>
                  </a:lnTo>
                  <a:lnTo>
                    <a:pt x="7899" y="17509"/>
                  </a:lnTo>
                  <a:lnTo>
                    <a:pt x="10444" y="14525"/>
                  </a:lnTo>
                  <a:lnTo>
                    <a:pt x="13998" y="10137"/>
                  </a:lnTo>
                  <a:lnTo>
                    <a:pt x="15622" y="7680"/>
                  </a:lnTo>
                  <a:lnTo>
                    <a:pt x="17026" y="5530"/>
                  </a:lnTo>
                  <a:lnTo>
                    <a:pt x="17640" y="4784"/>
                  </a:lnTo>
                  <a:lnTo>
                    <a:pt x="20624" y="2546"/>
                  </a:lnTo>
                  <a:lnTo>
                    <a:pt x="22379" y="1405"/>
                  </a:lnTo>
                  <a:lnTo>
                    <a:pt x="22423" y="1361"/>
                  </a:lnTo>
                  <a:lnTo>
                    <a:pt x="23608" y="264"/>
                  </a:lnTo>
                  <a:lnTo>
                    <a:pt x="23652" y="220"/>
                  </a:lnTo>
                  <a:lnTo>
                    <a:pt x="23652" y="176"/>
                  </a:lnTo>
                  <a:lnTo>
                    <a:pt x="23652" y="88"/>
                  </a:lnTo>
                  <a:lnTo>
                    <a:pt x="23608" y="44"/>
                  </a:lnTo>
                  <a:lnTo>
                    <a:pt x="2356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0" name="Google Shape;7700;p246"/>
            <p:cNvSpPr/>
            <p:nvPr/>
          </p:nvSpPr>
          <p:spPr>
            <a:xfrm>
              <a:off x="4188450" y="866975"/>
              <a:ext cx="520025" cy="931375"/>
            </a:xfrm>
            <a:custGeom>
              <a:avLst/>
              <a:gdLst/>
              <a:ahLst/>
              <a:cxnLst/>
              <a:rect l="l" t="t" r="r" b="b"/>
              <a:pathLst>
                <a:path w="20801" h="37255" extrusionOk="0">
                  <a:moveTo>
                    <a:pt x="8338" y="0"/>
                  </a:moveTo>
                  <a:lnTo>
                    <a:pt x="8250" y="44"/>
                  </a:lnTo>
                  <a:lnTo>
                    <a:pt x="8206" y="88"/>
                  </a:lnTo>
                  <a:lnTo>
                    <a:pt x="6978" y="2238"/>
                  </a:lnTo>
                  <a:lnTo>
                    <a:pt x="6978" y="2326"/>
                  </a:lnTo>
                  <a:lnTo>
                    <a:pt x="6934" y="3511"/>
                  </a:lnTo>
                  <a:lnTo>
                    <a:pt x="6934" y="3554"/>
                  </a:lnTo>
                  <a:lnTo>
                    <a:pt x="7636" y="6100"/>
                  </a:lnTo>
                  <a:lnTo>
                    <a:pt x="7329" y="11979"/>
                  </a:lnTo>
                  <a:lnTo>
                    <a:pt x="6012" y="16631"/>
                  </a:lnTo>
                  <a:lnTo>
                    <a:pt x="5091" y="19746"/>
                  </a:lnTo>
                  <a:lnTo>
                    <a:pt x="3599" y="22862"/>
                  </a:lnTo>
                  <a:lnTo>
                    <a:pt x="1054" y="28742"/>
                  </a:lnTo>
                  <a:lnTo>
                    <a:pt x="1054" y="28830"/>
                  </a:lnTo>
                  <a:lnTo>
                    <a:pt x="1098" y="29093"/>
                  </a:lnTo>
                  <a:lnTo>
                    <a:pt x="1" y="31199"/>
                  </a:lnTo>
                  <a:lnTo>
                    <a:pt x="1" y="31331"/>
                  </a:lnTo>
                  <a:lnTo>
                    <a:pt x="220" y="32077"/>
                  </a:lnTo>
                  <a:lnTo>
                    <a:pt x="220" y="32164"/>
                  </a:lnTo>
                  <a:lnTo>
                    <a:pt x="308" y="32208"/>
                  </a:lnTo>
                  <a:lnTo>
                    <a:pt x="1449" y="32647"/>
                  </a:lnTo>
                  <a:lnTo>
                    <a:pt x="1493" y="32647"/>
                  </a:lnTo>
                  <a:lnTo>
                    <a:pt x="5661" y="33130"/>
                  </a:lnTo>
                  <a:lnTo>
                    <a:pt x="6495" y="33656"/>
                  </a:lnTo>
                  <a:lnTo>
                    <a:pt x="7548" y="35236"/>
                  </a:lnTo>
                  <a:lnTo>
                    <a:pt x="7592" y="35280"/>
                  </a:lnTo>
                  <a:lnTo>
                    <a:pt x="8382" y="35763"/>
                  </a:lnTo>
                  <a:lnTo>
                    <a:pt x="8426" y="35807"/>
                  </a:lnTo>
                  <a:lnTo>
                    <a:pt x="9830" y="36201"/>
                  </a:lnTo>
                  <a:lnTo>
                    <a:pt x="11629" y="37211"/>
                  </a:lnTo>
                  <a:lnTo>
                    <a:pt x="11717" y="37255"/>
                  </a:lnTo>
                  <a:lnTo>
                    <a:pt x="13209" y="37255"/>
                  </a:lnTo>
                  <a:lnTo>
                    <a:pt x="14876" y="36947"/>
                  </a:lnTo>
                  <a:lnTo>
                    <a:pt x="14876" y="36904"/>
                  </a:lnTo>
                  <a:lnTo>
                    <a:pt x="16017" y="36421"/>
                  </a:lnTo>
                  <a:lnTo>
                    <a:pt x="16061" y="36421"/>
                  </a:lnTo>
                  <a:lnTo>
                    <a:pt x="17992" y="34929"/>
                  </a:lnTo>
                  <a:lnTo>
                    <a:pt x="18036" y="34929"/>
                  </a:lnTo>
                  <a:lnTo>
                    <a:pt x="19484" y="33130"/>
                  </a:lnTo>
                  <a:lnTo>
                    <a:pt x="19484" y="33086"/>
                  </a:lnTo>
                  <a:lnTo>
                    <a:pt x="19966" y="31857"/>
                  </a:lnTo>
                  <a:lnTo>
                    <a:pt x="19966" y="31813"/>
                  </a:lnTo>
                  <a:lnTo>
                    <a:pt x="20010" y="30409"/>
                  </a:lnTo>
                  <a:lnTo>
                    <a:pt x="19747" y="27206"/>
                  </a:lnTo>
                  <a:lnTo>
                    <a:pt x="19703" y="27162"/>
                  </a:lnTo>
                  <a:lnTo>
                    <a:pt x="19264" y="25977"/>
                  </a:lnTo>
                  <a:lnTo>
                    <a:pt x="19308" y="25056"/>
                  </a:lnTo>
                  <a:lnTo>
                    <a:pt x="19308" y="25012"/>
                  </a:lnTo>
                  <a:lnTo>
                    <a:pt x="19045" y="23652"/>
                  </a:lnTo>
                  <a:lnTo>
                    <a:pt x="19133" y="22511"/>
                  </a:lnTo>
                  <a:lnTo>
                    <a:pt x="19879" y="19220"/>
                  </a:lnTo>
                  <a:lnTo>
                    <a:pt x="20800" y="15534"/>
                  </a:lnTo>
                  <a:lnTo>
                    <a:pt x="20800" y="15490"/>
                  </a:lnTo>
                  <a:lnTo>
                    <a:pt x="20537" y="13647"/>
                  </a:lnTo>
                  <a:lnTo>
                    <a:pt x="20493" y="13603"/>
                  </a:lnTo>
                  <a:lnTo>
                    <a:pt x="20449" y="13559"/>
                  </a:lnTo>
                  <a:lnTo>
                    <a:pt x="20405" y="13515"/>
                  </a:lnTo>
                  <a:lnTo>
                    <a:pt x="20317" y="13515"/>
                  </a:lnTo>
                  <a:lnTo>
                    <a:pt x="20274" y="13559"/>
                  </a:lnTo>
                  <a:lnTo>
                    <a:pt x="20230" y="13603"/>
                  </a:lnTo>
                  <a:lnTo>
                    <a:pt x="20186" y="13647"/>
                  </a:lnTo>
                  <a:lnTo>
                    <a:pt x="20186" y="13735"/>
                  </a:lnTo>
                  <a:lnTo>
                    <a:pt x="20449" y="15490"/>
                  </a:lnTo>
                  <a:lnTo>
                    <a:pt x="19528" y="19132"/>
                  </a:lnTo>
                  <a:lnTo>
                    <a:pt x="18782" y="22423"/>
                  </a:lnTo>
                  <a:lnTo>
                    <a:pt x="18782" y="22467"/>
                  </a:lnTo>
                  <a:lnTo>
                    <a:pt x="18694" y="23652"/>
                  </a:lnTo>
                  <a:lnTo>
                    <a:pt x="18694" y="23696"/>
                  </a:lnTo>
                  <a:lnTo>
                    <a:pt x="18957" y="25056"/>
                  </a:lnTo>
                  <a:lnTo>
                    <a:pt x="18913" y="25977"/>
                  </a:lnTo>
                  <a:lnTo>
                    <a:pt x="18913" y="26065"/>
                  </a:lnTo>
                  <a:lnTo>
                    <a:pt x="19396" y="27250"/>
                  </a:lnTo>
                  <a:lnTo>
                    <a:pt x="19659" y="30409"/>
                  </a:lnTo>
                  <a:lnTo>
                    <a:pt x="19615" y="31770"/>
                  </a:lnTo>
                  <a:lnTo>
                    <a:pt x="19177" y="32954"/>
                  </a:lnTo>
                  <a:lnTo>
                    <a:pt x="17772" y="34666"/>
                  </a:lnTo>
                  <a:lnTo>
                    <a:pt x="15842" y="36114"/>
                  </a:lnTo>
                  <a:lnTo>
                    <a:pt x="14789" y="36596"/>
                  </a:lnTo>
                  <a:lnTo>
                    <a:pt x="13165" y="36904"/>
                  </a:lnTo>
                  <a:lnTo>
                    <a:pt x="11761" y="36904"/>
                  </a:lnTo>
                  <a:lnTo>
                    <a:pt x="9962" y="35894"/>
                  </a:lnTo>
                  <a:lnTo>
                    <a:pt x="8557" y="35455"/>
                  </a:lnTo>
                  <a:lnTo>
                    <a:pt x="7812" y="35017"/>
                  </a:lnTo>
                  <a:lnTo>
                    <a:pt x="6758" y="33437"/>
                  </a:lnTo>
                  <a:lnTo>
                    <a:pt x="6715" y="33393"/>
                  </a:lnTo>
                  <a:lnTo>
                    <a:pt x="5837" y="32823"/>
                  </a:lnTo>
                  <a:lnTo>
                    <a:pt x="5749" y="32779"/>
                  </a:lnTo>
                  <a:lnTo>
                    <a:pt x="1537" y="32340"/>
                  </a:lnTo>
                  <a:lnTo>
                    <a:pt x="527" y="31901"/>
                  </a:lnTo>
                  <a:lnTo>
                    <a:pt x="352" y="31331"/>
                  </a:lnTo>
                  <a:lnTo>
                    <a:pt x="1449" y="29224"/>
                  </a:lnTo>
                  <a:lnTo>
                    <a:pt x="1449" y="29093"/>
                  </a:lnTo>
                  <a:lnTo>
                    <a:pt x="1405" y="28830"/>
                  </a:lnTo>
                  <a:lnTo>
                    <a:pt x="3906" y="22993"/>
                  </a:lnTo>
                  <a:lnTo>
                    <a:pt x="5398" y="19922"/>
                  </a:lnTo>
                  <a:lnTo>
                    <a:pt x="5398" y="19878"/>
                  </a:lnTo>
                  <a:lnTo>
                    <a:pt x="6363" y="16762"/>
                  </a:lnTo>
                  <a:lnTo>
                    <a:pt x="7680" y="12067"/>
                  </a:lnTo>
                  <a:lnTo>
                    <a:pt x="7680" y="12023"/>
                  </a:lnTo>
                  <a:lnTo>
                    <a:pt x="7987" y="6100"/>
                  </a:lnTo>
                  <a:lnTo>
                    <a:pt x="7987" y="6056"/>
                  </a:lnTo>
                  <a:lnTo>
                    <a:pt x="7285" y="3467"/>
                  </a:lnTo>
                  <a:lnTo>
                    <a:pt x="7329" y="2370"/>
                  </a:lnTo>
                  <a:lnTo>
                    <a:pt x="8514" y="263"/>
                  </a:lnTo>
                  <a:lnTo>
                    <a:pt x="8557" y="220"/>
                  </a:lnTo>
                  <a:lnTo>
                    <a:pt x="8557" y="132"/>
                  </a:lnTo>
                  <a:lnTo>
                    <a:pt x="8514" y="88"/>
                  </a:lnTo>
                  <a:lnTo>
                    <a:pt x="8470" y="44"/>
                  </a:lnTo>
                  <a:lnTo>
                    <a:pt x="838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1" name="Google Shape;7701;p246"/>
            <p:cNvSpPr/>
            <p:nvPr/>
          </p:nvSpPr>
          <p:spPr>
            <a:xfrm>
              <a:off x="4063400" y="858200"/>
              <a:ext cx="670300" cy="974150"/>
            </a:xfrm>
            <a:custGeom>
              <a:avLst/>
              <a:gdLst/>
              <a:ahLst/>
              <a:cxnLst/>
              <a:rect l="l" t="t" r="r" b="b"/>
              <a:pathLst>
                <a:path w="26812" h="38966" extrusionOk="0">
                  <a:moveTo>
                    <a:pt x="12857" y="0"/>
                  </a:moveTo>
                  <a:lnTo>
                    <a:pt x="12814" y="44"/>
                  </a:lnTo>
                  <a:lnTo>
                    <a:pt x="12770" y="88"/>
                  </a:lnTo>
                  <a:lnTo>
                    <a:pt x="11365" y="2633"/>
                  </a:lnTo>
                  <a:lnTo>
                    <a:pt x="11322" y="2721"/>
                  </a:lnTo>
                  <a:lnTo>
                    <a:pt x="11234" y="4257"/>
                  </a:lnTo>
                  <a:lnTo>
                    <a:pt x="11234" y="4300"/>
                  </a:lnTo>
                  <a:lnTo>
                    <a:pt x="11717" y="6451"/>
                  </a:lnTo>
                  <a:lnTo>
                    <a:pt x="11322" y="11585"/>
                  </a:lnTo>
                  <a:lnTo>
                    <a:pt x="10751" y="13779"/>
                  </a:lnTo>
                  <a:lnTo>
                    <a:pt x="9522" y="17640"/>
                  </a:lnTo>
                  <a:lnTo>
                    <a:pt x="7899" y="20624"/>
                  </a:lnTo>
                  <a:lnTo>
                    <a:pt x="5749" y="24529"/>
                  </a:lnTo>
                  <a:lnTo>
                    <a:pt x="4564" y="26284"/>
                  </a:lnTo>
                  <a:lnTo>
                    <a:pt x="3511" y="27294"/>
                  </a:lnTo>
                  <a:lnTo>
                    <a:pt x="483" y="28347"/>
                  </a:lnTo>
                  <a:lnTo>
                    <a:pt x="395" y="28435"/>
                  </a:lnTo>
                  <a:lnTo>
                    <a:pt x="88" y="28786"/>
                  </a:lnTo>
                  <a:lnTo>
                    <a:pt x="44" y="28873"/>
                  </a:lnTo>
                  <a:lnTo>
                    <a:pt x="0" y="29883"/>
                  </a:lnTo>
                  <a:lnTo>
                    <a:pt x="44" y="29926"/>
                  </a:lnTo>
                  <a:lnTo>
                    <a:pt x="1843" y="33700"/>
                  </a:lnTo>
                  <a:lnTo>
                    <a:pt x="1887" y="34490"/>
                  </a:lnTo>
                  <a:lnTo>
                    <a:pt x="1887" y="34578"/>
                  </a:lnTo>
                  <a:lnTo>
                    <a:pt x="2282" y="35104"/>
                  </a:lnTo>
                  <a:lnTo>
                    <a:pt x="2370" y="35192"/>
                  </a:lnTo>
                  <a:lnTo>
                    <a:pt x="3950" y="35763"/>
                  </a:lnTo>
                  <a:lnTo>
                    <a:pt x="6714" y="36509"/>
                  </a:lnTo>
                  <a:lnTo>
                    <a:pt x="6758" y="36552"/>
                  </a:lnTo>
                  <a:lnTo>
                    <a:pt x="11190" y="36816"/>
                  </a:lnTo>
                  <a:lnTo>
                    <a:pt x="12375" y="37869"/>
                  </a:lnTo>
                  <a:lnTo>
                    <a:pt x="12462" y="37913"/>
                  </a:lnTo>
                  <a:lnTo>
                    <a:pt x="16807" y="38966"/>
                  </a:lnTo>
                  <a:lnTo>
                    <a:pt x="16851" y="38966"/>
                  </a:lnTo>
                  <a:lnTo>
                    <a:pt x="18957" y="38922"/>
                  </a:lnTo>
                  <a:lnTo>
                    <a:pt x="19001" y="38922"/>
                  </a:lnTo>
                  <a:lnTo>
                    <a:pt x="20712" y="38571"/>
                  </a:lnTo>
                  <a:lnTo>
                    <a:pt x="20756" y="38571"/>
                  </a:lnTo>
                  <a:lnTo>
                    <a:pt x="22423" y="37869"/>
                  </a:lnTo>
                  <a:lnTo>
                    <a:pt x="22467" y="37825"/>
                  </a:lnTo>
                  <a:lnTo>
                    <a:pt x="24047" y="36509"/>
                  </a:lnTo>
                  <a:lnTo>
                    <a:pt x="24091" y="36465"/>
                  </a:lnTo>
                  <a:lnTo>
                    <a:pt x="25802" y="34446"/>
                  </a:lnTo>
                  <a:lnTo>
                    <a:pt x="25802" y="34402"/>
                  </a:lnTo>
                  <a:lnTo>
                    <a:pt x="26416" y="32823"/>
                  </a:lnTo>
                  <a:lnTo>
                    <a:pt x="26416" y="32779"/>
                  </a:lnTo>
                  <a:lnTo>
                    <a:pt x="26548" y="31726"/>
                  </a:lnTo>
                  <a:lnTo>
                    <a:pt x="26153" y="26460"/>
                  </a:lnTo>
                  <a:lnTo>
                    <a:pt x="25451" y="24178"/>
                  </a:lnTo>
                  <a:lnTo>
                    <a:pt x="25363" y="22818"/>
                  </a:lnTo>
                  <a:lnTo>
                    <a:pt x="25934" y="19615"/>
                  </a:lnTo>
                  <a:lnTo>
                    <a:pt x="26811" y="15929"/>
                  </a:lnTo>
                  <a:lnTo>
                    <a:pt x="26811" y="15797"/>
                  </a:lnTo>
                  <a:lnTo>
                    <a:pt x="26109" y="14525"/>
                  </a:lnTo>
                  <a:lnTo>
                    <a:pt x="26065" y="14481"/>
                  </a:lnTo>
                  <a:lnTo>
                    <a:pt x="25978" y="14437"/>
                  </a:lnTo>
                  <a:lnTo>
                    <a:pt x="25934" y="14437"/>
                  </a:lnTo>
                  <a:lnTo>
                    <a:pt x="25846" y="14481"/>
                  </a:lnTo>
                  <a:lnTo>
                    <a:pt x="25802" y="14525"/>
                  </a:lnTo>
                  <a:lnTo>
                    <a:pt x="25758" y="14568"/>
                  </a:lnTo>
                  <a:lnTo>
                    <a:pt x="25758" y="14656"/>
                  </a:lnTo>
                  <a:lnTo>
                    <a:pt x="25802" y="14700"/>
                  </a:lnTo>
                  <a:lnTo>
                    <a:pt x="26460" y="15929"/>
                  </a:lnTo>
                  <a:lnTo>
                    <a:pt x="25583" y="19527"/>
                  </a:lnTo>
                  <a:lnTo>
                    <a:pt x="25012" y="22774"/>
                  </a:lnTo>
                  <a:lnTo>
                    <a:pt x="25012" y="22818"/>
                  </a:lnTo>
                  <a:lnTo>
                    <a:pt x="25100" y="24222"/>
                  </a:lnTo>
                  <a:lnTo>
                    <a:pt x="25100" y="24266"/>
                  </a:lnTo>
                  <a:lnTo>
                    <a:pt x="25802" y="26548"/>
                  </a:lnTo>
                  <a:lnTo>
                    <a:pt x="26197" y="31726"/>
                  </a:lnTo>
                  <a:lnTo>
                    <a:pt x="26065" y="32735"/>
                  </a:lnTo>
                  <a:lnTo>
                    <a:pt x="25495" y="34271"/>
                  </a:lnTo>
                  <a:lnTo>
                    <a:pt x="23828" y="36245"/>
                  </a:lnTo>
                  <a:lnTo>
                    <a:pt x="22248" y="37562"/>
                  </a:lnTo>
                  <a:lnTo>
                    <a:pt x="20624" y="38220"/>
                  </a:lnTo>
                  <a:lnTo>
                    <a:pt x="18913" y="38571"/>
                  </a:lnTo>
                  <a:lnTo>
                    <a:pt x="16851" y="38615"/>
                  </a:lnTo>
                  <a:lnTo>
                    <a:pt x="12594" y="37606"/>
                  </a:lnTo>
                  <a:lnTo>
                    <a:pt x="11365" y="36509"/>
                  </a:lnTo>
                  <a:lnTo>
                    <a:pt x="11278" y="36465"/>
                  </a:lnTo>
                  <a:lnTo>
                    <a:pt x="6802" y="36201"/>
                  </a:lnTo>
                  <a:lnTo>
                    <a:pt x="4081" y="35412"/>
                  </a:lnTo>
                  <a:lnTo>
                    <a:pt x="2545" y="34885"/>
                  </a:lnTo>
                  <a:lnTo>
                    <a:pt x="2238" y="34446"/>
                  </a:lnTo>
                  <a:lnTo>
                    <a:pt x="2194" y="33656"/>
                  </a:lnTo>
                  <a:lnTo>
                    <a:pt x="2151" y="33569"/>
                  </a:lnTo>
                  <a:lnTo>
                    <a:pt x="351" y="29839"/>
                  </a:lnTo>
                  <a:lnTo>
                    <a:pt x="395" y="28961"/>
                  </a:lnTo>
                  <a:lnTo>
                    <a:pt x="615" y="28698"/>
                  </a:lnTo>
                  <a:lnTo>
                    <a:pt x="3642" y="27601"/>
                  </a:lnTo>
                  <a:lnTo>
                    <a:pt x="3730" y="27557"/>
                  </a:lnTo>
                  <a:lnTo>
                    <a:pt x="4827" y="26548"/>
                  </a:lnTo>
                  <a:lnTo>
                    <a:pt x="4827" y="26504"/>
                  </a:lnTo>
                  <a:lnTo>
                    <a:pt x="6056" y="24749"/>
                  </a:lnTo>
                  <a:lnTo>
                    <a:pt x="6056" y="24705"/>
                  </a:lnTo>
                  <a:lnTo>
                    <a:pt x="8206" y="20799"/>
                  </a:lnTo>
                  <a:lnTo>
                    <a:pt x="9830" y="17772"/>
                  </a:lnTo>
                  <a:lnTo>
                    <a:pt x="9830" y="17728"/>
                  </a:lnTo>
                  <a:lnTo>
                    <a:pt x="11058" y="13910"/>
                  </a:lnTo>
                  <a:lnTo>
                    <a:pt x="11673" y="11672"/>
                  </a:lnTo>
                  <a:lnTo>
                    <a:pt x="11673" y="11628"/>
                  </a:lnTo>
                  <a:lnTo>
                    <a:pt x="11936" y="8206"/>
                  </a:lnTo>
                  <a:lnTo>
                    <a:pt x="12068" y="6451"/>
                  </a:lnTo>
                  <a:lnTo>
                    <a:pt x="12068" y="6407"/>
                  </a:lnTo>
                  <a:lnTo>
                    <a:pt x="11585" y="4257"/>
                  </a:lnTo>
                  <a:lnTo>
                    <a:pt x="11673" y="2765"/>
                  </a:lnTo>
                  <a:lnTo>
                    <a:pt x="13077" y="263"/>
                  </a:lnTo>
                  <a:lnTo>
                    <a:pt x="13077" y="220"/>
                  </a:lnTo>
                  <a:lnTo>
                    <a:pt x="13077" y="132"/>
                  </a:lnTo>
                  <a:lnTo>
                    <a:pt x="13077" y="88"/>
                  </a:lnTo>
                  <a:lnTo>
                    <a:pt x="12989" y="44"/>
                  </a:lnTo>
                  <a:lnTo>
                    <a:pt x="1294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2" name="Google Shape;7702;p246"/>
            <p:cNvSpPr/>
            <p:nvPr/>
          </p:nvSpPr>
          <p:spPr>
            <a:xfrm>
              <a:off x="4019525" y="841725"/>
              <a:ext cx="410300" cy="1012575"/>
            </a:xfrm>
            <a:custGeom>
              <a:avLst/>
              <a:gdLst/>
              <a:ahLst/>
              <a:cxnLst/>
              <a:rect l="l" t="t" r="r" b="b"/>
              <a:pathLst>
                <a:path w="16412" h="40503" extrusionOk="0">
                  <a:moveTo>
                    <a:pt x="14349" y="1"/>
                  </a:moveTo>
                  <a:lnTo>
                    <a:pt x="14305" y="45"/>
                  </a:lnTo>
                  <a:lnTo>
                    <a:pt x="14261" y="89"/>
                  </a:lnTo>
                  <a:lnTo>
                    <a:pt x="12638" y="2809"/>
                  </a:lnTo>
                  <a:lnTo>
                    <a:pt x="12594" y="2897"/>
                  </a:lnTo>
                  <a:lnTo>
                    <a:pt x="12418" y="3906"/>
                  </a:lnTo>
                  <a:lnTo>
                    <a:pt x="12418" y="3950"/>
                  </a:lnTo>
                  <a:lnTo>
                    <a:pt x="12331" y="6013"/>
                  </a:lnTo>
                  <a:lnTo>
                    <a:pt x="12331" y="6056"/>
                  </a:lnTo>
                  <a:lnTo>
                    <a:pt x="12594" y="8119"/>
                  </a:lnTo>
                  <a:lnTo>
                    <a:pt x="12243" y="11234"/>
                  </a:lnTo>
                  <a:lnTo>
                    <a:pt x="11804" y="13165"/>
                  </a:lnTo>
                  <a:lnTo>
                    <a:pt x="10926" y="15578"/>
                  </a:lnTo>
                  <a:lnTo>
                    <a:pt x="9127" y="19440"/>
                  </a:lnTo>
                  <a:lnTo>
                    <a:pt x="7899" y="21415"/>
                  </a:lnTo>
                  <a:lnTo>
                    <a:pt x="4344" y="26549"/>
                  </a:lnTo>
                  <a:lnTo>
                    <a:pt x="3511" y="26724"/>
                  </a:lnTo>
                  <a:lnTo>
                    <a:pt x="3203" y="26505"/>
                  </a:lnTo>
                  <a:lnTo>
                    <a:pt x="2457" y="25539"/>
                  </a:lnTo>
                  <a:lnTo>
                    <a:pt x="2370" y="25451"/>
                  </a:lnTo>
                  <a:lnTo>
                    <a:pt x="1975" y="25276"/>
                  </a:lnTo>
                  <a:lnTo>
                    <a:pt x="1843" y="25276"/>
                  </a:lnTo>
                  <a:lnTo>
                    <a:pt x="1755" y="25364"/>
                  </a:lnTo>
                  <a:lnTo>
                    <a:pt x="44" y="28435"/>
                  </a:lnTo>
                  <a:lnTo>
                    <a:pt x="0" y="28567"/>
                  </a:lnTo>
                  <a:lnTo>
                    <a:pt x="220" y="29488"/>
                  </a:lnTo>
                  <a:lnTo>
                    <a:pt x="220" y="29532"/>
                  </a:lnTo>
                  <a:lnTo>
                    <a:pt x="1229" y="32165"/>
                  </a:lnTo>
                  <a:lnTo>
                    <a:pt x="2852" y="35588"/>
                  </a:lnTo>
                  <a:lnTo>
                    <a:pt x="3598" y="36509"/>
                  </a:lnTo>
                  <a:lnTo>
                    <a:pt x="3686" y="36553"/>
                  </a:lnTo>
                  <a:lnTo>
                    <a:pt x="4608" y="37080"/>
                  </a:lnTo>
                  <a:lnTo>
                    <a:pt x="7548" y="38133"/>
                  </a:lnTo>
                  <a:lnTo>
                    <a:pt x="11365" y="39405"/>
                  </a:lnTo>
                  <a:lnTo>
                    <a:pt x="14130" y="40151"/>
                  </a:lnTo>
                  <a:lnTo>
                    <a:pt x="14174" y="40195"/>
                  </a:lnTo>
                  <a:lnTo>
                    <a:pt x="16236" y="40459"/>
                  </a:lnTo>
                  <a:lnTo>
                    <a:pt x="16236" y="40502"/>
                  </a:lnTo>
                  <a:lnTo>
                    <a:pt x="16368" y="40459"/>
                  </a:lnTo>
                  <a:lnTo>
                    <a:pt x="16412" y="40327"/>
                  </a:lnTo>
                  <a:lnTo>
                    <a:pt x="16412" y="40283"/>
                  </a:lnTo>
                  <a:lnTo>
                    <a:pt x="16412" y="40195"/>
                  </a:lnTo>
                  <a:lnTo>
                    <a:pt x="16324" y="40151"/>
                  </a:lnTo>
                  <a:lnTo>
                    <a:pt x="16280" y="40151"/>
                  </a:lnTo>
                  <a:lnTo>
                    <a:pt x="14217" y="39844"/>
                  </a:lnTo>
                  <a:lnTo>
                    <a:pt x="11497" y="39054"/>
                  </a:lnTo>
                  <a:lnTo>
                    <a:pt x="7679" y="37826"/>
                  </a:lnTo>
                  <a:lnTo>
                    <a:pt x="4739" y="36773"/>
                  </a:lnTo>
                  <a:lnTo>
                    <a:pt x="3862" y="36290"/>
                  </a:lnTo>
                  <a:lnTo>
                    <a:pt x="3160" y="35412"/>
                  </a:lnTo>
                  <a:lnTo>
                    <a:pt x="1580" y="32034"/>
                  </a:lnTo>
                  <a:lnTo>
                    <a:pt x="571" y="29401"/>
                  </a:lnTo>
                  <a:lnTo>
                    <a:pt x="395" y="28567"/>
                  </a:lnTo>
                  <a:lnTo>
                    <a:pt x="1975" y="25671"/>
                  </a:lnTo>
                  <a:lnTo>
                    <a:pt x="2194" y="25759"/>
                  </a:lnTo>
                  <a:lnTo>
                    <a:pt x="2940" y="26724"/>
                  </a:lnTo>
                  <a:lnTo>
                    <a:pt x="2984" y="26768"/>
                  </a:lnTo>
                  <a:lnTo>
                    <a:pt x="3379" y="27075"/>
                  </a:lnTo>
                  <a:lnTo>
                    <a:pt x="3555" y="27075"/>
                  </a:lnTo>
                  <a:lnTo>
                    <a:pt x="4476" y="26856"/>
                  </a:lnTo>
                  <a:lnTo>
                    <a:pt x="4564" y="26768"/>
                  </a:lnTo>
                  <a:lnTo>
                    <a:pt x="8162" y="21634"/>
                  </a:lnTo>
                  <a:lnTo>
                    <a:pt x="9435" y="19615"/>
                  </a:lnTo>
                  <a:lnTo>
                    <a:pt x="9435" y="19572"/>
                  </a:lnTo>
                  <a:lnTo>
                    <a:pt x="11234" y="15710"/>
                  </a:lnTo>
                  <a:lnTo>
                    <a:pt x="12155" y="13253"/>
                  </a:lnTo>
                  <a:lnTo>
                    <a:pt x="12594" y="11278"/>
                  </a:lnTo>
                  <a:lnTo>
                    <a:pt x="12945" y="8163"/>
                  </a:lnTo>
                  <a:lnTo>
                    <a:pt x="12945" y="8119"/>
                  </a:lnTo>
                  <a:lnTo>
                    <a:pt x="12682" y="6013"/>
                  </a:lnTo>
                  <a:lnTo>
                    <a:pt x="12726" y="3994"/>
                  </a:lnTo>
                  <a:lnTo>
                    <a:pt x="12945" y="2985"/>
                  </a:lnTo>
                  <a:lnTo>
                    <a:pt x="14569" y="264"/>
                  </a:lnTo>
                  <a:lnTo>
                    <a:pt x="14569" y="220"/>
                  </a:lnTo>
                  <a:lnTo>
                    <a:pt x="14569" y="133"/>
                  </a:lnTo>
                  <a:lnTo>
                    <a:pt x="14525" y="89"/>
                  </a:lnTo>
                  <a:lnTo>
                    <a:pt x="14481" y="45"/>
                  </a:lnTo>
                  <a:lnTo>
                    <a:pt x="1443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3" name="Google Shape;7703;p246"/>
            <p:cNvSpPr/>
            <p:nvPr/>
          </p:nvSpPr>
          <p:spPr>
            <a:xfrm>
              <a:off x="3981125" y="801150"/>
              <a:ext cx="444300" cy="1074000"/>
            </a:xfrm>
            <a:custGeom>
              <a:avLst/>
              <a:gdLst/>
              <a:ahLst/>
              <a:cxnLst/>
              <a:rect l="l" t="t" r="r" b="b"/>
              <a:pathLst>
                <a:path w="17772" h="42960" extrusionOk="0">
                  <a:moveTo>
                    <a:pt x="16192" y="0"/>
                  </a:moveTo>
                  <a:lnTo>
                    <a:pt x="16148" y="44"/>
                  </a:lnTo>
                  <a:lnTo>
                    <a:pt x="15183" y="1536"/>
                  </a:lnTo>
                  <a:lnTo>
                    <a:pt x="14437" y="2677"/>
                  </a:lnTo>
                  <a:lnTo>
                    <a:pt x="13910" y="3599"/>
                  </a:lnTo>
                  <a:lnTo>
                    <a:pt x="13691" y="3993"/>
                  </a:lnTo>
                  <a:lnTo>
                    <a:pt x="13516" y="4388"/>
                  </a:lnTo>
                  <a:lnTo>
                    <a:pt x="13340" y="4783"/>
                  </a:lnTo>
                  <a:lnTo>
                    <a:pt x="13252" y="5222"/>
                  </a:lnTo>
                  <a:lnTo>
                    <a:pt x="13165" y="5617"/>
                  </a:lnTo>
                  <a:lnTo>
                    <a:pt x="13121" y="6100"/>
                  </a:lnTo>
                  <a:lnTo>
                    <a:pt x="13077" y="7153"/>
                  </a:lnTo>
                  <a:lnTo>
                    <a:pt x="13165" y="8513"/>
                  </a:lnTo>
                  <a:lnTo>
                    <a:pt x="13252" y="10224"/>
                  </a:lnTo>
                  <a:lnTo>
                    <a:pt x="12726" y="13121"/>
                  </a:lnTo>
                  <a:lnTo>
                    <a:pt x="11892" y="15051"/>
                  </a:lnTo>
                  <a:lnTo>
                    <a:pt x="9873" y="19264"/>
                  </a:lnTo>
                  <a:lnTo>
                    <a:pt x="7636" y="23564"/>
                  </a:lnTo>
                  <a:lnTo>
                    <a:pt x="6012" y="25714"/>
                  </a:lnTo>
                  <a:lnTo>
                    <a:pt x="5134" y="26329"/>
                  </a:lnTo>
                  <a:lnTo>
                    <a:pt x="4520" y="26021"/>
                  </a:lnTo>
                  <a:lnTo>
                    <a:pt x="3774" y="25407"/>
                  </a:lnTo>
                  <a:lnTo>
                    <a:pt x="3642" y="25363"/>
                  </a:lnTo>
                  <a:lnTo>
                    <a:pt x="3291" y="25319"/>
                  </a:lnTo>
                  <a:lnTo>
                    <a:pt x="3204" y="25319"/>
                  </a:lnTo>
                  <a:lnTo>
                    <a:pt x="3160" y="25363"/>
                  </a:lnTo>
                  <a:lnTo>
                    <a:pt x="2545" y="26241"/>
                  </a:lnTo>
                  <a:lnTo>
                    <a:pt x="2502" y="26241"/>
                  </a:lnTo>
                  <a:lnTo>
                    <a:pt x="1799" y="27689"/>
                  </a:lnTo>
                  <a:lnTo>
                    <a:pt x="264" y="28961"/>
                  </a:lnTo>
                  <a:lnTo>
                    <a:pt x="220" y="29049"/>
                  </a:lnTo>
                  <a:lnTo>
                    <a:pt x="0" y="29707"/>
                  </a:lnTo>
                  <a:lnTo>
                    <a:pt x="0" y="29795"/>
                  </a:lnTo>
                  <a:lnTo>
                    <a:pt x="351" y="30760"/>
                  </a:lnTo>
                  <a:lnTo>
                    <a:pt x="2677" y="36202"/>
                  </a:lnTo>
                  <a:lnTo>
                    <a:pt x="2677" y="36245"/>
                  </a:lnTo>
                  <a:lnTo>
                    <a:pt x="3906" y="37913"/>
                  </a:lnTo>
                  <a:lnTo>
                    <a:pt x="4915" y="39054"/>
                  </a:lnTo>
                  <a:lnTo>
                    <a:pt x="4959" y="39098"/>
                  </a:lnTo>
                  <a:lnTo>
                    <a:pt x="6144" y="39800"/>
                  </a:lnTo>
                  <a:lnTo>
                    <a:pt x="6188" y="39800"/>
                  </a:lnTo>
                  <a:lnTo>
                    <a:pt x="8996" y="40853"/>
                  </a:lnTo>
                  <a:lnTo>
                    <a:pt x="14086" y="42389"/>
                  </a:lnTo>
                  <a:lnTo>
                    <a:pt x="14788" y="42389"/>
                  </a:lnTo>
                  <a:lnTo>
                    <a:pt x="17509" y="42959"/>
                  </a:lnTo>
                  <a:lnTo>
                    <a:pt x="17640" y="42959"/>
                  </a:lnTo>
                  <a:lnTo>
                    <a:pt x="17684" y="42915"/>
                  </a:lnTo>
                  <a:lnTo>
                    <a:pt x="17728" y="42871"/>
                  </a:lnTo>
                  <a:lnTo>
                    <a:pt x="17772" y="42828"/>
                  </a:lnTo>
                  <a:lnTo>
                    <a:pt x="17772" y="42740"/>
                  </a:lnTo>
                  <a:lnTo>
                    <a:pt x="17772" y="42696"/>
                  </a:lnTo>
                  <a:lnTo>
                    <a:pt x="17728" y="42652"/>
                  </a:lnTo>
                  <a:lnTo>
                    <a:pt x="17640" y="42608"/>
                  </a:lnTo>
                  <a:lnTo>
                    <a:pt x="17553" y="42608"/>
                  </a:lnTo>
                  <a:lnTo>
                    <a:pt x="14832" y="42038"/>
                  </a:lnTo>
                  <a:lnTo>
                    <a:pt x="14174" y="42038"/>
                  </a:lnTo>
                  <a:lnTo>
                    <a:pt x="9128" y="40502"/>
                  </a:lnTo>
                  <a:lnTo>
                    <a:pt x="6319" y="39493"/>
                  </a:lnTo>
                  <a:lnTo>
                    <a:pt x="5178" y="38834"/>
                  </a:lnTo>
                  <a:lnTo>
                    <a:pt x="4213" y="37694"/>
                  </a:lnTo>
                  <a:lnTo>
                    <a:pt x="2984" y="36026"/>
                  </a:lnTo>
                  <a:lnTo>
                    <a:pt x="702" y="30629"/>
                  </a:lnTo>
                  <a:lnTo>
                    <a:pt x="351" y="29751"/>
                  </a:lnTo>
                  <a:lnTo>
                    <a:pt x="527" y="29181"/>
                  </a:lnTo>
                  <a:lnTo>
                    <a:pt x="2019" y="27952"/>
                  </a:lnTo>
                  <a:lnTo>
                    <a:pt x="2063" y="27864"/>
                  </a:lnTo>
                  <a:lnTo>
                    <a:pt x="2809" y="26416"/>
                  </a:lnTo>
                  <a:lnTo>
                    <a:pt x="3379" y="25670"/>
                  </a:lnTo>
                  <a:lnTo>
                    <a:pt x="3555" y="25670"/>
                  </a:lnTo>
                  <a:lnTo>
                    <a:pt x="4301" y="26329"/>
                  </a:lnTo>
                  <a:lnTo>
                    <a:pt x="4345" y="26372"/>
                  </a:lnTo>
                  <a:lnTo>
                    <a:pt x="5091" y="26680"/>
                  </a:lnTo>
                  <a:lnTo>
                    <a:pt x="5178" y="26680"/>
                  </a:lnTo>
                  <a:lnTo>
                    <a:pt x="5266" y="26636"/>
                  </a:lnTo>
                  <a:lnTo>
                    <a:pt x="6231" y="25977"/>
                  </a:lnTo>
                  <a:lnTo>
                    <a:pt x="6275" y="25934"/>
                  </a:lnTo>
                  <a:lnTo>
                    <a:pt x="7943" y="23740"/>
                  </a:lnTo>
                  <a:lnTo>
                    <a:pt x="10181" y="19439"/>
                  </a:lnTo>
                  <a:lnTo>
                    <a:pt x="12199" y="15183"/>
                  </a:lnTo>
                  <a:lnTo>
                    <a:pt x="13077" y="13252"/>
                  </a:lnTo>
                  <a:lnTo>
                    <a:pt x="13077" y="13208"/>
                  </a:lnTo>
                  <a:lnTo>
                    <a:pt x="13603" y="10268"/>
                  </a:lnTo>
                  <a:lnTo>
                    <a:pt x="13603" y="10224"/>
                  </a:lnTo>
                  <a:lnTo>
                    <a:pt x="13516" y="8513"/>
                  </a:lnTo>
                  <a:lnTo>
                    <a:pt x="13428" y="7197"/>
                  </a:lnTo>
                  <a:lnTo>
                    <a:pt x="13472" y="6144"/>
                  </a:lnTo>
                  <a:lnTo>
                    <a:pt x="13516" y="5705"/>
                  </a:lnTo>
                  <a:lnTo>
                    <a:pt x="13603" y="5310"/>
                  </a:lnTo>
                  <a:lnTo>
                    <a:pt x="13691" y="4915"/>
                  </a:lnTo>
                  <a:lnTo>
                    <a:pt x="13823" y="4520"/>
                  </a:lnTo>
                  <a:lnTo>
                    <a:pt x="13998" y="4125"/>
                  </a:lnTo>
                  <a:lnTo>
                    <a:pt x="14218" y="3730"/>
                  </a:lnTo>
                  <a:lnTo>
                    <a:pt x="14744" y="2853"/>
                  </a:lnTo>
                  <a:lnTo>
                    <a:pt x="15490" y="1712"/>
                  </a:lnTo>
                  <a:lnTo>
                    <a:pt x="16456" y="264"/>
                  </a:lnTo>
                  <a:lnTo>
                    <a:pt x="16499" y="176"/>
                  </a:lnTo>
                  <a:lnTo>
                    <a:pt x="16499" y="132"/>
                  </a:lnTo>
                  <a:lnTo>
                    <a:pt x="16456" y="44"/>
                  </a:lnTo>
                  <a:lnTo>
                    <a:pt x="164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4" name="Google Shape;7704;p246"/>
            <p:cNvSpPr/>
            <p:nvPr/>
          </p:nvSpPr>
          <p:spPr>
            <a:xfrm>
              <a:off x="3930650" y="715575"/>
              <a:ext cx="492600" cy="1197950"/>
            </a:xfrm>
            <a:custGeom>
              <a:avLst/>
              <a:gdLst/>
              <a:ahLst/>
              <a:cxnLst/>
              <a:rect l="l" t="t" r="r" b="b"/>
              <a:pathLst>
                <a:path w="19704" h="47918" extrusionOk="0">
                  <a:moveTo>
                    <a:pt x="18080" y="1"/>
                  </a:moveTo>
                  <a:lnTo>
                    <a:pt x="17992" y="45"/>
                  </a:lnTo>
                  <a:lnTo>
                    <a:pt x="17948" y="88"/>
                  </a:lnTo>
                  <a:lnTo>
                    <a:pt x="17904" y="132"/>
                  </a:lnTo>
                  <a:lnTo>
                    <a:pt x="17904" y="176"/>
                  </a:lnTo>
                  <a:lnTo>
                    <a:pt x="17904" y="1668"/>
                  </a:lnTo>
                  <a:lnTo>
                    <a:pt x="17202" y="2853"/>
                  </a:lnTo>
                  <a:lnTo>
                    <a:pt x="15491" y="5530"/>
                  </a:lnTo>
                  <a:lnTo>
                    <a:pt x="14306" y="7811"/>
                  </a:lnTo>
                  <a:lnTo>
                    <a:pt x="14306" y="7855"/>
                  </a:lnTo>
                  <a:lnTo>
                    <a:pt x="13999" y="9391"/>
                  </a:lnTo>
                  <a:lnTo>
                    <a:pt x="13999" y="9435"/>
                  </a:lnTo>
                  <a:lnTo>
                    <a:pt x="13692" y="13691"/>
                  </a:lnTo>
                  <a:lnTo>
                    <a:pt x="12814" y="15008"/>
                  </a:lnTo>
                  <a:lnTo>
                    <a:pt x="10181" y="18211"/>
                  </a:lnTo>
                  <a:lnTo>
                    <a:pt x="6846" y="22072"/>
                  </a:lnTo>
                  <a:lnTo>
                    <a:pt x="4213" y="25100"/>
                  </a:lnTo>
                  <a:lnTo>
                    <a:pt x="4213" y="25144"/>
                  </a:lnTo>
                  <a:lnTo>
                    <a:pt x="3467" y="26548"/>
                  </a:lnTo>
                  <a:lnTo>
                    <a:pt x="3424" y="26636"/>
                  </a:lnTo>
                  <a:lnTo>
                    <a:pt x="3292" y="28391"/>
                  </a:lnTo>
                  <a:lnTo>
                    <a:pt x="2853" y="29357"/>
                  </a:lnTo>
                  <a:lnTo>
                    <a:pt x="1844" y="30278"/>
                  </a:lnTo>
                  <a:lnTo>
                    <a:pt x="133" y="30980"/>
                  </a:lnTo>
                  <a:lnTo>
                    <a:pt x="45" y="31068"/>
                  </a:lnTo>
                  <a:lnTo>
                    <a:pt x="1" y="31068"/>
                  </a:lnTo>
                  <a:lnTo>
                    <a:pt x="1" y="31200"/>
                  </a:lnTo>
                  <a:lnTo>
                    <a:pt x="176" y="34052"/>
                  </a:lnTo>
                  <a:lnTo>
                    <a:pt x="176" y="34096"/>
                  </a:lnTo>
                  <a:lnTo>
                    <a:pt x="922" y="36772"/>
                  </a:lnTo>
                  <a:lnTo>
                    <a:pt x="2941" y="41555"/>
                  </a:lnTo>
                  <a:lnTo>
                    <a:pt x="2985" y="41599"/>
                  </a:lnTo>
                  <a:lnTo>
                    <a:pt x="3950" y="42521"/>
                  </a:lnTo>
                  <a:lnTo>
                    <a:pt x="3994" y="42521"/>
                  </a:lnTo>
                  <a:lnTo>
                    <a:pt x="8163" y="45373"/>
                  </a:lnTo>
                  <a:lnTo>
                    <a:pt x="8163" y="45417"/>
                  </a:lnTo>
                  <a:lnTo>
                    <a:pt x="10883" y="46470"/>
                  </a:lnTo>
                  <a:lnTo>
                    <a:pt x="14920" y="47742"/>
                  </a:lnTo>
                  <a:lnTo>
                    <a:pt x="14964" y="47742"/>
                  </a:lnTo>
                  <a:lnTo>
                    <a:pt x="17641" y="47655"/>
                  </a:lnTo>
                  <a:lnTo>
                    <a:pt x="19177" y="47918"/>
                  </a:lnTo>
                  <a:lnTo>
                    <a:pt x="19221" y="47918"/>
                  </a:lnTo>
                  <a:lnTo>
                    <a:pt x="19528" y="47874"/>
                  </a:lnTo>
                  <a:lnTo>
                    <a:pt x="19615" y="47830"/>
                  </a:lnTo>
                  <a:lnTo>
                    <a:pt x="19659" y="47786"/>
                  </a:lnTo>
                  <a:lnTo>
                    <a:pt x="19703" y="47742"/>
                  </a:lnTo>
                  <a:lnTo>
                    <a:pt x="19703" y="47655"/>
                  </a:lnTo>
                  <a:lnTo>
                    <a:pt x="19659" y="47611"/>
                  </a:lnTo>
                  <a:lnTo>
                    <a:pt x="19615" y="47567"/>
                  </a:lnTo>
                  <a:lnTo>
                    <a:pt x="19572" y="47523"/>
                  </a:lnTo>
                  <a:lnTo>
                    <a:pt x="19484" y="47523"/>
                  </a:lnTo>
                  <a:lnTo>
                    <a:pt x="19221" y="47567"/>
                  </a:lnTo>
                  <a:lnTo>
                    <a:pt x="17685" y="47304"/>
                  </a:lnTo>
                  <a:lnTo>
                    <a:pt x="17641" y="47304"/>
                  </a:lnTo>
                  <a:lnTo>
                    <a:pt x="15008" y="47391"/>
                  </a:lnTo>
                  <a:lnTo>
                    <a:pt x="11015" y="46119"/>
                  </a:lnTo>
                  <a:lnTo>
                    <a:pt x="8338" y="45066"/>
                  </a:lnTo>
                  <a:lnTo>
                    <a:pt x="4213" y="42214"/>
                  </a:lnTo>
                  <a:lnTo>
                    <a:pt x="3248" y="41380"/>
                  </a:lnTo>
                  <a:lnTo>
                    <a:pt x="1273" y="36641"/>
                  </a:lnTo>
                  <a:lnTo>
                    <a:pt x="527" y="34008"/>
                  </a:lnTo>
                  <a:lnTo>
                    <a:pt x="352" y="31287"/>
                  </a:lnTo>
                  <a:lnTo>
                    <a:pt x="1975" y="30585"/>
                  </a:lnTo>
                  <a:lnTo>
                    <a:pt x="2063" y="30541"/>
                  </a:lnTo>
                  <a:lnTo>
                    <a:pt x="3116" y="29576"/>
                  </a:lnTo>
                  <a:lnTo>
                    <a:pt x="3160" y="29532"/>
                  </a:lnTo>
                  <a:lnTo>
                    <a:pt x="3643" y="28523"/>
                  </a:lnTo>
                  <a:lnTo>
                    <a:pt x="3643" y="28435"/>
                  </a:lnTo>
                  <a:lnTo>
                    <a:pt x="3775" y="26680"/>
                  </a:lnTo>
                  <a:lnTo>
                    <a:pt x="4521" y="25320"/>
                  </a:lnTo>
                  <a:lnTo>
                    <a:pt x="7110" y="22292"/>
                  </a:lnTo>
                  <a:lnTo>
                    <a:pt x="10444" y="18430"/>
                  </a:lnTo>
                  <a:lnTo>
                    <a:pt x="13121" y="15227"/>
                  </a:lnTo>
                  <a:lnTo>
                    <a:pt x="13999" y="13867"/>
                  </a:lnTo>
                  <a:lnTo>
                    <a:pt x="14043" y="13779"/>
                  </a:lnTo>
                  <a:lnTo>
                    <a:pt x="14350" y="9435"/>
                  </a:lnTo>
                  <a:lnTo>
                    <a:pt x="14657" y="7943"/>
                  </a:lnTo>
                  <a:lnTo>
                    <a:pt x="15798" y="5705"/>
                  </a:lnTo>
                  <a:lnTo>
                    <a:pt x="17509" y="3028"/>
                  </a:lnTo>
                  <a:lnTo>
                    <a:pt x="18211" y="1844"/>
                  </a:lnTo>
                  <a:lnTo>
                    <a:pt x="18255" y="1756"/>
                  </a:lnTo>
                  <a:lnTo>
                    <a:pt x="18255" y="176"/>
                  </a:lnTo>
                  <a:lnTo>
                    <a:pt x="18255" y="132"/>
                  </a:lnTo>
                  <a:lnTo>
                    <a:pt x="18211" y="88"/>
                  </a:lnTo>
                  <a:lnTo>
                    <a:pt x="18124" y="45"/>
                  </a:lnTo>
                  <a:lnTo>
                    <a:pt x="1808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5" name="Google Shape;7705;p246"/>
            <p:cNvSpPr/>
            <p:nvPr/>
          </p:nvSpPr>
          <p:spPr>
            <a:xfrm>
              <a:off x="3904325" y="661825"/>
              <a:ext cx="515625" cy="1271450"/>
            </a:xfrm>
            <a:custGeom>
              <a:avLst/>
              <a:gdLst/>
              <a:ahLst/>
              <a:cxnLst/>
              <a:rect l="l" t="t" r="r" b="b"/>
              <a:pathLst>
                <a:path w="20625" h="50858" extrusionOk="0">
                  <a:moveTo>
                    <a:pt x="18913" y="1"/>
                  </a:moveTo>
                  <a:lnTo>
                    <a:pt x="18825" y="44"/>
                  </a:lnTo>
                  <a:lnTo>
                    <a:pt x="18782" y="88"/>
                  </a:lnTo>
                  <a:lnTo>
                    <a:pt x="18782" y="132"/>
                  </a:lnTo>
                  <a:lnTo>
                    <a:pt x="18080" y="4125"/>
                  </a:lnTo>
                  <a:lnTo>
                    <a:pt x="16280" y="6978"/>
                  </a:lnTo>
                  <a:lnTo>
                    <a:pt x="14964" y="9347"/>
                  </a:lnTo>
                  <a:lnTo>
                    <a:pt x="14964" y="9391"/>
                  </a:lnTo>
                  <a:lnTo>
                    <a:pt x="14525" y="10707"/>
                  </a:lnTo>
                  <a:lnTo>
                    <a:pt x="14525" y="10751"/>
                  </a:lnTo>
                  <a:lnTo>
                    <a:pt x="13955" y="15271"/>
                  </a:lnTo>
                  <a:lnTo>
                    <a:pt x="13516" y="15885"/>
                  </a:lnTo>
                  <a:lnTo>
                    <a:pt x="12375" y="17202"/>
                  </a:lnTo>
                  <a:lnTo>
                    <a:pt x="10444" y="19352"/>
                  </a:lnTo>
                  <a:lnTo>
                    <a:pt x="8075" y="21941"/>
                  </a:lnTo>
                  <a:lnTo>
                    <a:pt x="4564" y="25802"/>
                  </a:lnTo>
                  <a:lnTo>
                    <a:pt x="4564" y="25846"/>
                  </a:lnTo>
                  <a:lnTo>
                    <a:pt x="3423" y="27514"/>
                  </a:lnTo>
                  <a:lnTo>
                    <a:pt x="3423" y="27645"/>
                  </a:lnTo>
                  <a:lnTo>
                    <a:pt x="3555" y="30366"/>
                  </a:lnTo>
                  <a:lnTo>
                    <a:pt x="3160" y="31419"/>
                  </a:lnTo>
                  <a:lnTo>
                    <a:pt x="2502" y="31989"/>
                  </a:lnTo>
                  <a:lnTo>
                    <a:pt x="132" y="32867"/>
                  </a:lnTo>
                  <a:lnTo>
                    <a:pt x="45" y="32955"/>
                  </a:lnTo>
                  <a:lnTo>
                    <a:pt x="1" y="33042"/>
                  </a:lnTo>
                  <a:lnTo>
                    <a:pt x="396" y="37562"/>
                  </a:lnTo>
                  <a:lnTo>
                    <a:pt x="1010" y="39844"/>
                  </a:lnTo>
                  <a:lnTo>
                    <a:pt x="2502" y="43793"/>
                  </a:lnTo>
                  <a:lnTo>
                    <a:pt x="2546" y="43881"/>
                  </a:lnTo>
                  <a:lnTo>
                    <a:pt x="3423" y="44846"/>
                  </a:lnTo>
                  <a:lnTo>
                    <a:pt x="3467" y="44890"/>
                  </a:lnTo>
                  <a:lnTo>
                    <a:pt x="7504" y="47655"/>
                  </a:lnTo>
                  <a:lnTo>
                    <a:pt x="9172" y="48620"/>
                  </a:lnTo>
                  <a:lnTo>
                    <a:pt x="9216" y="48620"/>
                  </a:lnTo>
                  <a:lnTo>
                    <a:pt x="11848" y="49717"/>
                  </a:lnTo>
                  <a:lnTo>
                    <a:pt x="15491" y="50858"/>
                  </a:lnTo>
                  <a:lnTo>
                    <a:pt x="15534" y="50858"/>
                  </a:lnTo>
                  <a:lnTo>
                    <a:pt x="18694" y="50682"/>
                  </a:lnTo>
                  <a:lnTo>
                    <a:pt x="20054" y="50858"/>
                  </a:lnTo>
                  <a:lnTo>
                    <a:pt x="20098" y="50858"/>
                  </a:lnTo>
                  <a:lnTo>
                    <a:pt x="20449" y="50814"/>
                  </a:lnTo>
                  <a:lnTo>
                    <a:pt x="20537" y="50770"/>
                  </a:lnTo>
                  <a:lnTo>
                    <a:pt x="20581" y="50726"/>
                  </a:lnTo>
                  <a:lnTo>
                    <a:pt x="20625" y="50682"/>
                  </a:lnTo>
                  <a:lnTo>
                    <a:pt x="20625" y="50595"/>
                  </a:lnTo>
                  <a:lnTo>
                    <a:pt x="20581" y="50507"/>
                  </a:lnTo>
                  <a:lnTo>
                    <a:pt x="20537" y="50463"/>
                  </a:lnTo>
                  <a:lnTo>
                    <a:pt x="20405" y="50463"/>
                  </a:lnTo>
                  <a:lnTo>
                    <a:pt x="20054" y="50507"/>
                  </a:lnTo>
                  <a:lnTo>
                    <a:pt x="18694" y="50331"/>
                  </a:lnTo>
                  <a:lnTo>
                    <a:pt x="15578" y="50507"/>
                  </a:lnTo>
                  <a:lnTo>
                    <a:pt x="11980" y="49410"/>
                  </a:lnTo>
                  <a:lnTo>
                    <a:pt x="9347" y="48313"/>
                  </a:lnTo>
                  <a:lnTo>
                    <a:pt x="7680" y="47347"/>
                  </a:lnTo>
                  <a:lnTo>
                    <a:pt x="3687" y="44583"/>
                  </a:lnTo>
                  <a:lnTo>
                    <a:pt x="2809" y="43661"/>
                  </a:lnTo>
                  <a:lnTo>
                    <a:pt x="1361" y="39756"/>
                  </a:lnTo>
                  <a:lnTo>
                    <a:pt x="703" y="37518"/>
                  </a:lnTo>
                  <a:lnTo>
                    <a:pt x="396" y="33130"/>
                  </a:lnTo>
                  <a:lnTo>
                    <a:pt x="2634" y="32296"/>
                  </a:lnTo>
                  <a:lnTo>
                    <a:pt x="2677" y="32296"/>
                  </a:lnTo>
                  <a:lnTo>
                    <a:pt x="3423" y="31638"/>
                  </a:lnTo>
                  <a:lnTo>
                    <a:pt x="3467" y="31550"/>
                  </a:lnTo>
                  <a:lnTo>
                    <a:pt x="3906" y="30453"/>
                  </a:lnTo>
                  <a:lnTo>
                    <a:pt x="3906" y="30410"/>
                  </a:lnTo>
                  <a:lnTo>
                    <a:pt x="3774" y="27689"/>
                  </a:lnTo>
                  <a:lnTo>
                    <a:pt x="4871" y="26065"/>
                  </a:lnTo>
                  <a:lnTo>
                    <a:pt x="8338" y="22160"/>
                  </a:lnTo>
                  <a:lnTo>
                    <a:pt x="10708" y="19615"/>
                  </a:lnTo>
                  <a:lnTo>
                    <a:pt x="12638" y="17421"/>
                  </a:lnTo>
                  <a:lnTo>
                    <a:pt x="13779" y="16105"/>
                  </a:lnTo>
                  <a:lnTo>
                    <a:pt x="14262" y="15446"/>
                  </a:lnTo>
                  <a:lnTo>
                    <a:pt x="14306" y="15359"/>
                  </a:lnTo>
                  <a:lnTo>
                    <a:pt x="14876" y="10795"/>
                  </a:lnTo>
                  <a:lnTo>
                    <a:pt x="15271" y="9479"/>
                  </a:lnTo>
                  <a:lnTo>
                    <a:pt x="16544" y="7153"/>
                  </a:lnTo>
                  <a:lnTo>
                    <a:pt x="18387" y="4301"/>
                  </a:lnTo>
                  <a:lnTo>
                    <a:pt x="18387" y="4213"/>
                  </a:lnTo>
                  <a:lnTo>
                    <a:pt x="19133" y="220"/>
                  </a:lnTo>
                  <a:lnTo>
                    <a:pt x="19089" y="132"/>
                  </a:lnTo>
                  <a:lnTo>
                    <a:pt x="19089" y="88"/>
                  </a:lnTo>
                  <a:lnTo>
                    <a:pt x="19045" y="44"/>
                  </a:lnTo>
                  <a:lnTo>
                    <a:pt x="1895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6" name="Google Shape;7706;p246"/>
            <p:cNvSpPr/>
            <p:nvPr/>
          </p:nvSpPr>
          <p:spPr>
            <a:xfrm>
              <a:off x="3881300" y="681575"/>
              <a:ext cx="525475" cy="1276950"/>
            </a:xfrm>
            <a:custGeom>
              <a:avLst/>
              <a:gdLst/>
              <a:ahLst/>
              <a:cxnLst/>
              <a:rect l="l" t="t" r="r" b="b"/>
              <a:pathLst>
                <a:path w="21019" h="51078" extrusionOk="0">
                  <a:moveTo>
                    <a:pt x="19176" y="0"/>
                  </a:moveTo>
                  <a:lnTo>
                    <a:pt x="19132" y="44"/>
                  </a:lnTo>
                  <a:lnTo>
                    <a:pt x="19088" y="88"/>
                  </a:lnTo>
                  <a:lnTo>
                    <a:pt x="19044" y="132"/>
                  </a:lnTo>
                  <a:lnTo>
                    <a:pt x="18255" y="3291"/>
                  </a:lnTo>
                  <a:lnTo>
                    <a:pt x="16455" y="6231"/>
                  </a:lnTo>
                  <a:lnTo>
                    <a:pt x="16412" y="6231"/>
                  </a:lnTo>
                  <a:lnTo>
                    <a:pt x="15007" y="9127"/>
                  </a:lnTo>
                  <a:lnTo>
                    <a:pt x="15007" y="9171"/>
                  </a:lnTo>
                  <a:lnTo>
                    <a:pt x="13998" y="13559"/>
                  </a:lnTo>
                  <a:lnTo>
                    <a:pt x="11980" y="16104"/>
                  </a:lnTo>
                  <a:lnTo>
                    <a:pt x="9829" y="18606"/>
                  </a:lnTo>
                  <a:lnTo>
                    <a:pt x="7284" y="21370"/>
                  </a:lnTo>
                  <a:lnTo>
                    <a:pt x="3160" y="26197"/>
                  </a:lnTo>
                  <a:lnTo>
                    <a:pt x="3116" y="26285"/>
                  </a:lnTo>
                  <a:lnTo>
                    <a:pt x="3116" y="26329"/>
                  </a:lnTo>
                  <a:lnTo>
                    <a:pt x="3555" y="30146"/>
                  </a:lnTo>
                  <a:lnTo>
                    <a:pt x="3247" y="30629"/>
                  </a:lnTo>
                  <a:lnTo>
                    <a:pt x="1799" y="31155"/>
                  </a:lnTo>
                  <a:lnTo>
                    <a:pt x="176" y="31506"/>
                  </a:lnTo>
                  <a:lnTo>
                    <a:pt x="88" y="31594"/>
                  </a:lnTo>
                  <a:lnTo>
                    <a:pt x="44" y="31682"/>
                  </a:lnTo>
                  <a:lnTo>
                    <a:pt x="0" y="32516"/>
                  </a:lnTo>
                  <a:lnTo>
                    <a:pt x="0" y="32560"/>
                  </a:lnTo>
                  <a:lnTo>
                    <a:pt x="527" y="38747"/>
                  </a:lnTo>
                  <a:lnTo>
                    <a:pt x="571" y="38834"/>
                  </a:lnTo>
                  <a:lnTo>
                    <a:pt x="1799" y="41862"/>
                  </a:lnTo>
                  <a:lnTo>
                    <a:pt x="2107" y="43617"/>
                  </a:lnTo>
                  <a:lnTo>
                    <a:pt x="2194" y="43749"/>
                  </a:lnTo>
                  <a:lnTo>
                    <a:pt x="4388" y="45460"/>
                  </a:lnTo>
                  <a:lnTo>
                    <a:pt x="7284" y="47084"/>
                  </a:lnTo>
                  <a:lnTo>
                    <a:pt x="8250" y="47830"/>
                  </a:lnTo>
                  <a:lnTo>
                    <a:pt x="10137" y="48927"/>
                  </a:lnTo>
                  <a:lnTo>
                    <a:pt x="12682" y="50024"/>
                  </a:lnTo>
                  <a:lnTo>
                    <a:pt x="15973" y="51033"/>
                  </a:lnTo>
                  <a:lnTo>
                    <a:pt x="16017" y="51077"/>
                  </a:lnTo>
                  <a:lnTo>
                    <a:pt x="16061" y="51077"/>
                  </a:lnTo>
                  <a:lnTo>
                    <a:pt x="19176" y="50594"/>
                  </a:lnTo>
                  <a:lnTo>
                    <a:pt x="20756" y="50814"/>
                  </a:lnTo>
                  <a:lnTo>
                    <a:pt x="20800" y="50814"/>
                  </a:lnTo>
                  <a:lnTo>
                    <a:pt x="20887" y="50858"/>
                  </a:lnTo>
                  <a:lnTo>
                    <a:pt x="20931" y="50814"/>
                  </a:lnTo>
                  <a:lnTo>
                    <a:pt x="21019" y="50770"/>
                  </a:lnTo>
                  <a:lnTo>
                    <a:pt x="21019" y="50682"/>
                  </a:lnTo>
                  <a:lnTo>
                    <a:pt x="21019" y="50638"/>
                  </a:lnTo>
                  <a:lnTo>
                    <a:pt x="21019" y="50594"/>
                  </a:lnTo>
                  <a:lnTo>
                    <a:pt x="20975" y="50507"/>
                  </a:lnTo>
                  <a:lnTo>
                    <a:pt x="20931" y="50507"/>
                  </a:lnTo>
                  <a:lnTo>
                    <a:pt x="20843" y="50463"/>
                  </a:lnTo>
                  <a:lnTo>
                    <a:pt x="19220" y="50243"/>
                  </a:lnTo>
                  <a:lnTo>
                    <a:pt x="19176" y="50243"/>
                  </a:lnTo>
                  <a:lnTo>
                    <a:pt x="16017" y="50726"/>
                  </a:lnTo>
                  <a:lnTo>
                    <a:pt x="12813" y="49673"/>
                  </a:lnTo>
                  <a:lnTo>
                    <a:pt x="10312" y="48620"/>
                  </a:lnTo>
                  <a:lnTo>
                    <a:pt x="8425" y="47523"/>
                  </a:lnTo>
                  <a:lnTo>
                    <a:pt x="7504" y="46777"/>
                  </a:lnTo>
                  <a:lnTo>
                    <a:pt x="7460" y="46777"/>
                  </a:lnTo>
                  <a:lnTo>
                    <a:pt x="4564" y="45153"/>
                  </a:lnTo>
                  <a:lnTo>
                    <a:pt x="2458" y="43486"/>
                  </a:lnTo>
                  <a:lnTo>
                    <a:pt x="2107" y="41774"/>
                  </a:lnTo>
                  <a:lnTo>
                    <a:pt x="878" y="38703"/>
                  </a:lnTo>
                  <a:lnTo>
                    <a:pt x="351" y="32516"/>
                  </a:lnTo>
                  <a:lnTo>
                    <a:pt x="395" y="31814"/>
                  </a:lnTo>
                  <a:lnTo>
                    <a:pt x="1887" y="31463"/>
                  </a:lnTo>
                  <a:lnTo>
                    <a:pt x="3423" y="30936"/>
                  </a:lnTo>
                  <a:lnTo>
                    <a:pt x="3511" y="30848"/>
                  </a:lnTo>
                  <a:lnTo>
                    <a:pt x="3862" y="30234"/>
                  </a:lnTo>
                  <a:lnTo>
                    <a:pt x="3906" y="30146"/>
                  </a:lnTo>
                  <a:lnTo>
                    <a:pt x="3467" y="26372"/>
                  </a:lnTo>
                  <a:lnTo>
                    <a:pt x="7548" y="21633"/>
                  </a:lnTo>
                  <a:lnTo>
                    <a:pt x="10093" y="18825"/>
                  </a:lnTo>
                  <a:lnTo>
                    <a:pt x="12287" y="16324"/>
                  </a:lnTo>
                  <a:lnTo>
                    <a:pt x="14305" y="13779"/>
                  </a:lnTo>
                  <a:lnTo>
                    <a:pt x="14349" y="13691"/>
                  </a:lnTo>
                  <a:lnTo>
                    <a:pt x="15358" y="9259"/>
                  </a:lnTo>
                  <a:lnTo>
                    <a:pt x="16763" y="6407"/>
                  </a:lnTo>
                  <a:lnTo>
                    <a:pt x="18562" y="3467"/>
                  </a:lnTo>
                  <a:lnTo>
                    <a:pt x="18606" y="3423"/>
                  </a:lnTo>
                  <a:lnTo>
                    <a:pt x="19395" y="220"/>
                  </a:lnTo>
                  <a:lnTo>
                    <a:pt x="19395" y="176"/>
                  </a:lnTo>
                  <a:lnTo>
                    <a:pt x="19352" y="88"/>
                  </a:lnTo>
                  <a:lnTo>
                    <a:pt x="19308" y="44"/>
                  </a:lnTo>
                  <a:lnTo>
                    <a:pt x="1926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7" name="Google Shape;7707;p246"/>
            <p:cNvSpPr/>
            <p:nvPr/>
          </p:nvSpPr>
          <p:spPr>
            <a:xfrm>
              <a:off x="3850575" y="669500"/>
              <a:ext cx="549625" cy="1310950"/>
            </a:xfrm>
            <a:custGeom>
              <a:avLst/>
              <a:gdLst/>
              <a:ahLst/>
              <a:cxnLst/>
              <a:rect l="l" t="t" r="r" b="b"/>
              <a:pathLst>
                <a:path w="21985" h="52438" extrusionOk="0">
                  <a:moveTo>
                    <a:pt x="19835" y="1"/>
                  </a:moveTo>
                  <a:lnTo>
                    <a:pt x="19791" y="45"/>
                  </a:lnTo>
                  <a:lnTo>
                    <a:pt x="19747" y="132"/>
                  </a:lnTo>
                  <a:lnTo>
                    <a:pt x="18957" y="3336"/>
                  </a:lnTo>
                  <a:lnTo>
                    <a:pt x="18430" y="4433"/>
                  </a:lnTo>
                  <a:lnTo>
                    <a:pt x="17158" y="6319"/>
                  </a:lnTo>
                  <a:lnTo>
                    <a:pt x="17114" y="6319"/>
                  </a:lnTo>
                  <a:lnTo>
                    <a:pt x="15798" y="9040"/>
                  </a:lnTo>
                  <a:lnTo>
                    <a:pt x="15095" y="11892"/>
                  </a:lnTo>
                  <a:lnTo>
                    <a:pt x="14437" y="13165"/>
                  </a:lnTo>
                  <a:lnTo>
                    <a:pt x="12243" y="16017"/>
                  </a:lnTo>
                  <a:lnTo>
                    <a:pt x="10093" y="18430"/>
                  </a:lnTo>
                  <a:lnTo>
                    <a:pt x="7767" y="21063"/>
                  </a:lnTo>
                  <a:lnTo>
                    <a:pt x="3599" y="25890"/>
                  </a:lnTo>
                  <a:lnTo>
                    <a:pt x="3555" y="26022"/>
                  </a:lnTo>
                  <a:lnTo>
                    <a:pt x="3599" y="26899"/>
                  </a:lnTo>
                  <a:lnTo>
                    <a:pt x="3862" y="29357"/>
                  </a:lnTo>
                  <a:lnTo>
                    <a:pt x="3730" y="30892"/>
                  </a:lnTo>
                  <a:lnTo>
                    <a:pt x="2063" y="31156"/>
                  </a:lnTo>
                  <a:lnTo>
                    <a:pt x="659" y="31463"/>
                  </a:lnTo>
                  <a:lnTo>
                    <a:pt x="571" y="31507"/>
                  </a:lnTo>
                  <a:lnTo>
                    <a:pt x="264" y="31814"/>
                  </a:lnTo>
                  <a:lnTo>
                    <a:pt x="176" y="31902"/>
                  </a:lnTo>
                  <a:lnTo>
                    <a:pt x="1" y="32692"/>
                  </a:lnTo>
                  <a:lnTo>
                    <a:pt x="1" y="32735"/>
                  </a:lnTo>
                  <a:lnTo>
                    <a:pt x="308" y="34973"/>
                  </a:lnTo>
                  <a:lnTo>
                    <a:pt x="834" y="40546"/>
                  </a:lnTo>
                  <a:lnTo>
                    <a:pt x="834" y="40590"/>
                  </a:lnTo>
                  <a:lnTo>
                    <a:pt x="1405" y="42082"/>
                  </a:lnTo>
                  <a:lnTo>
                    <a:pt x="1361" y="45461"/>
                  </a:lnTo>
                  <a:lnTo>
                    <a:pt x="1361" y="45548"/>
                  </a:lnTo>
                  <a:lnTo>
                    <a:pt x="1405" y="45592"/>
                  </a:lnTo>
                  <a:lnTo>
                    <a:pt x="1493" y="45636"/>
                  </a:lnTo>
                  <a:lnTo>
                    <a:pt x="1536" y="45636"/>
                  </a:lnTo>
                  <a:lnTo>
                    <a:pt x="2941" y="45548"/>
                  </a:lnTo>
                  <a:lnTo>
                    <a:pt x="4213" y="46294"/>
                  </a:lnTo>
                  <a:lnTo>
                    <a:pt x="6934" y="47918"/>
                  </a:lnTo>
                  <a:lnTo>
                    <a:pt x="6978" y="47918"/>
                  </a:lnTo>
                  <a:lnTo>
                    <a:pt x="8294" y="48532"/>
                  </a:lnTo>
                  <a:lnTo>
                    <a:pt x="10181" y="49849"/>
                  </a:lnTo>
                  <a:lnTo>
                    <a:pt x="10225" y="49893"/>
                  </a:lnTo>
                  <a:lnTo>
                    <a:pt x="12594" y="51077"/>
                  </a:lnTo>
                  <a:lnTo>
                    <a:pt x="12638" y="51077"/>
                  </a:lnTo>
                  <a:lnTo>
                    <a:pt x="16324" y="52438"/>
                  </a:lnTo>
                  <a:lnTo>
                    <a:pt x="17333" y="52438"/>
                  </a:lnTo>
                  <a:lnTo>
                    <a:pt x="20405" y="51911"/>
                  </a:lnTo>
                  <a:lnTo>
                    <a:pt x="21765" y="52087"/>
                  </a:lnTo>
                  <a:lnTo>
                    <a:pt x="21853" y="52087"/>
                  </a:lnTo>
                  <a:lnTo>
                    <a:pt x="21897" y="52043"/>
                  </a:lnTo>
                  <a:lnTo>
                    <a:pt x="21941" y="51999"/>
                  </a:lnTo>
                  <a:lnTo>
                    <a:pt x="21985" y="51955"/>
                  </a:lnTo>
                  <a:lnTo>
                    <a:pt x="21985" y="51867"/>
                  </a:lnTo>
                  <a:lnTo>
                    <a:pt x="21941" y="51823"/>
                  </a:lnTo>
                  <a:lnTo>
                    <a:pt x="21897" y="51779"/>
                  </a:lnTo>
                  <a:lnTo>
                    <a:pt x="21809" y="51736"/>
                  </a:lnTo>
                  <a:lnTo>
                    <a:pt x="20449" y="51560"/>
                  </a:lnTo>
                  <a:lnTo>
                    <a:pt x="20405" y="51560"/>
                  </a:lnTo>
                  <a:lnTo>
                    <a:pt x="17290" y="52087"/>
                  </a:lnTo>
                  <a:lnTo>
                    <a:pt x="16412" y="52087"/>
                  </a:lnTo>
                  <a:lnTo>
                    <a:pt x="12726" y="50770"/>
                  </a:lnTo>
                  <a:lnTo>
                    <a:pt x="10356" y="49585"/>
                  </a:lnTo>
                  <a:lnTo>
                    <a:pt x="8470" y="48225"/>
                  </a:lnTo>
                  <a:lnTo>
                    <a:pt x="7109" y="47611"/>
                  </a:lnTo>
                  <a:lnTo>
                    <a:pt x="4389" y="45987"/>
                  </a:lnTo>
                  <a:lnTo>
                    <a:pt x="3072" y="45197"/>
                  </a:lnTo>
                  <a:lnTo>
                    <a:pt x="2941" y="45197"/>
                  </a:lnTo>
                  <a:lnTo>
                    <a:pt x="1712" y="45285"/>
                  </a:lnTo>
                  <a:lnTo>
                    <a:pt x="1756" y="42082"/>
                  </a:lnTo>
                  <a:lnTo>
                    <a:pt x="1756" y="41994"/>
                  </a:lnTo>
                  <a:lnTo>
                    <a:pt x="1185" y="40458"/>
                  </a:lnTo>
                  <a:lnTo>
                    <a:pt x="659" y="34929"/>
                  </a:lnTo>
                  <a:lnTo>
                    <a:pt x="352" y="32735"/>
                  </a:lnTo>
                  <a:lnTo>
                    <a:pt x="527" y="32033"/>
                  </a:lnTo>
                  <a:lnTo>
                    <a:pt x="790" y="31770"/>
                  </a:lnTo>
                  <a:lnTo>
                    <a:pt x="2151" y="31463"/>
                  </a:lnTo>
                  <a:lnTo>
                    <a:pt x="3906" y="31243"/>
                  </a:lnTo>
                  <a:lnTo>
                    <a:pt x="3994" y="31200"/>
                  </a:lnTo>
                  <a:lnTo>
                    <a:pt x="4038" y="31068"/>
                  </a:lnTo>
                  <a:lnTo>
                    <a:pt x="4213" y="29401"/>
                  </a:lnTo>
                  <a:lnTo>
                    <a:pt x="4213" y="29357"/>
                  </a:lnTo>
                  <a:lnTo>
                    <a:pt x="3950" y="26855"/>
                  </a:lnTo>
                  <a:lnTo>
                    <a:pt x="3906" y="26066"/>
                  </a:lnTo>
                  <a:lnTo>
                    <a:pt x="8031" y="21283"/>
                  </a:lnTo>
                  <a:lnTo>
                    <a:pt x="10356" y="18694"/>
                  </a:lnTo>
                  <a:lnTo>
                    <a:pt x="12507" y="16236"/>
                  </a:lnTo>
                  <a:lnTo>
                    <a:pt x="14701" y="13340"/>
                  </a:lnTo>
                  <a:lnTo>
                    <a:pt x="14744" y="13340"/>
                  </a:lnTo>
                  <a:lnTo>
                    <a:pt x="15403" y="12024"/>
                  </a:lnTo>
                  <a:lnTo>
                    <a:pt x="15447" y="11980"/>
                  </a:lnTo>
                  <a:lnTo>
                    <a:pt x="16149" y="9172"/>
                  </a:lnTo>
                  <a:lnTo>
                    <a:pt x="17421" y="6495"/>
                  </a:lnTo>
                  <a:lnTo>
                    <a:pt x="18694" y="4608"/>
                  </a:lnTo>
                  <a:lnTo>
                    <a:pt x="19308" y="3511"/>
                  </a:lnTo>
                  <a:lnTo>
                    <a:pt x="19308" y="3467"/>
                  </a:lnTo>
                  <a:lnTo>
                    <a:pt x="20098" y="220"/>
                  </a:lnTo>
                  <a:lnTo>
                    <a:pt x="20098" y="132"/>
                  </a:lnTo>
                  <a:lnTo>
                    <a:pt x="20098" y="88"/>
                  </a:lnTo>
                  <a:lnTo>
                    <a:pt x="2005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8" name="Google Shape;7708;p246"/>
            <p:cNvSpPr/>
            <p:nvPr/>
          </p:nvSpPr>
          <p:spPr>
            <a:xfrm>
              <a:off x="3590575" y="1937650"/>
              <a:ext cx="1971375" cy="750375"/>
            </a:xfrm>
            <a:custGeom>
              <a:avLst/>
              <a:gdLst/>
              <a:ahLst/>
              <a:cxnLst/>
              <a:rect l="l" t="t" r="r" b="b"/>
              <a:pathLst>
                <a:path w="78855" h="30015" extrusionOk="0">
                  <a:moveTo>
                    <a:pt x="75344" y="0"/>
                  </a:moveTo>
                  <a:lnTo>
                    <a:pt x="75256" y="44"/>
                  </a:lnTo>
                  <a:lnTo>
                    <a:pt x="72228" y="1536"/>
                  </a:lnTo>
                  <a:lnTo>
                    <a:pt x="66655" y="3511"/>
                  </a:lnTo>
                  <a:lnTo>
                    <a:pt x="62531" y="4959"/>
                  </a:lnTo>
                  <a:lnTo>
                    <a:pt x="59020" y="6231"/>
                  </a:lnTo>
                  <a:lnTo>
                    <a:pt x="55905" y="7284"/>
                  </a:lnTo>
                  <a:lnTo>
                    <a:pt x="51955" y="7416"/>
                  </a:lnTo>
                  <a:lnTo>
                    <a:pt x="51868" y="7460"/>
                  </a:lnTo>
                  <a:lnTo>
                    <a:pt x="48489" y="9171"/>
                  </a:lnTo>
                  <a:lnTo>
                    <a:pt x="43662" y="11716"/>
                  </a:lnTo>
                  <a:lnTo>
                    <a:pt x="40898" y="12726"/>
                  </a:lnTo>
                  <a:lnTo>
                    <a:pt x="35895" y="13735"/>
                  </a:lnTo>
                  <a:lnTo>
                    <a:pt x="32341" y="14349"/>
                  </a:lnTo>
                  <a:lnTo>
                    <a:pt x="29050" y="14832"/>
                  </a:lnTo>
                  <a:lnTo>
                    <a:pt x="27382" y="15227"/>
                  </a:lnTo>
                  <a:lnTo>
                    <a:pt x="26636" y="15534"/>
                  </a:lnTo>
                  <a:lnTo>
                    <a:pt x="25803" y="15490"/>
                  </a:lnTo>
                  <a:lnTo>
                    <a:pt x="25759" y="15490"/>
                  </a:lnTo>
                  <a:lnTo>
                    <a:pt x="25320" y="15622"/>
                  </a:lnTo>
                  <a:lnTo>
                    <a:pt x="25232" y="15666"/>
                  </a:lnTo>
                  <a:lnTo>
                    <a:pt x="25188" y="15753"/>
                  </a:lnTo>
                  <a:lnTo>
                    <a:pt x="24398" y="20098"/>
                  </a:lnTo>
                  <a:lnTo>
                    <a:pt x="24135" y="22555"/>
                  </a:lnTo>
                  <a:lnTo>
                    <a:pt x="23696" y="24529"/>
                  </a:lnTo>
                  <a:lnTo>
                    <a:pt x="22863" y="26680"/>
                  </a:lnTo>
                  <a:lnTo>
                    <a:pt x="21766" y="28698"/>
                  </a:lnTo>
                  <a:lnTo>
                    <a:pt x="20888" y="29532"/>
                  </a:lnTo>
                  <a:lnTo>
                    <a:pt x="20318" y="29663"/>
                  </a:lnTo>
                  <a:lnTo>
                    <a:pt x="17509" y="29181"/>
                  </a:lnTo>
                  <a:lnTo>
                    <a:pt x="11805" y="27820"/>
                  </a:lnTo>
                  <a:lnTo>
                    <a:pt x="7285" y="27075"/>
                  </a:lnTo>
                  <a:lnTo>
                    <a:pt x="5223" y="27075"/>
                  </a:lnTo>
                  <a:lnTo>
                    <a:pt x="220" y="25363"/>
                  </a:lnTo>
                  <a:lnTo>
                    <a:pt x="176" y="25363"/>
                  </a:lnTo>
                  <a:lnTo>
                    <a:pt x="89" y="25407"/>
                  </a:lnTo>
                  <a:lnTo>
                    <a:pt x="45" y="25407"/>
                  </a:lnTo>
                  <a:lnTo>
                    <a:pt x="1" y="25495"/>
                  </a:lnTo>
                  <a:lnTo>
                    <a:pt x="1" y="25539"/>
                  </a:lnTo>
                  <a:lnTo>
                    <a:pt x="45" y="25626"/>
                  </a:lnTo>
                  <a:lnTo>
                    <a:pt x="89" y="25670"/>
                  </a:lnTo>
                  <a:lnTo>
                    <a:pt x="133" y="25714"/>
                  </a:lnTo>
                  <a:lnTo>
                    <a:pt x="5135" y="27426"/>
                  </a:lnTo>
                  <a:lnTo>
                    <a:pt x="7241" y="27426"/>
                  </a:lnTo>
                  <a:lnTo>
                    <a:pt x="11717" y="28172"/>
                  </a:lnTo>
                  <a:lnTo>
                    <a:pt x="17465" y="29532"/>
                  </a:lnTo>
                  <a:lnTo>
                    <a:pt x="20318" y="30014"/>
                  </a:lnTo>
                  <a:lnTo>
                    <a:pt x="20361" y="30014"/>
                  </a:lnTo>
                  <a:lnTo>
                    <a:pt x="21020" y="29883"/>
                  </a:lnTo>
                  <a:lnTo>
                    <a:pt x="21107" y="29839"/>
                  </a:lnTo>
                  <a:lnTo>
                    <a:pt x="22029" y="28961"/>
                  </a:lnTo>
                  <a:lnTo>
                    <a:pt x="22073" y="28917"/>
                  </a:lnTo>
                  <a:lnTo>
                    <a:pt x="23170" y="26855"/>
                  </a:lnTo>
                  <a:lnTo>
                    <a:pt x="23170" y="26811"/>
                  </a:lnTo>
                  <a:lnTo>
                    <a:pt x="24047" y="24661"/>
                  </a:lnTo>
                  <a:lnTo>
                    <a:pt x="24486" y="22643"/>
                  </a:lnTo>
                  <a:lnTo>
                    <a:pt x="24486" y="22599"/>
                  </a:lnTo>
                  <a:lnTo>
                    <a:pt x="24750" y="20141"/>
                  </a:lnTo>
                  <a:lnTo>
                    <a:pt x="25495" y="15929"/>
                  </a:lnTo>
                  <a:lnTo>
                    <a:pt x="25847" y="15841"/>
                  </a:lnTo>
                  <a:lnTo>
                    <a:pt x="26680" y="15885"/>
                  </a:lnTo>
                  <a:lnTo>
                    <a:pt x="26724" y="15885"/>
                  </a:lnTo>
                  <a:lnTo>
                    <a:pt x="27514" y="15578"/>
                  </a:lnTo>
                  <a:lnTo>
                    <a:pt x="29094" y="15183"/>
                  </a:lnTo>
                  <a:lnTo>
                    <a:pt x="32385" y="14700"/>
                  </a:lnTo>
                  <a:lnTo>
                    <a:pt x="35939" y="14086"/>
                  </a:lnTo>
                  <a:lnTo>
                    <a:pt x="40985" y="13077"/>
                  </a:lnTo>
                  <a:lnTo>
                    <a:pt x="41029" y="13077"/>
                  </a:lnTo>
                  <a:lnTo>
                    <a:pt x="43794" y="12067"/>
                  </a:lnTo>
                  <a:lnTo>
                    <a:pt x="43838" y="12067"/>
                  </a:lnTo>
                  <a:lnTo>
                    <a:pt x="48664" y="9479"/>
                  </a:lnTo>
                  <a:lnTo>
                    <a:pt x="51999" y="7767"/>
                  </a:lnTo>
                  <a:lnTo>
                    <a:pt x="55905" y="7636"/>
                  </a:lnTo>
                  <a:lnTo>
                    <a:pt x="55992" y="7592"/>
                  </a:lnTo>
                  <a:lnTo>
                    <a:pt x="59152" y="6539"/>
                  </a:lnTo>
                  <a:lnTo>
                    <a:pt x="62662" y="5310"/>
                  </a:lnTo>
                  <a:lnTo>
                    <a:pt x="66787" y="3862"/>
                  </a:lnTo>
                  <a:lnTo>
                    <a:pt x="72360" y="1887"/>
                  </a:lnTo>
                  <a:lnTo>
                    <a:pt x="72360" y="1843"/>
                  </a:lnTo>
                  <a:lnTo>
                    <a:pt x="75256" y="439"/>
                  </a:lnTo>
                  <a:lnTo>
                    <a:pt x="76572" y="4783"/>
                  </a:lnTo>
                  <a:lnTo>
                    <a:pt x="78196" y="10356"/>
                  </a:lnTo>
                  <a:lnTo>
                    <a:pt x="78503" y="11409"/>
                  </a:lnTo>
                  <a:lnTo>
                    <a:pt x="78547" y="11453"/>
                  </a:lnTo>
                  <a:lnTo>
                    <a:pt x="78591" y="11497"/>
                  </a:lnTo>
                  <a:lnTo>
                    <a:pt x="78766" y="11497"/>
                  </a:lnTo>
                  <a:lnTo>
                    <a:pt x="78810" y="11409"/>
                  </a:lnTo>
                  <a:lnTo>
                    <a:pt x="78854" y="11365"/>
                  </a:lnTo>
                  <a:lnTo>
                    <a:pt x="78854" y="11278"/>
                  </a:lnTo>
                  <a:lnTo>
                    <a:pt x="78503" y="10268"/>
                  </a:lnTo>
                  <a:lnTo>
                    <a:pt x="76923" y="4696"/>
                  </a:lnTo>
                  <a:lnTo>
                    <a:pt x="75519" y="132"/>
                  </a:lnTo>
                  <a:lnTo>
                    <a:pt x="75475" y="88"/>
                  </a:lnTo>
                  <a:lnTo>
                    <a:pt x="75432" y="44"/>
                  </a:lnTo>
                  <a:lnTo>
                    <a:pt x="7534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9" name="Google Shape;7709;p246"/>
            <p:cNvSpPr/>
            <p:nvPr/>
          </p:nvSpPr>
          <p:spPr>
            <a:xfrm>
              <a:off x="3469925" y="764950"/>
              <a:ext cx="299500" cy="582525"/>
            </a:xfrm>
            <a:custGeom>
              <a:avLst/>
              <a:gdLst/>
              <a:ahLst/>
              <a:cxnLst/>
              <a:rect l="l" t="t" r="r" b="b"/>
              <a:pathLst>
                <a:path w="11980" h="23301" extrusionOk="0">
                  <a:moveTo>
                    <a:pt x="11760" y="0"/>
                  </a:moveTo>
                  <a:lnTo>
                    <a:pt x="11716" y="44"/>
                  </a:lnTo>
                  <a:lnTo>
                    <a:pt x="11672" y="88"/>
                  </a:lnTo>
                  <a:lnTo>
                    <a:pt x="8381" y="6100"/>
                  </a:lnTo>
                  <a:lnTo>
                    <a:pt x="7065" y="8030"/>
                  </a:lnTo>
                  <a:lnTo>
                    <a:pt x="7065" y="8074"/>
                  </a:lnTo>
                  <a:lnTo>
                    <a:pt x="6275" y="9654"/>
                  </a:lnTo>
                  <a:lnTo>
                    <a:pt x="4651" y="13998"/>
                  </a:lnTo>
                  <a:lnTo>
                    <a:pt x="3247" y="17860"/>
                  </a:lnTo>
                  <a:lnTo>
                    <a:pt x="2019" y="20229"/>
                  </a:lnTo>
                  <a:lnTo>
                    <a:pt x="44" y="23037"/>
                  </a:lnTo>
                  <a:lnTo>
                    <a:pt x="0" y="23081"/>
                  </a:lnTo>
                  <a:lnTo>
                    <a:pt x="0" y="23169"/>
                  </a:lnTo>
                  <a:lnTo>
                    <a:pt x="44" y="23213"/>
                  </a:lnTo>
                  <a:lnTo>
                    <a:pt x="88" y="23257"/>
                  </a:lnTo>
                  <a:lnTo>
                    <a:pt x="176" y="23301"/>
                  </a:lnTo>
                  <a:lnTo>
                    <a:pt x="263" y="23301"/>
                  </a:lnTo>
                  <a:lnTo>
                    <a:pt x="307" y="23257"/>
                  </a:lnTo>
                  <a:lnTo>
                    <a:pt x="2326" y="20449"/>
                  </a:lnTo>
                  <a:lnTo>
                    <a:pt x="2326" y="20405"/>
                  </a:lnTo>
                  <a:lnTo>
                    <a:pt x="3598" y="18035"/>
                  </a:lnTo>
                  <a:lnTo>
                    <a:pt x="3598" y="17991"/>
                  </a:lnTo>
                  <a:lnTo>
                    <a:pt x="5002" y="14130"/>
                  </a:lnTo>
                  <a:lnTo>
                    <a:pt x="6582" y="9786"/>
                  </a:lnTo>
                  <a:lnTo>
                    <a:pt x="7372" y="8206"/>
                  </a:lnTo>
                  <a:lnTo>
                    <a:pt x="8645" y="6275"/>
                  </a:lnTo>
                  <a:lnTo>
                    <a:pt x="11979" y="264"/>
                  </a:lnTo>
                  <a:lnTo>
                    <a:pt x="11979" y="176"/>
                  </a:lnTo>
                  <a:lnTo>
                    <a:pt x="11979" y="132"/>
                  </a:lnTo>
                  <a:lnTo>
                    <a:pt x="11936" y="88"/>
                  </a:lnTo>
                  <a:lnTo>
                    <a:pt x="1189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0" name="Google Shape;7710;p246"/>
            <p:cNvSpPr/>
            <p:nvPr/>
          </p:nvSpPr>
          <p:spPr>
            <a:xfrm>
              <a:off x="3619100" y="2026500"/>
              <a:ext cx="1900050" cy="686750"/>
            </a:xfrm>
            <a:custGeom>
              <a:avLst/>
              <a:gdLst/>
              <a:ahLst/>
              <a:cxnLst/>
              <a:rect l="l" t="t" r="r" b="b"/>
              <a:pathLst>
                <a:path w="76002" h="27470" extrusionOk="0">
                  <a:moveTo>
                    <a:pt x="71877" y="1"/>
                  </a:moveTo>
                  <a:lnTo>
                    <a:pt x="70473" y="45"/>
                  </a:lnTo>
                  <a:lnTo>
                    <a:pt x="70429" y="88"/>
                  </a:lnTo>
                  <a:lnTo>
                    <a:pt x="64900" y="1975"/>
                  </a:lnTo>
                  <a:lnTo>
                    <a:pt x="58230" y="4345"/>
                  </a:lnTo>
                  <a:lnTo>
                    <a:pt x="55510" y="5222"/>
                  </a:lnTo>
                  <a:lnTo>
                    <a:pt x="51385" y="5266"/>
                  </a:lnTo>
                  <a:lnTo>
                    <a:pt x="51341" y="5310"/>
                  </a:lnTo>
                  <a:lnTo>
                    <a:pt x="48225" y="6802"/>
                  </a:lnTo>
                  <a:lnTo>
                    <a:pt x="45461" y="8250"/>
                  </a:lnTo>
                  <a:lnTo>
                    <a:pt x="43311" y="9391"/>
                  </a:lnTo>
                  <a:lnTo>
                    <a:pt x="40590" y="10313"/>
                  </a:lnTo>
                  <a:lnTo>
                    <a:pt x="34842" y="11322"/>
                  </a:lnTo>
                  <a:lnTo>
                    <a:pt x="29137" y="12331"/>
                  </a:lnTo>
                  <a:lnTo>
                    <a:pt x="25934" y="12682"/>
                  </a:lnTo>
                  <a:lnTo>
                    <a:pt x="25057" y="12858"/>
                  </a:lnTo>
                  <a:lnTo>
                    <a:pt x="24969" y="12901"/>
                  </a:lnTo>
                  <a:lnTo>
                    <a:pt x="24925" y="12989"/>
                  </a:lnTo>
                  <a:lnTo>
                    <a:pt x="24398" y="15973"/>
                  </a:lnTo>
                  <a:lnTo>
                    <a:pt x="24135" y="18430"/>
                  </a:lnTo>
                  <a:lnTo>
                    <a:pt x="23082" y="22072"/>
                  </a:lnTo>
                  <a:lnTo>
                    <a:pt x="21722" y="24837"/>
                  </a:lnTo>
                  <a:lnTo>
                    <a:pt x="20581" y="26373"/>
                  </a:lnTo>
                  <a:lnTo>
                    <a:pt x="19923" y="26899"/>
                  </a:lnTo>
                  <a:lnTo>
                    <a:pt x="19045" y="27119"/>
                  </a:lnTo>
                  <a:lnTo>
                    <a:pt x="15886" y="26592"/>
                  </a:lnTo>
                  <a:lnTo>
                    <a:pt x="10444" y="25320"/>
                  </a:lnTo>
                  <a:lnTo>
                    <a:pt x="6320" y="24574"/>
                  </a:lnTo>
                  <a:lnTo>
                    <a:pt x="6276" y="24574"/>
                  </a:lnTo>
                  <a:lnTo>
                    <a:pt x="3643" y="24530"/>
                  </a:lnTo>
                  <a:lnTo>
                    <a:pt x="264" y="23301"/>
                  </a:lnTo>
                  <a:lnTo>
                    <a:pt x="132" y="23301"/>
                  </a:lnTo>
                  <a:lnTo>
                    <a:pt x="45" y="23345"/>
                  </a:lnTo>
                  <a:lnTo>
                    <a:pt x="45" y="23433"/>
                  </a:lnTo>
                  <a:lnTo>
                    <a:pt x="1" y="23477"/>
                  </a:lnTo>
                  <a:lnTo>
                    <a:pt x="45" y="23564"/>
                  </a:lnTo>
                  <a:lnTo>
                    <a:pt x="89" y="23608"/>
                  </a:lnTo>
                  <a:lnTo>
                    <a:pt x="132" y="23652"/>
                  </a:lnTo>
                  <a:lnTo>
                    <a:pt x="3511" y="24881"/>
                  </a:lnTo>
                  <a:lnTo>
                    <a:pt x="3599" y="24881"/>
                  </a:lnTo>
                  <a:lnTo>
                    <a:pt x="6276" y="24925"/>
                  </a:lnTo>
                  <a:lnTo>
                    <a:pt x="10357" y="25671"/>
                  </a:lnTo>
                  <a:lnTo>
                    <a:pt x="15842" y="26943"/>
                  </a:lnTo>
                  <a:lnTo>
                    <a:pt x="19045" y="27470"/>
                  </a:lnTo>
                  <a:lnTo>
                    <a:pt x="19089" y="27470"/>
                  </a:lnTo>
                  <a:lnTo>
                    <a:pt x="20054" y="27206"/>
                  </a:lnTo>
                  <a:lnTo>
                    <a:pt x="20098" y="27206"/>
                  </a:lnTo>
                  <a:lnTo>
                    <a:pt x="20844" y="26636"/>
                  </a:lnTo>
                  <a:lnTo>
                    <a:pt x="20888" y="26592"/>
                  </a:lnTo>
                  <a:lnTo>
                    <a:pt x="22029" y="25012"/>
                  </a:lnTo>
                  <a:lnTo>
                    <a:pt x="23433" y="22204"/>
                  </a:lnTo>
                  <a:lnTo>
                    <a:pt x="23433" y="22160"/>
                  </a:lnTo>
                  <a:lnTo>
                    <a:pt x="24442" y="18518"/>
                  </a:lnTo>
                  <a:lnTo>
                    <a:pt x="24749" y="16061"/>
                  </a:lnTo>
                  <a:lnTo>
                    <a:pt x="25232" y="13165"/>
                  </a:lnTo>
                  <a:lnTo>
                    <a:pt x="26022" y="13033"/>
                  </a:lnTo>
                  <a:lnTo>
                    <a:pt x="29181" y="12682"/>
                  </a:lnTo>
                  <a:lnTo>
                    <a:pt x="34886" y="11673"/>
                  </a:lnTo>
                  <a:lnTo>
                    <a:pt x="40634" y="10664"/>
                  </a:lnTo>
                  <a:lnTo>
                    <a:pt x="40678" y="10664"/>
                  </a:lnTo>
                  <a:lnTo>
                    <a:pt x="43443" y="9742"/>
                  </a:lnTo>
                  <a:lnTo>
                    <a:pt x="43486" y="9742"/>
                  </a:lnTo>
                  <a:lnTo>
                    <a:pt x="45637" y="8557"/>
                  </a:lnTo>
                  <a:lnTo>
                    <a:pt x="48401" y="7109"/>
                  </a:lnTo>
                  <a:lnTo>
                    <a:pt x="51429" y="5617"/>
                  </a:lnTo>
                  <a:lnTo>
                    <a:pt x="55554" y="5530"/>
                  </a:lnTo>
                  <a:lnTo>
                    <a:pt x="55597" y="5530"/>
                  </a:lnTo>
                  <a:lnTo>
                    <a:pt x="58362" y="4652"/>
                  </a:lnTo>
                  <a:lnTo>
                    <a:pt x="65032" y="2282"/>
                  </a:lnTo>
                  <a:lnTo>
                    <a:pt x="70517" y="396"/>
                  </a:lnTo>
                  <a:lnTo>
                    <a:pt x="71833" y="352"/>
                  </a:lnTo>
                  <a:lnTo>
                    <a:pt x="72755" y="1098"/>
                  </a:lnTo>
                  <a:lnTo>
                    <a:pt x="73676" y="2853"/>
                  </a:lnTo>
                  <a:lnTo>
                    <a:pt x="75212" y="7022"/>
                  </a:lnTo>
                  <a:lnTo>
                    <a:pt x="75695" y="8908"/>
                  </a:lnTo>
                  <a:lnTo>
                    <a:pt x="75695" y="8952"/>
                  </a:lnTo>
                  <a:lnTo>
                    <a:pt x="75739" y="8996"/>
                  </a:lnTo>
                  <a:lnTo>
                    <a:pt x="75826" y="9040"/>
                  </a:lnTo>
                  <a:lnTo>
                    <a:pt x="75870" y="9040"/>
                  </a:lnTo>
                  <a:lnTo>
                    <a:pt x="75958" y="8996"/>
                  </a:lnTo>
                  <a:lnTo>
                    <a:pt x="76002" y="8952"/>
                  </a:lnTo>
                  <a:lnTo>
                    <a:pt x="76002" y="8908"/>
                  </a:lnTo>
                  <a:lnTo>
                    <a:pt x="76002" y="8821"/>
                  </a:lnTo>
                  <a:lnTo>
                    <a:pt x="75563" y="6934"/>
                  </a:lnTo>
                  <a:lnTo>
                    <a:pt x="75563" y="6890"/>
                  </a:lnTo>
                  <a:lnTo>
                    <a:pt x="74027" y="2721"/>
                  </a:lnTo>
                  <a:lnTo>
                    <a:pt x="73018" y="922"/>
                  </a:lnTo>
                  <a:lnTo>
                    <a:pt x="72974" y="878"/>
                  </a:lnTo>
                  <a:lnTo>
                    <a:pt x="72009" y="45"/>
                  </a:lnTo>
                  <a:lnTo>
                    <a:pt x="7187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1" name="Google Shape;7711;p246"/>
            <p:cNvSpPr/>
            <p:nvPr/>
          </p:nvSpPr>
          <p:spPr>
            <a:xfrm>
              <a:off x="3437000" y="785800"/>
              <a:ext cx="287450" cy="611050"/>
            </a:xfrm>
            <a:custGeom>
              <a:avLst/>
              <a:gdLst/>
              <a:ahLst/>
              <a:cxnLst/>
              <a:rect l="l" t="t" r="r" b="b"/>
              <a:pathLst>
                <a:path w="11498" h="24442" extrusionOk="0">
                  <a:moveTo>
                    <a:pt x="11278" y="0"/>
                  </a:moveTo>
                  <a:lnTo>
                    <a:pt x="11234" y="44"/>
                  </a:lnTo>
                  <a:lnTo>
                    <a:pt x="11190" y="88"/>
                  </a:lnTo>
                  <a:lnTo>
                    <a:pt x="9435" y="3510"/>
                  </a:lnTo>
                  <a:lnTo>
                    <a:pt x="7460" y="6758"/>
                  </a:lnTo>
                  <a:lnTo>
                    <a:pt x="6627" y="8513"/>
                  </a:lnTo>
                  <a:lnTo>
                    <a:pt x="4871" y="13340"/>
                  </a:lnTo>
                  <a:lnTo>
                    <a:pt x="3204" y="17991"/>
                  </a:lnTo>
                  <a:lnTo>
                    <a:pt x="1273" y="21019"/>
                  </a:lnTo>
                  <a:lnTo>
                    <a:pt x="1273" y="21063"/>
                  </a:lnTo>
                  <a:lnTo>
                    <a:pt x="45" y="24222"/>
                  </a:lnTo>
                  <a:lnTo>
                    <a:pt x="1" y="24310"/>
                  </a:lnTo>
                  <a:lnTo>
                    <a:pt x="45" y="24354"/>
                  </a:lnTo>
                  <a:lnTo>
                    <a:pt x="45" y="24397"/>
                  </a:lnTo>
                  <a:lnTo>
                    <a:pt x="132" y="24441"/>
                  </a:lnTo>
                  <a:lnTo>
                    <a:pt x="308" y="24441"/>
                  </a:lnTo>
                  <a:lnTo>
                    <a:pt x="352" y="24354"/>
                  </a:lnTo>
                  <a:lnTo>
                    <a:pt x="1580" y="21194"/>
                  </a:lnTo>
                  <a:lnTo>
                    <a:pt x="3511" y="18123"/>
                  </a:lnTo>
                  <a:lnTo>
                    <a:pt x="5222" y="13471"/>
                  </a:lnTo>
                  <a:lnTo>
                    <a:pt x="6934" y="8644"/>
                  </a:lnTo>
                  <a:lnTo>
                    <a:pt x="7767" y="6933"/>
                  </a:lnTo>
                  <a:lnTo>
                    <a:pt x="9742" y="3686"/>
                  </a:lnTo>
                  <a:lnTo>
                    <a:pt x="11497" y="219"/>
                  </a:lnTo>
                  <a:lnTo>
                    <a:pt x="11497" y="176"/>
                  </a:lnTo>
                  <a:lnTo>
                    <a:pt x="11497" y="88"/>
                  </a:lnTo>
                  <a:lnTo>
                    <a:pt x="11453" y="44"/>
                  </a:lnTo>
                  <a:lnTo>
                    <a:pt x="1141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2" name="Google Shape;7712;p246"/>
            <p:cNvSpPr/>
            <p:nvPr/>
          </p:nvSpPr>
          <p:spPr>
            <a:xfrm>
              <a:off x="3586200" y="2096725"/>
              <a:ext cx="1884700" cy="640675"/>
            </a:xfrm>
            <a:custGeom>
              <a:avLst/>
              <a:gdLst/>
              <a:ahLst/>
              <a:cxnLst/>
              <a:rect l="l" t="t" r="r" b="b"/>
              <a:pathLst>
                <a:path w="75388" h="25627" extrusionOk="0">
                  <a:moveTo>
                    <a:pt x="69727" y="0"/>
                  </a:moveTo>
                  <a:lnTo>
                    <a:pt x="67094" y="658"/>
                  </a:lnTo>
                  <a:lnTo>
                    <a:pt x="60248" y="3072"/>
                  </a:lnTo>
                  <a:lnTo>
                    <a:pt x="58142" y="3818"/>
                  </a:lnTo>
                  <a:lnTo>
                    <a:pt x="53271" y="3861"/>
                  </a:lnTo>
                  <a:lnTo>
                    <a:pt x="53227" y="3861"/>
                  </a:lnTo>
                  <a:lnTo>
                    <a:pt x="48752" y="6099"/>
                  </a:lnTo>
                  <a:lnTo>
                    <a:pt x="46031" y="7504"/>
                  </a:lnTo>
                  <a:lnTo>
                    <a:pt x="44495" y="8162"/>
                  </a:lnTo>
                  <a:lnTo>
                    <a:pt x="39712" y="9083"/>
                  </a:lnTo>
                  <a:lnTo>
                    <a:pt x="36290" y="9698"/>
                  </a:lnTo>
                  <a:lnTo>
                    <a:pt x="33306" y="10180"/>
                  </a:lnTo>
                  <a:lnTo>
                    <a:pt x="28347" y="11146"/>
                  </a:lnTo>
                  <a:lnTo>
                    <a:pt x="28303" y="11189"/>
                  </a:lnTo>
                  <a:lnTo>
                    <a:pt x="27557" y="11628"/>
                  </a:lnTo>
                  <a:lnTo>
                    <a:pt x="27470" y="11672"/>
                  </a:lnTo>
                  <a:lnTo>
                    <a:pt x="26987" y="12418"/>
                  </a:lnTo>
                  <a:lnTo>
                    <a:pt x="26987" y="12462"/>
                  </a:lnTo>
                  <a:lnTo>
                    <a:pt x="26592" y="14656"/>
                  </a:lnTo>
                  <a:lnTo>
                    <a:pt x="25319" y="19044"/>
                  </a:lnTo>
                  <a:lnTo>
                    <a:pt x="23740" y="22247"/>
                  </a:lnTo>
                  <a:lnTo>
                    <a:pt x="22336" y="24266"/>
                  </a:lnTo>
                  <a:lnTo>
                    <a:pt x="21326" y="24968"/>
                  </a:lnTo>
                  <a:lnTo>
                    <a:pt x="20185" y="25275"/>
                  </a:lnTo>
                  <a:lnTo>
                    <a:pt x="18737" y="25143"/>
                  </a:lnTo>
                  <a:lnTo>
                    <a:pt x="11541" y="23608"/>
                  </a:lnTo>
                  <a:lnTo>
                    <a:pt x="7723" y="22906"/>
                  </a:lnTo>
                  <a:lnTo>
                    <a:pt x="4608" y="22730"/>
                  </a:lnTo>
                  <a:lnTo>
                    <a:pt x="1405" y="21589"/>
                  </a:lnTo>
                  <a:lnTo>
                    <a:pt x="220" y="21150"/>
                  </a:lnTo>
                  <a:lnTo>
                    <a:pt x="88" y="21150"/>
                  </a:lnTo>
                  <a:lnTo>
                    <a:pt x="44" y="21194"/>
                  </a:lnTo>
                  <a:lnTo>
                    <a:pt x="0" y="21238"/>
                  </a:lnTo>
                  <a:lnTo>
                    <a:pt x="0" y="21326"/>
                  </a:lnTo>
                  <a:lnTo>
                    <a:pt x="0" y="21370"/>
                  </a:lnTo>
                  <a:lnTo>
                    <a:pt x="44" y="21457"/>
                  </a:lnTo>
                  <a:lnTo>
                    <a:pt x="88" y="21457"/>
                  </a:lnTo>
                  <a:lnTo>
                    <a:pt x="1317" y="21940"/>
                  </a:lnTo>
                  <a:lnTo>
                    <a:pt x="4520" y="23081"/>
                  </a:lnTo>
                  <a:lnTo>
                    <a:pt x="4608" y="23081"/>
                  </a:lnTo>
                  <a:lnTo>
                    <a:pt x="7679" y="23257"/>
                  </a:lnTo>
                  <a:lnTo>
                    <a:pt x="11453" y="23915"/>
                  </a:lnTo>
                  <a:lnTo>
                    <a:pt x="18693" y="25494"/>
                  </a:lnTo>
                  <a:lnTo>
                    <a:pt x="20185" y="25626"/>
                  </a:lnTo>
                  <a:lnTo>
                    <a:pt x="20273" y="25626"/>
                  </a:lnTo>
                  <a:lnTo>
                    <a:pt x="21458" y="25319"/>
                  </a:lnTo>
                  <a:lnTo>
                    <a:pt x="21546" y="25275"/>
                  </a:lnTo>
                  <a:lnTo>
                    <a:pt x="22555" y="24529"/>
                  </a:lnTo>
                  <a:lnTo>
                    <a:pt x="22599" y="24485"/>
                  </a:lnTo>
                  <a:lnTo>
                    <a:pt x="24047" y="22423"/>
                  </a:lnTo>
                  <a:lnTo>
                    <a:pt x="24047" y="22379"/>
                  </a:lnTo>
                  <a:lnTo>
                    <a:pt x="25627" y="19176"/>
                  </a:lnTo>
                  <a:lnTo>
                    <a:pt x="25670" y="19176"/>
                  </a:lnTo>
                  <a:lnTo>
                    <a:pt x="26899" y="14744"/>
                  </a:lnTo>
                  <a:lnTo>
                    <a:pt x="27338" y="12550"/>
                  </a:lnTo>
                  <a:lnTo>
                    <a:pt x="27777" y="11892"/>
                  </a:lnTo>
                  <a:lnTo>
                    <a:pt x="28435" y="11497"/>
                  </a:lnTo>
                  <a:lnTo>
                    <a:pt x="33393" y="10487"/>
                  </a:lnTo>
                  <a:lnTo>
                    <a:pt x="36333" y="10049"/>
                  </a:lnTo>
                  <a:lnTo>
                    <a:pt x="39756" y="9434"/>
                  </a:lnTo>
                  <a:lnTo>
                    <a:pt x="44583" y="8513"/>
                  </a:lnTo>
                  <a:lnTo>
                    <a:pt x="44627" y="8513"/>
                  </a:lnTo>
                  <a:lnTo>
                    <a:pt x="46207" y="7811"/>
                  </a:lnTo>
                  <a:lnTo>
                    <a:pt x="48927" y="6407"/>
                  </a:lnTo>
                  <a:lnTo>
                    <a:pt x="53315" y="4213"/>
                  </a:lnTo>
                  <a:lnTo>
                    <a:pt x="58142" y="4169"/>
                  </a:lnTo>
                  <a:lnTo>
                    <a:pt x="58230" y="4169"/>
                  </a:lnTo>
                  <a:lnTo>
                    <a:pt x="60336" y="3379"/>
                  </a:lnTo>
                  <a:lnTo>
                    <a:pt x="67181" y="1009"/>
                  </a:lnTo>
                  <a:lnTo>
                    <a:pt x="69770" y="351"/>
                  </a:lnTo>
                  <a:lnTo>
                    <a:pt x="71921" y="395"/>
                  </a:lnTo>
                  <a:lnTo>
                    <a:pt x="73369" y="1273"/>
                  </a:lnTo>
                  <a:lnTo>
                    <a:pt x="74246" y="2721"/>
                  </a:lnTo>
                  <a:lnTo>
                    <a:pt x="74992" y="5178"/>
                  </a:lnTo>
                  <a:lnTo>
                    <a:pt x="75036" y="7196"/>
                  </a:lnTo>
                  <a:lnTo>
                    <a:pt x="74992" y="10838"/>
                  </a:lnTo>
                  <a:lnTo>
                    <a:pt x="73544" y="13471"/>
                  </a:lnTo>
                  <a:lnTo>
                    <a:pt x="73544" y="13515"/>
                  </a:lnTo>
                  <a:lnTo>
                    <a:pt x="72667" y="15621"/>
                  </a:lnTo>
                  <a:lnTo>
                    <a:pt x="72667" y="15665"/>
                  </a:lnTo>
                  <a:lnTo>
                    <a:pt x="72667" y="15753"/>
                  </a:lnTo>
                  <a:lnTo>
                    <a:pt x="72710" y="15797"/>
                  </a:lnTo>
                  <a:lnTo>
                    <a:pt x="72754" y="15841"/>
                  </a:lnTo>
                  <a:lnTo>
                    <a:pt x="72886" y="15841"/>
                  </a:lnTo>
                  <a:lnTo>
                    <a:pt x="72930" y="15797"/>
                  </a:lnTo>
                  <a:lnTo>
                    <a:pt x="72974" y="15753"/>
                  </a:lnTo>
                  <a:lnTo>
                    <a:pt x="73851" y="13647"/>
                  </a:lnTo>
                  <a:lnTo>
                    <a:pt x="75343" y="10970"/>
                  </a:lnTo>
                  <a:lnTo>
                    <a:pt x="75343" y="10882"/>
                  </a:lnTo>
                  <a:lnTo>
                    <a:pt x="75387" y="7196"/>
                  </a:lnTo>
                  <a:lnTo>
                    <a:pt x="75343" y="5134"/>
                  </a:lnTo>
                  <a:lnTo>
                    <a:pt x="75343" y="5090"/>
                  </a:lnTo>
                  <a:lnTo>
                    <a:pt x="74597" y="2589"/>
                  </a:lnTo>
                  <a:lnTo>
                    <a:pt x="74553" y="2545"/>
                  </a:lnTo>
                  <a:lnTo>
                    <a:pt x="73632" y="1053"/>
                  </a:lnTo>
                  <a:lnTo>
                    <a:pt x="73588" y="1009"/>
                  </a:lnTo>
                  <a:lnTo>
                    <a:pt x="72052" y="44"/>
                  </a:lnTo>
                  <a:lnTo>
                    <a:pt x="71964" y="44"/>
                  </a:lnTo>
                  <a:lnTo>
                    <a:pt x="6977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3" name="Google Shape;7713;p246"/>
            <p:cNvSpPr/>
            <p:nvPr/>
          </p:nvSpPr>
          <p:spPr>
            <a:xfrm>
              <a:off x="3416150" y="761650"/>
              <a:ext cx="289650" cy="645075"/>
            </a:xfrm>
            <a:custGeom>
              <a:avLst/>
              <a:gdLst/>
              <a:ahLst/>
              <a:cxnLst/>
              <a:rect l="l" t="t" r="r" b="b"/>
              <a:pathLst>
                <a:path w="11586" h="25803" extrusionOk="0">
                  <a:moveTo>
                    <a:pt x="11322" y="1"/>
                  </a:moveTo>
                  <a:lnTo>
                    <a:pt x="11278" y="45"/>
                  </a:lnTo>
                  <a:lnTo>
                    <a:pt x="11234" y="88"/>
                  </a:lnTo>
                  <a:lnTo>
                    <a:pt x="9347" y="3950"/>
                  </a:lnTo>
                  <a:lnTo>
                    <a:pt x="7329" y="7241"/>
                  </a:lnTo>
                  <a:lnTo>
                    <a:pt x="6495" y="9128"/>
                  </a:lnTo>
                  <a:lnTo>
                    <a:pt x="5574" y="11717"/>
                  </a:lnTo>
                  <a:lnTo>
                    <a:pt x="3906" y="16807"/>
                  </a:lnTo>
                  <a:lnTo>
                    <a:pt x="2853" y="19484"/>
                  </a:lnTo>
                  <a:lnTo>
                    <a:pt x="2107" y="20668"/>
                  </a:lnTo>
                  <a:lnTo>
                    <a:pt x="2107" y="20712"/>
                  </a:lnTo>
                  <a:lnTo>
                    <a:pt x="45" y="25583"/>
                  </a:lnTo>
                  <a:lnTo>
                    <a:pt x="1" y="25627"/>
                  </a:lnTo>
                  <a:lnTo>
                    <a:pt x="1" y="25715"/>
                  </a:lnTo>
                  <a:lnTo>
                    <a:pt x="45" y="25758"/>
                  </a:lnTo>
                  <a:lnTo>
                    <a:pt x="133" y="25802"/>
                  </a:lnTo>
                  <a:lnTo>
                    <a:pt x="264" y="25802"/>
                  </a:lnTo>
                  <a:lnTo>
                    <a:pt x="352" y="25715"/>
                  </a:lnTo>
                  <a:lnTo>
                    <a:pt x="2414" y="20844"/>
                  </a:lnTo>
                  <a:lnTo>
                    <a:pt x="3160" y="19659"/>
                  </a:lnTo>
                  <a:lnTo>
                    <a:pt x="3160" y="19615"/>
                  </a:lnTo>
                  <a:lnTo>
                    <a:pt x="4213" y="16895"/>
                  </a:lnTo>
                  <a:lnTo>
                    <a:pt x="5881" y="11804"/>
                  </a:lnTo>
                  <a:lnTo>
                    <a:pt x="6846" y="9259"/>
                  </a:lnTo>
                  <a:lnTo>
                    <a:pt x="7636" y="7416"/>
                  </a:lnTo>
                  <a:lnTo>
                    <a:pt x="9655" y="4125"/>
                  </a:lnTo>
                  <a:lnTo>
                    <a:pt x="11541" y="264"/>
                  </a:lnTo>
                  <a:lnTo>
                    <a:pt x="11585" y="176"/>
                  </a:lnTo>
                  <a:lnTo>
                    <a:pt x="11541" y="132"/>
                  </a:lnTo>
                  <a:lnTo>
                    <a:pt x="11541" y="45"/>
                  </a:lnTo>
                  <a:lnTo>
                    <a:pt x="1145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4" name="Google Shape;7714;p246"/>
            <p:cNvSpPr/>
            <p:nvPr/>
          </p:nvSpPr>
          <p:spPr>
            <a:xfrm>
              <a:off x="3602650" y="2266750"/>
              <a:ext cx="1732200" cy="549625"/>
            </a:xfrm>
            <a:custGeom>
              <a:avLst/>
              <a:gdLst/>
              <a:ahLst/>
              <a:cxnLst/>
              <a:rect l="l" t="t" r="r" b="b"/>
              <a:pathLst>
                <a:path w="69288" h="21985" extrusionOk="0">
                  <a:moveTo>
                    <a:pt x="67094" y="0"/>
                  </a:moveTo>
                  <a:lnTo>
                    <a:pt x="63935" y="1054"/>
                  </a:lnTo>
                  <a:lnTo>
                    <a:pt x="58055" y="2502"/>
                  </a:lnTo>
                  <a:lnTo>
                    <a:pt x="54544" y="2633"/>
                  </a:lnTo>
                  <a:lnTo>
                    <a:pt x="54500" y="2633"/>
                  </a:lnTo>
                  <a:lnTo>
                    <a:pt x="51165" y="3862"/>
                  </a:lnTo>
                  <a:lnTo>
                    <a:pt x="47874" y="5091"/>
                  </a:lnTo>
                  <a:lnTo>
                    <a:pt x="45198" y="5661"/>
                  </a:lnTo>
                  <a:lnTo>
                    <a:pt x="39932" y="6144"/>
                  </a:lnTo>
                  <a:lnTo>
                    <a:pt x="36378" y="6495"/>
                  </a:lnTo>
                  <a:lnTo>
                    <a:pt x="29927" y="7241"/>
                  </a:lnTo>
                  <a:lnTo>
                    <a:pt x="28918" y="7416"/>
                  </a:lnTo>
                  <a:lnTo>
                    <a:pt x="28830" y="7460"/>
                  </a:lnTo>
                  <a:lnTo>
                    <a:pt x="28742" y="7548"/>
                  </a:lnTo>
                  <a:lnTo>
                    <a:pt x="27338" y="12068"/>
                  </a:lnTo>
                  <a:lnTo>
                    <a:pt x="25846" y="15227"/>
                  </a:lnTo>
                  <a:lnTo>
                    <a:pt x="22775" y="20273"/>
                  </a:lnTo>
                  <a:lnTo>
                    <a:pt x="21897" y="21502"/>
                  </a:lnTo>
                  <a:lnTo>
                    <a:pt x="19132" y="21633"/>
                  </a:lnTo>
                  <a:lnTo>
                    <a:pt x="16456" y="21282"/>
                  </a:lnTo>
                  <a:lnTo>
                    <a:pt x="12068" y="20361"/>
                  </a:lnTo>
                  <a:lnTo>
                    <a:pt x="8557" y="19615"/>
                  </a:lnTo>
                  <a:lnTo>
                    <a:pt x="8513" y="19615"/>
                  </a:lnTo>
                  <a:lnTo>
                    <a:pt x="5968" y="19439"/>
                  </a:lnTo>
                  <a:lnTo>
                    <a:pt x="3204" y="18957"/>
                  </a:lnTo>
                  <a:lnTo>
                    <a:pt x="220" y="18035"/>
                  </a:lnTo>
                  <a:lnTo>
                    <a:pt x="132" y="18035"/>
                  </a:lnTo>
                  <a:lnTo>
                    <a:pt x="88" y="18079"/>
                  </a:lnTo>
                  <a:lnTo>
                    <a:pt x="44" y="18123"/>
                  </a:lnTo>
                  <a:lnTo>
                    <a:pt x="1" y="18167"/>
                  </a:lnTo>
                  <a:lnTo>
                    <a:pt x="1" y="18255"/>
                  </a:lnTo>
                  <a:lnTo>
                    <a:pt x="1" y="18299"/>
                  </a:lnTo>
                  <a:lnTo>
                    <a:pt x="44" y="18342"/>
                  </a:lnTo>
                  <a:lnTo>
                    <a:pt x="88" y="18386"/>
                  </a:lnTo>
                  <a:lnTo>
                    <a:pt x="3116" y="19308"/>
                  </a:lnTo>
                  <a:lnTo>
                    <a:pt x="5924" y="19790"/>
                  </a:lnTo>
                  <a:lnTo>
                    <a:pt x="5968" y="19790"/>
                  </a:lnTo>
                  <a:lnTo>
                    <a:pt x="8470" y="19966"/>
                  </a:lnTo>
                  <a:lnTo>
                    <a:pt x="11980" y="20712"/>
                  </a:lnTo>
                  <a:lnTo>
                    <a:pt x="16368" y="21633"/>
                  </a:lnTo>
                  <a:lnTo>
                    <a:pt x="19089" y="21984"/>
                  </a:lnTo>
                  <a:lnTo>
                    <a:pt x="19132" y="21984"/>
                  </a:lnTo>
                  <a:lnTo>
                    <a:pt x="21985" y="21853"/>
                  </a:lnTo>
                  <a:lnTo>
                    <a:pt x="22072" y="21809"/>
                  </a:lnTo>
                  <a:lnTo>
                    <a:pt x="22116" y="21765"/>
                  </a:lnTo>
                  <a:lnTo>
                    <a:pt x="23082" y="20493"/>
                  </a:lnTo>
                  <a:lnTo>
                    <a:pt x="26153" y="15402"/>
                  </a:lnTo>
                  <a:lnTo>
                    <a:pt x="27645" y="12243"/>
                  </a:lnTo>
                  <a:lnTo>
                    <a:pt x="27689" y="12199"/>
                  </a:lnTo>
                  <a:lnTo>
                    <a:pt x="29049" y="7723"/>
                  </a:lnTo>
                  <a:lnTo>
                    <a:pt x="29971" y="7592"/>
                  </a:lnTo>
                  <a:lnTo>
                    <a:pt x="36421" y="6846"/>
                  </a:lnTo>
                  <a:lnTo>
                    <a:pt x="39976" y="6495"/>
                  </a:lnTo>
                  <a:lnTo>
                    <a:pt x="45241" y="6012"/>
                  </a:lnTo>
                  <a:lnTo>
                    <a:pt x="45285" y="6012"/>
                  </a:lnTo>
                  <a:lnTo>
                    <a:pt x="47962" y="5398"/>
                  </a:lnTo>
                  <a:lnTo>
                    <a:pt x="48006" y="5398"/>
                  </a:lnTo>
                  <a:lnTo>
                    <a:pt x="51253" y="4213"/>
                  </a:lnTo>
                  <a:lnTo>
                    <a:pt x="54588" y="2984"/>
                  </a:lnTo>
                  <a:lnTo>
                    <a:pt x="58098" y="2853"/>
                  </a:lnTo>
                  <a:lnTo>
                    <a:pt x="64022" y="1405"/>
                  </a:lnTo>
                  <a:lnTo>
                    <a:pt x="67182" y="351"/>
                  </a:lnTo>
                  <a:lnTo>
                    <a:pt x="67752" y="439"/>
                  </a:lnTo>
                  <a:lnTo>
                    <a:pt x="68059" y="1097"/>
                  </a:lnTo>
                  <a:lnTo>
                    <a:pt x="68191" y="4081"/>
                  </a:lnTo>
                  <a:lnTo>
                    <a:pt x="68191" y="4125"/>
                  </a:lnTo>
                  <a:lnTo>
                    <a:pt x="68937" y="7636"/>
                  </a:lnTo>
                  <a:lnTo>
                    <a:pt x="68937" y="7723"/>
                  </a:lnTo>
                  <a:lnTo>
                    <a:pt x="68981" y="7767"/>
                  </a:lnTo>
                  <a:lnTo>
                    <a:pt x="69200" y="7767"/>
                  </a:lnTo>
                  <a:lnTo>
                    <a:pt x="69244" y="7723"/>
                  </a:lnTo>
                  <a:lnTo>
                    <a:pt x="69288" y="7636"/>
                  </a:lnTo>
                  <a:lnTo>
                    <a:pt x="69288" y="7592"/>
                  </a:lnTo>
                  <a:lnTo>
                    <a:pt x="68542" y="4081"/>
                  </a:lnTo>
                  <a:lnTo>
                    <a:pt x="68410" y="1054"/>
                  </a:lnTo>
                  <a:lnTo>
                    <a:pt x="68410" y="966"/>
                  </a:lnTo>
                  <a:lnTo>
                    <a:pt x="68059" y="176"/>
                  </a:lnTo>
                  <a:lnTo>
                    <a:pt x="67972" y="132"/>
                  </a:lnTo>
                  <a:lnTo>
                    <a:pt x="67928" y="88"/>
                  </a:lnTo>
                  <a:lnTo>
                    <a:pt x="6718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5" name="Google Shape;7715;p246"/>
            <p:cNvSpPr/>
            <p:nvPr/>
          </p:nvSpPr>
          <p:spPr>
            <a:xfrm>
              <a:off x="3338275" y="741900"/>
              <a:ext cx="284150" cy="635200"/>
            </a:xfrm>
            <a:custGeom>
              <a:avLst/>
              <a:gdLst/>
              <a:ahLst/>
              <a:cxnLst/>
              <a:rect l="l" t="t" r="r" b="b"/>
              <a:pathLst>
                <a:path w="11366" h="25408" extrusionOk="0">
                  <a:moveTo>
                    <a:pt x="11234" y="1"/>
                  </a:moveTo>
                  <a:lnTo>
                    <a:pt x="11146" y="45"/>
                  </a:lnTo>
                  <a:lnTo>
                    <a:pt x="11102" y="45"/>
                  </a:lnTo>
                  <a:lnTo>
                    <a:pt x="11058" y="132"/>
                  </a:lnTo>
                  <a:lnTo>
                    <a:pt x="9259" y="3950"/>
                  </a:lnTo>
                  <a:lnTo>
                    <a:pt x="7723" y="6451"/>
                  </a:lnTo>
                  <a:lnTo>
                    <a:pt x="6056" y="10620"/>
                  </a:lnTo>
                  <a:lnTo>
                    <a:pt x="4476" y="15578"/>
                  </a:lnTo>
                  <a:lnTo>
                    <a:pt x="2896" y="19659"/>
                  </a:lnTo>
                  <a:lnTo>
                    <a:pt x="1799" y="22775"/>
                  </a:lnTo>
                  <a:lnTo>
                    <a:pt x="44" y="25144"/>
                  </a:lnTo>
                  <a:lnTo>
                    <a:pt x="0" y="25188"/>
                  </a:lnTo>
                  <a:lnTo>
                    <a:pt x="0" y="25232"/>
                  </a:lnTo>
                  <a:lnTo>
                    <a:pt x="44" y="25320"/>
                  </a:lnTo>
                  <a:lnTo>
                    <a:pt x="88" y="25364"/>
                  </a:lnTo>
                  <a:lnTo>
                    <a:pt x="176" y="25408"/>
                  </a:lnTo>
                  <a:lnTo>
                    <a:pt x="264" y="25408"/>
                  </a:lnTo>
                  <a:lnTo>
                    <a:pt x="308" y="25320"/>
                  </a:lnTo>
                  <a:lnTo>
                    <a:pt x="2107" y="22994"/>
                  </a:lnTo>
                  <a:lnTo>
                    <a:pt x="2107" y="22950"/>
                  </a:lnTo>
                  <a:lnTo>
                    <a:pt x="3248" y="19791"/>
                  </a:lnTo>
                  <a:lnTo>
                    <a:pt x="4783" y="15666"/>
                  </a:lnTo>
                  <a:lnTo>
                    <a:pt x="6363" y="10751"/>
                  </a:lnTo>
                  <a:lnTo>
                    <a:pt x="8031" y="6627"/>
                  </a:lnTo>
                  <a:lnTo>
                    <a:pt x="9566" y="4126"/>
                  </a:lnTo>
                  <a:lnTo>
                    <a:pt x="11365" y="264"/>
                  </a:lnTo>
                  <a:lnTo>
                    <a:pt x="11365" y="220"/>
                  </a:lnTo>
                  <a:lnTo>
                    <a:pt x="11365" y="132"/>
                  </a:lnTo>
                  <a:lnTo>
                    <a:pt x="11322" y="89"/>
                  </a:lnTo>
                  <a:lnTo>
                    <a:pt x="11278" y="45"/>
                  </a:lnTo>
                  <a:lnTo>
                    <a:pt x="1123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6" name="Google Shape;7716;p246"/>
            <p:cNvSpPr/>
            <p:nvPr/>
          </p:nvSpPr>
          <p:spPr>
            <a:xfrm>
              <a:off x="3628975" y="2341350"/>
              <a:ext cx="1621425" cy="496975"/>
            </a:xfrm>
            <a:custGeom>
              <a:avLst/>
              <a:gdLst/>
              <a:ahLst/>
              <a:cxnLst/>
              <a:rect l="l" t="t" r="r" b="b"/>
              <a:pathLst>
                <a:path w="64857" h="19879" extrusionOk="0">
                  <a:moveTo>
                    <a:pt x="63935" y="0"/>
                  </a:moveTo>
                  <a:lnTo>
                    <a:pt x="58230" y="1141"/>
                  </a:lnTo>
                  <a:lnTo>
                    <a:pt x="51736" y="2809"/>
                  </a:lnTo>
                  <a:lnTo>
                    <a:pt x="48971" y="3686"/>
                  </a:lnTo>
                  <a:lnTo>
                    <a:pt x="46733" y="4344"/>
                  </a:lnTo>
                  <a:lnTo>
                    <a:pt x="43574" y="4696"/>
                  </a:lnTo>
                  <a:lnTo>
                    <a:pt x="38177" y="5222"/>
                  </a:lnTo>
                  <a:lnTo>
                    <a:pt x="34930" y="5485"/>
                  </a:lnTo>
                  <a:lnTo>
                    <a:pt x="28611" y="6012"/>
                  </a:lnTo>
                  <a:lnTo>
                    <a:pt x="28523" y="6056"/>
                  </a:lnTo>
                  <a:lnTo>
                    <a:pt x="28172" y="6275"/>
                  </a:lnTo>
                  <a:lnTo>
                    <a:pt x="28128" y="6363"/>
                  </a:lnTo>
                  <a:lnTo>
                    <a:pt x="26899" y="9698"/>
                  </a:lnTo>
                  <a:lnTo>
                    <a:pt x="25320" y="12989"/>
                  </a:lnTo>
                  <a:lnTo>
                    <a:pt x="23652" y="15753"/>
                  </a:lnTo>
                  <a:lnTo>
                    <a:pt x="21941" y="18255"/>
                  </a:lnTo>
                  <a:lnTo>
                    <a:pt x="21107" y="19176"/>
                  </a:lnTo>
                  <a:lnTo>
                    <a:pt x="20581" y="19483"/>
                  </a:lnTo>
                  <a:lnTo>
                    <a:pt x="17334" y="19527"/>
                  </a:lnTo>
                  <a:lnTo>
                    <a:pt x="14350" y="19176"/>
                  </a:lnTo>
                  <a:lnTo>
                    <a:pt x="10488" y="18386"/>
                  </a:lnTo>
                  <a:lnTo>
                    <a:pt x="7417" y="17728"/>
                  </a:lnTo>
                  <a:lnTo>
                    <a:pt x="1975" y="17026"/>
                  </a:lnTo>
                  <a:lnTo>
                    <a:pt x="264" y="16412"/>
                  </a:lnTo>
                  <a:lnTo>
                    <a:pt x="132" y="16412"/>
                  </a:lnTo>
                  <a:lnTo>
                    <a:pt x="88" y="16455"/>
                  </a:lnTo>
                  <a:lnTo>
                    <a:pt x="45" y="16499"/>
                  </a:lnTo>
                  <a:lnTo>
                    <a:pt x="1" y="16587"/>
                  </a:lnTo>
                  <a:lnTo>
                    <a:pt x="45" y="16675"/>
                  </a:lnTo>
                  <a:lnTo>
                    <a:pt x="88" y="16719"/>
                  </a:lnTo>
                  <a:lnTo>
                    <a:pt x="132" y="16763"/>
                  </a:lnTo>
                  <a:lnTo>
                    <a:pt x="1888" y="17333"/>
                  </a:lnTo>
                  <a:lnTo>
                    <a:pt x="1931" y="17377"/>
                  </a:lnTo>
                  <a:lnTo>
                    <a:pt x="7373" y="18079"/>
                  </a:lnTo>
                  <a:lnTo>
                    <a:pt x="10444" y="18737"/>
                  </a:lnTo>
                  <a:lnTo>
                    <a:pt x="14306" y="19527"/>
                  </a:lnTo>
                  <a:lnTo>
                    <a:pt x="17334" y="19878"/>
                  </a:lnTo>
                  <a:lnTo>
                    <a:pt x="20625" y="19834"/>
                  </a:lnTo>
                  <a:lnTo>
                    <a:pt x="20712" y="19834"/>
                  </a:lnTo>
                  <a:lnTo>
                    <a:pt x="21283" y="19483"/>
                  </a:lnTo>
                  <a:lnTo>
                    <a:pt x="21327" y="19439"/>
                  </a:lnTo>
                  <a:lnTo>
                    <a:pt x="22204" y="18474"/>
                  </a:lnTo>
                  <a:lnTo>
                    <a:pt x="23959" y="15973"/>
                  </a:lnTo>
                  <a:lnTo>
                    <a:pt x="25627" y="13121"/>
                  </a:lnTo>
                  <a:lnTo>
                    <a:pt x="27207" y="9830"/>
                  </a:lnTo>
                  <a:lnTo>
                    <a:pt x="28435" y="6538"/>
                  </a:lnTo>
                  <a:lnTo>
                    <a:pt x="28699" y="6363"/>
                  </a:lnTo>
                  <a:lnTo>
                    <a:pt x="34930" y="5836"/>
                  </a:lnTo>
                  <a:lnTo>
                    <a:pt x="38221" y="5573"/>
                  </a:lnTo>
                  <a:lnTo>
                    <a:pt x="43618" y="5047"/>
                  </a:lnTo>
                  <a:lnTo>
                    <a:pt x="46777" y="4696"/>
                  </a:lnTo>
                  <a:lnTo>
                    <a:pt x="46821" y="4696"/>
                  </a:lnTo>
                  <a:lnTo>
                    <a:pt x="49059" y="4037"/>
                  </a:lnTo>
                  <a:lnTo>
                    <a:pt x="51868" y="3116"/>
                  </a:lnTo>
                  <a:lnTo>
                    <a:pt x="58318" y="1492"/>
                  </a:lnTo>
                  <a:lnTo>
                    <a:pt x="63935" y="351"/>
                  </a:lnTo>
                  <a:lnTo>
                    <a:pt x="64286" y="571"/>
                  </a:lnTo>
                  <a:lnTo>
                    <a:pt x="64505" y="1141"/>
                  </a:lnTo>
                  <a:lnTo>
                    <a:pt x="64330" y="5222"/>
                  </a:lnTo>
                  <a:lnTo>
                    <a:pt x="64330" y="5310"/>
                  </a:lnTo>
                  <a:lnTo>
                    <a:pt x="64373" y="5354"/>
                  </a:lnTo>
                  <a:lnTo>
                    <a:pt x="64417" y="5398"/>
                  </a:lnTo>
                  <a:lnTo>
                    <a:pt x="64549" y="5398"/>
                  </a:lnTo>
                  <a:lnTo>
                    <a:pt x="64593" y="5354"/>
                  </a:lnTo>
                  <a:lnTo>
                    <a:pt x="64637" y="5310"/>
                  </a:lnTo>
                  <a:lnTo>
                    <a:pt x="64681" y="5222"/>
                  </a:lnTo>
                  <a:lnTo>
                    <a:pt x="64856" y="1097"/>
                  </a:lnTo>
                  <a:lnTo>
                    <a:pt x="64856" y="1010"/>
                  </a:lnTo>
                  <a:lnTo>
                    <a:pt x="64549" y="395"/>
                  </a:lnTo>
                  <a:lnTo>
                    <a:pt x="64505" y="307"/>
                  </a:lnTo>
                  <a:lnTo>
                    <a:pt x="64022" y="44"/>
                  </a:lnTo>
                  <a:lnTo>
                    <a:pt x="6393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7" name="Google Shape;7717;p246"/>
            <p:cNvSpPr/>
            <p:nvPr/>
          </p:nvSpPr>
          <p:spPr>
            <a:xfrm>
              <a:off x="3316325" y="744100"/>
              <a:ext cx="277575" cy="640675"/>
            </a:xfrm>
            <a:custGeom>
              <a:avLst/>
              <a:gdLst/>
              <a:ahLst/>
              <a:cxnLst/>
              <a:rect l="l" t="t" r="r" b="b"/>
              <a:pathLst>
                <a:path w="11103" h="25627" extrusionOk="0">
                  <a:moveTo>
                    <a:pt x="10883" y="1"/>
                  </a:moveTo>
                  <a:lnTo>
                    <a:pt x="10795" y="44"/>
                  </a:lnTo>
                  <a:lnTo>
                    <a:pt x="10751" y="88"/>
                  </a:lnTo>
                  <a:lnTo>
                    <a:pt x="10225" y="1098"/>
                  </a:lnTo>
                  <a:lnTo>
                    <a:pt x="7680" y="5793"/>
                  </a:lnTo>
                  <a:lnTo>
                    <a:pt x="6144" y="9698"/>
                  </a:lnTo>
                  <a:lnTo>
                    <a:pt x="4652" y="14437"/>
                  </a:lnTo>
                  <a:lnTo>
                    <a:pt x="2590" y="19483"/>
                  </a:lnTo>
                  <a:lnTo>
                    <a:pt x="1449" y="22950"/>
                  </a:lnTo>
                  <a:lnTo>
                    <a:pt x="45" y="25363"/>
                  </a:lnTo>
                  <a:lnTo>
                    <a:pt x="1" y="25451"/>
                  </a:lnTo>
                  <a:lnTo>
                    <a:pt x="1" y="25495"/>
                  </a:lnTo>
                  <a:lnTo>
                    <a:pt x="45" y="25583"/>
                  </a:lnTo>
                  <a:lnTo>
                    <a:pt x="89" y="25627"/>
                  </a:lnTo>
                  <a:lnTo>
                    <a:pt x="264" y="25627"/>
                  </a:lnTo>
                  <a:lnTo>
                    <a:pt x="352" y="25539"/>
                  </a:lnTo>
                  <a:lnTo>
                    <a:pt x="1756" y="23125"/>
                  </a:lnTo>
                  <a:lnTo>
                    <a:pt x="1800" y="23082"/>
                  </a:lnTo>
                  <a:lnTo>
                    <a:pt x="2941" y="19571"/>
                  </a:lnTo>
                  <a:lnTo>
                    <a:pt x="4959" y="14525"/>
                  </a:lnTo>
                  <a:lnTo>
                    <a:pt x="6451" y="9830"/>
                  </a:lnTo>
                  <a:lnTo>
                    <a:pt x="7987" y="5924"/>
                  </a:lnTo>
                  <a:lnTo>
                    <a:pt x="10532" y="1273"/>
                  </a:lnTo>
                  <a:lnTo>
                    <a:pt x="11059" y="264"/>
                  </a:lnTo>
                  <a:lnTo>
                    <a:pt x="11103" y="220"/>
                  </a:lnTo>
                  <a:lnTo>
                    <a:pt x="11103" y="132"/>
                  </a:lnTo>
                  <a:lnTo>
                    <a:pt x="11059" y="88"/>
                  </a:lnTo>
                  <a:lnTo>
                    <a:pt x="11015" y="44"/>
                  </a:lnTo>
                  <a:lnTo>
                    <a:pt x="1092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8" name="Google Shape;7718;p246"/>
            <p:cNvSpPr/>
            <p:nvPr/>
          </p:nvSpPr>
          <p:spPr>
            <a:xfrm>
              <a:off x="3616925" y="2404975"/>
              <a:ext cx="1567650" cy="455275"/>
            </a:xfrm>
            <a:custGeom>
              <a:avLst/>
              <a:gdLst/>
              <a:ahLst/>
              <a:cxnLst/>
              <a:rect l="l" t="t" r="r" b="b"/>
              <a:pathLst>
                <a:path w="62706" h="18211" extrusionOk="0">
                  <a:moveTo>
                    <a:pt x="61696" y="0"/>
                  </a:moveTo>
                  <a:lnTo>
                    <a:pt x="60336" y="132"/>
                  </a:lnTo>
                  <a:lnTo>
                    <a:pt x="60292" y="176"/>
                  </a:lnTo>
                  <a:lnTo>
                    <a:pt x="57615" y="1448"/>
                  </a:lnTo>
                  <a:lnTo>
                    <a:pt x="51516" y="3116"/>
                  </a:lnTo>
                  <a:lnTo>
                    <a:pt x="48927" y="3686"/>
                  </a:lnTo>
                  <a:lnTo>
                    <a:pt x="44934" y="4081"/>
                  </a:lnTo>
                  <a:lnTo>
                    <a:pt x="41160" y="4388"/>
                  </a:lnTo>
                  <a:lnTo>
                    <a:pt x="36772" y="4783"/>
                  </a:lnTo>
                  <a:lnTo>
                    <a:pt x="33393" y="4959"/>
                  </a:lnTo>
                  <a:lnTo>
                    <a:pt x="30585" y="4871"/>
                  </a:lnTo>
                  <a:lnTo>
                    <a:pt x="30541" y="4871"/>
                  </a:lnTo>
                  <a:lnTo>
                    <a:pt x="29444" y="5047"/>
                  </a:lnTo>
                  <a:lnTo>
                    <a:pt x="29356" y="5090"/>
                  </a:lnTo>
                  <a:lnTo>
                    <a:pt x="29312" y="5134"/>
                  </a:lnTo>
                  <a:lnTo>
                    <a:pt x="28040" y="7679"/>
                  </a:lnTo>
                  <a:lnTo>
                    <a:pt x="26767" y="10268"/>
                  </a:lnTo>
                  <a:lnTo>
                    <a:pt x="25100" y="13121"/>
                  </a:lnTo>
                  <a:lnTo>
                    <a:pt x="23257" y="15797"/>
                  </a:lnTo>
                  <a:lnTo>
                    <a:pt x="22247" y="16982"/>
                  </a:lnTo>
                  <a:lnTo>
                    <a:pt x="21414" y="17596"/>
                  </a:lnTo>
                  <a:lnTo>
                    <a:pt x="20317" y="17860"/>
                  </a:lnTo>
                  <a:lnTo>
                    <a:pt x="17157" y="17860"/>
                  </a:lnTo>
                  <a:lnTo>
                    <a:pt x="14481" y="17640"/>
                  </a:lnTo>
                  <a:lnTo>
                    <a:pt x="10531" y="16807"/>
                  </a:lnTo>
                  <a:lnTo>
                    <a:pt x="7899" y="16236"/>
                  </a:lnTo>
                  <a:lnTo>
                    <a:pt x="2282" y="15534"/>
                  </a:lnTo>
                  <a:lnTo>
                    <a:pt x="219" y="14788"/>
                  </a:lnTo>
                  <a:lnTo>
                    <a:pt x="132" y="14788"/>
                  </a:lnTo>
                  <a:lnTo>
                    <a:pt x="88" y="14832"/>
                  </a:lnTo>
                  <a:lnTo>
                    <a:pt x="44" y="14832"/>
                  </a:lnTo>
                  <a:lnTo>
                    <a:pt x="0" y="14920"/>
                  </a:lnTo>
                  <a:lnTo>
                    <a:pt x="0" y="14964"/>
                  </a:lnTo>
                  <a:lnTo>
                    <a:pt x="0" y="15051"/>
                  </a:lnTo>
                  <a:lnTo>
                    <a:pt x="44" y="15095"/>
                  </a:lnTo>
                  <a:lnTo>
                    <a:pt x="88" y="15139"/>
                  </a:lnTo>
                  <a:lnTo>
                    <a:pt x="2194" y="15885"/>
                  </a:lnTo>
                  <a:lnTo>
                    <a:pt x="2238" y="15885"/>
                  </a:lnTo>
                  <a:lnTo>
                    <a:pt x="7811" y="16587"/>
                  </a:lnTo>
                  <a:lnTo>
                    <a:pt x="10444" y="17158"/>
                  </a:lnTo>
                  <a:lnTo>
                    <a:pt x="14437" y="17991"/>
                  </a:lnTo>
                  <a:lnTo>
                    <a:pt x="17157" y="18211"/>
                  </a:lnTo>
                  <a:lnTo>
                    <a:pt x="20404" y="18211"/>
                  </a:lnTo>
                  <a:lnTo>
                    <a:pt x="21501" y="17947"/>
                  </a:lnTo>
                  <a:lnTo>
                    <a:pt x="21589" y="17904"/>
                  </a:lnTo>
                  <a:lnTo>
                    <a:pt x="22467" y="17245"/>
                  </a:lnTo>
                  <a:lnTo>
                    <a:pt x="22511" y="17245"/>
                  </a:lnTo>
                  <a:lnTo>
                    <a:pt x="23564" y="16017"/>
                  </a:lnTo>
                  <a:lnTo>
                    <a:pt x="25363" y="13296"/>
                  </a:lnTo>
                  <a:lnTo>
                    <a:pt x="27074" y="10444"/>
                  </a:lnTo>
                  <a:lnTo>
                    <a:pt x="28347" y="7811"/>
                  </a:lnTo>
                  <a:lnTo>
                    <a:pt x="29576" y="5354"/>
                  </a:lnTo>
                  <a:lnTo>
                    <a:pt x="30585" y="5222"/>
                  </a:lnTo>
                  <a:lnTo>
                    <a:pt x="33393" y="5310"/>
                  </a:lnTo>
                  <a:lnTo>
                    <a:pt x="36816" y="5134"/>
                  </a:lnTo>
                  <a:lnTo>
                    <a:pt x="41204" y="4739"/>
                  </a:lnTo>
                  <a:lnTo>
                    <a:pt x="44934" y="4432"/>
                  </a:lnTo>
                  <a:lnTo>
                    <a:pt x="48971" y="4037"/>
                  </a:lnTo>
                  <a:lnTo>
                    <a:pt x="49015" y="4037"/>
                  </a:lnTo>
                  <a:lnTo>
                    <a:pt x="51604" y="3423"/>
                  </a:lnTo>
                  <a:lnTo>
                    <a:pt x="57703" y="1799"/>
                  </a:lnTo>
                  <a:lnTo>
                    <a:pt x="57747" y="1756"/>
                  </a:lnTo>
                  <a:lnTo>
                    <a:pt x="60424" y="483"/>
                  </a:lnTo>
                  <a:lnTo>
                    <a:pt x="61652" y="351"/>
                  </a:lnTo>
                  <a:lnTo>
                    <a:pt x="61872" y="571"/>
                  </a:lnTo>
                  <a:lnTo>
                    <a:pt x="62223" y="1799"/>
                  </a:lnTo>
                  <a:lnTo>
                    <a:pt x="62354" y="4037"/>
                  </a:lnTo>
                  <a:lnTo>
                    <a:pt x="62354" y="4125"/>
                  </a:lnTo>
                  <a:lnTo>
                    <a:pt x="62398" y="4169"/>
                  </a:lnTo>
                  <a:lnTo>
                    <a:pt x="62486" y="4213"/>
                  </a:lnTo>
                  <a:lnTo>
                    <a:pt x="62618" y="4213"/>
                  </a:lnTo>
                  <a:lnTo>
                    <a:pt x="62661" y="4169"/>
                  </a:lnTo>
                  <a:lnTo>
                    <a:pt x="62705" y="4081"/>
                  </a:lnTo>
                  <a:lnTo>
                    <a:pt x="62705" y="4037"/>
                  </a:lnTo>
                  <a:lnTo>
                    <a:pt x="62574" y="1799"/>
                  </a:lnTo>
                  <a:lnTo>
                    <a:pt x="62530" y="1756"/>
                  </a:lnTo>
                  <a:lnTo>
                    <a:pt x="62223" y="439"/>
                  </a:lnTo>
                  <a:lnTo>
                    <a:pt x="62179" y="351"/>
                  </a:lnTo>
                  <a:lnTo>
                    <a:pt x="61828" y="44"/>
                  </a:lnTo>
                  <a:lnTo>
                    <a:pt x="6178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9" name="Google Shape;7719;p246"/>
            <p:cNvSpPr/>
            <p:nvPr/>
          </p:nvSpPr>
          <p:spPr>
            <a:xfrm>
              <a:off x="3272450" y="748500"/>
              <a:ext cx="287450" cy="706500"/>
            </a:xfrm>
            <a:custGeom>
              <a:avLst/>
              <a:gdLst/>
              <a:ahLst/>
              <a:cxnLst/>
              <a:rect l="l" t="t" r="r" b="b"/>
              <a:pathLst>
                <a:path w="11498" h="28260" extrusionOk="0">
                  <a:moveTo>
                    <a:pt x="11278" y="0"/>
                  </a:moveTo>
                  <a:lnTo>
                    <a:pt x="11234" y="44"/>
                  </a:lnTo>
                  <a:lnTo>
                    <a:pt x="11190" y="88"/>
                  </a:lnTo>
                  <a:lnTo>
                    <a:pt x="9961" y="2677"/>
                  </a:lnTo>
                  <a:lnTo>
                    <a:pt x="8513" y="5046"/>
                  </a:lnTo>
                  <a:lnTo>
                    <a:pt x="8513" y="5090"/>
                  </a:lnTo>
                  <a:lnTo>
                    <a:pt x="7109" y="8732"/>
                  </a:lnTo>
                  <a:lnTo>
                    <a:pt x="5705" y="13120"/>
                  </a:lnTo>
                  <a:lnTo>
                    <a:pt x="4476" y="16324"/>
                  </a:lnTo>
                  <a:lnTo>
                    <a:pt x="3160" y="19176"/>
                  </a:lnTo>
                  <a:lnTo>
                    <a:pt x="1317" y="24617"/>
                  </a:lnTo>
                  <a:lnTo>
                    <a:pt x="1" y="27294"/>
                  </a:lnTo>
                  <a:lnTo>
                    <a:pt x="1" y="27338"/>
                  </a:lnTo>
                  <a:lnTo>
                    <a:pt x="1" y="28083"/>
                  </a:lnTo>
                  <a:lnTo>
                    <a:pt x="1" y="28171"/>
                  </a:lnTo>
                  <a:lnTo>
                    <a:pt x="44" y="28215"/>
                  </a:lnTo>
                  <a:lnTo>
                    <a:pt x="88" y="28259"/>
                  </a:lnTo>
                  <a:lnTo>
                    <a:pt x="220" y="28259"/>
                  </a:lnTo>
                  <a:lnTo>
                    <a:pt x="308" y="28215"/>
                  </a:lnTo>
                  <a:lnTo>
                    <a:pt x="308" y="28171"/>
                  </a:lnTo>
                  <a:lnTo>
                    <a:pt x="352" y="28083"/>
                  </a:lnTo>
                  <a:lnTo>
                    <a:pt x="352" y="27381"/>
                  </a:lnTo>
                  <a:lnTo>
                    <a:pt x="1668" y="24792"/>
                  </a:lnTo>
                  <a:lnTo>
                    <a:pt x="1668" y="24749"/>
                  </a:lnTo>
                  <a:lnTo>
                    <a:pt x="3511" y="19307"/>
                  </a:lnTo>
                  <a:lnTo>
                    <a:pt x="4784" y="16455"/>
                  </a:lnTo>
                  <a:lnTo>
                    <a:pt x="6012" y="13252"/>
                  </a:lnTo>
                  <a:lnTo>
                    <a:pt x="7416" y="8864"/>
                  </a:lnTo>
                  <a:lnTo>
                    <a:pt x="8821" y="5222"/>
                  </a:lnTo>
                  <a:lnTo>
                    <a:pt x="10269" y="2808"/>
                  </a:lnTo>
                  <a:lnTo>
                    <a:pt x="11497" y="263"/>
                  </a:lnTo>
                  <a:lnTo>
                    <a:pt x="11497" y="176"/>
                  </a:lnTo>
                  <a:lnTo>
                    <a:pt x="11497" y="132"/>
                  </a:lnTo>
                  <a:lnTo>
                    <a:pt x="11453" y="44"/>
                  </a:lnTo>
                  <a:lnTo>
                    <a:pt x="1140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0" name="Google Shape;7720;p246"/>
            <p:cNvSpPr/>
            <p:nvPr/>
          </p:nvSpPr>
          <p:spPr>
            <a:xfrm>
              <a:off x="4211500" y="2486150"/>
              <a:ext cx="884200" cy="333525"/>
            </a:xfrm>
            <a:custGeom>
              <a:avLst/>
              <a:gdLst/>
              <a:ahLst/>
              <a:cxnLst/>
              <a:rect l="l" t="t" r="r" b="b"/>
              <a:pathLst>
                <a:path w="35368" h="13341" extrusionOk="0">
                  <a:moveTo>
                    <a:pt x="34929" y="1"/>
                  </a:moveTo>
                  <a:lnTo>
                    <a:pt x="31287" y="1098"/>
                  </a:lnTo>
                  <a:lnTo>
                    <a:pt x="27645" y="1931"/>
                  </a:lnTo>
                  <a:lnTo>
                    <a:pt x="24310" y="2326"/>
                  </a:lnTo>
                  <a:lnTo>
                    <a:pt x="20668" y="2765"/>
                  </a:lnTo>
                  <a:lnTo>
                    <a:pt x="17728" y="3072"/>
                  </a:lnTo>
                  <a:lnTo>
                    <a:pt x="12726" y="3379"/>
                  </a:lnTo>
                  <a:lnTo>
                    <a:pt x="8864" y="3292"/>
                  </a:lnTo>
                  <a:lnTo>
                    <a:pt x="6802" y="3423"/>
                  </a:lnTo>
                  <a:lnTo>
                    <a:pt x="6758" y="3467"/>
                  </a:lnTo>
                  <a:lnTo>
                    <a:pt x="5924" y="3818"/>
                  </a:lnTo>
                  <a:lnTo>
                    <a:pt x="5880" y="3862"/>
                  </a:lnTo>
                  <a:lnTo>
                    <a:pt x="5222" y="4564"/>
                  </a:lnTo>
                  <a:lnTo>
                    <a:pt x="5178" y="4608"/>
                  </a:lnTo>
                  <a:lnTo>
                    <a:pt x="4213" y="6319"/>
                  </a:lnTo>
                  <a:lnTo>
                    <a:pt x="1317" y="11322"/>
                  </a:lnTo>
                  <a:lnTo>
                    <a:pt x="44" y="13077"/>
                  </a:lnTo>
                  <a:lnTo>
                    <a:pt x="0" y="13121"/>
                  </a:lnTo>
                  <a:lnTo>
                    <a:pt x="0" y="13208"/>
                  </a:lnTo>
                  <a:lnTo>
                    <a:pt x="44" y="13252"/>
                  </a:lnTo>
                  <a:lnTo>
                    <a:pt x="88" y="13340"/>
                  </a:lnTo>
                  <a:lnTo>
                    <a:pt x="264" y="13340"/>
                  </a:lnTo>
                  <a:lnTo>
                    <a:pt x="307" y="13296"/>
                  </a:lnTo>
                  <a:lnTo>
                    <a:pt x="1624" y="11497"/>
                  </a:lnTo>
                  <a:lnTo>
                    <a:pt x="4520" y="6495"/>
                  </a:lnTo>
                  <a:lnTo>
                    <a:pt x="5485" y="4783"/>
                  </a:lnTo>
                  <a:lnTo>
                    <a:pt x="6100" y="4125"/>
                  </a:lnTo>
                  <a:lnTo>
                    <a:pt x="6890" y="3774"/>
                  </a:lnTo>
                  <a:lnTo>
                    <a:pt x="8864" y="3643"/>
                  </a:lnTo>
                  <a:lnTo>
                    <a:pt x="12770" y="3730"/>
                  </a:lnTo>
                  <a:lnTo>
                    <a:pt x="17728" y="3423"/>
                  </a:lnTo>
                  <a:lnTo>
                    <a:pt x="20712" y="3116"/>
                  </a:lnTo>
                  <a:lnTo>
                    <a:pt x="24354" y="2677"/>
                  </a:lnTo>
                  <a:lnTo>
                    <a:pt x="27689" y="2282"/>
                  </a:lnTo>
                  <a:lnTo>
                    <a:pt x="27733" y="2282"/>
                  </a:lnTo>
                  <a:lnTo>
                    <a:pt x="31419" y="1405"/>
                  </a:lnTo>
                  <a:lnTo>
                    <a:pt x="34885" y="352"/>
                  </a:lnTo>
                  <a:lnTo>
                    <a:pt x="35017" y="746"/>
                  </a:lnTo>
                  <a:lnTo>
                    <a:pt x="34534" y="2370"/>
                  </a:lnTo>
                  <a:lnTo>
                    <a:pt x="34534" y="2458"/>
                  </a:lnTo>
                  <a:lnTo>
                    <a:pt x="34534" y="2502"/>
                  </a:lnTo>
                  <a:lnTo>
                    <a:pt x="34578" y="2546"/>
                  </a:lnTo>
                  <a:lnTo>
                    <a:pt x="34666" y="2589"/>
                  </a:lnTo>
                  <a:lnTo>
                    <a:pt x="34798" y="2589"/>
                  </a:lnTo>
                  <a:lnTo>
                    <a:pt x="34841" y="2546"/>
                  </a:lnTo>
                  <a:lnTo>
                    <a:pt x="34885" y="2458"/>
                  </a:lnTo>
                  <a:lnTo>
                    <a:pt x="35368" y="790"/>
                  </a:lnTo>
                  <a:lnTo>
                    <a:pt x="35368" y="703"/>
                  </a:lnTo>
                  <a:lnTo>
                    <a:pt x="35149" y="88"/>
                  </a:lnTo>
                  <a:lnTo>
                    <a:pt x="3506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1" name="Google Shape;7721;p246"/>
            <p:cNvSpPr/>
            <p:nvPr/>
          </p:nvSpPr>
          <p:spPr>
            <a:xfrm>
              <a:off x="3623500" y="2804275"/>
              <a:ext cx="496975" cy="77925"/>
            </a:xfrm>
            <a:custGeom>
              <a:avLst/>
              <a:gdLst/>
              <a:ahLst/>
              <a:cxnLst/>
              <a:rect l="l" t="t" r="r" b="b"/>
              <a:pathLst>
                <a:path w="19879" h="3117" extrusionOk="0">
                  <a:moveTo>
                    <a:pt x="88" y="1"/>
                  </a:moveTo>
                  <a:lnTo>
                    <a:pt x="44" y="45"/>
                  </a:lnTo>
                  <a:lnTo>
                    <a:pt x="0" y="89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44" y="308"/>
                  </a:lnTo>
                  <a:lnTo>
                    <a:pt x="88" y="352"/>
                  </a:lnTo>
                  <a:lnTo>
                    <a:pt x="1756" y="922"/>
                  </a:lnTo>
                  <a:lnTo>
                    <a:pt x="1799" y="922"/>
                  </a:lnTo>
                  <a:lnTo>
                    <a:pt x="7504" y="1756"/>
                  </a:lnTo>
                  <a:lnTo>
                    <a:pt x="10795" y="2458"/>
                  </a:lnTo>
                  <a:lnTo>
                    <a:pt x="13867" y="2985"/>
                  </a:lnTo>
                  <a:lnTo>
                    <a:pt x="16982" y="3116"/>
                  </a:lnTo>
                  <a:lnTo>
                    <a:pt x="19703" y="2941"/>
                  </a:lnTo>
                  <a:lnTo>
                    <a:pt x="19747" y="2941"/>
                  </a:lnTo>
                  <a:lnTo>
                    <a:pt x="19834" y="2897"/>
                  </a:lnTo>
                  <a:lnTo>
                    <a:pt x="19834" y="2809"/>
                  </a:lnTo>
                  <a:lnTo>
                    <a:pt x="19878" y="2765"/>
                  </a:lnTo>
                  <a:lnTo>
                    <a:pt x="19834" y="2678"/>
                  </a:lnTo>
                  <a:lnTo>
                    <a:pt x="19790" y="2634"/>
                  </a:lnTo>
                  <a:lnTo>
                    <a:pt x="19659" y="2590"/>
                  </a:lnTo>
                  <a:lnTo>
                    <a:pt x="16982" y="2765"/>
                  </a:lnTo>
                  <a:lnTo>
                    <a:pt x="13910" y="2634"/>
                  </a:lnTo>
                  <a:lnTo>
                    <a:pt x="10883" y="2107"/>
                  </a:lnTo>
                  <a:lnTo>
                    <a:pt x="7592" y="1405"/>
                  </a:lnTo>
                  <a:lnTo>
                    <a:pt x="1887" y="61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2" name="Google Shape;7722;p246"/>
            <p:cNvSpPr/>
            <p:nvPr/>
          </p:nvSpPr>
          <p:spPr>
            <a:xfrm>
              <a:off x="3251600" y="756175"/>
              <a:ext cx="275375" cy="692225"/>
            </a:xfrm>
            <a:custGeom>
              <a:avLst/>
              <a:gdLst/>
              <a:ahLst/>
              <a:cxnLst/>
              <a:rect l="l" t="t" r="r" b="b"/>
              <a:pathLst>
                <a:path w="11015" h="27689" extrusionOk="0">
                  <a:moveTo>
                    <a:pt x="10795" y="0"/>
                  </a:moveTo>
                  <a:lnTo>
                    <a:pt x="10752" y="44"/>
                  </a:lnTo>
                  <a:lnTo>
                    <a:pt x="10708" y="88"/>
                  </a:lnTo>
                  <a:lnTo>
                    <a:pt x="10313" y="834"/>
                  </a:lnTo>
                  <a:lnTo>
                    <a:pt x="8470" y="4213"/>
                  </a:lnTo>
                  <a:lnTo>
                    <a:pt x="7153" y="7592"/>
                  </a:lnTo>
                  <a:lnTo>
                    <a:pt x="5837" y="11716"/>
                  </a:lnTo>
                  <a:lnTo>
                    <a:pt x="4652" y="14744"/>
                  </a:lnTo>
                  <a:lnTo>
                    <a:pt x="3336" y="17333"/>
                  </a:lnTo>
                  <a:lnTo>
                    <a:pt x="3336" y="17377"/>
                  </a:lnTo>
                  <a:lnTo>
                    <a:pt x="2370" y="20185"/>
                  </a:lnTo>
                  <a:lnTo>
                    <a:pt x="1010" y="24485"/>
                  </a:lnTo>
                  <a:lnTo>
                    <a:pt x="176" y="26460"/>
                  </a:lnTo>
                  <a:lnTo>
                    <a:pt x="176" y="26504"/>
                  </a:lnTo>
                  <a:lnTo>
                    <a:pt x="1" y="27469"/>
                  </a:lnTo>
                  <a:lnTo>
                    <a:pt x="1" y="27557"/>
                  </a:lnTo>
                  <a:lnTo>
                    <a:pt x="45" y="27601"/>
                  </a:lnTo>
                  <a:lnTo>
                    <a:pt x="89" y="27645"/>
                  </a:lnTo>
                  <a:lnTo>
                    <a:pt x="176" y="27689"/>
                  </a:lnTo>
                  <a:lnTo>
                    <a:pt x="308" y="27645"/>
                  </a:lnTo>
                  <a:lnTo>
                    <a:pt x="352" y="27557"/>
                  </a:lnTo>
                  <a:lnTo>
                    <a:pt x="484" y="26592"/>
                  </a:lnTo>
                  <a:lnTo>
                    <a:pt x="1361" y="24617"/>
                  </a:lnTo>
                  <a:lnTo>
                    <a:pt x="1361" y="24573"/>
                  </a:lnTo>
                  <a:lnTo>
                    <a:pt x="2678" y="20317"/>
                  </a:lnTo>
                  <a:lnTo>
                    <a:pt x="3643" y="17465"/>
                  </a:lnTo>
                  <a:lnTo>
                    <a:pt x="4959" y="14876"/>
                  </a:lnTo>
                  <a:lnTo>
                    <a:pt x="6144" y="11804"/>
                  </a:lnTo>
                  <a:lnTo>
                    <a:pt x="7461" y="7679"/>
                  </a:lnTo>
                  <a:lnTo>
                    <a:pt x="8777" y="4344"/>
                  </a:lnTo>
                  <a:lnTo>
                    <a:pt x="10620" y="1009"/>
                  </a:lnTo>
                  <a:lnTo>
                    <a:pt x="11015" y="264"/>
                  </a:lnTo>
                  <a:lnTo>
                    <a:pt x="11015" y="176"/>
                  </a:lnTo>
                  <a:lnTo>
                    <a:pt x="11015" y="132"/>
                  </a:lnTo>
                  <a:lnTo>
                    <a:pt x="11015" y="44"/>
                  </a:lnTo>
                  <a:lnTo>
                    <a:pt x="1092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3" name="Google Shape;7723;p246"/>
            <p:cNvSpPr/>
            <p:nvPr/>
          </p:nvSpPr>
          <p:spPr>
            <a:xfrm>
              <a:off x="3658600" y="1953000"/>
              <a:ext cx="737225" cy="323650"/>
            </a:xfrm>
            <a:custGeom>
              <a:avLst/>
              <a:gdLst/>
              <a:ahLst/>
              <a:cxnLst/>
              <a:rect l="l" t="t" r="r" b="b"/>
              <a:pathLst>
                <a:path w="29489" h="12946" extrusionOk="0">
                  <a:moveTo>
                    <a:pt x="11760" y="1"/>
                  </a:moveTo>
                  <a:lnTo>
                    <a:pt x="11629" y="45"/>
                  </a:lnTo>
                  <a:lnTo>
                    <a:pt x="11278" y="220"/>
                  </a:lnTo>
                  <a:lnTo>
                    <a:pt x="11234" y="264"/>
                  </a:lnTo>
                  <a:lnTo>
                    <a:pt x="11190" y="308"/>
                  </a:lnTo>
                  <a:lnTo>
                    <a:pt x="11058" y="703"/>
                  </a:lnTo>
                  <a:lnTo>
                    <a:pt x="11058" y="834"/>
                  </a:lnTo>
                  <a:lnTo>
                    <a:pt x="12287" y="3994"/>
                  </a:lnTo>
                  <a:lnTo>
                    <a:pt x="12550" y="6539"/>
                  </a:lnTo>
                  <a:lnTo>
                    <a:pt x="12112" y="8733"/>
                  </a:lnTo>
                  <a:lnTo>
                    <a:pt x="11102" y="11190"/>
                  </a:lnTo>
                  <a:lnTo>
                    <a:pt x="10620" y="11804"/>
                  </a:lnTo>
                  <a:lnTo>
                    <a:pt x="10225" y="12068"/>
                  </a:lnTo>
                  <a:lnTo>
                    <a:pt x="6670" y="12507"/>
                  </a:lnTo>
                  <a:lnTo>
                    <a:pt x="2721" y="12594"/>
                  </a:lnTo>
                  <a:lnTo>
                    <a:pt x="2195" y="12243"/>
                  </a:lnTo>
                  <a:lnTo>
                    <a:pt x="2151" y="12199"/>
                  </a:lnTo>
                  <a:lnTo>
                    <a:pt x="1756" y="12024"/>
                  </a:lnTo>
                  <a:lnTo>
                    <a:pt x="834" y="9610"/>
                  </a:lnTo>
                  <a:lnTo>
                    <a:pt x="790" y="9523"/>
                  </a:lnTo>
                  <a:lnTo>
                    <a:pt x="308" y="9128"/>
                  </a:lnTo>
                  <a:lnTo>
                    <a:pt x="220" y="9084"/>
                  </a:lnTo>
                  <a:lnTo>
                    <a:pt x="88" y="9084"/>
                  </a:lnTo>
                  <a:lnTo>
                    <a:pt x="44" y="9128"/>
                  </a:lnTo>
                  <a:lnTo>
                    <a:pt x="0" y="9172"/>
                  </a:lnTo>
                  <a:lnTo>
                    <a:pt x="0" y="9259"/>
                  </a:lnTo>
                  <a:lnTo>
                    <a:pt x="0" y="9303"/>
                  </a:lnTo>
                  <a:lnTo>
                    <a:pt x="44" y="9391"/>
                  </a:lnTo>
                  <a:lnTo>
                    <a:pt x="527" y="9786"/>
                  </a:lnTo>
                  <a:lnTo>
                    <a:pt x="1492" y="12199"/>
                  </a:lnTo>
                  <a:lnTo>
                    <a:pt x="1580" y="12331"/>
                  </a:lnTo>
                  <a:lnTo>
                    <a:pt x="1975" y="12507"/>
                  </a:lnTo>
                  <a:lnTo>
                    <a:pt x="2589" y="12945"/>
                  </a:lnTo>
                  <a:lnTo>
                    <a:pt x="2677" y="12945"/>
                  </a:lnTo>
                  <a:lnTo>
                    <a:pt x="6714" y="12858"/>
                  </a:lnTo>
                  <a:lnTo>
                    <a:pt x="10312" y="12419"/>
                  </a:lnTo>
                  <a:lnTo>
                    <a:pt x="10400" y="12419"/>
                  </a:lnTo>
                  <a:lnTo>
                    <a:pt x="10839" y="12068"/>
                  </a:lnTo>
                  <a:lnTo>
                    <a:pt x="10883" y="12024"/>
                  </a:lnTo>
                  <a:lnTo>
                    <a:pt x="11366" y="11366"/>
                  </a:lnTo>
                  <a:lnTo>
                    <a:pt x="11409" y="11322"/>
                  </a:lnTo>
                  <a:lnTo>
                    <a:pt x="12419" y="8865"/>
                  </a:lnTo>
                  <a:lnTo>
                    <a:pt x="12463" y="8821"/>
                  </a:lnTo>
                  <a:lnTo>
                    <a:pt x="12857" y="6583"/>
                  </a:lnTo>
                  <a:lnTo>
                    <a:pt x="12901" y="6539"/>
                  </a:lnTo>
                  <a:lnTo>
                    <a:pt x="12638" y="3906"/>
                  </a:lnTo>
                  <a:lnTo>
                    <a:pt x="12594" y="3862"/>
                  </a:lnTo>
                  <a:lnTo>
                    <a:pt x="11409" y="747"/>
                  </a:lnTo>
                  <a:lnTo>
                    <a:pt x="11497" y="483"/>
                  </a:lnTo>
                  <a:lnTo>
                    <a:pt x="11717" y="352"/>
                  </a:lnTo>
                  <a:lnTo>
                    <a:pt x="15052" y="1185"/>
                  </a:lnTo>
                  <a:lnTo>
                    <a:pt x="17553" y="2677"/>
                  </a:lnTo>
                  <a:lnTo>
                    <a:pt x="22116" y="5003"/>
                  </a:lnTo>
                  <a:lnTo>
                    <a:pt x="22204" y="5003"/>
                  </a:lnTo>
                  <a:lnTo>
                    <a:pt x="23477" y="4915"/>
                  </a:lnTo>
                  <a:lnTo>
                    <a:pt x="29357" y="3555"/>
                  </a:lnTo>
                  <a:lnTo>
                    <a:pt x="29444" y="3555"/>
                  </a:lnTo>
                  <a:lnTo>
                    <a:pt x="29488" y="3511"/>
                  </a:lnTo>
                  <a:lnTo>
                    <a:pt x="29488" y="3423"/>
                  </a:lnTo>
                  <a:lnTo>
                    <a:pt x="29488" y="3379"/>
                  </a:lnTo>
                  <a:lnTo>
                    <a:pt x="29444" y="3292"/>
                  </a:lnTo>
                  <a:lnTo>
                    <a:pt x="29400" y="3248"/>
                  </a:lnTo>
                  <a:lnTo>
                    <a:pt x="29357" y="3204"/>
                  </a:lnTo>
                  <a:lnTo>
                    <a:pt x="29269" y="3248"/>
                  </a:lnTo>
                  <a:lnTo>
                    <a:pt x="23433" y="4564"/>
                  </a:lnTo>
                  <a:lnTo>
                    <a:pt x="22204" y="4652"/>
                  </a:lnTo>
                  <a:lnTo>
                    <a:pt x="17684" y="2370"/>
                  </a:lnTo>
                  <a:lnTo>
                    <a:pt x="15183" y="878"/>
                  </a:lnTo>
                  <a:lnTo>
                    <a:pt x="15139" y="878"/>
                  </a:lnTo>
                  <a:lnTo>
                    <a:pt x="1176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4" name="Google Shape;7724;p246"/>
            <p:cNvSpPr/>
            <p:nvPr/>
          </p:nvSpPr>
          <p:spPr>
            <a:xfrm>
              <a:off x="3550000" y="21395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5" name="Google Shape;7725;p246"/>
            <p:cNvSpPr/>
            <p:nvPr/>
          </p:nvSpPr>
          <p:spPr>
            <a:xfrm>
              <a:off x="3550000" y="21395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6" name="Google Shape;7726;p246"/>
            <p:cNvSpPr/>
            <p:nvPr/>
          </p:nvSpPr>
          <p:spPr>
            <a:xfrm>
              <a:off x="3643250" y="872450"/>
              <a:ext cx="522200" cy="829375"/>
            </a:xfrm>
            <a:custGeom>
              <a:avLst/>
              <a:gdLst/>
              <a:ahLst/>
              <a:cxnLst/>
              <a:rect l="l" t="t" r="r" b="b"/>
              <a:pathLst>
                <a:path w="20888" h="33175" extrusionOk="0">
                  <a:moveTo>
                    <a:pt x="20668" y="1"/>
                  </a:moveTo>
                  <a:lnTo>
                    <a:pt x="20624" y="44"/>
                  </a:lnTo>
                  <a:lnTo>
                    <a:pt x="20580" y="88"/>
                  </a:lnTo>
                  <a:lnTo>
                    <a:pt x="16850" y="5178"/>
                  </a:lnTo>
                  <a:lnTo>
                    <a:pt x="14525" y="7943"/>
                  </a:lnTo>
                  <a:lnTo>
                    <a:pt x="11672" y="11146"/>
                  </a:lnTo>
                  <a:lnTo>
                    <a:pt x="9522" y="13823"/>
                  </a:lnTo>
                  <a:lnTo>
                    <a:pt x="9522" y="13867"/>
                  </a:lnTo>
                  <a:lnTo>
                    <a:pt x="8732" y="15227"/>
                  </a:lnTo>
                  <a:lnTo>
                    <a:pt x="8689" y="15315"/>
                  </a:lnTo>
                  <a:lnTo>
                    <a:pt x="8513" y="16851"/>
                  </a:lnTo>
                  <a:lnTo>
                    <a:pt x="8601" y="18869"/>
                  </a:lnTo>
                  <a:lnTo>
                    <a:pt x="8425" y="19220"/>
                  </a:lnTo>
                  <a:lnTo>
                    <a:pt x="5134" y="21677"/>
                  </a:lnTo>
                  <a:lnTo>
                    <a:pt x="5090" y="21765"/>
                  </a:lnTo>
                  <a:lnTo>
                    <a:pt x="4037" y="24617"/>
                  </a:lnTo>
                  <a:lnTo>
                    <a:pt x="3160" y="27865"/>
                  </a:lnTo>
                  <a:lnTo>
                    <a:pt x="2326" y="30892"/>
                  </a:lnTo>
                  <a:lnTo>
                    <a:pt x="1536" y="32253"/>
                  </a:lnTo>
                  <a:lnTo>
                    <a:pt x="483" y="32779"/>
                  </a:lnTo>
                  <a:lnTo>
                    <a:pt x="220" y="32691"/>
                  </a:lnTo>
                  <a:lnTo>
                    <a:pt x="88" y="32691"/>
                  </a:lnTo>
                  <a:lnTo>
                    <a:pt x="44" y="32735"/>
                  </a:lnTo>
                  <a:lnTo>
                    <a:pt x="0" y="32779"/>
                  </a:lnTo>
                  <a:lnTo>
                    <a:pt x="0" y="32867"/>
                  </a:lnTo>
                  <a:lnTo>
                    <a:pt x="0" y="32911"/>
                  </a:lnTo>
                  <a:lnTo>
                    <a:pt x="44" y="32955"/>
                  </a:lnTo>
                  <a:lnTo>
                    <a:pt x="88" y="32999"/>
                  </a:lnTo>
                  <a:lnTo>
                    <a:pt x="439" y="33130"/>
                  </a:lnTo>
                  <a:lnTo>
                    <a:pt x="483" y="33174"/>
                  </a:lnTo>
                  <a:lnTo>
                    <a:pt x="571" y="33130"/>
                  </a:lnTo>
                  <a:lnTo>
                    <a:pt x="1755" y="32516"/>
                  </a:lnTo>
                  <a:lnTo>
                    <a:pt x="1799" y="32472"/>
                  </a:lnTo>
                  <a:lnTo>
                    <a:pt x="2677" y="31068"/>
                  </a:lnTo>
                  <a:lnTo>
                    <a:pt x="2677" y="31024"/>
                  </a:lnTo>
                  <a:lnTo>
                    <a:pt x="3511" y="27952"/>
                  </a:lnTo>
                  <a:lnTo>
                    <a:pt x="4388" y="24705"/>
                  </a:lnTo>
                  <a:lnTo>
                    <a:pt x="5397" y="21941"/>
                  </a:lnTo>
                  <a:lnTo>
                    <a:pt x="8645" y="19483"/>
                  </a:lnTo>
                  <a:lnTo>
                    <a:pt x="8689" y="19396"/>
                  </a:lnTo>
                  <a:lnTo>
                    <a:pt x="8908" y="18957"/>
                  </a:lnTo>
                  <a:lnTo>
                    <a:pt x="8952" y="18869"/>
                  </a:lnTo>
                  <a:lnTo>
                    <a:pt x="8864" y="16851"/>
                  </a:lnTo>
                  <a:lnTo>
                    <a:pt x="9040" y="15359"/>
                  </a:lnTo>
                  <a:lnTo>
                    <a:pt x="9786" y="14042"/>
                  </a:lnTo>
                  <a:lnTo>
                    <a:pt x="11936" y="11366"/>
                  </a:lnTo>
                  <a:lnTo>
                    <a:pt x="14788" y="8162"/>
                  </a:lnTo>
                  <a:lnTo>
                    <a:pt x="17114" y="5398"/>
                  </a:lnTo>
                  <a:lnTo>
                    <a:pt x="20843" y="308"/>
                  </a:lnTo>
                  <a:lnTo>
                    <a:pt x="20887" y="220"/>
                  </a:lnTo>
                  <a:lnTo>
                    <a:pt x="20887" y="176"/>
                  </a:lnTo>
                  <a:lnTo>
                    <a:pt x="20887" y="88"/>
                  </a:lnTo>
                  <a:lnTo>
                    <a:pt x="20800" y="44"/>
                  </a:lnTo>
                  <a:lnTo>
                    <a:pt x="2075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7" name="Google Shape;7727;p246"/>
            <p:cNvSpPr/>
            <p:nvPr/>
          </p:nvSpPr>
          <p:spPr>
            <a:xfrm>
              <a:off x="3612525" y="2141700"/>
              <a:ext cx="1811200" cy="630800"/>
            </a:xfrm>
            <a:custGeom>
              <a:avLst/>
              <a:gdLst/>
              <a:ahLst/>
              <a:cxnLst/>
              <a:rect l="l" t="t" r="r" b="b"/>
              <a:pathLst>
                <a:path w="72448" h="25232" extrusionOk="0">
                  <a:moveTo>
                    <a:pt x="69288" y="0"/>
                  </a:moveTo>
                  <a:lnTo>
                    <a:pt x="66655" y="483"/>
                  </a:lnTo>
                  <a:lnTo>
                    <a:pt x="66611" y="483"/>
                  </a:lnTo>
                  <a:lnTo>
                    <a:pt x="63627" y="1448"/>
                  </a:lnTo>
                  <a:lnTo>
                    <a:pt x="59546" y="2940"/>
                  </a:lnTo>
                  <a:lnTo>
                    <a:pt x="57967" y="3598"/>
                  </a:lnTo>
                  <a:lnTo>
                    <a:pt x="54149" y="3642"/>
                  </a:lnTo>
                  <a:lnTo>
                    <a:pt x="52394" y="3686"/>
                  </a:lnTo>
                  <a:lnTo>
                    <a:pt x="52306" y="3730"/>
                  </a:lnTo>
                  <a:lnTo>
                    <a:pt x="46865" y="6407"/>
                  </a:lnTo>
                  <a:lnTo>
                    <a:pt x="45154" y="7328"/>
                  </a:lnTo>
                  <a:lnTo>
                    <a:pt x="39142" y="8425"/>
                  </a:lnTo>
                  <a:lnTo>
                    <a:pt x="35324" y="8996"/>
                  </a:lnTo>
                  <a:lnTo>
                    <a:pt x="32033" y="9566"/>
                  </a:lnTo>
                  <a:lnTo>
                    <a:pt x="28128" y="10356"/>
                  </a:lnTo>
                  <a:lnTo>
                    <a:pt x="27206" y="10751"/>
                  </a:lnTo>
                  <a:lnTo>
                    <a:pt x="27119" y="10795"/>
                  </a:lnTo>
                  <a:lnTo>
                    <a:pt x="26855" y="11190"/>
                  </a:lnTo>
                  <a:lnTo>
                    <a:pt x="26812" y="11233"/>
                  </a:lnTo>
                  <a:lnTo>
                    <a:pt x="25363" y="16718"/>
                  </a:lnTo>
                  <a:lnTo>
                    <a:pt x="24091" y="19527"/>
                  </a:lnTo>
                  <a:lnTo>
                    <a:pt x="22423" y="22379"/>
                  </a:lnTo>
                  <a:lnTo>
                    <a:pt x="21063" y="24573"/>
                  </a:lnTo>
                  <a:lnTo>
                    <a:pt x="20668" y="24836"/>
                  </a:lnTo>
                  <a:lnTo>
                    <a:pt x="14964" y="23915"/>
                  </a:lnTo>
                  <a:lnTo>
                    <a:pt x="10269" y="22818"/>
                  </a:lnTo>
                  <a:lnTo>
                    <a:pt x="6802" y="22204"/>
                  </a:lnTo>
                  <a:lnTo>
                    <a:pt x="6758" y="22204"/>
                  </a:lnTo>
                  <a:lnTo>
                    <a:pt x="3467" y="21984"/>
                  </a:lnTo>
                  <a:lnTo>
                    <a:pt x="264" y="20843"/>
                  </a:lnTo>
                  <a:lnTo>
                    <a:pt x="132" y="20843"/>
                  </a:lnTo>
                  <a:lnTo>
                    <a:pt x="44" y="20887"/>
                  </a:lnTo>
                  <a:lnTo>
                    <a:pt x="44" y="20975"/>
                  </a:lnTo>
                  <a:lnTo>
                    <a:pt x="1" y="21019"/>
                  </a:lnTo>
                  <a:lnTo>
                    <a:pt x="44" y="21107"/>
                  </a:lnTo>
                  <a:lnTo>
                    <a:pt x="88" y="21150"/>
                  </a:lnTo>
                  <a:lnTo>
                    <a:pt x="132" y="21194"/>
                  </a:lnTo>
                  <a:lnTo>
                    <a:pt x="3379" y="22291"/>
                  </a:lnTo>
                  <a:lnTo>
                    <a:pt x="3423" y="22335"/>
                  </a:lnTo>
                  <a:lnTo>
                    <a:pt x="6758" y="22555"/>
                  </a:lnTo>
                  <a:lnTo>
                    <a:pt x="10181" y="23169"/>
                  </a:lnTo>
                  <a:lnTo>
                    <a:pt x="14876" y="24266"/>
                  </a:lnTo>
                  <a:lnTo>
                    <a:pt x="20668" y="25231"/>
                  </a:lnTo>
                  <a:lnTo>
                    <a:pt x="20712" y="25231"/>
                  </a:lnTo>
                  <a:lnTo>
                    <a:pt x="20800" y="25187"/>
                  </a:lnTo>
                  <a:lnTo>
                    <a:pt x="21283" y="24836"/>
                  </a:lnTo>
                  <a:lnTo>
                    <a:pt x="21326" y="24792"/>
                  </a:lnTo>
                  <a:lnTo>
                    <a:pt x="22731" y="22555"/>
                  </a:lnTo>
                  <a:lnTo>
                    <a:pt x="24398" y="19702"/>
                  </a:lnTo>
                  <a:lnTo>
                    <a:pt x="25715" y="16850"/>
                  </a:lnTo>
                  <a:lnTo>
                    <a:pt x="25715" y="16806"/>
                  </a:lnTo>
                  <a:lnTo>
                    <a:pt x="27119" y="11365"/>
                  </a:lnTo>
                  <a:lnTo>
                    <a:pt x="27382" y="11058"/>
                  </a:lnTo>
                  <a:lnTo>
                    <a:pt x="28216" y="10707"/>
                  </a:lnTo>
                  <a:lnTo>
                    <a:pt x="32121" y="9917"/>
                  </a:lnTo>
                  <a:lnTo>
                    <a:pt x="35368" y="9347"/>
                  </a:lnTo>
                  <a:lnTo>
                    <a:pt x="39186" y="8776"/>
                  </a:lnTo>
                  <a:lnTo>
                    <a:pt x="45241" y="7679"/>
                  </a:lnTo>
                  <a:lnTo>
                    <a:pt x="45285" y="7635"/>
                  </a:lnTo>
                  <a:lnTo>
                    <a:pt x="47040" y="6714"/>
                  </a:lnTo>
                  <a:lnTo>
                    <a:pt x="52438" y="4037"/>
                  </a:lnTo>
                  <a:lnTo>
                    <a:pt x="54149" y="3993"/>
                  </a:lnTo>
                  <a:lnTo>
                    <a:pt x="58011" y="3949"/>
                  </a:lnTo>
                  <a:lnTo>
                    <a:pt x="58098" y="3949"/>
                  </a:lnTo>
                  <a:lnTo>
                    <a:pt x="59678" y="3247"/>
                  </a:lnTo>
                  <a:lnTo>
                    <a:pt x="63715" y="1799"/>
                  </a:lnTo>
                  <a:lnTo>
                    <a:pt x="66699" y="790"/>
                  </a:lnTo>
                  <a:lnTo>
                    <a:pt x="69332" y="351"/>
                  </a:lnTo>
                  <a:lnTo>
                    <a:pt x="70868" y="658"/>
                  </a:lnTo>
                  <a:lnTo>
                    <a:pt x="71614" y="1404"/>
                  </a:lnTo>
                  <a:lnTo>
                    <a:pt x="72096" y="3159"/>
                  </a:lnTo>
                  <a:lnTo>
                    <a:pt x="72008" y="5792"/>
                  </a:lnTo>
                  <a:lnTo>
                    <a:pt x="71394" y="12550"/>
                  </a:lnTo>
                  <a:lnTo>
                    <a:pt x="71438" y="12638"/>
                  </a:lnTo>
                  <a:lnTo>
                    <a:pt x="71438" y="12682"/>
                  </a:lnTo>
                  <a:lnTo>
                    <a:pt x="71526" y="12725"/>
                  </a:lnTo>
                  <a:lnTo>
                    <a:pt x="71657" y="12725"/>
                  </a:lnTo>
                  <a:lnTo>
                    <a:pt x="71701" y="12682"/>
                  </a:lnTo>
                  <a:lnTo>
                    <a:pt x="71745" y="12638"/>
                  </a:lnTo>
                  <a:lnTo>
                    <a:pt x="71745" y="12594"/>
                  </a:lnTo>
                  <a:lnTo>
                    <a:pt x="72360" y="5836"/>
                  </a:lnTo>
                  <a:lnTo>
                    <a:pt x="72447" y="3116"/>
                  </a:lnTo>
                  <a:lnTo>
                    <a:pt x="72403" y="3072"/>
                  </a:lnTo>
                  <a:lnTo>
                    <a:pt x="71965" y="1273"/>
                  </a:lnTo>
                  <a:lnTo>
                    <a:pt x="71921" y="1185"/>
                  </a:lnTo>
                  <a:lnTo>
                    <a:pt x="71087" y="395"/>
                  </a:lnTo>
                  <a:lnTo>
                    <a:pt x="70999" y="351"/>
                  </a:lnTo>
                  <a:lnTo>
                    <a:pt x="6937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8" name="Google Shape;7728;p246"/>
            <p:cNvSpPr/>
            <p:nvPr/>
          </p:nvSpPr>
          <p:spPr>
            <a:xfrm>
              <a:off x="3387650" y="738625"/>
              <a:ext cx="299500" cy="660425"/>
            </a:xfrm>
            <a:custGeom>
              <a:avLst/>
              <a:gdLst/>
              <a:ahLst/>
              <a:cxnLst/>
              <a:rect l="l" t="t" r="r" b="b"/>
              <a:pathLst>
                <a:path w="11980" h="26417" extrusionOk="0">
                  <a:moveTo>
                    <a:pt x="11716" y="0"/>
                  </a:moveTo>
                  <a:lnTo>
                    <a:pt x="11672" y="44"/>
                  </a:lnTo>
                  <a:lnTo>
                    <a:pt x="11628" y="88"/>
                  </a:lnTo>
                  <a:lnTo>
                    <a:pt x="9522" y="4300"/>
                  </a:lnTo>
                  <a:lnTo>
                    <a:pt x="7591" y="7679"/>
                  </a:lnTo>
                  <a:lnTo>
                    <a:pt x="7547" y="7679"/>
                  </a:lnTo>
                  <a:lnTo>
                    <a:pt x="6714" y="9610"/>
                  </a:lnTo>
                  <a:lnTo>
                    <a:pt x="6187" y="11014"/>
                  </a:lnTo>
                  <a:lnTo>
                    <a:pt x="5704" y="12374"/>
                  </a:lnTo>
                  <a:lnTo>
                    <a:pt x="4871" y="15051"/>
                  </a:lnTo>
                  <a:lnTo>
                    <a:pt x="4037" y="17552"/>
                  </a:lnTo>
                  <a:lnTo>
                    <a:pt x="3598" y="18825"/>
                  </a:lnTo>
                  <a:lnTo>
                    <a:pt x="3159" y="20053"/>
                  </a:lnTo>
                  <a:lnTo>
                    <a:pt x="2677" y="21282"/>
                  </a:lnTo>
                  <a:lnTo>
                    <a:pt x="2106" y="22555"/>
                  </a:lnTo>
                  <a:lnTo>
                    <a:pt x="1492" y="23783"/>
                  </a:lnTo>
                  <a:lnTo>
                    <a:pt x="834" y="25056"/>
                  </a:lnTo>
                  <a:lnTo>
                    <a:pt x="0" y="26153"/>
                  </a:lnTo>
                  <a:lnTo>
                    <a:pt x="0" y="26197"/>
                  </a:lnTo>
                  <a:lnTo>
                    <a:pt x="0" y="26284"/>
                  </a:lnTo>
                  <a:lnTo>
                    <a:pt x="0" y="26328"/>
                  </a:lnTo>
                  <a:lnTo>
                    <a:pt x="44" y="26372"/>
                  </a:lnTo>
                  <a:lnTo>
                    <a:pt x="176" y="26416"/>
                  </a:lnTo>
                  <a:lnTo>
                    <a:pt x="219" y="26416"/>
                  </a:lnTo>
                  <a:lnTo>
                    <a:pt x="307" y="26328"/>
                  </a:lnTo>
                  <a:lnTo>
                    <a:pt x="1141" y="25231"/>
                  </a:lnTo>
                  <a:lnTo>
                    <a:pt x="1799" y="23959"/>
                  </a:lnTo>
                  <a:lnTo>
                    <a:pt x="2413" y="22686"/>
                  </a:lnTo>
                  <a:lnTo>
                    <a:pt x="2984" y="21458"/>
                  </a:lnTo>
                  <a:lnTo>
                    <a:pt x="3467" y="20185"/>
                  </a:lnTo>
                  <a:lnTo>
                    <a:pt x="3949" y="18956"/>
                  </a:lnTo>
                  <a:lnTo>
                    <a:pt x="4388" y="17684"/>
                  </a:lnTo>
                  <a:lnTo>
                    <a:pt x="5178" y="15139"/>
                  </a:lnTo>
                  <a:lnTo>
                    <a:pt x="6056" y="12506"/>
                  </a:lnTo>
                  <a:lnTo>
                    <a:pt x="6538" y="11146"/>
                  </a:lnTo>
                  <a:lnTo>
                    <a:pt x="7021" y="9742"/>
                  </a:lnTo>
                  <a:lnTo>
                    <a:pt x="7898" y="7855"/>
                  </a:lnTo>
                  <a:lnTo>
                    <a:pt x="9829" y="4476"/>
                  </a:lnTo>
                  <a:lnTo>
                    <a:pt x="11936" y="263"/>
                  </a:lnTo>
                  <a:lnTo>
                    <a:pt x="11979" y="176"/>
                  </a:lnTo>
                  <a:lnTo>
                    <a:pt x="11979" y="132"/>
                  </a:lnTo>
                  <a:lnTo>
                    <a:pt x="11936" y="44"/>
                  </a:lnTo>
                  <a:lnTo>
                    <a:pt x="1189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9" name="Google Shape;7729;p246"/>
            <p:cNvSpPr/>
            <p:nvPr/>
          </p:nvSpPr>
          <p:spPr>
            <a:xfrm>
              <a:off x="4327775" y="2656175"/>
              <a:ext cx="230400" cy="66950"/>
            </a:xfrm>
            <a:custGeom>
              <a:avLst/>
              <a:gdLst/>
              <a:ahLst/>
              <a:cxnLst/>
              <a:rect l="l" t="t" r="r" b="b"/>
              <a:pathLst>
                <a:path w="9216" h="2678" extrusionOk="0">
                  <a:moveTo>
                    <a:pt x="3292" y="1"/>
                  </a:moveTo>
                  <a:lnTo>
                    <a:pt x="1624" y="220"/>
                  </a:lnTo>
                  <a:lnTo>
                    <a:pt x="1536" y="220"/>
                  </a:lnTo>
                  <a:lnTo>
                    <a:pt x="1054" y="528"/>
                  </a:lnTo>
                  <a:lnTo>
                    <a:pt x="1010" y="615"/>
                  </a:lnTo>
                  <a:lnTo>
                    <a:pt x="1" y="2414"/>
                  </a:lnTo>
                  <a:lnTo>
                    <a:pt x="1" y="2458"/>
                  </a:lnTo>
                  <a:lnTo>
                    <a:pt x="1" y="2546"/>
                  </a:lnTo>
                  <a:lnTo>
                    <a:pt x="44" y="2590"/>
                  </a:lnTo>
                  <a:lnTo>
                    <a:pt x="88" y="2634"/>
                  </a:lnTo>
                  <a:lnTo>
                    <a:pt x="176" y="2678"/>
                  </a:lnTo>
                  <a:lnTo>
                    <a:pt x="264" y="2634"/>
                  </a:lnTo>
                  <a:lnTo>
                    <a:pt x="308" y="2590"/>
                  </a:lnTo>
                  <a:lnTo>
                    <a:pt x="1273" y="791"/>
                  </a:lnTo>
                  <a:lnTo>
                    <a:pt x="1712" y="571"/>
                  </a:lnTo>
                  <a:lnTo>
                    <a:pt x="3336" y="352"/>
                  </a:lnTo>
                  <a:lnTo>
                    <a:pt x="6583" y="396"/>
                  </a:lnTo>
                  <a:lnTo>
                    <a:pt x="8996" y="747"/>
                  </a:lnTo>
                  <a:lnTo>
                    <a:pt x="9084" y="703"/>
                  </a:lnTo>
                  <a:lnTo>
                    <a:pt x="9128" y="703"/>
                  </a:lnTo>
                  <a:lnTo>
                    <a:pt x="9172" y="659"/>
                  </a:lnTo>
                  <a:lnTo>
                    <a:pt x="9216" y="571"/>
                  </a:lnTo>
                  <a:lnTo>
                    <a:pt x="9216" y="528"/>
                  </a:lnTo>
                  <a:lnTo>
                    <a:pt x="9172" y="440"/>
                  </a:lnTo>
                  <a:lnTo>
                    <a:pt x="9128" y="396"/>
                  </a:lnTo>
                  <a:lnTo>
                    <a:pt x="9040" y="396"/>
                  </a:lnTo>
                  <a:lnTo>
                    <a:pt x="6627" y="45"/>
                  </a:lnTo>
                  <a:lnTo>
                    <a:pt x="329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0" name="Google Shape;7730;p246"/>
            <p:cNvSpPr/>
            <p:nvPr/>
          </p:nvSpPr>
          <p:spPr>
            <a:xfrm>
              <a:off x="3893350" y="2910700"/>
              <a:ext cx="171175" cy="15375"/>
            </a:xfrm>
            <a:custGeom>
              <a:avLst/>
              <a:gdLst/>
              <a:ahLst/>
              <a:cxnLst/>
              <a:rect l="l" t="t" r="r" b="b"/>
              <a:pathLst>
                <a:path w="6847" h="615" extrusionOk="0">
                  <a:moveTo>
                    <a:pt x="133" y="0"/>
                  </a:moveTo>
                  <a:lnTo>
                    <a:pt x="45" y="44"/>
                  </a:lnTo>
                  <a:lnTo>
                    <a:pt x="1" y="88"/>
                  </a:lnTo>
                  <a:lnTo>
                    <a:pt x="1" y="176"/>
                  </a:lnTo>
                  <a:lnTo>
                    <a:pt x="1" y="220"/>
                  </a:lnTo>
                  <a:lnTo>
                    <a:pt x="45" y="307"/>
                  </a:lnTo>
                  <a:lnTo>
                    <a:pt x="89" y="307"/>
                  </a:lnTo>
                  <a:lnTo>
                    <a:pt x="133" y="351"/>
                  </a:lnTo>
                  <a:lnTo>
                    <a:pt x="2985" y="615"/>
                  </a:lnTo>
                  <a:lnTo>
                    <a:pt x="6671" y="571"/>
                  </a:lnTo>
                  <a:lnTo>
                    <a:pt x="6759" y="571"/>
                  </a:lnTo>
                  <a:lnTo>
                    <a:pt x="6802" y="527"/>
                  </a:lnTo>
                  <a:lnTo>
                    <a:pt x="6846" y="483"/>
                  </a:lnTo>
                  <a:lnTo>
                    <a:pt x="6846" y="395"/>
                  </a:lnTo>
                  <a:lnTo>
                    <a:pt x="6846" y="351"/>
                  </a:lnTo>
                  <a:lnTo>
                    <a:pt x="6802" y="307"/>
                  </a:lnTo>
                  <a:lnTo>
                    <a:pt x="6759" y="263"/>
                  </a:lnTo>
                  <a:lnTo>
                    <a:pt x="6671" y="220"/>
                  </a:lnTo>
                  <a:lnTo>
                    <a:pt x="2985" y="263"/>
                  </a:lnTo>
                  <a:lnTo>
                    <a:pt x="17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1" name="Google Shape;7731;p246"/>
            <p:cNvSpPr/>
            <p:nvPr/>
          </p:nvSpPr>
          <p:spPr>
            <a:xfrm>
              <a:off x="3224175" y="777000"/>
              <a:ext cx="230400" cy="580350"/>
            </a:xfrm>
            <a:custGeom>
              <a:avLst/>
              <a:gdLst/>
              <a:ahLst/>
              <a:cxnLst/>
              <a:rect l="l" t="t" r="r" b="b"/>
              <a:pathLst>
                <a:path w="9216" h="23214" extrusionOk="0">
                  <a:moveTo>
                    <a:pt x="9040" y="1"/>
                  </a:moveTo>
                  <a:lnTo>
                    <a:pt x="8952" y="45"/>
                  </a:lnTo>
                  <a:lnTo>
                    <a:pt x="8909" y="45"/>
                  </a:lnTo>
                  <a:lnTo>
                    <a:pt x="8865" y="133"/>
                  </a:lnTo>
                  <a:lnTo>
                    <a:pt x="7768" y="2239"/>
                  </a:lnTo>
                  <a:lnTo>
                    <a:pt x="6627" y="5091"/>
                  </a:lnTo>
                  <a:lnTo>
                    <a:pt x="5486" y="8689"/>
                  </a:lnTo>
                  <a:lnTo>
                    <a:pt x="4082" y="12112"/>
                  </a:lnTo>
                  <a:lnTo>
                    <a:pt x="2019" y="16412"/>
                  </a:lnTo>
                  <a:lnTo>
                    <a:pt x="1975" y="16456"/>
                  </a:lnTo>
                  <a:lnTo>
                    <a:pt x="966" y="19659"/>
                  </a:lnTo>
                  <a:lnTo>
                    <a:pt x="1" y="22994"/>
                  </a:lnTo>
                  <a:lnTo>
                    <a:pt x="1" y="23082"/>
                  </a:lnTo>
                  <a:lnTo>
                    <a:pt x="45" y="23126"/>
                  </a:lnTo>
                  <a:lnTo>
                    <a:pt x="89" y="23170"/>
                  </a:lnTo>
                  <a:lnTo>
                    <a:pt x="132" y="23214"/>
                  </a:lnTo>
                  <a:lnTo>
                    <a:pt x="308" y="23214"/>
                  </a:lnTo>
                  <a:lnTo>
                    <a:pt x="352" y="23082"/>
                  </a:lnTo>
                  <a:lnTo>
                    <a:pt x="1273" y="19747"/>
                  </a:lnTo>
                  <a:lnTo>
                    <a:pt x="2326" y="16544"/>
                  </a:lnTo>
                  <a:lnTo>
                    <a:pt x="4389" y="12244"/>
                  </a:lnTo>
                  <a:lnTo>
                    <a:pt x="5793" y="8777"/>
                  </a:lnTo>
                  <a:lnTo>
                    <a:pt x="6978" y="5179"/>
                  </a:lnTo>
                  <a:lnTo>
                    <a:pt x="8075" y="2414"/>
                  </a:lnTo>
                  <a:lnTo>
                    <a:pt x="9172" y="264"/>
                  </a:lnTo>
                  <a:lnTo>
                    <a:pt x="9216" y="220"/>
                  </a:lnTo>
                  <a:lnTo>
                    <a:pt x="9172" y="133"/>
                  </a:lnTo>
                  <a:lnTo>
                    <a:pt x="9172" y="89"/>
                  </a:lnTo>
                  <a:lnTo>
                    <a:pt x="9084" y="45"/>
                  </a:lnTo>
                  <a:lnTo>
                    <a:pt x="904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2" name="Google Shape;7732;p246"/>
            <p:cNvSpPr/>
            <p:nvPr/>
          </p:nvSpPr>
          <p:spPr>
            <a:xfrm>
              <a:off x="4358500" y="2701175"/>
              <a:ext cx="82300" cy="30725"/>
            </a:xfrm>
            <a:custGeom>
              <a:avLst/>
              <a:gdLst/>
              <a:ahLst/>
              <a:cxnLst/>
              <a:rect l="l" t="t" r="r" b="b"/>
              <a:pathLst>
                <a:path w="3292" h="1229" extrusionOk="0">
                  <a:moveTo>
                    <a:pt x="3116" y="0"/>
                  </a:moveTo>
                  <a:lnTo>
                    <a:pt x="1624" y="88"/>
                  </a:lnTo>
                  <a:lnTo>
                    <a:pt x="1580" y="88"/>
                  </a:lnTo>
                  <a:lnTo>
                    <a:pt x="88" y="922"/>
                  </a:lnTo>
                  <a:lnTo>
                    <a:pt x="44" y="965"/>
                  </a:lnTo>
                  <a:lnTo>
                    <a:pt x="0" y="1009"/>
                  </a:lnTo>
                  <a:lnTo>
                    <a:pt x="0" y="1053"/>
                  </a:lnTo>
                  <a:lnTo>
                    <a:pt x="0" y="1141"/>
                  </a:lnTo>
                  <a:lnTo>
                    <a:pt x="88" y="1185"/>
                  </a:lnTo>
                  <a:lnTo>
                    <a:pt x="176" y="1229"/>
                  </a:lnTo>
                  <a:lnTo>
                    <a:pt x="264" y="1229"/>
                  </a:lnTo>
                  <a:lnTo>
                    <a:pt x="1712" y="439"/>
                  </a:lnTo>
                  <a:lnTo>
                    <a:pt x="3116" y="351"/>
                  </a:lnTo>
                  <a:lnTo>
                    <a:pt x="3204" y="351"/>
                  </a:lnTo>
                  <a:lnTo>
                    <a:pt x="3247" y="307"/>
                  </a:lnTo>
                  <a:lnTo>
                    <a:pt x="3291" y="219"/>
                  </a:lnTo>
                  <a:lnTo>
                    <a:pt x="3291" y="176"/>
                  </a:lnTo>
                  <a:lnTo>
                    <a:pt x="3291" y="88"/>
                  </a:lnTo>
                  <a:lnTo>
                    <a:pt x="3247" y="44"/>
                  </a:lnTo>
                  <a:lnTo>
                    <a:pt x="316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3" name="Google Shape;7733;p246"/>
            <p:cNvSpPr/>
            <p:nvPr/>
          </p:nvSpPr>
          <p:spPr>
            <a:xfrm>
              <a:off x="3816575" y="2913975"/>
              <a:ext cx="229300" cy="34050"/>
            </a:xfrm>
            <a:custGeom>
              <a:avLst/>
              <a:gdLst/>
              <a:ahLst/>
              <a:cxnLst/>
              <a:rect l="l" t="t" r="r" b="b"/>
              <a:pathLst>
                <a:path w="9172" h="1362" extrusionOk="0">
                  <a:moveTo>
                    <a:pt x="88" y="1"/>
                  </a:moveTo>
                  <a:lnTo>
                    <a:pt x="44" y="45"/>
                  </a:lnTo>
                  <a:lnTo>
                    <a:pt x="0" y="89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44" y="308"/>
                  </a:lnTo>
                  <a:lnTo>
                    <a:pt x="88" y="308"/>
                  </a:lnTo>
                  <a:lnTo>
                    <a:pt x="2150" y="1010"/>
                  </a:lnTo>
                  <a:lnTo>
                    <a:pt x="2194" y="1010"/>
                  </a:lnTo>
                  <a:lnTo>
                    <a:pt x="3993" y="1273"/>
                  </a:lnTo>
                  <a:lnTo>
                    <a:pt x="4037" y="1273"/>
                  </a:lnTo>
                  <a:lnTo>
                    <a:pt x="7504" y="1361"/>
                  </a:lnTo>
                  <a:lnTo>
                    <a:pt x="9040" y="1317"/>
                  </a:lnTo>
                  <a:lnTo>
                    <a:pt x="9084" y="1317"/>
                  </a:lnTo>
                  <a:lnTo>
                    <a:pt x="9127" y="1273"/>
                  </a:lnTo>
                  <a:lnTo>
                    <a:pt x="9171" y="1229"/>
                  </a:lnTo>
                  <a:lnTo>
                    <a:pt x="9171" y="1142"/>
                  </a:lnTo>
                  <a:lnTo>
                    <a:pt x="9171" y="1054"/>
                  </a:lnTo>
                  <a:lnTo>
                    <a:pt x="9127" y="1010"/>
                  </a:lnTo>
                  <a:lnTo>
                    <a:pt x="9084" y="966"/>
                  </a:lnTo>
                  <a:lnTo>
                    <a:pt x="8996" y="966"/>
                  </a:lnTo>
                  <a:lnTo>
                    <a:pt x="7504" y="1010"/>
                  </a:lnTo>
                  <a:lnTo>
                    <a:pt x="4037" y="922"/>
                  </a:lnTo>
                  <a:lnTo>
                    <a:pt x="2238" y="659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4" name="Google Shape;7734;p246"/>
            <p:cNvSpPr/>
            <p:nvPr/>
          </p:nvSpPr>
          <p:spPr>
            <a:xfrm>
              <a:off x="3192375" y="766050"/>
              <a:ext cx="239175" cy="620925"/>
            </a:xfrm>
            <a:custGeom>
              <a:avLst/>
              <a:gdLst/>
              <a:ahLst/>
              <a:cxnLst/>
              <a:rect l="l" t="t" r="r" b="b"/>
              <a:pathLst>
                <a:path w="9567" h="24837" extrusionOk="0">
                  <a:moveTo>
                    <a:pt x="9303" y="0"/>
                  </a:moveTo>
                  <a:lnTo>
                    <a:pt x="9259" y="44"/>
                  </a:lnTo>
                  <a:lnTo>
                    <a:pt x="9215" y="88"/>
                  </a:lnTo>
                  <a:lnTo>
                    <a:pt x="8162" y="2106"/>
                  </a:lnTo>
                  <a:lnTo>
                    <a:pt x="8118" y="2150"/>
                  </a:lnTo>
                  <a:lnTo>
                    <a:pt x="7065" y="4695"/>
                  </a:lnTo>
                  <a:lnTo>
                    <a:pt x="6012" y="8030"/>
                  </a:lnTo>
                  <a:lnTo>
                    <a:pt x="4871" y="10882"/>
                  </a:lnTo>
                  <a:lnTo>
                    <a:pt x="3379" y="13866"/>
                  </a:lnTo>
                  <a:lnTo>
                    <a:pt x="2150" y="16587"/>
                  </a:lnTo>
                  <a:lnTo>
                    <a:pt x="966" y="20273"/>
                  </a:lnTo>
                  <a:lnTo>
                    <a:pt x="0" y="24617"/>
                  </a:lnTo>
                  <a:lnTo>
                    <a:pt x="0" y="24705"/>
                  </a:lnTo>
                  <a:lnTo>
                    <a:pt x="0" y="24749"/>
                  </a:lnTo>
                  <a:lnTo>
                    <a:pt x="88" y="24793"/>
                  </a:lnTo>
                  <a:lnTo>
                    <a:pt x="132" y="24836"/>
                  </a:lnTo>
                  <a:lnTo>
                    <a:pt x="176" y="24836"/>
                  </a:lnTo>
                  <a:lnTo>
                    <a:pt x="264" y="24793"/>
                  </a:lnTo>
                  <a:lnTo>
                    <a:pt x="351" y="24705"/>
                  </a:lnTo>
                  <a:lnTo>
                    <a:pt x="1317" y="20361"/>
                  </a:lnTo>
                  <a:lnTo>
                    <a:pt x="2501" y="16719"/>
                  </a:lnTo>
                  <a:lnTo>
                    <a:pt x="3686" y="14042"/>
                  </a:lnTo>
                  <a:lnTo>
                    <a:pt x="5222" y="11058"/>
                  </a:lnTo>
                  <a:lnTo>
                    <a:pt x="6319" y="8162"/>
                  </a:lnTo>
                  <a:lnTo>
                    <a:pt x="7416" y="4827"/>
                  </a:lnTo>
                  <a:lnTo>
                    <a:pt x="8469" y="2282"/>
                  </a:lnTo>
                  <a:lnTo>
                    <a:pt x="9522" y="263"/>
                  </a:lnTo>
                  <a:lnTo>
                    <a:pt x="9566" y="220"/>
                  </a:lnTo>
                  <a:lnTo>
                    <a:pt x="9522" y="132"/>
                  </a:lnTo>
                  <a:lnTo>
                    <a:pt x="9522" y="88"/>
                  </a:lnTo>
                  <a:lnTo>
                    <a:pt x="9435" y="44"/>
                  </a:lnTo>
                  <a:lnTo>
                    <a:pt x="939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5" name="Google Shape;7735;p246"/>
            <p:cNvSpPr/>
            <p:nvPr/>
          </p:nvSpPr>
          <p:spPr>
            <a:xfrm>
              <a:off x="3859350" y="2946900"/>
              <a:ext cx="105350" cy="24150"/>
            </a:xfrm>
            <a:custGeom>
              <a:avLst/>
              <a:gdLst/>
              <a:ahLst/>
              <a:cxnLst/>
              <a:rect l="l" t="t" r="r" b="b"/>
              <a:pathLst>
                <a:path w="4214" h="966" extrusionOk="0">
                  <a:moveTo>
                    <a:pt x="132" y="0"/>
                  </a:moveTo>
                  <a:lnTo>
                    <a:pt x="88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88" y="307"/>
                  </a:lnTo>
                  <a:lnTo>
                    <a:pt x="132" y="351"/>
                  </a:lnTo>
                  <a:lnTo>
                    <a:pt x="1931" y="790"/>
                  </a:lnTo>
                  <a:lnTo>
                    <a:pt x="1975" y="790"/>
                  </a:lnTo>
                  <a:lnTo>
                    <a:pt x="4038" y="966"/>
                  </a:lnTo>
                  <a:lnTo>
                    <a:pt x="4169" y="922"/>
                  </a:lnTo>
                  <a:lnTo>
                    <a:pt x="4213" y="790"/>
                  </a:lnTo>
                  <a:lnTo>
                    <a:pt x="4213" y="746"/>
                  </a:lnTo>
                  <a:lnTo>
                    <a:pt x="4169" y="658"/>
                  </a:lnTo>
                  <a:lnTo>
                    <a:pt x="4125" y="615"/>
                  </a:lnTo>
                  <a:lnTo>
                    <a:pt x="4082" y="615"/>
                  </a:lnTo>
                  <a:lnTo>
                    <a:pt x="2019" y="439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6" name="Google Shape;7736;p246"/>
            <p:cNvSpPr/>
            <p:nvPr/>
          </p:nvSpPr>
          <p:spPr>
            <a:xfrm>
              <a:off x="3161650" y="766050"/>
              <a:ext cx="238075" cy="613250"/>
            </a:xfrm>
            <a:custGeom>
              <a:avLst/>
              <a:gdLst/>
              <a:ahLst/>
              <a:cxnLst/>
              <a:rect l="l" t="t" r="r" b="b"/>
              <a:pathLst>
                <a:path w="9523" h="24530" extrusionOk="0">
                  <a:moveTo>
                    <a:pt x="9347" y="0"/>
                  </a:moveTo>
                  <a:lnTo>
                    <a:pt x="9303" y="44"/>
                  </a:lnTo>
                  <a:lnTo>
                    <a:pt x="9259" y="44"/>
                  </a:lnTo>
                  <a:lnTo>
                    <a:pt x="9216" y="88"/>
                  </a:lnTo>
                  <a:lnTo>
                    <a:pt x="8426" y="1536"/>
                  </a:lnTo>
                  <a:lnTo>
                    <a:pt x="8426" y="1580"/>
                  </a:lnTo>
                  <a:lnTo>
                    <a:pt x="7548" y="3906"/>
                  </a:lnTo>
                  <a:lnTo>
                    <a:pt x="6539" y="6933"/>
                  </a:lnTo>
                  <a:lnTo>
                    <a:pt x="5310" y="9917"/>
                  </a:lnTo>
                  <a:lnTo>
                    <a:pt x="3643" y="13252"/>
                  </a:lnTo>
                  <a:lnTo>
                    <a:pt x="2239" y="16280"/>
                  </a:lnTo>
                  <a:lnTo>
                    <a:pt x="2239" y="16324"/>
                  </a:lnTo>
                  <a:lnTo>
                    <a:pt x="922" y="20405"/>
                  </a:lnTo>
                  <a:lnTo>
                    <a:pt x="1" y="23388"/>
                  </a:lnTo>
                  <a:lnTo>
                    <a:pt x="1" y="23520"/>
                  </a:lnTo>
                  <a:lnTo>
                    <a:pt x="352" y="24442"/>
                  </a:lnTo>
                  <a:lnTo>
                    <a:pt x="439" y="24529"/>
                  </a:lnTo>
                  <a:lnTo>
                    <a:pt x="571" y="24529"/>
                  </a:lnTo>
                  <a:lnTo>
                    <a:pt x="659" y="24485"/>
                  </a:lnTo>
                  <a:lnTo>
                    <a:pt x="659" y="24442"/>
                  </a:lnTo>
                  <a:lnTo>
                    <a:pt x="703" y="24354"/>
                  </a:lnTo>
                  <a:lnTo>
                    <a:pt x="703" y="24310"/>
                  </a:lnTo>
                  <a:lnTo>
                    <a:pt x="352" y="23432"/>
                  </a:lnTo>
                  <a:lnTo>
                    <a:pt x="1273" y="20536"/>
                  </a:lnTo>
                  <a:lnTo>
                    <a:pt x="2546" y="16411"/>
                  </a:lnTo>
                  <a:lnTo>
                    <a:pt x="3950" y="13384"/>
                  </a:lnTo>
                  <a:lnTo>
                    <a:pt x="5617" y="10093"/>
                  </a:lnTo>
                  <a:lnTo>
                    <a:pt x="6846" y="7021"/>
                  </a:lnTo>
                  <a:lnTo>
                    <a:pt x="7855" y="4037"/>
                  </a:lnTo>
                  <a:lnTo>
                    <a:pt x="8733" y="1712"/>
                  </a:lnTo>
                  <a:lnTo>
                    <a:pt x="9523" y="263"/>
                  </a:lnTo>
                  <a:lnTo>
                    <a:pt x="9523" y="220"/>
                  </a:lnTo>
                  <a:lnTo>
                    <a:pt x="9523" y="132"/>
                  </a:lnTo>
                  <a:lnTo>
                    <a:pt x="9479" y="88"/>
                  </a:lnTo>
                  <a:lnTo>
                    <a:pt x="9435" y="44"/>
                  </a:lnTo>
                  <a:lnTo>
                    <a:pt x="934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7" name="Google Shape;7737;p246"/>
            <p:cNvSpPr/>
            <p:nvPr/>
          </p:nvSpPr>
          <p:spPr>
            <a:xfrm>
              <a:off x="4527425" y="1110500"/>
              <a:ext cx="63650" cy="151425"/>
            </a:xfrm>
            <a:custGeom>
              <a:avLst/>
              <a:gdLst/>
              <a:ahLst/>
              <a:cxnLst/>
              <a:rect l="l" t="t" r="r" b="b"/>
              <a:pathLst>
                <a:path w="2546" h="6057" extrusionOk="0">
                  <a:moveTo>
                    <a:pt x="396" y="396"/>
                  </a:moveTo>
                  <a:lnTo>
                    <a:pt x="571" y="483"/>
                  </a:lnTo>
                  <a:lnTo>
                    <a:pt x="1712" y="1756"/>
                  </a:lnTo>
                  <a:lnTo>
                    <a:pt x="2195" y="3292"/>
                  </a:lnTo>
                  <a:lnTo>
                    <a:pt x="1888" y="5266"/>
                  </a:lnTo>
                  <a:lnTo>
                    <a:pt x="1756" y="5705"/>
                  </a:lnTo>
                  <a:lnTo>
                    <a:pt x="835" y="4081"/>
                  </a:lnTo>
                  <a:lnTo>
                    <a:pt x="352" y="659"/>
                  </a:lnTo>
                  <a:lnTo>
                    <a:pt x="396" y="396"/>
                  </a:lnTo>
                  <a:close/>
                  <a:moveTo>
                    <a:pt x="264" y="1"/>
                  </a:moveTo>
                  <a:lnTo>
                    <a:pt x="176" y="44"/>
                  </a:lnTo>
                  <a:lnTo>
                    <a:pt x="133" y="88"/>
                  </a:lnTo>
                  <a:lnTo>
                    <a:pt x="89" y="132"/>
                  </a:lnTo>
                  <a:lnTo>
                    <a:pt x="1" y="615"/>
                  </a:lnTo>
                  <a:lnTo>
                    <a:pt x="1" y="659"/>
                  </a:lnTo>
                  <a:lnTo>
                    <a:pt x="484" y="4169"/>
                  </a:lnTo>
                  <a:lnTo>
                    <a:pt x="527" y="4213"/>
                  </a:lnTo>
                  <a:lnTo>
                    <a:pt x="1493" y="5924"/>
                  </a:lnTo>
                  <a:lnTo>
                    <a:pt x="1537" y="6012"/>
                  </a:lnTo>
                  <a:lnTo>
                    <a:pt x="1624" y="6012"/>
                  </a:lnTo>
                  <a:lnTo>
                    <a:pt x="1888" y="6056"/>
                  </a:lnTo>
                  <a:lnTo>
                    <a:pt x="1975" y="6012"/>
                  </a:lnTo>
                  <a:lnTo>
                    <a:pt x="2063" y="5924"/>
                  </a:lnTo>
                  <a:lnTo>
                    <a:pt x="2239" y="5354"/>
                  </a:lnTo>
                  <a:lnTo>
                    <a:pt x="2546" y="3292"/>
                  </a:lnTo>
                  <a:lnTo>
                    <a:pt x="2546" y="3204"/>
                  </a:lnTo>
                  <a:lnTo>
                    <a:pt x="2019" y="1624"/>
                  </a:lnTo>
                  <a:lnTo>
                    <a:pt x="1975" y="1536"/>
                  </a:lnTo>
                  <a:lnTo>
                    <a:pt x="791" y="220"/>
                  </a:lnTo>
                  <a:lnTo>
                    <a:pt x="703" y="132"/>
                  </a:lnTo>
                  <a:lnTo>
                    <a:pt x="30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8" name="Google Shape;7738;p246"/>
            <p:cNvSpPr/>
            <p:nvPr/>
          </p:nvSpPr>
          <p:spPr>
            <a:xfrm>
              <a:off x="4484650" y="1084175"/>
              <a:ext cx="129475" cy="362025"/>
            </a:xfrm>
            <a:custGeom>
              <a:avLst/>
              <a:gdLst/>
              <a:ahLst/>
              <a:cxnLst/>
              <a:rect l="l" t="t" r="r" b="b"/>
              <a:pathLst>
                <a:path w="5179" h="14481" extrusionOk="0">
                  <a:moveTo>
                    <a:pt x="1536" y="0"/>
                  </a:moveTo>
                  <a:lnTo>
                    <a:pt x="1449" y="44"/>
                  </a:lnTo>
                  <a:lnTo>
                    <a:pt x="1405" y="88"/>
                  </a:lnTo>
                  <a:lnTo>
                    <a:pt x="132" y="2282"/>
                  </a:lnTo>
                  <a:lnTo>
                    <a:pt x="88" y="2414"/>
                  </a:lnTo>
                  <a:lnTo>
                    <a:pt x="834" y="7636"/>
                  </a:lnTo>
                  <a:lnTo>
                    <a:pt x="615" y="9566"/>
                  </a:lnTo>
                  <a:lnTo>
                    <a:pt x="1" y="13472"/>
                  </a:lnTo>
                  <a:lnTo>
                    <a:pt x="1" y="13559"/>
                  </a:lnTo>
                  <a:lnTo>
                    <a:pt x="264" y="14305"/>
                  </a:lnTo>
                  <a:lnTo>
                    <a:pt x="308" y="14393"/>
                  </a:lnTo>
                  <a:lnTo>
                    <a:pt x="395" y="14437"/>
                  </a:lnTo>
                  <a:lnTo>
                    <a:pt x="790" y="14481"/>
                  </a:lnTo>
                  <a:lnTo>
                    <a:pt x="878" y="14481"/>
                  </a:lnTo>
                  <a:lnTo>
                    <a:pt x="966" y="14437"/>
                  </a:lnTo>
                  <a:lnTo>
                    <a:pt x="1361" y="13911"/>
                  </a:lnTo>
                  <a:lnTo>
                    <a:pt x="1405" y="13867"/>
                  </a:lnTo>
                  <a:lnTo>
                    <a:pt x="3204" y="9786"/>
                  </a:lnTo>
                  <a:lnTo>
                    <a:pt x="4345" y="8513"/>
                  </a:lnTo>
                  <a:lnTo>
                    <a:pt x="4389" y="8469"/>
                  </a:lnTo>
                  <a:lnTo>
                    <a:pt x="4959" y="5924"/>
                  </a:lnTo>
                  <a:lnTo>
                    <a:pt x="5178" y="4169"/>
                  </a:lnTo>
                  <a:lnTo>
                    <a:pt x="5178" y="4081"/>
                  </a:lnTo>
                  <a:lnTo>
                    <a:pt x="4169" y="1931"/>
                  </a:lnTo>
                  <a:lnTo>
                    <a:pt x="4125" y="1887"/>
                  </a:lnTo>
                  <a:lnTo>
                    <a:pt x="4081" y="1843"/>
                  </a:lnTo>
                  <a:lnTo>
                    <a:pt x="3906" y="1843"/>
                  </a:lnTo>
                  <a:lnTo>
                    <a:pt x="3862" y="1887"/>
                  </a:lnTo>
                  <a:lnTo>
                    <a:pt x="3818" y="1975"/>
                  </a:lnTo>
                  <a:lnTo>
                    <a:pt x="3818" y="2019"/>
                  </a:lnTo>
                  <a:lnTo>
                    <a:pt x="3862" y="2107"/>
                  </a:lnTo>
                  <a:lnTo>
                    <a:pt x="4827" y="4213"/>
                  </a:lnTo>
                  <a:lnTo>
                    <a:pt x="4608" y="5880"/>
                  </a:lnTo>
                  <a:lnTo>
                    <a:pt x="4038" y="8338"/>
                  </a:lnTo>
                  <a:lnTo>
                    <a:pt x="2941" y="9566"/>
                  </a:lnTo>
                  <a:lnTo>
                    <a:pt x="2897" y="9610"/>
                  </a:lnTo>
                  <a:lnTo>
                    <a:pt x="1098" y="13735"/>
                  </a:lnTo>
                  <a:lnTo>
                    <a:pt x="747" y="14130"/>
                  </a:lnTo>
                  <a:lnTo>
                    <a:pt x="571" y="14086"/>
                  </a:lnTo>
                  <a:lnTo>
                    <a:pt x="352" y="13516"/>
                  </a:lnTo>
                  <a:lnTo>
                    <a:pt x="966" y="9610"/>
                  </a:lnTo>
                  <a:lnTo>
                    <a:pt x="1185" y="7636"/>
                  </a:lnTo>
                  <a:lnTo>
                    <a:pt x="1185" y="7592"/>
                  </a:lnTo>
                  <a:lnTo>
                    <a:pt x="439" y="2414"/>
                  </a:lnTo>
                  <a:lnTo>
                    <a:pt x="1712" y="264"/>
                  </a:lnTo>
                  <a:lnTo>
                    <a:pt x="1756" y="220"/>
                  </a:lnTo>
                  <a:lnTo>
                    <a:pt x="1712" y="132"/>
                  </a:lnTo>
                  <a:lnTo>
                    <a:pt x="1712" y="88"/>
                  </a:lnTo>
                  <a:lnTo>
                    <a:pt x="1668" y="44"/>
                  </a:lnTo>
                  <a:lnTo>
                    <a:pt x="158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9" name="Google Shape;7739;p246"/>
            <p:cNvSpPr/>
            <p:nvPr/>
          </p:nvSpPr>
          <p:spPr>
            <a:xfrm>
              <a:off x="4367275" y="1051275"/>
              <a:ext cx="268800" cy="559500"/>
            </a:xfrm>
            <a:custGeom>
              <a:avLst/>
              <a:gdLst/>
              <a:ahLst/>
              <a:cxnLst/>
              <a:rect l="l" t="t" r="r" b="b"/>
              <a:pathLst>
                <a:path w="10752" h="22380" extrusionOk="0">
                  <a:moveTo>
                    <a:pt x="4301" y="0"/>
                  </a:moveTo>
                  <a:lnTo>
                    <a:pt x="4257" y="44"/>
                  </a:lnTo>
                  <a:lnTo>
                    <a:pt x="4213" y="132"/>
                  </a:lnTo>
                  <a:lnTo>
                    <a:pt x="3599" y="2019"/>
                  </a:lnTo>
                  <a:lnTo>
                    <a:pt x="3599" y="2062"/>
                  </a:lnTo>
                  <a:lnTo>
                    <a:pt x="3335" y="7811"/>
                  </a:lnTo>
                  <a:lnTo>
                    <a:pt x="3028" y="11277"/>
                  </a:lnTo>
                  <a:lnTo>
                    <a:pt x="2589" y="14173"/>
                  </a:lnTo>
                  <a:lnTo>
                    <a:pt x="2019" y="15446"/>
                  </a:lnTo>
                  <a:lnTo>
                    <a:pt x="307" y="17947"/>
                  </a:lnTo>
                  <a:lnTo>
                    <a:pt x="264" y="17991"/>
                  </a:lnTo>
                  <a:lnTo>
                    <a:pt x="0" y="19132"/>
                  </a:lnTo>
                  <a:lnTo>
                    <a:pt x="0" y="19264"/>
                  </a:lnTo>
                  <a:lnTo>
                    <a:pt x="176" y="19658"/>
                  </a:lnTo>
                  <a:lnTo>
                    <a:pt x="220" y="19702"/>
                  </a:lnTo>
                  <a:lnTo>
                    <a:pt x="2721" y="22335"/>
                  </a:lnTo>
                  <a:lnTo>
                    <a:pt x="2765" y="22379"/>
                  </a:lnTo>
                  <a:lnTo>
                    <a:pt x="2853" y="22379"/>
                  </a:lnTo>
                  <a:lnTo>
                    <a:pt x="3642" y="22291"/>
                  </a:lnTo>
                  <a:lnTo>
                    <a:pt x="5968" y="21677"/>
                  </a:lnTo>
                  <a:lnTo>
                    <a:pt x="7065" y="21896"/>
                  </a:lnTo>
                  <a:lnTo>
                    <a:pt x="7197" y="21896"/>
                  </a:lnTo>
                  <a:lnTo>
                    <a:pt x="7241" y="21809"/>
                  </a:lnTo>
                  <a:lnTo>
                    <a:pt x="7284" y="21721"/>
                  </a:lnTo>
                  <a:lnTo>
                    <a:pt x="7241" y="21150"/>
                  </a:lnTo>
                  <a:lnTo>
                    <a:pt x="7241" y="21106"/>
                  </a:lnTo>
                  <a:lnTo>
                    <a:pt x="6933" y="20361"/>
                  </a:lnTo>
                  <a:lnTo>
                    <a:pt x="6714" y="17859"/>
                  </a:lnTo>
                  <a:lnTo>
                    <a:pt x="7592" y="16016"/>
                  </a:lnTo>
                  <a:lnTo>
                    <a:pt x="8645" y="13252"/>
                  </a:lnTo>
                  <a:lnTo>
                    <a:pt x="9303" y="12287"/>
                  </a:lnTo>
                  <a:lnTo>
                    <a:pt x="9347" y="12243"/>
                  </a:lnTo>
                  <a:lnTo>
                    <a:pt x="10663" y="7811"/>
                  </a:lnTo>
                  <a:lnTo>
                    <a:pt x="10663" y="7767"/>
                  </a:lnTo>
                  <a:lnTo>
                    <a:pt x="10751" y="5134"/>
                  </a:lnTo>
                  <a:lnTo>
                    <a:pt x="10707" y="5046"/>
                  </a:lnTo>
                  <a:lnTo>
                    <a:pt x="8645" y="1580"/>
                  </a:lnTo>
                  <a:lnTo>
                    <a:pt x="8601" y="1536"/>
                  </a:lnTo>
                  <a:lnTo>
                    <a:pt x="8557" y="1492"/>
                  </a:lnTo>
                  <a:lnTo>
                    <a:pt x="8425" y="1492"/>
                  </a:lnTo>
                  <a:lnTo>
                    <a:pt x="8338" y="1536"/>
                  </a:lnTo>
                  <a:lnTo>
                    <a:pt x="8338" y="1624"/>
                  </a:lnTo>
                  <a:lnTo>
                    <a:pt x="8338" y="1668"/>
                  </a:lnTo>
                  <a:lnTo>
                    <a:pt x="8338" y="1755"/>
                  </a:lnTo>
                  <a:lnTo>
                    <a:pt x="10400" y="5178"/>
                  </a:lnTo>
                  <a:lnTo>
                    <a:pt x="10312" y="7767"/>
                  </a:lnTo>
                  <a:lnTo>
                    <a:pt x="8996" y="12111"/>
                  </a:lnTo>
                  <a:lnTo>
                    <a:pt x="8338" y="13076"/>
                  </a:lnTo>
                  <a:lnTo>
                    <a:pt x="8338" y="13120"/>
                  </a:lnTo>
                  <a:lnTo>
                    <a:pt x="7241" y="15841"/>
                  </a:lnTo>
                  <a:lnTo>
                    <a:pt x="6363" y="17772"/>
                  </a:lnTo>
                  <a:lnTo>
                    <a:pt x="6363" y="17859"/>
                  </a:lnTo>
                  <a:lnTo>
                    <a:pt x="6582" y="20448"/>
                  </a:lnTo>
                  <a:lnTo>
                    <a:pt x="6582" y="20492"/>
                  </a:lnTo>
                  <a:lnTo>
                    <a:pt x="6890" y="21238"/>
                  </a:lnTo>
                  <a:lnTo>
                    <a:pt x="6933" y="21545"/>
                  </a:lnTo>
                  <a:lnTo>
                    <a:pt x="6012" y="21326"/>
                  </a:lnTo>
                  <a:lnTo>
                    <a:pt x="5924" y="21326"/>
                  </a:lnTo>
                  <a:lnTo>
                    <a:pt x="3555" y="21940"/>
                  </a:lnTo>
                  <a:lnTo>
                    <a:pt x="2896" y="22028"/>
                  </a:lnTo>
                  <a:lnTo>
                    <a:pt x="483" y="19483"/>
                  </a:lnTo>
                  <a:lnTo>
                    <a:pt x="351" y="19176"/>
                  </a:lnTo>
                  <a:lnTo>
                    <a:pt x="615" y="18123"/>
                  </a:lnTo>
                  <a:lnTo>
                    <a:pt x="2326" y="15621"/>
                  </a:lnTo>
                  <a:lnTo>
                    <a:pt x="2940" y="14305"/>
                  </a:lnTo>
                  <a:lnTo>
                    <a:pt x="2940" y="14261"/>
                  </a:lnTo>
                  <a:lnTo>
                    <a:pt x="3379" y="11277"/>
                  </a:lnTo>
                  <a:lnTo>
                    <a:pt x="3686" y="7811"/>
                  </a:lnTo>
                  <a:lnTo>
                    <a:pt x="3950" y="2106"/>
                  </a:lnTo>
                  <a:lnTo>
                    <a:pt x="4564" y="219"/>
                  </a:lnTo>
                  <a:lnTo>
                    <a:pt x="4564" y="176"/>
                  </a:lnTo>
                  <a:lnTo>
                    <a:pt x="4564" y="88"/>
                  </a:lnTo>
                  <a:lnTo>
                    <a:pt x="4520" y="44"/>
                  </a:lnTo>
                  <a:lnTo>
                    <a:pt x="447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0" name="Google Shape;7740;p246"/>
            <p:cNvSpPr/>
            <p:nvPr/>
          </p:nvSpPr>
          <p:spPr>
            <a:xfrm>
              <a:off x="4316800" y="908650"/>
              <a:ext cx="344500" cy="822775"/>
            </a:xfrm>
            <a:custGeom>
              <a:avLst/>
              <a:gdLst/>
              <a:ahLst/>
              <a:cxnLst/>
              <a:rect l="l" t="t" r="r" b="b"/>
              <a:pathLst>
                <a:path w="13780" h="32911" extrusionOk="0">
                  <a:moveTo>
                    <a:pt x="3423" y="1"/>
                  </a:moveTo>
                  <a:lnTo>
                    <a:pt x="3380" y="44"/>
                  </a:lnTo>
                  <a:lnTo>
                    <a:pt x="3336" y="132"/>
                  </a:lnTo>
                  <a:lnTo>
                    <a:pt x="3072" y="747"/>
                  </a:lnTo>
                  <a:lnTo>
                    <a:pt x="3072" y="878"/>
                  </a:lnTo>
                  <a:lnTo>
                    <a:pt x="3292" y="1405"/>
                  </a:lnTo>
                  <a:lnTo>
                    <a:pt x="4301" y="3687"/>
                  </a:lnTo>
                  <a:lnTo>
                    <a:pt x="4257" y="5573"/>
                  </a:lnTo>
                  <a:lnTo>
                    <a:pt x="4257" y="5617"/>
                  </a:lnTo>
                  <a:lnTo>
                    <a:pt x="4521" y="8382"/>
                  </a:lnTo>
                  <a:lnTo>
                    <a:pt x="4345" y="11278"/>
                  </a:lnTo>
                  <a:lnTo>
                    <a:pt x="3862" y="13955"/>
                  </a:lnTo>
                  <a:lnTo>
                    <a:pt x="3380" y="18123"/>
                  </a:lnTo>
                  <a:lnTo>
                    <a:pt x="3029" y="19571"/>
                  </a:lnTo>
                  <a:lnTo>
                    <a:pt x="1712" y="21458"/>
                  </a:lnTo>
                  <a:lnTo>
                    <a:pt x="1712" y="21502"/>
                  </a:lnTo>
                  <a:lnTo>
                    <a:pt x="264" y="24574"/>
                  </a:lnTo>
                  <a:lnTo>
                    <a:pt x="264" y="24617"/>
                  </a:lnTo>
                  <a:lnTo>
                    <a:pt x="1" y="25583"/>
                  </a:lnTo>
                  <a:lnTo>
                    <a:pt x="1" y="25627"/>
                  </a:lnTo>
                  <a:lnTo>
                    <a:pt x="45" y="25714"/>
                  </a:lnTo>
                  <a:lnTo>
                    <a:pt x="527" y="26285"/>
                  </a:lnTo>
                  <a:lnTo>
                    <a:pt x="571" y="26329"/>
                  </a:lnTo>
                  <a:lnTo>
                    <a:pt x="2634" y="27996"/>
                  </a:lnTo>
                  <a:lnTo>
                    <a:pt x="3994" y="29751"/>
                  </a:lnTo>
                  <a:lnTo>
                    <a:pt x="5135" y="31902"/>
                  </a:lnTo>
                  <a:lnTo>
                    <a:pt x="5179" y="31989"/>
                  </a:lnTo>
                  <a:lnTo>
                    <a:pt x="6495" y="32867"/>
                  </a:lnTo>
                  <a:lnTo>
                    <a:pt x="6583" y="32911"/>
                  </a:lnTo>
                  <a:lnTo>
                    <a:pt x="8031" y="32735"/>
                  </a:lnTo>
                  <a:lnTo>
                    <a:pt x="8119" y="32691"/>
                  </a:lnTo>
                  <a:lnTo>
                    <a:pt x="9040" y="32077"/>
                  </a:lnTo>
                  <a:lnTo>
                    <a:pt x="11190" y="30322"/>
                  </a:lnTo>
                  <a:lnTo>
                    <a:pt x="11234" y="30278"/>
                  </a:lnTo>
                  <a:lnTo>
                    <a:pt x="11849" y="29269"/>
                  </a:lnTo>
                  <a:lnTo>
                    <a:pt x="11892" y="29181"/>
                  </a:lnTo>
                  <a:lnTo>
                    <a:pt x="11892" y="28216"/>
                  </a:lnTo>
                  <a:lnTo>
                    <a:pt x="11892" y="28172"/>
                  </a:lnTo>
                  <a:lnTo>
                    <a:pt x="11673" y="26636"/>
                  </a:lnTo>
                  <a:lnTo>
                    <a:pt x="11629" y="26548"/>
                  </a:lnTo>
                  <a:lnTo>
                    <a:pt x="10488" y="25188"/>
                  </a:lnTo>
                  <a:lnTo>
                    <a:pt x="10357" y="24223"/>
                  </a:lnTo>
                  <a:lnTo>
                    <a:pt x="10620" y="23082"/>
                  </a:lnTo>
                  <a:lnTo>
                    <a:pt x="11015" y="21897"/>
                  </a:lnTo>
                  <a:lnTo>
                    <a:pt x="11454" y="20756"/>
                  </a:lnTo>
                  <a:lnTo>
                    <a:pt x="11892" y="19615"/>
                  </a:lnTo>
                  <a:lnTo>
                    <a:pt x="12287" y="18518"/>
                  </a:lnTo>
                  <a:lnTo>
                    <a:pt x="12726" y="17421"/>
                  </a:lnTo>
                  <a:lnTo>
                    <a:pt x="13077" y="16324"/>
                  </a:lnTo>
                  <a:lnTo>
                    <a:pt x="13384" y="15183"/>
                  </a:lnTo>
                  <a:lnTo>
                    <a:pt x="13648" y="14042"/>
                  </a:lnTo>
                  <a:lnTo>
                    <a:pt x="13692" y="13428"/>
                  </a:lnTo>
                  <a:lnTo>
                    <a:pt x="13779" y="12858"/>
                  </a:lnTo>
                  <a:lnTo>
                    <a:pt x="13779" y="12243"/>
                  </a:lnTo>
                  <a:lnTo>
                    <a:pt x="13779" y="11629"/>
                  </a:lnTo>
                  <a:lnTo>
                    <a:pt x="13735" y="11015"/>
                  </a:lnTo>
                  <a:lnTo>
                    <a:pt x="13648" y="10400"/>
                  </a:lnTo>
                  <a:lnTo>
                    <a:pt x="13604" y="10356"/>
                  </a:lnTo>
                  <a:lnTo>
                    <a:pt x="13560" y="10312"/>
                  </a:lnTo>
                  <a:lnTo>
                    <a:pt x="13516" y="10269"/>
                  </a:lnTo>
                  <a:lnTo>
                    <a:pt x="13428" y="10269"/>
                  </a:lnTo>
                  <a:lnTo>
                    <a:pt x="13384" y="10312"/>
                  </a:lnTo>
                  <a:lnTo>
                    <a:pt x="13340" y="10356"/>
                  </a:lnTo>
                  <a:lnTo>
                    <a:pt x="13297" y="10400"/>
                  </a:lnTo>
                  <a:lnTo>
                    <a:pt x="13297" y="10488"/>
                  </a:lnTo>
                  <a:lnTo>
                    <a:pt x="13384" y="11058"/>
                  </a:lnTo>
                  <a:lnTo>
                    <a:pt x="13428" y="11673"/>
                  </a:lnTo>
                  <a:lnTo>
                    <a:pt x="13428" y="12243"/>
                  </a:lnTo>
                  <a:lnTo>
                    <a:pt x="13428" y="12858"/>
                  </a:lnTo>
                  <a:lnTo>
                    <a:pt x="13340" y="13428"/>
                  </a:lnTo>
                  <a:lnTo>
                    <a:pt x="13297" y="13998"/>
                  </a:lnTo>
                  <a:lnTo>
                    <a:pt x="13033" y="15095"/>
                  </a:lnTo>
                  <a:lnTo>
                    <a:pt x="12726" y="16236"/>
                  </a:lnTo>
                  <a:lnTo>
                    <a:pt x="12375" y="17333"/>
                  </a:lnTo>
                  <a:lnTo>
                    <a:pt x="11541" y="19483"/>
                  </a:lnTo>
                  <a:lnTo>
                    <a:pt x="11103" y="20624"/>
                  </a:lnTo>
                  <a:lnTo>
                    <a:pt x="10664" y="21809"/>
                  </a:lnTo>
                  <a:lnTo>
                    <a:pt x="10269" y="22994"/>
                  </a:lnTo>
                  <a:lnTo>
                    <a:pt x="10006" y="24179"/>
                  </a:lnTo>
                  <a:lnTo>
                    <a:pt x="10006" y="24266"/>
                  </a:lnTo>
                  <a:lnTo>
                    <a:pt x="10137" y="25320"/>
                  </a:lnTo>
                  <a:lnTo>
                    <a:pt x="10181" y="25407"/>
                  </a:lnTo>
                  <a:lnTo>
                    <a:pt x="11322" y="26724"/>
                  </a:lnTo>
                  <a:lnTo>
                    <a:pt x="11541" y="28216"/>
                  </a:lnTo>
                  <a:lnTo>
                    <a:pt x="11541" y="29137"/>
                  </a:lnTo>
                  <a:lnTo>
                    <a:pt x="10971" y="30059"/>
                  </a:lnTo>
                  <a:lnTo>
                    <a:pt x="8821" y="31814"/>
                  </a:lnTo>
                  <a:lnTo>
                    <a:pt x="7943" y="32384"/>
                  </a:lnTo>
                  <a:lnTo>
                    <a:pt x="6627" y="32560"/>
                  </a:lnTo>
                  <a:lnTo>
                    <a:pt x="5398" y="31726"/>
                  </a:lnTo>
                  <a:lnTo>
                    <a:pt x="4301" y="29576"/>
                  </a:lnTo>
                  <a:lnTo>
                    <a:pt x="4301" y="29532"/>
                  </a:lnTo>
                  <a:lnTo>
                    <a:pt x="2897" y="27777"/>
                  </a:lnTo>
                  <a:lnTo>
                    <a:pt x="2897" y="27733"/>
                  </a:lnTo>
                  <a:lnTo>
                    <a:pt x="791" y="26066"/>
                  </a:lnTo>
                  <a:lnTo>
                    <a:pt x="396" y="25583"/>
                  </a:lnTo>
                  <a:lnTo>
                    <a:pt x="615" y="24705"/>
                  </a:lnTo>
                  <a:lnTo>
                    <a:pt x="2019" y="21634"/>
                  </a:lnTo>
                  <a:lnTo>
                    <a:pt x="3336" y="19747"/>
                  </a:lnTo>
                  <a:lnTo>
                    <a:pt x="3336" y="19659"/>
                  </a:lnTo>
                  <a:lnTo>
                    <a:pt x="3731" y="18211"/>
                  </a:lnTo>
                  <a:lnTo>
                    <a:pt x="3731" y="18167"/>
                  </a:lnTo>
                  <a:lnTo>
                    <a:pt x="4213" y="14042"/>
                  </a:lnTo>
                  <a:lnTo>
                    <a:pt x="4696" y="11322"/>
                  </a:lnTo>
                  <a:lnTo>
                    <a:pt x="4872" y="8382"/>
                  </a:lnTo>
                  <a:lnTo>
                    <a:pt x="4608" y="5573"/>
                  </a:lnTo>
                  <a:lnTo>
                    <a:pt x="4652" y="3687"/>
                  </a:lnTo>
                  <a:lnTo>
                    <a:pt x="4652" y="3599"/>
                  </a:lnTo>
                  <a:lnTo>
                    <a:pt x="3643" y="1273"/>
                  </a:lnTo>
                  <a:lnTo>
                    <a:pt x="3423" y="790"/>
                  </a:lnTo>
                  <a:lnTo>
                    <a:pt x="3643" y="220"/>
                  </a:lnTo>
                  <a:lnTo>
                    <a:pt x="3687" y="176"/>
                  </a:lnTo>
                  <a:lnTo>
                    <a:pt x="3643" y="88"/>
                  </a:lnTo>
                  <a:lnTo>
                    <a:pt x="3599" y="44"/>
                  </a:lnTo>
                  <a:lnTo>
                    <a:pt x="355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1" name="Google Shape;7741;p246"/>
            <p:cNvSpPr/>
            <p:nvPr/>
          </p:nvSpPr>
          <p:spPr>
            <a:xfrm>
              <a:off x="4111675" y="1612925"/>
              <a:ext cx="55975" cy="64750"/>
            </a:xfrm>
            <a:custGeom>
              <a:avLst/>
              <a:gdLst/>
              <a:ahLst/>
              <a:cxnLst/>
              <a:rect l="l" t="t" r="r" b="b"/>
              <a:pathLst>
                <a:path w="2239" h="2590" extrusionOk="0">
                  <a:moveTo>
                    <a:pt x="1273" y="352"/>
                  </a:moveTo>
                  <a:lnTo>
                    <a:pt x="1843" y="483"/>
                  </a:lnTo>
                  <a:lnTo>
                    <a:pt x="1317" y="1800"/>
                  </a:lnTo>
                  <a:lnTo>
                    <a:pt x="1009" y="2151"/>
                  </a:lnTo>
                  <a:lnTo>
                    <a:pt x="966" y="2063"/>
                  </a:lnTo>
                  <a:lnTo>
                    <a:pt x="351" y="659"/>
                  </a:lnTo>
                  <a:lnTo>
                    <a:pt x="395" y="571"/>
                  </a:lnTo>
                  <a:lnTo>
                    <a:pt x="1273" y="352"/>
                  </a:lnTo>
                  <a:close/>
                  <a:moveTo>
                    <a:pt x="1229" y="1"/>
                  </a:moveTo>
                  <a:lnTo>
                    <a:pt x="263" y="220"/>
                  </a:lnTo>
                  <a:lnTo>
                    <a:pt x="176" y="264"/>
                  </a:lnTo>
                  <a:lnTo>
                    <a:pt x="132" y="308"/>
                  </a:lnTo>
                  <a:lnTo>
                    <a:pt x="0" y="571"/>
                  </a:lnTo>
                  <a:lnTo>
                    <a:pt x="0" y="615"/>
                  </a:lnTo>
                  <a:lnTo>
                    <a:pt x="0" y="703"/>
                  </a:lnTo>
                  <a:lnTo>
                    <a:pt x="658" y="2195"/>
                  </a:lnTo>
                  <a:lnTo>
                    <a:pt x="658" y="2239"/>
                  </a:lnTo>
                  <a:lnTo>
                    <a:pt x="834" y="2502"/>
                  </a:lnTo>
                  <a:lnTo>
                    <a:pt x="878" y="2590"/>
                  </a:lnTo>
                  <a:lnTo>
                    <a:pt x="1053" y="2590"/>
                  </a:lnTo>
                  <a:lnTo>
                    <a:pt x="1097" y="2546"/>
                  </a:lnTo>
                  <a:lnTo>
                    <a:pt x="1624" y="2019"/>
                  </a:lnTo>
                  <a:lnTo>
                    <a:pt x="1624" y="1975"/>
                  </a:lnTo>
                  <a:lnTo>
                    <a:pt x="2238" y="396"/>
                  </a:lnTo>
                  <a:lnTo>
                    <a:pt x="2238" y="352"/>
                  </a:lnTo>
                  <a:lnTo>
                    <a:pt x="2238" y="264"/>
                  </a:lnTo>
                  <a:lnTo>
                    <a:pt x="2194" y="220"/>
                  </a:lnTo>
                  <a:lnTo>
                    <a:pt x="2106" y="176"/>
                  </a:lnTo>
                  <a:lnTo>
                    <a:pt x="131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2" name="Google Shape;7742;p246"/>
            <p:cNvSpPr/>
            <p:nvPr/>
          </p:nvSpPr>
          <p:spPr>
            <a:xfrm>
              <a:off x="2076700" y="1162050"/>
              <a:ext cx="490400" cy="941275"/>
            </a:xfrm>
            <a:custGeom>
              <a:avLst/>
              <a:gdLst/>
              <a:ahLst/>
              <a:cxnLst/>
              <a:rect l="l" t="t" r="r" b="b"/>
              <a:pathLst>
                <a:path w="19616" h="37651" extrusionOk="0">
                  <a:moveTo>
                    <a:pt x="19440" y="1"/>
                  </a:moveTo>
                  <a:lnTo>
                    <a:pt x="19352" y="45"/>
                  </a:lnTo>
                  <a:lnTo>
                    <a:pt x="19308" y="89"/>
                  </a:lnTo>
                  <a:lnTo>
                    <a:pt x="19264" y="133"/>
                  </a:lnTo>
                  <a:lnTo>
                    <a:pt x="18782" y="1844"/>
                  </a:lnTo>
                  <a:lnTo>
                    <a:pt x="16939" y="5267"/>
                  </a:lnTo>
                  <a:lnTo>
                    <a:pt x="14569" y="10181"/>
                  </a:lnTo>
                  <a:lnTo>
                    <a:pt x="14043" y="11980"/>
                  </a:lnTo>
                  <a:lnTo>
                    <a:pt x="14043" y="12024"/>
                  </a:lnTo>
                  <a:lnTo>
                    <a:pt x="13735" y="16983"/>
                  </a:lnTo>
                  <a:lnTo>
                    <a:pt x="12726" y="19089"/>
                  </a:lnTo>
                  <a:lnTo>
                    <a:pt x="10137" y="23389"/>
                  </a:lnTo>
                  <a:lnTo>
                    <a:pt x="6846" y="28743"/>
                  </a:lnTo>
                  <a:lnTo>
                    <a:pt x="6802" y="28786"/>
                  </a:lnTo>
                  <a:lnTo>
                    <a:pt x="5354" y="34228"/>
                  </a:lnTo>
                  <a:lnTo>
                    <a:pt x="4652" y="35544"/>
                  </a:lnTo>
                  <a:lnTo>
                    <a:pt x="3862" y="35807"/>
                  </a:lnTo>
                  <a:lnTo>
                    <a:pt x="1405" y="35939"/>
                  </a:lnTo>
                  <a:lnTo>
                    <a:pt x="1361" y="35939"/>
                  </a:lnTo>
                  <a:lnTo>
                    <a:pt x="659" y="36158"/>
                  </a:lnTo>
                  <a:lnTo>
                    <a:pt x="571" y="36202"/>
                  </a:lnTo>
                  <a:lnTo>
                    <a:pt x="527" y="36246"/>
                  </a:lnTo>
                  <a:lnTo>
                    <a:pt x="45" y="37431"/>
                  </a:lnTo>
                  <a:lnTo>
                    <a:pt x="1" y="37475"/>
                  </a:lnTo>
                  <a:lnTo>
                    <a:pt x="45" y="37563"/>
                  </a:lnTo>
                  <a:lnTo>
                    <a:pt x="45" y="37606"/>
                  </a:lnTo>
                  <a:lnTo>
                    <a:pt x="132" y="37650"/>
                  </a:lnTo>
                  <a:lnTo>
                    <a:pt x="264" y="37650"/>
                  </a:lnTo>
                  <a:lnTo>
                    <a:pt x="352" y="37563"/>
                  </a:lnTo>
                  <a:lnTo>
                    <a:pt x="834" y="36466"/>
                  </a:lnTo>
                  <a:lnTo>
                    <a:pt x="1449" y="36290"/>
                  </a:lnTo>
                  <a:lnTo>
                    <a:pt x="3906" y="36158"/>
                  </a:lnTo>
                  <a:lnTo>
                    <a:pt x="3950" y="36158"/>
                  </a:lnTo>
                  <a:lnTo>
                    <a:pt x="4828" y="35851"/>
                  </a:lnTo>
                  <a:lnTo>
                    <a:pt x="4915" y="35763"/>
                  </a:lnTo>
                  <a:lnTo>
                    <a:pt x="5661" y="34359"/>
                  </a:lnTo>
                  <a:lnTo>
                    <a:pt x="7153" y="28918"/>
                  </a:lnTo>
                  <a:lnTo>
                    <a:pt x="10444" y="23565"/>
                  </a:lnTo>
                  <a:lnTo>
                    <a:pt x="13033" y="19264"/>
                  </a:lnTo>
                  <a:lnTo>
                    <a:pt x="14086" y="17114"/>
                  </a:lnTo>
                  <a:lnTo>
                    <a:pt x="14086" y="17027"/>
                  </a:lnTo>
                  <a:lnTo>
                    <a:pt x="14394" y="12068"/>
                  </a:lnTo>
                  <a:lnTo>
                    <a:pt x="14876" y="10313"/>
                  </a:lnTo>
                  <a:lnTo>
                    <a:pt x="17246" y="5398"/>
                  </a:lnTo>
                  <a:lnTo>
                    <a:pt x="19133" y="1976"/>
                  </a:lnTo>
                  <a:lnTo>
                    <a:pt x="19133" y="1932"/>
                  </a:lnTo>
                  <a:lnTo>
                    <a:pt x="19615" y="220"/>
                  </a:lnTo>
                  <a:lnTo>
                    <a:pt x="19615" y="176"/>
                  </a:lnTo>
                  <a:lnTo>
                    <a:pt x="19615" y="89"/>
                  </a:lnTo>
                  <a:lnTo>
                    <a:pt x="19571" y="45"/>
                  </a:lnTo>
                  <a:lnTo>
                    <a:pt x="1948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3" name="Google Shape;7743;p246"/>
            <p:cNvSpPr/>
            <p:nvPr/>
          </p:nvSpPr>
          <p:spPr>
            <a:xfrm>
              <a:off x="1913250" y="1401200"/>
              <a:ext cx="382875" cy="744900"/>
            </a:xfrm>
            <a:custGeom>
              <a:avLst/>
              <a:gdLst/>
              <a:ahLst/>
              <a:cxnLst/>
              <a:rect l="l" t="t" r="r" b="b"/>
              <a:pathLst>
                <a:path w="15315" h="29796" extrusionOk="0">
                  <a:moveTo>
                    <a:pt x="15008" y="1"/>
                  </a:moveTo>
                  <a:lnTo>
                    <a:pt x="14964" y="89"/>
                  </a:lnTo>
                  <a:lnTo>
                    <a:pt x="14964" y="133"/>
                  </a:lnTo>
                  <a:lnTo>
                    <a:pt x="14613" y="3029"/>
                  </a:lnTo>
                  <a:lnTo>
                    <a:pt x="13867" y="6320"/>
                  </a:lnTo>
                  <a:lnTo>
                    <a:pt x="12945" y="8075"/>
                  </a:lnTo>
                  <a:lnTo>
                    <a:pt x="11058" y="11146"/>
                  </a:lnTo>
                  <a:lnTo>
                    <a:pt x="9215" y="14350"/>
                  </a:lnTo>
                  <a:lnTo>
                    <a:pt x="9215" y="14394"/>
                  </a:lnTo>
                  <a:lnTo>
                    <a:pt x="8250" y="17377"/>
                  </a:lnTo>
                  <a:lnTo>
                    <a:pt x="7416" y="18869"/>
                  </a:lnTo>
                  <a:lnTo>
                    <a:pt x="5573" y="21678"/>
                  </a:lnTo>
                  <a:lnTo>
                    <a:pt x="4696" y="22599"/>
                  </a:lnTo>
                  <a:lnTo>
                    <a:pt x="2853" y="23477"/>
                  </a:lnTo>
                  <a:lnTo>
                    <a:pt x="2809" y="23521"/>
                  </a:lnTo>
                  <a:lnTo>
                    <a:pt x="1800" y="24837"/>
                  </a:lnTo>
                  <a:lnTo>
                    <a:pt x="1756" y="24881"/>
                  </a:lnTo>
                  <a:lnTo>
                    <a:pt x="703" y="27382"/>
                  </a:lnTo>
                  <a:lnTo>
                    <a:pt x="1" y="29576"/>
                  </a:lnTo>
                  <a:lnTo>
                    <a:pt x="1" y="29664"/>
                  </a:lnTo>
                  <a:lnTo>
                    <a:pt x="1" y="29708"/>
                  </a:lnTo>
                  <a:lnTo>
                    <a:pt x="44" y="29752"/>
                  </a:lnTo>
                  <a:lnTo>
                    <a:pt x="132" y="29796"/>
                  </a:lnTo>
                  <a:lnTo>
                    <a:pt x="264" y="29796"/>
                  </a:lnTo>
                  <a:lnTo>
                    <a:pt x="352" y="29708"/>
                  </a:lnTo>
                  <a:lnTo>
                    <a:pt x="1010" y="27514"/>
                  </a:lnTo>
                  <a:lnTo>
                    <a:pt x="2063" y="25057"/>
                  </a:lnTo>
                  <a:lnTo>
                    <a:pt x="3072" y="23784"/>
                  </a:lnTo>
                  <a:lnTo>
                    <a:pt x="4871" y="22906"/>
                  </a:lnTo>
                  <a:lnTo>
                    <a:pt x="4915" y="22863"/>
                  </a:lnTo>
                  <a:lnTo>
                    <a:pt x="5837" y="21897"/>
                  </a:lnTo>
                  <a:lnTo>
                    <a:pt x="7724" y="19045"/>
                  </a:lnTo>
                  <a:lnTo>
                    <a:pt x="8557" y="17509"/>
                  </a:lnTo>
                  <a:lnTo>
                    <a:pt x="9523" y="14525"/>
                  </a:lnTo>
                  <a:lnTo>
                    <a:pt x="11322" y="11322"/>
                  </a:lnTo>
                  <a:lnTo>
                    <a:pt x="13209" y="8250"/>
                  </a:lnTo>
                  <a:lnTo>
                    <a:pt x="14218" y="6495"/>
                  </a:lnTo>
                  <a:lnTo>
                    <a:pt x="14218" y="6451"/>
                  </a:lnTo>
                  <a:lnTo>
                    <a:pt x="14964" y="3116"/>
                  </a:lnTo>
                  <a:lnTo>
                    <a:pt x="14964" y="3072"/>
                  </a:lnTo>
                  <a:lnTo>
                    <a:pt x="15315" y="176"/>
                  </a:lnTo>
                  <a:lnTo>
                    <a:pt x="15271" y="89"/>
                  </a:lnTo>
                  <a:lnTo>
                    <a:pt x="15271" y="45"/>
                  </a:lnTo>
                  <a:lnTo>
                    <a:pt x="1522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4" name="Google Shape;7744;p246"/>
            <p:cNvSpPr/>
            <p:nvPr/>
          </p:nvSpPr>
          <p:spPr>
            <a:xfrm>
              <a:off x="1927525" y="1297000"/>
              <a:ext cx="446500" cy="875425"/>
            </a:xfrm>
            <a:custGeom>
              <a:avLst/>
              <a:gdLst/>
              <a:ahLst/>
              <a:cxnLst/>
              <a:rect l="l" t="t" r="r" b="b"/>
              <a:pathLst>
                <a:path w="17860" h="35017" extrusionOk="0">
                  <a:moveTo>
                    <a:pt x="17596" y="0"/>
                  </a:moveTo>
                  <a:lnTo>
                    <a:pt x="17552" y="44"/>
                  </a:lnTo>
                  <a:lnTo>
                    <a:pt x="17508" y="132"/>
                  </a:lnTo>
                  <a:lnTo>
                    <a:pt x="15753" y="3862"/>
                  </a:lnTo>
                  <a:lnTo>
                    <a:pt x="15753" y="3906"/>
                  </a:lnTo>
                  <a:lnTo>
                    <a:pt x="15490" y="5485"/>
                  </a:lnTo>
                  <a:lnTo>
                    <a:pt x="15183" y="7855"/>
                  </a:lnTo>
                  <a:lnTo>
                    <a:pt x="14744" y="10268"/>
                  </a:lnTo>
                  <a:lnTo>
                    <a:pt x="13822" y="12199"/>
                  </a:lnTo>
                  <a:lnTo>
                    <a:pt x="11716" y="15709"/>
                  </a:lnTo>
                  <a:lnTo>
                    <a:pt x="9741" y="18913"/>
                  </a:lnTo>
                  <a:lnTo>
                    <a:pt x="8996" y="21107"/>
                  </a:lnTo>
                  <a:lnTo>
                    <a:pt x="7986" y="24485"/>
                  </a:lnTo>
                  <a:lnTo>
                    <a:pt x="6538" y="26899"/>
                  </a:lnTo>
                  <a:lnTo>
                    <a:pt x="5748" y="27469"/>
                  </a:lnTo>
                  <a:lnTo>
                    <a:pt x="3423" y="28215"/>
                  </a:lnTo>
                  <a:lnTo>
                    <a:pt x="3379" y="28259"/>
                  </a:lnTo>
                  <a:lnTo>
                    <a:pt x="2764" y="28742"/>
                  </a:lnTo>
                  <a:lnTo>
                    <a:pt x="2721" y="28786"/>
                  </a:lnTo>
                  <a:lnTo>
                    <a:pt x="1887" y="30146"/>
                  </a:lnTo>
                  <a:lnTo>
                    <a:pt x="1843" y="30146"/>
                  </a:lnTo>
                  <a:lnTo>
                    <a:pt x="834" y="32998"/>
                  </a:lnTo>
                  <a:lnTo>
                    <a:pt x="0" y="34797"/>
                  </a:lnTo>
                  <a:lnTo>
                    <a:pt x="0" y="34841"/>
                  </a:lnTo>
                  <a:lnTo>
                    <a:pt x="0" y="34929"/>
                  </a:lnTo>
                  <a:lnTo>
                    <a:pt x="44" y="34973"/>
                  </a:lnTo>
                  <a:lnTo>
                    <a:pt x="88" y="35017"/>
                  </a:lnTo>
                  <a:lnTo>
                    <a:pt x="263" y="35017"/>
                  </a:lnTo>
                  <a:lnTo>
                    <a:pt x="307" y="34929"/>
                  </a:lnTo>
                  <a:lnTo>
                    <a:pt x="1141" y="33130"/>
                  </a:lnTo>
                  <a:lnTo>
                    <a:pt x="2194" y="30278"/>
                  </a:lnTo>
                  <a:lnTo>
                    <a:pt x="2984" y="29005"/>
                  </a:lnTo>
                  <a:lnTo>
                    <a:pt x="3554" y="28566"/>
                  </a:lnTo>
                  <a:lnTo>
                    <a:pt x="5880" y="27776"/>
                  </a:lnTo>
                  <a:lnTo>
                    <a:pt x="5924" y="27733"/>
                  </a:lnTo>
                  <a:lnTo>
                    <a:pt x="6758" y="27162"/>
                  </a:lnTo>
                  <a:lnTo>
                    <a:pt x="6801" y="27118"/>
                  </a:lnTo>
                  <a:lnTo>
                    <a:pt x="8293" y="24661"/>
                  </a:lnTo>
                  <a:lnTo>
                    <a:pt x="8337" y="24617"/>
                  </a:lnTo>
                  <a:lnTo>
                    <a:pt x="9347" y="21238"/>
                  </a:lnTo>
                  <a:lnTo>
                    <a:pt x="10049" y="19044"/>
                  </a:lnTo>
                  <a:lnTo>
                    <a:pt x="11979" y="15885"/>
                  </a:lnTo>
                  <a:lnTo>
                    <a:pt x="14130" y="12374"/>
                  </a:lnTo>
                  <a:lnTo>
                    <a:pt x="15095" y="10400"/>
                  </a:lnTo>
                  <a:lnTo>
                    <a:pt x="15095" y="10356"/>
                  </a:lnTo>
                  <a:lnTo>
                    <a:pt x="15534" y="7943"/>
                  </a:lnTo>
                  <a:lnTo>
                    <a:pt x="15797" y="5529"/>
                  </a:lnTo>
                  <a:lnTo>
                    <a:pt x="16104" y="3993"/>
                  </a:lnTo>
                  <a:lnTo>
                    <a:pt x="17816" y="264"/>
                  </a:lnTo>
                  <a:lnTo>
                    <a:pt x="17859" y="176"/>
                  </a:lnTo>
                  <a:lnTo>
                    <a:pt x="17859" y="132"/>
                  </a:lnTo>
                  <a:lnTo>
                    <a:pt x="17816" y="88"/>
                  </a:lnTo>
                  <a:lnTo>
                    <a:pt x="17772" y="44"/>
                  </a:lnTo>
                  <a:lnTo>
                    <a:pt x="1768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5" name="Google Shape;7745;p246"/>
            <p:cNvSpPr/>
            <p:nvPr/>
          </p:nvSpPr>
          <p:spPr>
            <a:xfrm>
              <a:off x="1977975" y="1250925"/>
              <a:ext cx="449800" cy="917125"/>
            </a:xfrm>
            <a:custGeom>
              <a:avLst/>
              <a:gdLst/>
              <a:ahLst/>
              <a:cxnLst/>
              <a:rect l="l" t="t" r="r" b="b"/>
              <a:pathLst>
                <a:path w="17992" h="36685" extrusionOk="0">
                  <a:moveTo>
                    <a:pt x="17772" y="0"/>
                  </a:moveTo>
                  <a:lnTo>
                    <a:pt x="17684" y="44"/>
                  </a:lnTo>
                  <a:lnTo>
                    <a:pt x="17640" y="88"/>
                  </a:lnTo>
                  <a:lnTo>
                    <a:pt x="16412" y="2896"/>
                  </a:lnTo>
                  <a:lnTo>
                    <a:pt x="14964" y="5924"/>
                  </a:lnTo>
                  <a:lnTo>
                    <a:pt x="14920" y="5968"/>
                  </a:lnTo>
                  <a:lnTo>
                    <a:pt x="14569" y="7943"/>
                  </a:lnTo>
                  <a:lnTo>
                    <a:pt x="14393" y="10400"/>
                  </a:lnTo>
                  <a:lnTo>
                    <a:pt x="13911" y="12638"/>
                  </a:lnTo>
                  <a:lnTo>
                    <a:pt x="12726" y="14920"/>
                  </a:lnTo>
                  <a:lnTo>
                    <a:pt x="8821" y="21238"/>
                  </a:lnTo>
                  <a:lnTo>
                    <a:pt x="8075" y="22994"/>
                  </a:lnTo>
                  <a:lnTo>
                    <a:pt x="8075" y="23037"/>
                  </a:lnTo>
                  <a:lnTo>
                    <a:pt x="7285" y="26241"/>
                  </a:lnTo>
                  <a:lnTo>
                    <a:pt x="6407" y="29137"/>
                  </a:lnTo>
                  <a:lnTo>
                    <a:pt x="5837" y="29839"/>
                  </a:lnTo>
                  <a:lnTo>
                    <a:pt x="2458" y="30629"/>
                  </a:lnTo>
                  <a:lnTo>
                    <a:pt x="2414" y="30629"/>
                  </a:lnTo>
                  <a:lnTo>
                    <a:pt x="1756" y="31111"/>
                  </a:lnTo>
                  <a:lnTo>
                    <a:pt x="1712" y="31155"/>
                  </a:lnTo>
                  <a:lnTo>
                    <a:pt x="966" y="32252"/>
                  </a:lnTo>
                  <a:lnTo>
                    <a:pt x="966" y="32296"/>
                  </a:lnTo>
                  <a:lnTo>
                    <a:pt x="1" y="35368"/>
                  </a:lnTo>
                  <a:lnTo>
                    <a:pt x="1" y="35456"/>
                  </a:lnTo>
                  <a:lnTo>
                    <a:pt x="44" y="36553"/>
                  </a:lnTo>
                  <a:lnTo>
                    <a:pt x="132" y="36640"/>
                  </a:lnTo>
                  <a:lnTo>
                    <a:pt x="220" y="36684"/>
                  </a:lnTo>
                  <a:lnTo>
                    <a:pt x="308" y="36684"/>
                  </a:lnTo>
                  <a:lnTo>
                    <a:pt x="352" y="36640"/>
                  </a:lnTo>
                  <a:lnTo>
                    <a:pt x="395" y="36596"/>
                  </a:lnTo>
                  <a:lnTo>
                    <a:pt x="395" y="36509"/>
                  </a:lnTo>
                  <a:lnTo>
                    <a:pt x="352" y="35456"/>
                  </a:lnTo>
                  <a:lnTo>
                    <a:pt x="1273" y="32428"/>
                  </a:lnTo>
                  <a:lnTo>
                    <a:pt x="1975" y="31375"/>
                  </a:lnTo>
                  <a:lnTo>
                    <a:pt x="2589" y="30936"/>
                  </a:lnTo>
                  <a:lnTo>
                    <a:pt x="5968" y="30190"/>
                  </a:lnTo>
                  <a:lnTo>
                    <a:pt x="6056" y="30102"/>
                  </a:lnTo>
                  <a:lnTo>
                    <a:pt x="6714" y="29356"/>
                  </a:lnTo>
                  <a:lnTo>
                    <a:pt x="6758" y="29312"/>
                  </a:lnTo>
                  <a:lnTo>
                    <a:pt x="7636" y="26328"/>
                  </a:lnTo>
                  <a:lnTo>
                    <a:pt x="8426" y="23125"/>
                  </a:lnTo>
                  <a:lnTo>
                    <a:pt x="9128" y="21414"/>
                  </a:lnTo>
                  <a:lnTo>
                    <a:pt x="13033" y="15095"/>
                  </a:lnTo>
                  <a:lnTo>
                    <a:pt x="14262" y="12769"/>
                  </a:lnTo>
                  <a:lnTo>
                    <a:pt x="14262" y="12726"/>
                  </a:lnTo>
                  <a:lnTo>
                    <a:pt x="14700" y="10444"/>
                  </a:lnTo>
                  <a:lnTo>
                    <a:pt x="14744" y="10444"/>
                  </a:lnTo>
                  <a:lnTo>
                    <a:pt x="14920" y="7986"/>
                  </a:lnTo>
                  <a:lnTo>
                    <a:pt x="15271" y="6056"/>
                  </a:lnTo>
                  <a:lnTo>
                    <a:pt x="16719" y="3028"/>
                  </a:lnTo>
                  <a:lnTo>
                    <a:pt x="17992" y="264"/>
                  </a:lnTo>
                  <a:lnTo>
                    <a:pt x="17992" y="176"/>
                  </a:lnTo>
                  <a:lnTo>
                    <a:pt x="17992" y="132"/>
                  </a:lnTo>
                  <a:lnTo>
                    <a:pt x="17948" y="44"/>
                  </a:lnTo>
                  <a:lnTo>
                    <a:pt x="1790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6" name="Google Shape;7746;p246"/>
            <p:cNvSpPr/>
            <p:nvPr/>
          </p:nvSpPr>
          <p:spPr>
            <a:xfrm>
              <a:off x="2010875" y="1153275"/>
              <a:ext cx="468450" cy="980750"/>
            </a:xfrm>
            <a:custGeom>
              <a:avLst/>
              <a:gdLst/>
              <a:ahLst/>
              <a:cxnLst/>
              <a:rect l="l" t="t" r="r" b="b"/>
              <a:pathLst>
                <a:path w="18738" h="39230" extrusionOk="0">
                  <a:moveTo>
                    <a:pt x="18475" y="1"/>
                  </a:moveTo>
                  <a:lnTo>
                    <a:pt x="18431" y="45"/>
                  </a:lnTo>
                  <a:lnTo>
                    <a:pt x="18387" y="89"/>
                  </a:lnTo>
                  <a:lnTo>
                    <a:pt x="18387" y="176"/>
                  </a:lnTo>
                  <a:lnTo>
                    <a:pt x="18036" y="3424"/>
                  </a:lnTo>
                  <a:lnTo>
                    <a:pt x="16588" y="6407"/>
                  </a:lnTo>
                  <a:lnTo>
                    <a:pt x="14833" y="10050"/>
                  </a:lnTo>
                  <a:lnTo>
                    <a:pt x="14438" y="11410"/>
                  </a:lnTo>
                  <a:lnTo>
                    <a:pt x="14438" y="11454"/>
                  </a:lnTo>
                  <a:lnTo>
                    <a:pt x="14218" y="14920"/>
                  </a:lnTo>
                  <a:lnTo>
                    <a:pt x="13736" y="17070"/>
                  </a:lnTo>
                  <a:lnTo>
                    <a:pt x="12331" y="19703"/>
                  </a:lnTo>
                  <a:lnTo>
                    <a:pt x="10269" y="23038"/>
                  </a:lnTo>
                  <a:lnTo>
                    <a:pt x="8250" y="26329"/>
                  </a:lnTo>
                  <a:lnTo>
                    <a:pt x="7548" y="28128"/>
                  </a:lnTo>
                  <a:lnTo>
                    <a:pt x="7505" y="28128"/>
                  </a:lnTo>
                  <a:lnTo>
                    <a:pt x="6715" y="31683"/>
                  </a:lnTo>
                  <a:lnTo>
                    <a:pt x="5925" y="34579"/>
                  </a:lnTo>
                  <a:lnTo>
                    <a:pt x="3204" y="34886"/>
                  </a:lnTo>
                  <a:lnTo>
                    <a:pt x="3160" y="34930"/>
                  </a:lnTo>
                  <a:lnTo>
                    <a:pt x="1493" y="35500"/>
                  </a:lnTo>
                  <a:lnTo>
                    <a:pt x="1405" y="35544"/>
                  </a:lnTo>
                  <a:lnTo>
                    <a:pt x="791" y="36422"/>
                  </a:lnTo>
                  <a:lnTo>
                    <a:pt x="747" y="36422"/>
                  </a:lnTo>
                  <a:lnTo>
                    <a:pt x="45" y="38265"/>
                  </a:lnTo>
                  <a:lnTo>
                    <a:pt x="45" y="38352"/>
                  </a:lnTo>
                  <a:lnTo>
                    <a:pt x="1" y="39054"/>
                  </a:lnTo>
                  <a:lnTo>
                    <a:pt x="1" y="39142"/>
                  </a:lnTo>
                  <a:lnTo>
                    <a:pt x="45" y="39186"/>
                  </a:lnTo>
                  <a:lnTo>
                    <a:pt x="89" y="39230"/>
                  </a:lnTo>
                  <a:lnTo>
                    <a:pt x="176" y="39230"/>
                  </a:lnTo>
                  <a:lnTo>
                    <a:pt x="308" y="39186"/>
                  </a:lnTo>
                  <a:lnTo>
                    <a:pt x="352" y="39098"/>
                  </a:lnTo>
                  <a:lnTo>
                    <a:pt x="396" y="38396"/>
                  </a:lnTo>
                  <a:lnTo>
                    <a:pt x="1054" y="36597"/>
                  </a:lnTo>
                  <a:lnTo>
                    <a:pt x="1668" y="35807"/>
                  </a:lnTo>
                  <a:lnTo>
                    <a:pt x="3248" y="35237"/>
                  </a:lnTo>
                  <a:lnTo>
                    <a:pt x="6100" y="34886"/>
                  </a:lnTo>
                  <a:lnTo>
                    <a:pt x="6188" y="34842"/>
                  </a:lnTo>
                  <a:lnTo>
                    <a:pt x="6232" y="34754"/>
                  </a:lnTo>
                  <a:lnTo>
                    <a:pt x="7066" y="31770"/>
                  </a:lnTo>
                  <a:lnTo>
                    <a:pt x="7856" y="28216"/>
                  </a:lnTo>
                  <a:lnTo>
                    <a:pt x="8558" y="26461"/>
                  </a:lnTo>
                  <a:lnTo>
                    <a:pt x="10532" y="23214"/>
                  </a:lnTo>
                  <a:lnTo>
                    <a:pt x="12639" y="19879"/>
                  </a:lnTo>
                  <a:lnTo>
                    <a:pt x="14043" y="17202"/>
                  </a:lnTo>
                  <a:lnTo>
                    <a:pt x="14087" y="17158"/>
                  </a:lnTo>
                  <a:lnTo>
                    <a:pt x="14569" y="15008"/>
                  </a:lnTo>
                  <a:lnTo>
                    <a:pt x="14569" y="14964"/>
                  </a:lnTo>
                  <a:lnTo>
                    <a:pt x="14789" y="11498"/>
                  </a:lnTo>
                  <a:lnTo>
                    <a:pt x="15140" y="10181"/>
                  </a:lnTo>
                  <a:lnTo>
                    <a:pt x="16895" y="6583"/>
                  </a:lnTo>
                  <a:lnTo>
                    <a:pt x="18343" y="3555"/>
                  </a:lnTo>
                  <a:lnTo>
                    <a:pt x="18387" y="3511"/>
                  </a:lnTo>
                  <a:lnTo>
                    <a:pt x="18738" y="220"/>
                  </a:lnTo>
                  <a:lnTo>
                    <a:pt x="18738" y="133"/>
                  </a:lnTo>
                  <a:lnTo>
                    <a:pt x="18694" y="89"/>
                  </a:lnTo>
                  <a:lnTo>
                    <a:pt x="18650" y="45"/>
                  </a:lnTo>
                  <a:lnTo>
                    <a:pt x="1856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7" name="Google Shape;7747;p246"/>
            <p:cNvSpPr/>
            <p:nvPr/>
          </p:nvSpPr>
          <p:spPr>
            <a:xfrm>
              <a:off x="1860600" y="1609650"/>
              <a:ext cx="307175" cy="510125"/>
            </a:xfrm>
            <a:custGeom>
              <a:avLst/>
              <a:gdLst/>
              <a:ahLst/>
              <a:cxnLst/>
              <a:rect l="l" t="t" r="r" b="b"/>
              <a:pathLst>
                <a:path w="12287" h="20405" extrusionOk="0">
                  <a:moveTo>
                    <a:pt x="12067" y="0"/>
                  </a:moveTo>
                  <a:lnTo>
                    <a:pt x="12024" y="44"/>
                  </a:lnTo>
                  <a:lnTo>
                    <a:pt x="11980" y="88"/>
                  </a:lnTo>
                  <a:lnTo>
                    <a:pt x="8469" y="5529"/>
                  </a:lnTo>
                  <a:lnTo>
                    <a:pt x="6363" y="8425"/>
                  </a:lnTo>
                  <a:lnTo>
                    <a:pt x="4608" y="11365"/>
                  </a:lnTo>
                  <a:lnTo>
                    <a:pt x="2721" y="13998"/>
                  </a:lnTo>
                  <a:lnTo>
                    <a:pt x="2721" y="14042"/>
                  </a:lnTo>
                  <a:lnTo>
                    <a:pt x="1273" y="16806"/>
                  </a:lnTo>
                  <a:lnTo>
                    <a:pt x="1273" y="16850"/>
                  </a:lnTo>
                  <a:lnTo>
                    <a:pt x="0" y="20141"/>
                  </a:lnTo>
                  <a:lnTo>
                    <a:pt x="0" y="20229"/>
                  </a:lnTo>
                  <a:lnTo>
                    <a:pt x="0" y="20273"/>
                  </a:lnTo>
                  <a:lnTo>
                    <a:pt x="44" y="20361"/>
                  </a:lnTo>
                  <a:lnTo>
                    <a:pt x="88" y="20404"/>
                  </a:lnTo>
                  <a:lnTo>
                    <a:pt x="176" y="20404"/>
                  </a:lnTo>
                  <a:lnTo>
                    <a:pt x="264" y="20361"/>
                  </a:lnTo>
                  <a:lnTo>
                    <a:pt x="307" y="20273"/>
                  </a:lnTo>
                  <a:lnTo>
                    <a:pt x="1580" y="16982"/>
                  </a:lnTo>
                  <a:lnTo>
                    <a:pt x="3028" y="14173"/>
                  </a:lnTo>
                  <a:lnTo>
                    <a:pt x="4915" y="11541"/>
                  </a:lnTo>
                  <a:lnTo>
                    <a:pt x="6670" y="8645"/>
                  </a:lnTo>
                  <a:lnTo>
                    <a:pt x="8776" y="5705"/>
                  </a:lnTo>
                  <a:lnTo>
                    <a:pt x="12243" y="263"/>
                  </a:lnTo>
                  <a:lnTo>
                    <a:pt x="12287" y="176"/>
                  </a:lnTo>
                  <a:lnTo>
                    <a:pt x="12287" y="132"/>
                  </a:lnTo>
                  <a:lnTo>
                    <a:pt x="12243" y="88"/>
                  </a:lnTo>
                  <a:lnTo>
                    <a:pt x="1219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8" name="Google Shape;7748;p246"/>
            <p:cNvSpPr/>
            <p:nvPr/>
          </p:nvSpPr>
          <p:spPr>
            <a:xfrm>
              <a:off x="3805600" y="1948625"/>
              <a:ext cx="105350" cy="186500"/>
            </a:xfrm>
            <a:custGeom>
              <a:avLst/>
              <a:gdLst/>
              <a:ahLst/>
              <a:cxnLst/>
              <a:rect l="l" t="t" r="r" b="b"/>
              <a:pathLst>
                <a:path w="4214" h="7460" extrusionOk="0">
                  <a:moveTo>
                    <a:pt x="1317" y="483"/>
                  </a:moveTo>
                  <a:lnTo>
                    <a:pt x="3599" y="4037"/>
                  </a:lnTo>
                  <a:lnTo>
                    <a:pt x="3818" y="4695"/>
                  </a:lnTo>
                  <a:lnTo>
                    <a:pt x="3511" y="6758"/>
                  </a:lnTo>
                  <a:lnTo>
                    <a:pt x="2809" y="7109"/>
                  </a:lnTo>
                  <a:lnTo>
                    <a:pt x="2238" y="6802"/>
                  </a:lnTo>
                  <a:lnTo>
                    <a:pt x="1273" y="5705"/>
                  </a:lnTo>
                  <a:lnTo>
                    <a:pt x="395" y="3993"/>
                  </a:lnTo>
                  <a:lnTo>
                    <a:pt x="352" y="2238"/>
                  </a:lnTo>
                  <a:lnTo>
                    <a:pt x="1185" y="702"/>
                  </a:lnTo>
                  <a:lnTo>
                    <a:pt x="1317" y="483"/>
                  </a:lnTo>
                  <a:close/>
                  <a:moveTo>
                    <a:pt x="1273" y="0"/>
                  </a:moveTo>
                  <a:lnTo>
                    <a:pt x="1185" y="88"/>
                  </a:lnTo>
                  <a:lnTo>
                    <a:pt x="878" y="483"/>
                  </a:lnTo>
                  <a:lnTo>
                    <a:pt x="878" y="527"/>
                  </a:lnTo>
                  <a:lnTo>
                    <a:pt x="0" y="2150"/>
                  </a:lnTo>
                  <a:lnTo>
                    <a:pt x="0" y="2238"/>
                  </a:lnTo>
                  <a:lnTo>
                    <a:pt x="88" y="4081"/>
                  </a:lnTo>
                  <a:lnTo>
                    <a:pt x="88" y="4125"/>
                  </a:lnTo>
                  <a:lnTo>
                    <a:pt x="1010" y="5880"/>
                  </a:lnTo>
                  <a:lnTo>
                    <a:pt x="1010" y="5924"/>
                  </a:lnTo>
                  <a:lnTo>
                    <a:pt x="1975" y="7065"/>
                  </a:lnTo>
                  <a:lnTo>
                    <a:pt x="2019" y="7109"/>
                  </a:lnTo>
                  <a:lnTo>
                    <a:pt x="2765" y="7460"/>
                  </a:lnTo>
                  <a:lnTo>
                    <a:pt x="2897" y="7460"/>
                  </a:lnTo>
                  <a:lnTo>
                    <a:pt x="3730" y="7065"/>
                  </a:lnTo>
                  <a:lnTo>
                    <a:pt x="3818" y="6977"/>
                  </a:lnTo>
                  <a:lnTo>
                    <a:pt x="3862" y="6933"/>
                  </a:lnTo>
                  <a:lnTo>
                    <a:pt x="4213" y="4739"/>
                  </a:lnTo>
                  <a:lnTo>
                    <a:pt x="4169" y="4651"/>
                  </a:lnTo>
                  <a:lnTo>
                    <a:pt x="3906" y="3906"/>
                  </a:lnTo>
                  <a:lnTo>
                    <a:pt x="3906" y="3862"/>
                  </a:lnTo>
                  <a:lnTo>
                    <a:pt x="1492" y="88"/>
                  </a:lnTo>
                  <a:lnTo>
                    <a:pt x="1405" y="44"/>
                  </a:lnTo>
                  <a:lnTo>
                    <a:pt x="131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9" name="Google Shape;7749;p246"/>
            <p:cNvSpPr/>
            <p:nvPr/>
          </p:nvSpPr>
          <p:spPr>
            <a:xfrm>
              <a:off x="3788050" y="1933250"/>
              <a:ext cx="133850" cy="229300"/>
            </a:xfrm>
            <a:custGeom>
              <a:avLst/>
              <a:gdLst/>
              <a:ahLst/>
              <a:cxnLst/>
              <a:rect l="l" t="t" r="r" b="b"/>
              <a:pathLst>
                <a:path w="5354" h="9172" extrusionOk="0">
                  <a:moveTo>
                    <a:pt x="2194" y="352"/>
                  </a:moveTo>
                  <a:lnTo>
                    <a:pt x="2633" y="484"/>
                  </a:lnTo>
                  <a:lnTo>
                    <a:pt x="4520" y="3994"/>
                  </a:lnTo>
                  <a:lnTo>
                    <a:pt x="5003" y="5003"/>
                  </a:lnTo>
                  <a:lnTo>
                    <a:pt x="4871" y="7153"/>
                  </a:lnTo>
                  <a:lnTo>
                    <a:pt x="4608" y="8163"/>
                  </a:lnTo>
                  <a:lnTo>
                    <a:pt x="4257" y="8557"/>
                  </a:lnTo>
                  <a:lnTo>
                    <a:pt x="3467" y="8821"/>
                  </a:lnTo>
                  <a:lnTo>
                    <a:pt x="2897" y="8426"/>
                  </a:lnTo>
                  <a:lnTo>
                    <a:pt x="1317" y="6451"/>
                  </a:lnTo>
                  <a:lnTo>
                    <a:pt x="483" y="4696"/>
                  </a:lnTo>
                  <a:lnTo>
                    <a:pt x="351" y="3862"/>
                  </a:lnTo>
                  <a:lnTo>
                    <a:pt x="395" y="2765"/>
                  </a:lnTo>
                  <a:lnTo>
                    <a:pt x="790" y="1800"/>
                  </a:lnTo>
                  <a:lnTo>
                    <a:pt x="1624" y="659"/>
                  </a:lnTo>
                  <a:lnTo>
                    <a:pt x="2194" y="352"/>
                  </a:lnTo>
                  <a:close/>
                  <a:moveTo>
                    <a:pt x="2063" y="1"/>
                  </a:moveTo>
                  <a:lnTo>
                    <a:pt x="1448" y="352"/>
                  </a:lnTo>
                  <a:lnTo>
                    <a:pt x="1361" y="440"/>
                  </a:lnTo>
                  <a:lnTo>
                    <a:pt x="483" y="1624"/>
                  </a:lnTo>
                  <a:lnTo>
                    <a:pt x="483" y="1668"/>
                  </a:lnTo>
                  <a:lnTo>
                    <a:pt x="88" y="2678"/>
                  </a:lnTo>
                  <a:lnTo>
                    <a:pt x="44" y="2721"/>
                  </a:lnTo>
                  <a:lnTo>
                    <a:pt x="0" y="3862"/>
                  </a:lnTo>
                  <a:lnTo>
                    <a:pt x="0" y="3906"/>
                  </a:lnTo>
                  <a:lnTo>
                    <a:pt x="176" y="4784"/>
                  </a:lnTo>
                  <a:lnTo>
                    <a:pt x="176" y="4828"/>
                  </a:lnTo>
                  <a:lnTo>
                    <a:pt x="1010" y="6583"/>
                  </a:lnTo>
                  <a:lnTo>
                    <a:pt x="1054" y="6627"/>
                  </a:lnTo>
                  <a:lnTo>
                    <a:pt x="2633" y="8689"/>
                  </a:lnTo>
                  <a:lnTo>
                    <a:pt x="2677" y="8733"/>
                  </a:lnTo>
                  <a:lnTo>
                    <a:pt x="3335" y="9128"/>
                  </a:lnTo>
                  <a:lnTo>
                    <a:pt x="3467" y="9172"/>
                  </a:lnTo>
                  <a:lnTo>
                    <a:pt x="3511" y="9172"/>
                  </a:lnTo>
                  <a:lnTo>
                    <a:pt x="4432" y="8865"/>
                  </a:lnTo>
                  <a:lnTo>
                    <a:pt x="4520" y="8821"/>
                  </a:lnTo>
                  <a:lnTo>
                    <a:pt x="4915" y="8338"/>
                  </a:lnTo>
                  <a:lnTo>
                    <a:pt x="4959" y="8250"/>
                  </a:lnTo>
                  <a:lnTo>
                    <a:pt x="5222" y="7241"/>
                  </a:lnTo>
                  <a:lnTo>
                    <a:pt x="5222" y="7197"/>
                  </a:lnTo>
                  <a:lnTo>
                    <a:pt x="5354" y="5003"/>
                  </a:lnTo>
                  <a:lnTo>
                    <a:pt x="5354" y="4915"/>
                  </a:lnTo>
                  <a:lnTo>
                    <a:pt x="4871" y="3862"/>
                  </a:lnTo>
                  <a:lnTo>
                    <a:pt x="2897" y="264"/>
                  </a:lnTo>
                  <a:lnTo>
                    <a:pt x="2853" y="176"/>
                  </a:lnTo>
                  <a:lnTo>
                    <a:pt x="2809" y="176"/>
                  </a:lnTo>
                  <a:lnTo>
                    <a:pt x="219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0" name="Google Shape;7750;p246"/>
            <p:cNvSpPr/>
            <p:nvPr/>
          </p:nvSpPr>
          <p:spPr>
            <a:xfrm>
              <a:off x="3671775" y="2997350"/>
              <a:ext cx="187600" cy="399350"/>
            </a:xfrm>
            <a:custGeom>
              <a:avLst/>
              <a:gdLst/>
              <a:ahLst/>
              <a:cxnLst/>
              <a:rect l="l" t="t" r="r" b="b"/>
              <a:pathLst>
                <a:path w="7504" h="15974" extrusionOk="0">
                  <a:moveTo>
                    <a:pt x="1843" y="1"/>
                  </a:moveTo>
                  <a:lnTo>
                    <a:pt x="1755" y="45"/>
                  </a:lnTo>
                  <a:lnTo>
                    <a:pt x="790" y="615"/>
                  </a:lnTo>
                  <a:lnTo>
                    <a:pt x="746" y="703"/>
                  </a:lnTo>
                  <a:lnTo>
                    <a:pt x="176" y="1712"/>
                  </a:lnTo>
                  <a:lnTo>
                    <a:pt x="176" y="1756"/>
                  </a:lnTo>
                  <a:lnTo>
                    <a:pt x="0" y="2941"/>
                  </a:lnTo>
                  <a:lnTo>
                    <a:pt x="0" y="2985"/>
                  </a:lnTo>
                  <a:lnTo>
                    <a:pt x="351" y="5530"/>
                  </a:lnTo>
                  <a:lnTo>
                    <a:pt x="395" y="5617"/>
                  </a:lnTo>
                  <a:lnTo>
                    <a:pt x="1185" y="6890"/>
                  </a:lnTo>
                  <a:lnTo>
                    <a:pt x="1229" y="6890"/>
                  </a:lnTo>
                  <a:lnTo>
                    <a:pt x="4783" y="10751"/>
                  </a:lnTo>
                  <a:lnTo>
                    <a:pt x="4432" y="11848"/>
                  </a:lnTo>
                  <a:lnTo>
                    <a:pt x="4169" y="12726"/>
                  </a:lnTo>
                  <a:lnTo>
                    <a:pt x="3467" y="13516"/>
                  </a:lnTo>
                  <a:lnTo>
                    <a:pt x="2150" y="14920"/>
                  </a:lnTo>
                  <a:lnTo>
                    <a:pt x="1009" y="15622"/>
                  </a:lnTo>
                  <a:lnTo>
                    <a:pt x="922" y="15666"/>
                  </a:lnTo>
                  <a:lnTo>
                    <a:pt x="922" y="15754"/>
                  </a:lnTo>
                  <a:lnTo>
                    <a:pt x="922" y="15798"/>
                  </a:lnTo>
                  <a:lnTo>
                    <a:pt x="922" y="15885"/>
                  </a:lnTo>
                  <a:lnTo>
                    <a:pt x="1009" y="15929"/>
                  </a:lnTo>
                  <a:lnTo>
                    <a:pt x="1097" y="15973"/>
                  </a:lnTo>
                  <a:lnTo>
                    <a:pt x="1185" y="15929"/>
                  </a:lnTo>
                  <a:lnTo>
                    <a:pt x="2370" y="15227"/>
                  </a:lnTo>
                  <a:lnTo>
                    <a:pt x="2413" y="15183"/>
                  </a:lnTo>
                  <a:lnTo>
                    <a:pt x="3598" y="13911"/>
                  </a:lnTo>
                  <a:lnTo>
                    <a:pt x="4213" y="13209"/>
                  </a:lnTo>
                  <a:lnTo>
                    <a:pt x="4432" y="12902"/>
                  </a:lnTo>
                  <a:lnTo>
                    <a:pt x="4476" y="12770"/>
                  </a:lnTo>
                  <a:lnTo>
                    <a:pt x="4739" y="11980"/>
                  </a:lnTo>
                  <a:lnTo>
                    <a:pt x="5178" y="10795"/>
                  </a:lnTo>
                  <a:lnTo>
                    <a:pt x="5178" y="10664"/>
                  </a:lnTo>
                  <a:lnTo>
                    <a:pt x="5134" y="10576"/>
                  </a:lnTo>
                  <a:lnTo>
                    <a:pt x="1492" y="6671"/>
                  </a:lnTo>
                  <a:lnTo>
                    <a:pt x="702" y="5442"/>
                  </a:lnTo>
                  <a:lnTo>
                    <a:pt x="351" y="2941"/>
                  </a:lnTo>
                  <a:lnTo>
                    <a:pt x="527" y="1844"/>
                  </a:lnTo>
                  <a:lnTo>
                    <a:pt x="1009" y="878"/>
                  </a:lnTo>
                  <a:lnTo>
                    <a:pt x="1887" y="352"/>
                  </a:lnTo>
                  <a:lnTo>
                    <a:pt x="2150" y="352"/>
                  </a:lnTo>
                  <a:lnTo>
                    <a:pt x="3642" y="1449"/>
                  </a:lnTo>
                  <a:lnTo>
                    <a:pt x="5485" y="3380"/>
                  </a:lnTo>
                  <a:lnTo>
                    <a:pt x="7021" y="5837"/>
                  </a:lnTo>
                  <a:lnTo>
                    <a:pt x="7153" y="9040"/>
                  </a:lnTo>
                  <a:lnTo>
                    <a:pt x="7196" y="9128"/>
                  </a:lnTo>
                  <a:lnTo>
                    <a:pt x="7240" y="9172"/>
                  </a:lnTo>
                  <a:lnTo>
                    <a:pt x="7284" y="9216"/>
                  </a:lnTo>
                  <a:lnTo>
                    <a:pt x="7416" y="9216"/>
                  </a:lnTo>
                  <a:lnTo>
                    <a:pt x="7460" y="9172"/>
                  </a:lnTo>
                  <a:lnTo>
                    <a:pt x="7504" y="9084"/>
                  </a:lnTo>
                  <a:lnTo>
                    <a:pt x="7504" y="9040"/>
                  </a:lnTo>
                  <a:lnTo>
                    <a:pt x="7372" y="5749"/>
                  </a:lnTo>
                  <a:lnTo>
                    <a:pt x="7328" y="5661"/>
                  </a:lnTo>
                  <a:lnTo>
                    <a:pt x="5748" y="3160"/>
                  </a:lnTo>
                  <a:lnTo>
                    <a:pt x="5748" y="3116"/>
                  </a:lnTo>
                  <a:lnTo>
                    <a:pt x="3905" y="1186"/>
                  </a:lnTo>
                  <a:lnTo>
                    <a:pt x="3862" y="1186"/>
                  </a:lnTo>
                  <a:lnTo>
                    <a:pt x="2326" y="45"/>
                  </a:lnTo>
                  <a:lnTo>
                    <a:pt x="2238" y="45"/>
                  </a:lnTo>
                  <a:lnTo>
                    <a:pt x="184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1" name="Google Shape;7751;p246"/>
            <p:cNvSpPr/>
            <p:nvPr/>
          </p:nvSpPr>
          <p:spPr>
            <a:xfrm>
              <a:off x="3577425" y="2967725"/>
              <a:ext cx="311575" cy="471750"/>
            </a:xfrm>
            <a:custGeom>
              <a:avLst/>
              <a:gdLst/>
              <a:ahLst/>
              <a:cxnLst/>
              <a:rect l="l" t="t" r="r" b="b"/>
              <a:pathLst>
                <a:path w="12463" h="18870" extrusionOk="0">
                  <a:moveTo>
                    <a:pt x="5529" y="1"/>
                  </a:moveTo>
                  <a:lnTo>
                    <a:pt x="4257" y="791"/>
                  </a:lnTo>
                  <a:lnTo>
                    <a:pt x="4213" y="835"/>
                  </a:lnTo>
                  <a:lnTo>
                    <a:pt x="3730" y="1449"/>
                  </a:lnTo>
                  <a:lnTo>
                    <a:pt x="3730" y="1493"/>
                  </a:lnTo>
                  <a:lnTo>
                    <a:pt x="3204" y="3248"/>
                  </a:lnTo>
                  <a:lnTo>
                    <a:pt x="3160" y="3292"/>
                  </a:lnTo>
                  <a:lnTo>
                    <a:pt x="3204" y="4696"/>
                  </a:lnTo>
                  <a:lnTo>
                    <a:pt x="3247" y="4740"/>
                  </a:lnTo>
                  <a:lnTo>
                    <a:pt x="4037" y="7592"/>
                  </a:lnTo>
                  <a:lnTo>
                    <a:pt x="4081" y="7636"/>
                  </a:lnTo>
                  <a:lnTo>
                    <a:pt x="6056" y="10225"/>
                  </a:lnTo>
                  <a:lnTo>
                    <a:pt x="6582" y="11498"/>
                  </a:lnTo>
                  <a:lnTo>
                    <a:pt x="6539" y="12156"/>
                  </a:lnTo>
                  <a:lnTo>
                    <a:pt x="5661" y="14306"/>
                  </a:lnTo>
                  <a:lnTo>
                    <a:pt x="44" y="18518"/>
                  </a:lnTo>
                  <a:lnTo>
                    <a:pt x="0" y="18606"/>
                  </a:lnTo>
                  <a:lnTo>
                    <a:pt x="0" y="18650"/>
                  </a:lnTo>
                  <a:lnTo>
                    <a:pt x="0" y="18738"/>
                  </a:lnTo>
                  <a:lnTo>
                    <a:pt x="0" y="18782"/>
                  </a:lnTo>
                  <a:lnTo>
                    <a:pt x="88" y="18826"/>
                  </a:lnTo>
                  <a:lnTo>
                    <a:pt x="176" y="18870"/>
                  </a:lnTo>
                  <a:lnTo>
                    <a:pt x="264" y="18826"/>
                  </a:lnTo>
                  <a:lnTo>
                    <a:pt x="5924" y="14569"/>
                  </a:lnTo>
                  <a:lnTo>
                    <a:pt x="5968" y="14481"/>
                  </a:lnTo>
                  <a:lnTo>
                    <a:pt x="6890" y="12244"/>
                  </a:lnTo>
                  <a:lnTo>
                    <a:pt x="6890" y="12200"/>
                  </a:lnTo>
                  <a:lnTo>
                    <a:pt x="6933" y="11498"/>
                  </a:lnTo>
                  <a:lnTo>
                    <a:pt x="6890" y="11410"/>
                  </a:lnTo>
                  <a:lnTo>
                    <a:pt x="6407" y="10093"/>
                  </a:lnTo>
                  <a:lnTo>
                    <a:pt x="6363" y="10050"/>
                  </a:lnTo>
                  <a:lnTo>
                    <a:pt x="4388" y="7461"/>
                  </a:lnTo>
                  <a:lnTo>
                    <a:pt x="3555" y="4696"/>
                  </a:lnTo>
                  <a:lnTo>
                    <a:pt x="3511" y="3336"/>
                  </a:lnTo>
                  <a:lnTo>
                    <a:pt x="4037" y="1625"/>
                  </a:lnTo>
                  <a:lnTo>
                    <a:pt x="4476" y="1098"/>
                  </a:lnTo>
                  <a:lnTo>
                    <a:pt x="5617" y="352"/>
                  </a:lnTo>
                  <a:lnTo>
                    <a:pt x="9391" y="2678"/>
                  </a:lnTo>
                  <a:lnTo>
                    <a:pt x="11848" y="5925"/>
                  </a:lnTo>
                  <a:lnTo>
                    <a:pt x="12111" y="7724"/>
                  </a:lnTo>
                  <a:lnTo>
                    <a:pt x="12024" y="10620"/>
                  </a:lnTo>
                  <a:lnTo>
                    <a:pt x="12024" y="10708"/>
                  </a:lnTo>
                  <a:lnTo>
                    <a:pt x="12067" y="10752"/>
                  </a:lnTo>
                  <a:lnTo>
                    <a:pt x="12111" y="10796"/>
                  </a:lnTo>
                  <a:lnTo>
                    <a:pt x="12199" y="10796"/>
                  </a:lnTo>
                  <a:lnTo>
                    <a:pt x="12331" y="10752"/>
                  </a:lnTo>
                  <a:lnTo>
                    <a:pt x="12331" y="10708"/>
                  </a:lnTo>
                  <a:lnTo>
                    <a:pt x="12375" y="10620"/>
                  </a:lnTo>
                  <a:lnTo>
                    <a:pt x="12462" y="7724"/>
                  </a:lnTo>
                  <a:lnTo>
                    <a:pt x="12199" y="5837"/>
                  </a:lnTo>
                  <a:lnTo>
                    <a:pt x="12155" y="5749"/>
                  </a:lnTo>
                  <a:lnTo>
                    <a:pt x="9654" y="2458"/>
                  </a:lnTo>
                  <a:lnTo>
                    <a:pt x="9610" y="2414"/>
                  </a:lnTo>
                  <a:lnTo>
                    <a:pt x="570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2" name="Google Shape;7752;p246"/>
            <p:cNvSpPr/>
            <p:nvPr/>
          </p:nvSpPr>
          <p:spPr>
            <a:xfrm>
              <a:off x="3642150" y="2927150"/>
              <a:ext cx="329125" cy="352150"/>
            </a:xfrm>
            <a:custGeom>
              <a:avLst/>
              <a:gdLst/>
              <a:ahLst/>
              <a:cxnLst/>
              <a:rect l="l" t="t" r="r" b="b"/>
              <a:pathLst>
                <a:path w="13165" h="14086" extrusionOk="0">
                  <a:moveTo>
                    <a:pt x="5836" y="0"/>
                  </a:moveTo>
                  <a:lnTo>
                    <a:pt x="4257" y="176"/>
                  </a:lnTo>
                  <a:lnTo>
                    <a:pt x="3555" y="351"/>
                  </a:lnTo>
                  <a:lnTo>
                    <a:pt x="2940" y="527"/>
                  </a:lnTo>
                  <a:lnTo>
                    <a:pt x="2414" y="702"/>
                  </a:lnTo>
                  <a:lnTo>
                    <a:pt x="1931" y="922"/>
                  </a:lnTo>
                  <a:lnTo>
                    <a:pt x="1536" y="1185"/>
                  </a:lnTo>
                  <a:lnTo>
                    <a:pt x="1185" y="1492"/>
                  </a:lnTo>
                  <a:lnTo>
                    <a:pt x="878" y="1799"/>
                  </a:lnTo>
                  <a:lnTo>
                    <a:pt x="615" y="2151"/>
                  </a:lnTo>
                  <a:lnTo>
                    <a:pt x="439" y="2545"/>
                  </a:lnTo>
                  <a:lnTo>
                    <a:pt x="264" y="2984"/>
                  </a:lnTo>
                  <a:lnTo>
                    <a:pt x="132" y="3423"/>
                  </a:lnTo>
                  <a:lnTo>
                    <a:pt x="88" y="3950"/>
                  </a:lnTo>
                  <a:lnTo>
                    <a:pt x="0" y="4520"/>
                  </a:lnTo>
                  <a:lnTo>
                    <a:pt x="0" y="5091"/>
                  </a:lnTo>
                  <a:lnTo>
                    <a:pt x="0" y="6451"/>
                  </a:lnTo>
                  <a:lnTo>
                    <a:pt x="0" y="6495"/>
                  </a:lnTo>
                  <a:lnTo>
                    <a:pt x="702" y="8996"/>
                  </a:lnTo>
                  <a:lnTo>
                    <a:pt x="746" y="9084"/>
                  </a:lnTo>
                  <a:lnTo>
                    <a:pt x="2896" y="12155"/>
                  </a:lnTo>
                  <a:lnTo>
                    <a:pt x="2984" y="12989"/>
                  </a:lnTo>
                  <a:lnTo>
                    <a:pt x="2677" y="13603"/>
                  </a:lnTo>
                  <a:lnTo>
                    <a:pt x="2370" y="13779"/>
                  </a:lnTo>
                  <a:lnTo>
                    <a:pt x="2326" y="13823"/>
                  </a:lnTo>
                  <a:lnTo>
                    <a:pt x="2282" y="13867"/>
                  </a:lnTo>
                  <a:lnTo>
                    <a:pt x="2282" y="13954"/>
                  </a:lnTo>
                  <a:lnTo>
                    <a:pt x="2282" y="13998"/>
                  </a:lnTo>
                  <a:lnTo>
                    <a:pt x="2326" y="14086"/>
                  </a:lnTo>
                  <a:lnTo>
                    <a:pt x="2501" y="14086"/>
                  </a:lnTo>
                  <a:lnTo>
                    <a:pt x="2896" y="13910"/>
                  </a:lnTo>
                  <a:lnTo>
                    <a:pt x="2940" y="13823"/>
                  </a:lnTo>
                  <a:lnTo>
                    <a:pt x="3335" y="13077"/>
                  </a:lnTo>
                  <a:lnTo>
                    <a:pt x="3335" y="12989"/>
                  </a:lnTo>
                  <a:lnTo>
                    <a:pt x="3247" y="12067"/>
                  </a:lnTo>
                  <a:lnTo>
                    <a:pt x="3204" y="11980"/>
                  </a:lnTo>
                  <a:lnTo>
                    <a:pt x="1053" y="8908"/>
                  </a:lnTo>
                  <a:lnTo>
                    <a:pt x="351" y="6407"/>
                  </a:lnTo>
                  <a:lnTo>
                    <a:pt x="351" y="5178"/>
                  </a:lnTo>
                  <a:lnTo>
                    <a:pt x="351" y="4608"/>
                  </a:lnTo>
                  <a:lnTo>
                    <a:pt x="395" y="4081"/>
                  </a:lnTo>
                  <a:lnTo>
                    <a:pt x="439" y="3599"/>
                  </a:lnTo>
                  <a:lnTo>
                    <a:pt x="571" y="3160"/>
                  </a:lnTo>
                  <a:lnTo>
                    <a:pt x="702" y="2765"/>
                  </a:lnTo>
                  <a:lnTo>
                    <a:pt x="878" y="2414"/>
                  </a:lnTo>
                  <a:lnTo>
                    <a:pt x="1097" y="2063"/>
                  </a:lnTo>
                  <a:lnTo>
                    <a:pt x="1361" y="1756"/>
                  </a:lnTo>
                  <a:lnTo>
                    <a:pt x="1712" y="1492"/>
                  </a:lnTo>
                  <a:lnTo>
                    <a:pt x="2063" y="1273"/>
                  </a:lnTo>
                  <a:lnTo>
                    <a:pt x="2545" y="1054"/>
                  </a:lnTo>
                  <a:lnTo>
                    <a:pt x="3028" y="834"/>
                  </a:lnTo>
                  <a:lnTo>
                    <a:pt x="3642" y="702"/>
                  </a:lnTo>
                  <a:lnTo>
                    <a:pt x="4301" y="527"/>
                  </a:lnTo>
                  <a:lnTo>
                    <a:pt x="5836" y="351"/>
                  </a:lnTo>
                  <a:lnTo>
                    <a:pt x="6890" y="659"/>
                  </a:lnTo>
                  <a:lnTo>
                    <a:pt x="7855" y="1580"/>
                  </a:lnTo>
                  <a:lnTo>
                    <a:pt x="7899" y="1580"/>
                  </a:lnTo>
                  <a:lnTo>
                    <a:pt x="11102" y="3335"/>
                  </a:lnTo>
                  <a:lnTo>
                    <a:pt x="12901" y="4388"/>
                  </a:lnTo>
                  <a:lnTo>
                    <a:pt x="12989" y="4432"/>
                  </a:lnTo>
                  <a:lnTo>
                    <a:pt x="13033" y="4388"/>
                  </a:lnTo>
                  <a:lnTo>
                    <a:pt x="13077" y="4388"/>
                  </a:lnTo>
                  <a:lnTo>
                    <a:pt x="13164" y="4345"/>
                  </a:lnTo>
                  <a:lnTo>
                    <a:pt x="13164" y="4257"/>
                  </a:lnTo>
                  <a:lnTo>
                    <a:pt x="13164" y="4213"/>
                  </a:lnTo>
                  <a:lnTo>
                    <a:pt x="13121" y="4125"/>
                  </a:lnTo>
                  <a:lnTo>
                    <a:pt x="13077" y="4081"/>
                  </a:lnTo>
                  <a:lnTo>
                    <a:pt x="11278" y="3028"/>
                  </a:lnTo>
                  <a:lnTo>
                    <a:pt x="8074" y="1317"/>
                  </a:lnTo>
                  <a:lnTo>
                    <a:pt x="7109" y="395"/>
                  </a:lnTo>
                  <a:lnTo>
                    <a:pt x="7065" y="351"/>
                  </a:lnTo>
                  <a:lnTo>
                    <a:pt x="592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3" name="Google Shape;7753;p246"/>
            <p:cNvSpPr/>
            <p:nvPr/>
          </p:nvSpPr>
          <p:spPr>
            <a:xfrm>
              <a:off x="3625700" y="2886550"/>
              <a:ext cx="275375" cy="360950"/>
            </a:xfrm>
            <a:custGeom>
              <a:avLst/>
              <a:gdLst/>
              <a:ahLst/>
              <a:cxnLst/>
              <a:rect l="l" t="t" r="r" b="b"/>
              <a:pathLst>
                <a:path w="11015" h="14438" extrusionOk="0">
                  <a:moveTo>
                    <a:pt x="7767" y="1"/>
                  </a:moveTo>
                  <a:lnTo>
                    <a:pt x="4783" y="835"/>
                  </a:lnTo>
                  <a:lnTo>
                    <a:pt x="1360" y="1975"/>
                  </a:lnTo>
                  <a:lnTo>
                    <a:pt x="1273" y="2019"/>
                  </a:lnTo>
                  <a:lnTo>
                    <a:pt x="878" y="2458"/>
                  </a:lnTo>
                  <a:lnTo>
                    <a:pt x="878" y="2502"/>
                  </a:lnTo>
                  <a:lnTo>
                    <a:pt x="527" y="3248"/>
                  </a:lnTo>
                  <a:lnTo>
                    <a:pt x="527" y="3292"/>
                  </a:lnTo>
                  <a:lnTo>
                    <a:pt x="44" y="5925"/>
                  </a:lnTo>
                  <a:lnTo>
                    <a:pt x="0" y="5969"/>
                  </a:lnTo>
                  <a:lnTo>
                    <a:pt x="44" y="8250"/>
                  </a:lnTo>
                  <a:lnTo>
                    <a:pt x="88" y="8294"/>
                  </a:lnTo>
                  <a:lnTo>
                    <a:pt x="878" y="10795"/>
                  </a:lnTo>
                  <a:lnTo>
                    <a:pt x="878" y="10839"/>
                  </a:lnTo>
                  <a:lnTo>
                    <a:pt x="2721" y="13648"/>
                  </a:lnTo>
                  <a:lnTo>
                    <a:pt x="2721" y="13911"/>
                  </a:lnTo>
                  <a:lnTo>
                    <a:pt x="2457" y="14130"/>
                  </a:lnTo>
                  <a:lnTo>
                    <a:pt x="2414" y="14174"/>
                  </a:lnTo>
                  <a:lnTo>
                    <a:pt x="2370" y="14262"/>
                  </a:lnTo>
                  <a:lnTo>
                    <a:pt x="2414" y="14306"/>
                  </a:lnTo>
                  <a:lnTo>
                    <a:pt x="2414" y="14394"/>
                  </a:lnTo>
                  <a:lnTo>
                    <a:pt x="2501" y="14437"/>
                  </a:lnTo>
                  <a:lnTo>
                    <a:pt x="2545" y="14437"/>
                  </a:lnTo>
                  <a:lnTo>
                    <a:pt x="2677" y="14394"/>
                  </a:lnTo>
                  <a:lnTo>
                    <a:pt x="2984" y="14130"/>
                  </a:lnTo>
                  <a:lnTo>
                    <a:pt x="3028" y="14086"/>
                  </a:lnTo>
                  <a:lnTo>
                    <a:pt x="3028" y="14043"/>
                  </a:lnTo>
                  <a:lnTo>
                    <a:pt x="3072" y="13604"/>
                  </a:lnTo>
                  <a:lnTo>
                    <a:pt x="3072" y="13516"/>
                  </a:lnTo>
                  <a:lnTo>
                    <a:pt x="1185" y="10664"/>
                  </a:lnTo>
                  <a:lnTo>
                    <a:pt x="395" y="8206"/>
                  </a:lnTo>
                  <a:lnTo>
                    <a:pt x="351" y="5969"/>
                  </a:lnTo>
                  <a:lnTo>
                    <a:pt x="834" y="3380"/>
                  </a:lnTo>
                  <a:lnTo>
                    <a:pt x="1185" y="2678"/>
                  </a:lnTo>
                  <a:lnTo>
                    <a:pt x="1492" y="2326"/>
                  </a:lnTo>
                  <a:lnTo>
                    <a:pt x="4915" y="1142"/>
                  </a:lnTo>
                  <a:lnTo>
                    <a:pt x="7811" y="352"/>
                  </a:lnTo>
                  <a:lnTo>
                    <a:pt x="10751" y="1317"/>
                  </a:lnTo>
                  <a:lnTo>
                    <a:pt x="10839" y="1361"/>
                  </a:lnTo>
                  <a:lnTo>
                    <a:pt x="10882" y="1317"/>
                  </a:lnTo>
                  <a:lnTo>
                    <a:pt x="10970" y="1273"/>
                  </a:lnTo>
                  <a:lnTo>
                    <a:pt x="10970" y="1229"/>
                  </a:lnTo>
                  <a:lnTo>
                    <a:pt x="11014" y="1142"/>
                  </a:lnTo>
                  <a:lnTo>
                    <a:pt x="10970" y="1098"/>
                  </a:lnTo>
                  <a:lnTo>
                    <a:pt x="10926" y="1054"/>
                  </a:lnTo>
                  <a:lnTo>
                    <a:pt x="10882" y="1010"/>
                  </a:lnTo>
                  <a:lnTo>
                    <a:pt x="785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4" name="Google Shape;7754;p246"/>
            <p:cNvSpPr/>
            <p:nvPr/>
          </p:nvSpPr>
          <p:spPr>
            <a:xfrm>
              <a:off x="3703575" y="3053300"/>
              <a:ext cx="118500" cy="174450"/>
            </a:xfrm>
            <a:custGeom>
              <a:avLst/>
              <a:gdLst/>
              <a:ahLst/>
              <a:cxnLst/>
              <a:rect l="l" t="t" r="r" b="b"/>
              <a:pathLst>
                <a:path w="4740" h="6978" extrusionOk="0">
                  <a:moveTo>
                    <a:pt x="966" y="352"/>
                  </a:moveTo>
                  <a:lnTo>
                    <a:pt x="1624" y="527"/>
                  </a:lnTo>
                  <a:lnTo>
                    <a:pt x="2765" y="1405"/>
                  </a:lnTo>
                  <a:lnTo>
                    <a:pt x="3950" y="2897"/>
                  </a:lnTo>
                  <a:lnTo>
                    <a:pt x="4389" y="4564"/>
                  </a:lnTo>
                  <a:lnTo>
                    <a:pt x="3906" y="6276"/>
                  </a:lnTo>
                  <a:lnTo>
                    <a:pt x="3818" y="6495"/>
                  </a:lnTo>
                  <a:lnTo>
                    <a:pt x="878" y="3511"/>
                  </a:lnTo>
                  <a:lnTo>
                    <a:pt x="483" y="2897"/>
                  </a:lnTo>
                  <a:lnTo>
                    <a:pt x="352" y="834"/>
                  </a:lnTo>
                  <a:lnTo>
                    <a:pt x="966" y="352"/>
                  </a:lnTo>
                  <a:close/>
                  <a:moveTo>
                    <a:pt x="878" y="1"/>
                  </a:moveTo>
                  <a:lnTo>
                    <a:pt x="790" y="45"/>
                  </a:lnTo>
                  <a:lnTo>
                    <a:pt x="88" y="615"/>
                  </a:lnTo>
                  <a:lnTo>
                    <a:pt x="1" y="659"/>
                  </a:lnTo>
                  <a:lnTo>
                    <a:pt x="1" y="747"/>
                  </a:lnTo>
                  <a:lnTo>
                    <a:pt x="132" y="2985"/>
                  </a:lnTo>
                  <a:lnTo>
                    <a:pt x="132" y="3072"/>
                  </a:lnTo>
                  <a:lnTo>
                    <a:pt x="571" y="3730"/>
                  </a:lnTo>
                  <a:lnTo>
                    <a:pt x="615" y="3774"/>
                  </a:lnTo>
                  <a:lnTo>
                    <a:pt x="3774" y="6934"/>
                  </a:lnTo>
                  <a:lnTo>
                    <a:pt x="3818" y="6978"/>
                  </a:lnTo>
                  <a:lnTo>
                    <a:pt x="3994" y="6978"/>
                  </a:lnTo>
                  <a:lnTo>
                    <a:pt x="4038" y="6890"/>
                  </a:lnTo>
                  <a:lnTo>
                    <a:pt x="4257" y="6407"/>
                  </a:lnTo>
                  <a:lnTo>
                    <a:pt x="4257" y="6363"/>
                  </a:lnTo>
                  <a:lnTo>
                    <a:pt x="4740" y="4608"/>
                  </a:lnTo>
                  <a:lnTo>
                    <a:pt x="4740" y="4520"/>
                  </a:lnTo>
                  <a:lnTo>
                    <a:pt x="4301" y="2765"/>
                  </a:lnTo>
                  <a:lnTo>
                    <a:pt x="4257" y="2677"/>
                  </a:lnTo>
                  <a:lnTo>
                    <a:pt x="3028" y="1185"/>
                  </a:lnTo>
                  <a:lnTo>
                    <a:pt x="2984" y="1142"/>
                  </a:lnTo>
                  <a:lnTo>
                    <a:pt x="1800" y="220"/>
                  </a:lnTo>
                  <a:lnTo>
                    <a:pt x="1756" y="176"/>
                  </a:lnTo>
                  <a:lnTo>
                    <a:pt x="96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5" name="Google Shape;7755;p246"/>
            <p:cNvSpPr/>
            <p:nvPr/>
          </p:nvSpPr>
          <p:spPr>
            <a:xfrm>
              <a:off x="3689325" y="3025875"/>
              <a:ext cx="149200" cy="218325"/>
            </a:xfrm>
            <a:custGeom>
              <a:avLst/>
              <a:gdLst/>
              <a:ahLst/>
              <a:cxnLst/>
              <a:rect l="l" t="t" r="r" b="b"/>
              <a:pathLst>
                <a:path w="5968" h="8733" extrusionOk="0">
                  <a:moveTo>
                    <a:pt x="1360" y="396"/>
                  </a:moveTo>
                  <a:lnTo>
                    <a:pt x="1975" y="615"/>
                  </a:lnTo>
                  <a:lnTo>
                    <a:pt x="3949" y="2239"/>
                  </a:lnTo>
                  <a:lnTo>
                    <a:pt x="5134" y="3774"/>
                  </a:lnTo>
                  <a:lnTo>
                    <a:pt x="5441" y="4564"/>
                  </a:lnTo>
                  <a:lnTo>
                    <a:pt x="5617" y="5617"/>
                  </a:lnTo>
                  <a:lnTo>
                    <a:pt x="5441" y="6670"/>
                  </a:lnTo>
                  <a:lnTo>
                    <a:pt x="4871" y="7943"/>
                  </a:lnTo>
                  <a:lnTo>
                    <a:pt x="4388" y="8382"/>
                  </a:lnTo>
                  <a:lnTo>
                    <a:pt x="3949" y="8338"/>
                  </a:lnTo>
                  <a:lnTo>
                    <a:pt x="1317" y="5310"/>
                  </a:lnTo>
                  <a:lnTo>
                    <a:pt x="658" y="4389"/>
                  </a:lnTo>
                  <a:lnTo>
                    <a:pt x="351" y="2282"/>
                  </a:lnTo>
                  <a:lnTo>
                    <a:pt x="395" y="1273"/>
                  </a:lnTo>
                  <a:lnTo>
                    <a:pt x="614" y="790"/>
                  </a:lnTo>
                  <a:lnTo>
                    <a:pt x="1360" y="396"/>
                  </a:lnTo>
                  <a:close/>
                  <a:moveTo>
                    <a:pt x="1317" y="1"/>
                  </a:moveTo>
                  <a:lnTo>
                    <a:pt x="1273" y="45"/>
                  </a:lnTo>
                  <a:lnTo>
                    <a:pt x="395" y="527"/>
                  </a:lnTo>
                  <a:lnTo>
                    <a:pt x="351" y="615"/>
                  </a:lnTo>
                  <a:lnTo>
                    <a:pt x="44" y="1142"/>
                  </a:lnTo>
                  <a:lnTo>
                    <a:pt x="44" y="1229"/>
                  </a:lnTo>
                  <a:lnTo>
                    <a:pt x="0" y="2282"/>
                  </a:lnTo>
                  <a:lnTo>
                    <a:pt x="0" y="2326"/>
                  </a:lnTo>
                  <a:lnTo>
                    <a:pt x="307" y="4520"/>
                  </a:lnTo>
                  <a:lnTo>
                    <a:pt x="351" y="4564"/>
                  </a:lnTo>
                  <a:lnTo>
                    <a:pt x="1053" y="5530"/>
                  </a:lnTo>
                  <a:lnTo>
                    <a:pt x="3730" y="8645"/>
                  </a:lnTo>
                  <a:lnTo>
                    <a:pt x="3774" y="8689"/>
                  </a:lnTo>
                  <a:lnTo>
                    <a:pt x="3818" y="8689"/>
                  </a:lnTo>
                  <a:lnTo>
                    <a:pt x="4432" y="8733"/>
                  </a:lnTo>
                  <a:lnTo>
                    <a:pt x="4476" y="8733"/>
                  </a:lnTo>
                  <a:lnTo>
                    <a:pt x="4564" y="8689"/>
                  </a:lnTo>
                  <a:lnTo>
                    <a:pt x="5134" y="8206"/>
                  </a:lnTo>
                  <a:lnTo>
                    <a:pt x="5178" y="8118"/>
                  </a:lnTo>
                  <a:lnTo>
                    <a:pt x="5792" y="6758"/>
                  </a:lnTo>
                  <a:lnTo>
                    <a:pt x="5792" y="6714"/>
                  </a:lnTo>
                  <a:lnTo>
                    <a:pt x="5968" y="5661"/>
                  </a:lnTo>
                  <a:lnTo>
                    <a:pt x="5968" y="5617"/>
                  </a:lnTo>
                  <a:lnTo>
                    <a:pt x="5792" y="4476"/>
                  </a:lnTo>
                  <a:lnTo>
                    <a:pt x="5792" y="4433"/>
                  </a:lnTo>
                  <a:lnTo>
                    <a:pt x="5441" y="3599"/>
                  </a:lnTo>
                  <a:lnTo>
                    <a:pt x="5397" y="3555"/>
                  </a:lnTo>
                  <a:lnTo>
                    <a:pt x="4213" y="2019"/>
                  </a:lnTo>
                  <a:lnTo>
                    <a:pt x="4213" y="1975"/>
                  </a:lnTo>
                  <a:lnTo>
                    <a:pt x="2194" y="352"/>
                  </a:lnTo>
                  <a:lnTo>
                    <a:pt x="2150" y="308"/>
                  </a:lnTo>
                  <a:lnTo>
                    <a:pt x="1404" y="45"/>
                  </a:lnTo>
                  <a:lnTo>
                    <a:pt x="131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6" name="Google Shape;7756;p246"/>
            <p:cNvSpPr/>
            <p:nvPr/>
          </p:nvSpPr>
          <p:spPr>
            <a:xfrm>
              <a:off x="3745275" y="2955675"/>
              <a:ext cx="168950" cy="217225"/>
            </a:xfrm>
            <a:custGeom>
              <a:avLst/>
              <a:gdLst/>
              <a:ahLst/>
              <a:cxnLst/>
              <a:rect l="l" t="t" r="r" b="b"/>
              <a:pathLst>
                <a:path w="6758" h="8689" extrusionOk="0">
                  <a:moveTo>
                    <a:pt x="88" y="0"/>
                  </a:moveTo>
                  <a:lnTo>
                    <a:pt x="44" y="44"/>
                  </a:lnTo>
                  <a:lnTo>
                    <a:pt x="0" y="88"/>
                  </a:lnTo>
                  <a:lnTo>
                    <a:pt x="0" y="176"/>
                  </a:lnTo>
                  <a:lnTo>
                    <a:pt x="0" y="264"/>
                  </a:lnTo>
                  <a:lnTo>
                    <a:pt x="44" y="307"/>
                  </a:lnTo>
                  <a:lnTo>
                    <a:pt x="132" y="307"/>
                  </a:lnTo>
                  <a:lnTo>
                    <a:pt x="1360" y="878"/>
                  </a:lnTo>
                  <a:lnTo>
                    <a:pt x="3379" y="1799"/>
                  </a:lnTo>
                  <a:lnTo>
                    <a:pt x="6407" y="5266"/>
                  </a:lnTo>
                  <a:lnTo>
                    <a:pt x="6187" y="8469"/>
                  </a:lnTo>
                  <a:lnTo>
                    <a:pt x="6187" y="8557"/>
                  </a:lnTo>
                  <a:lnTo>
                    <a:pt x="6231" y="8601"/>
                  </a:lnTo>
                  <a:lnTo>
                    <a:pt x="6275" y="8645"/>
                  </a:lnTo>
                  <a:lnTo>
                    <a:pt x="6319" y="8689"/>
                  </a:lnTo>
                  <a:lnTo>
                    <a:pt x="6363" y="8689"/>
                  </a:lnTo>
                  <a:lnTo>
                    <a:pt x="6450" y="8645"/>
                  </a:lnTo>
                  <a:lnTo>
                    <a:pt x="6538" y="8513"/>
                  </a:lnTo>
                  <a:lnTo>
                    <a:pt x="6758" y="5222"/>
                  </a:lnTo>
                  <a:lnTo>
                    <a:pt x="6758" y="5134"/>
                  </a:lnTo>
                  <a:lnTo>
                    <a:pt x="6714" y="5090"/>
                  </a:lnTo>
                  <a:lnTo>
                    <a:pt x="3598" y="1536"/>
                  </a:lnTo>
                  <a:lnTo>
                    <a:pt x="3554" y="1492"/>
                  </a:lnTo>
                  <a:lnTo>
                    <a:pt x="1887" y="702"/>
                  </a:lnTo>
                  <a:lnTo>
                    <a:pt x="834" y="220"/>
                  </a:lnTo>
                  <a:lnTo>
                    <a:pt x="21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7" name="Google Shape;7757;p246"/>
            <p:cNvSpPr/>
            <p:nvPr/>
          </p:nvSpPr>
          <p:spPr>
            <a:xfrm>
              <a:off x="3838500" y="2980900"/>
              <a:ext cx="96575" cy="170050"/>
            </a:xfrm>
            <a:custGeom>
              <a:avLst/>
              <a:gdLst/>
              <a:ahLst/>
              <a:cxnLst/>
              <a:rect l="l" t="t" r="r" b="b"/>
              <a:pathLst>
                <a:path w="3863" h="6802" extrusionOk="0">
                  <a:moveTo>
                    <a:pt x="133" y="1"/>
                  </a:moveTo>
                  <a:lnTo>
                    <a:pt x="89" y="44"/>
                  </a:lnTo>
                  <a:lnTo>
                    <a:pt x="1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45" y="308"/>
                  </a:lnTo>
                  <a:lnTo>
                    <a:pt x="2239" y="2063"/>
                  </a:lnTo>
                  <a:lnTo>
                    <a:pt x="3511" y="4301"/>
                  </a:lnTo>
                  <a:lnTo>
                    <a:pt x="3248" y="6583"/>
                  </a:lnTo>
                  <a:lnTo>
                    <a:pt x="3248" y="6670"/>
                  </a:lnTo>
                  <a:lnTo>
                    <a:pt x="3292" y="6714"/>
                  </a:lnTo>
                  <a:lnTo>
                    <a:pt x="3336" y="6758"/>
                  </a:lnTo>
                  <a:lnTo>
                    <a:pt x="3380" y="6802"/>
                  </a:lnTo>
                  <a:lnTo>
                    <a:pt x="3424" y="6802"/>
                  </a:lnTo>
                  <a:lnTo>
                    <a:pt x="3511" y="6758"/>
                  </a:lnTo>
                  <a:lnTo>
                    <a:pt x="3599" y="6626"/>
                  </a:lnTo>
                  <a:lnTo>
                    <a:pt x="3862" y="4301"/>
                  </a:lnTo>
                  <a:lnTo>
                    <a:pt x="3862" y="4213"/>
                  </a:lnTo>
                  <a:lnTo>
                    <a:pt x="2546" y="1844"/>
                  </a:lnTo>
                  <a:lnTo>
                    <a:pt x="2502" y="1800"/>
                  </a:lnTo>
                  <a:lnTo>
                    <a:pt x="264" y="44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8" name="Google Shape;7758;p246"/>
            <p:cNvSpPr/>
            <p:nvPr/>
          </p:nvSpPr>
          <p:spPr>
            <a:xfrm>
              <a:off x="6159800" y="3992350"/>
              <a:ext cx="10975" cy="43900"/>
            </a:xfrm>
            <a:custGeom>
              <a:avLst/>
              <a:gdLst/>
              <a:ahLst/>
              <a:cxnLst/>
              <a:rect l="l" t="t" r="r" b="b"/>
              <a:pathLst>
                <a:path w="439" h="1756" extrusionOk="0">
                  <a:moveTo>
                    <a:pt x="307" y="0"/>
                  </a:moveTo>
                  <a:lnTo>
                    <a:pt x="220" y="44"/>
                  </a:lnTo>
                  <a:lnTo>
                    <a:pt x="176" y="44"/>
                  </a:lnTo>
                  <a:lnTo>
                    <a:pt x="132" y="132"/>
                  </a:lnTo>
                  <a:lnTo>
                    <a:pt x="88" y="176"/>
                  </a:lnTo>
                  <a:lnTo>
                    <a:pt x="0" y="1580"/>
                  </a:lnTo>
                  <a:lnTo>
                    <a:pt x="0" y="1668"/>
                  </a:lnTo>
                  <a:lnTo>
                    <a:pt x="44" y="1712"/>
                  </a:lnTo>
                  <a:lnTo>
                    <a:pt x="88" y="1755"/>
                  </a:lnTo>
                  <a:lnTo>
                    <a:pt x="176" y="1755"/>
                  </a:lnTo>
                  <a:lnTo>
                    <a:pt x="307" y="1712"/>
                  </a:lnTo>
                  <a:lnTo>
                    <a:pt x="351" y="1624"/>
                  </a:lnTo>
                  <a:lnTo>
                    <a:pt x="439" y="220"/>
                  </a:lnTo>
                  <a:lnTo>
                    <a:pt x="439" y="132"/>
                  </a:lnTo>
                  <a:lnTo>
                    <a:pt x="395" y="88"/>
                  </a:lnTo>
                  <a:lnTo>
                    <a:pt x="351" y="44"/>
                  </a:lnTo>
                  <a:lnTo>
                    <a:pt x="30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9" name="Google Shape;7759;p246"/>
            <p:cNvSpPr/>
            <p:nvPr/>
          </p:nvSpPr>
          <p:spPr>
            <a:xfrm>
              <a:off x="6108225" y="4190900"/>
              <a:ext cx="28550" cy="37325"/>
            </a:xfrm>
            <a:custGeom>
              <a:avLst/>
              <a:gdLst/>
              <a:ahLst/>
              <a:cxnLst/>
              <a:rect l="l" t="t" r="r" b="b"/>
              <a:pathLst>
                <a:path w="1142" h="1493" extrusionOk="0">
                  <a:moveTo>
                    <a:pt x="878" y="1"/>
                  </a:moveTo>
                  <a:lnTo>
                    <a:pt x="834" y="88"/>
                  </a:lnTo>
                  <a:lnTo>
                    <a:pt x="1" y="1229"/>
                  </a:lnTo>
                  <a:lnTo>
                    <a:pt x="1" y="1273"/>
                  </a:lnTo>
                  <a:lnTo>
                    <a:pt x="1" y="1361"/>
                  </a:lnTo>
                  <a:lnTo>
                    <a:pt x="1" y="1405"/>
                  </a:lnTo>
                  <a:lnTo>
                    <a:pt x="45" y="1449"/>
                  </a:lnTo>
                  <a:lnTo>
                    <a:pt x="176" y="1492"/>
                  </a:lnTo>
                  <a:lnTo>
                    <a:pt x="264" y="1492"/>
                  </a:lnTo>
                  <a:lnTo>
                    <a:pt x="308" y="1405"/>
                  </a:lnTo>
                  <a:lnTo>
                    <a:pt x="1098" y="264"/>
                  </a:lnTo>
                  <a:lnTo>
                    <a:pt x="1142" y="220"/>
                  </a:lnTo>
                  <a:lnTo>
                    <a:pt x="1142" y="132"/>
                  </a:lnTo>
                  <a:lnTo>
                    <a:pt x="1098" y="88"/>
                  </a:lnTo>
                  <a:lnTo>
                    <a:pt x="1054" y="44"/>
                  </a:lnTo>
                  <a:lnTo>
                    <a:pt x="101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0" name="Google Shape;7760;p246"/>
            <p:cNvSpPr/>
            <p:nvPr/>
          </p:nvSpPr>
          <p:spPr>
            <a:xfrm>
              <a:off x="6367125" y="4108625"/>
              <a:ext cx="36225" cy="30750"/>
            </a:xfrm>
            <a:custGeom>
              <a:avLst/>
              <a:gdLst/>
              <a:ahLst/>
              <a:cxnLst/>
              <a:rect l="l" t="t" r="r" b="b"/>
              <a:pathLst>
                <a:path w="1449" h="1230" extrusionOk="0">
                  <a:moveTo>
                    <a:pt x="88" y="1"/>
                  </a:moveTo>
                  <a:lnTo>
                    <a:pt x="44" y="44"/>
                  </a:lnTo>
                  <a:lnTo>
                    <a:pt x="1" y="132"/>
                  </a:lnTo>
                  <a:lnTo>
                    <a:pt x="1" y="176"/>
                  </a:lnTo>
                  <a:lnTo>
                    <a:pt x="44" y="264"/>
                  </a:lnTo>
                  <a:lnTo>
                    <a:pt x="88" y="308"/>
                  </a:lnTo>
                  <a:lnTo>
                    <a:pt x="1185" y="1185"/>
                  </a:lnTo>
                  <a:lnTo>
                    <a:pt x="1273" y="1229"/>
                  </a:lnTo>
                  <a:lnTo>
                    <a:pt x="1361" y="1185"/>
                  </a:lnTo>
                  <a:lnTo>
                    <a:pt x="1405" y="1141"/>
                  </a:lnTo>
                  <a:lnTo>
                    <a:pt x="1449" y="1098"/>
                  </a:lnTo>
                  <a:lnTo>
                    <a:pt x="1449" y="1010"/>
                  </a:lnTo>
                  <a:lnTo>
                    <a:pt x="1449" y="966"/>
                  </a:lnTo>
                  <a:lnTo>
                    <a:pt x="1405" y="922"/>
                  </a:lnTo>
                  <a:lnTo>
                    <a:pt x="308" y="44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1" name="Google Shape;7761;p246"/>
            <p:cNvSpPr/>
            <p:nvPr/>
          </p:nvSpPr>
          <p:spPr>
            <a:xfrm>
              <a:off x="5861400" y="5099225"/>
              <a:ext cx="47200" cy="13175"/>
            </a:xfrm>
            <a:custGeom>
              <a:avLst/>
              <a:gdLst/>
              <a:ahLst/>
              <a:cxnLst/>
              <a:rect l="l" t="t" r="r" b="b"/>
              <a:pathLst>
                <a:path w="1888" h="527" extrusionOk="0">
                  <a:moveTo>
                    <a:pt x="1668" y="0"/>
                  </a:moveTo>
                  <a:lnTo>
                    <a:pt x="132" y="176"/>
                  </a:lnTo>
                  <a:lnTo>
                    <a:pt x="88" y="220"/>
                  </a:lnTo>
                  <a:lnTo>
                    <a:pt x="1" y="264"/>
                  </a:lnTo>
                  <a:lnTo>
                    <a:pt x="1" y="308"/>
                  </a:lnTo>
                  <a:lnTo>
                    <a:pt x="1" y="395"/>
                  </a:lnTo>
                  <a:lnTo>
                    <a:pt x="44" y="483"/>
                  </a:lnTo>
                  <a:lnTo>
                    <a:pt x="176" y="527"/>
                  </a:lnTo>
                  <a:lnTo>
                    <a:pt x="1712" y="351"/>
                  </a:lnTo>
                  <a:lnTo>
                    <a:pt x="1800" y="308"/>
                  </a:lnTo>
                  <a:lnTo>
                    <a:pt x="1844" y="264"/>
                  </a:lnTo>
                  <a:lnTo>
                    <a:pt x="1887" y="220"/>
                  </a:lnTo>
                  <a:lnTo>
                    <a:pt x="1887" y="132"/>
                  </a:lnTo>
                  <a:lnTo>
                    <a:pt x="1844" y="88"/>
                  </a:lnTo>
                  <a:lnTo>
                    <a:pt x="180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2" name="Google Shape;7762;p246"/>
            <p:cNvSpPr/>
            <p:nvPr/>
          </p:nvSpPr>
          <p:spPr>
            <a:xfrm>
              <a:off x="5808750" y="4503550"/>
              <a:ext cx="879825" cy="324725"/>
            </a:xfrm>
            <a:custGeom>
              <a:avLst/>
              <a:gdLst/>
              <a:ahLst/>
              <a:cxnLst/>
              <a:rect l="l" t="t" r="r" b="b"/>
              <a:pathLst>
                <a:path w="35193" h="12989" extrusionOk="0">
                  <a:moveTo>
                    <a:pt x="22336" y="0"/>
                  </a:moveTo>
                  <a:lnTo>
                    <a:pt x="21809" y="176"/>
                  </a:lnTo>
                  <a:lnTo>
                    <a:pt x="21765" y="220"/>
                  </a:lnTo>
                  <a:lnTo>
                    <a:pt x="20536" y="1273"/>
                  </a:lnTo>
                  <a:lnTo>
                    <a:pt x="19703" y="1931"/>
                  </a:lnTo>
                  <a:lnTo>
                    <a:pt x="19044" y="2458"/>
                  </a:lnTo>
                  <a:lnTo>
                    <a:pt x="17947" y="3423"/>
                  </a:lnTo>
                  <a:lnTo>
                    <a:pt x="17377" y="3906"/>
                  </a:lnTo>
                  <a:lnTo>
                    <a:pt x="16850" y="4301"/>
                  </a:lnTo>
                  <a:lnTo>
                    <a:pt x="16324" y="4652"/>
                  </a:lnTo>
                  <a:lnTo>
                    <a:pt x="15753" y="4959"/>
                  </a:lnTo>
                  <a:lnTo>
                    <a:pt x="15051" y="5222"/>
                  </a:lnTo>
                  <a:lnTo>
                    <a:pt x="14174" y="5485"/>
                  </a:lnTo>
                  <a:lnTo>
                    <a:pt x="13077" y="5705"/>
                  </a:lnTo>
                  <a:lnTo>
                    <a:pt x="11673" y="5968"/>
                  </a:lnTo>
                  <a:lnTo>
                    <a:pt x="11629" y="5968"/>
                  </a:lnTo>
                  <a:lnTo>
                    <a:pt x="10268" y="6626"/>
                  </a:lnTo>
                  <a:lnTo>
                    <a:pt x="10224" y="6626"/>
                  </a:lnTo>
                  <a:lnTo>
                    <a:pt x="9610" y="7241"/>
                  </a:lnTo>
                  <a:lnTo>
                    <a:pt x="9566" y="7285"/>
                  </a:lnTo>
                  <a:lnTo>
                    <a:pt x="8162" y="10093"/>
                  </a:lnTo>
                  <a:lnTo>
                    <a:pt x="7021" y="11541"/>
                  </a:lnTo>
                  <a:lnTo>
                    <a:pt x="5705" y="12506"/>
                  </a:lnTo>
                  <a:lnTo>
                    <a:pt x="5090" y="12638"/>
                  </a:lnTo>
                  <a:lnTo>
                    <a:pt x="3906" y="12506"/>
                  </a:lnTo>
                  <a:lnTo>
                    <a:pt x="1536" y="11804"/>
                  </a:lnTo>
                  <a:lnTo>
                    <a:pt x="264" y="11365"/>
                  </a:lnTo>
                  <a:lnTo>
                    <a:pt x="88" y="11365"/>
                  </a:lnTo>
                  <a:lnTo>
                    <a:pt x="44" y="11409"/>
                  </a:lnTo>
                  <a:lnTo>
                    <a:pt x="0" y="11453"/>
                  </a:lnTo>
                  <a:lnTo>
                    <a:pt x="0" y="11541"/>
                  </a:lnTo>
                  <a:lnTo>
                    <a:pt x="44" y="11585"/>
                  </a:lnTo>
                  <a:lnTo>
                    <a:pt x="44" y="11629"/>
                  </a:lnTo>
                  <a:lnTo>
                    <a:pt x="132" y="11673"/>
                  </a:lnTo>
                  <a:lnTo>
                    <a:pt x="1448" y="12155"/>
                  </a:lnTo>
                  <a:lnTo>
                    <a:pt x="3818" y="12857"/>
                  </a:lnTo>
                  <a:lnTo>
                    <a:pt x="3862" y="12857"/>
                  </a:lnTo>
                  <a:lnTo>
                    <a:pt x="5090" y="12989"/>
                  </a:lnTo>
                  <a:lnTo>
                    <a:pt x="5134" y="12989"/>
                  </a:lnTo>
                  <a:lnTo>
                    <a:pt x="5836" y="12813"/>
                  </a:lnTo>
                  <a:lnTo>
                    <a:pt x="5880" y="12770"/>
                  </a:lnTo>
                  <a:lnTo>
                    <a:pt x="7241" y="11804"/>
                  </a:lnTo>
                  <a:lnTo>
                    <a:pt x="7284" y="11760"/>
                  </a:lnTo>
                  <a:lnTo>
                    <a:pt x="8425" y="10268"/>
                  </a:lnTo>
                  <a:lnTo>
                    <a:pt x="8469" y="10268"/>
                  </a:lnTo>
                  <a:lnTo>
                    <a:pt x="9873" y="7460"/>
                  </a:lnTo>
                  <a:lnTo>
                    <a:pt x="10444" y="6934"/>
                  </a:lnTo>
                  <a:lnTo>
                    <a:pt x="11760" y="6319"/>
                  </a:lnTo>
                  <a:lnTo>
                    <a:pt x="13164" y="6056"/>
                  </a:lnTo>
                  <a:lnTo>
                    <a:pt x="14305" y="5793"/>
                  </a:lnTo>
                  <a:lnTo>
                    <a:pt x="15227" y="5529"/>
                  </a:lnTo>
                  <a:lnTo>
                    <a:pt x="15929" y="5266"/>
                  </a:lnTo>
                  <a:lnTo>
                    <a:pt x="16543" y="4959"/>
                  </a:lnTo>
                  <a:lnTo>
                    <a:pt x="17070" y="4608"/>
                  </a:lnTo>
                  <a:lnTo>
                    <a:pt x="17596" y="4169"/>
                  </a:lnTo>
                  <a:lnTo>
                    <a:pt x="18167" y="3686"/>
                  </a:lnTo>
                  <a:lnTo>
                    <a:pt x="19264" y="2765"/>
                  </a:lnTo>
                  <a:lnTo>
                    <a:pt x="19922" y="2194"/>
                  </a:lnTo>
                  <a:lnTo>
                    <a:pt x="20756" y="1580"/>
                  </a:lnTo>
                  <a:lnTo>
                    <a:pt x="21941" y="483"/>
                  </a:lnTo>
                  <a:lnTo>
                    <a:pt x="22423" y="351"/>
                  </a:lnTo>
                  <a:lnTo>
                    <a:pt x="25144" y="351"/>
                  </a:lnTo>
                  <a:lnTo>
                    <a:pt x="26460" y="395"/>
                  </a:lnTo>
                  <a:lnTo>
                    <a:pt x="27733" y="483"/>
                  </a:lnTo>
                  <a:lnTo>
                    <a:pt x="28347" y="615"/>
                  </a:lnTo>
                  <a:lnTo>
                    <a:pt x="28961" y="703"/>
                  </a:lnTo>
                  <a:lnTo>
                    <a:pt x="29576" y="878"/>
                  </a:lnTo>
                  <a:lnTo>
                    <a:pt x="30190" y="1054"/>
                  </a:lnTo>
                  <a:lnTo>
                    <a:pt x="30804" y="1273"/>
                  </a:lnTo>
                  <a:lnTo>
                    <a:pt x="31419" y="1536"/>
                  </a:lnTo>
                  <a:lnTo>
                    <a:pt x="32033" y="1843"/>
                  </a:lnTo>
                  <a:lnTo>
                    <a:pt x="32647" y="2194"/>
                  </a:lnTo>
                  <a:lnTo>
                    <a:pt x="34271" y="3291"/>
                  </a:lnTo>
                  <a:lnTo>
                    <a:pt x="34885" y="3950"/>
                  </a:lnTo>
                  <a:lnTo>
                    <a:pt x="34929" y="3994"/>
                  </a:lnTo>
                  <a:lnTo>
                    <a:pt x="35061" y="3994"/>
                  </a:lnTo>
                  <a:lnTo>
                    <a:pt x="35149" y="3950"/>
                  </a:lnTo>
                  <a:lnTo>
                    <a:pt x="35149" y="3906"/>
                  </a:lnTo>
                  <a:lnTo>
                    <a:pt x="35193" y="3818"/>
                  </a:lnTo>
                  <a:lnTo>
                    <a:pt x="35193" y="3774"/>
                  </a:lnTo>
                  <a:lnTo>
                    <a:pt x="35149" y="3686"/>
                  </a:lnTo>
                  <a:lnTo>
                    <a:pt x="34490" y="3028"/>
                  </a:lnTo>
                  <a:lnTo>
                    <a:pt x="34490" y="2984"/>
                  </a:lnTo>
                  <a:lnTo>
                    <a:pt x="32823" y="1931"/>
                  </a:lnTo>
                  <a:lnTo>
                    <a:pt x="32209" y="1536"/>
                  </a:lnTo>
                  <a:lnTo>
                    <a:pt x="31594" y="1229"/>
                  </a:lnTo>
                  <a:lnTo>
                    <a:pt x="30980" y="966"/>
                  </a:lnTo>
                  <a:lnTo>
                    <a:pt x="30322" y="746"/>
                  </a:lnTo>
                  <a:lnTo>
                    <a:pt x="29707" y="527"/>
                  </a:lnTo>
                  <a:lnTo>
                    <a:pt x="29093" y="395"/>
                  </a:lnTo>
                  <a:lnTo>
                    <a:pt x="28435" y="264"/>
                  </a:lnTo>
                  <a:lnTo>
                    <a:pt x="27821" y="132"/>
                  </a:lnTo>
                  <a:lnTo>
                    <a:pt x="26504" y="44"/>
                  </a:lnTo>
                  <a:lnTo>
                    <a:pt x="2518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3" name="Google Shape;7763;p246"/>
            <p:cNvSpPr/>
            <p:nvPr/>
          </p:nvSpPr>
          <p:spPr>
            <a:xfrm>
              <a:off x="5804350" y="4473925"/>
              <a:ext cx="934675" cy="337900"/>
            </a:xfrm>
            <a:custGeom>
              <a:avLst/>
              <a:gdLst/>
              <a:ahLst/>
              <a:cxnLst/>
              <a:rect l="l" t="t" r="r" b="b"/>
              <a:pathLst>
                <a:path w="37387" h="13516" extrusionOk="0">
                  <a:moveTo>
                    <a:pt x="29708" y="1"/>
                  </a:moveTo>
                  <a:lnTo>
                    <a:pt x="25539" y="45"/>
                  </a:lnTo>
                  <a:lnTo>
                    <a:pt x="22204" y="176"/>
                  </a:lnTo>
                  <a:lnTo>
                    <a:pt x="22160" y="220"/>
                  </a:lnTo>
                  <a:lnTo>
                    <a:pt x="21371" y="571"/>
                  </a:lnTo>
                  <a:lnTo>
                    <a:pt x="21283" y="615"/>
                  </a:lnTo>
                  <a:lnTo>
                    <a:pt x="20010" y="2063"/>
                  </a:lnTo>
                  <a:lnTo>
                    <a:pt x="18211" y="3599"/>
                  </a:lnTo>
                  <a:lnTo>
                    <a:pt x="16368" y="5091"/>
                  </a:lnTo>
                  <a:lnTo>
                    <a:pt x="15183" y="5617"/>
                  </a:lnTo>
                  <a:lnTo>
                    <a:pt x="14569" y="5793"/>
                  </a:lnTo>
                  <a:lnTo>
                    <a:pt x="13999" y="5968"/>
                  </a:lnTo>
                  <a:lnTo>
                    <a:pt x="12858" y="6144"/>
                  </a:lnTo>
                  <a:lnTo>
                    <a:pt x="12243" y="6232"/>
                  </a:lnTo>
                  <a:lnTo>
                    <a:pt x="11629" y="6363"/>
                  </a:lnTo>
                  <a:lnTo>
                    <a:pt x="11059" y="6539"/>
                  </a:lnTo>
                  <a:lnTo>
                    <a:pt x="10488" y="6758"/>
                  </a:lnTo>
                  <a:lnTo>
                    <a:pt x="10225" y="6934"/>
                  </a:lnTo>
                  <a:lnTo>
                    <a:pt x="9962" y="7109"/>
                  </a:lnTo>
                  <a:lnTo>
                    <a:pt x="9698" y="7285"/>
                  </a:lnTo>
                  <a:lnTo>
                    <a:pt x="9479" y="7548"/>
                  </a:lnTo>
                  <a:lnTo>
                    <a:pt x="9260" y="7811"/>
                  </a:lnTo>
                  <a:lnTo>
                    <a:pt x="9040" y="8119"/>
                  </a:lnTo>
                  <a:lnTo>
                    <a:pt x="8821" y="8470"/>
                  </a:lnTo>
                  <a:lnTo>
                    <a:pt x="8601" y="8864"/>
                  </a:lnTo>
                  <a:lnTo>
                    <a:pt x="6802" y="12550"/>
                  </a:lnTo>
                  <a:lnTo>
                    <a:pt x="6012" y="12814"/>
                  </a:lnTo>
                  <a:lnTo>
                    <a:pt x="4608" y="13165"/>
                  </a:lnTo>
                  <a:lnTo>
                    <a:pt x="3906" y="12989"/>
                  </a:lnTo>
                  <a:lnTo>
                    <a:pt x="1712" y="12199"/>
                  </a:lnTo>
                  <a:lnTo>
                    <a:pt x="220" y="11629"/>
                  </a:lnTo>
                  <a:lnTo>
                    <a:pt x="89" y="11629"/>
                  </a:lnTo>
                  <a:lnTo>
                    <a:pt x="45" y="11673"/>
                  </a:lnTo>
                  <a:lnTo>
                    <a:pt x="1" y="11717"/>
                  </a:lnTo>
                  <a:lnTo>
                    <a:pt x="1" y="11804"/>
                  </a:lnTo>
                  <a:lnTo>
                    <a:pt x="1" y="11848"/>
                  </a:lnTo>
                  <a:lnTo>
                    <a:pt x="45" y="11892"/>
                  </a:lnTo>
                  <a:lnTo>
                    <a:pt x="89" y="11936"/>
                  </a:lnTo>
                  <a:lnTo>
                    <a:pt x="1581" y="12507"/>
                  </a:lnTo>
                  <a:lnTo>
                    <a:pt x="3818" y="13340"/>
                  </a:lnTo>
                  <a:lnTo>
                    <a:pt x="4564" y="13516"/>
                  </a:lnTo>
                  <a:lnTo>
                    <a:pt x="4652" y="13516"/>
                  </a:lnTo>
                  <a:lnTo>
                    <a:pt x="6100" y="13165"/>
                  </a:lnTo>
                  <a:lnTo>
                    <a:pt x="6978" y="12814"/>
                  </a:lnTo>
                  <a:lnTo>
                    <a:pt x="7066" y="12726"/>
                  </a:lnTo>
                  <a:lnTo>
                    <a:pt x="8909" y="8996"/>
                  </a:lnTo>
                  <a:lnTo>
                    <a:pt x="9084" y="8645"/>
                  </a:lnTo>
                  <a:lnTo>
                    <a:pt x="9303" y="8338"/>
                  </a:lnTo>
                  <a:lnTo>
                    <a:pt x="9523" y="8031"/>
                  </a:lnTo>
                  <a:lnTo>
                    <a:pt x="9742" y="7811"/>
                  </a:lnTo>
                  <a:lnTo>
                    <a:pt x="9962" y="7592"/>
                  </a:lnTo>
                  <a:lnTo>
                    <a:pt x="10181" y="7373"/>
                  </a:lnTo>
                  <a:lnTo>
                    <a:pt x="10664" y="7065"/>
                  </a:lnTo>
                  <a:lnTo>
                    <a:pt x="11190" y="6846"/>
                  </a:lnTo>
                  <a:lnTo>
                    <a:pt x="11717" y="6714"/>
                  </a:lnTo>
                  <a:lnTo>
                    <a:pt x="12287" y="6583"/>
                  </a:lnTo>
                  <a:lnTo>
                    <a:pt x="12902" y="6495"/>
                  </a:lnTo>
                  <a:lnTo>
                    <a:pt x="14086" y="6276"/>
                  </a:lnTo>
                  <a:lnTo>
                    <a:pt x="14701" y="6144"/>
                  </a:lnTo>
                  <a:lnTo>
                    <a:pt x="15315" y="5925"/>
                  </a:lnTo>
                  <a:lnTo>
                    <a:pt x="16500" y="5398"/>
                  </a:lnTo>
                  <a:lnTo>
                    <a:pt x="16544" y="5398"/>
                  </a:lnTo>
                  <a:lnTo>
                    <a:pt x="18431" y="3862"/>
                  </a:lnTo>
                  <a:lnTo>
                    <a:pt x="20230" y="2326"/>
                  </a:lnTo>
                  <a:lnTo>
                    <a:pt x="20274" y="2326"/>
                  </a:lnTo>
                  <a:lnTo>
                    <a:pt x="21546" y="878"/>
                  </a:lnTo>
                  <a:lnTo>
                    <a:pt x="22248" y="527"/>
                  </a:lnTo>
                  <a:lnTo>
                    <a:pt x="25539" y="396"/>
                  </a:lnTo>
                  <a:lnTo>
                    <a:pt x="29664" y="352"/>
                  </a:lnTo>
                  <a:lnTo>
                    <a:pt x="33043" y="2326"/>
                  </a:lnTo>
                  <a:lnTo>
                    <a:pt x="34974" y="3643"/>
                  </a:lnTo>
                  <a:lnTo>
                    <a:pt x="36773" y="5222"/>
                  </a:lnTo>
                  <a:lnTo>
                    <a:pt x="36817" y="5266"/>
                  </a:lnTo>
                  <a:lnTo>
                    <a:pt x="37124" y="5442"/>
                  </a:lnTo>
                  <a:lnTo>
                    <a:pt x="37299" y="5442"/>
                  </a:lnTo>
                  <a:lnTo>
                    <a:pt x="37343" y="5398"/>
                  </a:lnTo>
                  <a:lnTo>
                    <a:pt x="37387" y="5310"/>
                  </a:lnTo>
                  <a:lnTo>
                    <a:pt x="37387" y="5266"/>
                  </a:lnTo>
                  <a:lnTo>
                    <a:pt x="37343" y="5179"/>
                  </a:lnTo>
                  <a:lnTo>
                    <a:pt x="37299" y="5135"/>
                  </a:lnTo>
                  <a:lnTo>
                    <a:pt x="36992" y="4959"/>
                  </a:lnTo>
                  <a:lnTo>
                    <a:pt x="35193" y="3379"/>
                  </a:lnTo>
                  <a:lnTo>
                    <a:pt x="35149" y="3379"/>
                  </a:lnTo>
                  <a:lnTo>
                    <a:pt x="33218" y="2019"/>
                  </a:lnTo>
                  <a:lnTo>
                    <a:pt x="29796" y="45"/>
                  </a:lnTo>
                  <a:lnTo>
                    <a:pt x="2970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4" name="Google Shape;7764;p246"/>
            <p:cNvSpPr/>
            <p:nvPr/>
          </p:nvSpPr>
          <p:spPr>
            <a:xfrm>
              <a:off x="5821900" y="4427850"/>
              <a:ext cx="1314250" cy="359850"/>
            </a:xfrm>
            <a:custGeom>
              <a:avLst/>
              <a:gdLst/>
              <a:ahLst/>
              <a:cxnLst/>
              <a:rect l="l" t="t" r="r" b="b"/>
              <a:pathLst>
                <a:path w="52570" h="14394" extrusionOk="0">
                  <a:moveTo>
                    <a:pt x="26680" y="1"/>
                  </a:moveTo>
                  <a:lnTo>
                    <a:pt x="24091" y="220"/>
                  </a:lnTo>
                  <a:lnTo>
                    <a:pt x="22863" y="439"/>
                  </a:lnTo>
                  <a:lnTo>
                    <a:pt x="22819" y="483"/>
                  </a:lnTo>
                  <a:lnTo>
                    <a:pt x="22292" y="747"/>
                  </a:lnTo>
                  <a:lnTo>
                    <a:pt x="21020" y="878"/>
                  </a:lnTo>
                  <a:lnTo>
                    <a:pt x="20888" y="922"/>
                  </a:lnTo>
                  <a:lnTo>
                    <a:pt x="19659" y="2107"/>
                  </a:lnTo>
                  <a:lnTo>
                    <a:pt x="19615" y="2107"/>
                  </a:lnTo>
                  <a:lnTo>
                    <a:pt x="19045" y="3072"/>
                  </a:lnTo>
                  <a:lnTo>
                    <a:pt x="18167" y="3906"/>
                  </a:lnTo>
                  <a:lnTo>
                    <a:pt x="16281" y="5617"/>
                  </a:lnTo>
                  <a:lnTo>
                    <a:pt x="15096" y="6451"/>
                  </a:lnTo>
                  <a:lnTo>
                    <a:pt x="14350" y="6758"/>
                  </a:lnTo>
                  <a:lnTo>
                    <a:pt x="11322" y="7285"/>
                  </a:lnTo>
                  <a:lnTo>
                    <a:pt x="9567" y="7855"/>
                  </a:lnTo>
                  <a:lnTo>
                    <a:pt x="9523" y="7855"/>
                  </a:lnTo>
                  <a:lnTo>
                    <a:pt x="8645" y="8382"/>
                  </a:lnTo>
                  <a:lnTo>
                    <a:pt x="8601" y="8426"/>
                  </a:lnTo>
                  <a:lnTo>
                    <a:pt x="7856" y="9172"/>
                  </a:lnTo>
                  <a:lnTo>
                    <a:pt x="7812" y="9216"/>
                  </a:lnTo>
                  <a:lnTo>
                    <a:pt x="7197" y="10269"/>
                  </a:lnTo>
                  <a:lnTo>
                    <a:pt x="5705" y="13604"/>
                  </a:lnTo>
                  <a:lnTo>
                    <a:pt x="5091" y="13867"/>
                  </a:lnTo>
                  <a:lnTo>
                    <a:pt x="3862" y="14042"/>
                  </a:lnTo>
                  <a:lnTo>
                    <a:pt x="2941" y="13867"/>
                  </a:lnTo>
                  <a:lnTo>
                    <a:pt x="264" y="12902"/>
                  </a:lnTo>
                  <a:lnTo>
                    <a:pt x="133" y="12902"/>
                  </a:lnTo>
                  <a:lnTo>
                    <a:pt x="89" y="12945"/>
                  </a:lnTo>
                  <a:lnTo>
                    <a:pt x="45" y="12989"/>
                  </a:lnTo>
                  <a:lnTo>
                    <a:pt x="1" y="13077"/>
                  </a:lnTo>
                  <a:lnTo>
                    <a:pt x="45" y="13121"/>
                  </a:lnTo>
                  <a:lnTo>
                    <a:pt x="89" y="13165"/>
                  </a:lnTo>
                  <a:lnTo>
                    <a:pt x="133" y="13209"/>
                  </a:lnTo>
                  <a:lnTo>
                    <a:pt x="2853" y="14218"/>
                  </a:lnTo>
                  <a:lnTo>
                    <a:pt x="2897" y="14218"/>
                  </a:lnTo>
                  <a:lnTo>
                    <a:pt x="3819" y="14393"/>
                  </a:lnTo>
                  <a:lnTo>
                    <a:pt x="3862" y="14393"/>
                  </a:lnTo>
                  <a:lnTo>
                    <a:pt x="5179" y="14174"/>
                  </a:lnTo>
                  <a:lnTo>
                    <a:pt x="5881" y="13911"/>
                  </a:lnTo>
                  <a:lnTo>
                    <a:pt x="6013" y="13823"/>
                  </a:lnTo>
                  <a:lnTo>
                    <a:pt x="7504" y="10444"/>
                  </a:lnTo>
                  <a:lnTo>
                    <a:pt x="8119" y="9435"/>
                  </a:lnTo>
                  <a:lnTo>
                    <a:pt x="8821" y="8689"/>
                  </a:lnTo>
                  <a:lnTo>
                    <a:pt x="9698" y="8162"/>
                  </a:lnTo>
                  <a:lnTo>
                    <a:pt x="11410" y="7636"/>
                  </a:lnTo>
                  <a:lnTo>
                    <a:pt x="14438" y="7109"/>
                  </a:lnTo>
                  <a:lnTo>
                    <a:pt x="14481" y="7109"/>
                  </a:lnTo>
                  <a:lnTo>
                    <a:pt x="15227" y="6758"/>
                  </a:lnTo>
                  <a:lnTo>
                    <a:pt x="15271" y="6758"/>
                  </a:lnTo>
                  <a:lnTo>
                    <a:pt x="16500" y="5881"/>
                  </a:lnTo>
                  <a:lnTo>
                    <a:pt x="18431" y="4169"/>
                  </a:lnTo>
                  <a:lnTo>
                    <a:pt x="19264" y="3336"/>
                  </a:lnTo>
                  <a:lnTo>
                    <a:pt x="19308" y="3292"/>
                  </a:lnTo>
                  <a:lnTo>
                    <a:pt x="19923" y="2326"/>
                  </a:lnTo>
                  <a:lnTo>
                    <a:pt x="21107" y="1185"/>
                  </a:lnTo>
                  <a:lnTo>
                    <a:pt x="22336" y="1098"/>
                  </a:lnTo>
                  <a:lnTo>
                    <a:pt x="22424" y="1054"/>
                  </a:lnTo>
                  <a:lnTo>
                    <a:pt x="22950" y="791"/>
                  </a:lnTo>
                  <a:lnTo>
                    <a:pt x="24135" y="571"/>
                  </a:lnTo>
                  <a:lnTo>
                    <a:pt x="26680" y="352"/>
                  </a:lnTo>
                  <a:lnTo>
                    <a:pt x="28128" y="527"/>
                  </a:lnTo>
                  <a:lnTo>
                    <a:pt x="28874" y="747"/>
                  </a:lnTo>
                  <a:lnTo>
                    <a:pt x="31024" y="2019"/>
                  </a:lnTo>
                  <a:lnTo>
                    <a:pt x="33043" y="3336"/>
                  </a:lnTo>
                  <a:lnTo>
                    <a:pt x="34710" y="4476"/>
                  </a:lnTo>
                  <a:lnTo>
                    <a:pt x="35720" y="5661"/>
                  </a:lnTo>
                  <a:lnTo>
                    <a:pt x="35764" y="5705"/>
                  </a:lnTo>
                  <a:lnTo>
                    <a:pt x="37080" y="6846"/>
                  </a:lnTo>
                  <a:lnTo>
                    <a:pt x="37124" y="6890"/>
                  </a:lnTo>
                  <a:lnTo>
                    <a:pt x="39493" y="8119"/>
                  </a:lnTo>
                  <a:lnTo>
                    <a:pt x="42741" y="9216"/>
                  </a:lnTo>
                  <a:lnTo>
                    <a:pt x="44408" y="9698"/>
                  </a:lnTo>
                  <a:lnTo>
                    <a:pt x="44452" y="9698"/>
                  </a:lnTo>
                  <a:lnTo>
                    <a:pt x="48621" y="10137"/>
                  </a:lnTo>
                  <a:lnTo>
                    <a:pt x="49674" y="10181"/>
                  </a:lnTo>
                  <a:lnTo>
                    <a:pt x="51868" y="9962"/>
                  </a:lnTo>
                  <a:lnTo>
                    <a:pt x="51912" y="9962"/>
                  </a:lnTo>
                  <a:lnTo>
                    <a:pt x="52438" y="9786"/>
                  </a:lnTo>
                  <a:lnTo>
                    <a:pt x="52526" y="9742"/>
                  </a:lnTo>
                  <a:lnTo>
                    <a:pt x="52570" y="9698"/>
                  </a:lnTo>
                  <a:lnTo>
                    <a:pt x="52570" y="9610"/>
                  </a:lnTo>
                  <a:lnTo>
                    <a:pt x="52570" y="9567"/>
                  </a:lnTo>
                  <a:lnTo>
                    <a:pt x="52526" y="9523"/>
                  </a:lnTo>
                  <a:lnTo>
                    <a:pt x="52482" y="9479"/>
                  </a:lnTo>
                  <a:lnTo>
                    <a:pt x="52394" y="9435"/>
                  </a:lnTo>
                  <a:lnTo>
                    <a:pt x="52350" y="9435"/>
                  </a:lnTo>
                  <a:lnTo>
                    <a:pt x="51824" y="9610"/>
                  </a:lnTo>
                  <a:lnTo>
                    <a:pt x="49674" y="9830"/>
                  </a:lnTo>
                  <a:lnTo>
                    <a:pt x="48621" y="9786"/>
                  </a:lnTo>
                  <a:lnTo>
                    <a:pt x="44496" y="9391"/>
                  </a:lnTo>
                  <a:lnTo>
                    <a:pt x="42872" y="8865"/>
                  </a:lnTo>
                  <a:lnTo>
                    <a:pt x="39625" y="7811"/>
                  </a:lnTo>
                  <a:lnTo>
                    <a:pt x="37299" y="6583"/>
                  </a:lnTo>
                  <a:lnTo>
                    <a:pt x="35983" y="5442"/>
                  </a:lnTo>
                  <a:lnTo>
                    <a:pt x="34930" y="4257"/>
                  </a:lnTo>
                  <a:lnTo>
                    <a:pt x="34930" y="4213"/>
                  </a:lnTo>
                  <a:lnTo>
                    <a:pt x="33218" y="3072"/>
                  </a:lnTo>
                  <a:lnTo>
                    <a:pt x="31200" y="1756"/>
                  </a:lnTo>
                  <a:lnTo>
                    <a:pt x="29050" y="439"/>
                  </a:lnTo>
                  <a:lnTo>
                    <a:pt x="29006" y="439"/>
                  </a:lnTo>
                  <a:lnTo>
                    <a:pt x="28216" y="220"/>
                  </a:lnTo>
                  <a:lnTo>
                    <a:pt x="28172" y="176"/>
                  </a:lnTo>
                  <a:lnTo>
                    <a:pt x="2672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5" name="Google Shape;7765;p246"/>
            <p:cNvSpPr/>
            <p:nvPr/>
          </p:nvSpPr>
          <p:spPr>
            <a:xfrm>
              <a:off x="5828500" y="4381775"/>
              <a:ext cx="1328500" cy="379600"/>
            </a:xfrm>
            <a:custGeom>
              <a:avLst/>
              <a:gdLst/>
              <a:ahLst/>
              <a:cxnLst/>
              <a:rect l="l" t="t" r="r" b="b"/>
              <a:pathLst>
                <a:path w="53140" h="15184" extrusionOk="0">
                  <a:moveTo>
                    <a:pt x="25319" y="1"/>
                  </a:moveTo>
                  <a:lnTo>
                    <a:pt x="24749" y="45"/>
                  </a:lnTo>
                  <a:lnTo>
                    <a:pt x="22643" y="527"/>
                  </a:lnTo>
                  <a:lnTo>
                    <a:pt x="22599" y="527"/>
                  </a:lnTo>
                  <a:lnTo>
                    <a:pt x="20054" y="1449"/>
                  </a:lnTo>
                  <a:lnTo>
                    <a:pt x="19966" y="1493"/>
                  </a:lnTo>
                  <a:lnTo>
                    <a:pt x="18649" y="3292"/>
                  </a:lnTo>
                  <a:lnTo>
                    <a:pt x="18649" y="3336"/>
                  </a:lnTo>
                  <a:lnTo>
                    <a:pt x="17991" y="4520"/>
                  </a:lnTo>
                  <a:lnTo>
                    <a:pt x="17289" y="5310"/>
                  </a:lnTo>
                  <a:lnTo>
                    <a:pt x="15490" y="6978"/>
                  </a:lnTo>
                  <a:lnTo>
                    <a:pt x="14437" y="7724"/>
                  </a:lnTo>
                  <a:lnTo>
                    <a:pt x="13779" y="7899"/>
                  </a:lnTo>
                  <a:lnTo>
                    <a:pt x="9917" y="8601"/>
                  </a:lnTo>
                  <a:lnTo>
                    <a:pt x="9873" y="8601"/>
                  </a:lnTo>
                  <a:lnTo>
                    <a:pt x="8908" y="8996"/>
                  </a:lnTo>
                  <a:lnTo>
                    <a:pt x="8864" y="8996"/>
                  </a:lnTo>
                  <a:lnTo>
                    <a:pt x="7855" y="9611"/>
                  </a:lnTo>
                  <a:lnTo>
                    <a:pt x="7811" y="9611"/>
                  </a:lnTo>
                  <a:lnTo>
                    <a:pt x="6933" y="10488"/>
                  </a:lnTo>
                  <a:lnTo>
                    <a:pt x="6889" y="10532"/>
                  </a:lnTo>
                  <a:lnTo>
                    <a:pt x="6187" y="11717"/>
                  </a:lnTo>
                  <a:lnTo>
                    <a:pt x="6187" y="11761"/>
                  </a:lnTo>
                  <a:lnTo>
                    <a:pt x="5090" y="14701"/>
                  </a:lnTo>
                  <a:lnTo>
                    <a:pt x="2457" y="14832"/>
                  </a:lnTo>
                  <a:lnTo>
                    <a:pt x="220" y="13999"/>
                  </a:lnTo>
                  <a:lnTo>
                    <a:pt x="88" y="13999"/>
                  </a:lnTo>
                  <a:lnTo>
                    <a:pt x="44" y="14042"/>
                  </a:lnTo>
                  <a:lnTo>
                    <a:pt x="0" y="14086"/>
                  </a:lnTo>
                  <a:lnTo>
                    <a:pt x="0" y="14174"/>
                  </a:lnTo>
                  <a:lnTo>
                    <a:pt x="0" y="14218"/>
                  </a:lnTo>
                  <a:lnTo>
                    <a:pt x="44" y="14306"/>
                  </a:lnTo>
                  <a:lnTo>
                    <a:pt x="132" y="14306"/>
                  </a:lnTo>
                  <a:lnTo>
                    <a:pt x="2370" y="15183"/>
                  </a:lnTo>
                  <a:lnTo>
                    <a:pt x="2457" y="15183"/>
                  </a:lnTo>
                  <a:lnTo>
                    <a:pt x="5222" y="15052"/>
                  </a:lnTo>
                  <a:lnTo>
                    <a:pt x="5310" y="15008"/>
                  </a:lnTo>
                  <a:lnTo>
                    <a:pt x="5397" y="14920"/>
                  </a:lnTo>
                  <a:lnTo>
                    <a:pt x="6494" y="11892"/>
                  </a:lnTo>
                  <a:lnTo>
                    <a:pt x="7197" y="10708"/>
                  </a:lnTo>
                  <a:lnTo>
                    <a:pt x="8074" y="9918"/>
                  </a:lnTo>
                  <a:lnTo>
                    <a:pt x="9040" y="9303"/>
                  </a:lnTo>
                  <a:lnTo>
                    <a:pt x="10005" y="8952"/>
                  </a:lnTo>
                  <a:lnTo>
                    <a:pt x="13866" y="8250"/>
                  </a:lnTo>
                  <a:lnTo>
                    <a:pt x="14569" y="8031"/>
                  </a:lnTo>
                  <a:lnTo>
                    <a:pt x="14612" y="8031"/>
                  </a:lnTo>
                  <a:lnTo>
                    <a:pt x="15709" y="7285"/>
                  </a:lnTo>
                  <a:lnTo>
                    <a:pt x="15709" y="7241"/>
                  </a:lnTo>
                  <a:lnTo>
                    <a:pt x="17552" y="5574"/>
                  </a:lnTo>
                  <a:lnTo>
                    <a:pt x="18254" y="4740"/>
                  </a:lnTo>
                  <a:lnTo>
                    <a:pt x="18298" y="4696"/>
                  </a:lnTo>
                  <a:lnTo>
                    <a:pt x="18957" y="3511"/>
                  </a:lnTo>
                  <a:lnTo>
                    <a:pt x="20229" y="1756"/>
                  </a:lnTo>
                  <a:lnTo>
                    <a:pt x="22730" y="878"/>
                  </a:lnTo>
                  <a:lnTo>
                    <a:pt x="24793" y="396"/>
                  </a:lnTo>
                  <a:lnTo>
                    <a:pt x="25319" y="352"/>
                  </a:lnTo>
                  <a:lnTo>
                    <a:pt x="27996" y="1054"/>
                  </a:lnTo>
                  <a:lnTo>
                    <a:pt x="31506" y="2985"/>
                  </a:lnTo>
                  <a:lnTo>
                    <a:pt x="33788" y="4345"/>
                  </a:lnTo>
                  <a:lnTo>
                    <a:pt x="33788" y="4389"/>
                  </a:lnTo>
                  <a:lnTo>
                    <a:pt x="35543" y="5135"/>
                  </a:lnTo>
                  <a:lnTo>
                    <a:pt x="36991" y="6627"/>
                  </a:lnTo>
                  <a:lnTo>
                    <a:pt x="39142" y="8162"/>
                  </a:lnTo>
                  <a:lnTo>
                    <a:pt x="40107" y="9216"/>
                  </a:lnTo>
                  <a:lnTo>
                    <a:pt x="40151" y="9259"/>
                  </a:lnTo>
                  <a:lnTo>
                    <a:pt x="42696" y="10181"/>
                  </a:lnTo>
                  <a:lnTo>
                    <a:pt x="44671" y="10751"/>
                  </a:lnTo>
                  <a:lnTo>
                    <a:pt x="44714" y="10795"/>
                  </a:lnTo>
                  <a:lnTo>
                    <a:pt x="48751" y="11190"/>
                  </a:lnTo>
                  <a:lnTo>
                    <a:pt x="48795" y="11190"/>
                  </a:lnTo>
                  <a:lnTo>
                    <a:pt x="51340" y="11102"/>
                  </a:lnTo>
                  <a:lnTo>
                    <a:pt x="52086" y="11190"/>
                  </a:lnTo>
                  <a:lnTo>
                    <a:pt x="52174" y="11190"/>
                  </a:lnTo>
                  <a:lnTo>
                    <a:pt x="53008" y="10927"/>
                  </a:lnTo>
                  <a:lnTo>
                    <a:pt x="53096" y="10883"/>
                  </a:lnTo>
                  <a:lnTo>
                    <a:pt x="53140" y="10839"/>
                  </a:lnTo>
                  <a:lnTo>
                    <a:pt x="53140" y="10795"/>
                  </a:lnTo>
                  <a:lnTo>
                    <a:pt x="53140" y="10708"/>
                  </a:lnTo>
                  <a:lnTo>
                    <a:pt x="53096" y="10664"/>
                  </a:lnTo>
                  <a:lnTo>
                    <a:pt x="53052" y="10620"/>
                  </a:lnTo>
                  <a:lnTo>
                    <a:pt x="53008" y="10576"/>
                  </a:lnTo>
                  <a:lnTo>
                    <a:pt x="52920" y="10576"/>
                  </a:lnTo>
                  <a:lnTo>
                    <a:pt x="52130" y="10839"/>
                  </a:lnTo>
                  <a:lnTo>
                    <a:pt x="51384" y="10751"/>
                  </a:lnTo>
                  <a:lnTo>
                    <a:pt x="51340" y="10751"/>
                  </a:lnTo>
                  <a:lnTo>
                    <a:pt x="48795" y="10839"/>
                  </a:lnTo>
                  <a:lnTo>
                    <a:pt x="44758" y="10444"/>
                  </a:lnTo>
                  <a:lnTo>
                    <a:pt x="42828" y="9874"/>
                  </a:lnTo>
                  <a:lnTo>
                    <a:pt x="40326" y="8952"/>
                  </a:lnTo>
                  <a:lnTo>
                    <a:pt x="39361" y="7899"/>
                  </a:lnTo>
                  <a:lnTo>
                    <a:pt x="39361" y="7855"/>
                  </a:lnTo>
                  <a:lnTo>
                    <a:pt x="37211" y="6363"/>
                  </a:lnTo>
                  <a:lnTo>
                    <a:pt x="35763" y="4871"/>
                  </a:lnTo>
                  <a:lnTo>
                    <a:pt x="35719" y="4828"/>
                  </a:lnTo>
                  <a:lnTo>
                    <a:pt x="33964" y="4038"/>
                  </a:lnTo>
                  <a:lnTo>
                    <a:pt x="31682" y="2677"/>
                  </a:lnTo>
                  <a:lnTo>
                    <a:pt x="28128" y="747"/>
                  </a:lnTo>
                  <a:lnTo>
                    <a:pt x="28128" y="703"/>
                  </a:lnTo>
                  <a:lnTo>
                    <a:pt x="2536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6" name="Google Shape;7766;p246"/>
            <p:cNvSpPr/>
            <p:nvPr/>
          </p:nvSpPr>
          <p:spPr>
            <a:xfrm>
              <a:off x="5680400" y="4855700"/>
              <a:ext cx="42800" cy="15375"/>
            </a:xfrm>
            <a:custGeom>
              <a:avLst/>
              <a:gdLst/>
              <a:ahLst/>
              <a:cxnLst/>
              <a:rect l="l" t="t" r="r" b="b"/>
              <a:pathLst>
                <a:path w="1712" h="615" extrusionOk="0">
                  <a:moveTo>
                    <a:pt x="88" y="0"/>
                  </a:moveTo>
                  <a:lnTo>
                    <a:pt x="0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0" y="263"/>
                  </a:lnTo>
                  <a:lnTo>
                    <a:pt x="44" y="307"/>
                  </a:lnTo>
                  <a:lnTo>
                    <a:pt x="132" y="307"/>
                  </a:lnTo>
                  <a:lnTo>
                    <a:pt x="1492" y="614"/>
                  </a:lnTo>
                  <a:lnTo>
                    <a:pt x="1536" y="614"/>
                  </a:lnTo>
                  <a:lnTo>
                    <a:pt x="1668" y="570"/>
                  </a:lnTo>
                  <a:lnTo>
                    <a:pt x="1712" y="483"/>
                  </a:lnTo>
                  <a:lnTo>
                    <a:pt x="1712" y="395"/>
                  </a:lnTo>
                  <a:lnTo>
                    <a:pt x="1668" y="351"/>
                  </a:lnTo>
                  <a:lnTo>
                    <a:pt x="1624" y="307"/>
                  </a:lnTo>
                  <a:lnTo>
                    <a:pt x="1580" y="263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7" name="Google Shape;7767;p246"/>
            <p:cNvSpPr/>
            <p:nvPr/>
          </p:nvSpPr>
          <p:spPr>
            <a:xfrm>
              <a:off x="5660650" y="4828275"/>
              <a:ext cx="138250" cy="42800"/>
            </a:xfrm>
            <a:custGeom>
              <a:avLst/>
              <a:gdLst/>
              <a:ahLst/>
              <a:cxnLst/>
              <a:rect l="l" t="t" r="r" b="b"/>
              <a:pathLst>
                <a:path w="5530" h="1712" extrusionOk="0">
                  <a:moveTo>
                    <a:pt x="659" y="0"/>
                  </a:moveTo>
                  <a:lnTo>
                    <a:pt x="132" y="132"/>
                  </a:lnTo>
                  <a:lnTo>
                    <a:pt x="44" y="176"/>
                  </a:lnTo>
                  <a:lnTo>
                    <a:pt x="0" y="219"/>
                  </a:lnTo>
                  <a:lnTo>
                    <a:pt x="0" y="307"/>
                  </a:lnTo>
                  <a:lnTo>
                    <a:pt x="0" y="351"/>
                  </a:lnTo>
                  <a:lnTo>
                    <a:pt x="0" y="439"/>
                  </a:lnTo>
                  <a:lnTo>
                    <a:pt x="88" y="483"/>
                  </a:lnTo>
                  <a:lnTo>
                    <a:pt x="220" y="483"/>
                  </a:lnTo>
                  <a:lnTo>
                    <a:pt x="703" y="351"/>
                  </a:lnTo>
                  <a:lnTo>
                    <a:pt x="3028" y="1141"/>
                  </a:lnTo>
                  <a:lnTo>
                    <a:pt x="5310" y="1711"/>
                  </a:lnTo>
                  <a:lnTo>
                    <a:pt x="5486" y="1711"/>
                  </a:lnTo>
                  <a:lnTo>
                    <a:pt x="5529" y="1580"/>
                  </a:lnTo>
                  <a:lnTo>
                    <a:pt x="5529" y="1536"/>
                  </a:lnTo>
                  <a:lnTo>
                    <a:pt x="5529" y="1448"/>
                  </a:lnTo>
                  <a:lnTo>
                    <a:pt x="5442" y="1404"/>
                  </a:lnTo>
                  <a:lnTo>
                    <a:pt x="5398" y="1360"/>
                  </a:lnTo>
                  <a:lnTo>
                    <a:pt x="3116" y="790"/>
                  </a:lnTo>
                  <a:lnTo>
                    <a:pt x="74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8" name="Google Shape;7768;p246"/>
            <p:cNvSpPr/>
            <p:nvPr/>
          </p:nvSpPr>
          <p:spPr>
            <a:xfrm>
              <a:off x="5656250" y="4808525"/>
              <a:ext cx="208475" cy="60350"/>
            </a:xfrm>
            <a:custGeom>
              <a:avLst/>
              <a:gdLst/>
              <a:ahLst/>
              <a:cxnLst/>
              <a:rect l="l" t="t" r="r" b="b"/>
              <a:pathLst>
                <a:path w="8339" h="2414" extrusionOk="0">
                  <a:moveTo>
                    <a:pt x="1317" y="0"/>
                  </a:moveTo>
                  <a:lnTo>
                    <a:pt x="528" y="132"/>
                  </a:lnTo>
                  <a:lnTo>
                    <a:pt x="484" y="132"/>
                  </a:lnTo>
                  <a:lnTo>
                    <a:pt x="133" y="263"/>
                  </a:lnTo>
                  <a:lnTo>
                    <a:pt x="89" y="307"/>
                  </a:lnTo>
                  <a:lnTo>
                    <a:pt x="45" y="395"/>
                  </a:lnTo>
                  <a:lnTo>
                    <a:pt x="1" y="439"/>
                  </a:lnTo>
                  <a:lnTo>
                    <a:pt x="45" y="527"/>
                  </a:lnTo>
                  <a:lnTo>
                    <a:pt x="45" y="571"/>
                  </a:lnTo>
                  <a:lnTo>
                    <a:pt x="133" y="614"/>
                  </a:lnTo>
                  <a:lnTo>
                    <a:pt x="264" y="614"/>
                  </a:lnTo>
                  <a:lnTo>
                    <a:pt x="571" y="483"/>
                  </a:lnTo>
                  <a:lnTo>
                    <a:pt x="1361" y="351"/>
                  </a:lnTo>
                  <a:lnTo>
                    <a:pt x="3511" y="878"/>
                  </a:lnTo>
                  <a:lnTo>
                    <a:pt x="5837" y="1843"/>
                  </a:lnTo>
                  <a:lnTo>
                    <a:pt x="7724" y="2326"/>
                  </a:lnTo>
                  <a:lnTo>
                    <a:pt x="8163" y="2414"/>
                  </a:lnTo>
                  <a:lnTo>
                    <a:pt x="8207" y="2414"/>
                  </a:lnTo>
                  <a:lnTo>
                    <a:pt x="8294" y="2370"/>
                  </a:lnTo>
                  <a:lnTo>
                    <a:pt x="8338" y="2238"/>
                  </a:lnTo>
                  <a:lnTo>
                    <a:pt x="8338" y="2194"/>
                  </a:lnTo>
                  <a:lnTo>
                    <a:pt x="8338" y="2106"/>
                  </a:lnTo>
                  <a:lnTo>
                    <a:pt x="8294" y="2063"/>
                  </a:lnTo>
                  <a:lnTo>
                    <a:pt x="8207" y="2063"/>
                  </a:lnTo>
                  <a:lnTo>
                    <a:pt x="7812" y="1975"/>
                  </a:lnTo>
                  <a:lnTo>
                    <a:pt x="5969" y="1492"/>
                  </a:lnTo>
                  <a:lnTo>
                    <a:pt x="3643" y="571"/>
                  </a:lnTo>
                  <a:lnTo>
                    <a:pt x="3599" y="527"/>
                  </a:lnTo>
                  <a:lnTo>
                    <a:pt x="140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9" name="Google Shape;7769;p246"/>
            <p:cNvSpPr/>
            <p:nvPr/>
          </p:nvSpPr>
          <p:spPr>
            <a:xfrm>
              <a:off x="5636525" y="4793150"/>
              <a:ext cx="269875" cy="65850"/>
            </a:xfrm>
            <a:custGeom>
              <a:avLst/>
              <a:gdLst/>
              <a:ahLst/>
              <a:cxnLst/>
              <a:rect l="l" t="t" r="r" b="b"/>
              <a:pathLst>
                <a:path w="10795" h="2634" extrusionOk="0">
                  <a:moveTo>
                    <a:pt x="3072" y="1"/>
                  </a:moveTo>
                  <a:lnTo>
                    <a:pt x="1536" y="264"/>
                  </a:lnTo>
                  <a:lnTo>
                    <a:pt x="176" y="440"/>
                  </a:lnTo>
                  <a:lnTo>
                    <a:pt x="88" y="484"/>
                  </a:lnTo>
                  <a:lnTo>
                    <a:pt x="44" y="527"/>
                  </a:lnTo>
                  <a:lnTo>
                    <a:pt x="44" y="571"/>
                  </a:lnTo>
                  <a:lnTo>
                    <a:pt x="0" y="659"/>
                  </a:lnTo>
                  <a:lnTo>
                    <a:pt x="44" y="703"/>
                  </a:lnTo>
                  <a:lnTo>
                    <a:pt x="88" y="791"/>
                  </a:lnTo>
                  <a:lnTo>
                    <a:pt x="219" y="791"/>
                  </a:lnTo>
                  <a:lnTo>
                    <a:pt x="1580" y="615"/>
                  </a:lnTo>
                  <a:lnTo>
                    <a:pt x="3116" y="352"/>
                  </a:lnTo>
                  <a:lnTo>
                    <a:pt x="5617" y="1229"/>
                  </a:lnTo>
                  <a:lnTo>
                    <a:pt x="7899" y="1844"/>
                  </a:lnTo>
                  <a:lnTo>
                    <a:pt x="9698" y="2502"/>
                  </a:lnTo>
                  <a:lnTo>
                    <a:pt x="9742" y="2502"/>
                  </a:lnTo>
                  <a:lnTo>
                    <a:pt x="10575" y="2634"/>
                  </a:lnTo>
                  <a:lnTo>
                    <a:pt x="10619" y="2634"/>
                  </a:lnTo>
                  <a:lnTo>
                    <a:pt x="10751" y="2590"/>
                  </a:lnTo>
                  <a:lnTo>
                    <a:pt x="10795" y="2502"/>
                  </a:lnTo>
                  <a:lnTo>
                    <a:pt x="10795" y="2414"/>
                  </a:lnTo>
                  <a:lnTo>
                    <a:pt x="10751" y="2370"/>
                  </a:lnTo>
                  <a:lnTo>
                    <a:pt x="10707" y="2326"/>
                  </a:lnTo>
                  <a:lnTo>
                    <a:pt x="10663" y="2283"/>
                  </a:lnTo>
                  <a:lnTo>
                    <a:pt x="9829" y="2151"/>
                  </a:lnTo>
                  <a:lnTo>
                    <a:pt x="7986" y="1537"/>
                  </a:lnTo>
                  <a:lnTo>
                    <a:pt x="5748" y="878"/>
                  </a:lnTo>
                  <a:lnTo>
                    <a:pt x="315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0" name="Google Shape;7770;p246"/>
            <p:cNvSpPr/>
            <p:nvPr/>
          </p:nvSpPr>
          <p:spPr>
            <a:xfrm>
              <a:off x="5527900" y="5054250"/>
              <a:ext cx="528800" cy="40600"/>
            </a:xfrm>
            <a:custGeom>
              <a:avLst/>
              <a:gdLst/>
              <a:ahLst/>
              <a:cxnLst/>
              <a:rect l="l" t="t" r="r" b="b"/>
              <a:pathLst>
                <a:path w="21152" h="1624" extrusionOk="0">
                  <a:moveTo>
                    <a:pt x="20976" y="0"/>
                  </a:moveTo>
                  <a:lnTo>
                    <a:pt x="16807" y="132"/>
                  </a:lnTo>
                  <a:lnTo>
                    <a:pt x="16719" y="132"/>
                  </a:lnTo>
                  <a:lnTo>
                    <a:pt x="15579" y="702"/>
                  </a:lnTo>
                  <a:lnTo>
                    <a:pt x="11147" y="527"/>
                  </a:lnTo>
                  <a:lnTo>
                    <a:pt x="8733" y="527"/>
                  </a:lnTo>
                  <a:lnTo>
                    <a:pt x="6188" y="790"/>
                  </a:lnTo>
                  <a:lnTo>
                    <a:pt x="3116" y="1097"/>
                  </a:lnTo>
                  <a:lnTo>
                    <a:pt x="879" y="966"/>
                  </a:lnTo>
                  <a:lnTo>
                    <a:pt x="791" y="966"/>
                  </a:lnTo>
                  <a:lnTo>
                    <a:pt x="133" y="1273"/>
                  </a:lnTo>
                  <a:lnTo>
                    <a:pt x="45" y="1317"/>
                  </a:lnTo>
                  <a:lnTo>
                    <a:pt x="1" y="1361"/>
                  </a:lnTo>
                  <a:lnTo>
                    <a:pt x="1" y="1448"/>
                  </a:lnTo>
                  <a:lnTo>
                    <a:pt x="45" y="1492"/>
                  </a:lnTo>
                  <a:lnTo>
                    <a:pt x="89" y="1580"/>
                  </a:lnTo>
                  <a:lnTo>
                    <a:pt x="176" y="1624"/>
                  </a:lnTo>
                  <a:lnTo>
                    <a:pt x="264" y="1580"/>
                  </a:lnTo>
                  <a:lnTo>
                    <a:pt x="879" y="1317"/>
                  </a:lnTo>
                  <a:lnTo>
                    <a:pt x="3116" y="1448"/>
                  </a:lnTo>
                  <a:lnTo>
                    <a:pt x="3160" y="1448"/>
                  </a:lnTo>
                  <a:lnTo>
                    <a:pt x="6232" y="1141"/>
                  </a:lnTo>
                  <a:lnTo>
                    <a:pt x="8777" y="878"/>
                  </a:lnTo>
                  <a:lnTo>
                    <a:pt x="11147" y="878"/>
                  </a:lnTo>
                  <a:lnTo>
                    <a:pt x="15622" y="1053"/>
                  </a:lnTo>
                  <a:lnTo>
                    <a:pt x="15666" y="1010"/>
                  </a:lnTo>
                  <a:lnTo>
                    <a:pt x="16851" y="483"/>
                  </a:lnTo>
                  <a:lnTo>
                    <a:pt x="20976" y="351"/>
                  </a:lnTo>
                  <a:lnTo>
                    <a:pt x="21064" y="351"/>
                  </a:lnTo>
                  <a:lnTo>
                    <a:pt x="21107" y="308"/>
                  </a:lnTo>
                  <a:lnTo>
                    <a:pt x="21151" y="220"/>
                  </a:lnTo>
                  <a:lnTo>
                    <a:pt x="21151" y="176"/>
                  </a:lnTo>
                  <a:lnTo>
                    <a:pt x="21151" y="88"/>
                  </a:lnTo>
                  <a:lnTo>
                    <a:pt x="21107" y="44"/>
                  </a:lnTo>
                  <a:lnTo>
                    <a:pt x="2097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1" name="Google Shape;7771;p246"/>
            <p:cNvSpPr/>
            <p:nvPr/>
          </p:nvSpPr>
          <p:spPr>
            <a:xfrm>
              <a:off x="5946975" y="5033400"/>
              <a:ext cx="121775" cy="18675"/>
            </a:xfrm>
            <a:custGeom>
              <a:avLst/>
              <a:gdLst/>
              <a:ahLst/>
              <a:cxnLst/>
              <a:rect l="l" t="t" r="r" b="b"/>
              <a:pathLst>
                <a:path w="4871" h="747" extrusionOk="0">
                  <a:moveTo>
                    <a:pt x="4695" y="1"/>
                  </a:moveTo>
                  <a:lnTo>
                    <a:pt x="1010" y="88"/>
                  </a:lnTo>
                  <a:lnTo>
                    <a:pt x="966" y="88"/>
                  </a:lnTo>
                  <a:lnTo>
                    <a:pt x="132" y="396"/>
                  </a:lnTo>
                  <a:lnTo>
                    <a:pt x="44" y="439"/>
                  </a:lnTo>
                  <a:lnTo>
                    <a:pt x="0" y="483"/>
                  </a:lnTo>
                  <a:lnTo>
                    <a:pt x="0" y="571"/>
                  </a:lnTo>
                  <a:lnTo>
                    <a:pt x="0" y="615"/>
                  </a:lnTo>
                  <a:lnTo>
                    <a:pt x="88" y="703"/>
                  </a:lnTo>
                  <a:lnTo>
                    <a:pt x="176" y="747"/>
                  </a:lnTo>
                  <a:lnTo>
                    <a:pt x="220" y="747"/>
                  </a:lnTo>
                  <a:lnTo>
                    <a:pt x="1053" y="439"/>
                  </a:lnTo>
                  <a:lnTo>
                    <a:pt x="4739" y="352"/>
                  </a:lnTo>
                  <a:lnTo>
                    <a:pt x="4783" y="352"/>
                  </a:lnTo>
                  <a:lnTo>
                    <a:pt x="4827" y="308"/>
                  </a:lnTo>
                  <a:lnTo>
                    <a:pt x="4871" y="264"/>
                  </a:lnTo>
                  <a:lnTo>
                    <a:pt x="4871" y="176"/>
                  </a:lnTo>
                  <a:lnTo>
                    <a:pt x="4871" y="88"/>
                  </a:lnTo>
                  <a:lnTo>
                    <a:pt x="4827" y="45"/>
                  </a:lnTo>
                  <a:lnTo>
                    <a:pt x="478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2" name="Google Shape;7772;p246"/>
            <p:cNvSpPr/>
            <p:nvPr/>
          </p:nvSpPr>
          <p:spPr>
            <a:xfrm>
              <a:off x="5962325" y="5012550"/>
              <a:ext cx="120700" cy="18675"/>
            </a:xfrm>
            <a:custGeom>
              <a:avLst/>
              <a:gdLst/>
              <a:ahLst/>
              <a:cxnLst/>
              <a:rect l="l" t="t" r="r" b="b"/>
              <a:pathLst>
                <a:path w="4828" h="747" extrusionOk="0">
                  <a:moveTo>
                    <a:pt x="4652" y="1"/>
                  </a:moveTo>
                  <a:lnTo>
                    <a:pt x="966" y="89"/>
                  </a:lnTo>
                  <a:lnTo>
                    <a:pt x="922" y="133"/>
                  </a:lnTo>
                  <a:lnTo>
                    <a:pt x="132" y="440"/>
                  </a:lnTo>
                  <a:lnTo>
                    <a:pt x="88" y="440"/>
                  </a:lnTo>
                  <a:lnTo>
                    <a:pt x="44" y="527"/>
                  </a:lnTo>
                  <a:lnTo>
                    <a:pt x="1" y="571"/>
                  </a:lnTo>
                  <a:lnTo>
                    <a:pt x="44" y="659"/>
                  </a:lnTo>
                  <a:lnTo>
                    <a:pt x="88" y="747"/>
                  </a:lnTo>
                  <a:lnTo>
                    <a:pt x="264" y="747"/>
                  </a:lnTo>
                  <a:lnTo>
                    <a:pt x="1010" y="440"/>
                  </a:lnTo>
                  <a:lnTo>
                    <a:pt x="4652" y="352"/>
                  </a:lnTo>
                  <a:lnTo>
                    <a:pt x="4696" y="352"/>
                  </a:lnTo>
                  <a:lnTo>
                    <a:pt x="4784" y="308"/>
                  </a:lnTo>
                  <a:lnTo>
                    <a:pt x="4784" y="220"/>
                  </a:lnTo>
                  <a:lnTo>
                    <a:pt x="4827" y="176"/>
                  </a:lnTo>
                  <a:lnTo>
                    <a:pt x="4784" y="89"/>
                  </a:lnTo>
                  <a:lnTo>
                    <a:pt x="4740" y="45"/>
                  </a:lnTo>
                  <a:lnTo>
                    <a:pt x="465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3" name="Google Shape;7773;p246"/>
            <p:cNvSpPr/>
            <p:nvPr/>
          </p:nvSpPr>
          <p:spPr>
            <a:xfrm>
              <a:off x="5977675" y="4991725"/>
              <a:ext cx="117425" cy="17575"/>
            </a:xfrm>
            <a:custGeom>
              <a:avLst/>
              <a:gdLst/>
              <a:ahLst/>
              <a:cxnLst/>
              <a:rect l="l" t="t" r="r" b="b"/>
              <a:pathLst>
                <a:path w="4697" h="703" extrusionOk="0">
                  <a:moveTo>
                    <a:pt x="4521" y="0"/>
                  </a:moveTo>
                  <a:lnTo>
                    <a:pt x="966" y="132"/>
                  </a:lnTo>
                  <a:lnTo>
                    <a:pt x="922" y="132"/>
                  </a:lnTo>
                  <a:lnTo>
                    <a:pt x="176" y="351"/>
                  </a:lnTo>
                  <a:lnTo>
                    <a:pt x="133" y="351"/>
                  </a:lnTo>
                  <a:lnTo>
                    <a:pt x="89" y="395"/>
                  </a:lnTo>
                  <a:lnTo>
                    <a:pt x="45" y="439"/>
                  </a:lnTo>
                  <a:lnTo>
                    <a:pt x="1" y="527"/>
                  </a:lnTo>
                  <a:lnTo>
                    <a:pt x="1" y="571"/>
                  </a:lnTo>
                  <a:lnTo>
                    <a:pt x="89" y="658"/>
                  </a:lnTo>
                  <a:lnTo>
                    <a:pt x="176" y="702"/>
                  </a:lnTo>
                  <a:lnTo>
                    <a:pt x="220" y="702"/>
                  </a:lnTo>
                  <a:lnTo>
                    <a:pt x="1010" y="483"/>
                  </a:lnTo>
                  <a:lnTo>
                    <a:pt x="4521" y="351"/>
                  </a:lnTo>
                  <a:lnTo>
                    <a:pt x="4608" y="351"/>
                  </a:lnTo>
                  <a:lnTo>
                    <a:pt x="4652" y="307"/>
                  </a:lnTo>
                  <a:lnTo>
                    <a:pt x="4696" y="263"/>
                  </a:lnTo>
                  <a:lnTo>
                    <a:pt x="4696" y="176"/>
                  </a:lnTo>
                  <a:lnTo>
                    <a:pt x="4652" y="88"/>
                  </a:lnTo>
                  <a:lnTo>
                    <a:pt x="4652" y="44"/>
                  </a:lnTo>
                  <a:lnTo>
                    <a:pt x="456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4" name="Google Shape;7774;p246"/>
            <p:cNvSpPr/>
            <p:nvPr/>
          </p:nvSpPr>
          <p:spPr>
            <a:xfrm>
              <a:off x="6019375" y="4955525"/>
              <a:ext cx="16475" cy="9900"/>
            </a:xfrm>
            <a:custGeom>
              <a:avLst/>
              <a:gdLst/>
              <a:ahLst/>
              <a:cxnLst/>
              <a:rect l="l" t="t" r="r" b="b"/>
              <a:pathLst>
                <a:path w="659" h="396" extrusionOk="0">
                  <a:moveTo>
                    <a:pt x="439" y="0"/>
                  </a:moveTo>
                  <a:lnTo>
                    <a:pt x="132" y="44"/>
                  </a:lnTo>
                  <a:lnTo>
                    <a:pt x="44" y="88"/>
                  </a:lnTo>
                  <a:lnTo>
                    <a:pt x="0" y="132"/>
                  </a:lnTo>
                  <a:lnTo>
                    <a:pt x="0" y="220"/>
                  </a:lnTo>
                  <a:lnTo>
                    <a:pt x="0" y="263"/>
                  </a:lnTo>
                  <a:lnTo>
                    <a:pt x="44" y="395"/>
                  </a:lnTo>
                  <a:lnTo>
                    <a:pt x="220" y="395"/>
                  </a:lnTo>
                  <a:lnTo>
                    <a:pt x="527" y="307"/>
                  </a:lnTo>
                  <a:lnTo>
                    <a:pt x="571" y="307"/>
                  </a:lnTo>
                  <a:lnTo>
                    <a:pt x="615" y="263"/>
                  </a:lnTo>
                  <a:lnTo>
                    <a:pt x="659" y="176"/>
                  </a:lnTo>
                  <a:lnTo>
                    <a:pt x="659" y="132"/>
                  </a:lnTo>
                  <a:lnTo>
                    <a:pt x="615" y="44"/>
                  </a:lnTo>
                  <a:lnTo>
                    <a:pt x="57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5" name="Google Shape;7775;p246"/>
            <p:cNvSpPr/>
            <p:nvPr/>
          </p:nvSpPr>
          <p:spPr>
            <a:xfrm>
              <a:off x="6024850" y="4934675"/>
              <a:ext cx="25275" cy="13175"/>
            </a:xfrm>
            <a:custGeom>
              <a:avLst/>
              <a:gdLst/>
              <a:ahLst/>
              <a:cxnLst/>
              <a:rect l="l" t="t" r="r" b="b"/>
              <a:pathLst>
                <a:path w="1011" h="527" extrusionOk="0">
                  <a:moveTo>
                    <a:pt x="835" y="0"/>
                  </a:moveTo>
                  <a:lnTo>
                    <a:pt x="132" y="176"/>
                  </a:lnTo>
                  <a:lnTo>
                    <a:pt x="89" y="220"/>
                  </a:lnTo>
                  <a:lnTo>
                    <a:pt x="45" y="264"/>
                  </a:lnTo>
                  <a:lnTo>
                    <a:pt x="1" y="351"/>
                  </a:lnTo>
                  <a:lnTo>
                    <a:pt x="1" y="395"/>
                  </a:lnTo>
                  <a:lnTo>
                    <a:pt x="89" y="483"/>
                  </a:lnTo>
                  <a:lnTo>
                    <a:pt x="176" y="527"/>
                  </a:lnTo>
                  <a:lnTo>
                    <a:pt x="220" y="527"/>
                  </a:lnTo>
                  <a:lnTo>
                    <a:pt x="922" y="351"/>
                  </a:lnTo>
                  <a:lnTo>
                    <a:pt x="966" y="308"/>
                  </a:lnTo>
                  <a:lnTo>
                    <a:pt x="1010" y="264"/>
                  </a:lnTo>
                  <a:lnTo>
                    <a:pt x="1010" y="220"/>
                  </a:lnTo>
                  <a:lnTo>
                    <a:pt x="1010" y="132"/>
                  </a:lnTo>
                  <a:lnTo>
                    <a:pt x="1010" y="88"/>
                  </a:lnTo>
                  <a:lnTo>
                    <a:pt x="966" y="44"/>
                  </a:lnTo>
                  <a:lnTo>
                    <a:pt x="87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6" name="Google Shape;7776;p246"/>
            <p:cNvSpPr/>
            <p:nvPr/>
          </p:nvSpPr>
          <p:spPr>
            <a:xfrm>
              <a:off x="6041325" y="4908350"/>
              <a:ext cx="165650" cy="19775"/>
            </a:xfrm>
            <a:custGeom>
              <a:avLst/>
              <a:gdLst/>
              <a:ahLst/>
              <a:cxnLst/>
              <a:rect l="l" t="t" r="r" b="b"/>
              <a:pathLst>
                <a:path w="6626" h="791" extrusionOk="0">
                  <a:moveTo>
                    <a:pt x="6450" y="0"/>
                  </a:moveTo>
                  <a:lnTo>
                    <a:pt x="790" y="264"/>
                  </a:lnTo>
                  <a:lnTo>
                    <a:pt x="746" y="264"/>
                  </a:lnTo>
                  <a:lnTo>
                    <a:pt x="132" y="439"/>
                  </a:lnTo>
                  <a:lnTo>
                    <a:pt x="88" y="483"/>
                  </a:lnTo>
                  <a:lnTo>
                    <a:pt x="44" y="527"/>
                  </a:lnTo>
                  <a:lnTo>
                    <a:pt x="0" y="571"/>
                  </a:lnTo>
                  <a:lnTo>
                    <a:pt x="0" y="658"/>
                  </a:lnTo>
                  <a:lnTo>
                    <a:pt x="88" y="746"/>
                  </a:lnTo>
                  <a:lnTo>
                    <a:pt x="176" y="790"/>
                  </a:lnTo>
                  <a:lnTo>
                    <a:pt x="219" y="790"/>
                  </a:lnTo>
                  <a:lnTo>
                    <a:pt x="834" y="615"/>
                  </a:lnTo>
                  <a:lnTo>
                    <a:pt x="6450" y="351"/>
                  </a:lnTo>
                  <a:lnTo>
                    <a:pt x="6538" y="307"/>
                  </a:lnTo>
                  <a:lnTo>
                    <a:pt x="6582" y="307"/>
                  </a:lnTo>
                  <a:lnTo>
                    <a:pt x="6626" y="220"/>
                  </a:lnTo>
                  <a:lnTo>
                    <a:pt x="6626" y="176"/>
                  </a:lnTo>
                  <a:lnTo>
                    <a:pt x="6626" y="88"/>
                  </a:lnTo>
                  <a:lnTo>
                    <a:pt x="6582" y="44"/>
                  </a:lnTo>
                  <a:lnTo>
                    <a:pt x="649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7" name="Google Shape;7777;p246"/>
            <p:cNvSpPr/>
            <p:nvPr/>
          </p:nvSpPr>
          <p:spPr>
            <a:xfrm>
              <a:off x="6046800" y="4887500"/>
              <a:ext cx="165675" cy="23075"/>
            </a:xfrm>
            <a:custGeom>
              <a:avLst/>
              <a:gdLst/>
              <a:ahLst/>
              <a:cxnLst/>
              <a:rect l="l" t="t" r="r" b="b"/>
              <a:pathLst>
                <a:path w="6627" h="923" extrusionOk="0">
                  <a:moveTo>
                    <a:pt x="6407" y="1"/>
                  </a:moveTo>
                  <a:lnTo>
                    <a:pt x="2545" y="88"/>
                  </a:lnTo>
                  <a:lnTo>
                    <a:pt x="1141" y="308"/>
                  </a:lnTo>
                  <a:lnTo>
                    <a:pt x="1097" y="308"/>
                  </a:lnTo>
                  <a:lnTo>
                    <a:pt x="132" y="571"/>
                  </a:lnTo>
                  <a:lnTo>
                    <a:pt x="88" y="615"/>
                  </a:lnTo>
                  <a:lnTo>
                    <a:pt x="44" y="659"/>
                  </a:lnTo>
                  <a:lnTo>
                    <a:pt x="0" y="703"/>
                  </a:lnTo>
                  <a:lnTo>
                    <a:pt x="44" y="790"/>
                  </a:lnTo>
                  <a:lnTo>
                    <a:pt x="88" y="878"/>
                  </a:lnTo>
                  <a:lnTo>
                    <a:pt x="176" y="922"/>
                  </a:lnTo>
                  <a:lnTo>
                    <a:pt x="264" y="922"/>
                  </a:lnTo>
                  <a:lnTo>
                    <a:pt x="1185" y="615"/>
                  </a:lnTo>
                  <a:lnTo>
                    <a:pt x="2589" y="439"/>
                  </a:lnTo>
                  <a:lnTo>
                    <a:pt x="6451" y="352"/>
                  </a:lnTo>
                  <a:lnTo>
                    <a:pt x="6495" y="308"/>
                  </a:lnTo>
                  <a:lnTo>
                    <a:pt x="6539" y="264"/>
                  </a:lnTo>
                  <a:lnTo>
                    <a:pt x="6582" y="220"/>
                  </a:lnTo>
                  <a:lnTo>
                    <a:pt x="6626" y="132"/>
                  </a:lnTo>
                  <a:lnTo>
                    <a:pt x="6582" y="88"/>
                  </a:lnTo>
                  <a:lnTo>
                    <a:pt x="6539" y="44"/>
                  </a:lnTo>
                  <a:lnTo>
                    <a:pt x="640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8" name="Google Shape;7778;p246"/>
            <p:cNvSpPr/>
            <p:nvPr/>
          </p:nvSpPr>
          <p:spPr>
            <a:xfrm>
              <a:off x="6097250" y="4844725"/>
              <a:ext cx="125100" cy="18675"/>
            </a:xfrm>
            <a:custGeom>
              <a:avLst/>
              <a:gdLst/>
              <a:ahLst/>
              <a:cxnLst/>
              <a:rect l="l" t="t" r="r" b="b"/>
              <a:pathLst>
                <a:path w="5004" h="747" extrusionOk="0">
                  <a:moveTo>
                    <a:pt x="4828" y="0"/>
                  </a:moveTo>
                  <a:lnTo>
                    <a:pt x="1756" y="132"/>
                  </a:lnTo>
                  <a:lnTo>
                    <a:pt x="308" y="351"/>
                  </a:lnTo>
                  <a:lnTo>
                    <a:pt x="264" y="351"/>
                  </a:lnTo>
                  <a:lnTo>
                    <a:pt x="89" y="439"/>
                  </a:lnTo>
                  <a:lnTo>
                    <a:pt x="45" y="439"/>
                  </a:lnTo>
                  <a:lnTo>
                    <a:pt x="1" y="527"/>
                  </a:lnTo>
                  <a:lnTo>
                    <a:pt x="1" y="571"/>
                  </a:lnTo>
                  <a:lnTo>
                    <a:pt x="1" y="658"/>
                  </a:lnTo>
                  <a:lnTo>
                    <a:pt x="89" y="746"/>
                  </a:lnTo>
                  <a:lnTo>
                    <a:pt x="220" y="746"/>
                  </a:lnTo>
                  <a:lnTo>
                    <a:pt x="352" y="702"/>
                  </a:lnTo>
                  <a:lnTo>
                    <a:pt x="1800" y="483"/>
                  </a:lnTo>
                  <a:lnTo>
                    <a:pt x="4828" y="351"/>
                  </a:lnTo>
                  <a:lnTo>
                    <a:pt x="4916" y="351"/>
                  </a:lnTo>
                  <a:lnTo>
                    <a:pt x="4959" y="307"/>
                  </a:lnTo>
                  <a:lnTo>
                    <a:pt x="5003" y="263"/>
                  </a:lnTo>
                  <a:lnTo>
                    <a:pt x="5003" y="176"/>
                  </a:lnTo>
                  <a:lnTo>
                    <a:pt x="5003" y="132"/>
                  </a:lnTo>
                  <a:lnTo>
                    <a:pt x="4959" y="44"/>
                  </a:lnTo>
                  <a:lnTo>
                    <a:pt x="4872" y="44"/>
                  </a:lnTo>
                  <a:lnTo>
                    <a:pt x="482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9" name="Google Shape;7779;p246"/>
            <p:cNvSpPr/>
            <p:nvPr/>
          </p:nvSpPr>
          <p:spPr>
            <a:xfrm>
              <a:off x="6107125" y="4824975"/>
              <a:ext cx="120700" cy="20875"/>
            </a:xfrm>
            <a:custGeom>
              <a:avLst/>
              <a:gdLst/>
              <a:ahLst/>
              <a:cxnLst/>
              <a:rect l="l" t="t" r="r" b="b"/>
              <a:pathLst>
                <a:path w="4828" h="835" extrusionOk="0">
                  <a:moveTo>
                    <a:pt x="4652" y="0"/>
                  </a:moveTo>
                  <a:lnTo>
                    <a:pt x="2019" y="132"/>
                  </a:lnTo>
                  <a:lnTo>
                    <a:pt x="484" y="351"/>
                  </a:lnTo>
                  <a:lnTo>
                    <a:pt x="440" y="351"/>
                  </a:lnTo>
                  <a:lnTo>
                    <a:pt x="89" y="483"/>
                  </a:lnTo>
                  <a:lnTo>
                    <a:pt x="45" y="527"/>
                  </a:lnTo>
                  <a:lnTo>
                    <a:pt x="1" y="571"/>
                  </a:lnTo>
                  <a:lnTo>
                    <a:pt x="1" y="659"/>
                  </a:lnTo>
                  <a:lnTo>
                    <a:pt x="1" y="702"/>
                  </a:lnTo>
                  <a:lnTo>
                    <a:pt x="89" y="790"/>
                  </a:lnTo>
                  <a:lnTo>
                    <a:pt x="176" y="834"/>
                  </a:lnTo>
                  <a:lnTo>
                    <a:pt x="220" y="790"/>
                  </a:lnTo>
                  <a:lnTo>
                    <a:pt x="571" y="659"/>
                  </a:lnTo>
                  <a:lnTo>
                    <a:pt x="2063" y="483"/>
                  </a:lnTo>
                  <a:lnTo>
                    <a:pt x="4652" y="351"/>
                  </a:lnTo>
                  <a:lnTo>
                    <a:pt x="4696" y="351"/>
                  </a:lnTo>
                  <a:lnTo>
                    <a:pt x="4784" y="308"/>
                  </a:lnTo>
                  <a:lnTo>
                    <a:pt x="4784" y="220"/>
                  </a:lnTo>
                  <a:lnTo>
                    <a:pt x="4828" y="176"/>
                  </a:lnTo>
                  <a:lnTo>
                    <a:pt x="4784" y="88"/>
                  </a:lnTo>
                  <a:lnTo>
                    <a:pt x="4740" y="44"/>
                  </a:lnTo>
                  <a:lnTo>
                    <a:pt x="469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0" name="Google Shape;7780;p246"/>
            <p:cNvSpPr/>
            <p:nvPr/>
          </p:nvSpPr>
          <p:spPr>
            <a:xfrm>
              <a:off x="6100550" y="4800825"/>
              <a:ext cx="161275" cy="30750"/>
            </a:xfrm>
            <a:custGeom>
              <a:avLst/>
              <a:gdLst/>
              <a:ahLst/>
              <a:cxnLst/>
              <a:rect l="l" t="t" r="r" b="b"/>
              <a:pathLst>
                <a:path w="6451" h="1230" extrusionOk="0">
                  <a:moveTo>
                    <a:pt x="6275" y="1"/>
                  </a:moveTo>
                  <a:lnTo>
                    <a:pt x="2897" y="264"/>
                  </a:lnTo>
                  <a:lnTo>
                    <a:pt x="1361" y="484"/>
                  </a:lnTo>
                  <a:lnTo>
                    <a:pt x="1317" y="484"/>
                  </a:lnTo>
                  <a:lnTo>
                    <a:pt x="132" y="922"/>
                  </a:lnTo>
                  <a:lnTo>
                    <a:pt x="44" y="922"/>
                  </a:lnTo>
                  <a:lnTo>
                    <a:pt x="1" y="1010"/>
                  </a:lnTo>
                  <a:lnTo>
                    <a:pt x="1" y="1054"/>
                  </a:lnTo>
                  <a:lnTo>
                    <a:pt x="1" y="1142"/>
                  </a:lnTo>
                  <a:lnTo>
                    <a:pt x="88" y="1230"/>
                  </a:lnTo>
                  <a:lnTo>
                    <a:pt x="220" y="1230"/>
                  </a:lnTo>
                  <a:lnTo>
                    <a:pt x="1405" y="835"/>
                  </a:lnTo>
                  <a:lnTo>
                    <a:pt x="2897" y="615"/>
                  </a:lnTo>
                  <a:lnTo>
                    <a:pt x="6275" y="352"/>
                  </a:lnTo>
                  <a:lnTo>
                    <a:pt x="6363" y="352"/>
                  </a:lnTo>
                  <a:lnTo>
                    <a:pt x="6407" y="308"/>
                  </a:lnTo>
                  <a:lnTo>
                    <a:pt x="6451" y="264"/>
                  </a:lnTo>
                  <a:lnTo>
                    <a:pt x="6451" y="177"/>
                  </a:lnTo>
                  <a:lnTo>
                    <a:pt x="6451" y="89"/>
                  </a:lnTo>
                  <a:lnTo>
                    <a:pt x="6407" y="45"/>
                  </a:lnTo>
                  <a:lnTo>
                    <a:pt x="627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1" name="Google Shape;7781;p246"/>
            <p:cNvSpPr/>
            <p:nvPr/>
          </p:nvSpPr>
          <p:spPr>
            <a:xfrm>
              <a:off x="6098350" y="4774500"/>
              <a:ext cx="190900" cy="29650"/>
            </a:xfrm>
            <a:custGeom>
              <a:avLst/>
              <a:gdLst/>
              <a:ahLst/>
              <a:cxnLst/>
              <a:rect l="l" t="t" r="r" b="b"/>
              <a:pathLst>
                <a:path w="7636" h="1186" extrusionOk="0">
                  <a:moveTo>
                    <a:pt x="7417" y="1"/>
                  </a:moveTo>
                  <a:lnTo>
                    <a:pt x="5003" y="352"/>
                  </a:lnTo>
                  <a:lnTo>
                    <a:pt x="2370" y="484"/>
                  </a:lnTo>
                  <a:lnTo>
                    <a:pt x="352" y="747"/>
                  </a:lnTo>
                  <a:lnTo>
                    <a:pt x="264" y="747"/>
                  </a:lnTo>
                  <a:lnTo>
                    <a:pt x="89" y="835"/>
                  </a:lnTo>
                  <a:lnTo>
                    <a:pt x="45" y="878"/>
                  </a:lnTo>
                  <a:lnTo>
                    <a:pt x="1" y="966"/>
                  </a:lnTo>
                  <a:lnTo>
                    <a:pt x="1" y="1010"/>
                  </a:lnTo>
                  <a:lnTo>
                    <a:pt x="45" y="1098"/>
                  </a:lnTo>
                  <a:lnTo>
                    <a:pt x="89" y="1142"/>
                  </a:lnTo>
                  <a:lnTo>
                    <a:pt x="176" y="1186"/>
                  </a:lnTo>
                  <a:lnTo>
                    <a:pt x="264" y="1142"/>
                  </a:lnTo>
                  <a:lnTo>
                    <a:pt x="396" y="1098"/>
                  </a:lnTo>
                  <a:lnTo>
                    <a:pt x="2414" y="835"/>
                  </a:lnTo>
                  <a:lnTo>
                    <a:pt x="5047" y="703"/>
                  </a:lnTo>
                  <a:lnTo>
                    <a:pt x="7460" y="352"/>
                  </a:lnTo>
                  <a:lnTo>
                    <a:pt x="7548" y="352"/>
                  </a:lnTo>
                  <a:lnTo>
                    <a:pt x="7592" y="308"/>
                  </a:lnTo>
                  <a:lnTo>
                    <a:pt x="7636" y="220"/>
                  </a:lnTo>
                  <a:lnTo>
                    <a:pt x="7636" y="176"/>
                  </a:lnTo>
                  <a:lnTo>
                    <a:pt x="7592" y="89"/>
                  </a:lnTo>
                  <a:lnTo>
                    <a:pt x="7548" y="45"/>
                  </a:lnTo>
                  <a:lnTo>
                    <a:pt x="750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2" name="Google Shape;7782;p246"/>
            <p:cNvSpPr/>
            <p:nvPr/>
          </p:nvSpPr>
          <p:spPr>
            <a:xfrm>
              <a:off x="6109325" y="4682350"/>
              <a:ext cx="523300" cy="91075"/>
            </a:xfrm>
            <a:custGeom>
              <a:avLst/>
              <a:gdLst/>
              <a:ahLst/>
              <a:cxnLst/>
              <a:rect l="l" t="t" r="r" b="b"/>
              <a:pathLst>
                <a:path w="20932" h="3643" extrusionOk="0">
                  <a:moveTo>
                    <a:pt x="20361" y="1"/>
                  </a:moveTo>
                  <a:lnTo>
                    <a:pt x="16412" y="352"/>
                  </a:lnTo>
                  <a:lnTo>
                    <a:pt x="10488" y="835"/>
                  </a:lnTo>
                  <a:lnTo>
                    <a:pt x="6100" y="1230"/>
                  </a:lnTo>
                  <a:lnTo>
                    <a:pt x="6056" y="1273"/>
                  </a:lnTo>
                  <a:lnTo>
                    <a:pt x="2765" y="2239"/>
                  </a:lnTo>
                  <a:lnTo>
                    <a:pt x="966" y="2590"/>
                  </a:lnTo>
                  <a:lnTo>
                    <a:pt x="878" y="2634"/>
                  </a:lnTo>
                  <a:lnTo>
                    <a:pt x="88" y="3292"/>
                  </a:lnTo>
                  <a:lnTo>
                    <a:pt x="44" y="3380"/>
                  </a:lnTo>
                  <a:lnTo>
                    <a:pt x="1" y="3424"/>
                  </a:lnTo>
                  <a:lnTo>
                    <a:pt x="1" y="3511"/>
                  </a:lnTo>
                  <a:lnTo>
                    <a:pt x="44" y="3555"/>
                  </a:lnTo>
                  <a:lnTo>
                    <a:pt x="88" y="3599"/>
                  </a:lnTo>
                  <a:lnTo>
                    <a:pt x="176" y="3643"/>
                  </a:lnTo>
                  <a:lnTo>
                    <a:pt x="308" y="3599"/>
                  </a:lnTo>
                  <a:lnTo>
                    <a:pt x="1098" y="2941"/>
                  </a:lnTo>
                  <a:lnTo>
                    <a:pt x="2853" y="2590"/>
                  </a:lnTo>
                  <a:lnTo>
                    <a:pt x="6144" y="1581"/>
                  </a:lnTo>
                  <a:lnTo>
                    <a:pt x="10488" y="1186"/>
                  </a:lnTo>
                  <a:lnTo>
                    <a:pt x="13647" y="922"/>
                  </a:lnTo>
                  <a:lnTo>
                    <a:pt x="16456" y="703"/>
                  </a:lnTo>
                  <a:lnTo>
                    <a:pt x="20361" y="352"/>
                  </a:lnTo>
                  <a:lnTo>
                    <a:pt x="20712" y="396"/>
                  </a:lnTo>
                  <a:lnTo>
                    <a:pt x="20844" y="396"/>
                  </a:lnTo>
                  <a:lnTo>
                    <a:pt x="20888" y="352"/>
                  </a:lnTo>
                  <a:lnTo>
                    <a:pt x="20932" y="264"/>
                  </a:lnTo>
                  <a:lnTo>
                    <a:pt x="20932" y="220"/>
                  </a:lnTo>
                  <a:lnTo>
                    <a:pt x="20888" y="133"/>
                  </a:lnTo>
                  <a:lnTo>
                    <a:pt x="20844" y="89"/>
                  </a:lnTo>
                  <a:lnTo>
                    <a:pt x="20800" y="89"/>
                  </a:lnTo>
                  <a:lnTo>
                    <a:pt x="2040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3" name="Google Shape;7783;p246"/>
            <p:cNvSpPr/>
            <p:nvPr/>
          </p:nvSpPr>
          <p:spPr>
            <a:xfrm>
              <a:off x="6085200" y="4649450"/>
              <a:ext cx="537550" cy="125075"/>
            </a:xfrm>
            <a:custGeom>
              <a:avLst/>
              <a:gdLst/>
              <a:ahLst/>
              <a:cxnLst/>
              <a:rect l="l" t="t" r="r" b="b"/>
              <a:pathLst>
                <a:path w="21502" h="5003" extrusionOk="0">
                  <a:moveTo>
                    <a:pt x="18255" y="1"/>
                  </a:moveTo>
                  <a:lnTo>
                    <a:pt x="13779" y="395"/>
                  </a:lnTo>
                  <a:lnTo>
                    <a:pt x="9478" y="834"/>
                  </a:lnTo>
                  <a:lnTo>
                    <a:pt x="6846" y="1229"/>
                  </a:lnTo>
                  <a:lnTo>
                    <a:pt x="6802" y="1229"/>
                  </a:lnTo>
                  <a:lnTo>
                    <a:pt x="5003" y="2238"/>
                  </a:lnTo>
                  <a:lnTo>
                    <a:pt x="3598" y="2765"/>
                  </a:lnTo>
                  <a:lnTo>
                    <a:pt x="1361" y="3292"/>
                  </a:lnTo>
                  <a:lnTo>
                    <a:pt x="1273" y="3335"/>
                  </a:lnTo>
                  <a:lnTo>
                    <a:pt x="439" y="4476"/>
                  </a:lnTo>
                  <a:lnTo>
                    <a:pt x="88" y="4696"/>
                  </a:lnTo>
                  <a:lnTo>
                    <a:pt x="44" y="4740"/>
                  </a:lnTo>
                  <a:lnTo>
                    <a:pt x="0" y="4783"/>
                  </a:lnTo>
                  <a:lnTo>
                    <a:pt x="0" y="4871"/>
                  </a:lnTo>
                  <a:lnTo>
                    <a:pt x="44" y="4915"/>
                  </a:lnTo>
                  <a:lnTo>
                    <a:pt x="88" y="5003"/>
                  </a:lnTo>
                  <a:lnTo>
                    <a:pt x="264" y="5003"/>
                  </a:lnTo>
                  <a:lnTo>
                    <a:pt x="658" y="4740"/>
                  </a:lnTo>
                  <a:lnTo>
                    <a:pt x="702" y="4696"/>
                  </a:lnTo>
                  <a:lnTo>
                    <a:pt x="1536" y="3599"/>
                  </a:lnTo>
                  <a:lnTo>
                    <a:pt x="3686" y="3116"/>
                  </a:lnTo>
                  <a:lnTo>
                    <a:pt x="3730" y="3116"/>
                  </a:lnTo>
                  <a:lnTo>
                    <a:pt x="5134" y="2546"/>
                  </a:lnTo>
                  <a:lnTo>
                    <a:pt x="5178" y="2546"/>
                  </a:lnTo>
                  <a:lnTo>
                    <a:pt x="6933" y="1536"/>
                  </a:lnTo>
                  <a:lnTo>
                    <a:pt x="9522" y="1185"/>
                  </a:lnTo>
                  <a:lnTo>
                    <a:pt x="13779" y="746"/>
                  </a:lnTo>
                  <a:lnTo>
                    <a:pt x="18255" y="352"/>
                  </a:lnTo>
                  <a:lnTo>
                    <a:pt x="19922" y="352"/>
                  </a:lnTo>
                  <a:lnTo>
                    <a:pt x="20624" y="527"/>
                  </a:lnTo>
                  <a:lnTo>
                    <a:pt x="21107" y="790"/>
                  </a:lnTo>
                  <a:lnTo>
                    <a:pt x="21151" y="834"/>
                  </a:lnTo>
                  <a:lnTo>
                    <a:pt x="21370" y="834"/>
                  </a:lnTo>
                  <a:lnTo>
                    <a:pt x="21458" y="790"/>
                  </a:lnTo>
                  <a:lnTo>
                    <a:pt x="21458" y="746"/>
                  </a:lnTo>
                  <a:lnTo>
                    <a:pt x="21502" y="659"/>
                  </a:lnTo>
                  <a:lnTo>
                    <a:pt x="21502" y="615"/>
                  </a:lnTo>
                  <a:lnTo>
                    <a:pt x="21458" y="571"/>
                  </a:lnTo>
                  <a:lnTo>
                    <a:pt x="21414" y="527"/>
                  </a:lnTo>
                  <a:lnTo>
                    <a:pt x="21326" y="483"/>
                  </a:lnTo>
                  <a:lnTo>
                    <a:pt x="21238" y="483"/>
                  </a:lnTo>
                  <a:lnTo>
                    <a:pt x="20800" y="220"/>
                  </a:lnTo>
                  <a:lnTo>
                    <a:pt x="20712" y="176"/>
                  </a:lnTo>
                  <a:lnTo>
                    <a:pt x="19966" y="44"/>
                  </a:lnTo>
                  <a:lnTo>
                    <a:pt x="1996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4" name="Google Shape;7784;p246"/>
            <p:cNvSpPr/>
            <p:nvPr/>
          </p:nvSpPr>
          <p:spPr>
            <a:xfrm>
              <a:off x="6057775" y="4612150"/>
              <a:ext cx="585825" cy="165675"/>
            </a:xfrm>
            <a:custGeom>
              <a:avLst/>
              <a:gdLst/>
              <a:ahLst/>
              <a:cxnLst/>
              <a:rect l="l" t="t" r="r" b="b"/>
              <a:pathLst>
                <a:path w="23433" h="6627" extrusionOk="0">
                  <a:moveTo>
                    <a:pt x="17509" y="1"/>
                  </a:moveTo>
                  <a:lnTo>
                    <a:pt x="16148" y="44"/>
                  </a:lnTo>
                  <a:lnTo>
                    <a:pt x="14832" y="132"/>
                  </a:lnTo>
                  <a:lnTo>
                    <a:pt x="13603" y="264"/>
                  </a:lnTo>
                  <a:lnTo>
                    <a:pt x="11848" y="396"/>
                  </a:lnTo>
                  <a:lnTo>
                    <a:pt x="11804" y="396"/>
                  </a:lnTo>
                  <a:lnTo>
                    <a:pt x="9786" y="747"/>
                  </a:lnTo>
                  <a:lnTo>
                    <a:pt x="9742" y="790"/>
                  </a:lnTo>
                  <a:lnTo>
                    <a:pt x="8469" y="1405"/>
                  </a:lnTo>
                  <a:lnTo>
                    <a:pt x="7284" y="2238"/>
                  </a:lnTo>
                  <a:lnTo>
                    <a:pt x="5441" y="3204"/>
                  </a:lnTo>
                  <a:lnTo>
                    <a:pt x="2282" y="3950"/>
                  </a:lnTo>
                  <a:lnTo>
                    <a:pt x="2194" y="3950"/>
                  </a:lnTo>
                  <a:lnTo>
                    <a:pt x="1580" y="4476"/>
                  </a:lnTo>
                  <a:lnTo>
                    <a:pt x="1536" y="4520"/>
                  </a:lnTo>
                  <a:lnTo>
                    <a:pt x="746" y="5793"/>
                  </a:lnTo>
                  <a:lnTo>
                    <a:pt x="88" y="6319"/>
                  </a:lnTo>
                  <a:lnTo>
                    <a:pt x="44" y="6363"/>
                  </a:lnTo>
                  <a:lnTo>
                    <a:pt x="0" y="6451"/>
                  </a:lnTo>
                  <a:lnTo>
                    <a:pt x="44" y="6495"/>
                  </a:lnTo>
                  <a:lnTo>
                    <a:pt x="44" y="6583"/>
                  </a:lnTo>
                  <a:lnTo>
                    <a:pt x="132" y="6627"/>
                  </a:lnTo>
                  <a:lnTo>
                    <a:pt x="176" y="6627"/>
                  </a:lnTo>
                  <a:lnTo>
                    <a:pt x="307" y="6583"/>
                  </a:lnTo>
                  <a:lnTo>
                    <a:pt x="1009" y="6056"/>
                  </a:lnTo>
                  <a:lnTo>
                    <a:pt x="1053" y="6012"/>
                  </a:lnTo>
                  <a:lnTo>
                    <a:pt x="1799" y="4740"/>
                  </a:lnTo>
                  <a:lnTo>
                    <a:pt x="2414" y="4257"/>
                  </a:lnTo>
                  <a:lnTo>
                    <a:pt x="5573" y="3555"/>
                  </a:lnTo>
                  <a:lnTo>
                    <a:pt x="5617" y="3555"/>
                  </a:lnTo>
                  <a:lnTo>
                    <a:pt x="7460" y="2546"/>
                  </a:lnTo>
                  <a:lnTo>
                    <a:pt x="8645" y="1712"/>
                  </a:lnTo>
                  <a:lnTo>
                    <a:pt x="9873" y="1098"/>
                  </a:lnTo>
                  <a:lnTo>
                    <a:pt x="11892" y="747"/>
                  </a:lnTo>
                  <a:lnTo>
                    <a:pt x="13603" y="615"/>
                  </a:lnTo>
                  <a:lnTo>
                    <a:pt x="14788" y="483"/>
                  </a:lnTo>
                  <a:lnTo>
                    <a:pt x="16060" y="396"/>
                  </a:lnTo>
                  <a:lnTo>
                    <a:pt x="17421" y="352"/>
                  </a:lnTo>
                  <a:lnTo>
                    <a:pt x="18737" y="352"/>
                  </a:lnTo>
                  <a:lnTo>
                    <a:pt x="19395" y="396"/>
                  </a:lnTo>
                  <a:lnTo>
                    <a:pt x="20054" y="483"/>
                  </a:lnTo>
                  <a:lnTo>
                    <a:pt x="20624" y="571"/>
                  </a:lnTo>
                  <a:lnTo>
                    <a:pt x="21195" y="703"/>
                  </a:lnTo>
                  <a:lnTo>
                    <a:pt x="21677" y="878"/>
                  </a:lnTo>
                  <a:lnTo>
                    <a:pt x="22160" y="1054"/>
                  </a:lnTo>
                  <a:lnTo>
                    <a:pt x="22555" y="1317"/>
                  </a:lnTo>
                  <a:lnTo>
                    <a:pt x="22862" y="1624"/>
                  </a:lnTo>
                  <a:lnTo>
                    <a:pt x="22950" y="1668"/>
                  </a:lnTo>
                  <a:lnTo>
                    <a:pt x="23213" y="1756"/>
                  </a:lnTo>
                  <a:lnTo>
                    <a:pt x="23345" y="1756"/>
                  </a:lnTo>
                  <a:lnTo>
                    <a:pt x="23389" y="1712"/>
                  </a:lnTo>
                  <a:lnTo>
                    <a:pt x="23432" y="1624"/>
                  </a:lnTo>
                  <a:lnTo>
                    <a:pt x="23432" y="1580"/>
                  </a:lnTo>
                  <a:lnTo>
                    <a:pt x="23432" y="1493"/>
                  </a:lnTo>
                  <a:lnTo>
                    <a:pt x="23389" y="1449"/>
                  </a:lnTo>
                  <a:lnTo>
                    <a:pt x="23301" y="1405"/>
                  </a:lnTo>
                  <a:lnTo>
                    <a:pt x="23081" y="1361"/>
                  </a:lnTo>
                  <a:lnTo>
                    <a:pt x="22730" y="1054"/>
                  </a:lnTo>
                  <a:lnTo>
                    <a:pt x="22335" y="790"/>
                  </a:lnTo>
                  <a:lnTo>
                    <a:pt x="21853" y="571"/>
                  </a:lnTo>
                  <a:lnTo>
                    <a:pt x="21326" y="396"/>
                  </a:lnTo>
                  <a:lnTo>
                    <a:pt x="20800" y="220"/>
                  </a:lnTo>
                  <a:lnTo>
                    <a:pt x="20185" y="132"/>
                  </a:lnTo>
                  <a:lnTo>
                    <a:pt x="19527" y="44"/>
                  </a:lnTo>
                  <a:lnTo>
                    <a:pt x="1886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5" name="Google Shape;7785;p246"/>
            <p:cNvSpPr/>
            <p:nvPr/>
          </p:nvSpPr>
          <p:spPr>
            <a:xfrm>
              <a:off x="6038025" y="4574850"/>
              <a:ext cx="634100" cy="202975"/>
            </a:xfrm>
            <a:custGeom>
              <a:avLst/>
              <a:gdLst/>
              <a:ahLst/>
              <a:cxnLst/>
              <a:rect l="l" t="t" r="r" b="b"/>
              <a:pathLst>
                <a:path w="25364" h="8119" extrusionOk="0">
                  <a:moveTo>
                    <a:pt x="14613" y="1"/>
                  </a:moveTo>
                  <a:lnTo>
                    <a:pt x="12155" y="220"/>
                  </a:lnTo>
                  <a:lnTo>
                    <a:pt x="12111" y="220"/>
                  </a:lnTo>
                  <a:lnTo>
                    <a:pt x="11014" y="571"/>
                  </a:lnTo>
                  <a:lnTo>
                    <a:pt x="10970" y="615"/>
                  </a:lnTo>
                  <a:lnTo>
                    <a:pt x="10181" y="1229"/>
                  </a:lnTo>
                  <a:lnTo>
                    <a:pt x="8162" y="2853"/>
                  </a:lnTo>
                  <a:lnTo>
                    <a:pt x="6319" y="3818"/>
                  </a:lnTo>
                  <a:lnTo>
                    <a:pt x="5573" y="4082"/>
                  </a:lnTo>
                  <a:lnTo>
                    <a:pt x="4915" y="4301"/>
                  </a:lnTo>
                  <a:lnTo>
                    <a:pt x="4345" y="4389"/>
                  </a:lnTo>
                  <a:lnTo>
                    <a:pt x="3862" y="4476"/>
                  </a:lnTo>
                  <a:lnTo>
                    <a:pt x="3379" y="4520"/>
                  </a:lnTo>
                  <a:lnTo>
                    <a:pt x="2940" y="4652"/>
                  </a:lnTo>
                  <a:lnTo>
                    <a:pt x="2545" y="4784"/>
                  </a:lnTo>
                  <a:lnTo>
                    <a:pt x="2151" y="5003"/>
                  </a:lnTo>
                  <a:lnTo>
                    <a:pt x="1756" y="5398"/>
                  </a:lnTo>
                  <a:lnTo>
                    <a:pt x="1317" y="5881"/>
                  </a:lnTo>
                  <a:lnTo>
                    <a:pt x="922" y="6583"/>
                  </a:lnTo>
                  <a:lnTo>
                    <a:pt x="439" y="7504"/>
                  </a:lnTo>
                  <a:lnTo>
                    <a:pt x="88" y="7811"/>
                  </a:lnTo>
                  <a:lnTo>
                    <a:pt x="44" y="7855"/>
                  </a:lnTo>
                  <a:lnTo>
                    <a:pt x="0" y="7943"/>
                  </a:lnTo>
                  <a:lnTo>
                    <a:pt x="0" y="7987"/>
                  </a:lnTo>
                  <a:lnTo>
                    <a:pt x="44" y="8075"/>
                  </a:lnTo>
                  <a:lnTo>
                    <a:pt x="132" y="8119"/>
                  </a:lnTo>
                  <a:lnTo>
                    <a:pt x="176" y="8119"/>
                  </a:lnTo>
                  <a:lnTo>
                    <a:pt x="308" y="8075"/>
                  </a:lnTo>
                  <a:lnTo>
                    <a:pt x="702" y="7724"/>
                  </a:lnTo>
                  <a:lnTo>
                    <a:pt x="746" y="7680"/>
                  </a:lnTo>
                  <a:lnTo>
                    <a:pt x="1185" y="6802"/>
                  </a:lnTo>
                  <a:lnTo>
                    <a:pt x="1580" y="6144"/>
                  </a:lnTo>
                  <a:lnTo>
                    <a:pt x="1931" y="5661"/>
                  </a:lnTo>
                  <a:lnTo>
                    <a:pt x="2282" y="5354"/>
                  </a:lnTo>
                  <a:lnTo>
                    <a:pt x="2677" y="5135"/>
                  </a:lnTo>
                  <a:lnTo>
                    <a:pt x="3028" y="4959"/>
                  </a:lnTo>
                  <a:lnTo>
                    <a:pt x="3467" y="4871"/>
                  </a:lnTo>
                  <a:lnTo>
                    <a:pt x="3906" y="4827"/>
                  </a:lnTo>
                  <a:lnTo>
                    <a:pt x="4432" y="4740"/>
                  </a:lnTo>
                  <a:lnTo>
                    <a:pt x="5003" y="4608"/>
                  </a:lnTo>
                  <a:lnTo>
                    <a:pt x="5705" y="4433"/>
                  </a:lnTo>
                  <a:lnTo>
                    <a:pt x="6451" y="4125"/>
                  </a:lnTo>
                  <a:lnTo>
                    <a:pt x="8338" y="3160"/>
                  </a:lnTo>
                  <a:lnTo>
                    <a:pt x="8382" y="3116"/>
                  </a:lnTo>
                  <a:lnTo>
                    <a:pt x="10400" y="1493"/>
                  </a:lnTo>
                  <a:lnTo>
                    <a:pt x="11146" y="878"/>
                  </a:lnTo>
                  <a:lnTo>
                    <a:pt x="12199" y="571"/>
                  </a:lnTo>
                  <a:lnTo>
                    <a:pt x="14656" y="352"/>
                  </a:lnTo>
                  <a:lnTo>
                    <a:pt x="17947" y="396"/>
                  </a:lnTo>
                  <a:lnTo>
                    <a:pt x="21063" y="747"/>
                  </a:lnTo>
                  <a:lnTo>
                    <a:pt x="22204" y="1054"/>
                  </a:lnTo>
                  <a:lnTo>
                    <a:pt x="23652" y="1844"/>
                  </a:lnTo>
                  <a:lnTo>
                    <a:pt x="24705" y="2721"/>
                  </a:lnTo>
                  <a:lnTo>
                    <a:pt x="24749" y="2721"/>
                  </a:lnTo>
                  <a:lnTo>
                    <a:pt x="25144" y="2853"/>
                  </a:lnTo>
                  <a:lnTo>
                    <a:pt x="25188" y="2853"/>
                  </a:lnTo>
                  <a:lnTo>
                    <a:pt x="25276" y="2809"/>
                  </a:lnTo>
                  <a:lnTo>
                    <a:pt x="25319" y="2765"/>
                  </a:lnTo>
                  <a:lnTo>
                    <a:pt x="25363" y="2721"/>
                  </a:lnTo>
                  <a:lnTo>
                    <a:pt x="25363" y="2633"/>
                  </a:lnTo>
                  <a:lnTo>
                    <a:pt x="25319" y="2590"/>
                  </a:lnTo>
                  <a:lnTo>
                    <a:pt x="25276" y="2546"/>
                  </a:lnTo>
                  <a:lnTo>
                    <a:pt x="25232" y="2502"/>
                  </a:lnTo>
                  <a:lnTo>
                    <a:pt x="24881" y="2414"/>
                  </a:lnTo>
                  <a:lnTo>
                    <a:pt x="23871" y="1580"/>
                  </a:lnTo>
                  <a:lnTo>
                    <a:pt x="23827" y="1536"/>
                  </a:lnTo>
                  <a:lnTo>
                    <a:pt x="22379" y="747"/>
                  </a:lnTo>
                  <a:lnTo>
                    <a:pt x="22336" y="747"/>
                  </a:lnTo>
                  <a:lnTo>
                    <a:pt x="21151" y="396"/>
                  </a:lnTo>
                  <a:lnTo>
                    <a:pt x="17991" y="45"/>
                  </a:lnTo>
                  <a:lnTo>
                    <a:pt x="1461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6" name="Google Shape;7786;p246"/>
            <p:cNvSpPr/>
            <p:nvPr/>
          </p:nvSpPr>
          <p:spPr>
            <a:xfrm>
              <a:off x="5408325" y="4697725"/>
              <a:ext cx="1298900" cy="349975"/>
            </a:xfrm>
            <a:custGeom>
              <a:avLst/>
              <a:gdLst/>
              <a:ahLst/>
              <a:cxnLst/>
              <a:rect l="l" t="t" r="r" b="b"/>
              <a:pathLst>
                <a:path w="51956" h="13999" extrusionOk="0">
                  <a:moveTo>
                    <a:pt x="48621" y="0"/>
                  </a:moveTo>
                  <a:lnTo>
                    <a:pt x="45330" y="527"/>
                  </a:lnTo>
                  <a:lnTo>
                    <a:pt x="42916" y="922"/>
                  </a:lnTo>
                  <a:lnTo>
                    <a:pt x="40371" y="1273"/>
                  </a:lnTo>
                  <a:lnTo>
                    <a:pt x="35983" y="1755"/>
                  </a:lnTo>
                  <a:lnTo>
                    <a:pt x="31946" y="2414"/>
                  </a:lnTo>
                  <a:lnTo>
                    <a:pt x="29401" y="2721"/>
                  </a:lnTo>
                  <a:lnTo>
                    <a:pt x="29357" y="2721"/>
                  </a:lnTo>
                  <a:lnTo>
                    <a:pt x="27163" y="3774"/>
                  </a:lnTo>
                  <a:lnTo>
                    <a:pt x="27119" y="3774"/>
                  </a:lnTo>
                  <a:lnTo>
                    <a:pt x="25408" y="5003"/>
                  </a:lnTo>
                  <a:lnTo>
                    <a:pt x="21283" y="7943"/>
                  </a:lnTo>
                  <a:lnTo>
                    <a:pt x="20713" y="8074"/>
                  </a:lnTo>
                  <a:lnTo>
                    <a:pt x="17685" y="7986"/>
                  </a:lnTo>
                  <a:lnTo>
                    <a:pt x="15359" y="7811"/>
                  </a:lnTo>
                  <a:lnTo>
                    <a:pt x="11717" y="7372"/>
                  </a:lnTo>
                  <a:lnTo>
                    <a:pt x="9567" y="6977"/>
                  </a:lnTo>
                  <a:lnTo>
                    <a:pt x="9523" y="6977"/>
                  </a:lnTo>
                  <a:lnTo>
                    <a:pt x="8777" y="7197"/>
                  </a:lnTo>
                  <a:lnTo>
                    <a:pt x="6013" y="8162"/>
                  </a:lnTo>
                  <a:lnTo>
                    <a:pt x="6013" y="8206"/>
                  </a:lnTo>
                  <a:lnTo>
                    <a:pt x="5091" y="8732"/>
                  </a:lnTo>
                  <a:lnTo>
                    <a:pt x="5047" y="8776"/>
                  </a:lnTo>
                  <a:lnTo>
                    <a:pt x="3511" y="10488"/>
                  </a:lnTo>
                  <a:lnTo>
                    <a:pt x="1537" y="11760"/>
                  </a:lnTo>
                  <a:lnTo>
                    <a:pt x="1493" y="11804"/>
                  </a:lnTo>
                  <a:lnTo>
                    <a:pt x="45" y="13735"/>
                  </a:lnTo>
                  <a:lnTo>
                    <a:pt x="1" y="13779"/>
                  </a:lnTo>
                  <a:lnTo>
                    <a:pt x="1" y="13823"/>
                  </a:lnTo>
                  <a:lnTo>
                    <a:pt x="45" y="13910"/>
                  </a:lnTo>
                  <a:lnTo>
                    <a:pt x="89" y="13954"/>
                  </a:lnTo>
                  <a:lnTo>
                    <a:pt x="176" y="13998"/>
                  </a:lnTo>
                  <a:lnTo>
                    <a:pt x="264" y="13998"/>
                  </a:lnTo>
                  <a:lnTo>
                    <a:pt x="308" y="13910"/>
                  </a:lnTo>
                  <a:lnTo>
                    <a:pt x="1756" y="12023"/>
                  </a:lnTo>
                  <a:lnTo>
                    <a:pt x="3731" y="10751"/>
                  </a:lnTo>
                  <a:lnTo>
                    <a:pt x="5310" y="9040"/>
                  </a:lnTo>
                  <a:lnTo>
                    <a:pt x="6144" y="8513"/>
                  </a:lnTo>
                  <a:lnTo>
                    <a:pt x="8865" y="7504"/>
                  </a:lnTo>
                  <a:lnTo>
                    <a:pt x="9567" y="7328"/>
                  </a:lnTo>
                  <a:lnTo>
                    <a:pt x="11673" y="7723"/>
                  </a:lnTo>
                  <a:lnTo>
                    <a:pt x="15315" y="8162"/>
                  </a:lnTo>
                  <a:lnTo>
                    <a:pt x="17641" y="8338"/>
                  </a:lnTo>
                  <a:lnTo>
                    <a:pt x="20713" y="8425"/>
                  </a:lnTo>
                  <a:lnTo>
                    <a:pt x="20800" y="8425"/>
                  </a:lnTo>
                  <a:lnTo>
                    <a:pt x="21415" y="8250"/>
                  </a:lnTo>
                  <a:lnTo>
                    <a:pt x="21459" y="8250"/>
                  </a:lnTo>
                  <a:lnTo>
                    <a:pt x="25627" y="5310"/>
                  </a:lnTo>
                  <a:lnTo>
                    <a:pt x="27295" y="4081"/>
                  </a:lnTo>
                  <a:lnTo>
                    <a:pt x="29489" y="3072"/>
                  </a:lnTo>
                  <a:lnTo>
                    <a:pt x="31990" y="2765"/>
                  </a:lnTo>
                  <a:lnTo>
                    <a:pt x="36027" y="2107"/>
                  </a:lnTo>
                  <a:lnTo>
                    <a:pt x="40415" y="1624"/>
                  </a:lnTo>
                  <a:lnTo>
                    <a:pt x="43004" y="1273"/>
                  </a:lnTo>
                  <a:lnTo>
                    <a:pt x="45417" y="878"/>
                  </a:lnTo>
                  <a:lnTo>
                    <a:pt x="48664" y="351"/>
                  </a:lnTo>
                  <a:lnTo>
                    <a:pt x="51736" y="1053"/>
                  </a:lnTo>
                  <a:lnTo>
                    <a:pt x="51868" y="1053"/>
                  </a:lnTo>
                  <a:lnTo>
                    <a:pt x="51912" y="1009"/>
                  </a:lnTo>
                  <a:lnTo>
                    <a:pt x="51955" y="922"/>
                  </a:lnTo>
                  <a:lnTo>
                    <a:pt x="51955" y="878"/>
                  </a:lnTo>
                  <a:lnTo>
                    <a:pt x="51912" y="790"/>
                  </a:lnTo>
                  <a:lnTo>
                    <a:pt x="51868" y="746"/>
                  </a:lnTo>
                  <a:lnTo>
                    <a:pt x="51824" y="702"/>
                  </a:lnTo>
                  <a:lnTo>
                    <a:pt x="48708" y="44"/>
                  </a:lnTo>
                  <a:lnTo>
                    <a:pt x="4862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7" name="Google Shape;7787;p246"/>
            <p:cNvSpPr/>
            <p:nvPr/>
          </p:nvSpPr>
          <p:spPr>
            <a:xfrm>
              <a:off x="5018900" y="3079625"/>
              <a:ext cx="854600" cy="1977925"/>
            </a:xfrm>
            <a:custGeom>
              <a:avLst/>
              <a:gdLst/>
              <a:ahLst/>
              <a:cxnLst/>
              <a:rect l="l" t="t" r="r" b="b"/>
              <a:pathLst>
                <a:path w="34184" h="79117" extrusionOk="0">
                  <a:moveTo>
                    <a:pt x="34052" y="1"/>
                  </a:moveTo>
                  <a:lnTo>
                    <a:pt x="33964" y="45"/>
                  </a:lnTo>
                  <a:lnTo>
                    <a:pt x="33920" y="45"/>
                  </a:lnTo>
                  <a:lnTo>
                    <a:pt x="31507" y="2063"/>
                  </a:lnTo>
                  <a:lnTo>
                    <a:pt x="28567" y="4433"/>
                  </a:lnTo>
                  <a:lnTo>
                    <a:pt x="23784" y="8250"/>
                  </a:lnTo>
                  <a:lnTo>
                    <a:pt x="20712" y="10357"/>
                  </a:lnTo>
                  <a:lnTo>
                    <a:pt x="17816" y="11497"/>
                  </a:lnTo>
                  <a:lnTo>
                    <a:pt x="14174" y="12770"/>
                  </a:lnTo>
                  <a:lnTo>
                    <a:pt x="14130" y="12770"/>
                  </a:lnTo>
                  <a:lnTo>
                    <a:pt x="12155" y="13735"/>
                  </a:lnTo>
                  <a:lnTo>
                    <a:pt x="10093" y="14306"/>
                  </a:lnTo>
                  <a:lnTo>
                    <a:pt x="6275" y="16456"/>
                  </a:lnTo>
                  <a:lnTo>
                    <a:pt x="6231" y="16500"/>
                  </a:lnTo>
                  <a:lnTo>
                    <a:pt x="5661" y="17070"/>
                  </a:lnTo>
                  <a:lnTo>
                    <a:pt x="5661" y="17158"/>
                  </a:lnTo>
                  <a:lnTo>
                    <a:pt x="5090" y="18650"/>
                  </a:lnTo>
                  <a:lnTo>
                    <a:pt x="4432" y="21678"/>
                  </a:lnTo>
                  <a:lnTo>
                    <a:pt x="4432" y="21722"/>
                  </a:lnTo>
                  <a:lnTo>
                    <a:pt x="4432" y="23696"/>
                  </a:lnTo>
                  <a:lnTo>
                    <a:pt x="4432" y="23740"/>
                  </a:lnTo>
                  <a:lnTo>
                    <a:pt x="4783" y="25846"/>
                  </a:lnTo>
                  <a:lnTo>
                    <a:pt x="5134" y="27382"/>
                  </a:lnTo>
                  <a:lnTo>
                    <a:pt x="5442" y="28742"/>
                  </a:lnTo>
                  <a:lnTo>
                    <a:pt x="5661" y="30015"/>
                  </a:lnTo>
                  <a:lnTo>
                    <a:pt x="5793" y="31244"/>
                  </a:lnTo>
                  <a:lnTo>
                    <a:pt x="5880" y="32516"/>
                  </a:lnTo>
                  <a:lnTo>
                    <a:pt x="5836" y="33789"/>
                  </a:lnTo>
                  <a:lnTo>
                    <a:pt x="5749" y="35149"/>
                  </a:lnTo>
                  <a:lnTo>
                    <a:pt x="5573" y="36685"/>
                  </a:lnTo>
                  <a:lnTo>
                    <a:pt x="5310" y="39230"/>
                  </a:lnTo>
                  <a:lnTo>
                    <a:pt x="5003" y="41731"/>
                  </a:lnTo>
                  <a:lnTo>
                    <a:pt x="4520" y="45066"/>
                  </a:lnTo>
                  <a:lnTo>
                    <a:pt x="3686" y="48489"/>
                  </a:lnTo>
                  <a:lnTo>
                    <a:pt x="3291" y="51429"/>
                  </a:lnTo>
                  <a:lnTo>
                    <a:pt x="3116" y="53886"/>
                  </a:lnTo>
                  <a:lnTo>
                    <a:pt x="2853" y="55553"/>
                  </a:lnTo>
                  <a:lnTo>
                    <a:pt x="2107" y="57967"/>
                  </a:lnTo>
                  <a:lnTo>
                    <a:pt x="1185" y="60468"/>
                  </a:lnTo>
                  <a:lnTo>
                    <a:pt x="44" y="64593"/>
                  </a:lnTo>
                  <a:lnTo>
                    <a:pt x="44" y="64636"/>
                  </a:lnTo>
                  <a:lnTo>
                    <a:pt x="0" y="66611"/>
                  </a:lnTo>
                  <a:lnTo>
                    <a:pt x="88" y="69332"/>
                  </a:lnTo>
                  <a:lnTo>
                    <a:pt x="132" y="69419"/>
                  </a:lnTo>
                  <a:lnTo>
                    <a:pt x="1975" y="71701"/>
                  </a:lnTo>
                  <a:lnTo>
                    <a:pt x="5134" y="75168"/>
                  </a:lnTo>
                  <a:lnTo>
                    <a:pt x="7153" y="77274"/>
                  </a:lnTo>
                  <a:lnTo>
                    <a:pt x="8864" y="79029"/>
                  </a:lnTo>
                  <a:lnTo>
                    <a:pt x="8908" y="79073"/>
                  </a:lnTo>
                  <a:lnTo>
                    <a:pt x="8996" y="79117"/>
                  </a:lnTo>
                  <a:lnTo>
                    <a:pt x="9040" y="79073"/>
                  </a:lnTo>
                  <a:lnTo>
                    <a:pt x="9127" y="79029"/>
                  </a:lnTo>
                  <a:lnTo>
                    <a:pt x="9171" y="78985"/>
                  </a:lnTo>
                  <a:lnTo>
                    <a:pt x="9171" y="78941"/>
                  </a:lnTo>
                  <a:lnTo>
                    <a:pt x="9171" y="78854"/>
                  </a:lnTo>
                  <a:lnTo>
                    <a:pt x="9127" y="78810"/>
                  </a:lnTo>
                  <a:lnTo>
                    <a:pt x="5398" y="74948"/>
                  </a:lnTo>
                  <a:lnTo>
                    <a:pt x="2238" y="71482"/>
                  </a:lnTo>
                  <a:lnTo>
                    <a:pt x="439" y="69244"/>
                  </a:lnTo>
                  <a:lnTo>
                    <a:pt x="351" y="66611"/>
                  </a:lnTo>
                  <a:lnTo>
                    <a:pt x="395" y="64680"/>
                  </a:lnTo>
                  <a:lnTo>
                    <a:pt x="1492" y="60599"/>
                  </a:lnTo>
                  <a:lnTo>
                    <a:pt x="2458" y="58098"/>
                  </a:lnTo>
                  <a:lnTo>
                    <a:pt x="3204" y="55641"/>
                  </a:lnTo>
                  <a:lnTo>
                    <a:pt x="3467" y="53886"/>
                  </a:lnTo>
                  <a:lnTo>
                    <a:pt x="3642" y="51429"/>
                  </a:lnTo>
                  <a:lnTo>
                    <a:pt x="4037" y="48532"/>
                  </a:lnTo>
                  <a:lnTo>
                    <a:pt x="4827" y="45110"/>
                  </a:lnTo>
                  <a:lnTo>
                    <a:pt x="5354" y="41775"/>
                  </a:lnTo>
                  <a:lnTo>
                    <a:pt x="5661" y="39274"/>
                  </a:lnTo>
                  <a:lnTo>
                    <a:pt x="5924" y="36729"/>
                  </a:lnTo>
                  <a:lnTo>
                    <a:pt x="6100" y="35193"/>
                  </a:lnTo>
                  <a:lnTo>
                    <a:pt x="6188" y="33789"/>
                  </a:lnTo>
                  <a:lnTo>
                    <a:pt x="6231" y="32472"/>
                  </a:lnTo>
                  <a:lnTo>
                    <a:pt x="6144" y="31244"/>
                  </a:lnTo>
                  <a:lnTo>
                    <a:pt x="6012" y="30015"/>
                  </a:lnTo>
                  <a:lnTo>
                    <a:pt x="5793" y="28699"/>
                  </a:lnTo>
                  <a:lnTo>
                    <a:pt x="5485" y="27294"/>
                  </a:lnTo>
                  <a:lnTo>
                    <a:pt x="5090" y="25759"/>
                  </a:lnTo>
                  <a:lnTo>
                    <a:pt x="4783" y="23696"/>
                  </a:lnTo>
                  <a:lnTo>
                    <a:pt x="4783" y="21765"/>
                  </a:lnTo>
                  <a:lnTo>
                    <a:pt x="5442" y="18738"/>
                  </a:lnTo>
                  <a:lnTo>
                    <a:pt x="5968" y="17290"/>
                  </a:lnTo>
                  <a:lnTo>
                    <a:pt x="6451" y="16719"/>
                  </a:lnTo>
                  <a:lnTo>
                    <a:pt x="10225" y="14613"/>
                  </a:lnTo>
                  <a:lnTo>
                    <a:pt x="12287" y="14042"/>
                  </a:lnTo>
                  <a:lnTo>
                    <a:pt x="12331" y="14042"/>
                  </a:lnTo>
                  <a:lnTo>
                    <a:pt x="14305" y="13121"/>
                  </a:lnTo>
                  <a:lnTo>
                    <a:pt x="17947" y="11805"/>
                  </a:lnTo>
                  <a:lnTo>
                    <a:pt x="20844" y="10664"/>
                  </a:lnTo>
                  <a:lnTo>
                    <a:pt x="20887" y="10664"/>
                  </a:lnTo>
                  <a:lnTo>
                    <a:pt x="24003" y="8514"/>
                  </a:lnTo>
                  <a:lnTo>
                    <a:pt x="28786" y="4696"/>
                  </a:lnTo>
                  <a:lnTo>
                    <a:pt x="31726" y="2326"/>
                  </a:lnTo>
                  <a:lnTo>
                    <a:pt x="34139" y="352"/>
                  </a:lnTo>
                  <a:lnTo>
                    <a:pt x="34183" y="264"/>
                  </a:lnTo>
                  <a:lnTo>
                    <a:pt x="34183" y="220"/>
                  </a:lnTo>
                  <a:lnTo>
                    <a:pt x="34183" y="132"/>
                  </a:lnTo>
                  <a:lnTo>
                    <a:pt x="34139" y="89"/>
                  </a:lnTo>
                  <a:lnTo>
                    <a:pt x="34096" y="45"/>
                  </a:lnTo>
                  <a:lnTo>
                    <a:pt x="3405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8" name="Google Shape;7788;p246"/>
            <p:cNvSpPr/>
            <p:nvPr/>
          </p:nvSpPr>
          <p:spPr>
            <a:xfrm>
              <a:off x="5485125" y="4868850"/>
              <a:ext cx="646175" cy="158000"/>
            </a:xfrm>
            <a:custGeom>
              <a:avLst/>
              <a:gdLst/>
              <a:ahLst/>
              <a:cxnLst/>
              <a:rect l="l" t="t" r="r" b="b"/>
              <a:pathLst>
                <a:path w="25847" h="6320" extrusionOk="0">
                  <a:moveTo>
                    <a:pt x="25627" y="1"/>
                  </a:moveTo>
                  <a:lnTo>
                    <a:pt x="24179" y="176"/>
                  </a:lnTo>
                  <a:lnTo>
                    <a:pt x="24135" y="176"/>
                  </a:lnTo>
                  <a:lnTo>
                    <a:pt x="22775" y="659"/>
                  </a:lnTo>
                  <a:lnTo>
                    <a:pt x="22731" y="703"/>
                  </a:lnTo>
                  <a:lnTo>
                    <a:pt x="21239" y="1449"/>
                  </a:lnTo>
                  <a:lnTo>
                    <a:pt x="18035" y="3511"/>
                  </a:lnTo>
                  <a:lnTo>
                    <a:pt x="17465" y="3687"/>
                  </a:lnTo>
                  <a:lnTo>
                    <a:pt x="14393" y="3555"/>
                  </a:lnTo>
                  <a:lnTo>
                    <a:pt x="11936" y="3423"/>
                  </a:lnTo>
                  <a:lnTo>
                    <a:pt x="7811" y="3204"/>
                  </a:lnTo>
                  <a:lnTo>
                    <a:pt x="4827" y="3204"/>
                  </a:lnTo>
                  <a:lnTo>
                    <a:pt x="4740" y="3248"/>
                  </a:lnTo>
                  <a:lnTo>
                    <a:pt x="3292" y="4169"/>
                  </a:lnTo>
                  <a:lnTo>
                    <a:pt x="88" y="5968"/>
                  </a:lnTo>
                  <a:lnTo>
                    <a:pt x="1" y="6012"/>
                  </a:lnTo>
                  <a:lnTo>
                    <a:pt x="1" y="6056"/>
                  </a:lnTo>
                  <a:lnTo>
                    <a:pt x="1" y="6144"/>
                  </a:lnTo>
                  <a:lnTo>
                    <a:pt x="1" y="6188"/>
                  </a:lnTo>
                  <a:lnTo>
                    <a:pt x="88" y="6275"/>
                  </a:lnTo>
                  <a:lnTo>
                    <a:pt x="176" y="6319"/>
                  </a:lnTo>
                  <a:lnTo>
                    <a:pt x="264" y="6275"/>
                  </a:lnTo>
                  <a:lnTo>
                    <a:pt x="3467" y="4432"/>
                  </a:lnTo>
                  <a:lnTo>
                    <a:pt x="4871" y="3555"/>
                  </a:lnTo>
                  <a:lnTo>
                    <a:pt x="7767" y="3555"/>
                  </a:lnTo>
                  <a:lnTo>
                    <a:pt x="11892" y="3774"/>
                  </a:lnTo>
                  <a:lnTo>
                    <a:pt x="14350" y="3906"/>
                  </a:lnTo>
                  <a:lnTo>
                    <a:pt x="17465" y="4038"/>
                  </a:lnTo>
                  <a:lnTo>
                    <a:pt x="17509" y="4038"/>
                  </a:lnTo>
                  <a:lnTo>
                    <a:pt x="18167" y="3862"/>
                  </a:lnTo>
                  <a:lnTo>
                    <a:pt x="18211" y="3818"/>
                  </a:lnTo>
                  <a:lnTo>
                    <a:pt x="21414" y="1756"/>
                  </a:lnTo>
                  <a:lnTo>
                    <a:pt x="22862" y="1010"/>
                  </a:lnTo>
                  <a:lnTo>
                    <a:pt x="24267" y="527"/>
                  </a:lnTo>
                  <a:lnTo>
                    <a:pt x="25671" y="352"/>
                  </a:lnTo>
                  <a:lnTo>
                    <a:pt x="25758" y="352"/>
                  </a:lnTo>
                  <a:lnTo>
                    <a:pt x="25802" y="308"/>
                  </a:lnTo>
                  <a:lnTo>
                    <a:pt x="25846" y="220"/>
                  </a:lnTo>
                  <a:lnTo>
                    <a:pt x="25846" y="176"/>
                  </a:lnTo>
                  <a:lnTo>
                    <a:pt x="25802" y="88"/>
                  </a:lnTo>
                  <a:lnTo>
                    <a:pt x="25758" y="44"/>
                  </a:lnTo>
                  <a:lnTo>
                    <a:pt x="2571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9" name="Google Shape;7789;p246"/>
            <p:cNvSpPr/>
            <p:nvPr/>
          </p:nvSpPr>
          <p:spPr>
            <a:xfrm>
              <a:off x="4868600" y="2894225"/>
              <a:ext cx="799750" cy="2106300"/>
            </a:xfrm>
            <a:custGeom>
              <a:avLst/>
              <a:gdLst/>
              <a:ahLst/>
              <a:cxnLst/>
              <a:rect l="l" t="t" r="r" b="b"/>
              <a:pathLst>
                <a:path w="31990" h="84252" extrusionOk="0">
                  <a:moveTo>
                    <a:pt x="31770" y="1"/>
                  </a:moveTo>
                  <a:lnTo>
                    <a:pt x="31682" y="45"/>
                  </a:lnTo>
                  <a:lnTo>
                    <a:pt x="30147" y="1186"/>
                  </a:lnTo>
                  <a:lnTo>
                    <a:pt x="27689" y="2897"/>
                  </a:lnTo>
                  <a:lnTo>
                    <a:pt x="27645" y="2941"/>
                  </a:lnTo>
                  <a:lnTo>
                    <a:pt x="25978" y="7197"/>
                  </a:lnTo>
                  <a:lnTo>
                    <a:pt x="25495" y="8514"/>
                  </a:lnTo>
                  <a:lnTo>
                    <a:pt x="25144" y="9172"/>
                  </a:lnTo>
                  <a:lnTo>
                    <a:pt x="21897" y="11498"/>
                  </a:lnTo>
                  <a:lnTo>
                    <a:pt x="17641" y="15096"/>
                  </a:lnTo>
                  <a:lnTo>
                    <a:pt x="15447" y="15973"/>
                  </a:lnTo>
                  <a:lnTo>
                    <a:pt x="15447" y="16017"/>
                  </a:lnTo>
                  <a:lnTo>
                    <a:pt x="11805" y="18475"/>
                  </a:lnTo>
                  <a:lnTo>
                    <a:pt x="9918" y="19528"/>
                  </a:lnTo>
                  <a:lnTo>
                    <a:pt x="7417" y="20361"/>
                  </a:lnTo>
                  <a:lnTo>
                    <a:pt x="7417" y="20405"/>
                  </a:lnTo>
                  <a:lnTo>
                    <a:pt x="5223" y="21810"/>
                  </a:lnTo>
                  <a:lnTo>
                    <a:pt x="3906" y="22775"/>
                  </a:lnTo>
                  <a:lnTo>
                    <a:pt x="1888" y="23828"/>
                  </a:lnTo>
                  <a:lnTo>
                    <a:pt x="1844" y="23916"/>
                  </a:lnTo>
                  <a:lnTo>
                    <a:pt x="1493" y="24618"/>
                  </a:lnTo>
                  <a:lnTo>
                    <a:pt x="1449" y="24706"/>
                  </a:lnTo>
                  <a:lnTo>
                    <a:pt x="1405" y="25276"/>
                  </a:lnTo>
                  <a:lnTo>
                    <a:pt x="1449" y="25364"/>
                  </a:lnTo>
                  <a:lnTo>
                    <a:pt x="1844" y="26066"/>
                  </a:lnTo>
                  <a:lnTo>
                    <a:pt x="4125" y="34798"/>
                  </a:lnTo>
                  <a:lnTo>
                    <a:pt x="4564" y="37782"/>
                  </a:lnTo>
                  <a:lnTo>
                    <a:pt x="4652" y="41249"/>
                  </a:lnTo>
                  <a:lnTo>
                    <a:pt x="4520" y="44715"/>
                  </a:lnTo>
                  <a:lnTo>
                    <a:pt x="4345" y="47436"/>
                  </a:lnTo>
                  <a:lnTo>
                    <a:pt x="4125" y="51209"/>
                  </a:lnTo>
                  <a:lnTo>
                    <a:pt x="3555" y="55861"/>
                  </a:lnTo>
                  <a:lnTo>
                    <a:pt x="2765" y="61916"/>
                  </a:lnTo>
                  <a:lnTo>
                    <a:pt x="2195" y="64812"/>
                  </a:lnTo>
                  <a:lnTo>
                    <a:pt x="1449" y="67270"/>
                  </a:lnTo>
                  <a:lnTo>
                    <a:pt x="966" y="69376"/>
                  </a:lnTo>
                  <a:lnTo>
                    <a:pt x="220" y="71833"/>
                  </a:lnTo>
                  <a:lnTo>
                    <a:pt x="45" y="74247"/>
                  </a:lnTo>
                  <a:lnTo>
                    <a:pt x="1" y="76748"/>
                  </a:lnTo>
                  <a:lnTo>
                    <a:pt x="1" y="76792"/>
                  </a:lnTo>
                  <a:lnTo>
                    <a:pt x="176" y="78020"/>
                  </a:lnTo>
                  <a:lnTo>
                    <a:pt x="176" y="78064"/>
                  </a:lnTo>
                  <a:lnTo>
                    <a:pt x="966" y="80653"/>
                  </a:lnTo>
                  <a:lnTo>
                    <a:pt x="1537" y="82189"/>
                  </a:lnTo>
                  <a:lnTo>
                    <a:pt x="1580" y="82233"/>
                  </a:lnTo>
                  <a:lnTo>
                    <a:pt x="2063" y="82935"/>
                  </a:lnTo>
                  <a:lnTo>
                    <a:pt x="2107" y="82979"/>
                  </a:lnTo>
                  <a:lnTo>
                    <a:pt x="3950" y="84207"/>
                  </a:lnTo>
                  <a:lnTo>
                    <a:pt x="4082" y="84251"/>
                  </a:lnTo>
                  <a:lnTo>
                    <a:pt x="4125" y="84251"/>
                  </a:lnTo>
                  <a:lnTo>
                    <a:pt x="4213" y="84163"/>
                  </a:lnTo>
                  <a:lnTo>
                    <a:pt x="4213" y="84120"/>
                  </a:lnTo>
                  <a:lnTo>
                    <a:pt x="4213" y="84032"/>
                  </a:lnTo>
                  <a:lnTo>
                    <a:pt x="4213" y="83988"/>
                  </a:lnTo>
                  <a:lnTo>
                    <a:pt x="4169" y="83944"/>
                  </a:lnTo>
                  <a:lnTo>
                    <a:pt x="2326" y="82715"/>
                  </a:lnTo>
                  <a:lnTo>
                    <a:pt x="1844" y="82057"/>
                  </a:lnTo>
                  <a:lnTo>
                    <a:pt x="1273" y="80565"/>
                  </a:lnTo>
                  <a:lnTo>
                    <a:pt x="527" y="77976"/>
                  </a:lnTo>
                  <a:lnTo>
                    <a:pt x="352" y="76748"/>
                  </a:lnTo>
                  <a:lnTo>
                    <a:pt x="396" y="74290"/>
                  </a:lnTo>
                  <a:lnTo>
                    <a:pt x="571" y="71921"/>
                  </a:lnTo>
                  <a:lnTo>
                    <a:pt x="1273" y="69464"/>
                  </a:lnTo>
                  <a:lnTo>
                    <a:pt x="1756" y="67357"/>
                  </a:lnTo>
                  <a:lnTo>
                    <a:pt x="2546" y="64900"/>
                  </a:lnTo>
                  <a:lnTo>
                    <a:pt x="2546" y="64856"/>
                  </a:lnTo>
                  <a:lnTo>
                    <a:pt x="3116" y="61960"/>
                  </a:lnTo>
                  <a:lnTo>
                    <a:pt x="3906" y="55905"/>
                  </a:lnTo>
                  <a:lnTo>
                    <a:pt x="4477" y="51253"/>
                  </a:lnTo>
                  <a:lnTo>
                    <a:pt x="4696" y="47480"/>
                  </a:lnTo>
                  <a:lnTo>
                    <a:pt x="4871" y="44759"/>
                  </a:lnTo>
                  <a:lnTo>
                    <a:pt x="5003" y="41249"/>
                  </a:lnTo>
                  <a:lnTo>
                    <a:pt x="4915" y="37782"/>
                  </a:lnTo>
                  <a:lnTo>
                    <a:pt x="4477" y="34710"/>
                  </a:lnTo>
                  <a:lnTo>
                    <a:pt x="2195" y="25978"/>
                  </a:lnTo>
                  <a:lnTo>
                    <a:pt x="2151" y="25934"/>
                  </a:lnTo>
                  <a:lnTo>
                    <a:pt x="1756" y="25232"/>
                  </a:lnTo>
                  <a:lnTo>
                    <a:pt x="1800" y="24749"/>
                  </a:lnTo>
                  <a:lnTo>
                    <a:pt x="2107" y="24135"/>
                  </a:lnTo>
                  <a:lnTo>
                    <a:pt x="4082" y="23082"/>
                  </a:lnTo>
                  <a:lnTo>
                    <a:pt x="5398" y="22117"/>
                  </a:lnTo>
                  <a:lnTo>
                    <a:pt x="7548" y="20713"/>
                  </a:lnTo>
                  <a:lnTo>
                    <a:pt x="10049" y="19835"/>
                  </a:lnTo>
                  <a:lnTo>
                    <a:pt x="10093" y="19835"/>
                  </a:lnTo>
                  <a:lnTo>
                    <a:pt x="12024" y="18782"/>
                  </a:lnTo>
                  <a:lnTo>
                    <a:pt x="15622" y="16324"/>
                  </a:lnTo>
                  <a:lnTo>
                    <a:pt x="17816" y="15447"/>
                  </a:lnTo>
                  <a:lnTo>
                    <a:pt x="17860" y="15403"/>
                  </a:lnTo>
                  <a:lnTo>
                    <a:pt x="22117" y="11761"/>
                  </a:lnTo>
                  <a:lnTo>
                    <a:pt x="25364" y="9435"/>
                  </a:lnTo>
                  <a:lnTo>
                    <a:pt x="25408" y="9391"/>
                  </a:lnTo>
                  <a:lnTo>
                    <a:pt x="25802" y="8689"/>
                  </a:lnTo>
                  <a:lnTo>
                    <a:pt x="25846" y="8645"/>
                  </a:lnTo>
                  <a:lnTo>
                    <a:pt x="26285" y="7329"/>
                  </a:lnTo>
                  <a:lnTo>
                    <a:pt x="27953" y="3160"/>
                  </a:lnTo>
                  <a:lnTo>
                    <a:pt x="30322" y="1493"/>
                  </a:lnTo>
                  <a:lnTo>
                    <a:pt x="31902" y="352"/>
                  </a:lnTo>
                  <a:lnTo>
                    <a:pt x="31946" y="264"/>
                  </a:lnTo>
                  <a:lnTo>
                    <a:pt x="31990" y="220"/>
                  </a:lnTo>
                  <a:lnTo>
                    <a:pt x="31990" y="133"/>
                  </a:lnTo>
                  <a:lnTo>
                    <a:pt x="31946" y="89"/>
                  </a:lnTo>
                  <a:lnTo>
                    <a:pt x="31902" y="45"/>
                  </a:lnTo>
                  <a:lnTo>
                    <a:pt x="3181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0" name="Google Shape;7790;p246"/>
            <p:cNvSpPr/>
            <p:nvPr/>
          </p:nvSpPr>
          <p:spPr>
            <a:xfrm>
              <a:off x="5491700" y="4970875"/>
              <a:ext cx="615450" cy="109725"/>
            </a:xfrm>
            <a:custGeom>
              <a:avLst/>
              <a:gdLst/>
              <a:ahLst/>
              <a:cxnLst/>
              <a:rect l="l" t="t" r="r" b="b"/>
              <a:pathLst>
                <a:path w="24618" h="4389" extrusionOk="0">
                  <a:moveTo>
                    <a:pt x="24442" y="0"/>
                  </a:moveTo>
                  <a:lnTo>
                    <a:pt x="20976" y="176"/>
                  </a:lnTo>
                  <a:lnTo>
                    <a:pt x="20932" y="176"/>
                  </a:lnTo>
                  <a:lnTo>
                    <a:pt x="20098" y="395"/>
                  </a:lnTo>
                  <a:lnTo>
                    <a:pt x="20098" y="439"/>
                  </a:lnTo>
                  <a:lnTo>
                    <a:pt x="17202" y="2063"/>
                  </a:lnTo>
                  <a:lnTo>
                    <a:pt x="15535" y="2019"/>
                  </a:lnTo>
                  <a:lnTo>
                    <a:pt x="12858" y="1843"/>
                  </a:lnTo>
                  <a:lnTo>
                    <a:pt x="9698" y="1712"/>
                  </a:lnTo>
                  <a:lnTo>
                    <a:pt x="7197" y="1624"/>
                  </a:lnTo>
                  <a:lnTo>
                    <a:pt x="4170" y="1580"/>
                  </a:lnTo>
                  <a:lnTo>
                    <a:pt x="4082" y="1580"/>
                  </a:lnTo>
                  <a:lnTo>
                    <a:pt x="1186" y="3160"/>
                  </a:lnTo>
                  <a:lnTo>
                    <a:pt x="1142" y="3160"/>
                  </a:lnTo>
                  <a:lnTo>
                    <a:pt x="89" y="4081"/>
                  </a:lnTo>
                  <a:lnTo>
                    <a:pt x="45" y="4125"/>
                  </a:lnTo>
                  <a:lnTo>
                    <a:pt x="1" y="4213"/>
                  </a:lnTo>
                  <a:lnTo>
                    <a:pt x="1" y="4257"/>
                  </a:lnTo>
                  <a:lnTo>
                    <a:pt x="45" y="4345"/>
                  </a:lnTo>
                  <a:lnTo>
                    <a:pt x="132" y="4388"/>
                  </a:lnTo>
                  <a:lnTo>
                    <a:pt x="176" y="4388"/>
                  </a:lnTo>
                  <a:lnTo>
                    <a:pt x="308" y="4345"/>
                  </a:lnTo>
                  <a:lnTo>
                    <a:pt x="1361" y="3467"/>
                  </a:lnTo>
                  <a:lnTo>
                    <a:pt x="4213" y="1931"/>
                  </a:lnTo>
                  <a:lnTo>
                    <a:pt x="7197" y="1975"/>
                  </a:lnTo>
                  <a:lnTo>
                    <a:pt x="9698" y="2063"/>
                  </a:lnTo>
                  <a:lnTo>
                    <a:pt x="12858" y="2194"/>
                  </a:lnTo>
                  <a:lnTo>
                    <a:pt x="15535" y="2370"/>
                  </a:lnTo>
                  <a:lnTo>
                    <a:pt x="17202" y="2414"/>
                  </a:lnTo>
                  <a:lnTo>
                    <a:pt x="17334" y="2370"/>
                  </a:lnTo>
                  <a:lnTo>
                    <a:pt x="20230" y="746"/>
                  </a:lnTo>
                  <a:lnTo>
                    <a:pt x="21020" y="527"/>
                  </a:lnTo>
                  <a:lnTo>
                    <a:pt x="24442" y="351"/>
                  </a:lnTo>
                  <a:lnTo>
                    <a:pt x="24530" y="351"/>
                  </a:lnTo>
                  <a:lnTo>
                    <a:pt x="24574" y="308"/>
                  </a:lnTo>
                  <a:lnTo>
                    <a:pt x="24618" y="264"/>
                  </a:lnTo>
                  <a:lnTo>
                    <a:pt x="24618" y="176"/>
                  </a:lnTo>
                  <a:lnTo>
                    <a:pt x="24618" y="132"/>
                  </a:lnTo>
                  <a:lnTo>
                    <a:pt x="24574" y="44"/>
                  </a:lnTo>
                  <a:lnTo>
                    <a:pt x="24486" y="44"/>
                  </a:lnTo>
                  <a:lnTo>
                    <a:pt x="2444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1" name="Google Shape;7791;p246"/>
            <p:cNvSpPr/>
            <p:nvPr/>
          </p:nvSpPr>
          <p:spPr>
            <a:xfrm>
              <a:off x="4734775" y="3421900"/>
              <a:ext cx="152500" cy="1580800"/>
            </a:xfrm>
            <a:custGeom>
              <a:avLst/>
              <a:gdLst/>
              <a:ahLst/>
              <a:cxnLst/>
              <a:rect l="l" t="t" r="r" b="b"/>
              <a:pathLst>
                <a:path w="6100" h="63232" extrusionOk="0">
                  <a:moveTo>
                    <a:pt x="5924" y="0"/>
                  </a:moveTo>
                  <a:lnTo>
                    <a:pt x="5880" y="44"/>
                  </a:lnTo>
                  <a:lnTo>
                    <a:pt x="5793" y="88"/>
                  </a:lnTo>
                  <a:lnTo>
                    <a:pt x="5749" y="132"/>
                  </a:lnTo>
                  <a:lnTo>
                    <a:pt x="4564" y="3028"/>
                  </a:lnTo>
                  <a:lnTo>
                    <a:pt x="3686" y="5485"/>
                  </a:lnTo>
                  <a:lnTo>
                    <a:pt x="2765" y="8031"/>
                  </a:lnTo>
                  <a:lnTo>
                    <a:pt x="2765" y="8118"/>
                  </a:lnTo>
                  <a:lnTo>
                    <a:pt x="2853" y="9917"/>
                  </a:lnTo>
                  <a:lnTo>
                    <a:pt x="3204" y="12331"/>
                  </a:lnTo>
                  <a:lnTo>
                    <a:pt x="3247" y="12375"/>
                  </a:lnTo>
                  <a:lnTo>
                    <a:pt x="3818" y="14613"/>
                  </a:lnTo>
                  <a:lnTo>
                    <a:pt x="3598" y="16280"/>
                  </a:lnTo>
                  <a:lnTo>
                    <a:pt x="3423" y="19001"/>
                  </a:lnTo>
                  <a:lnTo>
                    <a:pt x="3335" y="21414"/>
                  </a:lnTo>
                  <a:lnTo>
                    <a:pt x="2853" y="24178"/>
                  </a:lnTo>
                  <a:lnTo>
                    <a:pt x="2501" y="26329"/>
                  </a:lnTo>
                  <a:lnTo>
                    <a:pt x="2458" y="31331"/>
                  </a:lnTo>
                  <a:lnTo>
                    <a:pt x="2633" y="34490"/>
                  </a:lnTo>
                  <a:lnTo>
                    <a:pt x="2765" y="36202"/>
                  </a:lnTo>
                  <a:lnTo>
                    <a:pt x="2458" y="39932"/>
                  </a:lnTo>
                  <a:lnTo>
                    <a:pt x="2107" y="41336"/>
                  </a:lnTo>
                  <a:lnTo>
                    <a:pt x="834" y="44714"/>
                  </a:lnTo>
                  <a:lnTo>
                    <a:pt x="834" y="44758"/>
                  </a:lnTo>
                  <a:lnTo>
                    <a:pt x="571" y="45943"/>
                  </a:lnTo>
                  <a:lnTo>
                    <a:pt x="571" y="45987"/>
                  </a:lnTo>
                  <a:lnTo>
                    <a:pt x="615" y="48181"/>
                  </a:lnTo>
                  <a:lnTo>
                    <a:pt x="615" y="51560"/>
                  </a:lnTo>
                  <a:lnTo>
                    <a:pt x="176" y="53183"/>
                  </a:lnTo>
                  <a:lnTo>
                    <a:pt x="0" y="54544"/>
                  </a:lnTo>
                  <a:lnTo>
                    <a:pt x="0" y="54588"/>
                  </a:lnTo>
                  <a:lnTo>
                    <a:pt x="483" y="58668"/>
                  </a:lnTo>
                  <a:lnTo>
                    <a:pt x="834" y="61170"/>
                  </a:lnTo>
                  <a:lnTo>
                    <a:pt x="922" y="63056"/>
                  </a:lnTo>
                  <a:lnTo>
                    <a:pt x="922" y="63100"/>
                  </a:lnTo>
                  <a:lnTo>
                    <a:pt x="966" y="63188"/>
                  </a:lnTo>
                  <a:lnTo>
                    <a:pt x="1097" y="63232"/>
                  </a:lnTo>
                  <a:lnTo>
                    <a:pt x="1185" y="63188"/>
                  </a:lnTo>
                  <a:lnTo>
                    <a:pt x="1229" y="63188"/>
                  </a:lnTo>
                  <a:lnTo>
                    <a:pt x="1273" y="63100"/>
                  </a:lnTo>
                  <a:lnTo>
                    <a:pt x="1273" y="63056"/>
                  </a:lnTo>
                  <a:lnTo>
                    <a:pt x="1185" y="61170"/>
                  </a:lnTo>
                  <a:lnTo>
                    <a:pt x="1185" y="61126"/>
                  </a:lnTo>
                  <a:lnTo>
                    <a:pt x="834" y="58625"/>
                  </a:lnTo>
                  <a:lnTo>
                    <a:pt x="351" y="54544"/>
                  </a:lnTo>
                  <a:lnTo>
                    <a:pt x="527" y="53271"/>
                  </a:lnTo>
                  <a:lnTo>
                    <a:pt x="966" y="51648"/>
                  </a:lnTo>
                  <a:lnTo>
                    <a:pt x="966" y="51604"/>
                  </a:lnTo>
                  <a:lnTo>
                    <a:pt x="966" y="48137"/>
                  </a:lnTo>
                  <a:lnTo>
                    <a:pt x="922" y="45987"/>
                  </a:lnTo>
                  <a:lnTo>
                    <a:pt x="1185" y="44846"/>
                  </a:lnTo>
                  <a:lnTo>
                    <a:pt x="2414" y="41423"/>
                  </a:lnTo>
                  <a:lnTo>
                    <a:pt x="2458" y="41423"/>
                  </a:lnTo>
                  <a:lnTo>
                    <a:pt x="2765" y="40019"/>
                  </a:lnTo>
                  <a:lnTo>
                    <a:pt x="2765" y="39975"/>
                  </a:lnTo>
                  <a:lnTo>
                    <a:pt x="3116" y="36202"/>
                  </a:lnTo>
                  <a:lnTo>
                    <a:pt x="2984" y="34446"/>
                  </a:lnTo>
                  <a:lnTo>
                    <a:pt x="2809" y="31331"/>
                  </a:lnTo>
                  <a:lnTo>
                    <a:pt x="2853" y="26329"/>
                  </a:lnTo>
                  <a:lnTo>
                    <a:pt x="3204" y="24222"/>
                  </a:lnTo>
                  <a:lnTo>
                    <a:pt x="3686" y="21458"/>
                  </a:lnTo>
                  <a:lnTo>
                    <a:pt x="3774" y="19001"/>
                  </a:lnTo>
                  <a:lnTo>
                    <a:pt x="3950" y="16280"/>
                  </a:lnTo>
                  <a:lnTo>
                    <a:pt x="4169" y="14613"/>
                  </a:lnTo>
                  <a:lnTo>
                    <a:pt x="4169" y="14569"/>
                  </a:lnTo>
                  <a:lnTo>
                    <a:pt x="3555" y="12287"/>
                  </a:lnTo>
                  <a:lnTo>
                    <a:pt x="3204" y="9874"/>
                  </a:lnTo>
                  <a:lnTo>
                    <a:pt x="3116" y="8118"/>
                  </a:lnTo>
                  <a:lnTo>
                    <a:pt x="3993" y="5617"/>
                  </a:lnTo>
                  <a:lnTo>
                    <a:pt x="4915" y="3160"/>
                  </a:lnTo>
                  <a:lnTo>
                    <a:pt x="6100" y="264"/>
                  </a:lnTo>
                  <a:lnTo>
                    <a:pt x="6100" y="176"/>
                  </a:lnTo>
                  <a:lnTo>
                    <a:pt x="6100" y="132"/>
                  </a:lnTo>
                  <a:lnTo>
                    <a:pt x="6056" y="88"/>
                  </a:lnTo>
                  <a:lnTo>
                    <a:pt x="6012" y="44"/>
                  </a:lnTo>
                  <a:lnTo>
                    <a:pt x="592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2" name="Google Shape;7792;p246"/>
            <p:cNvSpPr/>
            <p:nvPr/>
          </p:nvSpPr>
          <p:spPr>
            <a:xfrm>
              <a:off x="5672725" y="5078375"/>
              <a:ext cx="263300" cy="31850"/>
            </a:xfrm>
            <a:custGeom>
              <a:avLst/>
              <a:gdLst/>
              <a:ahLst/>
              <a:cxnLst/>
              <a:rect l="l" t="t" r="r" b="b"/>
              <a:pathLst>
                <a:path w="10532" h="1274" extrusionOk="0">
                  <a:moveTo>
                    <a:pt x="10356" y="1"/>
                  </a:moveTo>
                  <a:lnTo>
                    <a:pt x="10312" y="45"/>
                  </a:lnTo>
                  <a:lnTo>
                    <a:pt x="9873" y="220"/>
                  </a:lnTo>
                  <a:lnTo>
                    <a:pt x="6100" y="176"/>
                  </a:lnTo>
                  <a:lnTo>
                    <a:pt x="6056" y="176"/>
                  </a:lnTo>
                  <a:lnTo>
                    <a:pt x="4739" y="308"/>
                  </a:lnTo>
                  <a:lnTo>
                    <a:pt x="176" y="922"/>
                  </a:lnTo>
                  <a:lnTo>
                    <a:pt x="88" y="922"/>
                  </a:lnTo>
                  <a:lnTo>
                    <a:pt x="44" y="966"/>
                  </a:lnTo>
                  <a:lnTo>
                    <a:pt x="0" y="1054"/>
                  </a:lnTo>
                  <a:lnTo>
                    <a:pt x="0" y="1098"/>
                  </a:lnTo>
                  <a:lnTo>
                    <a:pt x="88" y="1229"/>
                  </a:lnTo>
                  <a:lnTo>
                    <a:pt x="176" y="1273"/>
                  </a:lnTo>
                  <a:lnTo>
                    <a:pt x="220" y="1273"/>
                  </a:lnTo>
                  <a:lnTo>
                    <a:pt x="4783" y="659"/>
                  </a:lnTo>
                  <a:lnTo>
                    <a:pt x="6100" y="527"/>
                  </a:lnTo>
                  <a:lnTo>
                    <a:pt x="9917" y="571"/>
                  </a:lnTo>
                  <a:lnTo>
                    <a:pt x="9961" y="527"/>
                  </a:lnTo>
                  <a:lnTo>
                    <a:pt x="10444" y="352"/>
                  </a:lnTo>
                  <a:lnTo>
                    <a:pt x="10488" y="308"/>
                  </a:lnTo>
                  <a:lnTo>
                    <a:pt x="10531" y="264"/>
                  </a:lnTo>
                  <a:lnTo>
                    <a:pt x="10531" y="220"/>
                  </a:lnTo>
                  <a:lnTo>
                    <a:pt x="10531" y="132"/>
                  </a:lnTo>
                  <a:lnTo>
                    <a:pt x="10488" y="88"/>
                  </a:lnTo>
                  <a:lnTo>
                    <a:pt x="10444" y="45"/>
                  </a:lnTo>
                  <a:lnTo>
                    <a:pt x="1035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3" name="Google Shape;7793;p246"/>
            <p:cNvSpPr/>
            <p:nvPr/>
          </p:nvSpPr>
          <p:spPr>
            <a:xfrm>
              <a:off x="4600925" y="3731250"/>
              <a:ext cx="119600" cy="1265975"/>
            </a:xfrm>
            <a:custGeom>
              <a:avLst/>
              <a:gdLst/>
              <a:ahLst/>
              <a:cxnLst/>
              <a:rect l="l" t="t" r="r" b="b"/>
              <a:pathLst>
                <a:path w="4784" h="50639" extrusionOk="0">
                  <a:moveTo>
                    <a:pt x="4521" y="1"/>
                  </a:moveTo>
                  <a:lnTo>
                    <a:pt x="4477" y="88"/>
                  </a:lnTo>
                  <a:lnTo>
                    <a:pt x="4433" y="132"/>
                  </a:lnTo>
                  <a:lnTo>
                    <a:pt x="3950" y="3379"/>
                  </a:lnTo>
                  <a:lnTo>
                    <a:pt x="3555" y="5222"/>
                  </a:lnTo>
                  <a:lnTo>
                    <a:pt x="3555" y="5266"/>
                  </a:lnTo>
                  <a:lnTo>
                    <a:pt x="3424" y="7460"/>
                  </a:lnTo>
                  <a:lnTo>
                    <a:pt x="3380" y="11234"/>
                  </a:lnTo>
                  <a:lnTo>
                    <a:pt x="3467" y="13779"/>
                  </a:lnTo>
                  <a:lnTo>
                    <a:pt x="3555" y="16105"/>
                  </a:lnTo>
                  <a:lnTo>
                    <a:pt x="3818" y="18299"/>
                  </a:lnTo>
                  <a:lnTo>
                    <a:pt x="3775" y="19484"/>
                  </a:lnTo>
                  <a:lnTo>
                    <a:pt x="3511" y="20581"/>
                  </a:lnTo>
                  <a:lnTo>
                    <a:pt x="2590" y="24310"/>
                  </a:lnTo>
                  <a:lnTo>
                    <a:pt x="2590" y="24354"/>
                  </a:lnTo>
                  <a:lnTo>
                    <a:pt x="2414" y="27206"/>
                  </a:lnTo>
                  <a:lnTo>
                    <a:pt x="2151" y="28523"/>
                  </a:lnTo>
                  <a:lnTo>
                    <a:pt x="659" y="31638"/>
                  </a:lnTo>
                  <a:lnTo>
                    <a:pt x="659" y="31682"/>
                  </a:lnTo>
                  <a:lnTo>
                    <a:pt x="308" y="32999"/>
                  </a:lnTo>
                  <a:lnTo>
                    <a:pt x="1" y="35280"/>
                  </a:lnTo>
                  <a:lnTo>
                    <a:pt x="1" y="35324"/>
                  </a:lnTo>
                  <a:lnTo>
                    <a:pt x="264" y="39054"/>
                  </a:lnTo>
                  <a:lnTo>
                    <a:pt x="176" y="41599"/>
                  </a:lnTo>
                  <a:lnTo>
                    <a:pt x="176" y="41643"/>
                  </a:lnTo>
                  <a:lnTo>
                    <a:pt x="527" y="43837"/>
                  </a:lnTo>
                  <a:lnTo>
                    <a:pt x="922" y="45899"/>
                  </a:lnTo>
                  <a:lnTo>
                    <a:pt x="922" y="45943"/>
                  </a:lnTo>
                  <a:lnTo>
                    <a:pt x="2458" y="48796"/>
                  </a:lnTo>
                  <a:lnTo>
                    <a:pt x="3380" y="50551"/>
                  </a:lnTo>
                  <a:lnTo>
                    <a:pt x="3467" y="50595"/>
                  </a:lnTo>
                  <a:lnTo>
                    <a:pt x="3555" y="50639"/>
                  </a:lnTo>
                  <a:lnTo>
                    <a:pt x="3599" y="50595"/>
                  </a:lnTo>
                  <a:lnTo>
                    <a:pt x="3687" y="50551"/>
                  </a:lnTo>
                  <a:lnTo>
                    <a:pt x="3687" y="50507"/>
                  </a:lnTo>
                  <a:lnTo>
                    <a:pt x="3731" y="50419"/>
                  </a:lnTo>
                  <a:lnTo>
                    <a:pt x="3687" y="50375"/>
                  </a:lnTo>
                  <a:lnTo>
                    <a:pt x="2809" y="48620"/>
                  </a:lnTo>
                  <a:lnTo>
                    <a:pt x="1273" y="45812"/>
                  </a:lnTo>
                  <a:lnTo>
                    <a:pt x="878" y="43793"/>
                  </a:lnTo>
                  <a:lnTo>
                    <a:pt x="527" y="41599"/>
                  </a:lnTo>
                  <a:lnTo>
                    <a:pt x="615" y="39054"/>
                  </a:lnTo>
                  <a:lnTo>
                    <a:pt x="615" y="39010"/>
                  </a:lnTo>
                  <a:lnTo>
                    <a:pt x="352" y="35324"/>
                  </a:lnTo>
                  <a:lnTo>
                    <a:pt x="615" y="33086"/>
                  </a:lnTo>
                  <a:lnTo>
                    <a:pt x="1010" y="31770"/>
                  </a:lnTo>
                  <a:lnTo>
                    <a:pt x="2502" y="28655"/>
                  </a:lnTo>
                  <a:lnTo>
                    <a:pt x="2502" y="28611"/>
                  </a:lnTo>
                  <a:lnTo>
                    <a:pt x="2765" y="27250"/>
                  </a:lnTo>
                  <a:lnTo>
                    <a:pt x="2941" y="24398"/>
                  </a:lnTo>
                  <a:lnTo>
                    <a:pt x="3862" y="20668"/>
                  </a:lnTo>
                  <a:lnTo>
                    <a:pt x="4126" y="19527"/>
                  </a:lnTo>
                  <a:lnTo>
                    <a:pt x="4170" y="18299"/>
                  </a:lnTo>
                  <a:lnTo>
                    <a:pt x="3906" y="16105"/>
                  </a:lnTo>
                  <a:lnTo>
                    <a:pt x="3818" y="13779"/>
                  </a:lnTo>
                  <a:lnTo>
                    <a:pt x="3731" y="11234"/>
                  </a:lnTo>
                  <a:lnTo>
                    <a:pt x="3775" y="7504"/>
                  </a:lnTo>
                  <a:lnTo>
                    <a:pt x="3862" y="5310"/>
                  </a:lnTo>
                  <a:lnTo>
                    <a:pt x="4301" y="3467"/>
                  </a:lnTo>
                  <a:lnTo>
                    <a:pt x="4784" y="176"/>
                  </a:lnTo>
                  <a:lnTo>
                    <a:pt x="4784" y="132"/>
                  </a:lnTo>
                  <a:lnTo>
                    <a:pt x="4784" y="45"/>
                  </a:lnTo>
                  <a:lnTo>
                    <a:pt x="469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4" name="Google Shape;7794;p246"/>
            <p:cNvSpPr/>
            <p:nvPr/>
          </p:nvSpPr>
          <p:spPr>
            <a:xfrm>
              <a:off x="4181875" y="2871200"/>
              <a:ext cx="454200" cy="2112850"/>
            </a:xfrm>
            <a:custGeom>
              <a:avLst/>
              <a:gdLst/>
              <a:ahLst/>
              <a:cxnLst/>
              <a:rect l="l" t="t" r="r" b="b"/>
              <a:pathLst>
                <a:path w="18168" h="84514" extrusionOk="0">
                  <a:moveTo>
                    <a:pt x="17992" y="1"/>
                  </a:moveTo>
                  <a:lnTo>
                    <a:pt x="17904" y="44"/>
                  </a:lnTo>
                  <a:lnTo>
                    <a:pt x="14569" y="2370"/>
                  </a:lnTo>
                  <a:lnTo>
                    <a:pt x="13077" y="3204"/>
                  </a:lnTo>
                  <a:lnTo>
                    <a:pt x="10181" y="4389"/>
                  </a:lnTo>
                  <a:lnTo>
                    <a:pt x="8118" y="5135"/>
                  </a:lnTo>
                  <a:lnTo>
                    <a:pt x="6363" y="5486"/>
                  </a:lnTo>
                  <a:lnTo>
                    <a:pt x="6319" y="5529"/>
                  </a:lnTo>
                  <a:lnTo>
                    <a:pt x="5222" y="6275"/>
                  </a:lnTo>
                  <a:lnTo>
                    <a:pt x="4520" y="6758"/>
                  </a:lnTo>
                  <a:lnTo>
                    <a:pt x="4476" y="6758"/>
                  </a:lnTo>
                  <a:lnTo>
                    <a:pt x="1887" y="8952"/>
                  </a:lnTo>
                  <a:lnTo>
                    <a:pt x="1887" y="8996"/>
                  </a:lnTo>
                  <a:lnTo>
                    <a:pt x="308" y="10883"/>
                  </a:lnTo>
                  <a:lnTo>
                    <a:pt x="264" y="10927"/>
                  </a:lnTo>
                  <a:lnTo>
                    <a:pt x="1" y="11409"/>
                  </a:lnTo>
                  <a:lnTo>
                    <a:pt x="1" y="11497"/>
                  </a:lnTo>
                  <a:lnTo>
                    <a:pt x="1" y="11585"/>
                  </a:lnTo>
                  <a:lnTo>
                    <a:pt x="1975" y="15578"/>
                  </a:lnTo>
                  <a:lnTo>
                    <a:pt x="2809" y="18650"/>
                  </a:lnTo>
                  <a:lnTo>
                    <a:pt x="3467" y="22204"/>
                  </a:lnTo>
                  <a:lnTo>
                    <a:pt x="4081" y="25495"/>
                  </a:lnTo>
                  <a:lnTo>
                    <a:pt x="4081" y="25539"/>
                  </a:lnTo>
                  <a:lnTo>
                    <a:pt x="4783" y="27865"/>
                  </a:lnTo>
                  <a:lnTo>
                    <a:pt x="5573" y="30541"/>
                  </a:lnTo>
                  <a:lnTo>
                    <a:pt x="6144" y="33569"/>
                  </a:lnTo>
                  <a:lnTo>
                    <a:pt x="6407" y="35368"/>
                  </a:lnTo>
                  <a:lnTo>
                    <a:pt x="6275" y="39800"/>
                  </a:lnTo>
                  <a:lnTo>
                    <a:pt x="6319" y="41775"/>
                  </a:lnTo>
                  <a:lnTo>
                    <a:pt x="6363" y="41862"/>
                  </a:lnTo>
                  <a:lnTo>
                    <a:pt x="8031" y="44407"/>
                  </a:lnTo>
                  <a:lnTo>
                    <a:pt x="9786" y="46996"/>
                  </a:lnTo>
                  <a:lnTo>
                    <a:pt x="11497" y="49366"/>
                  </a:lnTo>
                  <a:lnTo>
                    <a:pt x="12594" y="51384"/>
                  </a:lnTo>
                  <a:lnTo>
                    <a:pt x="13779" y="53183"/>
                  </a:lnTo>
                  <a:lnTo>
                    <a:pt x="15227" y="55202"/>
                  </a:lnTo>
                  <a:lnTo>
                    <a:pt x="16587" y="57045"/>
                  </a:lnTo>
                  <a:lnTo>
                    <a:pt x="17597" y="58581"/>
                  </a:lnTo>
                  <a:lnTo>
                    <a:pt x="17684" y="59020"/>
                  </a:lnTo>
                  <a:lnTo>
                    <a:pt x="16763" y="60994"/>
                  </a:lnTo>
                  <a:lnTo>
                    <a:pt x="15797" y="62969"/>
                  </a:lnTo>
                  <a:lnTo>
                    <a:pt x="15139" y="65031"/>
                  </a:lnTo>
                  <a:lnTo>
                    <a:pt x="15139" y="65075"/>
                  </a:lnTo>
                  <a:lnTo>
                    <a:pt x="14920" y="67313"/>
                  </a:lnTo>
                  <a:lnTo>
                    <a:pt x="14920" y="67357"/>
                  </a:lnTo>
                  <a:lnTo>
                    <a:pt x="15052" y="68103"/>
                  </a:lnTo>
                  <a:lnTo>
                    <a:pt x="15052" y="68191"/>
                  </a:lnTo>
                  <a:lnTo>
                    <a:pt x="15534" y="69200"/>
                  </a:lnTo>
                  <a:lnTo>
                    <a:pt x="15885" y="71438"/>
                  </a:lnTo>
                  <a:lnTo>
                    <a:pt x="16149" y="73895"/>
                  </a:lnTo>
                  <a:lnTo>
                    <a:pt x="16192" y="75606"/>
                  </a:lnTo>
                  <a:lnTo>
                    <a:pt x="15973" y="77581"/>
                  </a:lnTo>
                  <a:lnTo>
                    <a:pt x="16017" y="79775"/>
                  </a:lnTo>
                  <a:lnTo>
                    <a:pt x="16017" y="79819"/>
                  </a:lnTo>
                  <a:lnTo>
                    <a:pt x="16280" y="81004"/>
                  </a:lnTo>
                  <a:lnTo>
                    <a:pt x="16280" y="81047"/>
                  </a:lnTo>
                  <a:lnTo>
                    <a:pt x="17816" y="84426"/>
                  </a:lnTo>
                  <a:lnTo>
                    <a:pt x="17904" y="84470"/>
                  </a:lnTo>
                  <a:lnTo>
                    <a:pt x="17992" y="84514"/>
                  </a:lnTo>
                  <a:lnTo>
                    <a:pt x="18079" y="84470"/>
                  </a:lnTo>
                  <a:lnTo>
                    <a:pt x="18123" y="84470"/>
                  </a:lnTo>
                  <a:lnTo>
                    <a:pt x="18167" y="84382"/>
                  </a:lnTo>
                  <a:lnTo>
                    <a:pt x="18167" y="84338"/>
                  </a:lnTo>
                  <a:lnTo>
                    <a:pt x="18167" y="84251"/>
                  </a:lnTo>
                  <a:lnTo>
                    <a:pt x="16587" y="80916"/>
                  </a:lnTo>
                  <a:lnTo>
                    <a:pt x="16368" y="79731"/>
                  </a:lnTo>
                  <a:lnTo>
                    <a:pt x="16324" y="77581"/>
                  </a:lnTo>
                  <a:lnTo>
                    <a:pt x="16543" y="75650"/>
                  </a:lnTo>
                  <a:lnTo>
                    <a:pt x="16543" y="75606"/>
                  </a:lnTo>
                  <a:lnTo>
                    <a:pt x="16500" y="73895"/>
                  </a:lnTo>
                  <a:lnTo>
                    <a:pt x="16236" y="71394"/>
                  </a:lnTo>
                  <a:lnTo>
                    <a:pt x="15885" y="69112"/>
                  </a:lnTo>
                  <a:lnTo>
                    <a:pt x="15885" y="69068"/>
                  </a:lnTo>
                  <a:lnTo>
                    <a:pt x="15403" y="68059"/>
                  </a:lnTo>
                  <a:lnTo>
                    <a:pt x="15271" y="67313"/>
                  </a:lnTo>
                  <a:lnTo>
                    <a:pt x="15490" y="65119"/>
                  </a:lnTo>
                  <a:lnTo>
                    <a:pt x="16105" y="63100"/>
                  </a:lnTo>
                  <a:lnTo>
                    <a:pt x="17070" y="61126"/>
                  </a:lnTo>
                  <a:lnTo>
                    <a:pt x="17992" y="59107"/>
                  </a:lnTo>
                  <a:lnTo>
                    <a:pt x="18035" y="59020"/>
                  </a:lnTo>
                  <a:lnTo>
                    <a:pt x="17948" y="58493"/>
                  </a:lnTo>
                  <a:lnTo>
                    <a:pt x="17904" y="58405"/>
                  </a:lnTo>
                  <a:lnTo>
                    <a:pt x="16895" y="56826"/>
                  </a:lnTo>
                  <a:lnTo>
                    <a:pt x="15534" y="54983"/>
                  </a:lnTo>
                  <a:lnTo>
                    <a:pt x="14086" y="53008"/>
                  </a:lnTo>
                  <a:lnTo>
                    <a:pt x="12901" y="51209"/>
                  </a:lnTo>
                  <a:lnTo>
                    <a:pt x="11804" y="49190"/>
                  </a:lnTo>
                  <a:lnTo>
                    <a:pt x="11760" y="49146"/>
                  </a:lnTo>
                  <a:lnTo>
                    <a:pt x="10093" y="46821"/>
                  </a:lnTo>
                  <a:lnTo>
                    <a:pt x="8338" y="44232"/>
                  </a:lnTo>
                  <a:lnTo>
                    <a:pt x="6670" y="41687"/>
                  </a:lnTo>
                  <a:lnTo>
                    <a:pt x="6626" y="39800"/>
                  </a:lnTo>
                  <a:lnTo>
                    <a:pt x="6758" y="35368"/>
                  </a:lnTo>
                  <a:lnTo>
                    <a:pt x="6758" y="35324"/>
                  </a:lnTo>
                  <a:lnTo>
                    <a:pt x="6495" y="33481"/>
                  </a:lnTo>
                  <a:lnTo>
                    <a:pt x="5880" y="30453"/>
                  </a:lnTo>
                  <a:lnTo>
                    <a:pt x="5135" y="27777"/>
                  </a:lnTo>
                  <a:lnTo>
                    <a:pt x="4432" y="25451"/>
                  </a:lnTo>
                  <a:lnTo>
                    <a:pt x="3774" y="22160"/>
                  </a:lnTo>
                  <a:lnTo>
                    <a:pt x="3160" y="18562"/>
                  </a:lnTo>
                  <a:lnTo>
                    <a:pt x="2326" y="15446"/>
                  </a:lnTo>
                  <a:lnTo>
                    <a:pt x="2326" y="15403"/>
                  </a:lnTo>
                  <a:lnTo>
                    <a:pt x="352" y="11497"/>
                  </a:lnTo>
                  <a:lnTo>
                    <a:pt x="571" y="11102"/>
                  </a:lnTo>
                  <a:lnTo>
                    <a:pt x="2151" y="9215"/>
                  </a:lnTo>
                  <a:lnTo>
                    <a:pt x="4696" y="7021"/>
                  </a:lnTo>
                  <a:lnTo>
                    <a:pt x="5442" y="6583"/>
                  </a:lnTo>
                  <a:lnTo>
                    <a:pt x="6495" y="5837"/>
                  </a:lnTo>
                  <a:lnTo>
                    <a:pt x="8206" y="5486"/>
                  </a:lnTo>
                  <a:lnTo>
                    <a:pt x="10312" y="4696"/>
                  </a:lnTo>
                  <a:lnTo>
                    <a:pt x="13209" y="3555"/>
                  </a:lnTo>
                  <a:lnTo>
                    <a:pt x="13252" y="3555"/>
                  </a:lnTo>
                  <a:lnTo>
                    <a:pt x="14744" y="2677"/>
                  </a:lnTo>
                  <a:lnTo>
                    <a:pt x="18123" y="308"/>
                  </a:lnTo>
                  <a:lnTo>
                    <a:pt x="18167" y="264"/>
                  </a:lnTo>
                  <a:lnTo>
                    <a:pt x="18167" y="220"/>
                  </a:lnTo>
                  <a:lnTo>
                    <a:pt x="18167" y="132"/>
                  </a:lnTo>
                  <a:lnTo>
                    <a:pt x="18167" y="88"/>
                  </a:lnTo>
                  <a:lnTo>
                    <a:pt x="18123" y="44"/>
                  </a:lnTo>
                  <a:lnTo>
                    <a:pt x="1803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5" name="Google Shape;7795;p246"/>
            <p:cNvSpPr/>
            <p:nvPr/>
          </p:nvSpPr>
          <p:spPr>
            <a:xfrm>
              <a:off x="4065600" y="2698975"/>
              <a:ext cx="527675" cy="2220375"/>
            </a:xfrm>
            <a:custGeom>
              <a:avLst/>
              <a:gdLst/>
              <a:ahLst/>
              <a:cxnLst/>
              <a:rect l="l" t="t" r="r" b="b"/>
              <a:pathLst>
                <a:path w="21107" h="88815" extrusionOk="0">
                  <a:moveTo>
                    <a:pt x="20887" y="0"/>
                  </a:moveTo>
                  <a:lnTo>
                    <a:pt x="20843" y="44"/>
                  </a:lnTo>
                  <a:lnTo>
                    <a:pt x="17509" y="1887"/>
                  </a:lnTo>
                  <a:lnTo>
                    <a:pt x="15314" y="3204"/>
                  </a:lnTo>
                  <a:lnTo>
                    <a:pt x="13779" y="4125"/>
                  </a:lnTo>
                  <a:lnTo>
                    <a:pt x="12243" y="5090"/>
                  </a:lnTo>
                  <a:lnTo>
                    <a:pt x="10707" y="6056"/>
                  </a:lnTo>
                  <a:lnTo>
                    <a:pt x="9215" y="7109"/>
                  </a:lnTo>
                  <a:lnTo>
                    <a:pt x="8469" y="7635"/>
                  </a:lnTo>
                  <a:lnTo>
                    <a:pt x="7811" y="8206"/>
                  </a:lnTo>
                  <a:lnTo>
                    <a:pt x="7109" y="8776"/>
                  </a:lnTo>
                  <a:lnTo>
                    <a:pt x="6494" y="9347"/>
                  </a:lnTo>
                  <a:lnTo>
                    <a:pt x="5880" y="9961"/>
                  </a:lnTo>
                  <a:lnTo>
                    <a:pt x="5310" y="10575"/>
                  </a:lnTo>
                  <a:lnTo>
                    <a:pt x="4783" y="11234"/>
                  </a:lnTo>
                  <a:lnTo>
                    <a:pt x="4344" y="11892"/>
                  </a:lnTo>
                  <a:lnTo>
                    <a:pt x="3291" y="13164"/>
                  </a:lnTo>
                  <a:lnTo>
                    <a:pt x="3291" y="13208"/>
                  </a:lnTo>
                  <a:lnTo>
                    <a:pt x="1185" y="17903"/>
                  </a:lnTo>
                  <a:lnTo>
                    <a:pt x="220" y="20712"/>
                  </a:lnTo>
                  <a:lnTo>
                    <a:pt x="176" y="20756"/>
                  </a:lnTo>
                  <a:lnTo>
                    <a:pt x="0" y="22204"/>
                  </a:lnTo>
                  <a:lnTo>
                    <a:pt x="0" y="22248"/>
                  </a:lnTo>
                  <a:lnTo>
                    <a:pt x="176" y="25539"/>
                  </a:lnTo>
                  <a:lnTo>
                    <a:pt x="834" y="29576"/>
                  </a:lnTo>
                  <a:lnTo>
                    <a:pt x="1492" y="31989"/>
                  </a:lnTo>
                  <a:lnTo>
                    <a:pt x="2414" y="34578"/>
                  </a:lnTo>
                  <a:lnTo>
                    <a:pt x="3467" y="37123"/>
                  </a:lnTo>
                  <a:lnTo>
                    <a:pt x="4388" y="39361"/>
                  </a:lnTo>
                  <a:lnTo>
                    <a:pt x="4959" y="41028"/>
                  </a:lnTo>
                  <a:lnTo>
                    <a:pt x="5485" y="43003"/>
                  </a:lnTo>
                  <a:lnTo>
                    <a:pt x="5661" y="44276"/>
                  </a:lnTo>
                  <a:lnTo>
                    <a:pt x="5573" y="46733"/>
                  </a:lnTo>
                  <a:lnTo>
                    <a:pt x="5573" y="46777"/>
                  </a:lnTo>
                  <a:lnTo>
                    <a:pt x="5880" y="48971"/>
                  </a:lnTo>
                  <a:lnTo>
                    <a:pt x="6363" y="51647"/>
                  </a:lnTo>
                  <a:lnTo>
                    <a:pt x="6275" y="56343"/>
                  </a:lnTo>
                  <a:lnTo>
                    <a:pt x="6187" y="58624"/>
                  </a:lnTo>
                  <a:lnTo>
                    <a:pt x="6187" y="61345"/>
                  </a:lnTo>
                  <a:lnTo>
                    <a:pt x="6275" y="65733"/>
                  </a:lnTo>
                  <a:lnTo>
                    <a:pt x="6275" y="65821"/>
                  </a:lnTo>
                  <a:lnTo>
                    <a:pt x="6538" y="66347"/>
                  </a:lnTo>
                  <a:lnTo>
                    <a:pt x="6582" y="66391"/>
                  </a:lnTo>
                  <a:lnTo>
                    <a:pt x="8996" y="68717"/>
                  </a:lnTo>
                  <a:lnTo>
                    <a:pt x="10839" y="70384"/>
                  </a:lnTo>
                  <a:lnTo>
                    <a:pt x="12901" y="71964"/>
                  </a:lnTo>
                  <a:lnTo>
                    <a:pt x="14744" y="73368"/>
                  </a:lnTo>
                  <a:lnTo>
                    <a:pt x="14744" y="73412"/>
                  </a:lnTo>
                  <a:lnTo>
                    <a:pt x="16411" y="74377"/>
                  </a:lnTo>
                  <a:lnTo>
                    <a:pt x="17947" y="75167"/>
                  </a:lnTo>
                  <a:lnTo>
                    <a:pt x="18825" y="76528"/>
                  </a:lnTo>
                  <a:lnTo>
                    <a:pt x="19439" y="78020"/>
                  </a:lnTo>
                  <a:lnTo>
                    <a:pt x="19746" y="80170"/>
                  </a:lnTo>
                  <a:lnTo>
                    <a:pt x="20054" y="82802"/>
                  </a:lnTo>
                  <a:lnTo>
                    <a:pt x="19922" y="84996"/>
                  </a:lnTo>
                  <a:lnTo>
                    <a:pt x="19703" y="87190"/>
                  </a:lnTo>
                  <a:lnTo>
                    <a:pt x="19615" y="88639"/>
                  </a:lnTo>
                  <a:lnTo>
                    <a:pt x="19659" y="88726"/>
                  </a:lnTo>
                  <a:lnTo>
                    <a:pt x="19659" y="88770"/>
                  </a:lnTo>
                  <a:lnTo>
                    <a:pt x="19746" y="88814"/>
                  </a:lnTo>
                  <a:lnTo>
                    <a:pt x="19790" y="88814"/>
                  </a:lnTo>
                  <a:lnTo>
                    <a:pt x="19922" y="88770"/>
                  </a:lnTo>
                  <a:lnTo>
                    <a:pt x="19966" y="88726"/>
                  </a:lnTo>
                  <a:lnTo>
                    <a:pt x="19966" y="88682"/>
                  </a:lnTo>
                  <a:lnTo>
                    <a:pt x="20054" y="87190"/>
                  </a:lnTo>
                  <a:lnTo>
                    <a:pt x="20273" y="85040"/>
                  </a:lnTo>
                  <a:lnTo>
                    <a:pt x="20405" y="82802"/>
                  </a:lnTo>
                  <a:lnTo>
                    <a:pt x="20405" y="82759"/>
                  </a:lnTo>
                  <a:lnTo>
                    <a:pt x="20097" y="80126"/>
                  </a:lnTo>
                  <a:lnTo>
                    <a:pt x="19790" y="77932"/>
                  </a:lnTo>
                  <a:lnTo>
                    <a:pt x="19790" y="77888"/>
                  </a:lnTo>
                  <a:lnTo>
                    <a:pt x="19132" y="76396"/>
                  </a:lnTo>
                  <a:lnTo>
                    <a:pt x="19132" y="76352"/>
                  </a:lnTo>
                  <a:lnTo>
                    <a:pt x="18211" y="74948"/>
                  </a:lnTo>
                  <a:lnTo>
                    <a:pt x="18167" y="74860"/>
                  </a:lnTo>
                  <a:lnTo>
                    <a:pt x="16587" y="74070"/>
                  </a:lnTo>
                  <a:lnTo>
                    <a:pt x="14963" y="73105"/>
                  </a:lnTo>
                  <a:lnTo>
                    <a:pt x="13120" y="71701"/>
                  </a:lnTo>
                  <a:lnTo>
                    <a:pt x="11102" y="70121"/>
                  </a:lnTo>
                  <a:lnTo>
                    <a:pt x="9215" y="68454"/>
                  </a:lnTo>
                  <a:lnTo>
                    <a:pt x="6846" y="66172"/>
                  </a:lnTo>
                  <a:lnTo>
                    <a:pt x="6626" y="65689"/>
                  </a:lnTo>
                  <a:lnTo>
                    <a:pt x="6538" y="61345"/>
                  </a:lnTo>
                  <a:lnTo>
                    <a:pt x="6538" y="58624"/>
                  </a:lnTo>
                  <a:lnTo>
                    <a:pt x="6626" y="56387"/>
                  </a:lnTo>
                  <a:lnTo>
                    <a:pt x="6714" y="51647"/>
                  </a:lnTo>
                  <a:lnTo>
                    <a:pt x="6714" y="51604"/>
                  </a:lnTo>
                  <a:lnTo>
                    <a:pt x="6231" y="48883"/>
                  </a:lnTo>
                  <a:lnTo>
                    <a:pt x="5924" y="46733"/>
                  </a:lnTo>
                  <a:lnTo>
                    <a:pt x="6012" y="44276"/>
                  </a:lnTo>
                  <a:lnTo>
                    <a:pt x="6012" y="44232"/>
                  </a:lnTo>
                  <a:lnTo>
                    <a:pt x="5836" y="42959"/>
                  </a:lnTo>
                  <a:lnTo>
                    <a:pt x="5836" y="42915"/>
                  </a:lnTo>
                  <a:lnTo>
                    <a:pt x="5310" y="40941"/>
                  </a:lnTo>
                  <a:lnTo>
                    <a:pt x="4695" y="39229"/>
                  </a:lnTo>
                  <a:lnTo>
                    <a:pt x="3818" y="36991"/>
                  </a:lnTo>
                  <a:lnTo>
                    <a:pt x="2765" y="34446"/>
                  </a:lnTo>
                  <a:lnTo>
                    <a:pt x="1843" y="31857"/>
                  </a:lnTo>
                  <a:lnTo>
                    <a:pt x="1185" y="29488"/>
                  </a:lnTo>
                  <a:lnTo>
                    <a:pt x="483" y="25495"/>
                  </a:lnTo>
                  <a:lnTo>
                    <a:pt x="351" y="22248"/>
                  </a:lnTo>
                  <a:lnTo>
                    <a:pt x="527" y="20800"/>
                  </a:lnTo>
                  <a:lnTo>
                    <a:pt x="1492" y="18035"/>
                  </a:lnTo>
                  <a:lnTo>
                    <a:pt x="3598" y="13340"/>
                  </a:lnTo>
                  <a:lnTo>
                    <a:pt x="4608" y="12067"/>
                  </a:lnTo>
                  <a:lnTo>
                    <a:pt x="5090" y="11453"/>
                  </a:lnTo>
                  <a:lnTo>
                    <a:pt x="5573" y="10795"/>
                  </a:lnTo>
                  <a:lnTo>
                    <a:pt x="6143" y="10181"/>
                  </a:lnTo>
                  <a:lnTo>
                    <a:pt x="6758" y="9610"/>
                  </a:lnTo>
                  <a:lnTo>
                    <a:pt x="7372" y="8996"/>
                  </a:lnTo>
                  <a:lnTo>
                    <a:pt x="8030" y="8469"/>
                  </a:lnTo>
                  <a:lnTo>
                    <a:pt x="9434" y="7372"/>
                  </a:lnTo>
                  <a:lnTo>
                    <a:pt x="10926" y="6319"/>
                  </a:lnTo>
                  <a:lnTo>
                    <a:pt x="12418" y="5354"/>
                  </a:lnTo>
                  <a:lnTo>
                    <a:pt x="13954" y="4432"/>
                  </a:lnTo>
                  <a:lnTo>
                    <a:pt x="15490" y="3511"/>
                  </a:lnTo>
                  <a:lnTo>
                    <a:pt x="17684" y="2194"/>
                  </a:lnTo>
                  <a:lnTo>
                    <a:pt x="21019" y="351"/>
                  </a:lnTo>
                  <a:lnTo>
                    <a:pt x="21063" y="307"/>
                  </a:lnTo>
                  <a:lnTo>
                    <a:pt x="21107" y="220"/>
                  </a:lnTo>
                  <a:lnTo>
                    <a:pt x="21107" y="176"/>
                  </a:lnTo>
                  <a:lnTo>
                    <a:pt x="21063" y="88"/>
                  </a:lnTo>
                  <a:lnTo>
                    <a:pt x="21019" y="44"/>
                  </a:lnTo>
                  <a:lnTo>
                    <a:pt x="2097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6" name="Google Shape;7796;p246"/>
            <p:cNvSpPr/>
            <p:nvPr/>
          </p:nvSpPr>
          <p:spPr>
            <a:xfrm>
              <a:off x="3837425" y="3370350"/>
              <a:ext cx="377375" cy="1344950"/>
            </a:xfrm>
            <a:custGeom>
              <a:avLst/>
              <a:gdLst/>
              <a:ahLst/>
              <a:cxnLst/>
              <a:rect l="l" t="t" r="r" b="b"/>
              <a:pathLst>
                <a:path w="15095" h="53798" extrusionOk="0">
                  <a:moveTo>
                    <a:pt x="88" y="0"/>
                  </a:move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0" y="263"/>
                  </a:lnTo>
                  <a:lnTo>
                    <a:pt x="2326" y="5222"/>
                  </a:lnTo>
                  <a:lnTo>
                    <a:pt x="2326" y="5266"/>
                  </a:lnTo>
                  <a:lnTo>
                    <a:pt x="4871" y="9522"/>
                  </a:lnTo>
                  <a:lnTo>
                    <a:pt x="6670" y="12989"/>
                  </a:lnTo>
                  <a:lnTo>
                    <a:pt x="8206" y="16192"/>
                  </a:lnTo>
                  <a:lnTo>
                    <a:pt x="8996" y="17947"/>
                  </a:lnTo>
                  <a:lnTo>
                    <a:pt x="9259" y="18693"/>
                  </a:lnTo>
                  <a:lnTo>
                    <a:pt x="9347" y="21326"/>
                  </a:lnTo>
                  <a:lnTo>
                    <a:pt x="9390" y="25670"/>
                  </a:lnTo>
                  <a:lnTo>
                    <a:pt x="9390" y="28917"/>
                  </a:lnTo>
                  <a:lnTo>
                    <a:pt x="9478" y="36157"/>
                  </a:lnTo>
                  <a:lnTo>
                    <a:pt x="9829" y="42476"/>
                  </a:lnTo>
                  <a:lnTo>
                    <a:pt x="9961" y="43485"/>
                  </a:lnTo>
                  <a:lnTo>
                    <a:pt x="9961" y="43529"/>
                  </a:lnTo>
                  <a:lnTo>
                    <a:pt x="10751" y="45548"/>
                  </a:lnTo>
                  <a:lnTo>
                    <a:pt x="11936" y="48005"/>
                  </a:lnTo>
                  <a:lnTo>
                    <a:pt x="12901" y="49980"/>
                  </a:lnTo>
                  <a:lnTo>
                    <a:pt x="13603" y="51603"/>
                  </a:lnTo>
                  <a:lnTo>
                    <a:pt x="14744" y="53710"/>
                  </a:lnTo>
                  <a:lnTo>
                    <a:pt x="14832" y="53797"/>
                  </a:lnTo>
                  <a:lnTo>
                    <a:pt x="15007" y="53797"/>
                  </a:lnTo>
                  <a:lnTo>
                    <a:pt x="15051" y="53753"/>
                  </a:lnTo>
                  <a:lnTo>
                    <a:pt x="15095" y="53710"/>
                  </a:lnTo>
                  <a:lnTo>
                    <a:pt x="15095" y="53622"/>
                  </a:lnTo>
                  <a:lnTo>
                    <a:pt x="15051" y="53578"/>
                  </a:lnTo>
                  <a:lnTo>
                    <a:pt x="13910" y="51472"/>
                  </a:lnTo>
                  <a:lnTo>
                    <a:pt x="13208" y="49848"/>
                  </a:lnTo>
                  <a:lnTo>
                    <a:pt x="12243" y="47873"/>
                  </a:lnTo>
                  <a:lnTo>
                    <a:pt x="11058" y="45372"/>
                  </a:lnTo>
                  <a:lnTo>
                    <a:pt x="10312" y="43398"/>
                  </a:lnTo>
                  <a:lnTo>
                    <a:pt x="10180" y="42432"/>
                  </a:lnTo>
                  <a:lnTo>
                    <a:pt x="9829" y="36114"/>
                  </a:lnTo>
                  <a:lnTo>
                    <a:pt x="9741" y="28917"/>
                  </a:lnTo>
                  <a:lnTo>
                    <a:pt x="9741" y="25670"/>
                  </a:lnTo>
                  <a:lnTo>
                    <a:pt x="9698" y="21326"/>
                  </a:lnTo>
                  <a:lnTo>
                    <a:pt x="9610" y="18649"/>
                  </a:lnTo>
                  <a:lnTo>
                    <a:pt x="9566" y="18605"/>
                  </a:lnTo>
                  <a:lnTo>
                    <a:pt x="9303" y="17815"/>
                  </a:lnTo>
                  <a:lnTo>
                    <a:pt x="8513" y="16016"/>
                  </a:lnTo>
                  <a:lnTo>
                    <a:pt x="6977" y="12857"/>
                  </a:lnTo>
                  <a:lnTo>
                    <a:pt x="5178" y="9347"/>
                  </a:lnTo>
                  <a:lnTo>
                    <a:pt x="2633" y="5090"/>
                  </a:lnTo>
                  <a:lnTo>
                    <a:pt x="307" y="88"/>
                  </a:lnTo>
                  <a:lnTo>
                    <a:pt x="263" y="44"/>
                  </a:lnTo>
                  <a:lnTo>
                    <a:pt x="21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7" name="Google Shape;7797;p246"/>
            <p:cNvSpPr/>
            <p:nvPr/>
          </p:nvSpPr>
          <p:spPr>
            <a:xfrm>
              <a:off x="3607050" y="3450425"/>
              <a:ext cx="547425" cy="1221000"/>
            </a:xfrm>
            <a:custGeom>
              <a:avLst/>
              <a:gdLst/>
              <a:ahLst/>
              <a:cxnLst/>
              <a:rect l="l" t="t" r="r" b="b"/>
              <a:pathLst>
                <a:path w="21897" h="48840" extrusionOk="0">
                  <a:moveTo>
                    <a:pt x="8425" y="0"/>
                  </a:moveTo>
                  <a:lnTo>
                    <a:pt x="132" y="2150"/>
                  </a:lnTo>
                  <a:lnTo>
                    <a:pt x="88" y="2194"/>
                  </a:lnTo>
                  <a:lnTo>
                    <a:pt x="44" y="2238"/>
                  </a:lnTo>
                  <a:lnTo>
                    <a:pt x="0" y="2326"/>
                  </a:lnTo>
                  <a:lnTo>
                    <a:pt x="0" y="2370"/>
                  </a:lnTo>
                  <a:lnTo>
                    <a:pt x="44" y="2458"/>
                  </a:lnTo>
                  <a:lnTo>
                    <a:pt x="88" y="2501"/>
                  </a:lnTo>
                  <a:lnTo>
                    <a:pt x="220" y="2501"/>
                  </a:lnTo>
                  <a:lnTo>
                    <a:pt x="8381" y="351"/>
                  </a:lnTo>
                  <a:lnTo>
                    <a:pt x="9742" y="3862"/>
                  </a:lnTo>
                  <a:lnTo>
                    <a:pt x="9785" y="3950"/>
                  </a:lnTo>
                  <a:lnTo>
                    <a:pt x="12638" y="6846"/>
                  </a:lnTo>
                  <a:lnTo>
                    <a:pt x="14437" y="10093"/>
                  </a:lnTo>
                  <a:lnTo>
                    <a:pt x="16148" y="13559"/>
                  </a:lnTo>
                  <a:lnTo>
                    <a:pt x="17114" y="15446"/>
                  </a:lnTo>
                  <a:lnTo>
                    <a:pt x="17333" y="16631"/>
                  </a:lnTo>
                  <a:lnTo>
                    <a:pt x="17377" y="18825"/>
                  </a:lnTo>
                  <a:lnTo>
                    <a:pt x="17421" y="21019"/>
                  </a:lnTo>
                  <a:lnTo>
                    <a:pt x="17465" y="25363"/>
                  </a:lnTo>
                  <a:lnTo>
                    <a:pt x="17465" y="28303"/>
                  </a:lnTo>
                  <a:lnTo>
                    <a:pt x="17508" y="31243"/>
                  </a:lnTo>
                  <a:lnTo>
                    <a:pt x="17596" y="34183"/>
                  </a:lnTo>
                  <a:lnTo>
                    <a:pt x="17728" y="37123"/>
                  </a:lnTo>
                  <a:lnTo>
                    <a:pt x="17947" y="40546"/>
                  </a:lnTo>
                  <a:lnTo>
                    <a:pt x="17947" y="40590"/>
                  </a:lnTo>
                  <a:lnTo>
                    <a:pt x="20975" y="47303"/>
                  </a:lnTo>
                  <a:lnTo>
                    <a:pt x="21545" y="48707"/>
                  </a:lnTo>
                  <a:lnTo>
                    <a:pt x="21633" y="48795"/>
                  </a:lnTo>
                  <a:lnTo>
                    <a:pt x="21721" y="48839"/>
                  </a:lnTo>
                  <a:lnTo>
                    <a:pt x="21765" y="48839"/>
                  </a:lnTo>
                  <a:lnTo>
                    <a:pt x="21853" y="48795"/>
                  </a:lnTo>
                  <a:lnTo>
                    <a:pt x="21853" y="48751"/>
                  </a:lnTo>
                  <a:lnTo>
                    <a:pt x="21896" y="48664"/>
                  </a:lnTo>
                  <a:lnTo>
                    <a:pt x="21853" y="48576"/>
                  </a:lnTo>
                  <a:lnTo>
                    <a:pt x="21326" y="47172"/>
                  </a:lnTo>
                  <a:lnTo>
                    <a:pt x="18298" y="40458"/>
                  </a:lnTo>
                  <a:lnTo>
                    <a:pt x="18079" y="37123"/>
                  </a:lnTo>
                  <a:lnTo>
                    <a:pt x="17947" y="34183"/>
                  </a:lnTo>
                  <a:lnTo>
                    <a:pt x="17859" y="31243"/>
                  </a:lnTo>
                  <a:lnTo>
                    <a:pt x="17816" y="28303"/>
                  </a:lnTo>
                  <a:lnTo>
                    <a:pt x="17816" y="25363"/>
                  </a:lnTo>
                  <a:lnTo>
                    <a:pt x="17772" y="21019"/>
                  </a:lnTo>
                  <a:lnTo>
                    <a:pt x="17728" y="18781"/>
                  </a:lnTo>
                  <a:lnTo>
                    <a:pt x="17684" y="16587"/>
                  </a:lnTo>
                  <a:lnTo>
                    <a:pt x="17465" y="15358"/>
                  </a:lnTo>
                  <a:lnTo>
                    <a:pt x="17465" y="15315"/>
                  </a:lnTo>
                  <a:lnTo>
                    <a:pt x="16455" y="13428"/>
                  </a:lnTo>
                  <a:lnTo>
                    <a:pt x="14744" y="9917"/>
                  </a:lnTo>
                  <a:lnTo>
                    <a:pt x="12945" y="6670"/>
                  </a:lnTo>
                  <a:lnTo>
                    <a:pt x="12901" y="6626"/>
                  </a:lnTo>
                  <a:lnTo>
                    <a:pt x="10049" y="3730"/>
                  </a:lnTo>
                  <a:lnTo>
                    <a:pt x="8645" y="88"/>
                  </a:lnTo>
                  <a:lnTo>
                    <a:pt x="855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8" name="Google Shape;7798;p246"/>
            <p:cNvSpPr/>
            <p:nvPr/>
          </p:nvSpPr>
          <p:spPr>
            <a:xfrm>
              <a:off x="3672850" y="3530500"/>
              <a:ext cx="435550" cy="1108000"/>
            </a:xfrm>
            <a:custGeom>
              <a:avLst/>
              <a:gdLst/>
              <a:ahLst/>
              <a:cxnLst/>
              <a:rect l="l" t="t" r="r" b="b"/>
              <a:pathLst>
                <a:path w="17422" h="44320" extrusionOk="0">
                  <a:moveTo>
                    <a:pt x="2019" y="1"/>
                  </a:moveTo>
                  <a:lnTo>
                    <a:pt x="133" y="483"/>
                  </a:lnTo>
                  <a:lnTo>
                    <a:pt x="45" y="483"/>
                  </a:lnTo>
                  <a:lnTo>
                    <a:pt x="1" y="571"/>
                  </a:lnTo>
                  <a:lnTo>
                    <a:pt x="1" y="615"/>
                  </a:lnTo>
                  <a:lnTo>
                    <a:pt x="1" y="703"/>
                  </a:lnTo>
                  <a:lnTo>
                    <a:pt x="45" y="747"/>
                  </a:lnTo>
                  <a:lnTo>
                    <a:pt x="89" y="790"/>
                  </a:lnTo>
                  <a:lnTo>
                    <a:pt x="133" y="834"/>
                  </a:lnTo>
                  <a:lnTo>
                    <a:pt x="220" y="834"/>
                  </a:lnTo>
                  <a:lnTo>
                    <a:pt x="2019" y="352"/>
                  </a:lnTo>
                  <a:lnTo>
                    <a:pt x="3248" y="1624"/>
                  </a:lnTo>
                  <a:lnTo>
                    <a:pt x="4433" y="2721"/>
                  </a:lnTo>
                  <a:lnTo>
                    <a:pt x="5881" y="4081"/>
                  </a:lnTo>
                  <a:lnTo>
                    <a:pt x="9918" y="8557"/>
                  </a:lnTo>
                  <a:lnTo>
                    <a:pt x="13341" y="14393"/>
                  </a:lnTo>
                  <a:lnTo>
                    <a:pt x="13560" y="18737"/>
                  </a:lnTo>
                  <a:lnTo>
                    <a:pt x="13648" y="22116"/>
                  </a:lnTo>
                  <a:lnTo>
                    <a:pt x="13648" y="24968"/>
                  </a:lnTo>
                  <a:lnTo>
                    <a:pt x="13736" y="29357"/>
                  </a:lnTo>
                  <a:lnTo>
                    <a:pt x="14130" y="36772"/>
                  </a:lnTo>
                  <a:lnTo>
                    <a:pt x="14306" y="37825"/>
                  </a:lnTo>
                  <a:lnTo>
                    <a:pt x="14306" y="37869"/>
                  </a:lnTo>
                  <a:lnTo>
                    <a:pt x="15579" y="40941"/>
                  </a:lnTo>
                  <a:lnTo>
                    <a:pt x="17070" y="44232"/>
                  </a:lnTo>
                  <a:lnTo>
                    <a:pt x="17158" y="44276"/>
                  </a:lnTo>
                  <a:lnTo>
                    <a:pt x="17246" y="44320"/>
                  </a:lnTo>
                  <a:lnTo>
                    <a:pt x="17334" y="44320"/>
                  </a:lnTo>
                  <a:lnTo>
                    <a:pt x="17378" y="44276"/>
                  </a:lnTo>
                  <a:lnTo>
                    <a:pt x="17422" y="44188"/>
                  </a:lnTo>
                  <a:lnTo>
                    <a:pt x="17422" y="44144"/>
                  </a:lnTo>
                  <a:lnTo>
                    <a:pt x="17422" y="44056"/>
                  </a:lnTo>
                  <a:lnTo>
                    <a:pt x="15886" y="40809"/>
                  </a:lnTo>
                  <a:lnTo>
                    <a:pt x="14657" y="37782"/>
                  </a:lnTo>
                  <a:lnTo>
                    <a:pt x="14482" y="36728"/>
                  </a:lnTo>
                  <a:lnTo>
                    <a:pt x="14087" y="29313"/>
                  </a:lnTo>
                  <a:lnTo>
                    <a:pt x="13999" y="24968"/>
                  </a:lnTo>
                  <a:lnTo>
                    <a:pt x="13999" y="22072"/>
                  </a:lnTo>
                  <a:lnTo>
                    <a:pt x="13911" y="18737"/>
                  </a:lnTo>
                  <a:lnTo>
                    <a:pt x="13692" y="14349"/>
                  </a:lnTo>
                  <a:lnTo>
                    <a:pt x="13692" y="14262"/>
                  </a:lnTo>
                  <a:lnTo>
                    <a:pt x="10225" y="8382"/>
                  </a:lnTo>
                  <a:lnTo>
                    <a:pt x="10181" y="8338"/>
                  </a:lnTo>
                  <a:lnTo>
                    <a:pt x="6144" y="3862"/>
                  </a:lnTo>
                  <a:lnTo>
                    <a:pt x="4477" y="2282"/>
                  </a:lnTo>
                  <a:lnTo>
                    <a:pt x="3248" y="1098"/>
                  </a:lnTo>
                  <a:lnTo>
                    <a:pt x="2195" y="44"/>
                  </a:lnTo>
                  <a:lnTo>
                    <a:pt x="215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9" name="Google Shape;7799;p246"/>
            <p:cNvSpPr/>
            <p:nvPr/>
          </p:nvSpPr>
          <p:spPr>
            <a:xfrm>
              <a:off x="6276075" y="3554625"/>
              <a:ext cx="204075" cy="110825"/>
            </a:xfrm>
            <a:custGeom>
              <a:avLst/>
              <a:gdLst/>
              <a:ahLst/>
              <a:cxnLst/>
              <a:rect l="l" t="t" r="r" b="b"/>
              <a:pathLst>
                <a:path w="8163" h="4433" extrusionOk="0">
                  <a:moveTo>
                    <a:pt x="4740" y="1"/>
                  </a:moveTo>
                  <a:lnTo>
                    <a:pt x="2589" y="1010"/>
                  </a:lnTo>
                  <a:lnTo>
                    <a:pt x="922" y="1712"/>
                  </a:lnTo>
                  <a:lnTo>
                    <a:pt x="878" y="1756"/>
                  </a:lnTo>
                  <a:lnTo>
                    <a:pt x="220" y="2327"/>
                  </a:lnTo>
                  <a:lnTo>
                    <a:pt x="132" y="2414"/>
                  </a:lnTo>
                  <a:lnTo>
                    <a:pt x="0" y="2809"/>
                  </a:lnTo>
                  <a:lnTo>
                    <a:pt x="0" y="2941"/>
                  </a:lnTo>
                  <a:lnTo>
                    <a:pt x="176" y="3467"/>
                  </a:lnTo>
                  <a:lnTo>
                    <a:pt x="220" y="3555"/>
                  </a:lnTo>
                  <a:lnTo>
                    <a:pt x="703" y="3994"/>
                  </a:lnTo>
                  <a:lnTo>
                    <a:pt x="746" y="4038"/>
                  </a:lnTo>
                  <a:lnTo>
                    <a:pt x="1361" y="4345"/>
                  </a:lnTo>
                  <a:lnTo>
                    <a:pt x="1448" y="4345"/>
                  </a:lnTo>
                  <a:lnTo>
                    <a:pt x="3028" y="4433"/>
                  </a:lnTo>
                  <a:lnTo>
                    <a:pt x="3072" y="4433"/>
                  </a:lnTo>
                  <a:lnTo>
                    <a:pt x="5178" y="4038"/>
                  </a:lnTo>
                  <a:lnTo>
                    <a:pt x="8031" y="3160"/>
                  </a:lnTo>
                  <a:lnTo>
                    <a:pt x="8118" y="3160"/>
                  </a:lnTo>
                  <a:lnTo>
                    <a:pt x="8162" y="3073"/>
                  </a:lnTo>
                  <a:lnTo>
                    <a:pt x="8162" y="3029"/>
                  </a:lnTo>
                  <a:lnTo>
                    <a:pt x="8162" y="2941"/>
                  </a:lnTo>
                  <a:lnTo>
                    <a:pt x="8118" y="2897"/>
                  </a:lnTo>
                  <a:lnTo>
                    <a:pt x="8074" y="2853"/>
                  </a:lnTo>
                  <a:lnTo>
                    <a:pt x="7943" y="2853"/>
                  </a:lnTo>
                  <a:lnTo>
                    <a:pt x="5091" y="3687"/>
                  </a:lnTo>
                  <a:lnTo>
                    <a:pt x="3028" y="4082"/>
                  </a:lnTo>
                  <a:lnTo>
                    <a:pt x="1492" y="3994"/>
                  </a:lnTo>
                  <a:lnTo>
                    <a:pt x="922" y="3731"/>
                  </a:lnTo>
                  <a:lnTo>
                    <a:pt x="527" y="3336"/>
                  </a:lnTo>
                  <a:lnTo>
                    <a:pt x="351" y="2897"/>
                  </a:lnTo>
                  <a:lnTo>
                    <a:pt x="483" y="2546"/>
                  </a:lnTo>
                  <a:lnTo>
                    <a:pt x="1097" y="2019"/>
                  </a:lnTo>
                  <a:lnTo>
                    <a:pt x="2721" y="1361"/>
                  </a:lnTo>
                  <a:lnTo>
                    <a:pt x="4915" y="308"/>
                  </a:lnTo>
                  <a:lnTo>
                    <a:pt x="4959" y="264"/>
                  </a:lnTo>
                  <a:lnTo>
                    <a:pt x="5003" y="220"/>
                  </a:lnTo>
                  <a:lnTo>
                    <a:pt x="5003" y="176"/>
                  </a:lnTo>
                  <a:lnTo>
                    <a:pt x="5003" y="89"/>
                  </a:lnTo>
                  <a:lnTo>
                    <a:pt x="4959" y="45"/>
                  </a:lnTo>
                  <a:lnTo>
                    <a:pt x="487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0" name="Google Shape;7800;p246"/>
            <p:cNvSpPr/>
            <p:nvPr/>
          </p:nvSpPr>
          <p:spPr>
            <a:xfrm>
              <a:off x="6730225" y="3940775"/>
              <a:ext cx="561700" cy="625325"/>
            </a:xfrm>
            <a:custGeom>
              <a:avLst/>
              <a:gdLst/>
              <a:ahLst/>
              <a:cxnLst/>
              <a:rect l="l" t="t" r="r" b="b"/>
              <a:pathLst>
                <a:path w="22468" h="25013" extrusionOk="0">
                  <a:moveTo>
                    <a:pt x="3775" y="1"/>
                  </a:moveTo>
                  <a:lnTo>
                    <a:pt x="3731" y="45"/>
                  </a:lnTo>
                  <a:lnTo>
                    <a:pt x="3687" y="89"/>
                  </a:lnTo>
                  <a:lnTo>
                    <a:pt x="2151" y="3643"/>
                  </a:lnTo>
                  <a:lnTo>
                    <a:pt x="1361" y="5486"/>
                  </a:lnTo>
                  <a:lnTo>
                    <a:pt x="1361" y="5530"/>
                  </a:lnTo>
                  <a:lnTo>
                    <a:pt x="703" y="8733"/>
                  </a:lnTo>
                  <a:lnTo>
                    <a:pt x="133" y="11629"/>
                  </a:lnTo>
                  <a:lnTo>
                    <a:pt x="1" y="12375"/>
                  </a:lnTo>
                  <a:lnTo>
                    <a:pt x="1" y="12463"/>
                  </a:lnTo>
                  <a:lnTo>
                    <a:pt x="89" y="12551"/>
                  </a:lnTo>
                  <a:lnTo>
                    <a:pt x="3336" y="14788"/>
                  </a:lnTo>
                  <a:lnTo>
                    <a:pt x="3862" y="15534"/>
                  </a:lnTo>
                  <a:lnTo>
                    <a:pt x="4916" y="17860"/>
                  </a:lnTo>
                  <a:lnTo>
                    <a:pt x="4916" y="17904"/>
                  </a:lnTo>
                  <a:lnTo>
                    <a:pt x="6013" y="19791"/>
                  </a:lnTo>
                  <a:lnTo>
                    <a:pt x="7241" y="21371"/>
                  </a:lnTo>
                  <a:lnTo>
                    <a:pt x="7285" y="21414"/>
                  </a:lnTo>
                  <a:lnTo>
                    <a:pt x="8645" y="22117"/>
                  </a:lnTo>
                  <a:lnTo>
                    <a:pt x="9523" y="22424"/>
                  </a:lnTo>
                  <a:lnTo>
                    <a:pt x="9567" y="22424"/>
                  </a:lnTo>
                  <a:lnTo>
                    <a:pt x="12244" y="22862"/>
                  </a:lnTo>
                  <a:lnTo>
                    <a:pt x="14525" y="23082"/>
                  </a:lnTo>
                  <a:lnTo>
                    <a:pt x="18080" y="24267"/>
                  </a:lnTo>
                  <a:lnTo>
                    <a:pt x="20274" y="24925"/>
                  </a:lnTo>
                  <a:lnTo>
                    <a:pt x="20318" y="24925"/>
                  </a:lnTo>
                  <a:lnTo>
                    <a:pt x="21327" y="25013"/>
                  </a:lnTo>
                  <a:lnTo>
                    <a:pt x="21415" y="25013"/>
                  </a:lnTo>
                  <a:lnTo>
                    <a:pt x="22336" y="24793"/>
                  </a:lnTo>
                  <a:lnTo>
                    <a:pt x="22424" y="24749"/>
                  </a:lnTo>
                  <a:lnTo>
                    <a:pt x="22468" y="24705"/>
                  </a:lnTo>
                  <a:lnTo>
                    <a:pt x="22468" y="24618"/>
                  </a:lnTo>
                  <a:lnTo>
                    <a:pt x="22468" y="24574"/>
                  </a:lnTo>
                  <a:lnTo>
                    <a:pt x="22468" y="24486"/>
                  </a:lnTo>
                  <a:lnTo>
                    <a:pt x="22424" y="24442"/>
                  </a:lnTo>
                  <a:lnTo>
                    <a:pt x="22292" y="24442"/>
                  </a:lnTo>
                  <a:lnTo>
                    <a:pt x="21327" y="24662"/>
                  </a:lnTo>
                  <a:lnTo>
                    <a:pt x="20362" y="24574"/>
                  </a:lnTo>
                  <a:lnTo>
                    <a:pt x="18211" y="23916"/>
                  </a:lnTo>
                  <a:lnTo>
                    <a:pt x="14657" y="22731"/>
                  </a:lnTo>
                  <a:lnTo>
                    <a:pt x="14613" y="22731"/>
                  </a:lnTo>
                  <a:lnTo>
                    <a:pt x="12288" y="22511"/>
                  </a:lnTo>
                  <a:lnTo>
                    <a:pt x="9611" y="22073"/>
                  </a:lnTo>
                  <a:lnTo>
                    <a:pt x="8777" y="21765"/>
                  </a:lnTo>
                  <a:lnTo>
                    <a:pt x="7461" y="21107"/>
                  </a:lnTo>
                  <a:lnTo>
                    <a:pt x="6320" y="19615"/>
                  </a:lnTo>
                  <a:lnTo>
                    <a:pt x="5223" y="17728"/>
                  </a:lnTo>
                  <a:lnTo>
                    <a:pt x="4170" y="15403"/>
                  </a:lnTo>
                  <a:lnTo>
                    <a:pt x="4170" y="15359"/>
                  </a:lnTo>
                  <a:lnTo>
                    <a:pt x="3643" y="14569"/>
                  </a:lnTo>
                  <a:lnTo>
                    <a:pt x="3599" y="14525"/>
                  </a:lnTo>
                  <a:lnTo>
                    <a:pt x="352" y="12331"/>
                  </a:lnTo>
                  <a:lnTo>
                    <a:pt x="484" y="11717"/>
                  </a:lnTo>
                  <a:lnTo>
                    <a:pt x="1054" y="8821"/>
                  </a:lnTo>
                  <a:lnTo>
                    <a:pt x="1712" y="5618"/>
                  </a:lnTo>
                  <a:lnTo>
                    <a:pt x="2458" y="3775"/>
                  </a:lnTo>
                  <a:lnTo>
                    <a:pt x="3994" y="264"/>
                  </a:lnTo>
                  <a:lnTo>
                    <a:pt x="3994" y="176"/>
                  </a:lnTo>
                  <a:lnTo>
                    <a:pt x="3994" y="132"/>
                  </a:lnTo>
                  <a:lnTo>
                    <a:pt x="3950" y="45"/>
                  </a:lnTo>
                  <a:lnTo>
                    <a:pt x="390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1" name="Google Shape;7801;p246"/>
            <p:cNvSpPr/>
            <p:nvPr/>
          </p:nvSpPr>
          <p:spPr>
            <a:xfrm>
              <a:off x="6209150" y="3492100"/>
              <a:ext cx="307200" cy="221625"/>
            </a:xfrm>
            <a:custGeom>
              <a:avLst/>
              <a:gdLst/>
              <a:ahLst/>
              <a:cxnLst/>
              <a:rect l="l" t="t" r="r" b="b"/>
              <a:pathLst>
                <a:path w="12288" h="8865" extrusionOk="0">
                  <a:moveTo>
                    <a:pt x="4608" y="1"/>
                  </a:moveTo>
                  <a:lnTo>
                    <a:pt x="4564" y="89"/>
                  </a:lnTo>
                  <a:lnTo>
                    <a:pt x="3116" y="2239"/>
                  </a:lnTo>
                  <a:lnTo>
                    <a:pt x="2107" y="3116"/>
                  </a:lnTo>
                  <a:lnTo>
                    <a:pt x="747" y="4740"/>
                  </a:lnTo>
                  <a:lnTo>
                    <a:pt x="747" y="4784"/>
                  </a:lnTo>
                  <a:lnTo>
                    <a:pt x="1" y="6188"/>
                  </a:lnTo>
                  <a:lnTo>
                    <a:pt x="1" y="6276"/>
                  </a:lnTo>
                  <a:lnTo>
                    <a:pt x="1" y="6363"/>
                  </a:lnTo>
                  <a:lnTo>
                    <a:pt x="308" y="6890"/>
                  </a:lnTo>
                  <a:lnTo>
                    <a:pt x="352" y="6978"/>
                  </a:lnTo>
                  <a:lnTo>
                    <a:pt x="2634" y="8426"/>
                  </a:lnTo>
                  <a:lnTo>
                    <a:pt x="2721" y="8426"/>
                  </a:lnTo>
                  <a:lnTo>
                    <a:pt x="5837" y="8865"/>
                  </a:lnTo>
                  <a:lnTo>
                    <a:pt x="5881" y="8865"/>
                  </a:lnTo>
                  <a:lnTo>
                    <a:pt x="8294" y="8294"/>
                  </a:lnTo>
                  <a:lnTo>
                    <a:pt x="10883" y="7241"/>
                  </a:lnTo>
                  <a:lnTo>
                    <a:pt x="12156" y="7022"/>
                  </a:lnTo>
                  <a:lnTo>
                    <a:pt x="12200" y="6978"/>
                  </a:lnTo>
                  <a:lnTo>
                    <a:pt x="12287" y="6934"/>
                  </a:lnTo>
                  <a:lnTo>
                    <a:pt x="12287" y="6846"/>
                  </a:lnTo>
                  <a:lnTo>
                    <a:pt x="12287" y="6802"/>
                  </a:lnTo>
                  <a:lnTo>
                    <a:pt x="12287" y="6714"/>
                  </a:lnTo>
                  <a:lnTo>
                    <a:pt x="12200" y="6671"/>
                  </a:lnTo>
                  <a:lnTo>
                    <a:pt x="12068" y="6671"/>
                  </a:lnTo>
                  <a:lnTo>
                    <a:pt x="10795" y="6934"/>
                  </a:lnTo>
                  <a:lnTo>
                    <a:pt x="10751" y="6934"/>
                  </a:lnTo>
                  <a:lnTo>
                    <a:pt x="8206" y="7943"/>
                  </a:lnTo>
                  <a:lnTo>
                    <a:pt x="5837" y="8514"/>
                  </a:lnTo>
                  <a:lnTo>
                    <a:pt x="2765" y="8119"/>
                  </a:lnTo>
                  <a:lnTo>
                    <a:pt x="615" y="6671"/>
                  </a:lnTo>
                  <a:lnTo>
                    <a:pt x="352" y="6276"/>
                  </a:lnTo>
                  <a:lnTo>
                    <a:pt x="1054" y="4959"/>
                  </a:lnTo>
                  <a:lnTo>
                    <a:pt x="2370" y="3380"/>
                  </a:lnTo>
                  <a:lnTo>
                    <a:pt x="3380" y="2502"/>
                  </a:lnTo>
                  <a:lnTo>
                    <a:pt x="3423" y="2458"/>
                  </a:lnTo>
                  <a:lnTo>
                    <a:pt x="4871" y="264"/>
                  </a:lnTo>
                  <a:lnTo>
                    <a:pt x="4871" y="220"/>
                  </a:lnTo>
                  <a:lnTo>
                    <a:pt x="4871" y="132"/>
                  </a:lnTo>
                  <a:lnTo>
                    <a:pt x="4871" y="89"/>
                  </a:lnTo>
                  <a:lnTo>
                    <a:pt x="482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2" name="Google Shape;7802;p246"/>
            <p:cNvSpPr/>
            <p:nvPr/>
          </p:nvSpPr>
          <p:spPr>
            <a:xfrm>
              <a:off x="6661125" y="3867275"/>
              <a:ext cx="603375" cy="716375"/>
            </a:xfrm>
            <a:custGeom>
              <a:avLst/>
              <a:gdLst/>
              <a:ahLst/>
              <a:cxnLst/>
              <a:rect l="l" t="t" r="r" b="b"/>
              <a:pathLst>
                <a:path w="24135" h="28655" extrusionOk="0">
                  <a:moveTo>
                    <a:pt x="3204" y="1"/>
                  </a:moveTo>
                  <a:lnTo>
                    <a:pt x="3160" y="89"/>
                  </a:lnTo>
                  <a:lnTo>
                    <a:pt x="3116" y="132"/>
                  </a:lnTo>
                  <a:lnTo>
                    <a:pt x="2941" y="1361"/>
                  </a:lnTo>
                  <a:lnTo>
                    <a:pt x="1756" y="4477"/>
                  </a:lnTo>
                  <a:lnTo>
                    <a:pt x="1141" y="6495"/>
                  </a:lnTo>
                  <a:lnTo>
                    <a:pt x="1098" y="6539"/>
                  </a:lnTo>
                  <a:lnTo>
                    <a:pt x="878" y="8821"/>
                  </a:lnTo>
                  <a:lnTo>
                    <a:pt x="44" y="13165"/>
                  </a:lnTo>
                  <a:lnTo>
                    <a:pt x="1" y="15491"/>
                  </a:lnTo>
                  <a:lnTo>
                    <a:pt x="44" y="16895"/>
                  </a:lnTo>
                  <a:lnTo>
                    <a:pt x="44" y="16983"/>
                  </a:lnTo>
                  <a:lnTo>
                    <a:pt x="439" y="17641"/>
                  </a:lnTo>
                  <a:lnTo>
                    <a:pt x="483" y="17685"/>
                  </a:lnTo>
                  <a:lnTo>
                    <a:pt x="1317" y="18211"/>
                  </a:lnTo>
                  <a:lnTo>
                    <a:pt x="1361" y="18255"/>
                  </a:lnTo>
                  <a:lnTo>
                    <a:pt x="4081" y="19220"/>
                  </a:lnTo>
                  <a:lnTo>
                    <a:pt x="5529" y="20010"/>
                  </a:lnTo>
                  <a:lnTo>
                    <a:pt x="7065" y="22204"/>
                  </a:lnTo>
                  <a:lnTo>
                    <a:pt x="8601" y="24442"/>
                  </a:lnTo>
                  <a:lnTo>
                    <a:pt x="9479" y="25451"/>
                  </a:lnTo>
                  <a:lnTo>
                    <a:pt x="9523" y="25495"/>
                  </a:lnTo>
                  <a:lnTo>
                    <a:pt x="11585" y="26417"/>
                  </a:lnTo>
                  <a:lnTo>
                    <a:pt x="11629" y="26417"/>
                  </a:lnTo>
                  <a:lnTo>
                    <a:pt x="13779" y="26812"/>
                  </a:lnTo>
                  <a:lnTo>
                    <a:pt x="16412" y="27119"/>
                  </a:lnTo>
                  <a:lnTo>
                    <a:pt x="17816" y="27251"/>
                  </a:lnTo>
                  <a:lnTo>
                    <a:pt x="20449" y="28128"/>
                  </a:lnTo>
                  <a:lnTo>
                    <a:pt x="22248" y="28655"/>
                  </a:lnTo>
                  <a:lnTo>
                    <a:pt x="23389" y="28655"/>
                  </a:lnTo>
                  <a:lnTo>
                    <a:pt x="24003" y="28479"/>
                  </a:lnTo>
                  <a:lnTo>
                    <a:pt x="24047" y="28435"/>
                  </a:lnTo>
                  <a:lnTo>
                    <a:pt x="24091" y="28391"/>
                  </a:lnTo>
                  <a:lnTo>
                    <a:pt x="24135" y="28304"/>
                  </a:lnTo>
                  <a:lnTo>
                    <a:pt x="24091" y="28260"/>
                  </a:lnTo>
                  <a:lnTo>
                    <a:pt x="24091" y="28172"/>
                  </a:lnTo>
                  <a:lnTo>
                    <a:pt x="24047" y="28128"/>
                  </a:lnTo>
                  <a:lnTo>
                    <a:pt x="23872" y="28128"/>
                  </a:lnTo>
                  <a:lnTo>
                    <a:pt x="23301" y="28304"/>
                  </a:lnTo>
                  <a:lnTo>
                    <a:pt x="22336" y="28304"/>
                  </a:lnTo>
                  <a:lnTo>
                    <a:pt x="20537" y="27777"/>
                  </a:lnTo>
                  <a:lnTo>
                    <a:pt x="17904" y="26899"/>
                  </a:lnTo>
                  <a:lnTo>
                    <a:pt x="17860" y="26899"/>
                  </a:lnTo>
                  <a:lnTo>
                    <a:pt x="16456" y="26768"/>
                  </a:lnTo>
                  <a:lnTo>
                    <a:pt x="13823" y="26461"/>
                  </a:lnTo>
                  <a:lnTo>
                    <a:pt x="11717" y="26066"/>
                  </a:lnTo>
                  <a:lnTo>
                    <a:pt x="9698" y="25188"/>
                  </a:lnTo>
                  <a:lnTo>
                    <a:pt x="8864" y="24223"/>
                  </a:lnTo>
                  <a:lnTo>
                    <a:pt x="7372" y="22029"/>
                  </a:lnTo>
                  <a:lnTo>
                    <a:pt x="5793" y="19791"/>
                  </a:lnTo>
                  <a:lnTo>
                    <a:pt x="5705" y="19703"/>
                  </a:lnTo>
                  <a:lnTo>
                    <a:pt x="4257" y="18913"/>
                  </a:lnTo>
                  <a:lnTo>
                    <a:pt x="4213" y="18913"/>
                  </a:lnTo>
                  <a:lnTo>
                    <a:pt x="1492" y="17904"/>
                  </a:lnTo>
                  <a:lnTo>
                    <a:pt x="703" y="17421"/>
                  </a:lnTo>
                  <a:lnTo>
                    <a:pt x="395" y="16851"/>
                  </a:lnTo>
                  <a:lnTo>
                    <a:pt x="352" y="15491"/>
                  </a:lnTo>
                  <a:lnTo>
                    <a:pt x="395" y="13209"/>
                  </a:lnTo>
                  <a:lnTo>
                    <a:pt x="1229" y="8865"/>
                  </a:lnTo>
                  <a:lnTo>
                    <a:pt x="1449" y="6583"/>
                  </a:lnTo>
                  <a:lnTo>
                    <a:pt x="2107" y="4608"/>
                  </a:lnTo>
                  <a:lnTo>
                    <a:pt x="3292" y="1449"/>
                  </a:lnTo>
                  <a:lnTo>
                    <a:pt x="3292" y="1405"/>
                  </a:lnTo>
                  <a:lnTo>
                    <a:pt x="3467" y="176"/>
                  </a:lnTo>
                  <a:lnTo>
                    <a:pt x="3467" y="132"/>
                  </a:lnTo>
                  <a:lnTo>
                    <a:pt x="3467" y="45"/>
                  </a:lnTo>
                  <a:lnTo>
                    <a:pt x="337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3" name="Google Shape;7803;p246"/>
            <p:cNvSpPr/>
            <p:nvPr/>
          </p:nvSpPr>
          <p:spPr>
            <a:xfrm>
              <a:off x="6088475" y="3432875"/>
              <a:ext cx="1147500" cy="1171625"/>
            </a:xfrm>
            <a:custGeom>
              <a:avLst/>
              <a:gdLst/>
              <a:ahLst/>
              <a:cxnLst/>
              <a:rect l="l" t="t" r="r" b="b"/>
              <a:pathLst>
                <a:path w="45900" h="46865" extrusionOk="0">
                  <a:moveTo>
                    <a:pt x="6846" y="0"/>
                  </a:moveTo>
                  <a:lnTo>
                    <a:pt x="6802" y="44"/>
                  </a:lnTo>
                  <a:lnTo>
                    <a:pt x="6758" y="88"/>
                  </a:lnTo>
                  <a:lnTo>
                    <a:pt x="5223" y="2677"/>
                  </a:lnTo>
                  <a:lnTo>
                    <a:pt x="4038" y="4827"/>
                  </a:lnTo>
                  <a:lnTo>
                    <a:pt x="1405" y="8513"/>
                  </a:lnTo>
                  <a:lnTo>
                    <a:pt x="176" y="10356"/>
                  </a:lnTo>
                  <a:lnTo>
                    <a:pt x="45" y="10532"/>
                  </a:lnTo>
                  <a:lnTo>
                    <a:pt x="1" y="10575"/>
                  </a:lnTo>
                  <a:lnTo>
                    <a:pt x="1" y="10663"/>
                  </a:lnTo>
                  <a:lnTo>
                    <a:pt x="1" y="10751"/>
                  </a:lnTo>
                  <a:lnTo>
                    <a:pt x="89" y="10795"/>
                  </a:lnTo>
                  <a:lnTo>
                    <a:pt x="2765" y="11804"/>
                  </a:lnTo>
                  <a:lnTo>
                    <a:pt x="5223" y="12857"/>
                  </a:lnTo>
                  <a:lnTo>
                    <a:pt x="5223" y="12901"/>
                  </a:lnTo>
                  <a:lnTo>
                    <a:pt x="7855" y="13603"/>
                  </a:lnTo>
                  <a:lnTo>
                    <a:pt x="7899" y="13603"/>
                  </a:lnTo>
                  <a:lnTo>
                    <a:pt x="10620" y="13910"/>
                  </a:lnTo>
                  <a:lnTo>
                    <a:pt x="10664" y="13910"/>
                  </a:lnTo>
                  <a:lnTo>
                    <a:pt x="11936" y="13823"/>
                  </a:lnTo>
                  <a:lnTo>
                    <a:pt x="11980" y="13823"/>
                  </a:lnTo>
                  <a:lnTo>
                    <a:pt x="15096" y="12945"/>
                  </a:lnTo>
                  <a:lnTo>
                    <a:pt x="15140" y="12945"/>
                  </a:lnTo>
                  <a:lnTo>
                    <a:pt x="17290" y="11892"/>
                  </a:lnTo>
                  <a:lnTo>
                    <a:pt x="18431" y="11585"/>
                  </a:lnTo>
                  <a:lnTo>
                    <a:pt x="19264" y="11672"/>
                  </a:lnTo>
                  <a:lnTo>
                    <a:pt x="21502" y="15095"/>
                  </a:lnTo>
                  <a:lnTo>
                    <a:pt x="22029" y="16499"/>
                  </a:lnTo>
                  <a:lnTo>
                    <a:pt x="22117" y="17684"/>
                  </a:lnTo>
                  <a:lnTo>
                    <a:pt x="21546" y="19746"/>
                  </a:lnTo>
                  <a:lnTo>
                    <a:pt x="21020" y="21897"/>
                  </a:lnTo>
                  <a:lnTo>
                    <a:pt x="21020" y="21940"/>
                  </a:lnTo>
                  <a:lnTo>
                    <a:pt x="20712" y="24310"/>
                  </a:lnTo>
                  <a:lnTo>
                    <a:pt x="20537" y="26943"/>
                  </a:lnTo>
                  <a:lnTo>
                    <a:pt x="20054" y="29093"/>
                  </a:lnTo>
                  <a:lnTo>
                    <a:pt x="20054" y="29137"/>
                  </a:lnTo>
                  <a:lnTo>
                    <a:pt x="19967" y="31024"/>
                  </a:lnTo>
                  <a:lnTo>
                    <a:pt x="19001" y="35148"/>
                  </a:lnTo>
                  <a:lnTo>
                    <a:pt x="18957" y="35631"/>
                  </a:lnTo>
                  <a:lnTo>
                    <a:pt x="18957" y="35763"/>
                  </a:lnTo>
                  <a:lnTo>
                    <a:pt x="19045" y="35807"/>
                  </a:lnTo>
                  <a:lnTo>
                    <a:pt x="19835" y="36289"/>
                  </a:lnTo>
                  <a:lnTo>
                    <a:pt x="19879" y="36289"/>
                  </a:lnTo>
                  <a:lnTo>
                    <a:pt x="23872" y="37650"/>
                  </a:lnTo>
                  <a:lnTo>
                    <a:pt x="26636" y="38659"/>
                  </a:lnTo>
                  <a:lnTo>
                    <a:pt x="28216" y="39317"/>
                  </a:lnTo>
                  <a:lnTo>
                    <a:pt x="28830" y="39975"/>
                  </a:lnTo>
                  <a:lnTo>
                    <a:pt x="30410" y="42301"/>
                  </a:lnTo>
                  <a:lnTo>
                    <a:pt x="31507" y="43749"/>
                  </a:lnTo>
                  <a:lnTo>
                    <a:pt x="31551" y="43793"/>
                  </a:lnTo>
                  <a:lnTo>
                    <a:pt x="32209" y="44188"/>
                  </a:lnTo>
                  <a:lnTo>
                    <a:pt x="32209" y="44232"/>
                  </a:lnTo>
                  <a:lnTo>
                    <a:pt x="34359" y="45021"/>
                  </a:lnTo>
                  <a:lnTo>
                    <a:pt x="34403" y="45021"/>
                  </a:lnTo>
                  <a:lnTo>
                    <a:pt x="38221" y="45548"/>
                  </a:lnTo>
                  <a:lnTo>
                    <a:pt x="40766" y="45724"/>
                  </a:lnTo>
                  <a:lnTo>
                    <a:pt x="43969" y="46689"/>
                  </a:lnTo>
                  <a:lnTo>
                    <a:pt x="44759" y="46864"/>
                  </a:lnTo>
                  <a:lnTo>
                    <a:pt x="44847" y="46864"/>
                  </a:lnTo>
                  <a:lnTo>
                    <a:pt x="45768" y="46601"/>
                  </a:lnTo>
                  <a:lnTo>
                    <a:pt x="45812" y="46557"/>
                  </a:lnTo>
                  <a:lnTo>
                    <a:pt x="45856" y="46513"/>
                  </a:lnTo>
                  <a:lnTo>
                    <a:pt x="45900" y="46426"/>
                  </a:lnTo>
                  <a:lnTo>
                    <a:pt x="45856" y="46382"/>
                  </a:lnTo>
                  <a:lnTo>
                    <a:pt x="45856" y="46294"/>
                  </a:lnTo>
                  <a:lnTo>
                    <a:pt x="45812" y="46250"/>
                  </a:lnTo>
                  <a:lnTo>
                    <a:pt x="45681" y="46250"/>
                  </a:lnTo>
                  <a:lnTo>
                    <a:pt x="44759" y="46513"/>
                  </a:lnTo>
                  <a:lnTo>
                    <a:pt x="44057" y="46338"/>
                  </a:lnTo>
                  <a:lnTo>
                    <a:pt x="40854" y="45372"/>
                  </a:lnTo>
                  <a:lnTo>
                    <a:pt x="40810" y="45372"/>
                  </a:lnTo>
                  <a:lnTo>
                    <a:pt x="38265" y="45197"/>
                  </a:lnTo>
                  <a:lnTo>
                    <a:pt x="34491" y="44670"/>
                  </a:lnTo>
                  <a:lnTo>
                    <a:pt x="32385" y="43881"/>
                  </a:lnTo>
                  <a:lnTo>
                    <a:pt x="31770" y="43486"/>
                  </a:lnTo>
                  <a:lnTo>
                    <a:pt x="30717" y="42081"/>
                  </a:lnTo>
                  <a:lnTo>
                    <a:pt x="29094" y="39756"/>
                  </a:lnTo>
                  <a:lnTo>
                    <a:pt x="29094" y="39712"/>
                  </a:lnTo>
                  <a:lnTo>
                    <a:pt x="28435" y="39010"/>
                  </a:lnTo>
                  <a:lnTo>
                    <a:pt x="28392" y="38966"/>
                  </a:lnTo>
                  <a:lnTo>
                    <a:pt x="26768" y="38352"/>
                  </a:lnTo>
                  <a:lnTo>
                    <a:pt x="24004" y="37299"/>
                  </a:lnTo>
                  <a:lnTo>
                    <a:pt x="20010" y="35982"/>
                  </a:lnTo>
                  <a:lnTo>
                    <a:pt x="19308" y="35587"/>
                  </a:lnTo>
                  <a:lnTo>
                    <a:pt x="19352" y="35192"/>
                  </a:lnTo>
                  <a:lnTo>
                    <a:pt x="20274" y="31111"/>
                  </a:lnTo>
                  <a:lnTo>
                    <a:pt x="20318" y="31068"/>
                  </a:lnTo>
                  <a:lnTo>
                    <a:pt x="20405" y="29137"/>
                  </a:lnTo>
                  <a:lnTo>
                    <a:pt x="20888" y="26987"/>
                  </a:lnTo>
                  <a:lnTo>
                    <a:pt x="20888" y="26943"/>
                  </a:lnTo>
                  <a:lnTo>
                    <a:pt x="21064" y="24354"/>
                  </a:lnTo>
                  <a:lnTo>
                    <a:pt x="21327" y="21984"/>
                  </a:lnTo>
                  <a:lnTo>
                    <a:pt x="21897" y="19834"/>
                  </a:lnTo>
                  <a:lnTo>
                    <a:pt x="22468" y="17728"/>
                  </a:lnTo>
                  <a:lnTo>
                    <a:pt x="22468" y="17684"/>
                  </a:lnTo>
                  <a:lnTo>
                    <a:pt x="22380" y="16455"/>
                  </a:lnTo>
                  <a:lnTo>
                    <a:pt x="22336" y="16411"/>
                  </a:lnTo>
                  <a:lnTo>
                    <a:pt x="21809" y="14963"/>
                  </a:lnTo>
                  <a:lnTo>
                    <a:pt x="21809" y="14920"/>
                  </a:lnTo>
                  <a:lnTo>
                    <a:pt x="19528" y="11453"/>
                  </a:lnTo>
                  <a:lnTo>
                    <a:pt x="19484" y="11365"/>
                  </a:lnTo>
                  <a:lnTo>
                    <a:pt x="19396" y="11365"/>
                  </a:lnTo>
                  <a:lnTo>
                    <a:pt x="18431" y="11234"/>
                  </a:lnTo>
                  <a:lnTo>
                    <a:pt x="18387" y="11234"/>
                  </a:lnTo>
                  <a:lnTo>
                    <a:pt x="17202" y="11541"/>
                  </a:lnTo>
                  <a:lnTo>
                    <a:pt x="17158" y="11541"/>
                  </a:lnTo>
                  <a:lnTo>
                    <a:pt x="15008" y="12594"/>
                  </a:lnTo>
                  <a:lnTo>
                    <a:pt x="11892" y="13471"/>
                  </a:lnTo>
                  <a:lnTo>
                    <a:pt x="10664" y="13559"/>
                  </a:lnTo>
                  <a:lnTo>
                    <a:pt x="7943" y="13252"/>
                  </a:lnTo>
                  <a:lnTo>
                    <a:pt x="5354" y="12550"/>
                  </a:lnTo>
                  <a:lnTo>
                    <a:pt x="2897" y="11497"/>
                  </a:lnTo>
                  <a:lnTo>
                    <a:pt x="484" y="10575"/>
                  </a:lnTo>
                  <a:lnTo>
                    <a:pt x="1712" y="8732"/>
                  </a:lnTo>
                  <a:lnTo>
                    <a:pt x="4345" y="5003"/>
                  </a:lnTo>
                  <a:lnTo>
                    <a:pt x="5530" y="2852"/>
                  </a:lnTo>
                  <a:lnTo>
                    <a:pt x="7066" y="264"/>
                  </a:lnTo>
                  <a:lnTo>
                    <a:pt x="7066" y="176"/>
                  </a:lnTo>
                  <a:lnTo>
                    <a:pt x="7066" y="132"/>
                  </a:lnTo>
                  <a:lnTo>
                    <a:pt x="7066" y="44"/>
                  </a:lnTo>
                  <a:lnTo>
                    <a:pt x="697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4" name="Google Shape;7804;p246"/>
            <p:cNvSpPr/>
            <p:nvPr/>
          </p:nvSpPr>
          <p:spPr>
            <a:xfrm>
              <a:off x="5247075" y="3384600"/>
              <a:ext cx="1963675" cy="1351550"/>
            </a:xfrm>
            <a:custGeom>
              <a:avLst/>
              <a:gdLst/>
              <a:ahLst/>
              <a:cxnLst/>
              <a:rect l="l" t="t" r="r" b="b"/>
              <a:pathLst>
                <a:path w="78547" h="54062" extrusionOk="0">
                  <a:moveTo>
                    <a:pt x="38396" y="1"/>
                  </a:moveTo>
                  <a:lnTo>
                    <a:pt x="38308" y="44"/>
                  </a:lnTo>
                  <a:lnTo>
                    <a:pt x="36246" y="1361"/>
                  </a:lnTo>
                  <a:lnTo>
                    <a:pt x="36246" y="1405"/>
                  </a:lnTo>
                  <a:lnTo>
                    <a:pt x="35675" y="1887"/>
                  </a:lnTo>
                  <a:lnTo>
                    <a:pt x="35631" y="1931"/>
                  </a:lnTo>
                  <a:lnTo>
                    <a:pt x="34447" y="4564"/>
                  </a:lnTo>
                  <a:lnTo>
                    <a:pt x="33262" y="7460"/>
                  </a:lnTo>
                  <a:lnTo>
                    <a:pt x="32823" y="8557"/>
                  </a:lnTo>
                  <a:lnTo>
                    <a:pt x="31638" y="8996"/>
                  </a:lnTo>
                  <a:lnTo>
                    <a:pt x="31594" y="8996"/>
                  </a:lnTo>
                  <a:lnTo>
                    <a:pt x="30059" y="9917"/>
                  </a:lnTo>
                  <a:lnTo>
                    <a:pt x="30015" y="9961"/>
                  </a:lnTo>
                  <a:lnTo>
                    <a:pt x="28962" y="10795"/>
                  </a:lnTo>
                  <a:lnTo>
                    <a:pt x="28962" y="10839"/>
                  </a:lnTo>
                  <a:lnTo>
                    <a:pt x="28260" y="11804"/>
                  </a:lnTo>
                  <a:lnTo>
                    <a:pt x="28260" y="11848"/>
                  </a:lnTo>
                  <a:lnTo>
                    <a:pt x="27250" y="13867"/>
                  </a:lnTo>
                  <a:lnTo>
                    <a:pt x="27250" y="13954"/>
                  </a:lnTo>
                  <a:lnTo>
                    <a:pt x="27338" y="16280"/>
                  </a:lnTo>
                  <a:lnTo>
                    <a:pt x="27338" y="18123"/>
                  </a:lnTo>
                  <a:lnTo>
                    <a:pt x="27031" y="18913"/>
                  </a:lnTo>
                  <a:lnTo>
                    <a:pt x="26768" y="19132"/>
                  </a:lnTo>
                  <a:lnTo>
                    <a:pt x="26460" y="19220"/>
                  </a:lnTo>
                  <a:lnTo>
                    <a:pt x="24749" y="18562"/>
                  </a:lnTo>
                  <a:lnTo>
                    <a:pt x="22467" y="18123"/>
                  </a:lnTo>
                  <a:lnTo>
                    <a:pt x="20273" y="17991"/>
                  </a:lnTo>
                  <a:lnTo>
                    <a:pt x="20229" y="17991"/>
                  </a:lnTo>
                  <a:lnTo>
                    <a:pt x="19483" y="18123"/>
                  </a:lnTo>
                  <a:lnTo>
                    <a:pt x="19396" y="18167"/>
                  </a:lnTo>
                  <a:lnTo>
                    <a:pt x="18650" y="18694"/>
                  </a:lnTo>
                  <a:lnTo>
                    <a:pt x="18035" y="18474"/>
                  </a:lnTo>
                  <a:lnTo>
                    <a:pt x="17948" y="18474"/>
                  </a:lnTo>
                  <a:lnTo>
                    <a:pt x="17246" y="18562"/>
                  </a:lnTo>
                  <a:lnTo>
                    <a:pt x="17202" y="18606"/>
                  </a:lnTo>
                  <a:lnTo>
                    <a:pt x="16368" y="19088"/>
                  </a:lnTo>
                  <a:lnTo>
                    <a:pt x="16324" y="19132"/>
                  </a:lnTo>
                  <a:lnTo>
                    <a:pt x="15622" y="19834"/>
                  </a:lnTo>
                  <a:lnTo>
                    <a:pt x="15578" y="19878"/>
                  </a:lnTo>
                  <a:lnTo>
                    <a:pt x="13647" y="23828"/>
                  </a:lnTo>
                  <a:lnTo>
                    <a:pt x="12287" y="26241"/>
                  </a:lnTo>
                  <a:lnTo>
                    <a:pt x="11541" y="27426"/>
                  </a:lnTo>
                  <a:lnTo>
                    <a:pt x="11541" y="27470"/>
                  </a:lnTo>
                  <a:lnTo>
                    <a:pt x="11190" y="28523"/>
                  </a:lnTo>
                  <a:lnTo>
                    <a:pt x="11190" y="28567"/>
                  </a:lnTo>
                  <a:lnTo>
                    <a:pt x="10620" y="31550"/>
                  </a:lnTo>
                  <a:lnTo>
                    <a:pt x="10620" y="31594"/>
                  </a:lnTo>
                  <a:lnTo>
                    <a:pt x="10620" y="32735"/>
                  </a:lnTo>
                  <a:lnTo>
                    <a:pt x="10532" y="33393"/>
                  </a:lnTo>
                  <a:lnTo>
                    <a:pt x="9566" y="35105"/>
                  </a:lnTo>
                  <a:lnTo>
                    <a:pt x="7943" y="37299"/>
                  </a:lnTo>
                  <a:lnTo>
                    <a:pt x="6978" y="39142"/>
                  </a:lnTo>
                  <a:lnTo>
                    <a:pt x="6144" y="41072"/>
                  </a:lnTo>
                  <a:lnTo>
                    <a:pt x="5924" y="42213"/>
                  </a:lnTo>
                  <a:lnTo>
                    <a:pt x="5793" y="42301"/>
                  </a:lnTo>
                  <a:lnTo>
                    <a:pt x="5617" y="42257"/>
                  </a:lnTo>
                  <a:lnTo>
                    <a:pt x="5486" y="42213"/>
                  </a:lnTo>
                  <a:lnTo>
                    <a:pt x="4125" y="42652"/>
                  </a:lnTo>
                  <a:lnTo>
                    <a:pt x="2282" y="43486"/>
                  </a:lnTo>
                  <a:lnTo>
                    <a:pt x="2238" y="43530"/>
                  </a:lnTo>
                  <a:lnTo>
                    <a:pt x="1317" y="44451"/>
                  </a:lnTo>
                  <a:lnTo>
                    <a:pt x="1273" y="44495"/>
                  </a:lnTo>
                  <a:lnTo>
                    <a:pt x="439" y="45899"/>
                  </a:lnTo>
                  <a:lnTo>
                    <a:pt x="439" y="45943"/>
                  </a:lnTo>
                  <a:lnTo>
                    <a:pt x="176" y="46909"/>
                  </a:lnTo>
                  <a:lnTo>
                    <a:pt x="176" y="46952"/>
                  </a:lnTo>
                  <a:lnTo>
                    <a:pt x="0" y="48488"/>
                  </a:lnTo>
                  <a:lnTo>
                    <a:pt x="44" y="48576"/>
                  </a:lnTo>
                  <a:lnTo>
                    <a:pt x="790" y="49892"/>
                  </a:lnTo>
                  <a:lnTo>
                    <a:pt x="1887" y="51253"/>
                  </a:lnTo>
                  <a:lnTo>
                    <a:pt x="1887" y="51297"/>
                  </a:lnTo>
                  <a:lnTo>
                    <a:pt x="2238" y="51604"/>
                  </a:lnTo>
                  <a:lnTo>
                    <a:pt x="2370" y="51648"/>
                  </a:lnTo>
                  <a:lnTo>
                    <a:pt x="5442" y="51735"/>
                  </a:lnTo>
                  <a:lnTo>
                    <a:pt x="8733" y="51867"/>
                  </a:lnTo>
                  <a:lnTo>
                    <a:pt x="11804" y="52613"/>
                  </a:lnTo>
                  <a:lnTo>
                    <a:pt x="14920" y="54017"/>
                  </a:lnTo>
                  <a:lnTo>
                    <a:pt x="15008" y="54017"/>
                  </a:lnTo>
                  <a:lnTo>
                    <a:pt x="15490" y="54061"/>
                  </a:lnTo>
                  <a:lnTo>
                    <a:pt x="15578" y="54061"/>
                  </a:lnTo>
                  <a:lnTo>
                    <a:pt x="18035" y="53271"/>
                  </a:lnTo>
                  <a:lnTo>
                    <a:pt x="19659" y="52789"/>
                  </a:lnTo>
                  <a:lnTo>
                    <a:pt x="21239" y="52262"/>
                  </a:lnTo>
                  <a:lnTo>
                    <a:pt x="22818" y="51692"/>
                  </a:lnTo>
                  <a:lnTo>
                    <a:pt x="24354" y="51077"/>
                  </a:lnTo>
                  <a:lnTo>
                    <a:pt x="25100" y="50726"/>
                  </a:lnTo>
                  <a:lnTo>
                    <a:pt x="25846" y="50331"/>
                  </a:lnTo>
                  <a:lnTo>
                    <a:pt x="26548" y="49980"/>
                  </a:lnTo>
                  <a:lnTo>
                    <a:pt x="27294" y="49541"/>
                  </a:lnTo>
                  <a:lnTo>
                    <a:pt x="27952" y="49103"/>
                  </a:lnTo>
                  <a:lnTo>
                    <a:pt x="28654" y="48620"/>
                  </a:lnTo>
                  <a:lnTo>
                    <a:pt x="29313" y="48137"/>
                  </a:lnTo>
                  <a:lnTo>
                    <a:pt x="29927" y="47567"/>
                  </a:lnTo>
                  <a:lnTo>
                    <a:pt x="30805" y="47172"/>
                  </a:lnTo>
                  <a:lnTo>
                    <a:pt x="31814" y="46996"/>
                  </a:lnTo>
                  <a:lnTo>
                    <a:pt x="34271" y="46909"/>
                  </a:lnTo>
                  <a:lnTo>
                    <a:pt x="36509" y="46821"/>
                  </a:lnTo>
                  <a:lnTo>
                    <a:pt x="36553" y="46821"/>
                  </a:lnTo>
                  <a:lnTo>
                    <a:pt x="37167" y="46645"/>
                  </a:lnTo>
                  <a:lnTo>
                    <a:pt x="37211" y="46601"/>
                  </a:lnTo>
                  <a:lnTo>
                    <a:pt x="37869" y="46206"/>
                  </a:lnTo>
                  <a:lnTo>
                    <a:pt x="37913" y="46206"/>
                  </a:lnTo>
                  <a:lnTo>
                    <a:pt x="39625" y="44539"/>
                  </a:lnTo>
                  <a:lnTo>
                    <a:pt x="39976" y="43925"/>
                  </a:lnTo>
                  <a:lnTo>
                    <a:pt x="40020" y="43881"/>
                  </a:lnTo>
                  <a:lnTo>
                    <a:pt x="40634" y="41292"/>
                  </a:lnTo>
                  <a:lnTo>
                    <a:pt x="40941" y="40897"/>
                  </a:lnTo>
                  <a:lnTo>
                    <a:pt x="42740" y="39668"/>
                  </a:lnTo>
                  <a:lnTo>
                    <a:pt x="42828" y="39624"/>
                  </a:lnTo>
                  <a:lnTo>
                    <a:pt x="42828" y="39493"/>
                  </a:lnTo>
                  <a:lnTo>
                    <a:pt x="42784" y="39405"/>
                  </a:lnTo>
                  <a:lnTo>
                    <a:pt x="42740" y="39361"/>
                  </a:lnTo>
                  <a:lnTo>
                    <a:pt x="42082" y="39142"/>
                  </a:lnTo>
                  <a:lnTo>
                    <a:pt x="41994" y="39142"/>
                  </a:lnTo>
                  <a:lnTo>
                    <a:pt x="40063" y="39230"/>
                  </a:lnTo>
                  <a:lnTo>
                    <a:pt x="38089" y="39581"/>
                  </a:lnTo>
                  <a:lnTo>
                    <a:pt x="36114" y="39493"/>
                  </a:lnTo>
                  <a:lnTo>
                    <a:pt x="35149" y="39361"/>
                  </a:lnTo>
                  <a:lnTo>
                    <a:pt x="32955" y="38220"/>
                  </a:lnTo>
                  <a:lnTo>
                    <a:pt x="32297" y="37781"/>
                  </a:lnTo>
                  <a:lnTo>
                    <a:pt x="31858" y="35544"/>
                  </a:lnTo>
                  <a:lnTo>
                    <a:pt x="31463" y="32823"/>
                  </a:lnTo>
                  <a:lnTo>
                    <a:pt x="31463" y="32779"/>
                  </a:lnTo>
                  <a:lnTo>
                    <a:pt x="31156" y="31638"/>
                  </a:lnTo>
                  <a:lnTo>
                    <a:pt x="31156" y="31550"/>
                  </a:lnTo>
                  <a:lnTo>
                    <a:pt x="28962" y="28479"/>
                  </a:lnTo>
                  <a:lnTo>
                    <a:pt x="26724" y="25451"/>
                  </a:lnTo>
                  <a:lnTo>
                    <a:pt x="25978" y="24486"/>
                  </a:lnTo>
                  <a:lnTo>
                    <a:pt x="27601" y="21326"/>
                  </a:lnTo>
                  <a:lnTo>
                    <a:pt x="28523" y="19659"/>
                  </a:lnTo>
                  <a:lnTo>
                    <a:pt x="28874" y="19308"/>
                  </a:lnTo>
                  <a:lnTo>
                    <a:pt x="30103" y="18737"/>
                  </a:lnTo>
                  <a:lnTo>
                    <a:pt x="31287" y="18606"/>
                  </a:lnTo>
                  <a:lnTo>
                    <a:pt x="32867" y="18781"/>
                  </a:lnTo>
                  <a:lnTo>
                    <a:pt x="37299" y="19747"/>
                  </a:lnTo>
                  <a:lnTo>
                    <a:pt x="38747" y="20054"/>
                  </a:lnTo>
                  <a:lnTo>
                    <a:pt x="38835" y="20054"/>
                  </a:lnTo>
                  <a:lnTo>
                    <a:pt x="39712" y="19966"/>
                  </a:lnTo>
                  <a:lnTo>
                    <a:pt x="39756" y="19966"/>
                  </a:lnTo>
                  <a:lnTo>
                    <a:pt x="42082" y="18869"/>
                  </a:lnTo>
                  <a:lnTo>
                    <a:pt x="45197" y="18781"/>
                  </a:lnTo>
                  <a:lnTo>
                    <a:pt x="48357" y="17948"/>
                  </a:lnTo>
                  <a:lnTo>
                    <a:pt x="50419" y="17245"/>
                  </a:lnTo>
                  <a:lnTo>
                    <a:pt x="50463" y="17245"/>
                  </a:lnTo>
                  <a:lnTo>
                    <a:pt x="51428" y="16543"/>
                  </a:lnTo>
                  <a:lnTo>
                    <a:pt x="52174" y="18606"/>
                  </a:lnTo>
                  <a:lnTo>
                    <a:pt x="51648" y="21853"/>
                  </a:lnTo>
                  <a:lnTo>
                    <a:pt x="51297" y="25056"/>
                  </a:lnTo>
                  <a:lnTo>
                    <a:pt x="51165" y="27689"/>
                  </a:lnTo>
                  <a:lnTo>
                    <a:pt x="50551" y="31463"/>
                  </a:lnTo>
                  <a:lnTo>
                    <a:pt x="49893" y="33569"/>
                  </a:lnTo>
                  <a:lnTo>
                    <a:pt x="49893" y="33613"/>
                  </a:lnTo>
                  <a:lnTo>
                    <a:pt x="49717" y="36114"/>
                  </a:lnTo>
                  <a:lnTo>
                    <a:pt x="49717" y="37430"/>
                  </a:lnTo>
                  <a:lnTo>
                    <a:pt x="49761" y="37518"/>
                  </a:lnTo>
                  <a:lnTo>
                    <a:pt x="49980" y="37825"/>
                  </a:lnTo>
                  <a:lnTo>
                    <a:pt x="50112" y="37913"/>
                  </a:lnTo>
                  <a:lnTo>
                    <a:pt x="51034" y="38045"/>
                  </a:lnTo>
                  <a:lnTo>
                    <a:pt x="52833" y="39142"/>
                  </a:lnTo>
                  <a:lnTo>
                    <a:pt x="55992" y="40765"/>
                  </a:lnTo>
                  <a:lnTo>
                    <a:pt x="56036" y="40765"/>
                  </a:lnTo>
                  <a:lnTo>
                    <a:pt x="59415" y="41775"/>
                  </a:lnTo>
                  <a:lnTo>
                    <a:pt x="61214" y="42433"/>
                  </a:lnTo>
                  <a:lnTo>
                    <a:pt x="62662" y="44188"/>
                  </a:lnTo>
                  <a:lnTo>
                    <a:pt x="63934" y="45987"/>
                  </a:lnTo>
                  <a:lnTo>
                    <a:pt x="64593" y="46821"/>
                  </a:lnTo>
                  <a:lnTo>
                    <a:pt x="64680" y="46865"/>
                  </a:lnTo>
                  <a:lnTo>
                    <a:pt x="65865" y="47435"/>
                  </a:lnTo>
                  <a:lnTo>
                    <a:pt x="67971" y="48181"/>
                  </a:lnTo>
                  <a:lnTo>
                    <a:pt x="68015" y="48225"/>
                  </a:lnTo>
                  <a:lnTo>
                    <a:pt x="72052" y="48708"/>
                  </a:lnTo>
                  <a:lnTo>
                    <a:pt x="73983" y="48752"/>
                  </a:lnTo>
                  <a:lnTo>
                    <a:pt x="74905" y="48839"/>
                  </a:lnTo>
                  <a:lnTo>
                    <a:pt x="76879" y="49454"/>
                  </a:lnTo>
                  <a:lnTo>
                    <a:pt x="76923" y="49454"/>
                  </a:lnTo>
                  <a:lnTo>
                    <a:pt x="77537" y="49541"/>
                  </a:lnTo>
                  <a:lnTo>
                    <a:pt x="77625" y="49541"/>
                  </a:lnTo>
                  <a:lnTo>
                    <a:pt x="78415" y="49278"/>
                  </a:lnTo>
                  <a:lnTo>
                    <a:pt x="78503" y="49234"/>
                  </a:lnTo>
                  <a:lnTo>
                    <a:pt x="78547" y="49190"/>
                  </a:lnTo>
                  <a:lnTo>
                    <a:pt x="78547" y="49146"/>
                  </a:lnTo>
                  <a:lnTo>
                    <a:pt x="78547" y="49059"/>
                  </a:lnTo>
                  <a:lnTo>
                    <a:pt x="78503" y="49015"/>
                  </a:lnTo>
                  <a:lnTo>
                    <a:pt x="78459" y="48971"/>
                  </a:lnTo>
                  <a:lnTo>
                    <a:pt x="78371" y="48927"/>
                  </a:lnTo>
                  <a:lnTo>
                    <a:pt x="78327" y="48927"/>
                  </a:lnTo>
                  <a:lnTo>
                    <a:pt x="77537" y="49190"/>
                  </a:lnTo>
                  <a:lnTo>
                    <a:pt x="76967" y="49103"/>
                  </a:lnTo>
                  <a:lnTo>
                    <a:pt x="74992" y="48532"/>
                  </a:lnTo>
                  <a:lnTo>
                    <a:pt x="74948" y="48532"/>
                  </a:lnTo>
                  <a:lnTo>
                    <a:pt x="74027" y="48400"/>
                  </a:lnTo>
                  <a:lnTo>
                    <a:pt x="72052" y="48357"/>
                  </a:lnTo>
                  <a:lnTo>
                    <a:pt x="68103" y="47874"/>
                  </a:lnTo>
                  <a:lnTo>
                    <a:pt x="65997" y="47128"/>
                  </a:lnTo>
                  <a:lnTo>
                    <a:pt x="64856" y="46601"/>
                  </a:lnTo>
                  <a:lnTo>
                    <a:pt x="64198" y="45768"/>
                  </a:lnTo>
                  <a:lnTo>
                    <a:pt x="62925" y="43969"/>
                  </a:lnTo>
                  <a:lnTo>
                    <a:pt x="61477" y="42169"/>
                  </a:lnTo>
                  <a:lnTo>
                    <a:pt x="61389" y="42126"/>
                  </a:lnTo>
                  <a:lnTo>
                    <a:pt x="59546" y="41424"/>
                  </a:lnTo>
                  <a:lnTo>
                    <a:pt x="56168" y="40414"/>
                  </a:lnTo>
                  <a:lnTo>
                    <a:pt x="52964" y="38835"/>
                  </a:lnTo>
                  <a:lnTo>
                    <a:pt x="51165" y="37694"/>
                  </a:lnTo>
                  <a:lnTo>
                    <a:pt x="51121" y="37694"/>
                  </a:lnTo>
                  <a:lnTo>
                    <a:pt x="50244" y="37562"/>
                  </a:lnTo>
                  <a:lnTo>
                    <a:pt x="50068" y="37343"/>
                  </a:lnTo>
                  <a:lnTo>
                    <a:pt x="50068" y="36114"/>
                  </a:lnTo>
                  <a:lnTo>
                    <a:pt x="50244" y="33657"/>
                  </a:lnTo>
                  <a:lnTo>
                    <a:pt x="50902" y="31550"/>
                  </a:lnTo>
                  <a:lnTo>
                    <a:pt x="50902" y="31507"/>
                  </a:lnTo>
                  <a:lnTo>
                    <a:pt x="51516" y="27733"/>
                  </a:lnTo>
                  <a:lnTo>
                    <a:pt x="51648" y="25100"/>
                  </a:lnTo>
                  <a:lnTo>
                    <a:pt x="51999" y="21941"/>
                  </a:lnTo>
                  <a:lnTo>
                    <a:pt x="52525" y="18650"/>
                  </a:lnTo>
                  <a:lnTo>
                    <a:pt x="52525" y="18562"/>
                  </a:lnTo>
                  <a:lnTo>
                    <a:pt x="51648" y="16192"/>
                  </a:lnTo>
                  <a:lnTo>
                    <a:pt x="51604" y="16105"/>
                  </a:lnTo>
                  <a:lnTo>
                    <a:pt x="51560" y="16061"/>
                  </a:lnTo>
                  <a:lnTo>
                    <a:pt x="51472" y="16061"/>
                  </a:lnTo>
                  <a:lnTo>
                    <a:pt x="51385" y="16105"/>
                  </a:lnTo>
                  <a:lnTo>
                    <a:pt x="50244" y="16938"/>
                  </a:lnTo>
                  <a:lnTo>
                    <a:pt x="48269" y="17597"/>
                  </a:lnTo>
                  <a:lnTo>
                    <a:pt x="45154" y="18430"/>
                  </a:lnTo>
                  <a:lnTo>
                    <a:pt x="42038" y="18518"/>
                  </a:lnTo>
                  <a:lnTo>
                    <a:pt x="41950" y="18562"/>
                  </a:lnTo>
                  <a:lnTo>
                    <a:pt x="39668" y="19615"/>
                  </a:lnTo>
                  <a:lnTo>
                    <a:pt x="38791" y="19703"/>
                  </a:lnTo>
                  <a:lnTo>
                    <a:pt x="37343" y="19396"/>
                  </a:lnTo>
                  <a:lnTo>
                    <a:pt x="32955" y="18430"/>
                  </a:lnTo>
                  <a:lnTo>
                    <a:pt x="31287" y="18255"/>
                  </a:lnTo>
                  <a:lnTo>
                    <a:pt x="31243" y="18255"/>
                  </a:lnTo>
                  <a:lnTo>
                    <a:pt x="30015" y="18430"/>
                  </a:lnTo>
                  <a:lnTo>
                    <a:pt x="29971" y="18430"/>
                  </a:lnTo>
                  <a:lnTo>
                    <a:pt x="28698" y="19001"/>
                  </a:lnTo>
                  <a:lnTo>
                    <a:pt x="28654" y="19045"/>
                  </a:lnTo>
                  <a:lnTo>
                    <a:pt x="28260" y="19439"/>
                  </a:lnTo>
                  <a:lnTo>
                    <a:pt x="28260" y="19483"/>
                  </a:lnTo>
                  <a:lnTo>
                    <a:pt x="27294" y="21151"/>
                  </a:lnTo>
                  <a:lnTo>
                    <a:pt x="25627" y="24442"/>
                  </a:lnTo>
                  <a:lnTo>
                    <a:pt x="25583" y="24530"/>
                  </a:lnTo>
                  <a:lnTo>
                    <a:pt x="25627" y="24617"/>
                  </a:lnTo>
                  <a:lnTo>
                    <a:pt x="28698" y="28654"/>
                  </a:lnTo>
                  <a:lnTo>
                    <a:pt x="30849" y="31726"/>
                  </a:lnTo>
                  <a:lnTo>
                    <a:pt x="31156" y="32867"/>
                  </a:lnTo>
                  <a:lnTo>
                    <a:pt x="31507" y="35587"/>
                  </a:lnTo>
                  <a:lnTo>
                    <a:pt x="31946" y="37913"/>
                  </a:lnTo>
                  <a:lnTo>
                    <a:pt x="32033" y="38001"/>
                  </a:lnTo>
                  <a:lnTo>
                    <a:pt x="32779" y="38527"/>
                  </a:lnTo>
                  <a:lnTo>
                    <a:pt x="34973" y="39712"/>
                  </a:lnTo>
                  <a:lnTo>
                    <a:pt x="35061" y="39712"/>
                  </a:lnTo>
                  <a:lnTo>
                    <a:pt x="36070" y="39844"/>
                  </a:lnTo>
                  <a:lnTo>
                    <a:pt x="36114" y="39844"/>
                  </a:lnTo>
                  <a:lnTo>
                    <a:pt x="38089" y="39932"/>
                  </a:lnTo>
                  <a:lnTo>
                    <a:pt x="38133" y="39932"/>
                  </a:lnTo>
                  <a:lnTo>
                    <a:pt x="40107" y="39581"/>
                  </a:lnTo>
                  <a:lnTo>
                    <a:pt x="41994" y="39493"/>
                  </a:lnTo>
                  <a:lnTo>
                    <a:pt x="42257" y="39581"/>
                  </a:lnTo>
                  <a:lnTo>
                    <a:pt x="40722" y="40590"/>
                  </a:lnTo>
                  <a:lnTo>
                    <a:pt x="40678" y="40634"/>
                  </a:lnTo>
                  <a:lnTo>
                    <a:pt x="40327" y="41116"/>
                  </a:lnTo>
                  <a:lnTo>
                    <a:pt x="40327" y="41160"/>
                  </a:lnTo>
                  <a:lnTo>
                    <a:pt x="39668" y="43749"/>
                  </a:lnTo>
                  <a:lnTo>
                    <a:pt x="39361" y="44320"/>
                  </a:lnTo>
                  <a:lnTo>
                    <a:pt x="37694" y="45943"/>
                  </a:lnTo>
                  <a:lnTo>
                    <a:pt x="37080" y="46294"/>
                  </a:lnTo>
                  <a:lnTo>
                    <a:pt x="36465" y="46470"/>
                  </a:lnTo>
                  <a:lnTo>
                    <a:pt x="34271" y="46558"/>
                  </a:lnTo>
                  <a:lnTo>
                    <a:pt x="31814" y="46645"/>
                  </a:lnTo>
                  <a:lnTo>
                    <a:pt x="31770" y="46645"/>
                  </a:lnTo>
                  <a:lnTo>
                    <a:pt x="30717" y="46821"/>
                  </a:lnTo>
                  <a:lnTo>
                    <a:pt x="30673" y="46821"/>
                  </a:lnTo>
                  <a:lnTo>
                    <a:pt x="29751" y="47260"/>
                  </a:lnTo>
                  <a:lnTo>
                    <a:pt x="29708" y="47303"/>
                  </a:lnTo>
                  <a:lnTo>
                    <a:pt x="29093" y="47830"/>
                  </a:lnTo>
                  <a:lnTo>
                    <a:pt x="28435" y="48357"/>
                  </a:lnTo>
                  <a:lnTo>
                    <a:pt x="27777" y="48795"/>
                  </a:lnTo>
                  <a:lnTo>
                    <a:pt x="27119" y="49234"/>
                  </a:lnTo>
                  <a:lnTo>
                    <a:pt x="26417" y="49673"/>
                  </a:lnTo>
                  <a:lnTo>
                    <a:pt x="25671" y="50024"/>
                  </a:lnTo>
                  <a:lnTo>
                    <a:pt x="24179" y="50726"/>
                  </a:lnTo>
                  <a:lnTo>
                    <a:pt x="22643" y="51340"/>
                  </a:lnTo>
                  <a:lnTo>
                    <a:pt x="21107" y="51911"/>
                  </a:lnTo>
                  <a:lnTo>
                    <a:pt x="19527" y="52437"/>
                  </a:lnTo>
                  <a:lnTo>
                    <a:pt x="17948" y="52920"/>
                  </a:lnTo>
                  <a:lnTo>
                    <a:pt x="15490" y="53710"/>
                  </a:lnTo>
                  <a:lnTo>
                    <a:pt x="15052" y="53666"/>
                  </a:lnTo>
                  <a:lnTo>
                    <a:pt x="11936" y="52306"/>
                  </a:lnTo>
                  <a:lnTo>
                    <a:pt x="11892" y="52306"/>
                  </a:lnTo>
                  <a:lnTo>
                    <a:pt x="8820" y="51516"/>
                  </a:lnTo>
                  <a:lnTo>
                    <a:pt x="8777" y="51516"/>
                  </a:lnTo>
                  <a:lnTo>
                    <a:pt x="5486" y="51384"/>
                  </a:lnTo>
                  <a:lnTo>
                    <a:pt x="2414" y="51297"/>
                  </a:lnTo>
                  <a:lnTo>
                    <a:pt x="2151" y="51033"/>
                  </a:lnTo>
                  <a:lnTo>
                    <a:pt x="1054" y="49717"/>
                  </a:lnTo>
                  <a:lnTo>
                    <a:pt x="352" y="48488"/>
                  </a:lnTo>
                  <a:lnTo>
                    <a:pt x="483" y="46996"/>
                  </a:lnTo>
                  <a:lnTo>
                    <a:pt x="790" y="46075"/>
                  </a:lnTo>
                  <a:lnTo>
                    <a:pt x="1580" y="44715"/>
                  </a:lnTo>
                  <a:lnTo>
                    <a:pt x="2458" y="43793"/>
                  </a:lnTo>
                  <a:lnTo>
                    <a:pt x="4257" y="43003"/>
                  </a:lnTo>
                  <a:lnTo>
                    <a:pt x="5529" y="42608"/>
                  </a:lnTo>
                  <a:lnTo>
                    <a:pt x="5749" y="42696"/>
                  </a:lnTo>
                  <a:lnTo>
                    <a:pt x="5837" y="42696"/>
                  </a:lnTo>
                  <a:lnTo>
                    <a:pt x="5924" y="42652"/>
                  </a:lnTo>
                  <a:lnTo>
                    <a:pt x="6188" y="42433"/>
                  </a:lnTo>
                  <a:lnTo>
                    <a:pt x="6275" y="42345"/>
                  </a:lnTo>
                  <a:lnTo>
                    <a:pt x="6451" y="41160"/>
                  </a:lnTo>
                  <a:lnTo>
                    <a:pt x="7285" y="39317"/>
                  </a:lnTo>
                  <a:lnTo>
                    <a:pt x="8250" y="37474"/>
                  </a:lnTo>
                  <a:lnTo>
                    <a:pt x="9830" y="35324"/>
                  </a:lnTo>
                  <a:lnTo>
                    <a:pt x="9830" y="35280"/>
                  </a:lnTo>
                  <a:lnTo>
                    <a:pt x="10839" y="33525"/>
                  </a:lnTo>
                  <a:lnTo>
                    <a:pt x="10883" y="33481"/>
                  </a:lnTo>
                  <a:lnTo>
                    <a:pt x="10971" y="32779"/>
                  </a:lnTo>
                  <a:lnTo>
                    <a:pt x="10971" y="32735"/>
                  </a:lnTo>
                  <a:lnTo>
                    <a:pt x="10971" y="31594"/>
                  </a:lnTo>
                  <a:lnTo>
                    <a:pt x="11497" y="28654"/>
                  </a:lnTo>
                  <a:lnTo>
                    <a:pt x="11848" y="27601"/>
                  </a:lnTo>
                  <a:lnTo>
                    <a:pt x="12594" y="26460"/>
                  </a:lnTo>
                  <a:lnTo>
                    <a:pt x="13955" y="24003"/>
                  </a:lnTo>
                  <a:lnTo>
                    <a:pt x="15885" y="20054"/>
                  </a:lnTo>
                  <a:lnTo>
                    <a:pt x="16543" y="19396"/>
                  </a:lnTo>
                  <a:lnTo>
                    <a:pt x="17333" y="18913"/>
                  </a:lnTo>
                  <a:lnTo>
                    <a:pt x="17948" y="18825"/>
                  </a:lnTo>
                  <a:lnTo>
                    <a:pt x="18606" y="19045"/>
                  </a:lnTo>
                  <a:lnTo>
                    <a:pt x="18781" y="19045"/>
                  </a:lnTo>
                  <a:lnTo>
                    <a:pt x="19571" y="18474"/>
                  </a:lnTo>
                  <a:lnTo>
                    <a:pt x="20273" y="18342"/>
                  </a:lnTo>
                  <a:lnTo>
                    <a:pt x="22423" y="18474"/>
                  </a:lnTo>
                  <a:lnTo>
                    <a:pt x="24661" y="18869"/>
                  </a:lnTo>
                  <a:lnTo>
                    <a:pt x="26373" y="19571"/>
                  </a:lnTo>
                  <a:lnTo>
                    <a:pt x="26504" y="19571"/>
                  </a:lnTo>
                  <a:lnTo>
                    <a:pt x="26899" y="19483"/>
                  </a:lnTo>
                  <a:lnTo>
                    <a:pt x="26987" y="19439"/>
                  </a:lnTo>
                  <a:lnTo>
                    <a:pt x="27294" y="19132"/>
                  </a:lnTo>
                  <a:lnTo>
                    <a:pt x="27338" y="19045"/>
                  </a:lnTo>
                  <a:lnTo>
                    <a:pt x="27645" y="18211"/>
                  </a:lnTo>
                  <a:lnTo>
                    <a:pt x="27689" y="18167"/>
                  </a:lnTo>
                  <a:lnTo>
                    <a:pt x="27689" y="16236"/>
                  </a:lnTo>
                  <a:lnTo>
                    <a:pt x="27601" y="13998"/>
                  </a:lnTo>
                  <a:lnTo>
                    <a:pt x="28567" y="12024"/>
                  </a:lnTo>
                  <a:lnTo>
                    <a:pt x="29225" y="11058"/>
                  </a:lnTo>
                  <a:lnTo>
                    <a:pt x="30234" y="10225"/>
                  </a:lnTo>
                  <a:lnTo>
                    <a:pt x="31770" y="9303"/>
                  </a:lnTo>
                  <a:lnTo>
                    <a:pt x="33043" y="8864"/>
                  </a:lnTo>
                  <a:lnTo>
                    <a:pt x="33086" y="8820"/>
                  </a:lnTo>
                  <a:lnTo>
                    <a:pt x="33130" y="8733"/>
                  </a:lnTo>
                  <a:lnTo>
                    <a:pt x="33569" y="7592"/>
                  </a:lnTo>
                  <a:lnTo>
                    <a:pt x="34754" y="4696"/>
                  </a:lnTo>
                  <a:lnTo>
                    <a:pt x="35939" y="2107"/>
                  </a:lnTo>
                  <a:lnTo>
                    <a:pt x="36465" y="1668"/>
                  </a:lnTo>
                  <a:lnTo>
                    <a:pt x="38528" y="308"/>
                  </a:lnTo>
                  <a:lnTo>
                    <a:pt x="38571" y="264"/>
                  </a:lnTo>
                  <a:lnTo>
                    <a:pt x="38615" y="220"/>
                  </a:lnTo>
                  <a:lnTo>
                    <a:pt x="38615" y="132"/>
                  </a:lnTo>
                  <a:lnTo>
                    <a:pt x="38571" y="88"/>
                  </a:lnTo>
                  <a:lnTo>
                    <a:pt x="38528" y="44"/>
                  </a:lnTo>
                  <a:lnTo>
                    <a:pt x="3844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5" name="Google Shape;7805;p246"/>
            <p:cNvSpPr/>
            <p:nvPr/>
          </p:nvSpPr>
          <p:spPr>
            <a:xfrm>
              <a:off x="5232825" y="3337425"/>
              <a:ext cx="2084350" cy="1428325"/>
            </a:xfrm>
            <a:custGeom>
              <a:avLst/>
              <a:gdLst/>
              <a:ahLst/>
              <a:cxnLst/>
              <a:rect l="l" t="t" r="r" b="b"/>
              <a:pathLst>
                <a:path w="83374" h="57133" extrusionOk="0">
                  <a:moveTo>
                    <a:pt x="36816" y="1"/>
                  </a:moveTo>
                  <a:lnTo>
                    <a:pt x="34402" y="1361"/>
                  </a:lnTo>
                  <a:lnTo>
                    <a:pt x="33261" y="2151"/>
                  </a:lnTo>
                  <a:lnTo>
                    <a:pt x="33218" y="2151"/>
                  </a:lnTo>
                  <a:lnTo>
                    <a:pt x="32121" y="3204"/>
                  </a:lnTo>
                  <a:lnTo>
                    <a:pt x="30673" y="4959"/>
                  </a:lnTo>
                  <a:lnTo>
                    <a:pt x="28961" y="6802"/>
                  </a:lnTo>
                  <a:lnTo>
                    <a:pt x="28917" y="6890"/>
                  </a:lnTo>
                  <a:lnTo>
                    <a:pt x="27689" y="10356"/>
                  </a:lnTo>
                  <a:lnTo>
                    <a:pt x="25187" y="12989"/>
                  </a:lnTo>
                  <a:lnTo>
                    <a:pt x="24178" y="14086"/>
                  </a:lnTo>
                  <a:lnTo>
                    <a:pt x="23696" y="14437"/>
                  </a:lnTo>
                  <a:lnTo>
                    <a:pt x="21458" y="15359"/>
                  </a:lnTo>
                  <a:lnTo>
                    <a:pt x="20317" y="15798"/>
                  </a:lnTo>
                  <a:lnTo>
                    <a:pt x="20273" y="15798"/>
                  </a:lnTo>
                  <a:lnTo>
                    <a:pt x="19176" y="16368"/>
                  </a:lnTo>
                  <a:lnTo>
                    <a:pt x="17377" y="17553"/>
                  </a:lnTo>
                  <a:lnTo>
                    <a:pt x="17333" y="17597"/>
                  </a:lnTo>
                  <a:lnTo>
                    <a:pt x="16236" y="18957"/>
                  </a:lnTo>
                  <a:lnTo>
                    <a:pt x="14612" y="21458"/>
                  </a:lnTo>
                  <a:lnTo>
                    <a:pt x="13515" y="23433"/>
                  </a:lnTo>
                  <a:lnTo>
                    <a:pt x="12023" y="26153"/>
                  </a:lnTo>
                  <a:lnTo>
                    <a:pt x="10926" y="28347"/>
                  </a:lnTo>
                  <a:lnTo>
                    <a:pt x="10926" y="28391"/>
                  </a:lnTo>
                  <a:lnTo>
                    <a:pt x="10444" y="30366"/>
                  </a:lnTo>
                  <a:lnTo>
                    <a:pt x="10400" y="30410"/>
                  </a:lnTo>
                  <a:lnTo>
                    <a:pt x="10224" y="32779"/>
                  </a:lnTo>
                  <a:lnTo>
                    <a:pt x="10224" y="32823"/>
                  </a:lnTo>
                  <a:lnTo>
                    <a:pt x="10268" y="34271"/>
                  </a:lnTo>
                  <a:lnTo>
                    <a:pt x="10180" y="35105"/>
                  </a:lnTo>
                  <a:lnTo>
                    <a:pt x="9478" y="36465"/>
                  </a:lnTo>
                  <a:lnTo>
                    <a:pt x="7942" y="38484"/>
                  </a:lnTo>
                  <a:lnTo>
                    <a:pt x="7899" y="38528"/>
                  </a:lnTo>
                  <a:lnTo>
                    <a:pt x="6889" y="40283"/>
                  </a:lnTo>
                  <a:lnTo>
                    <a:pt x="6143" y="42038"/>
                  </a:lnTo>
                  <a:lnTo>
                    <a:pt x="5617" y="42872"/>
                  </a:lnTo>
                  <a:lnTo>
                    <a:pt x="2633" y="44451"/>
                  </a:lnTo>
                  <a:lnTo>
                    <a:pt x="2589" y="44495"/>
                  </a:lnTo>
                  <a:lnTo>
                    <a:pt x="965" y="46558"/>
                  </a:lnTo>
                  <a:lnTo>
                    <a:pt x="965" y="46602"/>
                  </a:lnTo>
                  <a:lnTo>
                    <a:pt x="307" y="47874"/>
                  </a:lnTo>
                  <a:lnTo>
                    <a:pt x="307" y="47918"/>
                  </a:lnTo>
                  <a:lnTo>
                    <a:pt x="0" y="50112"/>
                  </a:lnTo>
                  <a:lnTo>
                    <a:pt x="0" y="50990"/>
                  </a:lnTo>
                  <a:lnTo>
                    <a:pt x="44" y="51077"/>
                  </a:lnTo>
                  <a:lnTo>
                    <a:pt x="2326" y="53930"/>
                  </a:lnTo>
                  <a:lnTo>
                    <a:pt x="3379" y="55597"/>
                  </a:lnTo>
                  <a:lnTo>
                    <a:pt x="3423" y="55641"/>
                  </a:lnTo>
                  <a:lnTo>
                    <a:pt x="3686" y="55904"/>
                  </a:lnTo>
                  <a:lnTo>
                    <a:pt x="3774" y="55948"/>
                  </a:lnTo>
                  <a:lnTo>
                    <a:pt x="7153" y="56519"/>
                  </a:lnTo>
                  <a:lnTo>
                    <a:pt x="10400" y="56957"/>
                  </a:lnTo>
                  <a:lnTo>
                    <a:pt x="11628" y="57133"/>
                  </a:lnTo>
                  <a:lnTo>
                    <a:pt x="11672" y="57133"/>
                  </a:lnTo>
                  <a:lnTo>
                    <a:pt x="15709" y="56387"/>
                  </a:lnTo>
                  <a:lnTo>
                    <a:pt x="17421" y="56080"/>
                  </a:lnTo>
                  <a:lnTo>
                    <a:pt x="17421" y="56036"/>
                  </a:lnTo>
                  <a:lnTo>
                    <a:pt x="19483" y="55421"/>
                  </a:lnTo>
                  <a:lnTo>
                    <a:pt x="21282" y="55070"/>
                  </a:lnTo>
                  <a:lnTo>
                    <a:pt x="22818" y="55070"/>
                  </a:lnTo>
                  <a:lnTo>
                    <a:pt x="24398" y="55334"/>
                  </a:lnTo>
                  <a:lnTo>
                    <a:pt x="24442" y="55334"/>
                  </a:lnTo>
                  <a:lnTo>
                    <a:pt x="27952" y="54807"/>
                  </a:lnTo>
                  <a:lnTo>
                    <a:pt x="28084" y="54719"/>
                  </a:lnTo>
                  <a:lnTo>
                    <a:pt x="28610" y="54193"/>
                  </a:lnTo>
                  <a:lnTo>
                    <a:pt x="28654" y="54193"/>
                  </a:lnTo>
                  <a:lnTo>
                    <a:pt x="30014" y="51999"/>
                  </a:lnTo>
                  <a:lnTo>
                    <a:pt x="30541" y="51385"/>
                  </a:lnTo>
                  <a:lnTo>
                    <a:pt x="31375" y="50858"/>
                  </a:lnTo>
                  <a:lnTo>
                    <a:pt x="33525" y="49980"/>
                  </a:lnTo>
                  <a:lnTo>
                    <a:pt x="35412" y="49629"/>
                  </a:lnTo>
                  <a:lnTo>
                    <a:pt x="37386" y="49366"/>
                  </a:lnTo>
                  <a:lnTo>
                    <a:pt x="38176" y="49103"/>
                  </a:lnTo>
                  <a:lnTo>
                    <a:pt x="38220" y="49103"/>
                  </a:lnTo>
                  <a:lnTo>
                    <a:pt x="38966" y="48576"/>
                  </a:lnTo>
                  <a:lnTo>
                    <a:pt x="39010" y="48576"/>
                  </a:lnTo>
                  <a:lnTo>
                    <a:pt x="40809" y="46909"/>
                  </a:lnTo>
                  <a:lnTo>
                    <a:pt x="40809" y="46865"/>
                  </a:lnTo>
                  <a:lnTo>
                    <a:pt x="41379" y="46075"/>
                  </a:lnTo>
                  <a:lnTo>
                    <a:pt x="41379" y="46031"/>
                  </a:lnTo>
                  <a:lnTo>
                    <a:pt x="42345" y="43969"/>
                  </a:lnTo>
                  <a:lnTo>
                    <a:pt x="42959" y="43003"/>
                  </a:lnTo>
                  <a:lnTo>
                    <a:pt x="43486" y="42565"/>
                  </a:lnTo>
                  <a:lnTo>
                    <a:pt x="44890" y="42038"/>
                  </a:lnTo>
                  <a:lnTo>
                    <a:pt x="47084" y="41555"/>
                  </a:lnTo>
                  <a:lnTo>
                    <a:pt x="49234" y="41073"/>
                  </a:lnTo>
                  <a:lnTo>
                    <a:pt x="50419" y="41073"/>
                  </a:lnTo>
                  <a:lnTo>
                    <a:pt x="51955" y="41468"/>
                  </a:lnTo>
                  <a:lnTo>
                    <a:pt x="56299" y="43881"/>
                  </a:lnTo>
                  <a:lnTo>
                    <a:pt x="57484" y="44495"/>
                  </a:lnTo>
                  <a:lnTo>
                    <a:pt x="58449" y="44890"/>
                  </a:lnTo>
                  <a:lnTo>
                    <a:pt x="59239" y="45153"/>
                  </a:lnTo>
                  <a:lnTo>
                    <a:pt x="59853" y="45373"/>
                  </a:lnTo>
                  <a:lnTo>
                    <a:pt x="60292" y="45505"/>
                  </a:lnTo>
                  <a:lnTo>
                    <a:pt x="60687" y="45636"/>
                  </a:lnTo>
                  <a:lnTo>
                    <a:pt x="61082" y="45856"/>
                  </a:lnTo>
                  <a:lnTo>
                    <a:pt x="61521" y="46163"/>
                  </a:lnTo>
                  <a:lnTo>
                    <a:pt x="62003" y="46602"/>
                  </a:lnTo>
                  <a:lnTo>
                    <a:pt x="62574" y="47260"/>
                  </a:lnTo>
                  <a:lnTo>
                    <a:pt x="63232" y="48093"/>
                  </a:lnTo>
                  <a:lnTo>
                    <a:pt x="64066" y="49234"/>
                  </a:lnTo>
                  <a:lnTo>
                    <a:pt x="64636" y="49893"/>
                  </a:lnTo>
                  <a:lnTo>
                    <a:pt x="64680" y="49936"/>
                  </a:lnTo>
                  <a:lnTo>
                    <a:pt x="66874" y="50770"/>
                  </a:lnTo>
                  <a:lnTo>
                    <a:pt x="68673" y="51341"/>
                  </a:lnTo>
                  <a:lnTo>
                    <a:pt x="68717" y="51385"/>
                  </a:lnTo>
                  <a:lnTo>
                    <a:pt x="72798" y="51823"/>
                  </a:lnTo>
                  <a:lnTo>
                    <a:pt x="75080" y="51736"/>
                  </a:lnTo>
                  <a:lnTo>
                    <a:pt x="76879" y="52218"/>
                  </a:lnTo>
                  <a:lnTo>
                    <a:pt x="77010" y="52218"/>
                  </a:lnTo>
                  <a:lnTo>
                    <a:pt x="79380" y="51472"/>
                  </a:lnTo>
                  <a:lnTo>
                    <a:pt x="82276" y="50551"/>
                  </a:lnTo>
                  <a:lnTo>
                    <a:pt x="83241" y="50375"/>
                  </a:lnTo>
                  <a:lnTo>
                    <a:pt x="83285" y="50331"/>
                  </a:lnTo>
                  <a:lnTo>
                    <a:pt x="83329" y="50287"/>
                  </a:lnTo>
                  <a:lnTo>
                    <a:pt x="83373" y="50244"/>
                  </a:lnTo>
                  <a:lnTo>
                    <a:pt x="83373" y="50156"/>
                  </a:lnTo>
                  <a:lnTo>
                    <a:pt x="83329" y="50112"/>
                  </a:lnTo>
                  <a:lnTo>
                    <a:pt x="83285" y="50068"/>
                  </a:lnTo>
                  <a:lnTo>
                    <a:pt x="83241" y="50024"/>
                  </a:lnTo>
                  <a:lnTo>
                    <a:pt x="83154" y="50024"/>
                  </a:lnTo>
                  <a:lnTo>
                    <a:pt x="82232" y="50200"/>
                  </a:lnTo>
                  <a:lnTo>
                    <a:pt x="82188" y="50200"/>
                  </a:lnTo>
                  <a:lnTo>
                    <a:pt x="79292" y="51121"/>
                  </a:lnTo>
                  <a:lnTo>
                    <a:pt x="76923" y="51867"/>
                  </a:lnTo>
                  <a:lnTo>
                    <a:pt x="75167" y="51385"/>
                  </a:lnTo>
                  <a:lnTo>
                    <a:pt x="75080" y="51385"/>
                  </a:lnTo>
                  <a:lnTo>
                    <a:pt x="72798" y="51472"/>
                  </a:lnTo>
                  <a:lnTo>
                    <a:pt x="68761" y="51033"/>
                  </a:lnTo>
                  <a:lnTo>
                    <a:pt x="67006" y="50463"/>
                  </a:lnTo>
                  <a:lnTo>
                    <a:pt x="64855" y="49629"/>
                  </a:lnTo>
                  <a:lnTo>
                    <a:pt x="64329" y="49015"/>
                  </a:lnTo>
                  <a:lnTo>
                    <a:pt x="63495" y="47874"/>
                  </a:lnTo>
                  <a:lnTo>
                    <a:pt x="62793" y="46953"/>
                  </a:lnTo>
                  <a:lnTo>
                    <a:pt x="62223" y="46338"/>
                  </a:lnTo>
                  <a:lnTo>
                    <a:pt x="61696" y="45856"/>
                  </a:lnTo>
                  <a:lnTo>
                    <a:pt x="61257" y="45548"/>
                  </a:lnTo>
                  <a:lnTo>
                    <a:pt x="60862" y="45329"/>
                  </a:lnTo>
                  <a:lnTo>
                    <a:pt x="60424" y="45153"/>
                  </a:lnTo>
                  <a:lnTo>
                    <a:pt x="59941" y="45022"/>
                  </a:lnTo>
                  <a:lnTo>
                    <a:pt x="59327" y="44846"/>
                  </a:lnTo>
                  <a:lnTo>
                    <a:pt x="58581" y="44583"/>
                  </a:lnTo>
                  <a:lnTo>
                    <a:pt x="57615" y="44188"/>
                  </a:lnTo>
                  <a:lnTo>
                    <a:pt x="56474" y="43574"/>
                  </a:lnTo>
                  <a:lnTo>
                    <a:pt x="52086" y="41160"/>
                  </a:lnTo>
                  <a:lnTo>
                    <a:pt x="52042" y="41117"/>
                  </a:lnTo>
                  <a:lnTo>
                    <a:pt x="50463" y="40722"/>
                  </a:lnTo>
                  <a:lnTo>
                    <a:pt x="49190" y="40722"/>
                  </a:lnTo>
                  <a:lnTo>
                    <a:pt x="46996" y="41204"/>
                  </a:lnTo>
                  <a:lnTo>
                    <a:pt x="44802" y="41687"/>
                  </a:lnTo>
                  <a:lnTo>
                    <a:pt x="44802" y="41731"/>
                  </a:lnTo>
                  <a:lnTo>
                    <a:pt x="43354" y="42257"/>
                  </a:lnTo>
                  <a:lnTo>
                    <a:pt x="43310" y="42257"/>
                  </a:lnTo>
                  <a:lnTo>
                    <a:pt x="42696" y="42784"/>
                  </a:lnTo>
                  <a:lnTo>
                    <a:pt x="42652" y="42828"/>
                  </a:lnTo>
                  <a:lnTo>
                    <a:pt x="42038" y="43793"/>
                  </a:lnTo>
                  <a:lnTo>
                    <a:pt x="41072" y="45899"/>
                  </a:lnTo>
                  <a:lnTo>
                    <a:pt x="40546" y="46645"/>
                  </a:lnTo>
                  <a:lnTo>
                    <a:pt x="38790" y="48313"/>
                  </a:lnTo>
                  <a:lnTo>
                    <a:pt x="38044" y="48796"/>
                  </a:lnTo>
                  <a:lnTo>
                    <a:pt x="37299" y="49059"/>
                  </a:lnTo>
                  <a:lnTo>
                    <a:pt x="35368" y="49278"/>
                  </a:lnTo>
                  <a:lnTo>
                    <a:pt x="33437" y="49629"/>
                  </a:lnTo>
                  <a:lnTo>
                    <a:pt x="31243" y="50551"/>
                  </a:lnTo>
                  <a:lnTo>
                    <a:pt x="31199" y="50551"/>
                  </a:lnTo>
                  <a:lnTo>
                    <a:pt x="30321" y="51121"/>
                  </a:lnTo>
                  <a:lnTo>
                    <a:pt x="30278" y="51165"/>
                  </a:lnTo>
                  <a:lnTo>
                    <a:pt x="29751" y="51736"/>
                  </a:lnTo>
                  <a:lnTo>
                    <a:pt x="29751" y="51779"/>
                  </a:lnTo>
                  <a:lnTo>
                    <a:pt x="28347" y="53973"/>
                  </a:lnTo>
                  <a:lnTo>
                    <a:pt x="27864" y="54456"/>
                  </a:lnTo>
                  <a:lnTo>
                    <a:pt x="24398" y="54983"/>
                  </a:lnTo>
                  <a:lnTo>
                    <a:pt x="22862" y="54719"/>
                  </a:lnTo>
                  <a:lnTo>
                    <a:pt x="21238" y="54719"/>
                  </a:lnTo>
                  <a:lnTo>
                    <a:pt x="19439" y="55070"/>
                  </a:lnTo>
                  <a:lnTo>
                    <a:pt x="19395" y="55070"/>
                  </a:lnTo>
                  <a:lnTo>
                    <a:pt x="17333" y="55729"/>
                  </a:lnTo>
                  <a:lnTo>
                    <a:pt x="15622" y="56036"/>
                  </a:lnTo>
                  <a:lnTo>
                    <a:pt x="11628" y="56782"/>
                  </a:lnTo>
                  <a:lnTo>
                    <a:pt x="10487" y="56606"/>
                  </a:lnTo>
                  <a:lnTo>
                    <a:pt x="7196" y="56167"/>
                  </a:lnTo>
                  <a:lnTo>
                    <a:pt x="3905" y="55597"/>
                  </a:lnTo>
                  <a:lnTo>
                    <a:pt x="3686" y="55421"/>
                  </a:lnTo>
                  <a:lnTo>
                    <a:pt x="2589" y="53754"/>
                  </a:lnTo>
                  <a:lnTo>
                    <a:pt x="2589" y="53710"/>
                  </a:lnTo>
                  <a:lnTo>
                    <a:pt x="351" y="50902"/>
                  </a:lnTo>
                  <a:lnTo>
                    <a:pt x="351" y="50156"/>
                  </a:lnTo>
                  <a:lnTo>
                    <a:pt x="658" y="48006"/>
                  </a:lnTo>
                  <a:lnTo>
                    <a:pt x="1273" y="46777"/>
                  </a:lnTo>
                  <a:lnTo>
                    <a:pt x="2852" y="44759"/>
                  </a:lnTo>
                  <a:lnTo>
                    <a:pt x="5836" y="43135"/>
                  </a:lnTo>
                  <a:lnTo>
                    <a:pt x="5924" y="43091"/>
                  </a:lnTo>
                  <a:lnTo>
                    <a:pt x="6450" y="42214"/>
                  </a:lnTo>
                  <a:lnTo>
                    <a:pt x="6450" y="42170"/>
                  </a:lnTo>
                  <a:lnTo>
                    <a:pt x="7240" y="40414"/>
                  </a:lnTo>
                  <a:lnTo>
                    <a:pt x="8206" y="38703"/>
                  </a:lnTo>
                  <a:lnTo>
                    <a:pt x="9742" y="36641"/>
                  </a:lnTo>
                  <a:lnTo>
                    <a:pt x="9785" y="36641"/>
                  </a:lnTo>
                  <a:lnTo>
                    <a:pt x="10531" y="35280"/>
                  </a:lnTo>
                  <a:lnTo>
                    <a:pt x="10531" y="35193"/>
                  </a:lnTo>
                  <a:lnTo>
                    <a:pt x="10619" y="34315"/>
                  </a:lnTo>
                  <a:lnTo>
                    <a:pt x="10663" y="34271"/>
                  </a:lnTo>
                  <a:lnTo>
                    <a:pt x="10575" y="32823"/>
                  </a:lnTo>
                  <a:lnTo>
                    <a:pt x="10751" y="30454"/>
                  </a:lnTo>
                  <a:lnTo>
                    <a:pt x="11277" y="28479"/>
                  </a:lnTo>
                  <a:lnTo>
                    <a:pt x="12330" y="26329"/>
                  </a:lnTo>
                  <a:lnTo>
                    <a:pt x="13822" y="23608"/>
                  </a:lnTo>
                  <a:lnTo>
                    <a:pt x="14876" y="21634"/>
                  </a:lnTo>
                  <a:lnTo>
                    <a:pt x="16499" y="19176"/>
                  </a:lnTo>
                  <a:lnTo>
                    <a:pt x="17596" y="17816"/>
                  </a:lnTo>
                  <a:lnTo>
                    <a:pt x="19351" y="16675"/>
                  </a:lnTo>
                  <a:lnTo>
                    <a:pt x="20448" y="16149"/>
                  </a:lnTo>
                  <a:lnTo>
                    <a:pt x="21589" y="15710"/>
                  </a:lnTo>
                  <a:lnTo>
                    <a:pt x="23871" y="14788"/>
                  </a:lnTo>
                  <a:lnTo>
                    <a:pt x="23871" y="14744"/>
                  </a:lnTo>
                  <a:lnTo>
                    <a:pt x="24398" y="14350"/>
                  </a:lnTo>
                  <a:lnTo>
                    <a:pt x="25451" y="13209"/>
                  </a:lnTo>
                  <a:lnTo>
                    <a:pt x="27996" y="10576"/>
                  </a:lnTo>
                  <a:lnTo>
                    <a:pt x="27996" y="10532"/>
                  </a:lnTo>
                  <a:lnTo>
                    <a:pt x="29268" y="7021"/>
                  </a:lnTo>
                  <a:lnTo>
                    <a:pt x="30936" y="5179"/>
                  </a:lnTo>
                  <a:lnTo>
                    <a:pt x="32384" y="3467"/>
                  </a:lnTo>
                  <a:lnTo>
                    <a:pt x="33481" y="2414"/>
                  </a:lnTo>
                  <a:lnTo>
                    <a:pt x="34578" y="1668"/>
                  </a:lnTo>
                  <a:lnTo>
                    <a:pt x="36991" y="308"/>
                  </a:lnTo>
                  <a:lnTo>
                    <a:pt x="37035" y="264"/>
                  </a:lnTo>
                  <a:lnTo>
                    <a:pt x="37079" y="220"/>
                  </a:lnTo>
                  <a:lnTo>
                    <a:pt x="37079" y="132"/>
                  </a:lnTo>
                  <a:lnTo>
                    <a:pt x="37035" y="88"/>
                  </a:lnTo>
                  <a:lnTo>
                    <a:pt x="3699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6" name="Google Shape;7806;p246"/>
            <p:cNvSpPr/>
            <p:nvPr/>
          </p:nvSpPr>
          <p:spPr>
            <a:xfrm>
              <a:off x="5156025" y="3211275"/>
              <a:ext cx="2045950" cy="1731100"/>
            </a:xfrm>
            <a:custGeom>
              <a:avLst/>
              <a:gdLst/>
              <a:ahLst/>
              <a:cxnLst/>
              <a:rect l="l" t="t" r="r" b="b"/>
              <a:pathLst>
                <a:path w="81838" h="69244" extrusionOk="0">
                  <a:moveTo>
                    <a:pt x="34271" y="0"/>
                  </a:moveTo>
                  <a:lnTo>
                    <a:pt x="32209" y="1492"/>
                  </a:lnTo>
                  <a:lnTo>
                    <a:pt x="29488" y="3818"/>
                  </a:lnTo>
                  <a:lnTo>
                    <a:pt x="25714" y="6846"/>
                  </a:lnTo>
                  <a:lnTo>
                    <a:pt x="20493" y="11058"/>
                  </a:lnTo>
                  <a:lnTo>
                    <a:pt x="18474" y="12682"/>
                  </a:lnTo>
                  <a:lnTo>
                    <a:pt x="18430" y="12726"/>
                  </a:lnTo>
                  <a:lnTo>
                    <a:pt x="14525" y="17640"/>
                  </a:lnTo>
                  <a:lnTo>
                    <a:pt x="12331" y="20536"/>
                  </a:lnTo>
                  <a:lnTo>
                    <a:pt x="10356" y="23038"/>
                  </a:lnTo>
                  <a:lnTo>
                    <a:pt x="8645" y="25319"/>
                  </a:lnTo>
                  <a:lnTo>
                    <a:pt x="8645" y="25363"/>
                  </a:lnTo>
                  <a:lnTo>
                    <a:pt x="7680" y="27075"/>
                  </a:lnTo>
                  <a:lnTo>
                    <a:pt x="7636" y="27118"/>
                  </a:lnTo>
                  <a:lnTo>
                    <a:pt x="6934" y="31463"/>
                  </a:lnTo>
                  <a:lnTo>
                    <a:pt x="6363" y="35763"/>
                  </a:lnTo>
                  <a:lnTo>
                    <a:pt x="6012" y="38308"/>
                  </a:lnTo>
                  <a:lnTo>
                    <a:pt x="5661" y="40546"/>
                  </a:lnTo>
                  <a:lnTo>
                    <a:pt x="5047" y="43179"/>
                  </a:lnTo>
                  <a:lnTo>
                    <a:pt x="4301" y="45592"/>
                  </a:lnTo>
                  <a:lnTo>
                    <a:pt x="3379" y="47128"/>
                  </a:lnTo>
                  <a:lnTo>
                    <a:pt x="2063" y="48927"/>
                  </a:lnTo>
                  <a:lnTo>
                    <a:pt x="746" y="51209"/>
                  </a:lnTo>
                  <a:lnTo>
                    <a:pt x="746" y="51253"/>
                  </a:lnTo>
                  <a:lnTo>
                    <a:pt x="527" y="52042"/>
                  </a:lnTo>
                  <a:lnTo>
                    <a:pt x="527" y="52086"/>
                  </a:lnTo>
                  <a:lnTo>
                    <a:pt x="176" y="55685"/>
                  </a:lnTo>
                  <a:lnTo>
                    <a:pt x="0" y="57659"/>
                  </a:lnTo>
                  <a:lnTo>
                    <a:pt x="0" y="57703"/>
                  </a:lnTo>
                  <a:lnTo>
                    <a:pt x="44" y="58010"/>
                  </a:lnTo>
                  <a:lnTo>
                    <a:pt x="88" y="58054"/>
                  </a:lnTo>
                  <a:lnTo>
                    <a:pt x="132" y="58142"/>
                  </a:lnTo>
                  <a:lnTo>
                    <a:pt x="1317" y="58625"/>
                  </a:lnTo>
                  <a:lnTo>
                    <a:pt x="2063" y="59414"/>
                  </a:lnTo>
                  <a:lnTo>
                    <a:pt x="3248" y="61652"/>
                  </a:lnTo>
                  <a:lnTo>
                    <a:pt x="4432" y="63890"/>
                  </a:lnTo>
                  <a:lnTo>
                    <a:pt x="5749" y="65865"/>
                  </a:lnTo>
                  <a:lnTo>
                    <a:pt x="6670" y="67006"/>
                  </a:lnTo>
                  <a:lnTo>
                    <a:pt x="6714" y="67050"/>
                  </a:lnTo>
                  <a:lnTo>
                    <a:pt x="9347" y="68936"/>
                  </a:lnTo>
                  <a:lnTo>
                    <a:pt x="9391" y="68936"/>
                  </a:lnTo>
                  <a:lnTo>
                    <a:pt x="10137" y="69244"/>
                  </a:lnTo>
                  <a:lnTo>
                    <a:pt x="10268" y="69244"/>
                  </a:lnTo>
                  <a:lnTo>
                    <a:pt x="10883" y="69024"/>
                  </a:lnTo>
                  <a:lnTo>
                    <a:pt x="10927" y="68980"/>
                  </a:lnTo>
                  <a:lnTo>
                    <a:pt x="13340" y="66611"/>
                  </a:lnTo>
                  <a:lnTo>
                    <a:pt x="17114" y="64417"/>
                  </a:lnTo>
                  <a:lnTo>
                    <a:pt x="18562" y="63627"/>
                  </a:lnTo>
                  <a:lnTo>
                    <a:pt x="20010" y="63495"/>
                  </a:lnTo>
                  <a:lnTo>
                    <a:pt x="22028" y="63100"/>
                  </a:lnTo>
                  <a:lnTo>
                    <a:pt x="22906" y="63056"/>
                  </a:lnTo>
                  <a:lnTo>
                    <a:pt x="26899" y="64373"/>
                  </a:lnTo>
                  <a:lnTo>
                    <a:pt x="29356" y="65075"/>
                  </a:lnTo>
                  <a:lnTo>
                    <a:pt x="31156" y="65601"/>
                  </a:lnTo>
                  <a:lnTo>
                    <a:pt x="31199" y="65601"/>
                  </a:lnTo>
                  <a:lnTo>
                    <a:pt x="31287" y="65558"/>
                  </a:lnTo>
                  <a:lnTo>
                    <a:pt x="33569" y="63846"/>
                  </a:lnTo>
                  <a:lnTo>
                    <a:pt x="33613" y="63802"/>
                  </a:lnTo>
                  <a:lnTo>
                    <a:pt x="35280" y="62091"/>
                  </a:lnTo>
                  <a:lnTo>
                    <a:pt x="36641" y="59678"/>
                  </a:lnTo>
                  <a:lnTo>
                    <a:pt x="37079" y="59239"/>
                  </a:lnTo>
                  <a:lnTo>
                    <a:pt x="38176" y="58712"/>
                  </a:lnTo>
                  <a:lnTo>
                    <a:pt x="40414" y="58361"/>
                  </a:lnTo>
                  <a:lnTo>
                    <a:pt x="40458" y="58317"/>
                  </a:lnTo>
                  <a:lnTo>
                    <a:pt x="43047" y="57264"/>
                  </a:lnTo>
                  <a:lnTo>
                    <a:pt x="43091" y="57220"/>
                  </a:lnTo>
                  <a:lnTo>
                    <a:pt x="45153" y="55597"/>
                  </a:lnTo>
                  <a:lnTo>
                    <a:pt x="47216" y="53929"/>
                  </a:lnTo>
                  <a:lnTo>
                    <a:pt x="48313" y="53403"/>
                  </a:lnTo>
                  <a:lnTo>
                    <a:pt x="50068" y="53359"/>
                  </a:lnTo>
                  <a:lnTo>
                    <a:pt x="50902" y="53403"/>
                  </a:lnTo>
                  <a:lnTo>
                    <a:pt x="53096" y="53534"/>
                  </a:lnTo>
                  <a:lnTo>
                    <a:pt x="54193" y="53666"/>
                  </a:lnTo>
                  <a:lnTo>
                    <a:pt x="55246" y="53842"/>
                  </a:lnTo>
                  <a:lnTo>
                    <a:pt x="56299" y="54061"/>
                  </a:lnTo>
                  <a:lnTo>
                    <a:pt x="57352" y="54412"/>
                  </a:lnTo>
                  <a:lnTo>
                    <a:pt x="57835" y="54631"/>
                  </a:lnTo>
                  <a:lnTo>
                    <a:pt x="58362" y="54851"/>
                  </a:lnTo>
                  <a:lnTo>
                    <a:pt x="58844" y="55114"/>
                  </a:lnTo>
                  <a:lnTo>
                    <a:pt x="59327" y="55421"/>
                  </a:lnTo>
                  <a:lnTo>
                    <a:pt x="60512" y="56518"/>
                  </a:lnTo>
                  <a:lnTo>
                    <a:pt x="60556" y="56518"/>
                  </a:lnTo>
                  <a:lnTo>
                    <a:pt x="65382" y="58493"/>
                  </a:lnTo>
                  <a:lnTo>
                    <a:pt x="65426" y="58537"/>
                  </a:lnTo>
                  <a:lnTo>
                    <a:pt x="66436" y="58581"/>
                  </a:lnTo>
                  <a:lnTo>
                    <a:pt x="68454" y="59019"/>
                  </a:lnTo>
                  <a:lnTo>
                    <a:pt x="70692" y="59327"/>
                  </a:lnTo>
                  <a:lnTo>
                    <a:pt x="70736" y="59370"/>
                  </a:lnTo>
                  <a:lnTo>
                    <a:pt x="73062" y="59414"/>
                  </a:lnTo>
                  <a:lnTo>
                    <a:pt x="75431" y="59546"/>
                  </a:lnTo>
                  <a:lnTo>
                    <a:pt x="75475" y="59546"/>
                  </a:lnTo>
                  <a:lnTo>
                    <a:pt x="79161" y="59370"/>
                  </a:lnTo>
                  <a:lnTo>
                    <a:pt x="79205" y="59370"/>
                  </a:lnTo>
                  <a:lnTo>
                    <a:pt x="81706" y="58712"/>
                  </a:lnTo>
                  <a:lnTo>
                    <a:pt x="81750" y="58668"/>
                  </a:lnTo>
                  <a:lnTo>
                    <a:pt x="81794" y="58625"/>
                  </a:lnTo>
                  <a:lnTo>
                    <a:pt x="81838" y="58537"/>
                  </a:lnTo>
                  <a:lnTo>
                    <a:pt x="81838" y="58493"/>
                  </a:lnTo>
                  <a:lnTo>
                    <a:pt x="81794" y="58405"/>
                  </a:lnTo>
                  <a:lnTo>
                    <a:pt x="81750" y="58361"/>
                  </a:lnTo>
                  <a:lnTo>
                    <a:pt x="81618" y="58361"/>
                  </a:lnTo>
                  <a:lnTo>
                    <a:pt x="79117" y="59019"/>
                  </a:lnTo>
                  <a:lnTo>
                    <a:pt x="75475" y="59195"/>
                  </a:lnTo>
                  <a:lnTo>
                    <a:pt x="73105" y="59063"/>
                  </a:lnTo>
                  <a:lnTo>
                    <a:pt x="70736" y="59019"/>
                  </a:lnTo>
                  <a:lnTo>
                    <a:pt x="68498" y="58668"/>
                  </a:lnTo>
                  <a:lnTo>
                    <a:pt x="66523" y="58273"/>
                  </a:lnTo>
                  <a:lnTo>
                    <a:pt x="66479" y="58230"/>
                  </a:lnTo>
                  <a:lnTo>
                    <a:pt x="65470" y="58186"/>
                  </a:lnTo>
                  <a:lnTo>
                    <a:pt x="62530" y="56957"/>
                  </a:lnTo>
                  <a:lnTo>
                    <a:pt x="60687" y="56211"/>
                  </a:lnTo>
                  <a:lnTo>
                    <a:pt x="59546" y="55158"/>
                  </a:lnTo>
                  <a:lnTo>
                    <a:pt x="59020" y="54851"/>
                  </a:lnTo>
                  <a:lnTo>
                    <a:pt x="58537" y="54544"/>
                  </a:lnTo>
                  <a:lnTo>
                    <a:pt x="58010" y="54324"/>
                  </a:lnTo>
                  <a:lnTo>
                    <a:pt x="57484" y="54105"/>
                  </a:lnTo>
                  <a:lnTo>
                    <a:pt x="56957" y="53885"/>
                  </a:lnTo>
                  <a:lnTo>
                    <a:pt x="56431" y="53754"/>
                  </a:lnTo>
                  <a:lnTo>
                    <a:pt x="55378" y="53491"/>
                  </a:lnTo>
                  <a:lnTo>
                    <a:pt x="54281" y="53315"/>
                  </a:lnTo>
                  <a:lnTo>
                    <a:pt x="53184" y="53183"/>
                  </a:lnTo>
                  <a:lnTo>
                    <a:pt x="50902" y="53052"/>
                  </a:lnTo>
                  <a:lnTo>
                    <a:pt x="50068" y="53008"/>
                  </a:lnTo>
                  <a:lnTo>
                    <a:pt x="48269" y="53052"/>
                  </a:lnTo>
                  <a:lnTo>
                    <a:pt x="48181" y="53052"/>
                  </a:lnTo>
                  <a:lnTo>
                    <a:pt x="47040" y="53666"/>
                  </a:lnTo>
                  <a:lnTo>
                    <a:pt x="46996" y="53666"/>
                  </a:lnTo>
                  <a:lnTo>
                    <a:pt x="44934" y="55290"/>
                  </a:lnTo>
                  <a:lnTo>
                    <a:pt x="42872" y="56913"/>
                  </a:lnTo>
                  <a:lnTo>
                    <a:pt x="40371" y="58010"/>
                  </a:lnTo>
                  <a:lnTo>
                    <a:pt x="38089" y="58361"/>
                  </a:lnTo>
                  <a:lnTo>
                    <a:pt x="38045" y="58405"/>
                  </a:lnTo>
                  <a:lnTo>
                    <a:pt x="36904" y="58932"/>
                  </a:lnTo>
                  <a:lnTo>
                    <a:pt x="36860" y="58932"/>
                  </a:lnTo>
                  <a:lnTo>
                    <a:pt x="36377" y="59458"/>
                  </a:lnTo>
                  <a:lnTo>
                    <a:pt x="36333" y="59502"/>
                  </a:lnTo>
                  <a:lnTo>
                    <a:pt x="35017" y="61872"/>
                  </a:lnTo>
                  <a:lnTo>
                    <a:pt x="33350" y="63583"/>
                  </a:lnTo>
                  <a:lnTo>
                    <a:pt x="31156" y="65207"/>
                  </a:lnTo>
                  <a:lnTo>
                    <a:pt x="29444" y="64724"/>
                  </a:lnTo>
                  <a:lnTo>
                    <a:pt x="27031" y="64066"/>
                  </a:lnTo>
                  <a:lnTo>
                    <a:pt x="22994" y="62705"/>
                  </a:lnTo>
                  <a:lnTo>
                    <a:pt x="22906" y="62705"/>
                  </a:lnTo>
                  <a:lnTo>
                    <a:pt x="21985" y="62749"/>
                  </a:lnTo>
                  <a:lnTo>
                    <a:pt x="19966" y="63144"/>
                  </a:lnTo>
                  <a:lnTo>
                    <a:pt x="18474" y="63276"/>
                  </a:lnTo>
                  <a:lnTo>
                    <a:pt x="18430" y="63276"/>
                  </a:lnTo>
                  <a:lnTo>
                    <a:pt x="13165" y="66304"/>
                  </a:lnTo>
                  <a:lnTo>
                    <a:pt x="13121" y="66347"/>
                  </a:lnTo>
                  <a:lnTo>
                    <a:pt x="10707" y="68717"/>
                  </a:lnTo>
                  <a:lnTo>
                    <a:pt x="10181" y="68893"/>
                  </a:lnTo>
                  <a:lnTo>
                    <a:pt x="9566" y="68629"/>
                  </a:lnTo>
                  <a:lnTo>
                    <a:pt x="6934" y="66786"/>
                  </a:lnTo>
                  <a:lnTo>
                    <a:pt x="6012" y="65645"/>
                  </a:lnTo>
                  <a:lnTo>
                    <a:pt x="4740" y="63715"/>
                  </a:lnTo>
                  <a:lnTo>
                    <a:pt x="3555" y="61477"/>
                  </a:lnTo>
                  <a:lnTo>
                    <a:pt x="2326" y="59239"/>
                  </a:lnTo>
                  <a:lnTo>
                    <a:pt x="2326" y="59195"/>
                  </a:lnTo>
                  <a:lnTo>
                    <a:pt x="1536" y="58361"/>
                  </a:lnTo>
                  <a:lnTo>
                    <a:pt x="1492" y="58317"/>
                  </a:lnTo>
                  <a:lnTo>
                    <a:pt x="395" y="57835"/>
                  </a:lnTo>
                  <a:lnTo>
                    <a:pt x="351" y="57659"/>
                  </a:lnTo>
                  <a:lnTo>
                    <a:pt x="527" y="55685"/>
                  </a:lnTo>
                  <a:lnTo>
                    <a:pt x="878" y="52130"/>
                  </a:lnTo>
                  <a:lnTo>
                    <a:pt x="1054" y="51340"/>
                  </a:lnTo>
                  <a:lnTo>
                    <a:pt x="2370" y="49102"/>
                  </a:lnTo>
                  <a:lnTo>
                    <a:pt x="3686" y="47347"/>
                  </a:lnTo>
                  <a:lnTo>
                    <a:pt x="3686" y="47303"/>
                  </a:lnTo>
                  <a:lnTo>
                    <a:pt x="4608" y="45768"/>
                  </a:lnTo>
                  <a:lnTo>
                    <a:pt x="4608" y="45724"/>
                  </a:lnTo>
                  <a:lnTo>
                    <a:pt x="5398" y="43266"/>
                  </a:lnTo>
                  <a:lnTo>
                    <a:pt x="5968" y="40634"/>
                  </a:lnTo>
                  <a:lnTo>
                    <a:pt x="6363" y="38396"/>
                  </a:lnTo>
                  <a:lnTo>
                    <a:pt x="6670" y="35807"/>
                  </a:lnTo>
                  <a:lnTo>
                    <a:pt x="7285" y="31506"/>
                  </a:lnTo>
                  <a:lnTo>
                    <a:pt x="7987" y="27206"/>
                  </a:lnTo>
                  <a:lnTo>
                    <a:pt x="8952" y="25539"/>
                  </a:lnTo>
                  <a:lnTo>
                    <a:pt x="10663" y="23257"/>
                  </a:lnTo>
                  <a:lnTo>
                    <a:pt x="12594" y="20756"/>
                  </a:lnTo>
                  <a:lnTo>
                    <a:pt x="14788" y="17860"/>
                  </a:lnTo>
                  <a:lnTo>
                    <a:pt x="18694" y="12945"/>
                  </a:lnTo>
                  <a:lnTo>
                    <a:pt x="25934" y="7109"/>
                  </a:lnTo>
                  <a:lnTo>
                    <a:pt x="29708" y="4081"/>
                  </a:lnTo>
                  <a:lnTo>
                    <a:pt x="32384" y="1756"/>
                  </a:lnTo>
                  <a:lnTo>
                    <a:pt x="34491" y="308"/>
                  </a:lnTo>
                  <a:lnTo>
                    <a:pt x="34534" y="264"/>
                  </a:lnTo>
                  <a:lnTo>
                    <a:pt x="34534" y="176"/>
                  </a:lnTo>
                  <a:lnTo>
                    <a:pt x="34534" y="132"/>
                  </a:lnTo>
                  <a:lnTo>
                    <a:pt x="34491" y="44"/>
                  </a:lnTo>
                  <a:lnTo>
                    <a:pt x="3444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7" name="Google Shape;7807;p246"/>
            <p:cNvSpPr/>
            <p:nvPr/>
          </p:nvSpPr>
          <p:spPr>
            <a:xfrm>
              <a:off x="5473050" y="4092175"/>
              <a:ext cx="560600" cy="444300"/>
            </a:xfrm>
            <a:custGeom>
              <a:avLst/>
              <a:gdLst/>
              <a:ahLst/>
              <a:cxnLst/>
              <a:rect l="l" t="t" r="r" b="b"/>
              <a:pathLst>
                <a:path w="22424" h="17772" extrusionOk="0">
                  <a:moveTo>
                    <a:pt x="6188" y="483"/>
                  </a:moveTo>
                  <a:lnTo>
                    <a:pt x="6671" y="1361"/>
                  </a:lnTo>
                  <a:lnTo>
                    <a:pt x="6758" y="1448"/>
                  </a:lnTo>
                  <a:lnTo>
                    <a:pt x="8514" y="2107"/>
                  </a:lnTo>
                  <a:lnTo>
                    <a:pt x="12551" y="3862"/>
                  </a:lnTo>
                  <a:lnTo>
                    <a:pt x="12814" y="4213"/>
                  </a:lnTo>
                  <a:lnTo>
                    <a:pt x="13384" y="5441"/>
                  </a:lnTo>
                  <a:lnTo>
                    <a:pt x="14394" y="7197"/>
                  </a:lnTo>
                  <a:lnTo>
                    <a:pt x="14920" y="9391"/>
                  </a:lnTo>
                  <a:lnTo>
                    <a:pt x="15359" y="10707"/>
                  </a:lnTo>
                  <a:lnTo>
                    <a:pt x="15359" y="10751"/>
                  </a:lnTo>
                  <a:lnTo>
                    <a:pt x="16105" y="11936"/>
                  </a:lnTo>
                  <a:lnTo>
                    <a:pt x="16149" y="11980"/>
                  </a:lnTo>
                  <a:lnTo>
                    <a:pt x="17070" y="12682"/>
                  </a:lnTo>
                  <a:lnTo>
                    <a:pt x="17114" y="12682"/>
                  </a:lnTo>
                  <a:lnTo>
                    <a:pt x="19440" y="13384"/>
                  </a:lnTo>
                  <a:lnTo>
                    <a:pt x="19528" y="13384"/>
                  </a:lnTo>
                  <a:lnTo>
                    <a:pt x="20712" y="13252"/>
                  </a:lnTo>
                  <a:lnTo>
                    <a:pt x="21985" y="13472"/>
                  </a:lnTo>
                  <a:lnTo>
                    <a:pt x="22029" y="13515"/>
                  </a:lnTo>
                  <a:lnTo>
                    <a:pt x="21897" y="13603"/>
                  </a:lnTo>
                  <a:lnTo>
                    <a:pt x="20669" y="14130"/>
                  </a:lnTo>
                  <a:lnTo>
                    <a:pt x="16105" y="15534"/>
                  </a:lnTo>
                  <a:lnTo>
                    <a:pt x="13735" y="16368"/>
                  </a:lnTo>
                  <a:lnTo>
                    <a:pt x="11234" y="17421"/>
                  </a:lnTo>
                  <a:lnTo>
                    <a:pt x="10883" y="17377"/>
                  </a:lnTo>
                  <a:lnTo>
                    <a:pt x="8733" y="16499"/>
                  </a:lnTo>
                  <a:lnTo>
                    <a:pt x="5223" y="15051"/>
                  </a:lnTo>
                  <a:lnTo>
                    <a:pt x="5179" y="15051"/>
                  </a:lnTo>
                  <a:lnTo>
                    <a:pt x="747" y="13910"/>
                  </a:lnTo>
                  <a:lnTo>
                    <a:pt x="396" y="13515"/>
                  </a:lnTo>
                  <a:lnTo>
                    <a:pt x="352" y="12945"/>
                  </a:lnTo>
                  <a:lnTo>
                    <a:pt x="703" y="11716"/>
                  </a:lnTo>
                  <a:lnTo>
                    <a:pt x="1230" y="10839"/>
                  </a:lnTo>
                  <a:lnTo>
                    <a:pt x="2634" y="8732"/>
                  </a:lnTo>
                  <a:lnTo>
                    <a:pt x="5091" y="5003"/>
                  </a:lnTo>
                  <a:lnTo>
                    <a:pt x="5135" y="4959"/>
                  </a:lnTo>
                  <a:lnTo>
                    <a:pt x="5749" y="2896"/>
                  </a:lnTo>
                  <a:lnTo>
                    <a:pt x="5749" y="2853"/>
                  </a:lnTo>
                  <a:lnTo>
                    <a:pt x="6056" y="790"/>
                  </a:lnTo>
                  <a:lnTo>
                    <a:pt x="6188" y="483"/>
                  </a:lnTo>
                  <a:close/>
                  <a:moveTo>
                    <a:pt x="6144" y="0"/>
                  </a:moveTo>
                  <a:lnTo>
                    <a:pt x="6056" y="44"/>
                  </a:lnTo>
                  <a:lnTo>
                    <a:pt x="6013" y="132"/>
                  </a:lnTo>
                  <a:lnTo>
                    <a:pt x="5749" y="659"/>
                  </a:lnTo>
                  <a:lnTo>
                    <a:pt x="5705" y="702"/>
                  </a:lnTo>
                  <a:lnTo>
                    <a:pt x="5398" y="2809"/>
                  </a:lnTo>
                  <a:lnTo>
                    <a:pt x="4784" y="4827"/>
                  </a:lnTo>
                  <a:lnTo>
                    <a:pt x="2370" y="8557"/>
                  </a:lnTo>
                  <a:lnTo>
                    <a:pt x="922" y="10619"/>
                  </a:lnTo>
                  <a:lnTo>
                    <a:pt x="396" y="11541"/>
                  </a:lnTo>
                  <a:lnTo>
                    <a:pt x="352" y="11585"/>
                  </a:lnTo>
                  <a:lnTo>
                    <a:pt x="1" y="12857"/>
                  </a:lnTo>
                  <a:lnTo>
                    <a:pt x="1" y="12945"/>
                  </a:lnTo>
                  <a:lnTo>
                    <a:pt x="45" y="13603"/>
                  </a:lnTo>
                  <a:lnTo>
                    <a:pt x="89" y="13735"/>
                  </a:lnTo>
                  <a:lnTo>
                    <a:pt x="527" y="14174"/>
                  </a:lnTo>
                  <a:lnTo>
                    <a:pt x="615" y="14218"/>
                  </a:lnTo>
                  <a:lnTo>
                    <a:pt x="5091" y="15402"/>
                  </a:lnTo>
                  <a:lnTo>
                    <a:pt x="8601" y="16806"/>
                  </a:lnTo>
                  <a:lnTo>
                    <a:pt x="10752" y="17728"/>
                  </a:lnTo>
                  <a:lnTo>
                    <a:pt x="10795" y="17728"/>
                  </a:lnTo>
                  <a:lnTo>
                    <a:pt x="11234" y="17772"/>
                  </a:lnTo>
                  <a:lnTo>
                    <a:pt x="11322" y="17772"/>
                  </a:lnTo>
                  <a:lnTo>
                    <a:pt x="13867" y="16719"/>
                  </a:lnTo>
                  <a:lnTo>
                    <a:pt x="16193" y="15885"/>
                  </a:lnTo>
                  <a:lnTo>
                    <a:pt x="20756" y="14437"/>
                  </a:lnTo>
                  <a:lnTo>
                    <a:pt x="20800" y="14437"/>
                  </a:lnTo>
                  <a:lnTo>
                    <a:pt x="22073" y="13910"/>
                  </a:lnTo>
                  <a:lnTo>
                    <a:pt x="22117" y="13866"/>
                  </a:lnTo>
                  <a:lnTo>
                    <a:pt x="22380" y="13647"/>
                  </a:lnTo>
                  <a:lnTo>
                    <a:pt x="22424" y="13559"/>
                  </a:lnTo>
                  <a:lnTo>
                    <a:pt x="22424" y="13515"/>
                  </a:lnTo>
                  <a:lnTo>
                    <a:pt x="22424" y="13428"/>
                  </a:lnTo>
                  <a:lnTo>
                    <a:pt x="22380" y="13384"/>
                  </a:lnTo>
                  <a:lnTo>
                    <a:pt x="22204" y="13208"/>
                  </a:lnTo>
                  <a:lnTo>
                    <a:pt x="22117" y="13121"/>
                  </a:lnTo>
                  <a:lnTo>
                    <a:pt x="20756" y="12901"/>
                  </a:lnTo>
                  <a:lnTo>
                    <a:pt x="20712" y="12901"/>
                  </a:lnTo>
                  <a:lnTo>
                    <a:pt x="19528" y="13033"/>
                  </a:lnTo>
                  <a:lnTo>
                    <a:pt x="17246" y="12375"/>
                  </a:lnTo>
                  <a:lnTo>
                    <a:pt x="16368" y="11716"/>
                  </a:lnTo>
                  <a:lnTo>
                    <a:pt x="15666" y="10575"/>
                  </a:lnTo>
                  <a:lnTo>
                    <a:pt x="15271" y="9303"/>
                  </a:lnTo>
                  <a:lnTo>
                    <a:pt x="14745" y="7109"/>
                  </a:lnTo>
                  <a:lnTo>
                    <a:pt x="14701" y="7065"/>
                  </a:lnTo>
                  <a:lnTo>
                    <a:pt x="13692" y="5310"/>
                  </a:lnTo>
                  <a:lnTo>
                    <a:pt x="13121" y="4081"/>
                  </a:lnTo>
                  <a:lnTo>
                    <a:pt x="13077" y="4037"/>
                  </a:lnTo>
                  <a:lnTo>
                    <a:pt x="12814" y="3642"/>
                  </a:lnTo>
                  <a:lnTo>
                    <a:pt x="12726" y="3555"/>
                  </a:lnTo>
                  <a:lnTo>
                    <a:pt x="8645" y="1756"/>
                  </a:lnTo>
                  <a:lnTo>
                    <a:pt x="6934" y="1141"/>
                  </a:lnTo>
                  <a:lnTo>
                    <a:pt x="6495" y="307"/>
                  </a:lnTo>
                  <a:lnTo>
                    <a:pt x="6451" y="264"/>
                  </a:lnTo>
                  <a:lnTo>
                    <a:pt x="6276" y="88"/>
                  </a:lnTo>
                  <a:lnTo>
                    <a:pt x="6232" y="44"/>
                  </a:lnTo>
                  <a:lnTo>
                    <a:pt x="614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8" name="Google Shape;7808;p246"/>
            <p:cNvSpPr/>
            <p:nvPr/>
          </p:nvSpPr>
          <p:spPr>
            <a:xfrm>
              <a:off x="5446725" y="4038425"/>
              <a:ext cx="650550" cy="557300"/>
            </a:xfrm>
            <a:custGeom>
              <a:avLst/>
              <a:gdLst/>
              <a:ahLst/>
              <a:cxnLst/>
              <a:rect l="l" t="t" r="r" b="b"/>
              <a:pathLst>
                <a:path w="26022" h="22292" extrusionOk="0">
                  <a:moveTo>
                    <a:pt x="10225" y="351"/>
                  </a:moveTo>
                  <a:lnTo>
                    <a:pt x="10795" y="571"/>
                  </a:lnTo>
                  <a:lnTo>
                    <a:pt x="12946" y="2238"/>
                  </a:lnTo>
                  <a:lnTo>
                    <a:pt x="14832" y="3554"/>
                  </a:lnTo>
                  <a:lnTo>
                    <a:pt x="16017" y="4871"/>
                  </a:lnTo>
                  <a:lnTo>
                    <a:pt x="17026" y="6494"/>
                  </a:lnTo>
                  <a:lnTo>
                    <a:pt x="17948" y="8337"/>
                  </a:lnTo>
                  <a:lnTo>
                    <a:pt x="18431" y="10926"/>
                  </a:lnTo>
                  <a:lnTo>
                    <a:pt x="18957" y="13691"/>
                  </a:lnTo>
                  <a:lnTo>
                    <a:pt x="18957" y="13779"/>
                  </a:lnTo>
                  <a:lnTo>
                    <a:pt x="19308" y="14174"/>
                  </a:lnTo>
                  <a:lnTo>
                    <a:pt x="19396" y="14217"/>
                  </a:lnTo>
                  <a:lnTo>
                    <a:pt x="20800" y="14568"/>
                  </a:lnTo>
                  <a:lnTo>
                    <a:pt x="20844" y="14568"/>
                  </a:lnTo>
                  <a:lnTo>
                    <a:pt x="21941" y="14612"/>
                  </a:lnTo>
                  <a:lnTo>
                    <a:pt x="25364" y="15227"/>
                  </a:lnTo>
                  <a:lnTo>
                    <a:pt x="25583" y="15358"/>
                  </a:lnTo>
                  <a:lnTo>
                    <a:pt x="25671" y="15622"/>
                  </a:lnTo>
                  <a:lnTo>
                    <a:pt x="25583" y="16368"/>
                  </a:lnTo>
                  <a:lnTo>
                    <a:pt x="25408" y="16631"/>
                  </a:lnTo>
                  <a:lnTo>
                    <a:pt x="24969" y="16894"/>
                  </a:lnTo>
                  <a:lnTo>
                    <a:pt x="23916" y="17026"/>
                  </a:lnTo>
                  <a:lnTo>
                    <a:pt x="23872" y="17070"/>
                  </a:lnTo>
                  <a:lnTo>
                    <a:pt x="19659" y="18693"/>
                  </a:lnTo>
                  <a:lnTo>
                    <a:pt x="19615" y="18693"/>
                  </a:lnTo>
                  <a:lnTo>
                    <a:pt x="19133" y="19044"/>
                  </a:lnTo>
                  <a:lnTo>
                    <a:pt x="17772" y="19659"/>
                  </a:lnTo>
                  <a:lnTo>
                    <a:pt x="13165" y="21370"/>
                  </a:lnTo>
                  <a:lnTo>
                    <a:pt x="11805" y="21940"/>
                  </a:lnTo>
                  <a:lnTo>
                    <a:pt x="11278" y="21853"/>
                  </a:lnTo>
                  <a:lnTo>
                    <a:pt x="10093" y="21370"/>
                  </a:lnTo>
                  <a:lnTo>
                    <a:pt x="8075" y="20492"/>
                  </a:lnTo>
                  <a:lnTo>
                    <a:pt x="5661" y="19439"/>
                  </a:lnTo>
                  <a:lnTo>
                    <a:pt x="878" y="17377"/>
                  </a:lnTo>
                  <a:lnTo>
                    <a:pt x="483" y="16543"/>
                  </a:lnTo>
                  <a:lnTo>
                    <a:pt x="396" y="16236"/>
                  </a:lnTo>
                  <a:lnTo>
                    <a:pt x="352" y="15885"/>
                  </a:lnTo>
                  <a:lnTo>
                    <a:pt x="352" y="15534"/>
                  </a:lnTo>
                  <a:lnTo>
                    <a:pt x="396" y="15183"/>
                  </a:lnTo>
                  <a:lnTo>
                    <a:pt x="440" y="14832"/>
                  </a:lnTo>
                  <a:lnTo>
                    <a:pt x="571" y="14481"/>
                  </a:lnTo>
                  <a:lnTo>
                    <a:pt x="834" y="13822"/>
                  </a:lnTo>
                  <a:lnTo>
                    <a:pt x="1186" y="13120"/>
                  </a:lnTo>
                  <a:lnTo>
                    <a:pt x="1580" y="12462"/>
                  </a:lnTo>
                  <a:lnTo>
                    <a:pt x="2458" y="11190"/>
                  </a:lnTo>
                  <a:lnTo>
                    <a:pt x="3116" y="10312"/>
                  </a:lnTo>
                  <a:lnTo>
                    <a:pt x="3380" y="9873"/>
                  </a:lnTo>
                  <a:lnTo>
                    <a:pt x="3643" y="9434"/>
                  </a:lnTo>
                  <a:lnTo>
                    <a:pt x="4915" y="6889"/>
                  </a:lnTo>
                  <a:lnTo>
                    <a:pt x="4915" y="6846"/>
                  </a:lnTo>
                  <a:lnTo>
                    <a:pt x="5617" y="4388"/>
                  </a:lnTo>
                  <a:lnTo>
                    <a:pt x="6144" y="2326"/>
                  </a:lnTo>
                  <a:lnTo>
                    <a:pt x="6890" y="1492"/>
                  </a:lnTo>
                  <a:lnTo>
                    <a:pt x="8382" y="966"/>
                  </a:lnTo>
                  <a:lnTo>
                    <a:pt x="8470" y="922"/>
                  </a:lnTo>
                  <a:lnTo>
                    <a:pt x="8909" y="351"/>
                  </a:lnTo>
                  <a:close/>
                  <a:moveTo>
                    <a:pt x="8865" y="0"/>
                  </a:moveTo>
                  <a:lnTo>
                    <a:pt x="8777" y="44"/>
                  </a:lnTo>
                  <a:lnTo>
                    <a:pt x="8733" y="88"/>
                  </a:lnTo>
                  <a:lnTo>
                    <a:pt x="8206" y="658"/>
                  </a:lnTo>
                  <a:lnTo>
                    <a:pt x="6758" y="1185"/>
                  </a:lnTo>
                  <a:lnTo>
                    <a:pt x="6671" y="1229"/>
                  </a:lnTo>
                  <a:lnTo>
                    <a:pt x="5837" y="2150"/>
                  </a:lnTo>
                  <a:lnTo>
                    <a:pt x="5793" y="2194"/>
                  </a:lnTo>
                  <a:lnTo>
                    <a:pt x="5310" y="4300"/>
                  </a:lnTo>
                  <a:lnTo>
                    <a:pt x="4608" y="6758"/>
                  </a:lnTo>
                  <a:lnTo>
                    <a:pt x="3336" y="9303"/>
                  </a:lnTo>
                  <a:lnTo>
                    <a:pt x="3072" y="9698"/>
                  </a:lnTo>
                  <a:lnTo>
                    <a:pt x="2809" y="10093"/>
                  </a:lnTo>
                  <a:lnTo>
                    <a:pt x="2195" y="11014"/>
                  </a:lnTo>
                  <a:lnTo>
                    <a:pt x="1712" y="11672"/>
                  </a:lnTo>
                  <a:lnTo>
                    <a:pt x="1229" y="12331"/>
                  </a:lnTo>
                  <a:lnTo>
                    <a:pt x="834" y="13033"/>
                  </a:lnTo>
                  <a:lnTo>
                    <a:pt x="483" y="13735"/>
                  </a:lnTo>
                  <a:lnTo>
                    <a:pt x="176" y="14437"/>
                  </a:lnTo>
                  <a:lnTo>
                    <a:pt x="89" y="14832"/>
                  </a:lnTo>
                  <a:lnTo>
                    <a:pt x="45" y="15183"/>
                  </a:lnTo>
                  <a:lnTo>
                    <a:pt x="1" y="15534"/>
                  </a:lnTo>
                  <a:lnTo>
                    <a:pt x="1" y="15929"/>
                  </a:lnTo>
                  <a:lnTo>
                    <a:pt x="89" y="16280"/>
                  </a:lnTo>
                  <a:lnTo>
                    <a:pt x="176" y="16675"/>
                  </a:lnTo>
                  <a:lnTo>
                    <a:pt x="176" y="16719"/>
                  </a:lnTo>
                  <a:lnTo>
                    <a:pt x="615" y="17596"/>
                  </a:lnTo>
                  <a:lnTo>
                    <a:pt x="703" y="17684"/>
                  </a:lnTo>
                  <a:lnTo>
                    <a:pt x="5530" y="19746"/>
                  </a:lnTo>
                  <a:lnTo>
                    <a:pt x="7899" y="20843"/>
                  </a:lnTo>
                  <a:lnTo>
                    <a:pt x="9962" y="21721"/>
                  </a:lnTo>
                  <a:lnTo>
                    <a:pt x="11190" y="22160"/>
                  </a:lnTo>
                  <a:lnTo>
                    <a:pt x="11190" y="22204"/>
                  </a:lnTo>
                  <a:lnTo>
                    <a:pt x="11805" y="22291"/>
                  </a:lnTo>
                  <a:lnTo>
                    <a:pt x="11892" y="22291"/>
                  </a:lnTo>
                  <a:lnTo>
                    <a:pt x="13297" y="21721"/>
                  </a:lnTo>
                  <a:lnTo>
                    <a:pt x="17904" y="20010"/>
                  </a:lnTo>
                  <a:lnTo>
                    <a:pt x="19308" y="19351"/>
                  </a:lnTo>
                  <a:lnTo>
                    <a:pt x="19835" y="19000"/>
                  </a:lnTo>
                  <a:lnTo>
                    <a:pt x="23960" y="17377"/>
                  </a:lnTo>
                  <a:lnTo>
                    <a:pt x="25057" y="17245"/>
                  </a:lnTo>
                  <a:lnTo>
                    <a:pt x="25100" y="17201"/>
                  </a:lnTo>
                  <a:lnTo>
                    <a:pt x="25627" y="16938"/>
                  </a:lnTo>
                  <a:lnTo>
                    <a:pt x="25671" y="16850"/>
                  </a:lnTo>
                  <a:lnTo>
                    <a:pt x="25890" y="16499"/>
                  </a:lnTo>
                  <a:lnTo>
                    <a:pt x="25934" y="16411"/>
                  </a:lnTo>
                  <a:lnTo>
                    <a:pt x="26022" y="15622"/>
                  </a:lnTo>
                  <a:lnTo>
                    <a:pt x="26022" y="15490"/>
                  </a:lnTo>
                  <a:lnTo>
                    <a:pt x="25846" y="15183"/>
                  </a:lnTo>
                  <a:lnTo>
                    <a:pt x="25803" y="15139"/>
                  </a:lnTo>
                  <a:lnTo>
                    <a:pt x="25539" y="14919"/>
                  </a:lnTo>
                  <a:lnTo>
                    <a:pt x="25451" y="14876"/>
                  </a:lnTo>
                  <a:lnTo>
                    <a:pt x="21985" y="14261"/>
                  </a:lnTo>
                  <a:lnTo>
                    <a:pt x="20844" y="14217"/>
                  </a:lnTo>
                  <a:lnTo>
                    <a:pt x="19528" y="13866"/>
                  </a:lnTo>
                  <a:lnTo>
                    <a:pt x="19264" y="13603"/>
                  </a:lnTo>
                  <a:lnTo>
                    <a:pt x="18782" y="10882"/>
                  </a:lnTo>
                  <a:lnTo>
                    <a:pt x="18299" y="8250"/>
                  </a:lnTo>
                  <a:lnTo>
                    <a:pt x="18255" y="8162"/>
                  </a:lnTo>
                  <a:lnTo>
                    <a:pt x="17334" y="6319"/>
                  </a:lnTo>
                  <a:lnTo>
                    <a:pt x="16324" y="4651"/>
                  </a:lnTo>
                  <a:lnTo>
                    <a:pt x="16280" y="4651"/>
                  </a:lnTo>
                  <a:lnTo>
                    <a:pt x="15052" y="3291"/>
                  </a:lnTo>
                  <a:lnTo>
                    <a:pt x="13165" y="1975"/>
                  </a:lnTo>
                  <a:lnTo>
                    <a:pt x="11015" y="307"/>
                  </a:lnTo>
                  <a:lnTo>
                    <a:pt x="10971" y="263"/>
                  </a:lnTo>
                  <a:lnTo>
                    <a:pt x="10357" y="44"/>
                  </a:lnTo>
                  <a:lnTo>
                    <a:pt x="1026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9" name="Google Shape;7809;p246"/>
            <p:cNvSpPr/>
            <p:nvPr/>
          </p:nvSpPr>
          <p:spPr>
            <a:xfrm>
              <a:off x="5262425" y="3874975"/>
              <a:ext cx="889700" cy="781075"/>
            </a:xfrm>
            <a:custGeom>
              <a:avLst/>
              <a:gdLst/>
              <a:ahLst/>
              <a:cxnLst/>
              <a:rect l="l" t="t" r="r" b="b"/>
              <a:pathLst>
                <a:path w="35588" h="31243" extrusionOk="0">
                  <a:moveTo>
                    <a:pt x="16807" y="351"/>
                  </a:moveTo>
                  <a:lnTo>
                    <a:pt x="17070" y="658"/>
                  </a:lnTo>
                  <a:lnTo>
                    <a:pt x="17509" y="1404"/>
                  </a:lnTo>
                  <a:lnTo>
                    <a:pt x="18431" y="3467"/>
                  </a:lnTo>
                  <a:lnTo>
                    <a:pt x="18475" y="3554"/>
                  </a:lnTo>
                  <a:lnTo>
                    <a:pt x="19879" y="4344"/>
                  </a:lnTo>
                  <a:lnTo>
                    <a:pt x="21766" y="5968"/>
                  </a:lnTo>
                  <a:lnTo>
                    <a:pt x="23784" y="7811"/>
                  </a:lnTo>
                  <a:lnTo>
                    <a:pt x="25627" y="10092"/>
                  </a:lnTo>
                  <a:lnTo>
                    <a:pt x="27689" y="13427"/>
                  </a:lnTo>
                  <a:lnTo>
                    <a:pt x="28128" y="15490"/>
                  </a:lnTo>
                  <a:lnTo>
                    <a:pt x="28567" y="18298"/>
                  </a:lnTo>
                  <a:lnTo>
                    <a:pt x="28918" y="19746"/>
                  </a:lnTo>
                  <a:lnTo>
                    <a:pt x="28962" y="19834"/>
                  </a:lnTo>
                  <a:lnTo>
                    <a:pt x="29489" y="20273"/>
                  </a:lnTo>
                  <a:lnTo>
                    <a:pt x="29576" y="20317"/>
                  </a:lnTo>
                  <a:lnTo>
                    <a:pt x="30761" y="20536"/>
                  </a:lnTo>
                  <a:lnTo>
                    <a:pt x="32955" y="20931"/>
                  </a:lnTo>
                  <a:lnTo>
                    <a:pt x="35237" y="21852"/>
                  </a:lnTo>
                  <a:lnTo>
                    <a:pt x="35193" y="21940"/>
                  </a:lnTo>
                  <a:lnTo>
                    <a:pt x="34842" y="22511"/>
                  </a:lnTo>
                  <a:lnTo>
                    <a:pt x="34272" y="24046"/>
                  </a:lnTo>
                  <a:lnTo>
                    <a:pt x="33877" y="24661"/>
                  </a:lnTo>
                  <a:lnTo>
                    <a:pt x="33350" y="25012"/>
                  </a:lnTo>
                  <a:lnTo>
                    <a:pt x="31024" y="25319"/>
                  </a:lnTo>
                  <a:lnTo>
                    <a:pt x="30980" y="25319"/>
                  </a:lnTo>
                  <a:lnTo>
                    <a:pt x="28172" y="26372"/>
                  </a:lnTo>
                  <a:lnTo>
                    <a:pt x="28128" y="26372"/>
                  </a:lnTo>
                  <a:lnTo>
                    <a:pt x="26636" y="27557"/>
                  </a:lnTo>
                  <a:lnTo>
                    <a:pt x="24223" y="28654"/>
                  </a:lnTo>
                  <a:lnTo>
                    <a:pt x="21941" y="29575"/>
                  </a:lnTo>
                  <a:lnTo>
                    <a:pt x="20361" y="30234"/>
                  </a:lnTo>
                  <a:lnTo>
                    <a:pt x="19220" y="30716"/>
                  </a:lnTo>
                  <a:lnTo>
                    <a:pt x="18826" y="30848"/>
                  </a:lnTo>
                  <a:lnTo>
                    <a:pt x="18475" y="30892"/>
                  </a:lnTo>
                  <a:lnTo>
                    <a:pt x="18167" y="30848"/>
                  </a:lnTo>
                  <a:lnTo>
                    <a:pt x="17816" y="30760"/>
                  </a:lnTo>
                  <a:lnTo>
                    <a:pt x="17421" y="30628"/>
                  </a:lnTo>
                  <a:lnTo>
                    <a:pt x="16895" y="30409"/>
                  </a:lnTo>
                  <a:lnTo>
                    <a:pt x="16105" y="30058"/>
                  </a:lnTo>
                  <a:lnTo>
                    <a:pt x="15096" y="29619"/>
                  </a:lnTo>
                  <a:lnTo>
                    <a:pt x="13779" y="29137"/>
                  </a:lnTo>
                  <a:lnTo>
                    <a:pt x="12068" y="28566"/>
                  </a:lnTo>
                  <a:lnTo>
                    <a:pt x="9303" y="27952"/>
                  </a:lnTo>
                  <a:lnTo>
                    <a:pt x="9303" y="27908"/>
                  </a:lnTo>
                  <a:lnTo>
                    <a:pt x="9260" y="27952"/>
                  </a:lnTo>
                  <a:lnTo>
                    <a:pt x="7592" y="28303"/>
                  </a:lnTo>
                  <a:lnTo>
                    <a:pt x="5749" y="28171"/>
                  </a:lnTo>
                  <a:lnTo>
                    <a:pt x="5705" y="28171"/>
                  </a:lnTo>
                  <a:lnTo>
                    <a:pt x="4477" y="28347"/>
                  </a:lnTo>
                  <a:lnTo>
                    <a:pt x="4433" y="28347"/>
                  </a:lnTo>
                  <a:lnTo>
                    <a:pt x="966" y="29531"/>
                  </a:lnTo>
                  <a:lnTo>
                    <a:pt x="747" y="29400"/>
                  </a:lnTo>
                  <a:lnTo>
                    <a:pt x="352" y="28610"/>
                  </a:lnTo>
                  <a:lnTo>
                    <a:pt x="396" y="27952"/>
                  </a:lnTo>
                  <a:lnTo>
                    <a:pt x="615" y="26855"/>
                  </a:lnTo>
                  <a:lnTo>
                    <a:pt x="1405" y="25538"/>
                  </a:lnTo>
                  <a:lnTo>
                    <a:pt x="2151" y="24836"/>
                  </a:lnTo>
                  <a:lnTo>
                    <a:pt x="4038" y="24222"/>
                  </a:lnTo>
                  <a:lnTo>
                    <a:pt x="5530" y="24924"/>
                  </a:lnTo>
                  <a:lnTo>
                    <a:pt x="5661" y="24924"/>
                  </a:lnTo>
                  <a:lnTo>
                    <a:pt x="6144" y="24792"/>
                  </a:lnTo>
                  <a:lnTo>
                    <a:pt x="6188" y="24749"/>
                  </a:lnTo>
                  <a:lnTo>
                    <a:pt x="6583" y="24485"/>
                  </a:lnTo>
                  <a:lnTo>
                    <a:pt x="6627" y="24441"/>
                  </a:lnTo>
                  <a:lnTo>
                    <a:pt x="6890" y="24003"/>
                  </a:lnTo>
                  <a:lnTo>
                    <a:pt x="6890" y="23915"/>
                  </a:lnTo>
                  <a:lnTo>
                    <a:pt x="6846" y="23037"/>
                  </a:lnTo>
                  <a:lnTo>
                    <a:pt x="6715" y="22291"/>
                  </a:lnTo>
                  <a:lnTo>
                    <a:pt x="6846" y="21501"/>
                  </a:lnTo>
                  <a:lnTo>
                    <a:pt x="7855" y="19132"/>
                  </a:lnTo>
                  <a:lnTo>
                    <a:pt x="10269" y="15621"/>
                  </a:lnTo>
                  <a:lnTo>
                    <a:pt x="10269" y="15578"/>
                  </a:lnTo>
                  <a:lnTo>
                    <a:pt x="11278" y="13735"/>
                  </a:lnTo>
                  <a:lnTo>
                    <a:pt x="11278" y="13647"/>
                  </a:lnTo>
                  <a:lnTo>
                    <a:pt x="11278" y="12813"/>
                  </a:lnTo>
                  <a:lnTo>
                    <a:pt x="12156" y="8995"/>
                  </a:lnTo>
                  <a:lnTo>
                    <a:pt x="12375" y="8469"/>
                  </a:lnTo>
                  <a:lnTo>
                    <a:pt x="13253" y="7547"/>
                  </a:lnTo>
                  <a:lnTo>
                    <a:pt x="14569" y="6670"/>
                  </a:lnTo>
                  <a:lnTo>
                    <a:pt x="15447" y="6319"/>
                  </a:lnTo>
                  <a:lnTo>
                    <a:pt x="15491" y="6275"/>
                  </a:lnTo>
                  <a:lnTo>
                    <a:pt x="15535" y="6187"/>
                  </a:lnTo>
                  <a:lnTo>
                    <a:pt x="15622" y="5880"/>
                  </a:lnTo>
                  <a:lnTo>
                    <a:pt x="15622" y="5836"/>
                  </a:lnTo>
                  <a:lnTo>
                    <a:pt x="15447" y="3598"/>
                  </a:lnTo>
                  <a:lnTo>
                    <a:pt x="15535" y="1843"/>
                  </a:lnTo>
                  <a:lnTo>
                    <a:pt x="15842" y="965"/>
                  </a:lnTo>
                  <a:lnTo>
                    <a:pt x="16456" y="395"/>
                  </a:lnTo>
                  <a:lnTo>
                    <a:pt x="16807" y="351"/>
                  </a:lnTo>
                  <a:close/>
                  <a:moveTo>
                    <a:pt x="16851" y="0"/>
                  </a:moveTo>
                  <a:lnTo>
                    <a:pt x="16368" y="88"/>
                  </a:lnTo>
                  <a:lnTo>
                    <a:pt x="16281" y="132"/>
                  </a:lnTo>
                  <a:lnTo>
                    <a:pt x="15578" y="746"/>
                  </a:lnTo>
                  <a:lnTo>
                    <a:pt x="15535" y="790"/>
                  </a:lnTo>
                  <a:lnTo>
                    <a:pt x="15183" y="1755"/>
                  </a:lnTo>
                  <a:lnTo>
                    <a:pt x="15183" y="1799"/>
                  </a:lnTo>
                  <a:lnTo>
                    <a:pt x="15096" y="3554"/>
                  </a:lnTo>
                  <a:lnTo>
                    <a:pt x="15096" y="3598"/>
                  </a:lnTo>
                  <a:lnTo>
                    <a:pt x="15271" y="5836"/>
                  </a:lnTo>
                  <a:lnTo>
                    <a:pt x="15227" y="6012"/>
                  </a:lnTo>
                  <a:lnTo>
                    <a:pt x="14438" y="6363"/>
                  </a:lnTo>
                  <a:lnTo>
                    <a:pt x="14394" y="6363"/>
                  </a:lnTo>
                  <a:lnTo>
                    <a:pt x="13033" y="7240"/>
                  </a:lnTo>
                  <a:lnTo>
                    <a:pt x="12989" y="7284"/>
                  </a:lnTo>
                  <a:lnTo>
                    <a:pt x="12112" y="8250"/>
                  </a:lnTo>
                  <a:lnTo>
                    <a:pt x="12068" y="8293"/>
                  </a:lnTo>
                  <a:lnTo>
                    <a:pt x="11849" y="8864"/>
                  </a:lnTo>
                  <a:lnTo>
                    <a:pt x="11805" y="8864"/>
                  </a:lnTo>
                  <a:lnTo>
                    <a:pt x="10971" y="12769"/>
                  </a:lnTo>
                  <a:lnTo>
                    <a:pt x="10927" y="12769"/>
                  </a:lnTo>
                  <a:lnTo>
                    <a:pt x="10927" y="13603"/>
                  </a:lnTo>
                  <a:lnTo>
                    <a:pt x="9962" y="15402"/>
                  </a:lnTo>
                  <a:lnTo>
                    <a:pt x="7548" y="18956"/>
                  </a:lnTo>
                  <a:lnTo>
                    <a:pt x="6539" y="21370"/>
                  </a:lnTo>
                  <a:lnTo>
                    <a:pt x="6495" y="21414"/>
                  </a:lnTo>
                  <a:lnTo>
                    <a:pt x="6364" y="22291"/>
                  </a:lnTo>
                  <a:lnTo>
                    <a:pt x="6364" y="22335"/>
                  </a:lnTo>
                  <a:lnTo>
                    <a:pt x="6495" y="23081"/>
                  </a:lnTo>
                  <a:lnTo>
                    <a:pt x="6539" y="23871"/>
                  </a:lnTo>
                  <a:lnTo>
                    <a:pt x="6320" y="24222"/>
                  </a:lnTo>
                  <a:lnTo>
                    <a:pt x="6012" y="24441"/>
                  </a:lnTo>
                  <a:lnTo>
                    <a:pt x="5618" y="24573"/>
                  </a:lnTo>
                  <a:lnTo>
                    <a:pt x="4126" y="23871"/>
                  </a:lnTo>
                  <a:lnTo>
                    <a:pt x="3994" y="23871"/>
                  </a:lnTo>
                  <a:lnTo>
                    <a:pt x="1975" y="24485"/>
                  </a:lnTo>
                  <a:lnTo>
                    <a:pt x="1932" y="24529"/>
                  </a:lnTo>
                  <a:lnTo>
                    <a:pt x="1142" y="25319"/>
                  </a:lnTo>
                  <a:lnTo>
                    <a:pt x="1142" y="25363"/>
                  </a:lnTo>
                  <a:lnTo>
                    <a:pt x="308" y="26723"/>
                  </a:lnTo>
                  <a:lnTo>
                    <a:pt x="308" y="26767"/>
                  </a:lnTo>
                  <a:lnTo>
                    <a:pt x="45" y="27908"/>
                  </a:lnTo>
                  <a:lnTo>
                    <a:pt x="1" y="28610"/>
                  </a:lnTo>
                  <a:lnTo>
                    <a:pt x="45" y="28698"/>
                  </a:lnTo>
                  <a:lnTo>
                    <a:pt x="484" y="29619"/>
                  </a:lnTo>
                  <a:lnTo>
                    <a:pt x="527" y="29663"/>
                  </a:lnTo>
                  <a:lnTo>
                    <a:pt x="835" y="29839"/>
                  </a:lnTo>
                  <a:lnTo>
                    <a:pt x="922" y="29883"/>
                  </a:lnTo>
                  <a:lnTo>
                    <a:pt x="1010" y="29883"/>
                  </a:lnTo>
                  <a:lnTo>
                    <a:pt x="4564" y="28654"/>
                  </a:lnTo>
                  <a:lnTo>
                    <a:pt x="5705" y="28522"/>
                  </a:lnTo>
                  <a:lnTo>
                    <a:pt x="7592" y="28654"/>
                  </a:lnTo>
                  <a:lnTo>
                    <a:pt x="7636" y="28654"/>
                  </a:lnTo>
                  <a:lnTo>
                    <a:pt x="9303" y="28303"/>
                  </a:lnTo>
                  <a:lnTo>
                    <a:pt x="11980" y="28917"/>
                  </a:lnTo>
                  <a:lnTo>
                    <a:pt x="13648" y="29488"/>
                  </a:lnTo>
                  <a:lnTo>
                    <a:pt x="14964" y="29970"/>
                  </a:lnTo>
                  <a:lnTo>
                    <a:pt x="15973" y="30365"/>
                  </a:lnTo>
                  <a:lnTo>
                    <a:pt x="16763" y="30716"/>
                  </a:lnTo>
                  <a:lnTo>
                    <a:pt x="17685" y="31111"/>
                  </a:lnTo>
                  <a:lnTo>
                    <a:pt x="18080" y="31199"/>
                  </a:lnTo>
                  <a:lnTo>
                    <a:pt x="18387" y="31243"/>
                  </a:lnTo>
                  <a:lnTo>
                    <a:pt x="18782" y="31199"/>
                  </a:lnTo>
                  <a:lnTo>
                    <a:pt x="19220" y="31067"/>
                  </a:lnTo>
                  <a:lnTo>
                    <a:pt x="19791" y="30848"/>
                  </a:lnTo>
                  <a:lnTo>
                    <a:pt x="20493" y="30541"/>
                  </a:lnTo>
                  <a:lnTo>
                    <a:pt x="22073" y="29883"/>
                  </a:lnTo>
                  <a:lnTo>
                    <a:pt x="24355" y="29005"/>
                  </a:lnTo>
                  <a:lnTo>
                    <a:pt x="26812" y="27864"/>
                  </a:lnTo>
                  <a:lnTo>
                    <a:pt x="26856" y="27820"/>
                  </a:lnTo>
                  <a:lnTo>
                    <a:pt x="28348" y="26679"/>
                  </a:lnTo>
                  <a:lnTo>
                    <a:pt x="31112" y="25670"/>
                  </a:lnTo>
                  <a:lnTo>
                    <a:pt x="33438" y="25363"/>
                  </a:lnTo>
                  <a:lnTo>
                    <a:pt x="33526" y="25363"/>
                  </a:lnTo>
                  <a:lnTo>
                    <a:pt x="34096" y="24968"/>
                  </a:lnTo>
                  <a:lnTo>
                    <a:pt x="34140" y="24924"/>
                  </a:lnTo>
                  <a:lnTo>
                    <a:pt x="34579" y="24222"/>
                  </a:lnTo>
                  <a:lnTo>
                    <a:pt x="34623" y="24178"/>
                  </a:lnTo>
                  <a:lnTo>
                    <a:pt x="35149" y="22686"/>
                  </a:lnTo>
                  <a:lnTo>
                    <a:pt x="35500" y="22072"/>
                  </a:lnTo>
                  <a:lnTo>
                    <a:pt x="35500" y="22028"/>
                  </a:lnTo>
                  <a:lnTo>
                    <a:pt x="35588" y="21765"/>
                  </a:lnTo>
                  <a:lnTo>
                    <a:pt x="35588" y="21677"/>
                  </a:lnTo>
                  <a:lnTo>
                    <a:pt x="35500" y="21589"/>
                  </a:lnTo>
                  <a:lnTo>
                    <a:pt x="33087" y="20580"/>
                  </a:lnTo>
                  <a:lnTo>
                    <a:pt x="33043" y="20580"/>
                  </a:lnTo>
                  <a:lnTo>
                    <a:pt x="30849" y="20185"/>
                  </a:lnTo>
                  <a:lnTo>
                    <a:pt x="29664" y="20009"/>
                  </a:lnTo>
                  <a:lnTo>
                    <a:pt x="29225" y="19615"/>
                  </a:lnTo>
                  <a:lnTo>
                    <a:pt x="28918" y="18254"/>
                  </a:lnTo>
                  <a:lnTo>
                    <a:pt x="28479" y="15446"/>
                  </a:lnTo>
                  <a:lnTo>
                    <a:pt x="28040" y="13340"/>
                  </a:lnTo>
                  <a:lnTo>
                    <a:pt x="28040" y="13252"/>
                  </a:lnTo>
                  <a:lnTo>
                    <a:pt x="25934" y="9917"/>
                  </a:lnTo>
                  <a:lnTo>
                    <a:pt x="24091" y="7547"/>
                  </a:lnTo>
                  <a:lnTo>
                    <a:pt x="24047" y="7547"/>
                  </a:lnTo>
                  <a:lnTo>
                    <a:pt x="21985" y="5704"/>
                  </a:lnTo>
                  <a:lnTo>
                    <a:pt x="20098" y="4081"/>
                  </a:lnTo>
                  <a:lnTo>
                    <a:pt x="20054" y="4081"/>
                  </a:lnTo>
                  <a:lnTo>
                    <a:pt x="18738" y="3247"/>
                  </a:lnTo>
                  <a:lnTo>
                    <a:pt x="17816" y="1273"/>
                  </a:lnTo>
                  <a:lnTo>
                    <a:pt x="17378" y="439"/>
                  </a:lnTo>
                  <a:lnTo>
                    <a:pt x="17334" y="439"/>
                  </a:lnTo>
                  <a:lnTo>
                    <a:pt x="16983" y="44"/>
                  </a:lnTo>
                  <a:lnTo>
                    <a:pt x="1693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0" name="Google Shape;7810;p246"/>
            <p:cNvSpPr/>
            <p:nvPr/>
          </p:nvSpPr>
          <p:spPr>
            <a:xfrm>
              <a:off x="6038025" y="3987950"/>
              <a:ext cx="388375" cy="286350"/>
            </a:xfrm>
            <a:custGeom>
              <a:avLst/>
              <a:gdLst/>
              <a:ahLst/>
              <a:cxnLst/>
              <a:rect l="l" t="t" r="r" b="b"/>
              <a:pathLst>
                <a:path w="15535" h="11454" extrusionOk="0">
                  <a:moveTo>
                    <a:pt x="2545" y="352"/>
                  </a:moveTo>
                  <a:lnTo>
                    <a:pt x="5134" y="527"/>
                  </a:lnTo>
                  <a:lnTo>
                    <a:pt x="7504" y="1010"/>
                  </a:lnTo>
                  <a:lnTo>
                    <a:pt x="9786" y="1317"/>
                  </a:lnTo>
                  <a:lnTo>
                    <a:pt x="9830" y="1317"/>
                  </a:lnTo>
                  <a:lnTo>
                    <a:pt x="11760" y="1010"/>
                  </a:lnTo>
                  <a:lnTo>
                    <a:pt x="12813" y="1142"/>
                  </a:lnTo>
                  <a:lnTo>
                    <a:pt x="14130" y="1800"/>
                  </a:lnTo>
                  <a:lnTo>
                    <a:pt x="14569" y="2195"/>
                  </a:lnTo>
                  <a:lnTo>
                    <a:pt x="15139" y="3906"/>
                  </a:lnTo>
                  <a:lnTo>
                    <a:pt x="15183" y="4345"/>
                  </a:lnTo>
                  <a:lnTo>
                    <a:pt x="14481" y="5486"/>
                  </a:lnTo>
                  <a:lnTo>
                    <a:pt x="12857" y="7504"/>
                  </a:lnTo>
                  <a:lnTo>
                    <a:pt x="11936" y="8952"/>
                  </a:lnTo>
                  <a:lnTo>
                    <a:pt x="10356" y="10005"/>
                  </a:lnTo>
                  <a:lnTo>
                    <a:pt x="7855" y="11015"/>
                  </a:lnTo>
                  <a:lnTo>
                    <a:pt x="6758" y="11102"/>
                  </a:lnTo>
                  <a:lnTo>
                    <a:pt x="5924" y="11059"/>
                  </a:lnTo>
                  <a:lnTo>
                    <a:pt x="4520" y="10313"/>
                  </a:lnTo>
                  <a:lnTo>
                    <a:pt x="3072" y="9303"/>
                  </a:lnTo>
                  <a:lnTo>
                    <a:pt x="2721" y="8865"/>
                  </a:lnTo>
                  <a:lnTo>
                    <a:pt x="2326" y="6802"/>
                  </a:lnTo>
                  <a:lnTo>
                    <a:pt x="2282" y="6714"/>
                  </a:lnTo>
                  <a:lnTo>
                    <a:pt x="527" y="4082"/>
                  </a:lnTo>
                  <a:lnTo>
                    <a:pt x="351" y="3160"/>
                  </a:lnTo>
                  <a:lnTo>
                    <a:pt x="834" y="2063"/>
                  </a:lnTo>
                  <a:lnTo>
                    <a:pt x="1580" y="922"/>
                  </a:lnTo>
                  <a:lnTo>
                    <a:pt x="2019" y="527"/>
                  </a:lnTo>
                  <a:lnTo>
                    <a:pt x="2545" y="352"/>
                  </a:lnTo>
                  <a:close/>
                  <a:moveTo>
                    <a:pt x="2545" y="1"/>
                  </a:moveTo>
                  <a:lnTo>
                    <a:pt x="2458" y="45"/>
                  </a:lnTo>
                  <a:lnTo>
                    <a:pt x="1887" y="220"/>
                  </a:lnTo>
                  <a:lnTo>
                    <a:pt x="1843" y="264"/>
                  </a:lnTo>
                  <a:lnTo>
                    <a:pt x="1317" y="659"/>
                  </a:lnTo>
                  <a:lnTo>
                    <a:pt x="1273" y="703"/>
                  </a:lnTo>
                  <a:lnTo>
                    <a:pt x="527" y="1888"/>
                  </a:lnTo>
                  <a:lnTo>
                    <a:pt x="527" y="1931"/>
                  </a:lnTo>
                  <a:lnTo>
                    <a:pt x="44" y="3072"/>
                  </a:lnTo>
                  <a:lnTo>
                    <a:pt x="0" y="3204"/>
                  </a:lnTo>
                  <a:lnTo>
                    <a:pt x="176" y="4169"/>
                  </a:lnTo>
                  <a:lnTo>
                    <a:pt x="220" y="4257"/>
                  </a:lnTo>
                  <a:lnTo>
                    <a:pt x="1975" y="6890"/>
                  </a:lnTo>
                  <a:lnTo>
                    <a:pt x="2414" y="8952"/>
                  </a:lnTo>
                  <a:lnTo>
                    <a:pt x="2458" y="9040"/>
                  </a:lnTo>
                  <a:lnTo>
                    <a:pt x="2809" y="9523"/>
                  </a:lnTo>
                  <a:lnTo>
                    <a:pt x="2853" y="9567"/>
                  </a:lnTo>
                  <a:lnTo>
                    <a:pt x="4345" y="10620"/>
                  </a:lnTo>
                  <a:lnTo>
                    <a:pt x="5793" y="11366"/>
                  </a:lnTo>
                  <a:lnTo>
                    <a:pt x="5880" y="11410"/>
                  </a:lnTo>
                  <a:lnTo>
                    <a:pt x="6758" y="11453"/>
                  </a:lnTo>
                  <a:lnTo>
                    <a:pt x="7943" y="11322"/>
                  </a:lnTo>
                  <a:lnTo>
                    <a:pt x="7987" y="11322"/>
                  </a:lnTo>
                  <a:lnTo>
                    <a:pt x="10488" y="10313"/>
                  </a:lnTo>
                  <a:lnTo>
                    <a:pt x="10532" y="10313"/>
                  </a:lnTo>
                  <a:lnTo>
                    <a:pt x="12155" y="9216"/>
                  </a:lnTo>
                  <a:lnTo>
                    <a:pt x="12199" y="9172"/>
                  </a:lnTo>
                  <a:lnTo>
                    <a:pt x="13165" y="7724"/>
                  </a:lnTo>
                  <a:lnTo>
                    <a:pt x="14788" y="5705"/>
                  </a:lnTo>
                  <a:lnTo>
                    <a:pt x="15490" y="4476"/>
                  </a:lnTo>
                  <a:lnTo>
                    <a:pt x="15534" y="4389"/>
                  </a:lnTo>
                  <a:lnTo>
                    <a:pt x="15490" y="3862"/>
                  </a:lnTo>
                  <a:lnTo>
                    <a:pt x="15490" y="3818"/>
                  </a:lnTo>
                  <a:lnTo>
                    <a:pt x="14876" y="2063"/>
                  </a:lnTo>
                  <a:lnTo>
                    <a:pt x="14832" y="1975"/>
                  </a:lnTo>
                  <a:lnTo>
                    <a:pt x="14393" y="1536"/>
                  </a:lnTo>
                  <a:lnTo>
                    <a:pt x="14349" y="1493"/>
                  </a:lnTo>
                  <a:lnTo>
                    <a:pt x="12945" y="834"/>
                  </a:lnTo>
                  <a:lnTo>
                    <a:pt x="12901" y="791"/>
                  </a:lnTo>
                  <a:lnTo>
                    <a:pt x="11804" y="659"/>
                  </a:lnTo>
                  <a:lnTo>
                    <a:pt x="11760" y="659"/>
                  </a:lnTo>
                  <a:lnTo>
                    <a:pt x="9830" y="966"/>
                  </a:lnTo>
                  <a:lnTo>
                    <a:pt x="7548" y="659"/>
                  </a:lnTo>
                  <a:lnTo>
                    <a:pt x="5178" y="176"/>
                  </a:lnTo>
                  <a:lnTo>
                    <a:pt x="254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1" name="Google Shape;7811;p246"/>
            <p:cNvSpPr/>
            <p:nvPr/>
          </p:nvSpPr>
          <p:spPr>
            <a:xfrm>
              <a:off x="6096175" y="1773100"/>
              <a:ext cx="942350" cy="1522675"/>
            </a:xfrm>
            <a:custGeom>
              <a:avLst/>
              <a:gdLst/>
              <a:ahLst/>
              <a:cxnLst/>
              <a:rect l="l" t="t" r="r" b="b"/>
              <a:pathLst>
                <a:path w="37694" h="60907" extrusionOk="0">
                  <a:moveTo>
                    <a:pt x="35982" y="0"/>
                  </a:moveTo>
                  <a:lnTo>
                    <a:pt x="35938" y="44"/>
                  </a:lnTo>
                  <a:lnTo>
                    <a:pt x="35894" y="88"/>
                  </a:lnTo>
                  <a:lnTo>
                    <a:pt x="35894" y="176"/>
                  </a:lnTo>
                  <a:lnTo>
                    <a:pt x="35894" y="220"/>
                  </a:lnTo>
                  <a:lnTo>
                    <a:pt x="35938" y="307"/>
                  </a:lnTo>
                  <a:lnTo>
                    <a:pt x="36070" y="395"/>
                  </a:lnTo>
                  <a:lnTo>
                    <a:pt x="37079" y="1975"/>
                  </a:lnTo>
                  <a:lnTo>
                    <a:pt x="37298" y="2765"/>
                  </a:lnTo>
                  <a:lnTo>
                    <a:pt x="37342" y="3598"/>
                  </a:lnTo>
                  <a:lnTo>
                    <a:pt x="37035" y="5529"/>
                  </a:lnTo>
                  <a:lnTo>
                    <a:pt x="37035" y="5573"/>
                  </a:lnTo>
                  <a:lnTo>
                    <a:pt x="36904" y="8820"/>
                  </a:lnTo>
                  <a:lnTo>
                    <a:pt x="36640" y="9829"/>
                  </a:lnTo>
                  <a:lnTo>
                    <a:pt x="35850" y="11760"/>
                  </a:lnTo>
                  <a:lnTo>
                    <a:pt x="34578" y="14569"/>
                  </a:lnTo>
                  <a:lnTo>
                    <a:pt x="33393" y="17026"/>
                  </a:lnTo>
                  <a:lnTo>
                    <a:pt x="31111" y="20405"/>
                  </a:lnTo>
                  <a:lnTo>
                    <a:pt x="31111" y="20536"/>
                  </a:lnTo>
                  <a:lnTo>
                    <a:pt x="31155" y="20624"/>
                  </a:lnTo>
                  <a:lnTo>
                    <a:pt x="31506" y="21063"/>
                  </a:lnTo>
                  <a:lnTo>
                    <a:pt x="32472" y="22511"/>
                  </a:lnTo>
                  <a:lnTo>
                    <a:pt x="32867" y="24573"/>
                  </a:lnTo>
                  <a:lnTo>
                    <a:pt x="33525" y="26767"/>
                  </a:lnTo>
                  <a:lnTo>
                    <a:pt x="33613" y="28523"/>
                  </a:lnTo>
                  <a:lnTo>
                    <a:pt x="33656" y="31638"/>
                  </a:lnTo>
                  <a:lnTo>
                    <a:pt x="33656" y="35368"/>
                  </a:lnTo>
                  <a:lnTo>
                    <a:pt x="33437" y="38088"/>
                  </a:lnTo>
                  <a:lnTo>
                    <a:pt x="33130" y="38922"/>
                  </a:lnTo>
                  <a:lnTo>
                    <a:pt x="30804" y="41774"/>
                  </a:lnTo>
                  <a:lnTo>
                    <a:pt x="28391" y="43442"/>
                  </a:lnTo>
                  <a:lnTo>
                    <a:pt x="25495" y="44978"/>
                  </a:lnTo>
                  <a:lnTo>
                    <a:pt x="23301" y="46119"/>
                  </a:lnTo>
                  <a:lnTo>
                    <a:pt x="20097" y="47874"/>
                  </a:lnTo>
                  <a:lnTo>
                    <a:pt x="16894" y="49936"/>
                  </a:lnTo>
                  <a:lnTo>
                    <a:pt x="16016" y="50726"/>
                  </a:lnTo>
                  <a:lnTo>
                    <a:pt x="14042" y="51516"/>
                  </a:lnTo>
                  <a:lnTo>
                    <a:pt x="13998" y="51516"/>
                  </a:lnTo>
                  <a:lnTo>
                    <a:pt x="12682" y="52306"/>
                  </a:lnTo>
                  <a:lnTo>
                    <a:pt x="12638" y="52306"/>
                  </a:lnTo>
                  <a:lnTo>
                    <a:pt x="11146" y="53490"/>
                  </a:lnTo>
                  <a:lnTo>
                    <a:pt x="9127" y="54500"/>
                  </a:lnTo>
                  <a:lnTo>
                    <a:pt x="5222" y="56694"/>
                  </a:lnTo>
                  <a:lnTo>
                    <a:pt x="3335" y="58098"/>
                  </a:lnTo>
                  <a:lnTo>
                    <a:pt x="88" y="60599"/>
                  </a:lnTo>
                  <a:lnTo>
                    <a:pt x="44" y="60643"/>
                  </a:lnTo>
                  <a:lnTo>
                    <a:pt x="0" y="60731"/>
                  </a:lnTo>
                  <a:lnTo>
                    <a:pt x="0" y="60775"/>
                  </a:lnTo>
                  <a:lnTo>
                    <a:pt x="44" y="60862"/>
                  </a:lnTo>
                  <a:lnTo>
                    <a:pt x="88" y="60906"/>
                  </a:lnTo>
                  <a:lnTo>
                    <a:pt x="307" y="60906"/>
                  </a:lnTo>
                  <a:lnTo>
                    <a:pt x="3554" y="58405"/>
                  </a:lnTo>
                  <a:lnTo>
                    <a:pt x="5397" y="56957"/>
                  </a:lnTo>
                  <a:lnTo>
                    <a:pt x="9303" y="54807"/>
                  </a:lnTo>
                  <a:lnTo>
                    <a:pt x="11277" y="53798"/>
                  </a:lnTo>
                  <a:lnTo>
                    <a:pt x="11321" y="53754"/>
                  </a:lnTo>
                  <a:lnTo>
                    <a:pt x="12857" y="52613"/>
                  </a:lnTo>
                  <a:lnTo>
                    <a:pt x="14173" y="51823"/>
                  </a:lnTo>
                  <a:lnTo>
                    <a:pt x="16148" y="51033"/>
                  </a:lnTo>
                  <a:lnTo>
                    <a:pt x="16192" y="50989"/>
                  </a:lnTo>
                  <a:lnTo>
                    <a:pt x="17113" y="50243"/>
                  </a:lnTo>
                  <a:lnTo>
                    <a:pt x="20273" y="48181"/>
                  </a:lnTo>
                  <a:lnTo>
                    <a:pt x="23476" y="46426"/>
                  </a:lnTo>
                  <a:lnTo>
                    <a:pt x="25626" y="45285"/>
                  </a:lnTo>
                  <a:lnTo>
                    <a:pt x="28566" y="43749"/>
                  </a:lnTo>
                  <a:lnTo>
                    <a:pt x="31024" y="42038"/>
                  </a:lnTo>
                  <a:lnTo>
                    <a:pt x="31067" y="41994"/>
                  </a:lnTo>
                  <a:lnTo>
                    <a:pt x="33437" y="39098"/>
                  </a:lnTo>
                  <a:lnTo>
                    <a:pt x="33437" y="39054"/>
                  </a:lnTo>
                  <a:lnTo>
                    <a:pt x="33788" y="38176"/>
                  </a:lnTo>
                  <a:lnTo>
                    <a:pt x="33788" y="38132"/>
                  </a:lnTo>
                  <a:lnTo>
                    <a:pt x="34007" y="35368"/>
                  </a:lnTo>
                  <a:lnTo>
                    <a:pt x="34007" y="31638"/>
                  </a:lnTo>
                  <a:lnTo>
                    <a:pt x="33964" y="28523"/>
                  </a:lnTo>
                  <a:lnTo>
                    <a:pt x="33876" y="26723"/>
                  </a:lnTo>
                  <a:lnTo>
                    <a:pt x="33218" y="24486"/>
                  </a:lnTo>
                  <a:lnTo>
                    <a:pt x="32823" y="22379"/>
                  </a:lnTo>
                  <a:lnTo>
                    <a:pt x="32779" y="22335"/>
                  </a:lnTo>
                  <a:lnTo>
                    <a:pt x="31813" y="20887"/>
                  </a:lnTo>
                  <a:lnTo>
                    <a:pt x="31813" y="20843"/>
                  </a:lnTo>
                  <a:lnTo>
                    <a:pt x="31506" y="20492"/>
                  </a:lnTo>
                  <a:lnTo>
                    <a:pt x="33700" y="17201"/>
                  </a:lnTo>
                  <a:lnTo>
                    <a:pt x="34885" y="14744"/>
                  </a:lnTo>
                  <a:lnTo>
                    <a:pt x="36201" y="11892"/>
                  </a:lnTo>
                  <a:lnTo>
                    <a:pt x="36991" y="9961"/>
                  </a:lnTo>
                  <a:lnTo>
                    <a:pt x="36991" y="9917"/>
                  </a:lnTo>
                  <a:lnTo>
                    <a:pt x="37255" y="8908"/>
                  </a:lnTo>
                  <a:lnTo>
                    <a:pt x="37255" y="8864"/>
                  </a:lnTo>
                  <a:lnTo>
                    <a:pt x="37386" y="5573"/>
                  </a:lnTo>
                  <a:lnTo>
                    <a:pt x="37693" y="3642"/>
                  </a:lnTo>
                  <a:lnTo>
                    <a:pt x="37693" y="3598"/>
                  </a:lnTo>
                  <a:lnTo>
                    <a:pt x="37650" y="2721"/>
                  </a:lnTo>
                  <a:lnTo>
                    <a:pt x="37650" y="2677"/>
                  </a:lnTo>
                  <a:lnTo>
                    <a:pt x="37386" y="1843"/>
                  </a:lnTo>
                  <a:lnTo>
                    <a:pt x="37386" y="1799"/>
                  </a:lnTo>
                  <a:lnTo>
                    <a:pt x="36377" y="220"/>
                  </a:lnTo>
                  <a:lnTo>
                    <a:pt x="36333" y="176"/>
                  </a:lnTo>
                  <a:lnTo>
                    <a:pt x="36158" y="44"/>
                  </a:lnTo>
                  <a:lnTo>
                    <a:pt x="3611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2" name="Google Shape;7812;p246"/>
            <p:cNvSpPr/>
            <p:nvPr/>
          </p:nvSpPr>
          <p:spPr>
            <a:xfrm>
              <a:off x="6123600" y="1816975"/>
              <a:ext cx="957700" cy="1504025"/>
            </a:xfrm>
            <a:custGeom>
              <a:avLst/>
              <a:gdLst/>
              <a:ahLst/>
              <a:cxnLst/>
              <a:rect l="l" t="t" r="r" b="b"/>
              <a:pathLst>
                <a:path w="38308" h="60161" extrusionOk="0">
                  <a:moveTo>
                    <a:pt x="36772" y="1"/>
                  </a:moveTo>
                  <a:lnTo>
                    <a:pt x="36684" y="44"/>
                  </a:lnTo>
                  <a:lnTo>
                    <a:pt x="36684" y="132"/>
                  </a:lnTo>
                  <a:lnTo>
                    <a:pt x="36684" y="176"/>
                  </a:lnTo>
                  <a:lnTo>
                    <a:pt x="36684" y="264"/>
                  </a:lnTo>
                  <a:lnTo>
                    <a:pt x="37430" y="1624"/>
                  </a:lnTo>
                  <a:lnTo>
                    <a:pt x="37913" y="3160"/>
                  </a:lnTo>
                  <a:lnTo>
                    <a:pt x="37957" y="4740"/>
                  </a:lnTo>
                  <a:lnTo>
                    <a:pt x="37298" y="7372"/>
                  </a:lnTo>
                  <a:lnTo>
                    <a:pt x="36245" y="10620"/>
                  </a:lnTo>
                  <a:lnTo>
                    <a:pt x="36245" y="10663"/>
                  </a:lnTo>
                  <a:lnTo>
                    <a:pt x="36421" y="13077"/>
                  </a:lnTo>
                  <a:lnTo>
                    <a:pt x="36158" y="15183"/>
                  </a:lnTo>
                  <a:lnTo>
                    <a:pt x="36070" y="17509"/>
                  </a:lnTo>
                  <a:lnTo>
                    <a:pt x="35807" y="20142"/>
                  </a:lnTo>
                  <a:lnTo>
                    <a:pt x="35850" y="20229"/>
                  </a:lnTo>
                  <a:lnTo>
                    <a:pt x="36465" y="22160"/>
                  </a:lnTo>
                  <a:lnTo>
                    <a:pt x="36596" y="25802"/>
                  </a:lnTo>
                  <a:lnTo>
                    <a:pt x="36904" y="27601"/>
                  </a:lnTo>
                  <a:lnTo>
                    <a:pt x="36947" y="29488"/>
                  </a:lnTo>
                  <a:lnTo>
                    <a:pt x="36860" y="32077"/>
                  </a:lnTo>
                  <a:lnTo>
                    <a:pt x="36596" y="34578"/>
                  </a:lnTo>
                  <a:lnTo>
                    <a:pt x="36070" y="36333"/>
                  </a:lnTo>
                  <a:lnTo>
                    <a:pt x="34797" y="38308"/>
                  </a:lnTo>
                  <a:lnTo>
                    <a:pt x="33042" y="41555"/>
                  </a:lnTo>
                  <a:lnTo>
                    <a:pt x="31770" y="42828"/>
                  </a:lnTo>
                  <a:lnTo>
                    <a:pt x="30848" y="43047"/>
                  </a:lnTo>
                  <a:lnTo>
                    <a:pt x="29619" y="43091"/>
                  </a:lnTo>
                  <a:lnTo>
                    <a:pt x="29532" y="43135"/>
                  </a:lnTo>
                  <a:lnTo>
                    <a:pt x="27294" y="44364"/>
                  </a:lnTo>
                  <a:lnTo>
                    <a:pt x="22028" y="47040"/>
                  </a:lnTo>
                  <a:lnTo>
                    <a:pt x="18035" y="49103"/>
                  </a:lnTo>
                  <a:lnTo>
                    <a:pt x="15534" y="50726"/>
                  </a:lnTo>
                  <a:lnTo>
                    <a:pt x="12155" y="52086"/>
                  </a:lnTo>
                  <a:lnTo>
                    <a:pt x="12111" y="52086"/>
                  </a:lnTo>
                  <a:lnTo>
                    <a:pt x="10531" y="53008"/>
                  </a:lnTo>
                  <a:lnTo>
                    <a:pt x="8996" y="53886"/>
                  </a:lnTo>
                  <a:lnTo>
                    <a:pt x="7416" y="54719"/>
                  </a:lnTo>
                  <a:lnTo>
                    <a:pt x="5880" y="55597"/>
                  </a:lnTo>
                  <a:lnTo>
                    <a:pt x="5134" y="56080"/>
                  </a:lnTo>
                  <a:lnTo>
                    <a:pt x="4432" y="56562"/>
                  </a:lnTo>
                  <a:lnTo>
                    <a:pt x="3686" y="57089"/>
                  </a:lnTo>
                  <a:lnTo>
                    <a:pt x="2984" y="57659"/>
                  </a:lnTo>
                  <a:lnTo>
                    <a:pt x="88" y="59853"/>
                  </a:lnTo>
                  <a:lnTo>
                    <a:pt x="44" y="59897"/>
                  </a:lnTo>
                  <a:lnTo>
                    <a:pt x="0" y="59985"/>
                  </a:lnTo>
                  <a:lnTo>
                    <a:pt x="0" y="60029"/>
                  </a:lnTo>
                  <a:lnTo>
                    <a:pt x="44" y="60117"/>
                  </a:lnTo>
                  <a:lnTo>
                    <a:pt x="88" y="60160"/>
                  </a:lnTo>
                  <a:lnTo>
                    <a:pt x="176" y="60160"/>
                  </a:lnTo>
                  <a:lnTo>
                    <a:pt x="307" y="60117"/>
                  </a:lnTo>
                  <a:lnTo>
                    <a:pt x="3203" y="57923"/>
                  </a:lnTo>
                  <a:lnTo>
                    <a:pt x="3905" y="57396"/>
                  </a:lnTo>
                  <a:lnTo>
                    <a:pt x="4607" y="56869"/>
                  </a:lnTo>
                  <a:lnTo>
                    <a:pt x="5353" y="56387"/>
                  </a:lnTo>
                  <a:lnTo>
                    <a:pt x="6099" y="55904"/>
                  </a:lnTo>
                  <a:lnTo>
                    <a:pt x="7635" y="55026"/>
                  </a:lnTo>
                  <a:lnTo>
                    <a:pt x="9127" y="54193"/>
                  </a:lnTo>
                  <a:lnTo>
                    <a:pt x="10707" y="53315"/>
                  </a:lnTo>
                  <a:lnTo>
                    <a:pt x="12287" y="52394"/>
                  </a:lnTo>
                  <a:lnTo>
                    <a:pt x="15665" y="51033"/>
                  </a:lnTo>
                  <a:lnTo>
                    <a:pt x="15709" y="51033"/>
                  </a:lnTo>
                  <a:lnTo>
                    <a:pt x="18210" y="49410"/>
                  </a:lnTo>
                  <a:lnTo>
                    <a:pt x="22160" y="47347"/>
                  </a:lnTo>
                  <a:lnTo>
                    <a:pt x="27469" y="44671"/>
                  </a:lnTo>
                  <a:lnTo>
                    <a:pt x="29663" y="43442"/>
                  </a:lnTo>
                  <a:lnTo>
                    <a:pt x="30892" y="43398"/>
                  </a:lnTo>
                  <a:lnTo>
                    <a:pt x="30936" y="43398"/>
                  </a:lnTo>
                  <a:lnTo>
                    <a:pt x="31901" y="43179"/>
                  </a:lnTo>
                  <a:lnTo>
                    <a:pt x="31989" y="43135"/>
                  </a:lnTo>
                  <a:lnTo>
                    <a:pt x="33349" y="41775"/>
                  </a:lnTo>
                  <a:lnTo>
                    <a:pt x="33349" y="41731"/>
                  </a:lnTo>
                  <a:lnTo>
                    <a:pt x="35104" y="38527"/>
                  </a:lnTo>
                  <a:lnTo>
                    <a:pt x="36377" y="36509"/>
                  </a:lnTo>
                  <a:lnTo>
                    <a:pt x="36377" y="36465"/>
                  </a:lnTo>
                  <a:lnTo>
                    <a:pt x="36904" y="34666"/>
                  </a:lnTo>
                  <a:lnTo>
                    <a:pt x="36904" y="34622"/>
                  </a:lnTo>
                  <a:lnTo>
                    <a:pt x="37211" y="32121"/>
                  </a:lnTo>
                  <a:lnTo>
                    <a:pt x="37298" y="29488"/>
                  </a:lnTo>
                  <a:lnTo>
                    <a:pt x="37255" y="27601"/>
                  </a:lnTo>
                  <a:lnTo>
                    <a:pt x="37211" y="27557"/>
                  </a:lnTo>
                  <a:lnTo>
                    <a:pt x="36947" y="25758"/>
                  </a:lnTo>
                  <a:lnTo>
                    <a:pt x="36816" y="22116"/>
                  </a:lnTo>
                  <a:lnTo>
                    <a:pt x="36816" y="22072"/>
                  </a:lnTo>
                  <a:lnTo>
                    <a:pt x="36201" y="20142"/>
                  </a:lnTo>
                  <a:lnTo>
                    <a:pt x="36421" y="17509"/>
                  </a:lnTo>
                  <a:lnTo>
                    <a:pt x="36509" y="15227"/>
                  </a:lnTo>
                  <a:lnTo>
                    <a:pt x="36772" y="13077"/>
                  </a:lnTo>
                  <a:lnTo>
                    <a:pt x="36596" y="10663"/>
                  </a:lnTo>
                  <a:lnTo>
                    <a:pt x="37650" y="7460"/>
                  </a:lnTo>
                  <a:lnTo>
                    <a:pt x="38264" y="4827"/>
                  </a:lnTo>
                  <a:lnTo>
                    <a:pt x="38308" y="4783"/>
                  </a:lnTo>
                  <a:lnTo>
                    <a:pt x="38264" y="3160"/>
                  </a:lnTo>
                  <a:lnTo>
                    <a:pt x="38264" y="3072"/>
                  </a:lnTo>
                  <a:lnTo>
                    <a:pt x="37737" y="1492"/>
                  </a:lnTo>
                  <a:lnTo>
                    <a:pt x="37737" y="1449"/>
                  </a:lnTo>
                  <a:lnTo>
                    <a:pt x="36991" y="88"/>
                  </a:lnTo>
                  <a:lnTo>
                    <a:pt x="36947" y="44"/>
                  </a:lnTo>
                  <a:lnTo>
                    <a:pt x="3690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3" name="Google Shape;7813;p246"/>
            <p:cNvSpPr/>
            <p:nvPr/>
          </p:nvSpPr>
          <p:spPr>
            <a:xfrm>
              <a:off x="6392350" y="3454800"/>
              <a:ext cx="767950" cy="217250"/>
            </a:xfrm>
            <a:custGeom>
              <a:avLst/>
              <a:gdLst/>
              <a:ahLst/>
              <a:cxnLst/>
              <a:rect l="l" t="t" r="r" b="b"/>
              <a:pathLst>
                <a:path w="30718" h="8690" extrusionOk="0">
                  <a:moveTo>
                    <a:pt x="11234" y="1"/>
                  </a:moveTo>
                  <a:lnTo>
                    <a:pt x="7899" y="1010"/>
                  </a:lnTo>
                  <a:lnTo>
                    <a:pt x="3555" y="1975"/>
                  </a:lnTo>
                  <a:lnTo>
                    <a:pt x="3511" y="1975"/>
                  </a:lnTo>
                  <a:lnTo>
                    <a:pt x="89" y="3994"/>
                  </a:lnTo>
                  <a:lnTo>
                    <a:pt x="45" y="4038"/>
                  </a:lnTo>
                  <a:lnTo>
                    <a:pt x="1" y="4126"/>
                  </a:lnTo>
                  <a:lnTo>
                    <a:pt x="1" y="4169"/>
                  </a:lnTo>
                  <a:lnTo>
                    <a:pt x="45" y="4257"/>
                  </a:lnTo>
                  <a:lnTo>
                    <a:pt x="89" y="4301"/>
                  </a:lnTo>
                  <a:lnTo>
                    <a:pt x="132" y="4345"/>
                  </a:lnTo>
                  <a:lnTo>
                    <a:pt x="220" y="4345"/>
                  </a:lnTo>
                  <a:lnTo>
                    <a:pt x="264" y="4301"/>
                  </a:lnTo>
                  <a:lnTo>
                    <a:pt x="3687" y="2326"/>
                  </a:lnTo>
                  <a:lnTo>
                    <a:pt x="7987" y="1361"/>
                  </a:lnTo>
                  <a:lnTo>
                    <a:pt x="10313" y="659"/>
                  </a:lnTo>
                  <a:lnTo>
                    <a:pt x="11278" y="352"/>
                  </a:lnTo>
                  <a:lnTo>
                    <a:pt x="11497" y="352"/>
                  </a:lnTo>
                  <a:lnTo>
                    <a:pt x="13384" y="2283"/>
                  </a:lnTo>
                  <a:lnTo>
                    <a:pt x="13428" y="2326"/>
                  </a:lnTo>
                  <a:lnTo>
                    <a:pt x="15754" y="4257"/>
                  </a:lnTo>
                  <a:lnTo>
                    <a:pt x="15798" y="4257"/>
                  </a:lnTo>
                  <a:lnTo>
                    <a:pt x="18913" y="5969"/>
                  </a:lnTo>
                  <a:lnTo>
                    <a:pt x="20888" y="6802"/>
                  </a:lnTo>
                  <a:lnTo>
                    <a:pt x="23214" y="7592"/>
                  </a:lnTo>
                  <a:lnTo>
                    <a:pt x="26022" y="8601"/>
                  </a:lnTo>
                  <a:lnTo>
                    <a:pt x="26066" y="8601"/>
                  </a:lnTo>
                  <a:lnTo>
                    <a:pt x="26943" y="8689"/>
                  </a:lnTo>
                  <a:lnTo>
                    <a:pt x="26987" y="8689"/>
                  </a:lnTo>
                  <a:lnTo>
                    <a:pt x="27777" y="8558"/>
                  </a:lnTo>
                  <a:lnTo>
                    <a:pt x="27821" y="8514"/>
                  </a:lnTo>
                  <a:lnTo>
                    <a:pt x="28874" y="7899"/>
                  </a:lnTo>
                  <a:lnTo>
                    <a:pt x="28962" y="7855"/>
                  </a:lnTo>
                  <a:lnTo>
                    <a:pt x="30366" y="5881"/>
                  </a:lnTo>
                  <a:lnTo>
                    <a:pt x="30366" y="5837"/>
                  </a:lnTo>
                  <a:lnTo>
                    <a:pt x="30717" y="5003"/>
                  </a:lnTo>
                  <a:lnTo>
                    <a:pt x="30717" y="4872"/>
                  </a:lnTo>
                  <a:lnTo>
                    <a:pt x="30322" y="3380"/>
                  </a:lnTo>
                  <a:lnTo>
                    <a:pt x="30278" y="3380"/>
                  </a:lnTo>
                  <a:lnTo>
                    <a:pt x="29225" y="1010"/>
                  </a:lnTo>
                  <a:lnTo>
                    <a:pt x="29181" y="966"/>
                  </a:lnTo>
                  <a:lnTo>
                    <a:pt x="29137" y="922"/>
                  </a:lnTo>
                  <a:lnTo>
                    <a:pt x="29050" y="922"/>
                  </a:lnTo>
                  <a:lnTo>
                    <a:pt x="28962" y="966"/>
                  </a:lnTo>
                  <a:lnTo>
                    <a:pt x="28918" y="966"/>
                  </a:lnTo>
                  <a:lnTo>
                    <a:pt x="28874" y="1054"/>
                  </a:lnTo>
                  <a:lnTo>
                    <a:pt x="28874" y="1098"/>
                  </a:lnTo>
                  <a:lnTo>
                    <a:pt x="28918" y="1186"/>
                  </a:lnTo>
                  <a:lnTo>
                    <a:pt x="29971" y="3511"/>
                  </a:lnTo>
                  <a:lnTo>
                    <a:pt x="30366" y="4915"/>
                  </a:lnTo>
                  <a:lnTo>
                    <a:pt x="30059" y="5661"/>
                  </a:lnTo>
                  <a:lnTo>
                    <a:pt x="28699" y="7636"/>
                  </a:lnTo>
                  <a:lnTo>
                    <a:pt x="27689" y="8206"/>
                  </a:lnTo>
                  <a:lnTo>
                    <a:pt x="26943" y="8338"/>
                  </a:lnTo>
                  <a:lnTo>
                    <a:pt x="26154" y="8250"/>
                  </a:lnTo>
                  <a:lnTo>
                    <a:pt x="23301" y="7285"/>
                  </a:lnTo>
                  <a:lnTo>
                    <a:pt x="21020" y="6495"/>
                  </a:lnTo>
                  <a:lnTo>
                    <a:pt x="19045" y="5618"/>
                  </a:lnTo>
                  <a:lnTo>
                    <a:pt x="15973" y="3950"/>
                  </a:lnTo>
                  <a:lnTo>
                    <a:pt x="13648" y="2063"/>
                  </a:lnTo>
                  <a:lnTo>
                    <a:pt x="11673" y="89"/>
                  </a:lnTo>
                  <a:lnTo>
                    <a:pt x="11585" y="45"/>
                  </a:lnTo>
                  <a:lnTo>
                    <a:pt x="1132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4" name="Google Shape;7814;p246"/>
            <p:cNvSpPr/>
            <p:nvPr/>
          </p:nvSpPr>
          <p:spPr>
            <a:xfrm>
              <a:off x="6322150" y="3238700"/>
              <a:ext cx="868850" cy="265500"/>
            </a:xfrm>
            <a:custGeom>
              <a:avLst/>
              <a:gdLst/>
              <a:ahLst/>
              <a:cxnLst/>
              <a:rect l="l" t="t" r="r" b="b"/>
              <a:pathLst>
                <a:path w="34754" h="10620" extrusionOk="0">
                  <a:moveTo>
                    <a:pt x="34491" y="0"/>
                  </a:moveTo>
                  <a:lnTo>
                    <a:pt x="34447" y="44"/>
                  </a:lnTo>
                  <a:lnTo>
                    <a:pt x="33437" y="1492"/>
                  </a:lnTo>
                  <a:lnTo>
                    <a:pt x="32033" y="3730"/>
                  </a:lnTo>
                  <a:lnTo>
                    <a:pt x="32033" y="3774"/>
                  </a:lnTo>
                  <a:lnTo>
                    <a:pt x="31419" y="5442"/>
                  </a:lnTo>
                  <a:lnTo>
                    <a:pt x="31419" y="5485"/>
                  </a:lnTo>
                  <a:lnTo>
                    <a:pt x="31156" y="7592"/>
                  </a:lnTo>
                  <a:lnTo>
                    <a:pt x="31112" y="10005"/>
                  </a:lnTo>
                  <a:lnTo>
                    <a:pt x="30936" y="10225"/>
                  </a:lnTo>
                  <a:lnTo>
                    <a:pt x="30454" y="10268"/>
                  </a:lnTo>
                  <a:lnTo>
                    <a:pt x="29971" y="10225"/>
                  </a:lnTo>
                  <a:lnTo>
                    <a:pt x="29488" y="10137"/>
                  </a:lnTo>
                  <a:lnTo>
                    <a:pt x="29005" y="10005"/>
                  </a:lnTo>
                  <a:lnTo>
                    <a:pt x="28523" y="9830"/>
                  </a:lnTo>
                  <a:lnTo>
                    <a:pt x="28040" y="9610"/>
                  </a:lnTo>
                  <a:lnTo>
                    <a:pt x="27557" y="9347"/>
                  </a:lnTo>
                  <a:lnTo>
                    <a:pt x="27119" y="9084"/>
                  </a:lnTo>
                  <a:lnTo>
                    <a:pt x="26241" y="8513"/>
                  </a:lnTo>
                  <a:lnTo>
                    <a:pt x="25451" y="7899"/>
                  </a:lnTo>
                  <a:lnTo>
                    <a:pt x="24749" y="7328"/>
                  </a:lnTo>
                  <a:lnTo>
                    <a:pt x="24179" y="6846"/>
                  </a:lnTo>
                  <a:lnTo>
                    <a:pt x="19308" y="2633"/>
                  </a:lnTo>
                  <a:lnTo>
                    <a:pt x="19264" y="2633"/>
                  </a:lnTo>
                  <a:lnTo>
                    <a:pt x="17991" y="2019"/>
                  </a:lnTo>
                  <a:lnTo>
                    <a:pt x="17948" y="2019"/>
                  </a:lnTo>
                  <a:lnTo>
                    <a:pt x="17245" y="1887"/>
                  </a:lnTo>
                  <a:lnTo>
                    <a:pt x="17158" y="1931"/>
                  </a:lnTo>
                  <a:lnTo>
                    <a:pt x="16500" y="2370"/>
                  </a:lnTo>
                  <a:lnTo>
                    <a:pt x="16456" y="2370"/>
                  </a:lnTo>
                  <a:lnTo>
                    <a:pt x="14788" y="3994"/>
                  </a:lnTo>
                  <a:lnTo>
                    <a:pt x="13603" y="4827"/>
                  </a:lnTo>
                  <a:lnTo>
                    <a:pt x="12331" y="5178"/>
                  </a:lnTo>
                  <a:lnTo>
                    <a:pt x="10312" y="5529"/>
                  </a:lnTo>
                  <a:lnTo>
                    <a:pt x="10268" y="5529"/>
                  </a:lnTo>
                  <a:lnTo>
                    <a:pt x="8338" y="6144"/>
                  </a:lnTo>
                  <a:lnTo>
                    <a:pt x="5924" y="6714"/>
                  </a:lnTo>
                  <a:lnTo>
                    <a:pt x="5880" y="6714"/>
                  </a:lnTo>
                  <a:lnTo>
                    <a:pt x="4125" y="7416"/>
                  </a:lnTo>
                  <a:lnTo>
                    <a:pt x="4081" y="7460"/>
                  </a:lnTo>
                  <a:lnTo>
                    <a:pt x="2063" y="8645"/>
                  </a:lnTo>
                  <a:lnTo>
                    <a:pt x="2063" y="8689"/>
                  </a:lnTo>
                  <a:lnTo>
                    <a:pt x="88" y="10181"/>
                  </a:lnTo>
                  <a:lnTo>
                    <a:pt x="44" y="10225"/>
                  </a:lnTo>
                  <a:lnTo>
                    <a:pt x="0" y="10268"/>
                  </a:lnTo>
                  <a:lnTo>
                    <a:pt x="44" y="10356"/>
                  </a:lnTo>
                  <a:lnTo>
                    <a:pt x="44" y="10400"/>
                  </a:lnTo>
                  <a:lnTo>
                    <a:pt x="88" y="10444"/>
                  </a:lnTo>
                  <a:lnTo>
                    <a:pt x="176" y="10488"/>
                  </a:lnTo>
                  <a:lnTo>
                    <a:pt x="220" y="10488"/>
                  </a:lnTo>
                  <a:lnTo>
                    <a:pt x="308" y="10444"/>
                  </a:lnTo>
                  <a:lnTo>
                    <a:pt x="2238" y="8952"/>
                  </a:lnTo>
                  <a:lnTo>
                    <a:pt x="4257" y="7767"/>
                  </a:lnTo>
                  <a:lnTo>
                    <a:pt x="6012" y="7021"/>
                  </a:lnTo>
                  <a:lnTo>
                    <a:pt x="8425" y="6451"/>
                  </a:lnTo>
                  <a:lnTo>
                    <a:pt x="10356" y="5837"/>
                  </a:lnTo>
                  <a:lnTo>
                    <a:pt x="12375" y="5529"/>
                  </a:lnTo>
                  <a:lnTo>
                    <a:pt x="12419" y="5529"/>
                  </a:lnTo>
                  <a:lnTo>
                    <a:pt x="13735" y="5134"/>
                  </a:lnTo>
                  <a:lnTo>
                    <a:pt x="13779" y="5134"/>
                  </a:lnTo>
                  <a:lnTo>
                    <a:pt x="15008" y="4257"/>
                  </a:lnTo>
                  <a:lnTo>
                    <a:pt x="16719" y="2633"/>
                  </a:lnTo>
                  <a:lnTo>
                    <a:pt x="17289" y="2282"/>
                  </a:lnTo>
                  <a:lnTo>
                    <a:pt x="17860" y="2326"/>
                  </a:lnTo>
                  <a:lnTo>
                    <a:pt x="19088" y="2940"/>
                  </a:lnTo>
                  <a:lnTo>
                    <a:pt x="23959" y="7109"/>
                  </a:lnTo>
                  <a:lnTo>
                    <a:pt x="24705" y="7767"/>
                  </a:lnTo>
                  <a:lnTo>
                    <a:pt x="25495" y="8382"/>
                  </a:lnTo>
                  <a:lnTo>
                    <a:pt x="26329" y="8996"/>
                  </a:lnTo>
                  <a:lnTo>
                    <a:pt x="27162" y="9522"/>
                  </a:lnTo>
                  <a:lnTo>
                    <a:pt x="27952" y="9961"/>
                  </a:lnTo>
                  <a:lnTo>
                    <a:pt x="28391" y="10181"/>
                  </a:lnTo>
                  <a:lnTo>
                    <a:pt x="28786" y="10312"/>
                  </a:lnTo>
                  <a:lnTo>
                    <a:pt x="29225" y="10444"/>
                  </a:lnTo>
                  <a:lnTo>
                    <a:pt x="29620" y="10532"/>
                  </a:lnTo>
                  <a:lnTo>
                    <a:pt x="30015" y="10619"/>
                  </a:lnTo>
                  <a:lnTo>
                    <a:pt x="30454" y="10619"/>
                  </a:lnTo>
                  <a:lnTo>
                    <a:pt x="31024" y="10576"/>
                  </a:lnTo>
                  <a:lnTo>
                    <a:pt x="31156" y="10532"/>
                  </a:lnTo>
                  <a:lnTo>
                    <a:pt x="31419" y="10225"/>
                  </a:lnTo>
                  <a:lnTo>
                    <a:pt x="31463" y="10093"/>
                  </a:lnTo>
                  <a:lnTo>
                    <a:pt x="31507" y="7636"/>
                  </a:lnTo>
                  <a:lnTo>
                    <a:pt x="31726" y="5529"/>
                  </a:lnTo>
                  <a:lnTo>
                    <a:pt x="32340" y="3906"/>
                  </a:lnTo>
                  <a:lnTo>
                    <a:pt x="33745" y="1668"/>
                  </a:lnTo>
                  <a:lnTo>
                    <a:pt x="34710" y="264"/>
                  </a:lnTo>
                  <a:lnTo>
                    <a:pt x="34754" y="176"/>
                  </a:lnTo>
                  <a:lnTo>
                    <a:pt x="34754" y="132"/>
                  </a:lnTo>
                  <a:lnTo>
                    <a:pt x="34754" y="44"/>
                  </a:lnTo>
                  <a:lnTo>
                    <a:pt x="3466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5" name="Google Shape;7815;p246"/>
            <p:cNvSpPr/>
            <p:nvPr/>
          </p:nvSpPr>
          <p:spPr>
            <a:xfrm>
              <a:off x="6256325" y="3037950"/>
              <a:ext cx="923700" cy="403725"/>
            </a:xfrm>
            <a:custGeom>
              <a:avLst/>
              <a:gdLst/>
              <a:ahLst/>
              <a:cxnLst/>
              <a:rect l="l" t="t" r="r" b="b"/>
              <a:pathLst>
                <a:path w="36948" h="16149" extrusionOk="0">
                  <a:moveTo>
                    <a:pt x="34666" y="0"/>
                  </a:moveTo>
                  <a:lnTo>
                    <a:pt x="34622" y="88"/>
                  </a:lnTo>
                  <a:lnTo>
                    <a:pt x="34622" y="132"/>
                  </a:lnTo>
                  <a:lnTo>
                    <a:pt x="34622" y="220"/>
                  </a:lnTo>
                  <a:lnTo>
                    <a:pt x="35061" y="1931"/>
                  </a:lnTo>
                  <a:lnTo>
                    <a:pt x="35983" y="5178"/>
                  </a:lnTo>
                  <a:lnTo>
                    <a:pt x="36597" y="7811"/>
                  </a:lnTo>
                  <a:lnTo>
                    <a:pt x="35851" y="8908"/>
                  </a:lnTo>
                  <a:lnTo>
                    <a:pt x="34227" y="10927"/>
                  </a:lnTo>
                  <a:lnTo>
                    <a:pt x="33745" y="11058"/>
                  </a:lnTo>
                  <a:lnTo>
                    <a:pt x="32955" y="10795"/>
                  </a:lnTo>
                  <a:lnTo>
                    <a:pt x="29795" y="9347"/>
                  </a:lnTo>
                  <a:lnTo>
                    <a:pt x="27777" y="8381"/>
                  </a:lnTo>
                  <a:lnTo>
                    <a:pt x="23872" y="6890"/>
                  </a:lnTo>
                  <a:lnTo>
                    <a:pt x="23828" y="6890"/>
                  </a:lnTo>
                  <a:lnTo>
                    <a:pt x="22160" y="6495"/>
                  </a:lnTo>
                  <a:lnTo>
                    <a:pt x="20844" y="6451"/>
                  </a:lnTo>
                  <a:lnTo>
                    <a:pt x="20800" y="6451"/>
                  </a:lnTo>
                  <a:lnTo>
                    <a:pt x="19835" y="6670"/>
                  </a:lnTo>
                  <a:lnTo>
                    <a:pt x="19791" y="6670"/>
                  </a:lnTo>
                  <a:lnTo>
                    <a:pt x="18035" y="7548"/>
                  </a:lnTo>
                  <a:lnTo>
                    <a:pt x="15798" y="8776"/>
                  </a:lnTo>
                  <a:lnTo>
                    <a:pt x="15754" y="8776"/>
                  </a:lnTo>
                  <a:lnTo>
                    <a:pt x="13867" y="10137"/>
                  </a:lnTo>
                  <a:lnTo>
                    <a:pt x="12199" y="10356"/>
                  </a:lnTo>
                  <a:lnTo>
                    <a:pt x="9040" y="10532"/>
                  </a:lnTo>
                  <a:lnTo>
                    <a:pt x="8996" y="10532"/>
                  </a:lnTo>
                  <a:lnTo>
                    <a:pt x="7373" y="11058"/>
                  </a:lnTo>
                  <a:lnTo>
                    <a:pt x="3818" y="12638"/>
                  </a:lnTo>
                  <a:lnTo>
                    <a:pt x="3818" y="12682"/>
                  </a:lnTo>
                  <a:lnTo>
                    <a:pt x="1756" y="14042"/>
                  </a:lnTo>
                  <a:lnTo>
                    <a:pt x="44" y="15841"/>
                  </a:lnTo>
                  <a:lnTo>
                    <a:pt x="44" y="15885"/>
                  </a:lnTo>
                  <a:lnTo>
                    <a:pt x="1" y="15973"/>
                  </a:lnTo>
                  <a:lnTo>
                    <a:pt x="44" y="16017"/>
                  </a:lnTo>
                  <a:lnTo>
                    <a:pt x="88" y="16104"/>
                  </a:lnTo>
                  <a:lnTo>
                    <a:pt x="176" y="16148"/>
                  </a:lnTo>
                  <a:lnTo>
                    <a:pt x="264" y="16104"/>
                  </a:lnTo>
                  <a:lnTo>
                    <a:pt x="308" y="16061"/>
                  </a:lnTo>
                  <a:lnTo>
                    <a:pt x="1975" y="14305"/>
                  </a:lnTo>
                  <a:lnTo>
                    <a:pt x="3994" y="12945"/>
                  </a:lnTo>
                  <a:lnTo>
                    <a:pt x="7504" y="11365"/>
                  </a:lnTo>
                  <a:lnTo>
                    <a:pt x="9084" y="10883"/>
                  </a:lnTo>
                  <a:lnTo>
                    <a:pt x="12199" y="10707"/>
                  </a:lnTo>
                  <a:lnTo>
                    <a:pt x="13955" y="10488"/>
                  </a:lnTo>
                  <a:lnTo>
                    <a:pt x="14042" y="10444"/>
                  </a:lnTo>
                  <a:lnTo>
                    <a:pt x="15973" y="9084"/>
                  </a:lnTo>
                  <a:lnTo>
                    <a:pt x="18211" y="7855"/>
                  </a:lnTo>
                  <a:lnTo>
                    <a:pt x="19922" y="6977"/>
                  </a:lnTo>
                  <a:lnTo>
                    <a:pt x="20844" y="6802"/>
                  </a:lnTo>
                  <a:lnTo>
                    <a:pt x="22116" y="6846"/>
                  </a:lnTo>
                  <a:lnTo>
                    <a:pt x="23740" y="7197"/>
                  </a:lnTo>
                  <a:lnTo>
                    <a:pt x="27645" y="8733"/>
                  </a:lnTo>
                  <a:lnTo>
                    <a:pt x="29664" y="9698"/>
                  </a:lnTo>
                  <a:lnTo>
                    <a:pt x="32823" y="11146"/>
                  </a:lnTo>
                  <a:lnTo>
                    <a:pt x="32867" y="11146"/>
                  </a:lnTo>
                  <a:lnTo>
                    <a:pt x="33701" y="11409"/>
                  </a:lnTo>
                  <a:lnTo>
                    <a:pt x="33789" y="11409"/>
                  </a:lnTo>
                  <a:lnTo>
                    <a:pt x="34359" y="11234"/>
                  </a:lnTo>
                  <a:lnTo>
                    <a:pt x="34447" y="11190"/>
                  </a:lnTo>
                  <a:lnTo>
                    <a:pt x="36158" y="9084"/>
                  </a:lnTo>
                  <a:lnTo>
                    <a:pt x="36948" y="7943"/>
                  </a:lnTo>
                  <a:lnTo>
                    <a:pt x="36948" y="7899"/>
                  </a:lnTo>
                  <a:lnTo>
                    <a:pt x="36948" y="7811"/>
                  </a:lnTo>
                  <a:lnTo>
                    <a:pt x="36334" y="5090"/>
                  </a:lnTo>
                  <a:lnTo>
                    <a:pt x="35368" y="1843"/>
                  </a:lnTo>
                  <a:lnTo>
                    <a:pt x="34929" y="132"/>
                  </a:lnTo>
                  <a:lnTo>
                    <a:pt x="34929" y="44"/>
                  </a:lnTo>
                  <a:lnTo>
                    <a:pt x="3488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6" name="Google Shape;7816;p246"/>
            <p:cNvSpPr/>
            <p:nvPr/>
          </p:nvSpPr>
          <p:spPr>
            <a:xfrm>
              <a:off x="6203675" y="2736275"/>
              <a:ext cx="931375" cy="657125"/>
            </a:xfrm>
            <a:custGeom>
              <a:avLst/>
              <a:gdLst/>
              <a:ahLst/>
              <a:cxnLst/>
              <a:rect l="l" t="t" r="r" b="b"/>
              <a:pathLst>
                <a:path w="37255" h="26285" extrusionOk="0">
                  <a:moveTo>
                    <a:pt x="37035" y="0"/>
                  </a:moveTo>
                  <a:lnTo>
                    <a:pt x="36992" y="44"/>
                  </a:lnTo>
                  <a:lnTo>
                    <a:pt x="36948" y="88"/>
                  </a:lnTo>
                  <a:lnTo>
                    <a:pt x="36904" y="132"/>
                  </a:lnTo>
                  <a:lnTo>
                    <a:pt x="36465" y="2326"/>
                  </a:lnTo>
                  <a:lnTo>
                    <a:pt x="36421" y="4564"/>
                  </a:lnTo>
                  <a:lnTo>
                    <a:pt x="36290" y="9040"/>
                  </a:lnTo>
                  <a:lnTo>
                    <a:pt x="36333" y="12550"/>
                  </a:lnTo>
                  <a:lnTo>
                    <a:pt x="36333" y="12594"/>
                  </a:lnTo>
                  <a:lnTo>
                    <a:pt x="36597" y="13691"/>
                  </a:lnTo>
                  <a:lnTo>
                    <a:pt x="36158" y="14700"/>
                  </a:lnTo>
                  <a:lnTo>
                    <a:pt x="34929" y="15314"/>
                  </a:lnTo>
                  <a:lnTo>
                    <a:pt x="33393" y="15666"/>
                  </a:lnTo>
                  <a:lnTo>
                    <a:pt x="31682" y="15885"/>
                  </a:lnTo>
                  <a:lnTo>
                    <a:pt x="29971" y="15358"/>
                  </a:lnTo>
                  <a:lnTo>
                    <a:pt x="27294" y="14261"/>
                  </a:lnTo>
                  <a:lnTo>
                    <a:pt x="26153" y="13252"/>
                  </a:lnTo>
                  <a:lnTo>
                    <a:pt x="25890" y="13252"/>
                  </a:lnTo>
                  <a:lnTo>
                    <a:pt x="25276" y="13823"/>
                  </a:lnTo>
                  <a:lnTo>
                    <a:pt x="24178" y="14305"/>
                  </a:lnTo>
                  <a:lnTo>
                    <a:pt x="21502" y="15490"/>
                  </a:lnTo>
                  <a:lnTo>
                    <a:pt x="18825" y="16631"/>
                  </a:lnTo>
                  <a:lnTo>
                    <a:pt x="16850" y="17596"/>
                  </a:lnTo>
                  <a:lnTo>
                    <a:pt x="13823" y="19571"/>
                  </a:lnTo>
                  <a:lnTo>
                    <a:pt x="12199" y="19615"/>
                  </a:lnTo>
                  <a:lnTo>
                    <a:pt x="9435" y="19790"/>
                  </a:lnTo>
                  <a:lnTo>
                    <a:pt x="9391" y="19834"/>
                  </a:lnTo>
                  <a:lnTo>
                    <a:pt x="8425" y="20185"/>
                  </a:lnTo>
                  <a:lnTo>
                    <a:pt x="6495" y="21107"/>
                  </a:lnTo>
                  <a:lnTo>
                    <a:pt x="4520" y="22204"/>
                  </a:lnTo>
                  <a:lnTo>
                    <a:pt x="4476" y="22204"/>
                  </a:lnTo>
                  <a:lnTo>
                    <a:pt x="2633" y="23476"/>
                  </a:lnTo>
                  <a:lnTo>
                    <a:pt x="2633" y="23520"/>
                  </a:lnTo>
                  <a:lnTo>
                    <a:pt x="44" y="25977"/>
                  </a:lnTo>
                  <a:lnTo>
                    <a:pt x="0" y="26021"/>
                  </a:lnTo>
                  <a:lnTo>
                    <a:pt x="0" y="26109"/>
                  </a:lnTo>
                  <a:lnTo>
                    <a:pt x="0" y="26153"/>
                  </a:lnTo>
                  <a:lnTo>
                    <a:pt x="44" y="26241"/>
                  </a:lnTo>
                  <a:lnTo>
                    <a:pt x="88" y="26285"/>
                  </a:lnTo>
                  <a:lnTo>
                    <a:pt x="220" y="26285"/>
                  </a:lnTo>
                  <a:lnTo>
                    <a:pt x="264" y="26241"/>
                  </a:lnTo>
                  <a:lnTo>
                    <a:pt x="2853" y="23783"/>
                  </a:lnTo>
                  <a:lnTo>
                    <a:pt x="4696" y="22511"/>
                  </a:lnTo>
                  <a:lnTo>
                    <a:pt x="6670" y="21414"/>
                  </a:lnTo>
                  <a:lnTo>
                    <a:pt x="8557" y="20492"/>
                  </a:lnTo>
                  <a:lnTo>
                    <a:pt x="9479" y="20141"/>
                  </a:lnTo>
                  <a:lnTo>
                    <a:pt x="12243" y="19966"/>
                  </a:lnTo>
                  <a:lnTo>
                    <a:pt x="13867" y="19922"/>
                  </a:lnTo>
                  <a:lnTo>
                    <a:pt x="13954" y="19878"/>
                  </a:lnTo>
                  <a:lnTo>
                    <a:pt x="17026" y="17903"/>
                  </a:lnTo>
                  <a:lnTo>
                    <a:pt x="18957" y="16982"/>
                  </a:lnTo>
                  <a:lnTo>
                    <a:pt x="21633" y="15797"/>
                  </a:lnTo>
                  <a:lnTo>
                    <a:pt x="24354" y="14656"/>
                  </a:lnTo>
                  <a:lnTo>
                    <a:pt x="25451" y="14130"/>
                  </a:lnTo>
                  <a:lnTo>
                    <a:pt x="25495" y="14086"/>
                  </a:lnTo>
                  <a:lnTo>
                    <a:pt x="26021" y="13647"/>
                  </a:lnTo>
                  <a:lnTo>
                    <a:pt x="27118" y="14568"/>
                  </a:lnTo>
                  <a:lnTo>
                    <a:pt x="27162" y="14568"/>
                  </a:lnTo>
                  <a:lnTo>
                    <a:pt x="29839" y="15666"/>
                  </a:lnTo>
                  <a:lnTo>
                    <a:pt x="31594" y="16236"/>
                  </a:lnTo>
                  <a:lnTo>
                    <a:pt x="31682" y="16236"/>
                  </a:lnTo>
                  <a:lnTo>
                    <a:pt x="33437" y="16017"/>
                  </a:lnTo>
                  <a:lnTo>
                    <a:pt x="33481" y="16017"/>
                  </a:lnTo>
                  <a:lnTo>
                    <a:pt x="35061" y="15622"/>
                  </a:lnTo>
                  <a:lnTo>
                    <a:pt x="36377" y="14963"/>
                  </a:lnTo>
                  <a:lnTo>
                    <a:pt x="36465" y="14876"/>
                  </a:lnTo>
                  <a:lnTo>
                    <a:pt x="36904" y="13779"/>
                  </a:lnTo>
                  <a:lnTo>
                    <a:pt x="36948" y="13691"/>
                  </a:lnTo>
                  <a:lnTo>
                    <a:pt x="36684" y="12506"/>
                  </a:lnTo>
                  <a:lnTo>
                    <a:pt x="36641" y="9040"/>
                  </a:lnTo>
                  <a:lnTo>
                    <a:pt x="36772" y="4608"/>
                  </a:lnTo>
                  <a:lnTo>
                    <a:pt x="36816" y="2370"/>
                  </a:lnTo>
                  <a:lnTo>
                    <a:pt x="37255" y="220"/>
                  </a:lnTo>
                  <a:lnTo>
                    <a:pt x="37255" y="132"/>
                  </a:lnTo>
                  <a:lnTo>
                    <a:pt x="37255" y="88"/>
                  </a:lnTo>
                  <a:lnTo>
                    <a:pt x="37211" y="44"/>
                  </a:lnTo>
                  <a:lnTo>
                    <a:pt x="3712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7" name="Google Shape;7817;p246"/>
            <p:cNvSpPr/>
            <p:nvPr/>
          </p:nvSpPr>
          <p:spPr>
            <a:xfrm>
              <a:off x="6895875" y="1781875"/>
              <a:ext cx="345600" cy="2234625"/>
            </a:xfrm>
            <a:custGeom>
              <a:avLst/>
              <a:gdLst/>
              <a:ahLst/>
              <a:cxnLst/>
              <a:rect l="l" t="t" r="r" b="b"/>
              <a:pathLst>
                <a:path w="13824" h="89385" extrusionOk="0">
                  <a:moveTo>
                    <a:pt x="8426" y="0"/>
                  </a:moveTo>
                  <a:lnTo>
                    <a:pt x="8382" y="44"/>
                  </a:lnTo>
                  <a:lnTo>
                    <a:pt x="8294" y="44"/>
                  </a:lnTo>
                  <a:lnTo>
                    <a:pt x="8250" y="132"/>
                  </a:lnTo>
                  <a:lnTo>
                    <a:pt x="8250" y="176"/>
                  </a:lnTo>
                  <a:lnTo>
                    <a:pt x="8250" y="264"/>
                  </a:lnTo>
                  <a:lnTo>
                    <a:pt x="8294" y="308"/>
                  </a:lnTo>
                  <a:lnTo>
                    <a:pt x="9962" y="2414"/>
                  </a:lnTo>
                  <a:lnTo>
                    <a:pt x="9962" y="2458"/>
                  </a:lnTo>
                  <a:lnTo>
                    <a:pt x="11190" y="3511"/>
                  </a:lnTo>
                  <a:lnTo>
                    <a:pt x="11278" y="3555"/>
                  </a:lnTo>
                  <a:lnTo>
                    <a:pt x="12814" y="4037"/>
                  </a:lnTo>
                  <a:lnTo>
                    <a:pt x="13165" y="4388"/>
                  </a:lnTo>
                  <a:lnTo>
                    <a:pt x="13341" y="5003"/>
                  </a:lnTo>
                  <a:lnTo>
                    <a:pt x="13472" y="6495"/>
                  </a:lnTo>
                  <a:lnTo>
                    <a:pt x="13341" y="7504"/>
                  </a:lnTo>
                  <a:lnTo>
                    <a:pt x="12726" y="9347"/>
                  </a:lnTo>
                  <a:lnTo>
                    <a:pt x="12068" y="12067"/>
                  </a:lnTo>
                  <a:lnTo>
                    <a:pt x="11629" y="14656"/>
                  </a:lnTo>
                  <a:lnTo>
                    <a:pt x="11629" y="14700"/>
                  </a:lnTo>
                  <a:lnTo>
                    <a:pt x="11498" y="17114"/>
                  </a:lnTo>
                  <a:lnTo>
                    <a:pt x="11454" y="19703"/>
                  </a:lnTo>
                  <a:lnTo>
                    <a:pt x="11103" y="24573"/>
                  </a:lnTo>
                  <a:lnTo>
                    <a:pt x="11103" y="24617"/>
                  </a:lnTo>
                  <a:lnTo>
                    <a:pt x="11322" y="26460"/>
                  </a:lnTo>
                  <a:lnTo>
                    <a:pt x="12112" y="29620"/>
                  </a:lnTo>
                  <a:lnTo>
                    <a:pt x="12858" y="32691"/>
                  </a:lnTo>
                  <a:lnTo>
                    <a:pt x="12770" y="33525"/>
                  </a:lnTo>
                  <a:lnTo>
                    <a:pt x="11805" y="35675"/>
                  </a:lnTo>
                  <a:lnTo>
                    <a:pt x="10664" y="38527"/>
                  </a:lnTo>
                  <a:lnTo>
                    <a:pt x="10664" y="38571"/>
                  </a:lnTo>
                  <a:lnTo>
                    <a:pt x="10269" y="40546"/>
                  </a:lnTo>
                  <a:lnTo>
                    <a:pt x="10269" y="40590"/>
                  </a:lnTo>
                  <a:lnTo>
                    <a:pt x="10181" y="42740"/>
                  </a:lnTo>
                  <a:lnTo>
                    <a:pt x="10050" y="47654"/>
                  </a:lnTo>
                  <a:lnTo>
                    <a:pt x="10181" y="49761"/>
                  </a:lnTo>
                  <a:lnTo>
                    <a:pt x="10181" y="49805"/>
                  </a:lnTo>
                  <a:lnTo>
                    <a:pt x="10664" y="52174"/>
                  </a:lnTo>
                  <a:lnTo>
                    <a:pt x="12375" y="58537"/>
                  </a:lnTo>
                  <a:lnTo>
                    <a:pt x="12331" y="58932"/>
                  </a:lnTo>
                  <a:lnTo>
                    <a:pt x="11498" y="60204"/>
                  </a:lnTo>
                  <a:lnTo>
                    <a:pt x="10269" y="62135"/>
                  </a:lnTo>
                  <a:lnTo>
                    <a:pt x="10225" y="62179"/>
                  </a:lnTo>
                  <a:lnTo>
                    <a:pt x="9742" y="63671"/>
                  </a:lnTo>
                  <a:lnTo>
                    <a:pt x="9699" y="63715"/>
                  </a:lnTo>
                  <a:lnTo>
                    <a:pt x="9347" y="67664"/>
                  </a:lnTo>
                  <a:lnTo>
                    <a:pt x="9347" y="67708"/>
                  </a:lnTo>
                  <a:lnTo>
                    <a:pt x="9479" y="68278"/>
                  </a:lnTo>
                  <a:lnTo>
                    <a:pt x="10576" y="70648"/>
                  </a:lnTo>
                  <a:lnTo>
                    <a:pt x="12639" y="74948"/>
                  </a:lnTo>
                  <a:lnTo>
                    <a:pt x="12287" y="75957"/>
                  </a:lnTo>
                  <a:lnTo>
                    <a:pt x="10401" y="77186"/>
                  </a:lnTo>
                  <a:lnTo>
                    <a:pt x="8558" y="78546"/>
                  </a:lnTo>
                  <a:lnTo>
                    <a:pt x="6276" y="80477"/>
                  </a:lnTo>
                  <a:lnTo>
                    <a:pt x="5969" y="80521"/>
                  </a:lnTo>
                  <a:lnTo>
                    <a:pt x="5881" y="80565"/>
                  </a:lnTo>
                  <a:lnTo>
                    <a:pt x="3643" y="82715"/>
                  </a:lnTo>
                  <a:lnTo>
                    <a:pt x="2327" y="84163"/>
                  </a:lnTo>
                  <a:lnTo>
                    <a:pt x="2283" y="84207"/>
                  </a:lnTo>
                  <a:lnTo>
                    <a:pt x="1405" y="86313"/>
                  </a:lnTo>
                  <a:lnTo>
                    <a:pt x="45" y="89165"/>
                  </a:lnTo>
                  <a:lnTo>
                    <a:pt x="1" y="89209"/>
                  </a:lnTo>
                  <a:lnTo>
                    <a:pt x="45" y="89297"/>
                  </a:lnTo>
                  <a:lnTo>
                    <a:pt x="45" y="89341"/>
                  </a:lnTo>
                  <a:lnTo>
                    <a:pt x="133" y="89385"/>
                  </a:lnTo>
                  <a:lnTo>
                    <a:pt x="308" y="89385"/>
                  </a:lnTo>
                  <a:lnTo>
                    <a:pt x="352" y="89297"/>
                  </a:lnTo>
                  <a:lnTo>
                    <a:pt x="1712" y="86445"/>
                  </a:lnTo>
                  <a:lnTo>
                    <a:pt x="2590" y="84382"/>
                  </a:lnTo>
                  <a:lnTo>
                    <a:pt x="3906" y="82978"/>
                  </a:lnTo>
                  <a:lnTo>
                    <a:pt x="6056" y="80828"/>
                  </a:lnTo>
                  <a:lnTo>
                    <a:pt x="6364" y="80784"/>
                  </a:lnTo>
                  <a:lnTo>
                    <a:pt x="6451" y="80740"/>
                  </a:lnTo>
                  <a:lnTo>
                    <a:pt x="8777" y="78853"/>
                  </a:lnTo>
                  <a:lnTo>
                    <a:pt x="10620" y="77493"/>
                  </a:lnTo>
                  <a:lnTo>
                    <a:pt x="12551" y="76220"/>
                  </a:lnTo>
                  <a:lnTo>
                    <a:pt x="12639" y="76133"/>
                  </a:lnTo>
                  <a:lnTo>
                    <a:pt x="12990" y="74992"/>
                  </a:lnTo>
                  <a:lnTo>
                    <a:pt x="12990" y="74860"/>
                  </a:lnTo>
                  <a:lnTo>
                    <a:pt x="10883" y="70472"/>
                  </a:lnTo>
                  <a:lnTo>
                    <a:pt x="9830" y="68146"/>
                  </a:lnTo>
                  <a:lnTo>
                    <a:pt x="9699" y="67664"/>
                  </a:lnTo>
                  <a:lnTo>
                    <a:pt x="10050" y="63758"/>
                  </a:lnTo>
                  <a:lnTo>
                    <a:pt x="10576" y="62310"/>
                  </a:lnTo>
                  <a:lnTo>
                    <a:pt x="11761" y="60424"/>
                  </a:lnTo>
                  <a:lnTo>
                    <a:pt x="12639" y="59063"/>
                  </a:lnTo>
                  <a:lnTo>
                    <a:pt x="12682" y="59019"/>
                  </a:lnTo>
                  <a:lnTo>
                    <a:pt x="12726" y="58537"/>
                  </a:lnTo>
                  <a:lnTo>
                    <a:pt x="12726" y="58449"/>
                  </a:lnTo>
                  <a:lnTo>
                    <a:pt x="11761" y="54982"/>
                  </a:lnTo>
                  <a:lnTo>
                    <a:pt x="11015" y="52086"/>
                  </a:lnTo>
                  <a:lnTo>
                    <a:pt x="10532" y="49761"/>
                  </a:lnTo>
                  <a:lnTo>
                    <a:pt x="10401" y="47654"/>
                  </a:lnTo>
                  <a:lnTo>
                    <a:pt x="10532" y="42740"/>
                  </a:lnTo>
                  <a:lnTo>
                    <a:pt x="10620" y="40634"/>
                  </a:lnTo>
                  <a:lnTo>
                    <a:pt x="11015" y="38659"/>
                  </a:lnTo>
                  <a:lnTo>
                    <a:pt x="12112" y="35807"/>
                  </a:lnTo>
                  <a:lnTo>
                    <a:pt x="13077" y="33657"/>
                  </a:lnTo>
                  <a:lnTo>
                    <a:pt x="13077" y="33613"/>
                  </a:lnTo>
                  <a:lnTo>
                    <a:pt x="13209" y="32691"/>
                  </a:lnTo>
                  <a:lnTo>
                    <a:pt x="13209" y="32603"/>
                  </a:lnTo>
                  <a:lnTo>
                    <a:pt x="12463" y="29532"/>
                  </a:lnTo>
                  <a:lnTo>
                    <a:pt x="11673" y="26416"/>
                  </a:lnTo>
                  <a:lnTo>
                    <a:pt x="11454" y="24617"/>
                  </a:lnTo>
                  <a:lnTo>
                    <a:pt x="11805" y="19746"/>
                  </a:lnTo>
                  <a:lnTo>
                    <a:pt x="11849" y="17114"/>
                  </a:lnTo>
                  <a:lnTo>
                    <a:pt x="11980" y="14744"/>
                  </a:lnTo>
                  <a:lnTo>
                    <a:pt x="12419" y="12155"/>
                  </a:lnTo>
                  <a:lnTo>
                    <a:pt x="13077" y="9435"/>
                  </a:lnTo>
                  <a:lnTo>
                    <a:pt x="13648" y="7592"/>
                  </a:lnTo>
                  <a:lnTo>
                    <a:pt x="13823" y="6539"/>
                  </a:lnTo>
                  <a:lnTo>
                    <a:pt x="13823" y="6495"/>
                  </a:lnTo>
                  <a:lnTo>
                    <a:pt x="13692" y="4959"/>
                  </a:lnTo>
                  <a:lnTo>
                    <a:pt x="13692" y="4915"/>
                  </a:lnTo>
                  <a:lnTo>
                    <a:pt x="13472" y="4213"/>
                  </a:lnTo>
                  <a:lnTo>
                    <a:pt x="13428" y="4169"/>
                  </a:lnTo>
                  <a:lnTo>
                    <a:pt x="13033" y="3774"/>
                  </a:lnTo>
                  <a:lnTo>
                    <a:pt x="12946" y="3730"/>
                  </a:lnTo>
                  <a:lnTo>
                    <a:pt x="11410" y="3204"/>
                  </a:lnTo>
                  <a:lnTo>
                    <a:pt x="10225" y="2194"/>
                  </a:lnTo>
                  <a:lnTo>
                    <a:pt x="8558" y="88"/>
                  </a:lnTo>
                  <a:lnTo>
                    <a:pt x="8514" y="44"/>
                  </a:lnTo>
                  <a:lnTo>
                    <a:pt x="842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8" name="Google Shape;7818;p246"/>
            <p:cNvSpPr/>
            <p:nvPr/>
          </p:nvSpPr>
          <p:spPr>
            <a:xfrm>
              <a:off x="6471350" y="3612775"/>
              <a:ext cx="385075" cy="336800"/>
            </a:xfrm>
            <a:custGeom>
              <a:avLst/>
              <a:gdLst/>
              <a:ahLst/>
              <a:cxnLst/>
              <a:rect l="l" t="t" r="r" b="b"/>
              <a:pathLst>
                <a:path w="15403" h="13472" extrusionOk="0">
                  <a:moveTo>
                    <a:pt x="7197" y="1"/>
                  </a:moveTo>
                  <a:lnTo>
                    <a:pt x="2677" y="439"/>
                  </a:lnTo>
                  <a:lnTo>
                    <a:pt x="176" y="527"/>
                  </a:lnTo>
                  <a:lnTo>
                    <a:pt x="132" y="527"/>
                  </a:lnTo>
                  <a:lnTo>
                    <a:pt x="44" y="571"/>
                  </a:lnTo>
                  <a:lnTo>
                    <a:pt x="0" y="615"/>
                  </a:lnTo>
                  <a:lnTo>
                    <a:pt x="0" y="703"/>
                  </a:lnTo>
                  <a:lnTo>
                    <a:pt x="44" y="747"/>
                  </a:lnTo>
                  <a:lnTo>
                    <a:pt x="44" y="790"/>
                  </a:lnTo>
                  <a:lnTo>
                    <a:pt x="132" y="834"/>
                  </a:lnTo>
                  <a:lnTo>
                    <a:pt x="176" y="878"/>
                  </a:lnTo>
                  <a:lnTo>
                    <a:pt x="2721" y="790"/>
                  </a:lnTo>
                  <a:lnTo>
                    <a:pt x="7197" y="352"/>
                  </a:lnTo>
                  <a:lnTo>
                    <a:pt x="7548" y="615"/>
                  </a:lnTo>
                  <a:lnTo>
                    <a:pt x="8469" y="1449"/>
                  </a:lnTo>
                  <a:lnTo>
                    <a:pt x="10005" y="2941"/>
                  </a:lnTo>
                  <a:lnTo>
                    <a:pt x="11804" y="4740"/>
                  </a:lnTo>
                  <a:lnTo>
                    <a:pt x="14525" y="7899"/>
                  </a:lnTo>
                  <a:lnTo>
                    <a:pt x="15051" y="9128"/>
                  </a:lnTo>
                  <a:lnTo>
                    <a:pt x="14963" y="10576"/>
                  </a:lnTo>
                  <a:lnTo>
                    <a:pt x="14042" y="13252"/>
                  </a:lnTo>
                  <a:lnTo>
                    <a:pt x="13998" y="13296"/>
                  </a:lnTo>
                  <a:lnTo>
                    <a:pt x="14042" y="13384"/>
                  </a:lnTo>
                  <a:lnTo>
                    <a:pt x="14086" y="13428"/>
                  </a:lnTo>
                  <a:lnTo>
                    <a:pt x="14130" y="13472"/>
                  </a:lnTo>
                  <a:lnTo>
                    <a:pt x="14174" y="13472"/>
                  </a:lnTo>
                  <a:lnTo>
                    <a:pt x="14305" y="13428"/>
                  </a:lnTo>
                  <a:lnTo>
                    <a:pt x="14349" y="13340"/>
                  </a:lnTo>
                  <a:lnTo>
                    <a:pt x="15271" y="10664"/>
                  </a:lnTo>
                  <a:lnTo>
                    <a:pt x="15314" y="10620"/>
                  </a:lnTo>
                  <a:lnTo>
                    <a:pt x="15402" y="9084"/>
                  </a:lnTo>
                  <a:lnTo>
                    <a:pt x="15402" y="9040"/>
                  </a:lnTo>
                  <a:lnTo>
                    <a:pt x="14832" y="7724"/>
                  </a:lnTo>
                  <a:lnTo>
                    <a:pt x="14788" y="7680"/>
                  </a:lnTo>
                  <a:lnTo>
                    <a:pt x="12067" y="4520"/>
                  </a:lnTo>
                  <a:lnTo>
                    <a:pt x="10268" y="2677"/>
                  </a:lnTo>
                  <a:lnTo>
                    <a:pt x="8689" y="1185"/>
                  </a:lnTo>
                  <a:lnTo>
                    <a:pt x="7811" y="352"/>
                  </a:lnTo>
                  <a:lnTo>
                    <a:pt x="7767" y="308"/>
                  </a:lnTo>
                  <a:lnTo>
                    <a:pt x="732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9" name="Google Shape;7819;p246"/>
            <p:cNvSpPr/>
            <p:nvPr/>
          </p:nvSpPr>
          <p:spPr>
            <a:xfrm>
              <a:off x="6507550" y="3657750"/>
              <a:ext cx="242450" cy="218325"/>
            </a:xfrm>
            <a:custGeom>
              <a:avLst/>
              <a:gdLst/>
              <a:ahLst/>
              <a:cxnLst/>
              <a:rect l="l" t="t" r="r" b="b"/>
              <a:pathLst>
                <a:path w="9698" h="8733" extrusionOk="0">
                  <a:moveTo>
                    <a:pt x="1624" y="1"/>
                  </a:moveTo>
                  <a:lnTo>
                    <a:pt x="176" y="45"/>
                  </a:lnTo>
                  <a:lnTo>
                    <a:pt x="132" y="45"/>
                  </a:lnTo>
                  <a:lnTo>
                    <a:pt x="44" y="88"/>
                  </a:lnTo>
                  <a:lnTo>
                    <a:pt x="44" y="132"/>
                  </a:lnTo>
                  <a:lnTo>
                    <a:pt x="0" y="220"/>
                  </a:lnTo>
                  <a:lnTo>
                    <a:pt x="44" y="264"/>
                  </a:lnTo>
                  <a:lnTo>
                    <a:pt x="44" y="308"/>
                  </a:lnTo>
                  <a:lnTo>
                    <a:pt x="176" y="396"/>
                  </a:lnTo>
                  <a:lnTo>
                    <a:pt x="1624" y="352"/>
                  </a:lnTo>
                  <a:lnTo>
                    <a:pt x="3555" y="483"/>
                  </a:lnTo>
                  <a:lnTo>
                    <a:pt x="4301" y="747"/>
                  </a:lnTo>
                  <a:lnTo>
                    <a:pt x="5529" y="1844"/>
                  </a:lnTo>
                  <a:lnTo>
                    <a:pt x="7504" y="3994"/>
                  </a:lnTo>
                  <a:lnTo>
                    <a:pt x="8425" y="5266"/>
                  </a:lnTo>
                  <a:lnTo>
                    <a:pt x="9127" y="6627"/>
                  </a:lnTo>
                  <a:lnTo>
                    <a:pt x="9347" y="8075"/>
                  </a:lnTo>
                  <a:lnTo>
                    <a:pt x="9259" y="8513"/>
                  </a:lnTo>
                  <a:lnTo>
                    <a:pt x="9259" y="8601"/>
                  </a:lnTo>
                  <a:lnTo>
                    <a:pt x="9303" y="8645"/>
                  </a:lnTo>
                  <a:lnTo>
                    <a:pt x="9347" y="8689"/>
                  </a:lnTo>
                  <a:lnTo>
                    <a:pt x="9435" y="8733"/>
                  </a:lnTo>
                  <a:lnTo>
                    <a:pt x="9566" y="8689"/>
                  </a:lnTo>
                  <a:lnTo>
                    <a:pt x="9610" y="8557"/>
                  </a:lnTo>
                  <a:lnTo>
                    <a:pt x="9698" y="8119"/>
                  </a:lnTo>
                  <a:lnTo>
                    <a:pt x="9698" y="8075"/>
                  </a:lnTo>
                  <a:lnTo>
                    <a:pt x="9435" y="6539"/>
                  </a:lnTo>
                  <a:lnTo>
                    <a:pt x="9435" y="6495"/>
                  </a:lnTo>
                  <a:lnTo>
                    <a:pt x="8732" y="5091"/>
                  </a:lnTo>
                  <a:lnTo>
                    <a:pt x="8689" y="5047"/>
                  </a:lnTo>
                  <a:lnTo>
                    <a:pt x="7767" y="3774"/>
                  </a:lnTo>
                  <a:lnTo>
                    <a:pt x="5749" y="1580"/>
                  </a:lnTo>
                  <a:lnTo>
                    <a:pt x="4520" y="440"/>
                  </a:lnTo>
                  <a:lnTo>
                    <a:pt x="4432" y="396"/>
                  </a:lnTo>
                  <a:lnTo>
                    <a:pt x="3642" y="132"/>
                  </a:lnTo>
                  <a:lnTo>
                    <a:pt x="3598" y="132"/>
                  </a:lnTo>
                  <a:lnTo>
                    <a:pt x="162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0" name="Google Shape;7820;p246"/>
            <p:cNvSpPr/>
            <p:nvPr/>
          </p:nvSpPr>
          <p:spPr>
            <a:xfrm>
              <a:off x="6151025" y="1762125"/>
              <a:ext cx="1018050" cy="1584100"/>
            </a:xfrm>
            <a:custGeom>
              <a:avLst/>
              <a:gdLst/>
              <a:ahLst/>
              <a:cxnLst/>
              <a:rect l="l" t="t" r="r" b="b"/>
              <a:pathLst>
                <a:path w="40722" h="63364" extrusionOk="0">
                  <a:moveTo>
                    <a:pt x="34666" y="1"/>
                  </a:moveTo>
                  <a:lnTo>
                    <a:pt x="34622" y="44"/>
                  </a:lnTo>
                  <a:lnTo>
                    <a:pt x="34578" y="88"/>
                  </a:lnTo>
                  <a:lnTo>
                    <a:pt x="34534" y="176"/>
                  </a:lnTo>
                  <a:lnTo>
                    <a:pt x="34534" y="220"/>
                  </a:lnTo>
                  <a:lnTo>
                    <a:pt x="34578" y="308"/>
                  </a:lnTo>
                  <a:lnTo>
                    <a:pt x="36596" y="3116"/>
                  </a:lnTo>
                  <a:lnTo>
                    <a:pt x="37825" y="4959"/>
                  </a:lnTo>
                  <a:lnTo>
                    <a:pt x="38790" y="6758"/>
                  </a:lnTo>
                  <a:lnTo>
                    <a:pt x="39229" y="8074"/>
                  </a:lnTo>
                  <a:lnTo>
                    <a:pt x="39098" y="10268"/>
                  </a:lnTo>
                  <a:lnTo>
                    <a:pt x="39098" y="10312"/>
                  </a:lnTo>
                  <a:lnTo>
                    <a:pt x="39536" y="12594"/>
                  </a:lnTo>
                  <a:lnTo>
                    <a:pt x="39493" y="13779"/>
                  </a:lnTo>
                  <a:lnTo>
                    <a:pt x="39229" y="15929"/>
                  </a:lnTo>
                  <a:lnTo>
                    <a:pt x="39317" y="20273"/>
                  </a:lnTo>
                  <a:lnTo>
                    <a:pt x="39141" y="22555"/>
                  </a:lnTo>
                  <a:lnTo>
                    <a:pt x="38966" y="25319"/>
                  </a:lnTo>
                  <a:lnTo>
                    <a:pt x="38966" y="25363"/>
                  </a:lnTo>
                  <a:lnTo>
                    <a:pt x="39141" y="27162"/>
                  </a:lnTo>
                  <a:lnTo>
                    <a:pt x="39800" y="29971"/>
                  </a:lnTo>
                  <a:lnTo>
                    <a:pt x="40370" y="32472"/>
                  </a:lnTo>
                  <a:lnTo>
                    <a:pt x="40239" y="33964"/>
                  </a:lnTo>
                  <a:lnTo>
                    <a:pt x="39756" y="35895"/>
                  </a:lnTo>
                  <a:lnTo>
                    <a:pt x="38264" y="39844"/>
                  </a:lnTo>
                  <a:lnTo>
                    <a:pt x="37957" y="41248"/>
                  </a:lnTo>
                  <a:lnTo>
                    <a:pt x="37299" y="42740"/>
                  </a:lnTo>
                  <a:lnTo>
                    <a:pt x="35368" y="45812"/>
                  </a:lnTo>
                  <a:lnTo>
                    <a:pt x="33788" y="47172"/>
                  </a:lnTo>
                  <a:lnTo>
                    <a:pt x="31770" y="48883"/>
                  </a:lnTo>
                  <a:lnTo>
                    <a:pt x="30848" y="48883"/>
                  </a:lnTo>
                  <a:lnTo>
                    <a:pt x="28786" y="48400"/>
                  </a:lnTo>
                  <a:lnTo>
                    <a:pt x="28654" y="48444"/>
                  </a:lnTo>
                  <a:lnTo>
                    <a:pt x="26153" y="49717"/>
                  </a:lnTo>
                  <a:lnTo>
                    <a:pt x="23520" y="50946"/>
                  </a:lnTo>
                  <a:lnTo>
                    <a:pt x="20492" y="52306"/>
                  </a:lnTo>
                  <a:lnTo>
                    <a:pt x="14612" y="54895"/>
                  </a:lnTo>
                  <a:lnTo>
                    <a:pt x="10488" y="56343"/>
                  </a:lnTo>
                  <a:lnTo>
                    <a:pt x="10444" y="56343"/>
                  </a:lnTo>
                  <a:lnTo>
                    <a:pt x="7942" y="57615"/>
                  </a:lnTo>
                  <a:lnTo>
                    <a:pt x="5836" y="58888"/>
                  </a:lnTo>
                  <a:lnTo>
                    <a:pt x="2545" y="61257"/>
                  </a:lnTo>
                  <a:lnTo>
                    <a:pt x="44" y="63013"/>
                  </a:lnTo>
                  <a:lnTo>
                    <a:pt x="0" y="63100"/>
                  </a:lnTo>
                  <a:lnTo>
                    <a:pt x="0" y="63144"/>
                  </a:lnTo>
                  <a:lnTo>
                    <a:pt x="0" y="63188"/>
                  </a:lnTo>
                  <a:lnTo>
                    <a:pt x="0" y="63276"/>
                  </a:lnTo>
                  <a:lnTo>
                    <a:pt x="88" y="63320"/>
                  </a:lnTo>
                  <a:lnTo>
                    <a:pt x="176" y="63364"/>
                  </a:lnTo>
                  <a:lnTo>
                    <a:pt x="263" y="63320"/>
                  </a:lnTo>
                  <a:lnTo>
                    <a:pt x="2765" y="61565"/>
                  </a:lnTo>
                  <a:lnTo>
                    <a:pt x="6012" y="59151"/>
                  </a:lnTo>
                  <a:lnTo>
                    <a:pt x="8118" y="57923"/>
                  </a:lnTo>
                  <a:lnTo>
                    <a:pt x="10619" y="56650"/>
                  </a:lnTo>
                  <a:lnTo>
                    <a:pt x="14744" y="55202"/>
                  </a:lnTo>
                  <a:lnTo>
                    <a:pt x="20624" y="52613"/>
                  </a:lnTo>
                  <a:lnTo>
                    <a:pt x="23696" y="51253"/>
                  </a:lnTo>
                  <a:lnTo>
                    <a:pt x="26284" y="50024"/>
                  </a:lnTo>
                  <a:lnTo>
                    <a:pt x="28786" y="48752"/>
                  </a:lnTo>
                  <a:lnTo>
                    <a:pt x="30804" y="49234"/>
                  </a:lnTo>
                  <a:lnTo>
                    <a:pt x="31857" y="49234"/>
                  </a:lnTo>
                  <a:lnTo>
                    <a:pt x="31945" y="49190"/>
                  </a:lnTo>
                  <a:lnTo>
                    <a:pt x="34007" y="47435"/>
                  </a:lnTo>
                  <a:lnTo>
                    <a:pt x="35587" y="46031"/>
                  </a:lnTo>
                  <a:lnTo>
                    <a:pt x="35631" y="46031"/>
                  </a:lnTo>
                  <a:lnTo>
                    <a:pt x="37562" y="42915"/>
                  </a:lnTo>
                  <a:lnTo>
                    <a:pt x="37606" y="42915"/>
                  </a:lnTo>
                  <a:lnTo>
                    <a:pt x="38264" y="41380"/>
                  </a:lnTo>
                  <a:lnTo>
                    <a:pt x="38264" y="41336"/>
                  </a:lnTo>
                  <a:lnTo>
                    <a:pt x="38615" y="39932"/>
                  </a:lnTo>
                  <a:lnTo>
                    <a:pt x="40063" y="36026"/>
                  </a:lnTo>
                  <a:lnTo>
                    <a:pt x="40063" y="35982"/>
                  </a:lnTo>
                  <a:lnTo>
                    <a:pt x="40546" y="34052"/>
                  </a:lnTo>
                  <a:lnTo>
                    <a:pt x="40590" y="34008"/>
                  </a:lnTo>
                  <a:lnTo>
                    <a:pt x="40721" y="32472"/>
                  </a:lnTo>
                  <a:lnTo>
                    <a:pt x="40721" y="32428"/>
                  </a:lnTo>
                  <a:lnTo>
                    <a:pt x="40151" y="29927"/>
                  </a:lnTo>
                  <a:lnTo>
                    <a:pt x="39493" y="27119"/>
                  </a:lnTo>
                  <a:lnTo>
                    <a:pt x="39317" y="25319"/>
                  </a:lnTo>
                  <a:lnTo>
                    <a:pt x="39493" y="22555"/>
                  </a:lnTo>
                  <a:lnTo>
                    <a:pt x="39668" y="20273"/>
                  </a:lnTo>
                  <a:lnTo>
                    <a:pt x="39580" y="15929"/>
                  </a:lnTo>
                  <a:lnTo>
                    <a:pt x="39844" y="13823"/>
                  </a:lnTo>
                  <a:lnTo>
                    <a:pt x="39887" y="12594"/>
                  </a:lnTo>
                  <a:lnTo>
                    <a:pt x="39887" y="12550"/>
                  </a:lnTo>
                  <a:lnTo>
                    <a:pt x="39449" y="10268"/>
                  </a:lnTo>
                  <a:lnTo>
                    <a:pt x="39580" y="8031"/>
                  </a:lnTo>
                  <a:lnTo>
                    <a:pt x="39536" y="7987"/>
                  </a:lnTo>
                  <a:lnTo>
                    <a:pt x="39141" y="6626"/>
                  </a:lnTo>
                  <a:lnTo>
                    <a:pt x="39141" y="6583"/>
                  </a:lnTo>
                  <a:lnTo>
                    <a:pt x="38132" y="4783"/>
                  </a:lnTo>
                  <a:lnTo>
                    <a:pt x="36904" y="2897"/>
                  </a:lnTo>
                  <a:lnTo>
                    <a:pt x="34885" y="88"/>
                  </a:lnTo>
                  <a:lnTo>
                    <a:pt x="34797" y="44"/>
                  </a:lnTo>
                  <a:lnTo>
                    <a:pt x="3475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1" name="Google Shape;7821;p246"/>
            <p:cNvSpPr/>
            <p:nvPr/>
          </p:nvSpPr>
          <p:spPr>
            <a:xfrm>
              <a:off x="6010600" y="1752250"/>
              <a:ext cx="930300" cy="1467825"/>
            </a:xfrm>
            <a:custGeom>
              <a:avLst/>
              <a:gdLst/>
              <a:ahLst/>
              <a:cxnLst/>
              <a:rect l="l" t="t" r="r" b="b"/>
              <a:pathLst>
                <a:path w="37212" h="58713" extrusionOk="0">
                  <a:moveTo>
                    <a:pt x="35368" y="1"/>
                  </a:moveTo>
                  <a:lnTo>
                    <a:pt x="35324" y="44"/>
                  </a:lnTo>
                  <a:lnTo>
                    <a:pt x="35280" y="88"/>
                  </a:lnTo>
                  <a:lnTo>
                    <a:pt x="35236" y="132"/>
                  </a:lnTo>
                  <a:lnTo>
                    <a:pt x="35236" y="220"/>
                  </a:lnTo>
                  <a:lnTo>
                    <a:pt x="35280" y="264"/>
                  </a:lnTo>
                  <a:lnTo>
                    <a:pt x="36465" y="1931"/>
                  </a:lnTo>
                  <a:lnTo>
                    <a:pt x="36728" y="2853"/>
                  </a:lnTo>
                  <a:lnTo>
                    <a:pt x="36860" y="5968"/>
                  </a:lnTo>
                  <a:lnTo>
                    <a:pt x="36641" y="7021"/>
                  </a:lnTo>
                  <a:lnTo>
                    <a:pt x="35368" y="10400"/>
                  </a:lnTo>
                  <a:lnTo>
                    <a:pt x="33832" y="15227"/>
                  </a:lnTo>
                  <a:lnTo>
                    <a:pt x="31243" y="20186"/>
                  </a:lnTo>
                  <a:lnTo>
                    <a:pt x="30234" y="22467"/>
                  </a:lnTo>
                  <a:lnTo>
                    <a:pt x="28654" y="25276"/>
                  </a:lnTo>
                  <a:lnTo>
                    <a:pt x="26460" y="28611"/>
                  </a:lnTo>
                  <a:lnTo>
                    <a:pt x="26460" y="28654"/>
                  </a:lnTo>
                  <a:lnTo>
                    <a:pt x="26197" y="29620"/>
                  </a:lnTo>
                  <a:lnTo>
                    <a:pt x="26197" y="29664"/>
                  </a:lnTo>
                  <a:lnTo>
                    <a:pt x="26065" y="31068"/>
                  </a:lnTo>
                  <a:lnTo>
                    <a:pt x="26504" y="35105"/>
                  </a:lnTo>
                  <a:lnTo>
                    <a:pt x="26943" y="38747"/>
                  </a:lnTo>
                  <a:lnTo>
                    <a:pt x="26724" y="39230"/>
                  </a:lnTo>
                  <a:lnTo>
                    <a:pt x="26241" y="39756"/>
                  </a:lnTo>
                  <a:lnTo>
                    <a:pt x="24530" y="41029"/>
                  </a:lnTo>
                  <a:lnTo>
                    <a:pt x="22336" y="42389"/>
                  </a:lnTo>
                  <a:lnTo>
                    <a:pt x="20361" y="43705"/>
                  </a:lnTo>
                  <a:lnTo>
                    <a:pt x="17026" y="46514"/>
                  </a:lnTo>
                  <a:lnTo>
                    <a:pt x="15227" y="47655"/>
                  </a:lnTo>
                  <a:lnTo>
                    <a:pt x="15183" y="47698"/>
                  </a:lnTo>
                  <a:lnTo>
                    <a:pt x="12199" y="50638"/>
                  </a:lnTo>
                  <a:lnTo>
                    <a:pt x="10400" y="51692"/>
                  </a:lnTo>
                  <a:lnTo>
                    <a:pt x="7109" y="53140"/>
                  </a:lnTo>
                  <a:lnTo>
                    <a:pt x="7109" y="53184"/>
                  </a:lnTo>
                  <a:lnTo>
                    <a:pt x="5442" y="54368"/>
                  </a:lnTo>
                  <a:lnTo>
                    <a:pt x="3072" y="56124"/>
                  </a:lnTo>
                  <a:lnTo>
                    <a:pt x="88" y="58361"/>
                  </a:lnTo>
                  <a:lnTo>
                    <a:pt x="44" y="58449"/>
                  </a:lnTo>
                  <a:lnTo>
                    <a:pt x="0" y="58493"/>
                  </a:lnTo>
                  <a:lnTo>
                    <a:pt x="0" y="58581"/>
                  </a:lnTo>
                  <a:lnTo>
                    <a:pt x="44" y="58625"/>
                  </a:lnTo>
                  <a:lnTo>
                    <a:pt x="88" y="58669"/>
                  </a:lnTo>
                  <a:lnTo>
                    <a:pt x="176" y="58712"/>
                  </a:lnTo>
                  <a:lnTo>
                    <a:pt x="308" y="58669"/>
                  </a:lnTo>
                  <a:lnTo>
                    <a:pt x="3291" y="56431"/>
                  </a:lnTo>
                  <a:lnTo>
                    <a:pt x="5661" y="54632"/>
                  </a:lnTo>
                  <a:lnTo>
                    <a:pt x="7285" y="53491"/>
                  </a:lnTo>
                  <a:lnTo>
                    <a:pt x="10576" y="51999"/>
                  </a:lnTo>
                  <a:lnTo>
                    <a:pt x="12419" y="50946"/>
                  </a:lnTo>
                  <a:lnTo>
                    <a:pt x="12462" y="50902"/>
                  </a:lnTo>
                  <a:lnTo>
                    <a:pt x="15402" y="47962"/>
                  </a:lnTo>
                  <a:lnTo>
                    <a:pt x="17202" y="46777"/>
                  </a:lnTo>
                  <a:lnTo>
                    <a:pt x="17245" y="46777"/>
                  </a:lnTo>
                  <a:lnTo>
                    <a:pt x="20580" y="43969"/>
                  </a:lnTo>
                  <a:lnTo>
                    <a:pt x="22511" y="42652"/>
                  </a:lnTo>
                  <a:lnTo>
                    <a:pt x="24749" y="41292"/>
                  </a:lnTo>
                  <a:lnTo>
                    <a:pt x="26460" y="40019"/>
                  </a:lnTo>
                  <a:lnTo>
                    <a:pt x="26504" y="40019"/>
                  </a:lnTo>
                  <a:lnTo>
                    <a:pt x="27031" y="39449"/>
                  </a:lnTo>
                  <a:lnTo>
                    <a:pt x="27031" y="39405"/>
                  </a:lnTo>
                  <a:lnTo>
                    <a:pt x="27294" y="38835"/>
                  </a:lnTo>
                  <a:lnTo>
                    <a:pt x="27294" y="38747"/>
                  </a:lnTo>
                  <a:lnTo>
                    <a:pt x="26855" y="35061"/>
                  </a:lnTo>
                  <a:lnTo>
                    <a:pt x="26416" y="31068"/>
                  </a:lnTo>
                  <a:lnTo>
                    <a:pt x="26548" y="29708"/>
                  </a:lnTo>
                  <a:lnTo>
                    <a:pt x="26767" y="28786"/>
                  </a:lnTo>
                  <a:lnTo>
                    <a:pt x="28962" y="25451"/>
                  </a:lnTo>
                  <a:lnTo>
                    <a:pt x="30541" y="22599"/>
                  </a:lnTo>
                  <a:lnTo>
                    <a:pt x="30585" y="22599"/>
                  </a:lnTo>
                  <a:lnTo>
                    <a:pt x="31550" y="20361"/>
                  </a:lnTo>
                  <a:lnTo>
                    <a:pt x="34139" y="15403"/>
                  </a:lnTo>
                  <a:lnTo>
                    <a:pt x="34183" y="15359"/>
                  </a:lnTo>
                  <a:lnTo>
                    <a:pt x="35719" y="10488"/>
                  </a:lnTo>
                  <a:lnTo>
                    <a:pt x="36992" y="7153"/>
                  </a:lnTo>
                  <a:lnTo>
                    <a:pt x="36992" y="7109"/>
                  </a:lnTo>
                  <a:lnTo>
                    <a:pt x="37211" y="6012"/>
                  </a:lnTo>
                  <a:lnTo>
                    <a:pt x="37211" y="5968"/>
                  </a:lnTo>
                  <a:lnTo>
                    <a:pt x="37036" y="2853"/>
                  </a:lnTo>
                  <a:lnTo>
                    <a:pt x="37036" y="2809"/>
                  </a:lnTo>
                  <a:lnTo>
                    <a:pt x="36816" y="1800"/>
                  </a:lnTo>
                  <a:lnTo>
                    <a:pt x="36772" y="1756"/>
                  </a:lnTo>
                  <a:lnTo>
                    <a:pt x="35587" y="88"/>
                  </a:lnTo>
                  <a:lnTo>
                    <a:pt x="3550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2" name="Google Shape;7822;p246"/>
            <p:cNvSpPr/>
            <p:nvPr/>
          </p:nvSpPr>
          <p:spPr>
            <a:xfrm>
              <a:off x="5864700" y="1744575"/>
              <a:ext cx="948925" cy="1343850"/>
            </a:xfrm>
            <a:custGeom>
              <a:avLst/>
              <a:gdLst/>
              <a:ahLst/>
              <a:cxnLst/>
              <a:rect l="l" t="t" r="r" b="b"/>
              <a:pathLst>
                <a:path w="37957" h="53754" extrusionOk="0">
                  <a:moveTo>
                    <a:pt x="37430" y="0"/>
                  </a:moveTo>
                  <a:lnTo>
                    <a:pt x="37386" y="44"/>
                  </a:lnTo>
                  <a:lnTo>
                    <a:pt x="37343" y="132"/>
                  </a:lnTo>
                  <a:lnTo>
                    <a:pt x="37343" y="176"/>
                  </a:lnTo>
                  <a:lnTo>
                    <a:pt x="37606" y="1448"/>
                  </a:lnTo>
                  <a:lnTo>
                    <a:pt x="37518" y="2765"/>
                  </a:lnTo>
                  <a:lnTo>
                    <a:pt x="36202" y="6363"/>
                  </a:lnTo>
                  <a:lnTo>
                    <a:pt x="35719" y="8162"/>
                  </a:lnTo>
                  <a:lnTo>
                    <a:pt x="34578" y="12111"/>
                  </a:lnTo>
                  <a:lnTo>
                    <a:pt x="33613" y="14349"/>
                  </a:lnTo>
                  <a:lnTo>
                    <a:pt x="32647" y="16280"/>
                  </a:lnTo>
                  <a:lnTo>
                    <a:pt x="31594" y="18299"/>
                  </a:lnTo>
                  <a:lnTo>
                    <a:pt x="30409" y="20361"/>
                  </a:lnTo>
                  <a:lnTo>
                    <a:pt x="28654" y="23389"/>
                  </a:lnTo>
                  <a:lnTo>
                    <a:pt x="27294" y="25627"/>
                  </a:lnTo>
                  <a:lnTo>
                    <a:pt x="25846" y="27908"/>
                  </a:lnTo>
                  <a:lnTo>
                    <a:pt x="24705" y="29751"/>
                  </a:lnTo>
                  <a:lnTo>
                    <a:pt x="23038" y="31901"/>
                  </a:lnTo>
                  <a:lnTo>
                    <a:pt x="21107" y="34227"/>
                  </a:lnTo>
                  <a:lnTo>
                    <a:pt x="18211" y="36860"/>
                  </a:lnTo>
                  <a:lnTo>
                    <a:pt x="13164" y="40107"/>
                  </a:lnTo>
                  <a:lnTo>
                    <a:pt x="13121" y="40151"/>
                  </a:lnTo>
                  <a:lnTo>
                    <a:pt x="12418" y="41248"/>
                  </a:lnTo>
                  <a:lnTo>
                    <a:pt x="12375" y="41248"/>
                  </a:lnTo>
                  <a:lnTo>
                    <a:pt x="11190" y="43881"/>
                  </a:lnTo>
                  <a:lnTo>
                    <a:pt x="10093" y="46250"/>
                  </a:lnTo>
                  <a:lnTo>
                    <a:pt x="8162" y="47786"/>
                  </a:lnTo>
                  <a:lnTo>
                    <a:pt x="6275" y="49146"/>
                  </a:lnTo>
                  <a:lnTo>
                    <a:pt x="3906" y="50814"/>
                  </a:lnTo>
                  <a:lnTo>
                    <a:pt x="88" y="53447"/>
                  </a:lnTo>
                  <a:lnTo>
                    <a:pt x="44" y="53491"/>
                  </a:lnTo>
                  <a:lnTo>
                    <a:pt x="0" y="53578"/>
                  </a:lnTo>
                  <a:lnTo>
                    <a:pt x="0" y="53622"/>
                  </a:lnTo>
                  <a:lnTo>
                    <a:pt x="44" y="53710"/>
                  </a:lnTo>
                  <a:lnTo>
                    <a:pt x="88" y="53754"/>
                  </a:lnTo>
                  <a:lnTo>
                    <a:pt x="307" y="53754"/>
                  </a:lnTo>
                  <a:lnTo>
                    <a:pt x="4081" y="51121"/>
                  </a:lnTo>
                  <a:lnTo>
                    <a:pt x="6451" y="49410"/>
                  </a:lnTo>
                  <a:lnTo>
                    <a:pt x="8381" y="48049"/>
                  </a:lnTo>
                  <a:lnTo>
                    <a:pt x="10356" y="46514"/>
                  </a:lnTo>
                  <a:lnTo>
                    <a:pt x="10400" y="46426"/>
                  </a:lnTo>
                  <a:lnTo>
                    <a:pt x="11541" y="44056"/>
                  </a:lnTo>
                  <a:lnTo>
                    <a:pt x="12682" y="41423"/>
                  </a:lnTo>
                  <a:lnTo>
                    <a:pt x="13384" y="40370"/>
                  </a:lnTo>
                  <a:lnTo>
                    <a:pt x="18386" y="37167"/>
                  </a:lnTo>
                  <a:lnTo>
                    <a:pt x="18430" y="37123"/>
                  </a:lnTo>
                  <a:lnTo>
                    <a:pt x="21370" y="34490"/>
                  </a:lnTo>
                  <a:lnTo>
                    <a:pt x="23345" y="32121"/>
                  </a:lnTo>
                  <a:lnTo>
                    <a:pt x="24968" y="29971"/>
                  </a:lnTo>
                  <a:lnTo>
                    <a:pt x="25012" y="29971"/>
                  </a:lnTo>
                  <a:lnTo>
                    <a:pt x="26153" y="28084"/>
                  </a:lnTo>
                  <a:lnTo>
                    <a:pt x="27557" y="25802"/>
                  </a:lnTo>
                  <a:lnTo>
                    <a:pt x="28961" y="23564"/>
                  </a:lnTo>
                  <a:lnTo>
                    <a:pt x="30717" y="20536"/>
                  </a:lnTo>
                  <a:lnTo>
                    <a:pt x="31945" y="18474"/>
                  </a:lnTo>
                  <a:lnTo>
                    <a:pt x="32955" y="16456"/>
                  </a:lnTo>
                  <a:lnTo>
                    <a:pt x="33920" y="14481"/>
                  </a:lnTo>
                  <a:lnTo>
                    <a:pt x="34929" y="12243"/>
                  </a:lnTo>
                  <a:lnTo>
                    <a:pt x="36026" y="8250"/>
                  </a:lnTo>
                  <a:lnTo>
                    <a:pt x="36553" y="6451"/>
                  </a:lnTo>
                  <a:lnTo>
                    <a:pt x="37869" y="2853"/>
                  </a:lnTo>
                  <a:lnTo>
                    <a:pt x="37869" y="2809"/>
                  </a:lnTo>
                  <a:lnTo>
                    <a:pt x="37957" y="1448"/>
                  </a:lnTo>
                  <a:lnTo>
                    <a:pt x="37957" y="1405"/>
                  </a:lnTo>
                  <a:lnTo>
                    <a:pt x="37694" y="132"/>
                  </a:lnTo>
                  <a:lnTo>
                    <a:pt x="37694" y="44"/>
                  </a:lnTo>
                  <a:lnTo>
                    <a:pt x="3760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3" name="Google Shape;7823;p246"/>
            <p:cNvSpPr/>
            <p:nvPr/>
          </p:nvSpPr>
          <p:spPr>
            <a:xfrm>
              <a:off x="5659550" y="1808200"/>
              <a:ext cx="1010375" cy="1094850"/>
            </a:xfrm>
            <a:custGeom>
              <a:avLst/>
              <a:gdLst/>
              <a:ahLst/>
              <a:cxnLst/>
              <a:rect l="l" t="t" r="r" b="b"/>
              <a:pathLst>
                <a:path w="40415" h="43794" extrusionOk="0">
                  <a:moveTo>
                    <a:pt x="40195" y="0"/>
                  </a:moveTo>
                  <a:lnTo>
                    <a:pt x="40107" y="44"/>
                  </a:lnTo>
                  <a:lnTo>
                    <a:pt x="40064" y="88"/>
                  </a:lnTo>
                  <a:lnTo>
                    <a:pt x="39098" y="2721"/>
                  </a:lnTo>
                  <a:lnTo>
                    <a:pt x="37957" y="5486"/>
                  </a:lnTo>
                  <a:lnTo>
                    <a:pt x="36992" y="8250"/>
                  </a:lnTo>
                  <a:lnTo>
                    <a:pt x="36465" y="9215"/>
                  </a:lnTo>
                  <a:lnTo>
                    <a:pt x="34886" y="12068"/>
                  </a:lnTo>
                  <a:lnTo>
                    <a:pt x="32735" y="15841"/>
                  </a:lnTo>
                  <a:lnTo>
                    <a:pt x="30103" y="20142"/>
                  </a:lnTo>
                  <a:lnTo>
                    <a:pt x="27207" y="24222"/>
                  </a:lnTo>
                  <a:lnTo>
                    <a:pt x="25890" y="25758"/>
                  </a:lnTo>
                  <a:lnTo>
                    <a:pt x="24091" y="27470"/>
                  </a:lnTo>
                  <a:lnTo>
                    <a:pt x="22248" y="29137"/>
                  </a:lnTo>
                  <a:lnTo>
                    <a:pt x="18606" y="31594"/>
                  </a:lnTo>
                  <a:lnTo>
                    <a:pt x="15008" y="33920"/>
                  </a:lnTo>
                  <a:lnTo>
                    <a:pt x="12945" y="35412"/>
                  </a:lnTo>
                  <a:lnTo>
                    <a:pt x="9172" y="37474"/>
                  </a:lnTo>
                  <a:lnTo>
                    <a:pt x="7021" y="38922"/>
                  </a:lnTo>
                  <a:lnTo>
                    <a:pt x="5178" y="40370"/>
                  </a:lnTo>
                  <a:lnTo>
                    <a:pt x="1449" y="42652"/>
                  </a:lnTo>
                  <a:lnTo>
                    <a:pt x="88" y="43486"/>
                  </a:lnTo>
                  <a:lnTo>
                    <a:pt x="44" y="43530"/>
                  </a:lnTo>
                  <a:lnTo>
                    <a:pt x="1" y="43574"/>
                  </a:lnTo>
                  <a:lnTo>
                    <a:pt x="1" y="43661"/>
                  </a:lnTo>
                  <a:lnTo>
                    <a:pt x="1" y="43705"/>
                  </a:lnTo>
                  <a:lnTo>
                    <a:pt x="88" y="43793"/>
                  </a:lnTo>
                  <a:lnTo>
                    <a:pt x="264" y="43793"/>
                  </a:lnTo>
                  <a:lnTo>
                    <a:pt x="1624" y="42959"/>
                  </a:lnTo>
                  <a:lnTo>
                    <a:pt x="5398" y="40678"/>
                  </a:lnTo>
                  <a:lnTo>
                    <a:pt x="5398" y="40634"/>
                  </a:lnTo>
                  <a:lnTo>
                    <a:pt x="7241" y="39229"/>
                  </a:lnTo>
                  <a:lnTo>
                    <a:pt x="9347" y="37781"/>
                  </a:lnTo>
                  <a:lnTo>
                    <a:pt x="13121" y="35719"/>
                  </a:lnTo>
                  <a:lnTo>
                    <a:pt x="15183" y="34227"/>
                  </a:lnTo>
                  <a:lnTo>
                    <a:pt x="18781" y="31901"/>
                  </a:lnTo>
                  <a:lnTo>
                    <a:pt x="22467" y="29400"/>
                  </a:lnTo>
                  <a:lnTo>
                    <a:pt x="24354" y="27733"/>
                  </a:lnTo>
                  <a:lnTo>
                    <a:pt x="26153" y="26022"/>
                  </a:lnTo>
                  <a:lnTo>
                    <a:pt x="27470" y="24442"/>
                  </a:lnTo>
                  <a:lnTo>
                    <a:pt x="30410" y="20317"/>
                  </a:lnTo>
                  <a:lnTo>
                    <a:pt x="33043" y="16017"/>
                  </a:lnTo>
                  <a:lnTo>
                    <a:pt x="35193" y="12243"/>
                  </a:lnTo>
                  <a:lnTo>
                    <a:pt x="36816" y="9391"/>
                  </a:lnTo>
                  <a:lnTo>
                    <a:pt x="37299" y="8425"/>
                  </a:lnTo>
                  <a:lnTo>
                    <a:pt x="37299" y="8382"/>
                  </a:lnTo>
                  <a:lnTo>
                    <a:pt x="38264" y="5573"/>
                  </a:lnTo>
                  <a:lnTo>
                    <a:pt x="39449" y="2853"/>
                  </a:lnTo>
                  <a:lnTo>
                    <a:pt x="40415" y="220"/>
                  </a:lnTo>
                  <a:lnTo>
                    <a:pt x="40415" y="176"/>
                  </a:lnTo>
                  <a:lnTo>
                    <a:pt x="40415" y="88"/>
                  </a:lnTo>
                  <a:lnTo>
                    <a:pt x="40371" y="44"/>
                  </a:lnTo>
                  <a:lnTo>
                    <a:pt x="4032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4" name="Google Shape;7824;p246"/>
            <p:cNvSpPr/>
            <p:nvPr/>
          </p:nvSpPr>
          <p:spPr>
            <a:xfrm>
              <a:off x="5521325" y="1824650"/>
              <a:ext cx="982950" cy="954425"/>
            </a:xfrm>
            <a:custGeom>
              <a:avLst/>
              <a:gdLst/>
              <a:ahLst/>
              <a:cxnLst/>
              <a:rect l="l" t="t" r="r" b="b"/>
              <a:pathLst>
                <a:path w="39318" h="38177" extrusionOk="0">
                  <a:moveTo>
                    <a:pt x="39098" y="1"/>
                  </a:moveTo>
                  <a:lnTo>
                    <a:pt x="39054" y="45"/>
                  </a:lnTo>
                  <a:lnTo>
                    <a:pt x="39010" y="88"/>
                  </a:lnTo>
                  <a:lnTo>
                    <a:pt x="38967" y="132"/>
                  </a:lnTo>
                  <a:lnTo>
                    <a:pt x="38352" y="2107"/>
                  </a:lnTo>
                  <a:lnTo>
                    <a:pt x="37606" y="3950"/>
                  </a:lnTo>
                  <a:lnTo>
                    <a:pt x="36509" y="6100"/>
                  </a:lnTo>
                  <a:lnTo>
                    <a:pt x="35105" y="8557"/>
                  </a:lnTo>
                  <a:lnTo>
                    <a:pt x="33701" y="11015"/>
                  </a:lnTo>
                  <a:lnTo>
                    <a:pt x="32384" y="13253"/>
                  </a:lnTo>
                  <a:lnTo>
                    <a:pt x="31068" y="15139"/>
                  </a:lnTo>
                  <a:lnTo>
                    <a:pt x="29357" y="17597"/>
                  </a:lnTo>
                  <a:lnTo>
                    <a:pt x="28128" y="19045"/>
                  </a:lnTo>
                  <a:lnTo>
                    <a:pt x="26592" y="20493"/>
                  </a:lnTo>
                  <a:lnTo>
                    <a:pt x="24135" y="22818"/>
                  </a:lnTo>
                  <a:lnTo>
                    <a:pt x="22116" y="24530"/>
                  </a:lnTo>
                  <a:lnTo>
                    <a:pt x="18255" y="27119"/>
                  </a:lnTo>
                  <a:lnTo>
                    <a:pt x="16456" y="28216"/>
                  </a:lnTo>
                  <a:lnTo>
                    <a:pt x="14393" y="29532"/>
                  </a:lnTo>
                  <a:lnTo>
                    <a:pt x="12287" y="30717"/>
                  </a:lnTo>
                  <a:lnTo>
                    <a:pt x="8250" y="33043"/>
                  </a:lnTo>
                  <a:lnTo>
                    <a:pt x="88" y="37869"/>
                  </a:lnTo>
                  <a:lnTo>
                    <a:pt x="45" y="37913"/>
                  </a:lnTo>
                  <a:lnTo>
                    <a:pt x="1" y="37957"/>
                  </a:lnTo>
                  <a:lnTo>
                    <a:pt x="1" y="38045"/>
                  </a:lnTo>
                  <a:lnTo>
                    <a:pt x="1" y="38089"/>
                  </a:lnTo>
                  <a:lnTo>
                    <a:pt x="88" y="38177"/>
                  </a:lnTo>
                  <a:lnTo>
                    <a:pt x="264" y="38177"/>
                  </a:lnTo>
                  <a:lnTo>
                    <a:pt x="8426" y="33350"/>
                  </a:lnTo>
                  <a:lnTo>
                    <a:pt x="12463" y="31024"/>
                  </a:lnTo>
                  <a:lnTo>
                    <a:pt x="14613" y="29839"/>
                  </a:lnTo>
                  <a:lnTo>
                    <a:pt x="16631" y="28523"/>
                  </a:lnTo>
                  <a:lnTo>
                    <a:pt x="18430" y="27426"/>
                  </a:lnTo>
                  <a:lnTo>
                    <a:pt x="20844" y="25802"/>
                  </a:lnTo>
                  <a:lnTo>
                    <a:pt x="22292" y="24793"/>
                  </a:lnTo>
                  <a:lnTo>
                    <a:pt x="22336" y="24793"/>
                  </a:lnTo>
                  <a:lnTo>
                    <a:pt x="24354" y="23082"/>
                  </a:lnTo>
                  <a:lnTo>
                    <a:pt x="26856" y="20756"/>
                  </a:lnTo>
                  <a:lnTo>
                    <a:pt x="28391" y="19264"/>
                  </a:lnTo>
                  <a:lnTo>
                    <a:pt x="29620" y="17816"/>
                  </a:lnTo>
                  <a:lnTo>
                    <a:pt x="31375" y="15315"/>
                  </a:lnTo>
                  <a:lnTo>
                    <a:pt x="32692" y="13428"/>
                  </a:lnTo>
                  <a:lnTo>
                    <a:pt x="34008" y="11190"/>
                  </a:lnTo>
                  <a:lnTo>
                    <a:pt x="35412" y="8733"/>
                  </a:lnTo>
                  <a:lnTo>
                    <a:pt x="36816" y="6232"/>
                  </a:lnTo>
                  <a:lnTo>
                    <a:pt x="37957" y="4125"/>
                  </a:lnTo>
                  <a:lnTo>
                    <a:pt x="38703" y="2239"/>
                  </a:lnTo>
                  <a:lnTo>
                    <a:pt x="39318" y="264"/>
                  </a:lnTo>
                  <a:lnTo>
                    <a:pt x="39318" y="176"/>
                  </a:lnTo>
                  <a:lnTo>
                    <a:pt x="39274" y="132"/>
                  </a:lnTo>
                  <a:lnTo>
                    <a:pt x="39230" y="45"/>
                  </a:lnTo>
                  <a:lnTo>
                    <a:pt x="39186" y="45"/>
                  </a:lnTo>
                  <a:lnTo>
                    <a:pt x="3909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5" name="Google Shape;7825;p246"/>
            <p:cNvSpPr/>
            <p:nvPr/>
          </p:nvSpPr>
          <p:spPr>
            <a:xfrm>
              <a:off x="5398475" y="1973850"/>
              <a:ext cx="866650" cy="695525"/>
            </a:xfrm>
            <a:custGeom>
              <a:avLst/>
              <a:gdLst/>
              <a:ahLst/>
              <a:cxnLst/>
              <a:rect l="l" t="t" r="r" b="b"/>
              <a:pathLst>
                <a:path w="34666" h="27821" extrusionOk="0">
                  <a:moveTo>
                    <a:pt x="34446" y="0"/>
                  </a:moveTo>
                  <a:lnTo>
                    <a:pt x="34358" y="44"/>
                  </a:lnTo>
                  <a:lnTo>
                    <a:pt x="34315" y="88"/>
                  </a:lnTo>
                  <a:lnTo>
                    <a:pt x="32867" y="2809"/>
                  </a:lnTo>
                  <a:lnTo>
                    <a:pt x="31375" y="5134"/>
                  </a:lnTo>
                  <a:lnTo>
                    <a:pt x="29839" y="7197"/>
                  </a:lnTo>
                  <a:lnTo>
                    <a:pt x="28215" y="8996"/>
                  </a:lnTo>
                  <a:lnTo>
                    <a:pt x="26592" y="10576"/>
                  </a:lnTo>
                  <a:lnTo>
                    <a:pt x="24880" y="12111"/>
                  </a:lnTo>
                  <a:lnTo>
                    <a:pt x="23301" y="13296"/>
                  </a:lnTo>
                  <a:lnTo>
                    <a:pt x="21370" y="14920"/>
                  </a:lnTo>
                  <a:lnTo>
                    <a:pt x="20580" y="15710"/>
                  </a:lnTo>
                  <a:lnTo>
                    <a:pt x="19658" y="16456"/>
                  </a:lnTo>
                  <a:lnTo>
                    <a:pt x="18737" y="17201"/>
                  </a:lnTo>
                  <a:lnTo>
                    <a:pt x="17772" y="17904"/>
                  </a:lnTo>
                  <a:lnTo>
                    <a:pt x="16718" y="18606"/>
                  </a:lnTo>
                  <a:lnTo>
                    <a:pt x="15665" y="19308"/>
                  </a:lnTo>
                  <a:lnTo>
                    <a:pt x="14568" y="19966"/>
                  </a:lnTo>
                  <a:lnTo>
                    <a:pt x="13471" y="20580"/>
                  </a:lnTo>
                  <a:lnTo>
                    <a:pt x="11190" y="21809"/>
                  </a:lnTo>
                  <a:lnTo>
                    <a:pt x="8864" y="22994"/>
                  </a:lnTo>
                  <a:lnTo>
                    <a:pt x="6582" y="24047"/>
                  </a:lnTo>
                  <a:lnTo>
                    <a:pt x="4388" y="25012"/>
                  </a:lnTo>
                  <a:lnTo>
                    <a:pt x="2413" y="26109"/>
                  </a:lnTo>
                  <a:lnTo>
                    <a:pt x="88" y="27469"/>
                  </a:lnTo>
                  <a:lnTo>
                    <a:pt x="44" y="27513"/>
                  </a:lnTo>
                  <a:lnTo>
                    <a:pt x="0" y="27601"/>
                  </a:lnTo>
                  <a:lnTo>
                    <a:pt x="0" y="27645"/>
                  </a:lnTo>
                  <a:lnTo>
                    <a:pt x="44" y="27733"/>
                  </a:lnTo>
                  <a:lnTo>
                    <a:pt x="88" y="27777"/>
                  </a:lnTo>
                  <a:lnTo>
                    <a:pt x="176" y="27821"/>
                  </a:lnTo>
                  <a:lnTo>
                    <a:pt x="263" y="27777"/>
                  </a:lnTo>
                  <a:lnTo>
                    <a:pt x="2589" y="26416"/>
                  </a:lnTo>
                  <a:lnTo>
                    <a:pt x="4564" y="25319"/>
                  </a:lnTo>
                  <a:lnTo>
                    <a:pt x="6758" y="24354"/>
                  </a:lnTo>
                  <a:lnTo>
                    <a:pt x="9039" y="23301"/>
                  </a:lnTo>
                  <a:lnTo>
                    <a:pt x="11365" y="22116"/>
                  </a:lnTo>
                  <a:lnTo>
                    <a:pt x="13647" y="20887"/>
                  </a:lnTo>
                  <a:lnTo>
                    <a:pt x="14788" y="20273"/>
                  </a:lnTo>
                  <a:lnTo>
                    <a:pt x="15885" y="19571"/>
                  </a:lnTo>
                  <a:lnTo>
                    <a:pt x="16938" y="18913"/>
                  </a:lnTo>
                  <a:lnTo>
                    <a:pt x="17991" y="18211"/>
                  </a:lnTo>
                  <a:lnTo>
                    <a:pt x="18956" y="17465"/>
                  </a:lnTo>
                  <a:lnTo>
                    <a:pt x="19922" y="16719"/>
                  </a:lnTo>
                  <a:lnTo>
                    <a:pt x="20799" y="15973"/>
                  </a:lnTo>
                  <a:lnTo>
                    <a:pt x="21633" y="15183"/>
                  </a:lnTo>
                  <a:lnTo>
                    <a:pt x="23520" y="13559"/>
                  </a:lnTo>
                  <a:lnTo>
                    <a:pt x="25100" y="12419"/>
                  </a:lnTo>
                  <a:lnTo>
                    <a:pt x="26855" y="10839"/>
                  </a:lnTo>
                  <a:lnTo>
                    <a:pt x="28435" y="9259"/>
                  </a:lnTo>
                  <a:lnTo>
                    <a:pt x="30102" y="7460"/>
                  </a:lnTo>
                  <a:lnTo>
                    <a:pt x="30102" y="7416"/>
                  </a:lnTo>
                  <a:lnTo>
                    <a:pt x="31682" y="5354"/>
                  </a:lnTo>
                  <a:lnTo>
                    <a:pt x="33174" y="2984"/>
                  </a:lnTo>
                  <a:lnTo>
                    <a:pt x="34622" y="264"/>
                  </a:lnTo>
                  <a:lnTo>
                    <a:pt x="34666" y="176"/>
                  </a:lnTo>
                  <a:lnTo>
                    <a:pt x="34666" y="132"/>
                  </a:lnTo>
                  <a:lnTo>
                    <a:pt x="34622" y="88"/>
                  </a:lnTo>
                  <a:lnTo>
                    <a:pt x="34578" y="44"/>
                  </a:lnTo>
                  <a:lnTo>
                    <a:pt x="3449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6" name="Google Shape;7826;p246"/>
            <p:cNvSpPr/>
            <p:nvPr/>
          </p:nvSpPr>
          <p:spPr>
            <a:xfrm>
              <a:off x="5275600" y="2483950"/>
              <a:ext cx="133850" cy="74625"/>
            </a:xfrm>
            <a:custGeom>
              <a:avLst/>
              <a:gdLst/>
              <a:ahLst/>
              <a:cxnLst/>
              <a:rect l="l" t="t" r="r" b="b"/>
              <a:pathLst>
                <a:path w="5354" h="2985" extrusionOk="0">
                  <a:moveTo>
                    <a:pt x="5178" y="1"/>
                  </a:moveTo>
                  <a:lnTo>
                    <a:pt x="5091" y="45"/>
                  </a:lnTo>
                  <a:lnTo>
                    <a:pt x="88" y="2634"/>
                  </a:lnTo>
                  <a:lnTo>
                    <a:pt x="44" y="2677"/>
                  </a:lnTo>
                  <a:lnTo>
                    <a:pt x="0" y="2765"/>
                  </a:lnTo>
                  <a:lnTo>
                    <a:pt x="0" y="2809"/>
                  </a:lnTo>
                  <a:lnTo>
                    <a:pt x="0" y="2897"/>
                  </a:lnTo>
                  <a:lnTo>
                    <a:pt x="88" y="2941"/>
                  </a:lnTo>
                  <a:lnTo>
                    <a:pt x="176" y="2985"/>
                  </a:lnTo>
                  <a:lnTo>
                    <a:pt x="264" y="2985"/>
                  </a:lnTo>
                  <a:lnTo>
                    <a:pt x="5266" y="352"/>
                  </a:lnTo>
                  <a:lnTo>
                    <a:pt x="5310" y="308"/>
                  </a:lnTo>
                  <a:lnTo>
                    <a:pt x="5354" y="264"/>
                  </a:lnTo>
                  <a:lnTo>
                    <a:pt x="5354" y="176"/>
                  </a:lnTo>
                  <a:lnTo>
                    <a:pt x="5354" y="132"/>
                  </a:lnTo>
                  <a:lnTo>
                    <a:pt x="5310" y="45"/>
                  </a:lnTo>
                  <a:lnTo>
                    <a:pt x="5222" y="45"/>
                  </a:lnTo>
                  <a:lnTo>
                    <a:pt x="517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7" name="Google Shape;7827;p246"/>
            <p:cNvSpPr/>
            <p:nvPr/>
          </p:nvSpPr>
          <p:spPr>
            <a:xfrm>
              <a:off x="6505350" y="3574375"/>
              <a:ext cx="121800" cy="43900"/>
            </a:xfrm>
            <a:custGeom>
              <a:avLst/>
              <a:gdLst/>
              <a:ahLst/>
              <a:cxnLst/>
              <a:rect l="l" t="t" r="r" b="b"/>
              <a:pathLst>
                <a:path w="4872" h="1756" extrusionOk="0">
                  <a:moveTo>
                    <a:pt x="2721" y="352"/>
                  </a:moveTo>
                  <a:lnTo>
                    <a:pt x="3950" y="440"/>
                  </a:lnTo>
                  <a:lnTo>
                    <a:pt x="4432" y="1054"/>
                  </a:lnTo>
                  <a:lnTo>
                    <a:pt x="4081" y="1229"/>
                  </a:lnTo>
                  <a:lnTo>
                    <a:pt x="1931" y="1405"/>
                  </a:lnTo>
                  <a:lnTo>
                    <a:pt x="439" y="1405"/>
                  </a:lnTo>
                  <a:lnTo>
                    <a:pt x="703" y="659"/>
                  </a:lnTo>
                  <a:lnTo>
                    <a:pt x="2721" y="352"/>
                  </a:lnTo>
                  <a:close/>
                  <a:moveTo>
                    <a:pt x="2721" y="1"/>
                  </a:moveTo>
                  <a:lnTo>
                    <a:pt x="527" y="352"/>
                  </a:lnTo>
                  <a:lnTo>
                    <a:pt x="439" y="396"/>
                  </a:lnTo>
                  <a:lnTo>
                    <a:pt x="395" y="440"/>
                  </a:lnTo>
                  <a:lnTo>
                    <a:pt x="0" y="1493"/>
                  </a:lnTo>
                  <a:lnTo>
                    <a:pt x="0" y="1580"/>
                  </a:lnTo>
                  <a:lnTo>
                    <a:pt x="44" y="1668"/>
                  </a:lnTo>
                  <a:lnTo>
                    <a:pt x="88" y="1712"/>
                  </a:lnTo>
                  <a:lnTo>
                    <a:pt x="176" y="1712"/>
                  </a:lnTo>
                  <a:lnTo>
                    <a:pt x="1975" y="1756"/>
                  </a:lnTo>
                  <a:lnTo>
                    <a:pt x="4169" y="1580"/>
                  </a:lnTo>
                  <a:lnTo>
                    <a:pt x="4257" y="1580"/>
                  </a:lnTo>
                  <a:lnTo>
                    <a:pt x="4783" y="1273"/>
                  </a:lnTo>
                  <a:lnTo>
                    <a:pt x="4827" y="1229"/>
                  </a:lnTo>
                  <a:lnTo>
                    <a:pt x="4871" y="1142"/>
                  </a:lnTo>
                  <a:lnTo>
                    <a:pt x="4871" y="1054"/>
                  </a:lnTo>
                  <a:lnTo>
                    <a:pt x="4827" y="1010"/>
                  </a:lnTo>
                  <a:lnTo>
                    <a:pt x="4213" y="176"/>
                  </a:lnTo>
                  <a:lnTo>
                    <a:pt x="4125" y="132"/>
                  </a:lnTo>
                  <a:lnTo>
                    <a:pt x="4081" y="89"/>
                  </a:lnTo>
                  <a:lnTo>
                    <a:pt x="272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8" name="Google Shape;7828;p246"/>
            <p:cNvSpPr/>
            <p:nvPr/>
          </p:nvSpPr>
          <p:spPr>
            <a:xfrm>
              <a:off x="4039275" y="2169125"/>
              <a:ext cx="3006925" cy="2565925"/>
            </a:xfrm>
            <a:custGeom>
              <a:avLst/>
              <a:gdLst/>
              <a:ahLst/>
              <a:cxnLst/>
              <a:rect l="l" t="t" r="r" b="b"/>
              <a:pathLst>
                <a:path w="120277" h="102637" extrusionOk="0">
                  <a:moveTo>
                    <a:pt x="106586" y="0"/>
                  </a:moveTo>
                  <a:lnTo>
                    <a:pt x="106498" y="44"/>
                  </a:lnTo>
                  <a:lnTo>
                    <a:pt x="104172" y="2808"/>
                  </a:lnTo>
                  <a:lnTo>
                    <a:pt x="100355" y="7065"/>
                  </a:lnTo>
                  <a:lnTo>
                    <a:pt x="98512" y="7372"/>
                  </a:lnTo>
                  <a:lnTo>
                    <a:pt x="98468" y="7416"/>
                  </a:lnTo>
                  <a:lnTo>
                    <a:pt x="95967" y="9303"/>
                  </a:lnTo>
                  <a:lnTo>
                    <a:pt x="89560" y="14173"/>
                  </a:lnTo>
                  <a:lnTo>
                    <a:pt x="84997" y="16543"/>
                  </a:lnTo>
                  <a:lnTo>
                    <a:pt x="79292" y="18605"/>
                  </a:lnTo>
                  <a:lnTo>
                    <a:pt x="74334" y="20712"/>
                  </a:lnTo>
                  <a:lnTo>
                    <a:pt x="67620" y="23081"/>
                  </a:lnTo>
                  <a:lnTo>
                    <a:pt x="63364" y="24617"/>
                  </a:lnTo>
                  <a:lnTo>
                    <a:pt x="59151" y="25538"/>
                  </a:lnTo>
                  <a:lnTo>
                    <a:pt x="59107" y="25538"/>
                  </a:lnTo>
                  <a:lnTo>
                    <a:pt x="54017" y="27338"/>
                  </a:lnTo>
                  <a:lnTo>
                    <a:pt x="48664" y="28786"/>
                  </a:lnTo>
                  <a:lnTo>
                    <a:pt x="43661" y="30629"/>
                  </a:lnTo>
                  <a:lnTo>
                    <a:pt x="39010" y="31418"/>
                  </a:lnTo>
                  <a:lnTo>
                    <a:pt x="33920" y="32603"/>
                  </a:lnTo>
                  <a:lnTo>
                    <a:pt x="29795" y="32779"/>
                  </a:lnTo>
                  <a:lnTo>
                    <a:pt x="29707" y="32779"/>
                  </a:lnTo>
                  <a:lnTo>
                    <a:pt x="23169" y="35587"/>
                  </a:lnTo>
                  <a:lnTo>
                    <a:pt x="17508" y="37825"/>
                  </a:lnTo>
                  <a:lnTo>
                    <a:pt x="13603" y="37869"/>
                  </a:lnTo>
                  <a:lnTo>
                    <a:pt x="11892" y="36552"/>
                  </a:lnTo>
                  <a:lnTo>
                    <a:pt x="11848" y="36509"/>
                  </a:lnTo>
                  <a:lnTo>
                    <a:pt x="9785" y="35631"/>
                  </a:lnTo>
                  <a:lnTo>
                    <a:pt x="9654" y="35631"/>
                  </a:lnTo>
                  <a:lnTo>
                    <a:pt x="9610" y="35675"/>
                  </a:lnTo>
                  <a:lnTo>
                    <a:pt x="9566" y="35719"/>
                  </a:lnTo>
                  <a:lnTo>
                    <a:pt x="6802" y="42081"/>
                  </a:lnTo>
                  <a:lnTo>
                    <a:pt x="6802" y="42213"/>
                  </a:lnTo>
                  <a:lnTo>
                    <a:pt x="8337" y="50199"/>
                  </a:lnTo>
                  <a:lnTo>
                    <a:pt x="8864" y="55333"/>
                  </a:lnTo>
                  <a:lnTo>
                    <a:pt x="9478" y="61608"/>
                  </a:lnTo>
                  <a:lnTo>
                    <a:pt x="7284" y="64021"/>
                  </a:lnTo>
                  <a:lnTo>
                    <a:pt x="7240" y="64109"/>
                  </a:lnTo>
                  <a:lnTo>
                    <a:pt x="6758" y="67839"/>
                  </a:lnTo>
                  <a:lnTo>
                    <a:pt x="5266" y="69463"/>
                  </a:lnTo>
                  <a:lnTo>
                    <a:pt x="5222" y="69507"/>
                  </a:lnTo>
                  <a:lnTo>
                    <a:pt x="4432" y="72359"/>
                  </a:lnTo>
                  <a:lnTo>
                    <a:pt x="2984" y="76001"/>
                  </a:lnTo>
                  <a:lnTo>
                    <a:pt x="1755" y="79423"/>
                  </a:lnTo>
                  <a:lnTo>
                    <a:pt x="570" y="82539"/>
                  </a:lnTo>
                  <a:lnTo>
                    <a:pt x="570" y="82583"/>
                  </a:lnTo>
                  <a:lnTo>
                    <a:pt x="44" y="86181"/>
                  </a:lnTo>
                  <a:lnTo>
                    <a:pt x="44" y="86225"/>
                  </a:lnTo>
                  <a:lnTo>
                    <a:pt x="0" y="89340"/>
                  </a:lnTo>
                  <a:lnTo>
                    <a:pt x="132" y="92324"/>
                  </a:lnTo>
                  <a:lnTo>
                    <a:pt x="132" y="92368"/>
                  </a:lnTo>
                  <a:lnTo>
                    <a:pt x="176" y="92456"/>
                  </a:lnTo>
                  <a:lnTo>
                    <a:pt x="263" y="92500"/>
                  </a:lnTo>
                  <a:lnTo>
                    <a:pt x="307" y="92500"/>
                  </a:lnTo>
                  <a:lnTo>
                    <a:pt x="395" y="92456"/>
                  </a:lnTo>
                  <a:lnTo>
                    <a:pt x="439" y="92412"/>
                  </a:lnTo>
                  <a:lnTo>
                    <a:pt x="483" y="92368"/>
                  </a:lnTo>
                  <a:lnTo>
                    <a:pt x="483" y="92324"/>
                  </a:lnTo>
                  <a:lnTo>
                    <a:pt x="351" y="89340"/>
                  </a:lnTo>
                  <a:lnTo>
                    <a:pt x="395" y="86225"/>
                  </a:lnTo>
                  <a:lnTo>
                    <a:pt x="922" y="82627"/>
                  </a:lnTo>
                  <a:lnTo>
                    <a:pt x="2062" y="79555"/>
                  </a:lnTo>
                  <a:lnTo>
                    <a:pt x="3335" y="76132"/>
                  </a:lnTo>
                  <a:lnTo>
                    <a:pt x="4739" y="72490"/>
                  </a:lnTo>
                  <a:lnTo>
                    <a:pt x="4739" y="72447"/>
                  </a:lnTo>
                  <a:lnTo>
                    <a:pt x="5529" y="69638"/>
                  </a:lnTo>
                  <a:lnTo>
                    <a:pt x="7065" y="68015"/>
                  </a:lnTo>
                  <a:lnTo>
                    <a:pt x="7109" y="67927"/>
                  </a:lnTo>
                  <a:lnTo>
                    <a:pt x="7591" y="64241"/>
                  </a:lnTo>
                  <a:lnTo>
                    <a:pt x="9785" y="61784"/>
                  </a:lnTo>
                  <a:lnTo>
                    <a:pt x="9829" y="61740"/>
                  </a:lnTo>
                  <a:lnTo>
                    <a:pt x="9829" y="61652"/>
                  </a:lnTo>
                  <a:lnTo>
                    <a:pt x="9215" y="55289"/>
                  </a:lnTo>
                  <a:lnTo>
                    <a:pt x="8688" y="50155"/>
                  </a:lnTo>
                  <a:lnTo>
                    <a:pt x="7153" y="42169"/>
                  </a:lnTo>
                  <a:lnTo>
                    <a:pt x="9829" y="36026"/>
                  </a:lnTo>
                  <a:lnTo>
                    <a:pt x="11716" y="36816"/>
                  </a:lnTo>
                  <a:lnTo>
                    <a:pt x="13427" y="38220"/>
                  </a:lnTo>
                  <a:lnTo>
                    <a:pt x="13559" y="38220"/>
                  </a:lnTo>
                  <a:lnTo>
                    <a:pt x="17552" y="38176"/>
                  </a:lnTo>
                  <a:lnTo>
                    <a:pt x="17596" y="38176"/>
                  </a:lnTo>
                  <a:lnTo>
                    <a:pt x="23301" y="35938"/>
                  </a:lnTo>
                  <a:lnTo>
                    <a:pt x="29839" y="33130"/>
                  </a:lnTo>
                  <a:lnTo>
                    <a:pt x="33964" y="32954"/>
                  </a:lnTo>
                  <a:lnTo>
                    <a:pt x="34007" y="32954"/>
                  </a:lnTo>
                  <a:lnTo>
                    <a:pt x="39098" y="31769"/>
                  </a:lnTo>
                  <a:lnTo>
                    <a:pt x="43749" y="30980"/>
                  </a:lnTo>
                  <a:lnTo>
                    <a:pt x="43793" y="30980"/>
                  </a:lnTo>
                  <a:lnTo>
                    <a:pt x="48751" y="29137"/>
                  </a:lnTo>
                  <a:lnTo>
                    <a:pt x="54105" y="27645"/>
                  </a:lnTo>
                  <a:lnTo>
                    <a:pt x="59239" y="25889"/>
                  </a:lnTo>
                  <a:lnTo>
                    <a:pt x="63451" y="24968"/>
                  </a:lnTo>
                  <a:lnTo>
                    <a:pt x="63495" y="24968"/>
                  </a:lnTo>
                  <a:lnTo>
                    <a:pt x="67752" y="23432"/>
                  </a:lnTo>
                  <a:lnTo>
                    <a:pt x="74465" y="21063"/>
                  </a:lnTo>
                  <a:lnTo>
                    <a:pt x="79424" y="18956"/>
                  </a:lnTo>
                  <a:lnTo>
                    <a:pt x="85128" y="16850"/>
                  </a:lnTo>
                  <a:lnTo>
                    <a:pt x="89736" y="14437"/>
                  </a:lnTo>
                  <a:lnTo>
                    <a:pt x="89780" y="14437"/>
                  </a:lnTo>
                  <a:lnTo>
                    <a:pt x="96186" y="9566"/>
                  </a:lnTo>
                  <a:lnTo>
                    <a:pt x="98643" y="7723"/>
                  </a:lnTo>
                  <a:lnTo>
                    <a:pt x="100486" y="7372"/>
                  </a:lnTo>
                  <a:lnTo>
                    <a:pt x="100574" y="7328"/>
                  </a:lnTo>
                  <a:lnTo>
                    <a:pt x="104436" y="3072"/>
                  </a:lnTo>
                  <a:lnTo>
                    <a:pt x="106674" y="351"/>
                  </a:lnTo>
                  <a:lnTo>
                    <a:pt x="112334" y="1711"/>
                  </a:lnTo>
                  <a:lnTo>
                    <a:pt x="112949" y="3554"/>
                  </a:lnTo>
                  <a:lnTo>
                    <a:pt x="116547" y="18386"/>
                  </a:lnTo>
                  <a:lnTo>
                    <a:pt x="116371" y="30409"/>
                  </a:lnTo>
                  <a:lnTo>
                    <a:pt x="116371" y="30453"/>
                  </a:lnTo>
                  <a:lnTo>
                    <a:pt x="118741" y="38439"/>
                  </a:lnTo>
                  <a:lnTo>
                    <a:pt x="117600" y="42213"/>
                  </a:lnTo>
                  <a:lnTo>
                    <a:pt x="116942" y="44934"/>
                  </a:lnTo>
                  <a:lnTo>
                    <a:pt x="116942" y="44977"/>
                  </a:lnTo>
                  <a:lnTo>
                    <a:pt x="116810" y="48268"/>
                  </a:lnTo>
                  <a:lnTo>
                    <a:pt x="116810" y="48356"/>
                  </a:lnTo>
                  <a:lnTo>
                    <a:pt x="119926" y="54982"/>
                  </a:lnTo>
                  <a:lnTo>
                    <a:pt x="119662" y="55991"/>
                  </a:lnTo>
                  <a:lnTo>
                    <a:pt x="118697" y="56518"/>
                  </a:lnTo>
                  <a:lnTo>
                    <a:pt x="118653" y="56518"/>
                  </a:lnTo>
                  <a:lnTo>
                    <a:pt x="115889" y="58580"/>
                  </a:lnTo>
                  <a:lnTo>
                    <a:pt x="113519" y="60511"/>
                  </a:lnTo>
                  <a:lnTo>
                    <a:pt x="109614" y="64197"/>
                  </a:lnTo>
                  <a:lnTo>
                    <a:pt x="109570" y="64241"/>
                  </a:lnTo>
                  <a:lnTo>
                    <a:pt x="104304" y="75562"/>
                  </a:lnTo>
                  <a:lnTo>
                    <a:pt x="100750" y="78634"/>
                  </a:lnTo>
                  <a:lnTo>
                    <a:pt x="98468" y="80828"/>
                  </a:lnTo>
                  <a:lnTo>
                    <a:pt x="91184" y="82978"/>
                  </a:lnTo>
                  <a:lnTo>
                    <a:pt x="87805" y="83417"/>
                  </a:lnTo>
                  <a:lnTo>
                    <a:pt x="87761" y="83417"/>
                  </a:lnTo>
                  <a:lnTo>
                    <a:pt x="84163" y="84470"/>
                  </a:lnTo>
                  <a:lnTo>
                    <a:pt x="84075" y="84514"/>
                  </a:lnTo>
                  <a:lnTo>
                    <a:pt x="82846" y="86006"/>
                  </a:lnTo>
                  <a:lnTo>
                    <a:pt x="82846" y="86049"/>
                  </a:lnTo>
                  <a:lnTo>
                    <a:pt x="81311" y="88858"/>
                  </a:lnTo>
                  <a:lnTo>
                    <a:pt x="78853" y="91008"/>
                  </a:lnTo>
                  <a:lnTo>
                    <a:pt x="74202" y="91885"/>
                  </a:lnTo>
                  <a:lnTo>
                    <a:pt x="74158" y="91929"/>
                  </a:lnTo>
                  <a:lnTo>
                    <a:pt x="70560" y="93948"/>
                  </a:lnTo>
                  <a:lnTo>
                    <a:pt x="70516" y="93992"/>
                  </a:lnTo>
                  <a:lnTo>
                    <a:pt x="68629" y="96668"/>
                  </a:lnTo>
                  <a:lnTo>
                    <a:pt x="65207" y="97239"/>
                  </a:lnTo>
                  <a:lnTo>
                    <a:pt x="63671" y="96932"/>
                  </a:lnTo>
                  <a:lnTo>
                    <a:pt x="62003" y="96932"/>
                  </a:lnTo>
                  <a:lnTo>
                    <a:pt x="58098" y="97985"/>
                  </a:lnTo>
                  <a:lnTo>
                    <a:pt x="52481" y="99038"/>
                  </a:lnTo>
                  <a:lnTo>
                    <a:pt x="51252" y="98862"/>
                  </a:lnTo>
                  <a:lnTo>
                    <a:pt x="48005" y="98424"/>
                  </a:lnTo>
                  <a:lnTo>
                    <a:pt x="44451" y="97590"/>
                  </a:lnTo>
                  <a:lnTo>
                    <a:pt x="43398" y="95966"/>
                  </a:lnTo>
                  <a:lnTo>
                    <a:pt x="43398" y="95922"/>
                  </a:lnTo>
                  <a:lnTo>
                    <a:pt x="41160" y="93158"/>
                  </a:lnTo>
                  <a:lnTo>
                    <a:pt x="41160" y="92368"/>
                  </a:lnTo>
                  <a:lnTo>
                    <a:pt x="41160" y="90832"/>
                  </a:lnTo>
                  <a:lnTo>
                    <a:pt x="42038" y="88989"/>
                  </a:lnTo>
                  <a:lnTo>
                    <a:pt x="43617" y="86971"/>
                  </a:lnTo>
                  <a:lnTo>
                    <a:pt x="46645" y="85391"/>
                  </a:lnTo>
                  <a:lnTo>
                    <a:pt x="46689" y="85303"/>
                  </a:lnTo>
                  <a:lnTo>
                    <a:pt x="47215" y="84426"/>
                  </a:lnTo>
                  <a:lnTo>
                    <a:pt x="48005" y="82671"/>
                  </a:lnTo>
                  <a:lnTo>
                    <a:pt x="49015" y="80915"/>
                  </a:lnTo>
                  <a:lnTo>
                    <a:pt x="50550" y="78897"/>
                  </a:lnTo>
                  <a:lnTo>
                    <a:pt x="50550" y="78853"/>
                  </a:lnTo>
                  <a:lnTo>
                    <a:pt x="51296" y="77537"/>
                  </a:lnTo>
                  <a:lnTo>
                    <a:pt x="51296" y="77449"/>
                  </a:lnTo>
                  <a:lnTo>
                    <a:pt x="51428" y="76527"/>
                  </a:lnTo>
                  <a:lnTo>
                    <a:pt x="51428" y="76484"/>
                  </a:lnTo>
                  <a:lnTo>
                    <a:pt x="51340" y="75035"/>
                  </a:lnTo>
                  <a:lnTo>
                    <a:pt x="52042" y="70691"/>
                  </a:lnTo>
                  <a:lnTo>
                    <a:pt x="55684" y="63846"/>
                  </a:lnTo>
                  <a:lnTo>
                    <a:pt x="58405" y="60028"/>
                  </a:lnTo>
                  <a:lnTo>
                    <a:pt x="61213" y="58361"/>
                  </a:lnTo>
                  <a:lnTo>
                    <a:pt x="65163" y="56606"/>
                  </a:lnTo>
                  <a:lnTo>
                    <a:pt x="65207" y="56562"/>
                  </a:lnTo>
                  <a:lnTo>
                    <a:pt x="68761" y="52832"/>
                  </a:lnTo>
                  <a:lnTo>
                    <a:pt x="77844" y="45811"/>
                  </a:lnTo>
                  <a:lnTo>
                    <a:pt x="82452" y="41950"/>
                  </a:lnTo>
                  <a:lnTo>
                    <a:pt x="89121" y="38308"/>
                  </a:lnTo>
                  <a:lnTo>
                    <a:pt x="93553" y="38088"/>
                  </a:lnTo>
                  <a:lnTo>
                    <a:pt x="93597" y="38088"/>
                  </a:lnTo>
                  <a:lnTo>
                    <a:pt x="105708" y="31726"/>
                  </a:lnTo>
                  <a:lnTo>
                    <a:pt x="105796" y="31682"/>
                  </a:lnTo>
                  <a:lnTo>
                    <a:pt x="105796" y="31594"/>
                  </a:lnTo>
                  <a:lnTo>
                    <a:pt x="106454" y="27820"/>
                  </a:lnTo>
                  <a:lnTo>
                    <a:pt x="106454" y="27776"/>
                  </a:lnTo>
                  <a:lnTo>
                    <a:pt x="106235" y="24705"/>
                  </a:lnTo>
                  <a:lnTo>
                    <a:pt x="106410" y="21545"/>
                  </a:lnTo>
                  <a:lnTo>
                    <a:pt x="106366" y="21458"/>
                  </a:lnTo>
                  <a:lnTo>
                    <a:pt x="104875" y="19395"/>
                  </a:lnTo>
                  <a:lnTo>
                    <a:pt x="104787" y="19351"/>
                  </a:lnTo>
                  <a:lnTo>
                    <a:pt x="100574" y="18035"/>
                  </a:lnTo>
                  <a:lnTo>
                    <a:pt x="99126" y="17421"/>
                  </a:lnTo>
                  <a:lnTo>
                    <a:pt x="95089" y="15841"/>
                  </a:lnTo>
                  <a:lnTo>
                    <a:pt x="95001" y="15841"/>
                  </a:lnTo>
                  <a:lnTo>
                    <a:pt x="94958" y="15885"/>
                  </a:lnTo>
                  <a:lnTo>
                    <a:pt x="91447" y="18342"/>
                  </a:lnTo>
                  <a:lnTo>
                    <a:pt x="83461" y="23915"/>
                  </a:lnTo>
                  <a:lnTo>
                    <a:pt x="79687" y="25100"/>
                  </a:lnTo>
                  <a:lnTo>
                    <a:pt x="76352" y="24705"/>
                  </a:lnTo>
                  <a:lnTo>
                    <a:pt x="76264" y="24705"/>
                  </a:lnTo>
                  <a:lnTo>
                    <a:pt x="70823" y="26767"/>
                  </a:lnTo>
                  <a:lnTo>
                    <a:pt x="65119" y="28654"/>
                  </a:lnTo>
                  <a:lnTo>
                    <a:pt x="61126" y="30146"/>
                  </a:lnTo>
                  <a:lnTo>
                    <a:pt x="56518" y="31769"/>
                  </a:lnTo>
                  <a:lnTo>
                    <a:pt x="51428" y="33569"/>
                  </a:lnTo>
                  <a:lnTo>
                    <a:pt x="47435" y="35017"/>
                  </a:lnTo>
                  <a:lnTo>
                    <a:pt x="47391" y="35017"/>
                  </a:lnTo>
                  <a:lnTo>
                    <a:pt x="42784" y="37474"/>
                  </a:lnTo>
                  <a:lnTo>
                    <a:pt x="38922" y="38571"/>
                  </a:lnTo>
                  <a:lnTo>
                    <a:pt x="35236" y="39800"/>
                  </a:lnTo>
                  <a:lnTo>
                    <a:pt x="31594" y="40721"/>
                  </a:lnTo>
                  <a:lnTo>
                    <a:pt x="31550" y="40721"/>
                  </a:lnTo>
                  <a:lnTo>
                    <a:pt x="27381" y="43529"/>
                  </a:lnTo>
                  <a:lnTo>
                    <a:pt x="27338" y="43573"/>
                  </a:lnTo>
                  <a:lnTo>
                    <a:pt x="24398" y="47479"/>
                  </a:lnTo>
                  <a:lnTo>
                    <a:pt x="24354" y="47479"/>
                  </a:lnTo>
                  <a:lnTo>
                    <a:pt x="22730" y="50550"/>
                  </a:lnTo>
                  <a:lnTo>
                    <a:pt x="21589" y="53490"/>
                  </a:lnTo>
                  <a:lnTo>
                    <a:pt x="19659" y="56255"/>
                  </a:lnTo>
                  <a:lnTo>
                    <a:pt x="19615" y="56342"/>
                  </a:lnTo>
                  <a:lnTo>
                    <a:pt x="18167" y="68936"/>
                  </a:lnTo>
                  <a:lnTo>
                    <a:pt x="18167" y="68980"/>
                  </a:lnTo>
                  <a:lnTo>
                    <a:pt x="18562" y="76176"/>
                  </a:lnTo>
                  <a:lnTo>
                    <a:pt x="18210" y="77975"/>
                  </a:lnTo>
                  <a:lnTo>
                    <a:pt x="17552" y="80301"/>
                  </a:lnTo>
                  <a:lnTo>
                    <a:pt x="16367" y="82012"/>
                  </a:lnTo>
                  <a:lnTo>
                    <a:pt x="14919" y="83987"/>
                  </a:lnTo>
                  <a:lnTo>
                    <a:pt x="13427" y="84557"/>
                  </a:lnTo>
                  <a:lnTo>
                    <a:pt x="13340" y="84601"/>
                  </a:lnTo>
                  <a:lnTo>
                    <a:pt x="13296" y="84645"/>
                  </a:lnTo>
                  <a:lnTo>
                    <a:pt x="12330" y="86795"/>
                  </a:lnTo>
                  <a:lnTo>
                    <a:pt x="12330" y="86839"/>
                  </a:lnTo>
                  <a:lnTo>
                    <a:pt x="11716" y="89209"/>
                  </a:lnTo>
                  <a:lnTo>
                    <a:pt x="11716" y="89253"/>
                  </a:lnTo>
                  <a:lnTo>
                    <a:pt x="12418" y="95571"/>
                  </a:lnTo>
                  <a:lnTo>
                    <a:pt x="13559" y="102505"/>
                  </a:lnTo>
                  <a:lnTo>
                    <a:pt x="13603" y="102592"/>
                  </a:lnTo>
                  <a:lnTo>
                    <a:pt x="13735" y="102636"/>
                  </a:lnTo>
                  <a:lnTo>
                    <a:pt x="13822" y="102636"/>
                  </a:lnTo>
                  <a:lnTo>
                    <a:pt x="13866" y="102548"/>
                  </a:lnTo>
                  <a:lnTo>
                    <a:pt x="13910" y="102505"/>
                  </a:lnTo>
                  <a:lnTo>
                    <a:pt x="13910" y="102417"/>
                  </a:lnTo>
                  <a:lnTo>
                    <a:pt x="12769" y="95484"/>
                  </a:lnTo>
                  <a:lnTo>
                    <a:pt x="12067" y="89253"/>
                  </a:lnTo>
                  <a:lnTo>
                    <a:pt x="12682" y="86927"/>
                  </a:lnTo>
                  <a:lnTo>
                    <a:pt x="13603" y="84865"/>
                  </a:lnTo>
                  <a:lnTo>
                    <a:pt x="15095" y="84294"/>
                  </a:lnTo>
                  <a:lnTo>
                    <a:pt x="15183" y="84250"/>
                  </a:lnTo>
                  <a:lnTo>
                    <a:pt x="16675" y="82188"/>
                  </a:lnTo>
                  <a:lnTo>
                    <a:pt x="17859" y="80477"/>
                  </a:lnTo>
                  <a:lnTo>
                    <a:pt x="17859" y="80433"/>
                  </a:lnTo>
                  <a:lnTo>
                    <a:pt x="18562" y="78063"/>
                  </a:lnTo>
                  <a:lnTo>
                    <a:pt x="18913" y="76220"/>
                  </a:lnTo>
                  <a:lnTo>
                    <a:pt x="18913" y="76176"/>
                  </a:lnTo>
                  <a:lnTo>
                    <a:pt x="18518" y="68980"/>
                  </a:lnTo>
                  <a:lnTo>
                    <a:pt x="19966" y="56430"/>
                  </a:lnTo>
                  <a:lnTo>
                    <a:pt x="21853" y="53666"/>
                  </a:lnTo>
                  <a:lnTo>
                    <a:pt x="21896" y="53622"/>
                  </a:lnTo>
                  <a:lnTo>
                    <a:pt x="23081" y="50682"/>
                  </a:lnTo>
                  <a:lnTo>
                    <a:pt x="24661" y="47654"/>
                  </a:lnTo>
                  <a:lnTo>
                    <a:pt x="27601" y="43837"/>
                  </a:lnTo>
                  <a:lnTo>
                    <a:pt x="31726" y="41072"/>
                  </a:lnTo>
                  <a:lnTo>
                    <a:pt x="35324" y="40107"/>
                  </a:lnTo>
                  <a:lnTo>
                    <a:pt x="39054" y="38922"/>
                  </a:lnTo>
                  <a:lnTo>
                    <a:pt x="42871" y="37825"/>
                  </a:lnTo>
                  <a:lnTo>
                    <a:pt x="42915" y="37781"/>
                  </a:lnTo>
                  <a:lnTo>
                    <a:pt x="47567" y="35368"/>
                  </a:lnTo>
                  <a:lnTo>
                    <a:pt x="51560" y="33920"/>
                  </a:lnTo>
                  <a:lnTo>
                    <a:pt x="56650" y="32077"/>
                  </a:lnTo>
                  <a:lnTo>
                    <a:pt x="61213" y="30453"/>
                  </a:lnTo>
                  <a:lnTo>
                    <a:pt x="65250" y="29005"/>
                  </a:lnTo>
                  <a:lnTo>
                    <a:pt x="70911" y="27074"/>
                  </a:lnTo>
                  <a:lnTo>
                    <a:pt x="76352" y="25056"/>
                  </a:lnTo>
                  <a:lnTo>
                    <a:pt x="79687" y="25451"/>
                  </a:lnTo>
                  <a:lnTo>
                    <a:pt x="79731" y="25451"/>
                  </a:lnTo>
                  <a:lnTo>
                    <a:pt x="83592" y="24266"/>
                  </a:lnTo>
                  <a:lnTo>
                    <a:pt x="83680" y="24222"/>
                  </a:lnTo>
                  <a:lnTo>
                    <a:pt x="91623" y="18649"/>
                  </a:lnTo>
                  <a:lnTo>
                    <a:pt x="95045" y="16236"/>
                  </a:lnTo>
                  <a:lnTo>
                    <a:pt x="98995" y="17772"/>
                  </a:lnTo>
                  <a:lnTo>
                    <a:pt x="100443" y="18342"/>
                  </a:lnTo>
                  <a:lnTo>
                    <a:pt x="104655" y="19658"/>
                  </a:lnTo>
                  <a:lnTo>
                    <a:pt x="106059" y="21589"/>
                  </a:lnTo>
                  <a:lnTo>
                    <a:pt x="105884" y="24705"/>
                  </a:lnTo>
                  <a:lnTo>
                    <a:pt x="106103" y="27776"/>
                  </a:lnTo>
                  <a:lnTo>
                    <a:pt x="105489" y="31462"/>
                  </a:lnTo>
                  <a:lnTo>
                    <a:pt x="93466" y="37737"/>
                  </a:lnTo>
                  <a:lnTo>
                    <a:pt x="89078" y="37957"/>
                  </a:lnTo>
                  <a:lnTo>
                    <a:pt x="88990" y="38000"/>
                  </a:lnTo>
                  <a:lnTo>
                    <a:pt x="82276" y="41643"/>
                  </a:lnTo>
                  <a:lnTo>
                    <a:pt x="82276" y="41686"/>
                  </a:lnTo>
                  <a:lnTo>
                    <a:pt x="77625" y="45504"/>
                  </a:lnTo>
                  <a:lnTo>
                    <a:pt x="68541" y="52569"/>
                  </a:lnTo>
                  <a:lnTo>
                    <a:pt x="68498" y="52569"/>
                  </a:lnTo>
                  <a:lnTo>
                    <a:pt x="64987" y="56299"/>
                  </a:lnTo>
                  <a:lnTo>
                    <a:pt x="61082" y="58010"/>
                  </a:lnTo>
                  <a:lnTo>
                    <a:pt x="61038" y="58054"/>
                  </a:lnTo>
                  <a:lnTo>
                    <a:pt x="58186" y="59765"/>
                  </a:lnTo>
                  <a:lnTo>
                    <a:pt x="58142" y="59809"/>
                  </a:lnTo>
                  <a:lnTo>
                    <a:pt x="55377" y="63670"/>
                  </a:lnTo>
                  <a:lnTo>
                    <a:pt x="51735" y="70560"/>
                  </a:lnTo>
                  <a:lnTo>
                    <a:pt x="51691" y="70604"/>
                  </a:lnTo>
                  <a:lnTo>
                    <a:pt x="50989" y="74992"/>
                  </a:lnTo>
                  <a:lnTo>
                    <a:pt x="50989" y="75035"/>
                  </a:lnTo>
                  <a:lnTo>
                    <a:pt x="51077" y="76484"/>
                  </a:lnTo>
                  <a:lnTo>
                    <a:pt x="50945" y="77361"/>
                  </a:lnTo>
                  <a:lnTo>
                    <a:pt x="50243" y="78678"/>
                  </a:lnTo>
                  <a:lnTo>
                    <a:pt x="48707" y="80696"/>
                  </a:lnTo>
                  <a:lnTo>
                    <a:pt x="48707" y="80740"/>
                  </a:lnTo>
                  <a:lnTo>
                    <a:pt x="47698" y="82495"/>
                  </a:lnTo>
                  <a:lnTo>
                    <a:pt x="46908" y="84250"/>
                  </a:lnTo>
                  <a:lnTo>
                    <a:pt x="46426" y="85084"/>
                  </a:lnTo>
                  <a:lnTo>
                    <a:pt x="43442" y="86708"/>
                  </a:lnTo>
                  <a:lnTo>
                    <a:pt x="43354" y="86752"/>
                  </a:lnTo>
                  <a:lnTo>
                    <a:pt x="41774" y="88814"/>
                  </a:lnTo>
                  <a:lnTo>
                    <a:pt x="41730" y="88814"/>
                  </a:lnTo>
                  <a:lnTo>
                    <a:pt x="40809" y="90745"/>
                  </a:lnTo>
                  <a:lnTo>
                    <a:pt x="40809" y="90832"/>
                  </a:lnTo>
                  <a:lnTo>
                    <a:pt x="40809" y="92368"/>
                  </a:lnTo>
                  <a:lnTo>
                    <a:pt x="40809" y="93202"/>
                  </a:lnTo>
                  <a:lnTo>
                    <a:pt x="40853" y="93334"/>
                  </a:lnTo>
                  <a:lnTo>
                    <a:pt x="43091" y="96142"/>
                  </a:lnTo>
                  <a:lnTo>
                    <a:pt x="44188" y="97809"/>
                  </a:lnTo>
                  <a:lnTo>
                    <a:pt x="44275" y="97897"/>
                  </a:lnTo>
                  <a:lnTo>
                    <a:pt x="47918" y="98731"/>
                  </a:lnTo>
                  <a:lnTo>
                    <a:pt x="51209" y="99170"/>
                  </a:lnTo>
                  <a:lnTo>
                    <a:pt x="52437" y="99389"/>
                  </a:lnTo>
                  <a:lnTo>
                    <a:pt x="52481" y="99389"/>
                  </a:lnTo>
                  <a:lnTo>
                    <a:pt x="58186" y="98292"/>
                  </a:lnTo>
                  <a:lnTo>
                    <a:pt x="62091" y="97283"/>
                  </a:lnTo>
                  <a:lnTo>
                    <a:pt x="63627" y="97283"/>
                  </a:lnTo>
                  <a:lnTo>
                    <a:pt x="65163" y="97590"/>
                  </a:lnTo>
                  <a:lnTo>
                    <a:pt x="65250" y="97590"/>
                  </a:lnTo>
                  <a:lnTo>
                    <a:pt x="68761" y="97019"/>
                  </a:lnTo>
                  <a:lnTo>
                    <a:pt x="68805" y="96976"/>
                  </a:lnTo>
                  <a:lnTo>
                    <a:pt x="68892" y="96932"/>
                  </a:lnTo>
                  <a:lnTo>
                    <a:pt x="70779" y="94211"/>
                  </a:lnTo>
                  <a:lnTo>
                    <a:pt x="74334" y="92237"/>
                  </a:lnTo>
                  <a:lnTo>
                    <a:pt x="78941" y="91359"/>
                  </a:lnTo>
                  <a:lnTo>
                    <a:pt x="79029" y="91315"/>
                  </a:lnTo>
                  <a:lnTo>
                    <a:pt x="81574" y="89121"/>
                  </a:lnTo>
                  <a:lnTo>
                    <a:pt x="81618" y="89077"/>
                  </a:lnTo>
                  <a:lnTo>
                    <a:pt x="83110" y="86225"/>
                  </a:lnTo>
                  <a:lnTo>
                    <a:pt x="84295" y="84777"/>
                  </a:lnTo>
                  <a:lnTo>
                    <a:pt x="87849" y="83768"/>
                  </a:lnTo>
                  <a:lnTo>
                    <a:pt x="91228" y="83329"/>
                  </a:lnTo>
                  <a:lnTo>
                    <a:pt x="91272" y="83285"/>
                  </a:lnTo>
                  <a:lnTo>
                    <a:pt x="98600" y="81135"/>
                  </a:lnTo>
                  <a:lnTo>
                    <a:pt x="98643" y="81091"/>
                  </a:lnTo>
                  <a:lnTo>
                    <a:pt x="100969" y="78897"/>
                  </a:lnTo>
                  <a:lnTo>
                    <a:pt x="104567" y="75781"/>
                  </a:lnTo>
                  <a:lnTo>
                    <a:pt x="104611" y="75738"/>
                  </a:lnTo>
                  <a:lnTo>
                    <a:pt x="109877" y="64416"/>
                  </a:lnTo>
                  <a:lnTo>
                    <a:pt x="113738" y="60774"/>
                  </a:lnTo>
                  <a:lnTo>
                    <a:pt x="116064" y="58844"/>
                  </a:lnTo>
                  <a:lnTo>
                    <a:pt x="118872" y="56825"/>
                  </a:lnTo>
                  <a:lnTo>
                    <a:pt x="119882" y="56255"/>
                  </a:lnTo>
                  <a:lnTo>
                    <a:pt x="119926" y="56211"/>
                  </a:lnTo>
                  <a:lnTo>
                    <a:pt x="119969" y="56167"/>
                  </a:lnTo>
                  <a:lnTo>
                    <a:pt x="120277" y="54982"/>
                  </a:lnTo>
                  <a:lnTo>
                    <a:pt x="120277" y="54894"/>
                  </a:lnTo>
                  <a:lnTo>
                    <a:pt x="117161" y="48225"/>
                  </a:lnTo>
                  <a:lnTo>
                    <a:pt x="117293" y="44977"/>
                  </a:lnTo>
                  <a:lnTo>
                    <a:pt x="117907" y="42301"/>
                  </a:lnTo>
                  <a:lnTo>
                    <a:pt x="119092" y="38483"/>
                  </a:lnTo>
                  <a:lnTo>
                    <a:pt x="119136" y="38395"/>
                  </a:lnTo>
                  <a:lnTo>
                    <a:pt x="116722" y="30409"/>
                  </a:lnTo>
                  <a:lnTo>
                    <a:pt x="116898" y="18342"/>
                  </a:lnTo>
                  <a:lnTo>
                    <a:pt x="116898" y="18298"/>
                  </a:lnTo>
                  <a:lnTo>
                    <a:pt x="113300" y="3467"/>
                  </a:lnTo>
                  <a:lnTo>
                    <a:pt x="112597" y="1536"/>
                  </a:lnTo>
                  <a:lnTo>
                    <a:pt x="112554" y="1448"/>
                  </a:lnTo>
                  <a:lnTo>
                    <a:pt x="112510" y="1404"/>
                  </a:lnTo>
                  <a:lnTo>
                    <a:pt x="10667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9" name="Google Shape;7829;p246"/>
            <p:cNvSpPr/>
            <p:nvPr/>
          </p:nvSpPr>
          <p:spPr>
            <a:xfrm>
              <a:off x="4836800" y="3535975"/>
              <a:ext cx="125075" cy="1464550"/>
            </a:xfrm>
            <a:custGeom>
              <a:avLst/>
              <a:gdLst/>
              <a:ahLst/>
              <a:cxnLst/>
              <a:rect l="l" t="t" r="r" b="b"/>
              <a:pathLst>
                <a:path w="5003" h="58582" extrusionOk="0">
                  <a:moveTo>
                    <a:pt x="2106" y="1"/>
                  </a:moveTo>
                  <a:lnTo>
                    <a:pt x="2063" y="45"/>
                  </a:lnTo>
                  <a:lnTo>
                    <a:pt x="2019" y="133"/>
                  </a:lnTo>
                  <a:lnTo>
                    <a:pt x="2019" y="220"/>
                  </a:lnTo>
                  <a:lnTo>
                    <a:pt x="2019" y="308"/>
                  </a:lnTo>
                  <a:lnTo>
                    <a:pt x="2721" y="2985"/>
                  </a:lnTo>
                  <a:lnTo>
                    <a:pt x="3335" y="5837"/>
                  </a:lnTo>
                  <a:lnTo>
                    <a:pt x="4257" y="9435"/>
                  </a:lnTo>
                  <a:lnTo>
                    <a:pt x="4564" y="11717"/>
                  </a:lnTo>
                  <a:lnTo>
                    <a:pt x="4652" y="14394"/>
                  </a:lnTo>
                  <a:lnTo>
                    <a:pt x="4520" y="17070"/>
                  </a:lnTo>
                  <a:lnTo>
                    <a:pt x="4388" y="19221"/>
                  </a:lnTo>
                  <a:lnTo>
                    <a:pt x="4300" y="20537"/>
                  </a:lnTo>
                  <a:lnTo>
                    <a:pt x="3993" y="24223"/>
                  </a:lnTo>
                  <a:lnTo>
                    <a:pt x="4037" y="26505"/>
                  </a:lnTo>
                  <a:lnTo>
                    <a:pt x="3598" y="30893"/>
                  </a:lnTo>
                  <a:lnTo>
                    <a:pt x="3247" y="33613"/>
                  </a:lnTo>
                  <a:lnTo>
                    <a:pt x="2896" y="36071"/>
                  </a:lnTo>
                  <a:lnTo>
                    <a:pt x="2414" y="38572"/>
                  </a:lnTo>
                  <a:lnTo>
                    <a:pt x="1799" y="40634"/>
                  </a:lnTo>
                  <a:lnTo>
                    <a:pt x="132" y="46646"/>
                  </a:lnTo>
                  <a:lnTo>
                    <a:pt x="132" y="46690"/>
                  </a:lnTo>
                  <a:lnTo>
                    <a:pt x="0" y="49015"/>
                  </a:lnTo>
                  <a:lnTo>
                    <a:pt x="0" y="50419"/>
                  </a:lnTo>
                  <a:lnTo>
                    <a:pt x="0" y="50463"/>
                  </a:lnTo>
                  <a:lnTo>
                    <a:pt x="527" y="52789"/>
                  </a:lnTo>
                  <a:lnTo>
                    <a:pt x="1317" y="55466"/>
                  </a:lnTo>
                  <a:lnTo>
                    <a:pt x="2106" y="57528"/>
                  </a:lnTo>
                  <a:lnTo>
                    <a:pt x="2150" y="57572"/>
                  </a:lnTo>
                  <a:lnTo>
                    <a:pt x="2809" y="58493"/>
                  </a:lnTo>
                  <a:lnTo>
                    <a:pt x="2896" y="58537"/>
                  </a:lnTo>
                  <a:lnTo>
                    <a:pt x="2940" y="58581"/>
                  </a:lnTo>
                  <a:lnTo>
                    <a:pt x="3072" y="58537"/>
                  </a:lnTo>
                  <a:lnTo>
                    <a:pt x="3116" y="58493"/>
                  </a:lnTo>
                  <a:lnTo>
                    <a:pt x="3116" y="58406"/>
                  </a:lnTo>
                  <a:lnTo>
                    <a:pt x="3116" y="58362"/>
                  </a:lnTo>
                  <a:lnTo>
                    <a:pt x="3116" y="58274"/>
                  </a:lnTo>
                  <a:lnTo>
                    <a:pt x="2457" y="57353"/>
                  </a:lnTo>
                  <a:lnTo>
                    <a:pt x="1668" y="55334"/>
                  </a:lnTo>
                  <a:lnTo>
                    <a:pt x="878" y="52701"/>
                  </a:lnTo>
                  <a:lnTo>
                    <a:pt x="351" y="50419"/>
                  </a:lnTo>
                  <a:lnTo>
                    <a:pt x="351" y="49015"/>
                  </a:lnTo>
                  <a:lnTo>
                    <a:pt x="483" y="46734"/>
                  </a:lnTo>
                  <a:lnTo>
                    <a:pt x="2106" y="40722"/>
                  </a:lnTo>
                  <a:lnTo>
                    <a:pt x="2765" y="38660"/>
                  </a:lnTo>
                  <a:lnTo>
                    <a:pt x="3247" y="36114"/>
                  </a:lnTo>
                  <a:lnTo>
                    <a:pt x="3598" y="33657"/>
                  </a:lnTo>
                  <a:lnTo>
                    <a:pt x="3949" y="30937"/>
                  </a:lnTo>
                  <a:lnTo>
                    <a:pt x="4388" y="26549"/>
                  </a:lnTo>
                  <a:lnTo>
                    <a:pt x="4388" y="26505"/>
                  </a:lnTo>
                  <a:lnTo>
                    <a:pt x="4344" y="24223"/>
                  </a:lnTo>
                  <a:lnTo>
                    <a:pt x="4652" y="20581"/>
                  </a:lnTo>
                  <a:lnTo>
                    <a:pt x="4739" y="19221"/>
                  </a:lnTo>
                  <a:lnTo>
                    <a:pt x="4871" y="17070"/>
                  </a:lnTo>
                  <a:lnTo>
                    <a:pt x="5003" y="14394"/>
                  </a:lnTo>
                  <a:lnTo>
                    <a:pt x="4915" y="11717"/>
                  </a:lnTo>
                  <a:lnTo>
                    <a:pt x="4915" y="11673"/>
                  </a:lnTo>
                  <a:lnTo>
                    <a:pt x="4608" y="9391"/>
                  </a:lnTo>
                  <a:lnTo>
                    <a:pt x="4608" y="9347"/>
                  </a:lnTo>
                  <a:lnTo>
                    <a:pt x="3686" y="5749"/>
                  </a:lnTo>
                  <a:lnTo>
                    <a:pt x="3072" y="2897"/>
                  </a:lnTo>
                  <a:lnTo>
                    <a:pt x="2370" y="264"/>
                  </a:lnTo>
                  <a:lnTo>
                    <a:pt x="2370" y="177"/>
                  </a:lnTo>
                  <a:lnTo>
                    <a:pt x="2370" y="133"/>
                  </a:lnTo>
                  <a:lnTo>
                    <a:pt x="2370" y="45"/>
                  </a:lnTo>
                  <a:lnTo>
                    <a:pt x="232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0" name="Google Shape;7830;p246"/>
            <p:cNvSpPr/>
            <p:nvPr/>
          </p:nvSpPr>
          <p:spPr>
            <a:xfrm>
              <a:off x="4802775" y="3543675"/>
              <a:ext cx="129475" cy="1510600"/>
            </a:xfrm>
            <a:custGeom>
              <a:avLst/>
              <a:gdLst/>
              <a:ahLst/>
              <a:cxnLst/>
              <a:rect l="l" t="t" r="r" b="b"/>
              <a:pathLst>
                <a:path w="5179" h="60424" extrusionOk="0">
                  <a:moveTo>
                    <a:pt x="2853" y="0"/>
                  </a:moveTo>
                  <a:lnTo>
                    <a:pt x="2809" y="44"/>
                  </a:lnTo>
                  <a:lnTo>
                    <a:pt x="2765" y="88"/>
                  </a:lnTo>
                  <a:lnTo>
                    <a:pt x="2634" y="439"/>
                  </a:lnTo>
                  <a:lnTo>
                    <a:pt x="2634" y="527"/>
                  </a:lnTo>
                  <a:lnTo>
                    <a:pt x="3424" y="5046"/>
                  </a:lnTo>
                  <a:lnTo>
                    <a:pt x="4126" y="8030"/>
                  </a:lnTo>
                  <a:lnTo>
                    <a:pt x="4652" y="11058"/>
                  </a:lnTo>
                  <a:lnTo>
                    <a:pt x="4740" y="12857"/>
                  </a:lnTo>
                  <a:lnTo>
                    <a:pt x="4521" y="16324"/>
                  </a:lnTo>
                  <a:lnTo>
                    <a:pt x="4389" y="20273"/>
                  </a:lnTo>
                  <a:lnTo>
                    <a:pt x="4038" y="22730"/>
                  </a:lnTo>
                  <a:lnTo>
                    <a:pt x="3950" y="25012"/>
                  </a:lnTo>
                  <a:lnTo>
                    <a:pt x="4038" y="27338"/>
                  </a:lnTo>
                  <a:lnTo>
                    <a:pt x="3424" y="33525"/>
                  </a:lnTo>
                  <a:lnTo>
                    <a:pt x="2897" y="36903"/>
                  </a:lnTo>
                  <a:lnTo>
                    <a:pt x="2546" y="38264"/>
                  </a:lnTo>
                  <a:lnTo>
                    <a:pt x="1405" y="42520"/>
                  </a:lnTo>
                  <a:lnTo>
                    <a:pt x="1361" y="42520"/>
                  </a:lnTo>
                  <a:lnTo>
                    <a:pt x="966" y="45109"/>
                  </a:lnTo>
                  <a:lnTo>
                    <a:pt x="308" y="47259"/>
                  </a:lnTo>
                  <a:lnTo>
                    <a:pt x="45" y="48444"/>
                  </a:lnTo>
                  <a:lnTo>
                    <a:pt x="1" y="48488"/>
                  </a:lnTo>
                  <a:lnTo>
                    <a:pt x="264" y="50243"/>
                  </a:lnTo>
                  <a:lnTo>
                    <a:pt x="1054" y="53315"/>
                  </a:lnTo>
                  <a:lnTo>
                    <a:pt x="1800" y="55597"/>
                  </a:lnTo>
                  <a:lnTo>
                    <a:pt x="2765" y="58229"/>
                  </a:lnTo>
                  <a:lnTo>
                    <a:pt x="2809" y="58273"/>
                  </a:lnTo>
                  <a:lnTo>
                    <a:pt x="3687" y="59414"/>
                  </a:lnTo>
                  <a:lnTo>
                    <a:pt x="3687" y="59458"/>
                  </a:lnTo>
                  <a:lnTo>
                    <a:pt x="4916" y="60379"/>
                  </a:lnTo>
                  <a:lnTo>
                    <a:pt x="5003" y="60423"/>
                  </a:lnTo>
                  <a:lnTo>
                    <a:pt x="5091" y="60379"/>
                  </a:lnTo>
                  <a:lnTo>
                    <a:pt x="5135" y="60336"/>
                  </a:lnTo>
                  <a:lnTo>
                    <a:pt x="5179" y="60248"/>
                  </a:lnTo>
                  <a:lnTo>
                    <a:pt x="5179" y="60204"/>
                  </a:lnTo>
                  <a:lnTo>
                    <a:pt x="5179" y="60160"/>
                  </a:lnTo>
                  <a:lnTo>
                    <a:pt x="5135" y="60072"/>
                  </a:lnTo>
                  <a:lnTo>
                    <a:pt x="3950" y="59195"/>
                  </a:lnTo>
                  <a:lnTo>
                    <a:pt x="3073" y="58054"/>
                  </a:lnTo>
                  <a:lnTo>
                    <a:pt x="2107" y="55465"/>
                  </a:lnTo>
                  <a:lnTo>
                    <a:pt x="1405" y="53183"/>
                  </a:lnTo>
                  <a:lnTo>
                    <a:pt x="615" y="50155"/>
                  </a:lnTo>
                  <a:lnTo>
                    <a:pt x="352" y="48488"/>
                  </a:lnTo>
                  <a:lnTo>
                    <a:pt x="659" y="47347"/>
                  </a:lnTo>
                  <a:lnTo>
                    <a:pt x="1317" y="45197"/>
                  </a:lnTo>
                  <a:lnTo>
                    <a:pt x="1317" y="45153"/>
                  </a:lnTo>
                  <a:lnTo>
                    <a:pt x="1712" y="42564"/>
                  </a:lnTo>
                  <a:lnTo>
                    <a:pt x="2897" y="38352"/>
                  </a:lnTo>
                  <a:lnTo>
                    <a:pt x="3248" y="36991"/>
                  </a:lnTo>
                  <a:lnTo>
                    <a:pt x="3248" y="36947"/>
                  </a:lnTo>
                  <a:lnTo>
                    <a:pt x="3775" y="33569"/>
                  </a:lnTo>
                  <a:lnTo>
                    <a:pt x="4389" y="27338"/>
                  </a:lnTo>
                  <a:lnTo>
                    <a:pt x="4301" y="25012"/>
                  </a:lnTo>
                  <a:lnTo>
                    <a:pt x="4389" y="22730"/>
                  </a:lnTo>
                  <a:lnTo>
                    <a:pt x="4696" y="20317"/>
                  </a:lnTo>
                  <a:lnTo>
                    <a:pt x="4872" y="16368"/>
                  </a:lnTo>
                  <a:lnTo>
                    <a:pt x="5091" y="12857"/>
                  </a:lnTo>
                  <a:lnTo>
                    <a:pt x="5003" y="11014"/>
                  </a:lnTo>
                  <a:lnTo>
                    <a:pt x="4477" y="7942"/>
                  </a:lnTo>
                  <a:lnTo>
                    <a:pt x="3775" y="4959"/>
                  </a:lnTo>
                  <a:lnTo>
                    <a:pt x="2985" y="483"/>
                  </a:lnTo>
                  <a:lnTo>
                    <a:pt x="3073" y="220"/>
                  </a:lnTo>
                  <a:lnTo>
                    <a:pt x="3116" y="132"/>
                  </a:lnTo>
                  <a:lnTo>
                    <a:pt x="3073" y="88"/>
                  </a:lnTo>
                  <a:lnTo>
                    <a:pt x="3029" y="44"/>
                  </a:lnTo>
                  <a:lnTo>
                    <a:pt x="298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1" name="Google Shape;7831;p246"/>
            <p:cNvSpPr/>
            <p:nvPr/>
          </p:nvSpPr>
          <p:spPr>
            <a:xfrm>
              <a:off x="4766575" y="3551350"/>
              <a:ext cx="129475" cy="1474400"/>
            </a:xfrm>
            <a:custGeom>
              <a:avLst/>
              <a:gdLst/>
              <a:ahLst/>
              <a:cxnLst/>
              <a:rect l="l" t="t" r="r" b="b"/>
              <a:pathLst>
                <a:path w="5179" h="58976" extrusionOk="0">
                  <a:moveTo>
                    <a:pt x="3687" y="0"/>
                  </a:moveTo>
                  <a:lnTo>
                    <a:pt x="3643" y="44"/>
                  </a:lnTo>
                  <a:lnTo>
                    <a:pt x="3555" y="88"/>
                  </a:lnTo>
                  <a:lnTo>
                    <a:pt x="3555" y="132"/>
                  </a:lnTo>
                  <a:lnTo>
                    <a:pt x="3336" y="878"/>
                  </a:lnTo>
                  <a:lnTo>
                    <a:pt x="3336" y="966"/>
                  </a:lnTo>
                  <a:lnTo>
                    <a:pt x="3994" y="5749"/>
                  </a:lnTo>
                  <a:lnTo>
                    <a:pt x="4521" y="8513"/>
                  </a:lnTo>
                  <a:lnTo>
                    <a:pt x="4828" y="10356"/>
                  </a:lnTo>
                  <a:lnTo>
                    <a:pt x="4740" y="13472"/>
                  </a:lnTo>
                  <a:lnTo>
                    <a:pt x="4608" y="15973"/>
                  </a:lnTo>
                  <a:lnTo>
                    <a:pt x="4608" y="18123"/>
                  </a:lnTo>
                  <a:lnTo>
                    <a:pt x="4477" y="19834"/>
                  </a:lnTo>
                  <a:lnTo>
                    <a:pt x="4082" y="21984"/>
                  </a:lnTo>
                  <a:lnTo>
                    <a:pt x="4082" y="22028"/>
                  </a:lnTo>
                  <a:lnTo>
                    <a:pt x="3994" y="25495"/>
                  </a:lnTo>
                  <a:lnTo>
                    <a:pt x="4169" y="28128"/>
                  </a:lnTo>
                  <a:lnTo>
                    <a:pt x="4082" y="29971"/>
                  </a:lnTo>
                  <a:lnTo>
                    <a:pt x="3687" y="33437"/>
                  </a:lnTo>
                  <a:lnTo>
                    <a:pt x="3248" y="36158"/>
                  </a:lnTo>
                  <a:lnTo>
                    <a:pt x="2678" y="38220"/>
                  </a:lnTo>
                  <a:lnTo>
                    <a:pt x="2063" y="40370"/>
                  </a:lnTo>
                  <a:lnTo>
                    <a:pt x="1712" y="41467"/>
                  </a:lnTo>
                  <a:lnTo>
                    <a:pt x="1712" y="41511"/>
                  </a:lnTo>
                  <a:lnTo>
                    <a:pt x="1624" y="44012"/>
                  </a:lnTo>
                  <a:lnTo>
                    <a:pt x="1537" y="44934"/>
                  </a:lnTo>
                  <a:lnTo>
                    <a:pt x="791" y="47259"/>
                  </a:lnTo>
                  <a:lnTo>
                    <a:pt x="1" y="49278"/>
                  </a:lnTo>
                  <a:lnTo>
                    <a:pt x="1" y="49366"/>
                  </a:lnTo>
                  <a:lnTo>
                    <a:pt x="45" y="49453"/>
                  </a:lnTo>
                  <a:lnTo>
                    <a:pt x="352" y="49673"/>
                  </a:lnTo>
                  <a:lnTo>
                    <a:pt x="1888" y="54324"/>
                  </a:lnTo>
                  <a:lnTo>
                    <a:pt x="2809" y="57308"/>
                  </a:lnTo>
                  <a:lnTo>
                    <a:pt x="2853" y="57308"/>
                  </a:lnTo>
                  <a:lnTo>
                    <a:pt x="3511" y="58888"/>
                  </a:lnTo>
                  <a:lnTo>
                    <a:pt x="3599" y="58975"/>
                  </a:lnTo>
                  <a:lnTo>
                    <a:pt x="3775" y="58975"/>
                  </a:lnTo>
                  <a:lnTo>
                    <a:pt x="3818" y="58932"/>
                  </a:lnTo>
                  <a:lnTo>
                    <a:pt x="3862" y="58888"/>
                  </a:lnTo>
                  <a:lnTo>
                    <a:pt x="3862" y="58800"/>
                  </a:lnTo>
                  <a:lnTo>
                    <a:pt x="3862" y="58756"/>
                  </a:lnTo>
                  <a:lnTo>
                    <a:pt x="3160" y="57176"/>
                  </a:lnTo>
                  <a:lnTo>
                    <a:pt x="2195" y="54193"/>
                  </a:lnTo>
                  <a:lnTo>
                    <a:pt x="659" y="49541"/>
                  </a:lnTo>
                  <a:lnTo>
                    <a:pt x="615" y="49410"/>
                  </a:lnTo>
                  <a:lnTo>
                    <a:pt x="352" y="49278"/>
                  </a:lnTo>
                  <a:lnTo>
                    <a:pt x="1098" y="47391"/>
                  </a:lnTo>
                  <a:lnTo>
                    <a:pt x="1888" y="45022"/>
                  </a:lnTo>
                  <a:lnTo>
                    <a:pt x="1975" y="44056"/>
                  </a:lnTo>
                  <a:lnTo>
                    <a:pt x="2063" y="41555"/>
                  </a:lnTo>
                  <a:lnTo>
                    <a:pt x="2414" y="40502"/>
                  </a:lnTo>
                  <a:lnTo>
                    <a:pt x="3029" y="38308"/>
                  </a:lnTo>
                  <a:lnTo>
                    <a:pt x="3599" y="36245"/>
                  </a:lnTo>
                  <a:lnTo>
                    <a:pt x="4038" y="33481"/>
                  </a:lnTo>
                  <a:lnTo>
                    <a:pt x="4433" y="30014"/>
                  </a:lnTo>
                  <a:lnTo>
                    <a:pt x="4521" y="28128"/>
                  </a:lnTo>
                  <a:lnTo>
                    <a:pt x="4345" y="25495"/>
                  </a:lnTo>
                  <a:lnTo>
                    <a:pt x="4433" y="22028"/>
                  </a:lnTo>
                  <a:lnTo>
                    <a:pt x="4828" y="19878"/>
                  </a:lnTo>
                  <a:lnTo>
                    <a:pt x="4959" y="18167"/>
                  </a:lnTo>
                  <a:lnTo>
                    <a:pt x="4959" y="16017"/>
                  </a:lnTo>
                  <a:lnTo>
                    <a:pt x="5091" y="13472"/>
                  </a:lnTo>
                  <a:lnTo>
                    <a:pt x="5179" y="10312"/>
                  </a:lnTo>
                  <a:lnTo>
                    <a:pt x="5179" y="10268"/>
                  </a:lnTo>
                  <a:lnTo>
                    <a:pt x="4828" y="8469"/>
                  </a:lnTo>
                  <a:lnTo>
                    <a:pt x="4345" y="5661"/>
                  </a:lnTo>
                  <a:lnTo>
                    <a:pt x="3687" y="966"/>
                  </a:lnTo>
                  <a:lnTo>
                    <a:pt x="3862" y="220"/>
                  </a:lnTo>
                  <a:lnTo>
                    <a:pt x="3862" y="176"/>
                  </a:lnTo>
                  <a:lnTo>
                    <a:pt x="3862" y="88"/>
                  </a:lnTo>
                  <a:lnTo>
                    <a:pt x="3818" y="44"/>
                  </a:lnTo>
                  <a:lnTo>
                    <a:pt x="377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2" name="Google Shape;7832;p246"/>
            <p:cNvSpPr/>
            <p:nvPr/>
          </p:nvSpPr>
          <p:spPr>
            <a:xfrm>
              <a:off x="4751225" y="3587550"/>
              <a:ext cx="113025" cy="1464525"/>
            </a:xfrm>
            <a:custGeom>
              <a:avLst/>
              <a:gdLst/>
              <a:ahLst/>
              <a:cxnLst/>
              <a:rect l="l" t="t" r="r" b="b"/>
              <a:pathLst>
                <a:path w="4521" h="58581" extrusionOk="0">
                  <a:moveTo>
                    <a:pt x="3248" y="0"/>
                  </a:moveTo>
                  <a:lnTo>
                    <a:pt x="3204" y="44"/>
                  </a:lnTo>
                  <a:lnTo>
                    <a:pt x="3160" y="88"/>
                  </a:lnTo>
                  <a:lnTo>
                    <a:pt x="3072" y="351"/>
                  </a:lnTo>
                  <a:lnTo>
                    <a:pt x="3072" y="439"/>
                  </a:lnTo>
                  <a:lnTo>
                    <a:pt x="3423" y="3423"/>
                  </a:lnTo>
                  <a:lnTo>
                    <a:pt x="3950" y="6977"/>
                  </a:lnTo>
                  <a:lnTo>
                    <a:pt x="4169" y="8338"/>
                  </a:lnTo>
                  <a:lnTo>
                    <a:pt x="3994" y="12989"/>
                  </a:lnTo>
                  <a:lnTo>
                    <a:pt x="3950" y="15622"/>
                  </a:lnTo>
                  <a:lnTo>
                    <a:pt x="3643" y="17772"/>
                  </a:lnTo>
                  <a:lnTo>
                    <a:pt x="3292" y="19834"/>
                  </a:lnTo>
                  <a:lnTo>
                    <a:pt x="3248" y="23915"/>
                  </a:lnTo>
                  <a:lnTo>
                    <a:pt x="3335" y="26943"/>
                  </a:lnTo>
                  <a:lnTo>
                    <a:pt x="3467" y="28830"/>
                  </a:lnTo>
                  <a:lnTo>
                    <a:pt x="3072" y="32209"/>
                  </a:lnTo>
                  <a:lnTo>
                    <a:pt x="2765" y="34315"/>
                  </a:lnTo>
                  <a:lnTo>
                    <a:pt x="2458" y="35500"/>
                  </a:lnTo>
                  <a:lnTo>
                    <a:pt x="1273" y="39054"/>
                  </a:lnTo>
                  <a:lnTo>
                    <a:pt x="1273" y="39098"/>
                  </a:lnTo>
                  <a:lnTo>
                    <a:pt x="1098" y="40195"/>
                  </a:lnTo>
                  <a:lnTo>
                    <a:pt x="1054" y="40239"/>
                  </a:lnTo>
                  <a:lnTo>
                    <a:pt x="1273" y="43486"/>
                  </a:lnTo>
                  <a:lnTo>
                    <a:pt x="483" y="46075"/>
                  </a:lnTo>
                  <a:lnTo>
                    <a:pt x="1" y="47391"/>
                  </a:lnTo>
                  <a:lnTo>
                    <a:pt x="1" y="47435"/>
                  </a:lnTo>
                  <a:lnTo>
                    <a:pt x="1" y="48313"/>
                  </a:lnTo>
                  <a:lnTo>
                    <a:pt x="1" y="48356"/>
                  </a:lnTo>
                  <a:lnTo>
                    <a:pt x="1492" y="53096"/>
                  </a:lnTo>
                  <a:lnTo>
                    <a:pt x="2633" y="56606"/>
                  </a:lnTo>
                  <a:lnTo>
                    <a:pt x="3467" y="58449"/>
                  </a:lnTo>
                  <a:lnTo>
                    <a:pt x="3511" y="58537"/>
                  </a:lnTo>
                  <a:lnTo>
                    <a:pt x="3599" y="58581"/>
                  </a:lnTo>
                  <a:lnTo>
                    <a:pt x="3686" y="58537"/>
                  </a:lnTo>
                  <a:lnTo>
                    <a:pt x="3730" y="58493"/>
                  </a:lnTo>
                  <a:lnTo>
                    <a:pt x="3774" y="58449"/>
                  </a:lnTo>
                  <a:lnTo>
                    <a:pt x="3774" y="58405"/>
                  </a:lnTo>
                  <a:lnTo>
                    <a:pt x="3774" y="58317"/>
                  </a:lnTo>
                  <a:lnTo>
                    <a:pt x="2984" y="56474"/>
                  </a:lnTo>
                  <a:lnTo>
                    <a:pt x="1843" y="52964"/>
                  </a:lnTo>
                  <a:lnTo>
                    <a:pt x="352" y="48269"/>
                  </a:lnTo>
                  <a:lnTo>
                    <a:pt x="352" y="47479"/>
                  </a:lnTo>
                  <a:lnTo>
                    <a:pt x="790" y="46206"/>
                  </a:lnTo>
                  <a:lnTo>
                    <a:pt x="1580" y="43530"/>
                  </a:lnTo>
                  <a:lnTo>
                    <a:pt x="1624" y="43486"/>
                  </a:lnTo>
                  <a:lnTo>
                    <a:pt x="1405" y="40239"/>
                  </a:lnTo>
                  <a:lnTo>
                    <a:pt x="1624" y="39185"/>
                  </a:lnTo>
                  <a:lnTo>
                    <a:pt x="2765" y="35587"/>
                  </a:lnTo>
                  <a:lnTo>
                    <a:pt x="3116" y="34403"/>
                  </a:lnTo>
                  <a:lnTo>
                    <a:pt x="3116" y="34359"/>
                  </a:lnTo>
                  <a:lnTo>
                    <a:pt x="3423" y="32252"/>
                  </a:lnTo>
                  <a:lnTo>
                    <a:pt x="3818" y="28874"/>
                  </a:lnTo>
                  <a:lnTo>
                    <a:pt x="3818" y="28830"/>
                  </a:lnTo>
                  <a:lnTo>
                    <a:pt x="3686" y="26899"/>
                  </a:lnTo>
                  <a:lnTo>
                    <a:pt x="3599" y="23915"/>
                  </a:lnTo>
                  <a:lnTo>
                    <a:pt x="3643" y="19878"/>
                  </a:lnTo>
                  <a:lnTo>
                    <a:pt x="3994" y="17860"/>
                  </a:lnTo>
                  <a:lnTo>
                    <a:pt x="4301" y="15622"/>
                  </a:lnTo>
                  <a:lnTo>
                    <a:pt x="4345" y="12989"/>
                  </a:lnTo>
                  <a:lnTo>
                    <a:pt x="4520" y="8338"/>
                  </a:lnTo>
                  <a:lnTo>
                    <a:pt x="4520" y="8294"/>
                  </a:lnTo>
                  <a:lnTo>
                    <a:pt x="3774" y="3379"/>
                  </a:lnTo>
                  <a:lnTo>
                    <a:pt x="3423" y="439"/>
                  </a:lnTo>
                  <a:lnTo>
                    <a:pt x="3511" y="220"/>
                  </a:lnTo>
                  <a:lnTo>
                    <a:pt x="3511" y="132"/>
                  </a:lnTo>
                  <a:lnTo>
                    <a:pt x="3467" y="88"/>
                  </a:lnTo>
                  <a:lnTo>
                    <a:pt x="342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3" name="Google Shape;7833;p246"/>
            <p:cNvSpPr/>
            <p:nvPr/>
          </p:nvSpPr>
          <p:spPr>
            <a:xfrm>
              <a:off x="4716125" y="4375200"/>
              <a:ext cx="64750" cy="674675"/>
            </a:xfrm>
            <a:custGeom>
              <a:avLst/>
              <a:gdLst/>
              <a:ahLst/>
              <a:cxnLst/>
              <a:rect l="l" t="t" r="r" b="b"/>
              <a:pathLst>
                <a:path w="2590" h="26987" extrusionOk="0">
                  <a:moveTo>
                    <a:pt x="2370" y="0"/>
                  </a:moveTo>
                  <a:lnTo>
                    <a:pt x="2282" y="44"/>
                  </a:lnTo>
                  <a:lnTo>
                    <a:pt x="2238" y="88"/>
                  </a:lnTo>
                  <a:lnTo>
                    <a:pt x="2238" y="176"/>
                  </a:lnTo>
                  <a:lnTo>
                    <a:pt x="2019" y="1931"/>
                  </a:lnTo>
                  <a:lnTo>
                    <a:pt x="1624" y="3248"/>
                  </a:lnTo>
                  <a:lnTo>
                    <a:pt x="571" y="5617"/>
                  </a:lnTo>
                  <a:lnTo>
                    <a:pt x="571" y="5661"/>
                  </a:lnTo>
                  <a:lnTo>
                    <a:pt x="132" y="6890"/>
                  </a:lnTo>
                  <a:lnTo>
                    <a:pt x="132" y="6934"/>
                  </a:lnTo>
                  <a:lnTo>
                    <a:pt x="0" y="10093"/>
                  </a:lnTo>
                  <a:lnTo>
                    <a:pt x="220" y="14393"/>
                  </a:lnTo>
                  <a:lnTo>
                    <a:pt x="88" y="17640"/>
                  </a:lnTo>
                  <a:lnTo>
                    <a:pt x="220" y="20229"/>
                  </a:lnTo>
                  <a:lnTo>
                    <a:pt x="483" y="22511"/>
                  </a:lnTo>
                  <a:lnTo>
                    <a:pt x="527" y="24837"/>
                  </a:lnTo>
                  <a:lnTo>
                    <a:pt x="527" y="24881"/>
                  </a:lnTo>
                  <a:lnTo>
                    <a:pt x="702" y="25319"/>
                  </a:lnTo>
                  <a:lnTo>
                    <a:pt x="790" y="26811"/>
                  </a:lnTo>
                  <a:lnTo>
                    <a:pt x="790" y="26899"/>
                  </a:lnTo>
                  <a:lnTo>
                    <a:pt x="834" y="26943"/>
                  </a:lnTo>
                  <a:lnTo>
                    <a:pt x="878" y="26987"/>
                  </a:lnTo>
                  <a:lnTo>
                    <a:pt x="1010" y="26987"/>
                  </a:lnTo>
                  <a:lnTo>
                    <a:pt x="1053" y="26943"/>
                  </a:lnTo>
                  <a:lnTo>
                    <a:pt x="1097" y="26855"/>
                  </a:lnTo>
                  <a:lnTo>
                    <a:pt x="1141" y="26811"/>
                  </a:lnTo>
                  <a:lnTo>
                    <a:pt x="1053" y="25275"/>
                  </a:lnTo>
                  <a:lnTo>
                    <a:pt x="1053" y="25232"/>
                  </a:lnTo>
                  <a:lnTo>
                    <a:pt x="878" y="24793"/>
                  </a:lnTo>
                  <a:lnTo>
                    <a:pt x="834" y="22467"/>
                  </a:lnTo>
                  <a:lnTo>
                    <a:pt x="571" y="20185"/>
                  </a:lnTo>
                  <a:lnTo>
                    <a:pt x="439" y="17640"/>
                  </a:lnTo>
                  <a:lnTo>
                    <a:pt x="571" y="14393"/>
                  </a:lnTo>
                  <a:lnTo>
                    <a:pt x="351" y="10093"/>
                  </a:lnTo>
                  <a:lnTo>
                    <a:pt x="483" y="6977"/>
                  </a:lnTo>
                  <a:lnTo>
                    <a:pt x="878" y="5749"/>
                  </a:lnTo>
                  <a:lnTo>
                    <a:pt x="1975" y="3379"/>
                  </a:lnTo>
                  <a:lnTo>
                    <a:pt x="1975" y="3335"/>
                  </a:lnTo>
                  <a:lnTo>
                    <a:pt x="2370" y="2019"/>
                  </a:lnTo>
                  <a:lnTo>
                    <a:pt x="2589" y="220"/>
                  </a:lnTo>
                  <a:lnTo>
                    <a:pt x="2589" y="132"/>
                  </a:lnTo>
                  <a:lnTo>
                    <a:pt x="2545" y="88"/>
                  </a:lnTo>
                  <a:lnTo>
                    <a:pt x="2502" y="44"/>
                  </a:lnTo>
                  <a:lnTo>
                    <a:pt x="241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4" name="Google Shape;7834;p246"/>
            <p:cNvSpPr/>
            <p:nvPr/>
          </p:nvSpPr>
          <p:spPr>
            <a:xfrm>
              <a:off x="4683200" y="4215025"/>
              <a:ext cx="64750" cy="781100"/>
            </a:xfrm>
            <a:custGeom>
              <a:avLst/>
              <a:gdLst/>
              <a:ahLst/>
              <a:cxnLst/>
              <a:rect l="l" t="t" r="r" b="b"/>
              <a:pathLst>
                <a:path w="2590" h="31244" extrusionOk="0">
                  <a:moveTo>
                    <a:pt x="1976" y="1"/>
                  </a:moveTo>
                  <a:lnTo>
                    <a:pt x="1888" y="45"/>
                  </a:lnTo>
                  <a:lnTo>
                    <a:pt x="1888" y="89"/>
                  </a:lnTo>
                  <a:lnTo>
                    <a:pt x="1844" y="176"/>
                  </a:lnTo>
                  <a:lnTo>
                    <a:pt x="1844" y="2853"/>
                  </a:lnTo>
                  <a:lnTo>
                    <a:pt x="2063" y="6056"/>
                  </a:lnTo>
                  <a:lnTo>
                    <a:pt x="2239" y="7504"/>
                  </a:lnTo>
                  <a:lnTo>
                    <a:pt x="2151" y="8163"/>
                  </a:lnTo>
                  <a:lnTo>
                    <a:pt x="1098" y="10444"/>
                  </a:lnTo>
                  <a:lnTo>
                    <a:pt x="308" y="12419"/>
                  </a:lnTo>
                  <a:lnTo>
                    <a:pt x="308" y="12463"/>
                  </a:lnTo>
                  <a:lnTo>
                    <a:pt x="1" y="16324"/>
                  </a:lnTo>
                  <a:lnTo>
                    <a:pt x="89" y="18255"/>
                  </a:lnTo>
                  <a:lnTo>
                    <a:pt x="440" y="21985"/>
                  </a:lnTo>
                  <a:lnTo>
                    <a:pt x="440" y="24662"/>
                  </a:lnTo>
                  <a:lnTo>
                    <a:pt x="747" y="28874"/>
                  </a:lnTo>
                  <a:lnTo>
                    <a:pt x="835" y="29971"/>
                  </a:lnTo>
                  <a:lnTo>
                    <a:pt x="835" y="30015"/>
                  </a:lnTo>
                  <a:lnTo>
                    <a:pt x="1317" y="31156"/>
                  </a:lnTo>
                  <a:lnTo>
                    <a:pt x="1405" y="31200"/>
                  </a:lnTo>
                  <a:lnTo>
                    <a:pt x="1493" y="31244"/>
                  </a:lnTo>
                  <a:lnTo>
                    <a:pt x="1581" y="31244"/>
                  </a:lnTo>
                  <a:lnTo>
                    <a:pt x="1624" y="31200"/>
                  </a:lnTo>
                  <a:lnTo>
                    <a:pt x="1668" y="31156"/>
                  </a:lnTo>
                  <a:lnTo>
                    <a:pt x="1668" y="31068"/>
                  </a:lnTo>
                  <a:lnTo>
                    <a:pt x="1668" y="31024"/>
                  </a:lnTo>
                  <a:lnTo>
                    <a:pt x="1186" y="29883"/>
                  </a:lnTo>
                  <a:lnTo>
                    <a:pt x="1098" y="28874"/>
                  </a:lnTo>
                  <a:lnTo>
                    <a:pt x="791" y="24662"/>
                  </a:lnTo>
                  <a:lnTo>
                    <a:pt x="791" y="21941"/>
                  </a:lnTo>
                  <a:lnTo>
                    <a:pt x="440" y="18255"/>
                  </a:lnTo>
                  <a:lnTo>
                    <a:pt x="352" y="16324"/>
                  </a:lnTo>
                  <a:lnTo>
                    <a:pt x="615" y="12507"/>
                  </a:lnTo>
                  <a:lnTo>
                    <a:pt x="1449" y="10620"/>
                  </a:lnTo>
                  <a:lnTo>
                    <a:pt x="2502" y="8294"/>
                  </a:lnTo>
                  <a:lnTo>
                    <a:pt x="2502" y="8250"/>
                  </a:lnTo>
                  <a:lnTo>
                    <a:pt x="2590" y="7548"/>
                  </a:lnTo>
                  <a:lnTo>
                    <a:pt x="2590" y="7504"/>
                  </a:lnTo>
                  <a:lnTo>
                    <a:pt x="2414" y="6013"/>
                  </a:lnTo>
                  <a:lnTo>
                    <a:pt x="2195" y="2809"/>
                  </a:lnTo>
                  <a:lnTo>
                    <a:pt x="2195" y="176"/>
                  </a:lnTo>
                  <a:lnTo>
                    <a:pt x="2195" y="89"/>
                  </a:lnTo>
                  <a:lnTo>
                    <a:pt x="2151" y="45"/>
                  </a:lnTo>
                  <a:lnTo>
                    <a:pt x="210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5" name="Google Shape;7835;p246"/>
            <p:cNvSpPr/>
            <p:nvPr/>
          </p:nvSpPr>
          <p:spPr>
            <a:xfrm>
              <a:off x="4650300" y="4168950"/>
              <a:ext cx="75725" cy="786600"/>
            </a:xfrm>
            <a:custGeom>
              <a:avLst/>
              <a:gdLst/>
              <a:ahLst/>
              <a:cxnLst/>
              <a:rect l="l" t="t" r="r" b="b"/>
              <a:pathLst>
                <a:path w="3029" h="31464" extrusionOk="0">
                  <a:moveTo>
                    <a:pt x="2765" y="1"/>
                  </a:moveTo>
                  <a:lnTo>
                    <a:pt x="2677" y="45"/>
                  </a:lnTo>
                  <a:lnTo>
                    <a:pt x="2677" y="89"/>
                  </a:lnTo>
                  <a:lnTo>
                    <a:pt x="2633" y="176"/>
                  </a:lnTo>
                  <a:lnTo>
                    <a:pt x="2677" y="791"/>
                  </a:lnTo>
                  <a:lnTo>
                    <a:pt x="2546" y="1668"/>
                  </a:lnTo>
                  <a:lnTo>
                    <a:pt x="1317" y="5442"/>
                  </a:lnTo>
                  <a:lnTo>
                    <a:pt x="1141" y="6320"/>
                  </a:lnTo>
                  <a:lnTo>
                    <a:pt x="1141" y="6364"/>
                  </a:lnTo>
                  <a:lnTo>
                    <a:pt x="1317" y="7548"/>
                  </a:lnTo>
                  <a:lnTo>
                    <a:pt x="1054" y="11892"/>
                  </a:lnTo>
                  <a:lnTo>
                    <a:pt x="352" y="13516"/>
                  </a:lnTo>
                  <a:lnTo>
                    <a:pt x="352" y="13560"/>
                  </a:lnTo>
                  <a:lnTo>
                    <a:pt x="132" y="14745"/>
                  </a:lnTo>
                  <a:lnTo>
                    <a:pt x="0" y="16939"/>
                  </a:lnTo>
                  <a:lnTo>
                    <a:pt x="44" y="19177"/>
                  </a:lnTo>
                  <a:lnTo>
                    <a:pt x="352" y="21634"/>
                  </a:lnTo>
                  <a:lnTo>
                    <a:pt x="746" y="25495"/>
                  </a:lnTo>
                  <a:lnTo>
                    <a:pt x="790" y="28040"/>
                  </a:lnTo>
                  <a:lnTo>
                    <a:pt x="1010" y="30322"/>
                  </a:lnTo>
                  <a:lnTo>
                    <a:pt x="1054" y="30366"/>
                  </a:lnTo>
                  <a:lnTo>
                    <a:pt x="1405" y="31375"/>
                  </a:lnTo>
                  <a:lnTo>
                    <a:pt x="1492" y="31463"/>
                  </a:lnTo>
                  <a:lnTo>
                    <a:pt x="1624" y="31463"/>
                  </a:lnTo>
                  <a:lnTo>
                    <a:pt x="1712" y="31419"/>
                  </a:lnTo>
                  <a:lnTo>
                    <a:pt x="1756" y="31375"/>
                  </a:lnTo>
                  <a:lnTo>
                    <a:pt x="1756" y="31288"/>
                  </a:lnTo>
                  <a:lnTo>
                    <a:pt x="1756" y="31244"/>
                  </a:lnTo>
                  <a:lnTo>
                    <a:pt x="1361" y="30278"/>
                  </a:lnTo>
                  <a:lnTo>
                    <a:pt x="1141" y="27997"/>
                  </a:lnTo>
                  <a:lnTo>
                    <a:pt x="1098" y="25452"/>
                  </a:lnTo>
                  <a:lnTo>
                    <a:pt x="703" y="21590"/>
                  </a:lnTo>
                  <a:lnTo>
                    <a:pt x="395" y="19177"/>
                  </a:lnTo>
                  <a:lnTo>
                    <a:pt x="352" y="16983"/>
                  </a:lnTo>
                  <a:lnTo>
                    <a:pt x="483" y="14789"/>
                  </a:lnTo>
                  <a:lnTo>
                    <a:pt x="703" y="13648"/>
                  </a:lnTo>
                  <a:lnTo>
                    <a:pt x="1405" y="11980"/>
                  </a:lnTo>
                  <a:lnTo>
                    <a:pt x="1405" y="11936"/>
                  </a:lnTo>
                  <a:lnTo>
                    <a:pt x="1668" y="7548"/>
                  </a:lnTo>
                  <a:lnTo>
                    <a:pt x="1492" y="6364"/>
                  </a:lnTo>
                  <a:lnTo>
                    <a:pt x="1668" y="5530"/>
                  </a:lnTo>
                  <a:lnTo>
                    <a:pt x="2897" y="1756"/>
                  </a:lnTo>
                  <a:lnTo>
                    <a:pt x="2897" y="1712"/>
                  </a:lnTo>
                  <a:lnTo>
                    <a:pt x="3028" y="791"/>
                  </a:lnTo>
                  <a:lnTo>
                    <a:pt x="2984" y="133"/>
                  </a:lnTo>
                  <a:lnTo>
                    <a:pt x="2984" y="89"/>
                  </a:lnTo>
                  <a:lnTo>
                    <a:pt x="2940" y="45"/>
                  </a:lnTo>
                  <a:lnTo>
                    <a:pt x="289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6" name="Google Shape;7836;p246"/>
            <p:cNvSpPr/>
            <p:nvPr/>
          </p:nvSpPr>
          <p:spPr>
            <a:xfrm>
              <a:off x="4619575" y="4645050"/>
              <a:ext cx="51600" cy="285250"/>
            </a:xfrm>
            <a:custGeom>
              <a:avLst/>
              <a:gdLst/>
              <a:ahLst/>
              <a:cxnLst/>
              <a:rect l="l" t="t" r="r" b="b"/>
              <a:pathLst>
                <a:path w="2064" h="11410" extrusionOk="0">
                  <a:moveTo>
                    <a:pt x="132" y="1"/>
                  </a:moveTo>
                  <a:lnTo>
                    <a:pt x="89" y="45"/>
                  </a:lnTo>
                  <a:lnTo>
                    <a:pt x="45" y="89"/>
                  </a:lnTo>
                  <a:lnTo>
                    <a:pt x="1" y="133"/>
                  </a:lnTo>
                  <a:lnTo>
                    <a:pt x="1" y="220"/>
                  </a:lnTo>
                  <a:lnTo>
                    <a:pt x="308" y="2063"/>
                  </a:lnTo>
                  <a:lnTo>
                    <a:pt x="527" y="4257"/>
                  </a:lnTo>
                  <a:lnTo>
                    <a:pt x="1229" y="10313"/>
                  </a:lnTo>
                  <a:lnTo>
                    <a:pt x="1229" y="10357"/>
                  </a:lnTo>
                  <a:lnTo>
                    <a:pt x="1712" y="11322"/>
                  </a:lnTo>
                  <a:lnTo>
                    <a:pt x="1756" y="11366"/>
                  </a:lnTo>
                  <a:lnTo>
                    <a:pt x="1888" y="11410"/>
                  </a:lnTo>
                  <a:lnTo>
                    <a:pt x="1932" y="11410"/>
                  </a:lnTo>
                  <a:lnTo>
                    <a:pt x="2019" y="11366"/>
                  </a:lnTo>
                  <a:lnTo>
                    <a:pt x="2019" y="11278"/>
                  </a:lnTo>
                  <a:lnTo>
                    <a:pt x="2063" y="11234"/>
                  </a:lnTo>
                  <a:lnTo>
                    <a:pt x="2019" y="11147"/>
                  </a:lnTo>
                  <a:lnTo>
                    <a:pt x="1537" y="10225"/>
                  </a:lnTo>
                  <a:lnTo>
                    <a:pt x="878" y="4214"/>
                  </a:lnTo>
                  <a:lnTo>
                    <a:pt x="659" y="2019"/>
                  </a:lnTo>
                  <a:lnTo>
                    <a:pt x="352" y="177"/>
                  </a:lnTo>
                  <a:lnTo>
                    <a:pt x="308" y="89"/>
                  </a:lnTo>
                  <a:lnTo>
                    <a:pt x="264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7" name="Google Shape;7837;p246"/>
            <p:cNvSpPr/>
            <p:nvPr/>
          </p:nvSpPr>
          <p:spPr>
            <a:xfrm>
              <a:off x="4598750" y="4775600"/>
              <a:ext cx="26350" cy="111925"/>
            </a:xfrm>
            <a:custGeom>
              <a:avLst/>
              <a:gdLst/>
              <a:ahLst/>
              <a:cxnLst/>
              <a:rect l="l" t="t" r="r" b="b"/>
              <a:pathLst>
                <a:path w="1054" h="4477" extrusionOk="0">
                  <a:moveTo>
                    <a:pt x="176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0" y="132"/>
                  </a:lnTo>
                  <a:lnTo>
                    <a:pt x="0" y="220"/>
                  </a:lnTo>
                  <a:lnTo>
                    <a:pt x="0" y="264"/>
                  </a:lnTo>
                  <a:lnTo>
                    <a:pt x="88" y="2853"/>
                  </a:lnTo>
                  <a:lnTo>
                    <a:pt x="88" y="2897"/>
                  </a:lnTo>
                  <a:lnTo>
                    <a:pt x="263" y="3555"/>
                  </a:lnTo>
                  <a:lnTo>
                    <a:pt x="307" y="3599"/>
                  </a:lnTo>
                  <a:lnTo>
                    <a:pt x="702" y="4389"/>
                  </a:lnTo>
                  <a:lnTo>
                    <a:pt x="790" y="4477"/>
                  </a:lnTo>
                  <a:lnTo>
                    <a:pt x="965" y="4477"/>
                  </a:lnTo>
                  <a:lnTo>
                    <a:pt x="1009" y="4433"/>
                  </a:lnTo>
                  <a:lnTo>
                    <a:pt x="1009" y="4345"/>
                  </a:lnTo>
                  <a:lnTo>
                    <a:pt x="1053" y="4301"/>
                  </a:lnTo>
                  <a:lnTo>
                    <a:pt x="1009" y="4213"/>
                  </a:lnTo>
                  <a:lnTo>
                    <a:pt x="614" y="3467"/>
                  </a:lnTo>
                  <a:lnTo>
                    <a:pt x="439" y="2853"/>
                  </a:lnTo>
                  <a:lnTo>
                    <a:pt x="351" y="308"/>
                  </a:lnTo>
                  <a:lnTo>
                    <a:pt x="351" y="220"/>
                  </a:lnTo>
                  <a:lnTo>
                    <a:pt x="351" y="132"/>
                  </a:lnTo>
                  <a:lnTo>
                    <a:pt x="351" y="89"/>
                  </a:lnTo>
                  <a:lnTo>
                    <a:pt x="307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8" name="Google Shape;7838;p246"/>
            <p:cNvSpPr/>
            <p:nvPr/>
          </p:nvSpPr>
          <p:spPr>
            <a:xfrm>
              <a:off x="5341425" y="4865550"/>
              <a:ext cx="95450" cy="49400"/>
            </a:xfrm>
            <a:custGeom>
              <a:avLst/>
              <a:gdLst/>
              <a:ahLst/>
              <a:cxnLst/>
              <a:rect l="l" t="t" r="r" b="b"/>
              <a:pathLst>
                <a:path w="3818" h="1976" extrusionOk="0">
                  <a:moveTo>
                    <a:pt x="132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0" y="176"/>
                  </a:lnTo>
                  <a:lnTo>
                    <a:pt x="44" y="220"/>
                  </a:lnTo>
                  <a:lnTo>
                    <a:pt x="44" y="308"/>
                  </a:lnTo>
                  <a:lnTo>
                    <a:pt x="132" y="308"/>
                  </a:lnTo>
                  <a:lnTo>
                    <a:pt x="1448" y="1010"/>
                  </a:lnTo>
                  <a:lnTo>
                    <a:pt x="3028" y="1932"/>
                  </a:lnTo>
                  <a:lnTo>
                    <a:pt x="3116" y="1976"/>
                  </a:lnTo>
                  <a:lnTo>
                    <a:pt x="3247" y="1932"/>
                  </a:lnTo>
                  <a:lnTo>
                    <a:pt x="3774" y="1493"/>
                  </a:lnTo>
                  <a:lnTo>
                    <a:pt x="3818" y="1405"/>
                  </a:lnTo>
                  <a:lnTo>
                    <a:pt x="3818" y="1361"/>
                  </a:lnTo>
                  <a:lnTo>
                    <a:pt x="3818" y="1273"/>
                  </a:lnTo>
                  <a:lnTo>
                    <a:pt x="3774" y="1230"/>
                  </a:lnTo>
                  <a:lnTo>
                    <a:pt x="3730" y="1186"/>
                  </a:lnTo>
                  <a:lnTo>
                    <a:pt x="3598" y="1186"/>
                  </a:lnTo>
                  <a:lnTo>
                    <a:pt x="3555" y="1230"/>
                  </a:lnTo>
                  <a:lnTo>
                    <a:pt x="3116" y="1581"/>
                  </a:lnTo>
                  <a:lnTo>
                    <a:pt x="1624" y="703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9" name="Google Shape;7839;p246"/>
            <p:cNvSpPr/>
            <p:nvPr/>
          </p:nvSpPr>
          <p:spPr>
            <a:xfrm>
              <a:off x="5341425" y="4841425"/>
              <a:ext cx="97650" cy="45000"/>
            </a:xfrm>
            <a:custGeom>
              <a:avLst/>
              <a:gdLst/>
              <a:ahLst/>
              <a:cxnLst/>
              <a:rect l="l" t="t" r="r" b="b"/>
              <a:pathLst>
                <a:path w="3906" h="1800" extrusionOk="0">
                  <a:moveTo>
                    <a:pt x="88" y="1"/>
                  </a:move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44" y="264"/>
                  </a:lnTo>
                  <a:lnTo>
                    <a:pt x="88" y="308"/>
                  </a:lnTo>
                  <a:lnTo>
                    <a:pt x="527" y="703"/>
                  </a:lnTo>
                  <a:lnTo>
                    <a:pt x="571" y="703"/>
                  </a:lnTo>
                  <a:lnTo>
                    <a:pt x="2458" y="1536"/>
                  </a:lnTo>
                  <a:lnTo>
                    <a:pt x="3335" y="1756"/>
                  </a:lnTo>
                  <a:lnTo>
                    <a:pt x="3379" y="1800"/>
                  </a:lnTo>
                  <a:lnTo>
                    <a:pt x="3467" y="1756"/>
                  </a:lnTo>
                  <a:lnTo>
                    <a:pt x="3818" y="1536"/>
                  </a:lnTo>
                  <a:lnTo>
                    <a:pt x="3862" y="1492"/>
                  </a:lnTo>
                  <a:lnTo>
                    <a:pt x="3906" y="1449"/>
                  </a:lnTo>
                  <a:lnTo>
                    <a:pt x="3906" y="1361"/>
                  </a:lnTo>
                  <a:lnTo>
                    <a:pt x="3906" y="1317"/>
                  </a:lnTo>
                  <a:lnTo>
                    <a:pt x="3862" y="1229"/>
                  </a:lnTo>
                  <a:lnTo>
                    <a:pt x="3642" y="1229"/>
                  </a:lnTo>
                  <a:lnTo>
                    <a:pt x="3379" y="1405"/>
                  </a:lnTo>
                  <a:lnTo>
                    <a:pt x="2589" y="1185"/>
                  </a:lnTo>
                  <a:lnTo>
                    <a:pt x="746" y="395"/>
                  </a:lnTo>
                  <a:lnTo>
                    <a:pt x="307" y="44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0" name="Google Shape;7840;p246"/>
            <p:cNvSpPr/>
            <p:nvPr/>
          </p:nvSpPr>
          <p:spPr>
            <a:xfrm>
              <a:off x="5341425" y="4815100"/>
              <a:ext cx="127275" cy="43900"/>
            </a:xfrm>
            <a:custGeom>
              <a:avLst/>
              <a:gdLst/>
              <a:ahLst/>
              <a:cxnLst/>
              <a:rect l="l" t="t" r="r" b="b"/>
              <a:pathLst>
                <a:path w="5091" h="1756" extrusionOk="0">
                  <a:moveTo>
                    <a:pt x="88" y="0"/>
                  </a:moveTo>
                  <a:lnTo>
                    <a:pt x="44" y="44"/>
                  </a:lnTo>
                  <a:lnTo>
                    <a:pt x="0" y="88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44" y="308"/>
                  </a:lnTo>
                  <a:lnTo>
                    <a:pt x="571" y="790"/>
                  </a:lnTo>
                  <a:lnTo>
                    <a:pt x="571" y="834"/>
                  </a:lnTo>
                  <a:lnTo>
                    <a:pt x="1624" y="1361"/>
                  </a:lnTo>
                  <a:lnTo>
                    <a:pt x="1624" y="1405"/>
                  </a:lnTo>
                  <a:lnTo>
                    <a:pt x="2458" y="1712"/>
                  </a:lnTo>
                  <a:lnTo>
                    <a:pt x="2545" y="1756"/>
                  </a:lnTo>
                  <a:lnTo>
                    <a:pt x="3818" y="1668"/>
                  </a:lnTo>
                  <a:lnTo>
                    <a:pt x="3906" y="1624"/>
                  </a:lnTo>
                  <a:lnTo>
                    <a:pt x="5003" y="966"/>
                  </a:lnTo>
                  <a:lnTo>
                    <a:pt x="5046" y="922"/>
                  </a:lnTo>
                  <a:lnTo>
                    <a:pt x="5046" y="878"/>
                  </a:lnTo>
                  <a:lnTo>
                    <a:pt x="5090" y="790"/>
                  </a:lnTo>
                  <a:lnTo>
                    <a:pt x="5046" y="746"/>
                  </a:lnTo>
                  <a:lnTo>
                    <a:pt x="5003" y="659"/>
                  </a:lnTo>
                  <a:lnTo>
                    <a:pt x="4783" y="659"/>
                  </a:lnTo>
                  <a:lnTo>
                    <a:pt x="3774" y="1317"/>
                  </a:lnTo>
                  <a:lnTo>
                    <a:pt x="2545" y="1405"/>
                  </a:lnTo>
                  <a:lnTo>
                    <a:pt x="1755" y="1054"/>
                  </a:lnTo>
                  <a:lnTo>
                    <a:pt x="790" y="527"/>
                  </a:lnTo>
                  <a:lnTo>
                    <a:pt x="264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1" name="Google Shape;7841;p246"/>
            <p:cNvSpPr/>
            <p:nvPr/>
          </p:nvSpPr>
          <p:spPr>
            <a:xfrm>
              <a:off x="5305225" y="4740500"/>
              <a:ext cx="241350" cy="79000"/>
            </a:xfrm>
            <a:custGeom>
              <a:avLst/>
              <a:gdLst/>
              <a:ahLst/>
              <a:cxnLst/>
              <a:rect l="l" t="t" r="r" b="b"/>
              <a:pathLst>
                <a:path w="9654" h="3160" extrusionOk="0">
                  <a:moveTo>
                    <a:pt x="88" y="1"/>
                  </a:move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44" y="264"/>
                  </a:lnTo>
                  <a:lnTo>
                    <a:pt x="307" y="659"/>
                  </a:lnTo>
                  <a:lnTo>
                    <a:pt x="878" y="1668"/>
                  </a:lnTo>
                  <a:lnTo>
                    <a:pt x="878" y="1712"/>
                  </a:lnTo>
                  <a:lnTo>
                    <a:pt x="1755" y="2458"/>
                  </a:lnTo>
                  <a:lnTo>
                    <a:pt x="1799" y="2502"/>
                  </a:lnTo>
                  <a:lnTo>
                    <a:pt x="2852" y="2853"/>
                  </a:lnTo>
                  <a:lnTo>
                    <a:pt x="2896" y="2853"/>
                  </a:lnTo>
                  <a:lnTo>
                    <a:pt x="6231" y="3160"/>
                  </a:lnTo>
                  <a:lnTo>
                    <a:pt x="6275" y="3160"/>
                  </a:lnTo>
                  <a:lnTo>
                    <a:pt x="6319" y="3116"/>
                  </a:lnTo>
                  <a:lnTo>
                    <a:pt x="9566" y="1493"/>
                  </a:lnTo>
                  <a:lnTo>
                    <a:pt x="9610" y="1449"/>
                  </a:lnTo>
                  <a:lnTo>
                    <a:pt x="9654" y="1405"/>
                  </a:lnTo>
                  <a:lnTo>
                    <a:pt x="9654" y="1361"/>
                  </a:lnTo>
                  <a:lnTo>
                    <a:pt x="9654" y="1273"/>
                  </a:lnTo>
                  <a:lnTo>
                    <a:pt x="9610" y="1229"/>
                  </a:lnTo>
                  <a:lnTo>
                    <a:pt x="9566" y="1185"/>
                  </a:lnTo>
                  <a:lnTo>
                    <a:pt x="9391" y="1185"/>
                  </a:lnTo>
                  <a:lnTo>
                    <a:pt x="6231" y="2809"/>
                  </a:lnTo>
                  <a:lnTo>
                    <a:pt x="2940" y="2546"/>
                  </a:lnTo>
                  <a:lnTo>
                    <a:pt x="1931" y="2195"/>
                  </a:lnTo>
                  <a:lnTo>
                    <a:pt x="1141" y="1449"/>
                  </a:lnTo>
                  <a:lnTo>
                    <a:pt x="614" y="483"/>
                  </a:lnTo>
                  <a:lnTo>
                    <a:pt x="351" y="44"/>
                  </a:lnTo>
                  <a:lnTo>
                    <a:pt x="30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2" name="Google Shape;7842;p246"/>
            <p:cNvSpPr/>
            <p:nvPr/>
          </p:nvSpPr>
          <p:spPr>
            <a:xfrm>
              <a:off x="5384200" y="5052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3" name="Google Shape;7843;p246"/>
            <p:cNvSpPr/>
            <p:nvPr/>
          </p:nvSpPr>
          <p:spPr>
            <a:xfrm>
              <a:off x="5384200" y="5052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4" name="Google Shape;7844;p246"/>
            <p:cNvSpPr/>
            <p:nvPr/>
          </p:nvSpPr>
          <p:spPr>
            <a:xfrm>
              <a:off x="5067175" y="3133375"/>
              <a:ext cx="866650" cy="1926375"/>
            </a:xfrm>
            <a:custGeom>
              <a:avLst/>
              <a:gdLst/>
              <a:ahLst/>
              <a:cxnLst/>
              <a:rect l="l" t="t" r="r" b="b"/>
              <a:pathLst>
                <a:path w="34666" h="77055" extrusionOk="0">
                  <a:moveTo>
                    <a:pt x="34446" y="1"/>
                  </a:moveTo>
                  <a:lnTo>
                    <a:pt x="34359" y="45"/>
                  </a:lnTo>
                  <a:lnTo>
                    <a:pt x="31857" y="1976"/>
                  </a:lnTo>
                  <a:lnTo>
                    <a:pt x="28215" y="4916"/>
                  </a:lnTo>
                  <a:lnTo>
                    <a:pt x="25846" y="6802"/>
                  </a:lnTo>
                  <a:lnTo>
                    <a:pt x="23783" y="8470"/>
                  </a:lnTo>
                  <a:lnTo>
                    <a:pt x="20668" y="10927"/>
                  </a:lnTo>
                  <a:lnTo>
                    <a:pt x="15665" y="13077"/>
                  </a:lnTo>
                  <a:lnTo>
                    <a:pt x="15622" y="13121"/>
                  </a:lnTo>
                  <a:lnTo>
                    <a:pt x="13866" y="14218"/>
                  </a:lnTo>
                  <a:lnTo>
                    <a:pt x="13822" y="14218"/>
                  </a:lnTo>
                  <a:lnTo>
                    <a:pt x="12331" y="15666"/>
                  </a:lnTo>
                  <a:lnTo>
                    <a:pt x="10224" y="18387"/>
                  </a:lnTo>
                  <a:lnTo>
                    <a:pt x="9610" y="19089"/>
                  </a:lnTo>
                  <a:lnTo>
                    <a:pt x="8776" y="19615"/>
                  </a:lnTo>
                  <a:lnTo>
                    <a:pt x="8732" y="19615"/>
                  </a:lnTo>
                  <a:lnTo>
                    <a:pt x="8118" y="20274"/>
                  </a:lnTo>
                  <a:lnTo>
                    <a:pt x="8118" y="20317"/>
                  </a:lnTo>
                  <a:lnTo>
                    <a:pt x="7065" y="22204"/>
                  </a:lnTo>
                  <a:lnTo>
                    <a:pt x="7021" y="22248"/>
                  </a:lnTo>
                  <a:lnTo>
                    <a:pt x="6451" y="23916"/>
                  </a:lnTo>
                  <a:lnTo>
                    <a:pt x="6451" y="23960"/>
                  </a:lnTo>
                  <a:lnTo>
                    <a:pt x="6319" y="25583"/>
                  </a:lnTo>
                  <a:lnTo>
                    <a:pt x="6319" y="25627"/>
                  </a:lnTo>
                  <a:lnTo>
                    <a:pt x="6845" y="28391"/>
                  </a:lnTo>
                  <a:lnTo>
                    <a:pt x="6845" y="30629"/>
                  </a:lnTo>
                  <a:lnTo>
                    <a:pt x="6275" y="35632"/>
                  </a:lnTo>
                  <a:lnTo>
                    <a:pt x="5836" y="38967"/>
                  </a:lnTo>
                  <a:lnTo>
                    <a:pt x="5441" y="41863"/>
                  </a:lnTo>
                  <a:lnTo>
                    <a:pt x="5134" y="43662"/>
                  </a:lnTo>
                  <a:lnTo>
                    <a:pt x="4169" y="47699"/>
                  </a:lnTo>
                  <a:lnTo>
                    <a:pt x="3598" y="50244"/>
                  </a:lnTo>
                  <a:lnTo>
                    <a:pt x="3291" y="52087"/>
                  </a:lnTo>
                  <a:lnTo>
                    <a:pt x="2633" y="53491"/>
                  </a:lnTo>
                  <a:lnTo>
                    <a:pt x="2633" y="53535"/>
                  </a:lnTo>
                  <a:lnTo>
                    <a:pt x="2106" y="56431"/>
                  </a:lnTo>
                  <a:lnTo>
                    <a:pt x="834" y="60556"/>
                  </a:lnTo>
                  <a:lnTo>
                    <a:pt x="219" y="62838"/>
                  </a:lnTo>
                  <a:lnTo>
                    <a:pt x="0" y="63891"/>
                  </a:lnTo>
                  <a:lnTo>
                    <a:pt x="0" y="63935"/>
                  </a:lnTo>
                  <a:lnTo>
                    <a:pt x="44" y="64900"/>
                  </a:lnTo>
                  <a:lnTo>
                    <a:pt x="88" y="64988"/>
                  </a:lnTo>
                  <a:lnTo>
                    <a:pt x="2019" y="67094"/>
                  </a:lnTo>
                  <a:lnTo>
                    <a:pt x="3511" y="68674"/>
                  </a:lnTo>
                  <a:lnTo>
                    <a:pt x="5485" y="70999"/>
                  </a:lnTo>
                  <a:lnTo>
                    <a:pt x="7811" y="73413"/>
                  </a:lnTo>
                  <a:lnTo>
                    <a:pt x="9829" y="75651"/>
                  </a:lnTo>
                  <a:lnTo>
                    <a:pt x="10882" y="76967"/>
                  </a:lnTo>
                  <a:lnTo>
                    <a:pt x="10926" y="77011"/>
                  </a:lnTo>
                  <a:lnTo>
                    <a:pt x="11014" y="77055"/>
                  </a:lnTo>
                  <a:lnTo>
                    <a:pt x="11102" y="77011"/>
                  </a:lnTo>
                  <a:lnTo>
                    <a:pt x="11146" y="76967"/>
                  </a:lnTo>
                  <a:lnTo>
                    <a:pt x="11190" y="76879"/>
                  </a:lnTo>
                  <a:lnTo>
                    <a:pt x="11190" y="76835"/>
                  </a:lnTo>
                  <a:lnTo>
                    <a:pt x="11146" y="76748"/>
                  </a:lnTo>
                  <a:lnTo>
                    <a:pt x="10093" y="75387"/>
                  </a:lnTo>
                  <a:lnTo>
                    <a:pt x="8030" y="73193"/>
                  </a:lnTo>
                  <a:lnTo>
                    <a:pt x="5748" y="70780"/>
                  </a:lnTo>
                  <a:lnTo>
                    <a:pt x="3774" y="68410"/>
                  </a:lnTo>
                  <a:lnTo>
                    <a:pt x="2282" y="66831"/>
                  </a:lnTo>
                  <a:lnTo>
                    <a:pt x="395" y="64812"/>
                  </a:lnTo>
                  <a:lnTo>
                    <a:pt x="351" y="63935"/>
                  </a:lnTo>
                  <a:lnTo>
                    <a:pt x="571" y="62925"/>
                  </a:lnTo>
                  <a:lnTo>
                    <a:pt x="1141" y="60644"/>
                  </a:lnTo>
                  <a:lnTo>
                    <a:pt x="2457" y="56519"/>
                  </a:lnTo>
                  <a:lnTo>
                    <a:pt x="2457" y="56475"/>
                  </a:lnTo>
                  <a:lnTo>
                    <a:pt x="2984" y="53623"/>
                  </a:lnTo>
                  <a:lnTo>
                    <a:pt x="3598" y="52218"/>
                  </a:lnTo>
                  <a:lnTo>
                    <a:pt x="3642" y="52175"/>
                  </a:lnTo>
                  <a:lnTo>
                    <a:pt x="3949" y="50288"/>
                  </a:lnTo>
                  <a:lnTo>
                    <a:pt x="4520" y="47787"/>
                  </a:lnTo>
                  <a:lnTo>
                    <a:pt x="5441" y="43750"/>
                  </a:lnTo>
                  <a:lnTo>
                    <a:pt x="5792" y="41907"/>
                  </a:lnTo>
                  <a:lnTo>
                    <a:pt x="6187" y="39011"/>
                  </a:lnTo>
                  <a:lnTo>
                    <a:pt x="6626" y="35676"/>
                  </a:lnTo>
                  <a:lnTo>
                    <a:pt x="7196" y="30673"/>
                  </a:lnTo>
                  <a:lnTo>
                    <a:pt x="7196" y="28348"/>
                  </a:lnTo>
                  <a:lnTo>
                    <a:pt x="7196" y="28304"/>
                  </a:lnTo>
                  <a:lnTo>
                    <a:pt x="6670" y="25583"/>
                  </a:lnTo>
                  <a:lnTo>
                    <a:pt x="6802" y="24047"/>
                  </a:lnTo>
                  <a:lnTo>
                    <a:pt x="7372" y="22380"/>
                  </a:lnTo>
                  <a:lnTo>
                    <a:pt x="8425" y="20493"/>
                  </a:lnTo>
                  <a:lnTo>
                    <a:pt x="8996" y="19879"/>
                  </a:lnTo>
                  <a:lnTo>
                    <a:pt x="9829" y="19352"/>
                  </a:lnTo>
                  <a:lnTo>
                    <a:pt x="9873" y="19308"/>
                  </a:lnTo>
                  <a:lnTo>
                    <a:pt x="10488" y="18606"/>
                  </a:lnTo>
                  <a:lnTo>
                    <a:pt x="12594" y="15886"/>
                  </a:lnTo>
                  <a:lnTo>
                    <a:pt x="14042" y="14481"/>
                  </a:lnTo>
                  <a:lnTo>
                    <a:pt x="15797" y="13428"/>
                  </a:lnTo>
                  <a:lnTo>
                    <a:pt x="20799" y="11234"/>
                  </a:lnTo>
                  <a:lnTo>
                    <a:pt x="20843" y="11190"/>
                  </a:lnTo>
                  <a:lnTo>
                    <a:pt x="24003" y="8733"/>
                  </a:lnTo>
                  <a:lnTo>
                    <a:pt x="28435" y="5179"/>
                  </a:lnTo>
                  <a:lnTo>
                    <a:pt x="32077" y="2239"/>
                  </a:lnTo>
                  <a:lnTo>
                    <a:pt x="34578" y="352"/>
                  </a:lnTo>
                  <a:lnTo>
                    <a:pt x="34622" y="264"/>
                  </a:lnTo>
                  <a:lnTo>
                    <a:pt x="34666" y="220"/>
                  </a:lnTo>
                  <a:lnTo>
                    <a:pt x="34666" y="133"/>
                  </a:lnTo>
                  <a:lnTo>
                    <a:pt x="34622" y="89"/>
                  </a:lnTo>
                  <a:lnTo>
                    <a:pt x="34578" y="45"/>
                  </a:lnTo>
                  <a:lnTo>
                    <a:pt x="3449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5" name="Google Shape;7845;p246"/>
            <p:cNvSpPr/>
            <p:nvPr/>
          </p:nvSpPr>
          <p:spPr>
            <a:xfrm>
              <a:off x="5041925" y="3105950"/>
              <a:ext cx="861200" cy="1932975"/>
            </a:xfrm>
            <a:custGeom>
              <a:avLst/>
              <a:gdLst/>
              <a:ahLst/>
              <a:cxnLst/>
              <a:rect l="l" t="t" r="r" b="b"/>
              <a:pathLst>
                <a:path w="34448" h="77319" extrusionOk="0">
                  <a:moveTo>
                    <a:pt x="34228" y="1"/>
                  </a:moveTo>
                  <a:lnTo>
                    <a:pt x="34184" y="45"/>
                  </a:lnTo>
                  <a:lnTo>
                    <a:pt x="33175" y="791"/>
                  </a:lnTo>
                  <a:lnTo>
                    <a:pt x="28435" y="4696"/>
                  </a:lnTo>
                  <a:lnTo>
                    <a:pt x="26505" y="6276"/>
                  </a:lnTo>
                  <a:lnTo>
                    <a:pt x="24706" y="7680"/>
                  </a:lnTo>
                  <a:lnTo>
                    <a:pt x="22863" y="9172"/>
                  </a:lnTo>
                  <a:lnTo>
                    <a:pt x="20932" y="10576"/>
                  </a:lnTo>
                  <a:lnTo>
                    <a:pt x="19045" y="11366"/>
                  </a:lnTo>
                  <a:lnTo>
                    <a:pt x="14876" y="12858"/>
                  </a:lnTo>
                  <a:lnTo>
                    <a:pt x="9479" y="14832"/>
                  </a:lnTo>
                  <a:lnTo>
                    <a:pt x="9435" y="14832"/>
                  </a:lnTo>
                  <a:lnTo>
                    <a:pt x="8909" y="15315"/>
                  </a:lnTo>
                  <a:lnTo>
                    <a:pt x="8865" y="15315"/>
                  </a:lnTo>
                  <a:lnTo>
                    <a:pt x="7987" y="16588"/>
                  </a:lnTo>
                  <a:lnTo>
                    <a:pt x="7943" y="16588"/>
                  </a:lnTo>
                  <a:lnTo>
                    <a:pt x="6978" y="18475"/>
                  </a:lnTo>
                  <a:lnTo>
                    <a:pt x="5969" y="20844"/>
                  </a:lnTo>
                  <a:lnTo>
                    <a:pt x="5442" y="23214"/>
                  </a:lnTo>
                  <a:lnTo>
                    <a:pt x="5398" y="24662"/>
                  </a:lnTo>
                  <a:lnTo>
                    <a:pt x="6320" y="29313"/>
                  </a:lnTo>
                  <a:lnTo>
                    <a:pt x="6407" y="30805"/>
                  </a:lnTo>
                  <a:lnTo>
                    <a:pt x="6144" y="34710"/>
                  </a:lnTo>
                  <a:lnTo>
                    <a:pt x="5837" y="37475"/>
                  </a:lnTo>
                  <a:lnTo>
                    <a:pt x="5486" y="40371"/>
                  </a:lnTo>
                  <a:lnTo>
                    <a:pt x="5135" y="42828"/>
                  </a:lnTo>
                  <a:lnTo>
                    <a:pt x="4872" y="44364"/>
                  </a:lnTo>
                  <a:lnTo>
                    <a:pt x="3906" y="48533"/>
                  </a:lnTo>
                  <a:lnTo>
                    <a:pt x="3424" y="51473"/>
                  </a:lnTo>
                  <a:lnTo>
                    <a:pt x="3248" y="53491"/>
                  </a:lnTo>
                  <a:lnTo>
                    <a:pt x="2634" y="55904"/>
                  </a:lnTo>
                  <a:lnTo>
                    <a:pt x="1756" y="58449"/>
                  </a:lnTo>
                  <a:lnTo>
                    <a:pt x="922" y="60819"/>
                  </a:lnTo>
                  <a:lnTo>
                    <a:pt x="308" y="63189"/>
                  </a:lnTo>
                  <a:lnTo>
                    <a:pt x="1" y="64549"/>
                  </a:lnTo>
                  <a:lnTo>
                    <a:pt x="1" y="64593"/>
                  </a:lnTo>
                  <a:lnTo>
                    <a:pt x="45" y="66743"/>
                  </a:lnTo>
                  <a:lnTo>
                    <a:pt x="45" y="66787"/>
                  </a:lnTo>
                  <a:lnTo>
                    <a:pt x="264" y="67401"/>
                  </a:lnTo>
                  <a:lnTo>
                    <a:pt x="308" y="67445"/>
                  </a:lnTo>
                  <a:lnTo>
                    <a:pt x="3424" y="70999"/>
                  </a:lnTo>
                  <a:lnTo>
                    <a:pt x="7812" y="75694"/>
                  </a:lnTo>
                  <a:lnTo>
                    <a:pt x="9304" y="77274"/>
                  </a:lnTo>
                  <a:lnTo>
                    <a:pt x="9347" y="77274"/>
                  </a:lnTo>
                  <a:lnTo>
                    <a:pt x="9435" y="77318"/>
                  </a:lnTo>
                  <a:lnTo>
                    <a:pt x="9567" y="77274"/>
                  </a:lnTo>
                  <a:lnTo>
                    <a:pt x="9611" y="77186"/>
                  </a:lnTo>
                  <a:lnTo>
                    <a:pt x="9611" y="77143"/>
                  </a:lnTo>
                  <a:lnTo>
                    <a:pt x="9611" y="77055"/>
                  </a:lnTo>
                  <a:lnTo>
                    <a:pt x="9567" y="77011"/>
                  </a:lnTo>
                  <a:lnTo>
                    <a:pt x="3687" y="70780"/>
                  </a:lnTo>
                  <a:lnTo>
                    <a:pt x="571" y="67226"/>
                  </a:lnTo>
                  <a:lnTo>
                    <a:pt x="396" y="66699"/>
                  </a:lnTo>
                  <a:lnTo>
                    <a:pt x="352" y="64637"/>
                  </a:lnTo>
                  <a:lnTo>
                    <a:pt x="659" y="63276"/>
                  </a:lnTo>
                  <a:lnTo>
                    <a:pt x="1273" y="60907"/>
                  </a:lnTo>
                  <a:lnTo>
                    <a:pt x="2107" y="58581"/>
                  </a:lnTo>
                  <a:lnTo>
                    <a:pt x="2985" y="55992"/>
                  </a:lnTo>
                  <a:lnTo>
                    <a:pt x="3599" y="53535"/>
                  </a:lnTo>
                  <a:lnTo>
                    <a:pt x="3775" y="51516"/>
                  </a:lnTo>
                  <a:lnTo>
                    <a:pt x="4257" y="48620"/>
                  </a:lnTo>
                  <a:lnTo>
                    <a:pt x="5223" y="44452"/>
                  </a:lnTo>
                  <a:lnTo>
                    <a:pt x="5486" y="42872"/>
                  </a:lnTo>
                  <a:lnTo>
                    <a:pt x="5837" y="40415"/>
                  </a:lnTo>
                  <a:lnTo>
                    <a:pt x="6188" y="37519"/>
                  </a:lnTo>
                  <a:lnTo>
                    <a:pt x="6495" y="34710"/>
                  </a:lnTo>
                  <a:lnTo>
                    <a:pt x="6758" y="30805"/>
                  </a:lnTo>
                  <a:lnTo>
                    <a:pt x="6758" y="30761"/>
                  </a:lnTo>
                  <a:lnTo>
                    <a:pt x="6671" y="29269"/>
                  </a:lnTo>
                  <a:lnTo>
                    <a:pt x="6671" y="29225"/>
                  </a:lnTo>
                  <a:lnTo>
                    <a:pt x="5749" y="24618"/>
                  </a:lnTo>
                  <a:lnTo>
                    <a:pt x="5793" y="23257"/>
                  </a:lnTo>
                  <a:lnTo>
                    <a:pt x="6320" y="20932"/>
                  </a:lnTo>
                  <a:lnTo>
                    <a:pt x="7285" y="18650"/>
                  </a:lnTo>
                  <a:lnTo>
                    <a:pt x="8250" y="16763"/>
                  </a:lnTo>
                  <a:lnTo>
                    <a:pt x="9128" y="15535"/>
                  </a:lnTo>
                  <a:lnTo>
                    <a:pt x="9611" y="15140"/>
                  </a:lnTo>
                  <a:lnTo>
                    <a:pt x="15008" y="13165"/>
                  </a:lnTo>
                  <a:lnTo>
                    <a:pt x="19133" y="11717"/>
                  </a:lnTo>
                  <a:lnTo>
                    <a:pt x="21063" y="10883"/>
                  </a:lnTo>
                  <a:lnTo>
                    <a:pt x="21107" y="10883"/>
                  </a:lnTo>
                  <a:lnTo>
                    <a:pt x="23082" y="9435"/>
                  </a:lnTo>
                  <a:lnTo>
                    <a:pt x="24925" y="7987"/>
                  </a:lnTo>
                  <a:lnTo>
                    <a:pt x="26724" y="6539"/>
                  </a:lnTo>
                  <a:lnTo>
                    <a:pt x="28655" y="4959"/>
                  </a:lnTo>
                  <a:lnTo>
                    <a:pt x="33350" y="1098"/>
                  </a:lnTo>
                  <a:lnTo>
                    <a:pt x="34403" y="352"/>
                  </a:lnTo>
                  <a:lnTo>
                    <a:pt x="34447" y="264"/>
                  </a:lnTo>
                  <a:lnTo>
                    <a:pt x="34447" y="220"/>
                  </a:lnTo>
                  <a:lnTo>
                    <a:pt x="34447" y="133"/>
                  </a:lnTo>
                  <a:lnTo>
                    <a:pt x="34447" y="89"/>
                  </a:lnTo>
                  <a:lnTo>
                    <a:pt x="34359" y="45"/>
                  </a:lnTo>
                  <a:lnTo>
                    <a:pt x="3431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6" name="Google Shape;7846;p246"/>
            <p:cNvSpPr/>
            <p:nvPr/>
          </p:nvSpPr>
          <p:spPr>
            <a:xfrm>
              <a:off x="4993675" y="3053300"/>
              <a:ext cx="851300" cy="1980125"/>
            </a:xfrm>
            <a:custGeom>
              <a:avLst/>
              <a:gdLst/>
              <a:ahLst/>
              <a:cxnLst/>
              <a:rect l="l" t="t" r="r" b="b"/>
              <a:pathLst>
                <a:path w="34052" h="79205" extrusionOk="0">
                  <a:moveTo>
                    <a:pt x="33788" y="1"/>
                  </a:moveTo>
                  <a:lnTo>
                    <a:pt x="33744" y="45"/>
                  </a:lnTo>
                  <a:lnTo>
                    <a:pt x="31243" y="2151"/>
                  </a:lnTo>
                  <a:lnTo>
                    <a:pt x="28786" y="4169"/>
                  </a:lnTo>
                  <a:lnTo>
                    <a:pt x="26460" y="6056"/>
                  </a:lnTo>
                  <a:lnTo>
                    <a:pt x="22993" y="8645"/>
                  </a:lnTo>
                  <a:lnTo>
                    <a:pt x="21238" y="9830"/>
                  </a:lnTo>
                  <a:lnTo>
                    <a:pt x="18737" y="10883"/>
                  </a:lnTo>
                  <a:lnTo>
                    <a:pt x="15534" y="12112"/>
                  </a:lnTo>
                  <a:lnTo>
                    <a:pt x="13208" y="13472"/>
                  </a:lnTo>
                  <a:lnTo>
                    <a:pt x="10356" y="14525"/>
                  </a:lnTo>
                  <a:lnTo>
                    <a:pt x="8294" y="15798"/>
                  </a:lnTo>
                  <a:lnTo>
                    <a:pt x="6056" y="16938"/>
                  </a:lnTo>
                  <a:lnTo>
                    <a:pt x="3862" y="17465"/>
                  </a:lnTo>
                  <a:lnTo>
                    <a:pt x="2721" y="17641"/>
                  </a:lnTo>
                  <a:lnTo>
                    <a:pt x="2633" y="17684"/>
                  </a:lnTo>
                  <a:lnTo>
                    <a:pt x="2589" y="17772"/>
                  </a:lnTo>
                  <a:lnTo>
                    <a:pt x="2589" y="17860"/>
                  </a:lnTo>
                  <a:lnTo>
                    <a:pt x="2633" y="17948"/>
                  </a:lnTo>
                  <a:lnTo>
                    <a:pt x="3247" y="18518"/>
                  </a:lnTo>
                  <a:lnTo>
                    <a:pt x="3379" y="19045"/>
                  </a:lnTo>
                  <a:lnTo>
                    <a:pt x="3291" y="20098"/>
                  </a:lnTo>
                  <a:lnTo>
                    <a:pt x="3247" y="21151"/>
                  </a:lnTo>
                  <a:lnTo>
                    <a:pt x="3335" y="22204"/>
                  </a:lnTo>
                  <a:lnTo>
                    <a:pt x="3423" y="23213"/>
                  </a:lnTo>
                  <a:lnTo>
                    <a:pt x="3598" y="24223"/>
                  </a:lnTo>
                  <a:lnTo>
                    <a:pt x="3818" y="25188"/>
                  </a:lnTo>
                  <a:lnTo>
                    <a:pt x="4300" y="27119"/>
                  </a:lnTo>
                  <a:lnTo>
                    <a:pt x="4695" y="28698"/>
                  </a:lnTo>
                  <a:lnTo>
                    <a:pt x="5046" y="30278"/>
                  </a:lnTo>
                  <a:lnTo>
                    <a:pt x="5178" y="31112"/>
                  </a:lnTo>
                  <a:lnTo>
                    <a:pt x="5266" y="31946"/>
                  </a:lnTo>
                  <a:lnTo>
                    <a:pt x="5354" y="32779"/>
                  </a:lnTo>
                  <a:lnTo>
                    <a:pt x="5397" y="33613"/>
                  </a:lnTo>
                  <a:lnTo>
                    <a:pt x="5354" y="36202"/>
                  </a:lnTo>
                  <a:lnTo>
                    <a:pt x="5134" y="38615"/>
                  </a:lnTo>
                  <a:lnTo>
                    <a:pt x="4871" y="41029"/>
                  </a:lnTo>
                  <a:lnTo>
                    <a:pt x="4257" y="45724"/>
                  </a:lnTo>
                  <a:lnTo>
                    <a:pt x="3686" y="47918"/>
                  </a:lnTo>
                  <a:lnTo>
                    <a:pt x="3291" y="50726"/>
                  </a:lnTo>
                  <a:lnTo>
                    <a:pt x="3028" y="53315"/>
                  </a:lnTo>
                  <a:lnTo>
                    <a:pt x="2545" y="56343"/>
                  </a:lnTo>
                  <a:lnTo>
                    <a:pt x="2194" y="58405"/>
                  </a:lnTo>
                  <a:lnTo>
                    <a:pt x="1317" y="60731"/>
                  </a:lnTo>
                  <a:lnTo>
                    <a:pt x="88" y="65031"/>
                  </a:lnTo>
                  <a:lnTo>
                    <a:pt x="88" y="65075"/>
                  </a:lnTo>
                  <a:lnTo>
                    <a:pt x="0" y="66874"/>
                  </a:lnTo>
                  <a:lnTo>
                    <a:pt x="132" y="68937"/>
                  </a:lnTo>
                  <a:lnTo>
                    <a:pt x="44" y="70472"/>
                  </a:lnTo>
                  <a:lnTo>
                    <a:pt x="88" y="71569"/>
                  </a:lnTo>
                  <a:lnTo>
                    <a:pt x="132" y="71613"/>
                  </a:lnTo>
                  <a:lnTo>
                    <a:pt x="395" y="72184"/>
                  </a:lnTo>
                  <a:lnTo>
                    <a:pt x="395" y="72228"/>
                  </a:lnTo>
                  <a:lnTo>
                    <a:pt x="2633" y="74773"/>
                  </a:lnTo>
                  <a:lnTo>
                    <a:pt x="5485" y="77581"/>
                  </a:lnTo>
                  <a:lnTo>
                    <a:pt x="7153" y="79161"/>
                  </a:lnTo>
                  <a:lnTo>
                    <a:pt x="7284" y="79205"/>
                  </a:lnTo>
                  <a:lnTo>
                    <a:pt x="7328" y="79205"/>
                  </a:lnTo>
                  <a:lnTo>
                    <a:pt x="7416" y="79161"/>
                  </a:lnTo>
                  <a:lnTo>
                    <a:pt x="7460" y="79117"/>
                  </a:lnTo>
                  <a:lnTo>
                    <a:pt x="7460" y="79029"/>
                  </a:lnTo>
                  <a:lnTo>
                    <a:pt x="7416" y="78985"/>
                  </a:lnTo>
                  <a:lnTo>
                    <a:pt x="7416" y="78941"/>
                  </a:lnTo>
                  <a:lnTo>
                    <a:pt x="5705" y="77362"/>
                  </a:lnTo>
                  <a:lnTo>
                    <a:pt x="2852" y="74509"/>
                  </a:lnTo>
                  <a:lnTo>
                    <a:pt x="702" y="72008"/>
                  </a:lnTo>
                  <a:lnTo>
                    <a:pt x="439" y="71526"/>
                  </a:lnTo>
                  <a:lnTo>
                    <a:pt x="395" y="70472"/>
                  </a:lnTo>
                  <a:lnTo>
                    <a:pt x="483" y="68937"/>
                  </a:lnTo>
                  <a:lnTo>
                    <a:pt x="483" y="68893"/>
                  </a:lnTo>
                  <a:lnTo>
                    <a:pt x="351" y="66874"/>
                  </a:lnTo>
                  <a:lnTo>
                    <a:pt x="439" y="65119"/>
                  </a:lnTo>
                  <a:lnTo>
                    <a:pt x="1624" y="60863"/>
                  </a:lnTo>
                  <a:lnTo>
                    <a:pt x="2501" y="58537"/>
                  </a:lnTo>
                  <a:lnTo>
                    <a:pt x="2501" y="58493"/>
                  </a:lnTo>
                  <a:lnTo>
                    <a:pt x="2896" y="56387"/>
                  </a:lnTo>
                  <a:lnTo>
                    <a:pt x="3379" y="53359"/>
                  </a:lnTo>
                  <a:lnTo>
                    <a:pt x="3642" y="50770"/>
                  </a:lnTo>
                  <a:lnTo>
                    <a:pt x="4037" y="48006"/>
                  </a:lnTo>
                  <a:lnTo>
                    <a:pt x="4608" y="45768"/>
                  </a:lnTo>
                  <a:lnTo>
                    <a:pt x="5222" y="41073"/>
                  </a:lnTo>
                  <a:lnTo>
                    <a:pt x="5485" y="38659"/>
                  </a:lnTo>
                  <a:lnTo>
                    <a:pt x="5705" y="36202"/>
                  </a:lnTo>
                  <a:lnTo>
                    <a:pt x="5748" y="33657"/>
                  </a:lnTo>
                  <a:lnTo>
                    <a:pt x="5705" y="32735"/>
                  </a:lnTo>
                  <a:lnTo>
                    <a:pt x="5617" y="31902"/>
                  </a:lnTo>
                  <a:lnTo>
                    <a:pt x="5529" y="31068"/>
                  </a:lnTo>
                  <a:lnTo>
                    <a:pt x="5397" y="30234"/>
                  </a:lnTo>
                  <a:lnTo>
                    <a:pt x="5046" y="28611"/>
                  </a:lnTo>
                  <a:lnTo>
                    <a:pt x="4651" y="27031"/>
                  </a:lnTo>
                  <a:lnTo>
                    <a:pt x="4169" y="25056"/>
                  </a:lnTo>
                  <a:lnTo>
                    <a:pt x="3949" y="24091"/>
                  </a:lnTo>
                  <a:lnTo>
                    <a:pt x="3774" y="23126"/>
                  </a:lnTo>
                  <a:lnTo>
                    <a:pt x="3642" y="22160"/>
                  </a:lnTo>
                  <a:lnTo>
                    <a:pt x="3598" y="21151"/>
                  </a:lnTo>
                  <a:lnTo>
                    <a:pt x="3598" y="20098"/>
                  </a:lnTo>
                  <a:lnTo>
                    <a:pt x="3730" y="19045"/>
                  </a:lnTo>
                  <a:lnTo>
                    <a:pt x="3730" y="18957"/>
                  </a:lnTo>
                  <a:lnTo>
                    <a:pt x="3554" y="18386"/>
                  </a:lnTo>
                  <a:lnTo>
                    <a:pt x="3511" y="18299"/>
                  </a:lnTo>
                  <a:lnTo>
                    <a:pt x="3159" y="17948"/>
                  </a:lnTo>
                  <a:lnTo>
                    <a:pt x="3905" y="17816"/>
                  </a:lnTo>
                  <a:lnTo>
                    <a:pt x="6143" y="17289"/>
                  </a:lnTo>
                  <a:lnTo>
                    <a:pt x="6187" y="17246"/>
                  </a:lnTo>
                  <a:lnTo>
                    <a:pt x="8469" y="16105"/>
                  </a:lnTo>
                  <a:lnTo>
                    <a:pt x="10488" y="14832"/>
                  </a:lnTo>
                  <a:lnTo>
                    <a:pt x="13340" y="13779"/>
                  </a:lnTo>
                  <a:lnTo>
                    <a:pt x="13384" y="13779"/>
                  </a:lnTo>
                  <a:lnTo>
                    <a:pt x="15665" y="12419"/>
                  </a:lnTo>
                  <a:lnTo>
                    <a:pt x="18869" y="11190"/>
                  </a:lnTo>
                  <a:lnTo>
                    <a:pt x="21370" y="10137"/>
                  </a:lnTo>
                  <a:lnTo>
                    <a:pt x="21414" y="10137"/>
                  </a:lnTo>
                  <a:lnTo>
                    <a:pt x="23213" y="8908"/>
                  </a:lnTo>
                  <a:lnTo>
                    <a:pt x="26679" y="6319"/>
                  </a:lnTo>
                  <a:lnTo>
                    <a:pt x="29005" y="4433"/>
                  </a:lnTo>
                  <a:lnTo>
                    <a:pt x="31462" y="2458"/>
                  </a:lnTo>
                  <a:lnTo>
                    <a:pt x="33964" y="308"/>
                  </a:lnTo>
                  <a:lnTo>
                    <a:pt x="34008" y="264"/>
                  </a:lnTo>
                  <a:lnTo>
                    <a:pt x="34051" y="176"/>
                  </a:lnTo>
                  <a:lnTo>
                    <a:pt x="34008" y="132"/>
                  </a:lnTo>
                  <a:lnTo>
                    <a:pt x="34008" y="45"/>
                  </a:lnTo>
                  <a:lnTo>
                    <a:pt x="3392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7" name="Google Shape;7847;p246"/>
            <p:cNvSpPr/>
            <p:nvPr/>
          </p:nvSpPr>
          <p:spPr>
            <a:xfrm>
              <a:off x="4962950" y="3026975"/>
              <a:ext cx="852400" cy="2017425"/>
            </a:xfrm>
            <a:custGeom>
              <a:avLst/>
              <a:gdLst/>
              <a:ahLst/>
              <a:cxnLst/>
              <a:rect l="l" t="t" r="r" b="b"/>
              <a:pathLst>
                <a:path w="34096" h="80697" extrusionOk="0">
                  <a:moveTo>
                    <a:pt x="33876" y="1"/>
                  </a:moveTo>
                  <a:lnTo>
                    <a:pt x="33832" y="44"/>
                  </a:lnTo>
                  <a:lnTo>
                    <a:pt x="30848" y="2589"/>
                  </a:lnTo>
                  <a:lnTo>
                    <a:pt x="28391" y="4564"/>
                  </a:lnTo>
                  <a:lnTo>
                    <a:pt x="26022" y="6407"/>
                  </a:lnTo>
                  <a:lnTo>
                    <a:pt x="23959" y="7943"/>
                  </a:lnTo>
                  <a:lnTo>
                    <a:pt x="22028" y="9259"/>
                  </a:lnTo>
                  <a:lnTo>
                    <a:pt x="19834" y="10225"/>
                  </a:lnTo>
                  <a:lnTo>
                    <a:pt x="17114" y="11409"/>
                  </a:lnTo>
                  <a:lnTo>
                    <a:pt x="17070" y="11409"/>
                  </a:lnTo>
                  <a:lnTo>
                    <a:pt x="15095" y="12726"/>
                  </a:lnTo>
                  <a:lnTo>
                    <a:pt x="13998" y="13472"/>
                  </a:lnTo>
                  <a:lnTo>
                    <a:pt x="13121" y="13691"/>
                  </a:lnTo>
                  <a:lnTo>
                    <a:pt x="13077" y="13691"/>
                  </a:lnTo>
                  <a:lnTo>
                    <a:pt x="12287" y="14086"/>
                  </a:lnTo>
                  <a:lnTo>
                    <a:pt x="9084" y="15973"/>
                  </a:lnTo>
                  <a:lnTo>
                    <a:pt x="7065" y="17026"/>
                  </a:lnTo>
                  <a:lnTo>
                    <a:pt x="4081" y="17728"/>
                  </a:lnTo>
                  <a:lnTo>
                    <a:pt x="3994" y="17728"/>
                  </a:lnTo>
                  <a:lnTo>
                    <a:pt x="2458" y="18781"/>
                  </a:lnTo>
                  <a:lnTo>
                    <a:pt x="2370" y="18825"/>
                  </a:lnTo>
                  <a:lnTo>
                    <a:pt x="2019" y="19483"/>
                  </a:lnTo>
                  <a:lnTo>
                    <a:pt x="1975" y="19571"/>
                  </a:lnTo>
                  <a:lnTo>
                    <a:pt x="2194" y="21458"/>
                  </a:lnTo>
                  <a:lnTo>
                    <a:pt x="2194" y="21502"/>
                  </a:lnTo>
                  <a:lnTo>
                    <a:pt x="3291" y="25451"/>
                  </a:lnTo>
                  <a:lnTo>
                    <a:pt x="4169" y="28523"/>
                  </a:lnTo>
                  <a:lnTo>
                    <a:pt x="4871" y="31814"/>
                  </a:lnTo>
                  <a:lnTo>
                    <a:pt x="5134" y="35061"/>
                  </a:lnTo>
                  <a:lnTo>
                    <a:pt x="5091" y="38001"/>
                  </a:lnTo>
                  <a:lnTo>
                    <a:pt x="4871" y="40634"/>
                  </a:lnTo>
                  <a:lnTo>
                    <a:pt x="4652" y="42784"/>
                  </a:lnTo>
                  <a:lnTo>
                    <a:pt x="4301" y="45636"/>
                  </a:lnTo>
                  <a:lnTo>
                    <a:pt x="3599" y="49322"/>
                  </a:lnTo>
                  <a:lnTo>
                    <a:pt x="3291" y="52174"/>
                  </a:lnTo>
                  <a:lnTo>
                    <a:pt x="2809" y="55202"/>
                  </a:lnTo>
                  <a:lnTo>
                    <a:pt x="2414" y="57835"/>
                  </a:lnTo>
                  <a:lnTo>
                    <a:pt x="2063" y="59897"/>
                  </a:lnTo>
                  <a:lnTo>
                    <a:pt x="1317" y="61828"/>
                  </a:lnTo>
                  <a:lnTo>
                    <a:pt x="1273" y="61872"/>
                  </a:lnTo>
                  <a:lnTo>
                    <a:pt x="571" y="64548"/>
                  </a:lnTo>
                  <a:lnTo>
                    <a:pt x="527" y="64548"/>
                  </a:lnTo>
                  <a:lnTo>
                    <a:pt x="264" y="66435"/>
                  </a:lnTo>
                  <a:lnTo>
                    <a:pt x="264" y="66479"/>
                  </a:lnTo>
                  <a:lnTo>
                    <a:pt x="351" y="69288"/>
                  </a:lnTo>
                  <a:lnTo>
                    <a:pt x="44" y="73193"/>
                  </a:lnTo>
                  <a:lnTo>
                    <a:pt x="0" y="73851"/>
                  </a:lnTo>
                  <a:lnTo>
                    <a:pt x="0" y="73895"/>
                  </a:lnTo>
                  <a:lnTo>
                    <a:pt x="44" y="73983"/>
                  </a:lnTo>
                  <a:lnTo>
                    <a:pt x="4564" y="78195"/>
                  </a:lnTo>
                  <a:lnTo>
                    <a:pt x="7328" y="80653"/>
                  </a:lnTo>
                  <a:lnTo>
                    <a:pt x="7416" y="80696"/>
                  </a:lnTo>
                  <a:lnTo>
                    <a:pt x="7504" y="80653"/>
                  </a:lnTo>
                  <a:lnTo>
                    <a:pt x="7548" y="80609"/>
                  </a:lnTo>
                  <a:lnTo>
                    <a:pt x="7592" y="80565"/>
                  </a:lnTo>
                  <a:lnTo>
                    <a:pt x="7592" y="80477"/>
                  </a:lnTo>
                  <a:lnTo>
                    <a:pt x="7592" y="80433"/>
                  </a:lnTo>
                  <a:lnTo>
                    <a:pt x="7548" y="80389"/>
                  </a:lnTo>
                  <a:lnTo>
                    <a:pt x="4827" y="77932"/>
                  </a:lnTo>
                  <a:lnTo>
                    <a:pt x="351" y="73763"/>
                  </a:lnTo>
                  <a:lnTo>
                    <a:pt x="703" y="69288"/>
                  </a:lnTo>
                  <a:lnTo>
                    <a:pt x="615" y="66479"/>
                  </a:lnTo>
                  <a:lnTo>
                    <a:pt x="878" y="64636"/>
                  </a:lnTo>
                  <a:lnTo>
                    <a:pt x="1624" y="61960"/>
                  </a:lnTo>
                  <a:lnTo>
                    <a:pt x="2414" y="60029"/>
                  </a:lnTo>
                  <a:lnTo>
                    <a:pt x="2414" y="59985"/>
                  </a:lnTo>
                  <a:lnTo>
                    <a:pt x="2765" y="57923"/>
                  </a:lnTo>
                  <a:lnTo>
                    <a:pt x="3160" y="55246"/>
                  </a:lnTo>
                  <a:lnTo>
                    <a:pt x="3643" y="52218"/>
                  </a:lnTo>
                  <a:lnTo>
                    <a:pt x="3950" y="49366"/>
                  </a:lnTo>
                  <a:lnTo>
                    <a:pt x="4652" y="45724"/>
                  </a:lnTo>
                  <a:lnTo>
                    <a:pt x="5003" y="42828"/>
                  </a:lnTo>
                  <a:lnTo>
                    <a:pt x="5222" y="40634"/>
                  </a:lnTo>
                  <a:lnTo>
                    <a:pt x="5442" y="38045"/>
                  </a:lnTo>
                  <a:lnTo>
                    <a:pt x="5486" y="35017"/>
                  </a:lnTo>
                  <a:lnTo>
                    <a:pt x="5222" y="31770"/>
                  </a:lnTo>
                  <a:lnTo>
                    <a:pt x="5178" y="31770"/>
                  </a:lnTo>
                  <a:lnTo>
                    <a:pt x="4520" y="28435"/>
                  </a:lnTo>
                  <a:lnTo>
                    <a:pt x="3643" y="25363"/>
                  </a:lnTo>
                  <a:lnTo>
                    <a:pt x="2546" y="21414"/>
                  </a:lnTo>
                  <a:lnTo>
                    <a:pt x="2326" y="19571"/>
                  </a:lnTo>
                  <a:lnTo>
                    <a:pt x="2677" y="19045"/>
                  </a:lnTo>
                  <a:lnTo>
                    <a:pt x="4169" y="18079"/>
                  </a:lnTo>
                  <a:lnTo>
                    <a:pt x="7197" y="17377"/>
                  </a:lnTo>
                  <a:lnTo>
                    <a:pt x="7241" y="17333"/>
                  </a:lnTo>
                  <a:lnTo>
                    <a:pt x="9259" y="16280"/>
                  </a:lnTo>
                  <a:lnTo>
                    <a:pt x="12419" y="14393"/>
                  </a:lnTo>
                  <a:lnTo>
                    <a:pt x="13208" y="14042"/>
                  </a:lnTo>
                  <a:lnTo>
                    <a:pt x="14086" y="13823"/>
                  </a:lnTo>
                  <a:lnTo>
                    <a:pt x="14174" y="13779"/>
                  </a:lnTo>
                  <a:lnTo>
                    <a:pt x="15315" y="13033"/>
                  </a:lnTo>
                  <a:lnTo>
                    <a:pt x="17245" y="11717"/>
                  </a:lnTo>
                  <a:lnTo>
                    <a:pt x="19966" y="10576"/>
                  </a:lnTo>
                  <a:lnTo>
                    <a:pt x="22160" y="9566"/>
                  </a:lnTo>
                  <a:lnTo>
                    <a:pt x="22204" y="9566"/>
                  </a:lnTo>
                  <a:lnTo>
                    <a:pt x="24179" y="8206"/>
                  </a:lnTo>
                  <a:lnTo>
                    <a:pt x="26197" y="6714"/>
                  </a:lnTo>
                  <a:lnTo>
                    <a:pt x="28611" y="4871"/>
                  </a:lnTo>
                  <a:lnTo>
                    <a:pt x="31068" y="2853"/>
                  </a:lnTo>
                  <a:lnTo>
                    <a:pt x="34052" y="308"/>
                  </a:lnTo>
                  <a:lnTo>
                    <a:pt x="34096" y="264"/>
                  </a:lnTo>
                  <a:lnTo>
                    <a:pt x="34096" y="220"/>
                  </a:lnTo>
                  <a:lnTo>
                    <a:pt x="34096" y="132"/>
                  </a:lnTo>
                  <a:lnTo>
                    <a:pt x="34052" y="88"/>
                  </a:lnTo>
                  <a:lnTo>
                    <a:pt x="34008" y="44"/>
                  </a:lnTo>
                  <a:lnTo>
                    <a:pt x="3396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8" name="Google Shape;7848;p246"/>
            <p:cNvSpPr/>
            <p:nvPr/>
          </p:nvSpPr>
          <p:spPr>
            <a:xfrm>
              <a:off x="4932225" y="2976525"/>
              <a:ext cx="827175" cy="2027275"/>
            </a:xfrm>
            <a:custGeom>
              <a:avLst/>
              <a:gdLst/>
              <a:ahLst/>
              <a:cxnLst/>
              <a:rect l="l" t="t" r="r" b="b"/>
              <a:pathLst>
                <a:path w="33087" h="81091" extrusionOk="0">
                  <a:moveTo>
                    <a:pt x="32823" y="0"/>
                  </a:moveTo>
                  <a:lnTo>
                    <a:pt x="32780" y="44"/>
                  </a:lnTo>
                  <a:lnTo>
                    <a:pt x="32736" y="132"/>
                  </a:lnTo>
                  <a:lnTo>
                    <a:pt x="31990" y="2413"/>
                  </a:lnTo>
                  <a:lnTo>
                    <a:pt x="31463" y="3072"/>
                  </a:lnTo>
                  <a:lnTo>
                    <a:pt x="29664" y="4607"/>
                  </a:lnTo>
                  <a:lnTo>
                    <a:pt x="27251" y="6494"/>
                  </a:lnTo>
                  <a:lnTo>
                    <a:pt x="24881" y="8206"/>
                  </a:lnTo>
                  <a:lnTo>
                    <a:pt x="22775" y="9698"/>
                  </a:lnTo>
                  <a:lnTo>
                    <a:pt x="18694" y="11672"/>
                  </a:lnTo>
                  <a:lnTo>
                    <a:pt x="16500" y="13252"/>
                  </a:lnTo>
                  <a:lnTo>
                    <a:pt x="15183" y="14305"/>
                  </a:lnTo>
                  <a:lnTo>
                    <a:pt x="13867" y="14700"/>
                  </a:lnTo>
                  <a:lnTo>
                    <a:pt x="13823" y="14700"/>
                  </a:lnTo>
                  <a:lnTo>
                    <a:pt x="11717" y="15841"/>
                  </a:lnTo>
                  <a:lnTo>
                    <a:pt x="11717" y="15885"/>
                  </a:lnTo>
                  <a:lnTo>
                    <a:pt x="9874" y="17157"/>
                  </a:lnTo>
                  <a:lnTo>
                    <a:pt x="8075" y="18079"/>
                  </a:lnTo>
                  <a:lnTo>
                    <a:pt x="5617" y="18693"/>
                  </a:lnTo>
                  <a:lnTo>
                    <a:pt x="5574" y="18693"/>
                  </a:lnTo>
                  <a:lnTo>
                    <a:pt x="3643" y="19746"/>
                  </a:lnTo>
                  <a:lnTo>
                    <a:pt x="2107" y="20668"/>
                  </a:lnTo>
                  <a:lnTo>
                    <a:pt x="2107" y="20712"/>
                  </a:lnTo>
                  <a:lnTo>
                    <a:pt x="1493" y="21238"/>
                  </a:lnTo>
                  <a:lnTo>
                    <a:pt x="1449" y="21326"/>
                  </a:lnTo>
                  <a:lnTo>
                    <a:pt x="1273" y="21896"/>
                  </a:lnTo>
                  <a:lnTo>
                    <a:pt x="1273" y="22028"/>
                  </a:lnTo>
                  <a:lnTo>
                    <a:pt x="3116" y="27337"/>
                  </a:lnTo>
                  <a:lnTo>
                    <a:pt x="3994" y="30453"/>
                  </a:lnTo>
                  <a:lnTo>
                    <a:pt x="4257" y="31506"/>
                  </a:lnTo>
                  <a:lnTo>
                    <a:pt x="4433" y="32515"/>
                  </a:lnTo>
                  <a:lnTo>
                    <a:pt x="4608" y="33525"/>
                  </a:lnTo>
                  <a:lnTo>
                    <a:pt x="4740" y="34534"/>
                  </a:lnTo>
                  <a:lnTo>
                    <a:pt x="4828" y="35543"/>
                  </a:lnTo>
                  <a:lnTo>
                    <a:pt x="4872" y="36552"/>
                  </a:lnTo>
                  <a:lnTo>
                    <a:pt x="4915" y="37562"/>
                  </a:lnTo>
                  <a:lnTo>
                    <a:pt x="4915" y="38571"/>
                  </a:lnTo>
                  <a:lnTo>
                    <a:pt x="4872" y="40633"/>
                  </a:lnTo>
                  <a:lnTo>
                    <a:pt x="4696" y="42652"/>
                  </a:lnTo>
                  <a:lnTo>
                    <a:pt x="4520" y="44714"/>
                  </a:lnTo>
                  <a:lnTo>
                    <a:pt x="4301" y="46776"/>
                  </a:lnTo>
                  <a:lnTo>
                    <a:pt x="4257" y="47566"/>
                  </a:lnTo>
                  <a:lnTo>
                    <a:pt x="3687" y="50857"/>
                  </a:lnTo>
                  <a:lnTo>
                    <a:pt x="3248" y="53753"/>
                  </a:lnTo>
                  <a:lnTo>
                    <a:pt x="2809" y="57044"/>
                  </a:lnTo>
                  <a:lnTo>
                    <a:pt x="2283" y="60467"/>
                  </a:lnTo>
                  <a:lnTo>
                    <a:pt x="1800" y="62573"/>
                  </a:lnTo>
                  <a:lnTo>
                    <a:pt x="1098" y="64943"/>
                  </a:lnTo>
                  <a:lnTo>
                    <a:pt x="440" y="67620"/>
                  </a:lnTo>
                  <a:lnTo>
                    <a:pt x="440" y="67663"/>
                  </a:lnTo>
                  <a:lnTo>
                    <a:pt x="396" y="69199"/>
                  </a:lnTo>
                  <a:lnTo>
                    <a:pt x="89" y="73280"/>
                  </a:lnTo>
                  <a:lnTo>
                    <a:pt x="1" y="75299"/>
                  </a:lnTo>
                  <a:lnTo>
                    <a:pt x="1" y="75343"/>
                  </a:lnTo>
                  <a:lnTo>
                    <a:pt x="396" y="76922"/>
                  </a:lnTo>
                  <a:lnTo>
                    <a:pt x="440" y="77010"/>
                  </a:lnTo>
                  <a:lnTo>
                    <a:pt x="5223" y="81047"/>
                  </a:lnTo>
                  <a:lnTo>
                    <a:pt x="5310" y="81091"/>
                  </a:lnTo>
                  <a:lnTo>
                    <a:pt x="5398" y="81091"/>
                  </a:lnTo>
                  <a:lnTo>
                    <a:pt x="5442" y="81047"/>
                  </a:lnTo>
                  <a:lnTo>
                    <a:pt x="5486" y="81003"/>
                  </a:lnTo>
                  <a:lnTo>
                    <a:pt x="5486" y="80915"/>
                  </a:lnTo>
                  <a:lnTo>
                    <a:pt x="5486" y="80871"/>
                  </a:lnTo>
                  <a:lnTo>
                    <a:pt x="5442" y="80784"/>
                  </a:lnTo>
                  <a:lnTo>
                    <a:pt x="703" y="76791"/>
                  </a:lnTo>
                  <a:lnTo>
                    <a:pt x="352" y="75255"/>
                  </a:lnTo>
                  <a:lnTo>
                    <a:pt x="440" y="73280"/>
                  </a:lnTo>
                  <a:lnTo>
                    <a:pt x="747" y="69243"/>
                  </a:lnTo>
                  <a:lnTo>
                    <a:pt x="791" y="67707"/>
                  </a:lnTo>
                  <a:lnTo>
                    <a:pt x="1405" y="65031"/>
                  </a:lnTo>
                  <a:lnTo>
                    <a:pt x="2151" y="62661"/>
                  </a:lnTo>
                  <a:lnTo>
                    <a:pt x="2634" y="60555"/>
                  </a:lnTo>
                  <a:lnTo>
                    <a:pt x="3160" y="57088"/>
                  </a:lnTo>
                  <a:lnTo>
                    <a:pt x="3599" y="53797"/>
                  </a:lnTo>
                  <a:lnTo>
                    <a:pt x="4038" y="50901"/>
                  </a:lnTo>
                  <a:lnTo>
                    <a:pt x="4564" y="47610"/>
                  </a:lnTo>
                  <a:lnTo>
                    <a:pt x="4652" y="46820"/>
                  </a:lnTo>
                  <a:lnTo>
                    <a:pt x="4872" y="44758"/>
                  </a:lnTo>
                  <a:lnTo>
                    <a:pt x="5047" y="42652"/>
                  </a:lnTo>
                  <a:lnTo>
                    <a:pt x="5223" y="40633"/>
                  </a:lnTo>
                  <a:lnTo>
                    <a:pt x="5266" y="38571"/>
                  </a:lnTo>
                  <a:lnTo>
                    <a:pt x="5266" y="37562"/>
                  </a:lnTo>
                  <a:lnTo>
                    <a:pt x="5223" y="36508"/>
                  </a:lnTo>
                  <a:lnTo>
                    <a:pt x="5179" y="35499"/>
                  </a:lnTo>
                  <a:lnTo>
                    <a:pt x="5091" y="34490"/>
                  </a:lnTo>
                  <a:lnTo>
                    <a:pt x="4959" y="33481"/>
                  </a:lnTo>
                  <a:lnTo>
                    <a:pt x="4784" y="32428"/>
                  </a:lnTo>
                  <a:lnTo>
                    <a:pt x="4564" y="31418"/>
                  </a:lnTo>
                  <a:lnTo>
                    <a:pt x="4301" y="30365"/>
                  </a:lnTo>
                  <a:lnTo>
                    <a:pt x="3423" y="27206"/>
                  </a:lnTo>
                  <a:lnTo>
                    <a:pt x="1624" y="21940"/>
                  </a:lnTo>
                  <a:lnTo>
                    <a:pt x="1756" y="21457"/>
                  </a:lnTo>
                  <a:lnTo>
                    <a:pt x="2326" y="20975"/>
                  </a:lnTo>
                  <a:lnTo>
                    <a:pt x="3818" y="20053"/>
                  </a:lnTo>
                  <a:lnTo>
                    <a:pt x="5705" y="19044"/>
                  </a:lnTo>
                  <a:lnTo>
                    <a:pt x="8206" y="18386"/>
                  </a:lnTo>
                  <a:lnTo>
                    <a:pt x="10049" y="17464"/>
                  </a:lnTo>
                  <a:lnTo>
                    <a:pt x="11892" y="16148"/>
                  </a:lnTo>
                  <a:lnTo>
                    <a:pt x="13955" y="15051"/>
                  </a:lnTo>
                  <a:lnTo>
                    <a:pt x="15315" y="14612"/>
                  </a:lnTo>
                  <a:lnTo>
                    <a:pt x="15403" y="14568"/>
                  </a:lnTo>
                  <a:lnTo>
                    <a:pt x="16719" y="13559"/>
                  </a:lnTo>
                  <a:lnTo>
                    <a:pt x="18869" y="11979"/>
                  </a:lnTo>
                  <a:lnTo>
                    <a:pt x="22906" y="10005"/>
                  </a:lnTo>
                  <a:lnTo>
                    <a:pt x="22950" y="10005"/>
                  </a:lnTo>
                  <a:lnTo>
                    <a:pt x="25100" y="8469"/>
                  </a:lnTo>
                  <a:lnTo>
                    <a:pt x="27470" y="6758"/>
                  </a:lnTo>
                  <a:lnTo>
                    <a:pt x="29883" y="4871"/>
                  </a:lnTo>
                  <a:lnTo>
                    <a:pt x="31726" y="3335"/>
                  </a:lnTo>
                  <a:lnTo>
                    <a:pt x="32297" y="2589"/>
                  </a:lnTo>
                  <a:lnTo>
                    <a:pt x="32297" y="2545"/>
                  </a:lnTo>
                  <a:lnTo>
                    <a:pt x="33043" y="219"/>
                  </a:lnTo>
                  <a:lnTo>
                    <a:pt x="33087" y="176"/>
                  </a:lnTo>
                  <a:lnTo>
                    <a:pt x="33043" y="88"/>
                  </a:lnTo>
                  <a:lnTo>
                    <a:pt x="32999" y="44"/>
                  </a:lnTo>
                  <a:lnTo>
                    <a:pt x="3295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9" name="Google Shape;7849;p246"/>
            <p:cNvSpPr/>
            <p:nvPr/>
          </p:nvSpPr>
          <p:spPr>
            <a:xfrm>
              <a:off x="4899325" y="2920575"/>
              <a:ext cx="796450" cy="2115050"/>
            </a:xfrm>
            <a:custGeom>
              <a:avLst/>
              <a:gdLst/>
              <a:ahLst/>
              <a:cxnLst/>
              <a:rect l="l" t="t" r="r" b="b"/>
              <a:pathLst>
                <a:path w="31858" h="84602" extrusionOk="0">
                  <a:moveTo>
                    <a:pt x="31638" y="0"/>
                  </a:moveTo>
                  <a:lnTo>
                    <a:pt x="31594" y="44"/>
                  </a:lnTo>
                  <a:lnTo>
                    <a:pt x="31287" y="307"/>
                  </a:lnTo>
                  <a:lnTo>
                    <a:pt x="31243" y="395"/>
                  </a:lnTo>
                  <a:lnTo>
                    <a:pt x="30322" y="3730"/>
                  </a:lnTo>
                  <a:lnTo>
                    <a:pt x="29005" y="6275"/>
                  </a:lnTo>
                  <a:lnTo>
                    <a:pt x="25890" y="8688"/>
                  </a:lnTo>
                  <a:lnTo>
                    <a:pt x="23608" y="10356"/>
                  </a:lnTo>
                  <a:lnTo>
                    <a:pt x="20361" y="12155"/>
                  </a:lnTo>
                  <a:lnTo>
                    <a:pt x="17991" y="14042"/>
                  </a:lnTo>
                  <a:lnTo>
                    <a:pt x="16456" y="15270"/>
                  </a:lnTo>
                  <a:lnTo>
                    <a:pt x="14525" y="16016"/>
                  </a:lnTo>
                  <a:lnTo>
                    <a:pt x="14481" y="16016"/>
                  </a:lnTo>
                  <a:lnTo>
                    <a:pt x="10751" y="18518"/>
                  </a:lnTo>
                  <a:lnTo>
                    <a:pt x="8952" y="19439"/>
                  </a:lnTo>
                  <a:lnTo>
                    <a:pt x="6890" y="19966"/>
                  </a:lnTo>
                  <a:lnTo>
                    <a:pt x="6846" y="20010"/>
                  </a:lnTo>
                  <a:lnTo>
                    <a:pt x="3862" y="21721"/>
                  </a:lnTo>
                  <a:lnTo>
                    <a:pt x="1229" y="23213"/>
                  </a:lnTo>
                  <a:lnTo>
                    <a:pt x="834" y="23388"/>
                  </a:lnTo>
                  <a:lnTo>
                    <a:pt x="746" y="23432"/>
                  </a:lnTo>
                  <a:lnTo>
                    <a:pt x="702" y="23520"/>
                  </a:lnTo>
                  <a:lnTo>
                    <a:pt x="702" y="23564"/>
                  </a:lnTo>
                  <a:lnTo>
                    <a:pt x="746" y="23652"/>
                  </a:lnTo>
                  <a:lnTo>
                    <a:pt x="1624" y="24793"/>
                  </a:lnTo>
                  <a:lnTo>
                    <a:pt x="3379" y="30453"/>
                  </a:lnTo>
                  <a:lnTo>
                    <a:pt x="4125" y="33261"/>
                  </a:lnTo>
                  <a:lnTo>
                    <a:pt x="4652" y="36596"/>
                  </a:lnTo>
                  <a:lnTo>
                    <a:pt x="4783" y="40326"/>
                  </a:lnTo>
                  <a:lnTo>
                    <a:pt x="4696" y="43880"/>
                  </a:lnTo>
                  <a:lnTo>
                    <a:pt x="4608" y="45109"/>
                  </a:lnTo>
                  <a:lnTo>
                    <a:pt x="4520" y="46338"/>
                  </a:lnTo>
                  <a:lnTo>
                    <a:pt x="4301" y="48839"/>
                  </a:lnTo>
                  <a:lnTo>
                    <a:pt x="3994" y="51252"/>
                  </a:lnTo>
                  <a:lnTo>
                    <a:pt x="3686" y="53666"/>
                  </a:lnTo>
                  <a:lnTo>
                    <a:pt x="3291" y="56386"/>
                  </a:lnTo>
                  <a:lnTo>
                    <a:pt x="2984" y="59151"/>
                  </a:lnTo>
                  <a:lnTo>
                    <a:pt x="2589" y="61608"/>
                  </a:lnTo>
                  <a:lnTo>
                    <a:pt x="2282" y="63276"/>
                  </a:lnTo>
                  <a:lnTo>
                    <a:pt x="1668" y="65470"/>
                  </a:lnTo>
                  <a:lnTo>
                    <a:pt x="1097" y="67576"/>
                  </a:lnTo>
                  <a:lnTo>
                    <a:pt x="702" y="69550"/>
                  </a:lnTo>
                  <a:lnTo>
                    <a:pt x="351" y="71393"/>
                  </a:lnTo>
                  <a:lnTo>
                    <a:pt x="132" y="73105"/>
                  </a:lnTo>
                  <a:lnTo>
                    <a:pt x="44" y="74684"/>
                  </a:lnTo>
                  <a:lnTo>
                    <a:pt x="0" y="75430"/>
                  </a:lnTo>
                  <a:lnTo>
                    <a:pt x="44" y="76132"/>
                  </a:lnTo>
                  <a:lnTo>
                    <a:pt x="88" y="76791"/>
                  </a:lnTo>
                  <a:lnTo>
                    <a:pt x="132" y="77449"/>
                  </a:lnTo>
                  <a:lnTo>
                    <a:pt x="790" y="79643"/>
                  </a:lnTo>
                  <a:lnTo>
                    <a:pt x="834" y="79687"/>
                  </a:lnTo>
                  <a:lnTo>
                    <a:pt x="1361" y="80652"/>
                  </a:lnTo>
                  <a:lnTo>
                    <a:pt x="1405" y="80696"/>
                  </a:lnTo>
                  <a:lnTo>
                    <a:pt x="6363" y="84558"/>
                  </a:lnTo>
                  <a:lnTo>
                    <a:pt x="6495" y="84601"/>
                  </a:lnTo>
                  <a:lnTo>
                    <a:pt x="6539" y="84558"/>
                  </a:lnTo>
                  <a:lnTo>
                    <a:pt x="6626" y="84514"/>
                  </a:lnTo>
                  <a:lnTo>
                    <a:pt x="6626" y="84470"/>
                  </a:lnTo>
                  <a:lnTo>
                    <a:pt x="6626" y="84382"/>
                  </a:lnTo>
                  <a:lnTo>
                    <a:pt x="6626" y="84338"/>
                  </a:lnTo>
                  <a:lnTo>
                    <a:pt x="6582" y="84294"/>
                  </a:lnTo>
                  <a:lnTo>
                    <a:pt x="1668" y="80433"/>
                  </a:lnTo>
                  <a:lnTo>
                    <a:pt x="1141" y="79555"/>
                  </a:lnTo>
                  <a:lnTo>
                    <a:pt x="483" y="77361"/>
                  </a:lnTo>
                  <a:lnTo>
                    <a:pt x="395" y="76747"/>
                  </a:lnTo>
                  <a:lnTo>
                    <a:pt x="395" y="76089"/>
                  </a:lnTo>
                  <a:lnTo>
                    <a:pt x="351" y="75387"/>
                  </a:lnTo>
                  <a:lnTo>
                    <a:pt x="395" y="74641"/>
                  </a:lnTo>
                  <a:lnTo>
                    <a:pt x="483" y="73105"/>
                  </a:lnTo>
                  <a:lnTo>
                    <a:pt x="702" y="71393"/>
                  </a:lnTo>
                  <a:lnTo>
                    <a:pt x="1054" y="69594"/>
                  </a:lnTo>
                  <a:lnTo>
                    <a:pt x="1448" y="67620"/>
                  </a:lnTo>
                  <a:lnTo>
                    <a:pt x="2019" y="65557"/>
                  </a:lnTo>
                  <a:lnTo>
                    <a:pt x="2633" y="63363"/>
                  </a:lnTo>
                  <a:lnTo>
                    <a:pt x="2633" y="63319"/>
                  </a:lnTo>
                  <a:lnTo>
                    <a:pt x="2940" y="61696"/>
                  </a:lnTo>
                  <a:lnTo>
                    <a:pt x="3335" y="59195"/>
                  </a:lnTo>
                  <a:lnTo>
                    <a:pt x="3642" y="56430"/>
                  </a:lnTo>
                  <a:lnTo>
                    <a:pt x="3994" y="53710"/>
                  </a:lnTo>
                  <a:lnTo>
                    <a:pt x="4345" y="51296"/>
                  </a:lnTo>
                  <a:lnTo>
                    <a:pt x="4652" y="48839"/>
                  </a:lnTo>
                  <a:lnTo>
                    <a:pt x="4871" y="46382"/>
                  </a:lnTo>
                  <a:lnTo>
                    <a:pt x="4959" y="45153"/>
                  </a:lnTo>
                  <a:lnTo>
                    <a:pt x="5047" y="43880"/>
                  </a:lnTo>
                  <a:lnTo>
                    <a:pt x="5134" y="40326"/>
                  </a:lnTo>
                  <a:lnTo>
                    <a:pt x="5003" y="36596"/>
                  </a:lnTo>
                  <a:lnTo>
                    <a:pt x="5003" y="36552"/>
                  </a:lnTo>
                  <a:lnTo>
                    <a:pt x="4476" y="33174"/>
                  </a:lnTo>
                  <a:lnTo>
                    <a:pt x="3686" y="30321"/>
                  </a:lnTo>
                  <a:lnTo>
                    <a:pt x="2589" y="26767"/>
                  </a:lnTo>
                  <a:lnTo>
                    <a:pt x="1931" y="24661"/>
                  </a:lnTo>
                  <a:lnTo>
                    <a:pt x="1931" y="24617"/>
                  </a:lnTo>
                  <a:lnTo>
                    <a:pt x="1185" y="23608"/>
                  </a:lnTo>
                  <a:lnTo>
                    <a:pt x="1361" y="23520"/>
                  </a:lnTo>
                  <a:lnTo>
                    <a:pt x="1405" y="23520"/>
                  </a:lnTo>
                  <a:lnTo>
                    <a:pt x="4037" y="22028"/>
                  </a:lnTo>
                  <a:lnTo>
                    <a:pt x="6977" y="20317"/>
                  </a:lnTo>
                  <a:lnTo>
                    <a:pt x="9040" y="19790"/>
                  </a:lnTo>
                  <a:lnTo>
                    <a:pt x="9084" y="19790"/>
                  </a:lnTo>
                  <a:lnTo>
                    <a:pt x="10927" y="18825"/>
                  </a:lnTo>
                  <a:lnTo>
                    <a:pt x="14656" y="16324"/>
                  </a:lnTo>
                  <a:lnTo>
                    <a:pt x="16631" y="15622"/>
                  </a:lnTo>
                  <a:lnTo>
                    <a:pt x="16675" y="15578"/>
                  </a:lnTo>
                  <a:lnTo>
                    <a:pt x="18211" y="14305"/>
                  </a:lnTo>
                  <a:lnTo>
                    <a:pt x="20536" y="12462"/>
                  </a:lnTo>
                  <a:lnTo>
                    <a:pt x="23784" y="10663"/>
                  </a:lnTo>
                  <a:lnTo>
                    <a:pt x="23784" y="10619"/>
                  </a:lnTo>
                  <a:lnTo>
                    <a:pt x="26109" y="8952"/>
                  </a:lnTo>
                  <a:lnTo>
                    <a:pt x="29225" y="6494"/>
                  </a:lnTo>
                  <a:lnTo>
                    <a:pt x="29269" y="6451"/>
                  </a:lnTo>
                  <a:lnTo>
                    <a:pt x="30673" y="3862"/>
                  </a:lnTo>
                  <a:lnTo>
                    <a:pt x="31550" y="527"/>
                  </a:lnTo>
                  <a:lnTo>
                    <a:pt x="31814" y="263"/>
                  </a:lnTo>
                  <a:lnTo>
                    <a:pt x="31858" y="220"/>
                  </a:lnTo>
                  <a:lnTo>
                    <a:pt x="31858" y="132"/>
                  </a:lnTo>
                  <a:lnTo>
                    <a:pt x="31858" y="88"/>
                  </a:lnTo>
                  <a:lnTo>
                    <a:pt x="31814" y="44"/>
                  </a:lnTo>
                  <a:lnTo>
                    <a:pt x="3177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0" name="Google Shape;7850;p246"/>
            <p:cNvSpPr/>
            <p:nvPr/>
          </p:nvSpPr>
          <p:spPr>
            <a:xfrm>
              <a:off x="5289850" y="2869000"/>
              <a:ext cx="349975" cy="388375"/>
            </a:xfrm>
            <a:custGeom>
              <a:avLst/>
              <a:gdLst/>
              <a:ahLst/>
              <a:cxnLst/>
              <a:rect l="l" t="t" r="r" b="b"/>
              <a:pathLst>
                <a:path w="13999" h="15535" extrusionOk="0">
                  <a:moveTo>
                    <a:pt x="13779" y="1"/>
                  </a:moveTo>
                  <a:lnTo>
                    <a:pt x="13735" y="45"/>
                  </a:lnTo>
                  <a:lnTo>
                    <a:pt x="12902" y="527"/>
                  </a:lnTo>
                  <a:lnTo>
                    <a:pt x="9128" y="3116"/>
                  </a:lnTo>
                  <a:lnTo>
                    <a:pt x="7285" y="4169"/>
                  </a:lnTo>
                  <a:lnTo>
                    <a:pt x="5486" y="5310"/>
                  </a:lnTo>
                  <a:lnTo>
                    <a:pt x="5442" y="5398"/>
                  </a:lnTo>
                  <a:lnTo>
                    <a:pt x="5442" y="5442"/>
                  </a:lnTo>
                  <a:lnTo>
                    <a:pt x="4740" y="8908"/>
                  </a:lnTo>
                  <a:lnTo>
                    <a:pt x="4433" y="10927"/>
                  </a:lnTo>
                  <a:lnTo>
                    <a:pt x="4257" y="11629"/>
                  </a:lnTo>
                  <a:lnTo>
                    <a:pt x="2019" y="13823"/>
                  </a:lnTo>
                  <a:lnTo>
                    <a:pt x="659" y="15008"/>
                  </a:lnTo>
                  <a:lnTo>
                    <a:pt x="89" y="15227"/>
                  </a:lnTo>
                  <a:lnTo>
                    <a:pt x="45" y="15271"/>
                  </a:lnTo>
                  <a:lnTo>
                    <a:pt x="1" y="15315"/>
                  </a:lnTo>
                  <a:lnTo>
                    <a:pt x="1" y="15359"/>
                  </a:lnTo>
                  <a:lnTo>
                    <a:pt x="1" y="15447"/>
                  </a:lnTo>
                  <a:lnTo>
                    <a:pt x="45" y="15534"/>
                  </a:lnTo>
                  <a:lnTo>
                    <a:pt x="220" y="15534"/>
                  </a:lnTo>
                  <a:lnTo>
                    <a:pt x="835" y="15315"/>
                  </a:lnTo>
                  <a:lnTo>
                    <a:pt x="878" y="15271"/>
                  </a:lnTo>
                  <a:lnTo>
                    <a:pt x="2283" y="14086"/>
                  </a:lnTo>
                  <a:lnTo>
                    <a:pt x="4521" y="11848"/>
                  </a:lnTo>
                  <a:lnTo>
                    <a:pt x="4564" y="11761"/>
                  </a:lnTo>
                  <a:lnTo>
                    <a:pt x="4784" y="11015"/>
                  </a:lnTo>
                  <a:lnTo>
                    <a:pt x="5091" y="8952"/>
                  </a:lnTo>
                  <a:lnTo>
                    <a:pt x="5749" y="5574"/>
                  </a:lnTo>
                  <a:lnTo>
                    <a:pt x="7461" y="4477"/>
                  </a:lnTo>
                  <a:lnTo>
                    <a:pt x="9304" y="3423"/>
                  </a:lnTo>
                  <a:lnTo>
                    <a:pt x="13077" y="791"/>
                  </a:lnTo>
                  <a:lnTo>
                    <a:pt x="13911" y="352"/>
                  </a:lnTo>
                  <a:lnTo>
                    <a:pt x="13955" y="308"/>
                  </a:lnTo>
                  <a:lnTo>
                    <a:pt x="13999" y="220"/>
                  </a:lnTo>
                  <a:lnTo>
                    <a:pt x="13999" y="176"/>
                  </a:lnTo>
                  <a:lnTo>
                    <a:pt x="13955" y="89"/>
                  </a:lnTo>
                  <a:lnTo>
                    <a:pt x="13911" y="45"/>
                  </a:lnTo>
                  <a:lnTo>
                    <a:pt x="1386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1" name="Google Shape;7851;p246"/>
            <p:cNvSpPr/>
            <p:nvPr/>
          </p:nvSpPr>
          <p:spPr>
            <a:xfrm>
              <a:off x="5206475" y="2843775"/>
              <a:ext cx="405925" cy="426750"/>
            </a:xfrm>
            <a:custGeom>
              <a:avLst/>
              <a:gdLst/>
              <a:ahLst/>
              <a:cxnLst/>
              <a:rect l="l" t="t" r="r" b="b"/>
              <a:pathLst>
                <a:path w="16237" h="17070" extrusionOk="0">
                  <a:moveTo>
                    <a:pt x="16017" y="0"/>
                  </a:moveTo>
                  <a:lnTo>
                    <a:pt x="15973" y="44"/>
                  </a:lnTo>
                  <a:lnTo>
                    <a:pt x="12858" y="2107"/>
                  </a:lnTo>
                  <a:lnTo>
                    <a:pt x="10532" y="3511"/>
                  </a:lnTo>
                  <a:lnTo>
                    <a:pt x="8514" y="4740"/>
                  </a:lnTo>
                  <a:lnTo>
                    <a:pt x="6495" y="6188"/>
                  </a:lnTo>
                  <a:lnTo>
                    <a:pt x="4389" y="7636"/>
                  </a:lnTo>
                  <a:lnTo>
                    <a:pt x="4345" y="7636"/>
                  </a:lnTo>
                  <a:lnTo>
                    <a:pt x="3862" y="8250"/>
                  </a:lnTo>
                  <a:lnTo>
                    <a:pt x="3819" y="8338"/>
                  </a:lnTo>
                  <a:lnTo>
                    <a:pt x="3467" y="11541"/>
                  </a:lnTo>
                  <a:lnTo>
                    <a:pt x="3292" y="13998"/>
                  </a:lnTo>
                  <a:lnTo>
                    <a:pt x="3204" y="14744"/>
                  </a:lnTo>
                  <a:lnTo>
                    <a:pt x="2985" y="15008"/>
                  </a:lnTo>
                  <a:lnTo>
                    <a:pt x="1273" y="15841"/>
                  </a:lnTo>
                  <a:lnTo>
                    <a:pt x="1273" y="15885"/>
                  </a:lnTo>
                  <a:lnTo>
                    <a:pt x="89" y="16763"/>
                  </a:lnTo>
                  <a:lnTo>
                    <a:pt x="45" y="16807"/>
                  </a:lnTo>
                  <a:lnTo>
                    <a:pt x="1" y="16851"/>
                  </a:lnTo>
                  <a:lnTo>
                    <a:pt x="1" y="16938"/>
                  </a:lnTo>
                  <a:lnTo>
                    <a:pt x="45" y="16982"/>
                  </a:lnTo>
                  <a:lnTo>
                    <a:pt x="89" y="17070"/>
                  </a:lnTo>
                  <a:lnTo>
                    <a:pt x="176" y="17070"/>
                  </a:lnTo>
                  <a:lnTo>
                    <a:pt x="308" y="17026"/>
                  </a:lnTo>
                  <a:lnTo>
                    <a:pt x="1449" y="16148"/>
                  </a:lnTo>
                  <a:lnTo>
                    <a:pt x="3160" y="15315"/>
                  </a:lnTo>
                  <a:lnTo>
                    <a:pt x="3248" y="15271"/>
                  </a:lnTo>
                  <a:lnTo>
                    <a:pt x="3511" y="14920"/>
                  </a:lnTo>
                  <a:lnTo>
                    <a:pt x="3511" y="14832"/>
                  </a:lnTo>
                  <a:lnTo>
                    <a:pt x="3643" y="14042"/>
                  </a:lnTo>
                  <a:lnTo>
                    <a:pt x="3643" y="13998"/>
                  </a:lnTo>
                  <a:lnTo>
                    <a:pt x="3819" y="11541"/>
                  </a:lnTo>
                  <a:lnTo>
                    <a:pt x="4126" y="8426"/>
                  </a:lnTo>
                  <a:lnTo>
                    <a:pt x="4608" y="7899"/>
                  </a:lnTo>
                  <a:lnTo>
                    <a:pt x="6715" y="6495"/>
                  </a:lnTo>
                  <a:lnTo>
                    <a:pt x="8689" y="5047"/>
                  </a:lnTo>
                  <a:lnTo>
                    <a:pt x="10708" y="3818"/>
                  </a:lnTo>
                  <a:lnTo>
                    <a:pt x="13033" y="2414"/>
                  </a:lnTo>
                  <a:lnTo>
                    <a:pt x="16149" y="352"/>
                  </a:lnTo>
                  <a:lnTo>
                    <a:pt x="16193" y="308"/>
                  </a:lnTo>
                  <a:lnTo>
                    <a:pt x="16237" y="220"/>
                  </a:lnTo>
                  <a:lnTo>
                    <a:pt x="16237" y="176"/>
                  </a:lnTo>
                  <a:lnTo>
                    <a:pt x="16193" y="88"/>
                  </a:lnTo>
                  <a:lnTo>
                    <a:pt x="16149" y="44"/>
                  </a:lnTo>
                  <a:lnTo>
                    <a:pt x="1610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2" name="Google Shape;7852;p246"/>
            <p:cNvSpPr/>
            <p:nvPr/>
          </p:nvSpPr>
          <p:spPr>
            <a:xfrm>
              <a:off x="5101175" y="2819650"/>
              <a:ext cx="483800" cy="494775"/>
            </a:xfrm>
            <a:custGeom>
              <a:avLst/>
              <a:gdLst/>
              <a:ahLst/>
              <a:cxnLst/>
              <a:rect l="l" t="t" r="r" b="b"/>
              <a:pathLst>
                <a:path w="19352" h="19791" extrusionOk="0">
                  <a:moveTo>
                    <a:pt x="19088" y="0"/>
                  </a:moveTo>
                  <a:lnTo>
                    <a:pt x="15929" y="2063"/>
                  </a:lnTo>
                  <a:lnTo>
                    <a:pt x="14130" y="3203"/>
                  </a:lnTo>
                  <a:lnTo>
                    <a:pt x="11892" y="4520"/>
                  </a:lnTo>
                  <a:lnTo>
                    <a:pt x="9874" y="5880"/>
                  </a:lnTo>
                  <a:lnTo>
                    <a:pt x="7811" y="7065"/>
                  </a:lnTo>
                  <a:lnTo>
                    <a:pt x="5880" y="8206"/>
                  </a:lnTo>
                  <a:lnTo>
                    <a:pt x="3818" y="9566"/>
                  </a:lnTo>
                  <a:lnTo>
                    <a:pt x="3774" y="9610"/>
                  </a:lnTo>
                  <a:lnTo>
                    <a:pt x="3423" y="9961"/>
                  </a:lnTo>
                  <a:lnTo>
                    <a:pt x="3379" y="10005"/>
                  </a:lnTo>
                  <a:lnTo>
                    <a:pt x="3379" y="10093"/>
                  </a:lnTo>
                  <a:lnTo>
                    <a:pt x="3379" y="14525"/>
                  </a:lnTo>
                  <a:lnTo>
                    <a:pt x="3511" y="16411"/>
                  </a:lnTo>
                  <a:lnTo>
                    <a:pt x="3291" y="17113"/>
                  </a:lnTo>
                  <a:lnTo>
                    <a:pt x="746" y="19220"/>
                  </a:lnTo>
                  <a:lnTo>
                    <a:pt x="132" y="19483"/>
                  </a:lnTo>
                  <a:lnTo>
                    <a:pt x="44" y="19527"/>
                  </a:lnTo>
                  <a:lnTo>
                    <a:pt x="44" y="19571"/>
                  </a:lnTo>
                  <a:lnTo>
                    <a:pt x="0" y="19659"/>
                  </a:lnTo>
                  <a:lnTo>
                    <a:pt x="44" y="19702"/>
                  </a:lnTo>
                  <a:lnTo>
                    <a:pt x="88" y="19790"/>
                  </a:lnTo>
                  <a:lnTo>
                    <a:pt x="264" y="19790"/>
                  </a:lnTo>
                  <a:lnTo>
                    <a:pt x="878" y="19527"/>
                  </a:lnTo>
                  <a:lnTo>
                    <a:pt x="922" y="19483"/>
                  </a:lnTo>
                  <a:lnTo>
                    <a:pt x="3555" y="17377"/>
                  </a:lnTo>
                  <a:lnTo>
                    <a:pt x="3642" y="17289"/>
                  </a:lnTo>
                  <a:lnTo>
                    <a:pt x="3862" y="16455"/>
                  </a:lnTo>
                  <a:lnTo>
                    <a:pt x="3862" y="16411"/>
                  </a:lnTo>
                  <a:lnTo>
                    <a:pt x="3730" y="14525"/>
                  </a:lnTo>
                  <a:lnTo>
                    <a:pt x="3730" y="10136"/>
                  </a:lnTo>
                  <a:lnTo>
                    <a:pt x="4037" y="9873"/>
                  </a:lnTo>
                  <a:lnTo>
                    <a:pt x="6056" y="8513"/>
                  </a:lnTo>
                  <a:lnTo>
                    <a:pt x="7987" y="7328"/>
                  </a:lnTo>
                  <a:lnTo>
                    <a:pt x="10049" y="6187"/>
                  </a:lnTo>
                  <a:lnTo>
                    <a:pt x="12068" y="4783"/>
                  </a:lnTo>
                  <a:lnTo>
                    <a:pt x="14305" y="3467"/>
                  </a:lnTo>
                  <a:lnTo>
                    <a:pt x="16105" y="2370"/>
                  </a:lnTo>
                  <a:lnTo>
                    <a:pt x="19264" y="307"/>
                  </a:lnTo>
                  <a:lnTo>
                    <a:pt x="19308" y="263"/>
                  </a:lnTo>
                  <a:lnTo>
                    <a:pt x="19352" y="176"/>
                  </a:lnTo>
                  <a:lnTo>
                    <a:pt x="19352" y="132"/>
                  </a:lnTo>
                  <a:lnTo>
                    <a:pt x="19308" y="44"/>
                  </a:lnTo>
                  <a:lnTo>
                    <a:pt x="1926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3" name="Google Shape;7853;p246"/>
            <p:cNvSpPr/>
            <p:nvPr/>
          </p:nvSpPr>
          <p:spPr>
            <a:xfrm>
              <a:off x="3975625" y="3259550"/>
              <a:ext cx="584750" cy="1657600"/>
            </a:xfrm>
            <a:custGeom>
              <a:avLst/>
              <a:gdLst/>
              <a:ahLst/>
              <a:cxnLst/>
              <a:rect l="l" t="t" r="r" b="b"/>
              <a:pathLst>
                <a:path w="23390" h="66304" extrusionOk="0">
                  <a:moveTo>
                    <a:pt x="922" y="0"/>
                  </a:moveTo>
                  <a:lnTo>
                    <a:pt x="835" y="44"/>
                  </a:lnTo>
                  <a:lnTo>
                    <a:pt x="835" y="88"/>
                  </a:lnTo>
                  <a:lnTo>
                    <a:pt x="308" y="1448"/>
                  </a:lnTo>
                  <a:lnTo>
                    <a:pt x="89" y="2194"/>
                  </a:lnTo>
                  <a:lnTo>
                    <a:pt x="1" y="2501"/>
                  </a:lnTo>
                  <a:lnTo>
                    <a:pt x="1" y="2589"/>
                  </a:lnTo>
                  <a:lnTo>
                    <a:pt x="352" y="5046"/>
                  </a:lnTo>
                  <a:lnTo>
                    <a:pt x="352" y="5090"/>
                  </a:lnTo>
                  <a:lnTo>
                    <a:pt x="1317" y="7197"/>
                  </a:lnTo>
                  <a:lnTo>
                    <a:pt x="1625" y="8601"/>
                  </a:lnTo>
                  <a:lnTo>
                    <a:pt x="1668" y="8601"/>
                  </a:lnTo>
                  <a:lnTo>
                    <a:pt x="3380" y="12769"/>
                  </a:lnTo>
                  <a:lnTo>
                    <a:pt x="4696" y="15709"/>
                  </a:lnTo>
                  <a:lnTo>
                    <a:pt x="5837" y="18298"/>
                  </a:lnTo>
                  <a:lnTo>
                    <a:pt x="6802" y="21063"/>
                  </a:lnTo>
                  <a:lnTo>
                    <a:pt x="6978" y="21984"/>
                  </a:lnTo>
                  <a:lnTo>
                    <a:pt x="7022" y="24529"/>
                  </a:lnTo>
                  <a:lnTo>
                    <a:pt x="7022" y="24573"/>
                  </a:lnTo>
                  <a:lnTo>
                    <a:pt x="7461" y="26855"/>
                  </a:lnTo>
                  <a:lnTo>
                    <a:pt x="7548" y="28522"/>
                  </a:lnTo>
                  <a:lnTo>
                    <a:pt x="7461" y="31331"/>
                  </a:lnTo>
                  <a:lnTo>
                    <a:pt x="7417" y="34358"/>
                  </a:lnTo>
                  <a:lnTo>
                    <a:pt x="7417" y="37825"/>
                  </a:lnTo>
                  <a:lnTo>
                    <a:pt x="7505" y="42740"/>
                  </a:lnTo>
                  <a:lnTo>
                    <a:pt x="7680" y="44758"/>
                  </a:lnTo>
                  <a:lnTo>
                    <a:pt x="7680" y="44802"/>
                  </a:lnTo>
                  <a:lnTo>
                    <a:pt x="8163" y="47128"/>
                  </a:lnTo>
                  <a:lnTo>
                    <a:pt x="8163" y="47171"/>
                  </a:lnTo>
                  <a:lnTo>
                    <a:pt x="8953" y="49366"/>
                  </a:lnTo>
                  <a:lnTo>
                    <a:pt x="9523" y="50331"/>
                  </a:lnTo>
                  <a:lnTo>
                    <a:pt x="9567" y="50375"/>
                  </a:lnTo>
                  <a:lnTo>
                    <a:pt x="10488" y="51252"/>
                  </a:lnTo>
                  <a:lnTo>
                    <a:pt x="10488" y="51296"/>
                  </a:lnTo>
                  <a:lnTo>
                    <a:pt x="13033" y="52876"/>
                  </a:lnTo>
                  <a:lnTo>
                    <a:pt x="15228" y="54368"/>
                  </a:lnTo>
                  <a:lnTo>
                    <a:pt x="17246" y="56079"/>
                  </a:lnTo>
                  <a:lnTo>
                    <a:pt x="18431" y="57132"/>
                  </a:lnTo>
                  <a:lnTo>
                    <a:pt x="19835" y="58098"/>
                  </a:lnTo>
                  <a:lnTo>
                    <a:pt x="22731" y="62573"/>
                  </a:lnTo>
                  <a:lnTo>
                    <a:pt x="23038" y="63363"/>
                  </a:lnTo>
                  <a:lnTo>
                    <a:pt x="22775" y="66084"/>
                  </a:lnTo>
                  <a:lnTo>
                    <a:pt x="22775" y="66172"/>
                  </a:lnTo>
                  <a:lnTo>
                    <a:pt x="22819" y="66216"/>
                  </a:lnTo>
                  <a:lnTo>
                    <a:pt x="22863" y="66259"/>
                  </a:lnTo>
                  <a:lnTo>
                    <a:pt x="22907" y="66303"/>
                  </a:lnTo>
                  <a:lnTo>
                    <a:pt x="22950" y="66303"/>
                  </a:lnTo>
                  <a:lnTo>
                    <a:pt x="23038" y="66259"/>
                  </a:lnTo>
                  <a:lnTo>
                    <a:pt x="23126" y="66128"/>
                  </a:lnTo>
                  <a:lnTo>
                    <a:pt x="23389" y="63363"/>
                  </a:lnTo>
                  <a:lnTo>
                    <a:pt x="23389" y="63276"/>
                  </a:lnTo>
                  <a:lnTo>
                    <a:pt x="23038" y="62442"/>
                  </a:lnTo>
                  <a:lnTo>
                    <a:pt x="23038" y="62398"/>
                  </a:lnTo>
                  <a:lnTo>
                    <a:pt x="20098" y="57878"/>
                  </a:lnTo>
                  <a:lnTo>
                    <a:pt x="20054" y="57791"/>
                  </a:lnTo>
                  <a:lnTo>
                    <a:pt x="18650" y="56869"/>
                  </a:lnTo>
                  <a:lnTo>
                    <a:pt x="17465" y="55816"/>
                  </a:lnTo>
                  <a:lnTo>
                    <a:pt x="15403" y="54105"/>
                  </a:lnTo>
                  <a:lnTo>
                    <a:pt x="13209" y="52613"/>
                  </a:lnTo>
                  <a:lnTo>
                    <a:pt x="10708" y="50989"/>
                  </a:lnTo>
                  <a:lnTo>
                    <a:pt x="9830" y="50111"/>
                  </a:lnTo>
                  <a:lnTo>
                    <a:pt x="9260" y="49234"/>
                  </a:lnTo>
                  <a:lnTo>
                    <a:pt x="8514" y="47040"/>
                  </a:lnTo>
                  <a:lnTo>
                    <a:pt x="8031" y="44758"/>
                  </a:lnTo>
                  <a:lnTo>
                    <a:pt x="7856" y="42696"/>
                  </a:lnTo>
                  <a:lnTo>
                    <a:pt x="7768" y="37825"/>
                  </a:lnTo>
                  <a:lnTo>
                    <a:pt x="7768" y="34402"/>
                  </a:lnTo>
                  <a:lnTo>
                    <a:pt x="7812" y="31375"/>
                  </a:lnTo>
                  <a:lnTo>
                    <a:pt x="7899" y="28522"/>
                  </a:lnTo>
                  <a:lnTo>
                    <a:pt x="7812" y="26811"/>
                  </a:lnTo>
                  <a:lnTo>
                    <a:pt x="7373" y="24485"/>
                  </a:lnTo>
                  <a:lnTo>
                    <a:pt x="7329" y="21940"/>
                  </a:lnTo>
                  <a:lnTo>
                    <a:pt x="7329" y="21896"/>
                  </a:lnTo>
                  <a:lnTo>
                    <a:pt x="7153" y="20975"/>
                  </a:lnTo>
                  <a:lnTo>
                    <a:pt x="7153" y="20931"/>
                  </a:lnTo>
                  <a:lnTo>
                    <a:pt x="6144" y="18167"/>
                  </a:lnTo>
                  <a:lnTo>
                    <a:pt x="5003" y="15534"/>
                  </a:lnTo>
                  <a:lnTo>
                    <a:pt x="3731" y="12638"/>
                  </a:lnTo>
                  <a:lnTo>
                    <a:pt x="1976" y="8469"/>
                  </a:lnTo>
                  <a:lnTo>
                    <a:pt x="1668" y="7109"/>
                  </a:lnTo>
                  <a:lnTo>
                    <a:pt x="1625" y="7065"/>
                  </a:lnTo>
                  <a:lnTo>
                    <a:pt x="703" y="4959"/>
                  </a:lnTo>
                  <a:lnTo>
                    <a:pt x="352" y="2545"/>
                  </a:lnTo>
                  <a:lnTo>
                    <a:pt x="440" y="2238"/>
                  </a:lnTo>
                  <a:lnTo>
                    <a:pt x="615" y="1668"/>
                  </a:lnTo>
                  <a:lnTo>
                    <a:pt x="1142" y="220"/>
                  </a:lnTo>
                  <a:lnTo>
                    <a:pt x="1142" y="176"/>
                  </a:lnTo>
                  <a:lnTo>
                    <a:pt x="1142" y="88"/>
                  </a:lnTo>
                  <a:lnTo>
                    <a:pt x="1098" y="44"/>
                  </a:lnTo>
                  <a:lnTo>
                    <a:pt x="105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4" name="Google Shape;7854;p246"/>
            <p:cNvSpPr/>
            <p:nvPr/>
          </p:nvSpPr>
          <p:spPr>
            <a:xfrm>
              <a:off x="3940525" y="2730775"/>
              <a:ext cx="589125" cy="2188575"/>
            </a:xfrm>
            <a:custGeom>
              <a:avLst/>
              <a:gdLst/>
              <a:ahLst/>
              <a:cxnLst/>
              <a:rect l="l" t="t" r="r" b="b"/>
              <a:pathLst>
                <a:path w="23565" h="87543" extrusionOk="0">
                  <a:moveTo>
                    <a:pt x="18869" y="1"/>
                  </a:moveTo>
                  <a:lnTo>
                    <a:pt x="18826" y="45"/>
                  </a:lnTo>
                  <a:lnTo>
                    <a:pt x="14964" y="2151"/>
                  </a:lnTo>
                  <a:lnTo>
                    <a:pt x="12507" y="3818"/>
                  </a:lnTo>
                  <a:lnTo>
                    <a:pt x="10049" y="5530"/>
                  </a:lnTo>
                  <a:lnTo>
                    <a:pt x="8909" y="6451"/>
                  </a:lnTo>
                  <a:lnTo>
                    <a:pt x="8865" y="6495"/>
                  </a:lnTo>
                  <a:lnTo>
                    <a:pt x="6276" y="9347"/>
                  </a:lnTo>
                  <a:lnTo>
                    <a:pt x="6232" y="9391"/>
                  </a:lnTo>
                  <a:lnTo>
                    <a:pt x="5442" y="10576"/>
                  </a:lnTo>
                  <a:lnTo>
                    <a:pt x="1580" y="17860"/>
                  </a:lnTo>
                  <a:lnTo>
                    <a:pt x="791" y="20098"/>
                  </a:lnTo>
                  <a:lnTo>
                    <a:pt x="264" y="21678"/>
                  </a:lnTo>
                  <a:lnTo>
                    <a:pt x="1" y="22511"/>
                  </a:lnTo>
                  <a:lnTo>
                    <a:pt x="1" y="25276"/>
                  </a:lnTo>
                  <a:lnTo>
                    <a:pt x="1" y="25320"/>
                  </a:lnTo>
                  <a:lnTo>
                    <a:pt x="1229" y="29620"/>
                  </a:lnTo>
                  <a:lnTo>
                    <a:pt x="1273" y="29620"/>
                  </a:lnTo>
                  <a:lnTo>
                    <a:pt x="2370" y="31726"/>
                  </a:lnTo>
                  <a:lnTo>
                    <a:pt x="4082" y="35544"/>
                  </a:lnTo>
                  <a:lnTo>
                    <a:pt x="5266" y="38177"/>
                  </a:lnTo>
                  <a:lnTo>
                    <a:pt x="6276" y="40546"/>
                  </a:lnTo>
                  <a:lnTo>
                    <a:pt x="6890" y="42038"/>
                  </a:lnTo>
                  <a:lnTo>
                    <a:pt x="7285" y="43223"/>
                  </a:lnTo>
                  <a:lnTo>
                    <a:pt x="7285" y="44847"/>
                  </a:lnTo>
                  <a:lnTo>
                    <a:pt x="7329" y="44890"/>
                  </a:lnTo>
                  <a:lnTo>
                    <a:pt x="7680" y="47128"/>
                  </a:lnTo>
                  <a:lnTo>
                    <a:pt x="7636" y="52043"/>
                  </a:lnTo>
                  <a:lnTo>
                    <a:pt x="7636" y="56431"/>
                  </a:lnTo>
                  <a:lnTo>
                    <a:pt x="7680" y="59854"/>
                  </a:lnTo>
                  <a:lnTo>
                    <a:pt x="7768" y="64373"/>
                  </a:lnTo>
                  <a:lnTo>
                    <a:pt x="7943" y="66787"/>
                  </a:lnTo>
                  <a:lnTo>
                    <a:pt x="8338" y="68586"/>
                  </a:lnTo>
                  <a:lnTo>
                    <a:pt x="8338" y="68630"/>
                  </a:lnTo>
                  <a:lnTo>
                    <a:pt x="9128" y="70868"/>
                  </a:lnTo>
                  <a:lnTo>
                    <a:pt x="10093" y="73149"/>
                  </a:lnTo>
                  <a:lnTo>
                    <a:pt x="10137" y="73193"/>
                  </a:lnTo>
                  <a:lnTo>
                    <a:pt x="11059" y="74466"/>
                  </a:lnTo>
                  <a:lnTo>
                    <a:pt x="11103" y="74510"/>
                  </a:lnTo>
                  <a:lnTo>
                    <a:pt x="13823" y="76660"/>
                  </a:lnTo>
                  <a:lnTo>
                    <a:pt x="16368" y="78898"/>
                  </a:lnTo>
                  <a:lnTo>
                    <a:pt x="17992" y="80346"/>
                  </a:lnTo>
                  <a:lnTo>
                    <a:pt x="18474" y="80697"/>
                  </a:lnTo>
                  <a:lnTo>
                    <a:pt x="21678" y="85260"/>
                  </a:lnTo>
                  <a:lnTo>
                    <a:pt x="23257" y="87454"/>
                  </a:lnTo>
                  <a:lnTo>
                    <a:pt x="23345" y="87498"/>
                  </a:lnTo>
                  <a:lnTo>
                    <a:pt x="23389" y="87542"/>
                  </a:lnTo>
                  <a:lnTo>
                    <a:pt x="23521" y="87498"/>
                  </a:lnTo>
                  <a:lnTo>
                    <a:pt x="23565" y="87454"/>
                  </a:lnTo>
                  <a:lnTo>
                    <a:pt x="23565" y="87367"/>
                  </a:lnTo>
                  <a:lnTo>
                    <a:pt x="23565" y="87323"/>
                  </a:lnTo>
                  <a:lnTo>
                    <a:pt x="23565" y="87235"/>
                  </a:lnTo>
                  <a:lnTo>
                    <a:pt x="21985" y="85041"/>
                  </a:lnTo>
                  <a:lnTo>
                    <a:pt x="18738" y="80477"/>
                  </a:lnTo>
                  <a:lnTo>
                    <a:pt x="18694" y="80433"/>
                  </a:lnTo>
                  <a:lnTo>
                    <a:pt x="18211" y="80082"/>
                  </a:lnTo>
                  <a:lnTo>
                    <a:pt x="16588" y="78634"/>
                  </a:lnTo>
                  <a:lnTo>
                    <a:pt x="14043" y="76353"/>
                  </a:lnTo>
                  <a:lnTo>
                    <a:pt x="11322" y="74246"/>
                  </a:lnTo>
                  <a:lnTo>
                    <a:pt x="10444" y="72974"/>
                  </a:lnTo>
                  <a:lnTo>
                    <a:pt x="9479" y="70736"/>
                  </a:lnTo>
                  <a:lnTo>
                    <a:pt x="8689" y="68498"/>
                  </a:lnTo>
                  <a:lnTo>
                    <a:pt x="8294" y="66743"/>
                  </a:lnTo>
                  <a:lnTo>
                    <a:pt x="8119" y="64373"/>
                  </a:lnTo>
                  <a:lnTo>
                    <a:pt x="8031" y="59854"/>
                  </a:lnTo>
                  <a:lnTo>
                    <a:pt x="7987" y="56431"/>
                  </a:lnTo>
                  <a:lnTo>
                    <a:pt x="7987" y="52043"/>
                  </a:lnTo>
                  <a:lnTo>
                    <a:pt x="8031" y="47084"/>
                  </a:lnTo>
                  <a:lnTo>
                    <a:pt x="7636" y="44847"/>
                  </a:lnTo>
                  <a:lnTo>
                    <a:pt x="7636" y="43223"/>
                  </a:lnTo>
                  <a:lnTo>
                    <a:pt x="7636" y="43179"/>
                  </a:lnTo>
                  <a:lnTo>
                    <a:pt x="7241" y="41907"/>
                  </a:lnTo>
                  <a:lnTo>
                    <a:pt x="6627" y="40415"/>
                  </a:lnTo>
                  <a:lnTo>
                    <a:pt x="5617" y="38001"/>
                  </a:lnTo>
                  <a:lnTo>
                    <a:pt x="4433" y="35412"/>
                  </a:lnTo>
                  <a:lnTo>
                    <a:pt x="2678" y="31595"/>
                  </a:lnTo>
                  <a:lnTo>
                    <a:pt x="1580" y="29488"/>
                  </a:lnTo>
                  <a:lnTo>
                    <a:pt x="352" y="25276"/>
                  </a:lnTo>
                  <a:lnTo>
                    <a:pt x="352" y="22555"/>
                  </a:lnTo>
                  <a:lnTo>
                    <a:pt x="1142" y="20230"/>
                  </a:lnTo>
                  <a:lnTo>
                    <a:pt x="1932" y="17992"/>
                  </a:lnTo>
                  <a:lnTo>
                    <a:pt x="5749" y="10752"/>
                  </a:lnTo>
                  <a:lnTo>
                    <a:pt x="6539" y="9567"/>
                  </a:lnTo>
                  <a:lnTo>
                    <a:pt x="9128" y="6715"/>
                  </a:lnTo>
                  <a:lnTo>
                    <a:pt x="10269" y="5837"/>
                  </a:lnTo>
                  <a:lnTo>
                    <a:pt x="12682" y="4082"/>
                  </a:lnTo>
                  <a:lnTo>
                    <a:pt x="15140" y="2458"/>
                  </a:lnTo>
                  <a:lnTo>
                    <a:pt x="19001" y="352"/>
                  </a:lnTo>
                  <a:lnTo>
                    <a:pt x="19045" y="308"/>
                  </a:lnTo>
                  <a:lnTo>
                    <a:pt x="19089" y="220"/>
                  </a:lnTo>
                  <a:lnTo>
                    <a:pt x="19089" y="176"/>
                  </a:lnTo>
                  <a:lnTo>
                    <a:pt x="19045" y="89"/>
                  </a:lnTo>
                  <a:lnTo>
                    <a:pt x="19001" y="45"/>
                  </a:lnTo>
                  <a:lnTo>
                    <a:pt x="1895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5" name="Google Shape;7855;p246"/>
            <p:cNvSpPr/>
            <p:nvPr/>
          </p:nvSpPr>
          <p:spPr>
            <a:xfrm>
              <a:off x="4021700" y="2610100"/>
              <a:ext cx="687875" cy="2200625"/>
            </a:xfrm>
            <a:custGeom>
              <a:avLst/>
              <a:gdLst/>
              <a:ahLst/>
              <a:cxnLst/>
              <a:rect l="l" t="t" r="r" b="b"/>
              <a:pathLst>
                <a:path w="27515" h="88025" extrusionOk="0">
                  <a:moveTo>
                    <a:pt x="27251" y="1"/>
                  </a:moveTo>
                  <a:lnTo>
                    <a:pt x="25144" y="1186"/>
                  </a:lnTo>
                  <a:lnTo>
                    <a:pt x="22380" y="2590"/>
                  </a:lnTo>
                  <a:lnTo>
                    <a:pt x="20142" y="3643"/>
                  </a:lnTo>
                  <a:lnTo>
                    <a:pt x="17992" y="4872"/>
                  </a:lnTo>
                  <a:lnTo>
                    <a:pt x="14262" y="6978"/>
                  </a:lnTo>
                  <a:lnTo>
                    <a:pt x="12375" y="8119"/>
                  </a:lnTo>
                  <a:lnTo>
                    <a:pt x="10181" y="9611"/>
                  </a:lnTo>
                  <a:lnTo>
                    <a:pt x="8031" y="11103"/>
                  </a:lnTo>
                  <a:lnTo>
                    <a:pt x="6759" y="12068"/>
                  </a:lnTo>
                  <a:lnTo>
                    <a:pt x="6759" y="12112"/>
                  </a:lnTo>
                  <a:lnTo>
                    <a:pt x="5354" y="13867"/>
                  </a:lnTo>
                  <a:lnTo>
                    <a:pt x="3511" y="16193"/>
                  </a:lnTo>
                  <a:lnTo>
                    <a:pt x="3511" y="16237"/>
                  </a:lnTo>
                  <a:lnTo>
                    <a:pt x="2458" y="18518"/>
                  </a:lnTo>
                  <a:lnTo>
                    <a:pt x="1273" y="21502"/>
                  </a:lnTo>
                  <a:lnTo>
                    <a:pt x="264" y="24004"/>
                  </a:lnTo>
                  <a:lnTo>
                    <a:pt x="1" y="25013"/>
                  </a:lnTo>
                  <a:lnTo>
                    <a:pt x="1" y="25101"/>
                  </a:lnTo>
                  <a:lnTo>
                    <a:pt x="484" y="28523"/>
                  </a:lnTo>
                  <a:lnTo>
                    <a:pt x="659" y="30981"/>
                  </a:lnTo>
                  <a:lnTo>
                    <a:pt x="1186" y="33833"/>
                  </a:lnTo>
                  <a:lnTo>
                    <a:pt x="1186" y="33877"/>
                  </a:lnTo>
                  <a:lnTo>
                    <a:pt x="2897" y="38440"/>
                  </a:lnTo>
                  <a:lnTo>
                    <a:pt x="4038" y="41205"/>
                  </a:lnTo>
                  <a:lnTo>
                    <a:pt x="5047" y="43618"/>
                  </a:lnTo>
                  <a:lnTo>
                    <a:pt x="6056" y="46382"/>
                  </a:lnTo>
                  <a:lnTo>
                    <a:pt x="6232" y="47523"/>
                  </a:lnTo>
                  <a:lnTo>
                    <a:pt x="6232" y="50463"/>
                  </a:lnTo>
                  <a:lnTo>
                    <a:pt x="6232" y="50507"/>
                  </a:lnTo>
                  <a:lnTo>
                    <a:pt x="6715" y="53140"/>
                  </a:lnTo>
                  <a:lnTo>
                    <a:pt x="6934" y="54764"/>
                  </a:lnTo>
                  <a:lnTo>
                    <a:pt x="6846" y="57221"/>
                  </a:lnTo>
                  <a:lnTo>
                    <a:pt x="6759" y="60424"/>
                  </a:lnTo>
                  <a:lnTo>
                    <a:pt x="6759" y="63145"/>
                  </a:lnTo>
                  <a:lnTo>
                    <a:pt x="6759" y="65339"/>
                  </a:lnTo>
                  <a:lnTo>
                    <a:pt x="6759" y="67489"/>
                  </a:lnTo>
                  <a:lnTo>
                    <a:pt x="6934" y="69902"/>
                  </a:lnTo>
                  <a:lnTo>
                    <a:pt x="6934" y="69946"/>
                  </a:lnTo>
                  <a:lnTo>
                    <a:pt x="7461" y="72491"/>
                  </a:lnTo>
                  <a:lnTo>
                    <a:pt x="7724" y="73149"/>
                  </a:lnTo>
                  <a:lnTo>
                    <a:pt x="7812" y="73237"/>
                  </a:lnTo>
                  <a:lnTo>
                    <a:pt x="9567" y="74773"/>
                  </a:lnTo>
                  <a:lnTo>
                    <a:pt x="11629" y="76353"/>
                  </a:lnTo>
                  <a:lnTo>
                    <a:pt x="13736" y="77845"/>
                  </a:lnTo>
                  <a:lnTo>
                    <a:pt x="16061" y="79205"/>
                  </a:lnTo>
                  <a:lnTo>
                    <a:pt x="18080" y="80785"/>
                  </a:lnTo>
                  <a:lnTo>
                    <a:pt x="20098" y="82496"/>
                  </a:lnTo>
                  <a:lnTo>
                    <a:pt x="21195" y="84866"/>
                  </a:lnTo>
                  <a:lnTo>
                    <a:pt x="21327" y="87849"/>
                  </a:lnTo>
                  <a:lnTo>
                    <a:pt x="21327" y="87937"/>
                  </a:lnTo>
                  <a:lnTo>
                    <a:pt x="21371" y="87981"/>
                  </a:lnTo>
                  <a:lnTo>
                    <a:pt x="21502" y="88025"/>
                  </a:lnTo>
                  <a:lnTo>
                    <a:pt x="21546" y="88025"/>
                  </a:lnTo>
                  <a:lnTo>
                    <a:pt x="21634" y="87981"/>
                  </a:lnTo>
                  <a:lnTo>
                    <a:pt x="21634" y="87937"/>
                  </a:lnTo>
                  <a:lnTo>
                    <a:pt x="21678" y="87849"/>
                  </a:lnTo>
                  <a:lnTo>
                    <a:pt x="21546" y="84822"/>
                  </a:lnTo>
                  <a:lnTo>
                    <a:pt x="21546" y="84734"/>
                  </a:lnTo>
                  <a:lnTo>
                    <a:pt x="20405" y="82320"/>
                  </a:lnTo>
                  <a:lnTo>
                    <a:pt x="20362" y="82277"/>
                  </a:lnTo>
                  <a:lnTo>
                    <a:pt x="18299" y="80521"/>
                  </a:lnTo>
                  <a:lnTo>
                    <a:pt x="16281" y="78898"/>
                  </a:lnTo>
                  <a:lnTo>
                    <a:pt x="16237" y="78898"/>
                  </a:lnTo>
                  <a:lnTo>
                    <a:pt x="13955" y="77538"/>
                  </a:lnTo>
                  <a:lnTo>
                    <a:pt x="11849" y="76089"/>
                  </a:lnTo>
                  <a:lnTo>
                    <a:pt x="9830" y="74510"/>
                  </a:lnTo>
                  <a:lnTo>
                    <a:pt x="8031" y="73018"/>
                  </a:lnTo>
                  <a:lnTo>
                    <a:pt x="7812" y="72404"/>
                  </a:lnTo>
                  <a:lnTo>
                    <a:pt x="7285" y="69858"/>
                  </a:lnTo>
                  <a:lnTo>
                    <a:pt x="7110" y="67489"/>
                  </a:lnTo>
                  <a:lnTo>
                    <a:pt x="7110" y="65339"/>
                  </a:lnTo>
                  <a:lnTo>
                    <a:pt x="7110" y="63145"/>
                  </a:lnTo>
                  <a:lnTo>
                    <a:pt x="7110" y="60424"/>
                  </a:lnTo>
                  <a:lnTo>
                    <a:pt x="7197" y="57221"/>
                  </a:lnTo>
                  <a:lnTo>
                    <a:pt x="7285" y="54764"/>
                  </a:lnTo>
                  <a:lnTo>
                    <a:pt x="7285" y="54720"/>
                  </a:lnTo>
                  <a:lnTo>
                    <a:pt x="7066" y="53052"/>
                  </a:lnTo>
                  <a:lnTo>
                    <a:pt x="6583" y="50419"/>
                  </a:lnTo>
                  <a:lnTo>
                    <a:pt x="6583" y="47480"/>
                  </a:lnTo>
                  <a:lnTo>
                    <a:pt x="6364" y="46295"/>
                  </a:lnTo>
                  <a:lnTo>
                    <a:pt x="5354" y="43486"/>
                  </a:lnTo>
                  <a:lnTo>
                    <a:pt x="4389" y="41073"/>
                  </a:lnTo>
                  <a:lnTo>
                    <a:pt x="3204" y="38309"/>
                  </a:lnTo>
                  <a:lnTo>
                    <a:pt x="1537" y="33745"/>
                  </a:lnTo>
                  <a:lnTo>
                    <a:pt x="1010" y="30937"/>
                  </a:lnTo>
                  <a:lnTo>
                    <a:pt x="835" y="28479"/>
                  </a:lnTo>
                  <a:lnTo>
                    <a:pt x="352" y="25057"/>
                  </a:lnTo>
                  <a:lnTo>
                    <a:pt x="615" y="24091"/>
                  </a:lnTo>
                  <a:lnTo>
                    <a:pt x="1581" y="21634"/>
                  </a:lnTo>
                  <a:lnTo>
                    <a:pt x="2809" y="18650"/>
                  </a:lnTo>
                  <a:lnTo>
                    <a:pt x="3819" y="16368"/>
                  </a:lnTo>
                  <a:lnTo>
                    <a:pt x="5618" y="14087"/>
                  </a:lnTo>
                  <a:lnTo>
                    <a:pt x="7022" y="12331"/>
                  </a:lnTo>
                  <a:lnTo>
                    <a:pt x="8250" y="11366"/>
                  </a:lnTo>
                  <a:lnTo>
                    <a:pt x="10357" y="9874"/>
                  </a:lnTo>
                  <a:lnTo>
                    <a:pt x="12551" y="8426"/>
                  </a:lnTo>
                  <a:lnTo>
                    <a:pt x="14438" y="7285"/>
                  </a:lnTo>
                  <a:lnTo>
                    <a:pt x="18167" y="5179"/>
                  </a:lnTo>
                  <a:lnTo>
                    <a:pt x="20318" y="3950"/>
                  </a:lnTo>
                  <a:lnTo>
                    <a:pt x="22556" y="2897"/>
                  </a:lnTo>
                  <a:lnTo>
                    <a:pt x="25320" y="1493"/>
                  </a:lnTo>
                  <a:lnTo>
                    <a:pt x="27426" y="308"/>
                  </a:lnTo>
                  <a:lnTo>
                    <a:pt x="27470" y="264"/>
                  </a:lnTo>
                  <a:lnTo>
                    <a:pt x="27514" y="220"/>
                  </a:lnTo>
                  <a:lnTo>
                    <a:pt x="27514" y="133"/>
                  </a:lnTo>
                  <a:lnTo>
                    <a:pt x="27514" y="89"/>
                  </a:lnTo>
                  <a:lnTo>
                    <a:pt x="2747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6" name="Google Shape;7856;p246"/>
            <p:cNvSpPr/>
            <p:nvPr/>
          </p:nvSpPr>
          <p:spPr>
            <a:xfrm>
              <a:off x="3872525" y="2722000"/>
              <a:ext cx="510125" cy="2108475"/>
            </a:xfrm>
            <a:custGeom>
              <a:avLst/>
              <a:gdLst/>
              <a:ahLst/>
              <a:cxnLst/>
              <a:rect l="l" t="t" r="r" b="b"/>
              <a:pathLst>
                <a:path w="20405" h="84339" extrusionOk="0">
                  <a:moveTo>
                    <a:pt x="19659" y="1"/>
                  </a:moveTo>
                  <a:lnTo>
                    <a:pt x="19615" y="45"/>
                  </a:lnTo>
                  <a:lnTo>
                    <a:pt x="17596" y="1054"/>
                  </a:lnTo>
                  <a:lnTo>
                    <a:pt x="15446" y="2370"/>
                  </a:lnTo>
                  <a:lnTo>
                    <a:pt x="12638" y="4389"/>
                  </a:lnTo>
                  <a:lnTo>
                    <a:pt x="11058" y="5486"/>
                  </a:lnTo>
                  <a:lnTo>
                    <a:pt x="7986" y="8382"/>
                  </a:lnTo>
                  <a:lnTo>
                    <a:pt x="5836" y="10357"/>
                  </a:lnTo>
                  <a:lnTo>
                    <a:pt x="5792" y="10400"/>
                  </a:lnTo>
                  <a:lnTo>
                    <a:pt x="2370" y="17728"/>
                  </a:lnTo>
                  <a:lnTo>
                    <a:pt x="702" y="21458"/>
                  </a:lnTo>
                  <a:lnTo>
                    <a:pt x="220" y="22643"/>
                  </a:lnTo>
                  <a:lnTo>
                    <a:pt x="44" y="23038"/>
                  </a:lnTo>
                  <a:lnTo>
                    <a:pt x="0" y="23213"/>
                  </a:lnTo>
                  <a:lnTo>
                    <a:pt x="44" y="23257"/>
                  </a:lnTo>
                  <a:lnTo>
                    <a:pt x="3160" y="31946"/>
                  </a:lnTo>
                  <a:lnTo>
                    <a:pt x="3160" y="31990"/>
                  </a:lnTo>
                  <a:lnTo>
                    <a:pt x="4476" y="34096"/>
                  </a:lnTo>
                  <a:lnTo>
                    <a:pt x="5924" y="37124"/>
                  </a:lnTo>
                  <a:lnTo>
                    <a:pt x="7635" y="40853"/>
                  </a:lnTo>
                  <a:lnTo>
                    <a:pt x="8689" y="43311"/>
                  </a:lnTo>
                  <a:lnTo>
                    <a:pt x="9127" y="46382"/>
                  </a:lnTo>
                  <a:lnTo>
                    <a:pt x="9171" y="49103"/>
                  </a:lnTo>
                  <a:lnTo>
                    <a:pt x="9171" y="53052"/>
                  </a:lnTo>
                  <a:lnTo>
                    <a:pt x="9215" y="55817"/>
                  </a:lnTo>
                  <a:lnTo>
                    <a:pt x="9171" y="58274"/>
                  </a:lnTo>
                  <a:lnTo>
                    <a:pt x="9259" y="62091"/>
                  </a:lnTo>
                  <a:lnTo>
                    <a:pt x="9391" y="65251"/>
                  </a:lnTo>
                  <a:lnTo>
                    <a:pt x="9522" y="67533"/>
                  </a:lnTo>
                  <a:lnTo>
                    <a:pt x="9654" y="68586"/>
                  </a:lnTo>
                  <a:lnTo>
                    <a:pt x="10400" y="70868"/>
                  </a:lnTo>
                  <a:lnTo>
                    <a:pt x="10400" y="70911"/>
                  </a:lnTo>
                  <a:lnTo>
                    <a:pt x="11672" y="73632"/>
                  </a:lnTo>
                  <a:lnTo>
                    <a:pt x="12769" y="75870"/>
                  </a:lnTo>
                  <a:lnTo>
                    <a:pt x="13340" y="77011"/>
                  </a:lnTo>
                  <a:lnTo>
                    <a:pt x="13340" y="77055"/>
                  </a:lnTo>
                  <a:lnTo>
                    <a:pt x="14393" y="78283"/>
                  </a:lnTo>
                  <a:lnTo>
                    <a:pt x="18342" y="82057"/>
                  </a:lnTo>
                  <a:lnTo>
                    <a:pt x="20097" y="84295"/>
                  </a:lnTo>
                  <a:lnTo>
                    <a:pt x="20141" y="84339"/>
                  </a:lnTo>
                  <a:lnTo>
                    <a:pt x="20229" y="84339"/>
                  </a:lnTo>
                  <a:lnTo>
                    <a:pt x="20317" y="84295"/>
                  </a:lnTo>
                  <a:lnTo>
                    <a:pt x="20361" y="84251"/>
                  </a:lnTo>
                  <a:lnTo>
                    <a:pt x="20405" y="84207"/>
                  </a:lnTo>
                  <a:lnTo>
                    <a:pt x="20405" y="84119"/>
                  </a:lnTo>
                  <a:lnTo>
                    <a:pt x="20361" y="84075"/>
                  </a:lnTo>
                  <a:lnTo>
                    <a:pt x="18606" y="81838"/>
                  </a:lnTo>
                  <a:lnTo>
                    <a:pt x="18562" y="81794"/>
                  </a:lnTo>
                  <a:lnTo>
                    <a:pt x="14656" y="78064"/>
                  </a:lnTo>
                  <a:lnTo>
                    <a:pt x="13647" y="76835"/>
                  </a:lnTo>
                  <a:lnTo>
                    <a:pt x="11980" y="73500"/>
                  </a:lnTo>
                  <a:lnTo>
                    <a:pt x="10751" y="70780"/>
                  </a:lnTo>
                  <a:lnTo>
                    <a:pt x="10005" y="68498"/>
                  </a:lnTo>
                  <a:lnTo>
                    <a:pt x="9873" y="67489"/>
                  </a:lnTo>
                  <a:lnTo>
                    <a:pt x="9742" y="65251"/>
                  </a:lnTo>
                  <a:lnTo>
                    <a:pt x="9610" y="62091"/>
                  </a:lnTo>
                  <a:lnTo>
                    <a:pt x="9522" y="58274"/>
                  </a:lnTo>
                  <a:lnTo>
                    <a:pt x="9566" y="55817"/>
                  </a:lnTo>
                  <a:lnTo>
                    <a:pt x="9522" y="53052"/>
                  </a:lnTo>
                  <a:lnTo>
                    <a:pt x="9522" y="49103"/>
                  </a:lnTo>
                  <a:lnTo>
                    <a:pt x="9478" y="46382"/>
                  </a:lnTo>
                  <a:lnTo>
                    <a:pt x="9478" y="46338"/>
                  </a:lnTo>
                  <a:lnTo>
                    <a:pt x="8996" y="43267"/>
                  </a:lnTo>
                  <a:lnTo>
                    <a:pt x="8996" y="43223"/>
                  </a:lnTo>
                  <a:lnTo>
                    <a:pt x="7943" y="40678"/>
                  </a:lnTo>
                  <a:lnTo>
                    <a:pt x="6231" y="36992"/>
                  </a:lnTo>
                  <a:lnTo>
                    <a:pt x="4783" y="33964"/>
                  </a:lnTo>
                  <a:lnTo>
                    <a:pt x="3467" y="31814"/>
                  </a:lnTo>
                  <a:lnTo>
                    <a:pt x="351" y="23170"/>
                  </a:lnTo>
                  <a:lnTo>
                    <a:pt x="571" y="22643"/>
                  </a:lnTo>
                  <a:lnTo>
                    <a:pt x="1009" y="21634"/>
                  </a:lnTo>
                  <a:lnTo>
                    <a:pt x="2458" y="18431"/>
                  </a:lnTo>
                  <a:lnTo>
                    <a:pt x="6100" y="10576"/>
                  </a:lnTo>
                  <a:lnTo>
                    <a:pt x="8250" y="8645"/>
                  </a:lnTo>
                  <a:lnTo>
                    <a:pt x="11277" y="5749"/>
                  </a:lnTo>
                  <a:lnTo>
                    <a:pt x="12857" y="4652"/>
                  </a:lnTo>
                  <a:lnTo>
                    <a:pt x="15666" y="2677"/>
                  </a:lnTo>
                  <a:lnTo>
                    <a:pt x="17772" y="1361"/>
                  </a:lnTo>
                  <a:lnTo>
                    <a:pt x="19746" y="352"/>
                  </a:lnTo>
                  <a:lnTo>
                    <a:pt x="19790" y="308"/>
                  </a:lnTo>
                  <a:lnTo>
                    <a:pt x="19834" y="220"/>
                  </a:lnTo>
                  <a:lnTo>
                    <a:pt x="19834" y="176"/>
                  </a:lnTo>
                  <a:lnTo>
                    <a:pt x="19834" y="89"/>
                  </a:lnTo>
                  <a:lnTo>
                    <a:pt x="19790" y="45"/>
                  </a:lnTo>
                  <a:lnTo>
                    <a:pt x="1974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7" name="Google Shape;7857;p246"/>
            <p:cNvSpPr/>
            <p:nvPr/>
          </p:nvSpPr>
          <p:spPr>
            <a:xfrm>
              <a:off x="5263525" y="3312200"/>
              <a:ext cx="868875" cy="1159550"/>
            </a:xfrm>
            <a:custGeom>
              <a:avLst/>
              <a:gdLst/>
              <a:ahLst/>
              <a:cxnLst/>
              <a:rect l="l" t="t" r="r" b="b"/>
              <a:pathLst>
                <a:path w="34755" h="46382" extrusionOk="0">
                  <a:moveTo>
                    <a:pt x="34579" y="0"/>
                  </a:moveTo>
                  <a:lnTo>
                    <a:pt x="34491" y="44"/>
                  </a:lnTo>
                  <a:lnTo>
                    <a:pt x="31551" y="1799"/>
                  </a:lnTo>
                  <a:lnTo>
                    <a:pt x="31507" y="1799"/>
                  </a:lnTo>
                  <a:lnTo>
                    <a:pt x="30454" y="2633"/>
                  </a:lnTo>
                  <a:lnTo>
                    <a:pt x="30454" y="2677"/>
                  </a:lnTo>
                  <a:lnTo>
                    <a:pt x="28348" y="5003"/>
                  </a:lnTo>
                  <a:lnTo>
                    <a:pt x="25846" y="7416"/>
                  </a:lnTo>
                  <a:lnTo>
                    <a:pt x="23872" y="9171"/>
                  </a:lnTo>
                  <a:lnTo>
                    <a:pt x="20976" y="10927"/>
                  </a:lnTo>
                  <a:lnTo>
                    <a:pt x="20932" y="10927"/>
                  </a:lnTo>
                  <a:lnTo>
                    <a:pt x="20142" y="11716"/>
                  </a:lnTo>
                  <a:lnTo>
                    <a:pt x="20142" y="11760"/>
                  </a:lnTo>
                  <a:lnTo>
                    <a:pt x="18255" y="14262"/>
                  </a:lnTo>
                  <a:lnTo>
                    <a:pt x="17202" y="15578"/>
                  </a:lnTo>
                  <a:lnTo>
                    <a:pt x="15754" y="16631"/>
                  </a:lnTo>
                  <a:lnTo>
                    <a:pt x="15710" y="16631"/>
                  </a:lnTo>
                  <a:lnTo>
                    <a:pt x="13516" y="19308"/>
                  </a:lnTo>
                  <a:lnTo>
                    <a:pt x="12199" y="21238"/>
                  </a:lnTo>
                  <a:lnTo>
                    <a:pt x="10971" y="23257"/>
                  </a:lnTo>
                  <a:lnTo>
                    <a:pt x="9347" y="26329"/>
                  </a:lnTo>
                  <a:lnTo>
                    <a:pt x="8426" y="28128"/>
                  </a:lnTo>
                  <a:lnTo>
                    <a:pt x="8426" y="28172"/>
                  </a:lnTo>
                  <a:lnTo>
                    <a:pt x="8075" y="29444"/>
                  </a:lnTo>
                  <a:lnTo>
                    <a:pt x="8075" y="29488"/>
                  </a:lnTo>
                  <a:lnTo>
                    <a:pt x="7855" y="32209"/>
                  </a:lnTo>
                  <a:lnTo>
                    <a:pt x="7724" y="34052"/>
                  </a:lnTo>
                  <a:lnTo>
                    <a:pt x="7724" y="34139"/>
                  </a:lnTo>
                  <a:lnTo>
                    <a:pt x="8119" y="34797"/>
                  </a:lnTo>
                  <a:lnTo>
                    <a:pt x="8119" y="35631"/>
                  </a:lnTo>
                  <a:lnTo>
                    <a:pt x="7811" y="36553"/>
                  </a:lnTo>
                  <a:lnTo>
                    <a:pt x="6100" y="38791"/>
                  </a:lnTo>
                  <a:lnTo>
                    <a:pt x="5179" y="40239"/>
                  </a:lnTo>
                  <a:lnTo>
                    <a:pt x="4257" y="42169"/>
                  </a:lnTo>
                  <a:lnTo>
                    <a:pt x="3511" y="43091"/>
                  </a:lnTo>
                  <a:lnTo>
                    <a:pt x="1712" y="44188"/>
                  </a:lnTo>
                  <a:lnTo>
                    <a:pt x="1668" y="44232"/>
                  </a:lnTo>
                  <a:lnTo>
                    <a:pt x="922" y="44890"/>
                  </a:lnTo>
                  <a:lnTo>
                    <a:pt x="878" y="44934"/>
                  </a:lnTo>
                  <a:lnTo>
                    <a:pt x="45" y="46119"/>
                  </a:lnTo>
                  <a:lnTo>
                    <a:pt x="1" y="46162"/>
                  </a:lnTo>
                  <a:lnTo>
                    <a:pt x="1" y="46250"/>
                  </a:lnTo>
                  <a:lnTo>
                    <a:pt x="45" y="46294"/>
                  </a:lnTo>
                  <a:lnTo>
                    <a:pt x="88" y="46338"/>
                  </a:lnTo>
                  <a:lnTo>
                    <a:pt x="176" y="46382"/>
                  </a:lnTo>
                  <a:lnTo>
                    <a:pt x="264" y="46382"/>
                  </a:lnTo>
                  <a:lnTo>
                    <a:pt x="308" y="46294"/>
                  </a:lnTo>
                  <a:lnTo>
                    <a:pt x="1185" y="45153"/>
                  </a:lnTo>
                  <a:lnTo>
                    <a:pt x="1888" y="44495"/>
                  </a:lnTo>
                  <a:lnTo>
                    <a:pt x="3687" y="43398"/>
                  </a:lnTo>
                  <a:lnTo>
                    <a:pt x="3731" y="43354"/>
                  </a:lnTo>
                  <a:lnTo>
                    <a:pt x="4520" y="42389"/>
                  </a:lnTo>
                  <a:lnTo>
                    <a:pt x="4564" y="42345"/>
                  </a:lnTo>
                  <a:lnTo>
                    <a:pt x="5486" y="40414"/>
                  </a:lnTo>
                  <a:lnTo>
                    <a:pt x="6407" y="38966"/>
                  </a:lnTo>
                  <a:lnTo>
                    <a:pt x="8119" y="36728"/>
                  </a:lnTo>
                  <a:lnTo>
                    <a:pt x="8162" y="36684"/>
                  </a:lnTo>
                  <a:lnTo>
                    <a:pt x="8426" y="35719"/>
                  </a:lnTo>
                  <a:lnTo>
                    <a:pt x="8470" y="35675"/>
                  </a:lnTo>
                  <a:lnTo>
                    <a:pt x="8470" y="34754"/>
                  </a:lnTo>
                  <a:lnTo>
                    <a:pt x="8426" y="34622"/>
                  </a:lnTo>
                  <a:lnTo>
                    <a:pt x="8075" y="34008"/>
                  </a:lnTo>
                  <a:lnTo>
                    <a:pt x="8206" y="32252"/>
                  </a:lnTo>
                  <a:lnTo>
                    <a:pt x="8426" y="29532"/>
                  </a:lnTo>
                  <a:lnTo>
                    <a:pt x="8733" y="28259"/>
                  </a:lnTo>
                  <a:lnTo>
                    <a:pt x="9654" y="26460"/>
                  </a:lnTo>
                  <a:lnTo>
                    <a:pt x="11278" y="23432"/>
                  </a:lnTo>
                  <a:lnTo>
                    <a:pt x="12507" y="21458"/>
                  </a:lnTo>
                  <a:lnTo>
                    <a:pt x="13779" y="19483"/>
                  </a:lnTo>
                  <a:lnTo>
                    <a:pt x="15973" y="16894"/>
                  </a:lnTo>
                  <a:lnTo>
                    <a:pt x="17421" y="15841"/>
                  </a:lnTo>
                  <a:lnTo>
                    <a:pt x="17421" y="15797"/>
                  </a:lnTo>
                  <a:lnTo>
                    <a:pt x="18518" y="14481"/>
                  </a:lnTo>
                  <a:lnTo>
                    <a:pt x="20405" y="11980"/>
                  </a:lnTo>
                  <a:lnTo>
                    <a:pt x="21151" y="11190"/>
                  </a:lnTo>
                  <a:lnTo>
                    <a:pt x="24091" y="9435"/>
                  </a:lnTo>
                  <a:lnTo>
                    <a:pt x="26110" y="7679"/>
                  </a:lnTo>
                  <a:lnTo>
                    <a:pt x="28611" y="5222"/>
                  </a:lnTo>
                  <a:lnTo>
                    <a:pt x="30717" y="2897"/>
                  </a:lnTo>
                  <a:lnTo>
                    <a:pt x="31726" y="2063"/>
                  </a:lnTo>
                  <a:lnTo>
                    <a:pt x="34666" y="351"/>
                  </a:lnTo>
                  <a:lnTo>
                    <a:pt x="34710" y="308"/>
                  </a:lnTo>
                  <a:lnTo>
                    <a:pt x="34754" y="220"/>
                  </a:lnTo>
                  <a:lnTo>
                    <a:pt x="34754" y="176"/>
                  </a:lnTo>
                  <a:lnTo>
                    <a:pt x="34754" y="88"/>
                  </a:lnTo>
                  <a:lnTo>
                    <a:pt x="34710" y="44"/>
                  </a:lnTo>
                  <a:lnTo>
                    <a:pt x="3462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8" name="Google Shape;7858;p246"/>
            <p:cNvSpPr/>
            <p:nvPr/>
          </p:nvSpPr>
          <p:spPr>
            <a:xfrm>
              <a:off x="5251475" y="3288075"/>
              <a:ext cx="853500" cy="1173800"/>
            </a:xfrm>
            <a:custGeom>
              <a:avLst/>
              <a:gdLst/>
              <a:ahLst/>
              <a:cxnLst/>
              <a:rect l="l" t="t" r="r" b="b"/>
              <a:pathLst>
                <a:path w="34140" h="46952" extrusionOk="0">
                  <a:moveTo>
                    <a:pt x="33876" y="0"/>
                  </a:moveTo>
                  <a:lnTo>
                    <a:pt x="31462" y="1448"/>
                  </a:lnTo>
                  <a:lnTo>
                    <a:pt x="30453" y="2150"/>
                  </a:lnTo>
                  <a:lnTo>
                    <a:pt x="30409" y="2194"/>
                  </a:lnTo>
                  <a:lnTo>
                    <a:pt x="28478" y="4300"/>
                  </a:lnTo>
                  <a:lnTo>
                    <a:pt x="26460" y="6275"/>
                  </a:lnTo>
                  <a:lnTo>
                    <a:pt x="24836" y="7679"/>
                  </a:lnTo>
                  <a:lnTo>
                    <a:pt x="22774" y="9127"/>
                  </a:lnTo>
                  <a:lnTo>
                    <a:pt x="20931" y="10531"/>
                  </a:lnTo>
                  <a:lnTo>
                    <a:pt x="19658" y="11365"/>
                  </a:lnTo>
                  <a:lnTo>
                    <a:pt x="19615" y="11409"/>
                  </a:lnTo>
                  <a:lnTo>
                    <a:pt x="18649" y="12462"/>
                  </a:lnTo>
                  <a:lnTo>
                    <a:pt x="18649" y="12506"/>
                  </a:lnTo>
                  <a:lnTo>
                    <a:pt x="17157" y="14481"/>
                  </a:lnTo>
                  <a:lnTo>
                    <a:pt x="16543" y="15095"/>
                  </a:lnTo>
                  <a:lnTo>
                    <a:pt x="15534" y="15797"/>
                  </a:lnTo>
                  <a:lnTo>
                    <a:pt x="15490" y="15841"/>
                  </a:lnTo>
                  <a:lnTo>
                    <a:pt x="13954" y="17728"/>
                  </a:lnTo>
                  <a:lnTo>
                    <a:pt x="12111" y="20141"/>
                  </a:lnTo>
                  <a:lnTo>
                    <a:pt x="10707" y="22203"/>
                  </a:lnTo>
                  <a:lnTo>
                    <a:pt x="8381" y="26372"/>
                  </a:lnTo>
                  <a:lnTo>
                    <a:pt x="7591" y="27864"/>
                  </a:lnTo>
                  <a:lnTo>
                    <a:pt x="7372" y="28610"/>
                  </a:lnTo>
                  <a:lnTo>
                    <a:pt x="7372" y="28654"/>
                  </a:lnTo>
                  <a:lnTo>
                    <a:pt x="6802" y="34007"/>
                  </a:lnTo>
                  <a:lnTo>
                    <a:pt x="6582" y="36596"/>
                  </a:lnTo>
                  <a:lnTo>
                    <a:pt x="6363" y="38044"/>
                  </a:lnTo>
                  <a:lnTo>
                    <a:pt x="5485" y="39668"/>
                  </a:lnTo>
                  <a:lnTo>
                    <a:pt x="4300" y="41774"/>
                  </a:lnTo>
                  <a:lnTo>
                    <a:pt x="3467" y="43003"/>
                  </a:lnTo>
                  <a:lnTo>
                    <a:pt x="2019" y="44144"/>
                  </a:lnTo>
                  <a:lnTo>
                    <a:pt x="1975" y="44144"/>
                  </a:lnTo>
                  <a:lnTo>
                    <a:pt x="44" y="46645"/>
                  </a:lnTo>
                  <a:lnTo>
                    <a:pt x="0" y="46733"/>
                  </a:lnTo>
                  <a:lnTo>
                    <a:pt x="0" y="46776"/>
                  </a:lnTo>
                  <a:lnTo>
                    <a:pt x="44" y="46864"/>
                  </a:lnTo>
                  <a:lnTo>
                    <a:pt x="88" y="46908"/>
                  </a:lnTo>
                  <a:lnTo>
                    <a:pt x="176" y="46952"/>
                  </a:lnTo>
                  <a:lnTo>
                    <a:pt x="263" y="46908"/>
                  </a:lnTo>
                  <a:lnTo>
                    <a:pt x="307" y="46864"/>
                  </a:lnTo>
                  <a:lnTo>
                    <a:pt x="2238" y="44407"/>
                  </a:lnTo>
                  <a:lnTo>
                    <a:pt x="3686" y="43266"/>
                  </a:lnTo>
                  <a:lnTo>
                    <a:pt x="3730" y="43222"/>
                  </a:lnTo>
                  <a:lnTo>
                    <a:pt x="4607" y="41950"/>
                  </a:lnTo>
                  <a:lnTo>
                    <a:pt x="5792" y="39799"/>
                  </a:lnTo>
                  <a:lnTo>
                    <a:pt x="6714" y="38176"/>
                  </a:lnTo>
                  <a:lnTo>
                    <a:pt x="6714" y="38132"/>
                  </a:lnTo>
                  <a:lnTo>
                    <a:pt x="6933" y="36640"/>
                  </a:lnTo>
                  <a:lnTo>
                    <a:pt x="7153" y="34007"/>
                  </a:lnTo>
                  <a:lnTo>
                    <a:pt x="7723" y="28698"/>
                  </a:lnTo>
                  <a:lnTo>
                    <a:pt x="7942" y="27996"/>
                  </a:lnTo>
                  <a:lnTo>
                    <a:pt x="8688" y="26548"/>
                  </a:lnTo>
                  <a:lnTo>
                    <a:pt x="11014" y="22423"/>
                  </a:lnTo>
                  <a:lnTo>
                    <a:pt x="12418" y="20361"/>
                  </a:lnTo>
                  <a:lnTo>
                    <a:pt x="14217" y="17947"/>
                  </a:lnTo>
                  <a:lnTo>
                    <a:pt x="15753" y="16060"/>
                  </a:lnTo>
                  <a:lnTo>
                    <a:pt x="16762" y="15358"/>
                  </a:lnTo>
                  <a:lnTo>
                    <a:pt x="16806" y="15358"/>
                  </a:lnTo>
                  <a:lnTo>
                    <a:pt x="17421" y="14744"/>
                  </a:lnTo>
                  <a:lnTo>
                    <a:pt x="17464" y="14700"/>
                  </a:lnTo>
                  <a:lnTo>
                    <a:pt x="18913" y="12725"/>
                  </a:lnTo>
                  <a:lnTo>
                    <a:pt x="19878" y="11672"/>
                  </a:lnTo>
                  <a:lnTo>
                    <a:pt x="21150" y="10838"/>
                  </a:lnTo>
                  <a:lnTo>
                    <a:pt x="22993" y="9390"/>
                  </a:lnTo>
                  <a:lnTo>
                    <a:pt x="25056" y="7986"/>
                  </a:lnTo>
                  <a:lnTo>
                    <a:pt x="25056" y="7942"/>
                  </a:lnTo>
                  <a:lnTo>
                    <a:pt x="26679" y="6538"/>
                  </a:lnTo>
                  <a:lnTo>
                    <a:pt x="28698" y="4564"/>
                  </a:lnTo>
                  <a:lnTo>
                    <a:pt x="30629" y="2457"/>
                  </a:lnTo>
                  <a:lnTo>
                    <a:pt x="31682" y="1755"/>
                  </a:lnTo>
                  <a:lnTo>
                    <a:pt x="34051" y="307"/>
                  </a:lnTo>
                  <a:lnTo>
                    <a:pt x="34095" y="263"/>
                  </a:lnTo>
                  <a:lnTo>
                    <a:pt x="34139" y="176"/>
                  </a:lnTo>
                  <a:lnTo>
                    <a:pt x="34139" y="132"/>
                  </a:lnTo>
                  <a:lnTo>
                    <a:pt x="34139" y="44"/>
                  </a:lnTo>
                  <a:lnTo>
                    <a:pt x="3405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9" name="Google Shape;7859;p246"/>
            <p:cNvSpPr/>
            <p:nvPr/>
          </p:nvSpPr>
          <p:spPr>
            <a:xfrm>
              <a:off x="5242675" y="3261725"/>
              <a:ext cx="833775" cy="1184800"/>
            </a:xfrm>
            <a:custGeom>
              <a:avLst/>
              <a:gdLst/>
              <a:ahLst/>
              <a:cxnLst/>
              <a:rect l="l" t="t" r="r" b="b"/>
              <a:pathLst>
                <a:path w="33351" h="47392" extrusionOk="0">
                  <a:moveTo>
                    <a:pt x="33175" y="1"/>
                  </a:moveTo>
                  <a:lnTo>
                    <a:pt x="33087" y="45"/>
                  </a:lnTo>
                  <a:lnTo>
                    <a:pt x="31244" y="1230"/>
                  </a:lnTo>
                  <a:lnTo>
                    <a:pt x="30147" y="1888"/>
                  </a:lnTo>
                  <a:lnTo>
                    <a:pt x="30103" y="1932"/>
                  </a:lnTo>
                  <a:lnTo>
                    <a:pt x="26900" y="5179"/>
                  </a:lnTo>
                  <a:lnTo>
                    <a:pt x="22775" y="8426"/>
                  </a:lnTo>
                  <a:lnTo>
                    <a:pt x="19703" y="10839"/>
                  </a:lnTo>
                  <a:lnTo>
                    <a:pt x="18255" y="11936"/>
                  </a:lnTo>
                  <a:lnTo>
                    <a:pt x="18211" y="11936"/>
                  </a:lnTo>
                  <a:lnTo>
                    <a:pt x="16632" y="13999"/>
                  </a:lnTo>
                  <a:lnTo>
                    <a:pt x="15666" y="14745"/>
                  </a:lnTo>
                  <a:lnTo>
                    <a:pt x="15622" y="14789"/>
                  </a:lnTo>
                  <a:lnTo>
                    <a:pt x="11936" y="19396"/>
                  </a:lnTo>
                  <a:lnTo>
                    <a:pt x="10664" y="21107"/>
                  </a:lnTo>
                  <a:lnTo>
                    <a:pt x="9084" y="23257"/>
                  </a:lnTo>
                  <a:lnTo>
                    <a:pt x="9084" y="23301"/>
                  </a:lnTo>
                  <a:lnTo>
                    <a:pt x="7680" y="25803"/>
                  </a:lnTo>
                  <a:lnTo>
                    <a:pt x="6671" y="27733"/>
                  </a:lnTo>
                  <a:lnTo>
                    <a:pt x="6627" y="27777"/>
                  </a:lnTo>
                  <a:lnTo>
                    <a:pt x="6056" y="32077"/>
                  </a:lnTo>
                  <a:lnTo>
                    <a:pt x="4784" y="40108"/>
                  </a:lnTo>
                  <a:lnTo>
                    <a:pt x="4345" y="41205"/>
                  </a:lnTo>
                  <a:lnTo>
                    <a:pt x="3248" y="43135"/>
                  </a:lnTo>
                  <a:lnTo>
                    <a:pt x="2195" y="44188"/>
                  </a:lnTo>
                  <a:lnTo>
                    <a:pt x="2151" y="44188"/>
                  </a:lnTo>
                  <a:lnTo>
                    <a:pt x="835" y="45987"/>
                  </a:lnTo>
                  <a:lnTo>
                    <a:pt x="1" y="47128"/>
                  </a:lnTo>
                  <a:lnTo>
                    <a:pt x="1" y="47172"/>
                  </a:lnTo>
                  <a:lnTo>
                    <a:pt x="1" y="47260"/>
                  </a:lnTo>
                  <a:lnTo>
                    <a:pt x="1" y="47304"/>
                  </a:lnTo>
                  <a:lnTo>
                    <a:pt x="45" y="47348"/>
                  </a:lnTo>
                  <a:lnTo>
                    <a:pt x="176" y="47392"/>
                  </a:lnTo>
                  <a:lnTo>
                    <a:pt x="220" y="47392"/>
                  </a:lnTo>
                  <a:lnTo>
                    <a:pt x="308" y="47304"/>
                  </a:lnTo>
                  <a:lnTo>
                    <a:pt x="1142" y="46207"/>
                  </a:lnTo>
                  <a:lnTo>
                    <a:pt x="2458" y="44408"/>
                  </a:lnTo>
                  <a:lnTo>
                    <a:pt x="3511" y="43355"/>
                  </a:lnTo>
                  <a:lnTo>
                    <a:pt x="3511" y="43311"/>
                  </a:lnTo>
                  <a:lnTo>
                    <a:pt x="4652" y="41380"/>
                  </a:lnTo>
                  <a:lnTo>
                    <a:pt x="4696" y="41336"/>
                  </a:lnTo>
                  <a:lnTo>
                    <a:pt x="5135" y="40239"/>
                  </a:lnTo>
                  <a:lnTo>
                    <a:pt x="5135" y="40195"/>
                  </a:lnTo>
                  <a:lnTo>
                    <a:pt x="6408" y="32121"/>
                  </a:lnTo>
                  <a:lnTo>
                    <a:pt x="6978" y="27865"/>
                  </a:lnTo>
                  <a:lnTo>
                    <a:pt x="7987" y="25934"/>
                  </a:lnTo>
                  <a:lnTo>
                    <a:pt x="9391" y="23477"/>
                  </a:lnTo>
                  <a:lnTo>
                    <a:pt x="10927" y="21327"/>
                  </a:lnTo>
                  <a:lnTo>
                    <a:pt x="12200" y="19615"/>
                  </a:lnTo>
                  <a:lnTo>
                    <a:pt x="15886" y="15008"/>
                  </a:lnTo>
                  <a:lnTo>
                    <a:pt x="16851" y="14262"/>
                  </a:lnTo>
                  <a:lnTo>
                    <a:pt x="16895" y="14218"/>
                  </a:lnTo>
                  <a:lnTo>
                    <a:pt x="18475" y="12200"/>
                  </a:lnTo>
                  <a:lnTo>
                    <a:pt x="19923" y="11103"/>
                  </a:lnTo>
                  <a:lnTo>
                    <a:pt x="22994" y="8689"/>
                  </a:lnTo>
                  <a:lnTo>
                    <a:pt x="27119" y="5442"/>
                  </a:lnTo>
                  <a:lnTo>
                    <a:pt x="27163" y="5442"/>
                  </a:lnTo>
                  <a:lnTo>
                    <a:pt x="30366" y="2195"/>
                  </a:lnTo>
                  <a:lnTo>
                    <a:pt x="31419" y="1537"/>
                  </a:lnTo>
                  <a:lnTo>
                    <a:pt x="33306" y="352"/>
                  </a:lnTo>
                  <a:lnTo>
                    <a:pt x="33350" y="308"/>
                  </a:lnTo>
                  <a:lnTo>
                    <a:pt x="33350" y="220"/>
                  </a:lnTo>
                  <a:lnTo>
                    <a:pt x="33350" y="176"/>
                  </a:lnTo>
                  <a:lnTo>
                    <a:pt x="33350" y="89"/>
                  </a:lnTo>
                  <a:lnTo>
                    <a:pt x="33306" y="45"/>
                  </a:lnTo>
                  <a:lnTo>
                    <a:pt x="3321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0" name="Google Shape;7860;p246"/>
            <p:cNvSpPr/>
            <p:nvPr/>
          </p:nvSpPr>
          <p:spPr>
            <a:xfrm>
              <a:off x="5230625" y="3236500"/>
              <a:ext cx="817300" cy="1199050"/>
            </a:xfrm>
            <a:custGeom>
              <a:avLst/>
              <a:gdLst/>
              <a:ahLst/>
              <a:cxnLst/>
              <a:rect l="l" t="t" r="r" b="b"/>
              <a:pathLst>
                <a:path w="32692" h="47962" extrusionOk="0">
                  <a:moveTo>
                    <a:pt x="32428" y="1"/>
                  </a:moveTo>
                  <a:lnTo>
                    <a:pt x="30146" y="1536"/>
                  </a:lnTo>
                  <a:lnTo>
                    <a:pt x="30102" y="1580"/>
                  </a:lnTo>
                  <a:lnTo>
                    <a:pt x="27513" y="4038"/>
                  </a:lnTo>
                  <a:lnTo>
                    <a:pt x="22906" y="7724"/>
                  </a:lnTo>
                  <a:lnTo>
                    <a:pt x="20624" y="9523"/>
                  </a:lnTo>
                  <a:lnTo>
                    <a:pt x="18693" y="11102"/>
                  </a:lnTo>
                  <a:lnTo>
                    <a:pt x="17070" y="12287"/>
                  </a:lnTo>
                  <a:lnTo>
                    <a:pt x="17070" y="12331"/>
                  </a:lnTo>
                  <a:lnTo>
                    <a:pt x="16280" y="13253"/>
                  </a:lnTo>
                  <a:lnTo>
                    <a:pt x="15622" y="13867"/>
                  </a:lnTo>
                  <a:lnTo>
                    <a:pt x="15578" y="13911"/>
                  </a:lnTo>
                  <a:lnTo>
                    <a:pt x="12770" y="17509"/>
                  </a:lnTo>
                  <a:lnTo>
                    <a:pt x="10927" y="19878"/>
                  </a:lnTo>
                  <a:lnTo>
                    <a:pt x="7592" y="24310"/>
                  </a:lnTo>
                  <a:lnTo>
                    <a:pt x="5880" y="27514"/>
                  </a:lnTo>
                  <a:lnTo>
                    <a:pt x="5836" y="27558"/>
                  </a:lnTo>
                  <a:lnTo>
                    <a:pt x="5178" y="32121"/>
                  </a:lnTo>
                  <a:lnTo>
                    <a:pt x="4652" y="35851"/>
                  </a:lnTo>
                  <a:lnTo>
                    <a:pt x="4125" y="39274"/>
                  </a:lnTo>
                  <a:lnTo>
                    <a:pt x="3598" y="41731"/>
                  </a:lnTo>
                  <a:lnTo>
                    <a:pt x="3116" y="43091"/>
                  </a:lnTo>
                  <a:lnTo>
                    <a:pt x="527" y="47040"/>
                  </a:lnTo>
                  <a:lnTo>
                    <a:pt x="44" y="47699"/>
                  </a:lnTo>
                  <a:lnTo>
                    <a:pt x="0" y="47786"/>
                  </a:lnTo>
                  <a:lnTo>
                    <a:pt x="0" y="47830"/>
                  </a:lnTo>
                  <a:lnTo>
                    <a:pt x="44" y="47918"/>
                  </a:lnTo>
                  <a:lnTo>
                    <a:pt x="88" y="47962"/>
                  </a:lnTo>
                  <a:lnTo>
                    <a:pt x="264" y="47962"/>
                  </a:lnTo>
                  <a:lnTo>
                    <a:pt x="351" y="47918"/>
                  </a:lnTo>
                  <a:lnTo>
                    <a:pt x="790" y="47260"/>
                  </a:lnTo>
                  <a:lnTo>
                    <a:pt x="3423" y="43267"/>
                  </a:lnTo>
                  <a:lnTo>
                    <a:pt x="3467" y="43223"/>
                  </a:lnTo>
                  <a:lnTo>
                    <a:pt x="3906" y="41862"/>
                  </a:lnTo>
                  <a:lnTo>
                    <a:pt x="3950" y="41819"/>
                  </a:lnTo>
                  <a:lnTo>
                    <a:pt x="4476" y="39317"/>
                  </a:lnTo>
                  <a:lnTo>
                    <a:pt x="4959" y="35895"/>
                  </a:lnTo>
                  <a:lnTo>
                    <a:pt x="5529" y="32165"/>
                  </a:lnTo>
                  <a:lnTo>
                    <a:pt x="6187" y="27645"/>
                  </a:lnTo>
                  <a:lnTo>
                    <a:pt x="7899" y="24486"/>
                  </a:lnTo>
                  <a:lnTo>
                    <a:pt x="11190" y="20098"/>
                  </a:lnTo>
                  <a:lnTo>
                    <a:pt x="13033" y="17728"/>
                  </a:lnTo>
                  <a:lnTo>
                    <a:pt x="15841" y="14130"/>
                  </a:lnTo>
                  <a:lnTo>
                    <a:pt x="16543" y="13516"/>
                  </a:lnTo>
                  <a:lnTo>
                    <a:pt x="16543" y="13472"/>
                  </a:lnTo>
                  <a:lnTo>
                    <a:pt x="17289" y="12594"/>
                  </a:lnTo>
                  <a:lnTo>
                    <a:pt x="18913" y="11366"/>
                  </a:lnTo>
                  <a:lnTo>
                    <a:pt x="20844" y="9786"/>
                  </a:lnTo>
                  <a:lnTo>
                    <a:pt x="23125" y="7987"/>
                  </a:lnTo>
                  <a:lnTo>
                    <a:pt x="27733" y="4301"/>
                  </a:lnTo>
                  <a:lnTo>
                    <a:pt x="30322" y="1844"/>
                  </a:lnTo>
                  <a:lnTo>
                    <a:pt x="32604" y="308"/>
                  </a:lnTo>
                  <a:lnTo>
                    <a:pt x="32647" y="264"/>
                  </a:lnTo>
                  <a:lnTo>
                    <a:pt x="32691" y="220"/>
                  </a:lnTo>
                  <a:lnTo>
                    <a:pt x="32691" y="132"/>
                  </a:lnTo>
                  <a:lnTo>
                    <a:pt x="32647" y="88"/>
                  </a:lnTo>
                  <a:lnTo>
                    <a:pt x="3260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1" name="Google Shape;7861;p246"/>
            <p:cNvSpPr/>
            <p:nvPr/>
          </p:nvSpPr>
          <p:spPr>
            <a:xfrm>
              <a:off x="5136275" y="3184950"/>
              <a:ext cx="854600" cy="1805700"/>
            </a:xfrm>
            <a:custGeom>
              <a:avLst/>
              <a:gdLst/>
              <a:ahLst/>
              <a:cxnLst/>
              <a:rect l="l" t="t" r="r" b="b"/>
              <a:pathLst>
                <a:path w="34184" h="72228" extrusionOk="0">
                  <a:moveTo>
                    <a:pt x="34052" y="0"/>
                  </a:moveTo>
                  <a:lnTo>
                    <a:pt x="33964" y="44"/>
                  </a:lnTo>
                  <a:lnTo>
                    <a:pt x="33920" y="44"/>
                  </a:lnTo>
                  <a:lnTo>
                    <a:pt x="30015" y="3072"/>
                  </a:lnTo>
                  <a:lnTo>
                    <a:pt x="25978" y="6319"/>
                  </a:lnTo>
                  <a:lnTo>
                    <a:pt x="23257" y="8513"/>
                  </a:lnTo>
                  <a:lnTo>
                    <a:pt x="20975" y="10400"/>
                  </a:lnTo>
                  <a:lnTo>
                    <a:pt x="19659" y="11453"/>
                  </a:lnTo>
                  <a:lnTo>
                    <a:pt x="16675" y="13340"/>
                  </a:lnTo>
                  <a:lnTo>
                    <a:pt x="16675" y="13384"/>
                  </a:lnTo>
                  <a:lnTo>
                    <a:pt x="15534" y="14656"/>
                  </a:lnTo>
                  <a:lnTo>
                    <a:pt x="14657" y="15885"/>
                  </a:lnTo>
                  <a:lnTo>
                    <a:pt x="13779" y="17114"/>
                  </a:lnTo>
                  <a:lnTo>
                    <a:pt x="12199" y="19615"/>
                  </a:lnTo>
                  <a:lnTo>
                    <a:pt x="10488" y="22248"/>
                  </a:lnTo>
                  <a:lnTo>
                    <a:pt x="9567" y="23564"/>
                  </a:lnTo>
                  <a:lnTo>
                    <a:pt x="8601" y="24837"/>
                  </a:lnTo>
                  <a:lnTo>
                    <a:pt x="7197" y="26811"/>
                  </a:lnTo>
                  <a:lnTo>
                    <a:pt x="7197" y="26899"/>
                  </a:lnTo>
                  <a:lnTo>
                    <a:pt x="6802" y="29005"/>
                  </a:lnTo>
                  <a:lnTo>
                    <a:pt x="6188" y="33876"/>
                  </a:lnTo>
                  <a:lnTo>
                    <a:pt x="5705" y="37386"/>
                  </a:lnTo>
                  <a:lnTo>
                    <a:pt x="5266" y="40502"/>
                  </a:lnTo>
                  <a:lnTo>
                    <a:pt x="4564" y="43793"/>
                  </a:lnTo>
                  <a:lnTo>
                    <a:pt x="3730" y="47479"/>
                  </a:lnTo>
                  <a:lnTo>
                    <a:pt x="1624" y="50814"/>
                  </a:lnTo>
                  <a:lnTo>
                    <a:pt x="878" y="52262"/>
                  </a:lnTo>
                  <a:lnTo>
                    <a:pt x="834" y="52350"/>
                  </a:lnTo>
                  <a:lnTo>
                    <a:pt x="527" y="54807"/>
                  </a:lnTo>
                  <a:lnTo>
                    <a:pt x="264" y="57527"/>
                  </a:lnTo>
                  <a:lnTo>
                    <a:pt x="1" y="59458"/>
                  </a:lnTo>
                  <a:lnTo>
                    <a:pt x="1" y="59502"/>
                  </a:lnTo>
                  <a:lnTo>
                    <a:pt x="1" y="59590"/>
                  </a:lnTo>
                  <a:lnTo>
                    <a:pt x="2414" y="62837"/>
                  </a:lnTo>
                  <a:lnTo>
                    <a:pt x="3774" y="64943"/>
                  </a:lnTo>
                  <a:lnTo>
                    <a:pt x="4608" y="66216"/>
                  </a:lnTo>
                  <a:lnTo>
                    <a:pt x="6275" y="68190"/>
                  </a:lnTo>
                  <a:lnTo>
                    <a:pt x="9391" y="71701"/>
                  </a:lnTo>
                  <a:lnTo>
                    <a:pt x="9435" y="71701"/>
                  </a:lnTo>
                  <a:lnTo>
                    <a:pt x="10093" y="72183"/>
                  </a:lnTo>
                  <a:lnTo>
                    <a:pt x="10181" y="72227"/>
                  </a:lnTo>
                  <a:lnTo>
                    <a:pt x="10707" y="72227"/>
                  </a:lnTo>
                  <a:lnTo>
                    <a:pt x="10751" y="72183"/>
                  </a:lnTo>
                  <a:lnTo>
                    <a:pt x="10839" y="72140"/>
                  </a:lnTo>
                  <a:lnTo>
                    <a:pt x="11804" y="71043"/>
                  </a:lnTo>
                  <a:lnTo>
                    <a:pt x="11848" y="70955"/>
                  </a:lnTo>
                  <a:lnTo>
                    <a:pt x="11848" y="70911"/>
                  </a:lnTo>
                  <a:lnTo>
                    <a:pt x="11804" y="70823"/>
                  </a:lnTo>
                  <a:lnTo>
                    <a:pt x="11804" y="70779"/>
                  </a:lnTo>
                  <a:lnTo>
                    <a:pt x="11717" y="70735"/>
                  </a:lnTo>
                  <a:lnTo>
                    <a:pt x="11585" y="70735"/>
                  </a:lnTo>
                  <a:lnTo>
                    <a:pt x="11541" y="70779"/>
                  </a:lnTo>
                  <a:lnTo>
                    <a:pt x="10620" y="71876"/>
                  </a:lnTo>
                  <a:lnTo>
                    <a:pt x="10269" y="71876"/>
                  </a:lnTo>
                  <a:lnTo>
                    <a:pt x="9654" y="71437"/>
                  </a:lnTo>
                  <a:lnTo>
                    <a:pt x="6539" y="67971"/>
                  </a:lnTo>
                  <a:lnTo>
                    <a:pt x="4915" y="65996"/>
                  </a:lnTo>
                  <a:lnTo>
                    <a:pt x="4038" y="64768"/>
                  </a:lnTo>
                  <a:lnTo>
                    <a:pt x="2677" y="62618"/>
                  </a:lnTo>
                  <a:lnTo>
                    <a:pt x="352" y="59414"/>
                  </a:lnTo>
                  <a:lnTo>
                    <a:pt x="615" y="57571"/>
                  </a:lnTo>
                  <a:lnTo>
                    <a:pt x="878" y="54851"/>
                  </a:lnTo>
                  <a:lnTo>
                    <a:pt x="1185" y="52393"/>
                  </a:lnTo>
                  <a:lnTo>
                    <a:pt x="1931" y="50989"/>
                  </a:lnTo>
                  <a:lnTo>
                    <a:pt x="4038" y="47654"/>
                  </a:lnTo>
                  <a:lnTo>
                    <a:pt x="4038" y="47567"/>
                  </a:lnTo>
                  <a:lnTo>
                    <a:pt x="4915" y="43837"/>
                  </a:lnTo>
                  <a:lnTo>
                    <a:pt x="5617" y="40546"/>
                  </a:lnTo>
                  <a:lnTo>
                    <a:pt x="6056" y="37430"/>
                  </a:lnTo>
                  <a:lnTo>
                    <a:pt x="6495" y="33920"/>
                  </a:lnTo>
                  <a:lnTo>
                    <a:pt x="7109" y="29093"/>
                  </a:lnTo>
                  <a:lnTo>
                    <a:pt x="7504" y="26987"/>
                  </a:lnTo>
                  <a:lnTo>
                    <a:pt x="8908" y="25056"/>
                  </a:lnTo>
                  <a:lnTo>
                    <a:pt x="9830" y="23783"/>
                  </a:lnTo>
                  <a:lnTo>
                    <a:pt x="10751" y="22467"/>
                  </a:lnTo>
                  <a:lnTo>
                    <a:pt x="12463" y="19790"/>
                  </a:lnTo>
                  <a:lnTo>
                    <a:pt x="14086" y="17289"/>
                  </a:lnTo>
                  <a:lnTo>
                    <a:pt x="14920" y="16060"/>
                  </a:lnTo>
                  <a:lnTo>
                    <a:pt x="15798" y="14876"/>
                  </a:lnTo>
                  <a:lnTo>
                    <a:pt x="16895" y="13647"/>
                  </a:lnTo>
                  <a:lnTo>
                    <a:pt x="19835" y="11760"/>
                  </a:lnTo>
                  <a:lnTo>
                    <a:pt x="19878" y="11760"/>
                  </a:lnTo>
                  <a:lnTo>
                    <a:pt x="21195" y="10663"/>
                  </a:lnTo>
                  <a:lnTo>
                    <a:pt x="23477" y="8820"/>
                  </a:lnTo>
                  <a:lnTo>
                    <a:pt x="26241" y="6626"/>
                  </a:lnTo>
                  <a:lnTo>
                    <a:pt x="30234" y="3379"/>
                  </a:lnTo>
                  <a:lnTo>
                    <a:pt x="34140" y="351"/>
                  </a:lnTo>
                  <a:lnTo>
                    <a:pt x="34183" y="264"/>
                  </a:lnTo>
                  <a:lnTo>
                    <a:pt x="34183" y="220"/>
                  </a:lnTo>
                  <a:lnTo>
                    <a:pt x="34183" y="132"/>
                  </a:lnTo>
                  <a:lnTo>
                    <a:pt x="34183" y="88"/>
                  </a:lnTo>
                  <a:lnTo>
                    <a:pt x="34096" y="44"/>
                  </a:lnTo>
                  <a:lnTo>
                    <a:pt x="3405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2" name="Google Shape;7862;p246"/>
            <p:cNvSpPr/>
            <p:nvPr/>
          </p:nvSpPr>
          <p:spPr>
            <a:xfrm>
              <a:off x="5101175" y="3159725"/>
              <a:ext cx="862275" cy="1886875"/>
            </a:xfrm>
            <a:custGeom>
              <a:avLst/>
              <a:gdLst/>
              <a:ahLst/>
              <a:cxnLst/>
              <a:rect l="l" t="t" r="r" b="b"/>
              <a:pathLst>
                <a:path w="34491" h="75475" extrusionOk="0">
                  <a:moveTo>
                    <a:pt x="34271" y="0"/>
                  </a:moveTo>
                  <a:lnTo>
                    <a:pt x="34183" y="44"/>
                  </a:lnTo>
                  <a:lnTo>
                    <a:pt x="31287" y="2238"/>
                  </a:lnTo>
                  <a:lnTo>
                    <a:pt x="22555" y="9303"/>
                  </a:lnTo>
                  <a:lnTo>
                    <a:pt x="19834" y="11409"/>
                  </a:lnTo>
                  <a:lnTo>
                    <a:pt x="17509" y="12506"/>
                  </a:lnTo>
                  <a:lnTo>
                    <a:pt x="16938" y="12813"/>
                  </a:lnTo>
                  <a:lnTo>
                    <a:pt x="16456" y="13164"/>
                  </a:lnTo>
                  <a:lnTo>
                    <a:pt x="15929" y="13515"/>
                  </a:lnTo>
                  <a:lnTo>
                    <a:pt x="15446" y="13910"/>
                  </a:lnTo>
                  <a:lnTo>
                    <a:pt x="14964" y="14393"/>
                  </a:lnTo>
                  <a:lnTo>
                    <a:pt x="14481" y="14875"/>
                  </a:lnTo>
                  <a:lnTo>
                    <a:pt x="13559" y="15885"/>
                  </a:lnTo>
                  <a:lnTo>
                    <a:pt x="12726" y="17026"/>
                  </a:lnTo>
                  <a:lnTo>
                    <a:pt x="11892" y="18210"/>
                  </a:lnTo>
                  <a:lnTo>
                    <a:pt x="11058" y="19483"/>
                  </a:lnTo>
                  <a:lnTo>
                    <a:pt x="10268" y="20712"/>
                  </a:lnTo>
                  <a:lnTo>
                    <a:pt x="9479" y="21940"/>
                  </a:lnTo>
                  <a:lnTo>
                    <a:pt x="8733" y="23125"/>
                  </a:lnTo>
                  <a:lnTo>
                    <a:pt x="7943" y="24222"/>
                  </a:lnTo>
                  <a:lnTo>
                    <a:pt x="7197" y="25187"/>
                  </a:lnTo>
                  <a:lnTo>
                    <a:pt x="7153" y="25275"/>
                  </a:lnTo>
                  <a:lnTo>
                    <a:pt x="6846" y="26240"/>
                  </a:lnTo>
                  <a:lnTo>
                    <a:pt x="6846" y="26328"/>
                  </a:lnTo>
                  <a:lnTo>
                    <a:pt x="7021" y="27513"/>
                  </a:lnTo>
                  <a:lnTo>
                    <a:pt x="6319" y="33876"/>
                  </a:lnTo>
                  <a:lnTo>
                    <a:pt x="5836" y="37605"/>
                  </a:lnTo>
                  <a:lnTo>
                    <a:pt x="5398" y="40896"/>
                  </a:lnTo>
                  <a:lnTo>
                    <a:pt x="5047" y="43003"/>
                  </a:lnTo>
                  <a:lnTo>
                    <a:pt x="3950" y="47522"/>
                  </a:lnTo>
                  <a:lnTo>
                    <a:pt x="3423" y="49716"/>
                  </a:lnTo>
                  <a:lnTo>
                    <a:pt x="1756" y="52964"/>
                  </a:lnTo>
                  <a:lnTo>
                    <a:pt x="1712" y="53007"/>
                  </a:lnTo>
                  <a:lnTo>
                    <a:pt x="1229" y="56957"/>
                  </a:lnTo>
                  <a:lnTo>
                    <a:pt x="88" y="61345"/>
                  </a:lnTo>
                  <a:lnTo>
                    <a:pt x="0" y="62398"/>
                  </a:lnTo>
                  <a:lnTo>
                    <a:pt x="44" y="62529"/>
                  </a:lnTo>
                  <a:lnTo>
                    <a:pt x="1843" y="64811"/>
                  </a:lnTo>
                  <a:lnTo>
                    <a:pt x="4739" y="68146"/>
                  </a:lnTo>
                  <a:lnTo>
                    <a:pt x="6144" y="69814"/>
                  </a:lnTo>
                  <a:lnTo>
                    <a:pt x="8250" y="72095"/>
                  </a:lnTo>
                  <a:lnTo>
                    <a:pt x="9830" y="74026"/>
                  </a:lnTo>
                  <a:lnTo>
                    <a:pt x="10927" y="75386"/>
                  </a:lnTo>
                  <a:lnTo>
                    <a:pt x="11014" y="75430"/>
                  </a:lnTo>
                  <a:lnTo>
                    <a:pt x="11058" y="75474"/>
                  </a:lnTo>
                  <a:lnTo>
                    <a:pt x="11146" y="75430"/>
                  </a:lnTo>
                  <a:lnTo>
                    <a:pt x="11365" y="75343"/>
                  </a:lnTo>
                  <a:lnTo>
                    <a:pt x="11453" y="75299"/>
                  </a:lnTo>
                  <a:lnTo>
                    <a:pt x="12462" y="73763"/>
                  </a:lnTo>
                  <a:lnTo>
                    <a:pt x="12506" y="73719"/>
                  </a:lnTo>
                  <a:lnTo>
                    <a:pt x="12506" y="73631"/>
                  </a:lnTo>
                  <a:lnTo>
                    <a:pt x="12462" y="73587"/>
                  </a:lnTo>
                  <a:lnTo>
                    <a:pt x="12419" y="73543"/>
                  </a:lnTo>
                  <a:lnTo>
                    <a:pt x="12375" y="73500"/>
                  </a:lnTo>
                  <a:lnTo>
                    <a:pt x="12287" y="73500"/>
                  </a:lnTo>
                  <a:lnTo>
                    <a:pt x="12243" y="73543"/>
                  </a:lnTo>
                  <a:lnTo>
                    <a:pt x="12199" y="73587"/>
                  </a:lnTo>
                  <a:lnTo>
                    <a:pt x="11190" y="75035"/>
                  </a:lnTo>
                  <a:lnTo>
                    <a:pt x="11146" y="75079"/>
                  </a:lnTo>
                  <a:lnTo>
                    <a:pt x="10093" y="73807"/>
                  </a:lnTo>
                  <a:lnTo>
                    <a:pt x="8513" y="71876"/>
                  </a:lnTo>
                  <a:lnTo>
                    <a:pt x="6407" y="69594"/>
                  </a:lnTo>
                  <a:lnTo>
                    <a:pt x="2151" y="64592"/>
                  </a:lnTo>
                  <a:lnTo>
                    <a:pt x="395" y="62354"/>
                  </a:lnTo>
                  <a:lnTo>
                    <a:pt x="439" y="61389"/>
                  </a:lnTo>
                  <a:lnTo>
                    <a:pt x="1580" y="57044"/>
                  </a:lnTo>
                  <a:lnTo>
                    <a:pt x="1580" y="57001"/>
                  </a:lnTo>
                  <a:lnTo>
                    <a:pt x="2063" y="53095"/>
                  </a:lnTo>
                  <a:lnTo>
                    <a:pt x="3774" y="49848"/>
                  </a:lnTo>
                  <a:lnTo>
                    <a:pt x="3774" y="49804"/>
                  </a:lnTo>
                  <a:lnTo>
                    <a:pt x="4301" y="47610"/>
                  </a:lnTo>
                  <a:lnTo>
                    <a:pt x="5398" y="43091"/>
                  </a:lnTo>
                  <a:lnTo>
                    <a:pt x="5749" y="40940"/>
                  </a:lnTo>
                  <a:lnTo>
                    <a:pt x="6188" y="37649"/>
                  </a:lnTo>
                  <a:lnTo>
                    <a:pt x="6670" y="33920"/>
                  </a:lnTo>
                  <a:lnTo>
                    <a:pt x="7372" y="27557"/>
                  </a:lnTo>
                  <a:lnTo>
                    <a:pt x="7372" y="27469"/>
                  </a:lnTo>
                  <a:lnTo>
                    <a:pt x="7197" y="26284"/>
                  </a:lnTo>
                  <a:lnTo>
                    <a:pt x="7460" y="25407"/>
                  </a:lnTo>
                  <a:lnTo>
                    <a:pt x="8250" y="24397"/>
                  </a:lnTo>
                  <a:lnTo>
                    <a:pt x="9040" y="23300"/>
                  </a:lnTo>
                  <a:lnTo>
                    <a:pt x="9786" y="22116"/>
                  </a:lnTo>
                  <a:lnTo>
                    <a:pt x="10576" y="20887"/>
                  </a:lnTo>
                  <a:lnTo>
                    <a:pt x="12155" y="18430"/>
                  </a:lnTo>
                  <a:lnTo>
                    <a:pt x="12989" y="17245"/>
                  </a:lnTo>
                  <a:lnTo>
                    <a:pt x="13823" y="16148"/>
                  </a:lnTo>
                  <a:lnTo>
                    <a:pt x="14700" y="15139"/>
                  </a:lnTo>
                  <a:lnTo>
                    <a:pt x="15183" y="14656"/>
                  </a:lnTo>
                  <a:lnTo>
                    <a:pt x="15622" y="14217"/>
                  </a:lnTo>
                  <a:lnTo>
                    <a:pt x="16105" y="13822"/>
                  </a:lnTo>
                  <a:lnTo>
                    <a:pt x="16631" y="13427"/>
                  </a:lnTo>
                  <a:lnTo>
                    <a:pt x="17114" y="13120"/>
                  </a:lnTo>
                  <a:lnTo>
                    <a:pt x="17640" y="12857"/>
                  </a:lnTo>
                  <a:lnTo>
                    <a:pt x="20010" y="11716"/>
                  </a:lnTo>
                  <a:lnTo>
                    <a:pt x="20054" y="11716"/>
                  </a:lnTo>
                  <a:lnTo>
                    <a:pt x="22774" y="9566"/>
                  </a:lnTo>
                  <a:lnTo>
                    <a:pt x="27865" y="5441"/>
                  </a:lnTo>
                  <a:lnTo>
                    <a:pt x="31507" y="2545"/>
                  </a:lnTo>
                  <a:lnTo>
                    <a:pt x="34403" y="307"/>
                  </a:lnTo>
                  <a:lnTo>
                    <a:pt x="34447" y="263"/>
                  </a:lnTo>
                  <a:lnTo>
                    <a:pt x="34490" y="219"/>
                  </a:lnTo>
                  <a:lnTo>
                    <a:pt x="34490" y="132"/>
                  </a:lnTo>
                  <a:lnTo>
                    <a:pt x="34447" y="88"/>
                  </a:lnTo>
                  <a:lnTo>
                    <a:pt x="34403" y="44"/>
                  </a:lnTo>
                  <a:lnTo>
                    <a:pt x="3431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3" name="Google Shape;7863;p246"/>
            <p:cNvSpPr/>
            <p:nvPr/>
          </p:nvSpPr>
          <p:spPr>
            <a:xfrm>
              <a:off x="5644200" y="4235875"/>
              <a:ext cx="110825" cy="70225"/>
            </a:xfrm>
            <a:custGeom>
              <a:avLst/>
              <a:gdLst/>
              <a:ahLst/>
              <a:cxnLst/>
              <a:rect l="l" t="t" r="r" b="b"/>
              <a:pathLst>
                <a:path w="4433" h="2809" extrusionOk="0">
                  <a:moveTo>
                    <a:pt x="3116" y="352"/>
                  </a:moveTo>
                  <a:lnTo>
                    <a:pt x="3555" y="571"/>
                  </a:lnTo>
                  <a:lnTo>
                    <a:pt x="4081" y="1361"/>
                  </a:lnTo>
                  <a:lnTo>
                    <a:pt x="4037" y="2107"/>
                  </a:lnTo>
                  <a:lnTo>
                    <a:pt x="3862" y="2326"/>
                  </a:lnTo>
                  <a:lnTo>
                    <a:pt x="3511" y="2458"/>
                  </a:lnTo>
                  <a:lnTo>
                    <a:pt x="2370" y="2414"/>
                  </a:lnTo>
                  <a:lnTo>
                    <a:pt x="746" y="1844"/>
                  </a:lnTo>
                  <a:lnTo>
                    <a:pt x="351" y="1493"/>
                  </a:lnTo>
                  <a:lnTo>
                    <a:pt x="351" y="1449"/>
                  </a:lnTo>
                  <a:lnTo>
                    <a:pt x="658" y="1229"/>
                  </a:lnTo>
                  <a:lnTo>
                    <a:pt x="2107" y="396"/>
                  </a:lnTo>
                  <a:lnTo>
                    <a:pt x="3116" y="352"/>
                  </a:lnTo>
                  <a:close/>
                  <a:moveTo>
                    <a:pt x="3160" y="1"/>
                  </a:moveTo>
                  <a:lnTo>
                    <a:pt x="2063" y="45"/>
                  </a:lnTo>
                  <a:lnTo>
                    <a:pt x="1975" y="88"/>
                  </a:lnTo>
                  <a:lnTo>
                    <a:pt x="483" y="922"/>
                  </a:lnTo>
                  <a:lnTo>
                    <a:pt x="439" y="922"/>
                  </a:lnTo>
                  <a:lnTo>
                    <a:pt x="88" y="1229"/>
                  </a:lnTo>
                  <a:lnTo>
                    <a:pt x="44" y="1273"/>
                  </a:lnTo>
                  <a:lnTo>
                    <a:pt x="0" y="1361"/>
                  </a:lnTo>
                  <a:lnTo>
                    <a:pt x="0" y="1536"/>
                  </a:lnTo>
                  <a:lnTo>
                    <a:pt x="88" y="1668"/>
                  </a:lnTo>
                  <a:lnTo>
                    <a:pt x="527" y="2151"/>
                  </a:lnTo>
                  <a:lnTo>
                    <a:pt x="615" y="2195"/>
                  </a:lnTo>
                  <a:lnTo>
                    <a:pt x="2282" y="2721"/>
                  </a:lnTo>
                  <a:lnTo>
                    <a:pt x="2326" y="2765"/>
                  </a:lnTo>
                  <a:lnTo>
                    <a:pt x="3555" y="2809"/>
                  </a:lnTo>
                  <a:lnTo>
                    <a:pt x="3598" y="2809"/>
                  </a:lnTo>
                  <a:lnTo>
                    <a:pt x="4037" y="2633"/>
                  </a:lnTo>
                  <a:lnTo>
                    <a:pt x="4081" y="2590"/>
                  </a:lnTo>
                  <a:lnTo>
                    <a:pt x="4344" y="2326"/>
                  </a:lnTo>
                  <a:lnTo>
                    <a:pt x="4388" y="2195"/>
                  </a:lnTo>
                  <a:lnTo>
                    <a:pt x="4432" y="1361"/>
                  </a:lnTo>
                  <a:lnTo>
                    <a:pt x="4388" y="1229"/>
                  </a:lnTo>
                  <a:lnTo>
                    <a:pt x="3818" y="352"/>
                  </a:lnTo>
                  <a:lnTo>
                    <a:pt x="3730" y="308"/>
                  </a:lnTo>
                  <a:lnTo>
                    <a:pt x="324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4" name="Google Shape;7864;p246"/>
            <p:cNvSpPr/>
            <p:nvPr/>
          </p:nvSpPr>
          <p:spPr>
            <a:xfrm>
              <a:off x="5600325" y="4217225"/>
              <a:ext cx="172250" cy="154700"/>
            </a:xfrm>
            <a:custGeom>
              <a:avLst/>
              <a:gdLst/>
              <a:ahLst/>
              <a:cxnLst/>
              <a:rect l="l" t="t" r="r" b="b"/>
              <a:pathLst>
                <a:path w="6890" h="6188" extrusionOk="0">
                  <a:moveTo>
                    <a:pt x="4915" y="352"/>
                  </a:moveTo>
                  <a:lnTo>
                    <a:pt x="5704" y="703"/>
                  </a:lnTo>
                  <a:lnTo>
                    <a:pt x="5924" y="922"/>
                  </a:lnTo>
                  <a:lnTo>
                    <a:pt x="6494" y="2590"/>
                  </a:lnTo>
                  <a:lnTo>
                    <a:pt x="6538" y="5793"/>
                  </a:lnTo>
                  <a:lnTo>
                    <a:pt x="6494" y="5837"/>
                  </a:lnTo>
                  <a:lnTo>
                    <a:pt x="6143" y="5837"/>
                  </a:lnTo>
                  <a:lnTo>
                    <a:pt x="4651" y="5486"/>
                  </a:lnTo>
                  <a:lnTo>
                    <a:pt x="2589" y="4740"/>
                  </a:lnTo>
                  <a:lnTo>
                    <a:pt x="878" y="3906"/>
                  </a:lnTo>
                  <a:lnTo>
                    <a:pt x="570" y="3599"/>
                  </a:lnTo>
                  <a:lnTo>
                    <a:pt x="351" y="2853"/>
                  </a:lnTo>
                  <a:lnTo>
                    <a:pt x="570" y="2414"/>
                  </a:lnTo>
                  <a:lnTo>
                    <a:pt x="965" y="1975"/>
                  </a:lnTo>
                  <a:lnTo>
                    <a:pt x="2677" y="1010"/>
                  </a:lnTo>
                  <a:lnTo>
                    <a:pt x="4125" y="396"/>
                  </a:lnTo>
                  <a:lnTo>
                    <a:pt x="4915" y="352"/>
                  </a:lnTo>
                  <a:close/>
                  <a:moveTo>
                    <a:pt x="4915" y="1"/>
                  </a:moveTo>
                  <a:lnTo>
                    <a:pt x="4081" y="45"/>
                  </a:lnTo>
                  <a:lnTo>
                    <a:pt x="3993" y="45"/>
                  </a:lnTo>
                  <a:lnTo>
                    <a:pt x="2501" y="703"/>
                  </a:lnTo>
                  <a:lnTo>
                    <a:pt x="746" y="1668"/>
                  </a:lnTo>
                  <a:lnTo>
                    <a:pt x="702" y="1712"/>
                  </a:lnTo>
                  <a:lnTo>
                    <a:pt x="263" y="2195"/>
                  </a:lnTo>
                  <a:lnTo>
                    <a:pt x="263" y="2239"/>
                  </a:lnTo>
                  <a:lnTo>
                    <a:pt x="0" y="2765"/>
                  </a:lnTo>
                  <a:lnTo>
                    <a:pt x="0" y="2853"/>
                  </a:lnTo>
                  <a:lnTo>
                    <a:pt x="219" y="3730"/>
                  </a:lnTo>
                  <a:lnTo>
                    <a:pt x="263" y="3818"/>
                  </a:lnTo>
                  <a:lnTo>
                    <a:pt x="658" y="4169"/>
                  </a:lnTo>
                  <a:lnTo>
                    <a:pt x="702" y="4213"/>
                  </a:lnTo>
                  <a:lnTo>
                    <a:pt x="2457" y="5047"/>
                  </a:lnTo>
                  <a:lnTo>
                    <a:pt x="4564" y="5793"/>
                  </a:lnTo>
                  <a:lnTo>
                    <a:pt x="6099" y="6188"/>
                  </a:lnTo>
                  <a:lnTo>
                    <a:pt x="6538" y="6188"/>
                  </a:lnTo>
                  <a:lnTo>
                    <a:pt x="6626" y="6144"/>
                  </a:lnTo>
                  <a:lnTo>
                    <a:pt x="6802" y="6012"/>
                  </a:lnTo>
                  <a:lnTo>
                    <a:pt x="6889" y="5968"/>
                  </a:lnTo>
                  <a:lnTo>
                    <a:pt x="6889" y="5881"/>
                  </a:lnTo>
                  <a:lnTo>
                    <a:pt x="6845" y="2546"/>
                  </a:lnTo>
                  <a:lnTo>
                    <a:pt x="6802" y="2502"/>
                  </a:lnTo>
                  <a:lnTo>
                    <a:pt x="6231" y="791"/>
                  </a:lnTo>
                  <a:lnTo>
                    <a:pt x="6231" y="747"/>
                  </a:lnTo>
                  <a:lnTo>
                    <a:pt x="5968" y="439"/>
                  </a:lnTo>
                  <a:lnTo>
                    <a:pt x="5880" y="396"/>
                  </a:lnTo>
                  <a:lnTo>
                    <a:pt x="500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5" name="Google Shape;7865;p246"/>
            <p:cNvSpPr/>
            <p:nvPr/>
          </p:nvSpPr>
          <p:spPr>
            <a:xfrm>
              <a:off x="5555325" y="4199675"/>
              <a:ext cx="240275" cy="216125"/>
            </a:xfrm>
            <a:custGeom>
              <a:avLst/>
              <a:gdLst/>
              <a:ahLst/>
              <a:cxnLst/>
              <a:rect l="l" t="t" r="r" b="b"/>
              <a:pathLst>
                <a:path w="9611" h="8645" extrusionOk="0">
                  <a:moveTo>
                    <a:pt x="6715" y="352"/>
                  </a:moveTo>
                  <a:lnTo>
                    <a:pt x="7856" y="747"/>
                  </a:lnTo>
                  <a:lnTo>
                    <a:pt x="8207" y="1010"/>
                  </a:lnTo>
                  <a:lnTo>
                    <a:pt x="8865" y="3072"/>
                  </a:lnTo>
                  <a:lnTo>
                    <a:pt x="9260" y="6495"/>
                  </a:lnTo>
                  <a:lnTo>
                    <a:pt x="8953" y="7636"/>
                  </a:lnTo>
                  <a:lnTo>
                    <a:pt x="8645" y="8294"/>
                  </a:lnTo>
                  <a:lnTo>
                    <a:pt x="7987" y="8206"/>
                  </a:lnTo>
                  <a:lnTo>
                    <a:pt x="1054" y="6495"/>
                  </a:lnTo>
                  <a:lnTo>
                    <a:pt x="484" y="6144"/>
                  </a:lnTo>
                  <a:lnTo>
                    <a:pt x="396" y="5968"/>
                  </a:lnTo>
                  <a:lnTo>
                    <a:pt x="1932" y="2677"/>
                  </a:lnTo>
                  <a:lnTo>
                    <a:pt x="2546" y="2063"/>
                  </a:lnTo>
                  <a:lnTo>
                    <a:pt x="4433" y="1010"/>
                  </a:lnTo>
                  <a:lnTo>
                    <a:pt x="5837" y="439"/>
                  </a:lnTo>
                  <a:lnTo>
                    <a:pt x="6715" y="352"/>
                  </a:lnTo>
                  <a:close/>
                  <a:moveTo>
                    <a:pt x="6715" y="1"/>
                  </a:moveTo>
                  <a:lnTo>
                    <a:pt x="5793" y="88"/>
                  </a:lnTo>
                  <a:lnTo>
                    <a:pt x="5749" y="88"/>
                  </a:lnTo>
                  <a:lnTo>
                    <a:pt x="4301" y="703"/>
                  </a:lnTo>
                  <a:lnTo>
                    <a:pt x="2370" y="1756"/>
                  </a:lnTo>
                  <a:lnTo>
                    <a:pt x="2327" y="1800"/>
                  </a:lnTo>
                  <a:lnTo>
                    <a:pt x="1668" y="2414"/>
                  </a:lnTo>
                  <a:lnTo>
                    <a:pt x="1625" y="2502"/>
                  </a:lnTo>
                  <a:lnTo>
                    <a:pt x="45" y="5881"/>
                  </a:lnTo>
                  <a:lnTo>
                    <a:pt x="1" y="5968"/>
                  </a:lnTo>
                  <a:lnTo>
                    <a:pt x="45" y="6056"/>
                  </a:lnTo>
                  <a:lnTo>
                    <a:pt x="176" y="6363"/>
                  </a:lnTo>
                  <a:lnTo>
                    <a:pt x="264" y="6451"/>
                  </a:lnTo>
                  <a:lnTo>
                    <a:pt x="922" y="6802"/>
                  </a:lnTo>
                  <a:lnTo>
                    <a:pt x="966" y="6802"/>
                  </a:lnTo>
                  <a:lnTo>
                    <a:pt x="5793" y="8031"/>
                  </a:lnTo>
                  <a:lnTo>
                    <a:pt x="7899" y="8557"/>
                  </a:lnTo>
                  <a:lnTo>
                    <a:pt x="7943" y="8557"/>
                  </a:lnTo>
                  <a:lnTo>
                    <a:pt x="8733" y="8645"/>
                  </a:lnTo>
                  <a:lnTo>
                    <a:pt x="8865" y="8601"/>
                  </a:lnTo>
                  <a:lnTo>
                    <a:pt x="8909" y="8557"/>
                  </a:lnTo>
                  <a:lnTo>
                    <a:pt x="9304" y="7767"/>
                  </a:lnTo>
                  <a:lnTo>
                    <a:pt x="9304" y="7724"/>
                  </a:lnTo>
                  <a:lnTo>
                    <a:pt x="9611" y="6583"/>
                  </a:lnTo>
                  <a:lnTo>
                    <a:pt x="9611" y="6495"/>
                  </a:lnTo>
                  <a:lnTo>
                    <a:pt x="9216" y="2984"/>
                  </a:lnTo>
                  <a:lnTo>
                    <a:pt x="9216" y="2941"/>
                  </a:lnTo>
                  <a:lnTo>
                    <a:pt x="8514" y="834"/>
                  </a:lnTo>
                  <a:lnTo>
                    <a:pt x="8470" y="747"/>
                  </a:lnTo>
                  <a:lnTo>
                    <a:pt x="8031" y="439"/>
                  </a:lnTo>
                  <a:lnTo>
                    <a:pt x="7987" y="396"/>
                  </a:lnTo>
                  <a:lnTo>
                    <a:pt x="680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6" name="Google Shape;7866;p246"/>
            <p:cNvSpPr/>
            <p:nvPr/>
          </p:nvSpPr>
          <p:spPr>
            <a:xfrm>
              <a:off x="5499400" y="4181025"/>
              <a:ext cx="342275" cy="296225"/>
            </a:xfrm>
            <a:custGeom>
              <a:avLst/>
              <a:gdLst/>
              <a:ahLst/>
              <a:cxnLst/>
              <a:rect l="l" t="t" r="r" b="b"/>
              <a:pathLst>
                <a:path w="13691" h="11849" extrusionOk="0">
                  <a:moveTo>
                    <a:pt x="8952" y="352"/>
                  </a:moveTo>
                  <a:lnTo>
                    <a:pt x="10882" y="1142"/>
                  </a:lnTo>
                  <a:lnTo>
                    <a:pt x="11848" y="4213"/>
                  </a:lnTo>
                  <a:lnTo>
                    <a:pt x="12462" y="8162"/>
                  </a:lnTo>
                  <a:lnTo>
                    <a:pt x="12462" y="8250"/>
                  </a:lnTo>
                  <a:lnTo>
                    <a:pt x="13340" y="9479"/>
                  </a:lnTo>
                  <a:lnTo>
                    <a:pt x="13340" y="9961"/>
                  </a:lnTo>
                  <a:lnTo>
                    <a:pt x="12901" y="10444"/>
                  </a:lnTo>
                  <a:lnTo>
                    <a:pt x="11497" y="11146"/>
                  </a:lnTo>
                  <a:lnTo>
                    <a:pt x="10444" y="11497"/>
                  </a:lnTo>
                  <a:lnTo>
                    <a:pt x="8381" y="10664"/>
                  </a:lnTo>
                  <a:lnTo>
                    <a:pt x="5002" y="9874"/>
                  </a:lnTo>
                  <a:lnTo>
                    <a:pt x="1536" y="9303"/>
                  </a:lnTo>
                  <a:lnTo>
                    <a:pt x="351" y="8952"/>
                  </a:lnTo>
                  <a:lnTo>
                    <a:pt x="351" y="8689"/>
                  </a:lnTo>
                  <a:lnTo>
                    <a:pt x="570" y="8162"/>
                  </a:lnTo>
                  <a:lnTo>
                    <a:pt x="1667" y="6583"/>
                  </a:lnTo>
                  <a:lnTo>
                    <a:pt x="3028" y="4433"/>
                  </a:lnTo>
                  <a:lnTo>
                    <a:pt x="3993" y="2590"/>
                  </a:lnTo>
                  <a:lnTo>
                    <a:pt x="5310" y="1712"/>
                  </a:lnTo>
                  <a:lnTo>
                    <a:pt x="8162" y="352"/>
                  </a:lnTo>
                  <a:close/>
                  <a:moveTo>
                    <a:pt x="8118" y="1"/>
                  </a:moveTo>
                  <a:lnTo>
                    <a:pt x="8074" y="44"/>
                  </a:lnTo>
                  <a:lnTo>
                    <a:pt x="5178" y="1405"/>
                  </a:lnTo>
                  <a:lnTo>
                    <a:pt x="5134" y="1405"/>
                  </a:lnTo>
                  <a:lnTo>
                    <a:pt x="3774" y="2326"/>
                  </a:lnTo>
                  <a:lnTo>
                    <a:pt x="3686" y="2370"/>
                  </a:lnTo>
                  <a:lnTo>
                    <a:pt x="2721" y="4257"/>
                  </a:lnTo>
                  <a:lnTo>
                    <a:pt x="1360" y="6407"/>
                  </a:lnTo>
                  <a:lnTo>
                    <a:pt x="263" y="7943"/>
                  </a:lnTo>
                  <a:lnTo>
                    <a:pt x="263" y="7987"/>
                  </a:lnTo>
                  <a:lnTo>
                    <a:pt x="44" y="8601"/>
                  </a:lnTo>
                  <a:lnTo>
                    <a:pt x="0" y="8645"/>
                  </a:lnTo>
                  <a:lnTo>
                    <a:pt x="0" y="9084"/>
                  </a:lnTo>
                  <a:lnTo>
                    <a:pt x="0" y="9215"/>
                  </a:lnTo>
                  <a:lnTo>
                    <a:pt x="88" y="9259"/>
                  </a:lnTo>
                  <a:lnTo>
                    <a:pt x="1448" y="9654"/>
                  </a:lnTo>
                  <a:lnTo>
                    <a:pt x="1492" y="9654"/>
                  </a:lnTo>
                  <a:lnTo>
                    <a:pt x="4959" y="10225"/>
                  </a:lnTo>
                  <a:lnTo>
                    <a:pt x="8293" y="11015"/>
                  </a:lnTo>
                  <a:lnTo>
                    <a:pt x="10400" y="11848"/>
                  </a:lnTo>
                  <a:lnTo>
                    <a:pt x="10531" y="11848"/>
                  </a:lnTo>
                  <a:lnTo>
                    <a:pt x="11584" y="11497"/>
                  </a:lnTo>
                  <a:lnTo>
                    <a:pt x="11628" y="11453"/>
                  </a:lnTo>
                  <a:lnTo>
                    <a:pt x="13120" y="10707"/>
                  </a:lnTo>
                  <a:lnTo>
                    <a:pt x="13164" y="10664"/>
                  </a:lnTo>
                  <a:lnTo>
                    <a:pt x="13647" y="10137"/>
                  </a:lnTo>
                  <a:lnTo>
                    <a:pt x="13691" y="10005"/>
                  </a:lnTo>
                  <a:lnTo>
                    <a:pt x="13691" y="9435"/>
                  </a:lnTo>
                  <a:lnTo>
                    <a:pt x="13647" y="9347"/>
                  </a:lnTo>
                  <a:lnTo>
                    <a:pt x="12813" y="8075"/>
                  </a:lnTo>
                  <a:lnTo>
                    <a:pt x="12155" y="4169"/>
                  </a:lnTo>
                  <a:lnTo>
                    <a:pt x="12155" y="4125"/>
                  </a:lnTo>
                  <a:lnTo>
                    <a:pt x="11190" y="966"/>
                  </a:lnTo>
                  <a:lnTo>
                    <a:pt x="11190" y="878"/>
                  </a:lnTo>
                  <a:lnTo>
                    <a:pt x="11102" y="834"/>
                  </a:lnTo>
                  <a:lnTo>
                    <a:pt x="9039" y="44"/>
                  </a:lnTo>
                  <a:lnTo>
                    <a:pt x="899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7" name="Google Shape;7867;p246"/>
            <p:cNvSpPr/>
            <p:nvPr/>
          </p:nvSpPr>
          <p:spPr>
            <a:xfrm>
              <a:off x="5288750" y="4500250"/>
              <a:ext cx="79025" cy="51600"/>
            </a:xfrm>
            <a:custGeom>
              <a:avLst/>
              <a:gdLst/>
              <a:ahLst/>
              <a:cxnLst/>
              <a:rect l="l" t="t" r="r" b="b"/>
              <a:pathLst>
                <a:path w="3161" h="2064" extrusionOk="0">
                  <a:moveTo>
                    <a:pt x="1932" y="352"/>
                  </a:moveTo>
                  <a:lnTo>
                    <a:pt x="2502" y="571"/>
                  </a:lnTo>
                  <a:lnTo>
                    <a:pt x="2678" y="703"/>
                  </a:lnTo>
                  <a:lnTo>
                    <a:pt x="2546" y="791"/>
                  </a:lnTo>
                  <a:lnTo>
                    <a:pt x="1493" y="1361"/>
                  </a:lnTo>
                  <a:lnTo>
                    <a:pt x="352" y="1668"/>
                  </a:lnTo>
                  <a:lnTo>
                    <a:pt x="352" y="1624"/>
                  </a:lnTo>
                  <a:lnTo>
                    <a:pt x="747" y="1054"/>
                  </a:lnTo>
                  <a:lnTo>
                    <a:pt x="1317" y="483"/>
                  </a:lnTo>
                  <a:lnTo>
                    <a:pt x="1932" y="352"/>
                  </a:lnTo>
                  <a:close/>
                  <a:moveTo>
                    <a:pt x="1932" y="1"/>
                  </a:moveTo>
                  <a:lnTo>
                    <a:pt x="1186" y="132"/>
                  </a:lnTo>
                  <a:lnTo>
                    <a:pt x="1098" y="176"/>
                  </a:lnTo>
                  <a:lnTo>
                    <a:pt x="484" y="791"/>
                  </a:lnTo>
                  <a:lnTo>
                    <a:pt x="484" y="835"/>
                  </a:lnTo>
                  <a:lnTo>
                    <a:pt x="45" y="1493"/>
                  </a:lnTo>
                  <a:lnTo>
                    <a:pt x="45" y="1537"/>
                  </a:lnTo>
                  <a:lnTo>
                    <a:pt x="1" y="1888"/>
                  </a:lnTo>
                  <a:lnTo>
                    <a:pt x="1" y="1975"/>
                  </a:lnTo>
                  <a:lnTo>
                    <a:pt x="45" y="2019"/>
                  </a:lnTo>
                  <a:lnTo>
                    <a:pt x="176" y="2063"/>
                  </a:lnTo>
                  <a:lnTo>
                    <a:pt x="220" y="2063"/>
                  </a:lnTo>
                  <a:lnTo>
                    <a:pt x="1581" y="1668"/>
                  </a:lnTo>
                  <a:lnTo>
                    <a:pt x="1625" y="1668"/>
                  </a:lnTo>
                  <a:lnTo>
                    <a:pt x="2678" y="1098"/>
                  </a:lnTo>
                  <a:lnTo>
                    <a:pt x="3073" y="922"/>
                  </a:lnTo>
                  <a:lnTo>
                    <a:pt x="3116" y="878"/>
                  </a:lnTo>
                  <a:lnTo>
                    <a:pt x="3160" y="791"/>
                  </a:lnTo>
                  <a:lnTo>
                    <a:pt x="3160" y="703"/>
                  </a:lnTo>
                  <a:lnTo>
                    <a:pt x="3116" y="615"/>
                  </a:lnTo>
                  <a:lnTo>
                    <a:pt x="2722" y="264"/>
                  </a:lnTo>
                  <a:lnTo>
                    <a:pt x="2634" y="220"/>
                  </a:lnTo>
                  <a:lnTo>
                    <a:pt x="201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8" name="Google Shape;7868;p246"/>
            <p:cNvSpPr/>
            <p:nvPr/>
          </p:nvSpPr>
          <p:spPr>
            <a:xfrm>
              <a:off x="5982075" y="1811500"/>
              <a:ext cx="928100" cy="1382250"/>
            </a:xfrm>
            <a:custGeom>
              <a:avLst/>
              <a:gdLst/>
              <a:ahLst/>
              <a:cxnLst/>
              <a:rect l="l" t="t" r="r" b="b"/>
              <a:pathLst>
                <a:path w="37124" h="55290" extrusionOk="0">
                  <a:moveTo>
                    <a:pt x="36685" y="0"/>
                  </a:moveTo>
                  <a:lnTo>
                    <a:pt x="36641" y="44"/>
                  </a:lnTo>
                  <a:lnTo>
                    <a:pt x="36597" y="132"/>
                  </a:lnTo>
                  <a:lnTo>
                    <a:pt x="36597" y="176"/>
                  </a:lnTo>
                  <a:lnTo>
                    <a:pt x="36641" y="263"/>
                  </a:lnTo>
                  <a:lnTo>
                    <a:pt x="36685" y="395"/>
                  </a:lnTo>
                  <a:lnTo>
                    <a:pt x="36772" y="1360"/>
                  </a:lnTo>
                  <a:lnTo>
                    <a:pt x="36772" y="3203"/>
                  </a:lnTo>
                  <a:lnTo>
                    <a:pt x="36070" y="4915"/>
                  </a:lnTo>
                  <a:lnTo>
                    <a:pt x="35280" y="7811"/>
                  </a:lnTo>
                  <a:lnTo>
                    <a:pt x="34666" y="9917"/>
                  </a:lnTo>
                  <a:lnTo>
                    <a:pt x="34008" y="11936"/>
                  </a:lnTo>
                  <a:lnTo>
                    <a:pt x="32648" y="14744"/>
                  </a:lnTo>
                  <a:lnTo>
                    <a:pt x="31551" y="16850"/>
                  </a:lnTo>
                  <a:lnTo>
                    <a:pt x="30629" y="18956"/>
                  </a:lnTo>
                  <a:lnTo>
                    <a:pt x="29137" y="21633"/>
                  </a:lnTo>
                  <a:lnTo>
                    <a:pt x="27733" y="23827"/>
                  </a:lnTo>
                  <a:lnTo>
                    <a:pt x="26504" y="25758"/>
                  </a:lnTo>
                  <a:lnTo>
                    <a:pt x="25144" y="28215"/>
                  </a:lnTo>
                  <a:lnTo>
                    <a:pt x="24881" y="29093"/>
                  </a:lnTo>
                  <a:lnTo>
                    <a:pt x="24881" y="29137"/>
                  </a:lnTo>
                  <a:lnTo>
                    <a:pt x="24881" y="30014"/>
                  </a:lnTo>
                  <a:lnTo>
                    <a:pt x="24881" y="30058"/>
                  </a:lnTo>
                  <a:lnTo>
                    <a:pt x="25232" y="32735"/>
                  </a:lnTo>
                  <a:lnTo>
                    <a:pt x="25583" y="36289"/>
                  </a:lnTo>
                  <a:lnTo>
                    <a:pt x="25495" y="36421"/>
                  </a:lnTo>
                  <a:lnTo>
                    <a:pt x="23345" y="37649"/>
                  </a:lnTo>
                  <a:lnTo>
                    <a:pt x="21370" y="39054"/>
                  </a:lnTo>
                  <a:lnTo>
                    <a:pt x="21326" y="39054"/>
                  </a:lnTo>
                  <a:lnTo>
                    <a:pt x="19659" y="40546"/>
                  </a:lnTo>
                  <a:lnTo>
                    <a:pt x="16500" y="43047"/>
                  </a:lnTo>
                  <a:lnTo>
                    <a:pt x="16456" y="43047"/>
                  </a:lnTo>
                  <a:lnTo>
                    <a:pt x="14964" y="44539"/>
                  </a:lnTo>
                  <a:lnTo>
                    <a:pt x="12594" y="47040"/>
                  </a:lnTo>
                  <a:lnTo>
                    <a:pt x="10400" y="48268"/>
                  </a:lnTo>
                  <a:lnTo>
                    <a:pt x="8250" y="49102"/>
                  </a:lnTo>
                  <a:lnTo>
                    <a:pt x="8206" y="49146"/>
                  </a:lnTo>
                  <a:lnTo>
                    <a:pt x="6626" y="50111"/>
                  </a:lnTo>
                  <a:lnTo>
                    <a:pt x="88" y="54982"/>
                  </a:lnTo>
                  <a:lnTo>
                    <a:pt x="44" y="55026"/>
                  </a:lnTo>
                  <a:lnTo>
                    <a:pt x="0" y="55114"/>
                  </a:lnTo>
                  <a:lnTo>
                    <a:pt x="44" y="55158"/>
                  </a:lnTo>
                  <a:lnTo>
                    <a:pt x="44" y="55245"/>
                  </a:lnTo>
                  <a:lnTo>
                    <a:pt x="132" y="55289"/>
                  </a:lnTo>
                  <a:lnTo>
                    <a:pt x="308" y="55289"/>
                  </a:lnTo>
                  <a:lnTo>
                    <a:pt x="6846" y="50419"/>
                  </a:lnTo>
                  <a:lnTo>
                    <a:pt x="8382" y="49453"/>
                  </a:lnTo>
                  <a:lnTo>
                    <a:pt x="10532" y="48620"/>
                  </a:lnTo>
                  <a:lnTo>
                    <a:pt x="10576" y="48576"/>
                  </a:lnTo>
                  <a:lnTo>
                    <a:pt x="12814" y="47347"/>
                  </a:lnTo>
                  <a:lnTo>
                    <a:pt x="12857" y="47303"/>
                  </a:lnTo>
                  <a:lnTo>
                    <a:pt x="15227" y="44802"/>
                  </a:lnTo>
                  <a:lnTo>
                    <a:pt x="16719" y="43310"/>
                  </a:lnTo>
                  <a:lnTo>
                    <a:pt x="19878" y="40853"/>
                  </a:lnTo>
                  <a:lnTo>
                    <a:pt x="21546" y="39361"/>
                  </a:lnTo>
                  <a:lnTo>
                    <a:pt x="23520" y="37957"/>
                  </a:lnTo>
                  <a:lnTo>
                    <a:pt x="25714" y="36684"/>
                  </a:lnTo>
                  <a:lnTo>
                    <a:pt x="25758" y="36640"/>
                  </a:lnTo>
                  <a:lnTo>
                    <a:pt x="25890" y="36421"/>
                  </a:lnTo>
                  <a:lnTo>
                    <a:pt x="25934" y="36289"/>
                  </a:lnTo>
                  <a:lnTo>
                    <a:pt x="25583" y="32691"/>
                  </a:lnTo>
                  <a:lnTo>
                    <a:pt x="25232" y="30014"/>
                  </a:lnTo>
                  <a:lnTo>
                    <a:pt x="25232" y="29137"/>
                  </a:lnTo>
                  <a:lnTo>
                    <a:pt x="25451" y="28347"/>
                  </a:lnTo>
                  <a:lnTo>
                    <a:pt x="26811" y="25933"/>
                  </a:lnTo>
                  <a:lnTo>
                    <a:pt x="29444" y="21809"/>
                  </a:lnTo>
                  <a:lnTo>
                    <a:pt x="30936" y="19132"/>
                  </a:lnTo>
                  <a:lnTo>
                    <a:pt x="30980" y="19088"/>
                  </a:lnTo>
                  <a:lnTo>
                    <a:pt x="31858" y="16982"/>
                  </a:lnTo>
                  <a:lnTo>
                    <a:pt x="32955" y="14876"/>
                  </a:lnTo>
                  <a:lnTo>
                    <a:pt x="34359" y="12111"/>
                  </a:lnTo>
                  <a:lnTo>
                    <a:pt x="34359" y="12067"/>
                  </a:lnTo>
                  <a:lnTo>
                    <a:pt x="35017" y="10049"/>
                  </a:lnTo>
                  <a:lnTo>
                    <a:pt x="35631" y="7942"/>
                  </a:lnTo>
                  <a:lnTo>
                    <a:pt x="36421" y="5002"/>
                  </a:lnTo>
                  <a:lnTo>
                    <a:pt x="37080" y="3291"/>
                  </a:lnTo>
                  <a:lnTo>
                    <a:pt x="37123" y="3203"/>
                  </a:lnTo>
                  <a:lnTo>
                    <a:pt x="37123" y="1360"/>
                  </a:lnTo>
                  <a:lnTo>
                    <a:pt x="37123" y="1317"/>
                  </a:lnTo>
                  <a:lnTo>
                    <a:pt x="37036" y="307"/>
                  </a:lnTo>
                  <a:lnTo>
                    <a:pt x="37036" y="263"/>
                  </a:lnTo>
                  <a:lnTo>
                    <a:pt x="36948" y="88"/>
                  </a:lnTo>
                  <a:lnTo>
                    <a:pt x="36904" y="44"/>
                  </a:lnTo>
                  <a:lnTo>
                    <a:pt x="3681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9" name="Google Shape;7869;p246"/>
            <p:cNvSpPr/>
            <p:nvPr/>
          </p:nvSpPr>
          <p:spPr>
            <a:xfrm>
              <a:off x="5954650" y="1809300"/>
              <a:ext cx="928100" cy="1359225"/>
            </a:xfrm>
            <a:custGeom>
              <a:avLst/>
              <a:gdLst/>
              <a:ahLst/>
              <a:cxnLst/>
              <a:rect l="l" t="t" r="r" b="b"/>
              <a:pathLst>
                <a:path w="37124" h="54369" extrusionOk="0">
                  <a:moveTo>
                    <a:pt x="36685" y="0"/>
                  </a:moveTo>
                  <a:lnTo>
                    <a:pt x="36641" y="44"/>
                  </a:lnTo>
                  <a:lnTo>
                    <a:pt x="36553" y="44"/>
                  </a:lnTo>
                  <a:lnTo>
                    <a:pt x="36509" y="132"/>
                  </a:lnTo>
                  <a:lnTo>
                    <a:pt x="36509" y="176"/>
                  </a:lnTo>
                  <a:lnTo>
                    <a:pt x="36509" y="264"/>
                  </a:lnTo>
                  <a:lnTo>
                    <a:pt x="36685" y="878"/>
                  </a:lnTo>
                  <a:lnTo>
                    <a:pt x="36772" y="1317"/>
                  </a:lnTo>
                  <a:lnTo>
                    <a:pt x="36685" y="2238"/>
                  </a:lnTo>
                  <a:lnTo>
                    <a:pt x="36114" y="4169"/>
                  </a:lnTo>
                  <a:lnTo>
                    <a:pt x="35588" y="6275"/>
                  </a:lnTo>
                  <a:lnTo>
                    <a:pt x="34885" y="8820"/>
                  </a:lnTo>
                  <a:lnTo>
                    <a:pt x="34139" y="11146"/>
                  </a:lnTo>
                  <a:lnTo>
                    <a:pt x="32823" y="14042"/>
                  </a:lnTo>
                  <a:lnTo>
                    <a:pt x="31814" y="15973"/>
                  </a:lnTo>
                  <a:lnTo>
                    <a:pt x="30541" y="18737"/>
                  </a:lnTo>
                  <a:lnTo>
                    <a:pt x="29093" y="21238"/>
                  </a:lnTo>
                  <a:lnTo>
                    <a:pt x="27557" y="23652"/>
                  </a:lnTo>
                  <a:lnTo>
                    <a:pt x="26285" y="25802"/>
                  </a:lnTo>
                  <a:lnTo>
                    <a:pt x="24881" y="28172"/>
                  </a:lnTo>
                  <a:lnTo>
                    <a:pt x="22599" y="31682"/>
                  </a:lnTo>
                  <a:lnTo>
                    <a:pt x="22599" y="31770"/>
                  </a:lnTo>
                  <a:lnTo>
                    <a:pt x="22467" y="32911"/>
                  </a:lnTo>
                  <a:lnTo>
                    <a:pt x="22380" y="35631"/>
                  </a:lnTo>
                  <a:lnTo>
                    <a:pt x="22160" y="36509"/>
                  </a:lnTo>
                  <a:lnTo>
                    <a:pt x="21721" y="37299"/>
                  </a:lnTo>
                  <a:lnTo>
                    <a:pt x="20142" y="38834"/>
                  </a:lnTo>
                  <a:lnTo>
                    <a:pt x="17070" y="41379"/>
                  </a:lnTo>
                  <a:lnTo>
                    <a:pt x="15490" y="43091"/>
                  </a:lnTo>
                  <a:lnTo>
                    <a:pt x="13516" y="45329"/>
                  </a:lnTo>
                  <a:lnTo>
                    <a:pt x="12331" y="46338"/>
                  </a:lnTo>
                  <a:lnTo>
                    <a:pt x="11234" y="46865"/>
                  </a:lnTo>
                  <a:lnTo>
                    <a:pt x="8777" y="47786"/>
                  </a:lnTo>
                  <a:lnTo>
                    <a:pt x="8733" y="47786"/>
                  </a:lnTo>
                  <a:lnTo>
                    <a:pt x="6934" y="48927"/>
                  </a:lnTo>
                  <a:lnTo>
                    <a:pt x="2194" y="52525"/>
                  </a:lnTo>
                  <a:lnTo>
                    <a:pt x="44" y="54061"/>
                  </a:lnTo>
                  <a:lnTo>
                    <a:pt x="0" y="54105"/>
                  </a:lnTo>
                  <a:lnTo>
                    <a:pt x="0" y="54193"/>
                  </a:lnTo>
                  <a:lnTo>
                    <a:pt x="0" y="54236"/>
                  </a:lnTo>
                  <a:lnTo>
                    <a:pt x="0" y="54324"/>
                  </a:lnTo>
                  <a:lnTo>
                    <a:pt x="88" y="54368"/>
                  </a:lnTo>
                  <a:lnTo>
                    <a:pt x="176" y="54368"/>
                  </a:lnTo>
                  <a:lnTo>
                    <a:pt x="264" y="54324"/>
                  </a:lnTo>
                  <a:lnTo>
                    <a:pt x="2370" y="52788"/>
                  </a:lnTo>
                  <a:lnTo>
                    <a:pt x="5486" y="50463"/>
                  </a:lnTo>
                  <a:lnTo>
                    <a:pt x="7153" y="49234"/>
                  </a:lnTo>
                  <a:lnTo>
                    <a:pt x="8908" y="48093"/>
                  </a:lnTo>
                  <a:lnTo>
                    <a:pt x="11365" y="47172"/>
                  </a:lnTo>
                  <a:lnTo>
                    <a:pt x="12506" y="46645"/>
                  </a:lnTo>
                  <a:lnTo>
                    <a:pt x="12550" y="46601"/>
                  </a:lnTo>
                  <a:lnTo>
                    <a:pt x="13735" y="45592"/>
                  </a:lnTo>
                  <a:lnTo>
                    <a:pt x="13779" y="45548"/>
                  </a:lnTo>
                  <a:lnTo>
                    <a:pt x="15754" y="43310"/>
                  </a:lnTo>
                  <a:lnTo>
                    <a:pt x="17333" y="41643"/>
                  </a:lnTo>
                  <a:lnTo>
                    <a:pt x="20361" y="39098"/>
                  </a:lnTo>
                  <a:lnTo>
                    <a:pt x="21985" y="37518"/>
                  </a:lnTo>
                  <a:lnTo>
                    <a:pt x="22028" y="37474"/>
                  </a:lnTo>
                  <a:lnTo>
                    <a:pt x="22511" y="36684"/>
                  </a:lnTo>
                  <a:lnTo>
                    <a:pt x="22511" y="36640"/>
                  </a:lnTo>
                  <a:lnTo>
                    <a:pt x="22731" y="35719"/>
                  </a:lnTo>
                  <a:lnTo>
                    <a:pt x="22731" y="35675"/>
                  </a:lnTo>
                  <a:lnTo>
                    <a:pt x="22818" y="32954"/>
                  </a:lnTo>
                  <a:lnTo>
                    <a:pt x="22950" y="31857"/>
                  </a:lnTo>
                  <a:lnTo>
                    <a:pt x="25188" y="28391"/>
                  </a:lnTo>
                  <a:lnTo>
                    <a:pt x="26592" y="25978"/>
                  </a:lnTo>
                  <a:lnTo>
                    <a:pt x="27821" y="23827"/>
                  </a:lnTo>
                  <a:lnTo>
                    <a:pt x="29400" y="21414"/>
                  </a:lnTo>
                  <a:lnTo>
                    <a:pt x="30848" y="18913"/>
                  </a:lnTo>
                  <a:lnTo>
                    <a:pt x="32121" y="16104"/>
                  </a:lnTo>
                  <a:lnTo>
                    <a:pt x="33130" y="14218"/>
                  </a:lnTo>
                  <a:lnTo>
                    <a:pt x="34491" y="11278"/>
                  </a:lnTo>
                  <a:lnTo>
                    <a:pt x="34491" y="11234"/>
                  </a:lnTo>
                  <a:lnTo>
                    <a:pt x="35237" y="8908"/>
                  </a:lnTo>
                  <a:lnTo>
                    <a:pt x="35895" y="6363"/>
                  </a:lnTo>
                  <a:lnTo>
                    <a:pt x="36465" y="4301"/>
                  </a:lnTo>
                  <a:lnTo>
                    <a:pt x="37036" y="2282"/>
                  </a:lnTo>
                  <a:lnTo>
                    <a:pt x="37123" y="1317"/>
                  </a:lnTo>
                  <a:lnTo>
                    <a:pt x="37123" y="1273"/>
                  </a:lnTo>
                  <a:lnTo>
                    <a:pt x="37036" y="834"/>
                  </a:lnTo>
                  <a:lnTo>
                    <a:pt x="37036" y="790"/>
                  </a:lnTo>
                  <a:lnTo>
                    <a:pt x="36860" y="132"/>
                  </a:lnTo>
                  <a:lnTo>
                    <a:pt x="36816" y="88"/>
                  </a:lnTo>
                  <a:lnTo>
                    <a:pt x="36772" y="44"/>
                  </a:lnTo>
                  <a:lnTo>
                    <a:pt x="3668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0" name="Google Shape;7870;p246"/>
            <p:cNvSpPr/>
            <p:nvPr/>
          </p:nvSpPr>
          <p:spPr>
            <a:xfrm>
              <a:off x="5925025" y="1820275"/>
              <a:ext cx="932500" cy="1321900"/>
            </a:xfrm>
            <a:custGeom>
              <a:avLst/>
              <a:gdLst/>
              <a:ahLst/>
              <a:cxnLst/>
              <a:rect l="l" t="t" r="r" b="b"/>
              <a:pathLst>
                <a:path w="37300" h="52876" extrusionOk="0">
                  <a:moveTo>
                    <a:pt x="37124" y="0"/>
                  </a:moveTo>
                  <a:lnTo>
                    <a:pt x="37080" y="44"/>
                  </a:lnTo>
                  <a:lnTo>
                    <a:pt x="36992" y="44"/>
                  </a:lnTo>
                  <a:lnTo>
                    <a:pt x="36948" y="88"/>
                  </a:lnTo>
                  <a:lnTo>
                    <a:pt x="36948" y="176"/>
                  </a:lnTo>
                  <a:lnTo>
                    <a:pt x="36860" y="746"/>
                  </a:lnTo>
                  <a:lnTo>
                    <a:pt x="35763" y="4827"/>
                  </a:lnTo>
                  <a:lnTo>
                    <a:pt x="35061" y="7504"/>
                  </a:lnTo>
                  <a:lnTo>
                    <a:pt x="34315" y="9917"/>
                  </a:lnTo>
                  <a:lnTo>
                    <a:pt x="32165" y="14568"/>
                  </a:lnTo>
                  <a:lnTo>
                    <a:pt x="31024" y="17026"/>
                  </a:lnTo>
                  <a:lnTo>
                    <a:pt x="29532" y="19659"/>
                  </a:lnTo>
                  <a:lnTo>
                    <a:pt x="27031" y="23696"/>
                  </a:lnTo>
                  <a:lnTo>
                    <a:pt x="24705" y="27645"/>
                  </a:lnTo>
                  <a:lnTo>
                    <a:pt x="23696" y="29137"/>
                  </a:lnTo>
                  <a:lnTo>
                    <a:pt x="21063" y="32647"/>
                  </a:lnTo>
                  <a:lnTo>
                    <a:pt x="21019" y="32691"/>
                  </a:lnTo>
                  <a:lnTo>
                    <a:pt x="20230" y="35061"/>
                  </a:lnTo>
                  <a:lnTo>
                    <a:pt x="18387" y="38571"/>
                  </a:lnTo>
                  <a:lnTo>
                    <a:pt x="17158" y="39931"/>
                  </a:lnTo>
                  <a:lnTo>
                    <a:pt x="14964" y="42432"/>
                  </a:lnTo>
                  <a:lnTo>
                    <a:pt x="12814" y="44670"/>
                  </a:lnTo>
                  <a:lnTo>
                    <a:pt x="9391" y="45943"/>
                  </a:lnTo>
                  <a:lnTo>
                    <a:pt x="7855" y="46864"/>
                  </a:lnTo>
                  <a:lnTo>
                    <a:pt x="7811" y="46864"/>
                  </a:lnTo>
                  <a:lnTo>
                    <a:pt x="6012" y="48225"/>
                  </a:lnTo>
                  <a:lnTo>
                    <a:pt x="45" y="52569"/>
                  </a:lnTo>
                  <a:lnTo>
                    <a:pt x="1" y="52613"/>
                  </a:lnTo>
                  <a:lnTo>
                    <a:pt x="1" y="52700"/>
                  </a:lnTo>
                  <a:lnTo>
                    <a:pt x="1" y="52744"/>
                  </a:lnTo>
                  <a:lnTo>
                    <a:pt x="1" y="52832"/>
                  </a:lnTo>
                  <a:lnTo>
                    <a:pt x="88" y="52876"/>
                  </a:lnTo>
                  <a:lnTo>
                    <a:pt x="264" y="52876"/>
                  </a:lnTo>
                  <a:lnTo>
                    <a:pt x="6232" y="48532"/>
                  </a:lnTo>
                  <a:lnTo>
                    <a:pt x="8031" y="47172"/>
                  </a:lnTo>
                  <a:lnTo>
                    <a:pt x="9523" y="46250"/>
                  </a:lnTo>
                  <a:lnTo>
                    <a:pt x="12243" y="45241"/>
                  </a:lnTo>
                  <a:lnTo>
                    <a:pt x="12989" y="44977"/>
                  </a:lnTo>
                  <a:lnTo>
                    <a:pt x="13077" y="44934"/>
                  </a:lnTo>
                  <a:lnTo>
                    <a:pt x="15227" y="42652"/>
                  </a:lnTo>
                  <a:lnTo>
                    <a:pt x="17377" y="40151"/>
                  </a:lnTo>
                  <a:lnTo>
                    <a:pt x="18650" y="38790"/>
                  </a:lnTo>
                  <a:lnTo>
                    <a:pt x="18694" y="38746"/>
                  </a:lnTo>
                  <a:lnTo>
                    <a:pt x="20581" y="35192"/>
                  </a:lnTo>
                  <a:lnTo>
                    <a:pt x="20581" y="35148"/>
                  </a:lnTo>
                  <a:lnTo>
                    <a:pt x="21327" y="32823"/>
                  </a:lnTo>
                  <a:lnTo>
                    <a:pt x="23959" y="29356"/>
                  </a:lnTo>
                  <a:lnTo>
                    <a:pt x="25013" y="27864"/>
                  </a:lnTo>
                  <a:lnTo>
                    <a:pt x="27294" y="23871"/>
                  </a:lnTo>
                  <a:lnTo>
                    <a:pt x="29839" y="19834"/>
                  </a:lnTo>
                  <a:lnTo>
                    <a:pt x="31331" y="17201"/>
                  </a:lnTo>
                  <a:lnTo>
                    <a:pt x="32472" y="14700"/>
                  </a:lnTo>
                  <a:lnTo>
                    <a:pt x="34666" y="10093"/>
                  </a:lnTo>
                  <a:lnTo>
                    <a:pt x="34666" y="10049"/>
                  </a:lnTo>
                  <a:lnTo>
                    <a:pt x="35412" y="7591"/>
                  </a:lnTo>
                  <a:lnTo>
                    <a:pt x="36114" y="4915"/>
                  </a:lnTo>
                  <a:lnTo>
                    <a:pt x="37211" y="790"/>
                  </a:lnTo>
                  <a:lnTo>
                    <a:pt x="37299" y="220"/>
                  </a:lnTo>
                  <a:lnTo>
                    <a:pt x="37255" y="132"/>
                  </a:lnTo>
                  <a:lnTo>
                    <a:pt x="37255" y="88"/>
                  </a:lnTo>
                  <a:lnTo>
                    <a:pt x="37211" y="44"/>
                  </a:lnTo>
                  <a:lnTo>
                    <a:pt x="3712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1" name="Google Shape;7871;p246"/>
            <p:cNvSpPr/>
            <p:nvPr/>
          </p:nvSpPr>
          <p:spPr>
            <a:xfrm>
              <a:off x="5894325" y="1812575"/>
              <a:ext cx="942350" cy="1302175"/>
            </a:xfrm>
            <a:custGeom>
              <a:avLst/>
              <a:gdLst/>
              <a:ahLst/>
              <a:cxnLst/>
              <a:rect l="l" t="t" r="r" b="b"/>
              <a:pathLst>
                <a:path w="37694" h="52087" extrusionOk="0">
                  <a:moveTo>
                    <a:pt x="37518" y="1"/>
                  </a:moveTo>
                  <a:lnTo>
                    <a:pt x="37430" y="45"/>
                  </a:lnTo>
                  <a:lnTo>
                    <a:pt x="37386" y="89"/>
                  </a:lnTo>
                  <a:lnTo>
                    <a:pt x="37342" y="133"/>
                  </a:lnTo>
                  <a:lnTo>
                    <a:pt x="37255" y="571"/>
                  </a:lnTo>
                  <a:lnTo>
                    <a:pt x="36377" y="3160"/>
                  </a:lnTo>
                  <a:lnTo>
                    <a:pt x="35763" y="5267"/>
                  </a:lnTo>
                  <a:lnTo>
                    <a:pt x="35148" y="7636"/>
                  </a:lnTo>
                  <a:lnTo>
                    <a:pt x="33876" y="11366"/>
                  </a:lnTo>
                  <a:lnTo>
                    <a:pt x="32559" y="13911"/>
                  </a:lnTo>
                  <a:lnTo>
                    <a:pt x="31550" y="16105"/>
                  </a:lnTo>
                  <a:lnTo>
                    <a:pt x="30629" y="17729"/>
                  </a:lnTo>
                  <a:lnTo>
                    <a:pt x="29707" y="19308"/>
                  </a:lnTo>
                  <a:lnTo>
                    <a:pt x="27820" y="22380"/>
                  </a:lnTo>
                  <a:lnTo>
                    <a:pt x="26504" y="24530"/>
                  </a:lnTo>
                  <a:lnTo>
                    <a:pt x="25231" y="26680"/>
                  </a:lnTo>
                  <a:lnTo>
                    <a:pt x="23959" y="28567"/>
                  </a:lnTo>
                  <a:lnTo>
                    <a:pt x="22686" y="30191"/>
                  </a:lnTo>
                  <a:lnTo>
                    <a:pt x="21282" y="31946"/>
                  </a:lnTo>
                  <a:lnTo>
                    <a:pt x="19790" y="33526"/>
                  </a:lnTo>
                  <a:lnTo>
                    <a:pt x="17684" y="35325"/>
                  </a:lnTo>
                  <a:lnTo>
                    <a:pt x="16762" y="36378"/>
                  </a:lnTo>
                  <a:lnTo>
                    <a:pt x="16718" y="36422"/>
                  </a:lnTo>
                  <a:lnTo>
                    <a:pt x="16148" y="37387"/>
                  </a:lnTo>
                  <a:lnTo>
                    <a:pt x="16148" y="37431"/>
                  </a:lnTo>
                  <a:lnTo>
                    <a:pt x="15358" y="39449"/>
                  </a:lnTo>
                  <a:lnTo>
                    <a:pt x="14437" y="41424"/>
                  </a:lnTo>
                  <a:lnTo>
                    <a:pt x="12901" y="43530"/>
                  </a:lnTo>
                  <a:lnTo>
                    <a:pt x="12330" y="43925"/>
                  </a:lnTo>
                  <a:lnTo>
                    <a:pt x="9917" y="44891"/>
                  </a:lnTo>
                  <a:lnTo>
                    <a:pt x="9917" y="44934"/>
                  </a:lnTo>
                  <a:lnTo>
                    <a:pt x="8337" y="45900"/>
                  </a:lnTo>
                  <a:lnTo>
                    <a:pt x="6143" y="47523"/>
                  </a:lnTo>
                  <a:lnTo>
                    <a:pt x="3642" y="49322"/>
                  </a:lnTo>
                  <a:lnTo>
                    <a:pt x="88" y="51780"/>
                  </a:lnTo>
                  <a:lnTo>
                    <a:pt x="44" y="51824"/>
                  </a:lnTo>
                  <a:lnTo>
                    <a:pt x="0" y="51911"/>
                  </a:lnTo>
                  <a:lnTo>
                    <a:pt x="0" y="51955"/>
                  </a:lnTo>
                  <a:lnTo>
                    <a:pt x="44" y="52043"/>
                  </a:lnTo>
                  <a:lnTo>
                    <a:pt x="88" y="52087"/>
                  </a:lnTo>
                  <a:lnTo>
                    <a:pt x="307" y="52087"/>
                  </a:lnTo>
                  <a:lnTo>
                    <a:pt x="3818" y="49630"/>
                  </a:lnTo>
                  <a:lnTo>
                    <a:pt x="6319" y="47787"/>
                  </a:lnTo>
                  <a:lnTo>
                    <a:pt x="8513" y="46163"/>
                  </a:lnTo>
                  <a:lnTo>
                    <a:pt x="10049" y="45242"/>
                  </a:lnTo>
                  <a:lnTo>
                    <a:pt x="12506" y="44232"/>
                  </a:lnTo>
                  <a:lnTo>
                    <a:pt x="13120" y="43794"/>
                  </a:lnTo>
                  <a:lnTo>
                    <a:pt x="13164" y="43750"/>
                  </a:lnTo>
                  <a:lnTo>
                    <a:pt x="14744" y="41643"/>
                  </a:lnTo>
                  <a:lnTo>
                    <a:pt x="14744" y="41600"/>
                  </a:lnTo>
                  <a:lnTo>
                    <a:pt x="15665" y="39581"/>
                  </a:lnTo>
                  <a:lnTo>
                    <a:pt x="16455" y="37563"/>
                  </a:lnTo>
                  <a:lnTo>
                    <a:pt x="17026" y="36597"/>
                  </a:lnTo>
                  <a:lnTo>
                    <a:pt x="17947" y="35588"/>
                  </a:lnTo>
                  <a:lnTo>
                    <a:pt x="20053" y="33789"/>
                  </a:lnTo>
                  <a:lnTo>
                    <a:pt x="20053" y="33745"/>
                  </a:lnTo>
                  <a:lnTo>
                    <a:pt x="21545" y="32165"/>
                  </a:lnTo>
                  <a:lnTo>
                    <a:pt x="22950" y="30410"/>
                  </a:lnTo>
                  <a:lnTo>
                    <a:pt x="24222" y="28786"/>
                  </a:lnTo>
                  <a:lnTo>
                    <a:pt x="25538" y="26856"/>
                  </a:lnTo>
                  <a:lnTo>
                    <a:pt x="26811" y="24706"/>
                  </a:lnTo>
                  <a:lnTo>
                    <a:pt x="28127" y="22599"/>
                  </a:lnTo>
                  <a:lnTo>
                    <a:pt x="30014" y="19484"/>
                  </a:lnTo>
                  <a:lnTo>
                    <a:pt x="30936" y="17904"/>
                  </a:lnTo>
                  <a:lnTo>
                    <a:pt x="31857" y="16281"/>
                  </a:lnTo>
                  <a:lnTo>
                    <a:pt x="32910" y="14043"/>
                  </a:lnTo>
                  <a:lnTo>
                    <a:pt x="34183" y="11498"/>
                  </a:lnTo>
                  <a:lnTo>
                    <a:pt x="34183" y="11454"/>
                  </a:lnTo>
                  <a:lnTo>
                    <a:pt x="35455" y="7768"/>
                  </a:lnTo>
                  <a:lnTo>
                    <a:pt x="36114" y="5354"/>
                  </a:lnTo>
                  <a:lnTo>
                    <a:pt x="36684" y="3248"/>
                  </a:lnTo>
                  <a:lnTo>
                    <a:pt x="37606" y="659"/>
                  </a:lnTo>
                  <a:lnTo>
                    <a:pt x="37693" y="220"/>
                  </a:lnTo>
                  <a:lnTo>
                    <a:pt x="37693" y="133"/>
                  </a:lnTo>
                  <a:lnTo>
                    <a:pt x="37693" y="89"/>
                  </a:lnTo>
                  <a:lnTo>
                    <a:pt x="37650" y="45"/>
                  </a:lnTo>
                  <a:lnTo>
                    <a:pt x="3756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2" name="Google Shape;7872;p246"/>
            <p:cNvSpPr/>
            <p:nvPr/>
          </p:nvSpPr>
          <p:spPr>
            <a:xfrm>
              <a:off x="5836175" y="1785150"/>
              <a:ext cx="956625" cy="1276950"/>
            </a:xfrm>
            <a:custGeom>
              <a:avLst/>
              <a:gdLst/>
              <a:ahLst/>
              <a:cxnLst/>
              <a:rect l="l" t="t" r="r" b="b"/>
              <a:pathLst>
                <a:path w="38265" h="51078" extrusionOk="0">
                  <a:moveTo>
                    <a:pt x="38001" y="1"/>
                  </a:moveTo>
                  <a:lnTo>
                    <a:pt x="37957" y="45"/>
                  </a:lnTo>
                  <a:lnTo>
                    <a:pt x="37913" y="133"/>
                  </a:lnTo>
                  <a:lnTo>
                    <a:pt x="37299" y="1888"/>
                  </a:lnTo>
                  <a:lnTo>
                    <a:pt x="36333" y="4126"/>
                  </a:lnTo>
                  <a:lnTo>
                    <a:pt x="35587" y="6715"/>
                  </a:lnTo>
                  <a:lnTo>
                    <a:pt x="34622" y="10050"/>
                  </a:lnTo>
                  <a:lnTo>
                    <a:pt x="32999" y="13604"/>
                  </a:lnTo>
                  <a:lnTo>
                    <a:pt x="32121" y="15359"/>
                  </a:lnTo>
                  <a:lnTo>
                    <a:pt x="29313" y="20186"/>
                  </a:lnTo>
                  <a:lnTo>
                    <a:pt x="27908" y="22468"/>
                  </a:lnTo>
                  <a:lnTo>
                    <a:pt x="26680" y="24530"/>
                  </a:lnTo>
                  <a:lnTo>
                    <a:pt x="24442" y="27909"/>
                  </a:lnTo>
                  <a:lnTo>
                    <a:pt x="22818" y="29971"/>
                  </a:lnTo>
                  <a:lnTo>
                    <a:pt x="21853" y="31112"/>
                  </a:lnTo>
                  <a:lnTo>
                    <a:pt x="20931" y="32121"/>
                  </a:lnTo>
                  <a:lnTo>
                    <a:pt x="20010" y="32955"/>
                  </a:lnTo>
                  <a:lnTo>
                    <a:pt x="19132" y="33701"/>
                  </a:lnTo>
                  <a:lnTo>
                    <a:pt x="18211" y="34403"/>
                  </a:lnTo>
                  <a:lnTo>
                    <a:pt x="17245" y="35061"/>
                  </a:lnTo>
                  <a:lnTo>
                    <a:pt x="15095" y="36378"/>
                  </a:lnTo>
                  <a:lnTo>
                    <a:pt x="13472" y="37387"/>
                  </a:lnTo>
                  <a:lnTo>
                    <a:pt x="11102" y="39054"/>
                  </a:lnTo>
                  <a:lnTo>
                    <a:pt x="11058" y="39054"/>
                  </a:lnTo>
                  <a:lnTo>
                    <a:pt x="9347" y="40590"/>
                  </a:lnTo>
                  <a:lnTo>
                    <a:pt x="9303" y="40634"/>
                  </a:lnTo>
                  <a:lnTo>
                    <a:pt x="8162" y="42653"/>
                  </a:lnTo>
                  <a:lnTo>
                    <a:pt x="5793" y="46646"/>
                  </a:lnTo>
                  <a:lnTo>
                    <a:pt x="4959" y="47348"/>
                  </a:lnTo>
                  <a:lnTo>
                    <a:pt x="2940" y="48708"/>
                  </a:lnTo>
                  <a:lnTo>
                    <a:pt x="44" y="50771"/>
                  </a:lnTo>
                  <a:lnTo>
                    <a:pt x="0" y="50814"/>
                  </a:lnTo>
                  <a:lnTo>
                    <a:pt x="0" y="50858"/>
                  </a:lnTo>
                  <a:lnTo>
                    <a:pt x="0" y="50946"/>
                  </a:lnTo>
                  <a:lnTo>
                    <a:pt x="0" y="50990"/>
                  </a:lnTo>
                  <a:lnTo>
                    <a:pt x="88" y="51034"/>
                  </a:lnTo>
                  <a:lnTo>
                    <a:pt x="176" y="51078"/>
                  </a:lnTo>
                  <a:lnTo>
                    <a:pt x="264" y="51034"/>
                  </a:lnTo>
                  <a:lnTo>
                    <a:pt x="3116" y="49015"/>
                  </a:lnTo>
                  <a:lnTo>
                    <a:pt x="5178" y="47611"/>
                  </a:lnTo>
                  <a:lnTo>
                    <a:pt x="6056" y="46909"/>
                  </a:lnTo>
                  <a:lnTo>
                    <a:pt x="6100" y="46865"/>
                  </a:lnTo>
                  <a:lnTo>
                    <a:pt x="8469" y="42828"/>
                  </a:lnTo>
                  <a:lnTo>
                    <a:pt x="9610" y="40854"/>
                  </a:lnTo>
                  <a:lnTo>
                    <a:pt x="11278" y="39318"/>
                  </a:lnTo>
                  <a:lnTo>
                    <a:pt x="13691" y="37694"/>
                  </a:lnTo>
                  <a:lnTo>
                    <a:pt x="15271" y="36685"/>
                  </a:lnTo>
                  <a:lnTo>
                    <a:pt x="17465" y="35325"/>
                  </a:lnTo>
                  <a:lnTo>
                    <a:pt x="18430" y="34666"/>
                  </a:lnTo>
                  <a:lnTo>
                    <a:pt x="19352" y="34008"/>
                  </a:lnTo>
                  <a:lnTo>
                    <a:pt x="20229" y="33218"/>
                  </a:lnTo>
                  <a:lnTo>
                    <a:pt x="21151" y="32385"/>
                  </a:lnTo>
                  <a:lnTo>
                    <a:pt x="22116" y="31375"/>
                  </a:lnTo>
                  <a:lnTo>
                    <a:pt x="23125" y="30191"/>
                  </a:lnTo>
                  <a:lnTo>
                    <a:pt x="24705" y="28128"/>
                  </a:lnTo>
                  <a:lnTo>
                    <a:pt x="26943" y="24749"/>
                  </a:lnTo>
                  <a:lnTo>
                    <a:pt x="28172" y="22643"/>
                  </a:lnTo>
                  <a:lnTo>
                    <a:pt x="29620" y="20361"/>
                  </a:lnTo>
                  <a:lnTo>
                    <a:pt x="32428" y="15535"/>
                  </a:lnTo>
                  <a:lnTo>
                    <a:pt x="33306" y="13779"/>
                  </a:lnTo>
                  <a:lnTo>
                    <a:pt x="34973" y="10225"/>
                  </a:lnTo>
                  <a:lnTo>
                    <a:pt x="34973" y="10181"/>
                  </a:lnTo>
                  <a:lnTo>
                    <a:pt x="35895" y="6802"/>
                  </a:lnTo>
                  <a:lnTo>
                    <a:pt x="36684" y="4257"/>
                  </a:lnTo>
                  <a:lnTo>
                    <a:pt x="37606" y="2019"/>
                  </a:lnTo>
                  <a:lnTo>
                    <a:pt x="38220" y="220"/>
                  </a:lnTo>
                  <a:lnTo>
                    <a:pt x="38264" y="177"/>
                  </a:lnTo>
                  <a:lnTo>
                    <a:pt x="38220" y="89"/>
                  </a:lnTo>
                  <a:lnTo>
                    <a:pt x="38176" y="45"/>
                  </a:lnTo>
                  <a:lnTo>
                    <a:pt x="3813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3" name="Google Shape;7873;p246"/>
            <p:cNvSpPr/>
            <p:nvPr/>
          </p:nvSpPr>
          <p:spPr>
            <a:xfrm>
              <a:off x="5806550" y="1750050"/>
              <a:ext cx="970875" cy="1285725"/>
            </a:xfrm>
            <a:custGeom>
              <a:avLst/>
              <a:gdLst/>
              <a:ahLst/>
              <a:cxnLst/>
              <a:rect l="l" t="t" r="r" b="b"/>
              <a:pathLst>
                <a:path w="38835" h="51429" extrusionOk="0">
                  <a:moveTo>
                    <a:pt x="38572" y="1"/>
                  </a:moveTo>
                  <a:lnTo>
                    <a:pt x="38528" y="45"/>
                  </a:lnTo>
                  <a:lnTo>
                    <a:pt x="38528" y="132"/>
                  </a:lnTo>
                  <a:lnTo>
                    <a:pt x="38221" y="1186"/>
                  </a:lnTo>
                  <a:lnTo>
                    <a:pt x="37255" y="3511"/>
                  </a:lnTo>
                  <a:lnTo>
                    <a:pt x="36158" y="6100"/>
                  </a:lnTo>
                  <a:lnTo>
                    <a:pt x="36114" y="6144"/>
                  </a:lnTo>
                  <a:lnTo>
                    <a:pt x="34710" y="11015"/>
                  </a:lnTo>
                  <a:lnTo>
                    <a:pt x="32955" y="14832"/>
                  </a:lnTo>
                  <a:lnTo>
                    <a:pt x="31112" y="18080"/>
                  </a:lnTo>
                  <a:lnTo>
                    <a:pt x="29049" y="21634"/>
                  </a:lnTo>
                  <a:lnTo>
                    <a:pt x="27996" y="23389"/>
                  </a:lnTo>
                  <a:lnTo>
                    <a:pt x="26943" y="25144"/>
                  </a:lnTo>
                  <a:lnTo>
                    <a:pt x="25802" y="26856"/>
                  </a:lnTo>
                  <a:lnTo>
                    <a:pt x="24661" y="28479"/>
                  </a:lnTo>
                  <a:lnTo>
                    <a:pt x="23477" y="30059"/>
                  </a:lnTo>
                  <a:lnTo>
                    <a:pt x="22862" y="30761"/>
                  </a:lnTo>
                  <a:lnTo>
                    <a:pt x="22204" y="31507"/>
                  </a:lnTo>
                  <a:lnTo>
                    <a:pt x="18869" y="34535"/>
                  </a:lnTo>
                  <a:lnTo>
                    <a:pt x="14920" y="37124"/>
                  </a:lnTo>
                  <a:lnTo>
                    <a:pt x="10883" y="39844"/>
                  </a:lnTo>
                  <a:lnTo>
                    <a:pt x="9084" y="41117"/>
                  </a:lnTo>
                  <a:lnTo>
                    <a:pt x="6714" y="42521"/>
                  </a:lnTo>
                  <a:lnTo>
                    <a:pt x="4169" y="43925"/>
                  </a:lnTo>
                  <a:lnTo>
                    <a:pt x="4125" y="43969"/>
                  </a:lnTo>
                  <a:lnTo>
                    <a:pt x="3774" y="44408"/>
                  </a:lnTo>
                  <a:lnTo>
                    <a:pt x="3774" y="44452"/>
                  </a:lnTo>
                  <a:lnTo>
                    <a:pt x="3248" y="45856"/>
                  </a:lnTo>
                  <a:lnTo>
                    <a:pt x="2370" y="48181"/>
                  </a:lnTo>
                  <a:lnTo>
                    <a:pt x="1317" y="49981"/>
                  </a:lnTo>
                  <a:lnTo>
                    <a:pt x="44" y="51121"/>
                  </a:lnTo>
                  <a:lnTo>
                    <a:pt x="44" y="51209"/>
                  </a:lnTo>
                  <a:lnTo>
                    <a:pt x="1" y="51253"/>
                  </a:lnTo>
                  <a:lnTo>
                    <a:pt x="1" y="51341"/>
                  </a:lnTo>
                  <a:lnTo>
                    <a:pt x="44" y="51385"/>
                  </a:lnTo>
                  <a:lnTo>
                    <a:pt x="132" y="51429"/>
                  </a:lnTo>
                  <a:lnTo>
                    <a:pt x="176" y="51429"/>
                  </a:lnTo>
                  <a:lnTo>
                    <a:pt x="308" y="51385"/>
                  </a:lnTo>
                  <a:lnTo>
                    <a:pt x="1580" y="50244"/>
                  </a:lnTo>
                  <a:lnTo>
                    <a:pt x="1624" y="50200"/>
                  </a:lnTo>
                  <a:lnTo>
                    <a:pt x="2677" y="48357"/>
                  </a:lnTo>
                  <a:lnTo>
                    <a:pt x="2721" y="48313"/>
                  </a:lnTo>
                  <a:lnTo>
                    <a:pt x="3599" y="45987"/>
                  </a:lnTo>
                  <a:lnTo>
                    <a:pt x="4081" y="44583"/>
                  </a:lnTo>
                  <a:lnTo>
                    <a:pt x="4389" y="44188"/>
                  </a:lnTo>
                  <a:lnTo>
                    <a:pt x="6890" y="42828"/>
                  </a:lnTo>
                  <a:lnTo>
                    <a:pt x="9303" y="41424"/>
                  </a:lnTo>
                  <a:lnTo>
                    <a:pt x="11102" y="40151"/>
                  </a:lnTo>
                  <a:lnTo>
                    <a:pt x="15139" y="37431"/>
                  </a:lnTo>
                  <a:lnTo>
                    <a:pt x="19089" y="34842"/>
                  </a:lnTo>
                  <a:lnTo>
                    <a:pt x="19089" y="34798"/>
                  </a:lnTo>
                  <a:lnTo>
                    <a:pt x="22467" y="31770"/>
                  </a:lnTo>
                  <a:lnTo>
                    <a:pt x="23082" y="31024"/>
                  </a:lnTo>
                  <a:lnTo>
                    <a:pt x="23740" y="30278"/>
                  </a:lnTo>
                  <a:lnTo>
                    <a:pt x="24925" y="28699"/>
                  </a:lnTo>
                  <a:lnTo>
                    <a:pt x="26109" y="27075"/>
                  </a:lnTo>
                  <a:lnTo>
                    <a:pt x="27206" y="25364"/>
                  </a:lnTo>
                  <a:lnTo>
                    <a:pt x="28304" y="23608"/>
                  </a:lnTo>
                  <a:lnTo>
                    <a:pt x="29357" y="21809"/>
                  </a:lnTo>
                  <a:lnTo>
                    <a:pt x="31419" y="18211"/>
                  </a:lnTo>
                  <a:lnTo>
                    <a:pt x="33262" y="15008"/>
                  </a:lnTo>
                  <a:lnTo>
                    <a:pt x="35061" y="11146"/>
                  </a:lnTo>
                  <a:lnTo>
                    <a:pt x="36465" y="6232"/>
                  </a:lnTo>
                  <a:lnTo>
                    <a:pt x="37606" y="3643"/>
                  </a:lnTo>
                  <a:lnTo>
                    <a:pt x="38572" y="1273"/>
                  </a:lnTo>
                  <a:lnTo>
                    <a:pt x="38835" y="220"/>
                  </a:lnTo>
                  <a:lnTo>
                    <a:pt x="38835" y="132"/>
                  </a:lnTo>
                  <a:lnTo>
                    <a:pt x="38835" y="89"/>
                  </a:lnTo>
                  <a:lnTo>
                    <a:pt x="3879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4" name="Google Shape;7874;p246"/>
            <p:cNvSpPr/>
            <p:nvPr/>
          </p:nvSpPr>
          <p:spPr>
            <a:xfrm>
              <a:off x="5750600" y="1745675"/>
              <a:ext cx="1006000" cy="1239650"/>
            </a:xfrm>
            <a:custGeom>
              <a:avLst/>
              <a:gdLst/>
              <a:ahLst/>
              <a:cxnLst/>
              <a:rect l="l" t="t" r="r" b="b"/>
              <a:pathLst>
                <a:path w="40240" h="49586" extrusionOk="0">
                  <a:moveTo>
                    <a:pt x="39976" y="0"/>
                  </a:moveTo>
                  <a:lnTo>
                    <a:pt x="39932" y="44"/>
                  </a:lnTo>
                  <a:lnTo>
                    <a:pt x="39888" y="88"/>
                  </a:lnTo>
                  <a:lnTo>
                    <a:pt x="39186" y="1756"/>
                  </a:lnTo>
                  <a:lnTo>
                    <a:pt x="36992" y="6933"/>
                  </a:lnTo>
                  <a:lnTo>
                    <a:pt x="36509" y="8601"/>
                  </a:lnTo>
                  <a:lnTo>
                    <a:pt x="35588" y="11497"/>
                  </a:lnTo>
                  <a:lnTo>
                    <a:pt x="33613" y="15315"/>
                  </a:lnTo>
                  <a:lnTo>
                    <a:pt x="32736" y="16894"/>
                  </a:lnTo>
                  <a:lnTo>
                    <a:pt x="31902" y="18386"/>
                  </a:lnTo>
                  <a:lnTo>
                    <a:pt x="30147" y="21370"/>
                  </a:lnTo>
                  <a:lnTo>
                    <a:pt x="28304" y="24310"/>
                  </a:lnTo>
                  <a:lnTo>
                    <a:pt x="26329" y="27338"/>
                  </a:lnTo>
                  <a:lnTo>
                    <a:pt x="23389" y="30892"/>
                  </a:lnTo>
                  <a:lnTo>
                    <a:pt x="20273" y="33700"/>
                  </a:lnTo>
                  <a:lnTo>
                    <a:pt x="16588" y="36114"/>
                  </a:lnTo>
                  <a:lnTo>
                    <a:pt x="14393" y="37562"/>
                  </a:lnTo>
                  <a:lnTo>
                    <a:pt x="12638" y="38747"/>
                  </a:lnTo>
                  <a:lnTo>
                    <a:pt x="10664" y="40151"/>
                  </a:lnTo>
                  <a:lnTo>
                    <a:pt x="8645" y="41336"/>
                  </a:lnTo>
                  <a:lnTo>
                    <a:pt x="6144" y="42652"/>
                  </a:lnTo>
                  <a:lnTo>
                    <a:pt x="5047" y="43398"/>
                  </a:lnTo>
                  <a:lnTo>
                    <a:pt x="1800" y="46119"/>
                  </a:lnTo>
                  <a:lnTo>
                    <a:pt x="1185" y="46864"/>
                  </a:lnTo>
                  <a:lnTo>
                    <a:pt x="1142" y="46908"/>
                  </a:lnTo>
                  <a:lnTo>
                    <a:pt x="1" y="49322"/>
                  </a:lnTo>
                  <a:lnTo>
                    <a:pt x="1" y="49410"/>
                  </a:lnTo>
                  <a:lnTo>
                    <a:pt x="1" y="49453"/>
                  </a:lnTo>
                  <a:lnTo>
                    <a:pt x="45" y="49541"/>
                  </a:lnTo>
                  <a:lnTo>
                    <a:pt x="88" y="49585"/>
                  </a:lnTo>
                  <a:lnTo>
                    <a:pt x="176" y="49585"/>
                  </a:lnTo>
                  <a:lnTo>
                    <a:pt x="264" y="49541"/>
                  </a:lnTo>
                  <a:lnTo>
                    <a:pt x="308" y="49497"/>
                  </a:lnTo>
                  <a:lnTo>
                    <a:pt x="1449" y="47040"/>
                  </a:lnTo>
                  <a:lnTo>
                    <a:pt x="2063" y="46382"/>
                  </a:lnTo>
                  <a:lnTo>
                    <a:pt x="5266" y="43661"/>
                  </a:lnTo>
                  <a:lnTo>
                    <a:pt x="6319" y="42959"/>
                  </a:lnTo>
                  <a:lnTo>
                    <a:pt x="8821" y="41643"/>
                  </a:lnTo>
                  <a:lnTo>
                    <a:pt x="10839" y="40458"/>
                  </a:lnTo>
                  <a:lnTo>
                    <a:pt x="12814" y="39010"/>
                  </a:lnTo>
                  <a:lnTo>
                    <a:pt x="14613" y="37825"/>
                  </a:lnTo>
                  <a:lnTo>
                    <a:pt x="16807" y="36421"/>
                  </a:lnTo>
                  <a:lnTo>
                    <a:pt x="20493" y="33964"/>
                  </a:lnTo>
                  <a:lnTo>
                    <a:pt x="23608" y="31155"/>
                  </a:lnTo>
                  <a:lnTo>
                    <a:pt x="23652" y="31111"/>
                  </a:lnTo>
                  <a:lnTo>
                    <a:pt x="26592" y="27557"/>
                  </a:lnTo>
                  <a:lnTo>
                    <a:pt x="26636" y="27513"/>
                  </a:lnTo>
                  <a:lnTo>
                    <a:pt x="28611" y="24486"/>
                  </a:lnTo>
                  <a:lnTo>
                    <a:pt x="30454" y="21546"/>
                  </a:lnTo>
                  <a:lnTo>
                    <a:pt x="32209" y="18562"/>
                  </a:lnTo>
                  <a:lnTo>
                    <a:pt x="33043" y="17070"/>
                  </a:lnTo>
                  <a:lnTo>
                    <a:pt x="33920" y="15490"/>
                  </a:lnTo>
                  <a:lnTo>
                    <a:pt x="35939" y="11629"/>
                  </a:lnTo>
                  <a:lnTo>
                    <a:pt x="36816" y="8732"/>
                  </a:lnTo>
                  <a:lnTo>
                    <a:pt x="37343" y="7065"/>
                  </a:lnTo>
                  <a:lnTo>
                    <a:pt x="39537" y="1931"/>
                  </a:lnTo>
                  <a:lnTo>
                    <a:pt x="40195" y="220"/>
                  </a:lnTo>
                  <a:lnTo>
                    <a:pt x="40239" y="176"/>
                  </a:lnTo>
                  <a:lnTo>
                    <a:pt x="40195" y="88"/>
                  </a:lnTo>
                  <a:lnTo>
                    <a:pt x="40195" y="44"/>
                  </a:lnTo>
                  <a:lnTo>
                    <a:pt x="4010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5" name="Google Shape;7875;p246"/>
            <p:cNvSpPr/>
            <p:nvPr/>
          </p:nvSpPr>
          <p:spPr>
            <a:xfrm>
              <a:off x="5686975" y="1781875"/>
              <a:ext cx="1024625" cy="1146400"/>
            </a:xfrm>
            <a:custGeom>
              <a:avLst/>
              <a:gdLst/>
              <a:ahLst/>
              <a:cxnLst/>
              <a:rect l="l" t="t" r="r" b="b"/>
              <a:pathLst>
                <a:path w="40985" h="45856" extrusionOk="0">
                  <a:moveTo>
                    <a:pt x="40766" y="0"/>
                  </a:moveTo>
                  <a:lnTo>
                    <a:pt x="40678" y="44"/>
                  </a:lnTo>
                  <a:lnTo>
                    <a:pt x="40634" y="88"/>
                  </a:lnTo>
                  <a:lnTo>
                    <a:pt x="39888" y="2019"/>
                  </a:lnTo>
                  <a:lnTo>
                    <a:pt x="38967" y="4257"/>
                  </a:lnTo>
                  <a:lnTo>
                    <a:pt x="37957" y="6626"/>
                  </a:lnTo>
                  <a:lnTo>
                    <a:pt x="37957" y="6670"/>
                  </a:lnTo>
                  <a:lnTo>
                    <a:pt x="37343" y="8908"/>
                  </a:lnTo>
                  <a:lnTo>
                    <a:pt x="36465" y="10751"/>
                  </a:lnTo>
                  <a:lnTo>
                    <a:pt x="32560" y="17772"/>
                  </a:lnTo>
                  <a:lnTo>
                    <a:pt x="30936" y="20449"/>
                  </a:lnTo>
                  <a:lnTo>
                    <a:pt x="29532" y="22599"/>
                  </a:lnTo>
                  <a:lnTo>
                    <a:pt x="26899" y="26329"/>
                  </a:lnTo>
                  <a:lnTo>
                    <a:pt x="25364" y="28128"/>
                  </a:lnTo>
                  <a:lnTo>
                    <a:pt x="23608" y="29795"/>
                  </a:lnTo>
                  <a:lnTo>
                    <a:pt x="21546" y="31506"/>
                  </a:lnTo>
                  <a:lnTo>
                    <a:pt x="19571" y="32867"/>
                  </a:lnTo>
                  <a:lnTo>
                    <a:pt x="17421" y="34227"/>
                  </a:lnTo>
                  <a:lnTo>
                    <a:pt x="15271" y="35675"/>
                  </a:lnTo>
                  <a:lnTo>
                    <a:pt x="13384" y="36948"/>
                  </a:lnTo>
                  <a:lnTo>
                    <a:pt x="11453" y="38220"/>
                  </a:lnTo>
                  <a:lnTo>
                    <a:pt x="9084" y="39493"/>
                  </a:lnTo>
                  <a:lnTo>
                    <a:pt x="7109" y="40677"/>
                  </a:lnTo>
                  <a:lnTo>
                    <a:pt x="7065" y="40721"/>
                  </a:lnTo>
                  <a:lnTo>
                    <a:pt x="5047" y="42476"/>
                  </a:lnTo>
                  <a:lnTo>
                    <a:pt x="3160" y="43661"/>
                  </a:lnTo>
                  <a:lnTo>
                    <a:pt x="88" y="45548"/>
                  </a:lnTo>
                  <a:lnTo>
                    <a:pt x="44" y="45592"/>
                  </a:lnTo>
                  <a:lnTo>
                    <a:pt x="44" y="45680"/>
                  </a:lnTo>
                  <a:lnTo>
                    <a:pt x="1" y="45724"/>
                  </a:lnTo>
                  <a:lnTo>
                    <a:pt x="44" y="45811"/>
                  </a:lnTo>
                  <a:lnTo>
                    <a:pt x="132" y="45855"/>
                  </a:lnTo>
                  <a:lnTo>
                    <a:pt x="308" y="45855"/>
                  </a:lnTo>
                  <a:lnTo>
                    <a:pt x="3336" y="43968"/>
                  </a:lnTo>
                  <a:lnTo>
                    <a:pt x="5266" y="42740"/>
                  </a:lnTo>
                  <a:lnTo>
                    <a:pt x="7285" y="40985"/>
                  </a:lnTo>
                  <a:lnTo>
                    <a:pt x="9259" y="39800"/>
                  </a:lnTo>
                  <a:lnTo>
                    <a:pt x="11629" y="38527"/>
                  </a:lnTo>
                  <a:lnTo>
                    <a:pt x="13604" y="37255"/>
                  </a:lnTo>
                  <a:lnTo>
                    <a:pt x="15490" y="35938"/>
                  </a:lnTo>
                  <a:lnTo>
                    <a:pt x="17641" y="34534"/>
                  </a:lnTo>
                  <a:lnTo>
                    <a:pt x="19791" y="33174"/>
                  </a:lnTo>
                  <a:lnTo>
                    <a:pt x="21765" y="31770"/>
                  </a:lnTo>
                  <a:lnTo>
                    <a:pt x="23828" y="30058"/>
                  </a:lnTo>
                  <a:lnTo>
                    <a:pt x="25583" y="28391"/>
                  </a:lnTo>
                  <a:lnTo>
                    <a:pt x="27207" y="26548"/>
                  </a:lnTo>
                  <a:lnTo>
                    <a:pt x="29795" y="22774"/>
                  </a:lnTo>
                  <a:lnTo>
                    <a:pt x="31244" y="20624"/>
                  </a:lnTo>
                  <a:lnTo>
                    <a:pt x="32867" y="17947"/>
                  </a:lnTo>
                  <a:lnTo>
                    <a:pt x="36772" y="10927"/>
                  </a:lnTo>
                  <a:lnTo>
                    <a:pt x="37650" y="9084"/>
                  </a:lnTo>
                  <a:lnTo>
                    <a:pt x="37694" y="9040"/>
                  </a:lnTo>
                  <a:lnTo>
                    <a:pt x="38308" y="6758"/>
                  </a:lnTo>
                  <a:lnTo>
                    <a:pt x="39274" y="4388"/>
                  </a:lnTo>
                  <a:lnTo>
                    <a:pt x="40195" y="2150"/>
                  </a:lnTo>
                  <a:lnTo>
                    <a:pt x="40985" y="220"/>
                  </a:lnTo>
                  <a:lnTo>
                    <a:pt x="40985" y="176"/>
                  </a:lnTo>
                  <a:lnTo>
                    <a:pt x="40985" y="88"/>
                  </a:lnTo>
                  <a:lnTo>
                    <a:pt x="40941" y="44"/>
                  </a:lnTo>
                  <a:lnTo>
                    <a:pt x="4089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6" name="Google Shape;7876;p246"/>
            <p:cNvSpPr/>
            <p:nvPr/>
          </p:nvSpPr>
          <p:spPr>
            <a:xfrm>
              <a:off x="5631025" y="1795025"/>
              <a:ext cx="1012575" cy="1082775"/>
            </a:xfrm>
            <a:custGeom>
              <a:avLst/>
              <a:gdLst/>
              <a:ahLst/>
              <a:cxnLst/>
              <a:rect l="l" t="t" r="r" b="b"/>
              <a:pathLst>
                <a:path w="40503" h="43311" extrusionOk="0">
                  <a:moveTo>
                    <a:pt x="40239" y="1"/>
                  </a:moveTo>
                  <a:lnTo>
                    <a:pt x="40195" y="45"/>
                  </a:lnTo>
                  <a:lnTo>
                    <a:pt x="40151" y="133"/>
                  </a:lnTo>
                  <a:lnTo>
                    <a:pt x="38923" y="3424"/>
                  </a:lnTo>
                  <a:lnTo>
                    <a:pt x="37167" y="8031"/>
                  </a:lnTo>
                  <a:lnTo>
                    <a:pt x="36334" y="9523"/>
                  </a:lnTo>
                  <a:lnTo>
                    <a:pt x="35281" y="11410"/>
                  </a:lnTo>
                  <a:lnTo>
                    <a:pt x="34052" y="13648"/>
                  </a:lnTo>
                  <a:lnTo>
                    <a:pt x="31990" y="17246"/>
                  </a:lnTo>
                  <a:lnTo>
                    <a:pt x="30805" y="19133"/>
                  </a:lnTo>
                  <a:lnTo>
                    <a:pt x="29401" y="21063"/>
                  </a:lnTo>
                  <a:lnTo>
                    <a:pt x="27996" y="23214"/>
                  </a:lnTo>
                  <a:lnTo>
                    <a:pt x="26505" y="24969"/>
                  </a:lnTo>
                  <a:lnTo>
                    <a:pt x="25232" y="26154"/>
                  </a:lnTo>
                  <a:lnTo>
                    <a:pt x="23477" y="27821"/>
                  </a:lnTo>
                  <a:lnTo>
                    <a:pt x="21853" y="29137"/>
                  </a:lnTo>
                  <a:lnTo>
                    <a:pt x="20054" y="30410"/>
                  </a:lnTo>
                  <a:lnTo>
                    <a:pt x="12199" y="35456"/>
                  </a:lnTo>
                  <a:lnTo>
                    <a:pt x="10137" y="36597"/>
                  </a:lnTo>
                  <a:lnTo>
                    <a:pt x="7636" y="38221"/>
                  </a:lnTo>
                  <a:lnTo>
                    <a:pt x="5661" y="39669"/>
                  </a:lnTo>
                  <a:lnTo>
                    <a:pt x="3687" y="40897"/>
                  </a:lnTo>
                  <a:lnTo>
                    <a:pt x="88" y="43004"/>
                  </a:lnTo>
                  <a:lnTo>
                    <a:pt x="45" y="43048"/>
                  </a:lnTo>
                  <a:lnTo>
                    <a:pt x="1" y="43091"/>
                  </a:lnTo>
                  <a:lnTo>
                    <a:pt x="1" y="43179"/>
                  </a:lnTo>
                  <a:lnTo>
                    <a:pt x="1" y="43223"/>
                  </a:lnTo>
                  <a:lnTo>
                    <a:pt x="88" y="43311"/>
                  </a:lnTo>
                  <a:lnTo>
                    <a:pt x="264" y="43311"/>
                  </a:lnTo>
                  <a:lnTo>
                    <a:pt x="3862" y="41205"/>
                  </a:lnTo>
                  <a:lnTo>
                    <a:pt x="5881" y="39932"/>
                  </a:lnTo>
                  <a:lnTo>
                    <a:pt x="7855" y="38484"/>
                  </a:lnTo>
                  <a:lnTo>
                    <a:pt x="10313" y="36904"/>
                  </a:lnTo>
                  <a:lnTo>
                    <a:pt x="12375" y="35763"/>
                  </a:lnTo>
                  <a:lnTo>
                    <a:pt x="20230" y="30717"/>
                  </a:lnTo>
                  <a:lnTo>
                    <a:pt x="22073" y="29401"/>
                  </a:lnTo>
                  <a:lnTo>
                    <a:pt x="23696" y="28084"/>
                  </a:lnTo>
                  <a:lnTo>
                    <a:pt x="25451" y="26417"/>
                  </a:lnTo>
                  <a:lnTo>
                    <a:pt x="26724" y="25232"/>
                  </a:lnTo>
                  <a:lnTo>
                    <a:pt x="26768" y="25188"/>
                  </a:lnTo>
                  <a:lnTo>
                    <a:pt x="28260" y="23433"/>
                  </a:lnTo>
                  <a:lnTo>
                    <a:pt x="28304" y="23389"/>
                  </a:lnTo>
                  <a:lnTo>
                    <a:pt x="29708" y="21283"/>
                  </a:lnTo>
                  <a:lnTo>
                    <a:pt x="31068" y="19352"/>
                  </a:lnTo>
                  <a:lnTo>
                    <a:pt x="32297" y="17421"/>
                  </a:lnTo>
                  <a:lnTo>
                    <a:pt x="34359" y="13823"/>
                  </a:lnTo>
                  <a:lnTo>
                    <a:pt x="35588" y="11585"/>
                  </a:lnTo>
                  <a:lnTo>
                    <a:pt x="36641" y="9698"/>
                  </a:lnTo>
                  <a:lnTo>
                    <a:pt x="37475" y="8207"/>
                  </a:lnTo>
                  <a:lnTo>
                    <a:pt x="37519" y="8163"/>
                  </a:lnTo>
                  <a:lnTo>
                    <a:pt x="39230" y="3555"/>
                  </a:lnTo>
                  <a:lnTo>
                    <a:pt x="40459" y="220"/>
                  </a:lnTo>
                  <a:lnTo>
                    <a:pt x="40502" y="176"/>
                  </a:lnTo>
                  <a:lnTo>
                    <a:pt x="40459" y="89"/>
                  </a:lnTo>
                  <a:lnTo>
                    <a:pt x="40415" y="45"/>
                  </a:lnTo>
                  <a:lnTo>
                    <a:pt x="4037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7" name="Google Shape;7877;p246"/>
            <p:cNvSpPr/>
            <p:nvPr/>
          </p:nvSpPr>
          <p:spPr>
            <a:xfrm>
              <a:off x="5603600" y="1804900"/>
              <a:ext cx="1003800" cy="1047675"/>
            </a:xfrm>
            <a:custGeom>
              <a:avLst/>
              <a:gdLst/>
              <a:ahLst/>
              <a:cxnLst/>
              <a:rect l="l" t="t" r="r" b="b"/>
              <a:pathLst>
                <a:path w="40152" h="41907" extrusionOk="0">
                  <a:moveTo>
                    <a:pt x="39932" y="1"/>
                  </a:moveTo>
                  <a:lnTo>
                    <a:pt x="39844" y="45"/>
                  </a:lnTo>
                  <a:lnTo>
                    <a:pt x="39800" y="89"/>
                  </a:lnTo>
                  <a:lnTo>
                    <a:pt x="38572" y="3511"/>
                  </a:lnTo>
                  <a:lnTo>
                    <a:pt x="37255" y="6978"/>
                  </a:lnTo>
                  <a:lnTo>
                    <a:pt x="35193" y="10620"/>
                  </a:lnTo>
                  <a:lnTo>
                    <a:pt x="33043" y="14525"/>
                  </a:lnTo>
                  <a:lnTo>
                    <a:pt x="32823" y="14876"/>
                  </a:lnTo>
                  <a:lnTo>
                    <a:pt x="30980" y="17860"/>
                  </a:lnTo>
                  <a:lnTo>
                    <a:pt x="30059" y="19264"/>
                  </a:lnTo>
                  <a:lnTo>
                    <a:pt x="29050" y="20668"/>
                  </a:lnTo>
                  <a:lnTo>
                    <a:pt x="28040" y="22029"/>
                  </a:lnTo>
                  <a:lnTo>
                    <a:pt x="26943" y="23301"/>
                  </a:lnTo>
                  <a:lnTo>
                    <a:pt x="26329" y="23959"/>
                  </a:lnTo>
                  <a:lnTo>
                    <a:pt x="25715" y="24574"/>
                  </a:lnTo>
                  <a:lnTo>
                    <a:pt x="25100" y="25144"/>
                  </a:lnTo>
                  <a:lnTo>
                    <a:pt x="24442" y="25715"/>
                  </a:lnTo>
                  <a:lnTo>
                    <a:pt x="22468" y="27426"/>
                  </a:lnTo>
                  <a:lnTo>
                    <a:pt x="20493" y="28874"/>
                  </a:lnTo>
                  <a:lnTo>
                    <a:pt x="13823" y="33262"/>
                  </a:lnTo>
                  <a:lnTo>
                    <a:pt x="12024" y="34271"/>
                  </a:lnTo>
                  <a:lnTo>
                    <a:pt x="10005" y="35456"/>
                  </a:lnTo>
                  <a:lnTo>
                    <a:pt x="6144" y="38001"/>
                  </a:lnTo>
                  <a:lnTo>
                    <a:pt x="3950" y="39361"/>
                  </a:lnTo>
                  <a:lnTo>
                    <a:pt x="88" y="41599"/>
                  </a:lnTo>
                  <a:lnTo>
                    <a:pt x="45" y="41643"/>
                  </a:lnTo>
                  <a:lnTo>
                    <a:pt x="1" y="41687"/>
                  </a:lnTo>
                  <a:lnTo>
                    <a:pt x="1" y="41775"/>
                  </a:lnTo>
                  <a:lnTo>
                    <a:pt x="1" y="41819"/>
                  </a:lnTo>
                  <a:lnTo>
                    <a:pt x="88" y="41907"/>
                  </a:lnTo>
                  <a:lnTo>
                    <a:pt x="264" y="41907"/>
                  </a:lnTo>
                  <a:lnTo>
                    <a:pt x="4125" y="39669"/>
                  </a:lnTo>
                  <a:lnTo>
                    <a:pt x="6319" y="38308"/>
                  </a:lnTo>
                  <a:lnTo>
                    <a:pt x="10181" y="35719"/>
                  </a:lnTo>
                  <a:lnTo>
                    <a:pt x="12199" y="34579"/>
                  </a:lnTo>
                  <a:lnTo>
                    <a:pt x="13999" y="33569"/>
                  </a:lnTo>
                  <a:lnTo>
                    <a:pt x="20668" y="29137"/>
                  </a:lnTo>
                  <a:lnTo>
                    <a:pt x="22687" y="27733"/>
                  </a:lnTo>
                  <a:lnTo>
                    <a:pt x="24662" y="26022"/>
                  </a:lnTo>
                  <a:lnTo>
                    <a:pt x="25320" y="25408"/>
                  </a:lnTo>
                  <a:lnTo>
                    <a:pt x="25978" y="24793"/>
                  </a:lnTo>
                  <a:lnTo>
                    <a:pt x="26592" y="24179"/>
                  </a:lnTo>
                  <a:lnTo>
                    <a:pt x="27163" y="23565"/>
                  </a:lnTo>
                  <a:lnTo>
                    <a:pt x="28304" y="22248"/>
                  </a:lnTo>
                  <a:lnTo>
                    <a:pt x="29313" y="20888"/>
                  </a:lnTo>
                  <a:lnTo>
                    <a:pt x="30322" y="19484"/>
                  </a:lnTo>
                  <a:lnTo>
                    <a:pt x="31287" y="18036"/>
                  </a:lnTo>
                  <a:lnTo>
                    <a:pt x="33130" y="15052"/>
                  </a:lnTo>
                  <a:lnTo>
                    <a:pt x="33350" y="14701"/>
                  </a:lnTo>
                  <a:lnTo>
                    <a:pt x="35500" y="10795"/>
                  </a:lnTo>
                  <a:lnTo>
                    <a:pt x="37562" y="7109"/>
                  </a:lnTo>
                  <a:lnTo>
                    <a:pt x="38923" y="3599"/>
                  </a:lnTo>
                  <a:lnTo>
                    <a:pt x="40151" y="220"/>
                  </a:lnTo>
                  <a:lnTo>
                    <a:pt x="40151" y="176"/>
                  </a:lnTo>
                  <a:lnTo>
                    <a:pt x="40151" y="89"/>
                  </a:lnTo>
                  <a:lnTo>
                    <a:pt x="40107" y="45"/>
                  </a:lnTo>
                  <a:lnTo>
                    <a:pt x="4006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8" name="Google Shape;7878;p246"/>
            <p:cNvSpPr/>
            <p:nvPr/>
          </p:nvSpPr>
          <p:spPr>
            <a:xfrm>
              <a:off x="5576175" y="1804900"/>
              <a:ext cx="998300" cy="1023550"/>
            </a:xfrm>
            <a:custGeom>
              <a:avLst/>
              <a:gdLst/>
              <a:ahLst/>
              <a:cxnLst/>
              <a:rect l="l" t="t" r="r" b="b"/>
              <a:pathLst>
                <a:path w="39932" h="40942" extrusionOk="0">
                  <a:moveTo>
                    <a:pt x="39713" y="1"/>
                  </a:moveTo>
                  <a:lnTo>
                    <a:pt x="39625" y="45"/>
                  </a:lnTo>
                  <a:lnTo>
                    <a:pt x="39625" y="89"/>
                  </a:lnTo>
                  <a:lnTo>
                    <a:pt x="38703" y="2634"/>
                  </a:lnTo>
                  <a:lnTo>
                    <a:pt x="37606" y="5705"/>
                  </a:lnTo>
                  <a:lnTo>
                    <a:pt x="35939" y="8865"/>
                  </a:lnTo>
                  <a:lnTo>
                    <a:pt x="34579" y="11234"/>
                  </a:lnTo>
                  <a:lnTo>
                    <a:pt x="32955" y="14130"/>
                  </a:lnTo>
                  <a:lnTo>
                    <a:pt x="31639" y="16324"/>
                  </a:lnTo>
                  <a:lnTo>
                    <a:pt x="28435" y="20888"/>
                  </a:lnTo>
                  <a:lnTo>
                    <a:pt x="27338" y="22160"/>
                  </a:lnTo>
                  <a:lnTo>
                    <a:pt x="25583" y="23828"/>
                  </a:lnTo>
                  <a:lnTo>
                    <a:pt x="23565" y="25715"/>
                  </a:lnTo>
                  <a:lnTo>
                    <a:pt x="21678" y="27207"/>
                  </a:lnTo>
                  <a:lnTo>
                    <a:pt x="20317" y="28172"/>
                  </a:lnTo>
                  <a:lnTo>
                    <a:pt x="18957" y="29050"/>
                  </a:lnTo>
                  <a:lnTo>
                    <a:pt x="16236" y="30805"/>
                  </a:lnTo>
                  <a:lnTo>
                    <a:pt x="13472" y="32516"/>
                  </a:lnTo>
                  <a:lnTo>
                    <a:pt x="10708" y="34184"/>
                  </a:lnTo>
                  <a:lnTo>
                    <a:pt x="7504" y="36158"/>
                  </a:lnTo>
                  <a:lnTo>
                    <a:pt x="4301" y="38133"/>
                  </a:lnTo>
                  <a:lnTo>
                    <a:pt x="2414" y="39230"/>
                  </a:lnTo>
                  <a:lnTo>
                    <a:pt x="88" y="40590"/>
                  </a:lnTo>
                  <a:lnTo>
                    <a:pt x="45" y="40634"/>
                  </a:lnTo>
                  <a:lnTo>
                    <a:pt x="1" y="40722"/>
                  </a:lnTo>
                  <a:lnTo>
                    <a:pt x="1" y="40766"/>
                  </a:lnTo>
                  <a:lnTo>
                    <a:pt x="1" y="40853"/>
                  </a:lnTo>
                  <a:lnTo>
                    <a:pt x="88" y="40897"/>
                  </a:lnTo>
                  <a:lnTo>
                    <a:pt x="176" y="40941"/>
                  </a:lnTo>
                  <a:lnTo>
                    <a:pt x="264" y="40897"/>
                  </a:lnTo>
                  <a:lnTo>
                    <a:pt x="2590" y="39537"/>
                  </a:lnTo>
                  <a:lnTo>
                    <a:pt x="4476" y="38440"/>
                  </a:lnTo>
                  <a:lnTo>
                    <a:pt x="7680" y="36422"/>
                  </a:lnTo>
                  <a:lnTo>
                    <a:pt x="10883" y="34491"/>
                  </a:lnTo>
                  <a:lnTo>
                    <a:pt x="13648" y="32823"/>
                  </a:lnTo>
                  <a:lnTo>
                    <a:pt x="16412" y="31112"/>
                  </a:lnTo>
                  <a:lnTo>
                    <a:pt x="19176" y="29357"/>
                  </a:lnTo>
                  <a:lnTo>
                    <a:pt x="20537" y="28435"/>
                  </a:lnTo>
                  <a:lnTo>
                    <a:pt x="21853" y="27514"/>
                  </a:lnTo>
                  <a:lnTo>
                    <a:pt x="23784" y="25978"/>
                  </a:lnTo>
                  <a:lnTo>
                    <a:pt x="25846" y="24047"/>
                  </a:lnTo>
                  <a:lnTo>
                    <a:pt x="27602" y="22424"/>
                  </a:lnTo>
                  <a:lnTo>
                    <a:pt x="27602" y="22380"/>
                  </a:lnTo>
                  <a:lnTo>
                    <a:pt x="28699" y="21107"/>
                  </a:lnTo>
                  <a:lnTo>
                    <a:pt x="31946" y="16500"/>
                  </a:lnTo>
                  <a:lnTo>
                    <a:pt x="33262" y="14306"/>
                  </a:lnTo>
                  <a:lnTo>
                    <a:pt x="34886" y="11410"/>
                  </a:lnTo>
                  <a:lnTo>
                    <a:pt x="36246" y="9040"/>
                  </a:lnTo>
                  <a:lnTo>
                    <a:pt x="37957" y="5881"/>
                  </a:lnTo>
                  <a:lnTo>
                    <a:pt x="37957" y="5837"/>
                  </a:lnTo>
                  <a:lnTo>
                    <a:pt x="39054" y="2765"/>
                  </a:lnTo>
                  <a:lnTo>
                    <a:pt x="39932" y="220"/>
                  </a:lnTo>
                  <a:lnTo>
                    <a:pt x="39932" y="132"/>
                  </a:lnTo>
                  <a:lnTo>
                    <a:pt x="39932" y="89"/>
                  </a:lnTo>
                  <a:lnTo>
                    <a:pt x="39888" y="45"/>
                  </a:lnTo>
                  <a:lnTo>
                    <a:pt x="3984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9" name="Google Shape;7879;p246"/>
            <p:cNvSpPr/>
            <p:nvPr/>
          </p:nvSpPr>
          <p:spPr>
            <a:xfrm>
              <a:off x="5548750" y="1803800"/>
              <a:ext cx="995025" cy="1000500"/>
            </a:xfrm>
            <a:custGeom>
              <a:avLst/>
              <a:gdLst/>
              <a:ahLst/>
              <a:cxnLst/>
              <a:rect l="l" t="t" r="r" b="b"/>
              <a:pathLst>
                <a:path w="39801" h="40020" extrusionOk="0">
                  <a:moveTo>
                    <a:pt x="39581" y="1"/>
                  </a:moveTo>
                  <a:lnTo>
                    <a:pt x="39537" y="45"/>
                  </a:lnTo>
                  <a:lnTo>
                    <a:pt x="39493" y="89"/>
                  </a:lnTo>
                  <a:lnTo>
                    <a:pt x="39449" y="133"/>
                  </a:lnTo>
                  <a:lnTo>
                    <a:pt x="38572" y="2678"/>
                  </a:lnTo>
                  <a:lnTo>
                    <a:pt x="37782" y="4959"/>
                  </a:lnTo>
                  <a:lnTo>
                    <a:pt x="36773" y="6890"/>
                  </a:lnTo>
                  <a:lnTo>
                    <a:pt x="34579" y="10839"/>
                  </a:lnTo>
                  <a:lnTo>
                    <a:pt x="33350" y="12946"/>
                  </a:lnTo>
                  <a:lnTo>
                    <a:pt x="31902" y="15403"/>
                  </a:lnTo>
                  <a:lnTo>
                    <a:pt x="30322" y="17685"/>
                  </a:lnTo>
                  <a:lnTo>
                    <a:pt x="27953" y="20844"/>
                  </a:lnTo>
                  <a:lnTo>
                    <a:pt x="26110" y="22599"/>
                  </a:lnTo>
                  <a:lnTo>
                    <a:pt x="23872" y="24706"/>
                  </a:lnTo>
                  <a:lnTo>
                    <a:pt x="21765" y="26417"/>
                  </a:lnTo>
                  <a:lnTo>
                    <a:pt x="19966" y="27646"/>
                  </a:lnTo>
                  <a:lnTo>
                    <a:pt x="17641" y="29137"/>
                  </a:lnTo>
                  <a:lnTo>
                    <a:pt x="13384" y="31770"/>
                  </a:lnTo>
                  <a:lnTo>
                    <a:pt x="11805" y="32648"/>
                  </a:lnTo>
                  <a:lnTo>
                    <a:pt x="7724" y="35149"/>
                  </a:lnTo>
                  <a:lnTo>
                    <a:pt x="3643" y="37563"/>
                  </a:lnTo>
                  <a:lnTo>
                    <a:pt x="88" y="39669"/>
                  </a:lnTo>
                  <a:lnTo>
                    <a:pt x="45" y="39757"/>
                  </a:lnTo>
                  <a:lnTo>
                    <a:pt x="1" y="39800"/>
                  </a:lnTo>
                  <a:lnTo>
                    <a:pt x="1" y="39844"/>
                  </a:lnTo>
                  <a:lnTo>
                    <a:pt x="1" y="39932"/>
                  </a:lnTo>
                  <a:lnTo>
                    <a:pt x="88" y="39976"/>
                  </a:lnTo>
                  <a:lnTo>
                    <a:pt x="176" y="40020"/>
                  </a:lnTo>
                  <a:lnTo>
                    <a:pt x="264" y="39976"/>
                  </a:lnTo>
                  <a:lnTo>
                    <a:pt x="3818" y="37870"/>
                  </a:lnTo>
                  <a:lnTo>
                    <a:pt x="7899" y="35456"/>
                  </a:lnTo>
                  <a:lnTo>
                    <a:pt x="11980" y="32955"/>
                  </a:lnTo>
                  <a:lnTo>
                    <a:pt x="13560" y="32077"/>
                  </a:lnTo>
                  <a:lnTo>
                    <a:pt x="17816" y="29445"/>
                  </a:lnTo>
                  <a:lnTo>
                    <a:pt x="20142" y="27953"/>
                  </a:lnTo>
                  <a:lnTo>
                    <a:pt x="21985" y="26680"/>
                  </a:lnTo>
                  <a:lnTo>
                    <a:pt x="24091" y="24969"/>
                  </a:lnTo>
                  <a:lnTo>
                    <a:pt x="26329" y="22819"/>
                  </a:lnTo>
                  <a:lnTo>
                    <a:pt x="28216" y="21064"/>
                  </a:lnTo>
                  <a:lnTo>
                    <a:pt x="30585" y="17904"/>
                  </a:lnTo>
                  <a:lnTo>
                    <a:pt x="32209" y="15578"/>
                  </a:lnTo>
                  <a:lnTo>
                    <a:pt x="33657" y="13121"/>
                  </a:lnTo>
                  <a:lnTo>
                    <a:pt x="34886" y="11015"/>
                  </a:lnTo>
                  <a:lnTo>
                    <a:pt x="37080" y="7066"/>
                  </a:lnTo>
                  <a:lnTo>
                    <a:pt x="38089" y="5135"/>
                  </a:lnTo>
                  <a:lnTo>
                    <a:pt x="38089" y="5091"/>
                  </a:lnTo>
                  <a:lnTo>
                    <a:pt x="38879" y="2809"/>
                  </a:lnTo>
                  <a:lnTo>
                    <a:pt x="39800" y="264"/>
                  </a:lnTo>
                  <a:lnTo>
                    <a:pt x="39800" y="176"/>
                  </a:lnTo>
                  <a:lnTo>
                    <a:pt x="39756" y="133"/>
                  </a:lnTo>
                  <a:lnTo>
                    <a:pt x="39713" y="45"/>
                  </a:lnTo>
                  <a:lnTo>
                    <a:pt x="39669" y="45"/>
                  </a:lnTo>
                  <a:lnTo>
                    <a:pt x="3958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0" name="Google Shape;7880;p246"/>
            <p:cNvSpPr/>
            <p:nvPr/>
          </p:nvSpPr>
          <p:spPr>
            <a:xfrm>
              <a:off x="5493900" y="1863050"/>
              <a:ext cx="967600" cy="891900"/>
            </a:xfrm>
            <a:custGeom>
              <a:avLst/>
              <a:gdLst/>
              <a:ahLst/>
              <a:cxnLst/>
              <a:rect l="l" t="t" r="r" b="b"/>
              <a:pathLst>
                <a:path w="38704" h="35676" extrusionOk="0">
                  <a:moveTo>
                    <a:pt x="38484" y="0"/>
                  </a:moveTo>
                  <a:lnTo>
                    <a:pt x="38396" y="44"/>
                  </a:lnTo>
                  <a:lnTo>
                    <a:pt x="38352" y="88"/>
                  </a:lnTo>
                  <a:lnTo>
                    <a:pt x="37562" y="2107"/>
                  </a:lnTo>
                  <a:lnTo>
                    <a:pt x="36334" y="4345"/>
                  </a:lnTo>
                  <a:lnTo>
                    <a:pt x="34930" y="6934"/>
                  </a:lnTo>
                  <a:lnTo>
                    <a:pt x="33789" y="8820"/>
                  </a:lnTo>
                  <a:lnTo>
                    <a:pt x="32648" y="10707"/>
                  </a:lnTo>
                  <a:lnTo>
                    <a:pt x="31244" y="12770"/>
                  </a:lnTo>
                  <a:lnTo>
                    <a:pt x="29708" y="14700"/>
                  </a:lnTo>
                  <a:lnTo>
                    <a:pt x="28172" y="16499"/>
                  </a:lnTo>
                  <a:lnTo>
                    <a:pt x="27207" y="17553"/>
                  </a:lnTo>
                  <a:lnTo>
                    <a:pt x="26241" y="18562"/>
                  </a:lnTo>
                  <a:lnTo>
                    <a:pt x="25188" y="19527"/>
                  </a:lnTo>
                  <a:lnTo>
                    <a:pt x="24135" y="20449"/>
                  </a:lnTo>
                  <a:lnTo>
                    <a:pt x="23082" y="21370"/>
                  </a:lnTo>
                  <a:lnTo>
                    <a:pt x="21941" y="22248"/>
                  </a:lnTo>
                  <a:lnTo>
                    <a:pt x="20800" y="23038"/>
                  </a:lnTo>
                  <a:lnTo>
                    <a:pt x="19659" y="23871"/>
                  </a:lnTo>
                  <a:lnTo>
                    <a:pt x="18474" y="24661"/>
                  </a:lnTo>
                  <a:lnTo>
                    <a:pt x="17290" y="25407"/>
                  </a:lnTo>
                  <a:lnTo>
                    <a:pt x="14876" y="26855"/>
                  </a:lnTo>
                  <a:lnTo>
                    <a:pt x="12463" y="28259"/>
                  </a:lnTo>
                  <a:lnTo>
                    <a:pt x="10005" y="29620"/>
                  </a:lnTo>
                  <a:lnTo>
                    <a:pt x="7680" y="30936"/>
                  </a:lnTo>
                  <a:lnTo>
                    <a:pt x="5354" y="32296"/>
                  </a:lnTo>
                  <a:lnTo>
                    <a:pt x="3028" y="33613"/>
                  </a:lnTo>
                  <a:lnTo>
                    <a:pt x="88" y="35324"/>
                  </a:lnTo>
                  <a:lnTo>
                    <a:pt x="44" y="35368"/>
                  </a:lnTo>
                  <a:lnTo>
                    <a:pt x="1" y="35456"/>
                  </a:lnTo>
                  <a:lnTo>
                    <a:pt x="1" y="35500"/>
                  </a:lnTo>
                  <a:lnTo>
                    <a:pt x="44" y="35587"/>
                  </a:lnTo>
                  <a:lnTo>
                    <a:pt x="88" y="35631"/>
                  </a:lnTo>
                  <a:lnTo>
                    <a:pt x="176" y="35675"/>
                  </a:lnTo>
                  <a:lnTo>
                    <a:pt x="264" y="35631"/>
                  </a:lnTo>
                  <a:lnTo>
                    <a:pt x="3204" y="33920"/>
                  </a:lnTo>
                  <a:lnTo>
                    <a:pt x="5530" y="32604"/>
                  </a:lnTo>
                  <a:lnTo>
                    <a:pt x="7855" y="31243"/>
                  </a:lnTo>
                  <a:lnTo>
                    <a:pt x="10181" y="29927"/>
                  </a:lnTo>
                  <a:lnTo>
                    <a:pt x="12638" y="28567"/>
                  </a:lnTo>
                  <a:lnTo>
                    <a:pt x="15096" y="27162"/>
                  </a:lnTo>
                  <a:lnTo>
                    <a:pt x="17509" y="25670"/>
                  </a:lnTo>
                  <a:lnTo>
                    <a:pt x="18694" y="24925"/>
                  </a:lnTo>
                  <a:lnTo>
                    <a:pt x="19878" y="24135"/>
                  </a:lnTo>
                  <a:lnTo>
                    <a:pt x="21019" y="23345"/>
                  </a:lnTo>
                  <a:lnTo>
                    <a:pt x="22160" y="22511"/>
                  </a:lnTo>
                  <a:lnTo>
                    <a:pt x="23301" y="21633"/>
                  </a:lnTo>
                  <a:lnTo>
                    <a:pt x="24398" y="20712"/>
                  </a:lnTo>
                  <a:lnTo>
                    <a:pt x="25451" y="19791"/>
                  </a:lnTo>
                  <a:lnTo>
                    <a:pt x="26461" y="18825"/>
                  </a:lnTo>
                  <a:lnTo>
                    <a:pt x="27470" y="17772"/>
                  </a:lnTo>
                  <a:lnTo>
                    <a:pt x="28435" y="16719"/>
                  </a:lnTo>
                  <a:lnTo>
                    <a:pt x="30015" y="14920"/>
                  </a:lnTo>
                  <a:lnTo>
                    <a:pt x="31551" y="12945"/>
                  </a:lnTo>
                  <a:lnTo>
                    <a:pt x="32955" y="10883"/>
                  </a:lnTo>
                  <a:lnTo>
                    <a:pt x="34096" y="8996"/>
                  </a:lnTo>
                  <a:lnTo>
                    <a:pt x="35237" y="7109"/>
                  </a:lnTo>
                  <a:lnTo>
                    <a:pt x="36641" y="4520"/>
                  </a:lnTo>
                  <a:lnTo>
                    <a:pt x="37870" y="2238"/>
                  </a:lnTo>
                  <a:lnTo>
                    <a:pt x="38703" y="220"/>
                  </a:lnTo>
                  <a:lnTo>
                    <a:pt x="38703" y="132"/>
                  </a:lnTo>
                  <a:lnTo>
                    <a:pt x="38703" y="88"/>
                  </a:lnTo>
                  <a:lnTo>
                    <a:pt x="38659" y="44"/>
                  </a:lnTo>
                  <a:lnTo>
                    <a:pt x="3861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1" name="Google Shape;7881;p246"/>
            <p:cNvSpPr/>
            <p:nvPr/>
          </p:nvSpPr>
          <p:spPr>
            <a:xfrm>
              <a:off x="5469775" y="1897050"/>
              <a:ext cx="943450" cy="837050"/>
            </a:xfrm>
            <a:custGeom>
              <a:avLst/>
              <a:gdLst/>
              <a:ahLst/>
              <a:cxnLst/>
              <a:rect l="l" t="t" r="r" b="b"/>
              <a:pathLst>
                <a:path w="37738" h="33482" extrusionOk="0">
                  <a:moveTo>
                    <a:pt x="37518" y="1"/>
                  </a:moveTo>
                  <a:lnTo>
                    <a:pt x="37430" y="45"/>
                  </a:lnTo>
                  <a:lnTo>
                    <a:pt x="37386" y="89"/>
                  </a:lnTo>
                  <a:lnTo>
                    <a:pt x="36114" y="2502"/>
                  </a:lnTo>
                  <a:lnTo>
                    <a:pt x="34841" y="4915"/>
                  </a:lnTo>
                  <a:lnTo>
                    <a:pt x="33569" y="7066"/>
                  </a:lnTo>
                  <a:lnTo>
                    <a:pt x="32472" y="8908"/>
                  </a:lnTo>
                  <a:lnTo>
                    <a:pt x="31155" y="10751"/>
                  </a:lnTo>
                  <a:lnTo>
                    <a:pt x="29751" y="12551"/>
                  </a:lnTo>
                  <a:lnTo>
                    <a:pt x="27601" y="14964"/>
                  </a:lnTo>
                  <a:lnTo>
                    <a:pt x="26504" y="16105"/>
                  </a:lnTo>
                  <a:lnTo>
                    <a:pt x="25363" y="17202"/>
                  </a:lnTo>
                  <a:lnTo>
                    <a:pt x="24178" y="18255"/>
                  </a:lnTo>
                  <a:lnTo>
                    <a:pt x="22950" y="19264"/>
                  </a:lnTo>
                  <a:lnTo>
                    <a:pt x="21721" y="20230"/>
                  </a:lnTo>
                  <a:lnTo>
                    <a:pt x="20449" y="21195"/>
                  </a:lnTo>
                  <a:lnTo>
                    <a:pt x="19176" y="22073"/>
                  </a:lnTo>
                  <a:lnTo>
                    <a:pt x="17860" y="22994"/>
                  </a:lnTo>
                  <a:lnTo>
                    <a:pt x="16499" y="23828"/>
                  </a:lnTo>
                  <a:lnTo>
                    <a:pt x="15139" y="24662"/>
                  </a:lnTo>
                  <a:lnTo>
                    <a:pt x="12418" y="26285"/>
                  </a:lnTo>
                  <a:lnTo>
                    <a:pt x="9654" y="27821"/>
                  </a:lnTo>
                  <a:lnTo>
                    <a:pt x="6889" y="29313"/>
                  </a:lnTo>
                  <a:lnTo>
                    <a:pt x="5222" y="30278"/>
                  </a:lnTo>
                  <a:lnTo>
                    <a:pt x="2852" y="31463"/>
                  </a:lnTo>
                  <a:lnTo>
                    <a:pt x="88" y="33130"/>
                  </a:lnTo>
                  <a:lnTo>
                    <a:pt x="44" y="33174"/>
                  </a:lnTo>
                  <a:lnTo>
                    <a:pt x="0" y="33262"/>
                  </a:lnTo>
                  <a:lnTo>
                    <a:pt x="0" y="33306"/>
                  </a:lnTo>
                  <a:lnTo>
                    <a:pt x="44" y="33394"/>
                  </a:lnTo>
                  <a:lnTo>
                    <a:pt x="88" y="33438"/>
                  </a:lnTo>
                  <a:lnTo>
                    <a:pt x="176" y="33481"/>
                  </a:lnTo>
                  <a:lnTo>
                    <a:pt x="264" y="33438"/>
                  </a:lnTo>
                  <a:lnTo>
                    <a:pt x="3028" y="31770"/>
                  </a:lnTo>
                  <a:lnTo>
                    <a:pt x="5354" y="30585"/>
                  </a:lnTo>
                  <a:lnTo>
                    <a:pt x="7065" y="29620"/>
                  </a:lnTo>
                  <a:lnTo>
                    <a:pt x="9829" y="28128"/>
                  </a:lnTo>
                  <a:lnTo>
                    <a:pt x="12594" y="26548"/>
                  </a:lnTo>
                  <a:lnTo>
                    <a:pt x="15358" y="24969"/>
                  </a:lnTo>
                  <a:lnTo>
                    <a:pt x="16719" y="24135"/>
                  </a:lnTo>
                  <a:lnTo>
                    <a:pt x="18035" y="23257"/>
                  </a:lnTo>
                  <a:lnTo>
                    <a:pt x="19352" y="22380"/>
                  </a:lnTo>
                  <a:lnTo>
                    <a:pt x="20668" y="21458"/>
                  </a:lnTo>
                  <a:lnTo>
                    <a:pt x="21941" y="20493"/>
                  </a:lnTo>
                  <a:lnTo>
                    <a:pt x="23213" y="19528"/>
                  </a:lnTo>
                  <a:lnTo>
                    <a:pt x="24398" y="18518"/>
                  </a:lnTo>
                  <a:lnTo>
                    <a:pt x="25583" y="17465"/>
                  </a:lnTo>
                  <a:lnTo>
                    <a:pt x="26767" y="16324"/>
                  </a:lnTo>
                  <a:lnTo>
                    <a:pt x="27864" y="15183"/>
                  </a:lnTo>
                  <a:lnTo>
                    <a:pt x="30015" y="12814"/>
                  </a:lnTo>
                  <a:lnTo>
                    <a:pt x="31463" y="10971"/>
                  </a:lnTo>
                  <a:lnTo>
                    <a:pt x="32779" y="9084"/>
                  </a:lnTo>
                  <a:lnTo>
                    <a:pt x="33876" y="7241"/>
                  </a:lnTo>
                  <a:lnTo>
                    <a:pt x="35149" y="5091"/>
                  </a:lnTo>
                  <a:lnTo>
                    <a:pt x="36465" y="2677"/>
                  </a:lnTo>
                  <a:lnTo>
                    <a:pt x="37694" y="264"/>
                  </a:lnTo>
                  <a:lnTo>
                    <a:pt x="37738" y="220"/>
                  </a:lnTo>
                  <a:lnTo>
                    <a:pt x="37738" y="132"/>
                  </a:lnTo>
                  <a:lnTo>
                    <a:pt x="37694" y="89"/>
                  </a:lnTo>
                  <a:lnTo>
                    <a:pt x="37650" y="45"/>
                  </a:lnTo>
                  <a:lnTo>
                    <a:pt x="3756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2" name="Google Shape;7882;p246"/>
            <p:cNvSpPr/>
            <p:nvPr/>
          </p:nvSpPr>
          <p:spPr>
            <a:xfrm>
              <a:off x="5446725" y="1902550"/>
              <a:ext cx="929200" cy="809600"/>
            </a:xfrm>
            <a:custGeom>
              <a:avLst/>
              <a:gdLst/>
              <a:ahLst/>
              <a:cxnLst/>
              <a:rect l="l" t="t" r="r" b="b"/>
              <a:pathLst>
                <a:path w="37168" h="32384" extrusionOk="0">
                  <a:moveTo>
                    <a:pt x="36860" y="0"/>
                  </a:moveTo>
                  <a:lnTo>
                    <a:pt x="36817" y="88"/>
                  </a:lnTo>
                  <a:lnTo>
                    <a:pt x="36202" y="1229"/>
                  </a:lnTo>
                  <a:lnTo>
                    <a:pt x="35237" y="3028"/>
                  </a:lnTo>
                  <a:lnTo>
                    <a:pt x="34271" y="4783"/>
                  </a:lnTo>
                  <a:lnTo>
                    <a:pt x="33306" y="6451"/>
                  </a:lnTo>
                  <a:lnTo>
                    <a:pt x="32297" y="8118"/>
                  </a:lnTo>
                  <a:lnTo>
                    <a:pt x="31156" y="9742"/>
                  </a:lnTo>
                  <a:lnTo>
                    <a:pt x="30585" y="10531"/>
                  </a:lnTo>
                  <a:lnTo>
                    <a:pt x="29971" y="11321"/>
                  </a:lnTo>
                  <a:lnTo>
                    <a:pt x="29313" y="12111"/>
                  </a:lnTo>
                  <a:lnTo>
                    <a:pt x="28655" y="12901"/>
                  </a:lnTo>
                  <a:lnTo>
                    <a:pt x="27909" y="13691"/>
                  </a:lnTo>
                  <a:lnTo>
                    <a:pt x="27163" y="14437"/>
                  </a:lnTo>
                  <a:lnTo>
                    <a:pt x="25232" y="16280"/>
                  </a:lnTo>
                  <a:lnTo>
                    <a:pt x="23257" y="17947"/>
                  </a:lnTo>
                  <a:lnTo>
                    <a:pt x="21283" y="19395"/>
                  </a:lnTo>
                  <a:lnTo>
                    <a:pt x="19089" y="21194"/>
                  </a:lnTo>
                  <a:lnTo>
                    <a:pt x="16588" y="22906"/>
                  </a:lnTo>
                  <a:lnTo>
                    <a:pt x="12112" y="25495"/>
                  </a:lnTo>
                  <a:lnTo>
                    <a:pt x="9303" y="27030"/>
                  </a:lnTo>
                  <a:lnTo>
                    <a:pt x="7241" y="28171"/>
                  </a:lnTo>
                  <a:lnTo>
                    <a:pt x="3292" y="30146"/>
                  </a:lnTo>
                  <a:lnTo>
                    <a:pt x="89" y="32033"/>
                  </a:lnTo>
                  <a:lnTo>
                    <a:pt x="45" y="32077"/>
                  </a:lnTo>
                  <a:lnTo>
                    <a:pt x="1" y="32164"/>
                  </a:lnTo>
                  <a:lnTo>
                    <a:pt x="1" y="32208"/>
                  </a:lnTo>
                  <a:lnTo>
                    <a:pt x="1" y="32296"/>
                  </a:lnTo>
                  <a:lnTo>
                    <a:pt x="89" y="32340"/>
                  </a:lnTo>
                  <a:lnTo>
                    <a:pt x="176" y="32384"/>
                  </a:lnTo>
                  <a:lnTo>
                    <a:pt x="264" y="32340"/>
                  </a:lnTo>
                  <a:lnTo>
                    <a:pt x="3467" y="30453"/>
                  </a:lnTo>
                  <a:lnTo>
                    <a:pt x="7417" y="28479"/>
                  </a:lnTo>
                  <a:lnTo>
                    <a:pt x="9479" y="27338"/>
                  </a:lnTo>
                  <a:lnTo>
                    <a:pt x="12287" y="25802"/>
                  </a:lnTo>
                  <a:lnTo>
                    <a:pt x="16763" y="23169"/>
                  </a:lnTo>
                  <a:lnTo>
                    <a:pt x="19308" y="21458"/>
                  </a:lnTo>
                  <a:lnTo>
                    <a:pt x="21502" y="19659"/>
                  </a:lnTo>
                  <a:lnTo>
                    <a:pt x="23477" y="18211"/>
                  </a:lnTo>
                  <a:lnTo>
                    <a:pt x="25451" y="16543"/>
                  </a:lnTo>
                  <a:lnTo>
                    <a:pt x="27382" y="14700"/>
                  </a:lnTo>
                  <a:lnTo>
                    <a:pt x="28172" y="13910"/>
                  </a:lnTo>
                  <a:lnTo>
                    <a:pt x="28918" y="13120"/>
                  </a:lnTo>
                  <a:lnTo>
                    <a:pt x="29576" y="12331"/>
                  </a:lnTo>
                  <a:lnTo>
                    <a:pt x="30234" y="11541"/>
                  </a:lnTo>
                  <a:lnTo>
                    <a:pt x="30849" y="10751"/>
                  </a:lnTo>
                  <a:lnTo>
                    <a:pt x="31463" y="9917"/>
                  </a:lnTo>
                  <a:lnTo>
                    <a:pt x="32560" y="8294"/>
                  </a:lnTo>
                  <a:lnTo>
                    <a:pt x="33613" y="6626"/>
                  </a:lnTo>
                  <a:lnTo>
                    <a:pt x="34579" y="4959"/>
                  </a:lnTo>
                  <a:lnTo>
                    <a:pt x="35544" y="3203"/>
                  </a:lnTo>
                  <a:lnTo>
                    <a:pt x="36509" y="1404"/>
                  </a:lnTo>
                  <a:lnTo>
                    <a:pt x="37124" y="220"/>
                  </a:lnTo>
                  <a:lnTo>
                    <a:pt x="37168" y="176"/>
                  </a:lnTo>
                  <a:lnTo>
                    <a:pt x="37168" y="88"/>
                  </a:lnTo>
                  <a:lnTo>
                    <a:pt x="37124" y="44"/>
                  </a:lnTo>
                  <a:lnTo>
                    <a:pt x="3708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3" name="Google Shape;7883;p246"/>
            <p:cNvSpPr/>
            <p:nvPr/>
          </p:nvSpPr>
          <p:spPr>
            <a:xfrm>
              <a:off x="5422600" y="1929975"/>
              <a:ext cx="900675" cy="760250"/>
            </a:xfrm>
            <a:custGeom>
              <a:avLst/>
              <a:gdLst/>
              <a:ahLst/>
              <a:cxnLst/>
              <a:rect l="l" t="t" r="r" b="b"/>
              <a:pathLst>
                <a:path w="36027" h="30410" extrusionOk="0">
                  <a:moveTo>
                    <a:pt x="35807" y="0"/>
                  </a:moveTo>
                  <a:lnTo>
                    <a:pt x="35763" y="44"/>
                  </a:lnTo>
                  <a:lnTo>
                    <a:pt x="35719" y="88"/>
                  </a:lnTo>
                  <a:lnTo>
                    <a:pt x="34315" y="2677"/>
                  </a:lnTo>
                  <a:lnTo>
                    <a:pt x="33350" y="4476"/>
                  </a:lnTo>
                  <a:lnTo>
                    <a:pt x="32340" y="6187"/>
                  </a:lnTo>
                  <a:lnTo>
                    <a:pt x="31814" y="7021"/>
                  </a:lnTo>
                  <a:lnTo>
                    <a:pt x="31243" y="7855"/>
                  </a:lnTo>
                  <a:lnTo>
                    <a:pt x="30673" y="8645"/>
                  </a:lnTo>
                  <a:lnTo>
                    <a:pt x="30059" y="9391"/>
                  </a:lnTo>
                  <a:lnTo>
                    <a:pt x="29400" y="10180"/>
                  </a:lnTo>
                  <a:lnTo>
                    <a:pt x="28786" y="10926"/>
                  </a:lnTo>
                  <a:lnTo>
                    <a:pt x="28084" y="11672"/>
                  </a:lnTo>
                  <a:lnTo>
                    <a:pt x="27382" y="12374"/>
                  </a:lnTo>
                  <a:lnTo>
                    <a:pt x="25890" y="13779"/>
                  </a:lnTo>
                  <a:lnTo>
                    <a:pt x="24310" y="15183"/>
                  </a:lnTo>
                  <a:lnTo>
                    <a:pt x="22643" y="16411"/>
                  </a:lnTo>
                  <a:lnTo>
                    <a:pt x="20975" y="17772"/>
                  </a:lnTo>
                  <a:lnTo>
                    <a:pt x="20361" y="18342"/>
                  </a:lnTo>
                  <a:lnTo>
                    <a:pt x="19703" y="18913"/>
                  </a:lnTo>
                  <a:lnTo>
                    <a:pt x="19045" y="19439"/>
                  </a:lnTo>
                  <a:lnTo>
                    <a:pt x="18342" y="19966"/>
                  </a:lnTo>
                  <a:lnTo>
                    <a:pt x="16851" y="20975"/>
                  </a:lnTo>
                  <a:lnTo>
                    <a:pt x="15271" y="21940"/>
                  </a:lnTo>
                  <a:lnTo>
                    <a:pt x="13647" y="22906"/>
                  </a:lnTo>
                  <a:lnTo>
                    <a:pt x="12024" y="23783"/>
                  </a:lnTo>
                  <a:lnTo>
                    <a:pt x="8820" y="25495"/>
                  </a:lnTo>
                  <a:lnTo>
                    <a:pt x="7241" y="26328"/>
                  </a:lnTo>
                  <a:lnTo>
                    <a:pt x="3379" y="28171"/>
                  </a:lnTo>
                  <a:lnTo>
                    <a:pt x="88" y="30058"/>
                  </a:lnTo>
                  <a:lnTo>
                    <a:pt x="44" y="30102"/>
                  </a:lnTo>
                  <a:lnTo>
                    <a:pt x="0" y="30190"/>
                  </a:lnTo>
                  <a:lnTo>
                    <a:pt x="0" y="30234"/>
                  </a:lnTo>
                  <a:lnTo>
                    <a:pt x="44" y="30321"/>
                  </a:lnTo>
                  <a:lnTo>
                    <a:pt x="88" y="30365"/>
                  </a:lnTo>
                  <a:lnTo>
                    <a:pt x="176" y="30409"/>
                  </a:lnTo>
                  <a:lnTo>
                    <a:pt x="264" y="30365"/>
                  </a:lnTo>
                  <a:lnTo>
                    <a:pt x="3555" y="28479"/>
                  </a:lnTo>
                  <a:lnTo>
                    <a:pt x="7372" y="26636"/>
                  </a:lnTo>
                  <a:lnTo>
                    <a:pt x="8952" y="25802"/>
                  </a:lnTo>
                  <a:lnTo>
                    <a:pt x="12199" y="24090"/>
                  </a:lnTo>
                  <a:lnTo>
                    <a:pt x="13867" y="23213"/>
                  </a:lnTo>
                  <a:lnTo>
                    <a:pt x="15490" y="22248"/>
                  </a:lnTo>
                  <a:lnTo>
                    <a:pt x="17026" y="21282"/>
                  </a:lnTo>
                  <a:lnTo>
                    <a:pt x="18562" y="20229"/>
                  </a:lnTo>
                  <a:lnTo>
                    <a:pt x="19264" y="19702"/>
                  </a:lnTo>
                  <a:lnTo>
                    <a:pt x="19922" y="19176"/>
                  </a:lnTo>
                  <a:lnTo>
                    <a:pt x="20580" y="18605"/>
                  </a:lnTo>
                  <a:lnTo>
                    <a:pt x="21239" y="18035"/>
                  </a:lnTo>
                  <a:lnTo>
                    <a:pt x="22862" y="16675"/>
                  </a:lnTo>
                  <a:lnTo>
                    <a:pt x="24530" y="15446"/>
                  </a:lnTo>
                  <a:lnTo>
                    <a:pt x="26153" y="14042"/>
                  </a:lnTo>
                  <a:lnTo>
                    <a:pt x="27645" y="12638"/>
                  </a:lnTo>
                  <a:lnTo>
                    <a:pt x="28347" y="11892"/>
                  </a:lnTo>
                  <a:lnTo>
                    <a:pt x="29049" y="11146"/>
                  </a:lnTo>
                  <a:lnTo>
                    <a:pt x="29708" y="10400"/>
                  </a:lnTo>
                  <a:lnTo>
                    <a:pt x="30322" y="9610"/>
                  </a:lnTo>
                  <a:lnTo>
                    <a:pt x="30936" y="8864"/>
                  </a:lnTo>
                  <a:lnTo>
                    <a:pt x="31507" y="8030"/>
                  </a:lnTo>
                  <a:lnTo>
                    <a:pt x="32077" y="7240"/>
                  </a:lnTo>
                  <a:lnTo>
                    <a:pt x="32647" y="6407"/>
                  </a:lnTo>
                  <a:lnTo>
                    <a:pt x="33174" y="5529"/>
                  </a:lnTo>
                  <a:lnTo>
                    <a:pt x="33657" y="4652"/>
                  </a:lnTo>
                  <a:lnTo>
                    <a:pt x="34666" y="2809"/>
                  </a:lnTo>
                  <a:lnTo>
                    <a:pt x="36026" y="263"/>
                  </a:lnTo>
                  <a:lnTo>
                    <a:pt x="36026" y="176"/>
                  </a:lnTo>
                  <a:lnTo>
                    <a:pt x="36026" y="132"/>
                  </a:lnTo>
                  <a:lnTo>
                    <a:pt x="35982" y="44"/>
                  </a:lnTo>
                  <a:lnTo>
                    <a:pt x="3593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4" name="Google Shape;7884;p246"/>
            <p:cNvSpPr/>
            <p:nvPr/>
          </p:nvSpPr>
          <p:spPr>
            <a:xfrm>
              <a:off x="5375425" y="2000175"/>
              <a:ext cx="840325" cy="647250"/>
            </a:xfrm>
            <a:custGeom>
              <a:avLst/>
              <a:gdLst/>
              <a:ahLst/>
              <a:cxnLst/>
              <a:rect l="l" t="t" r="r" b="b"/>
              <a:pathLst>
                <a:path w="33613" h="25890" extrusionOk="0">
                  <a:moveTo>
                    <a:pt x="33350" y="1"/>
                  </a:moveTo>
                  <a:lnTo>
                    <a:pt x="33306" y="88"/>
                  </a:lnTo>
                  <a:lnTo>
                    <a:pt x="31638" y="2897"/>
                  </a:lnTo>
                  <a:lnTo>
                    <a:pt x="30322" y="4783"/>
                  </a:lnTo>
                  <a:lnTo>
                    <a:pt x="28874" y="6495"/>
                  </a:lnTo>
                  <a:lnTo>
                    <a:pt x="26943" y="8426"/>
                  </a:lnTo>
                  <a:lnTo>
                    <a:pt x="25056" y="10049"/>
                  </a:lnTo>
                  <a:lnTo>
                    <a:pt x="22994" y="11673"/>
                  </a:lnTo>
                  <a:lnTo>
                    <a:pt x="20361" y="14042"/>
                  </a:lnTo>
                  <a:lnTo>
                    <a:pt x="18123" y="15929"/>
                  </a:lnTo>
                  <a:lnTo>
                    <a:pt x="16105" y="17289"/>
                  </a:lnTo>
                  <a:lnTo>
                    <a:pt x="14174" y="18430"/>
                  </a:lnTo>
                  <a:lnTo>
                    <a:pt x="12112" y="19571"/>
                  </a:lnTo>
                  <a:lnTo>
                    <a:pt x="7811" y="21677"/>
                  </a:lnTo>
                  <a:lnTo>
                    <a:pt x="5661" y="22555"/>
                  </a:lnTo>
                  <a:lnTo>
                    <a:pt x="3511" y="23608"/>
                  </a:lnTo>
                  <a:lnTo>
                    <a:pt x="88" y="25539"/>
                  </a:lnTo>
                  <a:lnTo>
                    <a:pt x="1" y="25583"/>
                  </a:lnTo>
                  <a:lnTo>
                    <a:pt x="1" y="25671"/>
                  </a:lnTo>
                  <a:lnTo>
                    <a:pt x="1" y="25714"/>
                  </a:lnTo>
                  <a:lnTo>
                    <a:pt x="1" y="25802"/>
                  </a:lnTo>
                  <a:lnTo>
                    <a:pt x="88" y="25846"/>
                  </a:lnTo>
                  <a:lnTo>
                    <a:pt x="176" y="25890"/>
                  </a:lnTo>
                  <a:lnTo>
                    <a:pt x="264" y="25846"/>
                  </a:lnTo>
                  <a:lnTo>
                    <a:pt x="3686" y="23915"/>
                  </a:lnTo>
                  <a:lnTo>
                    <a:pt x="5793" y="22862"/>
                  </a:lnTo>
                  <a:lnTo>
                    <a:pt x="7943" y="22028"/>
                  </a:lnTo>
                  <a:lnTo>
                    <a:pt x="12287" y="19878"/>
                  </a:lnTo>
                  <a:lnTo>
                    <a:pt x="14349" y="18737"/>
                  </a:lnTo>
                  <a:lnTo>
                    <a:pt x="16280" y="17553"/>
                  </a:lnTo>
                  <a:lnTo>
                    <a:pt x="18299" y="16236"/>
                  </a:lnTo>
                  <a:lnTo>
                    <a:pt x="18343" y="16236"/>
                  </a:lnTo>
                  <a:lnTo>
                    <a:pt x="20580" y="14306"/>
                  </a:lnTo>
                  <a:lnTo>
                    <a:pt x="23213" y="11936"/>
                  </a:lnTo>
                  <a:lnTo>
                    <a:pt x="25276" y="10312"/>
                  </a:lnTo>
                  <a:lnTo>
                    <a:pt x="27206" y="8689"/>
                  </a:lnTo>
                  <a:lnTo>
                    <a:pt x="29137" y="6714"/>
                  </a:lnTo>
                  <a:lnTo>
                    <a:pt x="30585" y="5003"/>
                  </a:lnTo>
                  <a:lnTo>
                    <a:pt x="31946" y="3072"/>
                  </a:lnTo>
                  <a:lnTo>
                    <a:pt x="33569" y="264"/>
                  </a:lnTo>
                  <a:lnTo>
                    <a:pt x="33613" y="176"/>
                  </a:lnTo>
                  <a:lnTo>
                    <a:pt x="33613" y="132"/>
                  </a:lnTo>
                  <a:lnTo>
                    <a:pt x="33569" y="44"/>
                  </a:lnTo>
                  <a:lnTo>
                    <a:pt x="3352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5" name="Google Shape;7885;p246"/>
            <p:cNvSpPr/>
            <p:nvPr/>
          </p:nvSpPr>
          <p:spPr>
            <a:xfrm>
              <a:off x="5351300" y="2536625"/>
              <a:ext cx="160175" cy="88875"/>
            </a:xfrm>
            <a:custGeom>
              <a:avLst/>
              <a:gdLst/>
              <a:ahLst/>
              <a:cxnLst/>
              <a:rect l="l" t="t" r="r" b="b"/>
              <a:pathLst>
                <a:path w="6407" h="3555" extrusionOk="0">
                  <a:moveTo>
                    <a:pt x="6231" y="0"/>
                  </a:moveTo>
                  <a:lnTo>
                    <a:pt x="6143" y="44"/>
                  </a:lnTo>
                  <a:lnTo>
                    <a:pt x="3554" y="1273"/>
                  </a:lnTo>
                  <a:lnTo>
                    <a:pt x="88" y="3247"/>
                  </a:lnTo>
                  <a:lnTo>
                    <a:pt x="44" y="3291"/>
                  </a:lnTo>
                  <a:lnTo>
                    <a:pt x="0" y="3335"/>
                  </a:lnTo>
                  <a:lnTo>
                    <a:pt x="0" y="3423"/>
                  </a:lnTo>
                  <a:lnTo>
                    <a:pt x="44" y="3467"/>
                  </a:lnTo>
                  <a:lnTo>
                    <a:pt x="88" y="3554"/>
                  </a:lnTo>
                  <a:lnTo>
                    <a:pt x="263" y="3554"/>
                  </a:lnTo>
                  <a:lnTo>
                    <a:pt x="3730" y="1580"/>
                  </a:lnTo>
                  <a:lnTo>
                    <a:pt x="6319" y="351"/>
                  </a:lnTo>
                  <a:lnTo>
                    <a:pt x="6363" y="307"/>
                  </a:lnTo>
                  <a:lnTo>
                    <a:pt x="6407" y="263"/>
                  </a:lnTo>
                  <a:lnTo>
                    <a:pt x="6407" y="176"/>
                  </a:lnTo>
                  <a:lnTo>
                    <a:pt x="6363" y="132"/>
                  </a:lnTo>
                  <a:lnTo>
                    <a:pt x="6363" y="44"/>
                  </a:lnTo>
                  <a:lnTo>
                    <a:pt x="6275" y="44"/>
                  </a:lnTo>
                  <a:lnTo>
                    <a:pt x="623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6" name="Google Shape;7886;p246"/>
            <p:cNvSpPr/>
            <p:nvPr/>
          </p:nvSpPr>
          <p:spPr>
            <a:xfrm>
              <a:off x="5904175" y="2181175"/>
              <a:ext cx="137150" cy="118500"/>
            </a:xfrm>
            <a:custGeom>
              <a:avLst/>
              <a:gdLst/>
              <a:ahLst/>
              <a:cxnLst/>
              <a:rect l="l" t="t" r="r" b="b"/>
              <a:pathLst>
                <a:path w="5486" h="4740" extrusionOk="0">
                  <a:moveTo>
                    <a:pt x="5267" y="1"/>
                  </a:moveTo>
                  <a:lnTo>
                    <a:pt x="5223" y="45"/>
                  </a:lnTo>
                  <a:lnTo>
                    <a:pt x="3555" y="1493"/>
                  </a:lnTo>
                  <a:lnTo>
                    <a:pt x="89" y="4433"/>
                  </a:lnTo>
                  <a:lnTo>
                    <a:pt x="45" y="4477"/>
                  </a:lnTo>
                  <a:lnTo>
                    <a:pt x="1" y="4564"/>
                  </a:lnTo>
                  <a:lnTo>
                    <a:pt x="1" y="4608"/>
                  </a:lnTo>
                  <a:lnTo>
                    <a:pt x="45" y="4696"/>
                  </a:lnTo>
                  <a:lnTo>
                    <a:pt x="89" y="4740"/>
                  </a:lnTo>
                  <a:lnTo>
                    <a:pt x="176" y="4740"/>
                  </a:lnTo>
                  <a:lnTo>
                    <a:pt x="308" y="4696"/>
                  </a:lnTo>
                  <a:lnTo>
                    <a:pt x="3775" y="1756"/>
                  </a:lnTo>
                  <a:lnTo>
                    <a:pt x="5442" y="308"/>
                  </a:lnTo>
                  <a:lnTo>
                    <a:pt x="5486" y="264"/>
                  </a:lnTo>
                  <a:lnTo>
                    <a:pt x="5486" y="220"/>
                  </a:lnTo>
                  <a:lnTo>
                    <a:pt x="5486" y="132"/>
                  </a:lnTo>
                  <a:lnTo>
                    <a:pt x="5442" y="89"/>
                  </a:lnTo>
                  <a:lnTo>
                    <a:pt x="5398" y="45"/>
                  </a:lnTo>
                  <a:lnTo>
                    <a:pt x="535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7" name="Google Shape;7887;p246"/>
            <p:cNvSpPr/>
            <p:nvPr/>
          </p:nvSpPr>
          <p:spPr>
            <a:xfrm>
              <a:off x="5889925" y="2072575"/>
              <a:ext cx="210650" cy="199675"/>
            </a:xfrm>
            <a:custGeom>
              <a:avLst/>
              <a:gdLst/>
              <a:ahLst/>
              <a:cxnLst/>
              <a:rect l="l" t="t" r="r" b="b"/>
              <a:pathLst>
                <a:path w="8426" h="7987" extrusionOk="0">
                  <a:moveTo>
                    <a:pt x="8162" y="1"/>
                  </a:moveTo>
                  <a:lnTo>
                    <a:pt x="8118" y="45"/>
                  </a:lnTo>
                  <a:lnTo>
                    <a:pt x="6670" y="1800"/>
                  </a:lnTo>
                  <a:lnTo>
                    <a:pt x="4871" y="3599"/>
                  </a:lnTo>
                  <a:lnTo>
                    <a:pt x="3379" y="4784"/>
                  </a:lnTo>
                  <a:lnTo>
                    <a:pt x="1712" y="6232"/>
                  </a:lnTo>
                  <a:lnTo>
                    <a:pt x="44" y="7680"/>
                  </a:lnTo>
                  <a:lnTo>
                    <a:pt x="0" y="7724"/>
                  </a:lnTo>
                  <a:lnTo>
                    <a:pt x="0" y="7811"/>
                  </a:lnTo>
                  <a:lnTo>
                    <a:pt x="0" y="7855"/>
                  </a:lnTo>
                  <a:lnTo>
                    <a:pt x="44" y="7943"/>
                  </a:lnTo>
                  <a:lnTo>
                    <a:pt x="88" y="7987"/>
                  </a:lnTo>
                  <a:lnTo>
                    <a:pt x="176" y="7987"/>
                  </a:lnTo>
                  <a:lnTo>
                    <a:pt x="308" y="7943"/>
                  </a:lnTo>
                  <a:lnTo>
                    <a:pt x="1931" y="6495"/>
                  </a:lnTo>
                  <a:lnTo>
                    <a:pt x="3599" y="5047"/>
                  </a:lnTo>
                  <a:lnTo>
                    <a:pt x="5091" y="3862"/>
                  </a:lnTo>
                  <a:lnTo>
                    <a:pt x="6934" y="2019"/>
                  </a:lnTo>
                  <a:lnTo>
                    <a:pt x="8382" y="264"/>
                  </a:lnTo>
                  <a:lnTo>
                    <a:pt x="8426" y="220"/>
                  </a:lnTo>
                  <a:lnTo>
                    <a:pt x="8426" y="132"/>
                  </a:lnTo>
                  <a:lnTo>
                    <a:pt x="8426" y="88"/>
                  </a:lnTo>
                  <a:lnTo>
                    <a:pt x="838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8" name="Google Shape;7888;p246"/>
            <p:cNvSpPr/>
            <p:nvPr/>
          </p:nvSpPr>
          <p:spPr>
            <a:xfrm>
              <a:off x="5303025" y="2516875"/>
              <a:ext cx="109725" cy="65825"/>
            </a:xfrm>
            <a:custGeom>
              <a:avLst/>
              <a:gdLst/>
              <a:ahLst/>
              <a:cxnLst/>
              <a:rect l="l" t="t" r="r" b="b"/>
              <a:pathLst>
                <a:path w="4389" h="2633" extrusionOk="0">
                  <a:moveTo>
                    <a:pt x="4213" y="0"/>
                  </a:moveTo>
                  <a:lnTo>
                    <a:pt x="4169" y="44"/>
                  </a:lnTo>
                  <a:lnTo>
                    <a:pt x="88" y="2282"/>
                  </a:lnTo>
                  <a:lnTo>
                    <a:pt x="44" y="2326"/>
                  </a:lnTo>
                  <a:lnTo>
                    <a:pt x="0" y="2414"/>
                  </a:lnTo>
                  <a:lnTo>
                    <a:pt x="0" y="2457"/>
                  </a:lnTo>
                  <a:lnTo>
                    <a:pt x="0" y="2545"/>
                  </a:lnTo>
                  <a:lnTo>
                    <a:pt x="88" y="2589"/>
                  </a:lnTo>
                  <a:lnTo>
                    <a:pt x="176" y="2633"/>
                  </a:lnTo>
                  <a:lnTo>
                    <a:pt x="264" y="2589"/>
                  </a:lnTo>
                  <a:lnTo>
                    <a:pt x="4301" y="351"/>
                  </a:lnTo>
                  <a:lnTo>
                    <a:pt x="4388" y="307"/>
                  </a:lnTo>
                  <a:lnTo>
                    <a:pt x="4388" y="263"/>
                  </a:lnTo>
                  <a:lnTo>
                    <a:pt x="4388" y="176"/>
                  </a:lnTo>
                  <a:lnTo>
                    <a:pt x="4388" y="132"/>
                  </a:lnTo>
                  <a:lnTo>
                    <a:pt x="4345" y="44"/>
                  </a:lnTo>
                  <a:lnTo>
                    <a:pt x="4301" y="44"/>
                  </a:lnTo>
                  <a:lnTo>
                    <a:pt x="421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9" name="Google Shape;7889;p246"/>
            <p:cNvSpPr/>
            <p:nvPr/>
          </p:nvSpPr>
          <p:spPr>
            <a:xfrm>
              <a:off x="6039125" y="1741275"/>
              <a:ext cx="930275" cy="1504025"/>
            </a:xfrm>
            <a:custGeom>
              <a:avLst/>
              <a:gdLst/>
              <a:ahLst/>
              <a:cxnLst/>
              <a:rect l="l" t="t" r="r" b="b"/>
              <a:pathLst>
                <a:path w="37211" h="60161" extrusionOk="0">
                  <a:moveTo>
                    <a:pt x="35149" y="1"/>
                  </a:moveTo>
                  <a:lnTo>
                    <a:pt x="35105" y="45"/>
                  </a:lnTo>
                  <a:lnTo>
                    <a:pt x="35017" y="89"/>
                  </a:lnTo>
                  <a:lnTo>
                    <a:pt x="34973" y="132"/>
                  </a:lnTo>
                  <a:lnTo>
                    <a:pt x="34973" y="176"/>
                  </a:lnTo>
                  <a:lnTo>
                    <a:pt x="34973" y="264"/>
                  </a:lnTo>
                  <a:lnTo>
                    <a:pt x="35017" y="308"/>
                  </a:lnTo>
                  <a:lnTo>
                    <a:pt x="36333" y="1756"/>
                  </a:lnTo>
                  <a:lnTo>
                    <a:pt x="36509" y="2195"/>
                  </a:lnTo>
                  <a:lnTo>
                    <a:pt x="36772" y="4433"/>
                  </a:lnTo>
                  <a:lnTo>
                    <a:pt x="36860" y="7329"/>
                  </a:lnTo>
                  <a:lnTo>
                    <a:pt x="36728" y="8557"/>
                  </a:lnTo>
                  <a:lnTo>
                    <a:pt x="35938" y="10400"/>
                  </a:lnTo>
                  <a:lnTo>
                    <a:pt x="34973" y="12770"/>
                  </a:lnTo>
                  <a:lnTo>
                    <a:pt x="33657" y="16588"/>
                  </a:lnTo>
                  <a:lnTo>
                    <a:pt x="32252" y="19133"/>
                  </a:lnTo>
                  <a:lnTo>
                    <a:pt x="30936" y="21590"/>
                  </a:lnTo>
                  <a:lnTo>
                    <a:pt x="29883" y="24091"/>
                  </a:lnTo>
                  <a:lnTo>
                    <a:pt x="27250" y="28742"/>
                  </a:lnTo>
                  <a:lnTo>
                    <a:pt x="27250" y="28830"/>
                  </a:lnTo>
                  <a:lnTo>
                    <a:pt x="27206" y="30585"/>
                  </a:lnTo>
                  <a:lnTo>
                    <a:pt x="27338" y="32253"/>
                  </a:lnTo>
                  <a:lnTo>
                    <a:pt x="28435" y="40239"/>
                  </a:lnTo>
                  <a:lnTo>
                    <a:pt x="28215" y="40590"/>
                  </a:lnTo>
                  <a:lnTo>
                    <a:pt x="27426" y="41204"/>
                  </a:lnTo>
                  <a:lnTo>
                    <a:pt x="25144" y="42565"/>
                  </a:lnTo>
                  <a:lnTo>
                    <a:pt x="22730" y="44232"/>
                  </a:lnTo>
                  <a:lnTo>
                    <a:pt x="20054" y="45856"/>
                  </a:lnTo>
                  <a:lnTo>
                    <a:pt x="20054" y="45900"/>
                  </a:lnTo>
                  <a:lnTo>
                    <a:pt x="16499" y="48708"/>
                  </a:lnTo>
                  <a:lnTo>
                    <a:pt x="14569" y="49761"/>
                  </a:lnTo>
                  <a:lnTo>
                    <a:pt x="14569" y="49805"/>
                  </a:lnTo>
                  <a:lnTo>
                    <a:pt x="12418" y="51867"/>
                  </a:lnTo>
                  <a:lnTo>
                    <a:pt x="11409" y="52569"/>
                  </a:lnTo>
                  <a:lnTo>
                    <a:pt x="8118" y="54281"/>
                  </a:lnTo>
                  <a:lnTo>
                    <a:pt x="6626" y="54939"/>
                  </a:lnTo>
                  <a:lnTo>
                    <a:pt x="6626" y="54983"/>
                  </a:lnTo>
                  <a:lnTo>
                    <a:pt x="5134" y="56036"/>
                  </a:lnTo>
                  <a:lnTo>
                    <a:pt x="3160" y="57484"/>
                  </a:lnTo>
                  <a:lnTo>
                    <a:pt x="88" y="59854"/>
                  </a:lnTo>
                  <a:lnTo>
                    <a:pt x="0" y="59897"/>
                  </a:lnTo>
                  <a:lnTo>
                    <a:pt x="0" y="59941"/>
                  </a:lnTo>
                  <a:lnTo>
                    <a:pt x="0" y="60029"/>
                  </a:lnTo>
                  <a:lnTo>
                    <a:pt x="44" y="60073"/>
                  </a:lnTo>
                  <a:lnTo>
                    <a:pt x="88" y="60117"/>
                  </a:lnTo>
                  <a:lnTo>
                    <a:pt x="176" y="60161"/>
                  </a:lnTo>
                  <a:lnTo>
                    <a:pt x="264" y="60117"/>
                  </a:lnTo>
                  <a:lnTo>
                    <a:pt x="3335" y="57791"/>
                  </a:lnTo>
                  <a:lnTo>
                    <a:pt x="5354" y="56299"/>
                  </a:lnTo>
                  <a:lnTo>
                    <a:pt x="6802" y="55246"/>
                  </a:lnTo>
                  <a:lnTo>
                    <a:pt x="8250" y="54588"/>
                  </a:lnTo>
                  <a:lnTo>
                    <a:pt x="11585" y="52877"/>
                  </a:lnTo>
                  <a:lnTo>
                    <a:pt x="11585" y="52833"/>
                  </a:lnTo>
                  <a:lnTo>
                    <a:pt x="12638" y="52174"/>
                  </a:lnTo>
                  <a:lnTo>
                    <a:pt x="12638" y="52131"/>
                  </a:lnTo>
                  <a:lnTo>
                    <a:pt x="14788" y="50068"/>
                  </a:lnTo>
                  <a:lnTo>
                    <a:pt x="16675" y="48971"/>
                  </a:lnTo>
                  <a:lnTo>
                    <a:pt x="16719" y="48971"/>
                  </a:lnTo>
                  <a:lnTo>
                    <a:pt x="20229" y="46163"/>
                  </a:lnTo>
                  <a:lnTo>
                    <a:pt x="22906" y="44539"/>
                  </a:lnTo>
                  <a:lnTo>
                    <a:pt x="25319" y="42872"/>
                  </a:lnTo>
                  <a:lnTo>
                    <a:pt x="27645" y="41512"/>
                  </a:lnTo>
                  <a:lnTo>
                    <a:pt x="27645" y="41468"/>
                  </a:lnTo>
                  <a:lnTo>
                    <a:pt x="28435" y="40853"/>
                  </a:lnTo>
                  <a:lnTo>
                    <a:pt x="28479" y="40809"/>
                  </a:lnTo>
                  <a:lnTo>
                    <a:pt x="28786" y="40415"/>
                  </a:lnTo>
                  <a:lnTo>
                    <a:pt x="28786" y="40283"/>
                  </a:lnTo>
                  <a:lnTo>
                    <a:pt x="27689" y="32209"/>
                  </a:lnTo>
                  <a:lnTo>
                    <a:pt x="27557" y="30585"/>
                  </a:lnTo>
                  <a:lnTo>
                    <a:pt x="27601" y="28874"/>
                  </a:lnTo>
                  <a:lnTo>
                    <a:pt x="30190" y="24223"/>
                  </a:lnTo>
                  <a:lnTo>
                    <a:pt x="31243" y="21722"/>
                  </a:lnTo>
                  <a:lnTo>
                    <a:pt x="32560" y="19308"/>
                  </a:lnTo>
                  <a:lnTo>
                    <a:pt x="33964" y="16763"/>
                  </a:lnTo>
                  <a:lnTo>
                    <a:pt x="33964" y="16719"/>
                  </a:lnTo>
                  <a:lnTo>
                    <a:pt x="35280" y="12902"/>
                  </a:lnTo>
                  <a:lnTo>
                    <a:pt x="36246" y="10532"/>
                  </a:lnTo>
                  <a:lnTo>
                    <a:pt x="37079" y="8645"/>
                  </a:lnTo>
                  <a:lnTo>
                    <a:pt x="37079" y="8601"/>
                  </a:lnTo>
                  <a:lnTo>
                    <a:pt x="37211" y="7373"/>
                  </a:lnTo>
                  <a:lnTo>
                    <a:pt x="37123" y="4389"/>
                  </a:lnTo>
                  <a:lnTo>
                    <a:pt x="36860" y="2107"/>
                  </a:lnTo>
                  <a:lnTo>
                    <a:pt x="36860" y="2063"/>
                  </a:lnTo>
                  <a:lnTo>
                    <a:pt x="36640" y="1580"/>
                  </a:lnTo>
                  <a:lnTo>
                    <a:pt x="36597" y="1537"/>
                  </a:lnTo>
                  <a:lnTo>
                    <a:pt x="35280" y="89"/>
                  </a:lnTo>
                  <a:lnTo>
                    <a:pt x="35236" y="45"/>
                  </a:lnTo>
                  <a:lnTo>
                    <a:pt x="3514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0" name="Google Shape;7890;p246"/>
            <p:cNvSpPr/>
            <p:nvPr/>
          </p:nvSpPr>
          <p:spPr>
            <a:xfrm>
              <a:off x="6067650" y="1763225"/>
              <a:ext cx="930275" cy="1507300"/>
            </a:xfrm>
            <a:custGeom>
              <a:avLst/>
              <a:gdLst/>
              <a:ahLst/>
              <a:cxnLst/>
              <a:rect l="l" t="t" r="r" b="b"/>
              <a:pathLst>
                <a:path w="37211" h="60292" extrusionOk="0">
                  <a:moveTo>
                    <a:pt x="35982" y="0"/>
                  </a:moveTo>
                  <a:lnTo>
                    <a:pt x="35938" y="44"/>
                  </a:lnTo>
                  <a:lnTo>
                    <a:pt x="35851" y="88"/>
                  </a:lnTo>
                  <a:lnTo>
                    <a:pt x="35807" y="132"/>
                  </a:lnTo>
                  <a:lnTo>
                    <a:pt x="35807" y="176"/>
                  </a:lnTo>
                  <a:lnTo>
                    <a:pt x="35851" y="264"/>
                  </a:lnTo>
                  <a:lnTo>
                    <a:pt x="35894" y="308"/>
                  </a:lnTo>
                  <a:lnTo>
                    <a:pt x="36772" y="1141"/>
                  </a:lnTo>
                  <a:lnTo>
                    <a:pt x="36772" y="2370"/>
                  </a:lnTo>
                  <a:lnTo>
                    <a:pt x="36860" y="5310"/>
                  </a:lnTo>
                  <a:lnTo>
                    <a:pt x="36860" y="7241"/>
                  </a:lnTo>
                  <a:lnTo>
                    <a:pt x="36860" y="7943"/>
                  </a:lnTo>
                  <a:lnTo>
                    <a:pt x="36772" y="8557"/>
                  </a:lnTo>
                  <a:lnTo>
                    <a:pt x="36597" y="9127"/>
                  </a:lnTo>
                  <a:lnTo>
                    <a:pt x="36377" y="9786"/>
                  </a:lnTo>
                  <a:lnTo>
                    <a:pt x="35587" y="11629"/>
                  </a:lnTo>
                  <a:lnTo>
                    <a:pt x="34578" y="13823"/>
                  </a:lnTo>
                  <a:lnTo>
                    <a:pt x="33481" y="16631"/>
                  </a:lnTo>
                  <a:lnTo>
                    <a:pt x="32033" y="19001"/>
                  </a:lnTo>
                  <a:lnTo>
                    <a:pt x="30717" y="21414"/>
                  </a:lnTo>
                  <a:lnTo>
                    <a:pt x="29927" y="23652"/>
                  </a:lnTo>
                  <a:lnTo>
                    <a:pt x="29927" y="23740"/>
                  </a:lnTo>
                  <a:lnTo>
                    <a:pt x="30190" y="24924"/>
                  </a:lnTo>
                  <a:lnTo>
                    <a:pt x="30409" y="29532"/>
                  </a:lnTo>
                  <a:lnTo>
                    <a:pt x="30453" y="32472"/>
                  </a:lnTo>
                  <a:lnTo>
                    <a:pt x="30453" y="35587"/>
                  </a:lnTo>
                  <a:lnTo>
                    <a:pt x="30409" y="40195"/>
                  </a:lnTo>
                  <a:lnTo>
                    <a:pt x="30234" y="40370"/>
                  </a:lnTo>
                  <a:lnTo>
                    <a:pt x="29225" y="40941"/>
                  </a:lnTo>
                  <a:lnTo>
                    <a:pt x="29181" y="40985"/>
                  </a:lnTo>
                  <a:lnTo>
                    <a:pt x="28171" y="41950"/>
                  </a:lnTo>
                  <a:lnTo>
                    <a:pt x="26153" y="43047"/>
                  </a:lnTo>
                  <a:lnTo>
                    <a:pt x="23257" y="44627"/>
                  </a:lnTo>
                  <a:lnTo>
                    <a:pt x="20843" y="46206"/>
                  </a:lnTo>
                  <a:lnTo>
                    <a:pt x="18825" y="47391"/>
                  </a:lnTo>
                  <a:lnTo>
                    <a:pt x="18825" y="47435"/>
                  </a:lnTo>
                  <a:lnTo>
                    <a:pt x="16017" y="49585"/>
                  </a:lnTo>
                  <a:lnTo>
                    <a:pt x="13910" y="50594"/>
                  </a:lnTo>
                  <a:lnTo>
                    <a:pt x="13866" y="50638"/>
                  </a:lnTo>
                  <a:lnTo>
                    <a:pt x="12023" y="52262"/>
                  </a:lnTo>
                  <a:lnTo>
                    <a:pt x="11014" y="52920"/>
                  </a:lnTo>
                  <a:lnTo>
                    <a:pt x="7328" y="54895"/>
                  </a:lnTo>
                  <a:lnTo>
                    <a:pt x="5880" y="55641"/>
                  </a:lnTo>
                  <a:lnTo>
                    <a:pt x="4213" y="56869"/>
                  </a:lnTo>
                  <a:lnTo>
                    <a:pt x="2150" y="58361"/>
                  </a:lnTo>
                  <a:lnTo>
                    <a:pt x="88" y="59985"/>
                  </a:lnTo>
                  <a:lnTo>
                    <a:pt x="44" y="60029"/>
                  </a:lnTo>
                  <a:lnTo>
                    <a:pt x="0" y="60116"/>
                  </a:lnTo>
                  <a:lnTo>
                    <a:pt x="0" y="60160"/>
                  </a:lnTo>
                  <a:lnTo>
                    <a:pt x="44" y="60248"/>
                  </a:lnTo>
                  <a:lnTo>
                    <a:pt x="132" y="60292"/>
                  </a:lnTo>
                  <a:lnTo>
                    <a:pt x="176" y="60292"/>
                  </a:lnTo>
                  <a:lnTo>
                    <a:pt x="307" y="60248"/>
                  </a:lnTo>
                  <a:lnTo>
                    <a:pt x="2370" y="58668"/>
                  </a:lnTo>
                  <a:lnTo>
                    <a:pt x="4388" y="57176"/>
                  </a:lnTo>
                  <a:lnTo>
                    <a:pt x="6056" y="55904"/>
                  </a:lnTo>
                  <a:lnTo>
                    <a:pt x="7504" y="55202"/>
                  </a:lnTo>
                  <a:lnTo>
                    <a:pt x="11190" y="53227"/>
                  </a:lnTo>
                  <a:lnTo>
                    <a:pt x="12243" y="52525"/>
                  </a:lnTo>
                  <a:lnTo>
                    <a:pt x="14086" y="50902"/>
                  </a:lnTo>
                  <a:lnTo>
                    <a:pt x="16192" y="49892"/>
                  </a:lnTo>
                  <a:lnTo>
                    <a:pt x="16192" y="49848"/>
                  </a:lnTo>
                  <a:lnTo>
                    <a:pt x="19044" y="47698"/>
                  </a:lnTo>
                  <a:lnTo>
                    <a:pt x="21019" y="46514"/>
                  </a:lnTo>
                  <a:lnTo>
                    <a:pt x="23432" y="44934"/>
                  </a:lnTo>
                  <a:lnTo>
                    <a:pt x="26328" y="43354"/>
                  </a:lnTo>
                  <a:lnTo>
                    <a:pt x="28347" y="42213"/>
                  </a:lnTo>
                  <a:lnTo>
                    <a:pt x="28391" y="42213"/>
                  </a:lnTo>
                  <a:lnTo>
                    <a:pt x="29400" y="41248"/>
                  </a:lnTo>
                  <a:lnTo>
                    <a:pt x="30453" y="40677"/>
                  </a:lnTo>
                  <a:lnTo>
                    <a:pt x="30497" y="40634"/>
                  </a:lnTo>
                  <a:lnTo>
                    <a:pt x="30717" y="40370"/>
                  </a:lnTo>
                  <a:lnTo>
                    <a:pt x="30760" y="40239"/>
                  </a:lnTo>
                  <a:lnTo>
                    <a:pt x="30804" y="35587"/>
                  </a:lnTo>
                  <a:lnTo>
                    <a:pt x="30804" y="32472"/>
                  </a:lnTo>
                  <a:lnTo>
                    <a:pt x="30760" y="29488"/>
                  </a:lnTo>
                  <a:lnTo>
                    <a:pt x="30541" y="24881"/>
                  </a:lnTo>
                  <a:lnTo>
                    <a:pt x="30541" y="24837"/>
                  </a:lnTo>
                  <a:lnTo>
                    <a:pt x="30278" y="23740"/>
                  </a:lnTo>
                  <a:lnTo>
                    <a:pt x="31024" y="21546"/>
                  </a:lnTo>
                  <a:lnTo>
                    <a:pt x="32340" y="19176"/>
                  </a:lnTo>
                  <a:lnTo>
                    <a:pt x="33788" y="16807"/>
                  </a:lnTo>
                  <a:lnTo>
                    <a:pt x="33788" y="16763"/>
                  </a:lnTo>
                  <a:lnTo>
                    <a:pt x="34929" y="13954"/>
                  </a:lnTo>
                  <a:lnTo>
                    <a:pt x="35894" y="11760"/>
                  </a:lnTo>
                  <a:lnTo>
                    <a:pt x="36684" y="9917"/>
                  </a:lnTo>
                  <a:lnTo>
                    <a:pt x="36948" y="9215"/>
                  </a:lnTo>
                  <a:lnTo>
                    <a:pt x="37123" y="8601"/>
                  </a:lnTo>
                  <a:lnTo>
                    <a:pt x="37211" y="7987"/>
                  </a:lnTo>
                  <a:lnTo>
                    <a:pt x="37211" y="7285"/>
                  </a:lnTo>
                  <a:lnTo>
                    <a:pt x="37211" y="5310"/>
                  </a:lnTo>
                  <a:lnTo>
                    <a:pt x="37123" y="2370"/>
                  </a:lnTo>
                  <a:lnTo>
                    <a:pt x="37123" y="1097"/>
                  </a:lnTo>
                  <a:lnTo>
                    <a:pt x="37123" y="1010"/>
                  </a:lnTo>
                  <a:lnTo>
                    <a:pt x="37079" y="966"/>
                  </a:lnTo>
                  <a:lnTo>
                    <a:pt x="36114" y="44"/>
                  </a:lnTo>
                  <a:lnTo>
                    <a:pt x="36070" y="44"/>
                  </a:lnTo>
                  <a:lnTo>
                    <a:pt x="3598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1" name="Google Shape;7891;p246"/>
            <p:cNvSpPr/>
            <p:nvPr/>
          </p:nvSpPr>
          <p:spPr>
            <a:xfrm>
              <a:off x="7317150" y="4387275"/>
              <a:ext cx="64725" cy="41700"/>
            </a:xfrm>
            <a:custGeom>
              <a:avLst/>
              <a:gdLst/>
              <a:ahLst/>
              <a:cxnLst/>
              <a:rect l="l" t="t" r="r" b="b"/>
              <a:pathLst>
                <a:path w="2589" h="1668" extrusionOk="0">
                  <a:moveTo>
                    <a:pt x="132" y="0"/>
                  </a:moveTo>
                  <a:lnTo>
                    <a:pt x="88" y="44"/>
                  </a:lnTo>
                  <a:lnTo>
                    <a:pt x="44" y="88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44" y="307"/>
                  </a:lnTo>
                  <a:lnTo>
                    <a:pt x="88" y="351"/>
                  </a:lnTo>
                  <a:lnTo>
                    <a:pt x="2326" y="1624"/>
                  </a:lnTo>
                  <a:lnTo>
                    <a:pt x="2413" y="1668"/>
                  </a:lnTo>
                  <a:lnTo>
                    <a:pt x="2501" y="1624"/>
                  </a:lnTo>
                  <a:lnTo>
                    <a:pt x="2589" y="1580"/>
                  </a:lnTo>
                  <a:lnTo>
                    <a:pt x="2589" y="1492"/>
                  </a:lnTo>
                  <a:lnTo>
                    <a:pt x="2589" y="1448"/>
                  </a:lnTo>
                  <a:lnTo>
                    <a:pt x="2545" y="1360"/>
                  </a:lnTo>
                  <a:lnTo>
                    <a:pt x="2501" y="1317"/>
                  </a:lnTo>
                  <a:lnTo>
                    <a:pt x="263" y="44"/>
                  </a:lnTo>
                  <a:lnTo>
                    <a:pt x="21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2" name="Google Shape;7892;p246"/>
            <p:cNvSpPr/>
            <p:nvPr/>
          </p:nvSpPr>
          <p:spPr>
            <a:xfrm>
              <a:off x="7284225" y="4357650"/>
              <a:ext cx="41725" cy="38425"/>
            </a:xfrm>
            <a:custGeom>
              <a:avLst/>
              <a:gdLst/>
              <a:ahLst/>
              <a:cxnLst/>
              <a:rect l="l" t="t" r="r" b="b"/>
              <a:pathLst>
                <a:path w="1669" h="1537" extrusionOk="0">
                  <a:moveTo>
                    <a:pt x="88" y="0"/>
                  </a:moveTo>
                  <a:lnTo>
                    <a:pt x="45" y="88"/>
                  </a:lnTo>
                  <a:lnTo>
                    <a:pt x="1" y="132"/>
                  </a:lnTo>
                  <a:lnTo>
                    <a:pt x="1" y="176"/>
                  </a:lnTo>
                  <a:lnTo>
                    <a:pt x="45" y="264"/>
                  </a:lnTo>
                  <a:lnTo>
                    <a:pt x="483" y="966"/>
                  </a:lnTo>
                  <a:lnTo>
                    <a:pt x="571" y="1010"/>
                  </a:lnTo>
                  <a:lnTo>
                    <a:pt x="1405" y="1536"/>
                  </a:lnTo>
                  <a:lnTo>
                    <a:pt x="1580" y="1536"/>
                  </a:lnTo>
                  <a:lnTo>
                    <a:pt x="1668" y="1448"/>
                  </a:lnTo>
                  <a:lnTo>
                    <a:pt x="1668" y="1405"/>
                  </a:lnTo>
                  <a:lnTo>
                    <a:pt x="1668" y="1317"/>
                  </a:lnTo>
                  <a:lnTo>
                    <a:pt x="1624" y="1273"/>
                  </a:lnTo>
                  <a:lnTo>
                    <a:pt x="1580" y="1229"/>
                  </a:lnTo>
                  <a:lnTo>
                    <a:pt x="790" y="746"/>
                  </a:lnTo>
                  <a:lnTo>
                    <a:pt x="308" y="88"/>
                  </a:lnTo>
                  <a:lnTo>
                    <a:pt x="26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3" name="Google Shape;7893;p246"/>
            <p:cNvSpPr/>
            <p:nvPr/>
          </p:nvSpPr>
          <p:spPr>
            <a:xfrm>
              <a:off x="7108700" y="4199675"/>
              <a:ext cx="231500" cy="292925"/>
            </a:xfrm>
            <a:custGeom>
              <a:avLst/>
              <a:gdLst/>
              <a:ahLst/>
              <a:cxnLst/>
              <a:rect l="l" t="t" r="r" b="b"/>
              <a:pathLst>
                <a:path w="9260" h="11717" extrusionOk="0">
                  <a:moveTo>
                    <a:pt x="89" y="1"/>
                  </a:moveTo>
                  <a:lnTo>
                    <a:pt x="45" y="44"/>
                  </a:lnTo>
                  <a:lnTo>
                    <a:pt x="1" y="88"/>
                  </a:lnTo>
                  <a:lnTo>
                    <a:pt x="1" y="176"/>
                  </a:lnTo>
                  <a:lnTo>
                    <a:pt x="1" y="220"/>
                  </a:lnTo>
                  <a:lnTo>
                    <a:pt x="1624" y="3643"/>
                  </a:lnTo>
                  <a:lnTo>
                    <a:pt x="2985" y="6407"/>
                  </a:lnTo>
                  <a:lnTo>
                    <a:pt x="3774" y="8513"/>
                  </a:lnTo>
                  <a:lnTo>
                    <a:pt x="4213" y="9347"/>
                  </a:lnTo>
                  <a:lnTo>
                    <a:pt x="4301" y="9435"/>
                  </a:lnTo>
                  <a:lnTo>
                    <a:pt x="7373" y="10883"/>
                  </a:lnTo>
                  <a:lnTo>
                    <a:pt x="8996" y="11673"/>
                  </a:lnTo>
                  <a:lnTo>
                    <a:pt x="9084" y="11717"/>
                  </a:lnTo>
                  <a:lnTo>
                    <a:pt x="9172" y="11673"/>
                  </a:lnTo>
                  <a:lnTo>
                    <a:pt x="9260" y="11629"/>
                  </a:lnTo>
                  <a:lnTo>
                    <a:pt x="9260" y="11541"/>
                  </a:lnTo>
                  <a:lnTo>
                    <a:pt x="9260" y="11497"/>
                  </a:lnTo>
                  <a:lnTo>
                    <a:pt x="9216" y="11409"/>
                  </a:lnTo>
                  <a:lnTo>
                    <a:pt x="9172" y="11366"/>
                  </a:lnTo>
                  <a:lnTo>
                    <a:pt x="7548" y="10576"/>
                  </a:lnTo>
                  <a:lnTo>
                    <a:pt x="4520" y="9128"/>
                  </a:lnTo>
                  <a:lnTo>
                    <a:pt x="4082" y="8338"/>
                  </a:lnTo>
                  <a:lnTo>
                    <a:pt x="3336" y="6275"/>
                  </a:lnTo>
                  <a:lnTo>
                    <a:pt x="3292" y="6275"/>
                  </a:lnTo>
                  <a:lnTo>
                    <a:pt x="1932" y="3511"/>
                  </a:lnTo>
                  <a:lnTo>
                    <a:pt x="308" y="88"/>
                  </a:lnTo>
                  <a:lnTo>
                    <a:pt x="264" y="44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4" name="Google Shape;7894;p246"/>
            <p:cNvSpPr/>
            <p:nvPr/>
          </p:nvSpPr>
          <p:spPr>
            <a:xfrm>
              <a:off x="6978150" y="4100950"/>
              <a:ext cx="378500" cy="413600"/>
            </a:xfrm>
            <a:custGeom>
              <a:avLst/>
              <a:gdLst/>
              <a:ahLst/>
              <a:cxnLst/>
              <a:rect l="l" t="t" r="r" b="b"/>
              <a:pathLst>
                <a:path w="15140" h="16544" extrusionOk="0">
                  <a:moveTo>
                    <a:pt x="922" y="0"/>
                  </a:moveTo>
                  <a:lnTo>
                    <a:pt x="835" y="44"/>
                  </a:lnTo>
                  <a:lnTo>
                    <a:pt x="835" y="132"/>
                  </a:lnTo>
                  <a:lnTo>
                    <a:pt x="220" y="2326"/>
                  </a:lnTo>
                  <a:lnTo>
                    <a:pt x="1" y="3204"/>
                  </a:lnTo>
                  <a:lnTo>
                    <a:pt x="1" y="3335"/>
                  </a:lnTo>
                  <a:lnTo>
                    <a:pt x="791" y="5178"/>
                  </a:lnTo>
                  <a:lnTo>
                    <a:pt x="2283" y="7987"/>
                  </a:lnTo>
                  <a:lnTo>
                    <a:pt x="4257" y="11278"/>
                  </a:lnTo>
                  <a:lnTo>
                    <a:pt x="5223" y="12550"/>
                  </a:lnTo>
                  <a:lnTo>
                    <a:pt x="5223" y="12594"/>
                  </a:lnTo>
                  <a:lnTo>
                    <a:pt x="6056" y="13428"/>
                  </a:lnTo>
                  <a:lnTo>
                    <a:pt x="6100" y="13428"/>
                  </a:lnTo>
                  <a:lnTo>
                    <a:pt x="8733" y="14788"/>
                  </a:lnTo>
                  <a:lnTo>
                    <a:pt x="8777" y="14788"/>
                  </a:lnTo>
                  <a:lnTo>
                    <a:pt x="11542" y="15666"/>
                  </a:lnTo>
                  <a:lnTo>
                    <a:pt x="13779" y="16499"/>
                  </a:lnTo>
                  <a:lnTo>
                    <a:pt x="13823" y="16543"/>
                  </a:lnTo>
                  <a:lnTo>
                    <a:pt x="13867" y="16543"/>
                  </a:lnTo>
                  <a:lnTo>
                    <a:pt x="14964" y="16455"/>
                  </a:lnTo>
                  <a:lnTo>
                    <a:pt x="15052" y="16455"/>
                  </a:lnTo>
                  <a:lnTo>
                    <a:pt x="15096" y="16412"/>
                  </a:lnTo>
                  <a:lnTo>
                    <a:pt x="15140" y="16324"/>
                  </a:lnTo>
                  <a:lnTo>
                    <a:pt x="15140" y="16280"/>
                  </a:lnTo>
                  <a:lnTo>
                    <a:pt x="15096" y="16192"/>
                  </a:lnTo>
                  <a:lnTo>
                    <a:pt x="15052" y="16148"/>
                  </a:lnTo>
                  <a:lnTo>
                    <a:pt x="15008" y="16104"/>
                  </a:lnTo>
                  <a:lnTo>
                    <a:pt x="14964" y="16104"/>
                  </a:lnTo>
                  <a:lnTo>
                    <a:pt x="13867" y="16192"/>
                  </a:lnTo>
                  <a:lnTo>
                    <a:pt x="11673" y="15315"/>
                  </a:lnTo>
                  <a:lnTo>
                    <a:pt x="8909" y="14437"/>
                  </a:lnTo>
                  <a:lnTo>
                    <a:pt x="6276" y="13121"/>
                  </a:lnTo>
                  <a:lnTo>
                    <a:pt x="5486" y="12331"/>
                  </a:lnTo>
                  <a:lnTo>
                    <a:pt x="4521" y="11102"/>
                  </a:lnTo>
                  <a:lnTo>
                    <a:pt x="2590" y="7811"/>
                  </a:lnTo>
                  <a:lnTo>
                    <a:pt x="1098" y="5047"/>
                  </a:lnTo>
                  <a:lnTo>
                    <a:pt x="352" y="3247"/>
                  </a:lnTo>
                  <a:lnTo>
                    <a:pt x="571" y="2414"/>
                  </a:lnTo>
                  <a:lnTo>
                    <a:pt x="1142" y="220"/>
                  </a:lnTo>
                  <a:lnTo>
                    <a:pt x="1186" y="132"/>
                  </a:lnTo>
                  <a:lnTo>
                    <a:pt x="1142" y="88"/>
                  </a:lnTo>
                  <a:lnTo>
                    <a:pt x="109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5" name="Google Shape;7895;p246"/>
            <p:cNvSpPr/>
            <p:nvPr/>
          </p:nvSpPr>
          <p:spPr>
            <a:xfrm>
              <a:off x="6866275" y="4041700"/>
              <a:ext cx="453075" cy="489300"/>
            </a:xfrm>
            <a:custGeom>
              <a:avLst/>
              <a:gdLst/>
              <a:ahLst/>
              <a:cxnLst/>
              <a:rect l="l" t="t" r="r" b="b"/>
              <a:pathLst>
                <a:path w="18123" h="19572" extrusionOk="0">
                  <a:moveTo>
                    <a:pt x="2765" y="1"/>
                  </a:moveTo>
                  <a:lnTo>
                    <a:pt x="2721" y="89"/>
                  </a:lnTo>
                  <a:lnTo>
                    <a:pt x="966" y="2546"/>
                  </a:lnTo>
                  <a:lnTo>
                    <a:pt x="966" y="2590"/>
                  </a:lnTo>
                  <a:lnTo>
                    <a:pt x="176" y="4740"/>
                  </a:lnTo>
                  <a:lnTo>
                    <a:pt x="0" y="5442"/>
                  </a:lnTo>
                  <a:lnTo>
                    <a:pt x="0" y="5486"/>
                  </a:lnTo>
                  <a:lnTo>
                    <a:pt x="0" y="7153"/>
                  </a:lnTo>
                  <a:lnTo>
                    <a:pt x="44" y="7285"/>
                  </a:lnTo>
                  <a:lnTo>
                    <a:pt x="263" y="7504"/>
                  </a:lnTo>
                  <a:lnTo>
                    <a:pt x="307" y="7548"/>
                  </a:lnTo>
                  <a:lnTo>
                    <a:pt x="351" y="7592"/>
                  </a:lnTo>
                  <a:lnTo>
                    <a:pt x="1931" y="7680"/>
                  </a:lnTo>
                  <a:lnTo>
                    <a:pt x="3028" y="9260"/>
                  </a:lnTo>
                  <a:lnTo>
                    <a:pt x="4476" y="11849"/>
                  </a:lnTo>
                  <a:lnTo>
                    <a:pt x="5749" y="14569"/>
                  </a:lnTo>
                  <a:lnTo>
                    <a:pt x="6407" y="15622"/>
                  </a:lnTo>
                  <a:lnTo>
                    <a:pt x="6451" y="15666"/>
                  </a:lnTo>
                  <a:lnTo>
                    <a:pt x="7153" y="16280"/>
                  </a:lnTo>
                  <a:lnTo>
                    <a:pt x="7197" y="16280"/>
                  </a:lnTo>
                  <a:lnTo>
                    <a:pt x="7855" y="16588"/>
                  </a:lnTo>
                  <a:lnTo>
                    <a:pt x="8381" y="16675"/>
                  </a:lnTo>
                  <a:lnTo>
                    <a:pt x="12331" y="18036"/>
                  </a:lnTo>
                  <a:lnTo>
                    <a:pt x="14744" y="18738"/>
                  </a:lnTo>
                  <a:lnTo>
                    <a:pt x="17465" y="19571"/>
                  </a:lnTo>
                  <a:lnTo>
                    <a:pt x="17552" y="19571"/>
                  </a:lnTo>
                  <a:lnTo>
                    <a:pt x="17991" y="19484"/>
                  </a:lnTo>
                  <a:lnTo>
                    <a:pt x="18035" y="19484"/>
                  </a:lnTo>
                  <a:lnTo>
                    <a:pt x="18123" y="19440"/>
                  </a:lnTo>
                  <a:lnTo>
                    <a:pt x="18123" y="19352"/>
                  </a:lnTo>
                  <a:lnTo>
                    <a:pt x="18123" y="19308"/>
                  </a:lnTo>
                  <a:lnTo>
                    <a:pt x="18123" y="19220"/>
                  </a:lnTo>
                  <a:lnTo>
                    <a:pt x="18035" y="19177"/>
                  </a:lnTo>
                  <a:lnTo>
                    <a:pt x="17991" y="19133"/>
                  </a:lnTo>
                  <a:lnTo>
                    <a:pt x="17903" y="19133"/>
                  </a:lnTo>
                  <a:lnTo>
                    <a:pt x="17508" y="19220"/>
                  </a:lnTo>
                  <a:lnTo>
                    <a:pt x="14876" y="18431"/>
                  </a:lnTo>
                  <a:lnTo>
                    <a:pt x="12418" y="17685"/>
                  </a:lnTo>
                  <a:lnTo>
                    <a:pt x="8469" y="16324"/>
                  </a:lnTo>
                  <a:lnTo>
                    <a:pt x="7943" y="16237"/>
                  </a:lnTo>
                  <a:lnTo>
                    <a:pt x="7328" y="15973"/>
                  </a:lnTo>
                  <a:lnTo>
                    <a:pt x="6714" y="15403"/>
                  </a:lnTo>
                  <a:lnTo>
                    <a:pt x="6056" y="14394"/>
                  </a:lnTo>
                  <a:lnTo>
                    <a:pt x="4783" y="11673"/>
                  </a:lnTo>
                  <a:lnTo>
                    <a:pt x="3335" y="9084"/>
                  </a:lnTo>
                  <a:lnTo>
                    <a:pt x="3335" y="9040"/>
                  </a:lnTo>
                  <a:lnTo>
                    <a:pt x="2150" y="7373"/>
                  </a:lnTo>
                  <a:lnTo>
                    <a:pt x="2106" y="7329"/>
                  </a:lnTo>
                  <a:lnTo>
                    <a:pt x="2019" y="7329"/>
                  </a:lnTo>
                  <a:lnTo>
                    <a:pt x="483" y="7241"/>
                  </a:lnTo>
                  <a:lnTo>
                    <a:pt x="351" y="7109"/>
                  </a:lnTo>
                  <a:lnTo>
                    <a:pt x="351" y="5486"/>
                  </a:lnTo>
                  <a:lnTo>
                    <a:pt x="527" y="4872"/>
                  </a:lnTo>
                  <a:lnTo>
                    <a:pt x="1273" y="2721"/>
                  </a:lnTo>
                  <a:lnTo>
                    <a:pt x="2984" y="264"/>
                  </a:lnTo>
                  <a:lnTo>
                    <a:pt x="3028" y="220"/>
                  </a:lnTo>
                  <a:lnTo>
                    <a:pt x="3028" y="132"/>
                  </a:lnTo>
                  <a:lnTo>
                    <a:pt x="3028" y="89"/>
                  </a:lnTo>
                  <a:lnTo>
                    <a:pt x="2940" y="45"/>
                  </a:lnTo>
                  <a:lnTo>
                    <a:pt x="289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6" name="Google Shape;7896;p246"/>
            <p:cNvSpPr/>
            <p:nvPr/>
          </p:nvSpPr>
          <p:spPr>
            <a:xfrm>
              <a:off x="6816900" y="4007700"/>
              <a:ext cx="515625" cy="541950"/>
            </a:xfrm>
            <a:custGeom>
              <a:avLst/>
              <a:gdLst/>
              <a:ahLst/>
              <a:cxnLst/>
              <a:rect l="l" t="t" r="r" b="b"/>
              <a:pathLst>
                <a:path w="20625" h="21678" extrusionOk="0">
                  <a:moveTo>
                    <a:pt x="3379" y="1"/>
                  </a:moveTo>
                  <a:lnTo>
                    <a:pt x="3292" y="44"/>
                  </a:lnTo>
                  <a:lnTo>
                    <a:pt x="3248" y="44"/>
                  </a:lnTo>
                  <a:lnTo>
                    <a:pt x="3204" y="132"/>
                  </a:lnTo>
                  <a:lnTo>
                    <a:pt x="1624" y="3248"/>
                  </a:lnTo>
                  <a:lnTo>
                    <a:pt x="922" y="4389"/>
                  </a:lnTo>
                  <a:lnTo>
                    <a:pt x="439" y="5573"/>
                  </a:lnTo>
                  <a:lnTo>
                    <a:pt x="132" y="6583"/>
                  </a:lnTo>
                  <a:lnTo>
                    <a:pt x="132" y="6626"/>
                  </a:lnTo>
                  <a:lnTo>
                    <a:pt x="1" y="7987"/>
                  </a:lnTo>
                  <a:lnTo>
                    <a:pt x="1" y="8031"/>
                  </a:lnTo>
                  <a:lnTo>
                    <a:pt x="88" y="9172"/>
                  </a:lnTo>
                  <a:lnTo>
                    <a:pt x="88" y="9259"/>
                  </a:lnTo>
                  <a:lnTo>
                    <a:pt x="352" y="9654"/>
                  </a:lnTo>
                  <a:lnTo>
                    <a:pt x="352" y="9698"/>
                  </a:lnTo>
                  <a:lnTo>
                    <a:pt x="2282" y="11585"/>
                  </a:lnTo>
                  <a:lnTo>
                    <a:pt x="2984" y="12594"/>
                  </a:lnTo>
                  <a:lnTo>
                    <a:pt x="4125" y="16807"/>
                  </a:lnTo>
                  <a:lnTo>
                    <a:pt x="4389" y="17597"/>
                  </a:lnTo>
                  <a:lnTo>
                    <a:pt x="4432" y="17640"/>
                  </a:lnTo>
                  <a:lnTo>
                    <a:pt x="4476" y="17684"/>
                  </a:lnTo>
                  <a:lnTo>
                    <a:pt x="6100" y="18474"/>
                  </a:lnTo>
                  <a:lnTo>
                    <a:pt x="6144" y="18474"/>
                  </a:lnTo>
                  <a:lnTo>
                    <a:pt x="8601" y="18957"/>
                  </a:lnTo>
                  <a:lnTo>
                    <a:pt x="10664" y="19220"/>
                  </a:lnTo>
                  <a:lnTo>
                    <a:pt x="15095" y="20668"/>
                  </a:lnTo>
                  <a:lnTo>
                    <a:pt x="17641" y="21458"/>
                  </a:lnTo>
                  <a:lnTo>
                    <a:pt x="18650" y="21677"/>
                  </a:lnTo>
                  <a:lnTo>
                    <a:pt x="18738" y="21677"/>
                  </a:lnTo>
                  <a:lnTo>
                    <a:pt x="20493" y="21195"/>
                  </a:lnTo>
                  <a:lnTo>
                    <a:pt x="20581" y="21151"/>
                  </a:lnTo>
                  <a:lnTo>
                    <a:pt x="20624" y="21107"/>
                  </a:lnTo>
                  <a:lnTo>
                    <a:pt x="20624" y="21063"/>
                  </a:lnTo>
                  <a:lnTo>
                    <a:pt x="20624" y="20975"/>
                  </a:lnTo>
                  <a:lnTo>
                    <a:pt x="20581" y="20931"/>
                  </a:lnTo>
                  <a:lnTo>
                    <a:pt x="20537" y="20888"/>
                  </a:lnTo>
                  <a:lnTo>
                    <a:pt x="20493" y="20844"/>
                  </a:lnTo>
                  <a:lnTo>
                    <a:pt x="20405" y="20844"/>
                  </a:lnTo>
                  <a:lnTo>
                    <a:pt x="18694" y="21326"/>
                  </a:lnTo>
                  <a:lnTo>
                    <a:pt x="17728" y="21107"/>
                  </a:lnTo>
                  <a:lnTo>
                    <a:pt x="15183" y="20317"/>
                  </a:lnTo>
                  <a:lnTo>
                    <a:pt x="10751" y="18869"/>
                  </a:lnTo>
                  <a:lnTo>
                    <a:pt x="10707" y="18869"/>
                  </a:lnTo>
                  <a:lnTo>
                    <a:pt x="8645" y="18606"/>
                  </a:lnTo>
                  <a:lnTo>
                    <a:pt x="6232" y="18123"/>
                  </a:lnTo>
                  <a:lnTo>
                    <a:pt x="4696" y="17421"/>
                  </a:lnTo>
                  <a:lnTo>
                    <a:pt x="4476" y="16719"/>
                  </a:lnTo>
                  <a:lnTo>
                    <a:pt x="3292" y="12463"/>
                  </a:lnTo>
                  <a:lnTo>
                    <a:pt x="3292" y="12419"/>
                  </a:lnTo>
                  <a:lnTo>
                    <a:pt x="2546" y="11366"/>
                  </a:lnTo>
                  <a:lnTo>
                    <a:pt x="2546" y="11322"/>
                  </a:lnTo>
                  <a:lnTo>
                    <a:pt x="615" y="9479"/>
                  </a:lnTo>
                  <a:lnTo>
                    <a:pt x="439" y="9128"/>
                  </a:lnTo>
                  <a:lnTo>
                    <a:pt x="352" y="8031"/>
                  </a:lnTo>
                  <a:lnTo>
                    <a:pt x="483" y="6670"/>
                  </a:lnTo>
                  <a:lnTo>
                    <a:pt x="747" y="5705"/>
                  </a:lnTo>
                  <a:lnTo>
                    <a:pt x="1229" y="4564"/>
                  </a:lnTo>
                  <a:lnTo>
                    <a:pt x="1931" y="3423"/>
                  </a:lnTo>
                  <a:lnTo>
                    <a:pt x="3511" y="264"/>
                  </a:lnTo>
                  <a:lnTo>
                    <a:pt x="3511" y="220"/>
                  </a:lnTo>
                  <a:lnTo>
                    <a:pt x="3511" y="132"/>
                  </a:lnTo>
                  <a:lnTo>
                    <a:pt x="3467" y="88"/>
                  </a:lnTo>
                  <a:lnTo>
                    <a:pt x="3423" y="44"/>
                  </a:lnTo>
                  <a:lnTo>
                    <a:pt x="337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7" name="Google Shape;7897;p246"/>
            <p:cNvSpPr/>
            <p:nvPr/>
          </p:nvSpPr>
          <p:spPr>
            <a:xfrm>
              <a:off x="7193175" y="3904575"/>
              <a:ext cx="99850" cy="461875"/>
            </a:xfrm>
            <a:custGeom>
              <a:avLst/>
              <a:gdLst/>
              <a:ahLst/>
              <a:cxnLst/>
              <a:rect l="l" t="t" r="r" b="b"/>
              <a:pathLst>
                <a:path w="3994" h="18475" extrusionOk="0">
                  <a:moveTo>
                    <a:pt x="132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44" y="176"/>
                  </a:lnTo>
                  <a:lnTo>
                    <a:pt x="1" y="659"/>
                  </a:lnTo>
                  <a:lnTo>
                    <a:pt x="132" y="1932"/>
                  </a:lnTo>
                  <a:lnTo>
                    <a:pt x="176" y="1932"/>
                  </a:lnTo>
                  <a:lnTo>
                    <a:pt x="703" y="3818"/>
                  </a:lnTo>
                  <a:lnTo>
                    <a:pt x="834" y="4871"/>
                  </a:lnTo>
                  <a:lnTo>
                    <a:pt x="220" y="7768"/>
                  </a:lnTo>
                  <a:lnTo>
                    <a:pt x="220" y="7811"/>
                  </a:lnTo>
                  <a:lnTo>
                    <a:pt x="220" y="8689"/>
                  </a:lnTo>
                  <a:lnTo>
                    <a:pt x="395" y="9698"/>
                  </a:lnTo>
                  <a:lnTo>
                    <a:pt x="395" y="9742"/>
                  </a:lnTo>
                  <a:lnTo>
                    <a:pt x="1887" y="13560"/>
                  </a:lnTo>
                  <a:lnTo>
                    <a:pt x="2590" y="16017"/>
                  </a:lnTo>
                  <a:lnTo>
                    <a:pt x="3248" y="17816"/>
                  </a:lnTo>
                  <a:lnTo>
                    <a:pt x="3248" y="17860"/>
                  </a:lnTo>
                  <a:lnTo>
                    <a:pt x="3687" y="18387"/>
                  </a:lnTo>
                  <a:lnTo>
                    <a:pt x="3730" y="18431"/>
                  </a:lnTo>
                  <a:lnTo>
                    <a:pt x="3818" y="18474"/>
                  </a:lnTo>
                  <a:lnTo>
                    <a:pt x="3950" y="18431"/>
                  </a:lnTo>
                  <a:lnTo>
                    <a:pt x="3994" y="18387"/>
                  </a:lnTo>
                  <a:lnTo>
                    <a:pt x="3994" y="18299"/>
                  </a:lnTo>
                  <a:lnTo>
                    <a:pt x="3994" y="18255"/>
                  </a:lnTo>
                  <a:lnTo>
                    <a:pt x="3950" y="18167"/>
                  </a:lnTo>
                  <a:lnTo>
                    <a:pt x="3555" y="17685"/>
                  </a:lnTo>
                  <a:lnTo>
                    <a:pt x="2897" y="15885"/>
                  </a:lnTo>
                  <a:lnTo>
                    <a:pt x="2238" y="13472"/>
                  </a:lnTo>
                  <a:lnTo>
                    <a:pt x="747" y="9611"/>
                  </a:lnTo>
                  <a:lnTo>
                    <a:pt x="571" y="8645"/>
                  </a:lnTo>
                  <a:lnTo>
                    <a:pt x="571" y="7811"/>
                  </a:lnTo>
                  <a:lnTo>
                    <a:pt x="1185" y="4915"/>
                  </a:lnTo>
                  <a:lnTo>
                    <a:pt x="1185" y="4871"/>
                  </a:lnTo>
                  <a:lnTo>
                    <a:pt x="1054" y="3731"/>
                  </a:lnTo>
                  <a:lnTo>
                    <a:pt x="483" y="1844"/>
                  </a:lnTo>
                  <a:lnTo>
                    <a:pt x="352" y="659"/>
                  </a:lnTo>
                  <a:lnTo>
                    <a:pt x="395" y="176"/>
                  </a:lnTo>
                  <a:lnTo>
                    <a:pt x="352" y="89"/>
                  </a:lnTo>
                  <a:lnTo>
                    <a:pt x="308" y="45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8" name="Google Shape;7898;p246"/>
            <p:cNvSpPr/>
            <p:nvPr/>
          </p:nvSpPr>
          <p:spPr>
            <a:xfrm>
              <a:off x="7090050" y="3878250"/>
              <a:ext cx="102050" cy="330225"/>
            </a:xfrm>
            <a:custGeom>
              <a:avLst/>
              <a:gdLst/>
              <a:ahLst/>
              <a:cxnLst/>
              <a:rect l="l" t="t" r="r" b="b"/>
              <a:pathLst>
                <a:path w="4082" h="13209" extrusionOk="0">
                  <a:moveTo>
                    <a:pt x="3818" y="1"/>
                  </a:moveTo>
                  <a:lnTo>
                    <a:pt x="3775" y="45"/>
                  </a:lnTo>
                  <a:lnTo>
                    <a:pt x="3731" y="88"/>
                  </a:lnTo>
                  <a:lnTo>
                    <a:pt x="3511" y="659"/>
                  </a:lnTo>
                  <a:lnTo>
                    <a:pt x="3511" y="703"/>
                  </a:lnTo>
                  <a:lnTo>
                    <a:pt x="3204" y="2633"/>
                  </a:lnTo>
                  <a:lnTo>
                    <a:pt x="1537" y="5661"/>
                  </a:lnTo>
                  <a:lnTo>
                    <a:pt x="1537" y="5705"/>
                  </a:lnTo>
                  <a:lnTo>
                    <a:pt x="791" y="7811"/>
                  </a:lnTo>
                  <a:lnTo>
                    <a:pt x="1" y="10400"/>
                  </a:lnTo>
                  <a:lnTo>
                    <a:pt x="1" y="10488"/>
                  </a:lnTo>
                  <a:lnTo>
                    <a:pt x="89" y="11278"/>
                  </a:lnTo>
                  <a:lnTo>
                    <a:pt x="89" y="11322"/>
                  </a:lnTo>
                  <a:lnTo>
                    <a:pt x="747" y="13077"/>
                  </a:lnTo>
                  <a:lnTo>
                    <a:pt x="791" y="13165"/>
                  </a:lnTo>
                  <a:lnTo>
                    <a:pt x="922" y="13209"/>
                  </a:lnTo>
                  <a:lnTo>
                    <a:pt x="966" y="13165"/>
                  </a:lnTo>
                  <a:lnTo>
                    <a:pt x="1010" y="13165"/>
                  </a:lnTo>
                  <a:lnTo>
                    <a:pt x="1054" y="13077"/>
                  </a:lnTo>
                  <a:lnTo>
                    <a:pt x="1098" y="13033"/>
                  </a:lnTo>
                  <a:lnTo>
                    <a:pt x="1054" y="12945"/>
                  </a:lnTo>
                  <a:lnTo>
                    <a:pt x="440" y="11234"/>
                  </a:lnTo>
                  <a:lnTo>
                    <a:pt x="352" y="10488"/>
                  </a:lnTo>
                  <a:lnTo>
                    <a:pt x="1098" y="7943"/>
                  </a:lnTo>
                  <a:lnTo>
                    <a:pt x="1888" y="5837"/>
                  </a:lnTo>
                  <a:lnTo>
                    <a:pt x="3511" y="2765"/>
                  </a:lnTo>
                  <a:lnTo>
                    <a:pt x="3555" y="2721"/>
                  </a:lnTo>
                  <a:lnTo>
                    <a:pt x="3862" y="790"/>
                  </a:lnTo>
                  <a:lnTo>
                    <a:pt x="4082" y="220"/>
                  </a:lnTo>
                  <a:lnTo>
                    <a:pt x="4082" y="176"/>
                  </a:lnTo>
                  <a:lnTo>
                    <a:pt x="4082" y="88"/>
                  </a:lnTo>
                  <a:lnTo>
                    <a:pt x="4038" y="45"/>
                  </a:lnTo>
                  <a:lnTo>
                    <a:pt x="399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9" name="Google Shape;7899;p246"/>
            <p:cNvSpPr/>
            <p:nvPr/>
          </p:nvSpPr>
          <p:spPr>
            <a:xfrm>
              <a:off x="6999000" y="3853025"/>
              <a:ext cx="183225" cy="256725"/>
            </a:xfrm>
            <a:custGeom>
              <a:avLst/>
              <a:gdLst/>
              <a:ahLst/>
              <a:cxnLst/>
              <a:rect l="l" t="t" r="r" b="b"/>
              <a:pathLst>
                <a:path w="7329" h="10269" extrusionOk="0">
                  <a:moveTo>
                    <a:pt x="7065" y="0"/>
                  </a:moveTo>
                  <a:lnTo>
                    <a:pt x="7022" y="44"/>
                  </a:lnTo>
                  <a:lnTo>
                    <a:pt x="6978" y="132"/>
                  </a:lnTo>
                  <a:lnTo>
                    <a:pt x="6934" y="308"/>
                  </a:lnTo>
                  <a:lnTo>
                    <a:pt x="5047" y="1624"/>
                  </a:lnTo>
                  <a:lnTo>
                    <a:pt x="5003" y="1668"/>
                  </a:lnTo>
                  <a:lnTo>
                    <a:pt x="4213" y="2677"/>
                  </a:lnTo>
                  <a:lnTo>
                    <a:pt x="2546" y="5003"/>
                  </a:lnTo>
                  <a:lnTo>
                    <a:pt x="747" y="7855"/>
                  </a:lnTo>
                  <a:lnTo>
                    <a:pt x="703" y="7855"/>
                  </a:lnTo>
                  <a:lnTo>
                    <a:pt x="1" y="10005"/>
                  </a:lnTo>
                  <a:lnTo>
                    <a:pt x="1" y="10093"/>
                  </a:lnTo>
                  <a:lnTo>
                    <a:pt x="1" y="10137"/>
                  </a:lnTo>
                  <a:lnTo>
                    <a:pt x="45" y="10225"/>
                  </a:lnTo>
                  <a:lnTo>
                    <a:pt x="88" y="10225"/>
                  </a:lnTo>
                  <a:lnTo>
                    <a:pt x="176" y="10268"/>
                  </a:lnTo>
                  <a:lnTo>
                    <a:pt x="264" y="10225"/>
                  </a:lnTo>
                  <a:lnTo>
                    <a:pt x="308" y="10137"/>
                  </a:lnTo>
                  <a:lnTo>
                    <a:pt x="1054" y="7987"/>
                  </a:lnTo>
                  <a:lnTo>
                    <a:pt x="2809" y="5222"/>
                  </a:lnTo>
                  <a:lnTo>
                    <a:pt x="4520" y="2897"/>
                  </a:lnTo>
                  <a:lnTo>
                    <a:pt x="5266" y="1887"/>
                  </a:lnTo>
                  <a:lnTo>
                    <a:pt x="7153" y="571"/>
                  </a:lnTo>
                  <a:lnTo>
                    <a:pt x="7241" y="483"/>
                  </a:lnTo>
                  <a:lnTo>
                    <a:pt x="7329" y="220"/>
                  </a:lnTo>
                  <a:lnTo>
                    <a:pt x="7329" y="132"/>
                  </a:lnTo>
                  <a:lnTo>
                    <a:pt x="7285" y="88"/>
                  </a:lnTo>
                  <a:lnTo>
                    <a:pt x="7241" y="44"/>
                  </a:lnTo>
                  <a:lnTo>
                    <a:pt x="719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0" name="Google Shape;7900;p246"/>
            <p:cNvSpPr/>
            <p:nvPr/>
          </p:nvSpPr>
          <p:spPr>
            <a:xfrm>
              <a:off x="6933175" y="3802550"/>
              <a:ext cx="228200" cy="247950"/>
            </a:xfrm>
            <a:custGeom>
              <a:avLst/>
              <a:gdLst/>
              <a:ahLst/>
              <a:cxnLst/>
              <a:rect l="l" t="t" r="r" b="b"/>
              <a:pathLst>
                <a:path w="9128" h="9918" extrusionOk="0">
                  <a:moveTo>
                    <a:pt x="8909" y="1"/>
                  </a:moveTo>
                  <a:lnTo>
                    <a:pt x="7548" y="791"/>
                  </a:lnTo>
                  <a:lnTo>
                    <a:pt x="5091" y="2502"/>
                  </a:lnTo>
                  <a:lnTo>
                    <a:pt x="5047" y="2546"/>
                  </a:lnTo>
                  <a:lnTo>
                    <a:pt x="2502" y="6144"/>
                  </a:lnTo>
                  <a:lnTo>
                    <a:pt x="45" y="9655"/>
                  </a:lnTo>
                  <a:lnTo>
                    <a:pt x="1" y="9698"/>
                  </a:lnTo>
                  <a:lnTo>
                    <a:pt x="1" y="9786"/>
                  </a:lnTo>
                  <a:lnTo>
                    <a:pt x="45" y="9830"/>
                  </a:lnTo>
                  <a:lnTo>
                    <a:pt x="89" y="9874"/>
                  </a:lnTo>
                  <a:lnTo>
                    <a:pt x="176" y="9918"/>
                  </a:lnTo>
                  <a:lnTo>
                    <a:pt x="264" y="9874"/>
                  </a:lnTo>
                  <a:lnTo>
                    <a:pt x="308" y="9830"/>
                  </a:lnTo>
                  <a:lnTo>
                    <a:pt x="2809" y="6320"/>
                  </a:lnTo>
                  <a:lnTo>
                    <a:pt x="5310" y="2765"/>
                  </a:lnTo>
                  <a:lnTo>
                    <a:pt x="7724" y="1054"/>
                  </a:lnTo>
                  <a:lnTo>
                    <a:pt x="9040" y="308"/>
                  </a:lnTo>
                  <a:lnTo>
                    <a:pt x="9128" y="264"/>
                  </a:lnTo>
                  <a:lnTo>
                    <a:pt x="9128" y="220"/>
                  </a:lnTo>
                  <a:lnTo>
                    <a:pt x="9128" y="133"/>
                  </a:lnTo>
                  <a:lnTo>
                    <a:pt x="9128" y="89"/>
                  </a:lnTo>
                  <a:lnTo>
                    <a:pt x="9084" y="45"/>
                  </a:lnTo>
                  <a:lnTo>
                    <a:pt x="904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1" name="Google Shape;7901;p246"/>
            <p:cNvSpPr/>
            <p:nvPr/>
          </p:nvSpPr>
          <p:spPr>
            <a:xfrm>
              <a:off x="4482450" y="2681425"/>
              <a:ext cx="948950" cy="1026825"/>
            </a:xfrm>
            <a:custGeom>
              <a:avLst/>
              <a:gdLst/>
              <a:ahLst/>
              <a:cxnLst/>
              <a:rect l="l" t="t" r="r" b="b"/>
              <a:pathLst>
                <a:path w="37958" h="41073" extrusionOk="0">
                  <a:moveTo>
                    <a:pt x="37694" y="0"/>
                  </a:moveTo>
                  <a:lnTo>
                    <a:pt x="34930" y="1668"/>
                  </a:lnTo>
                  <a:lnTo>
                    <a:pt x="30454" y="3686"/>
                  </a:lnTo>
                  <a:lnTo>
                    <a:pt x="27338" y="5046"/>
                  </a:lnTo>
                  <a:lnTo>
                    <a:pt x="24223" y="6407"/>
                  </a:lnTo>
                  <a:lnTo>
                    <a:pt x="21283" y="7811"/>
                  </a:lnTo>
                  <a:lnTo>
                    <a:pt x="19615" y="8601"/>
                  </a:lnTo>
                  <a:lnTo>
                    <a:pt x="16588" y="10356"/>
                  </a:lnTo>
                  <a:lnTo>
                    <a:pt x="15008" y="11277"/>
                  </a:lnTo>
                  <a:lnTo>
                    <a:pt x="13253" y="12638"/>
                  </a:lnTo>
                  <a:lnTo>
                    <a:pt x="8996" y="16060"/>
                  </a:lnTo>
                  <a:lnTo>
                    <a:pt x="6890" y="17860"/>
                  </a:lnTo>
                  <a:lnTo>
                    <a:pt x="5661" y="18693"/>
                  </a:lnTo>
                  <a:lnTo>
                    <a:pt x="1712" y="20141"/>
                  </a:lnTo>
                  <a:lnTo>
                    <a:pt x="922" y="20536"/>
                  </a:lnTo>
                  <a:lnTo>
                    <a:pt x="878" y="20580"/>
                  </a:lnTo>
                  <a:lnTo>
                    <a:pt x="835" y="20668"/>
                  </a:lnTo>
                  <a:lnTo>
                    <a:pt x="45" y="24442"/>
                  </a:lnTo>
                  <a:lnTo>
                    <a:pt x="45" y="24485"/>
                  </a:lnTo>
                  <a:lnTo>
                    <a:pt x="1" y="25626"/>
                  </a:lnTo>
                  <a:lnTo>
                    <a:pt x="1" y="25670"/>
                  </a:lnTo>
                  <a:lnTo>
                    <a:pt x="220" y="26153"/>
                  </a:lnTo>
                  <a:lnTo>
                    <a:pt x="220" y="26197"/>
                  </a:lnTo>
                  <a:lnTo>
                    <a:pt x="2458" y="28654"/>
                  </a:lnTo>
                  <a:lnTo>
                    <a:pt x="4740" y="31111"/>
                  </a:lnTo>
                  <a:lnTo>
                    <a:pt x="6627" y="33700"/>
                  </a:lnTo>
                  <a:lnTo>
                    <a:pt x="6627" y="33744"/>
                  </a:lnTo>
                  <a:lnTo>
                    <a:pt x="8909" y="35807"/>
                  </a:lnTo>
                  <a:lnTo>
                    <a:pt x="10357" y="37167"/>
                  </a:lnTo>
                  <a:lnTo>
                    <a:pt x="10752" y="37650"/>
                  </a:lnTo>
                  <a:lnTo>
                    <a:pt x="10181" y="39624"/>
                  </a:lnTo>
                  <a:lnTo>
                    <a:pt x="10049" y="40897"/>
                  </a:lnTo>
                  <a:lnTo>
                    <a:pt x="10049" y="40941"/>
                  </a:lnTo>
                  <a:lnTo>
                    <a:pt x="10093" y="40984"/>
                  </a:lnTo>
                  <a:lnTo>
                    <a:pt x="10137" y="41028"/>
                  </a:lnTo>
                  <a:lnTo>
                    <a:pt x="10225" y="41072"/>
                  </a:lnTo>
                  <a:lnTo>
                    <a:pt x="10357" y="41028"/>
                  </a:lnTo>
                  <a:lnTo>
                    <a:pt x="10400" y="40897"/>
                  </a:lnTo>
                  <a:lnTo>
                    <a:pt x="10532" y="39668"/>
                  </a:lnTo>
                  <a:lnTo>
                    <a:pt x="11103" y="37650"/>
                  </a:lnTo>
                  <a:lnTo>
                    <a:pt x="11103" y="37562"/>
                  </a:lnTo>
                  <a:lnTo>
                    <a:pt x="11103" y="37474"/>
                  </a:lnTo>
                  <a:lnTo>
                    <a:pt x="10620" y="36947"/>
                  </a:lnTo>
                  <a:lnTo>
                    <a:pt x="10620" y="36904"/>
                  </a:lnTo>
                  <a:lnTo>
                    <a:pt x="9128" y="35543"/>
                  </a:lnTo>
                  <a:lnTo>
                    <a:pt x="6890" y="33481"/>
                  </a:lnTo>
                  <a:lnTo>
                    <a:pt x="5003" y="30936"/>
                  </a:lnTo>
                  <a:lnTo>
                    <a:pt x="5003" y="30892"/>
                  </a:lnTo>
                  <a:lnTo>
                    <a:pt x="2721" y="28435"/>
                  </a:lnTo>
                  <a:lnTo>
                    <a:pt x="527" y="25977"/>
                  </a:lnTo>
                  <a:lnTo>
                    <a:pt x="352" y="25582"/>
                  </a:lnTo>
                  <a:lnTo>
                    <a:pt x="396" y="24485"/>
                  </a:lnTo>
                  <a:lnTo>
                    <a:pt x="1186" y="20799"/>
                  </a:lnTo>
                  <a:lnTo>
                    <a:pt x="1844" y="20448"/>
                  </a:lnTo>
                  <a:lnTo>
                    <a:pt x="5793" y="19044"/>
                  </a:lnTo>
                  <a:lnTo>
                    <a:pt x="5837" y="19000"/>
                  </a:lnTo>
                  <a:lnTo>
                    <a:pt x="7109" y="18123"/>
                  </a:lnTo>
                  <a:lnTo>
                    <a:pt x="9216" y="16324"/>
                  </a:lnTo>
                  <a:lnTo>
                    <a:pt x="13472" y="12901"/>
                  </a:lnTo>
                  <a:lnTo>
                    <a:pt x="15183" y="11585"/>
                  </a:lnTo>
                  <a:lnTo>
                    <a:pt x="16763" y="10663"/>
                  </a:lnTo>
                  <a:lnTo>
                    <a:pt x="19747" y="8908"/>
                  </a:lnTo>
                  <a:lnTo>
                    <a:pt x="21414" y="8118"/>
                  </a:lnTo>
                  <a:lnTo>
                    <a:pt x="24354" y="6714"/>
                  </a:lnTo>
                  <a:lnTo>
                    <a:pt x="27470" y="5354"/>
                  </a:lnTo>
                  <a:lnTo>
                    <a:pt x="30585" y="4037"/>
                  </a:lnTo>
                  <a:lnTo>
                    <a:pt x="35061" y="1975"/>
                  </a:lnTo>
                  <a:lnTo>
                    <a:pt x="35105" y="1975"/>
                  </a:lnTo>
                  <a:lnTo>
                    <a:pt x="37870" y="307"/>
                  </a:lnTo>
                  <a:lnTo>
                    <a:pt x="37914" y="263"/>
                  </a:lnTo>
                  <a:lnTo>
                    <a:pt x="37957" y="220"/>
                  </a:lnTo>
                  <a:lnTo>
                    <a:pt x="37957" y="132"/>
                  </a:lnTo>
                  <a:lnTo>
                    <a:pt x="37957" y="88"/>
                  </a:lnTo>
                  <a:lnTo>
                    <a:pt x="37914" y="44"/>
                  </a:lnTo>
                  <a:lnTo>
                    <a:pt x="3782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2" name="Google Shape;7902;p246"/>
            <p:cNvSpPr/>
            <p:nvPr/>
          </p:nvSpPr>
          <p:spPr>
            <a:xfrm>
              <a:off x="4547175" y="2703350"/>
              <a:ext cx="908350" cy="911650"/>
            </a:xfrm>
            <a:custGeom>
              <a:avLst/>
              <a:gdLst/>
              <a:ahLst/>
              <a:cxnLst/>
              <a:rect l="l" t="t" r="r" b="b"/>
              <a:pathLst>
                <a:path w="36334" h="36466" extrusionOk="0">
                  <a:moveTo>
                    <a:pt x="36071" y="1"/>
                  </a:moveTo>
                  <a:lnTo>
                    <a:pt x="33569" y="1493"/>
                  </a:lnTo>
                  <a:lnTo>
                    <a:pt x="31331" y="2721"/>
                  </a:lnTo>
                  <a:lnTo>
                    <a:pt x="29094" y="3687"/>
                  </a:lnTo>
                  <a:lnTo>
                    <a:pt x="26592" y="4784"/>
                  </a:lnTo>
                  <a:lnTo>
                    <a:pt x="23696" y="6012"/>
                  </a:lnTo>
                  <a:lnTo>
                    <a:pt x="20888" y="7285"/>
                  </a:lnTo>
                  <a:lnTo>
                    <a:pt x="18957" y="8250"/>
                  </a:lnTo>
                  <a:lnTo>
                    <a:pt x="14701" y="10664"/>
                  </a:lnTo>
                  <a:lnTo>
                    <a:pt x="13253" y="11497"/>
                  </a:lnTo>
                  <a:lnTo>
                    <a:pt x="10488" y="13735"/>
                  </a:lnTo>
                  <a:lnTo>
                    <a:pt x="7943" y="15842"/>
                  </a:lnTo>
                  <a:lnTo>
                    <a:pt x="4520" y="18738"/>
                  </a:lnTo>
                  <a:lnTo>
                    <a:pt x="3599" y="19264"/>
                  </a:lnTo>
                  <a:lnTo>
                    <a:pt x="1054" y="20230"/>
                  </a:lnTo>
                  <a:lnTo>
                    <a:pt x="264" y="20537"/>
                  </a:lnTo>
                  <a:lnTo>
                    <a:pt x="220" y="20581"/>
                  </a:lnTo>
                  <a:lnTo>
                    <a:pt x="176" y="20625"/>
                  </a:lnTo>
                  <a:lnTo>
                    <a:pt x="45" y="21151"/>
                  </a:lnTo>
                  <a:lnTo>
                    <a:pt x="1" y="21195"/>
                  </a:lnTo>
                  <a:lnTo>
                    <a:pt x="88" y="22073"/>
                  </a:lnTo>
                  <a:lnTo>
                    <a:pt x="88" y="22160"/>
                  </a:lnTo>
                  <a:lnTo>
                    <a:pt x="1537" y="24398"/>
                  </a:lnTo>
                  <a:lnTo>
                    <a:pt x="4213" y="27865"/>
                  </a:lnTo>
                  <a:lnTo>
                    <a:pt x="5881" y="29796"/>
                  </a:lnTo>
                  <a:lnTo>
                    <a:pt x="7504" y="31595"/>
                  </a:lnTo>
                  <a:lnTo>
                    <a:pt x="8733" y="32999"/>
                  </a:lnTo>
                  <a:lnTo>
                    <a:pt x="9391" y="33833"/>
                  </a:lnTo>
                  <a:lnTo>
                    <a:pt x="9523" y="34271"/>
                  </a:lnTo>
                  <a:lnTo>
                    <a:pt x="8996" y="35807"/>
                  </a:lnTo>
                  <a:lnTo>
                    <a:pt x="8865" y="36202"/>
                  </a:lnTo>
                  <a:lnTo>
                    <a:pt x="8865" y="36290"/>
                  </a:lnTo>
                  <a:lnTo>
                    <a:pt x="8908" y="36334"/>
                  </a:lnTo>
                  <a:lnTo>
                    <a:pt x="8952" y="36421"/>
                  </a:lnTo>
                  <a:lnTo>
                    <a:pt x="8996" y="36421"/>
                  </a:lnTo>
                  <a:lnTo>
                    <a:pt x="9040" y="36465"/>
                  </a:lnTo>
                  <a:lnTo>
                    <a:pt x="9172" y="36421"/>
                  </a:lnTo>
                  <a:lnTo>
                    <a:pt x="9216" y="36334"/>
                  </a:lnTo>
                  <a:lnTo>
                    <a:pt x="9874" y="34315"/>
                  </a:lnTo>
                  <a:lnTo>
                    <a:pt x="9874" y="34227"/>
                  </a:lnTo>
                  <a:lnTo>
                    <a:pt x="9698" y="33701"/>
                  </a:lnTo>
                  <a:lnTo>
                    <a:pt x="9698" y="33657"/>
                  </a:lnTo>
                  <a:lnTo>
                    <a:pt x="8996" y="32779"/>
                  </a:lnTo>
                  <a:lnTo>
                    <a:pt x="7768" y="31375"/>
                  </a:lnTo>
                  <a:lnTo>
                    <a:pt x="6144" y="29576"/>
                  </a:lnTo>
                  <a:lnTo>
                    <a:pt x="4477" y="27645"/>
                  </a:lnTo>
                  <a:lnTo>
                    <a:pt x="1844" y="24179"/>
                  </a:lnTo>
                  <a:lnTo>
                    <a:pt x="440" y="22029"/>
                  </a:lnTo>
                  <a:lnTo>
                    <a:pt x="352" y="21239"/>
                  </a:lnTo>
                  <a:lnTo>
                    <a:pt x="483" y="20800"/>
                  </a:lnTo>
                  <a:lnTo>
                    <a:pt x="3731" y="19571"/>
                  </a:lnTo>
                  <a:lnTo>
                    <a:pt x="3774" y="19571"/>
                  </a:lnTo>
                  <a:lnTo>
                    <a:pt x="4696" y="19045"/>
                  </a:lnTo>
                  <a:lnTo>
                    <a:pt x="4740" y="19045"/>
                  </a:lnTo>
                  <a:lnTo>
                    <a:pt x="8163" y="16105"/>
                  </a:lnTo>
                  <a:lnTo>
                    <a:pt x="10708" y="13999"/>
                  </a:lnTo>
                  <a:lnTo>
                    <a:pt x="13472" y="11805"/>
                  </a:lnTo>
                  <a:lnTo>
                    <a:pt x="14876" y="10971"/>
                  </a:lnTo>
                  <a:lnTo>
                    <a:pt x="19089" y="8557"/>
                  </a:lnTo>
                  <a:lnTo>
                    <a:pt x="21063" y="7592"/>
                  </a:lnTo>
                  <a:lnTo>
                    <a:pt x="23828" y="6363"/>
                  </a:lnTo>
                  <a:lnTo>
                    <a:pt x="26724" y="5091"/>
                  </a:lnTo>
                  <a:lnTo>
                    <a:pt x="29225" y="3994"/>
                  </a:lnTo>
                  <a:lnTo>
                    <a:pt x="31463" y="3029"/>
                  </a:lnTo>
                  <a:lnTo>
                    <a:pt x="33745" y="1800"/>
                  </a:lnTo>
                  <a:lnTo>
                    <a:pt x="36246" y="308"/>
                  </a:lnTo>
                  <a:lnTo>
                    <a:pt x="36290" y="264"/>
                  </a:lnTo>
                  <a:lnTo>
                    <a:pt x="36334" y="220"/>
                  </a:lnTo>
                  <a:lnTo>
                    <a:pt x="36334" y="132"/>
                  </a:lnTo>
                  <a:lnTo>
                    <a:pt x="36290" y="89"/>
                  </a:lnTo>
                  <a:lnTo>
                    <a:pt x="36246" y="45"/>
                  </a:lnTo>
                  <a:lnTo>
                    <a:pt x="3620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3" name="Google Shape;7903;p246"/>
            <p:cNvSpPr/>
            <p:nvPr/>
          </p:nvSpPr>
          <p:spPr>
            <a:xfrm>
              <a:off x="4648100" y="2725300"/>
              <a:ext cx="830475" cy="834850"/>
            </a:xfrm>
            <a:custGeom>
              <a:avLst/>
              <a:gdLst/>
              <a:ahLst/>
              <a:cxnLst/>
              <a:rect l="l" t="t" r="r" b="b"/>
              <a:pathLst>
                <a:path w="33219" h="33394" extrusionOk="0">
                  <a:moveTo>
                    <a:pt x="32955" y="0"/>
                  </a:moveTo>
                  <a:lnTo>
                    <a:pt x="29269" y="2194"/>
                  </a:lnTo>
                  <a:lnTo>
                    <a:pt x="26636" y="3511"/>
                  </a:lnTo>
                  <a:lnTo>
                    <a:pt x="23916" y="4652"/>
                  </a:lnTo>
                  <a:lnTo>
                    <a:pt x="21502" y="5749"/>
                  </a:lnTo>
                  <a:lnTo>
                    <a:pt x="18738" y="6977"/>
                  </a:lnTo>
                  <a:lnTo>
                    <a:pt x="16368" y="8118"/>
                  </a:lnTo>
                  <a:lnTo>
                    <a:pt x="14350" y="9171"/>
                  </a:lnTo>
                  <a:lnTo>
                    <a:pt x="12068" y="10488"/>
                  </a:lnTo>
                  <a:lnTo>
                    <a:pt x="10049" y="11716"/>
                  </a:lnTo>
                  <a:lnTo>
                    <a:pt x="7329" y="13910"/>
                  </a:lnTo>
                  <a:lnTo>
                    <a:pt x="4652" y="16192"/>
                  </a:lnTo>
                  <a:lnTo>
                    <a:pt x="1317" y="19132"/>
                  </a:lnTo>
                  <a:lnTo>
                    <a:pt x="264" y="19790"/>
                  </a:lnTo>
                  <a:lnTo>
                    <a:pt x="220" y="19834"/>
                  </a:lnTo>
                  <a:lnTo>
                    <a:pt x="1" y="20185"/>
                  </a:lnTo>
                  <a:lnTo>
                    <a:pt x="1" y="20229"/>
                  </a:lnTo>
                  <a:lnTo>
                    <a:pt x="1" y="20317"/>
                  </a:lnTo>
                  <a:lnTo>
                    <a:pt x="176" y="20975"/>
                  </a:lnTo>
                  <a:lnTo>
                    <a:pt x="220" y="21019"/>
                  </a:lnTo>
                  <a:lnTo>
                    <a:pt x="3423" y="25056"/>
                  </a:lnTo>
                  <a:lnTo>
                    <a:pt x="5881" y="28128"/>
                  </a:lnTo>
                  <a:lnTo>
                    <a:pt x="6671" y="29356"/>
                  </a:lnTo>
                  <a:lnTo>
                    <a:pt x="6934" y="30278"/>
                  </a:lnTo>
                  <a:lnTo>
                    <a:pt x="6934" y="30848"/>
                  </a:lnTo>
                  <a:lnTo>
                    <a:pt x="6144" y="33174"/>
                  </a:lnTo>
                  <a:lnTo>
                    <a:pt x="6100" y="33218"/>
                  </a:lnTo>
                  <a:lnTo>
                    <a:pt x="6144" y="33306"/>
                  </a:lnTo>
                  <a:lnTo>
                    <a:pt x="6188" y="33349"/>
                  </a:lnTo>
                  <a:lnTo>
                    <a:pt x="6232" y="33393"/>
                  </a:lnTo>
                  <a:lnTo>
                    <a:pt x="6276" y="33393"/>
                  </a:lnTo>
                  <a:lnTo>
                    <a:pt x="6407" y="33349"/>
                  </a:lnTo>
                  <a:lnTo>
                    <a:pt x="6451" y="33306"/>
                  </a:lnTo>
                  <a:lnTo>
                    <a:pt x="7285" y="30936"/>
                  </a:lnTo>
                  <a:lnTo>
                    <a:pt x="7285" y="30848"/>
                  </a:lnTo>
                  <a:lnTo>
                    <a:pt x="7285" y="30234"/>
                  </a:lnTo>
                  <a:lnTo>
                    <a:pt x="7285" y="30190"/>
                  </a:lnTo>
                  <a:lnTo>
                    <a:pt x="6978" y="29269"/>
                  </a:lnTo>
                  <a:lnTo>
                    <a:pt x="6978" y="29225"/>
                  </a:lnTo>
                  <a:lnTo>
                    <a:pt x="6144" y="27952"/>
                  </a:lnTo>
                  <a:lnTo>
                    <a:pt x="3687" y="24837"/>
                  </a:lnTo>
                  <a:lnTo>
                    <a:pt x="483" y="20844"/>
                  </a:lnTo>
                  <a:lnTo>
                    <a:pt x="352" y="20273"/>
                  </a:lnTo>
                  <a:lnTo>
                    <a:pt x="483" y="20054"/>
                  </a:lnTo>
                  <a:lnTo>
                    <a:pt x="1537" y="19396"/>
                  </a:lnTo>
                  <a:lnTo>
                    <a:pt x="1580" y="19396"/>
                  </a:lnTo>
                  <a:lnTo>
                    <a:pt x="4871" y="16456"/>
                  </a:lnTo>
                  <a:lnTo>
                    <a:pt x="7548" y="14174"/>
                  </a:lnTo>
                  <a:lnTo>
                    <a:pt x="10225" y="12024"/>
                  </a:lnTo>
                  <a:lnTo>
                    <a:pt x="12243" y="10795"/>
                  </a:lnTo>
                  <a:lnTo>
                    <a:pt x="14525" y="9479"/>
                  </a:lnTo>
                  <a:lnTo>
                    <a:pt x="16544" y="8469"/>
                  </a:lnTo>
                  <a:lnTo>
                    <a:pt x="18913" y="7328"/>
                  </a:lnTo>
                  <a:lnTo>
                    <a:pt x="21634" y="6056"/>
                  </a:lnTo>
                  <a:lnTo>
                    <a:pt x="24047" y="5003"/>
                  </a:lnTo>
                  <a:lnTo>
                    <a:pt x="26768" y="3818"/>
                  </a:lnTo>
                  <a:lnTo>
                    <a:pt x="29445" y="2502"/>
                  </a:lnTo>
                  <a:lnTo>
                    <a:pt x="33131" y="308"/>
                  </a:lnTo>
                  <a:lnTo>
                    <a:pt x="33218" y="264"/>
                  </a:lnTo>
                  <a:lnTo>
                    <a:pt x="33218" y="220"/>
                  </a:lnTo>
                  <a:lnTo>
                    <a:pt x="33218" y="132"/>
                  </a:lnTo>
                  <a:lnTo>
                    <a:pt x="33218" y="88"/>
                  </a:lnTo>
                  <a:lnTo>
                    <a:pt x="3317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4" name="Google Shape;7904;p246"/>
            <p:cNvSpPr/>
            <p:nvPr/>
          </p:nvSpPr>
          <p:spPr>
            <a:xfrm>
              <a:off x="4789625" y="2746150"/>
              <a:ext cx="713075" cy="742700"/>
            </a:xfrm>
            <a:custGeom>
              <a:avLst/>
              <a:gdLst/>
              <a:ahLst/>
              <a:cxnLst/>
              <a:rect l="l" t="t" r="r" b="b"/>
              <a:pathLst>
                <a:path w="28523" h="29708" extrusionOk="0">
                  <a:moveTo>
                    <a:pt x="28259" y="0"/>
                  </a:moveTo>
                  <a:lnTo>
                    <a:pt x="25100" y="1887"/>
                  </a:lnTo>
                  <a:lnTo>
                    <a:pt x="23213" y="2896"/>
                  </a:lnTo>
                  <a:lnTo>
                    <a:pt x="21238" y="3862"/>
                  </a:lnTo>
                  <a:lnTo>
                    <a:pt x="19308" y="4783"/>
                  </a:lnTo>
                  <a:lnTo>
                    <a:pt x="17333" y="5661"/>
                  </a:lnTo>
                  <a:lnTo>
                    <a:pt x="15051" y="6714"/>
                  </a:lnTo>
                  <a:lnTo>
                    <a:pt x="12726" y="7767"/>
                  </a:lnTo>
                  <a:lnTo>
                    <a:pt x="10400" y="8952"/>
                  </a:lnTo>
                  <a:lnTo>
                    <a:pt x="9303" y="9566"/>
                  </a:lnTo>
                  <a:lnTo>
                    <a:pt x="8162" y="10180"/>
                  </a:lnTo>
                  <a:lnTo>
                    <a:pt x="5924" y="11541"/>
                  </a:lnTo>
                  <a:lnTo>
                    <a:pt x="2194" y="14568"/>
                  </a:lnTo>
                  <a:lnTo>
                    <a:pt x="746" y="15973"/>
                  </a:lnTo>
                  <a:lnTo>
                    <a:pt x="702" y="16016"/>
                  </a:lnTo>
                  <a:lnTo>
                    <a:pt x="132" y="16719"/>
                  </a:lnTo>
                  <a:lnTo>
                    <a:pt x="88" y="16762"/>
                  </a:lnTo>
                  <a:lnTo>
                    <a:pt x="0" y="17157"/>
                  </a:lnTo>
                  <a:lnTo>
                    <a:pt x="0" y="17245"/>
                  </a:lnTo>
                  <a:lnTo>
                    <a:pt x="132" y="17684"/>
                  </a:lnTo>
                  <a:lnTo>
                    <a:pt x="132" y="17728"/>
                  </a:lnTo>
                  <a:lnTo>
                    <a:pt x="3291" y="22599"/>
                  </a:lnTo>
                  <a:lnTo>
                    <a:pt x="4037" y="24090"/>
                  </a:lnTo>
                  <a:lnTo>
                    <a:pt x="4213" y="25100"/>
                  </a:lnTo>
                  <a:lnTo>
                    <a:pt x="4081" y="25714"/>
                  </a:lnTo>
                  <a:lnTo>
                    <a:pt x="3555" y="26372"/>
                  </a:lnTo>
                  <a:lnTo>
                    <a:pt x="3511" y="26416"/>
                  </a:lnTo>
                  <a:lnTo>
                    <a:pt x="2150" y="29444"/>
                  </a:lnTo>
                  <a:lnTo>
                    <a:pt x="2107" y="29532"/>
                  </a:lnTo>
                  <a:lnTo>
                    <a:pt x="2150" y="29575"/>
                  </a:lnTo>
                  <a:lnTo>
                    <a:pt x="2150" y="29663"/>
                  </a:lnTo>
                  <a:lnTo>
                    <a:pt x="2238" y="29707"/>
                  </a:lnTo>
                  <a:lnTo>
                    <a:pt x="2282" y="29707"/>
                  </a:lnTo>
                  <a:lnTo>
                    <a:pt x="2370" y="29663"/>
                  </a:lnTo>
                  <a:lnTo>
                    <a:pt x="2458" y="29619"/>
                  </a:lnTo>
                  <a:lnTo>
                    <a:pt x="3818" y="26592"/>
                  </a:lnTo>
                  <a:lnTo>
                    <a:pt x="4388" y="25890"/>
                  </a:lnTo>
                  <a:lnTo>
                    <a:pt x="4388" y="25846"/>
                  </a:lnTo>
                  <a:lnTo>
                    <a:pt x="4564" y="25144"/>
                  </a:lnTo>
                  <a:lnTo>
                    <a:pt x="4564" y="25100"/>
                  </a:lnTo>
                  <a:lnTo>
                    <a:pt x="4388" y="24003"/>
                  </a:lnTo>
                  <a:lnTo>
                    <a:pt x="4344" y="23959"/>
                  </a:lnTo>
                  <a:lnTo>
                    <a:pt x="3599" y="22423"/>
                  </a:lnTo>
                  <a:lnTo>
                    <a:pt x="439" y="17552"/>
                  </a:lnTo>
                  <a:lnTo>
                    <a:pt x="351" y="17201"/>
                  </a:lnTo>
                  <a:lnTo>
                    <a:pt x="439" y="16894"/>
                  </a:lnTo>
                  <a:lnTo>
                    <a:pt x="966" y="16236"/>
                  </a:lnTo>
                  <a:lnTo>
                    <a:pt x="2414" y="14832"/>
                  </a:lnTo>
                  <a:lnTo>
                    <a:pt x="6100" y="11804"/>
                  </a:lnTo>
                  <a:lnTo>
                    <a:pt x="8338" y="10488"/>
                  </a:lnTo>
                  <a:lnTo>
                    <a:pt x="9479" y="9873"/>
                  </a:lnTo>
                  <a:lnTo>
                    <a:pt x="10576" y="9259"/>
                  </a:lnTo>
                  <a:lnTo>
                    <a:pt x="12857" y="8118"/>
                  </a:lnTo>
                  <a:lnTo>
                    <a:pt x="15183" y="7021"/>
                  </a:lnTo>
                  <a:lnTo>
                    <a:pt x="17465" y="5968"/>
                  </a:lnTo>
                  <a:lnTo>
                    <a:pt x="19439" y="5090"/>
                  </a:lnTo>
                  <a:lnTo>
                    <a:pt x="21414" y="4169"/>
                  </a:lnTo>
                  <a:lnTo>
                    <a:pt x="23345" y="3247"/>
                  </a:lnTo>
                  <a:lnTo>
                    <a:pt x="25276" y="2194"/>
                  </a:lnTo>
                  <a:lnTo>
                    <a:pt x="28435" y="307"/>
                  </a:lnTo>
                  <a:lnTo>
                    <a:pt x="28523" y="263"/>
                  </a:lnTo>
                  <a:lnTo>
                    <a:pt x="28523" y="220"/>
                  </a:lnTo>
                  <a:lnTo>
                    <a:pt x="28523" y="132"/>
                  </a:lnTo>
                  <a:lnTo>
                    <a:pt x="28523" y="88"/>
                  </a:lnTo>
                  <a:lnTo>
                    <a:pt x="2847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5" name="Google Shape;7905;p246"/>
            <p:cNvSpPr/>
            <p:nvPr/>
          </p:nvSpPr>
          <p:spPr>
            <a:xfrm>
              <a:off x="5014500" y="3023675"/>
              <a:ext cx="151425" cy="318175"/>
            </a:xfrm>
            <a:custGeom>
              <a:avLst/>
              <a:gdLst/>
              <a:ahLst/>
              <a:cxnLst/>
              <a:rect l="l" t="t" r="r" b="b"/>
              <a:pathLst>
                <a:path w="6057" h="12727" extrusionOk="0">
                  <a:moveTo>
                    <a:pt x="5749" y="1"/>
                  </a:moveTo>
                  <a:lnTo>
                    <a:pt x="2678" y="2195"/>
                  </a:lnTo>
                  <a:lnTo>
                    <a:pt x="1800" y="2985"/>
                  </a:lnTo>
                  <a:lnTo>
                    <a:pt x="1756" y="3072"/>
                  </a:lnTo>
                  <a:lnTo>
                    <a:pt x="1756" y="3160"/>
                  </a:lnTo>
                  <a:lnTo>
                    <a:pt x="1932" y="4433"/>
                  </a:lnTo>
                  <a:lnTo>
                    <a:pt x="1932" y="4477"/>
                  </a:lnTo>
                  <a:lnTo>
                    <a:pt x="2809" y="7768"/>
                  </a:lnTo>
                  <a:lnTo>
                    <a:pt x="3072" y="9304"/>
                  </a:lnTo>
                  <a:lnTo>
                    <a:pt x="3029" y="10225"/>
                  </a:lnTo>
                  <a:lnTo>
                    <a:pt x="2809" y="10664"/>
                  </a:lnTo>
                  <a:lnTo>
                    <a:pt x="703" y="11892"/>
                  </a:lnTo>
                  <a:lnTo>
                    <a:pt x="703" y="11936"/>
                  </a:lnTo>
                  <a:lnTo>
                    <a:pt x="89" y="12375"/>
                  </a:lnTo>
                  <a:lnTo>
                    <a:pt x="45" y="12463"/>
                  </a:lnTo>
                  <a:lnTo>
                    <a:pt x="1" y="12507"/>
                  </a:lnTo>
                  <a:lnTo>
                    <a:pt x="1" y="12595"/>
                  </a:lnTo>
                  <a:lnTo>
                    <a:pt x="45" y="12638"/>
                  </a:lnTo>
                  <a:lnTo>
                    <a:pt x="89" y="12682"/>
                  </a:lnTo>
                  <a:lnTo>
                    <a:pt x="176" y="12726"/>
                  </a:lnTo>
                  <a:lnTo>
                    <a:pt x="264" y="12682"/>
                  </a:lnTo>
                  <a:lnTo>
                    <a:pt x="922" y="12200"/>
                  </a:lnTo>
                  <a:lnTo>
                    <a:pt x="3029" y="10927"/>
                  </a:lnTo>
                  <a:lnTo>
                    <a:pt x="3116" y="10883"/>
                  </a:lnTo>
                  <a:lnTo>
                    <a:pt x="3380" y="10357"/>
                  </a:lnTo>
                  <a:lnTo>
                    <a:pt x="3380" y="10313"/>
                  </a:lnTo>
                  <a:lnTo>
                    <a:pt x="3424" y="9304"/>
                  </a:lnTo>
                  <a:lnTo>
                    <a:pt x="3424" y="9260"/>
                  </a:lnTo>
                  <a:lnTo>
                    <a:pt x="3160" y="7680"/>
                  </a:lnTo>
                  <a:lnTo>
                    <a:pt x="2283" y="4389"/>
                  </a:lnTo>
                  <a:lnTo>
                    <a:pt x="2107" y="3204"/>
                  </a:lnTo>
                  <a:lnTo>
                    <a:pt x="2897" y="2458"/>
                  </a:lnTo>
                  <a:lnTo>
                    <a:pt x="5969" y="308"/>
                  </a:lnTo>
                  <a:lnTo>
                    <a:pt x="6012" y="264"/>
                  </a:lnTo>
                  <a:lnTo>
                    <a:pt x="6056" y="176"/>
                  </a:lnTo>
                  <a:lnTo>
                    <a:pt x="6012" y="133"/>
                  </a:lnTo>
                  <a:lnTo>
                    <a:pt x="6012" y="45"/>
                  </a:lnTo>
                  <a:lnTo>
                    <a:pt x="596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6" name="Google Shape;7906;p246"/>
            <p:cNvSpPr/>
            <p:nvPr/>
          </p:nvSpPr>
          <p:spPr>
            <a:xfrm>
              <a:off x="4389200" y="3352775"/>
              <a:ext cx="295125" cy="759175"/>
            </a:xfrm>
            <a:custGeom>
              <a:avLst/>
              <a:gdLst/>
              <a:ahLst/>
              <a:cxnLst/>
              <a:rect l="l" t="t" r="r" b="b"/>
              <a:pathLst>
                <a:path w="11805" h="30367" extrusionOk="0">
                  <a:moveTo>
                    <a:pt x="133" y="1"/>
                  </a:moveTo>
                  <a:lnTo>
                    <a:pt x="89" y="45"/>
                  </a:lnTo>
                  <a:lnTo>
                    <a:pt x="45" y="89"/>
                  </a:lnTo>
                  <a:lnTo>
                    <a:pt x="1" y="176"/>
                  </a:lnTo>
                  <a:lnTo>
                    <a:pt x="1" y="220"/>
                  </a:lnTo>
                  <a:lnTo>
                    <a:pt x="396" y="1581"/>
                  </a:lnTo>
                  <a:lnTo>
                    <a:pt x="791" y="3906"/>
                  </a:lnTo>
                  <a:lnTo>
                    <a:pt x="1010" y="6539"/>
                  </a:lnTo>
                  <a:lnTo>
                    <a:pt x="1054" y="6583"/>
                  </a:lnTo>
                  <a:lnTo>
                    <a:pt x="1317" y="7417"/>
                  </a:lnTo>
                  <a:lnTo>
                    <a:pt x="1361" y="7461"/>
                  </a:lnTo>
                  <a:lnTo>
                    <a:pt x="4740" y="10752"/>
                  </a:lnTo>
                  <a:lnTo>
                    <a:pt x="7856" y="13736"/>
                  </a:lnTo>
                  <a:lnTo>
                    <a:pt x="8470" y="14481"/>
                  </a:lnTo>
                  <a:lnTo>
                    <a:pt x="9435" y="18255"/>
                  </a:lnTo>
                  <a:lnTo>
                    <a:pt x="9435" y="18299"/>
                  </a:lnTo>
                  <a:lnTo>
                    <a:pt x="10093" y="19747"/>
                  </a:lnTo>
                  <a:lnTo>
                    <a:pt x="9918" y="23301"/>
                  </a:lnTo>
                  <a:lnTo>
                    <a:pt x="9918" y="23345"/>
                  </a:lnTo>
                  <a:lnTo>
                    <a:pt x="11103" y="26154"/>
                  </a:lnTo>
                  <a:lnTo>
                    <a:pt x="11454" y="30191"/>
                  </a:lnTo>
                  <a:lnTo>
                    <a:pt x="11498" y="30322"/>
                  </a:lnTo>
                  <a:lnTo>
                    <a:pt x="11629" y="30366"/>
                  </a:lnTo>
                  <a:lnTo>
                    <a:pt x="11717" y="30322"/>
                  </a:lnTo>
                  <a:lnTo>
                    <a:pt x="11761" y="30278"/>
                  </a:lnTo>
                  <a:lnTo>
                    <a:pt x="11805" y="30235"/>
                  </a:lnTo>
                  <a:lnTo>
                    <a:pt x="11805" y="30147"/>
                  </a:lnTo>
                  <a:lnTo>
                    <a:pt x="11454" y="26110"/>
                  </a:lnTo>
                  <a:lnTo>
                    <a:pt x="11454" y="26066"/>
                  </a:lnTo>
                  <a:lnTo>
                    <a:pt x="10269" y="23258"/>
                  </a:lnTo>
                  <a:lnTo>
                    <a:pt x="10444" y="19747"/>
                  </a:lnTo>
                  <a:lnTo>
                    <a:pt x="10444" y="19659"/>
                  </a:lnTo>
                  <a:lnTo>
                    <a:pt x="9742" y="18167"/>
                  </a:lnTo>
                  <a:lnTo>
                    <a:pt x="8777" y="14350"/>
                  </a:lnTo>
                  <a:lnTo>
                    <a:pt x="8733" y="14306"/>
                  </a:lnTo>
                  <a:lnTo>
                    <a:pt x="8119" y="13516"/>
                  </a:lnTo>
                  <a:lnTo>
                    <a:pt x="5003" y="10488"/>
                  </a:lnTo>
                  <a:lnTo>
                    <a:pt x="1625" y="7241"/>
                  </a:lnTo>
                  <a:lnTo>
                    <a:pt x="1361" y="6495"/>
                  </a:lnTo>
                  <a:lnTo>
                    <a:pt x="1098" y="3862"/>
                  </a:lnTo>
                  <a:lnTo>
                    <a:pt x="747" y="1537"/>
                  </a:lnTo>
                  <a:lnTo>
                    <a:pt x="747" y="1493"/>
                  </a:lnTo>
                  <a:lnTo>
                    <a:pt x="352" y="133"/>
                  </a:lnTo>
                  <a:lnTo>
                    <a:pt x="308" y="89"/>
                  </a:lnTo>
                  <a:lnTo>
                    <a:pt x="264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7" name="Google Shape;7907;p246"/>
            <p:cNvSpPr/>
            <p:nvPr/>
          </p:nvSpPr>
          <p:spPr>
            <a:xfrm>
              <a:off x="4328875" y="3108150"/>
              <a:ext cx="357650" cy="1116775"/>
            </a:xfrm>
            <a:custGeom>
              <a:avLst/>
              <a:gdLst/>
              <a:ahLst/>
              <a:cxnLst/>
              <a:rect l="l" t="t" r="r" b="b"/>
              <a:pathLst>
                <a:path w="14306" h="44671" extrusionOk="0">
                  <a:moveTo>
                    <a:pt x="2589" y="1"/>
                  </a:moveTo>
                  <a:lnTo>
                    <a:pt x="1273" y="352"/>
                  </a:lnTo>
                  <a:lnTo>
                    <a:pt x="1141" y="439"/>
                  </a:lnTo>
                  <a:lnTo>
                    <a:pt x="132" y="2107"/>
                  </a:lnTo>
                  <a:lnTo>
                    <a:pt x="132" y="2195"/>
                  </a:lnTo>
                  <a:lnTo>
                    <a:pt x="0" y="4257"/>
                  </a:lnTo>
                  <a:lnTo>
                    <a:pt x="132" y="6802"/>
                  </a:lnTo>
                  <a:lnTo>
                    <a:pt x="132" y="6846"/>
                  </a:lnTo>
                  <a:lnTo>
                    <a:pt x="1054" y="9830"/>
                  </a:lnTo>
                  <a:lnTo>
                    <a:pt x="1800" y="12945"/>
                  </a:lnTo>
                  <a:lnTo>
                    <a:pt x="2195" y="15183"/>
                  </a:lnTo>
                  <a:lnTo>
                    <a:pt x="2458" y="17202"/>
                  </a:lnTo>
                  <a:lnTo>
                    <a:pt x="3028" y="19835"/>
                  </a:lnTo>
                  <a:lnTo>
                    <a:pt x="3423" y="21151"/>
                  </a:lnTo>
                  <a:lnTo>
                    <a:pt x="3423" y="21195"/>
                  </a:lnTo>
                  <a:lnTo>
                    <a:pt x="4257" y="22380"/>
                  </a:lnTo>
                  <a:lnTo>
                    <a:pt x="5486" y="23696"/>
                  </a:lnTo>
                  <a:lnTo>
                    <a:pt x="6188" y="25363"/>
                  </a:lnTo>
                  <a:lnTo>
                    <a:pt x="6188" y="25407"/>
                  </a:lnTo>
                  <a:lnTo>
                    <a:pt x="7680" y="27514"/>
                  </a:lnTo>
                  <a:lnTo>
                    <a:pt x="8689" y="29137"/>
                  </a:lnTo>
                  <a:lnTo>
                    <a:pt x="9084" y="30146"/>
                  </a:lnTo>
                  <a:lnTo>
                    <a:pt x="9084" y="32077"/>
                  </a:lnTo>
                  <a:lnTo>
                    <a:pt x="9084" y="32121"/>
                  </a:lnTo>
                  <a:lnTo>
                    <a:pt x="9303" y="32955"/>
                  </a:lnTo>
                  <a:lnTo>
                    <a:pt x="9303" y="32999"/>
                  </a:lnTo>
                  <a:lnTo>
                    <a:pt x="10488" y="35324"/>
                  </a:lnTo>
                  <a:lnTo>
                    <a:pt x="10532" y="35368"/>
                  </a:lnTo>
                  <a:lnTo>
                    <a:pt x="11585" y="36992"/>
                  </a:lnTo>
                  <a:lnTo>
                    <a:pt x="12550" y="39274"/>
                  </a:lnTo>
                  <a:lnTo>
                    <a:pt x="13560" y="41511"/>
                  </a:lnTo>
                  <a:lnTo>
                    <a:pt x="13955" y="43135"/>
                  </a:lnTo>
                  <a:lnTo>
                    <a:pt x="13955" y="44232"/>
                  </a:lnTo>
                  <a:lnTo>
                    <a:pt x="13955" y="44495"/>
                  </a:lnTo>
                  <a:lnTo>
                    <a:pt x="13955" y="44539"/>
                  </a:lnTo>
                  <a:lnTo>
                    <a:pt x="13998" y="44627"/>
                  </a:lnTo>
                  <a:lnTo>
                    <a:pt x="14042" y="44671"/>
                  </a:lnTo>
                  <a:lnTo>
                    <a:pt x="14130" y="44671"/>
                  </a:lnTo>
                  <a:lnTo>
                    <a:pt x="14218" y="44627"/>
                  </a:lnTo>
                  <a:lnTo>
                    <a:pt x="14306" y="44539"/>
                  </a:lnTo>
                  <a:lnTo>
                    <a:pt x="14306" y="44276"/>
                  </a:lnTo>
                  <a:lnTo>
                    <a:pt x="14306" y="43135"/>
                  </a:lnTo>
                  <a:lnTo>
                    <a:pt x="14306" y="43091"/>
                  </a:lnTo>
                  <a:lnTo>
                    <a:pt x="13911" y="41424"/>
                  </a:lnTo>
                  <a:lnTo>
                    <a:pt x="13867" y="41380"/>
                  </a:lnTo>
                  <a:lnTo>
                    <a:pt x="12857" y="39142"/>
                  </a:lnTo>
                  <a:lnTo>
                    <a:pt x="11892" y="36816"/>
                  </a:lnTo>
                  <a:lnTo>
                    <a:pt x="10795" y="35193"/>
                  </a:lnTo>
                  <a:lnTo>
                    <a:pt x="9610" y="32867"/>
                  </a:lnTo>
                  <a:lnTo>
                    <a:pt x="9435" y="32077"/>
                  </a:lnTo>
                  <a:lnTo>
                    <a:pt x="9435" y="30103"/>
                  </a:lnTo>
                  <a:lnTo>
                    <a:pt x="9435" y="30059"/>
                  </a:lnTo>
                  <a:lnTo>
                    <a:pt x="9040" y="29006"/>
                  </a:lnTo>
                  <a:lnTo>
                    <a:pt x="8996" y="29006"/>
                  </a:lnTo>
                  <a:lnTo>
                    <a:pt x="7987" y="27338"/>
                  </a:lnTo>
                  <a:lnTo>
                    <a:pt x="6495" y="25232"/>
                  </a:lnTo>
                  <a:lnTo>
                    <a:pt x="5793" y="23564"/>
                  </a:lnTo>
                  <a:lnTo>
                    <a:pt x="5749" y="23521"/>
                  </a:lnTo>
                  <a:lnTo>
                    <a:pt x="4520" y="22160"/>
                  </a:lnTo>
                  <a:lnTo>
                    <a:pt x="3730" y="21019"/>
                  </a:lnTo>
                  <a:lnTo>
                    <a:pt x="3379" y="19747"/>
                  </a:lnTo>
                  <a:lnTo>
                    <a:pt x="2809" y="17158"/>
                  </a:lnTo>
                  <a:lnTo>
                    <a:pt x="2546" y="15139"/>
                  </a:lnTo>
                  <a:lnTo>
                    <a:pt x="2107" y="12901"/>
                  </a:lnTo>
                  <a:lnTo>
                    <a:pt x="1405" y="9742"/>
                  </a:lnTo>
                  <a:lnTo>
                    <a:pt x="483" y="6758"/>
                  </a:lnTo>
                  <a:lnTo>
                    <a:pt x="352" y="4257"/>
                  </a:lnTo>
                  <a:lnTo>
                    <a:pt x="483" y="2282"/>
                  </a:lnTo>
                  <a:lnTo>
                    <a:pt x="1405" y="703"/>
                  </a:lnTo>
                  <a:lnTo>
                    <a:pt x="2677" y="352"/>
                  </a:lnTo>
                  <a:lnTo>
                    <a:pt x="2721" y="308"/>
                  </a:lnTo>
                  <a:lnTo>
                    <a:pt x="2765" y="264"/>
                  </a:lnTo>
                  <a:lnTo>
                    <a:pt x="2809" y="176"/>
                  </a:lnTo>
                  <a:lnTo>
                    <a:pt x="2809" y="132"/>
                  </a:lnTo>
                  <a:lnTo>
                    <a:pt x="2765" y="45"/>
                  </a:lnTo>
                  <a:lnTo>
                    <a:pt x="272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8" name="Google Shape;7908;p246"/>
            <p:cNvSpPr/>
            <p:nvPr/>
          </p:nvSpPr>
          <p:spPr>
            <a:xfrm>
              <a:off x="4276225" y="3001750"/>
              <a:ext cx="400425" cy="1289000"/>
            </a:xfrm>
            <a:custGeom>
              <a:avLst/>
              <a:gdLst/>
              <a:ahLst/>
              <a:cxnLst/>
              <a:rect l="l" t="t" r="r" b="b"/>
              <a:pathLst>
                <a:path w="16017" h="51560" extrusionOk="0">
                  <a:moveTo>
                    <a:pt x="11936" y="0"/>
                  </a:moveTo>
                  <a:lnTo>
                    <a:pt x="11848" y="44"/>
                  </a:lnTo>
                  <a:lnTo>
                    <a:pt x="9917" y="1010"/>
                  </a:lnTo>
                  <a:lnTo>
                    <a:pt x="7635" y="1887"/>
                  </a:lnTo>
                  <a:lnTo>
                    <a:pt x="5573" y="2545"/>
                  </a:lnTo>
                  <a:lnTo>
                    <a:pt x="2765" y="3247"/>
                  </a:lnTo>
                  <a:lnTo>
                    <a:pt x="351" y="4037"/>
                  </a:lnTo>
                  <a:lnTo>
                    <a:pt x="264" y="4081"/>
                  </a:lnTo>
                  <a:lnTo>
                    <a:pt x="220" y="4169"/>
                  </a:lnTo>
                  <a:lnTo>
                    <a:pt x="0" y="5047"/>
                  </a:lnTo>
                  <a:lnTo>
                    <a:pt x="0" y="5090"/>
                  </a:lnTo>
                  <a:lnTo>
                    <a:pt x="88" y="7460"/>
                  </a:lnTo>
                  <a:lnTo>
                    <a:pt x="220" y="9698"/>
                  </a:lnTo>
                  <a:lnTo>
                    <a:pt x="220" y="9742"/>
                  </a:lnTo>
                  <a:lnTo>
                    <a:pt x="1097" y="11848"/>
                  </a:lnTo>
                  <a:lnTo>
                    <a:pt x="1492" y="13033"/>
                  </a:lnTo>
                  <a:lnTo>
                    <a:pt x="1799" y="14174"/>
                  </a:lnTo>
                  <a:lnTo>
                    <a:pt x="2370" y="16587"/>
                  </a:lnTo>
                  <a:lnTo>
                    <a:pt x="2896" y="19000"/>
                  </a:lnTo>
                  <a:lnTo>
                    <a:pt x="3379" y="21414"/>
                  </a:lnTo>
                  <a:lnTo>
                    <a:pt x="3774" y="23476"/>
                  </a:lnTo>
                  <a:lnTo>
                    <a:pt x="4213" y="25582"/>
                  </a:lnTo>
                  <a:lnTo>
                    <a:pt x="4959" y="29619"/>
                  </a:lnTo>
                  <a:lnTo>
                    <a:pt x="5003" y="29663"/>
                  </a:lnTo>
                  <a:lnTo>
                    <a:pt x="6977" y="32954"/>
                  </a:lnTo>
                  <a:lnTo>
                    <a:pt x="7679" y="34359"/>
                  </a:lnTo>
                  <a:lnTo>
                    <a:pt x="7943" y="35894"/>
                  </a:lnTo>
                  <a:lnTo>
                    <a:pt x="7986" y="35938"/>
                  </a:lnTo>
                  <a:lnTo>
                    <a:pt x="8513" y="37255"/>
                  </a:lnTo>
                  <a:lnTo>
                    <a:pt x="8557" y="37255"/>
                  </a:lnTo>
                  <a:lnTo>
                    <a:pt x="9654" y="39229"/>
                  </a:lnTo>
                  <a:lnTo>
                    <a:pt x="11058" y="41292"/>
                  </a:lnTo>
                  <a:lnTo>
                    <a:pt x="11936" y="42696"/>
                  </a:lnTo>
                  <a:lnTo>
                    <a:pt x="12989" y="45021"/>
                  </a:lnTo>
                  <a:lnTo>
                    <a:pt x="13033" y="45065"/>
                  </a:lnTo>
                  <a:lnTo>
                    <a:pt x="15402" y="48620"/>
                  </a:lnTo>
                  <a:lnTo>
                    <a:pt x="15666" y="49278"/>
                  </a:lnTo>
                  <a:lnTo>
                    <a:pt x="15534" y="50814"/>
                  </a:lnTo>
                  <a:lnTo>
                    <a:pt x="15402" y="51340"/>
                  </a:lnTo>
                  <a:lnTo>
                    <a:pt x="15402" y="51384"/>
                  </a:lnTo>
                  <a:lnTo>
                    <a:pt x="15402" y="51472"/>
                  </a:lnTo>
                  <a:lnTo>
                    <a:pt x="15446" y="51516"/>
                  </a:lnTo>
                  <a:lnTo>
                    <a:pt x="15490" y="51560"/>
                  </a:lnTo>
                  <a:lnTo>
                    <a:pt x="15578" y="51560"/>
                  </a:lnTo>
                  <a:lnTo>
                    <a:pt x="15666" y="51516"/>
                  </a:lnTo>
                  <a:lnTo>
                    <a:pt x="15709" y="51428"/>
                  </a:lnTo>
                  <a:lnTo>
                    <a:pt x="15885" y="50901"/>
                  </a:lnTo>
                  <a:lnTo>
                    <a:pt x="15885" y="50858"/>
                  </a:lnTo>
                  <a:lnTo>
                    <a:pt x="16017" y="49278"/>
                  </a:lnTo>
                  <a:lnTo>
                    <a:pt x="16017" y="49190"/>
                  </a:lnTo>
                  <a:lnTo>
                    <a:pt x="15709" y="48488"/>
                  </a:lnTo>
                  <a:lnTo>
                    <a:pt x="15666" y="48444"/>
                  </a:lnTo>
                  <a:lnTo>
                    <a:pt x="13340" y="44890"/>
                  </a:lnTo>
                  <a:lnTo>
                    <a:pt x="12243" y="42564"/>
                  </a:lnTo>
                  <a:lnTo>
                    <a:pt x="12243" y="42520"/>
                  </a:lnTo>
                  <a:lnTo>
                    <a:pt x="11321" y="41116"/>
                  </a:lnTo>
                  <a:lnTo>
                    <a:pt x="9961" y="39054"/>
                  </a:lnTo>
                  <a:lnTo>
                    <a:pt x="8864" y="37123"/>
                  </a:lnTo>
                  <a:lnTo>
                    <a:pt x="8294" y="35807"/>
                  </a:lnTo>
                  <a:lnTo>
                    <a:pt x="8030" y="34271"/>
                  </a:lnTo>
                  <a:lnTo>
                    <a:pt x="8030" y="34227"/>
                  </a:lnTo>
                  <a:lnTo>
                    <a:pt x="7284" y="32779"/>
                  </a:lnTo>
                  <a:lnTo>
                    <a:pt x="5310" y="29532"/>
                  </a:lnTo>
                  <a:lnTo>
                    <a:pt x="4564" y="25495"/>
                  </a:lnTo>
                  <a:lnTo>
                    <a:pt x="4125" y="23432"/>
                  </a:lnTo>
                  <a:lnTo>
                    <a:pt x="3730" y="21326"/>
                  </a:lnTo>
                  <a:lnTo>
                    <a:pt x="3247" y="18913"/>
                  </a:lnTo>
                  <a:lnTo>
                    <a:pt x="2721" y="16499"/>
                  </a:lnTo>
                  <a:lnTo>
                    <a:pt x="2150" y="14086"/>
                  </a:lnTo>
                  <a:lnTo>
                    <a:pt x="1799" y="12901"/>
                  </a:lnTo>
                  <a:lnTo>
                    <a:pt x="1448" y="11760"/>
                  </a:lnTo>
                  <a:lnTo>
                    <a:pt x="571" y="9610"/>
                  </a:lnTo>
                  <a:lnTo>
                    <a:pt x="439" y="7460"/>
                  </a:lnTo>
                  <a:lnTo>
                    <a:pt x="351" y="5090"/>
                  </a:lnTo>
                  <a:lnTo>
                    <a:pt x="571" y="4344"/>
                  </a:lnTo>
                  <a:lnTo>
                    <a:pt x="2852" y="3555"/>
                  </a:lnTo>
                  <a:lnTo>
                    <a:pt x="5705" y="2896"/>
                  </a:lnTo>
                  <a:lnTo>
                    <a:pt x="7767" y="2194"/>
                  </a:lnTo>
                  <a:lnTo>
                    <a:pt x="10049" y="1317"/>
                  </a:lnTo>
                  <a:lnTo>
                    <a:pt x="12023" y="351"/>
                  </a:lnTo>
                  <a:lnTo>
                    <a:pt x="12067" y="307"/>
                  </a:lnTo>
                  <a:lnTo>
                    <a:pt x="12111" y="220"/>
                  </a:lnTo>
                  <a:lnTo>
                    <a:pt x="12111" y="176"/>
                  </a:lnTo>
                  <a:lnTo>
                    <a:pt x="12111" y="88"/>
                  </a:lnTo>
                  <a:lnTo>
                    <a:pt x="12067" y="44"/>
                  </a:lnTo>
                  <a:lnTo>
                    <a:pt x="1202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9" name="Google Shape;7909;p246"/>
            <p:cNvSpPr/>
            <p:nvPr/>
          </p:nvSpPr>
          <p:spPr>
            <a:xfrm>
              <a:off x="4227950" y="2940300"/>
              <a:ext cx="432250" cy="1407500"/>
            </a:xfrm>
            <a:custGeom>
              <a:avLst/>
              <a:gdLst/>
              <a:ahLst/>
              <a:cxnLst/>
              <a:rect l="l" t="t" r="r" b="b"/>
              <a:pathLst>
                <a:path w="17290" h="56300" extrusionOk="0">
                  <a:moveTo>
                    <a:pt x="14657" y="1"/>
                  </a:moveTo>
                  <a:lnTo>
                    <a:pt x="12112" y="1712"/>
                  </a:lnTo>
                  <a:lnTo>
                    <a:pt x="9479" y="2809"/>
                  </a:lnTo>
                  <a:lnTo>
                    <a:pt x="7548" y="3468"/>
                  </a:lnTo>
                  <a:lnTo>
                    <a:pt x="4345" y="4257"/>
                  </a:lnTo>
                  <a:lnTo>
                    <a:pt x="4301" y="4301"/>
                  </a:lnTo>
                  <a:lnTo>
                    <a:pt x="2765" y="5135"/>
                  </a:lnTo>
                  <a:lnTo>
                    <a:pt x="2721" y="5179"/>
                  </a:lnTo>
                  <a:lnTo>
                    <a:pt x="878" y="6539"/>
                  </a:lnTo>
                  <a:lnTo>
                    <a:pt x="264" y="7110"/>
                  </a:lnTo>
                  <a:lnTo>
                    <a:pt x="220" y="7197"/>
                  </a:lnTo>
                  <a:lnTo>
                    <a:pt x="0" y="7943"/>
                  </a:lnTo>
                  <a:lnTo>
                    <a:pt x="0" y="8031"/>
                  </a:lnTo>
                  <a:lnTo>
                    <a:pt x="132" y="10093"/>
                  </a:lnTo>
                  <a:lnTo>
                    <a:pt x="132" y="10137"/>
                  </a:lnTo>
                  <a:lnTo>
                    <a:pt x="1317" y="12902"/>
                  </a:lnTo>
                  <a:lnTo>
                    <a:pt x="2326" y="16149"/>
                  </a:lnTo>
                  <a:lnTo>
                    <a:pt x="3160" y="19967"/>
                  </a:lnTo>
                  <a:lnTo>
                    <a:pt x="3599" y="22512"/>
                  </a:lnTo>
                  <a:lnTo>
                    <a:pt x="4740" y="27075"/>
                  </a:lnTo>
                  <a:lnTo>
                    <a:pt x="5398" y="30278"/>
                  </a:lnTo>
                  <a:lnTo>
                    <a:pt x="5705" y="32253"/>
                  </a:lnTo>
                  <a:lnTo>
                    <a:pt x="5661" y="34666"/>
                  </a:lnTo>
                  <a:lnTo>
                    <a:pt x="5661" y="34710"/>
                  </a:lnTo>
                  <a:lnTo>
                    <a:pt x="5749" y="35676"/>
                  </a:lnTo>
                  <a:lnTo>
                    <a:pt x="5749" y="35720"/>
                  </a:lnTo>
                  <a:lnTo>
                    <a:pt x="6670" y="37870"/>
                  </a:lnTo>
                  <a:lnTo>
                    <a:pt x="7767" y="39976"/>
                  </a:lnTo>
                  <a:lnTo>
                    <a:pt x="9172" y="42082"/>
                  </a:lnTo>
                  <a:lnTo>
                    <a:pt x="10444" y="44013"/>
                  </a:lnTo>
                  <a:lnTo>
                    <a:pt x="11760" y="45900"/>
                  </a:lnTo>
                  <a:lnTo>
                    <a:pt x="12726" y="47831"/>
                  </a:lnTo>
                  <a:lnTo>
                    <a:pt x="13998" y="49849"/>
                  </a:lnTo>
                  <a:lnTo>
                    <a:pt x="15315" y="51736"/>
                  </a:lnTo>
                  <a:lnTo>
                    <a:pt x="16631" y="53535"/>
                  </a:lnTo>
                  <a:lnTo>
                    <a:pt x="16938" y="54105"/>
                  </a:lnTo>
                  <a:lnTo>
                    <a:pt x="16938" y="54544"/>
                  </a:lnTo>
                  <a:lnTo>
                    <a:pt x="16324" y="55948"/>
                  </a:lnTo>
                  <a:lnTo>
                    <a:pt x="16280" y="56080"/>
                  </a:lnTo>
                  <a:lnTo>
                    <a:pt x="16280" y="56124"/>
                  </a:lnTo>
                  <a:lnTo>
                    <a:pt x="16324" y="56212"/>
                  </a:lnTo>
                  <a:lnTo>
                    <a:pt x="16368" y="56256"/>
                  </a:lnTo>
                  <a:lnTo>
                    <a:pt x="16412" y="56299"/>
                  </a:lnTo>
                  <a:lnTo>
                    <a:pt x="16456" y="56299"/>
                  </a:lnTo>
                  <a:lnTo>
                    <a:pt x="16543" y="56256"/>
                  </a:lnTo>
                  <a:lnTo>
                    <a:pt x="16631" y="56124"/>
                  </a:lnTo>
                  <a:lnTo>
                    <a:pt x="16631" y="56080"/>
                  </a:lnTo>
                  <a:lnTo>
                    <a:pt x="17246" y="54632"/>
                  </a:lnTo>
                  <a:lnTo>
                    <a:pt x="17289" y="54588"/>
                  </a:lnTo>
                  <a:lnTo>
                    <a:pt x="17289" y="54062"/>
                  </a:lnTo>
                  <a:lnTo>
                    <a:pt x="17289" y="53974"/>
                  </a:lnTo>
                  <a:lnTo>
                    <a:pt x="16894" y="53359"/>
                  </a:lnTo>
                  <a:lnTo>
                    <a:pt x="15578" y="51516"/>
                  </a:lnTo>
                  <a:lnTo>
                    <a:pt x="14306" y="49630"/>
                  </a:lnTo>
                  <a:lnTo>
                    <a:pt x="13033" y="47655"/>
                  </a:lnTo>
                  <a:lnTo>
                    <a:pt x="12068" y="45724"/>
                  </a:lnTo>
                  <a:lnTo>
                    <a:pt x="12068" y="45680"/>
                  </a:lnTo>
                  <a:lnTo>
                    <a:pt x="10751" y="43794"/>
                  </a:lnTo>
                  <a:lnTo>
                    <a:pt x="9479" y="41863"/>
                  </a:lnTo>
                  <a:lnTo>
                    <a:pt x="8075" y="39800"/>
                  </a:lnTo>
                  <a:lnTo>
                    <a:pt x="6977" y="37738"/>
                  </a:lnTo>
                  <a:lnTo>
                    <a:pt x="6100" y="35632"/>
                  </a:lnTo>
                  <a:lnTo>
                    <a:pt x="6012" y="34666"/>
                  </a:lnTo>
                  <a:lnTo>
                    <a:pt x="6056" y="32253"/>
                  </a:lnTo>
                  <a:lnTo>
                    <a:pt x="6056" y="32209"/>
                  </a:lnTo>
                  <a:lnTo>
                    <a:pt x="5749" y="30235"/>
                  </a:lnTo>
                  <a:lnTo>
                    <a:pt x="5091" y="27031"/>
                  </a:lnTo>
                  <a:lnTo>
                    <a:pt x="3950" y="22424"/>
                  </a:lnTo>
                  <a:lnTo>
                    <a:pt x="3467" y="19923"/>
                  </a:lnTo>
                  <a:lnTo>
                    <a:pt x="2677" y="16061"/>
                  </a:lnTo>
                  <a:lnTo>
                    <a:pt x="1668" y="12770"/>
                  </a:lnTo>
                  <a:lnTo>
                    <a:pt x="483" y="10050"/>
                  </a:lnTo>
                  <a:lnTo>
                    <a:pt x="352" y="8031"/>
                  </a:lnTo>
                  <a:lnTo>
                    <a:pt x="571" y="7329"/>
                  </a:lnTo>
                  <a:lnTo>
                    <a:pt x="1098" y="6802"/>
                  </a:lnTo>
                  <a:lnTo>
                    <a:pt x="2940" y="5442"/>
                  </a:lnTo>
                  <a:lnTo>
                    <a:pt x="4432" y="4608"/>
                  </a:lnTo>
                  <a:lnTo>
                    <a:pt x="7636" y="3819"/>
                  </a:lnTo>
                  <a:lnTo>
                    <a:pt x="9610" y="3116"/>
                  </a:lnTo>
                  <a:lnTo>
                    <a:pt x="12243" y="2019"/>
                  </a:lnTo>
                  <a:lnTo>
                    <a:pt x="12287" y="2019"/>
                  </a:lnTo>
                  <a:lnTo>
                    <a:pt x="14876" y="308"/>
                  </a:lnTo>
                  <a:lnTo>
                    <a:pt x="14920" y="264"/>
                  </a:lnTo>
                  <a:lnTo>
                    <a:pt x="14920" y="220"/>
                  </a:lnTo>
                  <a:lnTo>
                    <a:pt x="14920" y="133"/>
                  </a:lnTo>
                  <a:lnTo>
                    <a:pt x="14920" y="89"/>
                  </a:lnTo>
                  <a:lnTo>
                    <a:pt x="1487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0" name="Google Shape;7910;p246"/>
            <p:cNvSpPr/>
            <p:nvPr/>
          </p:nvSpPr>
          <p:spPr>
            <a:xfrm>
              <a:off x="4167625" y="2749425"/>
              <a:ext cx="593500" cy="1676250"/>
            </a:xfrm>
            <a:custGeom>
              <a:avLst/>
              <a:gdLst/>
              <a:ahLst/>
              <a:cxnLst/>
              <a:rect l="l" t="t" r="r" b="b"/>
              <a:pathLst>
                <a:path w="23740" h="67050" extrusionOk="0">
                  <a:moveTo>
                    <a:pt x="23520" y="1"/>
                  </a:moveTo>
                  <a:lnTo>
                    <a:pt x="23476" y="45"/>
                  </a:lnTo>
                  <a:lnTo>
                    <a:pt x="19571" y="2370"/>
                  </a:lnTo>
                  <a:lnTo>
                    <a:pt x="17640" y="3731"/>
                  </a:lnTo>
                  <a:lnTo>
                    <a:pt x="15490" y="5223"/>
                  </a:lnTo>
                  <a:lnTo>
                    <a:pt x="13779" y="6363"/>
                  </a:lnTo>
                  <a:lnTo>
                    <a:pt x="11628" y="7285"/>
                  </a:lnTo>
                  <a:lnTo>
                    <a:pt x="8820" y="8338"/>
                  </a:lnTo>
                  <a:lnTo>
                    <a:pt x="7723" y="8821"/>
                  </a:lnTo>
                  <a:lnTo>
                    <a:pt x="6977" y="8908"/>
                  </a:lnTo>
                  <a:lnTo>
                    <a:pt x="6889" y="8952"/>
                  </a:lnTo>
                  <a:lnTo>
                    <a:pt x="3818" y="11585"/>
                  </a:lnTo>
                  <a:lnTo>
                    <a:pt x="2019" y="13165"/>
                  </a:lnTo>
                  <a:lnTo>
                    <a:pt x="702" y="14701"/>
                  </a:lnTo>
                  <a:lnTo>
                    <a:pt x="658" y="14745"/>
                  </a:lnTo>
                  <a:lnTo>
                    <a:pt x="88" y="15754"/>
                  </a:lnTo>
                  <a:lnTo>
                    <a:pt x="44" y="15842"/>
                  </a:lnTo>
                  <a:lnTo>
                    <a:pt x="0" y="16324"/>
                  </a:lnTo>
                  <a:lnTo>
                    <a:pt x="0" y="16412"/>
                  </a:lnTo>
                  <a:lnTo>
                    <a:pt x="1053" y="19176"/>
                  </a:lnTo>
                  <a:lnTo>
                    <a:pt x="1580" y="21283"/>
                  </a:lnTo>
                  <a:lnTo>
                    <a:pt x="2238" y="25100"/>
                  </a:lnTo>
                  <a:lnTo>
                    <a:pt x="2677" y="27558"/>
                  </a:lnTo>
                  <a:lnTo>
                    <a:pt x="3116" y="29839"/>
                  </a:lnTo>
                  <a:lnTo>
                    <a:pt x="4169" y="33218"/>
                  </a:lnTo>
                  <a:lnTo>
                    <a:pt x="5090" y="36158"/>
                  </a:lnTo>
                  <a:lnTo>
                    <a:pt x="5661" y="38923"/>
                  </a:lnTo>
                  <a:lnTo>
                    <a:pt x="5968" y="41073"/>
                  </a:lnTo>
                  <a:lnTo>
                    <a:pt x="5792" y="43837"/>
                  </a:lnTo>
                  <a:lnTo>
                    <a:pt x="5792" y="45900"/>
                  </a:lnTo>
                  <a:lnTo>
                    <a:pt x="5836" y="45943"/>
                  </a:lnTo>
                  <a:lnTo>
                    <a:pt x="6099" y="47918"/>
                  </a:lnTo>
                  <a:lnTo>
                    <a:pt x="6494" y="49761"/>
                  </a:lnTo>
                  <a:lnTo>
                    <a:pt x="6538" y="49805"/>
                  </a:lnTo>
                  <a:lnTo>
                    <a:pt x="7065" y="50946"/>
                  </a:lnTo>
                  <a:lnTo>
                    <a:pt x="8688" y="53272"/>
                  </a:lnTo>
                  <a:lnTo>
                    <a:pt x="9961" y="54939"/>
                  </a:lnTo>
                  <a:lnTo>
                    <a:pt x="12023" y="58230"/>
                  </a:lnTo>
                  <a:lnTo>
                    <a:pt x="13603" y="60292"/>
                  </a:lnTo>
                  <a:lnTo>
                    <a:pt x="15402" y="62837"/>
                  </a:lnTo>
                  <a:lnTo>
                    <a:pt x="16543" y="64812"/>
                  </a:lnTo>
                  <a:lnTo>
                    <a:pt x="16675" y="65426"/>
                  </a:lnTo>
                  <a:lnTo>
                    <a:pt x="16148" y="66831"/>
                  </a:lnTo>
                  <a:lnTo>
                    <a:pt x="16148" y="66874"/>
                  </a:lnTo>
                  <a:lnTo>
                    <a:pt x="16148" y="66962"/>
                  </a:lnTo>
                  <a:lnTo>
                    <a:pt x="16192" y="67006"/>
                  </a:lnTo>
                  <a:lnTo>
                    <a:pt x="16236" y="67050"/>
                  </a:lnTo>
                  <a:lnTo>
                    <a:pt x="16411" y="67050"/>
                  </a:lnTo>
                  <a:lnTo>
                    <a:pt x="16455" y="66962"/>
                  </a:lnTo>
                  <a:lnTo>
                    <a:pt x="17026" y="65514"/>
                  </a:lnTo>
                  <a:lnTo>
                    <a:pt x="17026" y="65382"/>
                  </a:lnTo>
                  <a:lnTo>
                    <a:pt x="16894" y="64680"/>
                  </a:lnTo>
                  <a:lnTo>
                    <a:pt x="16850" y="64637"/>
                  </a:lnTo>
                  <a:lnTo>
                    <a:pt x="15709" y="62662"/>
                  </a:lnTo>
                  <a:lnTo>
                    <a:pt x="13866" y="60073"/>
                  </a:lnTo>
                  <a:lnTo>
                    <a:pt x="12330" y="58011"/>
                  </a:lnTo>
                  <a:lnTo>
                    <a:pt x="10224" y="54720"/>
                  </a:lnTo>
                  <a:lnTo>
                    <a:pt x="8996" y="53096"/>
                  </a:lnTo>
                  <a:lnTo>
                    <a:pt x="7372" y="50770"/>
                  </a:lnTo>
                  <a:lnTo>
                    <a:pt x="6845" y="49673"/>
                  </a:lnTo>
                  <a:lnTo>
                    <a:pt x="6450" y="47874"/>
                  </a:lnTo>
                  <a:lnTo>
                    <a:pt x="6143" y="45900"/>
                  </a:lnTo>
                  <a:lnTo>
                    <a:pt x="6143" y="43881"/>
                  </a:lnTo>
                  <a:lnTo>
                    <a:pt x="6319" y="41073"/>
                  </a:lnTo>
                  <a:lnTo>
                    <a:pt x="6319" y="41029"/>
                  </a:lnTo>
                  <a:lnTo>
                    <a:pt x="6012" y="38835"/>
                  </a:lnTo>
                  <a:lnTo>
                    <a:pt x="5397" y="36070"/>
                  </a:lnTo>
                  <a:lnTo>
                    <a:pt x="4520" y="33087"/>
                  </a:lnTo>
                  <a:lnTo>
                    <a:pt x="3467" y="29752"/>
                  </a:lnTo>
                  <a:lnTo>
                    <a:pt x="3028" y="27514"/>
                  </a:lnTo>
                  <a:lnTo>
                    <a:pt x="2589" y="25056"/>
                  </a:lnTo>
                  <a:lnTo>
                    <a:pt x="1931" y="21239"/>
                  </a:lnTo>
                  <a:lnTo>
                    <a:pt x="1404" y="19089"/>
                  </a:lnTo>
                  <a:lnTo>
                    <a:pt x="351" y="16324"/>
                  </a:lnTo>
                  <a:lnTo>
                    <a:pt x="395" y="15929"/>
                  </a:lnTo>
                  <a:lnTo>
                    <a:pt x="965" y="14920"/>
                  </a:lnTo>
                  <a:lnTo>
                    <a:pt x="2282" y="13428"/>
                  </a:lnTo>
                  <a:lnTo>
                    <a:pt x="4037" y="11848"/>
                  </a:lnTo>
                  <a:lnTo>
                    <a:pt x="7109" y="9260"/>
                  </a:lnTo>
                  <a:lnTo>
                    <a:pt x="7811" y="9128"/>
                  </a:lnTo>
                  <a:lnTo>
                    <a:pt x="7855" y="9128"/>
                  </a:lnTo>
                  <a:lnTo>
                    <a:pt x="8952" y="8689"/>
                  </a:lnTo>
                  <a:lnTo>
                    <a:pt x="11760" y="7636"/>
                  </a:lnTo>
                  <a:lnTo>
                    <a:pt x="13910" y="6671"/>
                  </a:lnTo>
                  <a:lnTo>
                    <a:pt x="13954" y="6671"/>
                  </a:lnTo>
                  <a:lnTo>
                    <a:pt x="15665" y="5530"/>
                  </a:lnTo>
                  <a:lnTo>
                    <a:pt x="17816" y="4038"/>
                  </a:lnTo>
                  <a:lnTo>
                    <a:pt x="19746" y="2677"/>
                  </a:lnTo>
                  <a:lnTo>
                    <a:pt x="23652" y="352"/>
                  </a:lnTo>
                  <a:lnTo>
                    <a:pt x="23696" y="264"/>
                  </a:lnTo>
                  <a:lnTo>
                    <a:pt x="23696" y="220"/>
                  </a:lnTo>
                  <a:lnTo>
                    <a:pt x="23739" y="176"/>
                  </a:lnTo>
                  <a:lnTo>
                    <a:pt x="23696" y="89"/>
                  </a:lnTo>
                  <a:lnTo>
                    <a:pt x="23652" y="45"/>
                  </a:lnTo>
                  <a:lnTo>
                    <a:pt x="2360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1" name="Google Shape;7911;p246"/>
            <p:cNvSpPr/>
            <p:nvPr/>
          </p:nvSpPr>
          <p:spPr>
            <a:xfrm>
              <a:off x="4152250" y="2727500"/>
              <a:ext cx="578150" cy="1726700"/>
            </a:xfrm>
            <a:custGeom>
              <a:avLst/>
              <a:gdLst/>
              <a:ahLst/>
              <a:cxnLst/>
              <a:rect l="l" t="t" r="r" b="b"/>
              <a:pathLst>
                <a:path w="23126" h="69068" extrusionOk="0">
                  <a:moveTo>
                    <a:pt x="22906" y="0"/>
                  </a:moveTo>
                  <a:lnTo>
                    <a:pt x="22862" y="44"/>
                  </a:lnTo>
                  <a:lnTo>
                    <a:pt x="19177" y="2238"/>
                  </a:lnTo>
                  <a:lnTo>
                    <a:pt x="17421" y="3467"/>
                  </a:lnTo>
                  <a:lnTo>
                    <a:pt x="15271" y="4915"/>
                  </a:lnTo>
                  <a:lnTo>
                    <a:pt x="13691" y="5968"/>
                  </a:lnTo>
                  <a:lnTo>
                    <a:pt x="11015" y="7065"/>
                  </a:lnTo>
                  <a:lnTo>
                    <a:pt x="7329" y="8820"/>
                  </a:lnTo>
                  <a:lnTo>
                    <a:pt x="6056" y="9654"/>
                  </a:lnTo>
                  <a:lnTo>
                    <a:pt x="6012" y="9698"/>
                  </a:lnTo>
                  <a:lnTo>
                    <a:pt x="3643" y="12023"/>
                  </a:lnTo>
                  <a:lnTo>
                    <a:pt x="1756" y="13822"/>
                  </a:lnTo>
                  <a:lnTo>
                    <a:pt x="922" y="14832"/>
                  </a:lnTo>
                  <a:lnTo>
                    <a:pt x="922" y="14876"/>
                  </a:lnTo>
                  <a:lnTo>
                    <a:pt x="308" y="16280"/>
                  </a:lnTo>
                  <a:lnTo>
                    <a:pt x="308" y="16324"/>
                  </a:lnTo>
                  <a:lnTo>
                    <a:pt x="1" y="17772"/>
                  </a:lnTo>
                  <a:lnTo>
                    <a:pt x="1" y="17859"/>
                  </a:lnTo>
                  <a:lnTo>
                    <a:pt x="396" y="19966"/>
                  </a:lnTo>
                  <a:lnTo>
                    <a:pt x="1054" y="24047"/>
                  </a:lnTo>
                  <a:lnTo>
                    <a:pt x="1580" y="27118"/>
                  </a:lnTo>
                  <a:lnTo>
                    <a:pt x="2239" y="30146"/>
                  </a:lnTo>
                  <a:lnTo>
                    <a:pt x="2897" y="32603"/>
                  </a:lnTo>
                  <a:lnTo>
                    <a:pt x="4213" y="36201"/>
                  </a:lnTo>
                  <a:lnTo>
                    <a:pt x="4959" y="39141"/>
                  </a:lnTo>
                  <a:lnTo>
                    <a:pt x="5442" y="41774"/>
                  </a:lnTo>
                  <a:lnTo>
                    <a:pt x="5310" y="45987"/>
                  </a:lnTo>
                  <a:lnTo>
                    <a:pt x="5310" y="46031"/>
                  </a:lnTo>
                  <a:lnTo>
                    <a:pt x="5486" y="47786"/>
                  </a:lnTo>
                  <a:lnTo>
                    <a:pt x="5486" y="47830"/>
                  </a:lnTo>
                  <a:lnTo>
                    <a:pt x="6012" y="50331"/>
                  </a:lnTo>
                  <a:lnTo>
                    <a:pt x="6539" y="53315"/>
                  </a:lnTo>
                  <a:lnTo>
                    <a:pt x="6890" y="54631"/>
                  </a:lnTo>
                  <a:lnTo>
                    <a:pt x="6934" y="54719"/>
                  </a:lnTo>
                  <a:lnTo>
                    <a:pt x="8514" y="56650"/>
                  </a:lnTo>
                  <a:lnTo>
                    <a:pt x="12156" y="61740"/>
                  </a:lnTo>
                  <a:lnTo>
                    <a:pt x="14262" y="64680"/>
                  </a:lnTo>
                  <a:lnTo>
                    <a:pt x="15754" y="66962"/>
                  </a:lnTo>
                  <a:lnTo>
                    <a:pt x="16017" y="67576"/>
                  </a:lnTo>
                  <a:lnTo>
                    <a:pt x="15754" y="68892"/>
                  </a:lnTo>
                  <a:lnTo>
                    <a:pt x="15754" y="68936"/>
                  </a:lnTo>
                  <a:lnTo>
                    <a:pt x="15798" y="69024"/>
                  </a:lnTo>
                  <a:lnTo>
                    <a:pt x="15842" y="69068"/>
                  </a:lnTo>
                  <a:lnTo>
                    <a:pt x="16061" y="69068"/>
                  </a:lnTo>
                  <a:lnTo>
                    <a:pt x="16105" y="68936"/>
                  </a:lnTo>
                  <a:lnTo>
                    <a:pt x="16368" y="67576"/>
                  </a:lnTo>
                  <a:lnTo>
                    <a:pt x="16368" y="67488"/>
                  </a:lnTo>
                  <a:lnTo>
                    <a:pt x="16061" y="66830"/>
                  </a:lnTo>
                  <a:lnTo>
                    <a:pt x="16061" y="66786"/>
                  </a:lnTo>
                  <a:lnTo>
                    <a:pt x="14525" y="64460"/>
                  </a:lnTo>
                  <a:lnTo>
                    <a:pt x="8821" y="56430"/>
                  </a:lnTo>
                  <a:lnTo>
                    <a:pt x="7197" y="54500"/>
                  </a:lnTo>
                  <a:lnTo>
                    <a:pt x="6890" y="53271"/>
                  </a:lnTo>
                  <a:lnTo>
                    <a:pt x="6363" y="50287"/>
                  </a:lnTo>
                  <a:lnTo>
                    <a:pt x="5837" y="47742"/>
                  </a:lnTo>
                  <a:lnTo>
                    <a:pt x="5661" y="45987"/>
                  </a:lnTo>
                  <a:lnTo>
                    <a:pt x="5793" y="41774"/>
                  </a:lnTo>
                  <a:lnTo>
                    <a:pt x="5793" y="41730"/>
                  </a:lnTo>
                  <a:lnTo>
                    <a:pt x="5310" y="39054"/>
                  </a:lnTo>
                  <a:lnTo>
                    <a:pt x="4520" y="36070"/>
                  </a:lnTo>
                  <a:lnTo>
                    <a:pt x="3248" y="32472"/>
                  </a:lnTo>
                  <a:lnTo>
                    <a:pt x="2546" y="30102"/>
                  </a:lnTo>
                  <a:lnTo>
                    <a:pt x="1931" y="27074"/>
                  </a:lnTo>
                  <a:lnTo>
                    <a:pt x="1405" y="23959"/>
                  </a:lnTo>
                  <a:lnTo>
                    <a:pt x="747" y="19878"/>
                  </a:lnTo>
                  <a:lnTo>
                    <a:pt x="352" y="17816"/>
                  </a:lnTo>
                  <a:lnTo>
                    <a:pt x="615" y="16411"/>
                  </a:lnTo>
                  <a:lnTo>
                    <a:pt x="1229" y="15051"/>
                  </a:lnTo>
                  <a:lnTo>
                    <a:pt x="2019" y="14086"/>
                  </a:lnTo>
                  <a:lnTo>
                    <a:pt x="3906" y="12287"/>
                  </a:lnTo>
                  <a:lnTo>
                    <a:pt x="6276" y="9961"/>
                  </a:lnTo>
                  <a:lnTo>
                    <a:pt x="7504" y="9127"/>
                  </a:lnTo>
                  <a:lnTo>
                    <a:pt x="11146" y="7416"/>
                  </a:lnTo>
                  <a:lnTo>
                    <a:pt x="13823" y="6275"/>
                  </a:lnTo>
                  <a:lnTo>
                    <a:pt x="13867" y="6231"/>
                  </a:lnTo>
                  <a:lnTo>
                    <a:pt x="17597" y="3774"/>
                  </a:lnTo>
                  <a:lnTo>
                    <a:pt x="19396" y="2545"/>
                  </a:lnTo>
                  <a:lnTo>
                    <a:pt x="23038" y="351"/>
                  </a:lnTo>
                  <a:lnTo>
                    <a:pt x="23082" y="307"/>
                  </a:lnTo>
                  <a:lnTo>
                    <a:pt x="23126" y="220"/>
                  </a:lnTo>
                  <a:lnTo>
                    <a:pt x="23126" y="176"/>
                  </a:lnTo>
                  <a:lnTo>
                    <a:pt x="23082" y="88"/>
                  </a:lnTo>
                  <a:lnTo>
                    <a:pt x="23038" y="44"/>
                  </a:lnTo>
                  <a:lnTo>
                    <a:pt x="2299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2" name="Google Shape;7912;p246"/>
            <p:cNvSpPr/>
            <p:nvPr/>
          </p:nvSpPr>
          <p:spPr>
            <a:xfrm>
              <a:off x="4125925" y="2666050"/>
              <a:ext cx="649450" cy="1851775"/>
            </a:xfrm>
            <a:custGeom>
              <a:avLst/>
              <a:gdLst/>
              <a:ahLst/>
              <a:cxnLst/>
              <a:rect l="l" t="t" r="r" b="b"/>
              <a:pathLst>
                <a:path w="25978" h="74071" extrusionOk="0">
                  <a:moveTo>
                    <a:pt x="25715" y="1"/>
                  </a:moveTo>
                  <a:lnTo>
                    <a:pt x="23608" y="1142"/>
                  </a:lnTo>
                  <a:lnTo>
                    <a:pt x="19922" y="3292"/>
                  </a:lnTo>
                  <a:lnTo>
                    <a:pt x="18079" y="4477"/>
                  </a:lnTo>
                  <a:lnTo>
                    <a:pt x="15534" y="6144"/>
                  </a:lnTo>
                  <a:lnTo>
                    <a:pt x="14042" y="7109"/>
                  </a:lnTo>
                  <a:lnTo>
                    <a:pt x="11585" y="8207"/>
                  </a:lnTo>
                  <a:lnTo>
                    <a:pt x="11585" y="8250"/>
                  </a:lnTo>
                  <a:lnTo>
                    <a:pt x="10269" y="9040"/>
                  </a:lnTo>
                  <a:lnTo>
                    <a:pt x="6846" y="11146"/>
                  </a:lnTo>
                  <a:lnTo>
                    <a:pt x="6802" y="11190"/>
                  </a:lnTo>
                  <a:lnTo>
                    <a:pt x="4213" y="13823"/>
                  </a:lnTo>
                  <a:lnTo>
                    <a:pt x="2326" y="15622"/>
                  </a:lnTo>
                  <a:lnTo>
                    <a:pt x="1624" y="16500"/>
                  </a:lnTo>
                  <a:lnTo>
                    <a:pt x="1580" y="16544"/>
                  </a:lnTo>
                  <a:lnTo>
                    <a:pt x="703" y="19177"/>
                  </a:lnTo>
                  <a:lnTo>
                    <a:pt x="88" y="20976"/>
                  </a:lnTo>
                  <a:lnTo>
                    <a:pt x="88" y="21020"/>
                  </a:lnTo>
                  <a:lnTo>
                    <a:pt x="1" y="22336"/>
                  </a:lnTo>
                  <a:lnTo>
                    <a:pt x="44" y="22380"/>
                  </a:lnTo>
                  <a:lnTo>
                    <a:pt x="615" y="26417"/>
                  </a:lnTo>
                  <a:lnTo>
                    <a:pt x="878" y="28084"/>
                  </a:lnTo>
                  <a:lnTo>
                    <a:pt x="1185" y="29708"/>
                  </a:lnTo>
                  <a:lnTo>
                    <a:pt x="1536" y="31244"/>
                  </a:lnTo>
                  <a:lnTo>
                    <a:pt x="1931" y="32823"/>
                  </a:lnTo>
                  <a:lnTo>
                    <a:pt x="2370" y="34359"/>
                  </a:lnTo>
                  <a:lnTo>
                    <a:pt x="2897" y="35939"/>
                  </a:lnTo>
                  <a:lnTo>
                    <a:pt x="3467" y="37606"/>
                  </a:lnTo>
                  <a:lnTo>
                    <a:pt x="4125" y="39362"/>
                  </a:lnTo>
                  <a:lnTo>
                    <a:pt x="5003" y="42258"/>
                  </a:lnTo>
                  <a:lnTo>
                    <a:pt x="5310" y="44057"/>
                  </a:lnTo>
                  <a:lnTo>
                    <a:pt x="5398" y="45329"/>
                  </a:lnTo>
                  <a:lnTo>
                    <a:pt x="5310" y="47787"/>
                  </a:lnTo>
                  <a:lnTo>
                    <a:pt x="5354" y="49322"/>
                  </a:lnTo>
                  <a:lnTo>
                    <a:pt x="5354" y="49366"/>
                  </a:lnTo>
                  <a:lnTo>
                    <a:pt x="5924" y="52175"/>
                  </a:lnTo>
                  <a:lnTo>
                    <a:pt x="6407" y="54939"/>
                  </a:lnTo>
                  <a:lnTo>
                    <a:pt x="6451" y="57528"/>
                  </a:lnTo>
                  <a:lnTo>
                    <a:pt x="6319" y="59810"/>
                  </a:lnTo>
                  <a:lnTo>
                    <a:pt x="6319" y="59854"/>
                  </a:lnTo>
                  <a:lnTo>
                    <a:pt x="6495" y="60731"/>
                  </a:lnTo>
                  <a:lnTo>
                    <a:pt x="6495" y="60819"/>
                  </a:lnTo>
                  <a:lnTo>
                    <a:pt x="7943" y="62399"/>
                  </a:lnTo>
                  <a:lnTo>
                    <a:pt x="10225" y="65251"/>
                  </a:lnTo>
                  <a:lnTo>
                    <a:pt x="12112" y="67796"/>
                  </a:lnTo>
                  <a:lnTo>
                    <a:pt x="13077" y="68981"/>
                  </a:lnTo>
                  <a:lnTo>
                    <a:pt x="13121" y="68981"/>
                  </a:lnTo>
                  <a:lnTo>
                    <a:pt x="15841" y="71614"/>
                  </a:lnTo>
                  <a:lnTo>
                    <a:pt x="16061" y="71921"/>
                  </a:lnTo>
                  <a:lnTo>
                    <a:pt x="15973" y="73851"/>
                  </a:lnTo>
                  <a:lnTo>
                    <a:pt x="15973" y="73939"/>
                  </a:lnTo>
                  <a:lnTo>
                    <a:pt x="16017" y="73983"/>
                  </a:lnTo>
                  <a:lnTo>
                    <a:pt x="16105" y="74027"/>
                  </a:lnTo>
                  <a:lnTo>
                    <a:pt x="16149" y="74071"/>
                  </a:lnTo>
                  <a:lnTo>
                    <a:pt x="16236" y="74027"/>
                  </a:lnTo>
                  <a:lnTo>
                    <a:pt x="16280" y="73983"/>
                  </a:lnTo>
                  <a:lnTo>
                    <a:pt x="16324" y="73939"/>
                  </a:lnTo>
                  <a:lnTo>
                    <a:pt x="16324" y="73895"/>
                  </a:lnTo>
                  <a:lnTo>
                    <a:pt x="16412" y="71877"/>
                  </a:lnTo>
                  <a:lnTo>
                    <a:pt x="16368" y="71789"/>
                  </a:lnTo>
                  <a:lnTo>
                    <a:pt x="16149" y="71394"/>
                  </a:lnTo>
                  <a:lnTo>
                    <a:pt x="16105" y="71394"/>
                  </a:lnTo>
                  <a:lnTo>
                    <a:pt x="13340" y="68761"/>
                  </a:lnTo>
                  <a:lnTo>
                    <a:pt x="12375" y="67577"/>
                  </a:lnTo>
                  <a:lnTo>
                    <a:pt x="10488" y="65032"/>
                  </a:lnTo>
                  <a:lnTo>
                    <a:pt x="8206" y="62179"/>
                  </a:lnTo>
                  <a:lnTo>
                    <a:pt x="6802" y="60600"/>
                  </a:lnTo>
                  <a:lnTo>
                    <a:pt x="6670" y="59810"/>
                  </a:lnTo>
                  <a:lnTo>
                    <a:pt x="6802" y="57528"/>
                  </a:lnTo>
                  <a:lnTo>
                    <a:pt x="6758" y="54895"/>
                  </a:lnTo>
                  <a:lnTo>
                    <a:pt x="6276" y="52131"/>
                  </a:lnTo>
                  <a:lnTo>
                    <a:pt x="5705" y="49322"/>
                  </a:lnTo>
                  <a:lnTo>
                    <a:pt x="5661" y="47787"/>
                  </a:lnTo>
                  <a:lnTo>
                    <a:pt x="5749" y="45329"/>
                  </a:lnTo>
                  <a:lnTo>
                    <a:pt x="5661" y="44013"/>
                  </a:lnTo>
                  <a:lnTo>
                    <a:pt x="5310" y="42170"/>
                  </a:lnTo>
                  <a:lnTo>
                    <a:pt x="4476" y="39230"/>
                  </a:lnTo>
                  <a:lnTo>
                    <a:pt x="3818" y="37475"/>
                  </a:lnTo>
                  <a:lnTo>
                    <a:pt x="3204" y="35851"/>
                  </a:lnTo>
                  <a:lnTo>
                    <a:pt x="2721" y="34271"/>
                  </a:lnTo>
                  <a:lnTo>
                    <a:pt x="2239" y="32736"/>
                  </a:lnTo>
                  <a:lnTo>
                    <a:pt x="1844" y="31200"/>
                  </a:lnTo>
                  <a:lnTo>
                    <a:pt x="1493" y="29620"/>
                  </a:lnTo>
                  <a:lnTo>
                    <a:pt x="1229" y="28040"/>
                  </a:lnTo>
                  <a:lnTo>
                    <a:pt x="966" y="26329"/>
                  </a:lnTo>
                  <a:lnTo>
                    <a:pt x="396" y="22336"/>
                  </a:lnTo>
                  <a:lnTo>
                    <a:pt x="439" y="21063"/>
                  </a:lnTo>
                  <a:lnTo>
                    <a:pt x="1054" y="19308"/>
                  </a:lnTo>
                  <a:lnTo>
                    <a:pt x="1887" y="16675"/>
                  </a:lnTo>
                  <a:lnTo>
                    <a:pt x="2590" y="15842"/>
                  </a:lnTo>
                  <a:lnTo>
                    <a:pt x="4476" y="14043"/>
                  </a:lnTo>
                  <a:lnTo>
                    <a:pt x="7021" y="11454"/>
                  </a:lnTo>
                  <a:lnTo>
                    <a:pt x="10488" y="9347"/>
                  </a:lnTo>
                  <a:lnTo>
                    <a:pt x="11761" y="8558"/>
                  </a:lnTo>
                  <a:lnTo>
                    <a:pt x="14218" y="7417"/>
                  </a:lnTo>
                  <a:lnTo>
                    <a:pt x="15710" y="6451"/>
                  </a:lnTo>
                  <a:lnTo>
                    <a:pt x="18255" y="4784"/>
                  </a:lnTo>
                  <a:lnTo>
                    <a:pt x="20098" y="3599"/>
                  </a:lnTo>
                  <a:lnTo>
                    <a:pt x="23784" y="1449"/>
                  </a:lnTo>
                  <a:lnTo>
                    <a:pt x="25846" y="308"/>
                  </a:lnTo>
                  <a:lnTo>
                    <a:pt x="25934" y="264"/>
                  </a:lnTo>
                  <a:lnTo>
                    <a:pt x="25934" y="220"/>
                  </a:lnTo>
                  <a:lnTo>
                    <a:pt x="25978" y="133"/>
                  </a:lnTo>
                  <a:lnTo>
                    <a:pt x="25934" y="89"/>
                  </a:lnTo>
                  <a:lnTo>
                    <a:pt x="2589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3" name="Google Shape;7913;p246"/>
            <p:cNvSpPr/>
            <p:nvPr/>
          </p:nvSpPr>
          <p:spPr>
            <a:xfrm>
              <a:off x="4096300" y="2788925"/>
              <a:ext cx="434450" cy="1781575"/>
            </a:xfrm>
            <a:custGeom>
              <a:avLst/>
              <a:gdLst/>
              <a:ahLst/>
              <a:cxnLst/>
              <a:rect l="l" t="t" r="r" b="b"/>
              <a:pathLst>
                <a:path w="17378" h="71263" extrusionOk="0">
                  <a:moveTo>
                    <a:pt x="15886" y="0"/>
                  </a:moveTo>
                  <a:lnTo>
                    <a:pt x="14174" y="1054"/>
                  </a:lnTo>
                  <a:lnTo>
                    <a:pt x="10971" y="3028"/>
                  </a:lnTo>
                  <a:lnTo>
                    <a:pt x="8952" y="4301"/>
                  </a:lnTo>
                  <a:lnTo>
                    <a:pt x="6890" y="5880"/>
                  </a:lnTo>
                  <a:lnTo>
                    <a:pt x="6846" y="5880"/>
                  </a:lnTo>
                  <a:lnTo>
                    <a:pt x="5705" y="7328"/>
                  </a:lnTo>
                  <a:lnTo>
                    <a:pt x="3029" y="10049"/>
                  </a:lnTo>
                  <a:lnTo>
                    <a:pt x="2502" y="10663"/>
                  </a:lnTo>
                  <a:lnTo>
                    <a:pt x="2458" y="10751"/>
                  </a:lnTo>
                  <a:lnTo>
                    <a:pt x="1229" y="13691"/>
                  </a:lnTo>
                  <a:lnTo>
                    <a:pt x="264" y="16280"/>
                  </a:lnTo>
                  <a:lnTo>
                    <a:pt x="264" y="16324"/>
                  </a:lnTo>
                  <a:lnTo>
                    <a:pt x="1" y="17509"/>
                  </a:lnTo>
                  <a:lnTo>
                    <a:pt x="1" y="17553"/>
                  </a:lnTo>
                  <a:lnTo>
                    <a:pt x="1" y="18825"/>
                  </a:lnTo>
                  <a:lnTo>
                    <a:pt x="484" y="22687"/>
                  </a:lnTo>
                  <a:lnTo>
                    <a:pt x="966" y="25276"/>
                  </a:lnTo>
                  <a:lnTo>
                    <a:pt x="1624" y="28040"/>
                  </a:lnTo>
                  <a:lnTo>
                    <a:pt x="2546" y="30673"/>
                  </a:lnTo>
                  <a:lnTo>
                    <a:pt x="4257" y="35105"/>
                  </a:lnTo>
                  <a:lnTo>
                    <a:pt x="4828" y="36728"/>
                  </a:lnTo>
                  <a:lnTo>
                    <a:pt x="5310" y="38922"/>
                  </a:lnTo>
                  <a:lnTo>
                    <a:pt x="5530" y="40370"/>
                  </a:lnTo>
                  <a:lnTo>
                    <a:pt x="5398" y="42828"/>
                  </a:lnTo>
                  <a:lnTo>
                    <a:pt x="5442" y="44144"/>
                  </a:lnTo>
                  <a:lnTo>
                    <a:pt x="5442" y="44188"/>
                  </a:lnTo>
                  <a:lnTo>
                    <a:pt x="5925" y="46645"/>
                  </a:lnTo>
                  <a:lnTo>
                    <a:pt x="6320" y="49059"/>
                  </a:lnTo>
                  <a:lnTo>
                    <a:pt x="6407" y="51297"/>
                  </a:lnTo>
                  <a:lnTo>
                    <a:pt x="6232" y="54544"/>
                  </a:lnTo>
                  <a:lnTo>
                    <a:pt x="6144" y="56826"/>
                  </a:lnTo>
                  <a:lnTo>
                    <a:pt x="6144" y="58405"/>
                  </a:lnTo>
                  <a:lnTo>
                    <a:pt x="6144" y="58449"/>
                  </a:lnTo>
                  <a:lnTo>
                    <a:pt x="6407" y="59239"/>
                  </a:lnTo>
                  <a:lnTo>
                    <a:pt x="6451" y="59283"/>
                  </a:lnTo>
                  <a:lnTo>
                    <a:pt x="7899" y="61257"/>
                  </a:lnTo>
                  <a:lnTo>
                    <a:pt x="10006" y="63583"/>
                  </a:lnTo>
                  <a:lnTo>
                    <a:pt x="13604" y="66655"/>
                  </a:lnTo>
                  <a:lnTo>
                    <a:pt x="15491" y="68234"/>
                  </a:lnTo>
                  <a:lnTo>
                    <a:pt x="16412" y="69068"/>
                  </a:lnTo>
                  <a:lnTo>
                    <a:pt x="16632" y="69419"/>
                  </a:lnTo>
                  <a:lnTo>
                    <a:pt x="16675" y="70121"/>
                  </a:lnTo>
                  <a:lnTo>
                    <a:pt x="16675" y="70165"/>
                  </a:lnTo>
                  <a:lnTo>
                    <a:pt x="17026" y="71130"/>
                  </a:lnTo>
                  <a:lnTo>
                    <a:pt x="17114" y="71218"/>
                  </a:lnTo>
                  <a:lnTo>
                    <a:pt x="17202" y="71262"/>
                  </a:lnTo>
                  <a:lnTo>
                    <a:pt x="17246" y="71262"/>
                  </a:lnTo>
                  <a:lnTo>
                    <a:pt x="17334" y="71218"/>
                  </a:lnTo>
                  <a:lnTo>
                    <a:pt x="17378" y="71130"/>
                  </a:lnTo>
                  <a:lnTo>
                    <a:pt x="17378" y="71087"/>
                  </a:lnTo>
                  <a:lnTo>
                    <a:pt x="17378" y="70999"/>
                  </a:lnTo>
                  <a:lnTo>
                    <a:pt x="17026" y="70077"/>
                  </a:lnTo>
                  <a:lnTo>
                    <a:pt x="16983" y="69331"/>
                  </a:lnTo>
                  <a:lnTo>
                    <a:pt x="16939" y="69288"/>
                  </a:lnTo>
                  <a:lnTo>
                    <a:pt x="16719" y="68893"/>
                  </a:lnTo>
                  <a:lnTo>
                    <a:pt x="16675" y="68849"/>
                  </a:lnTo>
                  <a:lnTo>
                    <a:pt x="15754" y="67971"/>
                  </a:lnTo>
                  <a:lnTo>
                    <a:pt x="13823" y="66391"/>
                  </a:lnTo>
                  <a:lnTo>
                    <a:pt x="10269" y="63320"/>
                  </a:lnTo>
                  <a:lnTo>
                    <a:pt x="8163" y="61038"/>
                  </a:lnTo>
                  <a:lnTo>
                    <a:pt x="6715" y="59107"/>
                  </a:lnTo>
                  <a:lnTo>
                    <a:pt x="6495" y="58361"/>
                  </a:lnTo>
                  <a:lnTo>
                    <a:pt x="6495" y="56826"/>
                  </a:lnTo>
                  <a:lnTo>
                    <a:pt x="6583" y="54544"/>
                  </a:lnTo>
                  <a:lnTo>
                    <a:pt x="6758" y="51297"/>
                  </a:lnTo>
                  <a:lnTo>
                    <a:pt x="6671" y="49015"/>
                  </a:lnTo>
                  <a:lnTo>
                    <a:pt x="6276" y="46601"/>
                  </a:lnTo>
                  <a:lnTo>
                    <a:pt x="5793" y="44144"/>
                  </a:lnTo>
                  <a:lnTo>
                    <a:pt x="5749" y="42828"/>
                  </a:lnTo>
                  <a:lnTo>
                    <a:pt x="5881" y="40370"/>
                  </a:lnTo>
                  <a:lnTo>
                    <a:pt x="5881" y="40327"/>
                  </a:lnTo>
                  <a:lnTo>
                    <a:pt x="5661" y="38835"/>
                  </a:lnTo>
                  <a:lnTo>
                    <a:pt x="5135" y="36641"/>
                  </a:lnTo>
                  <a:lnTo>
                    <a:pt x="4564" y="34973"/>
                  </a:lnTo>
                  <a:lnTo>
                    <a:pt x="2853" y="30541"/>
                  </a:lnTo>
                  <a:lnTo>
                    <a:pt x="1975" y="27908"/>
                  </a:lnTo>
                  <a:lnTo>
                    <a:pt x="1317" y="25232"/>
                  </a:lnTo>
                  <a:lnTo>
                    <a:pt x="791" y="22599"/>
                  </a:lnTo>
                  <a:lnTo>
                    <a:pt x="352" y="18825"/>
                  </a:lnTo>
                  <a:lnTo>
                    <a:pt x="352" y="17596"/>
                  </a:lnTo>
                  <a:lnTo>
                    <a:pt x="615" y="16412"/>
                  </a:lnTo>
                  <a:lnTo>
                    <a:pt x="1581" y="13823"/>
                  </a:lnTo>
                  <a:lnTo>
                    <a:pt x="2765" y="10883"/>
                  </a:lnTo>
                  <a:lnTo>
                    <a:pt x="3292" y="10312"/>
                  </a:lnTo>
                  <a:lnTo>
                    <a:pt x="5969" y="7548"/>
                  </a:lnTo>
                  <a:lnTo>
                    <a:pt x="7109" y="6144"/>
                  </a:lnTo>
                  <a:lnTo>
                    <a:pt x="9172" y="4608"/>
                  </a:lnTo>
                  <a:lnTo>
                    <a:pt x="11146" y="3335"/>
                  </a:lnTo>
                  <a:lnTo>
                    <a:pt x="14350" y="1361"/>
                  </a:lnTo>
                  <a:lnTo>
                    <a:pt x="16105" y="308"/>
                  </a:lnTo>
                  <a:lnTo>
                    <a:pt x="16149" y="264"/>
                  </a:lnTo>
                  <a:lnTo>
                    <a:pt x="16149" y="220"/>
                  </a:lnTo>
                  <a:lnTo>
                    <a:pt x="16149" y="132"/>
                  </a:lnTo>
                  <a:lnTo>
                    <a:pt x="16149" y="88"/>
                  </a:lnTo>
                  <a:lnTo>
                    <a:pt x="16105" y="44"/>
                  </a:lnTo>
                  <a:lnTo>
                    <a:pt x="1601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4" name="Google Shape;7914;p246"/>
            <p:cNvSpPr/>
            <p:nvPr/>
          </p:nvSpPr>
          <p:spPr>
            <a:xfrm>
              <a:off x="5157125" y="2795500"/>
              <a:ext cx="400425" cy="235900"/>
            </a:xfrm>
            <a:custGeom>
              <a:avLst/>
              <a:gdLst/>
              <a:ahLst/>
              <a:cxnLst/>
              <a:rect l="l" t="t" r="r" b="b"/>
              <a:pathLst>
                <a:path w="16017" h="9436" extrusionOk="0">
                  <a:moveTo>
                    <a:pt x="15753" y="1"/>
                  </a:moveTo>
                  <a:lnTo>
                    <a:pt x="9566" y="3774"/>
                  </a:lnTo>
                  <a:lnTo>
                    <a:pt x="7328" y="5179"/>
                  </a:lnTo>
                  <a:lnTo>
                    <a:pt x="5485" y="6056"/>
                  </a:lnTo>
                  <a:lnTo>
                    <a:pt x="3818" y="7022"/>
                  </a:lnTo>
                  <a:lnTo>
                    <a:pt x="88" y="9128"/>
                  </a:lnTo>
                  <a:lnTo>
                    <a:pt x="0" y="9172"/>
                  </a:lnTo>
                  <a:lnTo>
                    <a:pt x="0" y="9216"/>
                  </a:lnTo>
                  <a:lnTo>
                    <a:pt x="0" y="9303"/>
                  </a:lnTo>
                  <a:lnTo>
                    <a:pt x="0" y="9347"/>
                  </a:lnTo>
                  <a:lnTo>
                    <a:pt x="88" y="9435"/>
                  </a:lnTo>
                  <a:lnTo>
                    <a:pt x="264" y="9435"/>
                  </a:lnTo>
                  <a:lnTo>
                    <a:pt x="3993" y="7329"/>
                  </a:lnTo>
                  <a:lnTo>
                    <a:pt x="5617" y="6363"/>
                  </a:lnTo>
                  <a:lnTo>
                    <a:pt x="7504" y="5486"/>
                  </a:lnTo>
                  <a:lnTo>
                    <a:pt x="9742" y="4082"/>
                  </a:lnTo>
                  <a:lnTo>
                    <a:pt x="15929" y="308"/>
                  </a:lnTo>
                  <a:lnTo>
                    <a:pt x="15973" y="264"/>
                  </a:lnTo>
                  <a:lnTo>
                    <a:pt x="16017" y="220"/>
                  </a:lnTo>
                  <a:lnTo>
                    <a:pt x="16017" y="132"/>
                  </a:lnTo>
                  <a:lnTo>
                    <a:pt x="15973" y="89"/>
                  </a:lnTo>
                  <a:lnTo>
                    <a:pt x="15929" y="45"/>
                  </a:lnTo>
                  <a:lnTo>
                    <a:pt x="1588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5" name="Google Shape;7915;p246"/>
            <p:cNvSpPr/>
            <p:nvPr/>
          </p:nvSpPr>
          <p:spPr>
            <a:xfrm>
              <a:off x="4878475" y="2770275"/>
              <a:ext cx="651650" cy="660425"/>
            </a:xfrm>
            <a:custGeom>
              <a:avLst/>
              <a:gdLst/>
              <a:ahLst/>
              <a:cxnLst/>
              <a:rect l="l" t="t" r="r" b="b"/>
              <a:pathLst>
                <a:path w="26066" h="26417" extrusionOk="0">
                  <a:moveTo>
                    <a:pt x="25846" y="1"/>
                  </a:moveTo>
                  <a:lnTo>
                    <a:pt x="25802" y="44"/>
                  </a:lnTo>
                  <a:lnTo>
                    <a:pt x="21063" y="2897"/>
                  </a:lnTo>
                  <a:lnTo>
                    <a:pt x="18211" y="4520"/>
                  </a:lnTo>
                  <a:lnTo>
                    <a:pt x="16061" y="5398"/>
                  </a:lnTo>
                  <a:lnTo>
                    <a:pt x="13823" y="6539"/>
                  </a:lnTo>
                  <a:lnTo>
                    <a:pt x="9610" y="8689"/>
                  </a:lnTo>
                  <a:lnTo>
                    <a:pt x="6319" y="10883"/>
                  </a:lnTo>
                  <a:lnTo>
                    <a:pt x="3511" y="12901"/>
                  </a:lnTo>
                  <a:lnTo>
                    <a:pt x="3467" y="12901"/>
                  </a:lnTo>
                  <a:lnTo>
                    <a:pt x="3028" y="13296"/>
                  </a:lnTo>
                  <a:lnTo>
                    <a:pt x="2985" y="13340"/>
                  </a:lnTo>
                  <a:lnTo>
                    <a:pt x="2590" y="14218"/>
                  </a:lnTo>
                  <a:lnTo>
                    <a:pt x="2590" y="14306"/>
                  </a:lnTo>
                  <a:lnTo>
                    <a:pt x="2546" y="15051"/>
                  </a:lnTo>
                  <a:lnTo>
                    <a:pt x="2546" y="15095"/>
                  </a:lnTo>
                  <a:lnTo>
                    <a:pt x="2809" y="16105"/>
                  </a:lnTo>
                  <a:lnTo>
                    <a:pt x="3818" y="18430"/>
                  </a:lnTo>
                  <a:lnTo>
                    <a:pt x="4740" y="20537"/>
                  </a:lnTo>
                  <a:lnTo>
                    <a:pt x="4828" y="21326"/>
                  </a:lnTo>
                  <a:lnTo>
                    <a:pt x="4696" y="21897"/>
                  </a:lnTo>
                  <a:lnTo>
                    <a:pt x="2721" y="23608"/>
                  </a:lnTo>
                  <a:lnTo>
                    <a:pt x="834" y="25451"/>
                  </a:lnTo>
                  <a:lnTo>
                    <a:pt x="88" y="26109"/>
                  </a:lnTo>
                  <a:lnTo>
                    <a:pt x="45" y="26197"/>
                  </a:lnTo>
                  <a:lnTo>
                    <a:pt x="1" y="26241"/>
                  </a:lnTo>
                  <a:lnTo>
                    <a:pt x="1" y="26329"/>
                  </a:lnTo>
                  <a:lnTo>
                    <a:pt x="45" y="26373"/>
                  </a:lnTo>
                  <a:lnTo>
                    <a:pt x="88" y="26416"/>
                  </a:lnTo>
                  <a:lnTo>
                    <a:pt x="176" y="26416"/>
                  </a:lnTo>
                  <a:lnTo>
                    <a:pt x="308" y="26373"/>
                  </a:lnTo>
                  <a:lnTo>
                    <a:pt x="1098" y="25714"/>
                  </a:lnTo>
                  <a:lnTo>
                    <a:pt x="2941" y="23871"/>
                  </a:lnTo>
                  <a:lnTo>
                    <a:pt x="5003" y="22116"/>
                  </a:lnTo>
                  <a:lnTo>
                    <a:pt x="5047" y="22028"/>
                  </a:lnTo>
                  <a:lnTo>
                    <a:pt x="5179" y="21370"/>
                  </a:lnTo>
                  <a:lnTo>
                    <a:pt x="5179" y="21326"/>
                  </a:lnTo>
                  <a:lnTo>
                    <a:pt x="5091" y="20493"/>
                  </a:lnTo>
                  <a:lnTo>
                    <a:pt x="5047" y="20449"/>
                  </a:lnTo>
                  <a:lnTo>
                    <a:pt x="4125" y="18299"/>
                  </a:lnTo>
                  <a:lnTo>
                    <a:pt x="3116" y="15973"/>
                  </a:lnTo>
                  <a:lnTo>
                    <a:pt x="2897" y="15051"/>
                  </a:lnTo>
                  <a:lnTo>
                    <a:pt x="2941" y="14349"/>
                  </a:lnTo>
                  <a:lnTo>
                    <a:pt x="3292" y="13560"/>
                  </a:lnTo>
                  <a:lnTo>
                    <a:pt x="3687" y="13165"/>
                  </a:lnTo>
                  <a:lnTo>
                    <a:pt x="6495" y="11146"/>
                  </a:lnTo>
                  <a:lnTo>
                    <a:pt x="9830" y="8996"/>
                  </a:lnTo>
                  <a:lnTo>
                    <a:pt x="13955" y="6846"/>
                  </a:lnTo>
                  <a:lnTo>
                    <a:pt x="16236" y="5705"/>
                  </a:lnTo>
                  <a:lnTo>
                    <a:pt x="18343" y="4827"/>
                  </a:lnTo>
                  <a:lnTo>
                    <a:pt x="18387" y="4827"/>
                  </a:lnTo>
                  <a:lnTo>
                    <a:pt x="21239" y="3204"/>
                  </a:lnTo>
                  <a:lnTo>
                    <a:pt x="25978" y="352"/>
                  </a:lnTo>
                  <a:lnTo>
                    <a:pt x="26022" y="264"/>
                  </a:lnTo>
                  <a:lnTo>
                    <a:pt x="26066" y="220"/>
                  </a:lnTo>
                  <a:lnTo>
                    <a:pt x="26066" y="176"/>
                  </a:lnTo>
                  <a:lnTo>
                    <a:pt x="26022" y="88"/>
                  </a:lnTo>
                  <a:lnTo>
                    <a:pt x="25978" y="44"/>
                  </a:lnTo>
                  <a:lnTo>
                    <a:pt x="2593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6" name="Google Shape;7916;p246"/>
            <p:cNvSpPr/>
            <p:nvPr/>
          </p:nvSpPr>
          <p:spPr>
            <a:xfrm>
              <a:off x="4429800" y="2660575"/>
              <a:ext cx="977475" cy="1079475"/>
            </a:xfrm>
            <a:custGeom>
              <a:avLst/>
              <a:gdLst/>
              <a:ahLst/>
              <a:cxnLst/>
              <a:rect l="l" t="t" r="r" b="b"/>
              <a:pathLst>
                <a:path w="39099" h="43179" extrusionOk="0">
                  <a:moveTo>
                    <a:pt x="38835" y="0"/>
                  </a:moveTo>
                  <a:lnTo>
                    <a:pt x="36553" y="1361"/>
                  </a:lnTo>
                  <a:lnTo>
                    <a:pt x="32121" y="3335"/>
                  </a:lnTo>
                  <a:lnTo>
                    <a:pt x="31156" y="3730"/>
                  </a:lnTo>
                  <a:lnTo>
                    <a:pt x="26812" y="5617"/>
                  </a:lnTo>
                  <a:lnTo>
                    <a:pt x="24617" y="6583"/>
                  </a:lnTo>
                  <a:lnTo>
                    <a:pt x="22467" y="7592"/>
                  </a:lnTo>
                  <a:lnTo>
                    <a:pt x="20361" y="8689"/>
                  </a:lnTo>
                  <a:lnTo>
                    <a:pt x="18299" y="9830"/>
                  </a:lnTo>
                  <a:lnTo>
                    <a:pt x="17289" y="10444"/>
                  </a:lnTo>
                  <a:lnTo>
                    <a:pt x="16280" y="11102"/>
                  </a:lnTo>
                  <a:lnTo>
                    <a:pt x="15315" y="11760"/>
                  </a:lnTo>
                  <a:lnTo>
                    <a:pt x="14349" y="12462"/>
                  </a:lnTo>
                  <a:lnTo>
                    <a:pt x="12155" y="14262"/>
                  </a:lnTo>
                  <a:lnTo>
                    <a:pt x="10312" y="15666"/>
                  </a:lnTo>
                  <a:lnTo>
                    <a:pt x="8162" y="17421"/>
                  </a:lnTo>
                  <a:lnTo>
                    <a:pt x="6758" y="18342"/>
                  </a:lnTo>
                  <a:lnTo>
                    <a:pt x="4564" y="19176"/>
                  </a:lnTo>
                  <a:lnTo>
                    <a:pt x="2414" y="19878"/>
                  </a:lnTo>
                  <a:lnTo>
                    <a:pt x="1273" y="20229"/>
                  </a:lnTo>
                  <a:lnTo>
                    <a:pt x="1185" y="20273"/>
                  </a:lnTo>
                  <a:lnTo>
                    <a:pt x="922" y="20536"/>
                  </a:lnTo>
                  <a:lnTo>
                    <a:pt x="878" y="20624"/>
                  </a:lnTo>
                  <a:lnTo>
                    <a:pt x="439" y="22774"/>
                  </a:lnTo>
                  <a:lnTo>
                    <a:pt x="1" y="24705"/>
                  </a:lnTo>
                  <a:lnTo>
                    <a:pt x="1" y="24749"/>
                  </a:lnTo>
                  <a:lnTo>
                    <a:pt x="176" y="27426"/>
                  </a:lnTo>
                  <a:lnTo>
                    <a:pt x="132" y="29707"/>
                  </a:lnTo>
                  <a:lnTo>
                    <a:pt x="88" y="30980"/>
                  </a:lnTo>
                  <a:lnTo>
                    <a:pt x="132" y="31068"/>
                  </a:lnTo>
                  <a:lnTo>
                    <a:pt x="176" y="31112"/>
                  </a:lnTo>
                  <a:lnTo>
                    <a:pt x="1756" y="32691"/>
                  </a:lnTo>
                  <a:lnTo>
                    <a:pt x="3906" y="34666"/>
                  </a:lnTo>
                  <a:lnTo>
                    <a:pt x="7636" y="38001"/>
                  </a:lnTo>
                  <a:lnTo>
                    <a:pt x="9435" y="39756"/>
                  </a:lnTo>
                  <a:lnTo>
                    <a:pt x="11015" y="41336"/>
                  </a:lnTo>
                  <a:lnTo>
                    <a:pt x="11409" y="41950"/>
                  </a:lnTo>
                  <a:lnTo>
                    <a:pt x="11278" y="42959"/>
                  </a:lnTo>
                  <a:lnTo>
                    <a:pt x="11322" y="43047"/>
                  </a:lnTo>
                  <a:lnTo>
                    <a:pt x="11322" y="43091"/>
                  </a:lnTo>
                  <a:lnTo>
                    <a:pt x="11366" y="43135"/>
                  </a:lnTo>
                  <a:lnTo>
                    <a:pt x="11453" y="43179"/>
                  </a:lnTo>
                  <a:lnTo>
                    <a:pt x="11585" y="43135"/>
                  </a:lnTo>
                  <a:lnTo>
                    <a:pt x="11629" y="43003"/>
                  </a:lnTo>
                  <a:lnTo>
                    <a:pt x="11760" y="41906"/>
                  </a:lnTo>
                  <a:lnTo>
                    <a:pt x="11717" y="41818"/>
                  </a:lnTo>
                  <a:lnTo>
                    <a:pt x="11278" y="41116"/>
                  </a:lnTo>
                  <a:lnTo>
                    <a:pt x="11278" y="41072"/>
                  </a:lnTo>
                  <a:lnTo>
                    <a:pt x="9698" y="39493"/>
                  </a:lnTo>
                  <a:lnTo>
                    <a:pt x="7855" y="37781"/>
                  </a:lnTo>
                  <a:lnTo>
                    <a:pt x="4169" y="34403"/>
                  </a:lnTo>
                  <a:lnTo>
                    <a:pt x="1975" y="32428"/>
                  </a:lnTo>
                  <a:lnTo>
                    <a:pt x="439" y="30936"/>
                  </a:lnTo>
                  <a:lnTo>
                    <a:pt x="483" y="29707"/>
                  </a:lnTo>
                  <a:lnTo>
                    <a:pt x="527" y="27426"/>
                  </a:lnTo>
                  <a:lnTo>
                    <a:pt x="352" y="24749"/>
                  </a:lnTo>
                  <a:lnTo>
                    <a:pt x="790" y="22862"/>
                  </a:lnTo>
                  <a:lnTo>
                    <a:pt x="1229" y="20756"/>
                  </a:lnTo>
                  <a:lnTo>
                    <a:pt x="1405" y="20580"/>
                  </a:lnTo>
                  <a:lnTo>
                    <a:pt x="2546" y="20185"/>
                  </a:lnTo>
                  <a:lnTo>
                    <a:pt x="4652" y="19527"/>
                  </a:lnTo>
                  <a:lnTo>
                    <a:pt x="6890" y="18650"/>
                  </a:lnTo>
                  <a:lnTo>
                    <a:pt x="6934" y="18650"/>
                  </a:lnTo>
                  <a:lnTo>
                    <a:pt x="8382" y="17728"/>
                  </a:lnTo>
                  <a:lnTo>
                    <a:pt x="10532" y="15929"/>
                  </a:lnTo>
                  <a:lnTo>
                    <a:pt x="12375" y="14525"/>
                  </a:lnTo>
                  <a:lnTo>
                    <a:pt x="14569" y="12726"/>
                  </a:lnTo>
                  <a:lnTo>
                    <a:pt x="15534" y="12024"/>
                  </a:lnTo>
                  <a:lnTo>
                    <a:pt x="16500" y="11365"/>
                  </a:lnTo>
                  <a:lnTo>
                    <a:pt x="17465" y="10751"/>
                  </a:lnTo>
                  <a:lnTo>
                    <a:pt x="18474" y="10137"/>
                  </a:lnTo>
                  <a:lnTo>
                    <a:pt x="20537" y="8996"/>
                  </a:lnTo>
                  <a:lnTo>
                    <a:pt x="22643" y="7899"/>
                  </a:lnTo>
                  <a:lnTo>
                    <a:pt x="24793" y="6890"/>
                  </a:lnTo>
                  <a:lnTo>
                    <a:pt x="26943" y="5924"/>
                  </a:lnTo>
                  <a:lnTo>
                    <a:pt x="31287" y="4081"/>
                  </a:lnTo>
                  <a:lnTo>
                    <a:pt x="32253" y="3686"/>
                  </a:lnTo>
                  <a:lnTo>
                    <a:pt x="36685" y="1668"/>
                  </a:lnTo>
                  <a:lnTo>
                    <a:pt x="36729" y="1668"/>
                  </a:lnTo>
                  <a:lnTo>
                    <a:pt x="39010" y="308"/>
                  </a:lnTo>
                  <a:lnTo>
                    <a:pt x="39054" y="264"/>
                  </a:lnTo>
                  <a:lnTo>
                    <a:pt x="39098" y="220"/>
                  </a:lnTo>
                  <a:lnTo>
                    <a:pt x="39098" y="132"/>
                  </a:lnTo>
                  <a:lnTo>
                    <a:pt x="39098" y="88"/>
                  </a:lnTo>
                  <a:lnTo>
                    <a:pt x="39054" y="44"/>
                  </a:lnTo>
                  <a:lnTo>
                    <a:pt x="3896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7" name="Google Shape;7917;p246"/>
            <p:cNvSpPr/>
            <p:nvPr/>
          </p:nvSpPr>
          <p:spPr>
            <a:xfrm>
              <a:off x="4382625" y="2638625"/>
              <a:ext cx="1001600" cy="722950"/>
            </a:xfrm>
            <a:custGeom>
              <a:avLst/>
              <a:gdLst/>
              <a:ahLst/>
              <a:cxnLst/>
              <a:rect l="l" t="t" r="r" b="b"/>
              <a:pathLst>
                <a:path w="40064" h="28918" extrusionOk="0">
                  <a:moveTo>
                    <a:pt x="39800" y="1"/>
                  </a:moveTo>
                  <a:lnTo>
                    <a:pt x="36948" y="1624"/>
                  </a:lnTo>
                  <a:lnTo>
                    <a:pt x="34359" y="2678"/>
                  </a:lnTo>
                  <a:lnTo>
                    <a:pt x="31331" y="3906"/>
                  </a:lnTo>
                  <a:lnTo>
                    <a:pt x="27821" y="5442"/>
                  </a:lnTo>
                  <a:lnTo>
                    <a:pt x="25188" y="6627"/>
                  </a:lnTo>
                  <a:lnTo>
                    <a:pt x="21897" y="8206"/>
                  </a:lnTo>
                  <a:lnTo>
                    <a:pt x="19440" y="9611"/>
                  </a:lnTo>
                  <a:lnTo>
                    <a:pt x="15271" y="12287"/>
                  </a:lnTo>
                  <a:lnTo>
                    <a:pt x="15227" y="12287"/>
                  </a:lnTo>
                  <a:lnTo>
                    <a:pt x="13165" y="13955"/>
                  </a:lnTo>
                  <a:lnTo>
                    <a:pt x="11453" y="15315"/>
                  </a:lnTo>
                  <a:lnTo>
                    <a:pt x="8470" y="17553"/>
                  </a:lnTo>
                  <a:lnTo>
                    <a:pt x="6714" y="18343"/>
                  </a:lnTo>
                  <a:lnTo>
                    <a:pt x="4476" y="19177"/>
                  </a:lnTo>
                  <a:lnTo>
                    <a:pt x="2019" y="19835"/>
                  </a:lnTo>
                  <a:lnTo>
                    <a:pt x="1010" y="20274"/>
                  </a:lnTo>
                  <a:lnTo>
                    <a:pt x="922" y="20317"/>
                  </a:lnTo>
                  <a:lnTo>
                    <a:pt x="878" y="20405"/>
                  </a:lnTo>
                  <a:lnTo>
                    <a:pt x="439" y="22029"/>
                  </a:lnTo>
                  <a:lnTo>
                    <a:pt x="1" y="23082"/>
                  </a:lnTo>
                  <a:lnTo>
                    <a:pt x="1" y="23170"/>
                  </a:lnTo>
                  <a:lnTo>
                    <a:pt x="1" y="25627"/>
                  </a:lnTo>
                  <a:lnTo>
                    <a:pt x="1" y="27909"/>
                  </a:lnTo>
                  <a:lnTo>
                    <a:pt x="1" y="27953"/>
                  </a:lnTo>
                  <a:lnTo>
                    <a:pt x="264" y="28786"/>
                  </a:lnTo>
                  <a:lnTo>
                    <a:pt x="352" y="28874"/>
                  </a:lnTo>
                  <a:lnTo>
                    <a:pt x="439" y="28918"/>
                  </a:lnTo>
                  <a:lnTo>
                    <a:pt x="483" y="28918"/>
                  </a:lnTo>
                  <a:lnTo>
                    <a:pt x="571" y="28874"/>
                  </a:lnTo>
                  <a:lnTo>
                    <a:pt x="615" y="28830"/>
                  </a:lnTo>
                  <a:lnTo>
                    <a:pt x="615" y="28742"/>
                  </a:lnTo>
                  <a:lnTo>
                    <a:pt x="615" y="28699"/>
                  </a:lnTo>
                  <a:lnTo>
                    <a:pt x="352" y="27865"/>
                  </a:lnTo>
                  <a:lnTo>
                    <a:pt x="352" y="25627"/>
                  </a:lnTo>
                  <a:lnTo>
                    <a:pt x="352" y="23214"/>
                  </a:lnTo>
                  <a:lnTo>
                    <a:pt x="790" y="22160"/>
                  </a:lnTo>
                  <a:lnTo>
                    <a:pt x="1185" y="20581"/>
                  </a:lnTo>
                  <a:lnTo>
                    <a:pt x="2151" y="20186"/>
                  </a:lnTo>
                  <a:lnTo>
                    <a:pt x="4564" y="19484"/>
                  </a:lnTo>
                  <a:lnTo>
                    <a:pt x="6846" y="18694"/>
                  </a:lnTo>
                  <a:lnTo>
                    <a:pt x="8645" y="17860"/>
                  </a:lnTo>
                  <a:lnTo>
                    <a:pt x="8689" y="17860"/>
                  </a:lnTo>
                  <a:lnTo>
                    <a:pt x="11673" y="15578"/>
                  </a:lnTo>
                  <a:lnTo>
                    <a:pt x="13384" y="14218"/>
                  </a:lnTo>
                  <a:lnTo>
                    <a:pt x="15447" y="12595"/>
                  </a:lnTo>
                  <a:lnTo>
                    <a:pt x="19615" y="9918"/>
                  </a:lnTo>
                  <a:lnTo>
                    <a:pt x="22029" y="8514"/>
                  </a:lnTo>
                  <a:lnTo>
                    <a:pt x="25364" y="6978"/>
                  </a:lnTo>
                  <a:lnTo>
                    <a:pt x="27996" y="5749"/>
                  </a:lnTo>
                  <a:lnTo>
                    <a:pt x="31463" y="4257"/>
                  </a:lnTo>
                  <a:lnTo>
                    <a:pt x="34491" y="2985"/>
                  </a:lnTo>
                  <a:lnTo>
                    <a:pt x="37124" y="1932"/>
                  </a:lnTo>
                  <a:lnTo>
                    <a:pt x="39976" y="308"/>
                  </a:lnTo>
                  <a:lnTo>
                    <a:pt x="40020" y="264"/>
                  </a:lnTo>
                  <a:lnTo>
                    <a:pt x="40020" y="220"/>
                  </a:lnTo>
                  <a:lnTo>
                    <a:pt x="40064" y="133"/>
                  </a:lnTo>
                  <a:lnTo>
                    <a:pt x="40020" y="89"/>
                  </a:lnTo>
                  <a:lnTo>
                    <a:pt x="39976" y="45"/>
                  </a:lnTo>
                  <a:lnTo>
                    <a:pt x="3993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8" name="Google Shape;7918;p246"/>
            <p:cNvSpPr/>
            <p:nvPr/>
          </p:nvSpPr>
          <p:spPr>
            <a:xfrm>
              <a:off x="4390300" y="2616700"/>
              <a:ext cx="969800" cy="500250"/>
            </a:xfrm>
            <a:custGeom>
              <a:avLst/>
              <a:gdLst/>
              <a:ahLst/>
              <a:cxnLst/>
              <a:rect l="l" t="t" r="r" b="b"/>
              <a:pathLst>
                <a:path w="38792" h="20010" extrusionOk="0">
                  <a:moveTo>
                    <a:pt x="38572" y="0"/>
                  </a:moveTo>
                  <a:lnTo>
                    <a:pt x="38528" y="44"/>
                  </a:lnTo>
                  <a:lnTo>
                    <a:pt x="37563" y="615"/>
                  </a:lnTo>
                  <a:lnTo>
                    <a:pt x="32911" y="2633"/>
                  </a:lnTo>
                  <a:lnTo>
                    <a:pt x="29050" y="4213"/>
                  </a:lnTo>
                  <a:lnTo>
                    <a:pt x="23433" y="6758"/>
                  </a:lnTo>
                  <a:lnTo>
                    <a:pt x="21063" y="7855"/>
                  </a:lnTo>
                  <a:lnTo>
                    <a:pt x="18782" y="9127"/>
                  </a:lnTo>
                  <a:lnTo>
                    <a:pt x="16368" y="10532"/>
                  </a:lnTo>
                  <a:lnTo>
                    <a:pt x="14657" y="11672"/>
                  </a:lnTo>
                  <a:lnTo>
                    <a:pt x="12068" y="13691"/>
                  </a:lnTo>
                  <a:lnTo>
                    <a:pt x="10400" y="14963"/>
                  </a:lnTo>
                  <a:lnTo>
                    <a:pt x="7329" y="17157"/>
                  </a:lnTo>
                  <a:lnTo>
                    <a:pt x="5310" y="18079"/>
                  </a:lnTo>
                  <a:lnTo>
                    <a:pt x="2897" y="18913"/>
                  </a:lnTo>
                  <a:lnTo>
                    <a:pt x="132" y="19659"/>
                  </a:lnTo>
                  <a:lnTo>
                    <a:pt x="89" y="19703"/>
                  </a:lnTo>
                  <a:lnTo>
                    <a:pt x="45" y="19746"/>
                  </a:lnTo>
                  <a:lnTo>
                    <a:pt x="1" y="19790"/>
                  </a:lnTo>
                  <a:lnTo>
                    <a:pt x="1" y="19878"/>
                  </a:lnTo>
                  <a:lnTo>
                    <a:pt x="89" y="19966"/>
                  </a:lnTo>
                  <a:lnTo>
                    <a:pt x="176" y="20010"/>
                  </a:lnTo>
                  <a:lnTo>
                    <a:pt x="220" y="20010"/>
                  </a:lnTo>
                  <a:lnTo>
                    <a:pt x="3029" y="19264"/>
                  </a:lnTo>
                  <a:lnTo>
                    <a:pt x="5442" y="18386"/>
                  </a:lnTo>
                  <a:lnTo>
                    <a:pt x="7504" y="17465"/>
                  </a:lnTo>
                  <a:lnTo>
                    <a:pt x="7504" y="17421"/>
                  </a:lnTo>
                  <a:lnTo>
                    <a:pt x="10620" y="15271"/>
                  </a:lnTo>
                  <a:lnTo>
                    <a:pt x="14832" y="11936"/>
                  </a:lnTo>
                  <a:lnTo>
                    <a:pt x="16544" y="10839"/>
                  </a:lnTo>
                  <a:lnTo>
                    <a:pt x="18957" y="9435"/>
                  </a:lnTo>
                  <a:lnTo>
                    <a:pt x="21239" y="8162"/>
                  </a:lnTo>
                  <a:lnTo>
                    <a:pt x="23565" y="7065"/>
                  </a:lnTo>
                  <a:lnTo>
                    <a:pt x="29181" y="4520"/>
                  </a:lnTo>
                  <a:lnTo>
                    <a:pt x="33087" y="2940"/>
                  </a:lnTo>
                  <a:lnTo>
                    <a:pt x="37738" y="922"/>
                  </a:lnTo>
                  <a:lnTo>
                    <a:pt x="38703" y="351"/>
                  </a:lnTo>
                  <a:lnTo>
                    <a:pt x="38747" y="264"/>
                  </a:lnTo>
                  <a:lnTo>
                    <a:pt x="38791" y="220"/>
                  </a:lnTo>
                  <a:lnTo>
                    <a:pt x="38791" y="176"/>
                  </a:lnTo>
                  <a:lnTo>
                    <a:pt x="38747" y="88"/>
                  </a:lnTo>
                  <a:lnTo>
                    <a:pt x="38703" y="44"/>
                  </a:lnTo>
                  <a:lnTo>
                    <a:pt x="3866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9" name="Google Shape;7919;p246"/>
            <p:cNvSpPr/>
            <p:nvPr/>
          </p:nvSpPr>
          <p:spPr>
            <a:xfrm>
              <a:off x="4570225" y="2562950"/>
              <a:ext cx="823875" cy="447600"/>
            </a:xfrm>
            <a:custGeom>
              <a:avLst/>
              <a:gdLst/>
              <a:ahLst/>
              <a:cxnLst/>
              <a:rect l="l" t="t" r="r" b="b"/>
              <a:pathLst>
                <a:path w="32955" h="17904" extrusionOk="0">
                  <a:moveTo>
                    <a:pt x="32691" y="0"/>
                  </a:moveTo>
                  <a:lnTo>
                    <a:pt x="30366" y="1317"/>
                  </a:lnTo>
                  <a:lnTo>
                    <a:pt x="27689" y="2589"/>
                  </a:lnTo>
                  <a:lnTo>
                    <a:pt x="23827" y="4125"/>
                  </a:lnTo>
                  <a:lnTo>
                    <a:pt x="21721" y="5002"/>
                  </a:lnTo>
                  <a:lnTo>
                    <a:pt x="18649" y="6319"/>
                  </a:lnTo>
                  <a:lnTo>
                    <a:pt x="16763" y="7197"/>
                  </a:lnTo>
                  <a:lnTo>
                    <a:pt x="12550" y="9215"/>
                  </a:lnTo>
                  <a:lnTo>
                    <a:pt x="10356" y="10400"/>
                  </a:lnTo>
                  <a:lnTo>
                    <a:pt x="8206" y="11716"/>
                  </a:lnTo>
                  <a:lnTo>
                    <a:pt x="6451" y="12813"/>
                  </a:lnTo>
                  <a:lnTo>
                    <a:pt x="4037" y="14656"/>
                  </a:lnTo>
                  <a:lnTo>
                    <a:pt x="88" y="17596"/>
                  </a:lnTo>
                  <a:lnTo>
                    <a:pt x="44" y="17640"/>
                  </a:lnTo>
                  <a:lnTo>
                    <a:pt x="0" y="17728"/>
                  </a:lnTo>
                  <a:lnTo>
                    <a:pt x="0" y="17772"/>
                  </a:lnTo>
                  <a:lnTo>
                    <a:pt x="44" y="17859"/>
                  </a:lnTo>
                  <a:lnTo>
                    <a:pt x="88" y="17903"/>
                  </a:lnTo>
                  <a:lnTo>
                    <a:pt x="176" y="17903"/>
                  </a:lnTo>
                  <a:lnTo>
                    <a:pt x="307" y="17859"/>
                  </a:lnTo>
                  <a:lnTo>
                    <a:pt x="4257" y="14963"/>
                  </a:lnTo>
                  <a:lnTo>
                    <a:pt x="6670" y="13120"/>
                  </a:lnTo>
                  <a:lnTo>
                    <a:pt x="8381" y="11979"/>
                  </a:lnTo>
                  <a:lnTo>
                    <a:pt x="10532" y="10707"/>
                  </a:lnTo>
                  <a:lnTo>
                    <a:pt x="12682" y="9522"/>
                  </a:lnTo>
                  <a:lnTo>
                    <a:pt x="16938" y="7504"/>
                  </a:lnTo>
                  <a:lnTo>
                    <a:pt x="18781" y="6670"/>
                  </a:lnTo>
                  <a:lnTo>
                    <a:pt x="21853" y="5310"/>
                  </a:lnTo>
                  <a:lnTo>
                    <a:pt x="27820" y="2896"/>
                  </a:lnTo>
                  <a:lnTo>
                    <a:pt x="30541" y="1624"/>
                  </a:lnTo>
                  <a:lnTo>
                    <a:pt x="32867" y="307"/>
                  </a:lnTo>
                  <a:lnTo>
                    <a:pt x="32911" y="263"/>
                  </a:lnTo>
                  <a:lnTo>
                    <a:pt x="32954" y="220"/>
                  </a:lnTo>
                  <a:lnTo>
                    <a:pt x="32954" y="132"/>
                  </a:lnTo>
                  <a:lnTo>
                    <a:pt x="32911" y="88"/>
                  </a:lnTo>
                  <a:lnTo>
                    <a:pt x="3286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0" name="Google Shape;7920;p246"/>
            <p:cNvSpPr/>
            <p:nvPr/>
          </p:nvSpPr>
          <p:spPr>
            <a:xfrm>
              <a:off x="4593250" y="2573900"/>
              <a:ext cx="718575" cy="375225"/>
            </a:xfrm>
            <a:custGeom>
              <a:avLst/>
              <a:gdLst/>
              <a:ahLst/>
              <a:cxnLst/>
              <a:rect l="l" t="t" r="r" b="b"/>
              <a:pathLst>
                <a:path w="28743" h="15009" extrusionOk="0">
                  <a:moveTo>
                    <a:pt x="28479" y="1"/>
                  </a:moveTo>
                  <a:lnTo>
                    <a:pt x="26066" y="1010"/>
                  </a:lnTo>
                  <a:lnTo>
                    <a:pt x="24267" y="1756"/>
                  </a:lnTo>
                  <a:lnTo>
                    <a:pt x="21414" y="2897"/>
                  </a:lnTo>
                  <a:lnTo>
                    <a:pt x="18562" y="4082"/>
                  </a:lnTo>
                  <a:lnTo>
                    <a:pt x="15710" y="5354"/>
                  </a:lnTo>
                  <a:lnTo>
                    <a:pt x="12902" y="6671"/>
                  </a:lnTo>
                  <a:lnTo>
                    <a:pt x="11497" y="7329"/>
                  </a:lnTo>
                  <a:lnTo>
                    <a:pt x="10093" y="8075"/>
                  </a:lnTo>
                  <a:lnTo>
                    <a:pt x="8733" y="8821"/>
                  </a:lnTo>
                  <a:lnTo>
                    <a:pt x="7417" y="9611"/>
                  </a:lnTo>
                  <a:lnTo>
                    <a:pt x="6100" y="10401"/>
                  </a:lnTo>
                  <a:lnTo>
                    <a:pt x="4784" y="11234"/>
                  </a:lnTo>
                  <a:lnTo>
                    <a:pt x="3511" y="12156"/>
                  </a:lnTo>
                  <a:lnTo>
                    <a:pt x="2282" y="13077"/>
                  </a:lnTo>
                  <a:lnTo>
                    <a:pt x="45" y="14701"/>
                  </a:lnTo>
                  <a:lnTo>
                    <a:pt x="1" y="14745"/>
                  </a:lnTo>
                  <a:lnTo>
                    <a:pt x="1" y="14789"/>
                  </a:lnTo>
                  <a:lnTo>
                    <a:pt x="1" y="14876"/>
                  </a:lnTo>
                  <a:lnTo>
                    <a:pt x="1" y="14920"/>
                  </a:lnTo>
                  <a:lnTo>
                    <a:pt x="88" y="14964"/>
                  </a:lnTo>
                  <a:lnTo>
                    <a:pt x="176" y="15008"/>
                  </a:lnTo>
                  <a:lnTo>
                    <a:pt x="264" y="14964"/>
                  </a:lnTo>
                  <a:lnTo>
                    <a:pt x="2502" y="13341"/>
                  </a:lnTo>
                  <a:lnTo>
                    <a:pt x="3731" y="12419"/>
                  </a:lnTo>
                  <a:lnTo>
                    <a:pt x="5003" y="11541"/>
                  </a:lnTo>
                  <a:lnTo>
                    <a:pt x="6276" y="10708"/>
                  </a:lnTo>
                  <a:lnTo>
                    <a:pt x="7592" y="9874"/>
                  </a:lnTo>
                  <a:lnTo>
                    <a:pt x="8952" y="9128"/>
                  </a:lnTo>
                  <a:lnTo>
                    <a:pt x="10313" y="8382"/>
                  </a:lnTo>
                  <a:lnTo>
                    <a:pt x="11673" y="7636"/>
                  </a:lnTo>
                  <a:lnTo>
                    <a:pt x="13033" y="6978"/>
                  </a:lnTo>
                  <a:lnTo>
                    <a:pt x="15885" y="5662"/>
                  </a:lnTo>
                  <a:lnTo>
                    <a:pt x="18694" y="4433"/>
                  </a:lnTo>
                  <a:lnTo>
                    <a:pt x="21546" y="3248"/>
                  </a:lnTo>
                  <a:lnTo>
                    <a:pt x="24398" y="2063"/>
                  </a:lnTo>
                  <a:lnTo>
                    <a:pt x="26197" y="1361"/>
                  </a:lnTo>
                  <a:lnTo>
                    <a:pt x="28611" y="308"/>
                  </a:lnTo>
                  <a:lnTo>
                    <a:pt x="28699" y="308"/>
                  </a:lnTo>
                  <a:lnTo>
                    <a:pt x="28699" y="220"/>
                  </a:lnTo>
                  <a:lnTo>
                    <a:pt x="28742" y="176"/>
                  </a:lnTo>
                  <a:lnTo>
                    <a:pt x="28699" y="89"/>
                  </a:lnTo>
                  <a:lnTo>
                    <a:pt x="28699" y="45"/>
                  </a:lnTo>
                  <a:lnTo>
                    <a:pt x="2861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1" name="Google Shape;7921;p246"/>
            <p:cNvSpPr/>
            <p:nvPr/>
          </p:nvSpPr>
          <p:spPr>
            <a:xfrm>
              <a:off x="4627275" y="2549775"/>
              <a:ext cx="657125" cy="330225"/>
            </a:xfrm>
            <a:custGeom>
              <a:avLst/>
              <a:gdLst/>
              <a:ahLst/>
              <a:cxnLst/>
              <a:rect l="l" t="t" r="r" b="b"/>
              <a:pathLst>
                <a:path w="26285" h="13209" extrusionOk="0">
                  <a:moveTo>
                    <a:pt x="26021" y="1"/>
                  </a:moveTo>
                  <a:lnTo>
                    <a:pt x="21765" y="1756"/>
                  </a:lnTo>
                  <a:lnTo>
                    <a:pt x="19176" y="2809"/>
                  </a:lnTo>
                  <a:lnTo>
                    <a:pt x="16631" y="3862"/>
                  </a:lnTo>
                  <a:lnTo>
                    <a:pt x="14130" y="4959"/>
                  </a:lnTo>
                  <a:lnTo>
                    <a:pt x="11672" y="6100"/>
                  </a:lnTo>
                  <a:lnTo>
                    <a:pt x="9215" y="7329"/>
                  </a:lnTo>
                  <a:lnTo>
                    <a:pt x="6845" y="8557"/>
                  </a:lnTo>
                  <a:lnTo>
                    <a:pt x="4476" y="9918"/>
                  </a:lnTo>
                  <a:lnTo>
                    <a:pt x="3291" y="10620"/>
                  </a:lnTo>
                  <a:lnTo>
                    <a:pt x="2150" y="11366"/>
                  </a:lnTo>
                  <a:lnTo>
                    <a:pt x="88" y="12901"/>
                  </a:lnTo>
                  <a:lnTo>
                    <a:pt x="44" y="12945"/>
                  </a:lnTo>
                  <a:lnTo>
                    <a:pt x="0" y="13033"/>
                  </a:lnTo>
                  <a:lnTo>
                    <a:pt x="44" y="13077"/>
                  </a:lnTo>
                  <a:lnTo>
                    <a:pt x="44" y="13121"/>
                  </a:lnTo>
                  <a:lnTo>
                    <a:pt x="132" y="13209"/>
                  </a:lnTo>
                  <a:lnTo>
                    <a:pt x="176" y="13209"/>
                  </a:lnTo>
                  <a:lnTo>
                    <a:pt x="307" y="13165"/>
                  </a:lnTo>
                  <a:lnTo>
                    <a:pt x="2370" y="11629"/>
                  </a:lnTo>
                  <a:lnTo>
                    <a:pt x="3510" y="10927"/>
                  </a:lnTo>
                  <a:lnTo>
                    <a:pt x="4651" y="10225"/>
                  </a:lnTo>
                  <a:lnTo>
                    <a:pt x="7021" y="8864"/>
                  </a:lnTo>
                  <a:lnTo>
                    <a:pt x="9390" y="7636"/>
                  </a:lnTo>
                  <a:lnTo>
                    <a:pt x="11848" y="6407"/>
                  </a:lnTo>
                  <a:lnTo>
                    <a:pt x="14305" y="5266"/>
                  </a:lnTo>
                  <a:lnTo>
                    <a:pt x="16806" y="4169"/>
                  </a:lnTo>
                  <a:lnTo>
                    <a:pt x="19307" y="3116"/>
                  </a:lnTo>
                  <a:lnTo>
                    <a:pt x="21896" y="2063"/>
                  </a:lnTo>
                  <a:lnTo>
                    <a:pt x="26153" y="352"/>
                  </a:lnTo>
                  <a:lnTo>
                    <a:pt x="26241" y="308"/>
                  </a:lnTo>
                  <a:lnTo>
                    <a:pt x="26284" y="264"/>
                  </a:lnTo>
                  <a:lnTo>
                    <a:pt x="26284" y="176"/>
                  </a:lnTo>
                  <a:lnTo>
                    <a:pt x="26284" y="88"/>
                  </a:lnTo>
                  <a:lnTo>
                    <a:pt x="26241" y="44"/>
                  </a:lnTo>
                  <a:lnTo>
                    <a:pt x="2619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2" name="Google Shape;7922;p246"/>
            <p:cNvSpPr/>
            <p:nvPr/>
          </p:nvSpPr>
          <p:spPr>
            <a:xfrm>
              <a:off x="4752325" y="2525650"/>
              <a:ext cx="504650" cy="232575"/>
            </a:xfrm>
            <a:custGeom>
              <a:avLst/>
              <a:gdLst/>
              <a:ahLst/>
              <a:cxnLst/>
              <a:rect l="l" t="t" r="r" b="b"/>
              <a:pathLst>
                <a:path w="20186" h="9303" extrusionOk="0">
                  <a:moveTo>
                    <a:pt x="19966" y="0"/>
                  </a:moveTo>
                  <a:lnTo>
                    <a:pt x="15446" y="1843"/>
                  </a:lnTo>
                  <a:lnTo>
                    <a:pt x="12813" y="2896"/>
                  </a:lnTo>
                  <a:lnTo>
                    <a:pt x="8382" y="4871"/>
                  </a:lnTo>
                  <a:lnTo>
                    <a:pt x="6363" y="5792"/>
                  </a:lnTo>
                  <a:lnTo>
                    <a:pt x="4345" y="6758"/>
                  </a:lnTo>
                  <a:lnTo>
                    <a:pt x="88" y="8996"/>
                  </a:lnTo>
                  <a:lnTo>
                    <a:pt x="44" y="9040"/>
                  </a:lnTo>
                  <a:lnTo>
                    <a:pt x="0" y="9083"/>
                  </a:lnTo>
                  <a:lnTo>
                    <a:pt x="0" y="9127"/>
                  </a:lnTo>
                  <a:lnTo>
                    <a:pt x="0" y="9215"/>
                  </a:lnTo>
                  <a:lnTo>
                    <a:pt x="88" y="9303"/>
                  </a:lnTo>
                  <a:lnTo>
                    <a:pt x="220" y="9303"/>
                  </a:lnTo>
                  <a:lnTo>
                    <a:pt x="4520" y="7065"/>
                  </a:lnTo>
                  <a:lnTo>
                    <a:pt x="6495" y="6100"/>
                  </a:lnTo>
                  <a:lnTo>
                    <a:pt x="8513" y="5178"/>
                  </a:lnTo>
                  <a:lnTo>
                    <a:pt x="12945" y="3203"/>
                  </a:lnTo>
                  <a:lnTo>
                    <a:pt x="15578" y="2150"/>
                  </a:lnTo>
                  <a:lnTo>
                    <a:pt x="20098" y="307"/>
                  </a:lnTo>
                  <a:lnTo>
                    <a:pt x="20142" y="263"/>
                  </a:lnTo>
                  <a:lnTo>
                    <a:pt x="20185" y="220"/>
                  </a:lnTo>
                  <a:lnTo>
                    <a:pt x="20185" y="176"/>
                  </a:lnTo>
                  <a:lnTo>
                    <a:pt x="20185" y="88"/>
                  </a:lnTo>
                  <a:lnTo>
                    <a:pt x="20142" y="44"/>
                  </a:lnTo>
                  <a:lnTo>
                    <a:pt x="2009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3" name="Google Shape;7923;p246"/>
            <p:cNvSpPr/>
            <p:nvPr/>
          </p:nvSpPr>
          <p:spPr>
            <a:xfrm>
              <a:off x="4721600" y="2500400"/>
              <a:ext cx="509050" cy="235900"/>
            </a:xfrm>
            <a:custGeom>
              <a:avLst/>
              <a:gdLst/>
              <a:ahLst/>
              <a:cxnLst/>
              <a:rect l="l" t="t" r="r" b="b"/>
              <a:pathLst>
                <a:path w="20362" h="9436" extrusionOk="0">
                  <a:moveTo>
                    <a:pt x="20186" y="1"/>
                  </a:moveTo>
                  <a:lnTo>
                    <a:pt x="20098" y="45"/>
                  </a:lnTo>
                  <a:lnTo>
                    <a:pt x="18036" y="922"/>
                  </a:lnTo>
                  <a:lnTo>
                    <a:pt x="16193" y="1625"/>
                  </a:lnTo>
                  <a:lnTo>
                    <a:pt x="14262" y="2414"/>
                  </a:lnTo>
                  <a:lnTo>
                    <a:pt x="12287" y="3204"/>
                  </a:lnTo>
                  <a:lnTo>
                    <a:pt x="10313" y="4082"/>
                  </a:lnTo>
                  <a:lnTo>
                    <a:pt x="8250" y="5047"/>
                  </a:lnTo>
                  <a:lnTo>
                    <a:pt x="6144" y="6013"/>
                  </a:lnTo>
                  <a:lnTo>
                    <a:pt x="3994" y="7066"/>
                  </a:lnTo>
                  <a:lnTo>
                    <a:pt x="1800" y="8163"/>
                  </a:lnTo>
                  <a:lnTo>
                    <a:pt x="88" y="9128"/>
                  </a:lnTo>
                  <a:lnTo>
                    <a:pt x="45" y="9172"/>
                  </a:lnTo>
                  <a:lnTo>
                    <a:pt x="1" y="9216"/>
                  </a:lnTo>
                  <a:lnTo>
                    <a:pt x="1" y="9304"/>
                  </a:lnTo>
                  <a:lnTo>
                    <a:pt x="1" y="9347"/>
                  </a:lnTo>
                  <a:lnTo>
                    <a:pt x="88" y="9435"/>
                  </a:lnTo>
                  <a:lnTo>
                    <a:pt x="264" y="9435"/>
                  </a:lnTo>
                  <a:lnTo>
                    <a:pt x="1975" y="8470"/>
                  </a:lnTo>
                  <a:lnTo>
                    <a:pt x="4125" y="7373"/>
                  </a:lnTo>
                  <a:lnTo>
                    <a:pt x="6276" y="6364"/>
                  </a:lnTo>
                  <a:lnTo>
                    <a:pt x="8382" y="5354"/>
                  </a:lnTo>
                  <a:lnTo>
                    <a:pt x="10444" y="4433"/>
                  </a:lnTo>
                  <a:lnTo>
                    <a:pt x="12463" y="3555"/>
                  </a:lnTo>
                  <a:lnTo>
                    <a:pt x="14394" y="2722"/>
                  </a:lnTo>
                  <a:lnTo>
                    <a:pt x="16324" y="1932"/>
                  </a:lnTo>
                  <a:lnTo>
                    <a:pt x="18167" y="1230"/>
                  </a:lnTo>
                  <a:lnTo>
                    <a:pt x="20274" y="352"/>
                  </a:lnTo>
                  <a:lnTo>
                    <a:pt x="20317" y="308"/>
                  </a:lnTo>
                  <a:lnTo>
                    <a:pt x="20361" y="264"/>
                  </a:lnTo>
                  <a:lnTo>
                    <a:pt x="20361" y="176"/>
                  </a:lnTo>
                  <a:lnTo>
                    <a:pt x="20361" y="133"/>
                  </a:lnTo>
                  <a:lnTo>
                    <a:pt x="20317" y="45"/>
                  </a:lnTo>
                  <a:lnTo>
                    <a:pt x="2027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4" name="Google Shape;7924;p246"/>
            <p:cNvSpPr/>
            <p:nvPr/>
          </p:nvSpPr>
          <p:spPr>
            <a:xfrm>
              <a:off x="4766575" y="2636450"/>
              <a:ext cx="66950" cy="38400"/>
            </a:xfrm>
            <a:custGeom>
              <a:avLst/>
              <a:gdLst/>
              <a:ahLst/>
              <a:cxnLst/>
              <a:rect l="l" t="t" r="r" b="b"/>
              <a:pathLst>
                <a:path w="2678" h="1536" extrusionOk="0">
                  <a:moveTo>
                    <a:pt x="2414" y="0"/>
                  </a:moveTo>
                  <a:lnTo>
                    <a:pt x="89" y="1185"/>
                  </a:lnTo>
                  <a:lnTo>
                    <a:pt x="1" y="1229"/>
                  </a:lnTo>
                  <a:lnTo>
                    <a:pt x="1" y="1273"/>
                  </a:lnTo>
                  <a:lnTo>
                    <a:pt x="1" y="1360"/>
                  </a:lnTo>
                  <a:lnTo>
                    <a:pt x="1" y="1404"/>
                  </a:lnTo>
                  <a:lnTo>
                    <a:pt x="45" y="1492"/>
                  </a:lnTo>
                  <a:lnTo>
                    <a:pt x="176" y="1536"/>
                  </a:lnTo>
                  <a:lnTo>
                    <a:pt x="220" y="1492"/>
                  </a:lnTo>
                  <a:lnTo>
                    <a:pt x="2590" y="307"/>
                  </a:lnTo>
                  <a:lnTo>
                    <a:pt x="2634" y="263"/>
                  </a:lnTo>
                  <a:lnTo>
                    <a:pt x="2678" y="220"/>
                  </a:lnTo>
                  <a:lnTo>
                    <a:pt x="2678" y="132"/>
                  </a:lnTo>
                  <a:lnTo>
                    <a:pt x="2678" y="88"/>
                  </a:lnTo>
                  <a:lnTo>
                    <a:pt x="2634" y="44"/>
                  </a:lnTo>
                  <a:lnTo>
                    <a:pt x="254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5" name="Google Shape;7925;p246"/>
            <p:cNvSpPr/>
            <p:nvPr/>
          </p:nvSpPr>
          <p:spPr>
            <a:xfrm>
              <a:off x="4492325" y="2749425"/>
              <a:ext cx="69150" cy="48300"/>
            </a:xfrm>
            <a:custGeom>
              <a:avLst/>
              <a:gdLst/>
              <a:ahLst/>
              <a:cxnLst/>
              <a:rect l="l" t="t" r="r" b="b"/>
              <a:pathLst>
                <a:path w="2766" h="1932" extrusionOk="0">
                  <a:moveTo>
                    <a:pt x="2546" y="1"/>
                  </a:moveTo>
                  <a:lnTo>
                    <a:pt x="2502" y="45"/>
                  </a:lnTo>
                  <a:lnTo>
                    <a:pt x="45" y="1624"/>
                  </a:lnTo>
                  <a:lnTo>
                    <a:pt x="1" y="1668"/>
                  </a:lnTo>
                  <a:lnTo>
                    <a:pt x="1" y="1712"/>
                  </a:lnTo>
                  <a:lnTo>
                    <a:pt x="1" y="1800"/>
                  </a:lnTo>
                  <a:lnTo>
                    <a:pt x="1" y="1844"/>
                  </a:lnTo>
                  <a:lnTo>
                    <a:pt x="88" y="1888"/>
                  </a:lnTo>
                  <a:lnTo>
                    <a:pt x="176" y="1932"/>
                  </a:lnTo>
                  <a:lnTo>
                    <a:pt x="264" y="1888"/>
                  </a:lnTo>
                  <a:lnTo>
                    <a:pt x="2677" y="352"/>
                  </a:lnTo>
                  <a:lnTo>
                    <a:pt x="2721" y="308"/>
                  </a:lnTo>
                  <a:lnTo>
                    <a:pt x="2765" y="220"/>
                  </a:lnTo>
                  <a:lnTo>
                    <a:pt x="2765" y="176"/>
                  </a:lnTo>
                  <a:lnTo>
                    <a:pt x="2721" y="89"/>
                  </a:lnTo>
                  <a:lnTo>
                    <a:pt x="2677" y="45"/>
                  </a:lnTo>
                  <a:lnTo>
                    <a:pt x="263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6" name="Google Shape;7926;p246"/>
            <p:cNvSpPr/>
            <p:nvPr/>
          </p:nvSpPr>
          <p:spPr>
            <a:xfrm>
              <a:off x="4584475" y="2661675"/>
              <a:ext cx="72425" cy="46100"/>
            </a:xfrm>
            <a:custGeom>
              <a:avLst/>
              <a:gdLst/>
              <a:ahLst/>
              <a:cxnLst/>
              <a:rect l="l" t="t" r="r" b="b"/>
              <a:pathLst>
                <a:path w="2897" h="1844" extrusionOk="0">
                  <a:moveTo>
                    <a:pt x="2677" y="0"/>
                  </a:moveTo>
                  <a:lnTo>
                    <a:pt x="2633" y="44"/>
                  </a:lnTo>
                  <a:lnTo>
                    <a:pt x="88" y="1536"/>
                  </a:lnTo>
                  <a:lnTo>
                    <a:pt x="45" y="1580"/>
                  </a:lnTo>
                  <a:lnTo>
                    <a:pt x="1" y="1624"/>
                  </a:lnTo>
                  <a:lnTo>
                    <a:pt x="1" y="1712"/>
                  </a:lnTo>
                  <a:lnTo>
                    <a:pt x="1" y="1756"/>
                  </a:lnTo>
                  <a:lnTo>
                    <a:pt x="88" y="1843"/>
                  </a:lnTo>
                  <a:lnTo>
                    <a:pt x="264" y="1843"/>
                  </a:lnTo>
                  <a:lnTo>
                    <a:pt x="2809" y="351"/>
                  </a:lnTo>
                  <a:lnTo>
                    <a:pt x="2853" y="308"/>
                  </a:lnTo>
                  <a:lnTo>
                    <a:pt x="2897" y="220"/>
                  </a:lnTo>
                  <a:lnTo>
                    <a:pt x="2897" y="176"/>
                  </a:lnTo>
                  <a:lnTo>
                    <a:pt x="2853" y="88"/>
                  </a:lnTo>
                  <a:lnTo>
                    <a:pt x="2809" y="44"/>
                  </a:lnTo>
                  <a:lnTo>
                    <a:pt x="276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7" name="Google Shape;7927;p246"/>
            <p:cNvSpPr/>
            <p:nvPr/>
          </p:nvSpPr>
          <p:spPr>
            <a:xfrm>
              <a:off x="5248175" y="2451050"/>
              <a:ext cx="158000" cy="83400"/>
            </a:xfrm>
            <a:custGeom>
              <a:avLst/>
              <a:gdLst/>
              <a:ahLst/>
              <a:cxnLst/>
              <a:rect l="l" t="t" r="r" b="b"/>
              <a:pathLst>
                <a:path w="6320" h="3336" extrusionOk="0">
                  <a:moveTo>
                    <a:pt x="6144" y="0"/>
                  </a:moveTo>
                  <a:lnTo>
                    <a:pt x="6056" y="44"/>
                  </a:lnTo>
                  <a:lnTo>
                    <a:pt x="3335" y="1492"/>
                  </a:lnTo>
                  <a:lnTo>
                    <a:pt x="132" y="2984"/>
                  </a:lnTo>
                  <a:lnTo>
                    <a:pt x="44" y="3028"/>
                  </a:lnTo>
                  <a:lnTo>
                    <a:pt x="44" y="3072"/>
                  </a:lnTo>
                  <a:lnTo>
                    <a:pt x="0" y="3160"/>
                  </a:lnTo>
                  <a:lnTo>
                    <a:pt x="44" y="3204"/>
                  </a:lnTo>
                  <a:lnTo>
                    <a:pt x="88" y="3291"/>
                  </a:lnTo>
                  <a:lnTo>
                    <a:pt x="176" y="3335"/>
                  </a:lnTo>
                  <a:lnTo>
                    <a:pt x="264" y="3291"/>
                  </a:lnTo>
                  <a:lnTo>
                    <a:pt x="3467" y="1799"/>
                  </a:lnTo>
                  <a:lnTo>
                    <a:pt x="6231" y="351"/>
                  </a:lnTo>
                  <a:lnTo>
                    <a:pt x="6275" y="308"/>
                  </a:lnTo>
                  <a:lnTo>
                    <a:pt x="6319" y="264"/>
                  </a:lnTo>
                  <a:lnTo>
                    <a:pt x="6319" y="176"/>
                  </a:lnTo>
                  <a:lnTo>
                    <a:pt x="6275" y="132"/>
                  </a:lnTo>
                  <a:lnTo>
                    <a:pt x="6231" y="44"/>
                  </a:lnTo>
                  <a:lnTo>
                    <a:pt x="6188" y="44"/>
                  </a:lnTo>
                  <a:lnTo>
                    <a:pt x="614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8" name="Google Shape;7928;p246"/>
            <p:cNvSpPr/>
            <p:nvPr/>
          </p:nvSpPr>
          <p:spPr>
            <a:xfrm>
              <a:off x="5221850" y="2453250"/>
              <a:ext cx="110825" cy="55950"/>
            </a:xfrm>
            <a:custGeom>
              <a:avLst/>
              <a:gdLst/>
              <a:ahLst/>
              <a:cxnLst/>
              <a:rect l="l" t="t" r="r" b="b"/>
              <a:pathLst>
                <a:path w="4433" h="2238" extrusionOk="0">
                  <a:moveTo>
                    <a:pt x="4169" y="0"/>
                  </a:moveTo>
                  <a:lnTo>
                    <a:pt x="2107" y="1009"/>
                  </a:lnTo>
                  <a:lnTo>
                    <a:pt x="88" y="1931"/>
                  </a:lnTo>
                  <a:lnTo>
                    <a:pt x="44" y="1931"/>
                  </a:lnTo>
                  <a:lnTo>
                    <a:pt x="0" y="2019"/>
                  </a:lnTo>
                  <a:lnTo>
                    <a:pt x="0" y="2062"/>
                  </a:lnTo>
                  <a:lnTo>
                    <a:pt x="0" y="2150"/>
                  </a:lnTo>
                  <a:lnTo>
                    <a:pt x="88" y="2238"/>
                  </a:lnTo>
                  <a:lnTo>
                    <a:pt x="264" y="2238"/>
                  </a:lnTo>
                  <a:lnTo>
                    <a:pt x="2238" y="1317"/>
                  </a:lnTo>
                  <a:lnTo>
                    <a:pt x="4344" y="351"/>
                  </a:lnTo>
                  <a:lnTo>
                    <a:pt x="4388" y="307"/>
                  </a:lnTo>
                  <a:lnTo>
                    <a:pt x="4432" y="220"/>
                  </a:lnTo>
                  <a:lnTo>
                    <a:pt x="4432" y="176"/>
                  </a:lnTo>
                  <a:lnTo>
                    <a:pt x="4432" y="88"/>
                  </a:lnTo>
                  <a:lnTo>
                    <a:pt x="4388" y="44"/>
                  </a:lnTo>
                  <a:lnTo>
                    <a:pt x="430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9" name="Google Shape;7929;p246"/>
            <p:cNvSpPr/>
            <p:nvPr/>
          </p:nvSpPr>
          <p:spPr>
            <a:xfrm>
              <a:off x="2583525" y="3619350"/>
              <a:ext cx="11000" cy="43925"/>
            </a:xfrm>
            <a:custGeom>
              <a:avLst/>
              <a:gdLst/>
              <a:ahLst/>
              <a:cxnLst/>
              <a:rect l="l" t="t" r="r" b="b"/>
              <a:pathLst>
                <a:path w="440" h="1757" extrusionOk="0">
                  <a:moveTo>
                    <a:pt x="220" y="1"/>
                  </a:moveTo>
                  <a:lnTo>
                    <a:pt x="176" y="45"/>
                  </a:lnTo>
                  <a:lnTo>
                    <a:pt x="132" y="89"/>
                  </a:lnTo>
                  <a:lnTo>
                    <a:pt x="88" y="176"/>
                  </a:lnTo>
                  <a:lnTo>
                    <a:pt x="1" y="1581"/>
                  </a:lnTo>
                  <a:lnTo>
                    <a:pt x="1" y="1624"/>
                  </a:lnTo>
                  <a:lnTo>
                    <a:pt x="44" y="1668"/>
                  </a:lnTo>
                  <a:lnTo>
                    <a:pt x="88" y="1712"/>
                  </a:lnTo>
                  <a:lnTo>
                    <a:pt x="176" y="1756"/>
                  </a:lnTo>
                  <a:lnTo>
                    <a:pt x="308" y="1712"/>
                  </a:lnTo>
                  <a:lnTo>
                    <a:pt x="352" y="1581"/>
                  </a:lnTo>
                  <a:lnTo>
                    <a:pt x="439" y="176"/>
                  </a:lnTo>
                  <a:lnTo>
                    <a:pt x="439" y="133"/>
                  </a:lnTo>
                  <a:lnTo>
                    <a:pt x="395" y="45"/>
                  </a:lnTo>
                  <a:lnTo>
                    <a:pt x="35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0" name="Google Shape;7930;p246"/>
            <p:cNvSpPr/>
            <p:nvPr/>
          </p:nvSpPr>
          <p:spPr>
            <a:xfrm>
              <a:off x="2531975" y="3816825"/>
              <a:ext cx="28550" cy="37325"/>
            </a:xfrm>
            <a:custGeom>
              <a:avLst/>
              <a:gdLst/>
              <a:ahLst/>
              <a:cxnLst/>
              <a:rect l="l" t="t" r="r" b="b"/>
              <a:pathLst>
                <a:path w="1142" h="1493" extrusionOk="0">
                  <a:moveTo>
                    <a:pt x="922" y="0"/>
                  </a:moveTo>
                  <a:lnTo>
                    <a:pt x="878" y="44"/>
                  </a:lnTo>
                  <a:lnTo>
                    <a:pt x="834" y="88"/>
                  </a:lnTo>
                  <a:lnTo>
                    <a:pt x="0" y="1229"/>
                  </a:lnTo>
                  <a:lnTo>
                    <a:pt x="0" y="1317"/>
                  </a:lnTo>
                  <a:lnTo>
                    <a:pt x="0" y="1361"/>
                  </a:lnTo>
                  <a:lnTo>
                    <a:pt x="0" y="1448"/>
                  </a:lnTo>
                  <a:lnTo>
                    <a:pt x="44" y="1492"/>
                  </a:lnTo>
                  <a:lnTo>
                    <a:pt x="263" y="1492"/>
                  </a:lnTo>
                  <a:lnTo>
                    <a:pt x="307" y="1448"/>
                  </a:lnTo>
                  <a:lnTo>
                    <a:pt x="1097" y="308"/>
                  </a:lnTo>
                  <a:lnTo>
                    <a:pt x="1141" y="220"/>
                  </a:lnTo>
                  <a:lnTo>
                    <a:pt x="1141" y="176"/>
                  </a:lnTo>
                  <a:lnTo>
                    <a:pt x="1097" y="88"/>
                  </a:lnTo>
                  <a:lnTo>
                    <a:pt x="1053" y="44"/>
                  </a:lnTo>
                  <a:lnTo>
                    <a:pt x="100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1" name="Google Shape;7931;p246"/>
            <p:cNvSpPr/>
            <p:nvPr/>
          </p:nvSpPr>
          <p:spPr>
            <a:xfrm>
              <a:off x="2790850" y="3734550"/>
              <a:ext cx="36250" cy="30725"/>
            </a:xfrm>
            <a:custGeom>
              <a:avLst/>
              <a:gdLst/>
              <a:ahLst/>
              <a:cxnLst/>
              <a:rect l="l" t="t" r="r" b="b"/>
              <a:pathLst>
                <a:path w="1450" h="1229" extrusionOk="0">
                  <a:moveTo>
                    <a:pt x="177" y="0"/>
                  </a:moveTo>
                  <a:lnTo>
                    <a:pt x="89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45" y="264"/>
                  </a:lnTo>
                  <a:lnTo>
                    <a:pt x="89" y="307"/>
                  </a:lnTo>
                  <a:lnTo>
                    <a:pt x="1186" y="1185"/>
                  </a:lnTo>
                  <a:lnTo>
                    <a:pt x="1274" y="1229"/>
                  </a:lnTo>
                  <a:lnTo>
                    <a:pt x="1361" y="1229"/>
                  </a:lnTo>
                  <a:lnTo>
                    <a:pt x="1405" y="1185"/>
                  </a:lnTo>
                  <a:lnTo>
                    <a:pt x="1449" y="1097"/>
                  </a:lnTo>
                  <a:lnTo>
                    <a:pt x="1449" y="1053"/>
                  </a:lnTo>
                  <a:lnTo>
                    <a:pt x="1449" y="966"/>
                  </a:lnTo>
                  <a:lnTo>
                    <a:pt x="1405" y="922"/>
                  </a:lnTo>
                  <a:lnTo>
                    <a:pt x="308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2" name="Google Shape;7932;p246"/>
            <p:cNvSpPr/>
            <p:nvPr/>
          </p:nvSpPr>
          <p:spPr>
            <a:xfrm>
              <a:off x="2285150" y="4725150"/>
              <a:ext cx="47175" cy="14275"/>
            </a:xfrm>
            <a:custGeom>
              <a:avLst/>
              <a:gdLst/>
              <a:ahLst/>
              <a:cxnLst/>
              <a:rect l="l" t="t" r="r" b="b"/>
              <a:pathLst>
                <a:path w="1887" h="571" extrusionOk="0">
                  <a:moveTo>
                    <a:pt x="1668" y="0"/>
                  </a:moveTo>
                  <a:lnTo>
                    <a:pt x="132" y="220"/>
                  </a:lnTo>
                  <a:lnTo>
                    <a:pt x="88" y="220"/>
                  </a:lnTo>
                  <a:lnTo>
                    <a:pt x="0" y="264"/>
                  </a:lnTo>
                  <a:lnTo>
                    <a:pt x="0" y="351"/>
                  </a:lnTo>
                  <a:lnTo>
                    <a:pt x="0" y="395"/>
                  </a:lnTo>
                  <a:lnTo>
                    <a:pt x="44" y="527"/>
                  </a:lnTo>
                  <a:lnTo>
                    <a:pt x="176" y="571"/>
                  </a:lnTo>
                  <a:lnTo>
                    <a:pt x="1711" y="351"/>
                  </a:lnTo>
                  <a:lnTo>
                    <a:pt x="1799" y="351"/>
                  </a:lnTo>
                  <a:lnTo>
                    <a:pt x="1843" y="307"/>
                  </a:lnTo>
                  <a:lnTo>
                    <a:pt x="1887" y="220"/>
                  </a:lnTo>
                  <a:lnTo>
                    <a:pt x="1887" y="176"/>
                  </a:lnTo>
                  <a:lnTo>
                    <a:pt x="1843" y="88"/>
                  </a:lnTo>
                  <a:lnTo>
                    <a:pt x="1799" y="44"/>
                  </a:lnTo>
                  <a:lnTo>
                    <a:pt x="175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3" name="Google Shape;7933;p246"/>
            <p:cNvSpPr/>
            <p:nvPr/>
          </p:nvSpPr>
          <p:spPr>
            <a:xfrm>
              <a:off x="2232475" y="4129475"/>
              <a:ext cx="879825" cy="325825"/>
            </a:xfrm>
            <a:custGeom>
              <a:avLst/>
              <a:gdLst/>
              <a:ahLst/>
              <a:cxnLst/>
              <a:rect l="l" t="t" r="r" b="b"/>
              <a:pathLst>
                <a:path w="35193" h="13033" extrusionOk="0">
                  <a:moveTo>
                    <a:pt x="23828" y="0"/>
                  </a:moveTo>
                  <a:lnTo>
                    <a:pt x="22424" y="44"/>
                  </a:lnTo>
                  <a:lnTo>
                    <a:pt x="22336" y="44"/>
                  </a:lnTo>
                  <a:lnTo>
                    <a:pt x="21809" y="220"/>
                  </a:lnTo>
                  <a:lnTo>
                    <a:pt x="21766" y="220"/>
                  </a:lnTo>
                  <a:lnTo>
                    <a:pt x="20537" y="1317"/>
                  </a:lnTo>
                  <a:lnTo>
                    <a:pt x="19703" y="1931"/>
                  </a:lnTo>
                  <a:lnTo>
                    <a:pt x="19045" y="2501"/>
                  </a:lnTo>
                  <a:lnTo>
                    <a:pt x="17948" y="3423"/>
                  </a:lnTo>
                  <a:lnTo>
                    <a:pt x="17377" y="3906"/>
                  </a:lnTo>
                  <a:lnTo>
                    <a:pt x="16851" y="4344"/>
                  </a:lnTo>
                  <a:lnTo>
                    <a:pt x="16324" y="4695"/>
                  </a:lnTo>
                  <a:lnTo>
                    <a:pt x="15754" y="5003"/>
                  </a:lnTo>
                  <a:lnTo>
                    <a:pt x="15052" y="5266"/>
                  </a:lnTo>
                  <a:lnTo>
                    <a:pt x="14174" y="5485"/>
                  </a:lnTo>
                  <a:lnTo>
                    <a:pt x="13077" y="5749"/>
                  </a:lnTo>
                  <a:lnTo>
                    <a:pt x="11673" y="5968"/>
                  </a:lnTo>
                  <a:lnTo>
                    <a:pt x="11629" y="6012"/>
                  </a:lnTo>
                  <a:lnTo>
                    <a:pt x="10269" y="6626"/>
                  </a:lnTo>
                  <a:lnTo>
                    <a:pt x="10225" y="6670"/>
                  </a:lnTo>
                  <a:lnTo>
                    <a:pt x="9611" y="7240"/>
                  </a:lnTo>
                  <a:lnTo>
                    <a:pt x="9567" y="7284"/>
                  </a:lnTo>
                  <a:lnTo>
                    <a:pt x="8163" y="10093"/>
                  </a:lnTo>
                  <a:lnTo>
                    <a:pt x="7022" y="11541"/>
                  </a:lnTo>
                  <a:lnTo>
                    <a:pt x="5705" y="12506"/>
                  </a:lnTo>
                  <a:lnTo>
                    <a:pt x="5091" y="12682"/>
                  </a:lnTo>
                  <a:lnTo>
                    <a:pt x="3906" y="12506"/>
                  </a:lnTo>
                  <a:lnTo>
                    <a:pt x="1537" y="11848"/>
                  </a:lnTo>
                  <a:lnTo>
                    <a:pt x="264" y="11365"/>
                  </a:lnTo>
                  <a:lnTo>
                    <a:pt x="89" y="11365"/>
                  </a:lnTo>
                  <a:lnTo>
                    <a:pt x="45" y="11409"/>
                  </a:lnTo>
                  <a:lnTo>
                    <a:pt x="1" y="11497"/>
                  </a:lnTo>
                  <a:lnTo>
                    <a:pt x="1" y="11541"/>
                  </a:lnTo>
                  <a:lnTo>
                    <a:pt x="45" y="11629"/>
                  </a:lnTo>
                  <a:lnTo>
                    <a:pt x="45" y="11672"/>
                  </a:lnTo>
                  <a:lnTo>
                    <a:pt x="132" y="11716"/>
                  </a:lnTo>
                  <a:lnTo>
                    <a:pt x="1449" y="12155"/>
                  </a:lnTo>
                  <a:lnTo>
                    <a:pt x="3818" y="12857"/>
                  </a:lnTo>
                  <a:lnTo>
                    <a:pt x="3862" y="12857"/>
                  </a:lnTo>
                  <a:lnTo>
                    <a:pt x="5091" y="13033"/>
                  </a:lnTo>
                  <a:lnTo>
                    <a:pt x="5135" y="13033"/>
                  </a:lnTo>
                  <a:lnTo>
                    <a:pt x="5837" y="12857"/>
                  </a:lnTo>
                  <a:lnTo>
                    <a:pt x="5881" y="12813"/>
                  </a:lnTo>
                  <a:lnTo>
                    <a:pt x="7241" y="11804"/>
                  </a:lnTo>
                  <a:lnTo>
                    <a:pt x="7285" y="11760"/>
                  </a:lnTo>
                  <a:lnTo>
                    <a:pt x="8426" y="10312"/>
                  </a:lnTo>
                  <a:lnTo>
                    <a:pt x="8470" y="10268"/>
                  </a:lnTo>
                  <a:lnTo>
                    <a:pt x="9874" y="7504"/>
                  </a:lnTo>
                  <a:lnTo>
                    <a:pt x="10444" y="6933"/>
                  </a:lnTo>
                  <a:lnTo>
                    <a:pt x="11761" y="6319"/>
                  </a:lnTo>
                  <a:lnTo>
                    <a:pt x="13165" y="6056"/>
                  </a:lnTo>
                  <a:lnTo>
                    <a:pt x="14306" y="5836"/>
                  </a:lnTo>
                  <a:lnTo>
                    <a:pt x="15227" y="5573"/>
                  </a:lnTo>
                  <a:lnTo>
                    <a:pt x="15929" y="5266"/>
                  </a:lnTo>
                  <a:lnTo>
                    <a:pt x="16544" y="4959"/>
                  </a:lnTo>
                  <a:lnTo>
                    <a:pt x="17070" y="4608"/>
                  </a:lnTo>
                  <a:lnTo>
                    <a:pt x="17597" y="4213"/>
                  </a:lnTo>
                  <a:lnTo>
                    <a:pt x="18167" y="3686"/>
                  </a:lnTo>
                  <a:lnTo>
                    <a:pt x="19264" y="2765"/>
                  </a:lnTo>
                  <a:lnTo>
                    <a:pt x="19923" y="2194"/>
                  </a:lnTo>
                  <a:lnTo>
                    <a:pt x="20756" y="1580"/>
                  </a:lnTo>
                  <a:lnTo>
                    <a:pt x="21941" y="527"/>
                  </a:lnTo>
                  <a:lnTo>
                    <a:pt x="22424" y="395"/>
                  </a:lnTo>
                  <a:lnTo>
                    <a:pt x="23784" y="351"/>
                  </a:lnTo>
                  <a:lnTo>
                    <a:pt x="25144" y="351"/>
                  </a:lnTo>
                  <a:lnTo>
                    <a:pt x="26461" y="395"/>
                  </a:lnTo>
                  <a:lnTo>
                    <a:pt x="27733" y="527"/>
                  </a:lnTo>
                  <a:lnTo>
                    <a:pt x="28348" y="615"/>
                  </a:lnTo>
                  <a:lnTo>
                    <a:pt x="28962" y="746"/>
                  </a:lnTo>
                  <a:lnTo>
                    <a:pt x="29576" y="878"/>
                  </a:lnTo>
                  <a:lnTo>
                    <a:pt x="30191" y="1097"/>
                  </a:lnTo>
                  <a:lnTo>
                    <a:pt x="30805" y="1317"/>
                  </a:lnTo>
                  <a:lnTo>
                    <a:pt x="31419" y="1580"/>
                  </a:lnTo>
                  <a:lnTo>
                    <a:pt x="32034" y="1887"/>
                  </a:lnTo>
                  <a:lnTo>
                    <a:pt x="32648" y="2238"/>
                  </a:lnTo>
                  <a:lnTo>
                    <a:pt x="34271" y="3291"/>
                  </a:lnTo>
                  <a:lnTo>
                    <a:pt x="34886" y="3949"/>
                  </a:lnTo>
                  <a:lnTo>
                    <a:pt x="34930" y="3993"/>
                  </a:lnTo>
                  <a:lnTo>
                    <a:pt x="35017" y="4037"/>
                  </a:lnTo>
                  <a:lnTo>
                    <a:pt x="35061" y="3993"/>
                  </a:lnTo>
                  <a:lnTo>
                    <a:pt x="35105" y="3993"/>
                  </a:lnTo>
                  <a:lnTo>
                    <a:pt x="35149" y="3906"/>
                  </a:lnTo>
                  <a:lnTo>
                    <a:pt x="35193" y="3862"/>
                  </a:lnTo>
                  <a:lnTo>
                    <a:pt x="35193" y="3774"/>
                  </a:lnTo>
                  <a:lnTo>
                    <a:pt x="35149" y="3730"/>
                  </a:lnTo>
                  <a:lnTo>
                    <a:pt x="34491" y="3028"/>
                  </a:lnTo>
                  <a:lnTo>
                    <a:pt x="32823" y="1931"/>
                  </a:lnTo>
                  <a:lnTo>
                    <a:pt x="32209" y="1580"/>
                  </a:lnTo>
                  <a:lnTo>
                    <a:pt x="31595" y="1273"/>
                  </a:lnTo>
                  <a:lnTo>
                    <a:pt x="30980" y="966"/>
                  </a:lnTo>
                  <a:lnTo>
                    <a:pt x="30322" y="746"/>
                  </a:lnTo>
                  <a:lnTo>
                    <a:pt x="29708" y="571"/>
                  </a:lnTo>
                  <a:lnTo>
                    <a:pt x="29094" y="395"/>
                  </a:lnTo>
                  <a:lnTo>
                    <a:pt x="28435" y="264"/>
                  </a:lnTo>
                  <a:lnTo>
                    <a:pt x="27821" y="176"/>
                  </a:lnTo>
                  <a:lnTo>
                    <a:pt x="26505" y="44"/>
                  </a:lnTo>
                  <a:lnTo>
                    <a:pt x="2518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4" name="Google Shape;7934;p246"/>
            <p:cNvSpPr/>
            <p:nvPr/>
          </p:nvSpPr>
          <p:spPr>
            <a:xfrm>
              <a:off x="2228100" y="4100950"/>
              <a:ext cx="934675" cy="336800"/>
            </a:xfrm>
            <a:custGeom>
              <a:avLst/>
              <a:gdLst/>
              <a:ahLst/>
              <a:cxnLst/>
              <a:rect l="l" t="t" r="r" b="b"/>
              <a:pathLst>
                <a:path w="37387" h="13472" extrusionOk="0">
                  <a:moveTo>
                    <a:pt x="29707" y="0"/>
                  </a:moveTo>
                  <a:lnTo>
                    <a:pt x="25539" y="44"/>
                  </a:lnTo>
                  <a:lnTo>
                    <a:pt x="22204" y="176"/>
                  </a:lnTo>
                  <a:lnTo>
                    <a:pt x="22160" y="176"/>
                  </a:lnTo>
                  <a:lnTo>
                    <a:pt x="21370" y="571"/>
                  </a:lnTo>
                  <a:lnTo>
                    <a:pt x="21282" y="615"/>
                  </a:lnTo>
                  <a:lnTo>
                    <a:pt x="20010" y="2063"/>
                  </a:lnTo>
                  <a:lnTo>
                    <a:pt x="18167" y="3599"/>
                  </a:lnTo>
                  <a:lnTo>
                    <a:pt x="16368" y="5090"/>
                  </a:lnTo>
                  <a:lnTo>
                    <a:pt x="15183" y="5573"/>
                  </a:lnTo>
                  <a:lnTo>
                    <a:pt x="14569" y="5793"/>
                  </a:lnTo>
                  <a:lnTo>
                    <a:pt x="13998" y="5924"/>
                  </a:lnTo>
                  <a:lnTo>
                    <a:pt x="12857" y="6144"/>
                  </a:lnTo>
                  <a:lnTo>
                    <a:pt x="12243" y="6231"/>
                  </a:lnTo>
                  <a:lnTo>
                    <a:pt x="11629" y="6363"/>
                  </a:lnTo>
                  <a:lnTo>
                    <a:pt x="11058" y="6539"/>
                  </a:lnTo>
                  <a:lnTo>
                    <a:pt x="10488" y="6758"/>
                  </a:lnTo>
                  <a:lnTo>
                    <a:pt x="10224" y="6890"/>
                  </a:lnTo>
                  <a:lnTo>
                    <a:pt x="9961" y="7065"/>
                  </a:lnTo>
                  <a:lnTo>
                    <a:pt x="9698" y="7284"/>
                  </a:lnTo>
                  <a:lnTo>
                    <a:pt x="9478" y="7504"/>
                  </a:lnTo>
                  <a:lnTo>
                    <a:pt x="9259" y="7767"/>
                  </a:lnTo>
                  <a:lnTo>
                    <a:pt x="8996" y="8118"/>
                  </a:lnTo>
                  <a:lnTo>
                    <a:pt x="8820" y="8469"/>
                  </a:lnTo>
                  <a:lnTo>
                    <a:pt x="8601" y="8820"/>
                  </a:lnTo>
                  <a:lnTo>
                    <a:pt x="6802" y="12506"/>
                  </a:lnTo>
                  <a:lnTo>
                    <a:pt x="5968" y="12813"/>
                  </a:lnTo>
                  <a:lnTo>
                    <a:pt x="4608" y="13121"/>
                  </a:lnTo>
                  <a:lnTo>
                    <a:pt x="3906" y="12989"/>
                  </a:lnTo>
                  <a:lnTo>
                    <a:pt x="1712" y="12155"/>
                  </a:lnTo>
                  <a:lnTo>
                    <a:pt x="220" y="11585"/>
                  </a:lnTo>
                  <a:lnTo>
                    <a:pt x="88" y="11585"/>
                  </a:lnTo>
                  <a:lnTo>
                    <a:pt x="44" y="11629"/>
                  </a:lnTo>
                  <a:lnTo>
                    <a:pt x="0" y="11716"/>
                  </a:lnTo>
                  <a:lnTo>
                    <a:pt x="0" y="11760"/>
                  </a:lnTo>
                  <a:lnTo>
                    <a:pt x="0" y="11848"/>
                  </a:lnTo>
                  <a:lnTo>
                    <a:pt x="44" y="11892"/>
                  </a:lnTo>
                  <a:lnTo>
                    <a:pt x="88" y="11936"/>
                  </a:lnTo>
                  <a:lnTo>
                    <a:pt x="1580" y="12506"/>
                  </a:lnTo>
                  <a:lnTo>
                    <a:pt x="3818" y="13296"/>
                  </a:lnTo>
                  <a:lnTo>
                    <a:pt x="4564" y="13472"/>
                  </a:lnTo>
                  <a:lnTo>
                    <a:pt x="4652" y="13472"/>
                  </a:lnTo>
                  <a:lnTo>
                    <a:pt x="6100" y="13121"/>
                  </a:lnTo>
                  <a:lnTo>
                    <a:pt x="6977" y="12813"/>
                  </a:lnTo>
                  <a:lnTo>
                    <a:pt x="7065" y="12726"/>
                  </a:lnTo>
                  <a:lnTo>
                    <a:pt x="8908" y="8996"/>
                  </a:lnTo>
                  <a:lnTo>
                    <a:pt x="9084" y="8645"/>
                  </a:lnTo>
                  <a:lnTo>
                    <a:pt x="9303" y="8294"/>
                  </a:lnTo>
                  <a:lnTo>
                    <a:pt x="9522" y="8030"/>
                  </a:lnTo>
                  <a:lnTo>
                    <a:pt x="9742" y="7767"/>
                  </a:lnTo>
                  <a:lnTo>
                    <a:pt x="9961" y="7548"/>
                  </a:lnTo>
                  <a:lnTo>
                    <a:pt x="10181" y="7372"/>
                  </a:lnTo>
                  <a:lnTo>
                    <a:pt x="10663" y="7065"/>
                  </a:lnTo>
                  <a:lnTo>
                    <a:pt x="11190" y="6846"/>
                  </a:lnTo>
                  <a:lnTo>
                    <a:pt x="11716" y="6670"/>
                  </a:lnTo>
                  <a:lnTo>
                    <a:pt x="12287" y="6582"/>
                  </a:lnTo>
                  <a:lnTo>
                    <a:pt x="12901" y="6495"/>
                  </a:lnTo>
                  <a:lnTo>
                    <a:pt x="14086" y="6275"/>
                  </a:lnTo>
                  <a:lnTo>
                    <a:pt x="14700" y="6144"/>
                  </a:lnTo>
                  <a:lnTo>
                    <a:pt x="15315" y="5924"/>
                  </a:lnTo>
                  <a:lnTo>
                    <a:pt x="16499" y="5398"/>
                  </a:lnTo>
                  <a:lnTo>
                    <a:pt x="16543" y="5354"/>
                  </a:lnTo>
                  <a:lnTo>
                    <a:pt x="18430" y="3862"/>
                  </a:lnTo>
                  <a:lnTo>
                    <a:pt x="20229" y="2326"/>
                  </a:lnTo>
                  <a:lnTo>
                    <a:pt x="20273" y="2326"/>
                  </a:lnTo>
                  <a:lnTo>
                    <a:pt x="21546" y="878"/>
                  </a:lnTo>
                  <a:lnTo>
                    <a:pt x="22248" y="527"/>
                  </a:lnTo>
                  <a:lnTo>
                    <a:pt x="25539" y="395"/>
                  </a:lnTo>
                  <a:lnTo>
                    <a:pt x="29664" y="351"/>
                  </a:lnTo>
                  <a:lnTo>
                    <a:pt x="33042" y="2282"/>
                  </a:lnTo>
                  <a:lnTo>
                    <a:pt x="34973" y="3642"/>
                  </a:lnTo>
                  <a:lnTo>
                    <a:pt x="36772" y="5222"/>
                  </a:lnTo>
                  <a:lnTo>
                    <a:pt x="36816" y="5222"/>
                  </a:lnTo>
                  <a:lnTo>
                    <a:pt x="37123" y="5398"/>
                  </a:lnTo>
                  <a:lnTo>
                    <a:pt x="37167" y="5442"/>
                  </a:lnTo>
                  <a:lnTo>
                    <a:pt x="37255" y="5442"/>
                  </a:lnTo>
                  <a:lnTo>
                    <a:pt x="37299" y="5398"/>
                  </a:lnTo>
                  <a:lnTo>
                    <a:pt x="37343" y="5354"/>
                  </a:lnTo>
                  <a:lnTo>
                    <a:pt x="37386" y="5310"/>
                  </a:lnTo>
                  <a:lnTo>
                    <a:pt x="37386" y="5222"/>
                  </a:lnTo>
                  <a:lnTo>
                    <a:pt x="37343" y="5178"/>
                  </a:lnTo>
                  <a:lnTo>
                    <a:pt x="37299" y="5134"/>
                  </a:lnTo>
                  <a:lnTo>
                    <a:pt x="36992" y="4959"/>
                  </a:lnTo>
                  <a:lnTo>
                    <a:pt x="35192" y="3379"/>
                  </a:lnTo>
                  <a:lnTo>
                    <a:pt x="35149" y="3335"/>
                  </a:lnTo>
                  <a:lnTo>
                    <a:pt x="33218" y="2019"/>
                  </a:lnTo>
                  <a:lnTo>
                    <a:pt x="2979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5" name="Google Shape;7935;p246"/>
            <p:cNvSpPr/>
            <p:nvPr/>
          </p:nvSpPr>
          <p:spPr>
            <a:xfrm>
              <a:off x="2245650" y="4054875"/>
              <a:ext cx="1314250" cy="359850"/>
            </a:xfrm>
            <a:custGeom>
              <a:avLst/>
              <a:gdLst/>
              <a:ahLst/>
              <a:cxnLst/>
              <a:rect l="l" t="t" r="r" b="b"/>
              <a:pathLst>
                <a:path w="52570" h="14394" extrusionOk="0">
                  <a:moveTo>
                    <a:pt x="26680" y="0"/>
                  </a:moveTo>
                  <a:lnTo>
                    <a:pt x="24091" y="176"/>
                  </a:lnTo>
                  <a:lnTo>
                    <a:pt x="24047" y="220"/>
                  </a:lnTo>
                  <a:lnTo>
                    <a:pt x="22862" y="439"/>
                  </a:lnTo>
                  <a:lnTo>
                    <a:pt x="22818" y="439"/>
                  </a:lnTo>
                  <a:lnTo>
                    <a:pt x="22292" y="746"/>
                  </a:lnTo>
                  <a:lnTo>
                    <a:pt x="21019" y="834"/>
                  </a:lnTo>
                  <a:lnTo>
                    <a:pt x="20888" y="878"/>
                  </a:lnTo>
                  <a:lnTo>
                    <a:pt x="19659" y="2063"/>
                  </a:lnTo>
                  <a:lnTo>
                    <a:pt x="19615" y="2107"/>
                  </a:lnTo>
                  <a:lnTo>
                    <a:pt x="19045" y="3072"/>
                  </a:lnTo>
                  <a:lnTo>
                    <a:pt x="18167" y="3862"/>
                  </a:lnTo>
                  <a:lnTo>
                    <a:pt x="16280" y="5573"/>
                  </a:lnTo>
                  <a:lnTo>
                    <a:pt x="15095" y="6451"/>
                  </a:lnTo>
                  <a:lnTo>
                    <a:pt x="14349" y="6758"/>
                  </a:lnTo>
                  <a:lnTo>
                    <a:pt x="11322" y="7285"/>
                  </a:lnTo>
                  <a:lnTo>
                    <a:pt x="9566" y="7811"/>
                  </a:lnTo>
                  <a:lnTo>
                    <a:pt x="9522" y="7855"/>
                  </a:lnTo>
                  <a:lnTo>
                    <a:pt x="8645" y="8338"/>
                  </a:lnTo>
                  <a:lnTo>
                    <a:pt x="8601" y="8382"/>
                  </a:lnTo>
                  <a:lnTo>
                    <a:pt x="7855" y="9171"/>
                  </a:lnTo>
                  <a:lnTo>
                    <a:pt x="7811" y="9215"/>
                  </a:lnTo>
                  <a:lnTo>
                    <a:pt x="7197" y="10268"/>
                  </a:lnTo>
                  <a:lnTo>
                    <a:pt x="5705" y="13603"/>
                  </a:lnTo>
                  <a:lnTo>
                    <a:pt x="5091" y="13823"/>
                  </a:lnTo>
                  <a:lnTo>
                    <a:pt x="3862" y="14042"/>
                  </a:lnTo>
                  <a:lnTo>
                    <a:pt x="2940" y="13867"/>
                  </a:lnTo>
                  <a:lnTo>
                    <a:pt x="264" y="12857"/>
                  </a:lnTo>
                  <a:lnTo>
                    <a:pt x="132" y="12857"/>
                  </a:lnTo>
                  <a:lnTo>
                    <a:pt x="44" y="12901"/>
                  </a:lnTo>
                  <a:lnTo>
                    <a:pt x="44" y="12989"/>
                  </a:lnTo>
                  <a:lnTo>
                    <a:pt x="0" y="13033"/>
                  </a:lnTo>
                  <a:lnTo>
                    <a:pt x="44" y="13121"/>
                  </a:lnTo>
                  <a:lnTo>
                    <a:pt x="88" y="13164"/>
                  </a:lnTo>
                  <a:lnTo>
                    <a:pt x="132" y="13208"/>
                  </a:lnTo>
                  <a:lnTo>
                    <a:pt x="2853" y="14218"/>
                  </a:lnTo>
                  <a:lnTo>
                    <a:pt x="2896" y="14218"/>
                  </a:lnTo>
                  <a:lnTo>
                    <a:pt x="3818" y="14393"/>
                  </a:lnTo>
                  <a:lnTo>
                    <a:pt x="3862" y="14393"/>
                  </a:lnTo>
                  <a:lnTo>
                    <a:pt x="5178" y="14174"/>
                  </a:lnTo>
                  <a:lnTo>
                    <a:pt x="5880" y="13867"/>
                  </a:lnTo>
                  <a:lnTo>
                    <a:pt x="6012" y="13779"/>
                  </a:lnTo>
                  <a:lnTo>
                    <a:pt x="7504" y="10400"/>
                  </a:lnTo>
                  <a:lnTo>
                    <a:pt x="8118" y="9391"/>
                  </a:lnTo>
                  <a:lnTo>
                    <a:pt x="8820" y="8645"/>
                  </a:lnTo>
                  <a:lnTo>
                    <a:pt x="9698" y="8162"/>
                  </a:lnTo>
                  <a:lnTo>
                    <a:pt x="11409" y="7636"/>
                  </a:lnTo>
                  <a:lnTo>
                    <a:pt x="14437" y="7065"/>
                  </a:lnTo>
                  <a:lnTo>
                    <a:pt x="14481" y="7065"/>
                  </a:lnTo>
                  <a:lnTo>
                    <a:pt x="15227" y="6758"/>
                  </a:lnTo>
                  <a:lnTo>
                    <a:pt x="15271" y="6714"/>
                  </a:lnTo>
                  <a:lnTo>
                    <a:pt x="16499" y="5880"/>
                  </a:lnTo>
                  <a:lnTo>
                    <a:pt x="18386" y="4125"/>
                  </a:lnTo>
                  <a:lnTo>
                    <a:pt x="19264" y="3291"/>
                  </a:lnTo>
                  <a:lnTo>
                    <a:pt x="19308" y="3291"/>
                  </a:lnTo>
                  <a:lnTo>
                    <a:pt x="19922" y="2326"/>
                  </a:lnTo>
                  <a:lnTo>
                    <a:pt x="21107" y="1185"/>
                  </a:lnTo>
                  <a:lnTo>
                    <a:pt x="22336" y="1054"/>
                  </a:lnTo>
                  <a:lnTo>
                    <a:pt x="22423" y="1054"/>
                  </a:lnTo>
                  <a:lnTo>
                    <a:pt x="22950" y="790"/>
                  </a:lnTo>
                  <a:lnTo>
                    <a:pt x="24135" y="527"/>
                  </a:lnTo>
                  <a:lnTo>
                    <a:pt x="26680" y="351"/>
                  </a:lnTo>
                  <a:lnTo>
                    <a:pt x="28128" y="527"/>
                  </a:lnTo>
                  <a:lnTo>
                    <a:pt x="28874" y="746"/>
                  </a:lnTo>
                  <a:lnTo>
                    <a:pt x="31024" y="2019"/>
                  </a:lnTo>
                  <a:lnTo>
                    <a:pt x="33042" y="3335"/>
                  </a:lnTo>
                  <a:lnTo>
                    <a:pt x="34710" y="4476"/>
                  </a:lnTo>
                  <a:lnTo>
                    <a:pt x="35719" y="5661"/>
                  </a:lnTo>
                  <a:lnTo>
                    <a:pt x="35763" y="5661"/>
                  </a:lnTo>
                  <a:lnTo>
                    <a:pt x="37079" y="6846"/>
                  </a:lnTo>
                  <a:lnTo>
                    <a:pt x="37123" y="6890"/>
                  </a:lnTo>
                  <a:lnTo>
                    <a:pt x="39493" y="8118"/>
                  </a:lnTo>
                  <a:lnTo>
                    <a:pt x="42740" y="9215"/>
                  </a:lnTo>
                  <a:lnTo>
                    <a:pt x="44407" y="9698"/>
                  </a:lnTo>
                  <a:lnTo>
                    <a:pt x="44451" y="9698"/>
                  </a:lnTo>
                  <a:lnTo>
                    <a:pt x="48620" y="10093"/>
                  </a:lnTo>
                  <a:lnTo>
                    <a:pt x="49673" y="10137"/>
                  </a:lnTo>
                  <a:lnTo>
                    <a:pt x="51867" y="9961"/>
                  </a:lnTo>
                  <a:lnTo>
                    <a:pt x="51911" y="9961"/>
                  </a:lnTo>
                  <a:lnTo>
                    <a:pt x="52438" y="9786"/>
                  </a:lnTo>
                  <a:lnTo>
                    <a:pt x="52525" y="9742"/>
                  </a:lnTo>
                  <a:lnTo>
                    <a:pt x="52569" y="9654"/>
                  </a:lnTo>
                  <a:lnTo>
                    <a:pt x="52569" y="9610"/>
                  </a:lnTo>
                  <a:lnTo>
                    <a:pt x="52569" y="9522"/>
                  </a:lnTo>
                  <a:lnTo>
                    <a:pt x="52525" y="9479"/>
                  </a:lnTo>
                  <a:lnTo>
                    <a:pt x="52481" y="9435"/>
                  </a:lnTo>
                  <a:lnTo>
                    <a:pt x="52350" y="9435"/>
                  </a:lnTo>
                  <a:lnTo>
                    <a:pt x="51823" y="9610"/>
                  </a:lnTo>
                  <a:lnTo>
                    <a:pt x="49673" y="9786"/>
                  </a:lnTo>
                  <a:lnTo>
                    <a:pt x="48620" y="9742"/>
                  </a:lnTo>
                  <a:lnTo>
                    <a:pt x="44495" y="9347"/>
                  </a:lnTo>
                  <a:lnTo>
                    <a:pt x="42872" y="8864"/>
                  </a:lnTo>
                  <a:lnTo>
                    <a:pt x="39624" y="7811"/>
                  </a:lnTo>
                  <a:lnTo>
                    <a:pt x="37299" y="6582"/>
                  </a:lnTo>
                  <a:lnTo>
                    <a:pt x="35982" y="5398"/>
                  </a:lnTo>
                  <a:lnTo>
                    <a:pt x="34929" y="4213"/>
                  </a:lnTo>
                  <a:lnTo>
                    <a:pt x="34885" y="4169"/>
                  </a:lnTo>
                  <a:lnTo>
                    <a:pt x="33218" y="3028"/>
                  </a:lnTo>
                  <a:lnTo>
                    <a:pt x="31199" y="1712"/>
                  </a:lnTo>
                  <a:lnTo>
                    <a:pt x="29049" y="439"/>
                  </a:lnTo>
                  <a:lnTo>
                    <a:pt x="29005" y="395"/>
                  </a:lnTo>
                  <a:lnTo>
                    <a:pt x="28216" y="176"/>
                  </a:lnTo>
                  <a:lnTo>
                    <a:pt x="28172" y="176"/>
                  </a:lnTo>
                  <a:lnTo>
                    <a:pt x="2672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6" name="Google Shape;7936;p246"/>
            <p:cNvSpPr/>
            <p:nvPr/>
          </p:nvSpPr>
          <p:spPr>
            <a:xfrm>
              <a:off x="2252225" y="4008800"/>
              <a:ext cx="1328500" cy="378500"/>
            </a:xfrm>
            <a:custGeom>
              <a:avLst/>
              <a:gdLst/>
              <a:ahLst/>
              <a:cxnLst/>
              <a:rect l="l" t="t" r="r" b="b"/>
              <a:pathLst>
                <a:path w="53140" h="15140" extrusionOk="0">
                  <a:moveTo>
                    <a:pt x="24749" y="0"/>
                  </a:moveTo>
                  <a:lnTo>
                    <a:pt x="22643" y="483"/>
                  </a:lnTo>
                  <a:lnTo>
                    <a:pt x="22599" y="527"/>
                  </a:lnTo>
                  <a:lnTo>
                    <a:pt x="20054" y="1448"/>
                  </a:lnTo>
                  <a:lnTo>
                    <a:pt x="19966" y="1492"/>
                  </a:lnTo>
                  <a:lnTo>
                    <a:pt x="18650" y="3291"/>
                  </a:lnTo>
                  <a:lnTo>
                    <a:pt x="17992" y="4520"/>
                  </a:lnTo>
                  <a:lnTo>
                    <a:pt x="17290" y="5310"/>
                  </a:lnTo>
                  <a:lnTo>
                    <a:pt x="15490" y="6977"/>
                  </a:lnTo>
                  <a:lnTo>
                    <a:pt x="14437" y="7679"/>
                  </a:lnTo>
                  <a:lnTo>
                    <a:pt x="13779" y="7899"/>
                  </a:lnTo>
                  <a:lnTo>
                    <a:pt x="9918" y="8601"/>
                  </a:lnTo>
                  <a:lnTo>
                    <a:pt x="9874" y="8601"/>
                  </a:lnTo>
                  <a:lnTo>
                    <a:pt x="8908" y="8996"/>
                  </a:lnTo>
                  <a:lnTo>
                    <a:pt x="8865" y="8996"/>
                  </a:lnTo>
                  <a:lnTo>
                    <a:pt x="7855" y="9566"/>
                  </a:lnTo>
                  <a:lnTo>
                    <a:pt x="7811" y="9610"/>
                  </a:lnTo>
                  <a:lnTo>
                    <a:pt x="6934" y="10444"/>
                  </a:lnTo>
                  <a:lnTo>
                    <a:pt x="6890" y="10488"/>
                  </a:lnTo>
                  <a:lnTo>
                    <a:pt x="6188" y="11716"/>
                  </a:lnTo>
                  <a:lnTo>
                    <a:pt x="5091" y="14700"/>
                  </a:lnTo>
                  <a:lnTo>
                    <a:pt x="2458" y="14788"/>
                  </a:lnTo>
                  <a:lnTo>
                    <a:pt x="220" y="13954"/>
                  </a:lnTo>
                  <a:lnTo>
                    <a:pt x="176" y="13954"/>
                  </a:lnTo>
                  <a:lnTo>
                    <a:pt x="88" y="13998"/>
                  </a:lnTo>
                  <a:lnTo>
                    <a:pt x="45" y="13998"/>
                  </a:lnTo>
                  <a:lnTo>
                    <a:pt x="1" y="14086"/>
                  </a:lnTo>
                  <a:lnTo>
                    <a:pt x="1" y="14130"/>
                  </a:lnTo>
                  <a:lnTo>
                    <a:pt x="1" y="14218"/>
                  </a:lnTo>
                  <a:lnTo>
                    <a:pt x="45" y="14262"/>
                  </a:lnTo>
                  <a:lnTo>
                    <a:pt x="132" y="14305"/>
                  </a:lnTo>
                  <a:lnTo>
                    <a:pt x="2370" y="15139"/>
                  </a:lnTo>
                  <a:lnTo>
                    <a:pt x="2458" y="15139"/>
                  </a:lnTo>
                  <a:lnTo>
                    <a:pt x="5222" y="15051"/>
                  </a:lnTo>
                  <a:lnTo>
                    <a:pt x="5310" y="15007"/>
                  </a:lnTo>
                  <a:lnTo>
                    <a:pt x="5398" y="14920"/>
                  </a:lnTo>
                  <a:lnTo>
                    <a:pt x="6495" y="11848"/>
                  </a:lnTo>
                  <a:lnTo>
                    <a:pt x="7197" y="10707"/>
                  </a:lnTo>
                  <a:lnTo>
                    <a:pt x="8075" y="9873"/>
                  </a:lnTo>
                  <a:lnTo>
                    <a:pt x="9040" y="9303"/>
                  </a:lnTo>
                  <a:lnTo>
                    <a:pt x="10005" y="8952"/>
                  </a:lnTo>
                  <a:lnTo>
                    <a:pt x="13867" y="8250"/>
                  </a:lnTo>
                  <a:lnTo>
                    <a:pt x="14569" y="8031"/>
                  </a:lnTo>
                  <a:lnTo>
                    <a:pt x="14613" y="7987"/>
                  </a:lnTo>
                  <a:lnTo>
                    <a:pt x="15666" y="7241"/>
                  </a:lnTo>
                  <a:lnTo>
                    <a:pt x="15710" y="7241"/>
                  </a:lnTo>
                  <a:lnTo>
                    <a:pt x="17553" y="5573"/>
                  </a:lnTo>
                  <a:lnTo>
                    <a:pt x="17553" y="5529"/>
                  </a:lnTo>
                  <a:lnTo>
                    <a:pt x="18255" y="4739"/>
                  </a:lnTo>
                  <a:lnTo>
                    <a:pt x="18299" y="4696"/>
                  </a:lnTo>
                  <a:lnTo>
                    <a:pt x="18957" y="3467"/>
                  </a:lnTo>
                  <a:lnTo>
                    <a:pt x="20230" y="1756"/>
                  </a:lnTo>
                  <a:lnTo>
                    <a:pt x="22731" y="834"/>
                  </a:lnTo>
                  <a:lnTo>
                    <a:pt x="24793" y="351"/>
                  </a:lnTo>
                  <a:lnTo>
                    <a:pt x="25320" y="351"/>
                  </a:lnTo>
                  <a:lnTo>
                    <a:pt x="27996" y="1054"/>
                  </a:lnTo>
                  <a:lnTo>
                    <a:pt x="31507" y="2940"/>
                  </a:lnTo>
                  <a:lnTo>
                    <a:pt x="33789" y="4345"/>
                  </a:lnTo>
                  <a:lnTo>
                    <a:pt x="35544" y="5134"/>
                  </a:lnTo>
                  <a:lnTo>
                    <a:pt x="36992" y="6582"/>
                  </a:lnTo>
                  <a:lnTo>
                    <a:pt x="39142" y="8118"/>
                  </a:lnTo>
                  <a:lnTo>
                    <a:pt x="40107" y="9171"/>
                  </a:lnTo>
                  <a:lnTo>
                    <a:pt x="40151" y="9259"/>
                  </a:lnTo>
                  <a:lnTo>
                    <a:pt x="42696" y="10181"/>
                  </a:lnTo>
                  <a:lnTo>
                    <a:pt x="44671" y="10751"/>
                  </a:lnTo>
                  <a:lnTo>
                    <a:pt x="44715" y="10751"/>
                  </a:lnTo>
                  <a:lnTo>
                    <a:pt x="48752" y="11146"/>
                  </a:lnTo>
                  <a:lnTo>
                    <a:pt x="48796" y="11190"/>
                  </a:lnTo>
                  <a:lnTo>
                    <a:pt x="51341" y="11058"/>
                  </a:lnTo>
                  <a:lnTo>
                    <a:pt x="52087" y="11190"/>
                  </a:lnTo>
                  <a:lnTo>
                    <a:pt x="52175" y="11190"/>
                  </a:lnTo>
                  <a:lnTo>
                    <a:pt x="53008" y="10927"/>
                  </a:lnTo>
                  <a:lnTo>
                    <a:pt x="53096" y="10883"/>
                  </a:lnTo>
                  <a:lnTo>
                    <a:pt x="53140" y="10839"/>
                  </a:lnTo>
                  <a:lnTo>
                    <a:pt x="53140" y="10751"/>
                  </a:lnTo>
                  <a:lnTo>
                    <a:pt x="53140" y="10707"/>
                  </a:lnTo>
                  <a:lnTo>
                    <a:pt x="53096" y="10619"/>
                  </a:lnTo>
                  <a:lnTo>
                    <a:pt x="53052" y="10576"/>
                  </a:lnTo>
                  <a:lnTo>
                    <a:pt x="52921" y="10576"/>
                  </a:lnTo>
                  <a:lnTo>
                    <a:pt x="52087" y="10839"/>
                  </a:lnTo>
                  <a:lnTo>
                    <a:pt x="51385" y="10707"/>
                  </a:lnTo>
                  <a:lnTo>
                    <a:pt x="51341" y="10707"/>
                  </a:lnTo>
                  <a:lnTo>
                    <a:pt x="48796" y="10839"/>
                  </a:lnTo>
                  <a:lnTo>
                    <a:pt x="44759" y="10400"/>
                  </a:lnTo>
                  <a:lnTo>
                    <a:pt x="42828" y="9830"/>
                  </a:lnTo>
                  <a:lnTo>
                    <a:pt x="40327" y="8908"/>
                  </a:lnTo>
                  <a:lnTo>
                    <a:pt x="39361" y="7855"/>
                  </a:lnTo>
                  <a:lnTo>
                    <a:pt x="37211" y="6319"/>
                  </a:lnTo>
                  <a:lnTo>
                    <a:pt x="35763" y="4871"/>
                  </a:lnTo>
                  <a:lnTo>
                    <a:pt x="35719" y="4827"/>
                  </a:lnTo>
                  <a:lnTo>
                    <a:pt x="33964" y="4037"/>
                  </a:lnTo>
                  <a:lnTo>
                    <a:pt x="31682" y="2633"/>
                  </a:lnTo>
                  <a:lnTo>
                    <a:pt x="28128" y="702"/>
                  </a:lnTo>
                  <a:lnTo>
                    <a:pt x="2536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7" name="Google Shape;7937;p246"/>
            <p:cNvSpPr/>
            <p:nvPr/>
          </p:nvSpPr>
          <p:spPr>
            <a:xfrm>
              <a:off x="2104125" y="4481600"/>
              <a:ext cx="42825" cy="15400"/>
            </a:xfrm>
            <a:custGeom>
              <a:avLst/>
              <a:gdLst/>
              <a:ahLst/>
              <a:cxnLst/>
              <a:rect l="l" t="t" r="r" b="b"/>
              <a:pathLst>
                <a:path w="1713" h="616" extrusionOk="0">
                  <a:moveTo>
                    <a:pt x="132" y="1"/>
                  </a:moveTo>
                  <a:lnTo>
                    <a:pt x="45" y="45"/>
                  </a:lnTo>
                  <a:lnTo>
                    <a:pt x="1" y="89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45" y="308"/>
                  </a:lnTo>
                  <a:lnTo>
                    <a:pt x="132" y="352"/>
                  </a:lnTo>
                  <a:lnTo>
                    <a:pt x="1493" y="615"/>
                  </a:lnTo>
                  <a:lnTo>
                    <a:pt x="1537" y="615"/>
                  </a:lnTo>
                  <a:lnTo>
                    <a:pt x="1668" y="571"/>
                  </a:lnTo>
                  <a:lnTo>
                    <a:pt x="1712" y="484"/>
                  </a:lnTo>
                  <a:lnTo>
                    <a:pt x="1712" y="440"/>
                  </a:lnTo>
                  <a:lnTo>
                    <a:pt x="1668" y="352"/>
                  </a:lnTo>
                  <a:lnTo>
                    <a:pt x="1624" y="308"/>
                  </a:lnTo>
                  <a:lnTo>
                    <a:pt x="1580" y="264"/>
                  </a:lnTo>
                  <a:lnTo>
                    <a:pt x="17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8" name="Google Shape;7938;p246"/>
            <p:cNvSpPr/>
            <p:nvPr/>
          </p:nvSpPr>
          <p:spPr>
            <a:xfrm>
              <a:off x="2084375" y="4455275"/>
              <a:ext cx="138250" cy="42825"/>
            </a:xfrm>
            <a:custGeom>
              <a:avLst/>
              <a:gdLst/>
              <a:ahLst/>
              <a:cxnLst/>
              <a:rect l="l" t="t" r="r" b="b"/>
              <a:pathLst>
                <a:path w="5530" h="1713" extrusionOk="0">
                  <a:moveTo>
                    <a:pt x="659" y="1"/>
                  </a:moveTo>
                  <a:lnTo>
                    <a:pt x="133" y="132"/>
                  </a:lnTo>
                  <a:lnTo>
                    <a:pt x="45" y="176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1" y="352"/>
                  </a:lnTo>
                  <a:lnTo>
                    <a:pt x="1" y="396"/>
                  </a:lnTo>
                  <a:lnTo>
                    <a:pt x="89" y="439"/>
                  </a:lnTo>
                  <a:lnTo>
                    <a:pt x="133" y="483"/>
                  </a:lnTo>
                  <a:lnTo>
                    <a:pt x="220" y="483"/>
                  </a:lnTo>
                  <a:lnTo>
                    <a:pt x="703" y="352"/>
                  </a:lnTo>
                  <a:lnTo>
                    <a:pt x="3029" y="1142"/>
                  </a:lnTo>
                  <a:lnTo>
                    <a:pt x="5310" y="1712"/>
                  </a:lnTo>
                  <a:lnTo>
                    <a:pt x="5354" y="1712"/>
                  </a:lnTo>
                  <a:lnTo>
                    <a:pt x="5442" y="1668"/>
                  </a:lnTo>
                  <a:lnTo>
                    <a:pt x="5530" y="1580"/>
                  </a:lnTo>
                  <a:lnTo>
                    <a:pt x="5530" y="1493"/>
                  </a:lnTo>
                  <a:lnTo>
                    <a:pt x="5486" y="1449"/>
                  </a:lnTo>
                  <a:lnTo>
                    <a:pt x="5442" y="1405"/>
                  </a:lnTo>
                  <a:lnTo>
                    <a:pt x="5398" y="1361"/>
                  </a:lnTo>
                  <a:lnTo>
                    <a:pt x="3116" y="791"/>
                  </a:lnTo>
                  <a:lnTo>
                    <a:pt x="74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9" name="Google Shape;7939;p246"/>
            <p:cNvSpPr/>
            <p:nvPr/>
          </p:nvSpPr>
          <p:spPr>
            <a:xfrm>
              <a:off x="2080000" y="4434425"/>
              <a:ext cx="208450" cy="60375"/>
            </a:xfrm>
            <a:custGeom>
              <a:avLst/>
              <a:gdLst/>
              <a:ahLst/>
              <a:cxnLst/>
              <a:rect l="l" t="t" r="r" b="b"/>
              <a:pathLst>
                <a:path w="8338" h="2415" extrusionOk="0">
                  <a:moveTo>
                    <a:pt x="1317" y="1"/>
                  </a:moveTo>
                  <a:lnTo>
                    <a:pt x="527" y="176"/>
                  </a:lnTo>
                  <a:lnTo>
                    <a:pt x="483" y="176"/>
                  </a:lnTo>
                  <a:lnTo>
                    <a:pt x="132" y="308"/>
                  </a:lnTo>
                  <a:lnTo>
                    <a:pt x="44" y="352"/>
                  </a:lnTo>
                  <a:lnTo>
                    <a:pt x="44" y="396"/>
                  </a:lnTo>
                  <a:lnTo>
                    <a:pt x="0" y="484"/>
                  </a:lnTo>
                  <a:lnTo>
                    <a:pt x="44" y="528"/>
                  </a:lnTo>
                  <a:lnTo>
                    <a:pt x="44" y="571"/>
                  </a:lnTo>
                  <a:lnTo>
                    <a:pt x="132" y="615"/>
                  </a:lnTo>
                  <a:lnTo>
                    <a:pt x="176" y="659"/>
                  </a:lnTo>
                  <a:lnTo>
                    <a:pt x="264" y="615"/>
                  </a:lnTo>
                  <a:lnTo>
                    <a:pt x="571" y="484"/>
                  </a:lnTo>
                  <a:lnTo>
                    <a:pt x="1361" y="352"/>
                  </a:lnTo>
                  <a:lnTo>
                    <a:pt x="3511" y="922"/>
                  </a:lnTo>
                  <a:lnTo>
                    <a:pt x="5837" y="1844"/>
                  </a:lnTo>
                  <a:lnTo>
                    <a:pt x="7723" y="2371"/>
                  </a:lnTo>
                  <a:lnTo>
                    <a:pt x="8162" y="2414"/>
                  </a:lnTo>
                  <a:lnTo>
                    <a:pt x="8206" y="2414"/>
                  </a:lnTo>
                  <a:lnTo>
                    <a:pt x="8294" y="2371"/>
                  </a:lnTo>
                  <a:lnTo>
                    <a:pt x="8338" y="2283"/>
                  </a:lnTo>
                  <a:lnTo>
                    <a:pt x="8338" y="2195"/>
                  </a:lnTo>
                  <a:lnTo>
                    <a:pt x="8338" y="2151"/>
                  </a:lnTo>
                  <a:lnTo>
                    <a:pt x="8294" y="2107"/>
                  </a:lnTo>
                  <a:lnTo>
                    <a:pt x="8206" y="2063"/>
                  </a:lnTo>
                  <a:lnTo>
                    <a:pt x="7811" y="2019"/>
                  </a:lnTo>
                  <a:lnTo>
                    <a:pt x="5968" y="1537"/>
                  </a:lnTo>
                  <a:lnTo>
                    <a:pt x="3642" y="571"/>
                  </a:lnTo>
                  <a:lnTo>
                    <a:pt x="3599" y="571"/>
                  </a:lnTo>
                  <a:lnTo>
                    <a:pt x="1405" y="45"/>
                  </a:lnTo>
                  <a:lnTo>
                    <a:pt x="131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0" name="Google Shape;7940;p246"/>
            <p:cNvSpPr/>
            <p:nvPr/>
          </p:nvSpPr>
          <p:spPr>
            <a:xfrm>
              <a:off x="2060250" y="4419075"/>
              <a:ext cx="269900" cy="66950"/>
            </a:xfrm>
            <a:custGeom>
              <a:avLst/>
              <a:gdLst/>
              <a:ahLst/>
              <a:cxnLst/>
              <a:rect l="l" t="t" r="r" b="b"/>
              <a:pathLst>
                <a:path w="10796" h="2678" extrusionOk="0">
                  <a:moveTo>
                    <a:pt x="3072" y="1"/>
                  </a:moveTo>
                  <a:lnTo>
                    <a:pt x="1536" y="264"/>
                  </a:lnTo>
                  <a:lnTo>
                    <a:pt x="176" y="483"/>
                  </a:lnTo>
                  <a:lnTo>
                    <a:pt x="88" y="483"/>
                  </a:lnTo>
                  <a:lnTo>
                    <a:pt x="44" y="571"/>
                  </a:lnTo>
                  <a:lnTo>
                    <a:pt x="1" y="615"/>
                  </a:lnTo>
                  <a:lnTo>
                    <a:pt x="1" y="659"/>
                  </a:lnTo>
                  <a:lnTo>
                    <a:pt x="44" y="747"/>
                  </a:lnTo>
                  <a:lnTo>
                    <a:pt x="88" y="790"/>
                  </a:lnTo>
                  <a:lnTo>
                    <a:pt x="132" y="834"/>
                  </a:lnTo>
                  <a:lnTo>
                    <a:pt x="220" y="834"/>
                  </a:lnTo>
                  <a:lnTo>
                    <a:pt x="1580" y="615"/>
                  </a:lnTo>
                  <a:lnTo>
                    <a:pt x="3116" y="396"/>
                  </a:lnTo>
                  <a:lnTo>
                    <a:pt x="5617" y="1229"/>
                  </a:lnTo>
                  <a:lnTo>
                    <a:pt x="7899" y="1887"/>
                  </a:lnTo>
                  <a:lnTo>
                    <a:pt x="9698" y="2546"/>
                  </a:lnTo>
                  <a:lnTo>
                    <a:pt x="9742" y="2546"/>
                  </a:lnTo>
                  <a:lnTo>
                    <a:pt x="10576" y="2677"/>
                  </a:lnTo>
                  <a:lnTo>
                    <a:pt x="10620" y="2677"/>
                  </a:lnTo>
                  <a:lnTo>
                    <a:pt x="10751" y="2633"/>
                  </a:lnTo>
                  <a:lnTo>
                    <a:pt x="10795" y="2502"/>
                  </a:lnTo>
                  <a:lnTo>
                    <a:pt x="10795" y="2458"/>
                  </a:lnTo>
                  <a:lnTo>
                    <a:pt x="10751" y="2370"/>
                  </a:lnTo>
                  <a:lnTo>
                    <a:pt x="10707" y="2326"/>
                  </a:lnTo>
                  <a:lnTo>
                    <a:pt x="10664" y="2326"/>
                  </a:lnTo>
                  <a:lnTo>
                    <a:pt x="9830" y="2195"/>
                  </a:lnTo>
                  <a:lnTo>
                    <a:pt x="7987" y="1536"/>
                  </a:lnTo>
                  <a:lnTo>
                    <a:pt x="5749" y="878"/>
                  </a:lnTo>
                  <a:lnTo>
                    <a:pt x="3160" y="45"/>
                  </a:lnTo>
                  <a:lnTo>
                    <a:pt x="307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1" name="Google Shape;7941;p246"/>
            <p:cNvSpPr/>
            <p:nvPr/>
          </p:nvSpPr>
          <p:spPr>
            <a:xfrm>
              <a:off x="1951650" y="4680175"/>
              <a:ext cx="528775" cy="40600"/>
            </a:xfrm>
            <a:custGeom>
              <a:avLst/>
              <a:gdLst/>
              <a:ahLst/>
              <a:cxnLst/>
              <a:rect l="l" t="t" r="r" b="b"/>
              <a:pathLst>
                <a:path w="21151" h="1624" extrusionOk="0">
                  <a:moveTo>
                    <a:pt x="20975" y="0"/>
                  </a:moveTo>
                  <a:lnTo>
                    <a:pt x="16807" y="132"/>
                  </a:lnTo>
                  <a:lnTo>
                    <a:pt x="16719" y="176"/>
                  </a:lnTo>
                  <a:lnTo>
                    <a:pt x="15578" y="702"/>
                  </a:lnTo>
                  <a:lnTo>
                    <a:pt x="11146" y="527"/>
                  </a:lnTo>
                  <a:lnTo>
                    <a:pt x="8733" y="527"/>
                  </a:lnTo>
                  <a:lnTo>
                    <a:pt x="6188" y="790"/>
                  </a:lnTo>
                  <a:lnTo>
                    <a:pt x="3116" y="1097"/>
                  </a:lnTo>
                  <a:lnTo>
                    <a:pt x="878" y="966"/>
                  </a:lnTo>
                  <a:lnTo>
                    <a:pt x="790" y="1009"/>
                  </a:lnTo>
                  <a:lnTo>
                    <a:pt x="132" y="1273"/>
                  </a:lnTo>
                  <a:lnTo>
                    <a:pt x="44" y="1317"/>
                  </a:lnTo>
                  <a:lnTo>
                    <a:pt x="0" y="1404"/>
                  </a:lnTo>
                  <a:lnTo>
                    <a:pt x="0" y="1448"/>
                  </a:lnTo>
                  <a:lnTo>
                    <a:pt x="0" y="1536"/>
                  </a:lnTo>
                  <a:lnTo>
                    <a:pt x="88" y="1580"/>
                  </a:lnTo>
                  <a:lnTo>
                    <a:pt x="176" y="1624"/>
                  </a:lnTo>
                  <a:lnTo>
                    <a:pt x="264" y="1624"/>
                  </a:lnTo>
                  <a:lnTo>
                    <a:pt x="878" y="1317"/>
                  </a:lnTo>
                  <a:lnTo>
                    <a:pt x="3116" y="1448"/>
                  </a:lnTo>
                  <a:lnTo>
                    <a:pt x="3160" y="1448"/>
                  </a:lnTo>
                  <a:lnTo>
                    <a:pt x="6231" y="1141"/>
                  </a:lnTo>
                  <a:lnTo>
                    <a:pt x="8733" y="878"/>
                  </a:lnTo>
                  <a:lnTo>
                    <a:pt x="11146" y="878"/>
                  </a:lnTo>
                  <a:lnTo>
                    <a:pt x="15578" y="1053"/>
                  </a:lnTo>
                  <a:lnTo>
                    <a:pt x="15666" y="1053"/>
                  </a:lnTo>
                  <a:lnTo>
                    <a:pt x="16851" y="483"/>
                  </a:lnTo>
                  <a:lnTo>
                    <a:pt x="20975" y="351"/>
                  </a:lnTo>
                  <a:lnTo>
                    <a:pt x="21063" y="351"/>
                  </a:lnTo>
                  <a:lnTo>
                    <a:pt x="21107" y="307"/>
                  </a:lnTo>
                  <a:lnTo>
                    <a:pt x="21151" y="263"/>
                  </a:lnTo>
                  <a:lnTo>
                    <a:pt x="21151" y="176"/>
                  </a:lnTo>
                  <a:lnTo>
                    <a:pt x="21151" y="132"/>
                  </a:lnTo>
                  <a:lnTo>
                    <a:pt x="21107" y="44"/>
                  </a:lnTo>
                  <a:lnTo>
                    <a:pt x="21063" y="44"/>
                  </a:lnTo>
                  <a:lnTo>
                    <a:pt x="2097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2" name="Google Shape;7942;p246"/>
            <p:cNvSpPr/>
            <p:nvPr/>
          </p:nvSpPr>
          <p:spPr>
            <a:xfrm>
              <a:off x="2370700" y="4660425"/>
              <a:ext cx="121800" cy="17575"/>
            </a:xfrm>
            <a:custGeom>
              <a:avLst/>
              <a:gdLst/>
              <a:ahLst/>
              <a:cxnLst/>
              <a:rect l="l" t="t" r="r" b="b"/>
              <a:pathLst>
                <a:path w="4872" h="703" extrusionOk="0">
                  <a:moveTo>
                    <a:pt x="4696" y="0"/>
                  </a:moveTo>
                  <a:lnTo>
                    <a:pt x="1010" y="44"/>
                  </a:lnTo>
                  <a:lnTo>
                    <a:pt x="966" y="88"/>
                  </a:lnTo>
                  <a:lnTo>
                    <a:pt x="132" y="395"/>
                  </a:lnTo>
                  <a:lnTo>
                    <a:pt x="45" y="395"/>
                  </a:lnTo>
                  <a:lnTo>
                    <a:pt x="1" y="483"/>
                  </a:lnTo>
                  <a:lnTo>
                    <a:pt x="1" y="527"/>
                  </a:lnTo>
                  <a:lnTo>
                    <a:pt x="1" y="615"/>
                  </a:lnTo>
                  <a:lnTo>
                    <a:pt x="89" y="702"/>
                  </a:lnTo>
                  <a:lnTo>
                    <a:pt x="220" y="702"/>
                  </a:lnTo>
                  <a:lnTo>
                    <a:pt x="1054" y="395"/>
                  </a:lnTo>
                  <a:lnTo>
                    <a:pt x="4740" y="351"/>
                  </a:lnTo>
                  <a:lnTo>
                    <a:pt x="4784" y="307"/>
                  </a:lnTo>
                  <a:lnTo>
                    <a:pt x="4828" y="264"/>
                  </a:lnTo>
                  <a:lnTo>
                    <a:pt x="4871" y="220"/>
                  </a:lnTo>
                  <a:lnTo>
                    <a:pt x="4871" y="132"/>
                  </a:lnTo>
                  <a:lnTo>
                    <a:pt x="4871" y="88"/>
                  </a:lnTo>
                  <a:lnTo>
                    <a:pt x="4828" y="44"/>
                  </a:lnTo>
                  <a:lnTo>
                    <a:pt x="478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3" name="Google Shape;7943;p246"/>
            <p:cNvSpPr/>
            <p:nvPr/>
          </p:nvSpPr>
          <p:spPr>
            <a:xfrm>
              <a:off x="2386075" y="4638475"/>
              <a:ext cx="120675" cy="19775"/>
            </a:xfrm>
            <a:custGeom>
              <a:avLst/>
              <a:gdLst/>
              <a:ahLst/>
              <a:cxnLst/>
              <a:rect l="l" t="t" r="r" b="b"/>
              <a:pathLst>
                <a:path w="4827" h="791" extrusionOk="0">
                  <a:moveTo>
                    <a:pt x="4651" y="1"/>
                  </a:moveTo>
                  <a:lnTo>
                    <a:pt x="965" y="132"/>
                  </a:lnTo>
                  <a:lnTo>
                    <a:pt x="922" y="132"/>
                  </a:lnTo>
                  <a:lnTo>
                    <a:pt x="132" y="440"/>
                  </a:lnTo>
                  <a:lnTo>
                    <a:pt x="88" y="483"/>
                  </a:lnTo>
                  <a:lnTo>
                    <a:pt x="44" y="527"/>
                  </a:lnTo>
                  <a:lnTo>
                    <a:pt x="0" y="615"/>
                  </a:lnTo>
                  <a:lnTo>
                    <a:pt x="44" y="659"/>
                  </a:lnTo>
                  <a:lnTo>
                    <a:pt x="88" y="747"/>
                  </a:lnTo>
                  <a:lnTo>
                    <a:pt x="176" y="791"/>
                  </a:lnTo>
                  <a:lnTo>
                    <a:pt x="263" y="791"/>
                  </a:lnTo>
                  <a:lnTo>
                    <a:pt x="1009" y="483"/>
                  </a:lnTo>
                  <a:lnTo>
                    <a:pt x="4651" y="352"/>
                  </a:lnTo>
                  <a:lnTo>
                    <a:pt x="4695" y="352"/>
                  </a:lnTo>
                  <a:lnTo>
                    <a:pt x="4783" y="308"/>
                  </a:lnTo>
                  <a:lnTo>
                    <a:pt x="4783" y="264"/>
                  </a:lnTo>
                  <a:lnTo>
                    <a:pt x="4827" y="176"/>
                  </a:lnTo>
                  <a:lnTo>
                    <a:pt x="4783" y="132"/>
                  </a:lnTo>
                  <a:lnTo>
                    <a:pt x="4739" y="88"/>
                  </a:lnTo>
                  <a:lnTo>
                    <a:pt x="4695" y="45"/>
                  </a:lnTo>
                  <a:lnTo>
                    <a:pt x="465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4" name="Google Shape;7944;p246"/>
            <p:cNvSpPr/>
            <p:nvPr/>
          </p:nvSpPr>
          <p:spPr>
            <a:xfrm>
              <a:off x="2401425" y="4618725"/>
              <a:ext cx="117400" cy="17575"/>
            </a:xfrm>
            <a:custGeom>
              <a:avLst/>
              <a:gdLst/>
              <a:ahLst/>
              <a:cxnLst/>
              <a:rect l="l" t="t" r="r" b="b"/>
              <a:pathLst>
                <a:path w="4696" h="703" extrusionOk="0">
                  <a:moveTo>
                    <a:pt x="4520" y="1"/>
                  </a:moveTo>
                  <a:lnTo>
                    <a:pt x="966" y="133"/>
                  </a:lnTo>
                  <a:lnTo>
                    <a:pt x="922" y="133"/>
                  </a:lnTo>
                  <a:lnTo>
                    <a:pt x="176" y="352"/>
                  </a:lnTo>
                  <a:lnTo>
                    <a:pt x="132" y="352"/>
                  </a:lnTo>
                  <a:lnTo>
                    <a:pt x="88" y="396"/>
                  </a:lnTo>
                  <a:lnTo>
                    <a:pt x="44" y="440"/>
                  </a:lnTo>
                  <a:lnTo>
                    <a:pt x="0" y="484"/>
                  </a:lnTo>
                  <a:lnTo>
                    <a:pt x="0" y="571"/>
                  </a:lnTo>
                  <a:lnTo>
                    <a:pt x="88" y="659"/>
                  </a:lnTo>
                  <a:lnTo>
                    <a:pt x="176" y="703"/>
                  </a:lnTo>
                  <a:lnTo>
                    <a:pt x="220" y="703"/>
                  </a:lnTo>
                  <a:lnTo>
                    <a:pt x="1010" y="484"/>
                  </a:lnTo>
                  <a:lnTo>
                    <a:pt x="4520" y="352"/>
                  </a:lnTo>
                  <a:lnTo>
                    <a:pt x="4608" y="308"/>
                  </a:lnTo>
                  <a:lnTo>
                    <a:pt x="4652" y="264"/>
                  </a:lnTo>
                  <a:lnTo>
                    <a:pt x="4696" y="220"/>
                  </a:lnTo>
                  <a:lnTo>
                    <a:pt x="4696" y="133"/>
                  </a:lnTo>
                  <a:lnTo>
                    <a:pt x="4652" y="89"/>
                  </a:lnTo>
                  <a:lnTo>
                    <a:pt x="4652" y="45"/>
                  </a:lnTo>
                  <a:lnTo>
                    <a:pt x="456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5" name="Google Shape;7945;p246"/>
            <p:cNvSpPr/>
            <p:nvPr/>
          </p:nvSpPr>
          <p:spPr>
            <a:xfrm>
              <a:off x="2443100" y="4581425"/>
              <a:ext cx="16500" cy="11000"/>
            </a:xfrm>
            <a:custGeom>
              <a:avLst/>
              <a:gdLst/>
              <a:ahLst/>
              <a:cxnLst/>
              <a:rect l="l" t="t" r="r" b="b"/>
              <a:pathLst>
                <a:path w="660" h="440" extrusionOk="0">
                  <a:moveTo>
                    <a:pt x="440" y="1"/>
                  </a:moveTo>
                  <a:lnTo>
                    <a:pt x="133" y="89"/>
                  </a:lnTo>
                  <a:lnTo>
                    <a:pt x="45" y="133"/>
                  </a:lnTo>
                  <a:lnTo>
                    <a:pt x="1" y="176"/>
                  </a:lnTo>
                  <a:lnTo>
                    <a:pt x="1" y="220"/>
                  </a:lnTo>
                  <a:lnTo>
                    <a:pt x="1" y="308"/>
                  </a:lnTo>
                  <a:lnTo>
                    <a:pt x="45" y="396"/>
                  </a:lnTo>
                  <a:lnTo>
                    <a:pt x="176" y="440"/>
                  </a:lnTo>
                  <a:lnTo>
                    <a:pt x="220" y="440"/>
                  </a:lnTo>
                  <a:lnTo>
                    <a:pt x="527" y="352"/>
                  </a:lnTo>
                  <a:lnTo>
                    <a:pt x="571" y="308"/>
                  </a:lnTo>
                  <a:lnTo>
                    <a:pt x="615" y="264"/>
                  </a:lnTo>
                  <a:lnTo>
                    <a:pt x="659" y="220"/>
                  </a:lnTo>
                  <a:lnTo>
                    <a:pt x="659" y="133"/>
                  </a:lnTo>
                  <a:lnTo>
                    <a:pt x="615" y="89"/>
                  </a:lnTo>
                  <a:lnTo>
                    <a:pt x="571" y="45"/>
                  </a:lnTo>
                  <a:lnTo>
                    <a:pt x="52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6" name="Google Shape;7946;p246"/>
            <p:cNvSpPr/>
            <p:nvPr/>
          </p:nvSpPr>
          <p:spPr>
            <a:xfrm>
              <a:off x="2448600" y="4561700"/>
              <a:ext cx="25250" cy="13175"/>
            </a:xfrm>
            <a:custGeom>
              <a:avLst/>
              <a:gdLst/>
              <a:ahLst/>
              <a:cxnLst/>
              <a:rect l="l" t="t" r="r" b="b"/>
              <a:pathLst>
                <a:path w="1010" h="527" extrusionOk="0">
                  <a:moveTo>
                    <a:pt x="834" y="0"/>
                  </a:moveTo>
                  <a:lnTo>
                    <a:pt x="132" y="176"/>
                  </a:lnTo>
                  <a:lnTo>
                    <a:pt x="88" y="176"/>
                  </a:lnTo>
                  <a:lnTo>
                    <a:pt x="44" y="263"/>
                  </a:lnTo>
                  <a:lnTo>
                    <a:pt x="0" y="307"/>
                  </a:lnTo>
                  <a:lnTo>
                    <a:pt x="0" y="395"/>
                  </a:lnTo>
                  <a:lnTo>
                    <a:pt x="88" y="483"/>
                  </a:lnTo>
                  <a:lnTo>
                    <a:pt x="176" y="527"/>
                  </a:lnTo>
                  <a:lnTo>
                    <a:pt x="220" y="527"/>
                  </a:lnTo>
                  <a:lnTo>
                    <a:pt x="922" y="351"/>
                  </a:lnTo>
                  <a:lnTo>
                    <a:pt x="966" y="307"/>
                  </a:lnTo>
                  <a:lnTo>
                    <a:pt x="1010" y="263"/>
                  </a:lnTo>
                  <a:lnTo>
                    <a:pt x="1010" y="176"/>
                  </a:lnTo>
                  <a:lnTo>
                    <a:pt x="1010" y="132"/>
                  </a:lnTo>
                  <a:lnTo>
                    <a:pt x="1010" y="44"/>
                  </a:lnTo>
                  <a:lnTo>
                    <a:pt x="96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7" name="Google Shape;7947;p246"/>
            <p:cNvSpPr/>
            <p:nvPr/>
          </p:nvSpPr>
          <p:spPr>
            <a:xfrm>
              <a:off x="2465050" y="4534275"/>
              <a:ext cx="165675" cy="19750"/>
            </a:xfrm>
            <a:custGeom>
              <a:avLst/>
              <a:gdLst/>
              <a:ahLst/>
              <a:cxnLst/>
              <a:rect l="l" t="t" r="r" b="b"/>
              <a:pathLst>
                <a:path w="6627" h="790" extrusionOk="0">
                  <a:moveTo>
                    <a:pt x="6451" y="0"/>
                  </a:moveTo>
                  <a:lnTo>
                    <a:pt x="790" y="263"/>
                  </a:lnTo>
                  <a:lnTo>
                    <a:pt x="746" y="307"/>
                  </a:lnTo>
                  <a:lnTo>
                    <a:pt x="132" y="483"/>
                  </a:lnTo>
                  <a:lnTo>
                    <a:pt x="88" y="483"/>
                  </a:lnTo>
                  <a:lnTo>
                    <a:pt x="44" y="571"/>
                  </a:lnTo>
                  <a:lnTo>
                    <a:pt x="0" y="614"/>
                  </a:lnTo>
                  <a:lnTo>
                    <a:pt x="0" y="702"/>
                  </a:lnTo>
                  <a:lnTo>
                    <a:pt x="88" y="790"/>
                  </a:lnTo>
                  <a:lnTo>
                    <a:pt x="220" y="790"/>
                  </a:lnTo>
                  <a:lnTo>
                    <a:pt x="834" y="614"/>
                  </a:lnTo>
                  <a:lnTo>
                    <a:pt x="6451" y="351"/>
                  </a:lnTo>
                  <a:lnTo>
                    <a:pt x="6539" y="351"/>
                  </a:lnTo>
                  <a:lnTo>
                    <a:pt x="6583" y="307"/>
                  </a:lnTo>
                  <a:lnTo>
                    <a:pt x="6626" y="263"/>
                  </a:lnTo>
                  <a:lnTo>
                    <a:pt x="6626" y="176"/>
                  </a:lnTo>
                  <a:lnTo>
                    <a:pt x="6626" y="132"/>
                  </a:lnTo>
                  <a:lnTo>
                    <a:pt x="6583" y="44"/>
                  </a:lnTo>
                  <a:lnTo>
                    <a:pt x="6495" y="44"/>
                  </a:lnTo>
                  <a:lnTo>
                    <a:pt x="645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8" name="Google Shape;7948;p246"/>
            <p:cNvSpPr/>
            <p:nvPr/>
          </p:nvSpPr>
          <p:spPr>
            <a:xfrm>
              <a:off x="2470525" y="4513425"/>
              <a:ext cx="164575" cy="23050"/>
            </a:xfrm>
            <a:custGeom>
              <a:avLst/>
              <a:gdLst/>
              <a:ahLst/>
              <a:cxnLst/>
              <a:rect l="l" t="t" r="r" b="b"/>
              <a:pathLst>
                <a:path w="6583" h="922" extrusionOk="0">
                  <a:moveTo>
                    <a:pt x="6407" y="0"/>
                  </a:moveTo>
                  <a:lnTo>
                    <a:pt x="2546" y="88"/>
                  </a:lnTo>
                  <a:lnTo>
                    <a:pt x="1142" y="308"/>
                  </a:lnTo>
                  <a:lnTo>
                    <a:pt x="1098" y="308"/>
                  </a:lnTo>
                  <a:lnTo>
                    <a:pt x="133" y="571"/>
                  </a:lnTo>
                  <a:lnTo>
                    <a:pt x="89" y="615"/>
                  </a:lnTo>
                  <a:lnTo>
                    <a:pt x="45" y="659"/>
                  </a:lnTo>
                  <a:lnTo>
                    <a:pt x="1" y="746"/>
                  </a:lnTo>
                  <a:lnTo>
                    <a:pt x="45" y="790"/>
                  </a:lnTo>
                  <a:lnTo>
                    <a:pt x="89" y="878"/>
                  </a:lnTo>
                  <a:lnTo>
                    <a:pt x="176" y="922"/>
                  </a:lnTo>
                  <a:lnTo>
                    <a:pt x="220" y="922"/>
                  </a:lnTo>
                  <a:lnTo>
                    <a:pt x="1186" y="659"/>
                  </a:lnTo>
                  <a:lnTo>
                    <a:pt x="2590" y="439"/>
                  </a:lnTo>
                  <a:lnTo>
                    <a:pt x="6451" y="351"/>
                  </a:lnTo>
                  <a:lnTo>
                    <a:pt x="6495" y="351"/>
                  </a:lnTo>
                  <a:lnTo>
                    <a:pt x="6539" y="308"/>
                  </a:lnTo>
                  <a:lnTo>
                    <a:pt x="6583" y="264"/>
                  </a:lnTo>
                  <a:lnTo>
                    <a:pt x="6583" y="176"/>
                  </a:lnTo>
                  <a:lnTo>
                    <a:pt x="6583" y="88"/>
                  </a:lnTo>
                  <a:lnTo>
                    <a:pt x="6539" y="44"/>
                  </a:lnTo>
                  <a:lnTo>
                    <a:pt x="649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9" name="Google Shape;7949;p246"/>
            <p:cNvSpPr/>
            <p:nvPr/>
          </p:nvSpPr>
          <p:spPr>
            <a:xfrm>
              <a:off x="2521000" y="4471725"/>
              <a:ext cx="125075" cy="18675"/>
            </a:xfrm>
            <a:custGeom>
              <a:avLst/>
              <a:gdLst/>
              <a:ahLst/>
              <a:cxnLst/>
              <a:rect l="l" t="t" r="r" b="b"/>
              <a:pathLst>
                <a:path w="5003" h="747" extrusionOk="0">
                  <a:moveTo>
                    <a:pt x="4827" y="1"/>
                  </a:moveTo>
                  <a:lnTo>
                    <a:pt x="1756" y="133"/>
                  </a:lnTo>
                  <a:lnTo>
                    <a:pt x="308" y="308"/>
                  </a:lnTo>
                  <a:lnTo>
                    <a:pt x="264" y="352"/>
                  </a:lnTo>
                  <a:lnTo>
                    <a:pt x="88" y="396"/>
                  </a:lnTo>
                  <a:lnTo>
                    <a:pt x="44" y="440"/>
                  </a:lnTo>
                  <a:lnTo>
                    <a:pt x="0" y="484"/>
                  </a:lnTo>
                  <a:lnTo>
                    <a:pt x="0" y="571"/>
                  </a:lnTo>
                  <a:lnTo>
                    <a:pt x="0" y="615"/>
                  </a:lnTo>
                  <a:lnTo>
                    <a:pt x="88" y="703"/>
                  </a:lnTo>
                  <a:lnTo>
                    <a:pt x="176" y="747"/>
                  </a:lnTo>
                  <a:lnTo>
                    <a:pt x="220" y="747"/>
                  </a:lnTo>
                  <a:lnTo>
                    <a:pt x="351" y="659"/>
                  </a:lnTo>
                  <a:lnTo>
                    <a:pt x="1799" y="484"/>
                  </a:lnTo>
                  <a:lnTo>
                    <a:pt x="4827" y="352"/>
                  </a:lnTo>
                  <a:lnTo>
                    <a:pt x="4915" y="308"/>
                  </a:lnTo>
                  <a:lnTo>
                    <a:pt x="4959" y="308"/>
                  </a:lnTo>
                  <a:lnTo>
                    <a:pt x="5003" y="220"/>
                  </a:lnTo>
                  <a:lnTo>
                    <a:pt x="5003" y="176"/>
                  </a:lnTo>
                  <a:lnTo>
                    <a:pt x="5003" y="89"/>
                  </a:lnTo>
                  <a:lnTo>
                    <a:pt x="4959" y="45"/>
                  </a:lnTo>
                  <a:lnTo>
                    <a:pt x="487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0" name="Google Shape;7950;p246"/>
            <p:cNvSpPr/>
            <p:nvPr/>
          </p:nvSpPr>
          <p:spPr>
            <a:xfrm>
              <a:off x="2530875" y="4452000"/>
              <a:ext cx="120700" cy="19750"/>
            </a:xfrm>
            <a:custGeom>
              <a:avLst/>
              <a:gdLst/>
              <a:ahLst/>
              <a:cxnLst/>
              <a:rect l="l" t="t" r="r" b="b"/>
              <a:pathLst>
                <a:path w="4828" h="790" extrusionOk="0">
                  <a:moveTo>
                    <a:pt x="4608" y="0"/>
                  </a:moveTo>
                  <a:lnTo>
                    <a:pt x="2019" y="88"/>
                  </a:lnTo>
                  <a:lnTo>
                    <a:pt x="483" y="307"/>
                  </a:lnTo>
                  <a:lnTo>
                    <a:pt x="439" y="307"/>
                  </a:lnTo>
                  <a:lnTo>
                    <a:pt x="88" y="439"/>
                  </a:lnTo>
                  <a:lnTo>
                    <a:pt x="44" y="483"/>
                  </a:lnTo>
                  <a:lnTo>
                    <a:pt x="0" y="570"/>
                  </a:lnTo>
                  <a:lnTo>
                    <a:pt x="0" y="614"/>
                  </a:lnTo>
                  <a:lnTo>
                    <a:pt x="0" y="702"/>
                  </a:lnTo>
                  <a:lnTo>
                    <a:pt x="44" y="790"/>
                  </a:lnTo>
                  <a:lnTo>
                    <a:pt x="220" y="790"/>
                  </a:lnTo>
                  <a:lnTo>
                    <a:pt x="571" y="658"/>
                  </a:lnTo>
                  <a:lnTo>
                    <a:pt x="2063" y="439"/>
                  </a:lnTo>
                  <a:lnTo>
                    <a:pt x="4652" y="351"/>
                  </a:lnTo>
                  <a:lnTo>
                    <a:pt x="4696" y="307"/>
                  </a:lnTo>
                  <a:lnTo>
                    <a:pt x="4783" y="263"/>
                  </a:lnTo>
                  <a:lnTo>
                    <a:pt x="4783" y="219"/>
                  </a:lnTo>
                  <a:lnTo>
                    <a:pt x="4827" y="132"/>
                  </a:lnTo>
                  <a:lnTo>
                    <a:pt x="4783" y="88"/>
                  </a:lnTo>
                  <a:lnTo>
                    <a:pt x="4739" y="44"/>
                  </a:lnTo>
                  <a:lnTo>
                    <a:pt x="469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1" name="Google Shape;7951;p246"/>
            <p:cNvSpPr/>
            <p:nvPr/>
          </p:nvSpPr>
          <p:spPr>
            <a:xfrm>
              <a:off x="2524300" y="4427850"/>
              <a:ext cx="161275" cy="30750"/>
            </a:xfrm>
            <a:custGeom>
              <a:avLst/>
              <a:gdLst/>
              <a:ahLst/>
              <a:cxnLst/>
              <a:rect l="l" t="t" r="r" b="b"/>
              <a:pathLst>
                <a:path w="6451" h="1230" extrusionOk="0">
                  <a:moveTo>
                    <a:pt x="6275" y="1"/>
                  </a:moveTo>
                  <a:lnTo>
                    <a:pt x="2896" y="220"/>
                  </a:lnTo>
                  <a:lnTo>
                    <a:pt x="1360" y="483"/>
                  </a:lnTo>
                  <a:lnTo>
                    <a:pt x="1316" y="483"/>
                  </a:lnTo>
                  <a:lnTo>
                    <a:pt x="132" y="878"/>
                  </a:lnTo>
                  <a:lnTo>
                    <a:pt x="44" y="922"/>
                  </a:lnTo>
                  <a:lnTo>
                    <a:pt x="0" y="966"/>
                  </a:lnTo>
                  <a:lnTo>
                    <a:pt x="0" y="1054"/>
                  </a:lnTo>
                  <a:lnTo>
                    <a:pt x="0" y="1098"/>
                  </a:lnTo>
                  <a:lnTo>
                    <a:pt x="88" y="1185"/>
                  </a:lnTo>
                  <a:lnTo>
                    <a:pt x="176" y="1229"/>
                  </a:lnTo>
                  <a:lnTo>
                    <a:pt x="219" y="1229"/>
                  </a:lnTo>
                  <a:lnTo>
                    <a:pt x="1404" y="834"/>
                  </a:lnTo>
                  <a:lnTo>
                    <a:pt x="2896" y="571"/>
                  </a:lnTo>
                  <a:lnTo>
                    <a:pt x="6275" y="352"/>
                  </a:lnTo>
                  <a:lnTo>
                    <a:pt x="6363" y="308"/>
                  </a:lnTo>
                  <a:lnTo>
                    <a:pt x="6407" y="264"/>
                  </a:lnTo>
                  <a:lnTo>
                    <a:pt x="6450" y="220"/>
                  </a:lnTo>
                  <a:lnTo>
                    <a:pt x="6450" y="132"/>
                  </a:lnTo>
                  <a:lnTo>
                    <a:pt x="6450" y="88"/>
                  </a:lnTo>
                  <a:lnTo>
                    <a:pt x="6407" y="45"/>
                  </a:lnTo>
                  <a:lnTo>
                    <a:pt x="627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2" name="Google Shape;7952;p246"/>
            <p:cNvSpPr/>
            <p:nvPr/>
          </p:nvSpPr>
          <p:spPr>
            <a:xfrm>
              <a:off x="2522100" y="4401525"/>
              <a:ext cx="190900" cy="28550"/>
            </a:xfrm>
            <a:custGeom>
              <a:avLst/>
              <a:gdLst/>
              <a:ahLst/>
              <a:cxnLst/>
              <a:rect l="l" t="t" r="r" b="b"/>
              <a:pathLst>
                <a:path w="7636" h="1142" extrusionOk="0">
                  <a:moveTo>
                    <a:pt x="7416" y="1"/>
                  </a:moveTo>
                  <a:lnTo>
                    <a:pt x="5003" y="308"/>
                  </a:lnTo>
                  <a:lnTo>
                    <a:pt x="2370" y="483"/>
                  </a:lnTo>
                  <a:lnTo>
                    <a:pt x="351" y="703"/>
                  </a:lnTo>
                  <a:lnTo>
                    <a:pt x="264" y="747"/>
                  </a:lnTo>
                  <a:lnTo>
                    <a:pt x="88" y="834"/>
                  </a:lnTo>
                  <a:lnTo>
                    <a:pt x="44" y="878"/>
                  </a:lnTo>
                  <a:lnTo>
                    <a:pt x="0" y="922"/>
                  </a:lnTo>
                  <a:lnTo>
                    <a:pt x="0" y="1010"/>
                  </a:lnTo>
                  <a:lnTo>
                    <a:pt x="44" y="1054"/>
                  </a:lnTo>
                  <a:lnTo>
                    <a:pt x="88" y="1141"/>
                  </a:lnTo>
                  <a:lnTo>
                    <a:pt x="264" y="1141"/>
                  </a:lnTo>
                  <a:lnTo>
                    <a:pt x="395" y="1054"/>
                  </a:lnTo>
                  <a:lnTo>
                    <a:pt x="2414" y="834"/>
                  </a:lnTo>
                  <a:lnTo>
                    <a:pt x="5047" y="659"/>
                  </a:lnTo>
                  <a:lnTo>
                    <a:pt x="7460" y="352"/>
                  </a:lnTo>
                  <a:lnTo>
                    <a:pt x="7548" y="308"/>
                  </a:lnTo>
                  <a:lnTo>
                    <a:pt x="7592" y="264"/>
                  </a:lnTo>
                  <a:lnTo>
                    <a:pt x="7635" y="220"/>
                  </a:lnTo>
                  <a:lnTo>
                    <a:pt x="7635" y="132"/>
                  </a:lnTo>
                  <a:lnTo>
                    <a:pt x="7592" y="88"/>
                  </a:lnTo>
                  <a:lnTo>
                    <a:pt x="7548" y="44"/>
                  </a:lnTo>
                  <a:lnTo>
                    <a:pt x="750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3" name="Google Shape;7953;p246"/>
            <p:cNvSpPr/>
            <p:nvPr/>
          </p:nvSpPr>
          <p:spPr>
            <a:xfrm>
              <a:off x="2533075" y="4308275"/>
              <a:ext cx="523300" cy="91075"/>
            </a:xfrm>
            <a:custGeom>
              <a:avLst/>
              <a:gdLst/>
              <a:ahLst/>
              <a:cxnLst/>
              <a:rect l="l" t="t" r="r" b="b"/>
              <a:pathLst>
                <a:path w="20932" h="3643" extrusionOk="0">
                  <a:moveTo>
                    <a:pt x="20361" y="1"/>
                  </a:moveTo>
                  <a:lnTo>
                    <a:pt x="16411" y="352"/>
                  </a:lnTo>
                  <a:lnTo>
                    <a:pt x="10444" y="834"/>
                  </a:lnTo>
                  <a:lnTo>
                    <a:pt x="6099" y="1273"/>
                  </a:lnTo>
                  <a:lnTo>
                    <a:pt x="6056" y="1273"/>
                  </a:lnTo>
                  <a:lnTo>
                    <a:pt x="2765" y="2283"/>
                  </a:lnTo>
                  <a:lnTo>
                    <a:pt x="965" y="2634"/>
                  </a:lnTo>
                  <a:lnTo>
                    <a:pt x="878" y="2677"/>
                  </a:lnTo>
                  <a:lnTo>
                    <a:pt x="88" y="3336"/>
                  </a:lnTo>
                  <a:lnTo>
                    <a:pt x="44" y="3380"/>
                  </a:lnTo>
                  <a:lnTo>
                    <a:pt x="0" y="3467"/>
                  </a:lnTo>
                  <a:lnTo>
                    <a:pt x="0" y="3511"/>
                  </a:lnTo>
                  <a:lnTo>
                    <a:pt x="44" y="3599"/>
                  </a:lnTo>
                  <a:lnTo>
                    <a:pt x="88" y="3643"/>
                  </a:lnTo>
                  <a:lnTo>
                    <a:pt x="176" y="3643"/>
                  </a:lnTo>
                  <a:lnTo>
                    <a:pt x="307" y="3599"/>
                  </a:lnTo>
                  <a:lnTo>
                    <a:pt x="1097" y="2985"/>
                  </a:lnTo>
                  <a:lnTo>
                    <a:pt x="2852" y="2590"/>
                  </a:lnTo>
                  <a:lnTo>
                    <a:pt x="6143" y="1624"/>
                  </a:lnTo>
                  <a:lnTo>
                    <a:pt x="10488" y="1186"/>
                  </a:lnTo>
                  <a:lnTo>
                    <a:pt x="13647" y="966"/>
                  </a:lnTo>
                  <a:lnTo>
                    <a:pt x="16455" y="703"/>
                  </a:lnTo>
                  <a:lnTo>
                    <a:pt x="20361" y="352"/>
                  </a:lnTo>
                  <a:lnTo>
                    <a:pt x="20712" y="440"/>
                  </a:lnTo>
                  <a:lnTo>
                    <a:pt x="20799" y="440"/>
                  </a:lnTo>
                  <a:lnTo>
                    <a:pt x="20843" y="396"/>
                  </a:lnTo>
                  <a:lnTo>
                    <a:pt x="20887" y="352"/>
                  </a:lnTo>
                  <a:lnTo>
                    <a:pt x="20931" y="308"/>
                  </a:lnTo>
                  <a:lnTo>
                    <a:pt x="20931" y="220"/>
                  </a:lnTo>
                  <a:lnTo>
                    <a:pt x="20887" y="176"/>
                  </a:lnTo>
                  <a:lnTo>
                    <a:pt x="20843" y="132"/>
                  </a:lnTo>
                  <a:lnTo>
                    <a:pt x="20799" y="88"/>
                  </a:lnTo>
                  <a:lnTo>
                    <a:pt x="2040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4" name="Google Shape;7954;p246"/>
            <p:cNvSpPr/>
            <p:nvPr/>
          </p:nvSpPr>
          <p:spPr>
            <a:xfrm>
              <a:off x="2508925" y="4276475"/>
              <a:ext cx="537575" cy="125075"/>
            </a:xfrm>
            <a:custGeom>
              <a:avLst/>
              <a:gdLst/>
              <a:ahLst/>
              <a:cxnLst/>
              <a:rect l="l" t="t" r="r" b="b"/>
              <a:pathLst>
                <a:path w="21503" h="5003" extrusionOk="0">
                  <a:moveTo>
                    <a:pt x="18255" y="0"/>
                  </a:moveTo>
                  <a:lnTo>
                    <a:pt x="13779" y="395"/>
                  </a:lnTo>
                  <a:lnTo>
                    <a:pt x="9479" y="834"/>
                  </a:lnTo>
                  <a:lnTo>
                    <a:pt x="6846" y="1185"/>
                  </a:lnTo>
                  <a:lnTo>
                    <a:pt x="6802" y="1229"/>
                  </a:lnTo>
                  <a:lnTo>
                    <a:pt x="5003" y="2238"/>
                  </a:lnTo>
                  <a:lnTo>
                    <a:pt x="3599" y="2765"/>
                  </a:lnTo>
                  <a:lnTo>
                    <a:pt x="1361" y="3247"/>
                  </a:lnTo>
                  <a:lnTo>
                    <a:pt x="1273" y="3335"/>
                  </a:lnTo>
                  <a:lnTo>
                    <a:pt x="440" y="4432"/>
                  </a:lnTo>
                  <a:lnTo>
                    <a:pt x="88" y="4652"/>
                  </a:lnTo>
                  <a:lnTo>
                    <a:pt x="45" y="4739"/>
                  </a:lnTo>
                  <a:lnTo>
                    <a:pt x="1" y="4783"/>
                  </a:lnTo>
                  <a:lnTo>
                    <a:pt x="1" y="4871"/>
                  </a:lnTo>
                  <a:lnTo>
                    <a:pt x="45" y="4915"/>
                  </a:lnTo>
                  <a:lnTo>
                    <a:pt x="88" y="4959"/>
                  </a:lnTo>
                  <a:lnTo>
                    <a:pt x="176" y="5003"/>
                  </a:lnTo>
                  <a:lnTo>
                    <a:pt x="264" y="4959"/>
                  </a:lnTo>
                  <a:lnTo>
                    <a:pt x="659" y="4739"/>
                  </a:lnTo>
                  <a:lnTo>
                    <a:pt x="703" y="4695"/>
                  </a:lnTo>
                  <a:lnTo>
                    <a:pt x="1537" y="3598"/>
                  </a:lnTo>
                  <a:lnTo>
                    <a:pt x="3687" y="3072"/>
                  </a:lnTo>
                  <a:lnTo>
                    <a:pt x="3731" y="3072"/>
                  </a:lnTo>
                  <a:lnTo>
                    <a:pt x="5135" y="2545"/>
                  </a:lnTo>
                  <a:lnTo>
                    <a:pt x="5179" y="2545"/>
                  </a:lnTo>
                  <a:lnTo>
                    <a:pt x="6934" y="1536"/>
                  </a:lnTo>
                  <a:lnTo>
                    <a:pt x="9523" y="1185"/>
                  </a:lnTo>
                  <a:lnTo>
                    <a:pt x="13779" y="746"/>
                  </a:lnTo>
                  <a:lnTo>
                    <a:pt x="18255" y="351"/>
                  </a:lnTo>
                  <a:lnTo>
                    <a:pt x="19922" y="351"/>
                  </a:lnTo>
                  <a:lnTo>
                    <a:pt x="20625" y="527"/>
                  </a:lnTo>
                  <a:lnTo>
                    <a:pt x="21063" y="790"/>
                  </a:lnTo>
                  <a:lnTo>
                    <a:pt x="21151" y="790"/>
                  </a:lnTo>
                  <a:lnTo>
                    <a:pt x="21327" y="834"/>
                  </a:lnTo>
                  <a:lnTo>
                    <a:pt x="21371" y="790"/>
                  </a:lnTo>
                  <a:lnTo>
                    <a:pt x="21458" y="790"/>
                  </a:lnTo>
                  <a:lnTo>
                    <a:pt x="21458" y="746"/>
                  </a:lnTo>
                  <a:lnTo>
                    <a:pt x="21502" y="658"/>
                  </a:lnTo>
                  <a:lnTo>
                    <a:pt x="21502" y="571"/>
                  </a:lnTo>
                  <a:lnTo>
                    <a:pt x="21458" y="527"/>
                  </a:lnTo>
                  <a:lnTo>
                    <a:pt x="21414" y="483"/>
                  </a:lnTo>
                  <a:lnTo>
                    <a:pt x="21239" y="483"/>
                  </a:lnTo>
                  <a:lnTo>
                    <a:pt x="20800" y="176"/>
                  </a:lnTo>
                  <a:lnTo>
                    <a:pt x="20712" y="176"/>
                  </a:lnTo>
                  <a:lnTo>
                    <a:pt x="1996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5" name="Google Shape;7955;p246"/>
            <p:cNvSpPr/>
            <p:nvPr/>
          </p:nvSpPr>
          <p:spPr>
            <a:xfrm>
              <a:off x="2481500" y="4238075"/>
              <a:ext cx="585825" cy="166775"/>
            </a:xfrm>
            <a:custGeom>
              <a:avLst/>
              <a:gdLst/>
              <a:ahLst/>
              <a:cxnLst/>
              <a:rect l="l" t="t" r="r" b="b"/>
              <a:pathLst>
                <a:path w="23433" h="6671" extrusionOk="0">
                  <a:moveTo>
                    <a:pt x="17509" y="0"/>
                  </a:moveTo>
                  <a:lnTo>
                    <a:pt x="16149" y="88"/>
                  </a:lnTo>
                  <a:lnTo>
                    <a:pt x="14832" y="176"/>
                  </a:lnTo>
                  <a:lnTo>
                    <a:pt x="13604" y="264"/>
                  </a:lnTo>
                  <a:lnTo>
                    <a:pt x="11848" y="395"/>
                  </a:lnTo>
                  <a:lnTo>
                    <a:pt x="11805" y="395"/>
                  </a:lnTo>
                  <a:lnTo>
                    <a:pt x="9786" y="790"/>
                  </a:lnTo>
                  <a:lnTo>
                    <a:pt x="9742" y="790"/>
                  </a:lnTo>
                  <a:lnTo>
                    <a:pt x="8470" y="1448"/>
                  </a:lnTo>
                  <a:lnTo>
                    <a:pt x="7285" y="2282"/>
                  </a:lnTo>
                  <a:lnTo>
                    <a:pt x="5442" y="3248"/>
                  </a:lnTo>
                  <a:lnTo>
                    <a:pt x="2282" y="3950"/>
                  </a:lnTo>
                  <a:lnTo>
                    <a:pt x="2195" y="3994"/>
                  </a:lnTo>
                  <a:lnTo>
                    <a:pt x="1580" y="4476"/>
                  </a:lnTo>
                  <a:lnTo>
                    <a:pt x="1537" y="4564"/>
                  </a:lnTo>
                  <a:lnTo>
                    <a:pt x="747" y="5836"/>
                  </a:lnTo>
                  <a:lnTo>
                    <a:pt x="88" y="6363"/>
                  </a:lnTo>
                  <a:lnTo>
                    <a:pt x="45" y="6407"/>
                  </a:lnTo>
                  <a:lnTo>
                    <a:pt x="1" y="6451"/>
                  </a:lnTo>
                  <a:lnTo>
                    <a:pt x="45" y="6539"/>
                  </a:lnTo>
                  <a:lnTo>
                    <a:pt x="45" y="6582"/>
                  </a:lnTo>
                  <a:lnTo>
                    <a:pt x="132" y="6626"/>
                  </a:lnTo>
                  <a:lnTo>
                    <a:pt x="176" y="6670"/>
                  </a:lnTo>
                  <a:lnTo>
                    <a:pt x="308" y="6626"/>
                  </a:lnTo>
                  <a:lnTo>
                    <a:pt x="1010" y="6100"/>
                  </a:lnTo>
                  <a:lnTo>
                    <a:pt x="1054" y="6012"/>
                  </a:lnTo>
                  <a:lnTo>
                    <a:pt x="1800" y="4739"/>
                  </a:lnTo>
                  <a:lnTo>
                    <a:pt x="2414" y="4301"/>
                  </a:lnTo>
                  <a:lnTo>
                    <a:pt x="5574" y="3599"/>
                  </a:lnTo>
                  <a:lnTo>
                    <a:pt x="5617" y="3555"/>
                  </a:lnTo>
                  <a:lnTo>
                    <a:pt x="7460" y="2589"/>
                  </a:lnTo>
                  <a:lnTo>
                    <a:pt x="8645" y="1756"/>
                  </a:lnTo>
                  <a:lnTo>
                    <a:pt x="9874" y="1141"/>
                  </a:lnTo>
                  <a:lnTo>
                    <a:pt x="11892" y="746"/>
                  </a:lnTo>
                  <a:lnTo>
                    <a:pt x="13604" y="615"/>
                  </a:lnTo>
                  <a:lnTo>
                    <a:pt x="14832" y="527"/>
                  </a:lnTo>
                  <a:lnTo>
                    <a:pt x="16149" y="439"/>
                  </a:lnTo>
                  <a:lnTo>
                    <a:pt x="17509" y="351"/>
                  </a:lnTo>
                  <a:lnTo>
                    <a:pt x="18825" y="395"/>
                  </a:lnTo>
                  <a:lnTo>
                    <a:pt x="19484" y="439"/>
                  </a:lnTo>
                  <a:lnTo>
                    <a:pt x="20098" y="483"/>
                  </a:lnTo>
                  <a:lnTo>
                    <a:pt x="20668" y="571"/>
                  </a:lnTo>
                  <a:lnTo>
                    <a:pt x="21195" y="702"/>
                  </a:lnTo>
                  <a:lnTo>
                    <a:pt x="21722" y="878"/>
                  </a:lnTo>
                  <a:lnTo>
                    <a:pt x="22160" y="1097"/>
                  </a:lnTo>
                  <a:lnTo>
                    <a:pt x="22555" y="1361"/>
                  </a:lnTo>
                  <a:lnTo>
                    <a:pt x="22862" y="1624"/>
                  </a:lnTo>
                  <a:lnTo>
                    <a:pt x="22950" y="1712"/>
                  </a:lnTo>
                  <a:lnTo>
                    <a:pt x="23213" y="1756"/>
                  </a:lnTo>
                  <a:lnTo>
                    <a:pt x="23345" y="1756"/>
                  </a:lnTo>
                  <a:lnTo>
                    <a:pt x="23389" y="1712"/>
                  </a:lnTo>
                  <a:lnTo>
                    <a:pt x="23433" y="1668"/>
                  </a:lnTo>
                  <a:lnTo>
                    <a:pt x="23433" y="1580"/>
                  </a:lnTo>
                  <a:lnTo>
                    <a:pt x="23433" y="1536"/>
                  </a:lnTo>
                  <a:lnTo>
                    <a:pt x="23389" y="1448"/>
                  </a:lnTo>
                  <a:lnTo>
                    <a:pt x="23301" y="1448"/>
                  </a:lnTo>
                  <a:lnTo>
                    <a:pt x="23082" y="1361"/>
                  </a:lnTo>
                  <a:lnTo>
                    <a:pt x="22731" y="1054"/>
                  </a:lnTo>
                  <a:lnTo>
                    <a:pt x="22336" y="790"/>
                  </a:lnTo>
                  <a:lnTo>
                    <a:pt x="21853" y="571"/>
                  </a:lnTo>
                  <a:lnTo>
                    <a:pt x="21327" y="395"/>
                  </a:lnTo>
                  <a:lnTo>
                    <a:pt x="20800" y="264"/>
                  </a:lnTo>
                  <a:lnTo>
                    <a:pt x="20186" y="176"/>
                  </a:lnTo>
                  <a:lnTo>
                    <a:pt x="19528" y="88"/>
                  </a:lnTo>
                  <a:lnTo>
                    <a:pt x="18869" y="44"/>
                  </a:lnTo>
                  <a:lnTo>
                    <a:pt x="1750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6" name="Google Shape;7956;p246"/>
            <p:cNvSpPr/>
            <p:nvPr/>
          </p:nvSpPr>
          <p:spPr>
            <a:xfrm>
              <a:off x="2461750" y="4201875"/>
              <a:ext cx="634100" cy="202975"/>
            </a:xfrm>
            <a:custGeom>
              <a:avLst/>
              <a:gdLst/>
              <a:ahLst/>
              <a:cxnLst/>
              <a:rect l="l" t="t" r="r" b="b"/>
              <a:pathLst>
                <a:path w="25364" h="8119" extrusionOk="0">
                  <a:moveTo>
                    <a:pt x="14613" y="0"/>
                  </a:moveTo>
                  <a:lnTo>
                    <a:pt x="12156" y="220"/>
                  </a:lnTo>
                  <a:lnTo>
                    <a:pt x="12112" y="220"/>
                  </a:lnTo>
                  <a:lnTo>
                    <a:pt x="11015" y="527"/>
                  </a:lnTo>
                  <a:lnTo>
                    <a:pt x="10971" y="571"/>
                  </a:lnTo>
                  <a:lnTo>
                    <a:pt x="10181" y="1185"/>
                  </a:lnTo>
                  <a:lnTo>
                    <a:pt x="8163" y="2809"/>
                  </a:lnTo>
                  <a:lnTo>
                    <a:pt x="6320" y="3818"/>
                  </a:lnTo>
                  <a:lnTo>
                    <a:pt x="5574" y="4081"/>
                  </a:lnTo>
                  <a:lnTo>
                    <a:pt x="4915" y="4257"/>
                  </a:lnTo>
                  <a:lnTo>
                    <a:pt x="4345" y="4388"/>
                  </a:lnTo>
                  <a:lnTo>
                    <a:pt x="3862" y="4432"/>
                  </a:lnTo>
                  <a:lnTo>
                    <a:pt x="3380" y="4520"/>
                  </a:lnTo>
                  <a:lnTo>
                    <a:pt x="2941" y="4608"/>
                  </a:lnTo>
                  <a:lnTo>
                    <a:pt x="2546" y="4783"/>
                  </a:lnTo>
                  <a:lnTo>
                    <a:pt x="2151" y="5003"/>
                  </a:lnTo>
                  <a:lnTo>
                    <a:pt x="1756" y="5354"/>
                  </a:lnTo>
                  <a:lnTo>
                    <a:pt x="1317" y="5880"/>
                  </a:lnTo>
                  <a:lnTo>
                    <a:pt x="922" y="6582"/>
                  </a:lnTo>
                  <a:lnTo>
                    <a:pt x="440" y="7460"/>
                  </a:lnTo>
                  <a:lnTo>
                    <a:pt x="89" y="7811"/>
                  </a:lnTo>
                  <a:lnTo>
                    <a:pt x="45" y="7855"/>
                  </a:lnTo>
                  <a:lnTo>
                    <a:pt x="1" y="7899"/>
                  </a:lnTo>
                  <a:lnTo>
                    <a:pt x="1" y="7987"/>
                  </a:lnTo>
                  <a:lnTo>
                    <a:pt x="45" y="8030"/>
                  </a:lnTo>
                  <a:lnTo>
                    <a:pt x="89" y="8074"/>
                  </a:lnTo>
                  <a:lnTo>
                    <a:pt x="176" y="8118"/>
                  </a:lnTo>
                  <a:lnTo>
                    <a:pt x="308" y="8074"/>
                  </a:lnTo>
                  <a:lnTo>
                    <a:pt x="703" y="7723"/>
                  </a:lnTo>
                  <a:lnTo>
                    <a:pt x="747" y="7636"/>
                  </a:lnTo>
                  <a:lnTo>
                    <a:pt x="1186" y="6802"/>
                  </a:lnTo>
                  <a:lnTo>
                    <a:pt x="1581" y="6144"/>
                  </a:lnTo>
                  <a:lnTo>
                    <a:pt x="1932" y="5661"/>
                  </a:lnTo>
                  <a:lnTo>
                    <a:pt x="2283" y="5310"/>
                  </a:lnTo>
                  <a:lnTo>
                    <a:pt x="2678" y="5090"/>
                  </a:lnTo>
                  <a:lnTo>
                    <a:pt x="3029" y="4959"/>
                  </a:lnTo>
                  <a:lnTo>
                    <a:pt x="3467" y="4871"/>
                  </a:lnTo>
                  <a:lnTo>
                    <a:pt x="3906" y="4783"/>
                  </a:lnTo>
                  <a:lnTo>
                    <a:pt x="4433" y="4696"/>
                  </a:lnTo>
                  <a:lnTo>
                    <a:pt x="5003" y="4608"/>
                  </a:lnTo>
                  <a:lnTo>
                    <a:pt x="5705" y="4432"/>
                  </a:lnTo>
                  <a:lnTo>
                    <a:pt x="6451" y="4125"/>
                  </a:lnTo>
                  <a:lnTo>
                    <a:pt x="8338" y="3116"/>
                  </a:lnTo>
                  <a:lnTo>
                    <a:pt x="8382" y="3116"/>
                  </a:lnTo>
                  <a:lnTo>
                    <a:pt x="10401" y="1448"/>
                  </a:lnTo>
                  <a:lnTo>
                    <a:pt x="11146" y="878"/>
                  </a:lnTo>
                  <a:lnTo>
                    <a:pt x="12200" y="571"/>
                  </a:lnTo>
                  <a:lnTo>
                    <a:pt x="14657" y="351"/>
                  </a:lnTo>
                  <a:lnTo>
                    <a:pt x="17948" y="351"/>
                  </a:lnTo>
                  <a:lnTo>
                    <a:pt x="21063" y="702"/>
                  </a:lnTo>
                  <a:lnTo>
                    <a:pt x="22204" y="1053"/>
                  </a:lnTo>
                  <a:lnTo>
                    <a:pt x="23652" y="1843"/>
                  </a:lnTo>
                  <a:lnTo>
                    <a:pt x="24706" y="2677"/>
                  </a:lnTo>
                  <a:lnTo>
                    <a:pt x="24749" y="2721"/>
                  </a:lnTo>
                  <a:lnTo>
                    <a:pt x="25144" y="2809"/>
                  </a:lnTo>
                  <a:lnTo>
                    <a:pt x="25276" y="2809"/>
                  </a:lnTo>
                  <a:lnTo>
                    <a:pt x="25320" y="2765"/>
                  </a:lnTo>
                  <a:lnTo>
                    <a:pt x="25364" y="2677"/>
                  </a:lnTo>
                  <a:lnTo>
                    <a:pt x="25364" y="2633"/>
                  </a:lnTo>
                  <a:lnTo>
                    <a:pt x="25320" y="2545"/>
                  </a:lnTo>
                  <a:lnTo>
                    <a:pt x="25276" y="2502"/>
                  </a:lnTo>
                  <a:lnTo>
                    <a:pt x="25232" y="2458"/>
                  </a:lnTo>
                  <a:lnTo>
                    <a:pt x="24881" y="2370"/>
                  </a:lnTo>
                  <a:lnTo>
                    <a:pt x="23872" y="1536"/>
                  </a:lnTo>
                  <a:lnTo>
                    <a:pt x="23828" y="1536"/>
                  </a:lnTo>
                  <a:lnTo>
                    <a:pt x="22380" y="746"/>
                  </a:lnTo>
                  <a:lnTo>
                    <a:pt x="22336" y="702"/>
                  </a:lnTo>
                  <a:lnTo>
                    <a:pt x="21151" y="351"/>
                  </a:lnTo>
                  <a:lnTo>
                    <a:pt x="1799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7" name="Google Shape;7957;p246"/>
            <p:cNvSpPr/>
            <p:nvPr/>
          </p:nvSpPr>
          <p:spPr>
            <a:xfrm>
              <a:off x="1832075" y="4324725"/>
              <a:ext cx="1298875" cy="348875"/>
            </a:xfrm>
            <a:custGeom>
              <a:avLst/>
              <a:gdLst/>
              <a:ahLst/>
              <a:cxnLst/>
              <a:rect l="l" t="t" r="r" b="b"/>
              <a:pathLst>
                <a:path w="51955" h="13955" extrusionOk="0">
                  <a:moveTo>
                    <a:pt x="48620" y="1"/>
                  </a:moveTo>
                  <a:lnTo>
                    <a:pt x="45329" y="528"/>
                  </a:lnTo>
                  <a:lnTo>
                    <a:pt x="42916" y="879"/>
                  </a:lnTo>
                  <a:lnTo>
                    <a:pt x="40370" y="1273"/>
                  </a:lnTo>
                  <a:lnTo>
                    <a:pt x="35982" y="1756"/>
                  </a:lnTo>
                  <a:lnTo>
                    <a:pt x="31945" y="2414"/>
                  </a:lnTo>
                  <a:lnTo>
                    <a:pt x="29400" y="2678"/>
                  </a:lnTo>
                  <a:lnTo>
                    <a:pt x="29356" y="2722"/>
                  </a:lnTo>
                  <a:lnTo>
                    <a:pt x="27162" y="3775"/>
                  </a:lnTo>
                  <a:lnTo>
                    <a:pt x="27119" y="3775"/>
                  </a:lnTo>
                  <a:lnTo>
                    <a:pt x="25407" y="5003"/>
                  </a:lnTo>
                  <a:lnTo>
                    <a:pt x="21282" y="7899"/>
                  </a:lnTo>
                  <a:lnTo>
                    <a:pt x="20712" y="8075"/>
                  </a:lnTo>
                  <a:lnTo>
                    <a:pt x="17684" y="7987"/>
                  </a:lnTo>
                  <a:lnTo>
                    <a:pt x="15359" y="7768"/>
                  </a:lnTo>
                  <a:lnTo>
                    <a:pt x="11717" y="7329"/>
                  </a:lnTo>
                  <a:lnTo>
                    <a:pt x="9566" y="6978"/>
                  </a:lnTo>
                  <a:lnTo>
                    <a:pt x="9522" y="6978"/>
                  </a:lnTo>
                  <a:lnTo>
                    <a:pt x="8777" y="7153"/>
                  </a:lnTo>
                  <a:lnTo>
                    <a:pt x="6012" y="8163"/>
                  </a:lnTo>
                  <a:lnTo>
                    <a:pt x="5091" y="8733"/>
                  </a:lnTo>
                  <a:lnTo>
                    <a:pt x="5047" y="8733"/>
                  </a:lnTo>
                  <a:lnTo>
                    <a:pt x="3511" y="10444"/>
                  </a:lnTo>
                  <a:lnTo>
                    <a:pt x="1536" y="11717"/>
                  </a:lnTo>
                  <a:lnTo>
                    <a:pt x="1492" y="11761"/>
                  </a:lnTo>
                  <a:lnTo>
                    <a:pt x="44" y="13692"/>
                  </a:lnTo>
                  <a:lnTo>
                    <a:pt x="0" y="13735"/>
                  </a:lnTo>
                  <a:lnTo>
                    <a:pt x="0" y="13823"/>
                  </a:lnTo>
                  <a:lnTo>
                    <a:pt x="44" y="13867"/>
                  </a:lnTo>
                  <a:lnTo>
                    <a:pt x="88" y="13955"/>
                  </a:lnTo>
                  <a:lnTo>
                    <a:pt x="264" y="13955"/>
                  </a:lnTo>
                  <a:lnTo>
                    <a:pt x="308" y="13911"/>
                  </a:lnTo>
                  <a:lnTo>
                    <a:pt x="1756" y="12024"/>
                  </a:lnTo>
                  <a:lnTo>
                    <a:pt x="3730" y="10752"/>
                  </a:lnTo>
                  <a:lnTo>
                    <a:pt x="3730" y="10708"/>
                  </a:lnTo>
                  <a:lnTo>
                    <a:pt x="5310" y="8996"/>
                  </a:lnTo>
                  <a:lnTo>
                    <a:pt x="6144" y="8470"/>
                  </a:lnTo>
                  <a:lnTo>
                    <a:pt x="8864" y="7504"/>
                  </a:lnTo>
                  <a:lnTo>
                    <a:pt x="9566" y="7329"/>
                  </a:lnTo>
                  <a:lnTo>
                    <a:pt x="11673" y="7680"/>
                  </a:lnTo>
                  <a:lnTo>
                    <a:pt x="15315" y="8119"/>
                  </a:lnTo>
                  <a:lnTo>
                    <a:pt x="17640" y="8338"/>
                  </a:lnTo>
                  <a:lnTo>
                    <a:pt x="20712" y="8426"/>
                  </a:lnTo>
                  <a:lnTo>
                    <a:pt x="20756" y="8382"/>
                  </a:lnTo>
                  <a:lnTo>
                    <a:pt x="21414" y="8250"/>
                  </a:lnTo>
                  <a:lnTo>
                    <a:pt x="21458" y="8207"/>
                  </a:lnTo>
                  <a:lnTo>
                    <a:pt x="25627" y="5267"/>
                  </a:lnTo>
                  <a:lnTo>
                    <a:pt x="27294" y="4082"/>
                  </a:lnTo>
                  <a:lnTo>
                    <a:pt x="29488" y="3029"/>
                  </a:lnTo>
                  <a:lnTo>
                    <a:pt x="31989" y="2765"/>
                  </a:lnTo>
                  <a:lnTo>
                    <a:pt x="36026" y="2107"/>
                  </a:lnTo>
                  <a:lnTo>
                    <a:pt x="40414" y="1625"/>
                  </a:lnTo>
                  <a:lnTo>
                    <a:pt x="43003" y="1230"/>
                  </a:lnTo>
                  <a:lnTo>
                    <a:pt x="45417" y="879"/>
                  </a:lnTo>
                  <a:lnTo>
                    <a:pt x="48664" y="352"/>
                  </a:lnTo>
                  <a:lnTo>
                    <a:pt x="51736" y="1054"/>
                  </a:lnTo>
                  <a:lnTo>
                    <a:pt x="51823" y="1054"/>
                  </a:lnTo>
                  <a:lnTo>
                    <a:pt x="51867" y="1010"/>
                  </a:lnTo>
                  <a:lnTo>
                    <a:pt x="51911" y="966"/>
                  </a:lnTo>
                  <a:lnTo>
                    <a:pt x="51955" y="922"/>
                  </a:lnTo>
                  <a:lnTo>
                    <a:pt x="51955" y="835"/>
                  </a:lnTo>
                  <a:lnTo>
                    <a:pt x="51911" y="791"/>
                  </a:lnTo>
                  <a:lnTo>
                    <a:pt x="51867" y="747"/>
                  </a:lnTo>
                  <a:lnTo>
                    <a:pt x="51823" y="703"/>
                  </a:lnTo>
                  <a:lnTo>
                    <a:pt x="4870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8" name="Google Shape;7958;p246"/>
            <p:cNvSpPr/>
            <p:nvPr/>
          </p:nvSpPr>
          <p:spPr>
            <a:xfrm>
              <a:off x="1442625" y="2706650"/>
              <a:ext cx="854600" cy="1976825"/>
            </a:xfrm>
            <a:custGeom>
              <a:avLst/>
              <a:gdLst/>
              <a:ahLst/>
              <a:cxnLst/>
              <a:rect l="l" t="t" r="r" b="b"/>
              <a:pathLst>
                <a:path w="34184" h="79073" extrusionOk="0">
                  <a:moveTo>
                    <a:pt x="33964" y="0"/>
                  </a:moveTo>
                  <a:lnTo>
                    <a:pt x="33920" y="44"/>
                  </a:lnTo>
                  <a:lnTo>
                    <a:pt x="31507" y="2019"/>
                  </a:lnTo>
                  <a:lnTo>
                    <a:pt x="28567" y="4432"/>
                  </a:lnTo>
                  <a:lnTo>
                    <a:pt x="23784" y="8250"/>
                  </a:lnTo>
                  <a:lnTo>
                    <a:pt x="20712" y="10356"/>
                  </a:lnTo>
                  <a:lnTo>
                    <a:pt x="17816" y="11453"/>
                  </a:lnTo>
                  <a:lnTo>
                    <a:pt x="14174" y="12770"/>
                  </a:lnTo>
                  <a:lnTo>
                    <a:pt x="14130" y="12770"/>
                  </a:lnTo>
                  <a:lnTo>
                    <a:pt x="12156" y="13691"/>
                  </a:lnTo>
                  <a:lnTo>
                    <a:pt x="10093" y="14262"/>
                  </a:lnTo>
                  <a:lnTo>
                    <a:pt x="10093" y="14305"/>
                  </a:lnTo>
                  <a:lnTo>
                    <a:pt x="6276" y="16412"/>
                  </a:lnTo>
                  <a:lnTo>
                    <a:pt x="6232" y="16456"/>
                  </a:lnTo>
                  <a:lnTo>
                    <a:pt x="5661" y="17070"/>
                  </a:lnTo>
                  <a:lnTo>
                    <a:pt x="5661" y="17114"/>
                  </a:lnTo>
                  <a:lnTo>
                    <a:pt x="5091" y="18606"/>
                  </a:lnTo>
                  <a:lnTo>
                    <a:pt x="5091" y="18650"/>
                  </a:lnTo>
                  <a:lnTo>
                    <a:pt x="4433" y="21677"/>
                  </a:lnTo>
                  <a:lnTo>
                    <a:pt x="4433" y="21721"/>
                  </a:lnTo>
                  <a:lnTo>
                    <a:pt x="4433" y="23652"/>
                  </a:lnTo>
                  <a:lnTo>
                    <a:pt x="4433" y="23696"/>
                  </a:lnTo>
                  <a:lnTo>
                    <a:pt x="4784" y="25802"/>
                  </a:lnTo>
                  <a:lnTo>
                    <a:pt x="4784" y="25846"/>
                  </a:lnTo>
                  <a:lnTo>
                    <a:pt x="5135" y="27338"/>
                  </a:lnTo>
                  <a:lnTo>
                    <a:pt x="5442" y="28742"/>
                  </a:lnTo>
                  <a:lnTo>
                    <a:pt x="5661" y="30015"/>
                  </a:lnTo>
                  <a:lnTo>
                    <a:pt x="5793" y="31243"/>
                  </a:lnTo>
                  <a:lnTo>
                    <a:pt x="5881" y="32472"/>
                  </a:lnTo>
                  <a:lnTo>
                    <a:pt x="5837" y="33744"/>
                  </a:lnTo>
                  <a:lnTo>
                    <a:pt x="5749" y="35149"/>
                  </a:lnTo>
                  <a:lnTo>
                    <a:pt x="5574" y="36641"/>
                  </a:lnTo>
                  <a:lnTo>
                    <a:pt x="5310" y="39229"/>
                  </a:lnTo>
                  <a:lnTo>
                    <a:pt x="5003" y="41731"/>
                  </a:lnTo>
                  <a:lnTo>
                    <a:pt x="4521" y="45022"/>
                  </a:lnTo>
                  <a:lnTo>
                    <a:pt x="3687" y="48488"/>
                  </a:lnTo>
                  <a:lnTo>
                    <a:pt x="3292" y="51384"/>
                  </a:lnTo>
                  <a:lnTo>
                    <a:pt x="3116" y="53842"/>
                  </a:lnTo>
                  <a:lnTo>
                    <a:pt x="2853" y="55553"/>
                  </a:lnTo>
                  <a:lnTo>
                    <a:pt x="2107" y="57966"/>
                  </a:lnTo>
                  <a:lnTo>
                    <a:pt x="1186" y="60468"/>
                  </a:lnTo>
                  <a:lnTo>
                    <a:pt x="45" y="64592"/>
                  </a:lnTo>
                  <a:lnTo>
                    <a:pt x="1" y="64636"/>
                  </a:lnTo>
                  <a:lnTo>
                    <a:pt x="1" y="66611"/>
                  </a:lnTo>
                  <a:lnTo>
                    <a:pt x="89" y="69287"/>
                  </a:lnTo>
                  <a:lnTo>
                    <a:pt x="132" y="69419"/>
                  </a:lnTo>
                  <a:lnTo>
                    <a:pt x="1975" y="71701"/>
                  </a:lnTo>
                  <a:lnTo>
                    <a:pt x="5135" y="75167"/>
                  </a:lnTo>
                  <a:lnTo>
                    <a:pt x="7153" y="77230"/>
                  </a:lnTo>
                  <a:lnTo>
                    <a:pt x="8865" y="79029"/>
                  </a:lnTo>
                  <a:lnTo>
                    <a:pt x="8909" y="79073"/>
                  </a:lnTo>
                  <a:lnTo>
                    <a:pt x="8996" y="79073"/>
                  </a:lnTo>
                  <a:lnTo>
                    <a:pt x="9128" y="79029"/>
                  </a:lnTo>
                  <a:lnTo>
                    <a:pt x="9172" y="78985"/>
                  </a:lnTo>
                  <a:lnTo>
                    <a:pt x="9172" y="78897"/>
                  </a:lnTo>
                  <a:lnTo>
                    <a:pt x="9172" y="78853"/>
                  </a:lnTo>
                  <a:lnTo>
                    <a:pt x="9128" y="78766"/>
                  </a:lnTo>
                  <a:lnTo>
                    <a:pt x="7417" y="77010"/>
                  </a:lnTo>
                  <a:lnTo>
                    <a:pt x="5398" y="74904"/>
                  </a:lnTo>
                  <a:lnTo>
                    <a:pt x="2239" y="71482"/>
                  </a:lnTo>
                  <a:lnTo>
                    <a:pt x="440" y="69244"/>
                  </a:lnTo>
                  <a:lnTo>
                    <a:pt x="352" y="66611"/>
                  </a:lnTo>
                  <a:lnTo>
                    <a:pt x="352" y="64680"/>
                  </a:lnTo>
                  <a:lnTo>
                    <a:pt x="1493" y="60555"/>
                  </a:lnTo>
                  <a:lnTo>
                    <a:pt x="2458" y="58054"/>
                  </a:lnTo>
                  <a:lnTo>
                    <a:pt x="3204" y="55641"/>
                  </a:lnTo>
                  <a:lnTo>
                    <a:pt x="3204" y="55597"/>
                  </a:lnTo>
                  <a:lnTo>
                    <a:pt x="3424" y="53885"/>
                  </a:lnTo>
                  <a:lnTo>
                    <a:pt x="3643" y="51428"/>
                  </a:lnTo>
                  <a:lnTo>
                    <a:pt x="4038" y="48532"/>
                  </a:lnTo>
                  <a:lnTo>
                    <a:pt x="4828" y="45109"/>
                  </a:lnTo>
                  <a:lnTo>
                    <a:pt x="5354" y="41775"/>
                  </a:lnTo>
                  <a:lnTo>
                    <a:pt x="5661" y="39273"/>
                  </a:lnTo>
                  <a:lnTo>
                    <a:pt x="5925" y="36684"/>
                  </a:lnTo>
                  <a:lnTo>
                    <a:pt x="6100" y="35149"/>
                  </a:lnTo>
                  <a:lnTo>
                    <a:pt x="6188" y="33788"/>
                  </a:lnTo>
                  <a:lnTo>
                    <a:pt x="6232" y="32472"/>
                  </a:lnTo>
                  <a:lnTo>
                    <a:pt x="6144" y="31243"/>
                  </a:lnTo>
                  <a:lnTo>
                    <a:pt x="6012" y="29971"/>
                  </a:lnTo>
                  <a:lnTo>
                    <a:pt x="5793" y="28654"/>
                  </a:lnTo>
                  <a:lnTo>
                    <a:pt x="5486" y="27294"/>
                  </a:lnTo>
                  <a:lnTo>
                    <a:pt x="5091" y="25758"/>
                  </a:lnTo>
                  <a:lnTo>
                    <a:pt x="4784" y="23652"/>
                  </a:lnTo>
                  <a:lnTo>
                    <a:pt x="4784" y="21721"/>
                  </a:lnTo>
                  <a:lnTo>
                    <a:pt x="5442" y="18737"/>
                  </a:lnTo>
                  <a:lnTo>
                    <a:pt x="5969" y="17289"/>
                  </a:lnTo>
                  <a:lnTo>
                    <a:pt x="6451" y="16719"/>
                  </a:lnTo>
                  <a:lnTo>
                    <a:pt x="10225" y="14613"/>
                  </a:lnTo>
                  <a:lnTo>
                    <a:pt x="12287" y="14042"/>
                  </a:lnTo>
                  <a:lnTo>
                    <a:pt x="12331" y="14042"/>
                  </a:lnTo>
                  <a:lnTo>
                    <a:pt x="14306" y="13077"/>
                  </a:lnTo>
                  <a:lnTo>
                    <a:pt x="17948" y="11804"/>
                  </a:lnTo>
                  <a:lnTo>
                    <a:pt x="20844" y="10663"/>
                  </a:lnTo>
                  <a:lnTo>
                    <a:pt x="20888" y="10663"/>
                  </a:lnTo>
                  <a:lnTo>
                    <a:pt x="24003" y="8513"/>
                  </a:lnTo>
                  <a:lnTo>
                    <a:pt x="28786" y="4696"/>
                  </a:lnTo>
                  <a:lnTo>
                    <a:pt x="31726" y="2326"/>
                  </a:lnTo>
                  <a:lnTo>
                    <a:pt x="34140" y="308"/>
                  </a:lnTo>
                  <a:lnTo>
                    <a:pt x="34184" y="264"/>
                  </a:lnTo>
                  <a:lnTo>
                    <a:pt x="34184" y="176"/>
                  </a:lnTo>
                  <a:lnTo>
                    <a:pt x="34184" y="132"/>
                  </a:lnTo>
                  <a:lnTo>
                    <a:pt x="34140" y="44"/>
                  </a:lnTo>
                  <a:lnTo>
                    <a:pt x="3409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9" name="Google Shape;7959;p246"/>
            <p:cNvSpPr/>
            <p:nvPr/>
          </p:nvSpPr>
          <p:spPr>
            <a:xfrm>
              <a:off x="1908875" y="4495875"/>
              <a:ext cx="646150" cy="156900"/>
            </a:xfrm>
            <a:custGeom>
              <a:avLst/>
              <a:gdLst/>
              <a:ahLst/>
              <a:cxnLst/>
              <a:rect l="l" t="t" r="r" b="b"/>
              <a:pathLst>
                <a:path w="25846" h="6276" extrusionOk="0">
                  <a:moveTo>
                    <a:pt x="25626" y="0"/>
                  </a:moveTo>
                  <a:lnTo>
                    <a:pt x="24178" y="176"/>
                  </a:lnTo>
                  <a:lnTo>
                    <a:pt x="24134" y="176"/>
                  </a:lnTo>
                  <a:lnTo>
                    <a:pt x="22774" y="658"/>
                  </a:lnTo>
                  <a:lnTo>
                    <a:pt x="22730" y="658"/>
                  </a:lnTo>
                  <a:lnTo>
                    <a:pt x="21238" y="1448"/>
                  </a:lnTo>
                  <a:lnTo>
                    <a:pt x="18035" y="3511"/>
                  </a:lnTo>
                  <a:lnTo>
                    <a:pt x="17464" y="3686"/>
                  </a:lnTo>
                  <a:lnTo>
                    <a:pt x="14393" y="3511"/>
                  </a:lnTo>
                  <a:lnTo>
                    <a:pt x="11936" y="3379"/>
                  </a:lnTo>
                  <a:lnTo>
                    <a:pt x="7811" y="3160"/>
                  </a:lnTo>
                  <a:lnTo>
                    <a:pt x="4827" y="3204"/>
                  </a:lnTo>
                  <a:lnTo>
                    <a:pt x="4739" y="3204"/>
                  </a:lnTo>
                  <a:lnTo>
                    <a:pt x="3291" y="4125"/>
                  </a:lnTo>
                  <a:lnTo>
                    <a:pt x="88" y="5968"/>
                  </a:lnTo>
                  <a:lnTo>
                    <a:pt x="0" y="6012"/>
                  </a:lnTo>
                  <a:lnTo>
                    <a:pt x="0" y="6056"/>
                  </a:lnTo>
                  <a:lnTo>
                    <a:pt x="0" y="6100"/>
                  </a:lnTo>
                  <a:lnTo>
                    <a:pt x="0" y="6187"/>
                  </a:lnTo>
                  <a:lnTo>
                    <a:pt x="88" y="6231"/>
                  </a:lnTo>
                  <a:lnTo>
                    <a:pt x="176" y="6275"/>
                  </a:lnTo>
                  <a:lnTo>
                    <a:pt x="263" y="6275"/>
                  </a:lnTo>
                  <a:lnTo>
                    <a:pt x="3467" y="4432"/>
                  </a:lnTo>
                  <a:lnTo>
                    <a:pt x="4871" y="3555"/>
                  </a:lnTo>
                  <a:lnTo>
                    <a:pt x="7767" y="3511"/>
                  </a:lnTo>
                  <a:lnTo>
                    <a:pt x="11892" y="3730"/>
                  </a:lnTo>
                  <a:lnTo>
                    <a:pt x="14349" y="3862"/>
                  </a:lnTo>
                  <a:lnTo>
                    <a:pt x="17464" y="4037"/>
                  </a:lnTo>
                  <a:lnTo>
                    <a:pt x="17508" y="4037"/>
                  </a:lnTo>
                  <a:lnTo>
                    <a:pt x="18167" y="3818"/>
                  </a:lnTo>
                  <a:lnTo>
                    <a:pt x="18210" y="3818"/>
                  </a:lnTo>
                  <a:lnTo>
                    <a:pt x="21414" y="1755"/>
                  </a:lnTo>
                  <a:lnTo>
                    <a:pt x="22862" y="966"/>
                  </a:lnTo>
                  <a:lnTo>
                    <a:pt x="24266" y="527"/>
                  </a:lnTo>
                  <a:lnTo>
                    <a:pt x="25670" y="351"/>
                  </a:lnTo>
                  <a:lnTo>
                    <a:pt x="25758" y="307"/>
                  </a:lnTo>
                  <a:lnTo>
                    <a:pt x="25802" y="264"/>
                  </a:lnTo>
                  <a:lnTo>
                    <a:pt x="25846" y="220"/>
                  </a:lnTo>
                  <a:lnTo>
                    <a:pt x="25846" y="132"/>
                  </a:lnTo>
                  <a:lnTo>
                    <a:pt x="25802" y="88"/>
                  </a:lnTo>
                  <a:lnTo>
                    <a:pt x="2575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0" name="Google Shape;7960;p246"/>
            <p:cNvSpPr/>
            <p:nvPr/>
          </p:nvSpPr>
          <p:spPr>
            <a:xfrm>
              <a:off x="1292350" y="2521250"/>
              <a:ext cx="799750" cy="2106275"/>
            </a:xfrm>
            <a:custGeom>
              <a:avLst/>
              <a:gdLst/>
              <a:ahLst/>
              <a:cxnLst/>
              <a:rect l="l" t="t" r="r" b="b"/>
              <a:pathLst>
                <a:path w="31990" h="84251" extrusionOk="0">
                  <a:moveTo>
                    <a:pt x="31770" y="1"/>
                  </a:moveTo>
                  <a:lnTo>
                    <a:pt x="31682" y="45"/>
                  </a:lnTo>
                  <a:lnTo>
                    <a:pt x="30146" y="1185"/>
                  </a:lnTo>
                  <a:lnTo>
                    <a:pt x="27689" y="2853"/>
                  </a:lnTo>
                  <a:lnTo>
                    <a:pt x="27645" y="2941"/>
                  </a:lnTo>
                  <a:lnTo>
                    <a:pt x="25977" y="7197"/>
                  </a:lnTo>
                  <a:lnTo>
                    <a:pt x="25495" y="8513"/>
                  </a:lnTo>
                  <a:lnTo>
                    <a:pt x="25100" y="9128"/>
                  </a:lnTo>
                  <a:lnTo>
                    <a:pt x="21897" y="11453"/>
                  </a:lnTo>
                  <a:lnTo>
                    <a:pt x="17640" y="15096"/>
                  </a:lnTo>
                  <a:lnTo>
                    <a:pt x="15446" y="15973"/>
                  </a:lnTo>
                  <a:lnTo>
                    <a:pt x="11804" y="18430"/>
                  </a:lnTo>
                  <a:lnTo>
                    <a:pt x="9917" y="19527"/>
                  </a:lnTo>
                  <a:lnTo>
                    <a:pt x="7416" y="20361"/>
                  </a:lnTo>
                  <a:lnTo>
                    <a:pt x="5222" y="21809"/>
                  </a:lnTo>
                  <a:lnTo>
                    <a:pt x="3906" y="22775"/>
                  </a:lnTo>
                  <a:lnTo>
                    <a:pt x="1887" y="23828"/>
                  </a:lnTo>
                  <a:lnTo>
                    <a:pt x="1843" y="23872"/>
                  </a:lnTo>
                  <a:lnTo>
                    <a:pt x="1492" y="24618"/>
                  </a:lnTo>
                  <a:lnTo>
                    <a:pt x="1448" y="24661"/>
                  </a:lnTo>
                  <a:lnTo>
                    <a:pt x="1404" y="25276"/>
                  </a:lnTo>
                  <a:lnTo>
                    <a:pt x="1448" y="25364"/>
                  </a:lnTo>
                  <a:lnTo>
                    <a:pt x="1843" y="26066"/>
                  </a:lnTo>
                  <a:lnTo>
                    <a:pt x="4125" y="34754"/>
                  </a:lnTo>
                  <a:lnTo>
                    <a:pt x="4564" y="37782"/>
                  </a:lnTo>
                  <a:lnTo>
                    <a:pt x="4652" y="41248"/>
                  </a:lnTo>
                  <a:lnTo>
                    <a:pt x="4520" y="44715"/>
                  </a:lnTo>
                  <a:lnTo>
                    <a:pt x="4344" y="47435"/>
                  </a:lnTo>
                  <a:lnTo>
                    <a:pt x="4125" y="51165"/>
                  </a:lnTo>
                  <a:lnTo>
                    <a:pt x="3555" y="55860"/>
                  </a:lnTo>
                  <a:lnTo>
                    <a:pt x="2765" y="61872"/>
                  </a:lnTo>
                  <a:lnTo>
                    <a:pt x="2194" y="64768"/>
                  </a:lnTo>
                  <a:lnTo>
                    <a:pt x="1448" y="67225"/>
                  </a:lnTo>
                  <a:lnTo>
                    <a:pt x="922" y="69375"/>
                  </a:lnTo>
                  <a:lnTo>
                    <a:pt x="220" y="71789"/>
                  </a:lnTo>
                  <a:lnTo>
                    <a:pt x="220" y="71833"/>
                  </a:lnTo>
                  <a:lnTo>
                    <a:pt x="44" y="74246"/>
                  </a:lnTo>
                  <a:lnTo>
                    <a:pt x="0" y="76747"/>
                  </a:lnTo>
                  <a:lnTo>
                    <a:pt x="0" y="76791"/>
                  </a:lnTo>
                  <a:lnTo>
                    <a:pt x="176" y="78020"/>
                  </a:lnTo>
                  <a:lnTo>
                    <a:pt x="966" y="80653"/>
                  </a:lnTo>
                  <a:lnTo>
                    <a:pt x="1536" y="82189"/>
                  </a:lnTo>
                  <a:lnTo>
                    <a:pt x="1580" y="82232"/>
                  </a:lnTo>
                  <a:lnTo>
                    <a:pt x="2063" y="82934"/>
                  </a:lnTo>
                  <a:lnTo>
                    <a:pt x="2106" y="82978"/>
                  </a:lnTo>
                  <a:lnTo>
                    <a:pt x="3949" y="84207"/>
                  </a:lnTo>
                  <a:lnTo>
                    <a:pt x="4037" y="84251"/>
                  </a:lnTo>
                  <a:lnTo>
                    <a:pt x="4125" y="84207"/>
                  </a:lnTo>
                  <a:lnTo>
                    <a:pt x="4213" y="84163"/>
                  </a:lnTo>
                  <a:lnTo>
                    <a:pt x="4213" y="84075"/>
                  </a:lnTo>
                  <a:lnTo>
                    <a:pt x="4213" y="84032"/>
                  </a:lnTo>
                  <a:lnTo>
                    <a:pt x="4213" y="83944"/>
                  </a:lnTo>
                  <a:lnTo>
                    <a:pt x="4169" y="83900"/>
                  </a:lnTo>
                  <a:lnTo>
                    <a:pt x="2326" y="82671"/>
                  </a:lnTo>
                  <a:lnTo>
                    <a:pt x="1843" y="82057"/>
                  </a:lnTo>
                  <a:lnTo>
                    <a:pt x="1273" y="80521"/>
                  </a:lnTo>
                  <a:lnTo>
                    <a:pt x="527" y="77932"/>
                  </a:lnTo>
                  <a:lnTo>
                    <a:pt x="351" y="76747"/>
                  </a:lnTo>
                  <a:lnTo>
                    <a:pt x="395" y="74246"/>
                  </a:lnTo>
                  <a:lnTo>
                    <a:pt x="571" y="71877"/>
                  </a:lnTo>
                  <a:lnTo>
                    <a:pt x="1273" y="69463"/>
                  </a:lnTo>
                  <a:lnTo>
                    <a:pt x="1755" y="67357"/>
                  </a:lnTo>
                  <a:lnTo>
                    <a:pt x="2545" y="64856"/>
                  </a:lnTo>
                  <a:lnTo>
                    <a:pt x="3116" y="61960"/>
                  </a:lnTo>
                  <a:lnTo>
                    <a:pt x="3906" y="55904"/>
                  </a:lnTo>
                  <a:lnTo>
                    <a:pt x="4476" y="51209"/>
                  </a:lnTo>
                  <a:lnTo>
                    <a:pt x="4695" y="47435"/>
                  </a:lnTo>
                  <a:lnTo>
                    <a:pt x="4871" y="44715"/>
                  </a:lnTo>
                  <a:lnTo>
                    <a:pt x="5003" y="41248"/>
                  </a:lnTo>
                  <a:lnTo>
                    <a:pt x="4915" y="37782"/>
                  </a:lnTo>
                  <a:lnTo>
                    <a:pt x="4915" y="37738"/>
                  </a:lnTo>
                  <a:lnTo>
                    <a:pt x="4476" y="34710"/>
                  </a:lnTo>
                  <a:lnTo>
                    <a:pt x="2194" y="25934"/>
                  </a:lnTo>
                  <a:lnTo>
                    <a:pt x="2150" y="25890"/>
                  </a:lnTo>
                  <a:lnTo>
                    <a:pt x="1755" y="25232"/>
                  </a:lnTo>
                  <a:lnTo>
                    <a:pt x="1799" y="24749"/>
                  </a:lnTo>
                  <a:lnTo>
                    <a:pt x="2106" y="24091"/>
                  </a:lnTo>
                  <a:lnTo>
                    <a:pt x="4081" y="23082"/>
                  </a:lnTo>
                  <a:lnTo>
                    <a:pt x="5397" y="22072"/>
                  </a:lnTo>
                  <a:lnTo>
                    <a:pt x="7548" y="20668"/>
                  </a:lnTo>
                  <a:lnTo>
                    <a:pt x="10049" y="19835"/>
                  </a:lnTo>
                  <a:lnTo>
                    <a:pt x="10093" y="19835"/>
                  </a:lnTo>
                  <a:lnTo>
                    <a:pt x="12023" y="18738"/>
                  </a:lnTo>
                  <a:lnTo>
                    <a:pt x="15622" y="16280"/>
                  </a:lnTo>
                  <a:lnTo>
                    <a:pt x="17816" y="15403"/>
                  </a:lnTo>
                  <a:lnTo>
                    <a:pt x="17860" y="15359"/>
                  </a:lnTo>
                  <a:lnTo>
                    <a:pt x="22116" y="11717"/>
                  </a:lnTo>
                  <a:lnTo>
                    <a:pt x="25363" y="9391"/>
                  </a:lnTo>
                  <a:lnTo>
                    <a:pt x="25407" y="9347"/>
                  </a:lnTo>
                  <a:lnTo>
                    <a:pt x="25802" y="8689"/>
                  </a:lnTo>
                  <a:lnTo>
                    <a:pt x="25802" y="8645"/>
                  </a:lnTo>
                  <a:lnTo>
                    <a:pt x="26285" y="7329"/>
                  </a:lnTo>
                  <a:lnTo>
                    <a:pt x="27952" y="3116"/>
                  </a:lnTo>
                  <a:lnTo>
                    <a:pt x="30322" y="1449"/>
                  </a:lnTo>
                  <a:lnTo>
                    <a:pt x="31901" y="308"/>
                  </a:lnTo>
                  <a:lnTo>
                    <a:pt x="31945" y="264"/>
                  </a:lnTo>
                  <a:lnTo>
                    <a:pt x="31989" y="176"/>
                  </a:lnTo>
                  <a:lnTo>
                    <a:pt x="31989" y="132"/>
                  </a:lnTo>
                  <a:lnTo>
                    <a:pt x="31945" y="88"/>
                  </a:lnTo>
                  <a:lnTo>
                    <a:pt x="3190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1" name="Google Shape;7961;p246"/>
            <p:cNvSpPr/>
            <p:nvPr/>
          </p:nvSpPr>
          <p:spPr>
            <a:xfrm>
              <a:off x="1915450" y="4597900"/>
              <a:ext cx="615450" cy="109725"/>
            </a:xfrm>
            <a:custGeom>
              <a:avLst/>
              <a:gdLst/>
              <a:ahLst/>
              <a:cxnLst/>
              <a:rect l="l" t="t" r="r" b="b"/>
              <a:pathLst>
                <a:path w="24618" h="4389" extrusionOk="0">
                  <a:moveTo>
                    <a:pt x="24442" y="0"/>
                  </a:moveTo>
                  <a:lnTo>
                    <a:pt x="20975" y="132"/>
                  </a:lnTo>
                  <a:lnTo>
                    <a:pt x="20931" y="132"/>
                  </a:lnTo>
                  <a:lnTo>
                    <a:pt x="20098" y="395"/>
                  </a:lnTo>
                  <a:lnTo>
                    <a:pt x="17201" y="2019"/>
                  </a:lnTo>
                  <a:lnTo>
                    <a:pt x="15534" y="1975"/>
                  </a:lnTo>
                  <a:lnTo>
                    <a:pt x="12857" y="1799"/>
                  </a:lnTo>
                  <a:lnTo>
                    <a:pt x="9698" y="1668"/>
                  </a:lnTo>
                  <a:lnTo>
                    <a:pt x="7197" y="1580"/>
                  </a:lnTo>
                  <a:lnTo>
                    <a:pt x="4169" y="1536"/>
                  </a:lnTo>
                  <a:lnTo>
                    <a:pt x="4081" y="1580"/>
                  </a:lnTo>
                  <a:lnTo>
                    <a:pt x="1185" y="3116"/>
                  </a:lnTo>
                  <a:lnTo>
                    <a:pt x="1141" y="3160"/>
                  </a:lnTo>
                  <a:lnTo>
                    <a:pt x="88" y="4081"/>
                  </a:lnTo>
                  <a:lnTo>
                    <a:pt x="44" y="4125"/>
                  </a:lnTo>
                  <a:lnTo>
                    <a:pt x="0" y="4169"/>
                  </a:lnTo>
                  <a:lnTo>
                    <a:pt x="0" y="4257"/>
                  </a:lnTo>
                  <a:lnTo>
                    <a:pt x="44" y="4300"/>
                  </a:lnTo>
                  <a:lnTo>
                    <a:pt x="132" y="4344"/>
                  </a:lnTo>
                  <a:lnTo>
                    <a:pt x="176" y="4388"/>
                  </a:lnTo>
                  <a:lnTo>
                    <a:pt x="307" y="4344"/>
                  </a:lnTo>
                  <a:lnTo>
                    <a:pt x="1361" y="3423"/>
                  </a:lnTo>
                  <a:lnTo>
                    <a:pt x="4213" y="1887"/>
                  </a:lnTo>
                  <a:lnTo>
                    <a:pt x="7197" y="1931"/>
                  </a:lnTo>
                  <a:lnTo>
                    <a:pt x="9698" y="2019"/>
                  </a:lnTo>
                  <a:lnTo>
                    <a:pt x="12813" y="2150"/>
                  </a:lnTo>
                  <a:lnTo>
                    <a:pt x="15534" y="2326"/>
                  </a:lnTo>
                  <a:lnTo>
                    <a:pt x="17201" y="2370"/>
                  </a:lnTo>
                  <a:lnTo>
                    <a:pt x="17333" y="2370"/>
                  </a:lnTo>
                  <a:lnTo>
                    <a:pt x="20229" y="702"/>
                  </a:lnTo>
                  <a:lnTo>
                    <a:pt x="21019" y="483"/>
                  </a:lnTo>
                  <a:lnTo>
                    <a:pt x="24442" y="351"/>
                  </a:lnTo>
                  <a:lnTo>
                    <a:pt x="24530" y="307"/>
                  </a:lnTo>
                  <a:lnTo>
                    <a:pt x="24573" y="307"/>
                  </a:lnTo>
                  <a:lnTo>
                    <a:pt x="24617" y="220"/>
                  </a:lnTo>
                  <a:lnTo>
                    <a:pt x="24617" y="176"/>
                  </a:lnTo>
                  <a:lnTo>
                    <a:pt x="24617" y="88"/>
                  </a:lnTo>
                  <a:lnTo>
                    <a:pt x="24573" y="44"/>
                  </a:lnTo>
                  <a:lnTo>
                    <a:pt x="2448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2" name="Google Shape;7962;p246"/>
            <p:cNvSpPr/>
            <p:nvPr/>
          </p:nvSpPr>
          <p:spPr>
            <a:xfrm>
              <a:off x="1158500" y="3048925"/>
              <a:ext cx="152525" cy="1579700"/>
            </a:xfrm>
            <a:custGeom>
              <a:avLst/>
              <a:gdLst/>
              <a:ahLst/>
              <a:cxnLst/>
              <a:rect l="l" t="t" r="r" b="b"/>
              <a:pathLst>
                <a:path w="6101" h="63188" extrusionOk="0">
                  <a:moveTo>
                    <a:pt x="5881" y="0"/>
                  </a:moveTo>
                  <a:lnTo>
                    <a:pt x="5793" y="44"/>
                  </a:lnTo>
                  <a:lnTo>
                    <a:pt x="5749" y="88"/>
                  </a:lnTo>
                  <a:lnTo>
                    <a:pt x="4564" y="3028"/>
                  </a:lnTo>
                  <a:lnTo>
                    <a:pt x="3687" y="5441"/>
                  </a:lnTo>
                  <a:lnTo>
                    <a:pt x="2765" y="8030"/>
                  </a:lnTo>
                  <a:lnTo>
                    <a:pt x="2765" y="8074"/>
                  </a:lnTo>
                  <a:lnTo>
                    <a:pt x="2853" y="9873"/>
                  </a:lnTo>
                  <a:lnTo>
                    <a:pt x="3204" y="12330"/>
                  </a:lnTo>
                  <a:lnTo>
                    <a:pt x="3248" y="12330"/>
                  </a:lnTo>
                  <a:lnTo>
                    <a:pt x="3818" y="14568"/>
                  </a:lnTo>
                  <a:lnTo>
                    <a:pt x="3599" y="16236"/>
                  </a:lnTo>
                  <a:lnTo>
                    <a:pt x="3423" y="18956"/>
                  </a:lnTo>
                  <a:lnTo>
                    <a:pt x="3336" y="21414"/>
                  </a:lnTo>
                  <a:lnTo>
                    <a:pt x="2853" y="24134"/>
                  </a:lnTo>
                  <a:lnTo>
                    <a:pt x="2502" y="26284"/>
                  </a:lnTo>
                  <a:lnTo>
                    <a:pt x="2502" y="26328"/>
                  </a:lnTo>
                  <a:lnTo>
                    <a:pt x="2458" y="31331"/>
                  </a:lnTo>
                  <a:lnTo>
                    <a:pt x="2634" y="34446"/>
                  </a:lnTo>
                  <a:lnTo>
                    <a:pt x="2765" y="36158"/>
                  </a:lnTo>
                  <a:lnTo>
                    <a:pt x="2414" y="39931"/>
                  </a:lnTo>
                  <a:lnTo>
                    <a:pt x="2107" y="41292"/>
                  </a:lnTo>
                  <a:lnTo>
                    <a:pt x="834" y="44714"/>
                  </a:lnTo>
                  <a:lnTo>
                    <a:pt x="571" y="45899"/>
                  </a:lnTo>
                  <a:lnTo>
                    <a:pt x="571" y="45943"/>
                  </a:lnTo>
                  <a:lnTo>
                    <a:pt x="615" y="48137"/>
                  </a:lnTo>
                  <a:lnTo>
                    <a:pt x="615" y="51560"/>
                  </a:lnTo>
                  <a:lnTo>
                    <a:pt x="176" y="53183"/>
                  </a:lnTo>
                  <a:lnTo>
                    <a:pt x="1" y="54499"/>
                  </a:lnTo>
                  <a:lnTo>
                    <a:pt x="1" y="54543"/>
                  </a:lnTo>
                  <a:lnTo>
                    <a:pt x="483" y="58624"/>
                  </a:lnTo>
                  <a:lnTo>
                    <a:pt x="834" y="61169"/>
                  </a:lnTo>
                  <a:lnTo>
                    <a:pt x="922" y="63012"/>
                  </a:lnTo>
                  <a:lnTo>
                    <a:pt x="922" y="63100"/>
                  </a:lnTo>
                  <a:lnTo>
                    <a:pt x="966" y="63144"/>
                  </a:lnTo>
                  <a:lnTo>
                    <a:pt x="1098" y="63188"/>
                  </a:lnTo>
                  <a:lnTo>
                    <a:pt x="1186" y="63188"/>
                  </a:lnTo>
                  <a:lnTo>
                    <a:pt x="1229" y="63144"/>
                  </a:lnTo>
                  <a:lnTo>
                    <a:pt x="1273" y="63100"/>
                  </a:lnTo>
                  <a:lnTo>
                    <a:pt x="1273" y="63012"/>
                  </a:lnTo>
                  <a:lnTo>
                    <a:pt x="1186" y="61125"/>
                  </a:lnTo>
                  <a:lnTo>
                    <a:pt x="834" y="58580"/>
                  </a:lnTo>
                  <a:lnTo>
                    <a:pt x="352" y="54543"/>
                  </a:lnTo>
                  <a:lnTo>
                    <a:pt x="527" y="53227"/>
                  </a:lnTo>
                  <a:lnTo>
                    <a:pt x="966" y="51603"/>
                  </a:lnTo>
                  <a:lnTo>
                    <a:pt x="966" y="51560"/>
                  </a:lnTo>
                  <a:lnTo>
                    <a:pt x="966" y="48137"/>
                  </a:lnTo>
                  <a:lnTo>
                    <a:pt x="922" y="45987"/>
                  </a:lnTo>
                  <a:lnTo>
                    <a:pt x="1186" y="44802"/>
                  </a:lnTo>
                  <a:lnTo>
                    <a:pt x="2414" y="41423"/>
                  </a:lnTo>
                  <a:lnTo>
                    <a:pt x="2458" y="41379"/>
                  </a:lnTo>
                  <a:lnTo>
                    <a:pt x="2765" y="39975"/>
                  </a:lnTo>
                  <a:lnTo>
                    <a:pt x="3116" y="36201"/>
                  </a:lnTo>
                  <a:lnTo>
                    <a:pt x="3116" y="36158"/>
                  </a:lnTo>
                  <a:lnTo>
                    <a:pt x="2985" y="34446"/>
                  </a:lnTo>
                  <a:lnTo>
                    <a:pt x="2809" y="31287"/>
                  </a:lnTo>
                  <a:lnTo>
                    <a:pt x="2853" y="26328"/>
                  </a:lnTo>
                  <a:lnTo>
                    <a:pt x="3204" y="24222"/>
                  </a:lnTo>
                  <a:lnTo>
                    <a:pt x="3687" y="21458"/>
                  </a:lnTo>
                  <a:lnTo>
                    <a:pt x="3687" y="21414"/>
                  </a:lnTo>
                  <a:lnTo>
                    <a:pt x="3774" y="19000"/>
                  </a:lnTo>
                  <a:lnTo>
                    <a:pt x="3950" y="16280"/>
                  </a:lnTo>
                  <a:lnTo>
                    <a:pt x="4169" y="14612"/>
                  </a:lnTo>
                  <a:lnTo>
                    <a:pt x="4169" y="14525"/>
                  </a:lnTo>
                  <a:lnTo>
                    <a:pt x="3555" y="12287"/>
                  </a:lnTo>
                  <a:lnTo>
                    <a:pt x="3204" y="9829"/>
                  </a:lnTo>
                  <a:lnTo>
                    <a:pt x="3116" y="8074"/>
                  </a:lnTo>
                  <a:lnTo>
                    <a:pt x="3994" y="5573"/>
                  </a:lnTo>
                  <a:lnTo>
                    <a:pt x="4915" y="3160"/>
                  </a:lnTo>
                  <a:lnTo>
                    <a:pt x="6100" y="220"/>
                  </a:lnTo>
                  <a:lnTo>
                    <a:pt x="6100" y="176"/>
                  </a:lnTo>
                  <a:lnTo>
                    <a:pt x="6100" y="88"/>
                  </a:lnTo>
                  <a:lnTo>
                    <a:pt x="6056" y="44"/>
                  </a:lnTo>
                  <a:lnTo>
                    <a:pt x="60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3" name="Google Shape;7963;p246"/>
            <p:cNvSpPr/>
            <p:nvPr/>
          </p:nvSpPr>
          <p:spPr>
            <a:xfrm>
              <a:off x="2096450" y="4705400"/>
              <a:ext cx="263300" cy="30750"/>
            </a:xfrm>
            <a:custGeom>
              <a:avLst/>
              <a:gdLst/>
              <a:ahLst/>
              <a:cxnLst/>
              <a:rect l="l" t="t" r="r" b="b"/>
              <a:pathLst>
                <a:path w="10532" h="1230" extrusionOk="0">
                  <a:moveTo>
                    <a:pt x="10313" y="0"/>
                  </a:moveTo>
                  <a:lnTo>
                    <a:pt x="9874" y="176"/>
                  </a:lnTo>
                  <a:lnTo>
                    <a:pt x="6100" y="132"/>
                  </a:lnTo>
                  <a:lnTo>
                    <a:pt x="6056" y="176"/>
                  </a:lnTo>
                  <a:lnTo>
                    <a:pt x="4740" y="308"/>
                  </a:lnTo>
                  <a:lnTo>
                    <a:pt x="176" y="878"/>
                  </a:lnTo>
                  <a:lnTo>
                    <a:pt x="88" y="922"/>
                  </a:lnTo>
                  <a:lnTo>
                    <a:pt x="44" y="966"/>
                  </a:lnTo>
                  <a:lnTo>
                    <a:pt x="1" y="1010"/>
                  </a:lnTo>
                  <a:lnTo>
                    <a:pt x="1" y="1097"/>
                  </a:lnTo>
                  <a:lnTo>
                    <a:pt x="88" y="1185"/>
                  </a:lnTo>
                  <a:lnTo>
                    <a:pt x="176" y="1229"/>
                  </a:lnTo>
                  <a:lnTo>
                    <a:pt x="220" y="1229"/>
                  </a:lnTo>
                  <a:lnTo>
                    <a:pt x="4784" y="659"/>
                  </a:lnTo>
                  <a:lnTo>
                    <a:pt x="6100" y="483"/>
                  </a:lnTo>
                  <a:lnTo>
                    <a:pt x="9918" y="527"/>
                  </a:lnTo>
                  <a:lnTo>
                    <a:pt x="9961" y="527"/>
                  </a:lnTo>
                  <a:lnTo>
                    <a:pt x="10444" y="351"/>
                  </a:lnTo>
                  <a:lnTo>
                    <a:pt x="10488" y="308"/>
                  </a:lnTo>
                  <a:lnTo>
                    <a:pt x="10532" y="264"/>
                  </a:lnTo>
                  <a:lnTo>
                    <a:pt x="10532" y="176"/>
                  </a:lnTo>
                  <a:lnTo>
                    <a:pt x="10532" y="88"/>
                  </a:lnTo>
                  <a:lnTo>
                    <a:pt x="10488" y="44"/>
                  </a:lnTo>
                  <a:lnTo>
                    <a:pt x="1044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4" name="Google Shape;7964;p246"/>
            <p:cNvSpPr/>
            <p:nvPr/>
          </p:nvSpPr>
          <p:spPr>
            <a:xfrm>
              <a:off x="1024675" y="3357175"/>
              <a:ext cx="119600" cy="1265975"/>
            </a:xfrm>
            <a:custGeom>
              <a:avLst/>
              <a:gdLst/>
              <a:ahLst/>
              <a:cxnLst/>
              <a:rect l="l" t="t" r="r" b="b"/>
              <a:pathLst>
                <a:path w="4784" h="50639" extrusionOk="0">
                  <a:moveTo>
                    <a:pt x="4564" y="0"/>
                  </a:moveTo>
                  <a:lnTo>
                    <a:pt x="4520" y="44"/>
                  </a:lnTo>
                  <a:lnTo>
                    <a:pt x="4476" y="88"/>
                  </a:lnTo>
                  <a:lnTo>
                    <a:pt x="4432" y="176"/>
                  </a:lnTo>
                  <a:lnTo>
                    <a:pt x="3950" y="3423"/>
                  </a:lnTo>
                  <a:lnTo>
                    <a:pt x="3555" y="5266"/>
                  </a:lnTo>
                  <a:lnTo>
                    <a:pt x="3511" y="5310"/>
                  </a:lnTo>
                  <a:lnTo>
                    <a:pt x="3423" y="7504"/>
                  </a:lnTo>
                  <a:lnTo>
                    <a:pt x="3379" y="11278"/>
                  </a:lnTo>
                  <a:lnTo>
                    <a:pt x="3467" y="13823"/>
                  </a:lnTo>
                  <a:lnTo>
                    <a:pt x="3555" y="16148"/>
                  </a:lnTo>
                  <a:lnTo>
                    <a:pt x="3818" y="18342"/>
                  </a:lnTo>
                  <a:lnTo>
                    <a:pt x="3774" y="19483"/>
                  </a:lnTo>
                  <a:lnTo>
                    <a:pt x="3511" y="20624"/>
                  </a:lnTo>
                  <a:lnTo>
                    <a:pt x="2589" y="24310"/>
                  </a:lnTo>
                  <a:lnTo>
                    <a:pt x="2589" y="24354"/>
                  </a:lnTo>
                  <a:lnTo>
                    <a:pt x="2414" y="27206"/>
                  </a:lnTo>
                  <a:lnTo>
                    <a:pt x="2150" y="28523"/>
                  </a:lnTo>
                  <a:lnTo>
                    <a:pt x="659" y="31638"/>
                  </a:lnTo>
                  <a:lnTo>
                    <a:pt x="659" y="31682"/>
                  </a:lnTo>
                  <a:lnTo>
                    <a:pt x="308" y="32998"/>
                  </a:lnTo>
                  <a:lnTo>
                    <a:pt x="264" y="33042"/>
                  </a:lnTo>
                  <a:lnTo>
                    <a:pt x="0" y="35324"/>
                  </a:lnTo>
                  <a:lnTo>
                    <a:pt x="264" y="39054"/>
                  </a:lnTo>
                  <a:lnTo>
                    <a:pt x="176" y="41643"/>
                  </a:lnTo>
                  <a:lnTo>
                    <a:pt x="176" y="41687"/>
                  </a:lnTo>
                  <a:lnTo>
                    <a:pt x="527" y="43837"/>
                  </a:lnTo>
                  <a:lnTo>
                    <a:pt x="922" y="45943"/>
                  </a:lnTo>
                  <a:lnTo>
                    <a:pt x="922" y="45987"/>
                  </a:lnTo>
                  <a:lnTo>
                    <a:pt x="2458" y="48839"/>
                  </a:lnTo>
                  <a:lnTo>
                    <a:pt x="3379" y="50551"/>
                  </a:lnTo>
                  <a:lnTo>
                    <a:pt x="3423" y="50638"/>
                  </a:lnTo>
                  <a:lnTo>
                    <a:pt x="3599" y="50638"/>
                  </a:lnTo>
                  <a:lnTo>
                    <a:pt x="3686" y="50595"/>
                  </a:lnTo>
                  <a:lnTo>
                    <a:pt x="3686" y="50507"/>
                  </a:lnTo>
                  <a:lnTo>
                    <a:pt x="3730" y="50463"/>
                  </a:lnTo>
                  <a:lnTo>
                    <a:pt x="3686" y="50375"/>
                  </a:lnTo>
                  <a:lnTo>
                    <a:pt x="2809" y="48664"/>
                  </a:lnTo>
                  <a:lnTo>
                    <a:pt x="1273" y="45855"/>
                  </a:lnTo>
                  <a:lnTo>
                    <a:pt x="878" y="43793"/>
                  </a:lnTo>
                  <a:lnTo>
                    <a:pt x="527" y="41643"/>
                  </a:lnTo>
                  <a:lnTo>
                    <a:pt x="615" y="39054"/>
                  </a:lnTo>
                  <a:lnTo>
                    <a:pt x="351" y="35324"/>
                  </a:lnTo>
                  <a:lnTo>
                    <a:pt x="615" y="33086"/>
                  </a:lnTo>
                  <a:lnTo>
                    <a:pt x="966" y="31814"/>
                  </a:lnTo>
                  <a:lnTo>
                    <a:pt x="2502" y="28654"/>
                  </a:lnTo>
                  <a:lnTo>
                    <a:pt x="2502" y="28610"/>
                  </a:lnTo>
                  <a:lnTo>
                    <a:pt x="2765" y="27294"/>
                  </a:lnTo>
                  <a:lnTo>
                    <a:pt x="2765" y="27250"/>
                  </a:lnTo>
                  <a:lnTo>
                    <a:pt x="2940" y="24398"/>
                  </a:lnTo>
                  <a:lnTo>
                    <a:pt x="3862" y="20668"/>
                  </a:lnTo>
                  <a:lnTo>
                    <a:pt x="4125" y="19571"/>
                  </a:lnTo>
                  <a:lnTo>
                    <a:pt x="4125" y="19527"/>
                  </a:lnTo>
                  <a:lnTo>
                    <a:pt x="4169" y="18342"/>
                  </a:lnTo>
                  <a:lnTo>
                    <a:pt x="4169" y="18299"/>
                  </a:lnTo>
                  <a:lnTo>
                    <a:pt x="3906" y="16105"/>
                  </a:lnTo>
                  <a:lnTo>
                    <a:pt x="3818" y="13779"/>
                  </a:lnTo>
                  <a:lnTo>
                    <a:pt x="3730" y="11278"/>
                  </a:lnTo>
                  <a:lnTo>
                    <a:pt x="3774" y="7504"/>
                  </a:lnTo>
                  <a:lnTo>
                    <a:pt x="3862" y="5310"/>
                  </a:lnTo>
                  <a:lnTo>
                    <a:pt x="4301" y="3467"/>
                  </a:lnTo>
                  <a:lnTo>
                    <a:pt x="4783" y="220"/>
                  </a:lnTo>
                  <a:lnTo>
                    <a:pt x="4783" y="132"/>
                  </a:lnTo>
                  <a:lnTo>
                    <a:pt x="4783" y="88"/>
                  </a:lnTo>
                  <a:lnTo>
                    <a:pt x="4696" y="44"/>
                  </a:lnTo>
                  <a:lnTo>
                    <a:pt x="465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5" name="Google Shape;7965;p246"/>
            <p:cNvSpPr/>
            <p:nvPr/>
          </p:nvSpPr>
          <p:spPr>
            <a:xfrm>
              <a:off x="605600" y="2498225"/>
              <a:ext cx="454200" cy="2111750"/>
            </a:xfrm>
            <a:custGeom>
              <a:avLst/>
              <a:gdLst/>
              <a:ahLst/>
              <a:cxnLst/>
              <a:rect l="l" t="t" r="r" b="b"/>
              <a:pathLst>
                <a:path w="18168" h="84470" extrusionOk="0">
                  <a:moveTo>
                    <a:pt x="17904" y="0"/>
                  </a:moveTo>
                  <a:lnTo>
                    <a:pt x="14569" y="2370"/>
                  </a:lnTo>
                  <a:lnTo>
                    <a:pt x="13077" y="3203"/>
                  </a:lnTo>
                  <a:lnTo>
                    <a:pt x="10181" y="4344"/>
                  </a:lnTo>
                  <a:lnTo>
                    <a:pt x="8119" y="5134"/>
                  </a:lnTo>
                  <a:lnTo>
                    <a:pt x="6364" y="5485"/>
                  </a:lnTo>
                  <a:lnTo>
                    <a:pt x="6320" y="5485"/>
                  </a:lnTo>
                  <a:lnTo>
                    <a:pt x="5223" y="6275"/>
                  </a:lnTo>
                  <a:lnTo>
                    <a:pt x="4521" y="6714"/>
                  </a:lnTo>
                  <a:lnTo>
                    <a:pt x="4477" y="6758"/>
                  </a:lnTo>
                  <a:lnTo>
                    <a:pt x="1888" y="8952"/>
                  </a:lnTo>
                  <a:lnTo>
                    <a:pt x="308" y="10883"/>
                  </a:lnTo>
                  <a:lnTo>
                    <a:pt x="264" y="10926"/>
                  </a:lnTo>
                  <a:lnTo>
                    <a:pt x="1" y="11409"/>
                  </a:lnTo>
                  <a:lnTo>
                    <a:pt x="1" y="11497"/>
                  </a:lnTo>
                  <a:lnTo>
                    <a:pt x="1" y="11585"/>
                  </a:lnTo>
                  <a:lnTo>
                    <a:pt x="1976" y="15534"/>
                  </a:lnTo>
                  <a:lnTo>
                    <a:pt x="2809" y="18649"/>
                  </a:lnTo>
                  <a:lnTo>
                    <a:pt x="3468" y="22204"/>
                  </a:lnTo>
                  <a:lnTo>
                    <a:pt x="4082" y="25495"/>
                  </a:lnTo>
                  <a:lnTo>
                    <a:pt x="4784" y="27864"/>
                  </a:lnTo>
                  <a:lnTo>
                    <a:pt x="5574" y="30541"/>
                  </a:lnTo>
                  <a:lnTo>
                    <a:pt x="6144" y="33525"/>
                  </a:lnTo>
                  <a:lnTo>
                    <a:pt x="6408" y="35324"/>
                  </a:lnTo>
                  <a:lnTo>
                    <a:pt x="6276" y="39800"/>
                  </a:lnTo>
                  <a:lnTo>
                    <a:pt x="6320" y="41730"/>
                  </a:lnTo>
                  <a:lnTo>
                    <a:pt x="6364" y="41818"/>
                  </a:lnTo>
                  <a:lnTo>
                    <a:pt x="8031" y="44407"/>
                  </a:lnTo>
                  <a:lnTo>
                    <a:pt x="9786" y="46996"/>
                  </a:lnTo>
                  <a:lnTo>
                    <a:pt x="11498" y="49322"/>
                  </a:lnTo>
                  <a:lnTo>
                    <a:pt x="12595" y="51384"/>
                  </a:lnTo>
                  <a:lnTo>
                    <a:pt x="13779" y="53183"/>
                  </a:lnTo>
                  <a:lnTo>
                    <a:pt x="15228" y="55202"/>
                  </a:lnTo>
                  <a:lnTo>
                    <a:pt x="16588" y="57045"/>
                  </a:lnTo>
                  <a:lnTo>
                    <a:pt x="17597" y="58580"/>
                  </a:lnTo>
                  <a:lnTo>
                    <a:pt x="17685" y="58975"/>
                  </a:lnTo>
                  <a:lnTo>
                    <a:pt x="16763" y="60950"/>
                  </a:lnTo>
                  <a:lnTo>
                    <a:pt x="15798" y="62925"/>
                  </a:lnTo>
                  <a:lnTo>
                    <a:pt x="15798" y="62968"/>
                  </a:lnTo>
                  <a:lnTo>
                    <a:pt x="15140" y="64987"/>
                  </a:lnTo>
                  <a:lnTo>
                    <a:pt x="15140" y="65031"/>
                  </a:lnTo>
                  <a:lnTo>
                    <a:pt x="14920" y="67313"/>
                  </a:lnTo>
                  <a:lnTo>
                    <a:pt x="14920" y="67356"/>
                  </a:lnTo>
                  <a:lnTo>
                    <a:pt x="15052" y="68102"/>
                  </a:lnTo>
                  <a:lnTo>
                    <a:pt x="15052" y="68146"/>
                  </a:lnTo>
                  <a:lnTo>
                    <a:pt x="15535" y="69199"/>
                  </a:lnTo>
                  <a:lnTo>
                    <a:pt x="15886" y="71437"/>
                  </a:lnTo>
                  <a:lnTo>
                    <a:pt x="16149" y="73895"/>
                  </a:lnTo>
                  <a:lnTo>
                    <a:pt x="16193" y="75606"/>
                  </a:lnTo>
                  <a:lnTo>
                    <a:pt x="15973" y="77537"/>
                  </a:lnTo>
                  <a:lnTo>
                    <a:pt x="15973" y="77581"/>
                  </a:lnTo>
                  <a:lnTo>
                    <a:pt x="16017" y="79731"/>
                  </a:lnTo>
                  <a:lnTo>
                    <a:pt x="16017" y="79775"/>
                  </a:lnTo>
                  <a:lnTo>
                    <a:pt x="16281" y="81003"/>
                  </a:lnTo>
                  <a:lnTo>
                    <a:pt x="16281" y="81047"/>
                  </a:lnTo>
                  <a:lnTo>
                    <a:pt x="17816" y="84382"/>
                  </a:lnTo>
                  <a:lnTo>
                    <a:pt x="17904" y="84470"/>
                  </a:lnTo>
                  <a:lnTo>
                    <a:pt x="18080" y="84470"/>
                  </a:lnTo>
                  <a:lnTo>
                    <a:pt x="18124" y="84426"/>
                  </a:lnTo>
                  <a:lnTo>
                    <a:pt x="18168" y="84382"/>
                  </a:lnTo>
                  <a:lnTo>
                    <a:pt x="18168" y="84294"/>
                  </a:lnTo>
                  <a:lnTo>
                    <a:pt x="18168" y="84250"/>
                  </a:lnTo>
                  <a:lnTo>
                    <a:pt x="16588" y="80916"/>
                  </a:lnTo>
                  <a:lnTo>
                    <a:pt x="16368" y="79731"/>
                  </a:lnTo>
                  <a:lnTo>
                    <a:pt x="16325" y="77581"/>
                  </a:lnTo>
                  <a:lnTo>
                    <a:pt x="16544" y="75650"/>
                  </a:lnTo>
                  <a:lnTo>
                    <a:pt x="16544" y="75606"/>
                  </a:lnTo>
                  <a:lnTo>
                    <a:pt x="16500" y="73851"/>
                  </a:lnTo>
                  <a:lnTo>
                    <a:pt x="16237" y="71393"/>
                  </a:lnTo>
                  <a:lnTo>
                    <a:pt x="15886" y="69112"/>
                  </a:lnTo>
                  <a:lnTo>
                    <a:pt x="15842" y="69068"/>
                  </a:lnTo>
                  <a:lnTo>
                    <a:pt x="15403" y="68015"/>
                  </a:lnTo>
                  <a:lnTo>
                    <a:pt x="15271" y="67313"/>
                  </a:lnTo>
                  <a:lnTo>
                    <a:pt x="15491" y="65075"/>
                  </a:lnTo>
                  <a:lnTo>
                    <a:pt x="16105" y="63056"/>
                  </a:lnTo>
                  <a:lnTo>
                    <a:pt x="17071" y="61125"/>
                  </a:lnTo>
                  <a:lnTo>
                    <a:pt x="17992" y="59107"/>
                  </a:lnTo>
                  <a:lnTo>
                    <a:pt x="18036" y="58975"/>
                  </a:lnTo>
                  <a:lnTo>
                    <a:pt x="17948" y="58493"/>
                  </a:lnTo>
                  <a:lnTo>
                    <a:pt x="17904" y="58405"/>
                  </a:lnTo>
                  <a:lnTo>
                    <a:pt x="16895" y="56825"/>
                  </a:lnTo>
                  <a:lnTo>
                    <a:pt x="15535" y="54982"/>
                  </a:lnTo>
                  <a:lnTo>
                    <a:pt x="14087" y="52964"/>
                  </a:lnTo>
                  <a:lnTo>
                    <a:pt x="12902" y="51209"/>
                  </a:lnTo>
                  <a:lnTo>
                    <a:pt x="11805" y="49146"/>
                  </a:lnTo>
                  <a:lnTo>
                    <a:pt x="11761" y="49146"/>
                  </a:lnTo>
                  <a:lnTo>
                    <a:pt x="10094" y="46777"/>
                  </a:lnTo>
                  <a:lnTo>
                    <a:pt x="8294" y="44188"/>
                  </a:lnTo>
                  <a:lnTo>
                    <a:pt x="6671" y="41687"/>
                  </a:lnTo>
                  <a:lnTo>
                    <a:pt x="6627" y="39800"/>
                  </a:lnTo>
                  <a:lnTo>
                    <a:pt x="6759" y="35324"/>
                  </a:lnTo>
                  <a:lnTo>
                    <a:pt x="6759" y="35280"/>
                  </a:lnTo>
                  <a:lnTo>
                    <a:pt x="6495" y="33481"/>
                  </a:lnTo>
                  <a:lnTo>
                    <a:pt x="5881" y="30453"/>
                  </a:lnTo>
                  <a:lnTo>
                    <a:pt x="5135" y="27776"/>
                  </a:lnTo>
                  <a:lnTo>
                    <a:pt x="4433" y="25407"/>
                  </a:lnTo>
                  <a:lnTo>
                    <a:pt x="3775" y="22116"/>
                  </a:lnTo>
                  <a:lnTo>
                    <a:pt x="3160" y="18562"/>
                  </a:lnTo>
                  <a:lnTo>
                    <a:pt x="2327" y="15446"/>
                  </a:lnTo>
                  <a:lnTo>
                    <a:pt x="2327" y="15402"/>
                  </a:lnTo>
                  <a:lnTo>
                    <a:pt x="352" y="11497"/>
                  </a:lnTo>
                  <a:lnTo>
                    <a:pt x="571" y="11102"/>
                  </a:lnTo>
                  <a:lnTo>
                    <a:pt x="2151" y="9215"/>
                  </a:lnTo>
                  <a:lnTo>
                    <a:pt x="4696" y="7021"/>
                  </a:lnTo>
                  <a:lnTo>
                    <a:pt x="5442" y="6582"/>
                  </a:lnTo>
                  <a:lnTo>
                    <a:pt x="6495" y="5792"/>
                  </a:lnTo>
                  <a:lnTo>
                    <a:pt x="8207" y="5441"/>
                  </a:lnTo>
                  <a:lnTo>
                    <a:pt x="10313" y="4695"/>
                  </a:lnTo>
                  <a:lnTo>
                    <a:pt x="13209" y="3511"/>
                  </a:lnTo>
                  <a:lnTo>
                    <a:pt x="13253" y="3511"/>
                  </a:lnTo>
                  <a:lnTo>
                    <a:pt x="14745" y="2677"/>
                  </a:lnTo>
                  <a:lnTo>
                    <a:pt x="18124" y="307"/>
                  </a:lnTo>
                  <a:lnTo>
                    <a:pt x="18168" y="263"/>
                  </a:lnTo>
                  <a:lnTo>
                    <a:pt x="18168" y="176"/>
                  </a:lnTo>
                  <a:lnTo>
                    <a:pt x="18168" y="132"/>
                  </a:lnTo>
                  <a:lnTo>
                    <a:pt x="18168" y="44"/>
                  </a:lnTo>
                  <a:lnTo>
                    <a:pt x="1812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6" name="Google Shape;7966;p246"/>
            <p:cNvSpPr/>
            <p:nvPr/>
          </p:nvSpPr>
          <p:spPr>
            <a:xfrm>
              <a:off x="489325" y="2325975"/>
              <a:ext cx="527700" cy="2220375"/>
            </a:xfrm>
            <a:custGeom>
              <a:avLst/>
              <a:gdLst/>
              <a:ahLst/>
              <a:cxnLst/>
              <a:rect l="l" t="t" r="r" b="b"/>
              <a:pathLst>
                <a:path w="21108" h="88815" extrusionOk="0">
                  <a:moveTo>
                    <a:pt x="20844" y="1"/>
                  </a:moveTo>
                  <a:lnTo>
                    <a:pt x="17509" y="1844"/>
                  </a:lnTo>
                  <a:lnTo>
                    <a:pt x="15315" y="3204"/>
                  </a:lnTo>
                  <a:lnTo>
                    <a:pt x="13779" y="4082"/>
                  </a:lnTo>
                  <a:lnTo>
                    <a:pt x="12243" y="5047"/>
                  </a:lnTo>
                  <a:lnTo>
                    <a:pt x="10707" y="6056"/>
                  </a:lnTo>
                  <a:lnTo>
                    <a:pt x="9216" y="7066"/>
                  </a:lnTo>
                  <a:lnTo>
                    <a:pt x="8470" y="7636"/>
                  </a:lnTo>
                  <a:lnTo>
                    <a:pt x="7811" y="8163"/>
                  </a:lnTo>
                  <a:lnTo>
                    <a:pt x="7109" y="8733"/>
                  </a:lnTo>
                  <a:lnTo>
                    <a:pt x="6495" y="9347"/>
                  </a:lnTo>
                  <a:lnTo>
                    <a:pt x="5881" y="9918"/>
                  </a:lnTo>
                  <a:lnTo>
                    <a:pt x="5310" y="10576"/>
                  </a:lnTo>
                  <a:lnTo>
                    <a:pt x="4784" y="11190"/>
                  </a:lnTo>
                  <a:lnTo>
                    <a:pt x="4301" y="11849"/>
                  </a:lnTo>
                  <a:lnTo>
                    <a:pt x="3292" y="13121"/>
                  </a:lnTo>
                  <a:lnTo>
                    <a:pt x="3292" y="13165"/>
                  </a:lnTo>
                  <a:lnTo>
                    <a:pt x="1185" y="17860"/>
                  </a:lnTo>
                  <a:lnTo>
                    <a:pt x="220" y="20712"/>
                  </a:lnTo>
                  <a:lnTo>
                    <a:pt x="176" y="20712"/>
                  </a:lnTo>
                  <a:lnTo>
                    <a:pt x="1" y="22204"/>
                  </a:lnTo>
                  <a:lnTo>
                    <a:pt x="1" y="22248"/>
                  </a:lnTo>
                  <a:lnTo>
                    <a:pt x="132" y="25495"/>
                  </a:lnTo>
                  <a:lnTo>
                    <a:pt x="176" y="25539"/>
                  </a:lnTo>
                  <a:lnTo>
                    <a:pt x="834" y="29532"/>
                  </a:lnTo>
                  <a:lnTo>
                    <a:pt x="834" y="29576"/>
                  </a:lnTo>
                  <a:lnTo>
                    <a:pt x="1493" y="31946"/>
                  </a:lnTo>
                  <a:lnTo>
                    <a:pt x="2414" y="34579"/>
                  </a:lnTo>
                  <a:lnTo>
                    <a:pt x="3467" y="37124"/>
                  </a:lnTo>
                  <a:lnTo>
                    <a:pt x="4389" y="39362"/>
                  </a:lnTo>
                  <a:lnTo>
                    <a:pt x="4959" y="41029"/>
                  </a:lnTo>
                  <a:lnTo>
                    <a:pt x="5486" y="42960"/>
                  </a:lnTo>
                  <a:lnTo>
                    <a:pt x="5661" y="44232"/>
                  </a:lnTo>
                  <a:lnTo>
                    <a:pt x="5573" y="46734"/>
                  </a:lnTo>
                  <a:lnTo>
                    <a:pt x="5881" y="48928"/>
                  </a:lnTo>
                  <a:lnTo>
                    <a:pt x="6363" y="51648"/>
                  </a:lnTo>
                  <a:lnTo>
                    <a:pt x="6276" y="56343"/>
                  </a:lnTo>
                  <a:lnTo>
                    <a:pt x="6188" y="58625"/>
                  </a:lnTo>
                  <a:lnTo>
                    <a:pt x="6188" y="61346"/>
                  </a:lnTo>
                  <a:lnTo>
                    <a:pt x="6276" y="65690"/>
                  </a:lnTo>
                  <a:lnTo>
                    <a:pt x="6276" y="65778"/>
                  </a:lnTo>
                  <a:lnTo>
                    <a:pt x="6539" y="66304"/>
                  </a:lnTo>
                  <a:lnTo>
                    <a:pt x="6583" y="66348"/>
                  </a:lnTo>
                  <a:lnTo>
                    <a:pt x="8996" y="68674"/>
                  </a:lnTo>
                  <a:lnTo>
                    <a:pt x="10839" y="70385"/>
                  </a:lnTo>
                  <a:lnTo>
                    <a:pt x="12902" y="71965"/>
                  </a:lnTo>
                  <a:lnTo>
                    <a:pt x="14745" y="73369"/>
                  </a:lnTo>
                  <a:lnTo>
                    <a:pt x="16412" y="74378"/>
                  </a:lnTo>
                  <a:lnTo>
                    <a:pt x="17948" y="75168"/>
                  </a:lnTo>
                  <a:lnTo>
                    <a:pt x="18825" y="76528"/>
                  </a:lnTo>
                  <a:lnTo>
                    <a:pt x="19440" y="77976"/>
                  </a:lnTo>
                  <a:lnTo>
                    <a:pt x="19747" y="80126"/>
                  </a:lnTo>
                  <a:lnTo>
                    <a:pt x="20054" y="82759"/>
                  </a:lnTo>
                  <a:lnTo>
                    <a:pt x="19922" y="84953"/>
                  </a:lnTo>
                  <a:lnTo>
                    <a:pt x="19703" y="87147"/>
                  </a:lnTo>
                  <a:lnTo>
                    <a:pt x="19615" y="88639"/>
                  </a:lnTo>
                  <a:lnTo>
                    <a:pt x="19659" y="88683"/>
                  </a:lnTo>
                  <a:lnTo>
                    <a:pt x="19659" y="88771"/>
                  </a:lnTo>
                  <a:lnTo>
                    <a:pt x="19747" y="88815"/>
                  </a:lnTo>
                  <a:lnTo>
                    <a:pt x="19791" y="88815"/>
                  </a:lnTo>
                  <a:lnTo>
                    <a:pt x="19922" y="88771"/>
                  </a:lnTo>
                  <a:lnTo>
                    <a:pt x="19966" y="88727"/>
                  </a:lnTo>
                  <a:lnTo>
                    <a:pt x="19966" y="88639"/>
                  </a:lnTo>
                  <a:lnTo>
                    <a:pt x="20054" y="87191"/>
                  </a:lnTo>
                  <a:lnTo>
                    <a:pt x="20273" y="84997"/>
                  </a:lnTo>
                  <a:lnTo>
                    <a:pt x="20405" y="82759"/>
                  </a:lnTo>
                  <a:lnTo>
                    <a:pt x="20405" y="82715"/>
                  </a:lnTo>
                  <a:lnTo>
                    <a:pt x="20098" y="80083"/>
                  </a:lnTo>
                  <a:lnTo>
                    <a:pt x="19791" y="77889"/>
                  </a:lnTo>
                  <a:lnTo>
                    <a:pt x="19791" y="77845"/>
                  </a:lnTo>
                  <a:lnTo>
                    <a:pt x="19133" y="76397"/>
                  </a:lnTo>
                  <a:lnTo>
                    <a:pt x="19133" y="76353"/>
                  </a:lnTo>
                  <a:lnTo>
                    <a:pt x="18211" y="74905"/>
                  </a:lnTo>
                  <a:lnTo>
                    <a:pt x="18167" y="74861"/>
                  </a:lnTo>
                  <a:lnTo>
                    <a:pt x="16587" y="74071"/>
                  </a:lnTo>
                  <a:lnTo>
                    <a:pt x="14964" y="73062"/>
                  </a:lnTo>
                  <a:lnTo>
                    <a:pt x="13121" y="71658"/>
                  </a:lnTo>
                  <a:lnTo>
                    <a:pt x="11102" y="70078"/>
                  </a:lnTo>
                  <a:lnTo>
                    <a:pt x="9216" y="68410"/>
                  </a:lnTo>
                  <a:lnTo>
                    <a:pt x="6846" y="66129"/>
                  </a:lnTo>
                  <a:lnTo>
                    <a:pt x="6627" y="65646"/>
                  </a:lnTo>
                  <a:lnTo>
                    <a:pt x="6539" y="61346"/>
                  </a:lnTo>
                  <a:lnTo>
                    <a:pt x="6539" y="58625"/>
                  </a:lnTo>
                  <a:lnTo>
                    <a:pt x="6627" y="56343"/>
                  </a:lnTo>
                  <a:lnTo>
                    <a:pt x="6714" y="51648"/>
                  </a:lnTo>
                  <a:lnTo>
                    <a:pt x="6714" y="51604"/>
                  </a:lnTo>
                  <a:lnTo>
                    <a:pt x="6232" y="48884"/>
                  </a:lnTo>
                  <a:lnTo>
                    <a:pt x="5925" y="46690"/>
                  </a:lnTo>
                  <a:lnTo>
                    <a:pt x="6012" y="44232"/>
                  </a:lnTo>
                  <a:lnTo>
                    <a:pt x="6012" y="44188"/>
                  </a:lnTo>
                  <a:lnTo>
                    <a:pt x="5837" y="42916"/>
                  </a:lnTo>
                  <a:lnTo>
                    <a:pt x="5310" y="40897"/>
                  </a:lnTo>
                  <a:lnTo>
                    <a:pt x="4696" y="39230"/>
                  </a:lnTo>
                  <a:lnTo>
                    <a:pt x="3818" y="36992"/>
                  </a:lnTo>
                  <a:lnTo>
                    <a:pt x="2765" y="34447"/>
                  </a:lnTo>
                  <a:lnTo>
                    <a:pt x="1800" y="31858"/>
                  </a:lnTo>
                  <a:lnTo>
                    <a:pt x="1142" y="29489"/>
                  </a:lnTo>
                  <a:lnTo>
                    <a:pt x="483" y="25495"/>
                  </a:lnTo>
                  <a:lnTo>
                    <a:pt x="352" y="22248"/>
                  </a:lnTo>
                  <a:lnTo>
                    <a:pt x="527" y="20800"/>
                  </a:lnTo>
                  <a:lnTo>
                    <a:pt x="1493" y="17992"/>
                  </a:lnTo>
                  <a:lnTo>
                    <a:pt x="3599" y="13341"/>
                  </a:lnTo>
                  <a:lnTo>
                    <a:pt x="4608" y="12068"/>
                  </a:lnTo>
                  <a:lnTo>
                    <a:pt x="5091" y="11410"/>
                  </a:lnTo>
                  <a:lnTo>
                    <a:pt x="5573" y="10796"/>
                  </a:lnTo>
                  <a:lnTo>
                    <a:pt x="6144" y="10181"/>
                  </a:lnTo>
                  <a:lnTo>
                    <a:pt x="6758" y="9567"/>
                  </a:lnTo>
                  <a:lnTo>
                    <a:pt x="7373" y="8996"/>
                  </a:lnTo>
                  <a:lnTo>
                    <a:pt x="8031" y="8426"/>
                  </a:lnTo>
                  <a:lnTo>
                    <a:pt x="9435" y="7329"/>
                  </a:lnTo>
                  <a:lnTo>
                    <a:pt x="10927" y="6320"/>
                  </a:lnTo>
                  <a:lnTo>
                    <a:pt x="12419" y="5354"/>
                  </a:lnTo>
                  <a:lnTo>
                    <a:pt x="13955" y="4389"/>
                  </a:lnTo>
                  <a:lnTo>
                    <a:pt x="15490" y="3468"/>
                  </a:lnTo>
                  <a:lnTo>
                    <a:pt x="17684" y="2151"/>
                  </a:lnTo>
                  <a:lnTo>
                    <a:pt x="21019" y="308"/>
                  </a:lnTo>
                  <a:lnTo>
                    <a:pt x="21063" y="264"/>
                  </a:lnTo>
                  <a:lnTo>
                    <a:pt x="21107" y="220"/>
                  </a:lnTo>
                  <a:lnTo>
                    <a:pt x="21107" y="133"/>
                  </a:lnTo>
                  <a:lnTo>
                    <a:pt x="21063" y="89"/>
                  </a:lnTo>
                  <a:lnTo>
                    <a:pt x="21019" y="45"/>
                  </a:lnTo>
                  <a:lnTo>
                    <a:pt x="2097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7" name="Google Shape;7967;p246"/>
            <p:cNvSpPr/>
            <p:nvPr/>
          </p:nvSpPr>
          <p:spPr>
            <a:xfrm>
              <a:off x="261150" y="2997350"/>
              <a:ext cx="377400" cy="1344975"/>
            </a:xfrm>
            <a:custGeom>
              <a:avLst/>
              <a:gdLst/>
              <a:ahLst/>
              <a:cxnLst/>
              <a:rect l="l" t="t" r="r" b="b"/>
              <a:pathLst>
                <a:path w="15096" h="53799" extrusionOk="0">
                  <a:moveTo>
                    <a:pt x="88" y="1"/>
                  </a:moveTo>
                  <a:lnTo>
                    <a:pt x="44" y="45"/>
                  </a:lnTo>
                  <a:lnTo>
                    <a:pt x="0" y="89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2326" y="5223"/>
                  </a:lnTo>
                  <a:lnTo>
                    <a:pt x="4871" y="9479"/>
                  </a:lnTo>
                  <a:lnTo>
                    <a:pt x="6670" y="12989"/>
                  </a:lnTo>
                  <a:lnTo>
                    <a:pt x="8206" y="16149"/>
                  </a:lnTo>
                  <a:lnTo>
                    <a:pt x="8996" y="17904"/>
                  </a:lnTo>
                  <a:lnTo>
                    <a:pt x="9259" y="18694"/>
                  </a:lnTo>
                  <a:lnTo>
                    <a:pt x="9347" y="21283"/>
                  </a:lnTo>
                  <a:lnTo>
                    <a:pt x="9391" y="25671"/>
                  </a:lnTo>
                  <a:lnTo>
                    <a:pt x="9391" y="28918"/>
                  </a:lnTo>
                  <a:lnTo>
                    <a:pt x="9479" y="36114"/>
                  </a:lnTo>
                  <a:lnTo>
                    <a:pt x="9830" y="42433"/>
                  </a:lnTo>
                  <a:lnTo>
                    <a:pt x="9961" y="43442"/>
                  </a:lnTo>
                  <a:lnTo>
                    <a:pt x="9961" y="43486"/>
                  </a:lnTo>
                  <a:lnTo>
                    <a:pt x="10751" y="45505"/>
                  </a:lnTo>
                  <a:lnTo>
                    <a:pt x="11936" y="48006"/>
                  </a:lnTo>
                  <a:lnTo>
                    <a:pt x="12901" y="49980"/>
                  </a:lnTo>
                  <a:lnTo>
                    <a:pt x="13603" y="51604"/>
                  </a:lnTo>
                  <a:lnTo>
                    <a:pt x="14744" y="53710"/>
                  </a:lnTo>
                  <a:lnTo>
                    <a:pt x="14832" y="53754"/>
                  </a:lnTo>
                  <a:lnTo>
                    <a:pt x="14920" y="53798"/>
                  </a:lnTo>
                  <a:lnTo>
                    <a:pt x="15008" y="53754"/>
                  </a:lnTo>
                  <a:lnTo>
                    <a:pt x="15052" y="53710"/>
                  </a:lnTo>
                  <a:lnTo>
                    <a:pt x="15095" y="53666"/>
                  </a:lnTo>
                  <a:lnTo>
                    <a:pt x="15095" y="53623"/>
                  </a:lnTo>
                  <a:lnTo>
                    <a:pt x="15052" y="53535"/>
                  </a:lnTo>
                  <a:lnTo>
                    <a:pt x="13911" y="51428"/>
                  </a:lnTo>
                  <a:lnTo>
                    <a:pt x="13209" y="49849"/>
                  </a:lnTo>
                  <a:lnTo>
                    <a:pt x="12243" y="47830"/>
                  </a:lnTo>
                  <a:lnTo>
                    <a:pt x="11058" y="45373"/>
                  </a:lnTo>
                  <a:lnTo>
                    <a:pt x="10312" y="43398"/>
                  </a:lnTo>
                  <a:lnTo>
                    <a:pt x="10181" y="42433"/>
                  </a:lnTo>
                  <a:lnTo>
                    <a:pt x="9830" y="36114"/>
                  </a:lnTo>
                  <a:lnTo>
                    <a:pt x="9742" y="28918"/>
                  </a:lnTo>
                  <a:lnTo>
                    <a:pt x="9742" y="25671"/>
                  </a:lnTo>
                  <a:lnTo>
                    <a:pt x="9698" y="21283"/>
                  </a:lnTo>
                  <a:lnTo>
                    <a:pt x="9610" y="18650"/>
                  </a:lnTo>
                  <a:lnTo>
                    <a:pt x="9566" y="18606"/>
                  </a:lnTo>
                  <a:lnTo>
                    <a:pt x="9303" y="17816"/>
                  </a:lnTo>
                  <a:lnTo>
                    <a:pt x="8513" y="16017"/>
                  </a:lnTo>
                  <a:lnTo>
                    <a:pt x="6977" y="12814"/>
                  </a:lnTo>
                  <a:lnTo>
                    <a:pt x="5178" y="9347"/>
                  </a:lnTo>
                  <a:lnTo>
                    <a:pt x="2633" y="5047"/>
                  </a:lnTo>
                  <a:lnTo>
                    <a:pt x="308" y="89"/>
                  </a:lnTo>
                  <a:lnTo>
                    <a:pt x="264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8" name="Google Shape;7968;p246"/>
            <p:cNvSpPr/>
            <p:nvPr/>
          </p:nvSpPr>
          <p:spPr>
            <a:xfrm>
              <a:off x="238125" y="3076350"/>
              <a:ext cx="340075" cy="1220975"/>
            </a:xfrm>
            <a:custGeom>
              <a:avLst/>
              <a:gdLst/>
              <a:ahLst/>
              <a:cxnLst/>
              <a:rect l="l" t="t" r="r" b="b"/>
              <a:pathLst>
                <a:path w="13603" h="48839" extrusionOk="0">
                  <a:moveTo>
                    <a:pt x="132" y="0"/>
                  </a:moveTo>
                  <a:lnTo>
                    <a:pt x="44" y="44"/>
                  </a:lnTo>
                  <a:lnTo>
                    <a:pt x="44" y="88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1448" y="3905"/>
                  </a:lnTo>
                  <a:lnTo>
                    <a:pt x="1492" y="3949"/>
                  </a:lnTo>
                  <a:lnTo>
                    <a:pt x="4344" y="6889"/>
                  </a:lnTo>
                  <a:lnTo>
                    <a:pt x="6143" y="10136"/>
                  </a:lnTo>
                  <a:lnTo>
                    <a:pt x="7855" y="13603"/>
                  </a:lnTo>
                  <a:lnTo>
                    <a:pt x="8820" y="15490"/>
                  </a:lnTo>
                  <a:lnTo>
                    <a:pt x="9039" y="16631"/>
                  </a:lnTo>
                  <a:lnTo>
                    <a:pt x="9083" y="18825"/>
                  </a:lnTo>
                  <a:lnTo>
                    <a:pt x="9127" y="21019"/>
                  </a:lnTo>
                  <a:lnTo>
                    <a:pt x="9171" y="25407"/>
                  </a:lnTo>
                  <a:lnTo>
                    <a:pt x="9171" y="28303"/>
                  </a:lnTo>
                  <a:lnTo>
                    <a:pt x="9215" y="31243"/>
                  </a:lnTo>
                  <a:lnTo>
                    <a:pt x="9303" y="34227"/>
                  </a:lnTo>
                  <a:lnTo>
                    <a:pt x="9434" y="37167"/>
                  </a:lnTo>
                  <a:lnTo>
                    <a:pt x="9654" y="40546"/>
                  </a:lnTo>
                  <a:lnTo>
                    <a:pt x="9654" y="40633"/>
                  </a:lnTo>
                  <a:lnTo>
                    <a:pt x="12681" y="47347"/>
                  </a:lnTo>
                  <a:lnTo>
                    <a:pt x="13252" y="48751"/>
                  </a:lnTo>
                  <a:lnTo>
                    <a:pt x="13340" y="48839"/>
                  </a:lnTo>
                  <a:lnTo>
                    <a:pt x="13471" y="48839"/>
                  </a:lnTo>
                  <a:lnTo>
                    <a:pt x="13559" y="48795"/>
                  </a:lnTo>
                  <a:lnTo>
                    <a:pt x="13559" y="48751"/>
                  </a:lnTo>
                  <a:lnTo>
                    <a:pt x="13603" y="48707"/>
                  </a:lnTo>
                  <a:lnTo>
                    <a:pt x="13559" y="48620"/>
                  </a:lnTo>
                  <a:lnTo>
                    <a:pt x="13033" y="47215"/>
                  </a:lnTo>
                  <a:lnTo>
                    <a:pt x="10005" y="40502"/>
                  </a:lnTo>
                  <a:lnTo>
                    <a:pt x="9785" y="37167"/>
                  </a:lnTo>
                  <a:lnTo>
                    <a:pt x="9654" y="34183"/>
                  </a:lnTo>
                  <a:lnTo>
                    <a:pt x="9566" y="31243"/>
                  </a:lnTo>
                  <a:lnTo>
                    <a:pt x="9522" y="28303"/>
                  </a:lnTo>
                  <a:lnTo>
                    <a:pt x="9522" y="25407"/>
                  </a:lnTo>
                  <a:lnTo>
                    <a:pt x="9478" y="21019"/>
                  </a:lnTo>
                  <a:lnTo>
                    <a:pt x="9434" y="18825"/>
                  </a:lnTo>
                  <a:lnTo>
                    <a:pt x="9390" y="16631"/>
                  </a:lnTo>
                  <a:lnTo>
                    <a:pt x="9390" y="16587"/>
                  </a:lnTo>
                  <a:lnTo>
                    <a:pt x="9171" y="15402"/>
                  </a:lnTo>
                  <a:lnTo>
                    <a:pt x="9171" y="15314"/>
                  </a:lnTo>
                  <a:lnTo>
                    <a:pt x="8162" y="13428"/>
                  </a:lnTo>
                  <a:lnTo>
                    <a:pt x="6450" y="9961"/>
                  </a:lnTo>
                  <a:lnTo>
                    <a:pt x="4651" y="6714"/>
                  </a:lnTo>
                  <a:lnTo>
                    <a:pt x="4607" y="6670"/>
                  </a:lnTo>
                  <a:lnTo>
                    <a:pt x="1755" y="3730"/>
                  </a:lnTo>
                  <a:lnTo>
                    <a:pt x="351" y="132"/>
                  </a:lnTo>
                  <a:lnTo>
                    <a:pt x="307" y="44"/>
                  </a:lnTo>
                  <a:lnTo>
                    <a:pt x="26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9" name="Google Shape;7969;p246"/>
            <p:cNvSpPr/>
            <p:nvPr/>
          </p:nvSpPr>
          <p:spPr>
            <a:xfrm>
              <a:off x="343425" y="3363750"/>
              <a:ext cx="188700" cy="900675"/>
            </a:xfrm>
            <a:custGeom>
              <a:avLst/>
              <a:gdLst/>
              <a:ahLst/>
              <a:cxnLst/>
              <a:rect l="l" t="t" r="r" b="b"/>
              <a:pathLst>
                <a:path w="7548" h="36027" extrusionOk="0">
                  <a:moveTo>
                    <a:pt x="176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44" y="132"/>
                  </a:lnTo>
                  <a:lnTo>
                    <a:pt x="1" y="220"/>
                  </a:lnTo>
                  <a:lnTo>
                    <a:pt x="44" y="264"/>
                  </a:lnTo>
                  <a:lnTo>
                    <a:pt x="3467" y="6144"/>
                  </a:lnTo>
                  <a:lnTo>
                    <a:pt x="3686" y="10488"/>
                  </a:lnTo>
                  <a:lnTo>
                    <a:pt x="3774" y="13823"/>
                  </a:lnTo>
                  <a:lnTo>
                    <a:pt x="3774" y="16675"/>
                  </a:lnTo>
                  <a:lnTo>
                    <a:pt x="3862" y="21063"/>
                  </a:lnTo>
                  <a:lnTo>
                    <a:pt x="4257" y="28479"/>
                  </a:lnTo>
                  <a:lnTo>
                    <a:pt x="4432" y="29576"/>
                  </a:lnTo>
                  <a:lnTo>
                    <a:pt x="4432" y="29620"/>
                  </a:lnTo>
                  <a:lnTo>
                    <a:pt x="5705" y="32648"/>
                  </a:lnTo>
                  <a:lnTo>
                    <a:pt x="7197" y="35939"/>
                  </a:lnTo>
                  <a:lnTo>
                    <a:pt x="7285" y="36027"/>
                  </a:lnTo>
                  <a:lnTo>
                    <a:pt x="7460" y="36027"/>
                  </a:lnTo>
                  <a:lnTo>
                    <a:pt x="7504" y="35983"/>
                  </a:lnTo>
                  <a:lnTo>
                    <a:pt x="7548" y="35939"/>
                  </a:lnTo>
                  <a:lnTo>
                    <a:pt x="7548" y="35851"/>
                  </a:lnTo>
                  <a:lnTo>
                    <a:pt x="7548" y="35807"/>
                  </a:lnTo>
                  <a:lnTo>
                    <a:pt x="6012" y="32516"/>
                  </a:lnTo>
                  <a:lnTo>
                    <a:pt x="4784" y="29488"/>
                  </a:lnTo>
                  <a:lnTo>
                    <a:pt x="4608" y="28435"/>
                  </a:lnTo>
                  <a:lnTo>
                    <a:pt x="4213" y="21063"/>
                  </a:lnTo>
                  <a:lnTo>
                    <a:pt x="4125" y="16675"/>
                  </a:lnTo>
                  <a:lnTo>
                    <a:pt x="4125" y="13823"/>
                  </a:lnTo>
                  <a:lnTo>
                    <a:pt x="4038" y="10444"/>
                  </a:lnTo>
                  <a:lnTo>
                    <a:pt x="3818" y="6100"/>
                  </a:lnTo>
                  <a:lnTo>
                    <a:pt x="3818" y="6012"/>
                  </a:lnTo>
                  <a:lnTo>
                    <a:pt x="352" y="89"/>
                  </a:lnTo>
                  <a:lnTo>
                    <a:pt x="308" y="45"/>
                  </a:lnTo>
                  <a:lnTo>
                    <a:pt x="220" y="45"/>
                  </a:lnTo>
                  <a:lnTo>
                    <a:pt x="17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0" name="Google Shape;7970;p246"/>
            <p:cNvSpPr/>
            <p:nvPr/>
          </p:nvSpPr>
          <p:spPr>
            <a:xfrm>
              <a:off x="2699800" y="3180550"/>
              <a:ext cx="204075" cy="111925"/>
            </a:xfrm>
            <a:custGeom>
              <a:avLst/>
              <a:gdLst/>
              <a:ahLst/>
              <a:cxnLst/>
              <a:rect l="l" t="t" r="r" b="b"/>
              <a:pathLst>
                <a:path w="8163" h="4477" extrusionOk="0">
                  <a:moveTo>
                    <a:pt x="4828" y="1"/>
                  </a:moveTo>
                  <a:lnTo>
                    <a:pt x="4740" y="45"/>
                  </a:lnTo>
                  <a:lnTo>
                    <a:pt x="2590" y="1054"/>
                  </a:lnTo>
                  <a:lnTo>
                    <a:pt x="922" y="1712"/>
                  </a:lnTo>
                  <a:lnTo>
                    <a:pt x="879" y="1756"/>
                  </a:lnTo>
                  <a:lnTo>
                    <a:pt x="220" y="2326"/>
                  </a:lnTo>
                  <a:lnTo>
                    <a:pt x="133" y="2414"/>
                  </a:lnTo>
                  <a:lnTo>
                    <a:pt x="1" y="2853"/>
                  </a:lnTo>
                  <a:lnTo>
                    <a:pt x="1" y="2941"/>
                  </a:lnTo>
                  <a:lnTo>
                    <a:pt x="176" y="3511"/>
                  </a:lnTo>
                  <a:lnTo>
                    <a:pt x="220" y="3555"/>
                  </a:lnTo>
                  <a:lnTo>
                    <a:pt x="703" y="4038"/>
                  </a:lnTo>
                  <a:lnTo>
                    <a:pt x="747" y="4038"/>
                  </a:lnTo>
                  <a:lnTo>
                    <a:pt x="1361" y="4345"/>
                  </a:lnTo>
                  <a:lnTo>
                    <a:pt x="1449" y="4389"/>
                  </a:lnTo>
                  <a:lnTo>
                    <a:pt x="3029" y="4477"/>
                  </a:lnTo>
                  <a:lnTo>
                    <a:pt x="3073" y="4477"/>
                  </a:lnTo>
                  <a:lnTo>
                    <a:pt x="5179" y="4038"/>
                  </a:lnTo>
                  <a:lnTo>
                    <a:pt x="8031" y="3204"/>
                  </a:lnTo>
                  <a:lnTo>
                    <a:pt x="8119" y="3160"/>
                  </a:lnTo>
                  <a:lnTo>
                    <a:pt x="8163" y="3116"/>
                  </a:lnTo>
                  <a:lnTo>
                    <a:pt x="8163" y="3029"/>
                  </a:lnTo>
                  <a:lnTo>
                    <a:pt x="8163" y="2985"/>
                  </a:lnTo>
                  <a:lnTo>
                    <a:pt x="8119" y="2897"/>
                  </a:lnTo>
                  <a:lnTo>
                    <a:pt x="8075" y="2897"/>
                  </a:lnTo>
                  <a:lnTo>
                    <a:pt x="8031" y="2853"/>
                  </a:lnTo>
                  <a:lnTo>
                    <a:pt x="7943" y="2853"/>
                  </a:lnTo>
                  <a:lnTo>
                    <a:pt x="5091" y="3687"/>
                  </a:lnTo>
                  <a:lnTo>
                    <a:pt x="3029" y="4126"/>
                  </a:lnTo>
                  <a:lnTo>
                    <a:pt x="1493" y="4038"/>
                  </a:lnTo>
                  <a:lnTo>
                    <a:pt x="922" y="3774"/>
                  </a:lnTo>
                  <a:lnTo>
                    <a:pt x="527" y="3336"/>
                  </a:lnTo>
                  <a:lnTo>
                    <a:pt x="352" y="2897"/>
                  </a:lnTo>
                  <a:lnTo>
                    <a:pt x="484" y="2590"/>
                  </a:lnTo>
                  <a:lnTo>
                    <a:pt x="1098" y="2063"/>
                  </a:lnTo>
                  <a:lnTo>
                    <a:pt x="2722" y="1361"/>
                  </a:lnTo>
                  <a:lnTo>
                    <a:pt x="4916" y="352"/>
                  </a:lnTo>
                  <a:lnTo>
                    <a:pt x="4959" y="308"/>
                  </a:lnTo>
                  <a:lnTo>
                    <a:pt x="5003" y="264"/>
                  </a:lnTo>
                  <a:lnTo>
                    <a:pt x="5003" y="176"/>
                  </a:lnTo>
                  <a:lnTo>
                    <a:pt x="5003" y="132"/>
                  </a:lnTo>
                  <a:lnTo>
                    <a:pt x="4959" y="45"/>
                  </a:lnTo>
                  <a:lnTo>
                    <a:pt x="4872" y="45"/>
                  </a:lnTo>
                  <a:lnTo>
                    <a:pt x="482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1" name="Google Shape;7971;p246"/>
            <p:cNvSpPr/>
            <p:nvPr/>
          </p:nvSpPr>
          <p:spPr>
            <a:xfrm>
              <a:off x="3153975" y="3567800"/>
              <a:ext cx="561700" cy="625325"/>
            </a:xfrm>
            <a:custGeom>
              <a:avLst/>
              <a:gdLst/>
              <a:ahLst/>
              <a:cxnLst/>
              <a:rect l="l" t="t" r="r" b="b"/>
              <a:pathLst>
                <a:path w="22468" h="25013" extrusionOk="0">
                  <a:moveTo>
                    <a:pt x="3774" y="1"/>
                  </a:moveTo>
                  <a:lnTo>
                    <a:pt x="3730" y="44"/>
                  </a:lnTo>
                  <a:lnTo>
                    <a:pt x="3686" y="88"/>
                  </a:lnTo>
                  <a:lnTo>
                    <a:pt x="2151" y="3599"/>
                  </a:lnTo>
                  <a:lnTo>
                    <a:pt x="1361" y="5442"/>
                  </a:lnTo>
                  <a:lnTo>
                    <a:pt x="1361" y="5486"/>
                  </a:lnTo>
                  <a:lnTo>
                    <a:pt x="703" y="8733"/>
                  </a:lnTo>
                  <a:lnTo>
                    <a:pt x="132" y="11629"/>
                  </a:lnTo>
                  <a:lnTo>
                    <a:pt x="0" y="12331"/>
                  </a:lnTo>
                  <a:lnTo>
                    <a:pt x="0" y="12463"/>
                  </a:lnTo>
                  <a:lnTo>
                    <a:pt x="88" y="12506"/>
                  </a:lnTo>
                  <a:lnTo>
                    <a:pt x="3335" y="14788"/>
                  </a:lnTo>
                  <a:lnTo>
                    <a:pt x="3862" y="15534"/>
                  </a:lnTo>
                  <a:lnTo>
                    <a:pt x="4915" y="17860"/>
                  </a:lnTo>
                  <a:lnTo>
                    <a:pt x="6012" y="19747"/>
                  </a:lnTo>
                  <a:lnTo>
                    <a:pt x="6012" y="19791"/>
                  </a:lnTo>
                  <a:lnTo>
                    <a:pt x="7241" y="21326"/>
                  </a:lnTo>
                  <a:lnTo>
                    <a:pt x="7285" y="21370"/>
                  </a:lnTo>
                  <a:lnTo>
                    <a:pt x="8645" y="22072"/>
                  </a:lnTo>
                  <a:lnTo>
                    <a:pt x="9523" y="22379"/>
                  </a:lnTo>
                  <a:lnTo>
                    <a:pt x="9566" y="22423"/>
                  </a:lnTo>
                  <a:lnTo>
                    <a:pt x="12243" y="22818"/>
                  </a:lnTo>
                  <a:lnTo>
                    <a:pt x="14525" y="23038"/>
                  </a:lnTo>
                  <a:lnTo>
                    <a:pt x="18079" y="24266"/>
                  </a:lnTo>
                  <a:lnTo>
                    <a:pt x="20273" y="24881"/>
                  </a:lnTo>
                  <a:lnTo>
                    <a:pt x="20317" y="24881"/>
                  </a:lnTo>
                  <a:lnTo>
                    <a:pt x="21326" y="25012"/>
                  </a:lnTo>
                  <a:lnTo>
                    <a:pt x="21414" y="25012"/>
                  </a:lnTo>
                  <a:lnTo>
                    <a:pt x="22336" y="24749"/>
                  </a:lnTo>
                  <a:lnTo>
                    <a:pt x="22423" y="24705"/>
                  </a:lnTo>
                  <a:lnTo>
                    <a:pt x="22467" y="24661"/>
                  </a:lnTo>
                  <a:lnTo>
                    <a:pt x="22467" y="24617"/>
                  </a:lnTo>
                  <a:lnTo>
                    <a:pt x="22467" y="24530"/>
                  </a:lnTo>
                  <a:lnTo>
                    <a:pt x="22467" y="24486"/>
                  </a:lnTo>
                  <a:lnTo>
                    <a:pt x="22423" y="24442"/>
                  </a:lnTo>
                  <a:lnTo>
                    <a:pt x="22336" y="24398"/>
                  </a:lnTo>
                  <a:lnTo>
                    <a:pt x="22248" y="24398"/>
                  </a:lnTo>
                  <a:lnTo>
                    <a:pt x="21326" y="24661"/>
                  </a:lnTo>
                  <a:lnTo>
                    <a:pt x="20361" y="24530"/>
                  </a:lnTo>
                  <a:lnTo>
                    <a:pt x="18211" y="23915"/>
                  </a:lnTo>
                  <a:lnTo>
                    <a:pt x="14613" y="22731"/>
                  </a:lnTo>
                  <a:lnTo>
                    <a:pt x="12287" y="22467"/>
                  </a:lnTo>
                  <a:lnTo>
                    <a:pt x="9610" y="22072"/>
                  </a:lnTo>
                  <a:lnTo>
                    <a:pt x="8777" y="21765"/>
                  </a:lnTo>
                  <a:lnTo>
                    <a:pt x="7460" y="21107"/>
                  </a:lnTo>
                  <a:lnTo>
                    <a:pt x="6319" y="19571"/>
                  </a:lnTo>
                  <a:lnTo>
                    <a:pt x="5222" y="17684"/>
                  </a:lnTo>
                  <a:lnTo>
                    <a:pt x="4169" y="15359"/>
                  </a:lnTo>
                  <a:lnTo>
                    <a:pt x="4169" y="15315"/>
                  </a:lnTo>
                  <a:lnTo>
                    <a:pt x="3643" y="14569"/>
                  </a:lnTo>
                  <a:lnTo>
                    <a:pt x="3599" y="14525"/>
                  </a:lnTo>
                  <a:lnTo>
                    <a:pt x="351" y="12287"/>
                  </a:lnTo>
                  <a:lnTo>
                    <a:pt x="483" y="11673"/>
                  </a:lnTo>
                  <a:lnTo>
                    <a:pt x="1054" y="8820"/>
                  </a:lnTo>
                  <a:lnTo>
                    <a:pt x="1712" y="5573"/>
                  </a:lnTo>
                  <a:lnTo>
                    <a:pt x="2458" y="3730"/>
                  </a:lnTo>
                  <a:lnTo>
                    <a:pt x="3994" y="220"/>
                  </a:lnTo>
                  <a:lnTo>
                    <a:pt x="3994" y="176"/>
                  </a:lnTo>
                  <a:lnTo>
                    <a:pt x="3994" y="88"/>
                  </a:lnTo>
                  <a:lnTo>
                    <a:pt x="3950" y="44"/>
                  </a:lnTo>
                  <a:lnTo>
                    <a:pt x="390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2" name="Google Shape;7972;p246"/>
            <p:cNvSpPr/>
            <p:nvPr/>
          </p:nvSpPr>
          <p:spPr>
            <a:xfrm>
              <a:off x="2632900" y="3118025"/>
              <a:ext cx="307175" cy="222725"/>
            </a:xfrm>
            <a:custGeom>
              <a:avLst/>
              <a:gdLst/>
              <a:ahLst/>
              <a:cxnLst/>
              <a:rect l="l" t="t" r="r" b="b"/>
              <a:pathLst>
                <a:path w="12287" h="8909" extrusionOk="0">
                  <a:moveTo>
                    <a:pt x="4695" y="1"/>
                  </a:moveTo>
                  <a:lnTo>
                    <a:pt x="4608" y="44"/>
                  </a:lnTo>
                  <a:lnTo>
                    <a:pt x="4564" y="88"/>
                  </a:lnTo>
                  <a:lnTo>
                    <a:pt x="3116" y="2238"/>
                  </a:lnTo>
                  <a:lnTo>
                    <a:pt x="2106" y="3116"/>
                  </a:lnTo>
                  <a:lnTo>
                    <a:pt x="2106" y="3160"/>
                  </a:lnTo>
                  <a:lnTo>
                    <a:pt x="746" y="4784"/>
                  </a:lnTo>
                  <a:lnTo>
                    <a:pt x="746" y="4827"/>
                  </a:lnTo>
                  <a:lnTo>
                    <a:pt x="0" y="6232"/>
                  </a:lnTo>
                  <a:lnTo>
                    <a:pt x="0" y="6319"/>
                  </a:lnTo>
                  <a:lnTo>
                    <a:pt x="0" y="6407"/>
                  </a:lnTo>
                  <a:lnTo>
                    <a:pt x="307" y="6934"/>
                  </a:lnTo>
                  <a:lnTo>
                    <a:pt x="351" y="6978"/>
                  </a:lnTo>
                  <a:lnTo>
                    <a:pt x="2633" y="8426"/>
                  </a:lnTo>
                  <a:lnTo>
                    <a:pt x="2677" y="8469"/>
                  </a:lnTo>
                  <a:lnTo>
                    <a:pt x="5836" y="8908"/>
                  </a:lnTo>
                  <a:lnTo>
                    <a:pt x="5880" y="8908"/>
                  </a:lnTo>
                  <a:lnTo>
                    <a:pt x="8294" y="8294"/>
                  </a:lnTo>
                  <a:lnTo>
                    <a:pt x="10839" y="7285"/>
                  </a:lnTo>
                  <a:lnTo>
                    <a:pt x="12155" y="7021"/>
                  </a:lnTo>
                  <a:lnTo>
                    <a:pt x="12199" y="6978"/>
                  </a:lnTo>
                  <a:lnTo>
                    <a:pt x="12287" y="6934"/>
                  </a:lnTo>
                  <a:lnTo>
                    <a:pt x="12287" y="6890"/>
                  </a:lnTo>
                  <a:lnTo>
                    <a:pt x="12287" y="6802"/>
                  </a:lnTo>
                  <a:lnTo>
                    <a:pt x="12287" y="6758"/>
                  </a:lnTo>
                  <a:lnTo>
                    <a:pt x="12199" y="6714"/>
                  </a:lnTo>
                  <a:lnTo>
                    <a:pt x="12155" y="6670"/>
                  </a:lnTo>
                  <a:lnTo>
                    <a:pt x="12067" y="6670"/>
                  </a:lnTo>
                  <a:lnTo>
                    <a:pt x="10795" y="6934"/>
                  </a:lnTo>
                  <a:lnTo>
                    <a:pt x="10751" y="6934"/>
                  </a:lnTo>
                  <a:lnTo>
                    <a:pt x="8206" y="7987"/>
                  </a:lnTo>
                  <a:lnTo>
                    <a:pt x="5836" y="8557"/>
                  </a:lnTo>
                  <a:lnTo>
                    <a:pt x="2765" y="8118"/>
                  </a:lnTo>
                  <a:lnTo>
                    <a:pt x="615" y="6714"/>
                  </a:lnTo>
                  <a:lnTo>
                    <a:pt x="351" y="6319"/>
                  </a:lnTo>
                  <a:lnTo>
                    <a:pt x="1053" y="5003"/>
                  </a:lnTo>
                  <a:lnTo>
                    <a:pt x="2370" y="3379"/>
                  </a:lnTo>
                  <a:lnTo>
                    <a:pt x="3379" y="2502"/>
                  </a:lnTo>
                  <a:lnTo>
                    <a:pt x="3423" y="2458"/>
                  </a:lnTo>
                  <a:lnTo>
                    <a:pt x="4871" y="308"/>
                  </a:lnTo>
                  <a:lnTo>
                    <a:pt x="4871" y="220"/>
                  </a:lnTo>
                  <a:lnTo>
                    <a:pt x="4871" y="176"/>
                  </a:lnTo>
                  <a:lnTo>
                    <a:pt x="4871" y="88"/>
                  </a:lnTo>
                  <a:lnTo>
                    <a:pt x="4827" y="44"/>
                  </a:lnTo>
                  <a:lnTo>
                    <a:pt x="473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3" name="Google Shape;7973;p246"/>
            <p:cNvSpPr/>
            <p:nvPr/>
          </p:nvSpPr>
          <p:spPr>
            <a:xfrm>
              <a:off x="3084850" y="3493200"/>
              <a:ext cx="603400" cy="716375"/>
            </a:xfrm>
            <a:custGeom>
              <a:avLst/>
              <a:gdLst/>
              <a:ahLst/>
              <a:cxnLst/>
              <a:rect l="l" t="t" r="r" b="b"/>
              <a:pathLst>
                <a:path w="24136" h="28655" extrusionOk="0">
                  <a:moveTo>
                    <a:pt x="3248" y="1"/>
                  </a:moveTo>
                  <a:lnTo>
                    <a:pt x="3204" y="45"/>
                  </a:lnTo>
                  <a:lnTo>
                    <a:pt x="3160" y="88"/>
                  </a:lnTo>
                  <a:lnTo>
                    <a:pt x="3116" y="176"/>
                  </a:lnTo>
                  <a:lnTo>
                    <a:pt x="2941" y="1361"/>
                  </a:lnTo>
                  <a:lnTo>
                    <a:pt x="1756" y="4520"/>
                  </a:lnTo>
                  <a:lnTo>
                    <a:pt x="1142" y="6539"/>
                  </a:lnTo>
                  <a:lnTo>
                    <a:pt x="1098" y="6539"/>
                  </a:lnTo>
                  <a:lnTo>
                    <a:pt x="879" y="8864"/>
                  </a:lnTo>
                  <a:lnTo>
                    <a:pt x="45" y="13165"/>
                  </a:lnTo>
                  <a:lnTo>
                    <a:pt x="45" y="13209"/>
                  </a:lnTo>
                  <a:lnTo>
                    <a:pt x="1" y="15534"/>
                  </a:lnTo>
                  <a:lnTo>
                    <a:pt x="45" y="16895"/>
                  </a:lnTo>
                  <a:lnTo>
                    <a:pt x="45" y="16982"/>
                  </a:lnTo>
                  <a:lnTo>
                    <a:pt x="440" y="17641"/>
                  </a:lnTo>
                  <a:lnTo>
                    <a:pt x="484" y="17728"/>
                  </a:lnTo>
                  <a:lnTo>
                    <a:pt x="1317" y="18255"/>
                  </a:lnTo>
                  <a:lnTo>
                    <a:pt x="1361" y="18255"/>
                  </a:lnTo>
                  <a:lnTo>
                    <a:pt x="4082" y="19264"/>
                  </a:lnTo>
                  <a:lnTo>
                    <a:pt x="5530" y="20010"/>
                  </a:lnTo>
                  <a:lnTo>
                    <a:pt x="7066" y="22248"/>
                  </a:lnTo>
                  <a:lnTo>
                    <a:pt x="8602" y="24442"/>
                  </a:lnTo>
                  <a:lnTo>
                    <a:pt x="9479" y="25495"/>
                  </a:lnTo>
                  <a:lnTo>
                    <a:pt x="9523" y="25539"/>
                  </a:lnTo>
                  <a:lnTo>
                    <a:pt x="11585" y="26417"/>
                  </a:lnTo>
                  <a:lnTo>
                    <a:pt x="11629" y="26417"/>
                  </a:lnTo>
                  <a:lnTo>
                    <a:pt x="13779" y="26812"/>
                  </a:lnTo>
                  <a:lnTo>
                    <a:pt x="16412" y="27163"/>
                  </a:lnTo>
                  <a:lnTo>
                    <a:pt x="17816" y="27250"/>
                  </a:lnTo>
                  <a:lnTo>
                    <a:pt x="20449" y="28128"/>
                  </a:lnTo>
                  <a:lnTo>
                    <a:pt x="22248" y="28655"/>
                  </a:lnTo>
                  <a:lnTo>
                    <a:pt x="23389" y="28655"/>
                  </a:lnTo>
                  <a:lnTo>
                    <a:pt x="24004" y="28479"/>
                  </a:lnTo>
                  <a:lnTo>
                    <a:pt x="24048" y="28435"/>
                  </a:lnTo>
                  <a:lnTo>
                    <a:pt x="24091" y="28391"/>
                  </a:lnTo>
                  <a:lnTo>
                    <a:pt x="24135" y="28347"/>
                  </a:lnTo>
                  <a:lnTo>
                    <a:pt x="24091" y="28260"/>
                  </a:lnTo>
                  <a:lnTo>
                    <a:pt x="24091" y="28216"/>
                  </a:lnTo>
                  <a:lnTo>
                    <a:pt x="24004" y="28172"/>
                  </a:lnTo>
                  <a:lnTo>
                    <a:pt x="23960" y="28128"/>
                  </a:lnTo>
                  <a:lnTo>
                    <a:pt x="23872" y="28128"/>
                  </a:lnTo>
                  <a:lnTo>
                    <a:pt x="23302" y="28303"/>
                  </a:lnTo>
                  <a:lnTo>
                    <a:pt x="22336" y="28303"/>
                  </a:lnTo>
                  <a:lnTo>
                    <a:pt x="20537" y="27821"/>
                  </a:lnTo>
                  <a:lnTo>
                    <a:pt x="17904" y="26943"/>
                  </a:lnTo>
                  <a:lnTo>
                    <a:pt x="17860" y="26899"/>
                  </a:lnTo>
                  <a:lnTo>
                    <a:pt x="16456" y="26812"/>
                  </a:lnTo>
                  <a:lnTo>
                    <a:pt x="13823" y="26504"/>
                  </a:lnTo>
                  <a:lnTo>
                    <a:pt x="11673" y="26109"/>
                  </a:lnTo>
                  <a:lnTo>
                    <a:pt x="9699" y="25232"/>
                  </a:lnTo>
                  <a:lnTo>
                    <a:pt x="8865" y="24223"/>
                  </a:lnTo>
                  <a:lnTo>
                    <a:pt x="7373" y="22029"/>
                  </a:lnTo>
                  <a:lnTo>
                    <a:pt x="5793" y="19791"/>
                  </a:lnTo>
                  <a:lnTo>
                    <a:pt x="5705" y="19747"/>
                  </a:lnTo>
                  <a:lnTo>
                    <a:pt x="4214" y="18957"/>
                  </a:lnTo>
                  <a:lnTo>
                    <a:pt x="4214" y="18913"/>
                  </a:lnTo>
                  <a:lnTo>
                    <a:pt x="1493" y="17948"/>
                  </a:lnTo>
                  <a:lnTo>
                    <a:pt x="703" y="17421"/>
                  </a:lnTo>
                  <a:lnTo>
                    <a:pt x="396" y="16851"/>
                  </a:lnTo>
                  <a:lnTo>
                    <a:pt x="352" y="15490"/>
                  </a:lnTo>
                  <a:lnTo>
                    <a:pt x="396" y="13209"/>
                  </a:lnTo>
                  <a:lnTo>
                    <a:pt x="1230" y="8908"/>
                  </a:lnTo>
                  <a:lnTo>
                    <a:pt x="1449" y="6627"/>
                  </a:lnTo>
                  <a:lnTo>
                    <a:pt x="2107" y="4652"/>
                  </a:lnTo>
                  <a:lnTo>
                    <a:pt x="3292" y="1493"/>
                  </a:lnTo>
                  <a:lnTo>
                    <a:pt x="3292" y="1449"/>
                  </a:lnTo>
                  <a:lnTo>
                    <a:pt x="3468" y="220"/>
                  </a:lnTo>
                  <a:lnTo>
                    <a:pt x="3468" y="132"/>
                  </a:lnTo>
                  <a:lnTo>
                    <a:pt x="3468" y="88"/>
                  </a:lnTo>
                  <a:lnTo>
                    <a:pt x="3380" y="45"/>
                  </a:lnTo>
                  <a:lnTo>
                    <a:pt x="333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4" name="Google Shape;7974;p246"/>
            <p:cNvSpPr/>
            <p:nvPr/>
          </p:nvSpPr>
          <p:spPr>
            <a:xfrm>
              <a:off x="2512225" y="3058800"/>
              <a:ext cx="1147500" cy="1171625"/>
            </a:xfrm>
            <a:custGeom>
              <a:avLst/>
              <a:gdLst/>
              <a:ahLst/>
              <a:cxnLst/>
              <a:rect l="l" t="t" r="r" b="b"/>
              <a:pathLst>
                <a:path w="45900" h="46865" extrusionOk="0">
                  <a:moveTo>
                    <a:pt x="6846" y="0"/>
                  </a:moveTo>
                  <a:lnTo>
                    <a:pt x="6802" y="44"/>
                  </a:lnTo>
                  <a:lnTo>
                    <a:pt x="6758" y="88"/>
                  </a:lnTo>
                  <a:lnTo>
                    <a:pt x="5222" y="2721"/>
                  </a:lnTo>
                  <a:lnTo>
                    <a:pt x="4037" y="4827"/>
                  </a:lnTo>
                  <a:lnTo>
                    <a:pt x="1405" y="8557"/>
                  </a:lnTo>
                  <a:lnTo>
                    <a:pt x="176" y="10400"/>
                  </a:lnTo>
                  <a:lnTo>
                    <a:pt x="44" y="10531"/>
                  </a:lnTo>
                  <a:lnTo>
                    <a:pt x="0" y="10619"/>
                  </a:lnTo>
                  <a:lnTo>
                    <a:pt x="0" y="10707"/>
                  </a:lnTo>
                  <a:lnTo>
                    <a:pt x="0" y="10795"/>
                  </a:lnTo>
                  <a:lnTo>
                    <a:pt x="88" y="10838"/>
                  </a:lnTo>
                  <a:lnTo>
                    <a:pt x="2765" y="11848"/>
                  </a:lnTo>
                  <a:lnTo>
                    <a:pt x="5222" y="12901"/>
                  </a:lnTo>
                  <a:lnTo>
                    <a:pt x="7855" y="13603"/>
                  </a:lnTo>
                  <a:lnTo>
                    <a:pt x="7899" y="13603"/>
                  </a:lnTo>
                  <a:lnTo>
                    <a:pt x="10619" y="13954"/>
                  </a:lnTo>
                  <a:lnTo>
                    <a:pt x="10663" y="13954"/>
                  </a:lnTo>
                  <a:lnTo>
                    <a:pt x="11936" y="13866"/>
                  </a:lnTo>
                  <a:lnTo>
                    <a:pt x="11980" y="13822"/>
                  </a:lnTo>
                  <a:lnTo>
                    <a:pt x="15095" y="12989"/>
                  </a:lnTo>
                  <a:lnTo>
                    <a:pt x="15139" y="12945"/>
                  </a:lnTo>
                  <a:lnTo>
                    <a:pt x="17289" y="11892"/>
                  </a:lnTo>
                  <a:lnTo>
                    <a:pt x="18430" y="11628"/>
                  </a:lnTo>
                  <a:lnTo>
                    <a:pt x="19264" y="11716"/>
                  </a:lnTo>
                  <a:lnTo>
                    <a:pt x="21502" y="15139"/>
                  </a:lnTo>
                  <a:lnTo>
                    <a:pt x="22028" y="16543"/>
                  </a:lnTo>
                  <a:lnTo>
                    <a:pt x="22116" y="17684"/>
                  </a:lnTo>
                  <a:lnTo>
                    <a:pt x="21546" y="19790"/>
                  </a:lnTo>
                  <a:lnTo>
                    <a:pt x="21019" y="21940"/>
                  </a:lnTo>
                  <a:lnTo>
                    <a:pt x="20712" y="24310"/>
                  </a:lnTo>
                  <a:lnTo>
                    <a:pt x="20536" y="26943"/>
                  </a:lnTo>
                  <a:lnTo>
                    <a:pt x="20054" y="29093"/>
                  </a:lnTo>
                  <a:lnTo>
                    <a:pt x="20054" y="29137"/>
                  </a:lnTo>
                  <a:lnTo>
                    <a:pt x="19966" y="31067"/>
                  </a:lnTo>
                  <a:lnTo>
                    <a:pt x="19001" y="35148"/>
                  </a:lnTo>
                  <a:lnTo>
                    <a:pt x="18957" y="35675"/>
                  </a:lnTo>
                  <a:lnTo>
                    <a:pt x="18957" y="35763"/>
                  </a:lnTo>
                  <a:lnTo>
                    <a:pt x="19044" y="35850"/>
                  </a:lnTo>
                  <a:lnTo>
                    <a:pt x="19834" y="36333"/>
                  </a:lnTo>
                  <a:lnTo>
                    <a:pt x="19878" y="36333"/>
                  </a:lnTo>
                  <a:lnTo>
                    <a:pt x="23871" y="37649"/>
                  </a:lnTo>
                  <a:lnTo>
                    <a:pt x="26636" y="38702"/>
                  </a:lnTo>
                  <a:lnTo>
                    <a:pt x="28216" y="39317"/>
                  </a:lnTo>
                  <a:lnTo>
                    <a:pt x="28830" y="39975"/>
                  </a:lnTo>
                  <a:lnTo>
                    <a:pt x="30410" y="42301"/>
                  </a:lnTo>
                  <a:lnTo>
                    <a:pt x="31507" y="43749"/>
                  </a:lnTo>
                  <a:lnTo>
                    <a:pt x="31550" y="43793"/>
                  </a:lnTo>
                  <a:lnTo>
                    <a:pt x="32209" y="44231"/>
                  </a:lnTo>
                  <a:lnTo>
                    <a:pt x="34359" y="45065"/>
                  </a:lnTo>
                  <a:lnTo>
                    <a:pt x="34403" y="45065"/>
                  </a:lnTo>
                  <a:lnTo>
                    <a:pt x="38220" y="45592"/>
                  </a:lnTo>
                  <a:lnTo>
                    <a:pt x="40765" y="45767"/>
                  </a:lnTo>
                  <a:lnTo>
                    <a:pt x="43969" y="46733"/>
                  </a:lnTo>
                  <a:lnTo>
                    <a:pt x="44758" y="46864"/>
                  </a:lnTo>
                  <a:lnTo>
                    <a:pt x="44846" y="46864"/>
                  </a:lnTo>
                  <a:lnTo>
                    <a:pt x="45768" y="46601"/>
                  </a:lnTo>
                  <a:lnTo>
                    <a:pt x="45812" y="46601"/>
                  </a:lnTo>
                  <a:lnTo>
                    <a:pt x="45855" y="46513"/>
                  </a:lnTo>
                  <a:lnTo>
                    <a:pt x="45899" y="46469"/>
                  </a:lnTo>
                  <a:lnTo>
                    <a:pt x="45855" y="46382"/>
                  </a:lnTo>
                  <a:lnTo>
                    <a:pt x="45855" y="46338"/>
                  </a:lnTo>
                  <a:lnTo>
                    <a:pt x="45812" y="46294"/>
                  </a:lnTo>
                  <a:lnTo>
                    <a:pt x="45724" y="46250"/>
                  </a:lnTo>
                  <a:lnTo>
                    <a:pt x="45680" y="46294"/>
                  </a:lnTo>
                  <a:lnTo>
                    <a:pt x="44758" y="46513"/>
                  </a:lnTo>
                  <a:lnTo>
                    <a:pt x="44056" y="46382"/>
                  </a:lnTo>
                  <a:lnTo>
                    <a:pt x="40853" y="45416"/>
                  </a:lnTo>
                  <a:lnTo>
                    <a:pt x="40809" y="45416"/>
                  </a:lnTo>
                  <a:lnTo>
                    <a:pt x="38264" y="45241"/>
                  </a:lnTo>
                  <a:lnTo>
                    <a:pt x="34490" y="44714"/>
                  </a:lnTo>
                  <a:lnTo>
                    <a:pt x="32384" y="43924"/>
                  </a:lnTo>
                  <a:lnTo>
                    <a:pt x="31770" y="43529"/>
                  </a:lnTo>
                  <a:lnTo>
                    <a:pt x="30717" y="42081"/>
                  </a:lnTo>
                  <a:lnTo>
                    <a:pt x="29093" y="39756"/>
                  </a:lnTo>
                  <a:lnTo>
                    <a:pt x="28435" y="39054"/>
                  </a:lnTo>
                  <a:lnTo>
                    <a:pt x="28347" y="39010"/>
                  </a:lnTo>
                  <a:lnTo>
                    <a:pt x="26767" y="38351"/>
                  </a:lnTo>
                  <a:lnTo>
                    <a:pt x="24003" y="37342"/>
                  </a:lnTo>
                  <a:lnTo>
                    <a:pt x="20010" y="35982"/>
                  </a:lnTo>
                  <a:lnTo>
                    <a:pt x="19308" y="35587"/>
                  </a:lnTo>
                  <a:lnTo>
                    <a:pt x="19352" y="35236"/>
                  </a:lnTo>
                  <a:lnTo>
                    <a:pt x="20273" y="31111"/>
                  </a:lnTo>
                  <a:lnTo>
                    <a:pt x="20317" y="31111"/>
                  </a:lnTo>
                  <a:lnTo>
                    <a:pt x="20405" y="29180"/>
                  </a:lnTo>
                  <a:lnTo>
                    <a:pt x="20887" y="26986"/>
                  </a:lnTo>
                  <a:lnTo>
                    <a:pt x="21063" y="24354"/>
                  </a:lnTo>
                  <a:lnTo>
                    <a:pt x="21326" y="21984"/>
                  </a:lnTo>
                  <a:lnTo>
                    <a:pt x="21897" y="19878"/>
                  </a:lnTo>
                  <a:lnTo>
                    <a:pt x="22467" y="17772"/>
                  </a:lnTo>
                  <a:lnTo>
                    <a:pt x="22467" y="17684"/>
                  </a:lnTo>
                  <a:lnTo>
                    <a:pt x="22379" y="16455"/>
                  </a:lnTo>
                  <a:lnTo>
                    <a:pt x="22336" y="16411"/>
                  </a:lnTo>
                  <a:lnTo>
                    <a:pt x="21809" y="15007"/>
                  </a:lnTo>
                  <a:lnTo>
                    <a:pt x="21809" y="14963"/>
                  </a:lnTo>
                  <a:lnTo>
                    <a:pt x="19527" y="11453"/>
                  </a:lnTo>
                  <a:lnTo>
                    <a:pt x="19483" y="11409"/>
                  </a:lnTo>
                  <a:lnTo>
                    <a:pt x="19396" y="11365"/>
                  </a:lnTo>
                  <a:lnTo>
                    <a:pt x="18430" y="11277"/>
                  </a:lnTo>
                  <a:lnTo>
                    <a:pt x="18386" y="11277"/>
                  </a:lnTo>
                  <a:lnTo>
                    <a:pt x="17202" y="11584"/>
                  </a:lnTo>
                  <a:lnTo>
                    <a:pt x="17158" y="11584"/>
                  </a:lnTo>
                  <a:lnTo>
                    <a:pt x="15007" y="12638"/>
                  </a:lnTo>
                  <a:lnTo>
                    <a:pt x="11892" y="13515"/>
                  </a:lnTo>
                  <a:lnTo>
                    <a:pt x="10663" y="13603"/>
                  </a:lnTo>
                  <a:lnTo>
                    <a:pt x="7943" y="13252"/>
                  </a:lnTo>
                  <a:lnTo>
                    <a:pt x="5354" y="12594"/>
                  </a:lnTo>
                  <a:lnTo>
                    <a:pt x="2896" y="11497"/>
                  </a:lnTo>
                  <a:lnTo>
                    <a:pt x="483" y="10575"/>
                  </a:lnTo>
                  <a:lnTo>
                    <a:pt x="1668" y="8732"/>
                  </a:lnTo>
                  <a:lnTo>
                    <a:pt x="4345" y="5046"/>
                  </a:lnTo>
                  <a:lnTo>
                    <a:pt x="4345" y="5002"/>
                  </a:lnTo>
                  <a:lnTo>
                    <a:pt x="5529" y="2896"/>
                  </a:lnTo>
                  <a:lnTo>
                    <a:pt x="7065" y="263"/>
                  </a:lnTo>
                  <a:lnTo>
                    <a:pt x="7065" y="219"/>
                  </a:lnTo>
                  <a:lnTo>
                    <a:pt x="7065" y="132"/>
                  </a:lnTo>
                  <a:lnTo>
                    <a:pt x="7021" y="88"/>
                  </a:lnTo>
                  <a:lnTo>
                    <a:pt x="6977" y="44"/>
                  </a:lnTo>
                  <a:lnTo>
                    <a:pt x="693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5" name="Google Shape;7975;p246"/>
            <p:cNvSpPr/>
            <p:nvPr/>
          </p:nvSpPr>
          <p:spPr>
            <a:xfrm>
              <a:off x="1670800" y="3011625"/>
              <a:ext cx="1963700" cy="1351525"/>
            </a:xfrm>
            <a:custGeom>
              <a:avLst/>
              <a:gdLst/>
              <a:ahLst/>
              <a:cxnLst/>
              <a:rect l="l" t="t" r="r" b="b"/>
              <a:pathLst>
                <a:path w="78548" h="54061" extrusionOk="0">
                  <a:moveTo>
                    <a:pt x="38309" y="0"/>
                  </a:moveTo>
                  <a:lnTo>
                    <a:pt x="36246" y="1360"/>
                  </a:lnTo>
                  <a:lnTo>
                    <a:pt x="35676" y="1843"/>
                  </a:lnTo>
                  <a:lnTo>
                    <a:pt x="35632" y="1931"/>
                  </a:lnTo>
                  <a:lnTo>
                    <a:pt x="34447" y="4520"/>
                  </a:lnTo>
                  <a:lnTo>
                    <a:pt x="33262" y="7460"/>
                  </a:lnTo>
                  <a:lnTo>
                    <a:pt x="32824" y="8513"/>
                  </a:lnTo>
                  <a:lnTo>
                    <a:pt x="31639" y="8952"/>
                  </a:lnTo>
                  <a:lnTo>
                    <a:pt x="31595" y="8996"/>
                  </a:lnTo>
                  <a:lnTo>
                    <a:pt x="30059" y="9917"/>
                  </a:lnTo>
                  <a:lnTo>
                    <a:pt x="30015" y="9917"/>
                  </a:lnTo>
                  <a:lnTo>
                    <a:pt x="28962" y="10751"/>
                  </a:lnTo>
                  <a:lnTo>
                    <a:pt x="28962" y="10795"/>
                  </a:lnTo>
                  <a:lnTo>
                    <a:pt x="28260" y="11804"/>
                  </a:lnTo>
                  <a:lnTo>
                    <a:pt x="27251" y="13822"/>
                  </a:lnTo>
                  <a:lnTo>
                    <a:pt x="27251" y="13910"/>
                  </a:lnTo>
                  <a:lnTo>
                    <a:pt x="27339" y="16236"/>
                  </a:lnTo>
                  <a:lnTo>
                    <a:pt x="27339" y="18079"/>
                  </a:lnTo>
                  <a:lnTo>
                    <a:pt x="27031" y="18869"/>
                  </a:lnTo>
                  <a:lnTo>
                    <a:pt x="26768" y="19132"/>
                  </a:lnTo>
                  <a:lnTo>
                    <a:pt x="26461" y="19220"/>
                  </a:lnTo>
                  <a:lnTo>
                    <a:pt x="24750" y="18518"/>
                  </a:lnTo>
                  <a:lnTo>
                    <a:pt x="22468" y="18123"/>
                  </a:lnTo>
                  <a:lnTo>
                    <a:pt x="20274" y="17947"/>
                  </a:lnTo>
                  <a:lnTo>
                    <a:pt x="20230" y="17991"/>
                  </a:lnTo>
                  <a:lnTo>
                    <a:pt x="19484" y="18123"/>
                  </a:lnTo>
                  <a:lnTo>
                    <a:pt x="19396" y="18123"/>
                  </a:lnTo>
                  <a:lnTo>
                    <a:pt x="18650" y="18649"/>
                  </a:lnTo>
                  <a:lnTo>
                    <a:pt x="18036" y="18430"/>
                  </a:lnTo>
                  <a:lnTo>
                    <a:pt x="17948" y="18430"/>
                  </a:lnTo>
                  <a:lnTo>
                    <a:pt x="17246" y="18562"/>
                  </a:lnTo>
                  <a:lnTo>
                    <a:pt x="17202" y="18605"/>
                  </a:lnTo>
                  <a:lnTo>
                    <a:pt x="16368" y="19088"/>
                  </a:lnTo>
                  <a:lnTo>
                    <a:pt x="16325" y="19132"/>
                  </a:lnTo>
                  <a:lnTo>
                    <a:pt x="15622" y="19790"/>
                  </a:lnTo>
                  <a:lnTo>
                    <a:pt x="15579" y="19834"/>
                  </a:lnTo>
                  <a:lnTo>
                    <a:pt x="13648" y="23827"/>
                  </a:lnTo>
                  <a:lnTo>
                    <a:pt x="12288" y="26241"/>
                  </a:lnTo>
                  <a:lnTo>
                    <a:pt x="11542" y="27425"/>
                  </a:lnTo>
                  <a:lnTo>
                    <a:pt x="11542" y="27469"/>
                  </a:lnTo>
                  <a:lnTo>
                    <a:pt x="11191" y="28522"/>
                  </a:lnTo>
                  <a:lnTo>
                    <a:pt x="11147" y="28522"/>
                  </a:lnTo>
                  <a:lnTo>
                    <a:pt x="10620" y="31550"/>
                  </a:lnTo>
                  <a:lnTo>
                    <a:pt x="10620" y="32691"/>
                  </a:lnTo>
                  <a:lnTo>
                    <a:pt x="10532" y="33349"/>
                  </a:lnTo>
                  <a:lnTo>
                    <a:pt x="9567" y="35104"/>
                  </a:lnTo>
                  <a:lnTo>
                    <a:pt x="7943" y="37255"/>
                  </a:lnTo>
                  <a:lnTo>
                    <a:pt x="7943" y="37298"/>
                  </a:lnTo>
                  <a:lnTo>
                    <a:pt x="6978" y="39141"/>
                  </a:lnTo>
                  <a:lnTo>
                    <a:pt x="6144" y="41028"/>
                  </a:lnTo>
                  <a:lnTo>
                    <a:pt x="6144" y="41072"/>
                  </a:lnTo>
                  <a:lnTo>
                    <a:pt x="5925" y="42169"/>
                  </a:lnTo>
                  <a:lnTo>
                    <a:pt x="5793" y="42301"/>
                  </a:lnTo>
                  <a:lnTo>
                    <a:pt x="5618" y="42213"/>
                  </a:lnTo>
                  <a:lnTo>
                    <a:pt x="5486" y="42213"/>
                  </a:lnTo>
                  <a:lnTo>
                    <a:pt x="4126" y="42652"/>
                  </a:lnTo>
                  <a:lnTo>
                    <a:pt x="4082" y="42652"/>
                  </a:lnTo>
                  <a:lnTo>
                    <a:pt x="2283" y="43442"/>
                  </a:lnTo>
                  <a:lnTo>
                    <a:pt x="2239" y="43486"/>
                  </a:lnTo>
                  <a:lnTo>
                    <a:pt x="1317" y="44451"/>
                  </a:lnTo>
                  <a:lnTo>
                    <a:pt x="1274" y="44495"/>
                  </a:lnTo>
                  <a:lnTo>
                    <a:pt x="440" y="45855"/>
                  </a:lnTo>
                  <a:lnTo>
                    <a:pt x="440" y="45899"/>
                  </a:lnTo>
                  <a:lnTo>
                    <a:pt x="176" y="46908"/>
                  </a:lnTo>
                  <a:lnTo>
                    <a:pt x="133" y="46952"/>
                  </a:lnTo>
                  <a:lnTo>
                    <a:pt x="1" y="48488"/>
                  </a:lnTo>
                  <a:lnTo>
                    <a:pt x="45" y="48576"/>
                  </a:lnTo>
                  <a:lnTo>
                    <a:pt x="791" y="49848"/>
                  </a:lnTo>
                  <a:lnTo>
                    <a:pt x="791" y="49892"/>
                  </a:lnTo>
                  <a:lnTo>
                    <a:pt x="1888" y="51252"/>
                  </a:lnTo>
                  <a:lnTo>
                    <a:pt x="2239" y="51603"/>
                  </a:lnTo>
                  <a:lnTo>
                    <a:pt x="2327" y="51647"/>
                  </a:lnTo>
                  <a:lnTo>
                    <a:pt x="5442" y="51691"/>
                  </a:lnTo>
                  <a:lnTo>
                    <a:pt x="8733" y="51867"/>
                  </a:lnTo>
                  <a:lnTo>
                    <a:pt x="11805" y="52613"/>
                  </a:lnTo>
                  <a:lnTo>
                    <a:pt x="14920" y="54017"/>
                  </a:lnTo>
                  <a:lnTo>
                    <a:pt x="14964" y="54017"/>
                  </a:lnTo>
                  <a:lnTo>
                    <a:pt x="15491" y="54061"/>
                  </a:lnTo>
                  <a:lnTo>
                    <a:pt x="15579" y="54061"/>
                  </a:lnTo>
                  <a:lnTo>
                    <a:pt x="18036" y="53271"/>
                  </a:lnTo>
                  <a:lnTo>
                    <a:pt x="19659" y="52744"/>
                  </a:lnTo>
                  <a:lnTo>
                    <a:pt x="21239" y="52218"/>
                  </a:lnTo>
                  <a:lnTo>
                    <a:pt x="22819" y="51647"/>
                  </a:lnTo>
                  <a:lnTo>
                    <a:pt x="24355" y="51033"/>
                  </a:lnTo>
                  <a:lnTo>
                    <a:pt x="25101" y="50682"/>
                  </a:lnTo>
                  <a:lnTo>
                    <a:pt x="25847" y="50331"/>
                  </a:lnTo>
                  <a:lnTo>
                    <a:pt x="26549" y="49936"/>
                  </a:lnTo>
                  <a:lnTo>
                    <a:pt x="27295" y="49541"/>
                  </a:lnTo>
                  <a:lnTo>
                    <a:pt x="27953" y="49102"/>
                  </a:lnTo>
                  <a:lnTo>
                    <a:pt x="28655" y="48620"/>
                  </a:lnTo>
                  <a:lnTo>
                    <a:pt x="29313" y="48093"/>
                  </a:lnTo>
                  <a:lnTo>
                    <a:pt x="29927" y="47566"/>
                  </a:lnTo>
                  <a:lnTo>
                    <a:pt x="30805" y="47128"/>
                  </a:lnTo>
                  <a:lnTo>
                    <a:pt x="31814" y="46952"/>
                  </a:lnTo>
                  <a:lnTo>
                    <a:pt x="34272" y="46864"/>
                  </a:lnTo>
                  <a:lnTo>
                    <a:pt x="36466" y="46820"/>
                  </a:lnTo>
                  <a:lnTo>
                    <a:pt x="36510" y="46777"/>
                  </a:lnTo>
                  <a:lnTo>
                    <a:pt x="37168" y="46601"/>
                  </a:lnTo>
                  <a:lnTo>
                    <a:pt x="37212" y="46601"/>
                  </a:lnTo>
                  <a:lnTo>
                    <a:pt x="37870" y="46206"/>
                  </a:lnTo>
                  <a:lnTo>
                    <a:pt x="37914" y="46162"/>
                  </a:lnTo>
                  <a:lnTo>
                    <a:pt x="39625" y="44539"/>
                  </a:lnTo>
                  <a:lnTo>
                    <a:pt x="39625" y="44495"/>
                  </a:lnTo>
                  <a:lnTo>
                    <a:pt x="39976" y="43881"/>
                  </a:lnTo>
                  <a:lnTo>
                    <a:pt x="40020" y="43837"/>
                  </a:lnTo>
                  <a:lnTo>
                    <a:pt x="40634" y="41248"/>
                  </a:lnTo>
                  <a:lnTo>
                    <a:pt x="40942" y="40853"/>
                  </a:lnTo>
                  <a:lnTo>
                    <a:pt x="42741" y="39668"/>
                  </a:lnTo>
                  <a:lnTo>
                    <a:pt x="42828" y="39580"/>
                  </a:lnTo>
                  <a:lnTo>
                    <a:pt x="42828" y="39492"/>
                  </a:lnTo>
                  <a:lnTo>
                    <a:pt x="42784" y="39405"/>
                  </a:lnTo>
                  <a:lnTo>
                    <a:pt x="42741" y="39361"/>
                  </a:lnTo>
                  <a:lnTo>
                    <a:pt x="42082" y="39141"/>
                  </a:lnTo>
                  <a:lnTo>
                    <a:pt x="41995" y="39098"/>
                  </a:lnTo>
                  <a:lnTo>
                    <a:pt x="40064" y="39229"/>
                  </a:lnTo>
                  <a:lnTo>
                    <a:pt x="38089" y="39580"/>
                  </a:lnTo>
                  <a:lnTo>
                    <a:pt x="36115" y="39492"/>
                  </a:lnTo>
                  <a:lnTo>
                    <a:pt x="35149" y="39361"/>
                  </a:lnTo>
                  <a:lnTo>
                    <a:pt x="32955" y="38220"/>
                  </a:lnTo>
                  <a:lnTo>
                    <a:pt x="32297" y="37737"/>
                  </a:lnTo>
                  <a:lnTo>
                    <a:pt x="31858" y="35543"/>
                  </a:lnTo>
                  <a:lnTo>
                    <a:pt x="31463" y="32779"/>
                  </a:lnTo>
                  <a:lnTo>
                    <a:pt x="31156" y="31594"/>
                  </a:lnTo>
                  <a:lnTo>
                    <a:pt x="31156" y="31550"/>
                  </a:lnTo>
                  <a:lnTo>
                    <a:pt x="28962" y="28435"/>
                  </a:lnTo>
                  <a:lnTo>
                    <a:pt x="26724" y="25451"/>
                  </a:lnTo>
                  <a:lnTo>
                    <a:pt x="25978" y="24485"/>
                  </a:lnTo>
                  <a:lnTo>
                    <a:pt x="27602" y="21282"/>
                  </a:lnTo>
                  <a:lnTo>
                    <a:pt x="28523" y="19659"/>
                  </a:lnTo>
                  <a:lnTo>
                    <a:pt x="28874" y="19308"/>
                  </a:lnTo>
                  <a:lnTo>
                    <a:pt x="30103" y="18737"/>
                  </a:lnTo>
                  <a:lnTo>
                    <a:pt x="31288" y="18562"/>
                  </a:lnTo>
                  <a:lnTo>
                    <a:pt x="32867" y="18781"/>
                  </a:lnTo>
                  <a:lnTo>
                    <a:pt x="37299" y="19746"/>
                  </a:lnTo>
                  <a:lnTo>
                    <a:pt x="38747" y="20010"/>
                  </a:lnTo>
                  <a:lnTo>
                    <a:pt x="38835" y="20053"/>
                  </a:lnTo>
                  <a:lnTo>
                    <a:pt x="39713" y="19966"/>
                  </a:lnTo>
                  <a:lnTo>
                    <a:pt x="39757" y="19922"/>
                  </a:lnTo>
                  <a:lnTo>
                    <a:pt x="42082" y="18869"/>
                  </a:lnTo>
                  <a:lnTo>
                    <a:pt x="45154" y="18781"/>
                  </a:lnTo>
                  <a:lnTo>
                    <a:pt x="45198" y="18781"/>
                  </a:lnTo>
                  <a:lnTo>
                    <a:pt x="48357" y="17947"/>
                  </a:lnTo>
                  <a:lnTo>
                    <a:pt x="50420" y="17245"/>
                  </a:lnTo>
                  <a:lnTo>
                    <a:pt x="50464" y="17201"/>
                  </a:lnTo>
                  <a:lnTo>
                    <a:pt x="51429" y="16499"/>
                  </a:lnTo>
                  <a:lnTo>
                    <a:pt x="52175" y="18605"/>
                  </a:lnTo>
                  <a:lnTo>
                    <a:pt x="51648" y="21853"/>
                  </a:lnTo>
                  <a:lnTo>
                    <a:pt x="51297" y="25056"/>
                  </a:lnTo>
                  <a:lnTo>
                    <a:pt x="51166" y="27689"/>
                  </a:lnTo>
                  <a:lnTo>
                    <a:pt x="50551" y="31419"/>
                  </a:lnTo>
                  <a:lnTo>
                    <a:pt x="49893" y="33569"/>
                  </a:lnTo>
                  <a:lnTo>
                    <a:pt x="49893" y="33613"/>
                  </a:lnTo>
                  <a:lnTo>
                    <a:pt x="49718" y="36114"/>
                  </a:lnTo>
                  <a:lnTo>
                    <a:pt x="49718" y="37386"/>
                  </a:lnTo>
                  <a:lnTo>
                    <a:pt x="49761" y="37518"/>
                  </a:lnTo>
                  <a:lnTo>
                    <a:pt x="49981" y="37825"/>
                  </a:lnTo>
                  <a:lnTo>
                    <a:pt x="50113" y="37869"/>
                  </a:lnTo>
                  <a:lnTo>
                    <a:pt x="51034" y="38001"/>
                  </a:lnTo>
                  <a:lnTo>
                    <a:pt x="52789" y="39098"/>
                  </a:lnTo>
                  <a:lnTo>
                    <a:pt x="55993" y="40721"/>
                  </a:lnTo>
                  <a:lnTo>
                    <a:pt x="56036" y="40765"/>
                  </a:lnTo>
                  <a:lnTo>
                    <a:pt x="59415" y="41774"/>
                  </a:lnTo>
                  <a:lnTo>
                    <a:pt x="61214" y="42389"/>
                  </a:lnTo>
                  <a:lnTo>
                    <a:pt x="62662" y="44144"/>
                  </a:lnTo>
                  <a:lnTo>
                    <a:pt x="63935" y="45943"/>
                  </a:lnTo>
                  <a:lnTo>
                    <a:pt x="64593" y="46820"/>
                  </a:lnTo>
                  <a:lnTo>
                    <a:pt x="64681" y="46864"/>
                  </a:lnTo>
                  <a:lnTo>
                    <a:pt x="65866" y="47435"/>
                  </a:lnTo>
                  <a:lnTo>
                    <a:pt x="67972" y="48181"/>
                  </a:lnTo>
                  <a:lnTo>
                    <a:pt x="68016" y="48181"/>
                  </a:lnTo>
                  <a:lnTo>
                    <a:pt x="72053" y="48663"/>
                  </a:lnTo>
                  <a:lnTo>
                    <a:pt x="73984" y="48707"/>
                  </a:lnTo>
                  <a:lnTo>
                    <a:pt x="74905" y="48839"/>
                  </a:lnTo>
                  <a:lnTo>
                    <a:pt x="76880" y="49453"/>
                  </a:lnTo>
                  <a:lnTo>
                    <a:pt x="77538" y="49541"/>
                  </a:lnTo>
                  <a:lnTo>
                    <a:pt x="77626" y="49497"/>
                  </a:lnTo>
                  <a:lnTo>
                    <a:pt x="78415" y="49278"/>
                  </a:lnTo>
                  <a:lnTo>
                    <a:pt x="78503" y="49234"/>
                  </a:lnTo>
                  <a:lnTo>
                    <a:pt x="78547" y="49190"/>
                  </a:lnTo>
                  <a:lnTo>
                    <a:pt x="78547" y="49102"/>
                  </a:lnTo>
                  <a:lnTo>
                    <a:pt x="78547" y="49058"/>
                  </a:lnTo>
                  <a:lnTo>
                    <a:pt x="78503" y="48971"/>
                  </a:lnTo>
                  <a:lnTo>
                    <a:pt x="78459" y="48927"/>
                  </a:lnTo>
                  <a:lnTo>
                    <a:pt x="78328" y="48927"/>
                  </a:lnTo>
                  <a:lnTo>
                    <a:pt x="77538" y="49146"/>
                  </a:lnTo>
                  <a:lnTo>
                    <a:pt x="76967" y="49102"/>
                  </a:lnTo>
                  <a:lnTo>
                    <a:pt x="74993" y="48488"/>
                  </a:lnTo>
                  <a:lnTo>
                    <a:pt x="74949" y="48488"/>
                  </a:lnTo>
                  <a:lnTo>
                    <a:pt x="74027" y="48356"/>
                  </a:lnTo>
                  <a:lnTo>
                    <a:pt x="72053" y="48312"/>
                  </a:lnTo>
                  <a:lnTo>
                    <a:pt x="68104" y="47830"/>
                  </a:lnTo>
                  <a:lnTo>
                    <a:pt x="65997" y="47128"/>
                  </a:lnTo>
                  <a:lnTo>
                    <a:pt x="64856" y="46557"/>
                  </a:lnTo>
                  <a:lnTo>
                    <a:pt x="64198" y="45723"/>
                  </a:lnTo>
                  <a:lnTo>
                    <a:pt x="62926" y="43924"/>
                  </a:lnTo>
                  <a:lnTo>
                    <a:pt x="61478" y="42125"/>
                  </a:lnTo>
                  <a:lnTo>
                    <a:pt x="61390" y="42081"/>
                  </a:lnTo>
                  <a:lnTo>
                    <a:pt x="59547" y="41423"/>
                  </a:lnTo>
                  <a:lnTo>
                    <a:pt x="56168" y="40414"/>
                  </a:lnTo>
                  <a:lnTo>
                    <a:pt x="52965" y="38790"/>
                  </a:lnTo>
                  <a:lnTo>
                    <a:pt x="51166" y="37693"/>
                  </a:lnTo>
                  <a:lnTo>
                    <a:pt x="51122" y="37650"/>
                  </a:lnTo>
                  <a:lnTo>
                    <a:pt x="50200" y="37518"/>
                  </a:lnTo>
                  <a:lnTo>
                    <a:pt x="50069" y="37342"/>
                  </a:lnTo>
                  <a:lnTo>
                    <a:pt x="50069" y="36114"/>
                  </a:lnTo>
                  <a:lnTo>
                    <a:pt x="50244" y="33656"/>
                  </a:lnTo>
                  <a:lnTo>
                    <a:pt x="50902" y="31550"/>
                  </a:lnTo>
                  <a:lnTo>
                    <a:pt x="50902" y="31506"/>
                  </a:lnTo>
                  <a:lnTo>
                    <a:pt x="51473" y="27733"/>
                  </a:lnTo>
                  <a:lnTo>
                    <a:pt x="51648" y="25056"/>
                  </a:lnTo>
                  <a:lnTo>
                    <a:pt x="51999" y="21896"/>
                  </a:lnTo>
                  <a:lnTo>
                    <a:pt x="52526" y="18605"/>
                  </a:lnTo>
                  <a:lnTo>
                    <a:pt x="52526" y="18518"/>
                  </a:lnTo>
                  <a:lnTo>
                    <a:pt x="51648" y="16148"/>
                  </a:lnTo>
                  <a:lnTo>
                    <a:pt x="51604" y="16104"/>
                  </a:lnTo>
                  <a:lnTo>
                    <a:pt x="51561" y="16060"/>
                  </a:lnTo>
                  <a:lnTo>
                    <a:pt x="51385" y="16060"/>
                  </a:lnTo>
                  <a:lnTo>
                    <a:pt x="50244" y="16938"/>
                  </a:lnTo>
                  <a:lnTo>
                    <a:pt x="48270" y="17596"/>
                  </a:lnTo>
                  <a:lnTo>
                    <a:pt x="45154" y="18430"/>
                  </a:lnTo>
                  <a:lnTo>
                    <a:pt x="42039" y="18518"/>
                  </a:lnTo>
                  <a:lnTo>
                    <a:pt x="41951" y="18518"/>
                  </a:lnTo>
                  <a:lnTo>
                    <a:pt x="39669" y="19615"/>
                  </a:lnTo>
                  <a:lnTo>
                    <a:pt x="38791" y="19659"/>
                  </a:lnTo>
                  <a:lnTo>
                    <a:pt x="37343" y="19395"/>
                  </a:lnTo>
                  <a:lnTo>
                    <a:pt x="32955" y="18430"/>
                  </a:lnTo>
                  <a:lnTo>
                    <a:pt x="31288" y="18211"/>
                  </a:lnTo>
                  <a:lnTo>
                    <a:pt x="31244" y="18211"/>
                  </a:lnTo>
                  <a:lnTo>
                    <a:pt x="30015" y="18386"/>
                  </a:lnTo>
                  <a:lnTo>
                    <a:pt x="29971" y="18386"/>
                  </a:lnTo>
                  <a:lnTo>
                    <a:pt x="28699" y="19000"/>
                  </a:lnTo>
                  <a:lnTo>
                    <a:pt x="28655" y="19044"/>
                  </a:lnTo>
                  <a:lnTo>
                    <a:pt x="28260" y="19439"/>
                  </a:lnTo>
                  <a:lnTo>
                    <a:pt x="27295" y="21151"/>
                  </a:lnTo>
                  <a:lnTo>
                    <a:pt x="25627" y="24398"/>
                  </a:lnTo>
                  <a:lnTo>
                    <a:pt x="25583" y="24529"/>
                  </a:lnTo>
                  <a:lnTo>
                    <a:pt x="25627" y="24617"/>
                  </a:lnTo>
                  <a:lnTo>
                    <a:pt x="28699" y="28654"/>
                  </a:lnTo>
                  <a:lnTo>
                    <a:pt x="30849" y="31726"/>
                  </a:lnTo>
                  <a:lnTo>
                    <a:pt x="31112" y="32867"/>
                  </a:lnTo>
                  <a:lnTo>
                    <a:pt x="31507" y="35587"/>
                  </a:lnTo>
                  <a:lnTo>
                    <a:pt x="31946" y="37869"/>
                  </a:lnTo>
                  <a:lnTo>
                    <a:pt x="32034" y="38001"/>
                  </a:lnTo>
                  <a:lnTo>
                    <a:pt x="32780" y="38527"/>
                  </a:lnTo>
                  <a:lnTo>
                    <a:pt x="34974" y="39668"/>
                  </a:lnTo>
                  <a:lnTo>
                    <a:pt x="35062" y="39712"/>
                  </a:lnTo>
                  <a:lnTo>
                    <a:pt x="36071" y="39844"/>
                  </a:lnTo>
                  <a:lnTo>
                    <a:pt x="36115" y="39844"/>
                  </a:lnTo>
                  <a:lnTo>
                    <a:pt x="38089" y="39931"/>
                  </a:lnTo>
                  <a:lnTo>
                    <a:pt x="38133" y="39887"/>
                  </a:lnTo>
                  <a:lnTo>
                    <a:pt x="40108" y="39580"/>
                  </a:lnTo>
                  <a:lnTo>
                    <a:pt x="41995" y="39449"/>
                  </a:lnTo>
                  <a:lnTo>
                    <a:pt x="42258" y="39580"/>
                  </a:lnTo>
                  <a:lnTo>
                    <a:pt x="40722" y="40589"/>
                  </a:lnTo>
                  <a:lnTo>
                    <a:pt x="40678" y="40633"/>
                  </a:lnTo>
                  <a:lnTo>
                    <a:pt x="40327" y="41072"/>
                  </a:lnTo>
                  <a:lnTo>
                    <a:pt x="40327" y="41160"/>
                  </a:lnTo>
                  <a:lnTo>
                    <a:pt x="39669" y="43749"/>
                  </a:lnTo>
                  <a:lnTo>
                    <a:pt x="39362" y="44319"/>
                  </a:lnTo>
                  <a:lnTo>
                    <a:pt x="37694" y="45899"/>
                  </a:lnTo>
                  <a:lnTo>
                    <a:pt x="37080" y="46294"/>
                  </a:lnTo>
                  <a:lnTo>
                    <a:pt x="36466" y="46469"/>
                  </a:lnTo>
                  <a:lnTo>
                    <a:pt x="34272" y="46513"/>
                  </a:lnTo>
                  <a:lnTo>
                    <a:pt x="31814" y="46601"/>
                  </a:lnTo>
                  <a:lnTo>
                    <a:pt x="31770" y="46601"/>
                  </a:lnTo>
                  <a:lnTo>
                    <a:pt x="30717" y="46777"/>
                  </a:lnTo>
                  <a:lnTo>
                    <a:pt x="30673" y="46820"/>
                  </a:lnTo>
                  <a:lnTo>
                    <a:pt x="29752" y="47259"/>
                  </a:lnTo>
                  <a:lnTo>
                    <a:pt x="29708" y="47303"/>
                  </a:lnTo>
                  <a:lnTo>
                    <a:pt x="29094" y="47830"/>
                  </a:lnTo>
                  <a:lnTo>
                    <a:pt x="28436" y="48312"/>
                  </a:lnTo>
                  <a:lnTo>
                    <a:pt x="27777" y="48795"/>
                  </a:lnTo>
                  <a:lnTo>
                    <a:pt x="27075" y="49234"/>
                  </a:lnTo>
                  <a:lnTo>
                    <a:pt x="26373" y="49629"/>
                  </a:lnTo>
                  <a:lnTo>
                    <a:pt x="25671" y="50024"/>
                  </a:lnTo>
                  <a:lnTo>
                    <a:pt x="24179" y="50726"/>
                  </a:lnTo>
                  <a:lnTo>
                    <a:pt x="22643" y="51340"/>
                  </a:lnTo>
                  <a:lnTo>
                    <a:pt x="21108" y="51911"/>
                  </a:lnTo>
                  <a:lnTo>
                    <a:pt x="19528" y="52437"/>
                  </a:lnTo>
                  <a:lnTo>
                    <a:pt x="17948" y="52920"/>
                  </a:lnTo>
                  <a:lnTo>
                    <a:pt x="15491" y="53710"/>
                  </a:lnTo>
                  <a:lnTo>
                    <a:pt x="15052" y="53666"/>
                  </a:lnTo>
                  <a:lnTo>
                    <a:pt x="11936" y="52262"/>
                  </a:lnTo>
                  <a:lnTo>
                    <a:pt x="11893" y="52262"/>
                  </a:lnTo>
                  <a:lnTo>
                    <a:pt x="8821" y="51516"/>
                  </a:lnTo>
                  <a:lnTo>
                    <a:pt x="8777" y="51516"/>
                  </a:lnTo>
                  <a:lnTo>
                    <a:pt x="5486" y="51340"/>
                  </a:lnTo>
                  <a:lnTo>
                    <a:pt x="2414" y="51296"/>
                  </a:lnTo>
                  <a:lnTo>
                    <a:pt x="2151" y="51033"/>
                  </a:lnTo>
                  <a:lnTo>
                    <a:pt x="1054" y="49673"/>
                  </a:lnTo>
                  <a:lnTo>
                    <a:pt x="352" y="48444"/>
                  </a:lnTo>
                  <a:lnTo>
                    <a:pt x="484" y="46996"/>
                  </a:lnTo>
                  <a:lnTo>
                    <a:pt x="791" y="46031"/>
                  </a:lnTo>
                  <a:lnTo>
                    <a:pt x="1581" y="44670"/>
                  </a:lnTo>
                  <a:lnTo>
                    <a:pt x="2458" y="43749"/>
                  </a:lnTo>
                  <a:lnTo>
                    <a:pt x="4257" y="42959"/>
                  </a:lnTo>
                  <a:lnTo>
                    <a:pt x="5530" y="42564"/>
                  </a:lnTo>
                  <a:lnTo>
                    <a:pt x="5749" y="42652"/>
                  </a:lnTo>
                  <a:lnTo>
                    <a:pt x="5837" y="42696"/>
                  </a:lnTo>
                  <a:lnTo>
                    <a:pt x="5925" y="42652"/>
                  </a:lnTo>
                  <a:lnTo>
                    <a:pt x="6188" y="42432"/>
                  </a:lnTo>
                  <a:lnTo>
                    <a:pt x="6276" y="42301"/>
                  </a:lnTo>
                  <a:lnTo>
                    <a:pt x="6451" y="41160"/>
                  </a:lnTo>
                  <a:lnTo>
                    <a:pt x="7285" y="39273"/>
                  </a:lnTo>
                  <a:lnTo>
                    <a:pt x="8251" y="37474"/>
                  </a:lnTo>
                  <a:lnTo>
                    <a:pt x="9830" y="35280"/>
                  </a:lnTo>
                  <a:lnTo>
                    <a:pt x="10839" y="33525"/>
                  </a:lnTo>
                  <a:lnTo>
                    <a:pt x="10883" y="33437"/>
                  </a:lnTo>
                  <a:lnTo>
                    <a:pt x="10971" y="32735"/>
                  </a:lnTo>
                  <a:lnTo>
                    <a:pt x="10971" y="31594"/>
                  </a:lnTo>
                  <a:lnTo>
                    <a:pt x="11498" y="28610"/>
                  </a:lnTo>
                  <a:lnTo>
                    <a:pt x="11849" y="27601"/>
                  </a:lnTo>
                  <a:lnTo>
                    <a:pt x="12595" y="26416"/>
                  </a:lnTo>
                  <a:lnTo>
                    <a:pt x="13955" y="24003"/>
                  </a:lnTo>
                  <a:lnTo>
                    <a:pt x="15886" y="20053"/>
                  </a:lnTo>
                  <a:lnTo>
                    <a:pt x="16544" y="19395"/>
                  </a:lnTo>
                  <a:lnTo>
                    <a:pt x="17334" y="18913"/>
                  </a:lnTo>
                  <a:lnTo>
                    <a:pt x="17948" y="18781"/>
                  </a:lnTo>
                  <a:lnTo>
                    <a:pt x="18606" y="19044"/>
                  </a:lnTo>
                  <a:lnTo>
                    <a:pt x="18694" y="19044"/>
                  </a:lnTo>
                  <a:lnTo>
                    <a:pt x="18782" y="19000"/>
                  </a:lnTo>
                  <a:lnTo>
                    <a:pt x="19572" y="18430"/>
                  </a:lnTo>
                  <a:lnTo>
                    <a:pt x="20274" y="18342"/>
                  </a:lnTo>
                  <a:lnTo>
                    <a:pt x="22424" y="18474"/>
                  </a:lnTo>
                  <a:lnTo>
                    <a:pt x="24662" y="18869"/>
                  </a:lnTo>
                  <a:lnTo>
                    <a:pt x="26373" y="19571"/>
                  </a:lnTo>
                  <a:lnTo>
                    <a:pt x="26505" y="19571"/>
                  </a:lnTo>
                  <a:lnTo>
                    <a:pt x="26900" y="19439"/>
                  </a:lnTo>
                  <a:lnTo>
                    <a:pt x="26987" y="19395"/>
                  </a:lnTo>
                  <a:lnTo>
                    <a:pt x="27295" y="19132"/>
                  </a:lnTo>
                  <a:lnTo>
                    <a:pt x="27339" y="19044"/>
                  </a:lnTo>
                  <a:lnTo>
                    <a:pt x="27646" y="18211"/>
                  </a:lnTo>
                  <a:lnTo>
                    <a:pt x="27690" y="18123"/>
                  </a:lnTo>
                  <a:lnTo>
                    <a:pt x="27690" y="16236"/>
                  </a:lnTo>
                  <a:lnTo>
                    <a:pt x="27602" y="13954"/>
                  </a:lnTo>
                  <a:lnTo>
                    <a:pt x="28567" y="11980"/>
                  </a:lnTo>
                  <a:lnTo>
                    <a:pt x="29225" y="11014"/>
                  </a:lnTo>
                  <a:lnTo>
                    <a:pt x="30235" y="10224"/>
                  </a:lnTo>
                  <a:lnTo>
                    <a:pt x="31770" y="9303"/>
                  </a:lnTo>
                  <a:lnTo>
                    <a:pt x="33043" y="8820"/>
                  </a:lnTo>
                  <a:lnTo>
                    <a:pt x="33087" y="8776"/>
                  </a:lnTo>
                  <a:lnTo>
                    <a:pt x="33131" y="8732"/>
                  </a:lnTo>
                  <a:lnTo>
                    <a:pt x="33570" y="7548"/>
                  </a:lnTo>
                  <a:lnTo>
                    <a:pt x="34754" y="4652"/>
                  </a:lnTo>
                  <a:lnTo>
                    <a:pt x="35939" y="2106"/>
                  </a:lnTo>
                  <a:lnTo>
                    <a:pt x="36466" y="1668"/>
                  </a:lnTo>
                  <a:lnTo>
                    <a:pt x="38528" y="307"/>
                  </a:lnTo>
                  <a:lnTo>
                    <a:pt x="38572" y="263"/>
                  </a:lnTo>
                  <a:lnTo>
                    <a:pt x="38616" y="176"/>
                  </a:lnTo>
                  <a:lnTo>
                    <a:pt x="38616" y="132"/>
                  </a:lnTo>
                  <a:lnTo>
                    <a:pt x="38572" y="44"/>
                  </a:lnTo>
                  <a:lnTo>
                    <a:pt x="3852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6" name="Google Shape;7976;p246"/>
            <p:cNvSpPr/>
            <p:nvPr/>
          </p:nvSpPr>
          <p:spPr>
            <a:xfrm>
              <a:off x="1656550" y="2963350"/>
              <a:ext cx="2084350" cy="1429425"/>
            </a:xfrm>
            <a:custGeom>
              <a:avLst/>
              <a:gdLst/>
              <a:ahLst/>
              <a:cxnLst/>
              <a:rect l="l" t="t" r="r" b="b"/>
              <a:pathLst>
                <a:path w="83374" h="57177" extrusionOk="0">
                  <a:moveTo>
                    <a:pt x="36860" y="0"/>
                  </a:moveTo>
                  <a:lnTo>
                    <a:pt x="36816" y="44"/>
                  </a:lnTo>
                  <a:lnTo>
                    <a:pt x="34403" y="1405"/>
                  </a:lnTo>
                  <a:lnTo>
                    <a:pt x="33262" y="2194"/>
                  </a:lnTo>
                  <a:lnTo>
                    <a:pt x="33218" y="2194"/>
                  </a:lnTo>
                  <a:lnTo>
                    <a:pt x="32121" y="3204"/>
                  </a:lnTo>
                  <a:lnTo>
                    <a:pt x="32121" y="3248"/>
                  </a:lnTo>
                  <a:lnTo>
                    <a:pt x="30673" y="4959"/>
                  </a:lnTo>
                  <a:lnTo>
                    <a:pt x="28962" y="6846"/>
                  </a:lnTo>
                  <a:lnTo>
                    <a:pt x="28918" y="6890"/>
                  </a:lnTo>
                  <a:lnTo>
                    <a:pt x="27689" y="10400"/>
                  </a:lnTo>
                  <a:lnTo>
                    <a:pt x="25188" y="12989"/>
                  </a:lnTo>
                  <a:lnTo>
                    <a:pt x="24179" y="14086"/>
                  </a:lnTo>
                  <a:lnTo>
                    <a:pt x="23696" y="14481"/>
                  </a:lnTo>
                  <a:lnTo>
                    <a:pt x="21458" y="15402"/>
                  </a:lnTo>
                  <a:lnTo>
                    <a:pt x="20317" y="15841"/>
                  </a:lnTo>
                  <a:lnTo>
                    <a:pt x="20273" y="15841"/>
                  </a:lnTo>
                  <a:lnTo>
                    <a:pt x="19176" y="16368"/>
                  </a:lnTo>
                  <a:lnTo>
                    <a:pt x="17377" y="17553"/>
                  </a:lnTo>
                  <a:lnTo>
                    <a:pt x="17333" y="17596"/>
                  </a:lnTo>
                  <a:lnTo>
                    <a:pt x="16236" y="18957"/>
                  </a:lnTo>
                  <a:lnTo>
                    <a:pt x="16236" y="19001"/>
                  </a:lnTo>
                  <a:lnTo>
                    <a:pt x="14613" y="21458"/>
                  </a:lnTo>
                  <a:lnTo>
                    <a:pt x="13516" y="23476"/>
                  </a:lnTo>
                  <a:lnTo>
                    <a:pt x="12024" y="26197"/>
                  </a:lnTo>
                  <a:lnTo>
                    <a:pt x="10927" y="28347"/>
                  </a:lnTo>
                  <a:lnTo>
                    <a:pt x="10927" y="28391"/>
                  </a:lnTo>
                  <a:lnTo>
                    <a:pt x="10444" y="30410"/>
                  </a:lnTo>
                  <a:lnTo>
                    <a:pt x="10400" y="30453"/>
                  </a:lnTo>
                  <a:lnTo>
                    <a:pt x="10225" y="32823"/>
                  </a:lnTo>
                  <a:lnTo>
                    <a:pt x="10269" y="34315"/>
                  </a:lnTo>
                  <a:lnTo>
                    <a:pt x="10181" y="35149"/>
                  </a:lnTo>
                  <a:lnTo>
                    <a:pt x="9479" y="36465"/>
                  </a:lnTo>
                  <a:lnTo>
                    <a:pt x="7943" y="38527"/>
                  </a:lnTo>
                  <a:lnTo>
                    <a:pt x="7899" y="38527"/>
                  </a:lnTo>
                  <a:lnTo>
                    <a:pt x="6890" y="40283"/>
                  </a:lnTo>
                  <a:lnTo>
                    <a:pt x="6144" y="42082"/>
                  </a:lnTo>
                  <a:lnTo>
                    <a:pt x="5617" y="42872"/>
                  </a:lnTo>
                  <a:lnTo>
                    <a:pt x="2633" y="44495"/>
                  </a:lnTo>
                  <a:lnTo>
                    <a:pt x="2589" y="44539"/>
                  </a:lnTo>
                  <a:lnTo>
                    <a:pt x="966" y="46601"/>
                  </a:lnTo>
                  <a:lnTo>
                    <a:pt x="308" y="47918"/>
                  </a:lnTo>
                  <a:lnTo>
                    <a:pt x="308" y="47962"/>
                  </a:lnTo>
                  <a:lnTo>
                    <a:pt x="1" y="50112"/>
                  </a:lnTo>
                  <a:lnTo>
                    <a:pt x="1" y="50156"/>
                  </a:lnTo>
                  <a:lnTo>
                    <a:pt x="1" y="50989"/>
                  </a:lnTo>
                  <a:lnTo>
                    <a:pt x="44" y="51121"/>
                  </a:lnTo>
                  <a:lnTo>
                    <a:pt x="2326" y="53973"/>
                  </a:lnTo>
                  <a:lnTo>
                    <a:pt x="3379" y="55641"/>
                  </a:lnTo>
                  <a:lnTo>
                    <a:pt x="3423" y="55641"/>
                  </a:lnTo>
                  <a:lnTo>
                    <a:pt x="3686" y="55948"/>
                  </a:lnTo>
                  <a:lnTo>
                    <a:pt x="3774" y="55992"/>
                  </a:lnTo>
                  <a:lnTo>
                    <a:pt x="7153" y="56562"/>
                  </a:lnTo>
                  <a:lnTo>
                    <a:pt x="10400" y="57001"/>
                  </a:lnTo>
                  <a:lnTo>
                    <a:pt x="11629" y="57177"/>
                  </a:lnTo>
                  <a:lnTo>
                    <a:pt x="11673" y="57177"/>
                  </a:lnTo>
                  <a:lnTo>
                    <a:pt x="15710" y="56431"/>
                  </a:lnTo>
                  <a:lnTo>
                    <a:pt x="17421" y="56080"/>
                  </a:lnTo>
                  <a:lnTo>
                    <a:pt x="19483" y="55421"/>
                  </a:lnTo>
                  <a:lnTo>
                    <a:pt x="21283" y="55070"/>
                  </a:lnTo>
                  <a:lnTo>
                    <a:pt x="22818" y="55070"/>
                  </a:lnTo>
                  <a:lnTo>
                    <a:pt x="24398" y="55377"/>
                  </a:lnTo>
                  <a:lnTo>
                    <a:pt x="24442" y="55377"/>
                  </a:lnTo>
                  <a:lnTo>
                    <a:pt x="27952" y="54807"/>
                  </a:lnTo>
                  <a:lnTo>
                    <a:pt x="28084" y="54763"/>
                  </a:lnTo>
                  <a:lnTo>
                    <a:pt x="28611" y="54237"/>
                  </a:lnTo>
                  <a:lnTo>
                    <a:pt x="28655" y="54193"/>
                  </a:lnTo>
                  <a:lnTo>
                    <a:pt x="30015" y="51999"/>
                  </a:lnTo>
                  <a:lnTo>
                    <a:pt x="30541" y="51428"/>
                  </a:lnTo>
                  <a:lnTo>
                    <a:pt x="31375" y="50902"/>
                  </a:lnTo>
                  <a:lnTo>
                    <a:pt x="33525" y="50024"/>
                  </a:lnTo>
                  <a:lnTo>
                    <a:pt x="35412" y="49629"/>
                  </a:lnTo>
                  <a:lnTo>
                    <a:pt x="37387" y="49410"/>
                  </a:lnTo>
                  <a:lnTo>
                    <a:pt x="38177" y="49146"/>
                  </a:lnTo>
                  <a:lnTo>
                    <a:pt x="38220" y="49103"/>
                  </a:lnTo>
                  <a:lnTo>
                    <a:pt x="38966" y="48620"/>
                  </a:lnTo>
                  <a:lnTo>
                    <a:pt x="39010" y="48576"/>
                  </a:lnTo>
                  <a:lnTo>
                    <a:pt x="40809" y="46909"/>
                  </a:lnTo>
                  <a:lnTo>
                    <a:pt x="40809" y="46865"/>
                  </a:lnTo>
                  <a:lnTo>
                    <a:pt x="41380" y="46075"/>
                  </a:lnTo>
                  <a:lnTo>
                    <a:pt x="42345" y="44012"/>
                  </a:lnTo>
                  <a:lnTo>
                    <a:pt x="42960" y="43047"/>
                  </a:lnTo>
                  <a:lnTo>
                    <a:pt x="43486" y="42608"/>
                  </a:lnTo>
                  <a:lnTo>
                    <a:pt x="44890" y="42082"/>
                  </a:lnTo>
                  <a:lnTo>
                    <a:pt x="47084" y="41555"/>
                  </a:lnTo>
                  <a:lnTo>
                    <a:pt x="49234" y="41072"/>
                  </a:lnTo>
                  <a:lnTo>
                    <a:pt x="50419" y="41116"/>
                  </a:lnTo>
                  <a:lnTo>
                    <a:pt x="51955" y="41511"/>
                  </a:lnTo>
                  <a:lnTo>
                    <a:pt x="56299" y="43925"/>
                  </a:lnTo>
                  <a:lnTo>
                    <a:pt x="57484" y="44539"/>
                  </a:lnTo>
                  <a:lnTo>
                    <a:pt x="58449" y="44934"/>
                  </a:lnTo>
                  <a:lnTo>
                    <a:pt x="59239" y="45197"/>
                  </a:lnTo>
                  <a:lnTo>
                    <a:pt x="59854" y="45373"/>
                  </a:lnTo>
                  <a:lnTo>
                    <a:pt x="60292" y="45504"/>
                  </a:lnTo>
                  <a:lnTo>
                    <a:pt x="60687" y="45636"/>
                  </a:lnTo>
                  <a:lnTo>
                    <a:pt x="61082" y="45855"/>
                  </a:lnTo>
                  <a:lnTo>
                    <a:pt x="61521" y="46163"/>
                  </a:lnTo>
                  <a:lnTo>
                    <a:pt x="62004" y="46645"/>
                  </a:lnTo>
                  <a:lnTo>
                    <a:pt x="62574" y="47260"/>
                  </a:lnTo>
                  <a:lnTo>
                    <a:pt x="63232" y="48137"/>
                  </a:lnTo>
                  <a:lnTo>
                    <a:pt x="64066" y="49234"/>
                  </a:lnTo>
                  <a:lnTo>
                    <a:pt x="64637" y="49936"/>
                  </a:lnTo>
                  <a:lnTo>
                    <a:pt x="64680" y="49980"/>
                  </a:lnTo>
                  <a:lnTo>
                    <a:pt x="66874" y="50814"/>
                  </a:lnTo>
                  <a:lnTo>
                    <a:pt x="68674" y="51384"/>
                  </a:lnTo>
                  <a:lnTo>
                    <a:pt x="68717" y="51384"/>
                  </a:lnTo>
                  <a:lnTo>
                    <a:pt x="72798" y="51823"/>
                  </a:lnTo>
                  <a:lnTo>
                    <a:pt x="75080" y="51779"/>
                  </a:lnTo>
                  <a:lnTo>
                    <a:pt x="76879" y="52218"/>
                  </a:lnTo>
                  <a:lnTo>
                    <a:pt x="77011" y="52218"/>
                  </a:lnTo>
                  <a:lnTo>
                    <a:pt x="79380" y="51516"/>
                  </a:lnTo>
                  <a:lnTo>
                    <a:pt x="82277" y="50551"/>
                  </a:lnTo>
                  <a:lnTo>
                    <a:pt x="83198" y="50419"/>
                  </a:lnTo>
                  <a:lnTo>
                    <a:pt x="83286" y="50375"/>
                  </a:lnTo>
                  <a:lnTo>
                    <a:pt x="83330" y="50331"/>
                  </a:lnTo>
                  <a:lnTo>
                    <a:pt x="83374" y="50287"/>
                  </a:lnTo>
                  <a:lnTo>
                    <a:pt x="83374" y="50200"/>
                  </a:lnTo>
                  <a:lnTo>
                    <a:pt x="83330" y="50112"/>
                  </a:lnTo>
                  <a:lnTo>
                    <a:pt x="83286" y="50068"/>
                  </a:lnTo>
                  <a:lnTo>
                    <a:pt x="83154" y="50068"/>
                  </a:lnTo>
                  <a:lnTo>
                    <a:pt x="82189" y="50243"/>
                  </a:lnTo>
                  <a:lnTo>
                    <a:pt x="79293" y="51165"/>
                  </a:lnTo>
                  <a:lnTo>
                    <a:pt x="76923" y="51867"/>
                  </a:lnTo>
                  <a:lnTo>
                    <a:pt x="75124" y="51428"/>
                  </a:lnTo>
                  <a:lnTo>
                    <a:pt x="75080" y="51428"/>
                  </a:lnTo>
                  <a:lnTo>
                    <a:pt x="72798" y="51472"/>
                  </a:lnTo>
                  <a:lnTo>
                    <a:pt x="68761" y="51033"/>
                  </a:lnTo>
                  <a:lnTo>
                    <a:pt x="67006" y="50463"/>
                  </a:lnTo>
                  <a:lnTo>
                    <a:pt x="64856" y="49673"/>
                  </a:lnTo>
                  <a:lnTo>
                    <a:pt x="64329" y="49015"/>
                  </a:lnTo>
                  <a:lnTo>
                    <a:pt x="63496" y="47874"/>
                  </a:lnTo>
                  <a:lnTo>
                    <a:pt x="62794" y="46996"/>
                  </a:lnTo>
                  <a:lnTo>
                    <a:pt x="62223" y="46338"/>
                  </a:lnTo>
                  <a:lnTo>
                    <a:pt x="61697" y="45855"/>
                  </a:lnTo>
                  <a:lnTo>
                    <a:pt x="61258" y="45548"/>
                  </a:lnTo>
                  <a:lnTo>
                    <a:pt x="60863" y="45329"/>
                  </a:lnTo>
                  <a:lnTo>
                    <a:pt x="60424" y="45197"/>
                  </a:lnTo>
                  <a:lnTo>
                    <a:pt x="59941" y="45022"/>
                  </a:lnTo>
                  <a:lnTo>
                    <a:pt x="59327" y="44846"/>
                  </a:lnTo>
                  <a:lnTo>
                    <a:pt x="58581" y="44583"/>
                  </a:lnTo>
                  <a:lnTo>
                    <a:pt x="57616" y="44188"/>
                  </a:lnTo>
                  <a:lnTo>
                    <a:pt x="56475" y="43617"/>
                  </a:lnTo>
                  <a:lnTo>
                    <a:pt x="52087" y="41160"/>
                  </a:lnTo>
                  <a:lnTo>
                    <a:pt x="52043" y="41160"/>
                  </a:lnTo>
                  <a:lnTo>
                    <a:pt x="50463" y="40765"/>
                  </a:lnTo>
                  <a:lnTo>
                    <a:pt x="50419" y="40765"/>
                  </a:lnTo>
                  <a:lnTo>
                    <a:pt x="49234" y="40721"/>
                  </a:lnTo>
                  <a:lnTo>
                    <a:pt x="49191" y="40721"/>
                  </a:lnTo>
                  <a:lnTo>
                    <a:pt x="46997" y="41204"/>
                  </a:lnTo>
                  <a:lnTo>
                    <a:pt x="44803" y="41731"/>
                  </a:lnTo>
                  <a:lnTo>
                    <a:pt x="43354" y="42257"/>
                  </a:lnTo>
                  <a:lnTo>
                    <a:pt x="43311" y="42301"/>
                  </a:lnTo>
                  <a:lnTo>
                    <a:pt x="42696" y="42784"/>
                  </a:lnTo>
                  <a:lnTo>
                    <a:pt x="42652" y="42828"/>
                  </a:lnTo>
                  <a:lnTo>
                    <a:pt x="42038" y="43793"/>
                  </a:lnTo>
                  <a:lnTo>
                    <a:pt x="42038" y="43837"/>
                  </a:lnTo>
                  <a:lnTo>
                    <a:pt x="41073" y="45899"/>
                  </a:lnTo>
                  <a:lnTo>
                    <a:pt x="40546" y="46689"/>
                  </a:lnTo>
                  <a:lnTo>
                    <a:pt x="38791" y="48313"/>
                  </a:lnTo>
                  <a:lnTo>
                    <a:pt x="38045" y="48795"/>
                  </a:lnTo>
                  <a:lnTo>
                    <a:pt x="37299" y="49059"/>
                  </a:lnTo>
                  <a:lnTo>
                    <a:pt x="35368" y="49278"/>
                  </a:lnTo>
                  <a:lnTo>
                    <a:pt x="33437" y="49673"/>
                  </a:lnTo>
                  <a:lnTo>
                    <a:pt x="31243" y="50551"/>
                  </a:lnTo>
                  <a:lnTo>
                    <a:pt x="31200" y="50594"/>
                  </a:lnTo>
                  <a:lnTo>
                    <a:pt x="30322" y="51165"/>
                  </a:lnTo>
                  <a:lnTo>
                    <a:pt x="30278" y="51165"/>
                  </a:lnTo>
                  <a:lnTo>
                    <a:pt x="29752" y="51779"/>
                  </a:lnTo>
                  <a:lnTo>
                    <a:pt x="29708" y="51779"/>
                  </a:lnTo>
                  <a:lnTo>
                    <a:pt x="28347" y="54017"/>
                  </a:lnTo>
                  <a:lnTo>
                    <a:pt x="27865" y="54456"/>
                  </a:lnTo>
                  <a:lnTo>
                    <a:pt x="24398" y="55026"/>
                  </a:lnTo>
                  <a:lnTo>
                    <a:pt x="22862" y="54719"/>
                  </a:lnTo>
                  <a:lnTo>
                    <a:pt x="21283" y="54719"/>
                  </a:lnTo>
                  <a:lnTo>
                    <a:pt x="21239" y="54763"/>
                  </a:lnTo>
                  <a:lnTo>
                    <a:pt x="19440" y="55070"/>
                  </a:lnTo>
                  <a:lnTo>
                    <a:pt x="19396" y="55070"/>
                  </a:lnTo>
                  <a:lnTo>
                    <a:pt x="17333" y="55728"/>
                  </a:lnTo>
                  <a:lnTo>
                    <a:pt x="15622" y="56080"/>
                  </a:lnTo>
                  <a:lnTo>
                    <a:pt x="11629" y="56825"/>
                  </a:lnTo>
                  <a:lnTo>
                    <a:pt x="10488" y="56650"/>
                  </a:lnTo>
                  <a:lnTo>
                    <a:pt x="7197" y="56211"/>
                  </a:lnTo>
                  <a:lnTo>
                    <a:pt x="3906" y="55641"/>
                  </a:lnTo>
                  <a:lnTo>
                    <a:pt x="3686" y="55421"/>
                  </a:lnTo>
                  <a:lnTo>
                    <a:pt x="2589" y="53754"/>
                  </a:lnTo>
                  <a:lnTo>
                    <a:pt x="352" y="50946"/>
                  </a:lnTo>
                  <a:lnTo>
                    <a:pt x="352" y="50156"/>
                  </a:lnTo>
                  <a:lnTo>
                    <a:pt x="659" y="48049"/>
                  </a:lnTo>
                  <a:lnTo>
                    <a:pt x="1273" y="46777"/>
                  </a:lnTo>
                  <a:lnTo>
                    <a:pt x="2853" y="44802"/>
                  </a:lnTo>
                  <a:lnTo>
                    <a:pt x="5837" y="43179"/>
                  </a:lnTo>
                  <a:lnTo>
                    <a:pt x="5924" y="43135"/>
                  </a:lnTo>
                  <a:lnTo>
                    <a:pt x="6451" y="42213"/>
                  </a:lnTo>
                  <a:lnTo>
                    <a:pt x="7197" y="40458"/>
                  </a:lnTo>
                  <a:lnTo>
                    <a:pt x="8206" y="38703"/>
                  </a:lnTo>
                  <a:lnTo>
                    <a:pt x="9742" y="36684"/>
                  </a:lnTo>
                  <a:lnTo>
                    <a:pt x="9786" y="36641"/>
                  </a:lnTo>
                  <a:lnTo>
                    <a:pt x="10532" y="35280"/>
                  </a:lnTo>
                  <a:lnTo>
                    <a:pt x="10532" y="35236"/>
                  </a:lnTo>
                  <a:lnTo>
                    <a:pt x="10620" y="34315"/>
                  </a:lnTo>
                  <a:lnTo>
                    <a:pt x="10620" y="34271"/>
                  </a:lnTo>
                  <a:lnTo>
                    <a:pt x="10576" y="32823"/>
                  </a:lnTo>
                  <a:lnTo>
                    <a:pt x="10751" y="30497"/>
                  </a:lnTo>
                  <a:lnTo>
                    <a:pt x="11278" y="28479"/>
                  </a:lnTo>
                  <a:lnTo>
                    <a:pt x="12331" y="26373"/>
                  </a:lnTo>
                  <a:lnTo>
                    <a:pt x="13823" y="23608"/>
                  </a:lnTo>
                  <a:lnTo>
                    <a:pt x="14876" y="21633"/>
                  </a:lnTo>
                  <a:lnTo>
                    <a:pt x="16500" y="19176"/>
                  </a:lnTo>
                  <a:lnTo>
                    <a:pt x="17597" y="17860"/>
                  </a:lnTo>
                  <a:lnTo>
                    <a:pt x="19352" y="16675"/>
                  </a:lnTo>
                  <a:lnTo>
                    <a:pt x="20449" y="16148"/>
                  </a:lnTo>
                  <a:lnTo>
                    <a:pt x="21590" y="15710"/>
                  </a:lnTo>
                  <a:lnTo>
                    <a:pt x="23872" y="14788"/>
                  </a:lnTo>
                  <a:lnTo>
                    <a:pt x="24398" y="14393"/>
                  </a:lnTo>
                  <a:lnTo>
                    <a:pt x="24398" y="14349"/>
                  </a:lnTo>
                  <a:lnTo>
                    <a:pt x="25451" y="13252"/>
                  </a:lnTo>
                  <a:lnTo>
                    <a:pt x="27996" y="10619"/>
                  </a:lnTo>
                  <a:lnTo>
                    <a:pt x="27996" y="10532"/>
                  </a:lnTo>
                  <a:lnTo>
                    <a:pt x="29269" y="7065"/>
                  </a:lnTo>
                  <a:lnTo>
                    <a:pt x="30936" y="5178"/>
                  </a:lnTo>
                  <a:lnTo>
                    <a:pt x="32384" y="3467"/>
                  </a:lnTo>
                  <a:lnTo>
                    <a:pt x="33481" y="2458"/>
                  </a:lnTo>
                  <a:lnTo>
                    <a:pt x="34578" y="1712"/>
                  </a:lnTo>
                  <a:lnTo>
                    <a:pt x="36992" y="351"/>
                  </a:lnTo>
                  <a:lnTo>
                    <a:pt x="37036" y="308"/>
                  </a:lnTo>
                  <a:lnTo>
                    <a:pt x="37080" y="220"/>
                  </a:lnTo>
                  <a:lnTo>
                    <a:pt x="37080" y="176"/>
                  </a:lnTo>
                  <a:lnTo>
                    <a:pt x="37036" y="88"/>
                  </a:lnTo>
                  <a:lnTo>
                    <a:pt x="36992" y="44"/>
                  </a:lnTo>
                  <a:lnTo>
                    <a:pt x="3694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7" name="Google Shape;7977;p246"/>
            <p:cNvSpPr/>
            <p:nvPr/>
          </p:nvSpPr>
          <p:spPr>
            <a:xfrm>
              <a:off x="1579750" y="2837200"/>
              <a:ext cx="2045975" cy="1732200"/>
            </a:xfrm>
            <a:custGeom>
              <a:avLst/>
              <a:gdLst/>
              <a:ahLst/>
              <a:cxnLst/>
              <a:rect l="l" t="t" r="r" b="b"/>
              <a:pathLst>
                <a:path w="81839" h="69288" extrusionOk="0">
                  <a:moveTo>
                    <a:pt x="34315" y="0"/>
                  </a:moveTo>
                  <a:lnTo>
                    <a:pt x="34272" y="44"/>
                  </a:lnTo>
                  <a:lnTo>
                    <a:pt x="32165" y="1536"/>
                  </a:lnTo>
                  <a:lnTo>
                    <a:pt x="29489" y="3862"/>
                  </a:lnTo>
                  <a:lnTo>
                    <a:pt x="25715" y="6889"/>
                  </a:lnTo>
                  <a:lnTo>
                    <a:pt x="20493" y="11102"/>
                  </a:lnTo>
                  <a:lnTo>
                    <a:pt x="18475" y="12726"/>
                  </a:lnTo>
                  <a:lnTo>
                    <a:pt x="18431" y="12726"/>
                  </a:lnTo>
                  <a:lnTo>
                    <a:pt x="14525" y="17640"/>
                  </a:lnTo>
                  <a:lnTo>
                    <a:pt x="12331" y="20536"/>
                  </a:lnTo>
                  <a:lnTo>
                    <a:pt x="10357" y="23037"/>
                  </a:lnTo>
                  <a:lnTo>
                    <a:pt x="8645" y="25363"/>
                  </a:lnTo>
                  <a:lnTo>
                    <a:pt x="7680" y="27074"/>
                  </a:lnTo>
                  <a:lnTo>
                    <a:pt x="7636" y="27162"/>
                  </a:lnTo>
                  <a:lnTo>
                    <a:pt x="6934" y="31462"/>
                  </a:lnTo>
                  <a:lnTo>
                    <a:pt x="6320" y="35763"/>
                  </a:lnTo>
                  <a:lnTo>
                    <a:pt x="6013" y="38352"/>
                  </a:lnTo>
                  <a:lnTo>
                    <a:pt x="5661" y="40590"/>
                  </a:lnTo>
                  <a:lnTo>
                    <a:pt x="5047" y="43222"/>
                  </a:lnTo>
                  <a:lnTo>
                    <a:pt x="4301" y="45636"/>
                  </a:lnTo>
                  <a:lnTo>
                    <a:pt x="3380" y="47128"/>
                  </a:lnTo>
                  <a:lnTo>
                    <a:pt x="2063" y="48927"/>
                  </a:lnTo>
                  <a:lnTo>
                    <a:pt x="2063" y="48971"/>
                  </a:lnTo>
                  <a:lnTo>
                    <a:pt x="747" y="51209"/>
                  </a:lnTo>
                  <a:lnTo>
                    <a:pt x="747" y="51252"/>
                  </a:lnTo>
                  <a:lnTo>
                    <a:pt x="527" y="52042"/>
                  </a:lnTo>
                  <a:lnTo>
                    <a:pt x="527" y="52086"/>
                  </a:lnTo>
                  <a:lnTo>
                    <a:pt x="176" y="55684"/>
                  </a:lnTo>
                  <a:lnTo>
                    <a:pt x="1" y="57659"/>
                  </a:lnTo>
                  <a:lnTo>
                    <a:pt x="1" y="57703"/>
                  </a:lnTo>
                  <a:lnTo>
                    <a:pt x="45" y="58010"/>
                  </a:lnTo>
                  <a:lnTo>
                    <a:pt x="89" y="58098"/>
                  </a:lnTo>
                  <a:lnTo>
                    <a:pt x="133" y="58142"/>
                  </a:lnTo>
                  <a:lnTo>
                    <a:pt x="1317" y="58624"/>
                  </a:lnTo>
                  <a:lnTo>
                    <a:pt x="2063" y="59458"/>
                  </a:lnTo>
                  <a:lnTo>
                    <a:pt x="3248" y="61696"/>
                  </a:lnTo>
                  <a:lnTo>
                    <a:pt x="4433" y="63890"/>
                  </a:lnTo>
                  <a:lnTo>
                    <a:pt x="5749" y="65865"/>
                  </a:lnTo>
                  <a:lnTo>
                    <a:pt x="6671" y="67049"/>
                  </a:lnTo>
                  <a:lnTo>
                    <a:pt x="6715" y="67093"/>
                  </a:lnTo>
                  <a:lnTo>
                    <a:pt x="9347" y="68980"/>
                  </a:lnTo>
                  <a:lnTo>
                    <a:pt x="9391" y="68980"/>
                  </a:lnTo>
                  <a:lnTo>
                    <a:pt x="10137" y="69243"/>
                  </a:lnTo>
                  <a:lnTo>
                    <a:pt x="10181" y="69287"/>
                  </a:lnTo>
                  <a:lnTo>
                    <a:pt x="10269" y="69243"/>
                  </a:lnTo>
                  <a:lnTo>
                    <a:pt x="10883" y="69068"/>
                  </a:lnTo>
                  <a:lnTo>
                    <a:pt x="10927" y="69024"/>
                  </a:lnTo>
                  <a:lnTo>
                    <a:pt x="13341" y="66611"/>
                  </a:lnTo>
                  <a:lnTo>
                    <a:pt x="17114" y="64460"/>
                  </a:lnTo>
                  <a:lnTo>
                    <a:pt x="18562" y="63627"/>
                  </a:lnTo>
                  <a:lnTo>
                    <a:pt x="20010" y="63539"/>
                  </a:lnTo>
                  <a:lnTo>
                    <a:pt x="22029" y="63100"/>
                  </a:lnTo>
                  <a:lnTo>
                    <a:pt x="22907" y="63056"/>
                  </a:lnTo>
                  <a:lnTo>
                    <a:pt x="26900" y="64417"/>
                  </a:lnTo>
                  <a:lnTo>
                    <a:pt x="29357" y="65075"/>
                  </a:lnTo>
                  <a:lnTo>
                    <a:pt x="31156" y="65601"/>
                  </a:lnTo>
                  <a:lnTo>
                    <a:pt x="31288" y="65601"/>
                  </a:lnTo>
                  <a:lnTo>
                    <a:pt x="33569" y="63846"/>
                  </a:lnTo>
                  <a:lnTo>
                    <a:pt x="33613" y="63846"/>
                  </a:lnTo>
                  <a:lnTo>
                    <a:pt x="35281" y="62135"/>
                  </a:lnTo>
                  <a:lnTo>
                    <a:pt x="35281" y="62091"/>
                  </a:lnTo>
                  <a:lnTo>
                    <a:pt x="36641" y="59721"/>
                  </a:lnTo>
                  <a:lnTo>
                    <a:pt x="37080" y="59239"/>
                  </a:lnTo>
                  <a:lnTo>
                    <a:pt x="38177" y="58756"/>
                  </a:lnTo>
                  <a:lnTo>
                    <a:pt x="40415" y="58361"/>
                  </a:lnTo>
                  <a:lnTo>
                    <a:pt x="40459" y="58361"/>
                  </a:lnTo>
                  <a:lnTo>
                    <a:pt x="43048" y="57264"/>
                  </a:lnTo>
                  <a:lnTo>
                    <a:pt x="43092" y="57264"/>
                  </a:lnTo>
                  <a:lnTo>
                    <a:pt x="45154" y="55597"/>
                  </a:lnTo>
                  <a:lnTo>
                    <a:pt x="47216" y="53973"/>
                  </a:lnTo>
                  <a:lnTo>
                    <a:pt x="48313" y="53403"/>
                  </a:lnTo>
                  <a:lnTo>
                    <a:pt x="50069" y="53359"/>
                  </a:lnTo>
                  <a:lnTo>
                    <a:pt x="50902" y="53403"/>
                  </a:lnTo>
                  <a:lnTo>
                    <a:pt x="53096" y="53578"/>
                  </a:lnTo>
                  <a:lnTo>
                    <a:pt x="54193" y="53666"/>
                  </a:lnTo>
                  <a:lnTo>
                    <a:pt x="55246" y="53841"/>
                  </a:lnTo>
                  <a:lnTo>
                    <a:pt x="56300" y="54105"/>
                  </a:lnTo>
                  <a:lnTo>
                    <a:pt x="57353" y="54456"/>
                  </a:lnTo>
                  <a:lnTo>
                    <a:pt x="57835" y="54631"/>
                  </a:lnTo>
                  <a:lnTo>
                    <a:pt x="58362" y="54895"/>
                  </a:lnTo>
                  <a:lnTo>
                    <a:pt x="58845" y="55158"/>
                  </a:lnTo>
                  <a:lnTo>
                    <a:pt x="59327" y="55465"/>
                  </a:lnTo>
                  <a:lnTo>
                    <a:pt x="60512" y="56518"/>
                  </a:lnTo>
                  <a:lnTo>
                    <a:pt x="60556" y="56562"/>
                  </a:lnTo>
                  <a:lnTo>
                    <a:pt x="65383" y="58537"/>
                  </a:lnTo>
                  <a:lnTo>
                    <a:pt x="65427" y="58537"/>
                  </a:lnTo>
                  <a:lnTo>
                    <a:pt x="66436" y="58624"/>
                  </a:lnTo>
                  <a:lnTo>
                    <a:pt x="68455" y="59019"/>
                  </a:lnTo>
                  <a:lnTo>
                    <a:pt x="70692" y="59370"/>
                  </a:lnTo>
                  <a:lnTo>
                    <a:pt x="70736" y="59370"/>
                  </a:lnTo>
                  <a:lnTo>
                    <a:pt x="73062" y="59414"/>
                  </a:lnTo>
                  <a:lnTo>
                    <a:pt x="75432" y="59590"/>
                  </a:lnTo>
                  <a:lnTo>
                    <a:pt x="75475" y="59590"/>
                  </a:lnTo>
                  <a:lnTo>
                    <a:pt x="79161" y="59414"/>
                  </a:lnTo>
                  <a:lnTo>
                    <a:pt x="79205" y="59370"/>
                  </a:lnTo>
                  <a:lnTo>
                    <a:pt x="81706" y="58712"/>
                  </a:lnTo>
                  <a:lnTo>
                    <a:pt x="81750" y="58712"/>
                  </a:lnTo>
                  <a:lnTo>
                    <a:pt x="81794" y="58624"/>
                  </a:lnTo>
                  <a:lnTo>
                    <a:pt x="81838" y="58580"/>
                  </a:lnTo>
                  <a:lnTo>
                    <a:pt x="81838" y="58493"/>
                  </a:lnTo>
                  <a:lnTo>
                    <a:pt x="81794" y="58449"/>
                  </a:lnTo>
                  <a:lnTo>
                    <a:pt x="81750" y="58405"/>
                  </a:lnTo>
                  <a:lnTo>
                    <a:pt x="81706" y="58361"/>
                  </a:lnTo>
                  <a:lnTo>
                    <a:pt x="81619" y="58361"/>
                  </a:lnTo>
                  <a:lnTo>
                    <a:pt x="79117" y="59063"/>
                  </a:lnTo>
                  <a:lnTo>
                    <a:pt x="75432" y="59239"/>
                  </a:lnTo>
                  <a:lnTo>
                    <a:pt x="73106" y="59063"/>
                  </a:lnTo>
                  <a:lnTo>
                    <a:pt x="70736" y="59019"/>
                  </a:lnTo>
                  <a:lnTo>
                    <a:pt x="68498" y="58668"/>
                  </a:lnTo>
                  <a:lnTo>
                    <a:pt x="66524" y="58273"/>
                  </a:lnTo>
                  <a:lnTo>
                    <a:pt x="66480" y="58273"/>
                  </a:lnTo>
                  <a:lnTo>
                    <a:pt x="65471" y="58186"/>
                  </a:lnTo>
                  <a:lnTo>
                    <a:pt x="62531" y="57001"/>
                  </a:lnTo>
                  <a:lnTo>
                    <a:pt x="60688" y="56255"/>
                  </a:lnTo>
                  <a:lnTo>
                    <a:pt x="59547" y="55202"/>
                  </a:lnTo>
                  <a:lnTo>
                    <a:pt x="59547" y="55158"/>
                  </a:lnTo>
                  <a:lnTo>
                    <a:pt x="59020" y="54851"/>
                  </a:lnTo>
                  <a:lnTo>
                    <a:pt x="58538" y="54587"/>
                  </a:lnTo>
                  <a:lnTo>
                    <a:pt x="58011" y="54324"/>
                  </a:lnTo>
                  <a:lnTo>
                    <a:pt x="57484" y="54105"/>
                  </a:lnTo>
                  <a:lnTo>
                    <a:pt x="56958" y="53929"/>
                  </a:lnTo>
                  <a:lnTo>
                    <a:pt x="56431" y="53754"/>
                  </a:lnTo>
                  <a:lnTo>
                    <a:pt x="55378" y="53534"/>
                  </a:lnTo>
                  <a:lnTo>
                    <a:pt x="54281" y="53315"/>
                  </a:lnTo>
                  <a:lnTo>
                    <a:pt x="53184" y="53227"/>
                  </a:lnTo>
                  <a:lnTo>
                    <a:pt x="50902" y="53052"/>
                  </a:lnTo>
                  <a:lnTo>
                    <a:pt x="50069" y="53008"/>
                  </a:lnTo>
                  <a:lnTo>
                    <a:pt x="48269" y="53052"/>
                  </a:lnTo>
                  <a:lnTo>
                    <a:pt x="48182" y="53095"/>
                  </a:lnTo>
                  <a:lnTo>
                    <a:pt x="47041" y="53666"/>
                  </a:lnTo>
                  <a:lnTo>
                    <a:pt x="46997" y="53666"/>
                  </a:lnTo>
                  <a:lnTo>
                    <a:pt x="44935" y="55333"/>
                  </a:lnTo>
                  <a:lnTo>
                    <a:pt x="42872" y="56957"/>
                  </a:lnTo>
                  <a:lnTo>
                    <a:pt x="40371" y="58010"/>
                  </a:lnTo>
                  <a:lnTo>
                    <a:pt x="38089" y="58405"/>
                  </a:lnTo>
                  <a:lnTo>
                    <a:pt x="38045" y="58405"/>
                  </a:lnTo>
                  <a:lnTo>
                    <a:pt x="36904" y="58931"/>
                  </a:lnTo>
                  <a:lnTo>
                    <a:pt x="36861" y="58975"/>
                  </a:lnTo>
                  <a:lnTo>
                    <a:pt x="36378" y="59502"/>
                  </a:lnTo>
                  <a:lnTo>
                    <a:pt x="36334" y="59546"/>
                  </a:lnTo>
                  <a:lnTo>
                    <a:pt x="35018" y="61915"/>
                  </a:lnTo>
                  <a:lnTo>
                    <a:pt x="33350" y="63583"/>
                  </a:lnTo>
                  <a:lnTo>
                    <a:pt x="31156" y="65250"/>
                  </a:lnTo>
                  <a:lnTo>
                    <a:pt x="29445" y="64768"/>
                  </a:lnTo>
                  <a:lnTo>
                    <a:pt x="27031" y="64065"/>
                  </a:lnTo>
                  <a:lnTo>
                    <a:pt x="22994" y="62705"/>
                  </a:lnTo>
                  <a:lnTo>
                    <a:pt x="22907" y="62705"/>
                  </a:lnTo>
                  <a:lnTo>
                    <a:pt x="21985" y="62749"/>
                  </a:lnTo>
                  <a:lnTo>
                    <a:pt x="19967" y="63188"/>
                  </a:lnTo>
                  <a:lnTo>
                    <a:pt x="18475" y="63276"/>
                  </a:lnTo>
                  <a:lnTo>
                    <a:pt x="18387" y="63320"/>
                  </a:lnTo>
                  <a:lnTo>
                    <a:pt x="13165" y="66303"/>
                  </a:lnTo>
                  <a:lnTo>
                    <a:pt x="13121" y="66347"/>
                  </a:lnTo>
                  <a:lnTo>
                    <a:pt x="10708" y="68717"/>
                  </a:lnTo>
                  <a:lnTo>
                    <a:pt x="10181" y="68892"/>
                  </a:lnTo>
                  <a:lnTo>
                    <a:pt x="9567" y="68673"/>
                  </a:lnTo>
                  <a:lnTo>
                    <a:pt x="6934" y="66786"/>
                  </a:lnTo>
                  <a:lnTo>
                    <a:pt x="6013" y="65689"/>
                  </a:lnTo>
                  <a:lnTo>
                    <a:pt x="4740" y="63714"/>
                  </a:lnTo>
                  <a:lnTo>
                    <a:pt x="3555" y="61520"/>
                  </a:lnTo>
                  <a:lnTo>
                    <a:pt x="2327" y="59239"/>
                  </a:lnTo>
                  <a:lnTo>
                    <a:pt x="1537" y="58361"/>
                  </a:lnTo>
                  <a:lnTo>
                    <a:pt x="1493" y="58317"/>
                  </a:lnTo>
                  <a:lnTo>
                    <a:pt x="396" y="57878"/>
                  </a:lnTo>
                  <a:lnTo>
                    <a:pt x="352" y="57659"/>
                  </a:lnTo>
                  <a:lnTo>
                    <a:pt x="527" y="55728"/>
                  </a:lnTo>
                  <a:lnTo>
                    <a:pt x="878" y="52130"/>
                  </a:lnTo>
                  <a:lnTo>
                    <a:pt x="1054" y="51384"/>
                  </a:lnTo>
                  <a:lnTo>
                    <a:pt x="2370" y="49146"/>
                  </a:lnTo>
                  <a:lnTo>
                    <a:pt x="3687" y="47347"/>
                  </a:lnTo>
                  <a:lnTo>
                    <a:pt x="4608" y="45811"/>
                  </a:lnTo>
                  <a:lnTo>
                    <a:pt x="4608" y="45767"/>
                  </a:lnTo>
                  <a:lnTo>
                    <a:pt x="5398" y="43310"/>
                  </a:lnTo>
                  <a:lnTo>
                    <a:pt x="5969" y="40633"/>
                  </a:lnTo>
                  <a:lnTo>
                    <a:pt x="6364" y="38396"/>
                  </a:lnTo>
                  <a:lnTo>
                    <a:pt x="6671" y="35807"/>
                  </a:lnTo>
                  <a:lnTo>
                    <a:pt x="7285" y="31506"/>
                  </a:lnTo>
                  <a:lnTo>
                    <a:pt x="7987" y="27250"/>
                  </a:lnTo>
                  <a:lnTo>
                    <a:pt x="8953" y="25539"/>
                  </a:lnTo>
                  <a:lnTo>
                    <a:pt x="10664" y="23257"/>
                  </a:lnTo>
                  <a:lnTo>
                    <a:pt x="12595" y="20756"/>
                  </a:lnTo>
                  <a:lnTo>
                    <a:pt x="14789" y="17860"/>
                  </a:lnTo>
                  <a:lnTo>
                    <a:pt x="18694" y="12989"/>
                  </a:lnTo>
                  <a:lnTo>
                    <a:pt x="25934" y="7153"/>
                  </a:lnTo>
                  <a:lnTo>
                    <a:pt x="29708" y="4125"/>
                  </a:lnTo>
                  <a:lnTo>
                    <a:pt x="32385" y="1799"/>
                  </a:lnTo>
                  <a:lnTo>
                    <a:pt x="34447" y="307"/>
                  </a:lnTo>
                  <a:lnTo>
                    <a:pt x="34535" y="263"/>
                  </a:lnTo>
                  <a:lnTo>
                    <a:pt x="34535" y="220"/>
                  </a:lnTo>
                  <a:lnTo>
                    <a:pt x="34535" y="132"/>
                  </a:lnTo>
                  <a:lnTo>
                    <a:pt x="34491" y="88"/>
                  </a:lnTo>
                  <a:lnTo>
                    <a:pt x="34447" y="44"/>
                  </a:lnTo>
                  <a:lnTo>
                    <a:pt x="3440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8" name="Google Shape;7978;p246"/>
            <p:cNvSpPr/>
            <p:nvPr/>
          </p:nvSpPr>
          <p:spPr>
            <a:xfrm>
              <a:off x="1896800" y="3719200"/>
              <a:ext cx="560600" cy="444300"/>
            </a:xfrm>
            <a:custGeom>
              <a:avLst/>
              <a:gdLst/>
              <a:ahLst/>
              <a:cxnLst/>
              <a:rect l="l" t="t" r="r" b="b"/>
              <a:pathLst>
                <a:path w="22424" h="17772" extrusionOk="0">
                  <a:moveTo>
                    <a:pt x="6188" y="483"/>
                  </a:moveTo>
                  <a:lnTo>
                    <a:pt x="6670" y="1316"/>
                  </a:lnTo>
                  <a:lnTo>
                    <a:pt x="6758" y="1404"/>
                  </a:lnTo>
                  <a:lnTo>
                    <a:pt x="8513" y="2062"/>
                  </a:lnTo>
                  <a:lnTo>
                    <a:pt x="12550" y="3861"/>
                  </a:lnTo>
                  <a:lnTo>
                    <a:pt x="12813" y="4213"/>
                  </a:lnTo>
                  <a:lnTo>
                    <a:pt x="13384" y="5441"/>
                  </a:lnTo>
                  <a:lnTo>
                    <a:pt x="14393" y="7196"/>
                  </a:lnTo>
                  <a:lnTo>
                    <a:pt x="14920" y="9347"/>
                  </a:lnTo>
                  <a:lnTo>
                    <a:pt x="15359" y="10707"/>
                  </a:lnTo>
                  <a:lnTo>
                    <a:pt x="15359" y="10751"/>
                  </a:lnTo>
                  <a:lnTo>
                    <a:pt x="16105" y="11892"/>
                  </a:lnTo>
                  <a:lnTo>
                    <a:pt x="16148" y="11935"/>
                  </a:lnTo>
                  <a:lnTo>
                    <a:pt x="17070" y="12638"/>
                  </a:lnTo>
                  <a:lnTo>
                    <a:pt x="17114" y="12681"/>
                  </a:lnTo>
                  <a:lnTo>
                    <a:pt x="19439" y="13383"/>
                  </a:lnTo>
                  <a:lnTo>
                    <a:pt x="19527" y="13383"/>
                  </a:lnTo>
                  <a:lnTo>
                    <a:pt x="20712" y="13208"/>
                  </a:lnTo>
                  <a:lnTo>
                    <a:pt x="21985" y="13471"/>
                  </a:lnTo>
                  <a:lnTo>
                    <a:pt x="22028" y="13471"/>
                  </a:lnTo>
                  <a:lnTo>
                    <a:pt x="21897" y="13559"/>
                  </a:lnTo>
                  <a:lnTo>
                    <a:pt x="20668" y="14086"/>
                  </a:lnTo>
                  <a:lnTo>
                    <a:pt x="16105" y="15490"/>
                  </a:lnTo>
                  <a:lnTo>
                    <a:pt x="13735" y="16367"/>
                  </a:lnTo>
                  <a:lnTo>
                    <a:pt x="11234" y="17420"/>
                  </a:lnTo>
                  <a:lnTo>
                    <a:pt x="10883" y="17333"/>
                  </a:lnTo>
                  <a:lnTo>
                    <a:pt x="8733" y="16455"/>
                  </a:lnTo>
                  <a:lnTo>
                    <a:pt x="5222" y="15051"/>
                  </a:lnTo>
                  <a:lnTo>
                    <a:pt x="5178" y="15051"/>
                  </a:lnTo>
                  <a:lnTo>
                    <a:pt x="746" y="13866"/>
                  </a:lnTo>
                  <a:lnTo>
                    <a:pt x="395" y="13515"/>
                  </a:lnTo>
                  <a:lnTo>
                    <a:pt x="351" y="12901"/>
                  </a:lnTo>
                  <a:lnTo>
                    <a:pt x="702" y="11672"/>
                  </a:lnTo>
                  <a:lnTo>
                    <a:pt x="1229" y="10795"/>
                  </a:lnTo>
                  <a:lnTo>
                    <a:pt x="2633" y="8732"/>
                  </a:lnTo>
                  <a:lnTo>
                    <a:pt x="5091" y="4958"/>
                  </a:lnTo>
                  <a:lnTo>
                    <a:pt x="5134" y="4915"/>
                  </a:lnTo>
                  <a:lnTo>
                    <a:pt x="5749" y="2852"/>
                  </a:lnTo>
                  <a:lnTo>
                    <a:pt x="6056" y="746"/>
                  </a:lnTo>
                  <a:lnTo>
                    <a:pt x="6188" y="483"/>
                  </a:lnTo>
                  <a:close/>
                  <a:moveTo>
                    <a:pt x="6144" y="0"/>
                  </a:moveTo>
                  <a:lnTo>
                    <a:pt x="6056" y="44"/>
                  </a:lnTo>
                  <a:lnTo>
                    <a:pt x="6012" y="88"/>
                  </a:lnTo>
                  <a:lnTo>
                    <a:pt x="5749" y="614"/>
                  </a:lnTo>
                  <a:lnTo>
                    <a:pt x="5705" y="658"/>
                  </a:lnTo>
                  <a:lnTo>
                    <a:pt x="5398" y="2764"/>
                  </a:lnTo>
                  <a:lnTo>
                    <a:pt x="4783" y="4827"/>
                  </a:lnTo>
                  <a:lnTo>
                    <a:pt x="2370" y="8513"/>
                  </a:lnTo>
                  <a:lnTo>
                    <a:pt x="922" y="10619"/>
                  </a:lnTo>
                  <a:lnTo>
                    <a:pt x="395" y="11541"/>
                  </a:lnTo>
                  <a:lnTo>
                    <a:pt x="351" y="11584"/>
                  </a:lnTo>
                  <a:lnTo>
                    <a:pt x="0" y="12857"/>
                  </a:lnTo>
                  <a:lnTo>
                    <a:pt x="0" y="12901"/>
                  </a:lnTo>
                  <a:lnTo>
                    <a:pt x="44" y="13603"/>
                  </a:lnTo>
                  <a:lnTo>
                    <a:pt x="88" y="13691"/>
                  </a:lnTo>
                  <a:lnTo>
                    <a:pt x="527" y="14173"/>
                  </a:lnTo>
                  <a:lnTo>
                    <a:pt x="615" y="14217"/>
                  </a:lnTo>
                  <a:lnTo>
                    <a:pt x="5091" y="15358"/>
                  </a:lnTo>
                  <a:lnTo>
                    <a:pt x="8601" y="16806"/>
                  </a:lnTo>
                  <a:lnTo>
                    <a:pt x="10751" y="17684"/>
                  </a:lnTo>
                  <a:lnTo>
                    <a:pt x="10795" y="17684"/>
                  </a:lnTo>
                  <a:lnTo>
                    <a:pt x="11234" y="17772"/>
                  </a:lnTo>
                  <a:lnTo>
                    <a:pt x="11322" y="17728"/>
                  </a:lnTo>
                  <a:lnTo>
                    <a:pt x="13867" y="16675"/>
                  </a:lnTo>
                  <a:lnTo>
                    <a:pt x="16192" y="15841"/>
                  </a:lnTo>
                  <a:lnTo>
                    <a:pt x="20756" y="14437"/>
                  </a:lnTo>
                  <a:lnTo>
                    <a:pt x="20800" y="14437"/>
                  </a:lnTo>
                  <a:lnTo>
                    <a:pt x="22072" y="13866"/>
                  </a:lnTo>
                  <a:lnTo>
                    <a:pt x="22116" y="13866"/>
                  </a:lnTo>
                  <a:lnTo>
                    <a:pt x="22379" y="13603"/>
                  </a:lnTo>
                  <a:lnTo>
                    <a:pt x="22423" y="13559"/>
                  </a:lnTo>
                  <a:lnTo>
                    <a:pt x="22423" y="13471"/>
                  </a:lnTo>
                  <a:lnTo>
                    <a:pt x="22423" y="13427"/>
                  </a:lnTo>
                  <a:lnTo>
                    <a:pt x="22379" y="13340"/>
                  </a:lnTo>
                  <a:lnTo>
                    <a:pt x="22204" y="13164"/>
                  </a:lnTo>
                  <a:lnTo>
                    <a:pt x="22116" y="13120"/>
                  </a:lnTo>
                  <a:lnTo>
                    <a:pt x="20756" y="12857"/>
                  </a:lnTo>
                  <a:lnTo>
                    <a:pt x="20712" y="12857"/>
                  </a:lnTo>
                  <a:lnTo>
                    <a:pt x="19527" y="13032"/>
                  </a:lnTo>
                  <a:lnTo>
                    <a:pt x="17245" y="12374"/>
                  </a:lnTo>
                  <a:lnTo>
                    <a:pt x="16368" y="11672"/>
                  </a:lnTo>
                  <a:lnTo>
                    <a:pt x="15666" y="10575"/>
                  </a:lnTo>
                  <a:lnTo>
                    <a:pt x="15271" y="9259"/>
                  </a:lnTo>
                  <a:lnTo>
                    <a:pt x="14744" y="7065"/>
                  </a:lnTo>
                  <a:lnTo>
                    <a:pt x="14700" y="7021"/>
                  </a:lnTo>
                  <a:lnTo>
                    <a:pt x="13691" y="5266"/>
                  </a:lnTo>
                  <a:lnTo>
                    <a:pt x="13121" y="4037"/>
                  </a:lnTo>
                  <a:lnTo>
                    <a:pt x="13077" y="3993"/>
                  </a:lnTo>
                  <a:lnTo>
                    <a:pt x="12813" y="3598"/>
                  </a:lnTo>
                  <a:lnTo>
                    <a:pt x="12726" y="3554"/>
                  </a:lnTo>
                  <a:lnTo>
                    <a:pt x="8645" y="1755"/>
                  </a:lnTo>
                  <a:lnTo>
                    <a:pt x="6933" y="1097"/>
                  </a:lnTo>
                  <a:lnTo>
                    <a:pt x="6495" y="263"/>
                  </a:lnTo>
                  <a:lnTo>
                    <a:pt x="6451" y="219"/>
                  </a:lnTo>
                  <a:lnTo>
                    <a:pt x="6275" y="44"/>
                  </a:lnTo>
                  <a:lnTo>
                    <a:pt x="623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9" name="Google Shape;7979;p246"/>
            <p:cNvSpPr/>
            <p:nvPr/>
          </p:nvSpPr>
          <p:spPr>
            <a:xfrm>
              <a:off x="1870475" y="3665425"/>
              <a:ext cx="650550" cy="557325"/>
            </a:xfrm>
            <a:custGeom>
              <a:avLst/>
              <a:gdLst/>
              <a:ahLst/>
              <a:cxnLst/>
              <a:rect l="l" t="t" r="r" b="b"/>
              <a:pathLst>
                <a:path w="26022" h="22293" extrusionOk="0">
                  <a:moveTo>
                    <a:pt x="10224" y="352"/>
                  </a:moveTo>
                  <a:lnTo>
                    <a:pt x="10795" y="571"/>
                  </a:lnTo>
                  <a:lnTo>
                    <a:pt x="12945" y="2239"/>
                  </a:lnTo>
                  <a:lnTo>
                    <a:pt x="14832" y="3511"/>
                  </a:lnTo>
                  <a:lnTo>
                    <a:pt x="16017" y="4828"/>
                  </a:lnTo>
                  <a:lnTo>
                    <a:pt x="17026" y="6495"/>
                  </a:lnTo>
                  <a:lnTo>
                    <a:pt x="17947" y="8294"/>
                  </a:lnTo>
                  <a:lnTo>
                    <a:pt x="18430" y="10927"/>
                  </a:lnTo>
                  <a:lnTo>
                    <a:pt x="18957" y="13692"/>
                  </a:lnTo>
                  <a:lnTo>
                    <a:pt x="18957" y="13735"/>
                  </a:lnTo>
                  <a:lnTo>
                    <a:pt x="19308" y="14130"/>
                  </a:lnTo>
                  <a:lnTo>
                    <a:pt x="19395" y="14174"/>
                  </a:lnTo>
                  <a:lnTo>
                    <a:pt x="20800" y="14525"/>
                  </a:lnTo>
                  <a:lnTo>
                    <a:pt x="20843" y="14525"/>
                  </a:lnTo>
                  <a:lnTo>
                    <a:pt x="21940" y="14569"/>
                  </a:lnTo>
                  <a:lnTo>
                    <a:pt x="25363" y="15227"/>
                  </a:lnTo>
                  <a:lnTo>
                    <a:pt x="25583" y="15359"/>
                  </a:lnTo>
                  <a:lnTo>
                    <a:pt x="25670" y="15578"/>
                  </a:lnTo>
                  <a:lnTo>
                    <a:pt x="25583" y="16324"/>
                  </a:lnTo>
                  <a:lnTo>
                    <a:pt x="25407" y="16632"/>
                  </a:lnTo>
                  <a:lnTo>
                    <a:pt x="24968" y="16851"/>
                  </a:lnTo>
                  <a:lnTo>
                    <a:pt x="23915" y="17026"/>
                  </a:lnTo>
                  <a:lnTo>
                    <a:pt x="23871" y="17026"/>
                  </a:lnTo>
                  <a:lnTo>
                    <a:pt x="19659" y="18650"/>
                  </a:lnTo>
                  <a:lnTo>
                    <a:pt x="19615" y="18694"/>
                  </a:lnTo>
                  <a:lnTo>
                    <a:pt x="19132" y="19001"/>
                  </a:lnTo>
                  <a:lnTo>
                    <a:pt x="17772" y="19659"/>
                  </a:lnTo>
                  <a:lnTo>
                    <a:pt x="13164" y="21371"/>
                  </a:lnTo>
                  <a:lnTo>
                    <a:pt x="11804" y="21941"/>
                  </a:lnTo>
                  <a:lnTo>
                    <a:pt x="11278" y="21809"/>
                  </a:lnTo>
                  <a:lnTo>
                    <a:pt x="10093" y="21371"/>
                  </a:lnTo>
                  <a:lnTo>
                    <a:pt x="8074" y="20493"/>
                  </a:lnTo>
                  <a:lnTo>
                    <a:pt x="5661" y="19396"/>
                  </a:lnTo>
                  <a:lnTo>
                    <a:pt x="878" y="17377"/>
                  </a:lnTo>
                  <a:lnTo>
                    <a:pt x="483" y="16544"/>
                  </a:lnTo>
                  <a:lnTo>
                    <a:pt x="395" y="16193"/>
                  </a:lnTo>
                  <a:lnTo>
                    <a:pt x="351" y="15842"/>
                  </a:lnTo>
                  <a:lnTo>
                    <a:pt x="351" y="15491"/>
                  </a:lnTo>
                  <a:lnTo>
                    <a:pt x="395" y="15140"/>
                  </a:lnTo>
                  <a:lnTo>
                    <a:pt x="439" y="14789"/>
                  </a:lnTo>
                  <a:lnTo>
                    <a:pt x="571" y="14481"/>
                  </a:lnTo>
                  <a:lnTo>
                    <a:pt x="834" y="13779"/>
                  </a:lnTo>
                  <a:lnTo>
                    <a:pt x="1141" y="13121"/>
                  </a:lnTo>
                  <a:lnTo>
                    <a:pt x="1580" y="12463"/>
                  </a:lnTo>
                  <a:lnTo>
                    <a:pt x="2458" y="11190"/>
                  </a:lnTo>
                  <a:lnTo>
                    <a:pt x="3116" y="10269"/>
                  </a:lnTo>
                  <a:lnTo>
                    <a:pt x="3379" y="9830"/>
                  </a:lnTo>
                  <a:lnTo>
                    <a:pt x="3642" y="9435"/>
                  </a:lnTo>
                  <a:lnTo>
                    <a:pt x="4915" y="6890"/>
                  </a:lnTo>
                  <a:lnTo>
                    <a:pt x="4915" y="6846"/>
                  </a:lnTo>
                  <a:lnTo>
                    <a:pt x="5617" y="4345"/>
                  </a:lnTo>
                  <a:lnTo>
                    <a:pt x="6144" y="2327"/>
                  </a:lnTo>
                  <a:lnTo>
                    <a:pt x="6889" y="1493"/>
                  </a:lnTo>
                  <a:lnTo>
                    <a:pt x="8381" y="966"/>
                  </a:lnTo>
                  <a:lnTo>
                    <a:pt x="8469" y="878"/>
                  </a:lnTo>
                  <a:lnTo>
                    <a:pt x="8908" y="352"/>
                  </a:lnTo>
                  <a:close/>
                  <a:moveTo>
                    <a:pt x="8776" y="1"/>
                  </a:moveTo>
                  <a:lnTo>
                    <a:pt x="8732" y="45"/>
                  </a:lnTo>
                  <a:lnTo>
                    <a:pt x="8206" y="615"/>
                  </a:lnTo>
                  <a:lnTo>
                    <a:pt x="6758" y="1186"/>
                  </a:lnTo>
                  <a:lnTo>
                    <a:pt x="6670" y="1230"/>
                  </a:lnTo>
                  <a:lnTo>
                    <a:pt x="5836" y="2107"/>
                  </a:lnTo>
                  <a:lnTo>
                    <a:pt x="5792" y="2195"/>
                  </a:lnTo>
                  <a:lnTo>
                    <a:pt x="5310" y="4257"/>
                  </a:lnTo>
                  <a:lnTo>
                    <a:pt x="4608" y="6715"/>
                  </a:lnTo>
                  <a:lnTo>
                    <a:pt x="3335" y="9260"/>
                  </a:lnTo>
                  <a:lnTo>
                    <a:pt x="3072" y="9655"/>
                  </a:lnTo>
                  <a:lnTo>
                    <a:pt x="2809" y="10093"/>
                  </a:lnTo>
                  <a:lnTo>
                    <a:pt x="2194" y="10971"/>
                  </a:lnTo>
                  <a:lnTo>
                    <a:pt x="1712" y="11629"/>
                  </a:lnTo>
                  <a:lnTo>
                    <a:pt x="1229" y="12287"/>
                  </a:lnTo>
                  <a:lnTo>
                    <a:pt x="834" y="12989"/>
                  </a:lnTo>
                  <a:lnTo>
                    <a:pt x="483" y="13692"/>
                  </a:lnTo>
                  <a:lnTo>
                    <a:pt x="176" y="14437"/>
                  </a:lnTo>
                  <a:lnTo>
                    <a:pt x="88" y="14789"/>
                  </a:lnTo>
                  <a:lnTo>
                    <a:pt x="44" y="15140"/>
                  </a:lnTo>
                  <a:lnTo>
                    <a:pt x="0" y="15534"/>
                  </a:lnTo>
                  <a:lnTo>
                    <a:pt x="0" y="15886"/>
                  </a:lnTo>
                  <a:lnTo>
                    <a:pt x="88" y="16280"/>
                  </a:lnTo>
                  <a:lnTo>
                    <a:pt x="176" y="16675"/>
                  </a:lnTo>
                  <a:lnTo>
                    <a:pt x="615" y="17597"/>
                  </a:lnTo>
                  <a:lnTo>
                    <a:pt x="702" y="17685"/>
                  </a:lnTo>
                  <a:lnTo>
                    <a:pt x="5529" y="19747"/>
                  </a:lnTo>
                  <a:lnTo>
                    <a:pt x="7899" y="20800"/>
                  </a:lnTo>
                  <a:lnTo>
                    <a:pt x="9961" y="21678"/>
                  </a:lnTo>
                  <a:lnTo>
                    <a:pt x="11190" y="22160"/>
                  </a:lnTo>
                  <a:lnTo>
                    <a:pt x="11804" y="22292"/>
                  </a:lnTo>
                  <a:lnTo>
                    <a:pt x="11892" y="22248"/>
                  </a:lnTo>
                  <a:lnTo>
                    <a:pt x="13296" y="21678"/>
                  </a:lnTo>
                  <a:lnTo>
                    <a:pt x="17903" y="19966"/>
                  </a:lnTo>
                  <a:lnTo>
                    <a:pt x="19308" y="19352"/>
                  </a:lnTo>
                  <a:lnTo>
                    <a:pt x="19308" y="19308"/>
                  </a:lnTo>
                  <a:lnTo>
                    <a:pt x="19834" y="19001"/>
                  </a:lnTo>
                  <a:lnTo>
                    <a:pt x="23959" y="17377"/>
                  </a:lnTo>
                  <a:lnTo>
                    <a:pt x="25056" y="17202"/>
                  </a:lnTo>
                  <a:lnTo>
                    <a:pt x="25100" y="17202"/>
                  </a:lnTo>
                  <a:lnTo>
                    <a:pt x="25626" y="16895"/>
                  </a:lnTo>
                  <a:lnTo>
                    <a:pt x="25670" y="16851"/>
                  </a:lnTo>
                  <a:lnTo>
                    <a:pt x="25890" y="16500"/>
                  </a:lnTo>
                  <a:lnTo>
                    <a:pt x="25934" y="16412"/>
                  </a:lnTo>
                  <a:lnTo>
                    <a:pt x="26021" y="15578"/>
                  </a:lnTo>
                  <a:lnTo>
                    <a:pt x="26021" y="15491"/>
                  </a:lnTo>
                  <a:lnTo>
                    <a:pt x="25846" y="15183"/>
                  </a:lnTo>
                  <a:lnTo>
                    <a:pt x="25802" y="15096"/>
                  </a:lnTo>
                  <a:lnTo>
                    <a:pt x="25539" y="14920"/>
                  </a:lnTo>
                  <a:lnTo>
                    <a:pt x="25451" y="14876"/>
                  </a:lnTo>
                  <a:lnTo>
                    <a:pt x="21984" y="14218"/>
                  </a:lnTo>
                  <a:lnTo>
                    <a:pt x="20843" y="14174"/>
                  </a:lnTo>
                  <a:lnTo>
                    <a:pt x="19527" y="13867"/>
                  </a:lnTo>
                  <a:lnTo>
                    <a:pt x="19264" y="13560"/>
                  </a:lnTo>
                  <a:lnTo>
                    <a:pt x="18781" y="10839"/>
                  </a:lnTo>
                  <a:lnTo>
                    <a:pt x="18298" y="8206"/>
                  </a:lnTo>
                  <a:lnTo>
                    <a:pt x="18255" y="8163"/>
                  </a:lnTo>
                  <a:lnTo>
                    <a:pt x="17333" y="6320"/>
                  </a:lnTo>
                  <a:lnTo>
                    <a:pt x="16324" y="4652"/>
                  </a:lnTo>
                  <a:lnTo>
                    <a:pt x="16280" y="4608"/>
                  </a:lnTo>
                  <a:lnTo>
                    <a:pt x="15051" y="3292"/>
                  </a:lnTo>
                  <a:lnTo>
                    <a:pt x="15051" y="3248"/>
                  </a:lnTo>
                  <a:lnTo>
                    <a:pt x="13164" y="1932"/>
                  </a:lnTo>
                  <a:lnTo>
                    <a:pt x="11014" y="264"/>
                  </a:lnTo>
                  <a:lnTo>
                    <a:pt x="10970" y="264"/>
                  </a:lnTo>
                  <a:lnTo>
                    <a:pt x="1035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0" name="Google Shape;7980;p246"/>
            <p:cNvSpPr/>
            <p:nvPr/>
          </p:nvSpPr>
          <p:spPr>
            <a:xfrm>
              <a:off x="1686175" y="3501975"/>
              <a:ext cx="889700" cy="781100"/>
            </a:xfrm>
            <a:custGeom>
              <a:avLst/>
              <a:gdLst/>
              <a:ahLst/>
              <a:cxnLst/>
              <a:rect l="l" t="t" r="r" b="b"/>
              <a:pathLst>
                <a:path w="35588" h="31244" extrusionOk="0">
                  <a:moveTo>
                    <a:pt x="16807" y="352"/>
                  </a:moveTo>
                  <a:lnTo>
                    <a:pt x="17070" y="615"/>
                  </a:lnTo>
                  <a:lnTo>
                    <a:pt x="17509" y="1405"/>
                  </a:lnTo>
                  <a:lnTo>
                    <a:pt x="18430" y="3423"/>
                  </a:lnTo>
                  <a:lnTo>
                    <a:pt x="18474" y="3511"/>
                  </a:lnTo>
                  <a:lnTo>
                    <a:pt x="19878" y="4345"/>
                  </a:lnTo>
                  <a:lnTo>
                    <a:pt x="21765" y="5968"/>
                  </a:lnTo>
                  <a:lnTo>
                    <a:pt x="23784" y="7768"/>
                  </a:lnTo>
                  <a:lnTo>
                    <a:pt x="25627" y="10093"/>
                  </a:lnTo>
                  <a:lnTo>
                    <a:pt x="27689" y="13428"/>
                  </a:lnTo>
                  <a:lnTo>
                    <a:pt x="28128" y="15490"/>
                  </a:lnTo>
                  <a:lnTo>
                    <a:pt x="28567" y="18299"/>
                  </a:lnTo>
                  <a:lnTo>
                    <a:pt x="28918" y="19703"/>
                  </a:lnTo>
                  <a:lnTo>
                    <a:pt x="28961" y="19835"/>
                  </a:lnTo>
                  <a:lnTo>
                    <a:pt x="29488" y="20273"/>
                  </a:lnTo>
                  <a:lnTo>
                    <a:pt x="29576" y="20317"/>
                  </a:lnTo>
                  <a:lnTo>
                    <a:pt x="30761" y="20537"/>
                  </a:lnTo>
                  <a:lnTo>
                    <a:pt x="32955" y="20888"/>
                  </a:lnTo>
                  <a:lnTo>
                    <a:pt x="35236" y="21809"/>
                  </a:lnTo>
                  <a:lnTo>
                    <a:pt x="35192" y="21897"/>
                  </a:lnTo>
                  <a:lnTo>
                    <a:pt x="34841" y="22467"/>
                  </a:lnTo>
                  <a:lnTo>
                    <a:pt x="34841" y="22511"/>
                  </a:lnTo>
                  <a:lnTo>
                    <a:pt x="34271" y="24003"/>
                  </a:lnTo>
                  <a:lnTo>
                    <a:pt x="33876" y="24661"/>
                  </a:lnTo>
                  <a:lnTo>
                    <a:pt x="33350" y="25012"/>
                  </a:lnTo>
                  <a:lnTo>
                    <a:pt x="31024" y="25276"/>
                  </a:lnTo>
                  <a:lnTo>
                    <a:pt x="30980" y="25320"/>
                  </a:lnTo>
                  <a:lnTo>
                    <a:pt x="28172" y="26329"/>
                  </a:lnTo>
                  <a:lnTo>
                    <a:pt x="28128" y="26373"/>
                  </a:lnTo>
                  <a:lnTo>
                    <a:pt x="26636" y="27514"/>
                  </a:lnTo>
                  <a:lnTo>
                    <a:pt x="24222" y="28655"/>
                  </a:lnTo>
                  <a:lnTo>
                    <a:pt x="21941" y="29532"/>
                  </a:lnTo>
                  <a:lnTo>
                    <a:pt x="20361" y="30190"/>
                  </a:lnTo>
                  <a:lnTo>
                    <a:pt x="19220" y="30673"/>
                  </a:lnTo>
                  <a:lnTo>
                    <a:pt x="18825" y="30805"/>
                  </a:lnTo>
                  <a:lnTo>
                    <a:pt x="18474" y="30849"/>
                  </a:lnTo>
                  <a:lnTo>
                    <a:pt x="18123" y="30849"/>
                  </a:lnTo>
                  <a:lnTo>
                    <a:pt x="17816" y="30761"/>
                  </a:lnTo>
                  <a:lnTo>
                    <a:pt x="17421" y="30585"/>
                  </a:lnTo>
                  <a:lnTo>
                    <a:pt x="16894" y="30366"/>
                  </a:lnTo>
                  <a:lnTo>
                    <a:pt x="16104" y="30015"/>
                  </a:lnTo>
                  <a:lnTo>
                    <a:pt x="15095" y="29620"/>
                  </a:lnTo>
                  <a:lnTo>
                    <a:pt x="13779" y="29093"/>
                  </a:lnTo>
                  <a:lnTo>
                    <a:pt x="12067" y="28523"/>
                  </a:lnTo>
                  <a:lnTo>
                    <a:pt x="9303" y="27909"/>
                  </a:lnTo>
                  <a:lnTo>
                    <a:pt x="9259" y="27909"/>
                  </a:lnTo>
                  <a:lnTo>
                    <a:pt x="7592" y="28304"/>
                  </a:lnTo>
                  <a:lnTo>
                    <a:pt x="5749" y="28128"/>
                  </a:lnTo>
                  <a:lnTo>
                    <a:pt x="5705" y="28128"/>
                  </a:lnTo>
                  <a:lnTo>
                    <a:pt x="4476" y="28304"/>
                  </a:lnTo>
                  <a:lnTo>
                    <a:pt x="4432" y="28304"/>
                  </a:lnTo>
                  <a:lnTo>
                    <a:pt x="966" y="29488"/>
                  </a:lnTo>
                  <a:lnTo>
                    <a:pt x="746" y="29357"/>
                  </a:lnTo>
                  <a:lnTo>
                    <a:pt x="351" y="28567"/>
                  </a:lnTo>
                  <a:lnTo>
                    <a:pt x="395" y="27952"/>
                  </a:lnTo>
                  <a:lnTo>
                    <a:pt x="615" y="26855"/>
                  </a:lnTo>
                  <a:lnTo>
                    <a:pt x="1404" y="25539"/>
                  </a:lnTo>
                  <a:lnTo>
                    <a:pt x="2150" y="24793"/>
                  </a:lnTo>
                  <a:lnTo>
                    <a:pt x="4037" y="24179"/>
                  </a:lnTo>
                  <a:lnTo>
                    <a:pt x="5529" y="24925"/>
                  </a:lnTo>
                  <a:lnTo>
                    <a:pt x="5661" y="24925"/>
                  </a:lnTo>
                  <a:lnTo>
                    <a:pt x="6144" y="24749"/>
                  </a:lnTo>
                  <a:lnTo>
                    <a:pt x="6187" y="24749"/>
                  </a:lnTo>
                  <a:lnTo>
                    <a:pt x="6582" y="24486"/>
                  </a:lnTo>
                  <a:lnTo>
                    <a:pt x="6626" y="24442"/>
                  </a:lnTo>
                  <a:lnTo>
                    <a:pt x="6846" y="24003"/>
                  </a:lnTo>
                  <a:lnTo>
                    <a:pt x="6890" y="23915"/>
                  </a:lnTo>
                  <a:lnTo>
                    <a:pt x="6846" y="23038"/>
                  </a:lnTo>
                  <a:lnTo>
                    <a:pt x="6846" y="22994"/>
                  </a:lnTo>
                  <a:lnTo>
                    <a:pt x="6714" y="22292"/>
                  </a:lnTo>
                  <a:lnTo>
                    <a:pt x="6846" y="21458"/>
                  </a:lnTo>
                  <a:lnTo>
                    <a:pt x="7855" y="19089"/>
                  </a:lnTo>
                  <a:lnTo>
                    <a:pt x="10268" y="15578"/>
                  </a:lnTo>
                  <a:lnTo>
                    <a:pt x="11278" y="13691"/>
                  </a:lnTo>
                  <a:lnTo>
                    <a:pt x="11278" y="13604"/>
                  </a:lnTo>
                  <a:lnTo>
                    <a:pt x="11278" y="12770"/>
                  </a:lnTo>
                  <a:lnTo>
                    <a:pt x="12155" y="8952"/>
                  </a:lnTo>
                  <a:lnTo>
                    <a:pt x="12375" y="8470"/>
                  </a:lnTo>
                  <a:lnTo>
                    <a:pt x="13252" y="7504"/>
                  </a:lnTo>
                  <a:lnTo>
                    <a:pt x="14569" y="6671"/>
                  </a:lnTo>
                  <a:lnTo>
                    <a:pt x="15446" y="6276"/>
                  </a:lnTo>
                  <a:lnTo>
                    <a:pt x="15490" y="6232"/>
                  </a:lnTo>
                  <a:lnTo>
                    <a:pt x="15534" y="6144"/>
                  </a:lnTo>
                  <a:lnTo>
                    <a:pt x="15622" y="5837"/>
                  </a:lnTo>
                  <a:lnTo>
                    <a:pt x="15622" y="5793"/>
                  </a:lnTo>
                  <a:lnTo>
                    <a:pt x="15446" y="3555"/>
                  </a:lnTo>
                  <a:lnTo>
                    <a:pt x="15534" y="1844"/>
                  </a:lnTo>
                  <a:lnTo>
                    <a:pt x="15841" y="966"/>
                  </a:lnTo>
                  <a:lnTo>
                    <a:pt x="16455" y="396"/>
                  </a:lnTo>
                  <a:lnTo>
                    <a:pt x="16807" y="352"/>
                  </a:lnTo>
                  <a:close/>
                  <a:moveTo>
                    <a:pt x="16850" y="1"/>
                  </a:moveTo>
                  <a:lnTo>
                    <a:pt x="16368" y="45"/>
                  </a:lnTo>
                  <a:lnTo>
                    <a:pt x="16280" y="88"/>
                  </a:lnTo>
                  <a:lnTo>
                    <a:pt x="15578" y="703"/>
                  </a:lnTo>
                  <a:lnTo>
                    <a:pt x="15534" y="791"/>
                  </a:lnTo>
                  <a:lnTo>
                    <a:pt x="15183" y="1756"/>
                  </a:lnTo>
                  <a:lnTo>
                    <a:pt x="15183" y="1800"/>
                  </a:lnTo>
                  <a:lnTo>
                    <a:pt x="15095" y="3555"/>
                  </a:lnTo>
                  <a:lnTo>
                    <a:pt x="15271" y="5793"/>
                  </a:lnTo>
                  <a:lnTo>
                    <a:pt x="15227" y="6012"/>
                  </a:lnTo>
                  <a:lnTo>
                    <a:pt x="14437" y="6319"/>
                  </a:lnTo>
                  <a:lnTo>
                    <a:pt x="14393" y="6363"/>
                  </a:lnTo>
                  <a:lnTo>
                    <a:pt x="13033" y="7241"/>
                  </a:lnTo>
                  <a:lnTo>
                    <a:pt x="12989" y="7241"/>
                  </a:lnTo>
                  <a:lnTo>
                    <a:pt x="12111" y="8250"/>
                  </a:lnTo>
                  <a:lnTo>
                    <a:pt x="12067" y="8294"/>
                  </a:lnTo>
                  <a:lnTo>
                    <a:pt x="11848" y="8821"/>
                  </a:lnTo>
                  <a:lnTo>
                    <a:pt x="11804" y="8865"/>
                  </a:lnTo>
                  <a:lnTo>
                    <a:pt x="10970" y="12726"/>
                  </a:lnTo>
                  <a:lnTo>
                    <a:pt x="10927" y="12770"/>
                  </a:lnTo>
                  <a:lnTo>
                    <a:pt x="10927" y="13560"/>
                  </a:lnTo>
                  <a:lnTo>
                    <a:pt x="9961" y="15403"/>
                  </a:lnTo>
                  <a:lnTo>
                    <a:pt x="7548" y="18913"/>
                  </a:lnTo>
                  <a:lnTo>
                    <a:pt x="7548" y="18957"/>
                  </a:lnTo>
                  <a:lnTo>
                    <a:pt x="6538" y="21370"/>
                  </a:lnTo>
                  <a:lnTo>
                    <a:pt x="6495" y="21370"/>
                  </a:lnTo>
                  <a:lnTo>
                    <a:pt x="6363" y="22248"/>
                  </a:lnTo>
                  <a:lnTo>
                    <a:pt x="6363" y="22336"/>
                  </a:lnTo>
                  <a:lnTo>
                    <a:pt x="6495" y="23082"/>
                  </a:lnTo>
                  <a:lnTo>
                    <a:pt x="6538" y="23872"/>
                  </a:lnTo>
                  <a:lnTo>
                    <a:pt x="6319" y="24223"/>
                  </a:lnTo>
                  <a:lnTo>
                    <a:pt x="6012" y="24442"/>
                  </a:lnTo>
                  <a:lnTo>
                    <a:pt x="5617" y="24574"/>
                  </a:lnTo>
                  <a:lnTo>
                    <a:pt x="4125" y="23872"/>
                  </a:lnTo>
                  <a:lnTo>
                    <a:pt x="3993" y="23828"/>
                  </a:lnTo>
                  <a:lnTo>
                    <a:pt x="1975" y="24486"/>
                  </a:lnTo>
                  <a:lnTo>
                    <a:pt x="1931" y="24530"/>
                  </a:lnTo>
                  <a:lnTo>
                    <a:pt x="1141" y="25276"/>
                  </a:lnTo>
                  <a:lnTo>
                    <a:pt x="1141" y="25320"/>
                  </a:lnTo>
                  <a:lnTo>
                    <a:pt x="307" y="26680"/>
                  </a:lnTo>
                  <a:lnTo>
                    <a:pt x="307" y="26768"/>
                  </a:lnTo>
                  <a:lnTo>
                    <a:pt x="44" y="27865"/>
                  </a:lnTo>
                  <a:lnTo>
                    <a:pt x="44" y="27909"/>
                  </a:lnTo>
                  <a:lnTo>
                    <a:pt x="0" y="28611"/>
                  </a:lnTo>
                  <a:lnTo>
                    <a:pt x="44" y="28698"/>
                  </a:lnTo>
                  <a:lnTo>
                    <a:pt x="483" y="29576"/>
                  </a:lnTo>
                  <a:lnTo>
                    <a:pt x="527" y="29664"/>
                  </a:lnTo>
                  <a:lnTo>
                    <a:pt x="834" y="29839"/>
                  </a:lnTo>
                  <a:lnTo>
                    <a:pt x="1010" y="29839"/>
                  </a:lnTo>
                  <a:lnTo>
                    <a:pt x="4564" y="28655"/>
                  </a:lnTo>
                  <a:lnTo>
                    <a:pt x="5705" y="28479"/>
                  </a:lnTo>
                  <a:lnTo>
                    <a:pt x="7592" y="28655"/>
                  </a:lnTo>
                  <a:lnTo>
                    <a:pt x="7636" y="28655"/>
                  </a:lnTo>
                  <a:lnTo>
                    <a:pt x="9303" y="28260"/>
                  </a:lnTo>
                  <a:lnTo>
                    <a:pt x="11980" y="28874"/>
                  </a:lnTo>
                  <a:lnTo>
                    <a:pt x="13647" y="29444"/>
                  </a:lnTo>
                  <a:lnTo>
                    <a:pt x="14964" y="29927"/>
                  </a:lnTo>
                  <a:lnTo>
                    <a:pt x="15973" y="30366"/>
                  </a:lnTo>
                  <a:lnTo>
                    <a:pt x="16763" y="30717"/>
                  </a:lnTo>
                  <a:lnTo>
                    <a:pt x="17684" y="31068"/>
                  </a:lnTo>
                  <a:lnTo>
                    <a:pt x="18079" y="31200"/>
                  </a:lnTo>
                  <a:lnTo>
                    <a:pt x="18386" y="31243"/>
                  </a:lnTo>
                  <a:lnTo>
                    <a:pt x="18781" y="31200"/>
                  </a:lnTo>
                  <a:lnTo>
                    <a:pt x="19220" y="31068"/>
                  </a:lnTo>
                  <a:lnTo>
                    <a:pt x="19790" y="30849"/>
                  </a:lnTo>
                  <a:lnTo>
                    <a:pt x="20493" y="30541"/>
                  </a:lnTo>
                  <a:lnTo>
                    <a:pt x="22072" y="29883"/>
                  </a:lnTo>
                  <a:lnTo>
                    <a:pt x="24354" y="28962"/>
                  </a:lnTo>
                  <a:lnTo>
                    <a:pt x="26811" y="27821"/>
                  </a:lnTo>
                  <a:lnTo>
                    <a:pt x="26855" y="27821"/>
                  </a:lnTo>
                  <a:lnTo>
                    <a:pt x="28347" y="26636"/>
                  </a:lnTo>
                  <a:lnTo>
                    <a:pt x="31068" y="25627"/>
                  </a:lnTo>
                  <a:lnTo>
                    <a:pt x="33437" y="25364"/>
                  </a:lnTo>
                  <a:lnTo>
                    <a:pt x="33525" y="25320"/>
                  </a:lnTo>
                  <a:lnTo>
                    <a:pt x="34095" y="24925"/>
                  </a:lnTo>
                  <a:lnTo>
                    <a:pt x="34139" y="24881"/>
                  </a:lnTo>
                  <a:lnTo>
                    <a:pt x="34578" y="24179"/>
                  </a:lnTo>
                  <a:lnTo>
                    <a:pt x="34622" y="24135"/>
                  </a:lnTo>
                  <a:lnTo>
                    <a:pt x="35149" y="22643"/>
                  </a:lnTo>
                  <a:lnTo>
                    <a:pt x="35500" y="22072"/>
                  </a:lnTo>
                  <a:lnTo>
                    <a:pt x="35500" y="22029"/>
                  </a:lnTo>
                  <a:lnTo>
                    <a:pt x="35587" y="21765"/>
                  </a:lnTo>
                  <a:lnTo>
                    <a:pt x="35587" y="21634"/>
                  </a:lnTo>
                  <a:lnTo>
                    <a:pt x="35500" y="21546"/>
                  </a:lnTo>
                  <a:lnTo>
                    <a:pt x="33086" y="20581"/>
                  </a:lnTo>
                  <a:lnTo>
                    <a:pt x="33042" y="20581"/>
                  </a:lnTo>
                  <a:lnTo>
                    <a:pt x="30848" y="20186"/>
                  </a:lnTo>
                  <a:lnTo>
                    <a:pt x="29664" y="19966"/>
                  </a:lnTo>
                  <a:lnTo>
                    <a:pt x="29225" y="19571"/>
                  </a:lnTo>
                  <a:lnTo>
                    <a:pt x="28918" y="18211"/>
                  </a:lnTo>
                  <a:lnTo>
                    <a:pt x="28479" y="15403"/>
                  </a:lnTo>
                  <a:lnTo>
                    <a:pt x="28040" y="13296"/>
                  </a:lnTo>
                  <a:lnTo>
                    <a:pt x="28040" y="13253"/>
                  </a:lnTo>
                  <a:lnTo>
                    <a:pt x="25934" y="9918"/>
                  </a:lnTo>
                  <a:lnTo>
                    <a:pt x="25934" y="9874"/>
                  </a:lnTo>
                  <a:lnTo>
                    <a:pt x="24047" y="7548"/>
                  </a:lnTo>
                  <a:lnTo>
                    <a:pt x="21984" y="5705"/>
                  </a:lnTo>
                  <a:lnTo>
                    <a:pt x="20098" y="4082"/>
                  </a:lnTo>
                  <a:lnTo>
                    <a:pt x="20054" y="4038"/>
                  </a:lnTo>
                  <a:lnTo>
                    <a:pt x="18737" y="3248"/>
                  </a:lnTo>
                  <a:lnTo>
                    <a:pt x="17816" y="1229"/>
                  </a:lnTo>
                  <a:lnTo>
                    <a:pt x="17377" y="439"/>
                  </a:lnTo>
                  <a:lnTo>
                    <a:pt x="17333" y="396"/>
                  </a:lnTo>
                  <a:lnTo>
                    <a:pt x="16982" y="45"/>
                  </a:lnTo>
                  <a:lnTo>
                    <a:pt x="1693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1" name="Google Shape;7981;p246"/>
            <p:cNvSpPr/>
            <p:nvPr/>
          </p:nvSpPr>
          <p:spPr>
            <a:xfrm>
              <a:off x="2461750" y="3614975"/>
              <a:ext cx="388375" cy="286350"/>
            </a:xfrm>
            <a:custGeom>
              <a:avLst/>
              <a:gdLst/>
              <a:ahLst/>
              <a:cxnLst/>
              <a:rect l="l" t="t" r="r" b="b"/>
              <a:pathLst>
                <a:path w="15535" h="11454" extrusionOk="0">
                  <a:moveTo>
                    <a:pt x="2546" y="351"/>
                  </a:moveTo>
                  <a:lnTo>
                    <a:pt x="5135" y="527"/>
                  </a:lnTo>
                  <a:lnTo>
                    <a:pt x="7504" y="1010"/>
                  </a:lnTo>
                  <a:lnTo>
                    <a:pt x="9786" y="1273"/>
                  </a:lnTo>
                  <a:lnTo>
                    <a:pt x="9830" y="1273"/>
                  </a:lnTo>
                  <a:lnTo>
                    <a:pt x="11761" y="966"/>
                  </a:lnTo>
                  <a:lnTo>
                    <a:pt x="12814" y="1141"/>
                  </a:lnTo>
                  <a:lnTo>
                    <a:pt x="14130" y="1756"/>
                  </a:lnTo>
                  <a:lnTo>
                    <a:pt x="14569" y="2194"/>
                  </a:lnTo>
                  <a:lnTo>
                    <a:pt x="15140" y="3906"/>
                  </a:lnTo>
                  <a:lnTo>
                    <a:pt x="15183" y="4345"/>
                  </a:lnTo>
                  <a:lnTo>
                    <a:pt x="14481" y="5485"/>
                  </a:lnTo>
                  <a:lnTo>
                    <a:pt x="12858" y="7504"/>
                  </a:lnTo>
                  <a:lnTo>
                    <a:pt x="11936" y="8908"/>
                  </a:lnTo>
                  <a:lnTo>
                    <a:pt x="10357" y="9961"/>
                  </a:lnTo>
                  <a:lnTo>
                    <a:pt x="7855" y="10970"/>
                  </a:lnTo>
                  <a:lnTo>
                    <a:pt x="6758" y="11102"/>
                  </a:lnTo>
                  <a:lnTo>
                    <a:pt x="5925" y="11014"/>
                  </a:lnTo>
                  <a:lnTo>
                    <a:pt x="4521" y="10268"/>
                  </a:lnTo>
                  <a:lnTo>
                    <a:pt x="3072" y="9259"/>
                  </a:lnTo>
                  <a:lnTo>
                    <a:pt x="2721" y="8820"/>
                  </a:lnTo>
                  <a:lnTo>
                    <a:pt x="2327" y="6758"/>
                  </a:lnTo>
                  <a:lnTo>
                    <a:pt x="2283" y="6714"/>
                  </a:lnTo>
                  <a:lnTo>
                    <a:pt x="527" y="4081"/>
                  </a:lnTo>
                  <a:lnTo>
                    <a:pt x="352" y="3160"/>
                  </a:lnTo>
                  <a:lnTo>
                    <a:pt x="835" y="2063"/>
                  </a:lnTo>
                  <a:lnTo>
                    <a:pt x="1581" y="878"/>
                  </a:lnTo>
                  <a:lnTo>
                    <a:pt x="2019" y="527"/>
                  </a:lnTo>
                  <a:lnTo>
                    <a:pt x="2546" y="351"/>
                  </a:lnTo>
                  <a:close/>
                  <a:moveTo>
                    <a:pt x="2458" y="0"/>
                  </a:moveTo>
                  <a:lnTo>
                    <a:pt x="1888" y="220"/>
                  </a:lnTo>
                  <a:lnTo>
                    <a:pt x="1844" y="220"/>
                  </a:lnTo>
                  <a:lnTo>
                    <a:pt x="1317" y="615"/>
                  </a:lnTo>
                  <a:lnTo>
                    <a:pt x="1273" y="659"/>
                  </a:lnTo>
                  <a:lnTo>
                    <a:pt x="527" y="1887"/>
                  </a:lnTo>
                  <a:lnTo>
                    <a:pt x="1" y="3072"/>
                  </a:lnTo>
                  <a:lnTo>
                    <a:pt x="1" y="3160"/>
                  </a:lnTo>
                  <a:lnTo>
                    <a:pt x="176" y="4169"/>
                  </a:lnTo>
                  <a:lnTo>
                    <a:pt x="220" y="4213"/>
                  </a:lnTo>
                  <a:lnTo>
                    <a:pt x="1975" y="6846"/>
                  </a:lnTo>
                  <a:lnTo>
                    <a:pt x="2414" y="8952"/>
                  </a:lnTo>
                  <a:lnTo>
                    <a:pt x="2458" y="8996"/>
                  </a:lnTo>
                  <a:lnTo>
                    <a:pt x="2809" y="9479"/>
                  </a:lnTo>
                  <a:lnTo>
                    <a:pt x="2853" y="9522"/>
                  </a:lnTo>
                  <a:lnTo>
                    <a:pt x="4345" y="10576"/>
                  </a:lnTo>
                  <a:lnTo>
                    <a:pt x="5793" y="11365"/>
                  </a:lnTo>
                  <a:lnTo>
                    <a:pt x="5881" y="11365"/>
                  </a:lnTo>
                  <a:lnTo>
                    <a:pt x="6758" y="11453"/>
                  </a:lnTo>
                  <a:lnTo>
                    <a:pt x="7943" y="11321"/>
                  </a:lnTo>
                  <a:lnTo>
                    <a:pt x="7987" y="11321"/>
                  </a:lnTo>
                  <a:lnTo>
                    <a:pt x="10488" y="10312"/>
                  </a:lnTo>
                  <a:lnTo>
                    <a:pt x="10532" y="10268"/>
                  </a:lnTo>
                  <a:lnTo>
                    <a:pt x="12156" y="9215"/>
                  </a:lnTo>
                  <a:lnTo>
                    <a:pt x="12200" y="9127"/>
                  </a:lnTo>
                  <a:lnTo>
                    <a:pt x="13165" y="7679"/>
                  </a:lnTo>
                  <a:lnTo>
                    <a:pt x="14789" y="5705"/>
                  </a:lnTo>
                  <a:lnTo>
                    <a:pt x="14789" y="5661"/>
                  </a:lnTo>
                  <a:lnTo>
                    <a:pt x="15491" y="4476"/>
                  </a:lnTo>
                  <a:lnTo>
                    <a:pt x="15535" y="4388"/>
                  </a:lnTo>
                  <a:lnTo>
                    <a:pt x="15491" y="3862"/>
                  </a:lnTo>
                  <a:lnTo>
                    <a:pt x="15491" y="3818"/>
                  </a:lnTo>
                  <a:lnTo>
                    <a:pt x="14876" y="2019"/>
                  </a:lnTo>
                  <a:lnTo>
                    <a:pt x="14832" y="1975"/>
                  </a:lnTo>
                  <a:lnTo>
                    <a:pt x="14394" y="1492"/>
                  </a:lnTo>
                  <a:lnTo>
                    <a:pt x="14306" y="1448"/>
                  </a:lnTo>
                  <a:lnTo>
                    <a:pt x="12946" y="790"/>
                  </a:lnTo>
                  <a:lnTo>
                    <a:pt x="12902" y="790"/>
                  </a:lnTo>
                  <a:lnTo>
                    <a:pt x="11805" y="615"/>
                  </a:lnTo>
                  <a:lnTo>
                    <a:pt x="11761" y="615"/>
                  </a:lnTo>
                  <a:lnTo>
                    <a:pt x="9830" y="922"/>
                  </a:lnTo>
                  <a:lnTo>
                    <a:pt x="7548" y="659"/>
                  </a:lnTo>
                  <a:lnTo>
                    <a:pt x="5179" y="176"/>
                  </a:lnTo>
                  <a:lnTo>
                    <a:pt x="254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2" name="Google Shape;7982;p246"/>
            <p:cNvSpPr/>
            <p:nvPr/>
          </p:nvSpPr>
          <p:spPr>
            <a:xfrm>
              <a:off x="2519900" y="1399025"/>
              <a:ext cx="942350" cy="1523750"/>
            </a:xfrm>
            <a:custGeom>
              <a:avLst/>
              <a:gdLst/>
              <a:ahLst/>
              <a:cxnLst/>
              <a:rect l="l" t="t" r="r" b="b"/>
              <a:pathLst>
                <a:path w="37694" h="60950" extrusionOk="0">
                  <a:moveTo>
                    <a:pt x="36026" y="0"/>
                  </a:moveTo>
                  <a:lnTo>
                    <a:pt x="35983" y="44"/>
                  </a:lnTo>
                  <a:lnTo>
                    <a:pt x="35939" y="88"/>
                  </a:lnTo>
                  <a:lnTo>
                    <a:pt x="35895" y="132"/>
                  </a:lnTo>
                  <a:lnTo>
                    <a:pt x="35895" y="220"/>
                  </a:lnTo>
                  <a:lnTo>
                    <a:pt x="35895" y="263"/>
                  </a:lnTo>
                  <a:lnTo>
                    <a:pt x="35939" y="307"/>
                  </a:lnTo>
                  <a:lnTo>
                    <a:pt x="36070" y="439"/>
                  </a:lnTo>
                  <a:lnTo>
                    <a:pt x="37080" y="1975"/>
                  </a:lnTo>
                  <a:lnTo>
                    <a:pt x="37299" y="2808"/>
                  </a:lnTo>
                  <a:lnTo>
                    <a:pt x="37343" y="3598"/>
                  </a:lnTo>
                  <a:lnTo>
                    <a:pt x="37036" y="5573"/>
                  </a:lnTo>
                  <a:lnTo>
                    <a:pt x="36904" y="8864"/>
                  </a:lnTo>
                  <a:lnTo>
                    <a:pt x="36641" y="9873"/>
                  </a:lnTo>
                  <a:lnTo>
                    <a:pt x="35851" y="11804"/>
                  </a:lnTo>
                  <a:lnTo>
                    <a:pt x="34578" y="14612"/>
                  </a:lnTo>
                  <a:lnTo>
                    <a:pt x="33394" y="17070"/>
                  </a:lnTo>
                  <a:lnTo>
                    <a:pt x="31112" y="20448"/>
                  </a:lnTo>
                  <a:lnTo>
                    <a:pt x="31112" y="20536"/>
                  </a:lnTo>
                  <a:lnTo>
                    <a:pt x="31156" y="20624"/>
                  </a:lnTo>
                  <a:lnTo>
                    <a:pt x="31507" y="21107"/>
                  </a:lnTo>
                  <a:lnTo>
                    <a:pt x="32472" y="22511"/>
                  </a:lnTo>
                  <a:lnTo>
                    <a:pt x="32867" y="24573"/>
                  </a:lnTo>
                  <a:lnTo>
                    <a:pt x="33525" y="26811"/>
                  </a:lnTo>
                  <a:lnTo>
                    <a:pt x="33613" y="28522"/>
                  </a:lnTo>
                  <a:lnTo>
                    <a:pt x="33657" y="31682"/>
                  </a:lnTo>
                  <a:lnTo>
                    <a:pt x="33657" y="35368"/>
                  </a:lnTo>
                  <a:lnTo>
                    <a:pt x="33437" y="38132"/>
                  </a:lnTo>
                  <a:lnTo>
                    <a:pt x="33130" y="38922"/>
                  </a:lnTo>
                  <a:lnTo>
                    <a:pt x="30805" y="41774"/>
                  </a:lnTo>
                  <a:lnTo>
                    <a:pt x="28391" y="43486"/>
                  </a:lnTo>
                  <a:lnTo>
                    <a:pt x="25495" y="45021"/>
                  </a:lnTo>
                  <a:lnTo>
                    <a:pt x="23301" y="46162"/>
                  </a:lnTo>
                  <a:lnTo>
                    <a:pt x="20098" y="47874"/>
                  </a:lnTo>
                  <a:lnTo>
                    <a:pt x="16895" y="49980"/>
                  </a:lnTo>
                  <a:lnTo>
                    <a:pt x="16017" y="50726"/>
                  </a:lnTo>
                  <a:lnTo>
                    <a:pt x="14042" y="51559"/>
                  </a:lnTo>
                  <a:lnTo>
                    <a:pt x="13998" y="51559"/>
                  </a:lnTo>
                  <a:lnTo>
                    <a:pt x="12682" y="52349"/>
                  </a:lnTo>
                  <a:lnTo>
                    <a:pt x="12638" y="52349"/>
                  </a:lnTo>
                  <a:lnTo>
                    <a:pt x="11146" y="53490"/>
                  </a:lnTo>
                  <a:lnTo>
                    <a:pt x="9128" y="54499"/>
                  </a:lnTo>
                  <a:lnTo>
                    <a:pt x="5222" y="56693"/>
                  </a:lnTo>
                  <a:lnTo>
                    <a:pt x="3335" y="58142"/>
                  </a:lnTo>
                  <a:lnTo>
                    <a:pt x="88" y="60643"/>
                  </a:lnTo>
                  <a:lnTo>
                    <a:pt x="44" y="60687"/>
                  </a:lnTo>
                  <a:lnTo>
                    <a:pt x="1" y="60730"/>
                  </a:lnTo>
                  <a:lnTo>
                    <a:pt x="1" y="60818"/>
                  </a:lnTo>
                  <a:lnTo>
                    <a:pt x="44" y="60862"/>
                  </a:lnTo>
                  <a:lnTo>
                    <a:pt x="88" y="60950"/>
                  </a:lnTo>
                  <a:lnTo>
                    <a:pt x="176" y="60950"/>
                  </a:lnTo>
                  <a:lnTo>
                    <a:pt x="308" y="60906"/>
                  </a:lnTo>
                  <a:lnTo>
                    <a:pt x="3555" y="58405"/>
                  </a:lnTo>
                  <a:lnTo>
                    <a:pt x="5398" y="57001"/>
                  </a:lnTo>
                  <a:lnTo>
                    <a:pt x="9303" y="54807"/>
                  </a:lnTo>
                  <a:lnTo>
                    <a:pt x="11278" y="53797"/>
                  </a:lnTo>
                  <a:lnTo>
                    <a:pt x="11322" y="53797"/>
                  </a:lnTo>
                  <a:lnTo>
                    <a:pt x="12857" y="52613"/>
                  </a:lnTo>
                  <a:lnTo>
                    <a:pt x="14174" y="51867"/>
                  </a:lnTo>
                  <a:lnTo>
                    <a:pt x="16149" y="51033"/>
                  </a:lnTo>
                  <a:lnTo>
                    <a:pt x="16192" y="51033"/>
                  </a:lnTo>
                  <a:lnTo>
                    <a:pt x="17114" y="50243"/>
                  </a:lnTo>
                  <a:lnTo>
                    <a:pt x="20273" y="48181"/>
                  </a:lnTo>
                  <a:lnTo>
                    <a:pt x="23477" y="46469"/>
                  </a:lnTo>
                  <a:lnTo>
                    <a:pt x="25627" y="45328"/>
                  </a:lnTo>
                  <a:lnTo>
                    <a:pt x="28567" y="43793"/>
                  </a:lnTo>
                  <a:lnTo>
                    <a:pt x="28567" y="43749"/>
                  </a:lnTo>
                  <a:lnTo>
                    <a:pt x="31024" y="42037"/>
                  </a:lnTo>
                  <a:lnTo>
                    <a:pt x="31068" y="42037"/>
                  </a:lnTo>
                  <a:lnTo>
                    <a:pt x="33437" y="39141"/>
                  </a:lnTo>
                  <a:lnTo>
                    <a:pt x="33437" y="39054"/>
                  </a:lnTo>
                  <a:lnTo>
                    <a:pt x="33789" y="38220"/>
                  </a:lnTo>
                  <a:lnTo>
                    <a:pt x="33789" y="38176"/>
                  </a:lnTo>
                  <a:lnTo>
                    <a:pt x="34008" y="35412"/>
                  </a:lnTo>
                  <a:lnTo>
                    <a:pt x="34008" y="31682"/>
                  </a:lnTo>
                  <a:lnTo>
                    <a:pt x="33964" y="28522"/>
                  </a:lnTo>
                  <a:lnTo>
                    <a:pt x="33876" y="26767"/>
                  </a:lnTo>
                  <a:lnTo>
                    <a:pt x="33876" y="26723"/>
                  </a:lnTo>
                  <a:lnTo>
                    <a:pt x="33218" y="24529"/>
                  </a:lnTo>
                  <a:lnTo>
                    <a:pt x="32823" y="22423"/>
                  </a:lnTo>
                  <a:lnTo>
                    <a:pt x="32779" y="22335"/>
                  </a:lnTo>
                  <a:lnTo>
                    <a:pt x="31814" y="20887"/>
                  </a:lnTo>
                  <a:lnTo>
                    <a:pt x="31770" y="20887"/>
                  </a:lnTo>
                  <a:lnTo>
                    <a:pt x="31507" y="20536"/>
                  </a:lnTo>
                  <a:lnTo>
                    <a:pt x="33701" y="17245"/>
                  </a:lnTo>
                  <a:lnTo>
                    <a:pt x="33701" y="17201"/>
                  </a:lnTo>
                  <a:lnTo>
                    <a:pt x="34886" y="14744"/>
                  </a:lnTo>
                  <a:lnTo>
                    <a:pt x="36202" y="11936"/>
                  </a:lnTo>
                  <a:lnTo>
                    <a:pt x="36992" y="10005"/>
                  </a:lnTo>
                  <a:lnTo>
                    <a:pt x="36992" y="9961"/>
                  </a:lnTo>
                  <a:lnTo>
                    <a:pt x="37255" y="8908"/>
                  </a:lnTo>
                  <a:lnTo>
                    <a:pt x="37255" y="8864"/>
                  </a:lnTo>
                  <a:lnTo>
                    <a:pt x="37387" y="5617"/>
                  </a:lnTo>
                  <a:lnTo>
                    <a:pt x="37694" y="3642"/>
                  </a:lnTo>
                  <a:lnTo>
                    <a:pt x="37650" y="2765"/>
                  </a:lnTo>
                  <a:lnTo>
                    <a:pt x="37650" y="2721"/>
                  </a:lnTo>
                  <a:lnTo>
                    <a:pt x="37387" y="1843"/>
                  </a:lnTo>
                  <a:lnTo>
                    <a:pt x="36377" y="220"/>
                  </a:lnTo>
                  <a:lnTo>
                    <a:pt x="36334" y="176"/>
                  </a:lnTo>
                  <a:lnTo>
                    <a:pt x="36158" y="44"/>
                  </a:lnTo>
                  <a:lnTo>
                    <a:pt x="3611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3" name="Google Shape;7983;p246"/>
            <p:cNvSpPr/>
            <p:nvPr/>
          </p:nvSpPr>
          <p:spPr>
            <a:xfrm>
              <a:off x="2547325" y="1444000"/>
              <a:ext cx="957725" cy="1504025"/>
            </a:xfrm>
            <a:custGeom>
              <a:avLst/>
              <a:gdLst/>
              <a:ahLst/>
              <a:cxnLst/>
              <a:rect l="l" t="t" r="r" b="b"/>
              <a:pathLst>
                <a:path w="38309" h="60161" extrusionOk="0">
                  <a:moveTo>
                    <a:pt x="36772" y="0"/>
                  </a:moveTo>
                  <a:lnTo>
                    <a:pt x="36685" y="44"/>
                  </a:lnTo>
                  <a:lnTo>
                    <a:pt x="36685" y="88"/>
                  </a:lnTo>
                  <a:lnTo>
                    <a:pt x="36641" y="176"/>
                  </a:lnTo>
                  <a:lnTo>
                    <a:pt x="36685" y="220"/>
                  </a:lnTo>
                  <a:lnTo>
                    <a:pt x="37387" y="1580"/>
                  </a:lnTo>
                  <a:lnTo>
                    <a:pt x="37913" y="3160"/>
                  </a:lnTo>
                  <a:lnTo>
                    <a:pt x="37913" y="4739"/>
                  </a:lnTo>
                  <a:lnTo>
                    <a:pt x="37299" y="7328"/>
                  </a:lnTo>
                  <a:lnTo>
                    <a:pt x="36246" y="10575"/>
                  </a:lnTo>
                  <a:lnTo>
                    <a:pt x="36202" y="10663"/>
                  </a:lnTo>
                  <a:lnTo>
                    <a:pt x="36421" y="13033"/>
                  </a:lnTo>
                  <a:lnTo>
                    <a:pt x="36158" y="15183"/>
                  </a:lnTo>
                  <a:lnTo>
                    <a:pt x="36070" y="17465"/>
                  </a:lnTo>
                  <a:lnTo>
                    <a:pt x="35807" y="20141"/>
                  </a:lnTo>
                  <a:lnTo>
                    <a:pt x="35851" y="20185"/>
                  </a:lnTo>
                  <a:lnTo>
                    <a:pt x="36465" y="22116"/>
                  </a:lnTo>
                  <a:lnTo>
                    <a:pt x="36597" y="25758"/>
                  </a:lnTo>
                  <a:lnTo>
                    <a:pt x="36597" y="25802"/>
                  </a:lnTo>
                  <a:lnTo>
                    <a:pt x="36904" y="27601"/>
                  </a:lnTo>
                  <a:lnTo>
                    <a:pt x="36948" y="29488"/>
                  </a:lnTo>
                  <a:lnTo>
                    <a:pt x="36860" y="32077"/>
                  </a:lnTo>
                  <a:lnTo>
                    <a:pt x="36597" y="34578"/>
                  </a:lnTo>
                  <a:lnTo>
                    <a:pt x="36070" y="36333"/>
                  </a:lnTo>
                  <a:lnTo>
                    <a:pt x="34798" y="38308"/>
                  </a:lnTo>
                  <a:lnTo>
                    <a:pt x="33043" y="41511"/>
                  </a:lnTo>
                  <a:lnTo>
                    <a:pt x="31770" y="42827"/>
                  </a:lnTo>
                  <a:lnTo>
                    <a:pt x="30849" y="43047"/>
                  </a:lnTo>
                  <a:lnTo>
                    <a:pt x="29620" y="43091"/>
                  </a:lnTo>
                  <a:lnTo>
                    <a:pt x="29532" y="43091"/>
                  </a:lnTo>
                  <a:lnTo>
                    <a:pt x="27294" y="44319"/>
                  </a:lnTo>
                  <a:lnTo>
                    <a:pt x="22029" y="46996"/>
                  </a:lnTo>
                  <a:lnTo>
                    <a:pt x="18035" y="49058"/>
                  </a:lnTo>
                  <a:lnTo>
                    <a:pt x="15534" y="50682"/>
                  </a:lnTo>
                  <a:lnTo>
                    <a:pt x="12155" y="52086"/>
                  </a:lnTo>
                  <a:lnTo>
                    <a:pt x="12112" y="52086"/>
                  </a:lnTo>
                  <a:lnTo>
                    <a:pt x="10532" y="53008"/>
                  </a:lnTo>
                  <a:lnTo>
                    <a:pt x="8996" y="53841"/>
                  </a:lnTo>
                  <a:lnTo>
                    <a:pt x="7416" y="54675"/>
                  </a:lnTo>
                  <a:lnTo>
                    <a:pt x="5881" y="55597"/>
                  </a:lnTo>
                  <a:lnTo>
                    <a:pt x="5135" y="56079"/>
                  </a:lnTo>
                  <a:lnTo>
                    <a:pt x="4389" y="56562"/>
                  </a:lnTo>
                  <a:lnTo>
                    <a:pt x="3686" y="57089"/>
                  </a:lnTo>
                  <a:lnTo>
                    <a:pt x="2984" y="57659"/>
                  </a:lnTo>
                  <a:lnTo>
                    <a:pt x="88" y="59853"/>
                  </a:lnTo>
                  <a:lnTo>
                    <a:pt x="44" y="59897"/>
                  </a:lnTo>
                  <a:lnTo>
                    <a:pt x="1" y="59941"/>
                  </a:lnTo>
                  <a:lnTo>
                    <a:pt x="1" y="60028"/>
                  </a:lnTo>
                  <a:lnTo>
                    <a:pt x="44" y="60072"/>
                  </a:lnTo>
                  <a:lnTo>
                    <a:pt x="88" y="60116"/>
                  </a:lnTo>
                  <a:lnTo>
                    <a:pt x="176" y="60160"/>
                  </a:lnTo>
                  <a:lnTo>
                    <a:pt x="308" y="60116"/>
                  </a:lnTo>
                  <a:lnTo>
                    <a:pt x="3204" y="57922"/>
                  </a:lnTo>
                  <a:lnTo>
                    <a:pt x="3906" y="57352"/>
                  </a:lnTo>
                  <a:lnTo>
                    <a:pt x="4608" y="56825"/>
                  </a:lnTo>
                  <a:lnTo>
                    <a:pt x="5354" y="56343"/>
                  </a:lnTo>
                  <a:lnTo>
                    <a:pt x="6100" y="55860"/>
                  </a:lnTo>
                  <a:lnTo>
                    <a:pt x="7592" y="54982"/>
                  </a:lnTo>
                  <a:lnTo>
                    <a:pt x="9128" y="54149"/>
                  </a:lnTo>
                  <a:lnTo>
                    <a:pt x="10707" y="53315"/>
                  </a:lnTo>
                  <a:lnTo>
                    <a:pt x="12287" y="52393"/>
                  </a:lnTo>
                  <a:lnTo>
                    <a:pt x="15666" y="51033"/>
                  </a:lnTo>
                  <a:lnTo>
                    <a:pt x="15710" y="50989"/>
                  </a:lnTo>
                  <a:lnTo>
                    <a:pt x="18211" y="49366"/>
                  </a:lnTo>
                  <a:lnTo>
                    <a:pt x="22160" y="47303"/>
                  </a:lnTo>
                  <a:lnTo>
                    <a:pt x="27470" y="44626"/>
                  </a:lnTo>
                  <a:lnTo>
                    <a:pt x="29664" y="43442"/>
                  </a:lnTo>
                  <a:lnTo>
                    <a:pt x="30892" y="43398"/>
                  </a:lnTo>
                  <a:lnTo>
                    <a:pt x="30936" y="43398"/>
                  </a:lnTo>
                  <a:lnTo>
                    <a:pt x="31902" y="43135"/>
                  </a:lnTo>
                  <a:lnTo>
                    <a:pt x="31989" y="43091"/>
                  </a:lnTo>
                  <a:lnTo>
                    <a:pt x="33306" y="41730"/>
                  </a:lnTo>
                  <a:lnTo>
                    <a:pt x="33350" y="41687"/>
                  </a:lnTo>
                  <a:lnTo>
                    <a:pt x="35105" y="38483"/>
                  </a:lnTo>
                  <a:lnTo>
                    <a:pt x="36377" y="36509"/>
                  </a:lnTo>
                  <a:lnTo>
                    <a:pt x="36377" y="36465"/>
                  </a:lnTo>
                  <a:lnTo>
                    <a:pt x="36904" y="34666"/>
                  </a:lnTo>
                  <a:lnTo>
                    <a:pt x="36904" y="34622"/>
                  </a:lnTo>
                  <a:lnTo>
                    <a:pt x="37211" y="32077"/>
                  </a:lnTo>
                  <a:lnTo>
                    <a:pt x="37299" y="29488"/>
                  </a:lnTo>
                  <a:lnTo>
                    <a:pt x="37211" y="27557"/>
                  </a:lnTo>
                  <a:lnTo>
                    <a:pt x="36948" y="25758"/>
                  </a:lnTo>
                  <a:lnTo>
                    <a:pt x="36816" y="22116"/>
                  </a:lnTo>
                  <a:lnTo>
                    <a:pt x="36816" y="22028"/>
                  </a:lnTo>
                  <a:lnTo>
                    <a:pt x="36158" y="20141"/>
                  </a:lnTo>
                  <a:lnTo>
                    <a:pt x="36421" y="17508"/>
                  </a:lnTo>
                  <a:lnTo>
                    <a:pt x="36509" y="15183"/>
                  </a:lnTo>
                  <a:lnTo>
                    <a:pt x="36772" y="13077"/>
                  </a:lnTo>
                  <a:lnTo>
                    <a:pt x="36772" y="13033"/>
                  </a:lnTo>
                  <a:lnTo>
                    <a:pt x="36597" y="10663"/>
                  </a:lnTo>
                  <a:lnTo>
                    <a:pt x="37650" y="7416"/>
                  </a:lnTo>
                  <a:lnTo>
                    <a:pt x="38264" y="4783"/>
                  </a:lnTo>
                  <a:lnTo>
                    <a:pt x="38308" y="4739"/>
                  </a:lnTo>
                  <a:lnTo>
                    <a:pt x="38264" y="3116"/>
                  </a:lnTo>
                  <a:lnTo>
                    <a:pt x="38264" y="3072"/>
                  </a:lnTo>
                  <a:lnTo>
                    <a:pt x="37738" y="1448"/>
                  </a:lnTo>
                  <a:lnTo>
                    <a:pt x="36992" y="88"/>
                  </a:lnTo>
                  <a:lnTo>
                    <a:pt x="3694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4" name="Google Shape;7984;p246"/>
            <p:cNvSpPr/>
            <p:nvPr/>
          </p:nvSpPr>
          <p:spPr>
            <a:xfrm>
              <a:off x="2816100" y="3080725"/>
              <a:ext cx="767925" cy="218325"/>
            </a:xfrm>
            <a:custGeom>
              <a:avLst/>
              <a:gdLst/>
              <a:ahLst/>
              <a:cxnLst/>
              <a:rect l="l" t="t" r="r" b="b"/>
              <a:pathLst>
                <a:path w="30717" h="8733" extrusionOk="0">
                  <a:moveTo>
                    <a:pt x="11234" y="1"/>
                  </a:moveTo>
                  <a:lnTo>
                    <a:pt x="7899" y="1054"/>
                  </a:lnTo>
                  <a:lnTo>
                    <a:pt x="3555" y="2019"/>
                  </a:lnTo>
                  <a:lnTo>
                    <a:pt x="3511" y="2019"/>
                  </a:lnTo>
                  <a:lnTo>
                    <a:pt x="88" y="4038"/>
                  </a:lnTo>
                  <a:lnTo>
                    <a:pt x="44" y="4082"/>
                  </a:lnTo>
                  <a:lnTo>
                    <a:pt x="0" y="4125"/>
                  </a:lnTo>
                  <a:lnTo>
                    <a:pt x="0" y="4213"/>
                  </a:lnTo>
                  <a:lnTo>
                    <a:pt x="44" y="4257"/>
                  </a:lnTo>
                  <a:lnTo>
                    <a:pt x="88" y="4345"/>
                  </a:lnTo>
                  <a:lnTo>
                    <a:pt x="264" y="4345"/>
                  </a:lnTo>
                  <a:lnTo>
                    <a:pt x="3686" y="2326"/>
                  </a:lnTo>
                  <a:lnTo>
                    <a:pt x="7987" y="1361"/>
                  </a:lnTo>
                  <a:lnTo>
                    <a:pt x="10312" y="659"/>
                  </a:lnTo>
                  <a:lnTo>
                    <a:pt x="11278" y="352"/>
                  </a:lnTo>
                  <a:lnTo>
                    <a:pt x="11497" y="396"/>
                  </a:lnTo>
                  <a:lnTo>
                    <a:pt x="13384" y="2326"/>
                  </a:lnTo>
                  <a:lnTo>
                    <a:pt x="13428" y="2326"/>
                  </a:lnTo>
                  <a:lnTo>
                    <a:pt x="15753" y="4257"/>
                  </a:lnTo>
                  <a:lnTo>
                    <a:pt x="15797" y="4301"/>
                  </a:lnTo>
                  <a:lnTo>
                    <a:pt x="18913" y="5968"/>
                  </a:lnTo>
                  <a:lnTo>
                    <a:pt x="20887" y="6846"/>
                  </a:lnTo>
                  <a:lnTo>
                    <a:pt x="23213" y="7636"/>
                  </a:lnTo>
                  <a:lnTo>
                    <a:pt x="26021" y="8645"/>
                  </a:lnTo>
                  <a:lnTo>
                    <a:pt x="26065" y="8645"/>
                  </a:lnTo>
                  <a:lnTo>
                    <a:pt x="26943" y="8733"/>
                  </a:lnTo>
                  <a:lnTo>
                    <a:pt x="26987" y="8733"/>
                  </a:lnTo>
                  <a:lnTo>
                    <a:pt x="27777" y="8557"/>
                  </a:lnTo>
                  <a:lnTo>
                    <a:pt x="27821" y="8557"/>
                  </a:lnTo>
                  <a:lnTo>
                    <a:pt x="28874" y="7943"/>
                  </a:lnTo>
                  <a:lnTo>
                    <a:pt x="28961" y="7899"/>
                  </a:lnTo>
                  <a:lnTo>
                    <a:pt x="30366" y="5881"/>
                  </a:lnTo>
                  <a:lnTo>
                    <a:pt x="30366" y="5837"/>
                  </a:lnTo>
                  <a:lnTo>
                    <a:pt x="30717" y="5003"/>
                  </a:lnTo>
                  <a:lnTo>
                    <a:pt x="30717" y="4915"/>
                  </a:lnTo>
                  <a:lnTo>
                    <a:pt x="30322" y="3423"/>
                  </a:lnTo>
                  <a:lnTo>
                    <a:pt x="30278" y="3379"/>
                  </a:lnTo>
                  <a:lnTo>
                    <a:pt x="29225" y="1054"/>
                  </a:lnTo>
                  <a:lnTo>
                    <a:pt x="29181" y="1010"/>
                  </a:lnTo>
                  <a:lnTo>
                    <a:pt x="29093" y="966"/>
                  </a:lnTo>
                  <a:lnTo>
                    <a:pt x="28961" y="966"/>
                  </a:lnTo>
                  <a:lnTo>
                    <a:pt x="28918" y="1010"/>
                  </a:lnTo>
                  <a:lnTo>
                    <a:pt x="28874" y="1054"/>
                  </a:lnTo>
                  <a:lnTo>
                    <a:pt x="28874" y="1142"/>
                  </a:lnTo>
                  <a:lnTo>
                    <a:pt x="28874" y="1185"/>
                  </a:lnTo>
                  <a:lnTo>
                    <a:pt x="29971" y="3511"/>
                  </a:lnTo>
                  <a:lnTo>
                    <a:pt x="30366" y="4915"/>
                  </a:lnTo>
                  <a:lnTo>
                    <a:pt x="30058" y="5705"/>
                  </a:lnTo>
                  <a:lnTo>
                    <a:pt x="28698" y="7636"/>
                  </a:lnTo>
                  <a:lnTo>
                    <a:pt x="27689" y="8250"/>
                  </a:lnTo>
                  <a:lnTo>
                    <a:pt x="26943" y="8382"/>
                  </a:lnTo>
                  <a:lnTo>
                    <a:pt x="26153" y="8294"/>
                  </a:lnTo>
                  <a:lnTo>
                    <a:pt x="23301" y="7285"/>
                  </a:lnTo>
                  <a:lnTo>
                    <a:pt x="21019" y="6539"/>
                  </a:lnTo>
                  <a:lnTo>
                    <a:pt x="19044" y="5661"/>
                  </a:lnTo>
                  <a:lnTo>
                    <a:pt x="15973" y="3994"/>
                  </a:lnTo>
                  <a:lnTo>
                    <a:pt x="13647" y="2063"/>
                  </a:lnTo>
                  <a:lnTo>
                    <a:pt x="11672" y="88"/>
                  </a:lnTo>
                  <a:lnTo>
                    <a:pt x="11585" y="45"/>
                  </a:lnTo>
                  <a:lnTo>
                    <a:pt x="1132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5" name="Google Shape;7985;p246"/>
            <p:cNvSpPr/>
            <p:nvPr/>
          </p:nvSpPr>
          <p:spPr>
            <a:xfrm>
              <a:off x="2745875" y="2864625"/>
              <a:ext cx="868875" cy="266600"/>
            </a:xfrm>
            <a:custGeom>
              <a:avLst/>
              <a:gdLst/>
              <a:ahLst/>
              <a:cxnLst/>
              <a:rect l="l" t="t" r="r" b="b"/>
              <a:pathLst>
                <a:path w="34755" h="10664" extrusionOk="0">
                  <a:moveTo>
                    <a:pt x="34535" y="0"/>
                  </a:moveTo>
                  <a:lnTo>
                    <a:pt x="34491" y="44"/>
                  </a:lnTo>
                  <a:lnTo>
                    <a:pt x="34447" y="88"/>
                  </a:lnTo>
                  <a:lnTo>
                    <a:pt x="33438" y="1492"/>
                  </a:lnTo>
                  <a:lnTo>
                    <a:pt x="32034" y="3730"/>
                  </a:lnTo>
                  <a:lnTo>
                    <a:pt x="32034" y="3774"/>
                  </a:lnTo>
                  <a:lnTo>
                    <a:pt x="31419" y="5441"/>
                  </a:lnTo>
                  <a:lnTo>
                    <a:pt x="31419" y="5485"/>
                  </a:lnTo>
                  <a:lnTo>
                    <a:pt x="31156" y="7635"/>
                  </a:lnTo>
                  <a:lnTo>
                    <a:pt x="31112" y="10049"/>
                  </a:lnTo>
                  <a:lnTo>
                    <a:pt x="30937" y="10268"/>
                  </a:lnTo>
                  <a:lnTo>
                    <a:pt x="30454" y="10312"/>
                  </a:lnTo>
                  <a:lnTo>
                    <a:pt x="29971" y="10268"/>
                  </a:lnTo>
                  <a:lnTo>
                    <a:pt x="29489" y="10180"/>
                  </a:lnTo>
                  <a:lnTo>
                    <a:pt x="29006" y="10049"/>
                  </a:lnTo>
                  <a:lnTo>
                    <a:pt x="28523" y="9873"/>
                  </a:lnTo>
                  <a:lnTo>
                    <a:pt x="28041" y="9654"/>
                  </a:lnTo>
                  <a:lnTo>
                    <a:pt x="27558" y="9391"/>
                  </a:lnTo>
                  <a:lnTo>
                    <a:pt x="27119" y="9127"/>
                  </a:lnTo>
                  <a:lnTo>
                    <a:pt x="26241" y="8513"/>
                  </a:lnTo>
                  <a:lnTo>
                    <a:pt x="25452" y="7943"/>
                  </a:lnTo>
                  <a:lnTo>
                    <a:pt x="24750" y="7372"/>
                  </a:lnTo>
                  <a:lnTo>
                    <a:pt x="24179" y="6846"/>
                  </a:lnTo>
                  <a:lnTo>
                    <a:pt x="19308" y="2677"/>
                  </a:lnTo>
                  <a:lnTo>
                    <a:pt x="19264" y="2633"/>
                  </a:lnTo>
                  <a:lnTo>
                    <a:pt x="17992" y="2019"/>
                  </a:lnTo>
                  <a:lnTo>
                    <a:pt x="17948" y="2019"/>
                  </a:lnTo>
                  <a:lnTo>
                    <a:pt x="17246" y="1931"/>
                  </a:lnTo>
                  <a:lnTo>
                    <a:pt x="17158" y="1975"/>
                  </a:lnTo>
                  <a:lnTo>
                    <a:pt x="16500" y="2370"/>
                  </a:lnTo>
                  <a:lnTo>
                    <a:pt x="16456" y="2414"/>
                  </a:lnTo>
                  <a:lnTo>
                    <a:pt x="14789" y="3993"/>
                  </a:lnTo>
                  <a:lnTo>
                    <a:pt x="13604" y="4827"/>
                  </a:lnTo>
                  <a:lnTo>
                    <a:pt x="12331" y="5222"/>
                  </a:lnTo>
                  <a:lnTo>
                    <a:pt x="10313" y="5529"/>
                  </a:lnTo>
                  <a:lnTo>
                    <a:pt x="10269" y="5529"/>
                  </a:lnTo>
                  <a:lnTo>
                    <a:pt x="8338" y="6143"/>
                  </a:lnTo>
                  <a:lnTo>
                    <a:pt x="5925" y="6714"/>
                  </a:lnTo>
                  <a:lnTo>
                    <a:pt x="5881" y="6714"/>
                  </a:lnTo>
                  <a:lnTo>
                    <a:pt x="4126" y="7460"/>
                  </a:lnTo>
                  <a:lnTo>
                    <a:pt x="4082" y="7460"/>
                  </a:lnTo>
                  <a:lnTo>
                    <a:pt x="2063" y="8689"/>
                  </a:lnTo>
                  <a:lnTo>
                    <a:pt x="89" y="10180"/>
                  </a:lnTo>
                  <a:lnTo>
                    <a:pt x="45" y="10224"/>
                  </a:lnTo>
                  <a:lnTo>
                    <a:pt x="1" y="10312"/>
                  </a:lnTo>
                  <a:lnTo>
                    <a:pt x="45" y="10356"/>
                  </a:lnTo>
                  <a:lnTo>
                    <a:pt x="45" y="10444"/>
                  </a:lnTo>
                  <a:lnTo>
                    <a:pt x="89" y="10488"/>
                  </a:lnTo>
                  <a:lnTo>
                    <a:pt x="220" y="10488"/>
                  </a:lnTo>
                  <a:lnTo>
                    <a:pt x="308" y="10444"/>
                  </a:lnTo>
                  <a:lnTo>
                    <a:pt x="2239" y="8996"/>
                  </a:lnTo>
                  <a:lnTo>
                    <a:pt x="4257" y="7767"/>
                  </a:lnTo>
                  <a:lnTo>
                    <a:pt x="6013" y="7065"/>
                  </a:lnTo>
                  <a:lnTo>
                    <a:pt x="8426" y="6495"/>
                  </a:lnTo>
                  <a:lnTo>
                    <a:pt x="10357" y="5880"/>
                  </a:lnTo>
                  <a:lnTo>
                    <a:pt x="12375" y="5529"/>
                  </a:lnTo>
                  <a:lnTo>
                    <a:pt x="12419" y="5529"/>
                  </a:lnTo>
                  <a:lnTo>
                    <a:pt x="13735" y="5178"/>
                  </a:lnTo>
                  <a:lnTo>
                    <a:pt x="13779" y="5134"/>
                  </a:lnTo>
                  <a:lnTo>
                    <a:pt x="15008" y="4300"/>
                  </a:lnTo>
                  <a:lnTo>
                    <a:pt x="15008" y="4257"/>
                  </a:lnTo>
                  <a:lnTo>
                    <a:pt x="16719" y="2677"/>
                  </a:lnTo>
                  <a:lnTo>
                    <a:pt x="17290" y="2282"/>
                  </a:lnTo>
                  <a:lnTo>
                    <a:pt x="17860" y="2370"/>
                  </a:lnTo>
                  <a:lnTo>
                    <a:pt x="19089" y="2940"/>
                  </a:lnTo>
                  <a:lnTo>
                    <a:pt x="23960" y="7153"/>
                  </a:lnTo>
                  <a:lnTo>
                    <a:pt x="24706" y="7767"/>
                  </a:lnTo>
                  <a:lnTo>
                    <a:pt x="25495" y="8425"/>
                  </a:lnTo>
                  <a:lnTo>
                    <a:pt x="26329" y="8996"/>
                  </a:lnTo>
                  <a:lnTo>
                    <a:pt x="27163" y="9566"/>
                  </a:lnTo>
                  <a:lnTo>
                    <a:pt x="27953" y="10005"/>
                  </a:lnTo>
                  <a:lnTo>
                    <a:pt x="28392" y="10180"/>
                  </a:lnTo>
                  <a:lnTo>
                    <a:pt x="28787" y="10356"/>
                  </a:lnTo>
                  <a:lnTo>
                    <a:pt x="29225" y="10488"/>
                  </a:lnTo>
                  <a:lnTo>
                    <a:pt x="29620" y="10575"/>
                  </a:lnTo>
                  <a:lnTo>
                    <a:pt x="30015" y="10619"/>
                  </a:lnTo>
                  <a:lnTo>
                    <a:pt x="30454" y="10663"/>
                  </a:lnTo>
                  <a:lnTo>
                    <a:pt x="31024" y="10575"/>
                  </a:lnTo>
                  <a:lnTo>
                    <a:pt x="31156" y="10532"/>
                  </a:lnTo>
                  <a:lnTo>
                    <a:pt x="31419" y="10224"/>
                  </a:lnTo>
                  <a:lnTo>
                    <a:pt x="31463" y="10137"/>
                  </a:lnTo>
                  <a:lnTo>
                    <a:pt x="31507" y="7635"/>
                  </a:lnTo>
                  <a:lnTo>
                    <a:pt x="31727" y="5573"/>
                  </a:lnTo>
                  <a:lnTo>
                    <a:pt x="32341" y="3906"/>
                  </a:lnTo>
                  <a:lnTo>
                    <a:pt x="33745" y="1712"/>
                  </a:lnTo>
                  <a:lnTo>
                    <a:pt x="34710" y="264"/>
                  </a:lnTo>
                  <a:lnTo>
                    <a:pt x="34754" y="220"/>
                  </a:lnTo>
                  <a:lnTo>
                    <a:pt x="34754" y="132"/>
                  </a:lnTo>
                  <a:lnTo>
                    <a:pt x="34754" y="88"/>
                  </a:lnTo>
                  <a:lnTo>
                    <a:pt x="34667" y="44"/>
                  </a:lnTo>
                  <a:lnTo>
                    <a:pt x="3462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6" name="Google Shape;7986;p246"/>
            <p:cNvSpPr/>
            <p:nvPr/>
          </p:nvSpPr>
          <p:spPr>
            <a:xfrm>
              <a:off x="2680075" y="2663875"/>
              <a:ext cx="923700" cy="403725"/>
            </a:xfrm>
            <a:custGeom>
              <a:avLst/>
              <a:gdLst/>
              <a:ahLst/>
              <a:cxnLst/>
              <a:rect l="l" t="t" r="r" b="b"/>
              <a:pathLst>
                <a:path w="36948" h="16149" extrusionOk="0">
                  <a:moveTo>
                    <a:pt x="34753" y="0"/>
                  </a:moveTo>
                  <a:lnTo>
                    <a:pt x="34666" y="44"/>
                  </a:lnTo>
                  <a:lnTo>
                    <a:pt x="34622" y="88"/>
                  </a:lnTo>
                  <a:lnTo>
                    <a:pt x="34622" y="132"/>
                  </a:lnTo>
                  <a:lnTo>
                    <a:pt x="34622" y="220"/>
                  </a:lnTo>
                  <a:lnTo>
                    <a:pt x="35061" y="1931"/>
                  </a:lnTo>
                  <a:lnTo>
                    <a:pt x="35982" y="5222"/>
                  </a:lnTo>
                  <a:lnTo>
                    <a:pt x="36596" y="7855"/>
                  </a:lnTo>
                  <a:lnTo>
                    <a:pt x="35850" y="8908"/>
                  </a:lnTo>
                  <a:lnTo>
                    <a:pt x="34227" y="10970"/>
                  </a:lnTo>
                  <a:lnTo>
                    <a:pt x="33744" y="11058"/>
                  </a:lnTo>
                  <a:lnTo>
                    <a:pt x="32954" y="10839"/>
                  </a:lnTo>
                  <a:lnTo>
                    <a:pt x="29795" y="9391"/>
                  </a:lnTo>
                  <a:lnTo>
                    <a:pt x="27776" y="8425"/>
                  </a:lnTo>
                  <a:lnTo>
                    <a:pt x="23871" y="6889"/>
                  </a:lnTo>
                  <a:lnTo>
                    <a:pt x="23827" y="6889"/>
                  </a:lnTo>
                  <a:lnTo>
                    <a:pt x="22160" y="6538"/>
                  </a:lnTo>
                  <a:lnTo>
                    <a:pt x="20843" y="6494"/>
                  </a:lnTo>
                  <a:lnTo>
                    <a:pt x="20799" y="6494"/>
                  </a:lnTo>
                  <a:lnTo>
                    <a:pt x="19834" y="6670"/>
                  </a:lnTo>
                  <a:lnTo>
                    <a:pt x="19790" y="6670"/>
                  </a:lnTo>
                  <a:lnTo>
                    <a:pt x="18035" y="7548"/>
                  </a:lnTo>
                  <a:lnTo>
                    <a:pt x="15797" y="8820"/>
                  </a:lnTo>
                  <a:lnTo>
                    <a:pt x="15753" y="8820"/>
                  </a:lnTo>
                  <a:lnTo>
                    <a:pt x="13866" y="10180"/>
                  </a:lnTo>
                  <a:lnTo>
                    <a:pt x="12199" y="10356"/>
                  </a:lnTo>
                  <a:lnTo>
                    <a:pt x="9039" y="10531"/>
                  </a:lnTo>
                  <a:lnTo>
                    <a:pt x="8996" y="10575"/>
                  </a:lnTo>
                  <a:lnTo>
                    <a:pt x="7372" y="11058"/>
                  </a:lnTo>
                  <a:lnTo>
                    <a:pt x="3818" y="12682"/>
                  </a:lnTo>
                  <a:lnTo>
                    <a:pt x="1755" y="14042"/>
                  </a:lnTo>
                  <a:lnTo>
                    <a:pt x="1711" y="14086"/>
                  </a:lnTo>
                  <a:lnTo>
                    <a:pt x="44" y="15885"/>
                  </a:lnTo>
                  <a:lnTo>
                    <a:pt x="44" y="15929"/>
                  </a:lnTo>
                  <a:lnTo>
                    <a:pt x="0" y="15973"/>
                  </a:lnTo>
                  <a:lnTo>
                    <a:pt x="44" y="16060"/>
                  </a:lnTo>
                  <a:lnTo>
                    <a:pt x="88" y="16104"/>
                  </a:lnTo>
                  <a:lnTo>
                    <a:pt x="176" y="16148"/>
                  </a:lnTo>
                  <a:lnTo>
                    <a:pt x="263" y="16148"/>
                  </a:lnTo>
                  <a:lnTo>
                    <a:pt x="307" y="16104"/>
                  </a:lnTo>
                  <a:lnTo>
                    <a:pt x="1975" y="14349"/>
                  </a:lnTo>
                  <a:lnTo>
                    <a:pt x="3993" y="12989"/>
                  </a:lnTo>
                  <a:lnTo>
                    <a:pt x="7504" y="11409"/>
                  </a:lnTo>
                  <a:lnTo>
                    <a:pt x="9083" y="10882"/>
                  </a:lnTo>
                  <a:lnTo>
                    <a:pt x="12199" y="10707"/>
                  </a:lnTo>
                  <a:lnTo>
                    <a:pt x="13954" y="10531"/>
                  </a:lnTo>
                  <a:lnTo>
                    <a:pt x="14042" y="10488"/>
                  </a:lnTo>
                  <a:lnTo>
                    <a:pt x="15973" y="9083"/>
                  </a:lnTo>
                  <a:lnTo>
                    <a:pt x="18167" y="7855"/>
                  </a:lnTo>
                  <a:lnTo>
                    <a:pt x="19922" y="7021"/>
                  </a:lnTo>
                  <a:lnTo>
                    <a:pt x="20843" y="6845"/>
                  </a:lnTo>
                  <a:lnTo>
                    <a:pt x="22116" y="6889"/>
                  </a:lnTo>
                  <a:lnTo>
                    <a:pt x="23739" y="7240"/>
                  </a:lnTo>
                  <a:lnTo>
                    <a:pt x="27645" y="8732"/>
                  </a:lnTo>
                  <a:lnTo>
                    <a:pt x="29663" y="9698"/>
                  </a:lnTo>
                  <a:lnTo>
                    <a:pt x="32823" y="11146"/>
                  </a:lnTo>
                  <a:lnTo>
                    <a:pt x="32867" y="11190"/>
                  </a:lnTo>
                  <a:lnTo>
                    <a:pt x="33700" y="11409"/>
                  </a:lnTo>
                  <a:lnTo>
                    <a:pt x="33788" y="11409"/>
                  </a:lnTo>
                  <a:lnTo>
                    <a:pt x="34359" y="11277"/>
                  </a:lnTo>
                  <a:lnTo>
                    <a:pt x="34446" y="11233"/>
                  </a:lnTo>
                  <a:lnTo>
                    <a:pt x="36158" y="9127"/>
                  </a:lnTo>
                  <a:lnTo>
                    <a:pt x="36947" y="7986"/>
                  </a:lnTo>
                  <a:lnTo>
                    <a:pt x="36947" y="7899"/>
                  </a:lnTo>
                  <a:lnTo>
                    <a:pt x="36947" y="7855"/>
                  </a:lnTo>
                  <a:lnTo>
                    <a:pt x="36333" y="5134"/>
                  </a:lnTo>
                  <a:lnTo>
                    <a:pt x="35368" y="1843"/>
                  </a:lnTo>
                  <a:lnTo>
                    <a:pt x="34929" y="132"/>
                  </a:lnTo>
                  <a:lnTo>
                    <a:pt x="34929" y="88"/>
                  </a:lnTo>
                  <a:lnTo>
                    <a:pt x="34885" y="44"/>
                  </a:lnTo>
                  <a:lnTo>
                    <a:pt x="3479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7" name="Google Shape;7987;p246"/>
            <p:cNvSpPr/>
            <p:nvPr/>
          </p:nvSpPr>
          <p:spPr>
            <a:xfrm>
              <a:off x="2627400" y="2363275"/>
              <a:ext cx="931400" cy="657150"/>
            </a:xfrm>
            <a:custGeom>
              <a:avLst/>
              <a:gdLst/>
              <a:ahLst/>
              <a:cxnLst/>
              <a:rect l="l" t="t" r="r" b="b"/>
              <a:pathLst>
                <a:path w="37256" h="26286" extrusionOk="0">
                  <a:moveTo>
                    <a:pt x="36992" y="1"/>
                  </a:moveTo>
                  <a:lnTo>
                    <a:pt x="36948" y="45"/>
                  </a:lnTo>
                  <a:lnTo>
                    <a:pt x="36904" y="133"/>
                  </a:lnTo>
                  <a:lnTo>
                    <a:pt x="36466" y="2283"/>
                  </a:lnTo>
                  <a:lnTo>
                    <a:pt x="36466" y="2327"/>
                  </a:lnTo>
                  <a:lnTo>
                    <a:pt x="36422" y="4564"/>
                  </a:lnTo>
                  <a:lnTo>
                    <a:pt x="36290" y="9040"/>
                  </a:lnTo>
                  <a:lnTo>
                    <a:pt x="36334" y="12507"/>
                  </a:lnTo>
                  <a:lnTo>
                    <a:pt x="36334" y="12551"/>
                  </a:lnTo>
                  <a:lnTo>
                    <a:pt x="36597" y="13692"/>
                  </a:lnTo>
                  <a:lnTo>
                    <a:pt x="36158" y="14657"/>
                  </a:lnTo>
                  <a:lnTo>
                    <a:pt x="34930" y="15271"/>
                  </a:lnTo>
                  <a:lnTo>
                    <a:pt x="33394" y="15622"/>
                  </a:lnTo>
                  <a:lnTo>
                    <a:pt x="31683" y="15842"/>
                  </a:lnTo>
                  <a:lnTo>
                    <a:pt x="29971" y="15315"/>
                  </a:lnTo>
                  <a:lnTo>
                    <a:pt x="27294" y="14262"/>
                  </a:lnTo>
                  <a:lnTo>
                    <a:pt x="26110" y="13253"/>
                  </a:lnTo>
                  <a:lnTo>
                    <a:pt x="26022" y="13209"/>
                  </a:lnTo>
                  <a:lnTo>
                    <a:pt x="25890" y="13253"/>
                  </a:lnTo>
                  <a:lnTo>
                    <a:pt x="25276" y="13779"/>
                  </a:lnTo>
                  <a:lnTo>
                    <a:pt x="24179" y="14306"/>
                  </a:lnTo>
                  <a:lnTo>
                    <a:pt x="21502" y="15491"/>
                  </a:lnTo>
                  <a:lnTo>
                    <a:pt x="18826" y="16632"/>
                  </a:lnTo>
                  <a:lnTo>
                    <a:pt x="16851" y="17597"/>
                  </a:lnTo>
                  <a:lnTo>
                    <a:pt x="13823" y="19528"/>
                  </a:lnTo>
                  <a:lnTo>
                    <a:pt x="12200" y="19572"/>
                  </a:lnTo>
                  <a:lnTo>
                    <a:pt x="9435" y="19791"/>
                  </a:lnTo>
                  <a:lnTo>
                    <a:pt x="9391" y="19791"/>
                  </a:lnTo>
                  <a:lnTo>
                    <a:pt x="8426" y="20186"/>
                  </a:lnTo>
                  <a:lnTo>
                    <a:pt x="6495" y="21063"/>
                  </a:lnTo>
                  <a:lnTo>
                    <a:pt x="4520" y="22160"/>
                  </a:lnTo>
                  <a:lnTo>
                    <a:pt x="4477" y="22160"/>
                  </a:lnTo>
                  <a:lnTo>
                    <a:pt x="2634" y="23477"/>
                  </a:lnTo>
                  <a:lnTo>
                    <a:pt x="45" y="25978"/>
                  </a:lnTo>
                  <a:lnTo>
                    <a:pt x="1" y="26022"/>
                  </a:lnTo>
                  <a:lnTo>
                    <a:pt x="1" y="26066"/>
                  </a:lnTo>
                  <a:lnTo>
                    <a:pt x="1" y="26154"/>
                  </a:lnTo>
                  <a:lnTo>
                    <a:pt x="45" y="26197"/>
                  </a:lnTo>
                  <a:lnTo>
                    <a:pt x="89" y="26241"/>
                  </a:lnTo>
                  <a:lnTo>
                    <a:pt x="176" y="26285"/>
                  </a:lnTo>
                  <a:lnTo>
                    <a:pt x="220" y="26241"/>
                  </a:lnTo>
                  <a:lnTo>
                    <a:pt x="264" y="26197"/>
                  </a:lnTo>
                  <a:lnTo>
                    <a:pt x="2853" y="23740"/>
                  </a:lnTo>
                  <a:lnTo>
                    <a:pt x="4696" y="22468"/>
                  </a:lnTo>
                  <a:lnTo>
                    <a:pt x="6671" y="21371"/>
                  </a:lnTo>
                  <a:lnTo>
                    <a:pt x="8557" y="20493"/>
                  </a:lnTo>
                  <a:lnTo>
                    <a:pt x="9479" y="20142"/>
                  </a:lnTo>
                  <a:lnTo>
                    <a:pt x="12243" y="19923"/>
                  </a:lnTo>
                  <a:lnTo>
                    <a:pt x="13867" y="19879"/>
                  </a:lnTo>
                  <a:lnTo>
                    <a:pt x="13955" y="19835"/>
                  </a:lnTo>
                  <a:lnTo>
                    <a:pt x="17026" y="17904"/>
                  </a:lnTo>
                  <a:lnTo>
                    <a:pt x="18957" y="16939"/>
                  </a:lnTo>
                  <a:lnTo>
                    <a:pt x="21634" y="15798"/>
                  </a:lnTo>
                  <a:lnTo>
                    <a:pt x="24354" y="14613"/>
                  </a:lnTo>
                  <a:lnTo>
                    <a:pt x="25452" y="14087"/>
                  </a:lnTo>
                  <a:lnTo>
                    <a:pt x="25495" y="14087"/>
                  </a:lnTo>
                  <a:lnTo>
                    <a:pt x="26022" y="13604"/>
                  </a:lnTo>
                  <a:lnTo>
                    <a:pt x="27119" y="14525"/>
                  </a:lnTo>
                  <a:lnTo>
                    <a:pt x="27163" y="14569"/>
                  </a:lnTo>
                  <a:lnTo>
                    <a:pt x="29840" y="15666"/>
                  </a:lnTo>
                  <a:lnTo>
                    <a:pt x="31595" y="16193"/>
                  </a:lnTo>
                  <a:lnTo>
                    <a:pt x="31683" y="16193"/>
                  </a:lnTo>
                  <a:lnTo>
                    <a:pt x="33438" y="15973"/>
                  </a:lnTo>
                  <a:lnTo>
                    <a:pt x="33482" y="15973"/>
                  </a:lnTo>
                  <a:lnTo>
                    <a:pt x="35061" y="15622"/>
                  </a:lnTo>
                  <a:lnTo>
                    <a:pt x="35061" y="15578"/>
                  </a:lnTo>
                  <a:lnTo>
                    <a:pt x="36378" y="14964"/>
                  </a:lnTo>
                  <a:lnTo>
                    <a:pt x="36466" y="14876"/>
                  </a:lnTo>
                  <a:lnTo>
                    <a:pt x="36904" y="13779"/>
                  </a:lnTo>
                  <a:lnTo>
                    <a:pt x="36948" y="13692"/>
                  </a:lnTo>
                  <a:lnTo>
                    <a:pt x="36685" y="12507"/>
                  </a:lnTo>
                  <a:lnTo>
                    <a:pt x="36641" y="9040"/>
                  </a:lnTo>
                  <a:lnTo>
                    <a:pt x="36773" y="4564"/>
                  </a:lnTo>
                  <a:lnTo>
                    <a:pt x="36817" y="2327"/>
                  </a:lnTo>
                  <a:lnTo>
                    <a:pt x="37255" y="176"/>
                  </a:lnTo>
                  <a:lnTo>
                    <a:pt x="37255" y="133"/>
                  </a:lnTo>
                  <a:lnTo>
                    <a:pt x="37255" y="45"/>
                  </a:lnTo>
                  <a:lnTo>
                    <a:pt x="3721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8" name="Google Shape;7988;p246"/>
            <p:cNvSpPr/>
            <p:nvPr/>
          </p:nvSpPr>
          <p:spPr>
            <a:xfrm>
              <a:off x="3319625" y="1408900"/>
              <a:ext cx="345575" cy="2234625"/>
            </a:xfrm>
            <a:custGeom>
              <a:avLst/>
              <a:gdLst/>
              <a:ahLst/>
              <a:cxnLst/>
              <a:rect l="l" t="t" r="r" b="b"/>
              <a:pathLst>
                <a:path w="13823" h="89385" extrusionOk="0">
                  <a:moveTo>
                    <a:pt x="8382" y="0"/>
                  </a:moveTo>
                  <a:lnTo>
                    <a:pt x="8294" y="44"/>
                  </a:lnTo>
                  <a:lnTo>
                    <a:pt x="8250" y="88"/>
                  </a:lnTo>
                  <a:lnTo>
                    <a:pt x="8250" y="176"/>
                  </a:lnTo>
                  <a:lnTo>
                    <a:pt x="8250" y="219"/>
                  </a:lnTo>
                  <a:lnTo>
                    <a:pt x="8294" y="263"/>
                  </a:lnTo>
                  <a:lnTo>
                    <a:pt x="9961" y="2413"/>
                  </a:lnTo>
                  <a:lnTo>
                    <a:pt x="11190" y="3467"/>
                  </a:lnTo>
                  <a:lnTo>
                    <a:pt x="11278" y="3510"/>
                  </a:lnTo>
                  <a:lnTo>
                    <a:pt x="12814" y="4037"/>
                  </a:lnTo>
                  <a:lnTo>
                    <a:pt x="13165" y="4344"/>
                  </a:lnTo>
                  <a:lnTo>
                    <a:pt x="13340" y="4959"/>
                  </a:lnTo>
                  <a:lnTo>
                    <a:pt x="13472" y="6450"/>
                  </a:lnTo>
                  <a:lnTo>
                    <a:pt x="13340" y="7504"/>
                  </a:lnTo>
                  <a:lnTo>
                    <a:pt x="12726" y="9347"/>
                  </a:lnTo>
                  <a:lnTo>
                    <a:pt x="12068" y="12067"/>
                  </a:lnTo>
                  <a:lnTo>
                    <a:pt x="11629" y="14656"/>
                  </a:lnTo>
                  <a:lnTo>
                    <a:pt x="11629" y="14700"/>
                  </a:lnTo>
                  <a:lnTo>
                    <a:pt x="11497" y="17069"/>
                  </a:lnTo>
                  <a:lnTo>
                    <a:pt x="11453" y="19702"/>
                  </a:lnTo>
                  <a:lnTo>
                    <a:pt x="11102" y="24573"/>
                  </a:lnTo>
                  <a:lnTo>
                    <a:pt x="11102" y="24617"/>
                  </a:lnTo>
                  <a:lnTo>
                    <a:pt x="11322" y="26416"/>
                  </a:lnTo>
                  <a:lnTo>
                    <a:pt x="11322" y="26460"/>
                  </a:lnTo>
                  <a:lnTo>
                    <a:pt x="12111" y="29575"/>
                  </a:lnTo>
                  <a:lnTo>
                    <a:pt x="12857" y="32647"/>
                  </a:lnTo>
                  <a:lnTo>
                    <a:pt x="12770" y="33525"/>
                  </a:lnTo>
                  <a:lnTo>
                    <a:pt x="11804" y="35631"/>
                  </a:lnTo>
                  <a:lnTo>
                    <a:pt x="10663" y="38527"/>
                  </a:lnTo>
                  <a:lnTo>
                    <a:pt x="10268" y="40545"/>
                  </a:lnTo>
                  <a:lnTo>
                    <a:pt x="10268" y="40589"/>
                  </a:lnTo>
                  <a:lnTo>
                    <a:pt x="10181" y="42696"/>
                  </a:lnTo>
                  <a:lnTo>
                    <a:pt x="10049" y="47654"/>
                  </a:lnTo>
                  <a:lnTo>
                    <a:pt x="10181" y="49760"/>
                  </a:lnTo>
                  <a:lnTo>
                    <a:pt x="10663" y="52174"/>
                  </a:lnTo>
                  <a:lnTo>
                    <a:pt x="11453" y="55070"/>
                  </a:lnTo>
                  <a:lnTo>
                    <a:pt x="12375" y="58493"/>
                  </a:lnTo>
                  <a:lnTo>
                    <a:pt x="12331" y="58887"/>
                  </a:lnTo>
                  <a:lnTo>
                    <a:pt x="11497" y="60204"/>
                  </a:lnTo>
                  <a:lnTo>
                    <a:pt x="10268" y="62135"/>
                  </a:lnTo>
                  <a:lnTo>
                    <a:pt x="10225" y="62178"/>
                  </a:lnTo>
                  <a:lnTo>
                    <a:pt x="9742" y="63627"/>
                  </a:lnTo>
                  <a:lnTo>
                    <a:pt x="9698" y="63670"/>
                  </a:lnTo>
                  <a:lnTo>
                    <a:pt x="9347" y="67620"/>
                  </a:lnTo>
                  <a:lnTo>
                    <a:pt x="9347" y="67707"/>
                  </a:lnTo>
                  <a:lnTo>
                    <a:pt x="9479" y="68234"/>
                  </a:lnTo>
                  <a:lnTo>
                    <a:pt x="9479" y="68278"/>
                  </a:lnTo>
                  <a:lnTo>
                    <a:pt x="10576" y="70603"/>
                  </a:lnTo>
                  <a:lnTo>
                    <a:pt x="12638" y="74948"/>
                  </a:lnTo>
                  <a:lnTo>
                    <a:pt x="12287" y="75957"/>
                  </a:lnTo>
                  <a:lnTo>
                    <a:pt x="10400" y="77186"/>
                  </a:lnTo>
                  <a:lnTo>
                    <a:pt x="8557" y="78546"/>
                  </a:lnTo>
                  <a:lnTo>
                    <a:pt x="6275" y="80433"/>
                  </a:lnTo>
                  <a:lnTo>
                    <a:pt x="5968" y="80477"/>
                  </a:lnTo>
                  <a:lnTo>
                    <a:pt x="5880" y="80520"/>
                  </a:lnTo>
                  <a:lnTo>
                    <a:pt x="3642" y="82714"/>
                  </a:lnTo>
                  <a:lnTo>
                    <a:pt x="2326" y="84119"/>
                  </a:lnTo>
                  <a:lnTo>
                    <a:pt x="2282" y="84206"/>
                  </a:lnTo>
                  <a:lnTo>
                    <a:pt x="1405" y="86269"/>
                  </a:lnTo>
                  <a:lnTo>
                    <a:pt x="44" y="89121"/>
                  </a:lnTo>
                  <a:lnTo>
                    <a:pt x="0" y="89209"/>
                  </a:lnTo>
                  <a:lnTo>
                    <a:pt x="44" y="89253"/>
                  </a:lnTo>
                  <a:lnTo>
                    <a:pt x="44" y="89340"/>
                  </a:lnTo>
                  <a:lnTo>
                    <a:pt x="132" y="89384"/>
                  </a:lnTo>
                  <a:lnTo>
                    <a:pt x="176" y="89384"/>
                  </a:lnTo>
                  <a:lnTo>
                    <a:pt x="308" y="89340"/>
                  </a:lnTo>
                  <a:lnTo>
                    <a:pt x="351" y="89296"/>
                  </a:lnTo>
                  <a:lnTo>
                    <a:pt x="1712" y="86400"/>
                  </a:lnTo>
                  <a:lnTo>
                    <a:pt x="2589" y="84338"/>
                  </a:lnTo>
                  <a:lnTo>
                    <a:pt x="3906" y="82934"/>
                  </a:lnTo>
                  <a:lnTo>
                    <a:pt x="6056" y="80828"/>
                  </a:lnTo>
                  <a:lnTo>
                    <a:pt x="6363" y="80784"/>
                  </a:lnTo>
                  <a:lnTo>
                    <a:pt x="6451" y="80740"/>
                  </a:lnTo>
                  <a:lnTo>
                    <a:pt x="8777" y="78809"/>
                  </a:lnTo>
                  <a:lnTo>
                    <a:pt x="10619" y="77449"/>
                  </a:lnTo>
                  <a:lnTo>
                    <a:pt x="12550" y="76220"/>
                  </a:lnTo>
                  <a:lnTo>
                    <a:pt x="12638" y="76132"/>
                  </a:lnTo>
                  <a:lnTo>
                    <a:pt x="12989" y="74992"/>
                  </a:lnTo>
                  <a:lnTo>
                    <a:pt x="12989" y="74860"/>
                  </a:lnTo>
                  <a:lnTo>
                    <a:pt x="10883" y="70472"/>
                  </a:lnTo>
                  <a:lnTo>
                    <a:pt x="9786" y="68146"/>
                  </a:lnTo>
                  <a:lnTo>
                    <a:pt x="9698" y="67620"/>
                  </a:lnTo>
                  <a:lnTo>
                    <a:pt x="10049" y="63714"/>
                  </a:lnTo>
                  <a:lnTo>
                    <a:pt x="10576" y="62310"/>
                  </a:lnTo>
                  <a:lnTo>
                    <a:pt x="11760" y="60379"/>
                  </a:lnTo>
                  <a:lnTo>
                    <a:pt x="12638" y="59063"/>
                  </a:lnTo>
                  <a:lnTo>
                    <a:pt x="12682" y="58975"/>
                  </a:lnTo>
                  <a:lnTo>
                    <a:pt x="12726" y="58493"/>
                  </a:lnTo>
                  <a:lnTo>
                    <a:pt x="12726" y="58449"/>
                  </a:lnTo>
                  <a:lnTo>
                    <a:pt x="11760" y="54938"/>
                  </a:lnTo>
                  <a:lnTo>
                    <a:pt x="11014" y="52086"/>
                  </a:lnTo>
                  <a:lnTo>
                    <a:pt x="10532" y="49716"/>
                  </a:lnTo>
                  <a:lnTo>
                    <a:pt x="10400" y="47654"/>
                  </a:lnTo>
                  <a:lnTo>
                    <a:pt x="10532" y="42739"/>
                  </a:lnTo>
                  <a:lnTo>
                    <a:pt x="10619" y="40589"/>
                  </a:lnTo>
                  <a:lnTo>
                    <a:pt x="11014" y="38615"/>
                  </a:lnTo>
                  <a:lnTo>
                    <a:pt x="12111" y="35763"/>
                  </a:lnTo>
                  <a:lnTo>
                    <a:pt x="13077" y="33656"/>
                  </a:lnTo>
                  <a:lnTo>
                    <a:pt x="13077" y="33612"/>
                  </a:lnTo>
                  <a:lnTo>
                    <a:pt x="13208" y="32647"/>
                  </a:lnTo>
                  <a:lnTo>
                    <a:pt x="13208" y="32603"/>
                  </a:lnTo>
                  <a:lnTo>
                    <a:pt x="12462" y="29488"/>
                  </a:lnTo>
                  <a:lnTo>
                    <a:pt x="11673" y="26372"/>
                  </a:lnTo>
                  <a:lnTo>
                    <a:pt x="11453" y="24573"/>
                  </a:lnTo>
                  <a:lnTo>
                    <a:pt x="11804" y="19702"/>
                  </a:lnTo>
                  <a:lnTo>
                    <a:pt x="11848" y="17113"/>
                  </a:lnTo>
                  <a:lnTo>
                    <a:pt x="11980" y="14700"/>
                  </a:lnTo>
                  <a:lnTo>
                    <a:pt x="12419" y="12111"/>
                  </a:lnTo>
                  <a:lnTo>
                    <a:pt x="13077" y="9434"/>
                  </a:lnTo>
                  <a:lnTo>
                    <a:pt x="13647" y="7591"/>
                  </a:lnTo>
                  <a:lnTo>
                    <a:pt x="13647" y="7547"/>
                  </a:lnTo>
                  <a:lnTo>
                    <a:pt x="13823" y="6494"/>
                  </a:lnTo>
                  <a:lnTo>
                    <a:pt x="13823" y="6450"/>
                  </a:lnTo>
                  <a:lnTo>
                    <a:pt x="13691" y="4915"/>
                  </a:lnTo>
                  <a:lnTo>
                    <a:pt x="13691" y="4871"/>
                  </a:lnTo>
                  <a:lnTo>
                    <a:pt x="13472" y="4213"/>
                  </a:lnTo>
                  <a:lnTo>
                    <a:pt x="13428" y="4125"/>
                  </a:lnTo>
                  <a:lnTo>
                    <a:pt x="13033" y="3730"/>
                  </a:lnTo>
                  <a:lnTo>
                    <a:pt x="12945" y="3686"/>
                  </a:lnTo>
                  <a:lnTo>
                    <a:pt x="11409" y="3203"/>
                  </a:lnTo>
                  <a:lnTo>
                    <a:pt x="10225" y="2150"/>
                  </a:lnTo>
                  <a:lnTo>
                    <a:pt x="8557" y="88"/>
                  </a:lnTo>
                  <a:lnTo>
                    <a:pt x="851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9" name="Google Shape;7989;p246"/>
            <p:cNvSpPr/>
            <p:nvPr/>
          </p:nvSpPr>
          <p:spPr>
            <a:xfrm>
              <a:off x="2895075" y="3238700"/>
              <a:ext cx="385075" cy="337900"/>
            </a:xfrm>
            <a:custGeom>
              <a:avLst/>
              <a:gdLst/>
              <a:ahLst/>
              <a:cxnLst/>
              <a:rect l="l" t="t" r="r" b="b"/>
              <a:pathLst>
                <a:path w="15403" h="13516" extrusionOk="0">
                  <a:moveTo>
                    <a:pt x="7197" y="0"/>
                  </a:moveTo>
                  <a:lnTo>
                    <a:pt x="2677" y="483"/>
                  </a:lnTo>
                  <a:lnTo>
                    <a:pt x="176" y="527"/>
                  </a:lnTo>
                  <a:lnTo>
                    <a:pt x="132" y="527"/>
                  </a:lnTo>
                  <a:lnTo>
                    <a:pt x="45" y="571"/>
                  </a:lnTo>
                  <a:lnTo>
                    <a:pt x="1" y="659"/>
                  </a:lnTo>
                  <a:lnTo>
                    <a:pt x="1" y="703"/>
                  </a:lnTo>
                  <a:lnTo>
                    <a:pt x="45" y="790"/>
                  </a:lnTo>
                  <a:lnTo>
                    <a:pt x="45" y="834"/>
                  </a:lnTo>
                  <a:lnTo>
                    <a:pt x="132" y="878"/>
                  </a:lnTo>
                  <a:lnTo>
                    <a:pt x="176" y="878"/>
                  </a:lnTo>
                  <a:lnTo>
                    <a:pt x="2721" y="834"/>
                  </a:lnTo>
                  <a:lnTo>
                    <a:pt x="7197" y="351"/>
                  </a:lnTo>
                  <a:lnTo>
                    <a:pt x="7548" y="615"/>
                  </a:lnTo>
                  <a:lnTo>
                    <a:pt x="8470" y="1448"/>
                  </a:lnTo>
                  <a:lnTo>
                    <a:pt x="10005" y="2940"/>
                  </a:lnTo>
                  <a:lnTo>
                    <a:pt x="11805" y="4783"/>
                  </a:lnTo>
                  <a:lnTo>
                    <a:pt x="14525" y="7943"/>
                  </a:lnTo>
                  <a:lnTo>
                    <a:pt x="15052" y="9128"/>
                  </a:lnTo>
                  <a:lnTo>
                    <a:pt x="14964" y="10619"/>
                  </a:lnTo>
                  <a:lnTo>
                    <a:pt x="14042" y="13252"/>
                  </a:lnTo>
                  <a:lnTo>
                    <a:pt x="13999" y="13340"/>
                  </a:lnTo>
                  <a:lnTo>
                    <a:pt x="14042" y="13384"/>
                  </a:lnTo>
                  <a:lnTo>
                    <a:pt x="14086" y="13428"/>
                  </a:lnTo>
                  <a:lnTo>
                    <a:pt x="14130" y="13472"/>
                  </a:lnTo>
                  <a:lnTo>
                    <a:pt x="14174" y="13516"/>
                  </a:lnTo>
                  <a:lnTo>
                    <a:pt x="14306" y="13472"/>
                  </a:lnTo>
                  <a:lnTo>
                    <a:pt x="14350" y="13384"/>
                  </a:lnTo>
                  <a:lnTo>
                    <a:pt x="15271" y="10707"/>
                  </a:lnTo>
                  <a:lnTo>
                    <a:pt x="15315" y="10663"/>
                  </a:lnTo>
                  <a:lnTo>
                    <a:pt x="15403" y="9128"/>
                  </a:lnTo>
                  <a:lnTo>
                    <a:pt x="15359" y="9040"/>
                  </a:lnTo>
                  <a:lnTo>
                    <a:pt x="14832" y="7767"/>
                  </a:lnTo>
                  <a:lnTo>
                    <a:pt x="14788" y="7723"/>
                  </a:lnTo>
                  <a:lnTo>
                    <a:pt x="12068" y="4520"/>
                  </a:lnTo>
                  <a:lnTo>
                    <a:pt x="10269" y="2721"/>
                  </a:lnTo>
                  <a:lnTo>
                    <a:pt x="8689" y="1185"/>
                  </a:lnTo>
                  <a:lnTo>
                    <a:pt x="7767" y="351"/>
                  </a:lnTo>
                  <a:lnTo>
                    <a:pt x="7329" y="44"/>
                  </a:lnTo>
                  <a:lnTo>
                    <a:pt x="719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0" name="Google Shape;7990;p246"/>
            <p:cNvSpPr/>
            <p:nvPr/>
          </p:nvSpPr>
          <p:spPr>
            <a:xfrm>
              <a:off x="2931275" y="3283675"/>
              <a:ext cx="242475" cy="218325"/>
            </a:xfrm>
            <a:custGeom>
              <a:avLst/>
              <a:gdLst/>
              <a:ahLst/>
              <a:cxnLst/>
              <a:rect l="l" t="t" r="r" b="b"/>
              <a:pathLst>
                <a:path w="9699" h="8733" extrusionOk="0">
                  <a:moveTo>
                    <a:pt x="1624" y="1"/>
                  </a:moveTo>
                  <a:lnTo>
                    <a:pt x="176" y="44"/>
                  </a:lnTo>
                  <a:lnTo>
                    <a:pt x="132" y="88"/>
                  </a:lnTo>
                  <a:lnTo>
                    <a:pt x="45" y="88"/>
                  </a:lnTo>
                  <a:lnTo>
                    <a:pt x="45" y="176"/>
                  </a:lnTo>
                  <a:lnTo>
                    <a:pt x="1" y="220"/>
                  </a:lnTo>
                  <a:lnTo>
                    <a:pt x="45" y="308"/>
                  </a:lnTo>
                  <a:lnTo>
                    <a:pt x="88" y="352"/>
                  </a:lnTo>
                  <a:lnTo>
                    <a:pt x="176" y="395"/>
                  </a:lnTo>
                  <a:lnTo>
                    <a:pt x="1624" y="352"/>
                  </a:lnTo>
                  <a:lnTo>
                    <a:pt x="3555" y="483"/>
                  </a:lnTo>
                  <a:lnTo>
                    <a:pt x="4301" y="746"/>
                  </a:lnTo>
                  <a:lnTo>
                    <a:pt x="5530" y="1843"/>
                  </a:lnTo>
                  <a:lnTo>
                    <a:pt x="7504" y="4038"/>
                  </a:lnTo>
                  <a:lnTo>
                    <a:pt x="8426" y="5266"/>
                  </a:lnTo>
                  <a:lnTo>
                    <a:pt x="9128" y="6626"/>
                  </a:lnTo>
                  <a:lnTo>
                    <a:pt x="9347" y="8118"/>
                  </a:lnTo>
                  <a:lnTo>
                    <a:pt x="9259" y="8557"/>
                  </a:lnTo>
                  <a:lnTo>
                    <a:pt x="9259" y="8601"/>
                  </a:lnTo>
                  <a:lnTo>
                    <a:pt x="9303" y="8689"/>
                  </a:lnTo>
                  <a:lnTo>
                    <a:pt x="9347" y="8733"/>
                  </a:lnTo>
                  <a:lnTo>
                    <a:pt x="9435" y="8733"/>
                  </a:lnTo>
                  <a:lnTo>
                    <a:pt x="9567" y="8689"/>
                  </a:lnTo>
                  <a:lnTo>
                    <a:pt x="9611" y="8601"/>
                  </a:lnTo>
                  <a:lnTo>
                    <a:pt x="9698" y="8162"/>
                  </a:lnTo>
                  <a:lnTo>
                    <a:pt x="9698" y="8074"/>
                  </a:lnTo>
                  <a:lnTo>
                    <a:pt x="9435" y="6539"/>
                  </a:lnTo>
                  <a:lnTo>
                    <a:pt x="9435" y="6495"/>
                  </a:lnTo>
                  <a:lnTo>
                    <a:pt x="8733" y="5091"/>
                  </a:lnTo>
                  <a:lnTo>
                    <a:pt x="8689" y="5091"/>
                  </a:lnTo>
                  <a:lnTo>
                    <a:pt x="7768" y="3818"/>
                  </a:lnTo>
                  <a:lnTo>
                    <a:pt x="7768" y="3774"/>
                  </a:lnTo>
                  <a:lnTo>
                    <a:pt x="5749" y="1580"/>
                  </a:lnTo>
                  <a:lnTo>
                    <a:pt x="4520" y="483"/>
                  </a:lnTo>
                  <a:lnTo>
                    <a:pt x="4433" y="439"/>
                  </a:lnTo>
                  <a:lnTo>
                    <a:pt x="3643" y="176"/>
                  </a:lnTo>
                  <a:lnTo>
                    <a:pt x="3599" y="132"/>
                  </a:lnTo>
                  <a:lnTo>
                    <a:pt x="162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1" name="Google Shape;7991;p246"/>
            <p:cNvSpPr/>
            <p:nvPr/>
          </p:nvSpPr>
          <p:spPr>
            <a:xfrm>
              <a:off x="2574750" y="1389150"/>
              <a:ext cx="1018050" cy="1583000"/>
            </a:xfrm>
            <a:custGeom>
              <a:avLst/>
              <a:gdLst/>
              <a:ahLst/>
              <a:cxnLst/>
              <a:rect l="l" t="t" r="r" b="b"/>
              <a:pathLst>
                <a:path w="40722" h="63320" extrusionOk="0">
                  <a:moveTo>
                    <a:pt x="34666" y="0"/>
                  </a:moveTo>
                  <a:lnTo>
                    <a:pt x="34622" y="44"/>
                  </a:lnTo>
                  <a:lnTo>
                    <a:pt x="34578" y="88"/>
                  </a:lnTo>
                  <a:lnTo>
                    <a:pt x="34535" y="132"/>
                  </a:lnTo>
                  <a:lnTo>
                    <a:pt x="34535" y="220"/>
                  </a:lnTo>
                  <a:lnTo>
                    <a:pt x="34578" y="263"/>
                  </a:lnTo>
                  <a:lnTo>
                    <a:pt x="36597" y="3072"/>
                  </a:lnTo>
                  <a:lnTo>
                    <a:pt x="37826" y="4959"/>
                  </a:lnTo>
                  <a:lnTo>
                    <a:pt x="38791" y="6714"/>
                  </a:lnTo>
                  <a:lnTo>
                    <a:pt x="39230" y="8030"/>
                  </a:lnTo>
                  <a:lnTo>
                    <a:pt x="39098" y="10224"/>
                  </a:lnTo>
                  <a:lnTo>
                    <a:pt x="39098" y="10268"/>
                  </a:lnTo>
                  <a:lnTo>
                    <a:pt x="39537" y="12594"/>
                  </a:lnTo>
                  <a:lnTo>
                    <a:pt x="39493" y="13779"/>
                  </a:lnTo>
                  <a:lnTo>
                    <a:pt x="39230" y="15885"/>
                  </a:lnTo>
                  <a:lnTo>
                    <a:pt x="39230" y="15929"/>
                  </a:lnTo>
                  <a:lnTo>
                    <a:pt x="39317" y="20229"/>
                  </a:lnTo>
                  <a:lnTo>
                    <a:pt x="39142" y="22511"/>
                  </a:lnTo>
                  <a:lnTo>
                    <a:pt x="38966" y="25319"/>
                  </a:lnTo>
                  <a:lnTo>
                    <a:pt x="39142" y="27118"/>
                  </a:lnTo>
                  <a:lnTo>
                    <a:pt x="39142" y="27162"/>
                  </a:lnTo>
                  <a:lnTo>
                    <a:pt x="39800" y="29970"/>
                  </a:lnTo>
                  <a:lnTo>
                    <a:pt x="40371" y="32472"/>
                  </a:lnTo>
                  <a:lnTo>
                    <a:pt x="40239" y="33964"/>
                  </a:lnTo>
                  <a:lnTo>
                    <a:pt x="39712" y="35850"/>
                  </a:lnTo>
                  <a:lnTo>
                    <a:pt x="38264" y="39800"/>
                  </a:lnTo>
                  <a:lnTo>
                    <a:pt x="38264" y="39844"/>
                  </a:lnTo>
                  <a:lnTo>
                    <a:pt x="37957" y="41248"/>
                  </a:lnTo>
                  <a:lnTo>
                    <a:pt x="37299" y="42740"/>
                  </a:lnTo>
                  <a:lnTo>
                    <a:pt x="35368" y="45767"/>
                  </a:lnTo>
                  <a:lnTo>
                    <a:pt x="33789" y="47172"/>
                  </a:lnTo>
                  <a:lnTo>
                    <a:pt x="31770" y="48883"/>
                  </a:lnTo>
                  <a:lnTo>
                    <a:pt x="30849" y="48839"/>
                  </a:lnTo>
                  <a:lnTo>
                    <a:pt x="28786" y="48400"/>
                  </a:lnTo>
                  <a:lnTo>
                    <a:pt x="28655" y="48400"/>
                  </a:lnTo>
                  <a:lnTo>
                    <a:pt x="26153" y="49673"/>
                  </a:lnTo>
                  <a:lnTo>
                    <a:pt x="23520" y="50901"/>
                  </a:lnTo>
                  <a:lnTo>
                    <a:pt x="20493" y="52306"/>
                  </a:lnTo>
                  <a:lnTo>
                    <a:pt x="14613" y="54894"/>
                  </a:lnTo>
                  <a:lnTo>
                    <a:pt x="10488" y="56299"/>
                  </a:lnTo>
                  <a:lnTo>
                    <a:pt x="10444" y="56343"/>
                  </a:lnTo>
                  <a:lnTo>
                    <a:pt x="7943" y="57571"/>
                  </a:lnTo>
                  <a:lnTo>
                    <a:pt x="5837" y="58844"/>
                  </a:lnTo>
                  <a:lnTo>
                    <a:pt x="2546" y="61257"/>
                  </a:lnTo>
                  <a:lnTo>
                    <a:pt x="44" y="63012"/>
                  </a:lnTo>
                  <a:lnTo>
                    <a:pt x="1" y="63056"/>
                  </a:lnTo>
                  <a:lnTo>
                    <a:pt x="1" y="63100"/>
                  </a:lnTo>
                  <a:lnTo>
                    <a:pt x="1" y="63188"/>
                  </a:lnTo>
                  <a:lnTo>
                    <a:pt x="1" y="63232"/>
                  </a:lnTo>
                  <a:lnTo>
                    <a:pt x="88" y="63319"/>
                  </a:lnTo>
                  <a:lnTo>
                    <a:pt x="176" y="63319"/>
                  </a:lnTo>
                  <a:lnTo>
                    <a:pt x="264" y="63276"/>
                  </a:lnTo>
                  <a:lnTo>
                    <a:pt x="2765" y="61520"/>
                  </a:lnTo>
                  <a:lnTo>
                    <a:pt x="6012" y="59151"/>
                  </a:lnTo>
                  <a:lnTo>
                    <a:pt x="8118" y="57878"/>
                  </a:lnTo>
                  <a:lnTo>
                    <a:pt x="10620" y="56650"/>
                  </a:lnTo>
                  <a:lnTo>
                    <a:pt x="14744" y="55202"/>
                  </a:lnTo>
                  <a:lnTo>
                    <a:pt x="20624" y="52613"/>
                  </a:lnTo>
                  <a:lnTo>
                    <a:pt x="23696" y="51209"/>
                  </a:lnTo>
                  <a:lnTo>
                    <a:pt x="26285" y="49980"/>
                  </a:lnTo>
                  <a:lnTo>
                    <a:pt x="28786" y="48751"/>
                  </a:lnTo>
                  <a:lnTo>
                    <a:pt x="30805" y="49190"/>
                  </a:lnTo>
                  <a:lnTo>
                    <a:pt x="31858" y="49234"/>
                  </a:lnTo>
                  <a:lnTo>
                    <a:pt x="31946" y="49190"/>
                  </a:lnTo>
                  <a:lnTo>
                    <a:pt x="34008" y="47435"/>
                  </a:lnTo>
                  <a:lnTo>
                    <a:pt x="35588" y="46031"/>
                  </a:lnTo>
                  <a:lnTo>
                    <a:pt x="35632" y="45987"/>
                  </a:lnTo>
                  <a:lnTo>
                    <a:pt x="37562" y="42915"/>
                  </a:lnTo>
                  <a:lnTo>
                    <a:pt x="37606" y="42871"/>
                  </a:lnTo>
                  <a:lnTo>
                    <a:pt x="38264" y="41379"/>
                  </a:lnTo>
                  <a:lnTo>
                    <a:pt x="38264" y="41335"/>
                  </a:lnTo>
                  <a:lnTo>
                    <a:pt x="38615" y="39931"/>
                  </a:lnTo>
                  <a:lnTo>
                    <a:pt x="40063" y="35982"/>
                  </a:lnTo>
                  <a:lnTo>
                    <a:pt x="40546" y="34007"/>
                  </a:lnTo>
                  <a:lnTo>
                    <a:pt x="40590" y="34007"/>
                  </a:lnTo>
                  <a:lnTo>
                    <a:pt x="40722" y="32472"/>
                  </a:lnTo>
                  <a:lnTo>
                    <a:pt x="40722" y="32428"/>
                  </a:lnTo>
                  <a:lnTo>
                    <a:pt x="40151" y="29883"/>
                  </a:lnTo>
                  <a:lnTo>
                    <a:pt x="39493" y="27074"/>
                  </a:lnTo>
                  <a:lnTo>
                    <a:pt x="39317" y="25319"/>
                  </a:lnTo>
                  <a:lnTo>
                    <a:pt x="39493" y="22555"/>
                  </a:lnTo>
                  <a:lnTo>
                    <a:pt x="39669" y="20229"/>
                  </a:lnTo>
                  <a:lnTo>
                    <a:pt x="39581" y="15929"/>
                  </a:lnTo>
                  <a:lnTo>
                    <a:pt x="39844" y="13822"/>
                  </a:lnTo>
                  <a:lnTo>
                    <a:pt x="39888" y="12594"/>
                  </a:lnTo>
                  <a:lnTo>
                    <a:pt x="39888" y="12550"/>
                  </a:lnTo>
                  <a:lnTo>
                    <a:pt x="39449" y="10224"/>
                  </a:lnTo>
                  <a:lnTo>
                    <a:pt x="39581" y="8030"/>
                  </a:lnTo>
                  <a:lnTo>
                    <a:pt x="39537" y="7943"/>
                  </a:lnTo>
                  <a:lnTo>
                    <a:pt x="39142" y="6582"/>
                  </a:lnTo>
                  <a:lnTo>
                    <a:pt x="39098" y="6582"/>
                  </a:lnTo>
                  <a:lnTo>
                    <a:pt x="38133" y="4783"/>
                  </a:lnTo>
                  <a:lnTo>
                    <a:pt x="36904" y="2896"/>
                  </a:lnTo>
                  <a:lnTo>
                    <a:pt x="34886" y="44"/>
                  </a:lnTo>
                  <a:lnTo>
                    <a:pt x="3479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2" name="Google Shape;7992;p246"/>
            <p:cNvSpPr/>
            <p:nvPr/>
          </p:nvSpPr>
          <p:spPr>
            <a:xfrm>
              <a:off x="2434325" y="1378175"/>
              <a:ext cx="930300" cy="1467825"/>
            </a:xfrm>
            <a:custGeom>
              <a:avLst/>
              <a:gdLst/>
              <a:ahLst/>
              <a:cxnLst/>
              <a:rect l="l" t="t" r="r" b="b"/>
              <a:pathLst>
                <a:path w="37212" h="58713" extrusionOk="0">
                  <a:moveTo>
                    <a:pt x="35369" y="0"/>
                  </a:moveTo>
                  <a:lnTo>
                    <a:pt x="35325" y="44"/>
                  </a:lnTo>
                  <a:lnTo>
                    <a:pt x="35281" y="88"/>
                  </a:lnTo>
                  <a:lnTo>
                    <a:pt x="35237" y="176"/>
                  </a:lnTo>
                  <a:lnTo>
                    <a:pt x="35237" y="220"/>
                  </a:lnTo>
                  <a:lnTo>
                    <a:pt x="35281" y="308"/>
                  </a:lnTo>
                  <a:lnTo>
                    <a:pt x="36466" y="1931"/>
                  </a:lnTo>
                  <a:lnTo>
                    <a:pt x="36685" y="2896"/>
                  </a:lnTo>
                  <a:lnTo>
                    <a:pt x="36860" y="5968"/>
                  </a:lnTo>
                  <a:lnTo>
                    <a:pt x="36641" y="7065"/>
                  </a:lnTo>
                  <a:lnTo>
                    <a:pt x="35369" y="10400"/>
                  </a:lnTo>
                  <a:lnTo>
                    <a:pt x="33833" y="15271"/>
                  </a:lnTo>
                  <a:lnTo>
                    <a:pt x="32429" y="17904"/>
                  </a:lnTo>
                  <a:lnTo>
                    <a:pt x="31244" y="20229"/>
                  </a:lnTo>
                  <a:lnTo>
                    <a:pt x="30235" y="22467"/>
                  </a:lnTo>
                  <a:lnTo>
                    <a:pt x="28655" y="25275"/>
                  </a:lnTo>
                  <a:lnTo>
                    <a:pt x="26461" y="28654"/>
                  </a:lnTo>
                  <a:lnTo>
                    <a:pt x="26461" y="28698"/>
                  </a:lnTo>
                  <a:lnTo>
                    <a:pt x="26197" y="29663"/>
                  </a:lnTo>
                  <a:lnTo>
                    <a:pt x="26197" y="29707"/>
                  </a:lnTo>
                  <a:lnTo>
                    <a:pt x="26066" y="31068"/>
                  </a:lnTo>
                  <a:lnTo>
                    <a:pt x="26066" y="31112"/>
                  </a:lnTo>
                  <a:lnTo>
                    <a:pt x="26505" y="35105"/>
                  </a:lnTo>
                  <a:lnTo>
                    <a:pt x="26943" y="38747"/>
                  </a:lnTo>
                  <a:lnTo>
                    <a:pt x="26724" y="39229"/>
                  </a:lnTo>
                  <a:lnTo>
                    <a:pt x="26241" y="39756"/>
                  </a:lnTo>
                  <a:lnTo>
                    <a:pt x="24530" y="41028"/>
                  </a:lnTo>
                  <a:lnTo>
                    <a:pt x="22336" y="42389"/>
                  </a:lnTo>
                  <a:lnTo>
                    <a:pt x="20361" y="43705"/>
                  </a:lnTo>
                  <a:lnTo>
                    <a:pt x="17026" y="46514"/>
                  </a:lnTo>
                  <a:lnTo>
                    <a:pt x="15227" y="47698"/>
                  </a:lnTo>
                  <a:lnTo>
                    <a:pt x="15183" y="47698"/>
                  </a:lnTo>
                  <a:lnTo>
                    <a:pt x="12200" y="50638"/>
                  </a:lnTo>
                  <a:lnTo>
                    <a:pt x="10401" y="51691"/>
                  </a:lnTo>
                  <a:lnTo>
                    <a:pt x="7109" y="53183"/>
                  </a:lnTo>
                  <a:lnTo>
                    <a:pt x="5442" y="54368"/>
                  </a:lnTo>
                  <a:lnTo>
                    <a:pt x="3072" y="56167"/>
                  </a:lnTo>
                  <a:lnTo>
                    <a:pt x="89" y="58405"/>
                  </a:lnTo>
                  <a:lnTo>
                    <a:pt x="45" y="58449"/>
                  </a:lnTo>
                  <a:lnTo>
                    <a:pt x="1" y="58537"/>
                  </a:lnTo>
                  <a:lnTo>
                    <a:pt x="1" y="58581"/>
                  </a:lnTo>
                  <a:lnTo>
                    <a:pt x="45" y="58668"/>
                  </a:lnTo>
                  <a:lnTo>
                    <a:pt x="89" y="58712"/>
                  </a:lnTo>
                  <a:lnTo>
                    <a:pt x="176" y="58712"/>
                  </a:lnTo>
                  <a:lnTo>
                    <a:pt x="308" y="58668"/>
                  </a:lnTo>
                  <a:lnTo>
                    <a:pt x="3248" y="56430"/>
                  </a:lnTo>
                  <a:lnTo>
                    <a:pt x="5661" y="54675"/>
                  </a:lnTo>
                  <a:lnTo>
                    <a:pt x="7285" y="53491"/>
                  </a:lnTo>
                  <a:lnTo>
                    <a:pt x="10576" y="52042"/>
                  </a:lnTo>
                  <a:lnTo>
                    <a:pt x="12419" y="50945"/>
                  </a:lnTo>
                  <a:lnTo>
                    <a:pt x="12463" y="50902"/>
                  </a:lnTo>
                  <a:lnTo>
                    <a:pt x="15403" y="47962"/>
                  </a:lnTo>
                  <a:lnTo>
                    <a:pt x="17202" y="46821"/>
                  </a:lnTo>
                  <a:lnTo>
                    <a:pt x="17246" y="46821"/>
                  </a:lnTo>
                  <a:lnTo>
                    <a:pt x="20581" y="44012"/>
                  </a:lnTo>
                  <a:lnTo>
                    <a:pt x="22512" y="42696"/>
                  </a:lnTo>
                  <a:lnTo>
                    <a:pt x="24749" y="41336"/>
                  </a:lnTo>
                  <a:lnTo>
                    <a:pt x="26461" y="40063"/>
                  </a:lnTo>
                  <a:lnTo>
                    <a:pt x="26505" y="40019"/>
                  </a:lnTo>
                  <a:lnTo>
                    <a:pt x="27031" y="39449"/>
                  </a:lnTo>
                  <a:lnTo>
                    <a:pt x="27031" y="39405"/>
                  </a:lnTo>
                  <a:lnTo>
                    <a:pt x="27295" y="38878"/>
                  </a:lnTo>
                  <a:lnTo>
                    <a:pt x="27295" y="38747"/>
                  </a:lnTo>
                  <a:lnTo>
                    <a:pt x="26856" y="35061"/>
                  </a:lnTo>
                  <a:lnTo>
                    <a:pt x="26417" y="31112"/>
                  </a:lnTo>
                  <a:lnTo>
                    <a:pt x="26549" y="29751"/>
                  </a:lnTo>
                  <a:lnTo>
                    <a:pt x="26768" y="28830"/>
                  </a:lnTo>
                  <a:lnTo>
                    <a:pt x="28962" y="25451"/>
                  </a:lnTo>
                  <a:lnTo>
                    <a:pt x="30542" y="22643"/>
                  </a:lnTo>
                  <a:lnTo>
                    <a:pt x="30586" y="22643"/>
                  </a:lnTo>
                  <a:lnTo>
                    <a:pt x="31551" y="20361"/>
                  </a:lnTo>
                  <a:lnTo>
                    <a:pt x="34140" y="15402"/>
                  </a:lnTo>
                  <a:lnTo>
                    <a:pt x="34184" y="15359"/>
                  </a:lnTo>
                  <a:lnTo>
                    <a:pt x="35720" y="10532"/>
                  </a:lnTo>
                  <a:lnTo>
                    <a:pt x="36992" y="7153"/>
                  </a:lnTo>
                  <a:lnTo>
                    <a:pt x="37212" y="6012"/>
                  </a:lnTo>
                  <a:lnTo>
                    <a:pt x="37212" y="5968"/>
                  </a:lnTo>
                  <a:lnTo>
                    <a:pt x="37036" y="2853"/>
                  </a:lnTo>
                  <a:lnTo>
                    <a:pt x="37036" y="2809"/>
                  </a:lnTo>
                  <a:lnTo>
                    <a:pt x="36817" y="1843"/>
                  </a:lnTo>
                  <a:lnTo>
                    <a:pt x="36773" y="1756"/>
                  </a:lnTo>
                  <a:lnTo>
                    <a:pt x="35588" y="88"/>
                  </a:lnTo>
                  <a:lnTo>
                    <a:pt x="35500" y="44"/>
                  </a:lnTo>
                  <a:lnTo>
                    <a:pt x="3545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3" name="Google Shape;7993;p246"/>
            <p:cNvSpPr/>
            <p:nvPr/>
          </p:nvSpPr>
          <p:spPr>
            <a:xfrm>
              <a:off x="2288425" y="1370500"/>
              <a:ext cx="948950" cy="1344950"/>
            </a:xfrm>
            <a:custGeom>
              <a:avLst/>
              <a:gdLst/>
              <a:ahLst/>
              <a:cxnLst/>
              <a:rect l="l" t="t" r="r" b="b"/>
              <a:pathLst>
                <a:path w="37958" h="53798" extrusionOk="0">
                  <a:moveTo>
                    <a:pt x="37475" y="0"/>
                  </a:moveTo>
                  <a:lnTo>
                    <a:pt x="37431" y="44"/>
                  </a:lnTo>
                  <a:lnTo>
                    <a:pt x="37387" y="88"/>
                  </a:lnTo>
                  <a:lnTo>
                    <a:pt x="37343" y="132"/>
                  </a:lnTo>
                  <a:lnTo>
                    <a:pt x="37343" y="220"/>
                  </a:lnTo>
                  <a:lnTo>
                    <a:pt x="37606" y="1448"/>
                  </a:lnTo>
                  <a:lnTo>
                    <a:pt x="37519" y="2765"/>
                  </a:lnTo>
                  <a:lnTo>
                    <a:pt x="36202" y="6363"/>
                  </a:lnTo>
                  <a:lnTo>
                    <a:pt x="35676" y="8206"/>
                  </a:lnTo>
                  <a:lnTo>
                    <a:pt x="34579" y="12155"/>
                  </a:lnTo>
                  <a:lnTo>
                    <a:pt x="33613" y="14349"/>
                  </a:lnTo>
                  <a:lnTo>
                    <a:pt x="32648" y="16324"/>
                  </a:lnTo>
                  <a:lnTo>
                    <a:pt x="31595" y="18298"/>
                  </a:lnTo>
                  <a:lnTo>
                    <a:pt x="30410" y="20361"/>
                  </a:lnTo>
                  <a:lnTo>
                    <a:pt x="28655" y="23388"/>
                  </a:lnTo>
                  <a:lnTo>
                    <a:pt x="27294" y="25626"/>
                  </a:lnTo>
                  <a:lnTo>
                    <a:pt x="25846" y="27952"/>
                  </a:lnTo>
                  <a:lnTo>
                    <a:pt x="24705" y="29795"/>
                  </a:lnTo>
                  <a:lnTo>
                    <a:pt x="23038" y="31901"/>
                  </a:lnTo>
                  <a:lnTo>
                    <a:pt x="21107" y="34271"/>
                  </a:lnTo>
                  <a:lnTo>
                    <a:pt x="18211" y="36904"/>
                  </a:lnTo>
                  <a:lnTo>
                    <a:pt x="13165" y="40107"/>
                  </a:lnTo>
                  <a:lnTo>
                    <a:pt x="13121" y="40151"/>
                  </a:lnTo>
                  <a:lnTo>
                    <a:pt x="12419" y="41248"/>
                  </a:lnTo>
                  <a:lnTo>
                    <a:pt x="12375" y="41292"/>
                  </a:lnTo>
                  <a:lnTo>
                    <a:pt x="11190" y="43924"/>
                  </a:lnTo>
                  <a:lnTo>
                    <a:pt x="10093" y="46250"/>
                  </a:lnTo>
                  <a:lnTo>
                    <a:pt x="8162" y="47786"/>
                  </a:lnTo>
                  <a:lnTo>
                    <a:pt x="6276" y="49146"/>
                  </a:lnTo>
                  <a:lnTo>
                    <a:pt x="3862" y="50858"/>
                  </a:lnTo>
                  <a:lnTo>
                    <a:pt x="88" y="53490"/>
                  </a:lnTo>
                  <a:lnTo>
                    <a:pt x="45" y="53534"/>
                  </a:lnTo>
                  <a:lnTo>
                    <a:pt x="1" y="53578"/>
                  </a:lnTo>
                  <a:lnTo>
                    <a:pt x="1" y="53666"/>
                  </a:lnTo>
                  <a:lnTo>
                    <a:pt x="45" y="53710"/>
                  </a:lnTo>
                  <a:lnTo>
                    <a:pt x="88" y="53798"/>
                  </a:lnTo>
                  <a:lnTo>
                    <a:pt x="176" y="53798"/>
                  </a:lnTo>
                  <a:lnTo>
                    <a:pt x="308" y="53754"/>
                  </a:lnTo>
                  <a:lnTo>
                    <a:pt x="4082" y="51121"/>
                  </a:lnTo>
                  <a:lnTo>
                    <a:pt x="6451" y="49453"/>
                  </a:lnTo>
                  <a:lnTo>
                    <a:pt x="8382" y="48049"/>
                  </a:lnTo>
                  <a:lnTo>
                    <a:pt x="10357" y="46513"/>
                  </a:lnTo>
                  <a:lnTo>
                    <a:pt x="10400" y="46469"/>
                  </a:lnTo>
                  <a:lnTo>
                    <a:pt x="11541" y="44056"/>
                  </a:lnTo>
                  <a:lnTo>
                    <a:pt x="12682" y="41423"/>
                  </a:lnTo>
                  <a:lnTo>
                    <a:pt x="13384" y="40414"/>
                  </a:lnTo>
                  <a:lnTo>
                    <a:pt x="18387" y="37167"/>
                  </a:lnTo>
                  <a:lnTo>
                    <a:pt x="18431" y="37167"/>
                  </a:lnTo>
                  <a:lnTo>
                    <a:pt x="21371" y="34534"/>
                  </a:lnTo>
                  <a:lnTo>
                    <a:pt x="21371" y="34490"/>
                  </a:lnTo>
                  <a:lnTo>
                    <a:pt x="23345" y="32121"/>
                  </a:lnTo>
                  <a:lnTo>
                    <a:pt x="24969" y="30014"/>
                  </a:lnTo>
                  <a:lnTo>
                    <a:pt x="25013" y="29970"/>
                  </a:lnTo>
                  <a:lnTo>
                    <a:pt x="26154" y="28128"/>
                  </a:lnTo>
                  <a:lnTo>
                    <a:pt x="27558" y="25802"/>
                  </a:lnTo>
                  <a:lnTo>
                    <a:pt x="28962" y="23564"/>
                  </a:lnTo>
                  <a:lnTo>
                    <a:pt x="30717" y="20536"/>
                  </a:lnTo>
                  <a:lnTo>
                    <a:pt x="31902" y="18474"/>
                  </a:lnTo>
                  <a:lnTo>
                    <a:pt x="32955" y="16455"/>
                  </a:lnTo>
                  <a:lnTo>
                    <a:pt x="33920" y="14481"/>
                  </a:lnTo>
                  <a:lnTo>
                    <a:pt x="34930" y="12287"/>
                  </a:lnTo>
                  <a:lnTo>
                    <a:pt x="34930" y="12243"/>
                  </a:lnTo>
                  <a:lnTo>
                    <a:pt x="36027" y="8294"/>
                  </a:lnTo>
                  <a:lnTo>
                    <a:pt x="36553" y="6495"/>
                  </a:lnTo>
                  <a:lnTo>
                    <a:pt x="37870" y="2896"/>
                  </a:lnTo>
                  <a:lnTo>
                    <a:pt x="37870" y="2809"/>
                  </a:lnTo>
                  <a:lnTo>
                    <a:pt x="37957" y="1448"/>
                  </a:lnTo>
                  <a:lnTo>
                    <a:pt x="37957" y="1404"/>
                  </a:lnTo>
                  <a:lnTo>
                    <a:pt x="37694" y="132"/>
                  </a:lnTo>
                  <a:lnTo>
                    <a:pt x="37650" y="88"/>
                  </a:lnTo>
                  <a:lnTo>
                    <a:pt x="37606" y="44"/>
                  </a:lnTo>
                  <a:lnTo>
                    <a:pt x="3756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4" name="Google Shape;7994;p246"/>
            <p:cNvSpPr/>
            <p:nvPr/>
          </p:nvSpPr>
          <p:spPr>
            <a:xfrm>
              <a:off x="2083300" y="1434125"/>
              <a:ext cx="1010375" cy="1095925"/>
            </a:xfrm>
            <a:custGeom>
              <a:avLst/>
              <a:gdLst/>
              <a:ahLst/>
              <a:cxnLst/>
              <a:rect l="l" t="t" r="r" b="b"/>
              <a:pathLst>
                <a:path w="40415" h="43837" extrusionOk="0">
                  <a:moveTo>
                    <a:pt x="40238" y="0"/>
                  </a:moveTo>
                  <a:lnTo>
                    <a:pt x="40195" y="44"/>
                  </a:lnTo>
                  <a:lnTo>
                    <a:pt x="40107" y="88"/>
                  </a:lnTo>
                  <a:lnTo>
                    <a:pt x="40063" y="132"/>
                  </a:lnTo>
                  <a:lnTo>
                    <a:pt x="39098" y="2721"/>
                  </a:lnTo>
                  <a:lnTo>
                    <a:pt x="37957" y="5485"/>
                  </a:lnTo>
                  <a:lnTo>
                    <a:pt x="36991" y="8294"/>
                  </a:lnTo>
                  <a:lnTo>
                    <a:pt x="36465" y="9259"/>
                  </a:lnTo>
                  <a:lnTo>
                    <a:pt x="34885" y="12067"/>
                  </a:lnTo>
                  <a:lnTo>
                    <a:pt x="32735" y="15885"/>
                  </a:lnTo>
                  <a:lnTo>
                    <a:pt x="30102" y="20141"/>
                  </a:lnTo>
                  <a:lnTo>
                    <a:pt x="27206" y="24266"/>
                  </a:lnTo>
                  <a:lnTo>
                    <a:pt x="25890" y="25802"/>
                  </a:lnTo>
                  <a:lnTo>
                    <a:pt x="24090" y="27469"/>
                  </a:lnTo>
                  <a:lnTo>
                    <a:pt x="22247" y="29137"/>
                  </a:lnTo>
                  <a:lnTo>
                    <a:pt x="18605" y="31638"/>
                  </a:lnTo>
                  <a:lnTo>
                    <a:pt x="15007" y="33964"/>
                  </a:lnTo>
                  <a:lnTo>
                    <a:pt x="12945" y="35412"/>
                  </a:lnTo>
                  <a:lnTo>
                    <a:pt x="9171" y="37518"/>
                  </a:lnTo>
                  <a:lnTo>
                    <a:pt x="7021" y="38966"/>
                  </a:lnTo>
                  <a:lnTo>
                    <a:pt x="5178" y="40370"/>
                  </a:lnTo>
                  <a:lnTo>
                    <a:pt x="1448" y="42696"/>
                  </a:lnTo>
                  <a:lnTo>
                    <a:pt x="88" y="43486"/>
                  </a:lnTo>
                  <a:lnTo>
                    <a:pt x="0" y="43530"/>
                  </a:lnTo>
                  <a:lnTo>
                    <a:pt x="0" y="43617"/>
                  </a:lnTo>
                  <a:lnTo>
                    <a:pt x="0" y="43661"/>
                  </a:lnTo>
                  <a:lnTo>
                    <a:pt x="0" y="43749"/>
                  </a:lnTo>
                  <a:lnTo>
                    <a:pt x="88" y="43793"/>
                  </a:lnTo>
                  <a:lnTo>
                    <a:pt x="176" y="43837"/>
                  </a:lnTo>
                  <a:lnTo>
                    <a:pt x="263" y="43793"/>
                  </a:lnTo>
                  <a:lnTo>
                    <a:pt x="1624" y="43003"/>
                  </a:lnTo>
                  <a:lnTo>
                    <a:pt x="5397" y="40677"/>
                  </a:lnTo>
                  <a:lnTo>
                    <a:pt x="7240" y="39229"/>
                  </a:lnTo>
                  <a:lnTo>
                    <a:pt x="9347" y="37825"/>
                  </a:lnTo>
                  <a:lnTo>
                    <a:pt x="13120" y="35719"/>
                  </a:lnTo>
                  <a:lnTo>
                    <a:pt x="15183" y="34271"/>
                  </a:lnTo>
                  <a:lnTo>
                    <a:pt x="18781" y="31901"/>
                  </a:lnTo>
                  <a:lnTo>
                    <a:pt x="22467" y="29444"/>
                  </a:lnTo>
                  <a:lnTo>
                    <a:pt x="22467" y="29400"/>
                  </a:lnTo>
                  <a:lnTo>
                    <a:pt x="24354" y="27733"/>
                  </a:lnTo>
                  <a:lnTo>
                    <a:pt x="26153" y="26065"/>
                  </a:lnTo>
                  <a:lnTo>
                    <a:pt x="26153" y="26021"/>
                  </a:lnTo>
                  <a:lnTo>
                    <a:pt x="27469" y="24486"/>
                  </a:lnTo>
                  <a:lnTo>
                    <a:pt x="30409" y="20361"/>
                  </a:lnTo>
                  <a:lnTo>
                    <a:pt x="33042" y="16060"/>
                  </a:lnTo>
                  <a:lnTo>
                    <a:pt x="35192" y="12243"/>
                  </a:lnTo>
                  <a:lnTo>
                    <a:pt x="36772" y="9435"/>
                  </a:lnTo>
                  <a:lnTo>
                    <a:pt x="37299" y="8425"/>
                  </a:lnTo>
                  <a:lnTo>
                    <a:pt x="38264" y="5617"/>
                  </a:lnTo>
                  <a:lnTo>
                    <a:pt x="39449" y="2853"/>
                  </a:lnTo>
                  <a:lnTo>
                    <a:pt x="40414" y="264"/>
                  </a:lnTo>
                  <a:lnTo>
                    <a:pt x="40414" y="176"/>
                  </a:lnTo>
                  <a:lnTo>
                    <a:pt x="40414" y="132"/>
                  </a:lnTo>
                  <a:lnTo>
                    <a:pt x="40370" y="44"/>
                  </a:lnTo>
                  <a:lnTo>
                    <a:pt x="40326" y="44"/>
                  </a:lnTo>
                  <a:lnTo>
                    <a:pt x="4023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5" name="Google Shape;7995;p246"/>
            <p:cNvSpPr/>
            <p:nvPr/>
          </p:nvSpPr>
          <p:spPr>
            <a:xfrm>
              <a:off x="1945075" y="1451675"/>
              <a:ext cx="982950" cy="954425"/>
            </a:xfrm>
            <a:custGeom>
              <a:avLst/>
              <a:gdLst/>
              <a:ahLst/>
              <a:cxnLst/>
              <a:rect l="l" t="t" r="r" b="b"/>
              <a:pathLst>
                <a:path w="39318" h="38177" extrusionOk="0">
                  <a:moveTo>
                    <a:pt x="39054" y="0"/>
                  </a:moveTo>
                  <a:lnTo>
                    <a:pt x="39010" y="44"/>
                  </a:lnTo>
                  <a:lnTo>
                    <a:pt x="38966" y="132"/>
                  </a:lnTo>
                  <a:lnTo>
                    <a:pt x="38352" y="2107"/>
                  </a:lnTo>
                  <a:lnTo>
                    <a:pt x="37606" y="3950"/>
                  </a:lnTo>
                  <a:lnTo>
                    <a:pt x="36509" y="6056"/>
                  </a:lnTo>
                  <a:lnTo>
                    <a:pt x="35105" y="8557"/>
                  </a:lnTo>
                  <a:lnTo>
                    <a:pt x="33700" y="10970"/>
                  </a:lnTo>
                  <a:lnTo>
                    <a:pt x="32384" y="13208"/>
                  </a:lnTo>
                  <a:lnTo>
                    <a:pt x="31068" y="15095"/>
                  </a:lnTo>
                  <a:lnTo>
                    <a:pt x="29356" y="17553"/>
                  </a:lnTo>
                  <a:lnTo>
                    <a:pt x="28128" y="19001"/>
                  </a:lnTo>
                  <a:lnTo>
                    <a:pt x="26592" y="20492"/>
                  </a:lnTo>
                  <a:lnTo>
                    <a:pt x="24134" y="22774"/>
                  </a:lnTo>
                  <a:lnTo>
                    <a:pt x="22116" y="24486"/>
                  </a:lnTo>
                  <a:lnTo>
                    <a:pt x="18254" y="27075"/>
                  </a:lnTo>
                  <a:lnTo>
                    <a:pt x="16455" y="28215"/>
                  </a:lnTo>
                  <a:lnTo>
                    <a:pt x="14393" y="29488"/>
                  </a:lnTo>
                  <a:lnTo>
                    <a:pt x="12287" y="30717"/>
                  </a:lnTo>
                  <a:lnTo>
                    <a:pt x="8250" y="33042"/>
                  </a:lnTo>
                  <a:lnTo>
                    <a:pt x="88" y="37825"/>
                  </a:lnTo>
                  <a:lnTo>
                    <a:pt x="44" y="37869"/>
                  </a:lnTo>
                  <a:lnTo>
                    <a:pt x="0" y="37957"/>
                  </a:lnTo>
                  <a:lnTo>
                    <a:pt x="0" y="38001"/>
                  </a:lnTo>
                  <a:lnTo>
                    <a:pt x="0" y="38088"/>
                  </a:lnTo>
                  <a:lnTo>
                    <a:pt x="88" y="38132"/>
                  </a:lnTo>
                  <a:lnTo>
                    <a:pt x="176" y="38176"/>
                  </a:lnTo>
                  <a:lnTo>
                    <a:pt x="263" y="38132"/>
                  </a:lnTo>
                  <a:lnTo>
                    <a:pt x="8425" y="33349"/>
                  </a:lnTo>
                  <a:lnTo>
                    <a:pt x="12462" y="31024"/>
                  </a:lnTo>
                  <a:lnTo>
                    <a:pt x="14612" y="29795"/>
                  </a:lnTo>
                  <a:lnTo>
                    <a:pt x="16631" y="28523"/>
                  </a:lnTo>
                  <a:lnTo>
                    <a:pt x="18430" y="27382"/>
                  </a:lnTo>
                  <a:lnTo>
                    <a:pt x="20843" y="25802"/>
                  </a:lnTo>
                  <a:lnTo>
                    <a:pt x="22291" y="24793"/>
                  </a:lnTo>
                  <a:lnTo>
                    <a:pt x="22335" y="24749"/>
                  </a:lnTo>
                  <a:lnTo>
                    <a:pt x="24354" y="23038"/>
                  </a:lnTo>
                  <a:lnTo>
                    <a:pt x="26855" y="20756"/>
                  </a:lnTo>
                  <a:lnTo>
                    <a:pt x="28391" y="19264"/>
                  </a:lnTo>
                  <a:lnTo>
                    <a:pt x="29619" y="17772"/>
                  </a:lnTo>
                  <a:lnTo>
                    <a:pt x="31375" y="15315"/>
                  </a:lnTo>
                  <a:lnTo>
                    <a:pt x="32691" y="13428"/>
                  </a:lnTo>
                  <a:lnTo>
                    <a:pt x="34008" y="11146"/>
                  </a:lnTo>
                  <a:lnTo>
                    <a:pt x="35412" y="8733"/>
                  </a:lnTo>
                  <a:lnTo>
                    <a:pt x="36816" y="6231"/>
                  </a:lnTo>
                  <a:lnTo>
                    <a:pt x="37957" y="4081"/>
                  </a:lnTo>
                  <a:lnTo>
                    <a:pt x="38703" y="2194"/>
                  </a:lnTo>
                  <a:lnTo>
                    <a:pt x="39317" y="220"/>
                  </a:lnTo>
                  <a:lnTo>
                    <a:pt x="39317" y="176"/>
                  </a:lnTo>
                  <a:lnTo>
                    <a:pt x="39273" y="88"/>
                  </a:lnTo>
                  <a:lnTo>
                    <a:pt x="39229" y="44"/>
                  </a:lnTo>
                  <a:lnTo>
                    <a:pt x="3918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6" name="Google Shape;7996;p246"/>
            <p:cNvSpPr/>
            <p:nvPr/>
          </p:nvSpPr>
          <p:spPr>
            <a:xfrm>
              <a:off x="1822200" y="1600875"/>
              <a:ext cx="866675" cy="694425"/>
            </a:xfrm>
            <a:custGeom>
              <a:avLst/>
              <a:gdLst/>
              <a:ahLst/>
              <a:cxnLst/>
              <a:rect l="l" t="t" r="r" b="b"/>
              <a:pathLst>
                <a:path w="34667" h="27777" extrusionOk="0">
                  <a:moveTo>
                    <a:pt x="34359" y="0"/>
                  </a:moveTo>
                  <a:lnTo>
                    <a:pt x="34315" y="88"/>
                  </a:lnTo>
                  <a:lnTo>
                    <a:pt x="32867" y="2765"/>
                  </a:lnTo>
                  <a:lnTo>
                    <a:pt x="31375" y="5134"/>
                  </a:lnTo>
                  <a:lnTo>
                    <a:pt x="29839" y="7196"/>
                  </a:lnTo>
                  <a:lnTo>
                    <a:pt x="28216" y="8996"/>
                  </a:lnTo>
                  <a:lnTo>
                    <a:pt x="26592" y="10575"/>
                  </a:lnTo>
                  <a:lnTo>
                    <a:pt x="24881" y="12111"/>
                  </a:lnTo>
                  <a:lnTo>
                    <a:pt x="23301" y="13252"/>
                  </a:lnTo>
                  <a:lnTo>
                    <a:pt x="21370" y="14919"/>
                  </a:lnTo>
                  <a:lnTo>
                    <a:pt x="20537" y="15665"/>
                  </a:lnTo>
                  <a:lnTo>
                    <a:pt x="19659" y="16455"/>
                  </a:lnTo>
                  <a:lnTo>
                    <a:pt x="18737" y="17157"/>
                  </a:lnTo>
                  <a:lnTo>
                    <a:pt x="17772" y="17903"/>
                  </a:lnTo>
                  <a:lnTo>
                    <a:pt x="16719" y="18605"/>
                  </a:lnTo>
                  <a:lnTo>
                    <a:pt x="15666" y="19264"/>
                  </a:lnTo>
                  <a:lnTo>
                    <a:pt x="14569" y="19922"/>
                  </a:lnTo>
                  <a:lnTo>
                    <a:pt x="13472" y="20580"/>
                  </a:lnTo>
                  <a:lnTo>
                    <a:pt x="11190" y="21809"/>
                  </a:lnTo>
                  <a:lnTo>
                    <a:pt x="8864" y="22950"/>
                  </a:lnTo>
                  <a:lnTo>
                    <a:pt x="6583" y="24003"/>
                  </a:lnTo>
                  <a:lnTo>
                    <a:pt x="4389" y="25012"/>
                  </a:lnTo>
                  <a:lnTo>
                    <a:pt x="2414" y="26065"/>
                  </a:lnTo>
                  <a:lnTo>
                    <a:pt x="88" y="27469"/>
                  </a:lnTo>
                  <a:lnTo>
                    <a:pt x="44" y="27513"/>
                  </a:lnTo>
                  <a:lnTo>
                    <a:pt x="0" y="27557"/>
                  </a:lnTo>
                  <a:lnTo>
                    <a:pt x="0" y="27645"/>
                  </a:lnTo>
                  <a:lnTo>
                    <a:pt x="44" y="27689"/>
                  </a:lnTo>
                  <a:lnTo>
                    <a:pt x="88" y="27776"/>
                  </a:lnTo>
                  <a:lnTo>
                    <a:pt x="264" y="27776"/>
                  </a:lnTo>
                  <a:lnTo>
                    <a:pt x="2589" y="26372"/>
                  </a:lnTo>
                  <a:lnTo>
                    <a:pt x="4564" y="25319"/>
                  </a:lnTo>
                  <a:lnTo>
                    <a:pt x="6758" y="24354"/>
                  </a:lnTo>
                  <a:lnTo>
                    <a:pt x="9040" y="23257"/>
                  </a:lnTo>
                  <a:lnTo>
                    <a:pt x="11366" y="22116"/>
                  </a:lnTo>
                  <a:lnTo>
                    <a:pt x="13647" y="20887"/>
                  </a:lnTo>
                  <a:lnTo>
                    <a:pt x="14788" y="20229"/>
                  </a:lnTo>
                  <a:lnTo>
                    <a:pt x="15885" y="19571"/>
                  </a:lnTo>
                  <a:lnTo>
                    <a:pt x="16938" y="18869"/>
                  </a:lnTo>
                  <a:lnTo>
                    <a:pt x="17992" y="18167"/>
                  </a:lnTo>
                  <a:lnTo>
                    <a:pt x="18957" y="17464"/>
                  </a:lnTo>
                  <a:lnTo>
                    <a:pt x="19922" y="16718"/>
                  </a:lnTo>
                  <a:lnTo>
                    <a:pt x="20800" y="15929"/>
                  </a:lnTo>
                  <a:lnTo>
                    <a:pt x="21634" y="15183"/>
                  </a:lnTo>
                  <a:lnTo>
                    <a:pt x="23520" y="13559"/>
                  </a:lnTo>
                  <a:lnTo>
                    <a:pt x="25100" y="12374"/>
                  </a:lnTo>
                  <a:lnTo>
                    <a:pt x="26855" y="10839"/>
                  </a:lnTo>
                  <a:lnTo>
                    <a:pt x="28435" y="9215"/>
                  </a:lnTo>
                  <a:lnTo>
                    <a:pt x="30103" y="7416"/>
                  </a:lnTo>
                  <a:lnTo>
                    <a:pt x="31682" y="5310"/>
                  </a:lnTo>
                  <a:lnTo>
                    <a:pt x="33174" y="2940"/>
                  </a:lnTo>
                  <a:lnTo>
                    <a:pt x="34622" y="219"/>
                  </a:lnTo>
                  <a:lnTo>
                    <a:pt x="34666" y="176"/>
                  </a:lnTo>
                  <a:lnTo>
                    <a:pt x="34622" y="88"/>
                  </a:lnTo>
                  <a:lnTo>
                    <a:pt x="34622" y="44"/>
                  </a:lnTo>
                  <a:lnTo>
                    <a:pt x="3457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7" name="Google Shape;7997;p246"/>
            <p:cNvSpPr/>
            <p:nvPr/>
          </p:nvSpPr>
          <p:spPr>
            <a:xfrm>
              <a:off x="1699325" y="2110975"/>
              <a:ext cx="133875" cy="74625"/>
            </a:xfrm>
            <a:custGeom>
              <a:avLst/>
              <a:gdLst/>
              <a:ahLst/>
              <a:cxnLst/>
              <a:rect l="l" t="t" r="r" b="b"/>
              <a:pathLst>
                <a:path w="5355" h="2985" extrusionOk="0">
                  <a:moveTo>
                    <a:pt x="5091" y="0"/>
                  </a:moveTo>
                  <a:lnTo>
                    <a:pt x="89" y="2633"/>
                  </a:lnTo>
                  <a:lnTo>
                    <a:pt x="45" y="2677"/>
                  </a:lnTo>
                  <a:lnTo>
                    <a:pt x="1" y="2721"/>
                  </a:lnTo>
                  <a:lnTo>
                    <a:pt x="1" y="2809"/>
                  </a:lnTo>
                  <a:lnTo>
                    <a:pt x="1" y="2853"/>
                  </a:lnTo>
                  <a:lnTo>
                    <a:pt x="89" y="2940"/>
                  </a:lnTo>
                  <a:lnTo>
                    <a:pt x="176" y="2984"/>
                  </a:lnTo>
                  <a:lnTo>
                    <a:pt x="264" y="2940"/>
                  </a:lnTo>
                  <a:lnTo>
                    <a:pt x="5267" y="351"/>
                  </a:lnTo>
                  <a:lnTo>
                    <a:pt x="5310" y="308"/>
                  </a:lnTo>
                  <a:lnTo>
                    <a:pt x="5354" y="220"/>
                  </a:lnTo>
                  <a:lnTo>
                    <a:pt x="5354" y="176"/>
                  </a:lnTo>
                  <a:lnTo>
                    <a:pt x="5354" y="88"/>
                  </a:lnTo>
                  <a:lnTo>
                    <a:pt x="5310" y="44"/>
                  </a:lnTo>
                  <a:lnTo>
                    <a:pt x="522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8" name="Google Shape;7998;p246"/>
            <p:cNvSpPr/>
            <p:nvPr/>
          </p:nvSpPr>
          <p:spPr>
            <a:xfrm>
              <a:off x="2929075" y="3201400"/>
              <a:ext cx="121800" cy="42800"/>
            </a:xfrm>
            <a:custGeom>
              <a:avLst/>
              <a:gdLst/>
              <a:ahLst/>
              <a:cxnLst/>
              <a:rect l="l" t="t" r="r" b="b"/>
              <a:pathLst>
                <a:path w="4872" h="1712" extrusionOk="0">
                  <a:moveTo>
                    <a:pt x="2722" y="352"/>
                  </a:moveTo>
                  <a:lnTo>
                    <a:pt x="3950" y="439"/>
                  </a:lnTo>
                  <a:lnTo>
                    <a:pt x="4433" y="1054"/>
                  </a:lnTo>
                  <a:lnTo>
                    <a:pt x="4082" y="1229"/>
                  </a:lnTo>
                  <a:lnTo>
                    <a:pt x="1932" y="1361"/>
                  </a:lnTo>
                  <a:lnTo>
                    <a:pt x="440" y="1361"/>
                  </a:lnTo>
                  <a:lnTo>
                    <a:pt x="703" y="659"/>
                  </a:lnTo>
                  <a:lnTo>
                    <a:pt x="2722" y="352"/>
                  </a:lnTo>
                  <a:close/>
                  <a:moveTo>
                    <a:pt x="2722" y="0"/>
                  </a:moveTo>
                  <a:lnTo>
                    <a:pt x="528" y="308"/>
                  </a:lnTo>
                  <a:lnTo>
                    <a:pt x="440" y="352"/>
                  </a:lnTo>
                  <a:lnTo>
                    <a:pt x="396" y="439"/>
                  </a:lnTo>
                  <a:lnTo>
                    <a:pt x="1" y="1492"/>
                  </a:lnTo>
                  <a:lnTo>
                    <a:pt x="1" y="1536"/>
                  </a:lnTo>
                  <a:lnTo>
                    <a:pt x="45" y="1624"/>
                  </a:lnTo>
                  <a:lnTo>
                    <a:pt x="89" y="1712"/>
                  </a:lnTo>
                  <a:lnTo>
                    <a:pt x="1976" y="1712"/>
                  </a:lnTo>
                  <a:lnTo>
                    <a:pt x="4170" y="1580"/>
                  </a:lnTo>
                  <a:lnTo>
                    <a:pt x="4257" y="1536"/>
                  </a:lnTo>
                  <a:lnTo>
                    <a:pt x="4784" y="1229"/>
                  </a:lnTo>
                  <a:lnTo>
                    <a:pt x="4828" y="1185"/>
                  </a:lnTo>
                  <a:lnTo>
                    <a:pt x="4872" y="1141"/>
                  </a:lnTo>
                  <a:lnTo>
                    <a:pt x="4872" y="1054"/>
                  </a:lnTo>
                  <a:lnTo>
                    <a:pt x="4828" y="966"/>
                  </a:lnTo>
                  <a:lnTo>
                    <a:pt x="4213" y="132"/>
                  </a:lnTo>
                  <a:lnTo>
                    <a:pt x="4126" y="88"/>
                  </a:lnTo>
                  <a:lnTo>
                    <a:pt x="4082" y="88"/>
                  </a:lnTo>
                  <a:lnTo>
                    <a:pt x="272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9" name="Google Shape;7999;p246"/>
            <p:cNvSpPr/>
            <p:nvPr/>
          </p:nvSpPr>
          <p:spPr>
            <a:xfrm>
              <a:off x="463000" y="1796125"/>
              <a:ext cx="3006950" cy="2565925"/>
            </a:xfrm>
            <a:custGeom>
              <a:avLst/>
              <a:gdLst/>
              <a:ahLst/>
              <a:cxnLst/>
              <a:rect l="l" t="t" r="r" b="b"/>
              <a:pathLst>
                <a:path w="120278" h="102637" extrusionOk="0">
                  <a:moveTo>
                    <a:pt x="106586" y="1"/>
                  </a:moveTo>
                  <a:lnTo>
                    <a:pt x="106499" y="45"/>
                  </a:lnTo>
                  <a:lnTo>
                    <a:pt x="104173" y="2809"/>
                  </a:lnTo>
                  <a:lnTo>
                    <a:pt x="100355" y="7022"/>
                  </a:lnTo>
                  <a:lnTo>
                    <a:pt x="98512" y="7373"/>
                  </a:lnTo>
                  <a:lnTo>
                    <a:pt x="98425" y="7417"/>
                  </a:lnTo>
                  <a:lnTo>
                    <a:pt x="95967" y="9303"/>
                  </a:lnTo>
                  <a:lnTo>
                    <a:pt x="89561" y="14130"/>
                  </a:lnTo>
                  <a:lnTo>
                    <a:pt x="84997" y="16500"/>
                  </a:lnTo>
                  <a:lnTo>
                    <a:pt x="79293" y="18606"/>
                  </a:lnTo>
                  <a:lnTo>
                    <a:pt x="74334" y="20712"/>
                  </a:lnTo>
                  <a:lnTo>
                    <a:pt x="67620" y="23082"/>
                  </a:lnTo>
                  <a:lnTo>
                    <a:pt x="63364" y="24618"/>
                  </a:lnTo>
                  <a:lnTo>
                    <a:pt x="59151" y="25539"/>
                  </a:lnTo>
                  <a:lnTo>
                    <a:pt x="59108" y="25539"/>
                  </a:lnTo>
                  <a:lnTo>
                    <a:pt x="54017" y="27294"/>
                  </a:lnTo>
                  <a:lnTo>
                    <a:pt x="48664" y="28786"/>
                  </a:lnTo>
                  <a:lnTo>
                    <a:pt x="43662" y="30629"/>
                  </a:lnTo>
                  <a:lnTo>
                    <a:pt x="39010" y="31419"/>
                  </a:lnTo>
                  <a:lnTo>
                    <a:pt x="33920" y="32604"/>
                  </a:lnTo>
                  <a:lnTo>
                    <a:pt x="29795" y="32736"/>
                  </a:lnTo>
                  <a:lnTo>
                    <a:pt x="29708" y="32779"/>
                  </a:lnTo>
                  <a:lnTo>
                    <a:pt x="23169" y="35588"/>
                  </a:lnTo>
                  <a:lnTo>
                    <a:pt x="17509" y="37826"/>
                  </a:lnTo>
                  <a:lnTo>
                    <a:pt x="13603" y="37870"/>
                  </a:lnTo>
                  <a:lnTo>
                    <a:pt x="11892" y="36509"/>
                  </a:lnTo>
                  <a:lnTo>
                    <a:pt x="11848" y="36509"/>
                  </a:lnTo>
                  <a:lnTo>
                    <a:pt x="9786" y="35632"/>
                  </a:lnTo>
                  <a:lnTo>
                    <a:pt x="9742" y="35588"/>
                  </a:lnTo>
                  <a:lnTo>
                    <a:pt x="9654" y="35632"/>
                  </a:lnTo>
                  <a:lnTo>
                    <a:pt x="9610" y="35675"/>
                  </a:lnTo>
                  <a:lnTo>
                    <a:pt x="9566" y="35719"/>
                  </a:lnTo>
                  <a:lnTo>
                    <a:pt x="6802" y="42082"/>
                  </a:lnTo>
                  <a:lnTo>
                    <a:pt x="6802" y="42170"/>
                  </a:lnTo>
                  <a:lnTo>
                    <a:pt x="8338" y="50156"/>
                  </a:lnTo>
                  <a:lnTo>
                    <a:pt x="8864" y="55334"/>
                  </a:lnTo>
                  <a:lnTo>
                    <a:pt x="9479" y="61565"/>
                  </a:lnTo>
                  <a:lnTo>
                    <a:pt x="7285" y="64022"/>
                  </a:lnTo>
                  <a:lnTo>
                    <a:pt x="7241" y="64110"/>
                  </a:lnTo>
                  <a:lnTo>
                    <a:pt x="6758" y="67796"/>
                  </a:lnTo>
                  <a:lnTo>
                    <a:pt x="5266" y="69419"/>
                  </a:lnTo>
                  <a:lnTo>
                    <a:pt x="5222" y="69507"/>
                  </a:lnTo>
                  <a:lnTo>
                    <a:pt x="4432" y="72316"/>
                  </a:lnTo>
                  <a:lnTo>
                    <a:pt x="2984" y="76002"/>
                  </a:lnTo>
                  <a:lnTo>
                    <a:pt x="1756" y="79380"/>
                  </a:lnTo>
                  <a:lnTo>
                    <a:pt x="571" y="82540"/>
                  </a:lnTo>
                  <a:lnTo>
                    <a:pt x="44" y="86182"/>
                  </a:lnTo>
                  <a:lnTo>
                    <a:pt x="1" y="89341"/>
                  </a:lnTo>
                  <a:lnTo>
                    <a:pt x="132" y="92281"/>
                  </a:lnTo>
                  <a:lnTo>
                    <a:pt x="132" y="92369"/>
                  </a:lnTo>
                  <a:lnTo>
                    <a:pt x="176" y="92413"/>
                  </a:lnTo>
                  <a:lnTo>
                    <a:pt x="220" y="92457"/>
                  </a:lnTo>
                  <a:lnTo>
                    <a:pt x="395" y="92457"/>
                  </a:lnTo>
                  <a:lnTo>
                    <a:pt x="439" y="92413"/>
                  </a:lnTo>
                  <a:lnTo>
                    <a:pt x="483" y="92369"/>
                  </a:lnTo>
                  <a:lnTo>
                    <a:pt x="483" y="92281"/>
                  </a:lnTo>
                  <a:lnTo>
                    <a:pt x="352" y="89341"/>
                  </a:lnTo>
                  <a:lnTo>
                    <a:pt x="395" y="86226"/>
                  </a:lnTo>
                  <a:lnTo>
                    <a:pt x="922" y="82627"/>
                  </a:lnTo>
                  <a:lnTo>
                    <a:pt x="2063" y="79512"/>
                  </a:lnTo>
                  <a:lnTo>
                    <a:pt x="3335" y="76089"/>
                  </a:lnTo>
                  <a:lnTo>
                    <a:pt x="4740" y="72447"/>
                  </a:lnTo>
                  <a:lnTo>
                    <a:pt x="5529" y="69639"/>
                  </a:lnTo>
                  <a:lnTo>
                    <a:pt x="7065" y="68015"/>
                  </a:lnTo>
                  <a:lnTo>
                    <a:pt x="7109" y="67884"/>
                  </a:lnTo>
                  <a:lnTo>
                    <a:pt x="7592" y="64198"/>
                  </a:lnTo>
                  <a:lnTo>
                    <a:pt x="9786" y="61740"/>
                  </a:lnTo>
                  <a:lnTo>
                    <a:pt x="9830" y="61697"/>
                  </a:lnTo>
                  <a:lnTo>
                    <a:pt x="9830" y="61609"/>
                  </a:lnTo>
                  <a:lnTo>
                    <a:pt x="9215" y="55290"/>
                  </a:lnTo>
                  <a:lnTo>
                    <a:pt x="8689" y="50112"/>
                  </a:lnTo>
                  <a:lnTo>
                    <a:pt x="7153" y="42170"/>
                  </a:lnTo>
                  <a:lnTo>
                    <a:pt x="9830" y="36027"/>
                  </a:lnTo>
                  <a:lnTo>
                    <a:pt x="11717" y="36816"/>
                  </a:lnTo>
                  <a:lnTo>
                    <a:pt x="13428" y="38177"/>
                  </a:lnTo>
                  <a:lnTo>
                    <a:pt x="13560" y="38221"/>
                  </a:lnTo>
                  <a:lnTo>
                    <a:pt x="17553" y="38177"/>
                  </a:lnTo>
                  <a:lnTo>
                    <a:pt x="17597" y="38133"/>
                  </a:lnTo>
                  <a:lnTo>
                    <a:pt x="23301" y="35895"/>
                  </a:lnTo>
                  <a:lnTo>
                    <a:pt x="29839" y="33087"/>
                  </a:lnTo>
                  <a:lnTo>
                    <a:pt x="33964" y="32955"/>
                  </a:lnTo>
                  <a:lnTo>
                    <a:pt x="34008" y="32955"/>
                  </a:lnTo>
                  <a:lnTo>
                    <a:pt x="39098" y="31726"/>
                  </a:lnTo>
                  <a:lnTo>
                    <a:pt x="43749" y="30980"/>
                  </a:lnTo>
                  <a:lnTo>
                    <a:pt x="43793" y="30936"/>
                  </a:lnTo>
                  <a:lnTo>
                    <a:pt x="48752" y="29093"/>
                  </a:lnTo>
                  <a:lnTo>
                    <a:pt x="54105" y="27645"/>
                  </a:lnTo>
                  <a:lnTo>
                    <a:pt x="59239" y="25890"/>
                  </a:lnTo>
                  <a:lnTo>
                    <a:pt x="63452" y="24969"/>
                  </a:lnTo>
                  <a:lnTo>
                    <a:pt x="63496" y="24969"/>
                  </a:lnTo>
                  <a:lnTo>
                    <a:pt x="67752" y="23389"/>
                  </a:lnTo>
                  <a:lnTo>
                    <a:pt x="74466" y="21019"/>
                  </a:lnTo>
                  <a:lnTo>
                    <a:pt x="79424" y="18913"/>
                  </a:lnTo>
                  <a:lnTo>
                    <a:pt x="85129" y="16851"/>
                  </a:lnTo>
                  <a:lnTo>
                    <a:pt x="85129" y="16807"/>
                  </a:lnTo>
                  <a:lnTo>
                    <a:pt x="89736" y="14437"/>
                  </a:lnTo>
                  <a:lnTo>
                    <a:pt x="89780" y="14437"/>
                  </a:lnTo>
                  <a:lnTo>
                    <a:pt x="96187" y="9567"/>
                  </a:lnTo>
                  <a:lnTo>
                    <a:pt x="98644" y="7680"/>
                  </a:lnTo>
                  <a:lnTo>
                    <a:pt x="100487" y="7373"/>
                  </a:lnTo>
                  <a:lnTo>
                    <a:pt x="100575" y="7329"/>
                  </a:lnTo>
                  <a:lnTo>
                    <a:pt x="104436" y="3029"/>
                  </a:lnTo>
                  <a:lnTo>
                    <a:pt x="106674" y="352"/>
                  </a:lnTo>
                  <a:lnTo>
                    <a:pt x="112335" y="1712"/>
                  </a:lnTo>
                  <a:lnTo>
                    <a:pt x="112949" y="3555"/>
                  </a:lnTo>
                  <a:lnTo>
                    <a:pt x="116547" y="18343"/>
                  </a:lnTo>
                  <a:lnTo>
                    <a:pt x="116372" y="30410"/>
                  </a:lnTo>
                  <a:lnTo>
                    <a:pt x="116372" y="30454"/>
                  </a:lnTo>
                  <a:lnTo>
                    <a:pt x="118741" y="38396"/>
                  </a:lnTo>
                  <a:lnTo>
                    <a:pt x="117600" y="42214"/>
                  </a:lnTo>
                  <a:lnTo>
                    <a:pt x="116942" y="44890"/>
                  </a:lnTo>
                  <a:lnTo>
                    <a:pt x="116942" y="44934"/>
                  </a:lnTo>
                  <a:lnTo>
                    <a:pt x="116810" y="48225"/>
                  </a:lnTo>
                  <a:lnTo>
                    <a:pt x="116810" y="48313"/>
                  </a:lnTo>
                  <a:lnTo>
                    <a:pt x="119926" y="54939"/>
                  </a:lnTo>
                  <a:lnTo>
                    <a:pt x="119663" y="55948"/>
                  </a:lnTo>
                  <a:lnTo>
                    <a:pt x="118697" y="56475"/>
                  </a:lnTo>
                  <a:lnTo>
                    <a:pt x="118653" y="56475"/>
                  </a:lnTo>
                  <a:lnTo>
                    <a:pt x="115889" y="58537"/>
                  </a:lnTo>
                  <a:lnTo>
                    <a:pt x="113519" y="60468"/>
                  </a:lnTo>
                  <a:lnTo>
                    <a:pt x="109614" y="64154"/>
                  </a:lnTo>
                  <a:lnTo>
                    <a:pt x="109570" y="64198"/>
                  </a:lnTo>
                  <a:lnTo>
                    <a:pt x="104305" y="75519"/>
                  </a:lnTo>
                  <a:lnTo>
                    <a:pt x="100750" y="78634"/>
                  </a:lnTo>
                  <a:lnTo>
                    <a:pt x="98468" y="80784"/>
                  </a:lnTo>
                  <a:lnTo>
                    <a:pt x="91184" y="82935"/>
                  </a:lnTo>
                  <a:lnTo>
                    <a:pt x="87805" y="83417"/>
                  </a:lnTo>
                  <a:lnTo>
                    <a:pt x="87762" y="83417"/>
                  </a:lnTo>
                  <a:lnTo>
                    <a:pt x="84163" y="84470"/>
                  </a:lnTo>
                  <a:lnTo>
                    <a:pt x="84076" y="84514"/>
                  </a:lnTo>
                  <a:lnTo>
                    <a:pt x="82847" y="85962"/>
                  </a:lnTo>
                  <a:lnTo>
                    <a:pt x="82847" y="86006"/>
                  </a:lnTo>
                  <a:lnTo>
                    <a:pt x="81311" y="88858"/>
                  </a:lnTo>
                  <a:lnTo>
                    <a:pt x="78810" y="90965"/>
                  </a:lnTo>
                  <a:lnTo>
                    <a:pt x="74202" y="91886"/>
                  </a:lnTo>
                  <a:lnTo>
                    <a:pt x="74159" y="91886"/>
                  </a:lnTo>
                  <a:lnTo>
                    <a:pt x="70560" y="93905"/>
                  </a:lnTo>
                  <a:lnTo>
                    <a:pt x="70517" y="93992"/>
                  </a:lnTo>
                  <a:lnTo>
                    <a:pt x="68630" y="96669"/>
                  </a:lnTo>
                  <a:lnTo>
                    <a:pt x="65207" y="97196"/>
                  </a:lnTo>
                  <a:lnTo>
                    <a:pt x="63671" y="96932"/>
                  </a:lnTo>
                  <a:lnTo>
                    <a:pt x="62004" y="96932"/>
                  </a:lnTo>
                  <a:lnTo>
                    <a:pt x="58098" y="97942"/>
                  </a:lnTo>
                  <a:lnTo>
                    <a:pt x="52482" y="98995"/>
                  </a:lnTo>
                  <a:lnTo>
                    <a:pt x="51253" y="98819"/>
                  </a:lnTo>
                  <a:lnTo>
                    <a:pt x="48006" y="98380"/>
                  </a:lnTo>
                  <a:lnTo>
                    <a:pt x="44451" y="97547"/>
                  </a:lnTo>
                  <a:lnTo>
                    <a:pt x="43398" y="95923"/>
                  </a:lnTo>
                  <a:lnTo>
                    <a:pt x="41160" y="93115"/>
                  </a:lnTo>
                  <a:lnTo>
                    <a:pt x="41160" y="92325"/>
                  </a:lnTo>
                  <a:lnTo>
                    <a:pt x="41160" y="90833"/>
                  </a:lnTo>
                  <a:lnTo>
                    <a:pt x="42038" y="88990"/>
                  </a:lnTo>
                  <a:lnTo>
                    <a:pt x="43618" y="86972"/>
                  </a:lnTo>
                  <a:lnTo>
                    <a:pt x="46646" y="85348"/>
                  </a:lnTo>
                  <a:lnTo>
                    <a:pt x="46689" y="85304"/>
                  </a:lnTo>
                  <a:lnTo>
                    <a:pt x="47216" y="84427"/>
                  </a:lnTo>
                  <a:lnTo>
                    <a:pt x="47216" y="84383"/>
                  </a:lnTo>
                  <a:lnTo>
                    <a:pt x="48006" y="82627"/>
                  </a:lnTo>
                  <a:lnTo>
                    <a:pt x="49015" y="80916"/>
                  </a:lnTo>
                  <a:lnTo>
                    <a:pt x="50551" y="78854"/>
                  </a:lnTo>
                  <a:lnTo>
                    <a:pt x="51297" y="77493"/>
                  </a:lnTo>
                  <a:lnTo>
                    <a:pt x="51297" y="77450"/>
                  </a:lnTo>
                  <a:lnTo>
                    <a:pt x="51428" y="76528"/>
                  </a:lnTo>
                  <a:lnTo>
                    <a:pt x="51428" y="76484"/>
                  </a:lnTo>
                  <a:lnTo>
                    <a:pt x="51341" y="75036"/>
                  </a:lnTo>
                  <a:lnTo>
                    <a:pt x="52043" y="70692"/>
                  </a:lnTo>
                  <a:lnTo>
                    <a:pt x="55685" y="63847"/>
                  </a:lnTo>
                  <a:lnTo>
                    <a:pt x="58405" y="60029"/>
                  </a:lnTo>
                  <a:lnTo>
                    <a:pt x="61214" y="58318"/>
                  </a:lnTo>
                  <a:lnTo>
                    <a:pt x="65163" y="56563"/>
                  </a:lnTo>
                  <a:lnTo>
                    <a:pt x="65207" y="56519"/>
                  </a:lnTo>
                  <a:lnTo>
                    <a:pt x="68761" y="52789"/>
                  </a:lnTo>
                  <a:lnTo>
                    <a:pt x="77845" y="45768"/>
                  </a:lnTo>
                  <a:lnTo>
                    <a:pt x="82452" y="41950"/>
                  </a:lnTo>
                  <a:lnTo>
                    <a:pt x="89122" y="38308"/>
                  </a:lnTo>
                  <a:lnTo>
                    <a:pt x="93554" y="38089"/>
                  </a:lnTo>
                  <a:lnTo>
                    <a:pt x="93598" y="38045"/>
                  </a:lnTo>
                  <a:lnTo>
                    <a:pt x="105709" y="31726"/>
                  </a:lnTo>
                  <a:lnTo>
                    <a:pt x="105796" y="31682"/>
                  </a:lnTo>
                  <a:lnTo>
                    <a:pt x="105796" y="31595"/>
                  </a:lnTo>
                  <a:lnTo>
                    <a:pt x="106455" y="27821"/>
                  </a:lnTo>
                  <a:lnTo>
                    <a:pt x="106455" y="27777"/>
                  </a:lnTo>
                  <a:lnTo>
                    <a:pt x="106235" y="24705"/>
                  </a:lnTo>
                  <a:lnTo>
                    <a:pt x="106411" y="21546"/>
                  </a:lnTo>
                  <a:lnTo>
                    <a:pt x="106367" y="21414"/>
                  </a:lnTo>
                  <a:lnTo>
                    <a:pt x="104875" y="19396"/>
                  </a:lnTo>
                  <a:lnTo>
                    <a:pt x="104787" y="19308"/>
                  </a:lnTo>
                  <a:lnTo>
                    <a:pt x="100575" y="17992"/>
                  </a:lnTo>
                  <a:lnTo>
                    <a:pt x="99127" y="17421"/>
                  </a:lnTo>
                  <a:lnTo>
                    <a:pt x="95090" y="15842"/>
                  </a:lnTo>
                  <a:lnTo>
                    <a:pt x="94914" y="15842"/>
                  </a:lnTo>
                  <a:lnTo>
                    <a:pt x="91448" y="18343"/>
                  </a:lnTo>
                  <a:lnTo>
                    <a:pt x="83461" y="23916"/>
                  </a:lnTo>
                  <a:lnTo>
                    <a:pt x="79688" y="25100"/>
                  </a:lnTo>
                  <a:lnTo>
                    <a:pt x="76353" y="24662"/>
                  </a:lnTo>
                  <a:lnTo>
                    <a:pt x="76265" y="24705"/>
                  </a:lnTo>
                  <a:lnTo>
                    <a:pt x="70824" y="26724"/>
                  </a:lnTo>
                  <a:lnTo>
                    <a:pt x="65119" y="28655"/>
                  </a:lnTo>
                  <a:lnTo>
                    <a:pt x="61126" y="30103"/>
                  </a:lnTo>
                  <a:lnTo>
                    <a:pt x="56519" y="31726"/>
                  </a:lnTo>
                  <a:lnTo>
                    <a:pt x="51428" y="33569"/>
                  </a:lnTo>
                  <a:lnTo>
                    <a:pt x="47435" y="35017"/>
                  </a:lnTo>
                  <a:lnTo>
                    <a:pt x="47391" y="35017"/>
                  </a:lnTo>
                  <a:lnTo>
                    <a:pt x="42784" y="37431"/>
                  </a:lnTo>
                  <a:lnTo>
                    <a:pt x="38923" y="38572"/>
                  </a:lnTo>
                  <a:lnTo>
                    <a:pt x="35237" y="39756"/>
                  </a:lnTo>
                  <a:lnTo>
                    <a:pt x="31594" y="40678"/>
                  </a:lnTo>
                  <a:lnTo>
                    <a:pt x="31551" y="40722"/>
                  </a:lnTo>
                  <a:lnTo>
                    <a:pt x="27382" y="43530"/>
                  </a:lnTo>
                  <a:lnTo>
                    <a:pt x="27338" y="43574"/>
                  </a:lnTo>
                  <a:lnTo>
                    <a:pt x="24354" y="47435"/>
                  </a:lnTo>
                  <a:lnTo>
                    <a:pt x="24354" y="47479"/>
                  </a:lnTo>
                  <a:lnTo>
                    <a:pt x="22731" y="50507"/>
                  </a:lnTo>
                  <a:lnTo>
                    <a:pt x="21590" y="53491"/>
                  </a:lnTo>
                  <a:lnTo>
                    <a:pt x="19659" y="56255"/>
                  </a:lnTo>
                  <a:lnTo>
                    <a:pt x="19615" y="56299"/>
                  </a:lnTo>
                  <a:lnTo>
                    <a:pt x="18167" y="68937"/>
                  </a:lnTo>
                  <a:lnTo>
                    <a:pt x="18562" y="76133"/>
                  </a:lnTo>
                  <a:lnTo>
                    <a:pt x="18211" y="77976"/>
                  </a:lnTo>
                  <a:lnTo>
                    <a:pt x="17553" y="80258"/>
                  </a:lnTo>
                  <a:lnTo>
                    <a:pt x="16368" y="81969"/>
                  </a:lnTo>
                  <a:lnTo>
                    <a:pt x="14920" y="83988"/>
                  </a:lnTo>
                  <a:lnTo>
                    <a:pt x="13428" y="84514"/>
                  </a:lnTo>
                  <a:lnTo>
                    <a:pt x="13340" y="84558"/>
                  </a:lnTo>
                  <a:lnTo>
                    <a:pt x="13296" y="84646"/>
                  </a:lnTo>
                  <a:lnTo>
                    <a:pt x="12331" y="86796"/>
                  </a:lnTo>
                  <a:lnTo>
                    <a:pt x="11717" y="89209"/>
                  </a:lnTo>
                  <a:lnTo>
                    <a:pt x="11717" y="89253"/>
                  </a:lnTo>
                  <a:lnTo>
                    <a:pt x="12419" y="95528"/>
                  </a:lnTo>
                  <a:lnTo>
                    <a:pt x="13560" y="102461"/>
                  </a:lnTo>
                  <a:lnTo>
                    <a:pt x="13603" y="102593"/>
                  </a:lnTo>
                  <a:lnTo>
                    <a:pt x="13735" y="102637"/>
                  </a:lnTo>
                  <a:lnTo>
                    <a:pt x="13823" y="102593"/>
                  </a:lnTo>
                  <a:lnTo>
                    <a:pt x="13867" y="102549"/>
                  </a:lnTo>
                  <a:lnTo>
                    <a:pt x="13911" y="102505"/>
                  </a:lnTo>
                  <a:lnTo>
                    <a:pt x="13911" y="102417"/>
                  </a:lnTo>
                  <a:lnTo>
                    <a:pt x="12770" y="95484"/>
                  </a:lnTo>
                  <a:lnTo>
                    <a:pt x="12068" y="89253"/>
                  </a:lnTo>
                  <a:lnTo>
                    <a:pt x="12682" y="86928"/>
                  </a:lnTo>
                  <a:lnTo>
                    <a:pt x="13603" y="84821"/>
                  </a:lnTo>
                  <a:lnTo>
                    <a:pt x="15095" y="84295"/>
                  </a:lnTo>
                  <a:lnTo>
                    <a:pt x="15183" y="84207"/>
                  </a:lnTo>
                  <a:lnTo>
                    <a:pt x="16675" y="82189"/>
                  </a:lnTo>
                  <a:lnTo>
                    <a:pt x="17860" y="80433"/>
                  </a:lnTo>
                  <a:lnTo>
                    <a:pt x="17860" y="80390"/>
                  </a:lnTo>
                  <a:lnTo>
                    <a:pt x="18562" y="78064"/>
                  </a:lnTo>
                  <a:lnTo>
                    <a:pt x="18913" y="76221"/>
                  </a:lnTo>
                  <a:lnTo>
                    <a:pt x="18913" y="76133"/>
                  </a:lnTo>
                  <a:lnTo>
                    <a:pt x="18518" y="68937"/>
                  </a:lnTo>
                  <a:lnTo>
                    <a:pt x="19966" y="56387"/>
                  </a:lnTo>
                  <a:lnTo>
                    <a:pt x="21853" y="53666"/>
                  </a:lnTo>
                  <a:lnTo>
                    <a:pt x="21897" y="53623"/>
                  </a:lnTo>
                  <a:lnTo>
                    <a:pt x="23082" y="50683"/>
                  </a:lnTo>
                  <a:lnTo>
                    <a:pt x="24661" y="47655"/>
                  </a:lnTo>
                  <a:lnTo>
                    <a:pt x="27601" y="43793"/>
                  </a:lnTo>
                  <a:lnTo>
                    <a:pt x="31682" y="41029"/>
                  </a:lnTo>
                  <a:lnTo>
                    <a:pt x="35324" y="40107"/>
                  </a:lnTo>
                  <a:lnTo>
                    <a:pt x="39054" y="38879"/>
                  </a:lnTo>
                  <a:lnTo>
                    <a:pt x="42872" y="37782"/>
                  </a:lnTo>
                  <a:lnTo>
                    <a:pt x="42916" y="37782"/>
                  </a:lnTo>
                  <a:lnTo>
                    <a:pt x="47567" y="35324"/>
                  </a:lnTo>
                  <a:lnTo>
                    <a:pt x="51560" y="33920"/>
                  </a:lnTo>
                  <a:lnTo>
                    <a:pt x="56650" y="32077"/>
                  </a:lnTo>
                  <a:lnTo>
                    <a:pt x="61214" y="30454"/>
                  </a:lnTo>
                  <a:lnTo>
                    <a:pt x="65251" y="28962"/>
                  </a:lnTo>
                  <a:lnTo>
                    <a:pt x="70911" y="27075"/>
                  </a:lnTo>
                  <a:lnTo>
                    <a:pt x="76353" y="25013"/>
                  </a:lnTo>
                  <a:lnTo>
                    <a:pt x="79644" y="25451"/>
                  </a:lnTo>
                  <a:lnTo>
                    <a:pt x="79731" y="25451"/>
                  </a:lnTo>
                  <a:lnTo>
                    <a:pt x="83593" y="24223"/>
                  </a:lnTo>
                  <a:lnTo>
                    <a:pt x="83681" y="24223"/>
                  </a:lnTo>
                  <a:lnTo>
                    <a:pt x="91623" y="18606"/>
                  </a:lnTo>
                  <a:lnTo>
                    <a:pt x="95046" y="16193"/>
                  </a:lnTo>
                  <a:lnTo>
                    <a:pt x="98995" y="17728"/>
                  </a:lnTo>
                  <a:lnTo>
                    <a:pt x="100443" y="18343"/>
                  </a:lnTo>
                  <a:lnTo>
                    <a:pt x="104656" y="19659"/>
                  </a:lnTo>
                  <a:lnTo>
                    <a:pt x="106060" y="21590"/>
                  </a:lnTo>
                  <a:lnTo>
                    <a:pt x="105884" y="24662"/>
                  </a:lnTo>
                  <a:lnTo>
                    <a:pt x="105884" y="24705"/>
                  </a:lnTo>
                  <a:lnTo>
                    <a:pt x="106104" y="27777"/>
                  </a:lnTo>
                  <a:lnTo>
                    <a:pt x="105489" y="31463"/>
                  </a:lnTo>
                  <a:lnTo>
                    <a:pt x="93466" y="37738"/>
                  </a:lnTo>
                  <a:lnTo>
                    <a:pt x="89078" y="37957"/>
                  </a:lnTo>
                  <a:lnTo>
                    <a:pt x="88990" y="37957"/>
                  </a:lnTo>
                  <a:lnTo>
                    <a:pt x="82277" y="41643"/>
                  </a:lnTo>
                  <a:lnTo>
                    <a:pt x="82233" y="41643"/>
                  </a:lnTo>
                  <a:lnTo>
                    <a:pt x="77625" y="45505"/>
                  </a:lnTo>
                  <a:lnTo>
                    <a:pt x="68542" y="52526"/>
                  </a:lnTo>
                  <a:lnTo>
                    <a:pt x="68498" y="52569"/>
                  </a:lnTo>
                  <a:lnTo>
                    <a:pt x="64988" y="56255"/>
                  </a:lnTo>
                  <a:lnTo>
                    <a:pt x="61082" y="58011"/>
                  </a:lnTo>
                  <a:lnTo>
                    <a:pt x="61038" y="58011"/>
                  </a:lnTo>
                  <a:lnTo>
                    <a:pt x="58186" y="59766"/>
                  </a:lnTo>
                  <a:lnTo>
                    <a:pt x="58142" y="59810"/>
                  </a:lnTo>
                  <a:lnTo>
                    <a:pt x="55378" y="63627"/>
                  </a:lnTo>
                  <a:lnTo>
                    <a:pt x="55378" y="63671"/>
                  </a:lnTo>
                  <a:lnTo>
                    <a:pt x="51736" y="70516"/>
                  </a:lnTo>
                  <a:lnTo>
                    <a:pt x="51692" y="70604"/>
                  </a:lnTo>
                  <a:lnTo>
                    <a:pt x="50990" y="74992"/>
                  </a:lnTo>
                  <a:lnTo>
                    <a:pt x="50990" y="75036"/>
                  </a:lnTo>
                  <a:lnTo>
                    <a:pt x="51077" y="76484"/>
                  </a:lnTo>
                  <a:lnTo>
                    <a:pt x="50946" y="77362"/>
                  </a:lnTo>
                  <a:lnTo>
                    <a:pt x="50244" y="78678"/>
                  </a:lnTo>
                  <a:lnTo>
                    <a:pt x="48708" y="80697"/>
                  </a:lnTo>
                  <a:lnTo>
                    <a:pt x="47699" y="82452"/>
                  </a:lnTo>
                  <a:lnTo>
                    <a:pt x="47699" y="82496"/>
                  </a:lnTo>
                  <a:lnTo>
                    <a:pt x="46909" y="84251"/>
                  </a:lnTo>
                  <a:lnTo>
                    <a:pt x="46426" y="85085"/>
                  </a:lnTo>
                  <a:lnTo>
                    <a:pt x="43442" y="86664"/>
                  </a:lnTo>
                  <a:lnTo>
                    <a:pt x="43354" y="86708"/>
                  </a:lnTo>
                  <a:lnTo>
                    <a:pt x="41775" y="88771"/>
                  </a:lnTo>
                  <a:lnTo>
                    <a:pt x="41731" y="88815"/>
                  </a:lnTo>
                  <a:lnTo>
                    <a:pt x="40809" y="90701"/>
                  </a:lnTo>
                  <a:lnTo>
                    <a:pt x="40809" y="90789"/>
                  </a:lnTo>
                  <a:lnTo>
                    <a:pt x="40809" y="92325"/>
                  </a:lnTo>
                  <a:lnTo>
                    <a:pt x="40809" y="93203"/>
                  </a:lnTo>
                  <a:lnTo>
                    <a:pt x="40853" y="93290"/>
                  </a:lnTo>
                  <a:lnTo>
                    <a:pt x="43091" y="96143"/>
                  </a:lnTo>
                  <a:lnTo>
                    <a:pt x="44188" y="97810"/>
                  </a:lnTo>
                  <a:lnTo>
                    <a:pt x="44276" y="97898"/>
                  </a:lnTo>
                  <a:lnTo>
                    <a:pt x="47918" y="98732"/>
                  </a:lnTo>
                  <a:lnTo>
                    <a:pt x="51209" y="99170"/>
                  </a:lnTo>
                  <a:lnTo>
                    <a:pt x="52438" y="99346"/>
                  </a:lnTo>
                  <a:lnTo>
                    <a:pt x="52482" y="99346"/>
                  </a:lnTo>
                  <a:lnTo>
                    <a:pt x="58186" y="98293"/>
                  </a:lnTo>
                  <a:lnTo>
                    <a:pt x="62091" y="97283"/>
                  </a:lnTo>
                  <a:lnTo>
                    <a:pt x="63627" y="97283"/>
                  </a:lnTo>
                  <a:lnTo>
                    <a:pt x="65163" y="97547"/>
                  </a:lnTo>
                  <a:lnTo>
                    <a:pt x="65251" y="97547"/>
                  </a:lnTo>
                  <a:lnTo>
                    <a:pt x="68761" y="96976"/>
                  </a:lnTo>
                  <a:lnTo>
                    <a:pt x="68805" y="96976"/>
                  </a:lnTo>
                  <a:lnTo>
                    <a:pt x="68893" y="96932"/>
                  </a:lnTo>
                  <a:lnTo>
                    <a:pt x="70780" y="94212"/>
                  </a:lnTo>
                  <a:lnTo>
                    <a:pt x="74334" y="92193"/>
                  </a:lnTo>
                  <a:lnTo>
                    <a:pt x="78942" y="91316"/>
                  </a:lnTo>
                  <a:lnTo>
                    <a:pt x="79029" y="91272"/>
                  </a:lnTo>
                  <a:lnTo>
                    <a:pt x="81574" y="89122"/>
                  </a:lnTo>
                  <a:lnTo>
                    <a:pt x="81618" y="89034"/>
                  </a:lnTo>
                  <a:lnTo>
                    <a:pt x="83110" y="86182"/>
                  </a:lnTo>
                  <a:lnTo>
                    <a:pt x="84295" y="84778"/>
                  </a:lnTo>
                  <a:lnTo>
                    <a:pt x="87849" y="83724"/>
                  </a:lnTo>
                  <a:lnTo>
                    <a:pt x="91228" y="83286"/>
                  </a:lnTo>
                  <a:lnTo>
                    <a:pt x="91272" y="83286"/>
                  </a:lnTo>
                  <a:lnTo>
                    <a:pt x="98600" y="81136"/>
                  </a:lnTo>
                  <a:lnTo>
                    <a:pt x="98644" y="81092"/>
                  </a:lnTo>
                  <a:lnTo>
                    <a:pt x="100970" y="78854"/>
                  </a:lnTo>
                  <a:lnTo>
                    <a:pt x="104568" y="75782"/>
                  </a:lnTo>
                  <a:lnTo>
                    <a:pt x="104612" y="75738"/>
                  </a:lnTo>
                  <a:lnTo>
                    <a:pt x="109877" y="64373"/>
                  </a:lnTo>
                  <a:lnTo>
                    <a:pt x="113739" y="60731"/>
                  </a:lnTo>
                  <a:lnTo>
                    <a:pt x="116065" y="58800"/>
                  </a:lnTo>
                  <a:lnTo>
                    <a:pt x="118873" y="56782"/>
                  </a:lnTo>
                  <a:lnTo>
                    <a:pt x="119882" y="56255"/>
                  </a:lnTo>
                  <a:lnTo>
                    <a:pt x="119926" y="56211"/>
                  </a:lnTo>
                  <a:lnTo>
                    <a:pt x="119970" y="56124"/>
                  </a:lnTo>
                  <a:lnTo>
                    <a:pt x="120277" y="54983"/>
                  </a:lnTo>
                  <a:lnTo>
                    <a:pt x="120277" y="54851"/>
                  </a:lnTo>
                  <a:lnTo>
                    <a:pt x="117162" y="48225"/>
                  </a:lnTo>
                  <a:lnTo>
                    <a:pt x="117293" y="44978"/>
                  </a:lnTo>
                  <a:lnTo>
                    <a:pt x="117907" y="42301"/>
                  </a:lnTo>
                  <a:lnTo>
                    <a:pt x="119092" y="38484"/>
                  </a:lnTo>
                  <a:lnTo>
                    <a:pt x="119092" y="38352"/>
                  </a:lnTo>
                  <a:lnTo>
                    <a:pt x="116723" y="30366"/>
                  </a:lnTo>
                  <a:lnTo>
                    <a:pt x="116898" y="18343"/>
                  </a:lnTo>
                  <a:lnTo>
                    <a:pt x="116898" y="18299"/>
                  </a:lnTo>
                  <a:lnTo>
                    <a:pt x="113256" y="3423"/>
                  </a:lnTo>
                  <a:lnTo>
                    <a:pt x="112598" y="1493"/>
                  </a:lnTo>
                  <a:lnTo>
                    <a:pt x="112554" y="1449"/>
                  </a:lnTo>
                  <a:lnTo>
                    <a:pt x="112510" y="1405"/>
                  </a:lnTo>
                  <a:lnTo>
                    <a:pt x="10667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0" name="Google Shape;8000;p246"/>
            <p:cNvSpPr/>
            <p:nvPr/>
          </p:nvSpPr>
          <p:spPr>
            <a:xfrm>
              <a:off x="1260525" y="3161900"/>
              <a:ext cx="125100" cy="1464550"/>
            </a:xfrm>
            <a:custGeom>
              <a:avLst/>
              <a:gdLst/>
              <a:ahLst/>
              <a:cxnLst/>
              <a:rect l="l" t="t" r="r" b="b"/>
              <a:pathLst>
                <a:path w="5004" h="58582" extrusionOk="0">
                  <a:moveTo>
                    <a:pt x="2195" y="1"/>
                  </a:moveTo>
                  <a:lnTo>
                    <a:pt x="2107" y="45"/>
                  </a:lnTo>
                  <a:lnTo>
                    <a:pt x="2063" y="89"/>
                  </a:lnTo>
                  <a:lnTo>
                    <a:pt x="2019" y="132"/>
                  </a:lnTo>
                  <a:lnTo>
                    <a:pt x="2019" y="264"/>
                  </a:lnTo>
                  <a:lnTo>
                    <a:pt x="2019" y="308"/>
                  </a:lnTo>
                  <a:lnTo>
                    <a:pt x="2721" y="3029"/>
                  </a:lnTo>
                  <a:lnTo>
                    <a:pt x="3336" y="5837"/>
                  </a:lnTo>
                  <a:lnTo>
                    <a:pt x="4257" y="9479"/>
                  </a:lnTo>
                  <a:lnTo>
                    <a:pt x="4564" y="11761"/>
                  </a:lnTo>
                  <a:lnTo>
                    <a:pt x="4652" y="14437"/>
                  </a:lnTo>
                  <a:lnTo>
                    <a:pt x="4520" y="17070"/>
                  </a:lnTo>
                  <a:lnTo>
                    <a:pt x="4389" y="19220"/>
                  </a:lnTo>
                  <a:lnTo>
                    <a:pt x="4301" y="20581"/>
                  </a:lnTo>
                  <a:lnTo>
                    <a:pt x="3994" y="24223"/>
                  </a:lnTo>
                  <a:lnTo>
                    <a:pt x="3994" y="24267"/>
                  </a:lnTo>
                  <a:lnTo>
                    <a:pt x="4038" y="26548"/>
                  </a:lnTo>
                  <a:lnTo>
                    <a:pt x="3599" y="30936"/>
                  </a:lnTo>
                  <a:lnTo>
                    <a:pt x="3248" y="33657"/>
                  </a:lnTo>
                  <a:lnTo>
                    <a:pt x="2897" y="36070"/>
                  </a:lnTo>
                  <a:lnTo>
                    <a:pt x="2414" y="38615"/>
                  </a:lnTo>
                  <a:lnTo>
                    <a:pt x="1800" y="40634"/>
                  </a:lnTo>
                  <a:lnTo>
                    <a:pt x="132" y="46689"/>
                  </a:lnTo>
                  <a:lnTo>
                    <a:pt x="1" y="49015"/>
                  </a:lnTo>
                  <a:lnTo>
                    <a:pt x="1" y="50463"/>
                  </a:lnTo>
                  <a:lnTo>
                    <a:pt x="1" y="50507"/>
                  </a:lnTo>
                  <a:lnTo>
                    <a:pt x="527" y="52789"/>
                  </a:lnTo>
                  <a:lnTo>
                    <a:pt x="1317" y="55509"/>
                  </a:lnTo>
                  <a:lnTo>
                    <a:pt x="2107" y="57528"/>
                  </a:lnTo>
                  <a:lnTo>
                    <a:pt x="2151" y="57572"/>
                  </a:lnTo>
                  <a:lnTo>
                    <a:pt x="2809" y="58537"/>
                  </a:lnTo>
                  <a:lnTo>
                    <a:pt x="2897" y="58581"/>
                  </a:lnTo>
                  <a:lnTo>
                    <a:pt x="2941" y="58581"/>
                  </a:lnTo>
                  <a:lnTo>
                    <a:pt x="3072" y="58537"/>
                  </a:lnTo>
                  <a:lnTo>
                    <a:pt x="3116" y="58493"/>
                  </a:lnTo>
                  <a:lnTo>
                    <a:pt x="3116" y="58449"/>
                  </a:lnTo>
                  <a:lnTo>
                    <a:pt x="3116" y="58362"/>
                  </a:lnTo>
                  <a:lnTo>
                    <a:pt x="3116" y="58318"/>
                  </a:lnTo>
                  <a:lnTo>
                    <a:pt x="2458" y="57396"/>
                  </a:lnTo>
                  <a:lnTo>
                    <a:pt x="1668" y="55378"/>
                  </a:lnTo>
                  <a:lnTo>
                    <a:pt x="878" y="52701"/>
                  </a:lnTo>
                  <a:lnTo>
                    <a:pt x="352" y="50419"/>
                  </a:lnTo>
                  <a:lnTo>
                    <a:pt x="352" y="49015"/>
                  </a:lnTo>
                  <a:lnTo>
                    <a:pt x="483" y="46733"/>
                  </a:lnTo>
                  <a:lnTo>
                    <a:pt x="2107" y="40722"/>
                  </a:lnTo>
                  <a:lnTo>
                    <a:pt x="2765" y="38703"/>
                  </a:lnTo>
                  <a:lnTo>
                    <a:pt x="2765" y="38659"/>
                  </a:lnTo>
                  <a:lnTo>
                    <a:pt x="3248" y="36158"/>
                  </a:lnTo>
                  <a:lnTo>
                    <a:pt x="3599" y="33701"/>
                  </a:lnTo>
                  <a:lnTo>
                    <a:pt x="3950" y="30936"/>
                  </a:lnTo>
                  <a:lnTo>
                    <a:pt x="4389" y="26548"/>
                  </a:lnTo>
                  <a:lnTo>
                    <a:pt x="4345" y="24267"/>
                  </a:lnTo>
                  <a:lnTo>
                    <a:pt x="4652" y="20581"/>
                  </a:lnTo>
                  <a:lnTo>
                    <a:pt x="4740" y="19264"/>
                  </a:lnTo>
                  <a:lnTo>
                    <a:pt x="4871" y="17114"/>
                  </a:lnTo>
                  <a:lnTo>
                    <a:pt x="5003" y="14437"/>
                  </a:lnTo>
                  <a:lnTo>
                    <a:pt x="4915" y="11717"/>
                  </a:lnTo>
                  <a:lnTo>
                    <a:pt x="4608" y="9391"/>
                  </a:lnTo>
                  <a:lnTo>
                    <a:pt x="3687" y="5749"/>
                  </a:lnTo>
                  <a:lnTo>
                    <a:pt x="3072" y="2941"/>
                  </a:lnTo>
                  <a:lnTo>
                    <a:pt x="2370" y="264"/>
                  </a:lnTo>
                  <a:lnTo>
                    <a:pt x="2370" y="220"/>
                  </a:lnTo>
                  <a:lnTo>
                    <a:pt x="2370" y="132"/>
                  </a:lnTo>
                  <a:lnTo>
                    <a:pt x="2370" y="89"/>
                  </a:lnTo>
                  <a:lnTo>
                    <a:pt x="2326" y="45"/>
                  </a:lnTo>
                  <a:lnTo>
                    <a:pt x="223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1" name="Google Shape;8001;p246"/>
            <p:cNvSpPr/>
            <p:nvPr/>
          </p:nvSpPr>
          <p:spPr>
            <a:xfrm>
              <a:off x="1226525" y="3169575"/>
              <a:ext cx="129475" cy="1510625"/>
            </a:xfrm>
            <a:custGeom>
              <a:avLst/>
              <a:gdLst/>
              <a:ahLst/>
              <a:cxnLst/>
              <a:rect l="l" t="t" r="r" b="b"/>
              <a:pathLst>
                <a:path w="5179" h="60425" extrusionOk="0">
                  <a:moveTo>
                    <a:pt x="2896" y="1"/>
                  </a:moveTo>
                  <a:lnTo>
                    <a:pt x="2853" y="45"/>
                  </a:lnTo>
                  <a:lnTo>
                    <a:pt x="2809" y="45"/>
                  </a:lnTo>
                  <a:lnTo>
                    <a:pt x="2765" y="133"/>
                  </a:lnTo>
                  <a:lnTo>
                    <a:pt x="2633" y="440"/>
                  </a:lnTo>
                  <a:lnTo>
                    <a:pt x="2633" y="528"/>
                  </a:lnTo>
                  <a:lnTo>
                    <a:pt x="3423" y="5047"/>
                  </a:lnTo>
                  <a:lnTo>
                    <a:pt x="4125" y="8031"/>
                  </a:lnTo>
                  <a:lnTo>
                    <a:pt x="4652" y="11059"/>
                  </a:lnTo>
                  <a:lnTo>
                    <a:pt x="4696" y="12902"/>
                  </a:lnTo>
                  <a:lnTo>
                    <a:pt x="4520" y="16368"/>
                  </a:lnTo>
                  <a:lnTo>
                    <a:pt x="4345" y="20274"/>
                  </a:lnTo>
                  <a:lnTo>
                    <a:pt x="4037" y="22731"/>
                  </a:lnTo>
                  <a:lnTo>
                    <a:pt x="3950" y="25057"/>
                  </a:lnTo>
                  <a:lnTo>
                    <a:pt x="4037" y="27338"/>
                  </a:lnTo>
                  <a:lnTo>
                    <a:pt x="3423" y="33526"/>
                  </a:lnTo>
                  <a:lnTo>
                    <a:pt x="2896" y="36904"/>
                  </a:lnTo>
                  <a:lnTo>
                    <a:pt x="2545" y="38265"/>
                  </a:lnTo>
                  <a:lnTo>
                    <a:pt x="1405" y="42521"/>
                  </a:lnTo>
                  <a:lnTo>
                    <a:pt x="1361" y="42521"/>
                  </a:lnTo>
                  <a:lnTo>
                    <a:pt x="966" y="45110"/>
                  </a:lnTo>
                  <a:lnTo>
                    <a:pt x="308" y="47260"/>
                  </a:lnTo>
                  <a:lnTo>
                    <a:pt x="0" y="48445"/>
                  </a:lnTo>
                  <a:lnTo>
                    <a:pt x="0" y="48533"/>
                  </a:lnTo>
                  <a:lnTo>
                    <a:pt x="264" y="50244"/>
                  </a:lnTo>
                  <a:lnTo>
                    <a:pt x="264" y="50288"/>
                  </a:lnTo>
                  <a:lnTo>
                    <a:pt x="1053" y="53316"/>
                  </a:lnTo>
                  <a:lnTo>
                    <a:pt x="1799" y="55597"/>
                  </a:lnTo>
                  <a:lnTo>
                    <a:pt x="2765" y="58230"/>
                  </a:lnTo>
                  <a:lnTo>
                    <a:pt x="2809" y="58274"/>
                  </a:lnTo>
                  <a:lnTo>
                    <a:pt x="3686" y="59459"/>
                  </a:lnTo>
                  <a:lnTo>
                    <a:pt x="3686" y="59503"/>
                  </a:lnTo>
                  <a:lnTo>
                    <a:pt x="4915" y="60380"/>
                  </a:lnTo>
                  <a:lnTo>
                    <a:pt x="5003" y="60424"/>
                  </a:lnTo>
                  <a:lnTo>
                    <a:pt x="5090" y="60424"/>
                  </a:lnTo>
                  <a:lnTo>
                    <a:pt x="5134" y="60336"/>
                  </a:lnTo>
                  <a:lnTo>
                    <a:pt x="5178" y="60293"/>
                  </a:lnTo>
                  <a:lnTo>
                    <a:pt x="5178" y="60205"/>
                  </a:lnTo>
                  <a:lnTo>
                    <a:pt x="5178" y="60161"/>
                  </a:lnTo>
                  <a:lnTo>
                    <a:pt x="5134" y="60117"/>
                  </a:lnTo>
                  <a:lnTo>
                    <a:pt x="3950" y="59239"/>
                  </a:lnTo>
                  <a:lnTo>
                    <a:pt x="3072" y="58099"/>
                  </a:lnTo>
                  <a:lnTo>
                    <a:pt x="2107" y="55510"/>
                  </a:lnTo>
                  <a:lnTo>
                    <a:pt x="1405" y="53228"/>
                  </a:lnTo>
                  <a:lnTo>
                    <a:pt x="615" y="50200"/>
                  </a:lnTo>
                  <a:lnTo>
                    <a:pt x="351" y="48489"/>
                  </a:lnTo>
                  <a:lnTo>
                    <a:pt x="659" y="47392"/>
                  </a:lnTo>
                  <a:lnTo>
                    <a:pt x="1317" y="45198"/>
                  </a:lnTo>
                  <a:lnTo>
                    <a:pt x="1712" y="42609"/>
                  </a:lnTo>
                  <a:lnTo>
                    <a:pt x="2896" y="38396"/>
                  </a:lnTo>
                  <a:lnTo>
                    <a:pt x="3248" y="36992"/>
                  </a:lnTo>
                  <a:lnTo>
                    <a:pt x="3730" y="33569"/>
                  </a:lnTo>
                  <a:lnTo>
                    <a:pt x="4388" y="27382"/>
                  </a:lnTo>
                  <a:lnTo>
                    <a:pt x="4388" y="27338"/>
                  </a:lnTo>
                  <a:lnTo>
                    <a:pt x="4301" y="25057"/>
                  </a:lnTo>
                  <a:lnTo>
                    <a:pt x="4388" y="22775"/>
                  </a:lnTo>
                  <a:lnTo>
                    <a:pt x="4696" y="20318"/>
                  </a:lnTo>
                  <a:lnTo>
                    <a:pt x="4871" y="16368"/>
                  </a:lnTo>
                  <a:lnTo>
                    <a:pt x="5047" y="12902"/>
                  </a:lnTo>
                  <a:lnTo>
                    <a:pt x="5003" y="11059"/>
                  </a:lnTo>
                  <a:lnTo>
                    <a:pt x="5003" y="11015"/>
                  </a:lnTo>
                  <a:lnTo>
                    <a:pt x="4476" y="7943"/>
                  </a:lnTo>
                  <a:lnTo>
                    <a:pt x="3774" y="5003"/>
                  </a:lnTo>
                  <a:lnTo>
                    <a:pt x="2984" y="528"/>
                  </a:lnTo>
                  <a:lnTo>
                    <a:pt x="3072" y="220"/>
                  </a:lnTo>
                  <a:lnTo>
                    <a:pt x="3116" y="176"/>
                  </a:lnTo>
                  <a:lnTo>
                    <a:pt x="3072" y="89"/>
                  </a:lnTo>
                  <a:lnTo>
                    <a:pt x="3028" y="45"/>
                  </a:lnTo>
                  <a:lnTo>
                    <a:pt x="298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2" name="Google Shape;8002;p246"/>
            <p:cNvSpPr/>
            <p:nvPr/>
          </p:nvSpPr>
          <p:spPr>
            <a:xfrm>
              <a:off x="1190325" y="3178350"/>
              <a:ext cx="129475" cy="1474425"/>
            </a:xfrm>
            <a:custGeom>
              <a:avLst/>
              <a:gdLst/>
              <a:ahLst/>
              <a:cxnLst/>
              <a:rect l="l" t="t" r="r" b="b"/>
              <a:pathLst>
                <a:path w="5179" h="58977" extrusionOk="0">
                  <a:moveTo>
                    <a:pt x="3642" y="1"/>
                  </a:moveTo>
                  <a:lnTo>
                    <a:pt x="3555" y="45"/>
                  </a:lnTo>
                  <a:lnTo>
                    <a:pt x="3555" y="133"/>
                  </a:lnTo>
                  <a:lnTo>
                    <a:pt x="3335" y="879"/>
                  </a:lnTo>
                  <a:lnTo>
                    <a:pt x="3335" y="966"/>
                  </a:lnTo>
                  <a:lnTo>
                    <a:pt x="3993" y="5705"/>
                  </a:lnTo>
                  <a:lnTo>
                    <a:pt x="4520" y="8514"/>
                  </a:lnTo>
                  <a:lnTo>
                    <a:pt x="4827" y="10313"/>
                  </a:lnTo>
                  <a:lnTo>
                    <a:pt x="4739" y="13428"/>
                  </a:lnTo>
                  <a:lnTo>
                    <a:pt x="4608" y="15973"/>
                  </a:lnTo>
                  <a:lnTo>
                    <a:pt x="4608" y="18124"/>
                  </a:lnTo>
                  <a:lnTo>
                    <a:pt x="4476" y="19835"/>
                  </a:lnTo>
                  <a:lnTo>
                    <a:pt x="4081" y="21985"/>
                  </a:lnTo>
                  <a:lnTo>
                    <a:pt x="3993" y="25452"/>
                  </a:lnTo>
                  <a:lnTo>
                    <a:pt x="4125" y="28084"/>
                  </a:lnTo>
                  <a:lnTo>
                    <a:pt x="4081" y="29971"/>
                  </a:lnTo>
                  <a:lnTo>
                    <a:pt x="3686" y="33438"/>
                  </a:lnTo>
                  <a:lnTo>
                    <a:pt x="3247" y="36158"/>
                  </a:lnTo>
                  <a:lnTo>
                    <a:pt x="2677" y="38177"/>
                  </a:lnTo>
                  <a:lnTo>
                    <a:pt x="2063" y="40371"/>
                  </a:lnTo>
                  <a:lnTo>
                    <a:pt x="1712" y="41424"/>
                  </a:lnTo>
                  <a:lnTo>
                    <a:pt x="1712" y="41468"/>
                  </a:lnTo>
                  <a:lnTo>
                    <a:pt x="1624" y="44013"/>
                  </a:lnTo>
                  <a:lnTo>
                    <a:pt x="1536" y="44934"/>
                  </a:lnTo>
                  <a:lnTo>
                    <a:pt x="790" y="47260"/>
                  </a:lnTo>
                  <a:lnTo>
                    <a:pt x="0" y="49235"/>
                  </a:lnTo>
                  <a:lnTo>
                    <a:pt x="0" y="49366"/>
                  </a:lnTo>
                  <a:lnTo>
                    <a:pt x="44" y="49454"/>
                  </a:lnTo>
                  <a:lnTo>
                    <a:pt x="351" y="49674"/>
                  </a:lnTo>
                  <a:lnTo>
                    <a:pt x="1887" y="54281"/>
                  </a:lnTo>
                  <a:lnTo>
                    <a:pt x="2809" y="57265"/>
                  </a:lnTo>
                  <a:lnTo>
                    <a:pt x="2853" y="57309"/>
                  </a:lnTo>
                  <a:lnTo>
                    <a:pt x="3511" y="58845"/>
                  </a:lnTo>
                  <a:lnTo>
                    <a:pt x="3599" y="58932"/>
                  </a:lnTo>
                  <a:lnTo>
                    <a:pt x="3686" y="58976"/>
                  </a:lnTo>
                  <a:lnTo>
                    <a:pt x="3774" y="58976"/>
                  </a:lnTo>
                  <a:lnTo>
                    <a:pt x="3818" y="58932"/>
                  </a:lnTo>
                  <a:lnTo>
                    <a:pt x="3862" y="58845"/>
                  </a:lnTo>
                  <a:lnTo>
                    <a:pt x="3862" y="58801"/>
                  </a:lnTo>
                  <a:lnTo>
                    <a:pt x="3862" y="58713"/>
                  </a:lnTo>
                  <a:lnTo>
                    <a:pt x="3160" y="57177"/>
                  </a:lnTo>
                  <a:lnTo>
                    <a:pt x="2194" y="54193"/>
                  </a:lnTo>
                  <a:lnTo>
                    <a:pt x="659" y="49498"/>
                  </a:lnTo>
                  <a:lnTo>
                    <a:pt x="615" y="49410"/>
                  </a:lnTo>
                  <a:lnTo>
                    <a:pt x="351" y="49235"/>
                  </a:lnTo>
                  <a:lnTo>
                    <a:pt x="1097" y="47348"/>
                  </a:lnTo>
                  <a:lnTo>
                    <a:pt x="1887" y="45022"/>
                  </a:lnTo>
                  <a:lnTo>
                    <a:pt x="1887" y="44978"/>
                  </a:lnTo>
                  <a:lnTo>
                    <a:pt x="1975" y="44013"/>
                  </a:lnTo>
                  <a:lnTo>
                    <a:pt x="2063" y="41512"/>
                  </a:lnTo>
                  <a:lnTo>
                    <a:pt x="2414" y="40459"/>
                  </a:lnTo>
                  <a:lnTo>
                    <a:pt x="3028" y="38309"/>
                  </a:lnTo>
                  <a:lnTo>
                    <a:pt x="3599" y="36246"/>
                  </a:lnTo>
                  <a:lnTo>
                    <a:pt x="3599" y="36202"/>
                  </a:lnTo>
                  <a:lnTo>
                    <a:pt x="4037" y="33482"/>
                  </a:lnTo>
                  <a:lnTo>
                    <a:pt x="4432" y="29971"/>
                  </a:lnTo>
                  <a:lnTo>
                    <a:pt x="4476" y="28128"/>
                  </a:lnTo>
                  <a:lnTo>
                    <a:pt x="4476" y="28084"/>
                  </a:lnTo>
                  <a:lnTo>
                    <a:pt x="4344" y="25452"/>
                  </a:lnTo>
                  <a:lnTo>
                    <a:pt x="4432" y="22029"/>
                  </a:lnTo>
                  <a:lnTo>
                    <a:pt x="4783" y="19879"/>
                  </a:lnTo>
                  <a:lnTo>
                    <a:pt x="4959" y="18124"/>
                  </a:lnTo>
                  <a:lnTo>
                    <a:pt x="4959" y="15973"/>
                  </a:lnTo>
                  <a:lnTo>
                    <a:pt x="5090" y="13428"/>
                  </a:lnTo>
                  <a:lnTo>
                    <a:pt x="5178" y="10313"/>
                  </a:lnTo>
                  <a:lnTo>
                    <a:pt x="5178" y="10269"/>
                  </a:lnTo>
                  <a:lnTo>
                    <a:pt x="4827" y="8470"/>
                  </a:lnTo>
                  <a:lnTo>
                    <a:pt x="4344" y="5662"/>
                  </a:lnTo>
                  <a:lnTo>
                    <a:pt x="3686" y="922"/>
                  </a:lnTo>
                  <a:lnTo>
                    <a:pt x="3862" y="220"/>
                  </a:lnTo>
                  <a:lnTo>
                    <a:pt x="3862" y="133"/>
                  </a:lnTo>
                  <a:lnTo>
                    <a:pt x="3862" y="89"/>
                  </a:lnTo>
                  <a:lnTo>
                    <a:pt x="3818" y="45"/>
                  </a:lnTo>
                  <a:lnTo>
                    <a:pt x="377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3" name="Google Shape;8003;p246"/>
            <p:cNvSpPr/>
            <p:nvPr/>
          </p:nvSpPr>
          <p:spPr>
            <a:xfrm>
              <a:off x="1174950" y="3213475"/>
              <a:ext cx="113025" cy="1464525"/>
            </a:xfrm>
            <a:custGeom>
              <a:avLst/>
              <a:gdLst/>
              <a:ahLst/>
              <a:cxnLst/>
              <a:rect l="l" t="t" r="r" b="b"/>
              <a:pathLst>
                <a:path w="4521" h="58581" extrusionOk="0">
                  <a:moveTo>
                    <a:pt x="3292" y="0"/>
                  </a:moveTo>
                  <a:lnTo>
                    <a:pt x="3248" y="44"/>
                  </a:lnTo>
                  <a:lnTo>
                    <a:pt x="3204" y="88"/>
                  </a:lnTo>
                  <a:lnTo>
                    <a:pt x="3160" y="132"/>
                  </a:lnTo>
                  <a:lnTo>
                    <a:pt x="3073" y="395"/>
                  </a:lnTo>
                  <a:lnTo>
                    <a:pt x="3073" y="483"/>
                  </a:lnTo>
                  <a:lnTo>
                    <a:pt x="3424" y="3467"/>
                  </a:lnTo>
                  <a:lnTo>
                    <a:pt x="3950" y="6977"/>
                  </a:lnTo>
                  <a:lnTo>
                    <a:pt x="4170" y="8381"/>
                  </a:lnTo>
                  <a:lnTo>
                    <a:pt x="3994" y="13033"/>
                  </a:lnTo>
                  <a:lnTo>
                    <a:pt x="3950" y="15622"/>
                  </a:lnTo>
                  <a:lnTo>
                    <a:pt x="3643" y="17816"/>
                  </a:lnTo>
                  <a:lnTo>
                    <a:pt x="3292" y="19834"/>
                  </a:lnTo>
                  <a:lnTo>
                    <a:pt x="3292" y="19878"/>
                  </a:lnTo>
                  <a:lnTo>
                    <a:pt x="3248" y="23959"/>
                  </a:lnTo>
                  <a:lnTo>
                    <a:pt x="3336" y="26943"/>
                  </a:lnTo>
                  <a:lnTo>
                    <a:pt x="3468" y="28873"/>
                  </a:lnTo>
                  <a:lnTo>
                    <a:pt x="3073" y="32208"/>
                  </a:lnTo>
                  <a:lnTo>
                    <a:pt x="2765" y="34315"/>
                  </a:lnTo>
                  <a:lnTo>
                    <a:pt x="2458" y="35499"/>
                  </a:lnTo>
                  <a:lnTo>
                    <a:pt x="1274" y="39098"/>
                  </a:lnTo>
                  <a:lnTo>
                    <a:pt x="1098" y="40238"/>
                  </a:lnTo>
                  <a:lnTo>
                    <a:pt x="1054" y="40282"/>
                  </a:lnTo>
                  <a:lnTo>
                    <a:pt x="1274" y="43486"/>
                  </a:lnTo>
                  <a:lnTo>
                    <a:pt x="484" y="46118"/>
                  </a:lnTo>
                  <a:lnTo>
                    <a:pt x="1" y="47435"/>
                  </a:lnTo>
                  <a:lnTo>
                    <a:pt x="1" y="47479"/>
                  </a:lnTo>
                  <a:lnTo>
                    <a:pt x="1" y="48312"/>
                  </a:lnTo>
                  <a:lnTo>
                    <a:pt x="1" y="48356"/>
                  </a:lnTo>
                  <a:lnTo>
                    <a:pt x="1493" y="53095"/>
                  </a:lnTo>
                  <a:lnTo>
                    <a:pt x="2634" y="56606"/>
                  </a:lnTo>
                  <a:lnTo>
                    <a:pt x="3468" y="58493"/>
                  </a:lnTo>
                  <a:lnTo>
                    <a:pt x="3511" y="58537"/>
                  </a:lnTo>
                  <a:lnTo>
                    <a:pt x="3599" y="58580"/>
                  </a:lnTo>
                  <a:lnTo>
                    <a:pt x="3687" y="58580"/>
                  </a:lnTo>
                  <a:lnTo>
                    <a:pt x="3731" y="58537"/>
                  </a:lnTo>
                  <a:lnTo>
                    <a:pt x="3775" y="58493"/>
                  </a:lnTo>
                  <a:lnTo>
                    <a:pt x="3775" y="58405"/>
                  </a:lnTo>
                  <a:lnTo>
                    <a:pt x="3775" y="58361"/>
                  </a:lnTo>
                  <a:lnTo>
                    <a:pt x="2985" y="56474"/>
                  </a:lnTo>
                  <a:lnTo>
                    <a:pt x="1844" y="53008"/>
                  </a:lnTo>
                  <a:lnTo>
                    <a:pt x="352" y="48312"/>
                  </a:lnTo>
                  <a:lnTo>
                    <a:pt x="352" y="47523"/>
                  </a:lnTo>
                  <a:lnTo>
                    <a:pt x="791" y="46206"/>
                  </a:lnTo>
                  <a:lnTo>
                    <a:pt x="1581" y="43573"/>
                  </a:lnTo>
                  <a:lnTo>
                    <a:pt x="1625" y="43529"/>
                  </a:lnTo>
                  <a:lnTo>
                    <a:pt x="1405" y="40282"/>
                  </a:lnTo>
                  <a:lnTo>
                    <a:pt x="1625" y="39185"/>
                  </a:lnTo>
                  <a:lnTo>
                    <a:pt x="2765" y="35587"/>
                  </a:lnTo>
                  <a:lnTo>
                    <a:pt x="3116" y="34402"/>
                  </a:lnTo>
                  <a:lnTo>
                    <a:pt x="3424" y="32252"/>
                  </a:lnTo>
                  <a:lnTo>
                    <a:pt x="3819" y="28873"/>
                  </a:lnTo>
                  <a:lnTo>
                    <a:pt x="3819" y="28830"/>
                  </a:lnTo>
                  <a:lnTo>
                    <a:pt x="3687" y="26943"/>
                  </a:lnTo>
                  <a:lnTo>
                    <a:pt x="3599" y="23959"/>
                  </a:lnTo>
                  <a:lnTo>
                    <a:pt x="3643" y="19878"/>
                  </a:lnTo>
                  <a:lnTo>
                    <a:pt x="3994" y="17859"/>
                  </a:lnTo>
                  <a:lnTo>
                    <a:pt x="4301" y="15665"/>
                  </a:lnTo>
                  <a:lnTo>
                    <a:pt x="4301" y="15622"/>
                  </a:lnTo>
                  <a:lnTo>
                    <a:pt x="4345" y="13033"/>
                  </a:lnTo>
                  <a:lnTo>
                    <a:pt x="4521" y="8381"/>
                  </a:lnTo>
                  <a:lnTo>
                    <a:pt x="4521" y="8337"/>
                  </a:lnTo>
                  <a:lnTo>
                    <a:pt x="3775" y="3379"/>
                  </a:lnTo>
                  <a:lnTo>
                    <a:pt x="3424" y="439"/>
                  </a:lnTo>
                  <a:lnTo>
                    <a:pt x="3511" y="220"/>
                  </a:lnTo>
                  <a:lnTo>
                    <a:pt x="3511" y="176"/>
                  </a:lnTo>
                  <a:lnTo>
                    <a:pt x="3468" y="88"/>
                  </a:lnTo>
                  <a:lnTo>
                    <a:pt x="3424" y="44"/>
                  </a:lnTo>
                  <a:lnTo>
                    <a:pt x="338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4" name="Google Shape;8004;p246"/>
            <p:cNvSpPr/>
            <p:nvPr/>
          </p:nvSpPr>
          <p:spPr>
            <a:xfrm>
              <a:off x="1139850" y="4002225"/>
              <a:ext cx="64750" cy="674675"/>
            </a:xfrm>
            <a:custGeom>
              <a:avLst/>
              <a:gdLst/>
              <a:ahLst/>
              <a:cxnLst/>
              <a:rect l="l" t="t" r="r" b="b"/>
              <a:pathLst>
                <a:path w="2590" h="26987" extrusionOk="0">
                  <a:moveTo>
                    <a:pt x="2370" y="0"/>
                  </a:moveTo>
                  <a:lnTo>
                    <a:pt x="2283" y="44"/>
                  </a:lnTo>
                  <a:lnTo>
                    <a:pt x="2239" y="88"/>
                  </a:lnTo>
                  <a:lnTo>
                    <a:pt x="2239" y="132"/>
                  </a:lnTo>
                  <a:lnTo>
                    <a:pt x="2019" y="1931"/>
                  </a:lnTo>
                  <a:lnTo>
                    <a:pt x="1624" y="3203"/>
                  </a:lnTo>
                  <a:lnTo>
                    <a:pt x="571" y="5617"/>
                  </a:lnTo>
                  <a:lnTo>
                    <a:pt x="132" y="6889"/>
                  </a:lnTo>
                  <a:lnTo>
                    <a:pt x="132" y="6933"/>
                  </a:lnTo>
                  <a:lnTo>
                    <a:pt x="1" y="10049"/>
                  </a:lnTo>
                  <a:lnTo>
                    <a:pt x="220" y="14393"/>
                  </a:lnTo>
                  <a:lnTo>
                    <a:pt x="89" y="17640"/>
                  </a:lnTo>
                  <a:lnTo>
                    <a:pt x="220" y="20229"/>
                  </a:lnTo>
                  <a:lnTo>
                    <a:pt x="483" y="22467"/>
                  </a:lnTo>
                  <a:lnTo>
                    <a:pt x="527" y="24793"/>
                  </a:lnTo>
                  <a:lnTo>
                    <a:pt x="527" y="24880"/>
                  </a:lnTo>
                  <a:lnTo>
                    <a:pt x="703" y="25275"/>
                  </a:lnTo>
                  <a:lnTo>
                    <a:pt x="747" y="26811"/>
                  </a:lnTo>
                  <a:lnTo>
                    <a:pt x="791" y="26855"/>
                  </a:lnTo>
                  <a:lnTo>
                    <a:pt x="835" y="26899"/>
                  </a:lnTo>
                  <a:lnTo>
                    <a:pt x="878" y="26943"/>
                  </a:lnTo>
                  <a:lnTo>
                    <a:pt x="922" y="26987"/>
                  </a:lnTo>
                  <a:lnTo>
                    <a:pt x="966" y="26987"/>
                  </a:lnTo>
                  <a:lnTo>
                    <a:pt x="1010" y="26943"/>
                  </a:lnTo>
                  <a:lnTo>
                    <a:pt x="1054" y="26899"/>
                  </a:lnTo>
                  <a:lnTo>
                    <a:pt x="1098" y="26855"/>
                  </a:lnTo>
                  <a:lnTo>
                    <a:pt x="1098" y="26767"/>
                  </a:lnTo>
                  <a:lnTo>
                    <a:pt x="1054" y="25231"/>
                  </a:lnTo>
                  <a:lnTo>
                    <a:pt x="1054" y="25187"/>
                  </a:lnTo>
                  <a:lnTo>
                    <a:pt x="878" y="24749"/>
                  </a:lnTo>
                  <a:lnTo>
                    <a:pt x="835" y="22423"/>
                  </a:lnTo>
                  <a:lnTo>
                    <a:pt x="571" y="20185"/>
                  </a:lnTo>
                  <a:lnTo>
                    <a:pt x="440" y="17596"/>
                  </a:lnTo>
                  <a:lnTo>
                    <a:pt x="571" y="14393"/>
                  </a:lnTo>
                  <a:lnTo>
                    <a:pt x="352" y="10049"/>
                  </a:lnTo>
                  <a:lnTo>
                    <a:pt x="483" y="6977"/>
                  </a:lnTo>
                  <a:lnTo>
                    <a:pt x="878" y="5748"/>
                  </a:lnTo>
                  <a:lnTo>
                    <a:pt x="1975" y="3335"/>
                  </a:lnTo>
                  <a:lnTo>
                    <a:pt x="2370" y="2019"/>
                  </a:lnTo>
                  <a:lnTo>
                    <a:pt x="2370" y="1975"/>
                  </a:lnTo>
                  <a:lnTo>
                    <a:pt x="2590" y="176"/>
                  </a:lnTo>
                  <a:lnTo>
                    <a:pt x="2590" y="132"/>
                  </a:lnTo>
                  <a:lnTo>
                    <a:pt x="2546" y="44"/>
                  </a:lnTo>
                  <a:lnTo>
                    <a:pt x="250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5" name="Google Shape;8005;p246"/>
            <p:cNvSpPr/>
            <p:nvPr/>
          </p:nvSpPr>
          <p:spPr>
            <a:xfrm>
              <a:off x="1106950" y="3840950"/>
              <a:ext cx="64750" cy="782200"/>
            </a:xfrm>
            <a:custGeom>
              <a:avLst/>
              <a:gdLst/>
              <a:ahLst/>
              <a:cxnLst/>
              <a:rect l="l" t="t" r="r" b="b"/>
              <a:pathLst>
                <a:path w="2590" h="31288" extrusionOk="0">
                  <a:moveTo>
                    <a:pt x="2019" y="1"/>
                  </a:moveTo>
                  <a:lnTo>
                    <a:pt x="1975" y="45"/>
                  </a:lnTo>
                  <a:lnTo>
                    <a:pt x="1887" y="45"/>
                  </a:lnTo>
                  <a:lnTo>
                    <a:pt x="1843" y="132"/>
                  </a:lnTo>
                  <a:lnTo>
                    <a:pt x="1843" y="176"/>
                  </a:lnTo>
                  <a:lnTo>
                    <a:pt x="1843" y="2853"/>
                  </a:lnTo>
                  <a:lnTo>
                    <a:pt x="2063" y="6056"/>
                  </a:lnTo>
                  <a:lnTo>
                    <a:pt x="2238" y="7548"/>
                  </a:lnTo>
                  <a:lnTo>
                    <a:pt x="2151" y="8206"/>
                  </a:lnTo>
                  <a:lnTo>
                    <a:pt x="1097" y="10488"/>
                  </a:lnTo>
                  <a:lnTo>
                    <a:pt x="308" y="12419"/>
                  </a:lnTo>
                  <a:lnTo>
                    <a:pt x="308" y="12507"/>
                  </a:lnTo>
                  <a:lnTo>
                    <a:pt x="0" y="16324"/>
                  </a:lnTo>
                  <a:lnTo>
                    <a:pt x="0" y="16368"/>
                  </a:lnTo>
                  <a:lnTo>
                    <a:pt x="88" y="18299"/>
                  </a:lnTo>
                  <a:lnTo>
                    <a:pt x="439" y="21985"/>
                  </a:lnTo>
                  <a:lnTo>
                    <a:pt x="439" y="24705"/>
                  </a:lnTo>
                  <a:lnTo>
                    <a:pt x="746" y="28918"/>
                  </a:lnTo>
                  <a:lnTo>
                    <a:pt x="834" y="29971"/>
                  </a:lnTo>
                  <a:lnTo>
                    <a:pt x="834" y="30015"/>
                  </a:lnTo>
                  <a:lnTo>
                    <a:pt x="1317" y="31156"/>
                  </a:lnTo>
                  <a:lnTo>
                    <a:pt x="1405" y="31244"/>
                  </a:lnTo>
                  <a:lnTo>
                    <a:pt x="1492" y="31287"/>
                  </a:lnTo>
                  <a:lnTo>
                    <a:pt x="1580" y="31244"/>
                  </a:lnTo>
                  <a:lnTo>
                    <a:pt x="1624" y="31200"/>
                  </a:lnTo>
                  <a:lnTo>
                    <a:pt x="1668" y="31156"/>
                  </a:lnTo>
                  <a:lnTo>
                    <a:pt x="1668" y="31112"/>
                  </a:lnTo>
                  <a:lnTo>
                    <a:pt x="1668" y="31024"/>
                  </a:lnTo>
                  <a:lnTo>
                    <a:pt x="1185" y="29927"/>
                  </a:lnTo>
                  <a:lnTo>
                    <a:pt x="1097" y="28874"/>
                  </a:lnTo>
                  <a:lnTo>
                    <a:pt x="790" y="24661"/>
                  </a:lnTo>
                  <a:lnTo>
                    <a:pt x="790" y="21985"/>
                  </a:lnTo>
                  <a:lnTo>
                    <a:pt x="439" y="18255"/>
                  </a:lnTo>
                  <a:lnTo>
                    <a:pt x="351" y="16368"/>
                  </a:lnTo>
                  <a:lnTo>
                    <a:pt x="615" y="12550"/>
                  </a:lnTo>
                  <a:lnTo>
                    <a:pt x="1448" y="10620"/>
                  </a:lnTo>
                  <a:lnTo>
                    <a:pt x="2502" y="8338"/>
                  </a:lnTo>
                  <a:lnTo>
                    <a:pt x="2502" y="8294"/>
                  </a:lnTo>
                  <a:lnTo>
                    <a:pt x="2589" y="7592"/>
                  </a:lnTo>
                  <a:lnTo>
                    <a:pt x="2589" y="7548"/>
                  </a:lnTo>
                  <a:lnTo>
                    <a:pt x="2414" y="6056"/>
                  </a:lnTo>
                  <a:lnTo>
                    <a:pt x="2194" y="2853"/>
                  </a:lnTo>
                  <a:lnTo>
                    <a:pt x="2194" y="176"/>
                  </a:lnTo>
                  <a:lnTo>
                    <a:pt x="2194" y="132"/>
                  </a:lnTo>
                  <a:lnTo>
                    <a:pt x="2151" y="45"/>
                  </a:lnTo>
                  <a:lnTo>
                    <a:pt x="2107" y="45"/>
                  </a:lnTo>
                  <a:lnTo>
                    <a:pt x="201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6" name="Google Shape;8006;p246"/>
            <p:cNvSpPr/>
            <p:nvPr/>
          </p:nvSpPr>
          <p:spPr>
            <a:xfrm>
              <a:off x="1074025" y="3794875"/>
              <a:ext cx="75725" cy="787675"/>
            </a:xfrm>
            <a:custGeom>
              <a:avLst/>
              <a:gdLst/>
              <a:ahLst/>
              <a:cxnLst/>
              <a:rect l="l" t="t" r="r" b="b"/>
              <a:pathLst>
                <a:path w="3029" h="31507" extrusionOk="0">
                  <a:moveTo>
                    <a:pt x="2765" y="1"/>
                  </a:moveTo>
                  <a:lnTo>
                    <a:pt x="2678" y="45"/>
                  </a:lnTo>
                  <a:lnTo>
                    <a:pt x="2678" y="132"/>
                  </a:lnTo>
                  <a:lnTo>
                    <a:pt x="2634" y="176"/>
                  </a:lnTo>
                  <a:lnTo>
                    <a:pt x="2678" y="791"/>
                  </a:lnTo>
                  <a:lnTo>
                    <a:pt x="2546" y="1712"/>
                  </a:lnTo>
                  <a:lnTo>
                    <a:pt x="1317" y="5442"/>
                  </a:lnTo>
                  <a:lnTo>
                    <a:pt x="1317" y="5486"/>
                  </a:lnTo>
                  <a:lnTo>
                    <a:pt x="1142" y="6320"/>
                  </a:lnTo>
                  <a:lnTo>
                    <a:pt x="1142" y="6407"/>
                  </a:lnTo>
                  <a:lnTo>
                    <a:pt x="1317" y="7592"/>
                  </a:lnTo>
                  <a:lnTo>
                    <a:pt x="1054" y="11892"/>
                  </a:lnTo>
                  <a:lnTo>
                    <a:pt x="352" y="13516"/>
                  </a:lnTo>
                  <a:lnTo>
                    <a:pt x="352" y="13560"/>
                  </a:lnTo>
                  <a:lnTo>
                    <a:pt x="133" y="14745"/>
                  </a:lnTo>
                  <a:lnTo>
                    <a:pt x="133" y="14788"/>
                  </a:lnTo>
                  <a:lnTo>
                    <a:pt x="1" y="16982"/>
                  </a:lnTo>
                  <a:lnTo>
                    <a:pt x="45" y="19176"/>
                  </a:lnTo>
                  <a:lnTo>
                    <a:pt x="45" y="19220"/>
                  </a:lnTo>
                  <a:lnTo>
                    <a:pt x="352" y="21678"/>
                  </a:lnTo>
                  <a:lnTo>
                    <a:pt x="747" y="25495"/>
                  </a:lnTo>
                  <a:lnTo>
                    <a:pt x="791" y="28040"/>
                  </a:lnTo>
                  <a:lnTo>
                    <a:pt x="1010" y="30322"/>
                  </a:lnTo>
                  <a:lnTo>
                    <a:pt x="1054" y="30410"/>
                  </a:lnTo>
                  <a:lnTo>
                    <a:pt x="1405" y="31375"/>
                  </a:lnTo>
                  <a:lnTo>
                    <a:pt x="1493" y="31463"/>
                  </a:lnTo>
                  <a:lnTo>
                    <a:pt x="1581" y="31507"/>
                  </a:lnTo>
                  <a:lnTo>
                    <a:pt x="1625" y="31463"/>
                  </a:lnTo>
                  <a:lnTo>
                    <a:pt x="1712" y="31463"/>
                  </a:lnTo>
                  <a:lnTo>
                    <a:pt x="1756" y="31375"/>
                  </a:lnTo>
                  <a:lnTo>
                    <a:pt x="1756" y="31331"/>
                  </a:lnTo>
                  <a:lnTo>
                    <a:pt x="1756" y="31244"/>
                  </a:lnTo>
                  <a:lnTo>
                    <a:pt x="1361" y="30278"/>
                  </a:lnTo>
                  <a:lnTo>
                    <a:pt x="1142" y="28040"/>
                  </a:lnTo>
                  <a:lnTo>
                    <a:pt x="1098" y="25495"/>
                  </a:lnTo>
                  <a:lnTo>
                    <a:pt x="703" y="21634"/>
                  </a:lnTo>
                  <a:lnTo>
                    <a:pt x="396" y="19176"/>
                  </a:lnTo>
                  <a:lnTo>
                    <a:pt x="352" y="16982"/>
                  </a:lnTo>
                  <a:lnTo>
                    <a:pt x="484" y="14832"/>
                  </a:lnTo>
                  <a:lnTo>
                    <a:pt x="703" y="13648"/>
                  </a:lnTo>
                  <a:lnTo>
                    <a:pt x="1405" y="12024"/>
                  </a:lnTo>
                  <a:lnTo>
                    <a:pt x="1405" y="11936"/>
                  </a:lnTo>
                  <a:lnTo>
                    <a:pt x="1668" y="7592"/>
                  </a:lnTo>
                  <a:lnTo>
                    <a:pt x="1668" y="7548"/>
                  </a:lnTo>
                  <a:lnTo>
                    <a:pt x="1493" y="6363"/>
                  </a:lnTo>
                  <a:lnTo>
                    <a:pt x="1625" y="5530"/>
                  </a:lnTo>
                  <a:lnTo>
                    <a:pt x="2897" y="1800"/>
                  </a:lnTo>
                  <a:lnTo>
                    <a:pt x="2897" y="1756"/>
                  </a:lnTo>
                  <a:lnTo>
                    <a:pt x="3029" y="834"/>
                  </a:lnTo>
                  <a:lnTo>
                    <a:pt x="3029" y="791"/>
                  </a:lnTo>
                  <a:lnTo>
                    <a:pt x="2985" y="176"/>
                  </a:lnTo>
                  <a:lnTo>
                    <a:pt x="2985" y="89"/>
                  </a:lnTo>
                  <a:lnTo>
                    <a:pt x="2941" y="45"/>
                  </a:lnTo>
                  <a:lnTo>
                    <a:pt x="289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7" name="Google Shape;8007;p246"/>
            <p:cNvSpPr/>
            <p:nvPr/>
          </p:nvSpPr>
          <p:spPr>
            <a:xfrm>
              <a:off x="1043325" y="4272075"/>
              <a:ext cx="50475" cy="285250"/>
            </a:xfrm>
            <a:custGeom>
              <a:avLst/>
              <a:gdLst/>
              <a:ahLst/>
              <a:cxnLst/>
              <a:rect l="l" t="t" r="r" b="b"/>
              <a:pathLst>
                <a:path w="2019" h="11410" extrusionOk="0">
                  <a:moveTo>
                    <a:pt x="88" y="1"/>
                  </a:moveTo>
                  <a:lnTo>
                    <a:pt x="44" y="45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307" y="2063"/>
                  </a:lnTo>
                  <a:lnTo>
                    <a:pt x="527" y="4213"/>
                  </a:lnTo>
                  <a:lnTo>
                    <a:pt x="1229" y="10313"/>
                  </a:lnTo>
                  <a:lnTo>
                    <a:pt x="1229" y="10356"/>
                  </a:lnTo>
                  <a:lnTo>
                    <a:pt x="1712" y="11278"/>
                  </a:lnTo>
                  <a:lnTo>
                    <a:pt x="1756" y="11366"/>
                  </a:lnTo>
                  <a:lnTo>
                    <a:pt x="1887" y="11410"/>
                  </a:lnTo>
                  <a:lnTo>
                    <a:pt x="1931" y="11366"/>
                  </a:lnTo>
                  <a:lnTo>
                    <a:pt x="2019" y="11322"/>
                  </a:lnTo>
                  <a:lnTo>
                    <a:pt x="2019" y="11278"/>
                  </a:lnTo>
                  <a:lnTo>
                    <a:pt x="2019" y="11190"/>
                  </a:lnTo>
                  <a:lnTo>
                    <a:pt x="2019" y="11146"/>
                  </a:lnTo>
                  <a:lnTo>
                    <a:pt x="1536" y="10225"/>
                  </a:lnTo>
                  <a:lnTo>
                    <a:pt x="878" y="4213"/>
                  </a:lnTo>
                  <a:lnTo>
                    <a:pt x="659" y="2019"/>
                  </a:lnTo>
                  <a:lnTo>
                    <a:pt x="351" y="132"/>
                  </a:lnTo>
                  <a:lnTo>
                    <a:pt x="307" y="88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8" name="Google Shape;8008;p246"/>
            <p:cNvSpPr/>
            <p:nvPr/>
          </p:nvSpPr>
          <p:spPr>
            <a:xfrm>
              <a:off x="1022475" y="4402625"/>
              <a:ext cx="26350" cy="111925"/>
            </a:xfrm>
            <a:custGeom>
              <a:avLst/>
              <a:gdLst/>
              <a:ahLst/>
              <a:cxnLst/>
              <a:rect l="l" t="t" r="r" b="b"/>
              <a:pathLst>
                <a:path w="1054" h="4477" extrusionOk="0">
                  <a:moveTo>
                    <a:pt x="88" y="0"/>
                  </a:moveTo>
                  <a:lnTo>
                    <a:pt x="44" y="44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88" y="2853"/>
                  </a:lnTo>
                  <a:lnTo>
                    <a:pt x="88" y="2897"/>
                  </a:lnTo>
                  <a:lnTo>
                    <a:pt x="264" y="3555"/>
                  </a:lnTo>
                  <a:lnTo>
                    <a:pt x="308" y="3599"/>
                  </a:lnTo>
                  <a:lnTo>
                    <a:pt x="703" y="4388"/>
                  </a:lnTo>
                  <a:lnTo>
                    <a:pt x="790" y="4432"/>
                  </a:lnTo>
                  <a:lnTo>
                    <a:pt x="878" y="4476"/>
                  </a:lnTo>
                  <a:lnTo>
                    <a:pt x="922" y="4432"/>
                  </a:lnTo>
                  <a:lnTo>
                    <a:pt x="1010" y="4388"/>
                  </a:lnTo>
                  <a:lnTo>
                    <a:pt x="1010" y="4345"/>
                  </a:lnTo>
                  <a:lnTo>
                    <a:pt x="1054" y="4257"/>
                  </a:lnTo>
                  <a:lnTo>
                    <a:pt x="1010" y="4213"/>
                  </a:lnTo>
                  <a:lnTo>
                    <a:pt x="615" y="3423"/>
                  </a:lnTo>
                  <a:lnTo>
                    <a:pt x="439" y="2809"/>
                  </a:lnTo>
                  <a:lnTo>
                    <a:pt x="352" y="264"/>
                  </a:lnTo>
                  <a:lnTo>
                    <a:pt x="352" y="176"/>
                  </a:lnTo>
                  <a:lnTo>
                    <a:pt x="352" y="132"/>
                  </a:lnTo>
                  <a:lnTo>
                    <a:pt x="352" y="44"/>
                  </a:lnTo>
                  <a:lnTo>
                    <a:pt x="30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9" name="Google Shape;8009;p246"/>
            <p:cNvSpPr/>
            <p:nvPr/>
          </p:nvSpPr>
          <p:spPr>
            <a:xfrm>
              <a:off x="1765150" y="4491475"/>
              <a:ext cx="95475" cy="49400"/>
            </a:xfrm>
            <a:custGeom>
              <a:avLst/>
              <a:gdLst/>
              <a:ahLst/>
              <a:cxnLst/>
              <a:rect l="l" t="t" r="r" b="b"/>
              <a:pathLst>
                <a:path w="3819" h="1976" extrusionOk="0">
                  <a:moveTo>
                    <a:pt x="220" y="1"/>
                  </a:moveTo>
                  <a:lnTo>
                    <a:pt x="132" y="45"/>
                  </a:lnTo>
                  <a:lnTo>
                    <a:pt x="88" y="45"/>
                  </a:lnTo>
                  <a:lnTo>
                    <a:pt x="45" y="132"/>
                  </a:lnTo>
                  <a:lnTo>
                    <a:pt x="1" y="176"/>
                  </a:lnTo>
                  <a:lnTo>
                    <a:pt x="45" y="264"/>
                  </a:lnTo>
                  <a:lnTo>
                    <a:pt x="45" y="308"/>
                  </a:lnTo>
                  <a:lnTo>
                    <a:pt x="132" y="352"/>
                  </a:lnTo>
                  <a:lnTo>
                    <a:pt x="1449" y="1054"/>
                  </a:lnTo>
                  <a:lnTo>
                    <a:pt x="3028" y="1975"/>
                  </a:lnTo>
                  <a:lnTo>
                    <a:pt x="3116" y="1975"/>
                  </a:lnTo>
                  <a:lnTo>
                    <a:pt x="3248" y="1931"/>
                  </a:lnTo>
                  <a:lnTo>
                    <a:pt x="3774" y="1493"/>
                  </a:lnTo>
                  <a:lnTo>
                    <a:pt x="3818" y="1449"/>
                  </a:lnTo>
                  <a:lnTo>
                    <a:pt x="3818" y="1361"/>
                  </a:lnTo>
                  <a:lnTo>
                    <a:pt x="3818" y="1317"/>
                  </a:lnTo>
                  <a:lnTo>
                    <a:pt x="3774" y="1273"/>
                  </a:lnTo>
                  <a:lnTo>
                    <a:pt x="3731" y="1229"/>
                  </a:lnTo>
                  <a:lnTo>
                    <a:pt x="3687" y="1186"/>
                  </a:lnTo>
                  <a:lnTo>
                    <a:pt x="3599" y="1186"/>
                  </a:lnTo>
                  <a:lnTo>
                    <a:pt x="3555" y="1229"/>
                  </a:lnTo>
                  <a:lnTo>
                    <a:pt x="3116" y="1580"/>
                  </a:lnTo>
                  <a:lnTo>
                    <a:pt x="1624" y="747"/>
                  </a:lnTo>
                  <a:lnTo>
                    <a:pt x="264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0" name="Google Shape;8010;p246"/>
            <p:cNvSpPr/>
            <p:nvPr/>
          </p:nvSpPr>
          <p:spPr>
            <a:xfrm>
              <a:off x="1765150" y="4467350"/>
              <a:ext cx="97675" cy="45000"/>
            </a:xfrm>
            <a:custGeom>
              <a:avLst/>
              <a:gdLst/>
              <a:ahLst/>
              <a:cxnLst/>
              <a:rect l="l" t="t" r="r" b="b"/>
              <a:pathLst>
                <a:path w="3907" h="1800" extrusionOk="0">
                  <a:moveTo>
                    <a:pt x="176" y="0"/>
                  </a:moveTo>
                  <a:lnTo>
                    <a:pt x="88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45" y="264"/>
                  </a:lnTo>
                  <a:lnTo>
                    <a:pt x="88" y="351"/>
                  </a:lnTo>
                  <a:lnTo>
                    <a:pt x="527" y="702"/>
                  </a:lnTo>
                  <a:lnTo>
                    <a:pt x="571" y="746"/>
                  </a:lnTo>
                  <a:lnTo>
                    <a:pt x="2458" y="1536"/>
                  </a:lnTo>
                  <a:lnTo>
                    <a:pt x="3336" y="1799"/>
                  </a:lnTo>
                  <a:lnTo>
                    <a:pt x="3379" y="1799"/>
                  </a:lnTo>
                  <a:lnTo>
                    <a:pt x="3467" y="1756"/>
                  </a:lnTo>
                  <a:lnTo>
                    <a:pt x="3818" y="1580"/>
                  </a:lnTo>
                  <a:lnTo>
                    <a:pt x="3862" y="1536"/>
                  </a:lnTo>
                  <a:lnTo>
                    <a:pt x="3906" y="1448"/>
                  </a:lnTo>
                  <a:lnTo>
                    <a:pt x="3906" y="1405"/>
                  </a:lnTo>
                  <a:lnTo>
                    <a:pt x="3906" y="1317"/>
                  </a:lnTo>
                  <a:lnTo>
                    <a:pt x="3862" y="1273"/>
                  </a:lnTo>
                  <a:lnTo>
                    <a:pt x="3774" y="1229"/>
                  </a:lnTo>
                  <a:lnTo>
                    <a:pt x="3731" y="1229"/>
                  </a:lnTo>
                  <a:lnTo>
                    <a:pt x="3643" y="1273"/>
                  </a:lnTo>
                  <a:lnTo>
                    <a:pt x="3379" y="1448"/>
                  </a:lnTo>
                  <a:lnTo>
                    <a:pt x="2590" y="1229"/>
                  </a:lnTo>
                  <a:lnTo>
                    <a:pt x="747" y="439"/>
                  </a:lnTo>
                  <a:lnTo>
                    <a:pt x="308" y="44"/>
                  </a:lnTo>
                  <a:lnTo>
                    <a:pt x="220" y="44"/>
                  </a:lnTo>
                  <a:lnTo>
                    <a:pt x="17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1" name="Google Shape;8011;p246"/>
            <p:cNvSpPr/>
            <p:nvPr/>
          </p:nvSpPr>
          <p:spPr>
            <a:xfrm>
              <a:off x="1765150" y="4441025"/>
              <a:ext cx="127275" cy="43900"/>
            </a:xfrm>
            <a:custGeom>
              <a:avLst/>
              <a:gdLst/>
              <a:ahLst/>
              <a:cxnLst/>
              <a:rect l="l" t="t" r="r" b="b"/>
              <a:pathLst>
                <a:path w="5091" h="1756" extrusionOk="0">
                  <a:moveTo>
                    <a:pt x="176" y="0"/>
                  </a:moveTo>
                  <a:lnTo>
                    <a:pt x="88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176"/>
                  </a:lnTo>
                  <a:lnTo>
                    <a:pt x="1" y="264"/>
                  </a:lnTo>
                  <a:lnTo>
                    <a:pt x="45" y="307"/>
                  </a:lnTo>
                  <a:lnTo>
                    <a:pt x="571" y="834"/>
                  </a:lnTo>
                  <a:lnTo>
                    <a:pt x="1624" y="1404"/>
                  </a:lnTo>
                  <a:lnTo>
                    <a:pt x="2458" y="1755"/>
                  </a:lnTo>
                  <a:lnTo>
                    <a:pt x="2546" y="1755"/>
                  </a:lnTo>
                  <a:lnTo>
                    <a:pt x="3818" y="1668"/>
                  </a:lnTo>
                  <a:lnTo>
                    <a:pt x="3906" y="1668"/>
                  </a:lnTo>
                  <a:lnTo>
                    <a:pt x="5003" y="1009"/>
                  </a:lnTo>
                  <a:lnTo>
                    <a:pt x="5047" y="966"/>
                  </a:lnTo>
                  <a:lnTo>
                    <a:pt x="5047" y="878"/>
                  </a:lnTo>
                  <a:lnTo>
                    <a:pt x="5091" y="834"/>
                  </a:lnTo>
                  <a:lnTo>
                    <a:pt x="5047" y="746"/>
                  </a:lnTo>
                  <a:lnTo>
                    <a:pt x="5003" y="702"/>
                  </a:lnTo>
                  <a:lnTo>
                    <a:pt x="4915" y="658"/>
                  </a:lnTo>
                  <a:lnTo>
                    <a:pt x="4871" y="658"/>
                  </a:lnTo>
                  <a:lnTo>
                    <a:pt x="4784" y="702"/>
                  </a:lnTo>
                  <a:lnTo>
                    <a:pt x="3774" y="1317"/>
                  </a:lnTo>
                  <a:lnTo>
                    <a:pt x="2546" y="1404"/>
                  </a:lnTo>
                  <a:lnTo>
                    <a:pt x="1756" y="1097"/>
                  </a:lnTo>
                  <a:lnTo>
                    <a:pt x="791" y="527"/>
                  </a:lnTo>
                  <a:lnTo>
                    <a:pt x="264" y="44"/>
                  </a:lnTo>
                  <a:lnTo>
                    <a:pt x="220" y="44"/>
                  </a:lnTo>
                  <a:lnTo>
                    <a:pt x="17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2" name="Google Shape;8012;p246"/>
            <p:cNvSpPr/>
            <p:nvPr/>
          </p:nvSpPr>
          <p:spPr>
            <a:xfrm>
              <a:off x="1728950" y="4366425"/>
              <a:ext cx="241375" cy="79000"/>
            </a:xfrm>
            <a:custGeom>
              <a:avLst/>
              <a:gdLst/>
              <a:ahLst/>
              <a:cxnLst/>
              <a:rect l="l" t="t" r="r" b="b"/>
              <a:pathLst>
                <a:path w="9655" h="3160" extrusionOk="0">
                  <a:moveTo>
                    <a:pt x="176" y="0"/>
                  </a:moveTo>
                  <a:lnTo>
                    <a:pt x="88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45" y="264"/>
                  </a:lnTo>
                  <a:lnTo>
                    <a:pt x="308" y="702"/>
                  </a:lnTo>
                  <a:lnTo>
                    <a:pt x="878" y="1668"/>
                  </a:lnTo>
                  <a:lnTo>
                    <a:pt x="878" y="1712"/>
                  </a:lnTo>
                  <a:lnTo>
                    <a:pt x="1756" y="2502"/>
                  </a:lnTo>
                  <a:lnTo>
                    <a:pt x="1800" y="2545"/>
                  </a:lnTo>
                  <a:lnTo>
                    <a:pt x="2853" y="2896"/>
                  </a:lnTo>
                  <a:lnTo>
                    <a:pt x="2897" y="2896"/>
                  </a:lnTo>
                  <a:lnTo>
                    <a:pt x="6232" y="3160"/>
                  </a:lnTo>
                  <a:lnTo>
                    <a:pt x="6319" y="3160"/>
                  </a:lnTo>
                  <a:lnTo>
                    <a:pt x="9567" y="1536"/>
                  </a:lnTo>
                  <a:lnTo>
                    <a:pt x="9610" y="1492"/>
                  </a:lnTo>
                  <a:lnTo>
                    <a:pt x="9654" y="1448"/>
                  </a:lnTo>
                  <a:lnTo>
                    <a:pt x="9654" y="1361"/>
                  </a:lnTo>
                  <a:lnTo>
                    <a:pt x="9654" y="1317"/>
                  </a:lnTo>
                  <a:lnTo>
                    <a:pt x="9610" y="1229"/>
                  </a:lnTo>
                  <a:lnTo>
                    <a:pt x="9523" y="1229"/>
                  </a:lnTo>
                  <a:lnTo>
                    <a:pt x="9479" y="1185"/>
                  </a:lnTo>
                  <a:lnTo>
                    <a:pt x="9391" y="1229"/>
                  </a:lnTo>
                  <a:lnTo>
                    <a:pt x="6232" y="2809"/>
                  </a:lnTo>
                  <a:lnTo>
                    <a:pt x="2941" y="2545"/>
                  </a:lnTo>
                  <a:lnTo>
                    <a:pt x="1931" y="2194"/>
                  </a:lnTo>
                  <a:lnTo>
                    <a:pt x="1142" y="1492"/>
                  </a:lnTo>
                  <a:lnTo>
                    <a:pt x="571" y="527"/>
                  </a:lnTo>
                  <a:lnTo>
                    <a:pt x="352" y="88"/>
                  </a:lnTo>
                  <a:lnTo>
                    <a:pt x="308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3" name="Google Shape;8013;p246"/>
            <p:cNvSpPr/>
            <p:nvPr/>
          </p:nvSpPr>
          <p:spPr>
            <a:xfrm>
              <a:off x="1807950" y="46790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4" name="Google Shape;8014;p246"/>
            <p:cNvSpPr/>
            <p:nvPr/>
          </p:nvSpPr>
          <p:spPr>
            <a:xfrm>
              <a:off x="1807950" y="46790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5" name="Google Shape;8015;p246"/>
            <p:cNvSpPr/>
            <p:nvPr/>
          </p:nvSpPr>
          <p:spPr>
            <a:xfrm>
              <a:off x="1490900" y="2760400"/>
              <a:ext cx="866675" cy="1925275"/>
            </a:xfrm>
            <a:custGeom>
              <a:avLst/>
              <a:gdLst/>
              <a:ahLst/>
              <a:cxnLst/>
              <a:rect l="l" t="t" r="r" b="b"/>
              <a:pathLst>
                <a:path w="34667" h="77011" extrusionOk="0">
                  <a:moveTo>
                    <a:pt x="34447" y="1"/>
                  </a:moveTo>
                  <a:lnTo>
                    <a:pt x="34359" y="44"/>
                  </a:lnTo>
                  <a:lnTo>
                    <a:pt x="31858" y="1931"/>
                  </a:lnTo>
                  <a:lnTo>
                    <a:pt x="28216" y="4915"/>
                  </a:lnTo>
                  <a:lnTo>
                    <a:pt x="25846" y="6758"/>
                  </a:lnTo>
                  <a:lnTo>
                    <a:pt x="23784" y="8426"/>
                  </a:lnTo>
                  <a:lnTo>
                    <a:pt x="20668" y="10883"/>
                  </a:lnTo>
                  <a:lnTo>
                    <a:pt x="15666" y="13077"/>
                  </a:lnTo>
                  <a:lnTo>
                    <a:pt x="15622" y="13077"/>
                  </a:lnTo>
                  <a:lnTo>
                    <a:pt x="13867" y="14174"/>
                  </a:lnTo>
                  <a:lnTo>
                    <a:pt x="13823" y="14218"/>
                  </a:lnTo>
                  <a:lnTo>
                    <a:pt x="12331" y="15622"/>
                  </a:lnTo>
                  <a:lnTo>
                    <a:pt x="12331" y="15666"/>
                  </a:lnTo>
                  <a:lnTo>
                    <a:pt x="10225" y="18386"/>
                  </a:lnTo>
                  <a:lnTo>
                    <a:pt x="9610" y="19045"/>
                  </a:lnTo>
                  <a:lnTo>
                    <a:pt x="8777" y="19571"/>
                  </a:lnTo>
                  <a:lnTo>
                    <a:pt x="8733" y="19615"/>
                  </a:lnTo>
                  <a:lnTo>
                    <a:pt x="8118" y="20229"/>
                  </a:lnTo>
                  <a:lnTo>
                    <a:pt x="8118" y="20273"/>
                  </a:lnTo>
                  <a:lnTo>
                    <a:pt x="7065" y="22204"/>
                  </a:lnTo>
                  <a:lnTo>
                    <a:pt x="7021" y="22204"/>
                  </a:lnTo>
                  <a:lnTo>
                    <a:pt x="6451" y="23915"/>
                  </a:lnTo>
                  <a:lnTo>
                    <a:pt x="6451" y="23959"/>
                  </a:lnTo>
                  <a:lnTo>
                    <a:pt x="6319" y="25583"/>
                  </a:lnTo>
                  <a:lnTo>
                    <a:pt x="6319" y="25627"/>
                  </a:lnTo>
                  <a:lnTo>
                    <a:pt x="6846" y="28347"/>
                  </a:lnTo>
                  <a:lnTo>
                    <a:pt x="6846" y="30629"/>
                  </a:lnTo>
                  <a:lnTo>
                    <a:pt x="6275" y="35631"/>
                  </a:lnTo>
                  <a:lnTo>
                    <a:pt x="5837" y="38966"/>
                  </a:lnTo>
                  <a:lnTo>
                    <a:pt x="5442" y="41819"/>
                  </a:lnTo>
                  <a:lnTo>
                    <a:pt x="5135" y="43662"/>
                  </a:lnTo>
                  <a:lnTo>
                    <a:pt x="4169" y="47699"/>
                  </a:lnTo>
                  <a:lnTo>
                    <a:pt x="3599" y="50200"/>
                  </a:lnTo>
                  <a:lnTo>
                    <a:pt x="3292" y="52087"/>
                  </a:lnTo>
                  <a:lnTo>
                    <a:pt x="2633" y="53491"/>
                  </a:lnTo>
                  <a:lnTo>
                    <a:pt x="2633" y="53535"/>
                  </a:lnTo>
                  <a:lnTo>
                    <a:pt x="2107" y="56387"/>
                  </a:lnTo>
                  <a:lnTo>
                    <a:pt x="834" y="60512"/>
                  </a:lnTo>
                  <a:lnTo>
                    <a:pt x="220" y="62837"/>
                  </a:lnTo>
                  <a:lnTo>
                    <a:pt x="1" y="63846"/>
                  </a:lnTo>
                  <a:lnTo>
                    <a:pt x="1" y="63890"/>
                  </a:lnTo>
                  <a:lnTo>
                    <a:pt x="44" y="64856"/>
                  </a:lnTo>
                  <a:lnTo>
                    <a:pt x="88" y="64987"/>
                  </a:lnTo>
                  <a:lnTo>
                    <a:pt x="2019" y="67050"/>
                  </a:lnTo>
                  <a:lnTo>
                    <a:pt x="3511" y="68629"/>
                  </a:lnTo>
                  <a:lnTo>
                    <a:pt x="5486" y="70955"/>
                  </a:lnTo>
                  <a:lnTo>
                    <a:pt x="7767" y="73412"/>
                  </a:lnTo>
                  <a:lnTo>
                    <a:pt x="9830" y="75606"/>
                  </a:lnTo>
                  <a:lnTo>
                    <a:pt x="10883" y="76967"/>
                  </a:lnTo>
                  <a:lnTo>
                    <a:pt x="10927" y="77011"/>
                  </a:lnTo>
                  <a:lnTo>
                    <a:pt x="11102" y="77011"/>
                  </a:lnTo>
                  <a:lnTo>
                    <a:pt x="11146" y="76923"/>
                  </a:lnTo>
                  <a:lnTo>
                    <a:pt x="11190" y="76879"/>
                  </a:lnTo>
                  <a:lnTo>
                    <a:pt x="11190" y="76791"/>
                  </a:lnTo>
                  <a:lnTo>
                    <a:pt x="11146" y="76747"/>
                  </a:lnTo>
                  <a:lnTo>
                    <a:pt x="10093" y="75387"/>
                  </a:lnTo>
                  <a:lnTo>
                    <a:pt x="8031" y="73149"/>
                  </a:lnTo>
                  <a:lnTo>
                    <a:pt x="5749" y="70736"/>
                  </a:lnTo>
                  <a:lnTo>
                    <a:pt x="3774" y="68410"/>
                  </a:lnTo>
                  <a:lnTo>
                    <a:pt x="2282" y="66830"/>
                  </a:lnTo>
                  <a:lnTo>
                    <a:pt x="395" y="64812"/>
                  </a:lnTo>
                  <a:lnTo>
                    <a:pt x="352" y="63890"/>
                  </a:lnTo>
                  <a:lnTo>
                    <a:pt x="571" y="62925"/>
                  </a:lnTo>
                  <a:lnTo>
                    <a:pt x="1141" y="60599"/>
                  </a:lnTo>
                  <a:lnTo>
                    <a:pt x="2458" y="56475"/>
                  </a:lnTo>
                  <a:lnTo>
                    <a:pt x="2984" y="53578"/>
                  </a:lnTo>
                  <a:lnTo>
                    <a:pt x="3599" y="52174"/>
                  </a:lnTo>
                  <a:lnTo>
                    <a:pt x="3643" y="52174"/>
                  </a:lnTo>
                  <a:lnTo>
                    <a:pt x="3950" y="50287"/>
                  </a:lnTo>
                  <a:lnTo>
                    <a:pt x="4520" y="47786"/>
                  </a:lnTo>
                  <a:lnTo>
                    <a:pt x="5442" y="43749"/>
                  </a:lnTo>
                  <a:lnTo>
                    <a:pt x="5793" y="41862"/>
                  </a:lnTo>
                  <a:lnTo>
                    <a:pt x="6188" y="39010"/>
                  </a:lnTo>
                  <a:lnTo>
                    <a:pt x="6627" y="35675"/>
                  </a:lnTo>
                  <a:lnTo>
                    <a:pt x="7197" y="30673"/>
                  </a:lnTo>
                  <a:lnTo>
                    <a:pt x="7197" y="30629"/>
                  </a:lnTo>
                  <a:lnTo>
                    <a:pt x="7197" y="28347"/>
                  </a:lnTo>
                  <a:lnTo>
                    <a:pt x="7197" y="28303"/>
                  </a:lnTo>
                  <a:lnTo>
                    <a:pt x="6670" y="25583"/>
                  </a:lnTo>
                  <a:lnTo>
                    <a:pt x="6802" y="24003"/>
                  </a:lnTo>
                  <a:lnTo>
                    <a:pt x="7372" y="22336"/>
                  </a:lnTo>
                  <a:lnTo>
                    <a:pt x="8382" y="20449"/>
                  </a:lnTo>
                  <a:lnTo>
                    <a:pt x="8996" y="19878"/>
                  </a:lnTo>
                  <a:lnTo>
                    <a:pt x="9830" y="19352"/>
                  </a:lnTo>
                  <a:lnTo>
                    <a:pt x="9874" y="19308"/>
                  </a:lnTo>
                  <a:lnTo>
                    <a:pt x="10488" y="18606"/>
                  </a:lnTo>
                  <a:lnTo>
                    <a:pt x="12594" y="15885"/>
                  </a:lnTo>
                  <a:lnTo>
                    <a:pt x="14042" y="14481"/>
                  </a:lnTo>
                  <a:lnTo>
                    <a:pt x="15798" y="13384"/>
                  </a:lnTo>
                  <a:lnTo>
                    <a:pt x="20800" y="11234"/>
                  </a:lnTo>
                  <a:lnTo>
                    <a:pt x="20844" y="11190"/>
                  </a:lnTo>
                  <a:lnTo>
                    <a:pt x="24003" y="8733"/>
                  </a:lnTo>
                  <a:lnTo>
                    <a:pt x="28435" y="5178"/>
                  </a:lnTo>
                  <a:lnTo>
                    <a:pt x="32077" y="2195"/>
                  </a:lnTo>
                  <a:lnTo>
                    <a:pt x="34578" y="308"/>
                  </a:lnTo>
                  <a:lnTo>
                    <a:pt x="34622" y="264"/>
                  </a:lnTo>
                  <a:lnTo>
                    <a:pt x="34666" y="176"/>
                  </a:lnTo>
                  <a:lnTo>
                    <a:pt x="34622" y="132"/>
                  </a:lnTo>
                  <a:lnTo>
                    <a:pt x="34622" y="44"/>
                  </a:lnTo>
                  <a:lnTo>
                    <a:pt x="3457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6" name="Google Shape;8016;p246"/>
            <p:cNvSpPr/>
            <p:nvPr/>
          </p:nvSpPr>
          <p:spPr>
            <a:xfrm>
              <a:off x="1465675" y="2732975"/>
              <a:ext cx="861175" cy="1931850"/>
            </a:xfrm>
            <a:custGeom>
              <a:avLst/>
              <a:gdLst/>
              <a:ahLst/>
              <a:cxnLst/>
              <a:rect l="l" t="t" r="r" b="b"/>
              <a:pathLst>
                <a:path w="34447" h="77274" extrusionOk="0">
                  <a:moveTo>
                    <a:pt x="34227" y="1"/>
                  </a:moveTo>
                  <a:lnTo>
                    <a:pt x="34183" y="44"/>
                  </a:lnTo>
                  <a:lnTo>
                    <a:pt x="33174" y="790"/>
                  </a:lnTo>
                  <a:lnTo>
                    <a:pt x="28435" y="4652"/>
                  </a:lnTo>
                  <a:lnTo>
                    <a:pt x="26504" y="6275"/>
                  </a:lnTo>
                  <a:lnTo>
                    <a:pt x="24705" y="7680"/>
                  </a:lnTo>
                  <a:lnTo>
                    <a:pt x="22862" y="9128"/>
                  </a:lnTo>
                  <a:lnTo>
                    <a:pt x="20931" y="10532"/>
                  </a:lnTo>
                  <a:lnTo>
                    <a:pt x="19044" y="11366"/>
                  </a:lnTo>
                  <a:lnTo>
                    <a:pt x="14876" y="12814"/>
                  </a:lnTo>
                  <a:lnTo>
                    <a:pt x="9479" y="14788"/>
                  </a:lnTo>
                  <a:lnTo>
                    <a:pt x="9435" y="14832"/>
                  </a:lnTo>
                  <a:lnTo>
                    <a:pt x="8908" y="15271"/>
                  </a:lnTo>
                  <a:lnTo>
                    <a:pt x="8864" y="15315"/>
                  </a:lnTo>
                  <a:lnTo>
                    <a:pt x="7987" y="16543"/>
                  </a:lnTo>
                  <a:lnTo>
                    <a:pt x="7943" y="16587"/>
                  </a:lnTo>
                  <a:lnTo>
                    <a:pt x="6933" y="18474"/>
                  </a:lnTo>
                  <a:lnTo>
                    <a:pt x="5968" y="20800"/>
                  </a:lnTo>
                  <a:lnTo>
                    <a:pt x="5968" y="20844"/>
                  </a:lnTo>
                  <a:lnTo>
                    <a:pt x="5441" y="23169"/>
                  </a:lnTo>
                  <a:lnTo>
                    <a:pt x="5441" y="23213"/>
                  </a:lnTo>
                  <a:lnTo>
                    <a:pt x="5398" y="24617"/>
                  </a:lnTo>
                  <a:lnTo>
                    <a:pt x="5398" y="24661"/>
                  </a:lnTo>
                  <a:lnTo>
                    <a:pt x="6319" y="29269"/>
                  </a:lnTo>
                  <a:lnTo>
                    <a:pt x="6407" y="30761"/>
                  </a:lnTo>
                  <a:lnTo>
                    <a:pt x="6144" y="34666"/>
                  </a:lnTo>
                  <a:lnTo>
                    <a:pt x="5836" y="37431"/>
                  </a:lnTo>
                  <a:lnTo>
                    <a:pt x="5485" y="40327"/>
                  </a:lnTo>
                  <a:lnTo>
                    <a:pt x="5134" y="42784"/>
                  </a:lnTo>
                  <a:lnTo>
                    <a:pt x="4871" y="44364"/>
                  </a:lnTo>
                  <a:lnTo>
                    <a:pt x="3906" y="48532"/>
                  </a:lnTo>
                  <a:lnTo>
                    <a:pt x="3423" y="51472"/>
                  </a:lnTo>
                  <a:lnTo>
                    <a:pt x="3247" y="53447"/>
                  </a:lnTo>
                  <a:lnTo>
                    <a:pt x="2633" y="55860"/>
                  </a:lnTo>
                  <a:lnTo>
                    <a:pt x="1756" y="58449"/>
                  </a:lnTo>
                  <a:lnTo>
                    <a:pt x="922" y="60775"/>
                  </a:lnTo>
                  <a:lnTo>
                    <a:pt x="922" y="60819"/>
                  </a:lnTo>
                  <a:lnTo>
                    <a:pt x="307" y="63188"/>
                  </a:lnTo>
                  <a:lnTo>
                    <a:pt x="0" y="64549"/>
                  </a:lnTo>
                  <a:lnTo>
                    <a:pt x="0" y="64592"/>
                  </a:lnTo>
                  <a:lnTo>
                    <a:pt x="44" y="66743"/>
                  </a:lnTo>
                  <a:lnTo>
                    <a:pt x="44" y="66786"/>
                  </a:lnTo>
                  <a:lnTo>
                    <a:pt x="264" y="67357"/>
                  </a:lnTo>
                  <a:lnTo>
                    <a:pt x="307" y="67401"/>
                  </a:lnTo>
                  <a:lnTo>
                    <a:pt x="3423" y="70955"/>
                  </a:lnTo>
                  <a:lnTo>
                    <a:pt x="7811" y="75650"/>
                  </a:lnTo>
                  <a:lnTo>
                    <a:pt x="9303" y="77230"/>
                  </a:lnTo>
                  <a:lnTo>
                    <a:pt x="9347" y="77274"/>
                  </a:lnTo>
                  <a:lnTo>
                    <a:pt x="9435" y="77274"/>
                  </a:lnTo>
                  <a:lnTo>
                    <a:pt x="9566" y="77230"/>
                  </a:lnTo>
                  <a:lnTo>
                    <a:pt x="9610" y="77186"/>
                  </a:lnTo>
                  <a:lnTo>
                    <a:pt x="9610" y="77098"/>
                  </a:lnTo>
                  <a:lnTo>
                    <a:pt x="9610" y="77054"/>
                  </a:lnTo>
                  <a:lnTo>
                    <a:pt x="9566" y="77011"/>
                  </a:lnTo>
                  <a:lnTo>
                    <a:pt x="3686" y="70736"/>
                  </a:lnTo>
                  <a:lnTo>
                    <a:pt x="571" y="67225"/>
                  </a:lnTo>
                  <a:lnTo>
                    <a:pt x="395" y="66699"/>
                  </a:lnTo>
                  <a:lnTo>
                    <a:pt x="351" y="64592"/>
                  </a:lnTo>
                  <a:lnTo>
                    <a:pt x="659" y="63276"/>
                  </a:lnTo>
                  <a:lnTo>
                    <a:pt x="1273" y="60906"/>
                  </a:lnTo>
                  <a:lnTo>
                    <a:pt x="2107" y="58581"/>
                  </a:lnTo>
                  <a:lnTo>
                    <a:pt x="2984" y="55992"/>
                  </a:lnTo>
                  <a:lnTo>
                    <a:pt x="3599" y="53535"/>
                  </a:lnTo>
                  <a:lnTo>
                    <a:pt x="3599" y="53491"/>
                  </a:lnTo>
                  <a:lnTo>
                    <a:pt x="3774" y="51516"/>
                  </a:lnTo>
                  <a:lnTo>
                    <a:pt x="4213" y="48576"/>
                  </a:lnTo>
                  <a:lnTo>
                    <a:pt x="5222" y="44407"/>
                  </a:lnTo>
                  <a:lnTo>
                    <a:pt x="5485" y="42828"/>
                  </a:lnTo>
                  <a:lnTo>
                    <a:pt x="5836" y="40370"/>
                  </a:lnTo>
                  <a:lnTo>
                    <a:pt x="6187" y="37474"/>
                  </a:lnTo>
                  <a:lnTo>
                    <a:pt x="6495" y="34710"/>
                  </a:lnTo>
                  <a:lnTo>
                    <a:pt x="6758" y="30805"/>
                  </a:lnTo>
                  <a:lnTo>
                    <a:pt x="6758" y="30761"/>
                  </a:lnTo>
                  <a:lnTo>
                    <a:pt x="6670" y="29225"/>
                  </a:lnTo>
                  <a:lnTo>
                    <a:pt x="5749" y="24617"/>
                  </a:lnTo>
                  <a:lnTo>
                    <a:pt x="5793" y="23257"/>
                  </a:lnTo>
                  <a:lnTo>
                    <a:pt x="6319" y="20932"/>
                  </a:lnTo>
                  <a:lnTo>
                    <a:pt x="7284" y="18606"/>
                  </a:lnTo>
                  <a:lnTo>
                    <a:pt x="8250" y="16763"/>
                  </a:lnTo>
                  <a:lnTo>
                    <a:pt x="9127" y="15534"/>
                  </a:lnTo>
                  <a:lnTo>
                    <a:pt x="9610" y="15095"/>
                  </a:lnTo>
                  <a:lnTo>
                    <a:pt x="15007" y="13165"/>
                  </a:lnTo>
                  <a:lnTo>
                    <a:pt x="19132" y="11673"/>
                  </a:lnTo>
                  <a:lnTo>
                    <a:pt x="21063" y="10839"/>
                  </a:lnTo>
                  <a:lnTo>
                    <a:pt x="21107" y="10839"/>
                  </a:lnTo>
                  <a:lnTo>
                    <a:pt x="23081" y="9435"/>
                  </a:lnTo>
                  <a:lnTo>
                    <a:pt x="24924" y="7943"/>
                  </a:lnTo>
                  <a:lnTo>
                    <a:pt x="26724" y="6539"/>
                  </a:lnTo>
                  <a:lnTo>
                    <a:pt x="28654" y="4959"/>
                  </a:lnTo>
                  <a:lnTo>
                    <a:pt x="33350" y="1054"/>
                  </a:lnTo>
                  <a:lnTo>
                    <a:pt x="34403" y="308"/>
                  </a:lnTo>
                  <a:lnTo>
                    <a:pt x="34447" y="264"/>
                  </a:lnTo>
                  <a:lnTo>
                    <a:pt x="34447" y="220"/>
                  </a:lnTo>
                  <a:lnTo>
                    <a:pt x="34447" y="132"/>
                  </a:lnTo>
                  <a:lnTo>
                    <a:pt x="34447" y="88"/>
                  </a:lnTo>
                  <a:lnTo>
                    <a:pt x="3435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7" name="Google Shape;8017;p246"/>
            <p:cNvSpPr/>
            <p:nvPr/>
          </p:nvSpPr>
          <p:spPr>
            <a:xfrm>
              <a:off x="1417400" y="2679225"/>
              <a:ext cx="851300" cy="1981225"/>
            </a:xfrm>
            <a:custGeom>
              <a:avLst/>
              <a:gdLst/>
              <a:ahLst/>
              <a:cxnLst/>
              <a:rect l="l" t="t" r="r" b="b"/>
              <a:pathLst>
                <a:path w="34052" h="79249" extrusionOk="0">
                  <a:moveTo>
                    <a:pt x="33876" y="0"/>
                  </a:moveTo>
                  <a:lnTo>
                    <a:pt x="33789" y="44"/>
                  </a:lnTo>
                  <a:lnTo>
                    <a:pt x="33745" y="44"/>
                  </a:lnTo>
                  <a:lnTo>
                    <a:pt x="31244" y="2194"/>
                  </a:lnTo>
                  <a:lnTo>
                    <a:pt x="28786" y="4213"/>
                  </a:lnTo>
                  <a:lnTo>
                    <a:pt x="26461" y="6056"/>
                  </a:lnTo>
                  <a:lnTo>
                    <a:pt x="22994" y="8645"/>
                  </a:lnTo>
                  <a:lnTo>
                    <a:pt x="21239" y="9830"/>
                  </a:lnTo>
                  <a:lnTo>
                    <a:pt x="18738" y="10883"/>
                  </a:lnTo>
                  <a:lnTo>
                    <a:pt x="15534" y="12111"/>
                  </a:lnTo>
                  <a:lnTo>
                    <a:pt x="13209" y="13472"/>
                  </a:lnTo>
                  <a:lnTo>
                    <a:pt x="10356" y="14569"/>
                  </a:lnTo>
                  <a:lnTo>
                    <a:pt x="10312" y="14569"/>
                  </a:lnTo>
                  <a:lnTo>
                    <a:pt x="8294" y="15797"/>
                  </a:lnTo>
                  <a:lnTo>
                    <a:pt x="6056" y="16938"/>
                  </a:lnTo>
                  <a:lnTo>
                    <a:pt x="3862" y="17465"/>
                  </a:lnTo>
                  <a:lnTo>
                    <a:pt x="2721" y="17684"/>
                  </a:lnTo>
                  <a:lnTo>
                    <a:pt x="2633" y="17684"/>
                  </a:lnTo>
                  <a:lnTo>
                    <a:pt x="2590" y="17772"/>
                  </a:lnTo>
                  <a:lnTo>
                    <a:pt x="2590" y="17860"/>
                  </a:lnTo>
                  <a:lnTo>
                    <a:pt x="2633" y="17948"/>
                  </a:lnTo>
                  <a:lnTo>
                    <a:pt x="3248" y="18518"/>
                  </a:lnTo>
                  <a:lnTo>
                    <a:pt x="3379" y="19045"/>
                  </a:lnTo>
                  <a:lnTo>
                    <a:pt x="3248" y="20142"/>
                  </a:lnTo>
                  <a:lnTo>
                    <a:pt x="3248" y="21195"/>
                  </a:lnTo>
                  <a:lnTo>
                    <a:pt x="3292" y="22248"/>
                  </a:lnTo>
                  <a:lnTo>
                    <a:pt x="3423" y="23257"/>
                  </a:lnTo>
                  <a:lnTo>
                    <a:pt x="3599" y="24222"/>
                  </a:lnTo>
                  <a:lnTo>
                    <a:pt x="3818" y="25232"/>
                  </a:lnTo>
                  <a:lnTo>
                    <a:pt x="4301" y="27162"/>
                  </a:lnTo>
                  <a:lnTo>
                    <a:pt x="4696" y="28698"/>
                  </a:lnTo>
                  <a:lnTo>
                    <a:pt x="5047" y="30278"/>
                  </a:lnTo>
                  <a:lnTo>
                    <a:pt x="5178" y="31112"/>
                  </a:lnTo>
                  <a:lnTo>
                    <a:pt x="5266" y="31945"/>
                  </a:lnTo>
                  <a:lnTo>
                    <a:pt x="5354" y="32779"/>
                  </a:lnTo>
                  <a:lnTo>
                    <a:pt x="5354" y="33657"/>
                  </a:lnTo>
                  <a:lnTo>
                    <a:pt x="5354" y="36202"/>
                  </a:lnTo>
                  <a:lnTo>
                    <a:pt x="5135" y="38659"/>
                  </a:lnTo>
                  <a:lnTo>
                    <a:pt x="4871" y="41029"/>
                  </a:lnTo>
                  <a:lnTo>
                    <a:pt x="4257" y="45724"/>
                  </a:lnTo>
                  <a:lnTo>
                    <a:pt x="3687" y="47962"/>
                  </a:lnTo>
                  <a:lnTo>
                    <a:pt x="3292" y="50770"/>
                  </a:lnTo>
                  <a:lnTo>
                    <a:pt x="3028" y="53315"/>
                  </a:lnTo>
                  <a:lnTo>
                    <a:pt x="2546" y="56387"/>
                  </a:lnTo>
                  <a:lnTo>
                    <a:pt x="2195" y="58449"/>
                  </a:lnTo>
                  <a:lnTo>
                    <a:pt x="1317" y="60775"/>
                  </a:lnTo>
                  <a:lnTo>
                    <a:pt x="88" y="65075"/>
                  </a:lnTo>
                  <a:lnTo>
                    <a:pt x="1" y="66874"/>
                  </a:lnTo>
                  <a:lnTo>
                    <a:pt x="1" y="66918"/>
                  </a:lnTo>
                  <a:lnTo>
                    <a:pt x="132" y="68936"/>
                  </a:lnTo>
                  <a:lnTo>
                    <a:pt x="44" y="70516"/>
                  </a:lnTo>
                  <a:lnTo>
                    <a:pt x="88" y="71569"/>
                  </a:lnTo>
                  <a:lnTo>
                    <a:pt x="132" y="71657"/>
                  </a:lnTo>
                  <a:lnTo>
                    <a:pt x="395" y="72184"/>
                  </a:lnTo>
                  <a:lnTo>
                    <a:pt x="395" y="72227"/>
                  </a:lnTo>
                  <a:lnTo>
                    <a:pt x="2633" y="74773"/>
                  </a:lnTo>
                  <a:lnTo>
                    <a:pt x="5486" y="77625"/>
                  </a:lnTo>
                  <a:lnTo>
                    <a:pt x="7153" y="79204"/>
                  </a:lnTo>
                  <a:lnTo>
                    <a:pt x="7285" y="79248"/>
                  </a:lnTo>
                  <a:lnTo>
                    <a:pt x="7329" y="79248"/>
                  </a:lnTo>
                  <a:lnTo>
                    <a:pt x="7416" y="79204"/>
                  </a:lnTo>
                  <a:lnTo>
                    <a:pt x="7460" y="79117"/>
                  </a:lnTo>
                  <a:lnTo>
                    <a:pt x="7460" y="79073"/>
                  </a:lnTo>
                  <a:lnTo>
                    <a:pt x="7416" y="78985"/>
                  </a:lnTo>
                  <a:lnTo>
                    <a:pt x="7416" y="78941"/>
                  </a:lnTo>
                  <a:lnTo>
                    <a:pt x="5705" y="77361"/>
                  </a:lnTo>
                  <a:lnTo>
                    <a:pt x="2853" y="74553"/>
                  </a:lnTo>
                  <a:lnTo>
                    <a:pt x="703" y="72008"/>
                  </a:lnTo>
                  <a:lnTo>
                    <a:pt x="439" y="71525"/>
                  </a:lnTo>
                  <a:lnTo>
                    <a:pt x="395" y="70516"/>
                  </a:lnTo>
                  <a:lnTo>
                    <a:pt x="483" y="68936"/>
                  </a:lnTo>
                  <a:lnTo>
                    <a:pt x="352" y="66874"/>
                  </a:lnTo>
                  <a:lnTo>
                    <a:pt x="439" y="65119"/>
                  </a:lnTo>
                  <a:lnTo>
                    <a:pt x="1624" y="60862"/>
                  </a:lnTo>
                  <a:lnTo>
                    <a:pt x="2502" y="58537"/>
                  </a:lnTo>
                  <a:lnTo>
                    <a:pt x="2502" y="58493"/>
                  </a:lnTo>
                  <a:lnTo>
                    <a:pt x="2897" y="56431"/>
                  </a:lnTo>
                  <a:lnTo>
                    <a:pt x="3379" y="53359"/>
                  </a:lnTo>
                  <a:lnTo>
                    <a:pt x="3643" y="50814"/>
                  </a:lnTo>
                  <a:lnTo>
                    <a:pt x="4038" y="48049"/>
                  </a:lnTo>
                  <a:lnTo>
                    <a:pt x="4608" y="45812"/>
                  </a:lnTo>
                  <a:lnTo>
                    <a:pt x="5222" y="41072"/>
                  </a:lnTo>
                  <a:lnTo>
                    <a:pt x="5486" y="38703"/>
                  </a:lnTo>
                  <a:lnTo>
                    <a:pt x="5705" y="36246"/>
                  </a:lnTo>
                  <a:lnTo>
                    <a:pt x="5705" y="33657"/>
                  </a:lnTo>
                  <a:lnTo>
                    <a:pt x="5705" y="32779"/>
                  </a:lnTo>
                  <a:lnTo>
                    <a:pt x="5617" y="31901"/>
                  </a:lnTo>
                  <a:lnTo>
                    <a:pt x="5530" y="31068"/>
                  </a:lnTo>
                  <a:lnTo>
                    <a:pt x="5398" y="30234"/>
                  </a:lnTo>
                  <a:lnTo>
                    <a:pt x="5047" y="28610"/>
                  </a:lnTo>
                  <a:lnTo>
                    <a:pt x="4652" y="27075"/>
                  </a:lnTo>
                  <a:lnTo>
                    <a:pt x="4169" y="25100"/>
                  </a:lnTo>
                  <a:lnTo>
                    <a:pt x="3950" y="24135"/>
                  </a:lnTo>
                  <a:lnTo>
                    <a:pt x="3774" y="23169"/>
                  </a:lnTo>
                  <a:lnTo>
                    <a:pt x="3643" y="22160"/>
                  </a:lnTo>
                  <a:lnTo>
                    <a:pt x="3599" y="21151"/>
                  </a:lnTo>
                  <a:lnTo>
                    <a:pt x="3599" y="20142"/>
                  </a:lnTo>
                  <a:lnTo>
                    <a:pt x="3730" y="19045"/>
                  </a:lnTo>
                  <a:lnTo>
                    <a:pt x="3730" y="19001"/>
                  </a:lnTo>
                  <a:lnTo>
                    <a:pt x="3555" y="18386"/>
                  </a:lnTo>
                  <a:lnTo>
                    <a:pt x="3511" y="18299"/>
                  </a:lnTo>
                  <a:lnTo>
                    <a:pt x="3116" y="17948"/>
                  </a:lnTo>
                  <a:lnTo>
                    <a:pt x="3906" y="17816"/>
                  </a:lnTo>
                  <a:lnTo>
                    <a:pt x="6144" y="17289"/>
                  </a:lnTo>
                  <a:lnTo>
                    <a:pt x="6188" y="17289"/>
                  </a:lnTo>
                  <a:lnTo>
                    <a:pt x="8470" y="16105"/>
                  </a:lnTo>
                  <a:lnTo>
                    <a:pt x="10488" y="14876"/>
                  </a:lnTo>
                  <a:lnTo>
                    <a:pt x="13340" y="13823"/>
                  </a:lnTo>
                  <a:lnTo>
                    <a:pt x="13384" y="13779"/>
                  </a:lnTo>
                  <a:lnTo>
                    <a:pt x="15666" y="12419"/>
                  </a:lnTo>
                  <a:lnTo>
                    <a:pt x="18869" y="11234"/>
                  </a:lnTo>
                  <a:lnTo>
                    <a:pt x="21370" y="10181"/>
                  </a:lnTo>
                  <a:lnTo>
                    <a:pt x="21414" y="10137"/>
                  </a:lnTo>
                  <a:lnTo>
                    <a:pt x="23213" y="8952"/>
                  </a:lnTo>
                  <a:lnTo>
                    <a:pt x="26680" y="6363"/>
                  </a:lnTo>
                  <a:lnTo>
                    <a:pt x="29006" y="4476"/>
                  </a:lnTo>
                  <a:lnTo>
                    <a:pt x="31463" y="2458"/>
                  </a:lnTo>
                  <a:lnTo>
                    <a:pt x="33964" y="308"/>
                  </a:lnTo>
                  <a:lnTo>
                    <a:pt x="34008" y="264"/>
                  </a:lnTo>
                  <a:lnTo>
                    <a:pt x="34052" y="220"/>
                  </a:lnTo>
                  <a:lnTo>
                    <a:pt x="34008" y="132"/>
                  </a:lnTo>
                  <a:lnTo>
                    <a:pt x="34008" y="88"/>
                  </a:lnTo>
                  <a:lnTo>
                    <a:pt x="33920" y="44"/>
                  </a:lnTo>
                  <a:lnTo>
                    <a:pt x="3387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8" name="Google Shape;8018;p246"/>
            <p:cNvSpPr/>
            <p:nvPr/>
          </p:nvSpPr>
          <p:spPr>
            <a:xfrm>
              <a:off x="1386675" y="2654000"/>
              <a:ext cx="852425" cy="2016325"/>
            </a:xfrm>
            <a:custGeom>
              <a:avLst/>
              <a:gdLst/>
              <a:ahLst/>
              <a:cxnLst/>
              <a:rect l="l" t="t" r="r" b="b"/>
              <a:pathLst>
                <a:path w="34097" h="80653" extrusionOk="0">
                  <a:moveTo>
                    <a:pt x="33877" y="0"/>
                  </a:moveTo>
                  <a:lnTo>
                    <a:pt x="33833" y="44"/>
                  </a:lnTo>
                  <a:lnTo>
                    <a:pt x="30849" y="2545"/>
                  </a:lnTo>
                  <a:lnTo>
                    <a:pt x="28392" y="4564"/>
                  </a:lnTo>
                  <a:lnTo>
                    <a:pt x="26022" y="6407"/>
                  </a:lnTo>
                  <a:lnTo>
                    <a:pt x="23960" y="7899"/>
                  </a:lnTo>
                  <a:lnTo>
                    <a:pt x="22029" y="9259"/>
                  </a:lnTo>
                  <a:lnTo>
                    <a:pt x="19835" y="10224"/>
                  </a:lnTo>
                  <a:lnTo>
                    <a:pt x="17114" y="11365"/>
                  </a:lnTo>
                  <a:lnTo>
                    <a:pt x="17070" y="11365"/>
                  </a:lnTo>
                  <a:lnTo>
                    <a:pt x="15096" y="12725"/>
                  </a:lnTo>
                  <a:lnTo>
                    <a:pt x="13999" y="13428"/>
                  </a:lnTo>
                  <a:lnTo>
                    <a:pt x="13121" y="13691"/>
                  </a:lnTo>
                  <a:lnTo>
                    <a:pt x="13077" y="13691"/>
                  </a:lnTo>
                  <a:lnTo>
                    <a:pt x="12287" y="14086"/>
                  </a:lnTo>
                  <a:lnTo>
                    <a:pt x="9084" y="15929"/>
                  </a:lnTo>
                  <a:lnTo>
                    <a:pt x="7066" y="17026"/>
                  </a:lnTo>
                  <a:lnTo>
                    <a:pt x="4082" y="17684"/>
                  </a:lnTo>
                  <a:lnTo>
                    <a:pt x="3994" y="17728"/>
                  </a:lnTo>
                  <a:lnTo>
                    <a:pt x="2414" y="18737"/>
                  </a:lnTo>
                  <a:lnTo>
                    <a:pt x="2370" y="18825"/>
                  </a:lnTo>
                  <a:lnTo>
                    <a:pt x="2019" y="19439"/>
                  </a:lnTo>
                  <a:lnTo>
                    <a:pt x="1976" y="19571"/>
                  </a:lnTo>
                  <a:lnTo>
                    <a:pt x="2195" y="21414"/>
                  </a:lnTo>
                  <a:lnTo>
                    <a:pt x="2195" y="21458"/>
                  </a:lnTo>
                  <a:lnTo>
                    <a:pt x="3292" y="25451"/>
                  </a:lnTo>
                  <a:lnTo>
                    <a:pt x="4170" y="28479"/>
                  </a:lnTo>
                  <a:lnTo>
                    <a:pt x="4872" y="31813"/>
                  </a:lnTo>
                  <a:lnTo>
                    <a:pt x="5135" y="35017"/>
                  </a:lnTo>
                  <a:lnTo>
                    <a:pt x="5091" y="38001"/>
                  </a:lnTo>
                  <a:lnTo>
                    <a:pt x="4872" y="40590"/>
                  </a:lnTo>
                  <a:lnTo>
                    <a:pt x="4652" y="42784"/>
                  </a:lnTo>
                  <a:lnTo>
                    <a:pt x="4301" y="45636"/>
                  </a:lnTo>
                  <a:lnTo>
                    <a:pt x="3599" y="49278"/>
                  </a:lnTo>
                  <a:lnTo>
                    <a:pt x="3292" y="52130"/>
                  </a:lnTo>
                  <a:lnTo>
                    <a:pt x="2809" y="55202"/>
                  </a:lnTo>
                  <a:lnTo>
                    <a:pt x="2414" y="57834"/>
                  </a:lnTo>
                  <a:lnTo>
                    <a:pt x="2063" y="59897"/>
                  </a:lnTo>
                  <a:lnTo>
                    <a:pt x="1317" y="61828"/>
                  </a:lnTo>
                  <a:lnTo>
                    <a:pt x="1273" y="61828"/>
                  </a:lnTo>
                  <a:lnTo>
                    <a:pt x="571" y="64504"/>
                  </a:lnTo>
                  <a:lnTo>
                    <a:pt x="527" y="64548"/>
                  </a:lnTo>
                  <a:lnTo>
                    <a:pt x="264" y="66391"/>
                  </a:lnTo>
                  <a:lnTo>
                    <a:pt x="264" y="66435"/>
                  </a:lnTo>
                  <a:lnTo>
                    <a:pt x="352" y="69243"/>
                  </a:lnTo>
                  <a:lnTo>
                    <a:pt x="45" y="73149"/>
                  </a:lnTo>
                  <a:lnTo>
                    <a:pt x="1" y="73807"/>
                  </a:lnTo>
                  <a:lnTo>
                    <a:pt x="1" y="73895"/>
                  </a:lnTo>
                  <a:lnTo>
                    <a:pt x="45" y="73939"/>
                  </a:lnTo>
                  <a:lnTo>
                    <a:pt x="4564" y="78195"/>
                  </a:lnTo>
                  <a:lnTo>
                    <a:pt x="7285" y="80608"/>
                  </a:lnTo>
                  <a:lnTo>
                    <a:pt x="7417" y="80652"/>
                  </a:lnTo>
                  <a:lnTo>
                    <a:pt x="7504" y="80652"/>
                  </a:lnTo>
                  <a:lnTo>
                    <a:pt x="7548" y="80608"/>
                  </a:lnTo>
                  <a:lnTo>
                    <a:pt x="7592" y="80521"/>
                  </a:lnTo>
                  <a:lnTo>
                    <a:pt x="7592" y="80477"/>
                  </a:lnTo>
                  <a:lnTo>
                    <a:pt x="7592" y="80389"/>
                  </a:lnTo>
                  <a:lnTo>
                    <a:pt x="7548" y="80345"/>
                  </a:lnTo>
                  <a:lnTo>
                    <a:pt x="4828" y="77932"/>
                  </a:lnTo>
                  <a:lnTo>
                    <a:pt x="352" y="73763"/>
                  </a:lnTo>
                  <a:lnTo>
                    <a:pt x="703" y="69287"/>
                  </a:lnTo>
                  <a:lnTo>
                    <a:pt x="703" y="69243"/>
                  </a:lnTo>
                  <a:lnTo>
                    <a:pt x="615" y="66435"/>
                  </a:lnTo>
                  <a:lnTo>
                    <a:pt x="879" y="64592"/>
                  </a:lnTo>
                  <a:lnTo>
                    <a:pt x="1624" y="61959"/>
                  </a:lnTo>
                  <a:lnTo>
                    <a:pt x="2414" y="59985"/>
                  </a:lnTo>
                  <a:lnTo>
                    <a:pt x="2414" y="59941"/>
                  </a:lnTo>
                  <a:lnTo>
                    <a:pt x="2765" y="57878"/>
                  </a:lnTo>
                  <a:lnTo>
                    <a:pt x="3160" y="55246"/>
                  </a:lnTo>
                  <a:lnTo>
                    <a:pt x="3643" y="52174"/>
                  </a:lnTo>
                  <a:lnTo>
                    <a:pt x="3950" y="49366"/>
                  </a:lnTo>
                  <a:lnTo>
                    <a:pt x="4652" y="45680"/>
                  </a:lnTo>
                  <a:lnTo>
                    <a:pt x="5003" y="42827"/>
                  </a:lnTo>
                  <a:lnTo>
                    <a:pt x="5223" y="40633"/>
                  </a:lnTo>
                  <a:lnTo>
                    <a:pt x="5442" y="38001"/>
                  </a:lnTo>
                  <a:lnTo>
                    <a:pt x="5486" y="35017"/>
                  </a:lnTo>
                  <a:lnTo>
                    <a:pt x="5223" y="31770"/>
                  </a:lnTo>
                  <a:lnTo>
                    <a:pt x="5179" y="31726"/>
                  </a:lnTo>
                  <a:lnTo>
                    <a:pt x="4521" y="28391"/>
                  </a:lnTo>
                  <a:lnTo>
                    <a:pt x="3643" y="25319"/>
                  </a:lnTo>
                  <a:lnTo>
                    <a:pt x="2546" y="21370"/>
                  </a:lnTo>
                  <a:lnTo>
                    <a:pt x="2327" y="19571"/>
                  </a:lnTo>
                  <a:lnTo>
                    <a:pt x="2678" y="19044"/>
                  </a:lnTo>
                  <a:lnTo>
                    <a:pt x="4170" y="18035"/>
                  </a:lnTo>
                  <a:lnTo>
                    <a:pt x="7197" y="17333"/>
                  </a:lnTo>
                  <a:lnTo>
                    <a:pt x="7241" y="17333"/>
                  </a:lnTo>
                  <a:lnTo>
                    <a:pt x="9260" y="16236"/>
                  </a:lnTo>
                  <a:lnTo>
                    <a:pt x="12419" y="14393"/>
                  </a:lnTo>
                  <a:lnTo>
                    <a:pt x="13209" y="13998"/>
                  </a:lnTo>
                  <a:lnTo>
                    <a:pt x="14087" y="13779"/>
                  </a:lnTo>
                  <a:lnTo>
                    <a:pt x="14174" y="13779"/>
                  </a:lnTo>
                  <a:lnTo>
                    <a:pt x="15315" y="12989"/>
                  </a:lnTo>
                  <a:lnTo>
                    <a:pt x="17246" y="11672"/>
                  </a:lnTo>
                  <a:lnTo>
                    <a:pt x="19967" y="10531"/>
                  </a:lnTo>
                  <a:lnTo>
                    <a:pt x="22161" y="9566"/>
                  </a:lnTo>
                  <a:lnTo>
                    <a:pt x="22204" y="9566"/>
                  </a:lnTo>
                  <a:lnTo>
                    <a:pt x="24179" y="8206"/>
                  </a:lnTo>
                  <a:lnTo>
                    <a:pt x="26198" y="6670"/>
                  </a:lnTo>
                  <a:lnTo>
                    <a:pt x="28611" y="4827"/>
                  </a:lnTo>
                  <a:lnTo>
                    <a:pt x="31068" y="2809"/>
                  </a:lnTo>
                  <a:lnTo>
                    <a:pt x="34052" y="307"/>
                  </a:lnTo>
                  <a:lnTo>
                    <a:pt x="34096" y="263"/>
                  </a:lnTo>
                  <a:lnTo>
                    <a:pt x="34096" y="176"/>
                  </a:lnTo>
                  <a:lnTo>
                    <a:pt x="34096" y="132"/>
                  </a:lnTo>
                  <a:lnTo>
                    <a:pt x="34052" y="44"/>
                  </a:lnTo>
                  <a:lnTo>
                    <a:pt x="3400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9" name="Google Shape;8019;p246"/>
            <p:cNvSpPr/>
            <p:nvPr/>
          </p:nvSpPr>
          <p:spPr>
            <a:xfrm>
              <a:off x="1355975" y="2603525"/>
              <a:ext cx="827175" cy="2027300"/>
            </a:xfrm>
            <a:custGeom>
              <a:avLst/>
              <a:gdLst/>
              <a:ahLst/>
              <a:cxnLst/>
              <a:rect l="l" t="t" r="r" b="b"/>
              <a:pathLst>
                <a:path w="33087" h="81092" extrusionOk="0">
                  <a:moveTo>
                    <a:pt x="32823" y="1"/>
                  </a:moveTo>
                  <a:lnTo>
                    <a:pt x="32779" y="45"/>
                  </a:lnTo>
                  <a:lnTo>
                    <a:pt x="32735" y="88"/>
                  </a:lnTo>
                  <a:lnTo>
                    <a:pt x="31989" y="2414"/>
                  </a:lnTo>
                  <a:lnTo>
                    <a:pt x="31463" y="3072"/>
                  </a:lnTo>
                  <a:lnTo>
                    <a:pt x="29663" y="4608"/>
                  </a:lnTo>
                  <a:lnTo>
                    <a:pt x="27250" y="6451"/>
                  </a:lnTo>
                  <a:lnTo>
                    <a:pt x="24881" y="8162"/>
                  </a:lnTo>
                  <a:lnTo>
                    <a:pt x="22774" y="9698"/>
                  </a:lnTo>
                  <a:lnTo>
                    <a:pt x="18693" y="11673"/>
                  </a:lnTo>
                  <a:lnTo>
                    <a:pt x="16499" y="13253"/>
                  </a:lnTo>
                  <a:lnTo>
                    <a:pt x="15183" y="14262"/>
                  </a:lnTo>
                  <a:lnTo>
                    <a:pt x="13867" y="14701"/>
                  </a:lnTo>
                  <a:lnTo>
                    <a:pt x="13823" y="14701"/>
                  </a:lnTo>
                  <a:lnTo>
                    <a:pt x="11716" y="15842"/>
                  </a:lnTo>
                  <a:lnTo>
                    <a:pt x="9873" y="17114"/>
                  </a:lnTo>
                  <a:lnTo>
                    <a:pt x="8074" y="18036"/>
                  </a:lnTo>
                  <a:lnTo>
                    <a:pt x="5617" y="18694"/>
                  </a:lnTo>
                  <a:lnTo>
                    <a:pt x="5573" y="18694"/>
                  </a:lnTo>
                  <a:lnTo>
                    <a:pt x="3642" y="19703"/>
                  </a:lnTo>
                  <a:lnTo>
                    <a:pt x="2107" y="20668"/>
                  </a:lnTo>
                  <a:lnTo>
                    <a:pt x="1492" y="21239"/>
                  </a:lnTo>
                  <a:lnTo>
                    <a:pt x="1448" y="21283"/>
                  </a:lnTo>
                  <a:lnTo>
                    <a:pt x="1273" y="21897"/>
                  </a:lnTo>
                  <a:lnTo>
                    <a:pt x="1273" y="21985"/>
                  </a:lnTo>
                  <a:lnTo>
                    <a:pt x="3116" y="27294"/>
                  </a:lnTo>
                  <a:lnTo>
                    <a:pt x="3993" y="30454"/>
                  </a:lnTo>
                  <a:lnTo>
                    <a:pt x="4213" y="31463"/>
                  </a:lnTo>
                  <a:lnTo>
                    <a:pt x="4432" y="32472"/>
                  </a:lnTo>
                  <a:lnTo>
                    <a:pt x="4608" y="33481"/>
                  </a:lnTo>
                  <a:lnTo>
                    <a:pt x="4739" y="34535"/>
                  </a:lnTo>
                  <a:lnTo>
                    <a:pt x="4827" y="35544"/>
                  </a:lnTo>
                  <a:lnTo>
                    <a:pt x="4871" y="36553"/>
                  </a:lnTo>
                  <a:lnTo>
                    <a:pt x="4915" y="37562"/>
                  </a:lnTo>
                  <a:lnTo>
                    <a:pt x="4915" y="38572"/>
                  </a:lnTo>
                  <a:lnTo>
                    <a:pt x="4871" y="40590"/>
                  </a:lnTo>
                  <a:lnTo>
                    <a:pt x="4695" y="42652"/>
                  </a:lnTo>
                  <a:lnTo>
                    <a:pt x="4520" y="44671"/>
                  </a:lnTo>
                  <a:lnTo>
                    <a:pt x="4301" y="46777"/>
                  </a:lnTo>
                  <a:lnTo>
                    <a:pt x="4257" y="47523"/>
                  </a:lnTo>
                  <a:lnTo>
                    <a:pt x="3686" y="50814"/>
                  </a:lnTo>
                  <a:lnTo>
                    <a:pt x="3247" y="53754"/>
                  </a:lnTo>
                  <a:lnTo>
                    <a:pt x="2809" y="57001"/>
                  </a:lnTo>
                  <a:lnTo>
                    <a:pt x="2282" y="60468"/>
                  </a:lnTo>
                  <a:lnTo>
                    <a:pt x="1799" y="62530"/>
                  </a:lnTo>
                  <a:lnTo>
                    <a:pt x="1097" y="64944"/>
                  </a:lnTo>
                  <a:lnTo>
                    <a:pt x="439" y="67620"/>
                  </a:lnTo>
                  <a:lnTo>
                    <a:pt x="439" y="67664"/>
                  </a:lnTo>
                  <a:lnTo>
                    <a:pt x="395" y="69200"/>
                  </a:lnTo>
                  <a:lnTo>
                    <a:pt x="88" y="73237"/>
                  </a:lnTo>
                  <a:lnTo>
                    <a:pt x="0" y="75255"/>
                  </a:lnTo>
                  <a:lnTo>
                    <a:pt x="0" y="75299"/>
                  </a:lnTo>
                  <a:lnTo>
                    <a:pt x="395" y="76879"/>
                  </a:lnTo>
                  <a:lnTo>
                    <a:pt x="439" y="77011"/>
                  </a:lnTo>
                  <a:lnTo>
                    <a:pt x="5222" y="81048"/>
                  </a:lnTo>
                  <a:lnTo>
                    <a:pt x="5310" y="81092"/>
                  </a:lnTo>
                  <a:lnTo>
                    <a:pt x="5398" y="81048"/>
                  </a:lnTo>
                  <a:lnTo>
                    <a:pt x="5441" y="81004"/>
                  </a:lnTo>
                  <a:lnTo>
                    <a:pt x="5485" y="80960"/>
                  </a:lnTo>
                  <a:lnTo>
                    <a:pt x="5485" y="80916"/>
                  </a:lnTo>
                  <a:lnTo>
                    <a:pt x="5485" y="80828"/>
                  </a:lnTo>
                  <a:lnTo>
                    <a:pt x="5441" y="80784"/>
                  </a:lnTo>
                  <a:lnTo>
                    <a:pt x="702" y="76747"/>
                  </a:lnTo>
                  <a:lnTo>
                    <a:pt x="351" y="75255"/>
                  </a:lnTo>
                  <a:lnTo>
                    <a:pt x="439" y="73281"/>
                  </a:lnTo>
                  <a:lnTo>
                    <a:pt x="746" y="69200"/>
                  </a:lnTo>
                  <a:lnTo>
                    <a:pt x="790" y="67664"/>
                  </a:lnTo>
                  <a:lnTo>
                    <a:pt x="1404" y="65031"/>
                  </a:lnTo>
                  <a:lnTo>
                    <a:pt x="2150" y="62618"/>
                  </a:lnTo>
                  <a:lnTo>
                    <a:pt x="2633" y="60556"/>
                  </a:lnTo>
                  <a:lnTo>
                    <a:pt x="3160" y="57045"/>
                  </a:lnTo>
                  <a:lnTo>
                    <a:pt x="3598" y="53798"/>
                  </a:lnTo>
                  <a:lnTo>
                    <a:pt x="4037" y="50902"/>
                  </a:lnTo>
                  <a:lnTo>
                    <a:pt x="4564" y="47567"/>
                  </a:lnTo>
                  <a:lnTo>
                    <a:pt x="4652" y="46821"/>
                  </a:lnTo>
                  <a:lnTo>
                    <a:pt x="4871" y="44715"/>
                  </a:lnTo>
                  <a:lnTo>
                    <a:pt x="5047" y="42652"/>
                  </a:lnTo>
                  <a:lnTo>
                    <a:pt x="5222" y="40590"/>
                  </a:lnTo>
                  <a:lnTo>
                    <a:pt x="5266" y="38528"/>
                  </a:lnTo>
                  <a:lnTo>
                    <a:pt x="5266" y="37518"/>
                  </a:lnTo>
                  <a:lnTo>
                    <a:pt x="5222" y="36509"/>
                  </a:lnTo>
                  <a:lnTo>
                    <a:pt x="5178" y="35500"/>
                  </a:lnTo>
                  <a:lnTo>
                    <a:pt x="5090" y="34447"/>
                  </a:lnTo>
                  <a:lnTo>
                    <a:pt x="4959" y="33438"/>
                  </a:lnTo>
                  <a:lnTo>
                    <a:pt x="4783" y="32428"/>
                  </a:lnTo>
                  <a:lnTo>
                    <a:pt x="4564" y="31375"/>
                  </a:lnTo>
                  <a:lnTo>
                    <a:pt x="4301" y="30366"/>
                  </a:lnTo>
                  <a:lnTo>
                    <a:pt x="3423" y="27207"/>
                  </a:lnTo>
                  <a:lnTo>
                    <a:pt x="1624" y="21941"/>
                  </a:lnTo>
                  <a:lnTo>
                    <a:pt x="1755" y="21458"/>
                  </a:lnTo>
                  <a:lnTo>
                    <a:pt x="2326" y="20932"/>
                  </a:lnTo>
                  <a:lnTo>
                    <a:pt x="3818" y="20010"/>
                  </a:lnTo>
                  <a:lnTo>
                    <a:pt x="5705" y="19001"/>
                  </a:lnTo>
                  <a:lnTo>
                    <a:pt x="8206" y="18387"/>
                  </a:lnTo>
                  <a:lnTo>
                    <a:pt x="8206" y="18343"/>
                  </a:lnTo>
                  <a:lnTo>
                    <a:pt x="10049" y="17421"/>
                  </a:lnTo>
                  <a:lnTo>
                    <a:pt x="11892" y="16149"/>
                  </a:lnTo>
                  <a:lnTo>
                    <a:pt x="13954" y="15008"/>
                  </a:lnTo>
                  <a:lnTo>
                    <a:pt x="15315" y="14613"/>
                  </a:lnTo>
                  <a:lnTo>
                    <a:pt x="15402" y="14569"/>
                  </a:lnTo>
                  <a:lnTo>
                    <a:pt x="16719" y="13516"/>
                  </a:lnTo>
                  <a:lnTo>
                    <a:pt x="18869" y="11980"/>
                  </a:lnTo>
                  <a:lnTo>
                    <a:pt x="22906" y="10005"/>
                  </a:lnTo>
                  <a:lnTo>
                    <a:pt x="22950" y="9962"/>
                  </a:lnTo>
                  <a:lnTo>
                    <a:pt x="25100" y="8470"/>
                  </a:lnTo>
                  <a:lnTo>
                    <a:pt x="27469" y="6758"/>
                  </a:lnTo>
                  <a:lnTo>
                    <a:pt x="29883" y="4871"/>
                  </a:lnTo>
                  <a:lnTo>
                    <a:pt x="31726" y="3336"/>
                  </a:lnTo>
                  <a:lnTo>
                    <a:pt x="31726" y="3292"/>
                  </a:lnTo>
                  <a:lnTo>
                    <a:pt x="32296" y="2590"/>
                  </a:lnTo>
                  <a:lnTo>
                    <a:pt x="32296" y="2546"/>
                  </a:lnTo>
                  <a:lnTo>
                    <a:pt x="33042" y="220"/>
                  </a:lnTo>
                  <a:lnTo>
                    <a:pt x="33086" y="132"/>
                  </a:lnTo>
                  <a:lnTo>
                    <a:pt x="33042" y="88"/>
                  </a:lnTo>
                  <a:lnTo>
                    <a:pt x="3299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0" name="Google Shape;8020;p246"/>
            <p:cNvSpPr/>
            <p:nvPr/>
          </p:nvSpPr>
          <p:spPr>
            <a:xfrm>
              <a:off x="1323050" y="2546475"/>
              <a:ext cx="796475" cy="2115075"/>
            </a:xfrm>
            <a:custGeom>
              <a:avLst/>
              <a:gdLst/>
              <a:ahLst/>
              <a:cxnLst/>
              <a:rect l="l" t="t" r="r" b="b"/>
              <a:pathLst>
                <a:path w="31859" h="84603" extrusionOk="0">
                  <a:moveTo>
                    <a:pt x="31639" y="1"/>
                  </a:moveTo>
                  <a:lnTo>
                    <a:pt x="31595" y="45"/>
                  </a:lnTo>
                  <a:lnTo>
                    <a:pt x="31288" y="352"/>
                  </a:lnTo>
                  <a:lnTo>
                    <a:pt x="31244" y="440"/>
                  </a:lnTo>
                  <a:lnTo>
                    <a:pt x="30322" y="3775"/>
                  </a:lnTo>
                  <a:lnTo>
                    <a:pt x="29006" y="6276"/>
                  </a:lnTo>
                  <a:lnTo>
                    <a:pt x="25890" y="8689"/>
                  </a:lnTo>
                  <a:lnTo>
                    <a:pt x="23609" y="10357"/>
                  </a:lnTo>
                  <a:lnTo>
                    <a:pt x="20361" y="12200"/>
                  </a:lnTo>
                  <a:lnTo>
                    <a:pt x="17992" y="14043"/>
                  </a:lnTo>
                  <a:lnTo>
                    <a:pt x="16456" y="15315"/>
                  </a:lnTo>
                  <a:lnTo>
                    <a:pt x="14525" y="16061"/>
                  </a:lnTo>
                  <a:lnTo>
                    <a:pt x="14481" y="16061"/>
                  </a:lnTo>
                  <a:lnTo>
                    <a:pt x="10752" y="18518"/>
                  </a:lnTo>
                  <a:lnTo>
                    <a:pt x="8952" y="19484"/>
                  </a:lnTo>
                  <a:lnTo>
                    <a:pt x="6890" y="20010"/>
                  </a:lnTo>
                  <a:lnTo>
                    <a:pt x="6802" y="20010"/>
                  </a:lnTo>
                  <a:lnTo>
                    <a:pt x="3862" y="21722"/>
                  </a:lnTo>
                  <a:lnTo>
                    <a:pt x="1229" y="23258"/>
                  </a:lnTo>
                  <a:lnTo>
                    <a:pt x="835" y="23433"/>
                  </a:lnTo>
                  <a:lnTo>
                    <a:pt x="747" y="23477"/>
                  </a:lnTo>
                  <a:lnTo>
                    <a:pt x="703" y="23521"/>
                  </a:lnTo>
                  <a:lnTo>
                    <a:pt x="703" y="23609"/>
                  </a:lnTo>
                  <a:lnTo>
                    <a:pt x="747" y="23696"/>
                  </a:lnTo>
                  <a:lnTo>
                    <a:pt x="1624" y="24837"/>
                  </a:lnTo>
                  <a:lnTo>
                    <a:pt x="3380" y="30454"/>
                  </a:lnTo>
                  <a:lnTo>
                    <a:pt x="4126" y="33262"/>
                  </a:lnTo>
                  <a:lnTo>
                    <a:pt x="4652" y="36641"/>
                  </a:lnTo>
                  <a:lnTo>
                    <a:pt x="4784" y="40327"/>
                  </a:lnTo>
                  <a:lnTo>
                    <a:pt x="4696" y="43881"/>
                  </a:lnTo>
                  <a:lnTo>
                    <a:pt x="4608" y="45154"/>
                  </a:lnTo>
                  <a:lnTo>
                    <a:pt x="4521" y="46382"/>
                  </a:lnTo>
                  <a:lnTo>
                    <a:pt x="4301" y="48840"/>
                  </a:lnTo>
                  <a:lnTo>
                    <a:pt x="3994" y="51297"/>
                  </a:lnTo>
                  <a:lnTo>
                    <a:pt x="3687" y="53667"/>
                  </a:lnTo>
                  <a:lnTo>
                    <a:pt x="3292" y="56431"/>
                  </a:lnTo>
                  <a:lnTo>
                    <a:pt x="2985" y="59195"/>
                  </a:lnTo>
                  <a:lnTo>
                    <a:pt x="2590" y="61653"/>
                  </a:lnTo>
                  <a:lnTo>
                    <a:pt x="2283" y="63276"/>
                  </a:lnTo>
                  <a:lnTo>
                    <a:pt x="1668" y="65514"/>
                  </a:lnTo>
                  <a:lnTo>
                    <a:pt x="1098" y="67577"/>
                  </a:lnTo>
                  <a:lnTo>
                    <a:pt x="703" y="69551"/>
                  </a:lnTo>
                  <a:lnTo>
                    <a:pt x="352" y="71394"/>
                  </a:lnTo>
                  <a:lnTo>
                    <a:pt x="132" y="73106"/>
                  </a:lnTo>
                  <a:lnTo>
                    <a:pt x="45" y="74685"/>
                  </a:lnTo>
                  <a:lnTo>
                    <a:pt x="1" y="75431"/>
                  </a:lnTo>
                  <a:lnTo>
                    <a:pt x="45" y="76133"/>
                  </a:lnTo>
                  <a:lnTo>
                    <a:pt x="45" y="76835"/>
                  </a:lnTo>
                  <a:lnTo>
                    <a:pt x="132" y="77450"/>
                  </a:lnTo>
                  <a:lnTo>
                    <a:pt x="132" y="77494"/>
                  </a:lnTo>
                  <a:lnTo>
                    <a:pt x="791" y="79688"/>
                  </a:lnTo>
                  <a:lnTo>
                    <a:pt x="835" y="79731"/>
                  </a:lnTo>
                  <a:lnTo>
                    <a:pt x="1361" y="80653"/>
                  </a:lnTo>
                  <a:lnTo>
                    <a:pt x="1405" y="80741"/>
                  </a:lnTo>
                  <a:lnTo>
                    <a:pt x="6364" y="84602"/>
                  </a:lnTo>
                  <a:lnTo>
                    <a:pt x="6539" y="84602"/>
                  </a:lnTo>
                  <a:lnTo>
                    <a:pt x="6627" y="84558"/>
                  </a:lnTo>
                  <a:lnTo>
                    <a:pt x="6627" y="84471"/>
                  </a:lnTo>
                  <a:lnTo>
                    <a:pt x="6627" y="84427"/>
                  </a:lnTo>
                  <a:lnTo>
                    <a:pt x="6627" y="84339"/>
                  </a:lnTo>
                  <a:lnTo>
                    <a:pt x="6583" y="84295"/>
                  </a:lnTo>
                  <a:lnTo>
                    <a:pt x="1668" y="80477"/>
                  </a:lnTo>
                  <a:lnTo>
                    <a:pt x="1142" y="79556"/>
                  </a:lnTo>
                  <a:lnTo>
                    <a:pt x="484" y="77406"/>
                  </a:lnTo>
                  <a:lnTo>
                    <a:pt x="396" y="76748"/>
                  </a:lnTo>
                  <a:lnTo>
                    <a:pt x="396" y="76089"/>
                  </a:lnTo>
                  <a:lnTo>
                    <a:pt x="352" y="75387"/>
                  </a:lnTo>
                  <a:lnTo>
                    <a:pt x="396" y="74685"/>
                  </a:lnTo>
                  <a:lnTo>
                    <a:pt x="484" y="73106"/>
                  </a:lnTo>
                  <a:lnTo>
                    <a:pt x="703" y="71438"/>
                  </a:lnTo>
                  <a:lnTo>
                    <a:pt x="1054" y="69595"/>
                  </a:lnTo>
                  <a:lnTo>
                    <a:pt x="1449" y="67664"/>
                  </a:lnTo>
                  <a:lnTo>
                    <a:pt x="2019" y="65558"/>
                  </a:lnTo>
                  <a:lnTo>
                    <a:pt x="2634" y="63364"/>
                  </a:lnTo>
                  <a:lnTo>
                    <a:pt x="2941" y="61697"/>
                  </a:lnTo>
                  <a:lnTo>
                    <a:pt x="3336" y="59239"/>
                  </a:lnTo>
                  <a:lnTo>
                    <a:pt x="3643" y="56475"/>
                  </a:lnTo>
                  <a:lnTo>
                    <a:pt x="3994" y="53754"/>
                  </a:lnTo>
                  <a:lnTo>
                    <a:pt x="4345" y="51341"/>
                  </a:lnTo>
                  <a:lnTo>
                    <a:pt x="4652" y="48884"/>
                  </a:lnTo>
                  <a:lnTo>
                    <a:pt x="4872" y="46382"/>
                  </a:lnTo>
                  <a:lnTo>
                    <a:pt x="4959" y="45154"/>
                  </a:lnTo>
                  <a:lnTo>
                    <a:pt x="5047" y="43925"/>
                  </a:lnTo>
                  <a:lnTo>
                    <a:pt x="5135" y="40327"/>
                  </a:lnTo>
                  <a:lnTo>
                    <a:pt x="5003" y="36597"/>
                  </a:lnTo>
                  <a:lnTo>
                    <a:pt x="4433" y="33218"/>
                  </a:lnTo>
                  <a:lnTo>
                    <a:pt x="3687" y="30366"/>
                  </a:lnTo>
                  <a:lnTo>
                    <a:pt x="2590" y="26768"/>
                  </a:lnTo>
                  <a:lnTo>
                    <a:pt x="1932" y="24706"/>
                  </a:lnTo>
                  <a:lnTo>
                    <a:pt x="1932" y="24662"/>
                  </a:lnTo>
                  <a:lnTo>
                    <a:pt x="1186" y="23652"/>
                  </a:lnTo>
                  <a:lnTo>
                    <a:pt x="1361" y="23565"/>
                  </a:lnTo>
                  <a:lnTo>
                    <a:pt x="1405" y="23565"/>
                  </a:lnTo>
                  <a:lnTo>
                    <a:pt x="4038" y="22029"/>
                  </a:lnTo>
                  <a:lnTo>
                    <a:pt x="6978" y="20318"/>
                  </a:lnTo>
                  <a:lnTo>
                    <a:pt x="9040" y="19791"/>
                  </a:lnTo>
                  <a:lnTo>
                    <a:pt x="9084" y="19791"/>
                  </a:lnTo>
                  <a:lnTo>
                    <a:pt x="10927" y="18826"/>
                  </a:lnTo>
                  <a:lnTo>
                    <a:pt x="14657" y="16368"/>
                  </a:lnTo>
                  <a:lnTo>
                    <a:pt x="16632" y="15622"/>
                  </a:lnTo>
                  <a:lnTo>
                    <a:pt x="16675" y="15578"/>
                  </a:lnTo>
                  <a:lnTo>
                    <a:pt x="18211" y="14306"/>
                  </a:lnTo>
                  <a:lnTo>
                    <a:pt x="20537" y="12463"/>
                  </a:lnTo>
                  <a:lnTo>
                    <a:pt x="23784" y="10664"/>
                  </a:lnTo>
                  <a:lnTo>
                    <a:pt x="26110" y="8996"/>
                  </a:lnTo>
                  <a:lnTo>
                    <a:pt x="29225" y="6539"/>
                  </a:lnTo>
                  <a:lnTo>
                    <a:pt x="29269" y="6495"/>
                  </a:lnTo>
                  <a:lnTo>
                    <a:pt x="30673" y="3906"/>
                  </a:lnTo>
                  <a:lnTo>
                    <a:pt x="30673" y="3862"/>
                  </a:lnTo>
                  <a:lnTo>
                    <a:pt x="31551" y="571"/>
                  </a:lnTo>
                  <a:lnTo>
                    <a:pt x="31814" y="308"/>
                  </a:lnTo>
                  <a:lnTo>
                    <a:pt x="31858" y="264"/>
                  </a:lnTo>
                  <a:lnTo>
                    <a:pt x="31858" y="176"/>
                  </a:lnTo>
                  <a:lnTo>
                    <a:pt x="31858" y="133"/>
                  </a:lnTo>
                  <a:lnTo>
                    <a:pt x="31814" y="45"/>
                  </a:lnTo>
                  <a:lnTo>
                    <a:pt x="3177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1" name="Google Shape;8021;p246"/>
            <p:cNvSpPr/>
            <p:nvPr/>
          </p:nvSpPr>
          <p:spPr>
            <a:xfrm>
              <a:off x="1713600" y="2496025"/>
              <a:ext cx="349975" cy="388375"/>
            </a:xfrm>
            <a:custGeom>
              <a:avLst/>
              <a:gdLst/>
              <a:ahLst/>
              <a:cxnLst/>
              <a:rect l="l" t="t" r="r" b="b"/>
              <a:pathLst>
                <a:path w="13999" h="15535" extrusionOk="0">
                  <a:moveTo>
                    <a:pt x="13735" y="0"/>
                  </a:moveTo>
                  <a:lnTo>
                    <a:pt x="12901" y="483"/>
                  </a:lnTo>
                  <a:lnTo>
                    <a:pt x="9127" y="3116"/>
                  </a:lnTo>
                  <a:lnTo>
                    <a:pt x="7284" y="4169"/>
                  </a:lnTo>
                  <a:lnTo>
                    <a:pt x="5485" y="5310"/>
                  </a:lnTo>
                  <a:lnTo>
                    <a:pt x="5441" y="5354"/>
                  </a:lnTo>
                  <a:lnTo>
                    <a:pt x="5441" y="5442"/>
                  </a:lnTo>
                  <a:lnTo>
                    <a:pt x="4739" y="8864"/>
                  </a:lnTo>
                  <a:lnTo>
                    <a:pt x="4432" y="10927"/>
                  </a:lnTo>
                  <a:lnTo>
                    <a:pt x="4257" y="11629"/>
                  </a:lnTo>
                  <a:lnTo>
                    <a:pt x="2019" y="13823"/>
                  </a:lnTo>
                  <a:lnTo>
                    <a:pt x="659" y="14964"/>
                  </a:lnTo>
                  <a:lnTo>
                    <a:pt x="88" y="15183"/>
                  </a:lnTo>
                  <a:lnTo>
                    <a:pt x="44" y="15227"/>
                  </a:lnTo>
                  <a:lnTo>
                    <a:pt x="0" y="15271"/>
                  </a:lnTo>
                  <a:lnTo>
                    <a:pt x="0" y="15359"/>
                  </a:lnTo>
                  <a:lnTo>
                    <a:pt x="0" y="15402"/>
                  </a:lnTo>
                  <a:lnTo>
                    <a:pt x="44" y="15490"/>
                  </a:lnTo>
                  <a:lnTo>
                    <a:pt x="176" y="15534"/>
                  </a:lnTo>
                  <a:lnTo>
                    <a:pt x="220" y="15534"/>
                  </a:lnTo>
                  <a:lnTo>
                    <a:pt x="834" y="15315"/>
                  </a:lnTo>
                  <a:lnTo>
                    <a:pt x="878" y="15271"/>
                  </a:lnTo>
                  <a:lnTo>
                    <a:pt x="2282" y="14086"/>
                  </a:lnTo>
                  <a:lnTo>
                    <a:pt x="4520" y="11848"/>
                  </a:lnTo>
                  <a:lnTo>
                    <a:pt x="4564" y="11760"/>
                  </a:lnTo>
                  <a:lnTo>
                    <a:pt x="4783" y="11014"/>
                  </a:lnTo>
                  <a:lnTo>
                    <a:pt x="4783" y="10971"/>
                  </a:lnTo>
                  <a:lnTo>
                    <a:pt x="5090" y="8952"/>
                  </a:lnTo>
                  <a:lnTo>
                    <a:pt x="5749" y="5573"/>
                  </a:lnTo>
                  <a:lnTo>
                    <a:pt x="7460" y="4476"/>
                  </a:lnTo>
                  <a:lnTo>
                    <a:pt x="9303" y="3379"/>
                  </a:lnTo>
                  <a:lnTo>
                    <a:pt x="13077" y="790"/>
                  </a:lnTo>
                  <a:lnTo>
                    <a:pt x="13910" y="308"/>
                  </a:lnTo>
                  <a:lnTo>
                    <a:pt x="13954" y="264"/>
                  </a:lnTo>
                  <a:lnTo>
                    <a:pt x="13998" y="220"/>
                  </a:lnTo>
                  <a:lnTo>
                    <a:pt x="13998" y="132"/>
                  </a:lnTo>
                  <a:lnTo>
                    <a:pt x="13954" y="88"/>
                  </a:lnTo>
                  <a:lnTo>
                    <a:pt x="13910" y="44"/>
                  </a:lnTo>
                  <a:lnTo>
                    <a:pt x="1386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2" name="Google Shape;8022;p246"/>
            <p:cNvSpPr/>
            <p:nvPr/>
          </p:nvSpPr>
          <p:spPr>
            <a:xfrm>
              <a:off x="1630225" y="2470800"/>
              <a:ext cx="405925" cy="425650"/>
            </a:xfrm>
            <a:custGeom>
              <a:avLst/>
              <a:gdLst/>
              <a:ahLst/>
              <a:cxnLst/>
              <a:rect l="l" t="t" r="r" b="b"/>
              <a:pathLst>
                <a:path w="16237" h="17026" extrusionOk="0">
                  <a:moveTo>
                    <a:pt x="16017" y="0"/>
                  </a:moveTo>
                  <a:lnTo>
                    <a:pt x="15973" y="44"/>
                  </a:lnTo>
                  <a:lnTo>
                    <a:pt x="12857" y="2106"/>
                  </a:lnTo>
                  <a:lnTo>
                    <a:pt x="10532" y="3511"/>
                  </a:lnTo>
                  <a:lnTo>
                    <a:pt x="8513" y="4739"/>
                  </a:lnTo>
                  <a:lnTo>
                    <a:pt x="6495" y="6187"/>
                  </a:lnTo>
                  <a:lnTo>
                    <a:pt x="4388" y="7591"/>
                  </a:lnTo>
                  <a:lnTo>
                    <a:pt x="4345" y="7635"/>
                  </a:lnTo>
                  <a:lnTo>
                    <a:pt x="3862" y="8206"/>
                  </a:lnTo>
                  <a:lnTo>
                    <a:pt x="3818" y="8337"/>
                  </a:lnTo>
                  <a:lnTo>
                    <a:pt x="3467" y="11497"/>
                  </a:lnTo>
                  <a:lnTo>
                    <a:pt x="3291" y="13954"/>
                  </a:lnTo>
                  <a:lnTo>
                    <a:pt x="3204" y="14700"/>
                  </a:lnTo>
                  <a:lnTo>
                    <a:pt x="2984" y="15007"/>
                  </a:lnTo>
                  <a:lnTo>
                    <a:pt x="1273" y="15841"/>
                  </a:lnTo>
                  <a:lnTo>
                    <a:pt x="88" y="16719"/>
                  </a:lnTo>
                  <a:lnTo>
                    <a:pt x="44" y="16762"/>
                  </a:lnTo>
                  <a:lnTo>
                    <a:pt x="0" y="16850"/>
                  </a:lnTo>
                  <a:lnTo>
                    <a:pt x="0" y="16894"/>
                  </a:lnTo>
                  <a:lnTo>
                    <a:pt x="44" y="16982"/>
                  </a:lnTo>
                  <a:lnTo>
                    <a:pt x="88" y="17026"/>
                  </a:lnTo>
                  <a:lnTo>
                    <a:pt x="308" y="17026"/>
                  </a:lnTo>
                  <a:lnTo>
                    <a:pt x="1448" y="16148"/>
                  </a:lnTo>
                  <a:lnTo>
                    <a:pt x="3160" y="15271"/>
                  </a:lnTo>
                  <a:lnTo>
                    <a:pt x="3248" y="15227"/>
                  </a:lnTo>
                  <a:lnTo>
                    <a:pt x="3511" y="14876"/>
                  </a:lnTo>
                  <a:lnTo>
                    <a:pt x="3511" y="14832"/>
                  </a:lnTo>
                  <a:lnTo>
                    <a:pt x="3642" y="13998"/>
                  </a:lnTo>
                  <a:lnTo>
                    <a:pt x="3818" y="11541"/>
                  </a:lnTo>
                  <a:lnTo>
                    <a:pt x="4125" y="8425"/>
                  </a:lnTo>
                  <a:lnTo>
                    <a:pt x="4608" y="7899"/>
                  </a:lnTo>
                  <a:lnTo>
                    <a:pt x="6714" y="6451"/>
                  </a:lnTo>
                  <a:lnTo>
                    <a:pt x="8689" y="5046"/>
                  </a:lnTo>
                  <a:lnTo>
                    <a:pt x="10707" y="3818"/>
                  </a:lnTo>
                  <a:lnTo>
                    <a:pt x="13033" y="2414"/>
                  </a:lnTo>
                  <a:lnTo>
                    <a:pt x="16148" y="307"/>
                  </a:lnTo>
                  <a:lnTo>
                    <a:pt x="16192" y="263"/>
                  </a:lnTo>
                  <a:lnTo>
                    <a:pt x="16236" y="220"/>
                  </a:lnTo>
                  <a:lnTo>
                    <a:pt x="16236" y="132"/>
                  </a:lnTo>
                  <a:lnTo>
                    <a:pt x="16192" y="88"/>
                  </a:lnTo>
                  <a:lnTo>
                    <a:pt x="16148" y="44"/>
                  </a:lnTo>
                  <a:lnTo>
                    <a:pt x="1610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3" name="Google Shape;8023;p246"/>
            <p:cNvSpPr/>
            <p:nvPr/>
          </p:nvSpPr>
          <p:spPr>
            <a:xfrm>
              <a:off x="1524900" y="2445550"/>
              <a:ext cx="483825" cy="495875"/>
            </a:xfrm>
            <a:custGeom>
              <a:avLst/>
              <a:gdLst/>
              <a:ahLst/>
              <a:cxnLst/>
              <a:rect l="l" t="t" r="r" b="b"/>
              <a:pathLst>
                <a:path w="19353" h="19835" extrusionOk="0">
                  <a:moveTo>
                    <a:pt x="19133" y="1"/>
                  </a:moveTo>
                  <a:lnTo>
                    <a:pt x="19089" y="45"/>
                  </a:lnTo>
                  <a:lnTo>
                    <a:pt x="15929" y="2107"/>
                  </a:lnTo>
                  <a:lnTo>
                    <a:pt x="14130" y="3204"/>
                  </a:lnTo>
                  <a:lnTo>
                    <a:pt x="11892" y="4521"/>
                  </a:lnTo>
                  <a:lnTo>
                    <a:pt x="9874" y="5881"/>
                  </a:lnTo>
                  <a:lnTo>
                    <a:pt x="7812" y="7066"/>
                  </a:lnTo>
                  <a:lnTo>
                    <a:pt x="5881" y="8250"/>
                  </a:lnTo>
                  <a:lnTo>
                    <a:pt x="3818" y="9611"/>
                  </a:lnTo>
                  <a:lnTo>
                    <a:pt x="3775" y="9611"/>
                  </a:lnTo>
                  <a:lnTo>
                    <a:pt x="3424" y="9962"/>
                  </a:lnTo>
                  <a:lnTo>
                    <a:pt x="3380" y="10050"/>
                  </a:lnTo>
                  <a:lnTo>
                    <a:pt x="3380" y="10093"/>
                  </a:lnTo>
                  <a:lnTo>
                    <a:pt x="3380" y="14569"/>
                  </a:lnTo>
                  <a:lnTo>
                    <a:pt x="3511" y="16412"/>
                  </a:lnTo>
                  <a:lnTo>
                    <a:pt x="3292" y="17158"/>
                  </a:lnTo>
                  <a:lnTo>
                    <a:pt x="747" y="19221"/>
                  </a:lnTo>
                  <a:lnTo>
                    <a:pt x="133" y="19484"/>
                  </a:lnTo>
                  <a:lnTo>
                    <a:pt x="45" y="19528"/>
                  </a:lnTo>
                  <a:lnTo>
                    <a:pt x="45" y="19615"/>
                  </a:lnTo>
                  <a:lnTo>
                    <a:pt x="1" y="19659"/>
                  </a:lnTo>
                  <a:lnTo>
                    <a:pt x="45" y="19747"/>
                  </a:lnTo>
                  <a:lnTo>
                    <a:pt x="89" y="19791"/>
                  </a:lnTo>
                  <a:lnTo>
                    <a:pt x="176" y="19835"/>
                  </a:lnTo>
                  <a:lnTo>
                    <a:pt x="264" y="19835"/>
                  </a:lnTo>
                  <a:lnTo>
                    <a:pt x="878" y="19528"/>
                  </a:lnTo>
                  <a:lnTo>
                    <a:pt x="922" y="19528"/>
                  </a:lnTo>
                  <a:lnTo>
                    <a:pt x="3555" y="17378"/>
                  </a:lnTo>
                  <a:lnTo>
                    <a:pt x="3643" y="17290"/>
                  </a:lnTo>
                  <a:lnTo>
                    <a:pt x="3818" y="16500"/>
                  </a:lnTo>
                  <a:lnTo>
                    <a:pt x="3862" y="16456"/>
                  </a:lnTo>
                  <a:lnTo>
                    <a:pt x="3731" y="14525"/>
                  </a:lnTo>
                  <a:lnTo>
                    <a:pt x="3731" y="10181"/>
                  </a:lnTo>
                  <a:lnTo>
                    <a:pt x="4038" y="9874"/>
                  </a:lnTo>
                  <a:lnTo>
                    <a:pt x="6056" y="8558"/>
                  </a:lnTo>
                  <a:lnTo>
                    <a:pt x="7987" y="7373"/>
                  </a:lnTo>
                  <a:lnTo>
                    <a:pt x="10050" y="6188"/>
                  </a:lnTo>
                  <a:lnTo>
                    <a:pt x="12068" y="4828"/>
                  </a:lnTo>
                  <a:lnTo>
                    <a:pt x="14306" y="3511"/>
                  </a:lnTo>
                  <a:lnTo>
                    <a:pt x="16105" y="2370"/>
                  </a:lnTo>
                  <a:lnTo>
                    <a:pt x="19264" y="308"/>
                  </a:lnTo>
                  <a:lnTo>
                    <a:pt x="19308" y="264"/>
                  </a:lnTo>
                  <a:lnTo>
                    <a:pt x="19352" y="220"/>
                  </a:lnTo>
                  <a:lnTo>
                    <a:pt x="19352" y="133"/>
                  </a:lnTo>
                  <a:lnTo>
                    <a:pt x="19308" y="89"/>
                  </a:lnTo>
                  <a:lnTo>
                    <a:pt x="19264" y="45"/>
                  </a:lnTo>
                  <a:lnTo>
                    <a:pt x="1922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4" name="Google Shape;8024;p246"/>
            <p:cNvSpPr/>
            <p:nvPr/>
          </p:nvSpPr>
          <p:spPr>
            <a:xfrm>
              <a:off x="399375" y="2885450"/>
              <a:ext cx="584725" cy="1657625"/>
            </a:xfrm>
            <a:custGeom>
              <a:avLst/>
              <a:gdLst/>
              <a:ahLst/>
              <a:cxnLst/>
              <a:rect l="l" t="t" r="r" b="b"/>
              <a:pathLst>
                <a:path w="23389" h="66305" extrusionOk="0">
                  <a:moveTo>
                    <a:pt x="966" y="1"/>
                  </a:moveTo>
                  <a:lnTo>
                    <a:pt x="922" y="45"/>
                  </a:lnTo>
                  <a:lnTo>
                    <a:pt x="834" y="89"/>
                  </a:lnTo>
                  <a:lnTo>
                    <a:pt x="834" y="133"/>
                  </a:lnTo>
                  <a:lnTo>
                    <a:pt x="308" y="1449"/>
                  </a:lnTo>
                  <a:lnTo>
                    <a:pt x="88" y="2195"/>
                  </a:lnTo>
                  <a:lnTo>
                    <a:pt x="0" y="2502"/>
                  </a:lnTo>
                  <a:lnTo>
                    <a:pt x="0" y="2590"/>
                  </a:lnTo>
                  <a:lnTo>
                    <a:pt x="351" y="5091"/>
                  </a:lnTo>
                  <a:lnTo>
                    <a:pt x="351" y="5135"/>
                  </a:lnTo>
                  <a:lnTo>
                    <a:pt x="1317" y="7241"/>
                  </a:lnTo>
                  <a:lnTo>
                    <a:pt x="1624" y="8601"/>
                  </a:lnTo>
                  <a:lnTo>
                    <a:pt x="1668" y="8645"/>
                  </a:lnTo>
                  <a:lnTo>
                    <a:pt x="3379" y="12770"/>
                  </a:lnTo>
                  <a:lnTo>
                    <a:pt x="4696" y="15710"/>
                  </a:lnTo>
                  <a:lnTo>
                    <a:pt x="5837" y="18343"/>
                  </a:lnTo>
                  <a:lnTo>
                    <a:pt x="6802" y="21064"/>
                  </a:lnTo>
                  <a:lnTo>
                    <a:pt x="6977" y="21985"/>
                  </a:lnTo>
                  <a:lnTo>
                    <a:pt x="7021" y="24530"/>
                  </a:lnTo>
                  <a:lnTo>
                    <a:pt x="7021" y="24574"/>
                  </a:lnTo>
                  <a:lnTo>
                    <a:pt x="7460" y="26856"/>
                  </a:lnTo>
                  <a:lnTo>
                    <a:pt x="7548" y="28523"/>
                  </a:lnTo>
                  <a:lnTo>
                    <a:pt x="7460" y="31375"/>
                  </a:lnTo>
                  <a:lnTo>
                    <a:pt x="7416" y="34403"/>
                  </a:lnTo>
                  <a:lnTo>
                    <a:pt x="7416" y="37870"/>
                  </a:lnTo>
                  <a:lnTo>
                    <a:pt x="7504" y="42740"/>
                  </a:lnTo>
                  <a:lnTo>
                    <a:pt x="7680" y="44803"/>
                  </a:lnTo>
                  <a:lnTo>
                    <a:pt x="8162" y="47172"/>
                  </a:lnTo>
                  <a:lnTo>
                    <a:pt x="8952" y="49366"/>
                  </a:lnTo>
                  <a:lnTo>
                    <a:pt x="8952" y="49410"/>
                  </a:lnTo>
                  <a:lnTo>
                    <a:pt x="9523" y="50332"/>
                  </a:lnTo>
                  <a:lnTo>
                    <a:pt x="9566" y="50376"/>
                  </a:lnTo>
                  <a:lnTo>
                    <a:pt x="10488" y="51297"/>
                  </a:lnTo>
                  <a:lnTo>
                    <a:pt x="13033" y="52921"/>
                  </a:lnTo>
                  <a:lnTo>
                    <a:pt x="15183" y="54413"/>
                  </a:lnTo>
                  <a:lnTo>
                    <a:pt x="17245" y="56080"/>
                  </a:lnTo>
                  <a:lnTo>
                    <a:pt x="18430" y="57133"/>
                  </a:lnTo>
                  <a:lnTo>
                    <a:pt x="18430" y="57177"/>
                  </a:lnTo>
                  <a:lnTo>
                    <a:pt x="19834" y="58099"/>
                  </a:lnTo>
                  <a:lnTo>
                    <a:pt x="22731" y="62618"/>
                  </a:lnTo>
                  <a:lnTo>
                    <a:pt x="23038" y="63408"/>
                  </a:lnTo>
                  <a:lnTo>
                    <a:pt x="22774" y="66129"/>
                  </a:lnTo>
                  <a:lnTo>
                    <a:pt x="22774" y="66172"/>
                  </a:lnTo>
                  <a:lnTo>
                    <a:pt x="22818" y="66260"/>
                  </a:lnTo>
                  <a:lnTo>
                    <a:pt x="22862" y="66304"/>
                  </a:lnTo>
                  <a:lnTo>
                    <a:pt x="22950" y="66304"/>
                  </a:lnTo>
                  <a:lnTo>
                    <a:pt x="23038" y="66260"/>
                  </a:lnTo>
                  <a:lnTo>
                    <a:pt x="23125" y="66172"/>
                  </a:lnTo>
                  <a:lnTo>
                    <a:pt x="23389" y="63408"/>
                  </a:lnTo>
                  <a:lnTo>
                    <a:pt x="23389" y="63320"/>
                  </a:lnTo>
                  <a:lnTo>
                    <a:pt x="23038" y="62443"/>
                  </a:lnTo>
                  <a:lnTo>
                    <a:pt x="20098" y="57879"/>
                  </a:lnTo>
                  <a:lnTo>
                    <a:pt x="20054" y="57835"/>
                  </a:lnTo>
                  <a:lnTo>
                    <a:pt x="18650" y="56870"/>
                  </a:lnTo>
                  <a:lnTo>
                    <a:pt x="17465" y="55817"/>
                  </a:lnTo>
                  <a:lnTo>
                    <a:pt x="15403" y="54105"/>
                  </a:lnTo>
                  <a:lnTo>
                    <a:pt x="13208" y="52613"/>
                  </a:lnTo>
                  <a:lnTo>
                    <a:pt x="10707" y="51034"/>
                  </a:lnTo>
                  <a:lnTo>
                    <a:pt x="9830" y="50156"/>
                  </a:lnTo>
                  <a:lnTo>
                    <a:pt x="9259" y="49235"/>
                  </a:lnTo>
                  <a:lnTo>
                    <a:pt x="8513" y="47085"/>
                  </a:lnTo>
                  <a:lnTo>
                    <a:pt x="8031" y="44759"/>
                  </a:lnTo>
                  <a:lnTo>
                    <a:pt x="7855" y="42740"/>
                  </a:lnTo>
                  <a:lnTo>
                    <a:pt x="7767" y="37870"/>
                  </a:lnTo>
                  <a:lnTo>
                    <a:pt x="7767" y="34403"/>
                  </a:lnTo>
                  <a:lnTo>
                    <a:pt x="7811" y="31375"/>
                  </a:lnTo>
                  <a:lnTo>
                    <a:pt x="7899" y="28523"/>
                  </a:lnTo>
                  <a:lnTo>
                    <a:pt x="7811" y="26856"/>
                  </a:lnTo>
                  <a:lnTo>
                    <a:pt x="7811" y="26812"/>
                  </a:lnTo>
                  <a:lnTo>
                    <a:pt x="7372" y="24530"/>
                  </a:lnTo>
                  <a:lnTo>
                    <a:pt x="7328" y="21985"/>
                  </a:lnTo>
                  <a:lnTo>
                    <a:pt x="7328" y="21941"/>
                  </a:lnTo>
                  <a:lnTo>
                    <a:pt x="7153" y="20976"/>
                  </a:lnTo>
                  <a:lnTo>
                    <a:pt x="6144" y="18211"/>
                  </a:lnTo>
                  <a:lnTo>
                    <a:pt x="5003" y="15578"/>
                  </a:lnTo>
                  <a:lnTo>
                    <a:pt x="3730" y="12638"/>
                  </a:lnTo>
                  <a:lnTo>
                    <a:pt x="1975" y="8514"/>
                  </a:lnTo>
                  <a:lnTo>
                    <a:pt x="1668" y="7153"/>
                  </a:lnTo>
                  <a:lnTo>
                    <a:pt x="1624" y="7110"/>
                  </a:lnTo>
                  <a:lnTo>
                    <a:pt x="703" y="5003"/>
                  </a:lnTo>
                  <a:lnTo>
                    <a:pt x="351" y="2546"/>
                  </a:lnTo>
                  <a:lnTo>
                    <a:pt x="395" y="2239"/>
                  </a:lnTo>
                  <a:lnTo>
                    <a:pt x="615" y="1712"/>
                  </a:lnTo>
                  <a:lnTo>
                    <a:pt x="1141" y="264"/>
                  </a:lnTo>
                  <a:lnTo>
                    <a:pt x="1141" y="176"/>
                  </a:lnTo>
                  <a:lnTo>
                    <a:pt x="1141" y="133"/>
                  </a:lnTo>
                  <a:lnTo>
                    <a:pt x="1097" y="89"/>
                  </a:lnTo>
                  <a:lnTo>
                    <a:pt x="1054" y="45"/>
                  </a:lnTo>
                  <a:lnTo>
                    <a:pt x="96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5" name="Google Shape;8025;p246"/>
            <p:cNvSpPr/>
            <p:nvPr/>
          </p:nvSpPr>
          <p:spPr>
            <a:xfrm>
              <a:off x="363175" y="2357800"/>
              <a:ext cx="590225" cy="2187450"/>
            </a:xfrm>
            <a:custGeom>
              <a:avLst/>
              <a:gdLst/>
              <a:ahLst/>
              <a:cxnLst/>
              <a:rect l="l" t="t" r="r" b="b"/>
              <a:pathLst>
                <a:path w="23609" h="87498" extrusionOk="0">
                  <a:moveTo>
                    <a:pt x="18869" y="1"/>
                  </a:moveTo>
                  <a:lnTo>
                    <a:pt x="15008" y="2151"/>
                  </a:lnTo>
                  <a:lnTo>
                    <a:pt x="12550" y="3774"/>
                  </a:lnTo>
                  <a:lnTo>
                    <a:pt x="10093" y="5529"/>
                  </a:lnTo>
                  <a:lnTo>
                    <a:pt x="8952" y="6451"/>
                  </a:lnTo>
                  <a:lnTo>
                    <a:pt x="8908" y="6451"/>
                  </a:lnTo>
                  <a:lnTo>
                    <a:pt x="6319" y="9347"/>
                  </a:lnTo>
                  <a:lnTo>
                    <a:pt x="6275" y="9347"/>
                  </a:lnTo>
                  <a:lnTo>
                    <a:pt x="5485" y="10576"/>
                  </a:lnTo>
                  <a:lnTo>
                    <a:pt x="1624" y="17816"/>
                  </a:lnTo>
                  <a:lnTo>
                    <a:pt x="834" y="20098"/>
                  </a:lnTo>
                  <a:lnTo>
                    <a:pt x="308" y="21677"/>
                  </a:lnTo>
                  <a:lnTo>
                    <a:pt x="44" y="22467"/>
                  </a:lnTo>
                  <a:lnTo>
                    <a:pt x="0" y="25276"/>
                  </a:lnTo>
                  <a:lnTo>
                    <a:pt x="44" y="25319"/>
                  </a:lnTo>
                  <a:lnTo>
                    <a:pt x="1273" y="29576"/>
                  </a:lnTo>
                  <a:lnTo>
                    <a:pt x="1317" y="29620"/>
                  </a:lnTo>
                  <a:lnTo>
                    <a:pt x="2414" y="31726"/>
                  </a:lnTo>
                  <a:lnTo>
                    <a:pt x="4125" y="35500"/>
                  </a:lnTo>
                  <a:lnTo>
                    <a:pt x="5310" y="38133"/>
                  </a:lnTo>
                  <a:lnTo>
                    <a:pt x="6319" y="40502"/>
                  </a:lnTo>
                  <a:lnTo>
                    <a:pt x="6934" y="41994"/>
                  </a:lnTo>
                  <a:lnTo>
                    <a:pt x="7328" y="43223"/>
                  </a:lnTo>
                  <a:lnTo>
                    <a:pt x="7328" y="44846"/>
                  </a:lnTo>
                  <a:lnTo>
                    <a:pt x="7372" y="44846"/>
                  </a:lnTo>
                  <a:lnTo>
                    <a:pt x="7723" y="47084"/>
                  </a:lnTo>
                  <a:lnTo>
                    <a:pt x="7679" y="52043"/>
                  </a:lnTo>
                  <a:lnTo>
                    <a:pt x="7679" y="56387"/>
                  </a:lnTo>
                  <a:lnTo>
                    <a:pt x="7679" y="59809"/>
                  </a:lnTo>
                  <a:lnTo>
                    <a:pt x="7811" y="64373"/>
                  </a:lnTo>
                  <a:lnTo>
                    <a:pt x="7987" y="66742"/>
                  </a:lnTo>
                  <a:lnTo>
                    <a:pt x="7987" y="66786"/>
                  </a:lnTo>
                  <a:lnTo>
                    <a:pt x="8382" y="68585"/>
                  </a:lnTo>
                  <a:lnTo>
                    <a:pt x="9171" y="70867"/>
                  </a:lnTo>
                  <a:lnTo>
                    <a:pt x="10137" y="73105"/>
                  </a:lnTo>
                  <a:lnTo>
                    <a:pt x="10181" y="73149"/>
                  </a:lnTo>
                  <a:lnTo>
                    <a:pt x="11102" y="74422"/>
                  </a:lnTo>
                  <a:lnTo>
                    <a:pt x="11146" y="74465"/>
                  </a:lnTo>
                  <a:lnTo>
                    <a:pt x="13867" y="76616"/>
                  </a:lnTo>
                  <a:lnTo>
                    <a:pt x="16412" y="78853"/>
                  </a:lnTo>
                  <a:lnTo>
                    <a:pt x="18035" y="80345"/>
                  </a:lnTo>
                  <a:lnTo>
                    <a:pt x="18518" y="80696"/>
                  </a:lnTo>
                  <a:lnTo>
                    <a:pt x="21721" y="85216"/>
                  </a:lnTo>
                  <a:lnTo>
                    <a:pt x="23301" y="87454"/>
                  </a:lnTo>
                  <a:lnTo>
                    <a:pt x="23345" y="87498"/>
                  </a:lnTo>
                  <a:lnTo>
                    <a:pt x="23564" y="87498"/>
                  </a:lnTo>
                  <a:lnTo>
                    <a:pt x="23608" y="87410"/>
                  </a:lnTo>
                  <a:lnTo>
                    <a:pt x="23608" y="87366"/>
                  </a:lnTo>
                  <a:lnTo>
                    <a:pt x="23608" y="87278"/>
                  </a:lnTo>
                  <a:lnTo>
                    <a:pt x="23608" y="87235"/>
                  </a:lnTo>
                  <a:lnTo>
                    <a:pt x="22028" y="85041"/>
                  </a:lnTo>
                  <a:lnTo>
                    <a:pt x="18781" y="80477"/>
                  </a:lnTo>
                  <a:lnTo>
                    <a:pt x="18737" y="80433"/>
                  </a:lnTo>
                  <a:lnTo>
                    <a:pt x="18255" y="80038"/>
                  </a:lnTo>
                  <a:lnTo>
                    <a:pt x="16631" y="78590"/>
                  </a:lnTo>
                  <a:lnTo>
                    <a:pt x="14086" y="76352"/>
                  </a:lnTo>
                  <a:lnTo>
                    <a:pt x="11365" y="74202"/>
                  </a:lnTo>
                  <a:lnTo>
                    <a:pt x="10488" y="72973"/>
                  </a:lnTo>
                  <a:lnTo>
                    <a:pt x="9522" y="70736"/>
                  </a:lnTo>
                  <a:lnTo>
                    <a:pt x="8733" y="68498"/>
                  </a:lnTo>
                  <a:lnTo>
                    <a:pt x="8338" y="66699"/>
                  </a:lnTo>
                  <a:lnTo>
                    <a:pt x="8162" y="64373"/>
                  </a:lnTo>
                  <a:lnTo>
                    <a:pt x="8031" y="59809"/>
                  </a:lnTo>
                  <a:lnTo>
                    <a:pt x="8031" y="56387"/>
                  </a:lnTo>
                  <a:lnTo>
                    <a:pt x="8031" y="52043"/>
                  </a:lnTo>
                  <a:lnTo>
                    <a:pt x="8074" y="47084"/>
                  </a:lnTo>
                  <a:lnTo>
                    <a:pt x="8074" y="47040"/>
                  </a:lnTo>
                  <a:lnTo>
                    <a:pt x="7679" y="44802"/>
                  </a:lnTo>
                  <a:lnTo>
                    <a:pt x="7679" y="43179"/>
                  </a:lnTo>
                  <a:lnTo>
                    <a:pt x="7679" y="43135"/>
                  </a:lnTo>
                  <a:lnTo>
                    <a:pt x="7285" y="41906"/>
                  </a:lnTo>
                  <a:lnTo>
                    <a:pt x="6670" y="40370"/>
                  </a:lnTo>
                  <a:lnTo>
                    <a:pt x="5661" y="38001"/>
                  </a:lnTo>
                  <a:lnTo>
                    <a:pt x="4476" y="35368"/>
                  </a:lnTo>
                  <a:lnTo>
                    <a:pt x="2721" y="31550"/>
                  </a:lnTo>
                  <a:lnTo>
                    <a:pt x="1624" y="29444"/>
                  </a:lnTo>
                  <a:lnTo>
                    <a:pt x="351" y="25232"/>
                  </a:lnTo>
                  <a:lnTo>
                    <a:pt x="395" y="22511"/>
                  </a:lnTo>
                  <a:lnTo>
                    <a:pt x="1185" y="20229"/>
                  </a:lnTo>
                  <a:lnTo>
                    <a:pt x="1975" y="17991"/>
                  </a:lnTo>
                  <a:lnTo>
                    <a:pt x="5793" y="10751"/>
                  </a:lnTo>
                  <a:lnTo>
                    <a:pt x="6582" y="9566"/>
                  </a:lnTo>
                  <a:lnTo>
                    <a:pt x="9171" y="6714"/>
                  </a:lnTo>
                  <a:lnTo>
                    <a:pt x="10312" y="5793"/>
                  </a:lnTo>
                  <a:lnTo>
                    <a:pt x="12726" y="4081"/>
                  </a:lnTo>
                  <a:lnTo>
                    <a:pt x="15183" y="2414"/>
                  </a:lnTo>
                  <a:lnTo>
                    <a:pt x="19045" y="308"/>
                  </a:lnTo>
                  <a:lnTo>
                    <a:pt x="19088" y="264"/>
                  </a:lnTo>
                  <a:lnTo>
                    <a:pt x="19132" y="220"/>
                  </a:lnTo>
                  <a:lnTo>
                    <a:pt x="19132" y="132"/>
                  </a:lnTo>
                  <a:lnTo>
                    <a:pt x="19088" y="88"/>
                  </a:lnTo>
                  <a:lnTo>
                    <a:pt x="1904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6" name="Google Shape;8026;p246"/>
            <p:cNvSpPr/>
            <p:nvPr/>
          </p:nvSpPr>
          <p:spPr>
            <a:xfrm>
              <a:off x="445450" y="2236025"/>
              <a:ext cx="687850" cy="2201725"/>
            </a:xfrm>
            <a:custGeom>
              <a:avLst/>
              <a:gdLst/>
              <a:ahLst/>
              <a:cxnLst/>
              <a:rect l="l" t="t" r="r" b="b"/>
              <a:pathLst>
                <a:path w="27514" h="88069" extrusionOk="0">
                  <a:moveTo>
                    <a:pt x="27338" y="1"/>
                  </a:moveTo>
                  <a:lnTo>
                    <a:pt x="27250" y="45"/>
                  </a:lnTo>
                  <a:lnTo>
                    <a:pt x="25144" y="1229"/>
                  </a:lnTo>
                  <a:lnTo>
                    <a:pt x="22379" y="2590"/>
                  </a:lnTo>
                  <a:lnTo>
                    <a:pt x="20142" y="3643"/>
                  </a:lnTo>
                  <a:lnTo>
                    <a:pt x="17991" y="4872"/>
                  </a:lnTo>
                  <a:lnTo>
                    <a:pt x="14218" y="6978"/>
                  </a:lnTo>
                  <a:lnTo>
                    <a:pt x="12375" y="8163"/>
                  </a:lnTo>
                  <a:lnTo>
                    <a:pt x="10181" y="9611"/>
                  </a:lnTo>
                  <a:lnTo>
                    <a:pt x="8031" y="11103"/>
                  </a:lnTo>
                  <a:lnTo>
                    <a:pt x="6758" y="12112"/>
                  </a:lnTo>
                  <a:lnTo>
                    <a:pt x="5354" y="13911"/>
                  </a:lnTo>
                  <a:lnTo>
                    <a:pt x="3511" y="16193"/>
                  </a:lnTo>
                  <a:lnTo>
                    <a:pt x="3511" y="16237"/>
                  </a:lnTo>
                  <a:lnTo>
                    <a:pt x="2458" y="18562"/>
                  </a:lnTo>
                  <a:lnTo>
                    <a:pt x="1273" y="21502"/>
                  </a:lnTo>
                  <a:lnTo>
                    <a:pt x="264" y="24003"/>
                  </a:lnTo>
                  <a:lnTo>
                    <a:pt x="264" y="24047"/>
                  </a:lnTo>
                  <a:lnTo>
                    <a:pt x="0" y="25056"/>
                  </a:lnTo>
                  <a:lnTo>
                    <a:pt x="0" y="25100"/>
                  </a:lnTo>
                  <a:lnTo>
                    <a:pt x="483" y="28523"/>
                  </a:lnTo>
                  <a:lnTo>
                    <a:pt x="659" y="31024"/>
                  </a:lnTo>
                  <a:lnTo>
                    <a:pt x="1185" y="33876"/>
                  </a:lnTo>
                  <a:lnTo>
                    <a:pt x="2897" y="38484"/>
                  </a:lnTo>
                  <a:lnTo>
                    <a:pt x="4037" y="41204"/>
                  </a:lnTo>
                  <a:lnTo>
                    <a:pt x="5047" y="43618"/>
                  </a:lnTo>
                  <a:lnTo>
                    <a:pt x="6056" y="46426"/>
                  </a:lnTo>
                  <a:lnTo>
                    <a:pt x="6231" y="47523"/>
                  </a:lnTo>
                  <a:lnTo>
                    <a:pt x="6231" y="50463"/>
                  </a:lnTo>
                  <a:lnTo>
                    <a:pt x="6231" y="50507"/>
                  </a:lnTo>
                  <a:lnTo>
                    <a:pt x="6714" y="53140"/>
                  </a:lnTo>
                  <a:lnTo>
                    <a:pt x="6934" y="54763"/>
                  </a:lnTo>
                  <a:lnTo>
                    <a:pt x="6846" y="57265"/>
                  </a:lnTo>
                  <a:lnTo>
                    <a:pt x="6758" y="60424"/>
                  </a:lnTo>
                  <a:lnTo>
                    <a:pt x="6758" y="63145"/>
                  </a:lnTo>
                  <a:lnTo>
                    <a:pt x="6758" y="65339"/>
                  </a:lnTo>
                  <a:lnTo>
                    <a:pt x="6758" y="67533"/>
                  </a:lnTo>
                  <a:lnTo>
                    <a:pt x="6934" y="69946"/>
                  </a:lnTo>
                  <a:lnTo>
                    <a:pt x="7460" y="72491"/>
                  </a:lnTo>
                  <a:lnTo>
                    <a:pt x="7460" y="72535"/>
                  </a:lnTo>
                  <a:lnTo>
                    <a:pt x="7723" y="73193"/>
                  </a:lnTo>
                  <a:lnTo>
                    <a:pt x="7767" y="73281"/>
                  </a:lnTo>
                  <a:lnTo>
                    <a:pt x="9566" y="74773"/>
                  </a:lnTo>
                  <a:lnTo>
                    <a:pt x="11629" y="76396"/>
                  </a:lnTo>
                  <a:lnTo>
                    <a:pt x="13735" y="77888"/>
                  </a:lnTo>
                  <a:lnTo>
                    <a:pt x="16061" y="79205"/>
                  </a:lnTo>
                  <a:lnTo>
                    <a:pt x="18079" y="80828"/>
                  </a:lnTo>
                  <a:lnTo>
                    <a:pt x="20098" y="82540"/>
                  </a:lnTo>
                  <a:lnTo>
                    <a:pt x="21195" y="84865"/>
                  </a:lnTo>
                  <a:lnTo>
                    <a:pt x="21326" y="87893"/>
                  </a:lnTo>
                  <a:lnTo>
                    <a:pt x="21326" y="87937"/>
                  </a:lnTo>
                  <a:lnTo>
                    <a:pt x="21370" y="88025"/>
                  </a:lnTo>
                  <a:lnTo>
                    <a:pt x="21502" y="88069"/>
                  </a:lnTo>
                  <a:lnTo>
                    <a:pt x="21546" y="88025"/>
                  </a:lnTo>
                  <a:lnTo>
                    <a:pt x="21634" y="87981"/>
                  </a:lnTo>
                  <a:lnTo>
                    <a:pt x="21634" y="87937"/>
                  </a:lnTo>
                  <a:lnTo>
                    <a:pt x="21677" y="87893"/>
                  </a:lnTo>
                  <a:lnTo>
                    <a:pt x="21546" y="84821"/>
                  </a:lnTo>
                  <a:lnTo>
                    <a:pt x="21546" y="84778"/>
                  </a:lnTo>
                  <a:lnTo>
                    <a:pt x="20405" y="82364"/>
                  </a:lnTo>
                  <a:lnTo>
                    <a:pt x="20361" y="82276"/>
                  </a:lnTo>
                  <a:lnTo>
                    <a:pt x="18299" y="80521"/>
                  </a:lnTo>
                  <a:lnTo>
                    <a:pt x="16280" y="78942"/>
                  </a:lnTo>
                  <a:lnTo>
                    <a:pt x="16236" y="78898"/>
                  </a:lnTo>
                  <a:lnTo>
                    <a:pt x="13954" y="77581"/>
                  </a:lnTo>
                  <a:lnTo>
                    <a:pt x="11848" y="76089"/>
                  </a:lnTo>
                  <a:lnTo>
                    <a:pt x="9830" y="74510"/>
                  </a:lnTo>
                  <a:lnTo>
                    <a:pt x="8031" y="73018"/>
                  </a:lnTo>
                  <a:lnTo>
                    <a:pt x="7811" y="72403"/>
                  </a:lnTo>
                  <a:lnTo>
                    <a:pt x="7285" y="69902"/>
                  </a:lnTo>
                  <a:lnTo>
                    <a:pt x="7109" y="67489"/>
                  </a:lnTo>
                  <a:lnTo>
                    <a:pt x="7109" y="65339"/>
                  </a:lnTo>
                  <a:lnTo>
                    <a:pt x="7109" y="63188"/>
                  </a:lnTo>
                  <a:lnTo>
                    <a:pt x="7109" y="60424"/>
                  </a:lnTo>
                  <a:lnTo>
                    <a:pt x="7197" y="57265"/>
                  </a:lnTo>
                  <a:lnTo>
                    <a:pt x="7285" y="54763"/>
                  </a:lnTo>
                  <a:lnTo>
                    <a:pt x="7285" y="54720"/>
                  </a:lnTo>
                  <a:lnTo>
                    <a:pt x="7065" y="53096"/>
                  </a:lnTo>
                  <a:lnTo>
                    <a:pt x="6583" y="50463"/>
                  </a:lnTo>
                  <a:lnTo>
                    <a:pt x="6583" y="47523"/>
                  </a:lnTo>
                  <a:lnTo>
                    <a:pt x="6583" y="47479"/>
                  </a:lnTo>
                  <a:lnTo>
                    <a:pt x="6363" y="46338"/>
                  </a:lnTo>
                  <a:lnTo>
                    <a:pt x="6363" y="46295"/>
                  </a:lnTo>
                  <a:lnTo>
                    <a:pt x="5354" y="43530"/>
                  </a:lnTo>
                  <a:lnTo>
                    <a:pt x="4388" y="41073"/>
                  </a:lnTo>
                  <a:lnTo>
                    <a:pt x="3204" y="38352"/>
                  </a:lnTo>
                  <a:lnTo>
                    <a:pt x="1536" y="33789"/>
                  </a:lnTo>
                  <a:lnTo>
                    <a:pt x="1010" y="30980"/>
                  </a:lnTo>
                  <a:lnTo>
                    <a:pt x="834" y="28479"/>
                  </a:lnTo>
                  <a:lnTo>
                    <a:pt x="351" y="25100"/>
                  </a:lnTo>
                  <a:lnTo>
                    <a:pt x="615" y="24135"/>
                  </a:lnTo>
                  <a:lnTo>
                    <a:pt x="1580" y="21634"/>
                  </a:lnTo>
                  <a:lnTo>
                    <a:pt x="2809" y="18694"/>
                  </a:lnTo>
                  <a:lnTo>
                    <a:pt x="3818" y="16412"/>
                  </a:lnTo>
                  <a:lnTo>
                    <a:pt x="5617" y="14130"/>
                  </a:lnTo>
                  <a:lnTo>
                    <a:pt x="7021" y="12375"/>
                  </a:lnTo>
                  <a:lnTo>
                    <a:pt x="8250" y="11410"/>
                  </a:lnTo>
                  <a:lnTo>
                    <a:pt x="10356" y="9918"/>
                  </a:lnTo>
                  <a:lnTo>
                    <a:pt x="12550" y="8426"/>
                  </a:lnTo>
                  <a:lnTo>
                    <a:pt x="14437" y="7285"/>
                  </a:lnTo>
                  <a:lnTo>
                    <a:pt x="18167" y="5179"/>
                  </a:lnTo>
                  <a:lnTo>
                    <a:pt x="20317" y="3994"/>
                  </a:lnTo>
                  <a:lnTo>
                    <a:pt x="22555" y="2897"/>
                  </a:lnTo>
                  <a:lnTo>
                    <a:pt x="25319" y="1537"/>
                  </a:lnTo>
                  <a:lnTo>
                    <a:pt x="27426" y="352"/>
                  </a:lnTo>
                  <a:lnTo>
                    <a:pt x="27470" y="308"/>
                  </a:lnTo>
                  <a:lnTo>
                    <a:pt x="27514" y="220"/>
                  </a:lnTo>
                  <a:lnTo>
                    <a:pt x="27514" y="176"/>
                  </a:lnTo>
                  <a:lnTo>
                    <a:pt x="27514" y="89"/>
                  </a:lnTo>
                  <a:lnTo>
                    <a:pt x="27470" y="45"/>
                  </a:lnTo>
                  <a:lnTo>
                    <a:pt x="2738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7" name="Google Shape;8027;p246"/>
            <p:cNvSpPr/>
            <p:nvPr/>
          </p:nvSpPr>
          <p:spPr>
            <a:xfrm>
              <a:off x="296250" y="2349025"/>
              <a:ext cx="510150" cy="2108475"/>
            </a:xfrm>
            <a:custGeom>
              <a:avLst/>
              <a:gdLst/>
              <a:ahLst/>
              <a:cxnLst/>
              <a:rect l="l" t="t" r="r" b="b"/>
              <a:pathLst>
                <a:path w="20406" h="84339" extrusionOk="0">
                  <a:moveTo>
                    <a:pt x="19571" y="0"/>
                  </a:moveTo>
                  <a:lnTo>
                    <a:pt x="17597" y="1010"/>
                  </a:lnTo>
                  <a:lnTo>
                    <a:pt x="15447" y="2370"/>
                  </a:lnTo>
                  <a:lnTo>
                    <a:pt x="12638" y="4345"/>
                  </a:lnTo>
                  <a:lnTo>
                    <a:pt x="11059" y="5442"/>
                  </a:lnTo>
                  <a:lnTo>
                    <a:pt x="11059" y="5486"/>
                  </a:lnTo>
                  <a:lnTo>
                    <a:pt x="7987" y="8338"/>
                  </a:lnTo>
                  <a:lnTo>
                    <a:pt x="5837" y="10356"/>
                  </a:lnTo>
                  <a:lnTo>
                    <a:pt x="5793" y="10400"/>
                  </a:lnTo>
                  <a:lnTo>
                    <a:pt x="2370" y="17728"/>
                  </a:lnTo>
                  <a:lnTo>
                    <a:pt x="703" y="21414"/>
                  </a:lnTo>
                  <a:lnTo>
                    <a:pt x="220" y="22643"/>
                  </a:lnTo>
                  <a:lnTo>
                    <a:pt x="45" y="22994"/>
                  </a:lnTo>
                  <a:lnTo>
                    <a:pt x="1" y="23213"/>
                  </a:lnTo>
                  <a:lnTo>
                    <a:pt x="45" y="23257"/>
                  </a:lnTo>
                  <a:lnTo>
                    <a:pt x="3160" y="31901"/>
                  </a:lnTo>
                  <a:lnTo>
                    <a:pt x="3160" y="31945"/>
                  </a:lnTo>
                  <a:lnTo>
                    <a:pt x="4476" y="34095"/>
                  </a:lnTo>
                  <a:lnTo>
                    <a:pt x="5925" y="37123"/>
                  </a:lnTo>
                  <a:lnTo>
                    <a:pt x="7636" y="40809"/>
                  </a:lnTo>
                  <a:lnTo>
                    <a:pt x="8689" y="43310"/>
                  </a:lnTo>
                  <a:lnTo>
                    <a:pt x="9128" y="46382"/>
                  </a:lnTo>
                  <a:lnTo>
                    <a:pt x="9172" y="49103"/>
                  </a:lnTo>
                  <a:lnTo>
                    <a:pt x="9172" y="53008"/>
                  </a:lnTo>
                  <a:lnTo>
                    <a:pt x="9216" y="55772"/>
                  </a:lnTo>
                  <a:lnTo>
                    <a:pt x="9172" y="58230"/>
                  </a:lnTo>
                  <a:lnTo>
                    <a:pt x="9259" y="62091"/>
                  </a:lnTo>
                  <a:lnTo>
                    <a:pt x="9391" y="65251"/>
                  </a:lnTo>
                  <a:lnTo>
                    <a:pt x="9523" y="67488"/>
                  </a:lnTo>
                  <a:lnTo>
                    <a:pt x="9654" y="68542"/>
                  </a:lnTo>
                  <a:lnTo>
                    <a:pt x="9654" y="68585"/>
                  </a:lnTo>
                  <a:lnTo>
                    <a:pt x="10400" y="70867"/>
                  </a:lnTo>
                  <a:lnTo>
                    <a:pt x="11673" y="73632"/>
                  </a:lnTo>
                  <a:lnTo>
                    <a:pt x="12770" y="75870"/>
                  </a:lnTo>
                  <a:lnTo>
                    <a:pt x="13340" y="77010"/>
                  </a:lnTo>
                  <a:lnTo>
                    <a:pt x="13340" y="77054"/>
                  </a:lnTo>
                  <a:lnTo>
                    <a:pt x="14393" y="78283"/>
                  </a:lnTo>
                  <a:lnTo>
                    <a:pt x="18343" y="82013"/>
                  </a:lnTo>
                  <a:lnTo>
                    <a:pt x="20054" y="84251"/>
                  </a:lnTo>
                  <a:lnTo>
                    <a:pt x="20142" y="84295"/>
                  </a:lnTo>
                  <a:lnTo>
                    <a:pt x="20230" y="84338"/>
                  </a:lnTo>
                  <a:lnTo>
                    <a:pt x="20317" y="84295"/>
                  </a:lnTo>
                  <a:lnTo>
                    <a:pt x="20361" y="84251"/>
                  </a:lnTo>
                  <a:lnTo>
                    <a:pt x="20405" y="84163"/>
                  </a:lnTo>
                  <a:lnTo>
                    <a:pt x="20361" y="84119"/>
                  </a:lnTo>
                  <a:lnTo>
                    <a:pt x="20361" y="84031"/>
                  </a:lnTo>
                  <a:lnTo>
                    <a:pt x="18606" y="81793"/>
                  </a:lnTo>
                  <a:lnTo>
                    <a:pt x="18562" y="81793"/>
                  </a:lnTo>
                  <a:lnTo>
                    <a:pt x="14657" y="78020"/>
                  </a:lnTo>
                  <a:lnTo>
                    <a:pt x="13648" y="76835"/>
                  </a:lnTo>
                  <a:lnTo>
                    <a:pt x="11980" y="73500"/>
                  </a:lnTo>
                  <a:lnTo>
                    <a:pt x="10708" y="70736"/>
                  </a:lnTo>
                  <a:lnTo>
                    <a:pt x="10005" y="68498"/>
                  </a:lnTo>
                  <a:lnTo>
                    <a:pt x="9874" y="67445"/>
                  </a:lnTo>
                  <a:lnTo>
                    <a:pt x="9742" y="65251"/>
                  </a:lnTo>
                  <a:lnTo>
                    <a:pt x="9611" y="62091"/>
                  </a:lnTo>
                  <a:lnTo>
                    <a:pt x="9523" y="58230"/>
                  </a:lnTo>
                  <a:lnTo>
                    <a:pt x="9567" y="55772"/>
                  </a:lnTo>
                  <a:lnTo>
                    <a:pt x="9523" y="53008"/>
                  </a:lnTo>
                  <a:lnTo>
                    <a:pt x="9523" y="49103"/>
                  </a:lnTo>
                  <a:lnTo>
                    <a:pt x="9479" y="46338"/>
                  </a:lnTo>
                  <a:lnTo>
                    <a:pt x="8996" y="43223"/>
                  </a:lnTo>
                  <a:lnTo>
                    <a:pt x="8996" y="43179"/>
                  </a:lnTo>
                  <a:lnTo>
                    <a:pt x="7943" y="40678"/>
                  </a:lnTo>
                  <a:lnTo>
                    <a:pt x="6232" y="36948"/>
                  </a:lnTo>
                  <a:lnTo>
                    <a:pt x="4784" y="33920"/>
                  </a:lnTo>
                  <a:lnTo>
                    <a:pt x="3467" y="31770"/>
                  </a:lnTo>
                  <a:lnTo>
                    <a:pt x="352" y="23169"/>
                  </a:lnTo>
                  <a:lnTo>
                    <a:pt x="571" y="22643"/>
                  </a:lnTo>
                  <a:lnTo>
                    <a:pt x="1010" y="21590"/>
                  </a:lnTo>
                  <a:lnTo>
                    <a:pt x="2458" y="18430"/>
                  </a:lnTo>
                  <a:lnTo>
                    <a:pt x="6100" y="10576"/>
                  </a:lnTo>
                  <a:lnTo>
                    <a:pt x="8250" y="8601"/>
                  </a:lnTo>
                  <a:lnTo>
                    <a:pt x="11278" y="5749"/>
                  </a:lnTo>
                  <a:lnTo>
                    <a:pt x="12858" y="4652"/>
                  </a:lnTo>
                  <a:lnTo>
                    <a:pt x="15666" y="2633"/>
                  </a:lnTo>
                  <a:lnTo>
                    <a:pt x="17772" y="1317"/>
                  </a:lnTo>
                  <a:lnTo>
                    <a:pt x="19747" y="308"/>
                  </a:lnTo>
                  <a:lnTo>
                    <a:pt x="19791" y="264"/>
                  </a:lnTo>
                  <a:lnTo>
                    <a:pt x="19835" y="220"/>
                  </a:lnTo>
                  <a:lnTo>
                    <a:pt x="19835" y="132"/>
                  </a:lnTo>
                  <a:lnTo>
                    <a:pt x="19835" y="88"/>
                  </a:lnTo>
                  <a:lnTo>
                    <a:pt x="19791" y="44"/>
                  </a:lnTo>
                  <a:lnTo>
                    <a:pt x="1974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8" name="Google Shape;8028;p246"/>
            <p:cNvSpPr/>
            <p:nvPr/>
          </p:nvSpPr>
          <p:spPr>
            <a:xfrm>
              <a:off x="1687275" y="2939225"/>
              <a:ext cx="868850" cy="1159550"/>
            </a:xfrm>
            <a:custGeom>
              <a:avLst/>
              <a:gdLst/>
              <a:ahLst/>
              <a:cxnLst/>
              <a:rect l="l" t="t" r="r" b="b"/>
              <a:pathLst>
                <a:path w="34754" h="46382" extrusionOk="0">
                  <a:moveTo>
                    <a:pt x="34490" y="0"/>
                  </a:moveTo>
                  <a:lnTo>
                    <a:pt x="31550" y="1755"/>
                  </a:lnTo>
                  <a:lnTo>
                    <a:pt x="31506" y="1755"/>
                  </a:lnTo>
                  <a:lnTo>
                    <a:pt x="30453" y="2633"/>
                  </a:lnTo>
                  <a:lnTo>
                    <a:pt x="28347" y="4959"/>
                  </a:lnTo>
                  <a:lnTo>
                    <a:pt x="25846" y="7416"/>
                  </a:lnTo>
                  <a:lnTo>
                    <a:pt x="23871" y="9127"/>
                  </a:lnTo>
                  <a:lnTo>
                    <a:pt x="20975" y="10882"/>
                  </a:lnTo>
                  <a:lnTo>
                    <a:pt x="20931" y="10926"/>
                  </a:lnTo>
                  <a:lnTo>
                    <a:pt x="20141" y="11716"/>
                  </a:lnTo>
                  <a:lnTo>
                    <a:pt x="18254" y="14261"/>
                  </a:lnTo>
                  <a:lnTo>
                    <a:pt x="17201" y="15534"/>
                  </a:lnTo>
                  <a:lnTo>
                    <a:pt x="15753" y="16587"/>
                  </a:lnTo>
                  <a:lnTo>
                    <a:pt x="15709" y="16631"/>
                  </a:lnTo>
                  <a:lnTo>
                    <a:pt x="13515" y="19264"/>
                  </a:lnTo>
                  <a:lnTo>
                    <a:pt x="12199" y="21238"/>
                  </a:lnTo>
                  <a:lnTo>
                    <a:pt x="10970" y="23213"/>
                  </a:lnTo>
                  <a:lnTo>
                    <a:pt x="9347" y="26284"/>
                  </a:lnTo>
                  <a:lnTo>
                    <a:pt x="8425" y="28083"/>
                  </a:lnTo>
                  <a:lnTo>
                    <a:pt x="8425" y="28127"/>
                  </a:lnTo>
                  <a:lnTo>
                    <a:pt x="8074" y="29444"/>
                  </a:lnTo>
                  <a:lnTo>
                    <a:pt x="7855" y="32164"/>
                  </a:lnTo>
                  <a:lnTo>
                    <a:pt x="7723" y="34051"/>
                  </a:lnTo>
                  <a:lnTo>
                    <a:pt x="7723" y="34139"/>
                  </a:lnTo>
                  <a:lnTo>
                    <a:pt x="8118" y="34753"/>
                  </a:lnTo>
                  <a:lnTo>
                    <a:pt x="8118" y="35631"/>
                  </a:lnTo>
                  <a:lnTo>
                    <a:pt x="7811" y="36509"/>
                  </a:lnTo>
                  <a:lnTo>
                    <a:pt x="6100" y="38746"/>
                  </a:lnTo>
                  <a:lnTo>
                    <a:pt x="5178" y="40194"/>
                  </a:lnTo>
                  <a:lnTo>
                    <a:pt x="5178" y="40238"/>
                  </a:lnTo>
                  <a:lnTo>
                    <a:pt x="4257" y="42169"/>
                  </a:lnTo>
                  <a:lnTo>
                    <a:pt x="3467" y="43091"/>
                  </a:lnTo>
                  <a:lnTo>
                    <a:pt x="1712" y="44188"/>
                  </a:lnTo>
                  <a:lnTo>
                    <a:pt x="1668" y="44188"/>
                  </a:lnTo>
                  <a:lnTo>
                    <a:pt x="922" y="44890"/>
                  </a:lnTo>
                  <a:lnTo>
                    <a:pt x="878" y="44890"/>
                  </a:lnTo>
                  <a:lnTo>
                    <a:pt x="44" y="46074"/>
                  </a:lnTo>
                  <a:lnTo>
                    <a:pt x="0" y="46162"/>
                  </a:lnTo>
                  <a:lnTo>
                    <a:pt x="0" y="46206"/>
                  </a:lnTo>
                  <a:lnTo>
                    <a:pt x="44" y="46294"/>
                  </a:lnTo>
                  <a:lnTo>
                    <a:pt x="88" y="46338"/>
                  </a:lnTo>
                  <a:lnTo>
                    <a:pt x="176" y="46382"/>
                  </a:lnTo>
                  <a:lnTo>
                    <a:pt x="263" y="46338"/>
                  </a:lnTo>
                  <a:lnTo>
                    <a:pt x="307" y="46294"/>
                  </a:lnTo>
                  <a:lnTo>
                    <a:pt x="1185" y="45109"/>
                  </a:lnTo>
                  <a:lnTo>
                    <a:pt x="1887" y="44451"/>
                  </a:lnTo>
                  <a:lnTo>
                    <a:pt x="3686" y="43354"/>
                  </a:lnTo>
                  <a:lnTo>
                    <a:pt x="3730" y="43310"/>
                  </a:lnTo>
                  <a:lnTo>
                    <a:pt x="4520" y="42388"/>
                  </a:lnTo>
                  <a:lnTo>
                    <a:pt x="4564" y="42345"/>
                  </a:lnTo>
                  <a:lnTo>
                    <a:pt x="5485" y="40370"/>
                  </a:lnTo>
                  <a:lnTo>
                    <a:pt x="6407" y="38966"/>
                  </a:lnTo>
                  <a:lnTo>
                    <a:pt x="8118" y="36728"/>
                  </a:lnTo>
                  <a:lnTo>
                    <a:pt x="8162" y="36640"/>
                  </a:lnTo>
                  <a:lnTo>
                    <a:pt x="8425" y="35719"/>
                  </a:lnTo>
                  <a:lnTo>
                    <a:pt x="8469" y="35675"/>
                  </a:lnTo>
                  <a:lnTo>
                    <a:pt x="8469" y="34709"/>
                  </a:lnTo>
                  <a:lnTo>
                    <a:pt x="8425" y="34622"/>
                  </a:lnTo>
                  <a:lnTo>
                    <a:pt x="8074" y="34007"/>
                  </a:lnTo>
                  <a:lnTo>
                    <a:pt x="8206" y="32208"/>
                  </a:lnTo>
                  <a:lnTo>
                    <a:pt x="8425" y="29532"/>
                  </a:lnTo>
                  <a:lnTo>
                    <a:pt x="8732" y="28259"/>
                  </a:lnTo>
                  <a:lnTo>
                    <a:pt x="9654" y="26460"/>
                  </a:lnTo>
                  <a:lnTo>
                    <a:pt x="11277" y="23388"/>
                  </a:lnTo>
                  <a:lnTo>
                    <a:pt x="12506" y="21414"/>
                  </a:lnTo>
                  <a:lnTo>
                    <a:pt x="13779" y="19483"/>
                  </a:lnTo>
                  <a:lnTo>
                    <a:pt x="15973" y="16850"/>
                  </a:lnTo>
                  <a:lnTo>
                    <a:pt x="17421" y="15841"/>
                  </a:lnTo>
                  <a:lnTo>
                    <a:pt x="17421" y="15797"/>
                  </a:lnTo>
                  <a:lnTo>
                    <a:pt x="18518" y="14481"/>
                  </a:lnTo>
                  <a:lnTo>
                    <a:pt x="20405" y="11936"/>
                  </a:lnTo>
                  <a:lnTo>
                    <a:pt x="21151" y="11190"/>
                  </a:lnTo>
                  <a:lnTo>
                    <a:pt x="24091" y="9434"/>
                  </a:lnTo>
                  <a:lnTo>
                    <a:pt x="26109" y="7679"/>
                  </a:lnTo>
                  <a:lnTo>
                    <a:pt x="28610" y="5222"/>
                  </a:lnTo>
                  <a:lnTo>
                    <a:pt x="30717" y="2896"/>
                  </a:lnTo>
                  <a:lnTo>
                    <a:pt x="31726" y="2062"/>
                  </a:lnTo>
                  <a:lnTo>
                    <a:pt x="34666" y="307"/>
                  </a:lnTo>
                  <a:lnTo>
                    <a:pt x="34710" y="263"/>
                  </a:lnTo>
                  <a:lnTo>
                    <a:pt x="34754" y="219"/>
                  </a:lnTo>
                  <a:lnTo>
                    <a:pt x="34754" y="132"/>
                  </a:lnTo>
                  <a:lnTo>
                    <a:pt x="34754" y="88"/>
                  </a:lnTo>
                  <a:lnTo>
                    <a:pt x="34710" y="44"/>
                  </a:lnTo>
                  <a:lnTo>
                    <a:pt x="3462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9" name="Google Shape;8029;p246"/>
            <p:cNvSpPr/>
            <p:nvPr/>
          </p:nvSpPr>
          <p:spPr>
            <a:xfrm>
              <a:off x="1675200" y="2913975"/>
              <a:ext cx="853500" cy="1173825"/>
            </a:xfrm>
            <a:custGeom>
              <a:avLst/>
              <a:gdLst/>
              <a:ahLst/>
              <a:cxnLst/>
              <a:rect l="l" t="t" r="r" b="b"/>
              <a:pathLst>
                <a:path w="34140" h="46953" extrusionOk="0">
                  <a:moveTo>
                    <a:pt x="33964" y="1"/>
                  </a:moveTo>
                  <a:lnTo>
                    <a:pt x="33876" y="45"/>
                  </a:lnTo>
                  <a:lnTo>
                    <a:pt x="31463" y="1449"/>
                  </a:lnTo>
                  <a:lnTo>
                    <a:pt x="30410" y="2195"/>
                  </a:lnTo>
                  <a:lnTo>
                    <a:pt x="28479" y="4345"/>
                  </a:lnTo>
                  <a:lnTo>
                    <a:pt x="26460" y="6276"/>
                  </a:lnTo>
                  <a:lnTo>
                    <a:pt x="24837" y="7724"/>
                  </a:lnTo>
                  <a:lnTo>
                    <a:pt x="22774" y="9128"/>
                  </a:lnTo>
                  <a:lnTo>
                    <a:pt x="20932" y="10576"/>
                  </a:lnTo>
                  <a:lnTo>
                    <a:pt x="19659" y="11410"/>
                  </a:lnTo>
                  <a:lnTo>
                    <a:pt x="19615" y="11410"/>
                  </a:lnTo>
                  <a:lnTo>
                    <a:pt x="18650" y="12507"/>
                  </a:lnTo>
                  <a:lnTo>
                    <a:pt x="17158" y="14525"/>
                  </a:lnTo>
                  <a:lnTo>
                    <a:pt x="16543" y="15140"/>
                  </a:lnTo>
                  <a:lnTo>
                    <a:pt x="15534" y="15798"/>
                  </a:lnTo>
                  <a:lnTo>
                    <a:pt x="15490" y="15842"/>
                  </a:lnTo>
                  <a:lnTo>
                    <a:pt x="13955" y="17728"/>
                  </a:lnTo>
                  <a:lnTo>
                    <a:pt x="12112" y="20186"/>
                  </a:lnTo>
                  <a:lnTo>
                    <a:pt x="10707" y="22248"/>
                  </a:lnTo>
                  <a:lnTo>
                    <a:pt x="8382" y="26417"/>
                  </a:lnTo>
                  <a:lnTo>
                    <a:pt x="7592" y="27865"/>
                  </a:lnTo>
                  <a:lnTo>
                    <a:pt x="7592" y="27909"/>
                  </a:lnTo>
                  <a:lnTo>
                    <a:pt x="7372" y="28655"/>
                  </a:lnTo>
                  <a:lnTo>
                    <a:pt x="6802" y="34008"/>
                  </a:lnTo>
                  <a:lnTo>
                    <a:pt x="6583" y="36597"/>
                  </a:lnTo>
                  <a:lnTo>
                    <a:pt x="6363" y="38089"/>
                  </a:lnTo>
                  <a:lnTo>
                    <a:pt x="5486" y="39669"/>
                  </a:lnTo>
                  <a:lnTo>
                    <a:pt x="4301" y="41819"/>
                  </a:lnTo>
                  <a:lnTo>
                    <a:pt x="3467" y="43047"/>
                  </a:lnTo>
                  <a:lnTo>
                    <a:pt x="2019" y="44144"/>
                  </a:lnTo>
                  <a:lnTo>
                    <a:pt x="1975" y="44188"/>
                  </a:lnTo>
                  <a:lnTo>
                    <a:pt x="44" y="46690"/>
                  </a:lnTo>
                  <a:lnTo>
                    <a:pt x="0" y="46733"/>
                  </a:lnTo>
                  <a:lnTo>
                    <a:pt x="0" y="46821"/>
                  </a:lnTo>
                  <a:lnTo>
                    <a:pt x="44" y="46865"/>
                  </a:lnTo>
                  <a:lnTo>
                    <a:pt x="88" y="46909"/>
                  </a:lnTo>
                  <a:lnTo>
                    <a:pt x="176" y="46953"/>
                  </a:lnTo>
                  <a:lnTo>
                    <a:pt x="264" y="46953"/>
                  </a:lnTo>
                  <a:lnTo>
                    <a:pt x="308" y="46909"/>
                  </a:lnTo>
                  <a:lnTo>
                    <a:pt x="2238" y="44408"/>
                  </a:lnTo>
                  <a:lnTo>
                    <a:pt x="3686" y="43311"/>
                  </a:lnTo>
                  <a:lnTo>
                    <a:pt x="3730" y="43267"/>
                  </a:lnTo>
                  <a:lnTo>
                    <a:pt x="4608" y="41994"/>
                  </a:lnTo>
                  <a:lnTo>
                    <a:pt x="5793" y="39844"/>
                  </a:lnTo>
                  <a:lnTo>
                    <a:pt x="6714" y="38221"/>
                  </a:lnTo>
                  <a:lnTo>
                    <a:pt x="6714" y="38133"/>
                  </a:lnTo>
                  <a:lnTo>
                    <a:pt x="6934" y="36641"/>
                  </a:lnTo>
                  <a:lnTo>
                    <a:pt x="7153" y="34052"/>
                  </a:lnTo>
                  <a:lnTo>
                    <a:pt x="7723" y="28699"/>
                  </a:lnTo>
                  <a:lnTo>
                    <a:pt x="7943" y="28040"/>
                  </a:lnTo>
                  <a:lnTo>
                    <a:pt x="8689" y="26548"/>
                  </a:lnTo>
                  <a:lnTo>
                    <a:pt x="11015" y="22424"/>
                  </a:lnTo>
                  <a:lnTo>
                    <a:pt x="12419" y="20361"/>
                  </a:lnTo>
                  <a:lnTo>
                    <a:pt x="14218" y="17948"/>
                  </a:lnTo>
                  <a:lnTo>
                    <a:pt x="15754" y="16105"/>
                  </a:lnTo>
                  <a:lnTo>
                    <a:pt x="16763" y="15403"/>
                  </a:lnTo>
                  <a:lnTo>
                    <a:pt x="16807" y="15403"/>
                  </a:lnTo>
                  <a:lnTo>
                    <a:pt x="17421" y="14745"/>
                  </a:lnTo>
                  <a:lnTo>
                    <a:pt x="17465" y="14745"/>
                  </a:lnTo>
                  <a:lnTo>
                    <a:pt x="18913" y="12726"/>
                  </a:lnTo>
                  <a:lnTo>
                    <a:pt x="19878" y="11673"/>
                  </a:lnTo>
                  <a:lnTo>
                    <a:pt x="21151" y="10839"/>
                  </a:lnTo>
                  <a:lnTo>
                    <a:pt x="22994" y="9435"/>
                  </a:lnTo>
                  <a:lnTo>
                    <a:pt x="25056" y="7987"/>
                  </a:lnTo>
                  <a:lnTo>
                    <a:pt x="26680" y="6539"/>
                  </a:lnTo>
                  <a:lnTo>
                    <a:pt x="28698" y="4564"/>
                  </a:lnTo>
                  <a:lnTo>
                    <a:pt x="30629" y="2458"/>
                  </a:lnTo>
                  <a:lnTo>
                    <a:pt x="31682" y="1756"/>
                  </a:lnTo>
                  <a:lnTo>
                    <a:pt x="34052" y="308"/>
                  </a:lnTo>
                  <a:lnTo>
                    <a:pt x="34096" y="264"/>
                  </a:lnTo>
                  <a:lnTo>
                    <a:pt x="34140" y="220"/>
                  </a:lnTo>
                  <a:lnTo>
                    <a:pt x="34140" y="132"/>
                  </a:lnTo>
                  <a:lnTo>
                    <a:pt x="34140" y="89"/>
                  </a:lnTo>
                  <a:lnTo>
                    <a:pt x="34052" y="45"/>
                  </a:lnTo>
                  <a:lnTo>
                    <a:pt x="3400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0" name="Google Shape;8030;p246"/>
            <p:cNvSpPr/>
            <p:nvPr/>
          </p:nvSpPr>
          <p:spPr>
            <a:xfrm>
              <a:off x="1666425" y="2888750"/>
              <a:ext cx="833750" cy="1184800"/>
            </a:xfrm>
            <a:custGeom>
              <a:avLst/>
              <a:gdLst/>
              <a:ahLst/>
              <a:cxnLst/>
              <a:rect l="l" t="t" r="r" b="b"/>
              <a:pathLst>
                <a:path w="33350" h="47392" extrusionOk="0">
                  <a:moveTo>
                    <a:pt x="33086" y="1"/>
                  </a:moveTo>
                  <a:lnTo>
                    <a:pt x="31243" y="1229"/>
                  </a:lnTo>
                  <a:lnTo>
                    <a:pt x="30146" y="1887"/>
                  </a:lnTo>
                  <a:lnTo>
                    <a:pt x="30102" y="1931"/>
                  </a:lnTo>
                  <a:lnTo>
                    <a:pt x="26899" y="5178"/>
                  </a:lnTo>
                  <a:lnTo>
                    <a:pt x="22774" y="8382"/>
                  </a:lnTo>
                  <a:lnTo>
                    <a:pt x="19703" y="10795"/>
                  </a:lnTo>
                  <a:lnTo>
                    <a:pt x="18255" y="11892"/>
                  </a:lnTo>
                  <a:lnTo>
                    <a:pt x="18211" y="11936"/>
                  </a:lnTo>
                  <a:lnTo>
                    <a:pt x="16587" y="13955"/>
                  </a:lnTo>
                  <a:lnTo>
                    <a:pt x="15666" y="14744"/>
                  </a:lnTo>
                  <a:lnTo>
                    <a:pt x="15622" y="14744"/>
                  </a:lnTo>
                  <a:lnTo>
                    <a:pt x="11936" y="19396"/>
                  </a:lnTo>
                  <a:lnTo>
                    <a:pt x="10663" y="21107"/>
                  </a:lnTo>
                  <a:lnTo>
                    <a:pt x="9084" y="23257"/>
                  </a:lnTo>
                  <a:lnTo>
                    <a:pt x="7680" y="25758"/>
                  </a:lnTo>
                  <a:lnTo>
                    <a:pt x="6670" y="27689"/>
                  </a:lnTo>
                  <a:lnTo>
                    <a:pt x="6626" y="27733"/>
                  </a:lnTo>
                  <a:lnTo>
                    <a:pt x="6056" y="32033"/>
                  </a:lnTo>
                  <a:lnTo>
                    <a:pt x="4783" y="40107"/>
                  </a:lnTo>
                  <a:lnTo>
                    <a:pt x="4345" y="41204"/>
                  </a:lnTo>
                  <a:lnTo>
                    <a:pt x="3204" y="43091"/>
                  </a:lnTo>
                  <a:lnTo>
                    <a:pt x="2194" y="44144"/>
                  </a:lnTo>
                  <a:lnTo>
                    <a:pt x="2151" y="44188"/>
                  </a:lnTo>
                  <a:lnTo>
                    <a:pt x="834" y="45943"/>
                  </a:lnTo>
                  <a:lnTo>
                    <a:pt x="0" y="47084"/>
                  </a:lnTo>
                  <a:lnTo>
                    <a:pt x="0" y="47172"/>
                  </a:lnTo>
                  <a:lnTo>
                    <a:pt x="0" y="47216"/>
                  </a:lnTo>
                  <a:lnTo>
                    <a:pt x="0" y="47304"/>
                  </a:lnTo>
                  <a:lnTo>
                    <a:pt x="44" y="47347"/>
                  </a:lnTo>
                  <a:lnTo>
                    <a:pt x="176" y="47391"/>
                  </a:lnTo>
                  <a:lnTo>
                    <a:pt x="220" y="47347"/>
                  </a:lnTo>
                  <a:lnTo>
                    <a:pt x="308" y="47304"/>
                  </a:lnTo>
                  <a:lnTo>
                    <a:pt x="1097" y="46163"/>
                  </a:lnTo>
                  <a:lnTo>
                    <a:pt x="2458" y="44407"/>
                  </a:lnTo>
                  <a:lnTo>
                    <a:pt x="3511" y="43310"/>
                  </a:lnTo>
                  <a:lnTo>
                    <a:pt x="4652" y="41380"/>
                  </a:lnTo>
                  <a:lnTo>
                    <a:pt x="4696" y="41336"/>
                  </a:lnTo>
                  <a:lnTo>
                    <a:pt x="5134" y="40195"/>
                  </a:lnTo>
                  <a:lnTo>
                    <a:pt x="5134" y="40151"/>
                  </a:lnTo>
                  <a:lnTo>
                    <a:pt x="6407" y="32121"/>
                  </a:lnTo>
                  <a:lnTo>
                    <a:pt x="6977" y="27821"/>
                  </a:lnTo>
                  <a:lnTo>
                    <a:pt x="7987" y="25934"/>
                  </a:lnTo>
                  <a:lnTo>
                    <a:pt x="9391" y="23433"/>
                  </a:lnTo>
                  <a:lnTo>
                    <a:pt x="10927" y="21283"/>
                  </a:lnTo>
                  <a:lnTo>
                    <a:pt x="12199" y="19615"/>
                  </a:lnTo>
                  <a:lnTo>
                    <a:pt x="15885" y="15008"/>
                  </a:lnTo>
                  <a:lnTo>
                    <a:pt x="16851" y="14218"/>
                  </a:lnTo>
                  <a:lnTo>
                    <a:pt x="16894" y="14218"/>
                  </a:lnTo>
                  <a:lnTo>
                    <a:pt x="18474" y="12155"/>
                  </a:lnTo>
                  <a:lnTo>
                    <a:pt x="19922" y="11102"/>
                  </a:lnTo>
                  <a:lnTo>
                    <a:pt x="22994" y="8689"/>
                  </a:lnTo>
                  <a:lnTo>
                    <a:pt x="27119" y="5442"/>
                  </a:lnTo>
                  <a:lnTo>
                    <a:pt x="27162" y="5398"/>
                  </a:lnTo>
                  <a:lnTo>
                    <a:pt x="30366" y="2195"/>
                  </a:lnTo>
                  <a:lnTo>
                    <a:pt x="31419" y="1536"/>
                  </a:lnTo>
                  <a:lnTo>
                    <a:pt x="33306" y="308"/>
                  </a:lnTo>
                  <a:lnTo>
                    <a:pt x="33350" y="264"/>
                  </a:lnTo>
                  <a:lnTo>
                    <a:pt x="33350" y="220"/>
                  </a:lnTo>
                  <a:lnTo>
                    <a:pt x="33350" y="132"/>
                  </a:lnTo>
                  <a:lnTo>
                    <a:pt x="33350" y="88"/>
                  </a:lnTo>
                  <a:lnTo>
                    <a:pt x="33306" y="44"/>
                  </a:lnTo>
                  <a:lnTo>
                    <a:pt x="3321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1" name="Google Shape;8031;p246"/>
            <p:cNvSpPr/>
            <p:nvPr/>
          </p:nvSpPr>
          <p:spPr>
            <a:xfrm>
              <a:off x="1654350" y="2862425"/>
              <a:ext cx="817300" cy="1200150"/>
            </a:xfrm>
            <a:custGeom>
              <a:avLst/>
              <a:gdLst/>
              <a:ahLst/>
              <a:cxnLst/>
              <a:rect l="l" t="t" r="r" b="b"/>
              <a:pathLst>
                <a:path w="32692" h="48006" extrusionOk="0">
                  <a:moveTo>
                    <a:pt x="32472" y="0"/>
                  </a:moveTo>
                  <a:lnTo>
                    <a:pt x="32428" y="44"/>
                  </a:lnTo>
                  <a:lnTo>
                    <a:pt x="30103" y="1580"/>
                  </a:lnTo>
                  <a:lnTo>
                    <a:pt x="27514" y="4081"/>
                  </a:lnTo>
                  <a:lnTo>
                    <a:pt x="22906" y="7723"/>
                  </a:lnTo>
                  <a:lnTo>
                    <a:pt x="20625" y="9522"/>
                  </a:lnTo>
                  <a:lnTo>
                    <a:pt x="18694" y="11102"/>
                  </a:lnTo>
                  <a:lnTo>
                    <a:pt x="17070" y="12331"/>
                  </a:lnTo>
                  <a:lnTo>
                    <a:pt x="17070" y="12375"/>
                  </a:lnTo>
                  <a:lnTo>
                    <a:pt x="16280" y="13252"/>
                  </a:lnTo>
                  <a:lnTo>
                    <a:pt x="15622" y="13911"/>
                  </a:lnTo>
                  <a:lnTo>
                    <a:pt x="15578" y="13911"/>
                  </a:lnTo>
                  <a:lnTo>
                    <a:pt x="12770" y="17509"/>
                  </a:lnTo>
                  <a:lnTo>
                    <a:pt x="10927" y="19922"/>
                  </a:lnTo>
                  <a:lnTo>
                    <a:pt x="7592" y="24310"/>
                  </a:lnTo>
                  <a:lnTo>
                    <a:pt x="7592" y="24354"/>
                  </a:lnTo>
                  <a:lnTo>
                    <a:pt x="5881" y="27513"/>
                  </a:lnTo>
                  <a:lnTo>
                    <a:pt x="5837" y="27601"/>
                  </a:lnTo>
                  <a:lnTo>
                    <a:pt x="5179" y="32121"/>
                  </a:lnTo>
                  <a:lnTo>
                    <a:pt x="4608" y="35851"/>
                  </a:lnTo>
                  <a:lnTo>
                    <a:pt x="4126" y="39317"/>
                  </a:lnTo>
                  <a:lnTo>
                    <a:pt x="3599" y="41775"/>
                  </a:lnTo>
                  <a:lnTo>
                    <a:pt x="3116" y="43135"/>
                  </a:lnTo>
                  <a:lnTo>
                    <a:pt x="527" y="47084"/>
                  </a:lnTo>
                  <a:lnTo>
                    <a:pt x="45" y="47742"/>
                  </a:lnTo>
                  <a:lnTo>
                    <a:pt x="1" y="47786"/>
                  </a:lnTo>
                  <a:lnTo>
                    <a:pt x="1" y="47874"/>
                  </a:lnTo>
                  <a:lnTo>
                    <a:pt x="45" y="47918"/>
                  </a:lnTo>
                  <a:lnTo>
                    <a:pt x="89" y="47962"/>
                  </a:lnTo>
                  <a:lnTo>
                    <a:pt x="176" y="48006"/>
                  </a:lnTo>
                  <a:lnTo>
                    <a:pt x="264" y="48006"/>
                  </a:lnTo>
                  <a:lnTo>
                    <a:pt x="352" y="47918"/>
                  </a:lnTo>
                  <a:lnTo>
                    <a:pt x="791" y="47260"/>
                  </a:lnTo>
                  <a:lnTo>
                    <a:pt x="3423" y="43310"/>
                  </a:lnTo>
                  <a:lnTo>
                    <a:pt x="3467" y="43266"/>
                  </a:lnTo>
                  <a:lnTo>
                    <a:pt x="3906" y="41862"/>
                  </a:lnTo>
                  <a:lnTo>
                    <a:pt x="4477" y="39361"/>
                  </a:lnTo>
                  <a:lnTo>
                    <a:pt x="4959" y="35938"/>
                  </a:lnTo>
                  <a:lnTo>
                    <a:pt x="5530" y="32165"/>
                  </a:lnTo>
                  <a:lnTo>
                    <a:pt x="6188" y="27645"/>
                  </a:lnTo>
                  <a:lnTo>
                    <a:pt x="7899" y="24530"/>
                  </a:lnTo>
                  <a:lnTo>
                    <a:pt x="11190" y="20098"/>
                  </a:lnTo>
                  <a:lnTo>
                    <a:pt x="13033" y="17728"/>
                  </a:lnTo>
                  <a:lnTo>
                    <a:pt x="15842" y="14130"/>
                  </a:lnTo>
                  <a:lnTo>
                    <a:pt x="16544" y="13516"/>
                  </a:lnTo>
                  <a:lnTo>
                    <a:pt x="17290" y="12594"/>
                  </a:lnTo>
                  <a:lnTo>
                    <a:pt x="18913" y="11409"/>
                  </a:lnTo>
                  <a:lnTo>
                    <a:pt x="20844" y="9830"/>
                  </a:lnTo>
                  <a:lnTo>
                    <a:pt x="23082" y="7987"/>
                  </a:lnTo>
                  <a:lnTo>
                    <a:pt x="27733" y="4345"/>
                  </a:lnTo>
                  <a:lnTo>
                    <a:pt x="30322" y="1843"/>
                  </a:lnTo>
                  <a:lnTo>
                    <a:pt x="32604" y="352"/>
                  </a:lnTo>
                  <a:lnTo>
                    <a:pt x="32648" y="264"/>
                  </a:lnTo>
                  <a:lnTo>
                    <a:pt x="32692" y="220"/>
                  </a:lnTo>
                  <a:lnTo>
                    <a:pt x="32692" y="176"/>
                  </a:lnTo>
                  <a:lnTo>
                    <a:pt x="32648" y="88"/>
                  </a:lnTo>
                  <a:lnTo>
                    <a:pt x="32604" y="44"/>
                  </a:lnTo>
                  <a:lnTo>
                    <a:pt x="3256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2" name="Google Shape;8032;p246"/>
            <p:cNvSpPr/>
            <p:nvPr/>
          </p:nvSpPr>
          <p:spPr>
            <a:xfrm>
              <a:off x="1560025" y="2811950"/>
              <a:ext cx="854575" cy="1804625"/>
            </a:xfrm>
            <a:custGeom>
              <a:avLst/>
              <a:gdLst/>
              <a:ahLst/>
              <a:cxnLst/>
              <a:rect l="l" t="t" r="r" b="b"/>
              <a:pathLst>
                <a:path w="34183" h="72185" extrusionOk="0">
                  <a:moveTo>
                    <a:pt x="33964" y="1"/>
                  </a:moveTo>
                  <a:lnTo>
                    <a:pt x="33920" y="45"/>
                  </a:lnTo>
                  <a:lnTo>
                    <a:pt x="30014" y="3073"/>
                  </a:lnTo>
                  <a:lnTo>
                    <a:pt x="25977" y="6320"/>
                  </a:lnTo>
                  <a:lnTo>
                    <a:pt x="23257" y="8514"/>
                  </a:lnTo>
                  <a:lnTo>
                    <a:pt x="20975" y="10401"/>
                  </a:lnTo>
                  <a:lnTo>
                    <a:pt x="19659" y="11454"/>
                  </a:lnTo>
                  <a:lnTo>
                    <a:pt x="16675" y="13341"/>
                  </a:lnTo>
                  <a:lnTo>
                    <a:pt x="15534" y="14613"/>
                  </a:lnTo>
                  <a:lnTo>
                    <a:pt x="14656" y="15842"/>
                  </a:lnTo>
                  <a:lnTo>
                    <a:pt x="13779" y="17070"/>
                  </a:lnTo>
                  <a:lnTo>
                    <a:pt x="12199" y="19572"/>
                  </a:lnTo>
                  <a:lnTo>
                    <a:pt x="10444" y="22248"/>
                  </a:lnTo>
                  <a:lnTo>
                    <a:pt x="9566" y="23565"/>
                  </a:lnTo>
                  <a:lnTo>
                    <a:pt x="8601" y="24837"/>
                  </a:lnTo>
                  <a:lnTo>
                    <a:pt x="7196" y="26812"/>
                  </a:lnTo>
                  <a:lnTo>
                    <a:pt x="7196" y="26900"/>
                  </a:lnTo>
                  <a:lnTo>
                    <a:pt x="6802" y="29006"/>
                  </a:lnTo>
                  <a:lnTo>
                    <a:pt x="6187" y="33877"/>
                  </a:lnTo>
                  <a:lnTo>
                    <a:pt x="5705" y="37387"/>
                  </a:lnTo>
                  <a:lnTo>
                    <a:pt x="5266" y="40459"/>
                  </a:lnTo>
                  <a:lnTo>
                    <a:pt x="4564" y="43750"/>
                  </a:lnTo>
                  <a:lnTo>
                    <a:pt x="3730" y="47479"/>
                  </a:lnTo>
                  <a:lnTo>
                    <a:pt x="1624" y="50814"/>
                  </a:lnTo>
                  <a:lnTo>
                    <a:pt x="878" y="52262"/>
                  </a:lnTo>
                  <a:lnTo>
                    <a:pt x="834" y="52306"/>
                  </a:lnTo>
                  <a:lnTo>
                    <a:pt x="527" y="54807"/>
                  </a:lnTo>
                  <a:lnTo>
                    <a:pt x="263" y="57528"/>
                  </a:lnTo>
                  <a:lnTo>
                    <a:pt x="0" y="59415"/>
                  </a:lnTo>
                  <a:lnTo>
                    <a:pt x="0" y="59547"/>
                  </a:lnTo>
                  <a:lnTo>
                    <a:pt x="2413" y="62794"/>
                  </a:lnTo>
                  <a:lnTo>
                    <a:pt x="3774" y="64944"/>
                  </a:lnTo>
                  <a:lnTo>
                    <a:pt x="4607" y="66172"/>
                  </a:lnTo>
                  <a:lnTo>
                    <a:pt x="6275" y="68191"/>
                  </a:lnTo>
                  <a:lnTo>
                    <a:pt x="9390" y="71658"/>
                  </a:lnTo>
                  <a:lnTo>
                    <a:pt x="9434" y="71701"/>
                  </a:lnTo>
                  <a:lnTo>
                    <a:pt x="10093" y="72184"/>
                  </a:lnTo>
                  <a:lnTo>
                    <a:pt x="10751" y="72184"/>
                  </a:lnTo>
                  <a:lnTo>
                    <a:pt x="10839" y="72140"/>
                  </a:lnTo>
                  <a:lnTo>
                    <a:pt x="11804" y="70999"/>
                  </a:lnTo>
                  <a:lnTo>
                    <a:pt x="11848" y="70955"/>
                  </a:lnTo>
                  <a:lnTo>
                    <a:pt x="11848" y="70868"/>
                  </a:lnTo>
                  <a:lnTo>
                    <a:pt x="11804" y="70824"/>
                  </a:lnTo>
                  <a:lnTo>
                    <a:pt x="11804" y="70780"/>
                  </a:lnTo>
                  <a:lnTo>
                    <a:pt x="11716" y="70736"/>
                  </a:lnTo>
                  <a:lnTo>
                    <a:pt x="11584" y="70736"/>
                  </a:lnTo>
                  <a:lnTo>
                    <a:pt x="11541" y="70780"/>
                  </a:lnTo>
                  <a:lnTo>
                    <a:pt x="10619" y="71833"/>
                  </a:lnTo>
                  <a:lnTo>
                    <a:pt x="10224" y="71833"/>
                  </a:lnTo>
                  <a:lnTo>
                    <a:pt x="9654" y="71438"/>
                  </a:lnTo>
                  <a:lnTo>
                    <a:pt x="6538" y="67928"/>
                  </a:lnTo>
                  <a:lnTo>
                    <a:pt x="4915" y="65953"/>
                  </a:lnTo>
                  <a:lnTo>
                    <a:pt x="4037" y="64724"/>
                  </a:lnTo>
                  <a:lnTo>
                    <a:pt x="2677" y="62618"/>
                  </a:lnTo>
                  <a:lnTo>
                    <a:pt x="351" y="59415"/>
                  </a:lnTo>
                  <a:lnTo>
                    <a:pt x="614" y="57572"/>
                  </a:lnTo>
                  <a:lnTo>
                    <a:pt x="878" y="54851"/>
                  </a:lnTo>
                  <a:lnTo>
                    <a:pt x="1185" y="52394"/>
                  </a:lnTo>
                  <a:lnTo>
                    <a:pt x="1931" y="50990"/>
                  </a:lnTo>
                  <a:lnTo>
                    <a:pt x="4037" y="47611"/>
                  </a:lnTo>
                  <a:lnTo>
                    <a:pt x="4037" y="47567"/>
                  </a:lnTo>
                  <a:lnTo>
                    <a:pt x="4915" y="43837"/>
                  </a:lnTo>
                  <a:lnTo>
                    <a:pt x="5573" y="40546"/>
                  </a:lnTo>
                  <a:lnTo>
                    <a:pt x="6056" y="37431"/>
                  </a:lnTo>
                  <a:lnTo>
                    <a:pt x="6494" y="33920"/>
                  </a:lnTo>
                  <a:lnTo>
                    <a:pt x="7109" y="29050"/>
                  </a:lnTo>
                  <a:lnTo>
                    <a:pt x="7504" y="26987"/>
                  </a:lnTo>
                  <a:lnTo>
                    <a:pt x="8908" y="25057"/>
                  </a:lnTo>
                  <a:lnTo>
                    <a:pt x="9829" y="23740"/>
                  </a:lnTo>
                  <a:lnTo>
                    <a:pt x="10751" y="22424"/>
                  </a:lnTo>
                  <a:lnTo>
                    <a:pt x="12462" y="19747"/>
                  </a:lnTo>
                  <a:lnTo>
                    <a:pt x="14086" y="17290"/>
                  </a:lnTo>
                  <a:lnTo>
                    <a:pt x="14919" y="16061"/>
                  </a:lnTo>
                  <a:lnTo>
                    <a:pt x="15797" y="14833"/>
                  </a:lnTo>
                  <a:lnTo>
                    <a:pt x="16894" y="13604"/>
                  </a:lnTo>
                  <a:lnTo>
                    <a:pt x="19834" y="11717"/>
                  </a:lnTo>
                  <a:lnTo>
                    <a:pt x="19878" y="11717"/>
                  </a:lnTo>
                  <a:lnTo>
                    <a:pt x="21194" y="10664"/>
                  </a:lnTo>
                  <a:lnTo>
                    <a:pt x="23476" y="8777"/>
                  </a:lnTo>
                  <a:lnTo>
                    <a:pt x="26197" y="6583"/>
                  </a:lnTo>
                  <a:lnTo>
                    <a:pt x="30234" y="3336"/>
                  </a:lnTo>
                  <a:lnTo>
                    <a:pt x="34139" y="308"/>
                  </a:lnTo>
                  <a:lnTo>
                    <a:pt x="34183" y="264"/>
                  </a:lnTo>
                  <a:lnTo>
                    <a:pt x="34183" y="176"/>
                  </a:lnTo>
                  <a:lnTo>
                    <a:pt x="34183" y="133"/>
                  </a:lnTo>
                  <a:lnTo>
                    <a:pt x="34183" y="45"/>
                  </a:lnTo>
                  <a:lnTo>
                    <a:pt x="3409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3" name="Google Shape;8033;p246"/>
            <p:cNvSpPr/>
            <p:nvPr/>
          </p:nvSpPr>
          <p:spPr>
            <a:xfrm>
              <a:off x="1524900" y="2786725"/>
              <a:ext cx="862275" cy="1885775"/>
            </a:xfrm>
            <a:custGeom>
              <a:avLst/>
              <a:gdLst/>
              <a:ahLst/>
              <a:cxnLst/>
              <a:rect l="l" t="t" r="r" b="b"/>
              <a:pathLst>
                <a:path w="34491" h="75431" extrusionOk="0">
                  <a:moveTo>
                    <a:pt x="34272" y="1"/>
                  </a:moveTo>
                  <a:lnTo>
                    <a:pt x="34184" y="45"/>
                  </a:lnTo>
                  <a:lnTo>
                    <a:pt x="31288" y="2239"/>
                  </a:lnTo>
                  <a:lnTo>
                    <a:pt x="22555" y="9259"/>
                  </a:lnTo>
                  <a:lnTo>
                    <a:pt x="19835" y="11410"/>
                  </a:lnTo>
                  <a:lnTo>
                    <a:pt x="17509" y="12507"/>
                  </a:lnTo>
                  <a:lnTo>
                    <a:pt x="16939" y="12770"/>
                  </a:lnTo>
                  <a:lnTo>
                    <a:pt x="16456" y="13121"/>
                  </a:lnTo>
                  <a:lnTo>
                    <a:pt x="15929" y="13516"/>
                  </a:lnTo>
                  <a:lnTo>
                    <a:pt x="15447" y="13911"/>
                  </a:lnTo>
                  <a:lnTo>
                    <a:pt x="14964" y="14350"/>
                  </a:lnTo>
                  <a:lnTo>
                    <a:pt x="14481" y="14832"/>
                  </a:lnTo>
                  <a:lnTo>
                    <a:pt x="13560" y="15885"/>
                  </a:lnTo>
                  <a:lnTo>
                    <a:pt x="12726" y="17026"/>
                  </a:lnTo>
                  <a:lnTo>
                    <a:pt x="11892" y="18211"/>
                  </a:lnTo>
                  <a:lnTo>
                    <a:pt x="11059" y="19440"/>
                  </a:lnTo>
                  <a:lnTo>
                    <a:pt x="10269" y="20712"/>
                  </a:lnTo>
                  <a:lnTo>
                    <a:pt x="9479" y="21941"/>
                  </a:lnTo>
                  <a:lnTo>
                    <a:pt x="8733" y="23082"/>
                  </a:lnTo>
                  <a:lnTo>
                    <a:pt x="7943" y="24179"/>
                  </a:lnTo>
                  <a:lnTo>
                    <a:pt x="7197" y="25188"/>
                  </a:lnTo>
                  <a:lnTo>
                    <a:pt x="7153" y="25232"/>
                  </a:lnTo>
                  <a:lnTo>
                    <a:pt x="6846" y="26197"/>
                  </a:lnTo>
                  <a:lnTo>
                    <a:pt x="6846" y="26285"/>
                  </a:lnTo>
                  <a:lnTo>
                    <a:pt x="7022" y="27514"/>
                  </a:lnTo>
                  <a:lnTo>
                    <a:pt x="6320" y="33832"/>
                  </a:lnTo>
                  <a:lnTo>
                    <a:pt x="5837" y="37606"/>
                  </a:lnTo>
                  <a:lnTo>
                    <a:pt x="5398" y="40853"/>
                  </a:lnTo>
                  <a:lnTo>
                    <a:pt x="5047" y="42960"/>
                  </a:lnTo>
                  <a:lnTo>
                    <a:pt x="3950" y="47523"/>
                  </a:lnTo>
                  <a:lnTo>
                    <a:pt x="3424" y="49673"/>
                  </a:lnTo>
                  <a:lnTo>
                    <a:pt x="1712" y="52964"/>
                  </a:lnTo>
                  <a:lnTo>
                    <a:pt x="1712" y="53008"/>
                  </a:lnTo>
                  <a:lnTo>
                    <a:pt x="1230" y="56957"/>
                  </a:lnTo>
                  <a:lnTo>
                    <a:pt x="89" y="61302"/>
                  </a:lnTo>
                  <a:lnTo>
                    <a:pt x="89" y="61345"/>
                  </a:lnTo>
                  <a:lnTo>
                    <a:pt x="1" y="62355"/>
                  </a:lnTo>
                  <a:lnTo>
                    <a:pt x="45" y="62486"/>
                  </a:lnTo>
                  <a:lnTo>
                    <a:pt x="1844" y="64812"/>
                  </a:lnTo>
                  <a:lnTo>
                    <a:pt x="4740" y="68147"/>
                  </a:lnTo>
                  <a:lnTo>
                    <a:pt x="6144" y="69814"/>
                  </a:lnTo>
                  <a:lnTo>
                    <a:pt x="8250" y="72096"/>
                  </a:lnTo>
                  <a:lnTo>
                    <a:pt x="9830" y="73983"/>
                  </a:lnTo>
                  <a:lnTo>
                    <a:pt x="10927" y="75387"/>
                  </a:lnTo>
                  <a:lnTo>
                    <a:pt x="11015" y="75431"/>
                  </a:lnTo>
                  <a:lnTo>
                    <a:pt x="11147" y="75431"/>
                  </a:lnTo>
                  <a:lnTo>
                    <a:pt x="11366" y="75343"/>
                  </a:lnTo>
                  <a:lnTo>
                    <a:pt x="11454" y="75255"/>
                  </a:lnTo>
                  <a:lnTo>
                    <a:pt x="12463" y="73764"/>
                  </a:lnTo>
                  <a:lnTo>
                    <a:pt x="12507" y="73676"/>
                  </a:lnTo>
                  <a:lnTo>
                    <a:pt x="12507" y="73632"/>
                  </a:lnTo>
                  <a:lnTo>
                    <a:pt x="12463" y="73544"/>
                  </a:lnTo>
                  <a:lnTo>
                    <a:pt x="12419" y="73500"/>
                  </a:lnTo>
                  <a:lnTo>
                    <a:pt x="12244" y="73500"/>
                  </a:lnTo>
                  <a:lnTo>
                    <a:pt x="12200" y="73544"/>
                  </a:lnTo>
                  <a:lnTo>
                    <a:pt x="11190" y="75036"/>
                  </a:lnTo>
                  <a:lnTo>
                    <a:pt x="11147" y="75036"/>
                  </a:lnTo>
                  <a:lnTo>
                    <a:pt x="10093" y="73764"/>
                  </a:lnTo>
                  <a:lnTo>
                    <a:pt x="8514" y="71877"/>
                  </a:lnTo>
                  <a:lnTo>
                    <a:pt x="6407" y="69551"/>
                  </a:lnTo>
                  <a:lnTo>
                    <a:pt x="2151" y="64549"/>
                  </a:lnTo>
                  <a:lnTo>
                    <a:pt x="396" y="62311"/>
                  </a:lnTo>
                  <a:lnTo>
                    <a:pt x="440" y="61389"/>
                  </a:lnTo>
                  <a:lnTo>
                    <a:pt x="1581" y="57001"/>
                  </a:lnTo>
                  <a:lnTo>
                    <a:pt x="2063" y="53096"/>
                  </a:lnTo>
                  <a:lnTo>
                    <a:pt x="3775" y="49805"/>
                  </a:lnTo>
                  <a:lnTo>
                    <a:pt x="3775" y="49761"/>
                  </a:lnTo>
                  <a:lnTo>
                    <a:pt x="4301" y="47567"/>
                  </a:lnTo>
                  <a:lnTo>
                    <a:pt x="5398" y="43047"/>
                  </a:lnTo>
                  <a:lnTo>
                    <a:pt x="5749" y="40897"/>
                  </a:lnTo>
                  <a:lnTo>
                    <a:pt x="6188" y="37650"/>
                  </a:lnTo>
                  <a:lnTo>
                    <a:pt x="6671" y="33876"/>
                  </a:lnTo>
                  <a:lnTo>
                    <a:pt x="7373" y="27514"/>
                  </a:lnTo>
                  <a:lnTo>
                    <a:pt x="7373" y="27470"/>
                  </a:lnTo>
                  <a:lnTo>
                    <a:pt x="7197" y="26285"/>
                  </a:lnTo>
                  <a:lnTo>
                    <a:pt x="7461" y="25364"/>
                  </a:lnTo>
                  <a:lnTo>
                    <a:pt x="8250" y="24398"/>
                  </a:lnTo>
                  <a:lnTo>
                    <a:pt x="9040" y="23301"/>
                  </a:lnTo>
                  <a:lnTo>
                    <a:pt x="9786" y="22116"/>
                  </a:lnTo>
                  <a:lnTo>
                    <a:pt x="10576" y="20888"/>
                  </a:lnTo>
                  <a:lnTo>
                    <a:pt x="12156" y="18430"/>
                  </a:lnTo>
                  <a:lnTo>
                    <a:pt x="12989" y="17246"/>
                  </a:lnTo>
                  <a:lnTo>
                    <a:pt x="13823" y="16149"/>
                  </a:lnTo>
                  <a:lnTo>
                    <a:pt x="14701" y="15096"/>
                  </a:lnTo>
                  <a:lnTo>
                    <a:pt x="15184" y="14613"/>
                  </a:lnTo>
                  <a:lnTo>
                    <a:pt x="15622" y="14174"/>
                  </a:lnTo>
                  <a:lnTo>
                    <a:pt x="16105" y="13779"/>
                  </a:lnTo>
                  <a:lnTo>
                    <a:pt x="16632" y="13428"/>
                  </a:lnTo>
                  <a:lnTo>
                    <a:pt x="17114" y="13121"/>
                  </a:lnTo>
                  <a:lnTo>
                    <a:pt x="17641" y="12814"/>
                  </a:lnTo>
                  <a:lnTo>
                    <a:pt x="20010" y="11717"/>
                  </a:lnTo>
                  <a:lnTo>
                    <a:pt x="20054" y="11673"/>
                  </a:lnTo>
                  <a:lnTo>
                    <a:pt x="22775" y="9523"/>
                  </a:lnTo>
                  <a:lnTo>
                    <a:pt x="27865" y="5442"/>
                  </a:lnTo>
                  <a:lnTo>
                    <a:pt x="31507" y="2502"/>
                  </a:lnTo>
                  <a:lnTo>
                    <a:pt x="34403" y="308"/>
                  </a:lnTo>
                  <a:lnTo>
                    <a:pt x="34447" y="264"/>
                  </a:lnTo>
                  <a:lnTo>
                    <a:pt x="34491" y="176"/>
                  </a:lnTo>
                  <a:lnTo>
                    <a:pt x="34491" y="132"/>
                  </a:lnTo>
                  <a:lnTo>
                    <a:pt x="34447" y="45"/>
                  </a:lnTo>
                  <a:lnTo>
                    <a:pt x="3440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4" name="Google Shape;8034;p246"/>
            <p:cNvSpPr/>
            <p:nvPr/>
          </p:nvSpPr>
          <p:spPr>
            <a:xfrm>
              <a:off x="2067925" y="3861800"/>
              <a:ext cx="110825" cy="71325"/>
            </a:xfrm>
            <a:custGeom>
              <a:avLst/>
              <a:gdLst/>
              <a:ahLst/>
              <a:cxnLst/>
              <a:rect l="l" t="t" r="r" b="b"/>
              <a:pathLst>
                <a:path w="4433" h="2853" extrusionOk="0">
                  <a:moveTo>
                    <a:pt x="3116" y="351"/>
                  </a:moveTo>
                  <a:lnTo>
                    <a:pt x="3555" y="615"/>
                  </a:lnTo>
                  <a:lnTo>
                    <a:pt x="4082" y="1405"/>
                  </a:lnTo>
                  <a:lnTo>
                    <a:pt x="4038" y="2151"/>
                  </a:lnTo>
                  <a:lnTo>
                    <a:pt x="3862" y="2326"/>
                  </a:lnTo>
                  <a:lnTo>
                    <a:pt x="3511" y="2502"/>
                  </a:lnTo>
                  <a:lnTo>
                    <a:pt x="2370" y="2414"/>
                  </a:lnTo>
                  <a:lnTo>
                    <a:pt x="747" y="1887"/>
                  </a:lnTo>
                  <a:lnTo>
                    <a:pt x="352" y="1492"/>
                  </a:lnTo>
                  <a:lnTo>
                    <a:pt x="352" y="1448"/>
                  </a:lnTo>
                  <a:lnTo>
                    <a:pt x="659" y="1229"/>
                  </a:lnTo>
                  <a:lnTo>
                    <a:pt x="2107" y="439"/>
                  </a:lnTo>
                  <a:lnTo>
                    <a:pt x="3116" y="351"/>
                  </a:lnTo>
                  <a:close/>
                  <a:moveTo>
                    <a:pt x="3160" y="0"/>
                  </a:moveTo>
                  <a:lnTo>
                    <a:pt x="2063" y="88"/>
                  </a:lnTo>
                  <a:lnTo>
                    <a:pt x="1975" y="88"/>
                  </a:lnTo>
                  <a:lnTo>
                    <a:pt x="483" y="922"/>
                  </a:lnTo>
                  <a:lnTo>
                    <a:pt x="440" y="966"/>
                  </a:lnTo>
                  <a:lnTo>
                    <a:pt x="88" y="1229"/>
                  </a:lnTo>
                  <a:lnTo>
                    <a:pt x="45" y="1317"/>
                  </a:lnTo>
                  <a:lnTo>
                    <a:pt x="1" y="1361"/>
                  </a:lnTo>
                  <a:lnTo>
                    <a:pt x="1" y="1580"/>
                  </a:lnTo>
                  <a:lnTo>
                    <a:pt x="88" y="1712"/>
                  </a:lnTo>
                  <a:lnTo>
                    <a:pt x="527" y="2151"/>
                  </a:lnTo>
                  <a:lnTo>
                    <a:pt x="615" y="2194"/>
                  </a:lnTo>
                  <a:lnTo>
                    <a:pt x="2283" y="2765"/>
                  </a:lnTo>
                  <a:lnTo>
                    <a:pt x="2326" y="2765"/>
                  </a:lnTo>
                  <a:lnTo>
                    <a:pt x="3555" y="2853"/>
                  </a:lnTo>
                  <a:lnTo>
                    <a:pt x="3599" y="2853"/>
                  </a:lnTo>
                  <a:lnTo>
                    <a:pt x="4038" y="2633"/>
                  </a:lnTo>
                  <a:lnTo>
                    <a:pt x="4082" y="2589"/>
                  </a:lnTo>
                  <a:lnTo>
                    <a:pt x="4345" y="2326"/>
                  </a:lnTo>
                  <a:lnTo>
                    <a:pt x="4389" y="2238"/>
                  </a:lnTo>
                  <a:lnTo>
                    <a:pt x="4433" y="1361"/>
                  </a:lnTo>
                  <a:lnTo>
                    <a:pt x="4389" y="1273"/>
                  </a:lnTo>
                  <a:lnTo>
                    <a:pt x="3818" y="351"/>
                  </a:lnTo>
                  <a:lnTo>
                    <a:pt x="3731" y="308"/>
                  </a:lnTo>
                  <a:lnTo>
                    <a:pt x="3248" y="44"/>
                  </a:lnTo>
                  <a:lnTo>
                    <a:pt x="316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5" name="Google Shape;8035;p246"/>
            <p:cNvSpPr/>
            <p:nvPr/>
          </p:nvSpPr>
          <p:spPr>
            <a:xfrm>
              <a:off x="2024050" y="3843150"/>
              <a:ext cx="172250" cy="154700"/>
            </a:xfrm>
            <a:custGeom>
              <a:avLst/>
              <a:gdLst/>
              <a:ahLst/>
              <a:cxnLst/>
              <a:rect l="l" t="t" r="r" b="b"/>
              <a:pathLst>
                <a:path w="6890" h="6188" extrusionOk="0">
                  <a:moveTo>
                    <a:pt x="4915" y="395"/>
                  </a:moveTo>
                  <a:lnTo>
                    <a:pt x="5705" y="703"/>
                  </a:lnTo>
                  <a:lnTo>
                    <a:pt x="5924" y="966"/>
                  </a:lnTo>
                  <a:lnTo>
                    <a:pt x="6495" y="2589"/>
                  </a:lnTo>
                  <a:lnTo>
                    <a:pt x="6539" y="5793"/>
                  </a:lnTo>
                  <a:lnTo>
                    <a:pt x="6495" y="5837"/>
                  </a:lnTo>
                  <a:lnTo>
                    <a:pt x="6144" y="5837"/>
                  </a:lnTo>
                  <a:lnTo>
                    <a:pt x="4652" y="5486"/>
                  </a:lnTo>
                  <a:lnTo>
                    <a:pt x="2589" y="4783"/>
                  </a:lnTo>
                  <a:lnTo>
                    <a:pt x="878" y="3950"/>
                  </a:lnTo>
                  <a:lnTo>
                    <a:pt x="571" y="3599"/>
                  </a:lnTo>
                  <a:lnTo>
                    <a:pt x="352" y="2853"/>
                  </a:lnTo>
                  <a:lnTo>
                    <a:pt x="571" y="2414"/>
                  </a:lnTo>
                  <a:lnTo>
                    <a:pt x="966" y="1975"/>
                  </a:lnTo>
                  <a:lnTo>
                    <a:pt x="2677" y="1054"/>
                  </a:lnTo>
                  <a:lnTo>
                    <a:pt x="4125" y="395"/>
                  </a:lnTo>
                  <a:close/>
                  <a:moveTo>
                    <a:pt x="4915" y="0"/>
                  </a:moveTo>
                  <a:lnTo>
                    <a:pt x="4081" y="44"/>
                  </a:lnTo>
                  <a:lnTo>
                    <a:pt x="3994" y="44"/>
                  </a:lnTo>
                  <a:lnTo>
                    <a:pt x="2502" y="746"/>
                  </a:lnTo>
                  <a:lnTo>
                    <a:pt x="746" y="1712"/>
                  </a:lnTo>
                  <a:lnTo>
                    <a:pt x="703" y="1712"/>
                  </a:lnTo>
                  <a:lnTo>
                    <a:pt x="264" y="2194"/>
                  </a:lnTo>
                  <a:lnTo>
                    <a:pt x="264" y="2238"/>
                  </a:lnTo>
                  <a:lnTo>
                    <a:pt x="1" y="2765"/>
                  </a:lnTo>
                  <a:lnTo>
                    <a:pt x="1" y="2897"/>
                  </a:lnTo>
                  <a:lnTo>
                    <a:pt x="220" y="3730"/>
                  </a:lnTo>
                  <a:lnTo>
                    <a:pt x="264" y="3818"/>
                  </a:lnTo>
                  <a:lnTo>
                    <a:pt x="659" y="4213"/>
                  </a:lnTo>
                  <a:lnTo>
                    <a:pt x="703" y="4257"/>
                  </a:lnTo>
                  <a:lnTo>
                    <a:pt x="2458" y="5091"/>
                  </a:lnTo>
                  <a:lnTo>
                    <a:pt x="4564" y="5837"/>
                  </a:lnTo>
                  <a:lnTo>
                    <a:pt x="6100" y="6188"/>
                  </a:lnTo>
                  <a:lnTo>
                    <a:pt x="6626" y="6188"/>
                  </a:lnTo>
                  <a:lnTo>
                    <a:pt x="6802" y="6056"/>
                  </a:lnTo>
                  <a:lnTo>
                    <a:pt x="6890" y="6012"/>
                  </a:lnTo>
                  <a:lnTo>
                    <a:pt x="6890" y="5924"/>
                  </a:lnTo>
                  <a:lnTo>
                    <a:pt x="6846" y="2546"/>
                  </a:lnTo>
                  <a:lnTo>
                    <a:pt x="6802" y="2502"/>
                  </a:lnTo>
                  <a:lnTo>
                    <a:pt x="6232" y="834"/>
                  </a:lnTo>
                  <a:lnTo>
                    <a:pt x="6232" y="746"/>
                  </a:lnTo>
                  <a:lnTo>
                    <a:pt x="5968" y="483"/>
                  </a:lnTo>
                  <a:lnTo>
                    <a:pt x="5880" y="395"/>
                  </a:lnTo>
                  <a:lnTo>
                    <a:pt x="5003" y="44"/>
                  </a:lnTo>
                  <a:lnTo>
                    <a:pt x="491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6" name="Google Shape;8036;p246"/>
            <p:cNvSpPr/>
            <p:nvPr/>
          </p:nvSpPr>
          <p:spPr>
            <a:xfrm>
              <a:off x="1979075" y="3826700"/>
              <a:ext cx="240275" cy="215025"/>
            </a:xfrm>
            <a:custGeom>
              <a:avLst/>
              <a:gdLst/>
              <a:ahLst/>
              <a:cxnLst/>
              <a:rect l="l" t="t" r="r" b="b"/>
              <a:pathLst>
                <a:path w="9611" h="8601" extrusionOk="0">
                  <a:moveTo>
                    <a:pt x="6714" y="351"/>
                  </a:moveTo>
                  <a:lnTo>
                    <a:pt x="7855" y="702"/>
                  </a:lnTo>
                  <a:lnTo>
                    <a:pt x="8206" y="966"/>
                  </a:lnTo>
                  <a:lnTo>
                    <a:pt x="8864" y="3028"/>
                  </a:lnTo>
                  <a:lnTo>
                    <a:pt x="9259" y="6495"/>
                  </a:lnTo>
                  <a:lnTo>
                    <a:pt x="8952" y="7592"/>
                  </a:lnTo>
                  <a:lnTo>
                    <a:pt x="8645" y="8250"/>
                  </a:lnTo>
                  <a:lnTo>
                    <a:pt x="7987" y="8162"/>
                  </a:lnTo>
                  <a:lnTo>
                    <a:pt x="1054" y="6451"/>
                  </a:lnTo>
                  <a:lnTo>
                    <a:pt x="483" y="6144"/>
                  </a:lnTo>
                  <a:lnTo>
                    <a:pt x="395" y="5924"/>
                  </a:lnTo>
                  <a:lnTo>
                    <a:pt x="1931" y="2633"/>
                  </a:lnTo>
                  <a:lnTo>
                    <a:pt x="2545" y="2019"/>
                  </a:lnTo>
                  <a:lnTo>
                    <a:pt x="4432" y="1010"/>
                  </a:lnTo>
                  <a:lnTo>
                    <a:pt x="5837" y="395"/>
                  </a:lnTo>
                  <a:lnTo>
                    <a:pt x="6714" y="351"/>
                  </a:lnTo>
                  <a:close/>
                  <a:moveTo>
                    <a:pt x="6714" y="0"/>
                  </a:moveTo>
                  <a:lnTo>
                    <a:pt x="5793" y="44"/>
                  </a:lnTo>
                  <a:lnTo>
                    <a:pt x="5749" y="44"/>
                  </a:lnTo>
                  <a:lnTo>
                    <a:pt x="4301" y="658"/>
                  </a:lnTo>
                  <a:lnTo>
                    <a:pt x="2370" y="1712"/>
                  </a:lnTo>
                  <a:lnTo>
                    <a:pt x="2326" y="1755"/>
                  </a:lnTo>
                  <a:lnTo>
                    <a:pt x="1668" y="2414"/>
                  </a:lnTo>
                  <a:lnTo>
                    <a:pt x="1624" y="2458"/>
                  </a:lnTo>
                  <a:lnTo>
                    <a:pt x="44" y="5880"/>
                  </a:lnTo>
                  <a:lnTo>
                    <a:pt x="0" y="5924"/>
                  </a:lnTo>
                  <a:lnTo>
                    <a:pt x="44" y="6012"/>
                  </a:lnTo>
                  <a:lnTo>
                    <a:pt x="176" y="6319"/>
                  </a:lnTo>
                  <a:lnTo>
                    <a:pt x="264" y="6407"/>
                  </a:lnTo>
                  <a:lnTo>
                    <a:pt x="922" y="6758"/>
                  </a:lnTo>
                  <a:lnTo>
                    <a:pt x="966" y="6802"/>
                  </a:lnTo>
                  <a:lnTo>
                    <a:pt x="5793" y="7986"/>
                  </a:lnTo>
                  <a:lnTo>
                    <a:pt x="7899" y="8513"/>
                  </a:lnTo>
                  <a:lnTo>
                    <a:pt x="7943" y="8513"/>
                  </a:lnTo>
                  <a:lnTo>
                    <a:pt x="8733" y="8601"/>
                  </a:lnTo>
                  <a:lnTo>
                    <a:pt x="8864" y="8601"/>
                  </a:lnTo>
                  <a:lnTo>
                    <a:pt x="8908" y="8513"/>
                  </a:lnTo>
                  <a:lnTo>
                    <a:pt x="9303" y="7723"/>
                  </a:lnTo>
                  <a:lnTo>
                    <a:pt x="9610" y="6538"/>
                  </a:lnTo>
                  <a:lnTo>
                    <a:pt x="9610" y="6495"/>
                  </a:lnTo>
                  <a:lnTo>
                    <a:pt x="9215" y="2984"/>
                  </a:lnTo>
                  <a:lnTo>
                    <a:pt x="9215" y="2940"/>
                  </a:lnTo>
                  <a:lnTo>
                    <a:pt x="8513" y="834"/>
                  </a:lnTo>
                  <a:lnTo>
                    <a:pt x="8469" y="746"/>
                  </a:lnTo>
                  <a:lnTo>
                    <a:pt x="8031" y="395"/>
                  </a:lnTo>
                  <a:lnTo>
                    <a:pt x="7987" y="395"/>
                  </a:lnTo>
                  <a:lnTo>
                    <a:pt x="680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7" name="Google Shape;8037;p246"/>
            <p:cNvSpPr/>
            <p:nvPr/>
          </p:nvSpPr>
          <p:spPr>
            <a:xfrm>
              <a:off x="1923125" y="3808050"/>
              <a:ext cx="342300" cy="295125"/>
            </a:xfrm>
            <a:custGeom>
              <a:avLst/>
              <a:gdLst/>
              <a:ahLst/>
              <a:cxnLst/>
              <a:rect l="l" t="t" r="r" b="b"/>
              <a:pathLst>
                <a:path w="13692" h="11805" extrusionOk="0">
                  <a:moveTo>
                    <a:pt x="8952" y="351"/>
                  </a:moveTo>
                  <a:lnTo>
                    <a:pt x="10883" y="1097"/>
                  </a:lnTo>
                  <a:lnTo>
                    <a:pt x="11848" y="4213"/>
                  </a:lnTo>
                  <a:lnTo>
                    <a:pt x="12463" y="8162"/>
                  </a:lnTo>
                  <a:lnTo>
                    <a:pt x="12463" y="8206"/>
                  </a:lnTo>
                  <a:lnTo>
                    <a:pt x="13340" y="9478"/>
                  </a:lnTo>
                  <a:lnTo>
                    <a:pt x="13340" y="9917"/>
                  </a:lnTo>
                  <a:lnTo>
                    <a:pt x="12901" y="10400"/>
                  </a:lnTo>
                  <a:lnTo>
                    <a:pt x="11497" y="11146"/>
                  </a:lnTo>
                  <a:lnTo>
                    <a:pt x="10444" y="11453"/>
                  </a:lnTo>
                  <a:lnTo>
                    <a:pt x="8382" y="10663"/>
                  </a:lnTo>
                  <a:lnTo>
                    <a:pt x="8382" y="10619"/>
                  </a:lnTo>
                  <a:lnTo>
                    <a:pt x="5003" y="9829"/>
                  </a:lnTo>
                  <a:lnTo>
                    <a:pt x="1536" y="9303"/>
                  </a:lnTo>
                  <a:lnTo>
                    <a:pt x="352" y="8952"/>
                  </a:lnTo>
                  <a:lnTo>
                    <a:pt x="352" y="8689"/>
                  </a:lnTo>
                  <a:lnTo>
                    <a:pt x="571" y="8118"/>
                  </a:lnTo>
                  <a:lnTo>
                    <a:pt x="1668" y="6582"/>
                  </a:lnTo>
                  <a:lnTo>
                    <a:pt x="3028" y="4388"/>
                  </a:lnTo>
                  <a:lnTo>
                    <a:pt x="3994" y="2589"/>
                  </a:lnTo>
                  <a:lnTo>
                    <a:pt x="5310" y="1712"/>
                  </a:lnTo>
                  <a:lnTo>
                    <a:pt x="8162" y="351"/>
                  </a:lnTo>
                  <a:close/>
                  <a:moveTo>
                    <a:pt x="8075" y="0"/>
                  </a:moveTo>
                  <a:lnTo>
                    <a:pt x="5178" y="1404"/>
                  </a:lnTo>
                  <a:lnTo>
                    <a:pt x="5135" y="1404"/>
                  </a:lnTo>
                  <a:lnTo>
                    <a:pt x="3774" y="2326"/>
                  </a:lnTo>
                  <a:lnTo>
                    <a:pt x="3686" y="2370"/>
                  </a:lnTo>
                  <a:lnTo>
                    <a:pt x="2721" y="4213"/>
                  </a:lnTo>
                  <a:lnTo>
                    <a:pt x="1361" y="6407"/>
                  </a:lnTo>
                  <a:lnTo>
                    <a:pt x="264" y="7943"/>
                  </a:lnTo>
                  <a:lnTo>
                    <a:pt x="264" y="7987"/>
                  </a:lnTo>
                  <a:lnTo>
                    <a:pt x="44" y="8557"/>
                  </a:lnTo>
                  <a:lnTo>
                    <a:pt x="0" y="8601"/>
                  </a:lnTo>
                  <a:lnTo>
                    <a:pt x="0" y="9084"/>
                  </a:lnTo>
                  <a:lnTo>
                    <a:pt x="0" y="9171"/>
                  </a:lnTo>
                  <a:lnTo>
                    <a:pt x="88" y="9259"/>
                  </a:lnTo>
                  <a:lnTo>
                    <a:pt x="1449" y="9610"/>
                  </a:lnTo>
                  <a:lnTo>
                    <a:pt x="1492" y="9610"/>
                  </a:lnTo>
                  <a:lnTo>
                    <a:pt x="4959" y="10181"/>
                  </a:lnTo>
                  <a:lnTo>
                    <a:pt x="8294" y="10970"/>
                  </a:lnTo>
                  <a:lnTo>
                    <a:pt x="10400" y="11804"/>
                  </a:lnTo>
                  <a:lnTo>
                    <a:pt x="10488" y="11804"/>
                  </a:lnTo>
                  <a:lnTo>
                    <a:pt x="11585" y="11453"/>
                  </a:lnTo>
                  <a:lnTo>
                    <a:pt x="11629" y="11453"/>
                  </a:lnTo>
                  <a:lnTo>
                    <a:pt x="13121" y="10707"/>
                  </a:lnTo>
                  <a:lnTo>
                    <a:pt x="13165" y="10663"/>
                  </a:lnTo>
                  <a:lnTo>
                    <a:pt x="13647" y="10093"/>
                  </a:lnTo>
                  <a:lnTo>
                    <a:pt x="13691" y="10005"/>
                  </a:lnTo>
                  <a:lnTo>
                    <a:pt x="13691" y="9391"/>
                  </a:lnTo>
                  <a:lnTo>
                    <a:pt x="13647" y="9303"/>
                  </a:lnTo>
                  <a:lnTo>
                    <a:pt x="12770" y="8030"/>
                  </a:lnTo>
                  <a:lnTo>
                    <a:pt x="12155" y="4125"/>
                  </a:lnTo>
                  <a:lnTo>
                    <a:pt x="11190" y="922"/>
                  </a:lnTo>
                  <a:lnTo>
                    <a:pt x="11190" y="878"/>
                  </a:lnTo>
                  <a:lnTo>
                    <a:pt x="11102" y="834"/>
                  </a:lnTo>
                  <a:lnTo>
                    <a:pt x="904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8" name="Google Shape;8038;p246"/>
            <p:cNvSpPr/>
            <p:nvPr/>
          </p:nvSpPr>
          <p:spPr>
            <a:xfrm>
              <a:off x="1712500" y="4127275"/>
              <a:ext cx="79000" cy="51575"/>
            </a:xfrm>
            <a:custGeom>
              <a:avLst/>
              <a:gdLst/>
              <a:ahLst/>
              <a:cxnLst/>
              <a:rect l="l" t="t" r="r" b="b"/>
              <a:pathLst>
                <a:path w="3160" h="2063" extrusionOk="0">
                  <a:moveTo>
                    <a:pt x="1931" y="352"/>
                  </a:moveTo>
                  <a:lnTo>
                    <a:pt x="2502" y="527"/>
                  </a:lnTo>
                  <a:lnTo>
                    <a:pt x="2677" y="703"/>
                  </a:lnTo>
                  <a:lnTo>
                    <a:pt x="2546" y="790"/>
                  </a:lnTo>
                  <a:lnTo>
                    <a:pt x="1492" y="1317"/>
                  </a:lnTo>
                  <a:lnTo>
                    <a:pt x="351" y="1624"/>
                  </a:lnTo>
                  <a:lnTo>
                    <a:pt x="746" y="1010"/>
                  </a:lnTo>
                  <a:lnTo>
                    <a:pt x="1317" y="439"/>
                  </a:lnTo>
                  <a:lnTo>
                    <a:pt x="1931" y="352"/>
                  </a:lnTo>
                  <a:close/>
                  <a:moveTo>
                    <a:pt x="1931" y="0"/>
                  </a:moveTo>
                  <a:lnTo>
                    <a:pt x="1185" y="132"/>
                  </a:lnTo>
                  <a:lnTo>
                    <a:pt x="1097" y="176"/>
                  </a:lnTo>
                  <a:lnTo>
                    <a:pt x="483" y="790"/>
                  </a:lnTo>
                  <a:lnTo>
                    <a:pt x="44" y="1449"/>
                  </a:lnTo>
                  <a:lnTo>
                    <a:pt x="44" y="1536"/>
                  </a:lnTo>
                  <a:lnTo>
                    <a:pt x="0" y="1843"/>
                  </a:lnTo>
                  <a:lnTo>
                    <a:pt x="0" y="1931"/>
                  </a:lnTo>
                  <a:lnTo>
                    <a:pt x="44" y="2019"/>
                  </a:lnTo>
                  <a:lnTo>
                    <a:pt x="176" y="2063"/>
                  </a:lnTo>
                  <a:lnTo>
                    <a:pt x="220" y="2019"/>
                  </a:lnTo>
                  <a:lnTo>
                    <a:pt x="1580" y="1668"/>
                  </a:lnTo>
                  <a:lnTo>
                    <a:pt x="1624" y="1668"/>
                  </a:lnTo>
                  <a:lnTo>
                    <a:pt x="2677" y="1097"/>
                  </a:lnTo>
                  <a:lnTo>
                    <a:pt x="3072" y="878"/>
                  </a:lnTo>
                  <a:lnTo>
                    <a:pt x="3116" y="834"/>
                  </a:lnTo>
                  <a:lnTo>
                    <a:pt x="3160" y="746"/>
                  </a:lnTo>
                  <a:lnTo>
                    <a:pt x="3160" y="659"/>
                  </a:lnTo>
                  <a:lnTo>
                    <a:pt x="3116" y="615"/>
                  </a:lnTo>
                  <a:lnTo>
                    <a:pt x="2721" y="264"/>
                  </a:lnTo>
                  <a:lnTo>
                    <a:pt x="2633" y="220"/>
                  </a:lnTo>
                  <a:lnTo>
                    <a:pt x="201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9" name="Google Shape;8039;p246"/>
            <p:cNvSpPr/>
            <p:nvPr/>
          </p:nvSpPr>
          <p:spPr>
            <a:xfrm>
              <a:off x="2405800" y="1437400"/>
              <a:ext cx="928100" cy="1383375"/>
            </a:xfrm>
            <a:custGeom>
              <a:avLst/>
              <a:gdLst/>
              <a:ahLst/>
              <a:cxnLst/>
              <a:rect l="l" t="t" r="r" b="b"/>
              <a:pathLst>
                <a:path w="37124" h="55335" extrusionOk="0">
                  <a:moveTo>
                    <a:pt x="36773" y="1"/>
                  </a:moveTo>
                  <a:lnTo>
                    <a:pt x="36685" y="45"/>
                  </a:lnTo>
                  <a:lnTo>
                    <a:pt x="36641" y="89"/>
                  </a:lnTo>
                  <a:lnTo>
                    <a:pt x="36597" y="133"/>
                  </a:lnTo>
                  <a:lnTo>
                    <a:pt x="36597" y="220"/>
                  </a:lnTo>
                  <a:lnTo>
                    <a:pt x="36641" y="264"/>
                  </a:lnTo>
                  <a:lnTo>
                    <a:pt x="36685" y="396"/>
                  </a:lnTo>
                  <a:lnTo>
                    <a:pt x="36773" y="1361"/>
                  </a:lnTo>
                  <a:lnTo>
                    <a:pt x="36773" y="3204"/>
                  </a:lnTo>
                  <a:lnTo>
                    <a:pt x="36071" y="4916"/>
                  </a:lnTo>
                  <a:lnTo>
                    <a:pt x="36071" y="4959"/>
                  </a:lnTo>
                  <a:lnTo>
                    <a:pt x="35281" y="7856"/>
                  </a:lnTo>
                  <a:lnTo>
                    <a:pt x="34667" y="9962"/>
                  </a:lnTo>
                  <a:lnTo>
                    <a:pt x="34008" y="11980"/>
                  </a:lnTo>
                  <a:lnTo>
                    <a:pt x="32648" y="14745"/>
                  </a:lnTo>
                  <a:lnTo>
                    <a:pt x="31551" y="16851"/>
                  </a:lnTo>
                  <a:lnTo>
                    <a:pt x="30630" y="18957"/>
                  </a:lnTo>
                  <a:lnTo>
                    <a:pt x="29138" y="21634"/>
                  </a:lnTo>
                  <a:lnTo>
                    <a:pt x="27733" y="23872"/>
                  </a:lnTo>
                  <a:lnTo>
                    <a:pt x="26505" y="25803"/>
                  </a:lnTo>
                  <a:lnTo>
                    <a:pt x="25144" y="28216"/>
                  </a:lnTo>
                  <a:lnTo>
                    <a:pt x="25144" y="28260"/>
                  </a:lnTo>
                  <a:lnTo>
                    <a:pt x="24881" y="29094"/>
                  </a:lnTo>
                  <a:lnTo>
                    <a:pt x="24881" y="29137"/>
                  </a:lnTo>
                  <a:lnTo>
                    <a:pt x="24881" y="30059"/>
                  </a:lnTo>
                  <a:lnTo>
                    <a:pt x="25232" y="32736"/>
                  </a:lnTo>
                  <a:lnTo>
                    <a:pt x="25583" y="36290"/>
                  </a:lnTo>
                  <a:lnTo>
                    <a:pt x="25496" y="36422"/>
                  </a:lnTo>
                  <a:lnTo>
                    <a:pt x="23345" y="37694"/>
                  </a:lnTo>
                  <a:lnTo>
                    <a:pt x="21371" y="39098"/>
                  </a:lnTo>
                  <a:lnTo>
                    <a:pt x="21327" y="39098"/>
                  </a:lnTo>
                  <a:lnTo>
                    <a:pt x="19659" y="40590"/>
                  </a:lnTo>
                  <a:lnTo>
                    <a:pt x="16500" y="43048"/>
                  </a:lnTo>
                  <a:lnTo>
                    <a:pt x="16456" y="43091"/>
                  </a:lnTo>
                  <a:lnTo>
                    <a:pt x="14964" y="44583"/>
                  </a:lnTo>
                  <a:lnTo>
                    <a:pt x="12595" y="47085"/>
                  </a:lnTo>
                  <a:lnTo>
                    <a:pt x="10401" y="48313"/>
                  </a:lnTo>
                  <a:lnTo>
                    <a:pt x="8250" y="49147"/>
                  </a:lnTo>
                  <a:lnTo>
                    <a:pt x="8207" y="49147"/>
                  </a:lnTo>
                  <a:lnTo>
                    <a:pt x="6627" y="50156"/>
                  </a:lnTo>
                  <a:lnTo>
                    <a:pt x="89" y="55027"/>
                  </a:lnTo>
                  <a:lnTo>
                    <a:pt x="45" y="55071"/>
                  </a:lnTo>
                  <a:lnTo>
                    <a:pt x="1" y="55115"/>
                  </a:lnTo>
                  <a:lnTo>
                    <a:pt x="45" y="55202"/>
                  </a:lnTo>
                  <a:lnTo>
                    <a:pt x="45" y="55246"/>
                  </a:lnTo>
                  <a:lnTo>
                    <a:pt x="133" y="55334"/>
                  </a:lnTo>
                  <a:lnTo>
                    <a:pt x="176" y="55334"/>
                  </a:lnTo>
                  <a:lnTo>
                    <a:pt x="308" y="55290"/>
                  </a:lnTo>
                  <a:lnTo>
                    <a:pt x="6846" y="50463"/>
                  </a:lnTo>
                  <a:lnTo>
                    <a:pt x="8382" y="49454"/>
                  </a:lnTo>
                  <a:lnTo>
                    <a:pt x="10532" y="48620"/>
                  </a:lnTo>
                  <a:lnTo>
                    <a:pt x="10576" y="48620"/>
                  </a:lnTo>
                  <a:lnTo>
                    <a:pt x="12814" y="47348"/>
                  </a:lnTo>
                  <a:lnTo>
                    <a:pt x="12858" y="47348"/>
                  </a:lnTo>
                  <a:lnTo>
                    <a:pt x="15227" y="44803"/>
                  </a:lnTo>
                  <a:lnTo>
                    <a:pt x="16719" y="43355"/>
                  </a:lnTo>
                  <a:lnTo>
                    <a:pt x="19879" y="40854"/>
                  </a:lnTo>
                  <a:lnTo>
                    <a:pt x="21546" y="39362"/>
                  </a:lnTo>
                  <a:lnTo>
                    <a:pt x="23521" y="37957"/>
                  </a:lnTo>
                  <a:lnTo>
                    <a:pt x="25715" y="36729"/>
                  </a:lnTo>
                  <a:lnTo>
                    <a:pt x="25759" y="36641"/>
                  </a:lnTo>
                  <a:lnTo>
                    <a:pt x="25890" y="36422"/>
                  </a:lnTo>
                  <a:lnTo>
                    <a:pt x="25934" y="36334"/>
                  </a:lnTo>
                  <a:lnTo>
                    <a:pt x="25583" y="32692"/>
                  </a:lnTo>
                  <a:lnTo>
                    <a:pt x="25232" y="30015"/>
                  </a:lnTo>
                  <a:lnTo>
                    <a:pt x="25232" y="29181"/>
                  </a:lnTo>
                  <a:lnTo>
                    <a:pt x="25452" y="28391"/>
                  </a:lnTo>
                  <a:lnTo>
                    <a:pt x="26812" y="25978"/>
                  </a:lnTo>
                  <a:lnTo>
                    <a:pt x="29445" y="21809"/>
                  </a:lnTo>
                  <a:lnTo>
                    <a:pt x="30937" y="19133"/>
                  </a:lnTo>
                  <a:lnTo>
                    <a:pt x="30981" y="19133"/>
                  </a:lnTo>
                  <a:lnTo>
                    <a:pt x="31858" y="17026"/>
                  </a:lnTo>
                  <a:lnTo>
                    <a:pt x="32955" y="14920"/>
                  </a:lnTo>
                  <a:lnTo>
                    <a:pt x="34359" y="12112"/>
                  </a:lnTo>
                  <a:lnTo>
                    <a:pt x="35018" y="10050"/>
                  </a:lnTo>
                  <a:lnTo>
                    <a:pt x="35632" y="7943"/>
                  </a:lnTo>
                  <a:lnTo>
                    <a:pt x="36422" y="5047"/>
                  </a:lnTo>
                  <a:lnTo>
                    <a:pt x="37080" y="3292"/>
                  </a:lnTo>
                  <a:lnTo>
                    <a:pt x="37124" y="3248"/>
                  </a:lnTo>
                  <a:lnTo>
                    <a:pt x="37124" y="1361"/>
                  </a:lnTo>
                  <a:lnTo>
                    <a:pt x="37036" y="352"/>
                  </a:lnTo>
                  <a:lnTo>
                    <a:pt x="37036" y="264"/>
                  </a:lnTo>
                  <a:lnTo>
                    <a:pt x="36948" y="89"/>
                  </a:lnTo>
                  <a:lnTo>
                    <a:pt x="36904" y="45"/>
                  </a:lnTo>
                  <a:lnTo>
                    <a:pt x="3681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0" name="Google Shape;8040;p246"/>
            <p:cNvSpPr/>
            <p:nvPr/>
          </p:nvSpPr>
          <p:spPr>
            <a:xfrm>
              <a:off x="2378375" y="1436325"/>
              <a:ext cx="928100" cy="1359200"/>
            </a:xfrm>
            <a:custGeom>
              <a:avLst/>
              <a:gdLst/>
              <a:ahLst/>
              <a:cxnLst/>
              <a:rect l="l" t="t" r="r" b="b"/>
              <a:pathLst>
                <a:path w="37124" h="54368" extrusionOk="0">
                  <a:moveTo>
                    <a:pt x="36641" y="0"/>
                  </a:moveTo>
                  <a:lnTo>
                    <a:pt x="36553" y="44"/>
                  </a:lnTo>
                  <a:lnTo>
                    <a:pt x="36510" y="88"/>
                  </a:lnTo>
                  <a:lnTo>
                    <a:pt x="36510" y="132"/>
                  </a:lnTo>
                  <a:lnTo>
                    <a:pt x="36510" y="219"/>
                  </a:lnTo>
                  <a:lnTo>
                    <a:pt x="36685" y="878"/>
                  </a:lnTo>
                  <a:lnTo>
                    <a:pt x="36773" y="1316"/>
                  </a:lnTo>
                  <a:lnTo>
                    <a:pt x="36685" y="2194"/>
                  </a:lnTo>
                  <a:lnTo>
                    <a:pt x="36115" y="4169"/>
                  </a:lnTo>
                  <a:lnTo>
                    <a:pt x="35588" y="6275"/>
                  </a:lnTo>
                  <a:lnTo>
                    <a:pt x="34886" y="8776"/>
                  </a:lnTo>
                  <a:lnTo>
                    <a:pt x="34140" y="11102"/>
                  </a:lnTo>
                  <a:lnTo>
                    <a:pt x="32824" y="14042"/>
                  </a:lnTo>
                  <a:lnTo>
                    <a:pt x="31814" y="15929"/>
                  </a:lnTo>
                  <a:lnTo>
                    <a:pt x="30542" y="18693"/>
                  </a:lnTo>
                  <a:lnTo>
                    <a:pt x="29094" y="21194"/>
                  </a:lnTo>
                  <a:lnTo>
                    <a:pt x="27558" y="23652"/>
                  </a:lnTo>
                  <a:lnTo>
                    <a:pt x="26285" y="25758"/>
                  </a:lnTo>
                  <a:lnTo>
                    <a:pt x="24881" y="28171"/>
                  </a:lnTo>
                  <a:lnTo>
                    <a:pt x="22599" y="31682"/>
                  </a:lnTo>
                  <a:lnTo>
                    <a:pt x="22599" y="31769"/>
                  </a:lnTo>
                  <a:lnTo>
                    <a:pt x="22468" y="32866"/>
                  </a:lnTo>
                  <a:lnTo>
                    <a:pt x="22380" y="35631"/>
                  </a:lnTo>
                  <a:lnTo>
                    <a:pt x="22161" y="36508"/>
                  </a:lnTo>
                  <a:lnTo>
                    <a:pt x="21722" y="37254"/>
                  </a:lnTo>
                  <a:lnTo>
                    <a:pt x="20142" y="38790"/>
                  </a:lnTo>
                  <a:lnTo>
                    <a:pt x="17070" y="41335"/>
                  </a:lnTo>
                  <a:lnTo>
                    <a:pt x="17070" y="41379"/>
                  </a:lnTo>
                  <a:lnTo>
                    <a:pt x="15491" y="43047"/>
                  </a:lnTo>
                  <a:lnTo>
                    <a:pt x="13516" y="45285"/>
                  </a:lnTo>
                  <a:lnTo>
                    <a:pt x="12331" y="46294"/>
                  </a:lnTo>
                  <a:lnTo>
                    <a:pt x="11234" y="46820"/>
                  </a:lnTo>
                  <a:lnTo>
                    <a:pt x="8777" y="47742"/>
                  </a:lnTo>
                  <a:lnTo>
                    <a:pt x="8733" y="47786"/>
                  </a:lnTo>
                  <a:lnTo>
                    <a:pt x="6934" y="48927"/>
                  </a:lnTo>
                  <a:lnTo>
                    <a:pt x="2195" y="52481"/>
                  </a:lnTo>
                  <a:lnTo>
                    <a:pt x="45" y="54061"/>
                  </a:lnTo>
                  <a:lnTo>
                    <a:pt x="1" y="54104"/>
                  </a:lnTo>
                  <a:lnTo>
                    <a:pt x="1" y="54148"/>
                  </a:lnTo>
                  <a:lnTo>
                    <a:pt x="1" y="54236"/>
                  </a:lnTo>
                  <a:lnTo>
                    <a:pt x="1" y="54280"/>
                  </a:lnTo>
                  <a:lnTo>
                    <a:pt x="89" y="54324"/>
                  </a:lnTo>
                  <a:lnTo>
                    <a:pt x="176" y="54368"/>
                  </a:lnTo>
                  <a:lnTo>
                    <a:pt x="264" y="54324"/>
                  </a:lnTo>
                  <a:lnTo>
                    <a:pt x="2370" y="52788"/>
                  </a:lnTo>
                  <a:lnTo>
                    <a:pt x="5486" y="50462"/>
                  </a:lnTo>
                  <a:lnTo>
                    <a:pt x="7153" y="49190"/>
                  </a:lnTo>
                  <a:lnTo>
                    <a:pt x="8909" y="48093"/>
                  </a:lnTo>
                  <a:lnTo>
                    <a:pt x="11366" y="47128"/>
                  </a:lnTo>
                  <a:lnTo>
                    <a:pt x="12507" y="46601"/>
                  </a:lnTo>
                  <a:lnTo>
                    <a:pt x="12551" y="46601"/>
                  </a:lnTo>
                  <a:lnTo>
                    <a:pt x="13736" y="45548"/>
                  </a:lnTo>
                  <a:lnTo>
                    <a:pt x="13779" y="45548"/>
                  </a:lnTo>
                  <a:lnTo>
                    <a:pt x="15754" y="43310"/>
                  </a:lnTo>
                  <a:lnTo>
                    <a:pt x="17334" y="41599"/>
                  </a:lnTo>
                  <a:lnTo>
                    <a:pt x="20361" y="39054"/>
                  </a:lnTo>
                  <a:lnTo>
                    <a:pt x="21985" y="37474"/>
                  </a:lnTo>
                  <a:lnTo>
                    <a:pt x="22029" y="37474"/>
                  </a:lnTo>
                  <a:lnTo>
                    <a:pt x="22512" y="36640"/>
                  </a:lnTo>
                  <a:lnTo>
                    <a:pt x="22512" y="36596"/>
                  </a:lnTo>
                  <a:lnTo>
                    <a:pt x="22731" y="35675"/>
                  </a:lnTo>
                  <a:lnTo>
                    <a:pt x="22819" y="32910"/>
                  </a:lnTo>
                  <a:lnTo>
                    <a:pt x="22950" y="31813"/>
                  </a:lnTo>
                  <a:lnTo>
                    <a:pt x="25188" y="28347"/>
                  </a:lnTo>
                  <a:lnTo>
                    <a:pt x="26593" y="25933"/>
                  </a:lnTo>
                  <a:lnTo>
                    <a:pt x="27821" y="23827"/>
                  </a:lnTo>
                  <a:lnTo>
                    <a:pt x="29401" y="21370"/>
                  </a:lnTo>
                  <a:lnTo>
                    <a:pt x="30849" y="18869"/>
                  </a:lnTo>
                  <a:lnTo>
                    <a:pt x="32121" y="16104"/>
                  </a:lnTo>
                  <a:lnTo>
                    <a:pt x="33131" y="14173"/>
                  </a:lnTo>
                  <a:lnTo>
                    <a:pt x="34491" y="11233"/>
                  </a:lnTo>
                  <a:lnTo>
                    <a:pt x="35237" y="8864"/>
                  </a:lnTo>
                  <a:lnTo>
                    <a:pt x="35895" y="6363"/>
                  </a:lnTo>
                  <a:lnTo>
                    <a:pt x="36466" y="4256"/>
                  </a:lnTo>
                  <a:lnTo>
                    <a:pt x="36992" y="2282"/>
                  </a:lnTo>
                  <a:lnTo>
                    <a:pt x="37036" y="2238"/>
                  </a:lnTo>
                  <a:lnTo>
                    <a:pt x="37124" y="1316"/>
                  </a:lnTo>
                  <a:lnTo>
                    <a:pt x="37124" y="1273"/>
                  </a:lnTo>
                  <a:lnTo>
                    <a:pt x="37036" y="790"/>
                  </a:lnTo>
                  <a:lnTo>
                    <a:pt x="36861" y="132"/>
                  </a:lnTo>
                  <a:lnTo>
                    <a:pt x="36817" y="44"/>
                  </a:lnTo>
                  <a:lnTo>
                    <a:pt x="3677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1" name="Google Shape;8041;p246"/>
            <p:cNvSpPr/>
            <p:nvPr/>
          </p:nvSpPr>
          <p:spPr>
            <a:xfrm>
              <a:off x="2348775" y="1447275"/>
              <a:ext cx="932475" cy="1321925"/>
            </a:xfrm>
            <a:custGeom>
              <a:avLst/>
              <a:gdLst/>
              <a:ahLst/>
              <a:cxnLst/>
              <a:rect l="l" t="t" r="r" b="b"/>
              <a:pathLst>
                <a:path w="37299" h="52877" extrusionOk="0">
                  <a:moveTo>
                    <a:pt x="37079" y="1"/>
                  </a:moveTo>
                  <a:lnTo>
                    <a:pt x="36991" y="45"/>
                  </a:lnTo>
                  <a:lnTo>
                    <a:pt x="36948" y="89"/>
                  </a:lnTo>
                  <a:lnTo>
                    <a:pt x="36948" y="132"/>
                  </a:lnTo>
                  <a:lnTo>
                    <a:pt x="36860" y="703"/>
                  </a:lnTo>
                  <a:lnTo>
                    <a:pt x="35763" y="4828"/>
                  </a:lnTo>
                  <a:lnTo>
                    <a:pt x="35061" y="7504"/>
                  </a:lnTo>
                  <a:lnTo>
                    <a:pt x="34315" y="9918"/>
                  </a:lnTo>
                  <a:lnTo>
                    <a:pt x="32165" y="14525"/>
                  </a:lnTo>
                  <a:lnTo>
                    <a:pt x="31024" y="17026"/>
                  </a:lnTo>
                  <a:lnTo>
                    <a:pt x="29532" y="19615"/>
                  </a:lnTo>
                  <a:lnTo>
                    <a:pt x="26987" y="23696"/>
                  </a:lnTo>
                  <a:lnTo>
                    <a:pt x="24705" y="27645"/>
                  </a:lnTo>
                  <a:lnTo>
                    <a:pt x="23696" y="29094"/>
                  </a:lnTo>
                  <a:lnTo>
                    <a:pt x="21063" y="32648"/>
                  </a:lnTo>
                  <a:lnTo>
                    <a:pt x="21019" y="32692"/>
                  </a:lnTo>
                  <a:lnTo>
                    <a:pt x="20229" y="35017"/>
                  </a:lnTo>
                  <a:lnTo>
                    <a:pt x="18386" y="38528"/>
                  </a:lnTo>
                  <a:lnTo>
                    <a:pt x="17114" y="39888"/>
                  </a:lnTo>
                  <a:lnTo>
                    <a:pt x="14963" y="42389"/>
                  </a:lnTo>
                  <a:lnTo>
                    <a:pt x="12813" y="44627"/>
                  </a:lnTo>
                  <a:lnTo>
                    <a:pt x="9391" y="45900"/>
                  </a:lnTo>
                  <a:lnTo>
                    <a:pt x="9391" y="45944"/>
                  </a:lnTo>
                  <a:lnTo>
                    <a:pt x="7855" y="46821"/>
                  </a:lnTo>
                  <a:lnTo>
                    <a:pt x="7811" y="46865"/>
                  </a:lnTo>
                  <a:lnTo>
                    <a:pt x="6012" y="48225"/>
                  </a:lnTo>
                  <a:lnTo>
                    <a:pt x="44" y="52569"/>
                  </a:lnTo>
                  <a:lnTo>
                    <a:pt x="0" y="52613"/>
                  </a:lnTo>
                  <a:lnTo>
                    <a:pt x="0" y="52657"/>
                  </a:lnTo>
                  <a:lnTo>
                    <a:pt x="0" y="52745"/>
                  </a:lnTo>
                  <a:lnTo>
                    <a:pt x="0" y="52789"/>
                  </a:lnTo>
                  <a:lnTo>
                    <a:pt x="88" y="52833"/>
                  </a:lnTo>
                  <a:lnTo>
                    <a:pt x="176" y="52877"/>
                  </a:lnTo>
                  <a:lnTo>
                    <a:pt x="263" y="52833"/>
                  </a:lnTo>
                  <a:lnTo>
                    <a:pt x="6231" y="48489"/>
                  </a:lnTo>
                  <a:lnTo>
                    <a:pt x="8030" y="47128"/>
                  </a:lnTo>
                  <a:lnTo>
                    <a:pt x="9522" y="46251"/>
                  </a:lnTo>
                  <a:lnTo>
                    <a:pt x="12243" y="45241"/>
                  </a:lnTo>
                  <a:lnTo>
                    <a:pt x="12989" y="44934"/>
                  </a:lnTo>
                  <a:lnTo>
                    <a:pt x="13077" y="44890"/>
                  </a:lnTo>
                  <a:lnTo>
                    <a:pt x="15227" y="42653"/>
                  </a:lnTo>
                  <a:lnTo>
                    <a:pt x="17377" y="40107"/>
                  </a:lnTo>
                  <a:lnTo>
                    <a:pt x="18649" y="38747"/>
                  </a:lnTo>
                  <a:lnTo>
                    <a:pt x="18693" y="38703"/>
                  </a:lnTo>
                  <a:lnTo>
                    <a:pt x="20580" y="35193"/>
                  </a:lnTo>
                  <a:lnTo>
                    <a:pt x="20580" y="35149"/>
                  </a:lnTo>
                  <a:lnTo>
                    <a:pt x="21326" y="32823"/>
                  </a:lnTo>
                  <a:lnTo>
                    <a:pt x="23959" y="29313"/>
                  </a:lnTo>
                  <a:lnTo>
                    <a:pt x="25012" y="27821"/>
                  </a:lnTo>
                  <a:lnTo>
                    <a:pt x="27294" y="23872"/>
                  </a:lnTo>
                  <a:lnTo>
                    <a:pt x="29839" y="19791"/>
                  </a:lnTo>
                  <a:lnTo>
                    <a:pt x="31331" y="17158"/>
                  </a:lnTo>
                  <a:lnTo>
                    <a:pt x="32472" y="14701"/>
                  </a:lnTo>
                  <a:lnTo>
                    <a:pt x="34666" y="10049"/>
                  </a:lnTo>
                  <a:lnTo>
                    <a:pt x="35412" y="7592"/>
                  </a:lnTo>
                  <a:lnTo>
                    <a:pt x="36114" y="4915"/>
                  </a:lnTo>
                  <a:lnTo>
                    <a:pt x="37211" y="791"/>
                  </a:lnTo>
                  <a:lnTo>
                    <a:pt x="37211" y="747"/>
                  </a:lnTo>
                  <a:lnTo>
                    <a:pt x="37299" y="176"/>
                  </a:lnTo>
                  <a:lnTo>
                    <a:pt x="37255" y="132"/>
                  </a:lnTo>
                  <a:lnTo>
                    <a:pt x="37255" y="45"/>
                  </a:lnTo>
                  <a:lnTo>
                    <a:pt x="3721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2" name="Google Shape;8042;p246"/>
            <p:cNvSpPr/>
            <p:nvPr/>
          </p:nvSpPr>
          <p:spPr>
            <a:xfrm>
              <a:off x="2318050" y="1439600"/>
              <a:ext cx="942350" cy="1302175"/>
            </a:xfrm>
            <a:custGeom>
              <a:avLst/>
              <a:gdLst/>
              <a:ahLst/>
              <a:cxnLst/>
              <a:rect l="l" t="t" r="r" b="b"/>
              <a:pathLst>
                <a:path w="37694" h="52087" extrusionOk="0">
                  <a:moveTo>
                    <a:pt x="37431" y="1"/>
                  </a:moveTo>
                  <a:lnTo>
                    <a:pt x="37387" y="45"/>
                  </a:lnTo>
                  <a:lnTo>
                    <a:pt x="37343" y="132"/>
                  </a:lnTo>
                  <a:lnTo>
                    <a:pt x="37255" y="527"/>
                  </a:lnTo>
                  <a:lnTo>
                    <a:pt x="36377" y="3116"/>
                  </a:lnTo>
                  <a:lnTo>
                    <a:pt x="35763" y="5266"/>
                  </a:lnTo>
                  <a:lnTo>
                    <a:pt x="35149" y="7636"/>
                  </a:lnTo>
                  <a:lnTo>
                    <a:pt x="33876" y="11322"/>
                  </a:lnTo>
                  <a:lnTo>
                    <a:pt x="32560" y="13867"/>
                  </a:lnTo>
                  <a:lnTo>
                    <a:pt x="31551" y="16105"/>
                  </a:lnTo>
                  <a:lnTo>
                    <a:pt x="30629" y="17684"/>
                  </a:lnTo>
                  <a:lnTo>
                    <a:pt x="29708" y="19264"/>
                  </a:lnTo>
                  <a:lnTo>
                    <a:pt x="27821" y="22380"/>
                  </a:lnTo>
                  <a:lnTo>
                    <a:pt x="26504" y="24486"/>
                  </a:lnTo>
                  <a:lnTo>
                    <a:pt x="25232" y="26636"/>
                  </a:lnTo>
                  <a:lnTo>
                    <a:pt x="23959" y="28567"/>
                  </a:lnTo>
                  <a:lnTo>
                    <a:pt x="22687" y="30190"/>
                  </a:lnTo>
                  <a:lnTo>
                    <a:pt x="21283" y="31902"/>
                  </a:lnTo>
                  <a:lnTo>
                    <a:pt x="19791" y="33481"/>
                  </a:lnTo>
                  <a:lnTo>
                    <a:pt x="17684" y="35280"/>
                  </a:lnTo>
                  <a:lnTo>
                    <a:pt x="17684" y="35324"/>
                  </a:lnTo>
                  <a:lnTo>
                    <a:pt x="16763" y="36334"/>
                  </a:lnTo>
                  <a:lnTo>
                    <a:pt x="16719" y="36377"/>
                  </a:lnTo>
                  <a:lnTo>
                    <a:pt x="16149" y="37387"/>
                  </a:lnTo>
                  <a:lnTo>
                    <a:pt x="15359" y="39449"/>
                  </a:lnTo>
                  <a:lnTo>
                    <a:pt x="14437" y="41424"/>
                  </a:lnTo>
                  <a:lnTo>
                    <a:pt x="12901" y="43486"/>
                  </a:lnTo>
                  <a:lnTo>
                    <a:pt x="12331" y="43925"/>
                  </a:lnTo>
                  <a:lnTo>
                    <a:pt x="9917" y="44890"/>
                  </a:lnTo>
                  <a:lnTo>
                    <a:pt x="8338" y="45856"/>
                  </a:lnTo>
                  <a:lnTo>
                    <a:pt x="6144" y="47479"/>
                  </a:lnTo>
                  <a:lnTo>
                    <a:pt x="3599" y="49322"/>
                  </a:lnTo>
                  <a:lnTo>
                    <a:pt x="88" y="51779"/>
                  </a:lnTo>
                  <a:lnTo>
                    <a:pt x="44" y="51823"/>
                  </a:lnTo>
                  <a:lnTo>
                    <a:pt x="0" y="51867"/>
                  </a:lnTo>
                  <a:lnTo>
                    <a:pt x="0" y="51955"/>
                  </a:lnTo>
                  <a:lnTo>
                    <a:pt x="44" y="51999"/>
                  </a:lnTo>
                  <a:lnTo>
                    <a:pt x="88" y="52043"/>
                  </a:lnTo>
                  <a:lnTo>
                    <a:pt x="176" y="52087"/>
                  </a:lnTo>
                  <a:lnTo>
                    <a:pt x="308" y="52043"/>
                  </a:lnTo>
                  <a:lnTo>
                    <a:pt x="3818" y="49585"/>
                  </a:lnTo>
                  <a:lnTo>
                    <a:pt x="6319" y="47786"/>
                  </a:lnTo>
                  <a:lnTo>
                    <a:pt x="8513" y="46163"/>
                  </a:lnTo>
                  <a:lnTo>
                    <a:pt x="10049" y="45197"/>
                  </a:lnTo>
                  <a:lnTo>
                    <a:pt x="12506" y="44232"/>
                  </a:lnTo>
                  <a:lnTo>
                    <a:pt x="12506" y="44188"/>
                  </a:lnTo>
                  <a:lnTo>
                    <a:pt x="13121" y="43749"/>
                  </a:lnTo>
                  <a:lnTo>
                    <a:pt x="13165" y="43705"/>
                  </a:lnTo>
                  <a:lnTo>
                    <a:pt x="14744" y="41599"/>
                  </a:lnTo>
                  <a:lnTo>
                    <a:pt x="14744" y="41555"/>
                  </a:lnTo>
                  <a:lnTo>
                    <a:pt x="15666" y="39581"/>
                  </a:lnTo>
                  <a:lnTo>
                    <a:pt x="16456" y="37562"/>
                  </a:lnTo>
                  <a:lnTo>
                    <a:pt x="17026" y="36553"/>
                  </a:lnTo>
                  <a:lnTo>
                    <a:pt x="17948" y="35544"/>
                  </a:lnTo>
                  <a:lnTo>
                    <a:pt x="20054" y="33745"/>
                  </a:lnTo>
                  <a:lnTo>
                    <a:pt x="21546" y="32121"/>
                  </a:lnTo>
                  <a:lnTo>
                    <a:pt x="22950" y="30410"/>
                  </a:lnTo>
                  <a:lnTo>
                    <a:pt x="24223" y="28742"/>
                  </a:lnTo>
                  <a:lnTo>
                    <a:pt x="25539" y="26855"/>
                  </a:lnTo>
                  <a:lnTo>
                    <a:pt x="26811" y="24661"/>
                  </a:lnTo>
                  <a:lnTo>
                    <a:pt x="28128" y="22555"/>
                  </a:lnTo>
                  <a:lnTo>
                    <a:pt x="30015" y="19440"/>
                  </a:lnTo>
                  <a:lnTo>
                    <a:pt x="30936" y="17860"/>
                  </a:lnTo>
                  <a:lnTo>
                    <a:pt x="31858" y="16236"/>
                  </a:lnTo>
                  <a:lnTo>
                    <a:pt x="32911" y="14042"/>
                  </a:lnTo>
                  <a:lnTo>
                    <a:pt x="34183" y="11453"/>
                  </a:lnTo>
                  <a:lnTo>
                    <a:pt x="35456" y="7724"/>
                  </a:lnTo>
                  <a:lnTo>
                    <a:pt x="36114" y="5354"/>
                  </a:lnTo>
                  <a:lnTo>
                    <a:pt x="36685" y="3248"/>
                  </a:lnTo>
                  <a:lnTo>
                    <a:pt x="37606" y="615"/>
                  </a:lnTo>
                  <a:lnTo>
                    <a:pt x="37694" y="176"/>
                  </a:lnTo>
                  <a:lnTo>
                    <a:pt x="37694" y="132"/>
                  </a:lnTo>
                  <a:lnTo>
                    <a:pt x="37694" y="45"/>
                  </a:lnTo>
                  <a:lnTo>
                    <a:pt x="3765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3" name="Google Shape;8043;p246"/>
            <p:cNvSpPr/>
            <p:nvPr/>
          </p:nvSpPr>
          <p:spPr>
            <a:xfrm>
              <a:off x="2259900" y="1412175"/>
              <a:ext cx="956625" cy="1275850"/>
            </a:xfrm>
            <a:custGeom>
              <a:avLst/>
              <a:gdLst/>
              <a:ahLst/>
              <a:cxnLst/>
              <a:rect l="l" t="t" r="r" b="b"/>
              <a:pathLst>
                <a:path w="38265" h="51034" extrusionOk="0">
                  <a:moveTo>
                    <a:pt x="38001" y="1"/>
                  </a:moveTo>
                  <a:lnTo>
                    <a:pt x="37957" y="45"/>
                  </a:lnTo>
                  <a:lnTo>
                    <a:pt x="37914" y="88"/>
                  </a:lnTo>
                  <a:lnTo>
                    <a:pt x="37299" y="1888"/>
                  </a:lnTo>
                  <a:lnTo>
                    <a:pt x="36334" y="4082"/>
                  </a:lnTo>
                  <a:lnTo>
                    <a:pt x="36334" y="4125"/>
                  </a:lnTo>
                  <a:lnTo>
                    <a:pt x="35588" y="6714"/>
                  </a:lnTo>
                  <a:lnTo>
                    <a:pt x="34623" y="10049"/>
                  </a:lnTo>
                  <a:lnTo>
                    <a:pt x="32999" y="13604"/>
                  </a:lnTo>
                  <a:lnTo>
                    <a:pt x="32121" y="15315"/>
                  </a:lnTo>
                  <a:lnTo>
                    <a:pt x="29313" y="20142"/>
                  </a:lnTo>
                  <a:lnTo>
                    <a:pt x="27865" y="22467"/>
                  </a:lnTo>
                  <a:lnTo>
                    <a:pt x="26636" y="24530"/>
                  </a:lnTo>
                  <a:lnTo>
                    <a:pt x="24442" y="27909"/>
                  </a:lnTo>
                  <a:lnTo>
                    <a:pt x="22819" y="29927"/>
                  </a:lnTo>
                  <a:lnTo>
                    <a:pt x="21853" y="31112"/>
                  </a:lnTo>
                  <a:lnTo>
                    <a:pt x="20932" y="32077"/>
                  </a:lnTo>
                  <a:lnTo>
                    <a:pt x="20010" y="32955"/>
                  </a:lnTo>
                  <a:lnTo>
                    <a:pt x="19133" y="33701"/>
                  </a:lnTo>
                  <a:lnTo>
                    <a:pt x="18211" y="34403"/>
                  </a:lnTo>
                  <a:lnTo>
                    <a:pt x="17246" y="35017"/>
                  </a:lnTo>
                  <a:lnTo>
                    <a:pt x="15096" y="36377"/>
                  </a:lnTo>
                  <a:lnTo>
                    <a:pt x="13472" y="37343"/>
                  </a:lnTo>
                  <a:lnTo>
                    <a:pt x="11103" y="39010"/>
                  </a:lnTo>
                  <a:lnTo>
                    <a:pt x="11059" y="39010"/>
                  </a:lnTo>
                  <a:lnTo>
                    <a:pt x="9347" y="40590"/>
                  </a:lnTo>
                  <a:lnTo>
                    <a:pt x="9303" y="40634"/>
                  </a:lnTo>
                  <a:lnTo>
                    <a:pt x="8163" y="42652"/>
                  </a:lnTo>
                  <a:lnTo>
                    <a:pt x="5793" y="46645"/>
                  </a:lnTo>
                  <a:lnTo>
                    <a:pt x="4959" y="47304"/>
                  </a:lnTo>
                  <a:lnTo>
                    <a:pt x="2897" y="48708"/>
                  </a:lnTo>
                  <a:lnTo>
                    <a:pt x="45" y="50726"/>
                  </a:lnTo>
                  <a:lnTo>
                    <a:pt x="1" y="50770"/>
                  </a:lnTo>
                  <a:lnTo>
                    <a:pt x="1" y="50858"/>
                  </a:lnTo>
                  <a:lnTo>
                    <a:pt x="1" y="50902"/>
                  </a:lnTo>
                  <a:lnTo>
                    <a:pt x="1" y="50990"/>
                  </a:lnTo>
                  <a:lnTo>
                    <a:pt x="89" y="51033"/>
                  </a:lnTo>
                  <a:lnTo>
                    <a:pt x="264" y="51033"/>
                  </a:lnTo>
                  <a:lnTo>
                    <a:pt x="3116" y="48971"/>
                  </a:lnTo>
                  <a:lnTo>
                    <a:pt x="5179" y="47611"/>
                  </a:lnTo>
                  <a:lnTo>
                    <a:pt x="6056" y="46909"/>
                  </a:lnTo>
                  <a:lnTo>
                    <a:pt x="6100" y="46865"/>
                  </a:lnTo>
                  <a:lnTo>
                    <a:pt x="8470" y="42828"/>
                  </a:lnTo>
                  <a:lnTo>
                    <a:pt x="9611" y="40809"/>
                  </a:lnTo>
                  <a:lnTo>
                    <a:pt x="11278" y="39317"/>
                  </a:lnTo>
                  <a:lnTo>
                    <a:pt x="13692" y="37650"/>
                  </a:lnTo>
                  <a:lnTo>
                    <a:pt x="15271" y="36685"/>
                  </a:lnTo>
                  <a:lnTo>
                    <a:pt x="17421" y="35324"/>
                  </a:lnTo>
                  <a:lnTo>
                    <a:pt x="18431" y="34666"/>
                  </a:lnTo>
                  <a:lnTo>
                    <a:pt x="19352" y="33964"/>
                  </a:lnTo>
                  <a:lnTo>
                    <a:pt x="20230" y="33218"/>
                  </a:lnTo>
                  <a:lnTo>
                    <a:pt x="21151" y="32340"/>
                  </a:lnTo>
                  <a:lnTo>
                    <a:pt x="22117" y="31331"/>
                  </a:lnTo>
                  <a:lnTo>
                    <a:pt x="23126" y="30146"/>
                  </a:lnTo>
                  <a:lnTo>
                    <a:pt x="24706" y="28084"/>
                  </a:lnTo>
                  <a:lnTo>
                    <a:pt x="26943" y="24705"/>
                  </a:lnTo>
                  <a:lnTo>
                    <a:pt x="28172" y="22643"/>
                  </a:lnTo>
                  <a:lnTo>
                    <a:pt x="29620" y="20317"/>
                  </a:lnTo>
                  <a:lnTo>
                    <a:pt x="32429" y="15490"/>
                  </a:lnTo>
                  <a:lnTo>
                    <a:pt x="33306" y="13735"/>
                  </a:lnTo>
                  <a:lnTo>
                    <a:pt x="34974" y="10181"/>
                  </a:lnTo>
                  <a:lnTo>
                    <a:pt x="34974" y="10137"/>
                  </a:lnTo>
                  <a:lnTo>
                    <a:pt x="35895" y="6802"/>
                  </a:lnTo>
                  <a:lnTo>
                    <a:pt x="36685" y="4213"/>
                  </a:lnTo>
                  <a:lnTo>
                    <a:pt x="37606" y="2019"/>
                  </a:lnTo>
                  <a:lnTo>
                    <a:pt x="38221" y="220"/>
                  </a:lnTo>
                  <a:lnTo>
                    <a:pt x="38265" y="132"/>
                  </a:lnTo>
                  <a:lnTo>
                    <a:pt x="38221" y="88"/>
                  </a:lnTo>
                  <a:lnTo>
                    <a:pt x="38177" y="45"/>
                  </a:lnTo>
                  <a:lnTo>
                    <a:pt x="3813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4" name="Google Shape;8044;p246"/>
            <p:cNvSpPr/>
            <p:nvPr/>
          </p:nvSpPr>
          <p:spPr>
            <a:xfrm>
              <a:off x="2230300" y="1375975"/>
              <a:ext cx="970875" cy="1286825"/>
            </a:xfrm>
            <a:custGeom>
              <a:avLst/>
              <a:gdLst/>
              <a:ahLst/>
              <a:cxnLst/>
              <a:rect l="l" t="t" r="r" b="b"/>
              <a:pathLst>
                <a:path w="38835" h="51473" extrusionOk="0">
                  <a:moveTo>
                    <a:pt x="38659" y="1"/>
                  </a:moveTo>
                  <a:lnTo>
                    <a:pt x="38571" y="45"/>
                  </a:lnTo>
                  <a:lnTo>
                    <a:pt x="38527" y="88"/>
                  </a:lnTo>
                  <a:lnTo>
                    <a:pt x="38527" y="132"/>
                  </a:lnTo>
                  <a:lnTo>
                    <a:pt x="38220" y="1185"/>
                  </a:lnTo>
                  <a:lnTo>
                    <a:pt x="37255" y="3511"/>
                  </a:lnTo>
                  <a:lnTo>
                    <a:pt x="36158" y="6144"/>
                  </a:lnTo>
                  <a:lnTo>
                    <a:pt x="36114" y="6144"/>
                  </a:lnTo>
                  <a:lnTo>
                    <a:pt x="34710" y="11058"/>
                  </a:lnTo>
                  <a:lnTo>
                    <a:pt x="32954" y="14876"/>
                  </a:lnTo>
                  <a:lnTo>
                    <a:pt x="31111" y="18079"/>
                  </a:lnTo>
                  <a:lnTo>
                    <a:pt x="29049" y="21678"/>
                  </a:lnTo>
                  <a:lnTo>
                    <a:pt x="27996" y="23433"/>
                  </a:lnTo>
                  <a:lnTo>
                    <a:pt x="26943" y="25188"/>
                  </a:lnTo>
                  <a:lnTo>
                    <a:pt x="25802" y="26855"/>
                  </a:lnTo>
                  <a:lnTo>
                    <a:pt x="24661" y="28523"/>
                  </a:lnTo>
                  <a:lnTo>
                    <a:pt x="23476" y="30059"/>
                  </a:lnTo>
                  <a:lnTo>
                    <a:pt x="22862" y="30805"/>
                  </a:lnTo>
                  <a:lnTo>
                    <a:pt x="22204" y="31507"/>
                  </a:lnTo>
                  <a:lnTo>
                    <a:pt x="18869" y="34578"/>
                  </a:lnTo>
                  <a:lnTo>
                    <a:pt x="14919" y="37167"/>
                  </a:lnTo>
                  <a:lnTo>
                    <a:pt x="10882" y="39888"/>
                  </a:lnTo>
                  <a:lnTo>
                    <a:pt x="9083" y="41160"/>
                  </a:lnTo>
                  <a:lnTo>
                    <a:pt x="6714" y="42565"/>
                  </a:lnTo>
                  <a:lnTo>
                    <a:pt x="4169" y="43925"/>
                  </a:lnTo>
                  <a:lnTo>
                    <a:pt x="4125" y="43969"/>
                  </a:lnTo>
                  <a:lnTo>
                    <a:pt x="3774" y="44408"/>
                  </a:lnTo>
                  <a:lnTo>
                    <a:pt x="3774" y="44495"/>
                  </a:lnTo>
                  <a:lnTo>
                    <a:pt x="3247" y="45856"/>
                  </a:lnTo>
                  <a:lnTo>
                    <a:pt x="2370" y="48225"/>
                  </a:lnTo>
                  <a:lnTo>
                    <a:pt x="1316" y="50024"/>
                  </a:lnTo>
                  <a:lnTo>
                    <a:pt x="44" y="51165"/>
                  </a:lnTo>
                  <a:lnTo>
                    <a:pt x="44" y="51209"/>
                  </a:lnTo>
                  <a:lnTo>
                    <a:pt x="0" y="51297"/>
                  </a:lnTo>
                  <a:lnTo>
                    <a:pt x="0" y="51341"/>
                  </a:lnTo>
                  <a:lnTo>
                    <a:pt x="44" y="51428"/>
                  </a:lnTo>
                  <a:lnTo>
                    <a:pt x="132" y="51428"/>
                  </a:lnTo>
                  <a:lnTo>
                    <a:pt x="176" y="51472"/>
                  </a:lnTo>
                  <a:lnTo>
                    <a:pt x="307" y="51428"/>
                  </a:lnTo>
                  <a:lnTo>
                    <a:pt x="1580" y="50244"/>
                  </a:lnTo>
                  <a:lnTo>
                    <a:pt x="1624" y="50200"/>
                  </a:lnTo>
                  <a:lnTo>
                    <a:pt x="2677" y="48401"/>
                  </a:lnTo>
                  <a:lnTo>
                    <a:pt x="2721" y="48357"/>
                  </a:lnTo>
                  <a:lnTo>
                    <a:pt x="3598" y="45987"/>
                  </a:lnTo>
                  <a:lnTo>
                    <a:pt x="4081" y="44627"/>
                  </a:lnTo>
                  <a:lnTo>
                    <a:pt x="4388" y="44232"/>
                  </a:lnTo>
                  <a:lnTo>
                    <a:pt x="6889" y="42872"/>
                  </a:lnTo>
                  <a:lnTo>
                    <a:pt x="9303" y="41424"/>
                  </a:lnTo>
                  <a:lnTo>
                    <a:pt x="11102" y="40151"/>
                  </a:lnTo>
                  <a:lnTo>
                    <a:pt x="15139" y="37431"/>
                  </a:lnTo>
                  <a:lnTo>
                    <a:pt x="19088" y="34842"/>
                  </a:lnTo>
                  <a:lnTo>
                    <a:pt x="22467" y="31770"/>
                  </a:lnTo>
                  <a:lnTo>
                    <a:pt x="23081" y="31024"/>
                  </a:lnTo>
                  <a:lnTo>
                    <a:pt x="23739" y="30278"/>
                  </a:lnTo>
                  <a:lnTo>
                    <a:pt x="24924" y="28742"/>
                  </a:lnTo>
                  <a:lnTo>
                    <a:pt x="26109" y="27075"/>
                  </a:lnTo>
                  <a:lnTo>
                    <a:pt x="27206" y="25363"/>
                  </a:lnTo>
                  <a:lnTo>
                    <a:pt x="28303" y="23608"/>
                  </a:lnTo>
                  <a:lnTo>
                    <a:pt x="29356" y="21853"/>
                  </a:lnTo>
                  <a:lnTo>
                    <a:pt x="31419" y="18255"/>
                  </a:lnTo>
                  <a:lnTo>
                    <a:pt x="33261" y="15008"/>
                  </a:lnTo>
                  <a:lnTo>
                    <a:pt x="35061" y="11190"/>
                  </a:lnTo>
                  <a:lnTo>
                    <a:pt x="35061" y="11146"/>
                  </a:lnTo>
                  <a:lnTo>
                    <a:pt x="36465" y="6276"/>
                  </a:lnTo>
                  <a:lnTo>
                    <a:pt x="37606" y="3643"/>
                  </a:lnTo>
                  <a:lnTo>
                    <a:pt x="38571" y="1317"/>
                  </a:lnTo>
                  <a:lnTo>
                    <a:pt x="38571" y="1273"/>
                  </a:lnTo>
                  <a:lnTo>
                    <a:pt x="38834" y="220"/>
                  </a:lnTo>
                  <a:lnTo>
                    <a:pt x="38834" y="176"/>
                  </a:lnTo>
                  <a:lnTo>
                    <a:pt x="38834" y="88"/>
                  </a:lnTo>
                  <a:lnTo>
                    <a:pt x="38790" y="45"/>
                  </a:lnTo>
                  <a:lnTo>
                    <a:pt x="3870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5" name="Google Shape;8045;p246"/>
            <p:cNvSpPr/>
            <p:nvPr/>
          </p:nvSpPr>
          <p:spPr>
            <a:xfrm>
              <a:off x="2174350" y="1371600"/>
              <a:ext cx="1005975" cy="1239625"/>
            </a:xfrm>
            <a:custGeom>
              <a:avLst/>
              <a:gdLst/>
              <a:ahLst/>
              <a:cxnLst/>
              <a:rect l="l" t="t" r="r" b="b"/>
              <a:pathLst>
                <a:path w="40239" h="49585" extrusionOk="0">
                  <a:moveTo>
                    <a:pt x="40063" y="0"/>
                  </a:moveTo>
                  <a:lnTo>
                    <a:pt x="39975" y="44"/>
                  </a:lnTo>
                  <a:lnTo>
                    <a:pt x="39931" y="88"/>
                  </a:lnTo>
                  <a:lnTo>
                    <a:pt x="39888" y="132"/>
                  </a:lnTo>
                  <a:lnTo>
                    <a:pt x="39185" y="1799"/>
                  </a:lnTo>
                  <a:lnTo>
                    <a:pt x="36991" y="6933"/>
                  </a:lnTo>
                  <a:lnTo>
                    <a:pt x="36991" y="6977"/>
                  </a:lnTo>
                  <a:lnTo>
                    <a:pt x="36509" y="8645"/>
                  </a:lnTo>
                  <a:lnTo>
                    <a:pt x="35587" y="11541"/>
                  </a:lnTo>
                  <a:lnTo>
                    <a:pt x="33613" y="15358"/>
                  </a:lnTo>
                  <a:lnTo>
                    <a:pt x="32735" y="16894"/>
                  </a:lnTo>
                  <a:lnTo>
                    <a:pt x="31901" y="18430"/>
                  </a:lnTo>
                  <a:lnTo>
                    <a:pt x="30146" y="21370"/>
                  </a:lnTo>
                  <a:lnTo>
                    <a:pt x="28303" y="24310"/>
                  </a:lnTo>
                  <a:lnTo>
                    <a:pt x="26328" y="27338"/>
                  </a:lnTo>
                  <a:lnTo>
                    <a:pt x="23388" y="30936"/>
                  </a:lnTo>
                  <a:lnTo>
                    <a:pt x="20273" y="33700"/>
                  </a:lnTo>
                  <a:lnTo>
                    <a:pt x="16587" y="36157"/>
                  </a:lnTo>
                  <a:lnTo>
                    <a:pt x="14393" y="37562"/>
                  </a:lnTo>
                  <a:lnTo>
                    <a:pt x="12638" y="38746"/>
                  </a:lnTo>
                  <a:lnTo>
                    <a:pt x="10663" y="40194"/>
                  </a:lnTo>
                  <a:lnTo>
                    <a:pt x="8645" y="41379"/>
                  </a:lnTo>
                  <a:lnTo>
                    <a:pt x="6143" y="42652"/>
                  </a:lnTo>
                  <a:lnTo>
                    <a:pt x="6143" y="42696"/>
                  </a:lnTo>
                  <a:lnTo>
                    <a:pt x="5046" y="43398"/>
                  </a:lnTo>
                  <a:lnTo>
                    <a:pt x="5046" y="43442"/>
                  </a:lnTo>
                  <a:lnTo>
                    <a:pt x="1799" y="46118"/>
                  </a:lnTo>
                  <a:lnTo>
                    <a:pt x="1799" y="46162"/>
                  </a:lnTo>
                  <a:lnTo>
                    <a:pt x="1185" y="46864"/>
                  </a:lnTo>
                  <a:lnTo>
                    <a:pt x="1141" y="46908"/>
                  </a:lnTo>
                  <a:lnTo>
                    <a:pt x="0" y="49365"/>
                  </a:lnTo>
                  <a:lnTo>
                    <a:pt x="0" y="49409"/>
                  </a:lnTo>
                  <a:lnTo>
                    <a:pt x="0" y="49497"/>
                  </a:lnTo>
                  <a:lnTo>
                    <a:pt x="44" y="49541"/>
                  </a:lnTo>
                  <a:lnTo>
                    <a:pt x="88" y="49585"/>
                  </a:lnTo>
                  <a:lnTo>
                    <a:pt x="263" y="49585"/>
                  </a:lnTo>
                  <a:lnTo>
                    <a:pt x="307" y="49497"/>
                  </a:lnTo>
                  <a:lnTo>
                    <a:pt x="1448" y="47084"/>
                  </a:lnTo>
                  <a:lnTo>
                    <a:pt x="2019" y="46382"/>
                  </a:lnTo>
                  <a:lnTo>
                    <a:pt x="5266" y="43705"/>
                  </a:lnTo>
                  <a:lnTo>
                    <a:pt x="6319" y="42959"/>
                  </a:lnTo>
                  <a:lnTo>
                    <a:pt x="8820" y="41686"/>
                  </a:lnTo>
                  <a:lnTo>
                    <a:pt x="10839" y="40502"/>
                  </a:lnTo>
                  <a:lnTo>
                    <a:pt x="12813" y="39054"/>
                  </a:lnTo>
                  <a:lnTo>
                    <a:pt x="14612" y="37869"/>
                  </a:lnTo>
                  <a:lnTo>
                    <a:pt x="16806" y="36421"/>
                  </a:lnTo>
                  <a:lnTo>
                    <a:pt x="20448" y="34007"/>
                  </a:lnTo>
                  <a:lnTo>
                    <a:pt x="20492" y="33963"/>
                  </a:lnTo>
                  <a:lnTo>
                    <a:pt x="23608" y="31155"/>
                  </a:lnTo>
                  <a:lnTo>
                    <a:pt x="23652" y="31155"/>
                  </a:lnTo>
                  <a:lnTo>
                    <a:pt x="26592" y="27557"/>
                  </a:lnTo>
                  <a:lnTo>
                    <a:pt x="26636" y="27557"/>
                  </a:lnTo>
                  <a:lnTo>
                    <a:pt x="28610" y="24529"/>
                  </a:lnTo>
                  <a:lnTo>
                    <a:pt x="30453" y="21545"/>
                  </a:lnTo>
                  <a:lnTo>
                    <a:pt x="32208" y="18605"/>
                  </a:lnTo>
                  <a:lnTo>
                    <a:pt x="33042" y="17070"/>
                  </a:lnTo>
                  <a:lnTo>
                    <a:pt x="33920" y="15534"/>
                  </a:lnTo>
                  <a:lnTo>
                    <a:pt x="35894" y="11672"/>
                  </a:lnTo>
                  <a:lnTo>
                    <a:pt x="35938" y="11628"/>
                  </a:lnTo>
                  <a:lnTo>
                    <a:pt x="36816" y="8732"/>
                  </a:lnTo>
                  <a:lnTo>
                    <a:pt x="37342" y="7065"/>
                  </a:lnTo>
                  <a:lnTo>
                    <a:pt x="39536" y="1931"/>
                  </a:lnTo>
                  <a:lnTo>
                    <a:pt x="40195" y="263"/>
                  </a:lnTo>
                  <a:lnTo>
                    <a:pt x="40239" y="176"/>
                  </a:lnTo>
                  <a:lnTo>
                    <a:pt x="40195" y="132"/>
                  </a:lnTo>
                  <a:lnTo>
                    <a:pt x="40195" y="88"/>
                  </a:lnTo>
                  <a:lnTo>
                    <a:pt x="40107" y="44"/>
                  </a:lnTo>
                  <a:lnTo>
                    <a:pt x="4006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6" name="Google Shape;8046;p246"/>
            <p:cNvSpPr/>
            <p:nvPr/>
          </p:nvSpPr>
          <p:spPr>
            <a:xfrm>
              <a:off x="2110725" y="1407800"/>
              <a:ext cx="1024625" cy="1147475"/>
            </a:xfrm>
            <a:custGeom>
              <a:avLst/>
              <a:gdLst/>
              <a:ahLst/>
              <a:cxnLst/>
              <a:rect l="l" t="t" r="r" b="b"/>
              <a:pathLst>
                <a:path w="40985" h="45899" extrusionOk="0">
                  <a:moveTo>
                    <a:pt x="40809" y="0"/>
                  </a:moveTo>
                  <a:lnTo>
                    <a:pt x="40765" y="44"/>
                  </a:lnTo>
                  <a:lnTo>
                    <a:pt x="40677" y="88"/>
                  </a:lnTo>
                  <a:lnTo>
                    <a:pt x="40633" y="132"/>
                  </a:lnTo>
                  <a:lnTo>
                    <a:pt x="39887" y="2063"/>
                  </a:lnTo>
                  <a:lnTo>
                    <a:pt x="38966" y="4300"/>
                  </a:lnTo>
                  <a:lnTo>
                    <a:pt x="37957" y="6670"/>
                  </a:lnTo>
                  <a:lnTo>
                    <a:pt x="37342" y="8952"/>
                  </a:lnTo>
                  <a:lnTo>
                    <a:pt x="36465" y="10795"/>
                  </a:lnTo>
                  <a:lnTo>
                    <a:pt x="32559" y="17772"/>
                  </a:lnTo>
                  <a:lnTo>
                    <a:pt x="30936" y="20448"/>
                  </a:lnTo>
                  <a:lnTo>
                    <a:pt x="29488" y="22642"/>
                  </a:lnTo>
                  <a:lnTo>
                    <a:pt x="26899" y="26328"/>
                  </a:lnTo>
                  <a:lnTo>
                    <a:pt x="25363" y="28171"/>
                  </a:lnTo>
                  <a:lnTo>
                    <a:pt x="23608" y="29795"/>
                  </a:lnTo>
                  <a:lnTo>
                    <a:pt x="21545" y="31506"/>
                  </a:lnTo>
                  <a:lnTo>
                    <a:pt x="19571" y="32910"/>
                  </a:lnTo>
                  <a:lnTo>
                    <a:pt x="17421" y="34271"/>
                  </a:lnTo>
                  <a:lnTo>
                    <a:pt x="15270" y="35675"/>
                  </a:lnTo>
                  <a:lnTo>
                    <a:pt x="13384" y="36991"/>
                  </a:lnTo>
                  <a:lnTo>
                    <a:pt x="11453" y="38264"/>
                  </a:lnTo>
                  <a:lnTo>
                    <a:pt x="9083" y="39536"/>
                  </a:lnTo>
                  <a:lnTo>
                    <a:pt x="7109" y="40721"/>
                  </a:lnTo>
                  <a:lnTo>
                    <a:pt x="7065" y="40721"/>
                  </a:lnTo>
                  <a:lnTo>
                    <a:pt x="5046" y="42476"/>
                  </a:lnTo>
                  <a:lnTo>
                    <a:pt x="3159" y="43705"/>
                  </a:lnTo>
                  <a:lnTo>
                    <a:pt x="88" y="45592"/>
                  </a:lnTo>
                  <a:lnTo>
                    <a:pt x="44" y="45636"/>
                  </a:lnTo>
                  <a:lnTo>
                    <a:pt x="44" y="45680"/>
                  </a:lnTo>
                  <a:lnTo>
                    <a:pt x="0" y="45767"/>
                  </a:lnTo>
                  <a:lnTo>
                    <a:pt x="44" y="45811"/>
                  </a:lnTo>
                  <a:lnTo>
                    <a:pt x="132" y="45899"/>
                  </a:lnTo>
                  <a:lnTo>
                    <a:pt x="176" y="45899"/>
                  </a:lnTo>
                  <a:lnTo>
                    <a:pt x="307" y="45855"/>
                  </a:lnTo>
                  <a:lnTo>
                    <a:pt x="3335" y="43968"/>
                  </a:lnTo>
                  <a:lnTo>
                    <a:pt x="5266" y="42783"/>
                  </a:lnTo>
                  <a:lnTo>
                    <a:pt x="5266" y="42740"/>
                  </a:lnTo>
                  <a:lnTo>
                    <a:pt x="7284" y="41028"/>
                  </a:lnTo>
                  <a:lnTo>
                    <a:pt x="9259" y="39843"/>
                  </a:lnTo>
                  <a:lnTo>
                    <a:pt x="11628" y="38527"/>
                  </a:lnTo>
                  <a:lnTo>
                    <a:pt x="13603" y="37255"/>
                  </a:lnTo>
                  <a:lnTo>
                    <a:pt x="15490" y="35982"/>
                  </a:lnTo>
                  <a:lnTo>
                    <a:pt x="17640" y="34534"/>
                  </a:lnTo>
                  <a:lnTo>
                    <a:pt x="19790" y="33218"/>
                  </a:lnTo>
                  <a:lnTo>
                    <a:pt x="21765" y="31770"/>
                  </a:lnTo>
                  <a:lnTo>
                    <a:pt x="23827" y="30058"/>
                  </a:lnTo>
                  <a:lnTo>
                    <a:pt x="25582" y="28391"/>
                  </a:lnTo>
                  <a:lnTo>
                    <a:pt x="27206" y="26592"/>
                  </a:lnTo>
                  <a:lnTo>
                    <a:pt x="27206" y="26548"/>
                  </a:lnTo>
                  <a:lnTo>
                    <a:pt x="29795" y="22818"/>
                  </a:lnTo>
                  <a:lnTo>
                    <a:pt x="31243" y="20668"/>
                  </a:lnTo>
                  <a:lnTo>
                    <a:pt x="32867" y="17947"/>
                  </a:lnTo>
                  <a:lnTo>
                    <a:pt x="36772" y="10970"/>
                  </a:lnTo>
                  <a:lnTo>
                    <a:pt x="37650" y="9083"/>
                  </a:lnTo>
                  <a:lnTo>
                    <a:pt x="37693" y="9040"/>
                  </a:lnTo>
                  <a:lnTo>
                    <a:pt x="38308" y="6802"/>
                  </a:lnTo>
                  <a:lnTo>
                    <a:pt x="39273" y="4432"/>
                  </a:lnTo>
                  <a:lnTo>
                    <a:pt x="40195" y="2194"/>
                  </a:lnTo>
                  <a:lnTo>
                    <a:pt x="40984" y="263"/>
                  </a:lnTo>
                  <a:lnTo>
                    <a:pt x="40984" y="176"/>
                  </a:lnTo>
                  <a:lnTo>
                    <a:pt x="40984" y="132"/>
                  </a:lnTo>
                  <a:lnTo>
                    <a:pt x="40941" y="44"/>
                  </a:lnTo>
                  <a:lnTo>
                    <a:pt x="40897" y="44"/>
                  </a:lnTo>
                  <a:lnTo>
                    <a:pt x="4080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7" name="Google Shape;8047;p246"/>
            <p:cNvSpPr/>
            <p:nvPr/>
          </p:nvSpPr>
          <p:spPr>
            <a:xfrm>
              <a:off x="2054775" y="1420950"/>
              <a:ext cx="1012550" cy="1083875"/>
            </a:xfrm>
            <a:custGeom>
              <a:avLst/>
              <a:gdLst/>
              <a:ahLst/>
              <a:cxnLst/>
              <a:rect l="l" t="t" r="r" b="b"/>
              <a:pathLst>
                <a:path w="40502" h="43355" extrusionOk="0">
                  <a:moveTo>
                    <a:pt x="40282" y="1"/>
                  </a:moveTo>
                  <a:lnTo>
                    <a:pt x="40239" y="45"/>
                  </a:lnTo>
                  <a:lnTo>
                    <a:pt x="40195" y="88"/>
                  </a:lnTo>
                  <a:lnTo>
                    <a:pt x="40151" y="132"/>
                  </a:lnTo>
                  <a:lnTo>
                    <a:pt x="38922" y="3467"/>
                  </a:lnTo>
                  <a:lnTo>
                    <a:pt x="37167" y="8075"/>
                  </a:lnTo>
                  <a:lnTo>
                    <a:pt x="36333" y="9567"/>
                  </a:lnTo>
                  <a:lnTo>
                    <a:pt x="35280" y="11453"/>
                  </a:lnTo>
                  <a:lnTo>
                    <a:pt x="34051" y="13648"/>
                  </a:lnTo>
                  <a:lnTo>
                    <a:pt x="31989" y="17246"/>
                  </a:lnTo>
                  <a:lnTo>
                    <a:pt x="30804" y="19176"/>
                  </a:lnTo>
                  <a:lnTo>
                    <a:pt x="29400" y="21107"/>
                  </a:lnTo>
                  <a:lnTo>
                    <a:pt x="27996" y="23213"/>
                  </a:lnTo>
                  <a:lnTo>
                    <a:pt x="26504" y="25013"/>
                  </a:lnTo>
                  <a:lnTo>
                    <a:pt x="25188" y="26197"/>
                  </a:lnTo>
                  <a:lnTo>
                    <a:pt x="23476" y="27821"/>
                  </a:lnTo>
                  <a:lnTo>
                    <a:pt x="21853" y="29181"/>
                  </a:lnTo>
                  <a:lnTo>
                    <a:pt x="20054" y="30454"/>
                  </a:lnTo>
                  <a:lnTo>
                    <a:pt x="12199" y="35500"/>
                  </a:lnTo>
                  <a:lnTo>
                    <a:pt x="10137" y="36641"/>
                  </a:lnTo>
                  <a:lnTo>
                    <a:pt x="7635" y="38220"/>
                  </a:lnTo>
                  <a:lnTo>
                    <a:pt x="5661" y="39669"/>
                  </a:lnTo>
                  <a:lnTo>
                    <a:pt x="3686" y="40897"/>
                  </a:lnTo>
                  <a:lnTo>
                    <a:pt x="88" y="43003"/>
                  </a:lnTo>
                  <a:lnTo>
                    <a:pt x="44" y="43047"/>
                  </a:lnTo>
                  <a:lnTo>
                    <a:pt x="0" y="43135"/>
                  </a:lnTo>
                  <a:lnTo>
                    <a:pt x="0" y="43179"/>
                  </a:lnTo>
                  <a:lnTo>
                    <a:pt x="0" y="43267"/>
                  </a:lnTo>
                  <a:lnTo>
                    <a:pt x="88" y="43311"/>
                  </a:lnTo>
                  <a:lnTo>
                    <a:pt x="176" y="43354"/>
                  </a:lnTo>
                  <a:lnTo>
                    <a:pt x="263" y="43311"/>
                  </a:lnTo>
                  <a:lnTo>
                    <a:pt x="3862" y="41204"/>
                  </a:lnTo>
                  <a:lnTo>
                    <a:pt x="5880" y="39976"/>
                  </a:lnTo>
                  <a:lnTo>
                    <a:pt x="7855" y="38528"/>
                  </a:lnTo>
                  <a:lnTo>
                    <a:pt x="10312" y="36948"/>
                  </a:lnTo>
                  <a:lnTo>
                    <a:pt x="12374" y="35807"/>
                  </a:lnTo>
                  <a:lnTo>
                    <a:pt x="20229" y="30717"/>
                  </a:lnTo>
                  <a:lnTo>
                    <a:pt x="22028" y="29444"/>
                  </a:lnTo>
                  <a:lnTo>
                    <a:pt x="23696" y="28084"/>
                  </a:lnTo>
                  <a:lnTo>
                    <a:pt x="25451" y="26461"/>
                  </a:lnTo>
                  <a:lnTo>
                    <a:pt x="26723" y="25232"/>
                  </a:lnTo>
                  <a:lnTo>
                    <a:pt x="26767" y="25232"/>
                  </a:lnTo>
                  <a:lnTo>
                    <a:pt x="28259" y="23433"/>
                  </a:lnTo>
                  <a:lnTo>
                    <a:pt x="28303" y="23433"/>
                  </a:lnTo>
                  <a:lnTo>
                    <a:pt x="29707" y="21283"/>
                  </a:lnTo>
                  <a:lnTo>
                    <a:pt x="31068" y="19352"/>
                  </a:lnTo>
                  <a:lnTo>
                    <a:pt x="32296" y="17421"/>
                  </a:lnTo>
                  <a:lnTo>
                    <a:pt x="34359" y="13823"/>
                  </a:lnTo>
                  <a:lnTo>
                    <a:pt x="35587" y="11585"/>
                  </a:lnTo>
                  <a:lnTo>
                    <a:pt x="36640" y="9742"/>
                  </a:lnTo>
                  <a:lnTo>
                    <a:pt x="37474" y="8206"/>
                  </a:lnTo>
                  <a:lnTo>
                    <a:pt x="37518" y="8206"/>
                  </a:lnTo>
                  <a:lnTo>
                    <a:pt x="39229" y="3555"/>
                  </a:lnTo>
                  <a:lnTo>
                    <a:pt x="40458" y="264"/>
                  </a:lnTo>
                  <a:lnTo>
                    <a:pt x="40502" y="176"/>
                  </a:lnTo>
                  <a:lnTo>
                    <a:pt x="40458" y="132"/>
                  </a:lnTo>
                  <a:lnTo>
                    <a:pt x="40414" y="88"/>
                  </a:lnTo>
                  <a:lnTo>
                    <a:pt x="40370" y="45"/>
                  </a:lnTo>
                  <a:lnTo>
                    <a:pt x="4028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8" name="Google Shape;8048;p246"/>
            <p:cNvSpPr/>
            <p:nvPr/>
          </p:nvSpPr>
          <p:spPr>
            <a:xfrm>
              <a:off x="2027350" y="1430825"/>
              <a:ext cx="1003775" cy="1048775"/>
            </a:xfrm>
            <a:custGeom>
              <a:avLst/>
              <a:gdLst/>
              <a:ahLst/>
              <a:cxnLst/>
              <a:rect l="l" t="t" r="r" b="b"/>
              <a:pathLst>
                <a:path w="40151" h="41951" extrusionOk="0">
                  <a:moveTo>
                    <a:pt x="39975" y="1"/>
                  </a:moveTo>
                  <a:lnTo>
                    <a:pt x="39931" y="45"/>
                  </a:lnTo>
                  <a:lnTo>
                    <a:pt x="39844" y="88"/>
                  </a:lnTo>
                  <a:lnTo>
                    <a:pt x="39800" y="132"/>
                  </a:lnTo>
                  <a:lnTo>
                    <a:pt x="38571" y="3511"/>
                  </a:lnTo>
                  <a:lnTo>
                    <a:pt x="37255" y="6978"/>
                  </a:lnTo>
                  <a:lnTo>
                    <a:pt x="35192" y="10664"/>
                  </a:lnTo>
                  <a:lnTo>
                    <a:pt x="33042" y="14569"/>
                  </a:lnTo>
                  <a:lnTo>
                    <a:pt x="32823" y="14920"/>
                  </a:lnTo>
                  <a:lnTo>
                    <a:pt x="30980" y="17860"/>
                  </a:lnTo>
                  <a:lnTo>
                    <a:pt x="30058" y="19308"/>
                  </a:lnTo>
                  <a:lnTo>
                    <a:pt x="29049" y="20712"/>
                  </a:lnTo>
                  <a:lnTo>
                    <a:pt x="28040" y="22029"/>
                  </a:lnTo>
                  <a:lnTo>
                    <a:pt x="26943" y="23345"/>
                  </a:lnTo>
                  <a:lnTo>
                    <a:pt x="26328" y="23959"/>
                  </a:lnTo>
                  <a:lnTo>
                    <a:pt x="25714" y="24574"/>
                  </a:lnTo>
                  <a:lnTo>
                    <a:pt x="25100" y="25188"/>
                  </a:lnTo>
                  <a:lnTo>
                    <a:pt x="24442" y="25758"/>
                  </a:lnTo>
                  <a:lnTo>
                    <a:pt x="22467" y="27470"/>
                  </a:lnTo>
                  <a:lnTo>
                    <a:pt x="20492" y="28874"/>
                  </a:lnTo>
                  <a:lnTo>
                    <a:pt x="13823" y="33306"/>
                  </a:lnTo>
                  <a:lnTo>
                    <a:pt x="12023" y="34271"/>
                  </a:lnTo>
                  <a:lnTo>
                    <a:pt x="10005" y="35456"/>
                  </a:lnTo>
                  <a:lnTo>
                    <a:pt x="6143" y="38045"/>
                  </a:lnTo>
                  <a:lnTo>
                    <a:pt x="3949" y="39405"/>
                  </a:lnTo>
                  <a:lnTo>
                    <a:pt x="88" y="41599"/>
                  </a:lnTo>
                  <a:lnTo>
                    <a:pt x="44" y="41643"/>
                  </a:lnTo>
                  <a:lnTo>
                    <a:pt x="0" y="41731"/>
                  </a:lnTo>
                  <a:lnTo>
                    <a:pt x="0" y="41775"/>
                  </a:lnTo>
                  <a:lnTo>
                    <a:pt x="0" y="41862"/>
                  </a:lnTo>
                  <a:lnTo>
                    <a:pt x="88" y="41906"/>
                  </a:lnTo>
                  <a:lnTo>
                    <a:pt x="176" y="41950"/>
                  </a:lnTo>
                  <a:lnTo>
                    <a:pt x="263" y="41906"/>
                  </a:lnTo>
                  <a:lnTo>
                    <a:pt x="4125" y="39712"/>
                  </a:lnTo>
                  <a:lnTo>
                    <a:pt x="6319" y="38352"/>
                  </a:lnTo>
                  <a:lnTo>
                    <a:pt x="10180" y="35763"/>
                  </a:lnTo>
                  <a:lnTo>
                    <a:pt x="12199" y="34578"/>
                  </a:lnTo>
                  <a:lnTo>
                    <a:pt x="13998" y="33569"/>
                  </a:lnTo>
                  <a:lnTo>
                    <a:pt x="20668" y="29181"/>
                  </a:lnTo>
                  <a:lnTo>
                    <a:pt x="22686" y="27733"/>
                  </a:lnTo>
                  <a:lnTo>
                    <a:pt x="24661" y="26022"/>
                  </a:lnTo>
                  <a:lnTo>
                    <a:pt x="25319" y="25451"/>
                  </a:lnTo>
                  <a:lnTo>
                    <a:pt x="25977" y="24837"/>
                  </a:lnTo>
                  <a:lnTo>
                    <a:pt x="26592" y="24223"/>
                  </a:lnTo>
                  <a:lnTo>
                    <a:pt x="27162" y="23564"/>
                  </a:lnTo>
                  <a:lnTo>
                    <a:pt x="28303" y="22292"/>
                  </a:lnTo>
                  <a:lnTo>
                    <a:pt x="29312" y="20932"/>
                  </a:lnTo>
                  <a:lnTo>
                    <a:pt x="30322" y="19527"/>
                  </a:lnTo>
                  <a:lnTo>
                    <a:pt x="31287" y="18079"/>
                  </a:lnTo>
                  <a:lnTo>
                    <a:pt x="33130" y="15095"/>
                  </a:lnTo>
                  <a:lnTo>
                    <a:pt x="33349" y="14744"/>
                  </a:lnTo>
                  <a:lnTo>
                    <a:pt x="35499" y="10795"/>
                  </a:lnTo>
                  <a:lnTo>
                    <a:pt x="37562" y="7153"/>
                  </a:lnTo>
                  <a:lnTo>
                    <a:pt x="37562" y="7109"/>
                  </a:lnTo>
                  <a:lnTo>
                    <a:pt x="38922" y="3643"/>
                  </a:lnTo>
                  <a:lnTo>
                    <a:pt x="40151" y="264"/>
                  </a:lnTo>
                  <a:lnTo>
                    <a:pt x="40151" y="176"/>
                  </a:lnTo>
                  <a:lnTo>
                    <a:pt x="40151" y="132"/>
                  </a:lnTo>
                  <a:lnTo>
                    <a:pt x="40107" y="45"/>
                  </a:lnTo>
                  <a:lnTo>
                    <a:pt x="40063" y="45"/>
                  </a:lnTo>
                  <a:lnTo>
                    <a:pt x="3997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9" name="Google Shape;8049;p246"/>
            <p:cNvSpPr/>
            <p:nvPr/>
          </p:nvSpPr>
          <p:spPr>
            <a:xfrm>
              <a:off x="1999925" y="1430825"/>
              <a:ext cx="998300" cy="1023525"/>
            </a:xfrm>
            <a:custGeom>
              <a:avLst/>
              <a:gdLst/>
              <a:ahLst/>
              <a:cxnLst/>
              <a:rect l="l" t="t" r="r" b="b"/>
              <a:pathLst>
                <a:path w="39932" h="40941" extrusionOk="0">
                  <a:moveTo>
                    <a:pt x="39756" y="1"/>
                  </a:moveTo>
                  <a:lnTo>
                    <a:pt x="39712" y="45"/>
                  </a:lnTo>
                  <a:lnTo>
                    <a:pt x="39624" y="88"/>
                  </a:lnTo>
                  <a:lnTo>
                    <a:pt x="39624" y="132"/>
                  </a:lnTo>
                  <a:lnTo>
                    <a:pt x="38703" y="2677"/>
                  </a:lnTo>
                  <a:lnTo>
                    <a:pt x="37606" y="5749"/>
                  </a:lnTo>
                  <a:lnTo>
                    <a:pt x="35938" y="8864"/>
                  </a:lnTo>
                  <a:lnTo>
                    <a:pt x="34578" y="11234"/>
                  </a:lnTo>
                  <a:lnTo>
                    <a:pt x="32954" y="14174"/>
                  </a:lnTo>
                  <a:lnTo>
                    <a:pt x="31638" y="16324"/>
                  </a:lnTo>
                  <a:lnTo>
                    <a:pt x="28435" y="20932"/>
                  </a:lnTo>
                  <a:lnTo>
                    <a:pt x="27338" y="22204"/>
                  </a:lnTo>
                  <a:lnTo>
                    <a:pt x="25582" y="23828"/>
                  </a:lnTo>
                  <a:lnTo>
                    <a:pt x="23564" y="25715"/>
                  </a:lnTo>
                  <a:lnTo>
                    <a:pt x="21677" y="27250"/>
                  </a:lnTo>
                  <a:lnTo>
                    <a:pt x="20317" y="28172"/>
                  </a:lnTo>
                  <a:lnTo>
                    <a:pt x="18957" y="29093"/>
                  </a:lnTo>
                  <a:lnTo>
                    <a:pt x="16236" y="30849"/>
                  </a:lnTo>
                  <a:lnTo>
                    <a:pt x="13471" y="32560"/>
                  </a:lnTo>
                  <a:lnTo>
                    <a:pt x="10707" y="34227"/>
                  </a:lnTo>
                  <a:lnTo>
                    <a:pt x="7504" y="36158"/>
                  </a:lnTo>
                  <a:lnTo>
                    <a:pt x="4300" y="38177"/>
                  </a:lnTo>
                  <a:lnTo>
                    <a:pt x="2414" y="39274"/>
                  </a:lnTo>
                  <a:lnTo>
                    <a:pt x="88" y="40634"/>
                  </a:lnTo>
                  <a:lnTo>
                    <a:pt x="44" y="40678"/>
                  </a:lnTo>
                  <a:lnTo>
                    <a:pt x="0" y="40722"/>
                  </a:lnTo>
                  <a:lnTo>
                    <a:pt x="0" y="40809"/>
                  </a:lnTo>
                  <a:lnTo>
                    <a:pt x="0" y="40853"/>
                  </a:lnTo>
                  <a:lnTo>
                    <a:pt x="88" y="40941"/>
                  </a:lnTo>
                  <a:lnTo>
                    <a:pt x="263" y="40941"/>
                  </a:lnTo>
                  <a:lnTo>
                    <a:pt x="2589" y="39581"/>
                  </a:lnTo>
                  <a:lnTo>
                    <a:pt x="4476" y="38440"/>
                  </a:lnTo>
                  <a:lnTo>
                    <a:pt x="7679" y="36465"/>
                  </a:lnTo>
                  <a:lnTo>
                    <a:pt x="10883" y="34534"/>
                  </a:lnTo>
                  <a:lnTo>
                    <a:pt x="13647" y="32867"/>
                  </a:lnTo>
                  <a:lnTo>
                    <a:pt x="16411" y="31156"/>
                  </a:lnTo>
                  <a:lnTo>
                    <a:pt x="19176" y="29357"/>
                  </a:lnTo>
                  <a:lnTo>
                    <a:pt x="20536" y="28479"/>
                  </a:lnTo>
                  <a:lnTo>
                    <a:pt x="21853" y="27514"/>
                  </a:lnTo>
                  <a:lnTo>
                    <a:pt x="23783" y="25978"/>
                  </a:lnTo>
                  <a:lnTo>
                    <a:pt x="25846" y="24091"/>
                  </a:lnTo>
                  <a:lnTo>
                    <a:pt x="27601" y="22423"/>
                  </a:lnTo>
                  <a:lnTo>
                    <a:pt x="28698" y="21151"/>
                  </a:lnTo>
                  <a:lnTo>
                    <a:pt x="31945" y="16544"/>
                  </a:lnTo>
                  <a:lnTo>
                    <a:pt x="33262" y="14350"/>
                  </a:lnTo>
                  <a:lnTo>
                    <a:pt x="34885" y="11410"/>
                  </a:lnTo>
                  <a:lnTo>
                    <a:pt x="36245" y="9040"/>
                  </a:lnTo>
                  <a:lnTo>
                    <a:pt x="37957" y="5924"/>
                  </a:lnTo>
                  <a:lnTo>
                    <a:pt x="37957" y="5881"/>
                  </a:lnTo>
                  <a:lnTo>
                    <a:pt x="39054" y="2809"/>
                  </a:lnTo>
                  <a:lnTo>
                    <a:pt x="39931" y="264"/>
                  </a:lnTo>
                  <a:lnTo>
                    <a:pt x="39931" y="176"/>
                  </a:lnTo>
                  <a:lnTo>
                    <a:pt x="39931" y="88"/>
                  </a:lnTo>
                  <a:lnTo>
                    <a:pt x="39888" y="45"/>
                  </a:lnTo>
                  <a:lnTo>
                    <a:pt x="3984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0" name="Google Shape;8050;p246"/>
            <p:cNvSpPr/>
            <p:nvPr/>
          </p:nvSpPr>
          <p:spPr>
            <a:xfrm>
              <a:off x="1972500" y="1430825"/>
              <a:ext cx="995000" cy="999400"/>
            </a:xfrm>
            <a:custGeom>
              <a:avLst/>
              <a:gdLst/>
              <a:ahLst/>
              <a:cxnLst/>
              <a:rect l="l" t="t" r="r" b="b"/>
              <a:pathLst>
                <a:path w="39800" h="39976" extrusionOk="0">
                  <a:moveTo>
                    <a:pt x="39536" y="1"/>
                  </a:moveTo>
                  <a:lnTo>
                    <a:pt x="39493" y="45"/>
                  </a:lnTo>
                  <a:lnTo>
                    <a:pt x="39449" y="132"/>
                  </a:lnTo>
                  <a:lnTo>
                    <a:pt x="38571" y="2677"/>
                  </a:lnTo>
                  <a:lnTo>
                    <a:pt x="37781" y="4959"/>
                  </a:lnTo>
                  <a:lnTo>
                    <a:pt x="36772" y="6890"/>
                  </a:lnTo>
                  <a:lnTo>
                    <a:pt x="34578" y="10795"/>
                  </a:lnTo>
                  <a:lnTo>
                    <a:pt x="33349" y="12945"/>
                  </a:lnTo>
                  <a:lnTo>
                    <a:pt x="31901" y="15359"/>
                  </a:lnTo>
                  <a:lnTo>
                    <a:pt x="30322" y="17641"/>
                  </a:lnTo>
                  <a:lnTo>
                    <a:pt x="27952" y="20800"/>
                  </a:lnTo>
                  <a:lnTo>
                    <a:pt x="26109" y="22555"/>
                  </a:lnTo>
                  <a:lnTo>
                    <a:pt x="23871" y="24661"/>
                  </a:lnTo>
                  <a:lnTo>
                    <a:pt x="21765" y="26373"/>
                  </a:lnTo>
                  <a:lnTo>
                    <a:pt x="19966" y="27645"/>
                  </a:lnTo>
                  <a:lnTo>
                    <a:pt x="17640" y="29137"/>
                  </a:lnTo>
                  <a:lnTo>
                    <a:pt x="13384" y="31770"/>
                  </a:lnTo>
                  <a:lnTo>
                    <a:pt x="11804" y="32648"/>
                  </a:lnTo>
                  <a:lnTo>
                    <a:pt x="7723" y="35149"/>
                  </a:lnTo>
                  <a:lnTo>
                    <a:pt x="3642" y="37562"/>
                  </a:lnTo>
                  <a:lnTo>
                    <a:pt x="88" y="39668"/>
                  </a:lnTo>
                  <a:lnTo>
                    <a:pt x="44" y="39712"/>
                  </a:lnTo>
                  <a:lnTo>
                    <a:pt x="0" y="39756"/>
                  </a:lnTo>
                  <a:lnTo>
                    <a:pt x="0" y="39844"/>
                  </a:lnTo>
                  <a:lnTo>
                    <a:pt x="0" y="39888"/>
                  </a:lnTo>
                  <a:lnTo>
                    <a:pt x="88" y="39976"/>
                  </a:lnTo>
                  <a:lnTo>
                    <a:pt x="263" y="39976"/>
                  </a:lnTo>
                  <a:lnTo>
                    <a:pt x="3818" y="37869"/>
                  </a:lnTo>
                  <a:lnTo>
                    <a:pt x="7899" y="35456"/>
                  </a:lnTo>
                  <a:lnTo>
                    <a:pt x="11980" y="32955"/>
                  </a:lnTo>
                  <a:lnTo>
                    <a:pt x="13559" y="32077"/>
                  </a:lnTo>
                  <a:lnTo>
                    <a:pt x="17816" y="29444"/>
                  </a:lnTo>
                  <a:lnTo>
                    <a:pt x="20141" y="27909"/>
                  </a:lnTo>
                  <a:lnTo>
                    <a:pt x="21984" y="26680"/>
                  </a:lnTo>
                  <a:lnTo>
                    <a:pt x="24091" y="24925"/>
                  </a:lnTo>
                  <a:lnTo>
                    <a:pt x="26328" y="22818"/>
                  </a:lnTo>
                  <a:lnTo>
                    <a:pt x="28171" y="21063"/>
                  </a:lnTo>
                  <a:lnTo>
                    <a:pt x="28215" y="21019"/>
                  </a:lnTo>
                  <a:lnTo>
                    <a:pt x="30585" y="17860"/>
                  </a:lnTo>
                  <a:lnTo>
                    <a:pt x="32208" y="15578"/>
                  </a:lnTo>
                  <a:lnTo>
                    <a:pt x="33656" y="13121"/>
                  </a:lnTo>
                  <a:lnTo>
                    <a:pt x="34885" y="10971"/>
                  </a:lnTo>
                  <a:lnTo>
                    <a:pt x="37079" y="7065"/>
                  </a:lnTo>
                  <a:lnTo>
                    <a:pt x="38088" y="5091"/>
                  </a:lnTo>
                  <a:lnTo>
                    <a:pt x="38878" y="2765"/>
                  </a:lnTo>
                  <a:lnTo>
                    <a:pt x="39756" y="220"/>
                  </a:lnTo>
                  <a:lnTo>
                    <a:pt x="39800" y="176"/>
                  </a:lnTo>
                  <a:lnTo>
                    <a:pt x="39756" y="88"/>
                  </a:lnTo>
                  <a:lnTo>
                    <a:pt x="39712" y="45"/>
                  </a:lnTo>
                  <a:lnTo>
                    <a:pt x="3966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1" name="Google Shape;8051;p246"/>
            <p:cNvSpPr/>
            <p:nvPr/>
          </p:nvSpPr>
          <p:spPr>
            <a:xfrm>
              <a:off x="1917650" y="1488975"/>
              <a:ext cx="967575" cy="891875"/>
            </a:xfrm>
            <a:custGeom>
              <a:avLst/>
              <a:gdLst/>
              <a:ahLst/>
              <a:cxnLst/>
              <a:rect l="l" t="t" r="r" b="b"/>
              <a:pathLst>
                <a:path w="38703" h="35675" extrusionOk="0">
                  <a:moveTo>
                    <a:pt x="38483" y="0"/>
                  </a:moveTo>
                  <a:lnTo>
                    <a:pt x="38396" y="44"/>
                  </a:lnTo>
                  <a:lnTo>
                    <a:pt x="38352" y="132"/>
                  </a:lnTo>
                  <a:lnTo>
                    <a:pt x="37562" y="2107"/>
                  </a:lnTo>
                  <a:lnTo>
                    <a:pt x="36333" y="4344"/>
                  </a:lnTo>
                  <a:lnTo>
                    <a:pt x="34929" y="6977"/>
                  </a:lnTo>
                  <a:lnTo>
                    <a:pt x="33788" y="8864"/>
                  </a:lnTo>
                  <a:lnTo>
                    <a:pt x="32647" y="10751"/>
                  </a:lnTo>
                  <a:lnTo>
                    <a:pt x="31243" y="12769"/>
                  </a:lnTo>
                  <a:lnTo>
                    <a:pt x="29707" y="14700"/>
                  </a:lnTo>
                  <a:lnTo>
                    <a:pt x="28171" y="16499"/>
                  </a:lnTo>
                  <a:lnTo>
                    <a:pt x="27206" y="17552"/>
                  </a:lnTo>
                  <a:lnTo>
                    <a:pt x="26197" y="18606"/>
                  </a:lnTo>
                  <a:lnTo>
                    <a:pt x="25188" y="19571"/>
                  </a:lnTo>
                  <a:lnTo>
                    <a:pt x="24134" y="20492"/>
                  </a:lnTo>
                  <a:lnTo>
                    <a:pt x="23037" y="21370"/>
                  </a:lnTo>
                  <a:lnTo>
                    <a:pt x="21940" y="22248"/>
                  </a:lnTo>
                  <a:lnTo>
                    <a:pt x="20799" y="23081"/>
                  </a:lnTo>
                  <a:lnTo>
                    <a:pt x="19659" y="23871"/>
                  </a:lnTo>
                  <a:lnTo>
                    <a:pt x="18474" y="24661"/>
                  </a:lnTo>
                  <a:lnTo>
                    <a:pt x="17289" y="25407"/>
                  </a:lnTo>
                  <a:lnTo>
                    <a:pt x="14876" y="26899"/>
                  </a:lnTo>
                  <a:lnTo>
                    <a:pt x="12462" y="28303"/>
                  </a:lnTo>
                  <a:lnTo>
                    <a:pt x="10005" y="29663"/>
                  </a:lnTo>
                  <a:lnTo>
                    <a:pt x="7679" y="30980"/>
                  </a:lnTo>
                  <a:lnTo>
                    <a:pt x="5354" y="32296"/>
                  </a:lnTo>
                  <a:lnTo>
                    <a:pt x="3028" y="33613"/>
                  </a:lnTo>
                  <a:lnTo>
                    <a:pt x="88" y="35368"/>
                  </a:lnTo>
                  <a:lnTo>
                    <a:pt x="44" y="35412"/>
                  </a:lnTo>
                  <a:lnTo>
                    <a:pt x="0" y="35456"/>
                  </a:lnTo>
                  <a:lnTo>
                    <a:pt x="0" y="35543"/>
                  </a:lnTo>
                  <a:lnTo>
                    <a:pt x="44" y="35587"/>
                  </a:lnTo>
                  <a:lnTo>
                    <a:pt x="88" y="35675"/>
                  </a:lnTo>
                  <a:lnTo>
                    <a:pt x="263" y="35675"/>
                  </a:lnTo>
                  <a:lnTo>
                    <a:pt x="3203" y="33920"/>
                  </a:lnTo>
                  <a:lnTo>
                    <a:pt x="5529" y="32603"/>
                  </a:lnTo>
                  <a:lnTo>
                    <a:pt x="7855" y="31287"/>
                  </a:lnTo>
                  <a:lnTo>
                    <a:pt x="10180" y="29971"/>
                  </a:lnTo>
                  <a:lnTo>
                    <a:pt x="12638" y="28566"/>
                  </a:lnTo>
                  <a:lnTo>
                    <a:pt x="15095" y="27162"/>
                  </a:lnTo>
                  <a:lnTo>
                    <a:pt x="17508" y="25714"/>
                  </a:lnTo>
                  <a:lnTo>
                    <a:pt x="18693" y="24968"/>
                  </a:lnTo>
                  <a:lnTo>
                    <a:pt x="19878" y="24178"/>
                  </a:lnTo>
                  <a:lnTo>
                    <a:pt x="21019" y="23345"/>
                  </a:lnTo>
                  <a:lnTo>
                    <a:pt x="22160" y="22511"/>
                  </a:lnTo>
                  <a:lnTo>
                    <a:pt x="23301" y="21633"/>
                  </a:lnTo>
                  <a:lnTo>
                    <a:pt x="24398" y="20756"/>
                  </a:lnTo>
                  <a:lnTo>
                    <a:pt x="25451" y="19790"/>
                  </a:lnTo>
                  <a:lnTo>
                    <a:pt x="26460" y="18825"/>
                  </a:lnTo>
                  <a:lnTo>
                    <a:pt x="27469" y="17816"/>
                  </a:lnTo>
                  <a:lnTo>
                    <a:pt x="28435" y="16763"/>
                  </a:lnTo>
                  <a:lnTo>
                    <a:pt x="29970" y="14920"/>
                  </a:lnTo>
                  <a:lnTo>
                    <a:pt x="31550" y="12989"/>
                  </a:lnTo>
                  <a:lnTo>
                    <a:pt x="32954" y="10927"/>
                  </a:lnTo>
                  <a:lnTo>
                    <a:pt x="34095" y="9040"/>
                  </a:lnTo>
                  <a:lnTo>
                    <a:pt x="35236" y="7153"/>
                  </a:lnTo>
                  <a:lnTo>
                    <a:pt x="36640" y="4520"/>
                  </a:lnTo>
                  <a:lnTo>
                    <a:pt x="37869" y="2282"/>
                  </a:lnTo>
                  <a:lnTo>
                    <a:pt x="38703" y="264"/>
                  </a:lnTo>
                  <a:lnTo>
                    <a:pt x="38703" y="176"/>
                  </a:lnTo>
                  <a:lnTo>
                    <a:pt x="38703" y="88"/>
                  </a:lnTo>
                  <a:lnTo>
                    <a:pt x="38659" y="44"/>
                  </a:lnTo>
                  <a:lnTo>
                    <a:pt x="3861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2" name="Google Shape;8052;p246"/>
            <p:cNvSpPr/>
            <p:nvPr/>
          </p:nvSpPr>
          <p:spPr>
            <a:xfrm>
              <a:off x="1893500" y="1524075"/>
              <a:ext cx="943450" cy="835950"/>
            </a:xfrm>
            <a:custGeom>
              <a:avLst/>
              <a:gdLst/>
              <a:ahLst/>
              <a:cxnLst/>
              <a:rect l="l" t="t" r="r" b="b"/>
              <a:pathLst>
                <a:path w="37738" h="33438" extrusionOk="0">
                  <a:moveTo>
                    <a:pt x="37519" y="0"/>
                  </a:moveTo>
                  <a:lnTo>
                    <a:pt x="37431" y="44"/>
                  </a:lnTo>
                  <a:lnTo>
                    <a:pt x="37387" y="88"/>
                  </a:lnTo>
                  <a:lnTo>
                    <a:pt x="36114" y="2502"/>
                  </a:lnTo>
                  <a:lnTo>
                    <a:pt x="34842" y="4915"/>
                  </a:lnTo>
                  <a:lnTo>
                    <a:pt x="33569" y="7065"/>
                  </a:lnTo>
                  <a:lnTo>
                    <a:pt x="32472" y="8864"/>
                  </a:lnTo>
                  <a:lnTo>
                    <a:pt x="31156" y="10751"/>
                  </a:lnTo>
                  <a:lnTo>
                    <a:pt x="29752" y="12550"/>
                  </a:lnTo>
                  <a:lnTo>
                    <a:pt x="27602" y="14920"/>
                  </a:lnTo>
                  <a:lnTo>
                    <a:pt x="26505" y="16061"/>
                  </a:lnTo>
                  <a:lnTo>
                    <a:pt x="25364" y="17158"/>
                  </a:lnTo>
                  <a:lnTo>
                    <a:pt x="24179" y="18211"/>
                  </a:lnTo>
                  <a:lnTo>
                    <a:pt x="22950" y="19264"/>
                  </a:lnTo>
                  <a:lnTo>
                    <a:pt x="21722" y="20229"/>
                  </a:lnTo>
                  <a:lnTo>
                    <a:pt x="20449" y="21151"/>
                  </a:lnTo>
                  <a:lnTo>
                    <a:pt x="19177" y="22072"/>
                  </a:lnTo>
                  <a:lnTo>
                    <a:pt x="17860" y="22950"/>
                  </a:lnTo>
                  <a:lnTo>
                    <a:pt x="16500" y="23827"/>
                  </a:lnTo>
                  <a:lnTo>
                    <a:pt x="15140" y="24617"/>
                  </a:lnTo>
                  <a:lnTo>
                    <a:pt x="12419" y="26241"/>
                  </a:lnTo>
                  <a:lnTo>
                    <a:pt x="9654" y="27777"/>
                  </a:lnTo>
                  <a:lnTo>
                    <a:pt x="6890" y="29313"/>
                  </a:lnTo>
                  <a:lnTo>
                    <a:pt x="5223" y="30234"/>
                  </a:lnTo>
                  <a:lnTo>
                    <a:pt x="2853" y="31463"/>
                  </a:lnTo>
                  <a:lnTo>
                    <a:pt x="88" y="33130"/>
                  </a:lnTo>
                  <a:lnTo>
                    <a:pt x="45" y="33174"/>
                  </a:lnTo>
                  <a:lnTo>
                    <a:pt x="1" y="33218"/>
                  </a:lnTo>
                  <a:lnTo>
                    <a:pt x="1" y="33306"/>
                  </a:lnTo>
                  <a:lnTo>
                    <a:pt x="45" y="33350"/>
                  </a:lnTo>
                  <a:lnTo>
                    <a:pt x="88" y="33437"/>
                  </a:lnTo>
                  <a:lnTo>
                    <a:pt x="176" y="33437"/>
                  </a:lnTo>
                  <a:lnTo>
                    <a:pt x="264" y="33393"/>
                  </a:lnTo>
                  <a:lnTo>
                    <a:pt x="3028" y="31726"/>
                  </a:lnTo>
                  <a:lnTo>
                    <a:pt x="5354" y="30541"/>
                  </a:lnTo>
                  <a:lnTo>
                    <a:pt x="7065" y="29620"/>
                  </a:lnTo>
                  <a:lnTo>
                    <a:pt x="9830" y="28084"/>
                  </a:lnTo>
                  <a:lnTo>
                    <a:pt x="12594" y="26548"/>
                  </a:lnTo>
                  <a:lnTo>
                    <a:pt x="15359" y="24924"/>
                  </a:lnTo>
                  <a:lnTo>
                    <a:pt x="16719" y="24091"/>
                  </a:lnTo>
                  <a:lnTo>
                    <a:pt x="18036" y="23257"/>
                  </a:lnTo>
                  <a:lnTo>
                    <a:pt x="19352" y="22336"/>
                  </a:lnTo>
                  <a:lnTo>
                    <a:pt x="20668" y="21458"/>
                  </a:lnTo>
                  <a:lnTo>
                    <a:pt x="21941" y="20493"/>
                  </a:lnTo>
                  <a:lnTo>
                    <a:pt x="23214" y="19527"/>
                  </a:lnTo>
                  <a:lnTo>
                    <a:pt x="24398" y="18474"/>
                  </a:lnTo>
                  <a:lnTo>
                    <a:pt x="25583" y="17421"/>
                  </a:lnTo>
                  <a:lnTo>
                    <a:pt x="26768" y="16324"/>
                  </a:lnTo>
                  <a:lnTo>
                    <a:pt x="27865" y="15183"/>
                  </a:lnTo>
                  <a:lnTo>
                    <a:pt x="30015" y="12770"/>
                  </a:lnTo>
                  <a:lnTo>
                    <a:pt x="31463" y="10971"/>
                  </a:lnTo>
                  <a:lnTo>
                    <a:pt x="32779" y="9084"/>
                  </a:lnTo>
                  <a:lnTo>
                    <a:pt x="33876" y="7241"/>
                  </a:lnTo>
                  <a:lnTo>
                    <a:pt x="35105" y="5047"/>
                  </a:lnTo>
                  <a:lnTo>
                    <a:pt x="36465" y="2633"/>
                  </a:lnTo>
                  <a:lnTo>
                    <a:pt x="37694" y="264"/>
                  </a:lnTo>
                  <a:lnTo>
                    <a:pt x="37738" y="176"/>
                  </a:lnTo>
                  <a:lnTo>
                    <a:pt x="37738" y="132"/>
                  </a:lnTo>
                  <a:lnTo>
                    <a:pt x="37694" y="44"/>
                  </a:lnTo>
                  <a:lnTo>
                    <a:pt x="3765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3" name="Google Shape;8053;p246"/>
            <p:cNvSpPr/>
            <p:nvPr/>
          </p:nvSpPr>
          <p:spPr>
            <a:xfrm>
              <a:off x="1870475" y="1528450"/>
              <a:ext cx="929200" cy="809625"/>
            </a:xfrm>
            <a:custGeom>
              <a:avLst/>
              <a:gdLst/>
              <a:ahLst/>
              <a:cxnLst/>
              <a:rect l="l" t="t" r="r" b="b"/>
              <a:pathLst>
                <a:path w="37168" h="32385" extrusionOk="0">
                  <a:moveTo>
                    <a:pt x="36948" y="1"/>
                  </a:moveTo>
                  <a:lnTo>
                    <a:pt x="36860" y="45"/>
                  </a:lnTo>
                  <a:lnTo>
                    <a:pt x="36816" y="89"/>
                  </a:lnTo>
                  <a:lnTo>
                    <a:pt x="36202" y="1274"/>
                  </a:lnTo>
                  <a:lnTo>
                    <a:pt x="35236" y="3029"/>
                  </a:lnTo>
                  <a:lnTo>
                    <a:pt x="34271" y="4784"/>
                  </a:lnTo>
                  <a:lnTo>
                    <a:pt x="33306" y="6495"/>
                  </a:lnTo>
                  <a:lnTo>
                    <a:pt x="32296" y="8119"/>
                  </a:lnTo>
                  <a:lnTo>
                    <a:pt x="31155" y="9742"/>
                  </a:lnTo>
                  <a:lnTo>
                    <a:pt x="30585" y="10532"/>
                  </a:lnTo>
                  <a:lnTo>
                    <a:pt x="29971" y="11322"/>
                  </a:lnTo>
                  <a:lnTo>
                    <a:pt x="29312" y="12112"/>
                  </a:lnTo>
                  <a:lnTo>
                    <a:pt x="28654" y="12902"/>
                  </a:lnTo>
                  <a:lnTo>
                    <a:pt x="27908" y="13692"/>
                  </a:lnTo>
                  <a:lnTo>
                    <a:pt x="27162" y="14482"/>
                  </a:lnTo>
                  <a:lnTo>
                    <a:pt x="25232" y="16324"/>
                  </a:lnTo>
                  <a:lnTo>
                    <a:pt x="23257" y="17948"/>
                  </a:lnTo>
                  <a:lnTo>
                    <a:pt x="21282" y="19396"/>
                  </a:lnTo>
                  <a:lnTo>
                    <a:pt x="19088" y="21195"/>
                  </a:lnTo>
                  <a:lnTo>
                    <a:pt x="16587" y="22907"/>
                  </a:lnTo>
                  <a:lnTo>
                    <a:pt x="12111" y="25539"/>
                  </a:lnTo>
                  <a:lnTo>
                    <a:pt x="9303" y="27075"/>
                  </a:lnTo>
                  <a:lnTo>
                    <a:pt x="7241" y="28172"/>
                  </a:lnTo>
                  <a:lnTo>
                    <a:pt x="3291" y="30147"/>
                  </a:lnTo>
                  <a:lnTo>
                    <a:pt x="88" y="32078"/>
                  </a:lnTo>
                  <a:lnTo>
                    <a:pt x="44" y="32121"/>
                  </a:lnTo>
                  <a:lnTo>
                    <a:pt x="0" y="32165"/>
                  </a:lnTo>
                  <a:lnTo>
                    <a:pt x="0" y="32253"/>
                  </a:lnTo>
                  <a:lnTo>
                    <a:pt x="0" y="32297"/>
                  </a:lnTo>
                  <a:lnTo>
                    <a:pt x="88" y="32385"/>
                  </a:lnTo>
                  <a:lnTo>
                    <a:pt x="264" y="32385"/>
                  </a:lnTo>
                  <a:lnTo>
                    <a:pt x="3467" y="30454"/>
                  </a:lnTo>
                  <a:lnTo>
                    <a:pt x="7416" y="28479"/>
                  </a:lnTo>
                  <a:lnTo>
                    <a:pt x="9478" y="27382"/>
                  </a:lnTo>
                  <a:lnTo>
                    <a:pt x="12287" y="25847"/>
                  </a:lnTo>
                  <a:lnTo>
                    <a:pt x="16763" y="23214"/>
                  </a:lnTo>
                  <a:lnTo>
                    <a:pt x="19308" y="21502"/>
                  </a:lnTo>
                  <a:lnTo>
                    <a:pt x="21502" y="19703"/>
                  </a:lnTo>
                  <a:lnTo>
                    <a:pt x="23476" y="18211"/>
                  </a:lnTo>
                  <a:lnTo>
                    <a:pt x="25451" y="16588"/>
                  </a:lnTo>
                  <a:lnTo>
                    <a:pt x="27382" y="14745"/>
                  </a:lnTo>
                  <a:lnTo>
                    <a:pt x="28172" y="13955"/>
                  </a:lnTo>
                  <a:lnTo>
                    <a:pt x="28917" y="13165"/>
                  </a:lnTo>
                  <a:lnTo>
                    <a:pt x="29576" y="12375"/>
                  </a:lnTo>
                  <a:lnTo>
                    <a:pt x="30234" y="11542"/>
                  </a:lnTo>
                  <a:lnTo>
                    <a:pt x="30848" y="10752"/>
                  </a:lnTo>
                  <a:lnTo>
                    <a:pt x="31463" y="9962"/>
                  </a:lnTo>
                  <a:lnTo>
                    <a:pt x="32560" y="8338"/>
                  </a:lnTo>
                  <a:lnTo>
                    <a:pt x="33613" y="6671"/>
                  </a:lnTo>
                  <a:lnTo>
                    <a:pt x="34578" y="4959"/>
                  </a:lnTo>
                  <a:lnTo>
                    <a:pt x="35543" y="3204"/>
                  </a:lnTo>
                  <a:lnTo>
                    <a:pt x="36509" y="1405"/>
                  </a:lnTo>
                  <a:lnTo>
                    <a:pt x="37123" y="264"/>
                  </a:lnTo>
                  <a:lnTo>
                    <a:pt x="37167" y="177"/>
                  </a:lnTo>
                  <a:lnTo>
                    <a:pt x="37167" y="133"/>
                  </a:lnTo>
                  <a:lnTo>
                    <a:pt x="37123" y="89"/>
                  </a:lnTo>
                  <a:lnTo>
                    <a:pt x="37079" y="45"/>
                  </a:lnTo>
                  <a:lnTo>
                    <a:pt x="3699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4" name="Google Shape;8054;p246"/>
            <p:cNvSpPr/>
            <p:nvPr/>
          </p:nvSpPr>
          <p:spPr>
            <a:xfrm>
              <a:off x="1846325" y="1555900"/>
              <a:ext cx="900675" cy="760250"/>
            </a:xfrm>
            <a:custGeom>
              <a:avLst/>
              <a:gdLst/>
              <a:ahLst/>
              <a:cxnLst/>
              <a:rect l="l" t="t" r="r" b="b"/>
              <a:pathLst>
                <a:path w="36027" h="30410" extrusionOk="0">
                  <a:moveTo>
                    <a:pt x="35895" y="0"/>
                  </a:moveTo>
                  <a:lnTo>
                    <a:pt x="35807" y="44"/>
                  </a:lnTo>
                  <a:lnTo>
                    <a:pt x="35763" y="44"/>
                  </a:lnTo>
                  <a:lnTo>
                    <a:pt x="35720" y="132"/>
                  </a:lnTo>
                  <a:lnTo>
                    <a:pt x="34315" y="2677"/>
                  </a:lnTo>
                  <a:lnTo>
                    <a:pt x="33350" y="4520"/>
                  </a:lnTo>
                  <a:lnTo>
                    <a:pt x="32341" y="6231"/>
                  </a:lnTo>
                  <a:lnTo>
                    <a:pt x="31814" y="7065"/>
                  </a:lnTo>
                  <a:lnTo>
                    <a:pt x="31244" y="7855"/>
                  </a:lnTo>
                  <a:lnTo>
                    <a:pt x="30673" y="8644"/>
                  </a:lnTo>
                  <a:lnTo>
                    <a:pt x="30059" y="9434"/>
                  </a:lnTo>
                  <a:lnTo>
                    <a:pt x="29401" y="10180"/>
                  </a:lnTo>
                  <a:lnTo>
                    <a:pt x="28786" y="10926"/>
                  </a:lnTo>
                  <a:lnTo>
                    <a:pt x="28084" y="11672"/>
                  </a:lnTo>
                  <a:lnTo>
                    <a:pt x="27382" y="12418"/>
                  </a:lnTo>
                  <a:lnTo>
                    <a:pt x="25890" y="13822"/>
                  </a:lnTo>
                  <a:lnTo>
                    <a:pt x="24311" y="15226"/>
                  </a:lnTo>
                  <a:lnTo>
                    <a:pt x="22643" y="16455"/>
                  </a:lnTo>
                  <a:lnTo>
                    <a:pt x="20976" y="17815"/>
                  </a:lnTo>
                  <a:lnTo>
                    <a:pt x="20361" y="18386"/>
                  </a:lnTo>
                  <a:lnTo>
                    <a:pt x="19703" y="18912"/>
                  </a:lnTo>
                  <a:lnTo>
                    <a:pt x="19045" y="19483"/>
                  </a:lnTo>
                  <a:lnTo>
                    <a:pt x="18343" y="20009"/>
                  </a:lnTo>
                  <a:lnTo>
                    <a:pt x="16851" y="21019"/>
                  </a:lnTo>
                  <a:lnTo>
                    <a:pt x="15271" y="21984"/>
                  </a:lnTo>
                  <a:lnTo>
                    <a:pt x="13648" y="22906"/>
                  </a:lnTo>
                  <a:lnTo>
                    <a:pt x="12024" y="23827"/>
                  </a:lnTo>
                  <a:lnTo>
                    <a:pt x="8821" y="25494"/>
                  </a:lnTo>
                  <a:lnTo>
                    <a:pt x="7241" y="26328"/>
                  </a:lnTo>
                  <a:lnTo>
                    <a:pt x="3380" y="28215"/>
                  </a:lnTo>
                  <a:lnTo>
                    <a:pt x="89" y="30102"/>
                  </a:lnTo>
                  <a:lnTo>
                    <a:pt x="45" y="30146"/>
                  </a:lnTo>
                  <a:lnTo>
                    <a:pt x="1" y="30190"/>
                  </a:lnTo>
                  <a:lnTo>
                    <a:pt x="1" y="30277"/>
                  </a:lnTo>
                  <a:lnTo>
                    <a:pt x="45" y="30321"/>
                  </a:lnTo>
                  <a:lnTo>
                    <a:pt x="89" y="30409"/>
                  </a:lnTo>
                  <a:lnTo>
                    <a:pt x="264" y="30409"/>
                  </a:lnTo>
                  <a:lnTo>
                    <a:pt x="3555" y="28522"/>
                  </a:lnTo>
                  <a:lnTo>
                    <a:pt x="7373" y="26635"/>
                  </a:lnTo>
                  <a:lnTo>
                    <a:pt x="8952" y="25846"/>
                  </a:lnTo>
                  <a:lnTo>
                    <a:pt x="12200" y="24134"/>
                  </a:lnTo>
                  <a:lnTo>
                    <a:pt x="13867" y="23213"/>
                  </a:lnTo>
                  <a:lnTo>
                    <a:pt x="15491" y="22291"/>
                  </a:lnTo>
                  <a:lnTo>
                    <a:pt x="17027" y="21282"/>
                  </a:lnTo>
                  <a:lnTo>
                    <a:pt x="18518" y="20273"/>
                  </a:lnTo>
                  <a:lnTo>
                    <a:pt x="19264" y="19746"/>
                  </a:lnTo>
                  <a:lnTo>
                    <a:pt x="19923" y="19176"/>
                  </a:lnTo>
                  <a:lnTo>
                    <a:pt x="20581" y="18649"/>
                  </a:lnTo>
                  <a:lnTo>
                    <a:pt x="21239" y="18079"/>
                  </a:lnTo>
                  <a:lnTo>
                    <a:pt x="22863" y="16718"/>
                  </a:lnTo>
                  <a:lnTo>
                    <a:pt x="24530" y="15490"/>
                  </a:lnTo>
                  <a:lnTo>
                    <a:pt x="26154" y="14086"/>
                  </a:lnTo>
                  <a:lnTo>
                    <a:pt x="27646" y="12638"/>
                  </a:lnTo>
                  <a:lnTo>
                    <a:pt x="28348" y="11935"/>
                  </a:lnTo>
                  <a:lnTo>
                    <a:pt x="29050" y="11189"/>
                  </a:lnTo>
                  <a:lnTo>
                    <a:pt x="29708" y="10444"/>
                  </a:lnTo>
                  <a:lnTo>
                    <a:pt x="30322" y="9654"/>
                  </a:lnTo>
                  <a:lnTo>
                    <a:pt x="30937" y="8864"/>
                  </a:lnTo>
                  <a:lnTo>
                    <a:pt x="31507" y="8074"/>
                  </a:lnTo>
                  <a:lnTo>
                    <a:pt x="32078" y="7240"/>
                  </a:lnTo>
                  <a:lnTo>
                    <a:pt x="32648" y="6407"/>
                  </a:lnTo>
                  <a:lnTo>
                    <a:pt x="33175" y="5573"/>
                  </a:lnTo>
                  <a:lnTo>
                    <a:pt x="33657" y="4695"/>
                  </a:lnTo>
                  <a:lnTo>
                    <a:pt x="34666" y="2852"/>
                  </a:lnTo>
                  <a:lnTo>
                    <a:pt x="36027" y="263"/>
                  </a:lnTo>
                  <a:lnTo>
                    <a:pt x="36027" y="219"/>
                  </a:lnTo>
                  <a:lnTo>
                    <a:pt x="36027" y="132"/>
                  </a:lnTo>
                  <a:lnTo>
                    <a:pt x="35983" y="88"/>
                  </a:lnTo>
                  <a:lnTo>
                    <a:pt x="35939" y="44"/>
                  </a:lnTo>
                  <a:lnTo>
                    <a:pt x="3589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5" name="Google Shape;8055;p246"/>
            <p:cNvSpPr/>
            <p:nvPr/>
          </p:nvSpPr>
          <p:spPr>
            <a:xfrm>
              <a:off x="1799150" y="1626100"/>
              <a:ext cx="840350" cy="647250"/>
            </a:xfrm>
            <a:custGeom>
              <a:avLst/>
              <a:gdLst/>
              <a:ahLst/>
              <a:cxnLst/>
              <a:rect l="l" t="t" r="r" b="b"/>
              <a:pathLst>
                <a:path w="33614" h="25890" extrusionOk="0">
                  <a:moveTo>
                    <a:pt x="33394" y="0"/>
                  </a:moveTo>
                  <a:lnTo>
                    <a:pt x="33350" y="44"/>
                  </a:lnTo>
                  <a:lnTo>
                    <a:pt x="33306" y="88"/>
                  </a:lnTo>
                  <a:lnTo>
                    <a:pt x="31639" y="2896"/>
                  </a:lnTo>
                  <a:lnTo>
                    <a:pt x="30322" y="4783"/>
                  </a:lnTo>
                  <a:lnTo>
                    <a:pt x="28874" y="6495"/>
                  </a:lnTo>
                  <a:lnTo>
                    <a:pt x="26944" y="8425"/>
                  </a:lnTo>
                  <a:lnTo>
                    <a:pt x="25057" y="10049"/>
                  </a:lnTo>
                  <a:lnTo>
                    <a:pt x="22994" y="11673"/>
                  </a:lnTo>
                  <a:lnTo>
                    <a:pt x="20362" y="14042"/>
                  </a:lnTo>
                  <a:lnTo>
                    <a:pt x="18124" y="15973"/>
                  </a:lnTo>
                  <a:lnTo>
                    <a:pt x="16105" y="17289"/>
                  </a:lnTo>
                  <a:lnTo>
                    <a:pt x="14174" y="18430"/>
                  </a:lnTo>
                  <a:lnTo>
                    <a:pt x="12112" y="19571"/>
                  </a:lnTo>
                  <a:lnTo>
                    <a:pt x="7812" y="21721"/>
                  </a:lnTo>
                  <a:lnTo>
                    <a:pt x="5662" y="22555"/>
                  </a:lnTo>
                  <a:lnTo>
                    <a:pt x="3511" y="23608"/>
                  </a:lnTo>
                  <a:lnTo>
                    <a:pt x="89" y="25583"/>
                  </a:lnTo>
                  <a:lnTo>
                    <a:pt x="1" y="25626"/>
                  </a:lnTo>
                  <a:lnTo>
                    <a:pt x="1" y="25670"/>
                  </a:lnTo>
                  <a:lnTo>
                    <a:pt x="1" y="25758"/>
                  </a:lnTo>
                  <a:lnTo>
                    <a:pt x="1" y="25802"/>
                  </a:lnTo>
                  <a:lnTo>
                    <a:pt x="89" y="25890"/>
                  </a:lnTo>
                  <a:lnTo>
                    <a:pt x="264" y="25890"/>
                  </a:lnTo>
                  <a:lnTo>
                    <a:pt x="3687" y="23915"/>
                  </a:lnTo>
                  <a:lnTo>
                    <a:pt x="5793" y="22862"/>
                  </a:lnTo>
                  <a:lnTo>
                    <a:pt x="7943" y="22028"/>
                  </a:lnTo>
                  <a:lnTo>
                    <a:pt x="12288" y="19878"/>
                  </a:lnTo>
                  <a:lnTo>
                    <a:pt x="14350" y="18737"/>
                  </a:lnTo>
                  <a:lnTo>
                    <a:pt x="16281" y="17596"/>
                  </a:lnTo>
                  <a:lnTo>
                    <a:pt x="18299" y="16236"/>
                  </a:lnTo>
                  <a:lnTo>
                    <a:pt x="18343" y="16236"/>
                  </a:lnTo>
                  <a:lnTo>
                    <a:pt x="20581" y="14305"/>
                  </a:lnTo>
                  <a:lnTo>
                    <a:pt x="23214" y="11936"/>
                  </a:lnTo>
                  <a:lnTo>
                    <a:pt x="25276" y="10356"/>
                  </a:lnTo>
                  <a:lnTo>
                    <a:pt x="27207" y="8689"/>
                  </a:lnTo>
                  <a:lnTo>
                    <a:pt x="29138" y="6758"/>
                  </a:lnTo>
                  <a:lnTo>
                    <a:pt x="30586" y="5003"/>
                  </a:lnTo>
                  <a:lnTo>
                    <a:pt x="31946" y="3116"/>
                  </a:lnTo>
                  <a:lnTo>
                    <a:pt x="33570" y="264"/>
                  </a:lnTo>
                  <a:lnTo>
                    <a:pt x="33613" y="220"/>
                  </a:lnTo>
                  <a:lnTo>
                    <a:pt x="33613" y="132"/>
                  </a:lnTo>
                  <a:lnTo>
                    <a:pt x="33570" y="88"/>
                  </a:lnTo>
                  <a:lnTo>
                    <a:pt x="33526" y="44"/>
                  </a:lnTo>
                  <a:lnTo>
                    <a:pt x="3343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6" name="Google Shape;8056;p246"/>
            <p:cNvSpPr/>
            <p:nvPr/>
          </p:nvSpPr>
          <p:spPr>
            <a:xfrm>
              <a:off x="1775025" y="2163625"/>
              <a:ext cx="160200" cy="88875"/>
            </a:xfrm>
            <a:custGeom>
              <a:avLst/>
              <a:gdLst/>
              <a:ahLst/>
              <a:cxnLst/>
              <a:rect l="l" t="t" r="r" b="b"/>
              <a:pathLst>
                <a:path w="6408" h="3555" extrusionOk="0">
                  <a:moveTo>
                    <a:pt x="6144" y="1"/>
                  </a:moveTo>
                  <a:lnTo>
                    <a:pt x="3555" y="1229"/>
                  </a:lnTo>
                  <a:lnTo>
                    <a:pt x="88" y="3204"/>
                  </a:lnTo>
                  <a:lnTo>
                    <a:pt x="45" y="3248"/>
                  </a:lnTo>
                  <a:lnTo>
                    <a:pt x="1" y="3336"/>
                  </a:lnTo>
                  <a:lnTo>
                    <a:pt x="1" y="3379"/>
                  </a:lnTo>
                  <a:lnTo>
                    <a:pt x="45" y="3467"/>
                  </a:lnTo>
                  <a:lnTo>
                    <a:pt x="88" y="3511"/>
                  </a:lnTo>
                  <a:lnTo>
                    <a:pt x="176" y="3555"/>
                  </a:lnTo>
                  <a:lnTo>
                    <a:pt x="264" y="3511"/>
                  </a:lnTo>
                  <a:lnTo>
                    <a:pt x="3730" y="1537"/>
                  </a:lnTo>
                  <a:lnTo>
                    <a:pt x="6319" y="352"/>
                  </a:lnTo>
                  <a:lnTo>
                    <a:pt x="6363" y="308"/>
                  </a:lnTo>
                  <a:lnTo>
                    <a:pt x="6407" y="220"/>
                  </a:lnTo>
                  <a:lnTo>
                    <a:pt x="6407" y="176"/>
                  </a:lnTo>
                  <a:lnTo>
                    <a:pt x="6363" y="88"/>
                  </a:lnTo>
                  <a:lnTo>
                    <a:pt x="6319" y="45"/>
                  </a:lnTo>
                  <a:lnTo>
                    <a:pt x="627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7" name="Google Shape;8057;p246"/>
            <p:cNvSpPr/>
            <p:nvPr/>
          </p:nvSpPr>
          <p:spPr>
            <a:xfrm>
              <a:off x="2327925" y="1808200"/>
              <a:ext cx="137150" cy="118500"/>
            </a:xfrm>
            <a:custGeom>
              <a:avLst/>
              <a:gdLst/>
              <a:ahLst/>
              <a:cxnLst/>
              <a:rect l="l" t="t" r="r" b="b"/>
              <a:pathLst>
                <a:path w="5486" h="4740" extrusionOk="0">
                  <a:moveTo>
                    <a:pt x="5266" y="0"/>
                  </a:moveTo>
                  <a:lnTo>
                    <a:pt x="5222" y="44"/>
                  </a:lnTo>
                  <a:lnTo>
                    <a:pt x="3555" y="1492"/>
                  </a:lnTo>
                  <a:lnTo>
                    <a:pt x="88" y="4432"/>
                  </a:lnTo>
                  <a:lnTo>
                    <a:pt x="44" y="4476"/>
                  </a:lnTo>
                  <a:lnTo>
                    <a:pt x="0" y="4520"/>
                  </a:lnTo>
                  <a:lnTo>
                    <a:pt x="0" y="4608"/>
                  </a:lnTo>
                  <a:lnTo>
                    <a:pt x="44" y="4652"/>
                  </a:lnTo>
                  <a:lnTo>
                    <a:pt x="88" y="4696"/>
                  </a:lnTo>
                  <a:lnTo>
                    <a:pt x="176" y="4740"/>
                  </a:lnTo>
                  <a:lnTo>
                    <a:pt x="308" y="4696"/>
                  </a:lnTo>
                  <a:lnTo>
                    <a:pt x="3774" y="1756"/>
                  </a:lnTo>
                  <a:lnTo>
                    <a:pt x="5442" y="308"/>
                  </a:lnTo>
                  <a:lnTo>
                    <a:pt x="5485" y="264"/>
                  </a:lnTo>
                  <a:lnTo>
                    <a:pt x="5485" y="176"/>
                  </a:lnTo>
                  <a:lnTo>
                    <a:pt x="5485" y="132"/>
                  </a:lnTo>
                  <a:lnTo>
                    <a:pt x="5442" y="44"/>
                  </a:lnTo>
                  <a:lnTo>
                    <a:pt x="539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8" name="Google Shape;8058;p246"/>
            <p:cNvSpPr/>
            <p:nvPr/>
          </p:nvSpPr>
          <p:spPr>
            <a:xfrm>
              <a:off x="2313650" y="1698500"/>
              <a:ext cx="210675" cy="199675"/>
            </a:xfrm>
            <a:custGeom>
              <a:avLst/>
              <a:gdLst/>
              <a:ahLst/>
              <a:cxnLst/>
              <a:rect l="l" t="t" r="r" b="b"/>
              <a:pathLst>
                <a:path w="8427" h="7987" extrusionOk="0">
                  <a:moveTo>
                    <a:pt x="8251" y="0"/>
                  </a:moveTo>
                  <a:lnTo>
                    <a:pt x="8163" y="44"/>
                  </a:lnTo>
                  <a:lnTo>
                    <a:pt x="8119" y="88"/>
                  </a:lnTo>
                  <a:lnTo>
                    <a:pt x="6671" y="1800"/>
                  </a:lnTo>
                  <a:lnTo>
                    <a:pt x="4872" y="3599"/>
                  </a:lnTo>
                  <a:lnTo>
                    <a:pt x="3380" y="4827"/>
                  </a:lnTo>
                  <a:lnTo>
                    <a:pt x="1712" y="6231"/>
                  </a:lnTo>
                  <a:lnTo>
                    <a:pt x="45" y="7680"/>
                  </a:lnTo>
                  <a:lnTo>
                    <a:pt x="1" y="7767"/>
                  </a:lnTo>
                  <a:lnTo>
                    <a:pt x="1" y="7811"/>
                  </a:lnTo>
                  <a:lnTo>
                    <a:pt x="1" y="7899"/>
                  </a:lnTo>
                  <a:lnTo>
                    <a:pt x="45" y="7943"/>
                  </a:lnTo>
                  <a:lnTo>
                    <a:pt x="89" y="7987"/>
                  </a:lnTo>
                  <a:lnTo>
                    <a:pt x="176" y="7987"/>
                  </a:lnTo>
                  <a:lnTo>
                    <a:pt x="308" y="7943"/>
                  </a:lnTo>
                  <a:lnTo>
                    <a:pt x="1932" y="6495"/>
                  </a:lnTo>
                  <a:lnTo>
                    <a:pt x="3599" y="5091"/>
                  </a:lnTo>
                  <a:lnTo>
                    <a:pt x="5091" y="3862"/>
                  </a:lnTo>
                  <a:lnTo>
                    <a:pt x="6934" y="2063"/>
                  </a:lnTo>
                  <a:lnTo>
                    <a:pt x="8382" y="308"/>
                  </a:lnTo>
                  <a:lnTo>
                    <a:pt x="8426" y="220"/>
                  </a:lnTo>
                  <a:lnTo>
                    <a:pt x="8426" y="176"/>
                  </a:lnTo>
                  <a:lnTo>
                    <a:pt x="8426" y="88"/>
                  </a:lnTo>
                  <a:lnTo>
                    <a:pt x="8382" y="44"/>
                  </a:lnTo>
                  <a:lnTo>
                    <a:pt x="829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9" name="Google Shape;8059;p246"/>
            <p:cNvSpPr/>
            <p:nvPr/>
          </p:nvSpPr>
          <p:spPr>
            <a:xfrm>
              <a:off x="1726750" y="2143875"/>
              <a:ext cx="109725" cy="64750"/>
            </a:xfrm>
            <a:custGeom>
              <a:avLst/>
              <a:gdLst/>
              <a:ahLst/>
              <a:cxnLst/>
              <a:rect l="l" t="t" r="r" b="b"/>
              <a:pathLst>
                <a:path w="4389" h="2590" extrusionOk="0">
                  <a:moveTo>
                    <a:pt x="4126" y="1"/>
                  </a:moveTo>
                  <a:lnTo>
                    <a:pt x="89" y="2283"/>
                  </a:lnTo>
                  <a:lnTo>
                    <a:pt x="45" y="2327"/>
                  </a:lnTo>
                  <a:lnTo>
                    <a:pt x="1" y="2370"/>
                  </a:lnTo>
                  <a:lnTo>
                    <a:pt x="1" y="2458"/>
                  </a:lnTo>
                  <a:lnTo>
                    <a:pt x="1" y="2502"/>
                  </a:lnTo>
                  <a:lnTo>
                    <a:pt x="89" y="2590"/>
                  </a:lnTo>
                  <a:lnTo>
                    <a:pt x="264" y="2590"/>
                  </a:lnTo>
                  <a:lnTo>
                    <a:pt x="4301" y="308"/>
                  </a:lnTo>
                  <a:lnTo>
                    <a:pt x="4389" y="264"/>
                  </a:lnTo>
                  <a:lnTo>
                    <a:pt x="4389" y="220"/>
                  </a:lnTo>
                  <a:lnTo>
                    <a:pt x="4389" y="176"/>
                  </a:lnTo>
                  <a:lnTo>
                    <a:pt x="4389" y="89"/>
                  </a:lnTo>
                  <a:lnTo>
                    <a:pt x="4345" y="45"/>
                  </a:lnTo>
                  <a:lnTo>
                    <a:pt x="430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0" name="Google Shape;8060;p246"/>
            <p:cNvSpPr/>
            <p:nvPr/>
          </p:nvSpPr>
          <p:spPr>
            <a:xfrm>
              <a:off x="2462850" y="1368300"/>
              <a:ext cx="930300" cy="1502925"/>
            </a:xfrm>
            <a:custGeom>
              <a:avLst/>
              <a:gdLst/>
              <a:ahLst/>
              <a:cxnLst/>
              <a:rect l="l" t="t" r="r" b="b"/>
              <a:pathLst>
                <a:path w="37212" h="60117" extrusionOk="0">
                  <a:moveTo>
                    <a:pt x="35105" y="0"/>
                  </a:moveTo>
                  <a:lnTo>
                    <a:pt x="35017" y="44"/>
                  </a:lnTo>
                  <a:lnTo>
                    <a:pt x="34974" y="88"/>
                  </a:lnTo>
                  <a:lnTo>
                    <a:pt x="34974" y="176"/>
                  </a:lnTo>
                  <a:lnTo>
                    <a:pt x="34974" y="220"/>
                  </a:lnTo>
                  <a:lnTo>
                    <a:pt x="35017" y="308"/>
                  </a:lnTo>
                  <a:lnTo>
                    <a:pt x="36334" y="1712"/>
                  </a:lnTo>
                  <a:lnTo>
                    <a:pt x="36509" y="2151"/>
                  </a:lnTo>
                  <a:lnTo>
                    <a:pt x="36773" y="4388"/>
                  </a:lnTo>
                  <a:lnTo>
                    <a:pt x="36860" y="7328"/>
                  </a:lnTo>
                  <a:lnTo>
                    <a:pt x="36729" y="8513"/>
                  </a:lnTo>
                  <a:lnTo>
                    <a:pt x="35939" y="10400"/>
                  </a:lnTo>
                  <a:lnTo>
                    <a:pt x="34974" y="12726"/>
                  </a:lnTo>
                  <a:lnTo>
                    <a:pt x="33657" y="16587"/>
                  </a:lnTo>
                  <a:lnTo>
                    <a:pt x="32253" y="19088"/>
                  </a:lnTo>
                  <a:lnTo>
                    <a:pt x="30936" y="21590"/>
                  </a:lnTo>
                  <a:lnTo>
                    <a:pt x="29883" y="24047"/>
                  </a:lnTo>
                  <a:lnTo>
                    <a:pt x="27251" y="28742"/>
                  </a:lnTo>
                  <a:lnTo>
                    <a:pt x="27251" y="28830"/>
                  </a:lnTo>
                  <a:lnTo>
                    <a:pt x="27207" y="30541"/>
                  </a:lnTo>
                  <a:lnTo>
                    <a:pt x="27207" y="30585"/>
                  </a:lnTo>
                  <a:lnTo>
                    <a:pt x="27338" y="32209"/>
                  </a:lnTo>
                  <a:lnTo>
                    <a:pt x="28435" y="40239"/>
                  </a:lnTo>
                  <a:lnTo>
                    <a:pt x="28216" y="40546"/>
                  </a:lnTo>
                  <a:lnTo>
                    <a:pt x="27426" y="41204"/>
                  </a:lnTo>
                  <a:lnTo>
                    <a:pt x="25144" y="42564"/>
                  </a:lnTo>
                  <a:lnTo>
                    <a:pt x="22731" y="44232"/>
                  </a:lnTo>
                  <a:lnTo>
                    <a:pt x="20054" y="45855"/>
                  </a:lnTo>
                  <a:lnTo>
                    <a:pt x="16500" y="48664"/>
                  </a:lnTo>
                  <a:lnTo>
                    <a:pt x="14569" y="49761"/>
                  </a:lnTo>
                  <a:lnTo>
                    <a:pt x="14569" y="49805"/>
                  </a:lnTo>
                  <a:lnTo>
                    <a:pt x="12419" y="51867"/>
                  </a:lnTo>
                  <a:lnTo>
                    <a:pt x="11410" y="52525"/>
                  </a:lnTo>
                  <a:lnTo>
                    <a:pt x="8119" y="54280"/>
                  </a:lnTo>
                  <a:lnTo>
                    <a:pt x="6627" y="54939"/>
                  </a:lnTo>
                  <a:lnTo>
                    <a:pt x="5135" y="55992"/>
                  </a:lnTo>
                  <a:lnTo>
                    <a:pt x="3160" y="57484"/>
                  </a:lnTo>
                  <a:lnTo>
                    <a:pt x="88" y="59809"/>
                  </a:lnTo>
                  <a:lnTo>
                    <a:pt x="1" y="59853"/>
                  </a:lnTo>
                  <a:lnTo>
                    <a:pt x="1" y="59941"/>
                  </a:lnTo>
                  <a:lnTo>
                    <a:pt x="1" y="59985"/>
                  </a:lnTo>
                  <a:lnTo>
                    <a:pt x="45" y="60073"/>
                  </a:lnTo>
                  <a:lnTo>
                    <a:pt x="88" y="60117"/>
                  </a:lnTo>
                  <a:lnTo>
                    <a:pt x="176" y="60117"/>
                  </a:lnTo>
                  <a:lnTo>
                    <a:pt x="264" y="60073"/>
                  </a:lnTo>
                  <a:lnTo>
                    <a:pt x="3336" y="57747"/>
                  </a:lnTo>
                  <a:lnTo>
                    <a:pt x="5354" y="56299"/>
                  </a:lnTo>
                  <a:lnTo>
                    <a:pt x="6802" y="55246"/>
                  </a:lnTo>
                  <a:lnTo>
                    <a:pt x="8250" y="54588"/>
                  </a:lnTo>
                  <a:lnTo>
                    <a:pt x="11585" y="52832"/>
                  </a:lnTo>
                  <a:lnTo>
                    <a:pt x="12638" y="52130"/>
                  </a:lnTo>
                  <a:lnTo>
                    <a:pt x="14788" y="50068"/>
                  </a:lnTo>
                  <a:lnTo>
                    <a:pt x="16675" y="48971"/>
                  </a:lnTo>
                  <a:lnTo>
                    <a:pt x="16719" y="48971"/>
                  </a:lnTo>
                  <a:lnTo>
                    <a:pt x="20230" y="46163"/>
                  </a:lnTo>
                  <a:lnTo>
                    <a:pt x="22906" y="44539"/>
                  </a:lnTo>
                  <a:lnTo>
                    <a:pt x="25320" y="42828"/>
                  </a:lnTo>
                  <a:lnTo>
                    <a:pt x="27645" y="41467"/>
                  </a:lnTo>
                  <a:lnTo>
                    <a:pt x="28435" y="40809"/>
                  </a:lnTo>
                  <a:lnTo>
                    <a:pt x="28479" y="40809"/>
                  </a:lnTo>
                  <a:lnTo>
                    <a:pt x="28786" y="40370"/>
                  </a:lnTo>
                  <a:lnTo>
                    <a:pt x="28786" y="40239"/>
                  </a:lnTo>
                  <a:lnTo>
                    <a:pt x="27689" y="32165"/>
                  </a:lnTo>
                  <a:lnTo>
                    <a:pt x="27558" y="30541"/>
                  </a:lnTo>
                  <a:lnTo>
                    <a:pt x="27602" y="28874"/>
                  </a:lnTo>
                  <a:lnTo>
                    <a:pt x="30191" y="24222"/>
                  </a:lnTo>
                  <a:lnTo>
                    <a:pt x="31244" y="21721"/>
                  </a:lnTo>
                  <a:lnTo>
                    <a:pt x="32560" y="19264"/>
                  </a:lnTo>
                  <a:lnTo>
                    <a:pt x="33964" y="16719"/>
                  </a:lnTo>
                  <a:lnTo>
                    <a:pt x="33964" y="16675"/>
                  </a:lnTo>
                  <a:lnTo>
                    <a:pt x="35281" y="12857"/>
                  </a:lnTo>
                  <a:lnTo>
                    <a:pt x="36246" y="10532"/>
                  </a:lnTo>
                  <a:lnTo>
                    <a:pt x="37080" y="8645"/>
                  </a:lnTo>
                  <a:lnTo>
                    <a:pt x="37080" y="8601"/>
                  </a:lnTo>
                  <a:lnTo>
                    <a:pt x="37211" y="7328"/>
                  </a:lnTo>
                  <a:lnTo>
                    <a:pt x="37124" y="4388"/>
                  </a:lnTo>
                  <a:lnTo>
                    <a:pt x="36860" y="2107"/>
                  </a:lnTo>
                  <a:lnTo>
                    <a:pt x="36860" y="2063"/>
                  </a:lnTo>
                  <a:lnTo>
                    <a:pt x="36641" y="1536"/>
                  </a:lnTo>
                  <a:lnTo>
                    <a:pt x="36597" y="1492"/>
                  </a:lnTo>
                  <a:lnTo>
                    <a:pt x="35281" y="44"/>
                  </a:lnTo>
                  <a:lnTo>
                    <a:pt x="3523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1" name="Google Shape;8061;p246"/>
            <p:cNvSpPr/>
            <p:nvPr/>
          </p:nvSpPr>
          <p:spPr>
            <a:xfrm>
              <a:off x="2491375" y="1390250"/>
              <a:ext cx="930300" cy="1507300"/>
            </a:xfrm>
            <a:custGeom>
              <a:avLst/>
              <a:gdLst/>
              <a:ahLst/>
              <a:cxnLst/>
              <a:rect l="l" t="t" r="r" b="b"/>
              <a:pathLst>
                <a:path w="37212" h="60292" extrusionOk="0">
                  <a:moveTo>
                    <a:pt x="35895" y="0"/>
                  </a:moveTo>
                  <a:lnTo>
                    <a:pt x="35851" y="44"/>
                  </a:lnTo>
                  <a:lnTo>
                    <a:pt x="35807" y="88"/>
                  </a:lnTo>
                  <a:lnTo>
                    <a:pt x="35807" y="176"/>
                  </a:lnTo>
                  <a:lnTo>
                    <a:pt x="35851" y="219"/>
                  </a:lnTo>
                  <a:lnTo>
                    <a:pt x="35851" y="307"/>
                  </a:lnTo>
                  <a:lnTo>
                    <a:pt x="36772" y="1141"/>
                  </a:lnTo>
                  <a:lnTo>
                    <a:pt x="36772" y="2370"/>
                  </a:lnTo>
                  <a:lnTo>
                    <a:pt x="36860" y="5310"/>
                  </a:lnTo>
                  <a:lnTo>
                    <a:pt x="36860" y="7240"/>
                  </a:lnTo>
                  <a:lnTo>
                    <a:pt x="36860" y="7899"/>
                  </a:lnTo>
                  <a:lnTo>
                    <a:pt x="36772" y="8513"/>
                  </a:lnTo>
                  <a:lnTo>
                    <a:pt x="36597" y="9127"/>
                  </a:lnTo>
                  <a:lnTo>
                    <a:pt x="36378" y="9785"/>
                  </a:lnTo>
                  <a:lnTo>
                    <a:pt x="35588" y="11584"/>
                  </a:lnTo>
                  <a:lnTo>
                    <a:pt x="34578" y="13822"/>
                  </a:lnTo>
                  <a:lnTo>
                    <a:pt x="33481" y="16587"/>
                  </a:lnTo>
                  <a:lnTo>
                    <a:pt x="32033" y="18956"/>
                  </a:lnTo>
                  <a:lnTo>
                    <a:pt x="30717" y="21370"/>
                  </a:lnTo>
                  <a:lnTo>
                    <a:pt x="30717" y="21414"/>
                  </a:lnTo>
                  <a:lnTo>
                    <a:pt x="29927" y="23652"/>
                  </a:lnTo>
                  <a:lnTo>
                    <a:pt x="29927" y="23739"/>
                  </a:lnTo>
                  <a:lnTo>
                    <a:pt x="30190" y="24880"/>
                  </a:lnTo>
                  <a:lnTo>
                    <a:pt x="30410" y="29488"/>
                  </a:lnTo>
                  <a:lnTo>
                    <a:pt x="30454" y="32428"/>
                  </a:lnTo>
                  <a:lnTo>
                    <a:pt x="30454" y="35543"/>
                  </a:lnTo>
                  <a:lnTo>
                    <a:pt x="30410" y="40151"/>
                  </a:lnTo>
                  <a:lnTo>
                    <a:pt x="30234" y="40370"/>
                  </a:lnTo>
                  <a:lnTo>
                    <a:pt x="29225" y="40940"/>
                  </a:lnTo>
                  <a:lnTo>
                    <a:pt x="29181" y="40940"/>
                  </a:lnTo>
                  <a:lnTo>
                    <a:pt x="28172" y="41906"/>
                  </a:lnTo>
                  <a:lnTo>
                    <a:pt x="26153" y="43047"/>
                  </a:lnTo>
                  <a:lnTo>
                    <a:pt x="23257" y="44626"/>
                  </a:lnTo>
                  <a:lnTo>
                    <a:pt x="20800" y="46162"/>
                  </a:lnTo>
                  <a:lnTo>
                    <a:pt x="18825" y="47391"/>
                  </a:lnTo>
                  <a:lnTo>
                    <a:pt x="16017" y="49541"/>
                  </a:lnTo>
                  <a:lnTo>
                    <a:pt x="13911" y="50550"/>
                  </a:lnTo>
                  <a:lnTo>
                    <a:pt x="13867" y="50594"/>
                  </a:lnTo>
                  <a:lnTo>
                    <a:pt x="12024" y="52218"/>
                  </a:lnTo>
                  <a:lnTo>
                    <a:pt x="11015" y="52876"/>
                  </a:lnTo>
                  <a:lnTo>
                    <a:pt x="7329" y="54850"/>
                  </a:lnTo>
                  <a:lnTo>
                    <a:pt x="5881" y="55596"/>
                  </a:lnTo>
                  <a:lnTo>
                    <a:pt x="4213" y="56869"/>
                  </a:lnTo>
                  <a:lnTo>
                    <a:pt x="2151" y="58361"/>
                  </a:lnTo>
                  <a:lnTo>
                    <a:pt x="88" y="59984"/>
                  </a:lnTo>
                  <a:lnTo>
                    <a:pt x="44" y="60028"/>
                  </a:lnTo>
                  <a:lnTo>
                    <a:pt x="1" y="60072"/>
                  </a:lnTo>
                  <a:lnTo>
                    <a:pt x="1" y="60160"/>
                  </a:lnTo>
                  <a:lnTo>
                    <a:pt x="44" y="60204"/>
                  </a:lnTo>
                  <a:lnTo>
                    <a:pt x="132" y="60248"/>
                  </a:lnTo>
                  <a:lnTo>
                    <a:pt x="176" y="60292"/>
                  </a:lnTo>
                  <a:lnTo>
                    <a:pt x="308" y="60248"/>
                  </a:lnTo>
                  <a:lnTo>
                    <a:pt x="2370" y="58624"/>
                  </a:lnTo>
                  <a:lnTo>
                    <a:pt x="4389" y="57132"/>
                  </a:lnTo>
                  <a:lnTo>
                    <a:pt x="6056" y="55904"/>
                  </a:lnTo>
                  <a:lnTo>
                    <a:pt x="7504" y="55202"/>
                  </a:lnTo>
                  <a:lnTo>
                    <a:pt x="11190" y="53183"/>
                  </a:lnTo>
                  <a:lnTo>
                    <a:pt x="12243" y="52525"/>
                  </a:lnTo>
                  <a:lnTo>
                    <a:pt x="12243" y="52481"/>
                  </a:lnTo>
                  <a:lnTo>
                    <a:pt x="14086" y="50857"/>
                  </a:lnTo>
                  <a:lnTo>
                    <a:pt x="16193" y="49848"/>
                  </a:lnTo>
                  <a:lnTo>
                    <a:pt x="19045" y="47698"/>
                  </a:lnTo>
                  <a:lnTo>
                    <a:pt x="21019" y="46469"/>
                  </a:lnTo>
                  <a:lnTo>
                    <a:pt x="23433" y="44934"/>
                  </a:lnTo>
                  <a:lnTo>
                    <a:pt x="26329" y="43354"/>
                  </a:lnTo>
                  <a:lnTo>
                    <a:pt x="28347" y="42213"/>
                  </a:lnTo>
                  <a:lnTo>
                    <a:pt x="28391" y="42169"/>
                  </a:lnTo>
                  <a:lnTo>
                    <a:pt x="29401" y="41248"/>
                  </a:lnTo>
                  <a:lnTo>
                    <a:pt x="30454" y="40633"/>
                  </a:lnTo>
                  <a:lnTo>
                    <a:pt x="30498" y="40589"/>
                  </a:lnTo>
                  <a:lnTo>
                    <a:pt x="30717" y="40326"/>
                  </a:lnTo>
                  <a:lnTo>
                    <a:pt x="30761" y="40238"/>
                  </a:lnTo>
                  <a:lnTo>
                    <a:pt x="30805" y="35543"/>
                  </a:lnTo>
                  <a:lnTo>
                    <a:pt x="30805" y="32428"/>
                  </a:lnTo>
                  <a:lnTo>
                    <a:pt x="30761" y="29488"/>
                  </a:lnTo>
                  <a:lnTo>
                    <a:pt x="30541" y="24836"/>
                  </a:lnTo>
                  <a:lnTo>
                    <a:pt x="30278" y="23695"/>
                  </a:lnTo>
                  <a:lnTo>
                    <a:pt x="31024" y="21545"/>
                  </a:lnTo>
                  <a:lnTo>
                    <a:pt x="32341" y="19132"/>
                  </a:lnTo>
                  <a:lnTo>
                    <a:pt x="33789" y="16762"/>
                  </a:lnTo>
                  <a:lnTo>
                    <a:pt x="33789" y="16718"/>
                  </a:lnTo>
                  <a:lnTo>
                    <a:pt x="34930" y="13954"/>
                  </a:lnTo>
                  <a:lnTo>
                    <a:pt x="35895" y="11716"/>
                  </a:lnTo>
                  <a:lnTo>
                    <a:pt x="36685" y="9873"/>
                  </a:lnTo>
                  <a:lnTo>
                    <a:pt x="36948" y="9215"/>
                  </a:lnTo>
                  <a:lnTo>
                    <a:pt x="37124" y="8601"/>
                  </a:lnTo>
                  <a:lnTo>
                    <a:pt x="37211" y="7986"/>
                  </a:lnTo>
                  <a:lnTo>
                    <a:pt x="37211" y="7240"/>
                  </a:lnTo>
                  <a:lnTo>
                    <a:pt x="37211" y="5266"/>
                  </a:lnTo>
                  <a:lnTo>
                    <a:pt x="37124" y="2370"/>
                  </a:lnTo>
                  <a:lnTo>
                    <a:pt x="37124" y="1053"/>
                  </a:lnTo>
                  <a:lnTo>
                    <a:pt x="37124" y="965"/>
                  </a:lnTo>
                  <a:lnTo>
                    <a:pt x="37080" y="922"/>
                  </a:lnTo>
                  <a:lnTo>
                    <a:pt x="36114" y="44"/>
                  </a:lnTo>
                  <a:lnTo>
                    <a:pt x="3602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2" name="Google Shape;8062;p246"/>
            <p:cNvSpPr/>
            <p:nvPr/>
          </p:nvSpPr>
          <p:spPr>
            <a:xfrm>
              <a:off x="3740875" y="4014275"/>
              <a:ext cx="64750" cy="40625"/>
            </a:xfrm>
            <a:custGeom>
              <a:avLst/>
              <a:gdLst/>
              <a:ahLst/>
              <a:cxnLst/>
              <a:rect l="l" t="t" r="r" b="b"/>
              <a:pathLst>
                <a:path w="2590" h="1625" extrusionOk="0">
                  <a:moveTo>
                    <a:pt x="132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44" y="264"/>
                  </a:lnTo>
                  <a:lnTo>
                    <a:pt x="88" y="308"/>
                  </a:lnTo>
                  <a:lnTo>
                    <a:pt x="2326" y="1624"/>
                  </a:lnTo>
                  <a:lnTo>
                    <a:pt x="2502" y="1624"/>
                  </a:lnTo>
                  <a:lnTo>
                    <a:pt x="2589" y="1537"/>
                  </a:lnTo>
                  <a:lnTo>
                    <a:pt x="2589" y="1493"/>
                  </a:lnTo>
                  <a:lnTo>
                    <a:pt x="2589" y="1405"/>
                  </a:lnTo>
                  <a:lnTo>
                    <a:pt x="2546" y="1361"/>
                  </a:lnTo>
                  <a:lnTo>
                    <a:pt x="2502" y="1317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3" name="Google Shape;8063;p246"/>
            <p:cNvSpPr/>
            <p:nvPr/>
          </p:nvSpPr>
          <p:spPr>
            <a:xfrm>
              <a:off x="3707975" y="3983575"/>
              <a:ext cx="41700" cy="39500"/>
            </a:xfrm>
            <a:custGeom>
              <a:avLst/>
              <a:gdLst/>
              <a:ahLst/>
              <a:cxnLst/>
              <a:rect l="l" t="t" r="r" b="b"/>
              <a:pathLst>
                <a:path w="1668" h="1580" extrusionOk="0">
                  <a:moveTo>
                    <a:pt x="132" y="0"/>
                  </a:moveTo>
                  <a:lnTo>
                    <a:pt x="88" y="44"/>
                  </a:lnTo>
                  <a:lnTo>
                    <a:pt x="44" y="88"/>
                  </a:lnTo>
                  <a:lnTo>
                    <a:pt x="0" y="132"/>
                  </a:lnTo>
                  <a:lnTo>
                    <a:pt x="0" y="220"/>
                  </a:lnTo>
                  <a:lnTo>
                    <a:pt x="44" y="263"/>
                  </a:lnTo>
                  <a:lnTo>
                    <a:pt x="483" y="966"/>
                  </a:lnTo>
                  <a:lnTo>
                    <a:pt x="571" y="1053"/>
                  </a:lnTo>
                  <a:lnTo>
                    <a:pt x="1404" y="1536"/>
                  </a:lnTo>
                  <a:lnTo>
                    <a:pt x="1492" y="1580"/>
                  </a:lnTo>
                  <a:lnTo>
                    <a:pt x="1580" y="1536"/>
                  </a:lnTo>
                  <a:lnTo>
                    <a:pt x="1668" y="1492"/>
                  </a:lnTo>
                  <a:lnTo>
                    <a:pt x="1668" y="1404"/>
                  </a:lnTo>
                  <a:lnTo>
                    <a:pt x="1668" y="1360"/>
                  </a:lnTo>
                  <a:lnTo>
                    <a:pt x="1624" y="1273"/>
                  </a:lnTo>
                  <a:lnTo>
                    <a:pt x="1580" y="1229"/>
                  </a:lnTo>
                  <a:lnTo>
                    <a:pt x="746" y="746"/>
                  </a:lnTo>
                  <a:lnTo>
                    <a:pt x="307" y="88"/>
                  </a:lnTo>
                  <a:lnTo>
                    <a:pt x="263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4" name="Google Shape;8064;p246"/>
            <p:cNvSpPr/>
            <p:nvPr/>
          </p:nvSpPr>
          <p:spPr>
            <a:xfrm>
              <a:off x="3532450" y="3825600"/>
              <a:ext cx="231500" cy="292925"/>
            </a:xfrm>
            <a:custGeom>
              <a:avLst/>
              <a:gdLst/>
              <a:ahLst/>
              <a:cxnLst/>
              <a:rect l="l" t="t" r="r" b="b"/>
              <a:pathLst>
                <a:path w="9260" h="11717" extrusionOk="0">
                  <a:moveTo>
                    <a:pt x="176" y="0"/>
                  </a:moveTo>
                  <a:lnTo>
                    <a:pt x="88" y="44"/>
                  </a:ln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0" y="264"/>
                  </a:lnTo>
                  <a:lnTo>
                    <a:pt x="1624" y="3686"/>
                  </a:lnTo>
                  <a:lnTo>
                    <a:pt x="2984" y="6451"/>
                  </a:lnTo>
                  <a:lnTo>
                    <a:pt x="3774" y="8513"/>
                  </a:lnTo>
                  <a:lnTo>
                    <a:pt x="3774" y="8557"/>
                  </a:lnTo>
                  <a:lnTo>
                    <a:pt x="4213" y="9391"/>
                  </a:lnTo>
                  <a:lnTo>
                    <a:pt x="4301" y="9479"/>
                  </a:lnTo>
                  <a:lnTo>
                    <a:pt x="7372" y="10883"/>
                  </a:lnTo>
                  <a:lnTo>
                    <a:pt x="8996" y="11716"/>
                  </a:lnTo>
                  <a:lnTo>
                    <a:pt x="9171" y="11716"/>
                  </a:lnTo>
                  <a:lnTo>
                    <a:pt x="9259" y="11629"/>
                  </a:lnTo>
                  <a:lnTo>
                    <a:pt x="9259" y="11585"/>
                  </a:lnTo>
                  <a:lnTo>
                    <a:pt x="9259" y="11497"/>
                  </a:lnTo>
                  <a:lnTo>
                    <a:pt x="9215" y="11453"/>
                  </a:lnTo>
                  <a:lnTo>
                    <a:pt x="9171" y="11409"/>
                  </a:lnTo>
                  <a:lnTo>
                    <a:pt x="7548" y="10576"/>
                  </a:lnTo>
                  <a:lnTo>
                    <a:pt x="4520" y="9171"/>
                  </a:lnTo>
                  <a:lnTo>
                    <a:pt x="4081" y="8382"/>
                  </a:lnTo>
                  <a:lnTo>
                    <a:pt x="3335" y="6319"/>
                  </a:lnTo>
                  <a:lnTo>
                    <a:pt x="3291" y="6319"/>
                  </a:lnTo>
                  <a:lnTo>
                    <a:pt x="1931" y="3555"/>
                  </a:lnTo>
                  <a:lnTo>
                    <a:pt x="307" y="88"/>
                  </a:lnTo>
                  <a:lnTo>
                    <a:pt x="264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5" name="Google Shape;8065;p246"/>
            <p:cNvSpPr/>
            <p:nvPr/>
          </p:nvSpPr>
          <p:spPr>
            <a:xfrm>
              <a:off x="3401900" y="3726875"/>
              <a:ext cx="378500" cy="413600"/>
            </a:xfrm>
            <a:custGeom>
              <a:avLst/>
              <a:gdLst/>
              <a:ahLst/>
              <a:cxnLst/>
              <a:rect l="l" t="t" r="r" b="b"/>
              <a:pathLst>
                <a:path w="15140" h="16544" extrusionOk="0">
                  <a:moveTo>
                    <a:pt x="966" y="0"/>
                  </a:moveTo>
                  <a:lnTo>
                    <a:pt x="922" y="44"/>
                  </a:lnTo>
                  <a:lnTo>
                    <a:pt x="834" y="88"/>
                  </a:lnTo>
                  <a:lnTo>
                    <a:pt x="834" y="132"/>
                  </a:lnTo>
                  <a:lnTo>
                    <a:pt x="220" y="2370"/>
                  </a:lnTo>
                  <a:lnTo>
                    <a:pt x="0" y="3203"/>
                  </a:lnTo>
                  <a:lnTo>
                    <a:pt x="0" y="3335"/>
                  </a:lnTo>
                  <a:lnTo>
                    <a:pt x="790" y="5222"/>
                  </a:lnTo>
                  <a:lnTo>
                    <a:pt x="2282" y="8030"/>
                  </a:lnTo>
                  <a:lnTo>
                    <a:pt x="4257" y="11277"/>
                  </a:lnTo>
                  <a:lnTo>
                    <a:pt x="4257" y="11321"/>
                  </a:lnTo>
                  <a:lnTo>
                    <a:pt x="5222" y="12594"/>
                  </a:lnTo>
                  <a:lnTo>
                    <a:pt x="6056" y="13428"/>
                  </a:lnTo>
                  <a:lnTo>
                    <a:pt x="6100" y="13471"/>
                  </a:lnTo>
                  <a:lnTo>
                    <a:pt x="8733" y="14788"/>
                  </a:lnTo>
                  <a:lnTo>
                    <a:pt x="8777" y="14788"/>
                  </a:lnTo>
                  <a:lnTo>
                    <a:pt x="11541" y="15665"/>
                  </a:lnTo>
                  <a:lnTo>
                    <a:pt x="13779" y="16543"/>
                  </a:lnTo>
                  <a:lnTo>
                    <a:pt x="13867" y="16543"/>
                  </a:lnTo>
                  <a:lnTo>
                    <a:pt x="14964" y="16499"/>
                  </a:lnTo>
                  <a:lnTo>
                    <a:pt x="15051" y="16455"/>
                  </a:lnTo>
                  <a:lnTo>
                    <a:pt x="15095" y="16411"/>
                  </a:lnTo>
                  <a:lnTo>
                    <a:pt x="15139" y="16368"/>
                  </a:lnTo>
                  <a:lnTo>
                    <a:pt x="15139" y="16280"/>
                  </a:lnTo>
                  <a:lnTo>
                    <a:pt x="15095" y="16236"/>
                  </a:lnTo>
                  <a:lnTo>
                    <a:pt x="15051" y="16192"/>
                  </a:lnTo>
                  <a:lnTo>
                    <a:pt x="14964" y="16148"/>
                  </a:lnTo>
                  <a:lnTo>
                    <a:pt x="13867" y="16192"/>
                  </a:lnTo>
                  <a:lnTo>
                    <a:pt x="11673" y="15358"/>
                  </a:lnTo>
                  <a:lnTo>
                    <a:pt x="8908" y="14481"/>
                  </a:lnTo>
                  <a:lnTo>
                    <a:pt x="6275" y="13164"/>
                  </a:lnTo>
                  <a:lnTo>
                    <a:pt x="5486" y="12374"/>
                  </a:lnTo>
                  <a:lnTo>
                    <a:pt x="4520" y="11102"/>
                  </a:lnTo>
                  <a:lnTo>
                    <a:pt x="2589" y="7855"/>
                  </a:lnTo>
                  <a:lnTo>
                    <a:pt x="1097" y="5046"/>
                  </a:lnTo>
                  <a:lnTo>
                    <a:pt x="351" y="3247"/>
                  </a:lnTo>
                  <a:lnTo>
                    <a:pt x="571" y="2457"/>
                  </a:lnTo>
                  <a:lnTo>
                    <a:pt x="1141" y="220"/>
                  </a:lnTo>
                  <a:lnTo>
                    <a:pt x="1185" y="132"/>
                  </a:lnTo>
                  <a:lnTo>
                    <a:pt x="1141" y="88"/>
                  </a:lnTo>
                  <a:lnTo>
                    <a:pt x="1097" y="44"/>
                  </a:lnTo>
                  <a:lnTo>
                    <a:pt x="105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6" name="Google Shape;8066;p246"/>
            <p:cNvSpPr/>
            <p:nvPr/>
          </p:nvSpPr>
          <p:spPr>
            <a:xfrm>
              <a:off x="3290000" y="3667625"/>
              <a:ext cx="453100" cy="490400"/>
            </a:xfrm>
            <a:custGeom>
              <a:avLst/>
              <a:gdLst/>
              <a:ahLst/>
              <a:cxnLst/>
              <a:rect l="l" t="t" r="r" b="b"/>
              <a:pathLst>
                <a:path w="18124" h="19616" extrusionOk="0">
                  <a:moveTo>
                    <a:pt x="2809" y="1"/>
                  </a:moveTo>
                  <a:lnTo>
                    <a:pt x="2765" y="45"/>
                  </a:lnTo>
                  <a:lnTo>
                    <a:pt x="2721" y="88"/>
                  </a:lnTo>
                  <a:lnTo>
                    <a:pt x="966" y="2546"/>
                  </a:lnTo>
                  <a:lnTo>
                    <a:pt x="966" y="2590"/>
                  </a:lnTo>
                  <a:lnTo>
                    <a:pt x="176" y="4784"/>
                  </a:lnTo>
                  <a:lnTo>
                    <a:pt x="1" y="5442"/>
                  </a:lnTo>
                  <a:lnTo>
                    <a:pt x="1" y="5486"/>
                  </a:lnTo>
                  <a:lnTo>
                    <a:pt x="1" y="7197"/>
                  </a:lnTo>
                  <a:lnTo>
                    <a:pt x="45" y="7285"/>
                  </a:lnTo>
                  <a:lnTo>
                    <a:pt x="264" y="7548"/>
                  </a:lnTo>
                  <a:lnTo>
                    <a:pt x="308" y="7592"/>
                  </a:lnTo>
                  <a:lnTo>
                    <a:pt x="352" y="7592"/>
                  </a:lnTo>
                  <a:lnTo>
                    <a:pt x="1931" y="7680"/>
                  </a:lnTo>
                  <a:lnTo>
                    <a:pt x="3028" y="9259"/>
                  </a:lnTo>
                  <a:lnTo>
                    <a:pt x="4433" y="11848"/>
                  </a:lnTo>
                  <a:lnTo>
                    <a:pt x="5749" y="14613"/>
                  </a:lnTo>
                  <a:lnTo>
                    <a:pt x="6407" y="15666"/>
                  </a:lnTo>
                  <a:lnTo>
                    <a:pt x="6451" y="15710"/>
                  </a:lnTo>
                  <a:lnTo>
                    <a:pt x="7153" y="16280"/>
                  </a:lnTo>
                  <a:lnTo>
                    <a:pt x="7197" y="16324"/>
                  </a:lnTo>
                  <a:lnTo>
                    <a:pt x="7855" y="16587"/>
                  </a:lnTo>
                  <a:lnTo>
                    <a:pt x="8382" y="16675"/>
                  </a:lnTo>
                  <a:lnTo>
                    <a:pt x="12287" y="18035"/>
                  </a:lnTo>
                  <a:lnTo>
                    <a:pt x="14744" y="18781"/>
                  </a:lnTo>
                  <a:lnTo>
                    <a:pt x="17465" y="19615"/>
                  </a:lnTo>
                  <a:lnTo>
                    <a:pt x="17553" y="19615"/>
                  </a:lnTo>
                  <a:lnTo>
                    <a:pt x="17992" y="19527"/>
                  </a:lnTo>
                  <a:lnTo>
                    <a:pt x="18036" y="19483"/>
                  </a:lnTo>
                  <a:lnTo>
                    <a:pt x="18123" y="19440"/>
                  </a:lnTo>
                  <a:lnTo>
                    <a:pt x="18123" y="19396"/>
                  </a:lnTo>
                  <a:lnTo>
                    <a:pt x="18123" y="19308"/>
                  </a:lnTo>
                  <a:lnTo>
                    <a:pt x="18079" y="19264"/>
                  </a:lnTo>
                  <a:lnTo>
                    <a:pt x="18036" y="19220"/>
                  </a:lnTo>
                  <a:lnTo>
                    <a:pt x="17992" y="19176"/>
                  </a:lnTo>
                  <a:lnTo>
                    <a:pt x="17904" y="19176"/>
                  </a:lnTo>
                  <a:lnTo>
                    <a:pt x="17509" y="19264"/>
                  </a:lnTo>
                  <a:lnTo>
                    <a:pt x="14876" y="18430"/>
                  </a:lnTo>
                  <a:lnTo>
                    <a:pt x="12419" y="17728"/>
                  </a:lnTo>
                  <a:lnTo>
                    <a:pt x="8470" y="16324"/>
                  </a:lnTo>
                  <a:lnTo>
                    <a:pt x="7943" y="16280"/>
                  </a:lnTo>
                  <a:lnTo>
                    <a:pt x="7329" y="16017"/>
                  </a:lnTo>
                  <a:lnTo>
                    <a:pt x="6714" y="15446"/>
                  </a:lnTo>
                  <a:lnTo>
                    <a:pt x="6056" y="14437"/>
                  </a:lnTo>
                  <a:lnTo>
                    <a:pt x="4784" y="11717"/>
                  </a:lnTo>
                  <a:lnTo>
                    <a:pt x="3336" y="9084"/>
                  </a:lnTo>
                  <a:lnTo>
                    <a:pt x="2151" y="7416"/>
                  </a:lnTo>
                  <a:lnTo>
                    <a:pt x="2107" y="7373"/>
                  </a:lnTo>
                  <a:lnTo>
                    <a:pt x="2019" y="7329"/>
                  </a:lnTo>
                  <a:lnTo>
                    <a:pt x="483" y="7241"/>
                  </a:lnTo>
                  <a:lnTo>
                    <a:pt x="352" y="7109"/>
                  </a:lnTo>
                  <a:lnTo>
                    <a:pt x="352" y="5530"/>
                  </a:lnTo>
                  <a:lnTo>
                    <a:pt x="527" y="4871"/>
                  </a:lnTo>
                  <a:lnTo>
                    <a:pt x="1273" y="2765"/>
                  </a:lnTo>
                  <a:lnTo>
                    <a:pt x="2985" y="308"/>
                  </a:lnTo>
                  <a:lnTo>
                    <a:pt x="3028" y="220"/>
                  </a:lnTo>
                  <a:lnTo>
                    <a:pt x="3028" y="176"/>
                  </a:lnTo>
                  <a:lnTo>
                    <a:pt x="2985" y="88"/>
                  </a:lnTo>
                  <a:lnTo>
                    <a:pt x="2941" y="45"/>
                  </a:lnTo>
                  <a:lnTo>
                    <a:pt x="289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7" name="Google Shape;8067;p246"/>
            <p:cNvSpPr/>
            <p:nvPr/>
          </p:nvSpPr>
          <p:spPr>
            <a:xfrm>
              <a:off x="3240650" y="3634725"/>
              <a:ext cx="515600" cy="540850"/>
            </a:xfrm>
            <a:custGeom>
              <a:avLst/>
              <a:gdLst/>
              <a:ahLst/>
              <a:cxnLst/>
              <a:rect l="l" t="t" r="r" b="b"/>
              <a:pathLst>
                <a:path w="20624" h="21634" extrusionOk="0">
                  <a:moveTo>
                    <a:pt x="3291" y="0"/>
                  </a:moveTo>
                  <a:lnTo>
                    <a:pt x="3247" y="44"/>
                  </a:lnTo>
                  <a:lnTo>
                    <a:pt x="3203" y="88"/>
                  </a:lnTo>
                  <a:lnTo>
                    <a:pt x="1624" y="3203"/>
                  </a:lnTo>
                  <a:lnTo>
                    <a:pt x="922" y="4344"/>
                  </a:lnTo>
                  <a:lnTo>
                    <a:pt x="922" y="4388"/>
                  </a:lnTo>
                  <a:lnTo>
                    <a:pt x="439" y="5529"/>
                  </a:lnTo>
                  <a:lnTo>
                    <a:pt x="439" y="5573"/>
                  </a:lnTo>
                  <a:lnTo>
                    <a:pt x="132" y="6538"/>
                  </a:lnTo>
                  <a:lnTo>
                    <a:pt x="132" y="6582"/>
                  </a:lnTo>
                  <a:lnTo>
                    <a:pt x="0" y="7986"/>
                  </a:lnTo>
                  <a:lnTo>
                    <a:pt x="88" y="9171"/>
                  </a:lnTo>
                  <a:lnTo>
                    <a:pt x="88" y="9259"/>
                  </a:lnTo>
                  <a:lnTo>
                    <a:pt x="351" y="9654"/>
                  </a:lnTo>
                  <a:lnTo>
                    <a:pt x="351" y="9698"/>
                  </a:lnTo>
                  <a:lnTo>
                    <a:pt x="2282" y="11541"/>
                  </a:lnTo>
                  <a:lnTo>
                    <a:pt x="2984" y="12550"/>
                  </a:lnTo>
                  <a:lnTo>
                    <a:pt x="4125" y="16806"/>
                  </a:lnTo>
                  <a:lnTo>
                    <a:pt x="4388" y="17552"/>
                  </a:lnTo>
                  <a:lnTo>
                    <a:pt x="4432" y="17640"/>
                  </a:lnTo>
                  <a:lnTo>
                    <a:pt x="4476" y="17684"/>
                  </a:lnTo>
                  <a:lnTo>
                    <a:pt x="6099" y="18430"/>
                  </a:lnTo>
                  <a:lnTo>
                    <a:pt x="6143" y="18474"/>
                  </a:lnTo>
                  <a:lnTo>
                    <a:pt x="8601" y="18957"/>
                  </a:lnTo>
                  <a:lnTo>
                    <a:pt x="10663" y="19220"/>
                  </a:lnTo>
                  <a:lnTo>
                    <a:pt x="15095" y="20668"/>
                  </a:lnTo>
                  <a:lnTo>
                    <a:pt x="17640" y="21414"/>
                  </a:lnTo>
                  <a:lnTo>
                    <a:pt x="18649" y="21633"/>
                  </a:lnTo>
                  <a:lnTo>
                    <a:pt x="18737" y="21633"/>
                  </a:lnTo>
                  <a:lnTo>
                    <a:pt x="20492" y="21194"/>
                  </a:lnTo>
                  <a:lnTo>
                    <a:pt x="20580" y="21151"/>
                  </a:lnTo>
                  <a:lnTo>
                    <a:pt x="20624" y="21107"/>
                  </a:lnTo>
                  <a:lnTo>
                    <a:pt x="20624" y="21019"/>
                  </a:lnTo>
                  <a:lnTo>
                    <a:pt x="20624" y="20975"/>
                  </a:lnTo>
                  <a:lnTo>
                    <a:pt x="20580" y="20887"/>
                  </a:lnTo>
                  <a:lnTo>
                    <a:pt x="20536" y="20843"/>
                  </a:lnTo>
                  <a:lnTo>
                    <a:pt x="20404" y="20843"/>
                  </a:lnTo>
                  <a:lnTo>
                    <a:pt x="18693" y="21282"/>
                  </a:lnTo>
                  <a:lnTo>
                    <a:pt x="17728" y="21107"/>
                  </a:lnTo>
                  <a:lnTo>
                    <a:pt x="15183" y="20317"/>
                  </a:lnTo>
                  <a:lnTo>
                    <a:pt x="10751" y="18869"/>
                  </a:lnTo>
                  <a:lnTo>
                    <a:pt x="10707" y="18869"/>
                  </a:lnTo>
                  <a:lnTo>
                    <a:pt x="8644" y="18605"/>
                  </a:lnTo>
                  <a:lnTo>
                    <a:pt x="6231" y="18123"/>
                  </a:lnTo>
                  <a:lnTo>
                    <a:pt x="4695" y="17377"/>
                  </a:lnTo>
                  <a:lnTo>
                    <a:pt x="4476" y="16719"/>
                  </a:lnTo>
                  <a:lnTo>
                    <a:pt x="3291" y="12418"/>
                  </a:lnTo>
                  <a:lnTo>
                    <a:pt x="3291" y="12374"/>
                  </a:lnTo>
                  <a:lnTo>
                    <a:pt x="2545" y="11321"/>
                  </a:lnTo>
                  <a:lnTo>
                    <a:pt x="614" y="9434"/>
                  </a:lnTo>
                  <a:lnTo>
                    <a:pt x="439" y="9083"/>
                  </a:lnTo>
                  <a:lnTo>
                    <a:pt x="351" y="7986"/>
                  </a:lnTo>
                  <a:lnTo>
                    <a:pt x="483" y="6626"/>
                  </a:lnTo>
                  <a:lnTo>
                    <a:pt x="746" y="5661"/>
                  </a:lnTo>
                  <a:lnTo>
                    <a:pt x="1229" y="4520"/>
                  </a:lnTo>
                  <a:lnTo>
                    <a:pt x="1931" y="3379"/>
                  </a:lnTo>
                  <a:lnTo>
                    <a:pt x="3510" y="263"/>
                  </a:lnTo>
                  <a:lnTo>
                    <a:pt x="3510" y="176"/>
                  </a:lnTo>
                  <a:lnTo>
                    <a:pt x="3510" y="132"/>
                  </a:lnTo>
                  <a:lnTo>
                    <a:pt x="3467" y="44"/>
                  </a:lnTo>
                  <a:lnTo>
                    <a:pt x="342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8" name="Google Shape;8068;p246"/>
            <p:cNvSpPr/>
            <p:nvPr/>
          </p:nvSpPr>
          <p:spPr>
            <a:xfrm>
              <a:off x="3616925" y="3530500"/>
              <a:ext cx="99850" cy="461875"/>
            </a:xfrm>
            <a:custGeom>
              <a:avLst/>
              <a:gdLst/>
              <a:ahLst/>
              <a:cxnLst/>
              <a:rect l="l" t="t" r="r" b="b"/>
              <a:pathLst>
                <a:path w="3994" h="18475" extrusionOk="0">
                  <a:moveTo>
                    <a:pt x="132" y="1"/>
                  </a:moveTo>
                  <a:lnTo>
                    <a:pt x="88" y="44"/>
                  </a:lnTo>
                  <a:lnTo>
                    <a:pt x="44" y="132"/>
                  </a:lnTo>
                  <a:lnTo>
                    <a:pt x="0" y="176"/>
                  </a:lnTo>
                  <a:lnTo>
                    <a:pt x="0" y="659"/>
                  </a:lnTo>
                  <a:lnTo>
                    <a:pt x="0" y="703"/>
                  </a:lnTo>
                  <a:lnTo>
                    <a:pt x="132" y="1931"/>
                  </a:lnTo>
                  <a:lnTo>
                    <a:pt x="176" y="1975"/>
                  </a:lnTo>
                  <a:lnTo>
                    <a:pt x="702" y="3818"/>
                  </a:lnTo>
                  <a:lnTo>
                    <a:pt x="834" y="4915"/>
                  </a:lnTo>
                  <a:lnTo>
                    <a:pt x="219" y="7767"/>
                  </a:lnTo>
                  <a:lnTo>
                    <a:pt x="219" y="7811"/>
                  </a:lnTo>
                  <a:lnTo>
                    <a:pt x="219" y="8689"/>
                  </a:lnTo>
                  <a:lnTo>
                    <a:pt x="219" y="8733"/>
                  </a:lnTo>
                  <a:lnTo>
                    <a:pt x="395" y="9698"/>
                  </a:lnTo>
                  <a:lnTo>
                    <a:pt x="395" y="9742"/>
                  </a:lnTo>
                  <a:lnTo>
                    <a:pt x="1887" y="13603"/>
                  </a:lnTo>
                  <a:lnTo>
                    <a:pt x="2589" y="16017"/>
                  </a:lnTo>
                  <a:lnTo>
                    <a:pt x="3247" y="17860"/>
                  </a:lnTo>
                  <a:lnTo>
                    <a:pt x="3247" y="17904"/>
                  </a:lnTo>
                  <a:lnTo>
                    <a:pt x="3686" y="18430"/>
                  </a:lnTo>
                  <a:lnTo>
                    <a:pt x="3730" y="18474"/>
                  </a:lnTo>
                  <a:lnTo>
                    <a:pt x="3818" y="18474"/>
                  </a:lnTo>
                  <a:lnTo>
                    <a:pt x="3905" y="18430"/>
                  </a:lnTo>
                  <a:lnTo>
                    <a:pt x="3949" y="18386"/>
                  </a:lnTo>
                  <a:lnTo>
                    <a:pt x="3993" y="18343"/>
                  </a:lnTo>
                  <a:lnTo>
                    <a:pt x="3993" y="18255"/>
                  </a:lnTo>
                  <a:lnTo>
                    <a:pt x="3949" y="18211"/>
                  </a:lnTo>
                  <a:lnTo>
                    <a:pt x="3554" y="17684"/>
                  </a:lnTo>
                  <a:lnTo>
                    <a:pt x="2896" y="15929"/>
                  </a:lnTo>
                  <a:lnTo>
                    <a:pt x="2238" y="13472"/>
                  </a:lnTo>
                  <a:lnTo>
                    <a:pt x="746" y="9654"/>
                  </a:lnTo>
                  <a:lnTo>
                    <a:pt x="570" y="8689"/>
                  </a:lnTo>
                  <a:lnTo>
                    <a:pt x="570" y="7855"/>
                  </a:lnTo>
                  <a:lnTo>
                    <a:pt x="1185" y="4959"/>
                  </a:lnTo>
                  <a:lnTo>
                    <a:pt x="1185" y="4871"/>
                  </a:lnTo>
                  <a:lnTo>
                    <a:pt x="1053" y="3774"/>
                  </a:lnTo>
                  <a:lnTo>
                    <a:pt x="1053" y="3730"/>
                  </a:lnTo>
                  <a:lnTo>
                    <a:pt x="483" y="1887"/>
                  </a:lnTo>
                  <a:lnTo>
                    <a:pt x="351" y="659"/>
                  </a:lnTo>
                  <a:lnTo>
                    <a:pt x="351" y="176"/>
                  </a:lnTo>
                  <a:lnTo>
                    <a:pt x="351" y="132"/>
                  </a:lnTo>
                  <a:lnTo>
                    <a:pt x="307" y="88"/>
                  </a:lnTo>
                  <a:lnTo>
                    <a:pt x="263" y="44"/>
                  </a:lnTo>
                  <a:lnTo>
                    <a:pt x="21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9" name="Google Shape;8069;p246"/>
            <p:cNvSpPr/>
            <p:nvPr/>
          </p:nvSpPr>
          <p:spPr>
            <a:xfrm>
              <a:off x="3513800" y="3504175"/>
              <a:ext cx="102050" cy="330225"/>
            </a:xfrm>
            <a:custGeom>
              <a:avLst/>
              <a:gdLst/>
              <a:ahLst/>
              <a:cxnLst/>
              <a:rect l="l" t="t" r="r" b="b"/>
              <a:pathLst>
                <a:path w="4082" h="13209" extrusionOk="0">
                  <a:moveTo>
                    <a:pt x="3906" y="0"/>
                  </a:moveTo>
                  <a:lnTo>
                    <a:pt x="3818" y="44"/>
                  </a:lnTo>
                  <a:lnTo>
                    <a:pt x="3774" y="44"/>
                  </a:lnTo>
                  <a:lnTo>
                    <a:pt x="3730" y="132"/>
                  </a:lnTo>
                  <a:lnTo>
                    <a:pt x="3511" y="703"/>
                  </a:lnTo>
                  <a:lnTo>
                    <a:pt x="3204" y="2677"/>
                  </a:lnTo>
                  <a:lnTo>
                    <a:pt x="1536" y="5705"/>
                  </a:lnTo>
                  <a:lnTo>
                    <a:pt x="790" y="7855"/>
                  </a:lnTo>
                  <a:lnTo>
                    <a:pt x="0" y="10444"/>
                  </a:lnTo>
                  <a:lnTo>
                    <a:pt x="0" y="10488"/>
                  </a:lnTo>
                  <a:lnTo>
                    <a:pt x="88" y="11322"/>
                  </a:lnTo>
                  <a:lnTo>
                    <a:pt x="88" y="11365"/>
                  </a:lnTo>
                  <a:lnTo>
                    <a:pt x="746" y="13121"/>
                  </a:lnTo>
                  <a:lnTo>
                    <a:pt x="790" y="13165"/>
                  </a:lnTo>
                  <a:lnTo>
                    <a:pt x="922" y="13208"/>
                  </a:lnTo>
                  <a:lnTo>
                    <a:pt x="966" y="13208"/>
                  </a:lnTo>
                  <a:lnTo>
                    <a:pt x="1010" y="13165"/>
                  </a:lnTo>
                  <a:lnTo>
                    <a:pt x="1053" y="13121"/>
                  </a:lnTo>
                  <a:lnTo>
                    <a:pt x="1097" y="13033"/>
                  </a:lnTo>
                  <a:lnTo>
                    <a:pt x="1053" y="12989"/>
                  </a:lnTo>
                  <a:lnTo>
                    <a:pt x="439" y="11278"/>
                  </a:lnTo>
                  <a:lnTo>
                    <a:pt x="351" y="10488"/>
                  </a:lnTo>
                  <a:lnTo>
                    <a:pt x="1097" y="7943"/>
                  </a:lnTo>
                  <a:lnTo>
                    <a:pt x="1887" y="5837"/>
                  </a:lnTo>
                  <a:lnTo>
                    <a:pt x="3511" y="2809"/>
                  </a:lnTo>
                  <a:lnTo>
                    <a:pt x="3555" y="2765"/>
                  </a:lnTo>
                  <a:lnTo>
                    <a:pt x="3862" y="790"/>
                  </a:lnTo>
                  <a:lnTo>
                    <a:pt x="4081" y="264"/>
                  </a:lnTo>
                  <a:lnTo>
                    <a:pt x="4081" y="176"/>
                  </a:lnTo>
                  <a:lnTo>
                    <a:pt x="4081" y="132"/>
                  </a:lnTo>
                  <a:lnTo>
                    <a:pt x="4037" y="44"/>
                  </a:lnTo>
                  <a:lnTo>
                    <a:pt x="395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0" name="Google Shape;8070;p246"/>
            <p:cNvSpPr/>
            <p:nvPr/>
          </p:nvSpPr>
          <p:spPr>
            <a:xfrm>
              <a:off x="3422750" y="3478950"/>
              <a:ext cx="183225" cy="256725"/>
            </a:xfrm>
            <a:custGeom>
              <a:avLst/>
              <a:gdLst/>
              <a:ahLst/>
              <a:cxnLst/>
              <a:rect l="l" t="t" r="r" b="b"/>
              <a:pathLst>
                <a:path w="7329" h="10269" extrusionOk="0">
                  <a:moveTo>
                    <a:pt x="7109" y="0"/>
                  </a:moveTo>
                  <a:lnTo>
                    <a:pt x="7065" y="44"/>
                  </a:lnTo>
                  <a:lnTo>
                    <a:pt x="7021" y="88"/>
                  </a:lnTo>
                  <a:lnTo>
                    <a:pt x="6977" y="132"/>
                  </a:lnTo>
                  <a:lnTo>
                    <a:pt x="6933" y="351"/>
                  </a:lnTo>
                  <a:lnTo>
                    <a:pt x="5046" y="1624"/>
                  </a:lnTo>
                  <a:lnTo>
                    <a:pt x="5003" y="1668"/>
                  </a:lnTo>
                  <a:lnTo>
                    <a:pt x="4213" y="2721"/>
                  </a:lnTo>
                  <a:lnTo>
                    <a:pt x="2545" y="5046"/>
                  </a:lnTo>
                  <a:lnTo>
                    <a:pt x="746" y="7855"/>
                  </a:lnTo>
                  <a:lnTo>
                    <a:pt x="702" y="7899"/>
                  </a:lnTo>
                  <a:lnTo>
                    <a:pt x="0" y="10049"/>
                  </a:lnTo>
                  <a:lnTo>
                    <a:pt x="0" y="10093"/>
                  </a:lnTo>
                  <a:lnTo>
                    <a:pt x="0" y="10180"/>
                  </a:lnTo>
                  <a:lnTo>
                    <a:pt x="44" y="10224"/>
                  </a:lnTo>
                  <a:lnTo>
                    <a:pt x="88" y="10268"/>
                  </a:lnTo>
                  <a:lnTo>
                    <a:pt x="176" y="10268"/>
                  </a:lnTo>
                  <a:lnTo>
                    <a:pt x="263" y="10224"/>
                  </a:lnTo>
                  <a:lnTo>
                    <a:pt x="307" y="10137"/>
                  </a:lnTo>
                  <a:lnTo>
                    <a:pt x="1053" y="8030"/>
                  </a:lnTo>
                  <a:lnTo>
                    <a:pt x="2809" y="5222"/>
                  </a:lnTo>
                  <a:lnTo>
                    <a:pt x="4520" y="2896"/>
                  </a:lnTo>
                  <a:lnTo>
                    <a:pt x="5266" y="1931"/>
                  </a:lnTo>
                  <a:lnTo>
                    <a:pt x="7153" y="571"/>
                  </a:lnTo>
                  <a:lnTo>
                    <a:pt x="7240" y="483"/>
                  </a:lnTo>
                  <a:lnTo>
                    <a:pt x="7328" y="220"/>
                  </a:lnTo>
                  <a:lnTo>
                    <a:pt x="7328" y="176"/>
                  </a:lnTo>
                  <a:lnTo>
                    <a:pt x="7284" y="88"/>
                  </a:lnTo>
                  <a:lnTo>
                    <a:pt x="7240" y="44"/>
                  </a:lnTo>
                  <a:lnTo>
                    <a:pt x="719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1" name="Google Shape;8071;p246"/>
            <p:cNvSpPr/>
            <p:nvPr/>
          </p:nvSpPr>
          <p:spPr>
            <a:xfrm>
              <a:off x="3356925" y="3428475"/>
              <a:ext cx="228200" cy="247950"/>
            </a:xfrm>
            <a:custGeom>
              <a:avLst/>
              <a:gdLst/>
              <a:ahLst/>
              <a:cxnLst/>
              <a:rect l="l" t="t" r="r" b="b"/>
              <a:pathLst>
                <a:path w="9128" h="9918" extrusionOk="0">
                  <a:moveTo>
                    <a:pt x="8952" y="1"/>
                  </a:moveTo>
                  <a:lnTo>
                    <a:pt x="8908" y="45"/>
                  </a:lnTo>
                  <a:lnTo>
                    <a:pt x="7548" y="791"/>
                  </a:lnTo>
                  <a:lnTo>
                    <a:pt x="5090" y="2502"/>
                  </a:lnTo>
                  <a:lnTo>
                    <a:pt x="5047" y="2546"/>
                  </a:lnTo>
                  <a:lnTo>
                    <a:pt x="2502" y="6144"/>
                  </a:lnTo>
                  <a:lnTo>
                    <a:pt x="44" y="9654"/>
                  </a:lnTo>
                  <a:lnTo>
                    <a:pt x="0" y="9742"/>
                  </a:lnTo>
                  <a:lnTo>
                    <a:pt x="0" y="9786"/>
                  </a:lnTo>
                  <a:lnTo>
                    <a:pt x="44" y="9874"/>
                  </a:lnTo>
                  <a:lnTo>
                    <a:pt x="88" y="9918"/>
                  </a:lnTo>
                  <a:lnTo>
                    <a:pt x="264" y="9918"/>
                  </a:lnTo>
                  <a:lnTo>
                    <a:pt x="308" y="9874"/>
                  </a:lnTo>
                  <a:lnTo>
                    <a:pt x="2809" y="6363"/>
                  </a:lnTo>
                  <a:lnTo>
                    <a:pt x="5310" y="2765"/>
                  </a:lnTo>
                  <a:lnTo>
                    <a:pt x="7723" y="1098"/>
                  </a:lnTo>
                  <a:lnTo>
                    <a:pt x="9040" y="352"/>
                  </a:lnTo>
                  <a:lnTo>
                    <a:pt x="9127" y="308"/>
                  </a:lnTo>
                  <a:lnTo>
                    <a:pt x="9127" y="220"/>
                  </a:lnTo>
                  <a:lnTo>
                    <a:pt x="9127" y="176"/>
                  </a:lnTo>
                  <a:lnTo>
                    <a:pt x="9127" y="88"/>
                  </a:lnTo>
                  <a:lnTo>
                    <a:pt x="9084" y="45"/>
                  </a:lnTo>
                  <a:lnTo>
                    <a:pt x="904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2" name="Google Shape;8072;p246"/>
            <p:cNvSpPr/>
            <p:nvPr/>
          </p:nvSpPr>
          <p:spPr>
            <a:xfrm>
              <a:off x="906200" y="2307350"/>
              <a:ext cx="948925" cy="1026800"/>
            </a:xfrm>
            <a:custGeom>
              <a:avLst/>
              <a:gdLst/>
              <a:ahLst/>
              <a:cxnLst/>
              <a:rect l="l" t="t" r="r" b="b"/>
              <a:pathLst>
                <a:path w="37957" h="41072" extrusionOk="0">
                  <a:moveTo>
                    <a:pt x="37781" y="0"/>
                  </a:moveTo>
                  <a:lnTo>
                    <a:pt x="37694" y="44"/>
                  </a:lnTo>
                  <a:lnTo>
                    <a:pt x="34929" y="1711"/>
                  </a:lnTo>
                  <a:lnTo>
                    <a:pt x="30453" y="3730"/>
                  </a:lnTo>
                  <a:lnTo>
                    <a:pt x="27338" y="5046"/>
                  </a:lnTo>
                  <a:lnTo>
                    <a:pt x="24222" y="6450"/>
                  </a:lnTo>
                  <a:lnTo>
                    <a:pt x="21282" y="7811"/>
                  </a:lnTo>
                  <a:lnTo>
                    <a:pt x="19571" y="8644"/>
                  </a:lnTo>
                  <a:lnTo>
                    <a:pt x="16587" y="10356"/>
                  </a:lnTo>
                  <a:lnTo>
                    <a:pt x="15007" y="11321"/>
                  </a:lnTo>
                  <a:lnTo>
                    <a:pt x="13252" y="12638"/>
                  </a:lnTo>
                  <a:lnTo>
                    <a:pt x="8996" y="16104"/>
                  </a:lnTo>
                  <a:lnTo>
                    <a:pt x="6889" y="17859"/>
                  </a:lnTo>
                  <a:lnTo>
                    <a:pt x="5661" y="18737"/>
                  </a:lnTo>
                  <a:lnTo>
                    <a:pt x="1712" y="20141"/>
                  </a:lnTo>
                  <a:lnTo>
                    <a:pt x="1712" y="20185"/>
                  </a:lnTo>
                  <a:lnTo>
                    <a:pt x="922" y="20536"/>
                  </a:lnTo>
                  <a:lnTo>
                    <a:pt x="878" y="20624"/>
                  </a:lnTo>
                  <a:lnTo>
                    <a:pt x="834" y="20668"/>
                  </a:lnTo>
                  <a:lnTo>
                    <a:pt x="44" y="24485"/>
                  </a:lnTo>
                  <a:lnTo>
                    <a:pt x="0" y="25626"/>
                  </a:lnTo>
                  <a:lnTo>
                    <a:pt x="0" y="25714"/>
                  </a:lnTo>
                  <a:lnTo>
                    <a:pt x="220" y="26153"/>
                  </a:lnTo>
                  <a:lnTo>
                    <a:pt x="220" y="26240"/>
                  </a:lnTo>
                  <a:lnTo>
                    <a:pt x="2458" y="28698"/>
                  </a:lnTo>
                  <a:lnTo>
                    <a:pt x="4739" y="31155"/>
                  </a:lnTo>
                  <a:lnTo>
                    <a:pt x="6626" y="33744"/>
                  </a:lnTo>
                  <a:lnTo>
                    <a:pt x="8908" y="35806"/>
                  </a:lnTo>
                  <a:lnTo>
                    <a:pt x="10356" y="37211"/>
                  </a:lnTo>
                  <a:lnTo>
                    <a:pt x="10751" y="37649"/>
                  </a:lnTo>
                  <a:lnTo>
                    <a:pt x="10181" y="39624"/>
                  </a:lnTo>
                  <a:lnTo>
                    <a:pt x="10181" y="39668"/>
                  </a:lnTo>
                  <a:lnTo>
                    <a:pt x="10049" y="40896"/>
                  </a:lnTo>
                  <a:lnTo>
                    <a:pt x="10049" y="40984"/>
                  </a:lnTo>
                  <a:lnTo>
                    <a:pt x="10093" y="41028"/>
                  </a:lnTo>
                  <a:lnTo>
                    <a:pt x="10137" y="41072"/>
                  </a:lnTo>
                  <a:lnTo>
                    <a:pt x="10224" y="41072"/>
                  </a:lnTo>
                  <a:lnTo>
                    <a:pt x="10356" y="41028"/>
                  </a:lnTo>
                  <a:lnTo>
                    <a:pt x="10400" y="40940"/>
                  </a:lnTo>
                  <a:lnTo>
                    <a:pt x="10532" y="39712"/>
                  </a:lnTo>
                  <a:lnTo>
                    <a:pt x="11102" y="37649"/>
                  </a:lnTo>
                  <a:lnTo>
                    <a:pt x="11102" y="37562"/>
                  </a:lnTo>
                  <a:lnTo>
                    <a:pt x="11102" y="37518"/>
                  </a:lnTo>
                  <a:lnTo>
                    <a:pt x="10619" y="36947"/>
                  </a:lnTo>
                  <a:lnTo>
                    <a:pt x="9127" y="35543"/>
                  </a:lnTo>
                  <a:lnTo>
                    <a:pt x="6889" y="33525"/>
                  </a:lnTo>
                  <a:lnTo>
                    <a:pt x="5003" y="30936"/>
                  </a:lnTo>
                  <a:lnTo>
                    <a:pt x="2721" y="28478"/>
                  </a:lnTo>
                  <a:lnTo>
                    <a:pt x="527" y="26021"/>
                  </a:lnTo>
                  <a:lnTo>
                    <a:pt x="351" y="25626"/>
                  </a:lnTo>
                  <a:lnTo>
                    <a:pt x="395" y="24529"/>
                  </a:lnTo>
                  <a:lnTo>
                    <a:pt x="1185" y="20843"/>
                  </a:lnTo>
                  <a:lnTo>
                    <a:pt x="1843" y="20492"/>
                  </a:lnTo>
                  <a:lnTo>
                    <a:pt x="5792" y="19044"/>
                  </a:lnTo>
                  <a:lnTo>
                    <a:pt x="5836" y="19044"/>
                  </a:lnTo>
                  <a:lnTo>
                    <a:pt x="7109" y="18123"/>
                  </a:lnTo>
                  <a:lnTo>
                    <a:pt x="9215" y="16367"/>
                  </a:lnTo>
                  <a:lnTo>
                    <a:pt x="13472" y="12901"/>
                  </a:lnTo>
                  <a:lnTo>
                    <a:pt x="15183" y="11584"/>
                  </a:lnTo>
                  <a:lnTo>
                    <a:pt x="16763" y="10663"/>
                  </a:lnTo>
                  <a:lnTo>
                    <a:pt x="19746" y="8952"/>
                  </a:lnTo>
                  <a:lnTo>
                    <a:pt x="21414" y="8118"/>
                  </a:lnTo>
                  <a:lnTo>
                    <a:pt x="24354" y="6758"/>
                  </a:lnTo>
                  <a:lnTo>
                    <a:pt x="27469" y="5353"/>
                  </a:lnTo>
                  <a:lnTo>
                    <a:pt x="30585" y="4037"/>
                  </a:lnTo>
                  <a:lnTo>
                    <a:pt x="35061" y="2019"/>
                  </a:lnTo>
                  <a:lnTo>
                    <a:pt x="35105" y="2019"/>
                  </a:lnTo>
                  <a:lnTo>
                    <a:pt x="37869" y="351"/>
                  </a:lnTo>
                  <a:lnTo>
                    <a:pt x="37913" y="307"/>
                  </a:lnTo>
                  <a:lnTo>
                    <a:pt x="37957" y="219"/>
                  </a:lnTo>
                  <a:lnTo>
                    <a:pt x="37957" y="176"/>
                  </a:lnTo>
                  <a:lnTo>
                    <a:pt x="37957" y="88"/>
                  </a:lnTo>
                  <a:lnTo>
                    <a:pt x="37913" y="44"/>
                  </a:lnTo>
                  <a:lnTo>
                    <a:pt x="37825" y="44"/>
                  </a:lnTo>
                  <a:lnTo>
                    <a:pt x="3778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3" name="Google Shape;8073;p246"/>
            <p:cNvSpPr/>
            <p:nvPr/>
          </p:nvSpPr>
          <p:spPr>
            <a:xfrm>
              <a:off x="970925" y="2329275"/>
              <a:ext cx="908350" cy="911650"/>
            </a:xfrm>
            <a:custGeom>
              <a:avLst/>
              <a:gdLst/>
              <a:ahLst/>
              <a:cxnLst/>
              <a:rect l="l" t="t" r="r" b="b"/>
              <a:pathLst>
                <a:path w="36334" h="36466" extrusionOk="0">
                  <a:moveTo>
                    <a:pt x="36114" y="1"/>
                  </a:moveTo>
                  <a:lnTo>
                    <a:pt x="36070" y="45"/>
                  </a:lnTo>
                  <a:lnTo>
                    <a:pt x="33569" y="1536"/>
                  </a:lnTo>
                  <a:lnTo>
                    <a:pt x="31287" y="2765"/>
                  </a:lnTo>
                  <a:lnTo>
                    <a:pt x="29093" y="3687"/>
                  </a:lnTo>
                  <a:lnTo>
                    <a:pt x="26592" y="4784"/>
                  </a:lnTo>
                  <a:lnTo>
                    <a:pt x="23696" y="6056"/>
                  </a:lnTo>
                  <a:lnTo>
                    <a:pt x="20887" y="7329"/>
                  </a:lnTo>
                  <a:lnTo>
                    <a:pt x="18957" y="8250"/>
                  </a:lnTo>
                  <a:lnTo>
                    <a:pt x="14700" y="10664"/>
                  </a:lnTo>
                  <a:lnTo>
                    <a:pt x="13252" y="11497"/>
                  </a:lnTo>
                  <a:lnTo>
                    <a:pt x="13252" y="11541"/>
                  </a:lnTo>
                  <a:lnTo>
                    <a:pt x="10488" y="13735"/>
                  </a:lnTo>
                  <a:lnTo>
                    <a:pt x="7899" y="15841"/>
                  </a:lnTo>
                  <a:lnTo>
                    <a:pt x="4520" y="18781"/>
                  </a:lnTo>
                  <a:lnTo>
                    <a:pt x="3598" y="19264"/>
                  </a:lnTo>
                  <a:lnTo>
                    <a:pt x="1053" y="20229"/>
                  </a:lnTo>
                  <a:lnTo>
                    <a:pt x="263" y="20537"/>
                  </a:lnTo>
                  <a:lnTo>
                    <a:pt x="220" y="20580"/>
                  </a:lnTo>
                  <a:lnTo>
                    <a:pt x="176" y="20668"/>
                  </a:lnTo>
                  <a:lnTo>
                    <a:pt x="0" y="21195"/>
                  </a:lnTo>
                  <a:lnTo>
                    <a:pt x="0" y="21239"/>
                  </a:lnTo>
                  <a:lnTo>
                    <a:pt x="88" y="22116"/>
                  </a:lnTo>
                  <a:lnTo>
                    <a:pt x="88" y="22204"/>
                  </a:lnTo>
                  <a:lnTo>
                    <a:pt x="1536" y="24398"/>
                  </a:lnTo>
                  <a:lnTo>
                    <a:pt x="4213" y="27909"/>
                  </a:lnTo>
                  <a:lnTo>
                    <a:pt x="5880" y="29839"/>
                  </a:lnTo>
                  <a:lnTo>
                    <a:pt x="7504" y="31594"/>
                  </a:lnTo>
                  <a:lnTo>
                    <a:pt x="8732" y="32999"/>
                  </a:lnTo>
                  <a:lnTo>
                    <a:pt x="9391" y="33876"/>
                  </a:lnTo>
                  <a:lnTo>
                    <a:pt x="9522" y="34271"/>
                  </a:lnTo>
                  <a:lnTo>
                    <a:pt x="8996" y="35807"/>
                  </a:lnTo>
                  <a:lnTo>
                    <a:pt x="8864" y="36246"/>
                  </a:lnTo>
                  <a:lnTo>
                    <a:pt x="8864" y="36290"/>
                  </a:lnTo>
                  <a:lnTo>
                    <a:pt x="8908" y="36377"/>
                  </a:lnTo>
                  <a:lnTo>
                    <a:pt x="8952" y="36421"/>
                  </a:lnTo>
                  <a:lnTo>
                    <a:pt x="8996" y="36465"/>
                  </a:lnTo>
                  <a:lnTo>
                    <a:pt x="9040" y="36465"/>
                  </a:lnTo>
                  <a:lnTo>
                    <a:pt x="9127" y="36421"/>
                  </a:lnTo>
                  <a:lnTo>
                    <a:pt x="9215" y="36334"/>
                  </a:lnTo>
                  <a:lnTo>
                    <a:pt x="9873" y="34359"/>
                  </a:lnTo>
                  <a:lnTo>
                    <a:pt x="9873" y="34227"/>
                  </a:lnTo>
                  <a:lnTo>
                    <a:pt x="9698" y="33745"/>
                  </a:lnTo>
                  <a:lnTo>
                    <a:pt x="9698" y="33657"/>
                  </a:lnTo>
                  <a:lnTo>
                    <a:pt x="8996" y="32779"/>
                  </a:lnTo>
                  <a:lnTo>
                    <a:pt x="7767" y="31375"/>
                  </a:lnTo>
                  <a:lnTo>
                    <a:pt x="6143" y="29620"/>
                  </a:lnTo>
                  <a:lnTo>
                    <a:pt x="4476" y="27689"/>
                  </a:lnTo>
                  <a:lnTo>
                    <a:pt x="1843" y="24223"/>
                  </a:lnTo>
                  <a:lnTo>
                    <a:pt x="439" y="22029"/>
                  </a:lnTo>
                  <a:lnTo>
                    <a:pt x="351" y="21239"/>
                  </a:lnTo>
                  <a:lnTo>
                    <a:pt x="483" y="20844"/>
                  </a:lnTo>
                  <a:lnTo>
                    <a:pt x="3730" y="19615"/>
                  </a:lnTo>
                  <a:lnTo>
                    <a:pt x="3774" y="19615"/>
                  </a:lnTo>
                  <a:lnTo>
                    <a:pt x="4695" y="19045"/>
                  </a:lnTo>
                  <a:lnTo>
                    <a:pt x="8162" y="16105"/>
                  </a:lnTo>
                  <a:lnTo>
                    <a:pt x="10707" y="13998"/>
                  </a:lnTo>
                  <a:lnTo>
                    <a:pt x="13472" y="11804"/>
                  </a:lnTo>
                  <a:lnTo>
                    <a:pt x="14876" y="10971"/>
                  </a:lnTo>
                  <a:lnTo>
                    <a:pt x="19088" y="8557"/>
                  </a:lnTo>
                  <a:lnTo>
                    <a:pt x="21019" y="7636"/>
                  </a:lnTo>
                  <a:lnTo>
                    <a:pt x="23827" y="6363"/>
                  </a:lnTo>
                  <a:lnTo>
                    <a:pt x="26723" y="5135"/>
                  </a:lnTo>
                  <a:lnTo>
                    <a:pt x="29225" y="4038"/>
                  </a:lnTo>
                  <a:lnTo>
                    <a:pt x="31463" y="3072"/>
                  </a:lnTo>
                  <a:lnTo>
                    <a:pt x="33744" y="1844"/>
                  </a:lnTo>
                  <a:lnTo>
                    <a:pt x="36246" y="352"/>
                  </a:lnTo>
                  <a:lnTo>
                    <a:pt x="36289" y="308"/>
                  </a:lnTo>
                  <a:lnTo>
                    <a:pt x="36333" y="220"/>
                  </a:lnTo>
                  <a:lnTo>
                    <a:pt x="36333" y="176"/>
                  </a:lnTo>
                  <a:lnTo>
                    <a:pt x="36289" y="88"/>
                  </a:lnTo>
                  <a:lnTo>
                    <a:pt x="36246" y="45"/>
                  </a:lnTo>
                  <a:lnTo>
                    <a:pt x="3620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4" name="Google Shape;8074;p246"/>
            <p:cNvSpPr/>
            <p:nvPr/>
          </p:nvSpPr>
          <p:spPr>
            <a:xfrm>
              <a:off x="1070750" y="2351225"/>
              <a:ext cx="831550" cy="835950"/>
            </a:xfrm>
            <a:custGeom>
              <a:avLst/>
              <a:gdLst/>
              <a:ahLst/>
              <a:cxnLst/>
              <a:rect l="l" t="t" r="r" b="b"/>
              <a:pathLst>
                <a:path w="33262" h="33438" extrusionOk="0">
                  <a:moveTo>
                    <a:pt x="33086" y="0"/>
                  </a:moveTo>
                  <a:lnTo>
                    <a:pt x="32998" y="44"/>
                  </a:lnTo>
                  <a:lnTo>
                    <a:pt x="29313" y="2194"/>
                  </a:lnTo>
                  <a:lnTo>
                    <a:pt x="26680" y="3511"/>
                  </a:lnTo>
                  <a:lnTo>
                    <a:pt x="23959" y="4695"/>
                  </a:lnTo>
                  <a:lnTo>
                    <a:pt x="21546" y="5749"/>
                  </a:lnTo>
                  <a:lnTo>
                    <a:pt x="18781" y="7021"/>
                  </a:lnTo>
                  <a:lnTo>
                    <a:pt x="16412" y="8162"/>
                  </a:lnTo>
                  <a:lnTo>
                    <a:pt x="14393" y="9215"/>
                  </a:lnTo>
                  <a:lnTo>
                    <a:pt x="12111" y="10532"/>
                  </a:lnTo>
                  <a:lnTo>
                    <a:pt x="10093" y="11760"/>
                  </a:lnTo>
                  <a:lnTo>
                    <a:pt x="7372" y="13954"/>
                  </a:lnTo>
                  <a:lnTo>
                    <a:pt x="4696" y="16192"/>
                  </a:lnTo>
                  <a:lnTo>
                    <a:pt x="1361" y="19132"/>
                  </a:lnTo>
                  <a:lnTo>
                    <a:pt x="307" y="19790"/>
                  </a:lnTo>
                  <a:lnTo>
                    <a:pt x="264" y="19878"/>
                  </a:lnTo>
                  <a:lnTo>
                    <a:pt x="44" y="20185"/>
                  </a:lnTo>
                  <a:lnTo>
                    <a:pt x="0" y="20273"/>
                  </a:lnTo>
                  <a:lnTo>
                    <a:pt x="44" y="20361"/>
                  </a:lnTo>
                  <a:lnTo>
                    <a:pt x="220" y="20975"/>
                  </a:lnTo>
                  <a:lnTo>
                    <a:pt x="264" y="21063"/>
                  </a:lnTo>
                  <a:lnTo>
                    <a:pt x="3467" y="25056"/>
                  </a:lnTo>
                  <a:lnTo>
                    <a:pt x="5924" y="28171"/>
                  </a:lnTo>
                  <a:lnTo>
                    <a:pt x="6714" y="29400"/>
                  </a:lnTo>
                  <a:lnTo>
                    <a:pt x="6977" y="30278"/>
                  </a:lnTo>
                  <a:lnTo>
                    <a:pt x="6977" y="30848"/>
                  </a:lnTo>
                  <a:lnTo>
                    <a:pt x="6187" y="33174"/>
                  </a:lnTo>
                  <a:lnTo>
                    <a:pt x="6144" y="33262"/>
                  </a:lnTo>
                  <a:lnTo>
                    <a:pt x="6187" y="33305"/>
                  </a:lnTo>
                  <a:lnTo>
                    <a:pt x="6231" y="33393"/>
                  </a:lnTo>
                  <a:lnTo>
                    <a:pt x="6275" y="33437"/>
                  </a:lnTo>
                  <a:lnTo>
                    <a:pt x="6319" y="33437"/>
                  </a:lnTo>
                  <a:lnTo>
                    <a:pt x="6451" y="33393"/>
                  </a:lnTo>
                  <a:lnTo>
                    <a:pt x="6495" y="33305"/>
                  </a:lnTo>
                  <a:lnTo>
                    <a:pt x="7328" y="30936"/>
                  </a:lnTo>
                  <a:lnTo>
                    <a:pt x="7328" y="30892"/>
                  </a:lnTo>
                  <a:lnTo>
                    <a:pt x="7328" y="30278"/>
                  </a:lnTo>
                  <a:lnTo>
                    <a:pt x="7328" y="30190"/>
                  </a:lnTo>
                  <a:lnTo>
                    <a:pt x="7021" y="29268"/>
                  </a:lnTo>
                  <a:lnTo>
                    <a:pt x="7021" y="29225"/>
                  </a:lnTo>
                  <a:lnTo>
                    <a:pt x="6187" y="27952"/>
                  </a:lnTo>
                  <a:lnTo>
                    <a:pt x="3730" y="24836"/>
                  </a:lnTo>
                  <a:lnTo>
                    <a:pt x="527" y="20843"/>
                  </a:lnTo>
                  <a:lnTo>
                    <a:pt x="395" y="20317"/>
                  </a:lnTo>
                  <a:lnTo>
                    <a:pt x="527" y="20097"/>
                  </a:lnTo>
                  <a:lnTo>
                    <a:pt x="1580" y="19439"/>
                  </a:lnTo>
                  <a:lnTo>
                    <a:pt x="1580" y="19395"/>
                  </a:lnTo>
                  <a:lnTo>
                    <a:pt x="4915" y="16455"/>
                  </a:lnTo>
                  <a:lnTo>
                    <a:pt x="7592" y="14217"/>
                  </a:lnTo>
                  <a:lnTo>
                    <a:pt x="10268" y="12023"/>
                  </a:lnTo>
                  <a:lnTo>
                    <a:pt x="12287" y="10839"/>
                  </a:lnTo>
                  <a:lnTo>
                    <a:pt x="14569" y="9522"/>
                  </a:lnTo>
                  <a:lnTo>
                    <a:pt x="16587" y="8469"/>
                  </a:lnTo>
                  <a:lnTo>
                    <a:pt x="18957" y="7328"/>
                  </a:lnTo>
                  <a:lnTo>
                    <a:pt x="21677" y="6100"/>
                  </a:lnTo>
                  <a:lnTo>
                    <a:pt x="24091" y="5003"/>
                  </a:lnTo>
                  <a:lnTo>
                    <a:pt x="26811" y="3862"/>
                  </a:lnTo>
                  <a:lnTo>
                    <a:pt x="29488" y="2501"/>
                  </a:lnTo>
                  <a:lnTo>
                    <a:pt x="33174" y="351"/>
                  </a:lnTo>
                  <a:lnTo>
                    <a:pt x="33262" y="264"/>
                  </a:lnTo>
                  <a:lnTo>
                    <a:pt x="33262" y="220"/>
                  </a:lnTo>
                  <a:lnTo>
                    <a:pt x="33262" y="176"/>
                  </a:lnTo>
                  <a:lnTo>
                    <a:pt x="33262" y="88"/>
                  </a:lnTo>
                  <a:lnTo>
                    <a:pt x="33218" y="44"/>
                  </a:lnTo>
                  <a:lnTo>
                    <a:pt x="3313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5" name="Google Shape;8075;p246"/>
            <p:cNvSpPr/>
            <p:nvPr/>
          </p:nvSpPr>
          <p:spPr>
            <a:xfrm>
              <a:off x="1213350" y="2372050"/>
              <a:ext cx="713100" cy="742700"/>
            </a:xfrm>
            <a:custGeom>
              <a:avLst/>
              <a:gdLst/>
              <a:ahLst/>
              <a:cxnLst/>
              <a:rect l="l" t="t" r="r" b="b"/>
              <a:pathLst>
                <a:path w="28524" h="29708" extrusionOk="0">
                  <a:moveTo>
                    <a:pt x="28348" y="1"/>
                  </a:moveTo>
                  <a:lnTo>
                    <a:pt x="28260" y="45"/>
                  </a:lnTo>
                  <a:lnTo>
                    <a:pt x="25100" y="1932"/>
                  </a:lnTo>
                  <a:lnTo>
                    <a:pt x="23214" y="2941"/>
                  </a:lnTo>
                  <a:lnTo>
                    <a:pt x="21239" y="3906"/>
                  </a:lnTo>
                  <a:lnTo>
                    <a:pt x="19308" y="4784"/>
                  </a:lnTo>
                  <a:lnTo>
                    <a:pt x="17334" y="5662"/>
                  </a:lnTo>
                  <a:lnTo>
                    <a:pt x="15052" y="6715"/>
                  </a:lnTo>
                  <a:lnTo>
                    <a:pt x="12726" y="7812"/>
                  </a:lnTo>
                  <a:lnTo>
                    <a:pt x="10400" y="8953"/>
                  </a:lnTo>
                  <a:lnTo>
                    <a:pt x="9303" y="9567"/>
                  </a:lnTo>
                  <a:lnTo>
                    <a:pt x="8163" y="10225"/>
                  </a:lnTo>
                  <a:lnTo>
                    <a:pt x="5925" y="11541"/>
                  </a:lnTo>
                  <a:lnTo>
                    <a:pt x="5925" y="11585"/>
                  </a:lnTo>
                  <a:lnTo>
                    <a:pt x="2195" y="14569"/>
                  </a:lnTo>
                  <a:lnTo>
                    <a:pt x="703" y="16017"/>
                  </a:lnTo>
                  <a:lnTo>
                    <a:pt x="132" y="16719"/>
                  </a:lnTo>
                  <a:lnTo>
                    <a:pt x="89" y="16807"/>
                  </a:lnTo>
                  <a:lnTo>
                    <a:pt x="1" y="17158"/>
                  </a:lnTo>
                  <a:lnTo>
                    <a:pt x="1" y="17246"/>
                  </a:lnTo>
                  <a:lnTo>
                    <a:pt x="132" y="17685"/>
                  </a:lnTo>
                  <a:lnTo>
                    <a:pt x="132" y="17772"/>
                  </a:lnTo>
                  <a:lnTo>
                    <a:pt x="3292" y="22643"/>
                  </a:lnTo>
                  <a:lnTo>
                    <a:pt x="4038" y="24135"/>
                  </a:lnTo>
                  <a:lnTo>
                    <a:pt x="4213" y="25144"/>
                  </a:lnTo>
                  <a:lnTo>
                    <a:pt x="4082" y="25715"/>
                  </a:lnTo>
                  <a:lnTo>
                    <a:pt x="3511" y="26417"/>
                  </a:lnTo>
                  <a:lnTo>
                    <a:pt x="3511" y="26461"/>
                  </a:lnTo>
                  <a:lnTo>
                    <a:pt x="2151" y="29489"/>
                  </a:lnTo>
                  <a:lnTo>
                    <a:pt x="2107" y="29532"/>
                  </a:lnTo>
                  <a:lnTo>
                    <a:pt x="2151" y="29620"/>
                  </a:lnTo>
                  <a:lnTo>
                    <a:pt x="2151" y="29664"/>
                  </a:lnTo>
                  <a:lnTo>
                    <a:pt x="2239" y="29708"/>
                  </a:lnTo>
                  <a:lnTo>
                    <a:pt x="2370" y="29708"/>
                  </a:lnTo>
                  <a:lnTo>
                    <a:pt x="2458" y="29620"/>
                  </a:lnTo>
                  <a:lnTo>
                    <a:pt x="3818" y="26592"/>
                  </a:lnTo>
                  <a:lnTo>
                    <a:pt x="4389" y="25934"/>
                  </a:lnTo>
                  <a:lnTo>
                    <a:pt x="4389" y="25846"/>
                  </a:lnTo>
                  <a:lnTo>
                    <a:pt x="4564" y="25188"/>
                  </a:lnTo>
                  <a:lnTo>
                    <a:pt x="4564" y="25101"/>
                  </a:lnTo>
                  <a:lnTo>
                    <a:pt x="4389" y="24047"/>
                  </a:lnTo>
                  <a:lnTo>
                    <a:pt x="4345" y="23960"/>
                  </a:lnTo>
                  <a:lnTo>
                    <a:pt x="3599" y="22468"/>
                  </a:lnTo>
                  <a:lnTo>
                    <a:pt x="3599" y="22424"/>
                  </a:lnTo>
                  <a:lnTo>
                    <a:pt x="440" y="17597"/>
                  </a:lnTo>
                  <a:lnTo>
                    <a:pt x="352" y="17202"/>
                  </a:lnTo>
                  <a:lnTo>
                    <a:pt x="440" y="16939"/>
                  </a:lnTo>
                  <a:lnTo>
                    <a:pt x="966" y="16281"/>
                  </a:lnTo>
                  <a:lnTo>
                    <a:pt x="2414" y="14833"/>
                  </a:lnTo>
                  <a:lnTo>
                    <a:pt x="6100" y="11849"/>
                  </a:lnTo>
                  <a:lnTo>
                    <a:pt x="8338" y="10532"/>
                  </a:lnTo>
                  <a:lnTo>
                    <a:pt x="9479" y="9874"/>
                  </a:lnTo>
                  <a:lnTo>
                    <a:pt x="10576" y="9260"/>
                  </a:lnTo>
                  <a:lnTo>
                    <a:pt x="12858" y="8119"/>
                  </a:lnTo>
                  <a:lnTo>
                    <a:pt x="15183" y="7022"/>
                  </a:lnTo>
                  <a:lnTo>
                    <a:pt x="17465" y="6013"/>
                  </a:lnTo>
                  <a:lnTo>
                    <a:pt x="19440" y="5135"/>
                  </a:lnTo>
                  <a:lnTo>
                    <a:pt x="21414" y="4213"/>
                  </a:lnTo>
                  <a:lnTo>
                    <a:pt x="23345" y="3248"/>
                  </a:lnTo>
                  <a:lnTo>
                    <a:pt x="25276" y="2239"/>
                  </a:lnTo>
                  <a:lnTo>
                    <a:pt x="28435" y="352"/>
                  </a:lnTo>
                  <a:lnTo>
                    <a:pt x="28523" y="308"/>
                  </a:lnTo>
                  <a:lnTo>
                    <a:pt x="28523" y="220"/>
                  </a:lnTo>
                  <a:lnTo>
                    <a:pt x="28523" y="176"/>
                  </a:lnTo>
                  <a:lnTo>
                    <a:pt x="28523" y="89"/>
                  </a:lnTo>
                  <a:lnTo>
                    <a:pt x="28479" y="45"/>
                  </a:lnTo>
                  <a:lnTo>
                    <a:pt x="2839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6" name="Google Shape;8076;p246"/>
            <p:cNvSpPr/>
            <p:nvPr/>
          </p:nvSpPr>
          <p:spPr>
            <a:xfrm>
              <a:off x="1438250" y="2649600"/>
              <a:ext cx="150300" cy="318150"/>
            </a:xfrm>
            <a:custGeom>
              <a:avLst/>
              <a:gdLst/>
              <a:ahLst/>
              <a:cxnLst/>
              <a:rect l="l" t="t" r="r" b="b"/>
              <a:pathLst>
                <a:path w="6012" h="12726" extrusionOk="0">
                  <a:moveTo>
                    <a:pt x="5836" y="1"/>
                  </a:moveTo>
                  <a:lnTo>
                    <a:pt x="5749" y="45"/>
                  </a:lnTo>
                  <a:lnTo>
                    <a:pt x="2677" y="2239"/>
                  </a:lnTo>
                  <a:lnTo>
                    <a:pt x="1799" y="3028"/>
                  </a:lnTo>
                  <a:lnTo>
                    <a:pt x="1756" y="3072"/>
                  </a:lnTo>
                  <a:lnTo>
                    <a:pt x="1712" y="3160"/>
                  </a:lnTo>
                  <a:lnTo>
                    <a:pt x="1931" y="4476"/>
                  </a:lnTo>
                  <a:lnTo>
                    <a:pt x="2809" y="7767"/>
                  </a:lnTo>
                  <a:lnTo>
                    <a:pt x="3072" y="9303"/>
                  </a:lnTo>
                  <a:lnTo>
                    <a:pt x="3028" y="10269"/>
                  </a:lnTo>
                  <a:lnTo>
                    <a:pt x="2809" y="10664"/>
                  </a:lnTo>
                  <a:lnTo>
                    <a:pt x="702" y="11936"/>
                  </a:lnTo>
                  <a:lnTo>
                    <a:pt x="88" y="12419"/>
                  </a:lnTo>
                  <a:lnTo>
                    <a:pt x="44" y="12463"/>
                  </a:lnTo>
                  <a:lnTo>
                    <a:pt x="0" y="12550"/>
                  </a:lnTo>
                  <a:lnTo>
                    <a:pt x="0" y="12594"/>
                  </a:lnTo>
                  <a:lnTo>
                    <a:pt x="44" y="12682"/>
                  </a:lnTo>
                  <a:lnTo>
                    <a:pt x="88" y="12726"/>
                  </a:lnTo>
                  <a:lnTo>
                    <a:pt x="176" y="12726"/>
                  </a:lnTo>
                  <a:lnTo>
                    <a:pt x="264" y="12682"/>
                  </a:lnTo>
                  <a:lnTo>
                    <a:pt x="922" y="12243"/>
                  </a:lnTo>
                  <a:lnTo>
                    <a:pt x="3028" y="10971"/>
                  </a:lnTo>
                  <a:lnTo>
                    <a:pt x="3116" y="10883"/>
                  </a:lnTo>
                  <a:lnTo>
                    <a:pt x="3379" y="10400"/>
                  </a:lnTo>
                  <a:lnTo>
                    <a:pt x="3379" y="10313"/>
                  </a:lnTo>
                  <a:lnTo>
                    <a:pt x="3423" y="9303"/>
                  </a:lnTo>
                  <a:lnTo>
                    <a:pt x="3423" y="9259"/>
                  </a:lnTo>
                  <a:lnTo>
                    <a:pt x="3160" y="7724"/>
                  </a:lnTo>
                  <a:lnTo>
                    <a:pt x="2282" y="4433"/>
                  </a:lnTo>
                  <a:lnTo>
                    <a:pt x="2107" y="3204"/>
                  </a:lnTo>
                  <a:lnTo>
                    <a:pt x="2896" y="2502"/>
                  </a:lnTo>
                  <a:lnTo>
                    <a:pt x="5968" y="308"/>
                  </a:lnTo>
                  <a:lnTo>
                    <a:pt x="6012" y="264"/>
                  </a:lnTo>
                  <a:lnTo>
                    <a:pt x="6012" y="220"/>
                  </a:lnTo>
                  <a:lnTo>
                    <a:pt x="6012" y="132"/>
                  </a:lnTo>
                  <a:lnTo>
                    <a:pt x="6012" y="88"/>
                  </a:lnTo>
                  <a:lnTo>
                    <a:pt x="5968" y="45"/>
                  </a:lnTo>
                  <a:lnTo>
                    <a:pt x="588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7" name="Google Shape;8077;p246"/>
            <p:cNvSpPr/>
            <p:nvPr/>
          </p:nvSpPr>
          <p:spPr>
            <a:xfrm>
              <a:off x="812950" y="2979800"/>
              <a:ext cx="295125" cy="758050"/>
            </a:xfrm>
            <a:custGeom>
              <a:avLst/>
              <a:gdLst/>
              <a:ahLst/>
              <a:cxnLst/>
              <a:rect l="l" t="t" r="r" b="b"/>
              <a:pathLst>
                <a:path w="11805" h="30322" extrusionOk="0">
                  <a:moveTo>
                    <a:pt x="88" y="1"/>
                  </a:moveTo>
                  <a:lnTo>
                    <a:pt x="44" y="88"/>
                  </a:lnTo>
                  <a:lnTo>
                    <a:pt x="0" y="132"/>
                  </a:lnTo>
                  <a:lnTo>
                    <a:pt x="0" y="220"/>
                  </a:lnTo>
                  <a:lnTo>
                    <a:pt x="395" y="1580"/>
                  </a:lnTo>
                  <a:lnTo>
                    <a:pt x="790" y="3906"/>
                  </a:lnTo>
                  <a:lnTo>
                    <a:pt x="1010" y="6495"/>
                  </a:lnTo>
                  <a:lnTo>
                    <a:pt x="1054" y="6539"/>
                  </a:lnTo>
                  <a:lnTo>
                    <a:pt x="1317" y="7373"/>
                  </a:lnTo>
                  <a:lnTo>
                    <a:pt x="1361" y="7460"/>
                  </a:lnTo>
                  <a:lnTo>
                    <a:pt x="4739" y="10707"/>
                  </a:lnTo>
                  <a:lnTo>
                    <a:pt x="7855" y="13735"/>
                  </a:lnTo>
                  <a:lnTo>
                    <a:pt x="8469" y="14481"/>
                  </a:lnTo>
                  <a:lnTo>
                    <a:pt x="9435" y="18255"/>
                  </a:lnTo>
                  <a:lnTo>
                    <a:pt x="9435" y="18299"/>
                  </a:lnTo>
                  <a:lnTo>
                    <a:pt x="10093" y="19747"/>
                  </a:lnTo>
                  <a:lnTo>
                    <a:pt x="9917" y="23257"/>
                  </a:lnTo>
                  <a:lnTo>
                    <a:pt x="9917" y="23345"/>
                  </a:lnTo>
                  <a:lnTo>
                    <a:pt x="11102" y="26153"/>
                  </a:lnTo>
                  <a:lnTo>
                    <a:pt x="11453" y="30190"/>
                  </a:lnTo>
                  <a:lnTo>
                    <a:pt x="11497" y="30278"/>
                  </a:lnTo>
                  <a:lnTo>
                    <a:pt x="11629" y="30322"/>
                  </a:lnTo>
                  <a:lnTo>
                    <a:pt x="11716" y="30322"/>
                  </a:lnTo>
                  <a:lnTo>
                    <a:pt x="11760" y="30278"/>
                  </a:lnTo>
                  <a:lnTo>
                    <a:pt x="11804" y="30190"/>
                  </a:lnTo>
                  <a:lnTo>
                    <a:pt x="11804" y="30146"/>
                  </a:lnTo>
                  <a:lnTo>
                    <a:pt x="11453" y="26109"/>
                  </a:lnTo>
                  <a:lnTo>
                    <a:pt x="11453" y="26022"/>
                  </a:lnTo>
                  <a:lnTo>
                    <a:pt x="10268" y="23257"/>
                  </a:lnTo>
                  <a:lnTo>
                    <a:pt x="10444" y="19703"/>
                  </a:lnTo>
                  <a:lnTo>
                    <a:pt x="10444" y="19615"/>
                  </a:lnTo>
                  <a:lnTo>
                    <a:pt x="9742" y="18123"/>
                  </a:lnTo>
                  <a:lnTo>
                    <a:pt x="8777" y="14350"/>
                  </a:lnTo>
                  <a:lnTo>
                    <a:pt x="8733" y="14306"/>
                  </a:lnTo>
                  <a:lnTo>
                    <a:pt x="8118" y="13516"/>
                  </a:lnTo>
                  <a:lnTo>
                    <a:pt x="8118" y="13472"/>
                  </a:lnTo>
                  <a:lnTo>
                    <a:pt x="4959" y="10444"/>
                  </a:lnTo>
                  <a:lnTo>
                    <a:pt x="1624" y="7241"/>
                  </a:lnTo>
                  <a:lnTo>
                    <a:pt x="1361" y="6451"/>
                  </a:lnTo>
                  <a:lnTo>
                    <a:pt x="1097" y="3862"/>
                  </a:lnTo>
                  <a:lnTo>
                    <a:pt x="746" y="1493"/>
                  </a:lnTo>
                  <a:lnTo>
                    <a:pt x="351" y="132"/>
                  </a:lnTo>
                  <a:lnTo>
                    <a:pt x="308" y="45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8" name="Google Shape;8078;p246"/>
            <p:cNvSpPr/>
            <p:nvPr/>
          </p:nvSpPr>
          <p:spPr>
            <a:xfrm>
              <a:off x="752600" y="2734075"/>
              <a:ext cx="357675" cy="1117875"/>
            </a:xfrm>
            <a:custGeom>
              <a:avLst/>
              <a:gdLst/>
              <a:ahLst/>
              <a:cxnLst/>
              <a:rect l="l" t="t" r="r" b="b"/>
              <a:pathLst>
                <a:path w="14307" h="44715" extrusionOk="0">
                  <a:moveTo>
                    <a:pt x="2590" y="0"/>
                  </a:moveTo>
                  <a:lnTo>
                    <a:pt x="1274" y="395"/>
                  </a:lnTo>
                  <a:lnTo>
                    <a:pt x="1142" y="483"/>
                  </a:lnTo>
                  <a:lnTo>
                    <a:pt x="133" y="2151"/>
                  </a:lnTo>
                  <a:lnTo>
                    <a:pt x="133" y="2238"/>
                  </a:lnTo>
                  <a:lnTo>
                    <a:pt x="1" y="4257"/>
                  </a:lnTo>
                  <a:lnTo>
                    <a:pt x="1" y="4301"/>
                  </a:lnTo>
                  <a:lnTo>
                    <a:pt x="133" y="6846"/>
                  </a:lnTo>
                  <a:lnTo>
                    <a:pt x="133" y="6890"/>
                  </a:lnTo>
                  <a:lnTo>
                    <a:pt x="1054" y="9874"/>
                  </a:lnTo>
                  <a:lnTo>
                    <a:pt x="1800" y="12989"/>
                  </a:lnTo>
                  <a:lnTo>
                    <a:pt x="2195" y="15227"/>
                  </a:lnTo>
                  <a:lnTo>
                    <a:pt x="2458" y="17245"/>
                  </a:lnTo>
                  <a:lnTo>
                    <a:pt x="3029" y="19878"/>
                  </a:lnTo>
                  <a:lnTo>
                    <a:pt x="3424" y="21151"/>
                  </a:lnTo>
                  <a:lnTo>
                    <a:pt x="3424" y="21239"/>
                  </a:lnTo>
                  <a:lnTo>
                    <a:pt x="4257" y="22379"/>
                  </a:lnTo>
                  <a:lnTo>
                    <a:pt x="4257" y="22423"/>
                  </a:lnTo>
                  <a:lnTo>
                    <a:pt x="5486" y="23740"/>
                  </a:lnTo>
                  <a:lnTo>
                    <a:pt x="6144" y="25407"/>
                  </a:lnTo>
                  <a:lnTo>
                    <a:pt x="6188" y="25407"/>
                  </a:lnTo>
                  <a:lnTo>
                    <a:pt x="7680" y="27557"/>
                  </a:lnTo>
                  <a:lnTo>
                    <a:pt x="8689" y="29181"/>
                  </a:lnTo>
                  <a:lnTo>
                    <a:pt x="9084" y="30190"/>
                  </a:lnTo>
                  <a:lnTo>
                    <a:pt x="9084" y="32121"/>
                  </a:lnTo>
                  <a:lnTo>
                    <a:pt x="9084" y="32165"/>
                  </a:lnTo>
                  <a:lnTo>
                    <a:pt x="9304" y="32998"/>
                  </a:lnTo>
                  <a:lnTo>
                    <a:pt x="9304" y="33042"/>
                  </a:lnTo>
                  <a:lnTo>
                    <a:pt x="10488" y="35368"/>
                  </a:lnTo>
                  <a:lnTo>
                    <a:pt x="10532" y="35368"/>
                  </a:lnTo>
                  <a:lnTo>
                    <a:pt x="11585" y="36992"/>
                  </a:lnTo>
                  <a:lnTo>
                    <a:pt x="12551" y="39317"/>
                  </a:lnTo>
                  <a:lnTo>
                    <a:pt x="13560" y="41555"/>
                  </a:lnTo>
                  <a:lnTo>
                    <a:pt x="13955" y="43179"/>
                  </a:lnTo>
                  <a:lnTo>
                    <a:pt x="13955" y="44276"/>
                  </a:lnTo>
                  <a:lnTo>
                    <a:pt x="13955" y="44495"/>
                  </a:lnTo>
                  <a:lnTo>
                    <a:pt x="13955" y="44583"/>
                  </a:lnTo>
                  <a:lnTo>
                    <a:pt x="13955" y="44627"/>
                  </a:lnTo>
                  <a:lnTo>
                    <a:pt x="14043" y="44671"/>
                  </a:lnTo>
                  <a:lnTo>
                    <a:pt x="14087" y="44715"/>
                  </a:lnTo>
                  <a:lnTo>
                    <a:pt x="14130" y="44715"/>
                  </a:lnTo>
                  <a:lnTo>
                    <a:pt x="14218" y="44671"/>
                  </a:lnTo>
                  <a:lnTo>
                    <a:pt x="14306" y="44539"/>
                  </a:lnTo>
                  <a:lnTo>
                    <a:pt x="14306" y="44320"/>
                  </a:lnTo>
                  <a:lnTo>
                    <a:pt x="14306" y="44276"/>
                  </a:lnTo>
                  <a:lnTo>
                    <a:pt x="14306" y="43135"/>
                  </a:lnTo>
                  <a:lnTo>
                    <a:pt x="14306" y="43091"/>
                  </a:lnTo>
                  <a:lnTo>
                    <a:pt x="13911" y="41467"/>
                  </a:lnTo>
                  <a:lnTo>
                    <a:pt x="13867" y="41423"/>
                  </a:lnTo>
                  <a:lnTo>
                    <a:pt x="12858" y="39186"/>
                  </a:lnTo>
                  <a:lnTo>
                    <a:pt x="11893" y="36860"/>
                  </a:lnTo>
                  <a:lnTo>
                    <a:pt x="11893" y="36816"/>
                  </a:lnTo>
                  <a:lnTo>
                    <a:pt x="10796" y="35192"/>
                  </a:lnTo>
                  <a:lnTo>
                    <a:pt x="9611" y="32911"/>
                  </a:lnTo>
                  <a:lnTo>
                    <a:pt x="9435" y="32077"/>
                  </a:lnTo>
                  <a:lnTo>
                    <a:pt x="9435" y="30146"/>
                  </a:lnTo>
                  <a:lnTo>
                    <a:pt x="9435" y="30058"/>
                  </a:lnTo>
                  <a:lnTo>
                    <a:pt x="9040" y="29049"/>
                  </a:lnTo>
                  <a:lnTo>
                    <a:pt x="8996" y="29005"/>
                  </a:lnTo>
                  <a:lnTo>
                    <a:pt x="7987" y="27338"/>
                  </a:lnTo>
                  <a:lnTo>
                    <a:pt x="6495" y="25232"/>
                  </a:lnTo>
                  <a:lnTo>
                    <a:pt x="5793" y="23564"/>
                  </a:lnTo>
                  <a:lnTo>
                    <a:pt x="5749" y="23520"/>
                  </a:lnTo>
                  <a:lnTo>
                    <a:pt x="4521" y="22160"/>
                  </a:lnTo>
                  <a:lnTo>
                    <a:pt x="3731" y="21063"/>
                  </a:lnTo>
                  <a:lnTo>
                    <a:pt x="3380" y="19790"/>
                  </a:lnTo>
                  <a:lnTo>
                    <a:pt x="2809" y="17202"/>
                  </a:lnTo>
                  <a:lnTo>
                    <a:pt x="2546" y="15183"/>
                  </a:lnTo>
                  <a:lnTo>
                    <a:pt x="2107" y="12901"/>
                  </a:lnTo>
                  <a:lnTo>
                    <a:pt x="1405" y="9786"/>
                  </a:lnTo>
                  <a:lnTo>
                    <a:pt x="484" y="6802"/>
                  </a:lnTo>
                  <a:lnTo>
                    <a:pt x="352" y="4257"/>
                  </a:lnTo>
                  <a:lnTo>
                    <a:pt x="484" y="2282"/>
                  </a:lnTo>
                  <a:lnTo>
                    <a:pt x="1405" y="703"/>
                  </a:lnTo>
                  <a:lnTo>
                    <a:pt x="2678" y="352"/>
                  </a:lnTo>
                  <a:lnTo>
                    <a:pt x="2722" y="308"/>
                  </a:lnTo>
                  <a:lnTo>
                    <a:pt x="2765" y="264"/>
                  </a:lnTo>
                  <a:lnTo>
                    <a:pt x="2809" y="220"/>
                  </a:lnTo>
                  <a:lnTo>
                    <a:pt x="2809" y="132"/>
                  </a:lnTo>
                  <a:lnTo>
                    <a:pt x="2765" y="88"/>
                  </a:lnTo>
                  <a:lnTo>
                    <a:pt x="2722" y="44"/>
                  </a:lnTo>
                  <a:lnTo>
                    <a:pt x="263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9" name="Google Shape;8079;p246"/>
            <p:cNvSpPr/>
            <p:nvPr/>
          </p:nvSpPr>
          <p:spPr>
            <a:xfrm>
              <a:off x="699950" y="2628750"/>
              <a:ext cx="400450" cy="1287925"/>
            </a:xfrm>
            <a:custGeom>
              <a:avLst/>
              <a:gdLst/>
              <a:ahLst/>
              <a:cxnLst/>
              <a:rect l="l" t="t" r="r" b="b"/>
              <a:pathLst>
                <a:path w="16018" h="51517" extrusionOk="0">
                  <a:moveTo>
                    <a:pt x="11848" y="1"/>
                  </a:moveTo>
                  <a:lnTo>
                    <a:pt x="9918" y="1010"/>
                  </a:lnTo>
                  <a:lnTo>
                    <a:pt x="7636" y="1844"/>
                  </a:lnTo>
                  <a:lnTo>
                    <a:pt x="5574" y="2546"/>
                  </a:lnTo>
                  <a:lnTo>
                    <a:pt x="2765" y="3204"/>
                  </a:lnTo>
                  <a:lnTo>
                    <a:pt x="352" y="3994"/>
                  </a:lnTo>
                  <a:lnTo>
                    <a:pt x="264" y="4082"/>
                  </a:lnTo>
                  <a:lnTo>
                    <a:pt x="220" y="4126"/>
                  </a:lnTo>
                  <a:lnTo>
                    <a:pt x="1" y="5003"/>
                  </a:lnTo>
                  <a:lnTo>
                    <a:pt x="1" y="5047"/>
                  </a:lnTo>
                  <a:lnTo>
                    <a:pt x="88" y="7461"/>
                  </a:lnTo>
                  <a:lnTo>
                    <a:pt x="220" y="9655"/>
                  </a:lnTo>
                  <a:lnTo>
                    <a:pt x="220" y="9699"/>
                  </a:lnTo>
                  <a:lnTo>
                    <a:pt x="1098" y="11849"/>
                  </a:lnTo>
                  <a:lnTo>
                    <a:pt x="1493" y="12990"/>
                  </a:lnTo>
                  <a:lnTo>
                    <a:pt x="1800" y="14174"/>
                  </a:lnTo>
                  <a:lnTo>
                    <a:pt x="2370" y="16544"/>
                  </a:lnTo>
                  <a:lnTo>
                    <a:pt x="2897" y="18957"/>
                  </a:lnTo>
                  <a:lnTo>
                    <a:pt x="3380" y="21371"/>
                  </a:lnTo>
                  <a:lnTo>
                    <a:pt x="3774" y="23477"/>
                  </a:lnTo>
                  <a:lnTo>
                    <a:pt x="4213" y="25539"/>
                  </a:lnTo>
                  <a:lnTo>
                    <a:pt x="4959" y="29576"/>
                  </a:lnTo>
                  <a:lnTo>
                    <a:pt x="5003" y="29664"/>
                  </a:lnTo>
                  <a:lnTo>
                    <a:pt x="6978" y="32911"/>
                  </a:lnTo>
                  <a:lnTo>
                    <a:pt x="7680" y="34315"/>
                  </a:lnTo>
                  <a:lnTo>
                    <a:pt x="7943" y="35851"/>
                  </a:lnTo>
                  <a:lnTo>
                    <a:pt x="7987" y="35895"/>
                  </a:lnTo>
                  <a:lnTo>
                    <a:pt x="8514" y="37211"/>
                  </a:lnTo>
                  <a:lnTo>
                    <a:pt x="8557" y="37255"/>
                  </a:lnTo>
                  <a:lnTo>
                    <a:pt x="9654" y="39230"/>
                  </a:lnTo>
                  <a:lnTo>
                    <a:pt x="11059" y="41292"/>
                  </a:lnTo>
                  <a:lnTo>
                    <a:pt x="11936" y="42697"/>
                  </a:lnTo>
                  <a:lnTo>
                    <a:pt x="12989" y="45022"/>
                  </a:lnTo>
                  <a:lnTo>
                    <a:pt x="13033" y="45022"/>
                  </a:lnTo>
                  <a:lnTo>
                    <a:pt x="15403" y="48620"/>
                  </a:lnTo>
                  <a:lnTo>
                    <a:pt x="15666" y="49279"/>
                  </a:lnTo>
                  <a:lnTo>
                    <a:pt x="15534" y="50814"/>
                  </a:lnTo>
                  <a:lnTo>
                    <a:pt x="15403" y="51297"/>
                  </a:lnTo>
                  <a:lnTo>
                    <a:pt x="15403" y="51385"/>
                  </a:lnTo>
                  <a:lnTo>
                    <a:pt x="15403" y="51429"/>
                  </a:lnTo>
                  <a:lnTo>
                    <a:pt x="15447" y="51473"/>
                  </a:lnTo>
                  <a:lnTo>
                    <a:pt x="15491" y="51516"/>
                  </a:lnTo>
                  <a:lnTo>
                    <a:pt x="15666" y="51516"/>
                  </a:lnTo>
                  <a:lnTo>
                    <a:pt x="15710" y="51429"/>
                  </a:lnTo>
                  <a:lnTo>
                    <a:pt x="15885" y="50902"/>
                  </a:lnTo>
                  <a:lnTo>
                    <a:pt x="15885" y="50858"/>
                  </a:lnTo>
                  <a:lnTo>
                    <a:pt x="16017" y="49235"/>
                  </a:lnTo>
                  <a:lnTo>
                    <a:pt x="16017" y="49147"/>
                  </a:lnTo>
                  <a:lnTo>
                    <a:pt x="15710" y="48445"/>
                  </a:lnTo>
                  <a:lnTo>
                    <a:pt x="15666" y="48445"/>
                  </a:lnTo>
                  <a:lnTo>
                    <a:pt x="13340" y="44847"/>
                  </a:lnTo>
                  <a:lnTo>
                    <a:pt x="12243" y="42521"/>
                  </a:lnTo>
                  <a:lnTo>
                    <a:pt x="11322" y="41073"/>
                  </a:lnTo>
                  <a:lnTo>
                    <a:pt x="9962" y="39054"/>
                  </a:lnTo>
                  <a:lnTo>
                    <a:pt x="8865" y="37080"/>
                  </a:lnTo>
                  <a:lnTo>
                    <a:pt x="8294" y="35763"/>
                  </a:lnTo>
                  <a:lnTo>
                    <a:pt x="8031" y="34228"/>
                  </a:lnTo>
                  <a:lnTo>
                    <a:pt x="8031" y="34184"/>
                  </a:lnTo>
                  <a:lnTo>
                    <a:pt x="7285" y="32736"/>
                  </a:lnTo>
                  <a:lnTo>
                    <a:pt x="5310" y="29489"/>
                  </a:lnTo>
                  <a:lnTo>
                    <a:pt x="4564" y="25495"/>
                  </a:lnTo>
                  <a:lnTo>
                    <a:pt x="4125" y="23389"/>
                  </a:lnTo>
                  <a:lnTo>
                    <a:pt x="3731" y="21327"/>
                  </a:lnTo>
                  <a:lnTo>
                    <a:pt x="3248" y="18913"/>
                  </a:lnTo>
                  <a:lnTo>
                    <a:pt x="2721" y="16456"/>
                  </a:lnTo>
                  <a:lnTo>
                    <a:pt x="2151" y="14087"/>
                  </a:lnTo>
                  <a:lnTo>
                    <a:pt x="1800" y="12902"/>
                  </a:lnTo>
                  <a:lnTo>
                    <a:pt x="1449" y="11717"/>
                  </a:lnTo>
                  <a:lnTo>
                    <a:pt x="571" y="9611"/>
                  </a:lnTo>
                  <a:lnTo>
                    <a:pt x="440" y="7417"/>
                  </a:lnTo>
                  <a:lnTo>
                    <a:pt x="352" y="5091"/>
                  </a:lnTo>
                  <a:lnTo>
                    <a:pt x="571" y="4301"/>
                  </a:lnTo>
                  <a:lnTo>
                    <a:pt x="2853" y="3555"/>
                  </a:lnTo>
                  <a:lnTo>
                    <a:pt x="5705" y="2853"/>
                  </a:lnTo>
                  <a:lnTo>
                    <a:pt x="7768" y="2195"/>
                  </a:lnTo>
                  <a:lnTo>
                    <a:pt x="10049" y="1317"/>
                  </a:lnTo>
                  <a:lnTo>
                    <a:pt x="12024" y="308"/>
                  </a:lnTo>
                  <a:lnTo>
                    <a:pt x="12068" y="264"/>
                  </a:lnTo>
                  <a:lnTo>
                    <a:pt x="12112" y="220"/>
                  </a:lnTo>
                  <a:lnTo>
                    <a:pt x="12112" y="133"/>
                  </a:lnTo>
                  <a:lnTo>
                    <a:pt x="12112" y="89"/>
                  </a:lnTo>
                  <a:lnTo>
                    <a:pt x="12068" y="45"/>
                  </a:lnTo>
                  <a:lnTo>
                    <a:pt x="1198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0" name="Google Shape;8080;p246"/>
            <p:cNvSpPr/>
            <p:nvPr/>
          </p:nvSpPr>
          <p:spPr>
            <a:xfrm>
              <a:off x="651675" y="2566225"/>
              <a:ext cx="432250" cy="1407500"/>
            </a:xfrm>
            <a:custGeom>
              <a:avLst/>
              <a:gdLst/>
              <a:ahLst/>
              <a:cxnLst/>
              <a:rect l="l" t="t" r="r" b="b"/>
              <a:pathLst>
                <a:path w="17290" h="56300" extrusionOk="0">
                  <a:moveTo>
                    <a:pt x="14745" y="1"/>
                  </a:moveTo>
                  <a:lnTo>
                    <a:pt x="14657" y="45"/>
                  </a:lnTo>
                  <a:lnTo>
                    <a:pt x="12112" y="1756"/>
                  </a:lnTo>
                  <a:lnTo>
                    <a:pt x="9479" y="2809"/>
                  </a:lnTo>
                  <a:lnTo>
                    <a:pt x="7548" y="3511"/>
                  </a:lnTo>
                  <a:lnTo>
                    <a:pt x="4345" y="4301"/>
                  </a:lnTo>
                  <a:lnTo>
                    <a:pt x="4301" y="4301"/>
                  </a:lnTo>
                  <a:lnTo>
                    <a:pt x="2765" y="5179"/>
                  </a:lnTo>
                  <a:lnTo>
                    <a:pt x="2722" y="5179"/>
                  </a:lnTo>
                  <a:lnTo>
                    <a:pt x="879" y="6539"/>
                  </a:lnTo>
                  <a:lnTo>
                    <a:pt x="879" y="6583"/>
                  </a:lnTo>
                  <a:lnTo>
                    <a:pt x="264" y="7153"/>
                  </a:lnTo>
                  <a:lnTo>
                    <a:pt x="220" y="7241"/>
                  </a:lnTo>
                  <a:lnTo>
                    <a:pt x="1" y="7987"/>
                  </a:lnTo>
                  <a:lnTo>
                    <a:pt x="1" y="8031"/>
                  </a:lnTo>
                  <a:lnTo>
                    <a:pt x="133" y="10093"/>
                  </a:lnTo>
                  <a:lnTo>
                    <a:pt x="133" y="10181"/>
                  </a:lnTo>
                  <a:lnTo>
                    <a:pt x="1317" y="12902"/>
                  </a:lnTo>
                  <a:lnTo>
                    <a:pt x="2327" y="16193"/>
                  </a:lnTo>
                  <a:lnTo>
                    <a:pt x="3160" y="20010"/>
                  </a:lnTo>
                  <a:lnTo>
                    <a:pt x="3599" y="22511"/>
                  </a:lnTo>
                  <a:lnTo>
                    <a:pt x="4740" y="27119"/>
                  </a:lnTo>
                  <a:lnTo>
                    <a:pt x="5398" y="30278"/>
                  </a:lnTo>
                  <a:lnTo>
                    <a:pt x="5705" y="32297"/>
                  </a:lnTo>
                  <a:lnTo>
                    <a:pt x="5662" y="34710"/>
                  </a:lnTo>
                  <a:lnTo>
                    <a:pt x="5749" y="35719"/>
                  </a:lnTo>
                  <a:lnTo>
                    <a:pt x="5749" y="35763"/>
                  </a:lnTo>
                  <a:lnTo>
                    <a:pt x="6671" y="37913"/>
                  </a:lnTo>
                  <a:lnTo>
                    <a:pt x="7768" y="40020"/>
                  </a:lnTo>
                  <a:lnTo>
                    <a:pt x="9172" y="42082"/>
                  </a:lnTo>
                  <a:lnTo>
                    <a:pt x="10445" y="44013"/>
                  </a:lnTo>
                  <a:lnTo>
                    <a:pt x="11761" y="45900"/>
                  </a:lnTo>
                  <a:lnTo>
                    <a:pt x="12726" y="47830"/>
                  </a:lnTo>
                  <a:lnTo>
                    <a:pt x="12726" y="47874"/>
                  </a:lnTo>
                  <a:lnTo>
                    <a:pt x="13999" y="49849"/>
                  </a:lnTo>
                  <a:lnTo>
                    <a:pt x="15315" y="51736"/>
                  </a:lnTo>
                  <a:lnTo>
                    <a:pt x="16632" y="53535"/>
                  </a:lnTo>
                  <a:lnTo>
                    <a:pt x="16939" y="54105"/>
                  </a:lnTo>
                  <a:lnTo>
                    <a:pt x="16939" y="54544"/>
                  </a:lnTo>
                  <a:lnTo>
                    <a:pt x="16325" y="55948"/>
                  </a:lnTo>
                  <a:lnTo>
                    <a:pt x="16325" y="55992"/>
                  </a:lnTo>
                  <a:lnTo>
                    <a:pt x="16281" y="56080"/>
                  </a:lnTo>
                  <a:lnTo>
                    <a:pt x="16281" y="56168"/>
                  </a:lnTo>
                  <a:lnTo>
                    <a:pt x="16325" y="56211"/>
                  </a:lnTo>
                  <a:lnTo>
                    <a:pt x="16368" y="56255"/>
                  </a:lnTo>
                  <a:lnTo>
                    <a:pt x="16412" y="56299"/>
                  </a:lnTo>
                  <a:lnTo>
                    <a:pt x="16456" y="56299"/>
                  </a:lnTo>
                  <a:lnTo>
                    <a:pt x="16544" y="56255"/>
                  </a:lnTo>
                  <a:lnTo>
                    <a:pt x="16632" y="56168"/>
                  </a:lnTo>
                  <a:lnTo>
                    <a:pt x="16632" y="56080"/>
                  </a:lnTo>
                  <a:lnTo>
                    <a:pt x="17246" y="54676"/>
                  </a:lnTo>
                  <a:lnTo>
                    <a:pt x="17290" y="54588"/>
                  </a:lnTo>
                  <a:lnTo>
                    <a:pt x="17290" y="54061"/>
                  </a:lnTo>
                  <a:lnTo>
                    <a:pt x="17290" y="53974"/>
                  </a:lnTo>
                  <a:lnTo>
                    <a:pt x="16895" y="53359"/>
                  </a:lnTo>
                  <a:lnTo>
                    <a:pt x="15579" y="51560"/>
                  </a:lnTo>
                  <a:lnTo>
                    <a:pt x="14306" y="49673"/>
                  </a:lnTo>
                  <a:lnTo>
                    <a:pt x="13033" y="47699"/>
                  </a:lnTo>
                  <a:lnTo>
                    <a:pt x="12068" y="45724"/>
                  </a:lnTo>
                  <a:lnTo>
                    <a:pt x="10752" y="43837"/>
                  </a:lnTo>
                  <a:lnTo>
                    <a:pt x="9435" y="41906"/>
                  </a:lnTo>
                  <a:lnTo>
                    <a:pt x="8075" y="39844"/>
                  </a:lnTo>
                  <a:lnTo>
                    <a:pt x="6978" y="37782"/>
                  </a:lnTo>
                  <a:lnTo>
                    <a:pt x="6100" y="35632"/>
                  </a:lnTo>
                  <a:lnTo>
                    <a:pt x="6013" y="34710"/>
                  </a:lnTo>
                  <a:lnTo>
                    <a:pt x="6056" y="32253"/>
                  </a:lnTo>
                  <a:lnTo>
                    <a:pt x="5749" y="30234"/>
                  </a:lnTo>
                  <a:lnTo>
                    <a:pt x="5091" y="27031"/>
                  </a:lnTo>
                  <a:lnTo>
                    <a:pt x="3950" y="22468"/>
                  </a:lnTo>
                  <a:lnTo>
                    <a:pt x="3468" y="19922"/>
                  </a:lnTo>
                  <a:lnTo>
                    <a:pt x="2678" y="16105"/>
                  </a:lnTo>
                  <a:lnTo>
                    <a:pt x="1668" y="12770"/>
                  </a:lnTo>
                  <a:lnTo>
                    <a:pt x="484" y="10049"/>
                  </a:lnTo>
                  <a:lnTo>
                    <a:pt x="352" y="8031"/>
                  </a:lnTo>
                  <a:lnTo>
                    <a:pt x="571" y="7373"/>
                  </a:lnTo>
                  <a:lnTo>
                    <a:pt x="1098" y="6802"/>
                  </a:lnTo>
                  <a:lnTo>
                    <a:pt x="2941" y="5486"/>
                  </a:lnTo>
                  <a:lnTo>
                    <a:pt x="4433" y="4652"/>
                  </a:lnTo>
                  <a:lnTo>
                    <a:pt x="7636" y="3818"/>
                  </a:lnTo>
                  <a:lnTo>
                    <a:pt x="9611" y="3160"/>
                  </a:lnTo>
                  <a:lnTo>
                    <a:pt x="12244" y="2063"/>
                  </a:lnTo>
                  <a:lnTo>
                    <a:pt x="12288" y="2019"/>
                  </a:lnTo>
                  <a:lnTo>
                    <a:pt x="14876" y="352"/>
                  </a:lnTo>
                  <a:lnTo>
                    <a:pt x="14920" y="308"/>
                  </a:lnTo>
                  <a:lnTo>
                    <a:pt x="14920" y="220"/>
                  </a:lnTo>
                  <a:lnTo>
                    <a:pt x="14920" y="176"/>
                  </a:lnTo>
                  <a:lnTo>
                    <a:pt x="14920" y="89"/>
                  </a:lnTo>
                  <a:lnTo>
                    <a:pt x="14876" y="45"/>
                  </a:lnTo>
                  <a:lnTo>
                    <a:pt x="1478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1" name="Google Shape;8081;p246"/>
            <p:cNvSpPr/>
            <p:nvPr/>
          </p:nvSpPr>
          <p:spPr>
            <a:xfrm>
              <a:off x="591350" y="2376450"/>
              <a:ext cx="593500" cy="1676250"/>
            </a:xfrm>
            <a:custGeom>
              <a:avLst/>
              <a:gdLst/>
              <a:ahLst/>
              <a:cxnLst/>
              <a:rect l="l" t="t" r="r" b="b"/>
              <a:pathLst>
                <a:path w="23740" h="67050" extrusionOk="0">
                  <a:moveTo>
                    <a:pt x="23477" y="0"/>
                  </a:moveTo>
                  <a:lnTo>
                    <a:pt x="19571" y="2370"/>
                  </a:lnTo>
                  <a:lnTo>
                    <a:pt x="17641" y="3730"/>
                  </a:lnTo>
                  <a:lnTo>
                    <a:pt x="15490" y="5222"/>
                  </a:lnTo>
                  <a:lnTo>
                    <a:pt x="13779" y="6363"/>
                  </a:lnTo>
                  <a:lnTo>
                    <a:pt x="11629" y="7285"/>
                  </a:lnTo>
                  <a:lnTo>
                    <a:pt x="8821" y="8338"/>
                  </a:lnTo>
                  <a:lnTo>
                    <a:pt x="7724" y="8777"/>
                  </a:lnTo>
                  <a:lnTo>
                    <a:pt x="6978" y="8908"/>
                  </a:lnTo>
                  <a:lnTo>
                    <a:pt x="6890" y="8952"/>
                  </a:lnTo>
                  <a:lnTo>
                    <a:pt x="3818" y="11541"/>
                  </a:lnTo>
                  <a:lnTo>
                    <a:pt x="2019" y="13121"/>
                  </a:lnTo>
                  <a:lnTo>
                    <a:pt x="2019" y="13165"/>
                  </a:lnTo>
                  <a:lnTo>
                    <a:pt x="703" y="14657"/>
                  </a:lnTo>
                  <a:lnTo>
                    <a:pt x="659" y="14700"/>
                  </a:lnTo>
                  <a:lnTo>
                    <a:pt x="88" y="15754"/>
                  </a:lnTo>
                  <a:lnTo>
                    <a:pt x="44" y="15797"/>
                  </a:lnTo>
                  <a:lnTo>
                    <a:pt x="1" y="16324"/>
                  </a:lnTo>
                  <a:lnTo>
                    <a:pt x="1" y="16412"/>
                  </a:lnTo>
                  <a:lnTo>
                    <a:pt x="1054" y="19176"/>
                  </a:lnTo>
                  <a:lnTo>
                    <a:pt x="1580" y="21282"/>
                  </a:lnTo>
                  <a:lnTo>
                    <a:pt x="2238" y="25100"/>
                  </a:lnTo>
                  <a:lnTo>
                    <a:pt x="2677" y="27513"/>
                  </a:lnTo>
                  <a:lnTo>
                    <a:pt x="3116" y="29795"/>
                  </a:lnTo>
                  <a:lnTo>
                    <a:pt x="3116" y="29839"/>
                  </a:lnTo>
                  <a:lnTo>
                    <a:pt x="4169" y="33174"/>
                  </a:lnTo>
                  <a:lnTo>
                    <a:pt x="5091" y="36114"/>
                  </a:lnTo>
                  <a:lnTo>
                    <a:pt x="5661" y="38878"/>
                  </a:lnTo>
                  <a:lnTo>
                    <a:pt x="5968" y="41029"/>
                  </a:lnTo>
                  <a:lnTo>
                    <a:pt x="5793" y="43837"/>
                  </a:lnTo>
                  <a:lnTo>
                    <a:pt x="5793" y="45899"/>
                  </a:lnTo>
                  <a:lnTo>
                    <a:pt x="5837" y="45899"/>
                  </a:lnTo>
                  <a:lnTo>
                    <a:pt x="6100" y="47918"/>
                  </a:lnTo>
                  <a:lnTo>
                    <a:pt x="6495" y="49761"/>
                  </a:lnTo>
                  <a:lnTo>
                    <a:pt x="6539" y="49805"/>
                  </a:lnTo>
                  <a:lnTo>
                    <a:pt x="7065" y="50902"/>
                  </a:lnTo>
                  <a:lnTo>
                    <a:pt x="7065" y="50946"/>
                  </a:lnTo>
                  <a:lnTo>
                    <a:pt x="8689" y="53271"/>
                  </a:lnTo>
                  <a:lnTo>
                    <a:pt x="9918" y="54939"/>
                  </a:lnTo>
                  <a:lnTo>
                    <a:pt x="12024" y="58230"/>
                  </a:lnTo>
                  <a:lnTo>
                    <a:pt x="13603" y="60292"/>
                  </a:lnTo>
                  <a:lnTo>
                    <a:pt x="15403" y="62837"/>
                  </a:lnTo>
                  <a:lnTo>
                    <a:pt x="16543" y="64768"/>
                  </a:lnTo>
                  <a:lnTo>
                    <a:pt x="16675" y="65426"/>
                  </a:lnTo>
                  <a:lnTo>
                    <a:pt x="16149" y="66786"/>
                  </a:lnTo>
                  <a:lnTo>
                    <a:pt x="16149" y="66874"/>
                  </a:lnTo>
                  <a:lnTo>
                    <a:pt x="16149" y="66918"/>
                  </a:lnTo>
                  <a:lnTo>
                    <a:pt x="16192" y="67006"/>
                  </a:lnTo>
                  <a:lnTo>
                    <a:pt x="16236" y="67050"/>
                  </a:lnTo>
                  <a:lnTo>
                    <a:pt x="16324" y="67050"/>
                  </a:lnTo>
                  <a:lnTo>
                    <a:pt x="16412" y="67006"/>
                  </a:lnTo>
                  <a:lnTo>
                    <a:pt x="16456" y="66918"/>
                  </a:lnTo>
                  <a:lnTo>
                    <a:pt x="17026" y="65470"/>
                  </a:lnTo>
                  <a:lnTo>
                    <a:pt x="17026" y="65382"/>
                  </a:lnTo>
                  <a:lnTo>
                    <a:pt x="16851" y="64680"/>
                  </a:lnTo>
                  <a:lnTo>
                    <a:pt x="16851" y="64636"/>
                  </a:lnTo>
                  <a:lnTo>
                    <a:pt x="15710" y="62662"/>
                  </a:lnTo>
                  <a:lnTo>
                    <a:pt x="15710" y="62618"/>
                  </a:lnTo>
                  <a:lnTo>
                    <a:pt x="13867" y="60073"/>
                  </a:lnTo>
                  <a:lnTo>
                    <a:pt x="12331" y="58010"/>
                  </a:lnTo>
                  <a:lnTo>
                    <a:pt x="10225" y="54719"/>
                  </a:lnTo>
                  <a:lnTo>
                    <a:pt x="8996" y="53052"/>
                  </a:lnTo>
                  <a:lnTo>
                    <a:pt x="7372" y="50770"/>
                  </a:lnTo>
                  <a:lnTo>
                    <a:pt x="6846" y="49673"/>
                  </a:lnTo>
                  <a:lnTo>
                    <a:pt x="6451" y="47830"/>
                  </a:lnTo>
                  <a:lnTo>
                    <a:pt x="6144" y="45855"/>
                  </a:lnTo>
                  <a:lnTo>
                    <a:pt x="6144" y="43837"/>
                  </a:lnTo>
                  <a:lnTo>
                    <a:pt x="6319" y="41029"/>
                  </a:lnTo>
                  <a:lnTo>
                    <a:pt x="6012" y="38835"/>
                  </a:lnTo>
                  <a:lnTo>
                    <a:pt x="5398" y="36026"/>
                  </a:lnTo>
                  <a:lnTo>
                    <a:pt x="4520" y="33086"/>
                  </a:lnTo>
                  <a:lnTo>
                    <a:pt x="3467" y="29751"/>
                  </a:lnTo>
                  <a:lnTo>
                    <a:pt x="3028" y="27470"/>
                  </a:lnTo>
                  <a:lnTo>
                    <a:pt x="2589" y="25056"/>
                  </a:lnTo>
                  <a:lnTo>
                    <a:pt x="1931" y="21195"/>
                  </a:lnTo>
                  <a:lnTo>
                    <a:pt x="1405" y="19088"/>
                  </a:lnTo>
                  <a:lnTo>
                    <a:pt x="1405" y="19045"/>
                  </a:lnTo>
                  <a:lnTo>
                    <a:pt x="352" y="16324"/>
                  </a:lnTo>
                  <a:lnTo>
                    <a:pt x="395" y="15885"/>
                  </a:lnTo>
                  <a:lnTo>
                    <a:pt x="966" y="14876"/>
                  </a:lnTo>
                  <a:lnTo>
                    <a:pt x="2282" y="13384"/>
                  </a:lnTo>
                  <a:lnTo>
                    <a:pt x="4038" y="11804"/>
                  </a:lnTo>
                  <a:lnTo>
                    <a:pt x="7109" y="9259"/>
                  </a:lnTo>
                  <a:lnTo>
                    <a:pt x="7811" y="9128"/>
                  </a:lnTo>
                  <a:lnTo>
                    <a:pt x="7855" y="9128"/>
                  </a:lnTo>
                  <a:lnTo>
                    <a:pt x="8952" y="8645"/>
                  </a:lnTo>
                  <a:lnTo>
                    <a:pt x="11761" y="7592"/>
                  </a:lnTo>
                  <a:lnTo>
                    <a:pt x="13911" y="6670"/>
                  </a:lnTo>
                  <a:lnTo>
                    <a:pt x="13955" y="6670"/>
                  </a:lnTo>
                  <a:lnTo>
                    <a:pt x="15666" y="5529"/>
                  </a:lnTo>
                  <a:lnTo>
                    <a:pt x="17816" y="3994"/>
                  </a:lnTo>
                  <a:lnTo>
                    <a:pt x="19747" y="2677"/>
                  </a:lnTo>
                  <a:lnTo>
                    <a:pt x="23652" y="308"/>
                  </a:lnTo>
                  <a:lnTo>
                    <a:pt x="23696" y="264"/>
                  </a:lnTo>
                  <a:lnTo>
                    <a:pt x="23696" y="220"/>
                  </a:lnTo>
                  <a:lnTo>
                    <a:pt x="23740" y="132"/>
                  </a:lnTo>
                  <a:lnTo>
                    <a:pt x="23696" y="88"/>
                  </a:lnTo>
                  <a:lnTo>
                    <a:pt x="2365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2" name="Google Shape;8082;p246"/>
            <p:cNvSpPr/>
            <p:nvPr/>
          </p:nvSpPr>
          <p:spPr>
            <a:xfrm>
              <a:off x="576000" y="2354500"/>
              <a:ext cx="578150" cy="1726725"/>
            </a:xfrm>
            <a:custGeom>
              <a:avLst/>
              <a:gdLst/>
              <a:ahLst/>
              <a:cxnLst/>
              <a:rect l="l" t="t" r="r" b="b"/>
              <a:pathLst>
                <a:path w="23126" h="69069" extrusionOk="0">
                  <a:moveTo>
                    <a:pt x="22862" y="1"/>
                  </a:moveTo>
                  <a:lnTo>
                    <a:pt x="19176" y="2239"/>
                  </a:lnTo>
                  <a:lnTo>
                    <a:pt x="17421" y="3467"/>
                  </a:lnTo>
                  <a:lnTo>
                    <a:pt x="15271" y="4872"/>
                  </a:lnTo>
                  <a:lnTo>
                    <a:pt x="13691" y="5925"/>
                  </a:lnTo>
                  <a:lnTo>
                    <a:pt x="10970" y="7066"/>
                  </a:lnTo>
                  <a:lnTo>
                    <a:pt x="7328" y="8777"/>
                  </a:lnTo>
                  <a:lnTo>
                    <a:pt x="6056" y="9655"/>
                  </a:lnTo>
                  <a:lnTo>
                    <a:pt x="6012" y="9655"/>
                  </a:lnTo>
                  <a:lnTo>
                    <a:pt x="3642" y="11980"/>
                  </a:lnTo>
                  <a:lnTo>
                    <a:pt x="1755" y="13823"/>
                  </a:lnTo>
                  <a:lnTo>
                    <a:pt x="922" y="14789"/>
                  </a:lnTo>
                  <a:lnTo>
                    <a:pt x="922" y="14832"/>
                  </a:lnTo>
                  <a:lnTo>
                    <a:pt x="307" y="16280"/>
                  </a:lnTo>
                  <a:lnTo>
                    <a:pt x="0" y="17772"/>
                  </a:lnTo>
                  <a:lnTo>
                    <a:pt x="0" y="17860"/>
                  </a:lnTo>
                  <a:lnTo>
                    <a:pt x="395" y="19923"/>
                  </a:lnTo>
                  <a:lnTo>
                    <a:pt x="1053" y="24003"/>
                  </a:lnTo>
                  <a:lnTo>
                    <a:pt x="1580" y="27119"/>
                  </a:lnTo>
                  <a:lnTo>
                    <a:pt x="2238" y="30147"/>
                  </a:lnTo>
                  <a:lnTo>
                    <a:pt x="2896" y="32560"/>
                  </a:lnTo>
                  <a:lnTo>
                    <a:pt x="4213" y="36158"/>
                  </a:lnTo>
                  <a:lnTo>
                    <a:pt x="4959" y="39098"/>
                  </a:lnTo>
                  <a:lnTo>
                    <a:pt x="5441" y="41775"/>
                  </a:lnTo>
                  <a:lnTo>
                    <a:pt x="5310" y="45987"/>
                  </a:lnTo>
                  <a:lnTo>
                    <a:pt x="5485" y="47787"/>
                  </a:lnTo>
                  <a:lnTo>
                    <a:pt x="6012" y="50332"/>
                  </a:lnTo>
                  <a:lnTo>
                    <a:pt x="6538" y="53315"/>
                  </a:lnTo>
                  <a:lnTo>
                    <a:pt x="6889" y="54632"/>
                  </a:lnTo>
                  <a:lnTo>
                    <a:pt x="6933" y="54676"/>
                  </a:lnTo>
                  <a:lnTo>
                    <a:pt x="8513" y="56650"/>
                  </a:lnTo>
                  <a:lnTo>
                    <a:pt x="14261" y="64637"/>
                  </a:lnTo>
                  <a:lnTo>
                    <a:pt x="15753" y="66962"/>
                  </a:lnTo>
                  <a:lnTo>
                    <a:pt x="16017" y="67577"/>
                  </a:lnTo>
                  <a:lnTo>
                    <a:pt x="15753" y="68849"/>
                  </a:lnTo>
                  <a:lnTo>
                    <a:pt x="15753" y="68937"/>
                  </a:lnTo>
                  <a:lnTo>
                    <a:pt x="15797" y="68981"/>
                  </a:lnTo>
                  <a:lnTo>
                    <a:pt x="15841" y="69025"/>
                  </a:lnTo>
                  <a:lnTo>
                    <a:pt x="15885" y="69069"/>
                  </a:lnTo>
                  <a:lnTo>
                    <a:pt x="15929" y="69069"/>
                  </a:lnTo>
                  <a:lnTo>
                    <a:pt x="16060" y="69025"/>
                  </a:lnTo>
                  <a:lnTo>
                    <a:pt x="16104" y="68937"/>
                  </a:lnTo>
                  <a:lnTo>
                    <a:pt x="16368" y="67577"/>
                  </a:lnTo>
                  <a:lnTo>
                    <a:pt x="16368" y="67489"/>
                  </a:lnTo>
                  <a:lnTo>
                    <a:pt x="16060" y="66787"/>
                  </a:lnTo>
                  <a:lnTo>
                    <a:pt x="14525" y="64461"/>
                  </a:lnTo>
                  <a:lnTo>
                    <a:pt x="8820" y="56431"/>
                  </a:lnTo>
                  <a:lnTo>
                    <a:pt x="7197" y="54500"/>
                  </a:lnTo>
                  <a:lnTo>
                    <a:pt x="6889" y="53228"/>
                  </a:lnTo>
                  <a:lnTo>
                    <a:pt x="6363" y="50244"/>
                  </a:lnTo>
                  <a:lnTo>
                    <a:pt x="5836" y="47743"/>
                  </a:lnTo>
                  <a:lnTo>
                    <a:pt x="5661" y="45987"/>
                  </a:lnTo>
                  <a:lnTo>
                    <a:pt x="5792" y="41775"/>
                  </a:lnTo>
                  <a:lnTo>
                    <a:pt x="5792" y="41731"/>
                  </a:lnTo>
                  <a:lnTo>
                    <a:pt x="5310" y="39054"/>
                  </a:lnTo>
                  <a:lnTo>
                    <a:pt x="4520" y="36071"/>
                  </a:lnTo>
                  <a:lnTo>
                    <a:pt x="3247" y="32472"/>
                  </a:lnTo>
                  <a:lnTo>
                    <a:pt x="2545" y="30059"/>
                  </a:lnTo>
                  <a:lnTo>
                    <a:pt x="1931" y="27031"/>
                  </a:lnTo>
                  <a:lnTo>
                    <a:pt x="1404" y="23960"/>
                  </a:lnTo>
                  <a:lnTo>
                    <a:pt x="746" y="19879"/>
                  </a:lnTo>
                  <a:lnTo>
                    <a:pt x="351" y="17816"/>
                  </a:lnTo>
                  <a:lnTo>
                    <a:pt x="615" y="16368"/>
                  </a:lnTo>
                  <a:lnTo>
                    <a:pt x="1229" y="15008"/>
                  </a:lnTo>
                  <a:lnTo>
                    <a:pt x="2019" y="14043"/>
                  </a:lnTo>
                  <a:lnTo>
                    <a:pt x="3906" y="12243"/>
                  </a:lnTo>
                  <a:lnTo>
                    <a:pt x="6275" y="9918"/>
                  </a:lnTo>
                  <a:lnTo>
                    <a:pt x="7504" y="9084"/>
                  </a:lnTo>
                  <a:lnTo>
                    <a:pt x="11146" y="7373"/>
                  </a:lnTo>
                  <a:lnTo>
                    <a:pt x="13823" y="6232"/>
                  </a:lnTo>
                  <a:lnTo>
                    <a:pt x="13866" y="6232"/>
                  </a:lnTo>
                  <a:lnTo>
                    <a:pt x="17596" y="3731"/>
                  </a:lnTo>
                  <a:lnTo>
                    <a:pt x="19395" y="2546"/>
                  </a:lnTo>
                  <a:lnTo>
                    <a:pt x="23037" y="308"/>
                  </a:lnTo>
                  <a:lnTo>
                    <a:pt x="23081" y="264"/>
                  </a:lnTo>
                  <a:lnTo>
                    <a:pt x="23125" y="220"/>
                  </a:lnTo>
                  <a:lnTo>
                    <a:pt x="23125" y="133"/>
                  </a:lnTo>
                  <a:lnTo>
                    <a:pt x="23081" y="89"/>
                  </a:lnTo>
                  <a:lnTo>
                    <a:pt x="2303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3" name="Google Shape;8083;p246"/>
            <p:cNvSpPr/>
            <p:nvPr/>
          </p:nvSpPr>
          <p:spPr>
            <a:xfrm>
              <a:off x="549675" y="2291975"/>
              <a:ext cx="648350" cy="1851775"/>
            </a:xfrm>
            <a:custGeom>
              <a:avLst/>
              <a:gdLst/>
              <a:ahLst/>
              <a:cxnLst/>
              <a:rect l="l" t="t" r="r" b="b"/>
              <a:pathLst>
                <a:path w="25934" h="74071" extrusionOk="0">
                  <a:moveTo>
                    <a:pt x="25758" y="1"/>
                  </a:moveTo>
                  <a:lnTo>
                    <a:pt x="25714" y="45"/>
                  </a:lnTo>
                  <a:lnTo>
                    <a:pt x="23608" y="1185"/>
                  </a:lnTo>
                  <a:lnTo>
                    <a:pt x="19922" y="3336"/>
                  </a:lnTo>
                  <a:lnTo>
                    <a:pt x="18079" y="4476"/>
                  </a:lnTo>
                  <a:lnTo>
                    <a:pt x="15534" y="6188"/>
                  </a:lnTo>
                  <a:lnTo>
                    <a:pt x="14042" y="7153"/>
                  </a:lnTo>
                  <a:lnTo>
                    <a:pt x="11585" y="8250"/>
                  </a:lnTo>
                  <a:lnTo>
                    <a:pt x="10268" y="9084"/>
                  </a:lnTo>
                  <a:lnTo>
                    <a:pt x="6845" y="11190"/>
                  </a:lnTo>
                  <a:lnTo>
                    <a:pt x="6802" y="11190"/>
                  </a:lnTo>
                  <a:lnTo>
                    <a:pt x="4213" y="13823"/>
                  </a:lnTo>
                  <a:lnTo>
                    <a:pt x="2326" y="15622"/>
                  </a:lnTo>
                  <a:lnTo>
                    <a:pt x="2326" y="15666"/>
                  </a:lnTo>
                  <a:lnTo>
                    <a:pt x="1624" y="16500"/>
                  </a:lnTo>
                  <a:lnTo>
                    <a:pt x="1580" y="16544"/>
                  </a:lnTo>
                  <a:lnTo>
                    <a:pt x="702" y="19220"/>
                  </a:lnTo>
                  <a:lnTo>
                    <a:pt x="88" y="20975"/>
                  </a:lnTo>
                  <a:lnTo>
                    <a:pt x="88" y="21019"/>
                  </a:lnTo>
                  <a:lnTo>
                    <a:pt x="0" y="22336"/>
                  </a:lnTo>
                  <a:lnTo>
                    <a:pt x="44" y="22380"/>
                  </a:lnTo>
                  <a:lnTo>
                    <a:pt x="614" y="26417"/>
                  </a:lnTo>
                  <a:lnTo>
                    <a:pt x="878" y="28128"/>
                  </a:lnTo>
                  <a:lnTo>
                    <a:pt x="1185" y="29708"/>
                  </a:lnTo>
                  <a:lnTo>
                    <a:pt x="1492" y="31287"/>
                  </a:lnTo>
                  <a:lnTo>
                    <a:pt x="1931" y="32823"/>
                  </a:lnTo>
                  <a:lnTo>
                    <a:pt x="2370" y="34359"/>
                  </a:lnTo>
                  <a:lnTo>
                    <a:pt x="2896" y="35983"/>
                  </a:lnTo>
                  <a:lnTo>
                    <a:pt x="3467" y="37606"/>
                  </a:lnTo>
                  <a:lnTo>
                    <a:pt x="4125" y="39361"/>
                  </a:lnTo>
                  <a:lnTo>
                    <a:pt x="5002" y="42257"/>
                  </a:lnTo>
                  <a:lnTo>
                    <a:pt x="5310" y="44100"/>
                  </a:lnTo>
                  <a:lnTo>
                    <a:pt x="5397" y="45329"/>
                  </a:lnTo>
                  <a:lnTo>
                    <a:pt x="5310" y="47830"/>
                  </a:lnTo>
                  <a:lnTo>
                    <a:pt x="5353" y="49366"/>
                  </a:lnTo>
                  <a:lnTo>
                    <a:pt x="5924" y="52218"/>
                  </a:lnTo>
                  <a:lnTo>
                    <a:pt x="6407" y="54939"/>
                  </a:lnTo>
                  <a:lnTo>
                    <a:pt x="6451" y="57528"/>
                  </a:lnTo>
                  <a:lnTo>
                    <a:pt x="6319" y="59853"/>
                  </a:lnTo>
                  <a:lnTo>
                    <a:pt x="6319" y="59897"/>
                  </a:lnTo>
                  <a:lnTo>
                    <a:pt x="6451" y="60731"/>
                  </a:lnTo>
                  <a:lnTo>
                    <a:pt x="6494" y="60819"/>
                  </a:lnTo>
                  <a:lnTo>
                    <a:pt x="7942" y="62399"/>
                  </a:lnTo>
                  <a:lnTo>
                    <a:pt x="10224" y="65295"/>
                  </a:lnTo>
                  <a:lnTo>
                    <a:pt x="12111" y="67796"/>
                  </a:lnTo>
                  <a:lnTo>
                    <a:pt x="13076" y="69024"/>
                  </a:lnTo>
                  <a:lnTo>
                    <a:pt x="13120" y="69024"/>
                  </a:lnTo>
                  <a:lnTo>
                    <a:pt x="15841" y="71657"/>
                  </a:lnTo>
                  <a:lnTo>
                    <a:pt x="16060" y="71964"/>
                  </a:lnTo>
                  <a:lnTo>
                    <a:pt x="15973" y="73895"/>
                  </a:lnTo>
                  <a:lnTo>
                    <a:pt x="15973" y="73983"/>
                  </a:lnTo>
                  <a:lnTo>
                    <a:pt x="16016" y="74027"/>
                  </a:lnTo>
                  <a:lnTo>
                    <a:pt x="16060" y="74071"/>
                  </a:lnTo>
                  <a:lnTo>
                    <a:pt x="16236" y="74071"/>
                  </a:lnTo>
                  <a:lnTo>
                    <a:pt x="16280" y="74027"/>
                  </a:lnTo>
                  <a:lnTo>
                    <a:pt x="16324" y="73983"/>
                  </a:lnTo>
                  <a:lnTo>
                    <a:pt x="16324" y="73895"/>
                  </a:lnTo>
                  <a:lnTo>
                    <a:pt x="16411" y="71921"/>
                  </a:lnTo>
                  <a:lnTo>
                    <a:pt x="16368" y="71789"/>
                  </a:lnTo>
                  <a:lnTo>
                    <a:pt x="16148" y="71438"/>
                  </a:lnTo>
                  <a:lnTo>
                    <a:pt x="16104" y="71394"/>
                  </a:lnTo>
                  <a:lnTo>
                    <a:pt x="13340" y="68761"/>
                  </a:lnTo>
                  <a:lnTo>
                    <a:pt x="12374" y="67576"/>
                  </a:lnTo>
                  <a:lnTo>
                    <a:pt x="10488" y="65075"/>
                  </a:lnTo>
                  <a:lnTo>
                    <a:pt x="8206" y="62179"/>
                  </a:lnTo>
                  <a:lnTo>
                    <a:pt x="6802" y="60643"/>
                  </a:lnTo>
                  <a:lnTo>
                    <a:pt x="6670" y="59853"/>
                  </a:lnTo>
                  <a:lnTo>
                    <a:pt x="6802" y="57528"/>
                  </a:lnTo>
                  <a:lnTo>
                    <a:pt x="6758" y="54939"/>
                  </a:lnTo>
                  <a:lnTo>
                    <a:pt x="6758" y="54895"/>
                  </a:lnTo>
                  <a:lnTo>
                    <a:pt x="6275" y="52131"/>
                  </a:lnTo>
                  <a:lnTo>
                    <a:pt x="5705" y="49322"/>
                  </a:lnTo>
                  <a:lnTo>
                    <a:pt x="5661" y="47830"/>
                  </a:lnTo>
                  <a:lnTo>
                    <a:pt x="5748" y="45373"/>
                  </a:lnTo>
                  <a:lnTo>
                    <a:pt x="5748" y="45329"/>
                  </a:lnTo>
                  <a:lnTo>
                    <a:pt x="5661" y="44057"/>
                  </a:lnTo>
                  <a:lnTo>
                    <a:pt x="5661" y="44013"/>
                  </a:lnTo>
                  <a:lnTo>
                    <a:pt x="5310" y="42214"/>
                  </a:lnTo>
                  <a:lnTo>
                    <a:pt x="4476" y="39230"/>
                  </a:lnTo>
                  <a:lnTo>
                    <a:pt x="3818" y="37518"/>
                  </a:lnTo>
                  <a:lnTo>
                    <a:pt x="3203" y="35851"/>
                  </a:lnTo>
                  <a:lnTo>
                    <a:pt x="2721" y="34271"/>
                  </a:lnTo>
                  <a:lnTo>
                    <a:pt x="2238" y="32735"/>
                  </a:lnTo>
                  <a:lnTo>
                    <a:pt x="1843" y="31200"/>
                  </a:lnTo>
                  <a:lnTo>
                    <a:pt x="1492" y="29664"/>
                  </a:lnTo>
                  <a:lnTo>
                    <a:pt x="1229" y="28040"/>
                  </a:lnTo>
                  <a:lnTo>
                    <a:pt x="922" y="26373"/>
                  </a:lnTo>
                  <a:lnTo>
                    <a:pt x="351" y="22336"/>
                  </a:lnTo>
                  <a:lnTo>
                    <a:pt x="439" y="21063"/>
                  </a:lnTo>
                  <a:lnTo>
                    <a:pt x="1053" y="19308"/>
                  </a:lnTo>
                  <a:lnTo>
                    <a:pt x="1887" y="16719"/>
                  </a:lnTo>
                  <a:lnTo>
                    <a:pt x="2589" y="15885"/>
                  </a:lnTo>
                  <a:lnTo>
                    <a:pt x="4476" y="14086"/>
                  </a:lnTo>
                  <a:lnTo>
                    <a:pt x="7021" y="11453"/>
                  </a:lnTo>
                  <a:lnTo>
                    <a:pt x="10488" y="9347"/>
                  </a:lnTo>
                  <a:lnTo>
                    <a:pt x="11760" y="8557"/>
                  </a:lnTo>
                  <a:lnTo>
                    <a:pt x="14217" y="7460"/>
                  </a:lnTo>
                  <a:lnTo>
                    <a:pt x="14217" y="7416"/>
                  </a:lnTo>
                  <a:lnTo>
                    <a:pt x="15709" y="6451"/>
                  </a:lnTo>
                  <a:lnTo>
                    <a:pt x="18254" y="4784"/>
                  </a:lnTo>
                  <a:lnTo>
                    <a:pt x="20097" y="3599"/>
                  </a:lnTo>
                  <a:lnTo>
                    <a:pt x="23783" y="1493"/>
                  </a:lnTo>
                  <a:lnTo>
                    <a:pt x="25846" y="352"/>
                  </a:lnTo>
                  <a:lnTo>
                    <a:pt x="25933" y="308"/>
                  </a:lnTo>
                  <a:lnTo>
                    <a:pt x="25933" y="220"/>
                  </a:lnTo>
                  <a:lnTo>
                    <a:pt x="25933" y="176"/>
                  </a:lnTo>
                  <a:lnTo>
                    <a:pt x="25933" y="88"/>
                  </a:lnTo>
                  <a:lnTo>
                    <a:pt x="25890" y="45"/>
                  </a:lnTo>
                  <a:lnTo>
                    <a:pt x="2584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4" name="Google Shape;8084;p246"/>
            <p:cNvSpPr/>
            <p:nvPr/>
          </p:nvSpPr>
          <p:spPr>
            <a:xfrm>
              <a:off x="520050" y="2414850"/>
              <a:ext cx="434425" cy="1781550"/>
            </a:xfrm>
            <a:custGeom>
              <a:avLst/>
              <a:gdLst/>
              <a:ahLst/>
              <a:cxnLst/>
              <a:rect l="l" t="t" r="r" b="b"/>
              <a:pathLst>
                <a:path w="17377" h="71262" extrusionOk="0">
                  <a:moveTo>
                    <a:pt x="15973" y="0"/>
                  </a:moveTo>
                  <a:lnTo>
                    <a:pt x="15885" y="44"/>
                  </a:lnTo>
                  <a:lnTo>
                    <a:pt x="14174" y="1097"/>
                  </a:lnTo>
                  <a:lnTo>
                    <a:pt x="10970" y="3028"/>
                  </a:lnTo>
                  <a:lnTo>
                    <a:pt x="8952" y="4344"/>
                  </a:lnTo>
                  <a:lnTo>
                    <a:pt x="6890" y="5880"/>
                  </a:lnTo>
                  <a:lnTo>
                    <a:pt x="6846" y="5924"/>
                  </a:lnTo>
                  <a:lnTo>
                    <a:pt x="5705" y="7328"/>
                  </a:lnTo>
                  <a:lnTo>
                    <a:pt x="3028" y="10093"/>
                  </a:lnTo>
                  <a:lnTo>
                    <a:pt x="2501" y="10707"/>
                  </a:lnTo>
                  <a:lnTo>
                    <a:pt x="2458" y="10751"/>
                  </a:lnTo>
                  <a:lnTo>
                    <a:pt x="1229" y="13691"/>
                  </a:lnTo>
                  <a:lnTo>
                    <a:pt x="264" y="16324"/>
                  </a:lnTo>
                  <a:lnTo>
                    <a:pt x="0" y="17552"/>
                  </a:lnTo>
                  <a:lnTo>
                    <a:pt x="0" y="17596"/>
                  </a:lnTo>
                  <a:lnTo>
                    <a:pt x="0" y="18825"/>
                  </a:lnTo>
                  <a:lnTo>
                    <a:pt x="0" y="18869"/>
                  </a:lnTo>
                  <a:lnTo>
                    <a:pt x="483" y="22686"/>
                  </a:lnTo>
                  <a:lnTo>
                    <a:pt x="966" y="25319"/>
                  </a:lnTo>
                  <a:lnTo>
                    <a:pt x="1624" y="28040"/>
                  </a:lnTo>
                  <a:lnTo>
                    <a:pt x="2545" y="30673"/>
                  </a:lnTo>
                  <a:lnTo>
                    <a:pt x="4257" y="35105"/>
                  </a:lnTo>
                  <a:lnTo>
                    <a:pt x="4827" y="36772"/>
                  </a:lnTo>
                  <a:lnTo>
                    <a:pt x="5310" y="38922"/>
                  </a:lnTo>
                  <a:lnTo>
                    <a:pt x="5529" y="40370"/>
                  </a:lnTo>
                  <a:lnTo>
                    <a:pt x="5398" y="42827"/>
                  </a:lnTo>
                  <a:lnTo>
                    <a:pt x="5441" y="44188"/>
                  </a:lnTo>
                  <a:lnTo>
                    <a:pt x="5441" y="44232"/>
                  </a:lnTo>
                  <a:lnTo>
                    <a:pt x="5924" y="46689"/>
                  </a:lnTo>
                  <a:lnTo>
                    <a:pt x="6319" y="49058"/>
                  </a:lnTo>
                  <a:lnTo>
                    <a:pt x="6407" y="51340"/>
                  </a:lnTo>
                  <a:lnTo>
                    <a:pt x="6231" y="54544"/>
                  </a:lnTo>
                  <a:lnTo>
                    <a:pt x="6144" y="56825"/>
                  </a:lnTo>
                  <a:lnTo>
                    <a:pt x="6144" y="58405"/>
                  </a:lnTo>
                  <a:lnTo>
                    <a:pt x="6144" y="58449"/>
                  </a:lnTo>
                  <a:lnTo>
                    <a:pt x="6407" y="59283"/>
                  </a:lnTo>
                  <a:lnTo>
                    <a:pt x="6451" y="59326"/>
                  </a:lnTo>
                  <a:lnTo>
                    <a:pt x="7899" y="61257"/>
                  </a:lnTo>
                  <a:lnTo>
                    <a:pt x="10005" y="63583"/>
                  </a:lnTo>
                  <a:lnTo>
                    <a:pt x="10005" y="63627"/>
                  </a:lnTo>
                  <a:lnTo>
                    <a:pt x="13603" y="66655"/>
                  </a:lnTo>
                  <a:lnTo>
                    <a:pt x="15490" y="68234"/>
                  </a:lnTo>
                  <a:lnTo>
                    <a:pt x="16412" y="69112"/>
                  </a:lnTo>
                  <a:lnTo>
                    <a:pt x="16631" y="69463"/>
                  </a:lnTo>
                  <a:lnTo>
                    <a:pt x="16675" y="70121"/>
                  </a:lnTo>
                  <a:lnTo>
                    <a:pt x="16675" y="70165"/>
                  </a:lnTo>
                  <a:lnTo>
                    <a:pt x="17026" y="71174"/>
                  </a:lnTo>
                  <a:lnTo>
                    <a:pt x="17114" y="71262"/>
                  </a:lnTo>
                  <a:lnTo>
                    <a:pt x="17245" y="71262"/>
                  </a:lnTo>
                  <a:lnTo>
                    <a:pt x="17333" y="71218"/>
                  </a:lnTo>
                  <a:lnTo>
                    <a:pt x="17377" y="71174"/>
                  </a:lnTo>
                  <a:lnTo>
                    <a:pt x="17377" y="71130"/>
                  </a:lnTo>
                  <a:lnTo>
                    <a:pt x="17377" y="71043"/>
                  </a:lnTo>
                  <a:lnTo>
                    <a:pt x="17026" y="70077"/>
                  </a:lnTo>
                  <a:lnTo>
                    <a:pt x="16982" y="69375"/>
                  </a:lnTo>
                  <a:lnTo>
                    <a:pt x="16938" y="69287"/>
                  </a:lnTo>
                  <a:lnTo>
                    <a:pt x="16719" y="68892"/>
                  </a:lnTo>
                  <a:lnTo>
                    <a:pt x="16675" y="68849"/>
                  </a:lnTo>
                  <a:lnTo>
                    <a:pt x="15753" y="67971"/>
                  </a:lnTo>
                  <a:lnTo>
                    <a:pt x="13823" y="66391"/>
                  </a:lnTo>
                  <a:lnTo>
                    <a:pt x="10268" y="63363"/>
                  </a:lnTo>
                  <a:lnTo>
                    <a:pt x="8162" y="61038"/>
                  </a:lnTo>
                  <a:lnTo>
                    <a:pt x="6714" y="59151"/>
                  </a:lnTo>
                  <a:lnTo>
                    <a:pt x="6495" y="58405"/>
                  </a:lnTo>
                  <a:lnTo>
                    <a:pt x="6495" y="56825"/>
                  </a:lnTo>
                  <a:lnTo>
                    <a:pt x="6582" y="54587"/>
                  </a:lnTo>
                  <a:lnTo>
                    <a:pt x="6758" y="51340"/>
                  </a:lnTo>
                  <a:lnTo>
                    <a:pt x="6670" y="49058"/>
                  </a:lnTo>
                  <a:lnTo>
                    <a:pt x="6670" y="49015"/>
                  </a:lnTo>
                  <a:lnTo>
                    <a:pt x="6275" y="46601"/>
                  </a:lnTo>
                  <a:lnTo>
                    <a:pt x="5793" y="44144"/>
                  </a:lnTo>
                  <a:lnTo>
                    <a:pt x="5749" y="42827"/>
                  </a:lnTo>
                  <a:lnTo>
                    <a:pt x="5880" y="40370"/>
                  </a:lnTo>
                  <a:lnTo>
                    <a:pt x="5880" y="40326"/>
                  </a:lnTo>
                  <a:lnTo>
                    <a:pt x="5661" y="38878"/>
                  </a:lnTo>
                  <a:lnTo>
                    <a:pt x="5134" y="36684"/>
                  </a:lnTo>
                  <a:lnTo>
                    <a:pt x="5134" y="36640"/>
                  </a:lnTo>
                  <a:lnTo>
                    <a:pt x="4564" y="35017"/>
                  </a:lnTo>
                  <a:lnTo>
                    <a:pt x="2853" y="30541"/>
                  </a:lnTo>
                  <a:lnTo>
                    <a:pt x="1931" y="27952"/>
                  </a:lnTo>
                  <a:lnTo>
                    <a:pt x="1317" y="25231"/>
                  </a:lnTo>
                  <a:lnTo>
                    <a:pt x="790" y="22643"/>
                  </a:lnTo>
                  <a:lnTo>
                    <a:pt x="351" y="18825"/>
                  </a:lnTo>
                  <a:lnTo>
                    <a:pt x="351" y="17596"/>
                  </a:lnTo>
                  <a:lnTo>
                    <a:pt x="615" y="16412"/>
                  </a:lnTo>
                  <a:lnTo>
                    <a:pt x="1580" y="13823"/>
                  </a:lnTo>
                  <a:lnTo>
                    <a:pt x="2765" y="10926"/>
                  </a:lnTo>
                  <a:lnTo>
                    <a:pt x="3291" y="10312"/>
                  </a:lnTo>
                  <a:lnTo>
                    <a:pt x="5968" y="7548"/>
                  </a:lnTo>
                  <a:lnTo>
                    <a:pt x="7109" y="6144"/>
                  </a:lnTo>
                  <a:lnTo>
                    <a:pt x="9171" y="4608"/>
                  </a:lnTo>
                  <a:lnTo>
                    <a:pt x="11146" y="3335"/>
                  </a:lnTo>
                  <a:lnTo>
                    <a:pt x="14349" y="1404"/>
                  </a:lnTo>
                  <a:lnTo>
                    <a:pt x="16104" y="351"/>
                  </a:lnTo>
                  <a:lnTo>
                    <a:pt x="16148" y="307"/>
                  </a:lnTo>
                  <a:lnTo>
                    <a:pt x="16148" y="220"/>
                  </a:lnTo>
                  <a:lnTo>
                    <a:pt x="16148" y="176"/>
                  </a:lnTo>
                  <a:lnTo>
                    <a:pt x="16148" y="88"/>
                  </a:lnTo>
                  <a:lnTo>
                    <a:pt x="16104" y="44"/>
                  </a:lnTo>
                  <a:lnTo>
                    <a:pt x="16017" y="44"/>
                  </a:lnTo>
                  <a:lnTo>
                    <a:pt x="1597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5" name="Google Shape;8085;p246"/>
            <p:cNvSpPr/>
            <p:nvPr/>
          </p:nvSpPr>
          <p:spPr>
            <a:xfrm>
              <a:off x="1580850" y="2421425"/>
              <a:ext cx="400450" cy="236975"/>
            </a:xfrm>
            <a:custGeom>
              <a:avLst/>
              <a:gdLst/>
              <a:ahLst/>
              <a:cxnLst/>
              <a:rect l="l" t="t" r="r" b="b"/>
              <a:pathLst>
                <a:path w="16018" h="9479" extrusionOk="0">
                  <a:moveTo>
                    <a:pt x="15798" y="1"/>
                  </a:moveTo>
                  <a:lnTo>
                    <a:pt x="15754" y="44"/>
                  </a:lnTo>
                  <a:lnTo>
                    <a:pt x="9567" y="3818"/>
                  </a:lnTo>
                  <a:lnTo>
                    <a:pt x="7329" y="5222"/>
                  </a:lnTo>
                  <a:lnTo>
                    <a:pt x="5486" y="6100"/>
                  </a:lnTo>
                  <a:lnTo>
                    <a:pt x="3818" y="7065"/>
                  </a:lnTo>
                  <a:lnTo>
                    <a:pt x="89" y="9172"/>
                  </a:lnTo>
                  <a:lnTo>
                    <a:pt x="1" y="9215"/>
                  </a:lnTo>
                  <a:lnTo>
                    <a:pt x="1" y="9259"/>
                  </a:lnTo>
                  <a:lnTo>
                    <a:pt x="1" y="9303"/>
                  </a:lnTo>
                  <a:lnTo>
                    <a:pt x="1" y="9391"/>
                  </a:lnTo>
                  <a:lnTo>
                    <a:pt x="89" y="9435"/>
                  </a:lnTo>
                  <a:lnTo>
                    <a:pt x="176" y="9479"/>
                  </a:lnTo>
                  <a:lnTo>
                    <a:pt x="220" y="9479"/>
                  </a:lnTo>
                  <a:lnTo>
                    <a:pt x="3994" y="7372"/>
                  </a:lnTo>
                  <a:lnTo>
                    <a:pt x="5617" y="6407"/>
                  </a:lnTo>
                  <a:lnTo>
                    <a:pt x="7504" y="5529"/>
                  </a:lnTo>
                  <a:lnTo>
                    <a:pt x="9742" y="4081"/>
                  </a:lnTo>
                  <a:lnTo>
                    <a:pt x="15929" y="352"/>
                  </a:lnTo>
                  <a:lnTo>
                    <a:pt x="15973" y="308"/>
                  </a:lnTo>
                  <a:lnTo>
                    <a:pt x="16017" y="220"/>
                  </a:lnTo>
                  <a:lnTo>
                    <a:pt x="16017" y="176"/>
                  </a:lnTo>
                  <a:lnTo>
                    <a:pt x="15973" y="88"/>
                  </a:lnTo>
                  <a:lnTo>
                    <a:pt x="15929" y="44"/>
                  </a:lnTo>
                  <a:lnTo>
                    <a:pt x="15886" y="44"/>
                  </a:lnTo>
                  <a:lnTo>
                    <a:pt x="1579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6" name="Google Shape;8086;p246"/>
            <p:cNvSpPr/>
            <p:nvPr/>
          </p:nvSpPr>
          <p:spPr>
            <a:xfrm>
              <a:off x="1302225" y="2397300"/>
              <a:ext cx="651650" cy="660425"/>
            </a:xfrm>
            <a:custGeom>
              <a:avLst/>
              <a:gdLst/>
              <a:ahLst/>
              <a:cxnLst/>
              <a:rect l="l" t="t" r="r" b="b"/>
              <a:pathLst>
                <a:path w="26066" h="26417" extrusionOk="0">
                  <a:moveTo>
                    <a:pt x="25802" y="0"/>
                  </a:moveTo>
                  <a:lnTo>
                    <a:pt x="21063" y="2852"/>
                  </a:lnTo>
                  <a:lnTo>
                    <a:pt x="18211" y="4520"/>
                  </a:lnTo>
                  <a:lnTo>
                    <a:pt x="16060" y="5354"/>
                  </a:lnTo>
                  <a:lnTo>
                    <a:pt x="13822" y="6538"/>
                  </a:lnTo>
                  <a:lnTo>
                    <a:pt x="9610" y="8689"/>
                  </a:lnTo>
                  <a:lnTo>
                    <a:pt x="6319" y="10839"/>
                  </a:lnTo>
                  <a:lnTo>
                    <a:pt x="3511" y="12857"/>
                  </a:lnTo>
                  <a:lnTo>
                    <a:pt x="3467" y="12901"/>
                  </a:lnTo>
                  <a:lnTo>
                    <a:pt x="3028" y="13296"/>
                  </a:lnTo>
                  <a:lnTo>
                    <a:pt x="2984" y="13340"/>
                  </a:lnTo>
                  <a:lnTo>
                    <a:pt x="2589" y="14217"/>
                  </a:lnTo>
                  <a:lnTo>
                    <a:pt x="2589" y="14305"/>
                  </a:lnTo>
                  <a:lnTo>
                    <a:pt x="2545" y="15051"/>
                  </a:lnTo>
                  <a:lnTo>
                    <a:pt x="2545" y="15095"/>
                  </a:lnTo>
                  <a:lnTo>
                    <a:pt x="2808" y="16060"/>
                  </a:lnTo>
                  <a:lnTo>
                    <a:pt x="2808" y="16104"/>
                  </a:lnTo>
                  <a:lnTo>
                    <a:pt x="3818" y="18430"/>
                  </a:lnTo>
                  <a:lnTo>
                    <a:pt x="4739" y="20536"/>
                  </a:lnTo>
                  <a:lnTo>
                    <a:pt x="4827" y="21326"/>
                  </a:lnTo>
                  <a:lnTo>
                    <a:pt x="4695" y="21853"/>
                  </a:lnTo>
                  <a:lnTo>
                    <a:pt x="2721" y="23564"/>
                  </a:lnTo>
                  <a:lnTo>
                    <a:pt x="834" y="25451"/>
                  </a:lnTo>
                  <a:lnTo>
                    <a:pt x="88" y="26109"/>
                  </a:lnTo>
                  <a:lnTo>
                    <a:pt x="44" y="26153"/>
                  </a:lnTo>
                  <a:lnTo>
                    <a:pt x="0" y="26241"/>
                  </a:lnTo>
                  <a:lnTo>
                    <a:pt x="0" y="26285"/>
                  </a:lnTo>
                  <a:lnTo>
                    <a:pt x="44" y="26372"/>
                  </a:lnTo>
                  <a:lnTo>
                    <a:pt x="88" y="26416"/>
                  </a:lnTo>
                  <a:lnTo>
                    <a:pt x="176" y="26416"/>
                  </a:lnTo>
                  <a:lnTo>
                    <a:pt x="307" y="26372"/>
                  </a:lnTo>
                  <a:lnTo>
                    <a:pt x="1097" y="25714"/>
                  </a:lnTo>
                  <a:lnTo>
                    <a:pt x="2940" y="23827"/>
                  </a:lnTo>
                  <a:lnTo>
                    <a:pt x="4959" y="22116"/>
                  </a:lnTo>
                  <a:lnTo>
                    <a:pt x="5046" y="22028"/>
                  </a:lnTo>
                  <a:lnTo>
                    <a:pt x="5178" y="21370"/>
                  </a:lnTo>
                  <a:lnTo>
                    <a:pt x="5178" y="21282"/>
                  </a:lnTo>
                  <a:lnTo>
                    <a:pt x="5090" y="20448"/>
                  </a:lnTo>
                  <a:lnTo>
                    <a:pt x="5046" y="20405"/>
                  </a:lnTo>
                  <a:lnTo>
                    <a:pt x="4125" y="18298"/>
                  </a:lnTo>
                  <a:lnTo>
                    <a:pt x="3116" y="15973"/>
                  </a:lnTo>
                  <a:lnTo>
                    <a:pt x="2896" y="15007"/>
                  </a:lnTo>
                  <a:lnTo>
                    <a:pt x="2940" y="14349"/>
                  </a:lnTo>
                  <a:lnTo>
                    <a:pt x="3291" y="13515"/>
                  </a:lnTo>
                  <a:lnTo>
                    <a:pt x="3686" y="13164"/>
                  </a:lnTo>
                  <a:lnTo>
                    <a:pt x="6494" y="11146"/>
                  </a:lnTo>
                  <a:lnTo>
                    <a:pt x="9785" y="8996"/>
                  </a:lnTo>
                  <a:lnTo>
                    <a:pt x="13954" y="6846"/>
                  </a:lnTo>
                  <a:lnTo>
                    <a:pt x="16236" y="5705"/>
                  </a:lnTo>
                  <a:lnTo>
                    <a:pt x="18342" y="4827"/>
                  </a:lnTo>
                  <a:lnTo>
                    <a:pt x="18386" y="4827"/>
                  </a:lnTo>
                  <a:lnTo>
                    <a:pt x="21238" y="3160"/>
                  </a:lnTo>
                  <a:lnTo>
                    <a:pt x="25977" y="307"/>
                  </a:lnTo>
                  <a:lnTo>
                    <a:pt x="26021" y="263"/>
                  </a:lnTo>
                  <a:lnTo>
                    <a:pt x="26065" y="220"/>
                  </a:lnTo>
                  <a:lnTo>
                    <a:pt x="26065" y="132"/>
                  </a:lnTo>
                  <a:lnTo>
                    <a:pt x="26021" y="88"/>
                  </a:lnTo>
                  <a:lnTo>
                    <a:pt x="2597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7" name="Google Shape;8087;p246"/>
            <p:cNvSpPr/>
            <p:nvPr/>
          </p:nvSpPr>
          <p:spPr>
            <a:xfrm>
              <a:off x="853525" y="2286500"/>
              <a:ext cx="977475" cy="1079475"/>
            </a:xfrm>
            <a:custGeom>
              <a:avLst/>
              <a:gdLst/>
              <a:ahLst/>
              <a:cxnLst/>
              <a:rect l="l" t="t" r="r" b="b"/>
              <a:pathLst>
                <a:path w="39099" h="43179" extrusionOk="0">
                  <a:moveTo>
                    <a:pt x="38923" y="0"/>
                  </a:moveTo>
                  <a:lnTo>
                    <a:pt x="38835" y="44"/>
                  </a:lnTo>
                  <a:lnTo>
                    <a:pt x="36553" y="1404"/>
                  </a:lnTo>
                  <a:lnTo>
                    <a:pt x="32122" y="3379"/>
                  </a:lnTo>
                  <a:lnTo>
                    <a:pt x="31156" y="3774"/>
                  </a:lnTo>
                  <a:lnTo>
                    <a:pt x="26812" y="5617"/>
                  </a:lnTo>
                  <a:lnTo>
                    <a:pt x="24618" y="6582"/>
                  </a:lnTo>
                  <a:lnTo>
                    <a:pt x="22468" y="7635"/>
                  </a:lnTo>
                  <a:lnTo>
                    <a:pt x="20362" y="8689"/>
                  </a:lnTo>
                  <a:lnTo>
                    <a:pt x="18299" y="9873"/>
                  </a:lnTo>
                  <a:lnTo>
                    <a:pt x="17290" y="10488"/>
                  </a:lnTo>
                  <a:lnTo>
                    <a:pt x="16281" y="11102"/>
                  </a:lnTo>
                  <a:lnTo>
                    <a:pt x="15315" y="11760"/>
                  </a:lnTo>
                  <a:lnTo>
                    <a:pt x="14350" y="12462"/>
                  </a:lnTo>
                  <a:lnTo>
                    <a:pt x="12156" y="14261"/>
                  </a:lnTo>
                  <a:lnTo>
                    <a:pt x="10313" y="15709"/>
                  </a:lnTo>
                  <a:lnTo>
                    <a:pt x="8163" y="17465"/>
                  </a:lnTo>
                  <a:lnTo>
                    <a:pt x="6759" y="18342"/>
                  </a:lnTo>
                  <a:lnTo>
                    <a:pt x="4565" y="19220"/>
                  </a:lnTo>
                  <a:lnTo>
                    <a:pt x="2414" y="19878"/>
                  </a:lnTo>
                  <a:lnTo>
                    <a:pt x="1274" y="20273"/>
                  </a:lnTo>
                  <a:lnTo>
                    <a:pt x="1186" y="20317"/>
                  </a:lnTo>
                  <a:lnTo>
                    <a:pt x="922" y="20580"/>
                  </a:lnTo>
                  <a:lnTo>
                    <a:pt x="879" y="20668"/>
                  </a:lnTo>
                  <a:lnTo>
                    <a:pt x="440" y="22818"/>
                  </a:lnTo>
                  <a:lnTo>
                    <a:pt x="1" y="24749"/>
                  </a:lnTo>
                  <a:lnTo>
                    <a:pt x="1" y="24793"/>
                  </a:lnTo>
                  <a:lnTo>
                    <a:pt x="177" y="27425"/>
                  </a:lnTo>
                  <a:lnTo>
                    <a:pt x="133" y="29751"/>
                  </a:lnTo>
                  <a:lnTo>
                    <a:pt x="89" y="31024"/>
                  </a:lnTo>
                  <a:lnTo>
                    <a:pt x="133" y="31111"/>
                  </a:lnTo>
                  <a:lnTo>
                    <a:pt x="177" y="31155"/>
                  </a:lnTo>
                  <a:lnTo>
                    <a:pt x="1756" y="32691"/>
                  </a:lnTo>
                  <a:lnTo>
                    <a:pt x="3906" y="34710"/>
                  </a:lnTo>
                  <a:lnTo>
                    <a:pt x="7636" y="38045"/>
                  </a:lnTo>
                  <a:lnTo>
                    <a:pt x="9435" y="39756"/>
                  </a:lnTo>
                  <a:lnTo>
                    <a:pt x="11015" y="41336"/>
                  </a:lnTo>
                  <a:lnTo>
                    <a:pt x="11410" y="41950"/>
                  </a:lnTo>
                  <a:lnTo>
                    <a:pt x="11278" y="43003"/>
                  </a:lnTo>
                  <a:lnTo>
                    <a:pt x="11322" y="43047"/>
                  </a:lnTo>
                  <a:lnTo>
                    <a:pt x="11322" y="43135"/>
                  </a:lnTo>
                  <a:lnTo>
                    <a:pt x="11366" y="43179"/>
                  </a:lnTo>
                  <a:lnTo>
                    <a:pt x="11454" y="43179"/>
                  </a:lnTo>
                  <a:lnTo>
                    <a:pt x="11585" y="43135"/>
                  </a:lnTo>
                  <a:lnTo>
                    <a:pt x="11629" y="43047"/>
                  </a:lnTo>
                  <a:lnTo>
                    <a:pt x="11761" y="41950"/>
                  </a:lnTo>
                  <a:lnTo>
                    <a:pt x="11717" y="41818"/>
                  </a:lnTo>
                  <a:lnTo>
                    <a:pt x="11278" y="41116"/>
                  </a:lnTo>
                  <a:lnTo>
                    <a:pt x="9699" y="39536"/>
                  </a:lnTo>
                  <a:lnTo>
                    <a:pt x="7856" y="37781"/>
                  </a:lnTo>
                  <a:lnTo>
                    <a:pt x="4170" y="34446"/>
                  </a:lnTo>
                  <a:lnTo>
                    <a:pt x="1976" y="32472"/>
                  </a:lnTo>
                  <a:lnTo>
                    <a:pt x="440" y="30936"/>
                  </a:lnTo>
                  <a:lnTo>
                    <a:pt x="484" y="29751"/>
                  </a:lnTo>
                  <a:lnTo>
                    <a:pt x="528" y="27425"/>
                  </a:lnTo>
                  <a:lnTo>
                    <a:pt x="352" y="24793"/>
                  </a:lnTo>
                  <a:lnTo>
                    <a:pt x="791" y="22862"/>
                  </a:lnTo>
                  <a:lnTo>
                    <a:pt x="1230" y="20800"/>
                  </a:lnTo>
                  <a:lnTo>
                    <a:pt x="1405" y="20580"/>
                  </a:lnTo>
                  <a:lnTo>
                    <a:pt x="2546" y="20229"/>
                  </a:lnTo>
                  <a:lnTo>
                    <a:pt x="4652" y="19527"/>
                  </a:lnTo>
                  <a:lnTo>
                    <a:pt x="6890" y="18649"/>
                  </a:lnTo>
                  <a:lnTo>
                    <a:pt x="6934" y="18649"/>
                  </a:lnTo>
                  <a:lnTo>
                    <a:pt x="8382" y="17728"/>
                  </a:lnTo>
                  <a:lnTo>
                    <a:pt x="10532" y="15973"/>
                  </a:lnTo>
                  <a:lnTo>
                    <a:pt x="12375" y="14525"/>
                  </a:lnTo>
                  <a:lnTo>
                    <a:pt x="14569" y="12726"/>
                  </a:lnTo>
                  <a:lnTo>
                    <a:pt x="15535" y="12067"/>
                  </a:lnTo>
                  <a:lnTo>
                    <a:pt x="16500" y="11409"/>
                  </a:lnTo>
                  <a:lnTo>
                    <a:pt x="17465" y="10751"/>
                  </a:lnTo>
                  <a:lnTo>
                    <a:pt x="18475" y="10181"/>
                  </a:lnTo>
                  <a:lnTo>
                    <a:pt x="20537" y="8996"/>
                  </a:lnTo>
                  <a:lnTo>
                    <a:pt x="22643" y="7943"/>
                  </a:lnTo>
                  <a:lnTo>
                    <a:pt x="24793" y="6933"/>
                  </a:lnTo>
                  <a:lnTo>
                    <a:pt x="26944" y="5924"/>
                  </a:lnTo>
                  <a:lnTo>
                    <a:pt x="31288" y="4081"/>
                  </a:lnTo>
                  <a:lnTo>
                    <a:pt x="32253" y="3686"/>
                  </a:lnTo>
                  <a:lnTo>
                    <a:pt x="36685" y="1712"/>
                  </a:lnTo>
                  <a:lnTo>
                    <a:pt x="36729" y="1712"/>
                  </a:lnTo>
                  <a:lnTo>
                    <a:pt x="39011" y="351"/>
                  </a:lnTo>
                  <a:lnTo>
                    <a:pt x="39055" y="307"/>
                  </a:lnTo>
                  <a:lnTo>
                    <a:pt x="39099" y="220"/>
                  </a:lnTo>
                  <a:lnTo>
                    <a:pt x="39099" y="176"/>
                  </a:lnTo>
                  <a:lnTo>
                    <a:pt x="39099" y="88"/>
                  </a:lnTo>
                  <a:lnTo>
                    <a:pt x="39055" y="44"/>
                  </a:lnTo>
                  <a:lnTo>
                    <a:pt x="3896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8" name="Google Shape;8088;p246"/>
            <p:cNvSpPr/>
            <p:nvPr/>
          </p:nvSpPr>
          <p:spPr>
            <a:xfrm>
              <a:off x="805275" y="2264550"/>
              <a:ext cx="1002700" cy="724050"/>
            </a:xfrm>
            <a:custGeom>
              <a:avLst/>
              <a:gdLst/>
              <a:ahLst/>
              <a:cxnLst/>
              <a:rect l="l" t="t" r="r" b="b"/>
              <a:pathLst>
                <a:path w="40108" h="28962" extrusionOk="0">
                  <a:moveTo>
                    <a:pt x="39888" y="1"/>
                  </a:moveTo>
                  <a:lnTo>
                    <a:pt x="39844" y="45"/>
                  </a:lnTo>
                  <a:lnTo>
                    <a:pt x="36992" y="1624"/>
                  </a:lnTo>
                  <a:lnTo>
                    <a:pt x="34403" y="2721"/>
                  </a:lnTo>
                  <a:lnTo>
                    <a:pt x="31375" y="3950"/>
                  </a:lnTo>
                  <a:lnTo>
                    <a:pt x="27864" y="5442"/>
                  </a:lnTo>
                  <a:lnTo>
                    <a:pt x="25232" y="6670"/>
                  </a:lnTo>
                  <a:lnTo>
                    <a:pt x="21940" y="8206"/>
                  </a:lnTo>
                  <a:lnTo>
                    <a:pt x="19483" y="9610"/>
                  </a:lnTo>
                  <a:lnTo>
                    <a:pt x="15315" y="12331"/>
                  </a:lnTo>
                  <a:lnTo>
                    <a:pt x="15271" y="12331"/>
                  </a:lnTo>
                  <a:lnTo>
                    <a:pt x="13208" y="13999"/>
                  </a:lnTo>
                  <a:lnTo>
                    <a:pt x="11497" y="15359"/>
                  </a:lnTo>
                  <a:lnTo>
                    <a:pt x="8513" y="17553"/>
                  </a:lnTo>
                  <a:lnTo>
                    <a:pt x="6758" y="18387"/>
                  </a:lnTo>
                  <a:lnTo>
                    <a:pt x="4520" y="19176"/>
                  </a:lnTo>
                  <a:lnTo>
                    <a:pt x="2063" y="19878"/>
                  </a:lnTo>
                  <a:lnTo>
                    <a:pt x="1053" y="20317"/>
                  </a:lnTo>
                  <a:lnTo>
                    <a:pt x="966" y="20361"/>
                  </a:lnTo>
                  <a:lnTo>
                    <a:pt x="922" y="20405"/>
                  </a:lnTo>
                  <a:lnTo>
                    <a:pt x="483" y="22072"/>
                  </a:lnTo>
                  <a:lnTo>
                    <a:pt x="44" y="23126"/>
                  </a:lnTo>
                  <a:lnTo>
                    <a:pt x="44" y="23169"/>
                  </a:lnTo>
                  <a:lnTo>
                    <a:pt x="0" y="25627"/>
                  </a:lnTo>
                  <a:lnTo>
                    <a:pt x="44" y="27909"/>
                  </a:lnTo>
                  <a:lnTo>
                    <a:pt x="44" y="27952"/>
                  </a:lnTo>
                  <a:lnTo>
                    <a:pt x="307" y="28830"/>
                  </a:lnTo>
                  <a:lnTo>
                    <a:pt x="395" y="28918"/>
                  </a:lnTo>
                  <a:lnTo>
                    <a:pt x="483" y="28962"/>
                  </a:lnTo>
                  <a:lnTo>
                    <a:pt x="527" y="28918"/>
                  </a:lnTo>
                  <a:lnTo>
                    <a:pt x="615" y="28918"/>
                  </a:lnTo>
                  <a:lnTo>
                    <a:pt x="658" y="28830"/>
                  </a:lnTo>
                  <a:lnTo>
                    <a:pt x="658" y="28786"/>
                  </a:lnTo>
                  <a:lnTo>
                    <a:pt x="658" y="28698"/>
                  </a:lnTo>
                  <a:lnTo>
                    <a:pt x="395" y="27909"/>
                  </a:lnTo>
                  <a:lnTo>
                    <a:pt x="351" y="25627"/>
                  </a:lnTo>
                  <a:lnTo>
                    <a:pt x="395" y="23213"/>
                  </a:lnTo>
                  <a:lnTo>
                    <a:pt x="834" y="22204"/>
                  </a:lnTo>
                  <a:lnTo>
                    <a:pt x="834" y="22160"/>
                  </a:lnTo>
                  <a:lnTo>
                    <a:pt x="1229" y="20581"/>
                  </a:lnTo>
                  <a:lnTo>
                    <a:pt x="2194" y="20186"/>
                  </a:lnTo>
                  <a:lnTo>
                    <a:pt x="4608" y="19527"/>
                  </a:lnTo>
                  <a:lnTo>
                    <a:pt x="6889" y="18694"/>
                  </a:lnTo>
                  <a:lnTo>
                    <a:pt x="8689" y="17860"/>
                  </a:lnTo>
                  <a:lnTo>
                    <a:pt x="8732" y="17860"/>
                  </a:lnTo>
                  <a:lnTo>
                    <a:pt x="11716" y="15622"/>
                  </a:lnTo>
                  <a:lnTo>
                    <a:pt x="13428" y="14262"/>
                  </a:lnTo>
                  <a:lnTo>
                    <a:pt x="15490" y="12594"/>
                  </a:lnTo>
                  <a:lnTo>
                    <a:pt x="19659" y="9918"/>
                  </a:lnTo>
                  <a:lnTo>
                    <a:pt x="22072" y="8513"/>
                  </a:lnTo>
                  <a:lnTo>
                    <a:pt x="25407" y="6978"/>
                  </a:lnTo>
                  <a:lnTo>
                    <a:pt x="28040" y="5793"/>
                  </a:lnTo>
                  <a:lnTo>
                    <a:pt x="31506" y="4257"/>
                  </a:lnTo>
                  <a:lnTo>
                    <a:pt x="34534" y="3028"/>
                  </a:lnTo>
                  <a:lnTo>
                    <a:pt x="37167" y="1931"/>
                  </a:lnTo>
                  <a:lnTo>
                    <a:pt x="40019" y="352"/>
                  </a:lnTo>
                  <a:lnTo>
                    <a:pt x="40063" y="308"/>
                  </a:lnTo>
                  <a:lnTo>
                    <a:pt x="40063" y="264"/>
                  </a:lnTo>
                  <a:lnTo>
                    <a:pt x="40107" y="176"/>
                  </a:lnTo>
                  <a:lnTo>
                    <a:pt x="40063" y="88"/>
                  </a:lnTo>
                  <a:lnTo>
                    <a:pt x="40019" y="45"/>
                  </a:lnTo>
                  <a:lnTo>
                    <a:pt x="39975" y="45"/>
                  </a:lnTo>
                  <a:lnTo>
                    <a:pt x="3988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9" name="Google Shape;8089;p246"/>
            <p:cNvSpPr/>
            <p:nvPr/>
          </p:nvSpPr>
          <p:spPr>
            <a:xfrm>
              <a:off x="814050" y="2243700"/>
              <a:ext cx="969775" cy="499175"/>
            </a:xfrm>
            <a:custGeom>
              <a:avLst/>
              <a:gdLst/>
              <a:ahLst/>
              <a:cxnLst/>
              <a:rect l="l" t="t" r="r" b="b"/>
              <a:pathLst>
                <a:path w="38791" h="19967" extrusionOk="0">
                  <a:moveTo>
                    <a:pt x="38527" y="1"/>
                  </a:moveTo>
                  <a:lnTo>
                    <a:pt x="37562" y="571"/>
                  </a:lnTo>
                  <a:lnTo>
                    <a:pt x="32911" y="2590"/>
                  </a:lnTo>
                  <a:lnTo>
                    <a:pt x="29049" y="4170"/>
                  </a:lnTo>
                  <a:lnTo>
                    <a:pt x="23432" y="6715"/>
                  </a:lnTo>
                  <a:lnTo>
                    <a:pt x="21063" y="7812"/>
                  </a:lnTo>
                  <a:lnTo>
                    <a:pt x="18781" y="9084"/>
                  </a:lnTo>
                  <a:lnTo>
                    <a:pt x="16368" y="10532"/>
                  </a:lnTo>
                  <a:lnTo>
                    <a:pt x="14656" y="11629"/>
                  </a:lnTo>
                  <a:lnTo>
                    <a:pt x="12067" y="13692"/>
                  </a:lnTo>
                  <a:lnTo>
                    <a:pt x="10400" y="14964"/>
                  </a:lnTo>
                  <a:lnTo>
                    <a:pt x="7328" y="17114"/>
                  </a:lnTo>
                  <a:lnTo>
                    <a:pt x="5310" y="18036"/>
                  </a:lnTo>
                  <a:lnTo>
                    <a:pt x="2896" y="18913"/>
                  </a:lnTo>
                  <a:lnTo>
                    <a:pt x="132" y="19615"/>
                  </a:lnTo>
                  <a:lnTo>
                    <a:pt x="44" y="19659"/>
                  </a:lnTo>
                  <a:lnTo>
                    <a:pt x="0" y="19703"/>
                  </a:lnTo>
                  <a:lnTo>
                    <a:pt x="0" y="19791"/>
                  </a:lnTo>
                  <a:lnTo>
                    <a:pt x="0" y="19835"/>
                  </a:lnTo>
                  <a:lnTo>
                    <a:pt x="88" y="19923"/>
                  </a:lnTo>
                  <a:lnTo>
                    <a:pt x="176" y="19967"/>
                  </a:lnTo>
                  <a:lnTo>
                    <a:pt x="220" y="19967"/>
                  </a:lnTo>
                  <a:lnTo>
                    <a:pt x="3028" y="19221"/>
                  </a:lnTo>
                  <a:lnTo>
                    <a:pt x="5441" y="18387"/>
                  </a:lnTo>
                  <a:lnTo>
                    <a:pt x="7460" y="17421"/>
                  </a:lnTo>
                  <a:lnTo>
                    <a:pt x="7504" y="17421"/>
                  </a:lnTo>
                  <a:lnTo>
                    <a:pt x="10619" y="15227"/>
                  </a:lnTo>
                  <a:lnTo>
                    <a:pt x="14832" y="11936"/>
                  </a:lnTo>
                  <a:lnTo>
                    <a:pt x="16543" y="10796"/>
                  </a:lnTo>
                  <a:lnTo>
                    <a:pt x="18957" y="9391"/>
                  </a:lnTo>
                  <a:lnTo>
                    <a:pt x="21238" y="8163"/>
                  </a:lnTo>
                  <a:lnTo>
                    <a:pt x="23564" y="7022"/>
                  </a:lnTo>
                  <a:lnTo>
                    <a:pt x="29181" y="4521"/>
                  </a:lnTo>
                  <a:lnTo>
                    <a:pt x="33042" y="2897"/>
                  </a:lnTo>
                  <a:lnTo>
                    <a:pt x="37738" y="922"/>
                  </a:lnTo>
                  <a:lnTo>
                    <a:pt x="37738" y="879"/>
                  </a:lnTo>
                  <a:lnTo>
                    <a:pt x="38703" y="308"/>
                  </a:lnTo>
                  <a:lnTo>
                    <a:pt x="38747" y="264"/>
                  </a:lnTo>
                  <a:lnTo>
                    <a:pt x="38791" y="220"/>
                  </a:lnTo>
                  <a:lnTo>
                    <a:pt x="38791" y="133"/>
                  </a:lnTo>
                  <a:lnTo>
                    <a:pt x="38747" y="89"/>
                  </a:lnTo>
                  <a:lnTo>
                    <a:pt x="3870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0" name="Google Shape;8090;p246"/>
            <p:cNvSpPr/>
            <p:nvPr/>
          </p:nvSpPr>
          <p:spPr>
            <a:xfrm>
              <a:off x="993950" y="2188850"/>
              <a:ext cx="823875" cy="448700"/>
            </a:xfrm>
            <a:custGeom>
              <a:avLst/>
              <a:gdLst/>
              <a:ahLst/>
              <a:cxnLst/>
              <a:rect l="l" t="t" r="r" b="b"/>
              <a:pathLst>
                <a:path w="32955" h="17948" extrusionOk="0">
                  <a:moveTo>
                    <a:pt x="32736" y="1"/>
                  </a:moveTo>
                  <a:lnTo>
                    <a:pt x="32692" y="45"/>
                  </a:lnTo>
                  <a:lnTo>
                    <a:pt x="30366" y="1361"/>
                  </a:lnTo>
                  <a:lnTo>
                    <a:pt x="27689" y="2590"/>
                  </a:lnTo>
                  <a:lnTo>
                    <a:pt x="23828" y="4170"/>
                  </a:lnTo>
                  <a:lnTo>
                    <a:pt x="21722" y="5003"/>
                  </a:lnTo>
                  <a:lnTo>
                    <a:pt x="18650" y="6364"/>
                  </a:lnTo>
                  <a:lnTo>
                    <a:pt x="16763" y="7241"/>
                  </a:lnTo>
                  <a:lnTo>
                    <a:pt x="12551" y="9216"/>
                  </a:lnTo>
                  <a:lnTo>
                    <a:pt x="10356" y="10444"/>
                  </a:lnTo>
                  <a:lnTo>
                    <a:pt x="8206" y="11717"/>
                  </a:lnTo>
                  <a:lnTo>
                    <a:pt x="6451" y="12858"/>
                  </a:lnTo>
                  <a:lnTo>
                    <a:pt x="4038" y="14701"/>
                  </a:lnTo>
                  <a:lnTo>
                    <a:pt x="88" y="17641"/>
                  </a:lnTo>
                  <a:lnTo>
                    <a:pt x="45" y="17685"/>
                  </a:lnTo>
                  <a:lnTo>
                    <a:pt x="1" y="17729"/>
                  </a:lnTo>
                  <a:lnTo>
                    <a:pt x="1" y="17816"/>
                  </a:lnTo>
                  <a:lnTo>
                    <a:pt x="45" y="17860"/>
                  </a:lnTo>
                  <a:lnTo>
                    <a:pt x="88" y="17904"/>
                  </a:lnTo>
                  <a:lnTo>
                    <a:pt x="176" y="17948"/>
                  </a:lnTo>
                  <a:lnTo>
                    <a:pt x="308" y="17904"/>
                  </a:lnTo>
                  <a:lnTo>
                    <a:pt x="4257" y="14964"/>
                  </a:lnTo>
                  <a:lnTo>
                    <a:pt x="6671" y="13121"/>
                  </a:lnTo>
                  <a:lnTo>
                    <a:pt x="8382" y="12024"/>
                  </a:lnTo>
                  <a:lnTo>
                    <a:pt x="10532" y="10752"/>
                  </a:lnTo>
                  <a:lnTo>
                    <a:pt x="12682" y="9523"/>
                  </a:lnTo>
                  <a:lnTo>
                    <a:pt x="16939" y="7548"/>
                  </a:lnTo>
                  <a:lnTo>
                    <a:pt x="18782" y="6671"/>
                  </a:lnTo>
                  <a:lnTo>
                    <a:pt x="21853" y="5354"/>
                  </a:lnTo>
                  <a:lnTo>
                    <a:pt x="27821" y="2897"/>
                  </a:lnTo>
                  <a:lnTo>
                    <a:pt x="30542" y="1668"/>
                  </a:lnTo>
                  <a:lnTo>
                    <a:pt x="32867" y="352"/>
                  </a:lnTo>
                  <a:lnTo>
                    <a:pt x="32911" y="308"/>
                  </a:lnTo>
                  <a:lnTo>
                    <a:pt x="32955" y="220"/>
                  </a:lnTo>
                  <a:lnTo>
                    <a:pt x="32955" y="176"/>
                  </a:lnTo>
                  <a:lnTo>
                    <a:pt x="32911" y="89"/>
                  </a:lnTo>
                  <a:lnTo>
                    <a:pt x="32867" y="45"/>
                  </a:lnTo>
                  <a:lnTo>
                    <a:pt x="3282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1" name="Google Shape;8091;p246"/>
            <p:cNvSpPr/>
            <p:nvPr/>
          </p:nvSpPr>
          <p:spPr>
            <a:xfrm>
              <a:off x="1017000" y="2199825"/>
              <a:ext cx="718550" cy="375200"/>
            </a:xfrm>
            <a:custGeom>
              <a:avLst/>
              <a:gdLst/>
              <a:ahLst/>
              <a:cxnLst/>
              <a:rect l="l" t="t" r="r" b="b"/>
              <a:pathLst>
                <a:path w="28742" h="15008" extrusionOk="0">
                  <a:moveTo>
                    <a:pt x="28566" y="1"/>
                  </a:moveTo>
                  <a:lnTo>
                    <a:pt x="28479" y="45"/>
                  </a:lnTo>
                  <a:lnTo>
                    <a:pt x="26065" y="1054"/>
                  </a:lnTo>
                  <a:lnTo>
                    <a:pt x="24266" y="1756"/>
                  </a:lnTo>
                  <a:lnTo>
                    <a:pt x="21414" y="2941"/>
                  </a:lnTo>
                  <a:lnTo>
                    <a:pt x="18562" y="4126"/>
                  </a:lnTo>
                  <a:lnTo>
                    <a:pt x="15709" y="5354"/>
                  </a:lnTo>
                  <a:lnTo>
                    <a:pt x="12901" y="6671"/>
                  </a:lnTo>
                  <a:lnTo>
                    <a:pt x="11497" y="7373"/>
                  </a:lnTo>
                  <a:lnTo>
                    <a:pt x="10093" y="8075"/>
                  </a:lnTo>
                  <a:lnTo>
                    <a:pt x="8732" y="8821"/>
                  </a:lnTo>
                  <a:lnTo>
                    <a:pt x="7416" y="9611"/>
                  </a:lnTo>
                  <a:lnTo>
                    <a:pt x="6100" y="10444"/>
                  </a:lnTo>
                  <a:lnTo>
                    <a:pt x="4783" y="11278"/>
                  </a:lnTo>
                  <a:lnTo>
                    <a:pt x="3511" y="12156"/>
                  </a:lnTo>
                  <a:lnTo>
                    <a:pt x="2282" y="13077"/>
                  </a:lnTo>
                  <a:lnTo>
                    <a:pt x="44" y="14701"/>
                  </a:lnTo>
                  <a:lnTo>
                    <a:pt x="0" y="14745"/>
                  </a:lnTo>
                  <a:lnTo>
                    <a:pt x="0" y="14832"/>
                  </a:lnTo>
                  <a:lnTo>
                    <a:pt x="0" y="14876"/>
                  </a:lnTo>
                  <a:lnTo>
                    <a:pt x="0" y="14964"/>
                  </a:lnTo>
                  <a:lnTo>
                    <a:pt x="88" y="15008"/>
                  </a:lnTo>
                  <a:lnTo>
                    <a:pt x="263" y="15008"/>
                  </a:lnTo>
                  <a:lnTo>
                    <a:pt x="2501" y="13384"/>
                  </a:lnTo>
                  <a:lnTo>
                    <a:pt x="3730" y="12463"/>
                  </a:lnTo>
                  <a:lnTo>
                    <a:pt x="5003" y="11585"/>
                  </a:lnTo>
                  <a:lnTo>
                    <a:pt x="6275" y="10708"/>
                  </a:lnTo>
                  <a:lnTo>
                    <a:pt x="7592" y="9918"/>
                  </a:lnTo>
                  <a:lnTo>
                    <a:pt x="8952" y="9128"/>
                  </a:lnTo>
                  <a:lnTo>
                    <a:pt x="10268" y="8382"/>
                  </a:lnTo>
                  <a:lnTo>
                    <a:pt x="11672" y="7680"/>
                  </a:lnTo>
                  <a:lnTo>
                    <a:pt x="13033" y="6978"/>
                  </a:lnTo>
                  <a:lnTo>
                    <a:pt x="15885" y="5661"/>
                  </a:lnTo>
                  <a:lnTo>
                    <a:pt x="18693" y="4433"/>
                  </a:lnTo>
                  <a:lnTo>
                    <a:pt x="21546" y="3248"/>
                  </a:lnTo>
                  <a:lnTo>
                    <a:pt x="24398" y="2107"/>
                  </a:lnTo>
                  <a:lnTo>
                    <a:pt x="26197" y="1361"/>
                  </a:lnTo>
                  <a:lnTo>
                    <a:pt x="28610" y="352"/>
                  </a:lnTo>
                  <a:lnTo>
                    <a:pt x="28698" y="308"/>
                  </a:lnTo>
                  <a:lnTo>
                    <a:pt x="28698" y="264"/>
                  </a:lnTo>
                  <a:lnTo>
                    <a:pt x="28742" y="176"/>
                  </a:lnTo>
                  <a:lnTo>
                    <a:pt x="28698" y="132"/>
                  </a:lnTo>
                  <a:lnTo>
                    <a:pt x="28698" y="45"/>
                  </a:lnTo>
                  <a:lnTo>
                    <a:pt x="28610" y="45"/>
                  </a:lnTo>
                  <a:lnTo>
                    <a:pt x="2856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2" name="Google Shape;8092;p246"/>
            <p:cNvSpPr/>
            <p:nvPr/>
          </p:nvSpPr>
          <p:spPr>
            <a:xfrm>
              <a:off x="1051000" y="2176800"/>
              <a:ext cx="657125" cy="330225"/>
            </a:xfrm>
            <a:custGeom>
              <a:avLst/>
              <a:gdLst/>
              <a:ahLst/>
              <a:cxnLst/>
              <a:rect l="l" t="t" r="r" b="b"/>
              <a:pathLst>
                <a:path w="26285" h="13209" extrusionOk="0">
                  <a:moveTo>
                    <a:pt x="26022" y="0"/>
                  </a:moveTo>
                  <a:lnTo>
                    <a:pt x="21721" y="1712"/>
                  </a:lnTo>
                  <a:lnTo>
                    <a:pt x="19176" y="2765"/>
                  </a:lnTo>
                  <a:lnTo>
                    <a:pt x="16631" y="3862"/>
                  </a:lnTo>
                  <a:lnTo>
                    <a:pt x="14130" y="4959"/>
                  </a:lnTo>
                  <a:lnTo>
                    <a:pt x="11673" y="6100"/>
                  </a:lnTo>
                  <a:lnTo>
                    <a:pt x="9215" y="7284"/>
                  </a:lnTo>
                  <a:lnTo>
                    <a:pt x="6846" y="8557"/>
                  </a:lnTo>
                  <a:lnTo>
                    <a:pt x="4476" y="9917"/>
                  </a:lnTo>
                  <a:lnTo>
                    <a:pt x="3292" y="10619"/>
                  </a:lnTo>
                  <a:lnTo>
                    <a:pt x="2151" y="11321"/>
                  </a:lnTo>
                  <a:lnTo>
                    <a:pt x="88" y="12857"/>
                  </a:lnTo>
                  <a:lnTo>
                    <a:pt x="44" y="12945"/>
                  </a:lnTo>
                  <a:lnTo>
                    <a:pt x="0" y="12989"/>
                  </a:lnTo>
                  <a:lnTo>
                    <a:pt x="44" y="13077"/>
                  </a:lnTo>
                  <a:lnTo>
                    <a:pt x="44" y="13120"/>
                  </a:lnTo>
                  <a:lnTo>
                    <a:pt x="132" y="13164"/>
                  </a:lnTo>
                  <a:lnTo>
                    <a:pt x="176" y="13208"/>
                  </a:lnTo>
                  <a:lnTo>
                    <a:pt x="308" y="13164"/>
                  </a:lnTo>
                  <a:lnTo>
                    <a:pt x="2370" y="11629"/>
                  </a:lnTo>
                  <a:lnTo>
                    <a:pt x="3511" y="10883"/>
                  </a:lnTo>
                  <a:lnTo>
                    <a:pt x="4652" y="10180"/>
                  </a:lnTo>
                  <a:lnTo>
                    <a:pt x="7021" y="8864"/>
                  </a:lnTo>
                  <a:lnTo>
                    <a:pt x="9391" y="7592"/>
                  </a:lnTo>
                  <a:lnTo>
                    <a:pt x="11848" y="6407"/>
                  </a:lnTo>
                  <a:lnTo>
                    <a:pt x="14306" y="5266"/>
                  </a:lnTo>
                  <a:lnTo>
                    <a:pt x="16807" y="4169"/>
                  </a:lnTo>
                  <a:lnTo>
                    <a:pt x="19308" y="3116"/>
                  </a:lnTo>
                  <a:lnTo>
                    <a:pt x="21853" y="2063"/>
                  </a:lnTo>
                  <a:lnTo>
                    <a:pt x="26153" y="307"/>
                  </a:lnTo>
                  <a:lnTo>
                    <a:pt x="26241" y="264"/>
                  </a:lnTo>
                  <a:lnTo>
                    <a:pt x="26285" y="220"/>
                  </a:lnTo>
                  <a:lnTo>
                    <a:pt x="26285" y="176"/>
                  </a:lnTo>
                  <a:lnTo>
                    <a:pt x="26285" y="88"/>
                  </a:lnTo>
                  <a:lnTo>
                    <a:pt x="26241" y="44"/>
                  </a:lnTo>
                  <a:lnTo>
                    <a:pt x="2615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3" name="Google Shape;8093;p246"/>
            <p:cNvSpPr/>
            <p:nvPr/>
          </p:nvSpPr>
          <p:spPr>
            <a:xfrm>
              <a:off x="1176050" y="2151575"/>
              <a:ext cx="504650" cy="233675"/>
            </a:xfrm>
            <a:custGeom>
              <a:avLst/>
              <a:gdLst/>
              <a:ahLst/>
              <a:cxnLst/>
              <a:rect l="l" t="t" r="r" b="b"/>
              <a:pathLst>
                <a:path w="20186" h="9347" extrusionOk="0">
                  <a:moveTo>
                    <a:pt x="19966" y="0"/>
                  </a:moveTo>
                  <a:lnTo>
                    <a:pt x="15447" y="1843"/>
                  </a:lnTo>
                  <a:lnTo>
                    <a:pt x="12814" y="2896"/>
                  </a:lnTo>
                  <a:lnTo>
                    <a:pt x="8382" y="4915"/>
                  </a:lnTo>
                  <a:lnTo>
                    <a:pt x="6364" y="5836"/>
                  </a:lnTo>
                  <a:lnTo>
                    <a:pt x="4345" y="6758"/>
                  </a:lnTo>
                  <a:lnTo>
                    <a:pt x="89" y="8995"/>
                  </a:lnTo>
                  <a:lnTo>
                    <a:pt x="45" y="9039"/>
                  </a:lnTo>
                  <a:lnTo>
                    <a:pt x="1" y="9083"/>
                  </a:lnTo>
                  <a:lnTo>
                    <a:pt x="1" y="9171"/>
                  </a:lnTo>
                  <a:lnTo>
                    <a:pt x="1" y="9215"/>
                  </a:lnTo>
                  <a:lnTo>
                    <a:pt x="89" y="9303"/>
                  </a:lnTo>
                  <a:lnTo>
                    <a:pt x="176" y="9347"/>
                  </a:lnTo>
                  <a:lnTo>
                    <a:pt x="220" y="9303"/>
                  </a:lnTo>
                  <a:lnTo>
                    <a:pt x="4521" y="7065"/>
                  </a:lnTo>
                  <a:lnTo>
                    <a:pt x="6495" y="6143"/>
                  </a:lnTo>
                  <a:lnTo>
                    <a:pt x="8514" y="5222"/>
                  </a:lnTo>
                  <a:lnTo>
                    <a:pt x="12946" y="3247"/>
                  </a:lnTo>
                  <a:lnTo>
                    <a:pt x="15578" y="2194"/>
                  </a:lnTo>
                  <a:lnTo>
                    <a:pt x="20098" y="351"/>
                  </a:lnTo>
                  <a:lnTo>
                    <a:pt x="20142" y="307"/>
                  </a:lnTo>
                  <a:lnTo>
                    <a:pt x="20186" y="263"/>
                  </a:lnTo>
                  <a:lnTo>
                    <a:pt x="20186" y="176"/>
                  </a:lnTo>
                  <a:lnTo>
                    <a:pt x="20186" y="132"/>
                  </a:lnTo>
                  <a:lnTo>
                    <a:pt x="20142" y="44"/>
                  </a:lnTo>
                  <a:lnTo>
                    <a:pt x="2009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4" name="Google Shape;8094;p246"/>
            <p:cNvSpPr/>
            <p:nvPr/>
          </p:nvSpPr>
          <p:spPr>
            <a:xfrm>
              <a:off x="1145350" y="2127425"/>
              <a:ext cx="509025" cy="235875"/>
            </a:xfrm>
            <a:custGeom>
              <a:avLst/>
              <a:gdLst/>
              <a:ahLst/>
              <a:cxnLst/>
              <a:rect l="l" t="t" r="r" b="b"/>
              <a:pathLst>
                <a:path w="20361" h="9435" extrusionOk="0">
                  <a:moveTo>
                    <a:pt x="20097" y="1"/>
                  </a:moveTo>
                  <a:lnTo>
                    <a:pt x="18035" y="878"/>
                  </a:lnTo>
                  <a:lnTo>
                    <a:pt x="16192" y="1624"/>
                  </a:lnTo>
                  <a:lnTo>
                    <a:pt x="14261" y="2370"/>
                  </a:lnTo>
                  <a:lnTo>
                    <a:pt x="12287" y="3204"/>
                  </a:lnTo>
                  <a:lnTo>
                    <a:pt x="10312" y="4082"/>
                  </a:lnTo>
                  <a:lnTo>
                    <a:pt x="8250" y="5003"/>
                  </a:lnTo>
                  <a:lnTo>
                    <a:pt x="6143" y="6012"/>
                  </a:lnTo>
                  <a:lnTo>
                    <a:pt x="3993" y="7065"/>
                  </a:lnTo>
                  <a:lnTo>
                    <a:pt x="1799" y="8162"/>
                  </a:lnTo>
                  <a:lnTo>
                    <a:pt x="88" y="9084"/>
                  </a:lnTo>
                  <a:lnTo>
                    <a:pt x="44" y="9128"/>
                  </a:lnTo>
                  <a:lnTo>
                    <a:pt x="0" y="9216"/>
                  </a:lnTo>
                  <a:lnTo>
                    <a:pt x="0" y="9259"/>
                  </a:lnTo>
                  <a:lnTo>
                    <a:pt x="0" y="9347"/>
                  </a:lnTo>
                  <a:lnTo>
                    <a:pt x="88" y="9391"/>
                  </a:lnTo>
                  <a:lnTo>
                    <a:pt x="176" y="9435"/>
                  </a:lnTo>
                  <a:lnTo>
                    <a:pt x="263" y="9391"/>
                  </a:lnTo>
                  <a:lnTo>
                    <a:pt x="1975" y="8470"/>
                  </a:lnTo>
                  <a:lnTo>
                    <a:pt x="4125" y="7373"/>
                  </a:lnTo>
                  <a:lnTo>
                    <a:pt x="6275" y="6319"/>
                  </a:lnTo>
                  <a:lnTo>
                    <a:pt x="8381" y="5354"/>
                  </a:lnTo>
                  <a:lnTo>
                    <a:pt x="10444" y="4389"/>
                  </a:lnTo>
                  <a:lnTo>
                    <a:pt x="12462" y="3511"/>
                  </a:lnTo>
                  <a:lnTo>
                    <a:pt x="14393" y="2677"/>
                  </a:lnTo>
                  <a:lnTo>
                    <a:pt x="16324" y="1931"/>
                  </a:lnTo>
                  <a:lnTo>
                    <a:pt x="18167" y="1229"/>
                  </a:lnTo>
                  <a:lnTo>
                    <a:pt x="20273" y="308"/>
                  </a:lnTo>
                  <a:lnTo>
                    <a:pt x="20317" y="264"/>
                  </a:lnTo>
                  <a:lnTo>
                    <a:pt x="20361" y="220"/>
                  </a:lnTo>
                  <a:lnTo>
                    <a:pt x="20361" y="176"/>
                  </a:lnTo>
                  <a:lnTo>
                    <a:pt x="20361" y="88"/>
                  </a:lnTo>
                  <a:lnTo>
                    <a:pt x="20317" y="45"/>
                  </a:lnTo>
                  <a:lnTo>
                    <a:pt x="2022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5" name="Google Shape;8095;p246"/>
            <p:cNvSpPr/>
            <p:nvPr/>
          </p:nvSpPr>
          <p:spPr>
            <a:xfrm>
              <a:off x="1190325" y="2262350"/>
              <a:ext cx="66950" cy="38425"/>
            </a:xfrm>
            <a:custGeom>
              <a:avLst/>
              <a:gdLst/>
              <a:ahLst/>
              <a:cxnLst/>
              <a:rect l="l" t="t" r="r" b="b"/>
              <a:pathLst>
                <a:path w="2678" h="1537" extrusionOk="0">
                  <a:moveTo>
                    <a:pt x="2414" y="1"/>
                  </a:moveTo>
                  <a:lnTo>
                    <a:pt x="88" y="1186"/>
                  </a:lnTo>
                  <a:lnTo>
                    <a:pt x="0" y="1230"/>
                  </a:lnTo>
                  <a:lnTo>
                    <a:pt x="0" y="1317"/>
                  </a:lnTo>
                  <a:lnTo>
                    <a:pt x="0" y="1361"/>
                  </a:lnTo>
                  <a:lnTo>
                    <a:pt x="0" y="1449"/>
                  </a:lnTo>
                  <a:lnTo>
                    <a:pt x="44" y="1493"/>
                  </a:lnTo>
                  <a:lnTo>
                    <a:pt x="176" y="1537"/>
                  </a:lnTo>
                  <a:lnTo>
                    <a:pt x="220" y="1537"/>
                  </a:lnTo>
                  <a:lnTo>
                    <a:pt x="2589" y="352"/>
                  </a:lnTo>
                  <a:lnTo>
                    <a:pt x="2633" y="308"/>
                  </a:lnTo>
                  <a:lnTo>
                    <a:pt x="2677" y="220"/>
                  </a:lnTo>
                  <a:lnTo>
                    <a:pt x="2677" y="176"/>
                  </a:lnTo>
                  <a:lnTo>
                    <a:pt x="2677" y="89"/>
                  </a:lnTo>
                  <a:lnTo>
                    <a:pt x="2633" y="45"/>
                  </a:lnTo>
                  <a:lnTo>
                    <a:pt x="254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6" name="Google Shape;8096;p246"/>
            <p:cNvSpPr/>
            <p:nvPr/>
          </p:nvSpPr>
          <p:spPr>
            <a:xfrm>
              <a:off x="916075" y="2376450"/>
              <a:ext cx="69125" cy="47200"/>
            </a:xfrm>
            <a:custGeom>
              <a:avLst/>
              <a:gdLst/>
              <a:ahLst/>
              <a:cxnLst/>
              <a:rect l="l" t="t" r="r" b="b"/>
              <a:pathLst>
                <a:path w="2765" h="1888" extrusionOk="0">
                  <a:moveTo>
                    <a:pt x="2501" y="0"/>
                  </a:moveTo>
                  <a:lnTo>
                    <a:pt x="44" y="1580"/>
                  </a:lnTo>
                  <a:lnTo>
                    <a:pt x="0" y="1624"/>
                  </a:lnTo>
                  <a:lnTo>
                    <a:pt x="0" y="1712"/>
                  </a:lnTo>
                  <a:lnTo>
                    <a:pt x="0" y="1756"/>
                  </a:lnTo>
                  <a:lnTo>
                    <a:pt x="0" y="1843"/>
                  </a:lnTo>
                  <a:lnTo>
                    <a:pt x="88" y="1887"/>
                  </a:lnTo>
                  <a:lnTo>
                    <a:pt x="263" y="1887"/>
                  </a:lnTo>
                  <a:lnTo>
                    <a:pt x="2677" y="308"/>
                  </a:lnTo>
                  <a:lnTo>
                    <a:pt x="2721" y="264"/>
                  </a:lnTo>
                  <a:lnTo>
                    <a:pt x="2765" y="220"/>
                  </a:lnTo>
                  <a:lnTo>
                    <a:pt x="2765" y="132"/>
                  </a:lnTo>
                  <a:lnTo>
                    <a:pt x="2721" y="88"/>
                  </a:lnTo>
                  <a:lnTo>
                    <a:pt x="267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7" name="Google Shape;8097;p246"/>
            <p:cNvSpPr/>
            <p:nvPr/>
          </p:nvSpPr>
          <p:spPr>
            <a:xfrm>
              <a:off x="1008225" y="2288700"/>
              <a:ext cx="72425" cy="46100"/>
            </a:xfrm>
            <a:custGeom>
              <a:avLst/>
              <a:gdLst/>
              <a:ahLst/>
              <a:cxnLst/>
              <a:rect l="l" t="t" r="r" b="b"/>
              <a:pathLst>
                <a:path w="2897" h="1844" extrusionOk="0">
                  <a:moveTo>
                    <a:pt x="2633" y="0"/>
                  </a:moveTo>
                  <a:lnTo>
                    <a:pt x="88" y="1492"/>
                  </a:lnTo>
                  <a:lnTo>
                    <a:pt x="44" y="1536"/>
                  </a:lnTo>
                  <a:lnTo>
                    <a:pt x="0" y="1624"/>
                  </a:lnTo>
                  <a:lnTo>
                    <a:pt x="0" y="1668"/>
                  </a:lnTo>
                  <a:lnTo>
                    <a:pt x="0" y="1755"/>
                  </a:lnTo>
                  <a:lnTo>
                    <a:pt x="88" y="1799"/>
                  </a:lnTo>
                  <a:lnTo>
                    <a:pt x="176" y="1843"/>
                  </a:lnTo>
                  <a:lnTo>
                    <a:pt x="263" y="1799"/>
                  </a:lnTo>
                  <a:lnTo>
                    <a:pt x="2808" y="307"/>
                  </a:lnTo>
                  <a:lnTo>
                    <a:pt x="2852" y="263"/>
                  </a:lnTo>
                  <a:lnTo>
                    <a:pt x="2896" y="219"/>
                  </a:lnTo>
                  <a:lnTo>
                    <a:pt x="2896" y="132"/>
                  </a:lnTo>
                  <a:lnTo>
                    <a:pt x="2852" y="88"/>
                  </a:lnTo>
                  <a:lnTo>
                    <a:pt x="2808" y="44"/>
                  </a:lnTo>
                  <a:lnTo>
                    <a:pt x="276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8" name="Google Shape;8098;p246"/>
            <p:cNvSpPr/>
            <p:nvPr/>
          </p:nvSpPr>
          <p:spPr>
            <a:xfrm>
              <a:off x="1671900" y="2078075"/>
              <a:ext cx="158000" cy="82300"/>
            </a:xfrm>
            <a:custGeom>
              <a:avLst/>
              <a:gdLst/>
              <a:ahLst/>
              <a:cxnLst/>
              <a:rect l="l" t="t" r="r" b="b"/>
              <a:pathLst>
                <a:path w="6320" h="3292" extrusionOk="0">
                  <a:moveTo>
                    <a:pt x="6056" y="0"/>
                  </a:moveTo>
                  <a:lnTo>
                    <a:pt x="3336" y="1448"/>
                  </a:lnTo>
                  <a:lnTo>
                    <a:pt x="132" y="2940"/>
                  </a:lnTo>
                  <a:lnTo>
                    <a:pt x="45" y="2984"/>
                  </a:lnTo>
                  <a:lnTo>
                    <a:pt x="45" y="3072"/>
                  </a:lnTo>
                  <a:lnTo>
                    <a:pt x="1" y="3116"/>
                  </a:lnTo>
                  <a:lnTo>
                    <a:pt x="45" y="3203"/>
                  </a:lnTo>
                  <a:lnTo>
                    <a:pt x="89" y="3247"/>
                  </a:lnTo>
                  <a:lnTo>
                    <a:pt x="176" y="3291"/>
                  </a:lnTo>
                  <a:lnTo>
                    <a:pt x="264" y="3291"/>
                  </a:lnTo>
                  <a:lnTo>
                    <a:pt x="3467" y="1799"/>
                  </a:lnTo>
                  <a:lnTo>
                    <a:pt x="6232" y="351"/>
                  </a:lnTo>
                  <a:lnTo>
                    <a:pt x="6276" y="263"/>
                  </a:lnTo>
                  <a:lnTo>
                    <a:pt x="6320" y="219"/>
                  </a:lnTo>
                  <a:lnTo>
                    <a:pt x="6320" y="176"/>
                  </a:lnTo>
                  <a:lnTo>
                    <a:pt x="6276" y="88"/>
                  </a:lnTo>
                  <a:lnTo>
                    <a:pt x="6232" y="44"/>
                  </a:lnTo>
                  <a:lnTo>
                    <a:pt x="618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9" name="Google Shape;8099;p246"/>
            <p:cNvSpPr/>
            <p:nvPr/>
          </p:nvSpPr>
          <p:spPr>
            <a:xfrm>
              <a:off x="1645575" y="2080250"/>
              <a:ext cx="110825" cy="55975"/>
            </a:xfrm>
            <a:custGeom>
              <a:avLst/>
              <a:gdLst/>
              <a:ahLst/>
              <a:cxnLst/>
              <a:rect l="l" t="t" r="r" b="b"/>
              <a:pathLst>
                <a:path w="4433" h="2239" extrusionOk="0">
                  <a:moveTo>
                    <a:pt x="4169" y="1"/>
                  </a:moveTo>
                  <a:lnTo>
                    <a:pt x="2107" y="1010"/>
                  </a:lnTo>
                  <a:lnTo>
                    <a:pt x="88" y="1888"/>
                  </a:lnTo>
                  <a:lnTo>
                    <a:pt x="45" y="1932"/>
                  </a:lnTo>
                  <a:lnTo>
                    <a:pt x="1" y="1975"/>
                  </a:lnTo>
                  <a:lnTo>
                    <a:pt x="1" y="2063"/>
                  </a:lnTo>
                  <a:lnTo>
                    <a:pt x="1" y="2107"/>
                  </a:lnTo>
                  <a:lnTo>
                    <a:pt x="88" y="2195"/>
                  </a:lnTo>
                  <a:lnTo>
                    <a:pt x="176" y="2239"/>
                  </a:lnTo>
                  <a:lnTo>
                    <a:pt x="264" y="2195"/>
                  </a:lnTo>
                  <a:lnTo>
                    <a:pt x="2239" y="1317"/>
                  </a:lnTo>
                  <a:lnTo>
                    <a:pt x="4345" y="308"/>
                  </a:lnTo>
                  <a:lnTo>
                    <a:pt x="4389" y="264"/>
                  </a:lnTo>
                  <a:lnTo>
                    <a:pt x="4433" y="220"/>
                  </a:lnTo>
                  <a:lnTo>
                    <a:pt x="4433" y="132"/>
                  </a:lnTo>
                  <a:lnTo>
                    <a:pt x="4433" y="89"/>
                  </a:lnTo>
                  <a:lnTo>
                    <a:pt x="4389" y="45"/>
                  </a:lnTo>
                  <a:lnTo>
                    <a:pt x="430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8100" name="Google Shape;8100;p246"/>
          <p:cNvSpPr/>
          <p:nvPr/>
        </p:nvSpPr>
        <p:spPr>
          <a:xfrm>
            <a:off x="-5113275" y="5143500"/>
            <a:ext cx="9948600" cy="3263400"/>
          </a:xfrm>
          <a:prstGeom prst="rect">
            <a:avLst/>
          </a:prstGeom>
          <a:solidFill>
            <a:srgbClr val="F8F9F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01" name="Google Shape;8101;p246"/>
          <p:cNvSpPr/>
          <p:nvPr/>
        </p:nvSpPr>
        <p:spPr>
          <a:xfrm>
            <a:off x="-5113275" y="-631275"/>
            <a:ext cx="5113200" cy="6277500"/>
          </a:xfrm>
          <a:prstGeom prst="rect">
            <a:avLst/>
          </a:prstGeom>
          <a:solidFill>
            <a:srgbClr val="F8F9F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02" name="Google Shape;8102;p246"/>
          <p:cNvSpPr/>
          <p:nvPr/>
        </p:nvSpPr>
        <p:spPr>
          <a:xfrm>
            <a:off x="-545325" y="-3263632"/>
            <a:ext cx="12524400" cy="3263400"/>
          </a:xfrm>
          <a:prstGeom prst="rect">
            <a:avLst/>
          </a:prstGeom>
          <a:solidFill>
            <a:srgbClr val="F8F9F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03" name="Google Shape;8103;p246"/>
          <p:cNvSpPr/>
          <p:nvPr/>
        </p:nvSpPr>
        <p:spPr>
          <a:xfrm>
            <a:off x="9144075" y="-1273075"/>
            <a:ext cx="9948600" cy="7173900"/>
          </a:xfrm>
          <a:prstGeom prst="rect">
            <a:avLst/>
          </a:prstGeom>
          <a:solidFill>
            <a:srgbClr val="F8F9F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24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z-Blank, with ASU Learn to Thrive Morse code pattern edges, white">
  <p:cSld name="CUSTOM_23_1_1_2_1_1_1_1_1_1_1_1_1_1_1_1_1_1_1">
    <p:spTree>
      <p:nvGrpSpPr>
        <p:cNvPr id="1" name="Shape 81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105" name="Google Shape;8105;p247"/>
          <p:cNvGrpSpPr/>
          <p:nvPr/>
        </p:nvGrpSpPr>
        <p:grpSpPr>
          <a:xfrm>
            <a:off x="4572001" y="223051"/>
            <a:ext cx="9269048" cy="542679"/>
            <a:chOff x="-62524" y="217501"/>
            <a:chExt cx="9269048" cy="542679"/>
          </a:xfrm>
        </p:grpSpPr>
        <p:sp>
          <p:nvSpPr>
            <p:cNvPr id="8106" name="Google Shape;8106;p247"/>
            <p:cNvSpPr/>
            <p:nvPr/>
          </p:nvSpPr>
          <p:spPr>
            <a:xfrm>
              <a:off x="-62524" y="217501"/>
              <a:ext cx="9267232" cy="540895"/>
            </a:xfrm>
            <a:custGeom>
              <a:avLst/>
              <a:gdLst/>
              <a:ahLst/>
              <a:cxnLst/>
              <a:rect l="l" t="t" r="r" b="b"/>
              <a:pathLst>
                <a:path w="285695" h="16675" extrusionOk="0">
                  <a:moveTo>
                    <a:pt x="669" y="0"/>
                  </a:moveTo>
                  <a:lnTo>
                    <a:pt x="502" y="56"/>
                  </a:lnTo>
                  <a:lnTo>
                    <a:pt x="223" y="223"/>
                  </a:lnTo>
                  <a:lnTo>
                    <a:pt x="56" y="502"/>
                  </a:lnTo>
                  <a:lnTo>
                    <a:pt x="0" y="669"/>
                  </a:lnTo>
                  <a:lnTo>
                    <a:pt x="0" y="837"/>
                  </a:lnTo>
                  <a:lnTo>
                    <a:pt x="0" y="1004"/>
                  </a:lnTo>
                  <a:lnTo>
                    <a:pt x="56" y="1171"/>
                  </a:lnTo>
                  <a:lnTo>
                    <a:pt x="223" y="1394"/>
                  </a:lnTo>
                  <a:lnTo>
                    <a:pt x="502" y="1617"/>
                  </a:lnTo>
                  <a:lnTo>
                    <a:pt x="669" y="1673"/>
                  </a:lnTo>
                  <a:lnTo>
                    <a:pt x="1004" y="1673"/>
                  </a:lnTo>
                  <a:lnTo>
                    <a:pt x="1171" y="1617"/>
                  </a:lnTo>
                  <a:lnTo>
                    <a:pt x="1394" y="1394"/>
                  </a:lnTo>
                  <a:lnTo>
                    <a:pt x="1617" y="1171"/>
                  </a:lnTo>
                  <a:lnTo>
                    <a:pt x="1617" y="1004"/>
                  </a:lnTo>
                  <a:lnTo>
                    <a:pt x="1673" y="837"/>
                  </a:lnTo>
                  <a:lnTo>
                    <a:pt x="1617" y="669"/>
                  </a:lnTo>
                  <a:lnTo>
                    <a:pt x="1617" y="502"/>
                  </a:lnTo>
                  <a:lnTo>
                    <a:pt x="1394" y="223"/>
                  </a:lnTo>
                  <a:lnTo>
                    <a:pt x="1171" y="56"/>
                  </a:lnTo>
                  <a:lnTo>
                    <a:pt x="1004" y="0"/>
                  </a:lnTo>
                  <a:close/>
                  <a:moveTo>
                    <a:pt x="3959" y="0"/>
                  </a:moveTo>
                  <a:lnTo>
                    <a:pt x="3792" y="56"/>
                  </a:lnTo>
                  <a:lnTo>
                    <a:pt x="3569" y="223"/>
                  </a:lnTo>
                  <a:lnTo>
                    <a:pt x="3402" y="502"/>
                  </a:lnTo>
                  <a:lnTo>
                    <a:pt x="3346" y="669"/>
                  </a:lnTo>
                  <a:lnTo>
                    <a:pt x="3290" y="837"/>
                  </a:lnTo>
                  <a:lnTo>
                    <a:pt x="3346" y="1004"/>
                  </a:lnTo>
                  <a:lnTo>
                    <a:pt x="3402" y="1171"/>
                  </a:lnTo>
                  <a:lnTo>
                    <a:pt x="3569" y="1394"/>
                  </a:lnTo>
                  <a:lnTo>
                    <a:pt x="3792" y="1617"/>
                  </a:lnTo>
                  <a:lnTo>
                    <a:pt x="3959" y="1673"/>
                  </a:lnTo>
                  <a:lnTo>
                    <a:pt x="4294" y="1673"/>
                  </a:lnTo>
                  <a:lnTo>
                    <a:pt x="4461" y="1617"/>
                  </a:lnTo>
                  <a:lnTo>
                    <a:pt x="4740" y="1394"/>
                  </a:lnTo>
                  <a:lnTo>
                    <a:pt x="4907" y="1171"/>
                  </a:lnTo>
                  <a:lnTo>
                    <a:pt x="4963" y="1004"/>
                  </a:lnTo>
                  <a:lnTo>
                    <a:pt x="4963" y="837"/>
                  </a:lnTo>
                  <a:lnTo>
                    <a:pt x="4963" y="669"/>
                  </a:lnTo>
                  <a:lnTo>
                    <a:pt x="4907" y="502"/>
                  </a:lnTo>
                  <a:lnTo>
                    <a:pt x="4740" y="223"/>
                  </a:lnTo>
                  <a:lnTo>
                    <a:pt x="4461" y="56"/>
                  </a:lnTo>
                  <a:lnTo>
                    <a:pt x="4294" y="0"/>
                  </a:lnTo>
                  <a:close/>
                  <a:moveTo>
                    <a:pt x="9090" y="0"/>
                  </a:moveTo>
                  <a:lnTo>
                    <a:pt x="8923" y="56"/>
                  </a:lnTo>
                  <a:lnTo>
                    <a:pt x="8644" y="223"/>
                  </a:lnTo>
                  <a:lnTo>
                    <a:pt x="8477" y="502"/>
                  </a:lnTo>
                  <a:lnTo>
                    <a:pt x="8421" y="669"/>
                  </a:lnTo>
                  <a:lnTo>
                    <a:pt x="8421" y="837"/>
                  </a:lnTo>
                  <a:lnTo>
                    <a:pt x="8421" y="1004"/>
                  </a:lnTo>
                  <a:lnTo>
                    <a:pt x="8477" y="1171"/>
                  </a:lnTo>
                  <a:lnTo>
                    <a:pt x="8644" y="1394"/>
                  </a:lnTo>
                  <a:lnTo>
                    <a:pt x="8923" y="1617"/>
                  </a:lnTo>
                  <a:lnTo>
                    <a:pt x="9090" y="1673"/>
                  </a:lnTo>
                  <a:lnTo>
                    <a:pt x="9425" y="1673"/>
                  </a:lnTo>
                  <a:lnTo>
                    <a:pt x="9536" y="1617"/>
                  </a:lnTo>
                  <a:lnTo>
                    <a:pt x="9815" y="1394"/>
                  </a:lnTo>
                  <a:lnTo>
                    <a:pt x="9982" y="1171"/>
                  </a:lnTo>
                  <a:lnTo>
                    <a:pt x="10038" y="1004"/>
                  </a:lnTo>
                  <a:lnTo>
                    <a:pt x="10038" y="837"/>
                  </a:lnTo>
                  <a:lnTo>
                    <a:pt x="10038" y="669"/>
                  </a:lnTo>
                  <a:lnTo>
                    <a:pt x="9982" y="502"/>
                  </a:lnTo>
                  <a:lnTo>
                    <a:pt x="9815" y="223"/>
                  </a:lnTo>
                  <a:lnTo>
                    <a:pt x="9536" y="56"/>
                  </a:lnTo>
                  <a:lnTo>
                    <a:pt x="9425" y="0"/>
                  </a:lnTo>
                  <a:close/>
                  <a:moveTo>
                    <a:pt x="14165" y="0"/>
                  </a:moveTo>
                  <a:lnTo>
                    <a:pt x="13998" y="56"/>
                  </a:lnTo>
                  <a:lnTo>
                    <a:pt x="13719" y="223"/>
                  </a:lnTo>
                  <a:lnTo>
                    <a:pt x="13551" y="502"/>
                  </a:lnTo>
                  <a:lnTo>
                    <a:pt x="13496" y="669"/>
                  </a:lnTo>
                  <a:lnTo>
                    <a:pt x="13496" y="837"/>
                  </a:lnTo>
                  <a:lnTo>
                    <a:pt x="13496" y="1004"/>
                  </a:lnTo>
                  <a:lnTo>
                    <a:pt x="13551" y="1171"/>
                  </a:lnTo>
                  <a:lnTo>
                    <a:pt x="13719" y="1394"/>
                  </a:lnTo>
                  <a:lnTo>
                    <a:pt x="13998" y="1617"/>
                  </a:lnTo>
                  <a:lnTo>
                    <a:pt x="14165" y="1673"/>
                  </a:lnTo>
                  <a:lnTo>
                    <a:pt x="14499" y="1673"/>
                  </a:lnTo>
                  <a:lnTo>
                    <a:pt x="14611" y="1617"/>
                  </a:lnTo>
                  <a:lnTo>
                    <a:pt x="14890" y="1394"/>
                  </a:lnTo>
                  <a:lnTo>
                    <a:pt x="15057" y="1171"/>
                  </a:lnTo>
                  <a:lnTo>
                    <a:pt x="15113" y="1004"/>
                  </a:lnTo>
                  <a:lnTo>
                    <a:pt x="15113" y="837"/>
                  </a:lnTo>
                  <a:lnTo>
                    <a:pt x="15113" y="669"/>
                  </a:lnTo>
                  <a:lnTo>
                    <a:pt x="15057" y="502"/>
                  </a:lnTo>
                  <a:lnTo>
                    <a:pt x="14890" y="223"/>
                  </a:lnTo>
                  <a:lnTo>
                    <a:pt x="14611" y="56"/>
                  </a:lnTo>
                  <a:lnTo>
                    <a:pt x="14499" y="0"/>
                  </a:lnTo>
                  <a:close/>
                  <a:moveTo>
                    <a:pt x="24203" y="0"/>
                  </a:moveTo>
                  <a:lnTo>
                    <a:pt x="24036" y="56"/>
                  </a:lnTo>
                  <a:lnTo>
                    <a:pt x="23757" y="223"/>
                  </a:lnTo>
                  <a:lnTo>
                    <a:pt x="23589" y="502"/>
                  </a:lnTo>
                  <a:lnTo>
                    <a:pt x="23534" y="669"/>
                  </a:lnTo>
                  <a:lnTo>
                    <a:pt x="23534" y="837"/>
                  </a:lnTo>
                  <a:lnTo>
                    <a:pt x="23534" y="1004"/>
                  </a:lnTo>
                  <a:lnTo>
                    <a:pt x="23589" y="1171"/>
                  </a:lnTo>
                  <a:lnTo>
                    <a:pt x="23757" y="1394"/>
                  </a:lnTo>
                  <a:lnTo>
                    <a:pt x="24036" y="1617"/>
                  </a:lnTo>
                  <a:lnTo>
                    <a:pt x="24203" y="1673"/>
                  </a:lnTo>
                  <a:lnTo>
                    <a:pt x="24537" y="1673"/>
                  </a:lnTo>
                  <a:lnTo>
                    <a:pt x="24649" y="1617"/>
                  </a:lnTo>
                  <a:lnTo>
                    <a:pt x="24928" y="1394"/>
                  </a:lnTo>
                  <a:lnTo>
                    <a:pt x="25095" y="1171"/>
                  </a:lnTo>
                  <a:lnTo>
                    <a:pt x="25151" y="1004"/>
                  </a:lnTo>
                  <a:lnTo>
                    <a:pt x="25207" y="837"/>
                  </a:lnTo>
                  <a:lnTo>
                    <a:pt x="25151" y="669"/>
                  </a:lnTo>
                  <a:lnTo>
                    <a:pt x="25095" y="502"/>
                  </a:lnTo>
                  <a:lnTo>
                    <a:pt x="24928" y="223"/>
                  </a:lnTo>
                  <a:lnTo>
                    <a:pt x="24649" y="56"/>
                  </a:lnTo>
                  <a:lnTo>
                    <a:pt x="24537" y="0"/>
                  </a:lnTo>
                  <a:close/>
                  <a:moveTo>
                    <a:pt x="32624" y="0"/>
                  </a:moveTo>
                  <a:lnTo>
                    <a:pt x="32456" y="56"/>
                  </a:lnTo>
                  <a:lnTo>
                    <a:pt x="32178" y="223"/>
                  </a:lnTo>
                  <a:lnTo>
                    <a:pt x="32010" y="502"/>
                  </a:lnTo>
                  <a:lnTo>
                    <a:pt x="31954" y="669"/>
                  </a:lnTo>
                  <a:lnTo>
                    <a:pt x="31954" y="837"/>
                  </a:lnTo>
                  <a:lnTo>
                    <a:pt x="31954" y="1004"/>
                  </a:lnTo>
                  <a:lnTo>
                    <a:pt x="32010" y="1171"/>
                  </a:lnTo>
                  <a:lnTo>
                    <a:pt x="32178" y="1394"/>
                  </a:lnTo>
                  <a:lnTo>
                    <a:pt x="32456" y="1617"/>
                  </a:lnTo>
                  <a:lnTo>
                    <a:pt x="32624" y="1673"/>
                  </a:lnTo>
                  <a:lnTo>
                    <a:pt x="32958" y="1673"/>
                  </a:lnTo>
                  <a:lnTo>
                    <a:pt x="33126" y="1617"/>
                  </a:lnTo>
                  <a:lnTo>
                    <a:pt x="33349" y="1394"/>
                  </a:lnTo>
                  <a:lnTo>
                    <a:pt x="33572" y="1171"/>
                  </a:lnTo>
                  <a:lnTo>
                    <a:pt x="33627" y="1004"/>
                  </a:lnTo>
                  <a:lnTo>
                    <a:pt x="33627" y="837"/>
                  </a:lnTo>
                  <a:lnTo>
                    <a:pt x="33627" y="669"/>
                  </a:lnTo>
                  <a:lnTo>
                    <a:pt x="33572" y="502"/>
                  </a:lnTo>
                  <a:lnTo>
                    <a:pt x="33349" y="223"/>
                  </a:lnTo>
                  <a:lnTo>
                    <a:pt x="33126" y="56"/>
                  </a:lnTo>
                  <a:lnTo>
                    <a:pt x="32958" y="0"/>
                  </a:lnTo>
                  <a:close/>
                  <a:moveTo>
                    <a:pt x="42773" y="0"/>
                  </a:moveTo>
                  <a:lnTo>
                    <a:pt x="42606" y="56"/>
                  </a:lnTo>
                  <a:lnTo>
                    <a:pt x="42383" y="223"/>
                  </a:lnTo>
                  <a:lnTo>
                    <a:pt x="42216" y="502"/>
                  </a:lnTo>
                  <a:lnTo>
                    <a:pt x="42160" y="669"/>
                  </a:lnTo>
                  <a:lnTo>
                    <a:pt x="42104" y="837"/>
                  </a:lnTo>
                  <a:lnTo>
                    <a:pt x="42160" y="1004"/>
                  </a:lnTo>
                  <a:lnTo>
                    <a:pt x="42216" y="1171"/>
                  </a:lnTo>
                  <a:lnTo>
                    <a:pt x="42383" y="1394"/>
                  </a:lnTo>
                  <a:lnTo>
                    <a:pt x="42606" y="1617"/>
                  </a:lnTo>
                  <a:lnTo>
                    <a:pt x="42773" y="1673"/>
                  </a:lnTo>
                  <a:lnTo>
                    <a:pt x="43108" y="1673"/>
                  </a:lnTo>
                  <a:lnTo>
                    <a:pt x="43275" y="1617"/>
                  </a:lnTo>
                  <a:lnTo>
                    <a:pt x="43554" y="1394"/>
                  </a:lnTo>
                  <a:lnTo>
                    <a:pt x="43721" y="1171"/>
                  </a:lnTo>
                  <a:lnTo>
                    <a:pt x="43777" y="1004"/>
                  </a:lnTo>
                  <a:lnTo>
                    <a:pt x="43777" y="837"/>
                  </a:lnTo>
                  <a:lnTo>
                    <a:pt x="43777" y="669"/>
                  </a:lnTo>
                  <a:lnTo>
                    <a:pt x="43721" y="502"/>
                  </a:lnTo>
                  <a:lnTo>
                    <a:pt x="43554" y="223"/>
                  </a:lnTo>
                  <a:lnTo>
                    <a:pt x="43275" y="56"/>
                  </a:lnTo>
                  <a:lnTo>
                    <a:pt x="43108" y="0"/>
                  </a:lnTo>
                  <a:close/>
                  <a:moveTo>
                    <a:pt x="51083" y="0"/>
                  </a:moveTo>
                  <a:lnTo>
                    <a:pt x="50915" y="56"/>
                  </a:lnTo>
                  <a:lnTo>
                    <a:pt x="50636" y="223"/>
                  </a:lnTo>
                  <a:lnTo>
                    <a:pt x="50469" y="502"/>
                  </a:lnTo>
                  <a:lnTo>
                    <a:pt x="50413" y="669"/>
                  </a:lnTo>
                  <a:lnTo>
                    <a:pt x="50413" y="837"/>
                  </a:lnTo>
                  <a:lnTo>
                    <a:pt x="50413" y="1004"/>
                  </a:lnTo>
                  <a:lnTo>
                    <a:pt x="50469" y="1171"/>
                  </a:lnTo>
                  <a:lnTo>
                    <a:pt x="50636" y="1394"/>
                  </a:lnTo>
                  <a:lnTo>
                    <a:pt x="50915" y="1617"/>
                  </a:lnTo>
                  <a:lnTo>
                    <a:pt x="51083" y="1673"/>
                  </a:lnTo>
                  <a:lnTo>
                    <a:pt x="51417" y="1673"/>
                  </a:lnTo>
                  <a:lnTo>
                    <a:pt x="51529" y="1617"/>
                  </a:lnTo>
                  <a:lnTo>
                    <a:pt x="51808" y="1394"/>
                  </a:lnTo>
                  <a:lnTo>
                    <a:pt x="51975" y="1171"/>
                  </a:lnTo>
                  <a:lnTo>
                    <a:pt x="52031" y="1004"/>
                  </a:lnTo>
                  <a:lnTo>
                    <a:pt x="52031" y="837"/>
                  </a:lnTo>
                  <a:lnTo>
                    <a:pt x="52031" y="669"/>
                  </a:lnTo>
                  <a:lnTo>
                    <a:pt x="51975" y="502"/>
                  </a:lnTo>
                  <a:lnTo>
                    <a:pt x="51808" y="223"/>
                  </a:lnTo>
                  <a:lnTo>
                    <a:pt x="51529" y="56"/>
                  </a:lnTo>
                  <a:lnTo>
                    <a:pt x="51417" y="0"/>
                  </a:lnTo>
                  <a:close/>
                  <a:moveTo>
                    <a:pt x="61176" y="0"/>
                  </a:moveTo>
                  <a:lnTo>
                    <a:pt x="61009" y="56"/>
                  </a:lnTo>
                  <a:lnTo>
                    <a:pt x="60730" y="223"/>
                  </a:lnTo>
                  <a:lnTo>
                    <a:pt x="60563" y="502"/>
                  </a:lnTo>
                  <a:lnTo>
                    <a:pt x="60507" y="669"/>
                  </a:lnTo>
                  <a:lnTo>
                    <a:pt x="60507" y="837"/>
                  </a:lnTo>
                  <a:lnTo>
                    <a:pt x="60507" y="1004"/>
                  </a:lnTo>
                  <a:lnTo>
                    <a:pt x="60563" y="1171"/>
                  </a:lnTo>
                  <a:lnTo>
                    <a:pt x="60730" y="1394"/>
                  </a:lnTo>
                  <a:lnTo>
                    <a:pt x="61009" y="1617"/>
                  </a:lnTo>
                  <a:lnTo>
                    <a:pt x="61176" y="1673"/>
                  </a:lnTo>
                  <a:lnTo>
                    <a:pt x="61511" y="1673"/>
                  </a:lnTo>
                  <a:lnTo>
                    <a:pt x="61623" y="1617"/>
                  </a:lnTo>
                  <a:lnTo>
                    <a:pt x="61901" y="1394"/>
                  </a:lnTo>
                  <a:lnTo>
                    <a:pt x="62069" y="1171"/>
                  </a:lnTo>
                  <a:lnTo>
                    <a:pt x="62124" y="1004"/>
                  </a:lnTo>
                  <a:lnTo>
                    <a:pt x="62124" y="837"/>
                  </a:lnTo>
                  <a:lnTo>
                    <a:pt x="62124" y="669"/>
                  </a:lnTo>
                  <a:lnTo>
                    <a:pt x="62069" y="502"/>
                  </a:lnTo>
                  <a:lnTo>
                    <a:pt x="61901" y="223"/>
                  </a:lnTo>
                  <a:lnTo>
                    <a:pt x="61623" y="56"/>
                  </a:lnTo>
                  <a:lnTo>
                    <a:pt x="61511" y="0"/>
                  </a:lnTo>
                  <a:close/>
                  <a:moveTo>
                    <a:pt x="64522" y="0"/>
                  </a:moveTo>
                  <a:lnTo>
                    <a:pt x="64355" y="56"/>
                  </a:lnTo>
                  <a:lnTo>
                    <a:pt x="64076" y="223"/>
                  </a:lnTo>
                  <a:lnTo>
                    <a:pt x="63909" y="502"/>
                  </a:lnTo>
                  <a:lnTo>
                    <a:pt x="63853" y="669"/>
                  </a:lnTo>
                  <a:lnTo>
                    <a:pt x="63853" y="837"/>
                  </a:lnTo>
                  <a:lnTo>
                    <a:pt x="63853" y="1004"/>
                  </a:lnTo>
                  <a:lnTo>
                    <a:pt x="63909" y="1171"/>
                  </a:lnTo>
                  <a:lnTo>
                    <a:pt x="64076" y="1394"/>
                  </a:lnTo>
                  <a:lnTo>
                    <a:pt x="64355" y="1617"/>
                  </a:lnTo>
                  <a:lnTo>
                    <a:pt x="64522" y="1673"/>
                  </a:lnTo>
                  <a:lnTo>
                    <a:pt x="64857" y="1673"/>
                  </a:lnTo>
                  <a:lnTo>
                    <a:pt x="65024" y="1617"/>
                  </a:lnTo>
                  <a:lnTo>
                    <a:pt x="65247" y="1394"/>
                  </a:lnTo>
                  <a:lnTo>
                    <a:pt x="65470" y="1171"/>
                  </a:lnTo>
                  <a:lnTo>
                    <a:pt x="65470" y="1004"/>
                  </a:lnTo>
                  <a:lnTo>
                    <a:pt x="65526" y="837"/>
                  </a:lnTo>
                  <a:lnTo>
                    <a:pt x="65470" y="669"/>
                  </a:lnTo>
                  <a:lnTo>
                    <a:pt x="65470" y="502"/>
                  </a:lnTo>
                  <a:lnTo>
                    <a:pt x="65247" y="223"/>
                  </a:lnTo>
                  <a:lnTo>
                    <a:pt x="65024" y="56"/>
                  </a:lnTo>
                  <a:lnTo>
                    <a:pt x="64857" y="0"/>
                  </a:lnTo>
                  <a:close/>
                  <a:moveTo>
                    <a:pt x="67868" y="0"/>
                  </a:moveTo>
                  <a:lnTo>
                    <a:pt x="67757" y="56"/>
                  </a:lnTo>
                  <a:lnTo>
                    <a:pt x="67478" y="223"/>
                  </a:lnTo>
                  <a:lnTo>
                    <a:pt x="67311" y="502"/>
                  </a:lnTo>
                  <a:lnTo>
                    <a:pt x="67255" y="669"/>
                  </a:lnTo>
                  <a:lnTo>
                    <a:pt x="67199" y="837"/>
                  </a:lnTo>
                  <a:lnTo>
                    <a:pt x="67255" y="1004"/>
                  </a:lnTo>
                  <a:lnTo>
                    <a:pt x="67311" y="1171"/>
                  </a:lnTo>
                  <a:lnTo>
                    <a:pt x="67478" y="1394"/>
                  </a:lnTo>
                  <a:lnTo>
                    <a:pt x="67757" y="1617"/>
                  </a:lnTo>
                  <a:lnTo>
                    <a:pt x="67868" y="1673"/>
                  </a:lnTo>
                  <a:lnTo>
                    <a:pt x="68203" y="1673"/>
                  </a:lnTo>
                  <a:lnTo>
                    <a:pt x="68370" y="1617"/>
                  </a:lnTo>
                  <a:lnTo>
                    <a:pt x="68649" y="1394"/>
                  </a:lnTo>
                  <a:lnTo>
                    <a:pt x="68816" y="1171"/>
                  </a:lnTo>
                  <a:lnTo>
                    <a:pt x="68872" y="1004"/>
                  </a:lnTo>
                  <a:lnTo>
                    <a:pt x="68872" y="837"/>
                  </a:lnTo>
                  <a:lnTo>
                    <a:pt x="68872" y="669"/>
                  </a:lnTo>
                  <a:lnTo>
                    <a:pt x="68816" y="502"/>
                  </a:lnTo>
                  <a:lnTo>
                    <a:pt x="68649" y="223"/>
                  </a:lnTo>
                  <a:lnTo>
                    <a:pt x="68370" y="56"/>
                  </a:lnTo>
                  <a:lnTo>
                    <a:pt x="68203" y="0"/>
                  </a:lnTo>
                  <a:close/>
                  <a:moveTo>
                    <a:pt x="72943" y="0"/>
                  </a:moveTo>
                  <a:lnTo>
                    <a:pt x="72776" y="56"/>
                  </a:lnTo>
                  <a:lnTo>
                    <a:pt x="72553" y="223"/>
                  </a:lnTo>
                  <a:lnTo>
                    <a:pt x="72386" y="502"/>
                  </a:lnTo>
                  <a:lnTo>
                    <a:pt x="72330" y="669"/>
                  </a:lnTo>
                  <a:lnTo>
                    <a:pt x="72274" y="837"/>
                  </a:lnTo>
                  <a:lnTo>
                    <a:pt x="72330" y="1004"/>
                  </a:lnTo>
                  <a:lnTo>
                    <a:pt x="72386" y="1171"/>
                  </a:lnTo>
                  <a:lnTo>
                    <a:pt x="72553" y="1394"/>
                  </a:lnTo>
                  <a:lnTo>
                    <a:pt x="72776" y="1617"/>
                  </a:lnTo>
                  <a:lnTo>
                    <a:pt x="72943" y="1673"/>
                  </a:lnTo>
                  <a:lnTo>
                    <a:pt x="73278" y="1673"/>
                  </a:lnTo>
                  <a:lnTo>
                    <a:pt x="73445" y="1617"/>
                  </a:lnTo>
                  <a:lnTo>
                    <a:pt x="73724" y="1394"/>
                  </a:lnTo>
                  <a:lnTo>
                    <a:pt x="73891" y="1171"/>
                  </a:lnTo>
                  <a:lnTo>
                    <a:pt x="73947" y="1004"/>
                  </a:lnTo>
                  <a:lnTo>
                    <a:pt x="73947" y="837"/>
                  </a:lnTo>
                  <a:lnTo>
                    <a:pt x="73947" y="669"/>
                  </a:lnTo>
                  <a:lnTo>
                    <a:pt x="73891" y="502"/>
                  </a:lnTo>
                  <a:lnTo>
                    <a:pt x="73724" y="223"/>
                  </a:lnTo>
                  <a:lnTo>
                    <a:pt x="73445" y="56"/>
                  </a:lnTo>
                  <a:lnTo>
                    <a:pt x="73278" y="0"/>
                  </a:lnTo>
                  <a:close/>
                  <a:moveTo>
                    <a:pt x="76289" y="0"/>
                  </a:moveTo>
                  <a:lnTo>
                    <a:pt x="76122" y="56"/>
                  </a:lnTo>
                  <a:lnTo>
                    <a:pt x="75899" y="223"/>
                  </a:lnTo>
                  <a:lnTo>
                    <a:pt x="75676" y="502"/>
                  </a:lnTo>
                  <a:lnTo>
                    <a:pt x="75620" y="669"/>
                  </a:lnTo>
                  <a:lnTo>
                    <a:pt x="75620" y="837"/>
                  </a:lnTo>
                  <a:lnTo>
                    <a:pt x="75620" y="1004"/>
                  </a:lnTo>
                  <a:lnTo>
                    <a:pt x="75676" y="1171"/>
                  </a:lnTo>
                  <a:lnTo>
                    <a:pt x="75899" y="1394"/>
                  </a:lnTo>
                  <a:lnTo>
                    <a:pt x="76122" y="1617"/>
                  </a:lnTo>
                  <a:lnTo>
                    <a:pt x="76289" y="1673"/>
                  </a:lnTo>
                  <a:lnTo>
                    <a:pt x="76624" y="1673"/>
                  </a:lnTo>
                  <a:lnTo>
                    <a:pt x="76791" y="1617"/>
                  </a:lnTo>
                  <a:lnTo>
                    <a:pt x="77070" y="1394"/>
                  </a:lnTo>
                  <a:lnTo>
                    <a:pt x="77237" y="1171"/>
                  </a:lnTo>
                  <a:lnTo>
                    <a:pt x="77293" y="1004"/>
                  </a:lnTo>
                  <a:lnTo>
                    <a:pt x="77293" y="837"/>
                  </a:lnTo>
                  <a:lnTo>
                    <a:pt x="77293" y="669"/>
                  </a:lnTo>
                  <a:lnTo>
                    <a:pt x="77237" y="502"/>
                  </a:lnTo>
                  <a:lnTo>
                    <a:pt x="77070" y="223"/>
                  </a:lnTo>
                  <a:lnTo>
                    <a:pt x="76791" y="56"/>
                  </a:lnTo>
                  <a:lnTo>
                    <a:pt x="76624" y="0"/>
                  </a:lnTo>
                  <a:close/>
                  <a:moveTo>
                    <a:pt x="88056" y="0"/>
                  </a:moveTo>
                  <a:lnTo>
                    <a:pt x="87889" y="56"/>
                  </a:lnTo>
                  <a:lnTo>
                    <a:pt x="87610" y="223"/>
                  </a:lnTo>
                  <a:lnTo>
                    <a:pt x="87443" y="502"/>
                  </a:lnTo>
                  <a:lnTo>
                    <a:pt x="87387" y="669"/>
                  </a:lnTo>
                  <a:lnTo>
                    <a:pt x="87387" y="837"/>
                  </a:lnTo>
                  <a:lnTo>
                    <a:pt x="87387" y="1004"/>
                  </a:lnTo>
                  <a:lnTo>
                    <a:pt x="87443" y="1171"/>
                  </a:lnTo>
                  <a:lnTo>
                    <a:pt x="87610" y="1394"/>
                  </a:lnTo>
                  <a:lnTo>
                    <a:pt x="87889" y="1617"/>
                  </a:lnTo>
                  <a:lnTo>
                    <a:pt x="88056" y="1673"/>
                  </a:lnTo>
                  <a:lnTo>
                    <a:pt x="88391" y="1673"/>
                  </a:lnTo>
                  <a:lnTo>
                    <a:pt x="88558" y="1617"/>
                  </a:lnTo>
                  <a:lnTo>
                    <a:pt x="88781" y="1394"/>
                  </a:lnTo>
                  <a:lnTo>
                    <a:pt x="88948" y="1171"/>
                  </a:lnTo>
                  <a:lnTo>
                    <a:pt x="89004" y="1004"/>
                  </a:lnTo>
                  <a:lnTo>
                    <a:pt x="89060" y="837"/>
                  </a:lnTo>
                  <a:lnTo>
                    <a:pt x="89004" y="669"/>
                  </a:lnTo>
                  <a:lnTo>
                    <a:pt x="88948" y="502"/>
                  </a:lnTo>
                  <a:lnTo>
                    <a:pt x="88781" y="223"/>
                  </a:lnTo>
                  <a:lnTo>
                    <a:pt x="88558" y="56"/>
                  </a:lnTo>
                  <a:lnTo>
                    <a:pt x="88391" y="0"/>
                  </a:lnTo>
                  <a:close/>
                  <a:moveTo>
                    <a:pt x="96477" y="0"/>
                  </a:moveTo>
                  <a:lnTo>
                    <a:pt x="96310" y="56"/>
                  </a:lnTo>
                  <a:lnTo>
                    <a:pt x="96087" y="223"/>
                  </a:lnTo>
                  <a:lnTo>
                    <a:pt x="95863" y="502"/>
                  </a:lnTo>
                  <a:lnTo>
                    <a:pt x="95863" y="669"/>
                  </a:lnTo>
                  <a:lnTo>
                    <a:pt x="95808" y="837"/>
                  </a:lnTo>
                  <a:lnTo>
                    <a:pt x="95863" y="1004"/>
                  </a:lnTo>
                  <a:lnTo>
                    <a:pt x="95863" y="1171"/>
                  </a:lnTo>
                  <a:lnTo>
                    <a:pt x="96087" y="1394"/>
                  </a:lnTo>
                  <a:lnTo>
                    <a:pt x="96310" y="1617"/>
                  </a:lnTo>
                  <a:lnTo>
                    <a:pt x="96477" y="1673"/>
                  </a:lnTo>
                  <a:lnTo>
                    <a:pt x="96811" y="1673"/>
                  </a:lnTo>
                  <a:lnTo>
                    <a:pt x="96979" y="1617"/>
                  </a:lnTo>
                  <a:lnTo>
                    <a:pt x="97258" y="1394"/>
                  </a:lnTo>
                  <a:lnTo>
                    <a:pt x="97425" y="1171"/>
                  </a:lnTo>
                  <a:lnTo>
                    <a:pt x="97481" y="1004"/>
                  </a:lnTo>
                  <a:lnTo>
                    <a:pt x="97481" y="837"/>
                  </a:lnTo>
                  <a:lnTo>
                    <a:pt x="97481" y="669"/>
                  </a:lnTo>
                  <a:lnTo>
                    <a:pt x="97425" y="502"/>
                  </a:lnTo>
                  <a:lnTo>
                    <a:pt x="97258" y="223"/>
                  </a:lnTo>
                  <a:lnTo>
                    <a:pt x="96979" y="56"/>
                  </a:lnTo>
                  <a:lnTo>
                    <a:pt x="96811" y="0"/>
                  </a:lnTo>
                  <a:close/>
                  <a:moveTo>
                    <a:pt x="99767" y="0"/>
                  </a:moveTo>
                  <a:lnTo>
                    <a:pt x="99656" y="56"/>
                  </a:lnTo>
                  <a:lnTo>
                    <a:pt x="99377" y="223"/>
                  </a:lnTo>
                  <a:lnTo>
                    <a:pt x="99209" y="502"/>
                  </a:lnTo>
                  <a:lnTo>
                    <a:pt x="99154" y="669"/>
                  </a:lnTo>
                  <a:lnTo>
                    <a:pt x="99154" y="837"/>
                  </a:lnTo>
                  <a:lnTo>
                    <a:pt x="99154" y="1004"/>
                  </a:lnTo>
                  <a:lnTo>
                    <a:pt x="99209" y="1171"/>
                  </a:lnTo>
                  <a:lnTo>
                    <a:pt x="99377" y="1394"/>
                  </a:lnTo>
                  <a:lnTo>
                    <a:pt x="99656" y="1617"/>
                  </a:lnTo>
                  <a:lnTo>
                    <a:pt x="99767" y="1673"/>
                  </a:lnTo>
                  <a:lnTo>
                    <a:pt x="100102" y="1673"/>
                  </a:lnTo>
                  <a:lnTo>
                    <a:pt x="100269" y="1617"/>
                  </a:lnTo>
                  <a:lnTo>
                    <a:pt x="100548" y="1394"/>
                  </a:lnTo>
                  <a:lnTo>
                    <a:pt x="100715" y="1171"/>
                  </a:lnTo>
                  <a:lnTo>
                    <a:pt x="100771" y="1004"/>
                  </a:lnTo>
                  <a:lnTo>
                    <a:pt x="100771" y="837"/>
                  </a:lnTo>
                  <a:lnTo>
                    <a:pt x="100771" y="669"/>
                  </a:lnTo>
                  <a:lnTo>
                    <a:pt x="100715" y="502"/>
                  </a:lnTo>
                  <a:lnTo>
                    <a:pt x="100548" y="223"/>
                  </a:lnTo>
                  <a:lnTo>
                    <a:pt x="100269" y="56"/>
                  </a:lnTo>
                  <a:lnTo>
                    <a:pt x="100102" y="0"/>
                  </a:lnTo>
                  <a:close/>
                  <a:moveTo>
                    <a:pt x="104898" y="0"/>
                  </a:moveTo>
                  <a:lnTo>
                    <a:pt x="104730" y="56"/>
                  </a:lnTo>
                  <a:lnTo>
                    <a:pt x="104452" y="223"/>
                  </a:lnTo>
                  <a:lnTo>
                    <a:pt x="104284" y="502"/>
                  </a:lnTo>
                  <a:lnTo>
                    <a:pt x="104228" y="669"/>
                  </a:lnTo>
                  <a:lnTo>
                    <a:pt x="104228" y="837"/>
                  </a:lnTo>
                  <a:lnTo>
                    <a:pt x="104228" y="1004"/>
                  </a:lnTo>
                  <a:lnTo>
                    <a:pt x="104284" y="1171"/>
                  </a:lnTo>
                  <a:lnTo>
                    <a:pt x="104452" y="1394"/>
                  </a:lnTo>
                  <a:lnTo>
                    <a:pt x="104730" y="1617"/>
                  </a:lnTo>
                  <a:lnTo>
                    <a:pt x="104898" y="1673"/>
                  </a:lnTo>
                  <a:lnTo>
                    <a:pt x="105232" y="1673"/>
                  </a:lnTo>
                  <a:lnTo>
                    <a:pt x="105344" y="1617"/>
                  </a:lnTo>
                  <a:lnTo>
                    <a:pt x="105623" y="1394"/>
                  </a:lnTo>
                  <a:lnTo>
                    <a:pt x="105790" y="1171"/>
                  </a:lnTo>
                  <a:lnTo>
                    <a:pt x="105846" y="1004"/>
                  </a:lnTo>
                  <a:lnTo>
                    <a:pt x="105901" y="837"/>
                  </a:lnTo>
                  <a:lnTo>
                    <a:pt x="105846" y="669"/>
                  </a:lnTo>
                  <a:lnTo>
                    <a:pt x="105790" y="502"/>
                  </a:lnTo>
                  <a:lnTo>
                    <a:pt x="105623" y="223"/>
                  </a:lnTo>
                  <a:lnTo>
                    <a:pt x="105344" y="56"/>
                  </a:lnTo>
                  <a:lnTo>
                    <a:pt x="105232" y="0"/>
                  </a:lnTo>
                  <a:close/>
                  <a:moveTo>
                    <a:pt x="109972" y="0"/>
                  </a:moveTo>
                  <a:lnTo>
                    <a:pt x="109805" y="56"/>
                  </a:lnTo>
                  <a:lnTo>
                    <a:pt x="109526" y="223"/>
                  </a:lnTo>
                  <a:lnTo>
                    <a:pt x="109359" y="502"/>
                  </a:lnTo>
                  <a:lnTo>
                    <a:pt x="109303" y="669"/>
                  </a:lnTo>
                  <a:lnTo>
                    <a:pt x="109303" y="837"/>
                  </a:lnTo>
                  <a:lnTo>
                    <a:pt x="109303" y="1004"/>
                  </a:lnTo>
                  <a:lnTo>
                    <a:pt x="109359" y="1171"/>
                  </a:lnTo>
                  <a:lnTo>
                    <a:pt x="109526" y="1394"/>
                  </a:lnTo>
                  <a:lnTo>
                    <a:pt x="109805" y="1617"/>
                  </a:lnTo>
                  <a:lnTo>
                    <a:pt x="109972" y="1673"/>
                  </a:lnTo>
                  <a:lnTo>
                    <a:pt x="110307" y="1673"/>
                  </a:lnTo>
                  <a:lnTo>
                    <a:pt x="110474" y="1617"/>
                  </a:lnTo>
                  <a:lnTo>
                    <a:pt x="110697" y="1394"/>
                  </a:lnTo>
                  <a:lnTo>
                    <a:pt x="110921" y="1171"/>
                  </a:lnTo>
                  <a:lnTo>
                    <a:pt x="110921" y="1004"/>
                  </a:lnTo>
                  <a:lnTo>
                    <a:pt x="110976" y="837"/>
                  </a:lnTo>
                  <a:lnTo>
                    <a:pt x="110921" y="669"/>
                  </a:lnTo>
                  <a:lnTo>
                    <a:pt x="110921" y="502"/>
                  </a:lnTo>
                  <a:lnTo>
                    <a:pt x="110697" y="223"/>
                  </a:lnTo>
                  <a:lnTo>
                    <a:pt x="110474" y="56"/>
                  </a:lnTo>
                  <a:lnTo>
                    <a:pt x="110307" y="0"/>
                  </a:lnTo>
                  <a:close/>
                  <a:moveTo>
                    <a:pt x="120011" y="0"/>
                  </a:moveTo>
                  <a:lnTo>
                    <a:pt x="119843" y="56"/>
                  </a:lnTo>
                  <a:lnTo>
                    <a:pt x="119564" y="223"/>
                  </a:lnTo>
                  <a:lnTo>
                    <a:pt x="119397" y="502"/>
                  </a:lnTo>
                  <a:lnTo>
                    <a:pt x="119341" y="669"/>
                  </a:lnTo>
                  <a:lnTo>
                    <a:pt x="119341" y="837"/>
                  </a:lnTo>
                  <a:lnTo>
                    <a:pt x="119341" y="1004"/>
                  </a:lnTo>
                  <a:lnTo>
                    <a:pt x="119397" y="1171"/>
                  </a:lnTo>
                  <a:lnTo>
                    <a:pt x="119564" y="1394"/>
                  </a:lnTo>
                  <a:lnTo>
                    <a:pt x="119843" y="1617"/>
                  </a:lnTo>
                  <a:lnTo>
                    <a:pt x="120011" y="1673"/>
                  </a:lnTo>
                  <a:lnTo>
                    <a:pt x="120345" y="1673"/>
                  </a:lnTo>
                  <a:lnTo>
                    <a:pt x="120512" y="1617"/>
                  </a:lnTo>
                  <a:lnTo>
                    <a:pt x="120736" y="1394"/>
                  </a:lnTo>
                  <a:lnTo>
                    <a:pt x="120959" y="1171"/>
                  </a:lnTo>
                  <a:lnTo>
                    <a:pt x="120959" y="1004"/>
                  </a:lnTo>
                  <a:lnTo>
                    <a:pt x="121014" y="837"/>
                  </a:lnTo>
                  <a:lnTo>
                    <a:pt x="120959" y="669"/>
                  </a:lnTo>
                  <a:lnTo>
                    <a:pt x="120959" y="502"/>
                  </a:lnTo>
                  <a:lnTo>
                    <a:pt x="120736" y="223"/>
                  </a:lnTo>
                  <a:lnTo>
                    <a:pt x="120512" y="56"/>
                  </a:lnTo>
                  <a:lnTo>
                    <a:pt x="120345" y="0"/>
                  </a:lnTo>
                  <a:close/>
                  <a:moveTo>
                    <a:pt x="128431" y="0"/>
                  </a:moveTo>
                  <a:lnTo>
                    <a:pt x="128264" y="56"/>
                  </a:lnTo>
                  <a:lnTo>
                    <a:pt x="128041" y="223"/>
                  </a:lnTo>
                  <a:lnTo>
                    <a:pt x="127818" y="502"/>
                  </a:lnTo>
                  <a:lnTo>
                    <a:pt x="127818" y="669"/>
                  </a:lnTo>
                  <a:lnTo>
                    <a:pt x="127762" y="837"/>
                  </a:lnTo>
                  <a:lnTo>
                    <a:pt x="127818" y="1004"/>
                  </a:lnTo>
                  <a:lnTo>
                    <a:pt x="127818" y="1171"/>
                  </a:lnTo>
                  <a:lnTo>
                    <a:pt x="128041" y="1394"/>
                  </a:lnTo>
                  <a:lnTo>
                    <a:pt x="128264" y="1617"/>
                  </a:lnTo>
                  <a:lnTo>
                    <a:pt x="128431" y="1673"/>
                  </a:lnTo>
                  <a:lnTo>
                    <a:pt x="128766" y="1673"/>
                  </a:lnTo>
                  <a:lnTo>
                    <a:pt x="128933" y="1617"/>
                  </a:lnTo>
                  <a:lnTo>
                    <a:pt x="129212" y="1394"/>
                  </a:lnTo>
                  <a:lnTo>
                    <a:pt x="129379" y="1171"/>
                  </a:lnTo>
                  <a:lnTo>
                    <a:pt x="129435" y="1004"/>
                  </a:lnTo>
                  <a:lnTo>
                    <a:pt x="129435" y="837"/>
                  </a:lnTo>
                  <a:lnTo>
                    <a:pt x="129435" y="669"/>
                  </a:lnTo>
                  <a:lnTo>
                    <a:pt x="129379" y="502"/>
                  </a:lnTo>
                  <a:lnTo>
                    <a:pt x="129212" y="223"/>
                  </a:lnTo>
                  <a:lnTo>
                    <a:pt x="128933" y="56"/>
                  </a:lnTo>
                  <a:lnTo>
                    <a:pt x="128766" y="0"/>
                  </a:lnTo>
                  <a:close/>
                  <a:moveTo>
                    <a:pt x="138581" y="0"/>
                  </a:moveTo>
                  <a:lnTo>
                    <a:pt x="138469" y="56"/>
                  </a:lnTo>
                  <a:lnTo>
                    <a:pt x="138191" y="223"/>
                  </a:lnTo>
                  <a:lnTo>
                    <a:pt x="138023" y="502"/>
                  </a:lnTo>
                  <a:lnTo>
                    <a:pt x="137968" y="669"/>
                  </a:lnTo>
                  <a:lnTo>
                    <a:pt x="137968" y="837"/>
                  </a:lnTo>
                  <a:lnTo>
                    <a:pt x="137968" y="1004"/>
                  </a:lnTo>
                  <a:lnTo>
                    <a:pt x="138023" y="1171"/>
                  </a:lnTo>
                  <a:lnTo>
                    <a:pt x="138191" y="1394"/>
                  </a:lnTo>
                  <a:lnTo>
                    <a:pt x="138469" y="1617"/>
                  </a:lnTo>
                  <a:lnTo>
                    <a:pt x="138581" y="1673"/>
                  </a:lnTo>
                  <a:lnTo>
                    <a:pt x="138916" y="1673"/>
                  </a:lnTo>
                  <a:lnTo>
                    <a:pt x="139083" y="1617"/>
                  </a:lnTo>
                  <a:lnTo>
                    <a:pt x="139362" y="1394"/>
                  </a:lnTo>
                  <a:lnTo>
                    <a:pt x="139529" y="1171"/>
                  </a:lnTo>
                  <a:lnTo>
                    <a:pt x="139585" y="1004"/>
                  </a:lnTo>
                  <a:lnTo>
                    <a:pt x="139585" y="837"/>
                  </a:lnTo>
                  <a:lnTo>
                    <a:pt x="139585" y="669"/>
                  </a:lnTo>
                  <a:lnTo>
                    <a:pt x="139529" y="502"/>
                  </a:lnTo>
                  <a:lnTo>
                    <a:pt x="139362" y="223"/>
                  </a:lnTo>
                  <a:lnTo>
                    <a:pt x="139083" y="56"/>
                  </a:lnTo>
                  <a:lnTo>
                    <a:pt x="138916" y="0"/>
                  </a:lnTo>
                  <a:close/>
                  <a:moveTo>
                    <a:pt x="146834" y="0"/>
                  </a:moveTo>
                  <a:lnTo>
                    <a:pt x="146723" y="56"/>
                  </a:lnTo>
                  <a:lnTo>
                    <a:pt x="146444" y="223"/>
                  </a:lnTo>
                  <a:lnTo>
                    <a:pt x="146277" y="502"/>
                  </a:lnTo>
                  <a:lnTo>
                    <a:pt x="146221" y="669"/>
                  </a:lnTo>
                  <a:lnTo>
                    <a:pt x="146221" y="837"/>
                  </a:lnTo>
                  <a:lnTo>
                    <a:pt x="146221" y="1004"/>
                  </a:lnTo>
                  <a:lnTo>
                    <a:pt x="146277" y="1171"/>
                  </a:lnTo>
                  <a:lnTo>
                    <a:pt x="146444" y="1394"/>
                  </a:lnTo>
                  <a:lnTo>
                    <a:pt x="146723" y="1617"/>
                  </a:lnTo>
                  <a:lnTo>
                    <a:pt x="146834" y="1673"/>
                  </a:lnTo>
                  <a:lnTo>
                    <a:pt x="147169" y="1673"/>
                  </a:lnTo>
                  <a:lnTo>
                    <a:pt x="147336" y="1617"/>
                  </a:lnTo>
                  <a:lnTo>
                    <a:pt x="147615" y="1394"/>
                  </a:lnTo>
                  <a:lnTo>
                    <a:pt x="147783" y="1171"/>
                  </a:lnTo>
                  <a:lnTo>
                    <a:pt x="147838" y="1004"/>
                  </a:lnTo>
                  <a:lnTo>
                    <a:pt x="147838" y="837"/>
                  </a:lnTo>
                  <a:lnTo>
                    <a:pt x="147838" y="669"/>
                  </a:lnTo>
                  <a:lnTo>
                    <a:pt x="147783" y="502"/>
                  </a:lnTo>
                  <a:lnTo>
                    <a:pt x="147615" y="223"/>
                  </a:lnTo>
                  <a:lnTo>
                    <a:pt x="147336" y="56"/>
                  </a:lnTo>
                  <a:lnTo>
                    <a:pt x="147169" y="0"/>
                  </a:lnTo>
                  <a:close/>
                  <a:moveTo>
                    <a:pt x="156928" y="0"/>
                  </a:moveTo>
                  <a:lnTo>
                    <a:pt x="156817" y="56"/>
                  </a:lnTo>
                  <a:lnTo>
                    <a:pt x="156538" y="223"/>
                  </a:lnTo>
                  <a:lnTo>
                    <a:pt x="156371" y="502"/>
                  </a:lnTo>
                  <a:lnTo>
                    <a:pt x="156315" y="669"/>
                  </a:lnTo>
                  <a:lnTo>
                    <a:pt x="156315" y="837"/>
                  </a:lnTo>
                  <a:lnTo>
                    <a:pt x="156315" y="1004"/>
                  </a:lnTo>
                  <a:lnTo>
                    <a:pt x="156371" y="1171"/>
                  </a:lnTo>
                  <a:lnTo>
                    <a:pt x="156538" y="1394"/>
                  </a:lnTo>
                  <a:lnTo>
                    <a:pt x="156817" y="1617"/>
                  </a:lnTo>
                  <a:lnTo>
                    <a:pt x="156928" y="1673"/>
                  </a:lnTo>
                  <a:lnTo>
                    <a:pt x="157263" y="1673"/>
                  </a:lnTo>
                  <a:lnTo>
                    <a:pt x="157430" y="1617"/>
                  </a:lnTo>
                  <a:lnTo>
                    <a:pt x="157709" y="1394"/>
                  </a:lnTo>
                  <a:lnTo>
                    <a:pt x="157876" y="1171"/>
                  </a:lnTo>
                  <a:lnTo>
                    <a:pt x="157932" y="1004"/>
                  </a:lnTo>
                  <a:lnTo>
                    <a:pt x="157932" y="837"/>
                  </a:lnTo>
                  <a:lnTo>
                    <a:pt x="157932" y="669"/>
                  </a:lnTo>
                  <a:lnTo>
                    <a:pt x="157876" y="502"/>
                  </a:lnTo>
                  <a:lnTo>
                    <a:pt x="157709" y="223"/>
                  </a:lnTo>
                  <a:lnTo>
                    <a:pt x="157430" y="56"/>
                  </a:lnTo>
                  <a:lnTo>
                    <a:pt x="157263" y="0"/>
                  </a:lnTo>
                  <a:close/>
                  <a:moveTo>
                    <a:pt x="160330" y="0"/>
                  </a:moveTo>
                  <a:lnTo>
                    <a:pt x="160163" y="56"/>
                  </a:lnTo>
                  <a:lnTo>
                    <a:pt x="159884" y="223"/>
                  </a:lnTo>
                  <a:lnTo>
                    <a:pt x="159717" y="502"/>
                  </a:lnTo>
                  <a:lnTo>
                    <a:pt x="159661" y="669"/>
                  </a:lnTo>
                  <a:lnTo>
                    <a:pt x="159661" y="837"/>
                  </a:lnTo>
                  <a:lnTo>
                    <a:pt x="159661" y="1004"/>
                  </a:lnTo>
                  <a:lnTo>
                    <a:pt x="159717" y="1171"/>
                  </a:lnTo>
                  <a:lnTo>
                    <a:pt x="159884" y="1394"/>
                  </a:lnTo>
                  <a:lnTo>
                    <a:pt x="160163" y="1617"/>
                  </a:lnTo>
                  <a:lnTo>
                    <a:pt x="160330" y="1673"/>
                  </a:lnTo>
                  <a:lnTo>
                    <a:pt x="160665" y="1673"/>
                  </a:lnTo>
                  <a:lnTo>
                    <a:pt x="160832" y="1617"/>
                  </a:lnTo>
                  <a:lnTo>
                    <a:pt x="161055" y="1394"/>
                  </a:lnTo>
                  <a:lnTo>
                    <a:pt x="161222" y="1171"/>
                  </a:lnTo>
                  <a:lnTo>
                    <a:pt x="161278" y="1004"/>
                  </a:lnTo>
                  <a:lnTo>
                    <a:pt x="161334" y="837"/>
                  </a:lnTo>
                  <a:lnTo>
                    <a:pt x="161278" y="669"/>
                  </a:lnTo>
                  <a:lnTo>
                    <a:pt x="161222" y="502"/>
                  </a:lnTo>
                  <a:lnTo>
                    <a:pt x="161055" y="223"/>
                  </a:lnTo>
                  <a:lnTo>
                    <a:pt x="160832" y="56"/>
                  </a:lnTo>
                  <a:lnTo>
                    <a:pt x="160665" y="0"/>
                  </a:lnTo>
                  <a:close/>
                  <a:moveTo>
                    <a:pt x="163676" y="0"/>
                  </a:moveTo>
                  <a:lnTo>
                    <a:pt x="163509" y="56"/>
                  </a:lnTo>
                  <a:lnTo>
                    <a:pt x="163286" y="223"/>
                  </a:lnTo>
                  <a:lnTo>
                    <a:pt x="163063" y="502"/>
                  </a:lnTo>
                  <a:lnTo>
                    <a:pt x="163063" y="669"/>
                  </a:lnTo>
                  <a:lnTo>
                    <a:pt x="163007" y="837"/>
                  </a:lnTo>
                  <a:lnTo>
                    <a:pt x="163063" y="1004"/>
                  </a:lnTo>
                  <a:lnTo>
                    <a:pt x="163063" y="1171"/>
                  </a:lnTo>
                  <a:lnTo>
                    <a:pt x="163286" y="1394"/>
                  </a:lnTo>
                  <a:lnTo>
                    <a:pt x="163509" y="1617"/>
                  </a:lnTo>
                  <a:lnTo>
                    <a:pt x="163676" y="1673"/>
                  </a:lnTo>
                  <a:lnTo>
                    <a:pt x="164011" y="1673"/>
                  </a:lnTo>
                  <a:lnTo>
                    <a:pt x="164178" y="1617"/>
                  </a:lnTo>
                  <a:lnTo>
                    <a:pt x="164457" y="1394"/>
                  </a:lnTo>
                  <a:lnTo>
                    <a:pt x="164624" y="1171"/>
                  </a:lnTo>
                  <a:lnTo>
                    <a:pt x="164680" y="1004"/>
                  </a:lnTo>
                  <a:lnTo>
                    <a:pt x="164680" y="837"/>
                  </a:lnTo>
                  <a:lnTo>
                    <a:pt x="164680" y="669"/>
                  </a:lnTo>
                  <a:lnTo>
                    <a:pt x="164624" y="502"/>
                  </a:lnTo>
                  <a:lnTo>
                    <a:pt x="164457" y="223"/>
                  </a:lnTo>
                  <a:lnTo>
                    <a:pt x="164178" y="56"/>
                  </a:lnTo>
                  <a:lnTo>
                    <a:pt x="164011" y="0"/>
                  </a:lnTo>
                  <a:close/>
                  <a:moveTo>
                    <a:pt x="168751" y="0"/>
                  </a:moveTo>
                  <a:lnTo>
                    <a:pt x="168584" y="56"/>
                  </a:lnTo>
                  <a:lnTo>
                    <a:pt x="168361" y="223"/>
                  </a:lnTo>
                  <a:lnTo>
                    <a:pt x="168137" y="502"/>
                  </a:lnTo>
                  <a:lnTo>
                    <a:pt x="168137" y="669"/>
                  </a:lnTo>
                  <a:lnTo>
                    <a:pt x="168082" y="837"/>
                  </a:lnTo>
                  <a:lnTo>
                    <a:pt x="168137" y="1004"/>
                  </a:lnTo>
                  <a:lnTo>
                    <a:pt x="168137" y="1171"/>
                  </a:lnTo>
                  <a:lnTo>
                    <a:pt x="168361" y="1394"/>
                  </a:lnTo>
                  <a:lnTo>
                    <a:pt x="168584" y="1617"/>
                  </a:lnTo>
                  <a:lnTo>
                    <a:pt x="168751" y="1673"/>
                  </a:lnTo>
                  <a:lnTo>
                    <a:pt x="169085" y="1673"/>
                  </a:lnTo>
                  <a:lnTo>
                    <a:pt x="169253" y="1617"/>
                  </a:lnTo>
                  <a:lnTo>
                    <a:pt x="169532" y="1394"/>
                  </a:lnTo>
                  <a:lnTo>
                    <a:pt x="169699" y="1171"/>
                  </a:lnTo>
                  <a:lnTo>
                    <a:pt x="169755" y="1004"/>
                  </a:lnTo>
                  <a:lnTo>
                    <a:pt x="169755" y="837"/>
                  </a:lnTo>
                  <a:lnTo>
                    <a:pt x="169755" y="669"/>
                  </a:lnTo>
                  <a:lnTo>
                    <a:pt x="169699" y="502"/>
                  </a:lnTo>
                  <a:lnTo>
                    <a:pt x="169532" y="223"/>
                  </a:lnTo>
                  <a:lnTo>
                    <a:pt x="169253" y="56"/>
                  </a:lnTo>
                  <a:lnTo>
                    <a:pt x="169085" y="0"/>
                  </a:lnTo>
                  <a:close/>
                  <a:moveTo>
                    <a:pt x="172097" y="0"/>
                  </a:moveTo>
                  <a:lnTo>
                    <a:pt x="171930" y="56"/>
                  </a:lnTo>
                  <a:lnTo>
                    <a:pt x="171651" y="223"/>
                  </a:lnTo>
                  <a:lnTo>
                    <a:pt x="171483" y="502"/>
                  </a:lnTo>
                  <a:lnTo>
                    <a:pt x="171428" y="669"/>
                  </a:lnTo>
                  <a:lnTo>
                    <a:pt x="171428" y="837"/>
                  </a:lnTo>
                  <a:lnTo>
                    <a:pt x="171428" y="1004"/>
                  </a:lnTo>
                  <a:lnTo>
                    <a:pt x="171483" y="1171"/>
                  </a:lnTo>
                  <a:lnTo>
                    <a:pt x="171651" y="1394"/>
                  </a:lnTo>
                  <a:lnTo>
                    <a:pt x="171930" y="1617"/>
                  </a:lnTo>
                  <a:lnTo>
                    <a:pt x="172097" y="1673"/>
                  </a:lnTo>
                  <a:lnTo>
                    <a:pt x="172432" y="1673"/>
                  </a:lnTo>
                  <a:lnTo>
                    <a:pt x="172599" y="1617"/>
                  </a:lnTo>
                  <a:lnTo>
                    <a:pt x="172822" y="1394"/>
                  </a:lnTo>
                  <a:lnTo>
                    <a:pt x="173045" y="1171"/>
                  </a:lnTo>
                  <a:lnTo>
                    <a:pt x="173045" y="1004"/>
                  </a:lnTo>
                  <a:lnTo>
                    <a:pt x="173101" y="837"/>
                  </a:lnTo>
                  <a:lnTo>
                    <a:pt x="173045" y="669"/>
                  </a:lnTo>
                  <a:lnTo>
                    <a:pt x="173045" y="502"/>
                  </a:lnTo>
                  <a:lnTo>
                    <a:pt x="172822" y="223"/>
                  </a:lnTo>
                  <a:lnTo>
                    <a:pt x="172599" y="56"/>
                  </a:lnTo>
                  <a:lnTo>
                    <a:pt x="172432" y="0"/>
                  </a:lnTo>
                  <a:close/>
                  <a:moveTo>
                    <a:pt x="183864" y="0"/>
                  </a:moveTo>
                  <a:lnTo>
                    <a:pt x="183696" y="56"/>
                  </a:lnTo>
                  <a:lnTo>
                    <a:pt x="183418" y="223"/>
                  </a:lnTo>
                  <a:lnTo>
                    <a:pt x="183250" y="502"/>
                  </a:lnTo>
                  <a:lnTo>
                    <a:pt x="183195" y="669"/>
                  </a:lnTo>
                  <a:lnTo>
                    <a:pt x="183195" y="837"/>
                  </a:lnTo>
                  <a:lnTo>
                    <a:pt x="183195" y="1004"/>
                  </a:lnTo>
                  <a:lnTo>
                    <a:pt x="183250" y="1171"/>
                  </a:lnTo>
                  <a:lnTo>
                    <a:pt x="183418" y="1394"/>
                  </a:lnTo>
                  <a:lnTo>
                    <a:pt x="183696" y="1617"/>
                  </a:lnTo>
                  <a:lnTo>
                    <a:pt x="183864" y="1673"/>
                  </a:lnTo>
                  <a:lnTo>
                    <a:pt x="184198" y="1673"/>
                  </a:lnTo>
                  <a:lnTo>
                    <a:pt x="184310" y="1617"/>
                  </a:lnTo>
                  <a:lnTo>
                    <a:pt x="184589" y="1394"/>
                  </a:lnTo>
                  <a:lnTo>
                    <a:pt x="184756" y="1171"/>
                  </a:lnTo>
                  <a:lnTo>
                    <a:pt x="184812" y="1004"/>
                  </a:lnTo>
                  <a:lnTo>
                    <a:pt x="184812" y="837"/>
                  </a:lnTo>
                  <a:lnTo>
                    <a:pt x="184812" y="669"/>
                  </a:lnTo>
                  <a:lnTo>
                    <a:pt x="184756" y="502"/>
                  </a:lnTo>
                  <a:lnTo>
                    <a:pt x="184589" y="223"/>
                  </a:lnTo>
                  <a:lnTo>
                    <a:pt x="184310" y="56"/>
                  </a:lnTo>
                  <a:lnTo>
                    <a:pt x="184198" y="0"/>
                  </a:lnTo>
                  <a:close/>
                  <a:moveTo>
                    <a:pt x="192285" y="0"/>
                  </a:moveTo>
                  <a:lnTo>
                    <a:pt x="192117" y="56"/>
                  </a:lnTo>
                  <a:lnTo>
                    <a:pt x="191838" y="223"/>
                  </a:lnTo>
                  <a:lnTo>
                    <a:pt x="191671" y="502"/>
                  </a:lnTo>
                  <a:lnTo>
                    <a:pt x="191615" y="669"/>
                  </a:lnTo>
                  <a:lnTo>
                    <a:pt x="191615" y="837"/>
                  </a:lnTo>
                  <a:lnTo>
                    <a:pt x="191615" y="1004"/>
                  </a:lnTo>
                  <a:lnTo>
                    <a:pt x="191671" y="1171"/>
                  </a:lnTo>
                  <a:lnTo>
                    <a:pt x="191838" y="1394"/>
                  </a:lnTo>
                  <a:lnTo>
                    <a:pt x="192117" y="1617"/>
                  </a:lnTo>
                  <a:lnTo>
                    <a:pt x="192285" y="1673"/>
                  </a:lnTo>
                  <a:lnTo>
                    <a:pt x="192619" y="1673"/>
                  </a:lnTo>
                  <a:lnTo>
                    <a:pt x="192786" y="1617"/>
                  </a:lnTo>
                  <a:lnTo>
                    <a:pt x="193010" y="1394"/>
                  </a:lnTo>
                  <a:lnTo>
                    <a:pt x="193233" y="1171"/>
                  </a:lnTo>
                  <a:lnTo>
                    <a:pt x="193233" y="1004"/>
                  </a:lnTo>
                  <a:lnTo>
                    <a:pt x="193288" y="837"/>
                  </a:lnTo>
                  <a:lnTo>
                    <a:pt x="193233" y="669"/>
                  </a:lnTo>
                  <a:lnTo>
                    <a:pt x="193233" y="502"/>
                  </a:lnTo>
                  <a:lnTo>
                    <a:pt x="193010" y="223"/>
                  </a:lnTo>
                  <a:lnTo>
                    <a:pt x="192786" y="56"/>
                  </a:lnTo>
                  <a:lnTo>
                    <a:pt x="192619" y="0"/>
                  </a:lnTo>
                  <a:close/>
                  <a:moveTo>
                    <a:pt x="195575" y="0"/>
                  </a:moveTo>
                  <a:lnTo>
                    <a:pt x="195463" y="56"/>
                  </a:lnTo>
                  <a:lnTo>
                    <a:pt x="195184" y="223"/>
                  </a:lnTo>
                  <a:lnTo>
                    <a:pt x="195017" y="502"/>
                  </a:lnTo>
                  <a:lnTo>
                    <a:pt x="194961" y="669"/>
                  </a:lnTo>
                  <a:lnTo>
                    <a:pt x="194906" y="837"/>
                  </a:lnTo>
                  <a:lnTo>
                    <a:pt x="194961" y="1004"/>
                  </a:lnTo>
                  <a:lnTo>
                    <a:pt x="195017" y="1171"/>
                  </a:lnTo>
                  <a:lnTo>
                    <a:pt x="195184" y="1394"/>
                  </a:lnTo>
                  <a:lnTo>
                    <a:pt x="195463" y="1617"/>
                  </a:lnTo>
                  <a:lnTo>
                    <a:pt x="195575" y="1673"/>
                  </a:lnTo>
                  <a:lnTo>
                    <a:pt x="195909" y="1673"/>
                  </a:lnTo>
                  <a:lnTo>
                    <a:pt x="196077" y="1617"/>
                  </a:lnTo>
                  <a:lnTo>
                    <a:pt x="196356" y="1394"/>
                  </a:lnTo>
                  <a:lnTo>
                    <a:pt x="196523" y="1171"/>
                  </a:lnTo>
                  <a:lnTo>
                    <a:pt x="196579" y="1004"/>
                  </a:lnTo>
                  <a:lnTo>
                    <a:pt x="196579" y="837"/>
                  </a:lnTo>
                  <a:lnTo>
                    <a:pt x="196579" y="669"/>
                  </a:lnTo>
                  <a:lnTo>
                    <a:pt x="196523" y="502"/>
                  </a:lnTo>
                  <a:lnTo>
                    <a:pt x="196356" y="223"/>
                  </a:lnTo>
                  <a:lnTo>
                    <a:pt x="196077" y="56"/>
                  </a:lnTo>
                  <a:lnTo>
                    <a:pt x="195909" y="0"/>
                  </a:lnTo>
                  <a:close/>
                  <a:moveTo>
                    <a:pt x="200705" y="0"/>
                  </a:moveTo>
                  <a:lnTo>
                    <a:pt x="200538" y="56"/>
                  </a:lnTo>
                  <a:lnTo>
                    <a:pt x="200259" y="223"/>
                  </a:lnTo>
                  <a:lnTo>
                    <a:pt x="200092" y="502"/>
                  </a:lnTo>
                  <a:lnTo>
                    <a:pt x="200036" y="669"/>
                  </a:lnTo>
                  <a:lnTo>
                    <a:pt x="200036" y="837"/>
                  </a:lnTo>
                  <a:lnTo>
                    <a:pt x="200036" y="1004"/>
                  </a:lnTo>
                  <a:lnTo>
                    <a:pt x="200092" y="1171"/>
                  </a:lnTo>
                  <a:lnTo>
                    <a:pt x="200259" y="1394"/>
                  </a:lnTo>
                  <a:lnTo>
                    <a:pt x="200538" y="1617"/>
                  </a:lnTo>
                  <a:lnTo>
                    <a:pt x="200705" y="1673"/>
                  </a:lnTo>
                  <a:lnTo>
                    <a:pt x="201040" y="1673"/>
                  </a:lnTo>
                  <a:lnTo>
                    <a:pt x="201152" y="1617"/>
                  </a:lnTo>
                  <a:lnTo>
                    <a:pt x="201430" y="1394"/>
                  </a:lnTo>
                  <a:lnTo>
                    <a:pt x="201598" y="1171"/>
                  </a:lnTo>
                  <a:lnTo>
                    <a:pt x="201653" y="1004"/>
                  </a:lnTo>
                  <a:lnTo>
                    <a:pt x="201653" y="837"/>
                  </a:lnTo>
                  <a:lnTo>
                    <a:pt x="201653" y="669"/>
                  </a:lnTo>
                  <a:lnTo>
                    <a:pt x="201598" y="502"/>
                  </a:lnTo>
                  <a:lnTo>
                    <a:pt x="201430" y="223"/>
                  </a:lnTo>
                  <a:lnTo>
                    <a:pt x="201152" y="56"/>
                  </a:lnTo>
                  <a:lnTo>
                    <a:pt x="201040" y="0"/>
                  </a:lnTo>
                  <a:close/>
                  <a:moveTo>
                    <a:pt x="205780" y="0"/>
                  </a:moveTo>
                  <a:lnTo>
                    <a:pt x="205613" y="56"/>
                  </a:lnTo>
                  <a:lnTo>
                    <a:pt x="205334" y="223"/>
                  </a:lnTo>
                  <a:lnTo>
                    <a:pt x="205167" y="502"/>
                  </a:lnTo>
                  <a:lnTo>
                    <a:pt x="205111" y="669"/>
                  </a:lnTo>
                  <a:lnTo>
                    <a:pt x="205111" y="837"/>
                  </a:lnTo>
                  <a:lnTo>
                    <a:pt x="205111" y="1004"/>
                  </a:lnTo>
                  <a:lnTo>
                    <a:pt x="205167" y="1171"/>
                  </a:lnTo>
                  <a:lnTo>
                    <a:pt x="205334" y="1394"/>
                  </a:lnTo>
                  <a:lnTo>
                    <a:pt x="205613" y="1617"/>
                  </a:lnTo>
                  <a:lnTo>
                    <a:pt x="205780" y="1673"/>
                  </a:lnTo>
                  <a:lnTo>
                    <a:pt x="206115" y="1673"/>
                  </a:lnTo>
                  <a:lnTo>
                    <a:pt x="206226" y="1617"/>
                  </a:lnTo>
                  <a:lnTo>
                    <a:pt x="206505" y="1394"/>
                  </a:lnTo>
                  <a:lnTo>
                    <a:pt x="206672" y="1171"/>
                  </a:lnTo>
                  <a:lnTo>
                    <a:pt x="206728" y="1004"/>
                  </a:lnTo>
                  <a:lnTo>
                    <a:pt x="206784" y="837"/>
                  </a:lnTo>
                  <a:lnTo>
                    <a:pt x="206728" y="669"/>
                  </a:lnTo>
                  <a:lnTo>
                    <a:pt x="206672" y="502"/>
                  </a:lnTo>
                  <a:lnTo>
                    <a:pt x="206505" y="223"/>
                  </a:lnTo>
                  <a:lnTo>
                    <a:pt x="206226" y="56"/>
                  </a:lnTo>
                  <a:lnTo>
                    <a:pt x="206115" y="0"/>
                  </a:lnTo>
                  <a:close/>
                  <a:moveTo>
                    <a:pt x="215818" y="0"/>
                  </a:moveTo>
                  <a:lnTo>
                    <a:pt x="215651" y="56"/>
                  </a:lnTo>
                  <a:lnTo>
                    <a:pt x="215372" y="223"/>
                  </a:lnTo>
                  <a:lnTo>
                    <a:pt x="215205" y="502"/>
                  </a:lnTo>
                  <a:lnTo>
                    <a:pt x="215149" y="669"/>
                  </a:lnTo>
                  <a:lnTo>
                    <a:pt x="215149" y="837"/>
                  </a:lnTo>
                  <a:lnTo>
                    <a:pt x="215149" y="1004"/>
                  </a:lnTo>
                  <a:lnTo>
                    <a:pt x="215205" y="1171"/>
                  </a:lnTo>
                  <a:lnTo>
                    <a:pt x="215372" y="1394"/>
                  </a:lnTo>
                  <a:lnTo>
                    <a:pt x="215651" y="1617"/>
                  </a:lnTo>
                  <a:lnTo>
                    <a:pt x="215818" y="1673"/>
                  </a:lnTo>
                  <a:lnTo>
                    <a:pt x="216153" y="1673"/>
                  </a:lnTo>
                  <a:lnTo>
                    <a:pt x="216264" y="1617"/>
                  </a:lnTo>
                  <a:lnTo>
                    <a:pt x="216543" y="1394"/>
                  </a:lnTo>
                  <a:lnTo>
                    <a:pt x="216710" y="1171"/>
                  </a:lnTo>
                  <a:lnTo>
                    <a:pt x="216766" y="1004"/>
                  </a:lnTo>
                  <a:lnTo>
                    <a:pt x="216822" y="837"/>
                  </a:lnTo>
                  <a:lnTo>
                    <a:pt x="216766" y="669"/>
                  </a:lnTo>
                  <a:lnTo>
                    <a:pt x="216710" y="502"/>
                  </a:lnTo>
                  <a:lnTo>
                    <a:pt x="216543" y="223"/>
                  </a:lnTo>
                  <a:lnTo>
                    <a:pt x="216264" y="56"/>
                  </a:lnTo>
                  <a:lnTo>
                    <a:pt x="216153" y="0"/>
                  </a:lnTo>
                  <a:close/>
                  <a:moveTo>
                    <a:pt x="224239" y="0"/>
                  </a:moveTo>
                  <a:lnTo>
                    <a:pt x="224072" y="56"/>
                  </a:lnTo>
                  <a:lnTo>
                    <a:pt x="223849" y="223"/>
                  </a:lnTo>
                  <a:lnTo>
                    <a:pt x="223626" y="502"/>
                  </a:lnTo>
                  <a:lnTo>
                    <a:pt x="223570" y="669"/>
                  </a:lnTo>
                  <a:lnTo>
                    <a:pt x="223570" y="837"/>
                  </a:lnTo>
                  <a:lnTo>
                    <a:pt x="223570" y="1004"/>
                  </a:lnTo>
                  <a:lnTo>
                    <a:pt x="223626" y="1171"/>
                  </a:lnTo>
                  <a:lnTo>
                    <a:pt x="223849" y="1394"/>
                  </a:lnTo>
                  <a:lnTo>
                    <a:pt x="224072" y="1617"/>
                  </a:lnTo>
                  <a:lnTo>
                    <a:pt x="224239" y="1673"/>
                  </a:lnTo>
                  <a:lnTo>
                    <a:pt x="224574" y="1673"/>
                  </a:lnTo>
                  <a:lnTo>
                    <a:pt x="224741" y="1617"/>
                  </a:lnTo>
                  <a:lnTo>
                    <a:pt x="225020" y="1394"/>
                  </a:lnTo>
                  <a:lnTo>
                    <a:pt x="225187" y="1171"/>
                  </a:lnTo>
                  <a:lnTo>
                    <a:pt x="225243" y="1004"/>
                  </a:lnTo>
                  <a:lnTo>
                    <a:pt x="225243" y="837"/>
                  </a:lnTo>
                  <a:lnTo>
                    <a:pt x="225243" y="669"/>
                  </a:lnTo>
                  <a:lnTo>
                    <a:pt x="225187" y="502"/>
                  </a:lnTo>
                  <a:lnTo>
                    <a:pt x="225020" y="223"/>
                  </a:lnTo>
                  <a:lnTo>
                    <a:pt x="224741" y="56"/>
                  </a:lnTo>
                  <a:lnTo>
                    <a:pt x="224574" y="0"/>
                  </a:lnTo>
                  <a:close/>
                  <a:moveTo>
                    <a:pt x="234389" y="0"/>
                  </a:moveTo>
                  <a:lnTo>
                    <a:pt x="234221" y="56"/>
                  </a:lnTo>
                  <a:lnTo>
                    <a:pt x="233998" y="223"/>
                  </a:lnTo>
                  <a:lnTo>
                    <a:pt x="233831" y="502"/>
                  </a:lnTo>
                  <a:lnTo>
                    <a:pt x="233775" y="669"/>
                  </a:lnTo>
                  <a:lnTo>
                    <a:pt x="233719" y="837"/>
                  </a:lnTo>
                  <a:lnTo>
                    <a:pt x="233775" y="1004"/>
                  </a:lnTo>
                  <a:lnTo>
                    <a:pt x="233831" y="1171"/>
                  </a:lnTo>
                  <a:lnTo>
                    <a:pt x="233998" y="1394"/>
                  </a:lnTo>
                  <a:lnTo>
                    <a:pt x="234221" y="1617"/>
                  </a:lnTo>
                  <a:lnTo>
                    <a:pt x="234389" y="1673"/>
                  </a:lnTo>
                  <a:lnTo>
                    <a:pt x="234723" y="1673"/>
                  </a:lnTo>
                  <a:lnTo>
                    <a:pt x="234891" y="1617"/>
                  </a:lnTo>
                  <a:lnTo>
                    <a:pt x="235169" y="1394"/>
                  </a:lnTo>
                  <a:lnTo>
                    <a:pt x="235337" y="1171"/>
                  </a:lnTo>
                  <a:lnTo>
                    <a:pt x="235392" y="1004"/>
                  </a:lnTo>
                  <a:lnTo>
                    <a:pt x="235392" y="837"/>
                  </a:lnTo>
                  <a:lnTo>
                    <a:pt x="235392" y="669"/>
                  </a:lnTo>
                  <a:lnTo>
                    <a:pt x="235337" y="502"/>
                  </a:lnTo>
                  <a:lnTo>
                    <a:pt x="235169" y="223"/>
                  </a:lnTo>
                  <a:lnTo>
                    <a:pt x="234891" y="56"/>
                  </a:lnTo>
                  <a:lnTo>
                    <a:pt x="234723" y="0"/>
                  </a:lnTo>
                  <a:close/>
                  <a:moveTo>
                    <a:pt x="242698" y="0"/>
                  </a:moveTo>
                  <a:lnTo>
                    <a:pt x="242531" y="56"/>
                  </a:lnTo>
                  <a:lnTo>
                    <a:pt x="242252" y="223"/>
                  </a:lnTo>
                  <a:lnTo>
                    <a:pt x="242084" y="502"/>
                  </a:lnTo>
                  <a:lnTo>
                    <a:pt x="242029" y="669"/>
                  </a:lnTo>
                  <a:lnTo>
                    <a:pt x="242029" y="837"/>
                  </a:lnTo>
                  <a:lnTo>
                    <a:pt x="242029" y="1004"/>
                  </a:lnTo>
                  <a:lnTo>
                    <a:pt x="242084" y="1171"/>
                  </a:lnTo>
                  <a:lnTo>
                    <a:pt x="242252" y="1394"/>
                  </a:lnTo>
                  <a:lnTo>
                    <a:pt x="242531" y="1617"/>
                  </a:lnTo>
                  <a:lnTo>
                    <a:pt x="242698" y="1673"/>
                  </a:lnTo>
                  <a:lnTo>
                    <a:pt x="243033" y="1673"/>
                  </a:lnTo>
                  <a:lnTo>
                    <a:pt x="243144" y="1617"/>
                  </a:lnTo>
                  <a:lnTo>
                    <a:pt x="243423" y="1394"/>
                  </a:lnTo>
                  <a:lnTo>
                    <a:pt x="243590" y="1171"/>
                  </a:lnTo>
                  <a:lnTo>
                    <a:pt x="243646" y="1004"/>
                  </a:lnTo>
                  <a:lnTo>
                    <a:pt x="243646" y="837"/>
                  </a:lnTo>
                  <a:lnTo>
                    <a:pt x="243646" y="669"/>
                  </a:lnTo>
                  <a:lnTo>
                    <a:pt x="243590" y="502"/>
                  </a:lnTo>
                  <a:lnTo>
                    <a:pt x="243423" y="223"/>
                  </a:lnTo>
                  <a:lnTo>
                    <a:pt x="243144" y="56"/>
                  </a:lnTo>
                  <a:lnTo>
                    <a:pt x="243033" y="0"/>
                  </a:lnTo>
                  <a:close/>
                  <a:moveTo>
                    <a:pt x="252792" y="0"/>
                  </a:moveTo>
                  <a:lnTo>
                    <a:pt x="252624" y="56"/>
                  </a:lnTo>
                  <a:lnTo>
                    <a:pt x="252346" y="223"/>
                  </a:lnTo>
                  <a:lnTo>
                    <a:pt x="252178" y="502"/>
                  </a:lnTo>
                  <a:lnTo>
                    <a:pt x="252123" y="669"/>
                  </a:lnTo>
                  <a:lnTo>
                    <a:pt x="252123" y="837"/>
                  </a:lnTo>
                  <a:lnTo>
                    <a:pt x="252123" y="1004"/>
                  </a:lnTo>
                  <a:lnTo>
                    <a:pt x="252178" y="1171"/>
                  </a:lnTo>
                  <a:lnTo>
                    <a:pt x="252346" y="1394"/>
                  </a:lnTo>
                  <a:lnTo>
                    <a:pt x="252624" y="1617"/>
                  </a:lnTo>
                  <a:lnTo>
                    <a:pt x="252792" y="1673"/>
                  </a:lnTo>
                  <a:lnTo>
                    <a:pt x="253126" y="1673"/>
                  </a:lnTo>
                  <a:lnTo>
                    <a:pt x="253238" y="1617"/>
                  </a:lnTo>
                  <a:lnTo>
                    <a:pt x="253517" y="1394"/>
                  </a:lnTo>
                  <a:lnTo>
                    <a:pt x="253684" y="1171"/>
                  </a:lnTo>
                  <a:lnTo>
                    <a:pt x="253740" y="1004"/>
                  </a:lnTo>
                  <a:lnTo>
                    <a:pt x="253740" y="837"/>
                  </a:lnTo>
                  <a:lnTo>
                    <a:pt x="253740" y="669"/>
                  </a:lnTo>
                  <a:lnTo>
                    <a:pt x="253684" y="502"/>
                  </a:lnTo>
                  <a:lnTo>
                    <a:pt x="253517" y="223"/>
                  </a:lnTo>
                  <a:lnTo>
                    <a:pt x="253238" y="56"/>
                  </a:lnTo>
                  <a:lnTo>
                    <a:pt x="253126" y="0"/>
                  </a:lnTo>
                  <a:close/>
                  <a:moveTo>
                    <a:pt x="256138" y="0"/>
                  </a:moveTo>
                  <a:lnTo>
                    <a:pt x="255970" y="56"/>
                  </a:lnTo>
                  <a:lnTo>
                    <a:pt x="255692" y="223"/>
                  </a:lnTo>
                  <a:lnTo>
                    <a:pt x="255524" y="502"/>
                  </a:lnTo>
                  <a:lnTo>
                    <a:pt x="255469" y="669"/>
                  </a:lnTo>
                  <a:lnTo>
                    <a:pt x="255469" y="837"/>
                  </a:lnTo>
                  <a:lnTo>
                    <a:pt x="255469" y="1004"/>
                  </a:lnTo>
                  <a:lnTo>
                    <a:pt x="255524" y="1171"/>
                  </a:lnTo>
                  <a:lnTo>
                    <a:pt x="255692" y="1394"/>
                  </a:lnTo>
                  <a:lnTo>
                    <a:pt x="255970" y="1617"/>
                  </a:lnTo>
                  <a:lnTo>
                    <a:pt x="256138" y="1673"/>
                  </a:lnTo>
                  <a:lnTo>
                    <a:pt x="256472" y="1673"/>
                  </a:lnTo>
                  <a:lnTo>
                    <a:pt x="256640" y="1617"/>
                  </a:lnTo>
                  <a:lnTo>
                    <a:pt x="256863" y="1394"/>
                  </a:lnTo>
                  <a:lnTo>
                    <a:pt x="257086" y="1171"/>
                  </a:lnTo>
                  <a:lnTo>
                    <a:pt x="257142" y="1004"/>
                  </a:lnTo>
                  <a:lnTo>
                    <a:pt x="257142" y="837"/>
                  </a:lnTo>
                  <a:lnTo>
                    <a:pt x="257142" y="669"/>
                  </a:lnTo>
                  <a:lnTo>
                    <a:pt x="257086" y="502"/>
                  </a:lnTo>
                  <a:lnTo>
                    <a:pt x="256863" y="223"/>
                  </a:lnTo>
                  <a:lnTo>
                    <a:pt x="256640" y="56"/>
                  </a:lnTo>
                  <a:lnTo>
                    <a:pt x="256472" y="0"/>
                  </a:lnTo>
                  <a:close/>
                  <a:moveTo>
                    <a:pt x="259484" y="0"/>
                  </a:moveTo>
                  <a:lnTo>
                    <a:pt x="259372" y="56"/>
                  </a:lnTo>
                  <a:lnTo>
                    <a:pt x="259093" y="223"/>
                  </a:lnTo>
                  <a:lnTo>
                    <a:pt x="258926" y="502"/>
                  </a:lnTo>
                  <a:lnTo>
                    <a:pt x="258870" y="669"/>
                  </a:lnTo>
                  <a:lnTo>
                    <a:pt x="258815" y="837"/>
                  </a:lnTo>
                  <a:lnTo>
                    <a:pt x="258870" y="1004"/>
                  </a:lnTo>
                  <a:lnTo>
                    <a:pt x="258926" y="1171"/>
                  </a:lnTo>
                  <a:lnTo>
                    <a:pt x="259093" y="1394"/>
                  </a:lnTo>
                  <a:lnTo>
                    <a:pt x="259372" y="1617"/>
                  </a:lnTo>
                  <a:lnTo>
                    <a:pt x="259484" y="1673"/>
                  </a:lnTo>
                  <a:lnTo>
                    <a:pt x="259818" y="1673"/>
                  </a:lnTo>
                  <a:lnTo>
                    <a:pt x="259986" y="1617"/>
                  </a:lnTo>
                  <a:lnTo>
                    <a:pt x="260265" y="1394"/>
                  </a:lnTo>
                  <a:lnTo>
                    <a:pt x="260432" y="1171"/>
                  </a:lnTo>
                  <a:lnTo>
                    <a:pt x="260488" y="1004"/>
                  </a:lnTo>
                  <a:lnTo>
                    <a:pt x="260488" y="837"/>
                  </a:lnTo>
                  <a:lnTo>
                    <a:pt x="260488" y="669"/>
                  </a:lnTo>
                  <a:lnTo>
                    <a:pt x="260432" y="502"/>
                  </a:lnTo>
                  <a:lnTo>
                    <a:pt x="260265" y="223"/>
                  </a:lnTo>
                  <a:lnTo>
                    <a:pt x="259986" y="56"/>
                  </a:lnTo>
                  <a:lnTo>
                    <a:pt x="259818" y="0"/>
                  </a:lnTo>
                  <a:close/>
                  <a:moveTo>
                    <a:pt x="264559" y="0"/>
                  </a:moveTo>
                  <a:lnTo>
                    <a:pt x="264447" y="56"/>
                  </a:lnTo>
                  <a:lnTo>
                    <a:pt x="264168" y="223"/>
                  </a:lnTo>
                  <a:lnTo>
                    <a:pt x="264001" y="502"/>
                  </a:lnTo>
                  <a:lnTo>
                    <a:pt x="263945" y="669"/>
                  </a:lnTo>
                  <a:lnTo>
                    <a:pt x="263889" y="837"/>
                  </a:lnTo>
                  <a:lnTo>
                    <a:pt x="263945" y="1004"/>
                  </a:lnTo>
                  <a:lnTo>
                    <a:pt x="264001" y="1171"/>
                  </a:lnTo>
                  <a:lnTo>
                    <a:pt x="264168" y="1394"/>
                  </a:lnTo>
                  <a:lnTo>
                    <a:pt x="264447" y="1617"/>
                  </a:lnTo>
                  <a:lnTo>
                    <a:pt x="264559" y="1673"/>
                  </a:lnTo>
                  <a:lnTo>
                    <a:pt x="264893" y="1673"/>
                  </a:lnTo>
                  <a:lnTo>
                    <a:pt x="265060" y="1617"/>
                  </a:lnTo>
                  <a:lnTo>
                    <a:pt x="265339" y="1394"/>
                  </a:lnTo>
                  <a:lnTo>
                    <a:pt x="265507" y="1171"/>
                  </a:lnTo>
                  <a:lnTo>
                    <a:pt x="265562" y="1004"/>
                  </a:lnTo>
                  <a:lnTo>
                    <a:pt x="265562" y="837"/>
                  </a:lnTo>
                  <a:lnTo>
                    <a:pt x="265562" y="669"/>
                  </a:lnTo>
                  <a:lnTo>
                    <a:pt x="265507" y="502"/>
                  </a:lnTo>
                  <a:lnTo>
                    <a:pt x="265339" y="223"/>
                  </a:lnTo>
                  <a:lnTo>
                    <a:pt x="265060" y="56"/>
                  </a:lnTo>
                  <a:lnTo>
                    <a:pt x="264893" y="0"/>
                  </a:lnTo>
                  <a:close/>
                  <a:moveTo>
                    <a:pt x="267905" y="0"/>
                  </a:moveTo>
                  <a:lnTo>
                    <a:pt x="267737" y="56"/>
                  </a:lnTo>
                  <a:lnTo>
                    <a:pt x="267514" y="223"/>
                  </a:lnTo>
                  <a:lnTo>
                    <a:pt x="267291" y="502"/>
                  </a:lnTo>
                  <a:lnTo>
                    <a:pt x="267291" y="669"/>
                  </a:lnTo>
                  <a:lnTo>
                    <a:pt x="267235" y="837"/>
                  </a:lnTo>
                  <a:lnTo>
                    <a:pt x="267291" y="1004"/>
                  </a:lnTo>
                  <a:lnTo>
                    <a:pt x="267291" y="1171"/>
                  </a:lnTo>
                  <a:lnTo>
                    <a:pt x="267514" y="1394"/>
                  </a:lnTo>
                  <a:lnTo>
                    <a:pt x="267737" y="1617"/>
                  </a:lnTo>
                  <a:lnTo>
                    <a:pt x="267905" y="1673"/>
                  </a:lnTo>
                  <a:lnTo>
                    <a:pt x="268239" y="1673"/>
                  </a:lnTo>
                  <a:lnTo>
                    <a:pt x="268406" y="1617"/>
                  </a:lnTo>
                  <a:lnTo>
                    <a:pt x="268685" y="1394"/>
                  </a:lnTo>
                  <a:lnTo>
                    <a:pt x="268853" y="1171"/>
                  </a:lnTo>
                  <a:lnTo>
                    <a:pt x="268908" y="1004"/>
                  </a:lnTo>
                  <a:lnTo>
                    <a:pt x="268908" y="837"/>
                  </a:lnTo>
                  <a:lnTo>
                    <a:pt x="268908" y="669"/>
                  </a:lnTo>
                  <a:lnTo>
                    <a:pt x="268853" y="502"/>
                  </a:lnTo>
                  <a:lnTo>
                    <a:pt x="268685" y="223"/>
                  </a:lnTo>
                  <a:lnTo>
                    <a:pt x="268406" y="56"/>
                  </a:lnTo>
                  <a:lnTo>
                    <a:pt x="268239" y="0"/>
                  </a:lnTo>
                  <a:close/>
                  <a:moveTo>
                    <a:pt x="279671" y="0"/>
                  </a:moveTo>
                  <a:lnTo>
                    <a:pt x="279504" y="56"/>
                  </a:lnTo>
                  <a:lnTo>
                    <a:pt x="279225" y="223"/>
                  </a:lnTo>
                  <a:lnTo>
                    <a:pt x="279058" y="502"/>
                  </a:lnTo>
                  <a:lnTo>
                    <a:pt x="279002" y="669"/>
                  </a:lnTo>
                  <a:lnTo>
                    <a:pt x="279002" y="837"/>
                  </a:lnTo>
                  <a:lnTo>
                    <a:pt x="279002" y="1004"/>
                  </a:lnTo>
                  <a:lnTo>
                    <a:pt x="279058" y="1171"/>
                  </a:lnTo>
                  <a:lnTo>
                    <a:pt x="279225" y="1394"/>
                  </a:lnTo>
                  <a:lnTo>
                    <a:pt x="279504" y="1617"/>
                  </a:lnTo>
                  <a:lnTo>
                    <a:pt x="279671" y="1673"/>
                  </a:lnTo>
                  <a:lnTo>
                    <a:pt x="280006" y="1673"/>
                  </a:lnTo>
                  <a:lnTo>
                    <a:pt x="280173" y="1617"/>
                  </a:lnTo>
                  <a:lnTo>
                    <a:pt x="280396" y="1394"/>
                  </a:lnTo>
                  <a:lnTo>
                    <a:pt x="280564" y="1171"/>
                  </a:lnTo>
                  <a:lnTo>
                    <a:pt x="280619" y="1004"/>
                  </a:lnTo>
                  <a:lnTo>
                    <a:pt x="280675" y="837"/>
                  </a:lnTo>
                  <a:lnTo>
                    <a:pt x="280619" y="669"/>
                  </a:lnTo>
                  <a:lnTo>
                    <a:pt x="280564" y="502"/>
                  </a:lnTo>
                  <a:lnTo>
                    <a:pt x="280396" y="223"/>
                  </a:lnTo>
                  <a:lnTo>
                    <a:pt x="280173" y="56"/>
                  </a:lnTo>
                  <a:lnTo>
                    <a:pt x="280006" y="0"/>
                  </a:lnTo>
                  <a:close/>
                  <a:moveTo>
                    <a:pt x="2510" y="3346"/>
                  </a:moveTo>
                  <a:lnTo>
                    <a:pt x="2342" y="3402"/>
                  </a:lnTo>
                  <a:lnTo>
                    <a:pt x="2175" y="3458"/>
                  </a:lnTo>
                  <a:lnTo>
                    <a:pt x="1896" y="3625"/>
                  </a:lnTo>
                  <a:lnTo>
                    <a:pt x="1729" y="3848"/>
                  </a:lnTo>
                  <a:lnTo>
                    <a:pt x="1673" y="4015"/>
                  </a:lnTo>
                  <a:lnTo>
                    <a:pt x="1673" y="4183"/>
                  </a:lnTo>
                  <a:lnTo>
                    <a:pt x="1673" y="4350"/>
                  </a:lnTo>
                  <a:lnTo>
                    <a:pt x="1729" y="4517"/>
                  </a:lnTo>
                  <a:lnTo>
                    <a:pt x="1896" y="4796"/>
                  </a:lnTo>
                  <a:lnTo>
                    <a:pt x="2175" y="4963"/>
                  </a:lnTo>
                  <a:lnTo>
                    <a:pt x="2342" y="5019"/>
                  </a:lnTo>
                  <a:lnTo>
                    <a:pt x="2677" y="5019"/>
                  </a:lnTo>
                  <a:lnTo>
                    <a:pt x="2788" y="4963"/>
                  </a:lnTo>
                  <a:lnTo>
                    <a:pt x="3067" y="4796"/>
                  </a:lnTo>
                  <a:lnTo>
                    <a:pt x="3234" y="4517"/>
                  </a:lnTo>
                  <a:lnTo>
                    <a:pt x="3290" y="4350"/>
                  </a:lnTo>
                  <a:lnTo>
                    <a:pt x="3290" y="4183"/>
                  </a:lnTo>
                  <a:lnTo>
                    <a:pt x="3290" y="4015"/>
                  </a:lnTo>
                  <a:lnTo>
                    <a:pt x="3234" y="3848"/>
                  </a:lnTo>
                  <a:lnTo>
                    <a:pt x="3067" y="3625"/>
                  </a:lnTo>
                  <a:lnTo>
                    <a:pt x="2788" y="3458"/>
                  </a:lnTo>
                  <a:lnTo>
                    <a:pt x="2677" y="3402"/>
                  </a:lnTo>
                  <a:lnTo>
                    <a:pt x="2510" y="3346"/>
                  </a:lnTo>
                  <a:close/>
                  <a:moveTo>
                    <a:pt x="10930" y="3346"/>
                  </a:moveTo>
                  <a:lnTo>
                    <a:pt x="10763" y="3402"/>
                  </a:lnTo>
                  <a:lnTo>
                    <a:pt x="10596" y="3458"/>
                  </a:lnTo>
                  <a:lnTo>
                    <a:pt x="10317" y="3625"/>
                  </a:lnTo>
                  <a:lnTo>
                    <a:pt x="10150" y="3848"/>
                  </a:lnTo>
                  <a:lnTo>
                    <a:pt x="10094" y="4015"/>
                  </a:lnTo>
                  <a:lnTo>
                    <a:pt x="10094" y="4183"/>
                  </a:lnTo>
                  <a:lnTo>
                    <a:pt x="10094" y="4350"/>
                  </a:lnTo>
                  <a:lnTo>
                    <a:pt x="10150" y="4517"/>
                  </a:lnTo>
                  <a:lnTo>
                    <a:pt x="10317" y="4796"/>
                  </a:lnTo>
                  <a:lnTo>
                    <a:pt x="10596" y="4963"/>
                  </a:lnTo>
                  <a:lnTo>
                    <a:pt x="10763" y="5019"/>
                  </a:lnTo>
                  <a:lnTo>
                    <a:pt x="11098" y="5019"/>
                  </a:lnTo>
                  <a:lnTo>
                    <a:pt x="11265" y="4963"/>
                  </a:lnTo>
                  <a:lnTo>
                    <a:pt x="11488" y="4796"/>
                  </a:lnTo>
                  <a:lnTo>
                    <a:pt x="11711" y="4517"/>
                  </a:lnTo>
                  <a:lnTo>
                    <a:pt x="11711" y="4350"/>
                  </a:lnTo>
                  <a:lnTo>
                    <a:pt x="11767" y="4183"/>
                  </a:lnTo>
                  <a:lnTo>
                    <a:pt x="11711" y="4015"/>
                  </a:lnTo>
                  <a:lnTo>
                    <a:pt x="11711" y="3848"/>
                  </a:lnTo>
                  <a:lnTo>
                    <a:pt x="11488" y="3625"/>
                  </a:lnTo>
                  <a:lnTo>
                    <a:pt x="11265" y="3458"/>
                  </a:lnTo>
                  <a:lnTo>
                    <a:pt x="11098" y="3402"/>
                  </a:lnTo>
                  <a:lnTo>
                    <a:pt x="10930" y="3346"/>
                  </a:lnTo>
                  <a:close/>
                  <a:moveTo>
                    <a:pt x="15949" y="3346"/>
                  </a:moveTo>
                  <a:lnTo>
                    <a:pt x="15782" y="3402"/>
                  </a:lnTo>
                  <a:lnTo>
                    <a:pt x="15671" y="3458"/>
                  </a:lnTo>
                  <a:lnTo>
                    <a:pt x="15392" y="3625"/>
                  </a:lnTo>
                  <a:lnTo>
                    <a:pt x="15224" y="3848"/>
                  </a:lnTo>
                  <a:lnTo>
                    <a:pt x="15169" y="4015"/>
                  </a:lnTo>
                  <a:lnTo>
                    <a:pt x="15113" y="4183"/>
                  </a:lnTo>
                  <a:lnTo>
                    <a:pt x="15169" y="4350"/>
                  </a:lnTo>
                  <a:lnTo>
                    <a:pt x="15224" y="4517"/>
                  </a:lnTo>
                  <a:lnTo>
                    <a:pt x="15392" y="4796"/>
                  </a:lnTo>
                  <a:lnTo>
                    <a:pt x="15671" y="4963"/>
                  </a:lnTo>
                  <a:lnTo>
                    <a:pt x="15782" y="5019"/>
                  </a:lnTo>
                  <a:lnTo>
                    <a:pt x="16117" y="5019"/>
                  </a:lnTo>
                  <a:lnTo>
                    <a:pt x="16284" y="4963"/>
                  </a:lnTo>
                  <a:lnTo>
                    <a:pt x="16563" y="4796"/>
                  </a:lnTo>
                  <a:lnTo>
                    <a:pt x="16730" y="4517"/>
                  </a:lnTo>
                  <a:lnTo>
                    <a:pt x="16786" y="4350"/>
                  </a:lnTo>
                  <a:lnTo>
                    <a:pt x="16786" y="4183"/>
                  </a:lnTo>
                  <a:lnTo>
                    <a:pt x="16786" y="4015"/>
                  </a:lnTo>
                  <a:lnTo>
                    <a:pt x="16730" y="3848"/>
                  </a:lnTo>
                  <a:lnTo>
                    <a:pt x="16563" y="3625"/>
                  </a:lnTo>
                  <a:lnTo>
                    <a:pt x="16284" y="3458"/>
                  </a:lnTo>
                  <a:lnTo>
                    <a:pt x="16117" y="3402"/>
                  </a:lnTo>
                  <a:lnTo>
                    <a:pt x="15949" y="3346"/>
                  </a:lnTo>
                  <a:close/>
                  <a:moveTo>
                    <a:pt x="19295" y="3346"/>
                  </a:moveTo>
                  <a:lnTo>
                    <a:pt x="19128" y="3402"/>
                  </a:lnTo>
                  <a:lnTo>
                    <a:pt x="18961" y="3458"/>
                  </a:lnTo>
                  <a:lnTo>
                    <a:pt x="18682" y="3625"/>
                  </a:lnTo>
                  <a:lnTo>
                    <a:pt x="18515" y="3848"/>
                  </a:lnTo>
                  <a:lnTo>
                    <a:pt x="18459" y="4015"/>
                  </a:lnTo>
                  <a:lnTo>
                    <a:pt x="18459" y="4183"/>
                  </a:lnTo>
                  <a:lnTo>
                    <a:pt x="18459" y="4350"/>
                  </a:lnTo>
                  <a:lnTo>
                    <a:pt x="18515" y="4517"/>
                  </a:lnTo>
                  <a:lnTo>
                    <a:pt x="18682" y="4796"/>
                  </a:lnTo>
                  <a:lnTo>
                    <a:pt x="18961" y="4963"/>
                  </a:lnTo>
                  <a:lnTo>
                    <a:pt x="19128" y="5019"/>
                  </a:lnTo>
                  <a:lnTo>
                    <a:pt x="19463" y="5019"/>
                  </a:lnTo>
                  <a:lnTo>
                    <a:pt x="19630" y="4963"/>
                  </a:lnTo>
                  <a:lnTo>
                    <a:pt x="19853" y="4796"/>
                  </a:lnTo>
                  <a:lnTo>
                    <a:pt x="20076" y="4517"/>
                  </a:lnTo>
                  <a:lnTo>
                    <a:pt x="20076" y="4350"/>
                  </a:lnTo>
                  <a:lnTo>
                    <a:pt x="20132" y="4183"/>
                  </a:lnTo>
                  <a:lnTo>
                    <a:pt x="20076" y="4015"/>
                  </a:lnTo>
                  <a:lnTo>
                    <a:pt x="20076" y="3848"/>
                  </a:lnTo>
                  <a:lnTo>
                    <a:pt x="19853" y="3625"/>
                  </a:lnTo>
                  <a:lnTo>
                    <a:pt x="19630" y="3458"/>
                  </a:lnTo>
                  <a:lnTo>
                    <a:pt x="19463" y="3402"/>
                  </a:lnTo>
                  <a:lnTo>
                    <a:pt x="19295" y="3346"/>
                  </a:lnTo>
                  <a:close/>
                  <a:moveTo>
                    <a:pt x="24370" y="3346"/>
                  </a:moveTo>
                  <a:lnTo>
                    <a:pt x="24203" y="3402"/>
                  </a:lnTo>
                  <a:lnTo>
                    <a:pt x="24036" y="3458"/>
                  </a:lnTo>
                  <a:lnTo>
                    <a:pt x="23757" y="3625"/>
                  </a:lnTo>
                  <a:lnTo>
                    <a:pt x="23589" y="3848"/>
                  </a:lnTo>
                  <a:lnTo>
                    <a:pt x="23534" y="4015"/>
                  </a:lnTo>
                  <a:lnTo>
                    <a:pt x="23534" y="4183"/>
                  </a:lnTo>
                  <a:lnTo>
                    <a:pt x="23534" y="4350"/>
                  </a:lnTo>
                  <a:lnTo>
                    <a:pt x="23589" y="4517"/>
                  </a:lnTo>
                  <a:lnTo>
                    <a:pt x="23757" y="4796"/>
                  </a:lnTo>
                  <a:lnTo>
                    <a:pt x="24036" y="4963"/>
                  </a:lnTo>
                  <a:lnTo>
                    <a:pt x="24203" y="5019"/>
                  </a:lnTo>
                  <a:lnTo>
                    <a:pt x="24537" y="5019"/>
                  </a:lnTo>
                  <a:lnTo>
                    <a:pt x="24649" y="4963"/>
                  </a:lnTo>
                  <a:lnTo>
                    <a:pt x="24928" y="4796"/>
                  </a:lnTo>
                  <a:lnTo>
                    <a:pt x="25095" y="4517"/>
                  </a:lnTo>
                  <a:lnTo>
                    <a:pt x="25151" y="4350"/>
                  </a:lnTo>
                  <a:lnTo>
                    <a:pt x="25207" y="4183"/>
                  </a:lnTo>
                  <a:lnTo>
                    <a:pt x="25151" y="4015"/>
                  </a:lnTo>
                  <a:lnTo>
                    <a:pt x="25095" y="3848"/>
                  </a:lnTo>
                  <a:lnTo>
                    <a:pt x="24928" y="3625"/>
                  </a:lnTo>
                  <a:lnTo>
                    <a:pt x="24649" y="3458"/>
                  </a:lnTo>
                  <a:lnTo>
                    <a:pt x="24537" y="3402"/>
                  </a:lnTo>
                  <a:lnTo>
                    <a:pt x="24370" y="3346"/>
                  </a:lnTo>
                  <a:close/>
                  <a:moveTo>
                    <a:pt x="27660" y="3346"/>
                  </a:moveTo>
                  <a:lnTo>
                    <a:pt x="27493" y="3402"/>
                  </a:lnTo>
                  <a:lnTo>
                    <a:pt x="27326" y="3458"/>
                  </a:lnTo>
                  <a:lnTo>
                    <a:pt x="27103" y="3625"/>
                  </a:lnTo>
                  <a:lnTo>
                    <a:pt x="26880" y="3848"/>
                  </a:lnTo>
                  <a:lnTo>
                    <a:pt x="26880" y="4015"/>
                  </a:lnTo>
                  <a:lnTo>
                    <a:pt x="26824" y="4183"/>
                  </a:lnTo>
                  <a:lnTo>
                    <a:pt x="26880" y="4350"/>
                  </a:lnTo>
                  <a:lnTo>
                    <a:pt x="26880" y="4517"/>
                  </a:lnTo>
                  <a:lnTo>
                    <a:pt x="27103" y="4796"/>
                  </a:lnTo>
                  <a:lnTo>
                    <a:pt x="27326" y="4963"/>
                  </a:lnTo>
                  <a:lnTo>
                    <a:pt x="27493" y="5019"/>
                  </a:lnTo>
                  <a:lnTo>
                    <a:pt x="27828" y="5019"/>
                  </a:lnTo>
                  <a:lnTo>
                    <a:pt x="27995" y="4963"/>
                  </a:lnTo>
                  <a:lnTo>
                    <a:pt x="28274" y="4796"/>
                  </a:lnTo>
                  <a:lnTo>
                    <a:pt x="28441" y="4517"/>
                  </a:lnTo>
                  <a:lnTo>
                    <a:pt x="28497" y="4350"/>
                  </a:lnTo>
                  <a:lnTo>
                    <a:pt x="28497" y="4183"/>
                  </a:lnTo>
                  <a:lnTo>
                    <a:pt x="28497" y="4015"/>
                  </a:lnTo>
                  <a:lnTo>
                    <a:pt x="28441" y="3848"/>
                  </a:lnTo>
                  <a:lnTo>
                    <a:pt x="28274" y="3625"/>
                  </a:lnTo>
                  <a:lnTo>
                    <a:pt x="27995" y="3458"/>
                  </a:lnTo>
                  <a:lnTo>
                    <a:pt x="27828" y="3402"/>
                  </a:lnTo>
                  <a:lnTo>
                    <a:pt x="27660" y="3346"/>
                  </a:lnTo>
                  <a:close/>
                  <a:moveTo>
                    <a:pt x="31118" y="3346"/>
                  </a:moveTo>
                  <a:lnTo>
                    <a:pt x="30951" y="3402"/>
                  </a:lnTo>
                  <a:lnTo>
                    <a:pt x="30783" y="3458"/>
                  </a:lnTo>
                  <a:lnTo>
                    <a:pt x="30505" y="3625"/>
                  </a:lnTo>
                  <a:lnTo>
                    <a:pt x="30337" y="3848"/>
                  </a:lnTo>
                  <a:lnTo>
                    <a:pt x="30281" y="4015"/>
                  </a:lnTo>
                  <a:lnTo>
                    <a:pt x="30281" y="4183"/>
                  </a:lnTo>
                  <a:lnTo>
                    <a:pt x="30281" y="4350"/>
                  </a:lnTo>
                  <a:lnTo>
                    <a:pt x="30337" y="4517"/>
                  </a:lnTo>
                  <a:lnTo>
                    <a:pt x="30505" y="4796"/>
                  </a:lnTo>
                  <a:lnTo>
                    <a:pt x="30783" y="4963"/>
                  </a:lnTo>
                  <a:lnTo>
                    <a:pt x="30951" y="5019"/>
                  </a:lnTo>
                  <a:lnTo>
                    <a:pt x="31285" y="5019"/>
                  </a:lnTo>
                  <a:lnTo>
                    <a:pt x="31397" y="4963"/>
                  </a:lnTo>
                  <a:lnTo>
                    <a:pt x="31676" y="4796"/>
                  </a:lnTo>
                  <a:lnTo>
                    <a:pt x="31843" y="4517"/>
                  </a:lnTo>
                  <a:lnTo>
                    <a:pt x="31899" y="4350"/>
                  </a:lnTo>
                  <a:lnTo>
                    <a:pt x="31899" y="4183"/>
                  </a:lnTo>
                  <a:lnTo>
                    <a:pt x="31899" y="4015"/>
                  </a:lnTo>
                  <a:lnTo>
                    <a:pt x="31843" y="3848"/>
                  </a:lnTo>
                  <a:lnTo>
                    <a:pt x="31676" y="3625"/>
                  </a:lnTo>
                  <a:lnTo>
                    <a:pt x="31397" y="3458"/>
                  </a:lnTo>
                  <a:lnTo>
                    <a:pt x="31285" y="3402"/>
                  </a:lnTo>
                  <a:lnTo>
                    <a:pt x="31118" y="3346"/>
                  </a:lnTo>
                  <a:close/>
                  <a:moveTo>
                    <a:pt x="41156" y="3346"/>
                  </a:moveTo>
                  <a:lnTo>
                    <a:pt x="40989" y="3402"/>
                  </a:lnTo>
                  <a:lnTo>
                    <a:pt x="40821" y="3458"/>
                  </a:lnTo>
                  <a:lnTo>
                    <a:pt x="40543" y="3625"/>
                  </a:lnTo>
                  <a:lnTo>
                    <a:pt x="40375" y="3848"/>
                  </a:lnTo>
                  <a:lnTo>
                    <a:pt x="40320" y="4015"/>
                  </a:lnTo>
                  <a:lnTo>
                    <a:pt x="40320" y="4183"/>
                  </a:lnTo>
                  <a:lnTo>
                    <a:pt x="40320" y="4350"/>
                  </a:lnTo>
                  <a:lnTo>
                    <a:pt x="40375" y="4517"/>
                  </a:lnTo>
                  <a:lnTo>
                    <a:pt x="40543" y="4796"/>
                  </a:lnTo>
                  <a:lnTo>
                    <a:pt x="40821" y="4963"/>
                  </a:lnTo>
                  <a:lnTo>
                    <a:pt x="40989" y="5019"/>
                  </a:lnTo>
                  <a:lnTo>
                    <a:pt x="41323" y="5019"/>
                  </a:lnTo>
                  <a:lnTo>
                    <a:pt x="41435" y="4963"/>
                  </a:lnTo>
                  <a:lnTo>
                    <a:pt x="41714" y="4796"/>
                  </a:lnTo>
                  <a:lnTo>
                    <a:pt x="41881" y="4517"/>
                  </a:lnTo>
                  <a:lnTo>
                    <a:pt x="41937" y="4350"/>
                  </a:lnTo>
                  <a:lnTo>
                    <a:pt x="41937" y="4183"/>
                  </a:lnTo>
                  <a:lnTo>
                    <a:pt x="41937" y="4015"/>
                  </a:lnTo>
                  <a:lnTo>
                    <a:pt x="41881" y="3848"/>
                  </a:lnTo>
                  <a:lnTo>
                    <a:pt x="41714" y="3625"/>
                  </a:lnTo>
                  <a:lnTo>
                    <a:pt x="41435" y="3458"/>
                  </a:lnTo>
                  <a:lnTo>
                    <a:pt x="41323" y="3402"/>
                  </a:lnTo>
                  <a:lnTo>
                    <a:pt x="41156" y="3346"/>
                  </a:lnTo>
                  <a:close/>
                  <a:moveTo>
                    <a:pt x="83037" y="3402"/>
                  </a:moveTo>
                  <a:lnTo>
                    <a:pt x="82870" y="3458"/>
                  </a:lnTo>
                  <a:lnTo>
                    <a:pt x="82591" y="3625"/>
                  </a:lnTo>
                  <a:lnTo>
                    <a:pt x="82424" y="3904"/>
                  </a:lnTo>
                  <a:lnTo>
                    <a:pt x="82368" y="4015"/>
                  </a:lnTo>
                  <a:lnTo>
                    <a:pt x="82368" y="4183"/>
                  </a:lnTo>
                  <a:lnTo>
                    <a:pt x="82368" y="4350"/>
                  </a:lnTo>
                  <a:lnTo>
                    <a:pt x="82424" y="4517"/>
                  </a:lnTo>
                  <a:lnTo>
                    <a:pt x="82591" y="4796"/>
                  </a:lnTo>
                  <a:lnTo>
                    <a:pt x="82870" y="4963"/>
                  </a:lnTo>
                  <a:lnTo>
                    <a:pt x="83037" y="5019"/>
                  </a:lnTo>
                  <a:lnTo>
                    <a:pt x="83372" y="5019"/>
                  </a:lnTo>
                  <a:lnTo>
                    <a:pt x="83539" y="4963"/>
                  </a:lnTo>
                  <a:lnTo>
                    <a:pt x="83762" y="4796"/>
                  </a:lnTo>
                  <a:lnTo>
                    <a:pt x="83985" y="4517"/>
                  </a:lnTo>
                  <a:lnTo>
                    <a:pt x="83985" y="4350"/>
                  </a:lnTo>
                  <a:lnTo>
                    <a:pt x="84041" y="4183"/>
                  </a:lnTo>
                  <a:lnTo>
                    <a:pt x="83985" y="4015"/>
                  </a:lnTo>
                  <a:lnTo>
                    <a:pt x="83985" y="3904"/>
                  </a:lnTo>
                  <a:lnTo>
                    <a:pt x="83762" y="3625"/>
                  </a:lnTo>
                  <a:lnTo>
                    <a:pt x="83539" y="3458"/>
                  </a:lnTo>
                  <a:lnTo>
                    <a:pt x="83372" y="3402"/>
                  </a:lnTo>
                  <a:close/>
                  <a:moveTo>
                    <a:pt x="86383" y="3402"/>
                  </a:moveTo>
                  <a:lnTo>
                    <a:pt x="86216" y="3458"/>
                  </a:lnTo>
                  <a:lnTo>
                    <a:pt x="85993" y="3625"/>
                  </a:lnTo>
                  <a:lnTo>
                    <a:pt x="85825" y="3904"/>
                  </a:lnTo>
                  <a:lnTo>
                    <a:pt x="85770" y="4015"/>
                  </a:lnTo>
                  <a:lnTo>
                    <a:pt x="85714" y="4183"/>
                  </a:lnTo>
                  <a:lnTo>
                    <a:pt x="85770" y="4350"/>
                  </a:lnTo>
                  <a:lnTo>
                    <a:pt x="85825" y="4517"/>
                  </a:lnTo>
                  <a:lnTo>
                    <a:pt x="85993" y="4796"/>
                  </a:lnTo>
                  <a:lnTo>
                    <a:pt x="86216" y="4963"/>
                  </a:lnTo>
                  <a:lnTo>
                    <a:pt x="86383" y="5019"/>
                  </a:lnTo>
                  <a:lnTo>
                    <a:pt x="86718" y="5019"/>
                  </a:lnTo>
                  <a:lnTo>
                    <a:pt x="86885" y="4963"/>
                  </a:lnTo>
                  <a:lnTo>
                    <a:pt x="87164" y="4796"/>
                  </a:lnTo>
                  <a:lnTo>
                    <a:pt x="87331" y="4517"/>
                  </a:lnTo>
                  <a:lnTo>
                    <a:pt x="87387" y="4350"/>
                  </a:lnTo>
                  <a:lnTo>
                    <a:pt x="87387" y="4183"/>
                  </a:lnTo>
                  <a:lnTo>
                    <a:pt x="87387" y="4015"/>
                  </a:lnTo>
                  <a:lnTo>
                    <a:pt x="87331" y="3904"/>
                  </a:lnTo>
                  <a:lnTo>
                    <a:pt x="87164" y="3625"/>
                  </a:lnTo>
                  <a:lnTo>
                    <a:pt x="86885" y="3458"/>
                  </a:lnTo>
                  <a:lnTo>
                    <a:pt x="86718" y="3402"/>
                  </a:lnTo>
                  <a:close/>
                  <a:moveTo>
                    <a:pt x="89785" y="3402"/>
                  </a:moveTo>
                  <a:lnTo>
                    <a:pt x="89618" y="3458"/>
                  </a:lnTo>
                  <a:lnTo>
                    <a:pt x="89339" y="3625"/>
                  </a:lnTo>
                  <a:lnTo>
                    <a:pt x="89171" y="3904"/>
                  </a:lnTo>
                  <a:lnTo>
                    <a:pt x="89116" y="4015"/>
                  </a:lnTo>
                  <a:lnTo>
                    <a:pt x="89116" y="4183"/>
                  </a:lnTo>
                  <a:lnTo>
                    <a:pt x="89116" y="4350"/>
                  </a:lnTo>
                  <a:lnTo>
                    <a:pt x="89171" y="4517"/>
                  </a:lnTo>
                  <a:lnTo>
                    <a:pt x="89339" y="4796"/>
                  </a:lnTo>
                  <a:lnTo>
                    <a:pt x="89618" y="4963"/>
                  </a:lnTo>
                  <a:lnTo>
                    <a:pt x="89785" y="5019"/>
                  </a:lnTo>
                  <a:lnTo>
                    <a:pt x="90119" y="5019"/>
                  </a:lnTo>
                  <a:lnTo>
                    <a:pt x="90231" y="4963"/>
                  </a:lnTo>
                  <a:lnTo>
                    <a:pt x="90510" y="4796"/>
                  </a:lnTo>
                  <a:lnTo>
                    <a:pt x="90677" y="4517"/>
                  </a:lnTo>
                  <a:lnTo>
                    <a:pt x="90733" y="4350"/>
                  </a:lnTo>
                  <a:lnTo>
                    <a:pt x="90733" y="4183"/>
                  </a:lnTo>
                  <a:lnTo>
                    <a:pt x="90733" y="4015"/>
                  </a:lnTo>
                  <a:lnTo>
                    <a:pt x="90677" y="3904"/>
                  </a:lnTo>
                  <a:lnTo>
                    <a:pt x="90510" y="3625"/>
                  </a:lnTo>
                  <a:lnTo>
                    <a:pt x="90231" y="3458"/>
                  </a:lnTo>
                  <a:lnTo>
                    <a:pt x="90119" y="3402"/>
                  </a:lnTo>
                  <a:close/>
                  <a:moveTo>
                    <a:pt x="93075" y="3402"/>
                  </a:moveTo>
                  <a:lnTo>
                    <a:pt x="92908" y="3458"/>
                  </a:lnTo>
                  <a:lnTo>
                    <a:pt x="92685" y="3625"/>
                  </a:lnTo>
                  <a:lnTo>
                    <a:pt x="92462" y="3904"/>
                  </a:lnTo>
                  <a:lnTo>
                    <a:pt x="92462" y="4015"/>
                  </a:lnTo>
                  <a:lnTo>
                    <a:pt x="92406" y="4183"/>
                  </a:lnTo>
                  <a:lnTo>
                    <a:pt x="92462" y="4350"/>
                  </a:lnTo>
                  <a:lnTo>
                    <a:pt x="92462" y="4517"/>
                  </a:lnTo>
                  <a:lnTo>
                    <a:pt x="92685" y="4796"/>
                  </a:lnTo>
                  <a:lnTo>
                    <a:pt x="92908" y="4963"/>
                  </a:lnTo>
                  <a:lnTo>
                    <a:pt x="93075" y="5019"/>
                  </a:lnTo>
                  <a:lnTo>
                    <a:pt x="93410" y="5019"/>
                  </a:lnTo>
                  <a:lnTo>
                    <a:pt x="93577" y="4963"/>
                  </a:lnTo>
                  <a:lnTo>
                    <a:pt x="93856" y="4796"/>
                  </a:lnTo>
                  <a:lnTo>
                    <a:pt x="94023" y="4517"/>
                  </a:lnTo>
                  <a:lnTo>
                    <a:pt x="94079" y="4350"/>
                  </a:lnTo>
                  <a:lnTo>
                    <a:pt x="94079" y="4183"/>
                  </a:lnTo>
                  <a:lnTo>
                    <a:pt x="94079" y="4015"/>
                  </a:lnTo>
                  <a:lnTo>
                    <a:pt x="94023" y="3904"/>
                  </a:lnTo>
                  <a:lnTo>
                    <a:pt x="93856" y="3625"/>
                  </a:lnTo>
                  <a:lnTo>
                    <a:pt x="93577" y="3458"/>
                  </a:lnTo>
                  <a:lnTo>
                    <a:pt x="93410" y="3402"/>
                  </a:lnTo>
                  <a:close/>
                  <a:moveTo>
                    <a:pt x="98317" y="3346"/>
                  </a:moveTo>
                  <a:lnTo>
                    <a:pt x="98150" y="3402"/>
                  </a:lnTo>
                  <a:lnTo>
                    <a:pt x="97983" y="3458"/>
                  </a:lnTo>
                  <a:lnTo>
                    <a:pt x="97704" y="3625"/>
                  </a:lnTo>
                  <a:lnTo>
                    <a:pt x="97536" y="3848"/>
                  </a:lnTo>
                  <a:lnTo>
                    <a:pt x="97481" y="4015"/>
                  </a:lnTo>
                  <a:lnTo>
                    <a:pt x="97481" y="4183"/>
                  </a:lnTo>
                  <a:lnTo>
                    <a:pt x="97481" y="4350"/>
                  </a:lnTo>
                  <a:lnTo>
                    <a:pt x="97536" y="4517"/>
                  </a:lnTo>
                  <a:lnTo>
                    <a:pt x="97704" y="4796"/>
                  </a:lnTo>
                  <a:lnTo>
                    <a:pt x="97983" y="4963"/>
                  </a:lnTo>
                  <a:lnTo>
                    <a:pt x="98150" y="5019"/>
                  </a:lnTo>
                  <a:lnTo>
                    <a:pt x="98484" y="5019"/>
                  </a:lnTo>
                  <a:lnTo>
                    <a:pt x="98652" y="4963"/>
                  </a:lnTo>
                  <a:lnTo>
                    <a:pt x="98875" y="4796"/>
                  </a:lnTo>
                  <a:lnTo>
                    <a:pt x="99042" y="4517"/>
                  </a:lnTo>
                  <a:lnTo>
                    <a:pt x="99098" y="4350"/>
                  </a:lnTo>
                  <a:lnTo>
                    <a:pt x="99154" y="4183"/>
                  </a:lnTo>
                  <a:lnTo>
                    <a:pt x="99098" y="4015"/>
                  </a:lnTo>
                  <a:lnTo>
                    <a:pt x="99042" y="3848"/>
                  </a:lnTo>
                  <a:lnTo>
                    <a:pt x="98875" y="3625"/>
                  </a:lnTo>
                  <a:lnTo>
                    <a:pt x="98652" y="3458"/>
                  </a:lnTo>
                  <a:lnTo>
                    <a:pt x="98484" y="3402"/>
                  </a:lnTo>
                  <a:lnTo>
                    <a:pt x="98317" y="3346"/>
                  </a:lnTo>
                  <a:close/>
                  <a:moveTo>
                    <a:pt x="106738" y="3346"/>
                  </a:moveTo>
                  <a:lnTo>
                    <a:pt x="106571" y="3402"/>
                  </a:lnTo>
                  <a:lnTo>
                    <a:pt x="106403" y="3458"/>
                  </a:lnTo>
                  <a:lnTo>
                    <a:pt x="106180" y="3625"/>
                  </a:lnTo>
                  <a:lnTo>
                    <a:pt x="105957" y="3848"/>
                  </a:lnTo>
                  <a:lnTo>
                    <a:pt x="105957" y="4015"/>
                  </a:lnTo>
                  <a:lnTo>
                    <a:pt x="105901" y="4183"/>
                  </a:lnTo>
                  <a:lnTo>
                    <a:pt x="105957" y="4350"/>
                  </a:lnTo>
                  <a:lnTo>
                    <a:pt x="105957" y="4517"/>
                  </a:lnTo>
                  <a:lnTo>
                    <a:pt x="106180" y="4796"/>
                  </a:lnTo>
                  <a:lnTo>
                    <a:pt x="106403" y="4963"/>
                  </a:lnTo>
                  <a:lnTo>
                    <a:pt x="106571" y="5019"/>
                  </a:lnTo>
                  <a:lnTo>
                    <a:pt x="106905" y="5019"/>
                  </a:lnTo>
                  <a:lnTo>
                    <a:pt x="107073" y="4963"/>
                  </a:lnTo>
                  <a:lnTo>
                    <a:pt x="107351" y="4796"/>
                  </a:lnTo>
                  <a:lnTo>
                    <a:pt x="107519" y="4517"/>
                  </a:lnTo>
                  <a:lnTo>
                    <a:pt x="107575" y="4350"/>
                  </a:lnTo>
                  <a:lnTo>
                    <a:pt x="107575" y="4183"/>
                  </a:lnTo>
                  <a:lnTo>
                    <a:pt x="107575" y="4015"/>
                  </a:lnTo>
                  <a:lnTo>
                    <a:pt x="107519" y="3848"/>
                  </a:lnTo>
                  <a:lnTo>
                    <a:pt x="107351" y="3625"/>
                  </a:lnTo>
                  <a:lnTo>
                    <a:pt x="107073" y="3458"/>
                  </a:lnTo>
                  <a:lnTo>
                    <a:pt x="106905" y="3402"/>
                  </a:lnTo>
                  <a:lnTo>
                    <a:pt x="106738" y="3346"/>
                  </a:lnTo>
                  <a:close/>
                  <a:moveTo>
                    <a:pt x="111813" y="3346"/>
                  </a:moveTo>
                  <a:lnTo>
                    <a:pt x="111645" y="3402"/>
                  </a:lnTo>
                  <a:lnTo>
                    <a:pt x="111478" y="3458"/>
                  </a:lnTo>
                  <a:lnTo>
                    <a:pt x="111199" y="3625"/>
                  </a:lnTo>
                  <a:lnTo>
                    <a:pt x="111032" y="3848"/>
                  </a:lnTo>
                  <a:lnTo>
                    <a:pt x="110976" y="4015"/>
                  </a:lnTo>
                  <a:lnTo>
                    <a:pt x="110976" y="4183"/>
                  </a:lnTo>
                  <a:lnTo>
                    <a:pt x="110976" y="4350"/>
                  </a:lnTo>
                  <a:lnTo>
                    <a:pt x="111032" y="4517"/>
                  </a:lnTo>
                  <a:lnTo>
                    <a:pt x="111199" y="4796"/>
                  </a:lnTo>
                  <a:lnTo>
                    <a:pt x="111478" y="4963"/>
                  </a:lnTo>
                  <a:lnTo>
                    <a:pt x="111645" y="5019"/>
                  </a:lnTo>
                  <a:lnTo>
                    <a:pt x="111980" y="5019"/>
                  </a:lnTo>
                  <a:lnTo>
                    <a:pt x="112092" y="4963"/>
                  </a:lnTo>
                  <a:lnTo>
                    <a:pt x="112370" y="4796"/>
                  </a:lnTo>
                  <a:lnTo>
                    <a:pt x="112538" y="4517"/>
                  </a:lnTo>
                  <a:lnTo>
                    <a:pt x="112594" y="4350"/>
                  </a:lnTo>
                  <a:lnTo>
                    <a:pt x="112594" y="4183"/>
                  </a:lnTo>
                  <a:lnTo>
                    <a:pt x="112594" y="4015"/>
                  </a:lnTo>
                  <a:lnTo>
                    <a:pt x="112538" y="3848"/>
                  </a:lnTo>
                  <a:lnTo>
                    <a:pt x="112370" y="3625"/>
                  </a:lnTo>
                  <a:lnTo>
                    <a:pt x="112092" y="3458"/>
                  </a:lnTo>
                  <a:lnTo>
                    <a:pt x="111980" y="3402"/>
                  </a:lnTo>
                  <a:lnTo>
                    <a:pt x="111813" y="3346"/>
                  </a:lnTo>
                  <a:close/>
                  <a:moveTo>
                    <a:pt x="115103" y="3346"/>
                  </a:moveTo>
                  <a:lnTo>
                    <a:pt x="114936" y="3402"/>
                  </a:lnTo>
                  <a:lnTo>
                    <a:pt x="114768" y="3458"/>
                  </a:lnTo>
                  <a:lnTo>
                    <a:pt x="114545" y="3625"/>
                  </a:lnTo>
                  <a:lnTo>
                    <a:pt x="114322" y="3848"/>
                  </a:lnTo>
                  <a:lnTo>
                    <a:pt x="114267" y="4015"/>
                  </a:lnTo>
                  <a:lnTo>
                    <a:pt x="114267" y="4183"/>
                  </a:lnTo>
                  <a:lnTo>
                    <a:pt x="114267" y="4350"/>
                  </a:lnTo>
                  <a:lnTo>
                    <a:pt x="114322" y="4517"/>
                  </a:lnTo>
                  <a:lnTo>
                    <a:pt x="114545" y="4796"/>
                  </a:lnTo>
                  <a:lnTo>
                    <a:pt x="114768" y="4963"/>
                  </a:lnTo>
                  <a:lnTo>
                    <a:pt x="114936" y="5019"/>
                  </a:lnTo>
                  <a:lnTo>
                    <a:pt x="115270" y="5019"/>
                  </a:lnTo>
                  <a:lnTo>
                    <a:pt x="115438" y="4963"/>
                  </a:lnTo>
                  <a:lnTo>
                    <a:pt x="115716" y="4796"/>
                  </a:lnTo>
                  <a:lnTo>
                    <a:pt x="115884" y="4517"/>
                  </a:lnTo>
                  <a:lnTo>
                    <a:pt x="115940" y="4350"/>
                  </a:lnTo>
                  <a:lnTo>
                    <a:pt x="115940" y="4183"/>
                  </a:lnTo>
                  <a:lnTo>
                    <a:pt x="115940" y="4015"/>
                  </a:lnTo>
                  <a:lnTo>
                    <a:pt x="115884" y="3848"/>
                  </a:lnTo>
                  <a:lnTo>
                    <a:pt x="115716" y="3625"/>
                  </a:lnTo>
                  <a:lnTo>
                    <a:pt x="115438" y="3458"/>
                  </a:lnTo>
                  <a:lnTo>
                    <a:pt x="115270" y="3402"/>
                  </a:lnTo>
                  <a:lnTo>
                    <a:pt x="115103" y="3346"/>
                  </a:lnTo>
                  <a:close/>
                  <a:moveTo>
                    <a:pt x="120178" y="3346"/>
                  </a:moveTo>
                  <a:lnTo>
                    <a:pt x="120011" y="3402"/>
                  </a:lnTo>
                  <a:lnTo>
                    <a:pt x="119843" y="3458"/>
                  </a:lnTo>
                  <a:lnTo>
                    <a:pt x="119564" y="3625"/>
                  </a:lnTo>
                  <a:lnTo>
                    <a:pt x="119397" y="3848"/>
                  </a:lnTo>
                  <a:lnTo>
                    <a:pt x="119341" y="4015"/>
                  </a:lnTo>
                  <a:lnTo>
                    <a:pt x="119341" y="4183"/>
                  </a:lnTo>
                  <a:lnTo>
                    <a:pt x="119341" y="4350"/>
                  </a:lnTo>
                  <a:lnTo>
                    <a:pt x="119397" y="4517"/>
                  </a:lnTo>
                  <a:lnTo>
                    <a:pt x="119564" y="4796"/>
                  </a:lnTo>
                  <a:lnTo>
                    <a:pt x="119843" y="4963"/>
                  </a:lnTo>
                  <a:lnTo>
                    <a:pt x="120011" y="5019"/>
                  </a:lnTo>
                  <a:lnTo>
                    <a:pt x="120345" y="5019"/>
                  </a:lnTo>
                  <a:lnTo>
                    <a:pt x="120512" y="4963"/>
                  </a:lnTo>
                  <a:lnTo>
                    <a:pt x="120736" y="4796"/>
                  </a:lnTo>
                  <a:lnTo>
                    <a:pt x="120959" y="4517"/>
                  </a:lnTo>
                  <a:lnTo>
                    <a:pt x="120959" y="4350"/>
                  </a:lnTo>
                  <a:lnTo>
                    <a:pt x="121014" y="4183"/>
                  </a:lnTo>
                  <a:lnTo>
                    <a:pt x="120959" y="4015"/>
                  </a:lnTo>
                  <a:lnTo>
                    <a:pt x="120959" y="3848"/>
                  </a:lnTo>
                  <a:lnTo>
                    <a:pt x="120736" y="3625"/>
                  </a:lnTo>
                  <a:lnTo>
                    <a:pt x="120512" y="3458"/>
                  </a:lnTo>
                  <a:lnTo>
                    <a:pt x="120345" y="3402"/>
                  </a:lnTo>
                  <a:lnTo>
                    <a:pt x="120178" y="3346"/>
                  </a:lnTo>
                  <a:close/>
                  <a:moveTo>
                    <a:pt x="123468" y="3346"/>
                  </a:moveTo>
                  <a:lnTo>
                    <a:pt x="123301" y="3402"/>
                  </a:lnTo>
                  <a:lnTo>
                    <a:pt x="123189" y="3458"/>
                  </a:lnTo>
                  <a:lnTo>
                    <a:pt x="122910" y="3625"/>
                  </a:lnTo>
                  <a:lnTo>
                    <a:pt x="122743" y="3848"/>
                  </a:lnTo>
                  <a:lnTo>
                    <a:pt x="122687" y="4015"/>
                  </a:lnTo>
                  <a:lnTo>
                    <a:pt x="122632" y="4183"/>
                  </a:lnTo>
                  <a:lnTo>
                    <a:pt x="122687" y="4350"/>
                  </a:lnTo>
                  <a:lnTo>
                    <a:pt x="122743" y="4517"/>
                  </a:lnTo>
                  <a:lnTo>
                    <a:pt x="122910" y="4796"/>
                  </a:lnTo>
                  <a:lnTo>
                    <a:pt x="123189" y="4963"/>
                  </a:lnTo>
                  <a:lnTo>
                    <a:pt x="123301" y="5019"/>
                  </a:lnTo>
                  <a:lnTo>
                    <a:pt x="123635" y="5019"/>
                  </a:lnTo>
                  <a:lnTo>
                    <a:pt x="123803" y="4963"/>
                  </a:lnTo>
                  <a:lnTo>
                    <a:pt x="124082" y="4796"/>
                  </a:lnTo>
                  <a:lnTo>
                    <a:pt x="124249" y="4517"/>
                  </a:lnTo>
                  <a:lnTo>
                    <a:pt x="124305" y="4350"/>
                  </a:lnTo>
                  <a:lnTo>
                    <a:pt x="124305" y="4183"/>
                  </a:lnTo>
                  <a:lnTo>
                    <a:pt x="124305" y="4015"/>
                  </a:lnTo>
                  <a:lnTo>
                    <a:pt x="124249" y="3848"/>
                  </a:lnTo>
                  <a:lnTo>
                    <a:pt x="124082" y="3625"/>
                  </a:lnTo>
                  <a:lnTo>
                    <a:pt x="123803" y="3458"/>
                  </a:lnTo>
                  <a:lnTo>
                    <a:pt x="123635" y="3402"/>
                  </a:lnTo>
                  <a:lnTo>
                    <a:pt x="123468" y="3346"/>
                  </a:lnTo>
                  <a:close/>
                  <a:moveTo>
                    <a:pt x="126926" y="3346"/>
                  </a:moveTo>
                  <a:lnTo>
                    <a:pt x="126758" y="3402"/>
                  </a:lnTo>
                  <a:lnTo>
                    <a:pt x="126591" y="3458"/>
                  </a:lnTo>
                  <a:lnTo>
                    <a:pt x="126312" y="3625"/>
                  </a:lnTo>
                  <a:lnTo>
                    <a:pt x="126145" y="3848"/>
                  </a:lnTo>
                  <a:lnTo>
                    <a:pt x="126089" y="4015"/>
                  </a:lnTo>
                  <a:lnTo>
                    <a:pt x="126089" y="4183"/>
                  </a:lnTo>
                  <a:lnTo>
                    <a:pt x="126089" y="4350"/>
                  </a:lnTo>
                  <a:lnTo>
                    <a:pt x="126145" y="4517"/>
                  </a:lnTo>
                  <a:lnTo>
                    <a:pt x="126312" y="4796"/>
                  </a:lnTo>
                  <a:lnTo>
                    <a:pt x="126591" y="4963"/>
                  </a:lnTo>
                  <a:lnTo>
                    <a:pt x="126758" y="5019"/>
                  </a:lnTo>
                  <a:lnTo>
                    <a:pt x="127093" y="5019"/>
                  </a:lnTo>
                  <a:lnTo>
                    <a:pt x="127260" y="4963"/>
                  </a:lnTo>
                  <a:lnTo>
                    <a:pt x="127483" y="4796"/>
                  </a:lnTo>
                  <a:lnTo>
                    <a:pt x="127651" y="4517"/>
                  </a:lnTo>
                  <a:lnTo>
                    <a:pt x="127706" y="4350"/>
                  </a:lnTo>
                  <a:lnTo>
                    <a:pt x="127762" y="4183"/>
                  </a:lnTo>
                  <a:lnTo>
                    <a:pt x="127706" y="4015"/>
                  </a:lnTo>
                  <a:lnTo>
                    <a:pt x="127651" y="3848"/>
                  </a:lnTo>
                  <a:lnTo>
                    <a:pt x="127483" y="3625"/>
                  </a:lnTo>
                  <a:lnTo>
                    <a:pt x="127260" y="3458"/>
                  </a:lnTo>
                  <a:lnTo>
                    <a:pt x="127093" y="3402"/>
                  </a:lnTo>
                  <a:lnTo>
                    <a:pt x="126926" y="3346"/>
                  </a:lnTo>
                  <a:close/>
                  <a:moveTo>
                    <a:pt x="136964" y="3346"/>
                  </a:moveTo>
                  <a:lnTo>
                    <a:pt x="136796" y="3402"/>
                  </a:lnTo>
                  <a:lnTo>
                    <a:pt x="136629" y="3458"/>
                  </a:lnTo>
                  <a:lnTo>
                    <a:pt x="136350" y="3625"/>
                  </a:lnTo>
                  <a:lnTo>
                    <a:pt x="136183" y="3848"/>
                  </a:lnTo>
                  <a:lnTo>
                    <a:pt x="136127" y="4015"/>
                  </a:lnTo>
                  <a:lnTo>
                    <a:pt x="136127" y="4183"/>
                  </a:lnTo>
                  <a:lnTo>
                    <a:pt x="136127" y="4350"/>
                  </a:lnTo>
                  <a:lnTo>
                    <a:pt x="136183" y="4517"/>
                  </a:lnTo>
                  <a:lnTo>
                    <a:pt x="136350" y="4796"/>
                  </a:lnTo>
                  <a:lnTo>
                    <a:pt x="136629" y="4963"/>
                  </a:lnTo>
                  <a:lnTo>
                    <a:pt x="136796" y="5019"/>
                  </a:lnTo>
                  <a:lnTo>
                    <a:pt x="137131" y="5019"/>
                  </a:lnTo>
                  <a:lnTo>
                    <a:pt x="137298" y="4963"/>
                  </a:lnTo>
                  <a:lnTo>
                    <a:pt x="137521" y="4796"/>
                  </a:lnTo>
                  <a:lnTo>
                    <a:pt x="137689" y="4517"/>
                  </a:lnTo>
                  <a:lnTo>
                    <a:pt x="137744" y="4350"/>
                  </a:lnTo>
                  <a:lnTo>
                    <a:pt x="137800" y="4183"/>
                  </a:lnTo>
                  <a:lnTo>
                    <a:pt x="137744" y="4015"/>
                  </a:lnTo>
                  <a:lnTo>
                    <a:pt x="137689" y="3848"/>
                  </a:lnTo>
                  <a:lnTo>
                    <a:pt x="137521" y="3625"/>
                  </a:lnTo>
                  <a:lnTo>
                    <a:pt x="137298" y="3458"/>
                  </a:lnTo>
                  <a:lnTo>
                    <a:pt x="137131" y="3402"/>
                  </a:lnTo>
                  <a:lnTo>
                    <a:pt x="136964" y="3346"/>
                  </a:lnTo>
                  <a:close/>
                  <a:moveTo>
                    <a:pt x="178845" y="3402"/>
                  </a:moveTo>
                  <a:lnTo>
                    <a:pt x="178677" y="3458"/>
                  </a:lnTo>
                  <a:lnTo>
                    <a:pt x="178399" y="3625"/>
                  </a:lnTo>
                  <a:lnTo>
                    <a:pt x="178231" y="3904"/>
                  </a:lnTo>
                  <a:lnTo>
                    <a:pt x="178176" y="4015"/>
                  </a:lnTo>
                  <a:lnTo>
                    <a:pt x="178176" y="4183"/>
                  </a:lnTo>
                  <a:lnTo>
                    <a:pt x="178176" y="4350"/>
                  </a:lnTo>
                  <a:lnTo>
                    <a:pt x="178231" y="4517"/>
                  </a:lnTo>
                  <a:lnTo>
                    <a:pt x="178399" y="4796"/>
                  </a:lnTo>
                  <a:lnTo>
                    <a:pt x="178677" y="4963"/>
                  </a:lnTo>
                  <a:lnTo>
                    <a:pt x="178845" y="5019"/>
                  </a:lnTo>
                  <a:lnTo>
                    <a:pt x="179179" y="5019"/>
                  </a:lnTo>
                  <a:lnTo>
                    <a:pt x="179347" y="4963"/>
                  </a:lnTo>
                  <a:lnTo>
                    <a:pt x="179570" y="4796"/>
                  </a:lnTo>
                  <a:lnTo>
                    <a:pt x="179737" y="4517"/>
                  </a:lnTo>
                  <a:lnTo>
                    <a:pt x="179793" y="4350"/>
                  </a:lnTo>
                  <a:lnTo>
                    <a:pt x="179849" y="4183"/>
                  </a:lnTo>
                  <a:lnTo>
                    <a:pt x="179793" y="4015"/>
                  </a:lnTo>
                  <a:lnTo>
                    <a:pt x="179737" y="3904"/>
                  </a:lnTo>
                  <a:lnTo>
                    <a:pt x="179570" y="3625"/>
                  </a:lnTo>
                  <a:lnTo>
                    <a:pt x="179347" y="3458"/>
                  </a:lnTo>
                  <a:lnTo>
                    <a:pt x="179179" y="3402"/>
                  </a:lnTo>
                  <a:close/>
                  <a:moveTo>
                    <a:pt x="182191" y="3402"/>
                  </a:moveTo>
                  <a:lnTo>
                    <a:pt x="182023" y="3458"/>
                  </a:lnTo>
                  <a:lnTo>
                    <a:pt x="181800" y="3625"/>
                  </a:lnTo>
                  <a:lnTo>
                    <a:pt x="181577" y="3904"/>
                  </a:lnTo>
                  <a:lnTo>
                    <a:pt x="181577" y="4015"/>
                  </a:lnTo>
                  <a:lnTo>
                    <a:pt x="181522" y="4183"/>
                  </a:lnTo>
                  <a:lnTo>
                    <a:pt x="181577" y="4350"/>
                  </a:lnTo>
                  <a:lnTo>
                    <a:pt x="181577" y="4517"/>
                  </a:lnTo>
                  <a:lnTo>
                    <a:pt x="181800" y="4796"/>
                  </a:lnTo>
                  <a:lnTo>
                    <a:pt x="182023" y="4963"/>
                  </a:lnTo>
                  <a:lnTo>
                    <a:pt x="182191" y="5019"/>
                  </a:lnTo>
                  <a:lnTo>
                    <a:pt x="182525" y="5019"/>
                  </a:lnTo>
                  <a:lnTo>
                    <a:pt x="182693" y="4963"/>
                  </a:lnTo>
                  <a:lnTo>
                    <a:pt x="182971" y="4796"/>
                  </a:lnTo>
                  <a:lnTo>
                    <a:pt x="183139" y="4517"/>
                  </a:lnTo>
                  <a:lnTo>
                    <a:pt x="183195" y="4350"/>
                  </a:lnTo>
                  <a:lnTo>
                    <a:pt x="183195" y="4183"/>
                  </a:lnTo>
                  <a:lnTo>
                    <a:pt x="183195" y="4015"/>
                  </a:lnTo>
                  <a:lnTo>
                    <a:pt x="183139" y="3904"/>
                  </a:lnTo>
                  <a:lnTo>
                    <a:pt x="182971" y="3625"/>
                  </a:lnTo>
                  <a:lnTo>
                    <a:pt x="182693" y="3458"/>
                  </a:lnTo>
                  <a:lnTo>
                    <a:pt x="182525" y="3402"/>
                  </a:lnTo>
                  <a:close/>
                  <a:moveTo>
                    <a:pt x="185537" y="3402"/>
                  </a:moveTo>
                  <a:lnTo>
                    <a:pt x="185425" y="3458"/>
                  </a:lnTo>
                  <a:lnTo>
                    <a:pt x="185146" y="3625"/>
                  </a:lnTo>
                  <a:lnTo>
                    <a:pt x="184979" y="3904"/>
                  </a:lnTo>
                  <a:lnTo>
                    <a:pt x="184923" y="4015"/>
                  </a:lnTo>
                  <a:lnTo>
                    <a:pt x="184923" y="4183"/>
                  </a:lnTo>
                  <a:lnTo>
                    <a:pt x="184923" y="4350"/>
                  </a:lnTo>
                  <a:lnTo>
                    <a:pt x="184979" y="4517"/>
                  </a:lnTo>
                  <a:lnTo>
                    <a:pt x="185146" y="4796"/>
                  </a:lnTo>
                  <a:lnTo>
                    <a:pt x="185425" y="4963"/>
                  </a:lnTo>
                  <a:lnTo>
                    <a:pt x="185537" y="5019"/>
                  </a:lnTo>
                  <a:lnTo>
                    <a:pt x="185871" y="5019"/>
                  </a:lnTo>
                  <a:lnTo>
                    <a:pt x="186039" y="4963"/>
                  </a:lnTo>
                  <a:lnTo>
                    <a:pt x="186317" y="4796"/>
                  </a:lnTo>
                  <a:lnTo>
                    <a:pt x="186485" y="4517"/>
                  </a:lnTo>
                  <a:lnTo>
                    <a:pt x="186541" y="4350"/>
                  </a:lnTo>
                  <a:lnTo>
                    <a:pt x="186541" y="4183"/>
                  </a:lnTo>
                  <a:lnTo>
                    <a:pt x="186541" y="4015"/>
                  </a:lnTo>
                  <a:lnTo>
                    <a:pt x="186485" y="3904"/>
                  </a:lnTo>
                  <a:lnTo>
                    <a:pt x="186317" y="3625"/>
                  </a:lnTo>
                  <a:lnTo>
                    <a:pt x="186039" y="3458"/>
                  </a:lnTo>
                  <a:lnTo>
                    <a:pt x="185871" y="3402"/>
                  </a:lnTo>
                  <a:close/>
                  <a:moveTo>
                    <a:pt x="188883" y="3402"/>
                  </a:moveTo>
                  <a:lnTo>
                    <a:pt x="188715" y="3458"/>
                  </a:lnTo>
                  <a:lnTo>
                    <a:pt x="188437" y="3625"/>
                  </a:lnTo>
                  <a:lnTo>
                    <a:pt x="188269" y="3904"/>
                  </a:lnTo>
                  <a:lnTo>
                    <a:pt x="188214" y="4015"/>
                  </a:lnTo>
                  <a:lnTo>
                    <a:pt x="188214" y="4183"/>
                  </a:lnTo>
                  <a:lnTo>
                    <a:pt x="188214" y="4350"/>
                  </a:lnTo>
                  <a:lnTo>
                    <a:pt x="188269" y="4517"/>
                  </a:lnTo>
                  <a:lnTo>
                    <a:pt x="188437" y="4796"/>
                  </a:lnTo>
                  <a:lnTo>
                    <a:pt x="188715" y="4963"/>
                  </a:lnTo>
                  <a:lnTo>
                    <a:pt x="188883" y="5019"/>
                  </a:lnTo>
                  <a:lnTo>
                    <a:pt x="189217" y="5019"/>
                  </a:lnTo>
                  <a:lnTo>
                    <a:pt x="189385" y="4963"/>
                  </a:lnTo>
                  <a:lnTo>
                    <a:pt x="189608" y="4796"/>
                  </a:lnTo>
                  <a:lnTo>
                    <a:pt x="189831" y="4517"/>
                  </a:lnTo>
                  <a:lnTo>
                    <a:pt x="189887" y="4350"/>
                  </a:lnTo>
                  <a:lnTo>
                    <a:pt x="189887" y="4183"/>
                  </a:lnTo>
                  <a:lnTo>
                    <a:pt x="189887" y="4015"/>
                  </a:lnTo>
                  <a:lnTo>
                    <a:pt x="189831" y="3904"/>
                  </a:lnTo>
                  <a:lnTo>
                    <a:pt x="189608" y="3625"/>
                  </a:lnTo>
                  <a:lnTo>
                    <a:pt x="189385" y="3458"/>
                  </a:lnTo>
                  <a:lnTo>
                    <a:pt x="189217" y="3402"/>
                  </a:lnTo>
                  <a:close/>
                  <a:moveTo>
                    <a:pt x="194125" y="3346"/>
                  </a:moveTo>
                  <a:lnTo>
                    <a:pt x="193958" y="3402"/>
                  </a:lnTo>
                  <a:lnTo>
                    <a:pt x="193790" y="3458"/>
                  </a:lnTo>
                  <a:lnTo>
                    <a:pt x="193511" y="3625"/>
                  </a:lnTo>
                  <a:lnTo>
                    <a:pt x="193344" y="3848"/>
                  </a:lnTo>
                  <a:lnTo>
                    <a:pt x="193288" y="4015"/>
                  </a:lnTo>
                  <a:lnTo>
                    <a:pt x="193288" y="4183"/>
                  </a:lnTo>
                  <a:lnTo>
                    <a:pt x="193288" y="4350"/>
                  </a:lnTo>
                  <a:lnTo>
                    <a:pt x="193344" y="4517"/>
                  </a:lnTo>
                  <a:lnTo>
                    <a:pt x="193511" y="4796"/>
                  </a:lnTo>
                  <a:lnTo>
                    <a:pt x="193790" y="4963"/>
                  </a:lnTo>
                  <a:lnTo>
                    <a:pt x="193958" y="5019"/>
                  </a:lnTo>
                  <a:lnTo>
                    <a:pt x="194292" y="5019"/>
                  </a:lnTo>
                  <a:lnTo>
                    <a:pt x="194404" y="4963"/>
                  </a:lnTo>
                  <a:lnTo>
                    <a:pt x="194683" y="4796"/>
                  </a:lnTo>
                  <a:lnTo>
                    <a:pt x="194850" y="4517"/>
                  </a:lnTo>
                  <a:lnTo>
                    <a:pt x="194906" y="4350"/>
                  </a:lnTo>
                  <a:lnTo>
                    <a:pt x="194961" y="4183"/>
                  </a:lnTo>
                  <a:lnTo>
                    <a:pt x="194906" y="4015"/>
                  </a:lnTo>
                  <a:lnTo>
                    <a:pt x="194850" y="3848"/>
                  </a:lnTo>
                  <a:lnTo>
                    <a:pt x="194683" y="3625"/>
                  </a:lnTo>
                  <a:lnTo>
                    <a:pt x="194404" y="3458"/>
                  </a:lnTo>
                  <a:lnTo>
                    <a:pt x="194292" y="3402"/>
                  </a:lnTo>
                  <a:lnTo>
                    <a:pt x="194125" y="3346"/>
                  </a:lnTo>
                  <a:close/>
                  <a:moveTo>
                    <a:pt x="202546" y="3346"/>
                  </a:moveTo>
                  <a:lnTo>
                    <a:pt x="202378" y="3402"/>
                  </a:lnTo>
                  <a:lnTo>
                    <a:pt x="202211" y="3458"/>
                  </a:lnTo>
                  <a:lnTo>
                    <a:pt x="201932" y="3625"/>
                  </a:lnTo>
                  <a:lnTo>
                    <a:pt x="201765" y="3848"/>
                  </a:lnTo>
                  <a:lnTo>
                    <a:pt x="201709" y="4015"/>
                  </a:lnTo>
                  <a:lnTo>
                    <a:pt x="201709" y="4183"/>
                  </a:lnTo>
                  <a:lnTo>
                    <a:pt x="201709" y="4350"/>
                  </a:lnTo>
                  <a:lnTo>
                    <a:pt x="201765" y="4517"/>
                  </a:lnTo>
                  <a:lnTo>
                    <a:pt x="201932" y="4796"/>
                  </a:lnTo>
                  <a:lnTo>
                    <a:pt x="202211" y="4963"/>
                  </a:lnTo>
                  <a:lnTo>
                    <a:pt x="202378" y="5019"/>
                  </a:lnTo>
                  <a:lnTo>
                    <a:pt x="202713" y="5019"/>
                  </a:lnTo>
                  <a:lnTo>
                    <a:pt x="202880" y="4963"/>
                  </a:lnTo>
                  <a:lnTo>
                    <a:pt x="203103" y="4796"/>
                  </a:lnTo>
                  <a:lnTo>
                    <a:pt x="203326" y="4517"/>
                  </a:lnTo>
                  <a:lnTo>
                    <a:pt x="203382" y="4350"/>
                  </a:lnTo>
                  <a:lnTo>
                    <a:pt x="203382" y="4183"/>
                  </a:lnTo>
                  <a:lnTo>
                    <a:pt x="203382" y="4015"/>
                  </a:lnTo>
                  <a:lnTo>
                    <a:pt x="203326" y="3848"/>
                  </a:lnTo>
                  <a:lnTo>
                    <a:pt x="203103" y="3625"/>
                  </a:lnTo>
                  <a:lnTo>
                    <a:pt x="202880" y="3458"/>
                  </a:lnTo>
                  <a:lnTo>
                    <a:pt x="202713" y="3402"/>
                  </a:lnTo>
                  <a:lnTo>
                    <a:pt x="202546" y="3346"/>
                  </a:lnTo>
                  <a:close/>
                  <a:moveTo>
                    <a:pt x="207565" y="3346"/>
                  </a:moveTo>
                  <a:lnTo>
                    <a:pt x="207397" y="3402"/>
                  </a:lnTo>
                  <a:lnTo>
                    <a:pt x="207286" y="3458"/>
                  </a:lnTo>
                  <a:lnTo>
                    <a:pt x="207007" y="3625"/>
                  </a:lnTo>
                  <a:lnTo>
                    <a:pt x="206840" y="3848"/>
                  </a:lnTo>
                  <a:lnTo>
                    <a:pt x="206784" y="4015"/>
                  </a:lnTo>
                  <a:lnTo>
                    <a:pt x="206784" y="4183"/>
                  </a:lnTo>
                  <a:lnTo>
                    <a:pt x="206784" y="4350"/>
                  </a:lnTo>
                  <a:lnTo>
                    <a:pt x="206840" y="4517"/>
                  </a:lnTo>
                  <a:lnTo>
                    <a:pt x="207007" y="4796"/>
                  </a:lnTo>
                  <a:lnTo>
                    <a:pt x="207286" y="4963"/>
                  </a:lnTo>
                  <a:lnTo>
                    <a:pt x="207397" y="5019"/>
                  </a:lnTo>
                  <a:lnTo>
                    <a:pt x="207732" y="5019"/>
                  </a:lnTo>
                  <a:lnTo>
                    <a:pt x="207899" y="4963"/>
                  </a:lnTo>
                  <a:lnTo>
                    <a:pt x="208178" y="4796"/>
                  </a:lnTo>
                  <a:lnTo>
                    <a:pt x="208345" y="4517"/>
                  </a:lnTo>
                  <a:lnTo>
                    <a:pt x="208401" y="4350"/>
                  </a:lnTo>
                  <a:lnTo>
                    <a:pt x="208401" y="4183"/>
                  </a:lnTo>
                  <a:lnTo>
                    <a:pt x="208401" y="4015"/>
                  </a:lnTo>
                  <a:lnTo>
                    <a:pt x="208345" y="3848"/>
                  </a:lnTo>
                  <a:lnTo>
                    <a:pt x="208178" y="3625"/>
                  </a:lnTo>
                  <a:lnTo>
                    <a:pt x="207899" y="3458"/>
                  </a:lnTo>
                  <a:lnTo>
                    <a:pt x="207732" y="3402"/>
                  </a:lnTo>
                  <a:lnTo>
                    <a:pt x="207565" y="3346"/>
                  </a:lnTo>
                  <a:close/>
                  <a:moveTo>
                    <a:pt x="210911" y="3346"/>
                  </a:moveTo>
                  <a:lnTo>
                    <a:pt x="210743" y="3402"/>
                  </a:lnTo>
                  <a:lnTo>
                    <a:pt x="210576" y="3458"/>
                  </a:lnTo>
                  <a:lnTo>
                    <a:pt x="210297" y="3625"/>
                  </a:lnTo>
                  <a:lnTo>
                    <a:pt x="210130" y="3848"/>
                  </a:lnTo>
                  <a:lnTo>
                    <a:pt x="210074" y="4015"/>
                  </a:lnTo>
                  <a:lnTo>
                    <a:pt x="210074" y="4183"/>
                  </a:lnTo>
                  <a:lnTo>
                    <a:pt x="210074" y="4350"/>
                  </a:lnTo>
                  <a:lnTo>
                    <a:pt x="210130" y="4517"/>
                  </a:lnTo>
                  <a:lnTo>
                    <a:pt x="210297" y="4796"/>
                  </a:lnTo>
                  <a:lnTo>
                    <a:pt x="210576" y="4963"/>
                  </a:lnTo>
                  <a:lnTo>
                    <a:pt x="210743" y="5019"/>
                  </a:lnTo>
                  <a:lnTo>
                    <a:pt x="211078" y="5019"/>
                  </a:lnTo>
                  <a:lnTo>
                    <a:pt x="211245" y="4963"/>
                  </a:lnTo>
                  <a:lnTo>
                    <a:pt x="211468" y="4796"/>
                  </a:lnTo>
                  <a:lnTo>
                    <a:pt x="211691" y="4517"/>
                  </a:lnTo>
                  <a:lnTo>
                    <a:pt x="211691" y="4350"/>
                  </a:lnTo>
                  <a:lnTo>
                    <a:pt x="211747" y="4183"/>
                  </a:lnTo>
                  <a:lnTo>
                    <a:pt x="211691" y="4015"/>
                  </a:lnTo>
                  <a:lnTo>
                    <a:pt x="211691" y="3848"/>
                  </a:lnTo>
                  <a:lnTo>
                    <a:pt x="211468" y="3625"/>
                  </a:lnTo>
                  <a:lnTo>
                    <a:pt x="211245" y="3458"/>
                  </a:lnTo>
                  <a:lnTo>
                    <a:pt x="211078" y="3402"/>
                  </a:lnTo>
                  <a:lnTo>
                    <a:pt x="210911" y="3346"/>
                  </a:lnTo>
                  <a:close/>
                  <a:moveTo>
                    <a:pt x="215986" y="3346"/>
                  </a:moveTo>
                  <a:lnTo>
                    <a:pt x="215818" y="3402"/>
                  </a:lnTo>
                  <a:lnTo>
                    <a:pt x="215651" y="3458"/>
                  </a:lnTo>
                  <a:lnTo>
                    <a:pt x="215372" y="3625"/>
                  </a:lnTo>
                  <a:lnTo>
                    <a:pt x="215205" y="3848"/>
                  </a:lnTo>
                  <a:lnTo>
                    <a:pt x="215149" y="4015"/>
                  </a:lnTo>
                  <a:lnTo>
                    <a:pt x="215149" y="4183"/>
                  </a:lnTo>
                  <a:lnTo>
                    <a:pt x="215149" y="4350"/>
                  </a:lnTo>
                  <a:lnTo>
                    <a:pt x="215205" y="4517"/>
                  </a:lnTo>
                  <a:lnTo>
                    <a:pt x="215372" y="4796"/>
                  </a:lnTo>
                  <a:lnTo>
                    <a:pt x="215651" y="4963"/>
                  </a:lnTo>
                  <a:lnTo>
                    <a:pt x="215818" y="5019"/>
                  </a:lnTo>
                  <a:lnTo>
                    <a:pt x="216153" y="5019"/>
                  </a:lnTo>
                  <a:lnTo>
                    <a:pt x="216264" y="4963"/>
                  </a:lnTo>
                  <a:lnTo>
                    <a:pt x="216543" y="4796"/>
                  </a:lnTo>
                  <a:lnTo>
                    <a:pt x="216710" y="4517"/>
                  </a:lnTo>
                  <a:lnTo>
                    <a:pt x="216766" y="4350"/>
                  </a:lnTo>
                  <a:lnTo>
                    <a:pt x="216822" y="4183"/>
                  </a:lnTo>
                  <a:lnTo>
                    <a:pt x="216766" y="4015"/>
                  </a:lnTo>
                  <a:lnTo>
                    <a:pt x="216710" y="3848"/>
                  </a:lnTo>
                  <a:lnTo>
                    <a:pt x="216543" y="3625"/>
                  </a:lnTo>
                  <a:lnTo>
                    <a:pt x="216264" y="3458"/>
                  </a:lnTo>
                  <a:lnTo>
                    <a:pt x="216153" y="3402"/>
                  </a:lnTo>
                  <a:lnTo>
                    <a:pt x="215986" y="3346"/>
                  </a:lnTo>
                  <a:close/>
                  <a:moveTo>
                    <a:pt x="219276" y="3346"/>
                  </a:moveTo>
                  <a:lnTo>
                    <a:pt x="219108" y="3402"/>
                  </a:lnTo>
                  <a:lnTo>
                    <a:pt x="218941" y="3458"/>
                  </a:lnTo>
                  <a:lnTo>
                    <a:pt x="218718" y="3625"/>
                  </a:lnTo>
                  <a:lnTo>
                    <a:pt x="218551" y="3848"/>
                  </a:lnTo>
                  <a:lnTo>
                    <a:pt x="218495" y="4015"/>
                  </a:lnTo>
                  <a:lnTo>
                    <a:pt x="218439" y="4183"/>
                  </a:lnTo>
                  <a:lnTo>
                    <a:pt x="218495" y="4350"/>
                  </a:lnTo>
                  <a:lnTo>
                    <a:pt x="218551" y="4517"/>
                  </a:lnTo>
                  <a:lnTo>
                    <a:pt x="218718" y="4796"/>
                  </a:lnTo>
                  <a:lnTo>
                    <a:pt x="218941" y="4963"/>
                  </a:lnTo>
                  <a:lnTo>
                    <a:pt x="219108" y="5019"/>
                  </a:lnTo>
                  <a:lnTo>
                    <a:pt x="219443" y="5019"/>
                  </a:lnTo>
                  <a:lnTo>
                    <a:pt x="219610" y="4963"/>
                  </a:lnTo>
                  <a:lnTo>
                    <a:pt x="219889" y="4796"/>
                  </a:lnTo>
                  <a:lnTo>
                    <a:pt x="220057" y="4517"/>
                  </a:lnTo>
                  <a:lnTo>
                    <a:pt x="220112" y="4350"/>
                  </a:lnTo>
                  <a:lnTo>
                    <a:pt x="220112" y="4183"/>
                  </a:lnTo>
                  <a:lnTo>
                    <a:pt x="220112" y="4015"/>
                  </a:lnTo>
                  <a:lnTo>
                    <a:pt x="220057" y="3848"/>
                  </a:lnTo>
                  <a:lnTo>
                    <a:pt x="219889" y="3625"/>
                  </a:lnTo>
                  <a:lnTo>
                    <a:pt x="219610" y="3458"/>
                  </a:lnTo>
                  <a:lnTo>
                    <a:pt x="219443" y="3402"/>
                  </a:lnTo>
                  <a:lnTo>
                    <a:pt x="219276" y="3346"/>
                  </a:lnTo>
                  <a:close/>
                  <a:moveTo>
                    <a:pt x="222733" y="3346"/>
                  </a:moveTo>
                  <a:lnTo>
                    <a:pt x="222566" y="3402"/>
                  </a:lnTo>
                  <a:lnTo>
                    <a:pt x="222399" y="3458"/>
                  </a:lnTo>
                  <a:lnTo>
                    <a:pt x="222120" y="3625"/>
                  </a:lnTo>
                  <a:lnTo>
                    <a:pt x="221953" y="3848"/>
                  </a:lnTo>
                  <a:lnTo>
                    <a:pt x="221897" y="4015"/>
                  </a:lnTo>
                  <a:lnTo>
                    <a:pt x="221897" y="4183"/>
                  </a:lnTo>
                  <a:lnTo>
                    <a:pt x="221897" y="4350"/>
                  </a:lnTo>
                  <a:lnTo>
                    <a:pt x="221953" y="4517"/>
                  </a:lnTo>
                  <a:lnTo>
                    <a:pt x="222120" y="4796"/>
                  </a:lnTo>
                  <a:lnTo>
                    <a:pt x="222399" y="4963"/>
                  </a:lnTo>
                  <a:lnTo>
                    <a:pt x="222566" y="5019"/>
                  </a:lnTo>
                  <a:lnTo>
                    <a:pt x="222901" y="5019"/>
                  </a:lnTo>
                  <a:lnTo>
                    <a:pt x="223012" y="4963"/>
                  </a:lnTo>
                  <a:lnTo>
                    <a:pt x="223291" y="4796"/>
                  </a:lnTo>
                  <a:lnTo>
                    <a:pt x="223458" y="4517"/>
                  </a:lnTo>
                  <a:lnTo>
                    <a:pt x="223514" y="4350"/>
                  </a:lnTo>
                  <a:lnTo>
                    <a:pt x="223514" y="4183"/>
                  </a:lnTo>
                  <a:lnTo>
                    <a:pt x="223514" y="4015"/>
                  </a:lnTo>
                  <a:lnTo>
                    <a:pt x="223458" y="3848"/>
                  </a:lnTo>
                  <a:lnTo>
                    <a:pt x="223291" y="3625"/>
                  </a:lnTo>
                  <a:lnTo>
                    <a:pt x="223012" y="3458"/>
                  </a:lnTo>
                  <a:lnTo>
                    <a:pt x="222901" y="3402"/>
                  </a:lnTo>
                  <a:lnTo>
                    <a:pt x="222733" y="3346"/>
                  </a:lnTo>
                  <a:close/>
                  <a:moveTo>
                    <a:pt x="232771" y="3346"/>
                  </a:moveTo>
                  <a:lnTo>
                    <a:pt x="232604" y="3402"/>
                  </a:lnTo>
                  <a:lnTo>
                    <a:pt x="232437" y="3458"/>
                  </a:lnTo>
                  <a:lnTo>
                    <a:pt x="232158" y="3625"/>
                  </a:lnTo>
                  <a:lnTo>
                    <a:pt x="231991" y="3848"/>
                  </a:lnTo>
                  <a:lnTo>
                    <a:pt x="231935" y="4015"/>
                  </a:lnTo>
                  <a:lnTo>
                    <a:pt x="231935" y="4183"/>
                  </a:lnTo>
                  <a:lnTo>
                    <a:pt x="231935" y="4350"/>
                  </a:lnTo>
                  <a:lnTo>
                    <a:pt x="231991" y="4517"/>
                  </a:lnTo>
                  <a:lnTo>
                    <a:pt x="232158" y="4796"/>
                  </a:lnTo>
                  <a:lnTo>
                    <a:pt x="232437" y="4963"/>
                  </a:lnTo>
                  <a:lnTo>
                    <a:pt x="232604" y="5019"/>
                  </a:lnTo>
                  <a:lnTo>
                    <a:pt x="232939" y="5019"/>
                  </a:lnTo>
                  <a:lnTo>
                    <a:pt x="233050" y="4963"/>
                  </a:lnTo>
                  <a:lnTo>
                    <a:pt x="233329" y="4796"/>
                  </a:lnTo>
                  <a:lnTo>
                    <a:pt x="233496" y="4517"/>
                  </a:lnTo>
                  <a:lnTo>
                    <a:pt x="233552" y="4350"/>
                  </a:lnTo>
                  <a:lnTo>
                    <a:pt x="233552" y="4183"/>
                  </a:lnTo>
                  <a:lnTo>
                    <a:pt x="233552" y="4015"/>
                  </a:lnTo>
                  <a:lnTo>
                    <a:pt x="233496" y="3848"/>
                  </a:lnTo>
                  <a:lnTo>
                    <a:pt x="233329" y="3625"/>
                  </a:lnTo>
                  <a:lnTo>
                    <a:pt x="233050" y="3458"/>
                  </a:lnTo>
                  <a:lnTo>
                    <a:pt x="232939" y="3402"/>
                  </a:lnTo>
                  <a:lnTo>
                    <a:pt x="232771" y="3346"/>
                  </a:lnTo>
                  <a:close/>
                  <a:moveTo>
                    <a:pt x="274652" y="3402"/>
                  </a:moveTo>
                  <a:lnTo>
                    <a:pt x="274485" y="3458"/>
                  </a:lnTo>
                  <a:lnTo>
                    <a:pt x="274206" y="3625"/>
                  </a:lnTo>
                  <a:lnTo>
                    <a:pt x="274039" y="3904"/>
                  </a:lnTo>
                  <a:lnTo>
                    <a:pt x="273983" y="4015"/>
                  </a:lnTo>
                  <a:lnTo>
                    <a:pt x="273983" y="4183"/>
                  </a:lnTo>
                  <a:lnTo>
                    <a:pt x="273983" y="4350"/>
                  </a:lnTo>
                  <a:lnTo>
                    <a:pt x="274039" y="4517"/>
                  </a:lnTo>
                  <a:lnTo>
                    <a:pt x="274206" y="4796"/>
                  </a:lnTo>
                  <a:lnTo>
                    <a:pt x="274485" y="4963"/>
                  </a:lnTo>
                  <a:lnTo>
                    <a:pt x="274652" y="5019"/>
                  </a:lnTo>
                  <a:lnTo>
                    <a:pt x="274987" y="5019"/>
                  </a:lnTo>
                  <a:lnTo>
                    <a:pt x="275154" y="4963"/>
                  </a:lnTo>
                  <a:lnTo>
                    <a:pt x="275377" y="4796"/>
                  </a:lnTo>
                  <a:lnTo>
                    <a:pt x="275600" y="4517"/>
                  </a:lnTo>
                  <a:lnTo>
                    <a:pt x="275600" y="4350"/>
                  </a:lnTo>
                  <a:lnTo>
                    <a:pt x="275656" y="4183"/>
                  </a:lnTo>
                  <a:lnTo>
                    <a:pt x="275600" y="4015"/>
                  </a:lnTo>
                  <a:lnTo>
                    <a:pt x="275600" y="3904"/>
                  </a:lnTo>
                  <a:lnTo>
                    <a:pt x="275377" y="3625"/>
                  </a:lnTo>
                  <a:lnTo>
                    <a:pt x="275154" y="3458"/>
                  </a:lnTo>
                  <a:lnTo>
                    <a:pt x="274987" y="3402"/>
                  </a:lnTo>
                  <a:close/>
                  <a:moveTo>
                    <a:pt x="277998" y="3402"/>
                  </a:moveTo>
                  <a:lnTo>
                    <a:pt x="277831" y="3458"/>
                  </a:lnTo>
                  <a:lnTo>
                    <a:pt x="277608" y="3625"/>
                  </a:lnTo>
                  <a:lnTo>
                    <a:pt x="277441" y="3904"/>
                  </a:lnTo>
                  <a:lnTo>
                    <a:pt x="277385" y="4015"/>
                  </a:lnTo>
                  <a:lnTo>
                    <a:pt x="277329" y="4183"/>
                  </a:lnTo>
                  <a:lnTo>
                    <a:pt x="277385" y="4350"/>
                  </a:lnTo>
                  <a:lnTo>
                    <a:pt x="277441" y="4517"/>
                  </a:lnTo>
                  <a:lnTo>
                    <a:pt x="277608" y="4796"/>
                  </a:lnTo>
                  <a:lnTo>
                    <a:pt x="277831" y="4963"/>
                  </a:lnTo>
                  <a:lnTo>
                    <a:pt x="277998" y="5019"/>
                  </a:lnTo>
                  <a:lnTo>
                    <a:pt x="278333" y="5019"/>
                  </a:lnTo>
                  <a:lnTo>
                    <a:pt x="278500" y="4963"/>
                  </a:lnTo>
                  <a:lnTo>
                    <a:pt x="278779" y="4796"/>
                  </a:lnTo>
                  <a:lnTo>
                    <a:pt x="278946" y="4517"/>
                  </a:lnTo>
                  <a:lnTo>
                    <a:pt x="279002" y="4350"/>
                  </a:lnTo>
                  <a:lnTo>
                    <a:pt x="279002" y="4183"/>
                  </a:lnTo>
                  <a:lnTo>
                    <a:pt x="279002" y="4015"/>
                  </a:lnTo>
                  <a:lnTo>
                    <a:pt x="278946" y="3904"/>
                  </a:lnTo>
                  <a:lnTo>
                    <a:pt x="278779" y="3625"/>
                  </a:lnTo>
                  <a:lnTo>
                    <a:pt x="278500" y="3458"/>
                  </a:lnTo>
                  <a:lnTo>
                    <a:pt x="278333" y="3402"/>
                  </a:lnTo>
                  <a:close/>
                  <a:moveTo>
                    <a:pt x="281400" y="3402"/>
                  </a:moveTo>
                  <a:lnTo>
                    <a:pt x="281233" y="3458"/>
                  </a:lnTo>
                  <a:lnTo>
                    <a:pt x="280954" y="3625"/>
                  </a:lnTo>
                  <a:lnTo>
                    <a:pt x="280787" y="3904"/>
                  </a:lnTo>
                  <a:lnTo>
                    <a:pt x="280731" y="4015"/>
                  </a:lnTo>
                  <a:lnTo>
                    <a:pt x="280731" y="4183"/>
                  </a:lnTo>
                  <a:lnTo>
                    <a:pt x="280731" y="4350"/>
                  </a:lnTo>
                  <a:lnTo>
                    <a:pt x="280787" y="4517"/>
                  </a:lnTo>
                  <a:lnTo>
                    <a:pt x="280954" y="4796"/>
                  </a:lnTo>
                  <a:lnTo>
                    <a:pt x="281233" y="4963"/>
                  </a:lnTo>
                  <a:lnTo>
                    <a:pt x="281400" y="5019"/>
                  </a:lnTo>
                  <a:lnTo>
                    <a:pt x="281735" y="5019"/>
                  </a:lnTo>
                  <a:lnTo>
                    <a:pt x="281846" y="4963"/>
                  </a:lnTo>
                  <a:lnTo>
                    <a:pt x="282125" y="4796"/>
                  </a:lnTo>
                  <a:lnTo>
                    <a:pt x="282292" y="4517"/>
                  </a:lnTo>
                  <a:lnTo>
                    <a:pt x="282348" y="4350"/>
                  </a:lnTo>
                  <a:lnTo>
                    <a:pt x="282348" y="4183"/>
                  </a:lnTo>
                  <a:lnTo>
                    <a:pt x="282348" y="4015"/>
                  </a:lnTo>
                  <a:lnTo>
                    <a:pt x="282292" y="3904"/>
                  </a:lnTo>
                  <a:lnTo>
                    <a:pt x="282125" y="3625"/>
                  </a:lnTo>
                  <a:lnTo>
                    <a:pt x="281846" y="3458"/>
                  </a:lnTo>
                  <a:lnTo>
                    <a:pt x="281735" y="3402"/>
                  </a:lnTo>
                  <a:close/>
                  <a:moveTo>
                    <a:pt x="284690" y="3402"/>
                  </a:moveTo>
                  <a:lnTo>
                    <a:pt x="284523" y="3458"/>
                  </a:lnTo>
                  <a:lnTo>
                    <a:pt x="284300" y="3625"/>
                  </a:lnTo>
                  <a:lnTo>
                    <a:pt x="284077" y="3904"/>
                  </a:lnTo>
                  <a:lnTo>
                    <a:pt x="284077" y="4015"/>
                  </a:lnTo>
                  <a:lnTo>
                    <a:pt x="284021" y="4183"/>
                  </a:lnTo>
                  <a:lnTo>
                    <a:pt x="284077" y="4350"/>
                  </a:lnTo>
                  <a:lnTo>
                    <a:pt x="284077" y="4517"/>
                  </a:lnTo>
                  <a:lnTo>
                    <a:pt x="284300" y="4796"/>
                  </a:lnTo>
                  <a:lnTo>
                    <a:pt x="284523" y="4963"/>
                  </a:lnTo>
                  <a:lnTo>
                    <a:pt x="284690" y="5019"/>
                  </a:lnTo>
                  <a:lnTo>
                    <a:pt x="285025" y="5019"/>
                  </a:lnTo>
                  <a:lnTo>
                    <a:pt x="285192" y="4963"/>
                  </a:lnTo>
                  <a:lnTo>
                    <a:pt x="285471" y="4796"/>
                  </a:lnTo>
                  <a:lnTo>
                    <a:pt x="285638" y="4517"/>
                  </a:lnTo>
                  <a:lnTo>
                    <a:pt x="285694" y="4350"/>
                  </a:lnTo>
                  <a:lnTo>
                    <a:pt x="285694" y="4183"/>
                  </a:lnTo>
                  <a:lnTo>
                    <a:pt x="285694" y="4015"/>
                  </a:lnTo>
                  <a:lnTo>
                    <a:pt x="285638" y="3904"/>
                  </a:lnTo>
                  <a:lnTo>
                    <a:pt x="285471" y="3625"/>
                  </a:lnTo>
                  <a:lnTo>
                    <a:pt x="285192" y="3458"/>
                  </a:lnTo>
                  <a:lnTo>
                    <a:pt x="285025" y="3402"/>
                  </a:lnTo>
                  <a:close/>
                  <a:moveTo>
                    <a:pt x="3179" y="11711"/>
                  </a:moveTo>
                  <a:lnTo>
                    <a:pt x="3067" y="11767"/>
                  </a:lnTo>
                  <a:lnTo>
                    <a:pt x="2788" y="11934"/>
                  </a:lnTo>
                  <a:lnTo>
                    <a:pt x="2621" y="12213"/>
                  </a:lnTo>
                  <a:lnTo>
                    <a:pt x="2565" y="12324"/>
                  </a:lnTo>
                  <a:lnTo>
                    <a:pt x="2510" y="12492"/>
                  </a:lnTo>
                  <a:lnTo>
                    <a:pt x="2565" y="12659"/>
                  </a:lnTo>
                  <a:lnTo>
                    <a:pt x="2621" y="12826"/>
                  </a:lnTo>
                  <a:lnTo>
                    <a:pt x="2788" y="13105"/>
                  </a:lnTo>
                  <a:lnTo>
                    <a:pt x="3067" y="13272"/>
                  </a:lnTo>
                  <a:lnTo>
                    <a:pt x="3179" y="13328"/>
                  </a:lnTo>
                  <a:lnTo>
                    <a:pt x="3513" y="13328"/>
                  </a:lnTo>
                  <a:lnTo>
                    <a:pt x="3681" y="13272"/>
                  </a:lnTo>
                  <a:lnTo>
                    <a:pt x="3959" y="13105"/>
                  </a:lnTo>
                  <a:lnTo>
                    <a:pt x="4127" y="12826"/>
                  </a:lnTo>
                  <a:lnTo>
                    <a:pt x="4183" y="12659"/>
                  </a:lnTo>
                  <a:lnTo>
                    <a:pt x="4183" y="12492"/>
                  </a:lnTo>
                  <a:lnTo>
                    <a:pt x="4183" y="12324"/>
                  </a:lnTo>
                  <a:lnTo>
                    <a:pt x="4127" y="12213"/>
                  </a:lnTo>
                  <a:lnTo>
                    <a:pt x="3959" y="11934"/>
                  </a:lnTo>
                  <a:lnTo>
                    <a:pt x="3681" y="11767"/>
                  </a:lnTo>
                  <a:lnTo>
                    <a:pt x="3513" y="11711"/>
                  </a:lnTo>
                  <a:close/>
                  <a:moveTo>
                    <a:pt x="13273" y="11711"/>
                  </a:moveTo>
                  <a:lnTo>
                    <a:pt x="13161" y="11767"/>
                  </a:lnTo>
                  <a:lnTo>
                    <a:pt x="12882" y="11934"/>
                  </a:lnTo>
                  <a:lnTo>
                    <a:pt x="12715" y="12213"/>
                  </a:lnTo>
                  <a:lnTo>
                    <a:pt x="12659" y="12324"/>
                  </a:lnTo>
                  <a:lnTo>
                    <a:pt x="12603" y="12492"/>
                  </a:lnTo>
                  <a:lnTo>
                    <a:pt x="12659" y="12659"/>
                  </a:lnTo>
                  <a:lnTo>
                    <a:pt x="12715" y="12826"/>
                  </a:lnTo>
                  <a:lnTo>
                    <a:pt x="12882" y="13105"/>
                  </a:lnTo>
                  <a:lnTo>
                    <a:pt x="13161" y="13272"/>
                  </a:lnTo>
                  <a:lnTo>
                    <a:pt x="13273" y="13328"/>
                  </a:lnTo>
                  <a:lnTo>
                    <a:pt x="13607" y="13328"/>
                  </a:lnTo>
                  <a:lnTo>
                    <a:pt x="13774" y="13272"/>
                  </a:lnTo>
                  <a:lnTo>
                    <a:pt x="14053" y="13105"/>
                  </a:lnTo>
                  <a:lnTo>
                    <a:pt x="14221" y="12826"/>
                  </a:lnTo>
                  <a:lnTo>
                    <a:pt x="14276" y="12659"/>
                  </a:lnTo>
                  <a:lnTo>
                    <a:pt x="14276" y="12492"/>
                  </a:lnTo>
                  <a:lnTo>
                    <a:pt x="14276" y="12324"/>
                  </a:lnTo>
                  <a:lnTo>
                    <a:pt x="14221" y="12213"/>
                  </a:lnTo>
                  <a:lnTo>
                    <a:pt x="14053" y="11934"/>
                  </a:lnTo>
                  <a:lnTo>
                    <a:pt x="13774" y="11767"/>
                  </a:lnTo>
                  <a:lnTo>
                    <a:pt x="13607" y="11711"/>
                  </a:lnTo>
                  <a:close/>
                  <a:moveTo>
                    <a:pt x="16674" y="11711"/>
                  </a:moveTo>
                  <a:lnTo>
                    <a:pt x="16507" y="11767"/>
                  </a:lnTo>
                  <a:lnTo>
                    <a:pt x="16228" y="11934"/>
                  </a:lnTo>
                  <a:lnTo>
                    <a:pt x="16061" y="12213"/>
                  </a:lnTo>
                  <a:lnTo>
                    <a:pt x="16005" y="12324"/>
                  </a:lnTo>
                  <a:lnTo>
                    <a:pt x="16005" y="12492"/>
                  </a:lnTo>
                  <a:lnTo>
                    <a:pt x="16005" y="12659"/>
                  </a:lnTo>
                  <a:lnTo>
                    <a:pt x="16061" y="12826"/>
                  </a:lnTo>
                  <a:lnTo>
                    <a:pt x="16228" y="13105"/>
                  </a:lnTo>
                  <a:lnTo>
                    <a:pt x="16507" y="13272"/>
                  </a:lnTo>
                  <a:lnTo>
                    <a:pt x="16674" y="13328"/>
                  </a:lnTo>
                  <a:lnTo>
                    <a:pt x="17009" y="13328"/>
                  </a:lnTo>
                  <a:lnTo>
                    <a:pt x="17120" y="13272"/>
                  </a:lnTo>
                  <a:lnTo>
                    <a:pt x="17399" y="13105"/>
                  </a:lnTo>
                  <a:lnTo>
                    <a:pt x="17567" y="12826"/>
                  </a:lnTo>
                  <a:lnTo>
                    <a:pt x="17622" y="12659"/>
                  </a:lnTo>
                  <a:lnTo>
                    <a:pt x="17678" y="12492"/>
                  </a:lnTo>
                  <a:lnTo>
                    <a:pt x="17622" y="12324"/>
                  </a:lnTo>
                  <a:lnTo>
                    <a:pt x="17567" y="12213"/>
                  </a:lnTo>
                  <a:lnTo>
                    <a:pt x="17399" y="11934"/>
                  </a:lnTo>
                  <a:lnTo>
                    <a:pt x="17120" y="11767"/>
                  </a:lnTo>
                  <a:lnTo>
                    <a:pt x="17009" y="11711"/>
                  </a:lnTo>
                  <a:close/>
                  <a:moveTo>
                    <a:pt x="20020" y="11711"/>
                  </a:moveTo>
                  <a:lnTo>
                    <a:pt x="19853" y="11767"/>
                  </a:lnTo>
                  <a:lnTo>
                    <a:pt x="19630" y="11934"/>
                  </a:lnTo>
                  <a:lnTo>
                    <a:pt x="19407" y="12213"/>
                  </a:lnTo>
                  <a:lnTo>
                    <a:pt x="19351" y="12324"/>
                  </a:lnTo>
                  <a:lnTo>
                    <a:pt x="19351" y="12492"/>
                  </a:lnTo>
                  <a:lnTo>
                    <a:pt x="19351" y="12659"/>
                  </a:lnTo>
                  <a:lnTo>
                    <a:pt x="19407" y="12826"/>
                  </a:lnTo>
                  <a:lnTo>
                    <a:pt x="19630" y="13105"/>
                  </a:lnTo>
                  <a:lnTo>
                    <a:pt x="19853" y="13272"/>
                  </a:lnTo>
                  <a:lnTo>
                    <a:pt x="20020" y="13328"/>
                  </a:lnTo>
                  <a:lnTo>
                    <a:pt x="20355" y="13328"/>
                  </a:lnTo>
                  <a:lnTo>
                    <a:pt x="20522" y="13272"/>
                  </a:lnTo>
                  <a:lnTo>
                    <a:pt x="20801" y="13105"/>
                  </a:lnTo>
                  <a:lnTo>
                    <a:pt x="20968" y="12826"/>
                  </a:lnTo>
                  <a:lnTo>
                    <a:pt x="21024" y="12659"/>
                  </a:lnTo>
                  <a:lnTo>
                    <a:pt x="21024" y="12492"/>
                  </a:lnTo>
                  <a:lnTo>
                    <a:pt x="21024" y="12324"/>
                  </a:lnTo>
                  <a:lnTo>
                    <a:pt x="20968" y="12213"/>
                  </a:lnTo>
                  <a:lnTo>
                    <a:pt x="20801" y="11934"/>
                  </a:lnTo>
                  <a:lnTo>
                    <a:pt x="20522" y="11767"/>
                  </a:lnTo>
                  <a:lnTo>
                    <a:pt x="20355" y="11711"/>
                  </a:lnTo>
                  <a:close/>
                  <a:moveTo>
                    <a:pt x="25095" y="11711"/>
                  </a:moveTo>
                  <a:lnTo>
                    <a:pt x="24928" y="11767"/>
                  </a:lnTo>
                  <a:lnTo>
                    <a:pt x="24705" y="11934"/>
                  </a:lnTo>
                  <a:lnTo>
                    <a:pt x="24482" y="12213"/>
                  </a:lnTo>
                  <a:lnTo>
                    <a:pt x="24426" y="12324"/>
                  </a:lnTo>
                  <a:lnTo>
                    <a:pt x="24426" y="12492"/>
                  </a:lnTo>
                  <a:lnTo>
                    <a:pt x="24426" y="12659"/>
                  </a:lnTo>
                  <a:lnTo>
                    <a:pt x="24482" y="12826"/>
                  </a:lnTo>
                  <a:lnTo>
                    <a:pt x="24705" y="13105"/>
                  </a:lnTo>
                  <a:lnTo>
                    <a:pt x="24928" y="13272"/>
                  </a:lnTo>
                  <a:lnTo>
                    <a:pt x="25095" y="13328"/>
                  </a:lnTo>
                  <a:lnTo>
                    <a:pt x="25430" y="13328"/>
                  </a:lnTo>
                  <a:lnTo>
                    <a:pt x="25597" y="13272"/>
                  </a:lnTo>
                  <a:lnTo>
                    <a:pt x="25876" y="13105"/>
                  </a:lnTo>
                  <a:lnTo>
                    <a:pt x="26043" y="12826"/>
                  </a:lnTo>
                  <a:lnTo>
                    <a:pt x="26099" y="12659"/>
                  </a:lnTo>
                  <a:lnTo>
                    <a:pt x="26099" y="12492"/>
                  </a:lnTo>
                  <a:lnTo>
                    <a:pt x="26099" y="12324"/>
                  </a:lnTo>
                  <a:lnTo>
                    <a:pt x="26043" y="12213"/>
                  </a:lnTo>
                  <a:lnTo>
                    <a:pt x="25876" y="11934"/>
                  </a:lnTo>
                  <a:lnTo>
                    <a:pt x="25597" y="11767"/>
                  </a:lnTo>
                  <a:lnTo>
                    <a:pt x="25430" y="11711"/>
                  </a:lnTo>
                  <a:close/>
                  <a:moveTo>
                    <a:pt x="28441" y="11711"/>
                  </a:moveTo>
                  <a:lnTo>
                    <a:pt x="28274" y="11767"/>
                  </a:lnTo>
                  <a:lnTo>
                    <a:pt x="27995" y="11934"/>
                  </a:lnTo>
                  <a:lnTo>
                    <a:pt x="27828" y="12213"/>
                  </a:lnTo>
                  <a:lnTo>
                    <a:pt x="27772" y="12324"/>
                  </a:lnTo>
                  <a:lnTo>
                    <a:pt x="27772" y="12492"/>
                  </a:lnTo>
                  <a:lnTo>
                    <a:pt x="27772" y="12659"/>
                  </a:lnTo>
                  <a:lnTo>
                    <a:pt x="27828" y="12826"/>
                  </a:lnTo>
                  <a:lnTo>
                    <a:pt x="27995" y="13105"/>
                  </a:lnTo>
                  <a:lnTo>
                    <a:pt x="28274" y="13272"/>
                  </a:lnTo>
                  <a:lnTo>
                    <a:pt x="28441" y="13328"/>
                  </a:lnTo>
                  <a:lnTo>
                    <a:pt x="28776" y="13328"/>
                  </a:lnTo>
                  <a:lnTo>
                    <a:pt x="28943" y="13272"/>
                  </a:lnTo>
                  <a:lnTo>
                    <a:pt x="29166" y="13105"/>
                  </a:lnTo>
                  <a:lnTo>
                    <a:pt x="29333" y="12826"/>
                  </a:lnTo>
                  <a:lnTo>
                    <a:pt x="29389" y="12659"/>
                  </a:lnTo>
                  <a:lnTo>
                    <a:pt x="29445" y="12492"/>
                  </a:lnTo>
                  <a:lnTo>
                    <a:pt x="29389" y="12324"/>
                  </a:lnTo>
                  <a:lnTo>
                    <a:pt x="29333" y="12213"/>
                  </a:lnTo>
                  <a:lnTo>
                    <a:pt x="29166" y="11934"/>
                  </a:lnTo>
                  <a:lnTo>
                    <a:pt x="28943" y="11767"/>
                  </a:lnTo>
                  <a:lnTo>
                    <a:pt x="28776" y="11711"/>
                  </a:lnTo>
                  <a:close/>
                  <a:moveTo>
                    <a:pt x="40152" y="11711"/>
                  </a:moveTo>
                  <a:lnTo>
                    <a:pt x="40041" y="11767"/>
                  </a:lnTo>
                  <a:lnTo>
                    <a:pt x="39762" y="11934"/>
                  </a:lnTo>
                  <a:lnTo>
                    <a:pt x="39595" y="12213"/>
                  </a:lnTo>
                  <a:lnTo>
                    <a:pt x="39539" y="12324"/>
                  </a:lnTo>
                  <a:lnTo>
                    <a:pt x="39539" y="12492"/>
                  </a:lnTo>
                  <a:lnTo>
                    <a:pt x="39539" y="12659"/>
                  </a:lnTo>
                  <a:lnTo>
                    <a:pt x="39595" y="12826"/>
                  </a:lnTo>
                  <a:lnTo>
                    <a:pt x="39762" y="13105"/>
                  </a:lnTo>
                  <a:lnTo>
                    <a:pt x="40041" y="13272"/>
                  </a:lnTo>
                  <a:lnTo>
                    <a:pt x="40152" y="13328"/>
                  </a:lnTo>
                  <a:lnTo>
                    <a:pt x="40487" y="13328"/>
                  </a:lnTo>
                  <a:lnTo>
                    <a:pt x="40654" y="13272"/>
                  </a:lnTo>
                  <a:lnTo>
                    <a:pt x="40933" y="13105"/>
                  </a:lnTo>
                  <a:lnTo>
                    <a:pt x="41100" y="12826"/>
                  </a:lnTo>
                  <a:lnTo>
                    <a:pt x="41156" y="12659"/>
                  </a:lnTo>
                  <a:lnTo>
                    <a:pt x="41156" y="12492"/>
                  </a:lnTo>
                  <a:lnTo>
                    <a:pt x="41156" y="12324"/>
                  </a:lnTo>
                  <a:lnTo>
                    <a:pt x="41100" y="12213"/>
                  </a:lnTo>
                  <a:lnTo>
                    <a:pt x="40933" y="11934"/>
                  </a:lnTo>
                  <a:lnTo>
                    <a:pt x="40654" y="11767"/>
                  </a:lnTo>
                  <a:lnTo>
                    <a:pt x="40487" y="11711"/>
                  </a:lnTo>
                  <a:close/>
                  <a:moveTo>
                    <a:pt x="48517" y="11711"/>
                  </a:moveTo>
                  <a:lnTo>
                    <a:pt x="48350" y="11767"/>
                  </a:lnTo>
                  <a:lnTo>
                    <a:pt x="48127" y="11934"/>
                  </a:lnTo>
                  <a:lnTo>
                    <a:pt x="47904" y="12213"/>
                  </a:lnTo>
                  <a:lnTo>
                    <a:pt x="47904" y="12324"/>
                  </a:lnTo>
                  <a:lnTo>
                    <a:pt x="47848" y="12492"/>
                  </a:lnTo>
                  <a:lnTo>
                    <a:pt x="47904" y="12659"/>
                  </a:lnTo>
                  <a:lnTo>
                    <a:pt x="47904" y="12826"/>
                  </a:lnTo>
                  <a:lnTo>
                    <a:pt x="48127" y="13105"/>
                  </a:lnTo>
                  <a:lnTo>
                    <a:pt x="48350" y="13272"/>
                  </a:lnTo>
                  <a:lnTo>
                    <a:pt x="48517" y="13328"/>
                  </a:lnTo>
                  <a:lnTo>
                    <a:pt x="48852" y="13328"/>
                  </a:lnTo>
                  <a:lnTo>
                    <a:pt x="49019" y="13272"/>
                  </a:lnTo>
                  <a:lnTo>
                    <a:pt x="49298" y="13105"/>
                  </a:lnTo>
                  <a:lnTo>
                    <a:pt x="49465" y="12826"/>
                  </a:lnTo>
                  <a:lnTo>
                    <a:pt x="49521" y="12659"/>
                  </a:lnTo>
                  <a:lnTo>
                    <a:pt x="49521" y="12492"/>
                  </a:lnTo>
                  <a:lnTo>
                    <a:pt x="49521" y="12324"/>
                  </a:lnTo>
                  <a:lnTo>
                    <a:pt x="49465" y="12213"/>
                  </a:lnTo>
                  <a:lnTo>
                    <a:pt x="49298" y="11934"/>
                  </a:lnTo>
                  <a:lnTo>
                    <a:pt x="49019" y="11767"/>
                  </a:lnTo>
                  <a:lnTo>
                    <a:pt x="48852" y="11711"/>
                  </a:lnTo>
                  <a:close/>
                  <a:moveTo>
                    <a:pt x="51808" y="11711"/>
                  </a:moveTo>
                  <a:lnTo>
                    <a:pt x="51696" y="11767"/>
                  </a:lnTo>
                  <a:lnTo>
                    <a:pt x="51417" y="11934"/>
                  </a:lnTo>
                  <a:lnTo>
                    <a:pt x="51250" y="12213"/>
                  </a:lnTo>
                  <a:lnTo>
                    <a:pt x="51194" y="12324"/>
                  </a:lnTo>
                  <a:lnTo>
                    <a:pt x="51194" y="12492"/>
                  </a:lnTo>
                  <a:lnTo>
                    <a:pt x="51194" y="12659"/>
                  </a:lnTo>
                  <a:lnTo>
                    <a:pt x="51250" y="12826"/>
                  </a:lnTo>
                  <a:lnTo>
                    <a:pt x="51417" y="13105"/>
                  </a:lnTo>
                  <a:lnTo>
                    <a:pt x="51696" y="13272"/>
                  </a:lnTo>
                  <a:lnTo>
                    <a:pt x="51808" y="13328"/>
                  </a:lnTo>
                  <a:lnTo>
                    <a:pt x="52142" y="13328"/>
                  </a:lnTo>
                  <a:lnTo>
                    <a:pt x="52309" y="13272"/>
                  </a:lnTo>
                  <a:lnTo>
                    <a:pt x="52588" y="13105"/>
                  </a:lnTo>
                  <a:lnTo>
                    <a:pt x="52756" y="12826"/>
                  </a:lnTo>
                  <a:lnTo>
                    <a:pt x="52811" y="12659"/>
                  </a:lnTo>
                  <a:lnTo>
                    <a:pt x="52811" y="12492"/>
                  </a:lnTo>
                  <a:lnTo>
                    <a:pt x="52811" y="12324"/>
                  </a:lnTo>
                  <a:lnTo>
                    <a:pt x="52756" y="12213"/>
                  </a:lnTo>
                  <a:lnTo>
                    <a:pt x="52588" y="11934"/>
                  </a:lnTo>
                  <a:lnTo>
                    <a:pt x="52309" y="11767"/>
                  </a:lnTo>
                  <a:lnTo>
                    <a:pt x="52142" y="11711"/>
                  </a:lnTo>
                  <a:close/>
                  <a:moveTo>
                    <a:pt x="56938" y="11711"/>
                  </a:moveTo>
                  <a:lnTo>
                    <a:pt x="56771" y="11767"/>
                  </a:lnTo>
                  <a:lnTo>
                    <a:pt x="56492" y="11934"/>
                  </a:lnTo>
                  <a:lnTo>
                    <a:pt x="56325" y="12213"/>
                  </a:lnTo>
                  <a:lnTo>
                    <a:pt x="56269" y="12324"/>
                  </a:lnTo>
                  <a:lnTo>
                    <a:pt x="56269" y="12492"/>
                  </a:lnTo>
                  <a:lnTo>
                    <a:pt x="56269" y="12659"/>
                  </a:lnTo>
                  <a:lnTo>
                    <a:pt x="56325" y="12826"/>
                  </a:lnTo>
                  <a:lnTo>
                    <a:pt x="56492" y="13105"/>
                  </a:lnTo>
                  <a:lnTo>
                    <a:pt x="56771" y="13272"/>
                  </a:lnTo>
                  <a:lnTo>
                    <a:pt x="56938" y="13328"/>
                  </a:lnTo>
                  <a:lnTo>
                    <a:pt x="57273" y="13328"/>
                  </a:lnTo>
                  <a:lnTo>
                    <a:pt x="57440" y="13272"/>
                  </a:lnTo>
                  <a:lnTo>
                    <a:pt x="57663" y="13105"/>
                  </a:lnTo>
                  <a:lnTo>
                    <a:pt x="57830" y="12826"/>
                  </a:lnTo>
                  <a:lnTo>
                    <a:pt x="57886" y="12659"/>
                  </a:lnTo>
                  <a:lnTo>
                    <a:pt x="57942" y="12492"/>
                  </a:lnTo>
                  <a:lnTo>
                    <a:pt x="57886" y="12324"/>
                  </a:lnTo>
                  <a:lnTo>
                    <a:pt x="57830" y="12213"/>
                  </a:lnTo>
                  <a:lnTo>
                    <a:pt x="57663" y="11934"/>
                  </a:lnTo>
                  <a:lnTo>
                    <a:pt x="57440" y="11767"/>
                  </a:lnTo>
                  <a:lnTo>
                    <a:pt x="57273" y="11711"/>
                  </a:lnTo>
                  <a:close/>
                  <a:moveTo>
                    <a:pt x="62013" y="11711"/>
                  </a:moveTo>
                  <a:lnTo>
                    <a:pt x="61846" y="11767"/>
                  </a:lnTo>
                  <a:lnTo>
                    <a:pt x="61567" y="11934"/>
                  </a:lnTo>
                  <a:lnTo>
                    <a:pt x="61399" y="12213"/>
                  </a:lnTo>
                  <a:lnTo>
                    <a:pt x="61344" y="12324"/>
                  </a:lnTo>
                  <a:lnTo>
                    <a:pt x="61344" y="12492"/>
                  </a:lnTo>
                  <a:lnTo>
                    <a:pt x="61344" y="12659"/>
                  </a:lnTo>
                  <a:lnTo>
                    <a:pt x="61399" y="12826"/>
                  </a:lnTo>
                  <a:lnTo>
                    <a:pt x="61567" y="13105"/>
                  </a:lnTo>
                  <a:lnTo>
                    <a:pt x="61846" y="13272"/>
                  </a:lnTo>
                  <a:lnTo>
                    <a:pt x="62013" y="13328"/>
                  </a:lnTo>
                  <a:lnTo>
                    <a:pt x="62347" y="13328"/>
                  </a:lnTo>
                  <a:lnTo>
                    <a:pt x="62515" y="13272"/>
                  </a:lnTo>
                  <a:lnTo>
                    <a:pt x="62738" y="13105"/>
                  </a:lnTo>
                  <a:lnTo>
                    <a:pt x="62961" y="12826"/>
                  </a:lnTo>
                  <a:lnTo>
                    <a:pt x="62961" y="12659"/>
                  </a:lnTo>
                  <a:lnTo>
                    <a:pt x="63017" y="12492"/>
                  </a:lnTo>
                  <a:lnTo>
                    <a:pt x="62961" y="12324"/>
                  </a:lnTo>
                  <a:lnTo>
                    <a:pt x="62961" y="12213"/>
                  </a:lnTo>
                  <a:lnTo>
                    <a:pt x="62738" y="11934"/>
                  </a:lnTo>
                  <a:lnTo>
                    <a:pt x="62515" y="11767"/>
                  </a:lnTo>
                  <a:lnTo>
                    <a:pt x="62347" y="11711"/>
                  </a:lnTo>
                  <a:close/>
                  <a:moveTo>
                    <a:pt x="72051" y="11711"/>
                  </a:moveTo>
                  <a:lnTo>
                    <a:pt x="71884" y="11767"/>
                  </a:lnTo>
                  <a:lnTo>
                    <a:pt x="71605" y="11934"/>
                  </a:lnTo>
                  <a:lnTo>
                    <a:pt x="71438" y="12213"/>
                  </a:lnTo>
                  <a:lnTo>
                    <a:pt x="71382" y="12324"/>
                  </a:lnTo>
                  <a:lnTo>
                    <a:pt x="71382" y="12492"/>
                  </a:lnTo>
                  <a:lnTo>
                    <a:pt x="71382" y="12659"/>
                  </a:lnTo>
                  <a:lnTo>
                    <a:pt x="71438" y="12826"/>
                  </a:lnTo>
                  <a:lnTo>
                    <a:pt x="71605" y="13105"/>
                  </a:lnTo>
                  <a:lnTo>
                    <a:pt x="71884" y="13272"/>
                  </a:lnTo>
                  <a:lnTo>
                    <a:pt x="72051" y="13328"/>
                  </a:lnTo>
                  <a:lnTo>
                    <a:pt x="72386" y="13328"/>
                  </a:lnTo>
                  <a:lnTo>
                    <a:pt x="72553" y="13272"/>
                  </a:lnTo>
                  <a:lnTo>
                    <a:pt x="72776" y="13105"/>
                  </a:lnTo>
                  <a:lnTo>
                    <a:pt x="72999" y="12826"/>
                  </a:lnTo>
                  <a:lnTo>
                    <a:pt x="72999" y="12659"/>
                  </a:lnTo>
                  <a:lnTo>
                    <a:pt x="73055" y="12492"/>
                  </a:lnTo>
                  <a:lnTo>
                    <a:pt x="72999" y="12324"/>
                  </a:lnTo>
                  <a:lnTo>
                    <a:pt x="72999" y="12213"/>
                  </a:lnTo>
                  <a:lnTo>
                    <a:pt x="72776" y="11934"/>
                  </a:lnTo>
                  <a:lnTo>
                    <a:pt x="72553" y="11767"/>
                  </a:lnTo>
                  <a:lnTo>
                    <a:pt x="72386" y="11711"/>
                  </a:lnTo>
                  <a:close/>
                  <a:moveTo>
                    <a:pt x="80472" y="11711"/>
                  </a:moveTo>
                  <a:lnTo>
                    <a:pt x="80304" y="11767"/>
                  </a:lnTo>
                  <a:lnTo>
                    <a:pt x="80081" y="11934"/>
                  </a:lnTo>
                  <a:lnTo>
                    <a:pt x="79914" y="12213"/>
                  </a:lnTo>
                  <a:lnTo>
                    <a:pt x="79858" y="12324"/>
                  </a:lnTo>
                  <a:lnTo>
                    <a:pt x="79803" y="12492"/>
                  </a:lnTo>
                  <a:lnTo>
                    <a:pt x="79858" y="12659"/>
                  </a:lnTo>
                  <a:lnTo>
                    <a:pt x="79914" y="12826"/>
                  </a:lnTo>
                  <a:lnTo>
                    <a:pt x="80081" y="13105"/>
                  </a:lnTo>
                  <a:lnTo>
                    <a:pt x="80304" y="13272"/>
                  </a:lnTo>
                  <a:lnTo>
                    <a:pt x="80472" y="13328"/>
                  </a:lnTo>
                  <a:lnTo>
                    <a:pt x="80806" y="13328"/>
                  </a:lnTo>
                  <a:lnTo>
                    <a:pt x="80974" y="13272"/>
                  </a:lnTo>
                  <a:lnTo>
                    <a:pt x="81252" y="13105"/>
                  </a:lnTo>
                  <a:lnTo>
                    <a:pt x="81420" y="12826"/>
                  </a:lnTo>
                  <a:lnTo>
                    <a:pt x="81476" y="12659"/>
                  </a:lnTo>
                  <a:lnTo>
                    <a:pt x="81476" y="12492"/>
                  </a:lnTo>
                  <a:lnTo>
                    <a:pt x="81476" y="12324"/>
                  </a:lnTo>
                  <a:lnTo>
                    <a:pt x="81420" y="12213"/>
                  </a:lnTo>
                  <a:lnTo>
                    <a:pt x="81252" y="11934"/>
                  </a:lnTo>
                  <a:lnTo>
                    <a:pt x="80974" y="11767"/>
                  </a:lnTo>
                  <a:lnTo>
                    <a:pt x="80806" y="11711"/>
                  </a:lnTo>
                  <a:close/>
                  <a:moveTo>
                    <a:pt x="90621" y="11711"/>
                  </a:moveTo>
                  <a:lnTo>
                    <a:pt x="90510" y="11767"/>
                  </a:lnTo>
                  <a:lnTo>
                    <a:pt x="90231" y="11934"/>
                  </a:lnTo>
                  <a:lnTo>
                    <a:pt x="90064" y="12213"/>
                  </a:lnTo>
                  <a:lnTo>
                    <a:pt x="90008" y="12324"/>
                  </a:lnTo>
                  <a:lnTo>
                    <a:pt x="90008" y="12492"/>
                  </a:lnTo>
                  <a:lnTo>
                    <a:pt x="90008" y="12659"/>
                  </a:lnTo>
                  <a:lnTo>
                    <a:pt x="90064" y="12826"/>
                  </a:lnTo>
                  <a:lnTo>
                    <a:pt x="90231" y="13105"/>
                  </a:lnTo>
                  <a:lnTo>
                    <a:pt x="90510" y="13272"/>
                  </a:lnTo>
                  <a:lnTo>
                    <a:pt x="90621" y="13328"/>
                  </a:lnTo>
                  <a:lnTo>
                    <a:pt x="90956" y="13328"/>
                  </a:lnTo>
                  <a:lnTo>
                    <a:pt x="91123" y="13272"/>
                  </a:lnTo>
                  <a:lnTo>
                    <a:pt x="91402" y="13105"/>
                  </a:lnTo>
                  <a:lnTo>
                    <a:pt x="91569" y="12826"/>
                  </a:lnTo>
                  <a:lnTo>
                    <a:pt x="91625" y="12659"/>
                  </a:lnTo>
                  <a:lnTo>
                    <a:pt x="91625" y="12492"/>
                  </a:lnTo>
                  <a:lnTo>
                    <a:pt x="91625" y="12324"/>
                  </a:lnTo>
                  <a:lnTo>
                    <a:pt x="91569" y="12213"/>
                  </a:lnTo>
                  <a:lnTo>
                    <a:pt x="91402" y="11934"/>
                  </a:lnTo>
                  <a:lnTo>
                    <a:pt x="91123" y="11767"/>
                  </a:lnTo>
                  <a:lnTo>
                    <a:pt x="90956" y="11711"/>
                  </a:lnTo>
                  <a:close/>
                  <a:moveTo>
                    <a:pt x="98986" y="11711"/>
                  </a:moveTo>
                  <a:lnTo>
                    <a:pt x="98875" y="11767"/>
                  </a:lnTo>
                  <a:lnTo>
                    <a:pt x="98596" y="11934"/>
                  </a:lnTo>
                  <a:lnTo>
                    <a:pt x="98429" y="12213"/>
                  </a:lnTo>
                  <a:lnTo>
                    <a:pt x="98373" y="12324"/>
                  </a:lnTo>
                  <a:lnTo>
                    <a:pt x="98373" y="12492"/>
                  </a:lnTo>
                  <a:lnTo>
                    <a:pt x="98373" y="12659"/>
                  </a:lnTo>
                  <a:lnTo>
                    <a:pt x="98429" y="12826"/>
                  </a:lnTo>
                  <a:lnTo>
                    <a:pt x="98596" y="13105"/>
                  </a:lnTo>
                  <a:lnTo>
                    <a:pt x="98875" y="13272"/>
                  </a:lnTo>
                  <a:lnTo>
                    <a:pt x="98986" y="13328"/>
                  </a:lnTo>
                  <a:lnTo>
                    <a:pt x="99321" y="13328"/>
                  </a:lnTo>
                  <a:lnTo>
                    <a:pt x="99488" y="13272"/>
                  </a:lnTo>
                  <a:lnTo>
                    <a:pt x="99767" y="13105"/>
                  </a:lnTo>
                  <a:lnTo>
                    <a:pt x="99934" y="12826"/>
                  </a:lnTo>
                  <a:lnTo>
                    <a:pt x="99990" y="12659"/>
                  </a:lnTo>
                  <a:lnTo>
                    <a:pt x="99990" y="12492"/>
                  </a:lnTo>
                  <a:lnTo>
                    <a:pt x="99990" y="12324"/>
                  </a:lnTo>
                  <a:lnTo>
                    <a:pt x="99934" y="12213"/>
                  </a:lnTo>
                  <a:lnTo>
                    <a:pt x="99767" y="11934"/>
                  </a:lnTo>
                  <a:lnTo>
                    <a:pt x="99488" y="11767"/>
                  </a:lnTo>
                  <a:lnTo>
                    <a:pt x="99321" y="11711"/>
                  </a:lnTo>
                  <a:close/>
                  <a:moveTo>
                    <a:pt x="109080" y="11711"/>
                  </a:moveTo>
                  <a:lnTo>
                    <a:pt x="108969" y="11767"/>
                  </a:lnTo>
                  <a:lnTo>
                    <a:pt x="108690" y="11934"/>
                  </a:lnTo>
                  <a:lnTo>
                    <a:pt x="108523" y="12213"/>
                  </a:lnTo>
                  <a:lnTo>
                    <a:pt x="108467" y="12324"/>
                  </a:lnTo>
                  <a:lnTo>
                    <a:pt x="108467" y="12492"/>
                  </a:lnTo>
                  <a:lnTo>
                    <a:pt x="108467" y="12659"/>
                  </a:lnTo>
                  <a:lnTo>
                    <a:pt x="108523" y="12826"/>
                  </a:lnTo>
                  <a:lnTo>
                    <a:pt x="108690" y="13105"/>
                  </a:lnTo>
                  <a:lnTo>
                    <a:pt x="108969" y="13272"/>
                  </a:lnTo>
                  <a:lnTo>
                    <a:pt x="109080" y="13328"/>
                  </a:lnTo>
                  <a:lnTo>
                    <a:pt x="109415" y="13328"/>
                  </a:lnTo>
                  <a:lnTo>
                    <a:pt x="109582" y="13272"/>
                  </a:lnTo>
                  <a:lnTo>
                    <a:pt x="109861" y="13105"/>
                  </a:lnTo>
                  <a:lnTo>
                    <a:pt x="110028" y="12826"/>
                  </a:lnTo>
                  <a:lnTo>
                    <a:pt x="110084" y="12659"/>
                  </a:lnTo>
                  <a:lnTo>
                    <a:pt x="110084" y="12492"/>
                  </a:lnTo>
                  <a:lnTo>
                    <a:pt x="110084" y="12324"/>
                  </a:lnTo>
                  <a:lnTo>
                    <a:pt x="110028" y="12213"/>
                  </a:lnTo>
                  <a:lnTo>
                    <a:pt x="109861" y="11934"/>
                  </a:lnTo>
                  <a:lnTo>
                    <a:pt x="109582" y="11767"/>
                  </a:lnTo>
                  <a:lnTo>
                    <a:pt x="109415" y="11711"/>
                  </a:lnTo>
                  <a:close/>
                  <a:moveTo>
                    <a:pt x="112482" y="11711"/>
                  </a:moveTo>
                  <a:lnTo>
                    <a:pt x="112315" y="11767"/>
                  </a:lnTo>
                  <a:lnTo>
                    <a:pt x="112036" y="11934"/>
                  </a:lnTo>
                  <a:lnTo>
                    <a:pt x="111869" y="12213"/>
                  </a:lnTo>
                  <a:lnTo>
                    <a:pt x="111813" y="12324"/>
                  </a:lnTo>
                  <a:lnTo>
                    <a:pt x="111813" y="12492"/>
                  </a:lnTo>
                  <a:lnTo>
                    <a:pt x="111813" y="12659"/>
                  </a:lnTo>
                  <a:lnTo>
                    <a:pt x="111869" y="12826"/>
                  </a:lnTo>
                  <a:lnTo>
                    <a:pt x="112036" y="13105"/>
                  </a:lnTo>
                  <a:lnTo>
                    <a:pt x="112315" y="13272"/>
                  </a:lnTo>
                  <a:lnTo>
                    <a:pt x="112482" y="13328"/>
                  </a:lnTo>
                  <a:lnTo>
                    <a:pt x="112817" y="13328"/>
                  </a:lnTo>
                  <a:lnTo>
                    <a:pt x="112984" y="13272"/>
                  </a:lnTo>
                  <a:lnTo>
                    <a:pt x="113207" y="13105"/>
                  </a:lnTo>
                  <a:lnTo>
                    <a:pt x="113430" y="12826"/>
                  </a:lnTo>
                  <a:lnTo>
                    <a:pt x="113430" y="12659"/>
                  </a:lnTo>
                  <a:lnTo>
                    <a:pt x="113486" y="12492"/>
                  </a:lnTo>
                  <a:lnTo>
                    <a:pt x="113430" y="12324"/>
                  </a:lnTo>
                  <a:lnTo>
                    <a:pt x="113430" y="12213"/>
                  </a:lnTo>
                  <a:lnTo>
                    <a:pt x="113207" y="11934"/>
                  </a:lnTo>
                  <a:lnTo>
                    <a:pt x="112984" y="11767"/>
                  </a:lnTo>
                  <a:lnTo>
                    <a:pt x="112817" y="11711"/>
                  </a:lnTo>
                  <a:close/>
                  <a:moveTo>
                    <a:pt x="115828" y="11711"/>
                  </a:moveTo>
                  <a:lnTo>
                    <a:pt x="115661" y="11767"/>
                  </a:lnTo>
                  <a:lnTo>
                    <a:pt x="115438" y="11934"/>
                  </a:lnTo>
                  <a:lnTo>
                    <a:pt x="115270" y="12213"/>
                  </a:lnTo>
                  <a:lnTo>
                    <a:pt x="115215" y="12324"/>
                  </a:lnTo>
                  <a:lnTo>
                    <a:pt x="115159" y="12492"/>
                  </a:lnTo>
                  <a:lnTo>
                    <a:pt x="115215" y="12659"/>
                  </a:lnTo>
                  <a:lnTo>
                    <a:pt x="115270" y="12826"/>
                  </a:lnTo>
                  <a:lnTo>
                    <a:pt x="115438" y="13105"/>
                  </a:lnTo>
                  <a:lnTo>
                    <a:pt x="115661" y="13272"/>
                  </a:lnTo>
                  <a:lnTo>
                    <a:pt x="115828" y="13328"/>
                  </a:lnTo>
                  <a:lnTo>
                    <a:pt x="116163" y="13328"/>
                  </a:lnTo>
                  <a:lnTo>
                    <a:pt x="116330" y="13272"/>
                  </a:lnTo>
                  <a:lnTo>
                    <a:pt x="116609" y="13105"/>
                  </a:lnTo>
                  <a:lnTo>
                    <a:pt x="116776" y="12826"/>
                  </a:lnTo>
                  <a:lnTo>
                    <a:pt x="116832" y="12659"/>
                  </a:lnTo>
                  <a:lnTo>
                    <a:pt x="116832" y="12492"/>
                  </a:lnTo>
                  <a:lnTo>
                    <a:pt x="116832" y="12324"/>
                  </a:lnTo>
                  <a:lnTo>
                    <a:pt x="116776" y="12213"/>
                  </a:lnTo>
                  <a:lnTo>
                    <a:pt x="116609" y="11934"/>
                  </a:lnTo>
                  <a:lnTo>
                    <a:pt x="116330" y="11767"/>
                  </a:lnTo>
                  <a:lnTo>
                    <a:pt x="116163" y="11711"/>
                  </a:lnTo>
                  <a:close/>
                  <a:moveTo>
                    <a:pt x="120903" y="11711"/>
                  </a:moveTo>
                  <a:lnTo>
                    <a:pt x="120736" y="11767"/>
                  </a:lnTo>
                  <a:lnTo>
                    <a:pt x="120512" y="11934"/>
                  </a:lnTo>
                  <a:lnTo>
                    <a:pt x="120345" y="12213"/>
                  </a:lnTo>
                  <a:lnTo>
                    <a:pt x="120289" y="12324"/>
                  </a:lnTo>
                  <a:lnTo>
                    <a:pt x="120234" y="12492"/>
                  </a:lnTo>
                  <a:lnTo>
                    <a:pt x="120289" y="12659"/>
                  </a:lnTo>
                  <a:lnTo>
                    <a:pt x="120345" y="12826"/>
                  </a:lnTo>
                  <a:lnTo>
                    <a:pt x="120512" y="13105"/>
                  </a:lnTo>
                  <a:lnTo>
                    <a:pt x="120736" y="13272"/>
                  </a:lnTo>
                  <a:lnTo>
                    <a:pt x="120903" y="13328"/>
                  </a:lnTo>
                  <a:lnTo>
                    <a:pt x="121237" y="13328"/>
                  </a:lnTo>
                  <a:lnTo>
                    <a:pt x="121405" y="13272"/>
                  </a:lnTo>
                  <a:lnTo>
                    <a:pt x="121684" y="13105"/>
                  </a:lnTo>
                  <a:lnTo>
                    <a:pt x="121851" y="12826"/>
                  </a:lnTo>
                  <a:lnTo>
                    <a:pt x="121907" y="12659"/>
                  </a:lnTo>
                  <a:lnTo>
                    <a:pt x="121907" y="12492"/>
                  </a:lnTo>
                  <a:lnTo>
                    <a:pt x="121907" y="12324"/>
                  </a:lnTo>
                  <a:lnTo>
                    <a:pt x="121851" y="12213"/>
                  </a:lnTo>
                  <a:lnTo>
                    <a:pt x="121684" y="11934"/>
                  </a:lnTo>
                  <a:lnTo>
                    <a:pt x="121405" y="11767"/>
                  </a:lnTo>
                  <a:lnTo>
                    <a:pt x="121237" y="11711"/>
                  </a:lnTo>
                  <a:close/>
                  <a:moveTo>
                    <a:pt x="124249" y="11711"/>
                  </a:moveTo>
                  <a:lnTo>
                    <a:pt x="124082" y="11767"/>
                  </a:lnTo>
                  <a:lnTo>
                    <a:pt x="123803" y="11934"/>
                  </a:lnTo>
                  <a:lnTo>
                    <a:pt x="123635" y="12213"/>
                  </a:lnTo>
                  <a:lnTo>
                    <a:pt x="123580" y="12324"/>
                  </a:lnTo>
                  <a:lnTo>
                    <a:pt x="123580" y="12492"/>
                  </a:lnTo>
                  <a:lnTo>
                    <a:pt x="123580" y="12659"/>
                  </a:lnTo>
                  <a:lnTo>
                    <a:pt x="123635" y="12826"/>
                  </a:lnTo>
                  <a:lnTo>
                    <a:pt x="123803" y="13105"/>
                  </a:lnTo>
                  <a:lnTo>
                    <a:pt x="124082" y="13272"/>
                  </a:lnTo>
                  <a:lnTo>
                    <a:pt x="124249" y="13328"/>
                  </a:lnTo>
                  <a:lnTo>
                    <a:pt x="124583" y="13328"/>
                  </a:lnTo>
                  <a:lnTo>
                    <a:pt x="124751" y="13272"/>
                  </a:lnTo>
                  <a:lnTo>
                    <a:pt x="124974" y="13105"/>
                  </a:lnTo>
                  <a:lnTo>
                    <a:pt x="125197" y="12826"/>
                  </a:lnTo>
                  <a:lnTo>
                    <a:pt x="125253" y="12659"/>
                  </a:lnTo>
                  <a:lnTo>
                    <a:pt x="125253" y="12492"/>
                  </a:lnTo>
                  <a:lnTo>
                    <a:pt x="125253" y="12324"/>
                  </a:lnTo>
                  <a:lnTo>
                    <a:pt x="125197" y="12213"/>
                  </a:lnTo>
                  <a:lnTo>
                    <a:pt x="124974" y="11934"/>
                  </a:lnTo>
                  <a:lnTo>
                    <a:pt x="124751" y="11767"/>
                  </a:lnTo>
                  <a:lnTo>
                    <a:pt x="124583" y="11711"/>
                  </a:lnTo>
                  <a:close/>
                  <a:moveTo>
                    <a:pt x="136016" y="11711"/>
                  </a:moveTo>
                  <a:lnTo>
                    <a:pt x="135848" y="11767"/>
                  </a:lnTo>
                  <a:lnTo>
                    <a:pt x="135570" y="11934"/>
                  </a:lnTo>
                  <a:lnTo>
                    <a:pt x="135402" y="12213"/>
                  </a:lnTo>
                  <a:lnTo>
                    <a:pt x="135346" y="12324"/>
                  </a:lnTo>
                  <a:lnTo>
                    <a:pt x="135346" y="12492"/>
                  </a:lnTo>
                  <a:lnTo>
                    <a:pt x="135346" y="12659"/>
                  </a:lnTo>
                  <a:lnTo>
                    <a:pt x="135402" y="12826"/>
                  </a:lnTo>
                  <a:lnTo>
                    <a:pt x="135570" y="13105"/>
                  </a:lnTo>
                  <a:lnTo>
                    <a:pt x="135848" y="13272"/>
                  </a:lnTo>
                  <a:lnTo>
                    <a:pt x="136016" y="13328"/>
                  </a:lnTo>
                  <a:lnTo>
                    <a:pt x="136350" y="13328"/>
                  </a:lnTo>
                  <a:lnTo>
                    <a:pt x="136462" y="13272"/>
                  </a:lnTo>
                  <a:lnTo>
                    <a:pt x="136741" y="13105"/>
                  </a:lnTo>
                  <a:lnTo>
                    <a:pt x="136908" y="12826"/>
                  </a:lnTo>
                  <a:lnTo>
                    <a:pt x="136964" y="12659"/>
                  </a:lnTo>
                  <a:lnTo>
                    <a:pt x="137019" y="12492"/>
                  </a:lnTo>
                  <a:lnTo>
                    <a:pt x="136964" y="12324"/>
                  </a:lnTo>
                  <a:lnTo>
                    <a:pt x="136908" y="12213"/>
                  </a:lnTo>
                  <a:lnTo>
                    <a:pt x="136741" y="11934"/>
                  </a:lnTo>
                  <a:lnTo>
                    <a:pt x="136462" y="11767"/>
                  </a:lnTo>
                  <a:lnTo>
                    <a:pt x="136350" y="11711"/>
                  </a:lnTo>
                  <a:close/>
                  <a:moveTo>
                    <a:pt x="144325" y="11711"/>
                  </a:moveTo>
                  <a:lnTo>
                    <a:pt x="144158" y="11767"/>
                  </a:lnTo>
                  <a:lnTo>
                    <a:pt x="143935" y="11934"/>
                  </a:lnTo>
                  <a:lnTo>
                    <a:pt x="143712" y="12213"/>
                  </a:lnTo>
                  <a:lnTo>
                    <a:pt x="143656" y="12324"/>
                  </a:lnTo>
                  <a:lnTo>
                    <a:pt x="143656" y="12492"/>
                  </a:lnTo>
                  <a:lnTo>
                    <a:pt x="143656" y="12659"/>
                  </a:lnTo>
                  <a:lnTo>
                    <a:pt x="143712" y="12826"/>
                  </a:lnTo>
                  <a:lnTo>
                    <a:pt x="143935" y="13105"/>
                  </a:lnTo>
                  <a:lnTo>
                    <a:pt x="144158" y="13272"/>
                  </a:lnTo>
                  <a:lnTo>
                    <a:pt x="144325" y="13328"/>
                  </a:lnTo>
                  <a:lnTo>
                    <a:pt x="144660" y="13328"/>
                  </a:lnTo>
                  <a:lnTo>
                    <a:pt x="144827" y="13272"/>
                  </a:lnTo>
                  <a:lnTo>
                    <a:pt x="145106" y="13105"/>
                  </a:lnTo>
                  <a:lnTo>
                    <a:pt x="145273" y="12826"/>
                  </a:lnTo>
                  <a:lnTo>
                    <a:pt x="145329" y="12659"/>
                  </a:lnTo>
                  <a:lnTo>
                    <a:pt x="145329" y="12492"/>
                  </a:lnTo>
                  <a:lnTo>
                    <a:pt x="145329" y="12324"/>
                  </a:lnTo>
                  <a:lnTo>
                    <a:pt x="145273" y="12213"/>
                  </a:lnTo>
                  <a:lnTo>
                    <a:pt x="145106" y="11934"/>
                  </a:lnTo>
                  <a:lnTo>
                    <a:pt x="144827" y="11767"/>
                  </a:lnTo>
                  <a:lnTo>
                    <a:pt x="144660" y="11711"/>
                  </a:lnTo>
                  <a:close/>
                  <a:moveTo>
                    <a:pt x="147615" y="11711"/>
                  </a:moveTo>
                  <a:lnTo>
                    <a:pt x="147504" y="11767"/>
                  </a:lnTo>
                  <a:lnTo>
                    <a:pt x="147225" y="11934"/>
                  </a:lnTo>
                  <a:lnTo>
                    <a:pt x="147058" y="12213"/>
                  </a:lnTo>
                  <a:lnTo>
                    <a:pt x="147002" y="12324"/>
                  </a:lnTo>
                  <a:lnTo>
                    <a:pt x="147002" y="12492"/>
                  </a:lnTo>
                  <a:lnTo>
                    <a:pt x="147002" y="12659"/>
                  </a:lnTo>
                  <a:lnTo>
                    <a:pt x="147058" y="12826"/>
                  </a:lnTo>
                  <a:lnTo>
                    <a:pt x="147225" y="13105"/>
                  </a:lnTo>
                  <a:lnTo>
                    <a:pt x="147504" y="13272"/>
                  </a:lnTo>
                  <a:lnTo>
                    <a:pt x="147615" y="13328"/>
                  </a:lnTo>
                  <a:lnTo>
                    <a:pt x="147950" y="13328"/>
                  </a:lnTo>
                  <a:lnTo>
                    <a:pt x="148117" y="13272"/>
                  </a:lnTo>
                  <a:lnTo>
                    <a:pt x="148396" y="13105"/>
                  </a:lnTo>
                  <a:lnTo>
                    <a:pt x="148563" y="12826"/>
                  </a:lnTo>
                  <a:lnTo>
                    <a:pt x="148619" y="12659"/>
                  </a:lnTo>
                  <a:lnTo>
                    <a:pt x="148619" y="12492"/>
                  </a:lnTo>
                  <a:lnTo>
                    <a:pt x="148619" y="12324"/>
                  </a:lnTo>
                  <a:lnTo>
                    <a:pt x="148563" y="12213"/>
                  </a:lnTo>
                  <a:lnTo>
                    <a:pt x="148396" y="11934"/>
                  </a:lnTo>
                  <a:lnTo>
                    <a:pt x="148117" y="11767"/>
                  </a:lnTo>
                  <a:lnTo>
                    <a:pt x="147950" y="11711"/>
                  </a:lnTo>
                  <a:close/>
                  <a:moveTo>
                    <a:pt x="152746" y="11711"/>
                  </a:moveTo>
                  <a:lnTo>
                    <a:pt x="152578" y="11767"/>
                  </a:lnTo>
                  <a:lnTo>
                    <a:pt x="152300" y="11934"/>
                  </a:lnTo>
                  <a:lnTo>
                    <a:pt x="152132" y="12213"/>
                  </a:lnTo>
                  <a:lnTo>
                    <a:pt x="152077" y="12324"/>
                  </a:lnTo>
                  <a:lnTo>
                    <a:pt x="152077" y="12492"/>
                  </a:lnTo>
                  <a:lnTo>
                    <a:pt x="152077" y="12659"/>
                  </a:lnTo>
                  <a:lnTo>
                    <a:pt x="152132" y="12826"/>
                  </a:lnTo>
                  <a:lnTo>
                    <a:pt x="152300" y="13105"/>
                  </a:lnTo>
                  <a:lnTo>
                    <a:pt x="152578" y="13272"/>
                  </a:lnTo>
                  <a:lnTo>
                    <a:pt x="152746" y="13328"/>
                  </a:lnTo>
                  <a:lnTo>
                    <a:pt x="153080" y="13328"/>
                  </a:lnTo>
                  <a:lnTo>
                    <a:pt x="153192" y="13272"/>
                  </a:lnTo>
                  <a:lnTo>
                    <a:pt x="153471" y="13105"/>
                  </a:lnTo>
                  <a:lnTo>
                    <a:pt x="153638" y="12826"/>
                  </a:lnTo>
                  <a:lnTo>
                    <a:pt x="153694" y="12659"/>
                  </a:lnTo>
                  <a:lnTo>
                    <a:pt x="153694" y="12492"/>
                  </a:lnTo>
                  <a:lnTo>
                    <a:pt x="153694" y="12324"/>
                  </a:lnTo>
                  <a:lnTo>
                    <a:pt x="153638" y="12213"/>
                  </a:lnTo>
                  <a:lnTo>
                    <a:pt x="153471" y="11934"/>
                  </a:lnTo>
                  <a:lnTo>
                    <a:pt x="153192" y="11767"/>
                  </a:lnTo>
                  <a:lnTo>
                    <a:pt x="153080" y="11711"/>
                  </a:lnTo>
                  <a:close/>
                  <a:moveTo>
                    <a:pt x="157821" y="11711"/>
                  </a:moveTo>
                  <a:lnTo>
                    <a:pt x="157653" y="11767"/>
                  </a:lnTo>
                  <a:lnTo>
                    <a:pt x="157374" y="11934"/>
                  </a:lnTo>
                  <a:lnTo>
                    <a:pt x="157207" y="12213"/>
                  </a:lnTo>
                  <a:lnTo>
                    <a:pt x="157151" y="12324"/>
                  </a:lnTo>
                  <a:lnTo>
                    <a:pt x="157151" y="12492"/>
                  </a:lnTo>
                  <a:lnTo>
                    <a:pt x="157151" y="12659"/>
                  </a:lnTo>
                  <a:lnTo>
                    <a:pt x="157207" y="12826"/>
                  </a:lnTo>
                  <a:lnTo>
                    <a:pt x="157374" y="13105"/>
                  </a:lnTo>
                  <a:lnTo>
                    <a:pt x="157653" y="13272"/>
                  </a:lnTo>
                  <a:lnTo>
                    <a:pt x="157821" y="13328"/>
                  </a:lnTo>
                  <a:lnTo>
                    <a:pt x="158155" y="13328"/>
                  </a:lnTo>
                  <a:lnTo>
                    <a:pt x="158322" y="13272"/>
                  </a:lnTo>
                  <a:lnTo>
                    <a:pt x="158546" y="13105"/>
                  </a:lnTo>
                  <a:lnTo>
                    <a:pt x="158713" y="12826"/>
                  </a:lnTo>
                  <a:lnTo>
                    <a:pt x="158769" y="12659"/>
                  </a:lnTo>
                  <a:lnTo>
                    <a:pt x="158824" y="12492"/>
                  </a:lnTo>
                  <a:lnTo>
                    <a:pt x="158769" y="12324"/>
                  </a:lnTo>
                  <a:lnTo>
                    <a:pt x="158713" y="12213"/>
                  </a:lnTo>
                  <a:lnTo>
                    <a:pt x="158546" y="11934"/>
                  </a:lnTo>
                  <a:lnTo>
                    <a:pt x="158322" y="11767"/>
                  </a:lnTo>
                  <a:lnTo>
                    <a:pt x="158155" y="11711"/>
                  </a:lnTo>
                  <a:close/>
                  <a:moveTo>
                    <a:pt x="167859" y="11711"/>
                  </a:moveTo>
                  <a:lnTo>
                    <a:pt x="167691" y="11767"/>
                  </a:lnTo>
                  <a:lnTo>
                    <a:pt x="167412" y="11934"/>
                  </a:lnTo>
                  <a:lnTo>
                    <a:pt x="167245" y="12213"/>
                  </a:lnTo>
                  <a:lnTo>
                    <a:pt x="167189" y="12324"/>
                  </a:lnTo>
                  <a:lnTo>
                    <a:pt x="167189" y="12492"/>
                  </a:lnTo>
                  <a:lnTo>
                    <a:pt x="167189" y="12659"/>
                  </a:lnTo>
                  <a:lnTo>
                    <a:pt x="167245" y="12826"/>
                  </a:lnTo>
                  <a:lnTo>
                    <a:pt x="167412" y="13105"/>
                  </a:lnTo>
                  <a:lnTo>
                    <a:pt x="167691" y="13272"/>
                  </a:lnTo>
                  <a:lnTo>
                    <a:pt x="167859" y="13328"/>
                  </a:lnTo>
                  <a:lnTo>
                    <a:pt x="168193" y="13328"/>
                  </a:lnTo>
                  <a:lnTo>
                    <a:pt x="168361" y="13272"/>
                  </a:lnTo>
                  <a:lnTo>
                    <a:pt x="168584" y="13105"/>
                  </a:lnTo>
                  <a:lnTo>
                    <a:pt x="168751" y="12826"/>
                  </a:lnTo>
                  <a:lnTo>
                    <a:pt x="168807" y="12659"/>
                  </a:lnTo>
                  <a:lnTo>
                    <a:pt x="168862" y="12492"/>
                  </a:lnTo>
                  <a:lnTo>
                    <a:pt x="168807" y="12324"/>
                  </a:lnTo>
                  <a:lnTo>
                    <a:pt x="168751" y="12213"/>
                  </a:lnTo>
                  <a:lnTo>
                    <a:pt x="168584" y="11934"/>
                  </a:lnTo>
                  <a:lnTo>
                    <a:pt x="168361" y="11767"/>
                  </a:lnTo>
                  <a:lnTo>
                    <a:pt x="168193" y="11711"/>
                  </a:lnTo>
                  <a:close/>
                  <a:moveTo>
                    <a:pt x="176279" y="11711"/>
                  </a:moveTo>
                  <a:lnTo>
                    <a:pt x="176112" y="11767"/>
                  </a:lnTo>
                  <a:lnTo>
                    <a:pt x="175889" y="11934"/>
                  </a:lnTo>
                  <a:lnTo>
                    <a:pt x="175666" y="12213"/>
                  </a:lnTo>
                  <a:lnTo>
                    <a:pt x="175666" y="12324"/>
                  </a:lnTo>
                  <a:lnTo>
                    <a:pt x="175610" y="12492"/>
                  </a:lnTo>
                  <a:lnTo>
                    <a:pt x="175666" y="12659"/>
                  </a:lnTo>
                  <a:lnTo>
                    <a:pt x="175666" y="12826"/>
                  </a:lnTo>
                  <a:lnTo>
                    <a:pt x="175889" y="13105"/>
                  </a:lnTo>
                  <a:lnTo>
                    <a:pt x="176112" y="13272"/>
                  </a:lnTo>
                  <a:lnTo>
                    <a:pt x="176279" y="13328"/>
                  </a:lnTo>
                  <a:lnTo>
                    <a:pt x="176614" y="13328"/>
                  </a:lnTo>
                  <a:lnTo>
                    <a:pt x="176781" y="13272"/>
                  </a:lnTo>
                  <a:lnTo>
                    <a:pt x="177060" y="13105"/>
                  </a:lnTo>
                  <a:lnTo>
                    <a:pt x="177227" y="12826"/>
                  </a:lnTo>
                  <a:lnTo>
                    <a:pt x="177283" y="12659"/>
                  </a:lnTo>
                  <a:lnTo>
                    <a:pt x="177283" y="12492"/>
                  </a:lnTo>
                  <a:lnTo>
                    <a:pt x="177283" y="12324"/>
                  </a:lnTo>
                  <a:lnTo>
                    <a:pt x="177227" y="12213"/>
                  </a:lnTo>
                  <a:lnTo>
                    <a:pt x="177060" y="11934"/>
                  </a:lnTo>
                  <a:lnTo>
                    <a:pt x="176781" y="11767"/>
                  </a:lnTo>
                  <a:lnTo>
                    <a:pt x="176614" y="11711"/>
                  </a:lnTo>
                  <a:close/>
                  <a:moveTo>
                    <a:pt x="186429" y="11711"/>
                  </a:moveTo>
                  <a:lnTo>
                    <a:pt x="186317" y="11767"/>
                  </a:lnTo>
                  <a:lnTo>
                    <a:pt x="186039" y="11934"/>
                  </a:lnTo>
                  <a:lnTo>
                    <a:pt x="185871" y="12213"/>
                  </a:lnTo>
                  <a:lnTo>
                    <a:pt x="185816" y="12324"/>
                  </a:lnTo>
                  <a:lnTo>
                    <a:pt x="185760" y="12492"/>
                  </a:lnTo>
                  <a:lnTo>
                    <a:pt x="185816" y="12659"/>
                  </a:lnTo>
                  <a:lnTo>
                    <a:pt x="185871" y="12826"/>
                  </a:lnTo>
                  <a:lnTo>
                    <a:pt x="186039" y="13105"/>
                  </a:lnTo>
                  <a:lnTo>
                    <a:pt x="186317" y="13272"/>
                  </a:lnTo>
                  <a:lnTo>
                    <a:pt x="186429" y="13328"/>
                  </a:lnTo>
                  <a:lnTo>
                    <a:pt x="186764" y="13328"/>
                  </a:lnTo>
                  <a:lnTo>
                    <a:pt x="186931" y="13272"/>
                  </a:lnTo>
                  <a:lnTo>
                    <a:pt x="187210" y="13105"/>
                  </a:lnTo>
                  <a:lnTo>
                    <a:pt x="187377" y="12826"/>
                  </a:lnTo>
                  <a:lnTo>
                    <a:pt x="187433" y="12659"/>
                  </a:lnTo>
                  <a:lnTo>
                    <a:pt x="187433" y="12492"/>
                  </a:lnTo>
                  <a:lnTo>
                    <a:pt x="187433" y="12324"/>
                  </a:lnTo>
                  <a:lnTo>
                    <a:pt x="187377" y="12213"/>
                  </a:lnTo>
                  <a:lnTo>
                    <a:pt x="187210" y="11934"/>
                  </a:lnTo>
                  <a:lnTo>
                    <a:pt x="186931" y="11767"/>
                  </a:lnTo>
                  <a:lnTo>
                    <a:pt x="186764" y="11711"/>
                  </a:lnTo>
                  <a:close/>
                  <a:moveTo>
                    <a:pt x="194794" y="11711"/>
                  </a:moveTo>
                  <a:lnTo>
                    <a:pt x="194683" y="11767"/>
                  </a:lnTo>
                  <a:lnTo>
                    <a:pt x="194404" y="11934"/>
                  </a:lnTo>
                  <a:lnTo>
                    <a:pt x="194236" y="12213"/>
                  </a:lnTo>
                  <a:lnTo>
                    <a:pt x="194181" y="12324"/>
                  </a:lnTo>
                  <a:lnTo>
                    <a:pt x="194125" y="12492"/>
                  </a:lnTo>
                  <a:lnTo>
                    <a:pt x="194181" y="12659"/>
                  </a:lnTo>
                  <a:lnTo>
                    <a:pt x="194236" y="12826"/>
                  </a:lnTo>
                  <a:lnTo>
                    <a:pt x="194404" y="13105"/>
                  </a:lnTo>
                  <a:lnTo>
                    <a:pt x="194683" y="13272"/>
                  </a:lnTo>
                  <a:lnTo>
                    <a:pt x="194794" y="13328"/>
                  </a:lnTo>
                  <a:lnTo>
                    <a:pt x="195129" y="13328"/>
                  </a:lnTo>
                  <a:lnTo>
                    <a:pt x="195296" y="13272"/>
                  </a:lnTo>
                  <a:lnTo>
                    <a:pt x="195575" y="13105"/>
                  </a:lnTo>
                  <a:lnTo>
                    <a:pt x="195742" y="12826"/>
                  </a:lnTo>
                  <a:lnTo>
                    <a:pt x="195798" y="12659"/>
                  </a:lnTo>
                  <a:lnTo>
                    <a:pt x="195798" y="12492"/>
                  </a:lnTo>
                  <a:lnTo>
                    <a:pt x="195798" y="12324"/>
                  </a:lnTo>
                  <a:lnTo>
                    <a:pt x="195742" y="12213"/>
                  </a:lnTo>
                  <a:lnTo>
                    <a:pt x="195575" y="11934"/>
                  </a:lnTo>
                  <a:lnTo>
                    <a:pt x="195296" y="11767"/>
                  </a:lnTo>
                  <a:lnTo>
                    <a:pt x="195129" y="11711"/>
                  </a:lnTo>
                  <a:close/>
                  <a:moveTo>
                    <a:pt x="204888" y="11711"/>
                  </a:moveTo>
                  <a:lnTo>
                    <a:pt x="204776" y="11767"/>
                  </a:lnTo>
                  <a:lnTo>
                    <a:pt x="204498" y="11934"/>
                  </a:lnTo>
                  <a:lnTo>
                    <a:pt x="204330" y="12213"/>
                  </a:lnTo>
                  <a:lnTo>
                    <a:pt x="204274" y="12324"/>
                  </a:lnTo>
                  <a:lnTo>
                    <a:pt x="204274" y="12492"/>
                  </a:lnTo>
                  <a:lnTo>
                    <a:pt x="204274" y="12659"/>
                  </a:lnTo>
                  <a:lnTo>
                    <a:pt x="204330" y="12826"/>
                  </a:lnTo>
                  <a:lnTo>
                    <a:pt x="204498" y="13105"/>
                  </a:lnTo>
                  <a:lnTo>
                    <a:pt x="204776" y="13272"/>
                  </a:lnTo>
                  <a:lnTo>
                    <a:pt x="204888" y="13328"/>
                  </a:lnTo>
                  <a:lnTo>
                    <a:pt x="205222" y="13328"/>
                  </a:lnTo>
                  <a:lnTo>
                    <a:pt x="205390" y="13272"/>
                  </a:lnTo>
                  <a:lnTo>
                    <a:pt x="205669" y="13105"/>
                  </a:lnTo>
                  <a:lnTo>
                    <a:pt x="205836" y="12826"/>
                  </a:lnTo>
                  <a:lnTo>
                    <a:pt x="205892" y="12659"/>
                  </a:lnTo>
                  <a:lnTo>
                    <a:pt x="205892" y="12492"/>
                  </a:lnTo>
                  <a:lnTo>
                    <a:pt x="205892" y="12324"/>
                  </a:lnTo>
                  <a:lnTo>
                    <a:pt x="205836" y="12213"/>
                  </a:lnTo>
                  <a:lnTo>
                    <a:pt x="205669" y="11934"/>
                  </a:lnTo>
                  <a:lnTo>
                    <a:pt x="205390" y="11767"/>
                  </a:lnTo>
                  <a:lnTo>
                    <a:pt x="205222" y="11711"/>
                  </a:lnTo>
                  <a:close/>
                  <a:moveTo>
                    <a:pt x="208290" y="11711"/>
                  </a:moveTo>
                  <a:lnTo>
                    <a:pt x="208122" y="11767"/>
                  </a:lnTo>
                  <a:lnTo>
                    <a:pt x="207844" y="11934"/>
                  </a:lnTo>
                  <a:lnTo>
                    <a:pt x="207676" y="12213"/>
                  </a:lnTo>
                  <a:lnTo>
                    <a:pt x="207620" y="12324"/>
                  </a:lnTo>
                  <a:lnTo>
                    <a:pt x="207620" y="12492"/>
                  </a:lnTo>
                  <a:lnTo>
                    <a:pt x="207620" y="12659"/>
                  </a:lnTo>
                  <a:lnTo>
                    <a:pt x="207676" y="12826"/>
                  </a:lnTo>
                  <a:lnTo>
                    <a:pt x="207844" y="13105"/>
                  </a:lnTo>
                  <a:lnTo>
                    <a:pt x="208122" y="13272"/>
                  </a:lnTo>
                  <a:lnTo>
                    <a:pt x="208290" y="13328"/>
                  </a:lnTo>
                  <a:lnTo>
                    <a:pt x="208624" y="13328"/>
                  </a:lnTo>
                  <a:lnTo>
                    <a:pt x="208792" y="13272"/>
                  </a:lnTo>
                  <a:lnTo>
                    <a:pt x="209015" y="13105"/>
                  </a:lnTo>
                  <a:lnTo>
                    <a:pt x="209182" y="12826"/>
                  </a:lnTo>
                  <a:lnTo>
                    <a:pt x="209238" y="12659"/>
                  </a:lnTo>
                  <a:lnTo>
                    <a:pt x="209293" y="12492"/>
                  </a:lnTo>
                  <a:lnTo>
                    <a:pt x="209238" y="12324"/>
                  </a:lnTo>
                  <a:lnTo>
                    <a:pt x="209182" y="12213"/>
                  </a:lnTo>
                  <a:lnTo>
                    <a:pt x="209015" y="11934"/>
                  </a:lnTo>
                  <a:lnTo>
                    <a:pt x="208792" y="11767"/>
                  </a:lnTo>
                  <a:lnTo>
                    <a:pt x="208624" y="11711"/>
                  </a:lnTo>
                  <a:close/>
                  <a:moveTo>
                    <a:pt x="211636" y="11711"/>
                  </a:moveTo>
                  <a:lnTo>
                    <a:pt x="211468" y="11767"/>
                  </a:lnTo>
                  <a:lnTo>
                    <a:pt x="211245" y="11934"/>
                  </a:lnTo>
                  <a:lnTo>
                    <a:pt x="211022" y="12213"/>
                  </a:lnTo>
                  <a:lnTo>
                    <a:pt x="211022" y="12324"/>
                  </a:lnTo>
                  <a:lnTo>
                    <a:pt x="210966" y="12492"/>
                  </a:lnTo>
                  <a:lnTo>
                    <a:pt x="211022" y="12659"/>
                  </a:lnTo>
                  <a:lnTo>
                    <a:pt x="211022" y="12826"/>
                  </a:lnTo>
                  <a:lnTo>
                    <a:pt x="211245" y="13105"/>
                  </a:lnTo>
                  <a:lnTo>
                    <a:pt x="211468" y="13272"/>
                  </a:lnTo>
                  <a:lnTo>
                    <a:pt x="211636" y="13328"/>
                  </a:lnTo>
                  <a:lnTo>
                    <a:pt x="211970" y="13328"/>
                  </a:lnTo>
                  <a:lnTo>
                    <a:pt x="212138" y="13272"/>
                  </a:lnTo>
                  <a:lnTo>
                    <a:pt x="212416" y="13105"/>
                  </a:lnTo>
                  <a:lnTo>
                    <a:pt x="212584" y="12826"/>
                  </a:lnTo>
                  <a:lnTo>
                    <a:pt x="212639" y="12659"/>
                  </a:lnTo>
                  <a:lnTo>
                    <a:pt x="212639" y="12492"/>
                  </a:lnTo>
                  <a:lnTo>
                    <a:pt x="212639" y="12324"/>
                  </a:lnTo>
                  <a:lnTo>
                    <a:pt x="212584" y="12213"/>
                  </a:lnTo>
                  <a:lnTo>
                    <a:pt x="212416" y="11934"/>
                  </a:lnTo>
                  <a:lnTo>
                    <a:pt x="212138" y="11767"/>
                  </a:lnTo>
                  <a:lnTo>
                    <a:pt x="211970" y="11711"/>
                  </a:lnTo>
                  <a:close/>
                  <a:moveTo>
                    <a:pt x="216710" y="11711"/>
                  </a:moveTo>
                  <a:lnTo>
                    <a:pt x="216543" y="11767"/>
                  </a:lnTo>
                  <a:lnTo>
                    <a:pt x="216320" y="11934"/>
                  </a:lnTo>
                  <a:lnTo>
                    <a:pt x="216097" y="12213"/>
                  </a:lnTo>
                  <a:lnTo>
                    <a:pt x="216097" y="12324"/>
                  </a:lnTo>
                  <a:lnTo>
                    <a:pt x="216041" y="12492"/>
                  </a:lnTo>
                  <a:lnTo>
                    <a:pt x="216097" y="12659"/>
                  </a:lnTo>
                  <a:lnTo>
                    <a:pt x="216097" y="12826"/>
                  </a:lnTo>
                  <a:lnTo>
                    <a:pt x="216320" y="13105"/>
                  </a:lnTo>
                  <a:lnTo>
                    <a:pt x="216543" y="13272"/>
                  </a:lnTo>
                  <a:lnTo>
                    <a:pt x="216710" y="13328"/>
                  </a:lnTo>
                  <a:lnTo>
                    <a:pt x="217045" y="13328"/>
                  </a:lnTo>
                  <a:lnTo>
                    <a:pt x="217212" y="13272"/>
                  </a:lnTo>
                  <a:lnTo>
                    <a:pt x="217491" y="13105"/>
                  </a:lnTo>
                  <a:lnTo>
                    <a:pt x="217659" y="12826"/>
                  </a:lnTo>
                  <a:lnTo>
                    <a:pt x="217714" y="12659"/>
                  </a:lnTo>
                  <a:lnTo>
                    <a:pt x="217714" y="12492"/>
                  </a:lnTo>
                  <a:lnTo>
                    <a:pt x="217714" y="12324"/>
                  </a:lnTo>
                  <a:lnTo>
                    <a:pt x="217659" y="12213"/>
                  </a:lnTo>
                  <a:lnTo>
                    <a:pt x="217491" y="11934"/>
                  </a:lnTo>
                  <a:lnTo>
                    <a:pt x="217212" y="11767"/>
                  </a:lnTo>
                  <a:lnTo>
                    <a:pt x="217045" y="11711"/>
                  </a:lnTo>
                  <a:close/>
                  <a:moveTo>
                    <a:pt x="220057" y="11711"/>
                  </a:moveTo>
                  <a:lnTo>
                    <a:pt x="219889" y="11767"/>
                  </a:lnTo>
                  <a:lnTo>
                    <a:pt x="219610" y="11934"/>
                  </a:lnTo>
                  <a:lnTo>
                    <a:pt x="219443" y="12213"/>
                  </a:lnTo>
                  <a:lnTo>
                    <a:pt x="219387" y="12324"/>
                  </a:lnTo>
                  <a:lnTo>
                    <a:pt x="219387" y="12492"/>
                  </a:lnTo>
                  <a:lnTo>
                    <a:pt x="219387" y="12659"/>
                  </a:lnTo>
                  <a:lnTo>
                    <a:pt x="219443" y="12826"/>
                  </a:lnTo>
                  <a:lnTo>
                    <a:pt x="219610" y="13105"/>
                  </a:lnTo>
                  <a:lnTo>
                    <a:pt x="219889" y="13272"/>
                  </a:lnTo>
                  <a:lnTo>
                    <a:pt x="220057" y="13328"/>
                  </a:lnTo>
                  <a:lnTo>
                    <a:pt x="220391" y="13328"/>
                  </a:lnTo>
                  <a:lnTo>
                    <a:pt x="220558" y="13272"/>
                  </a:lnTo>
                  <a:lnTo>
                    <a:pt x="220781" y="13105"/>
                  </a:lnTo>
                  <a:lnTo>
                    <a:pt x="221005" y="12826"/>
                  </a:lnTo>
                  <a:lnTo>
                    <a:pt x="221005" y="12659"/>
                  </a:lnTo>
                  <a:lnTo>
                    <a:pt x="221060" y="12492"/>
                  </a:lnTo>
                  <a:lnTo>
                    <a:pt x="221005" y="12324"/>
                  </a:lnTo>
                  <a:lnTo>
                    <a:pt x="221005" y="12213"/>
                  </a:lnTo>
                  <a:lnTo>
                    <a:pt x="220781" y="11934"/>
                  </a:lnTo>
                  <a:lnTo>
                    <a:pt x="220558" y="11767"/>
                  </a:lnTo>
                  <a:lnTo>
                    <a:pt x="220391" y="11711"/>
                  </a:lnTo>
                  <a:close/>
                  <a:moveTo>
                    <a:pt x="231823" y="11711"/>
                  </a:moveTo>
                  <a:lnTo>
                    <a:pt x="231656" y="11767"/>
                  </a:lnTo>
                  <a:lnTo>
                    <a:pt x="231377" y="11934"/>
                  </a:lnTo>
                  <a:lnTo>
                    <a:pt x="231210" y="12213"/>
                  </a:lnTo>
                  <a:lnTo>
                    <a:pt x="231154" y="12324"/>
                  </a:lnTo>
                  <a:lnTo>
                    <a:pt x="231154" y="12492"/>
                  </a:lnTo>
                  <a:lnTo>
                    <a:pt x="231154" y="12659"/>
                  </a:lnTo>
                  <a:lnTo>
                    <a:pt x="231210" y="12826"/>
                  </a:lnTo>
                  <a:lnTo>
                    <a:pt x="231377" y="13105"/>
                  </a:lnTo>
                  <a:lnTo>
                    <a:pt x="231656" y="13272"/>
                  </a:lnTo>
                  <a:lnTo>
                    <a:pt x="231823" y="13328"/>
                  </a:lnTo>
                  <a:lnTo>
                    <a:pt x="232158" y="13328"/>
                  </a:lnTo>
                  <a:lnTo>
                    <a:pt x="232269" y="13272"/>
                  </a:lnTo>
                  <a:lnTo>
                    <a:pt x="232548" y="13105"/>
                  </a:lnTo>
                  <a:lnTo>
                    <a:pt x="232716" y="12826"/>
                  </a:lnTo>
                  <a:lnTo>
                    <a:pt x="232771" y="12659"/>
                  </a:lnTo>
                  <a:lnTo>
                    <a:pt x="232771" y="12492"/>
                  </a:lnTo>
                  <a:lnTo>
                    <a:pt x="232771" y="12324"/>
                  </a:lnTo>
                  <a:lnTo>
                    <a:pt x="232716" y="12213"/>
                  </a:lnTo>
                  <a:lnTo>
                    <a:pt x="232548" y="11934"/>
                  </a:lnTo>
                  <a:lnTo>
                    <a:pt x="232269" y="11767"/>
                  </a:lnTo>
                  <a:lnTo>
                    <a:pt x="232158" y="11711"/>
                  </a:lnTo>
                  <a:close/>
                  <a:moveTo>
                    <a:pt x="240133" y="11711"/>
                  </a:moveTo>
                  <a:lnTo>
                    <a:pt x="239965" y="11767"/>
                  </a:lnTo>
                  <a:lnTo>
                    <a:pt x="239742" y="11934"/>
                  </a:lnTo>
                  <a:lnTo>
                    <a:pt x="239519" y="12213"/>
                  </a:lnTo>
                  <a:lnTo>
                    <a:pt x="239519" y="12324"/>
                  </a:lnTo>
                  <a:lnTo>
                    <a:pt x="239463" y="12492"/>
                  </a:lnTo>
                  <a:lnTo>
                    <a:pt x="239519" y="12659"/>
                  </a:lnTo>
                  <a:lnTo>
                    <a:pt x="239519" y="12826"/>
                  </a:lnTo>
                  <a:lnTo>
                    <a:pt x="239742" y="13105"/>
                  </a:lnTo>
                  <a:lnTo>
                    <a:pt x="239965" y="13272"/>
                  </a:lnTo>
                  <a:lnTo>
                    <a:pt x="240133" y="13328"/>
                  </a:lnTo>
                  <a:lnTo>
                    <a:pt x="240467" y="13328"/>
                  </a:lnTo>
                  <a:lnTo>
                    <a:pt x="240635" y="13272"/>
                  </a:lnTo>
                  <a:lnTo>
                    <a:pt x="240913" y="13105"/>
                  </a:lnTo>
                  <a:lnTo>
                    <a:pt x="241081" y="12826"/>
                  </a:lnTo>
                  <a:lnTo>
                    <a:pt x="241136" y="12659"/>
                  </a:lnTo>
                  <a:lnTo>
                    <a:pt x="241136" y="12492"/>
                  </a:lnTo>
                  <a:lnTo>
                    <a:pt x="241136" y="12324"/>
                  </a:lnTo>
                  <a:lnTo>
                    <a:pt x="241081" y="12213"/>
                  </a:lnTo>
                  <a:lnTo>
                    <a:pt x="240913" y="11934"/>
                  </a:lnTo>
                  <a:lnTo>
                    <a:pt x="240635" y="11767"/>
                  </a:lnTo>
                  <a:lnTo>
                    <a:pt x="240467" y="11711"/>
                  </a:lnTo>
                  <a:close/>
                  <a:moveTo>
                    <a:pt x="243479" y="11711"/>
                  </a:moveTo>
                  <a:lnTo>
                    <a:pt x="243311" y="11767"/>
                  </a:lnTo>
                  <a:lnTo>
                    <a:pt x="243033" y="11934"/>
                  </a:lnTo>
                  <a:lnTo>
                    <a:pt x="242865" y="12213"/>
                  </a:lnTo>
                  <a:lnTo>
                    <a:pt x="242809" y="12324"/>
                  </a:lnTo>
                  <a:lnTo>
                    <a:pt x="242809" y="12492"/>
                  </a:lnTo>
                  <a:lnTo>
                    <a:pt x="242809" y="12659"/>
                  </a:lnTo>
                  <a:lnTo>
                    <a:pt x="242865" y="12826"/>
                  </a:lnTo>
                  <a:lnTo>
                    <a:pt x="243033" y="13105"/>
                  </a:lnTo>
                  <a:lnTo>
                    <a:pt x="243311" y="13272"/>
                  </a:lnTo>
                  <a:lnTo>
                    <a:pt x="243479" y="13328"/>
                  </a:lnTo>
                  <a:lnTo>
                    <a:pt x="243813" y="13328"/>
                  </a:lnTo>
                  <a:lnTo>
                    <a:pt x="243925" y="13272"/>
                  </a:lnTo>
                  <a:lnTo>
                    <a:pt x="244204" y="13105"/>
                  </a:lnTo>
                  <a:lnTo>
                    <a:pt x="244371" y="12826"/>
                  </a:lnTo>
                  <a:lnTo>
                    <a:pt x="244427" y="12659"/>
                  </a:lnTo>
                  <a:lnTo>
                    <a:pt x="244427" y="12492"/>
                  </a:lnTo>
                  <a:lnTo>
                    <a:pt x="244427" y="12324"/>
                  </a:lnTo>
                  <a:lnTo>
                    <a:pt x="244371" y="12213"/>
                  </a:lnTo>
                  <a:lnTo>
                    <a:pt x="244204" y="11934"/>
                  </a:lnTo>
                  <a:lnTo>
                    <a:pt x="243925" y="11767"/>
                  </a:lnTo>
                  <a:lnTo>
                    <a:pt x="243813" y="11711"/>
                  </a:lnTo>
                  <a:close/>
                  <a:moveTo>
                    <a:pt x="248553" y="11711"/>
                  </a:moveTo>
                  <a:lnTo>
                    <a:pt x="248386" y="11767"/>
                  </a:lnTo>
                  <a:lnTo>
                    <a:pt x="248107" y="11934"/>
                  </a:lnTo>
                  <a:lnTo>
                    <a:pt x="247940" y="12213"/>
                  </a:lnTo>
                  <a:lnTo>
                    <a:pt x="247884" y="12324"/>
                  </a:lnTo>
                  <a:lnTo>
                    <a:pt x="247884" y="12492"/>
                  </a:lnTo>
                  <a:lnTo>
                    <a:pt x="247884" y="12659"/>
                  </a:lnTo>
                  <a:lnTo>
                    <a:pt x="247940" y="12826"/>
                  </a:lnTo>
                  <a:lnTo>
                    <a:pt x="248107" y="13105"/>
                  </a:lnTo>
                  <a:lnTo>
                    <a:pt x="248386" y="13272"/>
                  </a:lnTo>
                  <a:lnTo>
                    <a:pt x="248553" y="13328"/>
                  </a:lnTo>
                  <a:lnTo>
                    <a:pt x="248888" y="13328"/>
                  </a:lnTo>
                  <a:lnTo>
                    <a:pt x="249055" y="13272"/>
                  </a:lnTo>
                  <a:lnTo>
                    <a:pt x="249278" y="13105"/>
                  </a:lnTo>
                  <a:lnTo>
                    <a:pt x="249446" y="12826"/>
                  </a:lnTo>
                  <a:lnTo>
                    <a:pt x="249501" y="12659"/>
                  </a:lnTo>
                  <a:lnTo>
                    <a:pt x="249557" y="12492"/>
                  </a:lnTo>
                  <a:lnTo>
                    <a:pt x="249501" y="12324"/>
                  </a:lnTo>
                  <a:lnTo>
                    <a:pt x="249446" y="12213"/>
                  </a:lnTo>
                  <a:lnTo>
                    <a:pt x="249278" y="11934"/>
                  </a:lnTo>
                  <a:lnTo>
                    <a:pt x="249055" y="11767"/>
                  </a:lnTo>
                  <a:lnTo>
                    <a:pt x="248888" y="11711"/>
                  </a:lnTo>
                  <a:close/>
                  <a:moveTo>
                    <a:pt x="253628" y="11711"/>
                  </a:moveTo>
                  <a:lnTo>
                    <a:pt x="253461" y="11767"/>
                  </a:lnTo>
                  <a:lnTo>
                    <a:pt x="253182" y="11934"/>
                  </a:lnTo>
                  <a:lnTo>
                    <a:pt x="253015" y="12213"/>
                  </a:lnTo>
                  <a:lnTo>
                    <a:pt x="252959" y="12324"/>
                  </a:lnTo>
                  <a:lnTo>
                    <a:pt x="252959" y="12492"/>
                  </a:lnTo>
                  <a:lnTo>
                    <a:pt x="252959" y="12659"/>
                  </a:lnTo>
                  <a:lnTo>
                    <a:pt x="253015" y="12826"/>
                  </a:lnTo>
                  <a:lnTo>
                    <a:pt x="253182" y="13105"/>
                  </a:lnTo>
                  <a:lnTo>
                    <a:pt x="253461" y="13272"/>
                  </a:lnTo>
                  <a:lnTo>
                    <a:pt x="253628" y="13328"/>
                  </a:lnTo>
                  <a:lnTo>
                    <a:pt x="253963" y="13328"/>
                  </a:lnTo>
                  <a:lnTo>
                    <a:pt x="254130" y="13272"/>
                  </a:lnTo>
                  <a:lnTo>
                    <a:pt x="254353" y="13105"/>
                  </a:lnTo>
                  <a:lnTo>
                    <a:pt x="254576" y="12826"/>
                  </a:lnTo>
                  <a:lnTo>
                    <a:pt x="254576" y="12659"/>
                  </a:lnTo>
                  <a:lnTo>
                    <a:pt x="254632" y="12492"/>
                  </a:lnTo>
                  <a:lnTo>
                    <a:pt x="254576" y="12324"/>
                  </a:lnTo>
                  <a:lnTo>
                    <a:pt x="254576" y="12213"/>
                  </a:lnTo>
                  <a:lnTo>
                    <a:pt x="254353" y="11934"/>
                  </a:lnTo>
                  <a:lnTo>
                    <a:pt x="254130" y="11767"/>
                  </a:lnTo>
                  <a:lnTo>
                    <a:pt x="253963" y="11711"/>
                  </a:lnTo>
                  <a:close/>
                  <a:moveTo>
                    <a:pt x="263666" y="11711"/>
                  </a:moveTo>
                  <a:lnTo>
                    <a:pt x="263499" y="11767"/>
                  </a:lnTo>
                  <a:lnTo>
                    <a:pt x="263220" y="11934"/>
                  </a:lnTo>
                  <a:lnTo>
                    <a:pt x="263053" y="12213"/>
                  </a:lnTo>
                  <a:lnTo>
                    <a:pt x="262997" y="12324"/>
                  </a:lnTo>
                  <a:lnTo>
                    <a:pt x="262997" y="12492"/>
                  </a:lnTo>
                  <a:lnTo>
                    <a:pt x="262997" y="12659"/>
                  </a:lnTo>
                  <a:lnTo>
                    <a:pt x="263053" y="12826"/>
                  </a:lnTo>
                  <a:lnTo>
                    <a:pt x="263220" y="13105"/>
                  </a:lnTo>
                  <a:lnTo>
                    <a:pt x="263499" y="13272"/>
                  </a:lnTo>
                  <a:lnTo>
                    <a:pt x="263666" y="13328"/>
                  </a:lnTo>
                  <a:lnTo>
                    <a:pt x="264001" y="13328"/>
                  </a:lnTo>
                  <a:lnTo>
                    <a:pt x="264168" y="13272"/>
                  </a:lnTo>
                  <a:lnTo>
                    <a:pt x="264391" y="13105"/>
                  </a:lnTo>
                  <a:lnTo>
                    <a:pt x="264614" y="12826"/>
                  </a:lnTo>
                  <a:lnTo>
                    <a:pt x="264670" y="12659"/>
                  </a:lnTo>
                  <a:lnTo>
                    <a:pt x="264670" y="12492"/>
                  </a:lnTo>
                  <a:lnTo>
                    <a:pt x="264670" y="12324"/>
                  </a:lnTo>
                  <a:lnTo>
                    <a:pt x="264614" y="12213"/>
                  </a:lnTo>
                  <a:lnTo>
                    <a:pt x="264391" y="11934"/>
                  </a:lnTo>
                  <a:lnTo>
                    <a:pt x="264168" y="11767"/>
                  </a:lnTo>
                  <a:lnTo>
                    <a:pt x="264001" y="11711"/>
                  </a:lnTo>
                  <a:close/>
                  <a:moveTo>
                    <a:pt x="272087" y="11711"/>
                  </a:moveTo>
                  <a:lnTo>
                    <a:pt x="271920" y="11767"/>
                  </a:lnTo>
                  <a:lnTo>
                    <a:pt x="271697" y="11934"/>
                  </a:lnTo>
                  <a:lnTo>
                    <a:pt x="271529" y="12213"/>
                  </a:lnTo>
                  <a:lnTo>
                    <a:pt x="271474" y="12324"/>
                  </a:lnTo>
                  <a:lnTo>
                    <a:pt x="271418" y="12492"/>
                  </a:lnTo>
                  <a:lnTo>
                    <a:pt x="271474" y="12659"/>
                  </a:lnTo>
                  <a:lnTo>
                    <a:pt x="271529" y="12826"/>
                  </a:lnTo>
                  <a:lnTo>
                    <a:pt x="271697" y="13105"/>
                  </a:lnTo>
                  <a:lnTo>
                    <a:pt x="271920" y="13272"/>
                  </a:lnTo>
                  <a:lnTo>
                    <a:pt x="272087" y="13328"/>
                  </a:lnTo>
                  <a:lnTo>
                    <a:pt x="272422" y="13328"/>
                  </a:lnTo>
                  <a:lnTo>
                    <a:pt x="272589" y="13272"/>
                  </a:lnTo>
                  <a:lnTo>
                    <a:pt x="272868" y="13105"/>
                  </a:lnTo>
                  <a:lnTo>
                    <a:pt x="273035" y="12826"/>
                  </a:lnTo>
                  <a:lnTo>
                    <a:pt x="273091" y="12659"/>
                  </a:lnTo>
                  <a:lnTo>
                    <a:pt x="273091" y="12492"/>
                  </a:lnTo>
                  <a:lnTo>
                    <a:pt x="273091" y="12324"/>
                  </a:lnTo>
                  <a:lnTo>
                    <a:pt x="273035" y="12213"/>
                  </a:lnTo>
                  <a:lnTo>
                    <a:pt x="272868" y="11934"/>
                  </a:lnTo>
                  <a:lnTo>
                    <a:pt x="272589" y="11767"/>
                  </a:lnTo>
                  <a:lnTo>
                    <a:pt x="272422" y="11711"/>
                  </a:lnTo>
                  <a:close/>
                  <a:moveTo>
                    <a:pt x="282292" y="11711"/>
                  </a:moveTo>
                  <a:lnTo>
                    <a:pt x="282125" y="11767"/>
                  </a:lnTo>
                  <a:lnTo>
                    <a:pt x="281846" y="11934"/>
                  </a:lnTo>
                  <a:lnTo>
                    <a:pt x="281679" y="12213"/>
                  </a:lnTo>
                  <a:lnTo>
                    <a:pt x="281623" y="12324"/>
                  </a:lnTo>
                  <a:lnTo>
                    <a:pt x="281623" y="12492"/>
                  </a:lnTo>
                  <a:lnTo>
                    <a:pt x="281623" y="12659"/>
                  </a:lnTo>
                  <a:lnTo>
                    <a:pt x="281679" y="12826"/>
                  </a:lnTo>
                  <a:lnTo>
                    <a:pt x="281846" y="13105"/>
                  </a:lnTo>
                  <a:lnTo>
                    <a:pt x="282125" y="13272"/>
                  </a:lnTo>
                  <a:lnTo>
                    <a:pt x="282292" y="13328"/>
                  </a:lnTo>
                  <a:lnTo>
                    <a:pt x="282571" y="13328"/>
                  </a:lnTo>
                  <a:lnTo>
                    <a:pt x="282739" y="13272"/>
                  </a:lnTo>
                  <a:lnTo>
                    <a:pt x="283017" y="13105"/>
                  </a:lnTo>
                  <a:lnTo>
                    <a:pt x="283185" y="12826"/>
                  </a:lnTo>
                  <a:lnTo>
                    <a:pt x="283241" y="12659"/>
                  </a:lnTo>
                  <a:lnTo>
                    <a:pt x="283241" y="12492"/>
                  </a:lnTo>
                  <a:lnTo>
                    <a:pt x="283241" y="12324"/>
                  </a:lnTo>
                  <a:lnTo>
                    <a:pt x="283185" y="12213"/>
                  </a:lnTo>
                  <a:lnTo>
                    <a:pt x="283017" y="11934"/>
                  </a:lnTo>
                  <a:lnTo>
                    <a:pt x="282739" y="11767"/>
                  </a:lnTo>
                  <a:lnTo>
                    <a:pt x="282571" y="11711"/>
                  </a:lnTo>
                  <a:close/>
                  <a:moveTo>
                    <a:pt x="35189" y="15057"/>
                  </a:moveTo>
                  <a:lnTo>
                    <a:pt x="35022" y="15113"/>
                  </a:lnTo>
                  <a:lnTo>
                    <a:pt x="34743" y="15280"/>
                  </a:lnTo>
                  <a:lnTo>
                    <a:pt x="34576" y="15559"/>
                  </a:lnTo>
                  <a:lnTo>
                    <a:pt x="34520" y="15670"/>
                  </a:lnTo>
                  <a:lnTo>
                    <a:pt x="34520" y="15838"/>
                  </a:lnTo>
                  <a:lnTo>
                    <a:pt x="34520" y="16005"/>
                  </a:lnTo>
                  <a:lnTo>
                    <a:pt x="34576" y="16172"/>
                  </a:lnTo>
                  <a:lnTo>
                    <a:pt x="34743" y="16451"/>
                  </a:lnTo>
                  <a:lnTo>
                    <a:pt x="35022" y="16618"/>
                  </a:lnTo>
                  <a:lnTo>
                    <a:pt x="35189" y="16674"/>
                  </a:lnTo>
                  <a:lnTo>
                    <a:pt x="35524" y="16674"/>
                  </a:lnTo>
                  <a:lnTo>
                    <a:pt x="35635" y="16618"/>
                  </a:lnTo>
                  <a:lnTo>
                    <a:pt x="35914" y="16451"/>
                  </a:lnTo>
                  <a:lnTo>
                    <a:pt x="36081" y="16172"/>
                  </a:lnTo>
                  <a:lnTo>
                    <a:pt x="36137" y="16005"/>
                  </a:lnTo>
                  <a:lnTo>
                    <a:pt x="36137" y="15838"/>
                  </a:lnTo>
                  <a:lnTo>
                    <a:pt x="36137" y="15670"/>
                  </a:lnTo>
                  <a:lnTo>
                    <a:pt x="36081" y="15559"/>
                  </a:lnTo>
                  <a:lnTo>
                    <a:pt x="35914" y="15280"/>
                  </a:lnTo>
                  <a:lnTo>
                    <a:pt x="35635" y="15113"/>
                  </a:lnTo>
                  <a:lnTo>
                    <a:pt x="35524" y="15057"/>
                  </a:lnTo>
                  <a:close/>
                  <a:moveTo>
                    <a:pt x="38535" y="15057"/>
                  </a:moveTo>
                  <a:lnTo>
                    <a:pt x="38368" y="15113"/>
                  </a:lnTo>
                  <a:lnTo>
                    <a:pt x="38089" y="15280"/>
                  </a:lnTo>
                  <a:lnTo>
                    <a:pt x="37922" y="15559"/>
                  </a:lnTo>
                  <a:lnTo>
                    <a:pt x="37866" y="15670"/>
                  </a:lnTo>
                  <a:lnTo>
                    <a:pt x="37866" y="15838"/>
                  </a:lnTo>
                  <a:lnTo>
                    <a:pt x="37866" y="16005"/>
                  </a:lnTo>
                  <a:lnTo>
                    <a:pt x="37922" y="16172"/>
                  </a:lnTo>
                  <a:lnTo>
                    <a:pt x="38089" y="16451"/>
                  </a:lnTo>
                  <a:lnTo>
                    <a:pt x="38368" y="16618"/>
                  </a:lnTo>
                  <a:lnTo>
                    <a:pt x="38535" y="16674"/>
                  </a:lnTo>
                  <a:lnTo>
                    <a:pt x="38870" y="16674"/>
                  </a:lnTo>
                  <a:lnTo>
                    <a:pt x="39037" y="16618"/>
                  </a:lnTo>
                  <a:lnTo>
                    <a:pt x="39260" y="16451"/>
                  </a:lnTo>
                  <a:lnTo>
                    <a:pt x="39483" y="16172"/>
                  </a:lnTo>
                  <a:lnTo>
                    <a:pt x="39539" y="16005"/>
                  </a:lnTo>
                  <a:lnTo>
                    <a:pt x="39539" y="15838"/>
                  </a:lnTo>
                  <a:lnTo>
                    <a:pt x="39539" y="15670"/>
                  </a:lnTo>
                  <a:lnTo>
                    <a:pt x="39483" y="15559"/>
                  </a:lnTo>
                  <a:lnTo>
                    <a:pt x="39260" y="15280"/>
                  </a:lnTo>
                  <a:lnTo>
                    <a:pt x="39037" y="15113"/>
                  </a:lnTo>
                  <a:lnTo>
                    <a:pt x="38870" y="15057"/>
                  </a:lnTo>
                  <a:close/>
                  <a:moveTo>
                    <a:pt x="41881" y="15057"/>
                  </a:moveTo>
                  <a:lnTo>
                    <a:pt x="41769" y="15113"/>
                  </a:lnTo>
                  <a:lnTo>
                    <a:pt x="41491" y="15280"/>
                  </a:lnTo>
                  <a:lnTo>
                    <a:pt x="41323" y="15559"/>
                  </a:lnTo>
                  <a:lnTo>
                    <a:pt x="41268" y="15670"/>
                  </a:lnTo>
                  <a:lnTo>
                    <a:pt x="41212" y="15838"/>
                  </a:lnTo>
                  <a:lnTo>
                    <a:pt x="41268" y="16005"/>
                  </a:lnTo>
                  <a:lnTo>
                    <a:pt x="41323" y="16172"/>
                  </a:lnTo>
                  <a:lnTo>
                    <a:pt x="41491" y="16451"/>
                  </a:lnTo>
                  <a:lnTo>
                    <a:pt x="41769" y="16618"/>
                  </a:lnTo>
                  <a:lnTo>
                    <a:pt x="41881" y="16674"/>
                  </a:lnTo>
                  <a:lnTo>
                    <a:pt x="42216" y="16674"/>
                  </a:lnTo>
                  <a:lnTo>
                    <a:pt x="42383" y="16618"/>
                  </a:lnTo>
                  <a:lnTo>
                    <a:pt x="42662" y="16451"/>
                  </a:lnTo>
                  <a:lnTo>
                    <a:pt x="42829" y="16172"/>
                  </a:lnTo>
                  <a:lnTo>
                    <a:pt x="42885" y="16005"/>
                  </a:lnTo>
                  <a:lnTo>
                    <a:pt x="42885" y="15838"/>
                  </a:lnTo>
                  <a:lnTo>
                    <a:pt x="42885" y="15670"/>
                  </a:lnTo>
                  <a:lnTo>
                    <a:pt x="42829" y="15559"/>
                  </a:lnTo>
                  <a:lnTo>
                    <a:pt x="42662" y="15280"/>
                  </a:lnTo>
                  <a:lnTo>
                    <a:pt x="42383" y="15113"/>
                  </a:lnTo>
                  <a:lnTo>
                    <a:pt x="42216" y="15057"/>
                  </a:lnTo>
                  <a:close/>
                  <a:moveTo>
                    <a:pt x="45227" y="15057"/>
                  </a:moveTo>
                  <a:lnTo>
                    <a:pt x="45060" y="15113"/>
                  </a:lnTo>
                  <a:lnTo>
                    <a:pt x="44781" y="15280"/>
                  </a:lnTo>
                  <a:lnTo>
                    <a:pt x="44614" y="15559"/>
                  </a:lnTo>
                  <a:lnTo>
                    <a:pt x="44558" y="15670"/>
                  </a:lnTo>
                  <a:lnTo>
                    <a:pt x="44558" y="15838"/>
                  </a:lnTo>
                  <a:lnTo>
                    <a:pt x="44558" y="16005"/>
                  </a:lnTo>
                  <a:lnTo>
                    <a:pt x="44614" y="16172"/>
                  </a:lnTo>
                  <a:lnTo>
                    <a:pt x="44781" y="16451"/>
                  </a:lnTo>
                  <a:lnTo>
                    <a:pt x="45060" y="16618"/>
                  </a:lnTo>
                  <a:lnTo>
                    <a:pt x="45227" y="16674"/>
                  </a:lnTo>
                  <a:lnTo>
                    <a:pt x="45562" y="16674"/>
                  </a:lnTo>
                  <a:lnTo>
                    <a:pt x="45729" y="16618"/>
                  </a:lnTo>
                  <a:lnTo>
                    <a:pt x="45952" y="16451"/>
                  </a:lnTo>
                  <a:lnTo>
                    <a:pt x="46175" y="16172"/>
                  </a:lnTo>
                  <a:lnTo>
                    <a:pt x="46175" y="16005"/>
                  </a:lnTo>
                  <a:lnTo>
                    <a:pt x="46231" y="15838"/>
                  </a:lnTo>
                  <a:lnTo>
                    <a:pt x="46175" y="15670"/>
                  </a:lnTo>
                  <a:lnTo>
                    <a:pt x="46175" y="15559"/>
                  </a:lnTo>
                  <a:lnTo>
                    <a:pt x="45952" y="15280"/>
                  </a:lnTo>
                  <a:lnTo>
                    <a:pt x="45729" y="15113"/>
                  </a:lnTo>
                  <a:lnTo>
                    <a:pt x="45562" y="15057"/>
                  </a:lnTo>
                  <a:close/>
                  <a:moveTo>
                    <a:pt x="50358" y="15001"/>
                  </a:moveTo>
                  <a:lnTo>
                    <a:pt x="50190" y="15057"/>
                  </a:lnTo>
                  <a:lnTo>
                    <a:pt x="50023" y="15113"/>
                  </a:lnTo>
                  <a:lnTo>
                    <a:pt x="49744" y="15280"/>
                  </a:lnTo>
                  <a:lnTo>
                    <a:pt x="49577" y="15559"/>
                  </a:lnTo>
                  <a:lnTo>
                    <a:pt x="49521" y="15670"/>
                  </a:lnTo>
                  <a:lnTo>
                    <a:pt x="49521" y="15838"/>
                  </a:lnTo>
                  <a:lnTo>
                    <a:pt x="49521" y="16005"/>
                  </a:lnTo>
                  <a:lnTo>
                    <a:pt x="49577" y="16172"/>
                  </a:lnTo>
                  <a:lnTo>
                    <a:pt x="49744" y="16451"/>
                  </a:lnTo>
                  <a:lnTo>
                    <a:pt x="50023" y="16618"/>
                  </a:lnTo>
                  <a:lnTo>
                    <a:pt x="50190" y="16674"/>
                  </a:lnTo>
                  <a:lnTo>
                    <a:pt x="50525" y="16674"/>
                  </a:lnTo>
                  <a:lnTo>
                    <a:pt x="50692" y="16618"/>
                  </a:lnTo>
                  <a:lnTo>
                    <a:pt x="50915" y="16451"/>
                  </a:lnTo>
                  <a:lnTo>
                    <a:pt x="51138" y="16172"/>
                  </a:lnTo>
                  <a:lnTo>
                    <a:pt x="51138" y="16005"/>
                  </a:lnTo>
                  <a:lnTo>
                    <a:pt x="51194" y="15838"/>
                  </a:lnTo>
                  <a:lnTo>
                    <a:pt x="51138" y="15670"/>
                  </a:lnTo>
                  <a:lnTo>
                    <a:pt x="51138" y="15559"/>
                  </a:lnTo>
                  <a:lnTo>
                    <a:pt x="50915" y="15280"/>
                  </a:lnTo>
                  <a:lnTo>
                    <a:pt x="50692" y="15113"/>
                  </a:lnTo>
                  <a:lnTo>
                    <a:pt x="50525" y="15057"/>
                  </a:lnTo>
                  <a:lnTo>
                    <a:pt x="50358" y="15001"/>
                  </a:lnTo>
                  <a:close/>
                  <a:moveTo>
                    <a:pt x="58778" y="15001"/>
                  </a:moveTo>
                  <a:lnTo>
                    <a:pt x="58611" y="15057"/>
                  </a:lnTo>
                  <a:lnTo>
                    <a:pt x="58444" y="15113"/>
                  </a:lnTo>
                  <a:lnTo>
                    <a:pt x="58221" y="15280"/>
                  </a:lnTo>
                  <a:lnTo>
                    <a:pt x="57998" y="15559"/>
                  </a:lnTo>
                  <a:lnTo>
                    <a:pt x="57998" y="15670"/>
                  </a:lnTo>
                  <a:lnTo>
                    <a:pt x="57942" y="15838"/>
                  </a:lnTo>
                  <a:lnTo>
                    <a:pt x="57998" y="16005"/>
                  </a:lnTo>
                  <a:lnTo>
                    <a:pt x="57998" y="16172"/>
                  </a:lnTo>
                  <a:lnTo>
                    <a:pt x="58221" y="16451"/>
                  </a:lnTo>
                  <a:lnTo>
                    <a:pt x="58444" y="16618"/>
                  </a:lnTo>
                  <a:lnTo>
                    <a:pt x="58611" y="16674"/>
                  </a:lnTo>
                  <a:lnTo>
                    <a:pt x="58946" y="16674"/>
                  </a:lnTo>
                  <a:lnTo>
                    <a:pt x="59113" y="16618"/>
                  </a:lnTo>
                  <a:lnTo>
                    <a:pt x="59392" y="16451"/>
                  </a:lnTo>
                  <a:lnTo>
                    <a:pt x="59559" y="16172"/>
                  </a:lnTo>
                  <a:lnTo>
                    <a:pt x="59615" y="16005"/>
                  </a:lnTo>
                  <a:lnTo>
                    <a:pt x="59615" y="15838"/>
                  </a:lnTo>
                  <a:lnTo>
                    <a:pt x="59615" y="15670"/>
                  </a:lnTo>
                  <a:lnTo>
                    <a:pt x="59559" y="15559"/>
                  </a:lnTo>
                  <a:lnTo>
                    <a:pt x="59392" y="15280"/>
                  </a:lnTo>
                  <a:lnTo>
                    <a:pt x="59113" y="15113"/>
                  </a:lnTo>
                  <a:lnTo>
                    <a:pt x="58946" y="15057"/>
                  </a:lnTo>
                  <a:lnTo>
                    <a:pt x="58778" y="15001"/>
                  </a:lnTo>
                  <a:close/>
                  <a:moveTo>
                    <a:pt x="63853" y="15001"/>
                  </a:moveTo>
                  <a:lnTo>
                    <a:pt x="63686" y="15057"/>
                  </a:lnTo>
                  <a:lnTo>
                    <a:pt x="63519" y="15113"/>
                  </a:lnTo>
                  <a:lnTo>
                    <a:pt x="63240" y="15280"/>
                  </a:lnTo>
                  <a:lnTo>
                    <a:pt x="63072" y="15559"/>
                  </a:lnTo>
                  <a:lnTo>
                    <a:pt x="63017" y="15670"/>
                  </a:lnTo>
                  <a:lnTo>
                    <a:pt x="63017" y="15838"/>
                  </a:lnTo>
                  <a:lnTo>
                    <a:pt x="63017" y="16005"/>
                  </a:lnTo>
                  <a:lnTo>
                    <a:pt x="63072" y="16172"/>
                  </a:lnTo>
                  <a:lnTo>
                    <a:pt x="63240" y="16451"/>
                  </a:lnTo>
                  <a:lnTo>
                    <a:pt x="63519" y="16618"/>
                  </a:lnTo>
                  <a:lnTo>
                    <a:pt x="63686" y="16674"/>
                  </a:lnTo>
                  <a:lnTo>
                    <a:pt x="64020" y="16674"/>
                  </a:lnTo>
                  <a:lnTo>
                    <a:pt x="64132" y="16618"/>
                  </a:lnTo>
                  <a:lnTo>
                    <a:pt x="64411" y="16451"/>
                  </a:lnTo>
                  <a:lnTo>
                    <a:pt x="64578" y="16172"/>
                  </a:lnTo>
                  <a:lnTo>
                    <a:pt x="64634" y="16005"/>
                  </a:lnTo>
                  <a:lnTo>
                    <a:pt x="64634" y="15838"/>
                  </a:lnTo>
                  <a:lnTo>
                    <a:pt x="64634" y="15670"/>
                  </a:lnTo>
                  <a:lnTo>
                    <a:pt x="64578" y="15559"/>
                  </a:lnTo>
                  <a:lnTo>
                    <a:pt x="64411" y="15280"/>
                  </a:lnTo>
                  <a:lnTo>
                    <a:pt x="64132" y="15113"/>
                  </a:lnTo>
                  <a:lnTo>
                    <a:pt x="64020" y="15057"/>
                  </a:lnTo>
                  <a:lnTo>
                    <a:pt x="63853" y="15001"/>
                  </a:lnTo>
                  <a:close/>
                  <a:moveTo>
                    <a:pt x="67143" y="15001"/>
                  </a:moveTo>
                  <a:lnTo>
                    <a:pt x="66976" y="15057"/>
                  </a:lnTo>
                  <a:lnTo>
                    <a:pt x="66809" y="15113"/>
                  </a:lnTo>
                  <a:lnTo>
                    <a:pt x="66586" y="15280"/>
                  </a:lnTo>
                  <a:lnTo>
                    <a:pt x="66363" y="15559"/>
                  </a:lnTo>
                  <a:lnTo>
                    <a:pt x="66363" y="15670"/>
                  </a:lnTo>
                  <a:lnTo>
                    <a:pt x="66307" y="15838"/>
                  </a:lnTo>
                  <a:lnTo>
                    <a:pt x="66363" y="16005"/>
                  </a:lnTo>
                  <a:lnTo>
                    <a:pt x="66363" y="16172"/>
                  </a:lnTo>
                  <a:lnTo>
                    <a:pt x="66586" y="16451"/>
                  </a:lnTo>
                  <a:lnTo>
                    <a:pt x="66809" y="16618"/>
                  </a:lnTo>
                  <a:lnTo>
                    <a:pt x="66976" y="16674"/>
                  </a:lnTo>
                  <a:lnTo>
                    <a:pt x="67311" y="16674"/>
                  </a:lnTo>
                  <a:lnTo>
                    <a:pt x="67478" y="16618"/>
                  </a:lnTo>
                  <a:lnTo>
                    <a:pt x="67757" y="16451"/>
                  </a:lnTo>
                  <a:lnTo>
                    <a:pt x="67924" y="16172"/>
                  </a:lnTo>
                  <a:lnTo>
                    <a:pt x="67980" y="16005"/>
                  </a:lnTo>
                  <a:lnTo>
                    <a:pt x="67980" y="15838"/>
                  </a:lnTo>
                  <a:lnTo>
                    <a:pt x="67980" y="15670"/>
                  </a:lnTo>
                  <a:lnTo>
                    <a:pt x="67924" y="15559"/>
                  </a:lnTo>
                  <a:lnTo>
                    <a:pt x="67757" y="15280"/>
                  </a:lnTo>
                  <a:lnTo>
                    <a:pt x="67478" y="15113"/>
                  </a:lnTo>
                  <a:lnTo>
                    <a:pt x="67311" y="15057"/>
                  </a:lnTo>
                  <a:lnTo>
                    <a:pt x="67143" y="15001"/>
                  </a:lnTo>
                  <a:close/>
                  <a:moveTo>
                    <a:pt x="72218" y="15001"/>
                  </a:moveTo>
                  <a:lnTo>
                    <a:pt x="72051" y="15057"/>
                  </a:lnTo>
                  <a:lnTo>
                    <a:pt x="71884" y="15113"/>
                  </a:lnTo>
                  <a:lnTo>
                    <a:pt x="71605" y="15280"/>
                  </a:lnTo>
                  <a:lnTo>
                    <a:pt x="71438" y="15559"/>
                  </a:lnTo>
                  <a:lnTo>
                    <a:pt x="71382" y="15670"/>
                  </a:lnTo>
                  <a:lnTo>
                    <a:pt x="71382" y="15838"/>
                  </a:lnTo>
                  <a:lnTo>
                    <a:pt x="71382" y="16005"/>
                  </a:lnTo>
                  <a:lnTo>
                    <a:pt x="71438" y="16172"/>
                  </a:lnTo>
                  <a:lnTo>
                    <a:pt x="71605" y="16451"/>
                  </a:lnTo>
                  <a:lnTo>
                    <a:pt x="71884" y="16618"/>
                  </a:lnTo>
                  <a:lnTo>
                    <a:pt x="72051" y="16674"/>
                  </a:lnTo>
                  <a:lnTo>
                    <a:pt x="72386" y="16674"/>
                  </a:lnTo>
                  <a:lnTo>
                    <a:pt x="72553" y="16618"/>
                  </a:lnTo>
                  <a:lnTo>
                    <a:pt x="72776" y="16451"/>
                  </a:lnTo>
                  <a:lnTo>
                    <a:pt x="72999" y="16172"/>
                  </a:lnTo>
                  <a:lnTo>
                    <a:pt x="72999" y="16005"/>
                  </a:lnTo>
                  <a:lnTo>
                    <a:pt x="73055" y="15838"/>
                  </a:lnTo>
                  <a:lnTo>
                    <a:pt x="72999" y="15670"/>
                  </a:lnTo>
                  <a:lnTo>
                    <a:pt x="72999" y="15559"/>
                  </a:lnTo>
                  <a:lnTo>
                    <a:pt x="72776" y="15280"/>
                  </a:lnTo>
                  <a:lnTo>
                    <a:pt x="72553" y="15113"/>
                  </a:lnTo>
                  <a:lnTo>
                    <a:pt x="72386" y="15057"/>
                  </a:lnTo>
                  <a:lnTo>
                    <a:pt x="72218" y="15001"/>
                  </a:lnTo>
                  <a:close/>
                  <a:moveTo>
                    <a:pt x="75508" y="15001"/>
                  </a:moveTo>
                  <a:lnTo>
                    <a:pt x="75341" y="15057"/>
                  </a:lnTo>
                  <a:lnTo>
                    <a:pt x="75230" y="15113"/>
                  </a:lnTo>
                  <a:lnTo>
                    <a:pt x="74951" y="15280"/>
                  </a:lnTo>
                  <a:lnTo>
                    <a:pt x="74784" y="15559"/>
                  </a:lnTo>
                  <a:lnTo>
                    <a:pt x="74728" y="15670"/>
                  </a:lnTo>
                  <a:lnTo>
                    <a:pt x="74728" y="15838"/>
                  </a:lnTo>
                  <a:lnTo>
                    <a:pt x="74728" y="16005"/>
                  </a:lnTo>
                  <a:lnTo>
                    <a:pt x="74784" y="16172"/>
                  </a:lnTo>
                  <a:lnTo>
                    <a:pt x="74951" y="16451"/>
                  </a:lnTo>
                  <a:lnTo>
                    <a:pt x="75230" y="16618"/>
                  </a:lnTo>
                  <a:lnTo>
                    <a:pt x="75341" y="16674"/>
                  </a:lnTo>
                  <a:lnTo>
                    <a:pt x="75676" y="16674"/>
                  </a:lnTo>
                  <a:lnTo>
                    <a:pt x="75843" y="16618"/>
                  </a:lnTo>
                  <a:lnTo>
                    <a:pt x="76122" y="16451"/>
                  </a:lnTo>
                  <a:lnTo>
                    <a:pt x="76289" y="16172"/>
                  </a:lnTo>
                  <a:lnTo>
                    <a:pt x="76345" y="16005"/>
                  </a:lnTo>
                  <a:lnTo>
                    <a:pt x="76345" y="15838"/>
                  </a:lnTo>
                  <a:lnTo>
                    <a:pt x="76345" y="15670"/>
                  </a:lnTo>
                  <a:lnTo>
                    <a:pt x="76289" y="15559"/>
                  </a:lnTo>
                  <a:lnTo>
                    <a:pt x="76122" y="15280"/>
                  </a:lnTo>
                  <a:lnTo>
                    <a:pt x="75843" y="15113"/>
                  </a:lnTo>
                  <a:lnTo>
                    <a:pt x="75676" y="15057"/>
                  </a:lnTo>
                  <a:lnTo>
                    <a:pt x="75508" y="15001"/>
                  </a:lnTo>
                  <a:close/>
                  <a:moveTo>
                    <a:pt x="78966" y="15001"/>
                  </a:moveTo>
                  <a:lnTo>
                    <a:pt x="78799" y="15057"/>
                  </a:lnTo>
                  <a:lnTo>
                    <a:pt x="78631" y="15113"/>
                  </a:lnTo>
                  <a:lnTo>
                    <a:pt x="78353" y="15280"/>
                  </a:lnTo>
                  <a:lnTo>
                    <a:pt x="78185" y="15559"/>
                  </a:lnTo>
                  <a:lnTo>
                    <a:pt x="78130" y="15670"/>
                  </a:lnTo>
                  <a:lnTo>
                    <a:pt x="78130" y="15838"/>
                  </a:lnTo>
                  <a:lnTo>
                    <a:pt x="78130" y="16005"/>
                  </a:lnTo>
                  <a:lnTo>
                    <a:pt x="78185" y="16172"/>
                  </a:lnTo>
                  <a:lnTo>
                    <a:pt x="78353" y="16451"/>
                  </a:lnTo>
                  <a:lnTo>
                    <a:pt x="78631" y="16618"/>
                  </a:lnTo>
                  <a:lnTo>
                    <a:pt x="78799" y="16674"/>
                  </a:lnTo>
                  <a:lnTo>
                    <a:pt x="79133" y="16674"/>
                  </a:lnTo>
                  <a:lnTo>
                    <a:pt x="79301" y="16618"/>
                  </a:lnTo>
                  <a:lnTo>
                    <a:pt x="79524" y="16451"/>
                  </a:lnTo>
                  <a:lnTo>
                    <a:pt x="79691" y="16172"/>
                  </a:lnTo>
                  <a:lnTo>
                    <a:pt x="79747" y="16005"/>
                  </a:lnTo>
                  <a:lnTo>
                    <a:pt x="79803" y="15838"/>
                  </a:lnTo>
                  <a:lnTo>
                    <a:pt x="79747" y="15670"/>
                  </a:lnTo>
                  <a:lnTo>
                    <a:pt x="79691" y="15559"/>
                  </a:lnTo>
                  <a:lnTo>
                    <a:pt x="79524" y="15280"/>
                  </a:lnTo>
                  <a:lnTo>
                    <a:pt x="79301" y="15113"/>
                  </a:lnTo>
                  <a:lnTo>
                    <a:pt x="79133" y="15057"/>
                  </a:lnTo>
                  <a:lnTo>
                    <a:pt x="78966" y="15001"/>
                  </a:lnTo>
                  <a:close/>
                  <a:moveTo>
                    <a:pt x="89004" y="15001"/>
                  </a:moveTo>
                  <a:lnTo>
                    <a:pt x="88837" y="15057"/>
                  </a:lnTo>
                  <a:lnTo>
                    <a:pt x="88670" y="15113"/>
                  </a:lnTo>
                  <a:lnTo>
                    <a:pt x="88391" y="15280"/>
                  </a:lnTo>
                  <a:lnTo>
                    <a:pt x="88223" y="15559"/>
                  </a:lnTo>
                  <a:lnTo>
                    <a:pt x="88168" y="15670"/>
                  </a:lnTo>
                  <a:lnTo>
                    <a:pt x="88168" y="15838"/>
                  </a:lnTo>
                  <a:lnTo>
                    <a:pt x="88168" y="16005"/>
                  </a:lnTo>
                  <a:lnTo>
                    <a:pt x="88223" y="16172"/>
                  </a:lnTo>
                  <a:lnTo>
                    <a:pt x="88391" y="16451"/>
                  </a:lnTo>
                  <a:lnTo>
                    <a:pt x="88670" y="16618"/>
                  </a:lnTo>
                  <a:lnTo>
                    <a:pt x="88837" y="16674"/>
                  </a:lnTo>
                  <a:lnTo>
                    <a:pt x="89171" y="16674"/>
                  </a:lnTo>
                  <a:lnTo>
                    <a:pt x="89339" y="16618"/>
                  </a:lnTo>
                  <a:lnTo>
                    <a:pt x="89562" y="16451"/>
                  </a:lnTo>
                  <a:lnTo>
                    <a:pt x="89729" y="16172"/>
                  </a:lnTo>
                  <a:lnTo>
                    <a:pt x="89785" y="16005"/>
                  </a:lnTo>
                  <a:lnTo>
                    <a:pt x="89841" y="15838"/>
                  </a:lnTo>
                  <a:lnTo>
                    <a:pt x="89785" y="15670"/>
                  </a:lnTo>
                  <a:lnTo>
                    <a:pt x="89729" y="15559"/>
                  </a:lnTo>
                  <a:lnTo>
                    <a:pt x="89562" y="15280"/>
                  </a:lnTo>
                  <a:lnTo>
                    <a:pt x="89339" y="15113"/>
                  </a:lnTo>
                  <a:lnTo>
                    <a:pt x="89171" y="15057"/>
                  </a:lnTo>
                  <a:lnTo>
                    <a:pt x="89004" y="15001"/>
                  </a:lnTo>
                  <a:close/>
                  <a:moveTo>
                    <a:pt x="130997" y="15057"/>
                  </a:moveTo>
                  <a:lnTo>
                    <a:pt x="130829" y="15113"/>
                  </a:lnTo>
                  <a:lnTo>
                    <a:pt x="130551" y="15280"/>
                  </a:lnTo>
                  <a:lnTo>
                    <a:pt x="130383" y="15559"/>
                  </a:lnTo>
                  <a:lnTo>
                    <a:pt x="130327" y="15670"/>
                  </a:lnTo>
                  <a:lnTo>
                    <a:pt x="130327" y="15838"/>
                  </a:lnTo>
                  <a:lnTo>
                    <a:pt x="130327" y="16005"/>
                  </a:lnTo>
                  <a:lnTo>
                    <a:pt x="130383" y="16172"/>
                  </a:lnTo>
                  <a:lnTo>
                    <a:pt x="130551" y="16451"/>
                  </a:lnTo>
                  <a:lnTo>
                    <a:pt x="130829" y="16618"/>
                  </a:lnTo>
                  <a:lnTo>
                    <a:pt x="130997" y="16674"/>
                  </a:lnTo>
                  <a:lnTo>
                    <a:pt x="131331" y="16674"/>
                  </a:lnTo>
                  <a:lnTo>
                    <a:pt x="131499" y="16618"/>
                  </a:lnTo>
                  <a:lnTo>
                    <a:pt x="131722" y="16451"/>
                  </a:lnTo>
                  <a:lnTo>
                    <a:pt x="131889" y="16172"/>
                  </a:lnTo>
                  <a:lnTo>
                    <a:pt x="131945" y="16005"/>
                  </a:lnTo>
                  <a:lnTo>
                    <a:pt x="132000" y="15838"/>
                  </a:lnTo>
                  <a:lnTo>
                    <a:pt x="131945" y="15670"/>
                  </a:lnTo>
                  <a:lnTo>
                    <a:pt x="131889" y="15559"/>
                  </a:lnTo>
                  <a:lnTo>
                    <a:pt x="131722" y="15280"/>
                  </a:lnTo>
                  <a:lnTo>
                    <a:pt x="131499" y="15113"/>
                  </a:lnTo>
                  <a:lnTo>
                    <a:pt x="131331" y="15057"/>
                  </a:lnTo>
                  <a:close/>
                  <a:moveTo>
                    <a:pt x="134343" y="15057"/>
                  </a:moveTo>
                  <a:lnTo>
                    <a:pt x="134175" y="15113"/>
                  </a:lnTo>
                  <a:lnTo>
                    <a:pt x="133952" y="15280"/>
                  </a:lnTo>
                  <a:lnTo>
                    <a:pt x="133729" y="15559"/>
                  </a:lnTo>
                  <a:lnTo>
                    <a:pt x="133729" y="15670"/>
                  </a:lnTo>
                  <a:lnTo>
                    <a:pt x="133673" y="15838"/>
                  </a:lnTo>
                  <a:lnTo>
                    <a:pt x="133729" y="16005"/>
                  </a:lnTo>
                  <a:lnTo>
                    <a:pt x="133729" y="16172"/>
                  </a:lnTo>
                  <a:lnTo>
                    <a:pt x="133952" y="16451"/>
                  </a:lnTo>
                  <a:lnTo>
                    <a:pt x="134175" y="16618"/>
                  </a:lnTo>
                  <a:lnTo>
                    <a:pt x="134343" y="16674"/>
                  </a:lnTo>
                  <a:lnTo>
                    <a:pt x="134677" y="16674"/>
                  </a:lnTo>
                  <a:lnTo>
                    <a:pt x="134845" y="16618"/>
                  </a:lnTo>
                  <a:lnTo>
                    <a:pt x="135123" y="16451"/>
                  </a:lnTo>
                  <a:lnTo>
                    <a:pt x="135291" y="16172"/>
                  </a:lnTo>
                  <a:lnTo>
                    <a:pt x="135346" y="16005"/>
                  </a:lnTo>
                  <a:lnTo>
                    <a:pt x="135346" y="15838"/>
                  </a:lnTo>
                  <a:lnTo>
                    <a:pt x="135346" y="15670"/>
                  </a:lnTo>
                  <a:lnTo>
                    <a:pt x="135291" y="15559"/>
                  </a:lnTo>
                  <a:lnTo>
                    <a:pt x="135123" y="15280"/>
                  </a:lnTo>
                  <a:lnTo>
                    <a:pt x="134845" y="15113"/>
                  </a:lnTo>
                  <a:lnTo>
                    <a:pt x="134677" y="15057"/>
                  </a:lnTo>
                  <a:close/>
                  <a:moveTo>
                    <a:pt x="137744" y="15057"/>
                  </a:moveTo>
                  <a:lnTo>
                    <a:pt x="137577" y="15113"/>
                  </a:lnTo>
                  <a:lnTo>
                    <a:pt x="137298" y="15280"/>
                  </a:lnTo>
                  <a:lnTo>
                    <a:pt x="137131" y="15559"/>
                  </a:lnTo>
                  <a:lnTo>
                    <a:pt x="137075" y="15670"/>
                  </a:lnTo>
                  <a:lnTo>
                    <a:pt x="137075" y="15838"/>
                  </a:lnTo>
                  <a:lnTo>
                    <a:pt x="137075" y="16005"/>
                  </a:lnTo>
                  <a:lnTo>
                    <a:pt x="137131" y="16172"/>
                  </a:lnTo>
                  <a:lnTo>
                    <a:pt x="137298" y="16451"/>
                  </a:lnTo>
                  <a:lnTo>
                    <a:pt x="137577" y="16618"/>
                  </a:lnTo>
                  <a:lnTo>
                    <a:pt x="137744" y="16674"/>
                  </a:lnTo>
                  <a:lnTo>
                    <a:pt x="138023" y="16674"/>
                  </a:lnTo>
                  <a:lnTo>
                    <a:pt x="138191" y="16618"/>
                  </a:lnTo>
                  <a:lnTo>
                    <a:pt x="138469" y="16451"/>
                  </a:lnTo>
                  <a:lnTo>
                    <a:pt x="138637" y="16172"/>
                  </a:lnTo>
                  <a:lnTo>
                    <a:pt x="138692" y="16005"/>
                  </a:lnTo>
                  <a:lnTo>
                    <a:pt x="138692" y="15838"/>
                  </a:lnTo>
                  <a:lnTo>
                    <a:pt x="138692" y="15670"/>
                  </a:lnTo>
                  <a:lnTo>
                    <a:pt x="138637" y="15559"/>
                  </a:lnTo>
                  <a:lnTo>
                    <a:pt x="138469" y="15280"/>
                  </a:lnTo>
                  <a:lnTo>
                    <a:pt x="138191" y="15113"/>
                  </a:lnTo>
                  <a:lnTo>
                    <a:pt x="138023" y="15057"/>
                  </a:lnTo>
                  <a:close/>
                  <a:moveTo>
                    <a:pt x="141035" y="15057"/>
                  </a:moveTo>
                  <a:lnTo>
                    <a:pt x="140867" y="15113"/>
                  </a:lnTo>
                  <a:lnTo>
                    <a:pt x="140644" y="15280"/>
                  </a:lnTo>
                  <a:lnTo>
                    <a:pt x="140421" y="15559"/>
                  </a:lnTo>
                  <a:lnTo>
                    <a:pt x="140365" y="15670"/>
                  </a:lnTo>
                  <a:lnTo>
                    <a:pt x="140365" y="15838"/>
                  </a:lnTo>
                  <a:lnTo>
                    <a:pt x="140365" y="16005"/>
                  </a:lnTo>
                  <a:lnTo>
                    <a:pt x="140421" y="16172"/>
                  </a:lnTo>
                  <a:lnTo>
                    <a:pt x="140644" y="16451"/>
                  </a:lnTo>
                  <a:lnTo>
                    <a:pt x="140867" y="16618"/>
                  </a:lnTo>
                  <a:lnTo>
                    <a:pt x="141035" y="16674"/>
                  </a:lnTo>
                  <a:lnTo>
                    <a:pt x="141369" y="16674"/>
                  </a:lnTo>
                  <a:lnTo>
                    <a:pt x="141537" y="16618"/>
                  </a:lnTo>
                  <a:lnTo>
                    <a:pt x="141815" y="16451"/>
                  </a:lnTo>
                  <a:lnTo>
                    <a:pt x="141983" y="16172"/>
                  </a:lnTo>
                  <a:lnTo>
                    <a:pt x="142039" y="16005"/>
                  </a:lnTo>
                  <a:lnTo>
                    <a:pt x="142039" y="15838"/>
                  </a:lnTo>
                  <a:lnTo>
                    <a:pt x="142039" y="15670"/>
                  </a:lnTo>
                  <a:lnTo>
                    <a:pt x="141983" y="15559"/>
                  </a:lnTo>
                  <a:lnTo>
                    <a:pt x="141815" y="15280"/>
                  </a:lnTo>
                  <a:lnTo>
                    <a:pt x="141537" y="15113"/>
                  </a:lnTo>
                  <a:lnTo>
                    <a:pt x="141369" y="15057"/>
                  </a:lnTo>
                  <a:close/>
                  <a:moveTo>
                    <a:pt x="146165" y="15001"/>
                  </a:moveTo>
                  <a:lnTo>
                    <a:pt x="145998" y="15057"/>
                  </a:lnTo>
                  <a:lnTo>
                    <a:pt x="145831" y="15113"/>
                  </a:lnTo>
                  <a:lnTo>
                    <a:pt x="145552" y="15280"/>
                  </a:lnTo>
                  <a:lnTo>
                    <a:pt x="145385" y="15559"/>
                  </a:lnTo>
                  <a:lnTo>
                    <a:pt x="145329" y="15670"/>
                  </a:lnTo>
                  <a:lnTo>
                    <a:pt x="145329" y="15838"/>
                  </a:lnTo>
                  <a:lnTo>
                    <a:pt x="145329" y="16005"/>
                  </a:lnTo>
                  <a:lnTo>
                    <a:pt x="145385" y="16172"/>
                  </a:lnTo>
                  <a:lnTo>
                    <a:pt x="145552" y="16451"/>
                  </a:lnTo>
                  <a:lnTo>
                    <a:pt x="145831" y="16618"/>
                  </a:lnTo>
                  <a:lnTo>
                    <a:pt x="145998" y="16674"/>
                  </a:lnTo>
                  <a:lnTo>
                    <a:pt x="146333" y="16674"/>
                  </a:lnTo>
                  <a:lnTo>
                    <a:pt x="146444" y="16618"/>
                  </a:lnTo>
                  <a:lnTo>
                    <a:pt x="146723" y="16451"/>
                  </a:lnTo>
                  <a:lnTo>
                    <a:pt x="146890" y="16172"/>
                  </a:lnTo>
                  <a:lnTo>
                    <a:pt x="146946" y="16005"/>
                  </a:lnTo>
                  <a:lnTo>
                    <a:pt x="147002" y="15838"/>
                  </a:lnTo>
                  <a:lnTo>
                    <a:pt x="146946" y="15670"/>
                  </a:lnTo>
                  <a:lnTo>
                    <a:pt x="146890" y="15559"/>
                  </a:lnTo>
                  <a:lnTo>
                    <a:pt x="146723" y="15280"/>
                  </a:lnTo>
                  <a:lnTo>
                    <a:pt x="146444" y="15113"/>
                  </a:lnTo>
                  <a:lnTo>
                    <a:pt x="146333" y="15057"/>
                  </a:lnTo>
                  <a:lnTo>
                    <a:pt x="146165" y="15001"/>
                  </a:lnTo>
                  <a:close/>
                  <a:moveTo>
                    <a:pt x="154586" y="15001"/>
                  </a:moveTo>
                  <a:lnTo>
                    <a:pt x="154419" y="15057"/>
                  </a:lnTo>
                  <a:lnTo>
                    <a:pt x="154251" y="15113"/>
                  </a:lnTo>
                  <a:lnTo>
                    <a:pt x="154028" y="15280"/>
                  </a:lnTo>
                  <a:lnTo>
                    <a:pt x="153805" y="15559"/>
                  </a:lnTo>
                  <a:lnTo>
                    <a:pt x="153750" y="15670"/>
                  </a:lnTo>
                  <a:lnTo>
                    <a:pt x="153750" y="15838"/>
                  </a:lnTo>
                  <a:lnTo>
                    <a:pt x="153750" y="16005"/>
                  </a:lnTo>
                  <a:lnTo>
                    <a:pt x="153805" y="16172"/>
                  </a:lnTo>
                  <a:lnTo>
                    <a:pt x="154028" y="16451"/>
                  </a:lnTo>
                  <a:lnTo>
                    <a:pt x="154251" y="16618"/>
                  </a:lnTo>
                  <a:lnTo>
                    <a:pt x="154419" y="16674"/>
                  </a:lnTo>
                  <a:lnTo>
                    <a:pt x="154753" y="16674"/>
                  </a:lnTo>
                  <a:lnTo>
                    <a:pt x="154921" y="16618"/>
                  </a:lnTo>
                  <a:lnTo>
                    <a:pt x="155200" y="16451"/>
                  </a:lnTo>
                  <a:lnTo>
                    <a:pt x="155367" y="16172"/>
                  </a:lnTo>
                  <a:lnTo>
                    <a:pt x="155423" y="16005"/>
                  </a:lnTo>
                  <a:lnTo>
                    <a:pt x="155423" y="15838"/>
                  </a:lnTo>
                  <a:lnTo>
                    <a:pt x="155423" y="15670"/>
                  </a:lnTo>
                  <a:lnTo>
                    <a:pt x="155367" y="15559"/>
                  </a:lnTo>
                  <a:lnTo>
                    <a:pt x="155200" y="15280"/>
                  </a:lnTo>
                  <a:lnTo>
                    <a:pt x="154921" y="15113"/>
                  </a:lnTo>
                  <a:lnTo>
                    <a:pt x="154753" y="15057"/>
                  </a:lnTo>
                  <a:lnTo>
                    <a:pt x="154586" y="15001"/>
                  </a:lnTo>
                  <a:close/>
                  <a:moveTo>
                    <a:pt x="159605" y="15001"/>
                  </a:moveTo>
                  <a:lnTo>
                    <a:pt x="159438" y="15057"/>
                  </a:lnTo>
                  <a:lnTo>
                    <a:pt x="159326" y="15113"/>
                  </a:lnTo>
                  <a:lnTo>
                    <a:pt x="159047" y="15280"/>
                  </a:lnTo>
                  <a:lnTo>
                    <a:pt x="158880" y="15559"/>
                  </a:lnTo>
                  <a:lnTo>
                    <a:pt x="158824" y="15670"/>
                  </a:lnTo>
                  <a:lnTo>
                    <a:pt x="158824" y="15838"/>
                  </a:lnTo>
                  <a:lnTo>
                    <a:pt x="158824" y="16005"/>
                  </a:lnTo>
                  <a:lnTo>
                    <a:pt x="158880" y="16172"/>
                  </a:lnTo>
                  <a:lnTo>
                    <a:pt x="159047" y="16451"/>
                  </a:lnTo>
                  <a:lnTo>
                    <a:pt x="159326" y="16618"/>
                  </a:lnTo>
                  <a:lnTo>
                    <a:pt x="159438" y="16674"/>
                  </a:lnTo>
                  <a:lnTo>
                    <a:pt x="159772" y="16674"/>
                  </a:lnTo>
                  <a:lnTo>
                    <a:pt x="159940" y="16618"/>
                  </a:lnTo>
                  <a:lnTo>
                    <a:pt x="160219" y="16451"/>
                  </a:lnTo>
                  <a:lnTo>
                    <a:pt x="160386" y="16172"/>
                  </a:lnTo>
                  <a:lnTo>
                    <a:pt x="160442" y="16005"/>
                  </a:lnTo>
                  <a:lnTo>
                    <a:pt x="160442" y="15838"/>
                  </a:lnTo>
                  <a:lnTo>
                    <a:pt x="160442" y="15670"/>
                  </a:lnTo>
                  <a:lnTo>
                    <a:pt x="160386" y="15559"/>
                  </a:lnTo>
                  <a:lnTo>
                    <a:pt x="160219" y="15280"/>
                  </a:lnTo>
                  <a:lnTo>
                    <a:pt x="159940" y="15113"/>
                  </a:lnTo>
                  <a:lnTo>
                    <a:pt x="159772" y="15057"/>
                  </a:lnTo>
                  <a:lnTo>
                    <a:pt x="159605" y="15001"/>
                  </a:lnTo>
                  <a:close/>
                  <a:moveTo>
                    <a:pt x="162951" y="15001"/>
                  </a:moveTo>
                  <a:lnTo>
                    <a:pt x="162784" y="15057"/>
                  </a:lnTo>
                  <a:lnTo>
                    <a:pt x="162617" y="15113"/>
                  </a:lnTo>
                  <a:lnTo>
                    <a:pt x="162338" y="15280"/>
                  </a:lnTo>
                  <a:lnTo>
                    <a:pt x="162170" y="15559"/>
                  </a:lnTo>
                  <a:lnTo>
                    <a:pt x="162115" y="15670"/>
                  </a:lnTo>
                  <a:lnTo>
                    <a:pt x="162115" y="15838"/>
                  </a:lnTo>
                  <a:lnTo>
                    <a:pt x="162115" y="16005"/>
                  </a:lnTo>
                  <a:lnTo>
                    <a:pt x="162170" y="16172"/>
                  </a:lnTo>
                  <a:lnTo>
                    <a:pt x="162338" y="16451"/>
                  </a:lnTo>
                  <a:lnTo>
                    <a:pt x="162617" y="16618"/>
                  </a:lnTo>
                  <a:lnTo>
                    <a:pt x="162784" y="16674"/>
                  </a:lnTo>
                  <a:lnTo>
                    <a:pt x="163118" y="16674"/>
                  </a:lnTo>
                  <a:lnTo>
                    <a:pt x="163286" y="16618"/>
                  </a:lnTo>
                  <a:lnTo>
                    <a:pt x="163509" y="16451"/>
                  </a:lnTo>
                  <a:lnTo>
                    <a:pt x="163732" y="16172"/>
                  </a:lnTo>
                  <a:lnTo>
                    <a:pt x="163788" y="16005"/>
                  </a:lnTo>
                  <a:lnTo>
                    <a:pt x="163788" y="15838"/>
                  </a:lnTo>
                  <a:lnTo>
                    <a:pt x="163788" y="15670"/>
                  </a:lnTo>
                  <a:lnTo>
                    <a:pt x="163732" y="15559"/>
                  </a:lnTo>
                  <a:lnTo>
                    <a:pt x="163509" y="15280"/>
                  </a:lnTo>
                  <a:lnTo>
                    <a:pt x="163286" y="15113"/>
                  </a:lnTo>
                  <a:lnTo>
                    <a:pt x="163118" y="15057"/>
                  </a:lnTo>
                  <a:lnTo>
                    <a:pt x="162951" y="15001"/>
                  </a:lnTo>
                  <a:close/>
                  <a:moveTo>
                    <a:pt x="168026" y="15001"/>
                  </a:moveTo>
                  <a:lnTo>
                    <a:pt x="167859" y="15057"/>
                  </a:lnTo>
                  <a:lnTo>
                    <a:pt x="167691" y="15113"/>
                  </a:lnTo>
                  <a:lnTo>
                    <a:pt x="167412" y="15280"/>
                  </a:lnTo>
                  <a:lnTo>
                    <a:pt x="167245" y="15559"/>
                  </a:lnTo>
                  <a:lnTo>
                    <a:pt x="167189" y="15670"/>
                  </a:lnTo>
                  <a:lnTo>
                    <a:pt x="167189" y="15838"/>
                  </a:lnTo>
                  <a:lnTo>
                    <a:pt x="167189" y="16005"/>
                  </a:lnTo>
                  <a:lnTo>
                    <a:pt x="167245" y="16172"/>
                  </a:lnTo>
                  <a:lnTo>
                    <a:pt x="167412" y="16451"/>
                  </a:lnTo>
                  <a:lnTo>
                    <a:pt x="167691" y="16618"/>
                  </a:lnTo>
                  <a:lnTo>
                    <a:pt x="167859" y="16674"/>
                  </a:lnTo>
                  <a:lnTo>
                    <a:pt x="168193" y="16674"/>
                  </a:lnTo>
                  <a:lnTo>
                    <a:pt x="168361" y="16618"/>
                  </a:lnTo>
                  <a:lnTo>
                    <a:pt x="168584" y="16451"/>
                  </a:lnTo>
                  <a:lnTo>
                    <a:pt x="168751" y="16172"/>
                  </a:lnTo>
                  <a:lnTo>
                    <a:pt x="168807" y="16005"/>
                  </a:lnTo>
                  <a:lnTo>
                    <a:pt x="168862" y="15838"/>
                  </a:lnTo>
                  <a:lnTo>
                    <a:pt x="168807" y="15670"/>
                  </a:lnTo>
                  <a:lnTo>
                    <a:pt x="168751" y="15559"/>
                  </a:lnTo>
                  <a:lnTo>
                    <a:pt x="168584" y="15280"/>
                  </a:lnTo>
                  <a:lnTo>
                    <a:pt x="168361" y="15113"/>
                  </a:lnTo>
                  <a:lnTo>
                    <a:pt x="168193" y="15057"/>
                  </a:lnTo>
                  <a:lnTo>
                    <a:pt x="168026" y="15001"/>
                  </a:lnTo>
                  <a:close/>
                  <a:moveTo>
                    <a:pt x="171316" y="15001"/>
                  </a:moveTo>
                  <a:lnTo>
                    <a:pt x="171149" y="15057"/>
                  </a:lnTo>
                  <a:lnTo>
                    <a:pt x="171037" y="15113"/>
                  </a:lnTo>
                  <a:lnTo>
                    <a:pt x="170758" y="15280"/>
                  </a:lnTo>
                  <a:lnTo>
                    <a:pt x="170591" y="15559"/>
                  </a:lnTo>
                  <a:lnTo>
                    <a:pt x="170535" y="15670"/>
                  </a:lnTo>
                  <a:lnTo>
                    <a:pt x="170480" y="15838"/>
                  </a:lnTo>
                  <a:lnTo>
                    <a:pt x="170535" y="16005"/>
                  </a:lnTo>
                  <a:lnTo>
                    <a:pt x="170591" y="16172"/>
                  </a:lnTo>
                  <a:lnTo>
                    <a:pt x="170758" y="16451"/>
                  </a:lnTo>
                  <a:lnTo>
                    <a:pt x="171037" y="16618"/>
                  </a:lnTo>
                  <a:lnTo>
                    <a:pt x="171149" y="16674"/>
                  </a:lnTo>
                  <a:lnTo>
                    <a:pt x="171483" y="16674"/>
                  </a:lnTo>
                  <a:lnTo>
                    <a:pt x="171651" y="16618"/>
                  </a:lnTo>
                  <a:lnTo>
                    <a:pt x="171930" y="16451"/>
                  </a:lnTo>
                  <a:lnTo>
                    <a:pt x="172097" y="16172"/>
                  </a:lnTo>
                  <a:lnTo>
                    <a:pt x="172153" y="16005"/>
                  </a:lnTo>
                  <a:lnTo>
                    <a:pt x="172153" y="15838"/>
                  </a:lnTo>
                  <a:lnTo>
                    <a:pt x="172153" y="15670"/>
                  </a:lnTo>
                  <a:lnTo>
                    <a:pt x="172097" y="15559"/>
                  </a:lnTo>
                  <a:lnTo>
                    <a:pt x="171930" y="15280"/>
                  </a:lnTo>
                  <a:lnTo>
                    <a:pt x="171651" y="15113"/>
                  </a:lnTo>
                  <a:lnTo>
                    <a:pt x="171483" y="15057"/>
                  </a:lnTo>
                  <a:lnTo>
                    <a:pt x="171316" y="15001"/>
                  </a:lnTo>
                  <a:close/>
                  <a:moveTo>
                    <a:pt x="174774" y="15001"/>
                  </a:moveTo>
                  <a:lnTo>
                    <a:pt x="174606" y="15057"/>
                  </a:lnTo>
                  <a:lnTo>
                    <a:pt x="174439" y="15113"/>
                  </a:lnTo>
                  <a:lnTo>
                    <a:pt x="174160" y="15280"/>
                  </a:lnTo>
                  <a:lnTo>
                    <a:pt x="173993" y="15559"/>
                  </a:lnTo>
                  <a:lnTo>
                    <a:pt x="173937" y="15670"/>
                  </a:lnTo>
                  <a:lnTo>
                    <a:pt x="173937" y="15838"/>
                  </a:lnTo>
                  <a:lnTo>
                    <a:pt x="173937" y="16005"/>
                  </a:lnTo>
                  <a:lnTo>
                    <a:pt x="173993" y="16172"/>
                  </a:lnTo>
                  <a:lnTo>
                    <a:pt x="174160" y="16451"/>
                  </a:lnTo>
                  <a:lnTo>
                    <a:pt x="174439" y="16618"/>
                  </a:lnTo>
                  <a:lnTo>
                    <a:pt x="174606" y="16674"/>
                  </a:lnTo>
                  <a:lnTo>
                    <a:pt x="174941" y="16674"/>
                  </a:lnTo>
                  <a:lnTo>
                    <a:pt x="175053" y="16618"/>
                  </a:lnTo>
                  <a:lnTo>
                    <a:pt x="175331" y="16451"/>
                  </a:lnTo>
                  <a:lnTo>
                    <a:pt x="175499" y="16172"/>
                  </a:lnTo>
                  <a:lnTo>
                    <a:pt x="175554" y="16005"/>
                  </a:lnTo>
                  <a:lnTo>
                    <a:pt x="175610" y="15838"/>
                  </a:lnTo>
                  <a:lnTo>
                    <a:pt x="175554" y="15670"/>
                  </a:lnTo>
                  <a:lnTo>
                    <a:pt x="175499" y="15559"/>
                  </a:lnTo>
                  <a:lnTo>
                    <a:pt x="175331" y="15280"/>
                  </a:lnTo>
                  <a:lnTo>
                    <a:pt x="175053" y="15113"/>
                  </a:lnTo>
                  <a:lnTo>
                    <a:pt x="174941" y="15057"/>
                  </a:lnTo>
                  <a:lnTo>
                    <a:pt x="174774" y="15001"/>
                  </a:lnTo>
                  <a:close/>
                  <a:moveTo>
                    <a:pt x="184812" y="15001"/>
                  </a:moveTo>
                  <a:lnTo>
                    <a:pt x="184644" y="15057"/>
                  </a:lnTo>
                  <a:lnTo>
                    <a:pt x="184477" y="15113"/>
                  </a:lnTo>
                  <a:lnTo>
                    <a:pt x="184198" y="15280"/>
                  </a:lnTo>
                  <a:lnTo>
                    <a:pt x="184031" y="15559"/>
                  </a:lnTo>
                  <a:lnTo>
                    <a:pt x="183975" y="15670"/>
                  </a:lnTo>
                  <a:lnTo>
                    <a:pt x="183975" y="15838"/>
                  </a:lnTo>
                  <a:lnTo>
                    <a:pt x="183975" y="16005"/>
                  </a:lnTo>
                  <a:lnTo>
                    <a:pt x="184031" y="16172"/>
                  </a:lnTo>
                  <a:lnTo>
                    <a:pt x="184198" y="16451"/>
                  </a:lnTo>
                  <a:lnTo>
                    <a:pt x="184477" y="16618"/>
                  </a:lnTo>
                  <a:lnTo>
                    <a:pt x="184644" y="16674"/>
                  </a:lnTo>
                  <a:lnTo>
                    <a:pt x="184979" y="16674"/>
                  </a:lnTo>
                  <a:lnTo>
                    <a:pt x="185091" y="16618"/>
                  </a:lnTo>
                  <a:lnTo>
                    <a:pt x="185369" y="16451"/>
                  </a:lnTo>
                  <a:lnTo>
                    <a:pt x="185537" y="16172"/>
                  </a:lnTo>
                  <a:lnTo>
                    <a:pt x="185593" y="16005"/>
                  </a:lnTo>
                  <a:lnTo>
                    <a:pt x="185648" y="15838"/>
                  </a:lnTo>
                  <a:lnTo>
                    <a:pt x="185593" y="15670"/>
                  </a:lnTo>
                  <a:lnTo>
                    <a:pt x="185537" y="15559"/>
                  </a:lnTo>
                  <a:lnTo>
                    <a:pt x="185369" y="15280"/>
                  </a:lnTo>
                  <a:lnTo>
                    <a:pt x="185091" y="15113"/>
                  </a:lnTo>
                  <a:lnTo>
                    <a:pt x="184979" y="15057"/>
                  </a:lnTo>
                  <a:lnTo>
                    <a:pt x="184812" y="15001"/>
                  </a:lnTo>
                  <a:close/>
                  <a:moveTo>
                    <a:pt x="226804" y="15057"/>
                  </a:moveTo>
                  <a:lnTo>
                    <a:pt x="226637" y="15113"/>
                  </a:lnTo>
                  <a:lnTo>
                    <a:pt x="226358" y="15280"/>
                  </a:lnTo>
                  <a:lnTo>
                    <a:pt x="226191" y="15559"/>
                  </a:lnTo>
                  <a:lnTo>
                    <a:pt x="226135" y="15670"/>
                  </a:lnTo>
                  <a:lnTo>
                    <a:pt x="226135" y="15838"/>
                  </a:lnTo>
                  <a:lnTo>
                    <a:pt x="226135" y="16005"/>
                  </a:lnTo>
                  <a:lnTo>
                    <a:pt x="226191" y="16172"/>
                  </a:lnTo>
                  <a:lnTo>
                    <a:pt x="226358" y="16451"/>
                  </a:lnTo>
                  <a:lnTo>
                    <a:pt x="226637" y="16618"/>
                  </a:lnTo>
                  <a:lnTo>
                    <a:pt x="226804" y="16674"/>
                  </a:lnTo>
                  <a:lnTo>
                    <a:pt x="227139" y="16674"/>
                  </a:lnTo>
                  <a:lnTo>
                    <a:pt x="227250" y="16618"/>
                  </a:lnTo>
                  <a:lnTo>
                    <a:pt x="227529" y="16451"/>
                  </a:lnTo>
                  <a:lnTo>
                    <a:pt x="227697" y="16172"/>
                  </a:lnTo>
                  <a:lnTo>
                    <a:pt x="227752" y="16005"/>
                  </a:lnTo>
                  <a:lnTo>
                    <a:pt x="227808" y="15838"/>
                  </a:lnTo>
                  <a:lnTo>
                    <a:pt x="227752" y="15670"/>
                  </a:lnTo>
                  <a:lnTo>
                    <a:pt x="227697" y="15559"/>
                  </a:lnTo>
                  <a:lnTo>
                    <a:pt x="227529" y="15280"/>
                  </a:lnTo>
                  <a:lnTo>
                    <a:pt x="227250" y="15113"/>
                  </a:lnTo>
                  <a:lnTo>
                    <a:pt x="227139" y="15057"/>
                  </a:lnTo>
                  <a:close/>
                  <a:moveTo>
                    <a:pt x="230150" y="15057"/>
                  </a:moveTo>
                  <a:lnTo>
                    <a:pt x="229983" y="15113"/>
                  </a:lnTo>
                  <a:lnTo>
                    <a:pt x="229760" y="15280"/>
                  </a:lnTo>
                  <a:lnTo>
                    <a:pt x="229537" y="15559"/>
                  </a:lnTo>
                  <a:lnTo>
                    <a:pt x="229481" y="15670"/>
                  </a:lnTo>
                  <a:lnTo>
                    <a:pt x="229481" y="15838"/>
                  </a:lnTo>
                  <a:lnTo>
                    <a:pt x="229481" y="16005"/>
                  </a:lnTo>
                  <a:lnTo>
                    <a:pt x="229537" y="16172"/>
                  </a:lnTo>
                  <a:lnTo>
                    <a:pt x="229760" y="16451"/>
                  </a:lnTo>
                  <a:lnTo>
                    <a:pt x="229983" y="16618"/>
                  </a:lnTo>
                  <a:lnTo>
                    <a:pt x="230150" y="16674"/>
                  </a:lnTo>
                  <a:lnTo>
                    <a:pt x="230485" y="16674"/>
                  </a:lnTo>
                  <a:lnTo>
                    <a:pt x="230652" y="16618"/>
                  </a:lnTo>
                  <a:lnTo>
                    <a:pt x="230931" y="16451"/>
                  </a:lnTo>
                  <a:lnTo>
                    <a:pt x="231098" y="16172"/>
                  </a:lnTo>
                  <a:lnTo>
                    <a:pt x="231154" y="16005"/>
                  </a:lnTo>
                  <a:lnTo>
                    <a:pt x="231154" y="15838"/>
                  </a:lnTo>
                  <a:lnTo>
                    <a:pt x="231154" y="15670"/>
                  </a:lnTo>
                  <a:lnTo>
                    <a:pt x="231098" y="15559"/>
                  </a:lnTo>
                  <a:lnTo>
                    <a:pt x="230931" y="15280"/>
                  </a:lnTo>
                  <a:lnTo>
                    <a:pt x="230652" y="15113"/>
                  </a:lnTo>
                  <a:lnTo>
                    <a:pt x="230485" y="15057"/>
                  </a:lnTo>
                  <a:close/>
                  <a:moveTo>
                    <a:pt x="233496" y="15057"/>
                  </a:moveTo>
                  <a:lnTo>
                    <a:pt x="233385" y="15113"/>
                  </a:lnTo>
                  <a:lnTo>
                    <a:pt x="233106" y="15280"/>
                  </a:lnTo>
                  <a:lnTo>
                    <a:pt x="232939" y="15559"/>
                  </a:lnTo>
                  <a:lnTo>
                    <a:pt x="232883" y="15670"/>
                  </a:lnTo>
                  <a:lnTo>
                    <a:pt x="232883" y="15838"/>
                  </a:lnTo>
                  <a:lnTo>
                    <a:pt x="232883" y="16005"/>
                  </a:lnTo>
                  <a:lnTo>
                    <a:pt x="232939" y="16172"/>
                  </a:lnTo>
                  <a:lnTo>
                    <a:pt x="233106" y="16451"/>
                  </a:lnTo>
                  <a:lnTo>
                    <a:pt x="233385" y="16618"/>
                  </a:lnTo>
                  <a:lnTo>
                    <a:pt x="233496" y="16674"/>
                  </a:lnTo>
                  <a:lnTo>
                    <a:pt x="233831" y="16674"/>
                  </a:lnTo>
                  <a:lnTo>
                    <a:pt x="233998" y="16618"/>
                  </a:lnTo>
                  <a:lnTo>
                    <a:pt x="234277" y="16451"/>
                  </a:lnTo>
                  <a:lnTo>
                    <a:pt x="234444" y="16172"/>
                  </a:lnTo>
                  <a:lnTo>
                    <a:pt x="234500" y="16005"/>
                  </a:lnTo>
                  <a:lnTo>
                    <a:pt x="234500" y="15838"/>
                  </a:lnTo>
                  <a:lnTo>
                    <a:pt x="234500" y="15670"/>
                  </a:lnTo>
                  <a:lnTo>
                    <a:pt x="234444" y="15559"/>
                  </a:lnTo>
                  <a:lnTo>
                    <a:pt x="234277" y="15280"/>
                  </a:lnTo>
                  <a:lnTo>
                    <a:pt x="233998" y="15113"/>
                  </a:lnTo>
                  <a:lnTo>
                    <a:pt x="233831" y="15057"/>
                  </a:lnTo>
                  <a:close/>
                  <a:moveTo>
                    <a:pt x="236842" y="15057"/>
                  </a:moveTo>
                  <a:lnTo>
                    <a:pt x="236675" y="15113"/>
                  </a:lnTo>
                  <a:lnTo>
                    <a:pt x="236396" y="15280"/>
                  </a:lnTo>
                  <a:lnTo>
                    <a:pt x="236229" y="15559"/>
                  </a:lnTo>
                  <a:lnTo>
                    <a:pt x="236173" y="15670"/>
                  </a:lnTo>
                  <a:lnTo>
                    <a:pt x="236173" y="15838"/>
                  </a:lnTo>
                  <a:lnTo>
                    <a:pt x="236173" y="16005"/>
                  </a:lnTo>
                  <a:lnTo>
                    <a:pt x="236229" y="16172"/>
                  </a:lnTo>
                  <a:lnTo>
                    <a:pt x="236396" y="16451"/>
                  </a:lnTo>
                  <a:lnTo>
                    <a:pt x="236675" y="16618"/>
                  </a:lnTo>
                  <a:lnTo>
                    <a:pt x="236842" y="16674"/>
                  </a:lnTo>
                  <a:lnTo>
                    <a:pt x="237177" y="16674"/>
                  </a:lnTo>
                  <a:lnTo>
                    <a:pt x="237344" y="16618"/>
                  </a:lnTo>
                  <a:lnTo>
                    <a:pt x="237567" y="16451"/>
                  </a:lnTo>
                  <a:lnTo>
                    <a:pt x="237790" y="16172"/>
                  </a:lnTo>
                  <a:lnTo>
                    <a:pt x="237790" y="16005"/>
                  </a:lnTo>
                  <a:lnTo>
                    <a:pt x="237846" y="15838"/>
                  </a:lnTo>
                  <a:lnTo>
                    <a:pt x="237790" y="15670"/>
                  </a:lnTo>
                  <a:lnTo>
                    <a:pt x="237790" y="15559"/>
                  </a:lnTo>
                  <a:lnTo>
                    <a:pt x="237567" y="15280"/>
                  </a:lnTo>
                  <a:lnTo>
                    <a:pt x="237344" y="15113"/>
                  </a:lnTo>
                  <a:lnTo>
                    <a:pt x="237177" y="15057"/>
                  </a:lnTo>
                  <a:close/>
                  <a:moveTo>
                    <a:pt x="241973" y="15001"/>
                  </a:moveTo>
                  <a:lnTo>
                    <a:pt x="241806" y="15057"/>
                  </a:lnTo>
                  <a:lnTo>
                    <a:pt x="241638" y="15113"/>
                  </a:lnTo>
                  <a:lnTo>
                    <a:pt x="241359" y="15280"/>
                  </a:lnTo>
                  <a:lnTo>
                    <a:pt x="241192" y="15559"/>
                  </a:lnTo>
                  <a:lnTo>
                    <a:pt x="241136" y="15670"/>
                  </a:lnTo>
                  <a:lnTo>
                    <a:pt x="241136" y="15838"/>
                  </a:lnTo>
                  <a:lnTo>
                    <a:pt x="241136" y="16005"/>
                  </a:lnTo>
                  <a:lnTo>
                    <a:pt x="241192" y="16172"/>
                  </a:lnTo>
                  <a:lnTo>
                    <a:pt x="241359" y="16451"/>
                  </a:lnTo>
                  <a:lnTo>
                    <a:pt x="241638" y="16618"/>
                  </a:lnTo>
                  <a:lnTo>
                    <a:pt x="241806" y="16674"/>
                  </a:lnTo>
                  <a:lnTo>
                    <a:pt x="242140" y="16674"/>
                  </a:lnTo>
                  <a:lnTo>
                    <a:pt x="242308" y="16618"/>
                  </a:lnTo>
                  <a:lnTo>
                    <a:pt x="242531" y="16451"/>
                  </a:lnTo>
                  <a:lnTo>
                    <a:pt x="242754" y="16172"/>
                  </a:lnTo>
                  <a:lnTo>
                    <a:pt x="242754" y="16005"/>
                  </a:lnTo>
                  <a:lnTo>
                    <a:pt x="242809" y="15838"/>
                  </a:lnTo>
                  <a:lnTo>
                    <a:pt x="242754" y="15670"/>
                  </a:lnTo>
                  <a:lnTo>
                    <a:pt x="242754" y="15559"/>
                  </a:lnTo>
                  <a:lnTo>
                    <a:pt x="242531" y="15280"/>
                  </a:lnTo>
                  <a:lnTo>
                    <a:pt x="242308" y="15113"/>
                  </a:lnTo>
                  <a:lnTo>
                    <a:pt x="242140" y="15057"/>
                  </a:lnTo>
                  <a:lnTo>
                    <a:pt x="241973" y="15001"/>
                  </a:lnTo>
                  <a:close/>
                  <a:moveTo>
                    <a:pt x="250394" y="15001"/>
                  </a:moveTo>
                  <a:lnTo>
                    <a:pt x="250226" y="15057"/>
                  </a:lnTo>
                  <a:lnTo>
                    <a:pt x="250059" y="15113"/>
                  </a:lnTo>
                  <a:lnTo>
                    <a:pt x="249836" y="15280"/>
                  </a:lnTo>
                  <a:lnTo>
                    <a:pt x="249669" y="15559"/>
                  </a:lnTo>
                  <a:lnTo>
                    <a:pt x="249613" y="15670"/>
                  </a:lnTo>
                  <a:lnTo>
                    <a:pt x="249557" y="15838"/>
                  </a:lnTo>
                  <a:lnTo>
                    <a:pt x="249613" y="16005"/>
                  </a:lnTo>
                  <a:lnTo>
                    <a:pt x="249669" y="16172"/>
                  </a:lnTo>
                  <a:lnTo>
                    <a:pt x="249836" y="16451"/>
                  </a:lnTo>
                  <a:lnTo>
                    <a:pt x="250059" y="16618"/>
                  </a:lnTo>
                  <a:lnTo>
                    <a:pt x="250226" y="16674"/>
                  </a:lnTo>
                  <a:lnTo>
                    <a:pt x="250561" y="16674"/>
                  </a:lnTo>
                  <a:lnTo>
                    <a:pt x="250728" y="16618"/>
                  </a:lnTo>
                  <a:lnTo>
                    <a:pt x="251007" y="16451"/>
                  </a:lnTo>
                  <a:lnTo>
                    <a:pt x="251174" y="16172"/>
                  </a:lnTo>
                  <a:lnTo>
                    <a:pt x="251230" y="16005"/>
                  </a:lnTo>
                  <a:lnTo>
                    <a:pt x="251230" y="15838"/>
                  </a:lnTo>
                  <a:lnTo>
                    <a:pt x="251230" y="15670"/>
                  </a:lnTo>
                  <a:lnTo>
                    <a:pt x="251174" y="15559"/>
                  </a:lnTo>
                  <a:lnTo>
                    <a:pt x="251007" y="15280"/>
                  </a:lnTo>
                  <a:lnTo>
                    <a:pt x="250728" y="15113"/>
                  </a:lnTo>
                  <a:lnTo>
                    <a:pt x="250561" y="15057"/>
                  </a:lnTo>
                  <a:lnTo>
                    <a:pt x="250394" y="15001"/>
                  </a:lnTo>
                  <a:close/>
                  <a:moveTo>
                    <a:pt x="255469" y="15001"/>
                  </a:moveTo>
                  <a:lnTo>
                    <a:pt x="255301" y="15057"/>
                  </a:lnTo>
                  <a:lnTo>
                    <a:pt x="255134" y="15113"/>
                  </a:lnTo>
                  <a:lnTo>
                    <a:pt x="254855" y="15280"/>
                  </a:lnTo>
                  <a:lnTo>
                    <a:pt x="254688" y="15559"/>
                  </a:lnTo>
                  <a:lnTo>
                    <a:pt x="254632" y="15670"/>
                  </a:lnTo>
                  <a:lnTo>
                    <a:pt x="254632" y="15838"/>
                  </a:lnTo>
                  <a:lnTo>
                    <a:pt x="254632" y="16005"/>
                  </a:lnTo>
                  <a:lnTo>
                    <a:pt x="254688" y="16172"/>
                  </a:lnTo>
                  <a:lnTo>
                    <a:pt x="254855" y="16451"/>
                  </a:lnTo>
                  <a:lnTo>
                    <a:pt x="255134" y="16618"/>
                  </a:lnTo>
                  <a:lnTo>
                    <a:pt x="255301" y="16674"/>
                  </a:lnTo>
                  <a:lnTo>
                    <a:pt x="255636" y="16674"/>
                  </a:lnTo>
                  <a:lnTo>
                    <a:pt x="255747" y="16618"/>
                  </a:lnTo>
                  <a:lnTo>
                    <a:pt x="256026" y="16451"/>
                  </a:lnTo>
                  <a:lnTo>
                    <a:pt x="256194" y="16172"/>
                  </a:lnTo>
                  <a:lnTo>
                    <a:pt x="256249" y="16005"/>
                  </a:lnTo>
                  <a:lnTo>
                    <a:pt x="256305" y="15838"/>
                  </a:lnTo>
                  <a:lnTo>
                    <a:pt x="256249" y="15670"/>
                  </a:lnTo>
                  <a:lnTo>
                    <a:pt x="256194" y="15559"/>
                  </a:lnTo>
                  <a:lnTo>
                    <a:pt x="256026" y="15280"/>
                  </a:lnTo>
                  <a:lnTo>
                    <a:pt x="255747" y="15113"/>
                  </a:lnTo>
                  <a:lnTo>
                    <a:pt x="255636" y="15057"/>
                  </a:lnTo>
                  <a:lnTo>
                    <a:pt x="255469" y="15001"/>
                  </a:lnTo>
                  <a:close/>
                  <a:moveTo>
                    <a:pt x="258759" y="15001"/>
                  </a:moveTo>
                  <a:lnTo>
                    <a:pt x="258591" y="15057"/>
                  </a:lnTo>
                  <a:lnTo>
                    <a:pt x="258424" y="15113"/>
                  </a:lnTo>
                  <a:lnTo>
                    <a:pt x="258201" y="15280"/>
                  </a:lnTo>
                  <a:lnTo>
                    <a:pt x="257978" y="15559"/>
                  </a:lnTo>
                  <a:lnTo>
                    <a:pt x="257978" y="15670"/>
                  </a:lnTo>
                  <a:lnTo>
                    <a:pt x="257922" y="15838"/>
                  </a:lnTo>
                  <a:lnTo>
                    <a:pt x="257978" y="16005"/>
                  </a:lnTo>
                  <a:lnTo>
                    <a:pt x="257978" y="16172"/>
                  </a:lnTo>
                  <a:lnTo>
                    <a:pt x="258201" y="16451"/>
                  </a:lnTo>
                  <a:lnTo>
                    <a:pt x="258424" y="16618"/>
                  </a:lnTo>
                  <a:lnTo>
                    <a:pt x="258591" y="16674"/>
                  </a:lnTo>
                  <a:lnTo>
                    <a:pt x="258926" y="16674"/>
                  </a:lnTo>
                  <a:lnTo>
                    <a:pt x="259093" y="16618"/>
                  </a:lnTo>
                  <a:lnTo>
                    <a:pt x="259372" y="16451"/>
                  </a:lnTo>
                  <a:lnTo>
                    <a:pt x="259540" y="16172"/>
                  </a:lnTo>
                  <a:lnTo>
                    <a:pt x="259595" y="16005"/>
                  </a:lnTo>
                  <a:lnTo>
                    <a:pt x="259595" y="15838"/>
                  </a:lnTo>
                  <a:lnTo>
                    <a:pt x="259595" y="15670"/>
                  </a:lnTo>
                  <a:lnTo>
                    <a:pt x="259540" y="15559"/>
                  </a:lnTo>
                  <a:lnTo>
                    <a:pt x="259372" y="15280"/>
                  </a:lnTo>
                  <a:lnTo>
                    <a:pt x="259093" y="15113"/>
                  </a:lnTo>
                  <a:lnTo>
                    <a:pt x="258926" y="15057"/>
                  </a:lnTo>
                  <a:lnTo>
                    <a:pt x="258759" y="15001"/>
                  </a:lnTo>
                  <a:close/>
                  <a:moveTo>
                    <a:pt x="263834" y="15001"/>
                  </a:moveTo>
                  <a:lnTo>
                    <a:pt x="263666" y="15057"/>
                  </a:lnTo>
                  <a:lnTo>
                    <a:pt x="263499" y="15113"/>
                  </a:lnTo>
                  <a:lnTo>
                    <a:pt x="263220" y="15280"/>
                  </a:lnTo>
                  <a:lnTo>
                    <a:pt x="263053" y="15559"/>
                  </a:lnTo>
                  <a:lnTo>
                    <a:pt x="262997" y="15670"/>
                  </a:lnTo>
                  <a:lnTo>
                    <a:pt x="262997" y="15838"/>
                  </a:lnTo>
                  <a:lnTo>
                    <a:pt x="262997" y="16005"/>
                  </a:lnTo>
                  <a:lnTo>
                    <a:pt x="263053" y="16172"/>
                  </a:lnTo>
                  <a:lnTo>
                    <a:pt x="263220" y="16451"/>
                  </a:lnTo>
                  <a:lnTo>
                    <a:pt x="263499" y="16618"/>
                  </a:lnTo>
                  <a:lnTo>
                    <a:pt x="263666" y="16674"/>
                  </a:lnTo>
                  <a:lnTo>
                    <a:pt x="264001" y="16674"/>
                  </a:lnTo>
                  <a:lnTo>
                    <a:pt x="264168" y="16618"/>
                  </a:lnTo>
                  <a:lnTo>
                    <a:pt x="264391" y="16451"/>
                  </a:lnTo>
                  <a:lnTo>
                    <a:pt x="264614" y="16172"/>
                  </a:lnTo>
                  <a:lnTo>
                    <a:pt x="264670" y="16005"/>
                  </a:lnTo>
                  <a:lnTo>
                    <a:pt x="264670" y="15838"/>
                  </a:lnTo>
                  <a:lnTo>
                    <a:pt x="264670" y="15670"/>
                  </a:lnTo>
                  <a:lnTo>
                    <a:pt x="264614" y="15559"/>
                  </a:lnTo>
                  <a:lnTo>
                    <a:pt x="264391" y="15280"/>
                  </a:lnTo>
                  <a:lnTo>
                    <a:pt x="264168" y="15113"/>
                  </a:lnTo>
                  <a:lnTo>
                    <a:pt x="264001" y="15057"/>
                  </a:lnTo>
                  <a:lnTo>
                    <a:pt x="263834" y="15001"/>
                  </a:lnTo>
                  <a:close/>
                  <a:moveTo>
                    <a:pt x="267124" y="15001"/>
                  </a:moveTo>
                  <a:lnTo>
                    <a:pt x="266957" y="15057"/>
                  </a:lnTo>
                  <a:lnTo>
                    <a:pt x="266845" y="15113"/>
                  </a:lnTo>
                  <a:lnTo>
                    <a:pt x="266566" y="15280"/>
                  </a:lnTo>
                  <a:lnTo>
                    <a:pt x="266399" y="15559"/>
                  </a:lnTo>
                  <a:lnTo>
                    <a:pt x="266343" y="15670"/>
                  </a:lnTo>
                  <a:lnTo>
                    <a:pt x="266343" y="15838"/>
                  </a:lnTo>
                  <a:lnTo>
                    <a:pt x="266343" y="16005"/>
                  </a:lnTo>
                  <a:lnTo>
                    <a:pt x="266399" y="16172"/>
                  </a:lnTo>
                  <a:lnTo>
                    <a:pt x="266566" y="16451"/>
                  </a:lnTo>
                  <a:lnTo>
                    <a:pt x="266845" y="16618"/>
                  </a:lnTo>
                  <a:lnTo>
                    <a:pt x="266957" y="16674"/>
                  </a:lnTo>
                  <a:lnTo>
                    <a:pt x="267291" y="16674"/>
                  </a:lnTo>
                  <a:lnTo>
                    <a:pt x="267458" y="16618"/>
                  </a:lnTo>
                  <a:lnTo>
                    <a:pt x="267737" y="16451"/>
                  </a:lnTo>
                  <a:lnTo>
                    <a:pt x="267905" y="16172"/>
                  </a:lnTo>
                  <a:lnTo>
                    <a:pt x="267960" y="16005"/>
                  </a:lnTo>
                  <a:lnTo>
                    <a:pt x="267960" y="15838"/>
                  </a:lnTo>
                  <a:lnTo>
                    <a:pt x="267960" y="15670"/>
                  </a:lnTo>
                  <a:lnTo>
                    <a:pt x="267905" y="15559"/>
                  </a:lnTo>
                  <a:lnTo>
                    <a:pt x="267737" y="15280"/>
                  </a:lnTo>
                  <a:lnTo>
                    <a:pt x="267458" y="15113"/>
                  </a:lnTo>
                  <a:lnTo>
                    <a:pt x="267291" y="15057"/>
                  </a:lnTo>
                  <a:lnTo>
                    <a:pt x="267124" y="15001"/>
                  </a:lnTo>
                  <a:close/>
                  <a:moveTo>
                    <a:pt x="270581" y="15001"/>
                  </a:moveTo>
                  <a:lnTo>
                    <a:pt x="270414" y="15057"/>
                  </a:lnTo>
                  <a:lnTo>
                    <a:pt x="270247" y="15113"/>
                  </a:lnTo>
                  <a:lnTo>
                    <a:pt x="269968" y="15280"/>
                  </a:lnTo>
                  <a:lnTo>
                    <a:pt x="269801" y="15559"/>
                  </a:lnTo>
                  <a:lnTo>
                    <a:pt x="269745" y="15670"/>
                  </a:lnTo>
                  <a:lnTo>
                    <a:pt x="269745" y="15838"/>
                  </a:lnTo>
                  <a:lnTo>
                    <a:pt x="269745" y="16005"/>
                  </a:lnTo>
                  <a:lnTo>
                    <a:pt x="269801" y="16172"/>
                  </a:lnTo>
                  <a:lnTo>
                    <a:pt x="269968" y="16451"/>
                  </a:lnTo>
                  <a:lnTo>
                    <a:pt x="270247" y="16618"/>
                  </a:lnTo>
                  <a:lnTo>
                    <a:pt x="270414" y="16674"/>
                  </a:lnTo>
                  <a:lnTo>
                    <a:pt x="270749" y="16674"/>
                  </a:lnTo>
                  <a:lnTo>
                    <a:pt x="270916" y="16618"/>
                  </a:lnTo>
                  <a:lnTo>
                    <a:pt x="271139" y="16451"/>
                  </a:lnTo>
                  <a:lnTo>
                    <a:pt x="271362" y="16172"/>
                  </a:lnTo>
                  <a:lnTo>
                    <a:pt x="271362" y="16005"/>
                  </a:lnTo>
                  <a:lnTo>
                    <a:pt x="271418" y="15838"/>
                  </a:lnTo>
                  <a:lnTo>
                    <a:pt x="271362" y="15670"/>
                  </a:lnTo>
                  <a:lnTo>
                    <a:pt x="271362" y="15559"/>
                  </a:lnTo>
                  <a:lnTo>
                    <a:pt x="271139" y="15280"/>
                  </a:lnTo>
                  <a:lnTo>
                    <a:pt x="270916" y="15113"/>
                  </a:lnTo>
                  <a:lnTo>
                    <a:pt x="270749" y="15057"/>
                  </a:lnTo>
                  <a:lnTo>
                    <a:pt x="270581" y="15001"/>
                  </a:lnTo>
                  <a:close/>
                  <a:moveTo>
                    <a:pt x="280619" y="15001"/>
                  </a:moveTo>
                  <a:lnTo>
                    <a:pt x="280452" y="15057"/>
                  </a:lnTo>
                  <a:lnTo>
                    <a:pt x="280285" y="15113"/>
                  </a:lnTo>
                  <a:lnTo>
                    <a:pt x="280006" y="15280"/>
                  </a:lnTo>
                  <a:lnTo>
                    <a:pt x="279839" y="15559"/>
                  </a:lnTo>
                  <a:lnTo>
                    <a:pt x="279783" y="15670"/>
                  </a:lnTo>
                  <a:lnTo>
                    <a:pt x="279783" y="15838"/>
                  </a:lnTo>
                  <a:lnTo>
                    <a:pt x="279783" y="16005"/>
                  </a:lnTo>
                  <a:lnTo>
                    <a:pt x="279839" y="16172"/>
                  </a:lnTo>
                  <a:lnTo>
                    <a:pt x="280006" y="16451"/>
                  </a:lnTo>
                  <a:lnTo>
                    <a:pt x="280285" y="16618"/>
                  </a:lnTo>
                  <a:lnTo>
                    <a:pt x="280452" y="16674"/>
                  </a:lnTo>
                  <a:lnTo>
                    <a:pt x="280787" y="16674"/>
                  </a:lnTo>
                  <a:lnTo>
                    <a:pt x="280954" y="16618"/>
                  </a:lnTo>
                  <a:lnTo>
                    <a:pt x="281177" y="16451"/>
                  </a:lnTo>
                  <a:lnTo>
                    <a:pt x="281400" y="16172"/>
                  </a:lnTo>
                  <a:lnTo>
                    <a:pt x="281400" y="16005"/>
                  </a:lnTo>
                  <a:lnTo>
                    <a:pt x="281456" y="15838"/>
                  </a:lnTo>
                  <a:lnTo>
                    <a:pt x="281400" y="15670"/>
                  </a:lnTo>
                  <a:lnTo>
                    <a:pt x="281400" y="15559"/>
                  </a:lnTo>
                  <a:lnTo>
                    <a:pt x="281177" y="15280"/>
                  </a:lnTo>
                  <a:lnTo>
                    <a:pt x="280954" y="15113"/>
                  </a:lnTo>
                  <a:lnTo>
                    <a:pt x="280787" y="15057"/>
                  </a:lnTo>
                  <a:lnTo>
                    <a:pt x="280619" y="15001"/>
                  </a:ln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7" name="Google Shape;8107;p247"/>
            <p:cNvSpPr/>
            <p:nvPr/>
          </p:nvSpPr>
          <p:spPr>
            <a:xfrm>
              <a:off x="18861" y="217501"/>
              <a:ext cx="9187662" cy="542679"/>
            </a:xfrm>
            <a:custGeom>
              <a:avLst/>
              <a:gdLst/>
              <a:ahLst/>
              <a:cxnLst/>
              <a:rect l="l" t="t" r="r" b="b"/>
              <a:pathLst>
                <a:path w="283242" h="16730" extrusionOk="0">
                  <a:moveTo>
                    <a:pt x="14333" y="0"/>
                  </a:moveTo>
                  <a:lnTo>
                    <a:pt x="14333" y="1673"/>
                  </a:lnTo>
                  <a:lnTo>
                    <a:pt x="17734" y="1673"/>
                  </a:lnTo>
                  <a:lnTo>
                    <a:pt x="17734" y="0"/>
                  </a:lnTo>
                  <a:close/>
                  <a:moveTo>
                    <a:pt x="24371" y="0"/>
                  </a:moveTo>
                  <a:lnTo>
                    <a:pt x="24371" y="1673"/>
                  </a:lnTo>
                  <a:lnTo>
                    <a:pt x="27772" y="1673"/>
                  </a:lnTo>
                  <a:lnTo>
                    <a:pt x="27772" y="0"/>
                  </a:lnTo>
                  <a:close/>
                  <a:moveTo>
                    <a:pt x="34409" y="0"/>
                  </a:moveTo>
                  <a:lnTo>
                    <a:pt x="34409" y="1673"/>
                  </a:lnTo>
                  <a:lnTo>
                    <a:pt x="37811" y="1673"/>
                  </a:lnTo>
                  <a:lnTo>
                    <a:pt x="37811" y="0"/>
                  </a:lnTo>
                  <a:close/>
                  <a:moveTo>
                    <a:pt x="51250" y="0"/>
                  </a:moveTo>
                  <a:lnTo>
                    <a:pt x="51250" y="1673"/>
                  </a:lnTo>
                  <a:lnTo>
                    <a:pt x="54652" y="1673"/>
                  </a:lnTo>
                  <a:lnTo>
                    <a:pt x="54652" y="0"/>
                  </a:lnTo>
                  <a:close/>
                  <a:moveTo>
                    <a:pt x="76457" y="0"/>
                  </a:moveTo>
                  <a:lnTo>
                    <a:pt x="76457" y="1673"/>
                  </a:lnTo>
                  <a:lnTo>
                    <a:pt x="79859" y="1673"/>
                  </a:lnTo>
                  <a:lnTo>
                    <a:pt x="79859" y="0"/>
                  </a:lnTo>
                  <a:close/>
                  <a:moveTo>
                    <a:pt x="88224" y="0"/>
                  </a:moveTo>
                  <a:lnTo>
                    <a:pt x="88224" y="1673"/>
                  </a:lnTo>
                  <a:lnTo>
                    <a:pt x="91626" y="1673"/>
                  </a:lnTo>
                  <a:lnTo>
                    <a:pt x="91626" y="0"/>
                  </a:lnTo>
                  <a:close/>
                  <a:moveTo>
                    <a:pt x="110140" y="0"/>
                  </a:moveTo>
                  <a:lnTo>
                    <a:pt x="110140" y="1673"/>
                  </a:lnTo>
                  <a:lnTo>
                    <a:pt x="113542" y="1673"/>
                  </a:lnTo>
                  <a:lnTo>
                    <a:pt x="113542" y="0"/>
                  </a:lnTo>
                  <a:close/>
                  <a:moveTo>
                    <a:pt x="120178" y="0"/>
                  </a:moveTo>
                  <a:lnTo>
                    <a:pt x="120178" y="1673"/>
                  </a:lnTo>
                  <a:lnTo>
                    <a:pt x="123580" y="1673"/>
                  </a:lnTo>
                  <a:lnTo>
                    <a:pt x="123580" y="0"/>
                  </a:lnTo>
                  <a:close/>
                  <a:moveTo>
                    <a:pt x="130216" y="0"/>
                  </a:moveTo>
                  <a:lnTo>
                    <a:pt x="130216" y="1673"/>
                  </a:lnTo>
                  <a:lnTo>
                    <a:pt x="133618" y="1673"/>
                  </a:lnTo>
                  <a:lnTo>
                    <a:pt x="133618" y="0"/>
                  </a:lnTo>
                  <a:close/>
                  <a:moveTo>
                    <a:pt x="147002" y="0"/>
                  </a:moveTo>
                  <a:lnTo>
                    <a:pt x="147002" y="1673"/>
                  </a:lnTo>
                  <a:lnTo>
                    <a:pt x="150404" y="1673"/>
                  </a:lnTo>
                  <a:lnTo>
                    <a:pt x="150404" y="0"/>
                  </a:lnTo>
                  <a:close/>
                  <a:moveTo>
                    <a:pt x="172265" y="0"/>
                  </a:moveTo>
                  <a:lnTo>
                    <a:pt x="172265" y="1673"/>
                  </a:lnTo>
                  <a:lnTo>
                    <a:pt x="175667" y="1673"/>
                  </a:lnTo>
                  <a:lnTo>
                    <a:pt x="175667" y="0"/>
                  </a:lnTo>
                  <a:close/>
                  <a:moveTo>
                    <a:pt x="184032" y="0"/>
                  </a:moveTo>
                  <a:lnTo>
                    <a:pt x="184032" y="1673"/>
                  </a:lnTo>
                  <a:lnTo>
                    <a:pt x="187433" y="1673"/>
                  </a:lnTo>
                  <a:lnTo>
                    <a:pt x="187433" y="0"/>
                  </a:lnTo>
                  <a:close/>
                  <a:moveTo>
                    <a:pt x="205948" y="0"/>
                  </a:moveTo>
                  <a:lnTo>
                    <a:pt x="205948" y="1673"/>
                  </a:lnTo>
                  <a:lnTo>
                    <a:pt x="209350" y="1673"/>
                  </a:lnTo>
                  <a:lnTo>
                    <a:pt x="209350" y="0"/>
                  </a:lnTo>
                  <a:close/>
                  <a:moveTo>
                    <a:pt x="215986" y="0"/>
                  </a:moveTo>
                  <a:lnTo>
                    <a:pt x="215986" y="1673"/>
                  </a:lnTo>
                  <a:lnTo>
                    <a:pt x="219388" y="1673"/>
                  </a:lnTo>
                  <a:lnTo>
                    <a:pt x="219388" y="0"/>
                  </a:lnTo>
                  <a:close/>
                  <a:moveTo>
                    <a:pt x="226024" y="0"/>
                  </a:moveTo>
                  <a:lnTo>
                    <a:pt x="226024" y="1673"/>
                  </a:lnTo>
                  <a:lnTo>
                    <a:pt x="229426" y="1673"/>
                  </a:lnTo>
                  <a:lnTo>
                    <a:pt x="229426" y="0"/>
                  </a:lnTo>
                  <a:close/>
                  <a:moveTo>
                    <a:pt x="242866" y="0"/>
                  </a:moveTo>
                  <a:lnTo>
                    <a:pt x="242866" y="1673"/>
                  </a:lnTo>
                  <a:lnTo>
                    <a:pt x="246268" y="1673"/>
                  </a:lnTo>
                  <a:lnTo>
                    <a:pt x="246268" y="0"/>
                  </a:lnTo>
                  <a:close/>
                  <a:moveTo>
                    <a:pt x="268072" y="0"/>
                  </a:moveTo>
                  <a:lnTo>
                    <a:pt x="268072" y="1673"/>
                  </a:lnTo>
                  <a:lnTo>
                    <a:pt x="271474" y="1673"/>
                  </a:lnTo>
                  <a:lnTo>
                    <a:pt x="271474" y="0"/>
                  </a:lnTo>
                  <a:close/>
                  <a:moveTo>
                    <a:pt x="279839" y="0"/>
                  </a:moveTo>
                  <a:lnTo>
                    <a:pt x="279839" y="1673"/>
                  </a:lnTo>
                  <a:lnTo>
                    <a:pt x="283241" y="1673"/>
                  </a:lnTo>
                  <a:lnTo>
                    <a:pt x="283241" y="0"/>
                  </a:lnTo>
                  <a:close/>
                  <a:moveTo>
                    <a:pt x="2510" y="3346"/>
                  </a:moveTo>
                  <a:lnTo>
                    <a:pt x="2510" y="5075"/>
                  </a:lnTo>
                  <a:lnTo>
                    <a:pt x="5912" y="5075"/>
                  </a:lnTo>
                  <a:lnTo>
                    <a:pt x="5912" y="3346"/>
                  </a:lnTo>
                  <a:close/>
                  <a:moveTo>
                    <a:pt x="31118" y="3346"/>
                  </a:moveTo>
                  <a:lnTo>
                    <a:pt x="31118" y="5075"/>
                  </a:lnTo>
                  <a:lnTo>
                    <a:pt x="34520" y="5075"/>
                  </a:lnTo>
                  <a:lnTo>
                    <a:pt x="34520" y="3346"/>
                  </a:lnTo>
                  <a:close/>
                  <a:moveTo>
                    <a:pt x="47849" y="3346"/>
                  </a:moveTo>
                  <a:lnTo>
                    <a:pt x="47849" y="5075"/>
                  </a:lnTo>
                  <a:lnTo>
                    <a:pt x="51250" y="5075"/>
                  </a:lnTo>
                  <a:lnTo>
                    <a:pt x="51250" y="3346"/>
                  </a:lnTo>
                  <a:close/>
                  <a:moveTo>
                    <a:pt x="54652" y="3346"/>
                  </a:moveTo>
                  <a:lnTo>
                    <a:pt x="54652" y="5075"/>
                  </a:lnTo>
                  <a:lnTo>
                    <a:pt x="58054" y="5075"/>
                  </a:lnTo>
                  <a:lnTo>
                    <a:pt x="58054" y="3346"/>
                  </a:lnTo>
                  <a:close/>
                  <a:moveTo>
                    <a:pt x="59671" y="3346"/>
                  </a:moveTo>
                  <a:lnTo>
                    <a:pt x="59671" y="5075"/>
                  </a:lnTo>
                  <a:lnTo>
                    <a:pt x="63073" y="5075"/>
                  </a:lnTo>
                  <a:lnTo>
                    <a:pt x="63073" y="3346"/>
                  </a:lnTo>
                  <a:close/>
                  <a:moveTo>
                    <a:pt x="64690" y="3346"/>
                  </a:moveTo>
                  <a:lnTo>
                    <a:pt x="64690" y="5075"/>
                  </a:lnTo>
                  <a:lnTo>
                    <a:pt x="68092" y="5075"/>
                  </a:lnTo>
                  <a:lnTo>
                    <a:pt x="68092" y="3346"/>
                  </a:lnTo>
                  <a:close/>
                  <a:moveTo>
                    <a:pt x="73055" y="3346"/>
                  </a:moveTo>
                  <a:lnTo>
                    <a:pt x="73055" y="5075"/>
                  </a:lnTo>
                  <a:lnTo>
                    <a:pt x="76457" y="5075"/>
                  </a:lnTo>
                  <a:lnTo>
                    <a:pt x="76457" y="3346"/>
                  </a:lnTo>
                  <a:close/>
                  <a:moveTo>
                    <a:pt x="98318" y="3346"/>
                  </a:moveTo>
                  <a:lnTo>
                    <a:pt x="98318" y="5075"/>
                  </a:lnTo>
                  <a:lnTo>
                    <a:pt x="101719" y="5075"/>
                  </a:lnTo>
                  <a:lnTo>
                    <a:pt x="101719" y="3346"/>
                  </a:lnTo>
                  <a:close/>
                  <a:moveTo>
                    <a:pt x="126926" y="3346"/>
                  </a:moveTo>
                  <a:lnTo>
                    <a:pt x="126926" y="5075"/>
                  </a:lnTo>
                  <a:lnTo>
                    <a:pt x="130328" y="5075"/>
                  </a:lnTo>
                  <a:lnTo>
                    <a:pt x="130328" y="3346"/>
                  </a:lnTo>
                  <a:close/>
                  <a:moveTo>
                    <a:pt x="143656" y="3346"/>
                  </a:moveTo>
                  <a:lnTo>
                    <a:pt x="143656" y="5075"/>
                  </a:lnTo>
                  <a:lnTo>
                    <a:pt x="147058" y="5075"/>
                  </a:lnTo>
                  <a:lnTo>
                    <a:pt x="147058" y="3346"/>
                  </a:lnTo>
                  <a:close/>
                  <a:moveTo>
                    <a:pt x="150404" y="3346"/>
                  </a:moveTo>
                  <a:lnTo>
                    <a:pt x="150404" y="5075"/>
                  </a:lnTo>
                  <a:lnTo>
                    <a:pt x="153806" y="5075"/>
                  </a:lnTo>
                  <a:lnTo>
                    <a:pt x="153806" y="3346"/>
                  </a:lnTo>
                  <a:close/>
                  <a:moveTo>
                    <a:pt x="155423" y="3346"/>
                  </a:moveTo>
                  <a:lnTo>
                    <a:pt x="155423" y="5075"/>
                  </a:lnTo>
                  <a:lnTo>
                    <a:pt x="158825" y="5075"/>
                  </a:lnTo>
                  <a:lnTo>
                    <a:pt x="158825" y="3346"/>
                  </a:lnTo>
                  <a:close/>
                  <a:moveTo>
                    <a:pt x="160498" y="3346"/>
                  </a:moveTo>
                  <a:lnTo>
                    <a:pt x="160498" y="5075"/>
                  </a:lnTo>
                  <a:lnTo>
                    <a:pt x="163900" y="5075"/>
                  </a:lnTo>
                  <a:lnTo>
                    <a:pt x="163900" y="3346"/>
                  </a:lnTo>
                  <a:close/>
                  <a:moveTo>
                    <a:pt x="168863" y="3346"/>
                  </a:moveTo>
                  <a:lnTo>
                    <a:pt x="168863" y="5075"/>
                  </a:lnTo>
                  <a:lnTo>
                    <a:pt x="172265" y="5075"/>
                  </a:lnTo>
                  <a:lnTo>
                    <a:pt x="172265" y="3346"/>
                  </a:lnTo>
                  <a:close/>
                  <a:moveTo>
                    <a:pt x="194125" y="3346"/>
                  </a:moveTo>
                  <a:lnTo>
                    <a:pt x="194125" y="5075"/>
                  </a:lnTo>
                  <a:lnTo>
                    <a:pt x="197527" y="5075"/>
                  </a:lnTo>
                  <a:lnTo>
                    <a:pt x="197527" y="3346"/>
                  </a:lnTo>
                  <a:close/>
                  <a:moveTo>
                    <a:pt x="222734" y="3346"/>
                  </a:moveTo>
                  <a:lnTo>
                    <a:pt x="222734" y="5075"/>
                  </a:lnTo>
                  <a:lnTo>
                    <a:pt x="226136" y="5075"/>
                  </a:lnTo>
                  <a:lnTo>
                    <a:pt x="226136" y="3346"/>
                  </a:lnTo>
                  <a:close/>
                  <a:moveTo>
                    <a:pt x="239464" y="3346"/>
                  </a:moveTo>
                  <a:lnTo>
                    <a:pt x="239464" y="5075"/>
                  </a:lnTo>
                  <a:lnTo>
                    <a:pt x="242866" y="5075"/>
                  </a:lnTo>
                  <a:lnTo>
                    <a:pt x="242866" y="3346"/>
                  </a:lnTo>
                  <a:close/>
                  <a:moveTo>
                    <a:pt x="246268" y="3346"/>
                  </a:moveTo>
                  <a:lnTo>
                    <a:pt x="246268" y="5075"/>
                  </a:lnTo>
                  <a:lnTo>
                    <a:pt x="249669" y="5075"/>
                  </a:lnTo>
                  <a:lnTo>
                    <a:pt x="249669" y="3346"/>
                  </a:lnTo>
                  <a:close/>
                  <a:moveTo>
                    <a:pt x="251287" y="3346"/>
                  </a:moveTo>
                  <a:lnTo>
                    <a:pt x="251287" y="5075"/>
                  </a:lnTo>
                  <a:lnTo>
                    <a:pt x="254688" y="5075"/>
                  </a:lnTo>
                  <a:lnTo>
                    <a:pt x="254688" y="3346"/>
                  </a:lnTo>
                  <a:close/>
                  <a:moveTo>
                    <a:pt x="256306" y="3346"/>
                  </a:moveTo>
                  <a:lnTo>
                    <a:pt x="256306" y="5075"/>
                  </a:lnTo>
                  <a:lnTo>
                    <a:pt x="259707" y="5075"/>
                  </a:lnTo>
                  <a:lnTo>
                    <a:pt x="259707" y="3346"/>
                  </a:lnTo>
                  <a:close/>
                  <a:moveTo>
                    <a:pt x="264671" y="3346"/>
                  </a:moveTo>
                  <a:lnTo>
                    <a:pt x="264671" y="5075"/>
                  </a:lnTo>
                  <a:lnTo>
                    <a:pt x="268072" y="5075"/>
                  </a:lnTo>
                  <a:lnTo>
                    <a:pt x="268072" y="3346"/>
                  </a:lnTo>
                  <a:close/>
                  <a:moveTo>
                    <a:pt x="3347" y="11655"/>
                  </a:moveTo>
                  <a:lnTo>
                    <a:pt x="3347" y="13384"/>
                  </a:lnTo>
                  <a:lnTo>
                    <a:pt x="6748" y="13384"/>
                  </a:lnTo>
                  <a:lnTo>
                    <a:pt x="6748" y="11655"/>
                  </a:lnTo>
                  <a:close/>
                  <a:moveTo>
                    <a:pt x="28609" y="11655"/>
                  </a:moveTo>
                  <a:lnTo>
                    <a:pt x="28609" y="13384"/>
                  </a:lnTo>
                  <a:lnTo>
                    <a:pt x="32011" y="13384"/>
                  </a:lnTo>
                  <a:lnTo>
                    <a:pt x="32011" y="11655"/>
                  </a:lnTo>
                  <a:close/>
                  <a:moveTo>
                    <a:pt x="40376" y="11655"/>
                  </a:moveTo>
                  <a:lnTo>
                    <a:pt x="40376" y="13384"/>
                  </a:lnTo>
                  <a:lnTo>
                    <a:pt x="43778" y="13384"/>
                  </a:lnTo>
                  <a:lnTo>
                    <a:pt x="43778" y="11655"/>
                  </a:lnTo>
                  <a:close/>
                  <a:moveTo>
                    <a:pt x="62181" y="11655"/>
                  </a:moveTo>
                  <a:lnTo>
                    <a:pt x="62181" y="13384"/>
                  </a:lnTo>
                  <a:lnTo>
                    <a:pt x="65582" y="13384"/>
                  </a:lnTo>
                  <a:lnTo>
                    <a:pt x="65582" y="11655"/>
                  </a:lnTo>
                  <a:close/>
                  <a:moveTo>
                    <a:pt x="72219" y="11655"/>
                  </a:moveTo>
                  <a:lnTo>
                    <a:pt x="72219" y="13384"/>
                  </a:lnTo>
                  <a:lnTo>
                    <a:pt x="75621" y="13384"/>
                  </a:lnTo>
                  <a:lnTo>
                    <a:pt x="75621" y="11655"/>
                  </a:lnTo>
                  <a:close/>
                  <a:moveTo>
                    <a:pt x="82257" y="11655"/>
                  </a:moveTo>
                  <a:lnTo>
                    <a:pt x="82257" y="13384"/>
                  </a:lnTo>
                  <a:lnTo>
                    <a:pt x="85659" y="13384"/>
                  </a:lnTo>
                  <a:lnTo>
                    <a:pt x="85659" y="11655"/>
                  </a:lnTo>
                  <a:close/>
                  <a:moveTo>
                    <a:pt x="99210" y="11655"/>
                  </a:moveTo>
                  <a:lnTo>
                    <a:pt x="99210" y="13384"/>
                  </a:lnTo>
                  <a:lnTo>
                    <a:pt x="102612" y="13384"/>
                  </a:lnTo>
                  <a:lnTo>
                    <a:pt x="102612" y="11655"/>
                  </a:lnTo>
                  <a:close/>
                  <a:moveTo>
                    <a:pt x="124417" y="11655"/>
                  </a:moveTo>
                  <a:lnTo>
                    <a:pt x="124417" y="13384"/>
                  </a:lnTo>
                  <a:lnTo>
                    <a:pt x="127818" y="13384"/>
                  </a:lnTo>
                  <a:lnTo>
                    <a:pt x="127818" y="11655"/>
                  </a:lnTo>
                  <a:close/>
                  <a:moveTo>
                    <a:pt x="136183" y="11655"/>
                  </a:moveTo>
                  <a:lnTo>
                    <a:pt x="136183" y="13384"/>
                  </a:lnTo>
                  <a:lnTo>
                    <a:pt x="139585" y="13384"/>
                  </a:lnTo>
                  <a:lnTo>
                    <a:pt x="139585" y="11655"/>
                  </a:lnTo>
                  <a:close/>
                  <a:moveTo>
                    <a:pt x="157988" y="11655"/>
                  </a:moveTo>
                  <a:lnTo>
                    <a:pt x="157988" y="13384"/>
                  </a:lnTo>
                  <a:lnTo>
                    <a:pt x="161390" y="13384"/>
                  </a:lnTo>
                  <a:lnTo>
                    <a:pt x="161390" y="11655"/>
                  </a:lnTo>
                  <a:close/>
                  <a:moveTo>
                    <a:pt x="168026" y="11655"/>
                  </a:moveTo>
                  <a:lnTo>
                    <a:pt x="168026" y="13384"/>
                  </a:lnTo>
                  <a:lnTo>
                    <a:pt x="171428" y="13384"/>
                  </a:lnTo>
                  <a:lnTo>
                    <a:pt x="171428" y="11655"/>
                  </a:lnTo>
                  <a:close/>
                  <a:moveTo>
                    <a:pt x="178064" y="11655"/>
                  </a:moveTo>
                  <a:lnTo>
                    <a:pt x="178064" y="13384"/>
                  </a:lnTo>
                  <a:lnTo>
                    <a:pt x="181466" y="13384"/>
                  </a:lnTo>
                  <a:lnTo>
                    <a:pt x="181466" y="11655"/>
                  </a:lnTo>
                  <a:close/>
                  <a:moveTo>
                    <a:pt x="194962" y="11655"/>
                  </a:moveTo>
                  <a:lnTo>
                    <a:pt x="194962" y="13384"/>
                  </a:lnTo>
                  <a:lnTo>
                    <a:pt x="198364" y="13384"/>
                  </a:lnTo>
                  <a:lnTo>
                    <a:pt x="198364" y="11655"/>
                  </a:lnTo>
                  <a:close/>
                  <a:moveTo>
                    <a:pt x="220224" y="11655"/>
                  </a:moveTo>
                  <a:lnTo>
                    <a:pt x="220224" y="13384"/>
                  </a:lnTo>
                  <a:lnTo>
                    <a:pt x="223626" y="13384"/>
                  </a:lnTo>
                  <a:lnTo>
                    <a:pt x="223626" y="11655"/>
                  </a:lnTo>
                  <a:close/>
                  <a:moveTo>
                    <a:pt x="231991" y="11655"/>
                  </a:moveTo>
                  <a:lnTo>
                    <a:pt x="231991" y="13384"/>
                  </a:lnTo>
                  <a:lnTo>
                    <a:pt x="235393" y="13384"/>
                  </a:lnTo>
                  <a:lnTo>
                    <a:pt x="235393" y="11655"/>
                  </a:lnTo>
                  <a:close/>
                  <a:moveTo>
                    <a:pt x="253796" y="11655"/>
                  </a:moveTo>
                  <a:lnTo>
                    <a:pt x="253796" y="13384"/>
                  </a:lnTo>
                  <a:lnTo>
                    <a:pt x="257198" y="13384"/>
                  </a:lnTo>
                  <a:lnTo>
                    <a:pt x="257198" y="11655"/>
                  </a:lnTo>
                  <a:close/>
                  <a:moveTo>
                    <a:pt x="263834" y="11655"/>
                  </a:moveTo>
                  <a:lnTo>
                    <a:pt x="263834" y="13384"/>
                  </a:lnTo>
                  <a:lnTo>
                    <a:pt x="267236" y="13384"/>
                  </a:lnTo>
                  <a:lnTo>
                    <a:pt x="267236" y="11655"/>
                  </a:lnTo>
                  <a:close/>
                  <a:moveTo>
                    <a:pt x="273872" y="11655"/>
                  </a:moveTo>
                  <a:lnTo>
                    <a:pt x="273872" y="13384"/>
                  </a:lnTo>
                  <a:lnTo>
                    <a:pt x="277274" y="13384"/>
                  </a:lnTo>
                  <a:lnTo>
                    <a:pt x="277274" y="11655"/>
                  </a:lnTo>
                  <a:close/>
                  <a:moveTo>
                    <a:pt x="1" y="15001"/>
                  </a:moveTo>
                  <a:lnTo>
                    <a:pt x="1" y="16730"/>
                  </a:lnTo>
                  <a:lnTo>
                    <a:pt x="3402" y="16730"/>
                  </a:lnTo>
                  <a:lnTo>
                    <a:pt x="3402" y="15001"/>
                  </a:lnTo>
                  <a:close/>
                  <a:moveTo>
                    <a:pt x="6748" y="15001"/>
                  </a:moveTo>
                  <a:lnTo>
                    <a:pt x="6748" y="16730"/>
                  </a:lnTo>
                  <a:lnTo>
                    <a:pt x="10150" y="16730"/>
                  </a:lnTo>
                  <a:lnTo>
                    <a:pt x="10150" y="15001"/>
                  </a:lnTo>
                  <a:close/>
                  <a:moveTo>
                    <a:pt x="11767" y="15001"/>
                  </a:moveTo>
                  <a:lnTo>
                    <a:pt x="11767" y="16730"/>
                  </a:lnTo>
                  <a:lnTo>
                    <a:pt x="15169" y="16730"/>
                  </a:lnTo>
                  <a:lnTo>
                    <a:pt x="15169" y="15001"/>
                  </a:lnTo>
                  <a:close/>
                  <a:moveTo>
                    <a:pt x="16786" y="15001"/>
                  </a:moveTo>
                  <a:lnTo>
                    <a:pt x="16786" y="16730"/>
                  </a:lnTo>
                  <a:lnTo>
                    <a:pt x="20188" y="16730"/>
                  </a:lnTo>
                  <a:lnTo>
                    <a:pt x="20188" y="15001"/>
                  </a:lnTo>
                  <a:close/>
                  <a:moveTo>
                    <a:pt x="25207" y="15001"/>
                  </a:moveTo>
                  <a:lnTo>
                    <a:pt x="25207" y="16730"/>
                  </a:lnTo>
                  <a:lnTo>
                    <a:pt x="28609" y="16730"/>
                  </a:lnTo>
                  <a:lnTo>
                    <a:pt x="28609" y="15001"/>
                  </a:lnTo>
                  <a:close/>
                  <a:moveTo>
                    <a:pt x="50358" y="15001"/>
                  </a:moveTo>
                  <a:lnTo>
                    <a:pt x="50358" y="16730"/>
                  </a:lnTo>
                  <a:lnTo>
                    <a:pt x="53760" y="16730"/>
                  </a:lnTo>
                  <a:lnTo>
                    <a:pt x="53760" y="15001"/>
                  </a:lnTo>
                  <a:close/>
                  <a:moveTo>
                    <a:pt x="78967" y="15001"/>
                  </a:moveTo>
                  <a:lnTo>
                    <a:pt x="78967" y="16730"/>
                  </a:lnTo>
                  <a:lnTo>
                    <a:pt x="82368" y="16730"/>
                  </a:lnTo>
                  <a:lnTo>
                    <a:pt x="82368" y="15001"/>
                  </a:lnTo>
                  <a:close/>
                  <a:moveTo>
                    <a:pt x="95808" y="15001"/>
                  </a:moveTo>
                  <a:lnTo>
                    <a:pt x="95808" y="16730"/>
                  </a:lnTo>
                  <a:lnTo>
                    <a:pt x="99210" y="16730"/>
                  </a:lnTo>
                  <a:lnTo>
                    <a:pt x="99210" y="15001"/>
                  </a:lnTo>
                  <a:close/>
                  <a:moveTo>
                    <a:pt x="102612" y="15001"/>
                  </a:moveTo>
                  <a:lnTo>
                    <a:pt x="102612" y="16730"/>
                  </a:lnTo>
                  <a:lnTo>
                    <a:pt x="105958" y="16730"/>
                  </a:lnTo>
                  <a:lnTo>
                    <a:pt x="105958" y="15001"/>
                  </a:lnTo>
                  <a:close/>
                  <a:moveTo>
                    <a:pt x="107631" y="15001"/>
                  </a:moveTo>
                  <a:lnTo>
                    <a:pt x="107631" y="16730"/>
                  </a:lnTo>
                  <a:lnTo>
                    <a:pt x="110977" y="16730"/>
                  </a:lnTo>
                  <a:lnTo>
                    <a:pt x="110977" y="15001"/>
                  </a:lnTo>
                  <a:close/>
                  <a:moveTo>
                    <a:pt x="112650" y="15001"/>
                  </a:moveTo>
                  <a:lnTo>
                    <a:pt x="112650" y="16730"/>
                  </a:lnTo>
                  <a:lnTo>
                    <a:pt x="116052" y="16730"/>
                  </a:lnTo>
                  <a:lnTo>
                    <a:pt x="116052" y="15001"/>
                  </a:lnTo>
                  <a:close/>
                  <a:moveTo>
                    <a:pt x="121015" y="15001"/>
                  </a:moveTo>
                  <a:lnTo>
                    <a:pt x="121015" y="16730"/>
                  </a:lnTo>
                  <a:lnTo>
                    <a:pt x="124417" y="16730"/>
                  </a:lnTo>
                  <a:lnTo>
                    <a:pt x="124417" y="15001"/>
                  </a:lnTo>
                  <a:close/>
                  <a:moveTo>
                    <a:pt x="146166" y="15001"/>
                  </a:moveTo>
                  <a:lnTo>
                    <a:pt x="146166" y="16730"/>
                  </a:lnTo>
                  <a:lnTo>
                    <a:pt x="149568" y="16730"/>
                  </a:lnTo>
                  <a:lnTo>
                    <a:pt x="149568" y="15001"/>
                  </a:lnTo>
                  <a:close/>
                  <a:moveTo>
                    <a:pt x="174774" y="15001"/>
                  </a:moveTo>
                  <a:lnTo>
                    <a:pt x="174774" y="16730"/>
                  </a:lnTo>
                  <a:lnTo>
                    <a:pt x="178176" y="16730"/>
                  </a:lnTo>
                  <a:lnTo>
                    <a:pt x="178176" y="15001"/>
                  </a:lnTo>
                  <a:close/>
                  <a:moveTo>
                    <a:pt x="191616" y="15001"/>
                  </a:moveTo>
                  <a:lnTo>
                    <a:pt x="191616" y="16730"/>
                  </a:lnTo>
                  <a:lnTo>
                    <a:pt x="195018" y="16730"/>
                  </a:lnTo>
                  <a:lnTo>
                    <a:pt x="195018" y="15001"/>
                  </a:lnTo>
                  <a:close/>
                  <a:moveTo>
                    <a:pt x="198364" y="15001"/>
                  </a:moveTo>
                  <a:lnTo>
                    <a:pt x="198364" y="16730"/>
                  </a:lnTo>
                  <a:lnTo>
                    <a:pt x="201765" y="16730"/>
                  </a:lnTo>
                  <a:lnTo>
                    <a:pt x="201765" y="15001"/>
                  </a:lnTo>
                  <a:close/>
                  <a:moveTo>
                    <a:pt x="203383" y="15001"/>
                  </a:moveTo>
                  <a:lnTo>
                    <a:pt x="203383" y="16730"/>
                  </a:lnTo>
                  <a:lnTo>
                    <a:pt x="206784" y="16730"/>
                  </a:lnTo>
                  <a:lnTo>
                    <a:pt x="206784" y="15001"/>
                  </a:lnTo>
                  <a:close/>
                  <a:moveTo>
                    <a:pt x="208402" y="15001"/>
                  </a:moveTo>
                  <a:lnTo>
                    <a:pt x="208402" y="16730"/>
                  </a:lnTo>
                  <a:lnTo>
                    <a:pt x="211804" y="16730"/>
                  </a:lnTo>
                  <a:lnTo>
                    <a:pt x="211804" y="15001"/>
                  </a:lnTo>
                  <a:close/>
                  <a:moveTo>
                    <a:pt x="216823" y="15001"/>
                  </a:moveTo>
                  <a:lnTo>
                    <a:pt x="216823" y="16730"/>
                  </a:lnTo>
                  <a:lnTo>
                    <a:pt x="220224" y="16730"/>
                  </a:lnTo>
                  <a:lnTo>
                    <a:pt x="220224" y="15001"/>
                  </a:lnTo>
                  <a:close/>
                  <a:moveTo>
                    <a:pt x="241973" y="15001"/>
                  </a:moveTo>
                  <a:lnTo>
                    <a:pt x="241973" y="16730"/>
                  </a:lnTo>
                  <a:lnTo>
                    <a:pt x="245375" y="16730"/>
                  </a:lnTo>
                  <a:lnTo>
                    <a:pt x="245375" y="15001"/>
                  </a:lnTo>
                  <a:close/>
                  <a:moveTo>
                    <a:pt x="270582" y="15001"/>
                  </a:moveTo>
                  <a:lnTo>
                    <a:pt x="270582" y="16730"/>
                  </a:lnTo>
                  <a:lnTo>
                    <a:pt x="273984" y="16730"/>
                  </a:lnTo>
                  <a:lnTo>
                    <a:pt x="273984" y="15001"/>
                  </a:lnTo>
                  <a:close/>
                </a:path>
              </a:pathLst>
            </a:custGeom>
            <a:solidFill>
              <a:srgbClr val="E8E8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108" name="Google Shape;8108;p247"/>
          <p:cNvGrpSpPr/>
          <p:nvPr/>
        </p:nvGrpSpPr>
        <p:grpSpPr>
          <a:xfrm>
            <a:off x="-4697049" y="4377776"/>
            <a:ext cx="9269048" cy="542679"/>
            <a:chOff x="-62524" y="217501"/>
            <a:chExt cx="9269048" cy="542679"/>
          </a:xfrm>
        </p:grpSpPr>
        <p:sp>
          <p:nvSpPr>
            <p:cNvPr id="8109" name="Google Shape;8109;p247"/>
            <p:cNvSpPr/>
            <p:nvPr/>
          </p:nvSpPr>
          <p:spPr>
            <a:xfrm>
              <a:off x="-62524" y="217501"/>
              <a:ext cx="9267232" cy="540895"/>
            </a:xfrm>
            <a:custGeom>
              <a:avLst/>
              <a:gdLst/>
              <a:ahLst/>
              <a:cxnLst/>
              <a:rect l="l" t="t" r="r" b="b"/>
              <a:pathLst>
                <a:path w="285695" h="16675" extrusionOk="0">
                  <a:moveTo>
                    <a:pt x="669" y="0"/>
                  </a:moveTo>
                  <a:lnTo>
                    <a:pt x="502" y="56"/>
                  </a:lnTo>
                  <a:lnTo>
                    <a:pt x="223" y="223"/>
                  </a:lnTo>
                  <a:lnTo>
                    <a:pt x="56" y="502"/>
                  </a:lnTo>
                  <a:lnTo>
                    <a:pt x="0" y="669"/>
                  </a:lnTo>
                  <a:lnTo>
                    <a:pt x="0" y="837"/>
                  </a:lnTo>
                  <a:lnTo>
                    <a:pt x="0" y="1004"/>
                  </a:lnTo>
                  <a:lnTo>
                    <a:pt x="56" y="1171"/>
                  </a:lnTo>
                  <a:lnTo>
                    <a:pt x="223" y="1394"/>
                  </a:lnTo>
                  <a:lnTo>
                    <a:pt x="502" y="1617"/>
                  </a:lnTo>
                  <a:lnTo>
                    <a:pt x="669" y="1673"/>
                  </a:lnTo>
                  <a:lnTo>
                    <a:pt x="1004" y="1673"/>
                  </a:lnTo>
                  <a:lnTo>
                    <a:pt x="1171" y="1617"/>
                  </a:lnTo>
                  <a:lnTo>
                    <a:pt x="1394" y="1394"/>
                  </a:lnTo>
                  <a:lnTo>
                    <a:pt x="1617" y="1171"/>
                  </a:lnTo>
                  <a:lnTo>
                    <a:pt x="1617" y="1004"/>
                  </a:lnTo>
                  <a:lnTo>
                    <a:pt x="1673" y="837"/>
                  </a:lnTo>
                  <a:lnTo>
                    <a:pt x="1617" y="669"/>
                  </a:lnTo>
                  <a:lnTo>
                    <a:pt x="1617" y="502"/>
                  </a:lnTo>
                  <a:lnTo>
                    <a:pt x="1394" y="223"/>
                  </a:lnTo>
                  <a:lnTo>
                    <a:pt x="1171" y="56"/>
                  </a:lnTo>
                  <a:lnTo>
                    <a:pt x="1004" y="0"/>
                  </a:lnTo>
                  <a:close/>
                  <a:moveTo>
                    <a:pt x="3959" y="0"/>
                  </a:moveTo>
                  <a:lnTo>
                    <a:pt x="3792" y="56"/>
                  </a:lnTo>
                  <a:lnTo>
                    <a:pt x="3569" y="223"/>
                  </a:lnTo>
                  <a:lnTo>
                    <a:pt x="3402" y="502"/>
                  </a:lnTo>
                  <a:lnTo>
                    <a:pt x="3346" y="669"/>
                  </a:lnTo>
                  <a:lnTo>
                    <a:pt x="3290" y="837"/>
                  </a:lnTo>
                  <a:lnTo>
                    <a:pt x="3346" y="1004"/>
                  </a:lnTo>
                  <a:lnTo>
                    <a:pt x="3402" y="1171"/>
                  </a:lnTo>
                  <a:lnTo>
                    <a:pt x="3569" y="1394"/>
                  </a:lnTo>
                  <a:lnTo>
                    <a:pt x="3792" y="1617"/>
                  </a:lnTo>
                  <a:lnTo>
                    <a:pt x="3959" y="1673"/>
                  </a:lnTo>
                  <a:lnTo>
                    <a:pt x="4294" y="1673"/>
                  </a:lnTo>
                  <a:lnTo>
                    <a:pt x="4461" y="1617"/>
                  </a:lnTo>
                  <a:lnTo>
                    <a:pt x="4740" y="1394"/>
                  </a:lnTo>
                  <a:lnTo>
                    <a:pt x="4907" y="1171"/>
                  </a:lnTo>
                  <a:lnTo>
                    <a:pt x="4963" y="1004"/>
                  </a:lnTo>
                  <a:lnTo>
                    <a:pt x="4963" y="837"/>
                  </a:lnTo>
                  <a:lnTo>
                    <a:pt x="4963" y="669"/>
                  </a:lnTo>
                  <a:lnTo>
                    <a:pt x="4907" y="502"/>
                  </a:lnTo>
                  <a:lnTo>
                    <a:pt x="4740" y="223"/>
                  </a:lnTo>
                  <a:lnTo>
                    <a:pt x="4461" y="56"/>
                  </a:lnTo>
                  <a:lnTo>
                    <a:pt x="4294" y="0"/>
                  </a:lnTo>
                  <a:close/>
                  <a:moveTo>
                    <a:pt x="9090" y="0"/>
                  </a:moveTo>
                  <a:lnTo>
                    <a:pt x="8923" y="56"/>
                  </a:lnTo>
                  <a:lnTo>
                    <a:pt x="8644" y="223"/>
                  </a:lnTo>
                  <a:lnTo>
                    <a:pt x="8477" y="502"/>
                  </a:lnTo>
                  <a:lnTo>
                    <a:pt x="8421" y="669"/>
                  </a:lnTo>
                  <a:lnTo>
                    <a:pt x="8421" y="837"/>
                  </a:lnTo>
                  <a:lnTo>
                    <a:pt x="8421" y="1004"/>
                  </a:lnTo>
                  <a:lnTo>
                    <a:pt x="8477" y="1171"/>
                  </a:lnTo>
                  <a:lnTo>
                    <a:pt x="8644" y="1394"/>
                  </a:lnTo>
                  <a:lnTo>
                    <a:pt x="8923" y="1617"/>
                  </a:lnTo>
                  <a:lnTo>
                    <a:pt x="9090" y="1673"/>
                  </a:lnTo>
                  <a:lnTo>
                    <a:pt x="9425" y="1673"/>
                  </a:lnTo>
                  <a:lnTo>
                    <a:pt x="9536" y="1617"/>
                  </a:lnTo>
                  <a:lnTo>
                    <a:pt x="9815" y="1394"/>
                  </a:lnTo>
                  <a:lnTo>
                    <a:pt x="9982" y="1171"/>
                  </a:lnTo>
                  <a:lnTo>
                    <a:pt x="10038" y="1004"/>
                  </a:lnTo>
                  <a:lnTo>
                    <a:pt x="10038" y="837"/>
                  </a:lnTo>
                  <a:lnTo>
                    <a:pt x="10038" y="669"/>
                  </a:lnTo>
                  <a:lnTo>
                    <a:pt x="9982" y="502"/>
                  </a:lnTo>
                  <a:lnTo>
                    <a:pt x="9815" y="223"/>
                  </a:lnTo>
                  <a:lnTo>
                    <a:pt x="9536" y="56"/>
                  </a:lnTo>
                  <a:lnTo>
                    <a:pt x="9425" y="0"/>
                  </a:lnTo>
                  <a:close/>
                  <a:moveTo>
                    <a:pt x="14165" y="0"/>
                  </a:moveTo>
                  <a:lnTo>
                    <a:pt x="13998" y="56"/>
                  </a:lnTo>
                  <a:lnTo>
                    <a:pt x="13719" y="223"/>
                  </a:lnTo>
                  <a:lnTo>
                    <a:pt x="13551" y="502"/>
                  </a:lnTo>
                  <a:lnTo>
                    <a:pt x="13496" y="669"/>
                  </a:lnTo>
                  <a:lnTo>
                    <a:pt x="13496" y="837"/>
                  </a:lnTo>
                  <a:lnTo>
                    <a:pt x="13496" y="1004"/>
                  </a:lnTo>
                  <a:lnTo>
                    <a:pt x="13551" y="1171"/>
                  </a:lnTo>
                  <a:lnTo>
                    <a:pt x="13719" y="1394"/>
                  </a:lnTo>
                  <a:lnTo>
                    <a:pt x="13998" y="1617"/>
                  </a:lnTo>
                  <a:lnTo>
                    <a:pt x="14165" y="1673"/>
                  </a:lnTo>
                  <a:lnTo>
                    <a:pt x="14499" y="1673"/>
                  </a:lnTo>
                  <a:lnTo>
                    <a:pt x="14611" y="1617"/>
                  </a:lnTo>
                  <a:lnTo>
                    <a:pt x="14890" y="1394"/>
                  </a:lnTo>
                  <a:lnTo>
                    <a:pt x="15057" y="1171"/>
                  </a:lnTo>
                  <a:lnTo>
                    <a:pt x="15113" y="1004"/>
                  </a:lnTo>
                  <a:lnTo>
                    <a:pt x="15113" y="837"/>
                  </a:lnTo>
                  <a:lnTo>
                    <a:pt x="15113" y="669"/>
                  </a:lnTo>
                  <a:lnTo>
                    <a:pt x="15057" y="502"/>
                  </a:lnTo>
                  <a:lnTo>
                    <a:pt x="14890" y="223"/>
                  </a:lnTo>
                  <a:lnTo>
                    <a:pt x="14611" y="56"/>
                  </a:lnTo>
                  <a:lnTo>
                    <a:pt x="14499" y="0"/>
                  </a:lnTo>
                  <a:close/>
                  <a:moveTo>
                    <a:pt x="24203" y="0"/>
                  </a:moveTo>
                  <a:lnTo>
                    <a:pt x="24036" y="56"/>
                  </a:lnTo>
                  <a:lnTo>
                    <a:pt x="23757" y="223"/>
                  </a:lnTo>
                  <a:lnTo>
                    <a:pt x="23589" y="502"/>
                  </a:lnTo>
                  <a:lnTo>
                    <a:pt x="23534" y="669"/>
                  </a:lnTo>
                  <a:lnTo>
                    <a:pt x="23534" y="837"/>
                  </a:lnTo>
                  <a:lnTo>
                    <a:pt x="23534" y="1004"/>
                  </a:lnTo>
                  <a:lnTo>
                    <a:pt x="23589" y="1171"/>
                  </a:lnTo>
                  <a:lnTo>
                    <a:pt x="23757" y="1394"/>
                  </a:lnTo>
                  <a:lnTo>
                    <a:pt x="24036" y="1617"/>
                  </a:lnTo>
                  <a:lnTo>
                    <a:pt x="24203" y="1673"/>
                  </a:lnTo>
                  <a:lnTo>
                    <a:pt x="24537" y="1673"/>
                  </a:lnTo>
                  <a:lnTo>
                    <a:pt x="24649" y="1617"/>
                  </a:lnTo>
                  <a:lnTo>
                    <a:pt x="24928" y="1394"/>
                  </a:lnTo>
                  <a:lnTo>
                    <a:pt x="25095" y="1171"/>
                  </a:lnTo>
                  <a:lnTo>
                    <a:pt x="25151" y="1004"/>
                  </a:lnTo>
                  <a:lnTo>
                    <a:pt x="25207" y="837"/>
                  </a:lnTo>
                  <a:lnTo>
                    <a:pt x="25151" y="669"/>
                  </a:lnTo>
                  <a:lnTo>
                    <a:pt x="25095" y="502"/>
                  </a:lnTo>
                  <a:lnTo>
                    <a:pt x="24928" y="223"/>
                  </a:lnTo>
                  <a:lnTo>
                    <a:pt x="24649" y="56"/>
                  </a:lnTo>
                  <a:lnTo>
                    <a:pt x="24537" y="0"/>
                  </a:lnTo>
                  <a:close/>
                  <a:moveTo>
                    <a:pt x="32624" y="0"/>
                  </a:moveTo>
                  <a:lnTo>
                    <a:pt x="32456" y="56"/>
                  </a:lnTo>
                  <a:lnTo>
                    <a:pt x="32178" y="223"/>
                  </a:lnTo>
                  <a:lnTo>
                    <a:pt x="32010" y="502"/>
                  </a:lnTo>
                  <a:lnTo>
                    <a:pt x="31954" y="669"/>
                  </a:lnTo>
                  <a:lnTo>
                    <a:pt x="31954" y="837"/>
                  </a:lnTo>
                  <a:lnTo>
                    <a:pt x="31954" y="1004"/>
                  </a:lnTo>
                  <a:lnTo>
                    <a:pt x="32010" y="1171"/>
                  </a:lnTo>
                  <a:lnTo>
                    <a:pt x="32178" y="1394"/>
                  </a:lnTo>
                  <a:lnTo>
                    <a:pt x="32456" y="1617"/>
                  </a:lnTo>
                  <a:lnTo>
                    <a:pt x="32624" y="1673"/>
                  </a:lnTo>
                  <a:lnTo>
                    <a:pt x="32958" y="1673"/>
                  </a:lnTo>
                  <a:lnTo>
                    <a:pt x="33126" y="1617"/>
                  </a:lnTo>
                  <a:lnTo>
                    <a:pt x="33349" y="1394"/>
                  </a:lnTo>
                  <a:lnTo>
                    <a:pt x="33572" y="1171"/>
                  </a:lnTo>
                  <a:lnTo>
                    <a:pt x="33627" y="1004"/>
                  </a:lnTo>
                  <a:lnTo>
                    <a:pt x="33627" y="837"/>
                  </a:lnTo>
                  <a:lnTo>
                    <a:pt x="33627" y="669"/>
                  </a:lnTo>
                  <a:lnTo>
                    <a:pt x="33572" y="502"/>
                  </a:lnTo>
                  <a:lnTo>
                    <a:pt x="33349" y="223"/>
                  </a:lnTo>
                  <a:lnTo>
                    <a:pt x="33126" y="56"/>
                  </a:lnTo>
                  <a:lnTo>
                    <a:pt x="32958" y="0"/>
                  </a:lnTo>
                  <a:close/>
                  <a:moveTo>
                    <a:pt x="42773" y="0"/>
                  </a:moveTo>
                  <a:lnTo>
                    <a:pt x="42606" y="56"/>
                  </a:lnTo>
                  <a:lnTo>
                    <a:pt x="42383" y="223"/>
                  </a:lnTo>
                  <a:lnTo>
                    <a:pt x="42216" y="502"/>
                  </a:lnTo>
                  <a:lnTo>
                    <a:pt x="42160" y="669"/>
                  </a:lnTo>
                  <a:lnTo>
                    <a:pt x="42104" y="837"/>
                  </a:lnTo>
                  <a:lnTo>
                    <a:pt x="42160" y="1004"/>
                  </a:lnTo>
                  <a:lnTo>
                    <a:pt x="42216" y="1171"/>
                  </a:lnTo>
                  <a:lnTo>
                    <a:pt x="42383" y="1394"/>
                  </a:lnTo>
                  <a:lnTo>
                    <a:pt x="42606" y="1617"/>
                  </a:lnTo>
                  <a:lnTo>
                    <a:pt x="42773" y="1673"/>
                  </a:lnTo>
                  <a:lnTo>
                    <a:pt x="43108" y="1673"/>
                  </a:lnTo>
                  <a:lnTo>
                    <a:pt x="43275" y="1617"/>
                  </a:lnTo>
                  <a:lnTo>
                    <a:pt x="43554" y="1394"/>
                  </a:lnTo>
                  <a:lnTo>
                    <a:pt x="43721" y="1171"/>
                  </a:lnTo>
                  <a:lnTo>
                    <a:pt x="43777" y="1004"/>
                  </a:lnTo>
                  <a:lnTo>
                    <a:pt x="43777" y="837"/>
                  </a:lnTo>
                  <a:lnTo>
                    <a:pt x="43777" y="669"/>
                  </a:lnTo>
                  <a:lnTo>
                    <a:pt x="43721" y="502"/>
                  </a:lnTo>
                  <a:lnTo>
                    <a:pt x="43554" y="223"/>
                  </a:lnTo>
                  <a:lnTo>
                    <a:pt x="43275" y="56"/>
                  </a:lnTo>
                  <a:lnTo>
                    <a:pt x="43108" y="0"/>
                  </a:lnTo>
                  <a:close/>
                  <a:moveTo>
                    <a:pt x="51083" y="0"/>
                  </a:moveTo>
                  <a:lnTo>
                    <a:pt x="50915" y="56"/>
                  </a:lnTo>
                  <a:lnTo>
                    <a:pt x="50636" y="223"/>
                  </a:lnTo>
                  <a:lnTo>
                    <a:pt x="50469" y="502"/>
                  </a:lnTo>
                  <a:lnTo>
                    <a:pt x="50413" y="669"/>
                  </a:lnTo>
                  <a:lnTo>
                    <a:pt x="50413" y="837"/>
                  </a:lnTo>
                  <a:lnTo>
                    <a:pt x="50413" y="1004"/>
                  </a:lnTo>
                  <a:lnTo>
                    <a:pt x="50469" y="1171"/>
                  </a:lnTo>
                  <a:lnTo>
                    <a:pt x="50636" y="1394"/>
                  </a:lnTo>
                  <a:lnTo>
                    <a:pt x="50915" y="1617"/>
                  </a:lnTo>
                  <a:lnTo>
                    <a:pt x="51083" y="1673"/>
                  </a:lnTo>
                  <a:lnTo>
                    <a:pt x="51417" y="1673"/>
                  </a:lnTo>
                  <a:lnTo>
                    <a:pt x="51529" y="1617"/>
                  </a:lnTo>
                  <a:lnTo>
                    <a:pt x="51808" y="1394"/>
                  </a:lnTo>
                  <a:lnTo>
                    <a:pt x="51975" y="1171"/>
                  </a:lnTo>
                  <a:lnTo>
                    <a:pt x="52031" y="1004"/>
                  </a:lnTo>
                  <a:lnTo>
                    <a:pt x="52031" y="837"/>
                  </a:lnTo>
                  <a:lnTo>
                    <a:pt x="52031" y="669"/>
                  </a:lnTo>
                  <a:lnTo>
                    <a:pt x="51975" y="502"/>
                  </a:lnTo>
                  <a:lnTo>
                    <a:pt x="51808" y="223"/>
                  </a:lnTo>
                  <a:lnTo>
                    <a:pt x="51529" y="56"/>
                  </a:lnTo>
                  <a:lnTo>
                    <a:pt x="51417" y="0"/>
                  </a:lnTo>
                  <a:close/>
                  <a:moveTo>
                    <a:pt x="61176" y="0"/>
                  </a:moveTo>
                  <a:lnTo>
                    <a:pt x="61009" y="56"/>
                  </a:lnTo>
                  <a:lnTo>
                    <a:pt x="60730" y="223"/>
                  </a:lnTo>
                  <a:lnTo>
                    <a:pt x="60563" y="502"/>
                  </a:lnTo>
                  <a:lnTo>
                    <a:pt x="60507" y="669"/>
                  </a:lnTo>
                  <a:lnTo>
                    <a:pt x="60507" y="837"/>
                  </a:lnTo>
                  <a:lnTo>
                    <a:pt x="60507" y="1004"/>
                  </a:lnTo>
                  <a:lnTo>
                    <a:pt x="60563" y="1171"/>
                  </a:lnTo>
                  <a:lnTo>
                    <a:pt x="60730" y="1394"/>
                  </a:lnTo>
                  <a:lnTo>
                    <a:pt x="61009" y="1617"/>
                  </a:lnTo>
                  <a:lnTo>
                    <a:pt x="61176" y="1673"/>
                  </a:lnTo>
                  <a:lnTo>
                    <a:pt x="61511" y="1673"/>
                  </a:lnTo>
                  <a:lnTo>
                    <a:pt x="61623" y="1617"/>
                  </a:lnTo>
                  <a:lnTo>
                    <a:pt x="61901" y="1394"/>
                  </a:lnTo>
                  <a:lnTo>
                    <a:pt x="62069" y="1171"/>
                  </a:lnTo>
                  <a:lnTo>
                    <a:pt x="62124" y="1004"/>
                  </a:lnTo>
                  <a:lnTo>
                    <a:pt x="62124" y="837"/>
                  </a:lnTo>
                  <a:lnTo>
                    <a:pt x="62124" y="669"/>
                  </a:lnTo>
                  <a:lnTo>
                    <a:pt x="62069" y="502"/>
                  </a:lnTo>
                  <a:lnTo>
                    <a:pt x="61901" y="223"/>
                  </a:lnTo>
                  <a:lnTo>
                    <a:pt x="61623" y="56"/>
                  </a:lnTo>
                  <a:lnTo>
                    <a:pt x="61511" y="0"/>
                  </a:lnTo>
                  <a:close/>
                  <a:moveTo>
                    <a:pt x="64522" y="0"/>
                  </a:moveTo>
                  <a:lnTo>
                    <a:pt x="64355" y="56"/>
                  </a:lnTo>
                  <a:lnTo>
                    <a:pt x="64076" y="223"/>
                  </a:lnTo>
                  <a:lnTo>
                    <a:pt x="63909" y="502"/>
                  </a:lnTo>
                  <a:lnTo>
                    <a:pt x="63853" y="669"/>
                  </a:lnTo>
                  <a:lnTo>
                    <a:pt x="63853" y="837"/>
                  </a:lnTo>
                  <a:lnTo>
                    <a:pt x="63853" y="1004"/>
                  </a:lnTo>
                  <a:lnTo>
                    <a:pt x="63909" y="1171"/>
                  </a:lnTo>
                  <a:lnTo>
                    <a:pt x="64076" y="1394"/>
                  </a:lnTo>
                  <a:lnTo>
                    <a:pt x="64355" y="1617"/>
                  </a:lnTo>
                  <a:lnTo>
                    <a:pt x="64522" y="1673"/>
                  </a:lnTo>
                  <a:lnTo>
                    <a:pt x="64857" y="1673"/>
                  </a:lnTo>
                  <a:lnTo>
                    <a:pt x="65024" y="1617"/>
                  </a:lnTo>
                  <a:lnTo>
                    <a:pt x="65247" y="1394"/>
                  </a:lnTo>
                  <a:lnTo>
                    <a:pt x="65470" y="1171"/>
                  </a:lnTo>
                  <a:lnTo>
                    <a:pt x="65470" y="1004"/>
                  </a:lnTo>
                  <a:lnTo>
                    <a:pt x="65526" y="837"/>
                  </a:lnTo>
                  <a:lnTo>
                    <a:pt x="65470" y="669"/>
                  </a:lnTo>
                  <a:lnTo>
                    <a:pt x="65470" y="502"/>
                  </a:lnTo>
                  <a:lnTo>
                    <a:pt x="65247" y="223"/>
                  </a:lnTo>
                  <a:lnTo>
                    <a:pt x="65024" y="56"/>
                  </a:lnTo>
                  <a:lnTo>
                    <a:pt x="64857" y="0"/>
                  </a:lnTo>
                  <a:close/>
                  <a:moveTo>
                    <a:pt x="67868" y="0"/>
                  </a:moveTo>
                  <a:lnTo>
                    <a:pt x="67757" y="56"/>
                  </a:lnTo>
                  <a:lnTo>
                    <a:pt x="67478" y="223"/>
                  </a:lnTo>
                  <a:lnTo>
                    <a:pt x="67311" y="502"/>
                  </a:lnTo>
                  <a:lnTo>
                    <a:pt x="67255" y="669"/>
                  </a:lnTo>
                  <a:lnTo>
                    <a:pt x="67199" y="837"/>
                  </a:lnTo>
                  <a:lnTo>
                    <a:pt x="67255" y="1004"/>
                  </a:lnTo>
                  <a:lnTo>
                    <a:pt x="67311" y="1171"/>
                  </a:lnTo>
                  <a:lnTo>
                    <a:pt x="67478" y="1394"/>
                  </a:lnTo>
                  <a:lnTo>
                    <a:pt x="67757" y="1617"/>
                  </a:lnTo>
                  <a:lnTo>
                    <a:pt x="67868" y="1673"/>
                  </a:lnTo>
                  <a:lnTo>
                    <a:pt x="68203" y="1673"/>
                  </a:lnTo>
                  <a:lnTo>
                    <a:pt x="68370" y="1617"/>
                  </a:lnTo>
                  <a:lnTo>
                    <a:pt x="68649" y="1394"/>
                  </a:lnTo>
                  <a:lnTo>
                    <a:pt x="68816" y="1171"/>
                  </a:lnTo>
                  <a:lnTo>
                    <a:pt x="68872" y="1004"/>
                  </a:lnTo>
                  <a:lnTo>
                    <a:pt x="68872" y="837"/>
                  </a:lnTo>
                  <a:lnTo>
                    <a:pt x="68872" y="669"/>
                  </a:lnTo>
                  <a:lnTo>
                    <a:pt x="68816" y="502"/>
                  </a:lnTo>
                  <a:lnTo>
                    <a:pt x="68649" y="223"/>
                  </a:lnTo>
                  <a:lnTo>
                    <a:pt x="68370" y="56"/>
                  </a:lnTo>
                  <a:lnTo>
                    <a:pt x="68203" y="0"/>
                  </a:lnTo>
                  <a:close/>
                  <a:moveTo>
                    <a:pt x="72943" y="0"/>
                  </a:moveTo>
                  <a:lnTo>
                    <a:pt x="72776" y="56"/>
                  </a:lnTo>
                  <a:lnTo>
                    <a:pt x="72553" y="223"/>
                  </a:lnTo>
                  <a:lnTo>
                    <a:pt x="72386" y="502"/>
                  </a:lnTo>
                  <a:lnTo>
                    <a:pt x="72330" y="669"/>
                  </a:lnTo>
                  <a:lnTo>
                    <a:pt x="72274" y="837"/>
                  </a:lnTo>
                  <a:lnTo>
                    <a:pt x="72330" y="1004"/>
                  </a:lnTo>
                  <a:lnTo>
                    <a:pt x="72386" y="1171"/>
                  </a:lnTo>
                  <a:lnTo>
                    <a:pt x="72553" y="1394"/>
                  </a:lnTo>
                  <a:lnTo>
                    <a:pt x="72776" y="1617"/>
                  </a:lnTo>
                  <a:lnTo>
                    <a:pt x="72943" y="1673"/>
                  </a:lnTo>
                  <a:lnTo>
                    <a:pt x="73278" y="1673"/>
                  </a:lnTo>
                  <a:lnTo>
                    <a:pt x="73445" y="1617"/>
                  </a:lnTo>
                  <a:lnTo>
                    <a:pt x="73724" y="1394"/>
                  </a:lnTo>
                  <a:lnTo>
                    <a:pt x="73891" y="1171"/>
                  </a:lnTo>
                  <a:lnTo>
                    <a:pt x="73947" y="1004"/>
                  </a:lnTo>
                  <a:lnTo>
                    <a:pt x="73947" y="837"/>
                  </a:lnTo>
                  <a:lnTo>
                    <a:pt x="73947" y="669"/>
                  </a:lnTo>
                  <a:lnTo>
                    <a:pt x="73891" y="502"/>
                  </a:lnTo>
                  <a:lnTo>
                    <a:pt x="73724" y="223"/>
                  </a:lnTo>
                  <a:lnTo>
                    <a:pt x="73445" y="56"/>
                  </a:lnTo>
                  <a:lnTo>
                    <a:pt x="73278" y="0"/>
                  </a:lnTo>
                  <a:close/>
                  <a:moveTo>
                    <a:pt x="76289" y="0"/>
                  </a:moveTo>
                  <a:lnTo>
                    <a:pt x="76122" y="56"/>
                  </a:lnTo>
                  <a:lnTo>
                    <a:pt x="75899" y="223"/>
                  </a:lnTo>
                  <a:lnTo>
                    <a:pt x="75676" y="502"/>
                  </a:lnTo>
                  <a:lnTo>
                    <a:pt x="75620" y="669"/>
                  </a:lnTo>
                  <a:lnTo>
                    <a:pt x="75620" y="837"/>
                  </a:lnTo>
                  <a:lnTo>
                    <a:pt x="75620" y="1004"/>
                  </a:lnTo>
                  <a:lnTo>
                    <a:pt x="75676" y="1171"/>
                  </a:lnTo>
                  <a:lnTo>
                    <a:pt x="75899" y="1394"/>
                  </a:lnTo>
                  <a:lnTo>
                    <a:pt x="76122" y="1617"/>
                  </a:lnTo>
                  <a:lnTo>
                    <a:pt x="76289" y="1673"/>
                  </a:lnTo>
                  <a:lnTo>
                    <a:pt x="76624" y="1673"/>
                  </a:lnTo>
                  <a:lnTo>
                    <a:pt x="76791" y="1617"/>
                  </a:lnTo>
                  <a:lnTo>
                    <a:pt x="77070" y="1394"/>
                  </a:lnTo>
                  <a:lnTo>
                    <a:pt x="77237" y="1171"/>
                  </a:lnTo>
                  <a:lnTo>
                    <a:pt x="77293" y="1004"/>
                  </a:lnTo>
                  <a:lnTo>
                    <a:pt x="77293" y="837"/>
                  </a:lnTo>
                  <a:lnTo>
                    <a:pt x="77293" y="669"/>
                  </a:lnTo>
                  <a:lnTo>
                    <a:pt x="77237" y="502"/>
                  </a:lnTo>
                  <a:lnTo>
                    <a:pt x="77070" y="223"/>
                  </a:lnTo>
                  <a:lnTo>
                    <a:pt x="76791" y="56"/>
                  </a:lnTo>
                  <a:lnTo>
                    <a:pt x="76624" y="0"/>
                  </a:lnTo>
                  <a:close/>
                  <a:moveTo>
                    <a:pt x="88056" y="0"/>
                  </a:moveTo>
                  <a:lnTo>
                    <a:pt x="87889" y="56"/>
                  </a:lnTo>
                  <a:lnTo>
                    <a:pt x="87610" y="223"/>
                  </a:lnTo>
                  <a:lnTo>
                    <a:pt x="87443" y="502"/>
                  </a:lnTo>
                  <a:lnTo>
                    <a:pt x="87387" y="669"/>
                  </a:lnTo>
                  <a:lnTo>
                    <a:pt x="87387" y="837"/>
                  </a:lnTo>
                  <a:lnTo>
                    <a:pt x="87387" y="1004"/>
                  </a:lnTo>
                  <a:lnTo>
                    <a:pt x="87443" y="1171"/>
                  </a:lnTo>
                  <a:lnTo>
                    <a:pt x="87610" y="1394"/>
                  </a:lnTo>
                  <a:lnTo>
                    <a:pt x="87889" y="1617"/>
                  </a:lnTo>
                  <a:lnTo>
                    <a:pt x="88056" y="1673"/>
                  </a:lnTo>
                  <a:lnTo>
                    <a:pt x="88391" y="1673"/>
                  </a:lnTo>
                  <a:lnTo>
                    <a:pt x="88558" y="1617"/>
                  </a:lnTo>
                  <a:lnTo>
                    <a:pt x="88781" y="1394"/>
                  </a:lnTo>
                  <a:lnTo>
                    <a:pt x="88948" y="1171"/>
                  </a:lnTo>
                  <a:lnTo>
                    <a:pt x="89004" y="1004"/>
                  </a:lnTo>
                  <a:lnTo>
                    <a:pt x="89060" y="837"/>
                  </a:lnTo>
                  <a:lnTo>
                    <a:pt x="89004" y="669"/>
                  </a:lnTo>
                  <a:lnTo>
                    <a:pt x="88948" y="502"/>
                  </a:lnTo>
                  <a:lnTo>
                    <a:pt x="88781" y="223"/>
                  </a:lnTo>
                  <a:lnTo>
                    <a:pt x="88558" y="56"/>
                  </a:lnTo>
                  <a:lnTo>
                    <a:pt x="88391" y="0"/>
                  </a:lnTo>
                  <a:close/>
                  <a:moveTo>
                    <a:pt x="96477" y="0"/>
                  </a:moveTo>
                  <a:lnTo>
                    <a:pt x="96310" y="56"/>
                  </a:lnTo>
                  <a:lnTo>
                    <a:pt x="96087" y="223"/>
                  </a:lnTo>
                  <a:lnTo>
                    <a:pt x="95863" y="502"/>
                  </a:lnTo>
                  <a:lnTo>
                    <a:pt x="95863" y="669"/>
                  </a:lnTo>
                  <a:lnTo>
                    <a:pt x="95808" y="837"/>
                  </a:lnTo>
                  <a:lnTo>
                    <a:pt x="95863" y="1004"/>
                  </a:lnTo>
                  <a:lnTo>
                    <a:pt x="95863" y="1171"/>
                  </a:lnTo>
                  <a:lnTo>
                    <a:pt x="96087" y="1394"/>
                  </a:lnTo>
                  <a:lnTo>
                    <a:pt x="96310" y="1617"/>
                  </a:lnTo>
                  <a:lnTo>
                    <a:pt x="96477" y="1673"/>
                  </a:lnTo>
                  <a:lnTo>
                    <a:pt x="96811" y="1673"/>
                  </a:lnTo>
                  <a:lnTo>
                    <a:pt x="96979" y="1617"/>
                  </a:lnTo>
                  <a:lnTo>
                    <a:pt x="97258" y="1394"/>
                  </a:lnTo>
                  <a:lnTo>
                    <a:pt x="97425" y="1171"/>
                  </a:lnTo>
                  <a:lnTo>
                    <a:pt x="97481" y="1004"/>
                  </a:lnTo>
                  <a:lnTo>
                    <a:pt x="97481" y="837"/>
                  </a:lnTo>
                  <a:lnTo>
                    <a:pt x="97481" y="669"/>
                  </a:lnTo>
                  <a:lnTo>
                    <a:pt x="97425" y="502"/>
                  </a:lnTo>
                  <a:lnTo>
                    <a:pt x="97258" y="223"/>
                  </a:lnTo>
                  <a:lnTo>
                    <a:pt x="96979" y="56"/>
                  </a:lnTo>
                  <a:lnTo>
                    <a:pt x="96811" y="0"/>
                  </a:lnTo>
                  <a:close/>
                  <a:moveTo>
                    <a:pt x="99767" y="0"/>
                  </a:moveTo>
                  <a:lnTo>
                    <a:pt x="99656" y="56"/>
                  </a:lnTo>
                  <a:lnTo>
                    <a:pt x="99377" y="223"/>
                  </a:lnTo>
                  <a:lnTo>
                    <a:pt x="99209" y="502"/>
                  </a:lnTo>
                  <a:lnTo>
                    <a:pt x="99154" y="669"/>
                  </a:lnTo>
                  <a:lnTo>
                    <a:pt x="99154" y="837"/>
                  </a:lnTo>
                  <a:lnTo>
                    <a:pt x="99154" y="1004"/>
                  </a:lnTo>
                  <a:lnTo>
                    <a:pt x="99209" y="1171"/>
                  </a:lnTo>
                  <a:lnTo>
                    <a:pt x="99377" y="1394"/>
                  </a:lnTo>
                  <a:lnTo>
                    <a:pt x="99656" y="1617"/>
                  </a:lnTo>
                  <a:lnTo>
                    <a:pt x="99767" y="1673"/>
                  </a:lnTo>
                  <a:lnTo>
                    <a:pt x="100102" y="1673"/>
                  </a:lnTo>
                  <a:lnTo>
                    <a:pt x="100269" y="1617"/>
                  </a:lnTo>
                  <a:lnTo>
                    <a:pt x="100548" y="1394"/>
                  </a:lnTo>
                  <a:lnTo>
                    <a:pt x="100715" y="1171"/>
                  </a:lnTo>
                  <a:lnTo>
                    <a:pt x="100771" y="1004"/>
                  </a:lnTo>
                  <a:lnTo>
                    <a:pt x="100771" y="837"/>
                  </a:lnTo>
                  <a:lnTo>
                    <a:pt x="100771" y="669"/>
                  </a:lnTo>
                  <a:lnTo>
                    <a:pt x="100715" y="502"/>
                  </a:lnTo>
                  <a:lnTo>
                    <a:pt x="100548" y="223"/>
                  </a:lnTo>
                  <a:lnTo>
                    <a:pt x="100269" y="56"/>
                  </a:lnTo>
                  <a:lnTo>
                    <a:pt x="100102" y="0"/>
                  </a:lnTo>
                  <a:close/>
                  <a:moveTo>
                    <a:pt x="104898" y="0"/>
                  </a:moveTo>
                  <a:lnTo>
                    <a:pt x="104730" y="56"/>
                  </a:lnTo>
                  <a:lnTo>
                    <a:pt x="104452" y="223"/>
                  </a:lnTo>
                  <a:lnTo>
                    <a:pt x="104284" y="502"/>
                  </a:lnTo>
                  <a:lnTo>
                    <a:pt x="104228" y="669"/>
                  </a:lnTo>
                  <a:lnTo>
                    <a:pt x="104228" y="837"/>
                  </a:lnTo>
                  <a:lnTo>
                    <a:pt x="104228" y="1004"/>
                  </a:lnTo>
                  <a:lnTo>
                    <a:pt x="104284" y="1171"/>
                  </a:lnTo>
                  <a:lnTo>
                    <a:pt x="104452" y="1394"/>
                  </a:lnTo>
                  <a:lnTo>
                    <a:pt x="104730" y="1617"/>
                  </a:lnTo>
                  <a:lnTo>
                    <a:pt x="104898" y="1673"/>
                  </a:lnTo>
                  <a:lnTo>
                    <a:pt x="105232" y="1673"/>
                  </a:lnTo>
                  <a:lnTo>
                    <a:pt x="105344" y="1617"/>
                  </a:lnTo>
                  <a:lnTo>
                    <a:pt x="105623" y="1394"/>
                  </a:lnTo>
                  <a:lnTo>
                    <a:pt x="105790" y="1171"/>
                  </a:lnTo>
                  <a:lnTo>
                    <a:pt x="105846" y="1004"/>
                  </a:lnTo>
                  <a:lnTo>
                    <a:pt x="105901" y="837"/>
                  </a:lnTo>
                  <a:lnTo>
                    <a:pt x="105846" y="669"/>
                  </a:lnTo>
                  <a:lnTo>
                    <a:pt x="105790" y="502"/>
                  </a:lnTo>
                  <a:lnTo>
                    <a:pt x="105623" y="223"/>
                  </a:lnTo>
                  <a:lnTo>
                    <a:pt x="105344" y="56"/>
                  </a:lnTo>
                  <a:lnTo>
                    <a:pt x="105232" y="0"/>
                  </a:lnTo>
                  <a:close/>
                  <a:moveTo>
                    <a:pt x="109972" y="0"/>
                  </a:moveTo>
                  <a:lnTo>
                    <a:pt x="109805" y="56"/>
                  </a:lnTo>
                  <a:lnTo>
                    <a:pt x="109526" y="223"/>
                  </a:lnTo>
                  <a:lnTo>
                    <a:pt x="109359" y="502"/>
                  </a:lnTo>
                  <a:lnTo>
                    <a:pt x="109303" y="669"/>
                  </a:lnTo>
                  <a:lnTo>
                    <a:pt x="109303" y="837"/>
                  </a:lnTo>
                  <a:lnTo>
                    <a:pt x="109303" y="1004"/>
                  </a:lnTo>
                  <a:lnTo>
                    <a:pt x="109359" y="1171"/>
                  </a:lnTo>
                  <a:lnTo>
                    <a:pt x="109526" y="1394"/>
                  </a:lnTo>
                  <a:lnTo>
                    <a:pt x="109805" y="1617"/>
                  </a:lnTo>
                  <a:lnTo>
                    <a:pt x="109972" y="1673"/>
                  </a:lnTo>
                  <a:lnTo>
                    <a:pt x="110307" y="1673"/>
                  </a:lnTo>
                  <a:lnTo>
                    <a:pt x="110474" y="1617"/>
                  </a:lnTo>
                  <a:lnTo>
                    <a:pt x="110697" y="1394"/>
                  </a:lnTo>
                  <a:lnTo>
                    <a:pt x="110921" y="1171"/>
                  </a:lnTo>
                  <a:lnTo>
                    <a:pt x="110921" y="1004"/>
                  </a:lnTo>
                  <a:lnTo>
                    <a:pt x="110976" y="837"/>
                  </a:lnTo>
                  <a:lnTo>
                    <a:pt x="110921" y="669"/>
                  </a:lnTo>
                  <a:lnTo>
                    <a:pt x="110921" y="502"/>
                  </a:lnTo>
                  <a:lnTo>
                    <a:pt x="110697" y="223"/>
                  </a:lnTo>
                  <a:lnTo>
                    <a:pt x="110474" y="56"/>
                  </a:lnTo>
                  <a:lnTo>
                    <a:pt x="110307" y="0"/>
                  </a:lnTo>
                  <a:close/>
                  <a:moveTo>
                    <a:pt x="120011" y="0"/>
                  </a:moveTo>
                  <a:lnTo>
                    <a:pt x="119843" y="56"/>
                  </a:lnTo>
                  <a:lnTo>
                    <a:pt x="119564" y="223"/>
                  </a:lnTo>
                  <a:lnTo>
                    <a:pt x="119397" y="502"/>
                  </a:lnTo>
                  <a:lnTo>
                    <a:pt x="119341" y="669"/>
                  </a:lnTo>
                  <a:lnTo>
                    <a:pt x="119341" y="837"/>
                  </a:lnTo>
                  <a:lnTo>
                    <a:pt x="119341" y="1004"/>
                  </a:lnTo>
                  <a:lnTo>
                    <a:pt x="119397" y="1171"/>
                  </a:lnTo>
                  <a:lnTo>
                    <a:pt x="119564" y="1394"/>
                  </a:lnTo>
                  <a:lnTo>
                    <a:pt x="119843" y="1617"/>
                  </a:lnTo>
                  <a:lnTo>
                    <a:pt x="120011" y="1673"/>
                  </a:lnTo>
                  <a:lnTo>
                    <a:pt x="120345" y="1673"/>
                  </a:lnTo>
                  <a:lnTo>
                    <a:pt x="120512" y="1617"/>
                  </a:lnTo>
                  <a:lnTo>
                    <a:pt x="120736" y="1394"/>
                  </a:lnTo>
                  <a:lnTo>
                    <a:pt x="120959" y="1171"/>
                  </a:lnTo>
                  <a:lnTo>
                    <a:pt x="120959" y="1004"/>
                  </a:lnTo>
                  <a:lnTo>
                    <a:pt x="121014" y="837"/>
                  </a:lnTo>
                  <a:lnTo>
                    <a:pt x="120959" y="669"/>
                  </a:lnTo>
                  <a:lnTo>
                    <a:pt x="120959" y="502"/>
                  </a:lnTo>
                  <a:lnTo>
                    <a:pt x="120736" y="223"/>
                  </a:lnTo>
                  <a:lnTo>
                    <a:pt x="120512" y="56"/>
                  </a:lnTo>
                  <a:lnTo>
                    <a:pt x="120345" y="0"/>
                  </a:lnTo>
                  <a:close/>
                  <a:moveTo>
                    <a:pt x="128431" y="0"/>
                  </a:moveTo>
                  <a:lnTo>
                    <a:pt x="128264" y="56"/>
                  </a:lnTo>
                  <a:lnTo>
                    <a:pt x="128041" y="223"/>
                  </a:lnTo>
                  <a:lnTo>
                    <a:pt x="127818" y="502"/>
                  </a:lnTo>
                  <a:lnTo>
                    <a:pt x="127818" y="669"/>
                  </a:lnTo>
                  <a:lnTo>
                    <a:pt x="127762" y="837"/>
                  </a:lnTo>
                  <a:lnTo>
                    <a:pt x="127818" y="1004"/>
                  </a:lnTo>
                  <a:lnTo>
                    <a:pt x="127818" y="1171"/>
                  </a:lnTo>
                  <a:lnTo>
                    <a:pt x="128041" y="1394"/>
                  </a:lnTo>
                  <a:lnTo>
                    <a:pt x="128264" y="1617"/>
                  </a:lnTo>
                  <a:lnTo>
                    <a:pt x="128431" y="1673"/>
                  </a:lnTo>
                  <a:lnTo>
                    <a:pt x="128766" y="1673"/>
                  </a:lnTo>
                  <a:lnTo>
                    <a:pt x="128933" y="1617"/>
                  </a:lnTo>
                  <a:lnTo>
                    <a:pt x="129212" y="1394"/>
                  </a:lnTo>
                  <a:lnTo>
                    <a:pt x="129379" y="1171"/>
                  </a:lnTo>
                  <a:lnTo>
                    <a:pt x="129435" y="1004"/>
                  </a:lnTo>
                  <a:lnTo>
                    <a:pt x="129435" y="837"/>
                  </a:lnTo>
                  <a:lnTo>
                    <a:pt x="129435" y="669"/>
                  </a:lnTo>
                  <a:lnTo>
                    <a:pt x="129379" y="502"/>
                  </a:lnTo>
                  <a:lnTo>
                    <a:pt x="129212" y="223"/>
                  </a:lnTo>
                  <a:lnTo>
                    <a:pt x="128933" y="56"/>
                  </a:lnTo>
                  <a:lnTo>
                    <a:pt x="128766" y="0"/>
                  </a:lnTo>
                  <a:close/>
                  <a:moveTo>
                    <a:pt x="138581" y="0"/>
                  </a:moveTo>
                  <a:lnTo>
                    <a:pt x="138469" y="56"/>
                  </a:lnTo>
                  <a:lnTo>
                    <a:pt x="138191" y="223"/>
                  </a:lnTo>
                  <a:lnTo>
                    <a:pt x="138023" y="502"/>
                  </a:lnTo>
                  <a:lnTo>
                    <a:pt x="137968" y="669"/>
                  </a:lnTo>
                  <a:lnTo>
                    <a:pt x="137968" y="837"/>
                  </a:lnTo>
                  <a:lnTo>
                    <a:pt x="137968" y="1004"/>
                  </a:lnTo>
                  <a:lnTo>
                    <a:pt x="138023" y="1171"/>
                  </a:lnTo>
                  <a:lnTo>
                    <a:pt x="138191" y="1394"/>
                  </a:lnTo>
                  <a:lnTo>
                    <a:pt x="138469" y="1617"/>
                  </a:lnTo>
                  <a:lnTo>
                    <a:pt x="138581" y="1673"/>
                  </a:lnTo>
                  <a:lnTo>
                    <a:pt x="138916" y="1673"/>
                  </a:lnTo>
                  <a:lnTo>
                    <a:pt x="139083" y="1617"/>
                  </a:lnTo>
                  <a:lnTo>
                    <a:pt x="139362" y="1394"/>
                  </a:lnTo>
                  <a:lnTo>
                    <a:pt x="139529" y="1171"/>
                  </a:lnTo>
                  <a:lnTo>
                    <a:pt x="139585" y="1004"/>
                  </a:lnTo>
                  <a:lnTo>
                    <a:pt x="139585" y="837"/>
                  </a:lnTo>
                  <a:lnTo>
                    <a:pt x="139585" y="669"/>
                  </a:lnTo>
                  <a:lnTo>
                    <a:pt x="139529" y="502"/>
                  </a:lnTo>
                  <a:lnTo>
                    <a:pt x="139362" y="223"/>
                  </a:lnTo>
                  <a:lnTo>
                    <a:pt x="139083" y="56"/>
                  </a:lnTo>
                  <a:lnTo>
                    <a:pt x="138916" y="0"/>
                  </a:lnTo>
                  <a:close/>
                  <a:moveTo>
                    <a:pt x="146834" y="0"/>
                  </a:moveTo>
                  <a:lnTo>
                    <a:pt x="146723" y="56"/>
                  </a:lnTo>
                  <a:lnTo>
                    <a:pt x="146444" y="223"/>
                  </a:lnTo>
                  <a:lnTo>
                    <a:pt x="146277" y="502"/>
                  </a:lnTo>
                  <a:lnTo>
                    <a:pt x="146221" y="669"/>
                  </a:lnTo>
                  <a:lnTo>
                    <a:pt x="146221" y="837"/>
                  </a:lnTo>
                  <a:lnTo>
                    <a:pt x="146221" y="1004"/>
                  </a:lnTo>
                  <a:lnTo>
                    <a:pt x="146277" y="1171"/>
                  </a:lnTo>
                  <a:lnTo>
                    <a:pt x="146444" y="1394"/>
                  </a:lnTo>
                  <a:lnTo>
                    <a:pt x="146723" y="1617"/>
                  </a:lnTo>
                  <a:lnTo>
                    <a:pt x="146834" y="1673"/>
                  </a:lnTo>
                  <a:lnTo>
                    <a:pt x="147169" y="1673"/>
                  </a:lnTo>
                  <a:lnTo>
                    <a:pt x="147336" y="1617"/>
                  </a:lnTo>
                  <a:lnTo>
                    <a:pt x="147615" y="1394"/>
                  </a:lnTo>
                  <a:lnTo>
                    <a:pt x="147783" y="1171"/>
                  </a:lnTo>
                  <a:lnTo>
                    <a:pt x="147838" y="1004"/>
                  </a:lnTo>
                  <a:lnTo>
                    <a:pt x="147838" y="837"/>
                  </a:lnTo>
                  <a:lnTo>
                    <a:pt x="147838" y="669"/>
                  </a:lnTo>
                  <a:lnTo>
                    <a:pt x="147783" y="502"/>
                  </a:lnTo>
                  <a:lnTo>
                    <a:pt x="147615" y="223"/>
                  </a:lnTo>
                  <a:lnTo>
                    <a:pt x="147336" y="56"/>
                  </a:lnTo>
                  <a:lnTo>
                    <a:pt x="147169" y="0"/>
                  </a:lnTo>
                  <a:close/>
                  <a:moveTo>
                    <a:pt x="156928" y="0"/>
                  </a:moveTo>
                  <a:lnTo>
                    <a:pt x="156817" y="56"/>
                  </a:lnTo>
                  <a:lnTo>
                    <a:pt x="156538" y="223"/>
                  </a:lnTo>
                  <a:lnTo>
                    <a:pt x="156371" y="502"/>
                  </a:lnTo>
                  <a:lnTo>
                    <a:pt x="156315" y="669"/>
                  </a:lnTo>
                  <a:lnTo>
                    <a:pt x="156315" y="837"/>
                  </a:lnTo>
                  <a:lnTo>
                    <a:pt x="156315" y="1004"/>
                  </a:lnTo>
                  <a:lnTo>
                    <a:pt x="156371" y="1171"/>
                  </a:lnTo>
                  <a:lnTo>
                    <a:pt x="156538" y="1394"/>
                  </a:lnTo>
                  <a:lnTo>
                    <a:pt x="156817" y="1617"/>
                  </a:lnTo>
                  <a:lnTo>
                    <a:pt x="156928" y="1673"/>
                  </a:lnTo>
                  <a:lnTo>
                    <a:pt x="157263" y="1673"/>
                  </a:lnTo>
                  <a:lnTo>
                    <a:pt x="157430" y="1617"/>
                  </a:lnTo>
                  <a:lnTo>
                    <a:pt x="157709" y="1394"/>
                  </a:lnTo>
                  <a:lnTo>
                    <a:pt x="157876" y="1171"/>
                  </a:lnTo>
                  <a:lnTo>
                    <a:pt x="157932" y="1004"/>
                  </a:lnTo>
                  <a:lnTo>
                    <a:pt x="157932" y="837"/>
                  </a:lnTo>
                  <a:lnTo>
                    <a:pt x="157932" y="669"/>
                  </a:lnTo>
                  <a:lnTo>
                    <a:pt x="157876" y="502"/>
                  </a:lnTo>
                  <a:lnTo>
                    <a:pt x="157709" y="223"/>
                  </a:lnTo>
                  <a:lnTo>
                    <a:pt x="157430" y="56"/>
                  </a:lnTo>
                  <a:lnTo>
                    <a:pt x="157263" y="0"/>
                  </a:lnTo>
                  <a:close/>
                  <a:moveTo>
                    <a:pt x="160330" y="0"/>
                  </a:moveTo>
                  <a:lnTo>
                    <a:pt x="160163" y="56"/>
                  </a:lnTo>
                  <a:lnTo>
                    <a:pt x="159884" y="223"/>
                  </a:lnTo>
                  <a:lnTo>
                    <a:pt x="159717" y="502"/>
                  </a:lnTo>
                  <a:lnTo>
                    <a:pt x="159661" y="669"/>
                  </a:lnTo>
                  <a:lnTo>
                    <a:pt x="159661" y="837"/>
                  </a:lnTo>
                  <a:lnTo>
                    <a:pt x="159661" y="1004"/>
                  </a:lnTo>
                  <a:lnTo>
                    <a:pt x="159717" y="1171"/>
                  </a:lnTo>
                  <a:lnTo>
                    <a:pt x="159884" y="1394"/>
                  </a:lnTo>
                  <a:lnTo>
                    <a:pt x="160163" y="1617"/>
                  </a:lnTo>
                  <a:lnTo>
                    <a:pt x="160330" y="1673"/>
                  </a:lnTo>
                  <a:lnTo>
                    <a:pt x="160665" y="1673"/>
                  </a:lnTo>
                  <a:lnTo>
                    <a:pt x="160832" y="1617"/>
                  </a:lnTo>
                  <a:lnTo>
                    <a:pt x="161055" y="1394"/>
                  </a:lnTo>
                  <a:lnTo>
                    <a:pt x="161222" y="1171"/>
                  </a:lnTo>
                  <a:lnTo>
                    <a:pt x="161278" y="1004"/>
                  </a:lnTo>
                  <a:lnTo>
                    <a:pt x="161334" y="837"/>
                  </a:lnTo>
                  <a:lnTo>
                    <a:pt x="161278" y="669"/>
                  </a:lnTo>
                  <a:lnTo>
                    <a:pt x="161222" y="502"/>
                  </a:lnTo>
                  <a:lnTo>
                    <a:pt x="161055" y="223"/>
                  </a:lnTo>
                  <a:lnTo>
                    <a:pt x="160832" y="56"/>
                  </a:lnTo>
                  <a:lnTo>
                    <a:pt x="160665" y="0"/>
                  </a:lnTo>
                  <a:close/>
                  <a:moveTo>
                    <a:pt x="163676" y="0"/>
                  </a:moveTo>
                  <a:lnTo>
                    <a:pt x="163509" y="56"/>
                  </a:lnTo>
                  <a:lnTo>
                    <a:pt x="163286" y="223"/>
                  </a:lnTo>
                  <a:lnTo>
                    <a:pt x="163063" y="502"/>
                  </a:lnTo>
                  <a:lnTo>
                    <a:pt x="163063" y="669"/>
                  </a:lnTo>
                  <a:lnTo>
                    <a:pt x="163007" y="837"/>
                  </a:lnTo>
                  <a:lnTo>
                    <a:pt x="163063" y="1004"/>
                  </a:lnTo>
                  <a:lnTo>
                    <a:pt x="163063" y="1171"/>
                  </a:lnTo>
                  <a:lnTo>
                    <a:pt x="163286" y="1394"/>
                  </a:lnTo>
                  <a:lnTo>
                    <a:pt x="163509" y="1617"/>
                  </a:lnTo>
                  <a:lnTo>
                    <a:pt x="163676" y="1673"/>
                  </a:lnTo>
                  <a:lnTo>
                    <a:pt x="164011" y="1673"/>
                  </a:lnTo>
                  <a:lnTo>
                    <a:pt x="164178" y="1617"/>
                  </a:lnTo>
                  <a:lnTo>
                    <a:pt x="164457" y="1394"/>
                  </a:lnTo>
                  <a:lnTo>
                    <a:pt x="164624" y="1171"/>
                  </a:lnTo>
                  <a:lnTo>
                    <a:pt x="164680" y="1004"/>
                  </a:lnTo>
                  <a:lnTo>
                    <a:pt x="164680" y="837"/>
                  </a:lnTo>
                  <a:lnTo>
                    <a:pt x="164680" y="669"/>
                  </a:lnTo>
                  <a:lnTo>
                    <a:pt x="164624" y="502"/>
                  </a:lnTo>
                  <a:lnTo>
                    <a:pt x="164457" y="223"/>
                  </a:lnTo>
                  <a:lnTo>
                    <a:pt x="164178" y="56"/>
                  </a:lnTo>
                  <a:lnTo>
                    <a:pt x="164011" y="0"/>
                  </a:lnTo>
                  <a:close/>
                  <a:moveTo>
                    <a:pt x="168751" y="0"/>
                  </a:moveTo>
                  <a:lnTo>
                    <a:pt x="168584" y="56"/>
                  </a:lnTo>
                  <a:lnTo>
                    <a:pt x="168361" y="223"/>
                  </a:lnTo>
                  <a:lnTo>
                    <a:pt x="168137" y="502"/>
                  </a:lnTo>
                  <a:lnTo>
                    <a:pt x="168137" y="669"/>
                  </a:lnTo>
                  <a:lnTo>
                    <a:pt x="168082" y="837"/>
                  </a:lnTo>
                  <a:lnTo>
                    <a:pt x="168137" y="1004"/>
                  </a:lnTo>
                  <a:lnTo>
                    <a:pt x="168137" y="1171"/>
                  </a:lnTo>
                  <a:lnTo>
                    <a:pt x="168361" y="1394"/>
                  </a:lnTo>
                  <a:lnTo>
                    <a:pt x="168584" y="1617"/>
                  </a:lnTo>
                  <a:lnTo>
                    <a:pt x="168751" y="1673"/>
                  </a:lnTo>
                  <a:lnTo>
                    <a:pt x="169085" y="1673"/>
                  </a:lnTo>
                  <a:lnTo>
                    <a:pt x="169253" y="1617"/>
                  </a:lnTo>
                  <a:lnTo>
                    <a:pt x="169532" y="1394"/>
                  </a:lnTo>
                  <a:lnTo>
                    <a:pt x="169699" y="1171"/>
                  </a:lnTo>
                  <a:lnTo>
                    <a:pt x="169755" y="1004"/>
                  </a:lnTo>
                  <a:lnTo>
                    <a:pt x="169755" y="837"/>
                  </a:lnTo>
                  <a:lnTo>
                    <a:pt x="169755" y="669"/>
                  </a:lnTo>
                  <a:lnTo>
                    <a:pt x="169699" y="502"/>
                  </a:lnTo>
                  <a:lnTo>
                    <a:pt x="169532" y="223"/>
                  </a:lnTo>
                  <a:lnTo>
                    <a:pt x="169253" y="56"/>
                  </a:lnTo>
                  <a:lnTo>
                    <a:pt x="169085" y="0"/>
                  </a:lnTo>
                  <a:close/>
                  <a:moveTo>
                    <a:pt x="172097" y="0"/>
                  </a:moveTo>
                  <a:lnTo>
                    <a:pt x="171930" y="56"/>
                  </a:lnTo>
                  <a:lnTo>
                    <a:pt x="171651" y="223"/>
                  </a:lnTo>
                  <a:lnTo>
                    <a:pt x="171483" y="502"/>
                  </a:lnTo>
                  <a:lnTo>
                    <a:pt x="171428" y="669"/>
                  </a:lnTo>
                  <a:lnTo>
                    <a:pt x="171428" y="837"/>
                  </a:lnTo>
                  <a:lnTo>
                    <a:pt x="171428" y="1004"/>
                  </a:lnTo>
                  <a:lnTo>
                    <a:pt x="171483" y="1171"/>
                  </a:lnTo>
                  <a:lnTo>
                    <a:pt x="171651" y="1394"/>
                  </a:lnTo>
                  <a:lnTo>
                    <a:pt x="171930" y="1617"/>
                  </a:lnTo>
                  <a:lnTo>
                    <a:pt x="172097" y="1673"/>
                  </a:lnTo>
                  <a:lnTo>
                    <a:pt x="172432" y="1673"/>
                  </a:lnTo>
                  <a:lnTo>
                    <a:pt x="172599" y="1617"/>
                  </a:lnTo>
                  <a:lnTo>
                    <a:pt x="172822" y="1394"/>
                  </a:lnTo>
                  <a:lnTo>
                    <a:pt x="173045" y="1171"/>
                  </a:lnTo>
                  <a:lnTo>
                    <a:pt x="173045" y="1004"/>
                  </a:lnTo>
                  <a:lnTo>
                    <a:pt x="173101" y="837"/>
                  </a:lnTo>
                  <a:lnTo>
                    <a:pt x="173045" y="669"/>
                  </a:lnTo>
                  <a:lnTo>
                    <a:pt x="173045" y="502"/>
                  </a:lnTo>
                  <a:lnTo>
                    <a:pt x="172822" y="223"/>
                  </a:lnTo>
                  <a:lnTo>
                    <a:pt x="172599" y="56"/>
                  </a:lnTo>
                  <a:lnTo>
                    <a:pt x="172432" y="0"/>
                  </a:lnTo>
                  <a:close/>
                  <a:moveTo>
                    <a:pt x="183864" y="0"/>
                  </a:moveTo>
                  <a:lnTo>
                    <a:pt x="183696" y="56"/>
                  </a:lnTo>
                  <a:lnTo>
                    <a:pt x="183418" y="223"/>
                  </a:lnTo>
                  <a:lnTo>
                    <a:pt x="183250" y="502"/>
                  </a:lnTo>
                  <a:lnTo>
                    <a:pt x="183195" y="669"/>
                  </a:lnTo>
                  <a:lnTo>
                    <a:pt x="183195" y="837"/>
                  </a:lnTo>
                  <a:lnTo>
                    <a:pt x="183195" y="1004"/>
                  </a:lnTo>
                  <a:lnTo>
                    <a:pt x="183250" y="1171"/>
                  </a:lnTo>
                  <a:lnTo>
                    <a:pt x="183418" y="1394"/>
                  </a:lnTo>
                  <a:lnTo>
                    <a:pt x="183696" y="1617"/>
                  </a:lnTo>
                  <a:lnTo>
                    <a:pt x="183864" y="1673"/>
                  </a:lnTo>
                  <a:lnTo>
                    <a:pt x="184198" y="1673"/>
                  </a:lnTo>
                  <a:lnTo>
                    <a:pt x="184310" y="1617"/>
                  </a:lnTo>
                  <a:lnTo>
                    <a:pt x="184589" y="1394"/>
                  </a:lnTo>
                  <a:lnTo>
                    <a:pt x="184756" y="1171"/>
                  </a:lnTo>
                  <a:lnTo>
                    <a:pt x="184812" y="1004"/>
                  </a:lnTo>
                  <a:lnTo>
                    <a:pt x="184812" y="837"/>
                  </a:lnTo>
                  <a:lnTo>
                    <a:pt x="184812" y="669"/>
                  </a:lnTo>
                  <a:lnTo>
                    <a:pt x="184756" y="502"/>
                  </a:lnTo>
                  <a:lnTo>
                    <a:pt x="184589" y="223"/>
                  </a:lnTo>
                  <a:lnTo>
                    <a:pt x="184310" y="56"/>
                  </a:lnTo>
                  <a:lnTo>
                    <a:pt x="184198" y="0"/>
                  </a:lnTo>
                  <a:close/>
                  <a:moveTo>
                    <a:pt x="192285" y="0"/>
                  </a:moveTo>
                  <a:lnTo>
                    <a:pt x="192117" y="56"/>
                  </a:lnTo>
                  <a:lnTo>
                    <a:pt x="191838" y="223"/>
                  </a:lnTo>
                  <a:lnTo>
                    <a:pt x="191671" y="502"/>
                  </a:lnTo>
                  <a:lnTo>
                    <a:pt x="191615" y="669"/>
                  </a:lnTo>
                  <a:lnTo>
                    <a:pt x="191615" y="837"/>
                  </a:lnTo>
                  <a:lnTo>
                    <a:pt x="191615" y="1004"/>
                  </a:lnTo>
                  <a:lnTo>
                    <a:pt x="191671" y="1171"/>
                  </a:lnTo>
                  <a:lnTo>
                    <a:pt x="191838" y="1394"/>
                  </a:lnTo>
                  <a:lnTo>
                    <a:pt x="192117" y="1617"/>
                  </a:lnTo>
                  <a:lnTo>
                    <a:pt x="192285" y="1673"/>
                  </a:lnTo>
                  <a:lnTo>
                    <a:pt x="192619" y="1673"/>
                  </a:lnTo>
                  <a:lnTo>
                    <a:pt x="192786" y="1617"/>
                  </a:lnTo>
                  <a:lnTo>
                    <a:pt x="193010" y="1394"/>
                  </a:lnTo>
                  <a:lnTo>
                    <a:pt x="193233" y="1171"/>
                  </a:lnTo>
                  <a:lnTo>
                    <a:pt x="193233" y="1004"/>
                  </a:lnTo>
                  <a:lnTo>
                    <a:pt x="193288" y="837"/>
                  </a:lnTo>
                  <a:lnTo>
                    <a:pt x="193233" y="669"/>
                  </a:lnTo>
                  <a:lnTo>
                    <a:pt x="193233" y="502"/>
                  </a:lnTo>
                  <a:lnTo>
                    <a:pt x="193010" y="223"/>
                  </a:lnTo>
                  <a:lnTo>
                    <a:pt x="192786" y="56"/>
                  </a:lnTo>
                  <a:lnTo>
                    <a:pt x="192619" y="0"/>
                  </a:lnTo>
                  <a:close/>
                  <a:moveTo>
                    <a:pt x="195575" y="0"/>
                  </a:moveTo>
                  <a:lnTo>
                    <a:pt x="195463" y="56"/>
                  </a:lnTo>
                  <a:lnTo>
                    <a:pt x="195184" y="223"/>
                  </a:lnTo>
                  <a:lnTo>
                    <a:pt x="195017" y="502"/>
                  </a:lnTo>
                  <a:lnTo>
                    <a:pt x="194961" y="669"/>
                  </a:lnTo>
                  <a:lnTo>
                    <a:pt x="194906" y="837"/>
                  </a:lnTo>
                  <a:lnTo>
                    <a:pt x="194961" y="1004"/>
                  </a:lnTo>
                  <a:lnTo>
                    <a:pt x="195017" y="1171"/>
                  </a:lnTo>
                  <a:lnTo>
                    <a:pt x="195184" y="1394"/>
                  </a:lnTo>
                  <a:lnTo>
                    <a:pt x="195463" y="1617"/>
                  </a:lnTo>
                  <a:lnTo>
                    <a:pt x="195575" y="1673"/>
                  </a:lnTo>
                  <a:lnTo>
                    <a:pt x="195909" y="1673"/>
                  </a:lnTo>
                  <a:lnTo>
                    <a:pt x="196077" y="1617"/>
                  </a:lnTo>
                  <a:lnTo>
                    <a:pt x="196356" y="1394"/>
                  </a:lnTo>
                  <a:lnTo>
                    <a:pt x="196523" y="1171"/>
                  </a:lnTo>
                  <a:lnTo>
                    <a:pt x="196579" y="1004"/>
                  </a:lnTo>
                  <a:lnTo>
                    <a:pt x="196579" y="837"/>
                  </a:lnTo>
                  <a:lnTo>
                    <a:pt x="196579" y="669"/>
                  </a:lnTo>
                  <a:lnTo>
                    <a:pt x="196523" y="502"/>
                  </a:lnTo>
                  <a:lnTo>
                    <a:pt x="196356" y="223"/>
                  </a:lnTo>
                  <a:lnTo>
                    <a:pt x="196077" y="56"/>
                  </a:lnTo>
                  <a:lnTo>
                    <a:pt x="195909" y="0"/>
                  </a:lnTo>
                  <a:close/>
                  <a:moveTo>
                    <a:pt x="200705" y="0"/>
                  </a:moveTo>
                  <a:lnTo>
                    <a:pt x="200538" y="56"/>
                  </a:lnTo>
                  <a:lnTo>
                    <a:pt x="200259" y="223"/>
                  </a:lnTo>
                  <a:lnTo>
                    <a:pt x="200092" y="502"/>
                  </a:lnTo>
                  <a:lnTo>
                    <a:pt x="200036" y="669"/>
                  </a:lnTo>
                  <a:lnTo>
                    <a:pt x="200036" y="837"/>
                  </a:lnTo>
                  <a:lnTo>
                    <a:pt x="200036" y="1004"/>
                  </a:lnTo>
                  <a:lnTo>
                    <a:pt x="200092" y="1171"/>
                  </a:lnTo>
                  <a:lnTo>
                    <a:pt x="200259" y="1394"/>
                  </a:lnTo>
                  <a:lnTo>
                    <a:pt x="200538" y="1617"/>
                  </a:lnTo>
                  <a:lnTo>
                    <a:pt x="200705" y="1673"/>
                  </a:lnTo>
                  <a:lnTo>
                    <a:pt x="201040" y="1673"/>
                  </a:lnTo>
                  <a:lnTo>
                    <a:pt x="201152" y="1617"/>
                  </a:lnTo>
                  <a:lnTo>
                    <a:pt x="201430" y="1394"/>
                  </a:lnTo>
                  <a:lnTo>
                    <a:pt x="201598" y="1171"/>
                  </a:lnTo>
                  <a:lnTo>
                    <a:pt x="201653" y="1004"/>
                  </a:lnTo>
                  <a:lnTo>
                    <a:pt x="201653" y="837"/>
                  </a:lnTo>
                  <a:lnTo>
                    <a:pt x="201653" y="669"/>
                  </a:lnTo>
                  <a:lnTo>
                    <a:pt x="201598" y="502"/>
                  </a:lnTo>
                  <a:lnTo>
                    <a:pt x="201430" y="223"/>
                  </a:lnTo>
                  <a:lnTo>
                    <a:pt x="201152" y="56"/>
                  </a:lnTo>
                  <a:lnTo>
                    <a:pt x="201040" y="0"/>
                  </a:lnTo>
                  <a:close/>
                  <a:moveTo>
                    <a:pt x="205780" y="0"/>
                  </a:moveTo>
                  <a:lnTo>
                    <a:pt x="205613" y="56"/>
                  </a:lnTo>
                  <a:lnTo>
                    <a:pt x="205334" y="223"/>
                  </a:lnTo>
                  <a:lnTo>
                    <a:pt x="205167" y="502"/>
                  </a:lnTo>
                  <a:lnTo>
                    <a:pt x="205111" y="669"/>
                  </a:lnTo>
                  <a:lnTo>
                    <a:pt x="205111" y="837"/>
                  </a:lnTo>
                  <a:lnTo>
                    <a:pt x="205111" y="1004"/>
                  </a:lnTo>
                  <a:lnTo>
                    <a:pt x="205167" y="1171"/>
                  </a:lnTo>
                  <a:lnTo>
                    <a:pt x="205334" y="1394"/>
                  </a:lnTo>
                  <a:lnTo>
                    <a:pt x="205613" y="1617"/>
                  </a:lnTo>
                  <a:lnTo>
                    <a:pt x="205780" y="1673"/>
                  </a:lnTo>
                  <a:lnTo>
                    <a:pt x="206115" y="1673"/>
                  </a:lnTo>
                  <a:lnTo>
                    <a:pt x="206226" y="1617"/>
                  </a:lnTo>
                  <a:lnTo>
                    <a:pt x="206505" y="1394"/>
                  </a:lnTo>
                  <a:lnTo>
                    <a:pt x="206672" y="1171"/>
                  </a:lnTo>
                  <a:lnTo>
                    <a:pt x="206728" y="1004"/>
                  </a:lnTo>
                  <a:lnTo>
                    <a:pt x="206784" y="837"/>
                  </a:lnTo>
                  <a:lnTo>
                    <a:pt x="206728" y="669"/>
                  </a:lnTo>
                  <a:lnTo>
                    <a:pt x="206672" y="502"/>
                  </a:lnTo>
                  <a:lnTo>
                    <a:pt x="206505" y="223"/>
                  </a:lnTo>
                  <a:lnTo>
                    <a:pt x="206226" y="56"/>
                  </a:lnTo>
                  <a:lnTo>
                    <a:pt x="206115" y="0"/>
                  </a:lnTo>
                  <a:close/>
                  <a:moveTo>
                    <a:pt x="215818" y="0"/>
                  </a:moveTo>
                  <a:lnTo>
                    <a:pt x="215651" y="56"/>
                  </a:lnTo>
                  <a:lnTo>
                    <a:pt x="215372" y="223"/>
                  </a:lnTo>
                  <a:lnTo>
                    <a:pt x="215205" y="502"/>
                  </a:lnTo>
                  <a:lnTo>
                    <a:pt x="215149" y="669"/>
                  </a:lnTo>
                  <a:lnTo>
                    <a:pt x="215149" y="837"/>
                  </a:lnTo>
                  <a:lnTo>
                    <a:pt x="215149" y="1004"/>
                  </a:lnTo>
                  <a:lnTo>
                    <a:pt x="215205" y="1171"/>
                  </a:lnTo>
                  <a:lnTo>
                    <a:pt x="215372" y="1394"/>
                  </a:lnTo>
                  <a:lnTo>
                    <a:pt x="215651" y="1617"/>
                  </a:lnTo>
                  <a:lnTo>
                    <a:pt x="215818" y="1673"/>
                  </a:lnTo>
                  <a:lnTo>
                    <a:pt x="216153" y="1673"/>
                  </a:lnTo>
                  <a:lnTo>
                    <a:pt x="216264" y="1617"/>
                  </a:lnTo>
                  <a:lnTo>
                    <a:pt x="216543" y="1394"/>
                  </a:lnTo>
                  <a:lnTo>
                    <a:pt x="216710" y="1171"/>
                  </a:lnTo>
                  <a:lnTo>
                    <a:pt x="216766" y="1004"/>
                  </a:lnTo>
                  <a:lnTo>
                    <a:pt x="216822" y="837"/>
                  </a:lnTo>
                  <a:lnTo>
                    <a:pt x="216766" y="669"/>
                  </a:lnTo>
                  <a:lnTo>
                    <a:pt x="216710" y="502"/>
                  </a:lnTo>
                  <a:lnTo>
                    <a:pt x="216543" y="223"/>
                  </a:lnTo>
                  <a:lnTo>
                    <a:pt x="216264" y="56"/>
                  </a:lnTo>
                  <a:lnTo>
                    <a:pt x="216153" y="0"/>
                  </a:lnTo>
                  <a:close/>
                  <a:moveTo>
                    <a:pt x="224239" y="0"/>
                  </a:moveTo>
                  <a:lnTo>
                    <a:pt x="224072" y="56"/>
                  </a:lnTo>
                  <a:lnTo>
                    <a:pt x="223849" y="223"/>
                  </a:lnTo>
                  <a:lnTo>
                    <a:pt x="223626" y="502"/>
                  </a:lnTo>
                  <a:lnTo>
                    <a:pt x="223570" y="669"/>
                  </a:lnTo>
                  <a:lnTo>
                    <a:pt x="223570" y="837"/>
                  </a:lnTo>
                  <a:lnTo>
                    <a:pt x="223570" y="1004"/>
                  </a:lnTo>
                  <a:lnTo>
                    <a:pt x="223626" y="1171"/>
                  </a:lnTo>
                  <a:lnTo>
                    <a:pt x="223849" y="1394"/>
                  </a:lnTo>
                  <a:lnTo>
                    <a:pt x="224072" y="1617"/>
                  </a:lnTo>
                  <a:lnTo>
                    <a:pt x="224239" y="1673"/>
                  </a:lnTo>
                  <a:lnTo>
                    <a:pt x="224574" y="1673"/>
                  </a:lnTo>
                  <a:lnTo>
                    <a:pt x="224741" y="1617"/>
                  </a:lnTo>
                  <a:lnTo>
                    <a:pt x="225020" y="1394"/>
                  </a:lnTo>
                  <a:lnTo>
                    <a:pt x="225187" y="1171"/>
                  </a:lnTo>
                  <a:lnTo>
                    <a:pt x="225243" y="1004"/>
                  </a:lnTo>
                  <a:lnTo>
                    <a:pt x="225243" y="837"/>
                  </a:lnTo>
                  <a:lnTo>
                    <a:pt x="225243" y="669"/>
                  </a:lnTo>
                  <a:lnTo>
                    <a:pt x="225187" y="502"/>
                  </a:lnTo>
                  <a:lnTo>
                    <a:pt x="225020" y="223"/>
                  </a:lnTo>
                  <a:lnTo>
                    <a:pt x="224741" y="56"/>
                  </a:lnTo>
                  <a:lnTo>
                    <a:pt x="224574" y="0"/>
                  </a:lnTo>
                  <a:close/>
                  <a:moveTo>
                    <a:pt x="234389" y="0"/>
                  </a:moveTo>
                  <a:lnTo>
                    <a:pt x="234221" y="56"/>
                  </a:lnTo>
                  <a:lnTo>
                    <a:pt x="233998" y="223"/>
                  </a:lnTo>
                  <a:lnTo>
                    <a:pt x="233831" y="502"/>
                  </a:lnTo>
                  <a:lnTo>
                    <a:pt x="233775" y="669"/>
                  </a:lnTo>
                  <a:lnTo>
                    <a:pt x="233719" y="837"/>
                  </a:lnTo>
                  <a:lnTo>
                    <a:pt x="233775" y="1004"/>
                  </a:lnTo>
                  <a:lnTo>
                    <a:pt x="233831" y="1171"/>
                  </a:lnTo>
                  <a:lnTo>
                    <a:pt x="233998" y="1394"/>
                  </a:lnTo>
                  <a:lnTo>
                    <a:pt x="234221" y="1617"/>
                  </a:lnTo>
                  <a:lnTo>
                    <a:pt x="234389" y="1673"/>
                  </a:lnTo>
                  <a:lnTo>
                    <a:pt x="234723" y="1673"/>
                  </a:lnTo>
                  <a:lnTo>
                    <a:pt x="234891" y="1617"/>
                  </a:lnTo>
                  <a:lnTo>
                    <a:pt x="235169" y="1394"/>
                  </a:lnTo>
                  <a:lnTo>
                    <a:pt x="235337" y="1171"/>
                  </a:lnTo>
                  <a:lnTo>
                    <a:pt x="235392" y="1004"/>
                  </a:lnTo>
                  <a:lnTo>
                    <a:pt x="235392" y="837"/>
                  </a:lnTo>
                  <a:lnTo>
                    <a:pt x="235392" y="669"/>
                  </a:lnTo>
                  <a:lnTo>
                    <a:pt x="235337" y="502"/>
                  </a:lnTo>
                  <a:lnTo>
                    <a:pt x="235169" y="223"/>
                  </a:lnTo>
                  <a:lnTo>
                    <a:pt x="234891" y="56"/>
                  </a:lnTo>
                  <a:lnTo>
                    <a:pt x="234723" y="0"/>
                  </a:lnTo>
                  <a:close/>
                  <a:moveTo>
                    <a:pt x="242698" y="0"/>
                  </a:moveTo>
                  <a:lnTo>
                    <a:pt x="242531" y="56"/>
                  </a:lnTo>
                  <a:lnTo>
                    <a:pt x="242252" y="223"/>
                  </a:lnTo>
                  <a:lnTo>
                    <a:pt x="242084" y="502"/>
                  </a:lnTo>
                  <a:lnTo>
                    <a:pt x="242029" y="669"/>
                  </a:lnTo>
                  <a:lnTo>
                    <a:pt x="242029" y="837"/>
                  </a:lnTo>
                  <a:lnTo>
                    <a:pt x="242029" y="1004"/>
                  </a:lnTo>
                  <a:lnTo>
                    <a:pt x="242084" y="1171"/>
                  </a:lnTo>
                  <a:lnTo>
                    <a:pt x="242252" y="1394"/>
                  </a:lnTo>
                  <a:lnTo>
                    <a:pt x="242531" y="1617"/>
                  </a:lnTo>
                  <a:lnTo>
                    <a:pt x="242698" y="1673"/>
                  </a:lnTo>
                  <a:lnTo>
                    <a:pt x="243033" y="1673"/>
                  </a:lnTo>
                  <a:lnTo>
                    <a:pt x="243144" y="1617"/>
                  </a:lnTo>
                  <a:lnTo>
                    <a:pt x="243423" y="1394"/>
                  </a:lnTo>
                  <a:lnTo>
                    <a:pt x="243590" y="1171"/>
                  </a:lnTo>
                  <a:lnTo>
                    <a:pt x="243646" y="1004"/>
                  </a:lnTo>
                  <a:lnTo>
                    <a:pt x="243646" y="837"/>
                  </a:lnTo>
                  <a:lnTo>
                    <a:pt x="243646" y="669"/>
                  </a:lnTo>
                  <a:lnTo>
                    <a:pt x="243590" y="502"/>
                  </a:lnTo>
                  <a:lnTo>
                    <a:pt x="243423" y="223"/>
                  </a:lnTo>
                  <a:lnTo>
                    <a:pt x="243144" y="56"/>
                  </a:lnTo>
                  <a:lnTo>
                    <a:pt x="243033" y="0"/>
                  </a:lnTo>
                  <a:close/>
                  <a:moveTo>
                    <a:pt x="252792" y="0"/>
                  </a:moveTo>
                  <a:lnTo>
                    <a:pt x="252624" y="56"/>
                  </a:lnTo>
                  <a:lnTo>
                    <a:pt x="252346" y="223"/>
                  </a:lnTo>
                  <a:lnTo>
                    <a:pt x="252178" y="502"/>
                  </a:lnTo>
                  <a:lnTo>
                    <a:pt x="252123" y="669"/>
                  </a:lnTo>
                  <a:lnTo>
                    <a:pt x="252123" y="837"/>
                  </a:lnTo>
                  <a:lnTo>
                    <a:pt x="252123" y="1004"/>
                  </a:lnTo>
                  <a:lnTo>
                    <a:pt x="252178" y="1171"/>
                  </a:lnTo>
                  <a:lnTo>
                    <a:pt x="252346" y="1394"/>
                  </a:lnTo>
                  <a:lnTo>
                    <a:pt x="252624" y="1617"/>
                  </a:lnTo>
                  <a:lnTo>
                    <a:pt x="252792" y="1673"/>
                  </a:lnTo>
                  <a:lnTo>
                    <a:pt x="253126" y="1673"/>
                  </a:lnTo>
                  <a:lnTo>
                    <a:pt x="253238" y="1617"/>
                  </a:lnTo>
                  <a:lnTo>
                    <a:pt x="253517" y="1394"/>
                  </a:lnTo>
                  <a:lnTo>
                    <a:pt x="253684" y="1171"/>
                  </a:lnTo>
                  <a:lnTo>
                    <a:pt x="253740" y="1004"/>
                  </a:lnTo>
                  <a:lnTo>
                    <a:pt x="253740" y="837"/>
                  </a:lnTo>
                  <a:lnTo>
                    <a:pt x="253740" y="669"/>
                  </a:lnTo>
                  <a:lnTo>
                    <a:pt x="253684" y="502"/>
                  </a:lnTo>
                  <a:lnTo>
                    <a:pt x="253517" y="223"/>
                  </a:lnTo>
                  <a:lnTo>
                    <a:pt x="253238" y="56"/>
                  </a:lnTo>
                  <a:lnTo>
                    <a:pt x="253126" y="0"/>
                  </a:lnTo>
                  <a:close/>
                  <a:moveTo>
                    <a:pt x="256138" y="0"/>
                  </a:moveTo>
                  <a:lnTo>
                    <a:pt x="255970" y="56"/>
                  </a:lnTo>
                  <a:lnTo>
                    <a:pt x="255692" y="223"/>
                  </a:lnTo>
                  <a:lnTo>
                    <a:pt x="255524" y="502"/>
                  </a:lnTo>
                  <a:lnTo>
                    <a:pt x="255469" y="669"/>
                  </a:lnTo>
                  <a:lnTo>
                    <a:pt x="255469" y="837"/>
                  </a:lnTo>
                  <a:lnTo>
                    <a:pt x="255469" y="1004"/>
                  </a:lnTo>
                  <a:lnTo>
                    <a:pt x="255524" y="1171"/>
                  </a:lnTo>
                  <a:lnTo>
                    <a:pt x="255692" y="1394"/>
                  </a:lnTo>
                  <a:lnTo>
                    <a:pt x="255970" y="1617"/>
                  </a:lnTo>
                  <a:lnTo>
                    <a:pt x="256138" y="1673"/>
                  </a:lnTo>
                  <a:lnTo>
                    <a:pt x="256472" y="1673"/>
                  </a:lnTo>
                  <a:lnTo>
                    <a:pt x="256640" y="1617"/>
                  </a:lnTo>
                  <a:lnTo>
                    <a:pt x="256863" y="1394"/>
                  </a:lnTo>
                  <a:lnTo>
                    <a:pt x="257086" y="1171"/>
                  </a:lnTo>
                  <a:lnTo>
                    <a:pt x="257142" y="1004"/>
                  </a:lnTo>
                  <a:lnTo>
                    <a:pt x="257142" y="837"/>
                  </a:lnTo>
                  <a:lnTo>
                    <a:pt x="257142" y="669"/>
                  </a:lnTo>
                  <a:lnTo>
                    <a:pt x="257086" y="502"/>
                  </a:lnTo>
                  <a:lnTo>
                    <a:pt x="256863" y="223"/>
                  </a:lnTo>
                  <a:lnTo>
                    <a:pt x="256640" y="56"/>
                  </a:lnTo>
                  <a:lnTo>
                    <a:pt x="256472" y="0"/>
                  </a:lnTo>
                  <a:close/>
                  <a:moveTo>
                    <a:pt x="259484" y="0"/>
                  </a:moveTo>
                  <a:lnTo>
                    <a:pt x="259372" y="56"/>
                  </a:lnTo>
                  <a:lnTo>
                    <a:pt x="259093" y="223"/>
                  </a:lnTo>
                  <a:lnTo>
                    <a:pt x="258926" y="502"/>
                  </a:lnTo>
                  <a:lnTo>
                    <a:pt x="258870" y="669"/>
                  </a:lnTo>
                  <a:lnTo>
                    <a:pt x="258815" y="837"/>
                  </a:lnTo>
                  <a:lnTo>
                    <a:pt x="258870" y="1004"/>
                  </a:lnTo>
                  <a:lnTo>
                    <a:pt x="258926" y="1171"/>
                  </a:lnTo>
                  <a:lnTo>
                    <a:pt x="259093" y="1394"/>
                  </a:lnTo>
                  <a:lnTo>
                    <a:pt x="259372" y="1617"/>
                  </a:lnTo>
                  <a:lnTo>
                    <a:pt x="259484" y="1673"/>
                  </a:lnTo>
                  <a:lnTo>
                    <a:pt x="259818" y="1673"/>
                  </a:lnTo>
                  <a:lnTo>
                    <a:pt x="259986" y="1617"/>
                  </a:lnTo>
                  <a:lnTo>
                    <a:pt x="260265" y="1394"/>
                  </a:lnTo>
                  <a:lnTo>
                    <a:pt x="260432" y="1171"/>
                  </a:lnTo>
                  <a:lnTo>
                    <a:pt x="260488" y="1004"/>
                  </a:lnTo>
                  <a:lnTo>
                    <a:pt x="260488" y="837"/>
                  </a:lnTo>
                  <a:lnTo>
                    <a:pt x="260488" y="669"/>
                  </a:lnTo>
                  <a:lnTo>
                    <a:pt x="260432" y="502"/>
                  </a:lnTo>
                  <a:lnTo>
                    <a:pt x="260265" y="223"/>
                  </a:lnTo>
                  <a:lnTo>
                    <a:pt x="259986" y="56"/>
                  </a:lnTo>
                  <a:lnTo>
                    <a:pt x="259818" y="0"/>
                  </a:lnTo>
                  <a:close/>
                  <a:moveTo>
                    <a:pt x="264559" y="0"/>
                  </a:moveTo>
                  <a:lnTo>
                    <a:pt x="264447" y="56"/>
                  </a:lnTo>
                  <a:lnTo>
                    <a:pt x="264168" y="223"/>
                  </a:lnTo>
                  <a:lnTo>
                    <a:pt x="264001" y="502"/>
                  </a:lnTo>
                  <a:lnTo>
                    <a:pt x="263945" y="669"/>
                  </a:lnTo>
                  <a:lnTo>
                    <a:pt x="263889" y="837"/>
                  </a:lnTo>
                  <a:lnTo>
                    <a:pt x="263945" y="1004"/>
                  </a:lnTo>
                  <a:lnTo>
                    <a:pt x="264001" y="1171"/>
                  </a:lnTo>
                  <a:lnTo>
                    <a:pt x="264168" y="1394"/>
                  </a:lnTo>
                  <a:lnTo>
                    <a:pt x="264447" y="1617"/>
                  </a:lnTo>
                  <a:lnTo>
                    <a:pt x="264559" y="1673"/>
                  </a:lnTo>
                  <a:lnTo>
                    <a:pt x="264893" y="1673"/>
                  </a:lnTo>
                  <a:lnTo>
                    <a:pt x="265060" y="1617"/>
                  </a:lnTo>
                  <a:lnTo>
                    <a:pt x="265339" y="1394"/>
                  </a:lnTo>
                  <a:lnTo>
                    <a:pt x="265507" y="1171"/>
                  </a:lnTo>
                  <a:lnTo>
                    <a:pt x="265562" y="1004"/>
                  </a:lnTo>
                  <a:lnTo>
                    <a:pt x="265562" y="837"/>
                  </a:lnTo>
                  <a:lnTo>
                    <a:pt x="265562" y="669"/>
                  </a:lnTo>
                  <a:lnTo>
                    <a:pt x="265507" y="502"/>
                  </a:lnTo>
                  <a:lnTo>
                    <a:pt x="265339" y="223"/>
                  </a:lnTo>
                  <a:lnTo>
                    <a:pt x="265060" y="56"/>
                  </a:lnTo>
                  <a:lnTo>
                    <a:pt x="264893" y="0"/>
                  </a:lnTo>
                  <a:close/>
                  <a:moveTo>
                    <a:pt x="267905" y="0"/>
                  </a:moveTo>
                  <a:lnTo>
                    <a:pt x="267737" y="56"/>
                  </a:lnTo>
                  <a:lnTo>
                    <a:pt x="267514" y="223"/>
                  </a:lnTo>
                  <a:lnTo>
                    <a:pt x="267291" y="502"/>
                  </a:lnTo>
                  <a:lnTo>
                    <a:pt x="267291" y="669"/>
                  </a:lnTo>
                  <a:lnTo>
                    <a:pt x="267235" y="837"/>
                  </a:lnTo>
                  <a:lnTo>
                    <a:pt x="267291" y="1004"/>
                  </a:lnTo>
                  <a:lnTo>
                    <a:pt x="267291" y="1171"/>
                  </a:lnTo>
                  <a:lnTo>
                    <a:pt x="267514" y="1394"/>
                  </a:lnTo>
                  <a:lnTo>
                    <a:pt x="267737" y="1617"/>
                  </a:lnTo>
                  <a:lnTo>
                    <a:pt x="267905" y="1673"/>
                  </a:lnTo>
                  <a:lnTo>
                    <a:pt x="268239" y="1673"/>
                  </a:lnTo>
                  <a:lnTo>
                    <a:pt x="268406" y="1617"/>
                  </a:lnTo>
                  <a:lnTo>
                    <a:pt x="268685" y="1394"/>
                  </a:lnTo>
                  <a:lnTo>
                    <a:pt x="268853" y="1171"/>
                  </a:lnTo>
                  <a:lnTo>
                    <a:pt x="268908" y="1004"/>
                  </a:lnTo>
                  <a:lnTo>
                    <a:pt x="268908" y="837"/>
                  </a:lnTo>
                  <a:lnTo>
                    <a:pt x="268908" y="669"/>
                  </a:lnTo>
                  <a:lnTo>
                    <a:pt x="268853" y="502"/>
                  </a:lnTo>
                  <a:lnTo>
                    <a:pt x="268685" y="223"/>
                  </a:lnTo>
                  <a:lnTo>
                    <a:pt x="268406" y="56"/>
                  </a:lnTo>
                  <a:lnTo>
                    <a:pt x="268239" y="0"/>
                  </a:lnTo>
                  <a:close/>
                  <a:moveTo>
                    <a:pt x="279671" y="0"/>
                  </a:moveTo>
                  <a:lnTo>
                    <a:pt x="279504" y="56"/>
                  </a:lnTo>
                  <a:lnTo>
                    <a:pt x="279225" y="223"/>
                  </a:lnTo>
                  <a:lnTo>
                    <a:pt x="279058" y="502"/>
                  </a:lnTo>
                  <a:lnTo>
                    <a:pt x="279002" y="669"/>
                  </a:lnTo>
                  <a:lnTo>
                    <a:pt x="279002" y="837"/>
                  </a:lnTo>
                  <a:lnTo>
                    <a:pt x="279002" y="1004"/>
                  </a:lnTo>
                  <a:lnTo>
                    <a:pt x="279058" y="1171"/>
                  </a:lnTo>
                  <a:lnTo>
                    <a:pt x="279225" y="1394"/>
                  </a:lnTo>
                  <a:lnTo>
                    <a:pt x="279504" y="1617"/>
                  </a:lnTo>
                  <a:lnTo>
                    <a:pt x="279671" y="1673"/>
                  </a:lnTo>
                  <a:lnTo>
                    <a:pt x="280006" y="1673"/>
                  </a:lnTo>
                  <a:lnTo>
                    <a:pt x="280173" y="1617"/>
                  </a:lnTo>
                  <a:lnTo>
                    <a:pt x="280396" y="1394"/>
                  </a:lnTo>
                  <a:lnTo>
                    <a:pt x="280564" y="1171"/>
                  </a:lnTo>
                  <a:lnTo>
                    <a:pt x="280619" y="1004"/>
                  </a:lnTo>
                  <a:lnTo>
                    <a:pt x="280675" y="837"/>
                  </a:lnTo>
                  <a:lnTo>
                    <a:pt x="280619" y="669"/>
                  </a:lnTo>
                  <a:lnTo>
                    <a:pt x="280564" y="502"/>
                  </a:lnTo>
                  <a:lnTo>
                    <a:pt x="280396" y="223"/>
                  </a:lnTo>
                  <a:lnTo>
                    <a:pt x="280173" y="56"/>
                  </a:lnTo>
                  <a:lnTo>
                    <a:pt x="280006" y="0"/>
                  </a:lnTo>
                  <a:close/>
                  <a:moveTo>
                    <a:pt x="2510" y="3346"/>
                  </a:moveTo>
                  <a:lnTo>
                    <a:pt x="2342" y="3402"/>
                  </a:lnTo>
                  <a:lnTo>
                    <a:pt x="2175" y="3458"/>
                  </a:lnTo>
                  <a:lnTo>
                    <a:pt x="1896" y="3625"/>
                  </a:lnTo>
                  <a:lnTo>
                    <a:pt x="1729" y="3848"/>
                  </a:lnTo>
                  <a:lnTo>
                    <a:pt x="1673" y="4015"/>
                  </a:lnTo>
                  <a:lnTo>
                    <a:pt x="1673" y="4183"/>
                  </a:lnTo>
                  <a:lnTo>
                    <a:pt x="1673" y="4350"/>
                  </a:lnTo>
                  <a:lnTo>
                    <a:pt x="1729" y="4517"/>
                  </a:lnTo>
                  <a:lnTo>
                    <a:pt x="1896" y="4796"/>
                  </a:lnTo>
                  <a:lnTo>
                    <a:pt x="2175" y="4963"/>
                  </a:lnTo>
                  <a:lnTo>
                    <a:pt x="2342" y="5019"/>
                  </a:lnTo>
                  <a:lnTo>
                    <a:pt x="2677" y="5019"/>
                  </a:lnTo>
                  <a:lnTo>
                    <a:pt x="2788" y="4963"/>
                  </a:lnTo>
                  <a:lnTo>
                    <a:pt x="3067" y="4796"/>
                  </a:lnTo>
                  <a:lnTo>
                    <a:pt x="3234" y="4517"/>
                  </a:lnTo>
                  <a:lnTo>
                    <a:pt x="3290" y="4350"/>
                  </a:lnTo>
                  <a:lnTo>
                    <a:pt x="3290" y="4183"/>
                  </a:lnTo>
                  <a:lnTo>
                    <a:pt x="3290" y="4015"/>
                  </a:lnTo>
                  <a:lnTo>
                    <a:pt x="3234" y="3848"/>
                  </a:lnTo>
                  <a:lnTo>
                    <a:pt x="3067" y="3625"/>
                  </a:lnTo>
                  <a:lnTo>
                    <a:pt x="2788" y="3458"/>
                  </a:lnTo>
                  <a:lnTo>
                    <a:pt x="2677" y="3402"/>
                  </a:lnTo>
                  <a:lnTo>
                    <a:pt x="2510" y="3346"/>
                  </a:lnTo>
                  <a:close/>
                  <a:moveTo>
                    <a:pt x="10930" y="3346"/>
                  </a:moveTo>
                  <a:lnTo>
                    <a:pt x="10763" y="3402"/>
                  </a:lnTo>
                  <a:lnTo>
                    <a:pt x="10596" y="3458"/>
                  </a:lnTo>
                  <a:lnTo>
                    <a:pt x="10317" y="3625"/>
                  </a:lnTo>
                  <a:lnTo>
                    <a:pt x="10150" y="3848"/>
                  </a:lnTo>
                  <a:lnTo>
                    <a:pt x="10094" y="4015"/>
                  </a:lnTo>
                  <a:lnTo>
                    <a:pt x="10094" y="4183"/>
                  </a:lnTo>
                  <a:lnTo>
                    <a:pt x="10094" y="4350"/>
                  </a:lnTo>
                  <a:lnTo>
                    <a:pt x="10150" y="4517"/>
                  </a:lnTo>
                  <a:lnTo>
                    <a:pt x="10317" y="4796"/>
                  </a:lnTo>
                  <a:lnTo>
                    <a:pt x="10596" y="4963"/>
                  </a:lnTo>
                  <a:lnTo>
                    <a:pt x="10763" y="5019"/>
                  </a:lnTo>
                  <a:lnTo>
                    <a:pt x="11098" y="5019"/>
                  </a:lnTo>
                  <a:lnTo>
                    <a:pt x="11265" y="4963"/>
                  </a:lnTo>
                  <a:lnTo>
                    <a:pt x="11488" y="4796"/>
                  </a:lnTo>
                  <a:lnTo>
                    <a:pt x="11711" y="4517"/>
                  </a:lnTo>
                  <a:lnTo>
                    <a:pt x="11711" y="4350"/>
                  </a:lnTo>
                  <a:lnTo>
                    <a:pt x="11767" y="4183"/>
                  </a:lnTo>
                  <a:lnTo>
                    <a:pt x="11711" y="4015"/>
                  </a:lnTo>
                  <a:lnTo>
                    <a:pt x="11711" y="3848"/>
                  </a:lnTo>
                  <a:lnTo>
                    <a:pt x="11488" y="3625"/>
                  </a:lnTo>
                  <a:lnTo>
                    <a:pt x="11265" y="3458"/>
                  </a:lnTo>
                  <a:lnTo>
                    <a:pt x="11098" y="3402"/>
                  </a:lnTo>
                  <a:lnTo>
                    <a:pt x="10930" y="3346"/>
                  </a:lnTo>
                  <a:close/>
                  <a:moveTo>
                    <a:pt x="15949" y="3346"/>
                  </a:moveTo>
                  <a:lnTo>
                    <a:pt x="15782" y="3402"/>
                  </a:lnTo>
                  <a:lnTo>
                    <a:pt x="15671" y="3458"/>
                  </a:lnTo>
                  <a:lnTo>
                    <a:pt x="15392" y="3625"/>
                  </a:lnTo>
                  <a:lnTo>
                    <a:pt x="15224" y="3848"/>
                  </a:lnTo>
                  <a:lnTo>
                    <a:pt x="15169" y="4015"/>
                  </a:lnTo>
                  <a:lnTo>
                    <a:pt x="15113" y="4183"/>
                  </a:lnTo>
                  <a:lnTo>
                    <a:pt x="15169" y="4350"/>
                  </a:lnTo>
                  <a:lnTo>
                    <a:pt x="15224" y="4517"/>
                  </a:lnTo>
                  <a:lnTo>
                    <a:pt x="15392" y="4796"/>
                  </a:lnTo>
                  <a:lnTo>
                    <a:pt x="15671" y="4963"/>
                  </a:lnTo>
                  <a:lnTo>
                    <a:pt x="15782" y="5019"/>
                  </a:lnTo>
                  <a:lnTo>
                    <a:pt x="16117" y="5019"/>
                  </a:lnTo>
                  <a:lnTo>
                    <a:pt x="16284" y="4963"/>
                  </a:lnTo>
                  <a:lnTo>
                    <a:pt x="16563" y="4796"/>
                  </a:lnTo>
                  <a:lnTo>
                    <a:pt x="16730" y="4517"/>
                  </a:lnTo>
                  <a:lnTo>
                    <a:pt x="16786" y="4350"/>
                  </a:lnTo>
                  <a:lnTo>
                    <a:pt x="16786" y="4183"/>
                  </a:lnTo>
                  <a:lnTo>
                    <a:pt x="16786" y="4015"/>
                  </a:lnTo>
                  <a:lnTo>
                    <a:pt x="16730" y="3848"/>
                  </a:lnTo>
                  <a:lnTo>
                    <a:pt x="16563" y="3625"/>
                  </a:lnTo>
                  <a:lnTo>
                    <a:pt x="16284" y="3458"/>
                  </a:lnTo>
                  <a:lnTo>
                    <a:pt x="16117" y="3402"/>
                  </a:lnTo>
                  <a:lnTo>
                    <a:pt x="15949" y="3346"/>
                  </a:lnTo>
                  <a:close/>
                  <a:moveTo>
                    <a:pt x="19295" y="3346"/>
                  </a:moveTo>
                  <a:lnTo>
                    <a:pt x="19128" y="3402"/>
                  </a:lnTo>
                  <a:lnTo>
                    <a:pt x="18961" y="3458"/>
                  </a:lnTo>
                  <a:lnTo>
                    <a:pt x="18682" y="3625"/>
                  </a:lnTo>
                  <a:lnTo>
                    <a:pt x="18515" y="3848"/>
                  </a:lnTo>
                  <a:lnTo>
                    <a:pt x="18459" y="4015"/>
                  </a:lnTo>
                  <a:lnTo>
                    <a:pt x="18459" y="4183"/>
                  </a:lnTo>
                  <a:lnTo>
                    <a:pt x="18459" y="4350"/>
                  </a:lnTo>
                  <a:lnTo>
                    <a:pt x="18515" y="4517"/>
                  </a:lnTo>
                  <a:lnTo>
                    <a:pt x="18682" y="4796"/>
                  </a:lnTo>
                  <a:lnTo>
                    <a:pt x="18961" y="4963"/>
                  </a:lnTo>
                  <a:lnTo>
                    <a:pt x="19128" y="5019"/>
                  </a:lnTo>
                  <a:lnTo>
                    <a:pt x="19463" y="5019"/>
                  </a:lnTo>
                  <a:lnTo>
                    <a:pt x="19630" y="4963"/>
                  </a:lnTo>
                  <a:lnTo>
                    <a:pt x="19853" y="4796"/>
                  </a:lnTo>
                  <a:lnTo>
                    <a:pt x="20076" y="4517"/>
                  </a:lnTo>
                  <a:lnTo>
                    <a:pt x="20076" y="4350"/>
                  </a:lnTo>
                  <a:lnTo>
                    <a:pt x="20132" y="4183"/>
                  </a:lnTo>
                  <a:lnTo>
                    <a:pt x="20076" y="4015"/>
                  </a:lnTo>
                  <a:lnTo>
                    <a:pt x="20076" y="3848"/>
                  </a:lnTo>
                  <a:lnTo>
                    <a:pt x="19853" y="3625"/>
                  </a:lnTo>
                  <a:lnTo>
                    <a:pt x="19630" y="3458"/>
                  </a:lnTo>
                  <a:lnTo>
                    <a:pt x="19463" y="3402"/>
                  </a:lnTo>
                  <a:lnTo>
                    <a:pt x="19295" y="3346"/>
                  </a:lnTo>
                  <a:close/>
                  <a:moveTo>
                    <a:pt x="24370" y="3346"/>
                  </a:moveTo>
                  <a:lnTo>
                    <a:pt x="24203" y="3402"/>
                  </a:lnTo>
                  <a:lnTo>
                    <a:pt x="24036" y="3458"/>
                  </a:lnTo>
                  <a:lnTo>
                    <a:pt x="23757" y="3625"/>
                  </a:lnTo>
                  <a:lnTo>
                    <a:pt x="23589" y="3848"/>
                  </a:lnTo>
                  <a:lnTo>
                    <a:pt x="23534" y="4015"/>
                  </a:lnTo>
                  <a:lnTo>
                    <a:pt x="23534" y="4183"/>
                  </a:lnTo>
                  <a:lnTo>
                    <a:pt x="23534" y="4350"/>
                  </a:lnTo>
                  <a:lnTo>
                    <a:pt x="23589" y="4517"/>
                  </a:lnTo>
                  <a:lnTo>
                    <a:pt x="23757" y="4796"/>
                  </a:lnTo>
                  <a:lnTo>
                    <a:pt x="24036" y="4963"/>
                  </a:lnTo>
                  <a:lnTo>
                    <a:pt x="24203" y="5019"/>
                  </a:lnTo>
                  <a:lnTo>
                    <a:pt x="24537" y="5019"/>
                  </a:lnTo>
                  <a:lnTo>
                    <a:pt x="24649" y="4963"/>
                  </a:lnTo>
                  <a:lnTo>
                    <a:pt x="24928" y="4796"/>
                  </a:lnTo>
                  <a:lnTo>
                    <a:pt x="25095" y="4517"/>
                  </a:lnTo>
                  <a:lnTo>
                    <a:pt x="25151" y="4350"/>
                  </a:lnTo>
                  <a:lnTo>
                    <a:pt x="25207" y="4183"/>
                  </a:lnTo>
                  <a:lnTo>
                    <a:pt x="25151" y="4015"/>
                  </a:lnTo>
                  <a:lnTo>
                    <a:pt x="25095" y="3848"/>
                  </a:lnTo>
                  <a:lnTo>
                    <a:pt x="24928" y="3625"/>
                  </a:lnTo>
                  <a:lnTo>
                    <a:pt x="24649" y="3458"/>
                  </a:lnTo>
                  <a:lnTo>
                    <a:pt x="24537" y="3402"/>
                  </a:lnTo>
                  <a:lnTo>
                    <a:pt x="24370" y="3346"/>
                  </a:lnTo>
                  <a:close/>
                  <a:moveTo>
                    <a:pt x="27660" y="3346"/>
                  </a:moveTo>
                  <a:lnTo>
                    <a:pt x="27493" y="3402"/>
                  </a:lnTo>
                  <a:lnTo>
                    <a:pt x="27326" y="3458"/>
                  </a:lnTo>
                  <a:lnTo>
                    <a:pt x="27103" y="3625"/>
                  </a:lnTo>
                  <a:lnTo>
                    <a:pt x="26880" y="3848"/>
                  </a:lnTo>
                  <a:lnTo>
                    <a:pt x="26880" y="4015"/>
                  </a:lnTo>
                  <a:lnTo>
                    <a:pt x="26824" y="4183"/>
                  </a:lnTo>
                  <a:lnTo>
                    <a:pt x="26880" y="4350"/>
                  </a:lnTo>
                  <a:lnTo>
                    <a:pt x="26880" y="4517"/>
                  </a:lnTo>
                  <a:lnTo>
                    <a:pt x="27103" y="4796"/>
                  </a:lnTo>
                  <a:lnTo>
                    <a:pt x="27326" y="4963"/>
                  </a:lnTo>
                  <a:lnTo>
                    <a:pt x="27493" y="5019"/>
                  </a:lnTo>
                  <a:lnTo>
                    <a:pt x="27828" y="5019"/>
                  </a:lnTo>
                  <a:lnTo>
                    <a:pt x="27995" y="4963"/>
                  </a:lnTo>
                  <a:lnTo>
                    <a:pt x="28274" y="4796"/>
                  </a:lnTo>
                  <a:lnTo>
                    <a:pt x="28441" y="4517"/>
                  </a:lnTo>
                  <a:lnTo>
                    <a:pt x="28497" y="4350"/>
                  </a:lnTo>
                  <a:lnTo>
                    <a:pt x="28497" y="4183"/>
                  </a:lnTo>
                  <a:lnTo>
                    <a:pt x="28497" y="4015"/>
                  </a:lnTo>
                  <a:lnTo>
                    <a:pt x="28441" y="3848"/>
                  </a:lnTo>
                  <a:lnTo>
                    <a:pt x="28274" y="3625"/>
                  </a:lnTo>
                  <a:lnTo>
                    <a:pt x="27995" y="3458"/>
                  </a:lnTo>
                  <a:lnTo>
                    <a:pt x="27828" y="3402"/>
                  </a:lnTo>
                  <a:lnTo>
                    <a:pt x="27660" y="3346"/>
                  </a:lnTo>
                  <a:close/>
                  <a:moveTo>
                    <a:pt x="31118" y="3346"/>
                  </a:moveTo>
                  <a:lnTo>
                    <a:pt x="30951" y="3402"/>
                  </a:lnTo>
                  <a:lnTo>
                    <a:pt x="30783" y="3458"/>
                  </a:lnTo>
                  <a:lnTo>
                    <a:pt x="30505" y="3625"/>
                  </a:lnTo>
                  <a:lnTo>
                    <a:pt x="30337" y="3848"/>
                  </a:lnTo>
                  <a:lnTo>
                    <a:pt x="30281" y="4015"/>
                  </a:lnTo>
                  <a:lnTo>
                    <a:pt x="30281" y="4183"/>
                  </a:lnTo>
                  <a:lnTo>
                    <a:pt x="30281" y="4350"/>
                  </a:lnTo>
                  <a:lnTo>
                    <a:pt x="30337" y="4517"/>
                  </a:lnTo>
                  <a:lnTo>
                    <a:pt x="30505" y="4796"/>
                  </a:lnTo>
                  <a:lnTo>
                    <a:pt x="30783" y="4963"/>
                  </a:lnTo>
                  <a:lnTo>
                    <a:pt x="30951" y="5019"/>
                  </a:lnTo>
                  <a:lnTo>
                    <a:pt x="31285" y="5019"/>
                  </a:lnTo>
                  <a:lnTo>
                    <a:pt x="31397" y="4963"/>
                  </a:lnTo>
                  <a:lnTo>
                    <a:pt x="31676" y="4796"/>
                  </a:lnTo>
                  <a:lnTo>
                    <a:pt x="31843" y="4517"/>
                  </a:lnTo>
                  <a:lnTo>
                    <a:pt x="31899" y="4350"/>
                  </a:lnTo>
                  <a:lnTo>
                    <a:pt x="31899" y="4183"/>
                  </a:lnTo>
                  <a:lnTo>
                    <a:pt x="31899" y="4015"/>
                  </a:lnTo>
                  <a:lnTo>
                    <a:pt x="31843" y="3848"/>
                  </a:lnTo>
                  <a:lnTo>
                    <a:pt x="31676" y="3625"/>
                  </a:lnTo>
                  <a:lnTo>
                    <a:pt x="31397" y="3458"/>
                  </a:lnTo>
                  <a:lnTo>
                    <a:pt x="31285" y="3402"/>
                  </a:lnTo>
                  <a:lnTo>
                    <a:pt x="31118" y="3346"/>
                  </a:lnTo>
                  <a:close/>
                  <a:moveTo>
                    <a:pt x="41156" y="3346"/>
                  </a:moveTo>
                  <a:lnTo>
                    <a:pt x="40989" y="3402"/>
                  </a:lnTo>
                  <a:lnTo>
                    <a:pt x="40821" y="3458"/>
                  </a:lnTo>
                  <a:lnTo>
                    <a:pt x="40543" y="3625"/>
                  </a:lnTo>
                  <a:lnTo>
                    <a:pt x="40375" y="3848"/>
                  </a:lnTo>
                  <a:lnTo>
                    <a:pt x="40320" y="4015"/>
                  </a:lnTo>
                  <a:lnTo>
                    <a:pt x="40320" y="4183"/>
                  </a:lnTo>
                  <a:lnTo>
                    <a:pt x="40320" y="4350"/>
                  </a:lnTo>
                  <a:lnTo>
                    <a:pt x="40375" y="4517"/>
                  </a:lnTo>
                  <a:lnTo>
                    <a:pt x="40543" y="4796"/>
                  </a:lnTo>
                  <a:lnTo>
                    <a:pt x="40821" y="4963"/>
                  </a:lnTo>
                  <a:lnTo>
                    <a:pt x="40989" y="5019"/>
                  </a:lnTo>
                  <a:lnTo>
                    <a:pt x="41323" y="5019"/>
                  </a:lnTo>
                  <a:lnTo>
                    <a:pt x="41435" y="4963"/>
                  </a:lnTo>
                  <a:lnTo>
                    <a:pt x="41714" y="4796"/>
                  </a:lnTo>
                  <a:lnTo>
                    <a:pt x="41881" y="4517"/>
                  </a:lnTo>
                  <a:lnTo>
                    <a:pt x="41937" y="4350"/>
                  </a:lnTo>
                  <a:lnTo>
                    <a:pt x="41937" y="4183"/>
                  </a:lnTo>
                  <a:lnTo>
                    <a:pt x="41937" y="4015"/>
                  </a:lnTo>
                  <a:lnTo>
                    <a:pt x="41881" y="3848"/>
                  </a:lnTo>
                  <a:lnTo>
                    <a:pt x="41714" y="3625"/>
                  </a:lnTo>
                  <a:lnTo>
                    <a:pt x="41435" y="3458"/>
                  </a:lnTo>
                  <a:lnTo>
                    <a:pt x="41323" y="3402"/>
                  </a:lnTo>
                  <a:lnTo>
                    <a:pt x="41156" y="3346"/>
                  </a:lnTo>
                  <a:close/>
                  <a:moveTo>
                    <a:pt x="83037" y="3402"/>
                  </a:moveTo>
                  <a:lnTo>
                    <a:pt x="82870" y="3458"/>
                  </a:lnTo>
                  <a:lnTo>
                    <a:pt x="82591" y="3625"/>
                  </a:lnTo>
                  <a:lnTo>
                    <a:pt x="82424" y="3904"/>
                  </a:lnTo>
                  <a:lnTo>
                    <a:pt x="82368" y="4015"/>
                  </a:lnTo>
                  <a:lnTo>
                    <a:pt x="82368" y="4183"/>
                  </a:lnTo>
                  <a:lnTo>
                    <a:pt x="82368" y="4350"/>
                  </a:lnTo>
                  <a:lnTo>
                    <a:pt x="82424" y="4517"/>
                  </a:lnTo>
                  <a:lnTo>
                    <a:pt x="82591" y="4796"/>
                  </a:lnTo>
                  <a:lnTo>
                    <a:pt x="82870" y="4963"/>
                  </a:lnTo>
                  <a:lnTo>
                    <a:pt x="83037" y="5019"/>
                  </a:lnTo>
                  <a:lnTo>
                    <a:pt x="83372" y="5019"/>
                  </a:lnTo>
                  <a:lnTo>
                    <a:pt x="83539" y="4963"/>
                  </a:lnTo>
                  <a:lnTo>
                    <a:pt x="83762" y="4796"/>
                  </a:lnTo>
                  <a:lnTo>
                    <a:pt x="83985" y="4517"/>
                  </a:lnTo>
                  <a:lnTo>
                    <a:pt x="83985" y="4350"/>
                  </a:lnTo>
                  <a:lnTo>
                    <a:pt x="84041" y="4183"/>
                  </a:lnTo>
                  <a:lnTo>
                    <a:pt x="83985" y="4015"/>
                  </a:lnTo>
                  <a:lnTo>
                    <a:pt x="83985" y="3904"/>
                  </a:lnTo>
                  <a:lnTo>
                    <a:pt x="83762" y="3625"/>
                  </a:lnTo>
                  <a:lnTo>
                    <a:pt x="83539" y="3458"/>
                  </a:lnTo>
                  <a:lnTo>
                    <a:pt x="83372" y="3402"/>
                  </a:lnTo>
                  <a:close/>
                  <a:moveTo>
                    <a:pt x="86383" y="3402"/>
                  </a:moveTo>
                  <a:lnTo>
                    <a:pt x="86216" y="3458"/>
                  </a:lnTo>
                  <a:lnTo>
                    <a:pt x="85993" y="3625"/>
                  </a:lnTo>
                  <a:lnTo>
                    <a:pt x="85825" y="3904"/>
                  </a:lnTo>
                  <a:lnTo>
                    <a:pt x="85770" y="4015"/>
                  </a:lnTo>
                  <a:lnTo>
                    <a:pt x="85714" y="4183"/>
                  </a:lnTo>
                  <a:lnTo>
                    <a:pt x="85770" y="4350"/>
                  </a:lnTo>
                  <a:lnTo>
                    <a:pt x="85825" y="4517"/>
                  </a:lnTo>
                  <a:lnTo>
                    <a:pt x="85993" y="4796"/>
                  </a:lnTo>
                  <a:lnTo>
                    <a:pt x="86216" y="4963"/>
                  </a:lnTo>
                  <a:lnTo>
                    <a:pt x="86383" y="5019"/>
                  </a:lnTo>
                  <a:lnTo>
                    <a:pt x="86718" y="5019"/>
                  </a:lnTo>
                  <a:lnTo>
                    <a:pt x="86885" y="4963"/>
                  </a:lnTo>
                  <a:lnTo>
                    <a:pt x="87164" y="4796"/>
                  </a:lnTo>
                  <a:lnTo>
                    <a:pt x="87331" y="4517"/>
                  </a:lnTo>
                  <a:lnTo>
                    <a:pt x="87387" y="4350"/>
                  </a:lnTo>
                  <a:lnTo>
                    <a:pt x="87387" y="4183"/>
                  </a:lnTo>
                  <a:lnTo>
                    <a:pt x="87387" y="4015"/>
                  </a:lnTo>
                  <a:lnTo>
                    <a:pt x="87331" y="3904"/>
                  </a:lnTo>
                  <a:lnTo>
                    <a:pt x="87164" y="3625"/>
                  </a:lnTo>
                  <a:lnTo>
                    <a:pt x="86885" y="3458"/>
                  </a:lnTo>
                  <a:lnTo>
                    <a:pt x="86718" y="3402"/>
                  </a:lnTo>
                  <a:close/>
                  <a:moveTo>
                    <a:pt x="89785" y="3402"/>
                  </a:moveTo>
                  <a:lnTo>
                    <a:pt x="89618" y="3458"/>
                  </a:lnTo>
                  <a:lnTo>
                    <a:pt x="89339" y="3625"/>
                  </a:lnTo>
                  <a:lnTo>
                    <a:pt x="89171" y="3904"/>
                  </a:lnTo>
                  <a:lnTo>
                    <a:pt x="89116" y="4015"/>
                  </a:lnTo>
                  <a:lnTo>
                    <a:pt x="89116" y="4183"/>
                  </a:lnTo>
                  <a:lnTo>
                    <a:pt x="89116" y="4350"/>
                  </a:lnTo>
                  <a:lnTo>
                    <a:pt x="89171" y="4517"/>
                  </a:lnTo>
                  <a:lnTo>
                    <a:pt x="89339" y="4796"/>
                  </a:lnTo>
                  <a:lnTo>
                    <a:pt x="89618" y="4963"/>
                  </a:lnTo>
                  <a:lnTo>
                    <a:pt x="89785" y="5019"/>
                  </a:lnTo>
                  <a:lnTo>
                    <a:pt x="90119" y="5019"/>
                  </a:lnTo>
                  <a:lnTo>
                    <a:pt x="90231" y="4963"/>
                  </a:lnTo>
                  <a:lnTo>
                    <a:pt x="90510" y="4796"/>
                  </a:lnTo>
                  <a:lnTo>
                    <a:pt x="90677" y="4517"/>
                  </a:lnTo>
                  <a:lnTo>
                    <a:pt x="90733" y="4350"/>
                  </a:lnTo>
                  <a:lnTo>
                    <a:pt x="90733" y="4183"/>
                  </a:lnTo>
                  <a:lnTo>
                    <a:pt x="90733" y="4015"/>
                  </a:lnTo>
                  <a:lnTo>
                    <a:pt x="90677" y="3904"/>
                  </a:lnTo>
                  <a:lnTo>
                    <a:pt x="90510" y="3625"/>
                  </a:lnTo>
                  <a:lnTo>
                    <a:pt x="90231" y="3458"/>
                  </a:lnTo>
                  <a:lnTo>
                    <a:pt x="90119" y="3402"/>
                  </a:lnTo>
                  <a:close/>
                  <a:moveTo>
                    <a:pt x="93075" y="3402"/>
                  </a:moveTo>
                  <a:lnTo>
                    <a:pt x="92908" y="3458"/>
                  </a:lnTo>
                  <a:lnTo>
                    <a:pt x="92685" y="3625"/>
                  </a:lnTo>
                  <a:lnTo>
                    <a:pt x="92462" y="3904"/>
                  </a:lnTo>
                  <a:lnTo>
                    <a:pt x="92462" y="4015"/>
                  </a:lnTo>
                  <a:lnTo>
                    <a:pt x="92406" y="4183"/>
                  </a:lnTo>
                  <a:lnTo>
                    <a:pt x="92462" y="4350"/>
                  </a:lnTo>
                  <a:lnTo>
                    <a:pt x="92462" y="4517"/>
                  </a:lnTo>
                  <a:lnTo>
                    <a:pt x="92685" y="4796"/>
                  </a:lnTo>
                  <a:lnTo>
                    <a:pt x="92908" y="4963"/>
                  </a:lnTo>
                  <a:lnTo>
                    <a:pt x="93075" y="5019"/>
                  </a:lnTo>
                  <a:lnTo>
                    <a:pt x="93410" y="5019"/>
                  </a:lnTo>
                  <a:lnTo>
                    <a:pt x="93577" y="4963"/>
                  </a:lnTo>
                  <a:lnTo>
                    <a:pt x="93856" y="4796"/>
                  </a:lnTo>
                  <a:lnTo>
                    <a:pt x="94023" y="4517"/>
                  </a:lnTo>
                  <a:lnTo>
                    <a:pt x="94079" y="4350"/>
                  </a:lnTo>
                  <a:lnTo>
                    <a:pt x="94079" y="4183"/>
                  </a:lnTo>
                  <a:lnTo>
                    <a:pt x="94079" y="4015"/>
                  </a:lnTo>
                  <a:lnTo>
                    <a:pt x="94023" y="3904"/>
                  </a:lnTo>
                  <a:lnTo>
                    <a:pt x="93856" y="3625"/>
                  </a:lnTo>
                  <a:lnTo>
                    <a:pt x="93577" y="3458"/>
                  </a:lnTo>
                  <a:lnTo>
                    <a:pt x="93410" y="3402"/>
                  </a:lnTo>
                  <a:close/>
                  <a:moveTo>
                    <a:pt x="98317" y="3346"/>
                  </a:moveTo>
                  <a:lnTo>
                    <a:pt x="98150" y="3402"/>
                  </a:lnTo>
                  <a:lnTo>
                    <a:pt x="97983" y="3458"/>
                  </a:lnTo>
                  <a:lnTo>
                    <a:pt x="97704" y="3625"/>
                  </a:lnTo>
                  <a:lnTo>
                    <a:pt x="97536" y="3848"/>
                  </a:lnTo>
                  <a:lnTo>
                    <a:pt x="97481" y="4015"/>
                  </a:lnTo>
                  <a:lnTo>
                    <a:pt x="97481" y="4183"/>
                  </a:lnTo>
                  <a:lnTo>
                    <a:pt x="97481" y="4350"/>
                  </a:lnTo>
                  <a:lnTo>
                    <a:pt x="97536" y="4517"/>
                  </a:lnTo>
                  <a:lnTo>
                    <a:pt x="97704" y="4796"/>
                  </a:lnTo>
                  <a:lnTo>
                    <a:pt x="97983" y="4963"/>
                  </a:lnTo>
                  <a:lnTo>
                    <a:pt x="98150" y="5019"/>
                  </a:lnTo>
                  <a:lnTo>
                    <a:pt x="98484" y="5019"/>
                  </a:lnTo>
                  <a:lnTo>
                    <a:pt x="98652" y="4963"/>
                  </a:lnTo>
                  <a:lnTo>
                    <a:pt x="98875" y="4796"/>
                  </a:lnTo>
                  <a:lnTo>
                    <a:pt x="99042" y="4517"/>
                  </a:lnTo>
                  <a:lnTo>
                    <a:pt x="99098" y="4350"/>
                  </a:lnTo>
                  <a:lnTo>
                    <a:pt x="99154" y="4183"/>
                  </a:lnTo>
                  <a:lnTo>
                    <a:pt x="99098" y="4015"/>
                  </a:lnTo>
                  <a:lnTo>
                    <a:pt x="99042" y="3848"/>
                  </a:lnTo>
                  <a:lnTo>
                    <a:pt x="98875" y="3625"/>
                  </a:lnTo>
                  <a:lnTo>
                    <a:pt x="98652" y="3458"/>
                  </a:lnTo>
                  <a:lnTo>
                    <a:pt x="98484" y="3402"/>
                  </a:lnTo>
                  <a:lnTo>
                    <a:pt x="98317" y="3346"/>
                  </a:lnTo>
                  <a:close/>
                  <a:moveTo>
                    <a:pt x="106738" y="3346"/>
                  </a:moveTo>
                  <a:lnTo>
                    <a:pt x="106571" y="3402"/>
                  </a:lnTo>
                  <a:lnTo>
                    <a:pt x="106403" y="3458"/>
                  </a:lnTo>
                  <a:lnTo>
                    <a:pt x="106180" y="3625"/>
                  </a:lnTo>
                  <a:lnTo>
                    <a:pt x="105957" y="3848"/>
                  </a:lnTo>
                  <a:lnTo>
                    <a:pt x="105957" y="4015"/>
                  </a:lnTo>
                  <a:lnTo>
                    <a:pt x="105901" y="4183"/>
                  </a:lnTo>
                  <a:lnTo>
                    <a:pt x="105957" y="4350"/>
                  </a:lnTo>
                  <a:lnTo>
                    <a:pt x="105957" y="4517"/>
                  </a:lnTo>
                  <a:lnTo>
                    <a:pt x="106180" y="4796"/>
                  </a:lnTo>
                  <a:lnTo>
                    <a:pt x="106403" y="4963"/>
                  </a:lnTo>
                  <a:lnTo>
                    <a:pt x="106571" y="5019"/>
                  </a:lnTo>
                  <a:lnTo>
                    <a:pt x="106905" y="5019"/>
                  </a:lnTo>
                  <a:lnTo>
                    <a:pt x="107073" y="4963"/>
                  </a:lnTo>
                  <a:lnTo>
                    <a:pt x="107351" y="4796"/>
                  </a:lnTo>
                  <a:lnTo>
                    <a:pt x="107519" y="4517"/>
                  </a:lnTo>
                  <a:lnTo>
                    <a:pt x="107575" y="4350"/>
                  </a:lnTo>
                  <a:lnTo>
                    <a:pt x="107575" y="4183"/>
                  </a:lnTo>
                  <a:lnTo>
                    <a:pt x="107575" y="4015"/>
                  </a:lnTo>
                  <a:lnTo>
                    <a:pt x="107519" y="3848"/>
                  </a:lnTo>
                  <a:lnTo>
                    <a:pt x="107351" y="3625"/>
                  </a:lnTo>
                  <a:lnTo>
                    <a:pt x="107073" y="3458"/>
                  </a:lnTo>
                  <a:lnTo>
                    <a:pt x="106905" y="3402"/>
                  </a:lnTo>
                  <a:lnTo>
                    <a:pt x="106738" y="3346"/>
                  </a:lnTo>
                  <a:close/>
                  <a:moveTo>
                    <a:pt x="111813" y="3346"/>
                  </a:moveTo>
                  <a:lnTo>
                    <a:pt x="111645" y="3402"/>
                  </a:lnTo>
                  <a:lnTo>
                    <a:pt x="111478" y="3458"/>
                  </a:lnTo>
                  <a:lnTo>
                    <a:pt x="111199" y="3625"/>
                  </a:lnTo>
                  <a:lnTo>
                    <a:pt x="111032" y="3848"/>
                  </a:lnTo>
                  <a:lnTo>
                    <a:pt x="110976" y="4015"/>
                  </a:lnTo>
                  <a:lnTo>
                    <a:pt x="110976" y="4183"/>
                  </a:lnTo>
                  <a:lnTo>
                    <a:pt x="110976" y="4350"/>
                  </a:lnTo>
                  <a:lnTo>
                    <a:pt x="111032" y="4517"/>
                  </a:lnTo>
                  <a:lnTo>
                    <a:pt x="111199" y="4796"/>
                  </a:lnTo>
                  <a:lnTo>
                    <a:pt x="111478" y="4963"/>
                  </a:lnTo>
                  <a:lnTo>
                    <a:pt x="111645" y="5019"/>
                  </a:lnTo>
                  <a:lnTo>
                    <a:pt x="111980" y="5019"/>
                  </a:lnTo>
                  <a:lnTo>
                    <a:pt x="112092" y="4963"/>
                  </a:lnTo>
                  <a:lnTo>
                    <a:pt x="112370" y="4796"/>
                  </a:lnTo>
                  <a:lnTo>
                    <a:pt x="112538" y="4517"/>
                  </a:lnTo>
                  <a:lnTo>
                    <a:pt x="112594" y="4350"/>
                  </a:lnTo>
                  <a:lnTo>
                    <a:pt x="112594" y="4183"/>
                  </a:lnTo>
                  <a:lnTo>
                    <a:pt x="112594" y="4015"/>
                  </a:lnTo>
                  <a:lnTo>
                    <a:pt x="112538" y="3848"/>
                  </a:lnTo>
                  <a:lnTo>
                    <a:pt x="112370" y="3625"/>
                  </a:lnTo>
                  <a:lnTo>
                    <a:pt x="112092" y="3458"/>
                  </a:lnTo>
                  <a:lnTo>
                    <a:pt x="111980" y="3402"/>
                  </a:lnTo>
                  <a:lnTo>
                    <a:pt x="111813" y="3346"/>
                  </a:lnTo>
                  <a:close/>
                  <a:moveTo>
                    <a:pt x="115103" y="3346"/>
                  </a:moveTo>
                  <a:lnTo>
                    <a:pt x="114936" y="3402"/>
                  </a:lnTo>
                  <a:lnTo>
                    <a:pt x="114768" y="3458"/>
                  </a:lnTo>
                  <a:lnTo>
                    <a:pt x="114545" y="3625"/>
                  </a:lnTo>
                  <a:lnTo>
                    <a:pt x="114322" y="3848"/>
                  </a:lnTo>
                  <a:lnTo>
                    <a:pt x="114267" y="4015"/>
                  </a:lnTo>
                  <a:lnTo>
                    <a:pt x="114267" y="4183"/>
                  </a:lnTo>
                  <a:lnTo>
                    <a:pt x="114267" y="4350"/>
                  </a:lnTo>
                  <a:lnTo>
                    <a:pt x="114322" y="4517"/>
                  </a:lnTo>
                  <a:lnTo>
                    <a:pt x="114545" y="4796"/>
                  </a:lnTo>
                  <a:lnTo>
                    <a:pt x="114768" y="4963"/>
                  </a:lnTo>
                  <a:lnTo>
                    <a:pt x="114936" y="5019"/>
                  </a:lnTo>
                  <a:lnTo>
                    <a:pt x="115270" y="5019"/>
                  </a:lnTo>
                  <a:lnTo>
                    <a:pt x="115438" y="4963"/>
                  </a:lnTo>
                  <a:lnTo>
                    <a:pt x="115716" y="4796"/>
                  </a:lnTo>
                  <a:lnTo>
                    <a:pt x="115884" y="4517"/>
                  </a:lnTo>
                  <a:lnTo>
                    <a:pt x="115940" y="4350"/>
                  </a:lnTo>
                  <a:lnTo>
                    <a:pt x="115940" y="4183"/>
                  </a:lnTo>
                  <a:lnTo>
                    <a:pt x="115940" y="4015"/>
                  </a:lnTo>
                  <a:lnTo>
                    <a:pt x="115884" y="3848"/>
                  </a:lnTo>
                  <a:lnTo>
                    <a:pt x="115716" y="3625"/>
                  </a:lnTo>
                  <a:lnTo>
                    <a:pt x="115438" y="3458"/>
                  </a:lnTo>
                  <a:lnTo>
                    <a:pt x="115270" y="3402"/>
                  </a:lnTo>
                  <a:lnTo>
                    <a:pt x="115103" y="3346"/>
                  </a:lnTo>
                  <a:close/>
                  <a:moveTo>
                    <a:pt x="120178" y="3346"/>
                  </a:moveTo>
                  <a:lnTo>
                    <a:pt x="120011" y="3402"/>
                  </a:lnTo>
                  <a:lnTo>
                    <a:pt x="119843" y="3458"/>
                  </a:lnTo>
                  <a:lnTo>
                    <a:pt x="119564" y="3625"/>
                  </a:lnTo>
                  <a:lnTo>
                    <a:pt x="119397" y="3848"/>
                  </a:lnTo>
                  <a:lnTo>
                    <a:pt x="119341" y="4015"/>
                  </a:lnTo>
                  <a:lnTo>
                    <a:pt x="119341" y="4183"/>
                  </a:lnTo>
                  <a:lnTo>
                    <a:pt x="119341" y="4350"/>
                  </a:lnTo>
                  <a:lnTo>
                    <a:pt x="119397" y="4517"/>
                  </a:lnTo>
                  <a:lnTo>
                    <a:pt x="119564" y="4796"/>
                  </a:lnTo>
                  <a:lnTo>
                    <a:pt x="119843" y="4963"/>
                  </a:lnTo>
                  <a:lnTo>
                    <a:pt x="120011" y="5019"/>
                  </a:lnTo>
                  <a:lnTo>
                    <a:pt x="120345" y="5019"/>
                  </a:lnTo>
                  <a:lnTo>
                    <a:pt x="120512" y="4963"/>
                  </a:lnTo>
                  <a:lnTo>
                    <a:pt x="120736" y="4796"/>
                  </a:lnTo>
                  <a:lnTo>
                    <a:pt x="120959" y="4517"/>
                  </a:lnTo>
                  <a:lnTo>
                    <a:pt x="120959" y="4350"/>
                  </a:lnTo>
                  <a:lnTo>
                    <a:pt x="121014" y="4183"/>
                  </a:lnTo>
                  <a:lnTo>
                    <a:pt x="120959" y="4015"/>
                  </a:lnTo>
                  <a:lnTo>
                    <a:pt x="120959" y="3848"/>
                  </a:lnTo>
                  <a:lnTo>
                    <a:pt x="120736" y="3625"/>
                  </a:lnTo>
                  <a:lnTo>
                    <a:pt x="120512" y="3458"/>
                  </a:lnTo>
                  <a:lnTo>
                    <a:pt x="120345" y="3402"/>
                  </a:lnTo>
                  <a:lnTo>
                    <a:pt x="120178" y="3346"/>
                  </a:lnTo>
                  <a:close/>
                  <a:moveTo>
                    <a:pt x="123468" y="3346"/>
                  </a:moveTo>
                  <a:lnTo>
                    <a:pt x="123301" y="3402"/>
                  </a:lnTo>
                  <a:lnTo>
                    <a:pt x="123189" y="3458"/>
                  </a:lnTo>
                  <a:lnTo>
                    <a:pt x="122910" y="3625"/>
                  </a:lnTo>
                  <a:lnTo>
                    <a:pt x="122743" y="3848"/>
                  </a:lnTo>
                  <a:lnTo>
                    <a:pt x="122687" y="4015"/>
                  </a:lnTo>
                  <a:lnTo>
                    <a:pt x="122632" y="4183"/>
                  </a:lnTo>
                  <a:lnTo>
                    <a:pt x="122687" y="4350"/>
                  </a:lnTo>
                  <a:lnTo>
                    <a:pt x="122743" y="4517"/>
                  </a:lnTo>
                  <a:lnTo>
                    <a:pt x="122910" y="4796"/>
                  </a:lnTo>
                  <a:lnTo>
                    <a:pt x="123189" y="4963"/>
                  </a:lnTo>
                  <a:lnTo>
                    <a:pt x="123301" y="5019"/>
                  </a:lnTo>
                  <a:lnTo>
                    <a:pt x="123635" y="5019"/>
                  </a:lnTo>
                  <a:lnTo>
                    <a:pt x="123803" y="4963"/>
                  </a:lnTo>
                  <a:lnTo>
                    <a:pt x="124082" y="4796"/>
                  </a:lnTo>
                  <a:lnTo>
                    <a:pt x="124249" y="4517"/>
                  </a:lnTo>
                  <a:lnTo>
                    <a:pt x="124305" y="4350"/>
                  </a:lnTo>
                  <a:lnTo>
                    <a:pt x="124305" y="4183"/>
                  </a:lnTo>
                  <a:lnTo>
                    <a:pt x="124305" y="4015"/>
                  </a:lnTo>
                  <a:lnTo>
                    <a:pt x="124249" y="3848"/>
                  </a:lnTo>
                  <a:lnTo>
                    <a:pt x="124082" y="3625"/>
                  </a:lnTo>
                  <a:lnTo>
                    <a:pt x="123803" y="3458"/>
                  </a:lnTo>
                  <a:lnTo>
                    <a:pt x="123635" y="3402"/>
                  </a:lnTo>
                  <a:lnTo>
                    <a:pt x="123468" y="3346"/>
                  </a:lnTo>
                  <a:close/>
                  <a:moveTo>
                    <a:pt x="126926" y="3346"/>
                  </a:moveTo>
                  <a:lnTo>
                    <a:pt x="126758" y="3402"/>
                  </a:lnTo>
                  <a:lnTo>
                    <a:pt x="126591" y="3458"/>
                  </a:lnTo>
                  <a:lnTo>
                    <a:pt x="126312" y="3625"/>
                  </a:lnTo>
                  <a:lnTo>
                    <a:pt x="126145" y="3848"/>
                  </a:lnTo>
                  <a:lnTo>
                    <a:pt x="126089" y="4015"/>
                  </a:lnTo>
                  <a:lnTo>
                    <a:pt x="126089" y="4183"/>
                  </a:lnTo>
                  <a:lnTo>
                    <a:pt x="126089" y="4350"/>
                  </a:lnTo>
                  <a:lnTo>
                    <a:pt x="126145" y="4517"/>
                  </a:lnTo>
                  <a:lnTo>
                    <a:pt x="126312" y="4796"/>
                  </a:lnTo>
                  <a:lnTo>
                    <a:pt x="126591" y="4963"/>
                  </a:lnTo>
                  <a:lnTo>
                    <a:pt x="126758" y="5019"/>
                  </a:lnTo>
                  <a:lnTo>
                    <a:pt x="127093" y="5019"/>
                  </a:lnTo>
                  <a:lnTo>
                    <a:pt x="127260" y="4963"/>
                  </a:lnTo>
                  <a:lnTo>
                    <a:pt x="127483" y="4796"/>
                  </a:lnTo>
                  <a:lnTo>
                    <a:pt x="127651" y="4517"/>
                  </a:lnTo>
                  <a:lnTo>
                    <a:pt x="127706" y="4350"/>
                  </a:lnTo>
                  <a:lnTo>
                    <a:pt x="127762" y="4183"/>
                  </a:lnTo>
                  <a:lnTo>
                    <a:pt x="127706" y="4015"/>
                  </a:lnTo>
                  <a:lnTo>
                    <a:pt x="127651" y="3848"/>
                  </a:lnTo>
                  <a:lnTo>
                    <a:pt x="127483" y="3625"/>
                  </a:lnTo>
                  <a:lnTo>
                    <a:pt x="127260" y="3458"/>
                  </a:lnTo>
                  <a:lnTo>
                    <a:pt x="127093" y="3402"/>
                  </a:lnTo>
                  <a:lnTo>
                    <a:pt x="126926" y="3346"/>
                  </a:lnTo>
                  <a:close/>
                  <a:moveTo>
                    <a:pt x="136964" y="3346"/>
                  </a:moveTo>
                  <a:lnTo>
                    <a:pt x="136796" y="3402"/>
                  </a:lnTo>
                  <a:lnTo>
                    <a:pt x="136629" y="3458"/>
                  </a:lnTo>
                  <a:lnTo>
                    <a:pt x="136350" y="3625"/>
                  </a:lnTo>
                  <a:lnTo>
                    <a:pt x="136183" y="3848"/>
                  </a:lnTo>
                  <a:lnTo>
                    <a:pt x="136127" y="4015"/>
                  </a:lnTo>
                  <a:lnTo>
                    <a:pt x="136127" y="4183"/>
                  </a:lnTo>
                  <a:lnTo>
                    <a:pt x="136127" y="4350"/>
                  </a:lnTo>
                  <a:lnTo>
                    <a:pt x="136183" y="4517"/>
                  </a:lnTo>
                  <a:lnTo>
                    <a:pt x="136350" y="4796"/>
                  </a:lnTo>
                  <a:lnTo>
                    <a:pt x="136629" y="4963"/>
                  </a:lnTo>
                  <a:lnTo>
                    <a:pt x="136796" y="5019"/>
                  </a:lnTo>
                  <a:lnTo>
                    <a:pt x="137131" y="5019"/>
                  </a:lnTo>
                  <a:lnTo>
                    <a:pt x="137298" y="4963"/>
                  </a:lnTo>
                  <a:lnTo>
                    <a:pt x="137521" y="4796"/>
                  </a:lnTo>
                  <a:lnTo>
                    <a:pt x="137689" y="4517"/>
                  </a:lnTo>
                  <a:lnTo>
                    <a:pt x="137744" y="4350"/>
                  </a:lnTo>
                  <a:lnTo>
                    <a:pt x="137800" y="4183"/>
                  </a:lnTo>
                  <a:lnTo>
                    <a:pt x="137744" y="4015"/>
                  </a:lnTo>
                  <a:lnTo>
                    <a:pt x="137689" y="3848"/>
                  </a:lnTo>
                  <a:lnTo>
                    <a:pt x="137521" y="3625"/>
                  </a:lnTo>
                  <a:lnTo>
                    <a:pt x="137298" y="3458"/>
                  </a:lnTo>
                  <a:lnTo>
                    <a:pt x="137131" y="3402"/>
                  </a:lnTo>
                  <a:lnTo>
                    <a:pt x="136964" y="3346"/>
                  </a:lnTo>
                  <a:close/>
                  <a:moveTo>
                    <a:pt x="178845" y="3402"/>
                  </a:moveTo>
                  <a:lnTo>
                    <a:pt x="178677" y="3458"/>
                  </a:lnTo>
                  <a:lnTo>
                    <a:pt x="178399" y="3625"/>
                  </a:lnTo>
                  <a:lnTo>
                    <a:pt x="178231" y="3904"/>
                  </a:lnTo>
                  <a:lnTo>
                    <a:pt x="178176" y="4015"/>
                  </a:lnTo>
                  <a:lnTo>
                    <a:pt x="178176" y="4183"/>
                  </a:lnTo>
                  <a:lnTo>
                    <a:pt x="178176" y="4350"/>
                  </a:lnTo>
                  <a:lnTo>
                    <a:pt x="178231" y="4517"/>
                  </a:lnTo>
                  <a:lnTo>
                    <a:pt x="178399" y="4796"/>
                  </a:lnTo>
                  <a:lnTo>
                    <a:pt x="178677" y="4963"/>
                  </a:lnTo>
                  <a:lnTo>
                    <a:pt x="178845" y="5019"/>
                  </a:lnTo>
                  <a:lnTo>
                    <a:pt x="179179" y="5019"/>
                  </a:lnTo>
                  <a:lnTo>
                    <a:pt x="179347" y="4963"/>
                  </a:lnTo>
                  <a:lnTo>
                    <a:pt x="179570" y="4796"/>
                  </a:lnTo>
                  <a:lnTo>
                    <a:pt x="179737" y="4517"/>
                  </a:lnTo>
                  <a:lnTo>
                    <a:pt x="179793" y="4350"/>
                  </a:lnTo>
                  <a:lnTo>
                    <a:pt x="179849" y="4183"/>
                  </a:lnTo>
                  <a:lnTo>
                    <a:pt x="179793" y="4015"/>
                  </a:lnTo>
                  <a:lnTo>
                    <a:pt x="179737" y="3904"/>
                  </a:lnTo>
                  <a:lnTo>
                    <a:pt x="179570" y="3625"/>
                  </a:lnTo>
                  <a:lnTo>
                    <a:pt x="179347" y="3458"/>
                  </a:lnTo>
                  <a:lnTo>
                    <a:pt x="179179" y="3402"/>
                  </a:lnTo>
                  <a:close/>
                  <a:moveTo>
                    <a:pt x="182191" y="3402"/>
                  </a:moveTo>
                  <a:lnTo>
                    <a:pt x="182023" y="3458"/>
                  </a:lnTo>
                  <a:lnTo>
                    <a:pt x="181800" y="3625"/>
                  </a:lnTo>
                  <a:lnTo>
                    <a:pt x="181577" y="3904"/>
                  </a:lnTo>
                  <a:lnTo>
                    <a:pt x="181577" y="4015"/>
                  </a:lnTo>
                  <a:lnTo>
                    <a:pt x="181522" y="4183"/>
                  </a:lnTo>
                  <a:lnTo>
                    <a:pt x="181577" y="4350"/>
                  </a:lnTo>
                  <a:lnTo>
                    <a:pt x="181577" y="4517"/>
                  </a:lnTo>
                  <a:lnTo>
                    <a:pt x="181800" y="4796"/>
                  </a:lnTo>
                  <a:lnTo>
                    <a:pt x="182023" y="4963"/>
                  </a:lnTo>
                  <a:lnTo>
                    <a:pt x="182191" y="5019"/>
                  </a:lnTo>
                  <a:lnTo>
                    <a:pt x="182525" y="5019"/>
                  </a:lnTo>
                  <a:lnTo>
                    <a:pt x="182693" y="4963"/>
                  </a:lnTo>
                  <a:lnTo>
                    <a:pt x="182971" y="4796"/>
                  </a:lnTo>
                  <a:lnTo>
                    <a:pt x="183139" y="4517"/>
                  </a:lnTo>
                  <a:lnTo>
                    <a:pt x="183195" y="4350"/>
                  </a:lnTo>
                  <a:lnTo>
                    <a:pt x="183195" y="4183"/>
                  </a:lnTo>
                  <a:lnTo>
                    <a:pt x="183195" y="4015"/>
                  </a:lnTo>
                  <a:lnTo>
                    <a:pt x="183139" y="3904"/>
                  </a:lnTo>
                  <a:lnTo>
                    <a:pt x="182971" y="3625"/>
                  </a:lnTo>
                  <a:lnTo>
                    <a:pt x="182693" y="3458"/>
                  </a:lnTo>
                  <a:lnTo>
                    <a:pt x="182525" y="3402"/>
                  </a:lnTo>
                  <a:close/>
                  <a:moveTo>
                    <a:pt x="185537" y="3402"/>
                  </a:moveTo>
                  <a:lnTo>
                    <a:pt x="185425" y="3458"/>
                  </a:lnTo>
                  <a:lnTo>
                    <a:pt x="185146" y="3625"/>
                  </a:lnTo>
                  <a:lnTo>
                    <a:pt x="184979" y="3904"/>
                  </a:lnTo>
                  <a:lnTo>
                    <a:pt x="184923" y="4015"/>
                  </a:lnTo>
                  <a:lnTo>
                    <a:pt x="184923" y="4183"/>
                  </a:lnTo>
                  <a:lnTo>
                    <a:pt x="184923" y="4350"/>
                  </a:lnTo>
                  <a:lnTo>
                    <a:pt x="184979" y="4517"/>
                  </a:lnTo>
                  <a:lnTo>
                    <a:pt x="185146" y="4796"/>
                  </a:lnTo>
                  <a:lnTo>
                    <a:pt x="185425" y="4963"/>
                  </a:lnTo>
                  <a:lnTo>
                    <a:pt x="185537" y="5019"/>
                  </a:lnTo>
                  <a:lnTo>
                    <a:pt x="185871" y="5019"/>
                  </a:lnTo>
                  <a:lnTo>
                    <a:pt x="186039" y="4963"/>
                  </a:lnTo>
                  <a:lnTo>
                    <a:pt x="186317" y="4796"/>
                  </a:lnTo>
                  <a:lnTo>
                    <a:pt x="186485" y="4517"/>
                  </a:lnTo>
                  <a:lnTo>
                    <a:pt x="186541" y="4350"/>
                  </a:lnTo>
                  <a:lnTo>
                    <a:pt x="186541" y="4183"/>
                  </a:lnTo>
                  <a:lnTo>
                    <a:pt x="186541" y="4015"/>
                  </a:lnTo>
                  <a:lnTo>
                    <a:pt x="186485" y="3904"/>
                  </a:lnTo>
                  <a:lnTo>
                    <a:pt x="186317" y="3625"/>
                  </a:lnTo>
                  <a:lnTo>
                    <a:pt x="186039" y="3458"/>
                  </a:lnTo>
                  <a:lnTo>
                    <a:pt x="185871" y="3402"/>
                  </a:lnTo>
                  <a:close/>
                  <a:moveTo>
                    <a:pt x="188883" y="3402"/>
                  </a:moveTo>
                  <a:lnTo>
                    <a:pt x="188715" y="3458"/>
                  </a:lnTo>
                  <a:lnTo>
                    <a:pt x="188437" y="3625"/>
                  </a:lnTo>
                  <a:lnTo>
                    <a:pt x="188269" y="3904"/>
                  </a:lnTo>
                  <a:lnTo>
                    <a:pt x="188214" y="4015"/>
                  </a:lnTo>
                  <a:lnTo>
                    <a:pt x="188214" y="4183"/>
                  </a:lnTo>
                  <a:lnTo>
                    <a:pt x="188214" y="4350"/>
                  </a:lnTo>
                  <a:lnTo>
                    <a:pt x="188269" y="4517"/>
                  </a:lnTo>
                  <a:lnTo>
                    <a:pt x="188437" y="4796"/>
                  </a:lnTo>
                  <a:lnTo>
                    <a:pt x="188715" y="4963"/>
                  </a:lnTo>
                  <a:lnTo>
                    <a:pt x="188883" y="5019"/>
                  </a:lnTo>
                  <a:lnTo>
                    <a:pt x="189217" y="5019"/>
                  </a:lnTo>
                  <a:lnTo>
                    <a:pt x="189385" y="4963"/>
                  </a:lnTo>
                  <a:lnTo>
                    <a:pt x="189608" y="4796"/>
                  </a:lnTo>
                  <a:lnTo>
                    <a:pt x="189831" y="4517"/>
                  </a:lnTo>
                  <a:lnTo>
                    <a:pt x="189887" y="4350"/>
                  </a:lnTo>
                  <a:lnTo>
                    <a:pt x="189887" y="4183"/>
                  </a:lnTo>
                  <a:lnTo>
                    <a:pt x="189887" y="4015"/>
                  </a:lnTo>
                  <a:lnTo>
                    <a:pt x="189831" y="3904"/>
                  </a:lnTo>
                  <a:lnTo>
                    <a:pt x="189608" y="3625"/>
                  </a:lnTo>
                  <a:lnTo>
                    <a:pt x="189385" y="3458"/>
                  </a:lnTo>
                  <a:lnTo>
                    <a:pt x="189217" y="3402"/>
                  </a:lnTo>
                  <a:close/>
                  <a:moveTo>
                    <a:pt x="194125" y="3346"/>
                  </a:moveTo>
                  <a:lnTo>
                    <a:pt x="193958" y="3402"/>
                  </a:lnTo>
                  <a:lnTo>
                    <a:pt x="193790" y="3458"/>
                  </a:lnTo>
                  <a:lnTo>
                    <a:pt x="193511" y="3625"/>
                  </a:lnTo>
                  <a:lnTo>
                    <a:pt x="193344" y="3848"/>
                  </a:lnTo>
                  <a:lnTo>
                    <a:pt x="193288" y="4015"/>
                  </a:lnTo>
                  <a:lnTo>
                    <a:pt x="193288" y="4183"/>
                  </a:lnTo>
                  <a:lnTo>
                    <a:pt x="193288" y="4350"/>
                  </a:lnTo>
                  <a:lnTo>
                    <a:pt x="193344" y="4517"/>
                  </a:lnTo>
                  <a:lnTo>
                    <a:pt x="193511" y="4796"/>
                  </a:lnTo>
                  <a:lnTo>
                    <a:pt x="193790" y="4963"/>
                  </a:lnTo>
                  <a:lnTo>
                    <a:pt x="193958" y="5019"/>
                  </a:lnTo>
                  <a:lnTo>
                    <a:pt x="194292" y="5019"/>
                  </a:lnTo>
                  <a:lnTo>
                    <a:pt x="194404" y="4963"/>
                  </a:lnTo>
                  <a:lnTo>
                    <a:pt x="194683" y="4796"/>
                  </a:lnTo>
                  <a:lnTo>
                    <a:pt x="194850" y="4517"/>
                  </a:lnTo>
                  <a:lnTo>
                    <a:pt x="194906" y="4350"/>
                  </a:lnTo>
                  <a:lnTo>
                    <a:pt x="194961" y="4183"/>
                  </a:lnTo>
                  <a:lnTo>
                    <a:pt x="194906" y="4015"/>
                  </a:lnTo>
                  <a:lnTo>
                    <a:pt x="194850" y="3848"/>
                  </a:lnTo>
                  <a:lnTo>
                    <a:pt x="194683" y="3625"/>
                  </a:lnTo>
                  <a:lnTo>
                    <a:pt x="194404" y="3458"/>
                  </a:lnTo>
                  <a:lnTo>
                    <a:pt x="194292" y="3402"/>
                  </a:lnTo>
                  <a:lnTo>
                    <a:pt x="194125" y="3346"/>
                  </a:lnTo>
                  <a:close/>
                  <a:moveTo>
                    <a:pt x="202546" y="3346"/>
                  </a:moveTo>
                  <a:lnTo>
                    <a:pt x="202378" y="3402"/>
                  </a:lnTo>
                  <a:lnTo>
                    <a:pt x="202211" y="3458"/>
                  </a:lnTo>
                  <a:lnTo>
                    <a:pt x="201932" y="3625"/>
                  </a:lnTo>
                  <a:lnTo>
                    <a:pt x="201765" y="3848"/>
                  </a:lnTo>
                  <a:lnTo>
                    <a:pt x="201709" y="4015"/>
                  </a:lnTo>
                  <a:lnTo>
                    <a:pt x="201709" y="4183"/>
                  </a:lnTo>
                  <a:lnTo>
                    <a:pt x="201709" y="4350"/>
                  </a:lnTo>
                  <a:lnTo>
                    <a:pt x="201765" y="4517"/>
                  </a:lnTo>
                  <a:lnTo>
                    <a:pt x="201932" y="4796"/>
                  </a:lnTo>
                  <a:lnTo>
                    <a:pt x="202211" y="4963"/>
                  </a:lnTo>
                  <a:lnTo>
                    <a:pt x="202378" y="5019"/>
                  </a:lnTo>
                  <a:lnTo>
                    <a:pt x="202713" y="5019"/>
                  </a:lnTo>
                  <a:lnTo>
                    <a:pt x="202880" y="4963"/>
                  </a:lnTo>
                  <a:lnTo>
                    <a:pt x="203103" y="4796"/>
                  </a:lnTo>
                  <a:lnTo>
                    <a:pt x="203326" y="4517"/>
                  </a:lnTo>
                  <a:lnTo>
                    <a:pt x="203382" y="4350"/>
                  </a:lnTo>
                  <a:lnTo>
                    <a:pt x="203382" y="4183"/>
                  </a:lnTo>
                  <a:lnTo>
                    <a:pt x="203382" y="4015"/>
                  </a:lnTo>
                  <a:lnTo>
                    <a:pt x="203326" y="3848"/>
                  </a:lnTo>
                  <a:lnTo>
                    <a:pt x="203103" y="3625"/>
                  </a:lnTo>
                  <a:lnTo>
                    <a:pt x="202880" y="3458"/>
                  </a:lnTo>
                  <a:lnTo>
                    <a:pt x="202713" y="3402"/>
                  </a:lnTo>
                  <a:lnTo>
                    <a:pt x="202546" y="3346"/>
                  </a:lnTo>
                  <a:close/>
                  <a:moveTo>
                    <a:pt x="207565" y="3346"/>
                  </a:moveTo>
                  <a:lnTo>
                    <a:pt x="207397" y="3402"/>
                  </a:lnTo>
                  <a:lnTo>
                    <a:pt x="207286" y="3458"/>
                  </a:lnTo>
                  <a:lnTo>
                    <a:pt x="207007" y="3625"/>
                  </a:lnTo>
                  <a:lnTo>
                    <a:pt x="206840" y="3848"/>
                  </a:lnTo>
                  <a:lnTo>
                    <a:pt x="206784" y="4015"/>
                  </a:lnTo>
                  <a:lnTo>
                    <a:pt x="206784" y="4183"/>
                  </a:lnTo>
                  <a:lnTo>
                    <a:pt x="206784" y="4350"/>
                  </a:lnTo>
                  <a:lnTo>
                    <a:pt x="206840" y="4517"/>
                  </a:lnTo>
                  <a:lnTo>
                    <a:pt x="207007" y="4796"/>
                  </a:lnTo>
                  <a:lnTo>
                    <a:pt x="207286" y="4963"/>
                  </a:lnTo>
                  <a:lnTo>
                    <a:pt x="207397" y="5019"/>
                  </a:lnTo>
                  <a:lnTo>
                    <a:pt x="207732" y="5019"/>
                  </a:lnTo>
                  <a:lnTo>
                    <a:pt x="207899" y="4963"/>
                  </a:lnTo>
                  <a:lnTo>
                    <a:pt x="208178" y="4796"/>
                  </a:lnTo>
                  <a:lnTo>
                    <a:pt x="208345" y="4517"/>
                  </a:lnTo>
                  <a:lnTo>
                    <a:pt x="208401" y="4350"/>
                  </a:lnTo>
                  <a:lnTo>
                    <a:pt x="208401" y="4183"/>
                  </a:lnTo>
                  <a:lnTo>
                    <a:pt x="208401" y="4015"/>
                  </a:lnTo>
                  <a:lnTo>
                    <a:pt x="208345" y="3848"/>
                  </a:lnTo>
                  <a:lnTo>
                    <a:pt x="208178" y="3625"/>
                  </a:lnTo>
                  <a:lnTo>
                    <a:pt x="207899" y="3458"/>
                  </a:lnTo>
                  <a:lnTo>
                    <a:pt x="207732" y="3402"/>
                  </a:lnTo>
                  <a:lnTo>
                    <a:pt x="207565" y="3346"/>
                  </a:lnTo>
                  <a:close/>
                  <a:moveTo>
                    <a:pt x="210911" y="3346"/>
                  </a:moveTo>
                  <a:lnTo>
                    <a:pt x="210743" y="3402"/>
                  </a:lnTo>
                  <a:lnTo>
                    <a:pt x="210576" y="3458"/>
                  </a:lnTo>
                  <a:lnTo>
                    <a:pt x="210297" y="3625"/>
                  </a:lnTo>
                  <a:lnTo>
                    <a:pt x="210130" y="3848"/>
                  </a:lnTo>
                  <a:lnTo>
                    <a:pt x="210074" y="4015"/>
                  </a:lnTo>
                  <a:lnTo>
                    <a:pt x="210074" y="4183"/>
                  </a:lnTo>
                  <a:lnTo>
                    <a:pt x="210074" y="4350"/>
                  </a:lnTo>
                  <a:lnTo>
                    <a:pt x="210130" y="4517"/>
                  </a:lnTo>
                  <a:lnTo>
                    <a:pt x="210297" y="4796"/>
                  </a:lnTo>
                  <a:lnTo>
                    <a:pt x="210576" y="4963"/>
                  </a:lnTo>
                  <a:lnTo>
                    <a:pt x="210743" y="5019"/>
                  </a:lnTo>
                  <a:lnTo>
                    <a:pt x="211078" y="5019"/>
                  </a:lnTo>
                  <a:lnTo>
                    <a:pt x="211245" y="4963"/>
                  </a:lnTo>
                  <a:lnTo>
                    <a:pt x="211468" y="4796"/>
                  </a:lnTo>
                  <a:lnTo>
                    <a:pt x="211691" y="4517"/>
                  </a:lnTo>
                  <a:lnTo>
                    <a:pt x="211691" y="4350"/>
                  </a:lnTo>
                  <a:lnTo>
                    <a:pt x="211747" y="4183"/>
                  </a:lnTo>
                  <a:lnTo>
                    <a:pt x="211691" y="4015"/>
                  </a:lnTo>
                  <a:lnTo>
                    <a:pt x="211691" y="3848"/>
                  </a:lnTo>
                  <a:lnTo>
                    <a:pt x="211468" y="3625"/>
                  </a:lnTo>
                  <a:lnTo>
                    <a:pt x="211245" y="3458"/>
                  </a:lnTo>
                  <a:lnTo>
                    <a:pt x="211078" y="3402"/>
                  </a:lnTo>
                  <a:lnTo>
                    <a:pt x="210911" y="3346"/>
                  </a:lnTo>
                  <a:close/>
                  <a:moveTo>
                    <a:pt x="215986" y="3346"/>
                  </a:moveTo>
                  <a:lnTo>
                    <a:pt x="215818" y="3402"/>
                  </a:lnTo>
                  <a:lnTo>
                    <a:pt x="215651" y="3458"/>
                  </a:lnTo>
                  <a:lnTo>
                    <a:pt x="215372" y="3625"/>
                  </a:lnTo>
                  <a:lnTo>
                    <a:pt x="215205" y="3848"/>
                  </a:lnTo>
                  <a:lnTo>
                    <a:pt x="215149" y="4015"/>
                  </a:lnTo>
                  <a:lnTo>
                    <a:pt x="215149" y="4183"/>
                  </a:lnTo>
                  <a:lnTo>
                    <a:pt x="215149" y="4350"/>
                  </a:lnTo>
                  <a:lnTo>
                    <a:pt x="215205" y="4517"/>
                  </a:lnTo>
                  <a:lnTo>
                    <a:pt x="215372" y="4796"/>
                  </a:lnTo>
                  <a:lnTo>
                    <a:pt x="215651" y="4963"/>
                  </a:lnTo>
                  <a:lnTo>
                    <a:pt x="215818" y="5019"/>
                  </a:lnTo>
                  <a:lnTo>
                    <a:pt x="216153" y="5019"/>
                  </a:lnTo>
                  <a:lnTo>
                    <a:pt x="216264" y="4963"/>
                  </a:lnTo>
                  <a:lnTo>
                    <a:pt x="216543" y="4796"/>
                  </a:lnTo>
                  <a:lnTo>
                    <a:pt x="216710" y="4517"/>
                  </a:lnTo>
                  <a:lnTo>
                    <a:pt x="216766" y="4350"/>
                  </a:lnTo>
                  <a:lnTo>
                    <a:pt x="216822" y="4183"/>
                  </a:lnTo>
                  <a:lnTo>
                    <a:pt x="216766" y="4015"/>
                  </a:lnTo>
                  <a:lnTo>
                    <a:pt x="216710" y="3848"/>
                  </a:lnTo>
                  <a:lnTo>
                    <a:pt x="216543" y="3625"/>
                  </a:lnTo>
                  <a:lnTo>
                    <a:pt x="216264" y="3458"/>
                  </a:lnTo>
                  <a:lnTo>
                    <a:pt x="216153" y="3402"/>
                  </a:lnTo>
                  <a:lnTo>
                    <a:pt x="215986" y="3346"/>
                  </a:lnTo>
                  <a:close/>
                  <a:moveTo>
                    <a:pt x="219276" y="3346"/>
                  </a:moveTo>
                  <a:lnTo>
                    <a:pt x="219108" y="3402"/>
                  </a:lnTo>
                  <a:lnTo>
                    <a:pt x="218941" y="3458"/>
                  </a:lnTo>
                  <a:lnTo>
                    <a:pt x="218718" y="3625"/>
                  </a:lnTo>
                  <a:lnTo>
                    <a:pt x="218551" y="3848"/>
                  </a:lnTo>
                  <a:lnTo>
                    <a:pt x="218495" y="4015"/>
                  </a:lnTo>
                  <a:lnTo>
                    <a:pt x="218439" y="4183"/>
                  </a:lnTo>
                  <a:lnTo>
                    <a:pt x="218495" y="4350"/>
                  </a:lnTo>
                  <a:lnTo>
                    <a:pt x="218551" y="4517"/>
                  </a:lnTo>
                  <a:lnTo>
                    <a:pt x="218718" y="4796"/>
                  </a:lnTo>
                  <a:lnTo>
                    <a:pt x="218941" y="4963"/>
                  </a:lnTo>
                  <a:lnTo>
                    <a:pt x="219108" y="5019"/>
                  </a:lnTo>
                  <a:lnTo>
                    <a:pt x="219443" y="5019"/>
                  </a:lnTo>
                  <a:lnTo>
                    <a:pt x="219610" y="4963"/>
                  </a:lnTo>
                  <a:lnTo>
                    <a:pt x="219889" y="4796"/>
                  </a:lnTo>
                  <a:lnTo>
                    <a:pt x="220057" y="4517"/>
                  </a:lnTo>
                  <a:lnTo>
                    <a:pt x="220112" y="4350"/>
                  </a:lnTo>
                  <a:lnTo>
                    <a:pt x="220112" y="4183"/>
                  </a:lnTo>
                  <a:lnTo>
                    <a:pt x="220112" y="4015"/>
                  </a:lnTo>
                  <a:lnTo>
                    <a:pt x="220057" y="3848"/>
                  </a:lnTo>
                  <a:lnTo>
                    <a:pt x="219889" y="3625"/>
                  </a:lnTo>
                  <a:lnTo>
                    <a:pt x="219610" y="3458"/>
                  </a:lnTo>
                  <a:lnTo>
                    <a:pt x="219443" y="3402"/>
                  </a:lnTo>
                  <a:lnTo>
                    <a:pt x="219276" y="3346"/>
                  </a:lnTo>
                  <a:close/>
                  <a:moveTo>
                    <a:pt x="222733" y="3346"/>
                  </a:moveTo>
                  <a:lnTo>
                    <a:pt x="222566" y="3402"/>
                  </a:lnTo>
                  <a:lnTo>
                    <a:pt x="222399" y="3458"/>
                  </a:lnTo>
                  <a:lnTo>
                    <a:pt x="222120" y="3625"/>
                  </a:lnTo>
                  <a:lnTo>
                    <a:pt x="221953" y="3848"/>
                  </a:lnTo>
                  <a:lnTo>
                    <a:pt x="221897" y="4015"/>
                  </a:lnTo>
                  <a:lnTo>
                    <a:pt x="221897" y="4183"/>
                  </a:lnTo>
                  <a:lnTo>
                    <a:pt x="221897" y="4350"/>
                  </a:lnTo>
                  <a:lnTo>
                    <a:pt x="221953" y="4517"/>
                  </a:lnTo>
                  <a:lnTo>
                    <a:pt x="222120" y="4796"/>
                  </a:lnTo>
                  <a:lnTo>
                    <a:pt x="222399" y="4963"/>
                  </a:lnTo>
                  <a:lnTo>
                    <a:pt x="222566" y="5019"/>
                  </a:lnTo>
                  <a:lnTo>
                    <a:pt x="222901" y="5019"/>
                  </a:lnTo>
                  <a:lnTo>
                    <a:pt x="223012" y="4963"/>
                  </a:lnTo>
                  <a:lnTo>
                    <a:pt x="223291" y="4796"/>
                  </a:lnTo>
                  <a:lnTo>
                    <a:pt x="223458" y="4517"/>
                  </a:lnTo>
                  <a:lnTo>
                    <a:pt x="223514" y="4350"/>
                  </a:lnTo>
                  <a:lnTo>
                    <a:pt x="223514" y="4183"/>
                  </a:lnTo>
                  <a:lnTo>
                    <a:pt x="223514" y="4015"/>
                  </a:lnTo>
                  <a:lnTo>
                    <a:pt x="223458" y="3848"/>
                  </a:lnTo>
                  <a:lnTo>
                    <a:pt x="223291" y="3625"/>
                  </a:lnTo>
                  <a:lnTo>
                    <a:pt x="223012" y="3458"/>
                  </a:lnTo>
                  <a:lnTo>
                    <a:pt x="222901" y="3402"/>
                  </a:lnTo>
                  <a:lnTo>
                    <a:pt x="222733" y="3346"/>
                  </a:lnTo>
                  <a:close/>
                  <a:moveTo>
                    <a:pt x="232771" y="3346"/>
                  </a:moveTo>
                  <a:lnTo>
                    <a:pt x="232604" y="3402"/>
                  </a:lnTo>
                  <a:lnTo>
                    <a:pt x="232437" y="3458"/>
                  </a:lnTo>
                  <a:lnTo>
                    <a:pt x="232158" y="3625"/>
                  </a:lnTo>
                  <a:lnTo>
                    <a:pt x="231991" y="3848"/>
                  </a:lnTo>
                  <a:lnTo>
                    <a:pt x="231935" y="4015"/>
                  </a:lnTo>
                  <a:lnTo>
                    <a:pt x="231935" y="4183"/>
                  </a:lnTo>
                  <a:lnTo>
                    <a:pt x="231935" y="4350"/>
                  </a:lnTo>
                  <a:lnTo>
                    <a:pt x="231991" y="4517"/>
                  </a:lnTo>
                  <a:lnTo>
                    <a:pt x="232158" y="4796"/>
                  </a:lnTo>
                  <a:lnTo>
                    <a:pt x="232437" y="4963"/>
                  </a:lnTo>
                  <a:lnTo>
                    <a:pt x="232604" y="5019"/>
                  </a:lnTo>
                  <a:lnTo>
                    <a:pt x="232939" y="5019"/>
                  </a:lnTo>
                  <a:lnTo>
                    <a:pt x="233050" y="4963"/>
                  </a:lnTo>
                  <a:lnTo>
                    <a:pt x="233329" y="4796"/>
                  </a:lnTo>
                  <a:lnTo>
                    <a:pt x="233496" y="4517"/>
                  </a:lnTo>
                  <a:lnTo>
                    <a:pt x="233552" y="4350"/>
                  </a:lnTo>
                  <a:lnTo>
                    <a:pt x="233552" y="4183"/>
                  </a:lnTo>
                  <a:lnTo>
                    <a:pt x="233552" y="4015"/>
                  </a:lnTo>
                  <a:lnTo>
                    <a:pt x="233496" y="3848"/>
                  </a:lnTo>
                  <a:lnTo>
                    <a:pt x="233329" y="3625"/>
                  </a:lnTo>
                  <a:lnTo>
                    <a:pt x="233050" y="3458"/>
                  </a:lnTo>
                  <a:lnTo>
                    <a:pt x="232939" y="3402"/>
                  </a:lnTo>
                  <a:lnTo>
                    <a:pt x="232771" y="3346"/>
                  </a:lnTo>
                  <a:close/>
                  <a:moveTo>
                    <a:pt x="274652" y="3402"/>
                  </a:moveTo>
                  <a:lnTo>
                    <a:pt x="274485" y="3458"/>
                  </a:lnTo>
                  <a:lnTo>
                    <a:pt x="274206" y="3625"/>
                  </a:lnTo>
                  <a:lnTo>
                    <a:pt x="274039" y="3904"/>
                  </a:lnTo>
                  <a:lnTo>
                    <a:pt x="273983" y="4015"/>
                  </a:lnTo>
                  <a:lnTo>
                    <a:pt x="273983" y="4183"/>
                  </a:lnTo>
                  <a:lnTo>
                    <a:pt x="273983" y="4350"/>
                  </a:lnTo>
                  <a:lnTo>
                    <a:pt x="274039" y="4517"/>
                  </a:lnTo>
                  <a:lnTo>
                    <a:pt x="274206" y="4796"/>
                  </a:lnTo>
                  <a:lnTo>
                    <a:pt x="274485" y="4963"/>
                  </a:lnTo>
                  <a:lnTo>
                    <a:pt x="274652" y="5019"/>
                  </a:lnTo>
                  <a:lnTo>
                    <a:pt x="274987" y="5019"/>
                  </a:lnTo>
                  <a:lnTo>
                    <a:pt x="275154" y="4963"/>
                  </a:lnTo>
                  <a:lnTo>
                    <a:pt x="275377" y="4796"/>
                  </a:lnTo>
                  <a:lnTo>
                    <a:pt x="275600" y="4517"/>
                  </a:lnTo>
                  <a:lnTo>
                    <a:pt x="275600" y="4350"/>
                  </a:lnTo>
                  <a:lnTo>
                    <a:pt x="275656" y="4183"/>
                  </a:lnTo>
                  <a:lnTo>
                    <a:pt x="275600" y="4015"/>
                  </a:lnTo>
                  <a:lnTo>
                    <a:pt x="275600" y="3904"/>
                  </a:lnTo>
                  <a:lnTo>
                    <a:pt x="275377" y="3625"/>
                  </a:lnTo>
                  <a:lnTo>
                    <a:pt x="275154" y="3458"/>
                  </a:lnTo>
                  <a:lnTo>
                    <a:pt x="274987" y="3402"/>
                  </a:lnTo>
                  <a:close/>
                  <a:moveTo>
                    <a:pt x="277998" y="3402"/>
                  </a:moveTo>
                  <a:lnTo>
                    <a:pt x="277831" y="3458"/>
                  </a:lnTo>
                  <a:lnTo>
                    <a:pt x="277608" y="3625"/>
                  </a:lnTo>
                  <a:lnTo>
                    <a:pt x="277441" y="3904"/>
                  </a:lnTo>
                  <a:lnTo>
                    <a:pt x="277385" y="4015"/>
                  </a:lnTo>
                  <a:lnTo>
                    <a:pt x="277329" y="4183"/>
                  </a:lnTo>
                  <a:lnTo>
                    <a:pt x="277385" y="4350"/>
                  </a:lnTo>
                  <a:lnTo>
                    <a:pt x="277441" y="4517"/>
                  </a:lnTo>
                  <a:lnTo>
                    <a:pt x="277608" y="4796"/>
                  </a:lnTo>
                  <a:lnTo>
                    <a:pt x="277831" y="4963"/>
                  </a:lnTo>
                  <a:lnTo>
                    <a:pt x="277998" y="5019"/>
                  </a:lnTo>
                  <a:lnTo>
                    <a:pt x="278333" y="5019"/>
                  </a:lnTo>
                  <a:lnTo>
                    <a:pt x="278500" y="4963"/>
                  </a:lnTo>
                  <a:lnTo>
                    <a:pt x="278779" y="4796"/>
                  </a:lnTo>
                  <a:lnTo>
                    <a:pt x="278946" y="4517"/>
                  </a:lnTo>
                  <a:lnTo>
                    <a:pt x="279002" y="4350"/>
                  </a:lnTo>
                  <a:lnTo>
                    <a:pt x="279002" y="4183"/>
                  </a:lnTo>
                  <a:lnTo>
                    <a:pt x="279002" y="4015"/>
                  </a:lnTo>
                  <a:lnTo>
                    <a:pt x="278946" y="3904"/>
                  </a:lnTo>
                  <a:lnTo>
                    <a:pt x="278779" y="3625"/>
                  </a:lnTo>
                  <a:lnTo>
                    <a:pt x="278500" y="3458"/>
                  </a:lnTo>
                  <a:lnTo>
                    <a:pt x="278333" y="3402"/>
                  </a:lnTo>
                  <a:close/>
                  <a:moveTo>
                    <a:pt x="281400" y="3402"/>
                  </a:moveTo>
                  <a:lnTo>
                    <a:pt x="281233" y="3458"/>
                  </a:lnTo>
                  <a:lnTo>
                    <a:pt x="280954" y="3625"/>
                  </a:lnTo>
                  <a:lnTo>
                    <a:pt x="280787" y="3904"/>
                  </a:lnTo>
                  <a:lnTo>
                    <a:pt x="280731" y="4015"/>
                  </a:lnTo>
                  <a:lnTo>
                    <a:pt x="280731" y="4183"/>
                  </a:lnTo>
                  <a:lnTo>
                    <a:pt x="280731" y="4350"/>
                  </a:lnTo>
                  <a:lnTo>
                    <a:pt x="280787" y="4517"/>
                  </a:lnTo>
                  <a:lnTo>
                    <a:pt x="280954" y="4796"/>
                  </a:lnTo>
                  <a:lnTo>
                    <a:pt x="281233" y="4963"/>
                  </a:lnTo>
                  <a:lnTo>
                    <a:pt x="281400" y="5019"/>
                  </a:lnTo>
                  <a:lnTo>
                    <a:pt x="281735" y="5019"/>
                  </a:lnTo>
                  <a:lnTo>
                    <a:pt x="281846" y="4963"/>
                  </a:lnTo>
                  <a:lnTo>
                    <a:pt x="282125" y="4796"/>
                  </a:lnTo>
                  <a:lnTo>
                    <a:pt x="282292" y="4517"/>
                  </a:lnTo>
                  <a:lnTo>
                    <a:pt x="282348" y="4350"/>
                  </a:lnTo>
                  <a:lnTo>
                    <a:pt x="282348" y="4183"/>
                  </a:lnTo>
                  <a:lnTo>
                    <a:pt x="282348" y="4015"/>
                  </a:lnTo>
                  <a:lnTo>
                    <a:pt x="282292" y="3904"/>
                  </a:lnTo>
                  <a:lnTo>
                    <a:pt x="282125" y="3625"/>
                  </a:lnTo>
                  <a:lnTo>
                    <a:pt x="281846" y="3458"/>
                  </a:lnTo>
                  <a:lnTo>
                    <a:pt x="281735" y="3402"/>
                  </a:lnTo>
                  <a:close/>
                  <a:moveTo>
                    <a:pt x="284690" y="3402"/>
                  </a:moveTo>
                  <a:lnTo>
                    <a:pt x="284523" y="3458"/>
                  </a:lnTo>
                  <a:lnTo>
                    <a:pt x="284300" y="3625"/>
                  </a:lnTo>
                  <a:lnTo>
                    <a:pt x="284077" y="3904"/>
                  </a:lnTo>
                  <a:lnTo>
                    <a:pt x="284077" y="4015"/>
                  </a:lnTo>
                  <a:lnTo>
                    <a:pt x="284021" y="4183"/>
                  </a:lnTo>
                  <a:lnTo>
                    <a:pt x="284077" y="4350"/>
                  </a:lnTo>
                  <a:lnTo>
                    <a:pt x="284077" y="4517"/>
                  </a:lnTo>
                  <a:lnTo>
                    <a:pt x="284300" y="4796"/>
                  </a:lnTo>
                  <a:lnTo>
                    <a:pt x="284523" y="4963"/>
                  </a:lnTo>
                  <a:lnTo>
                    <a:pt x="284690" y="5019"/>
                  </a:lnTo>
                  <a:lnTo>
                    <a:pt x="285025" y="5019"/>
                  </a:lnTo>
                  <a:lnTo>
                    <a:pt x="285192" y="4963"/>
                  </a:lnTo>
                  <a:lnTo>
                    <a:pt x="285471" y="4796"/>
                  </a:lnTo>
                  <a:lnTo>
                    <a:pt x="285638" y="4517"/>
                  </a:lnTo>
                  <a:lnTo>
                    <a:pt x="285694" y="4350"/>
                  </a:lnTo>
                  <a:lnTo>
                    <a:pt x="285694" y="4183"/>
                  </a:lnTo>
                  <a:lnTo>
                    <a:pt x="285694" y="4015"/>
                  </a:lnTo>
                  <a:lnTo>
                    <a:pt x="285638" y="3904"/>
                  </a:lnTo>
                  <a:lnTo>
                    <a:pt x="285471" y="3625"/>
                  </a:lnTo>
                  <a:lnTo>
                    <a:pt x="285192" y="3458"/>
                  </a:lnTo>
                  <a:lnTo>
                    <a:pt x="285025" y="3402"/>
                  </a:lnTo>
                  <a:close/>
                  <a:moveTo>
                    <a:pt x="3179" y="11711"/>
                  </a:moveTo>
                  <a:lnTo>
                    <a:pt x="3067" y="11767"/>
                  </a:lnTo>
                  <a:lnTo>
                    <a:pt x="2788" y="11934"/>
                  </a:lnTo>
                  <a:lnTo>
                    <a:pt x="2621" y="12213"/>
                  </a:lnTo>
                  <a:lnTo>
                    <a:pt x="2565" y="12324"/>
                  </a:lnTo>
                  <a:lnTo>
                    <a:pt x="2510" y="12492"/>
                  </a:lnTo>
                  <a:lnTo>
                    <a:pt x="2565" y="12659"/>
                  </a:lnTo>
                  <a:lnTo>
                    <a:pt x="2621" y="12826"/>
                  </a:lnTo>
                  <a:lnTo>
                    <a:pt x="2788" y="13105"/>
                  </a:lnTo>
                  <a:lnTo>
                    <a:pt x="3067" y="13272"/>
                  </a:lnTo>
                  <a:lnTo>
                    <a:pt x="3179" y="13328"/>
                  </a:lnTo>
                  <a:lnTo>
                    <a:pt x="3513" y="13328"/>
                  </a:lnTo>
                  <a:lnTo>
                    <a:pt x="3681" y="13272"/>
                  </a:lnTo>
                  <a:lnTo>
                    <a:pt x="3959" y="13105"/>
                  </a:lnTo>
                  <a:lnTo>
                    <a:pt x="4127" y="12826"/>
                  </a:lnTo>
                  <a:lnTo>
                    <a:pt x="4183" y="12659"/>
                  </a:lnTo>
                  <a:lnTo>
                    <a:pt x="4183" y="12492"/>
                  </a:lnTo>
                  <a:lnTo>
                    <a:pt x="4183" y="12324"/>
                  </a:lnTo>
                  <a:lnTo>
                    <a:pt x="4127" y="12213"/>
                  </a:lnTo>
                  <a:lnTo>
                    <a:pt x="3959" y="11934"/>
                  </a:lnTo>
                  <a:lnTo>
                    <a:pt x="3681" y="11767"/>
                  </a:lnTo>
                  <a:lnTo>
                    <a:pt x="3513" y="11711"/>
                  </a:lnTo>
                  <a:close/>
                  <a:moveTo>
                    <a:pt x="13273" y="11711"/>
                  </a:moveTo>
                  <a:lnTo>
                    <a:pt x="13161" y="11767"/>
                  </a:lnTo>
                  <a:lnTo>
                    <a:pt x="12882" y="11934"/>
                  </a:lnTo>
                  <a:lnTo>
                    <a:pt x="12715" y="12213"/>
                  </a:lnTo>
                  <a:lnTo>
                    <a:pt x="12659" y="12324"/>
                  </a:lnTo>
                  <a:lnTo>
                    <a:pt x="12603" y="12492"/>
                  </a:lnTo>
                  <a:lnTo>
                    <a:pt x="12659" y="12659"/>
                  </a:lnTo>
                  <a:lnTo>
                    <a:pt x="12715" y="12826"/>
                  </a:lnTo>
                  <a:lnTo>
                    <a:pt x="12882" y="13105"/>
                  </a:lnTo>
                  <a:lnTo>
                    <a:pt x="13161" y="13272"/>
                  </a:lnTo>
                  <a:lnTo>
                    <a:pt x="13273" y="13328"/>
                  </a:lnTo>
                  <a:lnTo>
                    <a:pt x="13607" y="13328"/>
                  </a:lnTo>
                  <a:lnTo>
                    <a:pt x="13774" y="13272"/>
                  </a:lnTo>
                  <a:lnTo>
                    <a:pt x="14053" y="13105"/>
                  </a:lnTo>
                  <a:lnTo>
                    <a:pt x="14221" y="12826"/>
                  </a:lnTo>
                  <a:lnTo>
                    <a:pt x="14276" y="12659"/>
                  </a:lnTo>
                  <a:lnTo>
                    <a:pt x="14276" y="12492"/>
                  </a:lnTo>
                  <a:lnTo>
                    <a:pt x="14276" y="12324"/>
                  </a:lnTo>
                  <a:lnTo>
                    <a:pt x="14221" y="12213"/>
                  </a:lnTo>
                  <a:lnTo>
                    <a:pt x="14053" y="11934"/>
                  </a:lnTo>
                  <a:lnTo>
                    <a:pt x="13774" y="11767"/>
                  </a:lnTo>
                  <a:lnTo>
                    <a:pt x="13607" y="11711"/>
                  </a:lnTo>
                  <a:close/>
                  <a:moveTo>
                    <a:pt x="16674" y="11711"/>
                  </a:moveTo>
                  <a:lnTo>
                    <a:pt x="16507" y="11767"/>
                  </a:lnTo>
                  <a:lnTo>
                    <a:pt x="16228" y="11934"/>
                  </a:lnTo>
                  <a:lnTo>
                    <a:pt x="16061" y="12213"/>
                  </a:lnTo>
                  <a:lnTo>
                    <a:pt x="16005" y="12324"/>
                  </a:lnTo>
                  <a:lnTo>
                    <a:pt x="16005" y="12492"/>
                  </a:lnTo>
                  <a:lnTo>
                    <a:pt x="16005" y="12659"/>
                  </a:lnTo>
                  <a:lnTo>
                    <a:pt x="16061" y="12826"/>
                  </a:lnTo>
                  <a:lnTo>
                    <a:pt x="16228" y="13105"/>
                  </a:lnTo>
                  <a:lnTo>
                    <a:pt x="16507" y="13272"/>
                  </a:lnTo>
                  <a:lnTo>
                    <a:pt x="16674" y="13328"/>
                  </a:lnTo>
                  <a:lnTo>
                    <a:pt x="17009" y="13328"/>
                  </a:lnTo>
                  <a:lnTo>
                    <a:pt x="17120" y="13272"/>
                  </a:lnTo>
                  <a:lnTo>
                    <a:pt x="17399" y="13105"/>
                  </a:lnTo>
                  <a:lnTo>
                    <a:pt x="17567" y="12826"/>
                  </a:lnTo>
                  <a:lnTo>
                    <a:pt x="17622" y="12659"/>
                  </a:lnTo>
                  <a:lnTo>
                    <a:pt x="17678" y="12492"/>
                  </a:lnTo>
                  <a:lnTo>
                    <a:pt x="17622" y="12324"/>
                  </a:lnTo>
                  <a:lnTo>
                    <a:pt x="17567" y="12213"/>
                  </a:lnTo>
                  <a:lnTo>
                    <a:pt x="17399" y="11934"/>
                  </a:lnTo>
                  <a:lnTo>
                    <a:pt x="17120" y="11767"/>
                  </a:lnTo>
                  <a:lnTo>
                    <a:pt x="17009" y="11711"/>
                  </a:lnTo>
                  <a:close/>
                  <a:moveTo>
                    <a:pt x="20020" y="11711"/>
                  </a:moveTo>
                  <a:lnTo>
                    <a:pt x="19853" y="11767"/>
                  </a:lnTo>
                  <a:lnTo>
                    <a:pt x="19630" y="11934"/>
                  </a:lnTo>
                  <a:lnTo>
                    <a:pt x="19407" y="12213"/>
                  </a:lnTo>
                  <a:lnTo>
                    <a:pt x="19351" y="12324"/>
                  </a:lnTo>
                  <a:lnTo>
                    <a:pt x="19351" y="12492"/>
                  </a:lnTo>
                  <a:lnTo>
                    <a:pt x="19351" y="12659"/>
                  </a:lnTo>
                  <a:lnTo>
                    <a:pt x="19407" y="12826"/>
                  </a:lnTo>
                  <a:lnTo>
                    <a:pt x="19630" y="13105"/>
                  </a:lnTo>
                  <a:lnTo>
                    <a:pt x="19853" y="13272"/>
                  </a:lnTo>
                  <a:lnTo>
                    <a:pt x="20020" y="13328"/>
                  </a:lnTo>
                  <a:lnTo>
                    <a:pt x="20355" y="13328"/>
                  </a:lnTo>
                  <a:lnTo>
                    <a:pt x="20522" y="13272"/>
                  </a:lnTo>
                  <a:lnTo>
                    <a:pt x="20801" y="13105"/>
                  </a:lnTo>
                  <a:lnTo>
                    <a:pt x="20968" y="12826"/>
                  </a:lnTo>
                  <a:lnTo>
                    <a:pt x="21024" y="12659"/>
                  </a:lnTo>
                  <a:lnTo>
                    <a:pt x="21024" y="12492"/>
                  </a:lnTo>
                  <a:lnTo>
                    <a:pt x="21024" y="12324"/>
                  </a:lnTo>
                  <a:lnTo>
                    <a:pt x="20968" y="12213"/>
                  </a:lnTo>
                  <a:lnTo>
                    <a:pt x="20801" y="11934"/>
                  </a:lnTo>
                  <a:lnTo>
                    <a:pt x="20522" y="11767"/>
                  </a:lnTo>
                  <a:lnTo>
                    <a:pt x="20355" y="11711"/>
                  </a:lnTo>
                  <a:close/>
                  <a:moveTo>
                    <a:pt x="25095" y="11711"/>
                  </a:moveTo>
                  <a:lnTo>
                    <a:pt x="24928" y="11767"/>
                  </a:lnTo>
                  <a:lnTo>
                    <a:pt x="24705" y="11934"/>
                  </a:lnTo>
                  <a:lnTo>
                    <a:pt x="24482" y="12213"/>
                  </a:lnTo>
                  <a:lnTo>
                    <a:pt x="24426" y="12324"/>
                  </a:lnTo>
                  <a:lnTo>
                    <a:pt x="24426" y="12492"/>
                  </a:lnTo>
                  <a:lnTo>
                    <a:pt x="24426" y="12659"/>
                  </a:lnTo>
                  <a:lnTo>
                    <a:pt x="24482" y="12826"/>
                  </a:lnTo>
                  <a:lnTo>
                    <a:pt x="24705" y="13105"/>
                  </a:lnTo>
                  <a:lnTo>
                    <a:pt x="24928" y="13272"/>
                  </a:lnTo>
                  <a:lnTo>
                    <a:pt x="25095" y="13328"/>
                  </a:lnTo>
                  <a:lnTo>
                    <a:pt x="25430" y="13328"/>
                  </a:lnTo>
                  <a:lnTo>
                    <a:pt x="25597" y="13272"/>
                  </a:lnTo>
                  <a:lnTo>
                    <a:pt x="25876" y="13105"/>
                  </a:lnTo>
                  <a:lnTo>
                    <a:pt x="26043" y="12826"/>
                  </a:lnTo>
                  <a:lnTo>
                    <a:pt x="26099" y="12659"/>
                  </a:lnTo>
                  <a:lnTo>
                    <a:pt x="26099" y="12492"/>
                  </a:lnTo>
                  <a:lnTo>
                    <a:pt x="26099" y="12324"/>
                  </a:lnTo>
                  <a:lnTo>
                    <a:pt x="26043" y="12213"/>
                  </a:lnTo>
                  <a:lnTo>
                    <a:pt x="25876" y="11934"/>
                  </a:lnTo>
                  <a:lnTo>
                    <a:pt x="25597" y="11767"/>
                  </a:lnTo>
                  <a:lnTo>
                    <a:pt x="25430" y="11711"/>
                  </a:lnTo>
                  <a:close/>
                  <a:moveTo>
                    <a:pt x="28441" y="11711"/>
                  </a:moveTo>
                  <a:lnTo>
                    <a:pt x="28274" y="11767"/>
                  </a:lnTo>
                  <a:lnTo>
                    <a:pt x="27995" y="11934"/>
                  </a:lnTo>
                  <a:lnTo>
                    <a:pt x="27828" y="12213"/>
                  </a:lnTo>
                  <a:lnTo>
                    <a:pt x="27772" y="12324"/>
                  </a:lnTo>
                  <a:lnTo>
                    <a:pt x="27772" y="12492"/>
                  </a:lnTo>
                  <a:lnTo>
                    <a:pt x="27772" y="12659"/>
                  </a:lnTo>
                  <a:lnTo>
                    <a:pt x="27828" y="12826"/>
                  </a:lnTo>
                  <a:lnTo>
                    <a:pt x="27995" y="13105"/>
                  </a:lnTo>
                  <a:lnTo>
                    <a:pt x="28274" y="13272"/>
                  </a:lnTo>
                  <a:lnTo>
                    <a:pt x="28441" y="13328"/>
                  </a:lnTo>
                  <a:lnTo>
                    <a:pt x="28776" y="13328"/>
                  </a:lnTo>
                  <a:lnTo>
                    <a:pt x="28943" y="13272"/>
                  </a:lnTo>
                  <a:lnTo>
                    <a:pt x="29166" y="13105"/>
                  </a:lnTo>
                  <a:lnTo>
                    <a:pt x="29333" y="12826"/>
                  </a:lnTo>
                  <a:lnTo>
                    <a:pt x="29389" y="12659"/>
                  </a:lnTo>
                  <a:lnTo>
                    <a:pt x="29445" y="12492"/>
                  </a:lnTo>
                  <a:lnTo>
                    <a:pt x="29389" y="12324"/>
                  </a:lnTo>
                  <a:lnTo>
                    <a:pt x="29333" y="12213"/>
                  </a:lnTo>
                  <a:lnTo>
                    <a:pt x="29166" y="11934"/>
                  </a:lnTo>
                  <a:lnTo>
                    <a:pt x="28943" y="11767"/>
                  </a:lnTo>
                  <a:lnTo>
                    <a:pt x="28776" y="11711"/>
                  </a:lnTo>
                  <a:close/>
                  <a:moveTo>
                    <a:pt x="40152" y="11711"/>
                  </a:moveTo>
                  <a:lnTo>
                    <a:pt x="40041" y="11767"/>
                  </a:lnTo>
                  <a:lnTo>
                    <a:pt x="39762" y="11934"/>
                  </a:lnTo>
                  <a:lnTo>
                    <a:pt x="39595" y="12213"/>
                  </a:lnTo>
                  <a:lnTo>
                    <a:pt x="39539" y="12324"/>
                  </a:lnTo>
                  <a:lnTo>
                    <a:pt x="39539" y="12492"/>
                  </a:lnTo>
                  <a:lnTo>
                    <a:pt x="39539" y="12659"/>
                  </a:lnTo>
                  <a:lnTo>
                    <a:pt x="39595" y="12826"/>
                  </a:lnTo>
                  <a:lnTo>
                    <a:pt x="39762" y="13105"/>
                  </a:lnTo>
                  <a:lnTo>
                    <a:pt x="40041" y="13272"/>
                  </a:lnTo>
                  <a:lnTo>
                    <a:pt x="40152" y="13328"/>
                  </a:lnTo>
                  <a:lnTo>
                    <a:pt x="40487" y="13328"/>
                  </a:lnTo>
                  <a:lnTo>
                    <a:pt x="40654" y="13272"/>
                  </a:lnTo>
                  <a:lnTo>
                    <a:pt x="40933" y="13105"/>
                  </a:lnTo>
                  <a:lnTo>
                    <a:pt x="41100" y="12826"/>
                  </a:lnTo>
                  <a:lnTo>
                    <a:pt x="41156" y="12659"/>
                  </a:lnTo>
                  <a:lnTo>
                    <a:pt x="41156" y="12492"/>
                  </a:lnTo>
                  <a:lnTo>
                    <a:pt x="41156" y="12324"/>
                  </a:lnTo>
                  <a:lnTo>
                    <a:pt x="41100" y="12213"/>
                  </a:lnTo>
                  <a:lnTo>
                    <a:pt x="40933" y="11934"/>
                  </a:lnTo>
                  <a:lnTo>
                    <a:pt x="40654" y="11767"/>
                  </a:lnTo>
                  <a:lnTo>
                    <a:pt x="40487" y="11711"/>
                  </a:lnTo>
                  <a:close/>
                  <a:moveTo>
                    <a:pt x="48517" y="11711"/>
                  </a:moveTo>
                  <a:lnTo>
                    <a:pt x="48350" y="11767"/>
                  </a:lnTo>
                  <a:lnTo>
                    <a:pt x="48127" y="11934"/>
                  </a:lnTo>
                  <a:lnTo>
                    <a:pt x="47904" y="12213"/>
                  </a:lnTo>
                  <a:lnTo>
                    <a:pt x="47904" y="12324"/>
                  </a:lnTo>
                  <a:lnTo>
                    <a:pt x="47848" y="12492"/>
                  </a:lnTo>
                  <a:lnTo>
                    <a:pt x="47904" y="12659"/>
                  </a:lnTo>
                  <a:lnTo>
                    <a:pt x="47904" y="12826"/>
                  </a:lnTo>
                  <a:lnTo>
                    <a:pt x="48127" y="13105"/>
                  </a:lnTo>
                  <a:lnTo>
                    <a:pt x="48350" y="13272"/>
                  </a:lnTo>
                  <a:lnTo>
                    <a:pt x="48517" y="13328"/>
                  </a:lnTo>
                  <a:lnTo>
                    <a:pt x="48852" y="13328"/>
                  </a:lnTo>
                  <a:lnTo>
                    <a:pt x="49019" y="13272"/>
                  </a:lnTo>
                  <a:lnTo>
                    <a:pt x="49298" y="13105"/>
                  </a:lnTo>
                  <a:lnTo>
                    <a:pt x="49465" y="12826"/>
                  </a:lnTo>
                  <a:lnTo>
                    <a:pt x="49521" y="12659"/>
                  </a:lnTo>
                  <a:lnTo>
                    <a:pt x="49521" y="12492"/>
                  </a:lnTo>
                  <a:lnTo>
                    <a:pt x="49521" y="12324"/>
                  </a:lnTo>
                  <a:lnTo>
                    <a:pt x="49465" y="12213"/>
                  </a:lnTo>
                  <a:lnTo>
                    <a:pt x="49298" y="11934"/>
                  </a:lnTo>
                  <a:lnTo>
                    <a:pt x="49019" y="11767"/>
                  </a:lnTo>
                  <a:lnTo>
                    <a:pt x="48852" y="11711"/>
                  </a:lnTo>
                  <a:close/>
                  <a:moveTo>
                    <a:pt x="51808" y="11711"/>
                  </a:moveTo>
                  <a:lnTo>
                    <a:pt x="51696" y="11767"/>
                  </a:lnTo>
                  <a:lnTo>
                    <a:pt x="51417" y="11934"/>
                  </a:lnTo>
                  <a:lnTo>
                    <a:pt x="51250" y="12213"/>
                  </a:lnTo>
                  <a:lnTo>
                    <a:pt x="51194" y="12324"/>
                  </a:lnTo>
                  <a:lnTo>
                    <a:pt x="51194" y="12492"/>
                  </a:lnTo>
                  <a:lnTo>
                    <a:pt x="51194" y="12659"/>
                  </a:lnTo>
                  <a:lnTo>
                    <a:pt x="51250" y="12826"/>
                  </a:lnTo>
                  <a:lnTo>
                    <a:pt x="51417" y="13105"/>
                  </a:lnTo>
                  <a:lnTo>
                    <a:pt x="51696" y="13272"/>
                  </a:lnTo>
                  <a:lnTo>
                    <a:pt x="51808" y="13328"/>
                  </a:lnTo>
                  <a:lnTo>
                    <a:pt x="52142" y="13328"/>
                  </a:lnTo>
                  <a:lnTo>
                    <a:pt x="52309" y="13272"/>
                  </a:lnTo>
                  <a:lnTo>
                    <a:pt x="52588" y="13105"/>
                  </a:lnTo>
                  <a:lnTo>
                    <a:pt x="52756" y="12826"/>
                  </a:lnTo>
                  <a:lnTo>
                    <a:pt x="52811" y="12659"/>
                  </a:lnTo>
                  <a:lnTo>
                    <a:pt x="52811" y="12492"/>
                  </a:lnTo>
                  <a:lnTo>
                    <a:pt x="52811" y="12324"/>
                  </a:lnTo>
                  <a:lnTo>
                    <a:pt x="52756" y="12213"/>
                  </a:lnTo>
                  <a:lnTo>
                    <a:pt x="52588" y="11934"/>
                  </a:lnTo>
                  <a:lnTo>
                    <a:pt x="52309" y="11767"/>
                  </a:lnTo>
                  <a:lnTo>
                    <a:pt x="52142" y="11711"/>
                  </a:lnTo>
                  <a:close/>
                  <a:moveTo>
                    <a:pt x="56938" y="11711"/>
                  </a:moveTo>
                  <a:lnTo>
                    <a:pt x="56771" y="11767"/>
                  </a:lnTo>
                  <a:lnTo>
                    <a:pt x="56492" y="11934"/>
                  </a:lnTo>
                  <a:lnTo>
                    <a:pt x="56325" y="12213"/>
                  </a:lnTo>
                  <a:lnTo>
                    <a:pt x="56269" y="12324"/>
                  </a:lnTo>
                  <a:lnTo>
                    <a:pt x="56269" y="12492"/>
                  </a:lnTo>
                  <a:lnTo>
                    <a:pt x="56269" y="12659"/>
                  </a:lnTo>
                  <a:lnTo>
                    <a:pt x="56325" y="12826"/>
                  </a:lnTo>
                  <a:lnTo>
                    <a:pt x="56492" y="13105"/>
                  </a:lnTo>
                  <a:lnTo>
                    <a:pt x="56771" y="13272"/>
                  </a:lnTo>
                  <a:lnTo>
                    <a:pt x="56938" y="13328"/>
                  </a:lnTo>
                  <a:lnTo>
                    <a:pt x="57273" y="13328"/>
                  </a:lnTo>
                  <a:lnTo>
                    <a:pt x="57440" y="13272"/>
                  </a:lnTo>
                  <a:lnTo>
                    <a:pt x="57663" y="13105"/>
                  </a:lnTo>
                  <a:lnTo>
                    <a:pt x="57830" y="12826"/>
                  </a:lnTo>
                  <a:lnTo>
                    <a:pt x="57886" y="12659"/>
                  </a:lnTo>
                  <a:lnTo>
                    <a:pt x="57942" y="12492"/>
                  </a:lnTo>
                  <a:lnTo>
                    <a:pt x="57886" y="12324"/>
                  </a:lnTo>
                  <a:lnTo>
                    <a:pt x="57830" y="12213"/>
                  </a:lnTo>
                  <a:lnTo>
                    <a:pt x="57663" y="11934"/>
                  </a:lnTo>
                  <a:lnTo>
                    <a:pt x="57440" y="11767"/>
                  </a:lnTo>
                  <a:lnTo>
                    <a:pt x="57273" y="11711"/>
                  </a:lnTo>
                  <a:close/>
                  <a:moveTo>
                    <a:pt x="62013" y="11711"/>
                  </a:moveTo>
                  <a:lnTo>
                    <a:pt x="61846" y="11767"/>
                  </a:lnTo>
                  <a:lnTo>
                    <a:pt x="61567" y="11934"/>
                  </a:lnTo>
                  <a:lnTo>
                    <a:pt x="61399" y="12213"/>
                  </a:lnTo>
                  <a:lnTo>
                    <a:pt x="61344" y="12324"/>
                  </a:lnTo>
                  <a:lnTo>
                    <a:pt x="61344" y="12492"/>
                  </a:lnTo>
                  <a:lnTo>
                    <a:pt x="61344" y="12659"/>
                  </a:lnTo>
                  <a:lnTo>
                    <a:pt x="61399" y="12826"/>
                  </a:lnTo>
                  <a:lnTo>
                    <a:pt x="61567" y="13105"/>
                  </a:lnTo>
                  <a:lnTo>
                    <a:pt x="61846" y="13272"/>
                  </a:lnTo>
                  <a:lnTo>
                    <a:pt x="62013" y="13328"/>
                  </a:lnTo>
                  <a:lnTo>
                    <a:pt x="62347" y="13328"/>
                  </a:lnTo>
                  <a:lnTo>
                    <a:pt x="62515" y="13272"/>
                  </a:lnTo>
                  <a:lnTo>
                    <a:pt x="62738" y="13105"/>
                  </a:lnTo>
                  <a:lnTo>
                    <a:pt x="62961" y="12826"/>
                  </a:lnTo>
                  <a:lnTo>
                    <a:pt x="62961" y="12659"/>
                  </a:lnTo>
                  <a:lnTo>
                    <a:pt x="63017" y="12492"/>
                  </a:lnTo>
                  <a:lnTo>
                    <a:pt x="62961" y="12324"/>
                  </a:lnTo>
                  <a:lnTo>
                    <a:pt x="62961" y="12213"/>
                  </a:lnTo>
                  <a:lnTo>
                    <a:pt x="62738" y="11934"/>
                  </a:lnTo>
                  <a:lnTo>
                    <a:pt x="62515" y="11767"/>
                  </a:lnTo>
                  <a:lnTo>
                    <a:pt x="62347" y="11711"/>
                  </a:lnTo>
                  <a:close/>
                  <a:moveTo>
                    <a:pt x="72051" y="11711"/>
                  </a:moveTo>
                  <a:lnTo>
                    <a:pt x="71884" y="11767"/>
                  </a:lnTo>
                  <a:lnTo>
                    <a:pt x="71605" y="11934"/>
                  </a:lnTo>
                  <a:lnTo>
                    <a:pt x="71438" y="12213"/>
                  </a:lnTo>
                  <a:lnTo>
                    <a:pt x="71382" y="12324"/>
                  </a:lnTo>
                  <a:lnTo>
                    <a:pt x="71382" y="12492"/>
                  </a:lnTo>
                  <a:lnTo>
                    <a:pt x="71382" y="12659"/>
                  </a:lnTo>
                  <a:lnTo>
                    <a:pt x="71438" y="12826"/>
                  </a:lnTo>
                  <a:lnTo>
                    <a:pt x="71605" y="13105"/>
                  </a:lnTo>
                  <a:lnTo>
                    <a:pt x="71884" y="13272"/>
                  </a:lnTo>
                  <a:lnTo>
                    <a:pt x="72051" y="13328"/>
                  </a:lnTo>
                  <a:lnTo>
                    <a:pt x="72386" y="13328"/>
                  </a:lnTo>
                  <a:lnTo>
                    <a:pt x="72553" y="13272"/>
                  </a:lnTo>
                  <a:lnTo>
                    <a:pt x="72776" y="13105"/>
                  </a:lnTo>
                  <a:lnTo>
                    <a:pt x="72999" y="12826"/>
                  </a:lnTo>
                  <a:lnTo>
                    <a:pt x="72999" y="12659"/>
                  </a:lnTo>
                  <a:lnTo>
                    <a:pt x="73055" y="12492"/>
                  </a:lnTo>
                  <a:lnTo>
                    <a:pt x="72999" y="12324"/>
                  </a:lnTo>
                  <a:lnTo>
                    <a:pt x="72999" y="12213"/>
                  </a:lnTo>
                  <a:lnTo>
                    <a:pt x="72776" y="11934"/>
                  </a:lnTo>
                  <a:lnTo>
                    <a:pt x="72553" y="11767"/>
                  </a:lnTo>
                  <a:lnTo>
                    <a:pt x="72386" y="11711"/>
                  </a:lnTo>
                  <a:close/>
                  <a:moveTo>
                    <a:pt x="80472" y="11711"/>
                  </a:moveTo>
                  <a:lnTo>
                    <a:pt x="80304" y="11767"/>
                  </a:lnTo>
                  <a:lnTo>
                    <a:pt x="80081" y="11934"/>
                  </a:lnTo>
                  <a:lnTo>
                    <a:pt x="79914" y="12213"/>
                  </a:lnTo>
                  <a:lnTo>
                    <a:pt x="79858" y="12324"/>
                  </a:lnTo>
                  <a:lnTo>
                    <a:pt x="79803" y="12492"/>
                  </a:lnTo>
                  <a:lnTo>
                    <a:pt x="79858" y="12659"/>
                  </a:lnTo>
                  <a:lnTo>
                    <a:pt x="79914" y="12826"/>
                  </a:lnTo>
                  <a:lnTo>
                    <a:pt x="80081" y="13105"/>
                  </a:lnTo>
                  <a:lnTo>
                    <a:pt x="80304" y="13272"/>
                  </a:lnTo>
                  <a:lnTo>
                    <a:pt x="80472" y="13328"/>
                  </a:lnTo>
                  <a:lnTo>
                    <a:pt x="80806" y="13328"/>
                  </a:lnTo>
                  <a:lnTo>
                    <a:pt x="80974" y="13272"/>
                  </a:lnTo>
                  <a:lnTo>
                    <a:pt x="81252" y="13105"/>
                  </a:lnTo>
                  <a:lnTo>
                    <a:pt x="81420" y="12826"/>
                  </a:lnTo>
                  <a:lnTo>
                    <a:pt x="81476" y="12659"/>
                  </a:lnTo>
                  <a:lnTo>
                    <a:pt x="81476" y="12492"/>
                  </a:lnTo>
                  <a:lnTo>
                    <a:pt x="81476" y="12324"/>
                  </a:lnTo>
                  <a:lnTo>
                    <a:pt x="81420" y="12213"/>
                  </a:lnTo>
                  <a:lnTo>
                    <a:pt x="81252" y="11934"/>
                  </a:lnTo>
                  <a:lnTo>
                    <a:pt x="80974" y="11767"/>
                  </a:lnTo>
                  <a:lnTo>
                    <a:pt x="80806" y="11711"/>
                  </a:lnTo>
                  <a:close/>
                  <a:moveTo>
                    <a:pt x="90621" y="11711"/>
                  </a:moveTo>
                  <a:lnTo>
                    <a:pt x="90510" y="11767"/>
                  </a:lnTo>
                  <a:lnTo>
                    <a:pt x="90231" y="11934"/>
                  </a:lnTo>
                  <a:lnTo>
                    <a:pt x="90064" y="12213"/>
                  </a:lnTo>
                  <a:lnTo>
                    <a:pt x="90008" y="12324"/>
                  </a:lnTo>
                  <a:lnTo>
                    <a:pt x="90008" y="12492"/>
                  </a:lnTo>
                  <a:lnTo>
                    <a:pt x="90008" y="12659"/>
                  </a:lnTo>
                  <a:lnTo>
                    <a:pt x="90064" y="12826"/>
                  </a:lnTo>
                  <a:lnTo>
                    <a:pt x="90231" y="13105"/>
                  </a:lnTo>
                  <a:lnTo>
                    <a:pt x="90510" y="13272"/>
                  </a:lnTo>
                  <a:lnTo>
                    <a:pt x="90621" y="13328"/>
                  </a:lnTo>
                  <a:lnTo>
                    <a:pt x="90956" y="13328"/>
                  </a:lnTo>
                  <a:lnTo>
                    <a:pt x="91123" y="13272"/>
                  </a:lnTo>
                  <a:lnTo>
                    <a:pt x="91402" y="13105"/>
                  </a:lnTo>
                  <a:lnTo>
                    <a:pt x="91569" y="12826"/>
                  </a:lnTo>
                  <a:lnTo>
                    <a:pt x="91625" y="12659"/>
                  </a:lnTo>
                  <a:lnTo>
                    <a:pt x="91625" y="12492"/>
                  </a:lnTo>
                  <a:lnTo>
                    <a:pt x="91625" y="12324"/>
                  </a:lnTo>
                  <a:lnTo>
                    <a:pt x="91569" y="12213"/>
                  </a:lnTo>
                  <a:lnTo>
                    <a:pt x="91402" y="11934"/>
                  </a:lnTo>
                  <a:lnTo>
                    <a:pt x="91123" y="11767"/>
                  </a:lnTo>
                  <a:lnTo>
                    <a:pt x="90956" y="11711"/>
                  </a:lnTo>
                  <a:close/>
                  <a:moveTo>
                    <a:pt x="98986" y="11711"/>
                  </a:moveTo>
                  <a:lnTo>
                    <a:pt x="98875" y="11767"/>
                  </a:lnTo>
                  <a:lnTo>
                    <a:pt x="98596" y="11934"/>
                  </a:lnTo>
                  <a:lnTo>
                    <a:pt x="98429" y="12213"/>
                  </a:lnTo>
                  <a:lnTo>
                    <a:pt x="98373" y="12324"/>
                  </a:lnTo>
                  <a:lnTo>
                    <a:pt x="98373" y="12492"/>
                  </a:lnTo>
                  <a:lnTo>
                    <a:pt x="98373" y="12659"/>
                  </a:lnTo>
                  <a:lnTo>
                    <a:pt x="98429" y="12826"/>
                  </a:lnTo>
                  <a:lnTo>
                    <a:pt x="98596" y="13105"/>
                  </a:lnTo>
                  <a:lnTo>
                    <a:pt x="98875" y="13272"/>
                  </a:lnTo>
                  <a:lnTo>
                    <a:pt x="98986" y="13328"/>
                  </a:lnTo>
                  <a:lnTo>
                    <a:pt x="99321" y="13328"/>
                  </a:lnTo>
                  <a:lnTo>
                    <a:pt x="99488" y="13272"/>
                  </a:lnTo>
                  <a:lnTo>
                    <a:pt x="99767" y="13105"/>
                  </a:lnTo>
                  <a:lnTo>
                    <a:pt x="99934" y="12826"/>
                  </a:lnTo>
                  <a:lnTo>
                    <a:pt x="99990" y="12659"/>
                  </a:lnTo>
                  <a:lnTo>
                    <a:pt x="99990" y="12492"/>
                  </a:lnTo>
                  <a:lnTo>
                    <a:pt x="99990" y="12324"/>
                  </a:lnTo>
                  <a:lnTo>
                    <a:pt x="99934" y="12213"/>
                  </a:lnTo>
                  <a:lnTo>
                    <a:pt x="99767" y="11934"/>
                  </a:lnTo>
                  <a:lnTo>
                    <a:pt x="99488" y="11767"/>
                  </a:lnTo>
                  <a:lnTo>
                    <a:pt x="99321" y="11711"/>
                  </a:lnTo>
                  <a:close/>
                  <a:moveTo>
                    <a:pt x="109080" y="11711"/>
                  </a:moveTo>
                  <a:lnTo>
                    <a:pt x="108969" y="11767"/>
                  </a:lnTo>
                  <a:lnTo>
                    <a:pt x="108690" y="11934"/>
                  </a:lnTo>
                  <a:lnTo>
                    <a:pt x="108523" y="12213"/>
                  </a:lnTo>
                  <a:lnTo>
                    <a:pt x="108467" y="12324"/>
                  </a:lnTo>
                  <a:lnTo>
                    <a:pt x="108467" y="12492"/>
                  </a:lnTo>
                  <a:lnTo>
                    <a:pt x="108467" y="12659"/>
                  </a:lnTo>
                  <a:lnTo>
                    <a:pt x="108523" y="12826"/>
                  </a:lnTo>
                  <a:lnTo>
                    <a:pt x="108690" y="13105"/>
                  </a:lnTo>
                  <a:lnTo>
                    <a:pt x="108969" y="13272"/>
                  </a:lnTo>
                  <a:lnTo>
                    <a:pt x="109080" y="13328"/>
                  </a:lnTo>
                  <a:lnTo>
                    <a:pt x="109415" y="13328"/>
                  </a:lnTo>
                  <a:lnTo>
                    <a:pt x="109582" y="13272"/>
                  </a:lnTo>
                  <a:lnTo>
                    <a:pt x="109861" y="13105"/>
                  </a:lnTo>
                  <a:lnTo>
                    <a:pt x="110028" y="12826"/>
                  </a:lnTo>
                  <a:lnTo>
                    <a:pt x="110084" y="12659"/>
                  </a:lnTo>
                  <a:lnTo>
                    <a:pt x="110084" y="12492"/>
                  </a:lnTo>
                  <a:lnTo>
                    <a:pt x="110084" y="12324"/>
                  </a:lnTo>
                  <a:lnTo>
                    <a:pt x="110028" y="12213"/>
                  </a:lnTo>
                  <a:lnTo>
                    <a:pt x="109861" y="11934"/>
                  </a:lnTo>
                  <a:lnTo>
                    <a:pt x="109582" y="11767"/>
                  </a:lnTo>
                  <a:lnTo>
                    <a:pt x="109415" y="11711"/>
                  </a:lnTo>
                  <a:close/>
                  <a:moveTo>
                    <a:pt x="112482" y="11711"/>
                  </a:moveTo>
                  <a:lnTo>
                    <a:pt x="112315" y="11767"/>
                  </a:lnTo>
                  <a:lnTo>
                    <a:pt x="112036" y="11934"/>
                  </a:lnTo>
                  <a:lnTo>
                    <a:pt x="111869" y="12213"/>
                  </a:lnTo>
                  <a:lnTo>
                    <a:pt x="111813" y="12324"/>
                  </a:lnTo>
                  <a:lnTo>
                    <a:pt x="111813" y="12492"/>
                  </a:lnTo>
                  <a:lnTo>
                    <a:pt x="111813" y="12659"/>
                  </a:lnTo>
                  <a:lnTo>
                    <a:pt x="111869" y="12826"/>
                  </a:lnTo>
                  <a:lnTo>
                    <a:pt x="112036" y="13105"/>
                  </a:lnTo>
                  <a:lnTo>
                    <a:pt x="112315" y="13272"/>
                  </a:lnTo>
                  <a:lnTo>
                    <a:pt x="112482" y="13328"/>
                  </a:lnTo>
                  <a:lnTo>
                    <a:pt x="112817" y="13328"/>
                  </a:lnTo>
                  <a:lnTo>
                    <a:pt x="112984" y="13272"/>
                  </a:lnTo>
                  <a:lnTo>
                    <a:pt x="113207" y="13105"/>
                  </a:lnTo>
                  <a:lnTo>
                    <a:pt x="113430" y="12826"/>
                  </a:lnTo>
                  <a:lnTo>
                    <a:pt x="113430" y="12659"/>
                  </a:lnTo>
                  <a:lnTo>
                    <a:pt x="113486" y="12492"/>
                  </a:lnTo>
                  <a:lnTo>
                    <a:pt x="113430" y="12324"/>
                  </a:lnTo>
                  <a:lnTo>
                    <a:pt x="113430" y="12213"/>
                  </a:lnTo>
                  <a:lnTo>
                    <a:pt x="113207" y="11934"/>
                  </a:lnTo>
                  <a:lnTo>
                    <a:pt x="112984" y="11767"/>
                  </a:lnTo>
                  <a:lnTo>
                    <a:pt x="112817" y="11711"/>
                  </a:lnTo>
                  <a:close/>
                  <a:moveTo>
                    <a:pt x="115828" y="11711"/>
                  </a:moveTo>
                  <a:lnTo>
                    <a:pt x="115661" y="11767"/>
                  </a:lnTo>
                  <a:lnTo>
                    <a:pt x="115438" y="11934"/>
                  </a:lnTo>
                  <a:lnTo>
                    <a:pt x="115270" y="12213"/>
                  </a:lnTo>
                  <a:lnTo>
                    <a:pt x="115215" y="12324"/>
                  </a:lnTo>
                  <a:lnTo>
                    <a:pt x="115159" y="12492"/>
                  </a:lnTo>
                  <a:lnTo>
                    <a:pt x="115215" y="12659"/>
                  </a:lnTo>
                  <a:lnTo>
                    <a:pt x="115270" y="12826"/>
                  </a:lnTo>
                  <a:lnTo>
                    <a:pt x="115438" y="13105"/>
                  </a:lnTo>
                  <a:lnTo>
                    <a:pt x="115661" y="13272"/>
                  </a:lnTo>
                  <a:lnTo>
                    <a:pt x="115828" y="13328"/>
                  </a:lnTo>
                  <a:lnTo>
                    <a:pt x="116163" y="13328"/>
                  </a:lnTo>
                  <a:lnTo>
                    <a:pt x="116330" y="13272"/>
                  </a:lnTo>
                  <a:lnTo>
                    <a:pt x="116609" y="13105"/>
                  </a:lnTo>
                  <a:lnTo>
                    <a:pt x="116776" y="12826"/>
                  </a:lnTo>
                  <a:lnTo>
                    <a:pt x="116832" y="12659"/>
                  </a:lnTo>
                  <a:lnTo>
                    <a:pt x="116832" y="12492"/>
                  </a:lnTo>
                  <a:lnTo>
                    <a:pt x="116832" y="12324"/>
                  </a:lnTo>
                  <a:lnTo>
                    <a:pt x="116776" y="12213"/>
                  </a:lnTo>
                  <a:lnTo>
                    <a:pt x="116609" y="11934"/>
                  </a:lnTo>
                  <a:lnTo>
                    <a:pt x="116330" y="11767"/>
                  </a:lnTo>
                  <a:lnTo>
                    <a:pt x="116163" y="11711"/>
                  </a:lnTo>
                  <a:close/>
                  <a:moveTo>
                    <a:pt x="120903" y="11711"/>
                  </a:moveTo>
                  <a:lnTo>
                    <a:pt x="120736" y="11767"/>
                  </a:lnTo>
                  <a:lnTo>
                    <a:pt x="120512" y="11934"/>
                  </a:lnTo>
                  <a:lnTo>
                    <a:pt x="120345" y="12213"/>
                  </a:lnTo>
                  <a:lnTo>
                    <a:pt x="120289" y="12324"/>
                  </a:lnTo>
                  <a:lnTo>
                    <a:pt x="120234" y="12492"/>
                  </a:lnTo>
                  <a:lnTo>
                    <a:pt x="120289" y="12659"/>
                  </a:lnTo>
                  <a:lnTo>
                    <a:pt x="120345" y="12826"/>
                  </a:lnTo>
                  <a:lnTo>
                    <a:pt x="120512" y="13105"/>
                  </a:lnTo>
                  <a:lnTo>
                    <a:pt x="120736" y="13272"/>
                  </a:lnTo>
                  <a:lnTo>
                    <a:pt x="120903" y="13328"/>
                  </a:lnTo>
                  <a:lnTo>
                    <a:pt x="121237" y="13328"/>
                  </a:lnTo>
                  <a:lnTo>
                    <a:pt x="121405" y="13272"/>
                  </a:lnTo>
                  <a:lnTo>
                    <a:pt x="121684" y="13105"/>
                  </a:lnTo>
                  <a:lnTo>
                    <a:pt x="121851" y="12826"/>
                  </a:lnTo>
                  <a:lnTo>
                    <a:pt x="121907" y="12659"/>
                  </a:lnTo>
                  <a:lnTo>
                    <a:pt x="121907" y="12492"/>
                  </a:lnTo>
                  <a:lnTo>
                    <a:pt x="121907" y="12324"/>
                  </a:lnTo>
                  <a:lnTo>
                    <a:pt x="121851" y="12213"/>
                  </a:lnTo>
                  <a:lnTo>
                    <a:pt x="121684" y="11934"/>
                  </a:lnTo>
                  <a:lnTo>
                    <a:pt x="121405" y="11767"/>
                  </a:lnTo>
                  <a:lnTo>
                    <a:pt x="121237" y="11711"/>
                  </a:lnTo>
                  <a:close/>
                  <a:moveTo>
                    <a:pt x="124249" y="11711"/>
                  </a:moveTo>
                  <a:lnTo>
                    <a:pt x="124082" y="11767"/>
                  </a:lnTo>
                  <a:lnTo>
                    <a:pt x="123803" y="11934"/>
                  </a:lnTo>
                  <a:lnTo>
                    <a:pt x="123635" y="12213"/>
                  </a:lnTo>
                  <a:lnTo>
                    <a:pt x="123580" y="12324"/>
                  </a:lnTo>
                  <a:lnTo>
                    <a:pt x="123580" y="12492"/>
                  </a:lnTo>
                  <a:lnTo>
                    <a:pt x="123580" y="12659"/>
                  </a:lnTo>
                  <a:lnTo>
                    <a:pt x="123635" y="12826"/>
                  </a:lnTo>
                  <a:lnTo>
                    <a:pt x="123803" y="13105"/>
                  </a:lnTo>
                  <a:lnTo>
                    <a:pt x="124082" y="13272"/>
                  </a:lnTo>
                  <a:lnTo>
                    <a:pt x="124249" y="13328"/>
                  </a:lnTo>
                  <a:lnTo>
                    <a:pt x="124583" y="13328"/>
                  </a:lnTo>
                  <a:lnTo>
                    <a:pt x="124751" y="13272"/>
                  </a:lnTo>
                  <a:lnTo>
                    <a:pt x="124974" y="13105"/>
                  </a:lnTo>
                  <a:lnTo>
                    <a:pt x="125197" y="12826"/>
                  </a:lnTo>
                  <a:lnTo>
                    <a:pt x="125253" y="12659"/>
                  </a:lnTo>
                  <a:lnTo>
                    <a:pt x="125253" y="12492"/>
                  </a:lnTo>
                  <a:lnTo>
                    <a:pt x="125253" y="12324"/>
                  </a:lnTo>
                  <a:lnTo>
                    <a:pt x="125197" y="12213"/>
                  </a:lnTo>
                  <a:lnTo>
                    <a:pt x="124974" y="11934"/>
                  </a:lnTo>
                  <a:lnTo>
                    <a:pt x="124751" y="11767"/>
                  </a:lnTo>
                  <a:lnTo>
                    <a:pt x="124583" y="11711"/>
                  </a:lnTo>
                  <a:close/>
                  <a:moveTo>
                    <a:pt x="136016" y="11711"/>
                  </a:moveTo>
                  <a:lnTo>
                    <a:pt x="135848" y="11767"/>
                  </a:lnTo>
                  <a:lnTo>
                    <a:pt x="135570" y="11934"/>
                  </a:lnTo>
                  <a:lnTo>
                    <a:pt x="135402" y="12213"/>
                  </a:lnTo>
                  <a:lnTo>
                    <a:pt x="135346" y="12324"/>
                  </a:lnTo>
                  <a:lnTo>
                    <a:pt x="135346" y="12492"/>
                  </a:lnTo>
                  <a:lnTo>
                    <a:pt x="135346" y="12659"/>
                  </a:lnTo>
                  <a:lnTo>
                    <a:pt x="135402" y="12826"/>
                  </a:lnTo>
                  <a:lnTo>
                    <a:pt x="135570" y="13105"/>
                  </a:lnTo>
                  <a:lnTo>
                    <a:pt x="135848" y="13272"/>
                  </a:lnTo>
                  <a:lnTo>
                    <a:pt x="136016" y="13328"/>
                  </a:lnTo>
                  <a:lnTo>
                    <a:pt x="136350" y="13328"/>
                  </a:lnTo>
                  <a:lnTo>
                    <a:pt x="136462" y="13272"/>
                  </a:lnTo>
                  <a:lnTo>
                    <a:pt x="136741" y="13105"/>
                  </a:lnTo>
                  <a:lnTo>
                    <a:pt x="136908" y="12826"/>
                  </a:lnTo>
                  <a:lnTo>
                    <a:pt x="136964" y="12659"/>
                  </a:lnTo>
                  <a:lnTo>
                    <a:pt x="137019" y="12492"/>
                  </a:lnTo>
                  <a:lnTo>
                    <a:pt x="136964" y="12324"/>
                  </a:lnTo>
                  <a:lnTo>
                    <a:pt x="136908" y="12213"/>
                  </a:lnTo>
                  <a:lnTo>
                    <a:pt x="136741" y="11934"/>
                  </a:lnTo>
                  <a:lnTo>
                    <a:pt x="136462" y="11767"/>
                  </a:lnTo>
                  <a:lnTo>
                    <a:pt x="136350" y="11711"/>
                  </a:lnTo>
                  <a:close/>
                  <a:moveTo>
                    <a:pt x="144325" y="11711"/>
                  </a:moveTo>
                  <a:lnTo>
                    <a:pt x="144158" y="11767"/>
                  </a:lnTo>
                  <a:lnTo>
                    <a:pt x="143935" y="11934"/>
                  </a:lnTo>
                  <a:lnTo>
                    <a:pt x="143712" y="12213"/>
                  </a:lnTo>
                  <a:lnTo>
                    <a:pt x="143656" y="12324"/>
                  </a:lnTo>
                  <a:lnTo>
                    <a:pt x="143656" y="12492"/>
                  </a:lnTo>
                  <a:lnTo>
                    <a:pt x="143656" y="12659"/>
                  </a:lnTo>
                  <a:lnTo>
                    <a:pt x="143712" y="12826"/>
                  </a:lnTo>
                  <a:lnTo>
                    <a:pt x="143935" y="13105"/>
                  </a:lnTo>
                  <a:lnTo>
                    <a:pt x="144158" y="13272"/>
                  </a:lnTo>
                  <a:lnTo>
                    <a:pt x="144325" y="13328"/>
                  </a:lnTo>
                  <a:lnTo>
                    <a:pt x="144660" y="13328"/>
                  </a:lnTo>
                  <a:lnTo>
                    <a:pt x="144827" y="13272"/>
                  </a:lnTo>
                  <a:lnTo>
                    <a:pt x="145106" y="13105"/>
                  </a:lnTo>
                  <a:lnTo>
                    <a:pt x="145273" y="12826"/>
                  </a:lnTo>
                  <a:lnTo>
                    <a:pt x="145329" y="12659"/>
                  </a:lnTo>
                  <a:lnTo>
                    <a:pt x="145329" y="12492"/>
                  </a:lnTo>
                  <a:lnTo>
                    <a:pt x="145329" y="12324"/>
                  </a:lnTo>
                  <a:lnTo>
                    <a:pt x="145273" y="12213"/>
                  </a:lnTo>
                  <a:lnTo>
                    <a:pt x="145106" y="11934"/>
                  </a:lnTo>
                  <a:lnTo>
                    <a:pt x="144827" y="11767"/>
                  </a:lnTo>
                  <a:lnTo>
                    <a:pt x="144660" y="11711"/>
                  </a:lnTo>
                  <a:close/>
                  <a:moveTo>
                    <a:pt x="147615" y="11711"/>
                  </a:moveTo>
                  <a:lnTo>
                    <a:pt x="147504" y="11767"/>
                  </a:lnTo>
                  <a:lnTo>
                    <a:pt x="147225" y="11934"/>
                  </a:lnTo>
                  <a:lnTo>
                    <a:pt x="147058" y="12213"/>
                  </a:lnTo>
                  <a:lnTo>
                    <a:pt x="147002" y="12324"/>
                  </a:lnTo>
                  <a:lnTo>
                    <a:pt x="147002" y="12492"/>
                  </a:lnTo>
                  <a:lnTo>
                    <a:pt x="147002" y="12659"/>
                  </a:lnTo>
                  <a:lnTo>
                    <a:pt x="147058" y="12826"/>
                  </a:lnTo>
                  <a:lnTo>
                    <a:pt x="147225" y="13105"/>
                  </a:lnTo>
                  <a:lnTo>
                    <a:pt x="147504" y="13272"/>
                  </a:lnTo>
                  <a:lnTo>
                    <a:pt x="147615" y="13328"/>
                  </a:lnTo>
                  <a:lnTo>
                    <a:pt x="147950" y="13328"/>
                  </a:lnTo>
                  <a:lnTo>
                    <a:pt x="148117" y="13272"/>
                  </a:lnTo>
                  <a:lnTo>
                    <a:pt x="148396" y="13105"/>
                  </a:lnTo>
                  <a:lnTo>
                    <a:pt x="148563" y="12826"/>
                  </a:lnTo>
                  <a:lnTo>
                    <a:pt x="148619" y="12659"/>
                  </a:lnTo>
                  <a:lnTo>
                    <a:pt x="148619" y="12492"/>
                  </a:lnTo>
                  <a:lnTo>
                    <a:pt x="148619" y="12324"/>
                  </a:lnTo>
                  <a:lnTo>
                    <a:pt x="148563" y="12213"/>
                  </a:lnTo>
                  <a:lnTo>
                    <a:pt x="148396" y="11934"/>
                  </a:lnTo>
                  <a:lnTo>
                    <a:pt x="148117" y="11767"/>
                  </a:lnTo>
                  <a:lnTo>
                    <a:pt x="147950" y="11711"/>
                  </a:lnTo>
                  <a:close/>
                  <a:moveTo>
                    <a:pt x="152746" y="11711"/>
                  </a:moveTo>
                  <a:lnTo>
                    <a:pt x="152578" y="11767"/>
                  </a:lnTo>
                  <a:lnTo>
                    <a:pt x="152300" y="11934"/>
                  </a:lnTo>
                  <a:lnTo>
                    <a:pt x="152132" y="12213"/>
                  </a:lnTo>
                  <a:lnTo>
                    <a:pt x="152077" y="12324"/>
                  </a:lnTo>
                  <a:lnTo>
                    <a:pt x="152077" y="12492"/>
                  </a:lnTo>
                  <a:lnTo>
                    <a:pt x="152077" y="12659"/>
                  </a:lnTo>
                  <a:lnTo>
                    <a:pt x="152132" y="12826"/>
                  </a:lnTo>
                  <a:lnTo>
                    <a:pt x="152300" y="13105"/>
                  </a:lnTo>
                  <a:lnTo>
                    <a:pt x="152578" y="13272"/>
                  </a:lnTo>
                  <a:lnTo>
                    <a:pt x="152746" y="13328"/>
                  </a:lnTo>
                  <a:lnTo>
                    <a:pt x="153080" y="13328"/>
                  </a:lnTo>
                  <a:lnTo>
                    <a:pt x="153192" y="13272"/>
                  </a:lnTo>
                  <a:lnTo>
                    <a:pt x="153471" y="13105"/>
                  </a:lnTo>
                  <a:lnTo>
                    <a:pt x="153638" y="12826"/>
                  </a:lnTo>
                  <a:lnTo>
                    <a:pt x="153694" y="12659"/>
                  </a:lnTo>
                  <a:lnTo>
                    <a:pt x="153694" y="12492"/>
                  </a:lnTo>
                  <a:lnTo>
                    <a:pt x="153694" y="12324"/>
                  </a:lnTo>
                  <a:lnTo>
                    <a:pt x="153638" y="12213"/>
                  </a:lnTo>
                  <a:lnTo>
                    <a:pt x="153471" y="11934"/>
                  </a:lnTo>
                  <a:lnTo>
                    <a:pt x="153192" y="11767"/>
                  </a:lnTo>
                  <a:lnTo>
                    <a:pt x="153080" y="11711"/>
                  </a:lnTo>
                  <a:close/>
                  <a:moveTo>
                    <a:pt x="157821" y="11711"/>
                  </a:moveTo>
                  <a:lnTo>
                    <a:pt x="157653" y="11767"/>
                  </a:lnTo>
                  <a:lnTo>
                    <a:pt x="157374" y="11934"/>
                  </a:lnTo>
                  <a:lnTo>
                    <a:pt x="157207" y="12213"/>
                  </a:lnTo>
                  <a:lnTo>
                    <a:pt x="157151" y="12324"/>
                  </a:lnTo>
                  <a:lnTo>
                    <a:pt x="157151" y="12492"/>
                  </a:lnTo>
                  <a:lnTo>
                    <a:pt x="157151" y="12659"/>
                  </a:lnTo>
                  <a:lnTo>
                    <a:pt x="157207" y="12826"/>
                  </a:lnTo>
                  <a:lnTo>
                    <a:pt x="157374" y="13105"/>
                  </a:lnTo>
                  <a:lnTo>
                    <a:pt x="157653" y="13272"/>
                  </a:lnTo>
                  <a:lnTo>
                    <a:pt x="157821" y="13328"/>
                  </a:lnTo>
                  <a:lnTo>
                    <a:pt x="158155" y="13328"/>
                  </a:lnTo>
                  <a:lnTo>
                    <a:pt x="158322" y="13272"/>
                  </a:lnTo>
                  <a:lnTo>
                    <a:pt x="158546" y="13105"/>
                  </a:lnTo>
                  <a:lnTo>
                    <a:pt x="158713" y="12826"/>
                  </a:lnTo>
                  <a:lnTo>
                    <a:pt x="158769" y="12659"/>
                  </a:lnTo>
                  <a:lnTo>
                    <a:pt x="158824" y="12492"/>
                  </a:lnTo>
                  <a:lnTo>
                    <a:pt x="158769" y="12324"/>
                  </a:lnTo>
                  <a:lnTo>
                    <a:pt x="158713" y="12213"/>
                  </a:lnTo>
                  <a:lnTo>
                    <a:pt x="158546" y="11934"/>
                  </a:lnTo>
                  <a:lnTo>
                    <a:pt x="158322" y="11767"/>
                  </a:lnTo>
                  <a:lnTo>
                    <a:pt x="158155" y="11711"/>
                  </a:lnTo>
                  <a:close/>
                  <a:moveTo>
                    <a:pt x="167859" y="11711"/>
                  </a:moveTo>
                  <a:lnTo>
                    <a:pt x="167691" y="11767"/>
                  </a:lnTo>
                  <a:lnTo>
                    <a:pt x="167412" y="11934"/>
                  </a:lnTo>
                  <a:lnTo>
                    <a:pt x="167245" y="12213"/>
                  </a:lnTo>
                  <a:lnTo>
                    <a:pt x="167189" y="12324"/>
                  </a:lnTo>
                  <a:lnTo>
                    <a:pt x="167189" y="12492"/>
                  </a:lnTo>
                  <a:lnTo>
                    <a:pt x="167189" y="12659"/>
                  </a:lnTo>
                  <a:lnTo>
                    <a:pt x="167245" y="12826"/>
                  </a:lnTo>
                  <a:lnTo>
                    <a:pt x="167412" y="13105"/>
                  </a:lnTo>
                  <a:lnTo>
                    <a:pt x="167691" y="13272"/>
                  </a:lnTo>
                  <a:lnTo>
                    <a:pt x="167859" y="13328"/>
                  </a:lnTo>
                  <a:lnTo>
                    <a:pt x="168193" y="13328"/>
                  </a:lnTo>
                  <a:lnTo>
                    <a:pt x="168361" y="13272"/>
                  </a:lnTo>
                  <a:lnTo>
                    <a:pt x="168584" y="13105"/>
                  </a:lnTo>
                  <a:lnTo>
                    <a:pt x="168751" y="12826"/>
                  </a:lnTo>
                  <a:lnTo>
                    <a:pt x="168807" y="12659"/>
                  </a:lnTo>
                  <a:lnTo>
                    <a:pt x="168862" y="12492"/>
                  </a:lnTo>
                  <a:lnTo>
                    <a:pt x="168807" y="12324"/>
                  </a:lnTo>
                  <a:lnTo>
                    <a:pt x="168751" y="12213"/>
                  </a:lnTo>
                  <a:lnTo>
                    <a:pt x="168584" y="11934"/>
                  </a:lnTo>
                  <a:lnTo>
                    <a:pt x="168361" y="11767"/>
                  </a:lnTo>
                  <a:lnTo>
                    <a:pt x="168193" y="11711"/>
                  </a:lnTo>
                  <a:close/>
                  <a:moveTo>
                    <a:pt x="176279" y="11711"/>
                  </a:moveTo>
                  <a:lnTo>
                    <a:pt x="176112" y="11767"/>
                  </a:lnTo>
                  <a:lnTo>
                    <a:pt x="175889" y="11934"/>
                  </a:lnTo>
                  <a:lnTo>
                    <a:pt x="175666" y="12213"/>
                  </a:lnTo>
                  <a:lnTo>
                    <a:pt x="175666" y="12324"/>
                  </a:lnTo>
                  <a:lnTo>
                    <a:pt x="175610" y="12492"/>
                  </a:lnTo>
                  <a:lnTo>
                    <a:pt x="175666" y="12659"/>
                  </a:lnTo>
                  <a:lnTo>
                    <a:pt x="175666" y="12826"/>
                  </a:lnTo>
                  <a:lnTo>
                    <a:pt x="175889" y="13105"/>
                  </a:lnTo>
                  <a:lnTo>
                    <a:pt x="176112" y="13272"/>
                  </a:lnTo>
                  <a:lnTo>
                    <a:pt x="176279" y="13328"/>
                  </a:lnTo>
                  <a:lnTo>
                    <a:pt x="176614" y="13328"/>
                  </a:lnTo>
                  <a:lnTo>
                    <a:pt x="176781" y="13272"/>
                  </a:lnTo>
                  <a:lnTo>
                    <a:pt x="177060" y="13105"/>
                  </a:lnTo>
                  <a:lnTo>
                    <a:pt x="177227" y="12826"/>
                  </a:lnTo>
                  <a:lnTo>
                    <a:pt x="177283" y="12659"/>
                  </a:lnTo>
                  <a:lnTo>
                    <a:pt x="177283" y="12492"/>
                  </a:lnTo>
                  <a:lnTo>
                    <a:pt x="177283" y="12324"/>
                  </a:lnTo>
                  <a:lnTo>
                    <a:pt x="177227" y="12213"/>
                  </a:lnTo>
                  <a:lnTo>
                    <a:pt x="177060" y="11934"/>
                  </a:lnTo>
                  <a:lnTo>
                    <a:pt x="176781" y="11767"/>
                  </a:lnTo>
                  <a:lnTo>
                    <a:pt x="176614" y="11711"/>
                  </a:lnTo>
                  <a:close/>
                  <a:moveTo>
                    <a:pt x="186429" y="11711"/>
                  </a:moveTo>
                  <a:lnTo>
                    <a:pt x="186317" y="11767"/>
                  </a:lnTo>
                  <a:lnTo>
                    <a:pt x="186039" y="11934"/>
                  </a:lnTo>
                  <a:lnTo>
                    <a:pt x="185871" y="12213"/>
                  </a:lnTo>
                  <a:lnTo>
                    <a:pt x="185816" y="12324"/>
                  </a:lnTo>
                  <a:lnTo>
                    <a:pt x="185760" y="12492"/>
                  </a:lnTo>
                  <a:lnTo>
                    <a:pt x="185816" y="12659"/>
                  </a:lnTo>
                  <a:lnTo>
                    <a:pt x="185871" y="12826"/>
                  </a:lnTo>
                  <a:lnTo>
                    <a:pt x="186039" y="13105"/>
                  </a:lnTo>
                  <a:lnTo>
                    <a:pt x="186317" y="13272"/>
                  </a:lnTo>
                  <a:lnTo>
                    <a:pt x="186429" y="13328"/>
                  </a:lnTo>
                  <a:lnTo>
                    <a:pt x="186764" y="13328"/>
                  </a:lnTo>
                  <a:lnTo>
                    <a:pt x="186931" y="13272"/>
                  </a:lnTo>
                  <a:lnTo>
                    <a:pt x="187210" y="13105"/>
                  </a:lnTo>
                  <a:lnTo>
                    <a:pt x="187377" y="12826"/>
                  </a:lnTo>
                  <a:lnTo>
                    <a:pt x="187433" y="12659"/>
                  </a:lnTo>
                  <a:lnTo>
                    <a:pt x="187433" y="12492"/>
                  </a:lnTo>
                  <a:lnTo>
                    <a:pt x="187433" y="12324"/>
                  </a:lnTo>
                  <a:lnTo>
                    <a:pt x="187377" y="12213"/>
                  </a:lnTo>
                  <a:lnTo>
                    <a:pt x="187210" y="11934"/>
                  </a:lnTo>
                  <a:lnTo>
                    <a:pt x="186931" y="11767"/>
                  </a:lnTo>
                  <a:lnTo>
                    <a:pt x="186764" y="11711"/>
                  </a:lnTo>
                  <a:close/>
                  <a:moveTo>
                    <a:pt x="194794" y="11711"/>
                  </a:moveTo>
                  <a:lnTo>
                    <a:pt x="194683" y="11767"/>
                  </a:lnTo>
                  <a:lnTo>
                    <a:pt x="194404" y="11934"/>
                  </a:lnTo>
                  <a:lnTo>
                    <a:pt x="194236" y="12213"/>
                  </a:lnTo>
                  <a:lnTo>
                    <a:pt x="194181" y="12324"/>
                  </a:lnTo>
                  <a:lnTo>
                    <a:pt x="194125" y="12492"/>
                  </a:lnTo>
                  <a:lnTo>
                    <a:pt x="194181" y="12659"/>
                  </a:lnTo>
                  <a:lnTo>
                    <a:pt x="194236" y="12826"/>
                  </a:lnTo>
                  <a:lnTo>
                    <a:pt x="194404" y="13105"/>
                  </a:lnTo>
                  <a:lnTo>
                    <a:pt x="194683" y="13272"/>
                  </a:lnTo>
                  <a:lnTo>
                    <a:pt x="194794" y="13328"/>
                  </a:lnTo>
                  <a:lnTo>
                    <a:pt x="195129" y="13328"/>
                  </a:lnTo>
                  <a:lnTo>
                    <a:pt x="195296" y="13272"/>
                  </a:lnTo>
                  <a:lnTo>
                    <a:pt x="195575" y="13105"/>
                  </a:lnTo>
                  <a:lnTo>
                    <a:pt x="195742" y="12826"/>
                  </a:lnTo>
                  <a:lnTo>
                    <a:pt x="195798" y="12659"/>
                  </a:lnTo>
                  <a:lnTo>
                    <a:pt x="195798" y="12492"/>
                  </a:lnTo>
                  <a:lnTo>
                    <a:pt x="195798" y="12324"/>
                  </a:lnTo>
                  <a:lnTo>
                    <a:pt x="195742" y="12213"/>
                  </a:lnTo>
                  <a:lnTo>
                    <a:pt x="195575" y="11934"/>
                  </a:lnTo>
                  <a:lnTo>
                    <a:pt x="195296" y="11767"/>
                  </a:lnTo>
                  <a:lnTo>
                    <a:pt x="195129" y="11711"/>
                  </a:lnTo>
                  <a:close/>
                  <a:moveTo>
                    <a:pt x="204888" y="11711"/>
                  </a:moveTo>
                  <a:lnTo>
                    <a:pt x="204776" y="11767"/>
                  </a:lnTo>
                  <a:lnTo>
                    <a:pt x="204498" y="11934"/>
                  </a:lnTo>
                  <a:lnTo>
                    <a:pt x="204330" y="12213"/>
                  </a:lnTo>
                  <a:lnTo>
                    <a:pt x="204274" y="12324"/>
                  </a:lnTo>
                  <a:lnTo>
                    <a:pt x="204274" y="12492"/>
                  </a:lnTo>
                  <a:lnTo>
                    <a:pt x="204274" y="12659"/>
                  </a:lnTo>
                  <a:lnTo>
                    <a:pt x="204330" y="12826"/>
                  </a:lnTo>
                  <a:lnTo>
                    <a:pt x="204498" y="13105"/>
                  </a:lnTo>
                  <a:lnTo>
                    <a:pt x="204776" y="13272"/>
                  </a:lnTo>
                  <a:lnTo>
                    <a:pt x="204888" y="13328"/>
                  </a:lnTo>
                  <a:lnTo>
                    <a:pt x="205222" y="13328"/>
                  </a:lnTo>
                  <a:lnTo>
                    <a:pt x="205390" y="13272"/>
                  </a:lnTo>
                  <a:lnTo>
                    <a:pt x="205669" y="13105"/>
                  </a:lnTo>
                  <a:lnTo>
                    <a:pt x="205836" y="12826"/>
                  </a:lnTo>
                  <a:lnTo>
                    <a:pt x="205892" y="12659"/>
                  </a:lnTo>
                  <a:lnTo>
                    <a:pt x="205892" y="12492"/>
                  </a:lnTo>
                  <a:lnTo>
                    <a:pt x="205892" y="12324"/>
                  </a:lnTo>
                  <a:lnTo>
                    <a:pt x="205836" y="12213"/>
                  </a:lnTo>
                  <a:lnTo>
                    <a:pt x="205669" y="11934"/>
                  </a:lnTo>
                  <a:lnTo>
                    <a:pt x="205390" y="11767"/>
                  </a:lnTo>
                  <a:lnTo>
                    <a:pt x="205222" y="11711"/>
                  </a:lnTo>
                  <a:close/>
                  <a:moveTo>
                    <a:pt x="208290" y="11711"/>
                  </a:moveTo>
                  <a:lnTo>
                    <a:pt x="208122" y="11767"/>
                  </a:lnTo>
                  <a:lnTo>
                    <a:pt x="207844" y="11934"/>
                  </a:lnTo>
                  <a:lnTo>
                    <a:pt x="207676" y="12213"/>
                  </a:lnTo>
                  <a:lnTo>
                    <a:pt x="207620" y="12324"/>
                  </a:lnTo>
                  <a:lnTo>
                    <a:pt x="207620" y="12492"/>
                  </a:lnTo>
                  <a:lnTo>
                    <a:pt x="207620" y="12659"/>
                  </a:lnTo>
                  <a:lnTo>
                    <a:pt x="207676" y="12826"/>
                  </a:lnTo>
                  <a:lnTo>
                    <a:pt x="207844" y="13105"/>
                  </a:lnTo>
                  <a:lnTo>
                    <a:pt x="208122" y="13272"/>
                  </a:lnTo>
                  <a:lnTo>
                    <a:pt x="208290" y="13328"/>
                  </a:lnTo>
                  <a:lnTo>
                    <a:pt x="208624" y="13328"/>
                  </a:lnTo>
                  <a:lnTo>
                    <a:pt x="208792" y="13272"/>
                  </a:lnTo>
                  <a:lnTo>
                    <a:pt x="209015" y="13105"/>
                  </a:lnTo>
                  <a:lnTo>
                    <a:pt x="209182" y="12826"/>
                  </a:lnTo>
                  <a:lnTo>
                    <a:pt x="209238" y="12659"/>
                  </a:lnTo>
                  <a:lnTo>
                    <a:pt x="209293" y="12492"/>
                  </a:lnTo>
                  <a:lnTo>
                    <a:pt x="209238" y="12324"/>
                  </a:lnTo>
                  <a:lnTo>
                    <a:pt x="209182" y="12213"/>
                  </a:lnTo>
                  <a:lnTo>
                    <a:pt x="209015" y="11934"/>
                  </a:lnTo>
                  <a:lnTo>
                    <a:pt x="208792" y="11767"/>
                  </a:lnTo>
                  <a:lnTo>
                    <a:pt x="208624" y="11711"/>
                  </a:lnTo>
                  <a:close/>
                  <a:moveTo>
                    <a:pt x="211636" y="11711"/>
                  </a:moveTo>
                  <a:lnTo>
                    <a:pt x="211468" y="11767"/>
                  </a:lnTo>
                  <a:lnTo>
                    <a:pt x="211245" y="11934"/>
                  </a:lnTo>
                  <a:lnTo>
                    <a:pt x="211022" y="12213"/>
                  </a:lnTo>
                  <a:lnTo>
                    <a:pt x="211022" y="12324"/>
                  </a:lnTo>
                  <a:lnTo>
                    <a:pt x="210966" y="12492"/>
                  </a:lnTo>
                  <a:lnTo>
                    <a:pt x="211022" y="12659"/>
                  </a:lnTo>
                  <a:lnTo>
                    <a:pt x="211022" y="12826"/>
                  </a:lnTo>
                  <a:lnTo>
                    <a:pt x="211245" y="13105"/>
                  </a:lnTo>
                  <a:lnTo>
                    <a:pt x="211468" y="13272"/>
                  </a:lnTo>
                  <a:lnTo>
                    <a:pt x="211636" y="13328"/>
                  </a:lnTo>
                  <a:lnTo>
                    <a:pt x="211970" y="13328"/>
                  </a:lnTo>
                  <a:lnTo>
                    <a:pt x="212138" y="13272"/>
                  </a:lnTo>
                  <a:lnTo>
                    <a:pt x="212416" y="13105"/>
                  </a:lnTo>
                  <a:lnTo>
                    <a:pt x="212584" y="12826"/>
                  </a:lnTo>
                  <a:lnTo>
                    <a:pt x="212639" y="12659"/>
                  </a:lnTo>
                  <a:lnTo>
                    <a:pt x="212639" y="12492"/>
                  </a:lnTo>
                  <a:lnTo>
                    <a:pt x="212639" y="12324"/>
                  </a:lnTo>
                  <a:lnTo>
                    <a:pt x="212584" y="12213"/>
                  </a:lnTo>
                  <a:lnTo>
                    <a:pt x="212416" y="11934"/>
                  </a:lnTo>
                  <a:lnTo>
                    <a:pt x="212138" y="11767"/>
                  </a:lnTo>
                  <a:lnTo>
                    <a:pt x="211970" y="11711"/>
                  </a:lnTo>
                  <a:close/>
                  <a:moveTo>
                    <a:pt x="216710" y="11711"/>
                  </a:moveTo>
                  <a:lnTo>
                    <a:pt x="216543" y="11767"/>
                  </a:lnTo>
                  <a:lnTo>
                    <a:pt x="216320" y="11934"/>
                  </a:lnTo>
                  <a:lnTo>
                    <a:pt x="216097" y="12213"/>
                  </a:lnTo>
                  <a:lnTo>
                    <a:pt x="216097" y="12324"/>
                  </a:lnTo>
                  <a:lnTo>
                    <a:pt x="216041" y="12492"/>
                  </a:lnTo>
                  <a:lnTo>
                    <a:pt x="216097" y="12659"/>
                  </a:lnTo>
                  <a:lnTo>
                    <a:pt x="216097" y="12826"/>
                  </a:lnTo>
                  <a:lnTo>
                    <a:pt x="216320" y="13105"/>
                  </a:lnTo>
                  <a:lnTo>
                    <a:pt x="216543" y="13272"/>
                  </a:lnTo>
                  <a:lnTo>
                    <a:pt x="216710" y="13328"/>
                  </a:lnTo>
                  <a:lnTo>
                    <a:pt x="217045" y="13328"/>
                  </a:lnTo>
                  <a:lnTo>
                    <a:pt x="217212" y="13272"/>
                  </a:lnTo>
                  <a:lnTo>
                    <a:pt x="217491" y="13105"/>
                  </a:lnTo>
                  <a:lnTo>
                    <a:pt x="217659" y="12826"/>
                  </a:lnTo>
                  <a:lnTo>
                    <a:pt x="217714" y="12659"/>
                  </a:lnTo>
                  <a:lnTo>
                    <a:pt x="217714" y="12492"/>
                  </a:lnTo>
                  <a:lnTo>
                    <a:pt x="217714" y="12324"/>
                  </a:lnTo>
                  <a:lnTo>
                    <a:pt x="217659" y="12213"/>
                  </a:lnTo>
                  <a:lnTo>
                    <a:pt x="217491" y="11934"/>
                  </a:lnTo>
                  <a:lnTo>
                    <a:pt x="217212" y="11767"/>
                  </a:lnTo>
                  <a:lnTo>
                    <a:pt x="217045" y="11711"/>
                  </a:lnTo>
                  <a:close/>
                  <a:moveTo>
                    <a:pt x="220057" y="11711"/>
                  </a:moveTo>
                  <a:lnTo>
                    <a:pt x="219889" y="11767"/>
                  </a:lnTo>
                  <a:lnTo>
                    <a:pt x="219610" y="11934"/>
                  </a:lnTo>
                  <a:lnTo>
                    <a:pt x="219443" y="12213"/>
                  </a:lnTo>
                  <a:lnTo>
                    <a:pt x="219387" y="12324"/>
                  </a:lnTo>
                  <a:lnTo>
                    <a:pt x="219387" y="12492"/>
                  </a:lnTo>
                  <a:lnTo>
                    <a:pt x="219387" y="12659"/>
                  </a:lnTo>
                  <a:lnTo>
                    <a:pt x="219443" y="12826"/>
                  </a:lnTo>
                  <a:lnTo>
                    <a:pt x="219610" y="13105"/>
                  </a:lnTo>
                  <a:lnTo>
                    <a:pt x="219889" y="13272"/>
                  </a:lnTo>
                  <a:lnTo>
                    <a:pt x="220057" y="13328"/>
                  </a:lnTo>
                  <a:lnTo>
                    <a:pt x="220391" y="13328"/>
                  </a:lnTo>
                  <a:lnTo>
                    <a:pt x="220558" y="13272"/>
                  </a:lnTo>
                  <a:lnTo>
                    <a:pt x="220781" y="13105"/>
                  </a:lnTo>
                  <a:lnTo>
                    <a:pt x="221005" y="12826"/>
                  </a:lnTo>
                  <a:lnTo>
                    <a:pt x="221005" y="12659"/>
                  </a:lnTo>
                  <a:lnTo>
                    <a:pt x="221060" y="12492"/>
                  </a:lnTo>
                  <a:lnTo>
                    <a:pt x="221005" y="12324"/>
                  </a:lnTo>
                  <a:lnTo>
                    <a:pt x="221005" y="12213"/>
                  </a:lnTo>
                  <a:lnTo>
                    <a:pt x="220781" y="11934"/>
                  </a:lnTo>
                  <a:lnTo>
                    <a:pt x="220558" y="11767"/>
                  </a:lnTo>
                  <a:lnTo>
                    <a:pt x="220391" y="11711"/>
                  </a:lnTo>
                  <a:close/>
                  <a:moveTo>
                    <a:pt x="231823" y="11711"/>
                  </a:moveTo>
                  <a:lnTo>
                    <a:pt x="231656" y="11767"/>
                  </a:lnTo>
                  <a:lnTo>
                    <a:pt x="231377" y="11934"/>
                  </a:lnTo>
                  <a:lnTo>
                    <a:pt x="231210" y="12213"/>
                  </a:lnTo>
                  <a:lnTo>
                    <a:pt x="231154" y="12324"/>
                  </a:lnTo>
                  <a:lnTo>
                    <a:pt x="231154" y="12492"/>
                  </a:lnTo>
                  <a:lnTo>
                    <a:pt x="231154" y="12659"/>
                  </a:lnTo>
                  <a:lnTo>
                    <a:pt x="231210" y="12826"/>
                  </a:lnTo>
                  <a:lnTo>
                    <a:pt x="231377" y="13105"/>
                  </a:lnTo>
                  <a:lnTo>
                    <a:pt x="231656" y="13272"/>
                  </a:lnTo>
                  <a:lnTo>
                    <a:pt x="231823" y="13328"/>
                  </a:lnTo>
                  <a:lnTo>
                    <a:pt x="232158" y="13328"/>
                  </a:lnTo>
                  <a:lnTo>
                    <a:pt x="232269" y="13272"/>
                  </a:lnTo>
                  <a:lnTo>
                    <a:pt x="232548" y="13105"/>
                  </a:lnTo>
                  <a:lnTo>
                    <a:pt x="232716" y="12826"/>
                  </a:lnTo>
                  <a:lnTo>
                    <a:pt x="232771" y="12659"/>
                  </a:lnTo>
                  <a:lnTo>
                    <a:pt x="232771" y="12492"/>
                  </a:lnTo>
                  <a:lnTo>
                    <a:pt x="232771" y="12324"/>
                  </a:lnTo>
                  <a:lnTo>
                    <a:pt x="232716" y="12213"/>
                  </a:lnTo>
                  <a:lnTo>
                    <a:pt x="232548" y="11934"/>
                  </a:lnTo>
                  <a:lnTo>
                    <a:pt x="232269" y="11767"/>
                  </a:lnTo>
                  <a:lnTo>
                    <a:pt x="232158" y="11711"/>
                  </a:lnTo>
                  <a:close/>
                  <a:moveTo>
                    <a:pt x="240133" y="11711"/>
                  </a:moveTo>
                  <a:lnTo>
                    <a:pt x="239965" y="11767"/>
                  </a:lnTo>
                  <a:lnTo>
                    <a:pt x="239742" y="11934"/>
                  </a:lnTo>
                  <a:lnTo>
                    <a:pt x="239519" y="12213"/>
                  </a:lnTo>
                  <a:lnTo>
                    <a:pt x="239519" y="12324"/>
                  </a:lnTo>
                  <a:lnTo>
                    <a:pt x="239463" y="12492"/>
                  </a:lnTo>
                  <a:lnTo>
                    <a:pt x="239519" y="12659"/>
                  </a:lnTo>
                  <a:lnTo>
                    <a:pt x="239519" y="12826"/>
                  </a:lnTo>
                  <a:lnTo>
                    <a:pt x="239742" y="13105"/>
                  </a:lnTo>
                  <a:lnTo>
                    <a:pt x="239965" y="13272"/>
                  </a:lnTo>
                  <a:lnTo>
                    <a:pt x="240133" y="13328"/>
                  </a:lnTo>
                  <a:lnTo>
                    <a:pt x="240467" y="13328"/>
                  </a:lnTo>
                  <a:lnTo>
                    <a:pt x="240635" y="13272"/>
                  </a:lnTo>
                  <a:lnTo>
                    <a:pt x="240913" y="13105"/>
                  </a:lnTo>
                  <a:lnTo>
                    <a:pt x="241081" y="12826"/>
                  </a:lnTo>
                  <a:lnTo>
                    <a:pt x="241136" y="12659"/>
                  </a:lnTo>
                  <a:lnTo>
                    <a:pt x="241136" y="12492"/>
                  </a:lnTo>
                  <a:lnTo>
                    <a:pt x="241136" y="12324"/>
                  </a:lnTo>
                  <a:lnTo>
                    <a:pt x="241081" y="12213"/>
                  </a:lnTo>
                  <a:lnTo>
                    <a:pt x="240913" y="11934"/>
                  </a:lnTo>
                  <a:lnTo>
                    <a:pt x="240635" y="11767"/>
                  </a:lnTo>
                  <a:lnTo>
                    <a:pt x="240467" y="11711"/>
                  </a:lnTo>
                  <a:close/>
                  <a:moveTo>
                    <a:pt x="243479" y="11711"/>
                  </a:moveTo>
                  <a:lnTo>
                    <a:pt x="243311" y="11767"/>
                  </a:lnTo>
                  <a:lnTo>
                    <a:pt x="243033" y="11934"/>
                  </a:lnTo>
                  <a:lnTo>
                    <a:pt x="242865" y="12213"/>
                  </a:lnTo>
                  <a:lnTo>
                    <a:pt x="242809" y="12324"/>
                  </a:lnTo>
                  <a:lnTo>
                    <a:pt x="242809" y="12492"/>
                  </a:lnTo>
                  <a:lnTo>
                    <a:pt x="242809" y="12659"/>
                  </a:lnTo>
                  <a:lnTo>
                    <a:pt x="242865" y="12826"/>
                  </a:lnTo>
                  <a:lnTo>
                    <a:pt x="243033" y="13105"/>
                  </a:lnTo>
                  <a:lnTo>
                    <a:pt x="243311" y="13272"/>
                  </a:lnTo>
                  <a:lnTo>
                    <a:pt x="243479" y="13328"/>
                  </a:lnTo>
                  <a:lnTo>
                    <a:pt x="243813" y="13328"/>
                  </a:lnTo>
                  <a:lnTo>
                    <a:pt x="243925" y="13272"/>
                  </a:lnTo>
                  <a:lnTo>
                    <a:pt x="244204" y="13105"/>
                  </a:lnTo>
                  <a:lnTo>
                    <a:pt x="244371" y="12826"/>
                  </a:lnTo>
                  <a:lnTo>
                    <a:pt x="244427" y="12659"/>
                  </a:lnTo>
                  <a:lnTo>
                    <a:pt x="244427" y="12492"/>
                  </a:lnTo>
                  <a:lnTo>
                    <a:pt x="244427" y="12324"/>
                  </a:lnTo>
                  <a:lnTo>
                    <a:pt x="244371" y="12213"/>
                  </a:lnTo>
                  <a:lnTo>
                    <a:pt x="244204" y="11934"/>
                  </a:lnTo>
                  <a:lnTo>
                    <a:pt x="243925" y="11767"/>
                  </a:lnTo>
                  <a:lnTo>
                    <a:pt x="243813" y="11711"/>
                  </a:lnTo>
                  <a:close/>
                  <a:moveTo>
                    <a:pt x="248553" y="11711"/>
                  </a:moveTo>
                  <a:lnTo>
                    <a:pt x="248386" y="11767"/>
                  </a:lnTo>
                  <a:lnTo>
                    <a:pt x="248107" y="11934"/>
                  </a:lnTo>
                  <a:lnTo>
                    <a:pt x="247940" y="12213"/>
                  </a:lnTo>
                  <a:lnTo>
                    <a:pt x="247884" y="12324"/>
                  </a:lnTo>
                  <a:lnTo>
                    <a:pt x="247884" y="12492"/>
                  </a:lnTo>
                  <a:lnTo>
                    <a:pt x="247884" y="12659"/>
                  </a:lnTo>
                  <a:lnTo>
                    <a:pt x="247940" y="12826"/>
                  </a:lnTo>
                  <a:lnTo>
                    <a:pt x="248107" y="13105"/>
                  </a:lnTo>
                  <a:lnTo>
                    <a:pt x="248386" y="13272"/>
                  </a:lnTo>
                  <a:lnTo>
                    <a:pt x="248553" y="13328"/>
                  </a:lnTo>
                  <a:lnTo>
                    <a:pt x="248888" y="13328"/>
                  </a:lnTo>
                  <a:lnTo>
                    <a:pt x="249055" y="13272"/>
                  </a:lnTo>
                  <a:lnTo>
                    <a:pt x="249278" y="13105"/>
                  </a:lnTo>
                  <a:lnTo>
                    <a:pt x="249446" y="12826"/>
                  </a:lnTo>
                  <a:lnTo>
                    <a:pt x="249501" y="12659"/>
                  </a:lnTo>
                  <a:lnTo>
                    <a:pt x="249557" y="12492"/>
                  </a:lnTo>
                  <a:lnTo>
                    <a:pt x="249501" y="12324"/>
                  </a:lnTo>
                  <a:lnTo>
                    <a:pt x="249446" y="12213"/>
                  </a:lnTo>
                  <a:lnTo>
                    <a:pt x="249278" y="11934"/>
                  </a:lnTo>
                  <a:lnTo>
                    <a:pt x="249055" y="11767"/>
                  </a:lnTo>
                  <a:lnTo>
                    <a:pt x="248888" y="11711"/>
                  </a:lnTo>
                  <a:close/>
                  <a:moveTo>
                    <a:pt x="253628" y="11711"/>
                  </a:moveTo>
                  <a:lnTo>
                    <a:pt x="253461" y="11767"/>
                  </a:lnTo>
                  <a:lnTo>
                    <a:pt x="253182" y="11934"/>
                  </a:lnTo>
                  <a:lnTo>
                    <a:pt x="253015" y="12213"/>
                  </a:lnTo>
                  <a:lnTo>
                    <a:pt x="252959" y="12324"/>
                  </a:lnTo>
                  <a:lnTo>
                    <a:pt x="252959" y="12492"/>
                  </a:lnTo>
                  <a:lnTo>
                    <a:pt x="252959" y="12659"/>
                  </a:lnTo>
                  <a:lnTo>
                    <a:pt x="253015" y="12826"/>
                  </a:lnTo>
                  <a:lnTo>
                    <a:pt x="253182" y="13105"/>
                  </a:lnTo>
                  <a:lnTo>
                    <a:pt x="253461" y="13272"/>
                  </a:lnTo>
                  <a:lnTo>
                    <a:pt x="253628" y="13328"/>
                  </a:lnTo>
                  <a:lnTo>
                    <a:pt x="253963" y="13328"/>
                  </a:lnTo>
                  <a:lnTo>
                    <a:pt x="254130" y="13272"/>
                  </a:lnTo>
                  <a:lnTo>
                    <a:pt x="254353" y="13105"/>
                  </a:lnTo>
                  <a:lnTo>
                    <a:pt x="254576" y="12826"/>
                  </a:lnTo>
                  <a:lnTo>
                    <a:pt x="254576" y="12659"/>
                  </a:lnTo>
                  <a:lnTo>
                    <a:pt x="254632" y="12492"/>
                  </a:lnTo>
                  <a:lnTo>
                    <a:pt x="254576" y="12324"/>
                  </a:lnTo>
                  <a:lnTo>
                    <a:pt x="254576" y="12213"/>
                  </a:lnTo>
                  <a:lnTo>
                    <a:pt x="254353" y="11934"/>
                  </a:lnTo>
                  <a:lnTo>
                    <a:pt x="254130" y="11767"/>
                  </a:lnTo>
                  <a:lnTo>
                    <a:pt x="253963" y="11711"/>
                  </a:lnTo>
                  <a:close/>
                  <a:moveTo>
                    <a:pt x="263666" y="11711"/>
                  </a:moveTo>
                  <a:lnTo>
                    <a:pt x="263499" y="11767"/>
                  </a:lnTo>
                  <a:lnTo>
                    <a:pt x="263220" y="11934"/>
                  </a:lnTo>
                  <a:lnTo>
                    <a:pt x="263053" y="12213"/>
                  </a:lnTo>
                  <a:lnTo>
                    <a:pt x="262997" y="12324"/>
                  </a:lnTo>
                  <a:lnTo>
                    <a:pt x="262997" y="12492"/>
                  </a:lnTo>
                  <a:lnTo>
                    <a:pt x="262997" y="12659"/>
                  </a:lnTo>
                  <a:lnTo>
                    <a:pt x="263053" y="12826"/>
                  </a:lnTo>
                  <a:lnTo>
                    <a:pt x="263220" y="13105"/>
                  </a:lnTo>
                  <a:lnTo>
                    <a:pt x="263499" y="13272"/>
                  </a:lnTo>
                  <a:lnTo>
                    <a:pt x="263666" y="13328"/>
                  </a:lnTo>
                  <a:lnTo>
                    <a:pt x="264001" y="13328"/>
                  </a:lnTo>
                  <a:lnTo>
                    <a:pt x="264168" y="13272"/>
                  </a:lnTo>
                  <a:lnTo>
                    <a:pt x="264391" y="13105"/>
                  </a:lnTo>
                  <a:lnTo>
                    <a:pt x="264614" y="12826"/>
                  </a:lnTo>
                  <a:lnTo>
                    <a:pt x="264670" y="12659"/>
                  </a:lnTo>
                  <a:lnTo>
                    <a:pt x="264670" y="12492"/>
                  </a:lnTo>
                  <a:lnTo>
                    <a:pt x="264670" y="12324"/>
                  </a:lnTo>
                  <a:lnTo>
                    <a:pt x="264614" y="12213"/>
                  </a:lnTo>
                  <a:lnTo>
                    <a:pt x="264391" y="11934"/>
                  </a:lnTo>
                  <a:lnTo>
                    <a:pt x="264168" y="11767"/>
                  </a:lnTo>
                  <a:lnTo>
                    <a:pt x="264001" y="11711"/>
                  </a:lnTo>
                  <a:close/>
                  <a:moveTo>
                    <a:pt x="272087" y="11711"/>
                  </a:moveTo>
                  <a:lnTo>
                    <a:pt x="271920" y="11767"/>
                  </a:lnTo>
                  <a:lnTo>
                    <a:pt x="271697" y="11934"/>
                  </a:lnTo>
                  <a:lnTo>
                    <a:pt x="271529" y="12213"/>
                  </a:lnTo>
                  <a:lnTo>
                    <a:pt x="271474" y="12324"/>
                  </a:lnTo>
                  <a:lnTo>
                    <a:pt x="271418" y="12492"/>
                  </a:lnTo>
                  <a:lnTo>
                    <a:pt x="271474" y="12659"/>
                  </a:lnTo>
                  <a:lnTo>
                    <a:pt x="271529" y="12826"/>
                  </a:lnTo>
                  <a:lnTo>
                    <a:pt x="271697" y="13105"/>
                  </a:lnTo>
                  <a:lnTo>
                    <a:pt x="271920" y="13272"/>
                  </a:lnTo>
                  <a:lnTo>
                    <a:pt x="272087" y="13328"/>
                  </a:lnTo>
                  <a:lnTo>
                    <a:pt x="272422" y="13328"/>
                  </a:lnTo>
                  <a:lnTo>
                    <a:pt x="272589" y="13272"/>
                  </a:lnTo>
                  <a:lnTo>
                    <a:pt x="272868" y="13105"/>
                  </a:lnTo>
                  <a:lnTo>
                    <a:pt x="273035" y="12826"/>
                  </a:lnTo>
                  <a:lnTo>
                    <a:pt x="273091" y="12659"/>
                  </a:lnTo>
                  <a:lnTo>
                    <a:pt x="273091" y="12492"/>
                  </a:lnTo>
                  <a:lnTo>
                    <a:pt x="273091" y="12324"/>
                  </a:lnTo>
                  <a:lnTo>
                    <a:pt x="273035" y="12213"/>
                  </a:lnTo>
                  <a:lnTo>
                    <a:pt x="272868" y="11934"/>
                  </a:lnTo>
                  <a:lnTo>
                    <a:pt x="272589" y="11767"/>
                  </a:lnTo>
                  <a:lnTo>
                    <a:pt x="272422" y="11711"/>
                  </a:lnTo>
                  <a:close/>
                  <a:moveTo>
                    <a:pt x="282292" y="11711"/>
                  </a:moveTo>
                  <a:lnTo>
                    <a:pt x="282125" y="11767"/>
                  </a:lnTo>
                  <a:lnTo>
                    <a:pt x="281846" y="11934"/>
                  </a:lnTo>
                  <a:lnTo>
                    <a:pt x="281679" y="12213"/>
                  </a:lnTo>
                  <a:lnTo>
                    <a:pt x="281623" y="12324"/>
                  </a:lnTo>
                  <a:lnTo>
                    <a:pt x="281623" y="12492"/>
                  </a:lnTo>
                  <a:lnTo>
                    <a:pt x="281623" y="12659"/>
                  </a:lnTo>
                  <a:lnTo>
                    <a:pt x="281679" y="12826"/>
                  </a:lnTo>
                  <a:lnTo>
                    <a:pt x="281846" y="13105"/>
                  </a:lnTo>
                  <a:lnTo>
                    <a:pt x="282125" y="13272"/>
                  </a:lnTo>
                  <a:lnTo>
                    <a:pt x="282292" y="13328"/>
                  </a:lnTo>
                  <a:lnTo>
                    <a:pt x="282571" y="13328"/>
                  </a:lnTo>
                  <a:lnTo>
                    <a:pt x="282739" y="13272"/>
                  </a:lnTo>
                  <a:lnTo>
                    <a:pt x="283017" y="13105"/>
                  </a:lnTo>
                  <a:lnTo>
                    <a:pt x="283185" y="12826"/>
                  </a:lnTo>
                  <a:lnTo>
                    <a:pt x="283241" y="12659"/>
                  </a:lnTo>
                  <a:lnTo>
                    <a:pt x="283241" y="12492"/>
                  </a:lnTo>
                  <a:lnTo>
                    <a:pt x="283241" y="12324"/>
                  </a:lnTo>
                  <a:lnTo>
                    <a:pt x="283185" y="12213"/>
                  </a:lnTo>
                  <a:lnTo>
                    <a:pt x="283017" y="11934"/>
                  </a:lnTo>
                  <a:lnTo>
                    <a:pt x="282739" y="11767"/>
                  </a:lnTo>
                  <a:lnTo>
                    <a:pt x="282571" y="11711"/>
                  </a:lnTo>
                  <a:close/>
                  <a:moveTo>
                    <a:pt x="35189" y="15057"/>
                  </a:moveTo>
                  <a:lnTo>
                    <a:pt x="35022" y="15113"/>
                  </a:lnTo>
                  <a:lnTo>
                    <a:pt x="34743" y="15280"/>
                  </a:lnTo>
                  <a:lnTo>
                    <a:pt x="34576" y="15559"/>
                  </a:lnTo>
                  <a:lnTo>
                    <a:pt x="34520" y="15670"/>
                  </a:lnTo>
                  <a:lnTo>
                    <a:pt x="34520" y="15838"/>
                  </a:lnTo>
                  <a:lnTo>
                    <a:pt x="34520" y="16005"/>
                  </a:lnTo>
                  <a:lnTo>
                    <a:pt x="34576" y="16172"/>
                  </a:lnTo>
                  <a:lnTo>
                    <a:pt x="34743" y="16451"/>
                  </a:lnTo>
                  <a:lnTo>
                    <a:pt x="35022" y="16618"/>
                  </a:lnTo>
                  <a:lnTo>
                    <a:pt x="35189" y="16674"/>
                  </a:lnTo>
                  <a:lnTo>
                    <a:pt x="35524" y="16674"/>
                  </a:lnTo>
                  <a:lnTo>
                    <a:pt x="35635" y="16618"/>
                  </a:lnTo>
                  <a:lnTo>
                    <a:pt x="35914" y="16451"/>
                  </a:lnTo>
                  <a:lnTo>
                    <a:pt x="36081" y="16172"/>
                  </a:lnTo>
                  <a:lnTo>
                    <a:pt x="36137" y="16005"/>
                  </a:lnTo>
                  <a:lnTo>
                    <a:pt x="36137" y="15838"/>
                  </a:lnTo>
                  <a:lnTo>
                    <a:pt x="36137" y="15670"/>
                  </a:lnTo>
                  <a:lnTo>
                    <a:pt x="36081" y="15559"/>
                  </a:lnTo>
                  <a:lnTo>
                    <a:pt x="35914" y="15280"/>
                  </a:lnTo>
                  <a:lnTo>
                    <a:pt x="35635" y="15113"/>
                  </a:lnTo>
                  <a:lnTo>
                    <a:pt x="35524" y="15057"/>
                  </a:lnTo>
                  <a:close/>
                  <a:moveTo>
                    <a:pt x="38535" y="15057"/>
                  </a:moveTo>
                  <a:lnTo>
                    <a:pt x="38368" y="15113"/>
                  </a:lnTo>
                  <a:lnTo>
                    <a:pt x="38089" y="15280"/>
                  </a:lnTo>
                  <a:lnTo>
                    <a:pt x="37922" y="15559"/>
                  </a:lnTo>
                  <a:lnTo>
                    <a:pt x="37866" y="15670"/>
                  </a:lnTo>
                  <a:lnTo>
                    <a:pt x="37866" y="15838"/>
                  </a:lnTo>
                  <a:lnTo>
                    <a:pt x="37866" y="16005"/>
                  </a:lnTo>
                  <a:lnTo>
                    <a:pt x="37922" y="16172"/>
                  </a:lnTo>
                  <a:lnTo>
                    <a:pt x="38089" y="16451"/>
                  </a:lnTo>
                  <a:lnTo>
                    <a:pt x="38368" y="16618"/>
                  </a:lnTo>
                  <a:lnTo>
                    <a:pt x="38535" y="16674"/>
                  </a:lnTo>
                  <a:lnTo>
                    <a:pt x="38870" y="16674"/>
                  </a:lnTo>
                  <a:lnTo>
                    <a:pt x="39037" y="16618"/>
                  </a:lnTo>
                  <a:lnTo>
                    <a:pt x="39260" y="16451"/>
                  </a:lnTo>
                  <a:lnTo>
                    <a:pt x="39483" y="16172"/>
                  </a:lnTo>
                  <a:lnTo>
                    <a:pt x="39539" y="16005"/>
                  </a:lnTo>
                  <a:lnTo>
                    <a:pt x="39539" y="15838"/>
                  </a:lnTo>
                  <a:lnTo>
                    <a:pt x="39539" y="15670"/>
                  </a:lnTo>
                  <a:lnTo>
                    <a:pt x="39483" y="15559"/>
                  </a:lnTo>
                  <a:lnTo>
                    <a:pt x="39260" y="15280"/>
                  </a:lnTo>
                  <a:lnTo>
                    <a:pt x="39037" y="15113"/>
                  </a:lnTo>
                  <a:lnTo>
                    <a:pt x="38870" y="15057"/>
                  </a:lnTo>
                  <a:close/>
                  <a:moveTo>
                    <a:pt x="41881" y="15057"/>
                  </a:moveTo>
                  <a:lnTo>
                    <a:pt x="41769" y="15113"/>
                  </a:lnTo>
                  <a:lnTo>
                    <a:pt x="41491" y="15280"/>
                  </a:lnTo>
                  <a:lnTo>
                    <a:pt x="41323" y="15559"/>
                  </a:lnTo>
                  <a:lnTo>
                    <a:pt x="41268" y="15670"/>
                  </a:lnTo>
                  <a:lnTo>
                    <a:pt x="41212" y="15838"/>
                  </a:lnTo>
                  <a:lnTo>
                    <a:pt x="41268" y="16005"/>
                  </a:lnTo>
                  <a:lnTo>
                    <a:pt x="41323" y="16172"/>
                  </a:lnTo>
                  <a:lnTo>
                    <a:pt x="41491" y="16451"/>
                  </a:lnTo>
                  <a:lnTo>
                    <a:pt x="41769" y="16618"/>
                  </a:lnTo>
                  <a:lnTo>
                    <a:pt x="41881" y="16674"/>
                  </a:lnTo>
                  <a:lnTo>
                    <a:pt x="42216" y="16674"/>
                  </a:lnTo>
                  <a:lnTo>
                    <a:pt x="42383" y="16618"/>
                  </a:lnTo>
                  <a:lnTo>
                    <a:pt x="42662" y="16451"/>
                  </a:lnTo>
                  <a:lnTo>
                    <a:pt x="42829" y="16172"/>
                  </a:lnTo>
                  <a:lnTo>
                    <a:pt x="42885" y="16005"/>
                  </a:lnTo>
                  <a:lnTo>
                    <a:pt x="42885" y="15838"/>
                  </a:lnTo>
                  <a:lnTo>
                    <a:pt x="42885" y="15670"/>
                  </a:lnTo>
                  <a:lnTo>
                    <a:pt x="42829" y="15559"/>
                  </a:lnTo>
                  <a:lnTo>
                    <a:pt x="42662" y="15280"/>
                  </a:lnTo>
                  <a:lnTo>
                    <a:pt x="42383" y="15113"/>
                  </a:lnTo>
                  <a:lnTo>
                    <a:pt x="42216" y="15057"/>
                  </a:lnTo>
                  <a:close/>
                  <a:moveTo>
                    <a:pt x="45227" y="15057"/>
                  </a:moveTo>
                  <a:lnTo>
                    <a:pt x="45060" y="15113"/>
                  </a:lnTo>
                  <a:lnTo>
                    <a:pt x="44781" y="15280"/>
                  </a:lnTo>
                  <a:lnTo>
                    <a:pt x="44614" y="15559"/>
                  </a:lnTo>
                  <a:lnTo>
                    <a:pt x="44558" y="15670"/>
                  </a:lnTo>
                  <a:lnTo>
                    <a:pt x="44558" y="15838"/>
                  </a:lnTo>
                  <a:lnTo>
                    <a:pt x="44558" y="16005"/>
                  </a:lnTo>
                  <a:lnTo>
                    <a:pt x="44614" y="16172"/>
                  </a:lnTo>
                  <a:lnTo>
                    <a:pt x="44781" y="16451"/>
                  </a:lnTo>
                  <a:lnTo>
                    <a:pt x="45060" y="16618"/>
                  </a:lnTo>
                  <a:lnTo>
                    <a:pt x="45227" y="16674"/>
                  </a:lnTo>
                  <a:lnTo>
                    <a:pt x="45562" y="16674"/>
                  </a:lnTo>
                  <a:lnTo>
                    <a:pt x="45729" y="16618"/>
                  </a:lnTo>
                  <a:lnTo>
                    <a:pt x="45952" y="16451"/>
                  </a:lnTo>
                  <a:lnTo>
                    <a:pt x="46175" y="16172"/>
                  </a:lnTo>
                  <a:lnTo>
                    <a:pt x="46175" y="16005"/>
                  </a:lnTo>
                  <a:lnTo>
                    <a:pt x="46231" y="15838"/>
                  </a:lnTo>
                  <a:lnTo>
                    <a:pt x="46175" y="15670"/>
                  </a:lnTo>
                  <a:lnTo>
                    <a:pt x="46175" y="15559"/>
                  </a:lnTo>
                  <a:lnTo>
                    <a:pt x="45952" y="15280"/>
                  </a:lnTo>
                  <a:lnTo>
                    <a:pt x="45729" y="15113"/>
                  </a:lnTo>
                  <a:lnTo>
                    <a:pt x="45562" y="15057"/>
                  </a:lnTo>
                  <a:close/>
                  <a:moveTo>
                    <a:pt x="50358" y="15001"/>
                  </a:moveTo>
                  <a:lnTo>
                    <a:pt x="50190" y="15057"/>
                  </a:lnTo>
                  <a:lnTo>
                    <a:pt x="50023" y="15113"/>
                  </a:lnTo>
                  <a:lnTo>
                    <a:pt x="49744" y="15280"/>
                  </a:lnTo>
                  <a:lnTo>
                    <a:pt x="49577" y="15559"/>
                  </a:lnTo>
                  <a:lnTo>
                    <a:pt x="49521" y="15670"/>
                  </a:lnTo>
                  <a:lnTo>
                    <a:pt x="49521" y="15838"/>
                  </a:lnTo>
                  <a:lnTo>
                    <a:pt x="49521" y="16005"/>
                  </a:lnTo>
                  <a:lnTo>
                    <a:pt x="49577" y="16172"/>
                  </a:lnTo>
                  <a:lnTo>
                    <a:pt x="49744" y="16451"/>
                  </a:lnTo>
                  <a:lnTo>
                    <a:pt x="50023" y="16618"/>
                  </a:lnTo>
                  <a:lnTo>
                    <a:pt x="50190" y="16674"/>
                  </a:lnTo>
                  <a:lnTo>
                    <a:pt x="50525" y="16674"/>
                  </a:lnTo>
                  <a:lnTo>
                    <a:pt x="50692" y="16618"/>
                  </a:lnTo>
                  <a:lnTo>
                    <a:pt x="50915" y="16451"/>
                  </a:lnTo>
                  <a:lnTo>
                    <a:pt x="51138" y="16172"/>
                  </a:lnTo>
                  <a:lnTo>
                    <a:pt x="51138" y="16005"/>
                  </a:lnTo>
                  <a:lnTo>
                    <a:pt x="51194" y="15838"/>
                  </a:lnTo>
                  <a:lnTo>
                    <a:pt x="51138" y="15670"/>
                  </a:lnTo>
                  <a:lnTo>
                    <a:pt x="51138" y="15559"/>
                  </a:lnTo>
                  <a:lnTo>
                    <a:pt x="50915" y="15280"/>
                  </a:lnTo>
                  <a:lnTo>
                    <a:pt x="50692" y="15113"/>
                  </a:lnTo>
                  <a:lnTo>
                    <a:pt x="50525" y="15057"/>
                  </a:lnTo>
                  <a:lnTo>
                    <a:pt x="50358" y="15001"/>
                  </a:lnTo>
                  <a:close/>
                  <a:moveTo>
                    <a:pt x="58778" y="15001"/>
                  </a:moveTo>
                  <a:lnTo>
                    <a:pt x="58611" y="15057"/>
                  </a:lnTo>
                  <a:lnTo>
                    <a:pt x="58444" y="15113"/>
                  </a:lnTo>
                  <a:lnTo>
                    <a:pt x="58221" y="15280"/>
                  </a:lnTo>
                  <a:lnTo>
                    <a:pt x="57998" y="15559"/>
                  </a:lnTo>
                  <a:lnTo>
                    <a:pt x="57998" y="15670"/>
                  </a:lnTo>
                  <a:lnTo>
                    <a:pt x="57942" y="15838"/>
                  </a:lnTo>
                  <a:lnTo>
                    <a:pt x="57998" y="16005"/>
                  </a:lnTo>
                  <a:lnTo>
                    <a:pt x="57998" y="16172"/>
                  </a:lnTo>
                  <a:lnTo>
                    <a:pt x="58221" y="16451"/>
                  </a:lnTo>
                  <a:lnTo>
                    <a:pt x="58444" y="16618"/>
                  </a:lnTo>
                  <a:lnTo>
                    <a:pt x="58611" y="16674"/>
                  </a:lnTo>
                  <a:lnTo>
                    <a:pt x="58946" y="16674"/>
                  </a:lnTo>
                  <a:lnTo>
                    <a:pt x="59113" y="16618"/>
                  </a:lnTo>
                  <a:lnTo>
                    <a:pt x="59392" y="16451"/>
                  </a:lnTo>
                  <a:lnTo>
                    <a:pt x="59559" y="16172"/>
                  </a:lnTo>
                  <a:lnTo>
                    <a:pt x="59615" y="16005"/>
                  </a:lnTo>
                  <a:lnTo>
                    <a:pt x="59615" y="15838"/>
                  </a:lnTo>
                  <a:lnTo>
                    <a:pt x="59615" y="15670"/>
                  </a:lnTo>
                  <a:lnTo>
                    <a:pt x="59559" y="15559"/>
                  </a:lnTo>
                  <a:lnTo>
                    <a:pt x="59392" y="15280"/>
                  </a:lnTo>
                  <a:lnTo>
                    <a:pt x="59113" y="15113"/>
                  </a:lnTo>
                  <a:lnTo>
                    <a:pt x="58946" y="15057"/>
                  </a:lnTo>
                  <a:lnTo>
                    <a:pt x="58778" y="15001"/>
                  </a:lnTo>
                  <a:close/>
                  <a:moveTo>
                    <a:pt x="63853" y="15001"/>
                  </a:moveTo>
                  <a:lnTo>
                    <a:pt x="63686" y="15057"/>
                  </a:lnTo>
                  <a:lnTo>
                    <a:pt x="63519" y="15113"/>
                  </a:lnTo>
                  <a:lnTo>
                    <a:pt x="63240" y="15280"/>
                  </a:lnTo>
                  <a:lnTo>
                    <a:pt x="63072" y="15559"/>
                  </a:lnTo>
                  <a:lnTo>
                    <a:pt x="63017" y="15670"/>
                  </a:lnTo>
                  <a:lnTo>
                    <a:pt x="63017" y="15838"/>
                  </a:lnTo>
                  <a:lnTo>
                    <a:pt x="63017" y="16005"/>
                  </a:lnTo>
                  <a:lnTo>
                    <a:pt x="63072" y="16172"/>
                  </a:lnTo>
                  <a:lnTo>
                    <a:pt x="63240" y="16451"/>
                  </a:lnTo>
                  <a:lnTo>
                    <a:pt x="63519" y="16618"/>
                  </a:lnTo>
                  <a:lnTo>
                    <a:pt x="63686" y="16674"/>
                  </a:lnTo>
                  <a:lnTo>
                    <a:pt x="64020" y="16674"/>
                  </a:lnTo>
                  <a:lnTo>
                    <a:pt x="64132" y="16618"/>
                  </a:lnTo>
                  <a:lnTo>
                    <a:pt x="64411" y="16451"/>
                  </a:lnTo>
                  <a:lnTo>
                    <a:pt x="64578" y="16172"/>
                  </a:lnTo>
                  <a:lnTo>
                    <a:pt x="64634" y="16005"/>
                  </a:lnTo>
                  <a:lnTo>
                    <a:pt x="64634" y="15838"/>
                  </a:lnTo>
                  <a:lnTo>
                    <a:pt x="64634" y="15670"/>
                  </a:lnTo>
                  <a:lnTo>
                    <a:pt x="64578" y="15559"/>
                  </a:lnTo>
                  <a:lnTo>
                    <a:pt x="64411" y="15280"/>
                  </a:lnTo>
                  <a:lnTo>
                    <a:pt x="64132" y="15113"/>
                  </a:lnTo>
                  <a:lnTo>
                    <a:pt x="64020" y="15057"/>
                  </a:lnTo>
                  <a:lnTo>
                    <a:pt x="63853" y="15001"/>
                  </a:lnTo>
                  <a:close/>
                  <a:moveTo>
                    <a:pt x="67143" y="15001"/>
                  </a:moveTo>
                  <a:lnTo>
                    <a:pt x="66976" y="15057"/>
                  </a:lnTo>
                  <a:lnTo>
                    <a:pt x="66809" y="15113"/>
                  </a:lnTo>
                  <a:lnTo>
                    <a:pt x="66586" y="15280"/>
                  </a:lnTo>
                  <a:lnTo>
                    <a:pt x="66363" y="15559"/>
                  </a:lnTo>
                  <a:lnTo>
                    <a:pt x="66363" y="15670"/>
                  </a:lnTo>
                  <a:lnTo>
                    <a:pt x="66307" y="15838"/>
                  </a:lnTo>
                  <a:lnTo>
                    <a:pt x="66363" y="16005"/>
                  </a:lnTo>
                  <a:lnTo>
                    <a:pt x="66363" y="16172"/>
                  </a:lnTo>
                  <a:lnTo>
                    <a:pt x="66586" y="16451"/>
                  </a:lnTo>
                  <a:lnTo>
                    <a:pt x="66809" y="16618"/>
                  </a:lnTo>
                  <a:lnTo>
                    <a:pt x="66976" y="16674"/>
                  </a:lnTo>
                  <a:lnTo>
                    <a:pt x="67311" y="16674"/>
                  </a:lnTo>
                  <a:lnTo>
                    <a:pt x="67478" y="16618"/>
                  </a:lnTo>
                  <a:lnTo>
                    <a:pt x="67757" y="16451"/>
                  </a:lnTo>
                  <a:lnTo>
                    <a:pt x="67924" y="16172"/>
                  </a:lnTo>
                  <a:lnTo>
                    <a:pt x="67980" y="16005"/>
                  </a:lnTo>
                  <a:lnTo>
                    <a:pt x="67980" y="15838"/>
                  </a:lnTo>
                  <a:lnTo>
                    <a:pt x="67980" y="15670"/>
                  </a:lnTo>
                  <a:lnTo>
                    <a:pt x="67924" y="15559"/>
                  </a:lnTo>
                  <a:lnTo>
                    <a:pt x="67757" y="15280"/>
                  </a:lnTo>
                  <a:lnTo>
                    <a:pt x="67478" y="15113"/>
                  </a:lnTo>
                  <a:lnTo>
                    <a:pt x="67311" y="15057"/>
                  </a:lnTo>
                  <a:lnTo>
                    <a:pt x="67143" y="15001"/>
                  </a:lnTo>
                  <a:close/>
                  <a:moveTo>
                    <a:pt x="72218" y="15001"/>
                  </a:moveTo>
                  <a:lnTo>
                    <a:pt x="72051" y="15057"/>
                  </a:lnTo>
                  <a:lnTo>
                    <a:pt x="71884" y="15113"/>
                  </a:lnTo>
                  <a:lnTo>
                    <a:pt x="71605" y="15280"/>
                  </a:lnTo>
                  <a:lnTo>
                    <a:pt x="71438" y="15559"/>
                  </a:lnTo>
                  <a:lnTo>
                    <a:pt x="71382" y="15670"/>
                  </a:lnTo>
                  <a:lnTo>
                    <a:pt x="71382" y="15838"/>
                  </a:lnTo>
                  <a:lnTo>
                    <a:pt x="71382" y="16005"/>
                  </a:lnTo>
                  <a:lnTo>
                    <a:pt x="71438" y="16172"/>
                  </a:lnTo>
                  <a:lnTo>
                    <a:pt x="71605" y="16451"/>
                  </a:lnTo>
                  <a:lnTo>
                    <a:pt x="71884" y="16618"/>
                  </a:lnTo>
                  <a:lnTo>
                    <a:pt x="72051" y="16674"/>
                  </a:lnTo>
                  <a:lnTo>
                    <a:pt x="72386" y="16674"/>
                  </a:lnTo>
                  <a:lnTo>
                    <a:pt x="72553" y="16618"/>
                  </a:lnTo>
                  <a:lnTo>
                    <a:pt x="72776" y="16451"/>
                  </a:lnTo>
                  <a:lnTo>
                    <a:pt x="72999" y="16172"/>
                  </a:lnTo>
                  <a:lnTo>
                    <a:pt x="72999" y="16005"/>
                  </a:lnTo>
                  <a:lnTo>
                    <a:pt x="73055" y="15838"/>
                  </a:lnTo>
                  <a:lnTo>
                    <a:pt x="72999" y="15670"/>
                  </a:lnTo>
                  <a:lnTo>
                    <a:pt x="72999" y="15559"/>
                  </a:lnTo>
                  <a:lnTo>
                    <a:pt x="72776" y="15280"/>
                  </a:lnTo>
                  <a:lnTo>
                    <a:pt x="72553" y="15113"/>
                  </a:lnTo>
                  <a:lnTo>
                    <a:pt x="72386" y="15057"/>
                  </a:lnTo>
                  <a:lnTo>
                    <a:pt x="72218" y="15001"/>
                  </a:lnTo>
                  <a:close/>
                  <a:moveTo>
                    <a:pt x="75508" y="15001"/>
                  </a:moveTo>
                  <a:lnTo>
                    <a:pt x="75341" y="15057"/>
                  </a:lnTo>
                  <a:lnTo>
                    <a:pt x="75230" y="15113"/>
                  </a:lnTo>
                  <a:lnTo>
                    <a:pt x="74951" y="15280"/>
                  </a:lnTo>
                  <a:lnTo>
                    <a:pt x="74784" y="15559"/>
                  </a:lnTo>
                  <a:lnTo>
                    <a:pt x="74728" y="15670"/>
                  </a:lnTo>
                  <a:lnTo>
                    <a:pt x="74728" y="15838"/>
                  </a:lnTo>
                  <a:lnTo>
                    <a:pt x="74728" y="16005"/>
                  </a:lnTo>
                  <a:lnTo>
                    <a:pt x="74784" y="16172"/>
                  </a:lnTo>
                  <a:lnTo>
                    <a:pt x="74951" y="16451"/>
                  </a:lnTo>
                  <a:lnTo>
                    <a:pt x="75230" y="16618"/>
                  </a:lnTo>
                  <a:lnTo>
                    <a:pt x="75341" y="16674"/>
                  </a:lnTo>
                  <a:lnTo>
                    <a:pt x="75676" y="16674"/>
                  </a:lnTo>
                  <a:lnTo>
                    <a:pt x="75843" y="16618"/>
                  </a:lnTo>
                  <a:lnTo>
                    <a:pt x="76122" y="16451"/>
                  </a:lnTo>
                  <a:lnTo>
                    <a:pt x="76289" y="16172"/>
                  </a:lnTo>
                  <a:lnTo>
                    <a:pt x="76345" y="16005"/>
                  </a:lnTo>
                  <a:lnTo>
                    <a:pt x="76345" y="15838"/>
                  </a:lnTo>
                  <a:lnTo>
                    <a:pt x="76345" y="15670"/>
                  </a:lnTo>
                  <a:lnTo>
                    <a:pt x="76289" y="15559"/>
                  </a:lnTo>
                  <a:lnTo>
                    <a:pt x="76122" y="15280"/>
                  </a:lnTo>
                  <a:lnTo>
                    <a:pt x="75843" y="15113"/>
                  </a:lnTo>
                  <a:lnTo>
                    <a:pt x="75676" y="15057"/>
                  </a:lnTo>
                  <a:lnTo>
                    <a:pt x="75508" y="15001"/>
                  </a:lnTo>
                  <a:close/>
                  <a:moveTo>
                    <a:pt x="78966" y="15001"/>
                  </a:moveTo>
                  <a:lnTo>
                    <a:pt x="78799" y="15057"/>
                  </a:lnTo>
                  <a:lnTo>
                    <a:pt x="78631" y="15113"/>
                  </a:lnTo>
                  <a:lnTo>
                    <a:pt x="78353" y="15280"/>
                  </a:lnTo>
                  <a:lnTo>
                    <a:pt x="78185" y="15559"/>
                  </a:lnTo>
                  <a:lnTo>
                    <a:pt x="78130" y="15670"/>
                  </a:lnTo>
                  <a:lnTo>
                    <a:pt x="78130" y="15838"/>
                  </a:lnTo>
                  <a:lnTo>
                    <a:pt x="78130" y="16005"/>
                  </a:lnTo>
                  <a:lnTo>
                    <a:pt x="78185" y="16172"/>
                  </a:lnTo>
                  <a:lnTo>
                    <a:pt x="78353" y="16451"/>
                  </a:lnTo>
                  <a:lnTo>
                    <a:pt x="78631" y="16618"/>
                  </a:lnTo>
                  <a:lnTo>
                    <a:pt x="78799" y="16674"/>
                  </a:lnTo>
                  <a:lnTo>
                    <a:pt x="79133" y="16674"/>
                  </a:lnTo>
                  <a:lnTo>
                    <a:pt x="79301" y="16618"/>
                  </a:lnTo>
                  <a:lnTo>
                    <a:pt x="79524" y="16451"/>
                  </a:lnTo>
                  <a:lnTo>
                    <a:pt x="79691" y="16172"/>
                  </a:lnTo>
                  <a:lnTo>
                    <a:pt x="79747" y="16005"/>
                  </a:lnTo>
                  <a:lnTo>
                    <a:pt x="79803" y="15838"/>
                  </a:lnTo>
                  <a:lnTo>
                    <a:pt x="79747" y="15670"/>
                  </a:lnTo>
                  <a:lnTo>
                    <a:pt x="79691" y="15559"/>
                  </a:lnTo>
                  <a:lnTo>
                    <a:pt x="79524" y="15280"/>
                  </a:lnTo>
                  <a:lnTo>
                    <a:pt x="79301" y="15113"/>
                  </a:lnTo>
                  <a:lnTo>
                    <a:pt x="79133" y="15057"/>
                  </a:lnTo>
                  <a:lnTo>
                    <a:pt x="78966" y="15001"/>
                  </a:lnTo>
                  <a:close/>
                  <a:moveTo>
                    <a:pt x="89004" y="15001"/>
                  </a:moveTo>
                  <a:lnTo>
                    <a:pt x="88837" y="15057"/>
                  </a:lnTo>
                  <a:lnTo>
                    <a:pt x="88670" y="15113"/>
                  </a:lnTo>
                  <a:lnTo>
                    <a:pt x="88391" y="15280"/>
                  </a:lnTo>
                  <a:lnTo>
                    <a:pt x="88223" y="15559"/>
                  </a:lnTo>
                  <a:lnTo>
                    <a:pt x="88168" y="15670"/>
                  </a:lnTo>
                  <a:lnTo>
                    <a:pt x="88168" y="15838"/>
                  </a:lnTo>
                  <a:lnTo>
                    <a:pt x="88168" y="16005"/>
                  </a:lnTo>
                  <a:lnTo>
                    <a:pt x="88223" y="16172"/>
                  </a:lnTo>
                  <a:lnTo>
                    <a:pt x="88391" y="16451"/>
                  </a:lnTo>
                  <a:lnTo>
                    <a:pt x="88670" y="16618"/>
                  </a:lnTo>
                  <a:lnTo>
                    <a:pt x="88837" y="16674"/>
                  </a:lnTo>
                  <a:lnTo>
                    <a:pt x="89171" y="16674"/>
                  </a:lnTo>
                  <a:lnTo>
                    <a:pt x="89339" y="16618"/>
                  </a:lnTo>
                  <a:lnTo>
                    <a:pt x="89562" y="16451"/>
                  </a:lnTo>
                  <a:lnTo>
                    <a:pt x="89729" y="16172"/>
                  </a:lnTo>
                  <a:lnTo>
                    <a:pt x="89785" y="16005"/>
                  </a:lnTo>
                  <a:lnTo>
                    <a:pt x="89841" y="15838"/>
                  </a:lnTo>
                  <a:lnTo>
                    <a:pt x="89785" y="15670"/>
                  </a:lnTo>
                  <a:lnTo>
                    <a:pt x="89729" y="15559"/>
                  </a:lnTo>
                  <a:lnTo>
                    <a:pt x="89562" y="15280"/>
                  </a:lnTo>
                  <a:lnTo>
                    <a:pt x="89339" y="15113"/>
                  </a:lnTo>
                  <a:lnTo>
                    <a:pt x="89171" y="15057"/>
                  </a:lnTo>
                  <a:lnTo>
                    <a:pt x="89004" y="15001"/>
                  </a:lnTo>
                  <a:close/>
                  <a:moveTo>
                    <a:pt x="130997" y="15057"/>
                  </a:moveTo>
                  <a:lnTo>
                    <a:pt x="130829" y="15113"/>
                  </a:lnTo>
                  <a:lnTo>
                    <a:pt x="130551" y="15280"/>
                  </a:lnTo>
                  <a:lnTo>
                    <a:pt x="130383" y="15559"/>
                  </a:lnTo>
                  <a:lnTo>
                    <a:pt x="130327" y="15670"/>
                  </a:lnTo>
                  <a:lnTo>
                    <a:pt x="130327" y="15838"/>
                  </a:lnTo>
                  <a:lnTo>
                    <a:pt x="130327" y="16005"/>
                  </a:lnTo>
                  <a:lnTo>
                    <a:pt x="130383" y="16172"/>
                  </a:lnTo>
                  <a:lnTo>
                    <a:pt x="130551" y="16451"/>
                  </a:lnTo>
                  <a:lnTo>
                    <a:pt x="130829" y="16618"/>
                  </a:lnTo>
                  <a:lnTo>
                    <a:pt x="130997" y="16674"/>
                  </a:lnTo>
                  <a:lnTo>
                    <a:pt x="131331" y="16674"/>
                  </a:lnTo>
                  <a:lnTo>
                    <a:pt x="131499" y="16618"/>
                  </a:lnTo>
                  <a:lnTo>
                    <a:pt x="131722" y="16451"/>
                  </a:lnTo>
                  <a:lnTo>
                    <a:pt x="131889" y="16172"/>
                  </a:lnTo>
                  <a:lnTo>
                    <a:pt x="131945" y="16005"/>
                  </a:lnTo>
                  <a:lnTo>
                    <a:pt x="132000" y="15838"/>
                  </a:lnTo>
                  <a:lnTo>
                    <a:pt x="131945" y="15670"/>
                  </a:lnTo>
                  <a:lnTo>
                    <a:pt x="131889" y="15559"/>
                  </a:lnTo>
                  <a:lnTo>
                    <a:pt x="131722" y="15280"/>
                  </a:lnTo>
                  <a:lnTo>
                    <a:pt x="131499" y="15113"/>
                  </a:lnTo>
                  <a:lnTo>
                    <a:pt x="131331" y="15057"/>
                  </a:lnTo>
                  <a:close/>
                  <a:moveTo>
                    <a:pt x="134343" y="15057"/>
                  </a:moveTo>
                  <a:lnTo>
                    <a:pt x="134175" y="15113"/>
                  </a:lnTo>
                  <a:lnTo>
                    <a:pt x="133952" y="15280"/>
                  </a:lnTo>
                  <a:lnTo>
                    <a:pt x="133729" y="15559"/>
                  </a:lnTo>
                  <a:lnTo>
                    <a:pt x="133729" y="15670"/>
                  </a:lnTo>
                  <a:lnTo>
                    <a:pt x="133673" y="15838"/>
                  </a:lnTo>
                  <a:lnTo>
                    <a:pt x="133729" y="16005"/>
                  </a:lnTo>
                  <a:lnTo>
                    <a:pt x="133729" y="16172"/>
                  </a:lnTo>
                  <a:lnTo>
                    <a:pt x="133952" y="16451"/>
                  </a:lnTo>
                  <a:lnTo>
                    <a:pt x="134175" y="16618"/>
                  </a:lnTo>
                  <a:lnTo>
                    <a:pt x="134343" y="16674"/>
                  </a:lnTo>
                  <a:lnTo>
                    <a:pt x="134677" y="16674"/>
                  </a:lnTo>
                  <a:lnTo>
                    <a:pt x="134845" y="16618"/>
                  </a:lnTo>
                  <a:lnTo>
                    <a:pt x="135123" y="16451"/>
                  </a:lnTo>
                  <a:lnTo>
                    <a:pt x="135291" y="16172"/>
                  </a:lnTo>
                  <a:lnTo>
                    <a:pt x="135346" y="16005"/>
                  </a:lnTo>
                  <a:lnTo>
                    <a:pt x="135346" y="15838"/>
                  </a:lnTo>
                  <a:lnTo>
                    <a:pt x="135346" y="15670"/>
                  </a:lnTo>
                  <a:lnTo>
                    <a:pt x="135291" y="15559"/>
                  </a:lnTo>
                  <a:lnTo>
                    <a:pt x="135123" y="15280"/>
                  </a:lnTo>
                  <a:lnTo>
                    <a:pt x="134845" y="15113"/>
                  </a:lnTo>
                  <a:lnTo>
                    <a:pt x="134677" y="15057"/>
                  </a:lnTo>
                  <a:close/>
                  <a:moveTo>
                    <a:pt x="137744" y="15057"/>
                  </a:moveTo>
                  <a:lnTo>
                    <a:pt x="137577" y="15113"/>
                  </a:lnTo>
                  <a:lnTo>
                    <a:pt x="137298" y="15280"/>
                  </a:lnTo>
                  <a:lnTo>
                    <a:pt x="137131" y="15559"/>
                  </a:lnTo>
                  <a:lnTo>
                    <a:pt x="137075" y="15670"/>
                  </a:lnTo>
                  <a:lnTo>
                    <a:pt x="137075" y="15838"/>
                  </a:lnTo>
                  <a:lnTo>
                    <a:pt x="137075" y="16005"/>
                  </a:lnTo>
                  <a:lnTo>
                    <a:pt x="137131" y="16172"/>
                  </a:lnTo>
                  <a:lnTo>
                    <a:pt x="137298" y="16451"/>
                  </a:lnTo>
                  <a:lnTo>
                    <a:pt x="137577" y="16618"/>
                  </a:lnTo>
                  <a:lnTo>
                    <a:pt x="137744" y="16674"/>
                  </a:lnTo>
                  <a:lnTo>
                    <a:pt x="138023" y="16674"/>
                  </a:lnTo>
                  <a:lnTo>
                    <a:pt x="138191" y="16618"/>
                  </a:lnTo>
                  <a:lnTo>
                    <a:pt x="138469" y="16451"/>
                  </a:lnTo>
                  <a:lnTo>
                    <a:pt x="138637" y="16172"/>
                  </a:lnTo>
                  <a:lnTo>
                    <a:pt x="138692" y="16005"/>
                  </a:lnTo>
                  <a:lnTo>
                    <a:pt x="138692" y="15838"/>
                  </a:lnTo>
                  <a:lnTo>
                    <a:pt x="138692" y="15670"/>
                  </a:lnTo>
                  <a:lnTo>
                    <a:pt x="138637" y="15559"/>
                  </a:lnTo>
                  <a:lnTo>
                    <a:pt x="138469" y="15280"/>
                  </a:lnTo>
                  <a:lnTo>
                    <a:pt x="138191" y="15113"/>
                  </a:lnTo>
                  <a:lnTo>
                    <a:pt x="138023" y="15057"/>
                  </a:lnTo>
                  <a:close/>
                  <a:moveTo>
                    <a:pt x="141035" y="15057"/>
                  </a:moveTo>
                  <a:lnTo>
                    <a:pt x="140867" y="15113"/>
                  </a:lnTo>
                  <a:lnTo>
                    <a:pt x="140644" y="15280"/>
                  </a:lnTo>
                  <a:lnTo>
                    <a:pt x="140421" y="15559"/>
                  </a:lnTo>
                  <a:lnTo>
                    <a:pt x="140365" y="15670"/>
                  </a:lnTo>
                  <a:lnTo>
                    <a:pt x="140365" y="15838"/>
                  </a:lnTo>
                  <a:lnTo>
                    <a:pt x="140365" y="16005"/>
                  </a:lnTo>
                  <a:lnTo>
                    <a:pt x="140421" y="16172"/>
                  </a:lnTo>
                  <a:lnTo>
                    <a:pt x="140644" y="16451"/>
                  </a:lnTo>
                  <a:lnTo>
                    <a:pt x="140867" y="16618"/>
                  </a:lnTo>
                  <a:lnTo>
                    <a:pt x="141035" y="16674"/>
                  </a:lnTo>
                  <a:lnTo>
                    <a:pt x="141369" y="16674"/>
                  </a:lnTo>
                  <a:lnTo>
                    <a:pt x="141537" y="16618"/>
                  </a:lnTo>
                  <a:lnTo>
                    <a:pt x="141815" y="16451"/>
                  </a:lnTo>
                  <a:lnTo>
                    <a:pt x="141983" y="16172"/>
                  </a:lnTo>
                  <a:lnTo>
                    <a:pt x="142039" y="16005"/>
                  </a:lnTo>
                  <a:lnTo>
                    <a:pt x="142039" y="15838"/>
                  </a:lnTo>
                  <a:lnTo>
                    <a:pt x="142039" y="15670"/>
                  </a:lnTo>
                  <a:lnTo>
                    <a:pt x="141983" y="15559"/>
                  </a:lnTo>
                  <a:lnTo>
                    <a:pt x="141815" y="15280"/>
                  </a:lnTo>
                  <a:lnTo>
                    <a:pt x="141537" y="15113"/>
                  </a:lnTo>
                  <a:lnTo>
                    <a:pt x="141369" y="15057"/>
                  </a:lnTo>
                  <a:close/>
                  <a:moveTo>
                    <a:pt x="146165" y="15001"/>
                  </a:moveTo>
                  <a:lnTo>
                    <a:pt x="145998" y="15057"/>
                  </a:lnTo>
                  <a:lnTo>
                    <a:pt x="145831" y="15113"/>
                  </a:lnTo>
                  <a:lnTo>
                    <a:pt x="145552" y="15280"/>
                  </a:lnTo>
                  <a:lnTo>
                    <a:pt x="145385" y="15559"/>
                  </a:lnTo>
                  <a:lnTo>
                    <a:pt x="145329" y="15670"/>
                  </a:lnTo>
                  <a:lnTo>
                    <a:pt x="145329" y="15838"/>
                  </a:lnTo>
                  <a:lnTo>
                    <a:pt x="145329" y="16005"/>
                  </a:lnTo>
                  <a:lnTo>
                    <a:pt x="145385" y="16172"/>
                  </a:lnTo>
                  <a:lnTo>
                    <a:pt x="145552" y="16451"/>
                  </a:lnTo>
                  <a:lnTo>
                    <a:pt x="145831" y="16618"/>
                  </a:lnTo>
                  <a:lnTo>
                    <a:pt x="145998" y="16674"/>
                  </a:lnTo>
                  <a:lnTo>
                    <a:pt x="146333" y="16674"/>
                  </a:lnTo>
                  <a:lnTo>
                    <a:pt x="146444" y="16618"/>
                  </a:lnTo>
                  <a:lnTo>
                    <a:pt x="146723" y="16451"/>
                  </a:lnTo>
                  <a:lnTo>
                    <a:pt x="146890" y="16172"/>
                  </a:lnTo>
                  <a:lnTo>
                    <a:pt x="146946" y="16005"/>
                  </a:lnTo>
                  <a:lnTo>
                    <a:pt x="147002" y="15838"/>
                  </a:lnTo>
                  <a:lnTo>
                    <a:pt x="146946" y="15670"/>
                  </a:lnTo>
                  <a:lnTo>
                    <a:pt x="146890" y="15559"/>
                  </a:lnTo>
                  <a:lnTo>
                    <a:pt x="146723" y="15280"/>
                  </a:lnTo>
                  <a:lnTo>
                    <a:pt x="146444" y="15113"/>
                  </a:lnTo>
                  <a:lnTo>
                    <a:pt x="146333" y="15057"/>
                  </a:lnTo>
                  <a:lnTo>
                    <a:pt x="146165" y="15001"/>
                  </a:lnTo>
                  <a:close/>
                  <a:moveTo>
                    <a:pt x="154586" y="15001"/>
                  </a:moveTo>
                  <a:lnTo>
                    <a:pt x="154419" y="15057"/>
                  </a:lnTo>
                  <a:lnTo>
                    <a:pt x="154251" y="15113"/>
                  </a:lnTo>
                  <a:lnTo>
                    <a:pt x="154028" y="15280"/>
                  </a:lnTo>
                  <a:lnTo>
                    <a:pt x="153805" y="15559"/>
                  </a:lnTo>
                  <a:lnTo>
                    <a:pt x="153750" y="15670"/>
                  </a:lnTo>
                  <a:lnTo>
                    <a:pt x="153750" y="15838"/>
                  </a:lnTo>
                  <a:lnTo>
                    <a:pt x="153750" y="16005"/>
                  </a:lnTo>
                  <a:lnTo>
                    <a:pt x="153805" y="16172"/>
                  </a:lnTo>
                  <a:lnTo>
                    <a:pt x="154028" y="16451"/>
                  </a:lnTo>
                  <a:lnTo>
                    <a:pt x="154251" y="16618"/>
                  </a:lnTo>
                  <a:lnTo>
                    <a:pt x="154419" y="16674"/>
                  </a:lnTo>
                  <a:lnTo>
                    <a:pt x="154753" y="16674"/>
                  </a:lnTo>
                  <a:lnTo>
                    <a:pt x="154921" y="16618"/>
                  </a:lnTo>
                  <a:lnTo>
                    <a:pt x="155200" y="16451"/>
                  </a:lnTo>
                  <a:lnTo>
                    <a:pt x="155367" y="16172"/>
                  </a:lnTo>
                  <a:lnTo>
                    <a:pt x="155423" y="16005"/>
                  </a:lnTo>
                  <a:lnTo>
                    <a:pt x="155423" y="15838"/>
                  </a:lnTo>
                  <a:lnTo>
                    <a:pt x="155423" y="15670"/>
                  </a:lnTo>
                  <a:lnTo>
                    <a:pt x="155367" y="15559"/>
                  </a:lnTo>
                  <a:lnTo>
                    <a:pt x="155200" y="15280"/>
                  </a:lnTo>
                  <a:lnTo>
                    <a:pt x="154921" y="15113"/>
                  </a:lnTo>
                  <a:lnTo>
                    <a:pt x="154753" y="15057"/>
                  </a:lnTo>
                  <a:lnTo>
                    <a:pt x="154586" y="15001"/>
                  </a:lnTo>
                  <a:close/>
                  <a:moveTo>
                    <a:pt x="159605" y="15001"/>
                  </a:moveTo>
                  <a:lnTo>
                    <a:pt x="159438" y="15057"/>
                  </a:lnTo>
                  <a:lnTo>
                    <a:pt x="159326" y="15113"/>
                  </a:lnTo>
                  <a:lnTo>
                    <a:pt x="159047" y="15280"/>
                  </a:lnTo>
                  <a:lnTo>
                    <a:pt x="158880" y="15559"/>
                  </a:lnTo>
                  <a:lnTo>
                    <a:pt x="158824" y="15670"/>
                  </a:lnTo>
                  <a:lnTo>
                    <a:pt x="158824" y="15838"/>
                  </a:lnTo>
                  <a:lnTo>
                    <a:pt x="158824" y="16005"/>
                  </a:lnTo>
                  <a:lnTo>
                    <a:pt x="158880" y="16172"/>
                  </a:lnTo>
                  <a:lnTo>
                    <a:pt x="159047" y="16451"/>
                  </a:lnTo>
                  <a:lnTo>
                    <a:pt x="159326" y="16618"/>
                  </a:lnTo>
                  <a:lnTo>
                    <a:pt x="159438" y="16674"/>
                  </a:lnTo>
                  <a:lnTo>
                    <a:pt x="159772" y="16674"/>
                  </a:lnTo>
                  <a:lnTo>
                    <a:pt x="159940" y="16618"/>
                  </a:lnTo>
                  <a:lnTo>
                    <a:pt x="160219" y="16451"/>
                  </a:lnTo>
                  <a:lnTo>
                    <a:pt x="160386" y="16172"/>
                  </a:lnTo>
                  <a:lnTo>
                    <a:pt x="160442" y="16005"/>
                  </a:lnTo>
                  <a:lnTo>
                    <a:pt x="160442" y="15838"/>
                  </a:lnTo>
                  <a:lnTo>
                    <a:pt x="160442" y="15670"/>
                  </a:lnTo>
                  <a:lnTo>
                    <a:pt x="160386" y="15559"/>
                  </a:lnTo>
                  <a:lnTo>
                    <a:pt x="160219" y="15280"/>
                  </a:lnTo>
                  <a:lnTo>
                    <a:pt x="159940" y="15113"/>
                  </a:lnTo>
                  <a:lnTo>
                    <a:pt x="159772" y="15057"/>
                  </a:lnTo>
                  <a:lnTo>
                    <a:pt x="159605" y="15001"/>
                  </a:lnTo>
                  <a:close/>
                  <a:moveTo>
                    <a:pt x="162951" y="15001"/>
                  </a:moveTo>
                  <a:lnTo>
                    <a:pt x="162784" y="15057"/>
                  </a:lnTo>
                  <a:lnTo>
                    <a:pt x="162617" y="15113"/>
                  </a:lnTo>
                  <a:lnTo>
                    <a:pt x="162338" y="15280"/>
                  </a:lnTo>
                  <a:lnTo>
                    <a:pt x="162170" y="15559"/>
                  </a:lnTo>
                  <a:lnTo>
                    <a:pt x="162115" y="15670"/>
                  </a:lnTo>
                  <a:lnTo>
                    <a:pt x="162115" y="15838"/>
                  </a:lnTo>
                  <a:lnTo>
                    <a:pt x="162115" y="16005"/>
                  </a:lnTo>
                  <a:lnTo>
                    <a:pt x="162170" y="16172"/>
                  </a:lnTo>
                  <a:lnTo>
                    <a:pt x="162338" y="16451"/>
                  </a:lnTo>
                  <a:lnTo>
                    <a:pt x="162617" y="16618"/>
                  </a:lnTo>
                  <a:lnTo>
                    <a:pt x="162784" y="16674"/>
                  </a:lnTo>
                  <a:lnTo>
                    <a:pt x="163118" y="16674"/>
                  </a:lnTo>
                  <a:lnTo>
                    <a:pt x="163286" y="16618"/>
                  </a:lnTo>
                  <a:lnTo>
                    <a:pt x="163509" y="16451"/>
                  </a:lnTo>
                  <a:lnTo>
                    <a:pt x="163732" y="16172"/>
                  </a:lnTo>
                  <a:lnTo>
                    <a:pt x="163788" y="16005"/>
                  </a:lnTo>
                  <a:lnTo>
                    <a:pt x="163788" y="15838"/>
                  </a:lnTo>
                  <a:lnTo>
                    <a:pt x="163788" y="15670"/>
                  </a:lnTo>
                  <a:lnTo>
                    <a:pt x="163732" y="15559"/>
                  </a:lnTo>
                  <a:lnTo>
                    <a:pt x="163509" y="15280"/>
                  </a:lnTo>
                  <a:lnTo>
                    <a:pt x="163286" y="15113"/>
                  </a:lnTo>
                  <a:lnTo>
                    <a:pt x="163118" y="15057"/>
                  </a:lnTo>
                  <a:lnTo>
                    <a:pt x="162951" y="15001"/>
                  </a:lnTo>
                  <a:close/>
                  <a:moveTo>
                    <a:pt x="168026" y="15001"/>
                  </a:moveTo>
                  <a:lnTo>
                    <a:pt x="167859" y="15057"/>
                  </a:lnTo>
                  <a:lnTo>
                    <a:pt x="167691" y="15113"/>
                  </a:lnTo>
                  <a:lnTo>
                    <a:pt x="167412" y="15280"/>
                  </a:lnTo>
                  <a:lnTo>
                    <a:pt x="167245" y="15559"/>
                  </a:lnTo>
                  <a:lnTo>
                    <a:pt x="167189" y="15670"/>
                  </a:lnTo>
                  <a:lnTo>
                    <a:pt x="167189" y="15838"/>
                  </a:lnTo>
                  <a:lnTo>
                    <a:pt x="167189" y="16005"/>
                  </a:lnTo>
                  <a:lnTo>
                    <a:pt x="167245" y="16172"/>
                  </a:lnTo>
                  <a:lnTo>
                    <a:pt x="167412" y="16451"/>
                  </a:lnTo>
                  <a:lnTo>
                    <a:pt x="167691" y="16618"/>
                  </a:lnTo>
                  <a:lnTo>
                    <a:pt x="167859" y="16674"/>
                  </a:lnTo>
                  <a:lnTo>
                    <a:pt x="168193" y="16674"/>
                  </a:lnTo>
                  <a:lnTo>
                    <a:pt x="168361" y="16618"/>
                  </a:lnTo>
                  <a:lnTo>
                    <a:pt x="168584" y="16451"/>
                  </a:lnTo>
                  <a:lnTo>
                    <a:pt x="168751" y="16172"/>
                  </a:lnTo>
                  <a:lnTo>
                    <a:pt x="168807" y="16005"/>
                  </a:lnTo>
                  <a:lnTo>
                    <a:pt x="168862" y="15838"/>
                  </a:lnTo>
                  <a:lnTo>
                    <a:pt x="168807" y="15670"/>
                  </a:lnTo>
                  <a:lnTo>
                    <a:pt x="168751" y="15559"/>
                  </a:lnTo>
                  <a:lnTo>
                    <a:pt x="168584" y="15280"/>
                  </a:lnTo>
                  <a:lnTo>
                    <a:pt x="168361" y="15113"/>
                  </a:lnTo>
                  <a:lnTo>
                    <a:pt x="168193" y="15057"/>
                  </a:lnTo>
                  <a:lnTo>
                    <a:pt x="168026" y="15001"/>
                  </a:lnTo>
                  <a:close/>
                  <a:moveTo>
                    <a:pt x="171316" y="15001"/>
                  </a:moveTo>
                  <a:lnTo>
                    <a:pt x="171149" y="15057"/>
                  </a:lnTo>
                  <a:lnTo>
                    <a:pt x="171037" y="15113"/>
                  </a:lnTo>
                  <a:lnTo>
                    <a:pt x="170758" y="15280"/>
                  </a:lnTo>
                  <a:lnTo>
                    <a:pt x="170591" y="15559"/>
                  </a:lnTo>
                  <a:lnTo>
                    <a:pt x="170535" y="15670"/>
                  </a:lnTo>
                  <a:lnTo>
                    <a:pt x="170480" y="15838"/>
                  </a:lnTo>
                  <a:lnTo>
                    <a:pt x="170535" y="16005"/>
                  </a:lnTo>
                  <a:lnTo>
                    <a:pt x="170591" y="16172"/>
                  </a:lnTo>
                  <a:lnTo>
                    <a:pt x="170758" y="16451"/>
                  </a:lnTo>
                  <a:lnTo>
                    <a:pt x="171037" y="16618"/>
                  </a:lnTo>
                  <a:lnTo>
                    <a:pt x="171149" y="16674"/>
                  </a:lnTo>
                  <a:lnTo>
                    <a:pt x="171483" y="16674"/>
                  </a:lnTo>
                  <a:lnTo>
                    <a:pt x="171651" y="16618"/>
                  </a:lnTo>
                  <a:lnTo>
                    <a:pt x="171930" y="16451"/>
                  </a:lnTo>
                  <a:lnTo>
                    <a:pt x="172097" y="16172"/>
                  </a:lnTo>
                  <a:lnTo>
                    <a:pt x="172153" y="16005"/>
                  </a:lnTo>
                  <a:lnTo>
                    <a:pt x="172153" y="15838"/>
                  </a:lnTo>
                  <a:lnTo>
                    <a:pt x="172153" y="15670"/>
                  </a:lnTo>
                  <a:lnTo>
                    <a:pt x="172097" y="15559"/>
                  </a:lnTo>
                  <a:lnTo>
                    <a:pt x="171930" y="15280"/>
                  </a:lnTo>
                  <a:lnTo>
                    <a:pt x="171651" y="15113"/>
                  </a:lnTo>
                  <a:lnTo>
                    <a:pt x="171483" y="15057"/>
                  </a:lnTo>
                  <a:lnTo>
                    <a:pt x="171316" y="15001"/>
                  </a:lnTo>
                  <a:close/>
                  <a:moveTo>
                    <a:pt x="174774" y="15001"/>
                  </a:moveTo>
                  <a:lnTo>
                    <a:pt x="174606" y="15057"/>
                  </a:lnTo>
                  <a:lnTo>
                    <a:pt x="174439" y="15113"/>
                  </a:lnTo>
                  <a:lnTo>
                    <a:pt x="174160" y="15280"/>
                  </a:lnTo>
                  <a:lnTo>
                    <a:pt x="173993" y="15559"/>
                  </a:lnTo>
                  <a:lnTo>
                    <a:pt x="173937" y="15670"/>
                  </a:lnTo>
                  <a:lnTo>
                    <a:pt x="173937" y="15838"/>
                  </a:lnTo>
                  <a:lnTo>
                    <a:pt x="173937" y="16005"/>
                  </a:lnTo>
                  <a:lnTo>
                    <a:pt x="173993" y="16172"/>
                  </a:lnTo>
                  <a:lnTo>
                    <a:pt x="174160" y="16451"/>
                  </a:lnTo>
                  <a:lnTo>
                    <a:pt x="174439" y="16618"/>
                  </a:lnTo>
                  <a:lnTo>
                    <a:pt x="174606" y="16674"/>
                  </a:lnTo>
                  <a:lnTo>
                    <a:pt x="174941" y="16674"/>
                  </a:lnTo>
                  <a:lnTo>
                    <a:pt x="175053" y="16618"/>
                  </a:lnTo>
                  <a:lnTo>
                    <a:pt x="175331" y="16451"/>
                  </a:lnTo>
                  <a:lnTo>
                    <a:pt x="175499" y="16172"/>
                  </a:lnTo>
                  <a:lnTo>
                    <a:pt x="175554" y="16005"/>
                  </a:lnTo>
                  <a:lnTo>
                    <a:pt x="175610" y="15838"/>
                  </a:lnTo>
                  <a:lnTo>
                    <a:pt x="175554" y="15670"/>
                  </a:lnTo>
                  <a:lnTo>
                    <a:pt x="175499" y="15559"/>
                  </a:lnTo>
                  <a:lnTo>
                    <a:pt x="175331" y="15280"/>
                  </a:lnTo>
                  <a:lnTo>
                    <a:pt x="175053" y="15113"/>
                  </a:lnTo>
                  <a:lnTo>
                    <a:pt x="174941" y="15057"/>
                  </a:lnTo>
                  <a:lnTo>
                    <a:pt x="174774" y="15001"/>
                  </a:lnTo>
                  <a:close/>
                  <a:moveTo>
                    <a:pt x="184812" y="15001"/>
                  </a:moveTo>
                  <a:lnTo>
                    <a:pt x="184644" y="15057"/>
                  </a:lnTo>
                  <a:lnTo>
                    <a:pt x="184477" y="15113"/>
                  </a:lnTo>
                  <a:lnTo>
                    <a:pt x="184198" y="15280"/>
                  </a:lnTo>
                  <a:lnTo>
                    <a:pt x="184031" y="15559"/>
                  </a:lnTo>
                  <a:lnTo>
                    <a:pt x="183975" y="15670"/>
                  </a:lnTo>
                  <a:lnTo>
                    <a:pt x="183975" y="15838"/>
                  </a:lnTo>
                  <a:lnTo>
                    <a:pt x="183975" y="16005"/>
                  </a:lnTo>
                  <a:lnTo>
                    <a:pt x="184031" y="16172"/>
                  </a:lnTo>
                  <a:lnTo>
                    <a:pt x="184198" y="16451"/>
                  </a:lnTo>
                  <a:lnTo>
                    <a:pt x="184477" y="16618"/>
                  </a:lnTo>
                  <a:lnTo>
                    <a:pt x="184644" y="16674"/>
                  </a:lnTo>
                  <a:lnTo>
                    <a:pt x="184979" y="16674"/>
                  </a:lnTo>
                  <a:lnTo>
                    <a:pt x="185091" y="16618"/>
                  </a:lnTo>
                  <a:lnTo>
                    <a:pt x="185369" y="16451"/>
                  </a:lnTo>
                  <a:lnTo>
                    <a:pt x="185537" y="16172"/>
                  </a:lnTo>
                  <a:lnTo>
                    <a:pt x="185593" y="16005"/>
                  </a:lnTo>
                  <a:lnTo>
                    <a:pt x="185648" y="15838"/>
                  </a:lnTo>
                  <a:lnTo>
                    <a:pt x="185593" y="15670"/>
                  </a:lnTo>
                  <a:lnTo>
                    <a:pt x="185537" y="15559"/>
                  </a:lnTo>
                  <a:lnTo>
                    <a:pt x="185369" y="15280"/>
                  </a:lnTo>
                  <a:lnTo>
                    <a:pt x="185091" y="15113"/>
                  </a:lnTo>
                  <a:lnTo>
                    <a:pt x="184979" y="15057"/>
                  </a:lnTo>
                  <a:lnTo>
                    <a:pt x="184812" y="15001"/>
                  </a:lnTo>
                  <a:close/>
                  <a:moveTo>
                    <a:pt x="226804" y="15057"/>
                  </a:moveTo>
                  <a:lnTo>
                    <a:pt x="226637" y="15113"/>
                  </a:lnTo>
                  <a:lnTo>
                    <a:pt x="226358" y="15280"/>
                  </a:lnTo>
                  <a:lnTo>
                    <a:pt x="226191" y="15559"/>
                  </a:lnTo>
                  <a:lnTo>
                    <a:pt x="226135" y="15670"/>
                  </a:lnTo>
                  <a:lnTo>
                    <a:pt x="226135" y="15838"/>
                  </a:lnTo>
                  <a:lnTo>
                    <a:pt x="226135" y="16005"/>
                  </a:lnTo>
                  <a:lnTo>
                    <a:pt x="226191" y="16172"/>
                  </a:lnTo>
                  <a:lnTo>
                    <a:pt x="226358" y="16451"/>
                  </a:lnTo>
                  <a:lnTo>
                    <a:pt x="226637" y="16618"/>
                  </a:lnTo>
                  <a:lnTo>
                    <a:pt x="226804" y="16674"/>
                  </a:lnTo>
                  <a:lnTo>
                    <a:pt x="227139" y="16674"/>
                  </a:lnTo>
                  <a:lnTo>
                    <a:pt x="227250" y="16618"/>
                  </a:lnTo>
                  <a:lnTo>
                    <a:pt x="227529" y="16451"/>
                  </a:lnTo>
                  <a:lnTo>
                    <a:pt x="227697" y="16172"/>
                  </a:lnTo>
                  <a:lnTo>
                    <a:pt x="227752" y="16005"/>
                  </a:lnTo>
                  <a:lnTo>
                    <a:pt x="227808" y="15838"/>
                  </a:lnTo>
                  <a:lnTo>
                    <a:pt x="227752" y="15670"/>
                  </a:lnTo>
                  <a:lnTo>
                    <a:pt x="227697" y="15559"/>
                  </a:lnTo>
                  <a:lnTo>
                    <a:pt x="227529" y="15280"/>
                  </a:lnTo>
                  <a:lnTo>
                    <a:pt x="227250" y="15113"/>
                  </a:lnTo>
                  <a:lnTo>
                    <a:pt x="227139" y="15057"/>
                  </a:lnTo>
                  <a:close/>
                  <a:moveTo>
                    <a:pt x="230150" y="15057"/>
                  </a:moveTo>
                  <a:lnTo>
                    <a:pt x="229983" y="15113"/>
                  </a:lnTo>
                  <a:lnTo>
                    <a:pt x="229760" y="15280"/>
                  </a:lnTo>
                  <a:lnTo>
                    <a:pt x="229537" y="15559"/>
                  </a:lnTo>
                  <a:lnTo>
                    <a:pt x="229481" y="15670"/>
                  </a:lnTo>
                  <a:lnTo>
                    <a:pt x="229481" y="15838"/>
                  </a:lnTo>
                  <a:lnTo>
                    <a:pt x="229481" y="16005"/>
                  </a:lnTo>
                  <a:lnTo>
                    <a:pt x="229537" y="16172"/>
                  </a:lnTo>
                  <a:lnTo>
                    <a:pt x="229760" y="16451"/>
                  </a:lnTo>
                  <a:lnTo>
                    <a:pt x="229983" y="16618"/>
                  </a:lnTo>
                  <a:lnTo>
                    <a:pt x="230150" y="16674"/>
                  </a:lnTo>
                  <a:lnTo>
                    <a:pt x="230485" y="16674"/>
                  </a:lnTo>
                  <a:lnTo>
                    <a:pt x="230652" y="16618"/>
                  </a:lnTo>
                  <a:lnTo>
                    <a:pt x="230931" y="16451"/>
                  </a:lnTo>
                  <a:lnTo>
                    <a:pt x="231098" y="16172"/>
                  </a:lnTo>
                  <a:lnTo>
                    <a:pt x="231154" y="16005"/>
                  </a:lnTo>
                  <a:lnTo>
                    <a:pt x="231154" y="15838"/>
                  </a:lnTo>
                  <a:lnTo>
                    <a:pt x="231154" y="15670"/>
                  </a:lnTo>
                  <a:lnTo>
                    <a:pt x="231098" y="15559"/>
                  </a:lnTo>
                  <a:lnTo>
                    <a:pt x="230931" y="15280"/>
                  </a:lnTo>
                  <a:lnTo>
                    <a:pt x="230652" y="15113"/>
                  </a:lnTo>
                  <a:lnTo>
                    <a:pt x="230485" y="15057"/>
                  </a:lnTo>
                  <a:close/>
                  <a:moveTo>
                    <a:pt x="233496" y="15057"/>
                  </a:moveTo>
                  <a:lnTo>
                    <a:pt x="233385" y="15113"/>
                  </a:lnTo>
                  <a:lnTo>
                    <a:pt x="233106" y="15280"/>
                  </a:lnTo>
                  <a:lnTo>
                    <a:pt x="232939" y="15559"/>
                  </a:lnTo>
                  <a:lnTo>
                    <a:pt x="232883" y="15670"/>
                  </a:lnTo>
                  <a:lnTo>
                    <a:pt x="232883" y="15838"/>
                  </a:lnTo>
                  <a:lnTo>
                    <a:pt x="232883" y="16005"/>
                  </a:lnTo>
                  <a:lnTo>
                    <a:pt x="232939" y="16172"/>
                  </a:lnTo>
                  <a:lnTo>
                    <a:pt x="233106" y="16451"/>
                  </a:lnTo>
                  <a:lnTo>
                    <a:pt x="233385" y="16618"/>
                  </a:lnTo>
                  <a:lnTo>
                    <a:pt x="233496" y="16674"/>
                  </a:lnTo>
                  <a:lnTo>
                    <a:pt x="233831" y="16674"/>
                  </a:lnTo>
                  <a:lnTo>
                    <a:pt x="233998" y="16618"/>
                  </a:lnTo>
                  <a:lnTo>
                    <a:pt x="234277" y="16451"/>
                  </a:lnTo>
                  <a:lnTo>
                    <a:pt x="234444" y="16172"/>
                  </a:lnTo>
                  <a:lnTo>
                    <a:pt x="234500" y="16005"/>
                  </a:lnTo>
                  <a:lnTo>
                    <a:pt x="234500" y="15838"/>
                  </a:lnTo>
                  <a:lnTo>
                    <a:pt x="234500" y="15670"/>
                  </a:lnTo>
                  <a:lnTo>
                    <a:pt x="234444" y="15559"/>
                  </a:lnTo>
                  <a:lnTo>
                    <a:pt x="234277" y="15280"/>
                  </a:lnTo>
                  <a:lnTo>
                    <a:pt x="233998" y="15113"/>
                  </a:lnTo>
                  <a:lnTo>
                    <a:pt x="233831" y="15057"/>
                  </a:lnTo>
                  <a:close/>
                  <a:moveTo>
                    <a:pt x="236842" y="15057"/>
                  </a:moveTo>
                  <a:lnTo>
                    <a:pt x="236675" y="15113"/>
                  </a:lnTo>
                  <a:lnTo>
                    <a:pt x="236396" y="15280"/>
                  </a:lnTo>
                  <a:lnTo>
                    <a:pt x="236229" y="15559"/>
                  </a:lnTo>
                  <a:lnTo>
                    <a:pt x="236173" y="15670"/>
                  </a:lnTo>
                  <a:lnTo>
                    <a:pt x="236173" y="15838"/>
                  </a:lnTo>
                  <a:lnTo>
                    <a:pt x="236173" y="16005"/>
                  </a:lnTo>
                  <a:lnTo>
                    <a:pt x="236229" y="16172"/>
                  </a:lnTo>
                  <a:lnTo>
                    <a:pt x="236396" y="16451"/>
                  </a:lnTo>
                  <a:lnTo>
                    <a:pt x="236675" y="16618"/>
                  </a:lnTo>
                  <a:lnTo>
                    <a:pt x="236842" y="16674"/>
                  </a:lnTo>
                  <a:lnTo>
                    <a:pt x="237177" y="16674"/>
                  </a:lnTo>
                  <a:lnTo>
                    <a:pt x="237344" y="16618"/>
                  </a:lnTo>
                  <a:lnTo>
                    <a:pt x="237567" y="16451"/>
                  </a:lnTo>
                  <a:lnTo>
                    <a:pt x="237790" y="16172"/>
                  </a:lnTo>
                  <a:lnTo>
                    <a:pt x="237790" y="16005"/>
                  </a:lnTo>
                  <a:lnTo>
                    <a:pt x="237846" y="15838"/>
                  </a:lnTo>
                  <a:lnTo>
                    <a:pt x="237790" y="15670"/>
                  </a:lnTo>
                  <a:lnTo>
                    <a:pt x="237790" y="15559"/>
                  </a:lnTo>
                  <a:lnTo>
                    <a:pt x="237567" y="15280"/>
                  </a:lnTo>
                  <a:lnTo>
                    <a:pt x="237344" y="15113"/>
                  </a:lnTo>
                  <a:lnTo>
                    <a:pt x="237177" y="15057"/>
                  </a:lnTo>
                  <a:close/>
                  <a:moveTo>
                    <a:pt x="241973" y="15001"/>
                  </a:moveTo>
                  <a:lnTo>
                    <a:pt x="241806" y="15057"/>
                  </a:lnTo>
                  <a:lnTo>
                    <a:pt x="241638" y="15113"/>
                  </a:lnTo>
                  <a:lnTo>
                    <a:pt x="241359" y="15280"/>
                  </a:lnTo>
                  <a:lnTo>
                    <a:pt x="241192" y="15559"/>
                  </a:lnTo>
                  <a:lnTo>
                    <a:pt x="241136" y="15670"/>
                  </a:lnTo>
                  <a:lnTo>
                    <a:pt x="241136" y="15838"/>
                  </a:lnTo>
                  <a:lnTo>
                    <a:pt x="241136" y="16005"/>
                  </a:lnTo>
                  <a:lnTo>
                    <a:pt x="241192" y="16172"/>
                  </a:lnTo>
                  <a:lnTo>
                    <a:pt x="241359" y="16451"/>
                  </a:lnTo>
                  <a:lnTo>
                    <a:pt x="241638" y="16618"/>
                  </a:lnTo>
                  <a:lnTo>
                    <a:pt x="241806" y="16674"/>
                  </a:lnTo>
                  <a:lnTo>
                    <a:pt x="242140" y="16674"/>
                  </a:lnTo>
                  <a:lnTo>
                    <a:pt x="242308" y="16618"/>
                  </a:lnTo>
                  <a:lnTo>
                    <a:pt x="242531" y="16451"/>
                  </a:lnTo>
                  <a:lnTo>
                    <a:pt x="242754" y="16172"/>
                  </a:lnTo>
                  <a:lnTo>
                    <a:pt x="242754" y="16005"/>
                  </a:lnTo>
                  <a:lnTo>
                    <a:pt x="242809" y="15838"/>
                  </a:lnTo>
                  <a:lnTo>
                    <a:pt x="242754" y="15670"/>
                  </a:lnTo>
                  <a:lnTo>
                    <a:pt x="242754" y="15559"/>
                  </a:lnTo>
                  <a:lnTo>
                    <a:pt x="242531" y="15280"/>
                  </a:lnTo>
                  <a:lnTo>
                    <a:pt x="242308" y="15113"/>
                  </a:lnTo>
                  <a:lnTo>
                    <a:pt x="242140" y="15057"/>
                  </a:lnTo>
                  <a:lnTo>
                    <a:pt x="241973" y="15001"/>
                  </a:lnTo>
                  <a:close/>
                  <a:moveTo>
                    <a:pt x="250394" y="15001"/>
                  </a:moveTo>
                  <a:lnTo>
                    <a:pt x="250226" y="15057"/>
                  </a:lnTo>
                  <a:lnTo>
                    <a:pt x="250059" y="15113"/>
                  </a:lnTo>
                  <a:lnTo>
                    <a:pt x="249836" y="15280"/>
                  </a:lnTo>
                  <a:lnTo>
                    <a:pt x="249669" y="15559"/>
                  </a:lnTo>
                  <a:lnTo>
                    <a:pt x="249613" y="15670"/>
                  </a:lnTo>
                  <a:lnTo>
                    <a:pt x="249557" y="15838"/>
                  </a:lnTo>
                  <a:lnTo>
                    <a:pt x="249613" y="16005"/>
                  </a:lnTo>
                  <a:lnTo>
                    <a:pt x="249669" y="16172"/>
                  </a:lnTo>
                  <a:lnTo>
                    <a:pt x="249836" y="16451"/>
                  </a:lnTo>
                  <a:lnTo>
                    <a:pt x="250059" y="16618"/>
                  </a:lnTo>
                  <a:lnTo>
                    <a:pt x="250226" y="16674"/>
                  </a:lnTo>
                  <a:lnTo>
                    <a:pt x="250561" y="16674"/>
                  </a:lnTo>
                  <a:lnTo>
                    <a:pt x="250728" y="16618"/>
                  </a:lnTo>
                  <a:lnTo>
                    <a:pt x="251007" y="16451"/>
                  </a:lnTo>
                  <a:lnTo>
                    <a:pt x="251174" y="16172"/>
                  </a:lnTo>
                  <a:lnTo>
                    <a:pt x="251230" y="16005"/>
                  </a:lnTo>
                  <a:lnTo>
                    <a:pt x="251230" y="15838"/>
                  </a:lnTo>
                  <a:lnTo>
                    <a:pt x="251230" y="15670"/>
                  </a:lnTo>
                  <a:lnTo>
                    <a:pt x="251174" y="15559"/>
                  </a:lnTo>
                  <a:lnTo>
                    <a:pt x="251007" y="15280"/>
                  </a:lnTo>
                  <a:lnTo>
                    <a:pt x="250728" y="15113"/>
                  </a:lnTo>
                  <a:lnTo>
                    <a:pt x="250561" y="15057"/>
                  </a:lnTo>
                  <a:lnTo>
                    <a:pt x="250394" y="15001"/>
                  </a:lnTo>
                  <a:close/>
                  <a:moveTo>
                    <a:pt x="255469" y="15001"/>
                  </a:moveTo>
                  <a:lnTo>
                    <a:pt x="255301" y="15057"/>
                  </a:lnTo>
                  <a:lnTo>
                    <a:pt x="255134" y="15113"/>
                  </a:lnTo>
                  <a:lnTo>
                    <a:pt x="254855" y="15280"/>
                  </a:lnTo>
                  <a:lnTo>
                    <a:pt x="254688" y="15559"/>
                  </a:lnTo>
                  <a:lnTo>
                    <a:pt x="254632" y="15670"/>
                  </a:lnTo>
                  <a:lnTo>
                    <a:pt x="254632" y="15838"/>
                  </a:lnTo>
                  <a:lnTo>
                    <a:pt x="254632" y="16005"/>
                  </a:lnTo>
                  <a:lnTo>
                    <a:pt x="254688" y="16172"/>
                  </a:lnTo>
                  <a:lnTo>
                    <a:pt x="254855" y="16451"/>
                  </a:lnTo>
                  <a:lnTo>
                    <a:pt x="255134" y="16618"/>
                  </a:lnTo>
                  <a:lnTo>
                    <a:pt x="255301" y="16674"/>
                  </a:lnTo>
                  <a:lnTo>
                    <a:pt x="255636" y="16674"/>
                  </a:lnTo>
                  <a:lnTo>
                    <a:pt x="255747" y="16618"/>
                  </a:lnTo>
                  <a:lnTo>
                    <a:pt x="256026" y="16451"/>
                  </a:lnTo>
                  <a:lnTo>
                    <a:pt x="256194" y="16172"/>
                  </a:lnTo>
                  <a:lnTo>
                    <a:pt x="256249" y="16005"/>
                  </a:lnTo>
                  <a:lnTo>
                    <a:pt x="256305" y="15838"/>
                  </a:lnTo>
                  <a:lnTo>
                    <a:pt x="256249" y="15670"/>
                  </a:lnTo>
                  <a:lnTo>
                    <a:pt x="256194" y="15559"/>
                  </a:lnTo>
                  <a:lnTo>
                    <a:pt x="256026" y="15280"/>
                  </a:lnTo>
                  <a:lnTo>
                    <a:pt x="255747" y="15113"/>
                  </a:lnTo>
                  <a:lnTo>
                    <a:pt x="255636" y="15057"/>
                  </a:lnTo>
                  <a:lnTo>
                    <a:pt x="255469" y="15001"/>
                  </a:lnTo>
                  <a:close/>
                  <a:moveTo>
                    <a:pt x="258759" y="15001"/>
                  </a:moveTo>
                  <a:lnTo>
                    <a:pt x="258591" y="15057"/>
                  </a:lnTo>
                  <a:lnTo>
                    <a:pt x="258424" y="15113"/>
                  </a:lnTo>
                  <a:lnTo>
                    <a:pt x="258201" y="15280"/>
                  </a:lnTo>
                  <a:lnTo>
                    <a:pt x="257978" y="15559"/>
                  </a:lnTo>
                  <a:lnTo>
                    <a:pt x="257978" y="15670"/>
                  </a:lnTo>
                  <a:lnTo>
                    <a:pt x="257922" y="15838"/>
                  </a:lnTo>
                  <a:lnTo>
                    <a:pt x="257978" y="16005"/>
                  </a:lnTo>
                  <a:lnTo>
                    <a:pt x="257978" y="16172"/>
                  </a:lnTo>
                  <a:lnTo>
                    <a:pt x="258201" y="16451"/>
                  </a:lnTo>
                  <a:lnTo>
                    <a:pt x="258424" y="16618"/>
                  </a:lnTo>
                  <a:lnTo>
                    <a:pt x="258591" y="16674"/>
                  </a:lnTo>
                  <a:lnTo>
                    <a:pt x="258926" y="16674"/>
                  </a:lnTo>
                  <a:lnTo>
                    <a:pt x="259093" y="16618"/>
                  </a:lnTo>
                  <a:lnTo>
                    <a:pt x="259372" y="16451"/>
                  </a:lnTo>
                  <a:lnTo>
                    <a:pt x="259540" y="16172"/>
                  </a:lnTo>
                  <a:lnTo>
                    <a:pt x="259595" y="16005"/>
                  </a:lnTo>
                  <a:lnTo>
                    <a:pt x="259595" y="15838"/>
                  </a:lnTo>
                  <a:lnTo>
                    <a:pt x="259595" y="15670"/>
                  </a:lnTo>
                  <a:lnTo>
                    <a:pt x="259540" y="15559"/>
                  </a:lnTo>
                  <a:lnTo>
                    <a:pt x="259372" y="15280"/>
                  </a:lnTo>
                  <a:lnTo>
                    <a:pt x="259093" y="15113"/>
                  </a:lnTo>
                  <a:lnTo>
                    <a:pt x="258926" y="15057"/>
                  </a:lnTo>
                  <a:lnTo>
                    <a:pt x="258759" y="15001"/>
                  </a:lnTo>
                  <a:close/>
                  <a:moveTo>
                    <a:pt x="263834" y="15001"/>
                  </a:moveTo>
                  <a:lnTo>
                    <a:pt x="263666" y="15057"/>
                  </a:lnTo>
                  <a:lnTo>
                    <a:pt x="263499" y="15113"/>
                  </a:lnTo>
                  <a:lnTo>
                    <a:pt x="263220" y="15280"/>
                  </a:lnTo>
                  <a:lnTo>
                    <a:pt x="263053" y="15559"/>
                  </a:lnTo>
                  <a:lnTo>
                    <a:pt x="262997" y="15670"/>
                  </a:lnTo>
                  <a:lnTo>
                    <a:pt x="262997" y="15838"/>
                  </a:lnTo>
                  <a:lnTo>
                    <a:pt x="262997" y="16005"/>
                  </a:lnTo>
                  <a:lnTo>
                    <a:pt x="263053" y="16172"/>
                  </a:lnTo>
                  <a:lnTo>
                    <a:pt x="263220" y="16451"/>
                  </a:lnTo>
                  <a:lnTo>
                    <a:pt x="263499" y="16618"/>
                  </a:lnTo>
                  <a:lnTo>
                    <a:pt x="263666" y="16674"/>
                  </a:lnTo>
                  <a:lnTo>
                    <a:pt x="264001" y="16674"/>
                  </a:lnTo>
                  <a:lnTo>
                    <a:pt x="264168" y="16618"/>
                  </a:lnTo>
                  <a:lnTo>
                    <a:pt x="264391" y="16451"/>
                  </a:lnTo>
                  <a:lnTo>
                    <a:pt x="264614" y="16172"/>
                  </a:lnTo>
                  <a:lnTo>
                    <a:pt x="264670" y="16005"/>
                  </a:lnTo>
                  <a:lnTo>
                    <a:pt x="264670" y="15838"/>
                  </a:lnTo>
                  <a:lnTo>
                    <a:pt x="264670" y="15670"/>
                  </a:lnTo>
                  <a:lnTo>
                    <a:pt x="264614" y="15559"/>
                  </a:lnTo>
                  <a:lnTo>
                    <a:pt x="264391" y="15280"/>
                  </a:lnTo>
                  <a:lnTo>
                    <a:pt x="264168" y="15113"/>
                  </a:lnTo>
                  <a:lnTo>
                    <a:pt x="264001" y="15057"/>
                  </a:lnTo>
                  <a:lnTo>
                    <a:pt x="263834" y="15001"/>
                  </a:lnTo>
                  <a:close/>
                  <a:moveTo>
                    <a:pt x="267124" y="15001"/>
                  </a:moveTo>
                  <a:lnTo>
                    <a:pt x="266957" y="15057"/>
                  </a:lnTo>
                  <a:lnTo>
                    <a:pt x="266845" y="15113"/>
                  </a:lnTo>
                  <a:lnTo>
                    <a:pt x="266566" y="15280"/>
                  </a:lnTo>
                  <a:lnTo>
                    <a:pt x="266399" y="15559"/>
                  </a:lnTo>
                  <a:lnTo>
                    <a:pt x="266343" y="15670"/>
                  </a:lnTo>
                  <a:lnTo>
                    <a:pt x="266343" y="15838"/>
                  </a:lnTo>
                  <a:lnTo>
                    <a:pt x="266343" y="16005"/>
                  </a:lnTo>
                  <a:lnTo>
                    <a:pt x="266399" y="16172"/>
                  </a:lnTo>
                  <a:lnTo>
                    <a:pt x="266566" y="16451"/>
                  </a:lnTo>
                  <a:lnTo>
                    <a:pt x="266845" y="16618"/>
                  </a:lnTo>
                  <a:lnTo>
                    <a:pt x="266957" y="16674"/>
                  </a:lnTo>
                  <a:lnTo>
                    <a:pt x="267291" y="16674"/>
                  </a:lnTo>
                  <a:lnTo>
                    <a:pt x="267458" y="16618"/>
                  </a:lnTo>
                  <a:lnTo>
                    <a:pt x="267737" y="16451"/>
                  </a:lnTo>
                  <a:lnTo>
                    <a:pt x="267905" y="16172"/>
                  </a:lnTo>
                  <a:lnTo>
                    <a:pt x="267960" y="16005"/>
                  </a:lnTo>
                  <a:lnTo>
                    <a:pt x="267960" y="15838"/>
                  </a:lnTo>
                  <a:lnTo>
                    <a:pt x="267960" y="15670"/>
                  </a:lnTo>
                  <a:lnTo>
                    <a:pt x="267905" y="15559"/>
                  </a:lnTo>
                  <a:lnTo>
                    <a:pt x="267737" y="15280"/>
                  </a:lnTo>
                  <a:lnTo>
                    <a:pt x="267458" y="15113"/>
                  </a:lnTo>
                  <a:lnTo>
                    <a:pt x="267291" y="15057"/>
                  </a:lnTo>
                  <a:lnTo>
                    <a:pt x="267124" y="15001"/>
                  </a:lnTo>
                  <a:close/>
                  <a:moveTo>
                    <a:pt x="270581" y="15001"/>
                  </a:moveTo>
                  <a:lnTo>
                    <a:pt x="270414" y="15057"/>
                  </a:lnTo>
                  <a:lnTo>
                    <a:pt x="270247" y="15113"/>
                  </a:lnTo>
                  <a:lnTo>
                    <a:pt x="269968" y="15280"/>
                  </a:lnTo>
                  <a:lnTo>
                    <a:pt x="269801" y="15559"/>
                  </a:lnTo>
                  <a:lnTo>
                    <a:pt x="269745" y="15670"/>
                  </a:lnTo>
                  <a:lnTo>
                    <a:pt x="269745" y="15838"/>
                  </a:lnTo>
                  <a:lnTo>
                    <a:pt x="269745" y="16005"/>
                  </a:lnTo>
                  <a:lnTo>
                    <a:pt x="269801" y="16172"/>
                  </a:lnTo>
                  <a:lnTo>
                    <a:pt x="269968" y="16451"/>
                  </a:lnTo>
                  <a:lnTo>
                    <a:pt x="270247" y="16618"/>
                  </a:lnTo>
                  <a:lnTo>
                    <a:pt x="270414" y="16674"/>
                  </a:lnTo>
                  <a:lnTo>
                    <a:pt x="270749" y="16674"/>
                  </a:lnTo>
                  <a:lnTo>
                    <a:pt x="270916" y="16618"/>
                  </a:lnTo>
                  <a:lnTo>
                    <a:pt x="271139" y="16451"/>
                  </a:lnTo>
                  <a:lnTo>
                    <a:pt x="271362" y="16172"/>
                  </a:lnTo>
                  <a:lnTo>
                    <a:pt x="271362" y="16005"/>
                  </a:lnTo>
                  <a:lnTo>
                    <a:pt x="271418" y="15838"/>
                  </a:lnTo>
                  <a:lnTo>
                    <a:pt x="271362" y="15670"/>
                  </a:lnTo>
                  <a:lnTo>
                    <a:pt x="271362" y="15559"/>
                  </a:lnTo>
                  <a:lnTo>
                    <a:pt x="271139" y="15280"/>
                  </a:lnTo>
                  <a:lnTo>
                    <a:pt x="270916" y="15113"/>
                  </a:lnTo>
                  <a:lnTo>
                    <a:pt x="270749" y="15057"/>
                  </a:lnTo>
                  <a:lnTo>
                    <a:pt x="270581" y="15001"/>
                  </a:lnTo>
                  <a:close/>
                  <a:moveTo>
                    <a:pt x="280619" y="15001"/>
                  </a:moveTo>
                  <a:lnTo>
                    <a:pt x="280452" y="15057"/>
                  </a:lnTo>
                  <a:lnTo>
                    <a:pt x="280285" y="15113"/>
                  </a:lnTo>
                  <a:lnTo>
                    <a:pt x="280006" y="15280"/>
                  </a:lnTo>
                  <a:lnTo>
                    <a:pt x="279839" y="15559"/>
                  </a:lnTo>
                  <a:lnTo>
                    <a:pt x="279783" y="15670"/>
                  </a:lnTo>
                  <a:lnTo>
                    <a:pt x="279783" y="15838"/>
                  </a:lnTo>
                  <a:lnTo>
                    <a:pt x="279783" y="16005"/>
                  </a:lnTo>
                  <a:lnTo>
                    <a:pt x="279839" y="16172"/>
                  </a:lnTo>
                  <a:lnTo>
                    <a:pt x="280006" y="16451"/>
                  </a:lnTo>
                  <a:lnTo>
                    <a:pt x="280285" y="16618"/>
                  </a:lnTo>
                  <a:lnTo>
                    <a:pt x="280452" y="16674"/>
                  </a:lnTo>
                  <a:lnTo>
                    <a:pt x="280787" y="16674"/>
                  </a:lnTo>
                  <a:lnTo>
                    <a:pt x="280954" y="16618"/>
                  </a:lnTo>
                  <a:lnTo>
                    <a:pt x="281177" y="16451"/>
                  </a:lnTo>
                  <a:lnTo>
                    <a:pt x="281400" y="16172"/>
                  </a:lnTo>
                  <a:lnTo>
                    <a:pt x="281400" y="16005"/>
                  </a:lnTo>
                  <a:lnTo>
                    <a:pt x="281456" y="15838"/>
                  </a:lnTo>
                  <a:lnTo>
                    <a:pt x="281400" y="15670"/>
                  </a:lnTo>
                  <a:lnTo>
                    <a:pt x="281400" y="15559"/>
                  </a:lnTo>
                  <a:lnTo>
                    <a:pt x="281177" y="15280"/>
                  </a:lnTo>
                  <a:lnTo>
                    <a:pt x="280954" y="15113"/>
                  </a:lnTo>
                  <a:lnTo>
                    <a:pt x="280787" y="15057"/>
                  </a:lnTo>
                  <a:lnTo>
                    <a:pt x="280619" y="15001"/>
                  </a:lnTo>
                  <a:close/>
                </a:path>
              </a:pathLst>
            </a:custGeom>
            <a:solidFill>
              <a:srgbClr val="E8E8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0" name="Google Shape;8110;p247"/>
            <p:cNvSpPr/>
            <p:nvPr/>
          </p:nvSpPr>
          <p:spPr>
            <a:xfrm>
              <a:off x="18861" y="217501"/>
              <a:ext cx="9187662" cy="542679"/>
            </a:xfrm>
            <a:custGeom>
              <a:avLst/>
              <a:gdLst/>
              <a:ahLst/>
              <a:cxnLst/>
              <a:rect l="l" t="t" r="r" b="b"/>
              <a:pathLst>
                <a:path w="283242" h="16730" extrusionOk="0">
                  <a:moveTo>
                    <a:pt x="14333" y="0"/>
                  </a:moveTo>
                  <a:lnTo>
                    <a:pt x="14333" y="1673"/>
                  </a:lnTo>
                  <a:lnTo>
                    <a:pt x="17734" y="1673"/>
                  </a:lnTo>
                  <a:lnTo>
                    <a:pt x="17734" y="0"/>
                  </a:lnTo>
                  <a:close/>
                  <a:moveTo>
                    <a:pt x="24371" y="0"/>
                  </a:moveTo>
                  <a:lnTo>
                    <a:pt x="24371" y="1673"/>
                  </a:lnTo>
                  <a:lnTo>
                    <a:pt x="27772" y="1673"/>
                  </a:lnTo>
                  <a:lnTo>
                    <a:pt x="27772" y="0"/>
                  </a:lnTo>
                  <a:close/>
                  <a:moveTo>
                    <a:pt x="34409" y="0"/>
                  </a:moveTo>
                  <a:lnTo>
                    <a:pt x="34409" y="1673"/>
                  </a:lnTo>
                  <a:lnTo>
                    <a:pt x="37811" y="1673"/>
                  </a:lnTo>
                  <a:lnTo>
                    <a:pt x="37811" y="0"/>
                  </a:lnTo>
                  <a:close/>
                  <a:moveTo>
                    <a:pt x="51250" y="0"/>
                  </a:moveTo>
                  <a:lnTo>
                    <a:pt x="51250" y="1673"/>
                  </a:lnTo>
                  <a:lnTo>
                    <a:pt x="54652" y="1673"/>
                  </a:lnTo>
                  <a:lnTo>
                    <a:pt x="54652" y="0"/>
                  </a:lnTo>
                  <a:close/>
                  <a:moveTo>
                    <a:pt x="76457" y="0"/>
                  </a:moveTo>
                  <a:lnTo>
                    <a:pt x="76457" y="1673"/>
                  </a:lnTo>
                  <a:lnTo>
                    <a:pt x="79859" y="1673"/>
                  </a:lnTo>
                  <a:lnTo>
                    <a:pt x="79859" y="0"/>
                  </a:lnTo>
                  <a:close/>
                  <a:moveTo>
                    <a:pt x="88224" y="0"/>
                  </a:moveTo>
                  <a:lnTo>
                    <a:pt x="88224" y="1673"/>
                  </a:lnTo>
                  <a:lnTo>
                    <a:pt x="91626" y="1673"/>
                  </a:lnTo>
                  <a:lnTo>
                    <a:pt x="91626" y="0"/>
                  </a:lnTo>
                  <a:close/>
                  <a:moveTo>
                    <a:pt x="110140" y="0"/>
                  </a:moveTo>
                  <a:lnTo>
                    <a:pt x="110140" y="1673"/>
                  </a:lnTo>
                  <a:lnTo>
                    <a:pt x="113542" y="1673"/>
                  </a:lnTo>
                  <a:lnTo>
                    <a:pt x="113542" y="0"/>
                  </a:lnTo>
                  <a:close/>
                  <a:moveTo>
                    <a:pt x="120178" y="0"/>
                  </a:moveTo>
                  <a:lnTo>
                    <a:pt x="120178" y="1673"/>
                  </a:lnTo>
                  <a:lnTo>
                    <a:pt x="123580" y="1673"/>
                  </a:lnTo>
                  <a:lnTo>
                    <a:pt x="123580" y="0"/>
                  </a:lnTo>
                  <a:close/>
                  <a:moveTo>
                    <a:pt x="130216" y="0"/>
                  </a:moveTo>
                  <a:lnTo>
                    <a:pt x="130216" y="1673"/>
                  </a:lnTo>
                  <a:lnTo>
                    <a:pt x="133618" y="1673"/>
                  </a:lnTo>
                  <a:lnTo>
                    <a:pt x="133618" y="0"/>
                  </a:lnTo>
                  <a:close/>
                  <a:moveTo>
                    <a:pt x="147002" y="0"/>
                  </a:moveTo>
                  <a:lnTo>
                    <a:pt x="147002" y="1673"/>
                  </a:lnTo>
                  <a:lnTo>
                    <a:pt x="150404" y="1673"/>
                  </a:lnTo>
                  <a:lnTo>
                    <a:pt x="150404" y="0"/>
                  </a:lnTo>
                  <a:close/>
                  <a:moveTo>
                    <a:pt x="172265" y="0"/>
                  </a:moveTo>
                  <a:lnTo>
                    <a:pt x="172265" y="1673"/>
                  </a:lnTo>
                  <a:lnTo>
                    <a:pt x="175667" y="1673"/>
                  </a:lnTo>
                  <a:lnTo>
                    <a:pt x="175667" y="0"/>
                  </a:lnTo>
                  <a:close/>
                  <a:moveTo>
                    <a:pt x="184032" y="0"/>
                  </a:moveTo>
                  <a:lnTo>
                    <a:pt x="184032" y="1673"/>
                  </a:lnTo>
                  <a:lnTo>
                    <a:pt x="187433" y="1673"/>
                  </a:lnTo>
                  <a:lnTo>
                    <a:pt x="187433" y="0"/>
                  </a:lnTo>
                  <a:close/>
                  <a:moveTo>
                    <a:pt x="205948" y="0"/>
                  </a:moveTo>
                  <a:lnTo>
                    <a:pt x="205948" y="1673"/>
                  </a:lnTo>
                  <a:lnTo>
                    <a:pt x="209350" y="1673"/>
                  </a:lnTo>
                  <a:lnTo>
                    <a:pt x="209350" y="0"/>
                  </a:lnTo>
                  <a:close/>
                  <a:moveTo>
                    <a:pt x="215986" y="0"/>
                  </a:moveTo>
                  <a:lnTo>
                    <a:pt x="215986" y="1673"/>
                  </a:lnTo>
                  <a:lnTo>
                    <a:pt x="219388" y="1673"/>
                  </a:lnTo>
                  <a:lnTo>
                    <a:pt x="219388" y="0"/>
                  </a:lnTo>
                  <a:close/>
                  <a:moveTo>
                    <a:pt x="226024" y="0"/>
                  </a:moveTo>
                  <a:lnTo>
                    <a:pt x="226024" y="1673"/>
                  </a:lnTo>
                  <a:lnTo>
                    <a:pt x="229426" y="1673"/>
                  </a:lnTo>
                  <a:lnTo>
                    <a:pt x="229426" y="0"/>
                  </a:lnTo>
                  <a:close/>
                  <a:moveTo>
                    <a:pt x="242866" y="0"/>
                  </a:moveTo>
                  <a:lnTo>
                    <a:pt x="242866" y="1673"/>
                  </a:lnTo>
                  <a:lnTo>
                    <a:pt x="246268" y="1673"/>
                  </a:lnTo>
                  <a:lnTo>
                    <a:pt x="246268" y="0"/>
                  </a:lnTo>
                  <a:close/>
                  <a:moveTo>
                    <a:pt x="268072" y="0"/>
                  </a:moveTo>
                  <a:lnTo>
                    <a:pt x="268072" y="1673"/>
                  </a:lnTo>
                  <a:lnTo>
                    <a:pt x="271474" y="1673"/>
                  </a:lnTo>
                  <a:lnTo>
                    <a:pt x="271474" y="0"/>
                  </a:lnTo>
                  <a:close/>
                  <a:moveTo>
                    <a:pt x="279839" y="0"/>
                  </a:moveTo>
                  <a:lnTo>
                    <a:pt x="279839" y="1673"/>
                  </a:lnTo>
                  <a:lnTo>
                    <a:pt x="283241" y="1673"/>
                  </a:lnTo>
                  <a:lnTo>
                    <a:pt x="283241" y="0"/>
                  </a:lnTo>
                  <a:close/>
                  <a:moveTo>
                    <a:pt x="2510" y="3346"/>
                  </a:moveTo>
                  <a:lnTo>
                    <a:pt x="2510" y="5075"/>
                  </a:lnTo>
                  <a:lnTo>
                    <a:pt x="5912" y="5075"/>
                  </a:lnTo>
                  <a:lnTo>
                    <a:pt x="5912" y="3346"/>
                  </a:lnTo>
                  <a:close/>
                  <a:moveTo>
                    <a:pt x="31118" y="3346"/>
                  </a:moveTo>
                  <a:lnTo>
                    <a:pt x="31118" y="5075"/>
                  </a:lnTo>
                  <a:lnTo>
                    <a:pt x="34520" y="5075"/>
                  </a:lnTo>
                  <a:lnTo>
                    <a:pt x="34520" y="3346"/>
                  </a:lnTo>
                  <a:close/>
                  <a:moveTo>
                    <a:pt x="47849" y="3346"/>
                  </a:moveTo>
                  <a:lnTo>
                    <a:pt x="47849" y="5075"/>
                  </a:lnTo>
                  <a:lnTo>
                    <a:pt x="51250" y="5075"/>
                  </a:lnTo>
                  <a:lnTo>
                    <a:pt x="51250" y="3346"/>
                  </a:lnTo>
                  <a:close/>
                  <a:moveTo>
                    <a:pt x="54652" y="3346"/>
                  </a:moveTo>
                  <a:lnTo>
                    <a:pt x="54652" y="5075"/>
                  </a:lnTo>
                  <a:lnTo>
                    <a:pt x="58054" y="5075"/>
                  </a:lnTo>
                  <a:lnTo>
                    <a:pt x="58054" y="3346"/>
                  </a:lnTo>
                  <a:close/>
                  <a:moveTo>
                    <a:pt x="59671" y="3346"/>
                  </a:moveTo>
                  <a:lnTo>
                    <a:pt x="59671" y="5075"/>
                  </a:lnTo>
                  <a:lnTo>
                    <a:pt x="63073" y="5075"/>
                  </a:lnTo>
                  <a:lnTo>
                    <a:pt x="63073" y="3346"/>
                  </a:lnTo>
                  <a:close/>
                  <a:moveTo>
                    <a:pt x="64690" y="3346"/>
                  </a:moveTo>
                  <a:lnTo>
                    <a:pt x="64690" y="5075"/>
                  </a:lnTo>
                  <a:lnTo>
                    <a:pt x="68092" y="5075"/>
                  </a:lnTo>
                  <a:lnTo>
                    <a:pt x="68092" y="3346"/>
                  </a:lnTo>
                  <a:close/>
                  <a:moveTo>
                    <a:pt x="73055" y="3346"/>
                  </a:moveTo>
                  <a:lnTo>
                    <a:pt x="73055" y="5075"/>
                  </a:lnTo>
                  <a:lnTo>
                    <a:pt x="76457" y="5075"/>
                  </a:lnTo>
                  <a:lnTo>
                    <a:pt x="76457" y="3346"/>
                  </a:lnTo>
                  <a:close/>
                  <a:moveTo>
                    <a:pt x="98318" y="3346"/>
                  </a:moveTo>
                  <a:lnTo>
                    <a:pt x="98318" y="5075"/>
                  </a:lnTo>
                  <a:lnTo>
                    <a:pt x="101719" y="5075"/>
                  </a:lnTo>
                  <a:lnTo>
                    <a:pt x="101719" y="3346"/>
                  </a:lnTo>
                  <a:close/>
                  <a:moveTo>
                    <a:pt x="126926" y="3346"/>
                  </a:moveTo>
                  <a:lnTo>
                    <a:pt x="126926" y="5075"/>
                  </a:lnTo>
                  <a:lnTo>
                    <a:pt x="130328" y="5075"/>
                  </a:lnTo>
                  <a:lnTo>
                    <a:pt x="130328" y="3346"/>
                  </a:lnTo>
                  <a:close/>
                  <a:moveTo>
                    <a:pt x="143656" y="3346"/>
                  </a:moveTo>
                  <a:lnTo>
                    <a:pt x="143656" y="5075"/>
                  </a:lnTo>
                  <a:lnTo>
                    <a:pt x="147058" y="5075"/>
                  </a:lnTo>
                  <a:lnTo>
                    <a:pt x="147058" y="3346"/>
                  </a:lnTo>
                  <a:close/>
                  <a:moveTo>
                    <a:pt x="150404" y="3346"/>
                  </a:moveTo>
                  <a:lnTo>
                    <a:pt x="150404" y="5075"/>
                  </a:lnTo>
                  <a:lnTo>
                    <a:pt x="153806" y="5075"/>
                  </a:lnTo>
                  <a:lnTo>
                    <a:pt x="153806" y="3346"/>
                  </a:lnTo>
                  <a:close/>
                  <a:moveTo>
                    <a:pt x="155423" y="3346"/>
                  </a:moveTo>
                  <a:lnTo>
                    <a:pt x="155423" y="5075"/>
                  </a:lnTo>
                  <a:lnTo>
                    <a:pt x="158825" y="5075"/>
                  </a:lnTo>
                  <a:lnTo>
                    <a:pt x="158825" y="3346"/>
                  </a:lnTo>
                  <a:close/>
                  <a:moveTo>
                    <a:pt x="160498" y="3346"/>
                  </a:moveTo>
                  <a:lnTo>
                    <a:pt x="160498" y="5075"/>
                  </a:lnTo>
                  <a:lnTo>
                    <a:pt x="163900" y="5075"/>
                  </a:lnTo>
                  <a:lnTo>
                    <a:pt x="163900" y="3346"/>
                  </a:lnTo>
                  <a:close/>
                  <a:moveTo>
                    <a:pt x="168863" y="3346"/>
                  </a:moveTo>
                  <a:lnTo>
                    <a:pt x="168863" y="5075"/>
                  </a:lnTo>
                  <a:lnTo>
                    <a:pt x="172265" y="5075"/>
                  </a:lnTo>
                  <a:lnTo>
                    <a:pt x="172265" y="3346"/>
                  </a:lnTo>
                  <a:close/>
                  <a:moveTo>
                    <a:pt x="194125" y="3346"/>
                  </a:moveTo>
                  <a:lnTo>
                    <a:pt x="194125" y="5075"/>
                  </a:lnTo>
                  <a:lnTo>
                    <a:pt x="197527" y="5075"/>
                  </a:lnTo>
                  <a:lnTo>
                    <a:pt x="197527" y="3346"/>
                  </a:lnTo>
                  <a:close/>
                  <a:moveTo>
                    <a:pt x="222734" y="3346"/>
                  </a:moveTo>
                  <a:lnTo>
                    <a:pt x="222734" y="5075"/>
                  </a:lnTo>
                  <a:lnTo>
                    <a:pt x="226136" y="5075"/>
                  </a:lnTo>
                  <a:lnTo>
                    <a:pt x="226136" y="3346"/>
                  </a:lnTo>
                  <a:close/>
                  <a:moveTo>
                    <a:pt x="239464" y="3346"/>
                  </a:moveTo>
                  <a:lnTo>
                    <a:pt x="239464" y="5075"/>
                  </a:lnTo>
                  <a:lnTo>
                    <a:pt x="242866" y="5075"/>
                  </a:lnTo>
                  <a:lnTo>
                    <a:pt x="242866" y="3346"/>
                  </a:lnTo>
                  <a:close/>
                  <a:moveTo>
                    <a:pt x="246268" y="3346"/>
                  </a:moveTo>
                  <a:lnTo>
                    <a:pt x="246268" y="5075"/>
                  </a:lnTo>
                  <a:lnTo>
                    <a:pt x="249669" y="5075"/>
                  </a:lnTo>
                  <a:lnTo>
                    <a:pt x="249669" y="3346"/>
                  </a:lnTo>
                  <a:close/>
                  <a:moveTo>
                    <a:pt x="251287" y="3346"/>
                  </a:moveTo>
                  <a:lnTo>
                    <a:pt x="251287" y="5075"/>
                  </a:lnTo>
                  <a:lnTo>
                    <a:pt x="254688" y="5075"/>
                  </a:lnTo>
                  <a:lnTo>
                    <a:pt x="254688" y="3346"/>
                  </a:lnTo>
                  <a:close/>
                  <a:moveTo>
                    <a:pt x="256306" y="3346"/>
                  </a:moveTo>
                  <a:lnTo>
                    <a:pt x="256306" y="5075"/>
                  </a:lnTo>
                  <a:lnTo>
                    <a:pt x="259707" y="5075"/>
                  </a:lnTo>
                  <a:lnTo>
                    <a:pt x="259707" y="3346"/>
                  </a:lnTo>
                  <a:close/>
                  <a:moveTo>
                    <a:pt x="264671" y="3346"/>
                  </a:moveTo>
                  <a:lnTo>
                    <a:pt x="264671" y="5075"/>
                  </a:lnTo>
                  <a:lnTo>
                    <a:pt x="268072" y="5075"/>
                  </a:lnTo>
                  <a:lnTo>
                    <a:pt x="268072" y="3346"/>
                  </a:lnTo>
                  <a:close/>
                  <a:moveTo>
                    <a:pt x="3347" y="11655"/>
                  </a:moveTo>
                  <a:lnTo>
                    <a:pt x="3347" y="13384"/>
                  </a:lnTo>
                  <a:lnTo>
                    <a:pt x="6748" y="13384"/>
                  </a:lnTo>
                  <a:lnTo>
                    <a:pt x="6748" y="11655"/>
                  </a:lnTo>
                  <a:close/>
                  <a:moveTo>
                    <a:pt x="28609" y="11655"/>
                  </a:moveTo>
                  <a:lnTo>
                    <a:pt x="28609" y="13384"/>
                  </a:lnTo>
                  <a:lnTo>
                    <a:pt x="32011" y="13384"/>
                  </a:lnTo>
                  <a:lnTo>
                    <a:pt x="32011" y="11655"/>
                  </a:lnTo>
                  <a:close/>
                  <a:moveTo>
                    <a:pt x="40376" y="11655"/>
                  </a:moveTo>
                  <a:lnTo>
                    <a:pt x="40376" y="13384"/>
                  </a:lnTo>
                  <a:lnTo>
                    <a:pt x="43778" y="13384"/>
                  </a:lnTo>
                  <a:lnTo>
                    <a:pt x="43778" y="11655"/>
                  </a:lnTo>
                  <a:close/>
                  <a:moveTo>
                    <a:pt x="62181" y="11655"/>
                  </a:moveTo>
                  <a:lnTo>
                    <a:pt x="62181" y="13384"/>
                  </a:lnTo>
                  <a:lnTo>
                    <a:pt x="65582" y="13384"/>
                  </a:lnTo>
                  <a:lnTo>
                    <a:pt x="65582" y="11655"/>
                  </a:lnTo>
                  <a:close/>
                  <a:moveTo>
                    <a:pt x="72219" y="11655"/>
                  </a:moveTo>
                  <a:lnTo>
                    <a:pt x="72219" y="13384"/>
                  </a:lnTo>
                  <a:lnTo>
                    <a:pt x="75621" y="13384"/>
                  </a:lnTo>
                  <a:lnTo>
                    <a:pt x="75621" y="11655"/>
                  </a:lnTo>
                  <a:close/>
                  <a:moveTo>
                    <a:pt x="82257" y="11655"/>
                  </a:moveTo>
                  <a:lnTo>
                    <a:pt x="82257" y="13384"/>
                  </a:lnTo>
                  <a:lnTo>
                    <a:pt x="85659" y="13384"/>
                  </a:lnTo>
                  <a:lnTo>
                    <a:pt x="85659" y="11655"/>
                  </a:lnTo>
                  <a:close/>
                  <a:moveTo>
                    <a:pt x="99210" y="11655"/>
                  </a:moveTo>
                  <a:lnTo>
                    <a:pt x="99210" y="13384"/>
                  </a:lnTo>
                  <a:lnTo>
                    <a:pt x="102612" y="13384"/>
                  </a:lnTo>
                  <a:lnTo>
                    <a:pt x="102612" y="11655"/>
                  </a:lnTo>
                  <a:close/>
                  <a:moveTo>
                    <a:pt x="124417" y="11655"/>
                  </a:moveTo>
                  <a:lnTo>
                    <a:pt x="124417" y="13384"/>
                  </a:lnTo>
                  <a:lnTo>
                    <a:pt x="127818" y="13384"/>
                  </a:lnTo>
                  <a:lnTo>
                    <a:pt x="127818" y="11655"/>
                  </a:lnTo>
                  <a:close/>
                  <a:moveTo>
                    <a:pt x="136183" y="11655"/>
                  </a:moveTo>
                  <a:lnTo>
                    <a:pt x="136183" y="13384"/>
                  </a:lnTo>
                  <a:lnTo>
                    <a:pt x="139585" y="13384"/>
                  </a:lnTo>
                  <a:lnTo>
                    <a:pt x="139585" y="11655"/>
                  </a:lnTo>
                  <a:close/>
                  <a:moveTo>
                    <a:pt x="157988" y="11655"/>
                  </a:moveTo>
                  <a:lnTo>
                    <a:pt x="157988" y="13384"/>
                  </a:lnTo>
                  <a:lnTo>
                    <a:pt x="161390" y="13384"/>
                  </a:lnTo>
                  <a:lnTo>
                    <a:pt x="161390" y="11655"/>
                  </a:lnTo>
                  <a:close/>
                  <a:moveTo>
                    <a:pt x="168026" y="11655"/>
                  </a:moveTo>
                  <a:lnTo>
                    <a:pt x="168026" y="13384"/>
                  </a:lnTo>
                  <a:lnTo>
                    <a:pt x="171428" y="13384"/>
                  </a:lnTo>
                  <a:lnTo>
                    <a:pt x="171428" y="11655"/>
                  </a:lnTo>
                  <a:close/>
                  <a:moveTo>
                    <a:pt x="178064" y="11655"/>
                  </a:moveTo>
                  <a:lnTo>
                    <a:pt x="178064" y="13384"/>
                  </a:lnTo>
                  <a:lnTo>
                    <a:pt x="181466" y="13384"/>
                  </a:lnTo>
                  <a:lnTo>
                    <a:pt x="181466" y="11655"/>
                  </a:lnTo>
                  <a:close/>
                  <a:moveTo>
                    <a:pt x="194962" y="11655"/>
                  </a:moveTo>
                  <a:lnTo>
                    <a:pt x="194962" y="13384"/>
                  </a:lnTo>
                  <a:lnTo>
                    <a:pt x="198364" y="13384"/>
                  </a:lnTo>
                  <a:lnTo>
                    <a:pt x="198364" y="11655"/>
                  </a:lnTo>
                  <a:close/>
                  <a:moveTo>
                    <a:pt x="220224" y="11655"/>
                  </a:moveTo>
                  <a:lnTo>
                    <a:pt x="220224" y="13384"/>
                  </a:lnTo>
                  <a:lnTo>
                    <a:pt x="223626" y="13384"/>
                  </a:lnTo>
                  <a:lnTo>
                    <a:pt x="223626" y="11655"/>
                  </a:lnTo>
                  <a:close/>
                  <a:moveTo>
                    <a:pt x="231991" y="11655"/>
                  </a:moveTo>
                  <a:lnTo>
                    <a:pt x="231991" y="13384"/>
                  </a:lnTo>
                  <a:lnTo>
                    <a:pt x="235393" y="13384"/>
                  </a:lnTo>
                  <a:lnTo>
                    <a:pt x="235393" y="11655"/>
                  </a:lnTo>
                  <a:close/>
                  <a:moveTo>
                    <a:pt x="253796" y="11655"/>
                  </a:moveTo>
                  <a:lnTo>
                    <a:pt x="253796" y="13384"/>
                  </a:lnTo>
                  <a:lnTo>
                    <a:pt x="257198" y="13384"/>
                  </a:lnTo>
                  <a:lnTo>
                    <a:pt x="257198" y="11655"/>
                  </a:lnTo>
                  <a:close/>
                  <a:moveTo>
                    <a:pt x="263834" y="11655"/>
                  </a:moveTo>
                  <a:lnTo>
                    <a:pt x="263834" y="13384"/>
                  </a:lnTo>
                  <a:lnTo>
                    <a:pt x="267236" y="13384"/>
                  </a:lnTo>
                  <a:lnTo>
                    <a:pt x="267236" y="11655"/>
                  </a:lnTo>
                  <a:close/>
                  <a:moveTo>
                    <a:pt x="273872" y="11655"/>
                  </a:moveTo>
                  <a:lnTo>
                    <a:pt x="273872" y="13384"/>
                  </a:lnTo>
                  <a:lnTo>
                    <a:pt x="277274" y="13384"/>
                  </a:lnTo>
                  <a:lnTo>
                    <a:pt x="277274" y="11655"/>
                  </a:lnTo>
                  <a:close/>
                  <a:moveTo>
                    <a:pt x="1" y="15001"/>
                  </a:moveTo>
                  <a:lnTo>
                    <a:pt x="1" y="16730"/>
                  </a:lnTo>
                  <a:lnTo>
                    <a:pt x="3402" y="16730"/>
                  </a:lnTo>
                  <a:lnTo>
                    <a:pt x="3402" y="15001"/>
                  </a:lnTo>
                  <a:close/>
                  <a:moveTo>
                    <a:pt x="6748" y="15001"/>
                  </a:moveTo>
                  <a:lnTo>
                    <a:pt x="6748" y="16730"/>
                  </a:lnTo>
                  <a:lnTo>
                    <a:pt x="10150" y="16730"/>
                  </a:lnTo>
                  <a:lnTo>
                    <a:pt x="10150" y="15001"/>
                  </a:lnTo>
                  <a:close/>
                  <a:moveTo>
                    <a:pt x="11767" y="15001"/>
                  </a:moveTo>
                  <a:lnTo>
                    <a:pt x="11767" y="16730"/>
                  </a:lnTo>
                  <a:lnTo>
                    <a:pt x="15169" y="16730"/>
                  </a:lnTo>
                  <a:lnTo>
                    <a:pt x="15169" y="15001"/>
                  </a:lnTo>
                  <a:close/>
                  <a:moveTo>
                    <a:pt x="16786" y="15001"/>
                  </a:moveTo>
                  <a:lnTo>
                    <a:pt x="16786" y="16730"/>
                  </a:lnTo>
                  <a:lnTo>
                    <a:pt x="20188" y="16730"/>
                  </a:lnTo>
                  <a:lnTo>
                    <a:pt x="20188" y="15001"/>
                  </a:lnTo>
                  <a:close/>
                  <a:moveTo>
                    <a:pt x="25207" y="15001"/>
                  </a:moveTo>
                  <a:lnTo>
                    <a:pt x="25207" y="16730"/>
                  </a:lnTo>
                  <a:lnTo>
                    <a:pt x="28609" y="16730"/>
                  </a:lnTo>
                  <a:lnTo>
                    <a:pt x="28609" y="15001"/>
                  </a:lnTo>
                  <a:close/>
                  <a:moveTo>
                    <a:pt x="50358" y="15001"/>
                  </a:moveTo>
                  <a:lnTo>
                    <a:pt x="50358" y="16730"/>
                  </a:lnTo>
                  <a:lnTo>
                    <a:pt x="53760" y="16730"/>
                  </a:lnTo>
                  <a:lnTo>
                    <a:pt x="53760" y="15001"/>
                  </a:lnTo>
                  <a:close/>
                  <a:moveTo>
                    <a:pt x="78967" y="15001"/>
                  </a:moveTo>
                  <a:lnTo>
                    <a:pt x="78967" y="16730"/>
                  </a:lnTo>
                  <a:lnTo>
                    <a:pt x="82368" y="16730"/>
                  </a:lnTo>
                  <a:lnTo>
                    <a:pt x="82368" y="15001"/>
                  </a:lnTo>
                  <a:close/>
                  <a:moveTo>
                    <a:pt x="95808" y="15001"/>
                  </a:moveTo>
                  <a:lnTo>
                    <a:pt x="95808" y="16730"/>
                  </a:lnTo>
                  <a:lnTo>
                    <a:pt x="99210" y="16730"/>
                  </a:lnTo>
                  <a:lnTo>
                    <a:pt x="99210" y="15001"/>
                  </a:lnTo>
                  <a:close/>
                  <a:moveTo>
                    <a:pt x="102612" y="15001"/>
                  </a:moveTo>
                  <a:lnTo>
                    <a:pt x="102612" y="16730"/>
                  </a:lnTo>
                  <a:lnTo>
                    <a:pt x="105958" y="16730"/>
                  </a:lnTo>
                  <a:lnTo>
                    <a:pt x="105958" y="15001"/>
                  </a:lnTo>
                  <a:close/>
                  <a:moveTo>
                    <a:pt x="107631" y="15001"/>
                  </a:moveTo>
                  <a:lnTo>
                    <a:pt x="107631" y="16730"/>
                  </a:lnTo>
                  <a:lnTo>
                    <a:pt x="110977" y="16730"/>
                  </a:lnTo>
                  <a:lnTo>
                    <a:pt x="110977" y="15001"/>
                  </a:lnTo>
                  <a:close/>
                  <a:moveTo>
                    <a:pt x="112650" y="15001"/>
                  </a:moveTo>
                  <a:lnTo>
                    <a:pt x="112650" y="16730"/>
                  </a:lnTo>
                  <a:lnTo>
                    <a:pt x="116052" y="16730"/>
                  </a:lnTo>
                  <a:lnTo>
                    <a:pt x="116052" y="15001"/>
                  </a:lnTo>
                  <a:close/>
                  <a:moveTo>
                    <a:pt x="121015" y="15001"/>
                  </a:moveTo>
                  <a:lnTo>
                    <a:pt x="121015" y="16730"/>
                  </a:lnTo>
                  <a:lnTo>
                    <a:pt x="124417" y="16730"/>
                  </a:lnTo>
                  <a:lnTo>
                    <a:pt x="124417" y="15001"/>
                  </a:lnTo>
                  <a:close/>
                  <a:moveTo>
                    <a:pt x="146166" y="15001"/>
                  </a:moveTo>
                  <a:lnTo>
                    <a:pt x="146166" y="16730"/>
                  </a:lnTo>
                  <a:lnTo>
                    <a:pt x="149568" y="16730"/>
                  </a:lnTo>
                  <a:lnTo>
                    <a:pt x="149568" y="15001"/>
                  </a:lnTo>
                  <a:close/>
                  <a:moveTo>
                    <a:pt x="174774" y="15001"/>
                  </a:moveTo>
                  <a:lnTo>
                    <a:pt x="174774" y="16730"/>
                  </a:lnTo>
                  <a:lnTo>
                    <a:pt x="178176" y="16730"/>
                  </a:lnTo>
                  <a:lnTo>
                    <a:pt x="178176" y="15001"/>
                  </a:lnTo>
                  <a:close/>
                  <a:moveTo>
                    <a:pt x="191616" y="15001"/>
                  </a:moveTo>
                  <a:lnTo>
                    <a:pt x="191616" y="16730"/>
                  </a:lnTo>
                  <a:lnTo>
                    <a:pt x="195018" y="16730"/>
                  </a:lnTo>
                  <a:lnTo>
                    <a:pt x="195018" y="15001"/>
                  </a:lnTo>
                  <a:close/>
                  <a:moveTo>
                    <a:pt x="198364" y="15001"/>
                  </a:moveTo>
                  <a:lnTo>
                    <a:pt x="198364" y="16730"/>
                  </a:lnTo>
                  <a:lnTo>
                    <a:pt x="201765" y="16730"/>
                  </a:lnTo>
                  <a:lnTo>
                    <a:pt x="201765" y="15001"/>
                  </a:lnTo>
                  <a:close/>
                  <a:moveTo>
                    <a:pt x="203383" y="15001"/>
                  </a:moveTo>
                  <a:lnTo>
                    <a:pt x="203383" y="16730"/>
                  </a:lnTo>
                  <a:lnTo>
                    <a:pt x="206784" y="16730"/>
                  </a:lnTo>
                  <a:lnTo>
                    <a:pt x="206784" y="15001"/>
                  </a:lnTo>
                  <a:close/>
                  <a:moveTo>
                    <a:pt x="208402" y="15001"/>
                  </a:moveTo>
                  <a:lnTo>
                    <a:pt x="208402" y="16730"/>
                  </a:lnTo>
                  <a:lnTo>
                    <a:pt x="211804" y="16730"/>
                  </a:lnTo>
                  <a:lnTo>
                    <a:pt x="211804" y="15001"/>
                  </a:lnTo>
                  <a:close/>
                  <a:moveTo>
                    <a:pt x="216823" y="15001"/>
                  </a:moveTo>
                  <a:lnTo>
                    <a:pt x="216823" y="16730"/>
                  </a:lnTo>
                  <a:lnTo>
                    <a:pt x="220224" y="16730"/>
                  </a:lnTo>
                  <a:lnTo>
                    <a:pt x="220224" y="15001"/>
                  </a:lnTo>
                  <a:close/>
                  <a:moveTo>
                    <a:pt x="241973" y="15001"/>
                  </a:moveTo>
                  <a:lnTo>
                    <a:pt x="241973" y="16730"/>
                  </a:lnTo>
                  <a:lnTo>
                    <a:pt x="245375" y="16730"/>
                  </a:lnTo>
                  <a:lnTo>
                    <a:pt x="245375" y="15001"/>
                  </a:lnTo>
                  <a:close/>
                  <a:moveTo>
                    <a:pt x="270582" y="15001"/>
                  </a:moveTo>
                  <a:lnTo>
                    <a:pt x="270582" y="16730"/>
                  </a:lnTo>
                  <a:lnTo>
                    <a:pt x="273984" y="16730"/>
                  </a:lnTo>
                  <a:lnTo>
                    <a:pt x="273984" y="15001"/>
                  </a:lnTo>
                  <a:close/>
                </a:path>
              </a:pathLst>
            </a:custGeom>
            <a:solidFill>
              <a:srgbClr val="E8E8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8111" name="Google Shape;8111;p247"/>
          <p:cNvSpPr/>
          <p:nvPr/>
        </p:nvSpPr>
        <p:spPr>
          <a:xfrm>
            <a:off x="-1069525" y="-3263275"/>
            <a:ext cx="13261500" cy="3263400"/>
          </a:xfrm>
          <a:prstGeom prst="rect">
            <a:avLst/>
          </a:prstGeom>
          <a:solidFill>
            <a:srgbClr val="F8F9F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12" name="Google Shape;8112;p247"/>
          <p:cNvSpPr/>
          <p:nvPr/>
        </p:nvSpPr>
        <p:spPr>
          <a:xfrm>
            <a:off x="9144000" y="-1294225"/>
            <a:ext cx="9948600" cy="7173900"/>
          </a:xfrm>
          <a:prstGeom prst="rect">
            <a:avLst/>
          </a:prstGeom>
          <a:solidFill>
            <a:srgbClr val="F8F9F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13" name="Google Shape;8113;p247"/>
          <p:cNvSpPr/>
          <p:nvPr/>
        </p:nvSpPr>
        <p:spPr>
          <a:xfrm>
            <a:off x="-5113275" y="5143500"/>
            <a:ext cx="14445000" cy="3263400"/>
          </a:xfrm>
          <a:prstGeom prst="rect">
            <a:avLst/>
          </a:prstGeom>
          <a:solidFill>
            <a:srgbClr val="F8F9F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14" name="Google Shape;8114;p247"/>
          <p:cNvSpPr/>
          <p:nvPr/>
        </p:nvSpPr>
        <p:spPr>
          <a:xfrm>
            <a:off x="-5113275" y="-815825"/>
            <a:ext cx="5113200" cy="6277500"/>
          </a:xfrm>
          <a:prstGeom prst="rect">
            <a:avLst/>
          </a:prstGeom>
          <a:solidFill>
            <a:srgbClr val="F8F9F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24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z-Blank, with ASU network pattern edges, white">
  <p:cSld name="CUSTOM_23_1_1_1_1_1_1_1_1_1_1_1_1_1_1_1_1_2">
    <p:spTree>
      <p:nvGrpSpPr>
        <p:cNvPr id="1" name="Shape 81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116" name="Google Shape;8116;p248"/>
          <p:cNvGrpSpPr/>
          <p:nvPr/>
        </p:nvGrpSpPr>
        <p:grpSpPr>
          <a:xfrm rot="10218403">
            <a:off x="-675851" y="-1262943"/>
            <a:ext cx="3264305" cy="2910457"/>
            <a:chOff x="1572350" y="1151675"/>
            <a:chExt cx="4851050" cy="4325200"/>
          </a:xfrm>
        </p:grpSpPr>
        <p:sp>
          <p:nvSpPr>
            <p:cNvPr id="8117" name="Google Shape;8117;p248"/>
            <p:cNvSpPr/>
            <p:nvPr/>
          </p:nvSpPr>
          <p:spPr>
            <a:xfrm>
              <a:off x="3968050" y="3267050"/>
              <a:ext cx="2041825" cy="1687950"/>
            </a:xfrm>
            <a:custGeom>
              <a:avLst/>
              <a:gdLst/>
              <a:ahLst/>
              <a:cxnLst/>
              <a:rect l="l" t="t" r="r" b="b"/>
              <a:pathLst>
                <a:path w="81673" h="67518" extrusionOk="0">
                  <a:moveTo>
                    <a:pt x="62229" y="676"/>
                  </a:moveTo>
                  <a:lnTo>
                    <a:pt x="80917" y="40638"/>
                  </a:lnTo>
                  <a:lnTo>
                    <a:pt x="57298" y="66722"/>
                  </a:lnTo>
                  <a:lnTo>
                    <a:pt x="32964" y="54475"/>
                  </a:lnTo>
                  <a:lnTo>
                    <a:pt x="955" y="36662"/>
                  </a:lnTo>
                  <a:lnTo>
                    <a:pt x="27277" y="3579"/>
                  </a:lnTo>
                  <a:lnTo>
                    <a:pt x="62229" y="676"/>
                  </a:lnTo>
                  <a:close/>
                  <a:moveTo>
                    <a:pt x="62587" y="0"/>
                  </a:moveTo>
                  <a:lnTo>
                    <a:pt x="27079" y="2943"/>
                  </a:lnTo>
                  <a:lnTo>
                    <a:pt x="26959" y="2982"/>
                  </a:lnTo>
                  <a:lnTo>
                    <a:pt x="0" y="36860"/>
                  </a:lnTo>
                  <a:lnTo>
                    <a:pt x="32645" y="55032"/>
                  </a:lnTo>
                  <a:lnTo>
                    <a:pt x="57418" y="67518"/>
                  </a:lnTo>
                  <a:lnTo>
                    <a:pt x="81673" y="40717"/>
                  </a:lnTo>
                  <a:lnTo>
                    <a:pt x="62706" y="199"/>
                  </a:lnTo>
                  <a:lnTo>
                    <a:pt x="6258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8" name="Google Shape;8118;p248"/>
            <p:cNvSpPr/>
            <p:nvPr/>
          </p:nvSpPr>
          <p:spPr>
            <a:xfrm>
              <a:off x="3938225" y="4013600"/>
              <a:ext cx="1469250" cy="918525"/>
            </a:xfrm>
            <a:custGeom>
              <a:avLst/>
              <a:gdLst/>
              <a:ahLst/>
              <a:cxnLst/>
              <a:rect l="l" t="t" r="r" b="b"/>
              <a:pathLst>
                <a:path w="58770" h="36741" extrusionOk="0">
                  <a:moveTo>
                    <a:pt x="24852" y="676"/>
                  </a:moveTo>
                  <a:lnTo>
                    <a:pt x="55708" y="12565"/>
                  </a:lnTo>
                  <a:lnTo>
                    <a:pt x="3340" y="6760"/>
                  </a:lnTo>
                  <a:lnTo>
                    <a:pt x="24852" y="676"/>
                  </a:lnTo>
                  <a:close/>
                  <a:moveTo>
                    <a:pt x="24892" y="0"/>
                  </a:moveTo>
                  <a:lnTo>
                    <a:pt x="0" y="7038"/>
                  </a:lnTo>
                  <a:lnTo>
                    <a:pt x="57378" y="13400"/>
                  </a:lnTo>
                  <a:lnTo>
                    <a:pt x="58133" y="36741"/>
                  </a:lnTo>
                  <a:lnTo>
                    <a:pt x="58770" y="36741"/>
                  </a:lnTo>
                  <a:lnTo>
                    <a:pt x="58014" y="12764"/>
                  </a:lnTo>
                  <a:lnTo>
                    <a:pt x="2489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9" name="Google Shape;8119;p248"/>
            <p:cNvSpPr/>
            <p:nvPr/>
          </p:nvSpPr>
          <p:spPr>
            <a:xfrm>
              <a:off x="4769250" y="3825700"/>
              <a:ext cx="621325" cy="828100"/>
            </a:xfrm>
            <a:custGeom>
              <a:avLst/>
              <a:gdLst/>
              <a:ahLst/>
              <a:cxnLst/>
              <a:rect l="l" t="t" r="r" b="b"/>
              <a:pathLst>
                <a:path w="24853" h="33124" extrusionOk="0">
                  <a:moveTo>
                    <a:pt x="17656" y="1591"/>
                  </a:moveTo>
                  <a:lnTo>
                    <a:pt x="24057" y="20479"/>
                  </a:lnTo>
                  <a:lnTo>
                    <a:pt x="1512" y="31692"/>
                  </a:lnTo>
                  <a:lnTo>
                    <a:pt x="17656" y="1591"/>
                  </a:lnTo>
                  <a:close/>
                  <a:moveTo>
                    <a:pt x="17815" y="1"/>
                  </a:moveTo>
                  <a:lnTo>
                    <a:pt x="1" y="33123"/>
                  </a:lnTo>
                  <a:lnTo>
                    <a:pt x="1" y="33123"/>
                  </a:lnTo>
                  <a:lnTo>
                    <a:pt x="24853" y="20797"/>
                  </a:lnTo>
                  <a:lnTo>
                    <a:pt x="1781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0" name="Google Shape;8120;p248"/>
            <p:cNvSpPr/>
            <p:nvPr/>
          </p:nvSpPr>
          <p:spPr>
            <a:xfrm>
              <a:off x="4550575" y="3238225"/>
              <a:ext cx="1476200" cy="1111375"/>
            </a:xfrm>
            <a:custGeom>
              <a:avLst/>
              <a:gdLst/>
              <a:ahLst/>
              <a:cxnLst/>
              <a:rect l="l" t="t" r="r" b="b"/>
              <a:pathLst>
                <a:path w="59048" h="44455" extrusionOk="0">
                  <a:moveTo>
                    <a:pt x="38530" y="3300"/>
                  </a:moveTo>
                  <a:lnTo>
                    <a:pt x="35031" y="28669"/>
                  </a:lnTo>
                  <a:lnTo>
                    <a:pt x="26919" y="24136"/>
                  </a:lnTo>
                  <a:lnTo>
                    <a:pt x="32208" y="14712"/>
                  </a:lnTo>
                  <a:lnTo>
                    <a:pt x="35787" y="8311"/>
                  </a:lnTo>
                  <a:lnTo>
                    <a:pt x="38530" y="3300"/>
                  </a:lnTo>
                  <a:close/>
                  <a:moveTo>
                    <a:pt x="4056" y="5050"/>
                  </a:moveTo>
                  <a:lnTo>
                    <a:pt x="25925" y="24096"/>
                  </a:lnTo>
                  <a:lnTo>
                    <a:pt x="756" y="30936"/>
                  </a:lnTo>
                  <a:lnTo>
                    <a:pt x="4056" y="5050"/>
                  </a:lnTo>
                  <a:close/>
                  <a:moveTo>
                    <a:pt x="35508" y="29663"/>
                  </a:moveTo>
                  <a:lnTo>
                    <a:pt x="56940" y="41592"/>
                  </a:lnTo>
                  <a:lnTo>
                    <a:pt x="33560" y="43779"/>
                  </a:lnTo>
                  <a:lnTo>
                    <a:pt x="35508" y="29663"/>
                  </a:lnTo>
                  <a:close/>
                  <a:moveTo>
                    <a:pt x="39484" y="0"/>
                  </a:moveTo>
                  <a:lnTo>
                    <a:pt x="39365" y="40"/>
                  </a:lnTo>
                  <a:lnTo>
                    <a:pt x="39286" y="80"/>
                  </a:lnTo>
                  <a:lnTo>
                    <a:pt x="39286" y="119"/>
                  </a:lnTo>
                  <a:lnTo>
                    <a:pt x="38809" y="1392"/>
                  </a:lnTo>
                  <a:lnTo>
                    <a:pt x="38371" y="2267"/>
                  </a:lnTo>
                  <a:lnTo>
                    <a:pt x="37337" y="4135"/>
                  </a:lnTo>
                  <a:lnTo>
                    <a:pt x="34117" y="9981"/>
                  </a:lnTo>
                  <a:lnTo>
                    <a:pt x="26442" y="23699"/>
                  </a:lnTo>
                  <a:lnTo>
                    <a:pt x="3579" y="3778"/>
                  </a:lnTo>
                  <a:lnTo>
                    <a:pt x="0" y="31771"/>
                  </a:lnTo>
                  <a:lnTo>
                    <a:pt x="26442" y="24613"/>
                  </a:lnTo>
                  <a:lnTo>
                    <a:pt x="34912" y="29345"/>
                  </a:lnTo>
                  <a:lnTo>
                    <a:pt x="32844" y="44455"/>
                  </a:lnTo>
                  <a:lnTo>
                    <a:pt x="59048" y="42069"/>
                  </a:lnTo>
                  <a:lnTo>
                    <a:pt x="35628" y="28987"/>
                  </a:lnTo>
                  <a:lnTo>
                    <a:pt x="39604" y="199"/>
                  </a:lnTo>
                  <a:lnTo>
                    <a:pt x="39604" y="119"/>
                  </a:lnTo>
                  <a:lnTo>
                    <a:pt x="39564" y="80"/>
                  </a:lnTo>
                  <a:lnTo>
                    <a:pt x="3948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1" name="Google Shape;8121;p248"/>
            <p:cNvSpPr/>
            <p:nvPr/>
          </p:nvSpPr>
          <p:spPr>
            <a:xfrm>
              <a:off x="4560500" y="40225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</a:path>
              </a:pathLst>
            </a:custGeom>
            <a:solidFill>
              <a:schemeClr val="lt2"/>
            </a:solidFill>
            <a:ln w="11925" cap="rnd" cmpd="sng">
              <a:solidFill>
                <a:srgbClr val="FAFAFA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2" name="Google Shape;8122;p248"/>
            <p:cNvSpPr/>
            <p:nvPr/>
          </p:nvSpPr>
          <p:spPr>
            <a:xfrm>
              <a:off x="5320975" y="4864525"/>
              <a:ext cx="162050" cy="162050"/>
            </a:xfrm>
            <a:custGeom>
              <a:avLst/>
              <a:gdLst/>
              <a:ahLst/>
              <a:cxnLst/>
              <a:rect l="l" t="t" r="r" b="b"/>
              <a:pathLst>
                <a:path w="6482" h="6482" extrusionOk="0">
                  <a:moveTo>
                    <a:pt x="2903" y="0"/>
                  </a:moveTo>
                  <a:lnTo>
                    <a:pt x="2585" y="40"/>
                  </a:lnTo>
                  <a:lnTo>
                    <a:pt x="2306" y="119"/>
                  </a:lnTo>
                  <a:lnTo>
                    <a:pt x="1988" y="239"/>
                  </a:lnTo>
                  <a:lnTo>
                    <a:pt x="1710" y="398"/>
                  </a:lnTo>
                  <a:lnTo>
                    <a:pt x="1432" y="557"/>
                  </a:lnTo>
                  <a:lnTo>
                    <a:pt x="1153" y="756"/>
                  </a:lnTo>
                  <a:lnTo>
                    <a:pt x="915" y="994"/>
                  </a:lnTo>
                  <a:lnTo>
                    <a:pt x="716" y="1233"/>
                  </a:lnTo>
                  <a:lnTo>
                    <a:pt x="517" y="1471"/>
                  </a:lnTo>
                  <a:lnTo>
                    <a:pt x="358" y="1750"/>
                  </a:lnTo>
                  <a:lnTo>
                    <a:pt x="239" y="2028"/>
                  </a:lnTo>
                  <a:lnTo>
                    <a:pt x="120" y="2346"/>
                  </a:lnTo>
                  <a:lnTo>
                    <a:pt x="40" y="2624"/>
                  </a:lnTo>
                  <a:lnTo>
                    <a:pt x="0" y="2943"/>
                  </a:lnTo>
                  <a:lnTo>
                    <a:pt x="0" y="3261"/>
                  </a:lnTo>
                  <a:lnTo>
                    <a:pt x="0" y="3579"/>
                  </a:lnTo>
                  <a:lnTo>
                    <a:pt x="80" y="3857"/>
                  </a:lnTo>
                  <a:lnTo>
                    <a:pt x="159" y="4175"/>
                  </a:lnTo>
                  <a:lnTo>
                    <a:pt x="239" y="4493"/>
                  </a:lnTo>
                  <a:lnTo>
                    <a:pt x="398" y="4772"/>
                  </a:lnTo>
                  <a:lnTo>
                    <a:pt x="557" y="5050"/>
                  </a:lnTo>
                  <a:lnTo>
                    <a:pt x="756" y="5328"/>
                  </a:lnTo>
                  <a:lnTo>
                    <a:pt x="994" y="5567"/>
                  </a:lnTo>
                  <a:lnTo>
                    <a:pt x="1233" y="5766"/>
                  </a:lnTo>
                  <a:lnTo>
                    <a:pt x="1471" y="5965"/>
                  </a:lnTo>
                  <a:lnTo>
                    <a:pt x="1750" y="6124"/>
                  </a:lnTo>
                  <a:lnTo>
                    <a:pt x="2028" y="6243"/>
                  </a:lnTo>
                  <a:lnTo>
                    <a:pt x="2346" y="6362"/>
                  </a:lnTo>
                  <a:lnTo>
                    <a:pt x="2625" y="6402"/>
                  </a:lnTo>
                  <a:lnTo>
                    <a:pt x="2943" y="6442"/>
                  </a:lnTo>
                  <a:lnTo>
                    <a:pt x="3261" y="6481"/>
                  </a:lnTo>
                  <a:lnTo>
                    <a:pt x="3579" y="6442"/>
                  </a:lnTo>
                  <a:lnTo>
                    <a:pt x="3897" y="6402"/>
                  </a:lnTo>
                  <a:lnTo>
                    <a:pt x="4175" y="6322"/>
                  </a:lnTo>
                  <a:lnTo>
                    <a:pt x="4493" y="6203"/>
                  </a:lnTo>
                  <a:lnTo>
                    <a:pt x="4772" y="6084"/>
                  </a:lnTo>
                  <a:lnTo>
                    <a:pt x="5090" y="5925"/>
                  </a:lnTo>
                  <a:lnTo>
                    <a:pt x="5328" y="5686"/>
                  </a:lnTo>
                  <a:lnTo>
                    <a:pt x="5567" y="5487"/>
                  </a:lnTo>
                  <a:lnTo>
                    <a:pt x="5806" y="5249"/>
                  </a:lnTo>
                  <a:lnTo>
                    <a:pt x="5965" y="4970"/>
                  </a:lnTo>
                  <a:lnTo>
                    <a:pt x="6124" y="4732"/>
                  </a:lnTo>
                  <a:lnTo>
                    <a:pt x="6243" y="4414"/>
                  </a:lnTo>
                  <a:lnTo>
                    <a:pt x="6362" y="4135"/>
                  </a:lnTo>
                  <a:lnTo>
                    <a:pt x="6442" y="3817"/>
                  </a:lnTo>
                  <a:lnTo>
                    <a:pt x="6482" y="3539"/>
                  </a:lnTo>
                  <a:lnTo>
                    <a:pt x="6482" y="3221"/>
                  </a:lnTo>
                  <a:lnTo>
                    <a:pt x="6482" y="2903"/>
                  </a:lnTo>
                  <a:lnTo>
                    <a:pt x="6442" y="2585"/>
                  </a:lnTo>
                  <a:lnTo>
                    <a:pt x="6362" y="2267"/>
                  </a:lnTo>
                  <a:lnTo>
                    <a:pt x="6243" y="1988"/>
                  </a:lnTo>
                  <a:lnTo>
                    <a:pt x="6084" y="1670"/>
                  </a:lnTo>
                  <a:lnTo>
                    <a:pt x="5925" y="1392"/>
                  </a:lnTo>
                  <a:lnTo>
                    <a:pt x="5726" y="1153"/>
                  </a:lnTo>
                  <a:lnTo>
                    <a:pt x="5487" y="915"/>
                  </a:lnTo>
                  <a:lnTo>
                    <a:pt x="5249" y="676"/>
                  </a:lnTo>
                  <a:lnTo>
                    <a:pt x="5010" y="517"/>
                  </a:lnTo>
                  <a:lnTo>
                    <a:pt x="4732" y="358"/>
                  </a:lnTo>
                  <a:lnTo>
                    <a:pt x="4454" y="199"/>
                  </a:lnTo>
                  <a:lnTo>
                    <a:pt x="4136" y="119"/>
                  </a:lnTo>
                  <a:lnTo>
                    <a:pt x="3857" y="40"/>
                  </a:lnTo>
                  <a:lnTo>
                    <a:pt x="353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3" name="Google Shape;8123;p248"/>
            <p:cNvSpPr/>
            <p:nvPr/>
          </p:nvSpPr>
          <p:spPr>
            <a:xfrm>
              <a:off x="5457150" y="3205400"/>
              <a:ext cx="141175" cy="141200"/>
            </a:xfrm>
            <a:custGeom>
              <a:avLst/>
              <a:gdLst/>
              <a:ahLst/>
              <a:cxnLst/>
              <a:rect l="l" t="t" r="r" b="b"/>
              <a:pathLst>
                <a:path w="5647" h="5648" extrusionOk="0">
                  <a:moveTo>
                    <a:pt x="2546" y="1"/>
                  </a:moveTo>
                  <a:lnTo>
                    <a:pt x="2267" y="41"/>
                  </a:lnTo>
                  <a:lnTo>
                    <a:pt x="2029" y="120"/>
                  </a:lnTo>
                  <a:lnTo>
                    <a:pt x="1750" y="200"/>
                  </a:lnTo>
                  <a:lnTo>
                    <a:pt x="1512" y="319"/>
                  </a:lnTo>
                  <a:lnTo>
                    <a:pt x="1233" y="478"/>
                  </a:lnTo>
                  <a:lnTo>
                    <a:pt x="1035" y="637"/>
                  </a:lnTo>
                  <a:lnTo>
                    <a:pt x="796" y="836"/>
                  </a:lnTo>
                  <a:lnTo>
                    <a:pt x="637" y="1075"/>
                  </a:lnTo>
                  <a:lnTo>
                    <a:pt x="478" y="1273"/>
                  </a:lnTo>
                  <a:lnTo>
                    <a:pt x="319" y="1512"/>
                  </a:lnTo>
                  <a:lnTo>
                    <a:pt x="200" y="1751"/>
                  </a:lnTo>
                  <a:lnTo>
                    <a:pt x="120" y="2029"/>
                  </a:lnTo>
                  <a:lnTo>
                    <a:pt x="80" y="2267"/>
                  </a:lnTo>
                  <a:lnTo>
                    <a:pt x="40" y="2546"/>
                  </a:lnTo>
                  <a:lnTo>
                    <a:pt x="1" y="2824"/>
                  </a:lnTo>
                  <a:lnTo>
                    <a:pt x="40" y="3102"/>
                  </a:lnTo>
                  <a:lnTo>
                    <a:pt x="80" y="3381"/>
                  </a:lnTo>
                  <a:lnTo>
                    <a:pt x="120" y="3619"/>
                  </a:lnTo>
                  <a:lnTo>
                    <a:pt x="239" y="3898"/>
                  </a:lnTo>
                  <a:lnTo>
                    <a:pt x="359" y="4136"/>
                  </a:lnTo>
                  <a:lnTo>
                    <a:pt x="518" y="4415"/>
                  </a:lnTo>
                  <a:lnTo>
                    <a:pt x="677" y="4613"/>
                  </a:lnTo>
                  <a:lnTo>
                    <a:pt x="875" y="4852"/>
                  </a:lnTo>
                  <a:lnTo>
                    <a:pt x="1074" y="5011"/>
                  </a:lnTo>
                  <a:lnTo>
                    <a:pt x="1313" y="5170"/>
                  </a:lnTo>
                  <a:lnTo>
                    <a:pt x="1551" y="5329"/>
                  </a:lnTo>
                  <a:lnTo>
                    <a:pt x="1790" y="5448"/>
                  </a:lnTo>
                  <a:lnTo>
                    <a:pt x="2068" y="5528"/>
                  </a:lnTo>
                  <a:lnTo>
                    <a:pt x="2307" y="5568"/>
                  </a:lnTo>
                  <a:lnTo>
                    <a:pt x="2585" y="5608"/>
                  </a:lnTo>
                  <a:lnTo>
                    <a:pt x="2864" y="5647"/>
                  </a:lnTo>
                  <a:lnTo>
                    <a:pt x="3142" y="5608"/>
                  </a:lnTo>
                  <a:lnTo>
                    <a:pt x="3381" y="5568"/>
                  </a:lnTo>
                  <a:lnTo>
                    <a:pt x="3659" y="5528"/>
                  </a:lnTo>
                  <a:lnTo>
                    <a:pt x="3937" y="5409"/>
                  </a:lnTo>
                  <a:lnTo>
                    <a:pt x="4176" y="5289"/>
                  </a:lnTo>
                  <a:lnTo>
                    <a:pt x="4414" y="5130"/>
                  </a:lnTo>
                  <a:lnTo>
                    <a:pt x="4653" y="4971"/>
                  </a:lnTo>
                  <a:lnTo>
                    <a:pt x="4852" y="4773"/>
                  </a:lnTo>
                  <a:lnTo>
                    <a:pt x="5051" y="4574"/>
                  </a:lnTo>
                  <a:lnTo>
                    <a:pt x="5210" y="4335"/>
                  </a:lnTo>
                  <a:lnTo>
                    <a:pt x="5369" y="4097"/>
                  </a:lnTo>
                  <a:lnTo>
                    <a:pt x="5448" y="3858"/>
                  </a:lnTo>
                  <a:lnTo>
                    <a:pt x="5567" y="3580"/>
                  </a:lnTo>
                  <a:lnTo>
                    <a:pt x="5607" y="3341"/>
                  </a:lnTo>
                  <a:lnTo>
                    <a:pt x="5647" y="3063"/>
                  </a:lnTo>
                  <a:lnTo>
                    <a:pt x="5647" y="2784"/>
                  </a:lnTo>
                  <a:lnTo>
                    <a:pt x="5647" y="2506"/>
                  </a:lnTo>
                  <a:lnTo>
                    <a:pt x="5607" y="2267"/>
                  </a:lnTo>
                  <a:lnTo>
                    <a:pt x="5528" y="1989"/>
                  </a:lnTo>
                  <a:lnTo>
                    <a:pt x="5448" y="1711"/>
                  </a:lnTo>
                  <a:lnTo>
                    <a:pt x="5329" y="1472"/>
                  </a:lnTo>
                  <a:lnTo>
                    <a:pt x="5170" y="1234"/>
                  </a:lnTo>
                  <a:lnTo>
                    <a:pt x="5011" y="995"/>
                  </a:lnTo>
                  <a:lnTo>
                    <a:pt x="4812" y="796"/>
                  </a:lnTo>
                  <a:lnTo>
                    <a:pt x="4613" y="597"/>
                  </a:lnTo>
                  <a:lnTo>
                    <a:pt x="4375" y="438"/>
                  </a:lnTo>
                  <a:lnTo>
                    <a:pt x="4136" y="279"/>
                  </a:lnTo>
                  <a:lnTo>
                    <a:pt x="3897" y="200"/>
                  </a:lnTo>
                  <a:lnTo>
                    <a:pt x="3619" y="81"/>
                  </a:lnTo>
                  <a:lnTo>
                    <a:pt x="3381" y="41"/>
                  </a:lnTo>
                  <a:lnTo>
                    <a:pt x="310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4" name="Google Shape;8124;p248"/>
            <p:cNvSpPr/>
            <p:nvPr/>
          </p:nvSpPr>
          <p:spPr>
            <a:xfrm>
              <a:off x="4476000" y="3938050"/>
              <a:ext cx="168025" cy="168025"/>
            </a:xfrm>
            <a:custGeom>
              <a:avLst/>
              <a:gdLst/>
              <a:ahLst/>
              <a:cxnLst/>
              <a:rect l="l" t="t" r="r" b="b"/>
              <a:pathLst>
                <a:path w="6721" h="6721" extrusionOk="0">
                  <a:moveTo>
                    <a:pt x="3023" y="0"/>
                  </a:moveTo>
                  <a:lnTo>
                    <a:pt x="2705" y="80"/>
                  </a:lnTo>
                  <a:lnTo>
                    <a:pt x="2387" y="159"/>
                  </a:lnTo>
                  <a:lnTo>
                    <a:pt x="2069" y="279"/>
                  </a:lnTo>
                  <a:lnTo>
                    <a:pt x="1751" y="398"/>
                  </a:lnTo>
                  <a:lnTo>
                    <a:pt x="1472" y="597"/>
                  </a:lnTo>
                  <a:lnTo>
                    <a:pt x="1194" y="795"/>
                  </a:lnTo>
                  <a:lnTo>
                    <a:pt x="955" y="1034"/>
                  </a:lnTo>
                  <a:lnTo>
                    <a:pt x="717" y="1273"/>
                  </a:lnTo>
                  <a:lnTo>
                    <a:pt x="518" y="1551"/>
                  </a:lnTo>
                  <a:lnTo>
                    <a:pt x="359" y="1829"/>
                  </a:lnTo>
                  <a:lnTo>
                    <a:pt x="240" y="2108"/>
                  </a:lnTo>
                  <a:lnTo>
                    <a:pt x="120" y="2426"/>
                  </a:lnTo>
                  <a:lnTo>
                    <a:pt x="41" y="2744"/>
                  </a:lnTo>
                  <a:lnTo>
                    <a:pt x="1" y="3062"/>
                  </a:lnTo>
                  <a:lnTo>
                    <a:pt x="1" y="3380"/>
                  </a:lnTo>
                  <a:lnTo>
                    <a:pt x="1" y="3698"/>
                  </a:lnTo>
                  <a:lnTo>
                    <a:pt x="81" y="4016"/>
                  </a:lnTo>
                  <a:lnTo>
                    <a:pt x="160" y="4334"/>
                  </a:lnTo>
                  <a:lnTo>
                    <a:pt x="279" y="4652"/>
                  </a:lnTo>
                  <a:lnTo>
                    <a:pt x="399" y="4971"/>
                  </a:lnTo>
                  <a:lnTo>
                    <a:pt x="597" y="5249"/>
                  </a:lnTo>
                  <a:lnTo>
                    <a:pt x="796" y="5527"/>
                  </a:lnTo>
                  <a:lnTo>
                    <a:pt x="1035" y="5766"/>
                  </a:lnTo>
                  <a:lnTo>
                    <a:pt x="1273" y="6004"/>
                  </a:lnTo>
                  <a:lnTo>
                    <a:pt x="1552" y="6203"/>
                  </a:lnTo>
                  <a:lnTo>
                    <a:pt x="1830" y="6362"/>
                  </a:lnTo>
                  <a:lnTo>
                    <a:pt x="2108" y="6482"/>
                  </a:lnTo>
                  <a:lnTo>
                    <a:pt x="2427" y="6601"/>
                  </a:lnTo>
                  <a:lnTo>
                    <a:pt x="2745" y="6680"/>
                  </a:lnTo>
                  <a:lnTo>
                    <a:pt x="3063" y="6720"/>
                  </a:lnTo>
                  <a:lnTo>
                    <a:pt x="3699" y="6720"/>
                  </a:lnTo>
                  <a:lnTo>
                    <a:pt x="4017" y="6641"/>
                  </a:lnTo>
                  <a:lnTo>
                    <a:pt x="4335" y="6561"/>
                  </a:lnTo>
                  <a:lnTo>
                    <a:pt x="4653" y="6482"/>
                  </a:lnTo>
                  <a:lnTo>
                    <a:pt x="4971" y="6322"/>
                  </a:lnTo>
                  <a:lnTo>
                    <a:pt x="5250" y="6124"/>
                  </a:lnTo>
                  <a:lnTo>
                    <a:pt x="5528" y="5925"/>
                  </a:lnTo>
                  <a:lnTo>
                    <a:pt x="5767" y="5686"/>
                  </a:lnTo>
                  <a:lnTo>
                    <a:pt x="6005" y="5448"/>
                  </a:lnTo>
                  <a:lnTo>
                    <a:pt x="6204" y="5169"/>
                  </a:lnTo>
                  <a:lnTo>
                    <a:pt x="6363" y="4891"/>
                  </a:lnTo>
                  <a:lnTo>
                    <a:pt x="6482" y="4613"/>
                  </a:lnTo>
                  <a:lnTo>
                    <a:pt x="6602" y="4295"/>
                  </a:lnTo>
                  <a:lnTo>
                    <a:pt x="6681" y="3976"/>
                  </a:lnTo>
                  <a:lnTo>
                    <a:pt x="6721" y="3658"/>
                  </a:lnTo>
                  <a:lnTo>
                    <a:pt x="6721" y="3340"/>
                  </a:lnTo>
                  <a:lnTo>
                    <a:pt x="6721" y="3022"/>
                  </a:lnTo>
                  <a:lnTo>
                    <a:pt x="6641" y="2704"/>
                  </a:lnTo>
                  <a:lnTo>
                    <a:pt x="6562" y="2386"/>
                  </a:lnTo>
                  <a:lnTo>
                    <a:pt x="6482" y="2068"/>
                  </a:lnTo>
                  <a:lnTo>
                    <a:pt x="6323" y="1750"/>
                  </a:lnTo>
                  <a:lnTo>
                    <a:pt x="6124" y="1471"/>
                  </a:lnTo>
                  <a:lnTo>
                    <a:pt x="5926" y="1193"/>
                  </a:lnTo>
                  <a:lnTo>
                    <a:pt x="5687" y="954"/>
                  </a:lnTo>
                  <a:lnTo>
                    <a:pt x="5448" y="716"/>
                  </a:lnTo>
                  <a:lnTo>
                    <a:pt x="5170" y="517"/>
                  </a:lnTo>
                  <a:lnTo>
                    <a:pt x="4892" y="358"/>
                  </a:lnTo>
                  <a:lnTo>
                    <a:pt x="4613" y="239"/>
                  </a:lnTo>
                  <a:lnTo>
                    <a:pt x="4295" y="119"/>
                  </a:lnTo>
                  <a:lnTo>
                    <a:pt x="3977" y="40"/>
                  </a:lnTo>
                  <a:lnTo>
                    <a:pt x="365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5" name="Google Shape;8125;p248"/>
            <p:cNvSpPr/>
            <p:nvPr/>
          </p:nvSpPr>
          <p:spPr>
            <a:xfrm>
              <a:off x="5916425" y="4199475"/>
              <a:ext cx="169000" cy="169025"/>
            </a:xfrm>
            <a:custGeom>
              <a:avLst/>
              <a:gdLst/>
              <a:ahLst/>
              <a:cxnLst/>
              <a:rect l="l" t="t" r="r" b="b"/>
              <a:pathLst>
                <a:path w="6760" h="6761" extrusionOk="0">
                  <a:moveTo>
                    <a:pt x="3340" y="1"/>
                  </a:moveTo>
                  <a:lnTo>
                    <a:pt x="3022" y="41"/>
                  </a:lnTo>
                  <a:lnTo>
                    <a:pt x="2704" y="80"/>
                  </a:lnTo>
                  <a:lnTo>
                    <a:pt x="2386" y="160"/>
                  </a:lnTo>
                  <a:lnTo>
                    <a:pt x="2068" y="279"/>
                  </a:lnTo>
                  <a:lnTo>
                    <a:pt x="1789" y="438"/>
                  </a:lnTo>
                  <a:lnTo>
                    <a:pt x="1471" y="597"/>
                  </a:lnTo>
                  <a:lnTo>
                    <a:pt x="1193" y="796"/>
                  </a:lnTo>
                  <a:lnTo>
                    <a:pt x="954" y="1035"/>
                  </a:lnTo>
                  <a:lnTo>
                    <a:pt x="756" y="1313"/>
                  </a:lnTo>
                  <a:lnTo>
                    <a:pt x="557" y="1552"/>
                  </a:lnTo>
                  <a:lnTo>
                    <a:pt x="398" y="1830"/>
                  </a:lnTo>
                  <a:lnTo>
                    <a:pt x="239" y="2148"/>
                  </a:lnTo>
                  <a:lnTo>
                    <a:pt x="159" y="2426"/>
                  </a:lnTo>
                  <a:lnTo>
                    <a:pt x="80" y="2744"/>
                  </a:lnTo>
                  <a:lnTo>
                    <a:pt x="40" y="3063"/>
                  </a:lnTo>
                  <a:lnTo>
                    <a:pt x="0" y="3420"/>
                  </a:lnTo>
                  <a:lnTo>
                    <a:pt x="40" y="3739"/>
                  </a:lnTo>
                  <a:lnTo>
                    <a:pt x="80" y="4057"/>
                  </a:lnTo>
                  <a:lnTo>
                    <a:pt x="159" y="4375"/>
                  </a:lnTo>
                  <a:lnTo>
                    <a:pt x="278" y="4693"/>
                  </a:lnTo>
                  <a:lnTo>
                    <a:pt x="437" y="4971"/>
                  </a:lnTo>
                  <a:lnTo>
                    <a:pt x="596" y="5289"/>
                  </a:lnTo>
                  <a:lnTo>
                    <a:pt x="795" y="5568"/>
                  </a:lnTo>
                  <a:lnTo>
                    <a:pt x="1034" y="5806"/>
                  </a:lnTo>
                  <a:lnTo>
                    <a:pt x="1272" y="6005"/>
                  </a:lnTo>
                  <a:lnTo>
                    <a:pt x="1551" y="6204"/>
                  </a:lnTo>
                  <a:lnTo>
                    <a:pt x="1829" y="6363"/>
                  </a:lnTo>
                  <a:lnTo>
                    <a:pt x="2147" y="6522"/>
                  </a:lnTo>
                  <a:lnTo>
                    <a:pt x="2426" y="6601"/>
                  </a:lnTo>
                  <a:lnTo>
                    <a:pt x="2744" y="6681"/>
                  </a:lnTo>
                  <a:lnTo>
                    <a:pt x="3062" y="6721"/>
                  </a:lnTo>
                  <a:lnTo>
                    <a:pt x="3380" y="6760"/>
                  </a:lnTo>
                  <a:lnTo>
                    <a:pt x="3738" y="6721"/>
                  </a:lnTo>
                  <a:lnTo>
                    <a:pt x="4056" y="6681"/>
                  </a:lnTo>
                  <a:lnTo>
                    <a:pt x="4374" y="6601"/>
                  </a:lnTo>
                  <a:lnTo>
                    <a:pt x="4692" y="6482"/>
                  </a:lnTo>
                  <a:lnTo>
                    <a:pt x="4970" y="6323"/>
                  </a:lnTo>
                  <a:lnTo>
                    <a:pt x="5288" y="6164"/>
                  </a:lnTo>
                  <a:lnTo>
                    <a:pt x="5567" y="5965"/>
                  </a:lnTo>
                  <a:lnTo>
                    <a:pt x="5805" y="5727"/>
                  </a:lnTo>
                  <a:lnTo>
                    <a:pt x="6004" y="5488"/>
                  </a:lnTo>
                  <a:lnTo>
                    <a:pt x="6203" y="5210"/>
                  </a:lnTo>
                  <a:lnTo>
                    <a:pt x="6362" y="4931"/>
                  </a:lnTo>
                  <a:lnTo>
                    <a:pt x="6521" y="4613"/>
                  </a:lnTo>
                  <a:lnTo>
                    <a:pt x="6601" y="4335"/>
                  </a:lnTo>
                  <a:lnTo>
                    <a:pt x="6680" y="4017"/>
                  </a:lnTo>
                  <a:lnTo>
                    <a:pt x="6720" y="3699"/>
                  </a:lnTo>
                  <a:lnTo>
                    <a:pt x="6760" y="3381"/>
                  </a:lnTo>
                  <a:lnTo>
                    <a:pt x="6720" y="3023"/>
                  </a:lnTo>
                  <a:lnTo>
                    <a:pt x="6680" y="2705"/>
                  </a:lnTo>
                  <a:lnTo>
                    <a:pt x="6601" y="2387"/>
                  </a:lnTo>
                  <a:lnTo>
                    <a:pt x="6481" y="2068"/>
                  </a:lnTo>
                  <a:lnTo>
                    <a:pt x="6322" y="1790"/>
                  </a:lnTo>
                  <a:lnTo>
                    <a:pt x="6163" y="1472"/>
                  </a:lnTo>
                  <a:lnTo>
                    <a:pt x="5964" y="1194"/>
                  </a:lnTo>
                  <a:lnTo>
                    <a:pt x="5726" y="955"/>
                  </a:lnTo>
                  <a:lnTo>
                    <a:pt x="5448" y="756"/>
                  </a:lnTo>
                  <a:lnTo>
                    <a:pt x="5209" y="557"/>
                  </a:lnTo>
                  <a:lnTo>
                    <a:pt x="4931" y="398"/>
                  </a:lnTo>
                  <a:lnTo>
                    <a:pt x="4613" y="239"/>
                  </a:lnTo>
                  <a:lnTo>
                    <a:pt x="4334" y="160"/>
                  </a:lnTo>
                  <a:lnTo>
                    <a:pt x="4016" y="80"/>
                  </a:lnTo>
                  <a:lnTo>
                    <a:pt x="3698" y="41"/>
                  </a:lnTo>
                  <a:lnTo>
                    <a:pt x="334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6" name="Google Shape;8126;p248"/>
            <p:cNvSpPr/>
            <p:nvPr/>
          </p:nvSpPr>
          <p:spPr>
            <a:xfrm>
              <a:off x="5308050" y="4268075"/>
              <a:ext cx="141175" cy="141175"/>
            </a:xfrm>
            <a:custGeom>
              <a:avLst/>
              <a:gdLst/>
              <a:ahLst/>
              <a:cxnLst/>
              <a:rect l="l" t="t" r="r" b="b"/>
              <a:pathLst>
                <a:path w="5647" h="5647" extrusionOk="0">
                  <a:moveTo>
                    <a:pt x="2545" y="0"/>
                  </a:moveTo>
                  <a:lnTo>
                    <a:pt x="2267" y="40"/>
                  </a:lnTo>
                  <a:lnTo>
                    <a:pt x="1988" y="120"/>
                  </a:lnTo>
                  <a:lnTo>
                    <a:pt x="1750" y="199"/>
                  </a:lnTo>
                  <a:lnTo>
                    <a:pt x="1472" y="319"/>
                  </a:lnTo>
                  <a:lnTo>
                    <a:pt x="1233" y="478"/>
                  </a:lnTo>
                  <a:lnTo>
                    <a:pt x="994" y="676"/>
                  </a:lnTo>
                  <a:lnTo>
                    <a:pt x="796" y="835"/>
                  </a:lnTo>
                  <a:lnTo>
                    <a:pt x="597" y="1074"/>
                  </a:lnTo>
                  <a:lnTo>
                    <a:pt x="438" y="1273"/>
                  </a:lnTo>
                  <a:lnTo>
                    <a:pt x="318" y="1511"/>
                  </a:lnTo>
                  <a:lnTo>
                    <a:pt x="199" y="1790"/>
                  </a:lnTo>
                  <a:lnTo>
                    <a:pt x="120" y="2028"/>
                  </a:lnTo>
                  <a:lnTo>
                    <a:pt x="40" y="2307"/>
                  </a:lnTo>
                  <a:lnTo>
                    <a:pt x="0" y="2545"/>
                  </a:lnTo>
                  <a:lnTo>
                    <a:pt x="0" y="2824"/>
                  </a:lnTo>
                  <a:lnTo>
                    <a:pt x="0" y="3102"/>
                  </a:lnTo>
                  <a:lnTo>
                    <a:pt x="40" y="3380"/>
                  </a:lnTo>
                  <a:lnTo>
                    <a:pt x="120" y="3659"/>
                  </a:lnTo>
                  <a:lnTo>
                    <a:pt x="199" y="3897"/>
                  </a:lnTo>
                  <a:lnTo>
                    <a:pt x="318" y="4176"/>
                  </a:lnTo>
                  <a:lnTo>
                    <a:pt x="477" y="4414"/>
                  </a:lnTo>
                  <a:lnTo>
                    <a:pt x="676" y="4653"/>
                  </a:lnTo>
                  <a:lnTo>
                    <a:pt x="875" y="4851"/>
                  </a:lnTo>
                  <a:lnTo>
                    <a:pt x="1074" y="5011"/>
                  </a:lnTo>
                  <a:lnTo>
                    <a:pt x="1273" y="5209"/>
                  </a:lnTo>
                  <a:lnTo>
                    <a:pt x="1511" y="5329"/>
                  </a:lnTo>
                  <a:lnTo>
                    <a:pt x="1790" y="5448"/>
                  </a:lnTo>
                  <a:lnTo>
                    <a:pt x="2028" y="5527"/>
                  </a:lnTo>
                  <a:lnTo>
                    <a:pt x="2307" y="5607"/>
                  </a:lnTo>
                  <a:lnTo>
                    <a:pt x="2585" y="5647"/>
                  </a:lnTo>
                  <a:lnTo>
                    <a:pt x="2823" y="5647"/>
                  </a:lnTo>
                  <a:lnTo>
                    <a:pt x="3102" y="5607"/>
                  </a:lnTo>
                  <a:lnTo>
                    <a:pt x="3380" y="5567"/>
                  </a:lnTo>
                  <a:lnTo>
                    <a:pt x="3658" y="5527"/>
                  </a:lnTo>
                  <a:lnTo>
                    <a:pt x="3897" y="5408"/>
                  </a:lnTo>
                  <a:lnTo>
                    <a:pt x="4175" y="5289"/>
                  </a:lnTo>
                  <a:lnTo>
                    <a:pt x="4414" y="5130"/>
                  </a:lnTo>
                  <a:lnTo>
                    <a:pt x="4653" y="4971"/>
                  </a:lnTo>
                  <a:lnTo>
                    <a:pt x="4851" y="4772"/>
                  </a:lnTo>
                  <a:lnTo>
                    <a:pt x="5050" y="4573"/>
                  </a:lnTo>
                  <a:lnTo>
                    <a:pt x="5209" y="4335"/>
                  </a:lnTo>
                  <a:lnTo>
                    <a:pt x="5329" y="4096"/>
                  </a:lnTo>
                  <a:lnTo>
                    <a:pt x="5448" y="3857"/>
                  </a:lnTo>
                  <a:lnTo>
                    <a:pt x="5527" y="3619"/>
                  </a:lnTo>
                  <a:lnTo>
                    <a:pt x="5607" y="3341"/>
                  </a:lnTo>
                  <a:lnTo>
                    <a:pt x="5647" y="3062"/>
                  </a:lnTo>
                  <a:lnTo>
                    <a:pt x="5647" y="2784"/>
                  </a:lnTo>
                  <a:lnTo>
                    <a:pt x="5647" y="2545"/>
                  </a:lnTo>
                  <a:lnTo>
                    <a:pt x="5607" y="2267"/>
                  </a:lnTo>
                  <a:lnTo>
                    <a:pt x="5527" y="1989"/>
                  </a:lnTo>
                  <a:lnTo>
                    <a:pt x="5408" y="1710"/>
                  </a:lnTo>
                  <a:lnTo>
                    <a:pt x="5289" y="1472"/>
                  </a:lnTo>
                  <a:lnTo>
                    <a:pt x="5169" y="1233"/>
                  </a:lnTo>
                  <a:lnTo>
                    <a:pt x="4971" y="995"/>
                  </a:lnTo>
                  <a:lnTo>
                    <a:pt x="4772" y="796"/>
                  </a:lnTo>
                  <a:lnTo>
                    <a:pt x="4573" y="597"/>
                  </a:lnTo>
                  <a:lnTo>
                    <a:pt x="4334" y="438"/>
                  </a:lnTo>
                  <a:lnTo>
                    <a:pt x="4096" y="319"/>
                  </a:lnTo>
                  <a:lnTo>
                    <a:pt x="3857" y="199"/>
                  </a:lnTo>
                  <a:lnTo>
                    <a:pt x="3619" y="120"/>
                  </a:lnTo>
                  <a:lnTo>
                    <a:pt x="3340" y="40"/>
                  </a:lnTo>
                  <a:lnTo>
                    <a:pt x="306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7" name="Google Shape;8127;p248"/>
            <p:cNvSpPr/>
            <p:nvPr/>
          </p:nvSpPr>
          <p:spPr>
            <a:xfrm>
              <a:off x="4575425" y="3277975"/>
              <a:ext cx="141175" cy="141175"/>
            </a:xfrm>
            <a:custGeom>
              <a:avLst/>
              <a:gdLst/>
              <a:ahLst/>
              <a:cxnLst/>
              <a:rect l="l" t="t" r="r" b="b"/>
              <a:pathLst>
                <a:path w="5647" h="5647" extrusionOk="0">
                  <a:moveTo>
                    <a:pt x="2784" y="1"/>
                  </a:moveTo>
                  <a:lnTo>
                    <a:pt x="2545" y="40"/>
                  </a:lnTo>
                  <a:lnTo>
                    <a:pt x="2267" y="80"/>
                  </a:lnTo>
                  <a:lnTo>
                    <a:pt x="1988" y="120"/>
                  </a:lnTo>
                  <a:lnTo>
                    <a:pt x="1710" y="239"/>
                  </a:lnTo>
                  <a:lnTo>
                    <a:pt x="1471" y="359"/>
                  </a:lnTo>
                  <a:lnTo>
                    <a:pt x="1233" y="518"/>
                  </a:lnTo>
                  <a:lnTo>
                    <a:pt x="994" y="677"/>
                  </a:lnTo>
                  <a:lnTo>
                    <a:pt x="795" y="875"/>
                  </a:lnTo>
                  <a:lnTo>
                    <a:pt x="597" y="1074"/>
                  </a:lnTo>
                  <a:lnTo>
                    <a:pt x="438" y="1313"/>
                  </a:lnTo>
                  <a:lnTo>
                    <a:pt x="318" y="1551"/>
                  </a:lnTo>
                  <a:lnTo>
                    <a:pt x="199" y="1790"/>
                  </a:lnTo>
                  <a:lnTo>
                    <a:pt x="120" y="2029"/>
                  </a:lnTo>
                  <a:lnTo>
                    <a:pt x="40" y="2307"/>
                  </a:lnTo>
                  <a:lnTo>
                    <a:pt x="0" y="2585"/>
                  </a:lnTo>
                  <a:lnTo>
                    <a:pt x="0" y="2864"/>
                  </a:lnTo>
                  <a:lnTo>
                    <a:pt x="0" y="3102"/>
                  </a:lnTo>
                  <a:lnTo>
                    <a:pt x="40" y="3381"/>
                  </a:lnTo>
                  <a:lnTo>
                    <a:pt x="120" y="3659"/>
                  </a:lnTo>
                  <a:lnTo>
                    <a:pt x="199" y="3937"/>
                  </a:lnTo>
                  <a:lnTo>
                    <a:pt x="318" y="4176"/>
                  </a:lnTo>
                  <a:lnTo>
                    <a:pt x="477" y="4414"/>
                  </a:lnTo>
                  <a:lnTo>
                    <a:pt x="676" y="4653"/>
                  </a:lnTo>
                  <a:lnTo>
                    <a:pt x="835" y="4852"/>
                  </a:lnTo>
                  <a:lnTo>
                    <a:pt x="1074" y="5051"/>
                  </a:lnTo>
                  <a:lnTo>
                    <a:pt x="1273" y="5210"/>
                  </a:lnTo>
                  <a:lnTo>
                    <a:pt x="1511" y="5329"/>
                  </a:lnTo>
                  <a:lnTo>
                    <a:pt x="1790" y="5448"/>
                  </a:lnTo>
                  <a:lnTo>
                    <a:pt x="2028" y="5528"/>
                  </a:lnTo>
                  <a:lnTo>
                    <a:pt x="2306" y="5607"/>
                  </a:lnTo>
                  <a:lnTo>
                    <a:pt x="2545" y="5647"/>
                  </a:lnTo>
                  <a:lnTo>
                    <a:pt x="3102" y="5647"/>
                  </a:lnTo>
                  <a:lnTo>
                    <a:pt x="3380" y="5607"/>
                  </a:lnTo>
                  <a:lnTo>
                    <a:pt x="3658" y="5528"/>
                  </a:lnTo>
                  <a:lnTo>
                    <a:pt x="3897" y="5448"/>
                  </a:lnTo>
                  <a:lnTo>
                    <a:pt x="4175" y="5329"/>
                  </a:lnTo>
                  <a:lnTo>
                    <a:pt x="4414" y="5170"/>
                  </a:lnTo>
                  <a:lnTo>
                    <a:pt x="4652" y="4971"/>
                  </a:lnTo>
                  <a:lnTo>
                    <a:pt x="4851" y="4812"/>
                  </a:lnTo>
                  <a:lnTo>
                    <a:pt x="5050" y="4573"/>
                  </a:lnTo>
                  <a:lnTo>
                    <a:pt x="5209" y="4375"/>
                  </a:lnTo>
                  <a:lnTo>
                    <a:pt x="5328" y="4136"/>
                  </a:lnTo>
                  <a:lnTo>
                    <a:pt x="5448" y="3858"/>
                  </a:lnTo>
                  <a:lnTo>
                    <a:pt x="5527" y="3619"/>
                  </a:lnTo>
                  <a:lnTo>
                    <a:pt x="5607" y="3341"/>
                  </a:lnTo>
                  <a:lnTo>
                    <a:pt x="5647" y="3102"/>
                  </a:lnTo>
                  <a:lnTo>
                    <a:pt x="5647" y="2824"/>
                  </a:lnTo>
                  <a:lnTo>
                    <a:pt x="5647" y="2545"/>
                  </a:lnTo>
                  <a:lnTo>
                    <a:pt x="5567" y="2267"/>
                  </a:lnTo>
                  <a:lnTo>
                    <a:pt x="5527" y="1989"/>
                  </a:lnTo>
                  <a:lnTo>
                    <a:pt x="5408" y="1750"/>
                  </a:lnTo>
                  <a:lnTo>
                    <a:pt x="5289" y="1472"/>
                  </a:lnTo>
                  <a:lnTo>
                    <a:pt x="5169" y="1233"/>
                  </a:lnTo>
                  <a:lnTo>
                    <a:pt x="4971" y="995"/>
                  </a:lnTo>
                  <a:lnTo>
                    <a:pt x="4772" y="796"/>
                  </a:lnTo>
                  <a:lnTo>
                    <a:pt x="4573" y="637"/>
                  </a:lnTo>
                  <a:lnTo>
                    <a:pt x="4334" y="478"/>
                  </a:lnTo>
                  <a:lnTo>
                    <a:pt x="4096" y="319"/>
                  </a:lnTo>
                  <a:lnTo>
                    <a:pt x="3857" y="199"/>
                  </a:lnTo>
                  <a:lnTo>
                    <a:pt x="3619" y="120"/>
                  </a:lnTo>
                  <a:lnTo>
                    <a:pt x="3340" y="40"/>
                  </a:lnTo>
                  <a:lnTo>
                    <a:pt x="3062" y="40"/>
                  </a:lnTo>
                  <a:lnTo>
                    <a:pt x="278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8" name="Google Shape;8128;p248"/>
            <p:cNvSpPr/>
            <p:nvPr/>
          </p:nvSpPr>
          <p:spPr>
            <a:xfrm>
              <a:off x="4717575" y="4565300"/>
              <a:ext cx="141175" cy="141175"/>
            </a:xfrm>
            <a:custGeom>
              <a:avLst/>
              <a:gdLst/>
              <a:ahLst/>
              <a:cxnLst/>
              <a:rect l="l" t="t" r="r" b="b"/>
              <a:pathLst>
                <a:path w="5647" h="5647" extrusionOk="0">
                  <a:moveTo>
                    <a:pt x="2505" y="1"/>
                  </a:moveTo>
                  <a:lnTo>
                    <a:pt x="2267" y="40"/>
                  </a:lnTo>
                  <a:lnTo>
                    <a:pt x="1988" y="120"/>
                  </a:lnTo>
                  <a:lnTo>
                    <a:pt x="1710" y="239"/>
                  </a:lnTo>
                  <a:lnTo>
                    <a:pt x="1472" y="358"/>
                  </a:lnTo>
                  <a:lnTo>
                    <a:pt x="1233" y="478"/>
                  </a:lnTo>
                  <a:lnTo>
                    <a:pt x="994" y="676"/>
                  </a:lnTo>
                  <a:lnTo>
                    <a:pt x="796" y="875"/>
                  </a:lnTo>
                  <a:lnTo>
                    <a:pt x="597" y="1074"/>
                  </a:lnTo>
                  <a:lnTo>
                    <a:pt x="438" y="1313"/>
                  </a:lnTo>
                  <a:lnTo>
                    <a:pt x="318" y="1551"/>
                  </a:lnTo>
                  <a:lnTo>
                    <a:pt x="199" y="1790"/>
                  </a:lnTo>
                  <a:lnTo>
                    <a:pt x="80" y="2028"/>
                  </a:lnTo>
                  <a:lnTo>
                    <a:pt x="40" y="2307"/>
                  </a:lnTo>
                  <a:lnTo>
                    <a:pt x="0" y="2585"/>
                  </a:lnTo>
                  <a:lnTo>
                    <a:pt x="0" y="2824"/>
                  </a:lnTo>
                  <a:lnTo>
                    <a:pt x="0" y="3102"/>
                  </a:lnTo>
                  <a:lnTo>
                    <a:pt x="40" y="3380"/>
                  </a:lnTo>
                  <a:lnTo>
                    <a:pt x="120" y="3659"/>
                  </a:lnTo>
                  <a:lnTo>
                    <a:pt x="199" y="3897"/>
                  </a:lnTo>
                  <a:lnTo>
                    <a:pt x="318" y="4176"/>
                  </a:lnTo>
                  <a:lnTo>
                    <a:pt x="477" y="4414"/>
                  </a:lnTo>
                  <a:lnTo>
                    <a:pt x="637" y="4653"/>
                  </a:lnTo>
                  <a:lnTo>
                    <a:pt x="835" y="4852"/>
                  </a:lnTo>
                  <a:lnTo>
                    <a:pt x="1074" y="5050"/>
                  </a:lnTo>
                  <a:lnTo>
                    <a:pt x="1273" y="5209"/>
                  </a:lnTo>
                  <a:lnTo>
                    <a:pt x="1511" y="5329"/>
                  </a:lnTo>
                  <a:lnTo>
                    <a:pt x="1750" y="5448"/>
                  </a:lnTo>
                  <a:lnTo>
                    <a:pt x="2028" y="5528"/>
                  </a:lnTo>
                  <a:lnTo>
                    <a:pt x="2307" y="5607"/>
                  </a:lnTo>
                  <a:lnTo>
                    <a:pt x="2545" y="5647"/>
                  </a:lnTo>
                  <a:lnTo>
                    <a:pt x="3102" y="5647"/>
                  </a:lnTo>
                  <a:lnTo>
                    <a:pt x="3380" y="5607"/>
                  </a:lnTo>
                  <a:lnTo>
                    <a:pt x="3658" y="5528"/>
                  </a:lnTo>
                  <a:lnTo>
                    <a:pt x="3897" y="5448"/>
                  </a:lnTo>
                  <a:lnTo>
                    <a:pt x="4175" y="5329"/>
                  </a:lnTo>
                  <a:lnTo>
                    <a:pt x="4414" y="5170"/>
                  </a:lnTo>
                  <a:lnTo>
                    <a:pt x="4653" y="4971"/>
                  </a:lnTo>
                  <a:lnTo>
                    <a:pt x="4851" y="4772"/>
                  </a:lnTo>
                  <a:lnTo>
                    <a:pt x="5010" y="4573"/>
                  </a:lnTo>
                  <a:lnTo>
                    <a:pt x="5169" y="4374"/>
                  </a:lnTo>
                  <a:lnTo>
                    <a:pt x="5328" y="4136"/>
                  </a:lnTo>
                  <a:lnTo>
                    <a:pt x="5448" y="3858"/>
                  </a:lnTo>
                  <a:lnTo>
                    <a:pt x="5527" y="3619"/>
                  </a:lnTo>
                  <a:lnTo>
                    <a:pt x="5607" y="3341"/>
                  </a:lnTo>
                  <a:lnTo>
                    <a:pt x="5607" y="3062"/>
                  </a:lnTo>
                  <a:lnTo>
                    <a:pt x="5647" y="2824"/>
                  </a:lnTo>
                  <a:lnTo>
                    <a:pt x="5607" y="2545"/>
                  </a:lnTo>
                  <a:lnTo>
                    <a:pt x="5567" y="2267"/>
                  </a:lnTo>
                  <a:lnTo>
                    <a:pt x="5527" y="1989"/>
                  </a:lnTo>
                  <a:lnTo>
                    <a:pt x="5408" y="1750"/>
                  </a:lnTo>
                  <a:lnTo>
                    <a:pt x="5289" y="1472"/>
                  </a:lnTo>
                  <a:lnTo>
                    <a:pt x="5130" y="1233"/>
                  </a:lnTo>
                  <a:lnTo>
                    <a:pt x="4971" y="995"/>
                  </a:lnTo>
                  <a:lnTo>
                    <a:pt x="4772" y="796"/>
                  </a:lnTo>
                  <a:lnTo>
                    <a:pt x="4573" y="597"/>
                  </a:lnTo>
                  <a:lnTo>
                    <a:pt x="4334" y="438"/>
                  </a:lnTo>
                  <a:lnTo>
                    <a:pt x="4096" y="319"/>
                  </a:lnTo>
                  <a:lnTo>
                    <a:pt x="3857" y="199"/>
                  </a:lnTo>
                  <a:lnTo>
                    <a:pt x="3579" y="120"/>
                  </a:lnTo>
                  <a:lnTo>
                    <a:pt x="3340" y="40"/>
                  </a:lnTo>
                  <a:lnTo>
                    <a:pt x="306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9" name="Google Shape;8129;p248"/>
            <p:cNvSpPr/>
            <p:nvPr/>
          </p:nvSpPr>
          <p:spPr>
            <a:xfrm>
              <a:off x="5161925" y="3794900"/>
              <a:ext cx="101400" cy="100425"/>
            </a:xfrm>
            <a:custGeom>
              <a:avLst/>
              <a:gdLst/>
              <a:ahLst/>
              <a:cxnLst/>
              <a:rect l="l" t="t" r="r" b="b"/>
              <a:pathLst>
                <a:path w="4056" h="4017" extrusionOk="0">
                  <a:moveTo>
                    <a:pt x="2028" y="0"/>
                  </a:moveTo>
                  <a:lnTo>
                    <a:pt x="1630" y="40"/>
                  </a:lnTo>
                  <a:lnTo>
                    <a:pt x="1273" y="159"/>
                  </a:lnTo>
                  <a:lnTo>
                    <a:pt x="875" y="358"/>
                  </a:lnTo>
                  <a:lnTo>
                    <a:pt x="597" y="597"/>
                  </a:lnTo>
                  <a:lnTo>
                    <a:pt x="318" y="915"/>
                  </a:lnTo>
                  <a:lnTo>
                    <a:pt x="159" y="1273"/>
                  </a:lnTo>
                  <a:lnTo>
                    <a:pt x="40" y="1631"/>
                  </a:lnTo>
                  <a:lnTo>
                    <a:pt x="0" y="2028"/>
                  </a:lnTo>
                  <a:lnTo>
                    <a:pt x="40" y="2426"/>
                  </a:lnTo>
                  <a:lnTo>
                    <a:pt x="159" y="2784"/>
                  </a:lnTo>
                  <a:lnTo>
                    <a:pt x="358" y="3142"/>
                  </a:lnTo>
                  <a:lnTo>
                    <a:pt x="636" y="3460"/>
                  </a:lnTo>
                  <a:lnTo>
                    <a:pt x="955" y="3698"/>
                  </a:lnTo>
                  <a:lnTo>
                    <a:pt x="1273" y="3897"/>
                  </a:lnTo>
                  <a:lnTo>
                    <a:pt x="1670" y="3977"/>
                  </a:lnTo>
                  <a:lnTo>
                    <a:pt x="2028" y="4016"/>
                  </a:lnTo>
                  <a:lnTo>
                    <a:pt x="2426" y="3977"/>
                  </a:lnTo>
                  <a:lnTo>
                    <a:pt x="2823" y="3857"/>
                  </a:lnTo>
                  <a:lnTo>
                    <a:pt x="3181" y="3659"/>
                  </a:lnTo>
                  <a:lnTo>
                    <a:pt x="3499" y="3420"/>
                  </a:lnTo>
                  <a:lnTo>
                    <a:pt x="3738" y="3102"/>
                  </a:lnTo>
                  <a:lnTo>
                    <a:pt x="3897" y="2744"/>
                  </a:lnTo>
                  <a:lnTo>
                    <a:pt x="4016" y="2386"/>
                  </a:lnTo>
                  <a:lnTo>
                    <a:pt x="4056" y="1988"/>
                  </a:lnTo>
                  <a:lnTo>
                    <a:pt x="4016" y="1591"/>
                  </a:lnTo>
                  <a:lnTo>
                    <a:pt x="3897" y="1233"/>
                  </a:lnTo>
                  <a:lnTo>
                    <a:pt x="3698" y="875"/>
                  </a:lnTo>
                  <a:lnTo>
                    <a:pt x="3420" y="557"/>
                  </a:lnTo>
                  <a:lnTo>
                    <a:pt x="3141" y="318"/>
                  </a:lnTo>
                  <a:lnTo>
                    <a:pt x="2784" y="120"/>
                  </a:lnTo>
                  <a:lnTo>
                    <a:pt x="2426" y="40"/>
                  </a:lnTo>
                  <a:lnTo>
                    <a:pt x="202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0" name="Google Shape;8130;p248"/>
            <p:cNvSpPr/>
            <p:nvPr/>
          </p:nvSpPr>
          <p:spPr>
            <a:xfrm>
              <a:off x="3475975" y="1202350"/>
              <a:ext cx="2910650" cy="2071675"/>
            </a:xfrm>
            <a:custGeom>
              <a:avLst/>
              <a:gdLst/>
              <a:ahLst/>
              <a:cxnLst/>
              <a:rect l="l" t="t" r="r" b="b"/>
              <a:pathLst>
                <a:path w="116426" h="82867" extrusionOk="0">
                  <a:moveTo>
                    <a:pt x="68870" y="2546"/>
                  </a:moveTo>
                  <a:lnTo>
                    <a:pt x="88990" y="16900"/>
                  </a:lnTo>
                  <a:lnTo>
                    <a:pt x="64058" y="11015"/>
                  </a:lnTo>
                  <a:lnTo>
                    <a:pt x="68870" y="2546"/>
                  </a:lnTo>
                  <a:close/>
                  <a:moveTo>
                    <a:pt x="29067" y="3818"/>
                  </a:moveTo>
                  <a:lnTo>
                    <a:pt x="36304" y="23898"/>
                  </a:lnTo>
                  <a:lnTo>
                    <a:pt x="29465" y="29545"/>
                  </a:lnTo>
                  <a:lnTo>
                    <a:pt x="29067" y="3818"/>
                  </a:lnTo>
                  <a:close/>
                  <a:moveTo>
                    <a:pt x="91972" y="18252"/>
                  </a:moveTo>
                  <a:lnTo>
                    <a:pt x="114159" y="23501"/>
                  </a:lnTo>
                  <a:lnTo>
                    <a:pt x="115591" y="35072"/>
                  </a:lnTo>
                  <a:lnTo>
                    <a:pt x="91972" y="18252"/>
                  </a:lnTo>
                  <a:close/>
                  <a:moveTo>
                    <a:pt x="54754" y="9464"/>
                  </a:moveTo>
                  <a:lnTo>
                    <a:pt x="63064" y="11453"/>
                  </a:lnTo>
                  <a:lnTo>
                    <a:pt x="44336" y="44376"/>
                  </a:lnTo>
                  <a:lnTo>
                    <a:pt x="37060" y="24097"/>
                  </a:lnTo>
                  <a:lnTo>
                    <a:pt x="54754" y="9464"/>
                  </a:lnTo>
                  <a:close/>
                  <a:moveTo>
                    <a:pt x="28829" y="30857"/>
                  </a:moveTo>
                  <a:lnTo>
                    <a:pt x="29226" y="57935"/>
                  </a:lnTo>
                  <a:lnTo>
                    <a:pt x="21552" y="36901"/>
                  </a:lnTo>
                  <a:lnTo>
                    <a:pt x="28829" y="30857"/>
                  </a:lnTo>
                  <a:close/>
                  <a:moveTo>
                    <a:pt x="36543" y="24535"/>
                  </a:moveTo>
                  <a:lnTo>
                    <a:pt x="43938" y="45092"/>
                  </a:lnTo>
                  <a:lnTo>
                    <a:pt x="43740" y="45410"/>
                  </a:lnTo>
                  <a:lnTo>
                    <a:pt x="44098" y="45609"/>
                  </a:lnTo>
                  <a:lnTo>
                    <a:pt x="44137" y="45688"/>
                  </a:lnTo>
                  <a:lnTo>
                    <a:pt x="44257" y="45688"/>
                  </a:lnTo>
                  <a:lnTo>
                    <a:pt x="44296" y="45728"/>
                  </a:lnTo>
                  <a:lnTo>
                    <a:pt x="44296" y="45688"/>
                  </a:lnTo>
                  <a:lnTo>
                    <a:pt x="74755" y="49426"/>
                  </a:lnTo>
                  <a:lnTo>
                    <a:pt x="59883" y="74357"/>
                  </a:lnTo>
                  <a:lnTo>
                    <a:pt x="30022" y="59685"/>
                  </a:lnTo>
                  <a:lnTo>
                    <a:pt x="29942" y="59566"/>
                  </a:lnTo>
                  <a:lnTo>
                    <a:pt x="29902" y="59566"/>
                  </a:lnTo>
                  <a:lnTo>
                    <a:pt x="29465" y="30340"/>
                  </a:lnTo>
                  <a:lnTo>
                    <a:pt x="36543" y="24535"/>
                  </a:lnTo>
                  <a:close/>
                  <a:moveTo>
                    <a:pt x="28073" y="61474"/>
                  </a:moveTo>
                  <a:lnTo>
                    <a:pt x="13679" y="82111"/>
                  </a:lnTo>
                  <a:lnTo>
                    <a:pt x="1472" y="77936"/>
                  </a:lnTo>
                  <a:lnTo>
                    <a:pt x="28073" y="61474"/>
                  </a:lnTo>
                  <a:close/>
                  <a:moveTo>
                    <a:pt x="28391" y="1"/>
                  </a:moveTo>
                  <a:lnTo>
                    <a:pt x="28829" y="30062"/>
                  </a:lnTo>
                  <a:lnTo>
                    <a:pt x="20797" y="36702"/>
                  </a:lnTo>
                  <a:lnTo>
                    <a:pt x="29226" y="59764"/>
                  </a:lnTo>
                  <a:lnTo>
                    <a:pt x="28988" y="60162"/>
                  </a:lnTo>
                  <a:lnTo>
                    <a:pt x="1" y="78095"/>
                  </a:lnTo>
                  <a:lnTo>
                    <a:pt x="13918" y="82867"/>
                  </a:lnTo>
                  <a:lnTo>
                    <a:pt x="29425" y="60599"/>
                  </a:lnTo>
                  <a:lnTo>
                    <a:pt x="29902" y="60321"/>
                  </a:lnTo>
                  <a:lnTo>
                    <a:pt x="60122" y="75192"/>
                  </a:lnTo>
                  <a:lnTo>
                    <a:pt x="75828" y="48909"/>
                  </a:lnTo>
                  <a:lnTo>
                    <a:pt x="44654" y="45092"/>
                  </a:lnTo>
                  <a:lnTo>
                    <a:pt x="63701" y="11612"/>
                  </a:lnTo>
                  <a:lnTo>
                    <a:pt x="90341" y="17854"/>
                  </a:lnTo>
                  <a:lnTo>
                    <a:pt x="116426" y="36463"/>
                  </a:lnTo>
                  <a:lnTo>
                    <a:pt x="114756" y="22984"/>
                  </a:lnTo>
                  <a:lnTo>
                    <a:pt x="90620" y="17298"/>
                  </a:lnTo>
                  <a:lnTo>
                    <a:pt x="68671" y="1631"/>
                  </a:lnTo>
                  <a:lnTo>
                    <a:pt x="63422" y="10856"/>
                  </a:lnTo>
                  <a:lnTo>
                    <a:pt x="54595" y="8789"/>
                  </a:lnTo>
                  <a:lnTo>
                    <a:pt x="36821" y="23461"/>
                  </a:lnTo>
                  <a:lnTo>
                    <a:pt x="2839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1" name="Google Shape;8131;p248"/>
            <p:cNvSpPr/>
            <p:nvPr/>
          </p:nvSpPr>
          <p:spPr>
            <a:xfrm>
              <a:off x="3486925" y="1242125"/>
              <a:ext cx="1707825" cy="1914600"/>
            </a:xfrm>
            <a:custGeom>
              <a:avLst/>
              <a:gdLst/>
              <a:ahLst/>
              <a:cxnLst/>
              <a:rect l="l" t="t" r="r" b="b"/>
              <a:pathLst>
                <a:path w="68313" h="76584" extrusionOk="0">
                  <a:moveTo>
                    <a:pt x="28033" y="0"/>
                  </a:moveTo>
                  <a:lnTo>
                    <a:pt x="20438" y="35111"/>
                  </a:lnTo>
                  <a:lnTo>
                    <a:pt x="0" y="76305"/>
                  </a:lnTo>
                  <a:lnTo>
                    <a:pt x="557" y="76584"/>
                  </a:lnTo>
                  <a:lnTo>
                    <a:pt x="21035" y="35350"/>
                  </a:lnTo>
                  <a:lnTo>
                    <a:pt x="21035" y="35310"/>
                  </a:lnTo>
                  <a:lnTo>
                    <a:pt x="28550" y="637"/>
                  </a:lnTo>
                  <a:lnTo>
                    <a:pt x="68312" y="835"/>
                  </a:lnTo>
                  <a:lnTo>
                    <a:pt x="68312" y="199"/>
                  </a:lnTo>
                  <a:lnTo>
                    <a:pt x="2803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2" name="Google Shape;8132;p248"/>
            <p:cNvSpPr/>
            <p:nvPr/>
          </p:nvSpPr>
          <p:spPr>
            <a:xfrm>
              <a:off x="3775200" y="1242125"/>
              <a:ext cx="2600500" cy="2037875"/>
            </a:xfrm>
            <a:custGeom>
              <a:avLst/>
              <a:gdLst/>
              <a:ahLst/>
              <a:cxnLst/>
              <a:rect l="l" t="t" r="r" b="b"/>
              <a:pathLst>
                <a:path w="104020" h="81515" extrusionOk="0">
                  <a:moveTo>
                    <a:pt x="56543" y="995"/>
                  </a:moveTo>
                  <a:lnTo>
                    <a:pt x="61195" y="34435"/>
                  </a:lnTo>
                  <a:lnTo>
                    <a:pt x="32685" y="43382"/>
                  </a:lnTo>
                  <a:lnTo>
                    <a:pt x="42984" y="7754"/>
                  </a:lnTo>
                  <a:lnTo>
                    <a:pt x="56543" y="995"/>
                  </a:lnTo>
                  <a:close/>
                  <a:moveTo>
                    <a:pt x="99924" y="22944"/>
                  </a:moveTo>
                  <a:lnTo>
                    <a:pt x="63581" y="47040"/>
                  </a:lnTo>
                  <a:lnTo>
                    <a:pt x="61871" y="34872"/>
                  </a:lnTo>
                  <a:lnTo>
                    <a:pt x="99924" y="22944"/>
                  </a:lnTo>
                  <a:close/>
                  <a:moveTo>
                    <a:pt x="61275" y="35071"/>
                  </a:moveTo>
                  <a:lnTo>
                    <a:pt x="62984" y="47398"/>
                  </a:lnTo>
                  <a:lnTo>
                    <a:pt x="40956" y="59327"/>
                  </a:lnTo>
                  <a:lnTo>
                    <a:pt x="32725" y="44058"/>
                  </a:lnTo>
                  <a:lnTo>
                    <a:pt x="61275" y="35071"/>
                  </a:lnTo>
                  <a:close/>
                  <a:moveTo>
                    <a:pt x="40678" y="60201"/>
                  </a:moveTo>
                  <a:lnTo>
                    <a:pt x="47556" y="72925"/>
                  </a:lnTo>
                  <a:lnTo>
                    <a:pt x="3658" y="80282"/>
                  </a:lnTo>
                  <a:lnTo>
                    <a:pt x="3658" y="80282"/>
                  </a:lnTo>
                  <a:lnTo>
                    <a:pt x="40678" y="60201"/>
                  </a:lnTo>
                  <a:close/>
                  <a:moveTo>
                    <a:pt x="57060" y="0"/>
                  </a:moveTo>
                  <a:lnTo>
                    <a:pt x="42427" y="7317"/>
                  </a:lnTo>
                  <a:lnTo>
                    <a:pt x="31930" y="43620"/>
                  </a:lnTo>
                  <a:lnTo>
                    <a:pt x="31890" y="43620"/>
                  </a:lnTo>
                  <a:lnTo>
                    <a:pt x="9305" y="34912"/>
                  </a:lnTo>
                  <a:lnTo>
                    <a:pt x="9106" y="35509"/>
                  </a:lnTo>
                  <a:lnTo>
                    <a:pt x="31890" y="44296"/>
                  </a:lnTo>
                  <a:lnTo>
                    <a:pt x="32089" y="44217"/>
                  </a:lnTo>
                  <a:lnTo>
                    <a:pt x="40399" y="59645"/>
                  </a:lnTo>
                  <a:lnTo>
                    <a:pt x="0" y="81514"/>
                  </a:lnTo>
                  <a:lnTo>
                    <a:pt x="48511" y="73403"/>
                  </a:lnTo>
                  <a:lnTo>
                    <a:pt x="41234" y="59883"/>
                  </a:lnTo>
                  <a:lnTo>
                    <a:pt x="63064" y="48074"/>
                  </a:lnTo>
                  <a:lnTo>
                    <a:pt x="63064" y="48113"/>
                  </a:lnTo>
                  <a:lnTo>
                    <a:pt x="104019" y="20995"/>
                  </a:lnTo>
                  <a:lnTo>
                    <a:pt x="104019" y="20995"/>
                  </a:lnTo>
                  <a:lnTo>
                    <a:pt x="61791" y="34236"/>
                  </a:lnTo>
                  <a:lnTo>
                    <a:pt x="5706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3" name="Google Shape;8133;p248"/>
            <p:cNvSpPr/>
            <p:nvPr/>
          </p:nvSpPr>
          <p:spPr>
            <a:xfrm>
              <a:off x="4215575" y="2341575"/>
              <a:ext cx="356875" cy="355900"/>
            </a:xfrm>
            <a:custGeom>
              <a:avLst/>
              <a:gdLst/>
              <a:ahLst/>
              <a:cxnLst/>
              <a:rect l="l" t="t" r="r" b="b"/>
              <a:pathLst>
                <a:path w="14275" h="14236" fill="none" extrusionOk="0">
                  <a:moveTo>
                    <a:pt x="14275" y="0"/>
                  </a:moveTo>
                  <a:lnTo>
                    <a:pt x="0" y="14235"/>
                  </a:lnTo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4" name="Google Shape;8134;p248"/>
            <p:cNvSpPr/>
            <p:nvPr/>
          </p:nvSpPr>
          <p:spPr>
            <a:xfrm>
              <a:off x="4191700" y="1243125"/>
              <a:ext cx="2214825" cy="1835075"/>
            </a:xfrm>
            <a:custGeom>
              <a:avLst/>
              <a:gdLst/>
              <a:ahLst/>
              <a:cxnLst/>
              <a:rect l="l" t="t" r="r" b="b"/>
              <a:pathLst>
                <a:path w="88593" h="73403" extrusionOk="0">
                  <a:moveTo>
                    <a:pt x="200" y="0"/>
                  </a:moveTo>
                  <a:lnTo>
                    <a:pt x="1" y="597"/>
                  </a:lnTo>
                  <a:lnTo>
                    <a:pt x="25807" y="7794"/>
                  </a:lnTo>
                  <a:lnTo>
                    <a:pt x="46364" y="47676"/>
                  </a:lnTo>
                  <a:lnTo>
                    <a:pt x="46483" y="47914"/>
                  </a:lnTo>
                  <a:lnTo>
                    <a:pt x="85411" y="35111"/>
                  </a:lnTo>
                  <a:lnTo>
                    <a:pt x="85411" y="35111"/>
                  </a:lnTo>
                  <a:lnTo>
                    <a:pt x="31175" y="72885"/>
                  </a:lnTo>
                  <a:lnTo>
                    <a:pt x="31572" y="73402"/>
                  </a:lnTo>
                  <a:lnTo>
                    <a:pt x="88552" y="33719"/>
                  </a:lnTo>
                  <a:lnTo>
                    <a:pt x="88592" y="33640"/>
                  </a:lnTo>
                  <a:lnTo>
                    <a:pt x="88592" y="33520"/>
                  </a:lnTo>
                  <a:lnTo>
                    <a:pt x="88513" y="33480"/>
                  </a:lnTo>
                  <a:lnTo>
                    <a:pt x="88393" y="33441"/>
                  </a:lnTo>
                  <a:lnTo>
                    <a:pt x="46802" y="47159"/>
                  </a:lnTo>
                  <a:lnTo>
                    <a:pt x="26284" y="7237"/>
                  </a:lnTo>
                  <a:lnTo>
                    <a:pt x="20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5" name="Google Shape;8135;p248"/>
            <p:cNvSpPr/>
            <p:nvPr/>
          </p:nvSpPr>
          <p:spPr>
            <a:xfrm>
              <a:off x="4516775" y="2272975"/>
              <a:ext cx="128250" cy="128250"/>
            </a:xfrm>
            <a:custGeom>
              <a:avLst/>
              <a:gdLst/>
              <a:ahLst/>
              <a:cxnLst/>
              <a:rect l="l" t="t" r="r" b="b"/>
              <a:pathLst>
                <a:path w="5130" h="5130" extrusionOk="0">
                  <a:moveTo>
                    <a:pt x="2306" y="0"/>
                  </a:moveTo>
                  <a:lnTo>
                    <a:pt x="2028" y="40"/>
                  </a:lnTo>
                  <a:lnTo>
                    <a:pt x="1790" y="120"/>
                  </a:lnTo>
                  <a:lnTo>
                    <a:pt x="1551" y="199"/>
                  </a:lnTo>
                  <a:lnTo>
                    <a:pt x="1352" y="279"/>
                  </a:lnTo>
                  <a:lnTo>
                    <a:pt x="1114" y="438"/>
                  </a:lnTo>
                  <a:lnTo>
                    <a:pt x="756" y="756"/>
                  </a:lnTo>
                  <a:lnTo>
                    <a:pt x="438" y="1114"/>
                  </a:lnTo>
                  <a:lnTo>
                    <a:pt x="279" y="1352"/>
                  </a:lnTo>
                  <a:lnTo>
                    <a:pt x="199" y="1551"/>
                  </a:lnTo>
                  <a:lnTo>
                    <a:pt x="120" y="1790"/>
                  </a:lnTo>
                  <a:lnTo>
                    <a:pt x="40" y="2028"/>
                  </a:lnTo>
                  <a:lnTo>
                    <a:pt x="0" y="2307"/>
                  </a:lnTo>
                  <a:lnTo>
                    <a:pt x="0" y="2545"/>
                  </a:lnTo>
                  <a:lnTo>
                    <a:pt x="0" y="2824"/>
                  </a:lnTo>
                  <a:lnTo>
                    <a:pt x="40" y="3062"/>
                  </a:lnTo>
                  <a:lnTo>
                    <a:pt x="120" y="3341"/>
                  </a:lnTo>
                  <a:lnTo>
                    <a:pt x="199" y="3579"/>
                  </a:lnTo>
                  <a:lnTo>
                    <a:pt x="279" y="3778"/>
                  </a:lnTo>
                  <a:lnTo>
                    <a:pt x="438" y="4017"/>
                  </a:lnTo>
                  <a:lnTo>
                    <a:pt x="756" y="4374"/>
                  </a:lnTo>
                  <a:lnTo>
                    <a:pt x="1114" y="4692"/>
                  </a:lnTo>
                  <a:lnTo>
                    <a:pt x="1352" y="4812"/>
                  </a:lnTo>
                  <a:lnTo>
                    <a:pt x="1551" y="4931"/>
                  </a:lnTo>
                  <a:lnTo>
                    <a:pt x="1790" y="5011"/>
                  </a:lnTo>
                  <a:lnTo>
                    <a:pt x="2028" y="5090"/>
                  </a:lnTo>
                  <a:lnTo>
                    <a:pt x="2306" y="5130"/>
                  </a:lnTo>
                  <a:lnTo>
                    <a:pt x="2823" y="5130"/>
                  </a:lnTo>
                  <a:lnTo>
                    <a:pt x="3102" y="5090"/>
                  </a:lnTo>
                  <a:lnTo>
                    <a:pt x="3340" y="5011"/>
                  </a:lnTo>
                  <a:lnTo>
                    <a:pt x="3579" y="4931"/>
                  </a:lnTo>
                  <a:lnTo>
                    <a:pt x="3778" y="4812"/>
                  </a:lnTo>
                  <a:lnTo>
                    <a:pt x="4016" y="4692"/>
                  </a:lnTo>
                  <a:lnTo>
                    <a:pt x="4374" y="4374"/>
                  </a:lnTo>
                  <a:lnTo>
                    <a:pt x="4692" y="4017"/>
                  </a:lnTo>
                  <a:lnTo>
                    <a:pt x="4812" y="3778"/>
                  </a:lnTo>
                  <a:lnTo>
                    <a:pt x="4931" y="3579"/>
                  </a:lnTo>
                  <a:lnTo>
                    <a:pt x="5010" y="3341"/>
                  </a:lnTo>
                  <a:lnTo>
                    <a:pt x="5090" y="3062"/>
                  </a:lnTo>
                  <a:lnTo>
                    <a:pt x="5130" y="2824"/>
                  </a:lnTo>
                  <a:lnTo>
                    <a:pt x="5130" y="2545"/>
                  </a:lnTo>
                  <a:lnTo>
                    <a:pt x="5130" y="2307"/>
                  </a:lnTo>
                  <a:lnTo>
                    <a:pt x="5090" y="2028"/>
                  </a:lnTo>
                  <a:lnTo>
                    <a:pt x="5010" y="1790"/>
                  </a:lnTo>
                  <a:lnTo>
                    <a:pt x="4931" y="1551"/>
                  </a:lnTo>
                  <a:lnTo>
                    <a:pt x="4812" y="1352"/>
                  </a:lnTo>
                  <a:lnTo>
                    <a:pt x="4692" y="1114"/>
                  </a:lnTo>
                  <a:lnTo>
                    <a:pt x="4374" y="756"/>
                  </a:lnTo>
                  <a:lnTo>
                    <a:pt x="4016" y="438"/>
                  </a:lnTo>
                  <a:lnTo>
                    <a:pt x="3778" y="279"/>
                  </a:lnTo>
                  <a:lnTo>
                    <a:pt x="3579" y="199"/>
                  </a:lnTo>
                  <a:lnTo>
                    <a:pt x="3340" y="120"/>
                  </a:lnTo>
                  <a:lnTo>
                    <a:pt x="3102" y="40"/>
                  </a:lnTo>
                  <a:lnTo>
                    <a:pt x="282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6" name="Google Shape;8136;p248"/>
            <p:cNvSpPr/>
            <p:nvPr/>
          </p:nvSpPr>
          <p:spPr>
            <a:xfrm>
              <a:off x="4130075" y="2611950"/>
              <a:ext cx="172000" cy="172000"/>
            </a:xfrm>
            <a:custGeom>
              <a:avLst/>
              <a:gdLst/>
              <a:ahLst/>
              <a:cxnLst/>
              <a:rect l="l" t="t" r="r" b="b"/>
              <a:pathLst>
                <a:path w="6880" h="6880" extrusionOk="0">
                  <a:moveTo>
                    <a:pt x="3062" y="1"/>
                  </a:moveTo>
                  <a:lnTo>
                    <a:pt x="2744" y="80"/>
                  </a:lnTo>
                  <a:lnTo>
                    <a:pt x="2386" y="160"/>
                  </a:lnTo>
                  <a:lnTo>
                    <a:pt x="2108" y="279"/>
                  </a:lnTo>
                  <a:lnTo>
                    <a:pt x="1790" y="398"/>
                  </a:lnTo>
                  <a:lnTo>
                    <a:pt x="1512" y="597"/>
                  </a:lnTo>
                  <a:lnTo>
                    <a:pt x="1233" y="796"/>
                  </a:lnTo>
                  <a:lnTo>
                    <a:pt x="995" y="995"/>
                  </a:lnTo>
                  <a:lnTo>
                    <a:pt x="796" y="1233"/>
                  </a:lnTo>
                  <a:lnTo>
                    <a:pt x="597" y="1512"/>
                  </a:lnTo>
                  <a:lnTo>
                    <a:pt x="398" y="1790"/>
                  </a:lnTo>
                  <a:lnTo>
                    <a:pt x="279" y="2108"/>
                  </a:lnTo>
                  <a:lnTo>
                    <a:pt x="160" y="2426"/>
                  </a:lnTo>
                  <a:lnTo>
                    <a:pt x="80" y="2744"/>
                  </a:lnTo>
                  <a:lnTo>
                    <a:pt x="1" y="3062"/>
                  </a:lnTo>
                  <a:lnTo>
                    <a:pt x="1" y="3420"/>
                  </a:lnTo>
                  <a:lnTo>
                    <a:pt x="1" y="3778"/>
                  </a:lnTo>
                  <a:lnTo>
                    <a:pt x="80" y="4136"/>
                  </a:lnTo>
                  <a:lnTo>
                    <a:pt x="160" y="4454"/>
                  </a:lnTo>
                  <a:lnTo>
                    <a:pt x="279" y="4772"/>
                  </a:lnTo>
                  <a:lnTo>
                    <a:pt x="398" y="5090"/>
                  </a:lnTo>
                  <a:lnTo>
                    <a:pt x="597" y="5369"/>
                  </a:lnTo>
                  <a:lnTo>
                    <a:pt x="796" y="5607"/>
                  </a:lnTo>
                  <a:lnTo>
                    <a:pt x="995" y="5846"/>
                  </a:lnTo>
                  <a:lnTo>
                    <a:pt x="1233" y="6084"/>
                  </a:lnTo>
                  <a:lnTo>
                    <a:pt x="1512" y="6283"/>
                  </a:lnTo>
                  <a:lnTo>
                    <a:pt x="1790" y="6442"/>
                  </a:lnTo>
                  <a:lnTo>
                    <a:pt x="2108" y="6601"/>
                  </a:lnTo>
                  <a:lnTo>
                    <a:pt x="2386" y="6721"/>
                  </a:lnTo>
                  <a:lnTo>
                    <a:pt x="2744" y="6800"/>
                  </a:lnTo>
                  <a:lnTo>
                    <a:pt x="3062" y="6840"/>
                  </a:lnTo>
                  <a:lnTo>
                    <a:pt x="3420" y="6880"/>
                  </a:lnTo>
                  <a:lnTo>
                    <a:pt x="3778" y="6840"/>
                  </a:lnTo>
                  <a:lnTo>
                    <a:pt x="4136" y="6800"/>
                  </a:lnTo>
                  <a:lnTo>
                    <a:pt x="4454" y="6721"/>
                  </a:lnTo>
                  <a:lnTo>
                    <a:pt x="4772" y="6601"/>
                  </a:lnTo>
                  <a:lnTo>
                    <a:pt x="5050" y="6442"/>
                  </a:lnTo>
                  <a:lnTo>
                    <a:pt x="5329" y="6283"/>
                  </a:lnTo>
                  <a:lnTo>
                    <a:pt x="5607" y="6084"/>
                  </a:lnTo>
                  <a:lnTo>
                    <a:pt x="5846" y="5846"/>
                  </a:lnTo>
                  <a:lnTo>
                    <a:pt x="6084" y="5607"/>
                  </a:lnTo>
                  <a:lnTo>
                    <a:pt x="6283" y="5369"/>
                  </a:lnTo>
                  <a:lnTo>
                    <a:pt x="6442" y="5090"/>
                  </a:lnTo>
                  <a:lnTo>
                    <a:pt x="6601" y="4772"/>
                  </a:lnTo>
                  <a:lnTo>
                    <a:pt x="6720" y="4454"/>
                  </a:lnTo>
                  <a:lnTo>
                    <a:pt x="6800" y="4136"/>
                  </a:lnTo>
                  <a:lnTo>
                    <a:pt x="6840" y="3778"/>
                  </a:lnTo>
                  <a:lnTo>
                    <a:pt x="6880" y="3420"/>
                  </a:lnTo>
                  <a:lnTo>
                    <a:pt x="6840" y="3062"/>
                  </a:lnTo>
                  <a:lnTo>
                    <a:pt x="6800" y="2744"/>
                  </a:lnTo>
                  <a:lnTo>
                    <a:pt x="6720" y="2426"/>
                  </a:lnTo>
                  <a:lnTo>
                    <a:pt x="6601" y="2108"/>
                  </a:lnTo>
                  <a:lnTo>
                    <a:pt x="6442" y="1790"/>
                  </a:lnTo>
                  <a:lnTo>
                    <a:pt x="6283" y="1512"/>
                  </a:lnTo>
                  <a:lnTo>
                    <a:pt x="6084" y="1233"/>
                  </a:lnTo>
                  <a:lnTo>
                    <a:pt x="5846" y="995"/>
                  </a:lnTo>
                  <a:lnTo>
                    <a:pt x="5607" y="796"/>
                  </a:lnTo>
                  <a:lnTo>
                    <a:pt x="5329" y="597"/>
                  </a:lnTo>
                  <a:lnTo>
                    <a:pt x="5050" y="398"/>
                  </a:lnTo>
                  <a:lnTo>
                    <a:pt x="4772" y="279"/>
                  </a:lnTo>
                  <a:lnTo>
                    <a:pt x="4454" y="160"/>
                  </a:lnTo>
                  <a:lnTo>
                    <a:pt x="4136" y="80"/>
                  </a:lnTo>
                  <a:lnTo>
                    <a:pt x="377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7" name="Google Shape;8137;p248"/>
            <p:cNvSpPr/>
            <p:nvPr/>
          </p:nvSpPr>
          <p:spPr>
            <a:xfrm>
              <a:off x="4800075" y="1388250"/>
              <a:ext cx="85525" cy="85525"/>
            </a:xfrm>
            <a:custGeom>
              <a:avLst/>
              <a:gdLst/>
              <a:ahLst/>
              <a:cxnLst/>
              <a:rect l="l" t="t" r="r" b="b"/>
              <a:pathLst>
                <a:path w="3421" h="3421" extrusionOk="0">
                  <a:moveTo>
                    <a:pt x="1353" y="1"/>
                  </a:moveTo>
                  <a:lnTo>
                    <a:pt x="1034" y="120"/>
                  </a:lnTo>
                  <a:lnTo>
                    <a:pt x="756" y="279"/>
                  </a:lnTo>
                  <a:lnTo>
                    <a:pt x="478" y="478"/>
                  </a:lnTo>
                  <a:lnTo>
                    <a:pt x="279" y="756"/>
                  </a:lnTo>
                  <a:lnTo>
                    <a:pt x="120" y="1034"/>
                  </a:lnTo>
                  <a:lnTo>
                    <a:pt x="40" y="1353"/>
                  </a:lnTo>
                  <a:lnTo>
                    <a:pt x="1" y="1710"/>
                  </a:lnTo>
                  <a:lnTo>
                    <a:pt x="40" y="2028"/>
                  </a:lnTo>
                  <a:lnTo>
                    <a:pt x="120" y="2386"/>
                  </a:lnTo>
                  <a:lnTo>
                    <a:pt x="279" y="2665"/>
                  </a:lnTo>
                  <a:lnTo>
                    <a:pt x="478" y="2903"/>
                  </a:lnTo>
                  <a:lnTo>
                    <a:pt x="756" y="3142"/>
                  </a:lnTo>
                  <a:lnTo>
                    <a:pt x="1034" y="3301"/>
                  </a:lnTo>
                  <a:lnTo>
                    <a:pt x="1353" y="3380"/>
                  </a:lnTo>
                  <a:lnTo>
                    <a:pt x="1710" y="3420"/>
                  </a:lnTo>
                  <a:lnTo>
                    <a:pt x="2068" y="3380"/>
                  </a:lnTo>
                  <a:lnTo>
                    <a:pt x="2386" y="3301"/>
                  </a:lnTo>
                  <a:lnTo>
                    <a:pt x="2665" y="3142"/>
                  </a:lnTo>
                  <a:lnTo>
                    <a:pt x="2943" y="2903"/>
                  </a:lnTo>
                  <a:lnTo>
                    <a:pt x="3142" y="2665"/>
                  </a:lnTo>
                  <a:lnTo>
                    <a:pt x="3301" y="2386"/>
                  </a:lnTo>
                  <a:lnTo>
                    <a:pt x="3380" y="2028"/>
                  </a:lnTo>
                  <a:lnTo>
                    <a:pt x="3420" y="1710"/>
                  </a:lnTo>
                  <a:lnTo>
                    <a:pt x="3380" y="1353"/>
                  </a:lnTo>
                  <a:lnTo>
                    <a:pt x="3301" y="1034"/>
                  </a:lnTo>
                  <a:lnTo>
                    <a:pt x="3142" y="756"/>
                  </a:lnTo>
                  <a:lnTo>
                    <a:pt x="2943" y="478"/>
                  </a:lnTo>
                  <a:lnTo>
                    <a:pt x="2665" y="279"/>
                  </a:lnTo>
                  <a:lnTo>
                    <a:pt x="2386" y="120"/>
                  </a:lnTo>
                  <a:lnTo>
                    <a:pt x="206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8" name="Google Shape;8138;p248"/>
            <p:cNvSpPr/>
            <p:nvPr/>
          </p:nvSpPr>
          <p:spPr>
            <a:xfrm>
              <a:off x="5087375" y="1151675"/>
              <a:ext cx="214725" cy="214725"/>
            </a:xfrm>
            <a:custGeom>
              <a:avLst/>
              <a:gdLst/>
              <a:ahLst/>
              <a:cxnLst/>
              <a:rect l="l" t="t" r="r" b="b"/>
              <a:pathLst>
                <a:path w="8589" h="8589" extrusionOk="0">
                  <a:moveTo>
                    <a:pt x="3857" y="0"/>
                  </a:moveTo>
                  <a:lnTo>
                    <a:pt x="3459" y="80"/>
                  </a:lnTo>
                  <a:lnTo>
                    <a:pt x="3022" y="199"/>
                  </a:lnTo>
                  <a:lnTo>
                    <a:pt x="2624" y="318"/>
                  </a:lnTo>
                  <a:lnTo>
                    <a:pt x="2266" y="517"/>
                  </a:lnTo>
                  <a:lnTo>
                    <a:pt x="1909" y="716"/>
                  </a:lnTo>
                  <a:lnTo>
                    <a:pt x="1591" y="994"/>
                  </a:lnTo>
                  <a:lnTo>
                    <a:pt x="1272" y="1272"/>
                  </a:lnTo>
                  <a:lnTo>
                    <a:pt x="994" y="1551"/>
                  </a:lnTo>
                  <a:lnTo>
                    <a:pt x="756" y="1909"/>
                  </a:lnTo>
                  <a:lnTo>
                    <a:pt x="517" y="2227"/>
                  </a:lnTo>
                  <a:lnTo>
                    <a:pt x="358" y="2624"/>
                  </a:lnTo>
                  <a:lnTo>
                    <a:pt x="199" y="3022"/>
                  </a:lnTo>
                  <a:lnTo>
                    <a:pt x="80" y="3420"/>
                  </a:lnTo>
                  <a:lnTo>
                    <a:pt x="40" y="3857"/>
                  </a:lnTo>
                  <a:lnTo>
                    <a:pt x="0" y="4294"/>
                  </a:lnTo>
                  <a:lnTo>
                    <a:pt x="40" y="4732"/>
                  </a:lnTo>
                  <a:lnTo>
                    <a:pt x="80" y="5169"/>
                  </a:lnTo>
                  <a:lnTo>
                    <a:pt x="199" y="5567"/>
                  </a:lnTo>
                  <a:lnTo>
                    <a:pt x="358" y="5964"/>
                  </a:lnTo>
                  <a:lnTo>
                    <a:pt x="517" y="6322"/>
                  </a:lnTo>
                  <a:lnTo>
                    <a:pt x="756" y="6680"/>
                  </a:lnTo>
                  <a:lnTo>
                    <a:pt x="994" y="7038"/>
                  </a:lnTo>
                  <a:lnTo>
                    <a:pt x="1272" y="7316"/>
                  </a:lnTo>
                  <a:lnTo>
                    <a:pt x="1591" y="7595"/>
                  </a:lnTo>
                  <a:lnTo>
                    <a:pt x="1909" y="7833"/>
                  </a:lnTo>
                  <a:lnTo>
                    <a:pt x="2266" y="8072"/>
                  </a:lnTo>
                  <a:lnTo>
                    <a:pt x="2624" y="8231"/>
                  </a:lnTo>
                  <a:lnTo>
                    <a:pt x="3022" y="8390"/>
                  </a:lnTo>
                  <a:lnTo>
                    <a:pt x="3459" y="8509"/>
                  </a:lnTo>
                  <a:lnTo>
                    <a:pt x="3857" y="8549"/>
                  </a:lnTo>
                  <a:lnTo>
                    <a:pt x="4294" y="8589"/>
                  </a:lnTo>
                  <a:lnTo>
                    <a:pt x="4732" y="8549"/>
                  </a:lnTo>
                  <a:lnTo>
                    <a:pt x="5169" y="8509"/>
                  </a:lnTo>
                  <a:lnTo>
                    <a:pt x="5567" y="8390"/>
                  </a:lnTo>
                  <a:lnTo>
                    <a:pt x="5964" y="8231"/>
                  </a:lnTo>
                  <a:lnTo>
                    <a:pt x="6362" y="8072"/>
                  </a:lnTo>
                  <a:lnTo>
                    <a:pt x="6720" y="7833"/>
                  </a:lnTo>
                  <a:lnTo>
                    <a:pt x="7038" y="7595"/>
                  </a:lnTo>
                  <a:lnTo>
                    <a:pt x="7356" y="7316"/>
                  </a:lnTo>
                  <a:lnTo>
                    <a:pt x="7634" y="7038"/>
                  </a:lnTo>
                  <a:lnTo>
                    <a:pt x="7873" y="6680"/>
                  </a:lnTo>
                  <a:lnTo>
                    <a:pt x="8072" y="6322"/>
                  </a:lnTo>
                  <a:lnTo>
                    <a:pt x="8271" y="5964"/>
                  </a:lnTo>
                  <a:lnTo>
                    <a:pt x="8390" y="5567"/>
                  </a:lnTo>
                  <a:lnTo>
                    <a:pt x="8509" y="5169"/>
                  </a:lnTo>
                  <a:lnTo>
                    <a:pt x="8589" y="4732"/>
                  </a:lnTo>
                  <a:lnTo>
                    <a:pt x="8589" y="4294"/>
                  </a:lnTo>
                  <a:lnTo>
                    <a:pt x="8589" y="3857"/>
                  </a:lnTo>
                  <a:lnTo>
                    <a:pt x="8509" y="3420"/>
                  </a:lnTo>
                  <a:lnTo>
                    <a:pt x="8390" y="3022"/>
                  </a:lnTo>
                  <a:lnTo>
                    <a:pt x="8271" y="2624"/>
                  </a:lnTo>
                  <a:lnTo>
                    <a:pt x="8072" y="2227"/>
                  </a:lnTo>
                  <a:lnTo>
                    <a:pt x="7873" y="1909"/>
                  </a:lnTo>
                  <a:lnTo>
                    <a:pt x="7634" y="1551"/>
                  </a:lnTo>
                  <a:lnTo>
                    <a:pt x="7356" y="1272"/>
                  </a:lnTo>
                  <a:lnTo>
                    <a:pt x="7038" y="994"/>
                  </a:lnTo>
                  <a:lnTo>
                    <a:pt x="6720" y="716"/>
                  </a:lnTo>
                  <a:lnTo>
                    <a:pt x="6362" y="517"/>
                  </a:lnTo>
                  <a:lnTo>
                    <a:pt x="5964" y="318"/>
                  </a:lnTo>
                  <a:lnTo>
                    <a:pt x="5567" y="199"/>
                  </a:lnTo>
                  <a:lnTo>
                    <a:pt x="5169" y="80"/>
                  </a:lnTo>
                  <a:lnTo>
                    <a:pt x="473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9" name="Google Shape;8139;p248"/>
            <p:cNvSpPr/>
            <p:nvPr/>
          </p:nvSpPr>
          <p:spPr>
            <a:xfrm>
              <a:off x="4108200" y="1164575"/>
              <a:ext cx="172000" cy="172000"/>
            </a:xfrm>
            <a:custGeom>
              <a:avLst/>
              <a:gdLst/>
              <a:ahLst/>
              <a:cxnLst/>
              <a:rect l="l" t="t" r="r" b="b"/>
              <a:pathLst>
                <a:path w="6880" h="6880" extrusionOk="0">
                  <a:moveTo>
                    <a:pt x="3102" y="1"/>
                  </a:moveTo>
                  <a:lnTo>
                    <a:pt x="2744" y="80"/>
                  </a:lnTo>
                  <a:lnTo>
                    <a:pt x="2426" y="160"/>
                  </a:lnTo>
                  <a:lnTo>
                    <a:pt x="2108" y="279"/>
                  </a:lnTo>
                  <a:lnTo>
                    <a:pt x="1790" y="399"/>
                  </a:lnTo>
                  <a:lnTo>
                    <a:pt x="1512" y="597"/>
                  </a:lnTo>
                  <a:lnTo>
                    <a:pt x="1273" y="796"/>
                  </a:lnTo>
                  <a:lnTo>
                    <a:pt x="995" y="995"/>
                  </a:lnTo>
                  <a:lnTo>
                    <a:pt x="796" y="1234"/>
                  </a:lnTo>
                  <a:lnTo>
                    <a:pt x="597" y="1512"/>
                  </a:lnTo>
                  <a:lnTo>
                    <a:pt x="438" y="1790"/>
                  </a:lnTo>
                  <a:lnTo>
                    <a:pt x="279" y="2108"/>
                  </a:lnTo>
                  <a:lnTo>
                    <a:pt x="160" y="2426"/>
                  </a:lnTo>
                  <a:lnTo>
                    <a:pt x="80" y="2745"/>
                  </a:lnTo>
                  <a:lnTo>
                    <a:pt x="41" y="3063"/>
                  </a:lnTo>
                  <a:lnTo>
                    <a:pt x="1" y="3421"/>
                  </a:lnTo>
                  <a:lnTo>
                    <a:pt x="41" y="3778"/>
                  </a:lnTo>
                  <a:lnTo>
                    <a:pt x="80" y="4136"/>
                  </a:lnTo>
                  <a:lnTo>
                    <a:pt x="160" y="4454"/>
                  </a:lnTo>
                  <a:lnTo>
                    <a:pt x="279" y="4772"/>
                  </a:lnTo>
                  <a:lnTo>
                    <a:pt x="438" y="5051"/>
                  </a:lnTo>
                  <a:lnTo>
                    <a:pt x="597" y="5369"/>
                  </a:lnTo>
                  <a:lnTo>
                    <a:pt x="796" y="5607"/>
                  </a:lnTo>
                  <a:lnTo>
                    <a:pt x="995" y="5846"/>
                  </a:lnTo>
                  <a:lnTo>
                    <a:pt x="1273" y="6085"/>
                  </a:lnTo>
                  <a:lnTo>
                    <a:pt x="1512" y="6283"/>
                  </a:lnTo>
                  <a:lnTo>
                    <a:pt x="1790" y="6443"/>
                  </a:lnTo>
                  <a:lnTo>
                    <a:pt x="2108" y="6602"/>
                  </a:lnTo>
                  <a:lnTo>
                    <a:pt x="2426" y="6721"/>
                  </a:lnTo>
                  <a:lnTo>
                    <a:pt x="2744" y="6800"/>
                  </a:lnTo>
                  <a:lnTo>
                    <a:pt x="3102" y="6840"/>
                  </a:lnTo>
                  <a:lnTo>
                    <a:pt x="3460" y="6880"/>
                  </a:lnTo>
                  <a:lnTo>
                    <a:pt x="3778" y="6840"/>
                  </a:lnTo>
                  <a:lnTo>
                    <a:pt x="4136" y="6800"/>
                  </a:lnTo>
                  <a:lnTo>
                    <a:pt x="4454" y="6721"/>
                  </a:lnTo>
                  <a:lnTo>
                    <a:pt x="4772" y="6602"/>
                  </a:lnTo>
                  <a:lnTo>
                    <a:pt x="5090" y="6443"/>
                  </a:lnTo>
                  <a:lnTo>
                    <a:pt x="5369" y="6283"/>
                  </a:lnTo>
                  <a:lnTo>
                    <a:pt x="5647" y="6085"/>
                  </a:lnTo>
                  <a:lnTo>
                    <a:pt x="5886" y="5846"/>
                  </a:lnTo>
                  <a:lnTo>
                    <a:pt x="6084" y="5607"/>
                  </a:lnTo>
                  <a:lnTo>
                    <a:pt x="6283" y="5369"/>
                  </a:lnTo>
                  <a:lnTo>
                    <a:pt x="6482" y="5051"/>
                  </a:lnTo>
                  <a:lnTo>
                    <a:pt x="6601" y="4772"/>
                  </a:lnTo>
                  <a:lnTo>
                    <a:pt x="6721" y="4454"/>
                  </a:lnTo>
                  <a:lnTo>
                    <a:pt x="6800" y="4136"/>
                  </a:lnTo>
                  <a:lnTo>
                    <a:pt x="6880" y="3778"/>
                  </a:lnTo>
                  <a:lnTo>
                    <a:pt x="6880" y="3421"/>
                  </a:lnTo>
                  <a:lnTo>
                    <a:pt x="6880" y="3063"/>
                  </a:lnTo>
                  <a:lnTo>
                    <a:pt x="6800" y="2745"/>
                  </a:lnTo>
                  <a:lnTo>
                    <a:pt x="6721" y="2426"/>
                  </a:lnTo>
                  <a:lnTo>
                    <a:pt x="6601" y="2108"/>
                  </a:lnTo>
                  <a:lnTo>
                    <a:pt x="6482" y="1790"/>
                  </a:lnTo>
                  <a:lnTo>
                    <a:pt x="6283" y="1512"/>
                  </a:lnTo>
                  <a:lnTo>
                    <a:pt x="6084" y="1234"/>
                  </a:lnTo>
                  <a:lnTo>
                    <a:pt x="5886" y="995"/>
                  </a:lnTo>
                  <a:lnTo>
                    <a:pt x="5647" y="796"/>
                  </a:lnTo>
                  <a:lnTo>
                    <a:pt x="5369" y="597"/>
                  </a:lnTo>
                  <a:lnTo>
                    <a:pt x="5090" y="399"/>
                  </a:lnTo>
                  <a:lnTo>
                    <a:pt x="4772" y="279"/>
                  </a:lnTo>
                  <a:lnTo>
                    <a:pt x="4454" y="160"/>
                  </a:lnTo>
                  <a:lnTo>
                    <a:pt x="4136" y="80"/>
                  </a:lnTo>
                  <a:lnTo>
                    <a:pt x="377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0" name="Google Shape;8140;p248"/>
            <p:cNvSpPr/>
            <p:nvPr/>
          </p:nvSpPr>
          <p:spPr>
            <a:xfrm>
              <a:off x="5272250" y="2345550"/>
              <a:ext cx="172000" cy="172000"/>
            </a:xfrm>
            <a:custGeom>
              <a:avLst/>
              <a:gdLst/>
              <a:ahLst/>
              <a:cxnLst/>
              <a:rect l="l" t="t" r="r" b="b"/>
              <a:pathLst>
                <a:path w="6880" h="6880" extrusionOk="0">
                  <a:moveTo>
                    <a:pt x="3102" y="0"/>
                  </a:moveTo>
                  <a:lnTo>
                    <a:pt x="2744" y="80"/>
                  </a:lnTo>
                  <a:lnTo>
                    <a:pt x="2426" y="159"/>
                  </a:lnTo>
                  <a:lnTo>
                    <a:pt x="2108" y="278"/>
                  </a:lnTo>
                  <a:lnTo>
                    <a:pt x="1790" y="398"/>
                  </a:lnTo>
                  <a:lnTo>
                    <a:pt x="1512" y="597"/>
                  </a:lnTo>
                  <a:lnTo>
                    <a:pt x="1273" y="795"/>
                  </a:lnTo>
                  <a:lnTo>
                    <a:pt x="995" y="994"/>
                  </a:lnTo>
                  <a:lnTo>
                    <a:pt x="796" y="1233"/>
                  </a:lnTo>
                  <a:lnTo>
                    <a:pt x="597" y="1511"/>
                  </a:lnTo>
                  <a:lnTo>
                    <a:pt x="398" y="1789"/>
                  </a:lnTo>
                  <a:lnTo>
                    <a:pt x="279" y="2108"/>
                  </a:lnTo>
                  <a:lnTo>
                    <a:pt x="160" y="2426"/>
                  </a:lnTo>
                  <a:lnTo>
                    <a:pt x="80" y="2744"/>
                  </a:lnTo>
                  <a:lnTo>
                    <a:pt x="41" y="3102"/>
                  </a:lnTo>
                  <a:lnTo>
                    <a:pt x="1" y="3420"/>
                  </a:lnTo>
                  <a:lnTo>
                    <a:pt x="41" y="3778"/>
                  </a:lnTo>
                  <a:lnTo>
                    <a:pt x="80" y="4135"/>
                  </a:lnTo>
                  <a:lnTo>
                    <a:pt x="160" y="4454"/>
                  </a:lnTo>
                  <a:lnTo>
                    <a:pt x="279" y="4772"/>
                  </a:lnTo>
                  <a:lnTo>
                    <a:pt x="398" y="5090"/>
                  </a:lnTo>
                  <a:lnTo>
                    <a:pt x="597" y="5368"/>
                  </a:lnTo>
                  <a:lnTo>
                    <a:pt x="796" y="5607"/>
                  </a:lnTo>
                  <a:lnTo>
                    <a:pt x="995" y="5885"/>
                  </a:lnTo>
                  <a:lnTo>
                    <a:pt x="1273" y="6084"/>
                  </a:lnTo>
                  <a:lnTo>
                    <a:pt x="1512" y="6283"/>
                  </a:lnTo>
                  <a:lnTo>
                    <a:pt x="1790" y="6442"/>
                  </a:lnTo>
                  <a:lnTo>
                    <a:pt x="2108" y="6601"/>
                  </a:lnTo>
                  <a:lnTo>
                    <a:pt x="2426" y="6720"/>
                  </a:lnTo>
                  <a:lnTo>
                    <a:pt x="2744" y="6800"/>
                  </a:lnTo>
                  <a:lnTo>
                    <a:pt x="3102" y="6839"/>
                  </a:lnTo>
                  <a:lnTo>
                    <a:pt x="3420" y="6879"/>
                  </a:lnTo>
                  <a:lnTo>
                    <a:pt x="3778" y="6839"/>
                  </a:lnTo>
                  <a:lnTo>
                    <a:pt x="4136" y="6800"/>
                  </a:lnTo>
                  <a:lnTo>
                    <a:pt x="4454" y="6720"/>
                  </a:lnTo>
                  <a:lnTo>
                    <a:pt x="4772" y="6601"/>
                  </a:lnTo>
                  <a:lnTo>
                    <a:pt x="5090" y="6442"/>
                  </a:lnTo>
                  <a:lnTo>
                    <a:pt x="5369" y="6283"/>
                  </a:lnTo>
                  <a:lnTo>
                    <a:pt x="5607" y="6084"/>
                  </a:lnTo>
                  <a:lnTo>
                    <a:pt x="5886" y="5885"/>
                  </a:lnTo>
                  <a:lnTo>
                    <a:pt x="6085" y="5607"/>
                  </a:lnTo>
                  <a:lnTo>
                    <a:pt x="6283" y="5368"/>
                  </a:lnTo>
                  <a:lnTo>
                    <a:pt x="6442" y="5090"/>
                  </a:lnTo>
                  <a:lnTo>
                    <a:pt x="6601" y="4772"/>
                  </a:lnTo>
                  <a:lnTo>
                    <a:pt x="6721" y="4454"/>
                  </a:lnTo>
                  <a:lnTo>
                    <a:pt x="6800" y="4135"/>
                  </a:lnTo>
                  <a:lnTo>
                    <a:pt x="6840" y="3778"/>
                  </a:lnTo>
                  <a:lnTo>
                    <a:pt x="6880" y="3420"/>
                  </a:lnTo>
                  <a:lnTo>
                    <a:pt x="6840" y="3102"/>
                  </a:lnTo>
                  <a:lnTo>
                    <a:pt x="6800" y="2744"/>
                  </a:lnTo>
                  <a:lnTo>
                    <a:pt x="6721" y="2426"/>
                  </a:lnTo>
                  <a:lnTo>
                    <a:pt x="6601" y="2108"/>
                  </a:lnTo>
                  <a:lnTo>
                    <a:pt x="6442" y="1789"/>
                  </a:lnTo>
                  <a:lnTo>
                    <a:pt x="6283" y="1511"/>
                  </a:lnTo>
                  <a:lnTo>
                    <a:pt x="6085" y="1233"/>
                  </a:lnTo>
                  <a:lnTo>
                    <a:pt x="5886" y="994"/>
                  </a:lnTo>
                  <a:lnTo>
                    <a:pt x="5607" y="795"/>
                  </a:lnTo>
                  <a:lnTo>
                    <a:pt x="5369" y="597"/>
                  </a:lnTo>
                  <a:lnTo>
                    <a:pt x="5090" y="398"/>
                  </a:lnTo>
                  <a:lnTo>
                    <a:pt x="4772" y="278"/>
                  </a:lnTo>
                  <a:lnTo>
                    <a:pt x="4454" y="159"/>
                  </a:lnTo>
                  <a:lnTo>
                    <a:pt x="4136" y="80"/>
                  </a:lnTo>
                  <a:lnTo>
                    <a:pt x="377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1" name="Google Shape;8141;p248"/>
            <p:cNvSpPr/>
            <p:nvPr/>
          </p:nvSpPr>
          <p:spPr>
            <a:xfrm>
              <a:off x="6332925" y="2049300"/>
              <a:ext cx="86500" cy="85525"/>
            </a:xfrm>
            <a:custGeom>
              <a:avLst/>
              <a:gdLst/>
              <a:ahLst/>
              <a:cxnLst/>
              <a:rect l="l" t="t" r="r" b="b"/>
              <a:pathLst>
                <a:path w="3460" h="3421" extrusionOk="0">
                  <a:moveTo>
                    <a:pt x="1710" y="1"/>
                  </a:moveTo>
                  <a:lnTo>
                    <a:pt x="1392" y="41"/>
                  </a:lnTo>
                  <a:lnTo>
                    <a:pt x="1074" y="120"/>
                  </a:lnTo>
                  <a:lnTo>
                    <a:pt x="756" y="279"/>
                  </a:lnTo>
                  <a:lnTo>
                    <a:pt x="518" y="518"/>
                  </a:lnTo>
                  <a:lnTo>
                    <a:pt x="319" y="756"/>
                  </a:lnTo>
                  <a:lnTo>
                    <a:pt x="160" y="1035"/>
                  </a:lnTo>
                  <a:lnTo>
                    <a:pt x="40" y="1353"/>
                  </a:lnTo>
                  <a:lnTo>
                    <a:pt x="1" y="1711"/>
                  </a:lnTo>
                  <a:lnTo>
                    <a:pt x="40" y="2069"/>
                  </a:lnTo>
                  <a:lnTo>
                    <a:pt x="160" y="2387"/>
                  </a:lnTo>
                  <a:lnTo>
                    <a:pt x="319" y="2665"/>
                  </a:lnTo>
                  <a:lnTo>
                    <a:pt x="518" y="2943"/>
                  </a:lnTo>
                  <a:lnTo>
                    <a:pt x="756" y="3142"/>
                  </a:lnTo>
                  <a:lnTo>
                    <a:pt x="1074" y="3301"/>
                  </a:lnTo>
                  <a:lnTo>
                    <a:pt x="1392" y="3381"/>
                  </a:lnTo>
                  <a:lnTo>
                    <a:pt x="1710" y="3420"/>
                  </a:lnTo>
                  <a:lnTo>
                    <a:pt x="2068" y="3381"/>
                  </a:lnTo>
                  <a:lnTo>
                    <a:pt x="2386" y="3301"/>
                  </a:lnTo>
                  <a:lnTo>
                    <a:pt x="2704" y="3142"/>
                  </a:lnTo>
                  <a:lnTo>
                    <a:pt x="2943" y="2943"/>
                  </a:lnTo>
                  <a:lnTo>
                    <a:pt x="3142" y="2665"/>
                  </a:lnTo>
                  <a:lnTo>
                    <a:pt x="3301" y="2387"/>
                  </a:lnTo>
                  <a:lnTo>
                    <a:pt x="3420" y="2069"/>
                  </a:lnTo>
                  <a:lnTo>
                    <a:pt x="3460" y="1711"/>
                  </a:lnTo>
                  <a:lnTo>
                    <a:pt x="3420" y="1353"/>
                  </a:lnTo>
                  <a:lnTo>
                    <a:pt x="3301" y="1035"/>
                  </a:lnTo>
                  <a:lnTo>
                    <a:pt x="3142" y="756"/>
                  </a:lnTo>
                  <a:lnTo>
                    <a:pt x="2943" y="518"/>
                  </a:lnTo>
                  <a:lnTo>
                    <a:pt x="2704" y="279"/>
                  </a:lnTo>
                  <a:lnTo>
                    <a:pt x="2386" y="120"/>
                  </a:lnTo>
                  <a:lnTo>
                    <a:pt x="2068" y="41"/>
                  </a:lnTo>
                  <a:lnTo>
                    <a:pt x="171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2" name="Google Shape;8142;p248"/>
            <p:cNvSpPr/>
            <p:nvPr/>
          </p:nvSpPr>
          <p:spPr>
            <a:xfrm>
              <a:off x="6251425" y="1692425"/>
              <a:ext cx="171975" cy="172000"/>
            </a:xfrm>
            <a:custGeom>
              <a:avLst/>
              <a:gdLst/>
              <a:ahLst/>
              <a:cxnLst/>
              <a:rect l="l" t="t" r="r" b="b"/>
              <a:pathLst>
                <a:path w="6879" h="6880" extrusionOk="0">
                  <a:moveTo>
                    <a:pt x="3459" y="1"/>
                  </a:moveTo>
                  <a:lnTo>
                    <a:pt x="3102" y="41"/>
                  </a:lnTo>
                  <a:lnTo>
                    <a:pt x="2744" y="81"/>
                  </a:lnTo>
                  <a:lnTo>
                    <a:pt x="2426" y="160"/>
                  </a:lnTo>
                  <a:lnTo>
                    <a:pt x="2107" y="279"/>
                  </a:lnTo>
                  <a:lnTo>
                    <a:pt x="1789" y="438"/>
                  </a:lnTo>
                  <a:lnTo>
                    <a:pt x="1511" y="597"/>
                  </a:lnTo>
                  <a:lnTo>
                    <a:pt x="1272" y="796"/>
                  </a:lnTo>
                  <a:lnTo>
                    <a:pt x="994" y="1035"/>
                  </a:lnTo>
                  <a:lnTo>
                    <a:pt x="795" y="1273"/>
                  </a:lnTo>
                  <a:lnTo>
                    <a:pt x="597" y="1512"/>
                  </a:lnTo>
                  <a:lnTo>
                    <a:pt x="437" y="1830"/>
                  </a:lnTo>
                  <a:lnTo>
                    <a:pt x="278" y="2108"/>
                  </a:lnTo>
                  <a:lnTo>
                    <a:pt x="159" y="2427"/>
                  </a:lnTo>
                  <a:lnTo>
                    <a:pt x="80" y="2745"/>
                  </a:lnTo>
                  <a:lnTo>
                    <a:pt x="40" y="3102"/>
                  </a:lnTo>
                  <a:lnTo>
                    <a:pt x="0" y="3460"/>
                  </a:lnTo>
                  <a:lnTo>
                    <a:pt x="40" y="3818"/>
                  </a:lnTo>
                  <a:lnTo>
                    <a:pt x="80" y="4136"/>
                  </a:lnTo>
                  <a:lnTo>
                    <a:pt x="159" y="4454"/>
                  </a:lnTo>
                  <a:lnTo>
                    <a:pt x="278" y="4773"/>
                  </a:lnTo>
                  <a:lnTo>
                    <a:pt x="437" y="5091"/>
                  </a:lnTo>
                  <a:lnTo>
                    <a:pt x="597" y="5369"/>
                  </a:lnTo>
                  <a:lnTo>
                    <a:pt x="795" y="5647"/>
                  </a:lnTo>
                  <a:lnTo>
                    <a:pt x="994" y="5886"/>
                  </a:lnTo>
                  <a:lnTo>
                    <a:pt x="1272" y="6085"/>
                  </a:lnTo>
                  <a:lnTo>
                    <a:pt x="1511" y="6284"/>
                  </a:lnTo>
                  <a:lnTo>
                    <a:pt x="1789" y="6482"/>
                  </a:lnTo>
                  <a:lnTo>
                    <a:pt x="2107" y="6602"/>
                  </a:lnTo>
                  <a:lnTo>
                    <a:pt x="2426" y="6721"/>
                  </a:lnTo>
                  <a:lnTo>
                    <a:pt x="2744" y="6800"/>
                  </a:lnTo>
                  <a:lnTo>
                    <a:pt x="3102" y="6880"/>
                  </a:lnTo>
                  <a:lnTo>
                    <a:pt x="3778" y="6880"/>
                  </a:lnTo>
                  <a:lnTo>
                    <a:pt x="4135" y="6800"/>
                  </a:lnTo>
                  <a:lnTo>
                    <a:pt x="4453" y="6721"/>
                  </a:lnTo>
                  <a:lnTo>
                    <a:pt x="4772" y="6602"/>
                  </a:lnTo>
                  <a:lnTo>
                    <a:pt x="5090" y="6482"/>
                  </a:lnTo>
                  <a:lnTo>
                    <a:pt x="5368" y="6284"/>
                  </a:lnTo>
                  <a:lnTo>
                    <a:pt x="5646" y="6085"/>
                  </a:lnTo>
                  <a:lnTo>
                    <a:pt x="5885" y="5886"/>
                  </a:lnTo>
                  <a:lnTo>
                    <a:pt x="6084" y="5647"/>
                  </a:lnTo>
                  <a:lnTo>
                    <a:pt x="6283" y="5369"/>
                  </a:lnTo>
                  <a:lnTo>
                    <a:pt x="6481" y="5091"/>
                  </a:lnTo>
                  <a:lnTo>
                    <a:pt x="6601" y="4773"/>
                  </a:lnTo>
                  <a:lnTo>
                    <a:pt x="6720" y="4454"/>
                  </a:lnTo>
                  <a:lnTo>
                    <a:pt x="6799" y="4136"/>
                  </a:lnTo>
                  <a:lnTo>
                    <a:pt x="6879" y="3818"/>
                  </a:lnTo>
                  <a:lnTo>
                    <a:pt x="6879" y="3460"/>
                  </a:lnTo>
                  <a:lnTo>
                    <a:pt x="6879" y="3102"/>
                  </a:lnTo>
                  <a:lnTo>
                    <a:pt x="6799" y="2745"/>
                  </a:lnTo>
                  <a:lnTo>
                    <a:pt x="6720" y="2427"/>
                  </a:lnTo>
                  <a:lnTo>
                    <a:pt x="6601" y="2108"/>
                  </a:lnTo>
                  <a:lnTo>
                    <a:pt x="6481" y="1830"/>
                  </a:lnTo>
                  <a:lnTo>
                    <a:pt x="6283" y="1512"/>
                  </a:lnTo>
                  <a:lnTo>
                    <a:pt x="6084" y="1273"/>
                  </a:lnTo>
                  <a:lnTo>
                    <a:pt x="5885" y="1035"/>
                  </a:lnTo>
                  <a:lnTo>
                    <a:pt x="5646" y="796"/>
                  </a:lnTo>
                  <a:lnTo>
                    <a:pt x="5368" y="597"/>
                  </a:lnTo>
                  <a:lnTo>
                    <a:pt x="5090" y="438"/>
                  </a:lnTo>
                  <a:lnTo>
                    <a:pt x="4772" y="279"/>
                  </a:lnTo>
                  <a:lnTo>
                    <a:pt x="4453" y="160"/>
                  </a:lnTo>
                  <a:lnTo>
                    <a:pt x="4135" y="81"/>
                  </a:lnTo>
                  <a:lnTo>
                    <a:pt x="3778" y="41"/>
                  </a:lnTo>
                  <a:lnTo>
                    <a:pt x="345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3" name="Google Shape;8143;p248"/>
            <p:cNvSpPr/>
            <p:nvPr/>
          </p:nvSpPr>
          <p:spPr>
            <a:xfrm>
              <a:off x="4868675" y="2955900"/>
              <a:ext cx="214725" cy="214750"/>
            </a:xfrm>
            <a:custGeom>
              <a:avLst/>
              <a:gdLst/>
              <a:ahLst/>
              <a:cxnLst/>
              <a:rect l="l" t="t" r="r" b="b"/>
              <a:pathLst>
                <a:path w="8589" h="8590" extrusionOk="0">
                  <a:moveTo>
                    <a:pt x="3857" y="1"/>
                  </a:moveTo>
                  <a:lnTo>
                    <a:pt x="3420" y="80"/>
                  </a:lnTo>
                  <a:lnTo>
                    <a:pt x="3022" y="160"/>
                  </a:lnTo>
                  <a:lnTo>
                    <a:pt x="2625" y="319"/>
                  </a:lnTo>
                  <a:lnTo>
                    <a:pt x="2227" y="517"/>
                  </a:lnTo>
                  <a:lnTo>
                    <a:pt x="1909" y="716"/>
                  </a:lnTo>
                  <a:lnTo>
                    <a:pt x="1551" y="955"/>
                  </a:lnTo>
                  <a:lnTo>
                    <a:pt x="1273" y="1233"/>
                  </a:lnTo>
                  <a:lnTo>
                    <a:pt x="994" y="1551"/>
                  </a:lnTo>
                  <a:lnTo>
                    <a:pt x="716" y="1869"/>
                  </a:lnTo>
                  <a:lnTo>
                    <a:pt x="517" y="2227"/>
                  </a:lnTo>
                  <a:lnTo>
                    <a:pt x="318" y="2625"/>
                  </a:lnTo>
                  <a:lnTo>
                    <a:pt x="199" y="2983"/>
                  </a:lnTo>
                  <a:lnTo>
                    <a:pt x="80" y="3420"/>
                  </a:lnTo>
                  <a:lnTo>
                    <a:pt x="0" y="3858"/>
                  </a:lnTo>
                  <a:lnTo>
                    <a:pt x="0" y="4295"/>
                  </a:lnTo>
                  <a:lnTo>
                    <a:pt x="0" y="4732"/>
                  </a:lnTo>
                  <a:lnTo>
                    <a:pt x="80" y="5130"/>
                  </a:lnTo>
                  <a:lnTo>
                    <a:pt x="199" y="5567"/>
                  </a:lnTo>
                  <a:lnTo>
                    <a:pt x="318" y="5965"/>
                  </a:lnTo>
                  <a:lnTo>
                    <a:pt x="517" y="6323"/>
                  </a:lnTo>
                  <a:lnTo>
                    <a:pt x="716" y="6681"/>
                  </a:lnTo>
                  <a:lnTo>
                    <a:pt x="994" y="6999"/>
                  </a:lnTo>
                  <a:lnTo>
                    <a:pt x="1273" y="7317"/>
                  </a:lnTo>
                  <a:lnTo>
                    <a:pt x="1551" y="7595"/>
                  </a:lnTo>
                  <a:lnTo>
                    <a:pt x="1909" y="7834"/>
                  </a:lnTo>
                  <a:lnTo>
                    <a:pt x="2227" y="8072"/>
                  </a:lnTo>
                  <a:lnTo>
                    <a:pt x="2625" y="8231"/>
                  </a:lnTo>
                  <a:lnTo>
                    <a:pt x="3022" y="8390"/>
                  </a:lnTo>
                  <a:lnTo>
                    <a:pt x="3420" y="8470"/>
                  </a:lnTo>
                  <a:lnTo>
                    <a:pt x="3857" y="8550"/>
                  </a:lnTo>
                  <a:lnTo>
                    <a:pt x="4295" y="8589"/>
                  </a:lnTo>
                  <a:lnTo>
                    <a:pt x="4732" y="8550"/>
                  </a:lnTo>
                  <a:lnTo>
                    <a:pt x="5169" y="8470"/>
                  </a:lnTo>
                  <a:lnTo>
                    <a:pt x="5567" y="8390"/>
                  </a:lnTo>
                  <a:lnTo>
                    <a:pt x="5965" y="8231"/>
                  </a:lnTo>
                  <a:lnTo>
                    <a:pt x="6322" y="8072"/>
                  </a:lnTo>
                  <a:lnTo>
                    <a:pt x="6680" y="7834"/>
                  </a:lnTo>
                  <a:lnTo>
                    <a:pt x="7038" y="7595"/>
                  </a:lnTo>
                  <a:lnTo>
                    <a:pt x="7317" y="7317"/>
                  </a:lnTo>
                  <a:lnTo>
                    <a:pt x="7595" y="6999"/>
                  </a:lnTo>
                  <a:lnTo>
                    <a:pt x="7873" y="6681"/>
                  </a:lnTo>
                  <a:lnTo>
                    <a:pt x="8072" y="6323"/>
                  </a:lnTo>
                  <a:lnTo>
                    <a:pt x="8231" y="5965"/>
                  </a:lnTo>
                  <a:lnTo>
                    <a:pt x="8390" y="5567"/>
                  </a:lnTo>
                  <a:lnTo>
                    <a:pt x="8509" y="5130"/>
                  </a:lnTo>
                  <a:lnTo>
                    <a:pt x="8549" y="4732"/>
                  </a:lnTo>
                  <a:lnTo>
                    <a:pt x="8589" y="4295"/>
                  </a:lnTo>
                  <a:lnTo>
                    <a:pt x="8549" y="3858"/>
                  </a:lnTo>
                  <a:lnTo>
                    <a:pt x="8509" y="3420"/>
                  </a:lnTo>
                  <a:lnTo>
                    <a:pt x="8390" y="2983"/>
                  </a:lnTo>
                  <a:lnTo>
                    <a:pt x="8231" y="2625"/>
                  </a:lnTo>
                  <a:lnTo>
                    <a:pt x="8072" y="2227"/>
                  </a:lnTo>
                  <a:lnTo>
                    <a:pt x="7873" y="1869"/>
                  </a:lnTo>
                  <a:lnTo>
                    <a:pt x="7595" y="1551"/>
                  </a:lnTo>
                  <a:lnTo>
                    <a:pt x="7317" y="1233"/>
                  </a:lnTo>
                  <a:lnTo>
                    <a:pt x="7038" y="955"/>
                  </a:lnTo>
                  <a:lnTo>
                    <a:pt x="6680" y="716"/>
                  </a:lnTo>
                  <a:lnTo>
                    <a:pt x="6322" y="517"/>
                  </a:lnTo>
                  <a:lnTo>
                    <a:pt x="5965" y="319"/>
                  </a:lnTo>
                  <a:lnTo>
                    <a:pt x="5567" y="160"/>
                  </a:lnTo>
                  <a:lnTo>
                    <a:pt x="5169" y="80"/>
                  </a:lnTo>
                  <a:lnTo>
                    <a:pt x="473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4" name="Google Shape;8144;p248"/>
            <p:cNvSpPr/>
            <p:nvPr/>
          </p:nvSpPr>
          <p:spPr>
            <a:xfrm>
              <a:off x="1862600" y="3088100"/>
              <a:ext cx="2253575" cy="2372875"/>
            </a:xfrm>
            <a:custGeom>
              <a:avLst/>
              <a:gdLst/>
              <a:ahLst/>
              <a:cxnLst/>
              <a:rect l="l" t="t" r="r" b="b"/>
              <a:pathLst>
                <a:path w="90143" h="94915" extrusionOk="0">
                  <a:moveTo>
                    <a:pt x="43024" y="30141"/>
                  </a:moveTo>
                  <a:lnTo>
                    <a:pt x="50301" y="41792"/>
                  </a:lnTo>
                  <a:lnTo>
                    <a:pt x="45171" y="40002"/>
                  </a:lnTo>
                  <a:lnTo>
                    <a:pt x="43024" y="30141"/>
                  </a:lnTo>
                  <a:close/>
                  <a:moveTo>
                    <a:pt x="1432" y="717"/>
                  </a:moveTo>
                  <a:lnTo>
                    <a:pt x="64973" y="2904"/>
                  </a:lnTo>
                  <a:lnTo>
                    <a:pt x="83980" y="43780"/>
                  </a:lnTo>
                  <a:lnTo>
                    <a:pt x="50738" y="65172"/>
                  </a:lnTo>
                  <a:lnTo>
                    <a:pt x="45330" y="40718"/>
                  </a:lnTo>
                  <a:lnTo>
                    <a:pt x="51812" y="43024"/>
                  </a:lnTo>
                  <a:lnTo>
                    <a:pt x="51812" y="43024"/>
                  </a:lnTo>
                  <a:lnTo>
                    <a:pt x="41593" y="26682"/>
                  </a:lnTo>
                  <a:lnTo>
                    <a:pt x="44456" y="39724"/>
                  </a:lnTo>
                  <a:lnTo>
                    <a:pt x="30777" y="34873"/>
                  </a:lnTo>
                  <a:lnTo>
                    <a:pt x="1432" y="717"/>
                  </a:lnTo>
                  <a:close/>
                  <a:moveTo>
                    <a:pt x="84218" y="44853"/>
                  </a:moveTo>
                  <a:lnTo>
                    <a:pt x="89427" y="76783"/>
                  </a:lnTo>
                  <a:lnTo>
                    <a:pt x="57736" y="93523"/>
                  </a:lnTo>
                  <a:lnTo>
                    <a:pt x="84218" y="44853"/>
                  </a:lnTo>
                  <a:close/>
                  <a:moveTo>
                    <a:pt x="1" y="1"/>
                  </a:moveTo>
                  <a:lnTo>
                    <a:pt x="30380" y="35350"/>
                  </a:lnTo>
                  <a:lnTo>
                    <a:pt x="30419" y="35430"/>
                  </a:lnTo>
                  <a:lnTo>
                    <a:pt x="44615" y="40480"/>
                  </a:lnTo>
                  <a:lnTo>
                    <a:pt x="50301" y="66206"/>
                  </a:lnTo>
                  <a:lnTo>
                    <a:pt x="83542" y="44814"/>
                  </a:lnTo>
                  <a:lnTo>
                    <a:pt x="56384" y="94716"/>
                  </a:lnTo>
                  <a:lnTo>
                    <a:pt x="56384" y="94796"/>
                  </a:lnTo>
                  <a:lnTo>
                    <a:pt x="56424" y="94875"/>
                  </a:lnTo>
                  <a:lnTo>
                    <a:pt x="56464" y="94915"/>
                  </a:lnTo>
                  <a:lnTo>
                    <a:pt x="56543" y="94875"/>
                  </a:lnTo>
                  <a:lnTo>
                    <a:pt x="90143" y="77141"/>
                  </a:lnTo>
                  <a:lnTo>
                    <a:pt x="84735" y="43939"/>
                  </a:lnTo>
                  <a:lnTo>
                    <a:pt x="85252" y="42945"/>
                  </a:lnTo>
                  <a:lnTo>
                    <a:pt x="84536" y="43422"/>
                  </a:lnTo>
                  <a:lnTo>
                    <a:pt x="65371" y="23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5" name="Google Shape;8145;p248"/>
            <p:cNvSpPr/>
            <p:nvPr/>
          </p:nvSpPr>
          <p:spPr>
            <a:xfrm>
              <a:off x="1589250" y="3124900"/>
              <a:ext cx="2383800" cy="2334100"/>
            </a:xfrm>
            <a:custGeom>
              <a:avLst/>
              <a:gdLst/>
              <a:ahLst/>
              <a:cxnLst/>
              <a:rect l="l" t="t" r="r" b="b"/>
              <a:pathLst>
                <a:path w="95352" h="93364" extrusionOk="0">
                  <a:moveTo>
                    <a:pt x="74515" y="6561"/>
                  </a:moveTo>
                  <a:lnTo>
                    <a:pt x="66563" y="40837"/>
                  </a:lnTo>
                  <a:lnTo>
                    <a:pt x="62428" y="40638"/>
                  </a:lnTo>
                  <a:lnTo>
                    <a:pt x="74515" y="6561"/>
                  </a:lnTo>
                  <a:close/>
                  <a:moveTo>
                    <a:pt x="74436" y="2505"/>
                  </a:moveTo>
                  <a:lnTo>
                    <a:pt x="52726" y="26721"/>
                  </a:lnTo>
                  <a:lnTo>
                    <a:pt x="52845" y="26800"/>
                  </a:lnTo>
                  <a:lnTo>
                    <a:pt x="41393" y="33361"/>
                  </a:lnTo>
                  <a:lnTo>
                    <a:pt x="4136" y="45091"/>
                  </a:lnTo>
                  <a:lnTo>
                    <a:pt x="4136" y="45091"/>
                  </a:lnTo>
                  <a:lnTo>
                    <a:pt x="74436" y="2505"/>
                  </a:lnTo>
                  <a:close/>
                  <a:moveTo>
                    <a:pt x="75271" y="2545"/>
                  </a:moveTo>
                  <a:lnTo>
                    <a:pt x="61553" y="41234"/>
                  </a:lnTo>
                  <a:lnTo>
                    <a:pt x="66404" y="41433"/>
                  </a:lnTo>
                  <a:lnTo>
                    <a:pt x="61115" y="64217"/>
                  </a:lnTo>
                  <a:lnTo>
                    <a:pt x="67438" y="92329"/>
                  </a:lnTo>
                  <a:lnTo>
                    <a:pt x="67438" y="92329"/>
                  </a:lnTo>
                  <a:lnTo>
                    <a:pt x="18251" y="73005"/>
                  </a:lnTo>
                  <a:lnTo>
                    <a:pt x="27397" y="66563"/>
                  </a:lnTo>
                  <a:lnTo>
                    <a:pt x="54237" y="26005"/>
                  </a:lnTo>
                  <a:lnTo>
                    <a:pt x="75271" y="2545"/>
                  </a:lnTo>
                  <a:close/>
                  <a:moveTo>
                    <a:pt x="76702" y="0"/>
                  </a:moveTo>
                  <a:lnTo>
                    <a:pt x="75907" y="875"/>
                  </a:lnTo>
                  <a:lnTo>
                    <a:pt x="80" y="46801"/>
                  </a:lnTo>
                  <a:lnTo>
                    <a:pt x="0" y="46881"/>
                  </a:lnTo>
                  <a:lnTo>
                    <a:pt x="40" y="46960"/>
                  </a:lnTo>
                  <a:lnTo>
                    <a:pt x="80" y="47000"/>
                  </a:lnTo>
                  <a:lnTo>
                    <a:pt x="159" y="47000"/>
                  </a:lnTo>
                  <a:lnTo>
                    <a:pt x="41632" y="33958"/>
                  </a:lnTo>
                  <a:lnTo>
                    <a:pt x="41672" y="33958"/>
                  </a:lnTo>
                  <a:lnTo>
                    <a:pt x="52248" y="27914"/>
                  </a:lnTo>
                  <a:lnTo>
                    <a:pt x="26920" y="66126"/>
                  </a:lnTo>
                  <a:lnTo>
                    <a:pt x="16939" y="73164"/>
                  </a:lnTo>
                  <a:lnTo>
                    <a:pt x="68352" y="93363"/>
                  </a:lnTo>
                  <a:lnTo>
                    <a:pt x="61752" y="64217"/>
                  </a:lnTo>
                  <a:lnTo>
                    <a:pt x="67040" y="41473"/>
                  </a:lnTo>
                  <a:lnTo>
                    <a:pt x="95311" y="42745"/>
                  </a:lnTo>
                  <a:lnTo>
                    <a:pt x="95351" y="42109"/>
                  </a:lnTo>
                  <a:lnTo>
                    <a:pt x="67199" y="40837"/>
                  </a:lnTo>
                  <a:lnTo>
                    <a:pt x="76424" y="1233"/>
                  </a:lnTo>
                  <a:lnTo>
                    <a:pt x="76702" y="398"/>
                  </a:lnTo>
                  <a:lnTo>
                    <a:pt x="76702" y="398"/>
                  </a:lnTo>
                  <a:lnTo>
                    <a:pt x="76583" y="477"/>
                  </a:lnTo>
                  <a:lnTo>
                    <a:pt x="76583" y="477"/>
                  </a:lnTo>
                  <a:lnTo>
                    <a:pt x="7670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6" name="Google Shape;8146;p248"/>
            <p:cNvSpPr/>
            <p:nvPr/>
          </p:nvSpPr>
          <p:spPr>
            <a:xfrm>
              <a:off x="1620050" y="3054325"/>
              <a:ext cx="1676025" cy="2386775"/>
            </a:xfrm>
            <a:custGeom>
              <a:avLst/>
              <a:gdLst/>
              <a:ahLst/>
              <a:cxnLst/>
              <a:rect l="l" t="t" r="r" b="b"/>
              <a:pathLst>
                <a:path w="67041" h="95471" extrusionOk="0">
                  <a:moveTo>
                    <a:pt x="10140" y="3778"/>
                  </a:moveTo>
                  <a:lnTo>
                    <a:pt x="14673" y="59923"/>
                  </a:lnTo>
                  <a:lnTo>
                    <a:pt x="717" y="48869"/>
                  </a:lnTo>
                  <a:lnTo>
                    <a:pt x="10140" y="3778"/>
                  </a:lnTo>
                  <a:close/>
                  <a:moveTo>
                    <a:pt x="40360" y="37178"/>
                  </a:moveTo>
                  <a:lnTo>
                    <a:pt x="59645" y="66722"/>
                  </a:lnTo>
                  <a:lnTo>
                    <a:pt x="26443" y="68829"/>
                  </a:lnTo>
                  <a:lnTo>
                    <a:pt x="26443" y="68829"/>
                  </a:lnTo>
                  <a:lnTo>
                    <a:pt x="40360" y="37178"/>
                  </a:lnTo>
                  <a:close/>
                  <a:moveTo>
                    <a:pt x="1472" y="50260"/>
                  </a:moveTo>
                  <a:lnTo>
                    <a:pt x="14753" y="60758"/>
                  </a:lnTo>
                  <a:lnTo>
                    <a:pt x="15866" y="74476"/>
                  </a:lnTo>
                  <a:lnTo>
                    <a:pt x="15866" y="74476"/>
                  </a:lnTo>
                  <a:lnTo>
                    <a:pt x="1472" y="50260"/>
                  </a:lnTo>
                  <a:close/>
                  <a:moveTo>
                    <a:pt x="10299" y="0"/>
                  </a:moveTo>
                  <a:lnTo>
                    <a:pt x="10260" y="80"/>
                  </a:lnTo>
                  <a:lnTo>
                    <a:pt x="1" y="49147"/>
                  </a:lnTo>
                  <a:lnTo>
                    <a:pt x="80" y="49187"/>
                  </a:lnTo>
                  <a:lnTo>
                    <a:pt x="16741" y="77180"/>
                  </a:lnTo>
                  <a:lnTo>
                    <a:pt x="15429" y="61314"/>
                  </a:lnTo>
                  <a:lnTo>
                    <a:pt x="25051" y="68909"/>
                  </a:lnTo>
                  <a:lnTo>
                    <a:pt x="24773" y="68909"/>
                  </a:lnTo>
                  <a:lnTo>
                    <a:pt x="66683" y="95471"/>
                  </a:lnTo>
                  <a:lnTo>
                    <a:pt x="67041" y="94954"/>
                  </a:lnTo>
                  <a:lnTo>
                    <a:pt x="26801" y="69426"/>
                  </a:lnTo>
                  <a:lnTo>
                    <a:pt x="60758" y="67318"/>
                  </a:lnTo>
                  <a:lnTo>
                    <a:pt x="40241" y="35826"/>
                  </a:lnTo>
                  <a:lnTo>
                    <a:pt x="25807" y="68670"/>
                  </a:lnTo>
                  <a:lnTo>
                    <a:pt x="15389" y="60440"/>
                  </a:lnTo>
                  <a:lnTo>
                    <a:pt x="10458" y="80"/>
                  </a:lnTo>
                  <a:lnTo>
                    <a:pt x="10458" y="40"/>
                  </a:lnTo>
                  <a:lnTo>
                    <a:pt x="1037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7" name="Google Shape;8147;p248"/>
            <p:cNvSpPr/>
            <p:nvPr/>
          </p:nvSpPr>
          <p:spPr>
            <a:xfrm>
              <a:off x="2866625" y="3743200"/>
              <a:ext cx="100425" cy="100425"/>
            </a:xfrm>
            <a:custGeom>
              <a:avLst/>
              <a:gdLst/>
              <a:ahLst/>
              <a:cxnLst/>
              <a:rect l="l" t="t" r="r" b="b"/>
              <a:pathLst>
                <a:path w="4017" h="4017" extrusionOk="0">
                  <a:moveTo>
                    <a:pt x="1750" y="1"/>
                  </a:moveTo>
                  <a:lnTo>
                    <a:pt x="1392" y="80"/>
                  </a:lnTo>
                  <a:lnTo>
                    <a:pt x="1034" y="239"/>
                  </a:lnTo>
                  <a:lnTo>
                    <a:pt x="716" y="438"/>
                  </a:lnTo>
                  <a:lnTo>
                    <a:pt x="438" y="716"/>
                  </a:lnTo>
                  <a:lnTo>
                    <a:pt x="239" y="1074"/>
                  </a:lnTo>
                  <a:lnTo>
                    <a:pt x="80" y="1432"/>
                  </a:lnTo>
                  <a:lnTo>
                    <a:pt x="0" y="1830"/>
                  </a:lnTo>
                  <a:lnTo>
                    <a:pt x="0" y="2227"/>
                  </a:lnTo>
                  <a:lnTo>
                    <a:pt x="80" y="2625"/>
                  </a:lnTo>
                  <a:lnTo>
                    <a:pt x="239" y="2983"/>
                  </a:lnTo>
                  <a:lnTo>
                    <a:pt x="477" y="3301"/>
                  </a:lnTo>
                  <a:lnTo>
                    <a:pt x="756" y="3579"/>
                  </a:lnTo>
                  <a:lnTo>
                    <a:pt x="1074" y="3778"/>
                  </a:lnTo>
                  <a:lnTo>
                    <a:pt x="1471" y="3937"/>
                  </a:lnTo>
                  <a:lnTo>
                    <a:pt x="1869" y="4017"/>
                  </a:lnTo>
                  <a:lnTo>
                    <a:pt x="2267" y="4017"/>
                  </a:lnTo>
                  <a:lnTo>
                    <a:pt x="2625" y="3937"/>
                  </a:lnTo>
                  <a:lnTo>
                    <a:pt x="2982" y="3778"/>
                  </a:lnTo>
                  <a:lnTo>
                    <a:pt x="3301" y="3540"/>
                  </a:lnTo>
                  <a:lnTo>
                    <a:pt x="3579" y="3261"/>
                  </a:lnTo>
                  <a:lnTo>
                    <a:pt x="3817" y="2943"/>
                  </a:lnTo>
                  <a:lnTo>
                    <a:pt x="3937" y="2545"/>
                  </a:lnTo>
                  <a:lnTo>
                    <a:pt x="4016" y="2148"/>
                  </a:lnTo>
                  <a:lnTo>
                    <a:pt x="4016" y="1750"/>
                  </a:lnTo>
                  <a:lnTo>
                    <a:pt x="3937" y="1392"/>
                  </a:lnTo>
                  <a:lnTo>
                    <a:pt x="3778" y="1035"/>
                  </a:lnTo>
                  <a:lnTo>
                    <a:pt x="3539" y="716"/>
                  </a:lnTo>
                  <a:lnTo>
                    <a:pt x="3261" y="438"/>
                  </a:lnTo>
                  <a:lnTo>
                    <a:pt x="2943" y="199"/>
                  </a:lnTo>
                  <a:lnTo>
                    <a:pt x="2585" y="80"/>
                  </a:lnTo>
                  <a:lnTo>
                    <a:pt x="214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8" name="Google Shape;8148;p248"/>
            <p:cNvSpPr/>
            <p:nvPr/>
          </p:nvSpPr>
          <p:spPr>
            <a:xfrm>
              <a:off x="3896475" y="4102075"/>
              <a:ext cx="168025" cy="168000"/>
            </a:xfrm>
            <a:custGeom>
              <a:avLst/>
              <a:gdLst/>
              <a:ahLst/>
              <a:cxnLst/>
              <a:rect l="l" t="t" r="r" b="b"/>
              <a:pathLst>
                <a:path w="6721" h="6720" extrusionOk="0">
                  <a:moveTo>
                    <a:pt x="2943" y="0"/>
                  </a:moveTo>
                  <a:lnTo>
                    <a:pt x="2625" y="80"/>
                  </a:lnTo>
                  <a:lnTo>
                    <a:pt x="2307" y="159"/>
                  </a:lnTo>
                  <a:lnTo>
                    <a:pt x="2028" y="278"/>
                  </a:lnTo>
                  <a:lnTo>
                    <a:pt x="1710" y="398"/>
                  </a:lnTo>
                  <a:lnTo>
                    <a:pt x="1472" y="596"/>
                  </a:lnTo>
                  <a:lnTo>
                    <a:pt x="1193" y="795"/>
                  </a:lnTo>
                  <a:lnTo>
                    <a:pt x="955" y="994"/>
                  </a:lnTo>
                  <a:lnTo>
                    <a:pt x="756" y="1233"/>
                  </a:lnTo>
                  <a:lnTo>
                    <a:pt x="557" y="1511"/>
                  </a:lnTo>
                  <a:lnTo>
                    <a:pt x="398" y="1789"/>
                  </a:lnTo>
                  <a:lnTo>
                    <a:pt x="239" y="2107"/>
                  </a:lnTo>
                  <a:lnTo>
                    <a:pt x="120" y="2426"/>
                  </a:lnTo>
                  <a:lnTo>
                    <a:pt x="40" y="2783"/>
                  </a:lnTo>
                  <a:lnTo>
                    <a:pt x="0" y="3102"/>
                  </a:lnTo>
                  <a:lnTo>
                    <a:pt x="0" y="3420"/>
                  </a:lnTo>
                  <a:lnTo>
                    <a:pt x="40" y="3778"/>
                  </a:lnTo>
                  <a:lnTo>
                    <a:pt x="80" y="4096"/>
                  </a:lnTo>
                  <a:lnTo>
                    <a:pt x="159" y="4414"/>
                  </a:lnTo>
                  <a:lnTo>
                    <a:pt x="279" y="4692"/>
                  </a:lnTo>
                  <a:lnTo>
                    <a:pt x="438" y="4970"/>
                  </a:lnTo>
                  <a:lnTo>
                    <a:pt x="597" y="5249"/>
                  </a:lnTo>
                  <a:lnTo>
                    <a:pt x="796" y="5527"/>
                  </a:lnTo>
                  <a:lnTo>
                    <a:pt x="994" y="5766"/>
                  </a:lnTo>
                  <a:lnTo>
                    <a:pt x="1233" y="5964"/>
                  </a:lnTo>
                  <a:lnTo>
                    <a:pt x="1511" y="6163"/>
                  </a:lnTo>
                  <a:lnTo>
                    <a:pt x="1790" y="6322"/>
                  </a:lnTo>
                  <a:lnTo>
                    <a:pt x="2108" y="6481"/>
                  </a:lnTo>
                  <a:lnTo>
                    <a:pt x="2426" y="6601"/>
                  </a:lnTo>
                  <a:lnTo>
                    <a:pt x="2784" y="6680"/>
                  </a:lnTo>
                  <a:lnTo>
                    <a:pt x="3102" y="6720"/>
                  </a:lnTo>
                  <a:lnTo>
                    <a:pt x="3420" y="6720"/>
                  </a:lnTo>
                  <a:lnTo>
                    <a:pt x="3778" y="6680"/>
                  </a:lnTo>
                  <a:lnTo>
                    <a:pt x="4096" y="6640"/>
                  </a:lnTo>
                  <a:lnTo>
                    <a:pt x="4414" y="6561"/>
                  </a:lnTo>
                  <a:lnTo>
                    <a:pt x="4692" y="6442"/>
                  </a:lnTo>
                  <a:lnTo>
                    <a:pt x="5010" y="6283"/>
                  </a:lnTo>
                  <a:lnTo>
                    <a:pt x="5249" y="6124"/>
                  </a:lnTo>
                  <a:lnTo>
                    <a:pt x="5527" y="5925"/>
                  </a:lnTo>
                  <a:lnTo>
                    <a:pt x="5766" y="5726"/>
                  </a:lnTo>
                  <a:lnTo>
                    <a:pt x="5965" y="5448"/>
                  </a:lnTo>
                  <a:lnTo>
                    <a:pt x="6164" y="5209"/>
                  </a:lnTo>
                  <a:lnTo>
                    <a:pt x="6323" y="4931"/>
                  </a:lnTo>
                  <a:lnTo>
                    <a:pt x="6482" y="4613"/>
                  </a:lnTo>
                  <a:lnTo>
                    <a:pt x="6601" y="4294"/>
                  </a:lnTo>
                  <a:lnTo>
                    <a:pt x="6680" y="3937"/>
                  </a:lnTo>
                  <a:lnTo>
                    <a:pt x="6720" y="3618"/>
                  </a:lnTo>
                  <a:lnTo>
                    <a:pt x="6720" y="3261"/>
                  </a:lnTo>
                  <a:lnTo>
                    <a:pt x="6680" y="2942"/>
                  </a:lnTo>
                  <a:lnTo>
                    <a:pt x="6641" y="2624"/>
                  </a:lnTo>
                  <a:lnTo>
                    <a:pt x="6561" y="2306"/>
                  </a:lnTo>
                  <a:lnTo>
                    <a:pt x="6442" y="2028"/>
                  </a:lnTo>
                  <a:lnTo>
                    <a:pt x="6283" y="1710"/>
                  </a:lnTo>
                  <a:lnTo>
                    <a:pt x="6124" y="1432"/>
                  </a:lnTo>
                  <a:lnTo>
                    <a:pt x="5925" y="1193"/>
                  </a:lnTo>
                  <a:lnTo>
                    <a:pt x="5726" y="954"/>
                  </a:lnTo>
                  <a:lnTo>
                    <a:pt x="5488" y="756"/>
                  </a:lnTo>
                  <a:lnTo>
                    <a:pt x="5209" y="557"/>
                  </a:lnTo>
                  <a:lnTo>
                    <a:pt x="4931" y="358"/>
                  </a:lnTo>
                  <a:lnTo>
                    <a:pt x="4613" y="239"/>
                  </a:lnTo>
                  <a:lnTo>
                    <a:pt x="4295" y="119"/>
                  </a:lnTo>
                  <a:lnTo>
                    <a:pt x="3937" y="40"/>
                  </a:lnTo>
                  <a:lnTo>
                    <a:pt x="361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9" name="Google Shape;8149;p248"/>
            <p:cNvSpPr/>
            <p:nvPr/>
          </p:nvSpPr>
          <p:spPr>
            <a:xfrm>
              <a:off x="3261275" y="5409275"/>
              <a:ext cx="67600" cy="67600"/>
            </a:xfrm>
            <a:custGeom>
              <a:avLst/>
              <a:gdLst/>
              <a:ahLst/>
              <a:cxnLst/>
              <a:rect l="l" t="t" r="r" b="b"/>
              <a:pathLst>
                <a:path w="2704" h="2704" extrusionOk="0">
                  <a:moveTo>
                    <a:pt x="1431" y="0"/>
                  </a:moveTo>
                  <a:lnTo>
                    <a:pt x="1193" y="40"/>
                  </a:lnTo>
                  <a:lnTo>
                    <a:pt x="915" y="80"/>
                  </a:lnTo>
                  <a:lnTo>
                    <a:pt x="676" y="199"/>
                  </a:lnTo>
                  <a:lnTo>
                    <a:pt x="477" y="318"/>
                  </a:lnTo>
                  <a:lnTo>
                    <a:pt x="278" y="517"/>
                  </a:lnTo>
                  <a:lnTo>
                    <a:pt x="159" y="756"/>
                  </a:lnTo>
                  <a:lnTo>
                    <a:pt x="40" y="994"/>
                  </a:lnTo>
                  <a:lnTo>
                    <a:pt x="0" y="1273"/>
                  </a:lnTo>
                  <a:lnTo>
                    <a:pt x="0" y="1511"/>
                  </a:lnTo>
                  <a:lnTo>
                    <a:pt x="80" y="1789"/>
                  </a:lnTo>
                  <a:lnTo>
                    <a:pt x="159" y="2028"/>
                  </a:lnTo>
                  <a:lnTo>
                    <a:pt x="318" y="2227"/>
                  </a:lnTo>
                  <a:lnTo>
                    <a:pt x="517" y="2426"/>
                  </a:lnTo>
                  <a:lnTo>
                    <a:pt x="716" y="2545"/>
                  </a:lnTo>
                  <a:lnTo>
                    <a:pt x="954" y="2664"/>
                  </a:lnTo>
                  <a:lnTo>
                    <a:pt x="1233" y="2704"/>
                  </a:lnTo>
                  <a:lnTo>
                    <a:pt x="1511" y="2704"/>
                  </a:lnTo>
                  <a:lnTo>
                    <a:pt x="1750" y="2624"/>
                  </a:lnTo>
                  <a:lnTo>
                    <a:pt x="1988" y="2545"/>
                  </a:lnTo>
                  <a:lnTo>
                    <a:pt x="2227" y="2386"/>
                  </a:lnTo>
                  <a:lnTo>
                    <a:pt x="2386" y="2187"/>
                  </a:lnTo>
                  <a:lnTo>
                    <a:pt x="2545" y="1988"/>
                  </a:lnTo>
                  <a:lnTo>
                    <a:pt x="2624" y="1750"/>
                  </a:lnTo>
                  <a:lnTo>
                    <a:pt x="2704" y="1471"/>
                  </a:lnTo>
                  <a:lnTo>
                    <a:pt x="2664" y="1193"/>
                  </a:lnTo>
                  <a:lnTo>
                    <a:pt x="2624" y="954"/>
                  </a:lnTo>
                  <a:lnTo>
                    <a:pt x="2505" y="716"/>
                  </a:lnTo>
                  <a:lnTo>
                    <a:pt x="2386" y="477"/>
                  </a:lnTo>
                  <a:lnTo>
                    <a:pt x="2187" y="318"/>
                  </a:lnTo>
                  <a:lnTo>
                    <a:pt x="1948" y="159"/>
                  </a:lnTo>
                  <a:lnTo>
                    <a:pt x="1710" y="80"/>
                  </a:lnTo>
                  <a:lnTo>
                    <a:pt x="143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0" name="Google Shape;8150;p248"/>
            <p:cNvSpPr/>
            <p:nvPr/>
          </p:nvSpPr>
          <p:spPr>
            <a:xfrm>
              <a:off x="4049550" y="4952000"/>
              <a:ext cx="117325" cy="117325"/>
            </a:xfrm>
            <a:custGeom>
              <a:avLst/>
              <a:gdLst/>
              <a:ahLst/>
              <a:cxnLst/>
              <a:rect l="l" t="t" r="r" b="b"/>
              <a:pathLst>
                <a:path w="4693" h="4693" extrusionOk="0">
                  <a:moveTo>
                    <a:pt x="2546" y="0"/>
                  </a:moveTo>
                  <a:lnTo>
                    <a:pt x="2068" y="40"/>
                  </a:lnTo>
                  <a:lnTo>
                    <a:pt x="1631" y="120"/>
                  </a:lnTo>
                  <a:lnTo>
                    <a:pt x="1194" y="318"/>
                  </a:lnTo>
                  <a:lnTo>
                    <a:pt x="836" y="557"/>
                  </a:lnTo>
                  <a:lnTo>
                    <a:pt x="518" y="875"/>
                  </a:lnTo>
                  <a:lnTo>
                    <a:pt x="279" y="1273"/>
                  </a:lnTo>
                  <a:lnTo>
                    <a:pt x="160" y="1471"/>
                  </a:lnTo>
                  <a:lnTo>
                    <a:pt x="80" y="1710"/>
                  </a:lnTo>
                  <a:lnTo>
                    <a:pt x="41" y="1949"/>
                  </a:lnTo>
                  <a:lnTo>
                    <a:pt x="1" y="2187"/>
                  </a:lnTo>
                  <a:lnTo>
                    <a:pt x="1" y="2625"/>
                  </a:lnTo>
                  <a:lnTo>
                    <a:pt x="120" y="3102"/>
                  </a:lnTo>
                  <a:lnTo>
                    <a:pt x="279" y="3499"/>
                  </a:lnTo>
                  <a:lnTo>
                    <a:pt x="557" y="3857"/>
                  </a:lnTo>
                  <a:lnTo>
                    <a:pt x="876" y="4175"/>
                  </a:lnTo>
                  <a:lnTo>
                    <a:pt x="1273" y="4454"/>
                  </a:lnTo>
                  <a:lnTo>
                    <a:pt x="1472" y="4533"/>
                  </a:lnTo>
                  <a:lnTo>
                    <a:pt x="1711" y="4613"/>
                  </a:lnTo>
                  <a:lnTo>
                    <a:pt x="1949" y="4692"/>
                  </a:lnTo>
                  <a:lnTo>
                    <a:pt x="2625" y="4692"/>
                  </a:lnTo>
                  <a:lnTo>
                    <a:pt x="3063" y="4613"/>
                  </a:lnTo>
                  <a:lnTo>
                    <a:pt x="3500" y="4414"/>
                  </a:lnTo>
                  <a:lnTo>
                    <a:pt x="3858" y="4175"/>
                  </a:lnTo>
                  <a:lnTo>
                    <a:pt x="4176" y="3817"/>
                  </a:lnTo>
                  <a:lnTo>
                    <a:pt x="4454" y="3460"/>
                  </a:lnTo>
                  <a:lnTo>
                    <a:pt x="4534" y="3221"/>
                  </a:lnTo>
                  <a:lnTo>
                    <a:pt x="4613" y="3022"/>
                  </a:lnTo>
                  <a:lnTo>
                    <a:pt x="4653" y="2784"/>
                  </a:lnTo>
                  <a:lnTo>
                    <a:pt x="4693" y="2545"/>
                  </a:lnTo>
                  <a:lnTo>
                    <a:pt x="4693" y="2068"/>
                  </a:lnTo>
                  <a:lnTo>
                    <a:pt x="4574" y="1631"/>
                  </a:lnTo>
                  <a:lnTo>
                    <a:pt x="4414" y="1233"/>
                  </a:lnTo>
                  <a:lnTo>
                    <a:pt x="4136" y="835"/>
                  </a:lnTo>
                  <a:lnTo>
                    <a:pt x="3818" y="517"/>
                  </a:lnTo>
                  <a:lnTo>
                    <a:pt x="3460" y="279"/>
                  </a:lnTo>
                  <a:lnTo>
                    <a:pt x="3222" y="159"/>
                  </a:lnTo>
                  <a:lnTo>
                    <a:pt x="2983" y="80"/>
                  </a:lnTo>
                  <a:lnTo>
                    <a:pt x="2784" y="40"/>
                  </a:lnTo>
                  <a:lnTo>
                    <a:pt x="254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1" name="Google Shape;8151;p248"/>
            <p:cNvSpPr/>
            <p:nvPr/>
          </p:nvSpPr>
          <p:spPr>
            <a:xfrm>
              <a:off x="3039575" y="4649800"/>
              <a:ext cx="168025" cy="168025"/>
            </a:xfrm>
            <a:custGeom>
              <a:avLst/>
              <a:gdLst/>
              <a:ahLst/>
              <a:cxnLst/>
              <a:rect l="l" t="t" r="r" b="b"/>
              <a:pathLst>
                <a:path w="6721" h="6721" extrusionOk="0">
                  <a:moveTo>
                    <a:pt x="2943" y="0"/>
                  </a:moveTo>
                  <a:lnTo>
                    <a:pt x="2625" y="80"/>
                  </a:lnTo>
                  <a:lnTo>
                    <a:pt x="2307" y="159"/>
                  </a:lnTo>
                  <a:lnTo>
                    <a:pt x="2029" y="279"/>
                  </a:lnTo>
                  <a:lnTo>
                    <a:pt x="1751" y="398"/>
                  </a:lnTo>
                  <a:lnTo>
                    <a:pt x="1472" y="597"/>
                  </a:lnTo>
                  <a:lnTo>
                    <a:pt x="1194" y="756"/>
                  </a:lnTo>
                  <a:lnTo>
                    <a:pt x="955" y="994"/>
                  </a:lnTo>
                  <a:lnTo>
                    <a:pt x="756" y="1233"/>
                  </a:lnTo>
                  <a:lnTo>
                    <a:pt x="558" y="1511"/>
                  </a:lnTo>
                  <a:lnTo>
                    <a:pt x="399" y="1790"/>
                  </a:lnTo>
                  <a:lnTo>
                    <a:pt x="240" y="2108"/>
                  </a:lnTo>
                  <a:lnTo>
                    <a:pt x="120" y="2426"/>
                  </a:lnTo>
                  <a:lnTo>
                    <a:pt x="41" y="2744"/>
                  </a:lnTo>
                  <a:lnTo>
                    <a:pt x="1" y="3102"/>
                  </a:lnTo>
                  <a:lnTo>
                    <a:pt x="1" y="3420"/>
                  </a:lnTo>
                  <a:lnTo>
                    <a:pt x="41" y="3738"/>
                  </a:lnTo>
                  <a:lnTo>
                    <a:pt x="80" y="4056"/>
                  </a:lnTo>
                  <a:lnTo>
                    <a:pt x="160" y="4374"/>
                  </a:lnTo>
                  <a:lnTo>
                    <a:pt x="279" y="4692"/>
                  </a:lnTo>
                  <a:lnTo>
                    <a:pt x="438" y="4971"/>
                  </a:lnTo>
                  <a:lnTo>
                    <a:pt x="597" y="5249"/>
                  </a:lnTo>
                  <a:lnTo>
                    <a:pt x="796" y="5527"/>
                  </a:lnTo>
                  <a:lnTo>
                    <a:pt x="995" y="5766"/>
                  </a:lnTo>
                  <a:lnTo>
                    <a:pt x="1273" y="5965"/>
                  </a:lnTo>
                  <a:lnTo>
                    <a:pt x="1512" y="6164"/>
                  </a:lnTo>
                  <a:lnTo>
                    <a:pt x="1790" y="6323"/>
                  </a:lnTo>
                  <a:lnTo>
                    <a:pt x="2108" y="6482"/>
                  </a:lnTo>
                  <a:lnTo>
                    <a:pt x="2426" y="6561"/>
                  </a:lnTo>
                  <a:lnTo>
                    <a:pt x="2784" y="6641"/>
                  </a:lnTo>
                  <a:lnTo>
                    <a:pt x="3102" y="6681"/>
                  </a:lnTo>
                  <a:lnTo>
                    <a:pt x="3460" y="6720"/>
                  </a:lnTo>
                  <a:lnTo>
                    <a:pt x="3778" y="6681"/>
                  </a:lnTo>
                  <a:lnTo>
                    <a:pt x="4097" y="6641"/>
                  </a:lnTo>
                  <a:lnTo>
                    <a:pt x="4415" y="6561"/>
                  </a:lnTo>
                  <a:lnTo>
                    <a:pt x="4693" y="6442"/>
                  </a:lnTo>
                  <a:lnTo>
                    <a:pt x="5011" y="6283"/>
                  </a:lnTo>
                  <a:lnTo>
                    <a:pt x="5289" y="6124"/>
                  </a:lnTo>
                  <a:lnTo>
                    <a:pt x="5528" y="5925"/>
                  </a:lnTo>
                  <a:lnTo>
                    <a:pt x="5767" y="5686"/>
                  </a:lnTo>
                  <a:lnTo>
                    <a:pt x="5965" y="5448"/>
                  </a:lnTo>
                  <a:lnTo>
                    <a:pt x="6164" y="5209"/>
                  </a:lnTo>
                  <a:lnTo>
                    <a:pt x="6363" y="4891"/>
                  </a:lnTo>
                  <a:lnTo>
                    <a:pt x="6482" y="4613"/>
                  </a:lnTo>
                  <a:lnTo>
                    <a:pt x="6602" y="4255"/>
                  </a:lnTo>
                  <a:lnTo>
                    <a:pt x="6681" y="3937"/>
                  </a:lnTo>
                  <a:lnTo>
                    <a:pt x="6721" y="3619"/>
                  </a:lnTo>
                  <a:lnTo>
                    <a:pt x="6721" y="3261"/>
                  </a:lnTo>
                  <a:lnTo>
                    <a:pt x="6721" y="2943"/>
                  </a:lnTo>
                  <a:lnTo>
                    <a:pt x="6641" y="2625"/>
                  </a:lnTo>
                  <a:lnTo>
                    <a:pt x="6562" y="2307"/>
                  </a:lnTo>
                  <a:lnTo>
                    <a:pt x="6443" y="1988"/>
                  </a:lnTo>
                  <a:lnTo>
                    <a:pt x="6283" y="1710"/>
                  </a:lnTo>
                  <a:lnTo>
                    <a:pt x="6124" y="1432"/>
                  </a:lnTo>
                  <a:lnTo>
                    <a:pt x="5926" y="1193"/>
                  </a:lnTo>
                  <a:lnTo>
                    <a:pt x="5727" y="955"/>
                  </a:lnTo>
                  <a:lnTo>
                    <a:pt x="5488" y="716"/>
                  </a:lnTo>
                  <a:lnTo>
                    <a:pt x="5210" y="517"/>
                  </a:lnTo>
                  <a:lnTo>
                    <a:pt x="4932" y="358"/>
                  </a:lnTo>
                  <a:lnTo>
                    <a:pt x="4613" y="239"/>
                  </a:lnTo>
                  <a:lnTo>
                    <a:pt x="4295" y="120"/>
                  </a:lnTo>
                  <a:lnTo>
                    <a:pt x="3937" y="40"/>
                  </a:lnTo>
                  <a:lnTo>
                    <a:pt x="361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2" name="Google Shape;8152;p248"/>
            <p:cNvSpPr/>
            <p:nvPr/>
          </p:nvSpPr>
          <p:spPr>
            <a:xfrm>
              <a:off x="1572350" y="4220350"/>
              <a:ext cx="117325" cy="117325"/>
            </a:xfrm>
            <a:custGeom>
              <a:avLst/>
              <a:gdLst/>
              <a:ahLst/>
              <a:cxnLst/>
              <a:rect l="l" t="t" r="r" b="b"/>
              <a:pathLst>
                <a:path w="4693" h="4693" extrusionOk="0">
                  <a:moveTo>
                    <a:pt x="2068" y="1"/>
                  </a:moveTo>
                  <a:lnTo>
                    <a:pt x="1631" y="80"/>
                  </a:lnTo>
                  <a:lnTo>
                    <a:pt x="1193" y="279"/>
                  </a:lnTo>
                  <a:lnTo>
                    <a:pt x="835" y="518"/>
                  </a:lnTo>
                  <a:lnTo>
                    <a:pt x="517" y="876"/>
                  </a:lnTo>
                  <a:lnTo>
                    <a:pt x="279" y="1233"/>
                  </a:lnTo>
                  <a:lnTo>
                    <a:pt x="159" y="1472"/>
                  </a:lnTo>
                  <a:lnTo>
                    <a:pt x="80" y="1671"/>
                  </a:lnTo>
                  <a:lnTo>
                    <a:pt x="40" y="1909"/>
                  </a:lnTo>
                  <a:lnTo>
                    <a:pt x="0" y="2148"/>
                  </a:lnTo>
                  <a:lnTo>
                    <a:pt x="0" y="2625"/>
                  </a:lnTo>
                  <a:lnTo>
                    <a:pt x="120" y="3063"/>
                  </a:lnTo>
                  <a:lnTo>
                    <a:pt x="279" y="3460"/>
                  </a:lnTo>
                  <a:lnTo>
                    <a:pt x="557" y="3858"/>
                  </a:lnTo>
                  <a:lnTo>
                    <a:pt x="875" y="4176"/>
                  </a:lnTo>
                  <a:lnTo>
                    <a:pt x="1273" y="4414"/>
                  </a:lnTo>
                  <a:lnTo>
                    <a:pt x="1472" y="4534"/>
                  </a:lnTo>
                  <a:lnTo>
                    <a:pt x="1710" y="4613"/>
                  </a:lnTo>
                  <a:lnTo>
                    <a:pt x="1949" y="4653"/>
                  </a:lnTo>
                  <a:lnTo>
                    <a:pt x="2187" y="4693"/>
                  </a:lnTo>
                  <a:lnTo>
                    <a:pt x="2625" y="4693"/>
                  </a:lnTo>
                  <a:lnTo>
                    <a:pt x="3102" y="4574"/>
                  </a:lnTo>
                  <a:lnTo>
                    <a:pt x="3499" y="4375"/>
                  </a:lnTo>
                  <a:lnTo>
                    <a:pt x="3857" y="4136"/>
                  </a:lnTo>
                  <a:lnTo>
                    <a:pt x="4175" y="3818"/>
                  </a:lnTo>
                  <a:lnTo>
                    <a:pt x="4454" y="3420"/>
                  </a:lnTo>
                  <a:lnTo>
                    <a:pt x="4533" y="3222"/>
                  </a:lnTo>
                  <a:lnTo>
                    <a:pt x="4613" y="2983"/>
                  </a:lnTo>
                  <a:lnTo>
                    <a:pt x="4653" y="2744"/>
                  </a:lnTo>
                  <a:lnTo>
                    <a:pt x="4692" y="2506"/>
                  </a:lnTo>
                  <a:lnTo>
                    <a:pt x="4692" y="2068"/>
                  </a:lnTo>
                  <a:lnTo>
                    <a:pt x="4573" y="1591"/>
                  </a:lnTo>
                  <a:lnTo>
                    <a:pt x="4414" y="1194"/>
                  </a:lnTo>
                  <a:lnTo>
                    <a:pt x="4175" y="836"/>
                  </a:lnTo>
                  <a:lnTo>
                    <a:pt x="3817" y="518"/>
                  </a:lnTo>
                  <a:lnTo>
                    <a:pt x="3460" y="239"/>
                  </a:lnTo>
                  <a:lnTo>
                    <a:pt x="3221" y="160"/>
                  </a:lnTo>
                  <a:lnTo>
                    <a:pt x="2982" y="80"/>
                  </a:lnTo>
                  <a:lnTo>
                    <a:pt x="278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3" name="Google Shape;8153;p248"/>
            <p:cNvSpPr/>
            <p:nvPr/>
          </p:nvSpPr>
          <p:spPr>
            <a:xfrm>
              <a:off x="1968975" y="4893350"/>
              <a:ext cx="117325" cy="117325"/>
            </a:xfrm>
            <a:custGeom>
              <a:avLst/>
              <a:gdLst/>
              <a:ahLst/>
              <a:cxnLst/>
              <a:rect l="l" t="t" r="r" b="b"/>
              <a:pathLst>
                <a:path w="4693" h="4693" extrusionOk="0">
                  <a:moveTo>
                    <a:pt x="2068" y="0"/>
                  </a:moveTo>
                  <a:lnTo>
                    <a:pt x="1631" y="120"/>
                  </a:lnTo>
                  <a:lnTo>
                    <a:pt x="1233" y="279"/>
                  </a:lnTo>
                  <a:lnTo>
                    <a:pt x="836" y="557"/>
                  </a:lnTo>
                  <a:lnTo>
                    <a:pt x="517" y="875"/>
                  </a:lnTo>
                  <a:lnTo>
                    <a:pt x="279" y="1273"/>
                  </a:lnTo>
                  <a:lnTo>
                    <a:pt x="160" y="1471"/>
                  </a:lnTo>
                  <a:lnTo>
                    <a:pt x="80" y="1710"/>
                  </a:lnTo>
                  <a:lnTo>
                    <a:pt x="40" y="1949"/>
                  </a:lnTo>
                  <a:lnTo>
                    <a:pt x="1" y="2187"/>
                  </a:lnTo>
                  <a:lnTo>
                    <a:pt x="40" y="2625"/>
                  </a:lnTo>
                  <a:lnTo>
                    <a:pt x="120" y="3062"/>
                  </a:lnTo>
                  <a:lnTo>
                    <a:pt x="319" y="3499"/>
                  </a:lnTo>
                  <a:lnTo>
                    <a:pt x="557" y="3857"/>
                  </a:lnTo>
                  <a:lnTo>
                    <a:pt x="875" y="4175"/>
                  </a:lnTo>
                  <a:lnTo>
                    <a:pt x="1273" y="4454"/>
                  </a:lnTo>
                  <a:lnTo>
                    <a:pt x="1472" y="4533"/>
                  </a:lnTo>
                  <a:lnTo>
                    <a:pt x="1710" y="4613"/>
                  </a:lnTo>
                  <a:lnTo>
                    <a:pt x="1949" y="4652"/>
                  </a:lnTo>
                  <a:lnTo>
                    <a:pt x="2188" y="4692"/>
                  </a:lnTo>
                  <a:lnTo>
                    <a:pt x="2625" y="4692"/>
                  </a:lnTo>
                  <a:lnTo>
                    <a:pt x="3102" y="4573"/>
                  </a:lnTo>
                  <a:lnTo>
                    <a:pt x="3500" y="4414"/>
                  </a:lnTo>
                  <a:lnTo>
                    <a:pt x="3858" y="4136"/>
                  </a:lnTo>
                  <a:lnTo>
                    <a:pt x="4176" y="3817"/>
                  </a:lnTo>
                  <a:lnTo>
                    <a:pt x="4454" y="3420"/>
                  </a:lnTo>
                  <a:lnTo>
                    <a:pt x="4534" y="3221"/>
                  </a:lnTo>
                  <a:lnTo>
                    <a:pt x="4613" y="2982"/>
                  </a:lnTo>
                  <a:lnTo>
                    <a:pt x="4693" y="2744"/>
                  </a:lnTo>
                  <a:lnTo>
                    <a:pt x="4693" y="2545"/>
                  </a:lnTo>
                  <a:lnTo>
                    <a:pt x="4693" y="2068"/>
                  </a:lnTo>
                  <a:lnTo>
                    <a:pt x="4613" y="1631"/>
                  </a:lnTo>
                  <a:lnTo>
                    <a:pt x="4414" y="1193"/>
                  </a:lnTo>
                  <a:lnTo>
                    <a:pt x="4176" y="835"/>
                  </a:lnTo>
                  <a:lnTo>
                    <a:pt x="3818" y="517"/>
                  </a:lnTo>
                  <a:lnTo>
                    <a:pt x="3460" y="279"/>
                  </a:lnTo>
                  <a:lnTo>
                    <a:pt x="3221" y="159"/>
                  </a:lnTo>
                  <a:lnTo>
                    <a:pt x="3023" y="80"/>
                  </a:lnTo>
                  <a:lnTo>
                    <a:pt x="2784" y="40"/>
                  </a:lnTo>
                  <a:lnTo>
                    <a:pt x="254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4" name="Google Shape;8154;p248"/>
            <p:cNvSpPr/>
            <p:nvPr/>
          </p:nvSpPr>
          <p:spPr>
            <a:xfrm>
              <a:off x="2182700" y="4698500"/>
              <a:ext cx="168025" cy="168025"/>
            </a:xfrm>
            <a:custGeom>
              <a:avLst/>
              <a:gdLst/>
              <a:ahLst/>
              <a:cxnLst/>
              <a:rect l="l" t="t" r="r" b="b"/>
              <a:pathLst>
                <a:path w="6721" h="6721" extrusionOk="0">
                  <a:moveTo>
                    <a:pt x="2983" y="1"/>
                  </a:moveTo>
                  <a:lnTo>
                    <a:pt x="2625" y="80"/>
                  </a:lnTo>
                  <a:lnTo>
                    <a:pt x="2347" y="160"/>
                  </a:lnTo>
                  <a:lnTo>
                    <a:pt x="2028" y="279"/>
                  </a:lnTo>
                  <a:lnTo>
                    <a:pt x="1750" y="398"/>
                  </a:lnTo>
                  <a:lnTo>
                    <a:pt x="1472" y="597"/>
                  </a:lnTo>
                  <a:lnTo>
                    <a:pt x="1193" y="796"/>
                  </a:lnTo>
                  <a:lnTo>
                    <a:pt x="955" y="995"/>
                  </a:lnTo>
                  <a:lnTo>
                    <a:pt x="756" y="1233"/>
                  </a:lnTo>
                  <a:lnTo>
                    <a:pt x="557" y="1512"/>
                  </a:lnTo>
                  <a:lnTo>
                    <a:pt x="398" y="1790"/>
                  </a:lnTo>
                  <a:lnTo>
                    <a:pt x="239" y="2108"/>
                  </a:lnTo>
                  <a:lnTo>
                    <a:pt x="160" y="2426"/>
                  </a:lnTo>
                  <a:lnTo>
                    <a:pt x="80" y="2744"/>
                  </a:lnTo>
                  <a:lnTo>
                    <a:pt x="1" y="3102"/>
                  </a:lnTo>
                  <a:lnTo>
                    <a:pt x="1" y="3420"/>
                  </a:lnTo>
                  <a:lnTo>
                    <a:pt x="40" y="3738"/>
                  </a:lnTo>
                  <a:lnTo>
                    <a:pt x="80" y="4096"/>
                  </a:lnTo>
                  <a:lnTo>
                    <a:pt x="160" y="4375"/>
                  </a:lnTo>
                  <a:lnTo>
                    <a:pt x="279" y="4693"/>
                  </a:lnTo>
                  <a:lnTo>
                    <a:pt x="438" y="4971"/>
                  </a:lnTo>
                  <a:lnTo>
                    <a:pt x="597" y="5249"/>
                  </a:lnTo>
                  <a:lnTo>
                    <a:pt x="796" y="5528"/>
                  </a:lnTo>
                  <a:lnTo>
                    <a:pt x="1034" y="5766"/>
                  </a:lnTo>
                  <a:lnTo>
                    <a:pt x="1273" y="5965"/>
                  </a:lnTo>
                  <a:lnTo>
                    <a:pt x="1512" y="6164"/>
                  </a:lnTo>
                  <a:lnTo>
                    <a:pt x="1830" y="6323"/>
                  </a:lnTo>
                  <a:lnTo>
                    <a:pt x="2108" y="6482"/>
                  </a:lnTo>
                  <a:lnTo>
                    <a:pt x="2466" y="6601"/>
                  </a:lnTo>
                  <a:lnTo>
                    <a:pt x="2784" y="6641"/>
                  </a:lnTo>
                  <a:lnTo>
                    <a:pt x="3102" y="6721"/>
                  </a:lnTo>
                  <a:lnTo>
                    <a:pt x="3460" y="6721"/>
                  </a:lnTo>
                  <a:lnTo>
                    <a:pt x="3778" y="6681"/>
                  </a:lnTo>
                  <a:lnTo>
                    <a:pt x="4096" y="6641"/>
                  </a:lnTo>
                  <a:lnTo>
                    <a:pt x="4414" y="6562"/>
                  </a:lnTo>
                  <a:lnTo>
                    <a:pt x="4732" y="6442"/>
                  </a:lnTo>
                  <a:lnTo>
                    <a:pt x="5011" y="6283"/>
                  </a:lnTo>
                  <a:lnTo>
                    <a:pt x="5289" y="6124"/>
                  </a:lnTo>
                  <a:lnTo>
                    <a:pt x="5528" y="5925"/>
                  </a:lnTo>
                  <a:lnTo>
                    <a:pt x="5766" y="5687"/>
                  </a:lnTo>
                  <a:lnTo>
                    <a:pt x="6005" y="5448"/>
                  </a:lnTo>
                  <a:lnTo>
                    <a:pt x="6204" y="5210"/>
                  </a:lnTo>
                  <a:lnTo>
                    <a:pt x="6363" y="4892"/>
                  </a:lnTo>
                  <a:lnTo>
                    <a:pt x="6482" y="4613"/>
                  </a:lnTo>
                  <a:lnTo>
                    <a:pt x="6601" y="4255"/>
                  </a:lnTo>
                  <a:lnTo>
                    <a:pt x="6681" y="3937"/>
                  </a:lnTo>
                  <a:lnTo>
                    <a:pt x="6720" y="3619"/>
                  </a:lnTo>
                  <a:lnTo>
                    <a:pt x="6720" y="3261"/>
                  </a:lnTo>
                  <a:lnTo>
                    <a:pt x="6720" y="2943"/>
                  </a:lnTo>
                  <a:lnTo>
                    <a:pt x="6641" y="2625"/>
                  </a:lnTo>
                  <a:lnTo>
                    <a:pt x="6561" y="2307"/>
                  </a:lnTo>
                  <a:lnTo>
                    <a:pt x="6442" y="1989"/>
                  </a:lnTo>
                  <a:lnTo>
                    <a:pt x="6323" y="1711"/>
                  </a:lnTo>
                  <a:lnTo>
                    <a:pt x="6124" y="1432"/>
                  </a:lnTo>
                  <a:lnTo>
                    <a:pt x="5965" y="1194"/>
                  </a:lnTo>
                  <a:lnTo>
                    <a:pt x="5726" y="955"/>
                  </a:lnTo>
                  <a:lnTo>
                    <a:pt x="5488" y="716"/>
                  </a:lnTo>
                  <a:lnTo>
                    <a:pt x="5209" y="557"/>
                  </a:lnTo>
                  <a:lnTo>
                    <a:pt x="4931" y="359"/>
                  </a:lnTo>
                  <a:lnTo>
                    <a:pt x="4613" y="239"/>
                  </a:lnTo>
                  <a:lnTo>
                    <a:pt x="4295" y="120"/>
                  </a:lnTo>
                  <a:lnTo>
                    <a:pt x="3977" y="40"/>
                  </a:lnTo>
                  <a:lnTo>
                    <a:pt x="361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5" name="Google Shape;8155;p248"/>
            <p:cNvSpPr/>
            <p:nvPr/>
          </p:nvSpPr>
          <p:spPr>
            <a:xfrm>
              <a:off x="3068425" y="4078200"/>
              <a:ext cx="139175" cy="140200"/>
            </a:xfrm>
            <a:custGeom>
              <a:avLst/>
              <a:gdLst/>
              <a:ahLst/>
              <a:cxnLst/>
              <a:rect l="l" t="t" r="r" b="b"/>
              <a:pathLst>
                <a:path w="5567" h="5608" extrusionOk="0">
                  <a:moveTo>
                    <a:pt x="2704" y="1"/>
                  </a:moveTo>
                  <a:lnTo>
                    <a:pt x="2426" y="40"/>
                  </a:lnTo>
                  <a:lnTo>
                    <a:pt x="2187" y="80"/>
                  </a:lnTo>
                  <a:lnTo>
                    <a:pt x="1909" y="160"/>
                  </a:lnTo>
                  <a:lnTo>
                    <a:pt x="1670" y="239"/>
                  </a:lnTo>
                  <a:lnTo>
                    <a:pt x="1432" y="359"/>
                  </a:lnTo>
                  <a:lnTo>
                    <a:pt x="1193" y="518"/>
                  </a:lnTo>
                  <a:lnTo>
                    <a:pt x="994" y="677"/>
                  </a:lnTo>
                  <a:lnTo>
                    <a:pt x="795" y="836"/>
                  </a:lnTo>
                  <a:lnTo>
                    <a:pt x="597" y="1035"/>
                  </a:lnTo>
                  <a:lnTo>
                    <a:pt x="437" y="1273"/>
                  </a:lnTo>
                  <a:lnTo>
                    <a:pt x="318" y="1512"/>
                  </a:lnTo>
                  <a:lnTo>
                    <a:pt x="199" y="1750"/>
                  </a:lnTo>
                  <a:lnTo>
                    <a:pt x="80" y="2029"/>
                  </a:lnTo>
                  <a:lnTo>
                    <a:pt x="40" y="2307"/>
                  </a:lnTo>
                  <a:lnTo>
                    <a:pt x="0" y="2585"/>
                  </a:lnTo>
                  <a:lnTo>
                    <a:pt x="0" y="2864"/>
                  </a:lnTo>
                  <a:lnTo>
                    <a:pt x="0" y="3142"/>
                  </a:lnTo>
                  <a:lnTo>
                    <a:pt x="40" y="3420"/>
                  </a:lnTo>
                  <a:lnTo>
                    <a:pt x="119" y="3659"/>
                  </a:lnTo>
                  <a:lnTo>
                    <a:pt x="199" y="3937"/>
                  </a:lnTo>
                  <a:lnTo>
                    <a:pt x="318" y="4176"/>
                  </a:lnTo>
                  <a:lnTo>
                    <a:pt x="477" y="4375"/>
                  </a:lnTo>
                  <a:lnTo>
                    <a:pt x="636" y="4613"/>
                  </a:lnTo>
                  <a:lnTo>
                    <a:pt x="835" y="4812"/>
                  </a:lnTo>
                  <a:lnTo>
                    <a:pt x="1034" y="4971"/>
                  </a:lnTo>
                  <a:lnTo>
                    <a:pt x="1233" y="5130"/>
                  </a:lnTo>
                  <a:lnTo>
                    <a:pt x="1471" y="5289"/>
                  </a:lnTo>
                  <a:lnTo>
                    <a:pt x="1750" y="5408"/>
                  </a:lnTo>
                  <a:lnTo>
                    <a:pt x="2028" y="5488"/>
                  </a:lnTo>
                  <a:lnTo>
                    <a:pt x="2306" y="5568"/>
                  </a:lnTo>
                  <a:lnTo>
                    <a:pt x="2585" y="5607"/>
                  </a:lnTo>
                  <a:lnTo>
                    <a:pt x="2863" y="5607"/>
                  </a:lnTo>
                  <a:lnTo>
                    <a:pt x="3102" y="5568"/>
                  </a:lnTo>
                  <a:lnTo>
                    <a:pt x="3380" y="5528"/>
                  </a:lnTo>
                  <a:lnTo>
                    <a:pt x="3658" y="5448"/>
                  </a:lnTo>
                  <a:lnTo>
                    <a:pt x="3897" y="5369"/>
                  </a:lnTo>
                  <a:lnTo>
                    <a:pt x="4135" y="5249"/>
                  </a:lnTo>
                  <a:lnTo>
                    <a:pt x="4374" y="5090"/>
                  </a:lnTo>
                  <a:lnTo>
                    <a:pt x="4573" y="4931"/>
                  </a:lnTo>
                  <a:lnTo>
                    <a:pt x="4772" y="4772"/>
                  </a:lnTo>
                  <a:lnTo>
                    <a:pt x="4970" y="4573"/>
                  </a:lnTo>
                  <a:lnTo>
                    <a:pt x="5129" y="4335"/>
                  </a:lnTo>
                  <a:lnTo>
                    <a:pt x="5249" y="4096"/>
                  </a:lnTo>
                  <a:lnTo>
                    <a:pt x="5368" y="3858"/>
                  </a:lnTo>
                  <a:lnTo>
                    <a:pt x="5448" y="3579"/>
                  </a:lnTo>
                  <a:lnTo>
                    <a:pt x="5527" y="3301"/>
                  </a:lnTo>
                  <a:lnTo>
                    <a:pt x="5567" y="3023"/>
                  </a:lnTo>
                  <a:lnTo>
                    <a:pt x="5567" y="2744"/>
                  </a:lnTo>
                  <a:lnTo>
                    <a:pt x="5567" y="2466"/>
                  </a:lnTo>
                  <a:lnTo>
                    <a:pt x="5487" y="2188"/>
                  </a:lnTo>
                  <a:lnTo>
                    <a:pt x="5448" y="1949"/>
                  </a:lnTo>
                  <a:lnTo>
                    <a:pt x="5328" y="1711"/>
                  </a:lnTo>
                  <a:lnTo>
                    <a:pt x="5209" y="1432"/>
                  </a:lnTo>
                  <a:lnTo>
                    <a:pt x="5090" y="1233"/>
                  </a:lnTo>
                  <a:lnTo>
                    <a:pt x="4931" y="995"/>
                  </a:lnTo>
                  <a:lnTo>
                    <a:pt x="4732" y="796"/>
                  </a:lnTo>
                  <a:lnTo>
                    <a:pt x="4533" y="637"/>
                  </a:lnTo>
                  <a:lnTo>
                    <a:pt x="4294" y="478"/>
                  </a:lnTo>
                  <a:lnTo>
                    <a:pt x="4056" y="319"/>
                  </a:lnTo>
                  <a:lnTo>
                    <a:pt x="3817" y="200"/>
                  </a:lnTo>
                  <a:lnTo>
                    <a:pt x="3539" y="120"/>
                  </a:lnTo>
                  <a:lnTo>
                    <a:pt x="3261" y="40"/>
                  </a:lnTo>
                  <a:lnTo>
                    <a:pt x="2982" y="40"/>
                  </a:lnTo>
                  <a:lnTo>
                    <a:pt x="270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6" name="Google Shape;8156;p248"/>
            <p:cNvSpPr/>
            <p:nvPr/>
          </p:nvSpPr>
          <p:spPr>
            <a:xfrm>
              <a:off x="2567400" y="3906225"/>
              <a:ext cx="117325" cy="118325"/>
            </a:xfrm>
            <a:custGeom>
              <a:avLst/>
              <a:gdLst/>
              <a:ahLst/>
              <a:cxnLst/>
              <a:rect l="l" t="t" r="r" b="b"/>
              <a:pathLst>
                <a:path w="4693" h="4733" extrusionOk="0">
                  <a:moveTo>
                    <a:pt x="2546" y="1"/>
                  </a:moveTo>
                  <a:lnTo>
                    <a:pt x="2068" y="41"/>
                  </a:lnTo>
                  <a:lnTo>
                    <a:pt x="1631" y="120"/>
                  </a:lnTo>
                  <a:lnTo>
                    <a:pt x="1233" y="319"/>
                  </a:lnTo>
                  <a:lnTo>
                    <a:pt x="836" y="557"/>
                  </a:lnTo>
                  <a:lnTo>
                    <a:pt x="518" y="876"/>
                  </a:lnTo>
                  <a:lnTo>
                    <a:pt x="279" y="1273"/>
                  </a:lnTo>
                  <a:lnTo>
                    <a:pt x="160" y="1512"/>
                  </a:lnTo>
                  <a:lnTo>
                    <a:pt x="80" y="1711"/>
                  </a:lnTo>
                  <a:lnTo>
                    <a:pt x="40" y="1949"/>
                  </a:lnTo>
                  <a:lnTo>
                    <a:pt x="1" y="2188"/>
                  </a:lnTo>
                  <a:lnTo>
                    <a:pt x="40" y="2665"/>
                  </a:lnTo>
                  <a:lnTo>
                    <a:pt x="120" y="3102"/>
                  </a:lnTo>
                  <a:lnTo>
                    <a:pt x="319" y="3500"/>
                  </a:lnTo>
                  <a:lnTo>
                    <a:pt x="557" y="3898"/>
                  </a:lnTo>
                  <a:lnTo>
                    <a:pt x="875" y="4216"/>
                  </a:lnTo>
                  <a:lnTo>
                    <a:pt x="1273" y="4454"/>
                  </a:lnTo>
                  <a:lnTo>
                    <a:pt x="1472" y="4534"/>
                  </a:lnTo>
                  <a:lnTo>
                    <a:pt x="1710" y="4613"/>
                  </a:lnTo>
                  <a:lnTo>
                    <a:pt x="1949" y="4693"/>
                  </a:lnTo>
                  <a:lnTo>
                    <a:pt x="2188" y="4733"/>
                  </a:lnTo>
                  <a:lnTo>
                    <a:pt x="2665" y="4693"/>
                  </a:lnTo>
                  <a:lnTo>
                    <a:pt x="3102" y="4613"/>
                  </a:lnTo>
                  <a:lnTo>
                    <a:pt x="3500" y="4414"/>
                  </a:lnTo>
                  <a:lnTo>
                    <a:pt x="3858" y="4176"/>
                  </a:lnTo>
                  <a:lnTo>
                    <a:pt x="4176" y="3858"/>
                  </a:lnTo>
                  <a:lnTo>
                    <a:pt x="4454" y="3460"/>
                  </a:lnTo>
                  <a:lnTo>
                    <a:pt x="4534" y="3261"/>
                  </a:lnTo>
                  <a:lnTo>
                    <a:pt x="4613" y="3023"/>
                  </a:lnTo>
                  <a:lnTo>
                    <a:pt x="4693" y="2784"/>
                  </a:lnTo>
                  <a:lnTo>
                    <a:pt x="4693" y="2546"/>
                  </a:lnTo>
                  <a:lnTo>
                    <a:pt x="4693" y="2068"/>
                  </a:lnTo>
                  <a:lnTo>
                    <a:pt x="4613" y="1631"/>
                  </a:lnTo>
                  <a:lnTo>
                    <a:pt x="4414" y="1233"/>
                  </a:lnTo>
                  <a:lnTo>
                    <a:pt x="4176" y="836"/>
                  </a:lnTo>
                  <a:lnTo>
                    <a:pt x="3858" y="518"/>
                  </a:lnTo>
                  <a:lnTo>
                    <a:pt x="3460" y="279"/>
                  </a:lnTo>
                  <a:lnTo>
                    <a:pt x="3221" y="200"/>
                  </a:lnTo>
                  <a:lnTo>
                    <a:pt x="3023" y="120"/>
                  </a:lnTo>
                  <a:lnTo>
                    <a:pt x="2784" y="41"/>
                  </a:lnTo>
                  <a:lnTo>
                    <a:pt x="254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7" name="Google Shape;8157;p248"/>
            <p:cNvSpPr/>
            <p:nvPr/>
          </p:nvSpPr>
          <p:spPr>
            <a:xfrm>
              <a:off x="3448150" y="3110975"/>
              <a:ext cx="92475" cy="92475"/>
            </a:xfrm>
            <a:custGeom>
              <a:avLst/>
              <a:gdLst/>
              <a:ahLst/>
              <a:cxnLst/>
              <a:rect l="l" t="t" r="r" b="b"/>
              <a:pathLst>
                <a:path w="3699" h="3699" extrusionOk="0">
                  <a:moveTo>
                    <a:pt x="1829" y="1"/>
                  </a:moveTo>
                  <a:lnTo>
                    <a:pt x="1472" y="40"/>
                  </a:lnTo>
                  <a:lnTo>
                    <a:pt x="1114" y="160"/>
                  </a:lnTo>
                  <a:lnTo>
                    <a:pt x="796" y="319"/>
                  </a:lnTo>
                  <a:lnTo>
                    <a:pt x="517" y="557"/>
                  </a:lnTo>
                  <a:lnTo>
                    <a:pt x="319" y="796"/>
                  </a:lnTo>
                  <a:lnTo>
                    <a:pt x="120" y="1114"/>
                  </a:lnTo>
                  <a:lnTo>
                    <a:pt x="0" y="1472"/>
                  </a:lnTo>
                  <a:lnTo>
                    <a:pt x="0" y="1869"/>
                  </a:lnTo>
                  <a:lnTo>
                    <a:pt x="0" y="2227"/>
                  </a:lnTo>
                  <a:lnTo>
                    <a:pt x="120" y="2585"/>
                  </a:lnTo>
                  <a:lnTo>
                    <a:pt x="319" y="2903"/>
                  </a:lnTo>
                  <a:lnTo>
                    <a:pt x="517" y="3182"/>
                  </a:lnTo>
                  <a:lnTo>
                    <a:pt x="796" y="3380"/>
                  </a:lnTo>
                  <a:lnTo>
                    <a:pt x="1114" y="3579"/>
                  </a:lnTo>
                  <a:lnTo>
                    <a:pt x="1472" y="3659"/>
                  </a:lnTo>
                  <a:lnTo>
                    <a:pt x="1829" y="3698"/>
                  </a:lnTo>
                  <a:lnTo>
                    <a:pt x="2227" y="3659"/>
                  </a:lnTo>
                  <a:lnTo>
                    <a:pt x="2585" y="3579"/>
                  </a:lnTo>
                  <a:lnTo>
                    <a:pt x="2863" y="3380"/>
                  </a:lnTo>
                  <a:lnTo>
                    <a:pt x="3142" y="3182"/>
                  </a:lnTo>
                  <a:lnTo>
                    <a:pt x="3380" y="2903"/>
                  </a:lnTo>
                  <a:lnTo>
                    <a:pt x="3539" y="2585"/>
                  </a:lnTo>
                  <a:lnTo>
                    <a:pt x="3659" y="2227"/>
                  </a:lnTo>
                  <a:lnTo>
                    <a:pt x="3698" y="1869"/>
                  </a:lnTo>
                  <a:lnTo>
                    <a:pt x="3659" y="1472"/>
                  </a:lnTo>
                  <a:lnTo>
                    <a:pt x="3539" y="1114"/>
                  </a:lnTo>
                  <a:lnTo>
                    <a:pt x="3380" y="796"/>
                  </a:lnTo>
                  <a:lnTo>
                    <a:pt x="3142" y="557"/>
                  </a:lnTo>
                  <a:lnTo>
                    <a:pt x="2863" y="319"/>
                  </a:lnTo>
                  <a:lnTo>
                    <a:pt x="2585" y="160"/>
                  </a:lnTo>
                  <a:lnTo>
                    <a:pt x="2227" y="40"/>
                  </a:lnTo>
                  <a:lnTo>
                    <a:pt x="182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8" name="Google Shape;8158;p248"/>
            <p:cNvSpPr/>
            <p:nvPr/>
          </p:nvSpPr>
          <p:spPr>
            <a:xfrm>
              <a:off x="3764250" y="3208400"/>
              <a:ext cx="112375" cy="112350"/>
            </a:xfrm>
            <a:custGeom>
              <a:avLst/>
              <a:gdLst/>
              <a:ahLst/>
              <a:cxnLst/>
              <a:rect l="l" t="t" r="r" b="b"/>
              <a:pathLst>
                <a:path w="4495" h="4494" extrusionOk="0">
                  <a:moveTo>
                    <a:pt x="2267" y="0"/>
                  </a:moveTo>
                  <a:lnTo>
                    <a:pt x="1790" y="40"/>
                  </a:lnTo>
                  <a:lnTo>
                    <a:pt x="1393" y="199"/>
                  </a:lnTo>
                  <a:lnTo>
                    <a:pt x="995" y="398"/>
                  </a:lnTo>
                  <a:lnTo>
                    <a:pt x="677" y="676"/>
                  </a:lnTo>
                  <a:lnTo>
                    <a:pt x="399" y="994"/>
                  </a:lnTo>
                  <a:lnTo>
                    <a:pt x="200" y="1392"/>
                  </a:lnTo>
                  <a:lnTo>
                    <a:pt x="41" y="1790"/>
                  </a:lnTo>
                  <a:lnTo>
                    <a:pt x="1" y="2267"/>
                  </a:lnTo>
                  <a:lnTo>
                    <a:pt x="41" y="2704"/>
                  </a:lnTo>
                  <a:lnTo>
                    <a:pt x="200" y="3142"/>
                  </a:lnTo>
                  <a:lnTo>
                    <a:pt x="399" y="3499"/>
                  </a:lnTo>
                  <a:lnTo>
                    <a:pt x="677" y="3857"/>
                  </a:lnTo>
                  <a:lnTo>
                    <a:pt x="995" y="4136"/>
                  </a:lnTo>
                  <a:lnTo>
                    <a:pt x="1393" y="4334"/>
                  </a:lnTo>
                  <a:lnTo>
                    <a:pt x="1790" y="4454"/>
                  </a:lnTo>
                  <a:lnTo>
                    <a:pt x="2267" y="4493"/>
                  </a:lnTo>
                  <a:lnTo>
                    <a:pt x="2705" y="4454"/>
                  </a:lnTo>
                  <a:lnTo>
                    <a:pt x="3142" y="4334"/>
                  </a:lnTo>
                  <a:lnTo>
                    <a:pt x="3500" y="4136"/>
                  </a:lnTo>
                  <a:lnTo>
                    <a:pt x="3858" y="3857"/>
                  </a:lnTo>
                  <a:lnTo>
                    <a:pt x="4136" y="3499"/>
                  </a:lnTo>
                  <a:lnTo>
                    <a:pt x="4335" y="3142"/>
                  </a:lnTo>
                  <a:lnTo>
                    <a:pt x="4454" y="2704"/>
                  </a:lnTo>
                  <a:lnTo>
                    <a:pt x="4494" y="2267"/>
                  </a:lnTo>
                  <a:lnTo>
                    <a:pt x="4454" y="1790"/>
                  </a:lnTo>
                  <a:lnTo>
                    <a:pt x="4335" y="1392"/>
                  </a:lnTo>
                  <a:lnTo>
                    <a:pt x="4136" y="994"/>
                  </a:lnTo>
                  <a:lnTo>
                    <a:pt x="3858" y="676"/>
                  </a:lnTo>
                  <a:lnTo>
                    <a:pt x="3500" y="398"/>
                  </a:lnTo>
                  <a:lnTo>
                    <a:pt x="3142" y="199"/>
                  </a:lnTo>
                  <a:lnTo>
                    <a:pt x="2705" y="40"/>
                  </a:lnTo>
                  <a:lnTo>
                    <a:pt x="226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9" name="Google Shape;8159;p248"/>
            <p:cNvSpPr/>
            <p:nvPr/>
          </p:nvSpPr>
          <p:spPr>
            <a:xfrm>
              <a:off x="1820850" y="3036425"/>
              <a:ext cx="118325" cy="119300"/>
            </a:xfrm>
            <a:custGeom>
              <a:avLst/>
              <a:gdLst/>
              <a:ahLst/>
              <a:cxnLst/>
              <a:rect l="l" t="t" r="r" b="b"/>
              <a:pathLst>
                <a:path w="4733" h="4772" extrusionOk="0">
                  <a:moveTo>
                    <a:pt x="2546" y="0"/>
                  </a:moveTo>
                  <a:lnTo>
                    <a:pt x="2069" y="40"/>
                  </a:lnTo>
                  <a:lnTo>
                    <a:pt x="1631" y="120"/>
                  </a:lnTo>
                  <a:lnTo>
                    <a:pt x="1234" y="318"/>
                  </a:lnTo>
                  <a:lnTo>
                    <a:pt x="836" y="557"/>
                  </a:lnTo>
                  <a:lnTo>
                    <a:pt x="518" y="915"/>
                  </a:lnTo>
                  <a:lnTo>
                    <a:pt x="240" y="1312"/>
                  </a:lnTo>
                  <a:lnTo>
                    <a:pt x="160" y="1511"/>
                  </a:lnTo>
                  <a:lnTo>
                    <a:pt x="80" y="1750"/>
                  </a:lnTo>
                  <a:lnTo>
                    <a:pt x="41" y="1988"/>
                  </a:lnTo>
                  <a:lnTo>
                    <a:pt x="1" y="2227"/>
                  </a:lnTo>
                  <a:lnTo>
                    <a:pt x="1" y="2704"/>
                  </a:lnTo>
                  <a:lnTo>
                    <a:pt x="120" y="3142"/>
                  </a:lnTo>
                  <a:lnTo>
                    <a:pt x="279" y="3539"/>
                  </a:lnTo>
                  <a:lnTo>
                    <a:pt x="558" y="3937"/>
                  </a:lnTo>
                  <a:lnTo>
                    <a:pt x="876" y="4255"/>
                  </a:lnTo>
                  <a:lnTo>
                    <a:pt x="1273" y="4494"/>
                  </a:lnTo>
                  <a:lnTo>
                    <a:pt x="1472" y="4613"/>
                  </a:lnTo>
                  <a:lnTo>
                    <a:pt x="1711" y="4692"/>
                  </a:lnTo>
                  <a:lnTo>
                    <a:pt x="1949" y="4732"/>
                  </a:lnTo>
                  <a:lnTo>
                    <a:pt x="2188" y="4772"/>
                  </a:lnTo>
                  <a:lnTo>
                    <a:pt x="2665" y="4772"/>
                  </a:lnTo>
                  <a:lnTo>
                    <a:pt x="3102" y="4653"/>
                  </a:lnTo>
                  <a:lnTo>
                    <a:pt x="3540" y="4494"/>
                  </a:lnTo>
                  <a:lnTo>
                    <a:pt x="3898" y="4215"/>
                  </a:lnTo>
                  <a:lnTo>
                    <a:pt x="4216" y="3897"/>
                  </a:lnTo>
                  <a:lnTo>
                    <a:pt x="4494" y="3499"/>
                  </a:lnTo>
                  <a:lnTo>
                    <a:pt x="4574" y="3301"/>
                  </a:lnTo>
                  <a:lnTo>
                    <a:pt x="4653" y="3062"/>
                  </a:lnTo>
                  <a:lnTo>
                    <a:pt x="4733" y="2823"/>
                  </a:lnTo>
                  <a:lnTo>
                    <a:pt x="4733" y="2585"/>
                  </a:lnTo>
                  <a:lnTo>
                    <a:pt x="4733" y="2108"/>
                  </a:lnTo>
                  <a:lnTo>
                    <a:pt x="4653" y="1670"/>
                  </a:lnTo>
                  <a:lnTo>
                    <a:pt x="4454" y="1233"/>
                  </a:lnTo>
                  <a:lnTo>
                    <a:pt x="4216" y="875"/>
                  </a:lnTo>
                  <a:lnTo>
                    <a:pt x="3858" y="557"/>
                  </a:lnTo>
                  <a:lnTo>
                    <a:pt x="3460" y="279"/>
                  </a:lnTo>
                  <a:lnTo>
                    <a:pt x="3261" y="199"/>
                  </a:lnTo>
                  <a:lnTo>
                    <a:pt x="3023" y="120"/>
                  </a:lnTo>
                  <a:lnTo>
                    <a:pt x="2784" y="40"/>
                  </a:lnTo>
                  <a:lnTo>
                    <a:pt x="254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0" name="Google Shape;8160;p248"/>
            <p:cNvSpPr/>
            <p:nvPr/>
          </p:nvSpPr>
          <p:spPr>
            <a:xfrm>
              <a:off x="3957100" y="2074150"/>
              <a:ext cx="95475" cy="95475"/>
            </a:xfrm>
            <a:custGeom>
              <a:avLst/>
              <a:gdLst/>
              <a:ahLst/>
              <a:cxnLst/>
              <a:rect l="l" t="t" r="r" b="b"/>
              <a:pathLst>
                <a:path w="3819" h="3819" extrusionOk="0">
                  <a:moveTo>
                    <a:pt x="1909" y="1"/>
                  </a:moveTo>
                  <a:lnTo>
                    <a:pt x="1552" y="41"/>
                  </a:lnTo>
                  <a:lnTo>
                    <a:pt x="1194" y="160"/>
                  </a:lnTo>
                  <a:lnTo>
                    <a:pt x="876" y="359"/>
                  </a:lnTo>
                  <a:lnTo>
                    <a:pt x="597" y="558"/>
                  </a:lnTo>
                  <a:lnTo>
                    <a:pt x="359" y="876"/>
                  </a:lnTo>
                  <a:lnTo>
                    <a:pt x="160" y="1194"/>
                  </a:lnTo>
                  <a:lnTo>
                    <a:pt x="41" y="1552"/>
                  </a:lnTo>
                  <a:lnTo>
                    <a:pt x="1" y="1910"/>
                  </a:lnTo>
                  <a:lnTo>
                    <a:pt x="41" y="2307"/>
                  </a:lnTo>
                  <a:lnTo>
                    <a:pt x="160" y="2665"/>
                  </a:lnTo>
                  <a:lnTo>
                    <a:pt x="359" y="2983"/>
                  </a:lnTo>
                  <a:lnTo>
                    <a:pt x="597" y="3261"/>
                  </a:lnTo>
                  <a:lnTo>
                    <a:pt x="876" y="3500"/>
                  </a:lnTo>
                  <a:lnTo>
                    <a:pt x="1194" y="3699"/>
                  </a:lnTo>
                  <a:lnTo>
                    <a:pt x="1552" y="3778"/>
                  </a:lnTo>
                  <a:lnTo>
                    <a:pt x="1909" y="3818"/>
                  </a:lnTo>
                  <a:lnTo>
                    <a:pt x="2307" y="3778"/>
                  </a:lnTo>
                  <a:lnTo>
                    <a:pt x="2665" y="3699"/>
                  </a:lnTo>
                  <a:lnTo>
                    <a:pt x="2983" y="3500"/>
                  </a:lnTo>
                  <a:lnTo>
                    <a:pt x="3261" y="3261"/>
                  </a:lnTo>
                  <a:lnTo>
                    <a:pt x="3500" y="2983"/>
                  </a:lnTo>
                  <a:lnTo>
                    <a:pt x="3699" y="2665"/>
                  </a:lnTo>
                  <a:lnTo>
                    <a:pt x="3778" y="2307"/>
                  </a:lnTo>
                  <a:lnTo>
                    <a:pt x="3818" y="1910"/>
                  </a:lnTo>
                  <a:lnTo>
                    <a:pt x="3778" y="1552"/>
                  </a:lnTo>
                  <a:lnTo>
                    <a:pt x="3699" y="1194"/>
                  </a:lnTo>
                  <a:lnTo>
                    <a:pt x="3500" y="876"/>
                  </a:lnTo>
                  <a:lnTo>
                    <a:pt x="3261" y="558"/>
                  </a:lnTo>
                  <a:lnTo>
                    <a:pt x="2983" y="359"/>
                  </a:lnTo>
                  <a:lnTo>
                    <a:pt x="2665" y="160"/>
                  </a:lnTo>
                  <a:lnTo>
                    <a:pt x="2307" y="41"/>
                  </a:lnTo>
                  <a:lnTo>
                    <a:pt x="190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161" name="Google Shape;8161;p248"/>
          <p:cNvGrpSpPr/>
          <p:nvPr/>
        </p:nvGrpSpPr>
        <p:grpSpPr>
          <a:xfrm>
            <a:off x="6196822" y="2757208"/>
            <a:ext cx="3264272" cy="2910427"/>
            <a:chOff x="1572350" y="1151675"/>
            <a:chExt cx="4851050" cy="4325200"/>
          </a:xfrm>
        </p:grpSpPr>
        <p:sp>
          <p:nvSpPr>
            <p:cNvPr id="8162" name="Google Shape;8162;p248"/>
            <p:cNvSpPr/>
            <p:nvPr/>
          </p:nvSpPr>
          <p:spPr>
            <a:xfrm>
              <a:off x="3968050" y="3267050"/>
              <a:ext cx="2041825" cy="1687950"/>
            </a:xfrm>
            <a:custGeom>
              <a:avLst/>
              <a:gdLst/>
              <a:ahLst/>
              <a:cxnLst/>
              <a:rect l="l" t="t" r="r" b="b"/>
              <a:pathLst>
                <a:path w="81673" h="67518" extrusionOk="0">
                  <a:moveTo>
                    <a:pt x="62229" y="676"/>
                  </a:moveTo>
                  <a:lnTo>
                    <a:pt x="80917" y="40638"/>
                  </a:lnTo>
                  <a:lnTo>
                    <a:pt x="57298" y="66722"/>
                  </a:lnTo>
                  <a:lnTo>
                    <a:pt x="32964" y="54475"/>
                  </a:lnTo>
                  <a:lnTo>
                    <a:pt x="955" y="36662"/>
                  </a:lnTo>
                  <a:lnTo>
                    <a:pt x="27277" y="3579"/>
                  </a:lnTo>
                  <a:lnTo>
                    <a:pt x="62229" y="676"/>
                  </a:lnTo>
                  <a:close/>
                  <a:moveTo>
                    <a:pt x="62587" y="0"/>
                  </a:moveTo>
                  <a:lnTo>
                    <a:pt x="27079" y="2943"/>
                  </a:lnTo>
                  <a:lnTo>
                    <a:pt x="26959" y="2982"/>
                  </a:lnTo>
                  <a:lnTo>
                    <a:pt x="0" y="36860"/>
                  </a:lnTo>
                  <a:lnTo>
                    <a:pt x="32645" y="55032"/>
                  </a:lnTo>
                  <a:lnTo>
                    <a:pt x="57418" y="67518"/>
                  </a:lnTo>
                  <a:lnTo>
                    <a:pt x="81673" y="40717"/>
                  </a:lnTo>
                  <a:lnTo>
                    <a:pt x="62706" y="199"/>
                  </a:lnTo>
                  <a:lnTo>
                    <a:pt x="6258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3" name="Google Shape;8163;p248"/>
            <p:cNvSpPr/>
            <p:nvPr/>
          </p:nvSpPr>
          <p:spPr>
            <a:xfrm>
              <a:off x="3938225" y="4013600"/>
              <a:ext cx="1469250" cy="918525"/>
            </a:xfrm>
            <a:custGeom>
              <a:avLst/>
              <a:gdLst/>
              <a:ahLst/>
              <a:cxnLst/>
              <a:rect l="l" t="t" r="r" b="b"/>
              <a:pathLst>
                <a:path w="58770" h="36741" extrusionOk="0">
                  <a:moveTo>
                    <a:pt x="24852" y="676"/>
                  </a:moveTo>
                  <a:lnTo>
                    <a:pt x="55708" y="12565"/>
                  </a:lnTo>
                  <a:lnTo>
                    <a:pt x="3340" y="6760"/>
                  </a:lnTo>
                  <a:lnTo>
                    <a:pt x="24852" y="676"/>
                  </a:lnTo>
                  <a:close/>
                  <a:moveTo>
                    <a:pt x="24892" y="0"/>
                  </a:moveTo>
                  <a:lnTo>
                    <a:pt x="0" y="7038"/>
                  </a:lnTo>
                  <a:lnTo>
                    <a:pt x="57378" y="13400"/>
                  </a:lnTo>
                  <a:lnTo>
                    <a:pt x="58133" y="36741"/>
                  </a:lnTo>
                  <a:lnTo>
                    <a:pt x="58770" y="36741"/>
                  </a:lnTo>
                  <a:lnTo>
                    <a:pt x="58014" y="12764"/>
                  </a:lnTo>
                  <a:lnTo>
                    <a:pt x="2489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4" name="Google Shape;8164;p248"/>
            <p:cNvSpPr/>
            <p:nvPr/>
          </p:nvSpPr>
          <p:spPr>
            <a:xfrm>
              <a:off x="4769250" y="3825700"/>
              <a:ext cx="621325" cy="828100"/>
            </a:xfrm>
            <a:custGeom>
              <a:avLst/>
              <a:gdLst/>
              <a:ahLst/>
              <a:cxnLst/>
              <a:rect l="l" t="t" r="r" b="b"/>
              <a:pathLst>
                <a:path w="24853" h="33124" extrusionOk="0">
                  <a:moveTo>
                    <a:pt x="17656" y="1591"/>
                  </a:moveTo>
                  <a:lnTo>
                    <a:pt x="24057" y="20479"/>
                  </a:lnTo>
                  <a:lnTo>
                    <a:pt x="1512" y="31692"/>
                  </a:lnTo>
                  <a:lnTo>
                    <a:pt x="17656" y="1591"/>
                  </a:lnTo>
                  <a:close/>
                  <a:moveTo>
                    <a:pt x="17815" y="1"/>
                  </a:moveTo>
                  <a:lnTo>
                    <a:pt x="1" y="33123"/>
                  </a:lnTo>
                  <a:lnTo>
                    <a:pt x="1" y="33123"/>
                  </a:lnTo>
                  <a:lnTo>
                    <a:pt x="24853" y="20797"/>
                  </a:lnTo>
                  <a:lnTo>
                    <a:pt x="1781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5" name="Google Shape;8165;p248"/>
            <p:cNvSpPr/>
            <p:nvPr/>
          </p:nvSpPr>
          <p:spPr>
            <a:xfrm>
              <a:off x="4550575" y="3238225"/>
              <a:ext cx="1476200" cy="1111375"/>
            </a:xfrm>
            <a:custGeom>
              <a:avLst/>
              <a:gdLst/>
              <a:ahLst/>
              <a:cxnLst/>
              <a:rect l="l" t="t" r="r" b="b"/>
              <a:pathLst>
                <a:path w="59048" h="44455" extrusionOk="0">
                  <a:moveTo>
                    <a:pt x="38530" y="3300"/>
                  </a:moveTo>
                  <a:lnTo>
                    <a:pt x="35031" y="28669"/>
                  </a:lnTo>
                  <a:lnTo>
                    <a:pt x="26919" y="24136"/>
                  </a:lnTo>
                  <a:lnTo>
                    <a:pt x="32208" y="14712"/>
                  </a:lnTo>
                  <a:lnTo>
                    <a:pt x="35787" y="8311"/>
                  </a:lnTo>
                  <a:lnTo>
                    <a:pt x="38530" y="3300"/>
                  </a:lnTo>
                  <a:close/>
                  <a:moveTo>
                    <a:pt x="4056" y="5050"/>
                  </a:moveTo>
                  <a:lnTo>
                    <a:pt x="25925" y="24096"/>
                  </a:lnTo>
                  <a:lnTo>
                    <a:pt x="756" y="30936"/>
                  </a:lnTo>
                  <a:lnTo>
                    <a:pt x="4056" y="5050"/>
                  </a:lnTo>
                  <a:close/>
                  <a:moveTo>
                    <a:pt x="35508" y="29663"/>
                  </a:moveTo>
                  <a:lnTo>
                    <a:pt x="56940" y="41592"/>
                  </a:lnTo>
                  <a:lnTo>
                    <a:pt x="33560" y="43779"/>
                  </a:lnTo>
                  <a:lnTo>
                    <a:pt x="35508" y="29663"/>
                  </a:lnTo>
                  <a:close/>
                  <a:moveTo>
                    <a:pt x="39484" y="0"/>
                  </a:moveTo>
                  <a:lnTo>
                    <a:pt x="39365" y="40"/>
                  </a:lnTo>
                  <a:lnTo>
                    <a:pt x="39286" y="80"/>
                  </a:lnTo>
                  <a:lnTo>
                    <a:pt x="39286" y="119"/>
                  </a:lnTo>
                  <a:lnTo>
                    <a:pt x="38809" y="1392"/>
                  </a:lnTo>
                  <a:lnTo>
                    <a:pt x="38371" y="2267"/>
                  </a:lnTo>
                  <a:lnTo>
                    <a:pt x="37337" y="4135"/>
                  </a:lnTo>
                  <a:lnTo>
                    <a:pt x="34117" y="9981"/>
                  </a:lnTo>
                  <a:lnTo>
                    <a:pt x="26442" y="23699"/>
                  </a:lnTo>
                  <a:lnTo>
                    <a:pt x="3579" y="3778"/>
                  </a:lnTo>
                  <a:lnTo>
                    <a:pt x="0" y="31771"/>
                  </a:lnTo>
                  <a:lnTo>
                    <a:pt x="26442" y="24613"/>
                  </a:lnTo>
                  <a:lnTo>
                    <a:pt x="34912" y="29345"/>
                  </a:lnTo>
                  <a:lnTo>
                    <a:pt x="32844" y="44455"/>
                  </a:lnTo>
                  <a:lnTo>
                    <a:pt x="59048" y="42069"/>
                  </a:lnTo>
                  <a:lnTo>
                    <a:pt x="35628" y="28987"/>
                  </a:lnTo>
                  <a:lnTo>
                    <a:pt x="39604" y="199"/>
                  </a:lnTo>
                  <a:lnTo>
                    <a:pt x="39604" y="119"/>
                  </a:lnTo>
                  <a:lnTo>
                    <a:pt x="39564" y="80"/>
                  </a:lnTo>
                  <a:lnTo>
                    <a:pt x="3948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6" name="Google Shape;8166;p248"/>
            <p:cNvSpPr/>
            <p:nvPr/>
          </p:nvSpPr>
          <p:spPr>
            <a:xfrm>
              <a:off x="4560500" y="40225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</a:path>
              </a:pathLst>
            </a:custGeom>
            <a:solidFill>
              <a:schemeClr val="lt2"/>
            </a:solidFill>
            <a:ln w="11925" cap="rnd" cmpd="sng">
              <a:solidFill>
                <a:srgbClr val="FAFAFA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7" name="Google Shape;8167;p248"/>
            <p:cNvSpPr/>
            <p:nvPr/>
          </p:nvSpPr>
          <p:spPr>
            <a:xfrm>
              <a:off x="5320975" y="4864525"/>
              <a:ext cx="162050" cy="162050"/>
            </a:xfrm>
            <a:custGeom>
              <a:avLst/>
              <a:gdLst/>
              <a:ahLst/>
              <a:cxnLst/>
              <a:rect l="l" t="t" r="r" b="b"/>
              <a:pathLst>
                <a:path w="6482" h="6482" extrusionOk="0">
                  <a:moveTo>
                    <a:pt x="2903" y="0"/>
                  </a:moveTo>
                  <a:lnTo>
                    <a:pt x="2585" y="40"/>
                  </a:lnTo>
                  <a:lnTo>
                    <a:pt x="2306" y="119"/>
                  </a:lnTo>
                  <a:lnTo>
                    <a:pt x="1988" y="239"/>
                  </a:lnTo>
                  <a:lnTo>
                    <a:pt x="1710" y="398"/>
                  </a:lnTo>
                  <a:lnTo>
                    <a:pt x="1432" y="557"/>
                  </a:lnTo>
                  <a:lnTo>
                    <a:pt x="1153" y="756"/>
                  </a:lnTo>
                  <a:lnTo>
                    <a:pt x="915" y="994"/>
                  </a:lnTo>
                  <a:lnTo>
                    <a:pt x="716" y="1233"/>
                  </a:lnTo>
                  <a:lnTo>
                    <a:pt x="517" y="1471"/>
                  </a:lnTo>
                  <a:lnTo>
                    <a:pt x="358" y="1750"/>
                  </a:lnTo>
                  <a:lnTo>
                    <a:pt x="239" y="2028"/>
                  </a:lnTo>
                  <a:lnTo>
                    <a:pt x="120" y="2346"/>
                  </a:lnTo>
                  <a:lnTo>
                    <a:pt x="40" y="2624"/>
                  </a:lnTo>
                  <a:lnTo>
                    <a:pt x="0" y="2943"/>
                  </a:lnTo>
                  <a:lnTo>
                    <a:pt x="0" y="3261"/>
                  </a:lnTo>
                  <a:lnTo>
                    <a:pt x="0" y="3579"/>
                  </a:lnTo>
                  <a:lnTo>
                    <a:pt x="80" y="3857"/>
                  </a:lnTo>
                  <a:lnTo>
                    <a:pt x="159" y="4175"/>
                  </a:lnTo>
                  <a:lnTo>
                    <a:pt x="239" y="4493"/>
                  </a:lnTo>
                  <a:lnTo>
                    <a:pt x="398" y="4772"/>
                  </a:lnTo>
                  <a:lnTo>
                    <a:pt x="557" y="5050"/>
                  </a:lnTo>
                  <a:lnTo>
                    <a:pt x="756" y="5328"/>
                  </a:lnTo>
                  <a:lnTo>
                    <a:pt x="994" y="5567"/>
                  </a:lnTo>
                  <a:lnTo>
                    <a:pt x="1233" y="5766"/>
                  </a:lnTo>
                  <a:lnTo>
                    <a:pt x="1471" y="5965"/>
                  </a:lnTo>
                  <a:lnTo>
                    <a:pt x="1750" y="6124"/>
                  </a:lnTo>
                  <a:lnTo>
                    <a:pt x="2028" y="6243"/>
                  </a:lnTo>
                  <a:lnTo>
                    <a:pt x="2346" y="6362"/>
                  </a:lnTo>
                  <a:lnTo>
                    <a:pt x="2625" y="6402"/>
                  </a:lnTo>
                  <a:lnTo>
                    <a:pt x="2943" y="6442"/>
                  </a:lnTo>
                  <a:lnTo>
                    <a:pt x="3261" y="6481"/>
                  </a:lnTo>
                  <a:lnTo>
                    <a:pt x="3579" y="6442"/>
                  </a:lnTo>
                  <a:lnTo>
                    <a:pt x="3897" y="6402"/>
                  </a:lnTo>
                  <a:lnTo>
                    <a:pt x="4175" y="6322"/>
                  </a:lnTo>
                  <a:lnTo>
                    <a:pt x="4493" y="6203"/>
                  </a:lnTo>
                  <a:lnTo>
                    <a:pt x="4772" y="6084"/>
                  </a:lnTo>
                  <a:lnTo>
                    <a:pt x="5090" y="5925"/>
                  </a:lnTo>
                  <a:lnTo>
                    <a:pt x="5328" y="5686"/>
                  </a:lnTo>
                  <a:lnTo>
                    <a:pt x="5567" y="5487"/>
                  </a:lnTo>
                  <a:lnTo>
                    <a:pt x="5806" y="5249"/>
                  </a:lnTo>
                  <a:lnTo>
                    <a:pt x="5965" y="4970"/>
                  </a:lnTo>
                  <a:lnTo>
                    <a:pt x="6124" y="4732"/>
                  </a:lnTo>
                  <a:lnTo>
                    <a:pt x="6243" y="4414"/>
                  </a:lnTo>
                  <a:lnTo>
                    <a:pt x="6362" y="4135"/>
                  </a:lnTo>
                  <a:lnTo>
                    <a:pt x="6442" y="3817"/>
                  </a:lnTo>
                  <a:lnTo>
                    <a:pt x="6482" y="3539"/>
                  </a:lnTo>
                  <a:lnTo>
                    <a:pt x="6482" y="3221"/>
                  </a:lnTo>
                  <a:lnTo>
                    <a:pt x="6482" y="2903"/>
                  </a:lnTo>
                  <a:lnTo>
                    <a:pt x="6442" y="2585"/>
                  </a:lnTo>
                  <a:lnTo>
                    <a:pt x="6362" y="2267"/>
                  </a:lnTo>
                  <a:lnTo>
                    <a:pt x="6243" y="1988"/>
                  </a:lnTo>
                  <a:lnTo>
                    <a:pt x="6084" y="1670"/>
                  </a:lnTo>
                  <a:lnTo>
                    <a:pt x="5925" y="1392"/>
                  </a:lnTo>
                  <a:lnTo>
                    <a:pt x="5726" y="1153"/>
                  </a:lnTo>
                  <a:lnTo>
                    <a:pt x="5487" y="915"/>
                  </a:lnTo>
                  <a:lnTo>
                    <a:pt x="5249" y="676"/>
                  </a:lnTo>
                  <a:lnTo>
                    <a:pt x="5010" y="517"/>
                  </a:lnTo>
                  <a:lnTo>
                    <a:pt x="4732" y="358"/>
                  </a:lnTo>
                  <a:lnTo>
                    <a:pt x="4454" y="199"/>
                  </a:lnTo>
                  <a:lnTo>
                    <a:pt x="4136" y="119"/>
                  </a:lnTo>
                  <a:lnTo>
                    <a:pt x="3857" y="40"/>
                  </a:lnTo>
                  <a:lnTo>
                    <a:pt x="353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8" name="Google Shape;8168;p248"/>
            <p:cNvSpPr/>
            <p:nvPr/>
          </p:nvSpPr>
          <p:spPr>
            <a:xfrm>
              <a:off x="5457150" y="3205400"/>
              <a:ext cx="141175" cy="141200"/>
            </a:xfrm>
            <a:custGeom>
              <a:avLst/>
              <a:gdLst/>
              <a:ahLst/>
              <a:cxnLst/>
              <a:rect l="l" t="t" r="r" b="b"/>
              <a:pathLst>
                <a:path w="5647" h="5648" extrusionOk="0">
                  <a:moveTo>
                    <a:pt x="2546" y="1"/>
                  </a:moveTo>
                  <a:lnTo>
                    <a:pt x="2267" y="41"/>
                  </a:lnTo>
                  <a:lnTo>
                    <a:pt x="2029" y="120"/>
                  </a:lnTo>
                  <a:lnTo>
                    <a:pt x="1750" y="200"/>
                  </a:lnTo>
                  <a:lnTo>
                    <a:pt x="1512" y="319"/>
                  </a:lnTo>
                  <a:lnTo>
                    <a:pt x="1233" y="478"/>
                  </a:lnTo>
                  <a:lnTo>
                    <a:pt x="1035" y="637"/>
                  </a:lnTo>
                  <a:lnTo>
                    <a:pt x="796" y="836"/>
                  </a:lnTo>
                  <a:lnTo>
                    <a:pt x="637" y="1075"/>
                  </a:lnTo>
                  <a:lnTo>
                    <a:pt x="478" y="1273"/>
                  </a:lnTo>
                  <a:lnTo>
                    <a:pt x="319" y="1512"/>
                  </a:lnTo>
                  <a:lnTo>
                    <a:pt x="200" y="1751"/>
                  </a:lnTo>
                  <a:lnTo>
                    <a:pt x="120" y="2029"/>
                  </a:lnTo>
                  <a:lnTo>
                    <a:pt x="80" y="2267"/>
                  </a:lnTo>
                  <a:lnTo>
                    <a:pt x="40" y="2546"/>
                  </a:lnTo>
                  <a:lnTo>
                    <a:pt x="1" y="2824"/>
                  </a:lnTo>
                  <a:lnTo>
                    <a:pt x="40" y="3102"/>
                  </a:lnTo>
                  <a:lnTo>
                    <a:pt x="80" y="3381"/>
                  </a:lnTo>
                  <a:lnTo>
                    <a:pt x="120" y="3619"/>
                  </a:lnTo>
                  <a:lnTo>
                    <a:pt x="239" y="3898"/>
                  </a:lnTo>
                  <a:lnTo>
                    <a:pt x="359" y="4136"/>
                  </a:lnTo>
                  <a:lnTo>
                    <a:pt x="518" y="4415"/>
                  </a:lnTo>
                  <a:lnTo>
                    <a:pt x="677" y="4613"/>
                  </a:lnTo>
                  <a:lnTo>
                    <a:pt x="875" y="4852"/>
                  </a:lnTo>
                  <a:lnTo>
                    <a:pt x="1074" y="5011"/>
                  </a:lnTo>
                  <a:lnTo>
                    <a:pt x="1313" y="5170"/>
                  </a:lnTo>
                  <a:lnTo>
                    <a:pt x="1551" y="5329"/>
                  </a:lnTo>
                  <a:lnTo>
                    <a:pt x="1790" y="5448"/>
                  </a:lnTo>
                  <a:lnTo>
                    <a:pt x="2068" y="5528"/>
                  </a:lnTo>
                  <a:lnTo>
                    <a:pt x="2307" y="5568"/>
                  </a:lnTo>
                  <a:lnTo>
                    <a:pt x="2585" y="5608"/>
                  </a:lnTo>
                  <a:lnTo>
                    <a:pt x="2864" y="5647"/>
                  </a:lnTo>
                  <a:lnTo>
                    <a:pt x="3142" y="5608"/>
                  </a:lnTo>
                  <a:lnTo>
                    <a:pt x="3381" y="5568"/>
                  </a:lnTo>
                  <a:lnTo>
                    <a:pt x="3659" y="5528"/>
                  </a:lnTo>
                  <a:lnTo>
                    <a:pt x="3937" y="5409"/>
                  </a:lnTo>
                  <a:lnTo>
                    <a:pt x="4176" y="5289"/>
                  </a:lnTo>
                  <a:lnTo>
                    <a:pt x="4414" y="5130"/>
                  </a:lnTo>
                  <a:lnTo>
                    <a:pt x="4653" y="4971"/>
                  </a:lnTo>
                  <a:lnTo>
                    <a:pt x="4852" y="4773"/>
                  </a:lnTo>
                  <a:lnTo>
                    <a:pt x="5051" y="4574"/>
                  </a:lnTo>
                  <a:lnTo>
                    <a:pt x="5210" y="4335"/>
                  </a:lnTo>
                  <a:lnTo>
                    <a:pt x="5369" y="4097"/>
                  </a:lnTo>
                  <a:lnTo>
                    <a:pt x="5448" y="3858"/>
                  </a:lnTo>
                  <a:lnTo>
                    <a:pt x="5567" y="3580"/>
                  </a:lnTo>
                  <a:lnTo>
                    <a:pt x="5607" y="3341"/>
                  </a:lnTo>
                  <a:lnTo>
                    <a:pt x="5647" y="3063"/>
                  </a:lnTo>
                  <a:lnTo>
                    <a:pt x="5647" y="2784"/>
                  </a:lnTo>
                  <a:lnTo>
                    <a:pt x="5647" y="2506"/>
                  </a:lnTo>
                  <a:lnTo>
                    <a:pt x="5607" y="2267"/>
                  </a:lnTo>
                  <a:lnTo>
                    <a:pt x="5528" y="1989"/>
                  </a:lnTo>
                  <a:lnTo>
                    <a:pt x="5448" y="1711"/>
                  </a:lnTo>
                  <a:lnTo>
                    <a:pt x="5329" y="1472"/>
                  </a:lnTo>
                  <a:lnTo>
                    <a:pt x="5170" y="1234"/>
                  </a:lnTo>
                  <a:lnTo>
                    <a:pt x="5011" y="995"/>
                  </a:lnTo>
                  <a:lnTo>
                    <a:pt x="4812" y="796"/>
                  </a:lnTo>
                  <a:lnTo>
                    <a:pt x="4613" y="597"/>
                  </a:lnTo>
                  <a:lnTo>
                    <a:pt x="4375" y="438"/>
                  </a:lnTo>
                  <a:lnTo>
                    <a:pt x="4136" y="279"/>
                  </a:lnTo>
                  <a:lnTo>
                    <a:pt x="3897" y="200"/>
                  </a:lnTo>
                  <a:lnTo>
                    <a:pt x="3619" y="81"/>
                  </a:lnTo>
                  <a:lnTo>
                    <a:pt x="3381" y="41"/>
                  </a:lnTo>
                  <a:lnTo>
                    <a:pt x="310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9" name="Google Shape;8169;p248"/>
            <p:cNvSpPr/>
            <p:nvPr/>
          </p:nvSpPr>
          <p:spPr>
            <a:xfrm>
              <a:off x="4476000" y="3938050"/>
              <a:ext cx="168025" cy="168025"/>
            </a:xfrm>
            <a:custGeom>
              <a:avLst/>
              <a:gdLst/>
              <a:ahLst/>
              <a:cxnLst/>
              <a:rect l="l" t="t" r="r" b="b"/>
              <a:pathLst>
                <a:path w="6721" h="6721" extrusionOk="0">
                  <a:moveTo>
                    <a:pt x="3023" y="0"/>
                  </a:moveTo>
                  <a:lnTo>
                    <a:pt x="2705" y="80"/>
                  </a:lnTo>
                  <a:lnTo>
                    <a:pt x="2387" y="159"/>
                  </a:lnTo>
                  <a:lnTo>
                    <a:pt x="2069" y="279"/>
                  </a:lnTo>
                  <a:lnTo>
                    <a:pt x="1751" y="398"/>
                  </a:lnTo>
                  <a:lnTo>
                    <a:pt x="1472" y="597"/>
                  </a:lnTo>
                  <a:lnTo>
                    <a:pt x="1194" y="795"/>
                  </a:lnTo>
                  <a:lnTo>
                    <a:pt x="955" y="1034"/>
                  </a:lnTo>
                  <a:lnTo>
                    <a:pt x="717" y="1273"/>
                  </a:lnTo>
                  <a:lnTo>
                    <a:pt x="518" y="1551"/>
                  </a:lnTo>
                  <a:lnTo>
                    <a:pt x="359" y="1829"/>
                  </a:lnTo>
                  <a:lnTo>
                    <a:pt x="240" y="2108"/>
                  </a:lnTo>
                  <a:lnTo>
                    <a:pt x="120" y="2426"/>
                  </a:lnTo>
                  <a:lnTo>
                    <a:pt x="41" y="2744"/>
                  </a:lnTo>
                  <a:lnTo>
                    <a:pt x="1" y="3062"/>
                  </a:lnTo>
                  <a:lnTo>
                    <a:pt x="1" y="3380"/>
                  </a:lnTo>
                  <a:lnTo>
                    <a:pt x="1" y="3698"/>
                  </a:lnTo>
                  <a:lnTo>
                    <a:pt x="81" y="4016"/>
                  </a:lnTo>
                  <a:lnTo>
                    <a:pt x="160" y="4334"/>
                  </a:lnTo>
                  <a:lnTo>
                    <a:pt x="279" y="4652"/>
                  </a:lnTo>
                  <a:lnTo>
                    <a:pt x="399" y="4971"/>
                  </a:lnTo>
                  <a:lnTo>
                    <a:pt x="597" y="5249"/>
                  </a:lnTo>
                  <a:lnTo>
                    <a:pt x="796" y="5527"/>
                  </a:lnTo>
                  <a:lnTo>
                    <a:pt x="1035" y="5766"/>
                  </a:lnTo>
                  <a:lnTo>
                    <a:pt x="1273" y="6004"/>
                  </a:lnTo>
                  <a:lnTo>
                    <a:pt x="1552" y="6203"/>
                  </a:lnTo>
                  <a:lnTo>
                    <a:pt x="1830" y="6362"/>
                  </a:lnTo>
                  <a:lnTo>
                    <a:pt x="2108" y="6482"/>
                  </a:lnTo>
                  <a:lnTo>
                    <a:pt x="2427" y="6601"/>
                  </a:lnTo>
                  <a:lnTo>
                    <a:pt x="2745" y="6680"/>
                  </a:lnTo>
                  <a:lnTo>
                    <a:pt x="3063" y="6720"/>
                  </a:lnTo>
                  <a:lnTo>
                    <a:pt x="3699" y="6720"/>
                  </a:lnTo>
                  <a:lnTo>
                    <a:pt x="4017" y="6641"/>
                  </a:lnTo>
                  <a:lnTo>
                    <a:pt x="4335" y="6561"/>
                  </a:lnTo>
                  <a:lnTo>
                    <a:pt x="4653" y="6482"/>
                  </a:lnTo>
                  <a:lnTo>
                    <a:pt x="4971" y="6322"/>
                  </a:lnTo>
                  <a:lnTo>
                    <a:pt x="5250" y="6124"/>
                  </a:lnTo>
                  <a:lnTo>
                    <a:pt x="5528" y="5925"/>
                  </a:lnTo>
                  <a:lnTo>
                    <a:pt x="5767" y="5686"/>
                  </a:lnTo>
                  <a:lnTo>
                    <a:pt x="6005" y="5448"/>
                  </a:lnTo>
                  <a:lnTo>
                    <a:pt x="6204" y="5169"/>
                  </a:lnTo>
                  <a:lnTo>
                    <a:pt x="6363" y="4891"/>
                  </a:lnTo>
                  <a:lnTo>
                    <a:pt x="6482" y="4613"/>
                  </a:lnTo>
                  <a:lnTo>
                    <a:pt x="6602" y="4295"/>
                  </a:lnTo>
                  <a:lnTo>
                    <a:pt x="6681" y="3976"/>
                  </a:lnTo>
                  <a:lnTo>
                    <a:pt x="6721" y="3658"/>
                  </a:lnTo>
                  <a:lnTo>
                    <a:pt x="6721" y="3340"/>
                  </a:lnTo>
                  <a:lnTo>
                    <a:pt x="6721" y="3022"/>
                  </a:lnTo>
                  <a:lnTo>
                    <a:pt x="6641" y="2704"/>
                  </a:lnTo>
                  <a:lnTo>
                    <a:pt x="6562" y="2386"/>
                  </a:lnTo>
                  <a:lnTo>
                    <a:pt x="6482" y="2068"/>
                  </a:lnTo>
                  <a:lnTo>
                    <a:pt x="6323" y="1750"/>
                  </a:lnTo>
                  <a:lnTo>
                    <a:pt x="6124" y="1471"/>
                  </a:lnTo>
                  <a:lnTo>
                    <a:pt x="5926" y="1193"/>
                  </a:lnTo>
                  <a:lnTo>
                    <a:pt x="5687" y="954"/>
                  </a:lnTo>
                  <a:lnTo>
                    <a:pt x="5448" y="716"/>
                  </a:lnTo>
                  <a:lnTo>
                    <a:pt x="5170" y="517"/>
                  </a:lnTo>
                  <a:lnTo>
                    <a:pt x="4892" y="358"/>
                  </a:lnTo>
                  <a:lnTo>
                    <a:pt x="4613" y="239"/>
                  </a:lnTo>
                  <a:lnTo>
                    <a:pt x="4295" y="119"/>
                  </a:lnTo>
                  <a:lnTo>
                    <a:pt x="3977" y="40"/>
                  </a:lnTo>
                  <a:lnTo>
                    <a:pt x="365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0" name="Google Shape;8170;p248"/>
            <p:cNvSpPr/>
            <p:nvPr/>
          </p:nvSpPr>
          <p:spPr>
            <a:xfrm>
              <a:off x="5916425" y="4199475"/>
              <a:ext cx="169000" cy="169025"/>
            </a:xfrm>
            <a:custGeom>
              <a:avLst/>
              <a:gdLst/>
              <a:ahLst/>
              <a:cxnLst/>
              <a:rect l="l" t="t" r="r" b="b"/>
              <a:pathLst>
                <a:path w="6760" h="6761" extrusionOk="0">
                  <a:moveTo>
                    <a:pt x="3340" y="1"/>
                  </a:moveTo>
                  <a:lnTo>
                    <a:pt x="3022" y="41"/>
                  </a:lnTo>
                  <a:lnTo>
                    <a:pt x="2704" y="80"/>
                  </a:lnTo>
                  <a:lnTo>
                    <a:pt x="2386" y="160"/>
                  </a:lnTo>
                  <a:lnTo>
                    <a:pt x="2068" y="279"/>
                  </a:lnTo>
                  <a:lnTo>
                    <a:pt x="1789" y="438"/>
                  </a:lnTo>
                  <a:lnTo>
                    <a:pt x="1471" y="597"/>
                  </a:lnTo>
                  <a:lnTo>
                    <a:pt x="1193" y="796"/>
                  </a:lnTo>
                  <a:lnTo>
                    <a:pt x="954" y="1035"/>
                  </a:lnTo>
                  <a:lnTo>
                    <a:pt x="756" y="1313"/>
                  </a:lnTo>
                  <a:lnTo>
                    <a:pt x="557" y="1552"/>
                  </a:lnTo>
                  <a:lnTo>
                    <a:pt x="398" y="1830"/>
                  </a:lnTo>
                  <a:lnTo>
                    <a:pt x="239" y="2148"/>
                  </a:lnTo>
                  <a:lnTo>
                    <a:pt x="159" y="2426"/>
                  </a:lnTo>
                  <a:lnTo>
                    <a:pt x="80" y="2744"/>
                  </a:lnTo>
                  <a:lnTo>
                    <a:pt x="40" y="3063"/>
                  </a:lnTo>
                  <a:lnTo>
                    <a:pt x="0" y="3420"/>
                  </a:lnTo>
                  <a:lnTo>
                    <a:pt x="40" y="3739"/>
                  </a:lnTo>
                  <a:lnTo>
                    <a:pt x="80" y="4057"/>
                  </a:lnTo>
                  <a:lnTo>
                    <a:pt x="159" y="4375"/>
                  </a:lnTo>
                  <a:lnTo>
                    <a:pt x="278" y="4693"/>
                  </a:lnTo>
                  <a:lnTo>
                    <a:pt x="437" y="4971"/>
                  </a:lnTo>
                  <a:lnTo>
                    <a:pt x="596" y="5289"/>
                  </a:lnTo>
                  <a:lnTo>
                    <a:pt x="795" y="5568"/>
                  </a:lnTo>
                  <a:lnTo>
                    <a:pt x="1034" y="5806"/>
                  </a:lnTo>
                  <a:lnTo>
                    <a:pt x="1272" y="6005"/>
                  </a:lnTo>
                  <a:lnTo>
                    <a:pt x="1551" y="6204"/>
                  </a:lnTo>
                  <a:lnTo>
                    <a:pt x="1829" y="6363"/>
                  </a:lnTo>
                  <a:lnTo>
                    <a:pt x="2147" y="6522"/>
                  </a:lnTo>
                  <a:lnTo>
                    <a:pt x="2426" y="6601"/>
                  </a:lnTo>
                  <a:lnTo>
                    <a:pt x="2744" y="6681"/>
                  </a:lnTo>
                  <a:lnTo>
                    <a:pt x="3062" y="6721"/>
                  </a:lnTo>
                  <a:lnTo>
                    <a:pt x="3380" y="6760"/>
                  </a:lnTo>
                  <a:lnTo>
                    <a:pt x="3738" y="6721"/>
                  </a:lnTo>
                  <a:lnTo>
                    <a:pt x="4056" y="6681"/>
                  </a:lnTo>
                  <a:lnTo>
                    <a:pt x="4374" y="6601"/>
                  </a:lnTo>
                  <a:lnTo>
                    <a:pt x="4692" y="6482"/>
                  </a:lnTo>
                  <a:lnTo>
                    <a:pt x="4970" y="6323"/>
                  </a:lnTo>
                  <a:lnTo>
                    <a:pt x="5288" y="6164"/>
                  </a:lnTo>
                  <a:lnTo>
                    <a:pt x="5567" y="5965"/>
                  </a:lnTo>
                  <a:lnTo>
                    <a:pt x="5805" y="5727"/>
                  </a:lnTo>
                  <a:lnTo>
                    <a:pt x="6004" y="5488"/>
                  </a:lnTo>
                  <a:lnTo>
                    <a:pt x="6203" y="5210"/>
                  </a:lnTo>
                  <a:lnTo>
                    <a:pt x="6362" y="4931"/>
                  </a:lnTo>
                  <a:lnTo>
                    <a:pt x="6521" y="4613"/>
                  </a:lnTo>
                  <a:lnTo>
                    <a:pt x="6601" y="4335"/>
                  </a:lnTo>
                  <a:lnTo>
                    <a:pt x="6680" y="4017"/>
                  </a:lnTo>
                  <a:lnTo>
                    <a:pt x="6720" y="3699"/>
                  </a:lnTo>
                  <a:lnTo>
                    <a:pt x="6760" y="3381"/>
                  </a:lnTo>
                  <a:lnTo>
                    <a:pt x="6720" y="3023"/>
                  </a:lnTo>
                  <a:lnTo>
                    <a:pt x="6680" y="2705"/>
                  </a:lnTo>
                  <a:lnTo>
                    <a:pt x="6601" y="2387"/>
                  </a:lnTo>
                  <a:lnTo>
                    <a:pt x="6481" y="2068"/>
                  </a:lnTo>
                  <a:lnTo>
                    <a:pt x="6322" y="1790"/>
                  </a:lnTo>
                  <a:lnTo>
                    <a:pt x="6163" y="1472"/>
                  </a:lnTo>
                  <a:lnTo>
                    <a:pt x="5964" y="1194"/>
                  </a:lnTo>
                  <a:lnTo>
                    <a:pt x="5726" y="955"/>
                  </a:lnTo>
                  <a:lnTo>
                    <a:pt x="5448" y="756"/>
                  </a:lnTo>
                  <a:lnTo>
                    <a:pt x="5209" y="557"/>
                  </a:lnTo>
                  <a:lnTo>
                    <a:pt x="4931" y="398"/>
                  </a:lnTo>
                  <a:lnTo>
                    <a:pt x="4613" y="239"/>
                  </a:lnTo>
                  <a:lnTo>
                    <a:pt x="4334" y="160"/>
                  </a:lnTo>
                  <a:lnTo>
                    <a:pt x="4016" y="80"/>
                  </a:lnTo>
                  <a:lnTo>
                    <a:pt x="3698" y="41"/>
                  </a:lnTo>
                  <a:lnTo>
                    <a:pt x="334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1" name="Google Shape;8171;p248"/>
            <p:cNvSpPr/>
            <p:nvPr/>
          </p:nvSpPr>
          <p:spPr>
            <a:xfrm>
              <a:off x="5308050" y="4268075"/>
              <a:ext cx="141175" cy="141175"/>
            </a:xfrm>
            <a:custGeom>
              <a:avLst/>
              <a:gdLst/>
              <a:ahLst/>
              <a:cxnLst/>
              <a:rect l="l" t="t" r="r" b="b"/>
              <a:pathLst>
                <a:path w="5647" h="5647" extrusionOk="0">
                  <a:moveTo>
                    <a:pt x="2545" y="0"/>
                  </a:moveTo>
                  <a:lnTo>
                    <a:pt x="2267" y="40"/>
                  </a:lnTo>
                  <a:lnTo>
                    <a:pt x="1988" y="120"/>
                  </a:lnTo>
                  <a:lnTo>
                    <a:pt x="1750" y="199"/>
                  </a:lnTo>
                  <a:lnTo>
                    <a:pt x="1472" y="319"/>
                  </a:lnTo>
                  <a:lnTo>
                    <a:pt x="1233" y="478"/>
                  </a:lnTo>
                  <a:lnTo>
                    <a:pt x="994" y="676"/>
                  </a:lnTo>
                  <a:lnTo>
                    <a:pt x="796" y="835"/>
                  </a:lnTo>
                  <a:lnTo>
                    <a:pt x="597" y="1074"/>
                  </a:lnTo>
                  <a:lnTo>
                    <a:pt x="438" y="1273"/>
                  </a:lnTo>
                  <a:lnTo>
                    <a:pt x="318" y="1511"/>
                  </a:lnTo>
                  <a:lnTo>
                    <a:pt x="199" y="1790"/>
                  </a:lnTo>
                  <a:lnTo>
                    <a:pt x="120" y="2028"/>
                  </a:lnTo>
                  <a:lnTo>
                    <a:pt x="40" y="2307"/>
                  </a:lnTo>
                  <a:lnTo>
                    <a:pt x="0" y="2545"/>
                  </a:lnTo>
                  <a:lnTo>
                    <a:pt x="0" y="2824"/>
                  </a:lnTo>
                  <a:lnTo>
                    <a:pt x="0" y="3102"/>
                  </a:lnTo>
                  <a:lnTo>
                    <a:pt x="40" y="3380"/>
                  </a:lnTo>
                  <a:lnTo>
                    <a:pt x="120" y="3659"/>
                  </a:lnTo>
                  <a:lnTo>
                    <a:pt x="199" y="3897"/>
                  </a:lnTo>
                  <a:lnTo>
                    <a:pt x="318" y="4176"/>
                  </a:lnTo>
                  <a:lnTo>
                    <a:pt x="477" y="4414"/>
                  </a:lnTo>
                  <a:lnTo>
                    <a:pt x="676" y="4653"/>
                  </a:lnTo>
                  <a:lnTo>
                    <a:pt x="875" y="4851"/>
                  </a:lnTo>
                  <a:lnTo>
                    <a:pt x="1074" y="5011"/>
                  </a:lnTo>
                  <a:lnTo>
                    <a:pt x="1273" y="5209"/>
                  </a:lnTo>
                  <a:lnTo>
                    <a:pt x="1511" y="5329"/>
                  </a:lnTo>
                  <a:lnTo>
                    <a:pt x="1790" y="5448"/>
                  </a:lnTo>
                  <a:lnTo>
                    <a:pt x="2028" y="5527"/>
                  </a:lnTo>
                  <a:lnTo>
                    <a:pt x="2307" y="5607"/>
                  </a:lnTo>
                  <a:lnTo>
                    <a:pt x="2585" y="5647"/>
                  </a:lnTo>
                  <a:lnTo>
                    <a:pt x="2823" y="5647"/>
                  </a:lnTo>
                  <a:lnTo>
                    <a:pt x="3102" y="5607"/>
                  </a:lnTo>
                  <a:lnTo>
                    <a:pt x="3380" y="5567"/>
                  </a:lnTo>
                  <a:lnTo>
                    <a:pt x="3658" y="5527"/>
                  </a:lnTo>
                  <a:lnTo>
                    <a:pt x="3897" y="5408"/>
                  </a:lnTo>
                  <a:lnTo>
                    <a:pt x="4175" y="5289"/>
                  </a:lnTo>
                  <a:lnTo>
                    <a:pt x="4414" y="5130"/>
                  </a:lnTo>
                  <a:lnTo>
                    <a:pt x="4653" y="4971"/>
                  </a:lnTo>
                  <a:lnTo>
                    <a:pt x="4851" y="4772"/>
                  </a:lnTo>
                  <a:lnTo>
                    <a:pt x="5050" y="4573"/>
                  </a:lnTo>
                  <a:lnTo>
                    <a:pt x="5209" y="4335"/>
                  </a:lnTo>
                  <a:lnTo>
                    <a:pt x="5329" y="4096"/>
                  </a:lnTo>
                  <a:lnTo>
                    <a:pt x="5448" y="3857"/>
                  </a:lnTo>
                  <a:lnTo>
                    <a:pt x="5527" y="3619"/>
                  </a:lnTo>
                  <a:lnTo>
                    <a:pt x="5607" y="3341"/>
                  </a:lnTo>
                  <a:lnTo>
                    <a:pt x="5647" y="3062"/>
                  </a:lnTo>
                  <a:lnTo>
                    <a:pt x="5647" y="2784"/>
                  </a:lnTo>
                  <a:lnTo>
                    <a:pt x="5647" y="2545"/>
                  </a:lnTo>
                  <a:lnTo>
                    <a:pt x="5607" y="2267"/>
                  </a:lnTo>
                  <a:lnTo>
                    <a:pt x="5527" y="1989"/>
                  </a:lnTo>
                  <a:lnTo>
                    <a:pt x="5408" y="1710"/>
                  </a:lnTo>
                  <a:lnTo>
                    <a:pt x="5289" y="1472"/>
                  </a:lnTo>
                  <a:lnTo>
                    <a:pt x="5169" y="1233"/>
                  </a:lnTo>
                  <a:lnTo>
                    <a:pt x="4971" y="995"/>
                  </a:lnTo>
                  <a:lnTo>
                    <a:pt x="4772" y="796"/>
                  </a:lnTo>
                  <a:lnTo>
                    <a:pt x="4573" y="597"/>
                  </a:lnTo>
                  <a:lnTo>
                    <a:pt x="4334" y="438"/>
                  </a:lnTo>
                  <a:lnTo>
                    <a:pt x="4096" y="319"/>
                  </a:lnTo>
                  <a:lnTo>
                    <a:pt x="3857" y="199"/>
                  </a:lnTo>
                  <a:lnTo>
                    <a:pt x="3619" y="120"/>
                  </a:lnTo>
                  <a:lnTo>
                    <a:pt x="3340" y="40"/>
                  </a:lnTo>
                  <a:lnTo>
                    <a:pt x="306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2" name="Google Shape;8172;p248"/>
            <p:cNvSpPr/>
            <p:nvPr/>
          </p:nvSpPr>
          <p:spPr>
            <a:xfrm>
              <a:off x="4575425" y="3277975"/>
              <a:ext cx="141175" cy="141175"/>
            </a:xfrm>
            <a:custGeom>
              <a:avLst/>
              <a:gdLst/>
              <a:ahLst/>
              <a:cxnLst/>
              <a:rect l="l" t="t" r="r" b="b"/>
              <a:pathLst>
                <a:path w="5647" h="5647" extrusionOk="0">
                  <a:moveTo>
                    <a:pt x="2784" y="1"/>
                  </a:moveTo>
                  <a:lnTo>
                    <a:pt x="2545" y="40"/>
                  </a:lnTo>
                  <a:lnTo>
                    <a:pt x="2267" y="80"/>
                  </a:lnTo>
                  <a:lnTo>
                    <a:pt x="1988" y="120"/>
                  </a:lnTo>
                  <a:lnTo>
                    <a:pt x="1710" y="239"/>
                  </a:lnTo>
                  <a:lnTo>
                    <a:pt x="1471" y="359"/>
                  </a:lnTo>
                  <a:lnTo>
                    <a:pt x="1233" y="518"/>
                  </a:lnTo>
                  <a:lnTo>
                    <a:pt x="994" y="677"/>
                  </a:lnTo>
                  <a:lnTo>
                    <a:pt x="795" y="875"/>
                  </a:lnTo>
                  <a:lnTo>
                    <a:pt x="597" y="1074"/>
                  </a:lnTo>
                  <a:lnTo>
                    <a:pt x="438" y="1313"/>
                  </a:lnTo>
                  <a:lnTo>
                    <a:pt x="318" y="1551"/>
                  </a:lnTo>
                  <a:lnTo>
                    <a:pt x="199" y="1790"/>
                  </a:lnTo>
                  <a:lnTo>
                    <a:pt x="120" y="2029"/>
                  </a:lnTo>
                  <a:lnTo>
                    <a:pt x="40" y="2307"/>
                  </a:lnTo>
                  <a:lnTo>
                    <a:pt x="0" y="2585"/>
                  </a:lnTo>
                  <a:lnTo>
                    <a:pt x="0" y="2864"/>
                  </a:lnTo>
                  <a:lnTo>
                    <a:pt x="0" y="3102"/>
                  </a:lnTo>
                  <a:lnTo>
                    <a:pt x="40" y="3381"/>
                  </a:lnTo>
                  <a:lnTo>
                    <a:pt x="120" y="3659"/>
                  </a:lnTo>
                  <a:lnTo>
                    <a:pt x="199" y="3937"/>
                  </a:lnTo>
                  <a:lnTo>
                    <a:pt x="318" y="4176"/>
                  </a:lnTo>
                  <a:lnTo>
                    <a:pt x="477" y="4414"/>
                  </a:lnTo>
                  <a:lnTo>
                    <a:pt x="676" y="4653"/>
                  </a:lnTo>
                  <a:lnTo>
                    <a:pt x="835" y="4852"/>
                  </a:lnTo>
                  <a:lnTo>
                    <a:pt x="1074" y="5051"/>
                  </a:lnTo>
                  <a:lnTo>
                    <a:pt x="1273" y="5210"/>
                  </a:lnTo>
                  <a:lnTo>
                    <a:pt x="1511" y="5329"/>
                  </a:lnTo>
                  <a:lnTo>
                    <a:pt x="1790" y="5448"/>
                  </a:lnTo>
                  <a:lnTo>
                    <a:pt x="2028" y="5528"/>
                  </a:lnTo>
                  <a:lnTo>
                    <a:pt x="2306" y="5607"/>
                  </a:lnTo>
                  <a:lnTo>
                    <a:pt x="2545" y="5647"/>
                  </a:lnTo>
                  <a:lnTo>
                    <a:pt x="3102" y="5647"/>
                  </a:lnTo>
                  <a:lnTo>
                    <a:pt x="3380" y="5607"/>
                  </a:lnTo>
                  <a:lnTo>
                    <a:pt x="3658" y="5528"/>
                  </a:lnTo>
                  <a:lnTo>
                    <a:pt x="3897" y="5448"/>
                  </a:lnTo>
                  <a:lnTo>
                    <a:pt x="4175" y="5329"/>
                  </a:lnTo>
                  <a:lnTo>
                    <a:pt x="4414" y="5170"/>
                  </a:lnTo>
                  <a:lnTo>
                    <a:pt x="4652" y="4971"/>
                  </a:lnTo>
                  <a:lnTo>
                    <a:pt x="4851" y="4812"/>
                  </a:lnTo>
                  <a:lnTo>
                    <a:pt x="5050" y="4573"/>
                  </a:lnTo>
                  <a:lnTo>
                    <a:pt x="5209" y="4375"/>
                  </a:lnTo>
                  <a:lnTo>
                    <a:pt x="5328" y="4136"/>
                  </a:lnTo>
                  <a:lnTo>
                    <a:pt x="5448" y="3858"/>
                  </a:lnTo>
                  <a:lnTo>
                    <a:pt x="5527" y="3619"/>
                  </a:lnTo>
                  <a:lnTo>
                    <a:pt x="5607" y="3341"/>
                  </a:lnTo>
                  <a:lnTo>
                    <a:pt x="5647" y="3102"/>
                  </a:lnTo>
                  <a:lnTo>
                    <a:pt x="5647" y="2824"/>
                  </a:lnTo>
                  <a:lnTo>
                    <a:pt x="5647" y="2545"/>
                  </a:lnTo>
                  <a:lnTo>
                    <a:pt x="5567" y="2267"/>
                  </a:lnTo>
                  <a:lnTo>
                    <a:pt x="5527" y="1989"/>
                  </a:lnTo>
                  <a:lnTo>
                    <a:pt x="5408" y="1750"/>
                  </a:lnTo>
                  <a:lnTo>
                    <a:pt x="5289" y="1472"/>
                  </a:lnTo>
                  <a:lnTo>
                    <a:pt x="5169" y="1233"/>
                  </a:lnTo>
                  <a:lnTo>
                    <a:pt x="4971" y="995"/>
                  </a:lnTo>
                  <a:lnTo>
                    <a:pt x="4772" y="796"/>
                  </a:lnTo>
                  <a:lnTo>
                    <a:pt x="4573" y="637"/>
                  </a:lnTo>
                  <a:lnTo>
                    <a:pt x="4334" y="478"/>
                  </a:lnTo>
                  <a:lnTo>
                    <a:pt x="4096" y="319"/>
                  </a:lnTo>
                  <a:lnTo>
                    <a:pt x="3857" y="199"/>
                  </a:lnTo>
                  <a:lnTo>
                    <a:pt x="3619" y="120"/>
                  </a:lnTo>
                  <a:lnTo>
                    <a:pt x="3340" y="40"/>
                  </a:lnTo>
                  <a:lnTo>
                    <a:pt x="3062" y="40"/>
                  </a:lnTo>
                  <a:lnTo>
                    <a:pt x="278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3" name="Google Shape;8173;p248"/>
            <p:cNvSpPr/>
            <p:nvPr/>
          </p:nvSpPr>
          <p:spPr>
            <a:xfrm>
              <a:off x="4717575" y="4565300"/>
              <a:ext cx="141175" cy="141175"/>
            </a:xfrm>
            <a:custGeom>
              <a:avLst/>
              <a:gdLst/>
              <a:ahLst/>
              <a:cxnLst/>
              <a:rect l="l" t="t" r="r" b="b"/>
              <a:pathLst>
                <a:path w="5647" h="5647" extrusionOk="0">
                  <a:moveTo>
                    <a:pt x="2505" y="1"/>
                  </a:moveTo>
                  <a:lnTo>
                    <a:pt x="2267" y="40"/>
                  </a:lnTo>
                  <a:lnTo>
                    <a:pt x="1988" y="120"/>
                  </a:lnTo>
                  <a:lnTo>
                    <a:pt x="1710" y="239"/>
                  </a:lnTo>
                  <a:lnTo>
                    <a:pt x="1472" y="358"/>
                  </a:lnTo>
                  <a:lnTo>
                    <a:pt x="1233" y="478"/>
                  </a:lnTo>
                  <a:lnTo>
                    <a:pt x="994" y="676"/>
                  </a:lnTo>
                  <a:lnTo>
                    <a:pt x="796" y="875"/>
                  </a:lnTo>
                  <a:lnTo>
                    <a:pt x="597" y="1074"/>
                  </a:lnTo>
                  <a:lnTo>
                    <a:pt x="438" y="1313"/>
                  </a:lnTo>
                  <a:lnTo>
                    <a:pt x="318" y="1551"/>
                  </a:lnTo>
                  <a:lnTo>
                    <a:pt x="199" y="1790"/>
                  </a:lnTo>
                  <a:lnTo>
                    <a:pt x="80" y="2028"/>
                  </a:lnTo>
                  <a:lnTo>
                    <a:pt x="40" y="2307"/>
                  </a:lnTo>
                  <a:lnTo>
                    <a:pt x="0" y="2585"/>
                  </a:lnTo>
                  <a:lnTo>
                    <a:pt x="0" y="2824"/>
                  </a:lnTo>
                  <a:lnTo>
                    <a:pt x="0" y="3102"/>
                  </a:lnTo>
                  <a:lnTo>
                    <a:pt x="40" y="3380"/>
                  </a:lnTo>
                  <a:lnTo>
                    <a:pt x="120" y="3659"/>
                  </a:lnTo>
                  <a:lnTo>
                    <a:pt x="199" y="3897"/>
                  </a:lnTo>
                  <a:lnTo>
                    <a:pt x="318" y="4176"/>
                  </a:lnTo>
                  <a:lnTo>
                    <a:pt x="477" y="4414"/>
                  </a:lnTo>
                  <a:lnTo>
                    <a:pt x="637" y="4653"/>
                  </a:lnTo>
                  <a:lnTo>
                    <a:pt x="835" y="4852"/>
                  </a:lnTo>
                  <a:lnTo>
                    <a:pt x="1074" y="5050"/>
                  </a:lnTo>
                  <a:lnTo>
                    <a:pt x="1273" y="5209"/>
                  </a:lnTo>
                  <a:lnTo>
                    <a:pt x="1511" y="5329"/>
                  </a:lnTo>
                  <a:lnTo>
                    <a:pt x="1750" y="5448"/>
                  </a:lnTo>
                  <a:lnTo>
                    <a:pt x="2028" y="5528"/>
                  </a:lnTo>
                  <a:lnTo>
                    <a:pt x="2307" y="5607"/>
                  </a:lnTo>
                  <a:lnTo>
                    <a:pt x="2545" y="5647"/>
                  </a:lnTo>
                  <a:lnTo>
                    <a:pt x="3102" y="5647"/>
                  </a:lnTo>
                  <a:lnTo>
                    <a:pt x="3380" y="5607"/>
                  </a:lnTo>
                  <a:lnTo>
                    <a:pt x="3658" y="5528"/>
                  </a:lnTo>
                  <a:lnTo>
                    <a:pt x="3897" y="5448"/>
                  </a:lnTo>
                  <a:lnTo>
                    <a:pt x="4175" y="5329"/>
                  </a:lnTo>
                  <a:lnTo>
                    <a:pt x="4414" y="5170"/>
                  </a:lnTo>
                  <a:lnTo>
                    <a:pt x="4653" y="4971"/>
                  </a:lnTo>
                  <a:lnTo>
                    <a:pt x="4851" y="4772"/>
                  </a:lnTo>
                  <a:lnTo>
                    <a:pt x="5010" y="4573"/>
                  </a:lnTo>
                  <a:lnTo>
                    <a:pt x="5169" y="4374"/>
                  </a:lnTo>
                  <a:lnTo>
                    <a:pt x="5328" y="4136"/>
                  </a:lnTo>
                  <a:lnTo>
                    <a:pt x="5448" y="3858"/>
                  </a:lnTo>
                  <a:lnTo>
                    <a:pt x="5527" y="3619"/>
                  </a:lnTo>
                  <a:lnTo>
                    <a:pt x="5607" y="3341"/>
                  </a:lnTo>
                  <a:lnTo>
                    <a:pt x="5607" y="3062"/>
                  </a:lnTo>
                  <a:lnTo>
                    <a:pt x="5647" y="2824"/>
                  </a:lnTo>
                  <a:lnTo>
                    <a:pt x="5607" y="2545"/>
                  </a:lnTo>
                  <a:lnTo>
                    <a:pt x="5567" y="2267"/>
                  </a:lnTo>
                  <a:lnTo>
                    <a:pt x="5527" y="1989"/>
                  </a:lnTo>
                  <a:lnTo>
                    <a:pt x="5408" y="1750"/>
                  </a:lnTo>
                  <a:lnTo>
                    <a:pt x="5289" y="1472"/>
                  </a:lnTo>
                  <a:lnTo>
                    <a:pt x="5130" y="1233"/>
                  </a:lnTo>
                  <a:lnTo>
                    <a:pt x="4971" y="995"/>
                  </a:lnTo>
                  <a:lnTo>
                    <a:pt x="4772" y="796"/>
                  </a:lnTo>
                  <a:lnTo>
                    <a:pt x="4573" y="597"/>
                  </a:lnTo>
                  <a:lnTo>
                    <a:pt x="4334" y="438"/>
                  </a:lnTo>
                  <a:lnTo>
                    <a:pt x="4096" y="319"/>
                  </a:lnTo>
                  <a:lnTo>
                    <a:pt x="3857" y="199"/>
                  </a:lnTo>
                  <a:lnTo>
                    <a:pt x="3579" y="120"/>
                  </a:lnTo>
                  <a:lnTo>
                    <a:pt x="3340" y="40"/>
                  </a:lnTo>
                  <a:lnTo>
                    <a:pt x="306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4" name="Google Shape;8174;p248"/>
            <p:cNvSpPr/>
            <p:nvPr/>
          </p:nvSpPr>
          <p:spPr>
            <a:xfrm>
              <a:off x="5161925" y="3794900"/>
              <a:ext cx="101400" cy="100425"/>
            </a:xfrm>
            <a:custGeom>
              <a:avLst/>
              <a:gdLst/>
              <a:ahLst/>
              <a:cxnLst/>
              <a:rect l="l" t="t" r="r" b="b"/>
              <a:pathLst>
                <a:path w="4056" h="4017" extrusionOk="0">
                  <a:moveTo>
                    <a:pt x="2028" y="0"/>
                  </a:moveTo>
                  <a:lnTo>
                    <a:pt x="1630" y="40"/>
                  </a:lnTo>
                  <a:lnTo>
                    <a:pt x="1273" y="159"/>
                  </a:lnTo>
                  <a:lnTo>
                    <a:pt x="875" y="358"/>
                  </a:lnTo>
                  <a:lnTo>
                    <a:pt x="597" y="597"/>
                  </a:lnTo>
                  <a:lnTo>
                    <a:pt x="318" y="915"/>
                  </a:lnTo>
                  <a:lnTo>
                    <a:pt x="159" y="1273"/>
                  </a:lnTo>
                  <a:lnTo>
                    <a:pt x="40" y="1631"/>
                  </a:lnTo>
                  <a:lnTo>
                    <a:pt x="0" y="2028"/>
                  </a:lnTo>
                  <a:lnTo>
                    <a:pt x="40" y="2426"/>
                  </a:lnTo>
                  <a:lnTo>
                    <a:pt x="159" y="2784"/>
                  </a:lnTo>
                  <a:lnTo>
                    <a:pt x="358" y="3142"/>
                  </a:lnTo>
                  <a:lnTo>
                    <a:pt x="636" y="3460"/>
                  </a:lnTo>
                  <a:lnTo>
                    <a:pt x="955" y="3698"/>
                  </a:lnTo>
                  <a:lnTo>
                    <a:pt x="1273" y="3897"/>
                  </a:lnTo>
                  <a:lnTo>
                    <a:pt x="1670" y="3977"/>
                  </a:lnTo>
                  <a:lnTo>
                    <a:pt x="2028" y="4016"/>
                  </a:lnTo>
                  <a:lnTo>
                    <a:pt x="2426" y="3977"/>
                  </a:lnTo>
                  <a:lnTo>
                    <a:pt x="2823" y="3857"/>
                  </a:lnTo>
                  <a:lnTo>
                    <a:pt x="3181" y="3659"/>
                  </a:lnTo>
                  <a:lnTo>
                    <a:pt x="3499" y="3420"/>
                  </a:lnTo>
                  <a:lnTo>
                    <a:pt x="3738" y="3102"/>
                  </a:lnTo>
                  <a:lnTo>
                    <a:pt x="3897" y="2744"/>
                  </a:lnTo>
                  <a:lnTo>
                    <a:pt x="4016" y="2386"/>
                  </a:lnTo>
                  <a:lnTo>
                    <a:pt x="4056" y="1988"/>
                  </a:lnTo>
                  <a:lnTo>
                    <a:pt x="4016" y="1591"/>
                  </a:lnTo>
                  <a:lnTo>
                    <a:pt x="3897" y="1233"/>
                  </a:lnTo>
                  <a:lnTo>
                    <a:pt x="3698" y="875"/>
                  </a:lnTo>
                  <a:lnTo>
                    <a:pt x="3420" y="557"/>
                  </a:lnTo>
                  <a:lnTo>
                    <a:pt x="3141" y="318"/>
                  </a:lnTo>
                  <a:lnTo>
                    <a:pt x="2784" y="120"/>
                  </a:lnTo>
                  <a:lnTo>
                    <a:pt x="2426" y="40"/>
                  </a:lnTo>
                  <a:lnTo>
                    <a:pt x="202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5" name="Google Shape;8175;p248"/>
            <p:cNvSpPr/>
            <p:nvPr/>
          </p:nvSpPr>
          <p:spPr>
            <a:xfrm>
              <a:off x="3475975" y="1202350"/>
              <a:ext cx="2910650" cy="2071675"/>
            </a:xfrm>
            <a:custGeom>
              <a:avLst/>
              <a:gdLst/>
              <a:ahLst/>
              <a:cxnLst/>
              <a:rect l="l" t="t" r="r" b="b"/>
              <a:pathLst>
                <a:path w="116426" h="82867" extrusionOk="0">
                  <a:moveTo>
                    <a:pt x="68870" y="2546"/>
                  </a:moveTo>
                  <a:lnTo>
                    <a:pt x="88990" y="16900"/>
                  </a:lnTo>
                  <a:lnTo>
                    <a:pt x="64058" y="11015"/>
                  </a:lnTo>
                  <a:lnTo>
                    <a:pt x="68870" y="2546"/>
                  </a:lnTo>
                  <a:close/>
                  <a:moveTo>
                    <a:pt x="29067" y="3818"/>
                  </a:moveTo>
                  <a:lnTo>
                    <a:pt x="36304" y="23898"/>
                  </a:lnTo>
                  <a:lnTo>
                    <a:pt x="29465" y="29545"/>
                  </a:lnTo>
                  <a:lnTo>
                    <a:pt x="29067" y="3818"/>
                  </a:lnTo>
                  <a:close/>
                  <a:moveTo>
                    <a:pt x="91972" y="18252"/>
                  </a:moveTo>
                  <a:lnTo>
                    <a:pt x="114159" y="23501"/>
                  </a:lnTo>
                  <a:lnTo>
                    <a:pt x="115591" y="35072"/>
                  </a:lnTo>
                  <a:lnTo>
                    <a:pt x="91972" y="18252"/>
                  </a:lnTo>
                  <a:close/>
                  <a:moveTo>
                    <a:pt x="54754" y="9464"/>
                  </a:moveTo>
                  <a:lnTo>
                    <a:pt x="63064" y="11453"/>
                  </a:lnTo>
                  <a:lnTo>
                    <a:pt x="44336" y="44376"/>
                  </a:lnTo>
                  <a:lnTo>
                    <a:pt x="37060" y="24097"/>
                  </a:lnTo>
                  <a:lnTo>
                    <a:pt x="54754" y="9464"/>
                  </a:lnTo>
                  <a:close/>
                  <a:moveTo>
                    <a:pt x="28829" y="30857"/>
                  </a:moveTo>
                  <a:lnTo>
                    <a:pt x="29226" y="57935"/>
                  </a:lnTo>
                  <a:lnTo>
                    <a:pt x="21552" y="36901"/>
                  </a:lnTo>
                  <a:lnTo>
                    <a:pt x="28829" y="30857"/>
                  </a:lnTo>
                  <a:close/>
                  <a:moveTo>
                    <a:pt x="36543" y="24535"/>
                  </a:moveTo>
                  <a:lnTo>
                    <a:pt x="43938" y="45092"/>
                  </a:lnTo>
                  <a:lnTo>
                    <a:pt x="43740" y="45410"/>
                  </a:lnTo>
                  <a:lnTo>
                    <a:pt x="44098" y="45609"/>
                  </a:lnTo>
                  <a:lnTo>
                    <a:pt x="44137" y="45688"/>
                  </a:lnTo>
                  <a:lnTo>
                    <a:pt x="44257" y="45688"/>
                  </a:lnTo>
                  <a:lnTo>
                    <a:pt x="44296" y="45728"/>
                  </a:lnTo>
                  <a:lnTo>
                    <a:pt x="44296" y="45688"/>
                  </a:lnTo>
                  <a:lnTo>
                    <a:pt x="74755" y="49426"/>
                  </a:lnTo>
                  <a:lnTo>
                    <a:pt x="59883" y="74357"/>
                  </a:lnTo>
                  <a:lnTo>
                    <a:pt x="30022" y="59685"/>
                  </a:lnTo>
                  <a:lnTo>
                    <a:pt x="29942" y="59566"/>
                  </a:lnTo>
                  <a:lnTo>
                    <a:pt x="29902" y="59566"/>
                  </a:lnTo>
                  <a:lnTo>
                    <a:pt x="29465" y="30340"/>
                  </a:lnTo>
                  <a:lnTo>
                    <a:pt x="36543" y="24535"/>
                  </a:lnTo>
                  <a:close/>
                  <a:moveTo>
                    <a:pt x="28073" y="61474"/>
                  </a:moveTo>
                  <a:lnTo>
                    <a:pt x="13679" y="82111"/>
                  </a:lnTo>
                  <a:lnTo>
                    <a:pt x="1472" y="77936"/>
                  </a:lnTo>
                  <a:lnTo>
                    <a:pt x="28073" y="61474"/>
                  </a:lnTo>
                  <a:close/>
                  <a:moveTo>
                    <a:pt x="28391" y="1"/>
                  </a:moveTo>
                  <a:lnTo>
                    <a:pt x="28829" y="30062"/>
                  </a:lnTo>
                  <a:lnTo>
                    <a:pt x="20797" y="36702"/>
                  </a:lnTo>
                  <a:lnTo>
                    <a:pt x="29226" y="59764"/>
                  </a:lnTo>
                  <a:lnTo>
                    <a:pt x="28988" y="60162"/>
                  </a:lnTo>
                  <a:lnTo>
                    <a:pt x="1" y="78095"/>
                  </a:lnTo>
                  <a:lnTo>
                    <a:pt x="13918" y="82867"/>
                  </a:lnTo>
                  <a:lnTo>
                    <a:pt x="29425" y="60599"/>
                  </a:lnTo>
                  <a:lnTo>
                    <a:pt x="29902" y="60321"/>
                  </a:lnTo>
                  <a:lnTo>
                    <a:pt x="60122" y="75192"/>
                  </a:lnTo>
                  <a:lnTo>
                    <a:pt x="75828" y="48909"/>
                  </a:lnTo>
                  <a:lnTo>
                    <a:pt x="44654" y="45092"/>
                  </a:lnTo>
                  <a:lnTo>
                    <a:pt x="63701" y="11612"/>
                  </a:lnTo>
                  <a:lnTo>
                    <a:pt x="90341" y="17854"/>
                  </a:lnTo>
                  <a:lnTo>
                    <a:pt x="116426" y="36463"/>
                  </a:lnTo>
                  <a:lnTo>
                    <a:pt x="114756" y="22984"/>
                  </a:lnTo>
                  <a:lnTo>
                    <a:pt x="90620" y="17298"/>
                  </a:lnTo>
                  <a:lnTo>
                    <a:pt x="68671" y="1631"/>
                  </a:lnTo>
                  <a:lnTo>
                    <a:pt x="63422" y="10856"/>
                  </a:lnTo>
                  <a:lnTo>
                    <a:pt x="54595" y="8789"/>
                  </a:lnTo>
                  <a:lnTo>
                    <a:pt x="36821" y="23461"/>
                  </a:lnTo>
                  <a:lnTo>
                    <a:pt x="2839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6" name="Google Shape;8176;p248"/>
            <p:cNvSpPr/>
            <p:nvPr/>
          </p:nvSpPr>
          <p:spPr>
            <a:xfrm>
              <a:off x="3486925" y="1242125"/>
              <a:ext cx="1707825" cy="1914600"/>
            </a:xfrm>
            <a:custGeom>
              <a:avLst/>
              <a:gdLst/>
              <a:ahLst/>
              <a:cxnLst/>
              <a:rect l="l" t="t" r="r" b="b"/>
              <a:pathLst>
                <a:path w="68313" h="76584" extrusionOk="0">
                  <a:moveTo>
                    <a:pt x="28033" y="0"/>
                  </a:moveTo>
                  <a:lnTo>
                    <a:pt x="20438" y="35111"/>
                  </a:lnTo>
                  <a:lnTo>
                    <a:pt x="0" y="76305"/>
                  </a:lnTo>
                  <a:lnTo>
                    <a:pt x="557" y="76584"/>
                  </a:lnTo>
                  <a:lnTo>
                    <a:pt x="21035" y="35350"/>
                  </a:lnTo>
                  <a:lnTo>
                    <a:pt x="21035" y="35310"/>
                  </a:lnTo>
                  <a:lnTo>
                    <a:pt x="28550" y="637"/>
                  </a:lnTo>
                  <a:lnTo>
                    <a:pt x="68312" y="835"/>
                  </a:lnTo>
                  <a:lnTo>
                    <a:pt x="68312" y="199"/>
                  </a:lnTo>
                  <a:lnTo>
                    <a:pt x="2803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7" name="Google Shape;8177;p248"/>
            <p:cNvSpPr/>
            <p:nvPr/>
          </p:nvSpPr>
          <p:spPr>
            <a:xfrm>
              <a:off x="3775200" y="1242125"/>
              <a:ext cx="2600500" cy="2037875"/>
            </a:xfrm>
            <a:custGeom>
              <a:avLst/>
              <a:gdLst/>
              <a:ahLst/>
              <a:cxnLst/>
              <a:rect l="l" t="t" r="r" b="b"/>
              <a:pathLst>
                <a:path w="104020" h="81515" extrusionOk="0">
                  <a:moveTo>
                    <a:pt x="56543" y="995"/>
                  </a:moveTo>
                  <a:lnTo>
                    <a:pt x="61195" y="34435"/>
                  </a:lnTo>
                  <a:lnTo>
                    <a:pt x="32685" y="43382"/>
                  </a:lnTo>
                  <a:lnTo>
                    <a:pt x="42984" y="7754"/>
                  </a:lnTo>
                  <a:lnTo>
                    <a:pt x="56543" y="995"/>
                  </a:lnTo>
                  <a:close/>
                  <a:moveTo>
                    <a:pt x="99924" y="22944"/>
                  </a:moveTo>
                  <a:lnTo>
                    <a:pt x="63581" y="47040"/>
                  </a:lnTo>
                  <a:lnTo>
                    <a:pt x="61871" y="34872"/>
                  </a:lnTo>
                  <a:lnTo>
                    <a:pt x="99924" y="22944"/>
                  </a:lnTo>
                  <a:close/>
                  <a:moveTo>
                    <a:pt x="61275" y="35071"/>
                  </a:moveTo>
                  <a:lnTo>
                    <a:pt x="62984" y="47398"/>
                  </a:lnTo>
                  <a:lnTo>
                    <a:pt x="40956" y="59327"/>
                  </a:lnTo>
                  <a:lnTo>
                    <a:pt x="32725" y="44058"/>
                  </a:lnTo>
                  <a:lnTo>
                    <a:pt x="61275" y="35071"/>
                  </a:lnTo>
                  <a:close/>
                  <a:moveTo>
                    <a:pt x="40678" y="60201"/>
                  </a:moveTo>
                  <a:lnTo>
                    <a:pt x="47556" y="72925"/>
                  </a:lnTo>
                  <a:lnTo>
                    <a:pt x="3658" y="80282"/>
                  </a:lnTo>
                  <a:lnTo>
                    <a:pt x="3658" y="80282"/>
                  </a:lnTo>
                  <a:lnTo>
                    <a:pt x="40678" y="60201"/>
                  </a:lnTo>
                  <a:close/>
                  <a:moveTo>
                    <a:pt x="57060" y="0"/>
                  </a:moveTo>
                  <a:lnTo>
                    <a:pt x="42427" y="7317"/>
                  </a:lnTo>
                  <a:lnTo>
                    <a:pt x="31930" y="43620"/>
                  </a:lnTo>
                  <a:lnTo>
                    <a:pt x="31890" y="43620"/>
                  </a:lnTo>
                  <a:lnTo>
                    <a:pt x="9305" y="34912"/>
                  </a:lnTo>
                  <a:lnTo>
                    <a:pt x="9106" y="35509"/>
                  </a:lnTo>
                  <a:lnTo>
                    <a:pt x="31890" y="44296"/>
                  </a:lnTo>
                  <a:lnTo>
                    <a:pt x="32089" y="44217"/>
                  </a:lnTo>
                  <a:lnTo>
                    <a:pt x="40399" y="59645"/>
                  </a:lnTo>
                  <a:lnTo>
                    <a:pt x="0" y="81514"/>
                  </a:lnTo>
                  <a:lnTo>
                    <a:pt x="48511" y="73403"/>
                  </a:lnTo>
                  <a:lnTo>
                    <a:pt x="41234" y="59883"/>
                  </a:lnTo>
                  <a:lnTo>
                    <a:pt x="63064" y="48074"/>
                  </a:lnTo>
                  <a:lnTo>
                    <a:pt x="63064" y="48113"/>
                  </a:lnTo>
                  <a:lnTo>
                    <a:pt x="104019" y="20995"/>
                  </a:lnTo>
                  <a:lnTo>
                    <a:pt x="104019" y="20995"/>
                  </a:lnTo>
                  <a:lnTo>
                    <a:pt x="61791" y="34236"/>
                  </a:lnTo>
                  <a:lnTo>
                    <a:pt x="5706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8" name="Google Shape;8178;p248"/>
            <p:cNvSpPr/>
            <p:nvPr/>
          </p:nvSpPr>
          <p:spPr>
            <a:xfrm>
              <a:off x="4215575" y="2341575"/>
              <a:ext cx="356875" cy="355900"/>
            </a:xfrm>
            <a:custGeom>
              <a:avLst/>
              <a:gdLst/>
              <a:ahLst/>
              <a:cxnLst/>
              <a:rect l="l" t="t" r="r" b="b"/>
              <a:pathLst>
                <a:path w="14275" h="14236" fill="none" extrusionOk="0">
                  <a:moveTo>
                    <a:pt x="14275" y="0"/>
                  </a:moveTo>
                  <a:lnTo>
                    <a:pt x="0" y="14235"/>
                  </a:lnTo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9" name="Google Shape;8179;p248"/>
            <p:cNvSpPr/>
            <p:nvPr/>
          </p:nvSpPr>
          <p:spPr>
            <a:xfrm>
              <a:off x="4191700" y="1243125"/>
              <a:ext cx="2214825" cy="1835075"/>
            </a:xfrm>
            <a:custGeom>
              <a:avLst/>
              <a:gdLst/>
              <a:ahLst/>
              <a:cxnLst/>
              <a:rect l="l" t="t" r="r" b="b"/>
              <a:pathLst>
                <a:path w="88593" h="73403" extrusionOk="0">
                  <a:moveTo>
                    <a:pt x="200" y="0"/>
                  </a:moveTo>
                  <a:lnTo>
                    <a:pt x="1" y="597"/>
                  </a:lnTo>
                  <a:lnTo>
                    <a:pt x="25807" y="7794"/>
                  </a:lnTo>
                  <a:lnTo>
                    <a:pt x="46364" y="47676"/>
                  </a:lnTo>
                  <a:lnTo>
                    <a:pt x="46483" y="47914"/>
                  </a:lnTo>
                  <a:lnTo>
                    <a:pt x="85411" y="35111"/>
                  </a:lnTo>
                  <a:lnTo>
                    <a:pt x="85411" y="35111"/>
                  </a:lnTo>
                  <a:lnTo>
                    <a:pt x="31175" y="72885"/>
                  </a:lnTo>
                  <a:lnTo>
                    <a:pt x="31572" y="73402"/>
                  </a:lnTo>
                  <a:lnTo>
                    <a:pt x="88552" y="33719"/>
                  </a:lnTo>
                  <a:lnTo>
                    <a:pt x="88592" y="33640"/>
                  </a:lnTo>
                  <a:lnTo>
                    <a:pt x="88592" y="33520"/>
                  </a:lnTo>
                  <a:lnTo>
                    <a:pt x="88513" y="33480"/>
                  </a:lnTo>
                  <a:lnTo>
                    <a:pt x="88393" y="33441"/>
                  </a:lnTo>
                  <a:lnTo>
                    <a:pt x="46802" y="47159"/>
                  </a:lnTo>
                  <a:lnTo>
                    <a:pt x="26284" y="7237"/>
                  </a:lnTo>
                  <a:lnTo>
                    <a:pt x="20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0" name="Google Shape;8180;p248"/>
            <p:cNvSpPr/>
            <p:nvPr/>
          </p:nvSpPr>
          <p:spPr>
            <a:xfrm>
              <a:off x="4516775" y="2272975"/>
              <a:ext cx="128250" cy="128250"/>
            </a:xfrm>
            <a:custGeom>
              <a:avLst/>
              <a:gdLst/>
              <a:ahLst/>
              <a:cxnLst/>
              <a:rect l="l" t="t" r="r" b="b"/>
              <a:pathLst>
                <a:path w="5130" h="5130" extrusionOk="0">
                  <a:moveTo>
                    <a:pt x="2306" y="0"/>
                  </a:moveTo>
                  <a:lnTo>
                    <a:pt x="2028" y="40"/>
                  </a:lnTo>
                  <a:lnTo>
                    <a:pt x="1790" y="120"/>
                  </a:lnTo>
                  <a:lnTo>
                    <a:pt x="1551" y="199"/>
                  </a:lnTo>
                  <a:lnTo>
                    <a:pt x="1352" y="279"/>
                  </a:lnTo>
                  <a:lnTo>
                    <a:pt x="1114" y="438"/>
                  </a:lnTo>
                  <a:lnTo>
                    <a:pt x="756" y="756"/>
                  </a:lnTo>
                  <a:lnTo>
                    <a:pt x="438" y="1114"/>
                  </a:lnTo>
                  <a:lnTo>
                    <a:pt x="279" y="1352"/>
                  </a:lnTo>
                  <a:lnTo>
                    <a:pt x="199" y="1551"/>
                  </a:lnTo>
                  <a:lnTo>
                    <a:pt x="120" y="1790"/>
                  </a:lnTo>
                  <a:lnTo>
                    <a:pt x="40" y="2028"/>
                  </a:lnTo>
                  <a:lnTo>
                    <a:pt x="0" y="2307"/>
                  </a:lnTo>
                  <a:lnTo>
                    <a:pt x="0" y="2545"/>
                  </a:lnTo>
                  <a:lnTo>
                    <a:pt x="0" y="2824"/>
                  </a:lnTo>
                  <a:lnTo>
                    <a:pt x="40" y="3062"/>
                  </a:lnTo>
                  <a:lnTo>
                    <a:pt x="120" y="3341"/>
                  </a:lnTo>
                  <a:lnTo>
                    <a:pt x="199" y="3579"/>
                  </a:lnTo>
                  <a:lnTo>
                    <a:pt x="279" y="3778"/>
                  </a:lnTo>
                  <a:lnTo>
                    <a:pt x="438" y="4017"/>
                  </a:lnTo>
                  <a:lnTo>
                    <a:pt x="756" y="4374"/>
                  </a:lnTo>
                  <a:lnTo>
                    <a:pt x="1114" y="4692"/>
                  </a:lnTo>
                  <a:lnTo>
                    <a:pt x="1352" y="4812"/>
                  </a:lnTo>
                  <a:lnTo>
                    <a:pt x="1551" y="4931"/>
                  </a:lnTo>
                  <a:lnTo>
                    <a:pt x="1790" y="5011"/>
                  </a:lnTo>
                  <a:lnTo>
                    <a:pt x="2028" y="5090"/>
                  </a:lnTo>
                  <a:lnTo>
                    <a:pt x="2306" y="5130"/>
                  </a:lnTo>
                  <a:lnTo>
                    <a:pt x="2823" y="5130"/>
                  </a:lnTo>
                  <a:lnTo>
                    <a:pt x="3102" y="5090"/>
                  </a:lnTo>
                  <a:lnTo>
                    <a:pt x="3340" y="5011"/>
                  </a:lnTo>
                  <a:lnTo>
                    <a:pt x="3579" y="4931"/>
                  </a:lnTo>
                  <a:lnTo>
                    <a:pt x="3778" y="4812"/>
                  </a:lnTo>
                  <a:lnTo>
                    <a:pt x="4016" y="4692"/>
                  </a:lnTo>
                  <a:lnTo>
                    <a:pt x="4374" y="4374"/>
                  </a:lnTo>
                  <a:lnTo>
                    <a:pt x="4692" y="4017"/>
                  </a:lnTo>
                  <a:lnTo>
                    <a:pt x="4812" y="3778"/>
                  </a:lnTo>
                  <a:lnTo>
                    <a:pt x="4931" y="3579"/>
                  </a:lnTo>
                  <a:lnTo>
                    <a:pt x="5010" y="3341"/>
                  </a:lnTo>
                  <a:lnTo>
                    <a:pt x="5090" y="3062"/>
                  </a:lnTo>
                  <a:lnTo>
                    <a:pt x="5130" y="2824"/>
                  </a:lnTo>
                  <a:lnTo>
                    <a:pt x="5130" y="2545"/>
                  </a:lnTo>
                  <a:lnTo>
                    <a:pt x="5130" y="2307"/>
                  </a:lnTo>
                  <a:lnTo>
                    <a:pt x="5090" y="2028"/>
                  </a:lnTo>
                  <a:lnTo>
                    <a:pt x="5010" y="1790"/>
                  </a:lnTo>
                  <a:lnTo>
                    <a:pt x="4931" y="1551"/>
                  </a:lnTo>
                  <a:lnTo>
                    <a:pt x="4812" y="1352"/>
                  </a:lnTo>
                  <a:lnTo>
                    <a:pt x="4692" y="1114"/>
                  </a:lnTo>
                  <a:lnTo>
                    <a:pt x="4374" y="756"/>
                  </a:lnTo>
                  <a:lnTo>
                    <a:pt x="4016" y="438"/>
                  </a:lnTo>
                  <a:lnTo>
                    <a:pt x="3778" y="279"/>
                  </a:lnTo>
                  <a:lnTo>
                    <a:pt x="3579" y="199"/>
                  </a:lnTo>
                  <a:lnTo>
                    <a:pt x="3340" y="120"/>
                  </a:lnTo>
                  <a:lnTo>
                    <a:pt x="3102" y="40"/>
                  </a:lnTo>
                  <a:lnTo>
                    <a:pt x="282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1" name="Google Shape;8181;p248"/>
            <p:cNvSpPr/>
            <p:nvPr/>
          </p:nvSpPr>
          <p:spPr>
            <a:xfrm>
              <a:off x="4130075" y="2611950"/>
              <a:ext cx="172000" cy="172000"/>
            </a:xfrm>
            <a:custGeom>
              <a:avLst/>
              <a:gdLst/>
              <a:ahLst/>
              <a:cxnLst/>
              <a:rect l="l" t="t" r="r" b="b"/>
              <a:pathLst>
                <a:path w="6880" h="6880" extrusionOk="0">
                  <a:moveTo>
                    <a:pt x="3062" y="1"/>
                  </a:moveTo>
                  <a:lnTo>
                    <a:pt x="2744" y="80"/>
                  </a:lnTo>
                  <a:lnTo>
                    <a:pt x="2386" y="160"/>
                  </a:lnTo>
                  <a:lnTo>
                    <a:pt x="2108" y="279"/>
                  </a:lnTo>
                  <a:lnTo>
                    <a:pt x="1790" y="398"/>
                  </a:lnTo>
                  <a:lnTo>
                    <a:pt x="1512" y="597"/>
                  </a:lnTo>
                  <a:lnTo>
                    <a:pt x="1233" y="796"/>
                  </a:lnTo>
                  <a:lnTo>
                    <a:pt x="995" y="995"/>
                  </a:lnTo>
                  <a:lnTo>
                    <a:pt x="796" y="1233"/>
                  </a:lnTo>
                  <a:lnTo>
                    <a:pt x="597" y="1512"/>
                  </a:lnTo>
                  <a:lnTo>
                    <a:pt x="398" y="1790"/>
                  </a:lnTo>
                  <a:lnTo>
                    <a:pt x="279" y="2108"/>
                  </a:lnTo>
                  <a:lnTo>
                    <a:pt x="160" y="2426"/>
                  </a:lnTo>
                  <a:lnTo>
                    <a:pt x="80" y="2744"/>
                  </a:lnTo>
                  <a:lnTo>
                    <a:pt x="1" y="3062"/>
                  </a:lnTo>
                  <a:lnTo>
                    <a:pt x="1" y="3420"/>
                  </a:lnTo>
                  <a:lnTo>
                    <a:pt x="1" y="3778"/>
                  </a:lnTo>
                  <a:lnTo>
                    <a:pt x="80" y="4136"/>
                  </a:lnTo>
                  <a:lnTo>
                    <a:pt x="160" y="4454"/>
                  </a:lnTo>
                  <a:lnTo>
                    <a:pt x="279" y="4772"/>
                  </a:lnTo>
                  <a:lnTo>
                    <a:pt x="398" y="5090"/>
                  </a:lnTo>
                  <a:lnTo>
                    <a:pt x="597" y="5369"/>
                  </a:lnTo>
                  <a:lnTo>
                    <a:pt x="796" y="5607"/>
                  </a:lnTo>
                  <a:lnTo>
                    <a:pt x="995" y="5846"/>
                  </a:lnTo>
                  <a:lnTo>
                    <a:pt x="1233" y="6084"/>
                  </a:lnTo>
                  <a:lnTo>
                    <a:pt x="1512" y="6283"/>
                  </a:lnTo>
                  <a:lnTo>
                    <a:pt x="1790" y="6442"/>
                  </a:lnTo>
                  <a:lnTo>
                    <a:pt x="2108" y="6601"/>
                  </a:lnTo>
                  <a:lnTo>
                    <a:pt x="2386" y="6721"/>
                  </a:lnTo>
                  <a:lnTo>
                    <a:pt x="2744" y="6800"/>
                  </a:lnTo>
                  <a:lnTo>
                    <a:pt x="3062" y="6840"/>
                  </a:lnTo>
                  <a:lnTo>
                    <a:pt x="3420" y="6880"/>
                  </a:lnTo>
                  <a:lnTo>
                    <a:pt x="3778" y="6840"/>
                  </a:lnTo>
                  <a:lnTo>
                    <a:pt x="4136" y="6800"/>
                  </a:lnTo>
                  <a:lnTo>
                    <a:pt x="4454" y="6721"/>
                  </a:lnTo>
                  <a:lnTo>
                    <a:pt x="4772" y="6601"/>
                  </a:lnTo>
                  <a:lnTo>
                    <a:pt x="5050" y="6442"/>
                  </a:lnTo>
                  <a:lnTo>
                    <a:pt x="5329" y="6283"/>
                  </a:lnTo>
                  <a:lnTo>
                    <a:pt x="5607" y="6084"/>
                  </a:lnTo>
                  <a:lnTo>
                    <a:pt x="5846" y="5846"/>
                  </a:lnTo>
                  <a:lnTo>
                    <a:pt x="6084" y="5607"/>
                  </a:lnTo>
                  <a:lnTo>
                    <a:pt x="6283" y="5369"/>
                  </a:lnTo>
                  <a:lnTo>
                    <a:pt x="6442" y="5090"/>
                  </a:lnTo>
                  <a:lnTo>
                    <a:pt x="6601" y="4772"/>
                  </a:lnTo>
                  <a:lnTo>
                    <a:pt x="6720" y="4454"/>
                  </a:lnTo>
                  <a:lnTo>
                    <a:pt x="6800" y="4136"/>
                  </a:lnTo>
                  <a:lnTo>
                    <a:pt x="6840" y="3778"/>
                  </a:lnTo>
                  <a:lnTo>
                    <a:pt x="6880" y="3420"/>
                  </a:lnTo>
                  <a:lnTo>
                    <a:pt x="6840" y="3062"/>
                  </a:lnTo>
                  <a:lnTo>
                    <a:pt x="6800" y="2744"/>
                  </a:lnTo>
                  <a:lnTo>
                    <a:pt x="6720" y="2426"/>
                  </a:lnTo>
                  <a:lnTo>
                    <a:pt x="6601" y="2108"/>
                  </a:lnTo>
                  <a:lnTo>
                    <a:pt x="6442" y="1790"/>
                  </a:lnTo>
                  <a:lnTo>
                    <a:pt x="6283" y="1512"/>
                  </a:lnTo>
                  <a:lnTo>
                    <a:pt x="6084" y="1233"/>
                  </a:lnTo>
                  <a:lnTo>
                    <a:pt x="5846" y="995"/>
                  </a:lnTo>
                  <a:lnTo>
                    <a:pt x="5607" y="796"/>
                  </a:lnTo>
                  <a:lnTo>
                    <a:pt x="5329" y="597"/>
                  </a:lnTo>
                  <a:lnTo>
                    <a:pt x="5050" y="398"/>
                  </a:lnTo>
                  <a:lnTo>
                    <a:pt x="4772" y="279"/>
                  </a:lnTo>
                  <a:lnTo>
                    <a:pt x="4454" y="160"/>
                  </a:lnTo>
                  <a:lnTo>
                    <a:pt x="4136" y="80"/>
                  </a:lnTo>
                  <a:lnTo>
                    <a:pt x="377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2" name="Google Shape;8182;p248"/>
            <p:cNvSpPr/>
            <p:nvPr/>
          </p:nvSpPr>
          <p:spPr>
            <a:xfrm>
              <a:off x="4800075" y="1388250"/>
              <a:ext cx="85525" cy="85525"/>
            </a:xfrm>
            <a:custGeom>
              <a:avLst/>
              <a:gdLst/>
              <a:ahLst/>
              <a:cxnLst/>
              <a:rect l="l" t="t" r="r" b="b"/>
              <a:pathLst>
                <a:path w="3421" h="3421" extrusionOk="0">
                  <a:moveTo>
                    <a:pt x="1353" y="1"/>
                  </a:moveTo>
                  <a:lnTo>
                    <a:pt x="1034" y="120"/>
                  </a:lnTo>
                  <a:lnTo>
                    <a:pt x="756" y="279"/>
                  </a:lnTo>
                  <a:lnTo>
                    <a:pt x="478" y="478"/>
                  </a:lnTo>
                  <a:lnTo>
                    <a:pt x="279" y="756"/>
                  </a:lnTo>
                  <a:lnTo>
                    <a:pt x="120" y="1034"/>
                  </a:lnTo>
                  <a:lnTo>
                    <a:pt x="40" y="1353"/>
                  </a:lnTo>
                  <a:lnTo>
                    <a:pt x="1" y="1710"/>
                  </a:lnTo>
                  <a:lnTo>
                    <a:pt x="40" y="2028"/>
                  </a:lnTo>
                  <a:lnTo>
                    <a:pt x="120" y="2386"/>
                  </a:lnTo>
                  <a:lnTo>
                    <a:pt x="279" y="2665"/>
                  </a:lnTo>
                  <a:lnTo>
                    <a:pt x="478" y="2903"/>
                  </a:lnTo>
                  <a:lnTo>
                    <a:pt x="756" y="3142"/>
                  </a:lnTo>
                  <a:lnTo>
                    <a:pt x="1034" y="3301"/>
                  </a:lnTo>
                  <a:lnTo>
                    <a:pt x="1353" y="3380"/>
                  </a:lnTo>
                  <a:lnTo>
                    <a:pt x="1710" y="3420"/>
                  </a:lnTo>
                  <a:lnTo>
                    <a:pt x="2068" y="3380"/>
                  </a:lnTo>
                  <a:lnTo>
                    <a:pt x="2386" y="3301"/>
                  </a:lnTo>
                  <a:lnTo>
                    <a:pt x="2665" y="3142"/>
                  </a:lnTo>
                  <a:lnTo>
                    <a:pt x="2943" y="2903"/>
                  </a:lnTo>
                  <a:lnTo>
                    <a:pt x="3142" y="2665"/>
                  </a:lnTo>
                  <a:lnTo>
                    <a:pt x="3301" y="2386"/>
                  </a:lnTo>
                  <a:lnTo>
                    <a:pt x="3380" y="2028"/>
                  </a:lnTo>
                  <a:lnTo>
                    <a:pt x="3420" y="1710"/>
                  </a:lnTo>
                  <a:lnTo>
                    <a:pt x="3380" y="1353"/>
                  </a:lnTo>
                  <a:lnTo>
                    <a:pt x="3301" y="1034"/>
                  </a:lnTo>
                  <a:lnTo>
                    <a:pt x="3142" y="756"/>
                  </a:lnTo>
                  <a:lnTo>
                    <a:pt x="2943" y="478"/>
                  </a:lnTo>
                  <a:lnTo>
                    <a:pt x="2665" y="279"/>
                  </a:lnTo>
                  <a:lnTo>
                    <a:pt x="2386" y="120"/>
                  </a:lnTo>
                  <a:lnTo>
                    <a:pt x="206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3" name="Google Shape;8183;p248"/>
            <p:cNvSpPr/>
            <p:nvPr/>
          </p:nvSpPr>
          <p:spPr>
            <a:xfrm>
              <a:off x="5087375" y="1151675"/>
              <a:ext cx="214725" cy="214725"/>
            </a:xfrm>
            <a:custGeom>
              <a:avLst/>
              <a:gdLst/>
              <a:ahLst/>
              <a:cxnLst/>
              <a:rect l="l" t="t" r="r" b="b"/>
              <a:pathLst>
                <a:path w="8589" h="8589" extrusionOk="0">
                  <a:moveTo>
                    <a:pt x="3857" y="0"/>
                  </a:moveTo>
                  <a:lnTo>
                    <a:pt x="3459" y="80"/>
                  </a:lnTo>
                  <a:lnTo>
                    <a:pt x="3022" y="199"/>
                  </a:lnTo>
                  <a:lnTo>
                    <a:pt x="2624" y="318"/>
                  </a:lnTo>
                  <a:lnTo>
                    <a:pt x="2266" y="517"/>
                  </a:lnTo>
                  <a:lnTo>
                    <a:pt x="1909" y="716"/>
                  </a:lnTo>
                  <a:lnTo>
                    <a:pt x="1591" y="994"/>
                  </a:lnTo>
                  <a:lnTo>
                    <a:pt x="1272" y="1272"/>
                  </a:lnTo>
                  <a:lnTo>
                    <a:pt x="994" y="1551"/>
                  </a:lnTo>
                  <a:lnTo>
                    <a:pt x="756" y="1909"/>
                  </a:lnTo>
                  <a:lnTo>
                    <a:pt x="517" y="2227"/>
                  </a:lnTo>
                  <a:lnTo>
                    <a:pt x="358" y="2624"/>
                  </a:lnTo>
                  <a:lnTo>
                    <a:pt x="199" y="3022"/>
                  </a:lnTo>
                  <a:lnTo>
                    <a:pt x="80" y="3420"/>
                  </a:lnTo>
                  <a:lnTo>
                    <a:pt x="40" y="3857"/>
                  </a:lnTo>
                  <a:lnTo>
                    <a:pt x="0" y="4294"/>
                  </a:lnTo>
                  <a:lnTo>
                    <a:pt x="40" y="4732"/>
                  </a:lnTo>
                  <a:lnTo>
                    <a:pt x="80" y="5169"/>
                  </a:lnTo>
                  <a:lnTo>
                    <a:pt x="199" y="5567"/>
                  </a:lnTo>
                  <a:lnTo>
                    <a:pt x="358" y="5964"/>
                  </a:lnTo>
                  <a:lnTo>
                    <a:pt x="517" y="6322"/>
                  </a:lnTo>
                  <a:lnTo>
                    <a:pt x="756" y="6680"/>
                  </a:lnTo>
                  <a:lnTo>
                    <a:pt x="994" y="7038"/>
                  </a:lnTo>
                  <a:lnTo>
                    <a:pt x="1272" y="7316"/>
                  </a:lnTo>
                  <a:lnTo>
                    <a:pt x="1591" y="7595"/>
                  </a:lnTo>
                  <a:lnTo>
                    <a:pt x="1909" y="7833"/>
                  </a:lnTo>
                  <a:lnTo>
                    <a:pt x="2266" y="8072"/>
                  </a:lnTo>
                  <a:lnTo>
                    <a:pt x="2624" y="8231"/>
                  </a:lnTo>
                  <a:lnTo>
                    <a:pt x="3022" y="8390"/>
                  </a:lnTo>
                  <a:lnTo>
                    <a:pt x="3459" y="8509"/>
                  </a:lnTo>
                  <a:lnTo>
                    <a:pt x="3857" y="8549"/>
                  </a:lnTo>
                  <a:lnTo>
                    <a:pt x="4294" y="8589"/>
                  </a:lnTo>
                  <a:lnTo>
                    <a:pt x="4732" y="8549"/>
                  </a:lnTo>
                  <a:lnTo>
                    <a:pt x="5169" y="8509"/>
                  </a:lnTo>
                  <a:lnTo>
                    <a:pt x="5567" y="8390"/>
                  </a:lnTo>
                  <a:lnTo>
                    <a:pt x="5964" y="8231"/>
                  </a:lnTo>
                  <a:lnTo>
                    <a:pt x="6362" y="8072"/>
                  </a:lnTo>
                  <a:lnTo>
                    <a:pt x="6720" y="7833"/>
                  </a:lnTo>
                  <a:lnTo>
                    <a:pt x="7038" y="7595"/>
                  </a:lnTo>
                  <a:lnTo>
                    <a:pt x="7356" y="7316"/>
                  </a:lnTo>
                  <a:lnTo>
                    <a:pt x="7634" y="7038"/>
                  </a:lnTo>
                  <a:lnTo>
                    <a:pt x="7873" y="6680"/>
                  </a:lnTo>
                  <a:lnTo>
                    <a:pt x="8072" y="6322"/>
                  </a:lnTo>
                  <a:lnTo>
                    <a:pt x="8271" y="5964"/>
                  </a:lnTo>
                  <a:lnTo>
                    <a:pt x="8390" y="5567"/>
                  </a:lnTo>
                  <a:lnTo>
                    <a:pt x="8509" y="5169"/>
                  </a:lnTo>
                  <a:lnTo>
                    <a:pt x="8589" y="4732"/>
                  </a:lnTo>
                  <a:lnTo>
                    <a:pt x="8589" y="4294"/>
                  </a:lnTo>
                  <a:lnTo>
                    <a:pt x="8589" y="3857"/>
                  </a:lnTo>
                  <a:lnTo>
                    <a:pt x="8509" y="3420"/>
                  </a:lnTo>
                  <a:lnTo>
                    <a:pt x="8390" y="3022"/>
                  </a:lnTo>
                  <a:lnTo>
                    <a:pt x="8271" y="2624"/>
                  </a:lnTo>
                  <a:lnTo>
                    <a:pt x="8072" y="2227"/>
                  </a:lnTo>
                  <a:lnTo>
                    <a:pt x="7873" y="1909"/>
                  </a:lnTo>
                  <a:lnTo>
                    <a:pt x="7634" y="1551"/>
                  </a:lnTo>
                  <a:lnTo>
                    <a:pt x="7356" y="1272"/>
                  </a:lnTo>
                  <a:lnTo>
                    <a:pt x="7038" y="994"/>
                  </a:lnTo>
                  <a:lnTo>
                    <a:pt x="6720" y="716"/>
                  </a:lnTo>
                  <a:lnTo>
                    <a:pt x="6362" y="517"/>
                  </a:lnTo>
                  <a:lnTo>
                    <a:pt x="5964" y="318"/>
                  </a:lnTo>
                  <a:lnTo>
                    <a:pt x="5567" y="199"/>
                  </a:lnTo>
                  <a:lnTo>
                    <a:pt x="5169" y="80"/>
                  </a:lnTo>
                  <a:lnTo>
                    <a:pt x="473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4" name="Google Shape;8184;p248"/>
            <p:cNvSpPr/>
            <p:nvPr/>
          </p:nvSpPr>
          <p:spPr>
            <a:xfrm>
              <a:off x="4108200" y="1164575"/>
              <a:ext cx="172000" cy="172000"/>
            </a:xfrm>
            <a:custGeom>
              <a:avLst/>
              <a:gdLst/>
              <a:ahLst/>
              <a:cxnLst/>
              <a:rect l="l" t="t" r="r" b="b"/>
              <a:pathLst>
                <a:path w="6880" h="6880" extrusionOk="0">
                  <a:moveTo>
                    <a:pt x="3102" y="1"/>
                  </a:moveTo>
                  <a:lnTo>
                    <a:pt x="2744" y="80"/>
                  </a:lnTo>
                  <a:lnTo>
                    <a:pt x="2426" y="160"/>
                  </a:lnTo>
                  <a:lnTo>
                    <a:pt x="2108" y="279"/>
                  </a:lnTo>
                  <a:lnTo>
                    <a:pt x="1790" y="399"/>
                  </a:lnTo>
                  <a:lnTo>
                    <a:pt x="1512" y="597"/>
                  </a:lnTo>
                  <a:lnTo>
                    <a:pt x="1273" y="796"/>
                  </a:lnTo>
                  <a:lnTo>
                    <a:pt x="995" y="995"/>
                  </a:lnTo>
                  <a:lnTo>
                    <a:pt x="796" y="1234"/>
                  </a:lnTo>
                  <a:lnTo>
                    <a:pt x="597" y="1512"/>
                  </a:lnTo>
                  <a:lnTo>
                    <a:pt x="438" y="1790"/>
                  </a:lnTo>
                  <a:lnTo>
                    <a:pt x="279" y="2108"/>
                  </a:lnTo>
                  <a:lnTo>
                    <a:pt x="160" y="2426"/>
                  </a:lnTo>
                  <a:lnTo>
                    <a:pt x="80" y="2745"/>
                  </a:lnTo>
                  <a:lnTo>
                    <a:pt x="41" y="3063"/>
                  </a:lnTo>
                  <a:lnTo>
                    <a:pt x="1" y="3421"/>
                  </a:lnTo>
                  <a:lnTo>
                    <a:pt x="41" y="3778"/>
                  </a:lnTo>
                  <a:lnTo>
                    <a:pt x="80" y="4136"/>
                  </a:lnTo>
                  <a:lnTo>
                    <a:pt x="160" y="4454"/>
                  </a:lnTo>
                  <a:lnTo>
                    <a:pt x="279" y="4772"/>
                  </a:lnTo>
                  <a:lnTo>
                    <a:pt x="438" y="5051"/>
                  </a:lnTo>
                  <a:lnTo>
                    <a:pt x="597" y="5369"/>
                  </a:lnTo>
                  <a:lnTo>
                    <a:pt x="796" y="5607"/>
                  </a:lnTo>
                  <a:lnTo>
                    <a:pt x="995" y="5846"/>
                  </a:lnTo>
                  <a:lnTo>
                    <a:pt x="1273" y="6085"/>
                  </a:lnTo>
                  <a:lnTo>
                    <a:pt x="1512" y="6283"/>
                  </a:lnTo>
                  <a:lnTo>
                    <a:pt x="1790" y="6443"/>
                  </a:lnTo>
                  <a:lnTo>
                    <a:pt x="2108" y="6602"/>
                  </a:lnTo>
                  <a:lnTo>
                    <a:pt x="2426" y="6721"/>
                  </a:lnTo>
                  <a:lnTo>
                    <a:pt x="2744" y="6800"/>
                  </a:lnTo>
                  <a:lnTo>
                    <a:pt x="3102" y="6840"/>
                  </a:lnTo>
                  <a:lnTo>
                    <a:pt x="3460" y="6880"/>
                  </a:lnTo>
                  <a:lnTo>
                    <a:pt x="3778" y="6840"/>
                  </a:lnTo>
                  <a:lnTo>
                    <a:pt x="4136" y="6800"/>
                  </a:lnTo>
                  <a:lnTo>
                    <a:pt x="4454" y="6721"/>
                  </a:lnTo>
                  <a:lnTo>
                    <a:pt x="4772" y="6602"/>
                  </a:lnTo>
                  <a:lnTo>
                    <a:pt x="5090" y="6443"/>
                  </a:lnTo>
                  <a:lnTo>
                    <a:pt x="5369" y="6283"/>
                  </a:lnTo>
                  <a:lnTo>
                    <a:pt x="5647" y="6085"/>
                  </a:lnTo>
                  <a:lnTo>
                    <a:pt x="5886" y="5846"/>
                  </a:lnTo>
                  <a:lnTo>
                    <a:pt x="6084" y="5607"/>
                  </a:lnTo>
                  <a:lnTo>
                    <a:pt x="6283" y="5369"/>
                  </a:lnTo>
                  <a:lnTo>
                    <a:pt x="6482" y="5051"/>
                  </a:lnTo>
                  <a:lnTo>
                    <a:pt x="6601" y="4772"/>
                  </a:lnTo>
                  <a:lnTo>
                    <a:pt x="6721" y="4454"/>
                  </a:lnTo>
                  <a:lnTo>
                    <a:pt x="6800" y="4136"/>
                  </a:lnTo>
                  <a:lnTo>
                    <a:pt x="6880" y="3778"/>
                  </a:lnTo>
                  <a:lnTo>
                    <a:pt x="6880" y="3421"/>
                  </a:lnTo>
                  <a:lnTo>
                    <a:pt x="6880" y="3063"/>
                  </a:lnTo>
                  <a:lnTo>
                    <a:pt x="6800" y="2745"/>
                  </a:lnTo>
                  <a:lnTo>
                    <a:pt x="6721" y="2426"/>
                  </a:lnTo>
                  <a:lnTo>
                    <a:pt x="6601" y="2108"/>
                  </a:lnTo>
                  <a:lnTo>
                    <a:pt x="6482" y="1790"/>
                  </a:lnTo>
                  <a:lnTo>
                    <a:pt x="6283" y="1512"/>
                  </a:lnTo>
                  <a:lnTo>
                    <a:pt x="6084" y="1234"/>
                  </a:lnTo>
                  <a:lnTo>
                    <a:pt x="5886" y="995"/>
                  </a:lnTo>
                  <a:lnTo>
                    <a:pt x="5647" y="796"/>
                  </a:lnTo>
                  <a:lnTo>
                    <a:pt x="5369" y="597"/>
                  </a:lnTo>
                  <a:lnTo>
                    <a:pt x="5090" y="399"/>
                  </a:lnTo>
                  <a:lnTo>
                    <a:pt x="4772" y="279"/>
                  </a:lnTo>
                  <a:lnTo>
                    <a:pt x="4454" y="160"/>
                  </a:lnTo>
                  <a:lnTo>
                    <a:pt x="4136" y="80"/>
                  </a:lnTo>
                  <a:lnTo>
                    <a:pt x="377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5" name="Google Shape;8185;p248"/>
            <p:cNvSpPr/>
            <p:nvPr/>
          </p:nvSpPr>
          <p:spPr>
            <a:xfrm>
              <a:off x="5272250" y="2345550"/>
              <a:ext cx="172000" cy="172000"/>
            </a:xfrm>
            <a:custGeom>
              <a:avLst/>
              <a:gdLst/>
              <a:ahLst/>
              <a:cxnLst/>
              <a:rect l="l" t="t" r="r" b="b"/>
              <a:pathLst>
                <a:path w="6880" h="6880" extrusionOk="0">
                  <a:moveTo>
                    <a:pt x="3102" y="0"/>
                  </a:moveTo>
                  <a:lnTo>
                    <a:pt x="2744" y="80"/>
                  </a:lnTo>
                  <a:lnTo>
                    <a:pt x="2426" y="159"/>
                  </a:lnTo>
                  <a:lnTo>
                    <a:pt x="2108" y="278"/>
                  </a:lnTo>
                  <a:lnTo>
                    <a:pt x="1790" y="398"/>
                  </a:lnTo>
                  <a:lnTo>
                    <a:pt x="1512" y="597"/>
                  </a:lnTo>
                  <a:lnTo>
                    <a:pt x="1273" y="795"/>
                  </a:lnTo>
                  <a:lnTo>
                    <a:pt x="995" y="994"/>
                  </a:lnTo>
                  <a:lnTo>
                    <a:pt x="796" y="1233"/>
                  </a:lnTo>
                  <a:lnTo>
                    <a:pt x="597" y="1511"/>
                  </a:lnTo>
                  <a:lnTo>
                    <a:pt x="398" y="1789"/>
                  </a:lnTo>
                  <a:lnTo>
                    <a:pt x="279" y="2108"/>
                  </a:lnTo>
                  <a:lnTo>
                    <a:pt x="160" y="2426"/>
                  </a:lnTo>
                  <a:lnTo>
                    <a:pt x="80" y="2744"/>
                  </a:lnTo>
                  <a:lnTo>
                    <a:pt x="41" y="3102"/>
                  </a:lnTo>
                  <a:lnTo>
                    <a:pt x="1" y="3420"/>
                  </a:lnTo>
                  <a:lnTo>
                    <a:pt x="41" y="3778"/>
                  </a:lnTo>
                  <a:lnTo>
                    <a:pt x="80" y="4135"/>
                  </a:lnTo>
                  <a:lnTo>
                    <a:pt x="160" y="4454"/>
                  </a:lnTo>
                  <a:lnTo>
                    <a:pt x="279" y="4772"/>
                  </a:lnTo>
                  <a:lnTo>
                    <a:pt x="398" y="5090"/>
                  </a:lnTo>
                  <a:lnTo>
                    <a:pt x="597" y="5368"/>
                  </a:lnTo>
                  <a:lnTo>
                    <a:pt x="796" y="5607"/>
                  </a:lnTo>
                  <a:lnTo>
                    <a:pt x="995" y="5885"/>
                  </a:lnTo>
                  <a:lnTo>
                    <a:pt x="1273" y="6084"/>
                  </a:lnTo>
                  <a:lnTo>
                    <a:pt x="1512" y="6283"/>
                  </a:lnTo>
                  <a:lnTo>
                    <a:pt x="1790" y="6442"/>
                  </a:lnTo>
                  <a:lnTo>
                    <a:pt x="2108" y="6601"/>
                  </a:lnTo>
                  <a:lnTo>
                    <a:pt x="2426" y="6720"/>
                  </a:lnTo>
                  <a:lnTo>
                    <a:pt x="2744" y="6800"/>
                  </a:lnTo>
                  <a:lnTo>
                    <a:pt x="3102" y="6839"/>
                  </a:lnTo>
                  <a:lnTo>
                    <a:pt x="3420" y="6879"/>
                  </a:lnTo>
                  <a:lnTo>
                    <a:pt x="3778" y="6839"/>
                  </a:lnTo>
                  <a:lnTo>
                    <a:pt x="4136" y="6800"/>
                  </a:lnTo>
                  <a:lnTo>
                    <a:pt x="4454" y="6720"/>
                  </a:lnTo>
                  <a:lnTo>
                    <a:pt x="4772" y="6601"/>
                  </a:lnTo>
                  <a:lnTo>
                    <a:pt x="5090" y="6442"/>
                  </a:lnTo>
                  <a:lnTo>
                    <a:pt x="5369" y="6283"/>
                  </a:lnTo>
                  <a:lnTo>
                    <a:pt x="5607" y="6084"/>
                  </a:lnTo>
                  <a:lnTo>
                    <a:pt x="5886" y="5885"/>
                  </a:lnTo>
                  <a:lnTo>
                    <a:pt x="6085" y="5607"/>
                  </a:lnTo>
                  <a:lnTo>
                    <a:pt x="6283" y="5368"/>
                  </a:lnTo>
                  <a:lnTo>
                    <a:pt x="6442" y="5090"/>
                  </a:lnTo>
                  <a:lnTo>
                    <a:pt x="6601" y="4772"/>
                  </a:lnTo>
                  <a:lnTo>
                    <a:pt x="6721" y="4454"/>
                  </a:lnTo>
                  <a:lnTo>
                    <a:pt x="6800" y="4135"/>
                  </a:lnTo>
                  <a:lnTo>
                    <a:pt x="6840" y="3778"/>
                  </a:lnTo>
                  <a:lnTo>
                    <a:pt x="6880" y="3420"/>
                  </a:lnTo>
                  <a:lnTo>
                    <a:pt x="6840" y="3102"/>
                  </a:lnTo>
                  <a:lnTo>
                    <a:pt x="6800" y="2744"/>
                  </a:lnTo>
                  <a:lnTo>
                    <a:pt x="6721" y="2426"/>
                  </a:lnTo>
                  <a:lnTo>
                    <a:pt x="6601" y="2108"/>
                  </a:lnTo>
                  <a:lnTo>
                    <a:pt x="6442" y="1789"/>
                  </a:lnTo>
                  <a:lnTo>
                    <a:pt x="6283" y="1511"/>
                  </a:lnTo>
                  <a:lnTo>
                    <a:pt x="6085" y="1233"/>
                  </a:lnTo>
                  <a:lnTo>
                    <a:pt x="5886" y="994"/>
                  </a:lnTo>
                  <a:lnTo>
                    <a:pt x="5607" y="795"/>
                  </a:lnTo>
                  <a:lnTo>
                    <a:pt x="5369" y="597"/>
                  </a:lnTo>
                  <a:lnTo>
                    <a:pt x="5090" y="398"/>
                  </a:lnTo>
                  <a:lnTo>
                    <a:pt x="4772" y="278"/>
                  </a:lnTo>
                  <a:lnTo>
                    <a:pt x="4454" y="159"/>
                  </a:lnTo>
                  <a:lnTo>
                    <a:pt x="4136" y="80"/>
                  </a:lnTo>
                  <a:lnTo>
                    <a:pt x="377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6" name="Google Shape;8186;p248"/>
            <p:cNvSpPr/>
            <p:nvPr/>
          </p:nvSpPr>
          <p:spPr>
            <a:xfrm>
              <a:off x="6332925" y="2049300"/>
              <a:ext cx="86500" cy="85525"/>
            </a:xfrm>
            <a:custGeom>
              <a:avLst/>
              <a:gdLst/>
              <a:ahLst/>
              <a:cxnLst/>
              <a:rect l="l" t="t" r="r" b="b"/>
              <a:pathLst>
                <a:path w="3460" h="3421" extrusionOk="0">
                  <a:moveTo>
                    <a:pt x="1710" y="1"/>
                  </a:moveTo>
                  <a:lnTo>
                    <a:pt x="1392" y="41"/>
                  </a:lnTo>
                  <a:lnTo>
                    <a:pt x="1074" y="120"/>
                  </a:lnTo>
                  <a:lnTo>
                    <a:pt x="756" y="279"/>
                  </a:lnTo>
                  <a:lnTo>
                    <a:pt x="518" y="518"/>
                  </a:lnTo>
                  <a:lnTo>
                    <a:pt x="319" y="756"/>
                  </a:lnTo>
                  <a:lnTo>
                    <a:pt x="160" y="1035"/>
                  </a:lnTo>
                  <a:lnTo>
                    <a:pt x="40" y="1353"/>
                  </a:lnTo>
                  <a:lnTo>
                    <a:pt x="1" y="1711"/>
                  </a:lnTo>
                  <a:lnTo>
                    <a:pt x="40" y="2069"/>
                  </a:lnTo>
                  <a:lnTo>
                    <a:pt x="160" y="2387"/>
                  </a:lnTo>
                  <a:lnTo>
                    <a:pt x="319" y="2665"/>
                  </a:lnTo>
                  <a:lnTo>
                    <a:pt x="518" y="2943"/>
                  </a:lnTo>
                  <a:lnTo>
                    <a:pt x="756" y="3142"/>
                  </a:lnTo>
                  <a:lnTo>
                    <a:pt x="1074" y="3301"/>
                  </a:lnTo>
                  <a:lnTo>
                    <a:pt x="1392" y="3381"/>
                  </a:lnTo>
                  <a:lnTo>
                    <a:pt x="1710" y="3420"/>
                  </a:lnTo>
                  <a:lnTo>
                    <a:pt x="2068" y="3381"/>
                  </a:lnTo>
                  <a:lnTo>
                    <a:pt x="2386" y="3301"/>
                  </a:lnTo>
                  <a:lnTo>
                    <a:pt x="2704" y="3142"/>
                  </a:lnTo>
                  <a:lnTo>
                    <a:pt x="2943" y="2943"/>
                  </a:lnTo>
                  <a:lnTo>
                    <a:pt x="3142" y="2665"/>
                  </a:lnTo>
                  <a:lnTo>
                    <a:pt x="3301" y="2387"/>
                  </a:lnTo>
                  <a:lnTo>
                    <a:pt x="3420" y="2069"/>
                  </a:lnTo>
                  <a:lnTo>
                    <a:pt x="3460" y="1711"/>
                  </a:lnTo>
                  <a:lnTo>
                    <a:pt x="3420" y="1353"/>
                  </a:lnTo>
                  <a:lnTo>
                    <a:pt x="3301" y="1035"/>
                  </a:lnTo>
                  <a:lnTo>
                    <a:pt x="3142" y="756"/>
                  </a:lnTo>
                  <a:lnTo>
                    <a:pt x="2943" y="518"/>
                  </a:lnTo>
                  <a:lnTo>
                    <a:pt x="2704" y="279"/>
                  </a:lnTo>
                  <a:lnTo>
                    <a:pt x="2386" y="120"/>
                  </a:lnTo>
                  <a:lnTo>
                    <a:pt x="2068" y="41"/>
                  </a:lnTo>
                  <a:lnTo>
                    <a:pt x="171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7" name="Google Shape;8187;p248"/>
            <p:cNvSpPr/>
            <p:nvPr/>
          </p:nvSpPr>
          <p:spPr>
            <a:xfrm>
              <a:off x="6251425" y="1692425"/>
              <a:ext cx="171975" cy="172000"/>
            </a:xfrm>
            <a:custGeom>
              <a:avLst/>
              <a:gdLst/>
              <a:ahLst/>
              <a:cxnLst/>
              <a:rect l="l" t="t" r="r" b="b"/>
              <a:pathLst>
                <a:path w="6879" h="6880" extrusionOk="0">
                  <a:moveTo>
                    <a:pt x="3459" y="1"/>
                  </a:moveTo>
                  <a:lnTo>
                    <a:pt x="3102" y="41"/>
                  </a:lnTo>
                  <a:lnTo>
                    <a:pt x="2744" y="81"/>
                  </a:lnTo>
                  <a:lnTo>
                    <a:pt x="2426" y="160"/>
                  </a:lnTo>
                  <a:lnTo>
                    <a:pt x="2107" y="279"/>
                  </a:lnTo>
                  <a:lnTo>
                    <a:pt x="1789" y="438"/>
                  </a:lnTo>
                  <a:lnTo>
                    <a:pt x="1511" y="597"/>
                  </a:lnTo>
                  <a:lnTo>
                    <a:pt x="1272" y="796"/>
                  </a:lnTo>
                  <a:lnTo>
                    <a:pt x="994" y="1035"/>
                  </a:lnTo>
                  <a:lnTo>
                    <a:pt x="795" y="1273"/>
                  </a:lnTo>
                  <a:lnTo>
                    <a:pt x="597" y="1512"/>
                  </a:lnTo>
                  <a:lnTo>
                    <a:pt x="437" y="1830"/>
                  </a:lnTo>
                  <a:lnTo>
                    <a:pt x="278" y="2108"/>
                  </a:lnTo>
                  <a:lnTo>
                    <a:pt x="159" y="2427"/>
                  </a:lnTo>
                  <a:lnTo>
                    <a:pt x="80" y="2745"/>
                  </a:lnTo>
                  <a:lnTo>
                    <a:pt x="40" y="3102"/>
                  </a:lnTo>
                  <a:lnTo>
                    <a:pt x="0" y="3460"/>
                  </a:lnTo>
                  <a:lnTo>
                    <a:pt x="40" y="3818"/>
                  </a:lnTo>
                  <a:lnTo>
                    <a:pt x="80" y="4136"/>
                  </a:lnTo>
                  <a:lnTo>
                    <a:pt x="159" y="4454"/>
                  </a:lnTo>
                  <a:lnTo>
                    <a:pt x="278" y="4773"/>
                  </a:lnTo>
                  <a:lnTo>
                    <a:pt x="437" y="5091"/>
                  </a:lnTo>
                  <a:lnTo>
                    <a:pt x="597" y="5369"/>
                  </a:lnTo>
                  <a:lnTo>
                    <a:pt x="795" y="5647"/>
                  </a:lnTo>
                  <a:lnTo>
                    <a:pt x="994" y="5886"/>
                  </a:lnTo>
                  <a:lnTo>
                    <a:pt x="1272" y="6085"/>
                  </a:lnTo>
                  <a:lnTo>
                    <a:pt x="1511" y="6284"/>
                  </a:lnTo>
                  <a:lnTo>
                    <a:pt x="1789" y="6482"/>
                  </a:lnTo>
                  <a:lnTo>
                    <a:pt x="2107" y="6602"/>
                  </a:lnTo>
                  <a:lnTo>
                    <a:pt x="2426" y="6721"/>
                  </a:lnTo>
                  <a:lnTo>
                    <a:pt x="2744" y="6800"/>
                  </a:lnTo>
                  <a:lnTo>
                    <a:pt x="3102" y="6880"/>
                  </a:lnTo>
                  <a:lnTo>
                    <a:pt x="3778" y="6880"/>
                  </a:lnTo>
                  <a:lnTo>
                    <a:pt x="4135" y="6800"/>
                  </a:lnTo>
                  <a:lnTo>
                    <a:pt x="4453" y="6721"/>
                  </a:lnTo>
                  <a:lnTo>
                    <a:pt x="4772" y="6602"/>
                  </a:lnTo>
                  <a:lnTo>
                    <a:pt x="5090" y="6482"/>
                  </a:lnTo>
                  <a:lnTo>
                    <a:pt x="5368" y="6284"/>
                  </a:lnTo>
                  <a:lnTo>
                    <a:pt x="5646" y="6085"/>
                  </a:lnTo>
                  <a:lnTo>
                    <a:pt x="5885" y="5886"/>
                  </a:lnTo>
                  <a:lnTo>
                    <a:pt x="6084" y="5647"/>
                  </a:lnTo>
                  <a:lnTo>
                    <a:pt x="6283" y="5369"/>
                  </a:lnTo>
                  <a:lnTo>
                    <a:pt x="6481" y="5091"/>
                  </a:lnTo>
                  <a:lnTo>
                    <a:pt x="6601" y="4773"/>
                  </a:lnTo>
                  <a:lnTo>
                    <a:pt x="6720" y="4454"/>
                  </a:lnTo>
                  <a:lnTo>
                    <a:pt x="6799" y="4136"/>
                  </a:lnTo>
                  <a:lnTo>
                    <a:pt x="6879" y="3818"/>
                  </a:lnTo>
                  <a:lnTo>
                    <a:pt x="6879" y="3460"/>
                  </a:lnTo>
                  <a:lnTo>
                    <a:pt x="6879" y="3102"/>
                  </a:lnTo>
                  <a:lnTo>
                    <a:pt x="6799" y="2745"/>
                  </a:lnTo>
                  <a:lnTo>
                    <a:pt x="6720" y="2427"/>
                  </a:lnTo>
                  <a:lnTo>
                    <a:pt x="6601" y="2108"/>
                  </a:lnTo>
                  <a:lnTo>
                    <a:pt x="6481" y="1830"/>
                  </a:lnTo>
                  <a:lnTo>
                    <a:pt x="6283" y="1512"/>
                  </a:lnTo>
                  <a:lnTo>
                    <a:pt x="6084" y="1273"/>
                  </a:lnTo>
                  <a:lnTo>
                    <a:pt x="5885" y="1035"/>
                  </a:lnTo>
                  <a:lnTo>
                    <a:pt x="5646" y="796"/>
                  </a:lnTo>
                  <a:lnTo>
                    <a:pt x="5368" y="597"/>
                  </a:lnTo>
                  <a:lnTo>
                    <a:pt x="5090" y="438"/>
                  </a:lnTo>
                  <a:lnTo>
                    <a:pt x="4772" y="279"/>
                  </a:lnTo>
                  <a:lnTo>
                    <a:pt x="4453" y="160"/>
                  </a:lnTo>
                  <a:lnTo>
                    <a:pt x="4135" y="81"/>
                  </a:lnTo>
                  <a:lnTo>
                    <a:pt x="3778" y="41"/>
                  </a:lnTo>
                  <a:lnTo>
                    <a:pt x="345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8" name="Google Shape;8188;p248"/>
            <p:cNvSpPr/>
            <p:nvPr/>
          </p:nvSpPr>
          <p:spPr>
            <a:xfrm>
              <a:off x="4868675" y="2955900"/>
              <a:ext cx="214725" cy="214750"/>
            </a:xfrm>
            <a:custGeom>
              <a:avLst/>
              <a:gdLst/>
              <a:ahLst/>
              <a:cxnLst/>
              <a:rect l="l" t="t" r="r" b="b"/>
              <a:pathLst>
                <a:path w="8589" h="8590" extrusionOk="0">
                  <a:moveTo>
                    <a:pt x="3857" y="1"/>
                  </a:moveTo>
                  <a:lnTo>
                    <a:pt x="3420" y="80"/>
                  </a:lnTo>
                  <a:lnTo>
                    <a:pt x="3022" y="160"/>
                  </a:lnTo>
                  <a:lnTo>
                    <a:pt x="2625" y="319"/>
                  </a:lnTo>
                  <a:lnTo>
                    <a:pt x="2227" y="517"/>
                  </a:lnTo>
                  <a:lnTo>
                    <a:pt x="1909" y="716"/>
                  </a:lnTo>
                  <a:lnTo>
                    <a:pt x="1551" y="955"/>
                  </a:lnTo>
                  <a:lnTo>
                    <a:pt x="1273" y="1233"/>
                  </a:lnTo>
                  <a:lnTo>
                    <a:pt x="994" y="1551"/>
                  </a:lnTo>
                  <a:lnTo>
                    <a:pt x="716" y="1869"/>
                  </a:lnTo>
                  <a:lnTo>
                    <a:pt x="517" y="2227"/>
                  </a:lnTo>
                  <a:lnTo>
                    <a:pt x="318" y="2625"/>
                  </a:lnTo>
                  <a:lnTo>
                    <a:pt x="199" y="2983"/>
                  </a:lnTo>
                  <a:lnTo>
                    <a:pt x="80" y="3420"/>
                  </a:lnTo>
                  <a:lnTo>
                    <a:pt x="0" y="3858"/>
                  </a:lnTo>
                  <a:lnTo>
                    <a:pt x="0" y="4295"/>
                  </a:lnTo>
                  <a:lnTo>
                    <a:pt x="0" y="4732"/>
                  </a:lnTo>
                  <a:lnTo>
                    <a:pt x="80" y="5130"/>
                  </a:lnTo>
                  <a:lnTo>
                    <a:pt x="199" y="5567"/>
                  </a:lnTo>
                  <a:lnTo>
                    <a:pt x="318" y="5965"/>
                  </a:lnTo>
                  <a:lnTo>
                    <a:pt x="517" y="6323"/>
                  </a:lnTo>
                  <a:lnTo>
                    <a:pt x="716" y="6681"/>
                  </a:lnTo>
                  <a:lnTo>
                    <a:pt x="994" y="6999"/>
                  </a:lnTo>
                  <a:lnTo>
                    <a:pt x="1273" y="7317"/>
                  </a:lnTo>
                  <a:lnTo>
                    <a:pt x="1551" y="7595"/>
                  </a:lnTo>
                  <a:lnTo>
                    <a:pt x="1909" y="7834"/>
                  </a:lnTo>
                  <a:lnTo>
                    <a:pt x="2227" y="8072"/>
                  </a:lnTo>
                  <a:lnTo>
                    <a:pt x="2625" y="8231"/>
                  </a:lnTo>
                  <a:lnTo>
                    <a:pt x="3022" y="8390"/>
                  </a:lnTo>
                  <a:lnTo>
                    <a:pt x="3420" y="8470"/>
                  </a:lnTo>
                  <a:lnTo>
                    <a:pt x="3857" y="8550"/>
                  </a:lnTo>
                  <a:lnTo>
                    <a:pt x="4295" y="8589"/>
                  </a:lnTo>
                  <a:lnTo>
                    <a:pt x="4732" y="8550"/>
                  </a:lnTo>
                  <a:lnTo>
                    <a:pt x="5169" y="8470"/>
                  </a:lnTo>
                  <a:lnTo>
                    <a:pt x="5567" y="8390"/>
                  </a:lnTo>
                  <a:lnTo>
                    <a:pt x="5965" y="8231"/>
                  </a:lnTo>
                  <a:lnTo>
                    <a:pt x="6322" y="8072"/>
                  </a:lnTo>
                  <a:lnTo>
                    <a:pt x="6680" y="7834"/>
                  </a:lnTo>
                  <a:lnTo>
                    <a:pt x="7038" y="7595"/>
                  </a:lnTo>
                  <a:lnTo>
                    <a:pt x="7317" y="7317"/>
                  </a:lnTo>
                  <a:lnTo>
                    <a:pt x="7595" y="6999"/>
                  </a:lnTo>
                  <a:lnTo>
                    <a:pt x="7873" y="6681"/>
                  </a:lnTo>
                  <a:lnTo>
                    <a:pt x="8072" y="6323"/>
                  </a:lnTo>
                  <a:lnTo>
                    <a:pt x="8231" y="5965"/>
                  </a:lnTo>
                  <a:lnTo>
                    <a:pt x="8390" y="5567"/>
                  </a:lnTo>
                  <a:lnTo>
                    <a:pt x="8509" y="5130"/>
                  </a:lnTo>
                  <a:lnTo>
                    <a:pt x="8549" y="4732"/>
                  </a:lnTo>
                  <a:lnTo>
                    <a:pt x="8589" y="4295"/>
                  </a:lnTo>
                  <a:lnTo>
                    <a:pt x="8549" y="3858"/>
                  </a:lnTo>
                  <a:lnTo>
                    <a:pt x="8509" y="3420"/>
                  </a:lnTo>
                  <a:lnTo>
                    <a:pt x="8390" y="2983"/>
                  </a:lnTo>
                  <a:lnTo>
                    <a:pt x="8231" y="2625"/>
                  </a:lnTo>
                  <a:lnTo>
                    <a:pt x="8072" y="2227"/>
                  </a:lnTo>
                  <a:lnTo>
                    <a:pt x="7873" y="1869"/>
                  </a:lnTo>
                  <a:lnTo>
                    <a:pt x="7595" y="1551"/>
                  </a:lnTo>
                  <a:lnTo>
                    <a:pt x="7317" y="1233"/>
                  </a:lnTo>
                  <a:lnTo>
                    <a:pt x="7038" y="955"/>
                  </a:lnTo>
                  <a:lnTo>
                    <a:pt x="6680" y="716"/>
                  </a:lnTo>
                  <a:lnTo>
                    <a:pt x="6322" y="517"/>
                  </a:lnTo>
                  <a:lnTo>
                    <a:pt x="5965" y="319"/>
                  </a:lnTo>
                  <a:lnTo>
                    <a:pt x="5567" y="160"/>
                  </a:lnTo>
                  <a:lnTo>
                    <a:pt x="5169" y="80"/>
                  </a:lnTo>
                  <a:lnTo>
                    <a:pt x="473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9" name="Google Shape;8189;p248"/>
            <p:cNvSpPr/>
            <p:nvPr/>
          </p:nvSpPr>
          <p:spPr>
            <a:xfrm>
              <a:off x="1862600" y="3088100"/>
              <a:ext cx="2253575" cy="2372875"/>
            </a:xfrm>
            <a:custGeom>
              <a:avLst/>
              <a:gdLst/>
              <a:ahLst/>
              <a:cxnLst/>
              <a:rect l="l" t="t" r="r" b="b"/>
              <a:pathLst>
                <a:path w="90143" h="94915" extrusionOk="0">
                  <a:moveTo>
                    <a:pt x="43024" y="30141"/>
                  </a:moveTo>
                  <a:lnTo>
                    <a:pt x="50301" y="41792"/>
                  </a:lnTo>
                  <a:lnTo>
                    <a:pt x="45171" y="40002"/>
                  </a:lnTo>
                  <a:lnTo>
                    <a:pt x="43024" y="30141"/>
                  </a:lnTo>
                  <a:close/>
                  <a:moveTo>
                    <a:pt x="1432" y="717"/>
                  </a:moveTo>
                  <a:lnTo>
                    <a:pt x="64973" y="2904"/>
                  </a:lnTo>
                  <a:lnTo>
                    <a:pt x="83980" y="43780"/>
                  </a:lnTo>
                  <a:lnTo>
                    <a:pt x="50738" y="65172"/>
                  </a:lnTo>
                  <a:lnTo>
                    <a:pt x="45330" y="40718"/>
                  </a:lnTo>
                  <a:lnTo>
                    <a:pt x="51812" y="43024"/>
                  </a:lnTo>
                  <a:lnTo>
                    <a:pt x="51812" y="43024"/>
                  </a:lnTo>
                  <a:lnTo>
                    <a:pt x="41593" y="26682"/>
                  </a:lnTo>
                  <a:lnTo>
                    <a:pt x="44456" y="39724"/>
                  </a:lnTo>
                  <a:lnTo>
                    <a:pt x="30777" y="34873"/>
                  </a:lnTo>
                  <a:lnTo>
                    <a:pt x="1432" y="717"/>
                  </a:lnTo>
                  <a:close/>
                  <a:moveTo>
                    <a:pt x="84218" y="44853"/>
                  </a:moveTo>
                  <a:lnTo>
                    <a:pt x="89427" y="76783"/>
                  </a:lnTo>
                  <a:lnTo>
                    <a:pt x="57736" y="93523"/>
                  </a:lnTo>
                  <a:lnTo>
                    <a:pt x="84218" y="44853"/>
                  </a:lnTo>
                  <a:close/>
                  <a:moveTo>
                    <a:pt x="1" y="1"/>
                  </a:moveTo>
                  <a:lnTo>
                    <a:pt x="30380" y="35350"/>
                  </a:lnTo>
                  <a:lnTo>
                    <a:pt x="30419" y="35430"/>
                  </a:lnTo>
                  <a:lnTo>
                    <a:pt x="44615" y="40480"/>
                  </a:lnTo>
                  <a:lnTo>
                    <a:pt x="50301" y="66206"/>
                  </a:lnTo>
                  <a:lnTo>
                    <a:pt x="83542" y="44814"/>
                  </a:lnTo>
                  <a:lnTo>
                    <a:pt x="56384" y="94716"/>
                  </a:lnTo>
                  <a:lnTo>
                    <a:pt x="56384" y="94796"/>
                  </a:lnTo>
                  <a:lnTo>
                    <a:pt x="56424" y="94875"/>
                  </a:lnTo>
                  <a:lnTo>
                    <a:pt x="56464" y="94915"/>
                  </a:lnTo>
                  <a:lnTo>
                    <a:pt x="56543" y="94875"/>
                  </a:lnTo>
                  <a:lnTo>
                    <a:pt x="90143" y="77141"/>
                  </a:lnTo>
                  <a:lnTo>
                    <a:pt x="84735" y="43939"/>
                  </a:lnTo>
                  <a:lnTo>
                    <a:pt x="85252" y="42945"/>
                  </a:lnTo>
                  <a:lnTo>
                    <a:pt x="84536" y="43422"/>
                  </a:lnTo>
                  <a:lnTo>
                    <a:pt x="65371" y="23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0" name="Google Shape;8190;p248"/>
            <p:cNvSpPr/>
            <p:nvPr/>
          </p:nvSpPr>
          <p:spPr>
            <a:xfrm>
              <a:off x="1589250" y="3124900"/>
              <a:ext cx="2383800" cy="2334100"/>
            </a:xfrm>
            <a:custGeom>
              <a:avLst/>
              <a:gdLst/>
              <a:ahLst/>
              <a:cxnLst/>
              <a:rect l="l" t="t" r="r" b="b"/>
              <a:pathLst>
                <a:path w="95352" h="93364" extrusionOk="0">
                  <a:moveTo>
                    <a:pt x="74515" y="6561"/>
                  </a:moveTo>
                  <a:lnTo>
                    <a:pt x="66563" y="40837"/>
                  </a:lnTo>
                  <a:lnTo>
                    <a:pt x="62428" y="40638"/>
                  </a:lnTo>
                  <a:lnTo>
                    <a:pt x="74515" y="6561"/>
                  </a:lnTo>
                  <a:close/>
                  <a:moveTo>
                    <a:pt x="74436" y="2505"/>
                  </a:moveTo>
                  <a:lnTo>
                    <a:pt x="52726" y="26721"/>
                  </a:lnTo>
                  <a:lnTo>
                    <a:pt x="52845" y="26800"/>
                  </a:lnTo>
                  <a:lnTo>
                    <a:pt x="41393" y="33361"/>
                  </a:lnTo>
                  <a:lnTo>
                    <a:pt x="4136" y="45091"/>
                  </a:lnTo>
                  <a:lnTo>
                    <a:pt x="4136" y="45091"/>
                  </a:lnTo>
                  <a:lnTo>
                    <a:pt x="74436" y="2505"/>
                  </a:lnTo>
                  <a:close/>
                  <a:moveTo>
                    <a:pt x="75271" y="2545"/>
                  </a:moveTo>
                  <a:lnTo>
                    <a:pt x="61553" y="41234"/>
                  </a:lnTo>
                  <a:lnTo>
                    <a:pt x="66404" y="41433"/>
                  </a:lnTo>
                  <a:lnTo>
                    <a:pt x="61115" y="64217"/>
                  </a:lnTo>
                  <a:lnTo>
                    <a:pt x="67438" y="92329"/>
                  </a:lnTo>
                  <a:lnTo>
                    <a:pt x="67438" y="92329"/>
                  </a:lnTo>
                  <a:lnTo>
                    <a:pt x="18251" y="73005"/>
                  </a:lnTo>
                  <a:lnTo>
                    <a:pt x="27397" y="66563"/>
                  </a:lnTo>
                  <a:lnTo>
                    <a:pt x="54237" y="26005"/>
                  </a:lnTo>
                  <a:lnTo>
                    <a:pt x="75271" y="2545"/>
                  </a:lnTo>
                  <a:close/>
                  <a:moveTo>
                    <a:pt x="76702" y="0"/>
                  </a:moveTo>
                  <a:lnTo>
                    <a:pt x="75907" y="875"/>
                  </a:lnTo>
                  <a:lnTo>
                    <a:pt x="80" y="46801"/>
                  </a:lnTo>
                  <a:lnTo>
                    <a:pt x="0" y="46881"/>
                  </a:lnTo>
                  <a:lnTo>
                    <a:pt x="40" y="46960"/>
                  </a:lnTo>
                  <a:lnTo>
                    <a:pt x="80" y="47000"/>
                  </a:lnTo>
                  <a:lnTo>
                    <a:pt x="159" y="47000"/>
                  </a:lnTo>
                  <a:lnTo>
                    <a:pt x="41632" y="33958"/>
                  </a:lnTo>
                  <a:lnTo>
                    <a:pt x="41672" y="33958"/>
                  </a:lnTo>
                  <a:lnTo>
                    <a:pt x="52248" y="27914"/>
                  </a:lnTo>
                  <a:lnTo>
                    <a:pt x="26920" y="66126"/>
                  </a:lnTo>
                  <a:lnTo>
                    <a:pt x="16939" y="73164"/>
                  </a:lnTo>
                  <a:lnTo>
                    <a:pt x="68352" y="93363"/>
                  </a:lnTo>
                  <a:lnTo>
                    <a:pt x="61752" y="64217"/>
                  </a:lnTo>
                  <a:lnTo>
                    <a:pt x="67040" y="41473"/>
                  </a:lnTo>
                  <a:lnTo>
                    <a:pt x="95311" y="42745"/>
                  </a:lnTo>
                  <a:lnTo>
                    <a:pt x="95351" y="42109"/>
                  </a:lnTo>
                  <a:lnTo>
                    <a:pt x="67199" y="40837"/>
                  </a:lnTo>
                  <a:lnTo>
                    <a:pt x="76424" y="1233"/>
                  </a:lnTo>
                  <a:lnTo>
                    <a:pt x="76702" y="398"/>
                  </a:lnTo>
                  <a:lnTo>
                    <a:pt x="76702" y="398"/>
                  </a:lnTo>
                  <a:lnTo>
                    <a:pt x="76583" y="477"/>
                  </a:lnTo>
                  <a:lnTo>
                    <a:pt x="76583" y="477"/>
                  </a:lnTo>
                  <a:lnTo>
                    <a:pt x="7670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1" name="Google Shape;8191;p248"/>
            <p:cNvSpPr/>
            <p:nvPr/>
          </p:nvSpPr>
          <p:spPr>
            <a:xfrm>
              <a:off x="1620050" y="3054325"/>
              <a:ext cx="1676025" cy="2386775"/>
            </a:xfrm>
            <a:custGeom>
              <a:avLst/>
              <a:gdLst/>
              <a:ahLst/>
              <a:cxnLst/>
              <a:rect l="l" t="t" r="r" b="b"/>
              <a:pathLst>
                <a:path w="67041" h="95471" extrusionOk="0">
                  <a:moveTo>
                    <a:pt x="10140" y="3778"/>
                  </a:moveTo>
                  <a:lnTo>
                    <a:pt x="14673" y="59923"/>
                  </a:lnTo>
                  <a:lnTo>
                    <a:pt x="717" y="48869"/>
                  </a:lnTo>
                  <a:lnTo>
                    <a:pt x="10140" y="3778"/>
                  </a:lnTo>
                  <a:close/>
                  <a:moveTo>
                    <a:pt x="40360" y="37178"/>
                  </a:moveTo>
                  <a:lnTo>
                    <a:pt x="59645" y="66722"/>
                  </a:lnTo>
                  <a:lnTo>
                    <a:pt x="26443" y="68829"/>
                  </a:lnTo>
                  <a:lnTo>
                    <a:pt x="26443" y="68829"/>
                  </a:lnTo>
                  <a:lnTo>
                    <a:pt x="40360" y="37178"/>
                  </a:lnTo>
                  <a:close/>
                  <a:moveTo>
                    <a:pt x="1472" y="50260"/>
                  </a:moveTo>
                  <a:lnTo>
                    <a:pt x="14753" y="60758"/>
                  </a:lnTo>
                  <a:lnTo>
                    <a:pt x="15866" y="74476"/>
                  </a:lnTo>
                  <a:lnTo>
                    <a:pt x="15866" y="74476"/>
                  </a:lnTo>
                  <a:lnTo>
                    <a:pt x="1472" y="50260"/>
                  </a:lnTo>
                  <a:close/>
                  <a:moveTo>
                    <a:pt x="10299" y="0"/>
                  </a:moveTo>
                  <a:lnTo>
                    <a:pt x="10260" y="80"/>
                  </a:lnTo>
                  <a:lnTo>
                    <a:pt x="1" y="49147"/>
                  </a:lnTo>
                  <a:lnTo>
                    <a:pt x="80" y="49187"/>
                  </a:lnTo>
                  <a:lnTo>
                    <a:pt x="16741" y="77180"/>
                  </a:lnTo>
                  <a:lnTo>
                    <a:pt x="15429" y="61314"/>
                  </a:lnTo>
                  <a:lnTo>
                    <a:pt x="25051" y="68909"/>
                  </a:lnTo>
                  <a:lnTo>
                    <a:pt x="24773" y="68909"/>
                  </a:lnTo>
                  <a:lnTo>
                    <a:pt x="66683" y="95471"/>
                  </a:lnTo>
                  <a:lnTo>
                    <a:pt x="67041" y="94954"/>
                  </a:lnTo>
                  <a:lnTo>
                    <a:pt x="26801" y="69426"/>
                  </a:lnTo>
                  <a:lnTo>
                    <a:pt x="60758" y="67318"/>
                  </a:lnTo>
                  <a:lnTo>
                    <a:pt x="40241" y="35826"/>
                  </a:lnTo>
                  <a:lnTo>
                    <a:pt x="25807" y="68670"/>
                  </a:lnTo>
                  <a:lnTo>
                    <a:pt x="15389" y="60440"/>
                  </a:lnTo>
                  <a:lnTo>
                    <a:pt x="10458" y="80"/>
                  </a:lnTo>
                  <a:lnTo>
                    <a:pt x="10458" y="40"/>
                  </a:lnTo>
                  <a:lnTo>
                    <a:pt x="1037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2" name="Google Shape;8192;p248"/>
            <p:cNvSpPr/>
            <p:nvPr/>
          </p:nvSpPr>
          <p:spPr>
            <a:xfrm>
              <a:off x="2866625" y="3743200"/>
              <a:ext cx="100425" cy="100425"/>
            </a:xfrm>
            <a:custGeom>
              <a:avLst/>
              <a:gdLst/>
              <a:ahLst/>
              <a:cxnLst/>
              <a:rect l="l" t="t" r="r" b="b"/>
              <a:pathLst>
                <a:path w="4017" h="4017" extrusionOk="0">
                  <a:moveTo>
                    <a:pt x="1750" y="1"/>
                  </a:moveTo>
                  <a:lnTo>
                    <a:pt x="1392" y="80"/>
                  </a:lnTo>
                  <a:lnTo>
                    <a:pt x="1034" y="239"/>
                  </a:lnTo>
                  <a:lnTo>
                    <a:pt x="716" y="438"/>
                  </a:lnTo>
                  <a:lnTo>
                    <a:pt x="438" y="716"/>
                  </a:lnTo>
                  <a:lnTo>
                    <a:pt x="239" y="1074"/>
                  </a:lnTo>
                  <a:lnTo>
                    <a:pt x="80" y="1432"/>
                  </a:lnTo>
                  <a:lnTo>
                    <a:pt x="0" y="1830"/>
                  </a:lnTo>
                  <a:lnTo>
                    <a:pt x="0" y="2227"/>
                  </a:lnTo>
                  <a:lnTo>
                    <a:pt x="80" y="2625"/>
                  </a:lnTo>
                  <a:lnTo>
                    <a:pt x="239" y="2983"/>
                  </a:lnTo>
                  <a:lnTo>
                    <a:pt x="477" y="3301"/>
                  </a:lnTo>
                  <a:lnTo>
                    <a:pt x="756" y="3579"/>
                  </a:lnTo>
                  <a:lnTo>
                    <a:pt x="1074" y="3778"/>
                  </a:lnTo>
                  <a:lnTo>
                    <a:pt x="1471" y="3937"/>
                  </a:lnTo>
                  <a:lnTo>
                    <a:pt x="1869" y="4017"/>
                  </a:lnTo>
                  <a:lnTo>
                    <a:pt x="2267" y="4017"/>
                  </a:lnTo>
                  <a:lnTo>
                    <a:pt x="2625" y="3937"/>
                  </a:lnTo>
                  <a:lnTo>
                    <a:pt x="2982" y="3778"/>
                  </a:lnTo>
                  <a:lnTo>
                    <a:pt x="3301" y="3540"/>
                  </a:lnTo>
                  <a:lnTo>
                    <a:pt x="3579" y="3261"/>
                  </a:lnTo>
                  <a:lnTo>
                    <a:pt x="3817" y="2943"/>
                  </a:lnTo>
                  <a:lnTo>
                    <a:pt x="3937" y="2545"/>
                  </a:lnTo>
                  <a:lnTo>
                    <a:pt x="4016" y="2148"/>
                  </a:lnTo>
                  <a:lnTo>
                    <a:pt x="4016" y="1750"/>
                  </a:lnTo>
                  <a:lnTo>
                    <a:pt x="3937" y="1392"/>
                  </a:lnTo>
                  <a:lnTo>
                    <a:pt x="3778" y="1035"/>
                  </a:lnTo>
                  <a:lnTo>
                    <a:pt x="3539" y="716"/>
                  </a:lnTo>
                  <a:lnTo>
                    <a:pt x="3261" y="438"/>
                  </a:lnTo>
                  <a:lnTo>
                    <a:pt x="2943" y="199"/>
                  </a:lnTo>
                  <a:lnTo>
                    <a:pt x="2585" y="80"/>
                  </a:lnTo>
                  <a:lnTo>
                    <a:pt x="214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3" name="Google Shape;8193;p248"/>
            <p:cNvSpPr/>
            <p:nvPr/>
          </p:nvSpPr>
          <p:spPr>
            <a:xfrm>
              <a:off x="3896475" y="4102075"/>
              <a:ext cx="168025" cy="168000"/>
            </a:xfrm>
            <a:custGeom>
              <a:avLst/>
              <a:gdLst/>
              <a:ahLst/>
              <a:cxnLst/>
              <a:rect l="l" t="t" r="r" b="b"/>
              <a:pathLst>
                <a:path w="6721" h="6720" extrusionOk="0">
                  <a:moveTo>
                    <a:pt x="2943" y="0"/>
                  </a:moveTo>
                  <a:lnTo>
                    <a:pt x="2625" y="80"/>
                  </a:lnTo>
                  <a:lnTo>
                    <a:pt x="2307" y="159"/>
                  </a:lnTo>
                  <a:lnTo>
                    <a:pt x="2028" y="278"/>
                  </a:lnTo>
                  <a:lnTo>
                    <a:pt x="1710" y="398"/>
                  </a:lnTo>
                  <a:lnTo>
                    <a:pt x="1472" y="596"/>
                  </a:lnTo>
                  <a:lnTo>
                    <a:pt x="1193" y="795"/>
                  </a:lnTo>
                  <a:lnTo>
                    <a:pt x="955" y="994"/>
                  </a:lnTo>
                  <a:lnTo>
                    <a:pt x="756" y="1233"/>
                  </a:lnTo>
                  <a:lnTo>
                    <a:pt x="557" y="1511"/>
                  </a:lnTo>
                  <a:lnTo>
                    <a:pt x="398" y="1789"/>
                  </a:lnTo>
                  <a:lnTo>
                    <a:pt x="239" y="2107"/>
                  </a:lnTo>
                  <a:lnTo>
                    <a:pt x="120" y="2426"/>
                  </a:lnTo>
                  <a:lnTo>
                    <a:pt x="40" y="2783"/>
                  </a:lnTo>
                  <a:lnTo>
                    <a:pt x="0" y="3102"/>
                  </a:lnTo>
                  <a:lnTo>
                    <a:pt x="0" y="3420"/>
                  </a:lnTo>
                  <a:lnTo>
                    <a:pt x="40" y="3778"/>
                  </a:lnTo>
                  <a:lnTo>
                    <a:pt x="80" y="4096"/>
                  </a:lnTo>
                  <a:lnTo>
                    <a:pt x="159" y="4414"/>
                  </a:lnTo>
                  <a:lnTo>
                    <a:pt x="279" y="4692"/>
                  </a:lnTo>
                  <a:lnTo>
                    <a:pt x="438" y="4970"/>
                  </a:lnTo>
                  <a:lnTo>
                    <a:pt x="597" y="5249"/>
                  </a:lnTo>
                  <a:lnTo>
                    <a:pt x="796" y="5527"/>
                  </a:lnTo>
                  <a:lnTo>
                    <a:pt x="994" y="5766"/>
                  </a:lnTo>
                  <a:lnTo>
                    <a:pt x="1233" y="5964"/>
                  </a:lnTo>
                  <a:lnTo>
                    <a:pt x="1511" y="6163"/>
                  </a:lnTo>
                  <a:lnTo>
                    <a:pt x="1790" y="6322"/>
                  </a:lnTo>
                  <a:lnTo>
                    <a:pt x="2108" y="6481"/>
                  </a:lnTo>
                  <a:lnTo>
                    <a:pt x="2426" y="6601"/>
                  </a:lnTo>
                  <a:lnTo>
                    <a:pt x="2784" y="6680"/>
                  </a:lnTo>
                  <a:lnTo>
                    <a:pt x="3102" y="6720"/>
                  </a:lnTo>
                  <a:lnTo>
                    <a:pt x="3420" y="6720"/>
                  </a:lnTo>
                  <a:lnTo>
                    <a:pt x="3778" y="6680"/>
                  </a:lnTo>
                  <a:lnTo>
                    <a:pt x="4096" y="6640"/>
                  </a:lnTo>
                  <a:lnTo>
                    <a:pt x="4414" y="6561"/>
                  </a:lnTo>
                  <a:lnTo>
                    <a:pt x="4692" y="6442"/>
                  </a:lnTo>
                  <a:lnTo>
                    <a:pt x="5010" y="6283"/>
                  </a:lnTo>
                  <a:lnTo>
                    <a:pt x="5249" y="6124"/>
                  </a:lnTo>
                  <a:lnTo>
                    <a:pt x="5527" y="5925"/>
                  </a:lnTo>
                  <a:lnTo>
                    <a:pt x="5766" y="5726"/>
                  </a:lnTo>
                  <a:lnTo>
                    <a:pt x="5965" y="5448"/>
                  </a:lnTo>
                  <a:lnTo>
                    <a:pt x="6164" y="5209"/>
                  </a:lnTo>
                  <a:lnTo>
                    <a:pt x="6323" y="4931"/>
                  </a:lnTo>
                  <a:lnTo>
                    <a:pt x="6482" y="4613"/>
                  </a:lnTo>
                  <a:lnTo>
                    <a:pt x="6601" y="4294"/>
                  </a:lnTo>
                  <a:lnTo>
                    <a:pt x="6680" y="3937"/>
                  </a:lnTo>
                  <a:lnTo>
                    <a:pt x="6720" y="3618"/>
                  </a:lnTo>
                  <a:lnTo>
                    <a:pt x="6720" y="3261"/>
                  </a:lnTo>
                  <a:lnTo>
                    <a:pt x="6680" y="2942"/>
                  </a:lnTo>
                  <a:lnTo>
                    <a:pt x="6641" y="2624"/>
                  </a:lnTo>
                  <a:lnTo>
                    <a:pt x="6561" y="2306"/>
                  </a:lnTo>
                  <a:lnTo>
                    <a:pt x="6442" y="2028"/>
                  </a:lnTo>
                  <a:lnTo>
                    <a:pt x="6283" y="1710"/>
                  </a:lnTo>
                  <a:lnTo>
                    <a:pt x="6124" y="1432"/>
                  </a:lnTo>
                  <a:lnTo>
                    <a:pt x="5925" y="1193"/>
                  </a:lnTo>
                  <a:lnTo>
                    <a:pt x="5726" y="954"/>
                  </a:lnTo>
                  <a:lnTo>
                    <a:pt x="5488" y="756"/>
                  </a:lnTo>
                  <a:lnTo>
                    <a:pt x="5209" y="557"/>
                  </a:lnTo>
                  <a:lnTo>
                    <a:pt x="4931" y="358"/>
                  </a:lnTo>
                  <a:lnTo>
                    <a:pt x="4613" y="239"/>
                  </a:lnTo>
                  <a:lnTo>
                    <a:pt x="4295" y="119"/>
                  </a:lnTo>
                  <a:lnTo>
                    <a:pt x="3937" y="40"/>
                  </a:lnTo>
                  <a:lnTo>
                    <a:pt x="361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4" name="Google Shape;8194;p248"/>
            <p:cNvSpPr/>
            <p:nvPr/>
          </p:nvSpPr>
          <p:spPr>
            <a:xfrm>
              <a:off x="3261275" y="5409275"/>
              <a:ext cx="67600" cy="67600"/>
            </a:xfrm>
            <a:custGeom>
              <a:avLst/>
              <a:gdLst/>
              <a:ahLst/>
              <a:cxnLst/>
              <a:rect l="l" t="t" r="r" b="b"/>
              <a:pathLst>
                <a:path w="2704" h="2704" extrusionOk="0">
                  <a:moveTo>
                    <a:pt x="1431" y="0"/>
                  </a:moveTo>
                  <a:lnTo>
                    <a:pt x="1193" y="40"/>
                  </a:lnTo>
                  <a:lnTo>
                    <a:pt x="915" y="80"/>
                  </a:lnTo>
                  <a:lnTo>
                    <a:pt x="676" y="199"/>
                  </a:lnTo>
                  <a:lnTo>
                    <a:pt x="477" y="318"/>
                  </a:lnTo>
                  <a:lnTo>
                    <a:pt x="278" y="517"/>
                  </a:lnTo>
                  <a:lnTo>
                    <a:pt x="159" y="756"/>
                  </a:lnTo>
                  <a:lnTo>
                    <a:pt x="40" y="994"/>
                  </a:lnTo>
                  <a:lnTo>
                    <a:pt x="0" y="1273"/>
                  </a:lnTo>
                  <a:lnTo>
                    <a:pt x="0" y="1511"/>
                  </a:lnTo>
                  <a:lnTo>
                    <a:pt x="80" y="1789"/>
                  </a:lnTo>
                  <a:lnTo>
                    <a:pt x="159" y="2028"/>
                  </a:lnTo>
                  <a:lnTo>
                    <a:pt x="318" y="2227"/>
                  </a:lnTo>
                  <a:lnTo>
                    <a:pt x="517" y="2426"/>
                  </a:lnTo>
                  <a:lnTo>
                    <a:pt x="716" y="2545"/>
                  </a:lnTo>
                  <a:lnTo>
                    <a:pt x="954" y="2664"/>
                  </a:lnTo>
                  <a:lnTo>
                    <a:pt x="1233" y="2704"/>
                  </a:lnTo>
                  <a:lnTo>
                    <a:pt x="1511" y="2704"/>
                  </a:lnTo>
                  <a:lnTo>
                    <a:pt x="1750" y="2624"/>
                  </a:lnTo>
                  <a:lnTo>
                    <a:pt x="1988" y="2545"/>
                  </a:lnTo>
                  <a:lnTo>
                    <a:pt x="2227" y="2386"/>
                  </a:lnTo>
                  <a:lnTo>
                    <a:pt x="2386" y="2187"/>
                  </a:lnTo>
                  <a:lnTo>
                    <a:pt x="2545" y="1988"/>
                  </a:lnTo>
                  <a:lnTo>
                    <a:pt x="2624" y="1750"/>
                  </a:lnTo>
                  <a:lnTo>
                    <a:pt x="2704" y="1471"/>
                  </a:lnTo>
                  <a:lnTo>
                    <a:pt x="2664" y="1193"/>
                  </a:lnTo>
                  <a:lnTo>
                    <a:pt x="2624" y="954"/>
                  </a:lnTo>
                  <a:lnTo>
                    <a:pt x="2505" y="716"/>
                  </a:lnTo>
                  <a:lnTo>
                    <a:pt x="2386" y="477"/>
                  </a:lnTo>
                  <a:lnTo>
                    <a:pt x="2187" y="318"/>
                  </a:lnTo>
                  <a:lnTo>
                    <a:pt x="1948" y="159"/>
                  </a:lnTo>
                  <a:lnTo>
                    <a:pt x="1710" y="80"/>
                  </a:lnTo>
                  <a:lnTo>
                    <a:pt x="143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5" name="Google Shape;8195;p248"/>
            <p:cNvSpPr/>
            <p:nvPr/>
          </p:nvSpPr>
          <p:spPr>
            <a:xfrm>
              <a:off x="4049550" y="4952000"/>
              <a:ext cx="117325" cy="117325"/>
            </a:xfrm>
            <a:custGeom>
              <a:avLst/>
              <a:gdLst/>
              <a:ahLst/>
              <a:cxnLst/>
              <a:rect l="l" t="t" r="r" b="b"/>
              <a:pathLst>
                <a:path w="4693" h="4693" extrusionOk="0">
                  <a:moveTo>
                    <a:pt x="2546" y="0"/>
                  </a:moveTo>
                  <a:lnTo>
                    <a:pt x="2068" y="40"/>
                  </a:lnTo>
                  <a:lnTo>
                    <a:pt x="1631" y="120"/>
                  </a:lnTo>
                  <a:lnTo>
                    <a:pt x="1194" y="318"/>
                  </a:lnTo>
                  <a:lnTo>
                    <a:pt x="836" y="557"/>
                  </a:lnTo>
                  <a:lnTo>
                    <a:pt x="518" y="875"/>
                  </a:lnTo>
                  <a:lnTo>
                    <a:pt x="279" y="1273"/>
                  </a:lnTo>
                  <a:lnTo>
                    <a:pt x="160" y="1471"/>
                  </a:lnTo>
                  <a:lnTo>
                    <a:pt x="80" y="1710"/>
                  </a:lnTo>
                  <a:lnTo>
                    <a:pt x="41" y="1949"/>
                  </a:lnTo>
                  <a:lnTo>
                    <a:pt x="1" y="2187"/>
                  </a:lnTo>
                  <a:lnTo>
                    <a:pt x="1" y="2625"/>
                  </a:lnTo>
                  <a:lnTo>
                    <a:pt x="120" y="3102"/>
                  </a:lnTo>
                  <a:lnTo>
                    <a:pt x="279" y="3499"/>
                  </a:lnTo>
                  <a:lnTo>
                    <a:pt x="557" y="3857"/>
                  </a:lnTo>
                  <a:lnTo>
                    <a:pt x="876" y="4175"/>
                  </a:lnTo>
                  <a:lnTo>
                    <a:pt x="1273" y="4454"/>
                  </a:lnTo>
                  <a:lnTo>
                    <a:pt x="1472" y="4533"/>
                  </a:lnTo>
                  <a:lnTo>
                    <a:pt x="1711" y="4613"/>
                  </a:lnTo>
                  <a:lnTo>
                    <a:pt x="1949" y="4692"/>
                  </a:lnTo>
                  <a:lnTo>
                    <a:pt x="2625" y="4692"/>
                  </a:lnTo>
                  <a:lnTo>
                    <a:pt x="3063" y="4613"/>
                  </a:lnTo>
                  <a:lnTo>
                    <a:pt x="3500" y="4414"/>
                  </a:lnTo>
                  <a:lnTo>
                    <a:pt x="3858" y="4175"/>
                  </a:lnTo>
                  <a:lnTo>
                    <a:pt x="4176" y="3817"/>
                  </a:lnTo>
                  <a:lnTo>
                    <a:pt x="4454" y="3460"/>
                  </a:lnTo>
                  <a:lnTo>
                    <a:pt x="4534" y="3221"/>
                  </a:lnTo>
                  <a:lnTo>
                    <a:pt x="4613" y="3022"/>
                  </a:lnTo>
                  <a:lnTo>
                    <a:pt x="4653" y="2784"/>
                  </a:lnTo>
                  <a:lnTo>
                    <a:pt x="4693" y="2545"/>
                  </a:lnTo>
                  <a:lnTo>
                    <a:pt x="4693" y="2068"/>
                  </a:lnTo>
                  <a:lnTo>
                    <a:pt x="4574" y="1631"/>
                  </a:lnTo>
                  <a:lnTo>
                    <a:pt x="4414" y="1233"/>
                  </a:lnTo>
                  <a:lnTo>
                    <a:pt x="4136" y="835"/>
                  </a:lnTo>
                  <a:lnTo>
                    <a:pt x="3818" y="517"/>
                  </a:lnTo>
                  <a:lnTo>
                    <a:pt x="3460" y="279"/>
                  </a:lnTo>
                  <a:lnTo>
                    <a:pt x="3222" y="159"/>
                  </a:lnTo>
                  <a:lnTo>
                    <a:pt x="2983" y="80"/>
                  </a:lnTo>
                  <a:lnTo>
                    <a:pt x="2784" y="40"/>
                  </a:lnTo>
                  <a:lnTo>
                    <a:pt x="254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6" name="Google Shape;8196;p248"/>
            <p:cNvSpPr/>
            <p:nvPr/>
          </p:nvSpPr>
          <p:spPr>
            <a:xfrm>
              <a:off x="3039575" y="4649800"/>
              <a:ext cx="168025" cy="168025"/>
            </a:xfrm>
            <a:custGeom>
              <a:avLst/>
              <a:gdLst/>
              <a:ahLst/>
              <a:cxnLst/>
              <a:rect l="l" t="t" r="r" b="b"/>
              <a:pathLst>
                <a:path w="6721" h="6721" extrusionOk="0">
                  <a:moveTo>
                    <a:pt x="2943" y="0"/>
                  </a:moveTo>
                  <a:lnTo>
                    <a:pt x="2625" y="80"/>
                  </a:lnTo>
                  <a:lnTo>
                    <a:pt x="2307" y="159"/>
                  </a:lnTo>
                  <a:lnTo>
                    <a:pt x="2029" y="279"/>
                  </a:lnTo>
                  <a:lnTo>
                    <a:pt x="1751" y="398"/>
                  </a:lnTo>
                  <a:lnTo>
                    <a:pt x="1472" y="597"/>
                  </a:lnTo>
                  <a:lnTo>
                    <a:pt x="1194" y="756"/>
                  </a:lnTo>
                  <a:lnTo>
                    <a:pt x="955" y="994"/>
                  </a:lnTo>
                  <a:lnTo>
                    <a:pt x="756" y="1233"/>
                  </a:lnTo>
                  <a:lnTo>
                    <a:pt x="558" y="1511"/>
                  </a:lnTo>
                  <a:lnTo>
                    <a:pt x="399" y="1790"/>
                  </a:lnTo>
                  <a:lnTo>
                    <a:pt x="240" y="2108"/>
                  </a:lnTo>
                  <a:lnTo>
                    <a:pt x="120" y="2426"/>
                  </a:lnTo>
                  <a:lnTo>
                    <a:pt x="41" y="2744"/>
                  </a:lnTo>
                  <a:lnTo>
                    <a:pt x="1" y="3102"/>
                  </a:lnTo>
                  <a:lnTo>
                    <a:pt x="1" y="3420"/>
                  </a:lnTo>
                  <a:lnTo>
                    <a:pt x="41" y="3738"/>
                  </a:lnTo>
                  <a:lnTo>
                    <a:pt x="80" y="4056"/>
                  </a:lnTo>
                  <a:lnTo>
                    <a:pt x="160" y="4374"/>
                  </a:lnTo>
                  <a:lnTo>
                    <a:pt x="279" y="4692"/>
                  </a:lnTo>
                  <a:lnTo>
                    <a:pt x="438" y="4971"/>
                  </a:lnTo>
                  <a:lnTo>
                    <a:pt x="597" y="5249"/>
                  </a:lnTo>
                  <a:lnTo>
                    <a:pt x="796" y="5527"/>
                  </a:lnTo>
                  <a:lnTo>
                    <a:pt x="995" y="5766"/>
                  </a:lnTo>
                  <a:lnTo>
                    <a:pt x="1273" y="5965"/>
                  </a:lnTo>
                  <a:lnTo>
                    <a:pt x="1512" y="6164"/>
                  </a:lnTo>
                  <a:lnTo>
                    <a:pt x="1790" y="6323"/>
                  </a:lnTo>
                  <a:lnTo>
                    <a:pt x="2108" y="6482"/>
                  </a:lnTo>
                  <a:lnTo>
                    <a:pt x="2426" y="6561"/>
                  </a:lnTo>
                  <a:lnTo>
                    <a:pt x="2784" y="6641"/>
                  </a:lnTo>
                  <a:lnTo>
                    <a:pt x="3102" y="6681"/>
                  </a:lnTo>
                  <a:lnTo>
                    <a:pt x="3460" y="6720"/>
                  </a:lnTo>
                  <a:lnTo>
                    <a:pt x="3778" y="6681"/>
                  </a:lnTo>
                  <a:lnTo>
                    <a:pt x="4097" y="6641"/>
                  </a:lnTo>
                  <a:lnTo>
                    <a:pt x="4415" y="6561"/>
                  </a:lnTo>
                  <a:lnTo>
                    <a:pt x="4693" y="6442"/>
                  </a:lnTo>
                  <a:lnTo>
                    <a:pt x="5011" y="6283"/>
                  </a:lnTo>
                  <a:lnTo>
                    <a:pt x="5289" y="6124"/>
                  </a:lnTo>
                  <a:lnTo>
                    <a:pt x="5528" y="5925"/>
                  </a:lnTo>
                  <a:lnTo>
                    <a:pt x="5767" y="5686"/>
                  </a:lnTo>
                  <a:lnTo>
                    <a:pt x="5965" y="5448"/>
                  </a:lnTo>
                  <a:lnTo>
                    <a:pt x="6164" y="5209"/>
                  </a:lnTo>
                  <a:lnTo>
                    <a:pt x="6363" y="4891"/>
                  </a:lnTo>
                  <a:lnTo>
                    <a:pt x="6482" y="4613"/>
                  </a:lnTo>
                  <a:lnTo>
                    <a:pt x="6602" y="4255"/>
                  </a:lnTo>
                  <a:lnTo>
                    <a:pt x="6681" y="3937"/>
                  </a:lnTo>
                  <a:lnTo>
                    <a:pt x="6721" y="3619"/>
                  </a:lnTo>
                  <a:lnTo>
                    <a:pt x="6721" y="3261"/>
                  </a:lnTo>
                  <a:lnTo>
                    <a:pt x="6721" y="2943"/>
                  </a:lnTo>
                  <a:lnTo>
                    <a:pt x="6641" y="2625"/>
                  </a:lnTo>
                  <a:lnTo>
                    <a:pt x="6562" y="2307"/>
                  </a:lnTo>
                  <a:lnTo>
                    <a:pt x="6443" y="1988"/>
                  </a:lnTo>
                  <a:lnTo>
                    <a:pt x="6283" y="1710"/>
                  </a:lnTo>
                  <a:lnTo>
                    <a:pt x="6124" y="1432"/>
                  </a:lnTo>
                  <a:lnTo>
                    <a:pt x="5926" y="1193"/>
                  </a:lnTo>
                  <a:lnTo>
                    <a:pt x="5727" y="955"/>
                  </a:lnTo>
                  <a:lnTo>
                    <a:pt x="5488" y="716"/>
                  </a:lnTo>
                  <a:lnTo>
                    <a:pt x="5210" y="517"/>
                  </a:lnTo>
                  <a:lnTo>
                    <a:pt x="4932" y="358"/>
                  </a:lnTo>
                  <a:lnTo>
                    <a:pt x="4613" y="239"/>
                  </a:lnTo>
                  <a:lnTo>
                    <a:pt x="4295" y="120"/>
                  </a:lnTo>
                  <a:lnTo>
                    <a:pt x="3937" y="40"/>
                  </a:lnTo>
                  <a:lnTo>
                    <a:pt x="361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7" name="Google Shape;8197;p248"/>
            <p:cNvSpPr/>
            <p:nvPr/>
          </p:nvSpPr>
          <p:spPr>
            <a:xfrm>
              <a:off x="1572350" y="4220350"/>
              <a:ext cx="117325" cy="117325"/>
            </a:xfrm>
            <a:custGeom>
              <a:avLst/>
              <a:gdLst/>
              <a:ahLst/>
              <a:cxnLst/>
              <a:rect l="l" t="t" r="r" b="b"/>
              <a:pathLst>
                <a:path w="4693" h="4693" extrusionOk="0">
                  <a:moveTo>
                    <a:pt x="2068" y="1"/>
                  </a:moveTo>
                  <a:lnTo>
                    <a:pt x="1631" y="80"/>
                  </a:lnTo>
                  <a:lnTo>
                    <a:pt x="1193" y="279"/>
                  </a:lnTo>
                  <a:lnTo>
                    <a:pt x="835" y="518"/>
                  </a:lnTo>
                  <a:lnTo>
                    <a:pt x="517" y="876"/>
                  </a:lnTo>
                  <a:lnTo>
                    <a:pt x="279" y="1233"/>
                  </a:lnTo>
                  <a:lnTo>
                    <a:pt x="159" y="1472"/>
                  </a:lnTo>
                  <a:lnTo>
                    <a:pt x="80" y="1671"/>
                  </a:lnTo>
                  <a:lnTo>
                    <a:pt x="40" y="1909"/>
                  </a:lnTo>
                  <a:lnTo>
                    <a:pt x="0" y="2148"/>
                  </a:lnTo>
                  <a:lnTo>
                    <a:pt x="0" y="2625"/>
                  </a:lnTo>
                  <a:lnTo>
                    <a:pt x="120" y="3063"/>
                  </a:lnTo>
                  <a:lnTo>
                    <a:pt x="279" y="3460"/>
                  </a:lnTo>
                  <a:lnTo>
                    <a:pt x="557" y="3858"/>
                  </a:lnTo>
                  <a:lnTo>
                    <a:pt x="875" y="4176"/>
                  </a:lnTo>
                  <a:lnTo>
                    <a:pt x="1273" y="4414"/>
                  </a:lnTo>
                  <a:lnTo>
                    <a:pt x="1472" y="4534"/>
                  </a:lnTo>
                  <a:lnTo>
                    <a:pt x="1710" y="4613"/>
                  </a:lnTo>
                  <a:lnTo>
                    <a:pt x="1949" y="4653"/>
                  </a:lnTo>
                  <a:lnTo>
                    <a:pt x="2187" y="4693"/>
                  </a:lnTo>
                  <a:lnTo>
                    <a:pt x="2625" y="4693"/>
                  </a:lnTo>
                  <a:lnTo>
                    <a:pt x="3102" y="4574"/>
                  </a:lnTo>
                  <a:lnTo>
                    <a:pt x="3499" y="4375"/>
                  </a:lnTo>
                  <a:lnTo>
                    <a:pt x="3857" y="4136"/>
                  </a:lnTo>
                  <a:lnTo>
                    <a:pt x="4175" y="3818"/>
                  </a:lnTo>
                  <a:lnTo>
                    <a:pt x="4454" y="3420"/>
                  </a:lnTo>
                  <a:lnTo>
                    <a:pt x="4533" y="3222"/>
                  </a:lnTo>
                  <a:lnTo>
                    <a:pt x="4613" y="2983"/>
                  </a:lnTo>
                  <a:lnTo>
                    <a:pt x="4653" y="2744"/>
                  </a:lnTo>
                  <a:lnTo>
                    <a:pt x="4692" y="2506"/>
                  </a:lnTo>
                  <a:lnTo>
                    <a:pt x="4692" y="2068"/>
                  </a:lnTo>
                  <a:lnTo>
                    <a:pt x="4573" y="1591"/>
                  </a:lnTo>
                  <a:lnTo>
                    <a:pt x="4414" y="1194"/>
                  </a:lnTo>
                  <a:lnTo>
                    <a:pt x="4175" y="836"/>
                  </a:lnTo>
                  <a:lnTo>
                    <a:pt x="3817" y="518"/>
                  </a:lnTo>
                  <a:lnTo>
                    <a:pt x="3460" y="239"/>
                  </a:lnTo>
                  <a:lnTo>
                    <a:pt x="3221" y="160"/>
                  </a:lnTo>
                  <a:lnTo>
                    <a:pt x="2982" y="80"/>
                  </a:lnTo>
                  <a:lnTo>
                    <a:pt x="278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8" name="Google Shape;8198;p248"/>
            <p:cNvSpPr/>
            <p:nvPr/>
          </p:nvSpPr>
          <p:spPr>
            <a:xfrm>
              <a:off x="1968975" y="4893350"/>
              <a:ext cx="117325" cy="117325"/>
            </a:xfrm>
            <a:custGeom>
              <a:avLst/>
              <a:gdLst/>
              <a:ahLst/>
              <a:cxnLst/>
              <a:rect l="l" t="t" r="r" b="b"/>
              <a:pathLst>
                <a:path w="4693" h="4693" extrusionOk="0">
                  <a:moveTo>
                    <a:pt x="2068" y="0"/>
                  </a:moveTo>
                  <a:lnTo>
                    <a:pt x="1631" y="120"/>
                  </a:lnTo>
                  <a:lnTo>
                    <a:pt x="1233" y="279"/>
                  </a:lnTo>
                  <a:lnTo>
                    <a:pt x="836" y="557"/>
                  </a:lnTo>
                  <a:lnTo>
                    <a:pt x="517" y="875"/>
                  </a:lnTo>
                  <a:lnTo>
                    <a:pt x="279" y="1273"/>
                  </a:lnTo>
                  <a:lnTo>
                    <a:pt x="160" y="1471"/>
                  </a:lnTo>
                  <a:lnTo>
                    <a:pt x="80" y="1710"/>
                  </a:lnTo>
                  <a:lnTo>
                    <a:pt x="40" y="1949"/>
                  </a:lnTo>
                  <a:lnTo>
                    <a:pt x="1" y="2187"/>
                  </a:lnTo>
                  <a:lnTo>
                    <a:pt x="40" y="2625"/>
                  </a:lnTo>
                  <a:lnTo>
                    <a:pt x="120" y="3062"/>
                  </a:lnTo>
                  <a:lnTo>
                    <a:pt x="319" y="3499"/>
                  </a:lnTo>
                  <a:lnTo>
                    <a:pt x="557" y="3857"/>
                  </a:lnTo>
                  <a:lnTo>
                    <a:pt x="875" y="4175"/>
                  </a:lnTo>
                  <a:lnTo>
                    <a:pt x="1273" y="4454"/>
                  </a:lnTo>
                  <a:lnTo>
                    <a:pt x="1472" y="4533"/>
                  </a:lnTo>
                  <a:lnTo>
                    <a:pt x="1710" y="4613"/>
                  </a:lnTo>
                  <a:lnTo>
                    <a:pt x="1949" y="4652"/>
                  </a:lnTo>
                  <a:lnTo>
                    <a:pt x="2188" y="4692"/>
                  </a:lnTo>
                  <a:lnTo>
                    <a:pt x="2625" y="4692"/>
                  </a:lnTo>
                  <a:lnTo>
                    <a:pt x="3102" y="4573"/>
                  </a:lnTo>
                  <a:lnTo>
                    <a:pt x="3500" y="4414"/>
                  </a:lnTo>
                  <a:lnTo>
                    <a:pt x="3858" y="4136"/>
                  </a:lnTo>
                  <a:lnTo>
                    <a:pt x="4176" y="3817"/>
                  </a:lnTo>
                  <a:lnTo>
                    <a:pt x="4454" y="3420"/>
                  </a:lnTo>
                  <a:lnTo>
                    <a:pt x="4534" y="3221"/>
                  </a:lnTo>
                  <a:lnTo>
                    <a:pt x="4613" y="2982"/>
                  </a:lnTo>
                  <a:lnTo>
                    <a:pt x="4693" y="2744"/>
                  </a:lnTo>
                  <a:lnTo>
                    <a:pt x="4693" y="2545"/>
                  </a:lnTo>
                  <a:lnTo>
                    <a:pt x="4693" y="2068"/>
                  </a:lnTo>
                  <a:lnTo>
                    <a:pt x="4613" y="1631"/>
                  </a:lnTo>
                  <a:lnTo>
                    <a:pt x="4414" y="1193"/>
                  </a:lnTo>
                  <a:lnTo>
                    <a:pt x="4176" y="835"/>
                  </a:lnTo>
                  <a:lnTo>
                    <a:pt x="3818" y="517"/>
                  </a:lnTo>
                  <a:lnTo>
                    <a:pt x="3460" y="279"/>
                  </a:lnTo>
                  <a:lnTo>
                    <a:pt x="3221" y="159"/>
                  </a:lnTo>
                  <a:lnTo>
                    <a:pt x="3023" y="80"/>
                  </a:lnTo>
                  <a:lnTo>
                    <a:pt x="2784" y="40"/>
                  </a:lnTo>
                  <a:lnTo>
                    <a:pt x="254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9" name="Google Shape;8199;p248"/>
            <p:cNvSpPr/>
            <p:nvPr/>
          </p:nvSpPr>
          <p:spPr>
            <a:xfrm>
              <a:off x="2182700" y="4698500"/>
              <a:ext cx="168025" cy="168025"/>
            </a:xfrm>
            <a:custGeom>
              <a:avLst/>
              <a:gdLst/>
              <a:ahLst/>
              <a:cxnLst/>
              <a:rect l="l" t="t" r="r" b="b"/>
              <a:pathLst>
                <a:path w="6721" h="6721" extrusionOk="0">
                  <a:moveTo>
                    <a:pt x="2983" y="1"/>
                  </a:moveTo>
                  <a:lnTo>
                    <a:pt x="2625" y="80"/>
                  </a:lnTo>
                  <a:lnTo>
                    <a:pt x="2347" y="160"/>
                  </a:lnTo>
                  <a:lnTo>
                    <a:pt x="2028" y="279"/>
                  </a:lnTo>
                  <a:lnTo>
                    <a:pt x="1750" y="398"/>
                  </a:lnTo>
                  <a:lnTo>
                    <a:pt x="1472" y="597"/>
                  </a:lnTo>
                  <a:lnTo>
                    <a:pt x="1193" y="796"/>
                  </a:lnTo>
                  <a:lnTo>
                    <a:pt x="955" y="995"/>
                  </a:lnTo>
                  <a:lnTo>
                    <a:pt x="756" y="1233"/>
                  </a:lnTo>
                  <a:lnTo>
                    <a:pt x="557" y="1512"/>
                  </a:lnTo>
                  <a:lnTo>
                    <a:pt x="398" y="1790"/>
                  </a:lnTo>
                  <a:lnTo>
                    <a:pt x="239" y="2108"/>
                  </a:lnTo>
                  <a:lnTo>
                    <a:pt x="160" y="2426"/>
                  </a:lnTo>
                  <a:lnTo>
                    <a:pt x="80" y="2744"/>
                  </a:lnTo>
                  <a:lnTo>
                    <a:pt x="1" y="3102"/>
                  </a:lnTo>
                  <a:lnTo>
                    <a:pt x="1" y="3420"/>
                  </a:lnTo>
                  <a:lnTo>
                    <a:pt x="40" y="3738"/>
                  </a:lnTo>
                  <a:lnTo>
                    <a:pt x="80" y="4096"/>
                  </a:lnTo>
                  <a:lnTo>
                    <a:pt x="160" y="4375"/>
                  </a:lnTo>
                  <a:lnTo>
                    <a:pt x="279" y="4693"/>
                  </a:lnTo>
                  <a:lnTo>
                    <a:pt x="438" y="4971"/>
                  </a:lnTo>
                  <a:lnTo>
                    <a:pt x="597" y="5249"/>
                  </a:lnTo>
                  <a:lnTo>
                    <a:pt x="796" y="5528"/>
                  </a:lnTo>
                  <a:lnTo>
                    <a:pt x="1034" y="5766"/>
                  </a:lnTo>
                  <a:lnTo>
                    <a:pt x="1273" y="5965"/>
                  </a:lnTo>
                  <a:lnTo>
                    <a:pt x="1512" y="6164"/>
                  </a:lnTo>
                  <a:lnTo>
                    <a:pt x="1830" y="6323"/>
                  </a:lnTo>
                  <a:lnTo>
                    <a:pt x="2108" y="6482"/>
                  </a:lnTo>
                  <a:lnTo>
                    <a:pt x="2466" y="6601"/>
                  </a:lnTo>
                  <a:lnTo>
                    <a:pt x="2784" y="6641"/>
                  </a:lnTo>
                  <a:lnTo>
                    <a:pt x="3102" y="6721"/>
                  </a:lnTo>
                  <a:lnTo>
                    <a:pt x="3460" y="6721"/>
                  </a:lnTo>
                  <a:lnTo>
                    <a:pt x="3778" y="6681"/>
                  </a:lnTo>
                  <a:lnTo>
                    <a:pt x="4096" y="6641"/>
                  </a:lnTo>
                  <a:lnTo>
                    <a:pt x="4414" y="6562"/>
                  </a:lnTo>
                  <a:lnTo>
                    <a:pt x="4732" y="6442"/>
                  </a:lnTo>
                  <a:lnTo>
                    <a:pt x="5011" y="6283"/>
                  </a:lnTo>
                  <a:lnTo>
                    <a:pt x="5289" y="6124"/>
                  </a:lnTo>
                  <a:lnTo>
                    <a:pt x="5528" y="5925"/>
                  </a:lnTo>
                  <a:lnTo>
                    <a:pt x="5766" y="5687"/>
                  </a:lnTo>
                  <a:lnTo>
                    <a:pt x="6005" y="5448"/>
                  </a:lnTo>
                  <a:lnTo>
                    <a:pt x="6204" y="5210"/>
                  </a:lnTo>
                  <a:lnTo>
                    <a:pt x="6363" y="4892"/>
                  </a:lnTo>
                  <a:lnTo>
                    <a:pt x="6482" y="4613"/>
                  </a:lnTo>
                  <a:lnTo>
                    <a:pt x="6601" y="4255"/>
                  </a:lnTo>
                  <a:lnTo>
                    <a:pt x="6681" y="3937"/>
                  </a:lnTo>
                  <a:lnTo>
                    <a:pt x="6720" y="3619"/>
                  </a:lnTo>
                  <a:lnTo>
                    <a:pt x="6720" y="3261"/>
                  </a:lnTo>
                  <a:lnTo>
                    <a:pt x="6720" y="2943"/>
                  </a:lnTo>
                  <a:lnTo>
                    <a:pt x="6641" y="2625"/>
                  </a:lnTo>
                  <a:lnTo>
                    <a:pt x="6561" y="2307"/>
                  </a:lnTo>
                  <a:lnTo>
                    <a:pt x="6442" y="1989"/>
                  </a:lnTo>
                  <a:lnTo>
                    <a:pt x="6323" y="1711"/>
                  </a:lnTo>
                  <a:lnTo>
                    <a:pt x="6124" y="1432"/>
                  </a:lnTo>
                  <a:lnTo>
                    <a:pt x="5965" y="1194"/>
                  </a:lnTo>
                  <a:lnTo>
                    <a:pt x="5726" y="955"/>
                  </a:lnTo>
                  <a:lnTo>
                    <a:pt x="5488" y="716"/>
                  </a:lnTo>
                  <a:lnTo>
                    <a:pt x="5209" y="557"/>
                  </a:lnTo>
                  <a:lnTo>
                    <a:pt x="4931" y="359"/>
                  </a:lnTo>
                  <a:lnTo>
                    <a:pt x="4613" y="239"/>
                  </a:lnTo>
                  <a:lnTo>
                    <a:pt x="4295" y="120"/>
                  </a:lnTo>
                  <a:lnTo>
                    <a:pt x="3977" y="40"/>
                  </a:lnTo>
                  <a:lnTo>
                    <a:pt x="361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0" name="Google Shape;8200;p248"/>
            <p:cNvSpPr/>
            <p:nvPr/>
          </p:nvSpPr>
          <p:spPr>
            <a:xfrm>
              <a:off x="3068425" y="4078200"/>
              <a:ext cx="139175" cy="140200"/>
            </a:xfrm>
            <a:custGeom>
              <a:avLst/>
              <a:gdLst/>
              <a:ahLst/>
              <a:cxnLst/>
              <a:rect l="l" t="t" r="r" b="b"/>
              <a:pathLst>
                <a:path w="5567" h="5608" extrusionOk="0">
                  <a:moveTo>
                    <a:pt x="2704" y="1"/>
                  </a:moveTo>
                  <a:lnTo>
                    <a:pt x="2426" y="40"/>
                  </a:lnTo>
                  <a:lnTo>
                    <a:pt x="2187" y="80"/>
                  </a:lnTo>
                  <a:lnTo>
                    <a:pt x="1909" y="160"/>
                  </a:lnTo>
                  <a:lnTo>
                    <a:pt x="1670" y="239"/>
                  </a:lnTo>
                  <a:lnTo>
                    <a:pt x="1432" y="359"/>
                  </a:lnTo>
                  <a:lnTo>
                    <a:pt x="1193" y="518"/>
                  </a:lnTo>
                  <a:lnTo>
                    <a:pt x="994" y="677"/>
                  </a:lnTo>
                  <a:lnTo>
                    <a:pt x="795" y="836"/>
                  </a:lnTo>
                  <a:lnTo>
                    <a:pt x="597" y="1035"/>
                  </a:lnTo>
                  <a:lnTo>
                    <a:pt x="437" y="1273"/>
                  </a:lnTo>
                  <a:lnTo>
                    <a:pt x="318" y="1512"/>
                  </a:lnTo>
                  <a:lnTo>
                    <a:pt x="199" y="1750"/>
                  </a:lnTo>
                  <a:lnTo>
                    <a:pt x="80" y="2029"/>
                  </a:lnTo>
                  <a:lnTo>
                    <a:pt x="40" y="2307"/>
                  </a:lnTo>
                  <a:lnTo>
                    <a:pt x="0" y="2585"/>
                  </a:lnTo>
                  <a:lnTo>
                    <a:pt x="0" y="2864"/>
                  </a:lnTo>
                  <a:lnTo>
                    <a:pt x="0" y="3142"/>
                  </a:lnTo>
                  <a:lnTo>
                    <a:pt x="40" y="3420"/>
                  </a:lnTo>
                  <a:lnTo>
                    <a:pt x="119" y="3659"/>
                  </a:lnTo>
                  <a:lnTo>
                    <a:pt x="199" y="3937"/>
                  </a:lnTo>
                  <a:lnTo>
                    <a:pt x="318" y="4176"/>
                  </a:lnTo>
                  <a:lnTo>
                    <a:pt x="477" y="4375"/>
                  </a:lnTo>
                  <a:lnTo>
                    <a:pt x="636" y="4613"/>
                  </a:lnTo>
                  <a:lnTo>
                    <a:pt x="835" y="4812"/>
                  </a:lnTo>
                  <a:lnTo>
                    <a:pt x="1034" y="4971"/>
                  </a:lnTo>
                  <a:lnTo>
                    <a:pt x="1233" y="5130"/>
                  </a:lnTo>
                  <a:lnTo>
                    <a:pt x="1471" y="5289"/>
                  </a:lnTo>
                  <a:lnTo>
                    <a:pt x="1750" y="5408"/>
                  </a:lnTo>
                  <a:lnTo>
                    <a:pt x="2028" y="5488"/>
                  </a:lnTo>
                  <a:lnTo>
                    <a:pt x="2306" y="5568"/>
                  </a:lnTo>
                  <a:lnTo>
                    <a:pt x="2585" y="5607"/>
                  </a:lnTo>
                  <a:lnTo>
                    <a:pt x="2863" y="5607"/>
                  </a:lnTo>
                  <a:lnTo>
                    <a:pt x="3102" y="5568"/>
                  </a:lnTo>
                  <a:lnTo>
                    <a:pt x="3380" y="5528"/>
                  </a:lnTo>
                  <a:lnTo>
                    <a:pt x="3658" y="5448"/>
                  </a:lnTo>
                  <a:lnTo>
                    <a:pt x="3897" y="5369"/>
                  </a:lnTo>
                  <a:lnTo>
                    <a:pt x="4135" y="5249"/>
                  </a:lnTo>
                  <a:lnTo>
                    <a:pt x="4374" y="5090"/>
                  </a:lnTo>
                  <a:lnTo>
                    <a:pt x="4573" y="4931"/>
                  </a:lnTo>
                  <a:lnTo>
                    <a:pt x="4772" y="4772"/>
                  </a:lnTo>
                  <a:lnTo>
                    <a:pt x="4970" y="4573"/>
                  </a:lnTo>
                  <a:lnTo>
                    <a:pt x="5129" y="4335"/>
                  </a:lnTo>
                  <a:lnTo>
                    <a:pt x="5249" y="4096"/>
                  </a:lnTo>
                  <a:lnTo>
                    <a:pt x="5368" y="3858"/>
                  </a:lnTo>
                  <a:lnTo>
                    <a:pt x="5448" y="3579"/>
                  </a:lnTo>
                  <a:lnTo>
                    <a:pt x="5527" y="3301"/>
                  </a:lnTo>
                  <a:lnTo>
                    <a:pt x="5567" y="3023"/>
                  </a:lnTo>
                  <a:lnTo>
                    <a:pt x="5567" y="2744"/>
                  </a:lnTo>
                  <a:lnTo>
                    <a:pt x="5567" y="2466"/>
                  </a:lnTo>
                  <a:lnTo>
                    <a:pt x="5487" y="2188"/>
                  </a:lnTo>
                  <a:lnTo>
                    <a:pt x="5448" y="1949"/>
                  </a:lnTo>
                  <a:lnTo>
                    <a:pt x="5328" y="1711"/>
                  </a:lnTo>
                  <a:lnTo>
                    <a:pt x="5209" y="1432"/>
                  </a:lnTo>
                  <a:lnTo>
                    <a:pt x="5090" y="1233"/>
                  </a:lnTo>
                  <a:lnTo>
                    <a:pt x="4931" y="995"/>
                  </a:lnTo>
                  <a:lnTo>
                    <a:pt x="4732" y="796"/>
                  </a:lnTo>
                  <a:lnTo>
                    <a:pt x="4533" y="637"/>
                  </a:lnTo>
                  <a:lnTo>
                    <a:pt x="4294" y="478"/>
                  </a:lnTo>
                  <a:lnTo>
                    <a:pt x="4056" y="319"/>
                  </a:lnTo>
                  <a:lnTo>
                    <a:pt x="3817" y="200"/>
                  </a:lnTo>
                  <a:lnTo>
                    <a:pt x="3539" y="120"/>
                  </a:lnTo>
                  <a:lnTo>
                    <a:pt x="3261" y="40"/>
                  </a:lnTo>
                  <a:lnTo>
                    <a:pt x="2982" y="40"/>
                  </a:lnTo>
                  <a:lnTo>
                    <a:pt x="270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1" name="Google Shape;8201;p248"/>
            <p:cNvSpPr/>
            <p:nvPr/>
          </p:nvSpPr>
          <p:spPr>
            <a:xfrm>
              <a:off x="2567400" y="3906225"/>
              <a:ext cx="117325" cy="118325"/>
            </a:xfrm>
            <a:custGeom>
              <a:avLst/>
              <a:gdLst/>
              <a:ahLst/>
              <a:cxnLst/>
              <a:rect l="l" t="t" r="r" b="b"/>
              <a:pathLst>
                <a:path w="4693" h="4733" extrusionOk="0">
                  <a:moveTo>
                    <a:pt x="2546" y="1"/>
                  </a:moveTo>
                  <a:lnTo>
                    <a:pt x="2068" y="41"/>
                  </a:lnTo>
                  <a:lnTo>
                    <a:pt x="1631" y="120"/>
                  </a:lnTo>
                  <a:lnTo>
                    <a:pt x="1233" y="319"/>
                  </a:lnTo>
                  <a:lnTo>
                    <a:pt x="836" y="557"/>
                  </a:lnTo>
                  <a:lnTo>
                    <a:pt x="518" y="876"/>
                  </a:lnTo>
                  <a:lnTo>
                    <a:pt x="279" y="1273"/>
                  </a:lnTo>
                  <a:lnTo>
                    <a:pt x="160" y="1512"/>
                  </a:lnTo>
                  <a:lnTo>
                    <a:pt x="80" y="1711"/>
                  </a:lnTo>
                  <a:lnTo>
                    <a:pt x="40" y="1949"/>
                  </a:lnTo>
                  <a:lnTo>
                    <a:pt x="1" y="2188"/>
                  </a:lnTo>
                  <a:lnTo>
                    <a:pt x="40" y="2665"/>
                  </a:lnTo>
                  <a:lnTo>
                    <a:pt x="120" y="3102"/>
                  </a:lnTo>
                  <a:lnTo>
                    <a:pt x="319" y="3500"/>
                  </a:lnTo>
                  <a:lnTo>
                    <a:pt x="557" y="3898"/>
                  </a:lnTo>
                  <a:lnTo>
                    <a:pt x="875" y="4216"/>
                  </a:lnTo>
                  <a:lnTo>
                    <a:pt x="1273" y="4454"/>
                  </a:lnTo>
                  <a:lnTo>
                    <a:pt x="1472" y="4534"/>
                  </a:lnTo>
                  <a:lnTo>
                    <a:pt x="1710" y="4613"/>
                  </a:lnTo>
                  <a:lnTo>
                    <a:pt x="1949" y="4693"/>
                  </a:lnTo>
                  <a:lnTo>
                    <a:pt x="2188" y="4733"/>
                  </a:lnTo>
                  <a:lnTo>
                    <a:pt x="2665" y="4693"/>
                  </a:lnTo>
                  <a:lnTo>
                    <a:pt x="3102" y="4613"/>
                  </a:lnTo>
                  <a:lnTo>
                    <a:pt x="3500" y="4414"/>
                  </a:lnTo>
                  <a:lnTo>
                    <a:pt x="3858" y="4176"/>
                  </a:lnTo>
                  <a:lnTo>
                    <a:pt x="4176" y="3858"/>
                  </a:lnTo>
                  <a:lnTo>
                    <a:pt x="4454" y="3460"/>
                  </a:lnTo>
                  <a:lnTo>
                    <a:pt x="4534" y="3261"/>
                  </a:lnTo>
                  <a:lnTo>
                    <a:pt x="4613" y="3023"/>
                  </a:lnTo>
                  <a:lnTo>
                    <a:pt x="4693" y="2784"/>
                  </a:lnTo>
                  <a:lnTo>
                    <a:pt x="4693" y="2546"/>
                  </a:lnTo>
                  <a:lnTo>
                    <a:pt x="4693" y="2068"/>
                  </a:lnTo>
                  <a:lnTo>
                    <a:pt x="4613" y="1631"/>
                  </a:lnTo>
                  <a:lnTo>
                    <a:pt x="4414" y="1233"/>
                  </a:lnTo>
                  <a:lnTo>
                    <a:pt x="4176" y="836"/>
                  </a:lnTo>
                  <a:lnTo>
                    <a:pt x="3858" y="518"/>
                  </a:lnTo>
                  <a:lnTo>
                    <a:pt x="3460" y="279"/>
                  </a:lnTo>
                  <a:lnTo>
                    <a:pt x="3221" y="200"/>
                  </a:lnTo>
                  <a:lnTo>
                    <a:pt x="3023" y="120"/>
                  </a:lnTo>
                  <a:lnTo>
                    <a:pt x="2784" y="41"/>
                  </a:lnTo>
                  <a:lnTo>
                    <a:pt x="254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2" name="Google Shape;8202;p248"/>
            <p:cNvSpPr/>
            <p:nvPr/>
          </p:nvSpPr>
          <p:spPr>
            <a:xfrm>
              <a:off x="3448150" y="3110975"/>
              <a:ext cx="92475" cy="92475"/>
            </a:xfrm>
            <a:custGeom>
              <a:avLst/>
              <a:gdLst/>
              <a:ahLst/>
              <a:cxnLst/>
              <a:rect l="l" t="t" r="r" b="b"/>
              <a:pathLst>
                <a:path w="3699" h="3699" extrusionOk="0">
                  <a:moveTo>
                    <a:pt x="1829" y="1"/>
                  </a:moveTo>
                  <a:lnTo>
                    <a:pt x="1472" y="40"/>
                  </a:lnTo>
                  <a:lnTo>
                    <a:pt x="1114" y="160"/>
                  </a:lnTo>
                  <a:lnTo>
                    <a:pt x="796" y="319"/>
                  </a:lnTo>
                  <a:lnTo>
                    <a:pt x="517" y="557"/>
                  </a:lnTo>
                  <a:lnTo>
                    <a:pt x="319" y="796"/>
                  </a:lnTo>
                  <a:lnTo>
                    <a:pt x="120" y="1114"/>
                  </a:lnTo>
                  <a:lnTo>
                    <a:pt x="0" y="1472"/>
                  </a:lnTo>
                  <a:lnTo>
                    <a:pt x="0" y="1869"/>
                  </a:lnTo>
                  <a:lnTo>
                    <a:pt x="0" y="2227"/>
                  </a:lnTo>
                  <a:lnTo>
                    <a:pt x="120" y="2585"/>
                  </a:lnTo>
                  <a:lnTo>
                    <a:pt x="319" y="2903"/>
                  </a:lnTo>
                  <a:lnTo>
                    <a:pt x="517" y="3182"/>
                  </a:lnTo>
                  <a:lnTo>
                    <a:pt x="796" y="3380"/>
                  </a:lnTo>
                  <a:lnTo>
                    <a:pt x="1114" y="3579"/>
                  </a:lnTo>
                  <a:lnTo>
                    <a:pt x="1472" y="3659"/>
                  </a:lnTo>
                  <a:lnTo>
                    <a:pt x="1829" y="3698"/>
                  </a:lnTo>
                  <a:lnTo>
                    <a:pt x="2227" y="3659"/>
                  </a:lnTo>
                  <a:lnTo>
                    <a:pt x="2585" y="3579"/>
                  </a:lnTo>
                  <a:lnTo>
                    <a:pt x="2863" y="3380"/>
                  </a:lnTo>
                  <a:lnTo>
                    <a:pt x="3142" y="3182"/>
                  </a:lnTo>
                  <a:lnTo>
                    <a:pt x="3380" y="2903"/>
                  </a:lnTo>
                  <a:lnTo>
                    <a:pt x="3539" y="2585"/>
                  </a:lnTo>
                  <a:lnTo>
                    <a:pt x="3659" y="2227"/>
                  </a:lnTo>
                  <a:lnTo>
                    <a:pt x="3698" y="1869"/>
                  </a:lnTo>
                  <a:lnTo>
                    <a:pt x="3659" y="1472"/>
                  </a:lnTo>
                  <a:lnTo>
                    <a:pt x="3539" y="1114"/>
                  </a:lnTo>
                  <a:lnTo>
                    <a:pt x="3380" y="796"/>
                  </a:lnTo>
                  <a:lnTo>
                    <a:pt x="3142" y="557"/>
                  </a:lnTo>
                  <a:lnTo>
                    <a:pt x="2863" y="319"/>
                  </a:lnTo>
                  <a:lnTo>
                    <a:pt x="2585" y="160"/>
                  </a:lnTo>
                  <a:lnTo>
                    <a:pt x="2227" y="40"/>
                  </a:lnTo>
                  <a:lnTo>
                    <a:pt x="182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3" name="Google Shape;8203;p248"/>
            <p:cNvSpPr/>
            <p:nvPr/>
          </p:nvSpPr>
          <p:spPr>
            <a:xfrm>
              <a:off x="3764250" y="3208400"/>
              <a:ext cx="112375" cy="112350"/>
            </a:xfrm>
            <a:custGeom>
              <a:avLst/>
              <a:gdLst/>
              <a:ahLst/>
              <a:cxnLst/>
              <a:rect l="l" t="t" r="r" b="b"/>
              <a:pathLst>
                <a:path w="4495" h="4494" extrusionOk="0">
                  <a:moveTo>
                    <a:pt x="2267" y="0"/>
                  </a:moveTo>
                  <a:lnTo>
                    <a:pt x="1790" y="40"/>
                  </a:lnTo>
                  <a:lnTo>
                    <a:pt x="1393" y="199"/>
                  </a:lnTo>
                  <a:lnTo>
                    <a:pt x="995" y="398"/>
                  </a:lnTo>
                  <a:lnTo>
                    <a:pt x="677" y="676"/>
                  </a:lnTo>
                  <a:lnTo>
                    <a:pt x="399" y="994"/>
                  </a:lnTo>
                  <a:lnTo>
                    <a:pt x="200" y="1392"/>
                  </a:lnTo>
                  <a:lnTo>
                    <a:pt x="41" y="1790"/>
                  </a:lnTo>
                  <a:lnTo>
                    <a:pt x="1" y="2267"/>
                  </a:lnTo>
                  <a:lnTo>
                    <a:pt x="41" y="2704"/>
                  </a:lnTo>
                  <a:lnTo>
                    <a:pt x="200" y="3142"/>
                  </a:lnTo>
                  <a:lnTo>
                    <a:pt x="399" y="3499"/>
                  </a:lnTo>
                  <a:lnTo>
                    <a:pt x="677" y="3857"/>
                  </a:lnTo>
                  <a:lnTo>
                    <a:pt x="995" y="4136"/>
                  </a:lnTo>
                  <a:lnTo>
                    <a:pt x="1393" y="4334"/>
                  </a:lnTo>
                  <a:lnTo>
                    <a:pt x="1790" y="4454"/>
                  </a:lnTo>
                  <a:lnTo>
                    <a:pt x="2267" y="4493"/>
                  </a:lnTo>
                  <a:lnTo>
                    <a:pt x="2705" y="4454"/>
                  </a:lnTo>
                  <a:lnTo>
                    <a:pt x="3142" y="4334"/>
                  </a:lnTo>
                  <a:lnTo>
                    <a:pt x="3500" y="4136"/>
                  </a:lnTo>
                  <a:lnTo>
                    <a:pt x="3858" y="3857"/>
                  </a:lnTo>
                  <a:lnTo>
                    <a:pt x="4136" y="3499"/>
                  </a:lnTo>
                  <a:lnTo>
                    <a:pt x="4335" y="3142"/>
                  </a:lnTo>
                  <a:lnTo>
                    <a:pt x="4454" y="2704"/>
                  </a:lnTo>
                  <a:lnTo>
                    <a:pt x="4494" y="2267"/>
                  </a:lnTo>
                  <a:lnTo>
                    <a:pt x="4454" y="1790"/>
                  </a:lnTo>
                  <a:lnTo>
                    <a:pt x="4335" y="1392"/>
                  </a:lnTo>
                  <a:lnTo>
                    <a:pt x="4136" y="994"/>
                  </a:lnTo>
                  <a:lnTo>
                    <a:pt x="3858" y="676"/>
                  </a:lnTo>
                  <a:lnTo>
                    <a:pt x="3500" y="398"/>
                  </a:lnTo>
                  <a:lnTo>
                    <a:pt x="3142" y="199"/>
                  </a:lnTo>
                  <a:lnTo>
                    <a:pt x="2705" y="40"/>
                  </a:lnTo>
                  <a:lnTo>
                    <a:pt x="226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4" name="Google Shape;8204;p248"/>
            <p:cNvSpPr/>
            <p:nvPr/>
          </p:nvSpPr>
          <p:spPr>
            <a:xfrm>
              <a:off x="1820850" y="3036425"/>
              <a:ext cx="118325" cy="119300"/>
            </a:xfrm>
            <a:custGeom>
              <a:avLst/>
              <a:gdLst/>
              <a:ahLst/>
              <a:cxnLst/>
              <a:rect l="l" t="t" r="r" b="b"/>
              <a:pathLst>
                <a:path w="4733" h="4772" extrusionOk="0">
                  <a:moveTo>
                    <a:pt x="2546" y="0"/>
                  </a:moveTo>
                  <a:lnTo>
                    <a:pt x="2069" y="40"/>
                  </a:lnTo>
                  <a:lnTo>
                    <a:pt x="1631" y="120"/>
                  </a:lnTo>
                  <a:lnTo>
                    <a:pt x="1234" y="318"/>
                  </a:lnTo>
                  <a:lnTo>
                    <a:pt x="836" y="557"/>
                  </a:lnTo>
                  <a:lnTo>
                    <a:pt x="518" y="915"/>
                  </a:lnTo>
                  <a:lnTo>
                    <a:pt x="240" y="1312"/>
                  </a:lnTo>
                  <a:lnTo>
                    <a:pt x="160" y="1511"/>
                  </a:lnTo>
                  <a:lnTo>
                    <a:pt x="80" y="1750"/>
                  </a:lnTo>
                  <a:lnTo>
                    <a:pt x="41" y="1988"/>
                  </a:lnTo>
                  <a:lnTo>
                    <a:pt x="1" y="2227"/>
                  </a:lnTo>
                  <a:lnTo>
                    <a:pt x="1" y="2704"/>
                  </a:lnTo>
                  <a:lnTo>
                    <a:pt x="120" y="3142"/>
                  </a:lnTo>
                  <a:lnTo>
                    <a:pt x="279" y="3539"/>
                  </a:lnTo>
                  <a:lnTo>
                    <a:pt x="558" y="3937"/>
                  </a:lnTo>
                  <a:lnTo>
                    <a:pt x="876" y="4255"/>
                  </a:lnTo>
                  <a:lnTo>
                    <a:pt x="1273" y="4494"/>
                  </a:lnTo>
                  <a:lnTo>
                    <a:pt x="1472" y="4613"/>
                  </a:lnTo>
                  <a:lnTo>
                    <a:pt x="1711" y="4692"/>
                  </a:lnTo>
                  <a:lnTo>
                    <a:pt x="1949" y="4732"/>
                  </a:lnTo>
                  <a:lnTo>
                    <a:pt x="2188" y="4772"/>
                  </a:lnTo>
                  <a:lnTo>
                    <a:pt x="2665" y="4772"/>
                  </a:lnTo>
                  <a:lnTo>
                    <a:pt x="3102" y="4653"/>
                  </a:lnTo>
                  <a:lnTo>
                    <a:pt x="3540" y="4494"/>
                  </a:lnTo>
                  <a:lnTo>
                    <a:pt x="3898" y="4215"/>
                  </a:lnTo>
                  <a:lnTo>
                    <a:pt x="4216" y="3897"/>
                  </a:lnTo>
                  <a:lnTo>
                    <a:pt x="4494" y="3499"/>
                  </a:lnTo>
                  <a:lnTo>
                    <a:pt x="4574" y="3301"/>
                  </a:lnTo>
                  <a:lnTo>
                    <a:pt x="4653" y="3062"/>
                  </a:lnTo>
                  <a:lnTo>
                    <a:pt x="4733" y="2823"/>
                  </a:lnTo>
                  <a:lnTo>
                    <a:pt x="4733" y="2585"/>
                  </a:lnTo>
                  <a:lnTo>
                    <a:pt x="4733" y="2108"/>
                  </a:lnTo>
                  <a:lnTo>
                    <a:pt x="4653" y="1670"/>
                  </a:lnTo>
                  <a:lnTo>
                    <a:pt x="4454" y="1233"/>
                  </a:lnTo>
                  <a:lnTo>
                    <a:pt x="4216" y="875"/>
                  </a:lnTo>
                  <a:lnTo>
                    <a:pt x="3858" y="557"/>
                  </a:lnTo>
                  <a:lnTo>
                    <a:pt x="3460" y="279"/>
                  </a:lnTo>
                  <a:lnTo>
                    <a:pt x="3261" y="199"/>
                  </a:lnTo>
                  <a:lnTo>
                    <a:pt x="3023" y="120"/>
                  </a:lnTo>
                  <a:lnTo>
                    <a:pt x="2784" y="40"/>
                  </a:lnTo>
                  <a:lnTo>
                    <a:pt x="254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5" name="Google Shape;8205;p248"/>
            <p:cNvSpPr/>
            <p:nvPr/>
          </p:nvSpPr>
          <p:spPr>
            <a:xfrm>
              <a:off x="3957100" y="2074150"/>
              <a:ext cx="95475" cy="95475"/>
            </a:xfrm>
            <a:custGeom>
              <a:avLst/>
              <a:gdLst/>
              <a:ahLst/>
              <a:cxnLst/>
              <a:rect l="l" t="t" r="r" b="b"/>
              <a:pathLst>
                <a:path w="3819" h="3819" extrusionOk="0">
                  <a:moveTo>
                    <a:pt x="1909" y="1"/>
                  </a:moveTo>
                  <a:lnTo>
                    <a:pt x="1552" y="41"/>
                  </a:lnTo>
                  <a:lnTo>
                    <a:pt x="1194" y="160"/>
                  </a:lnTo>
                  <a:lnTo>
                    <a:pt x="876" y="359"/>
                  </a:lnTo>
                  <a:lnTo>
                    <a:pt x="597" y="558"/>
                  </a:lnTo>
                  <a:lnTo>
                    <a:pt x="359" y="876"/>
                  </a:lnTo>
                  <a:lnTo>
                    <a:pt x="160" y="1194"/>
                  </a:lnTo>
                  <a:lnTo>
                    <a:pt x="41" y="1552"/>
                  </a:lnTo>
                  <a:lnTo>
                    <a:pt x="1" y="1910"/>
                  </a:lnTo>
                  <a:lnTo>
                    <a:pt x="41" y="2307"/>
                  </a:lnTo>
                  <a:lnTo>
                    <a:pt x="160" y="2665"/>
                  </a:lnTo>
                  <a:lnTo>
                    <a:pt x="359" y="2983"/>
                  </a:lnTo>
                  <a:lnTo>
                    <a:pt x="597" y="3261"/>
                  </a:lnTo>
                  <a:lnTo>
                    <a:pt x="876" y="3500"/>
                  </a:lnTo>
                  <a:lnTo>
                    <a:pt x="1194" y="3699"/>
                  </a:lnTo>
                  <a:lnTo>
                    <a:pt x="1552" y="3778"/>
                  </a:lnTo>
                  <a:lnTo>
                    <a:pt x="1909" y="3818"/>
                  </a:lnTo>
                  <a:lnTo>
                    <a:pt x="2307" y="3778"/>
                  </a:lnTo>
                  <a:lnTo>
                    <a:pt x="2665" y="3699"/>
                  </a:lnTo>
                  <a:lnTo>
                    <a:pt x="2983" y="3500"/>
                  </a:lnTo>
                  <a:lnTo>
                    <a:pt x="3261" y="3261"/>
                  </a:lnTo>
                  <a:lnTo>
                    <a:pt x="3500" y="2983"/>
                  </a:lnTo>
                  <a:lnTo>
                    <a:pt x="3699" y="2665"/>
                  </a:lnTo>
                  <a:lnTo>
                    <a:pt x="3778" y="2307"/>
                  </a:lnTo>
                  <a:lnTo>
                    <a:pt x="3818" y="1910"/>
                  </a:lnTo>
                  <a:lnTo>
                    <a:pt x="3778" y="1552"/>
                  </a:lnTo>
                  <a:lnTo>
                    <a:pt x="3699" y="1194"/>
                  </a:lnTo>
                  <a:lnTo>
                    <a:pt x="3500" y="876"/>
                  </a:lnTo>
                  <a:lnTo>
                    <a:pt x="3261" y="558"/>
                  </a:lnTo>
                  <a:lnTo>
                    <a:pt x="2983" y="359"/>
                  </a:lnTo>
                  <a:lnTo>
                    <a:pt x="2665" y="160"/>
                  </a:lnTo>
                  <a:lnTo>
                    <a:pt x="2307" y="41"/>
                  </a:lnTo>
                  <a:lnTo>
                    <a:pt x="190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206" name="Google Shape;8206;p248"/>
          <p:cNvGrpSpPr/>
          <p:nvPr/>
        </p:nvGrpSpPr>
        <p:grpSpPr>
          <a:xfrm rot="-2700000">
            <a:off x="11566" y="3977770"/>
            <a:ext cx="1755181" cy="1699685"/>
            <a:chOff x="1196600" y="239100"/>
            <a:chExt cx="2608450" cy="2525975"/>
          </a:xfrm>
        </p:grpSpPr>
        <p:sp>
          <p:nvSpPr>
            <p:cNvPr id="8207" name="Google Shape;8207;p248"/>
            <p:cNvSpPr/>
            <p:nvPr/>
          </p:nvSpPr>
          <p:spPr>
            <a:xfrm>
              <a:off x="1213475" y="271900"/>
              <a:ext cx="2059750" cy="2462350"/>
            </a:xfrm>
            <a:custGeom>
              <a:avLst/>
              <a:gdLst/>
              <a:ahLst/>
              <a:cxnLst/>
              <a:rect l="l" t="t" r="r" b="b"/>
              <a:pathLst>
                <a:path w="82390" h="98494" extrusionOk="0">
                  <a:moveTo>
                    <a:pt x="14037" y="1035"/>
                  </a:moveTo>
                  <a:lnTo>
                    <a:pt x="35827" y="10975"/>
                  </a:lnTo>
                  <a:lnTo>
                    <a:pt x="17019" y="26801"/>
                  </a:lnTo>
                  <a:lnTo>
                    <a:pt x="14037" y="1035"/>
                  </a:lnTo>
                  <a:close/>
                  <a:moveTo>
                    <a:pt x="16542" y="28034"/>
                  </a:moveTo>
                  <a:lnTo>
                    <a:pt x="17457" y="36185"/>
                  </a:lnTo>
                  <a:lnTo>
                    <a:pt x="2466" y="39883"/>
                  </a:lnTo>
                  <a:lnTo>
                    <a:pt x="16542" y="28034"/>
                  </a:lnTo>
                  <a:close/>
                  <a:moveTo>
                    <a:pt x="41513" y="54158"/>
                  </a:moveTo>
                  <a:lnTo>
                    <a:pt x="46523" y="56305"/>
                  </a:lnTo>
                  <a:lnTo>
                    <a:pt x="48074" y="66246"/>
                  </a:lnTo>
                  <a:lnTo>
                    <a:pt x="48074" y="66246"/>
                  </a:lnTo>
                  <a:lnTo>
                    <a:pt x="41513" y="54158"/>
                  </a:lnTo>
                  <a:close/>
                  <a:moveTo>
                    <a:pt x="42467" y="30698"/>
                  </a:moveTo>
                  <a:lnTo>
                    <a:pt x="46404" y="55550"/>
                  </a:lnTo>
                  <a:lnTo>
                    <a:pt x="40082" y="52885"/>
                  </a:lnTo>
                  <a:lnTo>
                    <a:pt x="49307" y="69785"/>
                  </a:lnTo>
                  <a:lnTo>
                    <a:pt x="47199" y="56583"/>
                  </a:lnTo>
                  <a:lnTo>
                    <a:pt x="60559" y="62230"/>
                  </a:lnTo>
                  <a:lnTo>
                    <a:pt x="81196" y="97738"/>
                  </a:lnTo>
                  <a:lnTo>
                    <a:pt x="24614" y="92131"/>
                  </a:lnTo>
                  <a:lnTo>
                    <a:pt x="18172" y="36662"/>
                  </a:lnTo>
                  <a:lnTo>
                    <a:pt x="42467" y="30698"/>
                  </a:lnTo>
                  <a:close/>
                  <a:moveTo>
                    <a:pt x="13282" y="1"/>
                  </a:moveTo>
                  <a:lnTo>
                    <a:pt x="16423" y="27278"/>
                  </a:lnTo>
                  <a:lnTo>
                    <a:pt x="1" y="41116"/>
                  </a:lnTo>
                  <a:lnTo>
                    <a:pt x="17536" y="36821"/>
                  </a:lnTo>
                  <a:lnTo>
                    <a:pt x="24057" y="92688"/>
                  </a:lnTo>
                  <a:lnTo>
                    <a:pt x="82389" y="98493"/>
                  </a:lnTo>
                  <a:lnTo>
                    <a:pt x="61037" y="61832"/>
                  </a:lnTo>
                  <a:lnTo>
                    <a:pt x="60997" y="61753"/>
                  </a:lnTo>
                  <a:lnTo>
                    <a:pt x="47080" y="55828"/>
                  </a:lnTo>
                  <a:lnTo>
                    <a:pt x="42984" y="29942"/>
                  </a:lnTo>
                  <a:lnTo>
                    <a:pt x="18093" y="36026"/>
                  </a:lnTo>
                  <a:lnTo>
                    <a:pt x="17099" y="27557"/>
                  </a:lnTo>
                  <a:lnTo>
                    <a:pt x="37020" y="10816"/>
                  </a:lnTo>
                  <a:lnTo>
                    <a:pt x="1328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8" name="Google Shape;8208;p248"/>
            <p:cNvSpPr/>
            <p:nvPr/>
          </p:nvSpPr>
          <p:spPr>
            <a:xfrm>
              <a:off x="1242325" y="534350"/>
              <a:ext cx="2532900" cy="2075650"/>
            </a:xfrm>
            <a:custGeom>
              <a:avLst/>
              <a:gdLst/>
              <a:ahLst/>
              <a:cxnLst/>
              <a:rect l="l" t="t" r="r" b="b"/>
              <a:pathLst>
                <a:path w="101316" h="83026" extrusionOk="0">
                  <a:moveTo>
                    <a:pt x="35349" y="41950"/>
                  </a:moveTo>
                  <a:lnTo>
                    <a:pt x="39206" y="43222"/>
                  </a:lnTo>
                  <a:lnTo>
                    <a:pt x="25090" y="76583"/>
                  </a:lnTo>
                  <a:lnTo>
                    <a:pt x="35349" y="41950"/>
                  </a:lnTo>
                  <a:close/>
                  <a:moveTo>
                    <a:pt x="35707" y="756"/>
                  </a:moveTo>
                  <a:lnTo>
                    <a:pt x="91414" y="7436"/>
                  </a:lnTo>
                  <a:lnTo>
                    <a:pt x="75748" y="19484"/>
                  </a:lnTo>
                  <a:lnTo>
                    <a:pt x="75708" y="19524"/>
                  </a:lnTo>
                  <a:lnTo>
                    <a:pt x="46483" y="58372"/>
                  </a:lnTo>
                  <a:lnTo>
                    <a:pt x="24096" y="80560"/>
                  </a:lnTo>
                  <a:lnTo>
                    <a:pt x="40081" y="42825"/>
                  </a:lnTo>
                  <a:lnTo>
                    <a:pt x="35548" y="41314"/>
                  </a:lnTo>
                  <a:lnTo>
                    <a:pt x="41910" y="19842"/>
                  </a:lnTo>
                  <a:lnTo>
                    <a:pt x="35707" y="756"/>
                  </a:lnTo>
                  <a:close/>
                  <a:moveTo>
                    <a:pt x="97617" y="42348"/>
                  </a:moveTo>
                  <a:lnTo>
                    <a:pt x="24931" y="80639"/>
                  </a:lnTo>
                  <a:lnTo>
                    <a:pt x="48033" y="57736"/>
                  </a:lnTo>
                  <a:lnTo>
                    <a:pt x="47954" y="57656"/>
                  </a:lnTo>
                  <a:lnTo>
                    <a:pt x="59724" y="51811"/>
                  </a:lnTo>
                  <a:lnTo>
                    <a:pt x="97617" y="42348"/>
                  </a:lnTo>
                  <a:close/>
                  <a:moveTo>
                    <a:pt x="34792" y="0"/>
                  </a:moveTo>
                  <a:lnTo>
                    <a:pt x="41234" y="19842"/>
                  </a:lnTo>
                  <a:lnTo>
                    <a:pt x="34912" y="41115"/>
                  </a:lnTo>
                  <a:lnTo>
                    <a:pt x="199" y="29703"/>
                  </a:lnTo>
                  <a:lnTo>
                    <a:pt x="0" y="30300"/>
                  </a:lnTo>
                  <a:lnTo>
                    <a:pt x="34753" y="41751"/>
                  </a:lnTo>
                  <a:lnTo>
                    <a:pt x="22864" y="81792"/>
                  </a:lnTo>
                  <a:lnTo>
                    <a:pt x="22546" y="82588"/>
                  </a:lnTo>
                  <a:lnTo>
                    <a:pt x="22665" y="82548"/>
                  </a:lnTo>
                  <a:lnTo>
                    <a:pt x="22506" y="83025"/>
                  </a:lnTo>
                  <a:lnTo>
                    <a:pt x="23381" y="82150"/>
                  </a:lnTo>
                  <a:lnTo>
                    <a:pt x="101236" y="41155"/>
                  </a:lnTo>
                  <a:lnTo>
                    <a:pt x="101315" y="41115"/>
                  </a:lnTo>
                  <a:lnTo>
                    <a:pt x="101315" y="41036"/>
                  </a:lnTo>
                  <a:lnTo>
                    <a:pt x="101315" y="40916"/>
                  </a:lnTo>
                  <a:lnTo>
                    <a:pt x="101236" y="40837"/>
                  </a:lnTo>
                  <a:lnTo>
                    <a:pt x="101196" y="40797"/>
                  </a:lnTo>
                  <a:lnTo>
                    <a:pt x="101117" y="40797"/>
                  </a:lnTo>
                  <a:lnTo>
                    <a:pt x="59525" y="51175"/>
                  </a:lnTo>
                  <a:lnTo>
                    <a:pt x="48590" y="56623"/>
                  </a:lnTo>
                  <a:lnTo>
                    <a:pt x="76185" y="19961"/>
                  </a:lnTo>
                  <a:lnTo>
                    <a:pt x="93045" y="6999"/>
                  </a:lnTo>
                  <a:lnTo>
                    <a:pt x="3479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9" name="Google Shape;8209;p248"/>
            <p:cNvSpPr/>
            <p:nvPr/>
          </p:nvSpPr>
          <p:spPr>
            <a:xfrm>
              <a:off x="2120075" y="537325"/>
              <a:ext cx="1637250" cy="2199900"/>
            </a:xfrm>
            <a:custGeom>
              <a:avLst/>
              <a:gdLst/>
              <a:ahLst/>
              <a:cxnLst/>
              <a:rect l="l" t="t" r="r" b="b"/>
              <a:pathLst>
                <a:path w="65490" h="87996" extrusionOk="0">
                  <a:moveTo>
                    <a:pt x="57259" y="8907"/>
                  </a:moveTo>
                  <a:lnTo>
                    <a:pt x="64655" y="40439"/>
                  </a:lnTo>
                  <a:lnTo>
                    <a:pt x="54078" y="31016"/>
                  </a:lnTo>
                  <a:lnTo>
                    <a:pt x="57259" y="8907"/>
                  </a:lnTo>
                  <a:close/>
                  <a:moveTo>
                    <a:pt x="40320" y="19962"/>
                  </a:moveTo>
                  <a:lnTo>
                    <a:pt x="24494" y="50698"/>
                  </a:lnTo>
                  <a:lnTo>
                    <a:pt x="6999" y="20041"/>
                  </a:lnTo>
                  <a:lnTo>
                    <a:pt x="40320" y="19962"/>
                  </a:lnTo>
                  <a:close/>
                  <a:moveTo>
                    <a:pt x="53998" y="31771"/>
                  </a:moveTo>
                  <a:lnTo>
                    <a:pt x="64734" y="41354"/>
                  </a:lnTo>
                  <a:lnTo>
                    <a:pt x="46324" y="85212"/>
                  </a:lnTo>
                  <a:lnTo>
                    <a:pt x="53998" y="31771"/>
                  </a:lnTo>
                  <a:close/>
                  <a:moveTo>
                    <a:pt x="239" y="1"/>
                  </a:moveTo>
                  <a:lnTo>
                    <a:pt x="1" y="597"/>
                  </a:lnTo>
                  <a:lnTo>
                    <a:pt x="39564" y="19325"/>
                  </a:lnTo>
                  <a:lnTo>
                    <a:pt x="5925" y="19405"/>
                  </a:lnTo>
                  <a:lnTo>
                    <a:pt x="24534" y="52050"/>
                  </a:lnTo>
                  <a:lnTo>
                    <a:pt x="40916" y="20121"/>
                  </a:lnTo>
                  <a:lnTo>
                    <a:pt x="53402" y="31254"/>
                  </a:lnTo>
                  <a:lnTo>
                    <a:pt x="45330" y="87638"/>
                  </a:lnTo>
                  <a:lnTo>
                    <a:pt x="45330" y="87757"/>
                  </a:lnTo>
                  <a:lnTo>
                    <a:pt x="45409" y="87837"/>
                  </a:lnTo>
                  <a:lnTo>
                    <a:pt x="45489" y="87916"/>
                  </a:lnTo>
                  <a:lnTo>
                    <a:pt x="45568" y="87956"/>
                  </a:lnTo>
                  <a:lnTo>
                    <a:pt x="45688" y="87996"/>
                  </a:lnTo>
                  <a:lnTo>
                    <a:pt x="45767" y="87956"/>
                  </a:lnTo>
                  <a:lnTo>
                    <a:pt x="45887" y="87876"/>
                  </a:lnTo>
                  <a:lnTo>
                    <a:pt x="45926" y="87797"/>
                  </a:lnTo>
                  <a:lnTo>
                    <a:pt x="65450" y="41274"/>
                  </a:lnTo>
                  <a:lnTo>
                    <a:pt x="65490" y="41274"/>
                  </a:lnTo>
                  <a:lnTo>
                    <a:pt x="65490" y="41235"/>
                  </a:lnTo>
                  <a:lnTo>
                    <a:pt x="65490" y="41195"/>
                  </a:lnTo>
                  <a:lnTo>
                    <a:pt x="65490" y="41155"/>
                  </a:lnTo>
                  <a:lnTo>
                    <a:pt x="57100" y="5448"/>
                  </a:lnTo>
                  <a:lnTo>
                    <a:pt x="53521" y="30499"/>
                  </a:lnTo>
                  <a:lnTo>
                    <a:pt x="41672" y="19922"/>
                  </a:lnTo>
                  <a:lnTo>
                    <a:pt x="42387" y="19922"/>
                  </a:lnTo>
                  <a:lnTo>
                    <a:pt x="40877" y="19246"/>
                  </a:lnTo>
                  <a:lnTo>
                    <a:pt x="40717" y="19087"/>
                  </a:lnTo>
                  <a:lnTo>
                    <a:pt x="40717" y="19166"/>
                  </a:lnTo>
                  <a:lnTo>
                    <a:pt x="23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0" name="Google Shape;8210;p248"/>
            <p:cNvSpPr/>
            <p:nvPr/>
          </p:nvSpPr>
          <p:spPr>
            <a:xfrm>
              <a:off x="3218525" y="2685525"/>
              <a:ext cx="79550" cy="79550"/>
            </a:xfrm>
            <a:custGeom>
              <a:avLst/>
              <a:gdLst/>
              <a:ahLst/>
              <a:cxnLst/>
              <a:rect l="l" t="t" r="r" b="b"/>
              <a:pathLst>
                <a:path w="3182" h="3182" extrusionOk="0">
                  <a:moveTo>
                    <a:pt x="1511" y="0"/>
                  </a:moveTo>
                  <a:lnTo>
                    <a:pt x="1193" y="40"/>
                  </a:lnTo>
                  <a:lnTo>
                    <a:pt x="915" y="159"/>
                  </a:lnTo>
                  <a:lnTo>
                    <a:pt x="636" y="318"/>
                  </a:lnTo>
                  <a:lnTo>
                    <a:pt x="438" y="517"/>
                  </a:lnTo>
                  <a:lnTo>
                    <a:pt x="239" y="756"/>
                  </a:lnTo>
                  <a:lnTo>
                    <a:pt x="120" y="1074"/>
                  </a:lnTo>
                  <a:lnTo>
                    <a:pt x="40" y="1392"/>
                  </a:lnTo>
                  <a:lnTo>
                    <a:pt x="0" y="1710"/>
                  </a:lnTo>
                  <a:lnTo>
                    <a:pt x="80" y="1988"/>
                  </a:lnTo>
                  <a:lnTo>
                    <a:pt x="159" y="2267"/>
                  </a:lnTo>
                  <a:lnTo>
                    <a:pt x="318" y="2545"/>
                  </a:lnTo>
                  <a:lnTo>
                    <a:pt x="517" y="2783"/>
                  </a:lnTo>
                  <a:lnTo>
                    <a:pt x="795" y="2942"/>
                  </a:lnTo>
                  <a:lnTo>
                    <a:pt x="1074" y="3102"/>
                  </a:lnTo>
                  <a:lnTo>
                    <a:pt x="1392" y="3181"/>
                  </a:lnTo>
                  <a:lnTo>
                    <a:pt x="1710" y="3181"/>
                  </a:lnTo>
                  <a:lnTo>
                    <a:pt x="1988" y="3141"/>
                  </a:lnTo>
                  <a:lnTo>
                    <a:pt x="2306" y="3022"/>
                  </a:lnTo>
                  <a:lnTo>
                    <a:pt x="2545" y="2863"/>
                  </a:lnTo>
                  <a:lnTo>
                    <a:pt x="2784" y="2664"/>
                  </a:lnTo>
                  <a:lnTo>
                    <a:pt x="2982" y="2426"/>
                  </a:lnTo>
                  <a:lnTo>
                    <a:pt x="3102" y="2107"/>
                  </a:lnTo>
                  <a:lnTo>
                    <a:pt x="3181" y="1829"/>
                  </a:lnTo>
                  <a:lnTo>
                    <a:pt x="3181" y="1511"/>
                  </a:lnTo>
                  <a:lnTo>
                    <a:pt x="3141" y="1193"/>
                  </a:lnTo>
                  <a:lnTo>
                    <a:pt x="3022" y="915"/>
                  </a:lnTo>
                  <a:lnTo>
                    <a:pt x="2863" y="636"/>
                  </a:lnTo>
                  <a:lnTo>
                    <a:pt x="2664" y="437"/>
                  </a:lnTo>
                  <a:lnTo>
                    <a:pt x="2426" y="239"/>
                  </a:lnTo>
                  <a:lnTo>
                    <a:pt x="2147" y="80"/>
                  </a:lnTo>
                  <a:lnTo>
                    <a:pt x="182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1" name="Google Shape;8211;p248"/>
            <p:cNvSpPr/>
            <p:nvPr/>
          </p:nvSpPr>
          <p:spPr>
            <a:xfrm>
              <a:off x="1196600" y="1236150"/>
              <a:ext cx="95450" cy="95475"/>
            </a:xfrm>
            <a:custGeom>
              <a:avLst/>
              <a:gdLst/>
              <a:ahLst/>
              <a:cxnLst/>
              <a:rect l="l" t="t" r="r" b="b"/>
              <a:pathLst>
                <a:path w="3818" h="3819" extrusionOk="0">
                  <a:moveTo>
                    <a:pt x="1789" y="1"/>
                  </a:moveTo>
                  <a:lnTo>
                    <a:pt x="1431" y="41"/>
                  </a:lnTo>
                  <a:lnTo>
                    <a:pt x="1074" y="200"/>
                  </a:lnTo>
                  <a:lnTo>
                    <a:pt x="795" y="359"/>
                  </a:lnTo>
                  <a:lnTo>
                    <a:pt x="517" y="637"/>
                  </a:lnTo>
                  <a:lnTo>
                    <a:pt x="278" y="915"/>
                  </a:lnTo>
                  <a:lnTo>
                    <a:pt x="119" y="1273"/>
                  </a:lnTo>
                  <a:lnTo>
                    <a:pt x="40" y="1631"/>
                  </a:lnTo>
                  <a:lnTo>
                    <a:pt x="0" y="2029"/>
                  </a:lnTo>
                  <a:lnTo>
                    <a:pt x="80" y="2387"/>
                  </a:lnTo>
                  <a:lnTo>
                    <a:pt x="199" y="2744"/>
                  </a:lnTo>
                  <a:lnTo>
                    <a:pt x="398" y="3023"/>
                  </a:lnTo>
                  <a:lnTo>
                    <a:pt x="636" y="3301"/>
                  </a:lnTo>
                  <a:lnTo>
                    <a:pt x="915" y="3540"/>
                  </a:lnTo>
                  <a:lnTo>
                    <a:pt x="1272" y="3699"/>
                  </a:lnTo>
                  <a:lnTo>
                    <a:pt x="1670" y="3778"/>
                  </a:lnTo>
                  <a:lnTo>
                    <a:pt x="2028" y="3818"/>
                  </a:lnTo>
                  <a:lnTo>
                    <a:pt x="2386" y="3739"/>
                  </a:lnTo>
                  <a:lnTo>
                    <a:pt x="2744" y="3619"/>
                  </a:lnTo>
                  <a:lnTo>
                    <a:pt x="3062" y="3420"/>
                  </a:lnTo>
                  <a:lnTo>
                    <a:pt x="3340" y="3182"/>
                  </a:lnTo>
                  <a:lnTo>
                    <a:pt x="3539" y="2904"/>
                  </a:lnTo>
                  <a:lnTo>
                    <a:pt x="3698" y="2546"/>
                  </a:lnTo>
                  <a:lnTo>
                    <a:pt x="3817" y="2148"/>
                  </a:lnTo>
                  <a:lnTo>
                    <a:pt x="3817" y="1790"/>
                  </a:lnTo>
                  <a:lnTo>
                    <a:pt x="3777" y="1432"/>
                  </a:lnTo>
                  <a:lnTo>
                    <a:pt x="3618" y="1074"/>
                  </a:lnTo>
                  <a:lnTo>
                    <a:pt x="3459" y="756"/>
                  </a:lnTo>
                  <a:lnTo>
                    <a:pt x="3181" y="478"/>
                  </a:lnTo>
                  <a:lnTo>
                    <a:pt x="2903" y="279"/>
                  </a:lnTo>
                  <a:lnTo>
                    <a:pt x="2545" y="120"/>
                  </a:lnTo>
                  <a:lnTo>
                    <a:pt x="218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2" name="Google Shape;8212;p248"/>
            <p:cNvSpPr/>
            <p:nvPr/>
          </p:nvSpPr>
          <p:spPr>
            <a:xfrm>
              <a:off x="1750275" y="2517525"/>
              <a:ext cx="137225" cy="137200"/>
            </a:xfrm>
            <a:custGeom>
              <a:avLst/>
              <a:gdLst/>
              <a:ahLst/>
              <a:cxnLst/>
              <a:rect l="l" t="t" r="r" b="b"/>
              <a:pathLst>
                <a:path w="5489" h="5488" extrusionOk="0">
                  <a:moveTo>
                    <a:pt x="2546" y="0"/>
                  </a:moveTo>
                  <a:lnTo>
                    <a:pt x="2307" y="40"/>
                  </a:lnTo>
                  <a:lnTo>
                    <a:pt x="2029" y="80"/>
                  </a:lnTo>
                  <a:lnTo>
                    <a:pt x="1790" y="159"/>
                  </a:lnTo>
                  <a:lnTo>
                    <a:pt x="1552" y="278"/>
                  </a:lnTo>
                  <a:lnTo>
                    <a:pt x="1313" y="398"/>
                  </a:lnTo>
                  <a:lnTo>
                    <a:pt x="1114" y="557"/>
                  </a:lnTo>
                  <a:lnTo>
                    <a:pt x="876" y="716"/>
                  </a:lnTo>
                  <a:lnTo>
                    <a:pt x="717" y="915"/>
                  </a:lnTo>
                  <a:lnTo>
                    <a:pt x="518" y="1113"/>
                  </a:lnTo>
                  <a:lnTo>
                    <a:pt x="398" y="1312"/>
                  </a:lnTo>
                  <a:lnTo>
                    <a:pt x="239" y="1591"/>
                  </a:lnTo>
                  <a:lnTo>
                    <a:pt x="160" y="1829"/>
                  </a:lnTo>
                  <a:lnTo>
                    <a:pt x="80" y="2108"/>
                  </a:lnTo>
                  <a:lnTo>
                    <a:pt x="1" y="2386"/>
                  </a:lnTo>
                  <a:lnTo>
                    <a:pt x="1" y="2624"/>
                  </a:lnTo>
                  <a:lnTo>
                    <a:pt x="1" y="2903"/>
                  </a:lnTo>
                  <a:lnTo>
                    <a:pt x="41" y="3181"/>
                  </a:lnTo>
                  <a:lnTo>
                    <a:pt x="80" y="3420"/>
                  </a:lnTo>
                  <a:lnTo>
                    <a:pt x="160" y="3698"/>
                  </a:lnTo>
                  <a:lnTo>
                    <a:pt x="239" y="3937"/>
                  </a:lnTo>
                  <a:lnTo>
                    <a:pt x="398" y="4175"/>
                  </a:lnTo>
                  <a:lnTo>
                    <a:pt x="518" y="4374"/>
                  </a:lnTo>
                  <a:lnTo>
                    <a:pt x="717" y="4573"/>
                  </a:lnTo>
                  <a:lnTo>
                    <a:pt x="876" y="4772"/>
                  </a:lnTo>
                  <a:lnTo>
                    <a:pt x="1074" y="4931"/>
                  </a:lnTo>
                  <a:lnTo>
                    <a:pt x="1313" y="5090"/>
                  </a:lnTo>
                  <a:lnTo>
                    <a:pt x="1552" y="5209"/>
                  </a:lnTo>
                  <a:lnTo>
                    <a:pt x="1830" y="5328"/>
                  </a:lnTo>
                  <a:lnTo>
                    <a:pt x="2108" y="5408"/>
                  </a:lnTo>
                  <a:lnTo>
                    <a:pt x="2347" y="5448"/>
                  </a:lnTo>
                  <a:lnTo>
                    <a:pt x="2625" y="5487"/>
                  </a:lnTo>
                  <a:lnTo>
                    <a:pt x="2903" y="5487"/>
                  </a:lnTo>
                  <a:lnTo>
                    <a:pt x="3182" y="5448"/>
                  </a:lnTo>
                  <a:lnTo>
                    <a:pt x="3420" y="5408"/>
                  </a:lnTo>
                  <a:lnTo>
                    <a:pt x="3659" y="5328"/>
                  </a:lnTo>
                  <a:lnTo>
                    <a:pt x="3937" y="5209"/>
                  </a:lnTo>
                  <a:lnTo>
                    <a:pt x="4136" y="5090"/>
                  </a:lnTo>
                  <a:lnTo>
                    <a:pt x="4375" y="4931"/>
                  </a:lnTo>
                  <a:lnTo>
                    <a:pt x="4574" y="4772"/>
                  </a:lnTo>
                  <a:lnTo>
                    <a:pt x="4772" y="4573"/>
                  </a:lnTo>
                  <a:lnTo>
                    <a:pt x="4931" y="4374"/>
                  </a:lnTo>
                  <a:lnTo>
                    <a:pt x="5090" y="4175"/>
                  </a:lnTo>
                  <a:lnTo>
                    <a:pt x="5210" y="3897"/>
                  </a:lnTo>
                  <a:lnTo>
                    <a:pt x="5329" y="3658"/>
                  </a:lnTo>
                  <a:lnTo>
                    <a:pt x="5409" y="3380"/>
                  </a:lnTo>
                  <a:lnTo>
                    <a:pt x="5448" y="3102"/>
                  </a:lnTo>
                  <a:lnTo>
                    <a:pt x="5488" y="2863"/>
                  </a:lnTo>
                  <a:lnTo>
                    <a:pt x="5488" y="2585"/>
                  </a:lnTo>
                  <a:lnTo>
                    <a:pt x="5448" y="2306"/>
                  </a:lnTo>
                  <a:lnTo>
                    <a:pt x="5369" y="2068"/>
                  </a:lnTo>
                  <a:lnTo>
                    <a:pt x="5289" y="1789"/>
                  </a:lnTo>
                  <a:lnTo>
                    <a:pt x="5210" y="1551"/>
                  </a:lnTo>
                  <a:lnTo>
                    <a:pt x="5090" y="1312"/>
                  </a:lnTo>
                  <a:lnTo>
                    <a:pt x="4931" y="1113"/>
                  </a:lnTo>
                  <a:lnTo>
                    <a:pt x="4772" y="915"/>
                  </a:lnTo>
                  <a:lnTo>
                    <a:pt x="4574" y="716"/>
                  </a:lnTo>
                  <a:lnTo>
                    <a:pt x="4375" y="557"/>
                  </a:lnTo>
                  <a:lnTo>
                    <a:pt x="4136" y="398"/>
                  </a:lnTo>
                  <a:lnTo>
                    <a:pt x="3898" y="278"/>
                  </a:lnTo>
                  <a:lnTo>
                    <a:pt x="3659" y="159"/>
                  </a:lnTo>
                  <a:lnTo>
                    <a:pt x="3381" y="80"/>
                  </a:lnTo>
                  <a:lnTo>
                    <a:pt x="3102" y="40"/>
                  </a:lnTo>
                  <a:lnTo>
                    <a:pt x="282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3" name="Google Shape;8213;p248"/>
            <p:cNvSpPr/>
            <p:nvPr/>
          </p:nvSpPr>
          <p:spPr>
            <a:xfrm>
              <a:off x="2386475" y="1930025"/>
              <a:ext cx="94475" cy="95450"/>
            </a:xfrm>
            <a:custGeom>
              <a:avLst/>
              <a:gdLst/>
              <a:ahLst/>
              <a:cxnLst/>
              <a:rect l="l" t="t" r="r" b="b"/>
              <a:pathLst>
                <a:path w="3779" h="3818" extrusionOk="0">
                  <a:moveTo>
                    <a:pt x="1790" y="0"/>
                  </a:moveTo>
                  <a:lnTo>
                    <a:pt x="1393" y="40"/>
                  </a:lnTo>
                  <a:lnTo>
                    <a:pt x="1074" y="199"/>
                  </a:lnTo>
                  <a:lnTo>
                    <a:pt x="756" y="358"/>
                  </a:lnTo>
                  <a:lnTo>
                    <a:pt x="478" y="597"/>
                  </a:lnTo>
                  <a:lnTo>
                    <a:pt x="239" y="915"/>
                  </a:lnTo>
                  <a:lnTo>
                    <a:pt x="80" y="1273"/>
                  </a:lnTo>
                  <a:lnTo>
                    <a:pt x="1" y="1631"/>
                  </a:lnTo>
                  <a:lnTo>
                    <a:pt x="1" y="2028"/>
                  </a:lnTo>
                  <a:lnTo>
                    <a:pt x="41" y="2386"/>
                  </a:lnTo>
                  <a:lnTo>
                    <a:pt x="160" y="2744"/>
                  </a:lnTo>
                  <a:lnTo>
                    <a:pt x="359" y="3022"/>
                  </a:lnTo>
                  <a:lnTo>
                    <a:pt x="597" y="3301"/>
                  </a:lnTo>
                  <a:lnTo>
                    <a:pt x="915" y="3539"/>
                  </a:lnTo>
                  <a:lnTo>
                    <a:pt x="1273" y="3698"/>
                  </a:lnTo>
                  <a:lnTo>
                    <a:pt x="1631" y="3778"/>
                  </a:lnTo>
                  <a:lnTo>
                    <a:pt x="1989" y="3818"/>
                  </a:lnTo>
                  <a:lnTo>
                    <a:pt x="2387" y="3738"/>
                  </a:lnTo>
                  <a:lnTo>
                    <a:pt x="2705" y="3619"/>
                  </a:lnTo>
                  <a:lnTo>
                    <a:pt x="3023" y="3420"/>
                  </a:lnTo>
                  <a:lnTo>
                    <a:pt x="3301" y="3181"/>
                  </a:lnTo>
                  <a:lnTo>
                    <a:pt x="3540" y="2903"/>
                  </a:lnTo>
                  <a:lnTo>
                    <a:pt x="3699" y="2545"/>
                  </a:lnTo>
                  <a:lnTo>
                    <a:pt x="3778" y="2147"/>
                  </a:lnTo>
                  <a:lnTo>
                    <a:pt x="3778" y="1790"/>
                  </a:lnTo>
                  <a:lnTo>
                    <a:pt x="3739" y="1432"/>
                  </a:lnTo>
                  <a:lnTo>
                    <a:pt x="3619" y="1074"/>
                  </a:lnTo>
                  <a:lnTo>
                    <a:pt x="3420" y="756"/>
                  </a:lnTo>
                  <a:lnTo>
                    <a:pt x="3182" y="477"/>
                  </a:lnTo>
                  <a:lnTo>
                    <a:pt x="2864" y="279"/>
                  </a:lnTo>
                  <a:lnTo>
                    <a:pt x="2506" y="120"/>
                  </a:lnTo>
                  <a:lnTo>
                    <a:pt x="214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4" name="Google Shape;8214;p248"/>
            <p:cNvSpPr/>
            <p:nvPr/>
          </p:nvSpPr>
          <p:spPr>
            <a:xfrm>
              <a:off x="2236375" y="978700"/>
              <a:ext cx="94475" cy="95450"/>
            </a:xfrm>
            <a:custGeom>
              <a:avLst/>
              <a:gdLst/>
              <a:ahLst/>
              <a:cxnLst/>
              <a:rect l="l" t="t" r="r" b="b"/>
              <a:pathLst>
                <a:path w="3779" h="3818" extrusionOk="0">
                  <a:moveTo>
                    <a:pt x="1790" y="0"/>
                  </a:moveTo>
                  <a:lnTo>
                    <a:pt x="1392" y="80"/>
                  </a:lnTo>
                  <a:lnTo>
                    <a:pt x="1074" y="199"/>
                  </a:lnTo>
                  <a:lnTo>
                    <a:pt x="756" y="398"/>
                  </a:lnTo>
                  <a:lnTo>
                    <a:pt x="478" y="636"/>
                  </a:lnTo>
                  <a:lnTo>
                    <a:pt x="239" y="915"/>
                  </a:lnTo>
                  <a:lnTo>
                    <a:pt x="80" y="1273"/>
                  </a:lnTo>
                  <a:lnTo>
                    <a:pt x="1" y="1670"/>
                  </a:lnTo>
                  <a:lnTo>
                    <a:pt x="1" y="2028"/>
                  </a:lnTo>
                  <a:lnTo>
                    <a:pt x="40" y="2386"/>
                  </a:lnTo>
                  <a:lnTo>
                    <a:pt x="160" y="2744"/>
                  </a:lnTo>
                  <a:lnTo>
                    <a:pt x="359" y="3062"/>
                  </a:lnTo>
                  <a:lnTo>
                    <a:pt x="597" y="3340"/>
                  </a:lnTo>
                  <a:lnTo>
                    <a:pt x="915" y="3539"/>
                  </a:lnTo>
                  <a:lnTo>
                    <a:pt x="1273" y="3698"/>
                  </a:lnTo>
                  <a:lnTo>
                    <a:pt x="1631" y="3818"/>
                  </a:lnTo>
                  <a:lnTo>
                    <a:pt x="2029" y="3818"/>
                  </a:lnTo>
                  <a:lnTo>
                    <a:pt x="2386" y="3778"/>
                  </a:lnTo>
                  <a:lnTo>
                    <a:pt x="2705" y="3619"/>
                  </a:lnTo>
                  <a:lnTo>
                    <a:pt x="3023" y="3460"/>
                  </a:lnTo>
                  <a:lnTo>
                    <a:pt x="3301" y="3181"/>
                  </a:lnTo>
                  <a:lnTo>
                    <a:pt x="3540" y="2903"/>
                  </a:lnTo>
                  <a:lnTo>
                    <a:pt x="3699" y="2545"/>
                  </a:lnTo>
                  <a:lnTo>
                    <a:pt x="3778" y="2187"/>
                  </a:lnTo>
                  <a:lnTo>
                    <a:pt x="3778" y="1790"/>
                  </a:lnTo>
                  <a:lnTo>
                    <a:pt x="3738" y="1432"/>
                  </a:lnTo>
                  <a:lnTo>
                    <a:pt x="3619" y="1074"/>
                  </a:lnTo>
                  <a:lnTo>
                    <a:pt x="3420" y="796"/>
                  </a:lnTo>
                  <a:lnTo>
                    <a:pt x="3182" y="517"/>
                  </a:lnTo>
                  <a:lnTo>
                    <a:pt x="2864" y="279"/>
                  </a:lnTo>
                  <a:lnTo>
                    <a:pt x="2546" y="120"/>
                  </a:lnTo>
                  <a:lnTo>
                    <a:pt x="2148" y="40"/>
                  </a:lnTo>
                  <a:lnTo>
                    <a:pt x="179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5" name="Google Shape;8215;p248"/>
            <p:cNvSpPr/>
            <p:nvPr/>
          </p:nvSpPr>
          <p:spPr>
            <a:xfrm>
              <a:off x="2175750" y="1551275"/>
              <a:ext cx="117325" cy="117325"/>
            </a:xfrm>
            <a:custGeom>
              <a:avLst/>
              <a:gdLst/>
              <a:ahLst/>
              <a:cxnLst/>
              <a:rect l="l" t="t" r="r" b="b"/>
              <a:pathLst>
                <a:path w="4693" h="4693" extrusionOk="0">
                  <a:moveTo>
                    <a:pt x="2187" y="1"/>
                  </a:moveTo>
                  <a:lnTo>
                    <a:pt x="1750" y="40"/>
                  </a:lnTo>
                  <a:lnTo>
                    <a:pt x="1312" y="199"/>
                  </a:lnTo>
                  <a:lnTo>
                    <a:pt x="955" y="438"/>
                  </a:lnTo>
                  <a:lnTo>
                    <a:pt x="597" y="756"/>
                  </a:lnTo>
                  <a:lnTo>
                    <a:pt x="318" y="1114"/>
                  </a:lnTo>
                  <a:lnTo>
                    <a:pt x="199" y="1353"/>
                  </a:lnTo>
                  <a:lnTo>
                    <a:pt x="119" y="1551"/>
                  </a:lnTo>
                  <a:lnTo>
                    <a:pt x="40" y="1790"/>
                  </a:lnTo>
                  <a:lnTo>
                    <a:pt x="0" y="2029"/>
                  </a:lnTo>
                  <a:lnTo>
                    <a:pt x="0" y="2466"/>
                  </a:lnTo>
                  <a:lnTo>
                    <a:pt x="80" y="2943"/>
                  </a:lnTo>
                  <a:lnTo>
                    <a:pt x="239" y="3381"/>
                  </a:lnTo>
                  <a:lnTo>
                    <a:pt x="438" y="3738"/>
                  </a:lnTo>
                  <a:lnTo>
                    <a:pt x="756" y="4096"/>
                  </a:lnTo>
                  <a:lnTo>
                    <a:pt x="1114" y="4375"/>
                  </a:lnTo>
                  <a:lnTo>
                    <a:pt x="1352" y="4494"/>
                  </a:lnTo>
                  <a:lnTo>
                    <a:pt x="1551" y="4573"/>
                  </a:lnTo>
                  <a:lnTo>
                    <a:pt x="1790" y="4653"/>
                  </a:lnTo>
                  <a:lnTo>
                    <a:pt x="2028" y="4693"/>
                  </a:lnTo>
                  <a:lnTo>
                    <a:pt x="2505" y="4693"/>
                  </a:lnTo>
                  <a:lnTo>
                    <a:pt x="2943" y="4613"/>
                  </a:lnTo>
                  <a:lnTo>
                    <a:pt x="3380" y="4454"/>
                  </a:lnTo>
                  <a:lnTo>
                    <a:pt x="3738" y="4216"/>
                  </a:lnTo>
                  <a:lnTo>
                    <a:pt x="4096" y="3937"/>
                  </a:lnTo>
                  <a:lnTo>
                    <a:pt x="4374" y="3540"/>
                  </a:lnTo>
                  <a:lnTo>
                    <a:pt x="4493" y="3341"/>
                  </a:lnTo>
                  <a:lnTo>
                    <a:pt x="4573" y="3142"/>
                  </a:lnTo>
                  <a:lnTo>
                    <a:pt x="4652" y="2903"/>
                  </a:lnTo>
                  <a:lnTo>
                    <a:pt x="4692" y="2665"/>
                  </a:lnTo>
                  <a:lnTo>
                    <a:pt x="4692" y="2188"/>
                  </a:lnTo>
                  <a:lnTo>
                    <a:pt x="4613" y="1750"/>
                  </a:lnTo>
                  <a:lnTo>
                    <a:pt x="4493" y="1313"/>
                  </a:lnTo>
                  <a:lnTo>
                    <a:pt x="4255" y="915"/>
                  </a:lnTo>
                  <a:lnTo>
                    <a:pt x="3937" y="597"/>
                  </a:lnTo>
                  <a:lnTo>
                    <a:pt x="3579" y="319"/>
                  </a:lnTo>
                  <a:lnTo>
                    <a:pt x="3340" y="199"/>
                  </a:lnTo>
                  <a:lnTo>
                    <a:pt x="3141" y="120"/>
                  </a:lnTo>
                  <a:lnTo>
                    <a:pt x="2903" y="40"/>
                  </a:lnTo>
                  <a:lnTo>
                    <a:pt x="266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6" name="Google Shape;8216;p248"/>
            <p:cNvSpPr/>
            <p:nvPr/>
          </p:nvSpPr>
          <p:spPr>
            <a:xfrm>
              <a:off x="3687725" y="1511525"/>
              <a:ext cx="117325" cy="117325"/>
            </a:xfrm>
            <a:custGeom>
              <a:avLst/>
              <a:gdLst/>
              <a:ahLst/>
              <a:cxnLst/>
              <a:rect l="l" t="t" r="r" b="b"/>
              <a:pathLst>
                <a:path w="4693" h="4693" extrusionOk="0">
                  <a:moveTo>
                    <a:pt x="2187" y="0"/>
                  </a:moveTo>
                  <a:lnTo>
                    <a:pt x="1750" y="40"/>
                  </a:lnTo>
                  <a:lnTo>
                    <a:pt x="1312" y="199"/>
                  </a:lnTo>
                  <a:lnTo>
                    <a:pt x="955" y="438"/>
                  </a:lnTo>
                  <a:lnTo>
                    <a:pt x="597" y="756"/>
                  </a:lnTo>
                  <a:lnTo>
                    <a:pt x="318" y="1114"/>
                  </a:lnTo>
                  <a:lnTo>
                    <a:pt x="199" y="1312"/>
                  </a:lnTo>
                  <a:lnTo>
                    <a:pt x="119" y="1551"/>
                  </a:lnTo>
                  <a:lnTo>
                    <a:pt x="40" y="1789"/>
                  </a:lnTo>
                  <a:lnTo>
                    <a:pt x="0" y="2028"/>
                  </a:lnTo>
                  <a:lnTo>
                    <a:pt x="0" y="2465"/>
                  </a:lnTo>
                  <a:lnTo>
                    <a:pt x="80" y="2943"/>
                  </a:lnTo>
                  <a:lnTo>
                    <a:pt x="199" y="3340"/>
                  </a:lnTo>
                  <a:lnTo>
                    <a:pt x="438" y="3738"/>
                  </a:lnTo>
                  <a:lnTo>
                    <a:pt x="756" y="4056"/>
                  </a:lnTo>
                  <a:lnTo>
                    <a:pt x="1114" y="4334"/>
                  </a:lnTo>
                  <a:lnTo>
                    <a:pt x="1352" y="4454"/>
                  </a:lnTo>
                  <a:lnTo>
                    <a:pt x="1551" y="4533"/>
                  </a:lnTo>
                  <a:lnTo>
                    <a:pt x="1790" y="4613"/>
                  </a:lnTo>
                  <a:lnTo>
                    <a:pt x="2028" y="4652"/>
                  </a:lnTo>
                  <a:lnTo>
                    <a:pt x="2465" y="4692"/>
                  </a:lnTo>
                  <a:lnTo>
                    <a:pt x="2943" y="4613"/>
                  </a:lnTo>
                  <a:lnTo>
                    <a:pt x="3340" y="4454"/>
                  </a:lnTo>
                  <a:lnTo>
                    <a:pt x="3738" y="4215"/>
                  </a:lnTo>
                  <a:lnTo>
                    <a:pt x="4096" y="3897"/>
                  </a:lnTo>
                  <a:lnTo>
                    <a:pt x="4374" y="3539"/>
                  </a:lnTo>
                  <a:lnTo>
                    <a:pt x="4454" y="3340"/>
                  </a:lnTo>
                  <a:lnTo>
                    <a:pt x="4573" y="3102"/>
                  </a:lnTo>
                  <a:lnTo>
                    <a:pt x="4613" y="2863"/>
                  </a:lnTo>
                  <a:lnTo>
                    <a:pt x="4692" y="2664"/>
                  </a:lnTo>
                  <a:lnTo>
                    <a:pt x="4692" y="2187"/>
                  </a:lnTo>
                  <a:lnTo>
                    <a:pt x="4613" y="1750"/>
                  </a:lnTo>
                  <a:lnTo>
                    <a:pt x="4454" y="1312"/>
                  </a:lnTo>
                  <a:lnTo>
                    <a:pt x="4215" y="915"/>
                  </a:lnTo>
                  <a:lnTo>
                    <a:pt x="3937" y="597"/>
                  </a:lnTo>
                  <a:lnTo>
                    <a:pt x="3539" y="318"/>
                  </a:lnTo>
                  <a:lnTo>
                    <a:pt x="3340" y="199"/>
                  </a:lnTo>
                  <a:lnTo>
                    <a:pt x="3141" y="119"/>
                  </a:lnTo>
                  <a:lnTo>
                    <a:pt x="2903" y="40"/>
                  </a:lnTo>
                  <a:lnTo>
                    <a:pt x="266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7" name="Google Shape;8217;p248"/>
            <p:cNvSpPr/>
            <p:nvPr/>
          </p:nvSpPr>
          <p:spPr>
            <a:xfrm>
              <a:off x="2675750" y="1764000"/>
              <a:ext cx="117325" cy="117325"/>
            </a:xfrm>
            <a:custGeom>
              <a:avLst/>
              <a:gdLst/>
              <a:ahLst/>
              <a:cxnLst/>
              <a:rect l="l" t="t" r="r" b="b"/>
              <a:pathLst>
                <a:path w="4693" h="4693" extrusionOk="0">
                  <a:moveTo>
                    <a:pt x="2188" y="1"/>
                  </a:moveTo>
                  <a:lnTo>
                    <a:pt x="1750" y="80"/>
                  </a:lnTo>
                  <a:lnTo>
                    <a:pt x="1313" y="239"/>
                  </a:lnTo>
                  <a:lnTo>
                    <a:pt x="915" y="478"/>
                  </a:lnTo>
                  <a:lnTo>
                    <a:pt x="597" y="796"/>
                  </a:lnTo>
                  <a:lnTo>
                    <a:pt x="319" y="1154"/>
                  </a:lnTo>
                  <a:lnTo>
                    <a:pt x="200" y="1353"/>
                  </a:lnTo>
                  <a:lnTo>
                    <a:pt x="120" y="1591"/>
                  </a:lnTo>
                  <a:lnTo>
                    <a:pt x="41" y="1830"/>
                  </a:lnTo>
                  <a:lnTo>
                    <a:pt x="1" y="2029"/>
                  </a:lnTo>
                  <a:lnTo>
                    <a:pt x="1" y="2506"/>
                  </a:lnTo>
                  <a:lnTo>
                    <a:pt x="41" y="2943"/>
                  </a:lnTo>
                  <a:lnTo>
                    <a:pt x="200" y="3381"/>
                  </a:lnTo>
                  <a:lnTo>
                    <a:pt x="438" y="3778"/>
                  </a:lnTo>
                  <a:lnTo>
                    <a:pt x="756" y="4096"/>
                  </a:lnTo>
                  <a:lnTo>
                    <a:pt x="1114" y="4375"/>
                  </a:lnTo>
                  <a:lnTo>
                    <a:pt x="1313" y="4494"/>
                  </a:lnTo>
                  <a:lnTo>
                    <a:pt x="1552" y="4574"/>
                  </a:lnTo>
                  <a:lnTo>
                    <a:pt x="1790" y="4653"/>
                  </a:lnTo>
                  <a:lnTo>
                    <a:pt x="2029" y="4693"/>
                  </a:lnTo>
                  <a:lnTo>
                    <a:pt x="2466" y="4693"/>
                  </a:lnTo>
                  <a:lnTo>
                    <a:pt x="2943" y="4653"/>
                  </a:lnTo>
                  <a:lnTo>
                    <a:pt x="3341" y="4494"/>
                  </a:lnTo>
                  <a:lnTo>
                    <a:pt x="3739" y="4256"/>
                  </a:lnTo>
                  <a:lnTo>
                    <a:pt x="4057" y="3937"/>
                  </a:lnTo>
                  <a:lnTo>
                    <a:pt x="4335" y="3580"/>
                  </a:lnTo>
                  <a:lnTo>
                    <a:pt x="4454" y="3381"/>
                  </a:lnTo>
                  <a:lnTo>
                    <a:pt x="4534" y="3142"/>
                  </a:lnTo>
                  <a:lnTo>
                    <a:pt x="4613" y="2904"/>
                  </a:lnTo>
                  <a:lnTo>
                    <a:pt x="4653" y="2665"/>
                  </a:lnTo>
                  <a:lnTo>
                    <a:pt x="4693" y="2228"/>
                  </a:lnTo>
                  <a:lnTo>
                    <a:pt x="4613" y="1750"/>
                  </a:lnTo>
                  <a:lnTo>
                    <a:pt x="4454" y="1353"/>
                  </a:lnTo>
                  <a:lnTo>
                    <a:pt x="4216" y="955"/>
                  </a:lnTo>
                  <a:lnTo>
                    <a:pt x="3898" y="637"/>
                  </a:lnTo>
                  <a:lnTo>
                    <a:pt x="3540" y="359"/>
                  </a:lnTo>
                  <a:lnTo>
                    <a:pt x="3341" y="239"/>
                  </a:lnTo>
                  <a:lnTo>
                    <a:pt x="3102" y="160"/>
                  </a:lnTo>
                  <a:lnTo>
                    <a:pt x="2864" y="80"/>
                  </a:lnTo>
                  <a:lnTo>
                    <a:pt x="2665" y="41"/>
                  </a:lnTo>
                  <a:lnTo>
                    <a:pt x="218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8" name="Google Shape;8218;p248"/>
            <p:cNvSpPr/>
            <p:nvPr/>
          </p:nvSpPr>
          <p:spPr>
            <a:xfrm>
              <a:off x="2067400" y="484650"/>
              <a:ext cx="115325" cy="116325"/>
            </a:xfrm>
            <a:custGeom>
              <a:avLst/>
              <a:gdLst/>
              <a:ahLst/>
              <a:cxnLst/>
              <a:rect l="l" t="t" r="r" b="b"/>
              <a:pathLst>
                <a:path w="4613" h="4653" extrusionOk="0">
                  <a:moveTo>
                    <a:pt x="2147" y="0"/>
                  </a:moveTo>
                  <a:lnTo>
                    <a:pt x="1710" y="80"/>
                  </a:lnTo>
                  <a:lnTo>
                    <a:pt x="1312" y="239"/>
                  </a:lnTo>
                  <a:lnTo>
                    <a:pt x="915" y="477"/>
                  </a:lnTo>
                  <a:lnTo>
                    <a:pt x="597" y="756"/>
                  </a:lnTo>
                  <a:lnTo>
                    <a:pt x="318" y="1114"/>
                  </a:lnTo>
                  <a:lnTo>
                    <a:pt x="199" y="1352"/>
                  </a:lnTo>
                  <a:lnTo>
                    <a:pt x="119" y="1551"/>
                  </a:lnTo>
                  <a:lnTo>
                    <a:pt x="40" y="1790"/>
                  </a:lnTo>
                  <a:lnTo>
                    <a:pt x="0" y="2028"/>
                  </a:lnTo>
                  <a:lnTo>
                    <a:pt x="0" y="2465"/>
                  </a:lnTo>
                  <a:lnTo>
                    <a:pt x="80" y="2903"/>
                  </a:lnTo>
                  <a:lnTo>
                    <a:pt x="239" y="3340"/>
                  </a:lnTo>
                  <a:lnTo>
                    <a:pt x="437" y="3698"/>
                  </a:lnTo>
                  <a:lnTo>
                    <a:pt x="756" y="4056"/>
                  </a:lnTo>
                  <a:lnTo>
                    <a:pt x="1113" y="4295"/>
                  </a:lnTo>
                  <a:lnTo>
                    <a:pt x="1312" y="4414"/>
                  </a:lnTo>
                  <a:lnTo>
                    <a:pt x="1551" y="4493"/>
                  </a:lnTo>
                  <a:lnTo>
                    <a:pt x="1750" y="4573"/>
                  </a:lnTo>
                  <a:lnTo>
                    <a:pt x="1988" y="4613"/>
                  </a:lnTo>
                  <a:lnTo>
                    <a:pt x="2465" y="4652"/>
                  </a:lnTo>
                  <a:lnTo>
                    <a:pt x="2903" y="4573"/>
                  </a:lnTo>
                  <a:lnTo>
                    <a:pt x="3300" y="4414"/>
                  </a:lnTo>
                  <a:lnTo>
                    <a:pt x="3698" y="4175"/>
                  </a:lnTo>
                  <a:lnTo>
                    <a:pt x="4016" y="3897"/>
                  </a:lnTo>
                  <a:lnTo>
                    <a:pt x="4294" y="3499"/>
                  </a:lnTo>
                  <a:lnTo>
                    <a:pt x="4414" y="3300"/>
                  </a:lnTo>
                  <a:lnTo>
                    <a:pt x="4493" y="3102"/>
                  </a:lnTo>
                  <a:lnTo>
                    <a:pt x="4573" y="2863"/>
                  </a:lnTo>
                  <a:lnTo>
                    <a:pt x="4613" y="2625"/>
                  </a:lnTo>
                  <a:lnTo>
                    <a:pt x="4613" y="2187"/>
                  </a:lnTo>
                  <a:lnTo>
                    <a:pt x="4533" y="1750"/>
                  </a:lnTo>
                  <a:lnTo>
                    <a:pt x="4374" y="1312"/>
                  </a:lnTo>
                  <a:lnTo>
                    <a:pt x="4175" y="954"/>
                  </a:lnTo>
                  <a:lnTo>
                    <a:pt x="3857" y="597"/>
                  </a:lnTo>
                  <a:lnTo>
                    <a:pt x="3499" y="358"/>
                  </a:lnTo>
                  <a:lnTo>
                    <a:pt x="3300" y="239"/>
                  </a:lnTo>
                  <a:lnTo>
                    <a:pt x="3062" y="159"/>
                  </a:lnTo>
                  <a:lnTo>
                    <a:pt x="2863" y="80"/>
                  </a:lnTo>
                  <a:lnTo>
                    <a:pt x="2624" y="40"/>
                  </a:lnTo>
                  <a:lnTo>
                    <a:pt x="214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9" name="Google Shape;8219;p248"/>
            <p:cNvSpPr/>
            <p:nvPr/>
          </p:nvSpPr>
          <p:spPr>
            <a:xfrm>
              <a:off x="3489900" y="655625"/>
              <a:ext cx="119300" cy="119300"/>
            </a:xfrm>
            <a:custGeom>
              <a:avLst/>
              <a:gdLst/>
              <a:ahLst/>
              <a:cxnLst/>
              <a:rect l="l" t="t" r="r" b="b"/>
              <a:pathLst>
                <a:path w="4772" h="4772" extrusionOk="0">
                  <a:moveTo>
                    <a:pt x="2227" y="0"/>
                  </a:moveTo>
                  <a:lnTo>
                    <a:pt x="1790" y="80"/>
                  </a:lnTo>
                  <a:lnTo>
                    <a:pt x="1352" y="239"/>
                  </a:lnTo>
                  <a:lnTo>
                    <a:pt x="955" y="438"/>
                  </a:lnTo>
                  <a:lnTo>
                    <a:pt x="637" y="756"/>
                  </a:lnTo>
                  <a:lnTo>
                    <a:pt x="358" y="1154"/>
                  </a:lnTo>
                  <a:lnTo>
                    <a:pt x="239" y="1352"/>
                  </a:lnTo>
                  <a:lnTo>
                    <a:pt x="120" y="1591"/>
                  </a:lnTo>
                  <a:lnTo>
                    <a:pt x="80" y="1829"/>
                  </a:lnTo>
                  <a:lnTo>
                    <a:pt x="40" y="2068"/>
                  </a:lnTo>
                  <a:lnTo>
                    <a:pt x="0" y="2505"/>
                  </a:lnTo>
                  <a:lnTo>
                    <a:pt x="80" y="2983"/>
                  </a:lnTo>
                  <a:lnTo>
                    <a:pt x="239" y="3420"/>
                  </a:lnTo>
                  <a:lnTo>
                    <a:pt x="478" y="3778"/>
                  </a:lnTo>
                  <a:lnTo>
                    <a:pt x="796" y="4136"/>
                  </a:lnTo>
                  <a:lnTo>
                    <a:pt x="1154" y="4414"/>
                  </a:lnTo>
                  <a:lnTo>
                    <a:pt x="1352" y="4533"/>
                  </a:lnTo>
                  <a:lnTo>
                    <a:pt x="1591" y="4613"/>
                  </a:lnTo>
                  <a:lnTo>
                    <a:pt x="1830" y="4692"/>
                  </a:lnTo>
                  <a:lnTo>
                    <a:pt x="2068" y="4732"/>
                  </a:lnTo>
                  <a:lnTo>
                    <a:pt x="2545" y="4772"/>
                  </a:lnTo>
                  <a:lnTo>
                    <a:pt x="2983" y="4692"/>
                  </a:lnTo>
                  <a:lnTo>
                    <a:pt x="3420" y="4533"/>
                  </a:lnTo>
                  <a:lnTo>
                    <a:pt x="3818" y="4295"/>
                  </a:lnTo>
                  <a:lnTo>
                    <a:pt x="4136" y="3977"/>
                  </a:lnTo>
                  <a:lnTo>
                    <a:pt x="4414" y="3619"/>
                  </a:lnTo>
                  <a:lnTo>
                    <a:pt x="4533" y="3380"/>
                  </a:lnTo>
                  <a:lnTo>
                    <a:pt x="4653" y="3181"/>
                  </a:lnTo>
                  <a:lnTo>
                    <a:pt x="4692" y="2943"/>
                  </a:lnTo>
                  <a:lnTo>
                    <a:pt x="4732" y="2704"/>
                  </a:lnTo>
                  <a:lnTo>
                    <a:pt x="4772" y="2227"/>
                  </a:lnTo>
                  <a:lnTo>
                    <a:pt x="4692" y="1790"/>
                  </a:lnTo>
                  <a:lnTo>
                    <a:pt x="4533" y="1352"/>
                  </a:lnTo>
                  <a:lnTo>
                    <a:pt x="4295" y="955"/>
                  </a:lnTo>
                  <a:lnTo>
                    <a:pt x="3977" y="597"/>
                  </a:lnTo>
                  <a:lnTo>
                    <a:pt x="3619" y="318"/>
                  </a:lnTo>
                  <a:lnTo>
                    <a:pt x="3420" y="199"/>
                  </a:lnTo>
                  <a:lnTo>
                    <a:pt x="3181" y="120"/>
                  </a:lnTo>
                  <a:lnTo>
                    <a:pt x="2943" y="40"/>
                  </a:lnTo>
                  <a:lnTo>
                    <a:pt x="270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0" name="Google Shape;8220;p248"/>
            <p:cNvSpPr/>
            <p:nvPr/>
          </p:nvSpPr>
          <p:spPr>
            <a:xfrm>
              <a:off x="3094250" y="981675"/>
              <a:ext cx="95475" cy="95450"/>
            </a:xfrm>
            <a:custGeom>
              <a:avLst/>
              <a:gdLst/>
              <a:ahLst/>
              <a:cxnLst/>
              <a:rect l="l" t="t" r="r" b="b"/>
              <a:pathLst>
                <a:path w="3819" h="3818" extrusionOk="0">
                  <a:moveTo>
                    <a:pt x="1790" y="1"/>
                  </a:moveTo>
                  <a:lnTo>
                    <a:pt x="1432" y="40"/>
                  </a:lnTo>
                  <a:lnTo>
                    <a:pt x="1074" y="160"/>
                  </a:lnTo>
                  <a:lnTo>
                    <a:pt x="756" y="358"/>
                  </a:lnTo>
                  <a:lnTo>
                    <a:pt x="478" y="597"/>
                  </a:lnTo>
                  <a:lnTo>
                    <a:pt x="279" y="915"/>
                  </a:lnTo>
                  <a:lnTo>
                    <a:pt x="80" y="1273"/>
                  </a:lnTo>
                  <a:lnTo>
                    <a:pt x="1" y="1631"/>
                  </a:lnTo>
                  <a:lnTo>
                    <a:pt x="1" y="2028"/>
                  </a:lnTo>
                  <a:lnTo>
                    <a:pt x="41" y="2386"/>
                  </a:lnTo>
                  <a:lnTo>
                    <a:pt x="160" y="2744"/>
                  </a:lnTo>
                  <a:lnTo>
                    <a:pt x="359" y="3023"/>
                  </a:lnTo>
                  <a:lnTo>
                    <a:pt x="597" y="3301"/>
                  </a:lnTo>
                  <a:lnTo>
                    <a:pt x="915" y="3539"/>
                  </a:lnTo>
                  <a:lnTo>
                    <a:pt x="1273" y="3699"/>
                  </a:lnTo>
                  <a:lnTo>
                    <a:pt x="1631" y="3778"/>
                  </a:lnTo>
                  <a:lnTo>
                    <a:pt x="2029" y="3818"/>
                  </a:lnTo>
                  <a:lnTo>
                    <a:pt x="2387" y="3738"/>
                  </a:lnTo>
                  <a:lnTo>
                    <a:pt x="2705" y="3619"/>
                  </a:lnTo>
                  <a:lnTo>
                    <a:pt x="3023" y="3420"/>
                  </a:lnTo>
                  <a:lnTo>
                    <a:pt x="3301" y="3182"/>
                  </a:lnTo>
                  <a:lnTo>
                    <a:pt x="3540" y="2864"/>
                  </a:lnTo>
                  <a:lnTo>
                    <a:pt x="3699" y="2545"/>
                  </a:lnTo>
                  <a:lnTo>
                    <a:pt x="3778" y="2148"/>
                  </a:lnTo>
                  <a:lnTo>
                    <a:pt x="3818" y="1790"/>
                  </a:lnTo>
                  <a:lnTo>
                    <a:pt x="3739" y="1432"/>
                  </a:lnTo>
                  <a:lnTo>
                    <a:pt x="3619" y="1074"/>
                  </a:lnTo>
                  <a:lnTo>
                    <a:pt x="3420" y="756"/>
                  </a:lnTo>
                  <a:lnTo>
                    <a:pt x="3182" y="478"/>
                  </a:lnTo>
                  <a:lnTo>
                    <a:pt x="2864" y="279"/>
                  </a:lnTo>
                  <a:lnTo>
                    <a:pt x="2546" y="120"/>
                  </a:lnTo>
                  <a:lnTo>
                    <a:pt x="214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1" name="Google Shape;8221;p248"/>
            <p:cNvSpPr/>
            <p:nvPr/>
          </p:nvSpPr>
          <p:spPr>
            <a:xfrm>
              <a:off x="1505750" y="239100"/>
              <a:ext cx="95450" cy="94475"/>
            </a:xfrm>
            <a:custGeom>
              <a:avLst/>
              <a:gdLst/>
              <a:ahLst/>
              <a:cxnLst/>
              <a:rect l="l" t="t" r="r" b="b"/>
              <a:pathLst>
                <a:path w="3818" h="3779" extrusionOk="0">
                  <a:moveTo>
                    <a:pt x="1790" y="1"/>
                  </a:moveTo>
                  <a:lnTo>
                    <a:pt x="1432" y="41"/>
                  </a:lnTo>
                  <a:lnTo>
                    <a:pt x="1074" y="160"/>
                  </a:lnTo>
                  <a:lnTo>
                    <a:pt x="756" y="359"/>
                  </a:lnTo>
                  <a:lnTo>
                    <a:pt x="477" y="597"/>
                  </a:lnTo>
                  <a:lnTo>
                    <a:pt x="279" y="915"/>
                  </a:lnTo>
                  <a:lnTo>
                    <a:pt x="80" y="1273"/>
                  </a:lnTo>
                  <a:lnTo>
                    <a:pt x="0" y="1631"/>
                  </a:lnTo>
                  <a:lnTo>
                    <a:pt x="0" y="1989"/>
                  </a:lnTo>
                  <a:lnTo>
                    <a:pt x="40" y="2387"/>
                  </a:lnTo>
                  <a:lnTo>
                    <a:pt x="159" y="2705"/>
                  </a:lnTo>
                  <a:lnTo>
                    <a:pt x="358" y="3023"/>
                  </a:lnTo>
                  <a:lnTo>
                    <a:pt x="597" y="3301"/>
                  </a:lnTo>
                  <a:lnTo>
                    <a:pt x="915" y="3540"/>
                  </a:lnTo>
                  <a:lnTo>
                    <a:pt x="1273" y="3699"/>
                  </a:lnTo>
                  <a:lnTo>
                    <a:pt x="1630" y="3778"/>
                  </a:lnTo>
                  <a:lnTo>
                    <a:pt x="2028" y="3778"/>
                  </a:lnTo>
                  <a:lnTo>
                    <a:pt x="2386" y="3738"/>
                  </a:lnTo>
                  <a:lnTo>
                    <a:pt x="2704" y="3619"/>
                  </a:lnTo>
                  <a:lnTo>
                    <a:pt x="3022" y="3420"/>
                  </a:lnTo>
                  <a:lnTo>
                    <a:pt x="3300" y="3182"/>
                  </a:lnTo>
                  <a:lnTo>
                    <a:pt x="3539" y="2864"/>
                  </a:lnTo>
                  <a:lnTo>
                    <a:pt x="3698" y="2506"/>
                  </a:lnTo>
                  <a:lnTo>
                    <a:pt x="3778" y="2148"/>
                  </a:lnTo>
                  <a:lnTo>
                    <a:pt x="3817" y="1790"/>
                  </a:lnTo>
                  <a:lnTo>
                    <a:pt x="3738" y="1392"/>
                  </a:lnTo>
                  <a:lnTo>
                    <a:pt x="3619" y="1074"/>
                  </a:lnTo>
                  <a:lnTo>
                    <a:pt x="3420" y="756"/>
                  </a:lnTo>
                  <a:lnTo>
                    <a:pt x="3181" y="478"/>
                  </a:lnTo>
                  <a:lnTo>
                    <a:pt x="2863" y="239"/>
                  </a:lnTo>
                  <a:lnTo>
                    <a:pt x="2545" y="80"/>
                  </a:lnTo>
                  <a:lnTo>
                    <a:pt x="214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8222" name="Google Shape;8222;p248"/>
          <p:cNvSpPr/>
          <p:nvPr/>
        </p:nvSpPr>
        <p:spPr>
          <a:xfrm>
            <a:off x="-332325" y="-3263275"/>
            <a:ext cx="12524400" cy="3263400"/>
          </a:xfrm>
          <a:prstGeom prst="rect">
            <a:avLst/>
          </a:prstGeom>
          <a:solidFill>
            <a:srgbClr val="F8F9F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23" name="Google Shape;8223;p248"/>
          <p:cNvSpPr/>
          <p:nvPr/>
        </p:nvSpPr>
        <p:spPr>
          <a:xfrm>
            <a:off x="9144000" y="-1294225"/>
            <a:ext cx="9948600" cy="7173900"/>
          </a:xfrm>
          <a:prstGeom prst="rect">
            <a:avLst/>
          </a:prstGeom>
          <a:solidFill>
            <a:srgbClr val="F8F9F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24" name="Google Shape;8224;p248"/>
          <p:cNvSpPr/>
          <p:nvPr/>
        </p:nvSpPr>
        <p:spPr>
          <a:xfrm>
            <a:off x="-5113275" y="5143500"/>
            <a:ext cx="15054600" cy="3263400"/>
          </a:xfrm>
          <a:prstGeom prst="rect">
            <a:avLst/>
          </a:prstGeom>
          <a:solidFill>
            <a:srgbClr val="F8F9F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25" name="Google Shape;8225;p248"/>
          <p:cNvSpPr/>
          <p:nvPr/>
        </p:nvSpPr>
        <p:spPr>
          <a:xfrm>
            <a:off x="-5113275" y="-815825"/>
            <a:ext cx="5113200" cy="6277500"/>
          </a:xfrm>
          <a:prstGeom prst="rect">
            <a:avLst/>
          </a:prstGeom>
          <a:solidFill>
            <a:srgbClr val="F8F9F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24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z-Blank, with A Mountain topo pattern edges, black">
  <p:cSld name="CUSTOM_23_1_1_1_1_1_1_1_1_1_1_1_1_1_1_1_1_1">
    <p:bg>
      <p:bgPr>
        <a:solidFill>
          <a:schemeClr val="dk1"/>
        </a:solidFill>
        <a:effectLst/>
      </p:bgPr>
    </p:bg>
    <p:spTree>
      <p:nvGrpSpPr>
        <p:cNvPr id="1" name="Shape 82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227" name="Google Shape;8227;p249"/>
          <p:cNvGrpSpPr/>
          <p:nvPr/>
        </p:nvGrpSpPr>
        <p:grpSpPr>
          <a:xfrm>
            <a:off x="4835313" y="-2210885"/>
            <a:ext cx="7143750" cy="4509800"/>
            <a:chOff x="238125" y="602600"/>
            <a:chExt cx="7143750" cy="4509800"/>
          </a:xfrm>
        </p:grpSpPr>
        <p:sp>
          <p:nvSpPr>
            <p:cNvPr id="8228" name="Google Shape;8228;p249"/>
            <p:cNvSpPr/>
            <p:nvPr/>
          </p:nvSpPr>
          <p:spPr>
            <a:xfrm>
              <a:off x="2514425" y="1130250"/>
              <a:ext cx="218325" cy="579250"/>
            </a:xfrm>
            <a:custGeom>
              <a:avLst/>
              <a:gdLst/>
              <a:ahLst/>
              <a:cxnLst/>
              <a:rect l="l" t="t" r="r" b="b"/>
              <a:pathLst>
                <a:path w="8733" h="23170" extrusionOk="0">
                  <a:moveTo>
                    <a:pt x="8513" y="0"/>
                  </a:moveTo>
                  <a:lnTo>
                    <a:pt x="8469" y="44"/>
                  </a:lnTo>
                  <a:lnTo>
                    <a:pt x="8425" y="88"/>
                  </a:lnTo>
                  <a:lnTo>
                    <a:pt x="7416" y="1273"/>
                  </a:lnTo>
                  <a:lnTo>
                    <a:pt x="7372" y="1317"/>
                  </a:lnTo>
                  <a:lnTo>
                    <a:pt x="6231" y="3555"/>
                  </a:lnTo>
                  <a:lnTo>
                    <a:pt x="4081" y="7416"/>
                  </a:lnTo>
                  <a:lnTo>
                    <a:pt x="2633" y="10225"/>
                  </a:lnTo>
                  <a:lnTo>
                    <a:pt x="1492" y="12989"/>
                  </a:lnTo>
                  <a:lnTo>
                    <a:pt x="1492" y="13033"/>
                  </a:lnTo>
                  <a:lnTo>
                    <a:pt x="1009" y="15315"/>
                  </a:lnTo>
                  <a:lnTo>
                    <a:pt x="965" y="15359"/>
                  </a:lnTo>
                  <a:lnTo>
                    <a:pt x="1097" y="20010"/>
                  </a:lnTo>
                  <a:lnTo>
                    <a:pt x="614" y="21195"/>
                  </a:lnTo>
                  <a:lnTo>
                    <a:pt x="0" y="22906"/>
                  </a:lnTo>
                  <a:lnTo>
                    <a:pt x="0" y="22994"/>
                  </a:lnTo>
                  <a:lnTo>
                    <a:pt x="0" y="23038"/>
                  </a:lnTo>
                  <a:lnTo>
                    <a:pt x="44" y="23125"/>
                  </a:lnTo>
                  <a:lnTo>
                    <a:pt x="132" y="23125"/>
                  </a:lnTo>
                  <a:lnTo>
                    <a:pt x="176" y="23169"/>
                  </a:lnTo>
                  <a:lnTo>
                    <a:pt x="263" y="23125"/>
                  </a:lnTo>
                  <a:lnTo>
                    <a:pt x="351" y="23038"/>
                  </a:lnTo>
                  <a:lnTo>
                    <a:pt x="965" y="21282"/>
                  </a:lnTo>
                  <a:lnTo>
                    <a:pt x="1448" y="20142"/>
                  </a:lnTo>
                  <a:lnTo>
                    <a:pt x="1448" y="20054"/>
                  </a:lnTo>
                  <a:lnTo>
                    <a:pt x="1317" y="15359"/>
                  </a:lnTo>
                  <a:lnTo>
                    <a:pt x="1799" y="13121"/>
                  </a:lnTo>
                  <a:lnTo>
                    <a:pt x="2940" y="10356"/>
                  </a:lnTo>
                  <a:lnTo>
                    <a:pt x="4388" y="7592"/>
                  </a:lnTo>
                  <a:lnTo>
                    <a:pt x="6538" y="3730"/>
                  </a:lnTo>
                  <a:lnTo>
                    <a:pt x="7679" y="1492"/>
                  </a:lnTo>
                  <a:lnTo>
                    <a:pt x="8688" y="308"/>
                  </a:lnTo>
                  <a:lnTo>
                    <a:pt x="8732" y="220"/>
                  </a:lnTo>
                  <a:lnTo>
                    <a:pt x="8732" y="176"/>
                  </a:lnTo>
                  <a:lnTo>
                    <a:pt x="8688" y="88"/>
                  </a:lnTo>
                  <a:lnTo>
                    <a:pt x="8645" y="44"/>
                  </a:lnTo>
                  <a:lnTo>
                    <a:pt x="860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9" name="Google Shape;8229;p249"/>
            <p:cNvSpPr/>
            <p:nvPr/>
          </p:nvSpPr>
          <p:spPr>
            <a:xfrm>
              <a:off x="1900100" y="1539425"/>
              <a:ext cx="342275" cy="551825"/>
            </a:xfrm>
            <a:custGeom>
              <a:avLst/>
              <a:gdLst/>
              <a:ahLst/>
              <a:cxnLst/>
              <a:rect l="l" t="t" r="r" b="b"/>
              <a:pathLst>
                <a:path w="13691" h="22073" extrusionOk="0">
                  <a:moveTo>
                    <a:pt x="13427" y="1"/>
                  </a:moveTo>
                  <a:lnTo>
                    <a:pt x="13384" y="45"/>
                  </a:lnTo>
                  <a:lnTo>
                    <a:pt x="13340" y="89"/>
                  </a:lnTo>
                  <a:lnTo>
                    <a:pt x="12725" y="1405"/>
                  </a:lnTo>
                  <a:lnTo>
                    <a:pt x="8952" y="7504"/>
                  </a:lnTo>
                  <a:lnTo>
                    <a:pt x="8952" y="7548"/>
                  </a:lnTo>
                  <a:lnTo>
                    <a:pt x="8162" y="9698"/>
                  </a:lnTo>
                  <a:lnTo>
                    <a:pt x="6494" y="12112"/>
                  </a:lnTo>
                  <a:lnTo>
                    <a:pt x="3642" y="16412"/>
                  </a:lnTo>
                  <a:lnTo>
                    <a:pt x="2282" y="17334"/>
                  </a:lnTo>
                  <a:lnTo>
                    <a:pt x="2238" y="17377"/>
                  </a:lnTo>
                  <a:lnTo>
                    <a:pt x="1273" y="18913"/>
                  </a:lnTo>
                  <a:lnTo>
                    <a:pt x="1229" y="18913"/>
                  </a:lnTo>
                  <a:lnTo>
                    <a:pt x="0" y="21809"/>
                  </a:lnTo>
                  <a:lnTo>
                    <a:pt x="0" y="21897"/>
                  </a:lnTo>
                  <a:lnTo>
                    <a:pt x="0" y="21985"/>
                  </a:lnTo>
                  <a:lnTo>
                    <a:pt x="44" y="22029"/>
                  </a:lnTo>
                  <a:lnTo>
                    <a:pt x="88" y="22073"/>
                  </a:lnTo>
                  <a:lnTo>
                    <a:pt x="176" y="22073"/>
                  </a:lnTo>
                  <a:lnTo>
                    <a:pt x="263" y="22029"/>
                  </a:lnTo>
                  <a:lnTo>
                    <a:pt x="307" y="21985"/>
                  </a:lnTo>
                  <a:lnTo>
                    <a:pt x="1580" y="19089"/>
                  </a:lnTo>
                  <a:lnTo>
                    <a:pt x="2545" y="17597"/>
                  </a:lnTo>
                  <a:lnTo>
                    <a:pt x="3861" y="16675"/>
                  </a:lnTo>
                  <a:lnTo>
                    <a:pt x="3905" y="16631"/>
                  </a:lnTo>
                  <a:lnTo>
                    <a:pt x="6801" y="12287"/>
                  </a:lnTo>
                  <a:lnTo>
                    <a:pt x="8425" y="9874"/>
                  </a:lnTo>
                  <a:lnTo>
                    <a:pt x="8469" y="9830"/>
                  </a:lnTo>
                  <a:lnTo>
                    <a:pt x="9259" y="7680"/>
                  </a:lnTo>
                  <a:lnTo>
                    <a:pt x="13033" y="1580"/>
                  </a:lnTo>
                  <a:lnTo>
                    <a:pt x="13033" y="1537"/>
                  </a:lnTo>
                  <a:lnTo>
                    <a:pt x="13647" y="264"/>
                  </a:lnTo>
                  <a:lnTo>
                    <a:pt x="13691" y="176"/>
                  </a:lnTo>
                  <a:lnTo>
                    <a:pt x="13647" y="132"/>
                  </a:lnTo>
                  <a:lnTo>
                    <a:pt x="13647" y="89"/>
                  </a:lnTo>
                  <a:lnTo>
                    <a:pt x="13559" y="45"/>
                  </a:lnTo>
                  <a:lnTo>
                    <a:pt x="1351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0" name="Google Shape;8230;p249"/>
            <p:cNvSpPr/>
            <p:nvPr/>
          </p:nvSpPr>
          <p:spPr>
            <a:xfrm>
              <a:off x="2455175" y="1144500"/>
              <a:ext cx="289650" cy="673600"/>
            </a:xfrm>
            <a:custGeom>
              <a:avLst/>
              <a:gdLst/>
              <a:ahLst/>
              <a:cxnLst/>
              <a:rect l="l" t="t" r="r" b="b"/>
              <a:pathLst>
                <a:path w="11586" h="26944" extrusionOk="0">
                  <a:moveTo>
                    <a:pt x="11366" y="1"/>
                  </a:moveTo>
                  <a:lnTo>
                    <a:pt x="11278" y="45"/>
                  </a:lnTo>
                  <a:lnTo>
                    <a:pt x="11234" y="133"/>
                  </a:lnTo>
                  <a:lnTo>
                    <a:pt x="10093" y="2502"/>
                  </a:lnTo>
                  <a:lnTo>
                    <a:pt x="7197" y="7768"/>
                  </a:lnTo>
                  <a:lnTo>
                    <a:pt x="5881" y="10401"/>
                  </a:lnTo>
                  <a:lnTo>
                    <a:pt x="4827" y="13033"/>
                  </a:lnTo>
                  <a:lnTo>
                    <a:pt x="4432" y="15315"/>
                  </a:lnTo>
                  <a:lnTo>
                    <a:pt x="4432" y="15359"/>
                  </a:lnTo>
                  <a:lnTo>
                    <a:pt x="4652" y="20054"/>
                  </a:lnTo>
                  <a:lnTo>
                    <a:pt x="4301" y="20932"/>
                  </a:lnTo>
                  <a:lnTo>
                    <a:pt x="2195" y="24354"/>
                  </a:lnTo>
                  <a:lnTo>
                    <a:pt x="44" y="26680"/>
                  </a:lnTo>
                  <a:lnTo>
                    <a:pt x="1" y="26724"/>
                  </a:lnTo>
                  <a:lnTo>
                    <a:pt x="1" y="26812"/>
                  </a:lnTo>
                  <a:lnTo>
                    <a:pt x="44" y="26856"/>
                  </a:lnTo>
                  <a:lnTo>
                    <a:pt x="88" y="26900"/>
                  </a:lnTo>
                  <a:lnTo>
                    <a:pt x="176" y="26943"/>
                  </a:lnTo>
                  <a:lnTo>
                    <a:pt x="264" y="26943"/>
                  </a:lnTo>
                  <a:lnTo>
                    <a:pt x="308" y="26900"/>
                  </a:lnTo>
                  <a:lnTo>
                    <a:pt x="2458" y="24574"/>
                  </a:lnTo>
                  <a:lnTo>
                    <a:pt x="2502" y="24574"/>
                  </a:lnTo>
                  <a:lnTo>
                    <a:pt x="4608" y="21107"/>
                  </a:lnTo>
                  <a:lnTo>
                    <a:pt x="4608" y="21063"/>
                  </a:lnTo>
                  <a:lnTo>
                    <a:pt x="5003" y="20142"/>
                  </a:lnTo>
                  <a:lnTo>
                    <a:pt x="5003" y="20098"/>
                  </a:lnTo>
                  <a:lnTo>
                    <a:pt x="4784" y="15359"/>
                  </a:lnTo>
                  <a:lnTo>
                    <a:pt x="5178" y="13121"/>
                  </a:lnTo>
                  <a:lnTo>
                    <a:pt x="6188" y="10532"/>
                  </a:lnTo>
                  <a:lnTo>
                    <a:pt x="7504" y="7943"/>
                  </a:lnTo>
                  <a:lnTo>
                    <a:pt x="10444" y="2634"/>
                  </a:lnTo>
                  <a:lnTo>
                    <a:pt x="11585" y="264"/>
                  </a:lnTo>
                  <a:lnTo>
                    <a:pt x="11585" y="176"/>
                  </a:lnTo>
                  <a:lnTo>
                    <a:pt x="11585" y="133"/>
                  </a:lnTo>
                  <a:lnTo>
                    <a:pt x="11541" y="89"/>
                  </a:lnTo>
                  <a:lnTo>
                    <a:pt x="11497" y="45"/>
                  </a:lnTo>
                  <a:lnTo>
                    <a:pt x="1140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1" name="Google Shape;8231;p249"/>
            <p:cNvSpPr/>
            <p:nvPr/>
          </p:nvSpPr>
          <p:spPr>
            <a:xfrm>
              <a:off x="2189700" y="21241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2" name="Google Shape;8232;p249"/>
            <p:cNvSpPr/>
            <p:nvPr/>
          </p:nvSpPr>
          <p:spPr>
            <a:xfrm>
              <a:off x="2189700" y="21241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3" name="Google Shape;8233;p249"/>
            <p:cNvSpPr/>
            <p:nvPr/>
          </p:nvSpPr>
          <p:spPr>
            <a:xfrm>
              <a:off x="2390450" y="1169750"/>
              <a:ext cx="283050" cy="636275"/>
            </a:xfrm>
            <a:custGeom>
              <a:avLst/>
              <a:gdLst/>
              <a:ahLst/>
              <a:cxnLst/>
              <a:rect l="l" t="t" r="r" b="b"/>
              <a:pathLst>
                <a:path w="11322" h="25451" extrusionOk="0">
                  <a:moveTo>
                    <a:pt x="11058" y="0"/>
                  </a:moveTo>
                  <a:lnTo>
                    <a:pt x="11015" y="88"/>
                  </a:lnTo>
                  <a:lnTo>
                    <a:pt x="9698" y="2370"/>
                  </a:lnTo>
                  <a:lnTo>
                    <a:pt x="8338" y="4871"/>
                  </a:lnTo>
                  <a:lnTo>
                    <a:pt x="6714" y="7899"/>
                  </a:lnTo>
                  <a:lnTo>
                    <a:pt x="5442" y="10839"/>
                  </a:lnTo>
                  <a:lnTo>
                    <a:pt x="4871" y="13164"/>
                  </a:lnTo>
                  <a:lnTo>
                    <a:pt x="4827" y="13208"/>
                  </a:lnTo>
                  <a:lnTo>
                    <a:pt x="4871" y="17903"/>
                  </a:lnTo>
                  <a:lnTo>
                    <a:pt x="4389" y="19088"/>
                  </a:lnTo>
                  <a:lnTo>
                    <a:pt x="3467" y="20712"/>
                  </a:lnTo>
                  <a:lnTo>
                    <a:pt x="1800" y="23388"/>
                  </a:lnTo>
                  <a:lnTo>
                    <a:pt x="44" y="25144"/>
                  </a:lnTo>
                  <a:lnTo>
                    <a:pt x="1" y="25187"/>
                  </a:lnTo>
                  <a:lnTo>
                    <a:pt x="1" y="25275"/>
                  </a:lnTo>
                  <a:lnTo>
                    <a:pt x="1" y="25319"/>
                  </a:lnTo>
                  <a:lnTo>
                    <a:pt x="44" y="25363"/>
                  </a:lnTo>
                  <a:lnTo>
                    <a:pt x="132" y="25407"/>
                  </a:lnTo>
                  <a:lnTo>
                    <a:pt x="176" y="25451"/>
                  </a:lnTo>
                  <a:lnTo>
                    <a:pt x="264" y="25407"/>
                  </a:lnTo>
                  <a:lnTo>
                    <a:pt x="308" y="25363"/>
                  </a:lnTo>
                  <a:lnTo>
                    <a:pt x="2063" y="23608"/>
                  </a:lnTo>
                  <a:lnTo>
                    <a:pt x="3774" y="20887"/>
                  </a:lnTo>
                  <a:lnTo>
                    <a:pt x="4696" y="19220"/>
                  </a:lnTo>
                  <a:lnTo>
                    <a:pt x="5222" y="17991"/>
                  </a:lnTo>
                  <a:lnTo>
                    <a:pt x="5222" y="17947"/>
                  </a:lnTo>
                  <a:lnTo>
                    <a:pt x="5179" y="13208"/>
                  </a:lnTo>
                  <a:lnTo>
                    <a:pt x="5793" y="10970"/>
                  </a:lnTo>
                  <a:lnTo>
                    <a:pt x="7021" y="8030"/>
                  </a:lnTo>
                  <a:lnTo>
                    <a:pt x="8645" y="5046"/>
                  </a:lnTo>
                  <a:lnTo>
                    <a:pt x="10005" y="2545"/>
                  </a:lnTo>
                  <a:lnTo>
                    <a:pt x="11322" y="263"/>
                  </a:lnTo>
                  <a:lnTo>
                    <a:pt x="11322" y="176"/>
                  </a:lnTo>
                  <a:lnTo>
                    <a:pt x="11322" y="88"/>
                  </a:lnTo>
                  <a:lnTo>
                    <a:pt x="11278" y="44"/>
                  </a:lnTo>
                  <a:lnTo>
                    <a:pt x="1123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4" name="Google Shape;8234;p249"/>
            <p:cNvSpPr/>
            <p:nvPr/>
          </p:nvSpPr>
          <p:spPr>
            <a:xfrm>
              <a:off x="2312575" y="1160975"/>
              <a:ext cx="334600" cy="736100"/>
            </a:xfrm>
            <a:custGeom>
              <a:avLst/>
              <a:gdLst/>
              <a:ahLst/>
              <a:cxnLst/>
              <a:rect l="l" t="t" r="r" b="b"/>
              <a:pathLst>
                <a:path w="13384" h="29444" extrusionOk="0">
                  <a:moveTo>
                    <a:pt x="13164" y="0"/>
                  </a:moveTo>
                  <a:lnTo>
                    <a:pt x="13120" y="44"/>
                  </a:lnTo>
                  <a:lnTo>
                    <a:pt x="13076" y="88"/>
                  </a:lnTo>
                  <a:lnTo>
                    <a:pt x="11979" y="2019"/>
                  </a:lnTo>
                  <a:lnTo>
                    <a:pt x="10531" y="4564"/>
                  </a:lnTo>
                  <a:lnTo>
                    <a:pt x="8908" y="7679"/>
                  </a:lnTo>
                  <a:lnTo>
                    <a:pt x="7548" y="10663"/>
                  </a:lnTo>
                  <a:lnTo>
                    <a:pt x="6889" y="12945"/>
                  </a:lnTo>
                  <a:lnTo>
                    <a:pt x="6889" y="12989"/>
                  </a:lnTo>
                  <a:lnTo>
                    <a:pt x="6802" y="17684"/>
                  </a:lnTo>
                  <a:lnTo>
                    <a:pt x="6363" y="18913"/>
                  </a:lnTo>
                  <a:lnTo>
                    <a:pt x="5441" y="20404"/>
                  </a:lnTo>
                  <a:lnTo>
                    <a:pt x="3949" y="22906"/>
                  </a:lnTo>
                  <a:lnTo>
                    <a:pt x="0" y="29181"/>
                  </a:lnTo>
                  <a:lnTo>
                    <a:pt x="0" y="29224"/>
                  </a:lnTo>
                  <a:lnTo>
                    <a:pt x="0" y="29312"/>
                  </a:lnTo>
                  <a:lnTo>
                    <a:pt x="44" y="29356"/>
                  </a:lnTo>
                  <a:lnTo>
                    <a:pt x="88" y="29400"/>
                  </a:lnTo>
                  <a:lnTo>
                    <a:pt x="176" y="29444"/>
                  </a:lnTo>
                  <a:lnTo>
                    <a:pt x="263" y="29444"/>
                  </a:lnTo>
                  <a:lnTo>
                    <a:pt x="307" y="29356"/>
                  </a:lnTo>
                  <a:lnTo>
                    <a:pt x="4256" y="23125"/>
                  </a:lnTo>
                  <a:lnTo>
                    <a:pt x="5748" y="20624"/>
                  </a:lnTo>
                  <a:lnTo>
                    <a:pt x="6670" y="19088"/>
                  </a:lnTo>
                  <a:lnTo>
                    <a:pt x="6670" y="19044"/>
                  </a:lnTo>
                  <a:lnTo>
                    <a:pt x="7109" y="17772"/>
                  </a:lnTo>
                  <a:lnTo>
                    <a:pt x="7153" y="17684"/>
                  </a:lnTo>
                  <a:lnTo>
                    <a:pt x="7240" y="13033"/>
                  </a:lnTo>
                  <a:lnTo>
                    <a:pt x="7855" y="10795"/>
                  </a:lnTo>
                  <a:lnTo>
                    <a:pt x="9215" y="7811"/>
                  </a:lnTo>
                  <a:lnTo>
                    <a:pt x="10839" y="4695"/>
                  </a:lnTo>
                  <a:lnTo>
                    <a:pt x="12287" y="2194"/>
                  </a:lnTo>
                  <a:lnTo>
                    <a:pt x="13384" y="263"/>
                  </a:lnTo>
                  <a:lnTo>
                    <a:pt x="13384" y="176"/>
                  </a:lnTo>
                  <a:lnTo>
                    <a:pt x="13384" y="132"/>
                  </a:lnTo>
                  <a:lnTo>
                    <a:pt x="13340" y="44"/>
                  </a:lnTo>
                  <a:lnTo>
                    <a:pt x="1329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5" name="Google Shape;8235;p249"/>
            <p:cNvSpPr/>
            <p:nvPr/>
          </p:nvSpPr>
          <p:spPr>
            <a:xfrm>
              <a:off x="3607050" y="1646950"/>
              <a:ext cx="2156750" cy="843625"/>
            </a:xfrm>
            <a:custGeom>
              <a:avLst/>
              <a:gdLst/>
              <a:ahLst/>
              <a:cxnLst/>
              <a:rect l="l" t="t" r="r" b="b"/>
              <a:pathLst>
                <a:path w="86270" h="33745" extrusionOk="0">
                  <a:moveTo>
                    <a:pt x="77318" y="0"/>
                  </a:moveTo>
                  <a:lnTo>
                    <a:pt x="74027" y="658"/>
                  </a:lnTo>
                  <a:lnTo>
                    <a:pt x="70077" y="1053"/>
                  </a:lnTo>
                  <a:lnTo>
                    <a:pt x="67444" y="1492"/>
                  </a:lnTo>
                  <a:lnTo>
                    <a:pt x="67401" y="1492"/>
                  </a:lnTo>
                  <a:lnTo>
                    <a:pt x="66084" y="1931"/>
                  </a:lnTo>
                  <a:lnTo>
                    <a:pt x="66040" y="1975"/>
                  </a:lnTo>
                  <a:lnTo>
                    <a:pt x="65031" y="3116"/>
                  </a:lnTo>
                  <a:lnTo>
                    <a:pt x="63188" y="4695"/>
                  </a:lnTo>
                  <a:lnTo>
                    <a:pt x="57396" y="7416"/>
                  </a:lnTo>
                  <a:lnTo>
                    <a:pt x="53754" y="8776"/>
                  </a:lnTo>
                  <a:lnTo>
                    <a:pt x="48751" y="10312"/>
                  </a:lnTo>
                  <a:lnTo>
                    <a:pt x="48707" y="10312"/>
                  </a:lnTo>
                  <a:lnTo>
                    <a:pt x="46206" y="11453"/>
                  </a:lnTo>
                  <a:lnTo>
                    <a:pt x="39800" y="14832"/>
                  </a:lnTo>
                  <a:lnTo>
                    <a:pt x="36421" y="17113"/>
                  </a:lnTo>
                  <a:lnTo>
                    <a:pt x="32077" y="19878"/>
                  </a:lnTo>
                  <a:lnTo>
                    <a:pt x="28391" y="22028"/>
                  </a:lnTo>
                  <a:lnTo>
                    <a:pt x="26855" y="22686"/>
                  </a:lnTo>
                  <a:lnTo>
                    <a:pt x="22291" y="21501"/>
                  </a:lnTo>
                  <a:lnTo>
                    <a:pt x="20624" y="20975"/>
                  </a:lnTo>
                  <a:lnTo>
                    <a:pt x="20054" y="20975"/>
                  </a:lnTo>
                  <a:lnTo>
                    <a:pt x="19966" y="21019"/>
                  </a:lnTo>
                  <a:lnTo>
                    <a:pt x="19922" y="21107"/>
                  </a:lnTo>
                  <a:lnTo>
                    <a:pt x="18913" y="26241"/>
                  </a:lnTo>
                  <a:lnTo>
                    <a:pt x="18562" y="28917"/>
                  </a:lnTo>
                  <a:lnTo>
                    <a:pt x="17157" y="33174"/>
                  </a:lnTo>
                  <a:lnTo>
                    <a:pt x="16938" y="33393"/>
                  </a:lnTo>
                  <a:lnTo>
                    <a:pt x="16455" y="33393"/>
                  </a:lnTo>
                  <a:lnTo>
                    <a:pt x="11541" y="32164"/>
                  </a:lnTo>
                  <a:lnTo>
                    <a:pt x="10005" y="31769"/>
                  </a:lnTo>
                  <a:lnTo>
                    <a:pt x="9961" y="31769"/>
                  </a:lnTo>
                  <a:lnTo>
                    <a:pt x="7109" y="31857"/>
                  </a:lnTo>
                  <a:lnTo>
                    <a:pt x="3949" y="31857"/>
                  </a:lnTo>
                  <a:lnTo>
                    <a:pt x="176" y="31374"/>
                  </a:lnTo>
                  <a:lnTo>
                    <a:pt x="88" y="31374"/>
                  </a:lnTo>
                  <a:lnTo>
                    <a:pt x="44" y="31418"/>
                  </a:lnTo>
                  <a:lnTo>
                    <a:pt x="0" y="31462"/>
                  </a:lnTo>
                  <a:lnTo>
                    <a:pt x="0" y="31506"/>
                  </a:lnTo>
                  <a:lnTo>
                    <a:pt x="0" y="31594"/>
                  </a:lnTo>
                  <a:lnTo>
                    <a:pt x="0" y="31638"/>
                  </a:lnTo>
                  <a:lnTo>
                    <a:pt x="44" y="31682"/>
                  </a:lnTo>
                  <a:lnTo>
                    <a:pt x="132" y="31726"/>
                  </a:lnTo>
                  <a:lnTo>
                    <a:pt x="3905" y="32208"/>
                  </a:lnTo>
                  <a:lnTo>
                    <a:pt x="7109" y="32208"/>
                  </a:lnTo>
                  <a:lnTo>
                    <a:pt x="9961" y="32120"/>
                  </a:lnTo>
                  <a:lnTo>
                    <a:pt x="11453" y="32515"/>
                  </a:lnTo>
                  <a:lnTo>
                    <a:pt x="16368" y="33744"/>
                  </a:lnTo>
                  <a:lnTo>
                    <a:pt x="17026" y="33744"/>
                  </a:lnTo>
                  <a:lnTo>
                    <a:pt x="17114" y="33700"/>
                  </a:lnTo>
                  <a:lnTo>
                    <a:pt x="17421" y="33437"/>
                  </a:lnTo>
                  <a:lnTo>
                    <a:pt x="17465" y="33349"/>
                  </a:lnTo>
                  <a:lnTo>
                    <a:pt x="18913" y="29005"/>
                  </a:lnTo>
                  <a:lnTo>
                    <a:pt x="18913" y="28961"/>
                  </a:lnTo>
                  <a:lnTo>
                    <a:pt x="19264" y="26284"/>
                  </a:lnTo>
                  <a:lnTo>
                    <a:pt x="20229" y="21326"/>
                  </a:lnTo>
                  <a:lnTo>
                    <a:pt x="20536" y="21326"/>
                  </a:lnTo>
                  <a:lnTo>
                    <a:pt x="22204" y="21852"/>
                  </a:lnTo>
                  <a:lnTo>
                    <a:pt x="26855" y="23037"/>
                  </a:lnTo>
                  <a:lnTo>
                    <a:pt x="26943" y="23037"/>
                  </a:lnTo>
                  <a:lnTo>
                    <a:pt x="28522" y="22335"/>
                  </a:lnTo>
                  <a:lnTo>
                    <a:pt x="28566" y="22335"/>
                  </a:lnTo>
                  <a:lnTo>
                    <a:pt x="32252" y="20185"/>
                  </a:lnTo>
                  <a:lnTo>
                    <a:pt x="36596" y="17421"/>
                  </a:lnTo>
                  <a:lnTo>
                    <a:pt x="39975" y="15139"/>
                  </a:lnTo>
                  <a:lnTo>
                    <a:pt x="46382" y="11760"/>
                  </a:lnTo>
                  <a:lnTo>
                    <a:pt x="48839" y="10663"/>
                  </a:lnTo>
                  <a:lnTo>
                    <a:pt x="53842" y="9083"/>
                  </a:lnTo>
                  <a:lnTo>
                    <a:pt x="57527" y="7723"/>
                  </a:lnTo>
                  <a:lnTo>
                    <a:pt x="63364" y="5002"/>
                  </a:lnTo>
                  <a:lnTo>
                    <a:pt x="63407" y="5002"/>
                  </a:lnTo>
                  <a:lnTo>
                    <a:pt x="65294" y="3379"/>
                  </a:lnTo>
                  <a:lnTo>
                    <a:pt x="65294" y="3335"/>
                  </a:lnTo>
                  <a:lnTo>
                    <a:pt x="66260" y="2282"/>
                  </a:lnTo>
                  <a:lnTo>
                    <a:pt x="67532" y="1843"/>
                  </a:lnTo>
                  <a:lnTo>
                    <a:pt x="70121" y="1404"/>
                  </a:lnTo>
                  <a:lnTo>
                    <a:pt x="74070" y="1009"/>
                  </a:lnTo>
                  <a:lnTo>
                    <a:pt x="77405" y="351"/>
                  </a:lnTo>
                  <a:lnTo>
                    <a:pt x="81047" y="395"/>
                  </a:lnTo>
                  <a:lnTo>
                    <a:pt x="82715" y="746"/>
                  </a:lnTo>
                  <a:lnTo>
                    <a:pt x="83680" y="1624"/>
                  </a:lnTo>
                  <a:lnTo>
                    <a:pt x="84251" y="3159"/>
                  </a:lnTo>
                  <a:lnTo>
                    <a:pt x="84821" y="5880"/>
                  </a:lnTo>
                  <a:lnTo>
                    <a:pt x="85699" y="9829"/>
                  </a:lnTo>
                  <a:lnTo>
                    <a:pt x="85918" y="10839"/>
                  </a:lnTo>
                  <a:lnTo>
                    <a:pt x="85962" y="10926"/>
                  </a:lnTo>
                  <a:lnTo>
                    <a:pt x="86006" y="10970"/>
                  </a:lnTo>
                  <a:lnTo>
                    <a:pt x="86181" y="10970"/>
                  </a:lnTo>
                  <a:lnTo>
                    <a:pt x="86225" y="10926"/>
                  </a:lnTo>
                  <a:lnTo>
                    <a:pt x="86269" y="10839"/>
                  </a:lnTo>
                  <a:lnTo>
                    <a:pt x="86269" y="10795"/>
                  </a:lnTo>
                  <a:lnTo>
                    <a:pt x="86050" y="9742"/>
                  </a:lnTo>
                  <a:lnTo>
                    <a:pt x="85172" y="5792"/>
                  </a:lnTo>
                  <a:lnTo>
                    <a:pt x="84558" y="3072"/>
                  </a:lnTo>
                  <a:lnTo>
                    <a:pt x="83987" y="1448"/>
                  </a:lnTo>
                  <a:lnTo>
                    <a:pt x="83944" y="1360"/>
                  </a:lnTo>
                  <a:lnTo>
                    <a:pt x="82934" y="483"/>
                  </a:lnTo>
                  <a:lnTo>
                    <a:pt x="82847" y="439"/>
                  </a:lnTo>
                  <a:lnTo>
                    <a:pt x="81135" y="44"/>
                  </a:lnTo>
                  <a:lnTo>
                    <a:pt x="81091" y="44"/>
                  </a:lnTo>
                  <a:lnTo>
                    <a:pt x="7736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6" name="Google Shape;8236;p249"/>
            <p:cNvSpPr/>
            <p:nvPr/>
          </p:nvSpPr>
          <p:spPr>
            <a:xfrm>
              <a:off x="3588400" y="602600"/>
              <a:ext cx="724050" cy="816175"/>
            </a:xfrm>
            <a:custGeom>
              <a:avLst/>
              <a:gdLst/>
              <a:ahLst/>
              <a:cxnLst/>
              <a:rect l="l" t="t" r="r" b="b"/>
              <a:pathLst>
                <a:path w="28962" h="32647" extrusionOk="0">
                  <a:moveTo>
                    <a:pt x="28698" y="0"/>
                  </a:moveTo>
                  <a:lnTo>
                    <a:pt x="26943" y="570"/>
                  </a:lnTo>
                  <a:lnTo>
                    <a:pt x="25363" y="614"/>
                  </a:lnTo>
                  <a:lnTo>
                    <a:pt x="24091" y="483"/>
                  </a:lnTo>
                  <a:lnTo>
                    <a:pt x="23959" y="527"/>
                  </a:lnTo>
                  <a:lnTo>
                    <a:pt x="22774" y="1273"/>
                  </a:lnTo>
                  <a:lnTo>
                    <a:pt x="19659" y="3686"/>
                  </a:lnTo>
                  <a:lnTo>
                    <a:pt x="16543" y="6187"/>
                  </a:lnTo>
                  <a:lnTo>
                    <a:pt x="15139" y="7504"/>
                  </a:lnTo>
                  <a:lnTo>
                    <a:pt x="13735" y="8732"/>
                  </a:lnTo>
                  <a:lnTo>
                    <a:pt x="12945" y="9741"/>
                  </a:lnTo>
                  <a:lnTo>
                    <a:pt x="11014" y="12901"/>
                  </a:lnTo>
                  <a:lnTo>
                    <a:pt x="10400" y="13910"/>
                  </a:lnTo>
                  <a:lnTo>
                    <a:pt x="9347" y="15446"/>
                  </a:lnTo>
                  <a:lnTo>
                    <a:pt x="7284" y="18254"/>
                  </a:lnTo>
                  <a:lnTo>
                    <a:pt x="6012" y="20404"/>
                  </a:lnTo>
                  <a:lnTo>
                    <a:pt x="4300" y="23520"/>
                  </a:lnTo>
                  <a:lnTo>
                    <a:pt x="2501" y="27030"/>
                  </a:lnTo>
                  <a:lnTo>
                    <a:pt x="0" y="32384"/>
                  </a:lnTo>
                  <a:lnTo>
                    <a:pt x="0" y="32471"/>
                  </a:lnTo>
                  <a:lnTo>
                    <a:pt x="0" y="32515"/>
                  </a:lnTo>
                  <a:lnTo>
                    <a:pt x="44" y="32559"/>
                  </a:lnTo>
                  <a:lnTo>
                    <a:pt x="88" y="32603"/>
                  </a:lnTo>
                  <a:lnTo>
                    <a:pt x="176" y="32647"/>
                  </a:lnTo>
                  <a:lnTo>
                    <a:pt x="263" y="32603"/>
                  </a:lnTo>
                  <a:lnTo>
                    <a:pt x="307" y="32515"/>
                  </a:lnTo>
                  <a:lnTo>
                    <a:pt x="2808" y="27206"/>
                  </a:lnTo>
                  <a:lnTo>
                    <a:pt x="4608" y="23695"/>
                  </a:lnTo>
                  <a:lnTo>
                    <a:pt x="6319" y="20580"/>
                  </a:lnTo>
                  <a:lnTo>
                    <a:pt x="7548" y="18430"/>
                  </a:lnTo>
                  <a:lnTo>
                    <a:pt x="9654" y="15665"/>
                  </a:lnTo>
                  <a:lnTo>
                    <a:pt x="10707" y="14086"/>
                  </a:lnTo>
                  <a:lnTo>
                    <a:pt x="11321" y="13076"/>
                  </a:lnTo>
                  <a:lnTo>
                    <a:pt x="13208" y="9961"/>
                  </a:lnTo>
                  <a:lnTo>
                    <a:pt x="13998" y="8952"/>
                  </a:lnTo>
                  <a:lnTo>
                    <a:pt x="15358" y="7767"/>
                  </a:lnTo>
                  <a:lnTo>
                    <a:pt x="16806" y="6450"/>
                  </a:lnTo>
                  <a:lnTo>
                    <a:pt x="19878" y="3949"/>
                  </a:lnTo>
                  <a:lnTo>
                    <a:pt x="22950" y="1580"/>
                  </a:lnTo>
                  <a:lnTo>
                    <a:pt x="24091" y="878"/>
                  </a:lnTo>
                  <a:lnTo>
                    <a:pt x="25319" y="965"/>
                  </a:lnTo>
                  <a:lnTo>
                    <a:pt x="25363" y="965"/>
                  </a:lnTo>
                  <a:lnTo>
                    <a:pt x="26987" y="878"/>
                  </a:lnTo>
                  <a:lnTo>
                    <a:pt x="27031" y="878"/>
                  </a:lnTo>
                  <a:lnTo>
                    <a:pt x="28830" y="351"/>
                  </a:lnTo>
                  <a:lnTo>
                    <a:pt x="28874" y="307"/>
                  </a:lnTo>
                  <a:lnTo>
                    <a:pt x="28917" y="263"/>
                  </a:lnTo>
                  <a:lnTo>
                    <a:pt x="28961" y="219"/>
                  </a:lnTo>
                  <a:lnTo>
                    <a:pt x="28917" y="132"/>
                  </a:lnTo>
                  <a:lnTo>
                    <a:pt x="28917" y="88"/>
                  </a:lnTo>
                  <a:lnTo>
                    <a:pt x="28874" y="44"/>
                  </a:lnTo>
                  <a:lnTo>
                    <a:pt x="2878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7" name="Google Shape;8237;p249"/>
            <p:cNvSpPr/>
            <p:nvPr/>
          </p:nvSpPr>
          <p:spPr>
            <a:xfrm>
              <a:off x="3593875" y="1881700"/>
              <a:ext cx="2005375" cy="782200"/>
            </a:xfrm>
            <a:custGeom>
              <a:avLst/>
              <a:gdLst/>
              <a:ahLst/>
              <a:cxnLst/>
              <a:rect l="l" t="t" r="r" b="b"/>
              <a:pathLst>
                <a:path w="80215" h="31288" extrusionOk="0">
                  <a:moveTo>
                    <a:pt x="76528" y="0"/>
                  </a:moveTo>
                  <a:lnTo>
                    <a:pt x="74948" y="132"/>
                  </a:lnTo>
                  <a:lnTo>
                    <a:pt x="74905" y="132"/>
                  </a:lnTo>
                  <a:lnTo>
                    <a:pt x="72974" y="922"/>
                  </a:lnTo>
                  <a:lnTo>
                    <a:pt x="72930" y="966"/>
                  </a:lnTo>
                  <a:lnTo>
                    <a:pt x="71877" y="1800"/>
                  </a:lnTo>
                  <a:lnTo>
                    <a:pt x="70078" y="2677"/>
                  </a:lnTo>
                  <a:lnTo>
                    <a:pt x="64768" y="4564"/>
                  </a:lnTo>
                  <a:lnTo>
                    <a:pt x="61082" y="5924"/>
                  </a:lnTo>
                  <a:lnTo>
                    <a:pt x="57879" y="7065"/>
                  </a:lnTo>
                  <a:lnTo>
                    <a:pt x="54895" y="8031"/>
                  </a:lnTo>
                  <a:lnTo>
                    <a:pt x="51253" y="8250"/>
                  </a:lnTo>
                  <a:lnTo>
                    <a:pt x="51165" y="8294"/>
                  </a:lnTo>
                  <a:lnTo>
                    <a:pt x="48532" y="9566"/>
                  </a:lnTo>
                  <a:lnTo>
                    <a:pt x="45285" y="11234"/>
                  </a:lnTo>
                  <a:lnTo>
                    <a:pt x="42784" y="12726"/>
                  </a:lnTo>
                  <a:lnTo>
                    <a:pt x="40020" y="13867"/>
                  </a:lnTo>
                  <a:lnTo>
                    <a:pt x="33789" y="15139"/>
                  </a:lnTo>
                  <a:lnTo>
                    <a:pt x="28918" y="16017"/>
                  </a:lnTo>
                  <a:lnTo>
                    <a:pt x="28874" y="16017"/>
                  </a:lnTo>
                  <a:lnTo>
                    <a:pt x="26636" y="17070"/>
                  </a:lnTo>
                  <a:lnTo>
                    <a:pt x="24925" y="16851"/>
                  </a:lnTo>
                  <a:lnTo>
                    <a:pt x="24793" y="16851"/>
                  </a:lnTo>
                  <a:lnTo>
                    <a:pt x="24398" y="17114"/>
                  </a:lnTo>
                  <a:lnTo>
                    <a:pt x="24354" y="17158"/>
                  </a:lnTo>
                  <a:lnTo>
                    <a:pt x="24310" y="17202"/>
                  </a:lnTo>
                  <a:lnTo>
                    <a:pt x="23257" y="22028"/>
                  </a:lnTo>
                  <a:lnTo>
                    <a:pt x="22950" y="25363"/>
                  </a:lnTo>
                  <a:lnTo>
                    <a:pt x="22555" y="27206"/>
                  </a:lnTo>
                  <a:lnTo>
                    <a:pt x="21370" y="29883"/>
                  </a:lnTo>
                  <a:lnTo>
                    <a:pt x="20844" y="30717"/>
                  </a:lnTo>
                  <a:lnTo>
                    <a:pt x="20361" y="30936"/>
                  </a:lnTo>
                  <a:lnTo>
                    <a:pt x="15139" y="29795"/>
                  </a:lnTo>
                  <a:lnTo>
                    <a:pt x="11892" y="29049"/>
                  </a:lnTo>
                  <a:lnTo>
                    <a:pt x="8996" y="28435"/>
                  </a:lnTo>
                  <a:lnTo>
                    <a:pt x="7065" y="28172"/>
                  </a:lnTo>
                  <a:lnTo>
                    <a:pt x="7021" y="28172"/>
                  </a:lnTo>
                  <a:lnTo>
                    <a:pt x="5091" y="28216"/>
                  </a:lnTo>
                  <a:lnTo>
                    <a:pt x="220" y="26504"/>
                  </a:lnTo>
                  <a:lnTo>
                    <a:pt x="88" y="26504"/>
                  </a:lnTo>
                  <a:lnTo>
                    <a:pt x="44" y="26548"/>
                  </a:lnTo>
                  <a:lnTo>
                    <a:pt x="1" y="26592"/>
                  </a:lnTo>
                  <a:lnTo>
                    <a:pt x="1" y="26680"/>
                  </a:lnTo>
                  <a:lnTo>
                    <a:pt x="1" y="26724"/>
                  </a:lnTo>
                  <a:lnTo>
                    <a:pt x="44" y="26811"/>
                  </a:lnTo>
                  <a:lnTo>
                    <a:pt x="88" y="26811"/>
                  </a:lnTo>
                  <a:lnTo>
                    <a:pt x="5003" y="28567"/>
                  </a:lnTo>
                  <a:lnTo>
                    <a:pt x="5047" y="28567"/>
                  </a:lnTo>
                  <a:lnTo>
                    <a:pt x="7021" y="28523"/>
                  </a:lnTo>
                  <a:lnTo>
                    <a:pt x="8908" y="28786"/>
                  </a:lnTo>
                  <a:lnTo>
                    <a:pt x="11804" y="29356"/>
                  </a:lnTo>
                  <a:lnTo>
                    <a:pt x="15095" y="30146"/>
                  </a:lnTo>
                  <a:lnTo>
                    <a:pt x="20317" y="31287"/>
                  </a:lnTo>
                  <a:lnTo>
                    <a:pt x="20405" y="31287"/>
                  </a:lnTo>
                  <a:lnTo>
                    <a:pt x="21063" y="31024"/>
                  </a:lnTo>
                  <a:lnTo>
                    <a:pt x="21151" y="30936"/>
                  </a:lnTo>
                  <a:lnTo>
                    <a:pt x="21678" y="30058"/>
                  </a:lnTo>
                  <a:lnTo>
                    <a:pt x="21678" y="30015"/>
                  </a:lnTo>
                  <a:lnTo>
                    <a:pt x="22906" y="27338"/>
                  </a:lnTo>
                  <a:lnTo>
                    <a:pt x="22906" y="27294"/>
                  </a:lnTo>
                  <a:lnTo>
                    <a:pt x="23301" y="25451"/>
                  </a:lnTo>
                  <a:lnTo>
                    <a:pt x="23301" y="25407"/>
                  </a:lnTo>
                  <a:lnTo>
                    <a:pt x="23608" y="22072"/>
                  </a:lnTo>
                  <a:lnTo>
                    <a:pt x="24618" y="17377"/>
                  </a:lnTo>
                  <a:lnTo>
                    <a:pt x="24925" y="17202"/>
                  </a:lnTo>
                  <a:lnTo>
                    <a:pt x="26636" y="17421"/>
                  </a:lnTo>
                  <a:lnTo>
                    <a:pt x="26768" y="17377"/>
                  </a:lnTo>
                  <a:lnTo>
                    <a:pt x="29006" y="16368"/>
                  </a:lnTo>
                  <a:lnTo>
                    <a:pt x="33832" y="15446"/>
                  </a:lnTo>
                  <a:lnTo>
                    <a:pt x="40063" y="14218"/>
                  </a:lnTo>
                  <a:lnTo>
                    <a:pt x="40107" y="14218"/>
                  </a:lnTo>
                  <a:lnTo>
                    <a:pt x="42916" y="13033"/>
                  </a:lnTo>
                  <a:lnTo>
                    <a:pt x="42960" y="13033"/>
                  </a:lnTo>
                  <a:lnTo>
                    <a:pt x="45461" y="11541"/>
                  </a:lnTo>
                  <a:lnTo>
                    <a:pt x="48708" y="9874"/>
                  </a:lnTo>
                  <a:lnTo>
                    <a:pt x="51297" y="8601"/>
                  </a:lnTo>
                  <a:lnTo>
                    <a:pt x="54939" y="8338"/>
                  </a:lnTo>
                  <a:lnTo>
                    <a:pt x="54983" y="8338"/>
                  </a:lnTo>
                  <a:lnTo>
                    <a:pt x="57967" y="7372"/>
                  </a:lnTo>
                  <a:lnTo>
                    <a:pt x="61214" y="6231"/>
                  </a:lnTo>
                  <a:lnTo>
                    <a:pt x="64900" y="4915"/>
                  </a:lnTo>
                  <a:lnTo>
                    <a:pt x="70209" y="3028"/>
                  </a:lnTo>
                  <a:lnTo>
                    <a:pt x="70209" y="2984"/>
                  </a:lnTo>
                  <a:lnTo>
                    <a:pt x="72052" y="2107"/>
                  </a:lnTo>
                  <a:lnTo>
                    <a:pt x="72096" y="2107"/>
                  </a:lnTo>
                  <a:lnTo>
                    <a:pt x="73106" y="1273"/>
                  </a:lnTo>
                  <a:lnTo>
                    <a:pt x="75036" y="483"/>
                  </a:lnTo>
                  <a:lnTo>
                    <a:pt x="76440" y="352"/>
                  </a:lnTo>
                  <a:lnTo>
                    <a:pt x="76879" y="1010"/>
                  </a:lnTo>
                  <a:lnTo>
                    <a:pt x="77845" y="4345"/>
                  </a:lnTo>
                  <a:lnTo>
                    <a:pt x="79468" y="10356"/>
                  </a:lnTo>
                  <a:lnTo>
                    <a:pt x="79863" y="11848"/>
                  </a:lnTo>
                  <a:lnTo>
                    <a:pt x="79863" y="11892"/>
                  </a:lnTo>
                  <a:lnTo>
                    <a:pt x="79951" y="11936"/>
                  </a:lnTo>
                  <a:lnTo>
                    <a:pt x="79995" y="11980"/>
                  </a:lnTo>
                  <a:lnTo>
                    <a:pt x="80083" y="11936"/>
                  </a:lnTo>
                  <a:lnTo>
                    <a:pt x="80126" y="11936"/>
                  </a:lnTo>
                  <a:lnTo>
                    <a:pt x="80170" y="11892"/>
                  </a:lnTo>
                  <a:lnTo>
                    <a:pt x="80214" y="11804"/>
                  </a:lnTo>
                  <a:lnTo>
                    <a:pt x="80214" y="11760"/>
                  </a:lnTo>
                  <a:lnTo>
                    <a:pt x="78152" y="4257"/>
                  </a:lnTo>
                  <a:lnTo>
                    <a:pt x="77186" y="878"/>
                  </a:lnTo>
                  <a:lnTo>
                    <a:pt x="77186" y="834"/>
                  </a:lnTo>
                  <a:lnTo>
                    <a:pt x="76704" y="88"/>
                  </a:lnTo>
                  <a:lnTo>
                    <a:pt x="7661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8" name="Google Shape;8238;p249"/>
            <p:cNvSpPr/>
            <p:nvPr/>
          </p:nvSpPr>
          <p:spPr>
            <a:xfrm>
              <a:off x="3578525" y="772625"/>
              <a:ext cx="221625" cy="436625"/>
            </a:xfrm>
            <a:custGeom>
              <a:avLst/>
              <a:gdLst/>
              <a:ahLst/>
              <a:cxnLst/>
              <a:rect l="l" t="t" r="r" b="b"/>
              <a:pathLst>
                <a:path w="8865" h="17465" extrusionOk="0">
                  <a:moveTo>
                    <a:pt x="8601" y="0"/>
                  </a:moveTo>
                  <a:lnTo>
                    <a:pt x="8513" y="44"/>
                  </a:lnTo>
                  <a:lnTo>
                    <a:pt x="7811" y="1097"/>
                  </a:lnTo>
                  <a:lnTo>
                    <a:pt x="4959" y="6275"/>
                  </a:lnTo>
                  <a:lnTo>
                    <a:pt x="4564" y="6846"/>
                  </a:lnTo>
                  <a:lnTo>
                    <a:pt x="3686" y="8206"/>
                  </a:lnTo>
                  <a:lnTo>
                    <a:pt x="3642" y="8206"/>
                  </a:lnTo>
                  <a:lnTo>
                    <a:pt x="2896" y="9742"/>
                  </a:lnTo>
                  <a:lnTo>
                    <a:pt x="1448" y="13516"/>
                  </a:lnTo>
                  <a:lnTo>
                    <a:pt x="1229" y="14130"/>
                  </a:lnTo>
                  <a:lnTo>
                    <a:pt x="0" y="17202"/>
                  </a:lnTo>
                  <a:lnTo>
                    <a:pt x="0" y="17289"/>
                  </a:lnTo>
                  <a:lnTo>
                    <a:pt x="0" y="17333"/>
                  </a:lnTo>
                  <a:lnTo>
                    <a:pt x="44" y="17421"/>
                  </a:lnTo>
                  <a:lnTo>
                    <a:pt x="88" y="17421"/>
                  </a:lnTo>
                  <a:lnTo>
                    <a:pt x="176" y="17465"/>
                  </a:lnTo>
                  <a:lnTo>
                    <a:pt x="263" y="17421"/>
                  </a:lnTo>
                  <a:lnTo>
                    <a:pt x="307" y="17333"/>
                  </a:lnTo>
                  <a:lnTo>
                    <a:pt x="1536" y="14262"/>
                  </a:lnTo>
                  <a:lnTo>
                    <a:pt x="1755" y="13647"/>
                  </a:lnTo>
                  <a:lnTo>
                    <a:pt x="3203" y="9874"/>
                  </a:lnTo>
                  <a:lnTo>
                    <a:pt x="3949" y="8382"/>
                  </a:lnTo>
                  <a:lnTo>
                    <a:pt x="4827" y="7021"/>
                  </a:lnTo>
                  <a:lnTo>
                    <a:pt x="5266" y="6495"/>
                  </a:lnTo>
                  <a:lnTo>
                    <a:pt x="5266" y="6451"/>
                  </a:lnTo>
                  <a:lnTo>
                    <a:pt x="8118" y="1273"/>
                  </a:lnTo>
                  <a:lnTo>
                    <a:pt x="8820" y="264"/>
                  </a:lnTo>
                  <a:lnTo>
                    <a:pt x="8864" y="176"/>
                  </a:lnTo>
                  <a:lnTo>
                    <a:pt x="8864" y="132"/>
                  </a:lnTo>
                  <a:lnTo>
                    <a:pt x="8820" y="44"/>
                  </a:lnTo>
                  <a:lnTo>
                    <a:pt x="877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9" name="Google Shape;8239;p249"/>
            <p:cNvSpPr/>
            <p:nvPr/>
          </p:nvSpPr>
          <p:spPr>
            <a:xfrm>
              <a:off x="3094725" y="818700"/>
              <a:ext cx="223825" cy="558400"/>
            </a:xfrm>
            <a:custGeom>
              <a:avLst/>
              <a:gdLst/>
              <a:ahLst/>
              <a:cxnLst/>
              <a:rect l="l" t="t" r="r" b="b"/>
              <a:pathLst>
                <a:path w="8953" h="22336" extrusionOk="0">
                  <a:moveTo>
                    <a:pt x="8733" y="0"/>
                  </a:moveTo>
                  <a:lnTo>
                    <a:pt x="8689" y="44"/>
                  </a:lnTo>
                  <a:lnTo>
                    <a:pt x="8645" y="88"/>
                  </a:lnTo>
                  <a:lnTo>
                    <a:pt x="8601" y="132"/>
                  </a:lnTo>
                  <a:lnTo>
                    <a:pt x="7329" y="3774"/>
                  </a:lnTo>
                  <a:lnTo>
                    <a:pt x="6056" y="6670"/>
                  </a:lnTo>
                  <a:lnTo>
                    <a:pt x="5530" y="7548"/>
                  </a:lnTo>
                  <a:lnTo>
                    <a:pt x="5047" y="8425"/>
                  </a:lnTo>
                  <a:lnTo>
                    <a:pt x="4170" y="10225"/>
                  </a:lnTo>
                  <a:lnTo>
                    <a:pt x="3380" y="12024"/>
                  </a:lnTo>
                  <a:lnTo>
                    <a:pt x="2634" y="13910"/>
                  </a:lnTo>
                  <a:lnTo>
                    <a:pt x="1976" y="15841"/>
                  </a:lnTo>
                  <a:lnTo>
                    <a:pt x="1317" y="17860"/>
                  </a:lnTo>
                  <a:lnTo>
                    <a:pt x="659" y="19966"/>
                  </a:lnTo>
                  <a:lnTo>
                    <a:pt x="1" y="22116"/>
                  </a:lnTo>
                  <a:lnTo>
                    <a:pt x="1" y="22204"/>
                  </a:lnTo>
                  <a:lnTo>
                    <a:pt x="45" y="22248"/>
                  </a:lnTo>
                  <a:lnTo>
                    <a:pt x="89" y="22292"/>
                  </a:lnTo>
                  <a:lnTo>
                    <a:pt x="133" y="22336"/>
                  </a:lnTo>
                  <a:lnTo>
                    <a:pt x="176" y="22336"/>
                  </a:lnTo>
                  <a:lnTo>
                    <a:pt x="308" y="22292"/>
                  </a:lnTo>
                  <a:lnTo>
                    <a:pt x="352" y="22204"/>
                  </a:lnTo>
                  <a:lnTo>
                    <a:pt x="1010" y="20054"/>
                  </a:lnTo>
                  <a:lnTo>
                    <a:pt x="1624" y="17991"/>
                  </a:lnTo>
                  <a:lnTo>
                    <a:pt x="2283" y="15973"/>
                  </a:lnTo>
                  <a:lnTo>
                    <a:pt x="2985" y="14042"/>
                  </a:lnTo>
                  <a:lnTo>
                    <a:pt x="3687" y="12155"/>
                  </a:lnTo>
                  <a:lnTo>
                    <a:pt x="4521" y="10356"/>
                  </a:lnTo>
                  <a:lnTo>
                    <a:pt x="5398" y="8601"/>
                  </a:lnTo>
                  <a:lnTo>
                    <a:pt x="5837" y="7723"/>
                  </a:lnTo>
                  <a:lnTo>
                    <a:pt x="6364" y="6846"/>
                  </a:lnTo>
                  <a:lnTo>
                    <a:pt x="7680" y="3906"/>
                  </a:lnTo>
                  <a:lnTo>
                    <a:pt x="8909" y="264"/>
                  </a:lnTo>
                  <a:lnTo>
                    <a:pt x="8953" y="176"/>
                  </a:lnTo>
                  <a:lnTo>
                    <a:pt x="8909" y="132"/>
                  </a:lnTo>
                  <a:lnTo>
                    <a:pt x="8865" y="44"/>
                  </a:lnTo>
                  <a:lnTo>
                    <a:pt x="8821" y="44"/>
                  </a:lnTo>
                  <a:lnTo>
                    <a:pt x="873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0" name="Google Shape;8240;p249"/>
            <p:cNvSpPr/>
            <p:nvPr/>
          </p:nvSpPr>
          <p:spPr>
            <a:xfrm>
              <a:off x="2789775" y="804425"/>
              <a:ext cx="392750" cy="774525"/>
            </a:xfrm>
            <a:custGeom>
              <a:avLst/>
              <a:gdLst/>
              <a:ahLst/>
              <a:cxnLst/>
              <a:rect l="l" t="t" r="r" b="b"/>
              <a:pathLst>
                <a:path w="15710" h="30981" extrusionOk="0">
                  <a:moveTo>
                    <a:pt x="15446" y="1"/>
                  </a:moveTo>
                  <a:lnTo>
                    <a:pt x="15402" y="45"/>
                  </a:lnTo>
                  <a:lnTo>
                    <a:pt x="15358" y="89"/>
                  </a:lnTo>
                  <a:lnTo>
                    <a:pt x="13998" y="2985"/>
                  </a:lnTo>
                  <a:lnTo>
                    <a:pt x="12550" y="5925"/>
                  </a:lnTo>
                  <a:lnTo>
                    <a:pt x="12374" y="6232"/>
                  </a:lnTo>
                  <a:lnTo>
                    <a:pt x="11058" y="8777"/>
                  </a:lnTo>
                  <a:lnTo>
                    <a:pt x="9522" y="11893"/>
                  </a:lnTo>
                  <a:lnTo>
                    <a:pt x="8469" y="14920"/>
                  </a:lnTo>
                  <a:lnTo>
                    <a:pt x="7021" y="18211"/>
                  </a:lnTo>
                  <a:lnTo>
                    <a:pt x="4739" y="22248"/>
                  </a:lnTo>
                  <a:lnTo>
                    <a:pt x="3862" y="23126"/>
                  </a:lnTo>
                  <a:lnTo>
                    <a:pt x="3862" y="23170"/>
                  </a:lnTo>
                  <a:lnTo>
                    <a:pt x="2370" y="25890"/>
                  </a:lnTo>
                  <a:lnTo>
                    <a:pt x="44" y="30717"/>
                  </a:lnTo>
                  <a:lnTo>
                    <a:pt x="0" y="30805"/>
                  </a:lnTo>
                  <a:lnTo>
                    <a:pt x="0" y="30893"/>
                  </a:lnTo>
                  <a:lnTo>
                    <a:pt x="44" y="30937"/>
                  </a:lnTo>
                  <a:lnTo>
                    <a:pt x="88" y="30980"/>
                  </a:lnTo>
                  <a:lnTo>
                    <a:pt x="263" y="30980"/>
                  </a:lnTo>
                  <a:lnTo>
                    <a:pt x="351" y="30893"/>
                  </a:lnTo>
                  <a:lnTo>
                    <a:pt x="2677" y="26066"/>
                  </a:lnTo>
                  <a:lnTo>
                    <a:pt x="4125" y="23389"/>
                  </a:lnTo>
                  <a:lnTo>
                    <a:pt x="5002" y="22512"/>
                  </a:lnTo>
                  <a:lnTo>
                    <a:pt x="5002" y="22468"/>
                  </a:lnTo>
                  <a:lnTo>
                    <a:pt x="7328" y="18343"/>
                  </a:lnTo>
                  <a:lnTo>
                    <a:pt x="8776" y="15052"/>
                  </a:lnTo>
                  <a:lnTo>
                    <a:pt x="9829" y="12024"/>
                  </a:lnTo>
                  <a:lnTo>
                    <a:pt x="11365" y="8909"/>
                  </a:lnTo>
                  <a:lnTo>
                    <a:pt x="12682" y="6408"/>
                  </a:lnTo>
                  <a:lnTo>
                    <a:pt x="12857" y="6056"/>
                  </a:lnTo>
                  <a:lnTo>
                    <a:pt x="14349" y="3116"/>
                  </a:lnTo>
                  <a:lnTo>
                    <a:pt x="15665" y="264"/>
                  </a:lnTo>
                  <a:lnTo>
                    <a:pt x="15709" y="177"/>
                  </a:lnTo>
                  <a:lnTo>
                    <a:pt x="15665" y="89"/>
                  </a:lnTo>
                  <a:lnTo>
                    <a:pt x="15665" y="45"/>
                  </a:lnTo>
                  <a:lnTo>
                    <a:pt x="1557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1" name="Google Shape;8241;p249"/>
            <p:cNvSpPr/>
            <p:nvPr/>
          </p:nvSpPr>
          <p:spPr>
            <a:xfrm>
              <a:off x="2674575" y="1020550"/>
              <a:ext cx="230400" cy="590225"/>
            </a:xfrm>
            <a:custGeom>
              <a:avLst/>
              <a:gdLst/>
              <a:ahLst/>
              <a:cxnLst/>
              <a:rect l="l" t="t" r="r" b="b"/>
              <a:pathLst>
                <a:path w="9216" h="23609" extrusionOk="0">
                  <a:moveTo>
                    <a:pt x="8996" y="0"/>
                  </a:moveTo>
                  <a:lnTo>
                    <a:pt x="8952" y="44"/>
                  </a:lnTo>
                  <a:lnTo>
                    <a:pt x="8908" y="88"/>
                  </a:lnTo>
                  <a:lnTo>
                    <a:pt x="8865" y="132"/>
                  </a:lnTo>
                  <a:lnTo>
                    <a:pt x="7811" y="3774"/>
                  </a:lnTo>
                  <a:lnTo>
                    <a:pt x="6583" y="6231"/>
                  </a:lnTo>
                  <a:lnTo>
                    <a:pt x="3994" y="11541"/>
                  </a:lnTo>
                  <a:lnTo>
                    <a:pt x="2282" y="14744"/>
                  </a:lnTo>
                  <a:lnTo>
                    <a:pt x="527" y="18342"/>
                  </a:lnTo>
                  <a:lnTo>
                    <a:pt x="527" y="18386"/>
                  </a:lnTo>
                  <a:lnTo>
                    <a:pt x="1" y="20405"/>
                  </a:lnTo>
                  <a:lnTo>
                    <a:pt x="1" y="20449"/>
                  </a:lnTo>
                  <a:lnTo>
                    <a:pt x="176" y="23432"/>
                  </a:lnTo>
                  <a:lnTo>
                    <a:pt x="220" y="23564"/>
                  </a:lnTo>
                  <a:lnTo>
                    <a:pt x="352" y="23608"/>
                  </a:lnTo>
                  <a:lnTo>
                    <a:pt x="439" y="23564"/>
                  </a:lnTo>
                  <a:lnTo>
                    <a:pt x="483" y="23520"/>
                  </a:lnTo>
                  <a:lnTo>
                    <a:pt x="527" y="23476"/>
                  </a:lnTo>
                  <a:lnTo>
                    <a:pt x="527" y="23389"/>
                  </a:lnTo>
                  <a:lnTo>
                    <a:pt x="352" y="20449"/>
                  </a:lnTo>
                  <a:lnTo>
                    <a:pt x="834" y="18474"/>
                  </a:lnTo>
                  <a:lnTo>
                    <a:pt x="2590" y="14876"/>
                  </a:lnTo>
                  <a:lnTo>
                    <a:pt x="4301" y="11716"/>
                  </a:lnTo>
                  <a:lnTo>
                    <a:pt x="6890" y="6363"/>
                  </a:lnTo>
                  <a:lnTo>
                    <a:pt x="8162" y="3906"/>
                  </a:lnTo>
                  <a:lnTo>
                    <a:pt x="8162" y="3862"/>
                  </a:lnTo>
                  <a:lnTo>
                    <a:pt x="9216" y="264"/>
                  </a:lnTo>
                  <a:lnTo>
                    <a:pt x="9216" y="176"/>
                  </a:lnTo>
                  <a:lnTo>
                    <a:pt x="9172" y="88"/>
                  </a:lnTo>
                  <a:lnTo>
                    <a:pt x="9128" y="44"/>
                  </a:lnTo>
                  <a:lnTo>
                    <a:pt x="9084" y="44"/>
                  </a:lnTo>
                  <a:lnTo>
                    <a:pt x="899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2" name="Google Shape;8242;p249"/>
            <p:cNvSpPr/>
            <p:nvPr/>
          </p:nvSpPr>
          <p:spPr>
            <a:xfrm>
              <a:off x="2044900" y="1165350"/>
              <a:ext cx="481600" cy="961000"/>
            </a:xfrm>
            <a:custGeom>
              <a:avLst/>
              <a:gdLst/>
              <a:ahLst/>
              <a:cxnLst/>
              <a:rect l="l" t="t" r="r" b="b"/>
              <a:pathLst>
                <a:path w="19264" h="38440" extrusionOk="0">
                  <a:moveTo>
                    <a:pt x="19088" y="1"/>
                  </a:moveTo>
                  <a:lnTo>
                    <a:pt x="19001" y="44"/>
                  </a:lnTo>
                  <a:lnTo>
                    <a:pt x="18957" y="88"/>
                  </a:lnTo>
                  <a:lnTo>
                    <a:pt x="18957" y="132"/>
                  </a:lnTo>
                  <a:lnTo>
                    <a:pt x="18386" y="2326"/>
                  </a:lnTo>
                  <a:lnTo>
                    <a:pt x="16763" y="5530"/>
                  </a:lnTo>
                  <a:lnTo>
                    <a:pt x="14656" y="9786"/>
                  </a:lnTo>
                  <a:lnTo>
                    <a:pt x="14656" y="9830"/>
                  </a:lnTo>
                  <a:lnTo>
                    <a:pt x="14218" y="11366"/>
                  </a:lnTo>
                  <a:lnTo>
                    <a:pt x="14218" y="11409"/>
                  </a:lnTo>
                  <a:lnTo>
                    <a:pt x="14042" y="15095"/>
                  </a:lnTo>
                  <a:lnTo>
                    <a:pt x="13559" y="17114"/>
                  </a:lnTo>
                  <a:lnTo>
                    <a:pt x="11936" y="20098"/>
                  </a:lnTo>
                  <a:lnTo>
                    <a:pt x="9522" y="23915"/>
                  </a:lnTo>
                  <a:lnTo>
                    <a:pt x="7328" y="27557"/>
                  </a:lnTo>
                  <a:lnTo>
                    <a:pt x="7284" y="27601"/>
                  </a:lnTo>
                  <a:lnTo>
                    <a:pt x="6626" y="29927"/>
                  </a:lnTo>
                  <a:lnTo>
                    <a:pt x="5749" y="33876"/>
                  </a:lnTo>
                  <a:lnTo>
                    <a:pt x="5310" y="34754"/>
                  </a:lnTo>
                  <a:lnTo>
                    <a:pt x="4915" y="34885"/>
                  </a:lnTo>
                  <a:lnTo>
                    <a:pt x="3072" y="34973"/>
                  </a:lnTo>
                  <a:lnTo>
                    <a:pt x="3028" y="34973"/>
                  </a:lnTo>
                  <a:lnTo>
                    <a:pt x="1492" y="35280"/>
                  </a:lnTo>
                  <a:lnTo>
                    <a:pt x="1448" y="35324"/>
                  </a:lnTo>
                  <a:lnTo>
                    <a:pt x="658" y="35851"/>
                  </a:lnTo>
                  <a:lnTo>
                    <a:pt x="615" y="35939"/>
                  </a:lnTo>
                  <a:lnTo>
                    <a:pt x="132" y="37211"/>
                  </a:lnTo>
                  <a:lnTo>
                    <a:pt x="88" y="37255"/>
                  </a:lnTo>
                  <a:lnTo>
                    <a:pt x="0" y="38264"/>
                  </a:lnTo>
                  <a:lnTo>
                    <a:pt x="44" y="38352"/>
                  </a:lnTo>
                  <a:lnTo>
                    <a:pt x="44" y="38396"/>
                  </a:lnTo>
                  <a:lnTo>
                    <a:pt x="88" y="38440"/>
                  </a:lnTo>
                  <a:lnTo>
                    <a:pt x="176" y="38440"/>
                  </a:lnTo>
                  <a:lnTo>
                    <a:pt x="307" y="38396"/>
                  </a:lnTo>
                  <a:lnTo>
                    <a:pt x="351" y="38308"/>
                  </a:lnTo>
                  <a:lnTo>
                    <a:pt x="439" y="37299"/>
                  </a:lnTo>
                  <a:lnTo>
                    <a:pt x="922" y="36114"/>
                  </a:lnTo>
                  <a:lnTo>
                    <a:pt x="1624" y="35631"/>
                  </a:lnTo>
                  <a:lnTo>
                    <a:pt x="3072" y="35324"/>
                  </a:lnTo>
                  <a:lnTo>
                    <a:pt x="4959" y="35237"/>
                  </a:lnTo>
                  <a:lnTo>
                    <a:pt x="5003" y="35237"/>
                  </a:lnTo>
                  <a:lnTo>
                    <a:pt x="5485" y="35061"/>
                  </a:lnTo>
                  <a:lnTo>
                    <a:pt x="5573" y="35017"/>
                  </a:lnTo>
                  <a:lnTo>
                    <a:pt x="5617" y="34973"/>
                  </a:lnTo>
                  <a:lnTo>
                    <a:pt x="6056" y="34052"/>
                  </a:lnTo>
                  <a:lnTo>
                    <a:pt x="6056" y="34008"/>
                  </a:lnTo>
                  <a:lnTo>
                    <a:pt x="6977" y="29971"/>
                  </a:lnTo>
                  <a:lnTo>
                    <a:pt x="7635" y="27733"/>
                  </a:lnTo>
                  <a:lnTo>
                    <a:pt x="9829" y="24135"/>
                  </a:lnTo>
                  <a:lnTo>
                    <a:pt x="12243" y="20273"/>
                  </a:lnTo>
                  <a:lnTo>
                    <a:pt x="13866" y="17289"/>
                  </a:lnTo>
                  <a:lnTo>
                    <a:pt x="13910" y="17246"/>
                  </a:lnTo>
                  <a:lnTo>
                    <a:pt x="14393" y="15139"/>
                  </a:lnTo>
                  <a:lnTo>
                    <a:pt x="14393" y="15095"/>
                  </a:lnTo>
                  <a:lnTo>
                    <a:pt x="14569" y="11453"/>
                  </a:lnTo>
                  <a:lnTo>
                    <a:pt x="14963" y="9961"/>
                  </a:lnTo>
                  <a:lnTo>
                    <a:pt x="17070" y="5661"/>
                  </a:lnTo>
                  <a:lnTo>
                    <a:pt x="18693" y="2458"/>
                  </a:lnTo>
                  <a:lnTo>
                    <a:pt x="18693" y="2414"/>
                  </a:lnTo>
                  <a:lnTo>
                    <a:pt x="19264" y="220"/>
                  </a:lnTo>
                  <a:lnTo>
                    <a:pt x="19264" y="176"/>
                  </a:lnTo>
                  <a:lnTo>
                    <a:pt x="19264" y="88"/>
                  </a:lnTo>
                  <a:lnTo>
                    <a:pt x="19220" y="44"/>
                  </a:lnTo>
                  <a:lnTo>
                    <a:pt x="1913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3" name="Google Shape;8243;p249"/>
            <p:cNvSpPr/>
            <p:nvPr/>
          </p:nvSpPr>
          <p:spPr>
            <a:xfrm>
              <a:off x="3057425" y="781400"/>
              <a:ext cx="247950" cy="648350"/>
            </a:xfrm>
            <a:custGeom>
              <a:avLst/>
              <a:gdLst/>
              <a:ahLst/>
              <a:cxnLst/>
              <a:rect l="l" t="t" r="r" b="b"/>
              <a:pathLst>
                <a:path w="9918" h="25934" extrusionOk="0">
                  <a:moveTo>
                    <a:pt x="9742" y="0"/>
                  </a:moveTo>
                  <a:lnTo>
                    <a:pt x="9655" y="44"/>
                  </a:lnTo>
                  <a:lnTo>
                    <a:pt x="9611" y="88"/>
                  </a:lnTo>
                  <a:lnTo>
                    <a:pt x="9567" y="132"/>
                  </a:lnTo>
                  <a:lnTo>
                    <a:pt x="8514" y="3028"/>
                  </a:lnTo>
                  <a:lnTo>
                    <a:pt x="7110" y="6363"/>
                  </a:lnTo>
                  <a:lnTo>
                    <a:pt x="5486" y="9654"/>
                  </a:lnTo>
                  <a:lnTo>
                    <a:pt x="3073" y="14744"/>
                  </a:lnTo>
                  <a:lnTo>
                    <a:pt x="2458" y="16631"/>
                  </a:lnTo>
                  <a:lnTo>
                    <a:pt x="1537" y="19615"/>
                  </a:lnTo>
                  <a:lnTo>
                    <a:pt x="528" y="22950"/>
                  </a:lnTo>
                  <a:lnTo>
                    <a:pt x="1" y="25714"/>
                  </a:lnTo>
                  <a:lnTo>
                    <a:pt x="1" y="25802"/>
                  </a:lnTo>
                  <a:lnTo>
                    <a:pt x="45" y="25846"/>
                  </a:lnTo>
                  <a:lnTo>
                    <a:pt x="89" y="25890"/>
                  </a:lnTo>
                  <a:lnTo>
                    <a:pt x="133" y="25934"/>
                  </a:lnTo>
                  <a:lnTo>
                    <a:pt x="176" y="25934"/>
                  </a:lnTo>
                  <a:lnTo>
                    <a:pt x="264" y="25890"/>
                  </a:lnTo>
                  <a:lnTo>
                    <a:pt x="352" y="25802"/>
                  </a:lnTo>
                  <a:lnTo>
                    <a:pt x="879" y="23038"/>
                  </a:lnTo>
                  <a:lnTo>
                    <a:pt x="1888" y="19703"/>
                  </a:lnTo>
                  <a:lnTo>
                    <a:pt x="2809" y="16763"/>
                  </a:lnTo>
                  <a:lnTo>
                    <a:pt x="3424" y="14876"/>
                  </a:lnTo>
                  <a:lnTo>
                    <a:pt x="5793" y="9830"/>
                  </a:lnTo>
                  <a:lnTo>
                    <a:pt x="7461" y="6495"/>
                  </a:lnTo>
                  <a:lnTo>
                    <a:pt x="8821" y="3160"/>
                  </a:lnTo>
                  <a:lnTo>
                    <a:pt x="9918" y="264"/>
                  </a:lnTo>
                  <a:lnTo>
                    <a:pt x="9918" y="176"/>
                  </a:lnTo>
                  <a:lnTo>
                    <a:pt x="9918" y="132"/>
                  </a:lnTo>
                  <a:lnTo>
                    <a:pt x="9874" y="44"/>
                  </a:lnTo>
                  <a:lnTo>
                    <a:pt x="9786" y="44"/>
                  </a:lnTo>
                  <a:lnTo>
                    <a:pt x="974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4" name="Google Shape;8244;p249"/>
            <p:cNvSpPr/>
            <p:nvPr/>
          </p:nvSpPr>
          <p:spPr>
            <a:xfrm>
              <a:off x="3021225" y="785800"/>
              <a:ext cx="255650" cy="654925"/>
            </a:xfrm>
            <a:custGeom>
              <a:avLst/>
              <a:gdLst/>
              <a:ahLst/>
              <a:cxnLst/>
              <a:rect l="l" t="t" r="r" b="b"/>
              <a:pathLst>
                <a:path w="10226" h="26197" extrusionOk="0">
                  <a:moveTo>
                    <a:pt x="9962" y="0"/>
                  </a:moveTo>
                  <a:lnTo>
                    <a:pt x="9918" y="44"/>
                  </a:lnTo>
                  <a:lnTo>
                    <a:pt x="9874" y="132"/>
                  </a:lnTo>
                  <a:lnTo>
                    <a:pt x="8821" y="2852"/>
                  </a:lnTo>
                  <a:lnTo>
                    <a:pt x="7241" y="6407"/>
                  </a:lnTo>
                  <a:lnTo>
                    <a:pt x="5442" y="9961"/>
                  </a:lnTo>
                  <a:lnTo>
                    <a:pt x="3906" y="12989"/>
                  </a:lnTo>
                  <a:lnTo>
                    <a:pt x="3906" y="13032"/>
                  </a:lnTo>
                  <a:lnTo>
                    <a:pt x="2151" y="18210"/>
                  </a:lnTo>
                  <a:lnTo>
                    <a:pt x="484" y="23388"/>
                  </a:lnTo>
                  <a:lnTo>
                    <a:pt x="1" y="25977"/>
                  </a:lnTo>
                  <a:lnTo>
                    <a:pt x="1" y="26065"/>
                  </a:lnTo>
                  <a:lnTo>
                    <a:pt x="45" y="26109"/>
                  </a:lnTo>
                  <a:lnTo>
                    <a:pt x="89" y="26153"/>
                  </a:lnTo>
                  <a:lnTo>
                    <a:pt x="133" y="26197"/>
                  </a:lnTo>
                  <a:lnTo>
                    <a:pt x="176" y="26197"/>
                  </a:lnTo>
                  <a:lnTo>
                    <a:pt x="308" y="26153"/>
                  </a:lnTo>
                  <a:lnTo>
                    <a:pt x="352" y="26065"/>
                  </a:lnTo>
                  <a:lnTo>
                    <a:pt x="835" y="23476"/>
                  </a:lnTo>
                  <a:lnTo>
                    <a:pt x="2458" y="18342"/>
                  </a:lnTo>
                  <a:lnTo>
                    <a:pt x="4257" y="13164"/>
                  </a:lnTo>
                  <a:lnTo>
                    <a:pt x="5749" y="10136"/>
                  </a:lnTo>
                  <a:lnTo>
                    <a:pt x="7548" y="6538"/>
                  </a:lnTo>
                  <a:lnTo>
                    <a:pt x="9128" y="3028"/>
                  </a:lnTo>
                  <a:lnTo>
                    <a:pt x="10225" y="263"/>
                  </a:lnTo>
                  <a:lnTo>
                    <a:pt x="10225" y="176"/>
                  </a:lnTo>
                  <a:lnTo>
                    <a:pt x="10225" y="88"/>
                  </a:lnTo>
                  <a:lnTo>
                    <a:pt x="10181" y="44"/>
                  </a:lnTo>
                  <a:lnTo>
                    <a:pt x="1009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5" name="Google Shape;8245;p249"/>
            <p:cNvSpPr/>
            <p:nvPr/>
          </p:nvSpPr>
          <p:spPr>
            <a:xfrm>
              <a:off x="2918125" y="827475"/>
              <a:ext cx="313750" cy="633000"/>
            </a:xfrm>
            <a:custGeom>
              <a:avLst/>
              <a:gdLst/>
              <a:ahLst/>
              <a:cxnLst/>
              <a:rect l="l" t="t" r="r" b="b"/>
              <a:pathLst>
                <a:path w="12550" h="25320" extrusionOk="0">
                  <a:moveTo>
                    <a:pt x="12331" y="0"/>
                  </a:moveTo>
                  <a:lnTo>
                    <a:pt x="12243" y="44"/>
                  </a:lnTo>
                  <a:lnTo>
                    <a:pt x="12199" y="88"/>
                  </a:lnTo>
                  <a:lnTo>
                    <a:pt x="10531" y="3862"/>
                  </a:lnTo>
                  <a:lnTo>
                    <a:pt x="9259" y="6407"/>
                  </a:lnTo>
                  <a:lnTo>
                    <a:pt x="6538" y="11936"/>
                  </a:lnTo>
                  <a:lnTo>
                    <a:pt x="4037" y="19483"/>
                  </a:lnTo>
                  <a:lnTo>
                    <a:pt x="2896" y="22160"/>
                  </a:lnTo>
                  <a:lnTo>
                    <a:pt x="1711" y="23608"/>
                  </a:lnTo>
                  <a:lnTo>
                    <a:pt x="746" y="23652"/>
                  </a:lnTo>
                  <a:lnTo>
                    <a:pt x="658" y="23696"/>
                  </a:lnTo>
                  <a:lnTo>
                    <a:pt x="614" y="23784"/>
                  </a:lnTo>
                  <a:lnTo>
                    <a:pt x="44" y="25100"/>
                  </a:lnTo>
                  <a:lnTo>
                    <a:pt x="0" y="25144"/>
                  </a:lnTo>
                  <a:lnTo>
                    <a:pt x="44" y="25232"/>
                  </a:lnTo>
                  <a:lnTo>
                    <a:pt x="88" y="25276"/>
                  </a:lnTo>
                  <a:lnTo>
                    <a:pt x="132" y="25319"/>
                  </a:lnTo>
                  <a:lnTo>
                    <a:pt x="307" y="25319"/>
                  </a:lnTo>
                  <a:lnTo>
                    <a:pt x="351" y="25232"/>
                  </a:lnTo>
                  <a:lnTo>
                    <a:pt x="878" y="24003"/>
                  </a:lnTo>
                  <a:lnTo>
                    <a:pt x="1799" y="23959"/>
                  </a:lnTo>
                  <a:lnTo>
                    <a:pt x="1887" y="23915"/>
                  </a:lnTo>
                  <a:lnTo>
                    <a:pt x="1931" y="23871"/>
                  </a:lnTo>
                  <a:lnTo>
                    <a:pt x="3203" y="22379"/>
                  </a:lnTo>
                  <a:lnTo>
                    <a:pt x="3247" y="22336"/>
                  </a:lnTo>
                  <a:lnTo>
                    <a:pt x="4388" y="19615"/>
                  </a:lnTo>
                  <a:lnTo>
                    <a:pt x="6845" y="12068"/>
                  </a:lnTo>
                  <a:lnTo>
                    <a:pt x="9566" y="6539"/>
                  </a:lnTo>
                  <a:lnTo>
                    <a:pt x="10839" y="3994"/>
                  </a:lnTo>
                  <a:lnTo>
                    <a:pt x="12550" y="220"/>
                  </a:lnTo>
                  <a:lnTo>
                    <a:pt x="12550" y="176"/>
                  </a:lnTo>
                  <a:lnTo>
                    <a:pt x="12550" y="88"/>
                  </a:lnTo>
                  <a:lnTo>
                    <a:pt x="12506" y="44"/>
                  </a:lnTo>
                  <a:lnTo>
                    <a:pt x="1246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6" name="Google Shape;8246;p249"/>
            <p:cNvSpPr/>
            <p:nvPr/>
          </p:nvSpPr>
          <p:spPr>
            <a:xfrm>
              <a:off x="2828150" y="830775"/>
              <a:ext cx="373025" cy="702100"/>
            </a:xfrm>
            <a:custGeom>
              <a:avLst/>
              <a:gdLst/>
              <a:ahLst/>
              <a:cxnLst/>
              <a:rect l="l" t="t" r="r" b="b"/>
              <a:pathLst>
                <a:path w="14921" h="28084" extrusionOk="0">
                  <a:moveTo>
                    <a:pt x="14701" y="0"/>
                  </a:moveTo>
                  <a:lnTo>
                    <a:pt x="14613" y="44"/>
                  </a:lnTo>
                  <a:lnTo>
                    <a:pt x="14569" y="88"/>
                  </a:lnTo>
                  <a:lnTo>
                    <a:pt x="13297" y="2808"/>
                  </a:lnTo>
                  <a:lnTo>
                    <a:pt x="11893" y="5573"/>
                  </a:lnTo>
                  <a:lnTo>
                    <a:pt x="9962" y="9434"/>
                  </a:lnTo>
                  <a:lnTo>
                    <a:pt x="8602" y="12506"/>
                  </a:lnTo>
                  <a:lnTo>
                    <a:pt x="7592" y="15622"/>
                  </a:lnTo>
                  <a:lnTo>
                    <a:pt x="6144" y="19351"/>
                  </a:lnTo>
                  <a:lnTo>
                    <a:pt x="4389" y="22204"/>
                  </a:lnTo>
                  <a:lnTo>
                    <a:pt x="3555" y="22555"/>
                  </a:lnTo>
                  <a:lnTo>
                    <a:pt x="3511" y="22598"/>
                  </a:lnTo>
                  <a:lnTo>
                    <a:pt x="2809" y="23344"/>
                  </a:lnTo>
                  <a:lnTo>
                    <a:pt x="2765" y="23388"/>
                  </a:lnTo>
                  <a:lnTo>
                    <a:pt x="45" y="27820"/>
                  </a:lnTo>
                  <a:lnTo>
                    <a:pt x="1" y="27864"/>
                  </a:lnTo>
                  <a:lnTo>
                    <a:pt x="1" y="27952"/>
                  </a:lnTo>
                  <a:lnTo>
                    <a:pt x="45" y="27996"/>
                  </a:lnTo>
                  <a:lnTo>
                    <a:pt x="89" y="28040"/>
                  </a:lnTo>
                  <a:lnTo>
                    <a:pt x="176" y="28084"/>
                  </a:lnTo>
                  <a:lnTo>
                    <a:pt x="264" y="28084"/>
                  </a:lnTo>
                  <a:lnTo>
                    <a:pt x="352" y="27996"/>
                  </a:lnTo>
                  <a:lnTo>
                    <a:pt x="3073" y="23564"/>
                  </a:lnTo>
                  <a:lnTo>
                    <a:pt x="3731" y="22862"/>
                  </a:lnTo>
                  <a:lnTo>
                    <a:pt x="4565" y="22511"/>
                  </a:lnTo>
                  <a:lnTo>
                    <a:pt x="4652" y="22423"/>
                  </a:lnTo>
                  <a:lnTo>
                    <a:pt x="6451" y="19527"/>
                  </a:lnTo>
                  <a:lnTo>
                    <a:pt x="7943" y="15753"/>
                  </a:lnTo>
                  <a:lnTo>
                    <a:pt x="8953" y="12638"/>
                  </a:lnTo>
                  <a:lnTo>
                    <a:pt x="10269" y="9566"/>
                  </a:lnTo>
                  <a:lnTo>
                    <a:pt x="12200" y="5705"/>
                  </a:lnTo>
                  <a:lnTo>
                    <a:pt x="13648" y="2940"/>
                  </a:lnTo>
                  <a:lnTo>
                    <a:pt x="14920" y="220"/>
                  </a:lnTo>
                  <a:lnTo>
                    <a:pt x="14920" y="176"/>
                  </a:lnTo>
                  <a:lnTo>
                    <a:pt x="14920" y="88"/>
                  </a:lnTo>
                  <a:lnTo>
                    <a:pt x="14876" y="44"/>
                  </a:lnTo>
                  <a:lnTo>
                    <a:pt x="1483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7" name="Google Shape;8247;p249"/>
            <p:cNvSpPr/>
            <p:nvPr/>
          </p:nvSpPr>
          <p:spPr>
            <a:xfrm>
              <a:off x="2789775" y="802250"/>
              <a:ext cx="359825" cy="736100"/>
            </a:xfrm>
            <a:custGeom>
              <a:avLst/>
              <a:gdLst/>
              <a:ahLst/>
              <a:cxnLst/>
              <a:rect l="l" t="t" r="r" b="b"/>
              <a:pathLst>
                <a:path w="14393" h="29444" extrusionOk="0">
                  <a:moveTo>
                    <a:pt x="14174" y="0"/>
                  </a:moveTo>
                  <a:lnTo>
                    <a:pt x="14086" y="44"/>
                  </a:lnTo>
                  <a:lnTo>
                    <a:pt x="14086" y="132"/>
                  </a:lnTo>
                  <a:lnTo>
                    <a:pt x="13164" y="2150"/>
                  </a:lnTo>
                  <a:lnTo>
                    <a:pt x="11585" y="5266"/>
                  </a:lnTo>
                  <a:lnTo>
                    <a:pt x="9742" y="9040"/>
                  </a:lnTo>
                  <a:lnTo>
                    <a:pt x="7942" y="12769"/>
                  </a:lnTo>
                  <a:lnTo>
                    <a:pt x="6494" y="15841"/>
                  </a:lnTo>
                  <a:lnTo>
                    <a:pt x="4959" y="18913"/>
                  </a:lnTo>
                  <a:lnTo>
                    <a:pt x="3379" y="22028"/>
                  </a:lnTo>
                  <a:lnTo>
                    <a:pt x="1711" y="25144"/>
                  </a:lnTo>
                  <a:lnTo>
                    <a:pt x="0" y="29225"/>
                  </a:lnTo>
                  <a:lnTo>
                    <a:pt x="0" y="29268"/>
                  </a:lnTo>
                  <a:lnTo>
                    <a:pt x="0" y="29356"/>
                  </a:lnTo>
                  <a:lnTo>
                    <a:pt x="44" y="29400"/>
                  </a:lnTo>
                  <a:lnTo>
                    <a:pt x="132" y="29444"/>
                  </a:lnTo>
                  <a:lnTo>
                    <a:pt x="176" y="29444"/>
                  </a:lnTo>
                  <a:lnTo>
                    <a:pt x="263" y="29400"/>
                  </a:lnTo>
                  <a:lnTo>
                    <a:pt x="351" y="29356"/>
                  </a:lnTo>
                  <a:lnTo>
                    <a:pt x="2019" y="25319"/>
                  </a:lnTo>
                  <a:lnTo>
                    <a:pt x="3686" y="22204"/>
                  </a:lnTo>
                  <a:lnTo>
                    <a:pt x="5266" y="19088"/>
                  </a:lnTo>
                  <a:lnTo>
                    <a:pt x="6802" y="15973"/>
                  </a:lnTo>
                  <a:lnTo>
                    <a:pt x="8250" y="12901"/>
                  </a:lnTo>
                  <a:lnTo>
                    <a:pt x="10049" y="9171"/>
                  </a:lnTo>
                  <a:lnTo>
                    <a:pt x="11892" y="5441"/>
                  </a:lnTo>
                  <a:lnTo>
                    <a:pt x="13471" y="2326"/>
                  </a:lnTo>
                  <a:lnTo>
                    <a:pt x="14393" y="264"/>
                  </a:lnTo>
                  <a:lnTo>
                    <a:pt x="14393" y="176"/>
                  </a:lnTo>
                  <a:lnTo>
                    <a:pt x="14393" y="132"/>
                  </a:lnTo>
                  <a:lnTo>
                    <a:pt x="14349" y="88"/>
                  </a:lnTo>
                  <a:lnTo>
                    <a:pt x="14305" y="44"/>
                  </a:lnTo>
                  <a:lnTo>
                    <a:pt x="1421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8" name="Google Shape;8248;p249"/>
            <p:cNvSpPr/>
            <p:nvPr/>
          </p:nvSpPr>
          <p:spPr>
            <a:xfrm>
              <a:off x="2754650" y="825275"/>
              <a:ext cx="332425" cy="722950"/>
            </a:xfrm>
            <a:custGeom>
              <a:avLst/>
              <a:gdLst/>
              <a:ahLst/>
              <a:cxnLst/>
              <a:rect l="l" t="t" r="r" b="b"/>
              <a:pathLst>
                <a:path w="13297" h="28918" extrusionOk="0">
                  <a:moveTo>
                    <a:pt x="13033" y="1"/>
                  </a:moveTo>
                  <a:lnTo>
                    <a:pt x="12990" y="45"/>
                  </a:lnTo>
                  <a:lnTo>
                    <a:pt x="12946" y="88"/>
                  </a:lnTo>
                  <a:lnTo>
                    <a:pt x="11498" y="4608"/>
                  </a:lnTo>
                  <a:lnTo>
                    <a:pt x="9523" y="8601"/>
                  </a:lnTo>
                  <a:lnTo>
                    <a:pt x="7636" y="12419"/>
                  </a:lnTo>
                  <a:lnTo>
                    <a:pt x="5881" y="15973"/>
                  </a:lnTo>
                  <a:lnTo>
                    <a:pt x="4126" y="19484"/>
                  </a:lnTo>
                  <a:lnTo>
                    <a:pt x="2327" y="23038"/>
                  </a:lnTo>
                  <a:lnTo>
                    <a:pt x="352" y="26680"/>
                  </a:lnTo>
                  <a:lnTo>
                    <a:pt x="308" y="26768"/>
                  </a:lnTo>
                  <a:lnTo>
                    <a:pt x="1" y="28698"/>
                  </a:lnTo>
                  <a:lnTo>
                    <a:pt x="1" y="28786"/>
                  </a:lnTo>
                  <a:lnTo>
                    <a:pt x="1" y="28830"/>
                  </a:lnTo>
                  <a:lnTo>
                    <a:pt x="45" y="28874"/>
                  </a:lnTo>
                  <a:lnTo>
                    <a:pt x="133" y="28918"/>
                  </a:lnTo>
                  <a:lnTo>
                    <a:pt x="264" y="28874"/>
                  </a:lnTo>
                  <a:lnTo>
                    <a:pt x="308" y="28742"/>
                  </a:lnTo>
                  <a:lnTo>
                    <a:pt x="659" y="26855"/>
                  </a:lnTo>
                  <a:lnTo>
                    <a:pt x="2634" y="23170"/>
                  </a:lnTo>
                  <a:lnTo>
                    <a:pt x="4477" y="19615"/>
                  </a:lnTo>
                  <a:lnTo>
                    <a:pt x="6232" y="16105"/>
                  </a:lnTo>
                  <a:lnTo>
                    <a:pt x="7943" y="12550"/>
                  </a:lnTo>
                  <a:lnTo>
                    <a:pt x="9830" y="8733"/>
                  </a:lnTo>
                  <a:lnTo>
                    <a:pt x="11805" y="4784"/>
                  </a:lnTo>
                  <a:lnTo>
                    <a:pt x="11805" y="4740"/>
                  </a:lnTo>
                  <a:lnTo>
                    <a:pt x="13297" y="220"/>
                  </a:lnTo>
                  <a:lnTo>
                    <a:pt x="13297" y="132"/>
                  </a:lnTo>
                  <a:lnTo>
                    <a:pt x="13253" y="88"/>
                  </a:lnTo>
                  <a:lnTo>
                    <a:pt x="1325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9" name="Google Shape;8249;p249"/>
            <p:cNvSpPr/>
            <p:nvPr/>
          </p:nvSpPr>
          <p:spPr>
            <a:xfrm>
              <a:off x="2734925" y="958025"/>
              <a:ext cx="270975" cy="606675"/>
            </a:xfrm>
            <a:custGeom>
              <a:avLst/>
              <a:gdLst/>
              <a:ahLst/>
              <a:cxnLst/>
              <a:rect l="l" t="t" r="r" b="b"/>
              <a:pathLst>
                <a:path w="10839" h="24267" extrusionOk="0">
                  <a:moveTo>
                    <a:pt x="10619" y="0"/>
                  </a:moveTo>
                  <a:lnTo>
                    <a:pt x="10531" y="44"/>
                  </a:lnTo>
                  <a:lnTo>
                    <a:pt x="10531" y="88"/>
                  </a:lnTo>
                  <a:lnTo>
                    <a:pt x="9610" y="2326"/>
                  </a:lnTo>
                  <a:lnTo>
                    <a:pt x="8645" y="4520"/>
                  </a:lnTo>
                  <a:lnTo>
                    <a:pt x="7635" y="6714"/>
                  </a:lnTo>
                  <a:lnTo>
                    <a:pt x="6582" y="8864"/>
                  </a:lnTo>
                  <a:lnTo>
                    <a:pt x="4476" y="13164"/>
                  </a:lnTo>
                  <a:lnTo>
                    <a:pt x="2326" y="17333"/>
                  </a:lnTo>
                  <a:lnTo>
                    <a:pt x="351" y="21107"/>
                  </a:lnTo>
                  <a:lnTo>
                    <a:pt x="351" y="21151"/>
                  </a:lnTo>
                  <a:lnTo>
                    <a:pt x="0" y="22423"/>
                  </a:lnTo>
                  <a:lnTo>
                    <a:pt x="0" y="22467"/>
                  </a:lnTo>
                  <a:lnTo>
                    <a:pt x="88" y="24091"/>
                  </a:lnTo>
                  <a:lnTo>
                    <a:pt x="132" y="24222"/>
                  </a:lnTo>
                  <a:lnTo>
                    <a:pt x="263" y="24266"/>
                  </a:lnTo>
                  <a:lnTo>
                    <a:pt x="351" y="24266"/>
                  </a:lnTo>
                  <a:lnTo>
                    <a:pt x="395" y="24222"/>
                  </a:lnTo>
                  <a:lnTo>
                    <a:pt x="439" y="24134"/>
                  </a:lnTo>
                  <a:lnTo>
                    <a:pt x="439" y="24091"/>
                  </a:lnTo>
                  <a:lnTo>
                    <a:pt x="351" y="22511"/>
                  </a:lnTo>
                  <a:lnTo>
                    <a:pt x="658" y="21282"/>
                  </a:lnTo>
                  <a:lnTo>
                    <a:pt x="2633" y="17508"/>
                  </a:lnTo>
                  <a:lnTo>
                    <a:pt x="4783" y="13296"/>
                  </a:lnTo>
                  <a:lnTo>
                    <a:pt x="6889" y="9040"/>
                  </a:lnTo>
                  <a:lnTo>
                    <a:pt x="7942" y="6846"/>
                  </a:lnTo>
                  <a:lnTo>
                    <a:pt x="8952" y="4695"/>
                  </a:lnTo>
                  <a:lnTo>
                    <a:pt x="9917" y="2458"/>
                  </a:lnTo>
                  <a:lnTo>
                    <a:pt x="10839" y="220"/>
                  </a:lnTo>
                  <a:lnTo>
                    <a:pt x="10839" y="176"/>
                  </a:lnTo>
                  <a:lnTo>
                    <a:pt x="10839" y="88"/>
                  </a:lnTo>
                  <a:lnTo>
                    <a:pt x="10795" y="44"/>
                  </a:lnTo>
                  <a:lnTo>
                    <a:pt x="1075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0" name="Google Shape;8250;p249"/>
            <p:cNvSpPr/>
            <p:nvPr/>
          </p:nvSpPr>
          <p:spPr>
            <a:xfrm>
              <a:off x="2697625" y="973375"/>
              <a:ext cx="265500" cy="607775"/>
            </a:xfrm>
            <a:custGeom>
              <a:avLst/>
              <a:gdLst/>
              <a:ahLst/>
              <a:cxnLst/>
              <a:rect l="l" t="t" r="r" b="b"/>
              <a:pathLst>
                <a:path w="10620" h="24311" extrusionOk="0">
                  <a:moveTo>
                    <a:pt x="10444" y="1"/>
                  </a:moveTo>
                  <a:lnTo>
                    <a:pt x="10400" y="44"/>
                  </a:lnTo>
                  <a:lnTo>
                    <a:pt x="10312" y="88"/>
                  </a:lnTo>
                  <a:lnTo>
                    <a:pt x="10268" y="132"/>
                  </a:lnTo>
                  <a:lnTo>
                    <a:pt x="8206" y="5398"/>
                  </a:lnTo>
                  <a:lnTo>
                    <a:pt x="6758" y="8206"/>
                  </a:lnTo>
                  <a:lnTo>
                    <a:pt x="5266" y="11497"/>
                  </a:lnTo>
                  <a:lnTo>
                    <a:pt x="3862" y="14349"/>
                  </a:lnTo>
                  <a:lnTo>
                    <a:pt x="2019" y="17684"/>
                  </a:lnTo>
                  <a:lnTo>
                    <a:pt x="439" y="20888"/>
                  </a:lnTo>
                  <a:lnTo>
                    <a:pt x="395" y="20931"/>
                  </a:lnTo>
                  <a:lnTo>
                    <a:pt x="0" y="22599"/>
                  </a:lnTo>
                  <a:lnTo>
                    <a:pt x="0" y="22643"/>
                  </a:lnTo>
                  <a:lnTo>
                    <a:pt x="220" y="24179"/>
                  </a:lnTo>
                  <a:lnTo>
                    <a:pt x="263" y="24266"/>
                  </a:lnTo>
                  <a:lnTo>
                    <a:pt x="395" y="24310"/>
                  </a:lnTo>
                  <a:lnTo>
                    <a:pt x="483" y="24310"/>
                  </a:lnTo>
                  <a:lnTo>
                    <a:pt x="527" y="24266"/>
                  </a:lnTo>
                  <a:lnTo>
                    <a:pt x="571" y="24179"/>
                  </a:lnTo>
                  <a:lnTo>
                    <a:pt x="571" y="24135"/>
                  </a:lnTo>
                  <a:lnTo>
                    <a:pt x="351" y="22643"/>
                  </a:lnTo>
                  <a:lnTo>
                    <a:pt x="746" y="21019"/>
                  </a:lnTo>
                  <a:lnTo>
                    <a:pt x="2326" y="17816"/>
                  </a:lnTo>
                  <a:lnTo>
                    <a:pt x="4169" y="14481"/>
                  </a:lnTo>
                  <a:lnTo>
                    <a:pt x="5573" y="11673"/>
                  </a:lnTo>
                  <a:lnTo>
                    <a:pt x="7109" y="8382"/>
                  </a:lnTo>
                  <a:lnTo>
                    <a:pt x="8557" y="5573"/>
                  </a:lnTo>
                  <a:lnTo>
                    <a:pt x="8557" y="5529"/>
                  </a:lnTo>
                  <a:lnTo>
                    <a:pt x="10619" y="264"/>
                  </a:lnTo>
                  <a:lnTo>
                    <a:pt x="10619" y="176"/>
                  </a:lnTo>
                  <a:lnTo>
                    <a:pt x="10619" y="132"/>
                  </a:lnTo>
                  <a:lnTo>
                    <a:pt x="10575" y="44"/>
                  </a:lnTo>
                  <a:lnTo>
                    <a:pt x="10531" y="44"/>
                  </a:lnTo>
                  <a:lnTo>
                    <a:pt x="1044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1" name="Google Shape;8251;p249"/>
            <p:cNvSpPr/>
            <p:nvPr/>
          </p:nvSpPr>
          <p:spPr>
            <a:xfrm>
              <a:off x="2630700" y="1103925"/>
              <a:ext cx="223825" cy="530975"/>
            </a:xfrm>
            <a:custGeom>
              <a:avLst/>
              <a:gdLst/>
              <a:ahLst/>
              <a:cxnLst/>
              <a:rect l="l" t="t" r="r" b="b"/>
              <a:pathLst>
                <a:path w="8953" h="21239" extrusionOk="0">
                  <a:moveTo>
                    <a:pt x="8733" y="0"/>
                  </a:moveTo>
                  <a:lnTo>
                    <a:pt x="8689" y="44"/>
                  </a:lnTo>
                  <a:lnTo>
                    <a:pt x="8645" y="88"/>
                  </a:lnTo>
                  <a:lnTo>
                    <a:pt x="6451" y="4388"/>
                  </a:lnTo>
                  <a:lnTo>
                    <a:pt x="5003" y="7372"/>
                  </a:lnTo>
                  <a:lnTo>
                    <a:pt x="3379" y="10356"/>
                  </a:lnTo>
                  <a:lnTo>
                    <a:pt x="1405" y="14261"/>
                  </a:lnTo>
                  <a:lnTo>
                    <a:pt x="1405" y="14305"/>
                  </a:lnTo>
                  <a:lnTo>
                    <a:pt x="790" y="16455"/>
                  </a:lnTo>
                  <a:lnTo>
                    <a:pt x="0" y="21063"/>
                  </a:lnTo>
                  <a:lnTo>
                    <a:pt x="0" y="21107"/>
                  </a:lnTo>
                  <a:lnTo>
                    <a:pt x="44" y="21195"/>
                  </a:lnTo>
                  <a:lnTo>
                    <a:pt x="88" y="21238"/>
                  </a:lnTo>
                  <a:lnTo>
                    <a:pt x="176" y="21238"/>
                  </a:lnTo>
                  <a:lnTo>
                    <a:pt x="308" y="21195"/>
                  </a:lnTo>
                  <a:lnTo>
                    <a:pt x="351" y="21107"/>
                  </a:lnTo>
                  <a:lnTo>
                    <a:pt x="1141" y="16543"/>
                  </a:lnTo>
                  <a:lnTo>
                    <a:pt x="1712" y="14393"/>
                  </a:lnTo>
                  <a:lnTo>
                    <a:pt x="3686" y="10532"/>
                  </a:lnTo>
                  <a:lnTo>
                    <a:pt x="5310" y="7504"/>
                  </a:lnTo>
                  <a:lnTo>
                    <a:pt x="6802" y="4564"/>
                  </a:lnTo>
                  <a:lnTo>
                    <a:pt x="8952" y="264"/>
                  </a:lnTo>
                  <a:lnTo>
                    <a:pt x="8952" y="176"/>
                  </a:lnTo>
                  <a:lnTo>
                    <a:pt x="8952" y="132"/>
                  </a:lnTo>
                  <a:lnTo>
                    <a:pt x="8908" y="44"/>
                  </a:lnTo>
                  <a:lnTo>
                    <a:pt x="886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2" name="Google Shape;8252;p249"/>
            <p:cNvSpPr/>
            <p:nvPr/>
          </p:nvSpPr>
          <p:spPr>
            <a:xfrm>
              <a:off x="2619725" y="1124775"/>
              <a:ext cx="194200" cy="436625"/>
            </a:xfrm>
            <a:custGeom>
              <a:avLst/>
              <a:gdLst/>
              <a:ahLst/>
              <a:cxnLst/>
              <a:rect l="l" t="t" r="r" b="b"/>
              <a:pathLst>
                <a:path w="7768" h="17465" extrusionOk="0">
                  <a:moveTo>
                    <a:pt x="7548" y="0"/>
                  </a:moveTo>
                  <a:lnTo>
                    <a:pt x="7460" y="44"/>
                  </a:lnTo>
                  <a:lnTo>
                    <a:pt x="7416" y="88"/>
                  </a:lnTo>
                  <a:lnTo>
                    <a:pt x="6188" y="2501"/>
                  </a:lnTo>
                  <a:lnTo>
                    <a:pt x="4696" y="5661"/>
                  </a:lnTo>
                  <a:lnTo>
                    <a:pt x="3160" y="8469"/>
                  </a:lnTo>
                  <a:lnTo>
                    <a:pt x="966" y="12681"/>
                  </a:lnTo>
                  <a:lnTo>
                    <a:pt x="176" y="15007"/>
                  </a:lnTo>
                  <a:lnTo>
                    <a:pt x="176" y="15051"/>
                  </a:lnTo>
                  <a:lnTo>
                    <a:pt x="1" y="17245"/>
                  </a:lnTo>
                  <a:lnTo>
                    <a:pt x="1" y="17333"/>
                  </a:lnTo>
                  <a:lnTo>
                    <a:pt x="45" y="17377"/>
                  </a:lnTo>
                  <a:lnTo>
                    <a:pt x="88" y="17421"/>
                  </a:lnTo>
                  <a:lnTo>
                    <a:pt x="176" y="17464"/>
                  </a:lnTo>
                  <a:lnTo>
                    <a:pt x="308" y="17421"/>
                  </a:lnTo>
                  <a:lnTo>
                    <a:pt x="352" y="17289"/>
                  </a:lnTo>
                  <a:lnTo>
                    <a:pt x="527" y="15095"/>
                  </a:lnTo>
                  <a:lnTo>
                    <a:pt x="1273" y="12813"/>
                  </a:lnTo>
                  <a:lnTo>
                    <a:pt x="3467" y="8601"/>
                  </a:lnTo>
                  <a:lnTo>
                    <a:pt x="5003" y="5792"/>
                  </a:lnTo>
                  <a:lnTo>
                    <a:pt x="6539" y="2677"/>
                  </a:lnTo>
                  <a:lnTo>
                    <a:pt x="7767" y="263"/>
                  </a:lnTo>
                  <a:lnTo>
                    <a:pt x="7767" y="176"/>
                  </a:lnTo>
                  <a:lnTo>
                    <a:pt x="7767" y="132"/>
                  </a:lnTo>
                  <a:lnTo>
                    <a:pt x="7724" y="44"/>
                  </a:lnTo>
                  <a:lnTo>
                    <a:pt x="768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3" name="Google Shape;8253;p249"/>
            <p:cNvSpPr/>
            <p:nvPr/>
          </p:nvSpPr>
          <p:spPr>
            <a:xfrm>
              <a:off x="2592300" y="1141225"/>
              <a:ext cx="183225" cy="483800"/>
            </a:xfrm>
            <a:custGeom>
              <a:avLst/>
              <a:gdLst/>
              <a:ahLst/>
              <a:cxnLst/>
              <a:rect l="l" t="t" r="r" b="b"/>
              <a:pathLst>
                <a:path w="7329" h="19352" extrusionOk="0">
                  <a:moveTo>
                    <a:pt x="7153" y="0"/>
                  </a:moveTo>
                  <a:lnTo>
                    <a:pt x="7109" y="44"/>
                  </a:lnTo>
                  <a:lnTo>
                    <a:pt x="7022" y="44"/>
                  </a:lnTo>
                  <a:lnTo>
                    <a:pt x="7022" y="132"/>
                  </a:lnTo>
                  <a:lnTo>
                    <a:pt x="5749" y="2677"/>
                  </a:lnTo>
                  <a:lnTo>
                    <a:pt x="4476" y="5178"/>
                  </a:lnTo>
                  <a:lnTo>
                    <a:pt x="1229" y="11277"/>
                  </a:lnTo>
                  <a:lnTo>
                    <a:pt x="1229" y="11321"/>
                  </a:lnTo>
                  <a:lnTo>
                    <a:pt x="308" y="13735"/>
                  </a:lnTo>
                  <a:lnTo>
                    <a:pt x="308" y="13779"/>
                  </a:lnTo>
                  <a:lnTo>
                    <a:pt x="1" y="16017"/>
                  </a:lnTo>
                  <a:lnTo>
                    <a:pt x="1" y="16060"/>
                  </a:lnTo>
                  <a:lnTo>
                    <a:pt x="132" y="19176"/>
                  </a:lnTo>
                  <a:lnTo>
                    <a:pt x="132" y="19264"/>
                  </a:lnTo>
                  <a:lnTo>
                    <a:pt x="176" y="19308"/>
                  </a:lnTo>
                  <a:lnTo>
                    <a:pt x="308" y="19351"/>
                  </a:lnTo>
                  <a:lnTo>
                    <a:pt x="396" y="19351"/>
                  </a:lnTo>
                  <a:lnTo>
                    <a:pt x="439" y="19308"/>
                  </a:lnTo>
                  <a:lnTo>
                    <a:pt x="483" y="19264"/>
                  </a:lnTo>
                  <a:lnTo>
                    <a:pt x="483" y="19176"/>
                  </a:lnTo>
                  <a:lnTo>
                    <a:pt x="352" y="16060"/>
                  </a:lnTo>
                  <a:lnTo>
                    <a:pt x="659" y="13866"/>
                  </a:lnTo>
                  <a:lnTo>
                    <a:pt x="1536" y="11453"/>
                  </a:lnTo>
                  <a:lnTo>
                    <a:pt x="4827" y="5354"/>
                  </a:lnTo>
                  <a:lnTo>
                    <a:pt x="6100" y="2852"/>
                  </a:lnTo>
                  <a:lnTo>
                    <a:pt x="7329" y="264"/>
                  </a:lnTo>
                  <a:lnTo>
                    <a:pt x="7329" y="176"/>
                  </a:lnTo>
                  <a:lnTo>
                    <a:pt x="7329" y="132"/>
                  </a:lnTo>
                  <a:lnTo>
                    <a:pt x="7285" y="88"/>
                  </a:lnTo>
                  <a:lnTo>
                    <a:pt x="7241" y="44"/>
                  </a:lnTo>
                  <a:lnTo>
                    <a:pt x="715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4" name="Google Shape;8254;p249"/>
            <p:cNvSpPr/>
            <p:nvPr/>
          </p:nvSpPr>
          <p:spPr>
            <a:xfrm>
              <a:off x="2263200" y="1174125"/>
              <a:ext cx="342300" cy="810725"/>
            </a:xfrm>
            <a:custGeom>
              <a:avLst/>
              <a:gdLst/>
              <a:ahLst/>
              <a:cxnLst/>
              <a:rect l="l" t="t" r="r" b="b"/>
              <a:pathLst>
                <a:path w="13692" h="32429" extrusionOk="0">
                  <a:moveTo>
                    <a:pt x="13384" y="1"/>
                  </a:moveTo>
                  <a:lnTo>
                    <a:pt x="13340" y="88"/>
                  </a:lnTo>
                  <a:lnTo>
                    <a:pt x="11014" y="4389"/>
                  </a:lnTo>
                  <a:lnTo>
                    <a:pt x="9479" y="7241"/>
                  </a:lnTo>
                  <a:lnTo>
                    <a:pt x="8294" y="9918"/>
                  </a:lnTo>
                  <a:lnTo>
                    <a:pt x="7723" y="11980"/>
                  </a:lnTo>
                  <a:lnTo>
                    <a:pt x="7723" y="12024"/>
                  </a:lnTo>
                  <a:lnTo>
                    <a:pt x="7548" y="16544"/>
                  </a:lnTo>
                  <a:lnTo>
                    <a:pt x="7153" y="17816"/>
                  </a:lnTo>
                  <a:lnTo>
                    <a:pt x="5003" y="21502"/>
                  </a:lnTo>
                  <a:lnTo>
                    <a:pt x="1975" y="26329"/>
                  </a:lnTo>
                  <a:lnTo>
                    <a:pt x="0" y="31682"/>
                  </a:lnTo>
                  <a:lnTo>
                    <a:pt x="0" y="31770"/>
                  </a:lnTo>
                  <a:lnTo>
                    <a:pt x="0" y="31814"/>
                  </a:lnTo>
                  <a:lnTo>
                    <a:pt x="352" y="32340"/>
                  </a:lnTo>
                  <a:lnTo>
                    <a:pt x="395" y="32428"/>
                  </a:lnTo>
                  <a:lnTo>
                    <a:pt x="571" y="32428"/>
                  </a:lnTo>
                  <a:lnTo>
                    <a:pt x="615" y="32384"/>
                  </a:lnTo>
                  <a:lnTo>
                    <a:pt x="2897" y="30015"/>
                  </a:lnTo>
                  <a:lnTo>
                    <a:pt x="2940" y="29971"/>
                  </a:lnTo>
                  <a:lnTo>
                    <a:pt x="2940" y="29927"/>
                  </a:lnTo>
                  <a:lnTo>
                    <a:pt x="2940" y="29839"/>
                  </a:lnTo>
                  <a:lnTo>
                    <a:pt x="2897" y="29795"/>
                  </a:lnTo>
                  <a:lnTo>
                    <a:pt x="2853" y="29752"/>
                  </a:lnTo>
                  <a:lnTo>
                    <a:pt x="2721" y="29752"/>
                  </a:lnTo>
                  <a:lnTo>
                    <a:pt x="2633" y="29795"/>
                  </a:lnTo>
                  <a:lnTo>
                    <a:pt x="527" y="31989"/>
                  </a:lnTo>
                  <a:lnTo>
                    <a:pt x="352" y="31726"/>
                  </a:lnTo>
                  <a:lnTo>
                    <a:pt x="2282" y="26504"/>
                  </a:lnTo>
                  <a:lnTo>
                    <a:pt x="5310" y="21678"/>
                  </a:lnTo>
                  <a:lnTo>
                    <a:pt x="7460" y="17992"/>
                  </a:lnTo>
                  <a:lnTo>
                    <a:pt x="7504" y="17948"/>
                  </a:lnTo>
                  <a:lnTo>
                    <a:pt x="7899" y="16631"/>
                  </a:lnTo>
                  <a:lnTo>
                    <a:pt x="7899" y="16587"/>
                  </a:lnTo>
                  <a:lnTo>
                    <a:pt x="8074" y="12024"/>
                  </a:lnTo>
                  <a:lnTo>
                    <a:pt x="8645" y="10049"/>
                  </a:lnTo>
                  <a:lnTo>
                    <a:pt x="9830" y="7373"/>
                  </a:lnTo>
                  <a:lnTo>
                    <a:pt x="11322" y="4564"/>
                  </a:lnTo>
                  <a:lnTo>
                    <a:pt x="13647" y="264"/>
                  </a:lnTo>
                  <a:lnTo>
                    <a:pt x="13691" y="176"/>
                  </a:lnTo>
                  <a:lnTo>
                    <a:pt x="13691" y="88"/>
                  </a:lnTo>
                  <a:lnTo>
                    <a:pt x="13647" y="45"/>
                  </a:lnTo>
                  <a:lnTo>
                    <a:pt x="1360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5" name="Google Shape;8255;p249"/>
            <p:cNvSpPr/>
            <p:nvPr/>
          </p:nvSpPr>
          <p:spPr>
            <a:xfrm>
              <a:off x="3125450" y="769325"/>
              <a:ext cx="242475" cy="648375"/>
            </a:xfrm>
            <a:custGeom>
              <a:avLst/>
              <a:gdLst/>
              <a:ahLst/>
              <a:cxnLst/>
              <a:rect l="l" t="t" r="r" b="b"/>
              <a:pathLst>
                <a:path w="9699" h="25935" extrusionOk="0">
                  <a:moveTo>
                    <a:pt x="9479" y="1"/>
                  </a:moveTo>
                  <a:lnTo>
                    <a:pt x="9435" y="45"/>
                  </a:lnTo>
                  <a:lnTo>
                    <a:pt x="9391" y="89"/>
                  </a:lnTo>
                  <a:lnTo>
                    <a:pt x="8996" y="878"/>
                  </a:lnTo>
                  <a:lnTo>
                    <a:pt x="8952" y="878"/>
                  </a:lnTo>
                  <a:lnTo>
                    <a:pt x="8162" y="2941"/>
                  </a:lnTo>
                  <a:lnTo>
                    <a:pt x="6846" y="6846"/>
                  </a:lnTo>
                  <a:lnTo>
                    <a:pt x="5573" y="9742"/>
                  </a:lnTo>
                  <a:lnTo>
                    <a:pt x="4652" y="11410"/>
                  </a:lnTo>
                  <a:lnTo>
                    <a:pt x="3862" y="12989"/>
                  </a:lnTo>
                  <a:lnTo>
                    <a:pt x="3160" y="14525"/>
                  </a:lnTo>
                  <a:lnTo>
                    <a:pt x="2590" y="16017"/>
                  </a:lnTo>
                  <a:lnTo>
                    <a:pt x="2019" y="17553"/>
                  </a:lnTo>
                  <a:lnTo>
                    <a:pt x="1536" y="19089"/>
                  </a:lnTo>
                  <a:lnTo>
                    <a:pt x="483" y="22380"/>
                  </a:lnTo>
                  <a:lnTo>
                    <a:pt x="88" y="23696"/>
                  </a:lnTo>
                  <a:lnTo>
                    <a:pt x="88" y="23740"/>
                  </a:lnTo>
                  <a:lnTo>
                    <a:pt x="1" y="25759"/>
                  </a:lnTo>
                  <a:lnTo>
                    <a:pt x="1" y="25802"/>
                  </a:lnTo>
                  <a:lnTo>
                    <a:pt x="44" y="25846"/>
                  </a:lnTo>
                  <a:lnTo>
                    <a:pt x="88" y="25890"/>
                  </a:lnTo>
                  <a:lnTo>
                    <a:pt x="176" y="25934"/>
                  </a:lnTo>
                  <a:lnTo>
                    <a:pt x="308" y="25890"/>
                  </a:lnTo>
                  <a:lnTo>
                    <a:pt x="352" y="25759"/>
                  </a:lnTo>
                  <a:lnTo>
                    <a:pt x="439" y="23784"/>
                  </a:lnTo>
                  <a:lnTo>
                    <a:pt x="834" y="22511"/>
                  </a:lnTo>
                  <a:lnTo>
                    <a:pt x="1844" y="19220"/>
                  </a:lnTo>
                  <a:lnTo>
                    <a:pt x="2370" y="17685"/>
                  </a:lnTo>
                  <a:lnTo>
                    <a:pt x="2897" y="16149"/>
                  </a:lnTo>
                  <a:lnTo>
                    <a:pt x="3511" y="14657"/>
                  </a:lnTo>
                  <a:lnTo>
                    <a:pt x="4169" y="13121"/>
                  </a:lnTo>
                  <a:lnTo>
                    <a:pt x="4959" y="11541"/>
                  </a:lnTo>
                  <a:lnTo>
                    <a:pt x="5881" y="9874"/>
                  </a:lnTo>
                  <a:lnTo>
                    <a:pt x="7153" y="6978"/>
                  </a:lnTo>
                  <a:lnTo>
                    <a:pt x="8513" y="3029"/>
                  </a:lnTo>
                  <a:lnTo>
                    <a:pt x="9303" y="1010"/>
                  </a:lnTo>
                  <a:lnTo>
                    <a:pt x="9698" y="264"/>
                  </a:lnTo>
                  <a:lnTo>
                    <a:pt x="9698" y="176"/>
                  </a:lnTo>
                  <a:lnTo>
                    <a:pt x="9698" y="89"/>
                  </a:lnTo>
                  <a:lnTo>
                    <a:pt x="9698" y="45"/>
                  </a:lnTo>
                  <a:lnTo>
                    <a:pt x="961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6" name="Google Shape;8256;p249"/>
            <p:cNvSpPr/>
            <p:nvPr/>
          </p:nvSpPr>
          <p:spPr>
            <a:xfrm>
              <a:off x="3734300" y="758375"/>
              <a:ext cx="1192475" cy="1433800"/>
            </a:xfrm>
            <a:custGeom>
              <a:avLst/>
              <a:gdLst/>
              <a:ahLst/>
              <a:cxnLst/>
              <a:rect l="l" t="t" r="r" b="b"/>
              <a:pathLst>
                <a:path w="47699" h="57352" extrusionOk="0">
                  <a:moveTo>
                    <a:pt x="22906" y="0"/>
                  </a:moveTo>
                  <a:lnTo>
                    <a:pt x="22862" y="44"/>
                  </a:lnTo>
                  <a:lnTo>
                    <a:pt x="22818" y="88"/>
                  </a:lnTo>
                  <a:lnTo>
                    <a:pt x="21063" y="2764"/>
                  </a:lnTo>
                  <a:lnTo>
                    <a:pt x="21063" y="2808"/>
                  </a:lnTo>
                  <a:lnTo>
                    <a:pt x="19703" y="5968"/>
                  </a:lnTo>
                  <a:lnTo>
                    <a:pt x="19483" y="6582"/>
                  </a:lnTo>
                  <a:lnTo>
                    <a:pt x="19176" y="7196"/>
                  </a:lnTo>
                  <a:lnTo>
                    <a:pt x="18562" y="8337"/>
                  </a:lnTo>
                  <a:lnTo>
                    <a:pt x="17816" y="9434"/>
                  </a:lnTo>
                  <a:lnTo>
                    <a:pt x="17070" y="10487"/>
                  </a:lnTo>
                  <a:lnTo>
                    <a:pt x="16236" y="11497"/>
                  </a:lnTo>
                  <a:lnTo>
                    <a:pt x="15358" y="12506"/>
                  </a:lnTo>
                  <a:lnTo>
                    <a:pt x="13559" y="14437"/>
                  </a:lnTo>
                  <a:lnTo>
                    <a:pt x="11629" y="16543"/>
                  </a:lnTo>
                  <a:lnTo>
                    <a:pt x="10707" y="17596"/>
                  </a:lnTo>
                  <a:lnTo>
                    <a:pt x="9873" y="18693"/>
                  </a:lnTo>
                  <a:lnTo>
                    <a:pt x="7679" y="21326"/>
                  </a:lnTo>
                  <a:lnTo>
                    <a:pt x="7635" y="21414"/>
                  </a:lnTo>
                  <a:lnTo>
                    <a:pt x="7416" y="22423"/>
                  </a:lnTo>
                  <a:lnTo>
                    <a:pt x="7416" y="22467"/>
                  </a:lnTo>
                  <a:lnTo>
                    <a:pt x="7855" y="25670"/>
                  </a:lnTo>
                  <a:lnTo>
                    <a:pt x="7723" y="26591"/>
                  </a:lnTo>
                  <a:lnTo>
                    <a:pt x="6889" y="26284"/>
                  </a:lnTo>
                  <a:lnTo>
                    <a:pt x="6802" y="26240"/>
                  </a:lnTo>
                  <a:lnTo>
                    <a:pt x="6714" y="26284"/>
                  </a:lnTo>
                  <a:lnTo>
                    <a:pt x="4125" y="27645"/>
                  </a:lnTo>
                  <a:lnTo>
                    <a:pt x="4037" y="27732"/>
                  </a:lnTo>
                  <a:lnTo>
                    <a:pt x="3511" y="29268"/>
                  </a:lnTo>
                  <a:lnTo>
                    <a:pt x="3467" y="29312"/>
                  </a:lnTo>
                  <a:lnTo>
                    <a:pt x="3160" y="31243"/>
                  </a:lnTo>
                  <a:lnTo>
                    <a:pt x="3160" y="31287"/>
                  </a:lnTo>
                  <a:lnTo>
                    <a:pt x="3467" y="33788"/>
                  </a:lnTo>
                  <a:lnTo>
                    <a:pt x="3598" y="35017"/>
                  </a:lnTo>
                  <a:lnTo>
                    <a:pt x="3642" y="36157"/>
                  </a:lnTo>
                  <a:lnTo>
                    <a:pt x="3686" y="37167"/>
                  </a:lnTo>
                  <a:lnTo>
                    <a:pt x="3686" y="38088"/>
                  </a:lnTo>
                  <a:lnTo>
                    <a:pt x="3598" y="38966"/>
                  </a:lnTo>
                  <a:lnTo>
                    <a:pt x="3511" y="39712"/>
                  </a:lnTo>
                  <a:lnTo>
                    <a:pt x="3379" y="40414"/>
                  </a:lnTo>
                  <a:lnTo>
                    <a:pt x="3204" y="41028"/>
                  </a:lnTo>
                  <a:lnTo>
                    <a:pt x="3028" y="41599"/>
                  </a:lnTo>
                  <a:lnTo>
                    <a:pt x="2809" y="42081"/>
                  </a:lnTo>
                  <a:lnTo>
                    <a:pt x="2589" y="42520"/>
                  </a:lnTo>
                  <a:lnTo>
                    <a:pt x="2326" y="42871"/>
                  </a:lnTo>
                  <a:lnTo>
                    <a:pt x="2063" y="43178"/>
                  </a:lnTo>
                  <a:lnTo>
                    <a:pt x="1799" y="43442"/>
                  </a:lnTo>
                  <a:lnTo>
                    <a:pt x="1536" y="43705"/>
                  </a:lnTo>
                  <a:lnTo>
                    <a:pt x="1229" y="43880"/>
                  </a:lnTo>
                  <a:lnTo>
                    <a:pt x="1185" y="43924"/>
                  </a:lnTo>
                  <a:lnTo>
                    <a:pt x="44" y="45285"/>
                  </a:lnTo>
                  <a:lnTo>
                    <a:pt x="0" y="45372"/>
                  </a:lnTo>
                  <a:lnTo>
                    <a:pt x="0" y="45416"/>
                  </a:lnTo>
                  <a:lnTo>
                    <a:pt x="88" y="46118"/>
                  </a:lnTo>
                  <a:lnTo>
                    <a:pt x="1361" y="50638"/>
                  </a:lnTo>
                  <a:lnTo>
                    <a:pt x="2326" y="53446"/>
                  </a:lnTo>
                  <a:lnTo>
                    <a:pt x="2370" y="53446"/>
                  </a:lnTo>
                  <a:lnTo>
                    <a:pt x="3774" y="55728"/>
                  </a:lnTo>
                  <a:lnTo>
                    <a:pt x="5047" y="57176"/>
                  </a:lnTo>
                  <a:lnTo>
                    <a:pt x="5134" y="57220"/>
                  </a:lnTo>
                  <a:lnTo>
                    <a:pt x="5529" y="57352"/>
                  </a:lnTo>
                  <a:lnTo>
                    <a:pt x="5617" y="57352"/>
                  </a:lnTo>
                  <a:lnTo>
                    <a:pt x="6670" y="56957"/>
                  </a:lnTo>
                  <a:lnTo>
                    <a:pt x="6714" y="56913"/>
                  </a:lnTo>
                  <a:lnTo>
                    <a:pt x="7460" y="56035"/>
                  </a:lnTo>
                  <a:lnTo>
                    <a:pt x="7504" y="55991"/>
                  </a:lnTo>
                  <a:lnTo>
                    <a:pt x="7943" y="54850"/>
                  </a:lnTo>
                  <a:lnTo>
                    <a:pt x="7943" y="54807"/>
                  </a:lnTo>
                  <a:lnTo>
                    <a:pt x="8118" y="52261"/>
                  </a:lnTo>
                  <a:lnTo>
                    <a:pt x="8118" y="52174"/>
                  </a:lnTo>
                  <a:lnTo>
                    <a:pt x="7592" y="50726"/>
                  </a:lnTo>
                  <a:lnTo>
                    <a:pt x="4827" y="46118"/>
                  </a:lnTo>
                  <a:lnTo>
                    <a:pt x="4432" y="45241"/>
                  </a:lnTo>
                  <a:lnTo>
                    <a:pt x="4564" y="44933"/>
                  </a:lnTo>
                  <a:lnTo>
                    <a:pt x="5003" y="44626"/>
                  </a:lnTo>
                  <a:lnTo>
                    <a:pt x="8118" y="43793"/>
                  </a:lnTo>
                  <a:lnTo>
                    <a:pt x="11278" y="45460"/>
                  </a:lnTo>
                  <a:lnTo>
                    <a:pt x="12682" y="45987"/>
                  </a:lnTo>
                  <a:lnTo>
                    <a:pt x="14744" y="47347"/>
                  </a:lnTo>
                  <a:lnTo>
                    <a:pt x="14788" y="47347"/>
                  </a:lnTo>
                  <a:lnTo>
                    <a:pt x="18386" y="49102"/>
                  </a:lnTo>
                  <a:lnTo>
                    <a:pt x="20931" y="49936"/>
                  </a:lnTo>
                  <a:lnTo>
                    <a:pt x="21019" y="49936"/>
                  </a:lnTo>
                  <a:lnTo>
                    <a:pt x="25100" y="49234"/>
                  </a:lnTo>
                  <a:lnTo>
                    <a:pt x="26329" y="49321"/>
                  </a:lnTo>
                  <a:lnTo>
                    <a:pt x="26416" y="49321"/>
                  </a:lnTo>
                  <a:lnTo>
                    <a:pt x="27162" y="49102"/>
                  </a:lnTo>
                  <a:lnTo>
                    <a:pt x="27206" y="49102"/>
                  </a:lnTo>
                  <a:lnTo>
                    <a:pt x="30497" y="47127"/>
                  </a:lnTo>
                  <a:lnTo>
                    <a:pt x="32735" y="46689"/>
                  </a:lnTo>
                  <a:lnTo>
                    <a:pt x="35631" y="45855"/>
                  </a:lnTo>
                  <a:lnTo>
                    <a:pt x="35675" y="45811"/>
                  </a:lnTo>
                  <a:lnTo>
                    <a:pt x="36992" y="45065"/>
                  </a:lnTo>
                  <a:lnTo>
                    <a:pt x="39668" y="42959"/>
                  </a:lnTo>
                  <a:lnTo>
                    <a:pt x="39712" y="42915"/>
                  </a:lnTo>
                  <a:lnTo>
                    <a:pt x="41555" y="40896"/>
                  </a:lnTo>
                  <a:lnTo>
                    <a:pt x="42564" y="39448"/>
                  </a:lnTo>
                  <a:lnTo>
                    <a:pt x="42608" y="39405"/>
                  </a:lnTo>
                  <a:lnTo>
                    <a:pt x="43398" y="37474"/>
                  </a:lnTo>
                  <a:lnTo>
                    <a:pt x="43442" y="37430"/>
                  </a:lnTo>
                  <a:lnTo>
                    <a:pt x="44451" y="33349"/>
                  </a:lnTo>
                  <a:lnTo>
                    <a:pt x="45197" y="32120"/>
                  </a:lnTo>
                  <a:lnTo>
                    <a:pt x="45636" y="31067"/>
                  </a:lnTo>
                  <a:lnTo>
                    <a:pt x="46031" y="29926"/>
                  </a:lnTo>
                  <a:lnTo>
                    <a:pt x="46382" y="28654"/>
                  </a:lnTo>
                  <a:lnTo>
                    <a:pt x="46733" y="27381"/>
                  </a:lnTo>
                  <a:lnTo>
                    <a:pt x="47303" y="24968"/>
                  </a:lnTo>
                  <a:lnTo>
                    <a:pt x="47698" y="23125"/>
                  </a:lnTo>
                  <a:lnTo>
                    <a:pt x="47698" y="23037"/>
                  </a:lnTo>
                  <a:lnTo>
                    <a:pt x="47655" y="22993"/>
                  </a:lnTo>
                  <a:lnTo>
                    <a:pt x="47611" y="22906"/>
                  </a:lnTo>
                  <a:lnTo>
                    <a:pt x="47435" y="22906"/>
                  </a:lnTo>
                  <a:lnTo>
                    <a:pt x="47391" y="22993"/>
                  </a:lnTo>
                  <a:lnTo>
                    <a:pt x="47347" y="23037"/>
                  </a:lnTo>
                  <a:lnTo>
                    <a:pt x="46996" y="24880"/>
                  </a:lnTo>
                  <a:lnTo>
                    <a:pt x="46426" y="27250"/>
                  </a:lnTo>
                  <a:lnTo>
                    <a:pt x="46075" y="28522"/>
                  </a:lnTo>
                  <a:lnTo>
                    <a:pt x="45680" y="29795"/>
                  </a:lnTo>
                  <a:lnTo>
                    <a:pt x="45285" y="30936"/>
                  </a:lnTo>
                  <a:lnTo>
                    <a:pt x="44890" y="31989"/>
                  </a:lnTo>
                  <a:lnTo>
                    <a:pt x="44144" y="33217"/>
                  </a:lnTo>
                  <a:lnTo>
                    <a:pt x="44100" y="33261"/>
                  </a:lnTo>
                  <a:lnTo>
                    <a:pt x="43091" y="37342"/>
                  </a:lnTo>
                  <a:lnTo>
                    <a:pt x="42257" y="39273"/>
                  </a:lnTo>
                  <a:lnTo>
                    <a:pt x="41292" y="40677"/>
                  </a:lnTo>
                  <a:lnTo>
                    <a:pt x="39449" y="42696"/>
                  </a:lnTo>
                  <a:lnTo>
                    <a:pt x="36772" y="44802"/>
                  </a:lnTo>
                  <a:lnTo>
                    <a:pt x="35500" y="45504"/>
                  </a:lnTo>
                  <a:lnTo>
                    <a:pt x="32647" y="46382"/>
                  </a:lnTo>
                  <a:lnTo>
                    <a:pt x="30409" y="46820"/>
                  </a:lnTo>
                  <a:lnTo>
                    <a:pt x="30366" y="46820"/>
                  </a:lnTo>
                  <a:lnTo>
                    <a:pt x="27031" y="48795"/>
                  </a:lnTo>
                  <a:lnTo>
                    <a:pt x="26329" y="48970"/>
                  </a:lnTo>
                  <a:lnTo>
                    <a:pt x="25100" y="48883"/>
                  </a:lnTo>
                  <a:lnTo>
                    <a:pt x="25056" y="48883"/>
                  </a:lnTo>
                  <a:lnTo>
                    <a:pt x="20975" y="49585"/>
                  </a:lnTo>
                  <a:lnTo>
                    <a:pt x="18518" y="48795"/>
                  </a:lnTo>
                  <a:lnTo>
                    <a:pt x="14920" y="47040"/>
                  </a:lnTo>
                  <a:lnTo>
                    <a:pt x="12857" y="45679"/>
                  </a:lnTo>
                  <a:lnTo>
                    <a:pt x="11409" y="45109"/>
                  </a:lnTo>
                  <a:lnTo>
                    <a:pt x="8250" y="43442"/>
                  </a:lnTo>
                  <a:lnTo>
                    <a:pt x="8118" y="43442"/>
                  </a:lnTo>
                  <a:lnTo>
                    <a:pt x="4871" y="44275"/>
                  </a:lnTo>
                  <a:lnTo>
                    <a:pt x="4827" y="44319"/>
                  </a:lnTo>
                  <a:lnTo>
                    <a:pt x="4301" y="44670"/>
                  </a:lnTo>
                  <a:lnTo>
                    <a:pt x="4257" y="44714"/>
                  </a:lnTo>
                  <a:lnTo>
                    <a:pt x="4081" y="45197"/>
                  </a:lnTo>
                  <a:lnTo>
                    <a:pt x="4037" y="45285"/>
                  </a:lnTo>
                  <a:lnTo>
                    <a:pt x="4081" y="45328"/>
                  </a:lnTo>
                  <a:lnTo>
                    <a:pt x="4520" y="46294"/>
                  </a:lnTo>
                  <a:lnTo>
                    <a:pt x="7284" y="50901"/>
                  </a:lnTo>
                  <a:lnTo>
                    <a:pt x="7767" y="52261"/>
                  </a:lnTo>
                  <a:lnTo>
                    <a:pt x="7592" y="54763"/>
                  </a:lnTo>
                  <a:lnTo>
                    <a:pt x="7197" y="55816"/>
                  </a:lnTo>
                  <a:lnTo>
                    <a:pt x="6495" y="56650"/>
                  </a:lnTo>
                  <a:lnTo>
                    <a:pt x="5529" y="57001"/>
                  </a:lnTo>
                  <a:lnTo>
                    <a:pt x="5310" y="56913"/>
                  </a:lnTo>
                  <a:lnTo>
                    <a:pt x="4037" y="55509"/>
                  </a:lnTo>
                  <a:lnTo>
                    <a:pt x="2677" y="53271"/>
                  </a:lnTo>
                  <a:lnTo>
                    <a:pt x="1668" y="50506"/>
                  </a:lnTo>
                  <a:lnTo>
                    <a:pt x="439" y="46030"/>
                  </a:lnTo>
                  <a:lnTo>
                    <a:pt x="351" y="45460"/>
                  </a:lnTo>
                  <a:lnTo>
                    <a:pt x="1448" y="44144"/>
                  </a:lnTo>
                  <a:lnTo>
                    <a:pt x="1931" y="43793"/>
                  </a:lnTo>
                  <a:lnTo>
                    <a:pt x="2370" y="43398"/>
                  </a:lnTo>
                  <a:lnTo>
                    <a:pt x="2721" y="42915"/>
                  </a:lnTo>
                  <a:lnTo>
                    <a:pt x="3072" y="42345"/>
                  </a:lnTo>
                  <a:lnTo>
                    <a:pt x="3335" y="41774"/>
                  </a:lnTo>
                  <a:lnTo>
                    <a:pt x="3555" y="41116"/>
                  </a:lnTo>
                  <a:lnTo>
                    <a:pt x="3730" y="40458"/>
                  </a:lnTo>
                  <a:lnTo>
                    <a:pt x="3862" y="39756"/>
                  </a:lnTo>
                  <a:lnTo>
                    <a:pt x="3949" y="39010"/>
                  </a:lnTo>
                  <a:lnTo>
                    <a:pt x="3993" y="38264"/>
                  </a:lnTo>
                  <a:lnTo>
                    <a:pt x="4037" y="37518"/>
                  </a:lnTo>
                  <a:lnTo>
                    <a:pt x="4037" y="36772"/>
                  </a:lnTo>
                  <a:lnTo>
                    <a:pt x="3949" y="35236"/>
                  </a:lnTo>
                  <a:lnTo>
                    <a:pt x="3818" y="33744"/>
                  </a:lnTo>
                  <a:lnTo>
                    <a:pt x="3511" y="31287"/>
                  </a:lnTo>
                  <a:lnTo>
                    <a:pt x="3818" y="29400"/>
                  </a:lnTo>
                  <a:lnTo>
                    <a:pt x="4344" y="27908"/>
                  </a:lnTo>
                  <a:lnTo>
                    <a:pt x="6846" y="26635"/>
                  </a:lnTo>
                  <a:lnTo>
                    <a:pt x="7811" y="26986"/>
                  </a:lnTo>
                  <a:lnTo>
                    <a:pt x="7987" y="26986"/>
                  </a:lnTo>
                  <a:lnTo>
                    <a:pt x="8030" y="26943"/>
                  </a:lnTo>
                  <a:lnTo>
                    <a:pt x="8074" y="26855"/>
                  </a:lnTo>
                  <a:lnTo>
                    <a:pt x="8206" y="25714"/>
                  </a:lnTo>
                  <a:lnTo>
                    <a:pt x="8206" y="25670"/>
                  </a:lnTo>
                  <a:lnTo>
                    <a:pt x="7767" y="22423"/>
                  </a:lnTo>
                  <a:lnTo>
                    <a:pt x="7943" y="21501"/>
                  </a:lnTo>
                  <a:lnTo>
                    <a:pt x="10137" y="18912"/>
                  </a:lnTo>
                  <a:lnTo>
                    <a:pt x="11014" y="17815"/>
                  </a:lnTo>
                  <a:lnTo>
                    <a:pt x="11892" y="16762"/>
                  </a:lnTo>
                  <a:lnTo>
                    <a:pt x="13823" y="14700"/>
                  </a:lnTo>
                  <a:lnTo>
                    <a:pt x="15622" y="12725"/>
                  </a:lnTo>
                  <a:lnTo>
                    <a:pt x="16499" y="11716"/>
                  </a:lnTo>
                  <a:lnTo>
                    <a:pt x="17333" y="10707"/>
                  </a:lnTo>
                  <a:lnTo>
                    <a:pt x="18123" y="9610"/>
                  </a:lnTo>
                  <a:lnTo>
                    <a:pt x="18869" y="8513"/>
                  </a:lnTo>
                  <a:lnTo>
                    <a:pt x="19176" y="7942"/>
                  </a:lnTo>
                  <a:lnTo>
                    <a:pt x="19483" y="7328"/>
                  </a:lnTo>
                  <a:lnTo>
                    <a:pt x="19790" y="6714"/>
                  </a:lnTo>
                  <a:lnTo>
                    <a:pt x="20054" y="6099"/>
                  </a:lnTo>
                  <a:lnTo>
                    <a:pt x="21370" y="2940"/>
                  </a:lnTo>
                  <a:lnTo>
                    <a:pt x="23125" y="263"/>
                  </a:lnTo>
                  <a:lnTo>
                    <a:pt x="23125" y="219"/>
                  </a:lnTo>
                  <a:lnTo>
                    <a:pt x="23125" y="132"/>
                  </a:lnTo>
                  <a:lnTo>
                    <a:pt x="23125" y="88"/>
                  </a:lnTo>
                  <a:lnTo>
                    <a:pt x="23038" y="44"/>
                  </a:lnTo>
                  <a:lnTo>
                    <a:pt x="2299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7" name="Google Shape;8257;p249"/>
            <p:cNvSpPr/>
            <p:nvPr/>
          </p:nvSpPr>
          <p:spPr>
            <a:xfrm>
              <a:off x="3959175" y="763850"/>
              <a:ext cx="850225" cy="1129950"/>
            </a:xfrm>
            <a:custGeom>
              <a:avLst/>
              <a:gdLst/>
              <a:ahLst/>
              <a:cxnLst/>
              <a:rect l="l" t="t" r="r" b="b"/>
              <a:pathLst>
                <a:path w="34009" h="45198" extrusionOk="0">
                  <a:moveTo>
                    <a:pt x="17421" y="0"/>
                  </a:moveTo>
                  <a:lnTo>
                    <a:pt x="17377" y="44"/>
                  </a:lnTo>
                  <a:lnTo>
                    <a:pt x="17334" y="88"/>
                  </a:lnTo>
                  <a:lnTo>
                    <a:pt x="15666" y="2458"/>
                  </a:lnTo>
                  <a:lnTo>
                    <a:pt x="15666" y="2502"/>
                  </a:lnTo>
                  <a:lnTo>
                    <a:pt x="13823" y="5924"/>
                  </a:lnTo>
                  <a:lnTo>
                    <a:pt x="13779" y="5968"/>
                  </a:lnTo>
                  <a:lnTo>
                    <a:pt x="13516" y="7328"/>
                  </a:lnTo>
                  <a:lnTo>
                    <a:pt x="13516" y="7372"/>
                  </a:lnTo>
                  <a:lnTo>
                    <a:pt x="13253" y="11936"/>
                  </a:lnTo>
                  <a:lnTo>
                    <a:pt x="12946" y="12682"/>
                  </a:lnTo>
                  <a:lnTo>
                    <a:pt x="11059" y="15534"/>
                  </a:lnTo>
                  <a:lnTo>
                    <a:pt x="8952" y="18342"/>
                  </a:lnTo>
                  <a:lnTo>
                    <a:pt x="8909" y="18430"/>
                  </a:lnTo>
                  <a:lnTo>
                    <a:pt x="8865" y="18869"/>
                  </a:lnTo>
                  <a:lnTo>
                    <a:pt x="8865" y="18957"/>
                  </a:lnTo>
                  <a:lnTo>
                    <a:pt x="8952" y="19044"/>
                  </a:lnTo>
                  <a:lnTo>
                    <a:pt x="9260" y="19220"/>
                  </a:lnTo>
                  <a:lnTo>
                    <a:pt x="9391" y="19571"/>
                  </a:lnTo>
                  <a:lnTo>
                    <a:pt x="9084" y="20712"/>
                  </a:lnTo>
                  <a:lnTo>
                    <a:pt x="7548" y="23959"/>
                  </a:lnTo>
                  <a:lnTo>
                    <a:pt x="6407" y="25934"/>
                  </a:lnTo>
                  <a:lnTo>
                    <a:pt x="6012" y="26197"/>
                  </a:lnTo>
                  <a:lnTo>
                    <a:pt x="5749" y="26197"/>
                  </a:lnTo>
                  <a:lnTo>
                    <a:pt x="3511" y="24881"/>
                  </a:lnTo>
                  <a:lnTo>
                    <a:pt x="3423" y="24837"/>
                  </a:lnTo>
                  <a:lnTo>
                    <a:pt x="3336" y="24837"/>
                  </a:lnTo>
                  <a:lnTo>
                    <a:pt x="3292" y="24924"/>
                  </a:lnTo>
                  <a:lnTo>
                    <a:pt x="3248" y="24968"/>
                  </a:lnTo>
                  <a:lnTo>
                    <a:pt x="2809" y="26987"/>
                  </a:lnTo>
                  <a:lnTo>
                    <a:pt x="2239" y="28040"/>
                  </a:lnTo>
                  <a:lnTo>
                    <a:pt x="1142" y="28874"/>
                  </a:lnTo>
                  <a:lnTo>
                    <a:pt x="396" y="29576"/>
                  </a:lnTo>
                  <a:lnTo>
                    <a:pt x="352" y="29620"/>
                  </a:lnTo>
                  <a:lnTo>
                    <a:pt x="89" y="30102"/>
                  </a:lnTo>
                  <a:lnTo>
                    <a:pt x="89" y="30146"/>
                  </a:lnTo>
                  <a:lnTo>
                    <a:pt x="1" y="31594"/>
                  </a:lnTo>
                  <a:lnTo>
                    <a:pt x="1" y="31682"/>
                  </a:lnTo>
                  <a:lnTo>
                    <a:pt x="440" y="33349"/>
                  </a:lnTo>
                  <a:lnTo>
                    <a:pt x="1844" y="36597"/>
                  </a:lnTo>
                  <a:lnTo>
                    <a:pt x="2941" y="39186"/>
                  </a:lnTo>
                  <a:lnTo>
                    <a:pt x="2985" y="39273"/>
                  </a:lnTo>
                  <a:lnTo>
                    <a:pt x="4564" y="40414"/>
                  </a:lnTo>
                  <a:lnTo>
                    <a:pt x="6188" y="41950"/>
                  </a:lnTo>
                  <a:lnTo>
                    <a:pt x="6232" y="41950"/>
                  </a:lnTo>
                  <a:lnTo>
                    <a:pt x="8206" y="42871"/>
                  </a:lnTo>
                  <a:lnTo>
                    <a:pt x="11541" y="44056"/>
                  </a:lnTo>
                  <a:lnTo>
                    <a:pt x="14481" y="44846"/>
                  </a:lnTo>
                  <a:lnTo>
                    <a:pt x="14525" y="44890"/>
                  </a:lnTo>
                  <a:lnTo>
                    <a:pt x="15710" y="44758"/>
                  </a:lnTo>
                  <a:lnTo>
                    <a:pt x="18211" y="45197"/>
                  </a:lnTo>
                  <a:lnTo>
                    <a:pt x="19703" y="45197"/>
                  </a:lnTo>
                  <a:lnTo>
                    <a:pt x="21327" y="44714"/>
                  </a:lnTo>
                  <a:lnTo>
                    <a:pt x="23301" y="44495"/>
                  </a:lnTo>
                  <a:lnTo>
                    <a:pt x="23345" y="44451"/>
                  </a:lnTo>
                  <a:lnTo>
                    <a:pt x="25803" y="43881"/>
                  </a:lnTo>
                  <a:lnTo>
                    <a:pt x="25846" y="43837"/>
                  </a:lnTo>
                  <a:lnTo>
                    <a:pt x="27645" y="42871"/>
                  </a:lnTo>
                  <a:lnTo>
                    <a:pt x="29401" y="41467"/>
                  </a:lnTo>
                  <a:lnTo>
                    <a:pt x="29401" y="41423"/>
                  </a:lnTo>
                  <a:lnTo>
                    <a:pt x="31156" y="39317"/>
                  </a:lnTo>
                  <a:lnTo>
                    <a:pt x="31200" y="39317"/>
                  </a:lnTo>
                  <a:lnTo>
                    <a:pt x="31990" y="37781"/>
                  </a:lnTo>
                  <a:lnTo>
                    <a:pt x="31990" y="37737"/>
                  </a:lnTo>
                  <a:lnTo>
                    <a:pt x="32560" y="35061"/>
                  </a:lnTo>
                  <a:lnTo>
                    <a:pt x="32604" y="31550"/>
                  </a:lnTo>
                  <a:lnTo>
                    <a:pt x="33438" y="28830"/>
                  </a:lnTo>
                  <a:lnTo>
                    <a:pt x="33438" y="28742"/>
                  </a:lnTo>
                  <a:lnTo>
                    <a:pt x="32999" y="26241"/>
                  </a:lnTo>
                  <a:lnTo>
                    <a:pt x="32911" y="25714"/>
                  </a:lnTo>
                  <a:lnTo>
                    <a:pt x="33262" y="23520"/>
                  </a:lnTo>
                  <a:lnTo>
                    <a:pt x="34008" y="20580"/>
                  </a:lnTo>
                  <a:lnTo>
                    <a:pt x="34008" y="20493"/>
                  </a:lnTo>
                  <a:lnTo>
                    <a:pt x="33482" y="18211"/>
                  </a:lnTo>
                  <a:lnTo>
                    <a:pt x="33482" y="18167"/>
                  </a:lnTo>
                  <a:lnTo>
                    <a:pt x="33394" y="18123"/>
                  </a:lnTo>
                  <a:lnTo>
                    <a:pt x="33350" y="18079"/>
                  </a:lnTo>
                  <a:lnTo>
                    <a:pt x="33262" y="18079"/>
                  </a:lnTo>
                  <a:lnTo>
                    <a:pt x="33218" y="18123"/>
                  </a:lnTo>
                  <a:lnTo>
                    <a:pt x="33174" y="18167"/>
                  </a:lnTo>
                  <a:lnTo>
                    <a:pt x="33131" y="18211"/>
                  </a:lnTo>
                  <a:lnTo>
                    <a:pt x="33131" y="18299"/>
                  </a:lnTo>
                  <a:lnTo>
                    <a:pt x="33657" y="20536"/>
                  </a:lnTo>
                  <a:lnTo>
                    <a:pt x="32911" y="23476"/>
                  </a:lnTo>
                  <a:lnTo>
                    <a:pt x="32560" y="25670"/>
                  </a:lnTo>
                  <a:lnTo>
                    <a:pt x="32560" y="25758"/>
                  </a:lnTo>
                  <a:lnTo>
                    <a:pt x="32648" y="26329"/>
                  </a:lnTo>
                  <a:lnTo>
                    <a:pt x="33087" y="28742"/>
                  </a:lnTo>
                  <a:lnTo>
                    <a:pt x="32253" y="31506"/>
                  </a:lnTo>
                  <a:lnTo>
                    <a:pt x="32253" y="31550"/>
                  </a:lnTo>
                  <a:lnTo>
                    <a:pt x="32209" y="35017"/>
                  </a:lnTo>
                  <a:lnTo>
                    <a:pt x="31639" y="37606"/>
                  </a:lnTo>
                  <a:lnTo>
                    <a:pt x="30893" y="39142"/>
                  </a:lnTo>
                  <a:lnTo>
                    <a:pt x="29137" y="41204"/>
                  </a:lnTo>
                  <a:lnTo>
                    <a:pt x="27470" y="42564"/>
                  </a:lnTo>
                  <a:lnTo>
                    <a:pt x="25671" y="43530"/>
                  </a:lnTo>
                  <a:lnTo>
                    <a:pt x="23257" y="44144"/>
                  </a:lnTo>
                  <a:lnTo>
                    <a:pt x="21283" y="44363"/>
                  </a:lnTo>
                  <a:lnTo>
                    <a:pt x="21239" y="44363"/>
                  </a:lnTo>
                  <a:lnTo>
                    <a:pt x="19659" y="44846"/>
                  </a:lnTo>
                  <a:lnTo>
                    <a:pt x="18255" y="44846"/>
                  </a:lnTo>
                  <a:lnTo>
                    <a:pt x="15710" y="44407"/>
                  </a:lnTo>
                  <a:lnTo>
                    <a:pt x="15666" y="44407"/>
                  </a:lnTo>
                  <a:lnTo>
                    <a:pt x="14525" y="44539"/>
                  </a:lnTo>
                  <a:lnTo>
                    <a:pt x="11673" y="43705"/>
                  </a:lnTo>
                  <a:lnTo>
                    <a:pt x="8338" y="42520"/>
                  </a:lnTo>
                  <a:lnTo>
                    <a:pt x="6407" y="41643"/>
                  </a:lnTo>
                  <a:lnTo>
                    <a:pt x="4784" y="40151"/>
                  </a:lnTo>
                  <a:lnTo>
                    <a:pt x="3248" y="39010"/>
                  </a:lnTo>
                  <a:lnTo>
                    <a:pt x="2151" y="36465"/>
                  </a:lnTo>
                  <a:lnTo>
                    <a:pt x="747" y="33218"/>
                  </a:lnTo>
                  <a:lnTo>
                    <a:pt x="352" y="31594"/>
                  </a:lnTo>
                  <a:lnTo>
                    <a:pt x="440" y="30234"/>
                  </a:lnTo>
                  <a:lnTo>
                    <a:pt x="659" y="29795"/>
                  </a:lnTo>
                  <a:lnTo>
                    <a:pt x="1405" y="29137"/>
                  </a:lnTo>
                  <a:lnTo>
                    <a:pt x="2502" y="28303"/>
                  </a:lnTo>
                  <a:lnTo>
                    <a:pt x="2546" y="28259"/>
                  </a:lnTo>
                  <a:lnTo>
                    <a:pt x="3116" y="27118"/>
                  </a:lnTo>
                  <a:lnTo>
                    <a:pt x="3160" y="27075"/>
                  </a:lnTo>
                  <a:lnTo>
                    <a:pt x="3555" y="25275"/>
                  </a:lnTo>
                  <a:lnTo>
                    <a:pt x="5617" y="26504"/>
                  </a:lnTo>
                  <a:lnTo>
                    <a:pt x="5705" y="26548"/>
                  </a:lnTo>
                  <a:lnTo>
                    <a:pt x="6100" y="26548"/>
                  </a:lnTo>
                  <a:lnTo>
                    <a:pt x="6188" y="26504"/>
                  </a:lnTo>
                  <a:lnTo>
                    <a:pt x="6627" y="26197"/>
                  </a:lnTo>
                  <a:lnTo>
                    <a:pt x="6671" y="26109"/>
                  </a:lnTo>
                  <a:lnTo>
                    <a:pt x="7855" y="24135"/>
                  </a:lnTo>
                  <a:lnTo>
                    <a:pt x="9391" y="20844"/>
                  </a:lnTo>
                  <a:lnTo>
                    <a:pt x="9391" y="20800"/>
                  </a:lnTo>
                  <a:lnTo>
                    <a:pt x="9742" y="19615"/>
                  </a:lnTo>
                  <a:lnTo>
                    <a:pt x="9742" y="19483"/>
                  </a:lnTo>
                  <a:lnTo>
                    <a:pt x="9523" y="19001"/>
                  </a:lnTo>
                  <a:lnTo>
                    <a:pt x="9479" y="18913"/>
                  </a:lnTo>
                  <a:lnTo>
                    <a:pt x="9216" y="18781"/>
                  </a:lnTo>
                  <a:lnTo>
                    <a:pt x="9260" y="18518"/>
                  </a:lnTo>
                  <a:lnTo>
                    <a:pt x="11366" y="15710"/>
                  </a:lnTo>
                  <a:lnTo>
                    <a:pt x="13253" y="12857"/>
                  </a:lnTo>
                  <a:lnTo>
                    <a:pt x="13297" y="12857"/>
                  </a:lnTo>
                  <a:lnTo>
                    <a:pt x="13604" y="12024"/>
                  </a:lnTo>
                  <a:lnTo>
                    <a:pt x="13604" y="11980"/>
                  </a:lnTo>
                  <a:lnTo>
                    <a:pt x="13867" y="7372"/>
                  </a:lnTo>
                  <a:lnTo>
                    <a:pt x="14130" y="6056"/>
                  </a:lnTo>
                  <a:lnTo>
                    <a:pt x="15973" y="2677"/>
                  </a:lnTo>
                  <a:lnTo>
                    <a:pt x="17597" y="264"/>
                  </a:lnTo>
                  <a:lnTo>
                    <a:pt x="17641" y="220"/>
                  </a:lnTo>
                  <a:lnTo>
                    <a:pt x="17641" y="132"/>
                  </a:lnTo>
                  <a:lnTo>
                    <a:pt x="17597" y="88"/>
                  </a:lnTo>
                  <a:lnTo>
                    <a:pt x="17553" y="44"/>
                  </a:lnTo>
                  <a:lnTo>
                    <a:pt x="1750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8" name="Google Shape;8258;p249"/>
            <p:cNvSpPr/>
            <p:nvPr/>
          </p:nvSpPr>
          <p:spPr>
            <a:xfrm>
              <a:off x="4266350" y="884525"/>
              <a:ext cx="417975" cy="879825"/>
            </a:xfrm>
            <a:custGeom>
              <a:avLst/>
              <a:gdLst/>
              <a:ahLst/>
              <a:cxnLst/>
              <a:rect l="l" t="t" r="r" b="b"/>
              <a:pathLst>
                <a:path w="16719" h="35193" extrusionOk="0">
                  <a:moveTo>
                    <a:pt x="5485" y="0"/>
                  </a:moveTo>
                  <a:lnTo>
                    <a:pt x="5441" y="44"/>
                  </a:lnTo>
                  <a:lnTo>
                    <a:pt x="4520" y="1448"/>
                  </a:lnTo>
                  <a:lnTo>
                    <a:pt x="4476" y="1536"/>
                  </a:lnTo>
                  <a:lnTo>
                    <a:pt x="4476" y="2414"/>
                  </a:lnTo>
                  <a:lnTo>
                    <a:pt x="4476" y="2458"/>
                  </a:lnTo>
                  <a:lnTo>
                    <a:pt x="5398" y="4915"/>
                  </a:lnTo>
                  <a:lnTo>
                    <a:pt x="5266" y="7592"/>
                  </a:lnTo>
                  <a:lnTo>
                    <a:pt x="5398" y="10575"/>
                  </a:lnTo>
                  <a:lnTo>
                    <a:pt x="5222" y="12155"/>
                  </a:lnTo>
                  <a:lnTo>
                    <a:pt x="4344" y="15446"/>
                  </a:lnTo>
                  <a:lnTo>
                    <a:pt x="2589" y="21370"/>
                  </a:lnTo>
                  <a:lnTo>
                    <a:pt x="88" y="26811"/>
                  </a:lnTo>
                  <a:lnTo>
                    <a:pt x="44" y="26855"/>
                  </a:lnTo>
                  <a:lnTo>
                    <a:pt x="0" y="27294"/>
                  </a:lnTo>
                  <a:lnTo>
                    <a:pt x="0" y="27382"/>
                  </a:lnTo>
                  <a:lnTo>
                    <a:pt x="44" y="27469"/>
                  </a:lnTo>
                  <a:lnTo>
                    <a:pt x="922" y="28215"/>
                  </a:lnTo>
                  <a:lnTo>
                    <a:pt x="966" y="28215"/>
                  </a:lnTo>
                  <a:lnTo>
                    <a:pt x="3774" y="30102"/>
                  </a:lnTo>
                  <a:lnTo>
                    <a:pt x="5003" y="32647"/>
                  </a:lnTo>
                  <a:lnTo>
                    <a:pt x="5090" y="32691"/>
                  </a:lnTo>
                  <a:lnTo>
                    <a:pt x="8689" y="35192"/>
                  </a:lnTo>
                  <a:lnTo>
                    <a:pt x="8820" y="35192"/>
                  </a:lnTo>
                  <a:lnTo>
                    <a:pt x="11190" y="34841"/>
                  </a:lnTo>
                  <a:lnTo>
                    <a:pt x="11234" y="34797"/>
                  </a:lnTo>
                  <a:lnTo>
                    <a:pt x="12770" y="33832"/>
                  </a:lnTo>
                  <a:lnTo>
                    <a:pt x="12813" y="33788"/>
                  </a:lnTo>
                  <a:lnTo>
                    <a:pt x="14349" y="32516"/>
                  </a:lnTo>
                  <a:lnTo>
                    <a:pt x="15095" y="31462"/>
                  </a:lnTo>
                  <a:lnTo>
                    <a:pt x="15139" y="31419"/>
                  </a:lnTo>
                  <a:lnTo>
                    <a:pt x="15402" y="30541"/>
                  </a:lnTo>
                  <a:lnTo>
                    <a:pt x="15402" y="30453"/>
                  </a:lnTo>
                  <a:lnTo>
                    <a:pt x="15139" y="27031"/>
                  </a:lnTo>
                  <a:lnTo>
                    <a:pt x="15139" y="26943"/>
                  </a:lnTo>
                  <a:lnTo>
                    <a:pt x="14174" y="25144"/>
                  </a:lnTo>
                  <a:lnTo>
                    <a:pt x="14525" y="22818"/>
                  </a:lnTo>
                  <a:lnTo>
                    <a:pt x="15183" y="20317"/>
                  </a:lnTo>
                  <a:lnTo>
                    <a:pt x="16719" y="14788"/>
                  </a:lnTo>
                  <a:lnTo>
                    <a:pt x="16719" y="14700"/>
                  </a:lnTo>
                  <a:lnTo>
                    <a:pt x="16719" y="14612"/>
                  </a:lnTo>
                  <a:lnTo>
                    <a:pt x="16675" y="11892"/>
                  </a:lnTo>
                  <a:lnTo>
                    <a:pt x="16631" y="11848"/>
                  </a:lnTo>
                  <a:lnTo>
                    <a:pt x="16587" y="11804"/>
                  </a:lnTo>
                  <a:lnTo>
                    <a:pt x="16543" y="11760"/>
                  </a:lnTo>
                  <a:lnTo>
                    <a:pt x="16499" y="11716"/>
                  </a:lnTo>
                  <a:lnTo>
                    <a:pt x="16412" y="11760"/>
                  </a:lnTo>
                  <a:lnTo>
                    <a:pt x="16368" y="11804"/>
                  </a:lnTo>
                  <a:lnTo>
                    <a:pt x="16324" y="11848"/>
                  </a:lnTo>
                  <a:lnTo>
                    <a:pt x="16324" y="11936"/>
                  </a:lnTo>
                  <a:lnTo>
                    <a:pt x="16368" y="14612"/>
                  </a:lnTo>
                  <a:lnTo>
                    <a:pt x="16368" y="14656"/>
                  </a:lnTo>
                  <a:lnTo>
                    <a:pt x="16368" y="14744"/>
                  </a:lnTo>
                  <a:lnTo>
                    <a:pt x="14832" y="20229"/>
                  </a:lnTo>
                  <a:lnTo>
                    <a:pt x="14218" y="22730"/>
                  </a:lnTo>
                  <a:lnTo>
                    <a:pt x="13823" y="25144"/>
                  </a:lnTo>
                  <a:lnTo>
                    <a:pt x="13823" y="25231"/>
                  </a:lnTo>
                  <a:lnTo>
                    <a:pt x="14788" y="27074"/>
                  </a:lnTo>
                  <a:lnTo>
                    <a:pt x="15051" y="30453"/>
                  </a:lnTo>
                  <a:lnTo>
                    <a:pt x="14788" y="31287"/>
                  </a:lnTo>
                  <a:lnTo>
                    <a:pt x="14086" y="32296"/>
                  </a:lnTo>
                  <a:lnTo>
                    <a:pt x="12594" y="33525"/>
                  </a:lnTo>
                  <a:lnTo>
                    <a:pt x="11058" y="34490"/>
                  </a:lnTo>
                  <a:lnTo>
                    <a:pt x="8864" y="34841"/>
                  </a:lnTo>
                  <a:lnTo>
                    <a:pt x="5310" y="32428"/>
                  </a:lnTo>
                  <a:lnTo>
                    <a:pt x="4037" y="29927"/>
                  </a:lnTo>
                  <a:lnTo>
                    <a:pt x="3993" y="29839"/>
                  </a:lnTo>
                  <a:lnTo>
                    <a:pt x="1141" y="27952"/>
                  </a:lnTo>
                  <a:lnTo>
                    <a:pt x="351" y="27250"/>
                  </a:lnTo>
                  <a:lnTo>
                    <a:pt x="395" y="26943"/>
                  </a:lnTo>
                  <a:lnTo>
                    <a:pt x="2896" y="21502"/>
                  </a:lnTo>
                  <a:lnTo>
                    <a:pt x="2896" y="21458"/>
                  </a:lnTo>
                  <a:lnTo>
                    <a:pt x="4696" y="15534"/>
                  </a:lnTo>
                  <a:lnTo>
                    <a:pt x="5573" y="12243"/>
                  </a:lnTo>
                  <a:lnTo>
                    <a:pt x="5749" y="10619"/>
                  </a:lnTo>
                  <a:lnTo>
                    <a:pt x="5749" y="10575"/>
                  </a:lnTo>
                  <a:lnTo>
                    <a:pt x="5617" y="7592"/>
                  </a:lnTo>
                  <a:lnTo>
                    <a:pt x="5749" y="4871"/>
                  </a:lnTo>
                  <a:lnTo>
                    <a:pt x="5749" y="4827"/>
                  </a:lnTo>
                  <a:lnTo>
                    <a:pt x="4827" y="2370"/>
                  </a:lnTo>
                  <a:lnTo>
                    <a:pt x="4827" y="1624"/>
                  </a:lnTo>
                  <a:lnTo>
                    <a:pt x="5749" y="264"/>
                  </a:lnTo>
                  <a:lnTo>
                    <a:pt x="5749" y="176"/>
                  </a:lnTo>
                  <a:lnTo>
                    <a:pt x="5749" y="132"/>
                  </a:lnTo>
                  <a:lnTo>
                    <a:pt x="5705" y="44"/>
                  </a:lnTo>
                  <a:lnTo>
                    <a:pt x="566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9" name="Google Shape;8259;p249"/>
            <p:cNvSpPr/>
            <p:nvPr/>
          </p:nvSpPr>
          <p:spPr>
            <a:xfrm>
              <a:off x="3635575" y="1464825"/>
              <a:ext cx="1480975" cy="864475"/>
            </a:xfrm>
            <a:custGeom>
              <a:avLst/>
              <a:gdLst/>
              <a:ahLst/>
              <a:cxnLst/>
              <a:rect l="l" t="t" r="r" b="b"/>
              <a:pathLst>
                <a:path w="59239" h="34579" extrusionOk="0">
                  <a:moveTo>
                    <a:pt x="59019" y="1"/>
                  </a:moveTo>
                  <a:lnTo>
                    <a:pt x="58975" y="45"/>
                  </a:lnTo>
                  <a:lnTo>
                    <a:pt x="58932" y="89"/>
                  </a:lnTo>
                  <a:lnTo>
                    <a:pt x="58888" y="176"/>
                  </a:lnTo>
                  <a:lnTo>
                    <a:pt x="58844" y="1800"/>
                  </a:lnTo>
                  <a:lnTo>
                    <a:pt x="56167" y="4389"/>
                  </a:lnTo>
                  <a:lnTo>
                    <a:pt x="54763" y="5486"/>
                  </a:lnTo>
                  <a:lnTo>
                    <a:pt x="50068" y="7768"/>
                  </a:lnTo>
                  <a:lnTo>
                    <a:pt x="50024" y="7856"/>
                  </a:lnTo>
                  <a:lnTo>
                    <a:pt x="48137" y="11629"/>
                  </a:lnTo>
                  <a:lnTo>
                    <a:pt x="46557" y="13735"/>
                  </a:lnTo>
                  <a:lnTo>
                    <a:pt x="44495" y="15929"/>
                  </a:lnTo>
                  <a:lnTo>
                    <a:pt x="41730" y="18124"/>
                  </a:lnTo>
                  <a:lnTo>
                    <a:pt x="40282" y="19045"/>
                  </a:lnTo>
                  <a:lnTo>
                    <a:pt x="35412" y="20625"/>
                  </a:lnTo>
                  <a:lnTo>
                    <a:pt x="34666" y="20844"/>
                  </a:lnTo>
                  <a:lnTo>
                    <a:pt x="34622" y="20888"/>
                  </a:lnTo>
                  <a:lnTo>
                    <a:pt x="31111" y="23433"/>
                  </a:lnTo>
                  <a:lnTo>
                    <a:pt x="29356" y="24618"/>
                  </a:lnTo>
                  <a:lnTo>
                    <a:pt x="28303" y="24969"/>
                  </a:lnTo>
                  <a:lnTo>
                    <a:pt x="28259" y="24969"/>
                  </a:lnTo>
                  <a:lnTo>
                    <a:pt x="27908" y="25188"/>
                  </a:lnTo>
                  <a:lnTo>
                    <a:pt x="27820" y="25232"/>
                  </a:lnTo>
                  <a:lnTo>
                    <a:pt x="27820" y="25320"/>
                  </a:lnTo>
                  <a:lnTo>
                    <a:pt x="27820" y="25408"/>
                  </a:lnTo>
                  <a:lnTo>
                    <a:pt x="27820" y="25452"/>
                  </a:lnTo>
                  <a:lnTo>
                    <a:pt x="27996" y="25671"/>
                  </a:lnTo>
                  <a:lnTo>
                    <a:pt x="27864" y="25890"/>
                  </a:lnTo>
                  <a:lnTo>
                    <a:pt x="26723" y="26241"/>
                  </a:lnTo>
                  <a:lnTo>
                    <a:pt x="22730" y="25671"/>
                  </a:lnTo>
                  <a:lnTo>
                    <a:pt x="21458" y="25320"/>
                  </a:lnTo>
                  <a:lnTo>
                    <a:pt x="18035" y="23696"/>
                  </a:lnTo>
                  <a:lnTo>
                    <a:pt x="15973" y="22555"/>
                  </a:lnTo>
                  <a:lnTo>
                    <a:pt x="15929" y="22512"/>
                  </a:lnTo>
                  <a:lnTo>
                    <a:pt x="15095" y="22292"/>
                  </a:lnTo>
                  <a:lnTo>
                    <a:pt x="15007" y="22292"/>
                  </a:lnTo>
                  <a:lnTo>
                    <a:pt x="14349" y="22424"/>
                  </a:lnTo>
                  <a:lnTo>
                    <a:pt x="14261" y="22468"/>
                  </a:lnTo>
                  <a:lnTo>
                    <a:pt x="14217" y="22599"/>
                  </a:lnTo>
                  <a:lnTo>
                    <a:pt x="14700" y="26022"/>
                  </a:lnTo>
                  <a:lnTo>
                    <a:pt x="14217" y="28786"/>
                  </a:lnTo>
                  <a:lnTo>
                    <a:pt x="13252" y="31726"/>
                  </a:lnTo>
                  <a:lnTo>
                    <a:pt x="12769" y="33438"/>
                  </a:lnTo>
                  <a:lnTo>
                    <a:pt x="7109" y="34008"/>
                  </a:lnTo>
                  <a:lnTo>
                    <a:pt x="2326" y="34184"/>
                  </a:lnTo>
                  <a:lnTo>
                    <a:pt x="176" y="34228"/>
                  </a:lnTo>
                  <a:lnTo>
                    <a:pt x="88" y="34228"/>
                  </a:lnTo>
                  <a:lnTo>
                    <a:pt x="44" y="34271"/>
                  </a:lnTo>
                  <a:lnTo>
                    <a:pt x="0" y="34315"/>
                  </a:lnTo>
                  <a:lnTo>
                    <a:pt x="0" y="34403"/>
                  </a:lnTo>
                  <a:lnTo>
                    <a:pt x="0" y="34447"/>
                  </a:lnTo>
                  <a:lnTo>
                    <a:pt x="44" y="34535"/>
                  </a:lnTo>
                  <a:lnTo>
                    <a:pt x="88" y="34535"/>
                  </a:lnTo>
                  <a:lnTo>
                    <a:pt x="176" y="34579"/>
                  </a:lnTo>
                  <a:lnTo>
                    <a:pt x="2326" y="34535"/>
                  </a:lnTo>
                  <a:lnTo>
                    <a:pt x="7153" y="34359"/>
                  </a:lnTo>
                  <a:lnTo>
                    <a:pt x="12901" y="33789"/>
                  </a:lnTo>
                  <a:lnTo>
                    <a:pt x="12989" y="33745"/>
                  </a:lnTo>
                  <a:lnTo>
                    <a:pt x="13033" y="33657"/>
                  </a:lnTo>
                  <a:lnTo>
                    <a:pt x="13559" y="31814"/>
                  </a:lnTo>
                  <a:lnTo>
                    <a:pt x="14524" y="28874"/>
                  </a:lnTo>
                  <a:lnTo>
                    <a:pt x="14524" y="28830"/>
                  </a:lnTo>
                  <a:lnTo>
                    <a:pt x="15051" y="26066"/>
                  </a:lnTo>
                  <a:lnTo>
                    <a:pt x="15051" y="25978"/>
                  </a:lnTo>
                  <a:lnTo>
                    <a:pt x="14612" y="22731"/>
                  </a:lnTo>
                  <a:lnTo>
                    <a:pt x="15051" y="22643"/>
                  </a:lnTo>
                  <a:lnTo>
                    <a:pt x="15841" y="22863"/>
                  </a:lnTo>
                  <a:lnTo>
                    <a:pt x="17859" y="24003"/>
                  </a:lnTo>
                  <a:lnTo>
                    <a:pt x="21326" y="25671"/>
                  </a:lnTo>
                  <a:lnTo>
                    <a:pt x="21370" y="25671"/>
                  </a:lnTo>
                  <a:lnTo>
                    <a:pt x="22686" y="26022"/>
                  </a:lnTo>
                  <a:lnTo>
                    <a:pt x="26723" y="26592"/>
                  </a:lnTo>
                  <a:lnTo>
                    <a:pt x="26767" y="26549"/>
                  </a:lnTo>
                  <a:lnTo>
                    <a:pt x="27996" y="26197"/>
                  </a:lnTo>
                  <a:lnTo>
                    <a:pt x="28127" y="26154"/>
                  </a:lnTo>
                  <a:lnTo>
                    <a:pt x="28347" y="25759"/>
                  </a:lnTo>
                  <a:lnTo>
                    <a:pt x="28347" y="25671"/>
                  </a:lnTo>
                  <a:lnTo>
                    <a:pt x="28347" y="25583"/>
                  </a:lnTo>
                  <a:lnTo>
                    <a:pt x="28215" y="25408"/>
                  </a:lnTo>
                  <a:lnTo>
                    <a:pt x="28435" y="25320"/>
                  </a:lnTo>
                  <a:lnTo>
                    <a:pt x="29488" y="24969"/>
                  </a:lnTo>
                  <a:lnTo>
                    <a:pt x="29532" y="24925"/>
                  </a:lnTo>
                  <a:lnTo>
                    <a:pt x="31287" y="23696"/>
                  </a:lnTo>
                  <a:lnTo>
                    <a:pt x="34797" y="21195"/>
                  </a:lnTo>
                  <a:lnTo>
                    <a:pt x="35543" y="20976"/>
                  </a:lnTo>
                  <a:lnTo>
                    <a:pt x="40414" y="19352"/>
                  </a:lnTo>
                  <a:lnTo>
                    <a:pt x="40458" y="19352"/>
                  </a:lnTo>
                  <a:lnTo>
                    <a:pt x="41906" y="18387"/>
                  </a:lnTo>
                  <a:lnTo>
                    <a:pt x="44714" y="16193"/>
                  </a:lnTo>
                  <a:lnTo>
                    <a:pt x="44758" y="16193"/>
                  </a:lnTo>
                  <a:lnTo>
                    <a:pt x="46821" y="13999"/>
                  </a:lnTo>
                  <a:lnTo>
                    <a:pt x="46821" y="13955"/>
                  </a:lnTo>
                  <a:lnTo>
                    <a:pt x="48444" y="11849"/>
                  </a:lnTo>
                  <a:lnTo>
                    <a:pt x="48444" y="11805"/>
                  </a:lnTo>
                  <a:lnTo>
                    <a:pt x="50287" y="8031"/>
                  </a:lnTo>
                  <a:lnTo>
                    <a:pt x="54938" y="5793"/>
                  </a:lnTo>
                  <a:lnTo>
                    <a:pt x="54982" y="5793"/>
                  </a:lnTo>
                  <a:lnTo>
                    <a:pt x="56386" y="4696"/>
                  </a:lnTo>
                  <a:lnTo>
                    <a:pt x="56386" y="4652"/>
                  </a:lnTo>
                  <a:lnTo>
                    <a:pt x="59151" y="2019"/>
                  </a:lnTo>
                  <a:lnTo>
                    <a:pt x="59195" y="1888"/>
                  </a:lnTo>
                  <a:lnTo>
                    <a:pt x="59239" y="176"/>
                  </a:lnTo>
                  <a:lnTo>
                    <a:pt x="59239" y="133"/>
                  </a:lnTo>
                  <a:lnTo>
                    <a:pt x="59195" y="45"/>
                  </a:lnTo>
                  <a:lnTo>
                    <a:pt x="5915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0" name="Google Shape;8260;p249"/>
            <p:cNvSpPr/>
            <p:nvPr/>
          </p:nvSpPr>
          <p:spPr>
            <a:xfrm>
              <a:off x="3659700" y="642075"/>
              <a:ext cx="701025" cy="988425"/>
            </a:xfrm>
            <a:custGeom>
              <a:avLst/>
              <a:gdLst/>
              <a:ahLst/>
              <a:cxnLst/>
              <a:rect l="l" t="t" r="r" b="b"/>
              <a:pathLst>
                <a:path w="28041" h="39537" extrusionOk="0">
                  <a:moveTo>
                    <a:pt x="26767" y="1"/>
                  </a:moveTo>
                  <a:lnTo>
                    <a:pt x="25714" y="527"/>
                  </a:lnTo>
                  <a:lnTo>
                    <a:pt x="25627" y="571"/>
                  </a:lnTo>
                  <a:lnTo>
                    <a:pt x="24486" y="1712"/>
                  </a:lnTo>
                  <a:lnTo>
                    <a:pt x="24442" y="1712"/>
                  </a:lnTo>
                  <a:lnTo>
                    <a:pt x="23608" y="2809"/>
                  </a:lnTo>
                  <a:lnTo>
                    <a:pt x="22599" y="3555"/>
                  </a:lnTo>
                  <a:lnTo>
                    <a:pt x="20142" y="5442"/>
                  </a:lnTo>
                  <a:lnTo>
                    <a:pt x="20098" y="5442"/>
                  </a:lnTo>
                  <a:lnTo>
                    <a:pt x="18650" y="6934"/>
                  </a:lnTo>
                  <a:lnTo>
                    <a:pt x="18650" y="6978"/>
                  </a:lnTo>
                  <a:lnTo>
                    <a:pt x="18167" y="7680"/>
                  </a:lnTo>
                  <a:lnTo>
                    <a:pt x="16894" y="9567"/>
                  </a:lnTo>
                  <a:lnTo>
                    <a:pt x="14832" y="12287"/>
                  </a:lnTo>
                  <a:lnTo>
                    <a:pt x="13954" y="13516"/>
                  </a:lnTo>
                  <a:lnTo>
                    <a:pt x="13033" y="14701"/>
                  </a:lnTo>
                  <a:lnTo>
                    <a:pt x="12068" y="15841"/>
                  </a:lnTo>
                  <a:lnTo>
                    <a:pt x="11102" y="16938"/>
                  </a:lnTo>
                  <a:lnTo>
                    <a:pt x="9830" y="18387"/>
                  </a:lnTo>
                  <a:lnTo>
                    <a:pt x="8601" y="19878"/>
                  </a:lnTo>
                  <a:lnTo>
                    <a:pt x="8031" y="20624"/>
                  </a:lnTo>
                  <a:lnTo>
                    <a:pt x="7460" y="21414"/>
                  </a:lnTo>
                  <a:lnTo>
                    <a:pt x="6977" y="22248"/>
                  </a:lnTo>
                  <a:lnTo>
                    <a:pt x="6495" y="23082"/>
                  </a:lnTo>
                  <a:lnTo>
                    <a:pt x="6495" y="23126"/>
                  </a:lnTo>
                  <a:lnTo>
                    <a:pt x="6012" y="24661"/>
                  </a:lnTo>
                  <a:lnTo>
                    <a:pt x="5836" y="26548"/>
                  </a:lnTo>
                  <a:lnTo>
                    <a:pt x="5134" y="27601"/>
                  </a:lnTo>
                  <a:lnTo>
                    <a:pt x="3160" y="29313"/>
                  </a:lnTo>
                  <a:lnTo>
                    <a:pt x="3116" y="29357"/>
                  </a:lnTo>
                  <a:lnTo>
                    <a:pt x="2282" y="31068"/>
                  </a:lnTo>
                  <a:lnTo>
                    <a:pt x="2282" y="31112"/>
                  </a:lnTo>
                  <a:lnTo>
                    <a:pt x="1185" y="34183"/>
                  </a:lnTo>
                  <a:lnTo>
                    <a:pt x="1141" y="34227"/>
                  </a:lnTo>
                  <a:lnTo>
                    <a:pt x="0" y="39317"/>
                  </a:lnTo>
                  <a:lnTo>
                    <a:pt x="0" y="39405"/>
                  </a:lnTo>
                  <a:lnTo>
                    <a:pt x="0" y="39449"/>
                  </a:lnTo>
                  <a:lnTo>
                    <a:pt x="44" y="39493"/>
                  </a:lnTo>
                  <a:lnTo>
                    <a:pt x="132" y="39537"/>
                  </a:lnTo>
                  <a:lnTo>
                    <a:pt x="176" y="39537"/>
                  </a:lnTo>
                  <a:lnTo>
                    <a:pt x="264" y="39493"/>
                  </a:lnTo>
                  <a:lnTo>
                    <a:pt x="308" y="39405"/>
                  </a:lnTo>
                  <a:lnTo>
                    <a:pt x="1492" y="34315"/>
                  </a:lnTo>
                  <a:lnTo>
                    <a:pt x="2633" y="31243"/>
                  </a:lnTo>
                  <a:lnTo>
                    <a:pt x="3423" y="29532"/>
                  </a:lnTo>
                  <a:lnTo>
                    <a:pt x="5398" y="27865"/>
                  </a:lnTo>
                  <a:lnTo>
                    <a:pt x="5442" y="27821"/>
                  </a:lnTo>
                  <a:lnTo>
                    <a:pt x="6144" y="26724"/>
                  </a:lnTo>
                  <a:lnTo>
                    <a:pt x="6144" y="26636"/>
                  </a:lnTo>
                  <a:lnTo>
                    <a:pt x="6363" y="24705"/>
                  </a:lnTo>
                  <a:lnTo>
                    <a:pt x="6802" y="23257"/>
                  </a:lnTo>
                  <a:lnTo>
                    <a:pt x="7285" y="22424"/>
                  </a:lnTo>
                  <a:lnTo>
                    <a:pt x="7767" y="21634"/>
                  </a:lnTo>
                  <a:lnTo>
                    <a:pt x="8294" y="20844"/>
                  </a:lnTo>
                  <a:lnTo>
                    <a:pt x="8864" y="20098"/>
                  </a:lnTo>
                  <a:lnTo>
                    <a:pt x="10093" y="18650"/>
                  </a:lnTo>
                  <a:lnTo>
                    <a:pt x="11365" y="17158"/>
                  </a:lnTo>
                  <a:lnTo>
                    <a:pt x="12331" y="16061"/>
                  </a:lnTo>
                  <a:lnTo>
                    <a:pt x="13296" y="14920"/>
                  </a:lnTo>
                  <a:lnTo>
                    <a:pt x="14262" y="13735"/>
                  </a:lnTo>
                  <a:lnTo>
                    <a:pt x="15139" y="12507"/>
                  </a:lnTo>
                  <a:lnTo>
                    <a:pt x="17202" y="9742"/>
                  </a:lnTo>
                  <a:lnTo>
                    <a:pt x="18430" y="7899"/>
                  </a:lnTo>
                  <a:lnTo>
                    <a:pt x="18913" y="7153"/>
                  </a:lnTo>
                  <a:lnTo>
                    <a:pt x="20361" y="5705"/>
                  </a:lnTo>
                  <a:lnTo>
                    <a:pt x="22774" y="3862"/>
                  </a:lnTo>
                  <a:lnTo>
                    <a:pt x="23828" y="3072"/>
                  </a:lnTo>
                  <a:lnTo>
                    <a:pt x="23871" y="3072"/>
                  </a:lnTo>
                  <a:lnTo>
                    <a:pt x="24749" y="1975"/>
                  </a:lnTo>
                  <a:lnTo>
                    <a:pt x="25890" y="834"/>
                  </a:lnTo>
                  <a:lnTo>
                    <a:pt x="26899" y="352"/>
                  </a:lnTo>
                  <a:lnTo>
                    <a:pt x="27865" y="439"/>
                  </a:lnTo>
                  <a:lnTo>
                    <a:pt x="27908" y="439"/>
                  </a:lnTo>
                  <a:lnTo>
                    <a:pt x="27996" y="396"/>
                  </a:lnTo>
                  <a:lnTo>
                    <a:pt x="28040" y="352"/>
                  </a:lnTo>
                  <a:lnTo>
                    <a:pt x="28040" y="264"/>
                  </a:lnTo>
                  <a:lnTo>
                    <a:pt x="28040" y="220"/>
                  </a:lnTo>
                  <a:lnTo>
                    <a:pt x="27996" y="132"/>
                  </a:lnTo>
                  <a:lnTo>
                    <a:pt x="27952" y="88"/>
                  </a:lnTo>
                  <a:lnTo>
                    <a:pt x="27908" y="88"/>
                  </a:lnTo>
                  <a:lnTo>
                    <a:pt x="2685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1" name="Google Shape;8261;p249"/>
            <p:cNvSpPr/>
            <p:nvPr/>
          </p:nvSpPr>
          <p:spPr>
            <a:xfrm>
              <a:off x="3591675" y="2170200"/>
              <a:ext cx="1783775" cy="624225"/>
            </a:xfrm>
            <a:custGeom>
              <a:avLst/>
              <a:gdLst/>
              <a:ahLst/>
              <a:cxnLst/>
              <a:rect l="l" t="t" r="r" b="b"/>
              <a:pathLst>
                <a:path w="71351" h="24969" extrusionOk="0">
                  <a:moveTo>
                    <a:pt x="70297" y="1"/>
                  </a:moveTo>
                  <a:lnTo>
                    <a:pt x="68411" y="484"/>
                  </a:lnTo>
                  <a:lnTo>
                    <a:pt x="68367" y="528"/>
                  </a:lnTo>
                  <a:lnTo>
                    <a:pt x="63584" y="2853"/>
                  </a:lnTo>
                  <a:lnTo>
                    <a:pt x="61609" y="3687"/>
                  </a:lnTo>
                  <a:lnTo>
                    <a:pt x="58801" y="4345"/>
                  </a:lnTo>
                  <a:lnTo>
                    <a:pt x="55378" y="4345"/>
                  </a:lnTo>
                  <a:lnTo>
                    <a:pt x="55378" y="4389"/>
                  </a:lnTo>
                  <a:lnTo>
                    <a:pt x="53316" y="4828"/>
                  </a:lnTo>
                  <a:lnTo>
                    <a:pt x="53316" y="4872"/>
                  </a:lnTo>
                  <a:lnTo>
                    <a:pt x="49674" y="6232"/>
                  </a:lnTo>
                  <a:lnTo>
                    <a:pt x="47260" y="7241"/>
                  </a:lnTo>
                  <a:lnTo>
                    <a:pt x="40503" y="8382"/>
                  </a:lnTo>
                  <a:lnTo>
                    <a:pt x="36290" y="9040"/>
                  </a:lnTo>
                  <a:lnTo>
                    <a:pt x="32604" y="9611"/>
                  </a:lnTo>
                  <a:lnTo>
                    <a:pt x="30454" y="10050"/>
                  </a:lnTo>
                  <a:lnTo>
                    <a:pt x="28830" y="10488"/>
                  </a:lnTo>
                  <a:lnTo>
                    <a:pt x="28743" y="10532"/>
                  </a:lnTo>
                  <a:lnTo>
                    <a:pt x="28699" y="10576"/>
                  </a:lnTo>
                  <a:lnTo>
                    <a:pt x="26987" y="15798"/>
                  </a:lnTo>
                  <a:lnTo>
                    <a:pt x="25364" y="19177"/>
                  </a:lnTo>
                  <a:lnTo>
                    <a:pt x="23872" y="21678"/>
                  </a:lnTo>
                  <a:lnTo>
                    <a:pt x="22468" y="23872"/>
                  </a:lnTo>
                  <a:lnTo>
                    <a:pt x="21853" y="24486"/>
                  </a:lnTo>
                  <a:lnTo>
                    <a:pt x="21195" y="24618"/>
                  </a:lnTo>
                  <a:lnTo>
                    <a:pt x="19308" y="24530"/>
                  </a:lnTo>
                  <a:lnTo>
                    <a:pt x="15052" y="23696"/>
                  </a:lnTo>
                  <a:lnTo>
                    <a:pt x="10795" y="22731"/>
                  </a:lnTo>
                  <a:lnTo>
                    <a:pt x="7724" y="22161"/>
                  </a:lnTo>
                  <a:lnTo>
                    <a:pt x="4213" y="21897"/>
                  </a:lnTo>
                  <a:lnTo>
                    <a:pt x="264" y="20449"/>
                  </a:lnTo>
                  <a:lnTo>
                    <a:pt x="176" y="20405"/>
                  </a:lnTo>
                  <a:lnTo>
                    <a:pt x="89" y="20449"/>
                  </a:lnTo>
                  <a:lnTo>
                    <a:pt x="45" y="20493"/>
                  </a:lnTo>
                  <a:lnTo>
                    <a:pt x="1" y="20537"/>
                  </a:lnTo>
                  <a:lnTo>
                    <a:pt x="1" y="20581"/>
                  </a:lnTo>
                  <a:lnTo>
                    <a:pt x="45" y="20669"/>
                  </a:lnTo>
                  <a:lnTo>
                    <a:pt x="45" y="20712"/>
                  </a:lnTo>
                  <a:lnTo>
                    <a:pt x="132" y="20756"/>
                  </a:lnTo>
                  <a:lnTo>
                    <a:pt x="4126" y="22204"/>
                  </a:lnTo>
                  <a:lnTo>
                    <a:pt x="4169" y="22248"/>
                  </a:lnTo>
                  <a:lnTo>
                    <a:pt x="7680" y="22512"/>
                  </a:lnTo>
                  <a:lnTo>
                    <a:pt x="10752" y="23082"/>
                  </a:lnTo>
                  <a:lnTo>
                    <a:pt x="15008" y="24047"/>
                  </a:lnTo>
                  <a:lnTo>
                    <a:pt x="19264" y="24881"/>
                  </a:lnTo>
                  <a:lnTo>
                    <a:pt x="19308" y="24881"/>
                  </a:lnTo>
                  <a:lnTo>
                    <a:pt x="21195" y="24969"/>
                  </a:lnTo>
                  <a:lnTo>
                    <a:pt x="21239" y="24969"/>
                  </a:lnTo>
                  <a:lnTo>
                    <a:pt x="21985" y="24793"/>
                  </a:lnTo>
                  <a:lnTo>
                    <a:pt x="22029" y="24749"/>
                  </a:lnTo>
                  <a:lnTo>
                    <a:pt x="22731" y="24091"/>
                  </a:lnTo>
                  <a:lnTo>
                    <a:pt x="22775" y="24091"/>
                  </a:lnTo>
                  <a:lnTo>
                    <a:pt x="24135" y="21897"/>
                  </a:lnTo>
                  <a:lnTo>
                    <a:pt x="25671" y="19308"/>
                  </a:lnTo>
                  <a:lnTo>
                    <a:pt x="27294" y="15930"/>
                  </a:lnTo>
                  <a:lnTo>
                    <a:pt x="29006" y="10796"/>
                  </a:lnTo>
                  <a:lnTo>
                    <a:pt x="30542" y="10357"/>
                  </a:lnTo>
                  <a:lnTo>
                    <a:pt x="32648" y="9962"/>
                  </a:lnTo>
                  <a:lnTo>
                    <a:pt x="36334" y="9391"/>
                  </a:lnTo>
                  <a:lnTo>
                    <a:pt x="40546" y="8689"/>
                  </a:lnTo>
                  <a:lnTo>
                    <a:pt x="47348" y="7592"/>
                  </a:lnTo>
                  <a:lnTo>
                    <a:pt x="47392" y="7592"/>
                  </a:lnTo>
                  <a:lnTo>
                    <a:pt x="49805" y="6583"/>
                  </a:lnTo>
                  <a:lnTo>
                    <a:pt x="53403" y="5179"/>
                  </a:lnTo>
                  <a:lnTo>
                    <a:pt x="55422" y="4696"/>
                  </a:lnTo>
                  <a:lnTo>
                    <a:pt x="58888" y="4696"/>
                  </a:lnTo>
                  <a:lnTo>
                    <a:pt x="61697" y="3994"/>
                  </a:lnTo>
                  <a:lnTo>
                    <a:pt x="61741" y="3994"/>
                  </a:lnTo>
                  <a:lnTo>
                    <a:pt x="63715" y="3160"/>
                  </a:lnTo>
                  <a:lnTo>
                    <a:pt x="68498" y="835"/>
                  </a:lnTo>
                  <a:lnTo>
                    <a:pt x="70341" y="352"/>
                  </a:lnTo>
                  <a:lnTo>
                    <a:pt x="70780" y="440"/>
                  </a:lnTo>
                  <a:lnTo>
                    <a:pt x="70956" y="659"/>
                  </a:lnTo>
                  <a:lnTo>
                    <a:pt x="70999" y="1712"/>
                  </a:lnTo>
                  <a:lnTo>
                    <a:pt x="70868" y="5003"/>
                  </a:lnTo>
                  <a:lnTo>
                    <a:pt x="70692" y="11059"/>
                  </a:lnTo>
                  <a:lnTo>
                    <a:pt x="70692" y="11147"/>
                  </a:lnTo>
                  <a:lnTo>
                    <a:pt x="70736" y="11190"/>
                  </a:lnTo>
                  <a:lnTo>
                    <a:pt x="70780" y="11234"/>
                  </a:lnTo>
                  <a:lnTo>
                    <a:pt x="70868" y="11278"/>
                  </a:lnTo>
                  <a:lnTo>
                    <a:pt x="70912" y="11234"/>
                  </a:lnTo>
                  <a:lnTo>
                    <a:pt x="70999" y="11234"/>
                  </a:lnTo>
                  <a:lnTo>
                    <a:pt x="70999" y="11147"/>
                  </a:lnTo>
                  <a:lnTo>
                    <a:pt x="71043" y="11103"/>
                  </a:lnTo>
                  <a:lnTo>
                    <a:pt x="71219" y="5003"/>
                  </a:lnTo>
                  <a:lnTo>
                    <a:pt x="71351" y="1712"/>
                  </a:lnTo>
                  <a:lnTo>
                    <a:pt x="71351" y="1668"/>
                  </a:lnTo>
                  <a:lnTo>
                    <a:pt x="71263" y="571"/>
                  </a:lnTo>
                  <a:lnTo>
                    <a:pt x="71263" y="484"/>
                  </a:lnTo>
                  <a:lnTo>
                    <a:pt x="70999" y="177"/>
                  </a:lnTo>
                  <a:lnTo>
                    <a:pt x="70912" y="89"/>
                  </a:lnTo>
                  <a:lnTo>
                    <a:pt x="7038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2" name="Google Shape;8262;p249"/>
            <p:cNvSpPr/>
            <p:nvPr/>
          </p:nvSpPr>
          <p:spPr>
            <a:xfrm>
              <a:off x="3359125" y="762750"/>
              <a:ext cx="284150" cy="616550"/>
            </a:xfrm>
            <a:custGeom>
              <a:avLst/>
              <a:gdLst/>
              <a:ahLst/>
              <a:cxnLst/>
              <a:rect l="l" t="t" r="r" b="b"/>
              <a:pathLst>
                <a:path w="11366" h="24662" extrusionOk="0">
                  <a:moveTo>
                    <a:pt x="11146" y="1"/>
                  </a:moveTo>
                  <a:lnTo>
                    <a:pt x="11102" y="44"/>
                  </a:lnTo>
                  <a:lnTo>
                    <a:pt x="11058" y="88"/>
                  </a:lnTo>
                  <a:lnTo>
                    <a:pt x="9478" y="3292"/>
                  </a:lnTo>
                  <a:lnTo>
                    <a:pt x="9347" y="3599"/>
                  </a:lnTo>
                  <a:lnTo>
                    <a:pt x="7811" y="6144"/>
                  </a:lnTo>
                  <a:lnTo>
                    <a:pt x="7811" y="6188"/>
                  </a:lnTo>
                  <a:lnTo>
                    <a:pt x="6977" y="7987"/>
                  </a:lnTo>
                  <a:lnTo>
                    <a:pt x="6143" y="10400"/>
                  </a:lnTo>
                  <a:lnTo>
                    <a:pt x="6056" y="10620"/>
                  </a:lnTo>
                  <a:lnTo>
                    <a:pt x="4344" y="15841"/>
                  </a:lnTo>
                  <a:lnTo>
                    <a:pt x="2501" y="20888"/>
                  </a:lnTo>
                  <a:lnTo>
                    <a:pt x="1273" y="23564"/>
                  </a:lnTo>
                  <a:lnTo>
                    <a:pt x="88" y="24310"/>
                  </a:lnTo>
                  <a:lnTo>
                    <a:pt x="0" y="24398"/>
                  </a:lnTo>
                  <a:lnTo>
                    <a:pt x="0" y="24442"/>
                  </a:lnTo>
                  <a:lnTo>
                    <a:pt x="0" y="24486"/>
                  </a:lnTo>
                  <a:lnTo>
                    <a:pt x="0" y="24574"/>
                  </a:lnTo>
                  <a:lnTo>
                    <a:pt x="88" y="24617"/>
                  </a:lnTo>
                  <a:lnTo>
                    <a:pt x="176" y="24661"/>
                  </a:lnTo>
                  <a:lnTo>
                    <a:pt x="263" y="24617"/>
                  </a:lnTo>
                  <a:lnTo>
                    <a:pt x="1492" y="23828"/>
                  </a:lnTo>
                  <a:lnTo>
                    <a:pt x="1580" y="23784"/>
                  </a:lnTo>
                  <a:lnTo>
                    <a:pt x="2808" y="21019"/>
                  </a:lnTo>
                  <a:lnTo>
                    <a:pt x="4695" y="15973"/>
                  </a:lnTo>
                  <a:lnTo>
                    <a:pt x="6363" y="10751"/>
                  </a:lnTo>
                  <a:lnTo>
                    <a:pt x="6451" y="10532"/>
                  </a:lnTo>
                  <a:lnTo>
                    <a:pt x="7284" y="8118"/>
                  </a:lnTo>
                  <a:lnTo>
                    <a:pt x="8118" y="6319"/>
                  </a:lnTo>
                  <a:lnTo>
                    <a:pt x="9654" y="3774"/>
                  </a:lnTo>
                  <a:lnTo>
                    <a:pt x="9654" y="3730"/>
                  </a:lnTo>
                  <a:lnTo>
                    <a:pt x="9785" y="3423"/>
                  </a:lnTo>
                  <a:lnTo>
                    <a:pt x="11365" y="264"/>
                  </a:lnTo>
                  <a:lnTo>
                    <a:pt x="11365" y="176"/>
                  </a:lnTo>
                  <a:lnTo>
                    <a:pt x="11365" y="132"/>
                  </a:lnTo>
                  <a:lnTo>
                    <a:pt x="11321" y="44"/>
                  </a:lnTo>
                  <a:lnTo>
                    <a:pt x="1127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3" name="Google Shape;8263;p249"/>
            <p:cNvSpPr/>
            <p:nvPr/>
          </p:nvSpPr>
          <p:spPr>
            <a:xfrm>
              <a:off x="4291575" y="2578300"/>
              <a:ext cx="465150" cy="155800"/>
            </a:xfrm>
            <a:custGeom>
              <a:avLst/>
              <a:gdLst/>
              <a:ahLst/>
              <a:cxnLst/>
              <a:rect l="l" t="t" r="r" b="b"/>
              <a:pathLst>
                <a:path w="18606" h="6232" extrusionOk="0">
                  <a:moveTo>
                    <a:pt x="18255" y="0"/>
                  </a:moveTo>
                  <a:lnTo>
                    <a:pt x="14613" y="571"/>
                  </a:lnTo>
                  <a:lnTo>
                    <a:pt x="6758" y="1405"/>
                  </a:lnTo>
                  <a:lnTo>
                    <a:pt x="3555" y="1624"/>
                  </a:lnTo>
                  <a:lnTo>
                    <a:pt x="3511" y="1624"/>
                  </a:lnTo>
                  <a:lnTo>
                    <a:pt x="2633" y="1975"/>
                  </a:lnTo>
                  <a:lnTo>
                    <a:pt x="2546" y="1975"/>
                  </a:lnTo>
                  <a:lnTo>
                    <a:pt x="2063" y="2458"/>
                  </a:lnTo>
                  <a:lnTo>
                    <a:pt x="2019" y="2502"/>
                  </a:lnTo>
                  <a:lnTo>
                    <a:pt x="44" y="5968"/>
                  </a:lnTo>
                  <a:lnTo>
                    <a:pt x="1" y="6056"/>
                  </a:lnTo>
                  <a:lnTo>
                    <a:pt x="1" y="6100"/>
                  </a:lnTo>
                  <a:lnTo>
                    <a:pt x="44" y="6188"/>
                  </a:lnTo>
                  <a:lnTo>
                    <a:pt x="88" y="6231"/>
                  </a:lnTo>
                  <a:lnTo>
                    <a:pt x="264" y="6231"/>
                  </a:lnTo>
                  <a:lnTo>
                    <a:pt x="352" y="6144"/>
                  </a:lnTo>
                  <a:lnTo>
                    <a:pt x="2326" y="2677"/>
                  </a:lnTo>
                  <a:lnTo>
                    <a:pt x="2765" y="2282"/>
                  </a:lnTo>
                  <a:lnTo>
                    <a:pt x="3599" y="1975"/>
                  </a:lnTo>
                  <a:lnTo>
                    <a:pt x="6802" y="1756"/>
                  </a:lnTo>
                  <a:lnTo>
                    <a:pt x="14657" y="922"/>
                  </a:lnTo>
                  <a:lnTo>
                    <a:pt x="18167" y="352"/>
                  </a:lnTo>
                  <a:lnTo>
                    <a:pt x="18211" y="439"/>
                  </a:lnTo>
                  <a:lnTo>
                    <a:pt x="16412" y="1273"/>
                  </a:lnTo>
                  <a:lnTo>
                    <a:pt x="16368" y="1317"/>
                  </a:lnTo>
                  <a:lnTo>
                    <a:pt x="16324" y="1405"/>
                  </a:lnTo>
                  <a:lnTo>
                    <a:pt x="16324" y="1449"/>
                  </a:lnTo>
                  <a:lnTo>
                    <a:pt x="16324" y="1536"/>
                  </a:lnTo>
                  <a:lnTo>
                    <a:pt x="16368" y="1580"/>
                  </a:lnTo>
                  <a:lnTo>
                    <a:pt x="16412" y="1624"/>
                  </a:lnTo>
                  <a:lnTo>
                    <a:pt x="16544" y="1624"/>
                  </a:lnTo>
                  <a:lnTo>
                    <a:pt x="18518" y="703"/>
                  </a:lnTo>
                  <a:lnTo>
                    <a:pt x="18606" y="615"/>
                  </a:lnTo>
                  <a:lnTo>
                    <a:pt x="18606" y="483"/>
                  </a:lnTo>
                  <a:lnTo>
                    <a:pt x="18430" y="88"/>
                  </a:lnTo>
                  <a:lnTo>
                    <a:pt x="1834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4" name="Google Shape;8264;p249"/>
            <p:cNvSpPr/>
            <p:nvPr/>
          </p:nvSpPr>
          <p:spPr>
            <a:xfrm>
              <a:off x="3631175" y="2837200"/>
              <a:ext cx="446500" cy="66925"/>
            </a:xfrm>
            <a:custGeom>
              <a:avLst/>
              <a:gdLst/>
              <a:ahLst/>
              <a:cxnLst/>
              <a:rect l="l" t="t" r="r" b="b"/>
              <a:pathLst>
                <a:path w="17860" h="2677" extrusionOk="0">
                  <a:moveTo>
                    <a:pt x="88" y="0"/>
                  </a:move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44" y="263"/>
                  </a:lnTo>
                  <a:lnTo>
                    <a:pt x="88" y="307"/>
                  </a:lnTo>
                  <a:lnTo>
                    <a:pt x="132" y="351"/>
                  </a:lnTo>
                  <a:lnTo>
                    <a:pt x="2940" y="922"/>
                  </a:lnTo>
                  <a:lnTo>
                    <a:pt x="7987" y="1668"/>
                  </a:lnTo>
                  <a:lnTo>
                    <a:pt x="11102" y="2326"/>
                  </a:lnTo>
                  <a:lnTo>
                    <a:pt x="14262" y="2677"/>
                  </a:lnTo>
                  <a:lnTo>
                    <a:pt x="17728" y="2677"/>
                  </a:lnTo>
                  <a:lnTo>
                    <a:pt x="17772" y="2633"/>
                  </a:lnTo>
                  <a:lnTo>
                    <a:pt x="17816" y="2589"/>
                  </a:lnTo>
                  <a:lnTo>
                    <a:pt x="17860" y="2501"/>
                  </a:lnTo>
                  <a:lnTo>
                    <a:pt x="17816" y="2458"/>
                  </a:lnTo>
                  <a:lnTo>
                    <a:pt x="17772" y="2414"/>
                  </a:lnTo>
                  <a:lnTo>
                    <a:pt x="17728" y="2370"/>
                  </a:lnTo>
                  <a:lnTo>
                    <a:pt x="17684" y="2326"/>
                  </a:lnTo>
                  <a:lnTo>
                    <a:pt x="14306" y="2326"/>
                  </a:lnTo>
                  <a:lnTo>
                    <a:pt x="11146" y="1975"/>
                  </a:lnTo>
                  <a:lnTo>
                    <a:pt x="8074" y="1317"/>
                  </a:lnTo>
                  <a:lnTo>
                    <a:pt x="2984" y="615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5" name="Google Shape;8265;p249"/>
            <p:cNvSpPr/>
            <p:nvPr/>
          </p:nvSpPr>
          <p:spPr>
            <a:xfrm>
              <a:off x="3229675" y="767150"/>
              <a:ext cx="275375" cy="654925"/>
            </a:xfrm>
            <a:custGeom>
              <a:avLst/>
              <a:gdLst/>
              <a:ahLst/>
              <a:cxnLst/>
              <a:rect l="l" t="t" r="r" b="b"/>
              <a:pathLst>
                <a:path w="11015" h="26197" extrusionOk="0">
                  <a:moveTo>
                    <a:pt x="10795" y="0"/>
                  </a:moveTo>
                  <a:lnTo>
                    <a:pt x="10707" y="44"/>
                  </a:lnTo>
                  <a:lnTo>
                    <a:pt x="9259" y="1536"/>
                  </a:lnTo>
                  <a:lnTo>
                    <a:pt x="9259" y="1580"/>
                  </a:lnTo>
                  <a:lnTo>
                    <a:pt x="7943" y="4564"/>
                  </a:lnTo>
                  <a:lnTo>
                    <a:pt x="7197" y="6319"/>
                  </a:lnTo>
                  <a:lnTo>
                    <a:pt x="5968" y="10180"/>
                  </a:lnTo>
                  <a:lnTo>
                    <a:pt x="4695" y="13384"/>
                  </a:lnTo>
                  <a:lnTo>
                    <a:pt x="3335" y="16104"/>
                  </a:lnTo>
                  <a:lnTo>
                    <a:pt x="2501" y="18210"/>
                  </a:lnTo>
                  <a:lnTo>
                    <a:pt x="1404" y="21896"/>
                  </a:lnTo>
                  <a:lnTo>
                    <a:pt x="0" y="25977"/>
                  </a:lnTo>
                  <a:lnTo>
                    <a:pt x="0" y="26065"/>
                  </a:lnTo>
                  <a:lnTo>
                    <a:pt x="0" y="26109"/>
                  </a:lnTo>
                  <a:lnTo>
                    <a:pt x="44" y="26153"/>
                  </a:lnTo>
                  <a:lnTo>
                    <a:pt x="88" y="26197"/>
                  </a:lnTo>
                  <a:lnTo>
                    <a:pt x="263" y="26197"/>
                  </a:lnTo>
                  <a:lnTo>
                    <a:pt x="307" y="26109"/>
                  </a:lnTo>
                  <a:lnTo>
                    <a:pt x="1755" y="21984"/>
                  </a:lnTo>
                  <a:lnTo>
                    <a:pt x="2852" y="18298"/>
                  </a:lnTo>
                  <a:lnTo>
                    <a:pt x="3642" y="16236"/>
                  </a:lnTo>
                  <a:lnTo>
                    <a:pt x="5046" y="13515"/>
                  </a:lnTo>
                  <a:lnTo>
                    <a:pt x="6143" y="10663"/>
                  </a:lnTo>
                  <a:lnTo>
                    <a:pt x="6275" y="10312"/>
                  </a:lnTo>
                  <a:lnTo>
                    <a:pt x="7548" y="6450"/>
                  </a:lnTo>
                  <a:lnTo>
                    <a:pt x="7548" y="6407"/>
                  </a:lnTo>
                  <a:lnTo>
                    <a:pt x="8294" y="4651"/>
                  </a:lnTo>
                  <a:lnTo>
                    <a:pt x="9566" y="1755"/>
                  </a:lnTo>
                  <a:lnTo>
                    <a:pt x="10970" y="307"/>
                  </a:lnTo>
                  <a:lnTo>
                    <a:pt x="11014" y="219"/>
                  </a:lnTo>
                  <a:lnTo>
                    <a:pt x="11014" y="176"/>
                  </a:lnTo>
                  <a:lnTo>
                    <a:pt x="11014" y="88"/>
                  </a:lnTo>
                  <a:lnTo>
                    <a:pt x="10970" y="44"/>
                  </a:lnTo>
                  <a:lnTo>
                    <a:pt x="1092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6" name="Google Shape;8266;p249"/>
            <p:cNvSpPr/>
            <p:nvPr/>
          </p:nvSpPr>
          <p:spPr>
            <a:xfrm>
              <a:off x="4717225" y="1245425"/>
              <a:ext cx="38425" cy="278675"/>
            </a:xfrm>
            <a:custGeom>
              <a:avLst/>
              <a:gdLst/>
              <a:ahLst/>
              <a:cxnLst/>
              <a:rect l="l" t="t" r="r" b="b"/>
              <a:pathLst>
                <a:path w="1537" h="11147" extrusionOk="0">
                  <a:moveTo>
                    <a:pt x="1317" y="1"/>
                  </a:moveTo>
                  <a:lnTo>
                    <a:pt x="1273" y="45"/>
                  </a:lnTo>
                  <a:lnTo>
                    <a:pt x="1229" y="89"/>
                  </a:lnTo>
                  <a:lnTo>
                    <a:pt x="1185" y="133"/>
                  </a:lnTo>
                  <a:lnTo>
                    <a:pt x="483" y="4126"/>
                  </a:lnTo>
                  <a:lnTo>
                    <a:pt x="0" y="7066"/>
                  </a:lnTo>
                  <a:lnTo>
                    <a:pt x="0" y="7109"/>
                  </a:lnTo>
                  <a:lnTo>
                    <a:pt x="132" y="8470"/>
                  </a:lnTo>
                  <a:lnTo>
                    <a:pt x="132" y="8514"/>
                  </a:lnTo>
                  <a:lnTo>
                    <a:pt x="878" y="10839"/>
                  </a:lnTo>
                  <a:lnTo>
                    <a:pt x="878" y="10971"/>
                  </a:lnTo>
                  <a:lnTo>
                    <a:pt x="878" y="11015"/>
                  </a:lnTo>
                  <a:lnTo>
                    <a:pt x="922" y="11103"/>
                  </a:lnTo>
                  <a:lnTo>
                    <a:pt x="1009" y="11146"/>
                  </a:lnTo>
                  <a:lnTo>
                    <a:pt x="1053" y="11146"/>
                  </a:lnTo>
                  <a:lnTo>
                    <a:pt x="1185" y="11103"/>
                  </a:lnTo>
                  <a:lnTo>
                    <a:pt x="1229" y="11059"/>
                  </a:lnTo>
                  <a:lnTo>
                    <a:pt x="1229" y="10971"/>
                  </a:lnTo>
                  <a:lnTo>
                    <a:pt x="1229" y="10795"/>
                  </a:lnTo>
                  <a:lnTo>
                    <a:pt x="1229" y="10752"/>
                  </a:lnTo>
                  <a:lnTo>
                    <a:pt x="483" y="8426"/>
                  </a:lnTo>
                  <a:lnTo>
                    <a:pt x="351" y="7109"/>
                  </a:lnTo>
                  <a:lnTo>
                    <a:pt x="834" y="4170"/>
                  </a:lnTo>
                  <a:lnTo>
                    <a:pt x="1536" y="220"/>
                  </a:lnTo>
                  <a:lnTo>
                    <a:pt x="1536" y="133"/>
                  </a:lnTo>
                  <a:lnTo>
                    <a:pt x="1492" y="89"/>
                  </a:lnTo>
                  <a:lnTo>
                    <a:pt x="1448" y="45"/>
                  </a:lnTo>
                  <a:lnTo>
                    <a:pt x="140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7" name="Google Shape;8267;p249"/>
            <p:cNvSpPr/>
            <p:nvPr/>
          </p:nvSpPr>
          <p:spPr>
            <a:xfrm>
              <a:off x="4744650" y="1146700"/>
              <a:ext cx="39500" cy="377400"/>
            </a:xfrm>
            <a:custGeom>
              <a:avLst/>
              <a:gdLst/>
              <a:ahLst/>
              <a:cxnLst/>
              <a:rect l="l" t="t" r="r" b="b"/>
              <a:pathLst>
                <a:path w="1580" h="15096" extrusionOk="0">
                  <a:moveTo>
                    <a:pt x="483" y="1"/>
                  </a:moveTo>
                  <a:lnTo>
                    <a:pt x="395" y="45"/>
                  </a:lnTo>
                  <a:lnTo>
                    <a:pt x="351" y="45"/>
                  </a:lnTo>
                  <a:lnTo>
                    <a:pt x="307" y="132"/>
                  </a:lnTo>
                  <a:lnTo>
                    <a:pt x="264" y="176"/>
                  </a:lnTo>
                  <a:lnTo>
                    <a:pt x="307" y="264"/>
                  </a:lnTo>
                  <a:lnTo>
                    <a:pt x="1185" y="3204"/>
                  </a:lnTo>
                  <a:lnTo>
                    <a:pt x="1229" y="5091"/>
                  </a:lnTo>
                  <a:lnTo>
                    <a:pt x="439" y="8075"/>
                  </a:lnTo>
                  <a:lnTo>
                    <a:pt x="0" y="10707"/>
                  </a:lnTo>
                  <a:lnTo>
                    <a:pt x="0" y="10751"/>
                  </a:lnTo>
                  <a:lnTo>
                    <a:pt x="88" y="11892"/>
                  </a:lnTo>
                  <a:lnTo>
                    <a:pt x="88" y="11936"/>
                  </a:lnTo>
                  <a:lnTo>
                    <a:pt x="615" y="13647"/>
                  </a:lnTo>
                  <a:lnTo>
                    <a:pt x="439" y="14876"/>
                  </a:lnTo>
                  <a:lnTo>
                    <a:pt x="439" y="14964"/>
                  </a:lnTo>
                  <a:lnTo>
                    <a:pt x="483" y="15008"/>
                  </a:lnTo>
                  <a:lnTo>
                    <a:pt x="527" y="15052"/>
                  </a:lnTo>
                  <a:lnTo>
                    <a:pt x="615" y="15095"/>
                  </a:lnTo>
                  <a:lnTo>
                    <a:pt x="746" y="15052"/>
                  </a:lnTo>
                  <a:lnTo>
                    <a:pt x="790" y="14920"/>
                  </a:lnTo>
                  <a:lnTo>
                    <a:pt x="966" y="13647"/>
                  </a:lnTo>
                  <a:lnTo>
                    <a:pt x="966" y="13560"/>
                  </a:lnTo>
                  <a:lnTo>
                    <a:pt x="439" y="11848"/>
                  </a:lnTo>
                  <a:lnTo>
                    <a:pt x="351" y="10751"/>
                  </a:lnTo>
                  <a:lnTo>
                    <a:pt x="790" y="8162"/>
                  </a:lnTo>
                  <a:lnTo>
                    <a:pt x="1580" y="5135"/>
                  </a:lnTo>
                  <a:lnTo>
                    <a:pt x="1580" y="5091"/>
                  </a:lnTo>
                  <a:lnTo>
                    <a:pt x="1536" y="3160"/>
                  </a:lnTo>
                  <a:lnTo>
                    <a:pt x="1536" y="3116"/>
                  </a:lnTo>
                  <a:lnTo>
                    <a:pt x="615" y="132"/>
                  </a:lnTo>
                  <a:lnTo>
                    <a:pt x="571" y="88"/>
                  </a:lnTo>
                  <a:lnTo>
                    <a:pt x="527" y="45"/>
                  </a:lnTo>
                  <a:lnTo>
                    <a:pt x="48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8" name="Google Shape;8268;p249"/>
            <p:cNvSpPr/>
            <p:nvPr/>
          </p:nvSpPr>
          <p:spPr>
            <a:xfrm>
              <a:off x="4788525" y="1242150"/>
              <a:ext cx="43900" cy="303900"/>
            </a:xfrm>
            <a:custGeom>
              <a:avLst/>
              <a:gdLst/>
              <a:ahLst/>
              <a:cxnLst/>
              <a:rect l="l" t="t" r="r" b="b"/>
              <a:pathLst>
                <a:path w="1756" h="12156" extrusionOk="0">
                  <a:moveTo>
                    <a:pt x="1229" y="0"/>
                  </a:moveTo>
                  <a:lnTo>
                    <a:pt x="1141" y="44"/>
                  </a:lnTo>
                  <a:lnTo>
                    <a:pt x="1097" y="88"/>
                  </a:lnTo>
                  <a:lnTo>
                    <a:pt x="1054" y="132"/>
                  </a:lnTo>
                  <a:lnTo>
                    <a:pt x="1054" y="220"/>
                  </a:lnTo>
                  <a:lnTo>
                    <a:pt x="1405" y="2106"/>
                  </a:lnTo>
                  <a:lnTo>
                    <a:pt x="790" y="4388"/>
                  </a:lnTo>
                  <a:lnTo>
                    <a:pt x="483" y="6231"/>
                  </a:lnTo>
                  <a:lnTo>
                    <a:pt x="483" y="6275"/>
                  </a:lnTo>
                  <a:lnTo>
                    <a:pt x="878" y="8996"/>
                  </a:lnTo>
                  <a:lnTo>
                    <a:pt x="308" y="11277"/>
                  </a:lnTo>
                  <a:lnTo>
                    <a:pt x="0" y="11892"/>
                  </a:lnTo>
                  <a:lnTo>
                    <a:pt x="0" y="11980"/>
                  </a:lnTo>
                  <a:lnTo>
                    <a:pt x="0" y="12067"/>
                  </a:lnTo>
                  <a:lnTo>
                    <a:pt x="44" y="12111"/>
                  </a:lnTo>
                  <a:lnTo>
                    <a:pt x="88" y="12155"/>
                  </a:lnTo>
                  <a:lnTo>
                    <a:pt x="264" y="12155"/>
                  </a:lnTo>
                  <a:lnTo>
                    <a:pt x="351" y="12067"/>
                  </a:lnTo>
                  <a:lnTo>
                    <a:pt x="659" y="11409"/>
                  </a:lnTo>
                  <a:lnTo>
                    <a:pt x="659" y="11365"/>
                  </a:lnTo>
                  <a:lnTo>
                    <a:pt x="1229" y="9040"/>
                  </a:lnTo>
                  <a:lnTo>
                    <a:pt x="1229" y="8952"/>
                  </a:lnTo>
                  <a:lnTo>
                    <a:pt x="834" y="6231"/>
                  </a:lnTo>
                  <a:lnTo>
                    <a:pt x="1141" y="4432"/>
                  </a:lnTo>
                  <a:lnTo>
                    <a:pt x="1756" y="2150"/>
                  </a:lnTo>
                  <a:lnTo>
                    <a:pt x="1756" y="2063"/>
                  </a:lnTo>
                  <a:lnTo>
                    <a:pt x="1405" y="132"/>
                  </a:lnTo>
                  <a:lnTo>
                    <a:pt x="1405" y="88"/>
                  </a:lnTo>
                  <a:lnTo>
                    <a:pt x="1361" y="44"/>
                  </a:lnTo>
                  <a:lnTo>
                    <a:pt x="127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9" name="Google Shape;8269;p249"/>
            <p:cNvSpPr/>
            <p:nvPr/>
          </p:nvSpPr>
          <p:spPr>
            <a:xfrm>
              <a:off x="4784125" y="1313450"/>
              <a:ext cx="79025" cy="276475"/>
            </a:xfrm>
            <a:custGeom>
              <a:avLst/>
              <a:gdLst/>
              <a:ahLst/>
              <a:cxnLst/>
              <a:rect l="l" t="t" r="r" b="b"/>
              <a:pathLst>
                <a:path w="3161" h="11059" extrusionOk="0">
                  <a:moveTo>
                    <a:pt x="2897" y="0"/>
                  </a:moveTo>
                  <a:lnTo>
                    <a:pt x="2853" y="44"/>
                  </a:lnTo>
                  <a:lnTo>
                    <a:pt x="2809" y="132"/>
                  </a:lnTo>
                  <a:lnTo>
                    <a:pt x="1976" y="2809"/>
                  </a:lnTo>
                  <a:lnTo>
                    <a:pt x="1624" y="4301"/>
                  </a:lnTo>
                  <a:lnTo>
                    <a:pt x="1624" y="4345"/>
                  </a:lnTo>
                  <a:lnTo>
                    <a:pt x="1712" y="6758"/>
                  </a:lnTo>
                  <a:lnTo>
                    <a:pt x="1098" y="8513"/>
                  </a:lnTo>
                  <a:lnTo>
                    <a:pt x="45" y="10795"/>
                  </a:lnTo>
                  <a:lnTo>
                    <a:pt x="1" y="10883"/>
                  </a:lnTo>
                  <a:lnTo>
                    <a:pt x="45" y="10927"/>
                  </a:lnTo>
                  <a:lnTo>
                    <a:pt x="45" y="11014"/>
                  </a:lnTo>
                  <a:lnTo>
                    <a:pt x="133" y="11058"/>
                  </a:lnTo>
                  <a:lnTo>
                    <a:pt x="176" y="11058"/>
                  </a:lnTo>
                  <a:lnTo>
                    <a:pt x="308" y="11014"/>
                  </a:lnTo>
                  <a:lnTo>
                    <a:pt x="352" y="10971"/>
                  </a:lnTo>
                  <a:lnTo>
                    <a:pt x="1449" y="8645"/>
                  </a:lnTo>
                  <a:lnTo>
                    <a:pt x="2063" y="6846"/>
                  </a:lnTo>
                  <a:lnTo>
                    <a:pt x="2063" y="6758"/>
                  </a:lnTo>
                  <a:lnTo>
                    <a:pt x="1976" y="4388"/>
                  </a:lnTo>
                  <a:lnTo>
                    <a:pt x="2327" y="2897"/>
                  </a:lnTo>
                  <a:lnTo>
                    <a:pt x="3160" y="220"/>
                  </a:lnTo>
                  <a:lnTo>
                    <a:pt x="3160" y="132"/>
                  </a:lnTo>
                  <a:lnTo>
                    <a:pt x="3160" y="88"/>
                  </a:lnTo>
                  <a:lnTo>
                    <a:pt x="3116" y="44"/>
                  </a:lnTo>
                  <a:lnTo>
                    <a:pt x="302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0" name="Google Shape;8270;p249"/>
            <p:cNvSpPr/>
            <p:nvPr/>
          </p:nvSpPr>
          <p:spPr>
            <a:xfrm>
              <a:off x="4800600" y="1323325"/>
              <a:ext cx="74600" cy="277575"/>
            </a:xfrm>
            <a:custGeom>
              <a:avLst/>
              <a:gdLst/>
              <a:ahLst/>
              <a:cxnLst/>
              <a:rect l="l" t="t" r="r" b="b"/>
              <a:pathLst>
                <a:path w="2984" h="11103" extrusionOk="0">
                  <a:moveTo>
                    <a:pt x="2721" y="0"/>
                  </a:moveTo>
                  <a:lnTo>
                    <a:pt x="2677" y="44"/>
                  </a:lnTo>
                  <a:lnTo>
                    <a:pt x="2677" y="132"/>
                  </a:lnTo>
                  <a:lnTo>
                    <a:pt x="2238" y="1756"/>
                  </a:lnTo>
                  <a:lnTo>
                    <a:pt x="2238" y="1799"/>
                  </a:lnTo>
                  <a:lnTo>
                    <a:pt x="2282" y="4388"/>
                  </a:lnTo>
                  <a:lnTo>
                    <a:pt x="1536" y="7285"/>
                  </a:lnTo>
                  <a:lnTo>
                    <a:pt x="44" y="10839"/>
                  </a:lnTo>
                  <a:lnTo>
                    <a:pt x="0" y="10927"/>
                  </a:lnTo>
                  <a:lnTo>
                    <a:pt x="44" y="10970"/>
                  </a:lnTo>
                  <a:lnTo>
                    <a:pt x="88" y="11014"/>
                  </a:lnTo>
                  <a:lnTo>
                    <a:pt x="132" y="11058"/>
                  </a:lnTo>
                  <a:lnTo>
                    <a:pt x="176" y="11102"/>
                  </a:lnTo>
                  <a:lnTo>
                    <a:pt x="307" y="11058"/>
                  </a:lnTo>
                  <a:lnTo>
                    <a:pt x="351" y="10970"/>
                  </a:lnTo>
                  <a:lnTo>
                    <a:pt x="1843" y="7372"/>
                  </a:lnTo>
                  <a:lnTo>
                    <a:pt x="1887" y="7372"/>
                  </a:lnTo>
                  <a:lnTo>
                    <a:pt x="2633" y="4432"/>
                  </a:lnTo>
                  <a:lnTo>
                    <a:pt x="2633" y="4388"/>
                  </a:lnTo>
                  <a:lnTo>
                    <a:pt x="2589" y="1843"/>
                  </a:lnTo>
                  <a:lnTo>
                    <a:pt x="2984" y="220"/>
                  </a:lnTo>
                  <a:lnTo>
                    <a:pt x="2984" y="132"/>
                  </a:lnTo>
                  <a:lnTo>
                    <a:pt x="2984" y="88"/>
                  </a:lnTo>
                  <a:lnTo>
                    <a:pt x="294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1" name="Google Shape;8271;p249"/>
            <p:cNvSpPr/>
            <p:nvPr/>
          </p:nvSpPr>
          <p:spPr>
            <a:xfrm>
              <a:off x="4826925" y="1334300"/>
              <a:ext cx="77900" cy="245750"/>
            </a:xfrm>
            <a:custGeom>
              <a:avLst/>
              <a:gdLst/>
              <a:ahLst/>
              <a:cxnLst/>
              <a:rect l="l" t="t" r="r" b="b"/>
              <a:pathLst>
                <a:path w="3116" h="9830" extrusionOk="0">
                  <a:moveTo>
                    <a:pt x="2896" y="0"/>
                  </a:moveTo>
                  <a:lnTo>
                    <a:pt x="2809" y="44"/>
                  </a:lnTo>
                  <a:lnTo>
                    <a:pt x="2765" y="88"/>
                  </a:lnTo>
                  <a:lnTo>
                    <a:pt x="2765" y="132"/>
                  </a:lnTo>
                  <a:lnTo>
                    <a:pt x="2019" y="4037"/>
                  </a:lnTo>
                  <a:lnTo>
                    <a:pt x="1097" y="7416"/>
                  </a:lnTo>
                  <a:lnTo>
                    <a:pt x="44" y="9522"/>
                  </a:lnTo>
                  <a:lnTo>
                    <a:pt x="0" y="9610"/>
                  </a:lnTo>
                  <a:lnTo>
                    <a:pt x="0" y="9654"/>
                  </a:lnTo>
                  <a:lnTo>
                    <a:pt x="0" y="9742"/>
                  </a:lnTo>
                  <a:lnTo>
                    <a:pt x="44" y="9785"/>
                  </a:lnTo>
                  <a:lnTo>
                    <a:pt x="176" y="9829"/>
                  </a:lnTo>
                  <a:lnTo>
                    <a:pt x="264" y="9785"/>
                  </a:lnTo>
                  <a:lnTo>
                    <a:pt x="307" y="9742"/>
                  </a:lnTo>
                  <a:lnTo>
                    <a:pt x="351" y="9698"/>
                  </a:lnTo>
                  <a:lnTo>
                    <a:pt x="1404" y="7548"/>
                  </a:lnTo>
                  <a:lnTo>
                    <a:pt x="2370" y="4125"/>
                  </a:lnTo>
                  <a:lnTo>
                    <a:pt x="3116" y="220"/>
                  </a:lnTo>
                  <a:lnTo>
                    <a:pt x="3116" y="132"/>
                  </a:lnTo>
                  <a:lnTo>
                    <a:pt x="3072" y="88"/>
                  </a:lnTo>
                  <a:lnTo>
                    <a:pt x="3028" y="44"/>
                  </a:lnTo>
                  <a:lnTo>
                    <a:pt x="294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2" name="Google Shape;8272;p249"/>
            <p:cNvSpPr/>
            <p:nvPr/>
          </p:nvSpPr>
          <p:spPr>
            <a:xfrm>
              <a:off x="4873000" y="1356225"/>
              <a:ext cx="89975" cy="206275"/>
            </a:xfrm>
            <a:custGeom>
              <a:avLst/>
              <a:gdLst/>
              <a:ahLst/>
              <a:cxnLst/>
              <a:rect l="l" t="t" r="r" b="b"/>
              <a:pathLst>
                <a:path w="3599" h="8251" extrusionOk="0">
                  <a:moveTo>
                    <a:pt x="3423" y="1"/>
                  </a:moveTo>
                  <a:lnTo>
                    <a:pt x="3335" y="45"/>
                  </a:lnTo>
                  <a:lnTo>
                    <a:pt x="3291" y="89"/>
                  </a:lnTo>
                  <a:lnTo>
                    <a:pt x="2326" y="1405"/>
                  </a:lnTo>
                  <a:lnTo>
                    <a:pt x="2326" y="1449"/>
                  </a:lnTo>
                  <a:lnTo>
                    <a:pt x="1361" y="4477"/>
                  </a:lnTo>
                  <a:lnTo>
                    <a:pt x="483" y="7109"/>
                  </a:lnTo>
                  <a:lnTo>
                    <a:pt x="0" y="7987"/>
                  </a:lnTo>
                  <a:lnTo>
                    <a:pt x="0" y="8075"/>
                  </a:lnTo>
                  <a:lnTo>
                    <a:pt x="0" y="8163"/>
                  </a:lnTo>
                  <a:lnTo>
                    <a:pt x="44" y="8206"/>
                  </a:lnTo>
                  <a:lnTo>
                    <a:pt x="88" y="8250"/>
                  </a:lnTo>
                  <a:lnTo>
                    <a:pt x="264" y="8250"/>
                  </a:lnTo>
                  <a:lnTo>
                    <a:pt x="307" y="8163"/>
                  </a:lnTo>
                  <a:lnTo>
                    <a:pt x="834" y="7285"/>
                  </a:lnTo>
                  <a:lnTo>
                    <a:pt x="834" y="7241"/>
                  </a:lnTo>
                  <a:lnTo>
                    <a:pt x="1712" y="4564"/>
                  </a:lnTo>
                  <a:lnTo>
                    <a:pt x="2633" y="1580"/>
                  </a:lnTo>
                  <a:lnTo>
                    <a:pt x="3598" y="308"/>
                  </a:lnTo>
                  <a:lnTo>
                    <a:pt x="3598" y="220"/>
                  </a:lnTo>
                  <a:lnTo>
                    <a:pt x="3598" y="176"/>
                  </a:lnTo>
                  <a:lnTo>
                    <a:pt x="3598" y="89"/>
                  </a:lnTo>
                  <a:lnTo>
                    <a:pt x="3555" y="45"/>
                  </a:lnTo>
                  <a:lnTo>
                    <a:pt x="346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3" name="Google Shape;8273;p249"/>
            <p:cNvSpPr/>
            <p:nvPr/>
          </p:nvSpPr>
          <p:spPr>
            <a:xfrm>
              <a:off x="4878475" y="1401200"/>
              <a:ext cx="130575" cy="183225"/>
            </a:xfrm>
            <a:custGeom>
              <a:avLst/>
              <a:gdLst/>
              <a:ahLst/>
              <a:cxnLst/>
              <a:rect l="l" t="t" r="r" b="b"/>
              <a:pathLst>
                <a:path w="5223" h="7329" extrusionOk="0">
                  <a:moveTo>
                    <a:pt x="5003" y="1"/>
                  </a:moveTo>
                  <a:lnTo>
                    <a:pt x="4915" y="45"/>
                  </a:lnTo>
                  <a:lnTo>
                    <a:pt x="1975" y="3204"/>
                  </a:lnTo>
                  <a:lnTo>
                    <a:pt x="1931" y="3292"/>
                  </a:lnTo>
                  <a:lnTo>
                    <a:pt x="1010" y="5442"/>
                  </a:lnTo>
                  <a:lnTo>
                    <a:pt x="45" y="7066"/>
                  </a:lnTo>
                  <a:lnTo>
                    <a:pt x="1" y="7153"/>
                  </a:lnTo>
                  <a:lnTo>
                    <a:pt x="1" y="7197"/>
                  </a:lnTo>
                  <a:lnTo>
                    <a:pt x="45" y="7285"/>
                  </a:lnTo>
                  <a:lnTo>
                    <a:pt x="88" y="7329"/>
                  </a:lnTo>
                  <a:lnTo>
                    <a:pt x="264" y="7329"/>
                  </a:lnTo>
                  <a:lnTo>
                    <a:pt x="352" y="7241"/>
                  </a:lnTo>
                  <a:lnTo>
                    <a:pt x="1317" y="5618"/>
                  </a:lnTo>
                  <a:lnTo>
                    <a:pt x="2239" y="3424"/>
                  </a:lnTo>
                  <a:lnTo>
                    <a:pt x="5179" y="264"/>
                  </a:lnTo>
                  <a:lnTo>
                    <a:pt x="5222" y="220"/>
                  </a:lnTo>
                  <a:lnTo>
                    <a:pt x="5222" y="133"/>
                  </a:lnTo>
                  <a:lnTo>
                    <a:pt x="5222" y="89"/>
                  </a:lnTo>
                  <a:lnTo>
                    <a:pt x="5179" y="45"/>
                  </a:lnTo>
                  <a:lnTo>
                    <a:pt x="513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4" name="Google Shape;8274;p249"/>
            <p:cNvSpPr/>
            <p:nvPr/>
          </p:nvSpPr>
          <p:spPr>
            <a:xfrm>
              <a:off x="4888350" y="1411075"/>
              <a:ext cx="178850" cy="188725"/>
            </a:xfrm>
            <a:custGeom>
              <a:avLst/>
              <a:gdLst/>
              <a:ahLst/>
              <a:cxnLst/>
              <a:rect l="l" t="t" r="r" b="b"/>
              <a:pathLst>
                <a:path w="7154" h="7549" extrusionOk="0">
                  <a:moveTo>
                    <a:pt x="6934" y="1"/>
                  </a:moveTo>
                  <a:lnTo>
                    <a:pt x="6846" y="45"/>
                  </a:lnTo>
                  <a:lnTo>
                    <a:pt x="5003" y="1493"/>
                  </a:lnTo>
                  <a:lnTo>
                    <a:pt x="4959" y="1537"/>
                  </a:lnTo>
                  <a:lnTo>
                    <a:pt x="2809" y="4345"/>
                  </a:lnTo>
                  <a:lnTo>
                    <a:pt x="2019" y="4915"/>
                  </a:lnTo>
                  <a:lnTo>
                    <a:pt x="1975" y="4959"/>
                  </a:lnTo>
                  <a:lnTo>
                    <a:pt x="44" y="7241"/>
                  </a:lnTo>
                  <a:lnTo>
                    <a:pt x="1" y="7329"/>
                  </a:lnTo>
                  <a:lnTo>
                    <a:pt x="1" y="7373"/>
                  </a:lnTo>
                  <a:lnTo>
                    <a:pt x="1" y="7460"/>
                  </a:lnTo>
                  <a:lnTo>
                    <a:pt x="44" y="7504"/>
                  </a:lnTo>
                  <a:lnTo>
                    <a:pt x="176" y="7548"/>
                  </a:lnTo>
                  <a:lnTo>
                    <a:pt x="220" y="7548"/>
                  </a:lnTo>
                  <a:lnTo>
                    <a:pt x="308" y="7504"/>
                  </a:lnTo>
                  <a:lnTo>
                    <a:pt x="2238" y="5179"/>
                  </a:lnTo>
                  <a:lnTo>
                    <a:pt x="3028" y="4652"/>
                  </a:lnTo>
                  <a:lnTo>
                    <a:pt x="3072" y="4608"/>
                  </a:lnTo>
                  <a:lnTo>
                    <a:pt x="5222" y="1756"/>
                  </a:lnTo>
                  <a:lnTo>
                    <a:pt x="7065" y="308"/>
                  </a:lnTo>
                  <a:lnTo>
                    <a:pt x="7109" y="264"/>
                  </a:lnTo>
                  <a:lnTo>
                    <a:pt x="7153" y="176"/>
                  </a:lnTo>
                  <a:lnTo>
                    <a:pt x="7153" y="132"/>
                  </a:lnTo>
                  <a:lnTo>
                    <a:pt x="7109" y="45"/>
                  </a:lnTo>
                  <a:lnTo>
                    <a:pt x="706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5" name="Google Shape;8275;p249"/>
            <p:cNvSpPr/>
            <p:nvPr/>
          </p:nvSpPr>
          <p:spPr>
            <a:xfrm>
              <a:off x="4890550" y="1412175"/>
              <a:ext cx="208450" cy="215050"/>
            </a:xfrm>
            <a:custGeom>
              <a:avLst/>
              <a:gdLst/>
              <a:ahLst/>
              <a:cxnLst/>
              <a:rect l="l" t="t" r="r" b="b"/>
              <a:pathLst>
                <a:path w="8338" h="8602" extrusionOk="0">
                  <a:moveTo>
                    <a:pt x="8074" y="1"/>
                  </a:moveTo>
                  <a:lnTo>
                    <a:pt x="8030" y="45"/>
                  </a:lnTo>
                  <a:lnTo>
                    <a:pt x="7987" y="132"/>
                  </a:lnTo>
                  <a:lnTo>
                    <a:pt x="7021" y="3774"/>
                  </a:lnTo>
                  <a:lnTo>
                    <a:pt x="5880" y="5179"/>
                  </a:lnTo>
                  <a:lnTo>
                    <a:pt x="4652" y="5705"/>
                  </a:lnTo>
                  <a:lnTo>
                    <a:pt x="571" y="7943"/>
                  </a:lnTo>
                  <a:lnTo>
                    <a:pt x="88" y="8294"/>
                  </a:lnTo>
                  <a:lnTo>
                    <a:pt x="44" y="8338"/>
                  </a:lnTo>
                  <a:lnTo>
                    <a:pt x="0" y="8426"/>
                  </a:lnTo>
                  <a:lnTo>
                    <a:pt x="0" y="8470"/>
                  </a:lnTo>
                  <a:lnTo>
                    <a:pt x="44" y="8557"/>
                  </a:lnTo>
                  <a:lnTo>
                    <a:pt x="132" y="8601"/>
                  </a:lnTo>
                  <a:lnTo>
                    <a:pt x="307" y="8601"/>
                  </a:lnTo>
                  <a:lnTo>
                    <a:pt x="746" y="8250"/>
                  </a:lnTo>
                  <a:lnTo>
                    <a:pt x="4783" y="6056"/>
                  </a:lnTo>
                  <a:lnTo>
                    <a:pt x="6056" y="5486"/>
                  </a:lnTo>
                  <a:lnTo>
                    <a:pt x="6144" y="5442"/>
                  </a:lnTo>
                  <a:lnTo>
                    <a:pt x="7328" y="3950"/>
                  </a:lnTo>
                  <a:lnTo>
                    <a:pt x="7328" y="3906"/>
                  </a:lnTo>
                  <a:lnTo>
                    <a:pt x="8338" y="220"/>
                  </a:lnTo>
                  <a:lnTo>
                    <a:pt x="8338" y="132"/>
                  </a:lnTo>
                  <a:lnTo>
                    <a:pt x="8338" y="88"/>
                  </a:lnTo>
                  <a:lnTo>
                    <a:pt x="8294" y="45"/>
                  </a:lnTo>
                  <a:lnTo>
                    <a:pt x="820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6" name="Google Shape;8276;p249"/>
            <p:cNvSpPr/>
            <p:nvPr/>
          </p:nvSpPr>
          <p:spPr>
            <a:xfrm>
              <a:off x="4878475" y="1464825"/>
              <a:ext cx="342300" cy="254550"/>
            </a:xfrm>
            <a:custGeom>
              <a:avLst/>
              <a:gdLst/>
              <a:ahLst/>
              <a:cxnLst/>
              <a:rect l="l" t="t" r="r" b="b"/>
              <a:pathLst>
                <a:path w="13692" h="10182" extrusionOk="0">
                  <a:moveTo>
                    <a:pt x="13560" y="1"/>
                  </a:moveTo>
                  <a:lnTo>
                    <a:pt x="13472" y="45"/>
                  </a:lnTo>
                  <a:lnTo>
                    <a:pt x="11805" y="571"/>
                  </a:lnTo>
                  <a:lnTo>
                    <a:pt x="11761" y="615"/>
                  </a:lnTo>
                  <a:lnTo>
                    <a:pt x="11410" y="879"/>
                  </a:lnTo>
                  <a:lnTo>
                    <a:pt x="11366" y="966"/>
                  </a:lnTo>
                  <a:lnTo>
                    <a:pt x="10795" y="2195"/>
                  </a:lnTo>
                  <a:lnTo>
                    <a:pt x="8119" y="5223"/>
                  </a:lnTo>
                  <a:lnTo>
                    <a:pt x="6890" y="6276"/>
                  </a:lnTo>
                  <a:lnTo>
                    <a:pt x="5266" y="7285"/>
                  </a:lnTo>
                  <a:lnTo>
                    <a:pt x="1142" y="9172"/>
                  </a:lnTo>
                  <a:lnTo>
                    <a:pt x="1098" y="9172"/>
                  </a:lnTo>
                  <a:lnTo>
                    <a:pt x="88" y="9874"/>
                  </a:lnTo>
                  <a:lnTo>
                    <a:pt x="45" y="9918"/>
                  </a:lnTo>
                  <a:lnTo>
                    <a:pt x="1" y="9962"/>
                  </a:lnTo>
                  <a:lnTo>
                    <a:pt x="1" y="10050"/>
                  </a:lnTo>
                  <a:lnTo>
                    <a:pt x="45" y="10093"/>
                  </a:lnTo>
                  <a:lnTo>
                    <a:pt x="88" y="10137"/>
                  </a:lnTo>
                  <a:lnTo>
                    <a:pt x="176" y="10181"/>
                  </a:lnTo>
                  <a:lnTo>
                    <a:pt x="264" y="10137"/>
                  </a:lnTo>
                  <a:lnTo>
                    <a:pt x="1273" y="9479"/>
                  </a:lnTo>
                  <a:lnTo>
                    <a:pt x="5442" y="7592"/>
                  </a:lnTo>
                  <a:lnTo>
                    <a:pt x="5486" y="7592"/>
                  </a:lnTo>
                  <a:lnTo>
                    <a:pt x="7065" y="6583"/>
                  </a:lnTo>
                  <a:lnTo>
                    <a:pt x="7109" y="6539"/>
                  </a:lnTo>
                  <a:lnTo>
                    <a:pt x="8382" y="5486"/>
                  </a:lnTo>
                  <a:lnTo>
                    <a:pt x="8382" y="5442"/>
                  </a:lnTo>
                  <a:lnTo>
                    <a:pt x="11102" y="2414"/>
                  </a:lnTo>
                  <a:lnTo>
                    <a:pt x="11102" y="2370"/>
                  </a:lnTo>
                  <a:lnTo>
                    <a:pt x="11673" y="1142"/>
                  </a:lnTo>
                  <a:lnTo>
                    <a:pt x="11936" y="922"/>
                  </a:lnTo>
                  <a:lnTo>
                    <a:pt x="13604" y="352"/>
                  </a:lnTo>
                  <a:lnTo>
                    <a:pt x="13647" y="308"/>
                  </a:lnTo>
                  <a:lnTo>
                    <a:pt x="13691" y="264"/>
                  </a:lnTo>
                  <a:lnTo>
                    <a:pt x="13691" y="220"/>
                  </a:lnTo>
                  <a:lnTo>
                    <a:pt x="13691" y="133"/>
                  </a:lnTo>
                  <a:lnTo>
                    <a:pt x="13647" y="89"/>
                  </a:lnTo>
                  <a:lnTo>
                    <a:pt x="13604" y="45"/>
                  </a:lnTo>
                  <a:lnTo>
                    <a:pt x="1356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7" name="Google Shape;8277;p249"/>
            <p:cNvSpPr/>
            <p:nvPr/>
          </p:nvSpPr>
          <p:spPr>
            <a:xfrm>
              <a:off x="5782425" y="1462650"/>
              <a:ext cx="54875" cy="228200"/>
            </a:xfrm>
            <a:custGeom>
              <a:avLst/>
              <a:gdLst/>
              <a:ahLst/>
              <a:cxnLst/>
              <a:rect l="l" t="t" r="r" b="b"/>
              <a:pathLst>
                <a:path w="2195" h="9128" extrusionOk="0">
                  <a:moveTo>
                    <a:pt x="88" y="0"/>
                  </a:moveTo>
                  <a:lnTo>
                    <a:pt x="44" y="44"/>
                  </a:lnTo>
                  <a:lnTo>
                    <a:pt x="0" y="88"/>
                  </a:lnTo>
                  <a:lnTo>
                    <a:pt x="0" y="176"/>
                  </a:lnTo>
                  <a:lnTo>
                    <a:pt x="0" y="263"/>
                  </a:lnTo>
                  <a:lnTo>
                    <a:pt x="44" y="307"/>
                  </a:lnTo>
                  <a:lnTo>
                    <a:pt x="1448" y="1755"/>
                  </a:lnTo>
                  <a:lnTo>
                    <a:pt x="1843" y="2940"/>
                  </a:lnTo>
                  <a:lnTo>
                    <a:pt x="1229" y="5924"/>
                  </a:lnTo>
                  <a:lnTo>
                    <a:pt x="1053" y="8908"/>
                  </a:lnTo>
                  <a:lnTo>
                    <a:pt x="1053" y="8996"/>
                  </a:lnTo>
                  <a:lnTo>
                    <a:pt x="1097" y="9040"/>
                  </a:lnTo>
                  <a:lnTo>
                    <a:pt x="1141" y="9083"/>
                  </a:lnTo>
                  <a:lnTo>
                    <a:pt x="1229" y="9127"/>
                  </a:lnTo>
                  <a:lnTo>
                    <a:pt x="1360" y="9083"/>
                  </a:lnTo>
                  <a:lnTo>
                    <a:pt x="1404" y="8952"/>
                  </a:lnTo>
                  <a:lnTo>
                    <a:pt x="1580" y="5968"/>
                  </a:lnTo>
                  <a:lnTo>
                    <a:pt x="2194" y="2984"/>
                  </a:lnTo>
                  <a:lnTo>
                    <a:pt x="2194" y="2896"/>
                  </a:lnTo>
                  <a:lnTo>
                    <a:pt x="1755" y="1624"/>
                  </a:lnTo>
                  <a:lnTo>
                    <a:pt x="1712" y="1536"/>
                  </a:lnTo>
                  <a:lnTo>
                    <a:pt x="307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8" name="Google Shape;8278;p249"/>
            <p:cNvSpPr/>
            <p:nvPr/>
          </p:nvSpPr>
          <p:spPr>
            <a:xfrm>
              <a:off x="4857625" y="1459350"/>
              <a:ext cx="669225" cy="314875"/>
            </a:xfrm>
            <a:custGeom>
              <a:avLst/>
              <a:gdLst/>
              <a:ahLst/>
              <a:cxnLst/>
              <a:rect l="l" t="t" r="r" b="b"/>
              <a:pathLst>
                <a:path w="26769" h="12595" extrusionOk="0">
                  <a:moveTo>
                    <a:pt x="26549" y="1"/>
                  </a:moveTo>
                  <a:lnTo>
                    <a:pt x="22643" y="1054"/>
                  </a:lnTo>
                  <a:lnTo>
                    <a:pt x="18036" y="2238"/>
                  </a:lnTo>
                  <a:lnTo>
                    <a:pt x="16105" y="2633"/>
                  </a:lnTo>
                  <a:lnTo>
                    <a:pt x="16017" y="2677"/>
                  </a:lnTo>
                  <a:lnTo>
                    <a:pt x="14657" y="3994"/>
                  </a:lnTo>
                  <a:lnTo>
                    <a:pt x="12463" y="4345"/>
                  </a:lnTo>
                  <a:lnTo>
                    <a:pt x="12375" y="4389"/>
                  </a:lnTo>
                  <a:lnTo>
                    <a:pt x="10137" y="6934"/>
                  </a:lnTo>
                  <a:lnTo>
                    <a:pt x="8558" y="8162"/>
                  </a:lnTo>
                  <a:lnTo>
                    <a:pt x="6320" y="9391"/>
                  </a:lnTo>
                  <a:lnTo>
                    <a:pt x="1844" y="11409"/>
                  </a:lnTo>
                  <a:lnTo>
                    <a:pt x="220" y="12112"/>
                  </a:lnTo>
                  <a:lnTo>
                    <a:pt x="133" y="12155"/>
                  </a:lnTo>
                  <a:lnTo>
                    <a:pt x="1" y="12331"/>
                  </a:lnTo>
                  <a:lnTo>
                    <a:pt x="1" y="12375"/>
                  </a:lnTo>
                  <a:lnTo>
                    <a:pt x="1" y="12463"/>
                  </a:lnTo>
                  <a:lnTo>
                    <a:pt x="1" y="12506"/>
                  </a:lnTo>
                  <a:lnTo>
                    <a:pt x="45" y="12594"/>
                  </a:lnTo>
                  <a:lnTo>
                    <a:pt x="220" y="12594"/>
                  </a:lnTo>
                  <a:lnTo>
                    <a:pt x="308" y="12550"/>
                  </a:lnTo>
                  <a:lnTo>
                    <a:pt x="396" y="12419"/>
                  </a:lnTo>
                  <a:lnTo>
                    <a:pt x="1976" y="11760"/>
                  </a:lnTo>
                  <a:lnTo>
                    <a:pt x="6451" y="9742"/>
                  </a:lnTo>
                  <a:lnTo>
                    <a:pt x="8733" y="8469"/>
                  </a:lnTo>
                  <a:lnTo>
                    <a:pt x="8777" y="8426"/>
                  </a:lnTo>
                  <a:lnTo>
                    <a:pt x="10357" y="7197"/>
                  </a:lnTo>
                  <a:lnTo>
                    <a:pt x="10401" y="7197"/>
                  </a:lnTo>
                  <a:lnTo>
                    <a:pt x="12595" y="4696"/>
                  </a:lnTo>
                  <a:lnTo>
                    <a:pt x="14789" y="4301"/>
                  </a:lnTo>
                  <a:lnTo>
                    <a:pt x="14876" y="4257"/>
                  </a:lnTo>
                  <a:lnTo>
                    <a:pt x="16237" y="2984"/>
                  </a:lnTo>
                  <a:lnTo>
                    <a:pt x="18124" y="2546"/>
                  </a:lnTo>
                  <a:lnTo>
                    <a:pt x="22731" y="1405"/>
                  </a:lnTo>
                  <a:lnTo>
                    <a:pt x="26636" y="352"/>
                  </a:lnTo>
                  <a:lnTo>
                    <a:pt x="26680" y="308"/>
                  </a:lnTo>
                  <a:lnTo>
                    <a:pt x="26724" y="264"/>
                  </a:lnTo>
                  <a:lnTo>
                    <a:pt x="26768" y="176"/>
                  </a:lnTo>
                  <a:lnTo>
                    <a:pt x="26768" y="132"/>
                  </a:lnTo>
                  <a:lnTo>
                    <a:pt x="26724" y="44"/>
                  </a:lnTo>
                  <a:lnTo>
                    <a:pt x="2668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9" name="Google Shape;8279;p249"/>
            <p:cNvSpPr/>
            <p:nvPr/>
          </p:nvSpPr>
          <p:spPr>
            <a:xfrm>
              <a:off x="4825825" y="1509825"/>
              <a:ext cx="970875" cy="323625"/>
            </a:xfrm>
            <a:custGeom>
              <a:avLst/>
              <a:gdLst/>
              <a:ahLst/>
              <a:cxnLst/>
              <a:rect l="l" t="t" r="r" b="b"/>
              <a:pathLst>
                <a:path w="38835" h="12945" extrusionOk="0">
                  <a:moveTo>
                    <a:pt x="34403" y="0"/>
                  </a:moveTo>
                  <a:lnTo>
                    <a:pt x="31902" y="219"/>
                  </a:lnTo>
                  <a:lnTo>
                    <a:pt x="31858" y="219"/>
                  </a:lnTo>
                  <a:lnTo>
                    <a:pt x="27821" y="1185"/>
                  </a:lnTo>
                  <a:lnTo>
                    <a:pt x="23871" y="1931"/>
                  </a:lnTo>
                  <a:lnTo>
                    <a:pt x="21195" y="2282"/>
                  </a:lnTo>
                  <a:lnTo>
                    <a:pt x="21151" y="2282"/>
                  </a:lnTo>
                  <a:lnTo>
                    <a:pt x="19659" y="3159"/>
                  </a:lnTo>
                  <a:lnTo>
                    <a:pt x="15534" y="3861"/>
                  </a:lnTo>
                  <a:lnTo>
                    <a:pt x="15446" y="3905"/>
                  </a:lnTo>
                  <a:lnTo>
                    <a:pt x="12813" y="6407"/>
                  </a:lnTo>
                  <a:lnTo>
                    <a:pt x="11760" y="7153"/>
                  </a:lnTo>
                  <a:lnTo>
                    <a:pt x="10663" y="7855"/>
                  </a:lnTo>
                  <a:lnTo>
                    <a:pt x="9566" y="8513"/>
                  </a:lnTo>
                  <a:lnTo>
                    <a:pt x="8425" y="9083"/>
                  </a:lnTo>
                  <a:lnTo>
                    <a:pt x="7241" y="9610"/>
                  </a:lnTo>
                  <a:lnTo>
                    <a:pt x="6056" y="10136"/>
                  </a:lnTo>
                  <a:lnTo>
                    <a:pt x="3642" y="11058"/>
                  </a:lnTo>
                  <a:lnTo>
                    <a:pt x="1931" y="11760"/>
                  </a:lnTo>
                  <a:lnTo>
                    <a:pt x="176" y="12462"/>
                  </a:lnTo>
                  <a:lnTo>
                    <a:pt x="88" y="12550"/>
                  </a:lnTo>
                  <a:lnTo>
                    <a:pt x="0" y="12638"/>
                  </a:lnTo>
                  <a:lnTo>
                    <a:pt x="0" y="12725"/>
                  </a:lnTo>
                  <a:lnTo>
                    <a:pt x="0" y="12769"/>
                  </a:lnTo>
                  <a:lnTo>
                    <a:pt x="0" y="12857"/>
                  </a:lnTo>
                  <a:lnTo>
                    <a:pt x="44" y="12901"/>
                  </a:lnTo>
                  <a:lnTo>
                    <a:pt x="176" y="12945"/>
                  </a:lnTo>
                  <a:lnTo>
                    <a:pt x="220" y="12901"/>
                  </a:lnTo>
                  <a:lnTo>
                    <a:pt x="308" y="12857"/>
                  </a:lnTo>
                  <a:lnTo>
                    <a:pt x="351" y="12769"/>
                  </a:lnTo>
                  <a:lnTo>
                    <a:pt x="2063" y="12067"/>
                  </a:lnTo>
                  <a:lnTo>
                    <a:pt x="3774" y="11409"/>
                  </a:lnTo>
                  <a:lnTo>
                    <a:pt x="6188" y="10444"/>
                  </a:lnTo>
                  <a:lnTo>
                    <a:pt x="7372" y="9917"/>
                  </a:lnTo>
                  <a:lnTo>
                    <a:pt x="8557" y="9390"/>
                  </a:lnTo>
                  <a:lnTo>
                    <a:pt x="9742" y="8776"/>
                  </a:lnTo>
                  <a:lnTo>
                    <a:pt x="10883" y="8162"/>
                  </a:lnTo>
                  <a:lnTo>
                    <a:pt x="11980" y="7460"/>
                  </a:lnTo>
                  <a:lnTo>
                    <a:pt x="13033" y="6670"/>
                  </a:lnTo>
                  <a:lnTo>
                    <a:pt x="15622" y="4169"/>
                  </a:lnTo>
                  <a:lnTo>
                    <a:pt x="19747" y="3510"/>
                  </a:lnTo>
                  <a:lnTo>
                    <a:pt x="19790" y="3467"/>
                  </a:lnTo>
                  <a:lnTo>
                    <a:pt x="21282" y="2589"/>
                  </a:lnTo>
                  <a:lnTo>
                    <a:pt x="23915" y="2238"/>
                  </a:lnTo>
                  <a:lnTo>
                    <a:pt x="27908" y="1492"/>
                  </a:lnTo>
                  <a:lnTo>
                    <a:pt x="31945" y="570"/>
                  </a:lnTo>
                  <a:lnTo>
                    <a:pt x="34403" y="351"/>
                  </a:lnTo>
                  <a:lnTo>
                    <a:pt x="36816" y="746"/>
                  </a:lnTo>
                  <a:lnTo>
                    <a:pt x="38001" y="1273"/>
                  </a:lnTo>
                  <a:lnTo>
                    <a:pt x="38440" y="1843"/>
                  </a:lnTo>
                  <a:lnTo>
                    <a:pt x="38484" y="3598"/>
                  </a:lnTo>
                  <a:lnTo>
                    <a:pt x="38484" y="3686"/>
                  </a:lnTo>
                  <a:lnTo>
                    <a:pt x="38527" y="3730"/>
                  </a:lnTo>
                  <a:lnTo>
                    <a:pt x="38571" y="3774"/>
                  </a:lnTo>
                  <a:lnTo>
                    <a:pt x="38703" y="3774"/>
                  </a:lnTo>
                  <a:lnTo>
                    <a:pt x="38791" y="3730"/>
                  </a:lnTo>
                  <a:lnTo>
                    <a:pt x="38791" y="3686"/>
                  </a:lnTo>
                  <a:lnTo>
                    <a:pt x="38835" y="3598"/>
                  </a:lnTo>
                  <a:lnTo>
                    <a:pt x="38791" y="1799"/>
                  </a:lnTo>
                  <a:lnTo>
                    <a:pt x="38747" y="1711"/>
                  </a:lnTo>
                  <a:lnTo>
                    <a:pt x="38264" y="1009"/>
                  </a:lnTo>
                  <a:lnTo>
                    <a:pt x="38220" y="965"/>
                  </a:lnTo>
                  <a:lnTo>
                    <a:pt x="36948" y="439"/>
                  </a:lnTo>
                  <a:lnTo>
                    <a:pt x="36904" y="395"/>
                  </a:lnTo>
                  <a:lnTo>
                    <a:pt x="3444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0" name="Google Shape;8280;p249"/>
            <p:cNvSpPr/>
            <p:nvPr/>
          </p:nvSpPr>
          <p:spPr>
            <a:xfrm>
              <a:off x="4788525" y="1581125"/>
              <a:ext cx="993925" cy="304975"/>
            </a:xfrm>
            <a:custGeom>
              <a:avLst/>
              <a:gdLst/>
              <a:ahLst/>
              <a:cxnLst/>
              <a:rect l="l" t="t" r="r" b="b"/>
              <a:pathLst>
                <a:path w="39757" h="12199" extrusionOk="0">
                  <a:moveTo>
                    <a:pt x="35588" y="0"/>
                  </a:moveTo>
                  <a:lnTo>
                    <a:pt x="29883" y="790"/>
                  </a:lnTo>
                  <a:lnTo>
                    <a:pt x="26460" y="1009"/>
                  </a:lnTo>
                  <a:lnTo>
                    <a:pt x="26417" y="1009"/>
                  </a:lnTo>
                  <a:lnTo>
                    <a:pt x="24486" y="1712"/>
                  </a:lnTo>
                  <a:lnTo>
                    <a:pt x="19791" y="2326"/>
                  </a:lnTo>
                  <a:lnTo>
                    <a:pt x="18123" y="2677"/>
                  </a:lnTo>
                  <a:lnTo>
                    <a:pt x="18035" y="2721"/>
                  </a:lnTo>
                  <a:lnTo>
                    <a:pt x="15666" y="5046"/>
                  </a:lnTo>
                  <a:lnTo>
                    <a:pt x="15008" y="5573"/>
                  </a:lnTo>
                  <a:lnTo>
                    <a:pt x="14262" y="6056"/>
                  </a:lnTo>
                  <a:lnTo>
                    <a:pt x="13428" y="6538"/>
                  </a:lnTo>
                  <a:lnTo>
                    <a:pt x="12594" y="6977"/>
                  </a:lnTo>
                  <a:lnTo>
                    <a:pt x="11673" y="7416"/>
                  </a:lnTo>
                  <a:lnTo>
                    <a:pt x="10751" y="7855"/>
                  </a:lnTo>
                  <a:lnTo>
                    <a:pt x="8820" y="8689"/>
                  </a:lnTo>
                  <a:lnTo>
                    <a:pt x="6846" y="9478"/>
                  </a:lnTo>
                  <a:lnTo>
                    <a:pt x="4827" y="10180"/>
                  </a:lnTo>
                  <a:lnTo>
                    <a:pt x="1054" y="11497"/>
                  </a:lnTo>
                  <a:lnTo>
                    <a:pt x="176" y="11760"/>
                  </a:lnTo>
                  <a:lnTo>
                    <a:pt x="88" y="11848"/>
                  </a:lnTo>
                  <a:lnTo>
                    <a:pt x="0" y="11936"/>
                  </a:lnTo>
                  <a:lnTo>
                    <a:pt x="0" y="11980"/>
                  </a:lnTo>
                  <a:lnTo>
                    <a:pt x="0" y="12067"/>
                  </a:lnTo>
                  <a:lnTo>
                    <a:pt x="0" y="12111"/>
                  </a:lnTo>
                  <a:lnTo>
                    <a:pt x="44" y="12155"/>
                  </a:lnTo>
                  <a:lnTo>
                    <a:pt x="176" y="12199"/>
                  </a:lnTo>
                  <a:lnTo>
                    <a:pt x="220" y="12155"/>
                  </a:lnTo>
                  <a:lnTo>
                    <a:pt x="308" y="12111"/>
                  </a:lnTo>
                  <a:lnTo>
                    <a:pt x="1141" y="11804"/>
                  </a:lnTo>
                  <a:lnTo>
                    <a:pt x="4959" y="10532"/>
                  </a:lnTo>
                  <a:lnTo>
                    <a:pt x="6977" y="9786"/>
                  </a:lnTo>
                  <a:lnTo>
                    <a:pt x="8996" y="8996"/>
                  </a:lnTo>
                  <a:lnTo>
                    <a:pt x="10927" y="8162"/>
                  </a:lnTo>
                  <a:lnTo>
                    <a:pt x="11892" y="7723"/>
                  </a:lnTo>
                  <a:lnTo>
                    <a:pt x="12770" y="7284"/>
                  </a:lnTo>
                  <a:lnTo>
                    <a:pt x="13647" y="6802"/>
                  </a:lnTo>
                  <a:lnTo>
                    <a:pt x="14437" y="6319"/>
                  </a:lnTo>
                  <a:lnTo>
                    <a:pt x="15227" y="5836"/>
                  </a:lnTo>
                  <a:lnTo>
                    <a:pt x="15885" y="5354"/>
                  </a:lnTo>
                  <a:lnTo>
                    <a:pt x="15929" y="5310"/>
                  </a:lnTo>
                  <a:lnTo>
                    <a:pt x="18255" y="3028"/>
                  </a:lnTo>
                  <a:lnTo>
                    <a:pt x="19878" y="2677"/>
                  </a:lnTo>
                  <a:lnTo>
                    <a:pt x="24530" y="2063"/>
                  </a:lnTo>
                  <a:lnTo>
                    <a:pt x="24574" y="2063"/>
                  </a:lnTo>
                  <a:lnTo>
                    <a:pt x="26548" y="1361"/>
                  </a:lnTo>
                  <a:lnTo>
                    <a:pt x="29927" y="1141"/>
                  </a:lnTo>
                  <a:lnTo>
                    <a:pt x="35631" y="351"/>
                  </a:lnTo>
                  <a:lnTo>
                    <a:pt x="37387" y="439"/>
                  </a:lnTo>
                  <a:lnTo>
                    <a:pt x="38264" y="878"/>
                  </a:lnTo>
                  <a:lnTo>
                    <a:pt x="38308" y="1536"/>
                  </a:lnTo>
                  <a:lnTo>
                    <a:pt x="38396" y="4520"/>
                  </a:lnTo>
                  <a:lnTo>
                    <a:pt x="38396" y="4564"/>
                  </a:lnTo>
                  <a:lnTo>
                    <a:pt x="38703" y="6538"/>
                  </a:lnTo>
                  <a:lnTo>
                    <a:pt x="39361" y="9873"/>
                  </a:lnTo>
                  <a:lnTo>
                    <a:pt x="39449" y="10137"/>
                  </a:lnTo>
                  <a:lnTo>
                    <a:pt x="39449" y="10180"/>
                  </a:lnTo>
                  <a:lnTo>
                    <a:pt x="39493" y="10224"/>
                  </a:lnTo>
                  <a:lnTo>
                    <a:pt x="39581" y="10268"/>
                  </a:lnTo>
                  <a:lnTo>
                    <a:pt x="39625" y="10268"/>
                  </a:lnTo>
                  <a:lnTo>
                    <a:pt x="39712" y="10224"/>
                  </a:lnTo>
                  <a:lnTo>
                    <a:pt x="39756" y="10180"/>
                  </a:lnTo>
                  <a:lnTo>
                    <a:pt x="39756" y="10093"/>
                  </a:lnTo>
                  <a:lnTo>
                    <a:pt x="39756" y="10049"/>
                  </a:lnTo>
                  <a:lnTo>
                    <a:pt x="39054" y="6451"/>
                  </a:lnTo>
                  <a:lnTo>
                    <a:pt x="38747" y="4520"/>
                  </a:lnTo>
                  <a:lnTo>
                    <a:pt x="38659" y="1492"/>
                  </a:lnTo>
                  <a:lnTo>
                    <a:pt x="38571" y="746"/>
                  </a:lnTo>
                  <a:lnTo>
                    <a:pt x="38571" y="658"/>
                  </a:lnTo>
                  <a:lnTo>
                    <a:pt x="38484" y="571"/>
                  </a:lnTo>
                  <a:lnTo>
                    <a:pt x="37518" y="132"/>
                  </a:lnTo>
                  <a:lnTo>
                    <a:pt x="37474" y="88"/>
                  </a:lnTo>
                  <a:lnTo>
                    <a:pt x="3563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1" name="Google Shape;8281;p249"/>
            <p:cNvSpPr/>
            <p:nvPr/>
          </p:nvSpPr>
          <p:spPr>
            <a:xfrm>
              <a:off x="4156650" y="690350"/>
              <a:ext cx="140425" cy="190900"/>
            </a:xfrm>
            <a:custGeom>
              <a:avLst/>
              <a:gdLst/>
              <a:ahLst/>
              <a:cxnLst/>
              <a:rect l="l" t="t" r="r" b="b"/>
              <a:pathLst>
                <a:path w="5617" h="7636" extrusionOk="0">
                  <a:moveTo>
                    <a:pt x="5398" y="0"/>
                  </a:moveTo>
                  <a:lnTo>
                    <a:pt x="5354" y="44"/>
                  </a:lnTo>
                  <a:lnTo>
                    <a:pt x="5310" y="88"/>
                  </a:lnTo>
                  <a:lnTo>
                    <a:pt x="4959" y="615"/>
                  </a:lnTo>
                  <a:lnTo>
                    <a:pt x="3204" y="3642"/>
                  </a:lnTo>
                  <a:lnTo>
                    <a:pt x="44" y="7372"/>
                  </a:lnTo>
                  <a:lnTo>
                    <a:pt x="0" y="7416"/>
                  </a:lnTo>
                  <a:lnTo>
                    <a:pt x="0" y="7504"/>
                  </a:lnTo>
                  <a:lnTo>
                    <a:pt x="44" y="7548"/>
                  </a:lnTo>
                  <a:lnTo>
                    <a:pt x="44" y="7592"/>
                  </a:lnTo>
                  <a:lnTo>
                    <a:pt x="176" y="7636"/>
                  </a:lnTo>
                  <a:lnTo>
                    <a:pt x="264" y="7636"/>
                  </a:lnTo>
                  <a:lnTo>
                    <a:pt x="307" y="7592"/>
                  </a:lnTo>
                  <a:lnTo>
                    <a:pt x="3467" y="3862"/>
                  </a:lnTo>
                  <a:lnTo>
                    <a:pt x="3511" y="3818"/>
                  </a:lnTo>
                  <a:lnTo>
                    <a:pt x="5266" y="790"/>
                  </a:lnTo>
                  <a:lnTo>
                    <a:pt x="5617" y="264"/>
                  </a:lnTo>
                  <a:lnTo>
                    <a:pt x="5617" y="176"/>
                  </a:lnTo>
                  <a:lnTo>
                    <a:pt x="5617" y="132"/>
                  </a:lnTo>
                  <a:lnTo>
                    <a:pt x="5617" y="88"/>
                  </a:lnTo>
                  <a:lnTo>
                    <a:pt x="552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2" name="Google Shape;8282;p249"/>
            <p:cNvSpPr/>
            <p:nvPr/>
          </p:nvSpPr>
          <p:spPr>
            <a:xfrm>
              <a:off x="3612525" y="2067100"/>
              <a:ext cx="822775" cy="311575"/>
            </a:xfrm>
            <a:custGeom>
              <a:avLst/>
              <a:gdLst/>
              <a:ahLst/>
              <a:cxnLst/>
              <a:rect l="l" t="t" r="r" b="b"/>
              <a:pathLst>
                <a:path w="32911" h="12463" extrusionOk="0">
                  <a:moveTo>
                    <a:pt x="32648" y="0"/>
                  </a:moveTo>
                  <a:lnTo>
                    <a:pt x="32121" y="395"/>
                  </a:lnTo>
                  <a:lnTo>
                    <a:pt x="32077" y="395"/>
                  </a:lnTo>
                  <a:lnTo>
                    <a:pt x="30541" y="2019"/>
                  </a:lnTo>
                  <a:lnTo>
                    <a:pt x="28260" y="3291"/>
                  </a:lnTo>
                  <a:lnTo>
                    <a:pt x="27163" y="3642"/>
                  </a:lnTo>
                  <a:lnTo>
                    <a:pt x="22862" y="2721"/>
                  </a:lnTo>
                  <a:lnTo>
                    <a:pt x="18386" y="1053"/>
                  </a:lnTo>
                  <a:lnTo>
                    <a:pt x="18343" y="1053"/>
                  </a:lnTo>
                  <a:lnTo>
                    <a:pt x="17640" y="966"/>
                  </a:lnTo>
                  <a:lnTo>
                    <a:pt x="17553" y="966"/>
                  </a:lnTo>
                  <a:lnTo>
                    <a:pt x="17509" y="1009"/>
                  </a:lnTo>
                  <a:lnTo>
                    <a:pt x="17158" y="1317"/>
                  </a:lnTo>
                  <a:lnTo>
                    <a:pt x="17114" y="1448"/>
                  </a:lnTo>
                  <a:lnTo>
                    <a:pt x="17026" y="2809"/>
                  </a:lnTo>
                  <a:lnTo>
                    <a:pt x="16368" y="5485"/>
                  </a:lnTo>
                  <a:lnTo>
                    <a:pt x="15929" y="8557"/>
                  </a:lnTo>
                  <a:lnTo>
                    <a:pt x="15578" y="11541"/>
                  </a:lnTo>
                  <a:lnTo>
                    <a:pt x="15446" y="11936"/>
                  </a:lnTo>
                  <a:lnTo>
                    <a:pt x="13428" y="11716"/>
                  </a:lnTo>
                  <a:lnTo>
                    <a:pt x="10269" y="11760"/>
                  </a:lnTo>
                  <a:lnTo>
                    <a:pt x="5837" y="12067"/>
                  </a:lnTo>
                  <a:lnTo>
                    <a:pt x="2238" y="12111"/>
                  </a:lnTo>
                  <a:lnTo>
                    <a:pt x="176" y="11936"/>
                  </a:lnTo>
                  <a:lnTo>
                    <a:pt x="132" y="11980"/>
                  </a:lnTo>
                  <a:lnTo>
                    <a:pt x="44" y="11980"/>
                  </a:lnTo>
                  <a:lnTo>
                    <a:pt x="1" y="12067"/>
                  </a:lnTo>
                  <a:lnTo>
                    <a:pt x="1" y="12111"/>
                  </a:lnTo>
                  <a:lnTo>
                    <a:pt x="1" y="12199"/>
                  </a:lnTo>
                  <a:lnTo>
                    <a:pt x="44" y="12243"/>
                  </a:lnTo>
                  <a:lnTo>
                    <a:pt x="88" y="12287"/>
                  </a:lnTo>
                  <a:lnTo>
                    <a:pt x="176" y="12287"/>
                  </a:lnTo>
                  <a:lnTo>
                    <a:pt x="2238" y="12462"/>
                  </a:lnTo>
                  <a:lnTo>
                    <a:pt x="5837" y="12418"/>
                  </a:lnTo>
                  <a:lnTo>
                    <a:pt x="10269" y="12111"/>
                  </a:lnTo>
                  <a:lnTo>
                    <a:pt x="13428" y="12067"/>
                  </a:lnTo>
                  <a:lnTo>
                    <a:pt x="15534" y="12287"/>
                  </a:lnTo>
                  <a:lnTo>
                    <a:pt x="15622" y="12287"/>
                  </a:lnTo>
                  <a:lnTo>
                    <a:pt x="15710" y="12199"/>
                  </a:lnTo>
                  <a:lnTo>
                    <a:pt x="15929" y="11672"/>
                  </a:lnTo>
                  <a:lnTo>
                    <a:pt x="15929" y="11629"/>
                  </a:lnTo>
                  <a:lnTo>
                    <a:pt x="16280" y="8601"/>
                  </a:lnTo>
                  <a:lnTo>
                    <a:pt x="16719" y="5573"/>
                  </a:lnTo>
                  <a:lnTo>
                    <a:pt x="17377" y="2896"/>
                  </a:lnTo>
                  <a:lnTo>
                    <a:pt x="17377" y="2852"/>
                  </a:lnTo>
                  <a:lnTo>
                    <a:pt x="17465" y="1536"/>
                  </a:lnTo>
                  <a:lnTo>
                    <a:pt x="17684" y="1317"/>
                  </a:lnTo>
                  <a:lnTo>
                    <a:pt x="18299" y="1404"/>
                  </a:lnTo>
                  <a:lnTo>
                    <a:pt x="22731" y="3072"/>
                  </a:lnTo>
                  <a:lnTo>
                    <a:pt x="22775" y="3072"/>
                  </a:lnTo>
                  <a:lnTo>
                    <a:pt x="27119" y="3993"/>
                  </a:lnTo>
                  <a:lnTo>
                    <a:pt x="27206" y="3949"/>
                  </a:lnTo>
                  <a:lnTo>
                    <a:pt x="28391" y="3642"/>
                  </a:lnTo>
                  <a:lnTo>
                    <a:pt x="28435" y="3598"/>
                  </a:lnTo>
                  <a:lnTo>
                    <a:pt x="30717" y="2326"/>
                  </a:lnTo>
                  <a:lnTo>
                    <a:pt x="30761" y="2282"/>
                  </a:lnTo>
                  <a:lnTo>
                    <a:pt x="32340" y="658"/>
                  </a:lnTo>
                  <a:lnTo>
                    <a:pt x="32867" y="307"/>
                  </a:lnTo>
                  <a:lnTo>
                    <a:pt x="32911" y="264"/>
                  </a:lnTo>
                  <a:lnTo>
                    <a:pt x="32911" y="176"/>
                  </a:lnTo>
                  <a:lnTo>
                    <a:pt x="32911" y="132"/>
                  </a:lnTo>
                  <a:lnTo>
                    <a:pt x="32911" y="44"/>
                  </a:lnTo>
                  <a:lnTo>
                    <a:pt x="3286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3" name="Google Shape;8283;p249"/>
            <p:cNvSpPr/>
            <p:nvPr/>
          </p:nvSpPr>
          <p:spPr>
            <a:xfrm>
              <a:off x="3644350" y="658525"/>
              <a:ext cx="620925" cy="835950"/>
            </a:xfrm>
            <a:custGeom>
              <a:avLst/>
              <a:gdLst/>
              <a:ahLst/>
              <a:cxnLst/>
              <a:rect l="l" t="t" r="r" b="b"/>
              <a:pathLst>
                <a:path w="24837" h="33438" extrusionOk="0">
                  <a:moveTo>
                    <a:pt x="24573" y="1"/>
                  </a:moveTo>
                  <a:lnTo>
                    <a:pt x="23344" y="703"/>
                  </a:lnTo>
                  <a:lnTo>
                    <a:pt x="20887" y="2283"/>
                  </a:lnTo>
                  <a:lnTo>
                    <a:pt x="16982" y="5223"/>
                  </a:lnTo>
                  <a:lnTo>
                    <a:pt x="16938" y="5267"/>
                  </a:lnTo>
                  <a:lnTo>
                    <a:pt x="15402" y="7768"/>
                  </a:lnTo>
                  <a:lnTo>
                    <a:pt x="13735" y="10269"/>
                  </a:lnTo>
                  <a:lnTo>
                    <a:pt x="11760" y="12770"/>
                  </a:lnTo>
                  <a:lnTo>
                    <a:pt x="9961" y="14964"/>
                  </a:lnTo>
                  <a:lnTo>
                    <a:pt x="7635" y="17860"/>
                  </a:lnTo>
                  <a:lnTo>
                    <a:pt x="5485" y="21063"/>
                  </a:lnTo>
                  <a:lnTo>
                    <a:pt x="5485" y="21107"/>
                  </a:lnTo>
                  <a:lnTo>
                    <a:pt x="4827" y="22555"/>
                  </a:lnTo>
                  <a:lnTo>
                    <a:pt x="4344" y="24354"/>
                  </a:lnTo>
                  <a:lnTo>
                    <a:pt x="3598" y="25803"/>
                  </a:lnTo>
                  <a:lnTo>
                    <a:pt x="2150" y="27514"/>
                  </a:lnTo>
                  <a:lnTo>
                    <a:pt x="2106" y="27558"/>
                  </a:lnTo>
                  <a:lnTo>
                    <a:pt x="1053" y="29840"/>
                  </a:lnTo>
                  <a:lnTo>
                    <a:pt x="0" y="33218"/>
                  </a:lnTo>
                  <a:lnTo>
                    <a:pt x="0" y="33306"/>
                  </a:lnTo>
                  <a:lnTo>
                    <a:pt x="0" y="33350"/>
                  </a:lnTo>
                  <a:lnTo>
                    <a:pt x="44" y="33394"/>
                  </a:lnTo>
                  <a:lnTo>
                    <a:pt x="88" y="33438"/>
                  </a:lnTo>
                  <a:lnTo>
                    <a:pt x="176" y="33438"/>
                  </a:lnTo>
                  <a:lnTo>
                    <a:pt x="263" y="33394"/>
                  </a:lnTo>
                  <a:lnTo>
                    <a:pt x="307" y="33306"/>
                  </a:lnTo>
                  <a:lnTo>
                    <a:pt x="1360" y="29971"/>
                  </a:lnTo>
                  <a:lnTo>
                    <a:pt x="2413" y="27733"/>
                  </a:lnTo>
                  <a:lnTo>
                    <a:pt x="3905" y="26022"/>
                  </a:lnTo>
                  <a:lnTo>
                    <a:pt x="3905" y="25978"/>
                  </a:lnTo>
                  <a:lnTo>
                    <a:pt x="4651" y="24486"/>
                  </a:lnTo>
                  <a:lnTo>
                    <a:pt x="4695" y="24486"/>
                  </a:lnTo>
                  <a:lnTo>
                    <a:pt x="5178" y="22687"/>
                  </a:lnTo>
                  <a:lnTo>
                    <a:pt x="5792" y="21239"/>
                  </a:lnTo>
                  <a:lnTo>
                    <a:pt x="7899" y="18036"/>
                  </a:lnTo>
                  <a:lnTo>
                    <a:pt x="10224" y="15183"/>
                  </a:lnTo>
                  <a:lnTo>
                    <a:pt x="12023" y="12989"/>
                  </a:lnTo>
                  <a:lnTo>
                    <a:pt x="14042" y="10488"/>
                  </a:lnTo>
                  <a:lnTo>
                    <a:pt x="15709" y="7943"/>
                  </a:lnTo>
                  <a:lnTo>
                    <a:pt x="17245" y="5486"/>
                  </a:lnTo>
                  <a:lnTo>
                    <a:pt x="21107" y="2546"/>
                  </a:lnTo>
                  <a:lnTo>
                    <a:pt x="23520" y="1010"/>
                  </a:lnTo>
                  <a:lnTo>
                    <a:pt x="24749" y="308"/>
                  </a:lnTo>
                  <a:lnTo>
                    <a:pt x="24793" y="264"/>
                  </a:lnTo>
                  <a:lnTo>
                    <a:pt x="24793" y="220"/>
                  </a:lnTo>
                  <a:lnTo>
                    <a:pt x="24836" y="133"/>
                  </a:lnTo>
                  <a:lnTo>
                    <a:pt x="24793" y="89"/>
                  </a:lnTo>
                  <a:lnTo>
                    <a:pt x="24749" y="45"/>
                  </a:lnTo>
                  <a:lnTo>
                    <a:pt x="2470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4" name="Google Shape;8284;p249"/>
            <p:cNvSpPr/>
            <p:nvPr/>
          </p:nvSpPr>
          <p:spPr>
            <a:xfrm>
              <a:off x="3615825" y="2072575"/>
              <a:ext cx="833750" cy="351075"/>
            </a:xfrm>
            <a:custGeom>
              <a:avLst/>
              <a:gdLst/>
              <a:ahLst/>
              <a:cxnLst/>
              <a:rect l="l" t="t" r="r" b="b"/>
              <a:pathLst>
                <a:path w="33350" h="14043" extrusionOk="0">
                  <a:moveTo>
                    <a:pt x="33086" y="1"/>
                  </a:moveTo>
                  <a:lnTo>
                    <a:pt x="33042" y="45"/>
                  </a:lnTo>
                  <a:lnTo>
                    <a:pt x="32252" y="1098"/>
                  </a:lnTo>
                  <a:lnTo>
                    <a:pt x="31243" y="1931"/>
                  </a:lnTo>
                  <a:lnTo>
                    <a:pt x="28084" y="3730"/>
                  </a:lnTo>
                  <a:lnTo>
                    <a:pt x="26855" y="4169"/>
                  </a:lnTo>
                  <a:lnTo>
                    <a:pt x="22028" y="3028"/>
                  </a:lnTo>
                  <a:lnTo>
                    <a:pt x="19088" y="1800"/>
                  </a:lnTo>
                  <a:lnTo>
                    <a:pt x="19044" y="1800"/>
                  </a:lnTo>
                  <a:lnTo>
                    <a:pt x="18123" y="1580"/>
                  </a:lnTo>
                  <a:lnTo>
                    <a:pt x="17991" y="1580"/>
                  </a:lnTo>
                  <a:lnTo>
                    <a:pt x="17947" y="1624"/>
                  </a:lnTo>
                  <a:lnTo>
                    <a:pt x="17903" y="1712"/>
                  </a:lnTo>
                  <a:lnTo>
                    <a:pt x="17333" y="4213"/>
                  </a:lnTo>
                  <a:lnTo>
                    <a:pt x="16982" y="7285"/>
                  </a:lnTo>
                  <a:lnTo>
                    <a:pt x="16236" y="12814"/>
                  </a:lnTo>
                  <a:lnTo>
                    <a:pt x="16192" y="13472"/>
                  </a:lnTo>
                  <a:lnTo>
                    <a:pt x="16017" y="13647"/>
                  </a:lnTo>
                  <a:lnTo>
                    <a:pt x="12155" y="12594"/>
                  </a:lnTo>
                  <a:lnTo>
                    <a:pt x="12111" y="12594"/>
                  </a:lnTo>
                  <a:lnTo>
                    <a:pt x="5749" y="12858"/>
                  </a:lnTo>
                  <a:lnTo>
                    <a:pt x="2633" y="12858"/>
                  </a:lnTo>
                  <a:lnTo>
                    <a:pt x="176" y="12638"/>
                  </a:lnTo>
                  <a:lnTo>
                    <a:pt x="132" y="12638"/>
                  </a:lnTo>
                  <a:lnTo>
                    <a:pt x="44" y="12682"/>
                  </a:lnTo>
                  <a:lnTo>
                    <a:pt x="0" y="12726"/>
                  </a:lnTo>
                  <a:lnTo>
                    <a:pt x="0" y="12814"/>
                  </a:lnTo>
                  <a:lnTo>
                    <a:pt x="0" y="12858"/>
                  </a:lnTo>
                  <a:lnTo>
                    <a:pt x="44" y="12945"/>
                  </a:lnTo>
                  <a:lnTo>
                    <a:pt x="88" y="12989"/>
                  </a:lnTo>
                  <a:lnTo>
                    <a:pt x="132" y="12989"/>
                  </a:lnTo>
                  <a:lnTo>
                    <a:pt x="2633" y="13209"/>
                  </a:lnTo>
                  <a:lnTo>
                    <a:pt x="5792" y="13209"/>
                  </a:lnTo>
                  <a:lnTo>
                    <a:pt x="12111" y="12945"/>
                  </a:lnTo>
                  <a:lnTo>
                    <a:pt x="16017" y="14042"/>
                  </a:lnTo>
                  <a:lnTo>
                    <a:pt x="16060" y="14042"/>
                  </a:lnTo>
                  <a:lnTo>
                    <a:pt x="16148" y="13998"/>
                  </a:lnTo>
                  <a:lnTo>
                    <a:pt x="16192" y="13955"/>
                  </a:lnTo>
                  <a:lnTo>
                    <a:pt x="16499" y="13647"/>
                  </a:lnTo>
                  <a:lnTo>
                    <a:pt x="16543" y="13560"/>
                  </a:lnTo>
                  <a:lnTo>
                    <a:pt x="16587" y="12858"/>
                  </a:lnTo>
                  <a:lnTo>
                    <a:pt x="17333" y="7329"/>
                  </a:lnTo>
                  <a:lnTo>
                    <a:pt x="17684" y="4301"/>
                  </a:lnTo>
                  <a:lnTo>
                    <a:pt x="18211" y="1975"/>
                  </a:lnTo>
                  <a:lnTo>
                    <a:pt x="18957" y="2151"/>
                  </a:lnTo>
                  <a:lnTo>
                    <a:pt x="21897" y="3379"/>
                  </a:lnTo>
                  <a:lnTo>
                    <a:pt x="21940" y="3379"/>
                  </a:lnTo>
                  <a:lnTo>
                    <a:pt x="26811" y="4520"/>
                  </a:lnTo>
                  <a:lnTo>
                    <a:pt x="26943" y="4476"/>
                  </a:lnTo>
                  <a:lnTo>
                    <a:pt x="28215" y="4038"/>
                  </a:lnTo>
                  <a:lnTo>
                    <a:pt x="28259" y="4038"/>
                  </a:lnTo>
                  <a:lnTo>
                    <a:pt x="31419" y="2195"/>
                  </a:lnTo>
                  <a:lnTo>
                    <a:pt x="31462" y="2195"/>
                  </a:lnTo>
                  <a:lnTo>
                    <a:pt x="32516" y="1361"/>
                  </a:lnTo>
                  <a:lnTo>
                    <a:pt x="32516" y="1317"/>
                  </a:lnTo>
                  <a:lnTo>
                    <a:pt x="33305" y="264"/>
                  </a:lnTo>
                  <a:lnTo>
                    <a:pt x="33349" y="220"/>
                  </a:lnTo>
                  <a:lnTo>
                    <a:pt x="33349" y="132"/>
                  </a:lnTo>
                  <a:lnTo>
                    <a:pt x="33305" y="88"/>
                  </a:lnTo>
                  <a:lnTo>
                    <a:pt x="33262" y="45"/>
                  </a:lnTo>
                  <a:lnTo>
                    <a:pt x="3321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5" name="Google Shape;8285;p249"/>
            <p:cNvSpPr/>
            <p:nvPr/>
          </p:nvSpPr>
          <p:spPr>
            <a:xfrm>
              <a:off x="3615825" y="642075"/>
              <a:ext cx="642875" cy="845825"/>
            </a:xfrm>
            <a:custGeom>
              <a:avLst/>
              <a:gdLst/>
              <a:ahLst/>
              <a:cxnLst/>
              <a:rect l="l" t="t" r="r" b="b"/>
              <a:pathLst>
                <a:path w="25715" h="33833" extrusionOk="0">
                  <a:moveTo>
                    <a:pt x="25495" y="1"/>
                  </a:moveTo>
                  <a:lnTo>
                    <a:pt x="24134" y="483"/>
                  </a:lnTo>
                  <a:lnTo>
                    <a:pt x="24091" y="483"/>
                  </a:lnTo>
                  <a:lnTo>
                    <a:pt x="22862" y="1229"/>
                  </a:lnTo>
                  <a:lnTo>
                    <a:pt x="20273" y="3028"/>
                  </a:lnTo>
                  <a:lnTo>
                    <a:pt x="16982" y="5530"/>
                  </a:lnTo>
                  <a:lnTo>
                    <a:pt x="16938" y="5573"/>
                  </a:lnTo>
                  <a:lnTo>
                    <a:pt x="16236" y="6451"/>
                  </a:lnTo>
                  <a:lnTo>
                    <a:pt x="16236" y="6495"/>
                  </a:lnTo>
                  <a:lnTo>
                    <a:pt x="15007" y="8645"/>
                  </a:lnTo>
                  <a:lnTo>
                    <a:pt x="13559" y="10839"/>
                  </a:lnTo>
                  <a:lnTo>
                    <a:pt x="9742" y="15490"/>
                  </a:lnTo>
                  <a:lnTo>
                    <a:pt x="8162" y="17509"/>
                  </a:lnTo>
                  <a:lnTo>
                    <a:pt x="5836" y="21019"/>
                  </a:lnTo>
                  <a:lnTo>
                    <a:pt x="5792" y="21063"/>
                  </a:lnTo>
                  <a:lnTo>
                    <a:pt x="4476" y="24267"/>
                  </a:lnTo>
                  <a:lnTo>
                    <a:pt x="2414" y="27645"/>
                  </a:lnTo>
                  <a:lnTo>
                    <a:pt x="1360" y="29927"/>
                  </a:lnTo>
                  <a:lnTo>
                    <a:pt x="0" y="33569"/>
                  </a:lnTo>
                  <a:lnTo>
                    <a:pt x="0" y="33657"/>
                  </a:lnTo>
                  <a:lnTo>
                    <a:pt x="0" y="33701"/>
                  </a:lnTo>
                  <a:lnTo>
                    <a:pt x="44" y="33789"/>
                  </a:lnTo>
                  <a:lnTo>
                    <a:pt x="88" y="33832"/>
                  </a:lnTo>
                  <a:lnTo>
                    <a:pt x="176" y="33832"/>
                  </a:lnTo>
                  <a:lnTo>
                    <a:pt x="263" y="33789"/>
                  </a:lnTo>
                  <a:lnTo>
                    <a:pt x="307" y="33701"/>
                  </a:lnTo>
                  <a:lnTo>
                    <a:pt x="1668" y="30103"/>
                  </a:lnTo>
                  <a:lnTo>
                    <a:pt x="2721" y="27821"/>
                  </a:lnTo>
                  <a:lnTo>
                    <a:pt x="4783" y="24442"/>
                  </a:lnTo>
                  <a:lnTo>
                    <a:pt x="4783" y="24398"/>
                  </a:lnTo>
                  <a:lnTo>
                    <a:pt x="6143" y="21195"/>
                  </a:lnTo>
                  <a:lnTo>
                    <a:pt x="8469" y="17728"/>
                  </a:lnTo>
                  <a:lnTo>
                    <a:pt x="10005" y="15710"/>
                  </a:lnTo>
                  <a:lnTo>
                    <a:pt x="13823" y="11015"/>
                  </a:lnTo>
                  <a:lnTo>
                    <a:pt x="15314" y="8821"/>
                  </a:lnTo>
                  <a:lnTo>
                    <a:pt x="16499" y="6671"/>
                  </a:lnTo>
                  <a:lnTo>
                    <a:pt x="17201" y="5793"/>
                  </a:lnTo>
                  <a:lnTo>
                    <a:pt x="20492" y="3292"/>
                  </a:lnTo>
                  <a:lnTo>
                    <a:pt x="23037" y="1537"/>
                  </a:lnTo>
                  <a:lnTo>
                    <a:pt x="24266" y="791"/>
                  </a:lnTo>
                  <a:lnTo>
                    <a:pt x="25626" y="352"/>
                  </a:lnTo>
                  <a:lnTo>
                    <a:pt x="25670" y="308"/>
                  </a:lnTo>
                  <a:lnTo>
                    <a:pt x="25714" y="264"/>
                  </a:lnTo>
                  <a:lnTo>
                    <a:pt x="25714" y="176"/>
                  </a:lnTo>
                  <a:lnTo>
                    <a:pt x="25714" y="132"/>
                  </a:lnTo>
                  <a:lnTo>
                    <a:pt x="25670" y="45"/>
                  </a:lnTo>
                  <a:lnTo>
                    <a:pt x="2562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6" name="Google Shape;8286;p249"/>
            <p:cNvSpPr/>
            <p:nvPr/>
          </p:nvSpPr>
          <p:spPr>
            <a:xfrm>
              <a:off x="3589500" y="2073675"/>
              <a:ext cx="884200" cy="377400"/>
            </a:xfrm>
            <a:custGeom>
              <a:avLst/>
              <a:gdLst/>
              <a:ahLst/>
              <a:cxnLst/>
              <a:rect l="l" t="t" r="r" b="b"/>
              <a:pathLst>
                <a:path w="35368" h="15096" extrusionOk="0">
                  <a:moveTo>
                    <a:pt x="35192" y="1"/>
                  </a:moveTo>
                  <a:lnTo>
                    <a:pt x="35104" y="44"/>
                  </a:lnTo>
                  <a:lnTo>
                    <a:pt x="35061" y="88"/>
                  </a:lnTo>
                  <a:lnTo>
                    <a:pt x="34315" y="1141"/>
                  </a:lnTo>
                  <a:lnTo>
                    <a:pt x="31901" y="2721"/>
                  </a:lnTo>
                  <a:lnTo>
                    <a:pt x="29137" y="4301"/>
                  </a:lnTo>
                  <a:lnTo>
                    <a:pt x="27733" y="4871"/>
                  </a:lnTo>
                  <a:lnTo>
                    <a:pt x="22379" y="3511"/>
                  </a:lnTo>
                  <a:lnTo>
                    <a:pt x="19966" y="2414"/>
                  </a:lnTo>
                  <a:lnTo>
                    <a:pt x="19834" y="2414"/>
                  </a:lnTo>
                  <a:lnTo>
                    <a:pt x="19790" y="2502"/>
                  </a:lnTo>
                  <a:lnTo>
                    <a:pt x="19746" y="2546"/>
                  </a:lnTo>
                  <a:lnTo>
                    <a:pt x="19264" y="5486"/>
                  </a:lnTo>
                  <a:lnTo>
                    <a:pt x="18737" y="8996"/>
                  </a:lnTo>
                  <a:lnTo>
                    <a:pt x="18342" y="12024"/>
                  </a:lnTo>
                  <a:lnTo>
                    <a:pt x="18079" y="13340"/>
                  </a:lnTo>
                  <a:lnTo>
                    <a:pt x="17508" y="14305"/>
                  </a:lnTo>
                  <a:lnTo>
                    <a:pt x="17026" y="14613"/>
                  </a:lnTo>
                  <a:lnTo>
                    <a:pt x="16367" y="14744"/>
                  </a:lnTo>
                  <a:lnTo>
                    <a:pt x="15578" y="14613"/>
                  </a:lnTo>
                  <a:lnTo>
                    <a:pt x="11979" y="13647"/>
                  </a:lnTo>
                  <a:lnTo>
                    <a:pt x="11936" y="13647"/>
                  </a:lnTo>
                  <a:lnTo>
                    <a:pt x="8996" y="13691"/>
                  </a:lnTo>
                  <a:lnTo>
                    <a:pt x="5529" y="13867"/>
                  </a:lnTo>
                  <a:lnTo>
                    <a:pt x="2808" y="13691"/>
                  </a:lnTo>
                  <a:lnTo>
                    <a:pt x="176" y="13296"/>
                  </a:lnTo>
                  <a:lnTo>
                    <a:pt x="132" y="13296"/>
                  </a:lnTo>
                  <a:lnTo>
                    <a:pt x="44" y="13340"/>
                  </a:lnTo>
                  <a:lnTo>
                    <a:pt x="0" y="13384"/>
                  </a:lnTo>
                  <a:lnTo>
                    <a:pt x="0" y="13472"/>
                  </a:lnTo>
                  <a:lnTo>
                    <a:pt x="0" y="13516"/>
                  </a:lnTo>
                  <a:lnTo>
                    <a:pt x="44" y="13603"/>
                  </a:lnTo>
                  <a:lnTo>
                    <a:pt x="88" y="13647"/>
                  </a:lnTo>
                  <a:lnTo>
                    <a:pt x="132" y="13647"/>
                  </a:lnTo>
                  <a:lnTo>
                    <a:pt x="2764" y="14042"/>
                  </a:lnTo>
                  <a:lnTo>
                    <a:pt x="5529" y="14174"/>
                  </a:lnTo>
                  <a:lnTo>
                    <a:pt x="8996" y="14042"/>
                  </a:lnTo>
                  <a:lnTo>
                    <a:pt x="11892" y="13998"/>
                  </a:lnTo>
                  <a:lnTo>
                    <a:pt x="15490" y="14964"/>
                  </a:lnTo>
                  <a:lnTo>
                    <a:pt x="16324" y="15095"/>
                  </a:lnTo>
                  <a:lnTo>
                    <a:pt x="16411" y="15095"/>
                  </a:lnTo>
                  <a:lnTo>
                    <a:pt x="17113" y="14964"/>
                  </a:lnTo>
                  <a:lnTo>
                    <a:pt x="17201" y="14920"/>
                  </a:lnTo>
                  <a:lnTo>
                    <a:pt x="17728" y="14569"/>
                  </a:lnTo>
                  <a:lnTo>
                    <a:pt x="17816" y="14525"/>
                  </a:lnTo>
                  <a:lnTo>
                    <a:pt x="18386" y="13472"/>
                  </a:lnTo>
                  <a:lnTo>
                    <a:pt x="18430" y="13428"/>
                  </a:lnTo>
                  <a:lnTo>
                    <a:pt x="18693" y="12068"/>
                  </a:lnTo>
                  <a:lnTo>
                    <a:pt x="19088" y="9040"/>
                  </a:lnTo>
                  <a:lnTo>
                    <a:pt x="19615" y="5529"/>
                  </a:lnTo>
                  <a:lnTo>
                    <a:pt x="20053" y="2853"/>
                  </a:lnTo>
                  <a:lnTo>
                    <a:pt x="22247" y="3862"/>
                  </a:lnTo>
                  <a:lnTo>
                    <a:pt x="22291" y="3862"/>
                  </a:lnTo>
                  <a:lnTo>
                    <a:pt x="27689" y="5222"/>
                  </a:lnTo>
                  <a:lnTo>
                    <a:pt x="27820" y="5222"/>
                  </a:lnTo>
                  <a:lnTo>
                    <a:pt x="29268" y="4608"/>
                  </a:lnTo>
                  <a:lnTo>
                    <a:pt x="32121" y="3028"/>
                  </a:lnTo>
                  <a:lnTo>
                    <a:pt x="34534" y="1405"/>
                  </a:lnTo>
                  <a:lnTo>
                    <a:pt x="34578" y="1361"/>
                  </a:lnTo>
                  <a:lnTo>
                    <a:pt x="35324" y="308"/>
                  </a:lnTo>
                  <a:lnTo>
                    <a:pt x="35368" y="220"/>
                  </a:lnTo>
                  <a:lnTo>
                    <a:pt x="35368" y="176"/>
                  </a:lnTo>
                  <a:lnTo>
                    <a:pt x="35368" y="88"/>
                  </a:lnTo>
                  <a:lnTo>
                    <a:pt x="35324" y="44"/>
                  </a:lnTo>
                  <a:lnTo>
                    <a:pt x="3523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7" name="Google Shape;8287;p249"/>
            <p:cNvSpPr/>
            <p:nvPr/>
          </p:nvSpPr>
          <p:spPr>
            <a:xfrm>
              <a:off x="3598275" y="630025"/>
              <a:ext cx="656025" cy="832650"/>
            </a:xfrm>
            <a:custGeom>
              <a:avLst/>
              <a:gdLst/>
              <a:ahLst/>
              <a:cxnLst/>
              <a:rect l="l" t="t" r="r" b="b"/>
              <a:pathLst>
                <a:path w="26241" h="33306" extrusionOk="0">
                  <a:moveTo>
                    <a:pt x="26021" y="0"/>
                  </a:moveTo>
                  <a:lnTo>
                    <a:pt x="25626" y="132"/>
                  </a:lnTo>
                  <a:lnTo>
                    <a:pt x="24090" y="263"/>
                  </a:lnTo>
                  <a:lnTo>
                    <a:pt x="24003" y="263"/>
                  </a:lnTo>
                  <a:lnTo>
                    <a:pt x="20141" y="2984"/>
                  </a:lnTo>
                  <a:lnTo>
                    <a:pt x="17377" y="5310"/>
                  </a:lnTo>
                  <a:lnTo>
                    <a:pt x="14832" y="7811"/>
                  </a:lnTo>
                  <a:lnTo>
                    <a:pt x="13691" y="9303"/>
                  </a:lnTo>
                  <a:lnTo>
                    <a:pt x="13647" y="9390"/>
                  </a:lnTo>
                  <a:lnTo>
                    <a:pt x="13384" y="10619"/>
                  </a:lnTo>
                  <a:lnTo>
                    <a:pt x="11672" y="12725"/>
                  </a:lnTo>
                  <a:lnTo>
                    <a:pt x="10839" y="13735"/>
                  </a:lnTo>
                  <a:lnTo>
                    <a:pt x="9961" y="14744"/>
                  </a:lnTo>
                  <a:lnTo>
                    <a:pt x="9127" y="15841"/>
                  </a:lnTo>
                  <a:lnTo>
                    <a:pt x="8293" y="17026"/>
                  </a:lnTo>
                  <a:lnTo>
                    <a:pt x="7460" y="18210"/>
                  </a:lnTo>
                  <a:lnTo>
                    <a:pt x="6626" y="19483"/>
                  </a:lnTo>
                  <a:lnTo>
                    <a:pt x="5836" y="20755"/>
                  </a:lnTo>
                  <a:lnTo>
                    <a:pt x="5090" y="22072"/>
                  </a:lnTo>
                  <a:lnTo>
                    <a:pt x="4344" y="23388"/>
                  </a:lnTo>
                  <a:lnTo>
                    <a:pt x="3598" y="24749"/>
                  </a:lnTo>
                  <a:lnTo>
                    <a:pt x="2896" y="26153"/>
                  </a:lnTo>
                  <a:lnTo>
                    <a:pt x="2238" y="27513"/>
                  </a:lnTo>
                  <a:lnTo>
                    <a:pt x="1624" y="28917"/>
                  </a:lnTo>
                  <a:lnTo>
                    <a:pt x="1053" y="30321"/>
                  </a:lnTo>
                  <a:lnTo>
                    <a:pt x="483" y="31682"/>
                  </a:lnTo>
                  <a:lnTo>
                    <a:pt x="0" y="33086"/>
                  </a:lnTo>
                  <a:lnTo>
                    <a:pt x="0" y="33130"/>
                  </a:lnTo>
                  <a:lnTo>
                    <a:pt x="0" y="33217"/>
                  </a:lnTo>
                  <a:lnTo>
                    <a:pt x="44" y="33261"/>
                  </a:lnTo>
                  <a:lnTo>
                    <a:pt x="132" y="33305"/>
                  </a:lnTo>
                  <a:lnTo>
                    <a:pt x="176" y="33305"/>
                  </a:lnTo>
                  <a:lnTo>
                    <a:pt x="263" y="33261"/>
                  </a:lnTo>
                  <a:lnTo>
                    <a:pt x="351" y="33217"/>
                  </a:lnTo>
                  <a:lnTo>
                    <a:pt x="834" y="31813"/>
                  </a:lnTo>
                  <a:lnTo>
                    <a:pt x="1360" y="30453"/>
                  </a:lnTo>
                  <a:lnTo>
                    <a:pt x="1931" y="29049"/>
                  </a:lnTo>
                  <a:lnTo>
                    <a:pt x="2589" y="27688"/>
                  </a:lnTo>
                  <a:lnTo>
                    <a:pt x="3247" y="26284"/>
                  </a:lnTo>
                  <a:lnTo>
                    <a:pt x="3905" y="24924"/>
                  </a:lnTo>
                  <a:lnTo>
                    <a:pt x="4651" y="23564"/>
                  </a:lnTo>
                  <a:lnTo>
                    <a:pt x="5397" y="22247"/>
                  </a:lnTo>
                  <a:lnTo>
                    <a:pt x="6143" y="20931"/>
                  </a:lnTo>
                  <a:lnTo>
                    <a:pt x="6933" y="19658"/>
                  </a:lnTo>
                  <a:lnTo>
                    <a:pt x="7767" y="18430"/>
                  </a:lnTo>
                  <a:lnTo>
                    <a:pt x="8557" y="17201"/>
                  </a:lnTo>
                  <a:lnTo>
                    <a:pt x="9390" y="16060"/>
                  </a:lnTo>
                  <a:lnTo>
                    <a:pt x="10268" y="14963"/>
                  </a:lnTo>
                  <a:lnTo>
                    <a:pt x="11102" y="13954"/>
                  </a:lnTo>
                  <a:lnTo>
                    <a:pt x="11936" y="12945"/>
                  </a:lnTo>
                  <a:lnTo>
                    <a:pt x="13691" y="10795"/>
                  </a:lnTo>
                  <a:lnTo>
                    <a:pt x="13735" y="10751"/>
                  </a:lnTo>
                  <a:lnTo>
                    <a:pt x="13998" y="9478"/>
                  </a:lnTo>
                  <a:lnTo>
                    <a:pt x="15095" y="8030"/>
                  </a:lnTo>
                  <a:lnTo>
                    <a:pt x="17596" y="5573"/>
                  </a:lnTo>
                  <a:lnTo>
                    <a:pt x="20361" y="3291"/>
                  </a:lnTo>
                  <a:lnTo>
                    <a:pt x="24134" y="614"/>
                  </a:lnTo>
                  <a:lnTo>
                    <a:pt x="25670" y="483"/>
                  </a:lnTo>
                  <a:lnTo>
                    <a:pt x="26109" y="351"/>
                  </a:lnTo>
                  <a:lnTo>
                    <a:pt x="26153" y="307"/>
                  </a:lnTo>
                  <a:lnTo>
                    <a:pt x="26197" y="263"/>
                  </a:lnTo>
                  <a:lnTo>
                    <a:pt x="26241" y="176"/>
                  </a:lnTo>
                  <a:lnTo>
                    <a:pt x="26241" y="132"/>
                  </a:lnTo>
                  <a:lnTo>
                    <a:pt x="26197" y="88"/>
                  </a:lnTo>
                  <a:lnTo>
                    <a:pt x="26153" y="44"/>
                  </a:lnTo>
                  <a:lnTo>
                    <a:pt x="2606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8" name="Google Shape;8288;p249"/>
            <p:cNvSpPr/>
            <p:nvPr/>
          </p:nvSpPr>
          <p:spPr>
            <a:xfrm>
              <a:off x="3611425" y="1686425"/>
              <a:ext cx="2121650" cy="846925"/>
            </a:xfrm>
            <a:custGeom>
              <a:avLst/>
              <a:gdLst/>
              <a:ahLst/>
              <a:cxnLst/>
              <a:rect l="l" t="t" r="r" b="b"/>
              <a:pathLst>
                <a:path w="84866" h="33877" extrusionOk="0">
                  <a:moveTo>
                    <a:pt x="80478" y="1"/>
                  </a:moveTo>
                  <a:lnTo>
                    <a:pt x="76923" y="483"/>
                  </a:lnTo>
                  <a:lnTo>
                    <a:pt x="73632" y="834"/>
                  </a:lnTo>
                  <a:lnTo>
                    <a:pt x="70824" y="1098"/>
                  </a:lnTo>
                  <a:lnTo>
                    <a:pt x="68849" y="1405"/>
                  </a:lnTo>
                  <a:lnTo>
                    <a:pt x="68805" y="1405"/>
                  </a:lnTo>
                  <a:lnTo>
                    <a:pt x="67533" y="1888"/>
                  </a:lnTo>
                  <a:lnTo>
                    <a:pt x="67489" y="1931"/>
                  </a:lnTo>
                  <a:lnTo>
                    <a:pt x="65558" y="3731"/>
                  </a:lnTo>
                  <a:lnTo>
                    <a:pt x="63145" y="5266"/>
                  </a:lnTo>
                  <a:lnTo>
                    <a:pt x="59239" y="6934"/>
                  </a:lnTo>
                  <a:lnTo>
                    <a:pt x="54939" y="8514"/>
                  </a:lnTo>
                  <a:lnTo>
                    <a:pt x="51824" y="9611"/>
                  </a:lnTo>
                  <a:lnTo>
                    <a:pt x="48752" y="10269"/>
                  </a:lnTo>
                  <a:lnTo>
                    <a:pt x="48708" y="10313"/>
                  </a:lnTo>
                  <a:lnTo>
                    <a:pt x="41292" y="13999"/>
                  </a:lnTo>
                  <a:lnTo>
                    <a:pt x="41248" y="14042"/>
                  </a:lnTo>
                  <a:lnTo>
                    <a:pt x="37475" y="16456"/>
                  </a:lnTo>
                  <a:lnTo>
                    <a:pt x="35105" y="17816"/>
                  </a:lnTo>
                  <a:lnTo>
                    <a:pt x="32999" y="18387"/>
                  </a:lnTo>
                  <a:lnTo>
                    <a:pt x="32955" y="18387"/>
                  </a:lnTo>
                  <a:lnTo>
                    <a:pt x="29181" y="20537"/>
                  </a:lnTo>
                  <a:lnTo>
                    <a:pt x="26987" y="21722"/>
                  </a:lnTo>
                  <a:lnTo>
                    <a:pt x="26153" y="21853"/>
                  </a:lnTo>
                  <a:lnTo>
                    <a:pt x="23170" y="21063"/>
                  </a:lnTo>
                  <a:lnTo>
                    <a:pt x="21634" y="20756"/>
                  </a:lnTo>
                  <a:lnTo>
                    <a:pt x="21546" y="20800"/>
                  </a:lnTo>
                  <a:lnTo>
                    <a:pt x="20888" y="21107"/>
                  </a:lnTo>
                  <a:lnTo>
                    <a:pt x="20800" y="21151"/>
                  </a:lnTo>
                  <a:lnTo>
                    <a:pt x="20273" y="21941"/>
                  </a:lnTo>
                  <a:lnTo>
                    <a:pt x="20273" y="21985"/>
                  </a:lnTo>
                  <a:lnTo>
                    <a:pt x="19747" y="24047"/>
                  </a:lnTo>
                  <a:lnTo>
                    <a:pt x="19747" y="24091"/>
                  </a:lnTo>
                  <a:lnTo>
                    <a:pt x="19308" y="27382"/>
                  </a:lnTo>
                  <a:lnTo>
                    <a:pt x="18430" y="30234"/>
                  </a:lnTo>
                  <a:lnTo>
                    <a:pt x="18036" y="32955"/>
                  </a:lnTo>
                  <a:lnTo>
                    <a:pt x="17816" y="33438"/>
                  </a:lnTo>
                  <a:lnTo>
                    <a:pt x="17553" y="33525"/>
                  </a:lnTo>
                  <a:lnTo>
                    <a:pt x="14788" y="32955"/>
                  </a:lnTo>
                  <a:lnTo>
                    <a:pt x="11848" y="32121"/>
                  </a:lnTo>
                  <a:lnTo>
                    <a:pt x="9172" y="31419"/>
                  </a:lnTo>
                  <a:lnTo>
                    <a:pt x="9128" y="31419"/>
                  </a:lnTo>
                  <a:lnTo>
                    <a:pt x="6144" y="31331"/>
                  </a:lnTo>
                  <a:lnTo>
                    <a:pt x="2897" y="31068"/>
                  </a:lnTo>
                  <a:lnTo>
                    <a:pt x="220" y="30629"/>
                  </a:lnTo>
                  <a:lnTo>
                    <a:pt x="132" y="30629"/>
                  </a:lnTo>
                  <a:lnTo>
                    <a:pt x="88" y="30673"/>
                  </a:lnTo>
                  <a:lnTo>
                    <a:pt x="45" y="30717"/>
                  </a:lnTo>
                  <a:lnTo>
                    <a:pt x="1" y="30761"/>
                  </a:lnTo>
                  <a:lnTo>
                    <a:pt x="1" y="30849"/>
                  </a:lnTo>
                  <a:lnTo>
                    <a:pt x="45" y="30893"/>
                  </a:lnTo>
                  <a:lnTo>
                    <a:pt x="88" y="30980"/>
                  </a:lnTo>
                  <a:lnTo>
                    <a:pt x="132" y="30980"/>
                  </a:lnTo>
                  <a:lnTo>
                    <a:pt x="2853" y="31419"/>
                  </a:lnTo>
                  <a:lnTo>
                    <a:pt x="6144" y="31682"/>
                  </a:lnTo>
                  <a:lnTo>
                    <a:pt x="9128" y="31770"/>
                  </a:lnTo>
                  <a:lnTo>
                    <a:pt x="11761" y="32472"/>
                  </a:lnTo>
                  <a:lnTo>
                    <a:pt x="14701" y="33306"/>
                  </a:lnTo>
                  <a:lnTo>
                    <a:pt x="17553" y="33876"/>
                  </a:lnTo>
                  <a:lnTo>
                    <a:pt x="17641" y="33876"/>
                  </a:lnTo>
                  <a:lnTo>
                    <a:pt x="18036" y="33701"/>
                  </a:lnTo>
                  <a:lnTo>
                    <a:pt x="18123" y="33613"/>
                  </a:lnTo>
                  <a:lnTo>
                    <a:pt x="18387" y="33043"/>
                  </a:lnTo>
                  <a:lnTo>
                    <a:pt x="18387" y="32999"/>
                  </a:lnTo>
                  <a:lnTo>
                    <a:pt x="18781" y="30322"/>
                  </a:lnTo>
                  <a:lnTo>
                    <a:pt x="19659" y="27470"/>
                  </a:lnTo>
                  <a:lnTo>
                    <a:pt x="20098" y="24135"/>
                  </a:lnTo>
                  <a:lnTo>
                    <a:pt x="20624" y="22116"/>
                  </a:lnTo>
                  <a:lnTo>
                    <a:pt x="21063" y="21414"/>
                  </a:lnTo>
                  <a:lnTo>
                    <a:pt x="21634" y="21107"/>
                  </a:lnTo>
                  <a:lnTo>
                    <a:pt x="23082" y="21414"/>
                  </a:lnTo>
                  <a:lnTo>
                    <a:pt x="26110" y="22204"/>
                  </a:lnTo>
                  <a:lnTo>
                    <a:pt x="26197" y="22204"/>
                  </a:lnTo>
                  <a:lnTo>
                    <a:pt x="27031" y="22073"/>
                  </a:lnTo>
                  <a:lnTo>
                    <a:pt x="27119" y="22029"/>
                  </a:lnTo>
                  <a:lnTo>
                    <a:pt x="29357" y="20844"/>
                  </a:lnTo>
                  <a:lnTo>
                    <a:pt x="33130" y="18738"/>
                  </a:lnTo>
                  <a:lnTo>
                    <a:pt x="35193" y="18123"/>
                  </a:lnTo>
                  <a:lnTo>
                    <a:pt x="35237" y="18123"/>
                  </a:lnTo>
                  <a:lnTo>
                    <a:pt x="37650" y="16763"/>
                  </a:lnTo>
                  <a:lnTo>
                    <a:pt x="41424" y="14306"/>
                  </a:lnTo>
                  <a:lnTo>
                    <a:pt x="48840" y="10620"/>
                  </a:lnTo>
                  <a:lnTo>
                    <a:pt x="51911" y="9918"/>
                  </a:lnTo>
                  <a:lnTo>
                    <a:pt x="55071" y="8821"/>
                  </a:lnTo>
                  <a:lnTo>
                    <a:pt x="59371" y="7241"/>
                  </a:lnTo>
                  <a:lnTo>
                    <a:pt x="63276" y="5574"/>
                  </a:lnTo>
                  <a:lnTo>
                    <a:pt x="63320" y="5574"/>
                  </a:lnTo>
                  <a:lnTo>
                    <a:pt x="65778" y="4038"/>
                  </a:lnTo>
                  <a:lnTo>
                    <a:pt x="65778" y="3994"/>
                  </a:lnTo>
                  <a:lnTo>
                    <a:pt x="67708" y="2195"/>
                  </a:lnTo>
                  <a:lnTo>
                    <a:pt x="68893" y="1756"/>
                  </a:lnTo>
                  <a:lnTo>
                    <a:pt x="70868" y="1405"/>
                  </a:lnTo>
                  <a:lnTo>
                    <a:pt x="73676" y="1186"/>
                  </a:lnTo>
                  <a:lnTo>
                    <a:pt x="76967" y="834"/>
                  </a:lnTo>
                  <a:lnTo>
                    <a:pt x="80478" y="352"/>
                  </a:lnTo>
                  <a:lnTo>
                    <a:pt x="81882" y="571"/>
                  </a:lnTo>
                  <a:lnTo>
                    <a:pt x="82233" y="834"/>
                  </a:lnTo>
                  <a:lnTo>
                    <a:pt x="82672" y="2458"/>
                  </a:lnTo>
                  <a:lnTo>
                    <a:pt x="83461" y="6144"/>
                  </a:lnTo>
                  <a:lnTo>
                    <a:pt x="84558" y="11059"/>
                  </a:lnTo>
                  <a:lnTo>
                    <a:pt x="84558" y="11146"/>
                  </a:lnTo>
                  <a:lnTo>
                    <a:pt x="84602" y="11190"/>
                  </a:lnTo>
                  <a:lnTo>
                    <a:pt x="84822" y="11190"/>
                  </a:lnTo>
                  <a:lnTo>
                    <a:pt x="84866" y="11146"/>
                  </a:lnTo>
                  <a:lnTo>
                    <a:pt x="84866" y="11059"/>
                  </a:lnTo>
                  <a:lnTo>
                    <a:pt x="84866" y="11015"/>
                  </a:lnTo>
                  <a:lnTo>
                    <a:pt x="83812" y="6056"/>
                  </a:lnTo>
                  <a:lnTo>
                    <a:pt x="82979" y="2370"/>
                  </a:lnTo>
                  <a:lnTo>
                    <a:pt x="82540" y="703"/>
                  </a:lnTo>
                  <a:lnTo>
                    <a:pt x="82496" y="615"/>
                  </a:lnTo>
                  <a:lnTo>
                    <a:pt x="82101" y="264"/>
                  </a:lnTo>
                  <a:lnTo>
                    <a:pt x="82013" y="220"/>
                  </a:lnTo>
                  <a:lnTo>
                    <a:pt x="8052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9" name="Google Shape;8289;p249"/>
            <p:cNvSpPr/>
            <p:nvPr/>
          </p:nvSpPr>
          <p:spPr>
            <a:xfrm>
              <a:off x="3555475" y="722150"/>
              <a:ext cx="443225" cy="703225"/>
            </a:xfrm>
            <a:custGeom>
              <a:avLst/>
              <a:gdLst/>
              <a:ahLst/>
              <a:cxnLst/>
              <a:rect l="l" t="t" r="r" b="b"/>
              <a:pathLst>
                <a:path w="17729" h="28129" extrusionOk="0">
                  <a:moveTo>
                    <a:pt x="17509" y="1"/>
                  </a:moveTo>
                  <a:lnTo>
                    <a:pt x="17465" y="45"/>
                  </a:lnTo>
                  <a:lnTo>
                    <a:pt x="14174" y="3248"/>
                  </a:lnTo>
                  <a:lnTo>
                    <a:pt x="14130" y="3248"/>
                  </a:lnTo>
                  <a:lnTo>
                    <a:pt x="9742" y="10225"/>
                  </a:lnTo>
                  <a:lnTo>
                    <a:pt x="7680" y="13121"/>
                  </a:lnTo>
                  <a:lnTo>
                    <a:pt x="7636" y="13121"/>
                  </a:lnTo>
                  <a:lnTo>
                    <a:pt x="6363" y="15710"/>
                  </a:lnTo>
                  <a:lnTo>
                    <a:pt x="4608" y="18913"/>
                  </a:lnTo>
                  <a:lnTo>
                    <a:pt x="3028" y="22073"/>
                  </a:lnTo>
                  <a:lnTo>
                    <a:pt x="1361" y="24969"/>
                  </a:lnTo>
                  <a:lnTo>
                    <a:pt x="1" y="27909"/>
                  </a:lnTo>
                  <a:lnTo>
                    <a:pt x="1" y="27953"/>
                  </a:lnTo>
                  <a:lnTo>
                    <a:pt x="1" y="28040"/>
                  </a:lnTo>
                  <a:lnTo>
                    <a:pt x="45" y="28084"/>
                  </a:lnTo>
                  <a:lnTo>
                    <a:pt x="88" y="28128"/>
                  </a:lnTo>
                  <a:lnTo>
                    <a:pt x="264" y="28128"/>
                  </a:lnTo>
                  <a:lnTo>
                    <a:pt x="352" y="28040"/>
                  </a:lnTo>
                  <a:lnTo>
                    <a:pt x="1668" y="25144"/>
                  </a:lnTo>
                  <a:lnTo>
                    <a:pt x="3336" y="22204"/>
                  </a:lnTo>
                  <a:lnTo>
                    <a:pt x="4915" y="19089"/>
                  </a:lnTo>
                  <a:lnTo>
                    <a:pt x="6671" y="15886"/>
                  </a:lnTo>
                  <a:lnTo>
                    <a:pt x="7943" y="13297"/>
                  </a:lnTo>
                  <a:lnTo>
                    <a:pt x="10005" y="10401"/>
                  </a:lnTo>
                  <a:lnTo>
                    <a:pt x="14437" y="3468"/>
                  </a:lnTo>
                  <a:lnTo>
                    <a:pt x="17685" y="308"/>
                  </a:lnTo>
                  <a:lnTo>
                    <a:pt x="17728" y="264"/>
                  </a:lnTo>
                  <a:lnTo>
                    <a:pt x="17728" y="176"/>
                  </a:lnTo>
                  <a:lnTo>
                    <a:pt x="17728" y="133"/>
                  </a:lnTo>
                  <a:lnTo>
                    <a:pt x="17685" y="45"/>
                  </a:lnTo>
                  <a:lnTo>
                    <a:pt x="1764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0" name="Google Shape;8290;p249"/>
            <p:cNvSpPr/>
            <p:nvPr/>
          </p:nvSpPr>
          <p:spPr>
            <a:xfrm>
              <a:off x="3597175" y="1741275"/>
              <a:ext cx="2098600" cy="818400"/>
            </a:xfrm>
            <a:custGeom>
              <a:avLst/>
              <a:gdLst/>
              <a:ahLst/>
              <a:cxnLst/>
              <a:rect l="l" t="t" r="r" b="b"/>
              <a:pathLst>
                <a:path w="83944" h="32736" extrusionOk="0">
                  <a:moveTo>
                    <a:pt x="77976" y="1"/>
                  </a:moveTo>
                  <a:lnTo>
                    <a:pt x="74773" y="264"/>
                  </a:lnTo>
                  <a:lnTo>
                    <a:pt x="72052" y="571"/>
                  </a:lnTo>
                  <a:lnTo>
                    <a:pt x="70121" y="1054"/>
                  </a:lnTo>
                  <a:lnTo>
                    <a:pt x="70077" y="1054"/>
                  </a:lnTo>
                  <a:lnTo>
                    <a:pt x="69068" y="1537"/>
                  </a:lnTo>
                  <a:lnTo>
                    <a:pt x="69024" y="1537"/>
                  </a:lnTo>
                  <a:lnTo>
                    <a:pt x="66742" y="3599"/>
                  </a:lnTo>
                  <a:lnTo>
                    <a:pt x="63934" y="5003"/>
                  </a:lnTo>
                  <a:lnTo>
                    <a:pt x="59371" y="6671"/>
                  </a:lnTo>
                  <a:lnTo>
                    <a:pt x="54719" y="8338"/>
                  </a:lnTo>
                  <a:lnTo>
                    <a:pt x="52306" y="9172"/>
                  </a:lnTo>
                  <a:lnTo>
                    <a:pt x="49410" y="9654"/>
                  </a:lnTo>
                  <a:lnTo>
                    <a:pt x="49322" y="9654"/>
                  </a:lnTo>
                  <a:lnTo>
                    <a:pt x="43486" y="12682"/>
                  </a:lnTo>
                  <a:lnTo>
                    <a:pt x="40283" y="14569"/>
                  </a:lnTo>
                  <a:lnTo>
                    <a:pt x="37430" y="16236"/>
                  </a:lnTo>
                  <a:lnTo>
                    <a:pt x="36202" y="16675"/>
                  </a:lnTo>
                  <a:lnTo>
                    <a:pt x="33174" y="17334"/>
                  </a:lnTo>
                  <a:lnTo>
                    <a:pt x="33130" y="17377"/>
                  </a:lnTo>
                  <a:lnTo>
                    <a:pt x="30453" y="18562"/>
                  </a:lnTo>
                  <a:lnTo>
                    <a:pt x="27996" y="19922"/>
                  </a:lnTo>
                  <a:lnTo>
                    <a:pt x="26899" y="20449"/>
                  </a:lnTo>
                  <a:lnTo>
                    <a:pt x="23696" y="19615"/>
                  </a:lnTo>
                  <a:lnTo>
                    <a:pt x="22599" y="19440"/>
                  </a:lnTo>
                  <a:lnTo>
                    <a:pt x="22467" y="19440"/>
                  </a:lnTo>
                  <a:lnTo>
                    <a:pt x="22028" y="19659"/>
                  </a:lnTo>
                  <a:lnTo>
                    <a:pt x="21940" y="19703"/>
                  </a:lnTo>
                  <a:lnTo>
                    <a:pt x="21633" y="20186"/>
                  </a:lnTo>
                  <a:lnTo>
                    <a:pt x="21589" y="20273"/>
                  </a:lnTo>
                  <a:lnTo>
                    <a:pt x="20712" y="25539"/>
                  </a:lnTo>
                  <a:lnTo>
                    <a:pt x="20010" y="28040"/>
                  </a:lnTo>
                  <a:lnTo>
                    <a:pt x="20010" y="28084"/>
                  </a:lnTo>
                  <a:lnTo>
                    <a:pt x="19571" y="31419"/>
                  </a:lnTo>
                  <a:lnTo>
                    <a:pt x="19176" y="32077"/>
                  </a:lnTo>
                  <a:lnTo>
                    <a:pt x="18123" y="32384"/>
                  </a:lnTo>
                  <a:lnTo>
                    <a:pt x="16236" y="32253"/>
                  </a:lnTo>
                  <a:lnTo>
                    <a:pt x="11848" y="31200"/>
                  </a:lnTo>
                  <a:lnTo>
                    <a:pt x="9303" y="30498"/>
                  </a:lnTo>
                  <a:lnTo>
                    <a:pt x="9303" y="30454"/>
                  </a:lnTo>
                  <a:lnTo>
                    <a:pt x="6319" y="30147"/>
                  </a:lnTo>
                  <a:lnTo>
                    <a:pt x="2282" y="29576"/>
                  </a:lnTo>
                  <a:lnTo>
                    <a:pt x="220" y="29225"/>
                  </a:lnTo>
                  <a:lnTo>
                    <a:pt x="132" y="29225"/>
                  </a:lnTo>
                  <a:lnTo>
                    <a:pt x="88" y="29269"/>
                  </a:lnTo>
                  <a:lnTo>
                    <a:pt x="44" y="29313"/>
                  </a:lnTo>
                  <a:lnTo>
                    <a:pt x="0" y="29357"/>
                  </a:lnTo>
                  <a:lnTo>
                    <a:pt x="0" y="29444"/>
                  </a:lnTo>
                  <a:lnTo>
                    <a:pt x="44" y="29488"/>
                  </a:lnTo>
                  <a:lnTo>
                    <a:pt x="88" y="29532"/>
                  </a:lnTo>
                  <a:lnTo>
                    <a:pt x="132" y="29576"/>
                  </a:lnTo>
                  <a:lnTo>
                    <a:pt x="2238" y="29883"/>
                  </a:lnTo>
                  <a:lnTo>
                    <a:pt x="6275" y="30498"/>
                  </a:lnTo>
                  <a:lnTo>
                    <a:pt x="9259" y="30805"/>
                  </a:lnTo>
                  <a:lnTo>
                    <a:pt x="11760" y="31507"/>
                  </a:lnTo>
                  <a:lnTo>
                    <a:pt x="16148" y="32604"/>
                  </a:lnTo>
                  <a:lnTo>
                    <a:pt x="16192" y="32604"/>
                  </a:lnTo>
                  <a:lnTo>
                    <a:pt x="18167" y="32735"/>
                  </a:lnTo>
                  <a:lnTo>
                    <a:pt x="18211" y="32735"/>
                  </a:lnTo>
                  <a:lnTo>
                    <a:pt x="19308" y="32384"/>
                  </a:lnTo>
                  <a:lnTo>
                    <a:pt x="19395" y="32341"/>
                  </a:lnTo>
                  <a:lnTo>
                    <a:pt x="19878" y="31595"/>
                  </a:lnTo>
                  <a:lnTo>
                    <a:pt x="19922" y="31507"/>
                  </a:lnTo>
                  <a:lnTo>
                    <a:pt x="20317" y="28128"/>
                  </a:lnTo>
                  <a:lnTo>
                    <a:pt x="21063" y="25627"/>
                  </a:lnTo>
                  <a:lnTo>
                    <a:pt x="21940" y="20361"/>
                  </a:lnTo>
                  <a:lnTo>
                    <a:pt x="22204" y="19922"/>
                  </a:lnTo>
                  <a:lnTo>
                    <a:pt x="22555" y="19791"/>
                  </a:lnTo>
                  <a:lnTo>
                    <a:pt x="23608" y="19966"/>
                  </a:lnTo>
                  <a:lnTo>
                    <a:pt x="26899" y="20800"/>
                  </a:lnTo>
                  <a:lnTo>
                    <a:pt x="26987" y="20756"/>
                  </a:lnTo>
                  <a:lnTo>
                    <a:pt x="28171" y="20230"/>
                  </a:lnTo>
                  <a:lnTo>
                    <a:pt x="30629" y="18869"/>
                  </a:lnTo>
                  <a:lnTo>
                    <a:pt x="33262" y="17685"/>
                  </a:lnTo>
                  <a:lnTo>
                    <a:pt x="36289" y="17026"/>
                  </a:lnTo>
                  <a:lnTo>
                    <a:pt x="37562" y="16544"/>
                  </a:lnTo>
                  <a:lnTo>
                    <a:pt x="37606" y="16544"/>
                  </a:lnTo>
                  <a:lnTo>
                    <a:pt x="40458" y="14876"/>
                  </a:lnTo>
                  <a:lnTo>
                    <a:pt x="43661" y="12989"/>
                  </a:lnTo>
                  <a:lnTo>
                    <a:pt x="49454" y="10005"/>
                  </a:lnTo>
                  <a:lnTo>
                    <a:pt x="52350" y="9523"/>
                  </a:lnTo>
                  <a:lnTo>
                    <a:pt x="52394" y="9523"/>
                  </a:lnTo>
                  <a:lnTo>
                    <a:pt x="54851" y="8689"/>
                  </a:lnTo>
                  <a:lnTo>
                    <a:pt x="59502" y="7022"/>
                  </a:lnTo>
                  <a:lnTo>
                    <a:pt x="64066" y="5310"/>
                  </a:lnTo>
                  <a:lnTo>
                    <a:pt x="66918" y="3906"/>
                  </a:lnTo>
                  <a:lnTo>
                    <a:pt x="66962" y="3906"/>
                  </a:lnTo>
                  <a:lnTo>
                    <a:pt x="69200" y="1844"/>
                  </a:lnTo>
                  <a:lnTo>
                    <a:pt x="70209" y="1405"/>
                  </a:lnTo>
                  <a:lnTo>
                    <a:pt x="72140" y="922"/>
                  </a:lnTo>
                  <a:lnTo>
                    <a:pt x="74773" y="571"/>
                  </a:lnTo>
                  <a:lnTo>
                    <a:pt x="78020" y="352"/>
                  </a:lnTo>
                  <a:lnTo>
                    <a:pt x="79556" y="571"/>
                  </a:lnTo>
                  <a:lnTo>
                    <a:pt x="80828" y="1537"/>
                  </a:lnTo>
                  <a:lnTo>
                    <a:pt x="81837" y="3423"/>
                  </a:lnTo>
                  <a:lnTo>
                    <a:pt x="82583" y="5925"/>
                  </a:lnTo>
                  <a:lnTo>
                    <a:pt x="83505" y="10795"/>
                  </a:lnTo>
                  <a:lnTo>
                    <a:pt x="83593" y="11410"/>
                  </a:lnTo>
                  <a:lnTo>
                    <a:pt x="83636" y="11454"/>
                  </a:lnTo>
                  <a:lnTo>
                    <a:pt x="83680" y="11497"/>
                  </a:lnTo>
                  <a:lnTo>
                    <a:pt x="83768" y="11541"/>
                  </a:lnTo>
                  <a:lnTo>
                    <a:pt x="83812" y="11541"/>
                  </a:lnTo>
                  <a:lnTo>
                    <a:pt x="83900" y="11497"/>
                  </a:lnTo>
                  <a:lnTo>
                    <a:pt x="83944" y="11454"/>
                  </a:lnTo>
                  <a:lnTo>
                    <a:pt x="83944" y="11410"/>
                  </a:lnTo>
                  <a:lnTo>
                    <a:pt x="83944" y="11322"/>
                  </a:lnTo>
                  <a:lnTo>
                    <a:pt x="83856" y="10708"/>
                  </a:lnTo>
                  <a:lnTo>
                    <a:pt x="82891" y="5837"/>
                  </a:lnTo>
                  <a:lnTo>
                    <a:pt x="82145" y="3292"/>
                  </a:lnTo>
                  <a:lnTo>
                    <a:pt x="82145" y="3248"/>
                  </a:lnTo>
                  <a:lnTo>
                    <a:pt x="81135" y="1317"/>
                  </a:lnTo>
                  <a:lnTo>
                    <a:pt x="81091" y="1273"/>
                  </a:lnTo>
                  <a:lnTo>
                    <a:pt x="79731" y="264"/>
                  </a:lnTo>
                  <a:lnTo>
                    <a:pt x="79643" y="220"/>
                  </a:lnTo>
                  <a:lnTo>
                    <a:pt x="780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1" name="Google Shape;8291;p249"/>
            <p:cNvSpPr/>
            <p:nvPr/>
          </p:nvSpPr>
          <p:spPr>
            <a:xfrm>
              <a:off x="3524775" y="759450"/>
              <a:ext cx="388350" cy="654950"/>
            </a:xfrm>
            <a:custGeom>
              <a:avLst/>
              <a:gdLst/>
              <a:ahLst/>
              <a:cxnLst/>
              <a:rect l="l" t="t" r="r" b="b"/>
              <a:pathLst>
                <a:path w="15534" h="26198" extrusionOk="0">
                  <a:moveTo>
                    <a:pt x="15358" y="1"/>
                  </a:moveTo>
                  <a:lnTo>
                    <a:pt x="15270" y="45"/>
                  </a:lnTo>
                  <a:lnTo>
                    <a:pt x="15227" y="89"/>
                  </a:lnTo>
                  <a:lnTo>
                    <a:pt x="11672" y="5442"/>
                  </a:lnTo>
                  <a:lnTo>
                    <a:pt x="10005" y="8250"/>
                  </a:lnTo>
                  <a:lnTo>
                    <a:pt x="7899" y="11278"/>
                  </a:lnTo>
                  <a:lnTo>
                    <a:pt x="7855" y="11278"/>
                  </a:lnTo>
                  <a:lnTo>
                    <a:pt x="6407" y="14613"/>
                  </a:lnTo>
                  <a:lnTo>
                    <a:pt x="4871" y="17685"/>
                  </a:lnTo>
                  <a:lnTo>
                    <a:pt x="2501" y="22204"/>
                  </a:lnTo>
                  <a:lnTo>
                    <a:pt x="0" y="25934"/>
                  </a:lnTo>
                  <a:lnTo>
                    <a:pt x="0" y="26022"/>
                  </a:lnTo>
                  <a:lnTo>
                    <a:pt x="0" y="26066"/>
                  </a:lnTo>
                  <a:lnTo>
                    <a:pt x="0" y="26154"/>
                  </a:lnTo>
                  <a:lnTo>
                    <a:pt x="88" y="26197"/>
                  </a:lnTo>
                  <a:lnTo>
                    <a:pt x="263" y="26197"/>
                  </a:lnTo>
                  <a:lnTo>
                    <a:pt x="307" y="26154"/>
                  </a:lnTo>
                  <a:lnTo>
                    <a:pt x="2808" y="22380"/>
                  </a:lnTo>
                  <a:lnTo>
                    <a:pt x="5178" y="17816"/>
                  </a:lnTo>
                  <a:lnTo>
                    <a:pt x="6714" y="14789"/>
                  </a:lnTo>
                  <a:lnTo>
                    <a:pt x="8206" y="11454"/>
                  </a:lnTo>
                  <a:lnTo>
                    <a:pt x="10268" y="8426"/>
                  </a:lnTo>
                  <a:lnTo>
                    <a:pt x="11936" y="5618"/>
                  </a:lnTo>
                  <a:lnTo>
                    <a:pt x="15534" y="264"/>
                  </a:lnTo>
                  <a:lnTo>
                    <a:pt x="15534" y="220"/>
                  </a:lnTo>
                  <a:lnTo>
                    <a:pt x="15534" y="133"/>
                  </a:lnTo>
                  <a:lnTo>
                    <a:pt x="15534" y="89"/>
                  </a:lnTo>
                  <a:lnTo>
                    <a:pt x="15490" y="45"/>
                  </a:lnTo>
                  <a:lnTo>
                    <a:pt x="1540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2" name="Google Shape;8292;p249"/>
            <p:cNvSpPr/>
            <p:nvPr/>
          </p:nvSpPr>
          <p:spPr>
            <a:xfrm>
              <a:off x="3586200" y="1781875"/>
              <a:ext cx="2077775" cy="817300"/>
            </a:xfrm>
            <a:custGeom>
              <a:avLst/>
              <a:gdLst/>
              <a:ahLst/>
              <a:cxnLst/>
              <a:rect l="l" t="t" r="r" b="b"/>
              <a:pathLst>
                <a:path w="83111" h="32692" extrusionOk="0">
                  <a:moveTo>
                    <a:pt x="79907" y="0"/>
                  </a:moveTo>
                  <a:lnTo>
                    <a:pt x="74246" y="483"/>
                  </a:lnTo>
                  <a:lnTo>
                    <a:pt x="74202" y="483"/>
                  </a:lnTo>
                  <a:lnTo>
                    <a:pt x="72008" y="1053"/>
                  </a:lnTo>
                  <a:lnTo>
                    <a:pt x="71964" y="1053"/>
                  </a:lnTo>
                  <a:lnTo>
                    <a:pt x="70780" y="1580"/>
                  </a:lnTo>
                  <a:lnTo>
                    <a:pt x="70736" y="1624"/>
                  </a:lnTo>
                  <a:lnTo>
                    <a:pt x="68761" y="3335"/>
                  </a:lnTo>
                  <a:lnTo>
                    <a:pt x="66392" y="4476"/>
                  </a:lnTo>
                  <a:lnTo>
                    <a:pt x="61565" y="6231"/>
                  </a:lnTo>
                  <a:lnTo>
                    <a:pt x="58669" y="7284"/>
                  </a:lnTo>
                  <a:lnTo>
                    <a:pt x="53579" y="9040"/>
                  </a:lnTo>
                  <a:lnTo>
                    <a:pt x="50902" y="9303"/>
                  </a:lnTo>
                  <a:lnTo>
                    <a:pt x="49849" y="9654"/>
                  </a:lnTo>
                  <a:lnTo>
                    <a:pt x="46865" y="11234"/>
                  </a:lnTo>
                  <a:lnTo>
                    <a:pt x="41511" y="14174"/>
                  </a:lnTo>
                  <a:lnTo>
                    <a:pt x="38703" y="15666"/>
                  </a:lnTo>
                  <a:lnTo>
                    <a:pt x="35719" y="16499"/>
                  </a:lnTo>
                  <a:lnTo>
                    <a:pt x="33218" y="16982"/>
                  </a:lnTo>
                  <a:lnTo>
                    <a:pt x="31199" y="17509"/>
                  </a:lnTo>
                  <a:lnTo>
                    <a:pt x="31156" y="17552"/>
                  </a:lnTo>
                  <a:lnTo>
                    <a:pt x="27996" y="19176"/>
                  </a:lnTo>
                  <a:lnTo>
                    <a:pt x="27162" y="19571"/>
                  </a:lnTo>
                  <a:lnTo>
                    <a:pt x="23652" y="18649"/>
                  </a:lnTo>
                  <a:lnTo>
                    <a:pt x="23608" y="18649"/>
                  </a:lnTo>
                  <a:lnTo>
                    <a:pt x="23082" y="18737"/>
                  </a:lnTo>
                  <a:lnTo>
                    <a:pt x="22994" y="18781"/>
                  </a:lnTo>
                  <a:lnTo>
                    <a:pt x="22950" y="18825"/>
                  </a:lnTo>
                  <a:lnTo>
                    <a:pt x="22643" y="19922"/>
                  </a:lnTo>
                  <a:lnTo>
                    <a:pt x="22599" y="19922"/>
                  </a:lnTo>
                  <a:lnTo>
                    <a:pt x="22160" y="23476"/>
                  </a:lnTo>
                  <a:lnTo>
                    <a:pt x="21282" y="27952"/>
                  </a:lnTo>
                  <a:lnTo>
                    <a:pt x="21282" y="27996"/>
                  </a:lnTo>
                  <a:lnTo>
                    <a:pt x="20975" y="31199"/>
                  </a:lnTo>
                  <a:lnTo>
                    <a:pt x="20931" y="31857"/>
                  </a:lnTo>
                  <a:lnTo>
                    <a:pt x="20668" y="32340"/>
                  </a:lnTo>
                  <a:lnTo>
                    <a:pt x="18913" y="32340"/>
                  </a:lnTo>
                  <a:lnTo>
                    <a:pt x="13823" y="31155"/>
                  </a:lnTo>
                  <a:lnTo>
                    <a:pt x="8382" y="29795"/>
                  </a:lnTo>
                  <a:lnTo>
                    <a:pt x="5047" y="29181"/>
                  </a:lnTo>
                  <a:lnTo>
                    <a:pt x="1273" y="28566"/>
                  </a:lnTo>
                  <a:lnTo>
                    <a:pt x="220" y="28391"/>
                  </a:lnTo>
                  <a:lnTo>
                    <a:pt x="132" y="28391"/>
                  </a:lnTo>
                  <a:lnTo>
                    <a:pt x="88" y="28435"/>
                  </a:lnTo>
                  <a:lnTo>
                    <a:pt x="44" y="28479"/>
                  </a:lnTo>
                  <a:lnTo>
                    <a:pt x="0" y="28566"/>
                  </a:lnTo>
                  <a:lnTo>
                    <a:pt x="0" y="28610"/>
                  </a:lnTo>
                  <a:lnTo>
                    <a:pt x="44" y="28698"/>
                  </a:lnTo>
                  <a:lnTo>
                    <a:pt x="88" y="28742"/>
                  </a:lnTo>
                  <a:lnTo>
                    <a:pt x="132" y="28742"/>
                  </a:lnTo>
                  <a:lnTo>
                    <a:pt x="1229" y="28917"/>
                  </a:lnTo>
                  <a:lnTo>
                    <a:pt x="4959" y="29532"/>
                  </a:lnTo>
                  <a:lnTo>
                    <a:pt x="8294" y="30146"/>
                  </a:lnTo>
                  <a:lnTo>
                    <a:pt x="13735" y="31506"/>
                  </a:lnTo>
                  <a:lnTo>
                    <a:pt x="18825" y="32647"/>
                  </a:lnTo>
                  <a:lnTo>
                    <a:pt x="18869" y="32691"/>
                  </a:lnTo>
                  <a:lnTo>
                    <a:pt x="20756" y="32691"/>
                  </a:lnTo>
                  <a:lnTo>
                    <a:pt x="20844" y="32647"/>
                  </a:lnTo>
                  <a:lnTo>
                    <a:pt x="20931" y="32603"/>
                  </a:lnTo>
                  <a:lnTo>
                    <a:pt x="21239" y="32033"/>
                  </a:lnTo>
                  <a:lnTo>
                    <a:pt x="21239" y="31945"/>
                  </a:lnTo>
                  <a:lnTo>
                    <a:pt x="21326" y="31243"/>
                  </a:lnTo>
                  <a:lnTo>
                    <a:pt x="21633" y="28040"/>
                  </a:lnTo>
                  <a:lnTo>
                    <a:pt x="22467" y="23564"/>
                  </a:lnTo>
                  <a:lnTo>
                    <a:pt x="22950" y="20010"/>
                  </a:lnTo>
                  <a:lnTo>
                    <a:pt x="23257" y="19044"/>
                  </a:lnTo>
                  <a:lnTo>
                    <a:pt x="23608" y="19001"/>
                  </a:lnTo>
                  <a:lnTo>
                    <a:pt x="27119" y="19966"/>
                  </a:lnTo>
                  <a:lnTo>
                    <a:pt x="27250" y="19922"/>
                  </a:lnTo>
                  <a:lnTo>
                    <a:pt x="28172" y="19527"/>
                  </a:lnTo>
                  <a:lnTo>
                    <a:pt x="31287" y="17860"/>
                  </a:lnTo>
                  <a:lnTo>
                    <a:pt x="33306" y="17333"/>
                  </a:lnTo>
                  <a:lnTo>
                    <a:pt x="35807" y="16850"/>
                  </a:lnTo>
                  <a:lnTo>
                    <a:pt x="38791" y="15973"/>
                  </a:lnTo>
                  <a:lnTo>
                    <a:pt x="38835" y="15973"/>
                  </a:lnTo>
                  <a:lnTo>
                    <a:pt x="41643" y="14481"/>
                  </a:lnTo>
                  <a:lnTo>
                    <a:pt x="46996" y="11541"/>
                  </a:lnTo>
                  <a:lnTo>
                    <a:pt x="49980" y="10005"/>
                  </a:lnTo>
                  <a:lnTo>
                    <a:pt x="50990" y="9654"/>
                  </a:lnTo>
                  <a:lnTo>
                    <a:pt x="53622" y="9347"/>
                  </a:lnTo>
                  <a:lnTo>
                    <a:pt x="53666" y="9347"/>
                  </a:lnTo>
                  <a:lnTo>
                    <a:pt x="58800" y="7592"/>
                  </a:lnTo>
                  <a:lnTo>
                    <a:pt x="61696" y="6539"/>
                  </a:lnTo>
                  <a:lnTo>
                    <a:pt x="66523" y="4783"/>
                  </a:lnTo>
                  <a:lnTo>
                    <a:pt x="68937" y="3642"/>
                  </a:lnTo>
                  <a:lnTo>
                    <a:pt x="68981" y="3642"/>
                  </a:lnTo>
                  <a:lnTo>
                    <a:pt x="70911" y="1887"/>
                  </a:lnTo>
                  <a:lnTo>
                    <a:pt x="72096" y="1361"/>
                  </a:lnTo>
                  <a:lnTo>
                    <a:pt x="74290" y="834"/>
                  </a:lnTo>
                  <a:lnTo>
                    <a:pt x="79863" y="351"/>
                  </a:lnTo>
                  <a:lnTo>
                    <a:pt x="80126" y="527"/>
                  </a:lnTo>
                  <a:lnTo>
                    <a:pt x="80390" y="1010"/>
                  </a:lnTo>
                  <a:lnTo>
                    <a:pt x="80872" y="3247"/>
                  </a:lnTo>
                  <a:lnTo>
                    <a:pt x="82276" y="10137"/>
                  </a:lnTo>
                  <a:lnTo>
                    <a:pt x="82759" y="12375"/>
                  </a:lnTo>
                  <a:lnTo>
                    <a:pt x="82803" y="12462"/>
                  </a:lnTo>
                  <a:lnTo>
                    <a:pt x="82847" y="12506"/>
                  </a:lnTo>
                  <a:lnTo>
                    <a:pt x="83066" y="12506"/>
                  </a:lnTo>
                  <a:lnTo>
                    <a:pt x="83110" y="12462"/>
                  </a:lnTo>
                  <a:lnTo>
                    <a:pt x="83110" y="12375"/>
                  </a:lnTo>
                  <a:lnTo>
                    <a:pt x="83110" y="12331"/>
                  </a:lnTo>
                  <a:lnTo>
                    <a:pt x="82584" y="10049"/>
                  </a:lnTo>
                  <a:lnTo>
                    <a:pt x="81223" y="3160"/>
                  </a:lnTo>
                  <a:lnTo>
                    <a:pt x="80741" y="922"/>
                  </a:lnTo>
                  <a:lnTo>
                    <a:pt x="80697" y="878"/>
                  </a:lnTo>
                  <a:lnTo>
                    <a:pt x="80433" y="351"/>
                  </a:lnTo>
                  <a:lnTo>
                    <a:pt x="80390" y="264"/>
                  </a:lnTo>
                  <a:lnTo>
                    <a:pt x="8003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3" name="Google Shape;8293;p249"/>
            <p:cNvSpPr/>
            <p:nvPr/>
          </p:nvSpPr>
          <p:spPr>
            <a:xfrm>
              <a:off x="3491850" y="750675"/>
              <a:ext cx="392750" cy="747100"/>
            </a:xfrm>
            <a:custGeom>
              <a:avLst/>
              <a:gdLst/>
              <a:ahLst/>
              <a:cxnLst/>
              <a:rect l="l" t="t" r="r" b="b"/>
              <a:pathLst>
                <a:path w="15710" h="29884" extrusionOk="0">
                  <a:moveTo>
                    <a:pt x="15490" y="1"/>
                  </a:moveTo>
                  <a:lnTo>
                    <a:pt x="15447" y="45"/>
                  </a:lnTo>
                  <a:lnTo>
                    <a:pt x="15403" y="89"/>
                  </a:lnTo>
                  <a:lnTo>
                    <a:pt x="13165" y="3380"/>
                  </a:lnTo>
                  <a:lnTo>
                    <a:pt x="10356" y="8119"/>
                  </a:lnTo>
                  <a:lnTo>
                    <a:pt x="8996" y="10006"/>
                  </a:lnTo>
                  <a:lnTo>
                    <a:pt x="8996" y="10049"/>
                  </a:lnTo>
                  <a:lnTo>
                    <a:pt x="7636" y="12682"/>
                  </a:lnTo>
                  <a:lnTo>
                    <a:pt x="6100" y="16456"/>
                  </a:lnTo>
                  <a:lnTo>
                    <a:pt x="3072" y="22160"/>
                  </a:lnTo>
                  <a:lnTo>
                    <a:pt x="878" y="25232"/>
                  </a:lnTo>
                  <a:lnTo>
                    <a:pt x="352" y="25846"/>
                  </a:lnTo>
                  <a:lnTo>
                    <a:pt x="88" y="26197"/>
                  </a:lnTo>
                  <a:lnTo>
                    <a:pt x="1" y="26373"/>
                  </a:lnTo>
                  <a:lnTo>
                    <a:pt x="1" y="26461"/>
                  </a:lnTo>
                  <a:lnTo>
                    <a:pt x="264" y="27865"/>
                  </a:lnTo>
                  <a:lnTo>
                    <a:pt x="308" y="27953"/>
                  </a:lnTo>
                  <a:lnTo>
                    <a:pt x="2370" y="29839"/>
                  </a:lnTo>
                  <a:lnTo>
                    <a:pt x="2458" y="29883"/>
                  </a:lnTo>
                  <a:lnTo>
                    <a:pt x="2546" y="29883"/>
                  </a:lnTo>
                  <a:lnTo>
                    <a:pt x="2590" y="29839"/>
                  </a:lnTo>
                  <a:lnTo>
                    <a:pt x="2633" y="29752"/>
                  </a:lnTo>
                  <a:lnTo>
                    <a:pt x="2633" y="29708"/>
                  </a:lnTo>
                  <a:lnTo>
                    <a:pt x="2633" y="29620"/>
                  </a:lnTo>
                  <a:lnTo>
                    <a:pt x="2590" y="29576"/>
                  </a:lnTo>
                  <a:lnTo>
                    <a:pt x="615" y="27733"/>
                  </a:lnTo>
                  <a:lnTo>
                    <a:pt x="352" y="26461"/>
                  </a:lnTo>
                  <a:lnTo>
                    <a:pt x="659" y="26022"/>
                  </a:lnTo>
                  <a:lnTo>
                    <a:pt x="1142" y="25408"/>
                  </a:lnTo>
                  <a:lnTo>
                    <a:pt x="3379" y="22380"/>
                  </a:lnTo>
                  <a:lnTo>
                    <a:pt x="3379" y="22336"/>
                  </a:lnTo>
                  <a:lnTo>
                    <a:pt x="6407" y="16631"/>
                  </a:lnTo>
                  <a:lnTo>
                    <a:pt x="6451" y="16588"/>
                  </a:lnTo>
                  <a:lnTo>
                    <a:pt x="7943" y="12814"/>
                  </a:lnTo>
                  <a:lnTo>
                    <a:pt x="9303" y="10225"/>
                  </a:lnTo>
                  <a:lnTo>
                    <a:pt x="10664" y="8294"/>
                  </a:lnTo>
                  <a:lnTo>
                    <a:pt x="13472" y="3555"/>
                  </a:lnTo>
                  <a:lnTo>
                    <a:pt x="15666" y="264"/>
                  </a:lnTo>
                  <a:lnTo>
                    <a:pt x="15710" y="220"/>
                  </a:lnTo>
                  <a:lnTo>
                    <a:pt x="15710" y="132"/>
                  </a:lnTo>
                  <a:lnTo>
                    <a:pt x="15666" y="89"/>
                  </a:lnTo>
                  <a:lnTo>
                    <a:pt x="15622" y="45"/>
                  </a:lnTo>
                  <a:lnTo>
                    <a:pt x="1557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4" name="Google Shape;8294;p249"/>
            <p:cNvSpPr/>
            <p:nvPr/>
          </p:nvSpPr>
          <p:spPr>
            <a:xfrm>
              <a:off x="3630075" y="1825750"/>
              <a:ext cx="1999875" cy="810725"/>
            </a:xfrm>
            <a:custGeom>
              <a:avLst/>
              <a:gdLst/>
              <a:ahLst/>
              <a:cxnLst/>
              <a:rect l="l" t="t" r="r" b="b"/>
              <a:pathLst>
                <a:path w="79995" h="32429" extrusionOk="0">
                  <a:moveTo>
                    <a:pt x="76484" y="1"/>
                  </a:moveTo>
                  <a:lnTo>
                    <a:pt x="73676" y="264"/>
                  </a:lnTo>
                  <a:lnTo>
                    <a:pt x="73632" y="264"/>
                  </a:lnTo>
                  <a:lnTo>
                    <a:pt x="70824" y="1185"/>
                  </a:lnTo>
                  <a:lnTo>
                    <a:pt x="70780" y="1229"/>
                  </a:lnTo>
                  <a:lnTo>
                    <a:pt x="68586" y="2897"/>
                  </a:lnTo>
                  <a:lnTo>
                    <a:pt x="61565" y="5661"/>
                  </a:lnTo>
                  <a:lnTo>
                    <a:pt x="58274" y="6802"/>
                  </a:lnTo>
                  <a:lnTo>
                    <a:pt x="55422" y="7855"/>
                  </a:lnTo>
                  <a:lnTo>
                    <a:pt x="52613" y="8777"/>
                  </a:lnTo>
                  <a:lnTo>
                    <a:pt x="49235" y="9084"/>
                  </a:lnTo>
                  <a:lnTo>
                    <a:pt x="49191" y="9084"/>
                  </a:lnTo>
                  <a:lnTo>
                    <a:pt x="46075" y="10663"/>
                  </a:lnTo>
                  <a:lnTo>
                    <a:pt x="43311" y="12112"/>
                  </a:lnTo>
                  <a:lnTo>
                    <a:pt x="40546" y="13647"/>
                  </a:lnTo>
                  <a:lnTo>
                    <a:pt x="37738" y="15052"/>
                  </a:lnTo>
                  <a:lnTo>
                    <a:pt x="32604" y="16149"/>
                  </a:lnTo>
                  <a:lnTo>
                    <a:pt x="28435" y="16982"/>
                  </a:lnTo>
                  <a:lnTo>
                    <a:pt x="28391" y="17026"/>
                  </a:lnTo>
                  <a:lnTo>
                    <a:pt x="25846" y="18299"/>
                  </a:lnTo>
                  <a:lnTo>
                    <a:pt x="25188" y="18562"/>
                  </a:lnTo>
                  <a:lnTo>
                    <a:pt x="22906" y="18211"/>
                  </a:lnTo>
                  <a:lnTo>
                    <a:pt x="22775" y="18255"/>
                  </a:lnTo>
                  <a:lnTo>
                    <a:pt x="22204" y="18562"/>
                  </a:lnTo>
                  <a:lnTo>
                    <a:pt x="22160" y="18606"/>
                  </a:lnTo>
                  <a:lnTo>
                    <a:pt x="21809" y="19396"/>
                  </a:lnTo>
                  <a:lnTo>
                    <a:pt x="21809" y="19440"/>
                  </a:lnTo>
                  <a:lnTo>
                    <a:pt x="21546" y="20405"/>
                  </a:lnTo>
                  <a:lnTo>
                    <a:pt x="20624" y="25671"/>
                  </a:lnTo>
                  <a:lnTo>
                    <a:pt x="20317" y="28830"/>
                  </a:lnTo>
                  <a:lnTo>
                    <a:pt x="19352" y="31551"/>
                  </a:lnTo>
                  <a:lnTo>
                    <a:pt x="18913" y="32033"/>
                  </a:lnTo>
                  <a:lnTo>
                    <a:pt x="13911" y="30980"/>
                  </a:lnTo>
                  <a:lnTo>
                    <a:pt x="10576" y="30190"/>
                  </a:lnTo>
                  <a:lnTo>
                    <a:pt x="7504" y="29576"/>
                  </a:lnTo>
                  <a:lnTo>
                    <a:pt x="5442" y="29269"/>
                  </a:lnTo>
                  <a:lnTo>
                    <a:pt x="3687" y="29313"/>
                  </a:lnTo>
                  <a:lnTo>
                    <a:pt x="220" y="28172"/>
                  </a:lnTo>
                  <a:lnTo>
                    <a:pt x="88" y="28172"/>
                  </a:lnTo>
                  <a:lnTo>
                    <a:pt x="44" y="28216"/>
                  </a:lnTo>
                  <a:lnTo>
                    <a:pt x="1" y="28259"/>
                  </a:lnTo>
                  <a:lnTo>
                    <a:pt x="1" y="28347"/>
                  </a:lnTo>
                  <a:lnTo>
                    <a:pt x="1" y="28391"/>
                  </a:lnTo>
                  <a:lnTo>
                    <a:pt x="44" y="28479"/>
                  </a:lnTo>
                  <a:lnTo>
                    <a:pt x="88" y="28479"/>
                  </a:lnTo>
                  <a:lnTo>
                    <a:pt x="3643" y="29664"/>
                  </a:lnTo>
                  <a:lnTo>
                    <a:pt x="3687" y="29664"/>
                  </a:lnTo>
                  <a:lnTo>
                    <a:pt x="5442" y="29620"/>
                  </a:lnTo>
                  <a:lnTo>
                    <a:pt x="7460" y="29927"/>
                  </a:lnTo>
                  <a:lnTo>
                    <a:pt x="10488" y="30541"/>
                  </a:lnTo>
                  <a:lnTo>
                    <a:pt x="13823" y="31331"/>
                  </a:lnTo>
                  <a:lnTo>
                    <a:pt x="18913" y="32428"/>
                  </a:lnTo>
                  <a:lnTo>
                    <a:pt x="18957" y="32428"/>
                  </a:lnTo>
                  <a:lnTo>
                    <a:pt x="19045" y="32384"/>
                  </a:lnTo>
                  <a:lnTo>
                    <a:pt x="19089" y="32340"/>
                  </a:lnTo>
                  <a:lnTo>
                    <a:pt x="19659" y="31726"/>
                  </a:lnTo>
                  <a:lnTo>
                    <a:pt x="19703" y="31682"/>
                  </a:lnTo>
                  <a:lnTo>
                    <a:pt x="20668" y="28918"/>
                  </a:lnTo>
                  <a:lnTo>
                    <a:pt x="20668" y="28874"/>
                  </a:lnTo>
                  <a:lnTo>
                    <a:pt x="20975" y="25714"/>
                  </a:lnTo>
                  <a:lnTo>
                    <a:pt x="21897" y="20493"/>
                  </a:lnTo>
                  <a:lnTo>
                    <a:pt x="22116" y="19527"/>
                  </a:lnTo>
                  <a:lnTo>
                    <a:pt x="22467" y="18825"/>
                  </a:lnTo>
                  <a:lnTo>
                    <a:pt x="22906" y="18562"/>
                  </a:lnTo>
                  <a:lnTo>
                    <a:pt x="25188" y="18913"/>
                  </a:lnTo>
                  <a:lnTo>
                    <a:pt x="25276" y="18913"/>
                  </a:lnTo>
                  <a:lnTo>
                    <a:pt x="25978" y="18606"/>
                  </a:lnTo>
                  <a:lnTo>
                    <a:pt x="28523" y="17333"/>
                  </a:lnTo>
                  <a:lnTo>
                    <a:pt x="32692" y="16500"/>
                  </a:lnTo>
                  <a:lnTo>
                    <a:pt x="37826" y="15359"/>
                  </a:lnTo>
                  <a:lnTo>
                    <a:pt x="37869" y="15359"/>
                  </a:lnTo>
                  <a:lnTo>
                    <a:pt x="40678" y="13955"/>
                  </a:lnTo>
                  <a:lnTo>
                    <a:pt x="43442" y="12419"/>
                  </a:lnTo>
                  <a:lnTo>
                    <a:pt x="46251" y="10971"/>
                  </a:lnTo>
                  <a:lnTo>
                    <a:pt x="49322" y="9435"/>
                  </a:lnTo>
                  <a:lnTo>
                    <a:pt x="52657" y="9128"/>
                  </a:lnTo>
                  <a:lnTo>
                    <a:pt x="52701" y="9128"/>
                  </a:lnTo>
                  <a:lnTo>
                    <a:pt x="55553" y="8206"/>
                  </a:lnTo>
                  <a:lnTo>
                    <a:pt x="58362" y="7153"/>
                  </a:lnTo>
                  <a:lnTo>
                    <a:pt x="61697" y="5968"/>
                  </a:lnTo>
                  <a:lnTo>
                    <a:pt x="68761" y="3248"/>
                  </a:lnTo>
                  <a:lnTo>
                    <a:pt x="68805" y="3204"/>
                  </a:lnTo>
                  <a:lnTo>
                    <a:pt x="70999" y="1536"/>
                  </a:lnTo>
                  <a:lnTo>
                    <a:pt x="73764" y="615"/>
                  </a:lnTo>
                  <a:lnTo>
                    <a:pt x="76440" y="352"/>
                  </a:lnTo>
                  <a:lnTo>
                    <a:pt x="76660" y="527"/>
                  </a:lnTo>
                  <a:lnTo>
                    <a:pt x="77143" y="2019"/>
                  </a:lnTo>
                  <a:lnTo>
                    <a:pt x="78108" y="6144"/>
                  </a:lnTo>
                  <a:lnTo>
                    <a:pt x="79688" y="12331"/>
                  </a:lnTo>
                  <a:lnTo>
                    <a:pt x="79688" y="12375"/>
                  </a:lnTo>
                  <a:lnTo>
                    <a:pt x="79732" y="12419"/>
                  </a:lnTo>
                  <a:lnTo>
                    <a:pt x="79819" y="12463"/>
                  </a:lnTo>
                  <a:lnTo>
                    <a:pt x="79907" y="12463"/>
                  </a:lnTo>
                  <a:lnTo>
                    <a:pt x="79951" y="12419"/>
                  </a:lnTo>
                  <a:lnTo>
                    <a:pt x="79995" y="12375"/>
                  </a:lnTo>
                  <a:lnTo>
                    <a:pt x="79995" y="12287"/>
                  </a:lnTo>
                  <a:lnTo>
                    <a:pt x="79995" y="12243"/>
                  </a:lnTo>
                  <a:lnTo>
                    <a:pt x="78459" y="6056"/>
                  </a:lnTo>
                  <a:lnTo>
                    <a:pt x="77494" y="1931"/>
                  </a:lnTo>
                  <a:lnTo>
                    <a:pt x="76967" y="352"/>
                  </a:lnTo>
                  <a:lnTo>
                    <a:pt x="76923" y="264"/>
                  </a:lnTo>
                  <a:lnTo>
                    <a:pt x="76616" y="44"/>
                  </a:lnTo>
                  <a:lnTo>
                    <a:pt x="7648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5" name="Google Shape;8295;p249"/>
            <p:cNvSpPr/>
            <p:nvPr/>
          </p:nvSpPr>
          <p:spPr>
            <a:xfrm>
              <a:off x="3466625" y="829675"/>
              <a:ext cx="329125" cy="579250"/>
            </a:xfrm>
            <a:custGeom>
              <a:avLst/>
              <a:gdLst/>
              <a:ahLst/>
              <a:cxnLst/>
              <a:rect l="l" t="t" r="r" b="b"/>
              <a:pathLst>
                <a:path w="13165" h="23170" extrusionOk="0">
                  <a:moveTo>
                    <a:pt x="12901" y="0"/>
                  </a:moveTo>
                  <a:lnTo>
                    <a:pt x="12857" y="88"/>
                  </a:lnTo>
                  <a:lnTo>
                    <a:pt x="11014" y="3467"/>
                  </a:lnTo>
                  <a:lnTo>
                    <a:pt x="9786" y="5310"/>
                  </a:lnTo>
                  <a:lnTo>
                    <a:pt x="8338" y="7767"/>
                  </a:lnTo>
                  <a:lnTo>
                    <a:pt x="6977" y="11102"/>
                  </a:lnTo>
                  <a:lnTo>
                    <a:pt x="5573" y="14568"/>
                  </a:lnTo>
                  <a:lnTo>
                    <a:pt x="3467" y="18562"/>
                  </a:lnTo>
                  <a:lnTo>
                    <a:pt x="1624" y="21107"/>
                  </a:lnTo>
                  <a:lnTo>
                    <a:pt x="44" y="22862"/>
                  </a:lnTo>
                  <a:lnTo>
                    <a:pt x="44" y="22950"/>
                  </a:lnTo>
                  <a:lnTo>
                    <a:pt x="0" y="22994"/>
                  </a:lnTo>
                  <a:lnTo>
                    <a:pt x="44" y="23081"/>
                  </a:lnTo>
                  <a:lnTo>
                    <a:pt x="88" y="23125"/>
                  </a:lnTo>
                  <a:lnTo>
                    <a:pt x="176" y="23169"/>
                  </a:lnTo>
                  <a:lnTo>
                    <a:pt x="264" y="23125"/>
                  </a:lnTo>
                  <a:lnTo>
                    <a:pt x="308" y="23081"/>
                  </a:lnTo>
                  <a:lnTo>
                    <a:pt x="1887" y="21326"/>
                  </a:lnTo>
                  <a:lnTo>
                    <a:pt x="3730" y="18737"/>
                  </a:lnTo>
                  <a:lnTo>
                    <a:pt x="3774" y="18737"/>
                  </a:lnTo>
                  <a:lnTo>
                    <a:pt x="5880" y="14700"/>
                  </a:lnTo>
                  <a:lnTo>
                    <a:pt x="7328" y="11234"/>
                  </a:lnTo>
                  <a:lnTo>
                    <a:pt x="8645" y="7943"/>
                  </a:lnTo>
                  <a:lnTo>
                    <a:pt x="10093" y="5485"/>
                  </a:lnTo>
                  <a:lnTo>
                    <a:pt x="11322" y="3642"/>
                  </a:lnTo>
                  <a:lnTo>
                    <a:pt x="13165" y="220"/>
                  </a:lnTo>
                  <a:lnTo>
                    <a:pt x="13165" y="176"/>
                  </a:lnTo>
                  <a:lnTo>
                    <a:pt x="13165" y="88"/>
                  </a:lnTo>
                  <a:lnTo>
                    <a:pt x="13165" y="44"/>
                  </a:lnTo>
                  <a:lnTo>
                    <a:pt x="1307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6" name="Google Shape;8296;p249"/>
            <p:cNvSpPr/>
            <p:nvPr/>
          </p:nvSpPr>
          <p:spPr>
            <a:xfrm>
              <a:off x="3663000" y="692550"/>
              <a:ext cx="735000" cy="1528150"/>
            </a:xfrm>
            <a:custGeom>
              <a:avLst/>
              <a:gdLst/>
              <a:ahLst/>
              <a:cxnLst/>
              <a:rect l="l" t="t" r="r" b="b"/>
              <a:pathLst>
                <a:path w="29400" h="61126" extrusionOk="0">
                  <a:moveTo>
                    <a:pt x="25977" y="0"/>
                  </a:moveTo>
                  <a:lnTo>
                    <a:pt x="25933" y="44"/>
                  </a:lnTo>
                  <a:lnTo>
                    <a:pt x="25890" y="88"/>
                  </a:lnTo>
                  <a:lnTo>
                    <a:pt x="25275" y="1492"/>
                  </a:lnTo>
                  <a:lnTo>
                    <a:pt x="24880" y="2896"/>
                  </a:lnTo>
                  <a:lnTo>
                    <a:pt x="23476" y="4959"/>
                  </a:lnTo>
                  <a:lnTo>
                    <a:pt x="23476" y="5003"/>
                  </a:lnTo>
                  <a:lnTo>
                    <a:pt x="21501" y="8776"/>
                  </a:lnTo>
                  <a:lnTo>
                    <a:pt x="18737" y="12682"/>
                  </a:lnTo>
                  <a:lnTo>
                    <a:pt x="15709" y="16324"/>
                  </a:lnTo>
                  <a:lnTo>
                    <a:pt x="12067" y="20317"/>
                  </a:lnTo>
                  <a:lnTo>
                    <a:pt x="9741" y="23169"/>
                  </a:lnTo>
                  <a:lnTo>
                    <a:pt x="9741" y="23257"/>
                  </a:lnTo>
                  <a:lnTo>
                    <a:pt x="9434" y="24529"/>
                  </a:lnTo>
                  <a:lnTo>
                    <a:pt x="9434" y="24617"/>
                  </a:lnTo>
                  <a:lnTo>
                    <a:pt x="9873" y="27162"/>
                  </a:lnTo>
                  <a:lnTo>
                    <a:pt x="9741" y="27776"/>
                  </a:lnTo>
                  <a:lnTo>
                    <a:pt x="6933" y="29137"/>
                  </a:lnTo>
                  <a:lnTo>
                    <a:pt x="6889" y="29137"/>
                  </a:lnTo>
                  <a:lnTo>
                    <a:pt x="6099" y="29795"/>
                  </a:lnTo>
                  <a:lnTo>
                    <a:pt x="6012" y="29883"/>
                  </a:lnTo>
                  <a:lnTo>
                    <a:pt x="5441" y="31418"/>
                  </a:lnTo>
                  <a:lnTo>
                    <a:pt x="5441" y="31462"/>
                  </a:lnTo>
                  <a:lnTo>
                    <a:pt x="4607" y="34753"/>
                  </a:lnTo>
                  <a:lnTo>
                    <a:pt x="4344" y="36684"/>
                  </a:lnTo>
                  <a:lnTo>
                    <a:pt x="4344" y="36728"/>
                  </a:lnTo>
                  <a:lnTo>
                    <a:pt x="4520" y="39975"/>
                  </a:lnTo>
                  <a:lnTo>
                    <a:pt x="4388" y="41028"/>
                  </a:lnTo>
                  <a:lnTo>
                    <a:pt x="4081" y="41950"/>
                  </a:lnTo>
                  <a:lnTo>
                    <a:pt x="3554" y="42520"/>
                  </a:lnTo>
                  <a:lnTo>
                    <a:pt x="2808" y="42784"/>
                  </a:lnTo>
                  <a:lnTo>
                    <a:pt x="658" y="43003"/>
                  </a:lnTo>
                  <a:lnTo>
                    <a:pt x="614" y="43003"/>
                  </a:lnTo>
                  <a:lnTo>
                    <a:pt x="527" y="43047"/>
                  </a:lnTo>
                  <a:lnTo>
                    <a:pt x="527" y="43135"/>
                  </a:lnTo>
                  <a:lnTo>
                    <a:pt x="527" y="43222"/>
                  </a:lnTo>
                  <a:lnTo>
                    <a:pt x="1053" y="46996"/>
                  </a:lnTo>
                  <a:lnTo>
                    <a:pt x="702" y="49453"/>
                  </a:lnTo>
                  <a:lnTo>
                    <a:pt x="0" y="52262"/>
                  </a:lnTo>
                  <a:lnTo>
                    <a:pt x="0" y="52393"/>
                  </a:lnTo>
                  <a:lnTo>
                    <a:pt x="219" y="52964"/>
                  </a:lnTo>
                  <a:lnTo>
                    <a:pt x="219" y="53008"/>
                  </a:lnTo>
                  <a:lnTo>
                    <a:pt x="1536" y="54938"/>
                  </a:lnTo>
                  <a:lnTo>
                    <a:pt x="1580" y="54982"/>
                  </a:lnTo>
                  <a:lnTo>
                    <a:pt x="5485" y="58098"/>
                  </a:lnTo>
                  <a:lnTo>
                    <a:pt x="8030" y="61082"/>
                  </a:lnTo>
                  <a:lnTo>
                    <a:pt x="8074" y="61125"/>
                  </a:lnTo>
                  <a:lnTo>
                    <a:pt x="8206" y="61125"/>
                  </a:lnTo>
                  <a:lnTo>
                    <a:pt x="9610" y="60643"/>
                  </a:lnTo>
                  <a:lnTo>
                    <a:pt x="9654" y="60599"/>
                  </a:lnTo>
                  <a:lnTo>
                    <a:pt x="10268" y="60116"/>
                  </a:lnTo>
                  <a:lnTo>
                    <a:pt x="10268" y="60072"/>
                  </a:lnTo>
                  <a:lnTo>
                    <a:pt x="11190" y="58449"/>
                  </a:lnTo>
                  <a:lnTo>
                    <a:pt x="11190" y="58405"/>
                  </a:lnTo>
                  <a:lnTo>
                    <a:pt x="11453" y="57045"/>
                  </a:lnTo>
                  <a:lnTo>
                    <a:pt x="11453" y="57001"/>
                  </a:lnTo>
                  <a:lnTo>
                    <a:pt x="11233" y="54061"/>
                  </a:lnTo>
                  <a:lnTo>
                    <a:pt x="11233" y="53973"/>
                  </a:lnTo>
                  <a:lnTo>
                    <a:pt x="9829" y="51033"/>
                  </a:lnTo>
                  <a:lnTo>
                    <a:pt x="9610" y="49673"/>
                  </a:lnTo>
                  <a:lnTo>
                    <a:pt x="9785" y="49058"/>
                  </a:lnTo>
                  <a:lnTo>
                    <a:pt x="10049" y="48488"/>
                  </a:lnTo>
                  <a:lnTo>
                    <a:pt x="10531" y="48137"/>
                  </a:lnTo>
                  <a:lnTo>
                    <a:pt x="11058" y="48005"/>
                  </a:lnTo>
                  <a:lnTo>
                    <a:pt x="13822" y="49146"/>
                  </a:lnTo>
                  <a:lnTo>
                    <a:pt x="15314" y="49629"/>
                  </a:lnTo>
                  <a:lnTo>
                    <a:pt x="17508" y="50989"/>
                  </a:lnTo>
                  <a:lnTo>
                    <a:pt x="21107" y="52876"/>
                  </a:lnTo>
                  <a:lnTo>
                    <a:pt x="21150" y="52876"/>
                  </a:lnTo>
                  <a:lnTo>
                    <a:pt x="22862" y="53490"/>
                  </a:lnTo>
                  <a:lnTo>
                    <a:pt x="22950" y="53490"/>
                  </a:lnTo>
                  <a:lnTo>
                    <a:pt x="24047" y="53446"/>
                  </a:lnTo>
                  <a:lnTo>
                    <a:pt x="24090" y="53446"/>
                  </a:lnTo>
                  <a:lnTo>
                    <a:pt x="27689" y="52700"/>
                  </a:lnTo>
                  <a:lnTo>
                    <a:pt x="29268" y="52525"/>
                  </a:lnTo>
                  <a:lnTo>
                    <a:pt x="29312" y="52525"/>
                  </a:lnTo>
                  <a:lnTo>
                    <a:pt x="29356" y="52481"/>
                  </a:lnTo>
                  <a:lnTo>
                    <a:pt x="29400" y="52393"/>
                  </a:lnTo>
                  <a:lnTo>
                    <a:pt x="29400" y="52349"/>
                  </a:lnTo>
                  <a:lnTo>
                    <a:pt x="29400" y="52262"/>
                  </a:lnTo>
                  <a:lnTo>
                    <a:pt x="29356" y="52218"/>
                  </a:lnTo>
                  <a:lnTo>
                    <a:pt x="29268" y="52174"/>
                  </a:lnTo>
                  <a:lnTo>
                    <a:pt x="29224" y="52174"/>
                  </a:lnTo>
                  <a:lnTo>
                    <a:pt x="27645" y="52349"/>
                  </a:lnTo>
                  <a:lnTo>
                    <a:pt x="27601" y="52349"/>
                  </a:lnTo>
                  <a:lnTo>
                    <a:pt x="24047" y="53095"/>
                  </a:lnTo>
                  <a:lnTo>
                    <a:pt x="22950" y="53139"/>
                  </a:lnTo>
                  <a:lnTo>
                    <a:pt x="21282" y="52525"/>
                  </a:lnTo>
                  <a:lnTo>
                    <a:pt x="17684" y="50682"/>
                  </a:lnTo>
                  <a:lnTo>
                    <a:pt x="15490" y="49322"/>
                  </a:lnTo>
                  <a:lnTo>
                    <a:pt x="15446" y="49278"/>
                  </a:lnTo>
                  <a:lnTo>
                    <a:pt x="13910" y="48795"/>
                  </a:lnTo>
                  <a:lnTo>
                    <a:pt x="11146" y="47654"/>
                  </a:lnTo>
                  <a:lnTo>
                    <a:pt x="11014" y="47654"/>
                  </a:lnTo>
                  <a:lnTo>
                    <a:pt x="10400" y="47786"/>
                  </a:lnTo>
                  <a:lnTo>
                    <a:pt x="10356" y="47830"/>
                  </a:lnTo>
                  <a:lnTo>
                    <a:pt x="9829" y="48269"/>
                  </a:lnTo>
                  <a:lnTo>
                    <a:pt x="9785" y="48312"/>
                  </a:lnTo>
                  <a:lnTo>
                    <a:pt x="9434" y="48883"/>
                  </a:lnTo>
                  <a:lnTo>
                    <a:pt x="9434" y="48927"/>
                  </a:lnTo>
                  <a:lnTo>
                    <a:pt x="9259" y="49629"/>
                  </a:lnTo>
                  <a:lnTo>
                    <a:pt x="9259" y="49673"/>
                  </a:lnTo>
                  <a:lnTo>
                    <a:pt x="9478" y="51121"/>
                  </a:lnTo>
                  <a:lnTo>
                    <a:pt x="9478" y="51165"/>
                  </a:lnTo>
                  <a:lnTo>
                    <a:pt x="10882" y="54105"/>
                  </a:lnTo>
                  <a:lnTo>
                    <a:pt x="11102" y="57001"/>
                  </a:lnTo>
                  <a:lnTo>
                    <a:pt x="10839" y="58317"/>
                  </a:lnTo>
                  <a:lnTo>
                    <a:pt x="10005" y="59853"/>
                  </a:lnTo>
                  <a:lnTo>
                    <a:pt x="9478" y="60336"/>
                  </a:lnTo>
                  <a:lnTo>
                    <a:pt x="8206" y="60774"/>
                  </a:lnTo>
                  <a:lnTo>
                    <a:pt x="5748" y="57878"/>
                  </a:lnTo>
                  <a:lnTo>
                    <a:pt x="5704" y="57834"/>
                  </a:lnTo>
                  <a:lnTo>
                    <a:pt x="1799" y="54719"/>
                  </a:lnTo>
                  <a:lnTo>
                    <a:pt x="527" y="52832"/>
                  </a:lnTo>
                  <a:lnTo>
                    <a:pt x="351" y="52306"/>
                  </a:lnTo>
                  <a:lnTo>
                    <a:pt x="1009" y="49541"/>
                  </a:lnTo>
                  <a:lnTo>
                    <a:pt x="1404" y="47040"/>
                  </a:lnTo>
                  <a:lnTo>
                    <a:pt x="1404" y="46996"/>
                  </a:lnTo>
                  <a:lnTo>
                    <a:pt x="878" y="43354"/>
                  </a:lnTo>
                  <a:lnTo>
                    <a:pt x="2852" y="43135"/>
                  </a:lnTo>
                  <a:lnTo>
                    <a:pt x="2896" y="43135"/>
                  </a:lnTo>
                  <a:lnTo>
                    <a:pt x="3730" y="42827"/>
                  </a:lnTo>
                  <a:lnTo>
                    <a:pt x="3774" y="42784"/>
                  </a:lnTo>
                  <a:lnTo>
                    <a:pt x="4388" y="42125"/>
                  </a:lnTo>
                  <a:lnTo>
                    <a:pt x="4388" y="42081"/>
                  </a:lnTo>
                  <a:lnTo>
                    <a:pt x="4739" y="41116"/>
                  </a:lnTo>
                  <a:lnTo>
                    <a:pt x="4739" y="41072"/>
                  </a:lnTo>
                  <a:lnTo>
                    <a:pt x="4871" y="39975"/>
                  </a:lnTo>
                  <a:lnTo>
                    <a:pt x="4695" y="36728"/>
                  </a:lnTo>
                  <a:lnTo>
                    <a:pt x="4959" y="34841"/>
                  </a:lnTo>
                  <a:lnTo>
                    <a:pt x="5792" y="31550"/>
                  </a:lnTo>
                  <a:lnTo>
                    <a:pt x="6319" y="30058"/>
                  </a:lnTo>
                  <a:lnTo>
                    <a:pt x="7109" y="29444"/>
                  </a:lnTo>
                  <a:lnTo>
                    <a:pt x="10005" y="28040"/>
                  </a:lnTo>
                  <a:lnTo>
                    <a:pt x="10049" y="27996"/>
                  </a:lnTo>
                  <a:lnTo>
                    <a:pt x="10093" y="27908"/>
                  </a:lnTo>
                  <a:lnTo>
                    <a:pt x="10224" y="27162"/>
                  </a:lnTo>
                  <a:lnTo>
                    <a:pt x="10224" y="27118"/>
                  </a:lnTo>
                  <a:lnTo>
                    <a:pt x="9785" y="24573"/>
                  </a:lnTo>
                  <a:lnTo>
                    <a:pt x="10049" y="23388"/>
                  </a:lnTo>
                  <a:lnTo>
                    <a:pt x="12330" y="20536"/>
                  </a:lnTo>
                  <a:lnTo>
                    <a:pt x="15973" y="16543"/>
                  </a:lnTo>
                  <a:lnTo>
                    <a:pt x="19000" y="12901"/>
                  </a:lnTo>
                  <a:lnTo>
                    <a:pt x="21809" y="8996"/>
                  </a:lnTo>
                  <a:lnTo>
                    <a:pt x="21809" y="8952"/>
                  </a:lnTo>
                  <a:lnTo>
                    <a:pt x="23783" y="5178"/>
                  </a:lnTo>
                  <a:lnTo>
                    <a:pt x="25187" y="3072"/>
                  </a:lnTo>
                  <a:lnTo>
                    <a:pt x="25231" y="3028"/>
                  </a:lnTo>
                  <a:lnTo>
                    <a:pt x="25582" y="1624"/>
                  </a:lnTo>
                  <a:lnTo>
                    <a:pt x="26241" y="220"/>
                  </a:lnTo>
                  <a:lnTo>
                    <a:pt x="26241" y="176"/>
                  </a:lnTo>
                  <a:lnTo>
                    <a:pt x="26241" y="88"/>
                  </a:lnTo>
                  <a:lnTo>
                    <a:pt x="26197" y="44"/>
                  </a:lnTo>
                  <a:lnTo>
                    <a:pt x="2615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7" name="Google Shape;8297;p249"/>
            <p:cNvSpPr/>
            <p:nvPr/>
          </p:nvSpPr>
          <p:spPr>
            <a:xfrm>
              <a:off x="3625700" y="691450"/>
              <a:ext cx="766825" cy="1557775"/>
            </a:xfrm>
            <a:custGeom>
              <a:avLst/>
              <a:gdLst/>
              <a:ahLst/>
              <a:cxnLst/>
              <a:rect l="l" t="t" r="r" b="b"/>
              <a:pathLst>
                <a:path w="30673" h="62311" extrusionOk="0">
                  <a:moveTo>
                    <a:pt x="27030" y="0"/>
                  </a:moveTo>
                  <a:lnTo>
                    <a:pt x="26987" y="44"/>
                  </a:lnTo>
                  <a:lnTo>
                    <a:pt x="26943" y="88"/>
                  </a:lnTo>
                  <a:lnTo>
                    <a:pt x="26416" y="922"/>
                  </a:lnTo>
                  <a:lnTo>
                    <a:pt x="26416" y="966"/>
                  </a:lnTo>
                  <a:lnTo>
                    <a:pt x="25626" y="3028"/>
                  </a:lnTo>
                  <a:lnTo>
                    <a:pt x="23081" y="6846"/>
                  </a:lnTo>
                  <a:lnTo>
                    <a:pt x="21502" y="8952"/>
                  </a:lnTo>
                  <a:lnTo>
                    <a:pt x="19615" y="11629"/>
                  </a:lnTo>
                  <a:lnTo>
                    <a:pt x="17772" y="13998"/>
                  </a:lnTo>
                  <a:lnTo>
                    <a:pt x="14481" y="17684"/>
                  </a:lnTo>
                  <a:lnTo>
                    <a:pt x="10531" y="22511"/>
                  </a:lnTo>
                  <a:lnTo>
                    <a:pt x="10531" y="22555"/>
                  </a:lnTo>
                  <a:lnTo>
                    <a:pt x="10049" y="23915"/>
                  </a:lnTo>
                  <a:lnTo>
                    <a:pt x="10049" y="23959"/>
                  </a:lnTo>
                  <a:lnTo>
                    <a:pt x="10136" y="27162"/>
                  </a:lnTo>
                  <a:lnTo>
                    <a:pt x="7065" y="28961"/>
                  </a:lnTo>
                  <a:lnTo>
                    <a:pt x="6977" y="29005"/>
                  </a:lnTo>
                  <a:lnTo>
                    <a:pt x="6451" y="29971"/>
                  </a:lnTo>
                  <a:lnTo>
                    <a:pt x="6407" y="30014"/>
                  </a:lnTo>
                  <a:lnTo>
                    <a:pt x="5310" y="33393"/>
                  </a:lnTo>
                  <a:lnTo>
                    <a:pt x="4608" y="36377"/>
                  </a:lnTo>
                  <a:lnTo>
                    <a:pt x="3905" y="40239"/>
                  </a:lnTo>
                  <a:lnTo>
                    <a:pt x="3554" y="40414"/>
                  </a:lnTo>
                  <a:lnTo>
                    <a:pt x="1009" y="40941"/>
                  </a:lnTo>
                  <a:lnTo>
                    <a:pt x="878" y="41028"/>
                  </a:lnTo>
                  <a:lnTo>
                    <a:pt x="527" y="41467"/>
                  </a:lnTo>
                  <a:lnTo>
                    <a:pt x="483" y="41555"/>
                  </a:lnTo>
                  <a:lnTo>
                    <a:pt x="395" y="43003"/>
                  </a:lnTo>
                  <a:lnTo>
                    <a:pt x="395" y="43091"/>
                  </a:lnTo>
                  <a:lnTo>
                    <a:pt x="1316" y="45241"/>
                  </a:lnTo>
                  <a:lnTo>
                    <a:pt x="1360" y="46689"/>
                  </a:lnTo>
                  <a:lnTo>
                    <a:pt x="527" y="51998"/>
                  </a:lnTo>
                  <a:lnTo>
                    <a:pt x="0" y="53798"/>
                  </a:lnTo>
                  <a:lnTo>
                    <a:pt x="0" y="53841"/>
                  </a:lnTo>
                  <a:lnTo>
                    <a:pt x="219" y="56518"/>
                  </a:lnTo>
                  <a:lnTo>
                    <a:pt x="307" y="56650"/>
                  </a:lnTo>
                  <a:lnTo>
                    <a:pt x="1843" y="58054"/>
                  </a:lnTo>
                  <a:lnTo>
                    <a:pt x="4608" y="60424"/>
                  </a:lnTo>
                  <a:lnTo>
                    <a:pt x="5354" y="61521"/>
                  </a:lnTo>
                  <a:lnTo>
                    <a:pt x="5397" y="61564"/>
                  </a:lnTo>
                  <a:lnTo>
                    <a:pt x="6451" y="62179"/>
                  </a:lnTo>
                  <a:lnTo>
                    <a:pt x="6494" y="62179"/>
                  </a:lnTo>
                  <a:lnTo>
                    <a:pt x="8118" y="62310"/>
                  </a:lnTo>
                  <a:lnTo>
                    <a:pt x="9127" y="62310"/>
                  </a:lnTo>
                  <a:lnTo>
                    <a:pt x="9742" y="62223"/>
                  </a:lnTo>
                  <a:lnTo>
                    <a:pt x="10268" y="62135"/>
                  </a:lnTo>
                  <a:lnTo>
                    <a:pt x="10707" y="62003"/>
                  </a:lnTo>
                  <a:lnTo>
                    <a:pt x="11146" y="61828"/>
                  </a:lnTo>
                  <a:lnTo>
                    <a:pt x="11497" y="61608"/>
                  </a:lnTo>
                  <a:lnTo>
                    <a:pt x="11848" y="61389"/>
                  </a:lnTo>
                  <a:lnTo>
                    <a:pt x="12155" y="61082"/>
                  </a:lnTo>
                  <a:lnTo>
                    <a:pt x="12418" y="60731"/>
                  </a:lnTo>
                  <a:lnTo>
                    <a:pt x="12638" y="60336"/>
                  </a:lnTo>
                  <a:lnTo>
                    <a:pt x="12813" y="59897"/>
                  </a:lnTo>
                  <a:lnTo>
                    <a:pt x="13033" y="59458"/>
                  </a:lnTo>
                  <a:lnTo>
                    <a:pt x="13164" y="58932"/>
                  </a:lnTo>
                  <a:lnTo>
                    <a:pt x="13296" y="58361"/>
                  </a:lnTo>
                  <a:lnTo>
                    <a:pt x="13559" y="57089"/>
                  </a:lnTo>
                  <a:lnTo>
                    <a:pt x="13559" y="57045"/>
                  </a:lnTo>
                  <a:lnTo>
                    <a:pt x="13428" y="54456"/>
                  </a:lnTo>
                  <a:lnTo>
                    <a:pt x="13384" y="54368"/>
                  </a:lnTo>
                  <a:lnTo>
                    <a:pt x="11936" y="50901"/>
                  </a:lnTo>
                  <a:lnTo>
                    <a:pt x="12023" y="50068"/>
                  </a:lnTo>
                  <a:lnTo>
                    <a:pt x="12462" y="49497"/>
                  </a:lnTo>
                  <a:lnTo>
                    <a:pt x="12769" y="49453"/>
                  </a:lnTo>
                  <a:lnTo>
                    <a:pt x="15007" y="50199"/>
                  </a:lnTo>
                  <a:lnTo>
                    <a:pt x="16587" y="50682"/>
                  </a:lnTo>
                  <a:lnTo>
                    <a:pt x="18913" y="52042"/>
                  </a:lnTo>
                  <a:lnTo>
                    <a:pt x="22511" y="53973"/>
                  </a:lnTo>
                  <a:lnTo>
                    <a:pt x="22555" y="53973"/>
                  </a:lnTo>
                  <a:lnTo>
                    <a:pt x="23871" y="54456"/>
                  </a:lnTo>
                  <a:lnTo>
                    <a:pt x="23959" y="54500"/>
                  </a:lnTo>
                  <a:lnTo>
                    <a:pt x="25144" y="54412"/>
                  </a:lnTo>
                  <a:lnTo>
                    <a:pt x="29663" y="53578"/>
                  </a:lnTo>
                  <a:lnTo>
                    <a:pt x="30365" y="53534"/>
                  </a:lnTo>
                  <a:lnTo>
                    <a:pt x="30409" y="53534"/>
                  </a:lnTo>
                  <a:lnTo>
                    <a:pt x="30541" y="53490"/>
                  </a:lnTo>
                  <a:lnTo>
                    <a:pt x="30629" y="53447"/>
                  </a:lnTo>
                  <a:lnTo>
                    <a:pt x="30629" y="53403"/>
                  </a:lnTo>
                  <a:lnTo>
                    <a:pt x="30673" y="53315"/>
                  </a:lnTo>
                  <a:lnTo>
                    <a:pt x="30673" y="53271"/>
                  </a:lnTo>
                  <a:lnTo>
                    <a:pt x="30629" y="53183"/>
                  </a:lnTo>
                  <a:lnTo>
                    <a:pt x="30541" y="53139"/>
                  </a:lnTo>
                  <a:lnTo>
                    <a:pt x="30409" y="53139"/>
                  </a:lnTo>
                  <a:lnTo>
                    <a:pt x="30322" y="53183"/>
                  </a:lnTo>
                  <a:lnTo>
                    <a:pt x="29663" y="53227"/>
                  </a:lnTo>
                  <a:lnTo>
                    <a:pt x="29619" y="53227"/>
                  </a:lnTo>
                  <a:lnTo>
                    <a:pt x="25100" y="54061"/>
                  </a:lnTo>
                  <a:lnTo>
                    <a:pt x="23959" y="54149"/>
                  </a:lnTo>
                  <a:lnTo>
                    <a:pt x="22686" y="53666"/>
                  </a:lnTo>
                  <a:lnTo>
                    <a:pt x="19088" y="51735"/>
                  </a:lnTo>
                  <a:lnTo>
                    <a:pt x="16719" y="50375"/>
                  </a:lnTo>
                  <a:lnTo>
                    <a:pt x="16719" y="50331"/>
                  </a:lnTo>
                  <a:lnTo>
                    <a:pt x="15095" y="49892"/>
                  </a:lnTo>
                  <a:lnTo>
                    <a:pt x="12813" y="49102"/>
                  </a:lnTo>
                  <a:lnTo>
                    <a:pt x="12725" y="49102"/>
                  </a:lnTo>
                  <a:lnTo>
                    <a:pt x="12331" y="49190"/>
                  </a:lnTo>
                  <a:lnTo>
                    <a:pt x="12243" y="49234"/>
                  </a:lnTo>
                  <a:lnTo>
                    <a:pt x="11716" y="49892"/>
                  </a:lnTo>
                  <a:lnTo>
                    <a:pt x="11672" y="49980"/>
                  </a:lnTo>
                  <a:lnTo>
                    <a:pt x="11585" y="50901"/>
                  </a:lnTo>
                  <a:lnTo>
                    <a:pt x="11628" y="50989"/>
                  </a:lnTo>
                  <a:lnTo>
                    <a:pt x="13076" y="54500"/>
                  </a:lnTo>
                  <a:lnTo>
                    <a:pt x="13208" y="57045"/>
                  </a:lnTo>
                  <a:lnTo>
                    <a:pt x="12989" y="58273"/>
                  </a:lnTo>
                  <a:lnTo>
                    <a:pt x="12857" y="58800"/>
                  </a:lnTo>
                  <a:lnTo>
                    <a:pt x="12725" y="59327"/>
                  </a:lnTo>
                  <a:lnTo>
                    <a:pt x="12550" y="59765"/>
                  </a:lnTo>
                  <a:lnTo>
                    <a:pt x="12331" y="60160"/>
                  </a:lnTo>
                  <a:lnTo>
                    <a:pt x="12111" y="60555"/>
                  </a:lnTo>
                  <a:lnTo>
                    <a:pt x="11892" y="60862"/>
                  </a:lnTo>
                  <a:lnTo>
                    <a:pt x="11585" y="61126"/>
                  </a:lnTo>
                  <a:lnTo>
                    <a:pt x="11277" y="61389"/>
                  </a:lnTo>
                  <a:lnTo>
                    <a:pt x="10882" y="61564"/>
                  </a:lnTo>
                  <a:lnTo>
                    <a:pt x="10444" y="61740"/>
                  </a:lnTo>
                  <a:lnTo>
                    <a:pt x="9961" y="61828"/>
                  </a:lnTo>
                  <a:lnTo>
                    <a:pt x="9434" y="61915"/>
                  </a:lnTo>
                  <a:lnTo>
                    <a:pt x="8820" y="61959"/>
                  </a:lnTo>
                  <a:lnTo>
                    <a:pt x="8118" y="61959"/>
                  </a:lnTo>
                  <a:lnTo>
                    <a:pt x="6582" y="61828"/>
                  </a:lnTo>
                  <a:lnTo>
                    <a:pt x="5617" y="61301"/>
                  </a:lnTo>
                  <a:lnTo>
                    <a:pt x="4871" y="60204"/>
                  </a:lnTo>
                  <a:lnTo>
                    <a:pt x="4827" y="60160"/>
                  </a:lnTo>
                  <a:lnTo>
                    <a:pt x="2062" y="57791"/>
                  </a:lnTo>
                  <a:lnTo>
                    <a:pt x="571" y="56430"/>
                  </a:lnTo>
                  <a:lnTo>
                    <a:pt x="351" y="53841"/>
                  </a:lnTo>
                  <a:lnTo>
                    <a:pt x="878" y="52086"/>
                  </a:lnTo>
                  <a:lnTo>
                    <a:pt x="1711" y="46733"/>
                  </a:lnTo>
                  <a:lnTo>
                    <a:pt x="1668" y="45197"/>
                  </a:lnTo>
                  <a:lnTo>
                    <a:pt x="1624" y="45153"/>
                  </a:lnTo>
                  <a:lnTo>
                    <a:pt x="746" y="43003"/>
                  </a:lnTo>
                  <a:lnTo>
                    <a:pt x="834" y="41643"/>
                  </a:lnTo>
                  <a:lnTo>
                    <a:pt x="1141" y="41292"/>
                  </a:lnTo>
                  <a:lnTo>
                    <a:pt x="3642" y="40765"/>
                  </a:lnTo>
                  <a:lnTo>
                    <a:pt x="3686" y="40721"/>
                  </a:lnTo>
                  <a:lnTo>
                    <a:pt x="4125" y="40502"/>
                  </a:lnTo>
                  <a:lnTo>
                    <a:pt x="4169" y="40458"/>
                  </a:lnTo>
                  <a:lnTo>
                    <a:pt x="4213" y="40370"/>
                  </a:lnTo>
                  <a:lnTo>
                    <a:pt x="4959" y="36465"/>
                  </a:lnTo>
                  <a:lnTo>
                    <a:pt x="5661" y="33525"/>
                  </a:lnTo>
                  <a:lnTo>
                    <a:pt x="6758" y="30146"/>
                  </a:lnTo>
                  <a:lnTo>
                    <a:pt x="7284" y="29225"/>
                  </a:lnTo>
                  <a:lnTo>
                    <a:pt x="10444" y="27382"/>
                  </a:lnTo>
                  <a:lnTo>
                    <a:pt x="10488" y="27338"/>
                  </a:lnTo>
                  <a:lnTo>
                    <a:pt x="10531" y="27250"/>
                  </a:lnTo>
                  <a:lnTo>
                    <a:pt x="10400" y="24003"/>
                  </a:lnTo>
                  <a:lnTo>
                    <a:pt x="10839" y="22686"/>
                  </a:lnTo>
                  <a:lnTo>
                    <a:pt x="14744" y="17903"/>
                  </a:lnTo>
                  <a:lnTo>
                    <a:pt x="18035" y="14218"/>
                  </a:lnTo>
                  <a:lnTo>
                    <a:pt x="19922" y="11804"/>
                  </a:lnTo>
                  <a:lnTo>
                    <a:pt x="21765" y="9171"/>
                  </a:lnTo>
                  <a:lnTo>
                    <a:pt x="23388" y="7065"/>
                  </a:lnTo>
                  <a:lnTo>
                    <a:pt x="25933" y="3204"/>
                  </a:lnTo>
                  <a:lnTo>
                    <a:pt x="25933" y="3160"/>
                  </a:lnTo>
                  <a:lnTo>
                    <a:pt x="26723" y="1097"/>
                  </a:lnTo>
                  <a:lnTo>
                    <a:pt x="27250" y="264"/>
                  </a:lnTo>
                  <a:lnTo>
                    <a:pt x="27250" y="220"/>
                  </a:lnTo>
                  <a:lnTo>
                    <a:pt x="27250" y="132"/>
                  </a:lnTo>
                  <a:lnTo>
                    <a:pt x="27206" y="88"/>
                  </a:lnTo>
                  <a:lnTo>
                    <a:pt x="27162" y="44"/>
                  </a:lnTo>
                  <a:lnTo>
                    <a:pt x="2711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8" name="Google Shape;8298;p249"/>
            <p:cNvSpPr/>
            <p:nvPr/>
          </p:nvSpPr>
          <p:spPr>
            <a:xfrm>
              <a:off x="3681625" y="1993600"/>
              <a:ext cx="702125" cy="310475"/>
            </a:xfrm>
            <a:custGeom>
              <a:avLst/>
              <a:gdLst/>
              <a:ahLst/>
              <a:cxnLst/>
              <a:rect l="l" t="t" r="r" b="b"/>
              <a:pathLst>
                <a:path w="28085" h="12419" extrusionOk="0">
                  <a:moveTo>
                    <a:pt x="12288" y="0"/>
                  </a:moveTo>
                  <a:lnTo>
                    <a:pt x="12200" y="44"/>
                  </a:lnTo>
                  <a:lnTo>
                    <a:pt x="11717" y="307"/>
                  </a:lnTo>
                  <a:lnTo>
                    <a:pt x="11673" y="351"/>
                  </a:lnTo>
                  <a:lnTo>
                    <a:pt x="11629" y="395"/>
                  </a:lnTo>
                  <a:lnTo>
                    <a:pt x="11542" y="922"/>
                  </a:lnTo>
                  <a:lnTo>
                    <a:pt x="11542" y="1009"/>
                  </a:lnTo>
                  <a:lnTo>
                    <a:pt x="12200" y="4169"/>
                  </a:lnTo>
                  <a:lnTo>
                    <a:pt x="12068" y="6056"/>
                  </a:lnTo>
                  <a:lnTo>
                    <a:pt x="11191" y="9127"/>
                  </a:lnTo>
                  <a:lnTo>
                    <a:pt x="10313" y="11102"/>
                  </a:lnTo>
                  <a:lnTo>
                    <a:pt x="10050" y="11409"/>
                  </a:lnTo>
                  <a:lnTo>
                    <a:pt x="5267" y="11892"/>
                  </a:lnTo>
                  <a:lnTo>
                    <a:pt x="133" y="12067"/>
                  </a:lnTo>
                  <a:lnTo>
                    <a:pt x="89" y="12067"/>
                  </a:lnTo>
                  <a:lnTo>
                    <a:pt x="45" y="12111"/>
                  </a:lnTo>
                  <a:lnTo>
                    <a:pt x="1" y="12155"/>
                  </a:lnTo>
                  <a:lnTo>
                    <a:pt x="1" y="12243"/>
                  </a:lnTo>
                  <a:lnTo>
                    <a:pt x="1" y="12287"/>
                  </a:lnTo>
                  <a:lnTo>
                    <a:pt x="45" y="12375"/>
                  </a:lnTo>
                  <a:lnTo>
                    <a:pt x="89" y="12418"/>
                  </a:lnTo>
                  <a:lnTo>
                    <a:pt x="177" y="12418"/>
                  </a:lnTo>
                  <a:lnTo>
                    <a:pt x="5311" y="12243"/>
                  </a:lnTo>
                  <a:lnTo>
                    <a:pt x="10137" y="11716"/>
                  </a:lnTo>
                  <a:lnTo>
                    <a:pt x="10225" y="11672"/>
                  </a:lnTo>
                  <a:lnTo>
                    <a:pt x="10576" y="11365"/>
                  </a:lnTo>
                  <a:lnTo>
                    <a:pt x="10620" y="11277"/>
                  </a:lnTo>
                  <a:lnTo>
                    <a:pt x="11498" y="9259"/>
                  </a:lnTo>
                  <a:lnTo>
                    <a:pt x="12419" y="6143"/>
                  </a:lnTo>
                  <a:lnTo>
                    <a:pt x="12419" y="6100"/>
                  </a:lnTo>
                  <a:lnTo>
                    <a:pt x="12551" y="4169"/>
                  </a:lnTo>
                  <a:lnTo>
                    <a:pt x="12507" y="4125"/>
                  </a:lnTo>
                  <a:lnTo>
                    <a:pt x="11893" y="966"/>
                  </a:lnTo>
                  <a:lnTo>
                    <a:pt x="11980" y="571"/>
                  </a:lnTo>
                  <a:lnTo>
                    <a:pt x="12288" y="351"/>
                  </a:lnTo>
                  <a:lnTo>
                    <a:pt x="13516" y="483"/>
                  </a:lnTo>
                  <a:lnTo>
                    <a:pt x="14306" y="790"/>
                  </a:lnTo>
                  <a:lnTo>
                    <a:pt x="16281" y="1931"/>
                  </a:lnTo>
                  <a:lnTo>
                    <a:pt x="20054" y="3993"/>
                  </a:lnTo>
                  <a:lnTo>
                    <a:pt x="20098" y="4037"/>
                  </a:lnTo>
                  <a:lnTo>
                    <a:pt x="21371" y="4432"/>
                  </a:lnTo>
                  <a:lnTo>
                    <a:pt x="21415" y="4432"/>
                  </a:lnTo>
                  <a:lnTo>
                    <a:pt x="22205" y="4476"/>
                  </a:lnTo>
                  <a:lnTo>
                    <a:pt x="22292" y="4432"/>
                  </a:lnTo>
                  <a:lnTo>
                    <a:pt x="23082" y="4169"/>
                  </a:lnTo>
                  <a:lnTo>
                    <a:pt x="27821" y="3028"/>
                  </a:lnTo>
                  <a:lnTo>
                    <a:pt x="27865" y="2984"/>
                  </a:lnTo>
                  <a:lnTo>
                    <a:pt x="27997" y="2896"/>
                  </a:lnTo>
                  <a:lnTo>
                    <a:pt x="28041" y="2852"/>
                  </a:lnTo>
                  <a:lnTo>
                    <a:pt x="28085" y="2809"/>
                  </a:lnTo>
                  <a:lnTo>
                    <a:pt x="28085" y="2721"/>
                  </a:lnTo>
                  <a:lnTo>
                    <a:pt x="28041" y="2677"/>
                  </a:lnTo>
                  <a:lnTo>
                    <a:pt x="27997" y="2633"/>
                  </a:lnTo>
                  <a:lnTo>
                    <a:pt x="27909" y="2589"/>
                  </a:lnTo>
                  <a:lnTo>
                    <a:pt x="27865" y="2589"/>
                  </a:lnTo>
                  <a:lnTo>
                    <a:pt x="27777" y="2633"/>
                  </a:lnTo>
                  <a:lnTo>
                    <a:pt x="27690" y="2677"/>
                  </a:lnTo>
                  <a:lnTo>
                    <a:pt x="22994" y="3818"/>
                  </a:lnTo>
                  <a:lnTo>
                    <a:pt x="22951" y="3818"/>
                  </a:lnTo>
                  <a:lnTo>
                    <a:pt x="22205" y="4125"/>
                  </a:lnTo>
                  <a:lnTo>
                    <a:pt x="21459" y="4081"/>
                  </a:lnTo>
                  <a:lnTo>
                    <a:pt x="20230" y="3686"/>
                  </a:lnTo>
                  <a:lnTo>
                    <a:pt x="16456" y="1624"/>
                  </a:lnTo>
                  <a:lnTo>
                    <a:pt x="14482" y="483"/>
                  </a:lnTo>
                  <a:lnTo>
                    <a:pt x="14438" y="483"/>
                  </a:lnTo>
                  <a:lnTo>
                    <a:pt x="13604" y="132"/>
                  </a:lnTo>
                  <a:lnTo>
                    <a:pt x="13560" y="132"/>
                  </a:lnTo>
                  <a:lnTo>
                    <a:pt x="1228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9" name="Google Shape;8299;p249"/>
            <p:cNvSpPr/>
            <p:nvPr/>
          </p:nvSpPr>
          <p:spPr>
            <a:xfrm>
              <a:off x="3646525" y="689250"/>
              <a:ext cx="639600" cy="988425"/>
            </a:xfrm>
            <a:custGeom>
              <a:avLst/>
              <a:gdLst/>
              <a:ahLst/>
              <a:cxnLst/>
              <a:rect l="l" t="t" r="r" b="b"/>
              <a:pathLst>
                <a:path w="25584" h="39537" extrusionOk="0">
                  <a:moveTo>
                    <a:pt x="25320" y="1"/>
                  </a:moveTo>
                  <a:lnTo>
                    <a:pt x="25276" y="44"/>
                  </a:lnTo>
                  <a:lnTo>
                    <a:pt x="23828" y="2326"/>
                  </a:lnTo>
                  <a:lnTo>
                    <a:pt x="22687" y="3248"/>
                  </a:lnTo>
                  <a:lnTo>
                    <a:pt x="20317" y="5529"/>
                  </a:lnTo>
                  <a:lnTo>
                    <a:pt x="20274" y="5573"/>
                  </a:lnTo>
                  <a:lnTo>
                    <a:pt x="18782" y="7767"/>
                  </a:lnTo>
                  <a:lnTo>
                    <a:pt x="15359" y="12375"/>
                  </a:lnTo>
                  <a:lnTo>
                    <a:pt x="13428" y="14744"/>
                  </a:lnTo>
                  <a:lnTo>
                    <a:pt x="10927" y="17553"/>
                  </a:lnTo>
                  <a:lnTo>
                    <a:pt x="8733" y="20273"/>
                  </a:lnTo>
                  <a:lnTo>
                    <a:pt x="8689" y="20317"/>
                  </a:lnTo>
                  <a:lnTo>
                    <a:pt x="7768" y="21853"/>
                  </a:lnTo>
                  <a:lnTo>
                    <a:pt x="7768" y="21941"/>
                  </a:lnTo>
                  <a:lnTo>
                    <a:pt x="7460" y="23433"/>
                  </a:lnTo>
                  <a:lnTo>
                    <a:pt x="7460" y="23477"/>
                  </a:lnTo>
                  <a:lnTo>
                    <a:pt x="7417" y="25451"/>
                  </a:lnTo>
                  <a:lnTo>
                    <a:pt x="6758" y="26285"/>
                  </a:lnTo>
                  <a:lnTo>
                    <a:pt x="4564" y="27952"/>
                  </a:lnTo>
                  <a:lnTo>
                    <a:pt x="4477" y="28040"/>
                  </a:lnTo>
                  <a:lnTo>
                    <a:pt x="3731" y="29488"/>
                  </a:lnTo>
                  <a:lnTo>
                    <a:pt x="2809" y="32165"/>
                  </a:lnTo>
                  <a:lnTo>
                    <a:pt x="966" y="38703"/>
                  </a:lnTo>
                  <a:lnTo>
                    <a:pt x="440" y="39186"/>
                  </a:lnTo>
                  <a:lnTo>
                    <a:pt x="220" y="39142"/>
                  </a:lnTo>
                  <a:lnTo>
                    <a:pt x="89" y="39142"/>
                  </a:lnTo>
                  <a:lnTo>
                    <a:pt x="45" y="39230"/>
                  </a:lnTo>
                  <a:lnTo>
                    <a:pt x="1" y="39273"/>
                  </a:lnTo>
                  <a:lnTo>
                    <a:pt x="1" y="39361"/>
                  </a:lnTo>
                  <a:lnTo>
                    <a:pt x="45" y="39405"/>
                  </a:lnTo>
                  <a:lnTo>
                    <a:pt x="89" y="39449"/>
                  </a:lnTo>
                  <a:lnTo>
                    <a:pt x="132" y="39493"/>
                  </a:lnTo>
                  <a:lnTo>
                    <a:pt x="440" y="39537"/>
                  </a:lnTo>
                  <a:lnTo>
                    <a:pt x="483" y="39537"/>
                  </a:lnTo>
                  <a:lnTo>
                    <a:pt x="571" y="39493"/>
                  </a:lnTo>
                  <a:lnTo>
                    <a:pt x="1229" y="38966"/>
                  </a:lnTo>
                  <a:lnTo>
                    <a:pt x="1317" y="38835"/>
                  </a:lnTo>
                  <a:lnTo>
                    <a:pt x="3116" y="32253"/>
                  </a:lnTo>
                  <a:lnTo>
                    <a:pt x="4082" y="29620"/>
                  </a:lnTo>
                  <a:lnTo>
                    <a:pt x="4784" y="28216"/>
                  </a:lnTo>
                  <a:lnTo>
                    <a:pt x="7022" y="26548"/>
                  </a:lnTo>
                  <a:lnTo>
                    <a:pt x="7066" y="26548"/>
                  </a:lnTo>
                  <a:lnTo>
                    <a:pt x="7724" y="25627"/>
                  </a:lnTo>
                  <a:lnTo>
                    <a:pt x="7768" y="25495"/>
                  </a:lnTo>
                  <a:lnTo>
                    <a:pt x="7812" y="23520"/>
                  </a:lnTo>
                  <a:lnTo>
                    <a:pt x="8119" y="22028"/>
                  </a:lnTo>
                  <a:lnTo>
                    <a:pt x="8996" y="20493"/>
                  </a:lnTo>
                  <a:lnTo>
                    <a:pt x="11190" y="17772"/>
                  </a:lnTo>
                  <a:lnTo>
                    <a:pt x="13692" y="14964"/>
                  </a:lnTo>
                  <a:lnTo>
                    <a:pt x="15622" y="12594"/>
                  </a:lnTo>
                  <a:lnTo>
                    <a:pt x="19045" y="7987"/>
                  </a:lnTo>
                  <a:lnTo>
                    <a:pt x="20537" y="5749"/>
                  </a:lnTo>
                  <a:lnTo>
                    <a:pt x="22906" y="3511"/>
                  </a:lnTo>
                  <a:lnTo>
                    <a:pt x="24047" y="2589"/>
                  </a:lnTo>
                  <a:lnTo>
                    <a:pt x="24091" y="2546"/>
                  </a:lnTo>
                  <a:lnTo>
                    <a:pt x="25539" y="264"/>
                  </a:lnTo>
                  <a:lnTo>
                    <a:pt x="25583" y="176"/>
                  </a:lnTo>
                  <a:lnTo>
                    <a:pt x="25583" y="132"/>
                  </a:lnTo>
                  <a:lnTo>
                    <a:pt x="25539" y="44"/>
                  </a:lnTo>
                  <a:lnTo>
                    <a:pt x="2549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0" name="Google Shape;8300;p249"/>
            <p:cNvSpPr/>
            <p:nvPr/>
          </p:nvSpPr>
          <p:spPr>
            <a:xfrm>
              <a:off x="3650925" y="2049550"/>
              <a:ext cx="763550" cy="304975"/>
            </a:xfrm>
            <a:custGeom>
              <a:avLst/>
              <a:gdLst/>
              <a:ahLst/>
              <a:cxnLst/>
              <a:rect l="l" t="t" r="r" b="b"/>
              <a:pathLst>
                <a:path w="30542" h="12199" extrusionOk="0">
                  <a:moveTo>
                    <a:pt x="14569" y="0"/>
                  </a:moveTo>
                  <a:lnTo>
                    <a:pt x="14481" y="44"/>
                  </a:lnTo>
                  <a:lnTo>
                    <a:pt x="14437" y="88"/>
                  </a:lnTo>
                  <a:lnTo>
                    <a:pt x="14437" y="176"/>
                  </a:lnTo>
                  <a:lnTo>
                    <a:pt x="14656" y="1668"/>
                  </a:lnTo>
                  <a:lnTo>
                    <a:pt x="14700" y="3598"/>
                  </a:lnTo>
                  <a:lnTo>
                    <a:pt x="13735" y="7240"/>
                  </a:lnTo>
                  <a:lnTo>
                    <a:pt x="13121" y="10444"/>
                  </a:lnTo>
                  <a:lnTo>
                    <a:pt x="12813" y="10926"/>
                  </a:lnTo>
                  <a:lnTo>
                    <a:pt x="12287" y="11190"/>
                  </a:lnTo>
                  <a:lnTo>
                    <a:pt x="7987" y="11541"/>
                  </a:lnTo>
                  <a:lnTo>
                    <a:pt x="4213" y="11760"/>
                  </a:lnTo>
                  <a:lnTo>
                    <a:pt x="176" y="11848"/>
                  </a:lnTo>
                  <a:lnTo>
                    <a:pt x="132" y="11848"/>
                  </a:lnTo>
                  <a:lnTo>
                    <a:pt x="44" y="11892"/>
                  </a:lnTo>
                  <a:lnTo>
                    <a:pt x="44" y="11936"/>
                  </a:lnTo>
                  <a:lnTo>
                    <a:pt x="0" y="12023"/>
                  </a:lnTo>
                  <a:lnTo>
                    <a:pt x="44" y="12067"/>
                  </a:lnTo>
                  <a:lnTo>
                    <a:pt x="88" y="12155"/>
                  </a:lnTo>
                  <a:lnTo>
                    <a:pt x="132" y="12155"/>
                  </a:lnTo>
                  <a:lnTo>
                    <a:pt x="176" y="12199"/>
                  </a:lnTo>
                  <a:lnTo>
                    <a:pt x="4213" y="12111"/>
                  </a:lnTo>
                  <a:lnTo>
                    <a:pt x="8030" y="11892"/>
                  </a:lnTo>
                  <a:lnTo>
                    <a:pt x="12375" y="11541"/>
                  </a:lnTo>
                  <a:lnTo>
                    <a:pt x="12419" y="11541"/>
                  </a:lnTo>
                  <a:lnTo>
                    <a:pt x="13033" y="11234"/>
                  </a:lnTo>
                  <a:lnTo>
                    <a:pt x="13077" y="11190"/>
                  </a:lnTo>
                  <a:lnTo>
                    <a:pt x="13428" y="10619"/>
                  </a:lnTo>
                  <a:lnTo>
                    <a:pt x="13472" y="10575"/>
                  </a:lnTo>
                  <a:lnTo>
                    <a:pt x="14086" y="7328"/>
                  </a:lnTo>
                  <a:lnTo>
                    <a:pt x="15051" y="3686"/>
                  </a:lnTo>
                  <a:lnTo>
                    <a:pt x="15051" y="3642"/>
                  </a:lnTo>
                  <a:lnTo>
                    <a:pt x="15007" y="1624"/>
                  </a:lnTo>
                  <a:lnTo>
                    <a:pt x="14832" y="395"/>
                  </a:lnTo>
                  <a:lnTo>
                    <a:pt x="14832" y="395"/>
                  </a:lnTo>
                  <a:lnTo>
                    <a:pt x="14920" y="439"/>
                  </a:lnTo>
                  <a:lnTo>
                    <a:pt x="17158" y="1492"/>
                  </a:lnTo>
                  <a:lnTo>
                    <a:pt x="20887" y="3028"/>
                  </a:lnTo>
                  <a:lnTo>
                    <a:pt x="20887" y="3072"/>
                  </a:lnTo>
                  <a:lnTo>
                    <a:pt x="25802" y="3905"/>
                  </a:lnTo>
                  <a:lnTo>
                    <a:pt x="25890" y="3905"/>
                  </a:lnTo>
                  <a:lnTo>
                    <a:pt x="26855" y="3686"/>
                  </a:lnTo>
                  <a:lnTo>
                    <a:pt x="26899" y="3686"/>
                  </a:lnTo>
                  <a:lnTo>
                    <a:pt x="28347" y="2808"/>
                  </a:lnTo>
                  <a:lnTo>
                    <a:pt x="28391" y="2808"/>
                  </a:lnTo>
                  <a:lnTo>
                    <a:pt x="30190" y="1229"/>
                  </a:lnTo>
                  <a:lnTo>
                    <a:pt x="30453" y="1053"/>
                  </a:lnTo>
                  <a:lnTo>
                    <a:pt x="30497" y="1009"/>
                  </a:lnTo>
                  <a:lnTo>
                    <a:pt x="30541" y="922"/>
                  </a:lnTo>
                  <a:lnTo>
                    <a:pt x="30541" y="878"/>
                  </a:lnTo>
                  <a:lnTo>
                    <a:pt x="30541" y="790"/>
                  </a:lnTo>
                  <a:lnTo>
                    <a:pt x="30497" y="746"/>
                  </a:lnTo>
                  <a:lnTo>
                    <a:pt x="30410" y="746"/>
                  </a:lnTo>
                  <a:lnTo>
                    <a:pt x="30366" y="702"/>
                  </a:lnTo>
                  <a:lnTo>
                    <a:pt x="30278" y="746"/>
                  </a:lnTo>
                  <a:lnTo>
                    <a:pt x="30015" y="922"/>
                  </a:lnTo>
                  <a:lnTo>
                    <a:pt x="29971" y="922"/>
                  </a:lnTo>
                  <a:lnTo>
                    <a:pt x="28172" y="2545"/>
                  </a:lnTo>
                  <a:lnTo>
                    <a:pt x="26767" y="3379"/>
                  </a:lnTo>
                  <a:lnTo>
                    <a:pt x="25846" y="3554"/>
                  </a:lnTo>
                  <a:lnTo>
                    <a:pt x="20975" y="2721"/>
                  </a:lnTo>
                  <a:lnTo>
                    <a:pt x="17289" y="1141"/>
                  </a:lnTo>
                  <a:lnTo>
                    <a:pt x="15051" y="132"/>
                  </a:lnTo>
                  <a:lnTo>
                    <a:pt x="1465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1" name="Google Shape;8301;p249"/>
            <p:cNvSpPr/>
            <p:nvPr/>
          </p:nvSpPr>
          <p:spPr>
            <a:xfrm>
              <a:off x="3678350" y="670600"/>
              <a:ext cx="591300" cy="788775"/>
            </a:xfrm>
            <a:custGeom>
              <a:avLst/>
              <a:gdLst/>
              <a:ahLst/>
              <a:cxnLst/>
              <a:rect l="l" t="t" r="r" b="b"/>
              <a:pathLst>
                <a:path w="23652" h="31551" extrusionOk="0">
                  <a:moveTo>
                    <a:pt x="23433" y="1"/>
                  </a:moveTo>
                  <a:lnTo>
                    <a:pt x="23345" y="44"/>
                  </a:lnTo>
                  <a:lnTo>
                    <a:pt x="22204" y="1098"/>
                  </a:lnTo>
                  <a:lnTo>
                    <a:pt x="20449" y="2282"/>
                  </a:lnTo>
                  <a:lnTo>
                    <a:pt x="17421" y="4520"/>
                  </a:lnTo>
                  <a:lnTo>
                    <a:pt x="17377" y="4564"/>
                  </a:lnTo>
                  <a:lnTo>
                    <a:pt x="16763" y="5310"/>
                  </a:lnTo>
                  <a:lnTo>
                    <a:pt x="16719" y="5310"/>
                  </a:lnTo>
                  <a:lnTo>
                    <a:pt x="15315" y="7460"/>
                  </a:lnTo>
                  <a:lnTo>
                    <a:pt x="13691" y="9918"/>
                  </a:lnTo>
                  <a:lnTo>
                    <a:pt x="10181" y="14306"/>
                  </a:lnTo>
                  <a:lnTo>
                    <a:pt x="7592" y="17289"/>
                  </a:lnTo>
                  <a:lnTo>
                    <a:pt x="5485" y="20317"/>
                  </a:lnTo>
                  <a:lnTo>
                    <a:pt x="5442" y="20317"/>
                  </a:lnTo>
                  <a:lnTo>
                    <a:pt x="4520" y="22116"/>
                  </a:lnTo>
                  <a:lnTo>
                    <a:pt x="4520" y="22160"/>
                  </a:lnTo>
                  <a:lnTo>
                    <a:pt x="3730" y="25320"/>
                  </a:lnTo>
                  <a:lnTo>
                    <a:pt x="2896" y="26285"/>
                  </a:lnTo>
                  <a:lnTo>
                    <a:pt x="2019" y="27031"/>
                  </a:lnTo>
                  <a:lnTo>
                    <a:pt x="1975" y="27075"/>
                  </a:lnTo>
                  <a:lnTo>
                    <a:pt x="1141" y="28435"/>
                  </a:lnTo>
                  <a:lnTo>
                    <a:pt x="1097" y="28435"/>
                  </a:lnTo>
                  <a:lnTo>
                    <a:pt x="0" y="31331"/>
                  </a:lnTo>
                  <a:lnTo>
                    <a:pt x="0" y="31419"/>
                  </a:lnTo>
                  <a:lnTo>
                    <a:pt x="0" y="31463"/>
                  </a:lnTo>
                  <a:lnTo>
                    <a:pt x="44" y="31507"/>
                  </a:lnTo>
                  <a:lnTo>
                    <a:pt x="88" y="31551"/>
                  </a:lnTo>
                  <a:lnTo>
                    <a:pt x="264" y="31551"/>
                  </a:lnTo>
                  <a:lnTo>
                    <a:pt x="308" y="31463"/>
                  </a:lnTo>
                  <a:lnTo>
                    <a:pt x="1448" y="28611"/>
                  </a:lnTo>
                  <a:lnTo>
                    <a:pt x="2282" y="27294"/>
                  </a:lnTo>
                  <a:lnTo>
                    <a:pt x="3160" y="26548"/>
                  </a:lnTo>
                  <a:lnTo>
                    <a:pt x="3993" y="25495"/>
                  </a:lnTo>
                  <a:lnTo>
                    <a:pt x="4037" y="25451"/>
                  </a:lnTo>
                  <a:lnTo>
                    <a:pt x="4871" y="22248"/>
                  </a:lnTo>
                  <a:lnTo>
                    <a:pt x="5749" y="20493"/>
                  </a:lnTo>
                  <a:lnTo>
                    <a:pt x="7899" y="17509"/>
                  </a:lnTo>
                  <a:lnTo>
                    <a:pt x="10444" y="14525"/>
                  </a:lnTo>
                  <a:lnTo>
                    <a:pt x="13998" y="10137"/>
                  </a:lnTo>
                  <a:lnTo>
                    <a:pt x="15622" y="7680"/>
                  </a:lnTo>
                  <a:lnTo>
                    <a:pt x="17026" y="5530"/>
                  </a:lnTo>
                  <a:lnTo>
                    <a:pt x="17640" y="4784"/>
                  </a:lnTo>
                  <a:lnTo>
                    <a:pt x="20624" y="2546"/>
                  </a:lnTo>
                  <a:lnTo>
                    <a:pt x="22379" y="1405"/>
                  </a:lnTo>
                  <a:lnTo>
                    <a:pt x="22423" y="1361"/>
                  </a:lnTo>
                  <a:lnTo>
                    <a:pt x="23608" y="264"/>
                  </a:lnTo>
                  <a:lnTo>
                    <a:pt x="23652" y="220"/>
                  </a:lnTo>
                  <a:lnTo>
                    <a:pt x="23652" y="176"/>
                  </a:lnTo>
                  <a:lnTo>
                    <a:pt x="23652" y="88"/>
                  </a:lnTo>
                  <a:lnTo>
                    <a:pt x="23608" y="44"/>
                  </a:lnTo>
                  <a:lnTo>
                    <a:pt x="2356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2" name="Google Shape;8302;p249"/>
            <p:cNvSpPr/>
            <p:nvPr/>
          </p:nvSpPr>
          <p:spPr>
            <a:xfrm>
              <a:off x="4188450" y="866975"/>
              <a:ext cx="520025" cy="931375"/>
            </a:xfrm>
            <a:custGeom>
              <a:avLst/>
              <a:gdLst/>
              <a:ahLst/>
              <a:cxnLst/>
              <a:rect l="l" t="t" r="r" b="b"/>
              <a:pathLst>
                <a:path w="20801" h="37255" extrusionOk="0">
                  <a:moveTo>
                    <a:pt x="8338" y="0"/>
                  </a:moveTo>
                  <a:lnTo>
                    <a:pt x="8250" y="44"/>
                  </a:lnTo>
                  <a:lnTo>
                    <a:pt x="8206" y="88"/>
                  </a:lnTo>
                  <a:lnTo>
                    <a:pt x="6978" y="2238"/>
                  </a:lnTo>
                  <a:lnTo>
                    <a:pt x="6978" y="2326"/>
                  </a:lnTo>
                  <a:lnTo>
                    <a:pt x="6934" y="3511"/>
                  </a:lnTo>
                  <a:lnTo>
                    <a:pt x="6934" y="3554"/>
                  </a:lnTo>
                  <a:lnTo>
                    <a:pt x="7636" y="6100"/>
                  </a:lnTo>
                  <a:lnTo>
                    <a:pt x="7329" y="11979"/>
                  </a:lnTo>
                  <a:lnTo>
                    <a:pt x="6012" y="16631"/>
                  </a:lnTo>
                  <a:lnTo>
                    <a:pt x="5091" y="19746"/>
                  </a:lnTo>
                  <a:lnTo>
                    <a:pt x="3599" y="22862"/>
                  </a:lnTo>
                  <a:lnTo>
                    <a:pt x="1054" y="28742"/>
                  </a:lnTo>
                  <a:lnTo>
                    <a:pt x="1054" y="28830"/>
                  </a:lnTo>
                  <a:lnTo>
                    <a:pt x="1098" y="29093"/>
                  </a:lnTo>
                  <a:lnTo>
                    <a:pt x="1" y="31199"/>
                  </a:lnTo>
                  <a:lnTo>
                    <a:pt x="1" y="31331"/>
                  </a:lnTo>
                  <a:lnTo>
                    <a:pt x="220" y="32077"/>
                  </a:lnTo>
                  <a:lnTo>
                    <a:pt x="220" y="32164"/>
                  </a:lnTo>
                  <a:lnTo>
                    <a:pt x="308" y="32208"/>
                  </a:lnTo>
                  <a:lnTo>
                    <a:pt x="1449" y="32647"/>
                  </a:lnTo>
                  <a:lnTo>
                    <a:pt x="1493" y="32647"/>
                  </a:lnTo>
                  <a:lnTo>
                    <a:pt x="5661" y="33130"/>
                  </a:lnTo>
                  <a:lnTo>
                    <a:pt x="6495" y="33656"/>
                  </a:lnTo>
                  <a:lnTo>
                    <a:pt x="7548" y="35236"/>
                  </a:lnTo>
                  <a:lnTo>
                    <a:pt x="7592" y="35280"/>
                  </a:lnTo>
                  <a:lnTo>
                    <a:pt x="8382" y="35763"/>
                  </a:lnTo>
                  <a:lnTo>
                    <a:pt x="8426" y="35807"/>
                  </a:lnTo>
                  <a:lnTo>
                    <a:pt x="9830" y="36201"/>
                  </a:lnTo>
                  <a:lnTo>
                    <a:pt x="11629" y="37211"/>
                  </a:lnTo>
                  <a:lnTo>
                    <a:pt x="11717" y="37255"/>
                  </a:lnTo>
                  <a:lnTo>
                    <a:pt x="13209" y="37255"/>
                  </a:lnTo>
                  <a:lnTo>
                    <a:pt x="14876" y="36947"/>
                  </a:lnTo>
                  <a:lnTo>
                    <a:pt x="14876" y="36904"/>
                  </a:lnTo>
                  <a:lnTo>
                    <a:pt x="16017" y="36421"/>
                  </a:lnTo>
                  <a:lnTo>
                    <a:pt x="16061" y="36421"/>
                  </a:lnTo>
                  <a:lnTo>
                    <a:pt x="17992" y="34929"/>
                  </a:lnTo>
                  <a:lnTo>
                    <a:pt x="18036" y="34929"/>
                  </a:lnTo>
                  <a:lnTo>
                    <a:pt x="19484" y="33130"/>
                  </a:lnTo>
                  <a:lnTo>
                    <a:pt x="19484" y="33086"/>
                  </a:lnTo>
                  <a:lnTo>
                    <a:pt x="19966" y="31857"/>
                  </a:lnTo>
                  <a:lnTo>
                    <a:pt x="19966" y="31813"/>
                  </a:lnTo>
                  <a:lnTo>
                    <a:pt x="20010" y="30409"/>
                  </a:lnTo>
                  <a:lnTo>
                    <a:pt x="19747" y="27206"/>
                  </a:lnTo>
                  <a:lnTo>
                    <a:pt x="19703" y="27162"/>
                  </a:lnTo>
                  <a:lnTo>
                    <a:pt x="19264" y="25977"/>
                  </a:lnTo>
                  <a:lnTo>
                    <a:pt x="19308" y="25056"/>
                  </a:lnTo>
                  <a:lnTo>
                    <a:pt x="19308" y="25012"/>
                  </a:lnTo>
                  <a:lnTo>
                    <a:pt x="19045" y="23652"/>
                  </a:lnTo>
                  <a:lnTo>
                    <a:pt x="19133" y="22511"/>
                  </a:lnTo>
                  <a:lnTo>
                    <a:pt x="19879" y="19220"/>
                  </a:lnTo>
                  <a:lnTo>
                    <a:pt x="20800" y="15534"/>
                  </a:lnTo>
                  <a:lnTo>
                    <a:pt x="20800" y="15490"/>
                  </a:lnTo>
                  <a:lnTo>
                    <a:pt x="20537" y="13647"/>
                  </a:lnTo>
                  <a:lnTo>
                    <a:pt x="20493" y="13603"/>
                  </a:lnTo>
                  <a:lnTo>
                    <a:pt x="20449" y="13559"/>
                  </a:lnTo>
                  <a:lnTo>
                    <a:pt x="20405" y="13515"/>
                  </a:lnTo>
                  <a:lnTo>
                    <a:pt x="20317" y="13515"/>
                  </a:lnTo>
                  <a:lnTo>
                    <a:pt x="20274" y="13559"/>
                  </a:lnTo>
                  <a:lnTo>
                    <a:pt x="20230" y="13603"/>
                  </a:lnTo>
                  <a:lnTo>
                    <a:pt x="20186" y="13647"/>
                  </a:lnTo>
                  <a:lnTo>
                    <a:pt x="20186" y="13735"/>
                  </a:lnTo>
                  <a:lnTo>
                    <a:pt x="20449" y="15490"/>
                  </a:lnTo>
                  <a:lnTo>
                    <a:pt x="19528" y="19132"/>
                  </a:lnTo>
                  <a:lnTo>
                    <a:pt x="18782" y="22423"/>
                  </a:lnTo>
                  <a:lnTo>
                    <a:pt x="18782" y="22467"/>
                  </a:lnTo>
                  <a:lnTo>
                    <a:pt x="18694" y="23652"/>
                  </a:lnTo>
                  <a:lnTo>
                    <a:pt x="18694" y="23696"/>
                  </a:lnTo>
                  <a:lnTo>
                    <a:pt x="18957" y="25056"/>
                  </a:lnTo>
                  <a:lnTo>
                    <a:pt x="18913" y="25977"/>
                  </a:lnTo>
                  <a:lnTo>
                    <a:pt x="18913" y="26065"/>
                  </a:lnTo>
                  <a:lnTo>
                    <a:pt x="19396" y="27250"/>
                  </a:lnTo>
                  <a:lnTo>
                    <a:pt x="19659" y="30409"/>
                  </a:lnTo>
                  <a:lnTo>
                    <a:pt x="19615" y="31770"/>
                  </a:lnTo>
                  <a:lnTo>
                    <a:pt x="19177" y="32954"/>
                  </a:lnTo>
                  <a:lnTo>
                    <a:pt x="17772" y="34666"/>
                  </a:lnTo>
                  <a:lnTo>
                    <a:pt x="15842" y="36114"/>
                  </a:lnTo>
                  <a:lnTo>
                    <a:pt x="14789" y="36596"/>
                  </a:lnTo>
                  <a:lnTo>
                    <a:pt x="13165" y="36904"/>
                  </a:lnTo>
                  <a:lnTo>
                    <a:pt x="11761" y="36904"/>
                  </a:lnTo>
                  <a:lnTo>
                    <a:pt x="9962" y="35894"/>
                  </a:lnTo>
                  <a:lnTo>
                    <a:pt x="8557" y="35455"/>
                  </a:lnTo>
                  <a:lnTo>
                    <a:pt x="7812" y="35017"/>
                  </a:lnTo>
                  <a:lnTo>
                    <a:pt x="6758" y="33437"/>
                  </a:lnTo>
                  <a:lnTo>
                    <a:pt x="6715" y="33393"/>
                  </a:lnTo>
                  <a:lnTo>
                    <a:pt x="5837" y="32823"/>
                  </a:lnTo>
                  <a:lnTo>
                    <a:pt x="5749" y="32779"/>
                  </a:lnTo>
                  <a:lnTo>
                    <a:pt x="1537" y="32340"/>
                  </a:lnTo>
                  <a:lnTo>
                    <a:pt x="527" y="31901"/>
                  </a:lnTo>
                  <a:lnTo>
                    <a:pt x="352" y="31331"/>
                  </a:lnTo>
                  <a:lnTo>
                    <a:pt x="1449" y="29224"/>
                  </a:lnTo>
                  <a:lnTo>
                    <a:pt x="1449" y="29093"/>
                  </a:lnTo>
                  <a:lnTo>
                    <a:pt x="1405" y="28830"/>
                  </a:lnTo>
                  <a:lnTo>
                    <a:pt x="3906" y="22993"/>
                  </a:lnTo>
                  <a:lnTo>
                    <a:pt x="5398" y="19922"/>
                  </a:lnTo>
                  <a:lnTo>
                    <a:pt x="5398" y="19878"/>
                  </a:lnTo>
                  <a:lnTo>
                    <a:pt x="6363" y="16762"/>
                  </a:lnTo>
                  <a:lnTo>
                    <a:pt x="7680" y="12067"/>
                  </a:lnTo>
                  <a:lnTo>
                    <a:pt x="7680" y="12023"/>
                  </a:lnTo>
                  <a:lnTo>
                    <a:pt x="7987" y="6100"/>
                  </a:lnTo>
                  <a:lnTo>
                    <a:pt x="7987" y="6056"/>
                  </a:lnTo>
                  <a:lnTo>
                    <a:pt x="7285" y="3467"/>
                  </a:lnTo>
                  <a:lnTo>
                    <a:pt x="7329" y="2370"/>
                  </a:lnTo>
                  <a:lnTo>
                    <a:pt x="8514" y="263"/>
                  </a:lnTo>
                  <a:lnTo>
                    <a:pt x="8557" y="220"/>
                  </a:lnTo>
                  <a:lnTo>
                    <a:pt x="8557" y="132"/>
                  </a:lnTo>
                  <a:lnTo>
                    <a:pt x="8514" y="88"/>
                  </a:lnTo>
                  <a:lnTo>
                    <a:pt x="8470" y="44"/>
                  </a:lnTo>
                  <a:lnTo>
                    <a:pt x="838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3" name="Google Shape;8303;p249"/>
            <p:cNvSpPr/>
            <p:nvPr/>
          </p:nvSpPr>
          <p:spPr>
            <a:xfrm>
              <a:off x="4063400" y="858200"/>
              <a:ext cx="670300" cy="974150"/>
            </a:xfrm>
            <a:custGeom>
              <a:avLst/>
              <a:gdLst/>
              <a:ahLst/>
              <a:cxnLst/>
              <a:rect l="l" t="t" r="r" b="b"/>
              <a:pathLst>
                <a:path w="26812" h="38966" extrusionOk="0">
                  <a:moveTo>
                    <a:pt x="12857" y="0"/>
                  </a:moveTo>
                  <a:lnTo>
                    <a:pt x="12814" y="44"/>
                  </a:lnTo>
                  <a:lnTo>
                    <a:pt x="12770" y="88"/>
                  </a:lnTo>
                  <a:lnTo>
                    <a:pt x="11365" y="2633"/>
                  </a:lnTo>
                  <a:lnTo>
                    <a:pt x="11322" y="2721"/>
                  </a:lnTo>
                  <a:lnTo>
                    <a:pt x="11234" y="4257"/>
                  </a:lnTo>
                  <a:lnTo>
                    <a:pt x="11234" y="4300"/>
                  </a:lnTo>
                  <a:lnTo>
                    <a:pt x="11717" y="6451"/>
                  </a:lnTo>
                  <a:lnTo>
                    <a:pt x="11322" y="11585"/>
                  </a:lnTo>
                  <a:lnTo>
                    <a:pt x="10751" y="13779"/>
                  </a:lnTo>
                  <a:lnTo>
                    <a:pt x="9522" y="17640"/>
                  </a:lnTo>
                  <a:lnTo>
                    <a:pt x="7899" y="20624"/>
                  </a:lnTo>
                  <a:lnTo>
                    <a:pt x="5749" y="24529"/>
                  </a:lnTo>
                  <a:lnTo>
                    <a:pt x="4564" y="26284"/>
                  </a:lnTo>
                  <a:lnTo>
                    <a:pt x="3511" y="27294"/>
                  </a:lnTo>
                  <a:lnTo>
                    <a:pt x="483" y="28347"/>
                  </a:lnTo>
                  <a:lnTo>
                    <a:pt x="395" y="28435"/>
                  </a:lnTo>
                  <a:lnTo>
                    <a:pt x="88" y="28786"/>
                  </a:lnTo>
                  <a:lnTo>
                    <a:pt x="44" y="28873"/>
                  </a:lnTo>
                  <a:lnTo>
                    <a:pt x="0" y="29883"/>
                  </a:lnTo>
                  <a:lnTo>
                    <a:pt x="44" y="29926"/>
                  </a:lnTo>
                  <a:lnTo>
                    <a:pt x="1843" y="33700"/>
                  </a:lnTo>
                  <a:lnTo>
                    <a:pt x="1887" y="34490"/>
                  </a:lnTo>
                  <a:lnTo>
                    <a:pt x="1887" y="34578"/>
                  </a:lnTo>
                  <a:lnTo>
                    <a:pt x="2282" y="35104"/>
                  </a:lnTo>
                  <a:lnTo>
                    <a:pt x="2370" y="35192"/>
                  </a:lnTo>
                  <a:lnTo>
                    <a:pt x="3950" y="35763"/>
                  </a:lnTo>
                  <a:lnTo>
                    <a:pt x="6714" y="36509"/>
                  </a:lnTo>
                  <a:lnTo>
                    <a:pt x="6758" y="36552"/>
                  </a:lnTo>
                  <a:lnTo>
                    <a:pt x="11190" y="36816"/>
                  </a:lnTo>
                  <a:lnTo>
                    <a:pt x="12375" y="37869"/>
                  </a:lnTo>
                  <a:lnTo>
                    <a:pt x="12462" y="37913"/>
                  </a:lnTo>
                  <a:lnTo>
                    <a:pt x="16807" y="38966"/>
                  </a:lnTo>
                  <a:lnTo>
                    <a:pt x="16851" y="38966"/>
                  </a:lnTo>
                  <a:lnTo>
                    <a:pt x="18957" y="38922"/>
                  </a:lnTo>
                  <a:lnTo>
                    <a:pt x="19001" y="38922"/>
                  </a:lnTo>
                  <a:lnTo>
                    <a:pt x="20712" y="38571"/>
                  </a:lnTo>
                  <a:lnTo>
                    <a:pt x="20756" y="38571"/>
                  </a:lnTo>
                  <a:lnTo>
                    <a:pt x="22423" y="37869"/>
                  </a:lnTo>
                  <a:lnTo>
                    <a:pt x="22467" y="37825"/>
                  </a:lnTo>
                  <a:lnTo>
                    <a:pt x="24047" y="36509"/>
                  </a:lnTo>
                  <a:lnTo>
                    <a:pt x="24091" y="36465"/>
                  </a:lnTo>
                  <a:lnTo>
                    <a:pt x="25802" y="34446"/>
                  </a:lnTo>
                  <a:lnTo>
                    <a:pt x="25802" y="34402"/>
                  </a:lnTo>
                  <a:lnTo>
                    <a:pt x="26416" y="32823"/>
                  </a:lnTo>
                  <a:lnTo>
                    <a:pt x="26416" y="32779"/>
                  </a:lnTo>
                  <a:lnTo>
                    <a:pt x="26548" y="31726"/>
                  </a:lnTo>
                  <a:lnTo>
                    <a:pt x="26153" y="26460"/>
                  </a:lnTo>
                  <a:lnTo>
                    <a:pt x="25451" y="24178"/>
                  </a:lnTo>
                  <a:lnTo>
                    <a:pt x="25363" y="22818"/>
                  </a:lnTo>
                  <a:lnTo>
                    <a:pt x="25934" y="19615"/>
                  </a:lnTo>
                  <a:lnTo>
                    <a:pt x="26811" y="15929"/>
                  </a:lnTo>
                  <a:lnTo>
                    <a:pt x="26811" y="15797"/>
                  </a:lnTo>
                  <a:lnTo>
                    <a:pt x="26109" y="14525"/>
                  </a:lnTo>
                  <a:lnTo>
                    <a:pt x="26065" y="14481"/>
                  </a:lnTo>
                  <a:lnTo>
                    <a:pt x="25978" y="14437"/>
                  </a:lnTo>
                  <a:lnTo>
                    <a:pt x="25934" y="14437"/>
                  </a:lnTo>
                  <a:lnTo>
                    <a:pt x="25846" y="14481"/>
                  </a:lnTo>
                  <a:lnTo>
                    <a:pt x="25802" y="14525"/>
                  </a:lnTo>
                  <a:lnTo>
                    <a:pt x="25758" y="14568"/>
                  </a:lnTo>
                  <a:lnTo>
                    <a:pt x="25758" y="14656"/>
                  </a:lnTo>
                  <a:lnTo>
                    <a:pt x="25802" y="14700"/>
                  </a:lnTo>
                  <a:lnTo>
                    <a:pt x="26460" y="15929"/>
                  </a:lnTo>
                  <a:lnTo>
                    <a:pt x="25583" y="19527"/>
                  </a:lnTo>
                  <a:lnTo>
                    <a:pt x="25012" y="22774"/>
                  </a:lnTo>
                  <a:lnTo>
                    <a:pt x="25012" y="22818"/>
                  </a:lnTo>
                  <a:lnTo>
                    <a:pt x="25100" y="24222"/>
                  </a:lnTo>
                  <a:lnTo>
                    <a:pt x="25100" y="24266"/>
                  </a:lnTo>
                  <a:lnTo>
                    <a:pt x="25802" y="26548"/>
                  </a:lnTo>
                  <a:lnTo>
                    <a:pt x="26197" y="31726"/>
                  </a:lnTo>
                  <a:lnTo>
                    <a:pt x="26065" y="32735"/>
                  </a:lnTo>
                  <a:lnTo>
                    <a:pt x="25495" y="34271"/>
                  </a:lnTo>
                  <a:lnTo>
                    <a:pt x="23828" y="36245"/>
                  </a:lnTo>
                  <a:lnTo>
                    <a:pt x="22248" y="37562"/>
                  </a:lnTo>
                  <a:lnTo>
                    <a:pt x="20624" y="38220"/>
                  </a:lnTo>
                  <a:lnTo>
                    <a:pt x="18913" y="38571"/>
                  </a:lnTo>
                  <a:lnTo>
                    <a:pt x="16851" y="38615"/>
                  </a:lnTo>
                  <a:lnTo>
                    <a:pt x="12594" y="37606"/>
                  </a:lnTo>
                  <a:lnTo>
                    <a:pt x="11365" y="36509"/>
                  </a:lnTo>
                  <a:lnTo>
                    <a:pt x="11278" y="36465"/>
                  </a:lnTo>
                  <a:lnTo>
                    <a:pt x="6802" y="36201"/>
                  </a:lnTo>
                  <a:lnTo>
                    <a:pt x="4081" y="35412"/>
                  </a:lnTo>
                  <a:lnTo>
                    <a:pt x="2545" y="34885"/>
                  </a:lnTo>
                  <a:lnTo>
                    <a:pt x="2238" y="34446"/>
                  </a:lnTo>
                  <a:lnTo>
                    <a:pt x="2194" y="33656"/>
                  </a:lnTo>
                  <a:lnTo>
                    <a:pt x="2151" y="33569"/>
                  </a:lnTo>
                  <a:lnTo>
                    <a:pt x="351" y="29839"/>
                  </a:lnTo>
                  <a:lnTo>
                    <a:pt x="395" y="28961"/>
                  </a:lnTo>
                  <a:lnTo>
                    <a:pt x="615" y="28698"/>
                  </a:lnTo>
                  <a:lnTo>
                    <a:pt x="3642" y="27601"/>
                  </a:lnTo>
                  <a:lnTo>
                    <a:pt x="3730" y="27557"/>
                  </a:lnTo>
                  <a:lnTo>
                    <a:pt x="4827" y="26548"/>
                  </a:lnTo>
                  <a:lnTo>
                    <a:pt x="4827" y="26504"/>
                  </a:lnTo>
                  <a:lnTo>
                    <a:pt x="6056" y="24749"/>
                  </a:lnTo>
                  <a:lnTo>
                    <a:pt x="6056" y="24705"/>
                  </a:lnTo>
                  <a:lnTo>
                    <a:pt x="8206" y="20799"/>
                  </a:lnTo>
                  <a:lnTo>
                    <a:pt x="9830" y="17772"/>
                  </a:lnTo>
                  <a:lnTo>
                    <a:pt x="9830" y="17728"/>
                  </a:lnTo>
                  <a:lnTo>
                    <a:pt x="11058" y="13910"/>
                  </a:lnTo>
                  <a:lnTo>
                    <a:pt x="11673" y="11672"/>
                  </a:lnTo>
                  <a:lnTo>
                    <a:pt x="11673" y="11628"/>
                  </a:lnTo>
                  <a:lnTo>
                    <a:pt x="11936" y="8206"/>
                  </a:lnTo>
                  <a:lnTo>
                    <a:pt x="12068" y="6451"/>
                  </a:lnTo>
                  <a:lnTo>
                    <a:pt x="12068" y="6407"/>
                  </a:lnTo>
                  <a:lnTo>
                    <a:pt x="11585" y="4257"/>
                  </a:lnTo>
                  <a:lnTo>
                    <a:pt x="11673" y="2765"/>
                  </a:lnTo>
                  <a:lnTo>
                    <a:pt x="13077" y="263"/>
                  </a:lnTo>
                  <a:lnTo>
                    <a:pt x="13077" y="220"/>
                  </a:lnTo>
                  <a:lnTo>
                    <a:pt x="13077" y="132"/>
                  </a:lnTo>
                  <a:lnTo>
                    <a:pt x="13077" y="88"/>
                  </a:lnTo>
                  <a:lnTo>
                    <a:pt x="12989" y="44"/>
                  </a:lnTo>
                  <a:lnTo>
                    <a:pt x="1294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4" name="Google Shape;8304;p249"/>
            <p:cNvSpPr/>
            <p:nvPr/>
          </p:nvSpPr>
          <p:spPr>
            <a:xfrm>
              <a:off x="4019525" y="841725"/>
              <a:ext cx="410300" cy="1012575"/>
            </a:xfrm>
            <a:custGeom>
              <a:avLst/>
              <a:gdLst/>
              <a:ahLst/>
              <a:cxnLst/>
              <a:rect l="l" t="t" r="r" b="b"/>
              <a:pathLst>
                <a:path w="16412" h="40503" extrusionOk="0">
                  <a:moveTo>
                    <a:pt x="14349" y="1"/>
                  </a:moveTo>
                  <a:lnTo>
                    <a:pt x="14305" y="45"/>
                  </a:lnTo>
                  <a:lnTo>
                    <a:pt x="14261" y="89"/>
                  </a:lnTo>
                  <a:lnTo>
                    <a:pt x="12638" y="2809"/>
                  </a:lnTo>
                  <a:lnTo>
                    <a:pt x="12594" y="2897"/>
                  </a:lnTo>
                  <a:lnTo>
                    <a:pt x="12418" y="3906"/>
                  </a:lnTo>
                  <a:lnTo>
                    <a:pt x="12418" y="3950"/>
                  </a:lnTo>
                  <a:lnTo>
                    <a:pt x="12331" y="6013"/>
                  </a:lnTo>
                  <a:lnTo>
                    <a:pt x="12331" y="6056"/>
                  </a:lnTo>
                  <a:lnTo>
                    <a:pt x="12594" y="8119"/>
                  </a:lnTo>
                  <a:lnTo>
                    <a:pt x="12243" y="11234"/>
                  </a:lnTo>
                  <a:lnTo>
                    <a:pt x="11804" y="13165"/>
                  </a:lnTo>
                  <a:lnTo>
                    <a:pt x="10926" y="15578"/>
                  </a:lnTo>
                  <a:lnTo>
                    <a:pt x="9127" y="19440"/>
                  </a:lnTo>
                  <a:lnTo>
                    <a:pt x="7899" y="21415"/>
                  </a:lnTo>
                  <a:lnTo>
                    <a:pt x="4344" y="26549"/>
                  </a:lnTo>
                  <a:lnTo>
                    <a:pt x="3511" y="26724"/>
                  </a:lnTo>
                  <a:lnTo>
                    <a:pt x="3203" y="26505"/>
                  </a:lnTo>
                  <a:lnTo>
                    <a:pt x="2457" y="25539"/>
                  </a:lnTo>
                  <a:lnTo>
                    <a:pt x="2370" y="25451"/>
                  </a:lnTo>
                  <a:lnTo>
                    <a:pt x="1975" y="25276"/>
                  </a:lnTo>
                  <a:lnTo>
                    <a:pt x="1843" y="25276"/>
                  </a:lnTo>
                  <a:lnTo>
                    <a:pt x="1755" y="25364"/>
                  </a:lnTo>
                  <a:lnTo>
                    <a:pt x="44" y="28435"/>
                  </a:lnTo>
                  <a:lnTo>
                    <a:pt x="0" y="28567"/>
                  </a:lnTo>
                  <a:lnTo>
                    <a:pt x="220" y="29488"/>
                  </a:lnTo>
                  <a:lnTo>
                    <a:pt x="220" y="29532"/>
                  </a:lnTo>
                  <a:lnTo>
                    <a:pt x="1229" y="32165"/>
                  </a:lnTo>
                  <a:lnTo>
                    <a:pt x="2852" y="35588"/>
                  </a:lnTo>
                  <a:lnTo>
                    <a:pt x="3598" y="36509"/>
                  </a:lnTo>
                  <a:lnTo>
                    <a:pt x="3686" y="36553"/>
                  </a:lnTo>
                  <a:lnTo>
                    <a:pt x="4608" y="37080"/>
                  </a:lnTo>
                  <a:lnTo>
                    <a:pt x="7548" y="38133"/>
                  </a:lnTo>
                  <a:lnTo>
                    <a:pt x="11365" y="39405"/>
                  </a:lnTo>
                  <a:lnTo>
                    <a:pt x="14130" y="40151"/>
                  </a:lnTo>
                  <a:lnTo>
                    <a:pt x="14174" y="40195"/>
                  </a:lnTo>
                  <a:lnTo>
                    <a:pt x="16236" y="40459"/>
                  </a:lnTo>
                  <a:lnTo>
                    <a:pt x="16236" y="40502"/>
                  </a:lnTo>
                  <a:lnTo>
                    <a:pt x="16368" y="40459"/>
                  </a:lnTo>
                  <a:lnTo>
                    <a:pt x="16412" y="40327"/>
                  </a:lnTo>
                  <a:lnTo>
                    <a:pt x="16412" y="40283"/>
                  </a:lnTo>
                  <a:lnTo>
                    <a:pt x="16412" y="40195"/>
                  </a:lnTo>
                  <a:lnTo>
                    <a:pt x="16324" y="40151"/>
                  </a:lnTo>
                  <a:lnTo>
                    <a:pt x="16280" y="40151"/>
                  </a:lnTo>
                  <a:lnTo>
                    <a:pt x="14217" y="39844"/>
                  </a:lnTo>
                  <a:lnTo>
                    <a:pt x="11497" y="39054"/>
                  </a:lnTo>
                  <a:lnTo>
                    <a:pt x="7679" y="37826"/>
                  </a:lnTo>
                  <a:lnTo>
                    <a:pt x="4739" y="36773"/>
                  </a:lnTo>
                  <a:lnTo>
                    <a:pt x="3862" y="36290"/>
                  </a:lnTo>
                  <a:lnTo>
                    <a:pt x="3160" y="35412"/>
                  </a:lnTo>
                  <a:lnTo>
                    <a:pt x="1580" y="32034"/>
                  </a:lnTo>
                  <a:lnTo>
                    <a:pt x="571" y="29401"/>
                  </a:lnTo>
                  <a:lnTo>
                    <a:pt x="395" y="28567"/>
                  </a:lnTo>
                  <a:lnTo>
                    <a:pt x="1975" y="25671"/>
                  </a:lnTo>
                  <a:lnTo>
                    <a:pt x="2194" y="25759"/>
                  </a:lnTo>
                  <a:lnTo>
                    <a:pt x="2940" y="26724"/>
                  </a:lnTo>
                  <a:lnTo>
                    <a:pt x="2984" y="26768"/>
                  </a:lnTo>
                  <a:lnTo>
                    <a:pt x="3379" y="27075"/>
                  </a:lnTo>
                  <a:lnTo>
                    <a:pt x="3555" y="27075"/>
                  </a:lnTo>
                  <a:lnTo>
                    <a:pt x="4476" y="26856"/>
                  </a:lnTo>
                  <a:lnTo>
                    <a:pt x="4564" y="26768"/>
                  </a:lnTo>
                  <a:lnTo>
                    <a:pt x="8162" y="21634"/>
                  </a:lnTo>
                  <a:lnTo>
                    <a:pt x="9435" y="19615"/>
                  </a:lnTo>
                  <a:lnTo>
                    <a:pt x="9435" y="19572"/>
                  </a:lnTo>
                  <a:lnTo>
                    <a:pt x="11234" y="15710"/>
                  </a:lnTo>
                  <a:lnTo>
                    <a:pt x="12155" y="13253"/>
                  </a:lnTo>
                  <a:lnTo>
                    <a:pt x="12594" y="11278"/>
                  </a:lnTo>
                  <a:lnTo>
                    <a:pt x="12945" y="8163"/>
                  </a:lnTo>
                  <a:lnTo>
                    <a:pt x="12945" y="8119"/>
                  </a:lnTo>
                  <a:lnTo>
                    <a:pt x="12682" y="6013"/>
                  </a:lnTo>
                  <a:lnTo>
                    <a:pt x="12726" y="3994"/>
                  </a:lnTo>
                  <a:lnTo>
                    <a:pt x="12945" y="2985"/>
                  </a:lnTo>
                  <a:lnTo>
                    <a:pt x="14569" y="264"/>
                  </a:lnTo>
                  <a:lnTo>
                    <a:pt x="14569" y="220"/>
                  </a:lnTo>
                  <a:lnTo>
                    <a:pt x="14569" y="133"/>
                  </a:lnTo>
                  <a:lnTo>
                    <a:pt x="14525" y="89"/>
                  </a:lnTo>
                  <a:lnTo>
                    <a:pt x="14481" y="45"/>
                  </a:lnTo>
                  <a:lnTo>
                    <a:pt x="1443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5" name="Google Shape;8305;p249"/>
            <p:cNvSpPr/>
            <p:nvPr/>
          </p:nvSpPr>
          <p:spPr>
            <a:xfrm>
              <a:off x="3981125" y="801150"/>
              <a:ext cx="444300" cy="1074000"/>
            </a:xfrm>
            <a:custGeom>
              <a:avLst/>
              <a:gdLst/>
              <a:ahLst/>
              <a:cxnLst/>
              <a:rect l="l" t="t" r="r" b="b"/>
              <a:pathLst>
                <a:path w="17772" h="42960" extrusionOk="0">
                  <a:moveTo>
                    <a:pt x="16192" y="0"/>
                  </a:moveTo>
                  <a:lnTo>
                    <a:pt x="16148" y="44"/>
                  </a:lnTo>
                  <a:lnTo>
                    <a:pt x="15183" y="1536"/>
                  </a:lnTo>
                  <a:lnTo>
                    <a:pt x="14437" y="2677"/>
                  </a:lnTo>
                  <a:lnTo>
                    <a:pt x="13910" y="3599"/>
                  </a:lnTo>
                  <a:lnTo>
                    <a:pt x="13691" y="3993"/>
                  </a:lnTo>
                  <a:lnTo>
                    <a:pt x="13516" y="4388"/>
                  </a:lnTo>
                  <a:lnTo>
                    <a:pt x="13340" y="4783"/>
                  </a:lnTo>
                  <a:lnTo>
                    <a:pt x="13252" y="5222"/>
                  </a:lnTo>
                  <a:lnTo>
                    <a:pt x="13165" y="5617"/>
                  </a:lnTo>
                  <a:lnTo>
                    <a:pt x="13121" y="6100"/>
                  </a:lnTo>
                  <a:lnTo>
                    <a:pt x="13077" y="7153"/>
                  </a:lnTo>
                  <a:lnTo>
                    <a:pt x="13165" y="8513"/>
                  </a:lnTo>
                  <a:lnTo>
                    <a:pt x="13252" y="10224"/>
                  </a:lnTo>
                  <a:lnTo>
                    <a:pt x="12726" y="13121"/>
                  </a:lnTo>
                  <a:lnTo>
                    <a:pt x="11892" y="15051"/>
                  </a:lnTo>
                  <a:lnTo>
                    <a:pt x="9873" y="19264"/>
                  </a:lnTo>
                  <a:lnTo>
                    <a:pt x="7636" y="23564"/>
                  </a:lnTo>
                  <a:lnTo>
                    <a:pt x="6012" y="25714"/>
                  </a:lnTo>
                  <a:lnTo>
                    <a:pt x="5134" y="26329"/>
                  </a:lnTo>
                  <a:lnTo>
                    <a:pt x="4520" y="26021"/>
                  </a:lnTo>
                  <a:lnTo>
                    <a:pt x="3774" y="25407"/>
                  </a:lnTo>
                  <a:lnTo>
                    <a:pt x="3642" y="25363"/>
                  </a:lnTo>
                  <a:lnTo>
                    <a:pt x="3291" y="25319"/>
                  </a:lnTo>
                  <a:lnTo>
                    <a:pt x="3204" y="25319"/>
                  </a:lnTo>
                  <a:lnTo>
                    <a:pt x="3160" y="25363"/>
                  </a:lnTo>
                  <a:lnTo>
                    <a:pt x="2545" y="26241"/>
                  </a:lnTo>
                  <a:lnTo>
                    <a:pt x="2502" y="26241"/>
                  </a:lnTo>
                  <a:lnTo>
                    <a:pt x="1799" y="27689"/>
                  </a:lnTo>
                  <a:lnTo>
                    <a:pt x="264" y="28961"/>
                  </a:lnTo>
                  <a:lnTo>
                    <a:pt x="220" y="29049"/>
                  </a:lnTo>
                  <a:lnTo>
                    <a:pt x="0" y="29707"/>
                  </a:lnTo>
                  <a:lnTo>
                    <a:pt x="0" y="29795"/>
                  </a:lnTo>
                  <a:lnTo>
                    <a:pt x="351" y="30760"/>
                  </a:lnTo>
                  <a:lnTo>
                    <a:pt x="2677" y="36202"/>
                  </a:lnTo>
                  <a:lnTo>
                    <a:pt x="2677" y="36245"/>
                  </a:lnTo>
                  <a:lnTo>
                    <a:pt x="3906" y="37913"/>
                  </a:lnTo>
                  <a:lnTo>
                    <a:pt x="4915" y="39054"/>
                  </a:lnTo>
                  <a:lnTo>
                    <a:pt x="4959" y="39098"/>
                  </a:lnTo>
                  <a:lnTo>
                    <a:pt x="6144" y="39800"/>
                  </a:lnTo>
                  <a:lnTo>
                    <a:pt x="6188" y="39800"/>
                  </a:lnTo>
                  <a:lnTo>
                    <a:pt x="8996" y="40853"/>
                  </a:lnTo>
                  <a:lnTo>
                    <a:pt x="14086" y="42389"/>
                  </a:lnTo>
                  <a:lnTo>
                    <a:pt x="14788" y="42389"/>
                  </a:lnTo>
                  <a:lnTo>
                    <a:pt x="17509" y="42959"/>
                  </a:lnTo>
                  <a:lnTo>
                    <a:pt x="17640" y="42959"/>
                  </a:lnTo>
                  <a:lnTo>
                    <a:pt x="17684" y="42915"/>
                  </a:lnTo>
                  <a:lnTo>
                    <a:pt x="17728" y="42871"/>
                  </a:lnTo>
                  <a:lnTo>
                    <a:pt x="17772" y="42828"/>
                  </a:lnTo>
                  <a:lnTo>
                    <a:pt x="17772" y="42740"/>
                  </a:lnTo>
                  <a:lnTo>
                    <a:pt x="17772" y="42696"/>
                  </a:lnTo>
                  <a:lnTo>
                    <a:pt x="17728" y="42652"/>
                  </a:lnTo>
                  <a:lnTo>
                    <a:pt x="17640" y="42608"/>
                  </a:lnTo>
                  <a:lnTo>
                    <a:pt x="17553" y="42608"/>
                  </a:lnTo>
                  <a:lnTo>
                    <a:pt x="14832" y="42038"/>
                  </a:lnTo>
                  <a:lnTo>
                    <a:pt x="14174" y="42038"/>
                  </a:lnTo>
                  <a:lnTo>
                    <a:pt x="9128" y="40502"/>
                  </a:lnTo>
                  <a:lnTo>
                    <a:pt x="6319" y="39493"/>
                  </a:lnTo>
                  <a:lnTo>
                    <a:pt x="5178" y="38834"/>
                  </a:lnTo>
                  <a:lnTo>
                    <a:pt x="4213" y="37694"/>
                  </a:lnTo>
                  <a:lnTo>
                    <a:pt x="2984" y="36026"/>
                  </a:lnTo>
                  <a:lnTo>
                    <a:pt x="702" y="30629"/>
                  </a:lnTo>
                  <a:lnTo>
                    <a:pt x="351" y="29751"/>
                  </a:lnTo>
                  <a:lnTo>
                    <a:pt x="527" y="29181"/>
                  </a:lnTo>
                  <a:lnTo>
                    <a:pt x="2019" y="27952"/>
                  </a:lnTo>
                  <a:lnTo>
                    <a:pt x="2063" y="27864"/>
                  </a:lnTo>
                  <a:lnTo>
                    <a:pt x="2809" y="26416"/>
                  </a:lnTo>
                  <a:lnTo>
                    <a:pt x="3379" y="25670"/>
                  </a:lnTo>
                  <a:lnTo>
                    <a:pt x="3555" y="25670"/>
                  </a:lnTo>
                  <a:lnTo>
                    <a:pt x="4301" y="26329"/>
                  </a:lnTo>
                  <a:lnTo>
                    <a:pt x="4345" y="26372"/>
                  </a:lnTo>
                  <a:lnTo>
                    <a:pt x="5091" y="26680"/>
                  </a:lnTo>
                  <a:lnTo>
                    <a:pt x="5178" y="26680"/>
                  </a:lnTo>
                  <a:lnTo>
                    <a:pt x="5266" y="26636"/>
                  </a:lnTo>
                  <a:lnTo>
                    <a:pt x="6231" y="25977"/>
                  </a:lnTo>
                  <a:lnTo>
                    <a:pt x="6275" y="25934"/>
                  </a:lnTo>
                  <a:lnTo>
                    <a:pt x="7943" y="23740"/>
                  </a:lnTo>
                  <a:lnTo>
                    <a:pt x="10181" y="19439"/>
                  </a:lnTo>
                  <a:lnTo>
                    <a:pt x="12199" y="15183"/>
                  </a:lnTo>
                  <a:lnTo>
                    <a:pt x="13077" y="13252"/>
                  </a:lnTo>
                  <a:lnTo>
                    <a:pt x="13077" y="13208"/>
                  </a:lnTo>
                  <a:lnTo>
                    <a:pt x="13603" y="10268"/>
                  </a:lnTo>
                  <a:lnTo>
                    <a:pt x="13603" y="10224"/>
                  </a:lnTo>
                  <a:lnTo>
                    <a:pt x="13516" y="8513"/>
                  </a:lnTo>
                  <a:lnTo>
                    <a:pt x="13428" y="7197"/>
                  </a:lnTo>
                  <a:lnTo>
                    <a:pt x="13472" y="6144"/>
                  </a:lnTo>
                  <a:lnTo>
                    <a:pt x="13516" y="5705"/>
                  </a:lnTo>
                  <a:lnTo>
                    <a:pt x="13603" y="5310"/>
                  </a:lnTo>
                  <a:lnTo>
                    <a:pt x="13691" y="4915"/>
                  </a:lnTo>
                  <a:lnTo>
                    <a:pt x="13823" y="4520"/>
                  </a:lnTo>
                  <a:lnTo>
                    <a:pt x="13998" y="4125"/>
                  </a:lnTo>
                  <a:lnTo>
                    <a:pt x="14218" y="3730"/>
                  </a:lnTo>
                  <a:lnTo>
                    <a:pt x="14744" y="2853"/>
                  </a:lnTo>
                  <a:lnTo>
                    <a:pt x="15490" y="1712"/>
                  </a:lnTo>
                  <a:lnTo>
                    <a:pt x="16456" y="264"/>
                  </a:lnTo>
                  <a:lnTo>
                    <a:pt x="16499" y="176"/>
                  </a:lnTo>
                  <a:lnTo>
                    <a:pt x="16499" y="132"/>
                  </a:lnTo>
                  <a:lnTo>
                    <a:pt x="16456" y="44"/>
                  </a:lnTo>
                  <a:lnTo>
                    <a:pt x="1641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6" name="Google Shape;8306;p249"/>
            <p:cNvSpPr/>
            <p:nvPr/>
          </p:nvSpPr>
          <p:spPr>
            <a:xfrm>
              <a:off x="3930650" y="715575"/>
              <a:ext cx="492600" cy="1197950"/>
            </a:xfrm>
            <a:custGeom>
              <a:avLst/>
              <a:gdLst/>
              <a:ahLst/>
              <a:cxnLst/>
              <a:rect l="l" t="t" r="r" b="b"/>
              <a:pathLst>
                <a:path w="19704" h="47918" extrusionOk="0">
                  <a:moveTo>
                    <a:pt x="18080" y="1"/>
                  </a:moveTo>
                  <a:lnTo>
                    <a:pt x="17992" y="45"/>
                  </a:lnTo>
                  <a:lnTo>
                    <a:pt x="17948" y="88"/>
                  </a:lnTo>
                  <a:lnTo>
                    <a:pt x="17904" y="132"/>
                  </a:lnTo>
                  <a:lnTo>
                    <a:pt x="17904" y="176"/>
                  </a:lnTo>
                  <a:lnTo>
                    <a:pt x="17904" y="1668"/>
                  </a:lnTo>
                  <a:lnTo>
                    <a:pt x="17202" y="2853"/>
                  </a:lnTo>
                  <a:lnTo>
                    <a:pt x="15491" y="5530"/>
                  </a:lnTo>
                  <a:lnTo>
                    <a:pt x="14306" y="7811"/>
                  </a:lnTo>
                  <a:lnTo>
                    <a:pt x="14306" y="7855"/>
                  </a:lnTo>
                  <a:lnTo>
                    <a:pt x="13999" y="9391"/>
                  </a:lnTo>
                  <a:lnTo>
                    <a:pt x="13999" y="9435"/>
                  </a:lnTo>
                  <a:lnTo>
                    <a:pt x="13692" y="13691"/>
                  </a:lnTo>
                  <a:lnTo>
                    <a:pt x="12814" y="15008"/>
                  </a:lnTo>
                  <a:lnTo>
                    <a:pt x="10181" y="18211"/>
                  </a:lnTo>
                  <a:lnTo>
                    <a:pt x="6846" y="22072"/>
                  </a:lnTo>
                  <a:lnTo>
                    <a:pt x="4213" y="25100"/>
                  </a:lnTo>
                  <a:lnTo>
                    <a:pt x="4213" y="25144"/>
                  </a:lnTo>
                  <a:lnTo>
                    <a:pt x="3467" y="26548"/>
                  </a:lnTo>
                  <a:lnTo>
                    <a:pt x="3424" y="26636"/>
                  </a:lnTo>
                  <a:lnTo>
                    <a:pt x="3292" y="28391"/>
                  </a:lnTo>
                  <a:lnTo>
                    <a:pt x="2853" y="29357"/>
                  </a:lnTo>
                  <a:lnTo>
                    <a:pt x="1844" y="30278"/>
                  </a:lnTo>
                  <a:lnTo>
                    <a:pt x="133" y="30980"/>
                  </a:lnTo>
                  <a:lnTo>
                    <a:pt x="45" y="31068"/>
                  </a:lnTo>
                  <a:lnTo>
                    <a:pt x="1" y="31068"/>
                  </a:lnTo>
                  <a:lnTo>
                    <a:pt x="1" y="31200"/>
                  </a:lnTo>
                  <a:lnTo>
                    <a:pt x="176" y="34052"/>
                  </a:lnTo>
                  <a:lnTo>
                    <a:pt x="176" y="34096"/>
                  </a:lnTo>
                  <a:lnTo>
                    <a:pt x="922" y="36772"/>
                  </a:lnTo>
                  <a:lnTo>
                    <a:pt x="2941" y="41555"/>
                  </a:lnTo>
                  <a:lnTo>
                    <a:pt x="2985" y="41599"/>
                  </a:lnTo>
                  <a:lnTo>
                    <a:pt x="3950" y="42521"/>
                  </a:lnTo>
                  <a:lnTo>
                    <a:pt x="3994" y="42521"/>
                  </a:lnTo>
                  <a:lnTo>
                    <a:pt x="8163" y="45373"/>
                  </a:lnTo>
                  <a:lnTo>
                    <a:pt x="8163" y="45417"/>
                  </a:lnTo>
                  <a:lnTo>
                    <a:pt x="10883" y="46470"/>
                  </a:lnTo>
                  <a:lnTo>
                    <a:pt x="14920" y="47742"/>
                  </a:lnTo>
                  <a:lnTo>
                    <a:pt x="14964" y="47742"/>
                  </a:lnTo>
                  <a:lnTo>
                    <a:pt x="17641" y="47655"/>
                  </a:lnTo>
                  <a:lnTo>
                    <a:pt x="19177" y="47918"/>
                  </a:lnTo>
                  <a:lnTo>
                    <a:pt x="19221" y="47918"/>
                  </a:lnTo>
                  <a:lnTo>
                    <a:pt x="19528" y="47874"/>
                  </a:lnTo>
                  <a:lnTo>
                    <a:pt x="19615" y="47830"/>
                  </a:lnTo>
                  <a:lnTo>
                    <a:pt x="19659" y="47786"/>
                  </a:lnTo>
                  <a:lnTo>
                    <a:pt x="19703" y="47742"/>
                  </a:lnTo>
                  <a:lnTo>
                    <a:pt x="19703" y="47655"/>
                  </a:lnTo>
                  <a:lnTo>
                    <a:pt x="19659" y="47611"/>
                  </a:lnTo>
                  <a:lnTo>
                    <a:pt x="19615" y="47567"/>
                  </a:lnTo>
                  <a:lnTo>
                    <a:pt x="19572" y="47523"/>
                  </a:lnTo>
                  <a:lnTo>
                    <a:pt x="19484" y="47523"/>
                  </a:lnTo>
                  <a:lnTo>
                    <a:pt x="19221" y="47567"/>
                  </a:lnTo>
                  <a:lnTo>
                    <a:pt x="17685" y="47304"/>
                  </a:lnTo>
                  <a:lnTo>
                    <a:pt x="17641" y="47304"/>
                  </a:lnTo>
                  <a:lnTo>
                    <a:pt x="15008" y="47391"/>
                  </a:lnTo>
                  <a:lnTo>
                    <a:pt x="11015" y="46119"/>
                  </a:lnTo>
                  <a:lnTo>
                    <a:pt x="8338" y="45066"/>
                  </a:lnTo>
                  <a:lnTo>
                    <a:pt x="4213" y="42214"/>
                  </a:lnTo>
                  <a:lnTo>
                    <a:pt x="3248" y="41380"/>
                  </a:lnTo>
                  <a:lnTo>
                    <a:pt x="1273" y="36641"/>
                  </a:lnTo>
                  <a:lnTo>
                    <a:pt x="527" y="34008"/>
                  </a:lnTo>
                  <a:lnTo>
                    <a:pt x="352" y="31287"/>
                  </a:lnTo>
                  <a:lnTo>
                    <a:pt x="1975" y="30585"/>
                  </a:lnTo>
                  <a:lnTo>
                    <a:pt x="2063" y="30541"/>
                  </a:lnTo>
                  <a:lnTo>
                    <a:pt x="3116" y="29576"/>
                  </a:lnTo>
                  <a:lnTo>
                    <a:pt x="3160" y="29532"/>
                  </a:lnTo>
                  <a:lnTo>
                    <a:pt x="3643" y="28523"/>
                  </a:lnTo>
                  <a:lnTo>
                    <a:pt x="3643" y="28435"/>
                  </a:lnTo>
                  <a:lnTo>
                    <a:pt x="3775" y="26680"/>
                  </a:lnTo>
                  <a:lnTo>
                    <a:pt x="4521" y="25320"/>
                  </a:lnTo>
                  <a:lnTo>
                    <a:pt x="7110" y="22292"/>
                  </a:lnTo>
                  <a:lnTo>
                    <a:pt x="10444" y="18430"/>
                  </a:lnTo>
                  <a:lnTo>
                    <a:pt x="13121" y="15227"/>
                  </a:lnTo>
                  <a:lnTo>
                    <a:pt x="13999" y="13867"/>
                  </a:lnTo>
                  <a:lnTo>
                    <a:pt x="14043" y="13779"/>
                  </a:lnTo>
                  <a:lnTo>
                    <a:pt x="14350" y="9435"/>
                  </a:lnTo>
                  <a:lnTo>
                    <a:pt x="14657" y="7943"/>
                  </a:lnTo>
                  <a:lnTo>
                    <a:pt x="15798" y="5705"/>
                  </a:lnTo>
                  <a:lnTo>
                    <a:pt x="17509" y="3028"/>
                  </a:lnTo>
                  <a:lnTo>
                    <a:pt x="18211" y="1844"/>
                  </a:lnTo>
                  <a:lnTo>
                    <a:pt x="18255" y="1756"/>
                  </a:lnTo>
                  <a:lnTo>
                    <a:pt x="18255" y="176"/>
                  </a:lnTo>
                  <a:lnTo>
                    <a:pt x="18255" y="132"/>
                  </a:lnTo>
                  <a:lnTo>
                    <a:pt x="18211" y="88"/>
                  </a:lnTo>
                  <a:lnTo>
                    <a:pt x="18124" y="45"/>
                  </a:lnTo>
                  <a:lnTo>
                    <a:pt x="1808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7" name="Google Shape;8307;p249"/>
            <p:cNvSpPr/>
            <p:nvPr/>
          </p:nvSpPr>
          <p:spPr>
            <a:xfrm>
              <a:off x="3904325" y="661825"/>
              <a:ext cx="515625" cy="1271450"/>
            </a:xfrm>
            <a:custGeom>
              <a:avLst/>
              <a:gdLst/>
              <a:ahLst/>
              <a:cxnLst/>
              <a:rect l="l" t="t" r="r" b="b"/>
              <a:pathLst>
                <a:path w="20625" h="50858" extrusionOk="0">
                  <a:moveTo>
                    <a:pt x="18913" y="1"/>
                  </a:moveTo>
                  <a:lnTo>
                    <a:pt x="18825" y="44"/>
                  </a:lnTo>
                  <a:lnTo>
                    <a:pt x="18782" y="88"/>
                  </a:lnTo>
                  <a:lnTo>
                    <a:pt x="18782" y="132"/>
                  </a:lnTo>
                  <a:lnTo>
                    <a:pt x="18080" y="4125"/>
                  </a:lnTo>
                  <a:lnTo>
                    <a:pt x="16280" y="6978"/>
                  </a:lnTo>
                  <a:lnTo>
                    <a:pt x="14964" y="9347"/>
                  </a:lnTo>
                  <a:lnTo>
                    <a:pt x="14964" y="9391"/>
                  </a:lnTo>
                  <a:lnTo>
                    <a:pt x="14525" y="10707"/>
                  </a:lnTo>
                  <a:lnTo>
                    <a:pt x="14525" y="10751"/>
                  </a:lnTo>
                  <a:lnTo>
                    <a:pt x="13955" y="15271"/>
                  </a:lnTo>
                  <a:lnTo>
                    <a:pt x="13516" y="15885"/>
                  </a:lnTo>
                  <a:lnTo>
                    <a:pt x="12375" y="17202"/>
                  </a:lnTo>
                  <a:lnTo>
                    <a:pt x="10444" y="19352"/>
                  </a:lnTo>
                  <a:lnTo>
                    <a:pt x="8075" y="21941"/>
                  </a:lnTo>
                  <a:lnTo>
                    <a:pt x="4564" y="25802"/>
                  </a:lnTo>
                  <a:lnTo>
                    <a:pt x="4564" y="25846"/>
                  </a:lnTo>
                  <a:lnTo>
                    <a:pt x="3423" y="27514"/>
                  </a:lnTo>
                  <a:lnTo>
                    <a:pt x="3423" y="27645"/>
                  </a:lnTo>
                  <a:lnTo>
                    <a:pt x="3555" y="30366"/>
                  </a:lnTo>
                  <a:lnTo>
                    <a:pt x="3160" y="31419"/>
                  </a:lnTo>
                  <a:lnTo>
                    <a:pt x="2502" y="31989"/>
                  </a:lnTo>
                  <a:lnTo>
                    <a:pt x="132" y="32867"/>
                  </a:lnTo>
                  <a:lnTo>
                    <a:pt x="45" y="32955"/>
                  </a:lnTo>
                  <a:lnTo>
                    <a:pt x="1" y="33042"/>
                  </a:lnTo>
                  <a:lnTo>
                    <a:pt x="396" y="37562"/>
                  </a:lnTo>
                  <a:lnTo>
                    <a:pt x="1010" y="39844"/>
                  </a:lnTo>
                  <a:lnTo>
                    <a:pt x="2502" y="43793"/>
                  </a:lnTo>
                  <a:lnTo>
                    <a:pt x="2546" y="43881"/>
                  </a:lnTo>
                  <a:lnTo>
                    <a:pt x="3423" y="44846"/>
                  </a:lnTo>
                  <a:lnTo>
                    <a:pt x="3467" y="44890"/>
                  </a:lnTo>
                  <a:lnTo>
                    <a:pt x="7504" y="47655"/>
                  </a:lnTo>
                  <a:lnTo>
                    <a:pt x="9172" y="48620"/>
                  </a:lnTo>
                  <a:lnTo>
                    <a:pt x="9216" y="48620"/>
                  </a:lnTo>
                  <a:lnTo>
                    <a:pt x="11848" y="49717"/>
                  </a:lnTo>
                  <a:lnTo>
                    <a:pt x="15491" y="50858"/>
                  </a:lnTo>
                  <a:lnTo>
                    <a:pt x="15534" y="50858"/>
                  </a:lnTo>
                  <a:lnTo>
                    <a:pt x="18694" y="50682"/>
                  </a:lnTo>
                  <a:lnTo>
                    <a:pt x="20054" y="50858"/>
                  </a:lnTo>
                  <a:lnTo>
                    <a:pt x="20098" y="50858"/>
                  </a:lnTo>
                  <a:lnTo>
                    <a:pt x="20449" y="50814"/>
                  </a:lnTo>
                  <a:lnTo>
                    <a:pt x="20537" y="50770"/>
                  </a:lnTo>
                  <a:lnTo>
                    <a:pt x="20581" y="50726"/>
                  </a:lnTo>
                  <a:lnTo>
                    <a:pt x="20625" y="50682"/>
                  </a:lnTo>
                  <a:lnTo>
                    <a:pt x="20625" y="50595"/>
                  </a:lnTo>
                  <a:lnTo>
                    <a:pt x="20581" y="50507"/>
                  </a:lnTo>
                  <a:lnTo>
                    <a:pt x="20537" y="50463"/>
                  </a:lnTo>
                  <a:lnTo>
                    <a:pt x="20405" y="50463"/>
                  </a:lnTo>
                  <a:lnTo>
                    <a:pt x="20054" y="50507"/>
                  </a:lnTo>
                  <a:lnTo>
                    <a:pt x="18694" y="50331"/>
                  </a:lnTo>
                  <a:lnTo>
                    <a:pt x="15578" y="50507"/>
                  </a:lnTo>
                  <a:lnTo>
                    <a:pt x="11980" y="49410"/>
                  </a:lnTo>
                  <a:lnTo>
                    <a:pt x="9347" y="48313"/>
                  </a:lnTo>
                  <a:lnTo>
                    <a:pt x="7680" y="47347"/>
                  </a:lnTo>
                  <a:lnTo>
                    <a:pt x="3687" y="44583"/>
                  </a:lnTo>
                  <a:lnTo>
                    <a:pt x="2809" y="43661"/>
                  </a:lnTo>
                  <a:lnTo>
                    <a:pt x="1361" y="39756"/>
                  </a:lnTo>
                  <a:lnTo>
                    <a:pt x="703" y="37518"/>
                  </a:lnTo>
                  <a:lnTo>
                    <a:pt x="396" y="33130"/>
                  </a:lnTo>
                  <a:lnTo>
                    <a:pt x="2634" y="32296"/>
                  </a:lnTo>
                  <a:lnTo>
                    <a:pt x="2677" y="32296"/>
                  </a:lnTo>
                  <a:lnTo>
                    <a:pt x="3423" y="31638"/>
                  </a:lnTo>
                  <a:lnTo>
                    <a:pt x="3467" y="31550"/>
                  </a:lnTo>
                  <a:lnTo>
                    <a:pt x="3906" y="30453"/>
                  </a:lnTo>
                  <a:lnTo>
                    <a:pt x="3906" y="30410"/>
                  </a:lnTo>
                  <a:lnTo>
                    <a:pt x="3774" y="27689"/>
                  </a:lnTo>
                  <a:lnTo>
                    <a:pt x="4871" y="26065"/>
                  </a:lnTo>
                  <a:lnTo>
                    <a:pt x="8338" y="22160"/>
                  </a:lnTo>
                  <a:lnTo>
                    <a:pt x="10708" y="19615"/>
                  </a:lnTo>
                  <a:lnTo>
                    <a:pt x="12638" y="17421"/>
                  </a:lnTo>
                  <a:lnTo>
                    <a:pt x="13779" y="16105"/>
                  </a:lnTo>
                  <a:lnTo>
                    <a:pt x="14262" y="15446"/>
                  </a:lnTo>
                  <a:lnTo>
                    <a:pt x="14306" y="15359"/>
                  </a:lnTo>
                  <a:lnTo>
                    <a:pt x="14876" y="10795"/>
                  </a:lnTo>
                  <a:lnTo>
                    <a:pt x="15271" y="9479"/>
                  </a:lnTo>
                  <a:lnTo>
                    <a:pt x="16544" y="7153"/>
                  </a:lnTo>
                  <a:lnTo>
                    <a:pt x="18387" y="4301"/>
                  </a:lnTo>
                  <a:lnTo>
                    <a:pt x="18387" y="4213"/>
                  </a:lnTo>
                  <a:lnTo>
                    <a:pt x="19133" y="220"/>
                  </a:lnTo>
                  <a:lnTo>
                    <a:pt x="19089" y="132"/>
                  </a:lnTo>
                  <a:lnTo>
                    <a:pt x="19089" y="88"/>
                  </a:lnTo>
                  <a:lnTo>
                    <a:pt x="19045" y="44"/>
                  </a:lnTo>
                  <a:lnTo>
                    <a:pt x="1895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8" name="Google Shape;8308;p249"/>
            <p:cNvSpPr/>
            <p:nvPr/>
          </p:nvSpPr>
          <p:spPr>
            <a:xfrm>
              <a:off x="3881300" y="681575"/>
              <a:ext cx="525475" cy="1276950"/>
            </a:xfrm>
            <a:custGeom>
              <a:avLst/>
              <a:gdLst/>
              <a:ahLst/>
              <a:cxnLst/>
              <a:rect l="l" t="t" r="r" b="b"/>
              <a:pathLst>
                <a:path w="21019" h="51078" extrusionOk="0">
                  <a:moveTo>
                    <a:pt x="19176" y="0"/>
                  </a:moveTo>
                  <a:lnTo>
                    <a:pt x="19132" y="44"/>
                  </a:lnTo>
                  <a:lnTo>
                    <a:pt x="19088" y="88"/>
                  </a:lnTo>
                  <a:lnTo>
                    <a:pt x="19044" y="132"/>
                  </a:lnTo>
                  <a:lnTo>
                    <a:pt x="18255" y="3291"/>
                  </a:lnTo>
                  <a:lnTo>
                    <a:pt x="16455" y="6231"/>
                  </a:lnTo>
                  <a:lnTo>
                    <a:pt x="16412" y="6231"/>
                  </a:lnTo>
                  <a:lnTo>
                    <a:pt x="15007" y="9127"/>
                  </a:lnTo>
                  <a:lnTo>
                    <a:pt x="15007" y="9171"/>
                  </a:lnTo>
                  <a:lnTo>
                    <a:pt x="13998" y="13559"/>
                  </a:lnTo>
                  <a:lnTo>
                    <a:pt x="11980" y="16104"/>
                  </a:lnTo>
                  <a:lnTo>
                    <a:pt x="9829" y="18606"/>
                  </a:lnTo>
                  <a:lnTo>
                    <a:pt x="7284" y="21370"/>
                  </a:lnTo>
                  <a:lnTo>
                    <a:pt x="3160" y="26197"/>
                  </a:lnTo>
                  <a:lnTo>
                    <a:pt x="3116" y="26285"/>
                  </a:lnTo>
                  <a:lnTo>
                    <a:pt x="3116" y="26329"/>
                  </a:lnTo>
                  <a:lnTo>
                    <a:pt x="3555" y="30146"/>
                  </a:lnTo>
                  <a:lnTo>
                    <a:pt x="3247" y="30629"/>
                  </a:lnTo>
                  <a:lnTo>
                    <a:pt x="1799" y="31155"/>
                  </a:lnTo>
                  <a:lnTo>
                    <a:pt x="176" y="31506"/>
                  </a:lnTo>
                  <a:lnTo>
                    <a:pt x="88" y="31594"/>
                  </a:lnTo>
                  <a:lnTo>
                    <a:pt x="44" y="31682"/>
                  </a:lnTo>
                  <a:lnTo>
                    <a:pt x="0" y="32516"/>
                  </a:lnTo>
                  <a:lnTo>
                    <a:pt x="0" y="32560"/>
                  </a:lnTo>
                  <a:lnTo>
                    <a:pt x="527" y="38747"/>
                  </a:lnTo>
                  <a:lnTo>
                    <a:pt x="571" y="38834"/>
                  </a:lnTo>
                  <a:lnTo>
                    <a:pt x="1799" y="41862"/>
                  </a:lnTo>
                  <a:lnTo>
                    <a:pt x="2107" y="43617"/>
                  </a:lnTo>
                  <a:lnTo>
                    <a:pt x="2194" y="43749"/>
                  </a:lnTo>
                  <a:lnTo>
                    <a:pt x="4388" y="45460"/>
                  </a:lnTo>
                  <a:lnTo>
                    <a:pt x="7284" y="47084"/>
                  </a:lnTo>
                  <a:lnTo>
                    <a:pt x="8250" y="47830"/>
                  </a:lnTo>
                  <a:lnTo>
                    <a:pt x="10137" y="48927"/>
                  </a:lnTo>
                  <a:lnTo>
                    <a:pt x="12682" y="50024"/>
                  </a:lnTo>
                  <a:lnTo>
                    <a:pt x="15973" y="51033"/>
                  </a:lnTo>
                  <a:lnTo>
                    <a:pt x="16017" y="51077"/>
                  </a:lnTo>
                  <a:lnTo>
                    <a:pt x="16061" y="51077"/>
                  </a:lnTo>
                  <a:lnTo>
                    <a:pt x="19176" y="50594"/>
                  </a:lnTo>
                  <a:lnTo>
                    <a:pt x="20756" y="50814"/>
                  </a:lnTo>
                  <a:lnTo>
                    <a:pt x="20800" y="50814"/>
                  </a:lnTo>
                  <a:lnTo>
                    <a:pt x="20887" y="50858"/>
                  </a:lnTo>
                  <a:lnTo>
                    <a:pt x="20931" y="50814"/>
                  </a:lnTo>
                  <a:lnTo>
                    <a:pt x="21019" y="50770"/>
                  </a:lnTo>
                  <a:lnTo>
                    <a:pt x="21019" y="50682"/>
                  </a:lnTo>
                  <a:lnTo>
                    <a:pt x="21019" y="50638"/>
                  </a:lnTo>
                  <a:lnTo>
                    <a:pt x="21019" y="50594"/>
                  </a:lnTo>
                  <a:lnTo>
                    <a:pt x="20975" y="50507"/>
                  </a:lnTo>
                  <a:lnTo>
                    <a:pt x="20931" y="50507"/>
                  </a:lnTo>
                  <a:lnTo>
                    <a:pt x="20843" y="50463"/>
                  </a:lnTo>
                  <a:lnTo>
                    <a:pt x="19220" y="50243"/>
                  </a:lnTo>
                  <a:lnTo>
                    <a:pt x="19176" y="50243"/>
                  </a:lnTo>
                  <a:lnTo>
                    <a:pt x="16017" y="50726"/>
                  </a:lnTo>
                  <a:lnTo>
                    <a:pt x="12813" y="49673"/>
                  </a:lnTo>
                  <a:lnTo>
                    <a:pt x="10312" y="48620"/>
                  </a:lnTo>
                  <a:lnTo>
                    <a:pt x="8425" y="47523"/>
                  </a:lnTo>
                  <a:lnTo>
                    <a:pt x="7504" y="46777"/>
                  </a:lnTo>
                  <a:lnTo>
                    <a:pt x="7460" y="46777"/>
                  </a:lnTo>
                  <a:lnTo>
                    <a:pt x="4564" y="45153"/>
                  </a:lnTo>
                  <a:lnTo>
                    <a:pt x="2458" y="43486"/>
                  </a:lnTo>
                  <a:lnTo>
                    <a:pt x="2107" y="41774"/>
                  </a:lnTo>
                  <a:lnTo>
                    <a:pt x="878" y="38703"/>
                  </a:lnTo>
                  <a:lnTo>
                    <a:pt x="351" y="32516"/>
                  </a:lnTo>
                  <a:lnTo>
                    <a:pt x="395" y="31814"/>
                  </a:lnTo>
                  <a:lnTo>
                    <a:pt x="1887" y="31463"/>
                  </a:lnTo>
                  <a:lnTo>
                    <a:pt x="3423" y="30936"/>
                  </a:lnTo>
                  <a:lnTo>
                    <a:pt x="3511" y="30848"/>
                  </a:lnTo>
                  <a:lnTo>
                    <a:pt x="3862" y="30234"/>
                  </a:lnTo>
                  <a:lnTo>
                    <a:pt x="3906" y="30146"/>
                  </a:lnTo>
                  <a:lnTo>
                    <a:pt x="3467" y="26372"/>
                  </a:lnTo>
                  <a:lnTo>
                    <a:pt x="7548" y="21633"/>
                  </a:lnTo>
                  <a:lnTo>
                    <a:pt x="10093" y="18825"/>
                  </a:lnTo>
                  <a:lnTo>
                    <a:pt x="12287" y="16324"/>
                  </a:lnTo>
                  <a:lnTo>
                    <a:pt x="14305" y="13779"/>
                  </a:lnTo>
                  <a:lnTo>
                    <a:pt x="14349" y="13691"/>
                  </a:lnTo>
                  <a:lnTo>
                    <a:pt x="15358" y="9259"/>
                  </a:lnTo>
                  <a:lnTo>
                    <a:pt x="16763" y="6407"/>
                  </a:lnTo>
                  <a:lnTo>
                    <a:pt x="18562" y="3467"/>
                  </a:lnTo>
                  <a:lnTo>
                    <a:pt x="18606" y="3423"/>
                  </a:lnTo>
                  <a:lnTo>
                    <a:pt x="19395" y="220"/>
                  </a:lnTo>
                  <a:lnTo>
                    <a:pt x="19395" y="176"/>
                  </a:lnTo>
                  <a:lnTo>
                    <a:pt x="19352" y="88"/>
                  </a:lnTo>
                  <a:lnTo>
                    <a:pt x="19308" y="44"/>
                  </a:lnTo>
                  <a:lnTo>
                    <a:pt x="1926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9" name="Google Shape;8309;p249"/>
            <p:cNvSpPr/>
            <p:nvPr/>
          </p:nvSpPr>
          <p:spPr>
            <a:xfrm>
              <a:off x="3850575" y="669500"/>
              <a:ext cx="549625" cy="1310950"/>
            </a:xfrm>
            <a:custGeom>
              <a:avLst/>
              <a:gdLst/>
              <a:ahLst/>
              <a:cxnLst/>
              <a:rect l="l" t="t" r="r" b="b"/>
              <a:pathLst>
                <a:path w="21985" h="52438" extrusionOk="0">
                  <a:moveTo>
                    <a:pt x="19835" y="1"/>
                  </a:moveTo>
                  <a:lnTo>
                    <a:pt x="19791" y="45"/>
                  </a:lnTo>
                  <a:lnTo>
                    <a:pt x="19747" y="132"/>
                  </a:lnTo>
                  <a:lnTo>
                    <a:pt x="18957" y="3336"/>
                  </a:lnTo>
                  <a:lnTo>
                    <a:pt x="18430" y="4433"/>
                  </a:lnTo>
                  <a:lnTo>
                    <a:pt x="17158" y="6319"/>
                  </a:lnTo>
                  <a:lnTo>
                    <a:pt x="17114" y="6319"/>
                  </a:lnTo>
                  <a:lnTo>
                    <a:pt x="15798" y="9040"/>
                  </a:lnTo>
                  <a:lnTo>
                    <a:pt x="15095" y="11892"/>
                  </a:lnTo>
                  <a:lnTo>
                    <a:pt x="14437" y="13165"/>
                  </a:lnTo>
                  <a:lnTo>
                    <a:pt x="12243" y="16017"/>
                  </a:lnTo>
                  <a:lnTo>
                    <a:pt x="10093" y="18430"/>
                  </a:lnTo>
                  <a:lnTo>
                    <a:pt x="7767" y="21063"/>
                  </a:lnTo>
                  <a:lnTo>
                    <a:pt x="3599" y="25890"/>
                  </a:lnTo>
                  <a:lnTo>
                    <a:pt x="3555" y="26022"/>
                  </a:lnTo>
                  <a:lnTo>
                    <a:pt x="3599" y="26899"/>
                  </a:lnTo>
                  <a:lnTo>
                    <a:pt x="3862" y="29357"/>
                  </a:lnTo>
                  <a:lnTo>
                    <a:pt x="3730" y="30892"/>
                  </a:lnTo>
                  <a:lnTo>
                    <a:pt x="2063" y="31156"/>
                  </a:lnTo>
                  <a:lnTo>
                    <a:pt x="659" y="31463"/>
                  </a:lnTo>
                  <a:lnTo>
                    <a:pt x="571" y="31507"/>
                  </a:lnTo>
                  <a:lnTo>
                    <a:pt x="264" y="31814"/>
                  </a:lnTo>
                  <a:lnTo>
                    <a:pt x="176" y="31902"/>
                  </a:lnTo>
                  <a:lnTo>
                    <a:pt x="1" y="32692"/>
                  </a:lnTo>
                  <a:lnTo>
                    <a:pt x="1" y="32735"/>
                  </a:lnTo>
                  <a:lnTo>
                    <a:pt x="308" y="34973"/>
                  </a:lnTo>
                  <a:lnTo>
                    <a:pt x="834" y="40546"/>
                  </a:lnTo>
                  <a:lnTo>
                    <a:pt x="834" y="40590"/>
                  </a:lnTo>
                  <a:lnTo>
                    <a:pt x="1405" y="42082"/>
                  </a:lnTo>
                  <a:lnTo>
                    <a:pt x="1361" y="45461"/>
                  </a:lnTo>
                  <a:lnTo>
                    <a:pt x="1361" y="45548"/>
                  </a:lnTo>
                  <a:lnTo>
                    <a:pt x="1405" y="45592"/>
                  </a:lnTo>
                  <a:lnTo>
                    <a:pt x="1493" y="45636"/>
                  </a:lnTo>
                  <a:lnTo>
                    <a:pt x="1536" y="45636"/>
                  </a:lnTo>
                  <a:lnTo>
                    <a:pt x="2941" y="45548"/>
                  </a:lnTo>
                  <a:lnTo>
                    <a:pt x="4213" y="46294"/>
                  </a:lnTo>
                  <a:lnTo>
                    <a:pt x="6934" y="47918"/>
                  </a:lnTo>
                  <a:lnTo>
                    <a:pt x="6978" y="47918"/>
                  </a:lnTo>
                  <a:lnTo>
                    <a:pt x="8294" y="48532"/>
                  </a:lnTo>
                  <a:lnTo>
                    <a:pt x="10181" y="49849"/>
                  </a:lnTo>
                  <a:lnTo>
                    <a:pt x="10225" y="49893"/>
                  </a:lnTo>
                  <a:lnTo>
                    <a:pt x="12594" y="51077"/>
                  </a:lnTo>
                  <a:lnTo>
                    <a:pt x="12638" y="51077"/>
                  </a:lnTo>
                  <a:lnTo>
                    <a:pt x="16324" y="52438"/>
                  </a:lnTo>
                  <a:lnTo>
                    <a:pt x="17333" y="52438"/>
                  </a:lnTo>
                  <a:lnTo>
                    <a:pt x="20405" y="51911"/>
                  </a:lnTo>
                  <a:lnTo>
                    <a:pt x="21765" y="52087"/>
                  </a:lnTo>
                  <a:lnTo>
                    <a:pt x="21853" y="52087"/>
                  </a:lnTo>
                  <a:lnTo>
                    <a:pt x="21897" y="52043"/>
                  </a:lnTo>
                  <a:lnTo>
                    <a:pt x="21941" y="51999"/>
                  </a:lnTo>
                  <a:lnTo>
                    <a:pt x="21985" y="51955"/>
                  </a:lnTo>
                  <a:lnTo>
                    <a:pt x="21985" y="51867"/>
                  </a:lnTo>
                  <a:lnTo>
                    <a:pt x="21941" y="51823"/>
                  </a:lnTo>
                  <a:lnTo>
                    <a:pt x="21897" y="51779"/>
                  </a:lnTo>
                  <a:lnTo>
                    <a:pt x="21809" y="51736"/>
                  </a:lnTo>
                  <a:lnTo>
                    <a:pt x="20449" y="51560"/>
                  </a:lnTo>
                  <a:lnTo>
                    <a:pt x="20405" y="51560"/>
                  </a:lnTo>
                  <a:lnTo>
                    <a:pt x="17290" y="52087"/>
                  </a:lnTo>
                  <a:lnTo>
                    <a:pt x="16412" y="52087"/>
                  </a:lnTo>
                  <a:lnTo>
                    <a:pt x="12726" y="50770"/>
                  </a:lnTo>
                  <a:lnTo>
                    <a:pt x="10356" y="49585"/>
                  </a:lnTo>
                  <a:lnTo>
                    <a:pt x="8470" y="48225"/>
                  </a:lnTo>
                  <a:lnTo>
                    <a:pt x="7109" y="47611"/>
                  </a:lnTo>
                  <a:lnTo>
                    <a:pt x="4389" y="45987"/>
                  </a:lnTo>
                  <a:lnTo>
                    <a:pt x="3072" y="45197"/>
                  </a:lnTo>
                  <a:lnTo>
                    <a:pt x="2941" y="45197"/>
                  </a:lnTo>
                  <a:lnTo>
                    <a:pt x="1712" y="45285"/>
                  </a:lnTo>
                  <a:lnTo>
                    <a:pt x="1756" y="42082"/>
                  </a:lnTo>
                  <a:lnTo>
                    <a:pt x="1756" y="41994"/>
                  </a:lnTo>
                  <a:lnTo>
                    <a:pt x="1185" y="40458"/>
                  </a:lnTo>
                  <a:lnTo>
                    <a:pt x="659" y="34929"/>
                  </a:lnTo>
                  <a:lnTo>
                    <a:pt x="352" y="32735"/>
                  </a:lnTo>
                  <a:lnTo>
                    <a:pt x="527" y="32033"/>
                  </a:lnTo>
                  <a:lnTo>
                    <a:pt x="790" y="31770"/>
                  </a:lnTo>
                  <a:lnTo>
                    <a:pt x="2151" y="31463"/>
                  </a:lnTo>
                  <a:lnTo>
                    <a:pt x="3906" y="31243"/>
                  </a:lnTo>
                  <a:lnTo>
                    <a:pt x="3994" y="31200"/>
                  </a:lnTo>
                  <a:lnTo>
                    <a:pt x="4038" y="31068"/>
                  </a:lnTo>
                  <a:lnTo>
                    <a:pt x="4213" y="29401"/>
                  </a:lnTo>
                  <a:lnTo>
                    <a:pt x="4213" y="29357"/>
                  </a:lnTo>
                  <a:lnTo>
                    <a:pt x="3950" y="26855"/>
                  </a:lnTo>
                  <a:lnTo>
                    <a:pt x="3906" y="26066"/>
                  </a:lnTo>
                  <a:lnTo>
                    <a:pt x="8031" y="21283"/>
                  </a:lnTo>
                  <a:lnTo>
                    <a:pt x="10356" y="18694"/>
                  </a:lnTo>
                  <a:lnTo>
                    <a:pt x="12507" y="16236"/>
                  </a:lnTo>
                  <a:lnTo>
                    <a:pt x="14701" y="13340"/>
                  </a:lnTo>
                  <a:lnTo>
                    <a:pt x="14744" y="13340"/>
                  </a:lnTo>
                  <a:lnTo>
                    <a:pt x="15403" y="12024"/>
                  </a:lnTo>
                  <a:lnTo>
                    <a:pt x="15447" y="11980"/>
                  </a:lnTo>
                  <a:lnTo>
                    <a:pt x="16149" y="9172"/>
                  </a:lnTo>
                  <a:lnTo>
                    <a:pt x="17421" y="6495"/>
                  </a:lnTo>
                  <a:lnTo>
                    <a:pt x="18694" y="4608"/>
                  </a:lnTo>
                  <a:lnTo>
                    <a:pt x="19308" y="3511"/>
                  </a:lnTo>
                  <a:lnTo>
                    <a:pt x="19308" y="3467"/>
                  </a:lnTo>
                  <a:lnTo>
                    <a:pt x="20098" y="220"/>
                  </a:lnTo>
                  <a:lnTo>
                    <a:pt x="20098" y="132"/>
                  </a:lnTo>
                  <a:lnTo>
                    <a:pt x="20098" y="88"/>
                  </a:lnTo>
                  <a:lnTo>
                    <a:pt x="2005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0" name="Google Shape;8310;p249"/>
            <p:cNvSpPr/>
            <p:nvPr/>
          </p:nvSpPr>
          <p:spPr>
            <a:xfrm>
              <a:off x="3590575" y="1937650"/>
              <a:ext cx="1971375" cy="750375"/>
            </a:xfrm>
            <a:custGeom>
              <a:avLst/>
              <a:gdLst/>
              <a:ahLst/>
              <a:cxnLst/>
              <a:rect l="l" t="t" r="r" b="b"/>
              <a:pathLst>
                <a:path w="78855" h="30015" extrusionOk="0">
                  <a:moveTo>
                    <a:pt x="75344" y="0"/>
                  </a:moveTo>
                  <a:lnTo>
                    <a:pt x="75256" y="44"/>
                  </a:lnTo>
                  <a:lnTo>
                    <a:pt x="72228" y="1536"/>
                  </a:lnTo>
                  <a:lnTo>
                    <a:pt x="66655" y="3511"/>
                  </a:lnTo>
                  <a:lnTo>
                    <a:pt x="62531" y="4959"/>
                  </a:lnTo>
                  <a:lnTo>
                    <a:pt x="59020" y="6231"/>
                  </a:lnTo>
                  <a:lnTo>
                    <a:pt x="55905" y="7284"/>
                  </a:lnTo>
                  <a:lnTo>
                    <a:pt x="51955" y="7416"/>
                  </a:lnTo>
                  <a:lnTo>
                    <a:pt x="51868" y="7460"/>
                  </a:lnTo>
                  <a:lnTo>
                    <a:pt x="48489" y="9171"/>
                  </a:lnTo>
                  <a:lnTo>
                    <a:pt x="43662" y="11716"/>
                  </a:lnTo>
                  <a:lnTo>
                    <a:pt x="40898" y="12726"/>
                  </a:lnTo>
                  <a:lnTo>
                    <a:pt x="35895" y="13735"/>
                  </a:lnTo>
                  <a:lnTo>
                    <a:pt x="32341" y="14349"/>
                  </a:lnTo>
                  <a:lnTo>
                    <a:pt x="29050" y="14832"/>
                  </a:lnTo>
                  <a:lnTo>
                    <a:pt x="27382" y="15227"/>
                  </a:lnTo>
                  <a:lnTo>
                    <a:pt x="26636" y="15534"/>
                  </a:lnTo>
                  <a:lnTo>
                    <a:pt x="25803" y="15490"/>
                  </a:lnTo>
                  <a:lnTo>
                    <a:pt x="25759" y="15490"/>
                  </a:lnTo>
                  <a:lnTo>
                    <a:pt x="25320" y="15622"/>
                  </a:lnTo>
                  <a:lnTo>
                    <a:pt x="25232" y="15666"/>
                  </a:lnTo>
                  <a:lnTo>
                    <a:pt x="25188" y="15753"/>
                  </a:lnTo>
                  <a:lnTo>
                    <a:pt x="24398" y="20098"/>
                  </a:lnTo>
                  <a:lnTo>
                    <a:pt x="24135" y="22555"/>
                  </a:lnTo>
                  <a:lnTo>
                    <a:pt x="23696" y="24529"/>
                  </a:lnTo>
                  <a:lnTo>
                    <a:pt x="22863" y="26680"/>
                  </a:lnTo>
                  <a:lnTo>
                    <a:pt x="21766" y="28698"/>
                  </a:lnTo>
                  <a:lnTo>
                    <a:pt x="20888" y="29532"/>
                  </a:lnTo>
                  <a:lnTo>
                    <a:pt x="20318" y="29663"/>
                  </a:lnTo>
                  <a:lnTo>
                    <a:pt x="17509" y="29181"/>
                  </a:lnTo>
                  <a:lnTo>
                    <a:pt x="11805" y="27820"/>
                  </a:lnTo>
                  <a:lnTo>
                    <a:pt x="7285" y="27075"/>
                  </a:lnTo>
                  <a:lnTo>
                    <a:pt x="5223" y="27075"/>
                  </a:lnTo>
                  <a:lnTo>
                    <a:pt x="220" y="25363"/>
                  </a:lnTo>
                  <a:lnTo>
                    <a:pt x="176" y="25363"/>
                  </a:lnTo>
                  <a:lnTo>
                    <a:pt x="89" y="25407"/>
                  </a:lnTo>
                  <a:lnTo>
                    <a:pt x="45" y="25407"/>
                  </a:lnTo>
                  <a:lnTo>
                    <a:pt x="1" y="25495"/>
                  </a:lnTo>
                  <a:lnTo>
                    <a:pt x="1" y="25539"/>
                  </a:lnTo>
                  <a:lnTo>
                    <a:pt x="45" y="25626"/>
                  </a:lnTo>
                  <a:lnTo>
                    <a:pt x="89" y="25670"/>
                  </a:lnTo>
                  <a:lnTo>
                    <a:pt x="133" y="25714"/>
                  </a:lnTo>
                  <a:lnTo>
                    <a:pt x="5135" y="27426"/>
                  </a:lnTo>
                  <a:lnTo>
                    <a:pt x="7241" y="27426"/>
                  </a:lnTo>
                  <a:lnTo>
                    <a:pt x="11717" y="28172"/>
                  </a:lnTo>
                  <a:lnTo>
                    <a:pt x="17465" y="29532"/>
                  </a:lnTo>
                  <a:lnTo>
                    <a:pt x="20318" y="30014"/>
                  </a:lnTo>
                  <a:lnTo>
                    <a:pt x="20361" y="30014"/>
                  </a:lnTo>
                  <a:lnTo>
                    <a:pt x="21020" y="29883"/>
                  </a:lnTo>
                  <a:lnTo>
                    <a:pt x="21107" y="29839"/>
                  </a:lnTo>
                  <a:lnTo>
                    <a:pt x="22029" y="28961"/>
                  </a:lnTo>
                  <a:lnTo>
                    <a:pt x="22073" y="28917"/>
                  </a:lnTo>
                  <a:lnTo>
                    <a:pt x="23170" y="26855"/>
                  </a:lnTo>
                  <a:lnTo>
                    <a:pt x="23170" y="26811"/>
                  </a:lnTo>
                  <a:lnTo>
                    <a:pt x="24047" y="24661"/>
                  </a:lnTo>
                  <a:lnTo>
                    <a:pt x="24486" y="22643"/>
                  </a:lnTo>
                  <a:lnTo>
                    <a:pt x="24486" y="22599"/>
                  </a:lnTo>
                  <a:lnTo>
                    <a:pt x="24750" y="20141"/>
                  </a:lnTo>
                  <a:lnTo>
                    <a:pt x="25495" y="15929"/>
                  </a:lnTo>
                  <a:lnTo>
                    <a:pt x="25847" y="15841"/>
                  </a:lnTo>
                  <a:lnTo>
                    <a:pt x="26680" y="15885"/>
                  </a:lnTo>
                  <a:lnTo>
                    <a:pt x="26724" y="15885"/>
                  </a:lnTo>
                  <a:lnTo>
                    <a:pt x="27514" y="15578"/>
                  </a:lnTo>
                  <a:lnTo>
                    <a:pt x="29094" y="15183"/>
                  </a:lnTo>
                  <a:lnTo>
                    <a:pt x="32385" y="14700"/>
                  </a:lnTo>
                  <a:lnTo>
                    <a:pt x="35939" y="14086"/>
                  </a:lnTo>
                  <a:lnTo>
                    <a:pt x="40985" y="13077"/>
                  </a:lnTo>
                  <a:lnTo>
                    <a:pt x="41029" y="13077"/>
                  </a:lnTo>
                  <a:lnTo>
                    <a:pt x="43794" y="12067"/>
                  </a:lnTo>
                  <a:lnTo>
                    <a:pt x="43838" y="12067"/>
                  </a:lnTo>
                  <a:lnTo>
                    <a:pt x="48664" y="9479"/>
                  </a:lnTo>
                  <a:lnTo>
                    <a:pt x="51999" y="7767"/>
                  </a:lnTo>
                  <a:lnTo>
                    <a:pt x="55905" y="7636"/>
                  </a:lnTo>
                  <a:lnTo>
                    <a:pt x="55992" y="7592"/>
                  </a:lnTo>
                  <a:lnTo>
                    <a:pt x="59152" y="6539"/>
                  </a:lnTo>
                  <a:lnTo>
                    <a:pt x="62662" y="5310"/>
                  </a:lnTo>
                  <a:lnTo>
                    <a:pt x="66787" y="3862"/>
                  </a:lnTo>
                  <a:lnTo>
                    <a:pt x="72360" y="1887"/>
                  </a:lnTo>
                  <a:lnTo>
                    <a:pt x="72360" y="1843"/>
                  </a:lnTo>
                  <a:lnTo>
                    <a:pt x="75256" y="439"/>
                  </a:lnTo>
                  <a:lnTo>
                    <a:pt x="76572" y="4783"/>
                  </a:lnTo>
                  <a:lnTo>
                    <a:pt x="78196" y="10356"/>
                  </a:lnTo>
                  <a:lnTo>
                    <a:pt x="78503" y="11409"/>
                  </a:lnTo>
                  <a:lnTo>
                    <a:pt x="78547" y="11453"/>
                  </a:lnTo>
                  <a:lnTo>
                    <a:pt x="78591" y="11497"/>
                  </a:lnTo>
                  <a:lnTo>
                    <a:pt x="78766" y="11497"/>
                  </a:lnTo>
                  <a:lnTo>
                    <a:pt x="78810" y="11409"/>
                  </a:lnTo>
                  <a:lnTo>
                    <a:pt x="78854" y="11365"/>
                  </a:lnTo>
                  <a:lnTo>
                    <a:pt x="78854" y="11278"/>
                  </a:lnTo>
                  <a:lnTo>
                    <a:pt x="78503" y="10268"/>
                  </a:lnTo>
                  <a:lnTo>
                    <a:pt x="76923" y="4696"/>
                  </a:lnTo>
                  <a:lnTo>
                    <a:pt x="75519" y="132"/>
                  </a:lnTo>
                  <a:lnTo>
                    <a:pt x="75475" y="88"/>
                  </a:lnTo>
                  <a:lnTo>
                    <a:pt x="75432" y="44"/>
                  </a:lnTo>
                  <a:lnTo>
                    <a:pt x="7534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1" name="Google Shape;8311;p249"/>
            <p:cNvSpPr/>
            <p:nvPr/>
          </p:nvSpPr>
          <p:spPr>
            <a:xfrm>
              <a:off x="3469925" y="764950"/>
              <a:ext cx="299500" cy="582525"/>
            </a:xfrm>
            <a:custGeom>
              <a:avLst/>
              <a:gdLst/>
              <a:ahLst/>
              <a:cxnLst/>
              <a:rect l="l" t="t" r="r" b="b"/>
              <a:pathLst>
                <a:path w="11980" h="23301" extrusionOk="0">
                  <a:moveTo>
                    <a:pt x="11760" y="0"/>
                  </a:moveTo>
                  <a:lnTo>
                    <a:pt x="11716" y="44"/>
                  </a:lnTo>
                  <a:lnTo>
                    <a:pt x="11672" y="88"/>
                  </a:lnTo>
                  <a:lnTo>
                    <a:pt x="8381" y="6100"/>
                  </a:lnTo>
                  <a:lnTo>
                    <a:pt x="7065" y="8030"/>
                  </a:lnTo>
                  <a:lnTo>
                    <a:pt x="7065" y="8074"/>
                  </a:lnTo>
                  <a:lnTo>
                    <a:pt x="6275" y="9654"/>
                  </a:lnTo>
                  <a:lnTo>
                    <a:pt x="4651" y="13998"/>
                  </a:lnTo>
                  <a:lnTo>
                    <a:pt x="3247" y="17860"/>
                  </a:lnTo>
                  <a:lnTo>
                    <a:pt x="2019" y="20229"/>
                  </a:lnTo>
                  <a:lnTo>
                    <a:pt x="44" y="23037"/>
                  </a:lnTo>
                  <a:lnTo>
                    <a:pt x="0" y="23081"/>
                  </a:lnTo>
                  <a:lnTo>
                    <a:pt x="0" y="23169"/>
                  </a:lnTo>
                  <a:lnTo>
                    <a:pt x="44" y="23213"/>
                  </a:lnTo>
                  <a:lnTo>
                    <a:pt x="88" y="23257"/>
                  </a:lnTo>
                  <a:lnTo>
                    <a:pt x="176" y="23301"/>
                  </a:lnTo>
                  <a:lnTo>
                    <a:pt x="263" y="23301"/>
                  </a:lnTo>
                  <a:lnTo>
                    <a:pt x="307" y="23257"/>
                  </a:lnTo>
                  <a:lnTo>
                    <a:pt x="2326" y="20449"/>
                  </a:lnTo>
                  <a:lnTo>
                    <a:pt x="2326" y="20405"/>
                  </a:lnTo>
                  <a:lnTo>
                    <a:pt x="3598" y="18035"/>
                  </a:lnTo>
                  <a:lnTo>
                    <a:pt x="3598" y="17991"/>
                  </a:lnTo>
                  <a:lnTo>
                    <a:pt x="5002" y="14130"/>
                  </a:lnTo>
                  <a:lnTo>
                    <a:pt x="6582" y="9786"/>
                  </a:lnTo>
                  <a:lnTo>
                    <a:pt x="7372" y="8206"/>
                  </a:lnTo>
                  <a:lnTo>
                    <a:pt x="8645" y="6275"/>
                  </a:lnTo>
                  <a:lnTo>
                    <a:pt x="11979" y="264"/>
                  </a:lnTo>
                  <a:lnTo>
                    <a:pt x="11979" y="176"/>
                  </a:lnTo>
                  <a:lnTo>
                    <a:pt x="11979" y="132"/>
                  </a:lnTo>
                  <a:lnTo>
                    <a:pt x="11936" y="88"/>
                  </a:lnTo>
                  <a:lnTo>
                    <a:pt x="1189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2" name="Google Shape;8312;p249"/>
            <p:cNvSpPr/>
            <p:nvPr/>
          </p:nvSpPr>
          <p:spPr>
            <a:xfrm>
              <a:off x="3619100" y="2026500"/>
              <a:ext cx="1900050" cy="686750"/>
            </a:xfrm>
            <a:custGeom>
              <a:avLst/>
              <a:gdLst/>
              <a:ahLst/>
              <a:cxnLst/>
              <a:rect l="l" t="t" r="r" b="b"/>
              <a:pathLst>
                <a:path w="76002" h="27470" extrusionOk="0">
                  <a:moveTo>
                    <a:pt x="71877" y="1"/>
                  </a:moveTo>
                  <a:lnTo>
                    <a:pt x="70473" y="45"/>
                  </a:lnTo>
                  <a:lnTo>
                    <a:pt x="70429" y="88"/>
                  </a:lnTo>
                  <a:lnTo>
                    <a:pt x="64900" y="1975"/>
                  </a:lnTo>
                  <a:lnTo>
                    <a:pt x="58230" y="4345"/>
                  </a:lnTo>
                  <a:lnTo>
                    <a:pt x="55510" y="5222"/>
                  </a:lnTo>
                  <a:lnTo>
                    <a:pt x="51385" y="5266"/>
                  </a:lnTo>
                  <a:lnTo>
                    <a:pt x="51341" y="5310"/>
                  </a:lnTo>
                  <a:lnTo>
                    <a:pt x="48225" y="6802"/>
                  </a:lnTo>
                  <a:lnTo>
                    <a:pt x="45461" y="8250"/>
                  </a:lnTo>
                  <a:lnTo>
                    <a:pt x="43311" y="9391"/>
                  </a:lnTo>
                  <a:lnTo>
                    <a:pt x="40590" y="10313"/>
                  </a:lnTo>
                  <a:lnTo>
                    <a:pt x="34842" y="11322"/>
                  </a:lnTo>
                  <a:lnTo>
                    <a:pt x="29137" y="12331"/>
                  </a:lnTo>
                  <a:lnTo>
                    <a:pt x="25934" y="12682"/>
                  </a:lnTo>
                  <a:lnTo>
                    <a:pt x="25057" y="12858"/>
                  </a:lnTo>
                  <a:lnTo>
                    <a:pt x="24969" y="12901"/>
                  </a:lnTo>
                  <a:lnTo>
                    <a:pt x="24925" y="12989"/>
                  </a:lnTo>
                  <a:lnTo>
                    <a:pt x="24398" y="15973"/>
                  </a:lnTo>
                  <a:lnTo>
                    <a:pt x="24135" y="18430"/>
                  </a:lnTo>
                  <a:lnTo>
                    <a:pt x="23082" y="22072"/>
                  </a:lnTo>
                  <a:lnTo>
                    <a:pt x="21722" y="24837"/>
                  </a:lnTo>
                  <a:lnTo>
                    <a:pt x="20581" y="26373"/>
                  </a:lnTo>
                  <a:lnTo>
                    <a:pt x="19923" y="26899"/>
                  </a:lnTo>
                  <a:lnTo>
                    <a:pt x="19045" y="27119"/>
                  </a:lnTo>
                  <a:lnTo>
                    <a:pt x="15886" y="26592"/>
                  </a:lnTo>
                  <a:lnTo>
                    <a:pt x="10444" y="25320"/>
                  </a:lnTo>
                  <a:lnTo>
                    <a:pt x="6320" y="24574"/>
                  </a:lnTo>
                  <a:lnTo>
                    <a:pt x="6276" y="24574"/>
                  </a:lnTo>
                  <a:lnTo>
                    <a:pt x="3643" y="24530"/>
                  </a:lnTo>
                  <a:lnTo>
                    <a:pt x="264" y="23301"/>
                  </a:lnTo>
                  <a:lnTo>
                    <a:pt x="132" y="23301"/>
                  </a:lnTo>
                  <a:lnTo>
                    <a:pt x="45" y="23345"/>
                  </a:lnTo>
                  <a:lnTo>
                    <a:pt x="45" y="23433"/>
                  </a:lnTo>
                  <a:lnTo>
                    <a:pt x="1" y="23477"/>
                  </a:lnTo>
                  <a:lnTo>
                    <a:pt x="45" y="23564"/>
                  </a:lnTo>
                  <a:lnTo>
                    <a:pt x="89" y="23608"/>
                  </a:lnTo>
                  <a:lnTo>
                    <a:pt x="132" y="23652"/>
                  </a:lnTo>
                  <a:lnTo>
                    <a:pt x="3511" y="24881"/>
                  </a:lnTo>
                  <a:lnTo>
                    <a:pt x="3599" y="24881"/>
                  </a:lnTo>
                  <a:lnTo>
                    <a:pt x="6276" y="24925"/>
                  </a:lnTo>
                  <a:lnTo>
                    <a:pt x="10357" y="25671"/>
                  </a:lnTo>
                  <a:lnTo>
                    <a:pt x="15842" y="26943"/>
                  </a:lnTo>
                  <a:lnTo>
                    <a:pt x="19045" y="27470"/>
                  </a:lnTo>
                  <a:lnTo>
                    <a:pt x="19089" y="27470"/>
                  </a:lnTo>
                  <a:lnTo>
                    <a:pt x="20054" y="27206"/>
                  </a:lnTo>
                  <a:lnTo>
                    <a:pt x="20098" y="27206"/>
                  </a:lnTo>
                  <a:lnTo>
                    <a:pt x="20844" y="26636"/>
                  </a:lnTo>
                  <a:lnTo>
                    <a:pt x="20888" y="26592"/>
                  </a:lnTo>
                  <a:lnTo>
                    <a:pt x="22029" y="25012"/>
                  </a:lnTo>
                  <a:lnTo>
                    <a:pt x="23433" y="22204"/>
                  </a:lnTo>
                  <a:lnTo>
                    <a:pt x="23433" y="22160"/>
                  </a:lnTo>
                  <a:lnTo>
                    <a:pt x="24442" y="18518"/>
                  </a:lnTo>
                  <a:lnTo>
                    <a:pt x="24749" y="16061"/>
                  </a:lnTo>
                  <a:lnTo>
                    <a:pt x="25232" y="13165"/>
                  </a:lnTo>
                  <a:lnTo>
                    <a:pt x="26022" y="13033"/>
                  </a:lnTo>
                  <a:lnTo>
                    <a:pt x="29181" y="12682"/>
                  </a:lnTo>
                  <a:lnTo>
                    <a:pt x="34886" y="11673"/>
                  </a:lnTo>
                  <a:lnTo>
                    <a:pt x="40634" y="10664"/>
                  </a:lnTo>
                  <a:lnTo>
                    <a:pt x="40678" y="10664"/>
                  </a:lnTo>
                  <a:lnTo>
                    <a:pt x="43443" y="9742"/>
                  </a:lnTo>
                  <a:lnTo>
                    <a:pt x="43486" y="9742"/>
                  </a:lnTo>
                  <a:lnTo>
                    <a:pt x="45637" y="8557"/>
                  </a:lnTo>
                  <a:lnTo>
                    <a:pt x="48401" y="7109"/>
                  </a:lnTo>
                  <a:lnTo>
                    <a:pt x="51429" y="5617"/>
                  </a:lnTo>
                  <a:lnTo>
                    <a:pt x="55554" y="5530"/>
                  </a:lnTo>
                  <a:lnTo>
                    <a:pt x="55597" y="5530"/>
                  </a:lnTo>
                  <a:lnTo>
                    <a:pt x="58362" y="4652"/>
                  </a:lnTo>
                  <a:lnTo>
                    <a:pt x="65032" y="2282"/>
                  </a:lnTo>
                  <a:lnTo>
                    <a:pt x="70517" y="396"/>
                  </a:lnTo>
                  <a:lnTo>
                    <a:pt x="71833" y="352"/>
                  </a:lnTo>
                  <a:lnTo>
                    <a:pt x="72755" y="1098"/>
                  </a:lnTo>
                  <a:lnTo>
                    <a:pt x="73676" y="2853"/>
                  </a:lnTo>
                  <a:lnTo>
                    <a:pt x="75212" y="7022"/>
                  </a:lnTo>
                  <a:lnTo>
                    <a:pt x="75695" y="8908"/>
                  </a:lnTo>
                  <a:lnTo>
                    <a:pt x="75695" y="8952"/>
                  </a:lnTo>
                  <a:lnTo>
                    <a:pt x="75739" y="8996"/>
                  </a:lnTo>
                  <a:lnTo>
                    <a:pt x="75826" y="9040"/>
                  </a:lnTo>
                  <a:lnTo>
                    <a:pt x="75870" y="9040"/>
                  </a:lnTo>
                  <a:lnTo>
                    <a:pt x="75958" y="8996"/>
                  </a:lnTo>
                  <a:lnTo>
                    <a:pt x="76002" y="8952"/>
                  </a:lnTo>
                  <a:lnTo>
                    <a:pt x="76002" y="8908"/>
                  </a:lnTo>
                  <a:lnTo>
                    <a:pt x="76002" y="8821"/>
                  </a:lnTo>
                  <a:lnTo>
                    <a:pt x="75563" y="6934"/>
                  </a:lnTo>
                  <a:lnTo>
                    <a:pt x="75563" y="6890"/>
                  </a:lnTo>
                  <a:lnTo>
                    <a:pt x="74027" y="2721"/>
                  </a:lnTo>
                  <a:lnTo>
                    <a:pt x="73018" y="922"/>
                  </a:lnTo>
                  <a:lnTo>
                    <a:pt x="72974" y="878"/>
                  </a:lnTo>
                  <a:lnTo>
                    <a:pt x="72009" y="45"/>
                  </a:lnTo>
                  <a:lnTo>
                    <a:pt x="7187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3" name="Google Shape;8313;p249"/>
            <p:cNvSpPr/>
            <p:nvPr/>
          </p:nvSpPr>
          <p:spPr>
            <a:xfrm>
              <a:off x="3437000" y="785800"/>
              <a:ext cx="287450" cy="611050"/>
            </a:xfrm>
            <a:custGeom>
              <a:avLst/>
              <a:gdLst/>
              <a:ahLst/>
              <a:cxnLst/>
              <a:rect l="l" t="t" r="r" b="b"/>
              <a:pathLst>
                <a:path w="11498" h="24442" extrusionOk="0">
                  <a:moveTo>
                    <a:pt x="11278" y="0"/>
                  </a:moveTo>
                  <a:lnTo>
                    <a:pt x="11234" y="44"/>
                  </a:lnTo>
                  <a:lnTo>
                    <a:pt x="11190" y="88"/>
                  </a:lnTo>
                  <a:lnTo>
                    <a:pt x="9435" y="3510"/>
                  </a:lnTo>
                  <a:lnTo>
                    <a:pt x="7460" y="6758"/>
                  </a:lnTo>
                  <a:lnTo>
                    <a:pt x="6627" y="8513"/>
                  </a:lnTo>
                  <a:lnTo>
                    <a:pt x="4871" y="13340"/>
                  </a:lnTo>
                  <a:lnTo>
                    <a:pt x="3204" y="17991"/>
                  </a:lnTo>
                  <a:lnTo>
                    <a:pt x="1273" y="21019"/>
                  </a:lnTo>
                  <a:lnTo>
                    <a:pt x="1273" y="21063"/>
                  </a:lnTo>
                  <a:lnTo>
                    <a:pt x="45" y="24222"/>
                  </a:lnTo>
                  <a:lnTo>
                    <a:pt x="1" y="24310"/>
                  </a:lnTo>
                  <a:lnTo>
                    <a:pt x="45" y="24354"/>
                  </a:lnTo>
                  <a:lnTo>
                    <a:pt x="45" y="24397"/>
                  </a:lnTo>
                  <a:lnTo>
                    <a:pt x="132" y="24441"/>
                  </a:lnTo>
                  <a:lnTo>
                    <a:pt x="308" y="24441"/>
                  </a:lnTo>
                  <a:lnTo>
                    <a:pt x="352" y="24354"/>
                  </a:lnTo>
                  <a:lnTo>
                    <a:pt x="1580" y="21194"/>
                  </a:lnTo>
                  <a:lnTo>
                    <a:pt x="3511" y="18123"/>
                  </a:lnTo>
                  <a:lnTo>
                    <a:pt x="5222" y="13471"/>
                  </a:lnTo>
                  <a:lnTo>
                    <a:pt x="6934" y="8644"/>
                  </a:lnTo>
                  <a:lnTo>
                    <a:pt x="7767" y="6933"/>
                  </a:lnTo>
                  <a:lnTo>
                    <a:pt x="9742" y="3686"/>
                  </a:lnTo>
                  <a:lnTo>
                    <a:pt x="11497" y="219"/>
                  </a:lnTo>
                  <a:lnTo>
                    <a:pt x="11497" y="176"/>
                  </a:lnTo>
                  <a:lnTo>
                    <a:pt x="11497" y="88"/>
                  </a:lnTo>
                  <a:lnTo>
                    <a:pt x="11453" y="44"/>
                  </a:lnTo>
                  <a:lnTo>
                    <a:pt x="1141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4" name="Google Shape;8314;p249"/>
            <p:cNvSpPr/>
            <p:nvPr/>
          </p:nvSpPr>
          <p:spPr>
            <a:xfrm>
              <a:off x="3586200" y="2096725"/>
              <a:ext cx="1884700" cy="640675"/>
            </a:xfrm>
            <a:custGeom>
              <a:avLst/>
              <a:gdLst/>
              <a:ahLst/>
              <a:cxnLst/>
              <a:rect l="l" t="t" r="r" b="b"/>
              <a:pathLst>
                <a:path w="75388" h="25627" extrusionOk="0">
                  <a:moveTo>
                    <a:pt x="69727" y="0"/>
                  </a:moveTo>
                  <a:lnTo>
                    <a:pt x="67094" y="658"/>
                  </a:lnTo>
                  <a:lnTo>
                    <a:pt x="60248" y="3072"/>
                  </a:lnTo>
                  <a:lnTo>
                    <a:pt x="58142" y="3818"/>
                  </a:lnTo>
                  <a:lnTo>
                    <a:pt x="53271" y="3861"/>
                  </a:lnTo>
                  <a:lnTo>
                    <a:pt x="53227" y="3861"/>
                  </a:lnTo>
                  <a:lnTo>
                    <a:pt x="48752" y="6099"/>
                  </a:lnTo>
                  <a:lnTo>
                    <a:pt x="46031" y="7504"/>
                  </a:lnTo>
                  <a:lnTo>
                    <a:pt x="44495" y="8162"/>
                  </a:lnTo>
                  <a:lnTo>
                    <a:pt x="39712" y="9083"/>
                  </a:lnTo>
                  <a:lnTo>
                    <a:pt x="36290" y="9698"/>
                  </a:lnTo>
                  <a:lnTo>
                    <a:pt x="33306" y="10180"/>
                  </a:lnTo>
                  <a:lnTo>
                    <a:pt x="28347" y="11146"/>
                  </a:lnTo>
                  <a:lnTo>
                    <a:pt x="28303" y="11189"/>
                  </a:lnTo>
                  <a:lnTo>
                    <a:pt x="27557" y="11628"/>
                  </a:lnTo>
                  <a:lnTo>
                    <a:pt x="27470" y="11672"/>
                  </a:lnTo>
                  <a:lnTo>
                    <a:pt x="26987" y="12418"/>
                  </a:lnTo>
                  <a:lnTo>
                    <a:pt x="26987" y="12462"/>
                  </a:lnTo>
                  <a:lnTo>
                    <a:pt x="26592" y="14656"/>
                  </a:lnTo>
                  <a:lnTo>
                    <a:pt x="25319" y="19044"/>
                  </a:lnTo>
                  <a:lnTo>
                    <a:pt x="23740" y="22247"/>
                  </a:lnTo>
                  <a:lnTo>
                    <a:pt x="22336" y="24266"/>
                  </a:lnTo>
                  <a:lnTo>
                    <a:pt x="21326" y="24968"/>
                  </a:lnTo>
                  <a:lnTo>
                    <a:pt x="20185" y="25275"/>
                  </a:lnTo>
                  <a:lnTo>
                    <a:pt x="18737" y="25143"/>
                  </a:lnTo>
                  <a:lnTo>
                    <a:pt x="11541" y="23608"/>
                  </a:lnTo>
                  <a:lnTo>
                    <a:pt x="7723" y="22906"/>
                  </a:lnTo>
                  <a:lnTo>
                    <a:pt x="4608" y="22730"/>
                  </a:lnTo>
                  <a:lnTo>
                    <a:pt x="1405" y="21589"/>
                  </a:lnTo>
                  <a:lnTo>
                    <a:pt x="220" y="21150"/>
                  </a:lnTo>
                  <a:lnTo>
                    <a:pt x="88" y="21150"/>
                  </a:lnTo>
                  <a:lnTo>
                    <a:pt x="44" y="21194"/>
                  </a:lnTo>
                  <a:lnTo>
                    <a:pt x="0" y="21238"/>
                  </a:lnTo>
                  <a:lnTo>
                    <a:pt x="0" y="21326"/>
                  </a:lnTo>
                  <a:lnTo>
                    <a:pt x="0" y="21370"/>
                  </a:lnTo>
                  <a:lnTo>
                    <a:pt x="44" y="21457"/>
                  </a:lnTo>
                  <a:lnTo>
                    <a:pt x="88" y="21457"/>
                  </a:lnTo>
                  <a:lnTo>
                    <a:pt x="1317" y="21940"/>
                  </a:lnTo>
                  <a:lnTo>
                    <a:pt x="4520" y="23081"/>
                  </a:lnTo>
                  <a:lnTo>
                    <a:pt x="4608" y="23081"/>
                  </a:lnTo>
                  <a:lnTo>
                    <a:pt x="7679" y="23257"/>
                  </a:lnTo>
                  <a:lnTo>
                    <a:pt x="11453" y="23915"/>
                  </a:lnTo>
                  <a:lnTo>
                    <a:pt x="18693" y="25494"/>
                  </a:lnTo>
                  <a:lnTo>
                    <a:pt x="20185" y="25626"/>
                  </a:lnTo>
                  <a:lnTo>
                    <a:pt x="20273" y="25626"/>
                  </a:lnTo>
                  <a:lnTo>
                    <a:pt x="21458" y="25319"/>
                  </a:lnTo>
                  <a:lnTo>
                    <a:pt x="21546" y="25275"/>
                  </a:lnTo>
                  <a:lnTo>
                    <a:pt x="22555" y="24529"/>
                  </a:lnTo>
                  <a:lnTo>
                    <a:pt x="22599" y="24485"/>
                  </a:lnTo>
                  <a:lnTo>
                    <a:pt x="24047" y="22423"/>
                  </a:lnTo>
                  <a:lnTo>
                    <a:pt x="24047" y="22379"/>
                  </a:lnTo>
                  <a:lnTo>
                    <a:pt x="25627" y="19176"/>
                  </a:lnTo>
                  <a:lnTo>
                    <a:pt x="25670" y="19176"/>
                  </a:lnTo>
                  <a:lnTo>
                    <a:pt x="26899" y="14744"/>
                  </a:lnTo>
                  <a:lnTo>
                    <a:pt x="27338" y="12550"/>
                  </a:lnTo>
                  <a:lnTo>
                    <a:pt x="27777" y="11892"/>
                  </a:lnTo>
                  <a:lnTo>
                    <a:pt x="28435" y="11497"/>
                  </a:lnTo>
                  <a:lnTo>
                    <a:pt x="33393" y="10487"/>
                  </a:lnTo>
                  <a:lnTo>
                    <a:pt x="36333" y="10049"/>
                  </a:lnTo>
                  <a:lnTo>
                    <a:pt x="39756" y="9434"/>
                  </a:lnTo>
                  <a:lnTo>
                    <a:pt x="44583" y="8513"/>
                  </a:lnTo>
                  <a:lnTo>
                    <a:pt x="44627" y="8513"/>
                  </a:lnTo>
                  <a:lnTo>
                    <a:pt x="46207" y="7811"/>
                  </a:lnTo>
                  <a:lnTo>
                    <a:pt x="48927" y="6407"/>
                  </a:lnTo>
                  <a:lnTo>
                    <a:pt x="53315" y="4213"/>
                  </a:lnTo>
                  <a:lnTo>
                    <a:pt x="58142" y="4169"/>
                  </a:lnTo>
                  <a:lnTo>
                    <a:pt x="58230" y="4169"/>
                  </a:lnTo>
                  <a:lnTo>
                    <a:pt x="60336" y="3379"/>
                  </a:lnTo>
                  <a:lnTo>
                    <a:pt x="67181" y="1009"/>
                  </a:lnTo>
                  <a:lnTo>
                    <a:pt x="69770" y="351"/>
                  </a:lnTo>
                  <a:lnTo>
                    <a:pt x="71921" y="395"/>
                  </a:lnTo>
                  <a:lnTo>
                    <a:pt x="73369" y="1273"/>
                  </a:lnTo>
                  <a:lnTo>
                    <a:pt x="74246" y="2721"/>
                  </a:lnTo>
                  <a:lnTo>
                    <a:pt x="74992" y="5178"/>
                  </a:lnTo>
                  <a:lnTo>
                    <a:pt x="75036" y="7196"/>
                  </a:lnTo>
                  <a:lnTo>
                    <a:pt x="74992" y="10838"/>
                  </a:lnTo>
                  <a:lnTo>
                    <a:pt x="73544" y="13471"/>
                  </a:lnTo>
                  <a:lnTo>
                    <a:pt x="73544" y="13515"/>
                  </a:lnTo>
                  <a:lnTo>
                    <a:pt x="72667" y="15621"/>
                  </a:lnTo>
                  <a:lnTo>
                    <a:pt x="72667" y="15665"/>
                  </a:lnTo>
                  <a:lnTo>
                    <a:pt x="72667" y="15753"/>
                  </a:lnTo>
                  <a:lnTo>
                    <a:pt x="72710" y="15797"/>
                  </a:lnTo>
                  <a:lnTo>
                    <a:pt x="72754" y="15841"/>
                  </a:lnTo>
                  <a:lnTo>
                    <a:pt x="72886" y="15841"/>
                  </a:lnTo>
                  <a:lnTo>
                    <a:pt x="72930" y="15797"/>
                  </a:lnTo>
                  <a:lnTo>
                    <a:pt x="72974" y="15753"/>
                  </a:lnTo>
                  <a:lnTo>
                    <a:pt x="73851" y="13647"/>
                  </a:lnTo>
                  <a:lnTo>
                    <a:pt x="75343" y="10970"/>
                  </a:lnTo>
                  <a:lnTo>
                    <a:pt x="75343" y="10882"/>
                  </a:lnTo>
                  <a:lnTo>
                    <a:pt x="75387" y="7196"/>
                  </a:lnTo>
                  <a:lnTo>
                    <a:pt x="75343" y="5134"/>
                  </a:lnTo>
                  <a:lnTo>
                    <a:pt x="75343" y="5090"/>
                  </a:lnTo>
                  <a:lnTo>
                    <a:pt x="74597" y="2589"/>
                  </a:lnTo>
                  <a:lnTo>
                    <a:pt x="74553" y="2545"/>
                  </a:lnTo>
                  <a:lnTo>
                    <a:pt x="73632" y="1053"/>
                  </a:lnTo>
                  <a:lnTo>
                    <a:pt x="73588" y="1009"/>
                  </a:lnTo>
                  <a:lnTo>
                    <a:pt x="72052" y="44"/>
                  </a:lnTo>
                  <a:lnTo>
                    <a:pt x="71964" y="44"/>
                  </a:lnTo>
                  <a:lnTo>
                    <a:pt x="6977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5" name="Google Shape;8315;p249"/>
            <p:cNvSpPr/>
            <p:nvPr/>
          </p:nvSpPr>
          <p:spPr>
            <a:xfrm>
              <a:off x="3416150" y="761650"/>
              <a:ext cx="289650" cy="645075"/>
            </a:xfrm>
            <a:custGeom>
              <a:avLst/>
              <a:gdLst/>
              <a:ahLst/>
              <a:cxnLst/>
              <a:rect l="l" t="t" r="r" b="b"/>
              <a:pathLst>
                <a:path w="11586" h="25803" extrusionOk="0">
                  <a:moveTo>
                    <a:pt x="11322" y="1"/>
                  </a:moveTo>
                  <a:lnTo>
                    <a:pt x="11278" y="45"/>
                  </a:lnTo>
                  <a:lnTo>
                    <a:pt x="11234" y="88"/>
                  </a:lnTo>
                  <a:lnTo>
                    <a:pt x="9347" y="3950"/>
                  </a:lnTo>
                  <a:lnTo>
                    <a:pt x="7329" y="7241"/>
                  </a:lnTo>
                  <a:lnTo>
                    <a:pt x="6495" y="9128"/>
                  </a:lnTo>
                  <a:lnTo>
                    <a:pt x="5574" y="11717"/>
                  </a:lnTo>
                  <a:lnTo>
                    <a:pt x="3906" y="16807"/>
                  </a:lnTo>
                  <a:lnTo>
                    <a:pt x="2853" y="19484"/>
                  </a:lnTo>
                  <a:lnTo>
                    <a:pt x="2107" y="20668"/>
                  </a:lnTo>
                  <a:lnTo>
                    <a:pt x="2107" y="20712"/>
                  </a:lnTo>
                  <a:lnTo>
                    <a:pt x="45" y="25583"/>
                  </a:lnTo>
                  <a:lnTo>
                    <a:pt x="1" y="25627"/>
                  </a:lnTo>
                  <a:lnTo>
                    <a:pt x="1" y="25715"/>
                  </a:lnTo>
                  <a:lnTo>
                    <a:pt x="45" y="25758"/>
                  </a:lnTo>
                  <a:lnTo>
                    <a:pt x="133" y="25802"/>
                  </a:lnTo>
                  <a:lnTo>
                    <a:pt x="264" y="25802"/>
                  </a:lnTo>
                  <a:lnTo>
                    <a:pt x="352" y="25715"/>
                  </a:lnTo>
                  <a:lnTo>
                    <a:pt x="2414" y="20844"/>
                  </a:lnTo>
                  <a:lnTo>
                    <a:pt x="3160" y="19659"/>
                  </a:lnTo>
                  <a:lnTo>
                    <a:pt x="3160" y="19615"/>
                  </a:lnTo>
                  <a:lnTo>
                    <a:pt x="4213" y="16895"/>
                  </a:lnTo>
                  <a:lnTo>
                    <a:pt x="5881" y="11804"/>
                  </a:lnTo>
                  <a:lnTo>
                    <a:pt x="6846" y="9259"/>
                  </a:lnTo>
                  <a:lnTo>
                    <a:pt x="7636" y="7416"/>
                  </a:lnTo>
                  <a:lnTo>
                    <a:pt x="9655" y="4125"/>
                  </a:lnTo>
                  <a:lnTo>
                    <a:pt x="11541" y="264"/>
                  </a:lnTo>
                  <a:lnTo>
                    <a:pt x="11585" y="176"/>
                  </a:lnTo>
                  <a:lnTo>
                    <a:pt x="11541" y="132"/>
                  </a:lnTo>
                  <a:lnTo>
                    <a:pt x="11541" y="45"/>
                  </a:lnTo>
                  <a:lnTo>
                    <a:pt x="1145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6" name="Google Shape;8316;p249"/>
            <p:cNvSpPr/>
            <p:nvPr/>
          </p:nvSpPr>
          <p:spPr>
            <a:xfrm>
              <a:off x="3602650" y="2266750"/>
              <a:ext cx="1732200" cy="549625"/>
            </a:xfrm>
            <a:custGeom>
              <a:avLst/>
              <a:gdLst/>
              <a:ahLst/>
              <a:cxnLst/>
              <a:rect l="l" t="t" r="r" b="b"/>
              <a:pathLst>
                <a:path w="69288" h="21985" extrusionOk="0">
                  <a:moveTo>
                    <a:pt x="67094" y="0"/>
                  </a:moveTo>
                  <a:lnTo>
                    <a:pt x="63935" y="1054"/>
                  </a:lnTo>
                  <a:lnTo>
                    <a:pt x="58055" y="2502"/>
                  </a:lnTo>
                  <a:lnTo>
                    <a:pt x="54544" y="2633"/>
                  </a:lnTo>
                  <a:lnTo>
                    <a:pt x="54500" y="2633"/>
                  </a:lnTo>
                  <a:lnTo>
                    <a:pt x="51165" y="3862"/>
                  </a:lnTo>
                  <a:lnTo>
                    <a:pt x="47874" y="5091"/>
                  </a:lnTo>
                  <a:lnTo>
                    <a:pt x="45198" y="5661"/>
                  </a:lnTo>
                  <a:lnTo>
                    <a:pt x="39932" y="6144"/>
                  </a:lnTo>
                  <a:lnTo>
                    <a:pt x="36378" y="6495"/>
                  </a:lnTo>
                  <a:lnTo>
                    <a:pt x="29927" y="7241"/>
                  </a:lnTo>
                  <a:lnTo>
                    <a:pt x="28918" y="7416"/>
                  </a:lnTo>
                  <a:lnTo>
                    <a:pt x="28830" y="7460"/>
                  </a:lnTo>
                  <a:lnTo>
                    <a:pt x="28742" y="7548"/>
                  </a:lnTo>
                  <a:lnTo>
                    <a:pt x="27338" y="12068"/>
                  </a:lnTo>
                  <a:lnTo>
                    <a:pt x="25846" y="15227"/>
                  </a:lnTo>
                  <a:lnTo>
                    <a:pt x="22775" y="20273"/>
                  </a:lnTo>
                  <a:lnTo>
                    <a:pt x="21897" y="21502"/>
                  </a:lnTo>
                  <a:lnTo>
                    <a:pt x="19132" y="21633"/>
                  </a:lnTo>
                  <a:lnTo>
                    <a:pt x="16456" y="21282"/>
                  </a:lnTo>
                  <a:lnTo>
                    <a:pt x="12068" y="20361"/>
                  </a:lnTo>
                  <a:lnTo>
                    <a:pt x="8557" y="19615"/>
                  </a:lnTo>
                  <a:lnTo>
                    <a:pt x="8513" y="19615"/>
                  </a:lnTo>
                  <a:lnTo>
                    <a:pt x="5968" y="19439"/>
                  </a:lnTo>
                  <a:lnTo>
                    <a:pt x="3204" y="18957"/>
                  </a:lnTo>
                  <a:lnTo>
                    <a:pt x="220" y="18035"/>
                  </a:lnTo>
                  <a:lnTo>
                    <a:pt x="132" y="18035"/>
                  </a:lnTo>
                  <a:lnTo>
                    <a:pt x="88" y="18079"/>
                  </a:lnTo>
                  <a:lnTo>
                    <a:pt x="44" y="18123"/>
                  </a:lnTo>
                  <a:lnTo>
                    <a:pt x="1" y="18167"/>
                  </a:lnTo>
                  <a:lnTo>
                    <a:pt x="1" y="18255"/>
                  </a:lnTo>
                  <a:lnTo>
                    <a:pt x="1" y="18299"/>
                  </a:lnTo>
                  <a:lnTo>
                    <a:pt x="44" y="18342"/>
                  </a:lnTo>
                  <a:lnTo>
                    <a:pt x="88" y="18386"/>
                  </a:lnTo>
                  <a:lnTo>
                    <a:pt x="3116" y="19308"/>
                  </a:lnTo>
                  <a:lnTo>
                    <a:pt x="5924" y="19790"/>
                  </a:lnTo>
                  <a:lnTo>
                    <a:pt x="5968" y="19790"/>
                  </a:lnTo>
                  <a:lnTo>
                    <a:pt x="8470" y="19966"/>
                  </a:lnTo>
                  <a:lnTo>
                    <a:pt x="11980" y="20712"/>
                  </a:lnTo>
                  <a:lnTo>
                    <a:pt x="16368" y="21633"/>
                  </a:lnTo>
                  <a:lnTo>
                    <a:pt x="19089" y="21984"/>
                  </a:lnTo>
                  <a:lnTo>
                    <a:pt x="19132" y="21984"/>
                  </a:lnTo>
                  <a:lnTo>
                    <a:pt x="21985" y="21853"/>
                  </a:lnTo>
                  <a:lnTo>
                    <a:pt x="22072" y="21809"/>
                  </a:lnTo>
                  <a:lnTo>
                    <a:pt x="22116" y="21765"/>
                  </a:lnTo>
                  <a:lnTo>
                    <a:pt x="23082" y="20493"/>
                  </a:lnTo>
                  <a:lnTo>
                    <a:pt x="26153" y="15402"/>
                  </a:lnTo>
                  <a:lnTo>
                    <a:pt x="27645" y="12243"/>
                  </a:lnTo>
                  <a:lnTo>
                    <a:pt x="27689" y="12199"/>
                  </a:lnTo>
                  <a:lnTo>
                    <a:pt x="29049" y="7723"/>
                  </a:lnTo>
                  <a:lnTo>
                    <a:pt x="29971" y="7592"/>
                  </a:lnTo>
                  <a:lnTo>
                    <a:pt x="36421" y="6846"/>
                  </a:lnTo>
                  <a:lnTo>
                    <a:pt x="39976" y="6495"/>
                  </a:lnTo>
                  <a:lnTo>
                    <a:pt x="45241" y="6012"/>
                  </a:lnTo>
                  <a:lnTo>
                    <a:pt x="45285" y="6012"/>
                  </a:lnTo>
                  <a:lnTo>
                    <a:pt x="47962" y="5398"/>
                  </a:lnTo>
                  <a:lnTo>
                    <a:pt x="48006" y="5398"/>
                  </a:lnTo>
                  <a:lnTo>
                    <a:pt x="51253" y="4213"/>
                  </a:lnTo>
                  <a:lnTo>
                    <a:pt x="54588" y="2984"/>
                  </a:lnTo>
                  <a:lnTo>
                    <a:pt x="58098" y="2853"/>
                  </a:lnTo>
                  <a:lnTo>
                    <a:pt x="64022" y="1405"/>
                  </a:lnTo>
                  <a:lnTo>
                    <a:pt x="67182" y="351"/>
                  </a:lnTo>
                  <a:lnTo>
                    <a:pt x="67752" y="439"/>
                  </a:lnTo>
                  <a:lnTo>
                    <a:pt x="68059" y="1097"/>
                  </a:lnTo>
                  <a:lnTo>
                    <a:pt x="68191" y="4081"/>
                  </a:lnTo>
                  <a:lnTo>
                    <a:pt x="68191" y="4125"/>
                  </a:lnTo>
                  <a:lnTo>
                    <a:pt x="68937" y="7636"/>
                  </a:lnTo>
                  <a:lnTo>
                    <a:pt x="68937" y="7723"/>
                  </a:lnTo>
                  <a:lnTo>
                    <a:pt x="68981" y="7767"/>
                  </a:lnTo>
                  <a:lnTo>
                    <a:pt x="69200" y="7767"/>
                  </a:lnTo>
                  <a:lnTo>
                    <a:pt x="69244" y="7723"/>
                  </a:lnTo>
                  <a:lnTo>
                    <a:pt x="69288" y="7636"/>
                  </a:lnTo>
                  <a:lnTo>
                    <a:pt x="69288" y="7592"/>
                  </a:lnTo>
                  <a:lnTo>
                    <a:pt x="68542" y="4081"/>
                  </a:lnTo>
                  <a:lnTo>
                    <a:pt x="68410" y="1054"/>
                  </a:lnTo>
                  <a:lnTo>
                    <a:pt x="68410" y="966"/>
                  </a:lnTo>
                  <a:lnTo>
                    <a:pt x="68059" y="176"/>
                  </a:lnTo>
                  <a:lnTo>
                    <a:pt x="67972" y="132"/>
                  </a:lnTo>
                  <a:lnTo>
                    <a:pt x="67928" y="88"/>
                  </a:lnTo>
                  <a:lnTo>
                    <a:pt x="6718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7" name="Google Shape;8317;p249"/>
            <p:cNvSpPr/>
            <p:nvPr/>
          </p:nvSpPr>
          <p:spPr>
            <a:xfrm>
              <a:off x="3338275" y="741900"/>
              <a:ext cx="284150" cy="635200"/>
            </a:xfrm>
            <a:custGeom>
              <a:avLst/>
              <a:gdLst/>
              <a:ahLst/>
              <a:cxnLst/>
              <a:rect l="l" t="t" r="r" b="b"/>
              <a:pathLst>
                <a:path w="11366" h="25408" extrusionOk="0">
                  <a:moveTo>
                    <a:pt x="11234" y="1"/>
                  </a:moveTo>
                  <a:lnTo>
                    <a:pt x="11146" y="45"/>
                  </a:lnTo>
                  <a:lnTo>
                    <a:pt x="11102" y="45"/>
                  </a:lnTo>
                  <a:lnTo>
                    <a:pt x="11058" y="132"/>
                  </a:lnTo>
                  <a:lnTo>
                    <a:pt x="9259" y="3950"/>
                  </a:lnTo>
                  <a:lnTo>
                    <a:pt x="7723" y="6451"/>
                  </a:lnTo>
                  <a:lnTo>
                    <a:pt x="6056" y="10620"/>
                  </a:lnTo>
                  <a:lnTo>
                    <a:pt x="4476" y="15578"/>
                  </a:lnTo>
                  <a:lnTo>
                    <a:pt x="2896" y="19659"/>
                  </a:lnTo>
                  <a:lnTo>
                    <a:pt x="1799" y="22775"/>
                  </a:lnTo>
                  <a:lnTo>
                    <a:pt x="44" y="25144"/>
                  </a:lnTo>
                  <a:lnTo>
                    <a:pt x="0" y="25188"/>
                  </a:lnTo>
                  <a:lnTo>
                    <a:pt x="0" y="25232"/>
                  </a:lnTo>
                  <a:lnTo>
                    <a:pt x="44" y="25320"/>
                  </a:lnTo>
                  <a:lnTo>
                    <a:pt x="88" y="25364"/>
                  </a:lnTo>
                  <a:lnTo>
                    <a:pt x="176" y="25408"/>
                  </a:lnTo>
                  <a:lnTo>
                    <a:pt x="264" y="25408"/>
                  </a:lnTo>
                  <a:lnTo>
                    <a:pt x="308" y="25320"/>
                  </a:lnTo>
                  <a:lnTo>
                    <a:pt x="2107" y="22994"/>
                  </a:lnTo>
                  <a:lnTo>
                    <a:pt x="2107" y="22950"/>
                  </a:lnTo>
                  <a:lnTo>
                    <a:pt x="3248" y="19791"/>
                  </a:lnTo>
                  <a:lnTo>
                    <a:pt x="4783" y="15666"/>
                  </a:lnTo>
                  <a:lnTo>
                    <a:pt x="6363" y="10751"/>
                  </a:lnTo>
                  <a:lnTo>
                    <a:pt x="8031" y="6627"/>
                  </a:lnTo>
                  <a:lnTo>
                    <a:pt x="9566" y="4126"/>
                  </a:lnTo>
                  <a:lnTo>
                    <a:pt x="11365" y="264"/>
                  </a:lnTo>
                  <a:lnTo>
                    <a:pt x="11365" y="220"/>
                  </a:lnTo>
                  <a:lnTo>
                    <a:pt x="11365" y="132"/>
                  </a:lnTo>
                  <a:lnTo>
                    <a:pt x="11322" y="89"/>
                  </a:lnTo>
                  <a:lnTo>
                    <a:pt x="11278" y="45"/>
                  </a:lnTo>
                  <a:lnTo>
                    <a:pt x="1123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8" name="Google Shape;8318;p249"/>
            <p:cNvSpPr/>
            <p:nvPr/>
          </p:nvSpPr>
          <p:spPr>
            <a:xfrm>
              <a:off x="3628975" y="2341350"/>
              <a:ext cx="1621425" cy="496975"/>
            </a:xfrm>
            <a:custGeom>
              <a:avLst/>
              <a:gdLst/>
              <a:ahLst/>
              <a:cxnLst/>
              <a:rect l="l" t="t" r="r" b="b"/>
              <a:pathLst>
                <a:path w="64857" h="19879" extrusionOk="0">
                  <a:moveTo>
                    <a:pt x="63935" y="0"/>
                  </a:moveTo>
                  <a:lnTo>
                    <a:pt x="58230" y="1141"/>
                  </a:lnTo>
                  <a:lnTo>
                    <a:pt x="51736" y="2809"/>
                  </a:lnTo>
                  <a:lnTo>
                    <a:pt x="48971" y="3686"/>
                  </a:lnTo>
                  <a:lnTo>
                    <a:pt x="46733" y="4344"/>
                  </a:lnTo>
                  <a:lnTo>
                    <a:pt x="43574" y="4696"/>
                  </a:lnTo>
                  <a:lnTo>
                    <a:pt x="38177" y="5222"/>
                  </a:lnTo>
                  <a:lnTo>
                    <a:pt x="34930" y="5485"/>
                  </a:lnTo>
                  <a:lnTo>
                    <a:pt x="28611" y="6012"/>
                  </a:lnTo>
                  <a:lnTo>
                    <a:pt x="28523" y="6056"/>
                  </a:lnTo>
                  <a:lnTo>
                    <a:pt x="28172" y="6275"/>
                  </a:lnTo>
                  <a:lnTo>
                    <a:pt x="28128" y="6363"/>
                  </a:lnTo>
                  <a:lnTo>
                    <a:pt x="26899" y="9698"/>
                  </a:lnTo>
                  <a:lnTo>
                    <a:pt x="25320" y="12989"/>
                  </a:lnTo>
                  <a:lnTo>
                    <a:pt x="23652" y="15753"/>
                  </a:lnTo>
                  <a:lnTo>
                    <a:pt x="21941" y="18255"/>
                  </a:lnTo>
                  <a:lnTo>
                    <a:pt x="21107" y="19176"/>
                  </a:lnTo>
                  <a:lnTo>
                    <a:pt x="20581" y="19483"/>
                  </a:lnTo>
                  <a:lnTo>
                    <a:pt x="17334" y="19527"/>
                  </a:lnTo>
                  <a:lnTo>
                    <a:pt x="14350" y="19176"/>
                  </a:lnTo>
                  <a:lnTo>
                    <a:pt x="10488" y="18386"/>
                  </a:lnTo>
                  <a:lnTo>
                    <a:pt x="7417" y="17728"/>
                  </a:lnTo>
                  <a:lnTo>
                    <a:pt x="1975" y="17026"/>
                  </a:lnTo>
                  <a:lnTo>
                    <a:pt x="264" y="16412"/>
                  </a:lnTo>
                  <a:lnTo>
                    <a:pt x="132" y="16412"/>
                  </a:lnTo>
                  <a:lnTo>
                    <a:pt x="88" y="16455"/>
                  </a:lnTo>
                  <a:lnTo>
                    <a:pt x="45" y="16499"/>
                  </a:lnTo>
                  <a:lnTo>
                    <a:pt x="1" y="16587"/>
                  </a:lnTo>
                  <a:lnTo>
                    <a:pt x="45" y="16675"/>
                  </a:lnTo>
                  <a:lnTo>
                    <a:pt x="88" y="16719"/>
                  </a:lnTo>
                  <a:lnTo>
                    <a:pt x="132" y="16763"/>
                  </a:lnTo>
                  <a:lnTo>
                    <a:pt x="1888" y="17333"/>
                  </a:lnTo>
                  <a:lnTo>
                    <a:pt x="1931" y="17377"/>
                  </a:lnTo>
                  <a:lnTo>
                    <a:pt x="7373" y="18079"/>
                  </a:lnTo>
                  <a:lnTo>
                    <a:pt x="10444" y="18737"/>
                  </a:lnTo>
                  <a:lnTo>
                    <a:pt x="14306" y="19527"/>
                  </a:lnTo>
                  <a:lnTo>
                    <a:pt x="17334" y="19878"/>
                  </a:lnTo>
                  <a:lnTo>
                    <a:pt x="20625" y="19834"/>
                  </a:lnTo>
                  <a:lnTo>
                    <a:pt x="20712" y="19834"/>
                  </a:lnTo>
                  <a:lnTo>
                    <a:pt x="21283" y="19483"/>
                  </a:lnTo>
                  <a:lnTo>
                    <a:pt x="21327" y="19439"/>
                  </a:lnTo>
                  <a:lnTo>
                    <a:pt x="22204" y="18474"/>
                  </a:lnTo>
                  <a:lnTo>
                    <a:pt x="23959" y="15973"/>
                  </a:lnTo>
                  <a:lnTo>
                    <a:pt x="25627" y="13121"/>
                  </a:lnTo>
                  <a:lnTo>
                    <a:pt x="27207" y="9830"/>
                  </a:lnTo>
                  <a:lnTo>
                    <a:pt x="28435" y="6538"/>
                  </a:lnTo>
                  <a:lnTo>
                    <a:pt x="28699" y="6363"/>
                  </a:lnTo>
                  <a:lnTo>
                    <a:pt x="34930" y="5836"/>
                  </a:lnTo>
                  <a:lnTo>
                    <a:pt x="38221" y="5573"/>
                  </a:lnTo>
                  <a:lnTo>
                    <a:pt x="43618" y="5047"/>
                  </a:lnTo>
                  <a:lnTo>
                    <a:pt x="46777" y="4696"/>
                  </a:lnTo>
                  <a:lnTo>
                    <a:pt x="46821" y="4696"/>
                  </a:lnTo>
                  <a:lnTo>
                    <a:pt x="49059" y="4037"/>
                  </a:lnTo>
                  <a:lnTo>
                    <a:pt x="51868" y="3116"/>
                  </a:lnTo>
                  <a:lnTo>
                    <a:pt x="58318" y="1492"/>
                  </a:lnTo>
                  <a:lnTo>
                    <a:pt x="63935" y="351"/>
                  </a:lnTo>
                  <a:lnTo>
                    <a:pt x="64286" y="571"/>
                  </a:lnTo>
                  <a:lnTo>
                    <a:pt x="64505" y="1141"/>
                  </a:lnTo>
                  <a:lnTo>
                    <a:pt x="64330" y="5222"/>
                  </a:lnTo>
                  <a:lnTo>
                    <a:pt x="64330" y="5310"/>
                  </a:lnTo>
                  <a:lnTo>
                    <a:pt x="64373" y="5354"/>
                  </a:lnTo>
                  <a:lnTo>
                    <a:pt x="64417" y="5398"/>
                  </a:lnTo>
                  <a:lnTo>
                    <a:pt x="64549" y="5398"/>
                  </a:lnTo>
                  <a:lnTo>
                    <a:pt x="64593" y="5354"/>
                  </a:lnTo>
                  <a:lnTo>
                    <a:pt x="64637" y="5310"/>
                  </a:lnTo>
                  <a:lnTo>
                    <a:pt x="64681" y="5222"/>
                  </a:lnTo>
                  <a:lnTo>
                    <a:pt x="64856" y="1097"/>
                  </a:lnTo>
                  <a:lnTo>
                    <a:pt x="64856" y="1010"/>
                  </a:lnTo>
                  <a:lnTo>
                    <a:pt x="64549" y="395"/>
                  </a:lnTo>
                  <a:lnTo>
                    <a:pt x="64505" y="307"/>
                  </a:lnTo>
                  <a:lnTo>
                    <a:pt x="64022" y="44"/>
                  </a:lnTo>
                  <a:lnTo>
                    <a:pt x="6393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9" name="Google Shape;8319;p249"/>
            <p:cNvSpPr/>
            <p:nvPr/>
          </p:nvSpPr>
          <p:spPr>
            <a:xfrm>
              <a:off x="3316325" y="744100"/>
              <a:ext cx="277575" cy="640675"/>
            </a:xfrm>
            <a:custGeom>
              <a:avLst/>
              <a:gdLst/>
              <a:ahLst/>
              <a:cxnLst/>
              <a:rect l="l" t="t" r="r" b="b"/>
              <a:pathLst>
                <a:path w="11103" h="25627" extrusionOk="0">
                  <a:moveTo>
                    <a:pt x="10883" y="1"/>
                  </a:moveTo>
                  <a:lnTo>
                    <a:pt x="10795" y="44"/>
                  </a:lnTo>
                  <a:lnTo>
                    <a:pt x="10751" y="88"/>
                  </a:lnTo>
                  <a:lnTo>
                    <a:pt x="10225" y="1098"/>
                  </a:lnTo>
                  <a:lnTo>
                    <a:pt x="7680" y="5793"/>
                  </a:lnTo>
                  <a:lnTo>
                    <a:pt x="6144" y="9698"/>
                  </a:lnTo>
                  <a:lnTo>
                    <a:pt x="4652" y="14437"/>
                  </a:lnTo>
                  <a:lnTo>
                    <a:pt x="2590" y="19483"/>
                  </a:lnTo>
                  <a:lnTo>
                    <a:pt x="1449" y="22950"/>
                  </a:lnTo>
                  <a:lnTo>
                    <a:pt x="45" y="25363"/>
                  </a:lnTo>
                  <a:lnTo>
                    <a:pt x="1" y="25451"/>
                  </a:lnTo>
                  <a:lnTo>
                    <a:pt x="1" y="25495"/>
                  </a:lnTo>
                  <a:lnTo>
                    <a:pt x="45" y="25583"/>
                  </a:lnTo>
                  <a:lnTo>
                    <a:pt x="89" y="25627"/>
                  </a:lnTo>
                  <a:lnTo>
                    <a:pt x="264" y="25627"/>
                  </a:lnTo>
                  <a:lnTo>
                    <a:pt x="352" y="25539"/>
                  </a:lnTo>
                  <a:lnTo>
                    <a:pt x="1756" y="23125"/>
                  </a:lnTo>
                  <a:lnTo>
                    <a:pt x="1800" y="23082"/>
                  </a:lnTo>
                  <a:lnTo>
                    <a:pt x="2941" y="19571"/>
                  </a:lnTo>
                  <a:lnTo>
                    <a:pt x="4959" y="14525"/>
                  </a:lnTo>
                  <a:lnTo>
                    <a:pt x="6451" y="9830"/>
                  </a:lnTo>
                  <a:lnTo>
                    <a:pt x="7987" y="5924"/>
                  </a:lnTo>
                  <a:lnTo>
                    <a:pt x="10532" y="1273"/>
                  </a:lnTo>
                  <a:lnTo>
                    <a:pt x="11059" y="264"/>
                  </a:lnTo>
                  <a:lnTo>
                    <a:pt x="11103" y="220"/>
                  </a:lnTo>
                  <a:lnTo>
                    <a:pt x="11103" y="132"/>
                  </a:lnTo>
                  <a:lnTo>
                    <a:pt x="11059" y="88"/>
                  </a:lnTo>
                  <a:lnTo>
                    <a:pt x="11015" y="44"/>
                  </a:lnTo>
                  <a:lnTo>
                    <a:pt x="1092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0" name="Google Shape;8320;p249"/>
            <p:cNvSpPr/>
            <p:nvPr/>
          </p:nvSpPr>
          <p:spPr>
            <a:xfrm>
              <a:off x="3616925" y="2404975"/>
              <a:ext cx="1567650" cy="455275"/>
            </a:xfrm>
            <a:custGeom>
              <a:avLst/>
              <a:gdLst/>
              <a:ahLst/>
              <a:cxnLst/>
              <a:rect l="l" t="t" r="r" b="b"/>
              <a:pathLst>
                <a:path w="62706" h="18211" extrusionOk="0">
                  <a:moveTo>
                    <a:pt x="61696" y="0"/>
                  </a:moveTo>
                  <a:lnTo>
                    <a:pt x="60336" y="132"/>
                  </a:lnTo>
                  <a:lnTo>
                    <a:pt x="60292" y="176"/>
                  </a:lnTo>
                  <a:lnTo>
                    <a:pt x="57615" y="1448"/>
                  </a:lnTo>
                  <a:lnTo>
                    <a:pt x="51516" y="3116"/>
                  </a:lnTo>
                  <a:lnTo>
                    <a:pt x="48927" y="3686"/>
                  </a:lnTo>
                  <a:lnTo>
                    <a:pt x="44934" y="4081"/>
                  </a:lnTo>
                  <a:lnTo>
                    <a:pt x="41160" y="4388"/>
                  </a:lnTo>
                  <a:lnTo>
                    <a:pt x="36772" y="4783"/>
                  </a:lnTo>
                  <a:lnTo>
                    <a:pt x="33393" y="4959"/>
                  </a:lnTo>
                  <a:lnTo>
                    <a:pt x="30585" y="4871"/>
                  </a:lnTo>
                  <a:lnTo>
                    <a:pt x="30541" y="4871"/>
                  </a:lnTo>
                  <a:lnTo>
                    <a:pt x="29444" y="5047"/>
                  </a:lnTo>
                  <a:lnTo>
                    <a:pt x="29356" y="5090"/>
                  </a:lnTo>
                  <a:lnTo>
                    <a:pt x="29312" y="5134"/>
                  </a:lnTo>
                  <a:lnTo>
                    <a:pt x="28040" y="7679"/>
                  </a:lnTo>
                  <a:lnTo>
                    <a:pt x="26767" y="10268"/>
                  </a:lnTo>
                  <a:lnTo>
                    <a:pt x="25100" y="13121"/>
                  </a:lnTo>
                  <a:lnTo>
                    <a:pt x="23257" y="15797"/>
                  </a:lnTo>
                  <a:lnTo>
                    <a:pt x="22247" y="16982"/>
                  </a:lnTo>
                  <a:lnTo>
                    <a:pt x="21414" y="17596"/>
                  </a:lnTo>
                  <a:lnTo>
                    <a:pt x="20317" y="17860"/>
                  </a:lnTo>
                  <a:lnTo>
                    <a:pt x="17157" y="17860"/>
                  </a:lnTo>
                  <a:lnTo>
                    <a:pt x="14481" y="17640"/>
                  </a:lnTo>
                  <a:lnTo>
                    <a:pt x="10531" y="16807"/>
                  </a:lnTo>
                  <a:lnTo>
                    <a:pt x="7899" y="16236"/>
                  </a:lnTo>
                  <a:lnTo>
                    <a:pt x="2282" y="15534"/>
                  </a:lnTo>
                  <a:lnTo>
                    <a:pt x="219" y="14788"/>
                  </a:lnTo>
                  <a:lnTo>
                    <a:pt x="132" y="14788"/>
                  </a:lnTo>
                  <a:lnTo>
                    <a:pt x="88" y="14832"/>
                  </a:lnTo>
                  <a:lnTo>
                    <a:pt x="44" y="14832"/>
                  </a:lnTo>
                  <a:lnTo>
                    <a:pt x="0" y="14920"/>
                  </a:lnTo>
                  <a:lnTo>
                    <a:pt x="0" y="14964"/>
                  </a:lnTo>
                  <a:lnTo>
                    <a:pt x="0" y="15051"/>
                  </a:lnTo>
                  <a:lnTo>
                    <a:pt x="44" y="15095"/>
                  </a:lnTo>
                  <a:lnTo>
                    <a:pt x="88" y="15139"/>
                  </a:lnTo>
                  <a:lnTo>
                    <a:pt x="2194" y="15885"/>
                  </a:lnTo>
                  <a:lnTo>
                    <a:pt x="2238" y="15885"/>
                  </a:lnTo>
                  <a:lnTo>
                    <a:pt x="7811" y="16587"/>
                  </a:lnTo>
                  <a:lnTo>
                    <a:pt x="10444" y="17158"/>
                  </a:lnTo>
                  <a:lnTo>
                    <a:pt x="14437" y="17991"/>
                  </a:lnTo>
                  <a:lnTo>
                    <a:pt x="17157" y="18211"/>
                  </a:lnTo>
                  <a:lnTo>
                    <a:pt x="20404" y="18211"/>
                  </a:lnTo>
                  <a:lnTo>
                    <a:pt x="21501" y="17947"/>
                  </a:lnTo>
                  <a:lnTo>
                    <a:pt x="21589" y="17904"/>
                  </a:lnTo>
                  <a:lnTo>
                    <a:pt x="22467" y="17245"/>
                  </a:lnTo>
                  <a:lnTo>
                    <a:pt x="22511" y="17245"/>
                  </a:lnTo>
                  <a:lnTo>
                    <a:pt x="23564" y="16017"/>
                  </a:lnTo>
                  <a:lnTo>
                    <a:pt x="25363" y="13296"/>
                  </a:lnTo>
                  <a:lnTo>
                    <a:pt x="27074" y="10444"/>
                  </a:lnTo>
                  <a:lnTo>
                    <a:pt x="28347" y="7811"/>
                  </a:lnTo>
                  <a:lnTo>
                    <a:pt x="29576" y="5354"/>
                  </a:lnTo>
                  <a:lnTo>
                    <a:pt x="30585" y="5222"/>
                  </a:lnTo>
                  <a:lnTo>
                    <a:pt x="33393" y="5310"/>
                  </a:lnTo>
                  <a:lnTo>
                    <a:pt x="36816" y="5134"/>
                  </a:lnTo>
                  <a:lnTo>
                    <a:pt x="41204" y="4739"/>
                  </a:lnTo>
                  <a:lnTo>
                    <a:pt x="44934" y="4432"/>
                  </a:lnTo>
                  <a:lnTo>
                    <a:pt x="48971" y="4037"/>
                  </a:lnTo>
                  <a:lnTo>
                    <a:pt x="49015" y="4037"/>
                  </a:lnTo>
                  <a:lnTo>
                    <a:pt x="51604" y="3423"/>
                  </a:lnTo>
                  <a:lnTo>
                    <a:pt x="57703" y="1799"/>
                  </a:lnTo>
                  <a:lnTo>
                    <a:pt x="57747" y="1756"/>
                  </a:lnTo>
                  <a:lnTo>
                    <a:pt x="60424" y="483"/>
                  </a:lnTo>
                  <a:lnTo>
                    <a:pt x="61652" y="351"/>
                  </a:lnTo>
                  <a:lnTo>
                    <a:pt x="61872" y="571"/>
                  </a:lnTo>
                  <a:lnTo>
                    <a:pt x="62223" y="1799"/>
                  </a:lnTo>
                  <a:lnTo>
                    <a:pt x="62354" y="4037"/>
                  </a:lnTo>
                  <a:lnTo>
                    <a:pt x="62354" y="4125"/>
                  </a:lnTo>
                  <a:lnTo>
                    <a:pt x="62398" y="4169"/>
                  </a:lnTo>
                  <a:lnTo>
                    <a:pt x="62486" y="4213"/>
                  </a:lnTo>
                  <a:lnTo>
                    <a:pt x="62618" y="4213"/>
                  </a:lnTo>
                  <a:lnTo>
                    <a:pt x="62661" y="4169"/>
                  </a:lnTo>
                  <a:lnTo>
                    <a:pt x="62705" y="4081"/>
                  </a:lnTo>
                  <a:lnTo>
                    <a:pt x="62705" y="4037"/>
                  </a:lnTo>
                  <a:lnTo>
                    <a:pt x="62574" y="1799"/>
                  </a:lnTo>
                  <a:lnTo>
                    <a:pt x="62530" y="1756"/>
                  </a:lnTo>
                  <a:lnTo>
                    <a:pt x="62223" y="439"/>
                  </a:lnTo>
                  <a:lnTo>
                    <a:pt x="62179" y="351"/>
                  </a:lnTo>
                  <a:lnTo>
                    <a:pt x="61828" y="44"/>
                  </a:lnTo>
                  <a:lnTo>
                    <a:pt x="6178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1" name="Google Shape;8321;p249"/>
            <p:cNvSpPr/>
            <p:nvPr/>
          </p:nvSpPr>
          <p:spPr>
            <a:xfrm>
              <a:off x="3272450" y="748500"/>
              <a:ext cx="287450" cy="706500"/>
            </a:xfrm>
            <a:custGeom>
              <a:avLst/>
              <a:gdLst/>
              <a:ahLst/>
              <a:cxnLst/>
              <a:rect l="l" t="t" r="r" b="b"/>
              <a:pathLst>
                <a:path w="11498" h="28260" extrusionOk="0">
                  <a:moveTo>
                    <a:pt x="11278" y="0"/>
                  </a:moveTo>
                  <a:lnTo>
                    <a:pt x="11234" y="44"/>
                  </a:lnTo>
                  <a:lnTo>
                    <a:pt x="11190" y="88"/>
                  </a:lnTo>
                  <a:lnTo>
                    <a:pt x="9961" y="2677"/>
                  </a:lnTo>
                  <a:lnTo>
                    <a:pt x="8513" y="5046"/>
                  </a:lnTo>
                  <a:lnTo>
                    <a:pt x="8513" y="5090"/>
                  </a:lnTo>
                  <a:lnTo>
                    <a:pt x="7109" y="8732"/>
                  </a:lnTo>
                  <a:lnTo>
                    <a:pt x="5705" y="13120"/>
                  </a:lnTo>
                  <a:lnTo>
                    <a:pt x="4476" y="16324"/>
                  </a:lnTo>
                  <a:lnTo>
                    <a:pt x="3160" y="19176"/>
                  </a:lnTo>
                  <a:lnTo>
                    <a:pt x="1317" y="24617"/>
                  </a:lnTo>
                  <a:lnTo>
                    <a:pt x="1" y="27294"/>
                  </a:lnTo>
                  <a:lnTo>
                    <a:pt x="1" y="27338"/>
                  </a:lnTo>
                  <a:lnTo>
                    <a:pt x="1" y="28083"/>
                  </a:lnTo>
                  <a:lnTo>
                    <a:pt x="1" y="28171"/>
                  </a:lnTo>
                  <a:lnTo>
                    <a:pt x="44" y="28215"/>
                  </a:lnTo>
                  <a:lnTo>
                    <a:pt x="88" y="28259"/>
                  </a:lnTo>
                  <a:lnTo>
                    <a:pt x="220" y="28259"/>
                  </a:lnTo>
                  <a:lnTo>
                    <a:pt x="308" y="28215"/>
                  </a:lnTo>
                  <a:lnTo>
                    <a:pt x="308" y="28171"/>
                  </a:lnTo>
                  <a:lnTo>
                    <a:pt x="352" y="28083"/>
                  </a:lnTo>
                  <a:lnTo>
                    <a:pt x="352" y="27381"/>
                  </a:lnTo>
                  <a:lnTo>
                    <a:pt x="1668" y="24792"/>
                  </a:lnTo>
                  <a:lnTo>
                    <a:pt x="1668" y="24749"/>
                  </a:lnTo>
                  <a:lnTo>
                    <a:pt x="3511" y="19307"/>
                  </a:lnTo>
                  <a:lnTo>
                    <a:pt x="4784" y="16455"/>
                  </a:lnTo>
                  <a:lnTo>
                    <a:pt x="6012" y="13252"/>
                  </a:lnTo>
                  <a:lnTo>
                    <a:pt x="7416" y="8864"/>
                  </a:lnTo>
                  <a:lnTo>
                    <a:pt x="8821" y="5222"/>
                  </a:lnTo>
                  <a:lnTo>
                    <a:pt x="10269" y="2808"/>
                  </a:lnTo>
                  <a:lnTo>
                    <a:pt x="11497" y="263"/>
                  </a:lnTo>
                  <a:lnTo>
                    <a:pt x="11497" y="176"/>
                  </a:lnTo>
                  <a:lnTo>
                    <a:pt x="11497" y="132"/>
                  </a:lnTo>
                  <a:lnTo>
                    <a:pt x="11453" y="44"/>
                  </a:lnTo>
                  <a:lnTo>
                    <a:pt x="1140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2" name="Google Shape;8322;p249"/>
            <p:cNvSpPr/>
            <p:nvPr/>
          </p:nvSpPr>
          <p:spPr>
            <a:xfrm>
              <a:off x="4211500" y="2486150"/>
              <a:ext cx="884200" cy="333525"/>
            </a:xfrm>
            <a:custGeom>
              <a:avLst/>
              <a:gdLst/>
              <a:ahLst/>
              <a:cxnLst/>
              <a:rect l="l" t="t" r="r" b="b"/>
              <a:pathLst>
                <a:path w="35368" h="13341" extrusionOk="0">
                  <a:moveTo>
                    <a:pt x="34929" y="1"/>
                  </a:moveTo>
                  <a:lnTo>
                    <a:pt x="31287" y="1098"/>
                  </a:lnTo>
                  <a:lnTo>
                    <a:pt x="27645" y="1931"/>
                  </a:lnTo>
                  <a:lnTo>
                    <a:pt x="24310" y="2326"/>
                  </a:lnTo>
                  <a:lnTo>
                    <a:pt x="20668" y="2765"/>
                  </a:lnTo>
                  <a:lnTo>
                    <a:pt x="17728" y="3072"/>
                  </a:lnTo>
                  <a:lnTo>
                    <a:pt x="12726" y="3379"/>
                  </a:lnTo>
                  <a:lnTo>
                    <a:pt x="8864" y="3292"/>
                  </a:lnTo>
                  <a:lnTo>
                    <a:pt x="6802" y="3423"/>
                  </a:lnTo>
                  <a:lnTo>
                    <a:pt x="6758" y="3467"/>
                  </a:lnTo>
                  <a:lnTo>
                    <a:pt x="5924" y="3818"/>
                  </a:lnTo>
                  <a:lnTo>
                    <a:pt x="5880" y="3862"/>
                  </a:lnTo>
                  <a:lnTo>
                    <a:pt x="5222" y="4564"/>
                  </a:lnTo>
                  <a:lnTo>
                    <a:pt x="5178" y="4608"/>
                  </a:lnTo>
                  <a:lnTo>
                    <a:pt x="4213" y="6319"/>
                  </a:lnTo>
                  <a:lnTo>
                    <a:pt x="1317" y="11322"/>
                  </a:lnTo>
                  <a:lnTo>
                    <a:pt x="44" y="13077"/>
                  </a:lnTo>
                  <a:lnTo>
                    <a:pt x="0" y="13121"/>
                  </a:lnTo>
                  <a:lnTo>
                    <a:pt x="0" y="13208"/>
                  </a:lnTo>
                  <a:lnTo>
                    <a:pt x="44" y="13252"/>
                  </a:lnTo>
                  <a:lnTo>
                    <a:pt x="88" y="13340"/>
                  </a:lnTo>
                  <a:lnTo>
                    <a:pt x="264" y="13340"/>
                  </a:lnTo>
                  <a:lnTo>
                    <a:pt x="307" y="13296"/>
                  </a:lnTo>
                  <a:lnTo>
                    <a:pt x="1624" y="11497"/>
                  </a:lnTo>
                  <a:lnTo>
                    <a:pt x="4520" y="6495"/>
                  </a:lnTo>
                  <a:lnTo>
                    <a:pt x="5485" y="4783"/>
                  </a:lnTo>
                  <a:lnTo>
                    <a:pt x="6100" y="4125"/>
                  </a:lnTo>
                  <a:lnTo>
                    <a:pt x="6890" y="3774"/>
                  </a:lnTo>
                  <a:lnTo>
                    <a:pt x="8864" y="3643"/>
                  </a:lnTo>
                  <a:lnTo>
                    <a:pt x="12770" y="3730"/>
                  </a:lnTo>
                  <a:lnTo>
                    <a:pt x="17728" y="3423"/>
                  </a:lnTo>
                  <a:lnTo>
                    <a:pt x="20712" y="3116"/>
                  </a:lnTo>
                  <a:lnTo>
                    <a:pt x="24354" y="2677"/>
                  </a:lnTo>
                  <a:lnTo>
                    <a:pt x="27689" y="2282"/>
                  </a:lnTo>
                  <a:lnTo>
                    <a:pt x="27733" y="2282"/>
                  </a:lnTo>
                  <a:lnTo>
                    <a:pt x="31419" y="1405"/>
                  </a:lnTo>
                  <a:lnTo>
                    <a:pt x="34885" y="352"/>
                  </a:lnTo>
                  <a:lnTo>
                    <a:pt x="35017" y="746"/>
                  </a:lnTo>
                  <a:lnTo>
                    <a:pt x="34534" y="2370"/>
                  </a:lnTo>
                  <a:lnTo>
                    <a:pt x="34534" y="2458"/>
                  </a:lnTo>
                  <a:lnTo>
                    <a:pt x="34534" y="2502"/>
                  </a:lnTo>
                  <a:lnTo>
                    <a:pt x="34578" y="2546"/>
                  </a:lnTo>
                  <a:lnTo>
                    <a:pt x="34666" y="2589"/>
                  </a:lnTo>
                  <a:lnTo>
                    <a:pt x="34798" y="2589"/>
                  </a:lnTo>
                  <a:lnTo>
                    <a:pt x="34841" y="2546"/>
                  </a:lnTo>
                  <a:lnTo>
                    <a:pt x="34885" y="2458"/>
                  </a:lnTo>
                  <a:lnTo>
                    <a:pt x="35368" y="790"/>
                  </a:lnTo>
                  <a:lnTo>
                    <a:pt x="35368" y="703"/>
                  </a:lnTo>
                  <a:lnTo>
                    <a:pt x="35149" y="88"/>
                  </a:lnTo>
                  <a:lnTo>
                    <a:pt x="3506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3" name="Google Shape;8323;p249"/>
            <p:cNvSpPr/>
            <p:nvPr/>
          </p:nvSpPr>
          <p:spPr>
            <a:xfrm>
              <a:off x="3623500" y="2804275"/>
              <a:ext cx="496975" cy="77925"/>
            </a:xfrm>
            <a:custGeom>
              <a:avLst/>
              <a:gdLst/>
              <a:ahLst/>
              <a:cxnLst/>
              <a:rect l="l" t="t" r="r" b="b"/>
              <a:pathLst>
                <a:path w="19879" h="3117" extrusionOk="0">
                  <a:moveTo>
                    <a:pt x="88" y="1"/>
                  </a:moveTo>
                  <a:lnTo>
                    <a:pt x="44" y="45"/>
                  </a:lnTo>
                  <a:lnTo>
                    <a:pt x="0" y="89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44" y="308"/>
                  </a:lnTo>
                  <a:lnTo>
                    <a:pt x="88" y="352"/>
                  </a:lnTo>
                  <a:lnTo>
                    <a:pt x="1756" y="922"/>
                  </a:lnTo>
                  <a:lnTo>
                    <a:pt x="1799" y="922"/>
                  </a:lnTo>
                  <a:lnTo>
                    <a:pt x="7504" y="1756"/>
                  </a:lnTo>
                  <a:lnTo>
                    <a:pt x="10795" y="2458"/>
                  </a:lnTo>
                  <a:lnTo>
                    <a:pt x="13867" y="2985"/>
                  </a:lnTo>
                  <a:lnTo>
                    <a:pt x="16982" y="3116"/>
                  </a:lnTo>
                  <a:lnTo>
                    <a:pt x="19703" y="2941"/>
                  </a:lnTo>
                  <a:lnTo>
                    <a:pt x="19747" y="2941"/>
                  </a:lnTo>
                  <a:lnTo>
                    <a:pt x="19834" y="2897"/>
                  </a:lnTo>
                  <a:lnTo>
                    <a:pt x="19834" y="2809"/>
                  </a:lnTo>
                  <a:lnTo>
                    <a:pt x="19878" y="2765"/>
                  </a:lnTo>
                  <a:lnTo>
                    <a:pt x="19834" y="2678"/>
                  </a:lnTo>
                  <a:lnTo>
                    <a:pt x="19790" y="2634"/>
                  </a:lnTo>
                  <a:lnTo>
                    <a:pt x="19659" y="2590"/>
                  </a:lnTo>
                  <a:lnTo>
                    <a:pt x="16982" y="2765"/>
                  </a:lnTo>
                  <a:lnTo>
                    <a:pt x="13910" y="2634"/>
                  </a:lnTo>
                  <a:lnTo>
                    <a:pt x="10883" y="2107"/>
                  </a:lnTo>
                  <a:lnTo>
                    <a:pt x="7592" y="1405"/>
                  </a:lnTo>
                  <a:lnTo>
                    <a:pt x="1887" y="61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4" name="Google Shape;8324;p249"/>
            <p:cNvSpPr/>
            <p:nvPr/>
          </p:nvSpPr>
          <p:spPr>
            <a:xfrm>
              <a:off x="3251600" y="756175"/>
              <a:ext cx="275375" cy="692225"/>
            </a:xfrm>
            <a:custGeom>
              <a:avLst/>
              <a:gdLst/>
              <a:ahLst/>
              <a:cxnLst/>
              <a:rect l="l" t="t" r="r" b="b"/>
              <a:pathLst>
                <a:path w="11015" h="27689" extrusionOk="0">
                  <a:moveTo>
                    <a:pt x="10795" y="0"/>
                  </a:moveTo>
                  <a:lnTo>
                    <a:pt x="10752" y="44"/>
                  </a:lnTo>
                  <a:lnTo>
                    <a:pt x="10708" y="88"/>
                  </a:lnTo>
                  <a:lnTo>
                    <a:pt x="10313" y="834"/>
                  </a:lnTo>
                  <a:lnTo>
                    <a:pt x="8470" y="4213"/>
                  </a:lnTo>
                  <a:lnTo>
                    <a:pt x="7153" y="7592"/>
                  </a:lnTo>
                  <a:lnTo>
                    <a:pt x="5837" y="11716"/>
                  </a:lnTo>
                  <a:lnTo>
                    <a:pt x="4652" y="14744"/>
                  </a:lnTo>
                  <a:lnTo>
                    <a:pt x="3336" y="17333"/>
                  </a:lnTo>
                  <a:lnTo>
                    <a:pt x="3336" y="17377"/>
                  </a:lnTo>
                  <a:lnTo>
                    <a:pt x="2370" y="20185"/>
                  </a:lnTo>
                  <a:lnTo>
                    <a:pt x="1010" y="24485"/>
                  </a:lnTo>
                  <a:lnTo>
                    <a:pt x="176" y="26460"/>
                  </a:lnTo>
                  <a:lnTo>
                    <a:pt x="176" y="26504"/>
                  </a:lnTo>
                  <a:lnTo>
                    <a:pt x="1" y="27469"/>
                  </a:lnTo>
                  <a:lnTo>
                    <a:pt x="1" y="27557"/>
                  </a:lnTo>
                  <a:lnTo>
                    <a:pt x="45" y="27601"/>
                  </a:lnTo>
                  <a:lnTo>
                    <a:pt x="89" y="27645"/>
                  </a:lnTo>
                  <a:lnTo>
                    <a:pt x="176" y="27689"/>
                  </a:lnTo>
                  <a:lnTo>
                    <a:pt x="308" y="27645"/>
                  </a:lnTo>
                  <a:lnTo>
                    <a:pt x="352" y="27557"/>
                  </a:lnTo>
                  <a:lnTo>
                    <a:pt x="484" y="26592"/>
                  </a:lnTo>
                  <a:lnTo>
                    <a:pt x="1361" y="24617"/>
                  </a:lnTo>
                  <a:lnTo>
                    <a:pt x="1361" y="24573"/>
                  </a:lnTo>
                  <a:lnTo>
                    <a:pt x="2678" y="20317"/>
                  </a:lnTo>
                  <a:lnTo>
                    <a:pt x="3643" y="17465"/>
                  </a:lnTo>
                  <a:lnTo>
                    <a:pt x="4959" y="14876"/>
                  </a:lnTo>
                  <a:lnTo>
                    <a:pt x="6144" y="11804"/>
                  </a:lnTo>
                  <a:lnTo>
                    <a:pt x="7461" y="7679"/>
                  </a:lnTo>
                  <a:lnTo>
                    <a:pt x="8777" y="4344"/>
                  </a:lnTo>
                  <a:lnTo>
                    <a:pt x="10620" y="1009"/>
                  </a:lnTo>
                  <a:lnTo>
                    <a:pt x="11015" y="264"/>
                  </a:lnTo>
                  <a:lnTo>
                    <a:pt x="11015" y="176"/>
                  </a:lnTo>
                  <a:lnTo>
                    <a:pt x="11015" y="132"/>
                  </a:lnTo>
                  <a:lnTo>
                    <a:pt x="11015" y="44"/>
                  </a:lnTo>
                  <a:lnTo>
                    <a:pt x="1092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5" name="Google Shape;8325;p249"/>
            <p:cNvSpPr/>
            <p:nvPr/>
          </p:nvSpPr>
          <p:spPr>
            <a:xfrm>
              <a:off x="3658600" y="1953000"/>
              <a:ext cx="737225" cy="323650"/>
            </a:xfrm>
            <a:custGeom>
              <a:avLst/>
              <a:gdLst/>
              <a:ahLst/>
              <a:cxnLst/>
              <a:rect l="l" t="t" r="r" b="b"/>
              <a:pathLst>
                <a:path w="29489" h="12946" extrusionOk="0">
                  <a:moveTo>
                    <a:pt x="11760" y="1"/>
                  </a:moveTo>
                  <a:lnTo>
                    <a:pt x="11629" y="45"/>
                  </a:lnTo>
                  <a:lnTo>
                    <a:pt x="11278" y="220"/>
                  </a:lnTo>
                  <a:lnTo>
                    <a:pt x="11234" y="264"/>
                  </a:lnTo>
                  <a:lnTo>
                    <a:pt x="11190" y="308"/>
                  </a:lnTo>
                  <a:lnTo>
                    <a:pt x="11058" y="703"/>
                  </a:lnTo>
                  <a:lnTo>
                    <a:pt x="11058" y="834"/>
                  </a:lnTo>
                  <a:lnTo>
                    <a:pt x="12287" y="3994"/>
                  </a:lnTo>
                  <a:lnTo>
                    <a:pt x="12550" y="6539"/>
                  </a:lnTo>
                  <a:lnTo>
                    <a:pt x="12112" y="8733"/>
                  </a:lnTo>
                  <a:lnTo>
                    <a:pt x="11102" y="11190"/>
                  </a:lnTo>
                  <a:lnTo>
                    <a:pt x="10620" y="11804"/>
                  </a:lnTo>
                  <a:lnTo>
                    <a:pt x="10225" y="12068"/>
                  </a:lnTo>
                  <a:lnTo>
                    <a:pt x="6670" y="12507"/>
                  </a:lnTo>
                  <a:lnTo>
                    <a:pt x="2721" y="12594"/>
                  </a:lnTo>
                  <a:lnTo>
                    <a:pt x="2195" y="12243"/>
                  </a:lnTo>
                  <a:lnTo>
                    <a:pt x="2151" y="12199"/>
                  </a:lnTo>
                  <a:lnTo>
                    <a:pt x="1756" y="12024"/>
                  </a:lnTo>
                  <a:lnTo>
                    <a:pt x="834" y="9610"/>
                  </a:lnTo>
                  <a:lnTo>
                    <a:pt x="790" y="9523"/>
                  </a:lnTo>
                  <a:lnTo>
                    <a:pt x="308" y="9128"/>
                  </a:lnTo>
                  <a:lnTo>
                    <a:pt x="220" y="9084"/>
                  </a:lnTo>
                  <a:lnTo>
                    <a:pt x="88" y="9084"/>
                  </a:lnTo>
                  <a:lnTo>
                    <a:pt x="44" y="9128"/>
                  </a:lnTo>
                  <a:lnTo>
                    <a:pt x="0" y="9172"/>
                  </a:lnTo>
                  <a:lnTo>
                    <a:pt x="0" y="9259"/>
                  </a:lnTo>
                  <a:lnTo>
                    <a:pt x="0" y="9303"/>
                  </a:lnTo>
                  <a:lnTo>
                    <a:pt x="44" y="9391"/>
                  </a:lnTo>
                  <a:lnTo>
                    <a:pt x="527" y="9786"/>
                  </a:lnTo>
                  <a:lnTo>
                    <a:pt x="1492" y="12199"/>
                  </a:lnTo>
                  <a:lnTo>
                    <a:pt x="1580" y="12331"/>
                  </a:lnTo>
                  <a:lnTo>
                    <a:pt x="1975" y="12507"/>
                  </a:lnTo>
                  <a:lnTo>
                    <a:pt x="2589" y="12945"/>
                  </a:lnTo>
                  <a:lnTo>
                    <a:pt x="2677" y="12945"/>
                  </a:lnTo>
                  <a:lnTo>
                    <a:pt x="6714" y="12858"/>
                  </a:lnTo>
                  <a:lnTo>
                    <a:pt x="10312" y="12419"/>
                  </a:lnTo>
                  <a:lnTo>
                    <a:pt x="10400" y="12419"/>
                  </a:lnTo>
                  <a:lnTo>
                    <a:pt x="10839" y="12068"/>
                  </a:lnTo>
                  <a:lnTo>
                    <a:pt x="10883" y="12024"/>
                  </a:lnTo>
                  <a:lnTo>
                    <a:pt x="11366" y="11366"/>
                  </a:lnTo>
                  <a:lnTo>
                    <a:pt x="11409" y="11322"/>
                  </a:lnTo>
                  <a:lnTo>
                    <a:pt x="12419" y="8865"/>
                  </a:lnTo>
                  <a:lnTo>
                    <a:pt x="12463" y="8821"/>
                  </a:lnTo>
                  <a:lnTo>
                    <a:pt x="12857" y="6583"/>
                  </a:lnTo>
                  <a:lnTo>
                    <a:pt x="12901" y="6539"/>
                  </a:lnTo>
                  <a:lnTo>
                    <a:pt x="12638" y="3906"/>
                  </a:lnTo>
                  <a:lnTo>
                    <a:pt x="12594" y="3862"/>
                  </a:lnTo>
                  <a:lnTo>
                    <a:pt x="11409" y="747"/>
                  </a:lnTo>
                  <a:lnTo>
                    <a:pt x="11497" y="483"/>
                  </a:lnTo>
                  <a:lnTo>
                    <a:pt x="11717" y="352"/>
                  </a:lnTo>
                  <a:lnTo>
                    <a:pt x="15052" y="1185"/>
                  </a:lnTo>
                  <a:lnTo>
                    <a:pt x="17553" y="2677"/>
                  </a:lnTo>
                  <a:lnTo>
                    <a:pt x="22116" y="5003"/>
                  </a:lnTo>
                  <a:lnTo>
                    <a:pt x="22204" y="5003"/>
                  </a:lnTo>
                  <a:lnTo>
                    <a:pt x="23477" y="4915"/>
                  </a:lnTo>
                  <a:lnTo>
                    <a:pt x="29357" y="3555"/>
                  </a:lnTo>
                  <a:lnTo>
                    <a:pt x="29444" y="3555"/>
                  </a:lnTo>
                  <a:lnTo>
                    <a:pt x="29488" y="3511"/>
                  </a:lnTo>
                  <a:lnTo>
                    <a:pt x="29488" y="3423"/>
                  </a:lnTo>
                  <a:lnTo>
                    <a:pt x="29488" y="3379"/>
                  </a:lnTo>
                  <a:lnTo>
                    <a:pt x="29444" y="3292"/>
                  </a:lnTo>
                  <a:lnTo>
                    <a:pt x="29400" y="3248"/>
                  </a:lnTo>
                  <a:lnTo>
                    <a:pt x="29357" y="3204"/>
                  </a:lnTo>
                  <a:lnTo>
                    <a:pt x="29269" y="3248"/>
                  </a:lnTo>
                  <a:lnTo>
                    <a:pt x="23433" y="4564"/>
                  </a:lnTo>
                  <a:lnTo>
                    <a:pt x="22204" y="4652"/>
                  </a:lnTo>
                  <a:lnTo>
                    <a:pt x="17684" y="2370"/>
                  </a:lnTo>
                  <a:lnTo>
                    <a:pt x="15183" y="878"/>
                  </a:lnTo>
                  <a:lnTo>
                    <a:pt x="15139" y="878"/>
                  </a:lnTo>
                  <a:lnTo>
                    <a:pt x="1176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6" name="Google Shape;8326;p249"/>
            <p:cNvSpPr/>
            <p:nvPr/>
          </p:nvSpPr>
          <p:spPr>
            <a:xfrm>
              <a:off x="3550000" y="21395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7" name="Google Shape;8327;p249"/>
            <p:cNvSpPr/>
            <p:nvPr/>
          </p:nvSpPr>
          <p:spPr>
            <a:xfrm>
              <a:off x="3550000" y="21395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8" name="Google Shape;8328;p249"/>
            <p:cNvSpPr/>
            <p:nvPr/>
          </p:nvSpPr>
          <p:spPr>
            <a:xfrm>
              <a:off x="3643250" y="872450"/>
              <a:ext cx="522200" cy="829375"/>
            </a:xfrm>
            <a:custGeom>
              <a:avLst/>
              <a:gdLst/>
              <a:ahLst/>
              <a:cxnLst/>
              <a:rect l="l" t="t" r="r" b="b"/>
              <a:pathLst>
                <a:path w="20888" h="33175" extrusionOk="0">
                  <a:moveTo>
                    <a:pt x="20668" y="1"/>
                  </a:moveTo>
                  <a:lnTo>
                    <a:pt x="20624" y="44"/>
                  </a:lnTo>
                  <a:lnTo>
                    <a:pt x="20580" y="88"/>
                  </a:lnTo>
                  <a:lnTo>
                    <a:pt x="16850" y="5178"/>
                  </a:lnTo>
                  <a:lnTo>
                    <a:pt x="14525" y="7943"/>
                  </a:lnTo>
                  <a:lnTo>
                    <a:pt x="11672" y="11146"/>
                  </a:lnTo>
                  <a:lnTo>
                    <a:pt x="9522" y="13823"/>
                  </a:lnTo>
                  <a:lnTo>
                    <a:pt x="9522" y="13867"/>
                  </a:lnTo>
                  <a:lnTo>
                    <a:pt x="8732" y="15227"/>
                  </a:lnTo>
                  <a:lnTo>
                    <a:pt x="8689" y="15315"/>
                  </a:lnTo>
                  <a:lnTo>
                    <a:pt x="8513" y="16851"/>
                  </a:lnTo>
                  <a:lnTo>
                    <a:pt x="8601" y="18869"/>
                  </a:lnTo>
                  <a:lnTo>
                    <a:pt x="8425" y="19220"/>
                  </a:lnTo>
                  <a:lnTo>
                    <a:pt x="5134" y="21677"/>
                  </a:lnTo>
                  <a:lnTo>
                    <a:pt x="5090" y="21765"/>
                  </a:lnTo>
                  <a:lnTo>
                    <a:pt x="4037" y="24617"/>
                  </a:lnTo>
                  <a:lnTo>
                    <a:pt x="3160" y="27865"/>
                  </a:lnTo>
                  <a:lnTo>
                    <a:pt x="2326" y="30892"/>
                  </a:lnTo>
                  <a:lnTo>
                    <a:pt x="1536" y="32253"/>
                  </a:lnTo>
                  <a:lnTo>
                    <a:pt x="483" y="32779"/>
                  </a:lnTo>
                  <a:lnTo>
                    <a:pt x="220" y="32691"/>
                  </a:lnTo>
                  <a:lnTo>
                    <a:pt x="88" y="32691"/>
                  </a:lnTo>
                  <a:lnTo>
                    <a:pt x="44" y="32735"/>
                  </a:lnTo>
                  <a:lnTo>
                    <a:pt x="0" y="32779"/>
                  </a:lnTo>
                  <a:lnTo>
                    <a:pt x="0" y="32867"/>
                  </a:lnTo>
                  <a:lnTo>
                    <a:pt x="0" y="32911"/>
                  </a:lnTo>
                  <a:lnTo>
                    <a:pt x="44" y="32955"/>
                  </a:lnTo>
                  <a:lnTo>
                    <a:pt x="88" y="32999"/>
                  </a:lnTo>
                  <a:lnTo>
                    <a:pt x="439" y="33130"/>
                  </a:lnTo>
                  <a:lnTo>
                    <a:pt x="483" y="33174"/>
                  </a:lnTo>
                  <a:lnTo>
                    <a:pt x="571" y="33130"/>
                  </a:lnTo>
                  <a:lnTo>
                    <a:pt x="1755" y="32516"/>
                  </a:lnTo>
                  <a:lnTo>
                    <a:pt x="1799" y="32472"/>
                  </a:lnTo>
                  <a:lnTo>
                    <a:pt x="2677" y="31068"/>
                  </a:lnTo>
                  <a:lnTo>
                    <a:pt x="2677" y="31024"/>
                  </a:lnTo>
                  <a:lnTo>
                    <a:pt x="3511" y="27952"/>
                  </a:lnTo>
                  <a:lnTo>
                    <a:pt x="4388" y="24705"/>
                  </a:lnTo>
                  <a:lnTo>
                    <a:pt x="5397" y="21941"/>
                  </a:lnTo>
                  <a:lnTo>
                    <a:pt x="8645" y="19483"/>
                  </a:lnTo>
                  <a:lnTo>
                    <a:pt x="8689" y="19396"/>
                  </a:lnTo>
                  <a:lnTo>
                    <a:pt x="8908" y="18957"/>
                  </a:lnTo>
                  <a:lnTo>
                    <a:pt x="8952" y="18869"/>
                  </a:lnTo>
                  <a:lnTo>
                    <a:pt x="8864" y="16851"/>
                  </a:lnTo>
                  <a:lnTo>
                    <a:pt x="9040" y="15359"/>
                  </a:lnTo>
                  <a:lnTo>
                    <a:pt x="9786" y="14042"/>
                  </a:lnTo>
                  <a:lnTo>
                    <a:pt x="11936" y="11366"/>
                  </a:lnTo>
                  <a:lnTo>
                    <a:pt x="14788" y="8162"/>
                  </a:lnTo>
                  <a:lnTo>
                    <a:pt x="17114" y="5398"/>
                  </a:lnTo>
                  <a:lnTo>
                    <a:pt x="20843" y="308"/>
                  </a:lnTo>
                  <a:lnTo>
                    <a:pt x="20887" y="220"/>
                  </a:lnTo>
                  <a:lnTo>
                    <a:pt x="20887" y="176"/>
                  </a:lnTo>
                  <a:lnTo>
                    <a:pt x="20887" y="88"/>
                  </a:lnTo>
                  <a:lnTo>
                    <a:pt x="20800" y="44"/>
                  </a:lnTo>
                  <a:lnTo>
                    <a:pt x="2075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9" name="Google Shape;8329;p249"/>
            <p:cNvSpPr/>
            <p:nvPr/>
          </p:nvSpPr>
          <p:spPr>
            <a:xfrm>
              <a:off x="3612525" y="2141700"/>
              <a:ext cx="1811200" cy="630800"/>
            </a:xfrm>
            <a:custGeom>
              <a:avLst/>
              <a:gdLst/>
              <a:ahLst/>
              <a:cxnLst/>
              <a:rect l="l" t="t" r="r" b="b"/>
              <a:pathLst>
                <a:path w="72448" h="25232" extrusionOk="0">
                  <a:moveTo>
                    <a:pt x="69288" y="0"/>
                  </a:moveTo>
                  <a:lnTo>
                    <a:pt x="66655" y="483"/>
                  </a:lnTo>
                  <a:lnTo>
                    <a:pt x="66611" y="483"/>
                  </a:lnTo>
                  <a:lnTo>
                    <a:pt x="63627" y="1448"/>
                  </a:lnTo>
                  <a:lnTo>
                    <a:pt x="59546" y="2940"/>
                  </a:lnTo>
                  <a:lnTo>
                    <a:pt x="57967" y="3598"/>
                  </a:lnTo>
                  <a:lnTo>
                    <a:pt x="54149" y="3642"/>
                  </a:lnTo>
                  <a:lnTo>
                    <a:pt x="52394" y="3686"/>
                  </a:lnTo>
                  <a:lnTo>
                    <a:pt x="52306" y="3730"/>
                  </a:lnTo>
                  <a:lnTo>
                    <a:pt x="46865" y="6407"/>
                  </a:lnTo>
                  <a:lnTo>
                    <a:pt x="45154" y="7328"/>
                  </a:lnTo>
                  <a:lnTo>
                    <a:pt x="39142" y="8425"/>
                  </a:lnTo>
                  <a:lnTo>
                    <a:pt x="35324" y="8996"/>
                  </a:lnTo>
                  <a:lnTo>
                    <a:pt x="32033" y="9566"/>
                  </a:lnTo>
                  <a:lnTo>
                    <a:pt x="28128" y="10356"/>
                  </a:lnTo>
                  <a:lnTo>
                    <a:pt x="27206" y="10751"/>
                  </a:lnTo>
                  <a:lnTo>
                    <a:pt x="27119" y="10795"/>
                  </a:lnTo>
                  <a:lnTo>
                    <a:pt x="26855" y="11190"/>
                  </a:lnTo>
                  <a:lnTo>
                    <a:pt x="26812" y="11233"/>
                  </a:lnTo>
                  <a:lnTo>
                    <a:pt x="25363" y="16718"/>
                  </a:lnTo>
                  <a:lnTo>
                    <a:pt x="24091" y="19527"/>
                  </a:lnTo>
                  <a:lnTo>
                    <a:pt x="22423" y="22379"/>
                  </a:lnTo>
                  <a:lnTo>
                    <a:pt x="21063" y="24573"/>
                  </a:lnTo>
                  <a:lnTo>
                    <a:pt x="20668" y="24836"/>
                  </a:lnTo>
                  <a:lnTo>
                    <a:pt x="14964" y="23915"/>
                  </a:lnTo>
                  <a:lnTo>
                    <a:pt x="10269" y="22818"/>
                  </a:lnTo>
                  <a:lnTo>
                    <a:pt x="6802" y="22204"/>
                  </a:lnTo>
                  <a:lnTo>
                    <a:pt x="6758" y="22204"/>
                  </a:lnTo>
                  <a:lnTo>
                    <a:pt x="3467" y="21984"/>
                  </a:lnTo>
                  <a:lnTo>
                    <a:pt x="264" y="20843"/>
                  </a:lnTo>
                  <a:lnTo>
                    <a:pt x="132" y="20843"/>
                  </a:lnTo>
                  <a:lnTo>
                    <a:pt x="44" y="20887"/>
                  </a:lnTo>
                  <a:lnTo>
                    <a:pt x="44" y="20975"/>
                  </a:lnTo>
                  <a:lnTo>
                    <a:pt x="1" y="21019"/>
                  </a:lnTo>
                  <a:lnTo>
                    <a:pt x="44" y="21107"/>
                  </a:lnTo>
                  <a:lnTo>
                    <a:pt x="88" y="21150"/>
                  </a:lnTo>
                  <a:lnTo>
                    <a:pt x="132" y="21194"/>
                  </a:lnTo>
                  <a:lnTo>
                    <a:pt x="3379" y="22291"/>
                  </a:lnTo>
                  <a:lnTo>
                    <a:pt x="3423" y="22335"/>
                  </a:lnTo>
                  <a:lnTo>
                    <a:pt x="6758" y="22555"/>
                  </a:lnTo>
                  <a:lnTo>
                    <a:pt x="10181" y="23169"/>
                  </a:lnTo>
                  <a:lnTo>
                    <a:pt x="14876" y="24266"/>
                  </a:lnTo>
                  <a:lnTo>
                    <a:pt x="20668" y="25231"/>
                  </a:lnTo>
                  <a:lnTo>
                    <a:pt x="20712" y="25231"/>
                  </a:lnTo>
                  <a:lnTo>
                    <a:pt x="20800" y="25187"/>
                  </a:lnTo>
                  <a:lnTo>
                    <a:pt x="21283" y="24836"/>
                  </a:lnTo>
                  <a:lnTo>
                    <a:pt x="21326" y="24792"/>
                  </a:lnTo>
                  <a:lnTo>
                    <a:pt x="22731" y="22555"/>
                  </a:lnTo>
                  <a:lnTo>
                    <a:pt x="24398" y="19702"/>
                  </a:lnTo>
                  <a:lnTo>
                    <a:pt x="25715" y="16850"/>
                  </a:lnTo>
                  <a:lnTo>
                    <a:pt x="25715" y="16806"/>
                  </a:lnTo>
                  <a:lnTo>
                    <a:pt x="27119" y="11365"/>
                  </a:lnTo>
                  <a:lnTo>
                    <a:pt x="27382" y="11058"/>
                  </a:lnTo>
                  <a:lnTo>
                    <a:pt x="28216" y="10707"/>
                  </a:lnTo>
                  <a:lnTo>
                    <a:pt x="32121" y="9917"/>
                  </a:lnTo>
                  <a:lnTo>
                    <a:pt x="35368" y="9347"/>
                  </a:lnTo>
                  <a:lnTo>
                    <a:pt x="39186" y="8776"/>
                  </a:lnTo>
                  <a:lnTo>
                    <a:pt x="45241" y="7679"/>
                  </a:lnTo>
                  <a:lnTo>
                    <a:pt x="45285" y="7635"/>
                  </a:lnTo>
                  <a:lnTo>
                    <a:pt x="47040" y="6714"/>
                  </a:lnTo>
                  <a:lnTo>
                    <a:pt x="52438" y="4037"/>
                  </a:lnTo>
                  <a:lnTo>
                    <a:pt x="54149" y="3993"/>
                  </a:lnTo>
                  <a:lnTo>
                    <a:pt x="58011" y="3949"/>
                  </a:lnTo>
                  <a:lnTo>
                    <a:pt x="58098" y="3949"/>
                  </a:lnTo>
                  <a:lnTo>
                    <a:pt x="59678" y="3247"/>
                  </a:lnTo>
                  <a:lnTo>
                    <a:pt x="63715" y="1799"/>
                  </a:lnTo>
                  <a:lnTo>
                    <a:pt x="66699" y="790"/>
                  </a:lnTo>
                  <a:lnTo>
                    <a:pt x="69332" y="351"/>
                  </a:lnTo>
                  <a:lnTo>
                    <a:pt x="70868" y="658"/>
                  </a:lnTo>
                  <a:lnTo>
                    <a:pt x="71614" y="1404"/>
                  </a:lnTo>
                  <a:lnTo>
                    <a:pt x="72096" y="3159"/>
                  </a:lnTo>
                  <a:lnTo>
                    <a:pt x="72008" y="5792"/>
                  </a:lnTo>
                  <a:lnTo>
                    <a:pt x="71394" y="12550"/>
                  </a:lnTo>
                  <a:lnTo>
                    <a:pt x="71438" y="12638"/>
                  </a:lnTo>
                  <a:lnTo>
                    <a:pt x="71438" y="12682"/>
                  </a:lnTo>
                  <a:lnTo>
                    <a:pt x="71526" y="12725"/>
                  </a:lnTo>
                  <a:lnTo>
                    <a:pt x="71657" y="12725"/>
                  </a:lnTo>
                  <a:lnTo>
                    <a:pt x="71701" y="12682"/>
                  </a:lnTo>
                  <a:lnTo>
                    <a:pt x="71745" y="12638"/>
                  </a:lnTo>
                  <a:lnTo>
                    <a:pt x="71745" y="12594"/>
                  </a:lnTo>
                  <a:lnTo>
                    <a:pt x="72360" y="5836"/>
                  </a:lnTo>
                  <a:lnTo>
                    <a:pt x="72447" y="3116"/>
                  </a:lnTo>
                  <a:lnTo>
                    <a:pt x="72403" y="3072"/>
                  </a:lnTo>
                  <a:lnTo>
                    <a:pt x="71965" y="1273"/>
                  </a:lnTo>
                  <a:lnTo>
                    <a:pt x="71921" y="1185"/>
                  </a:lnTo>
                  <a:lnTo>
                    <a:pt x="71087" y="395"/>
                  </a:lnTo>
                  <a:lnTo>
                    <a:pt x="70999" y="351"/>
                  </a:lnTo>
                  <a:lnTo>
                    <a:pt x="6937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0" name="Google Shape;8330;p249"/>
            <p:cNvSpPr/>
            <p:nvPr/>
          </p:nvSpPr>
          <p:spPr>
            <a:xfrm>
              <a:off x="3387650" y="738625"/>
              <a:ext cx="299500" cy="660425"/>
            </a:xfrm>
            <a:custGeom>
              <a:avLst/>
              <a:gdLst/>
              <a:ahLst/>
              <a:cxnLst/>
              <a:rect l="l" t="t" r="r" b="b"/>
              <a:pathLst>
                <a:path w="11980" h="26417" extrusionOk="0">
                  <a:moveTo>
                    <a:pt x="11716" y="0"/>
                  </a:moveTo>
                  <a:lnTo>
                    <a:pt x="11672" y="44"/>
                  </a:lnTo>
                  <a:lnTo>
                    <a:pt x="11628" y="88"/>
                  </a:lnTo>
                  <a:lnTo>
                    <a:pt x="9522" y="4300"/>
                  </a:lnTo>
                  <a:lnTo>
                    <a:pt x="7591" y="7679"/>
                  </a:lnTo>
                  <a:lnTo>
                    <a:pt x="7547" y="7679"/>
                  </a:lnTo>
                  <a:lnTo>
                    <a:pt x="6714" y="9610"/>
                  </a:lnTo>
                  <a:lnTo>
                    <a:pt x="6187" y="11014"/>
                  </a:lnTo>
                  <a:lnTo>
                    <a:pt x="5704" y="12374"/>
                  </a:lnTo>
                  <a:lnTo>
                    <a:pt x="4871" y="15051"/>
                  </a:lnTo>
                  <a:lnTo>
                    <a:pt x="4037" y="17552"/>
                  </a:lnTo>
                  <a:lnTo>
                    <a:pt x="3598" y="18825"/>
                  </a:lnTo>
                  <a:lnTo>
                    <a:pt x="3159" y="20053"/>
                  </a:lnTo>
                  <a:lnTo>
                    <a:pt x="2677" y="21282"/>
                  </a:lnTo>
                  <a:lnTo>
                    <a:pt x="2106" y="22555"/>
                  </a:lnTo>
                  <a:lnTo>
                    <a:pt x="1492" y="23783"/>
                  </a:lnTo>
                  <a:lnTo>
                    <a:pt x="834" y="25056"/>
                  </a:lnTo>
                  <a:lnTo>
                    <a:pt x="0" y="26153"/>
                  </a:lnTo>
                  <a:lnTo>
                    <a:pt x="0" y="26197"/>
                  </a:lnTo>
                  <a:lnTo>
                    <a:pt x="0" y="26284"/>
                  </a:lnTo>
                  <a:lnTo>
                    <a:pt x="0" y="26328"/>
                  </a:lnTo>
                  <a:lnTo>
                    <a:pt x="44" y="26372"/>
                  </a:lnTo>
                  <a:lnTo>
                    <a:pt x="176" y="26416"/>
                  </a:lnTo>
                  <a:lnTo>
                    <a:pt x="219" y="26416"/>
                  </a:lnTo>
                  <a:lnTo>
                    <a:pt x="307" y="26328"/>
                  </a:lnTo>
                  <a:lnTo>
                    <a:pt x="1141" y="25231"/>
                  </a:lnTo>
                  <a:lnTo>
                    <a:pt x="1799" y="23959"/>
                  </a:lnTo>
                  <a:lnTo>
                    <a:pt x="2413" y="22686"/>
                  </a:lnTo>
                  <a:lnTo>
                    <a:pt x="2984" y="21458"/>
                  </a:lnTo>
                  <a:lnTo>
                    <a:pt x="3467" y="20185"/>
                  </a:lnTo>
                  <a:lnTo>
                    <a:pt x="3949" y="18956"/>
                  </a:lnTo>
                  <a:lnTo>
                    <a:pt x="4388" y="17684"/>
                  </a:lnTo>
                  <a:lnTo>
                    <a:pt x="5178" y="15139"/>
                  </a:lnTo>
                  <a:lnTo>
                    <a:pt x="6056" y="12506"/>
                  </a:lnTo>
                  <a:lnTo>
                    <a:pt x="6538" y="11146"/>
                  </a:lnTo>
                  <a:lnTo>
                    <a:pt x="7021" y="9742"/>
                  </a:lnTo>
                  <a:lnTo>
                    <a:pt x="7898" y="7855"/>
                  </a:lnTo>
                  <a:lnTo>
                    <a:pt x="9829" y="4476"/>
                  </a:lnTo>
                  <a:lnTo>
                    <a:pt x="11936" y="263"/>
                  </a:lnTo>
                  <a:lnTo>
                    <a:pt x="11979" y="176"/>
                  </a:lnTo>
                  <a:lnTo>
                    <a:pt x="11979" y="132"/>
                  </a:lnTo>
                  <a:lnTo>
                    <a:pt x="11936" y="44"/>
                  </a:lnTo>
                  <a:lnTo>
                    <a:pt x="1189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1" name="Google Shape;8331;p249"/>
            <p:cNvSpPr/>
            <p:nvPr/>
          </p:nvSpPr>
          <p:spPr>
            <a:xfrm>
              <a:off x="4327775" y="2656175"/>
              <a:ext cx="230400" cy="66950"/>
            </a:xfrm>
            <a:custGeom>
              <a:avLst/>
              <a:gdLst/>
              <a:ahLst/>
              <a:cxnLst/>
              <a:rect l="l" t="t" r="r" b="b"/>
              <a:pathLst>
                <a:path w="9216" h="2678" extrusionOk="0">
                  <a:moveTo>
                    <a:pt x="3292" y="1"/>
                  </a:moveTo>
                  <a:lnTo>
                    <a:pt x="1624" y="220"/>
                  </a:lnTo>
                  <a:lnTo>
                    <a:pt x="1536" y="220"/>
                  </a:lnTo>
                  <a:lnTo>
                    <a:pt x="1054" y="528"/>
                  </a:lnTo>
                  <a:lnTo>
                    <a:pt x="1010" y="615"/>
                  </a:lnTo>
                  <a:lnTo>
                    <a:pt x="1" y="2414"/>
                  </a:lnTo>
                  <a:lnTo>
                    <a:pt x="1" y="2458"/>
                  </a:lnTo>
                  <a:lnTo>
                    <a:pt x="1" y="2546"/>
                  </a:lnTo>
                  <a:lnTo>
                    <a:pt x="44" y="2590"/>
                  </a:lnTo>
                  <a:lnTo>
                    <a:pt x="88" y="2634"/>
                  </a:lnTo>
                  <a:lnTo>
                    <a:pt x="176" y="2678"/>
                  </a:lnTo>
                  <a:lnTo>
                    <a:pt x="264" y="2634"/>
                  </a:lnTo>
                  <a:lnTo>
                    <a:pt x="308" y="2590"/>
                  </a:lnTo>
                  <a:lnTo>
                    <a:pt x="1273" y="791"/>
                  </a:lnTo>
                  <a:lnTo>
                    <a:pt x="1712" y="571"/>
                  </a:lnTo>
                  <a:lnTo>
                    <a:pt x="3336" y="352"/>
                  </a:lnTo>
                  <a:lnTo>
                    <a:pt x="6583" y="396"/>
                  </a:lnTo>
                  <a:lnTo>
                    <a:pt x="8996" y="747"/>
                  </a:lnTo>
                  <a:lnTo>
                    <a:pt x="9084" y="703"/>
                  </a:lnTo>
                  <a:lnTo>
                    <a:pt x="9128" y="703"/>
                  </a:lnTo>
                  <a:lnTo>
                    <a:pt x="9172" y="659"/>
                  </a:lnTo>
                  <a:lnTo>
                    <a:pt x="9216" y="571"/>
                  </a:lnTo>
                  <a:lnTo>
                    <a:pt x="9216" y="528"/>
                  </a:lnTo>
                  <a:lnTo>
                    <a:pt x="9172" y="440"/>
                  </a:lnTo>
                  <a:lnTo>
                    <a:pt x="9128" y="396"/>
                  </a:lnTo>
                  <a:lnTo>
                    <a:pt x="9040" y="396"/>
                  </a:lnTo>
                  <a:lnTo>
                    <a:pt x="6627" y="45"/>
                  </a:lnTo>
                  <a:lnTo>
                    <a:pt x="329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2" name="Google Shape;8332;p249"/>
            <p:cNvSpPr/>
            <p:nvPr/>
          </p:nvSpPr>
          <p:spPr>
            <a:xfrm>
              <a:off x="3893350" y="2910700"/>
              <a:ext cx="171175" cy="15375"/>
            </a:xfrm>
            <a:custGeom>
              <a:avLst/>
              <a:gdLst/>
              <a:ahLst/>
              <a:cxnLst/>
              <a:rect l="l" t="t" r="r" b="b"/>
              <a:pathLst>
                <a:path w="6847" h="615" extrusionOk="0">
                  <a:moveTo>
                    <a:pt x="133" y="0"/>
                  </a:moveTo>
                  <a:lnTo>
                    <a:pt x="45" y="44"/>
                  </a:lnTo>
                  <a:lnTo>
                    <a:pt x="1" y="88"/>
                  </a:lnTo>
                  <a:lnTo>
                    <a:pt x="1" y="176"/>
                  </a:lnTo>
                  <a:lnTo>
                    <a:pt x="1" y="220"/>
                  </a:lnTo>
                  <a:lnTo>
                    <a:pt x="45" y="307"/>
                  </a:lnTo>
                  <a:lnTo>
                    <a:pt x="89" y="307"/>
                  </a:lnTo>
                  <a:lnTo>
                    <a:pt x="133" y="351"/>
                  </a:lnTo>
                  <a:lnTo>
                    <a:pt x="2985" y="615"/>
                  </a:lnTo>
                  <a:lnTo>
                    <a:pt x="6671" y="571"/>
                  </a:lnTo>
                  <a:lnTo>
                    <a:pt x="6759" y="571"/>
                  </a:lnTo>
                  <a:lnTo>
                    <a:pt x="6802" y="527"/>
                  </a:lnTo>
                  <a:lnTo>
                    <a:pt x="6846" y="483"/>
                  </a:lnTo>
                  <a:lnTo>
                    <a:pt x="6846" y="395"/>
                  </a:lnTo>
                  <a:lnTo>
                    <a:pt x="6846" y="351"/>
                  </a:lnTo>
                  <a:lnTo>
                    <a:pt x="6802" y="307"/>
                  </a:lnTo>
                  <a:lnTo>
                    <a:pt x="6759" y="263"/>
                  </a:lnTo>
                  <a:lnTo>
                    <a:pt x="6671" y="220"/>
                  </a:lnTo>
                  <a:lnTo>
                    <a:pt x="2985" y="263"/>
                  </a:lnTo>
                  <a:lnTo>
                    <a:pt x="17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3" name="Google Shape;8333;p249"/>
            <p:cNvSpPr/>
            <p:nvPr/>
          </p:nvSpPr>
          <p:spPr>
            <a:xfrm>
              <a:off x="3224175" y="777000"/>
              <a:ext cx="230400" cy="580350"/>
            </a:xfrm>
            <a:custGeom>
              <a:avLst/>
              <a:gdLst/>
              <a:ahLst/>
              <a:cxnLst/>
              <a:rect l="l" t="t" r="r" b="b"/>
              <a:pathLst>
                <a:path w="9216" h="23214" extrusionOk="0">
                  <a:moveTo>
                    <a:pt x="9040" y="1"/>
                  </a:moveTo>
                  <a:lnTo>
                    <a:pt x="8952" y="45"/>
                  </a:lnTo>
                  <a:lnTo>
                    <a:pt x="8909" y="45"/>
                  </a:lnTo>
                  <a:lnTo>
                    <a:pt x="8865" y="133"/>
                  </a:lnTo>
                  <a:lnTo>
                    <a:pt x="7768" y="2239"/>
                  </a:lnTo>
                  <a:lnTo>
                    <a:pt x="6627" y="5091"/>
                  </a:lnTo>
                  <a:lnTo>
                    <a:pt x="5486" y="8689"/>
                  </a:lnTo>
                  <a:lnTo>
                    <a:pt x="4082" y="12112"/>
                  </a:lnTo>
                  <a:lnTo>
                    <a:pt x="2019" y="16412"/>
                  </a:lnTo>
                  <a:lnTo>
                    <a:pt x="1975" y="16456"/>
                  </a:lnTo>
                  <a:lnTo>
                    <a:pt x="966" y="19659"/>
                  </a:lnTo>
                  <a:lnTo>
                    <a:pt x="1" y="22994"/>
                  </a:lnTo>
                  <a:lnTo>
                    <a:pt x="1" y="23082"/>
                  </a:lnTo>
                  <a:lnTo>
                    <a:pt x="45" y="23126"/>
                  </a:lnTo>
                  <a:lnTo>
                    <a:pt x="89" y="23170"/>
                  </a:lnTo>
                  <a:lnTo>
                    <a:pt x="132" y="23214"/>
                  </a:lnTo>
                  <a:lnTo>
                    <a:pt x="308" y="23214"/>
                  </a:lnTo>
                  <a:lnTo>
                    <a:pt x="352" y="23082"/>
                  </a:lnTo>
                  <a:lnTo>
                    <a:pt x="1273" y="19747"/>
                  </a:lnTo>
                  <a:lnTo>
                    <a:pt x="2326" y="16544"/>
                  </a:lnTo>
                  <a:lnTo>
                    <a:pt x="4389" y="12244"/>
                  </a:lnTo>
                  <a:lnTo>
                    <a:pt x="5793" y="8777"/>
                  </a:lnTo>
                  <a:lnTo>
                    <a:pt x="6978" y="5179"/>
                  </a:lnTo>
                  <a:lnTo>
                    <a:pt x="8075" y="2414"/>
                  </a:lnTo>
                  <a:lnTo>
                    <a:pt x="9172" y="264"/>
                  </a:lnTo>
                  <a:lnTo>
                    <a:pt x="9216" y="220"/>
                  </a:lnTo>
                  <a:lnTo>
                    <a:pt x="9172" y="133"/>
                  </a:lnTo>
                  <a:lnTo>
                    <a:pt x="9172" y="89"/>
                  </a:lnTo>
                  <a:lnTo>
                    <a:pt x="9084" y="45"/>
                  </a:lnTo>
                  <a:lnTo>
                    <a:pt x="904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4" name="Google Shape;8334;p249"/>
            <p:cNvSpPr/>
            <p:nvPr/>
          </p:nvSpPr>
          <p:spPr>
            <a:xfrm>
              <a:off x="4358500" y="2701175"/>
              <a:ext cx="82300" cy="30725"/>
            </a:xfrm>
            <a:custGeom>
              <a:avLst/>
              <a:gdLst/>
              <a:ahLst/>
              <a:cxnLst/>
              <a:rect l="l" t="t" r="r" b="b"/>
              <a:pathLst>
                <a:path w="3292" h="1229" extrusionOk="0">
                  <a:moveTo>
                    <a:pt x="3116" y="0"/>
                  </a:moveTo>
                  <a:lnTo>
                    <a:pt x="1624" y="88"/>
                  </a:lnTo>
                  <a:lnTo>
                    <a:pt x="1580" y="88"/>
                  </a:lnTo>
                  <a:lnTo>
                    <a:pt x="88" y="922"/>
                  </a:lnTo>
                  <a:lnTo>
                    <a:pt x="44" y="965"/>
                  </a:lnTo>
                  <a:lnTo>
                    <a:pt x="0" y="1009"/>
                  </a:lnTo>
                  <a:lnTo>
                    <a:pt x="0" y="1053"/>
                  </a:lnTo>
                  <a:lnTo>
                    <a:pt x="0" y="1141"/>
                  </a:lnTo>
                  <a:lnTo>
                    <a:pt x="88" y="1185"/>
                  </a:lnTo>
                  <a:lnTo>
                    <a:pt x="176" y="1229"/>
                  </a:lnTo>
                  <a:lnTo>
                    <a:pt x="264" y="1229"/>
                  </a:lnTo>
                  <a:lnTo>
                    <a:pt x="1712" y="439"/>
                  </a:lnTo>
                  <a:lnTo>
                    <a:pt x="3116" y="351"/>
                  </a:lnTo>
                  <a:lnTo>
                    <a:pt x="3204" y="351"/>
                  </a:lnTo>
                  <a:lnTo>
                    <a:pt x="3247" y="307"/>
                  </a:lnTo>
                  <a:lnTo>
                    <a:pt x="3291" y="219"/>
                  </a:lnTo>
                  <a:lnTo>
                    <a:pt x="3291" y="176"/>
                  </a:lnTo>
                  <a:lnTo>
                    <a:pt x="3291" y="88"/>
                  </a:lnTo>
                  <a:lnTo>
                    <a:pt x="3247" y="44"/>
                  </a:lnTo>
                  <a:lnTo>
                    <a:pt x="316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5" name="Google Shape;8335;p249"/>
            <p:cNvSpPr/>
            <p:nvPr/>
          </p:nvSpPr>
          <p:spPr>
            <a:xfrm>
              <a:off x="3816575" y="2913975"/>
              <a:ext cx="229300" cy="34050"/>
            </a:xfrm>
            <a:custGeom>
              <a:avLst/>
              <a:gdLst/>
              <a:ahLst/>
              <a:cxnLst/>
              <a:rect l="l" t="t" r="r" b="b"/>
              <a:pathLst>
                <a:path w="9172" h="1362" extrusionOk="0">
                  <a:moveTo>
                    <a:pt x="88" y="1"/>
                  </a:moveTo>
                  <a:lnTo>
                    <a:pt x="44" y="45"/>
                  </a:lnTo>
                  <a:lnTo>
                    <a:pt x="0" y="89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44" y="308"/>
                  </a:lnTo>
                  <a:lnTo>
                    <a:pt x="88" y="308"/>
                  </a:lnTo>
                  <a:lnTo>
                    <a:pt x="2150" y="1010"/>
                  </a:lnTo>
                  <a:lnTo>
                    <a:pt x="2194" y="1010"/>
                  </a:lnTo>
                  <a:lnTo>
                    <a:pt x="3993" y="1273"/>
                  </a:lnTo>
                  <a:lnTo>
                    <a:pt x="4037" y="1273"/>
                  </a:lnTo>
                  <a:lnTo>
                    <a:pt x="7504" y="1361"/>
                  </a:lnTo>
                  <a:lnTo>
                    <a:pt x="9040" y="1317"/>
                  </a:lnTo>
                  <a:lnTo>
                    <a:pt x="9084" y="1317"/>
                  </a:lnTo>
                  <a:lnTo>
                    <a:pt x="9127" y="1273"/>
                  </a:lnTo>
                  <a:lnTo>
                    <a:pt x="9171" y="1229"/>
                  </a:lnTo>
                  <a:lnTo>
                    <a:pt x="9171" y="1142"/>
                  </a:lnTo>
                  <a:lnTo>
                    <a:pt x="9171" y="1054"/>
                  </a:lnTo>
                  <a:lnTo>
                    <a:pt x="9127" y="1010"/>
                  </a:lnTo>
                  <a:lnTo>
                    <a:pt x="9084" y="966"/>
                  </a:lnTo>
                  <a:lnTo>
                    <a:pt x="8996" y="966"/>
                  </a:lnTo>
                  <a:lnTo>
                    <a:pt x="7504" y="1010"/>
                  </a:lnTo>
                  <a:lnTo>
                    <a:pt x="4037" y="922"/>
                  </a:lnTo>
                  <a:lnTo>
                    <a:pt x="2238" y="659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6" name="Google Shape;8336;p249"/>
            <p:cNvSpPr/>
            <p:nvPr/>
          </p:nvSpPr>
          <p:spPr>
            <a:xfrm>
              <a:off x="3192375" y="766050"/>
              <a:ext cx="239175" cy="620925"/>
            </a:xfrm>
            <a:custGeom>
              <a:avLst/>
              <a:gdLst/>
              <a:ahLst/>
              <a:cxnLst/>
              <a:rect l="l" t="t" r="r" b="b"/>
              <a:pathLst>
                <a:path w="9567" h="24837" extrusionOk="0">
                  <a:moveTo>
                    <a:pt x="9303" y="0"/>
                  </a:moveTo>
                  <a:lnTo>
                    <a:pt x="9259" y="44"/>
                  </a:lnTo>
                  <a:lnTo>
                    <a:pt x="9215" y="88"/>
                  </a:lnTo>
                  <a:lnTo>
                    <a:pt x="8162" y="2106"/>
                  </a:lnTo>
                  <a:lnTo>
                    <a:pt x="8118" y="2150"/>
                  </a:lnTo>
                  <a:lnTo>
                    <a:pt x="7065" y="4695"/>
                  </a:lnTo>
                  <a:lnTo>
                    <a:pt x="6012" y="8030"/>
                  </a:lnTo>
                  <a:lnTo>
                    <a:pt x="4871" y="10882"/>
                  </a:lnTo>
                  <a:lnTo>
                    <a:pt x="3379" y="13866"/>
                  </a:lnTo>
                  <a:lnTo>
                    <a:pt x="2150" y="16587"/>
                  </a:lnTo>
                  <a:lnTo>
                    <a:pt x="966" y="20273"/>
                  </a:lnTo>
                  <a:lnTo>
                    <a:pt x="0" y="24617"/>
                  </a:lnTo>
                  <a:lnTo>
                    <a:pt x="0" y="24705"/>
                  </a:lnTo>
                  <a:lnTo>
                    <a:pt x="0" y="24749"/>
                  </a:lnTo>
                  <a:lnTo>
                    <a:pt x="88" y="24793"/>
                  </a:lnTo>
                  <a:lnTo>
                    <a:pt x="132" y="24836"/>
                  </a:lnTo>
                  <a:lnTo>
                    <a:pt x="176" y="24836"/>
                  </a:lnTo>
                  <a:lnTo>
                    <a:pt x="264" y="24793"/>
                  </a:lnTo>
                  <a:lnTo>
                    <a:pt x="351" y="24705"/>
                  </a:lnTo>
                  <a:lnTo>
                    <a:pt x="1317" y="20361"/>
                  </a:lnTo>
                  <a:lnTo>
                    <a:pt x="2501" y="16719"/>
                  </a:lnTo>
                  <a:lnTo>
                    <a:pt x="3686" y="14042"/>
                  </a:lnTo>
                  <a:lnTo>
                    <a:pt x="5222" y="11058"/>
                  </a:lnTo>
                  <a:lnTo>
                    <a:pt x="6319" y="8162"/>
                  </a:lnTo>
                  <a:lnTo>
                    <a:pt x="7416" y="4827"/>
                  </a:lnTo>
                  <a:lnTo>
                    <a:pt x="8469" y="2282"/>
                  </a:lnTo>
                  <a:lnTo>
                    <a:pt x="9522" y="263"/>
                  </a:lnTo>
                  <a:lnTo>
                    <a:pt x="9566" y="220"/>
                  </a:lnTo>
                  <a:lnTo>
                    <a:pt x="9522" y="132"/>
                  </a:lnTo>
                  <a:lnTo>
                    <a:pt x="9522" y="88"/>
                  </a:lnTo>
                  <a:lnTo>
                    <a:pt x="9435" y="44"/>
                  </a:lnTo>
                  <a:lnTo>
                    <a:pt x="939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7" name="Google Shape;8337;p249"/>
            <p:cNvSpPr/>
            <p:nvPr/>
          </p:nvSpPr>
          <p:spPr>
            <a:xfrm>
              <a:off x="3859350" y="2946900"/>
              <a:ext cx="105350" cy="24150"/>
            </a:xfrm>
            <a:custGeom>
              <a:avLst/>
              <a:gdLst/>
              <a:ahLst/>
              <a:cxnLst/>
              <a:rect l="l" t="t" r="r" b="b"/>
              <a:pathLst>
                <a:path w="4214" h="966" extrusionOk="0">
                  <a:moveTo>
                    <a:pt x="132" y="0"/>
                  </a:moveTo>
                  <a:lnTo>
                    <a:pt x="88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88" y="307"/>
                  </a:lnTo>
                  <a:lnTo>
                    <a:pt x="132" y="351"/>
                  </a:lnTo>
                  <a:lnTo>
                    <a:pt x="1931" y="790"/>
                  </a:lnTo>
                  <a:lnTo>
                    <a:pt x="1975" y="790"/>
                  </a:lnTo>
                  <a:lnTo>
                    <a:pt x="4038" y="966"/>
                  </a:lnTo>
                  <a:lnTo>
                    <a:pt x="4169" y="922"/>
                  </a:lnTo>
                  <a:lnTo>
                    <a:pt x="4213" y="790"/>
                  </a:lnTo>
                  <a:lnTo>
                    <a:pt x="4213" y="746"/>
                  </a:lnTo>
                  <a:lnTo>
                    <a:pt x="4169" y="658"/>
                  </a:lnTo>
                  <a:lnTo>
                    <a:pt x="4125" y="615"/>
                  </a:lnTo>
                  <a:lnTo>
                    <a:pt x="4082" y="615"/>
                  </a:lnTo>
                  <a:lnTo>
                    <a:pt x="2019" y="439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8" name="Google Shape;8338;p249"/>
            <p:cNvSpPr/>
            <p:nvPr/>
          </p:nvSpPr>
          <p:spPr>
            <a:xfrm>
              <a:off x="3161650" y="766050"/>
              <a:ext cx="238075" cy="613250"/>
            </a:xfrm>
            <a:custGeom>
              <a:avLst/>
              <a:gdLst/>
              <a:ahLst/>
              <a:cxnLst/>
              <a:rect l="l" t="t" r="r" b="b"/>
              <a:pathLst>
                <a:path w="9523" h="24530" extrusionOk="0">
                  <a:moveTo>
                    <a:pt x="9347" y="0"/>
                  </a:moveTo>
                  <a:lnTo>
                    <a:pt x="9303" y="44"/>
                  </a:lnTo>
                  <a:lnTo>
                    <a:pt x="9259" y="44"/>
                  </a:lnTo>
                  <a:lnTo>
                    <a:pt x="9216" y="88"/>
                  </a:lnTo>
                  <a:lnTo>
                    <a:pt x="8426" y="1536"/>
                  </a:lnTo>
                  <a:lnTo>
                    <a:pt x="8426" y="1580"/>
                  </a:lnTo>
                  <a:lnTo>
                    <a:pt x="7548" y="3906"/>
                  </a:lnTo>
                  <a:lnTo>
                    <a:pt x="6539" y="6933"/>
                  </a:lnTo>
                  <a:lnTo>
                    <a:pt x="5310" y="9917"/>
                  </a:lnTo>
                  <a:lnTo>
                    <a:pt x="3643" y="13252"/>
                  </a:lnTo>
                  <a:lnTo>
                    <a:pt x="2239" y="16280"/>
                  </a:lnTo>
                  <a:lnTo>
                    <a:pt x="2239" y="16324"/>
                  </a:lnTo>
                  <a:lnTo>
                    <a:pt x="922" y="20405"/>
                  </a:lnTo>
                  <a:lnTo>
                    <a:pt x="1" y="23388"/>
                  </a:lnTo>
                  <a:lnTo>
                    <a:pt x="1" y="23520"/>
                  </a:lnTo>
                  <a:lnTo>
                    <a:pt x="352" y="24442"/>
                  </a:lnTo>
                  <a:lnTo>
                    <a:pt x="439" y="24529"/>
                  </a:lnTo>
                  <a:lnTo>
                    <a:pt x="571" y="24529"/>
                  </a:lnTo>
                  <a:lnTo>
                    <a:pt x="659" y="24485"/>
                  </a:lnTo>
                  <a:lnTo>
                    <a:pt x="659" y="24442"/>
                  </a:lnTo>
                  <a:lnTo>
                    <a:pt x="703" y="24354"/>
                  </a:lnTo>
                  <a:lnTo>
                    <a:pt x="703" y="24310"/>
                  </a:lnTo>
                  <a:lnTo>
                    <a:pt x="352" y="23432"/>
                  </a:lnTo>
                  <a:lnTo>
                    <a:pt x="1273" y="20536"/>
                  </a:lnTo>
                  <a:lnTo>
                    <a:pt x="2546" y="16411"/>
                  </a:lnTo>
                  <a:lnTo>
                    <a:pt x="3950" y="13384"/>
                  </a:lnTo>
                  <a:lnTo>
                    <a:pt x="5617" y="10093"/>
                  </a:lnTo>
                  <a:lnTo>
                    <a:pt x="6846" y="7021"/>
                  </a:lnTo>
                  <a:lnTo>
                    <a:pt x="7855" y="4037"/>
                  </a:lnTo>
                  <a:lnTo>
                    <a:pt x="8733" y="1712"/>
                  </a:lnTo>
                  <a:lnTo>
                    <a:pt x="9523" y="263"/>
                  </a:lnTo>
                  <a:lnTo>
                    <a:pt x="9523" y="220"/>
                  </a:lnTo>
                  <a:lnTo>
                    <a:pt x="9523" y="132"/>
                  </a:lnTo>
                  <a:lnTo>
                    <a:pt x="9479" y="88"/>
                  </a:lnTo>
                  <a:lnTo>
                    <a:pt x="9435" y="44"/>
                  </a:lnTo>
                  <a:lnTo>
                    <a:pt x="934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9" name="Google Shape;8339;p249"/>
            <p:cNvSpPr/>
            <p:nvPr/>
          </p:nvSpPr>
          <p:spPr>
            <a:xfrm>
              <a:off x="4527425" y="1110500"/>
              <a:ext cx="63650" cy="151425"/>
            </a:xfrm>
            <a:custGeom>
              <a:avLst/>
              <a:gdLst/>
              <a:ahLst/>
              <a:cxnLst/>
              <a:rect l="l" t="t" r="r" b="b"/>
              <a:pathLst>
                <a:path w="2546" h="6057" extrusionOk="0">
                  <a:moveTo>
                    <a:pt x="396" y="396"/>
                  </a:moveTo>
                  <a:lnTo>
                    <a:pt x="571" y="483"/>
                  </a:lnTo>
                  <a:lnTo>
                    <a:pt x="1712" y="1756"/>
                  </a:lnTo>
                  <a:lnTo>
                    <a:pt x="2195" y="3292"/>
                  </a:lnTo>
                  <a:lnTo>
                    <a:pt x="1888" y="5266"/>
                  </a:lnTo>
                  <a:lnTo>
                    <a:pt x="1756" y="5705"/>
                  </a:lnTo>
                  <a:lnTo>
                    <a:pt x="835" y="4081"/>
                  </a:lnTo>
                  <a:lnTo>
                    <a:pt x="352" y="659"/>
                  </a:lnTo>
                  <a:lnTo>
                    <a:pt x="396" y="396"/>
                  </a:lnTo>
                  <a:close/>
                  <a:moveTo>
                    <a:pt x="264" y="1"/>
                  </a:moveTo>
                  <a:lnTo>
                    <a:pt x="176" y="44"/>
                  </a:lnTo>
                  <a:lnTo>
                    <a:pt x="133" y="88"/>
                  </a:lnTo>
                  <a:lnTo>
                    <a:pt x="89" y="132"/>
                  </a:lnTo>
                  <a:lnTo>
                    <a:pt x="1" y="615"/>
                  </a:lnTo>
                  <a:lnTo>
                    <a:pt x="1" y="659"/>
                  </a:lnTo>
                  <a:lnTo>
                    <a:pt x="484" y="4169"/>
                  </a:lnTo>
                  <a:lnTo>
                    <a:pt x="527" y="4213"/>
                  </a:lnTo>
                  <a:lnTo>
                    <a:pt x="1493" y="5924"/>
                  </a:lnTo>
                  <a:lnTo>
                    <a:pt x="1537" y="6012"/>
                  </a:lnTo>
                  <a:lnTo>
                    <a:pt x="1624" y="6012"/>
                  </a:lnTo>
                  <a:lnTo>
                    <a:pt x="1888" y="6056"/>
                  </a:lnTo>
                  <a:lnTo>
                    <a:pt x="1975" y="6012"/>
                  </a:lnTo>
                  <a:lnTo>
                    <a:pt x="2063" y="5924"/>
                  </a:lnTo>
                  <a:lnTo>
                    <a:pt x="2239" y="5354"/>
                  </a:lnTo>
                  <a:lnTo>
                    <a:pt x="2546" y="3292"/>
                  </a:lnTo>
                  <a:lnTo>
                    <a:pt x="2546" y="3204"/>
                  </a:lnTo>
                  <a:lnTo>
                    <a:pt x="2019" y="1624"/>
                  </a:lnTo>
                  <a:lnTo>
                    <a:pt x="1975" y="1536"/>
                  </a:lnTo>
                  <a:lnTo>
                    <a:pt x="791" y="220"/>
                  </a:lnTo>
                  <a:lnTo>
                    <a:pt x="703" y="132"/>
                  </a:lnTo>
                  <a:lnTo>
                    <a:pt x="30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0" name="Google Shape;8340;p249"/>
            <p:cNvSpPr/>
            <p:nvPr/>
          </p:nvSpPr>
          <p:spPr>
            <a:xfrm>
              <a:off x="4484650" y="1084175"/>
              <a:ext cx="129475" cy="362025"/>
            </a:xfrm>
            <a:custGeom>
              <a:avLst/>
              <a:gdLst/>
              <a:ahLst/>
              <a:cxnLst/>
              <a:rect l="l" t="t" r="r" b="b"/>
              <a:pathLst>
                <a:path w="5179" h="14481" extrusionOk="0">
                  <a:moveTo>
                    <a:pt x="1536" y="0"/>
                  </a:moveTo>
                  <a:lnTo>
                    <a:pt x="1449" y="44"/>
                  </a:lnTo>
                  <a:lnTo>
                    <a:pt x="1405" y="88"/>
                  </a:lnTo>
                  <a:lnTo>
                    <a:pt x="132" y="2282"/>
                  </a:lnTo>
                  <a:lnTo>
                    <a:pt x="88" y="2414"/>
                  </a:lnTo>
                  <a:lnTo>
                    <a:pt x="834" y="7636"/>
                  </a:lnTo>
                  <a:lnTo>
                    <a:pt x="615" y="9566"/>
                  </a:lnTo>
                  <a:lnTo>
                    <a:pt x="1" y="13472"/>
                  </a:lnTo>
                  <a:lnTo>
                    <a:pt x="1" y="13559"/>
                  </a:lnTo>
                  <a:lnTo>
                    <a:pt x="264" y="14305"/>
                  </a:lnTo>
                  <a:lnTo>
                    <a:pt x="308" y="14393"/>
                  </a:lnTo>
                  <a:lnTo>
                    <a:pt x="395" y="14437"/>
                  </a:lnTo>
                  <a:lnTo>
                    <a:pt x="790" y="14481"/>
                  </a:lnTo>
                  <a:lnTo>
                    <a:pt x="878" y="14481"/>
                  </a:lnTo>
                  <a:lnTo>
                    <a:pt x="966" y="14437"/>
                  </a:lnTo>
                  <a:lnTo>
                    <a:pt x="1361" y="13911"/>
                  </a:lnTo>
                  <a:lnTo>
                    <a:pt x="1405" y="13867"/>
                  </a:lnTo>
                  <a:lnTo>
                    <a:pt x="3204" y="9786"/>
                  </a:lnTo>
                  <a:lnTo>
                    <a:pt x="4345" y="8513"/>
                  </a:lnTo>
                  <a:lnTo>
                    <a:pt x="4389" y="8469"/>
                  </a:lnTo>
                  <a:lnTo>
                    <a:pt x="4959" y="5924"/>
                  </a:lnTo>
                  <a:lnTo>
                    <a:pt x="5178" y="4169"/>
                  </a:lnTo>
                  <a:lnTo>
                    <a:pt x="5178" y="4081"/>
                  </a:lnTo>
                  <a:lnTo>
                    <a:pt x="4169" y="1931"/>
                  </a:lnTo>
                  <a:lnTo>
                    <a:pt x="4125" y="1887"/>
                  </a:lnTo>
                  <a:lnTo>
                    <a:pt x="4081" y="1843"/>
                  </a:lnTo>
                  <a:lnTo>
                    <a:pt x="3906" y="1843"/>
                  </a:lnTo>
                  <a:lnTo>
                    <a:pt x="3862" y="1887"/>
                  </a:lnTo>
                  <a:lnTo>
                    <a:pt x="3818" y="1975"/>
                  </a:lnTo>
                  <a:lnTo>
                    <a:pt x="3818" y="2019"/>
                  </a:lnTo>
                  <a:lnTo>
                    <a:pt x="3862" y="2107"/>
                  </a:lnTo>
                  <a:lnTo>
                    <a:pt x="4827" y="4213"/>
                  </a:lnTo>
                  <a:lnTo>
                    <a:pt x="4608" y="5880"/>
                  </a:lnTo>
                  <a:lnTo>
                    <a:pt x="4038" y="8338"/>
                  </a:lnTo>
                  <a:lnTo>
                    <a:pt x="2941" y="9566"/>
                  </a:lnTo>
                  <a:lnTo>
                    <a:pt x="2897" y="9610"/>
                  </a:lnTo>
                  <a:lnTo>
                    <a:pt x="1098" y="13735"/>
                  </a:lnTo>
                  <a:lnTo>
                    <a:pt x="747" y="14130"/>
                  </a:lnTo>
                  <a:lnTo>
                    <a:pt x="571" y="14086"/>
                  </a:lnTo>
                  <a:lnTo>
                    <a:pt x="352" y="13516"/>
                  </a:lnTo>
                  <a:lnTo>
                    <a:pt x="966" y="9610"/>
                  </a:lnTo>
                  <a:lnTo>
                    <a:pt x="1185" y="7636"/>
                  </a:lnTo>
                  <a:lnTo>
                    <a:pt x="1185" y="7592"/>
                  </a:lnTo>
                  <a:lnTo>
                    <a:pt x="439" y="2414"/>
                  </a:lnTo>
                  <a:lnTo>
                    <a:pt x="1712" y="264"/>
                  </a:lnTo>
                  <a:lnTo>
                    <a:pt x="1756" y="220"/>
                  </a:lnTo>
                  <a:lnTo>
                    <a:pt x="1712" y="132"/>
                  </a:lnTo>
                  <a:lnTo>
                    <a:pt x="1712" y="88"/>
                  </a:lnTo>
                  <a:lnTo>
                    <a:pt x="1668" y="44"/>
                  </a:lnTo>
                  <a:lnTo>
                    <a:pt x="158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1" name="Google Shape;8341;p249"/>
            <p:cNvSpPr/>
            <p:nvPr/>
          </p:nvSpPr>
          <p:spPr>
            <a:xfrm>
              <a:off x="4367275" y="1051275"/>
              <a:ext cx="268800" cy="559500"/>
            </a:xfrm>
            <a:custGeom>
              <a:avLst/>
              <a:gdLst/>
              <a:ahLst/>
              <a:cxnLst/>
              <a:rect l="l" t="t" r="r" b="b"/>
              <a:pathLst>
                <a:path w="10752" h="22380" extrusionOk="0">
                  <a:moveTo>
                    <a:pt x="4301" y="0"/>
                  </a:moveTo>
                  <a:lnTo>
                    <a:pt x="4257" y="44"/>
                  </a:lnTo>
                  <a:lnTo>
                    <a:pt x="4213" y="132"/>
                  </a:lnTo>
                  <a:lnTo>
                    <a:pt x="3599" y="2019"/>
                  </a:lnTo>
                  <a:lnTo>
                    <a:pt x="3599" y="2062"/>
                  </a:lnTo>
                  <a:lnTo>
                    <a:pt x="3335" y="7811"/>
                  </a:lnTo>
                  <a:lnTo>
                    <a:pt x="3028" y="11277"/>
                  </a:lnTo>
                  <a:lnTo>
                    <a:pt x="2589" y="14173"/>
                  </a:lnTo>
                  <a:lnTo>
                    <a:pt x="2019" y="15446"/>
                  </a:lnTo>
                  <a:lnTo>
                    <a:pt x="307" y="17947"/>
                  </a:lnTo>
                  <a:lnTo>
                    <a:pt x="264" y="17991"/>
                  </a:lnTo>
                  <a:lnTo>
                    <a:pt x="0" y="19132"/>
                  </a:lnTo>
                  <a:lnTo>
                    <a:pt x="0" y="19264"/>
                  </a:lnTo>
                  <a:lnTo>
                    <a:pt x="176" y="19658"/>
                  </a:lnTo>
                  <a:lnTo>
                    <a:pt x="220" y="19702"/>
                  </a:lnTo>
                  <a:lnTo>
                    <a:pt x="2721" y="22335"/>
                  </a:lnTo>
                  <a:lnTo>
                    <a:pt x="2765" y="22379"/>
                  </a:lnTo>
                  <a:lnTo>
                    <a:pt x="2853" y="22379"/>
                  </a:lnTo>
                  <a:lnTo>
                    <a:pt x="3642" y="22291"/>
                  </a:lnTo>
                  <a:lnTo>
                    <a:pt x="5968" y="21677"/>
                  </a:lnTo>
                  <a:lnTo>
                    <a:pt x="7065" y="21896"/>
                  </a:lnTo>
                  <a:lnTo>
                    <a:pt x="7197" y="21896"/>
                  </a:lnTo>
                  <a:lnTo>
                    <a:pt x="7241" y="21809"/>
                  </a:lnTo>
                  <a:lnTo>
                    <a:pt x="7284" y="21721"/>
                  </a:lnTo>
                  <a:lnTo>
                    <a:pt x="7241" y="21150"/>
                  </a:lnTo>
                  <a:lnTo>
                    <a:pt x="7241" y="21106"/>
                  </a:lnTo>
                  <a:lnTo>
                    <a:pt x="6933" y="20361"/>
                  </a:lnTo>
                  <a:lnTo>
                    <a:pt x="6714" y="17859"/>
                  </a:lnTo>
                  <a:lnTo>
                    <a:pt x="7592" y="16016"/>
                  </a:lnTo>
                  <a:lnTo>
                    <a:pt x="8645" y="13252"/>
                  </a:lnTo>
                  <a:lnTo>
                    <a:pt x="9303" y="12287"/>
                  </a:lnTo>
                  <a:lnTo>
                    <a:pt x="9347" y="12243"/>
                  </a:lnTo>
                  <a:lnTo>
                    <a:pt x="10663" y="7811"/>
                  </a:lnTo>
                  <a:lnTo>
                    <a:pt x="10663" y="7767"/>
                  </a:lnTo>
                  <a:lnTo>
                    <a:pt x="10751" y="5134"/>
                  </a:lnTo>
                  <a:lnTo>
                    <a:pt x="10707" y="5046"/>
                  </a:lnTo>
                  <a:lnTo>
                    <a:pt x="8645" y="1580"/>
                  </a:lnTo>
                  <a:lnTo>
                    <a:pt x="8601" y="1536"/>
                  </a:lnTo>
                  <a:lnTo>
                    <a:pt x="8557" y="1492"/>
                  </a:lnTo>
                  <a:lnTo>
                    <a:pt x="8425" y="1492"/>
                  </a:lnTo>
                  <a:lnTo>
                    <a:pt x="8338" y="1536"/>
                  </a:lnTo>
                  <a:lnTo>
                    <a:pt x="8338" y="1624"/>
                  </a:lnTo>
                  <a:lnTo>
                    <a:pt x="8338" y="1668"/>
                  </a:lnTo>
                  <a:lnTo>
                    <a:pt x="8338" y="1755"/>
                  </a:lnTo>
                  <a:lnTo>
                    <a:pt x="10400" y="5178"/>
                  </a:lnTo>
                  <a:lnTo>
                    <a:pt x="10312" y="7767"/>
                  </a:lnTo>
                  <a:lnTo>
                    <a:pt x="8996" y="12111"/>
                  </a:lnTo>
                  <a:lnTo>
                    <a:pt x="8338" y="13076"/>
                  </a:lnTo>
                  <a:lnTo>
                    <a:pt x="8338" y="13120"/>
                  </a:lnTo>
                  <a:lnTo>
                    <a:pt x="7241" y="15841"/>
                  </a:lnTo>
                  <a:lnTo>
                    <a:pt x="6363" y="17772"/>
                  </a:lnTo>
                  <a:lnTo>
                    <a:pt x="6363" y="17859"/>
                  </a:lnTo>
                  <a:lnTo>
                    <a:pt x="6582" y="20448"/>
                  </a:lnTo>
                  <a:lnTo>
                    <a:pt x="6582" y="20492"/>
                  </a:lnTo>
                  <a:lnTo>
                    <a:pt x="6890" y="21238"/>
                  </a:lnTo>
                  <a:lnTo>
                    <a:pt x="6933" y="21545"/>
                  </a:lnTo>
                  <a:lnTo>
                    <a:pt x="6012" y="21326"/>
                  </a:lnTo>
                  <a:lnTo>
                    <a:pt x="5924" y="21326"/>
                  </a:lnTo>
                  <a:lnTo>
                    <a:pt x="3555" y="21940"/>
                  </a:lnTo>
                  <a:lnTo>
                    <a:pt x="2896" y="22028"/>
                  </a:lnTo>
                  <a:lnTo>
                    <a:pt x="483" y="19483"/>
                  </a:lnTo>
                  <a:lnTo>
                    <a:pt x="351" y="19176"/>
                  </a:lnTo>
                  <a:lnTo>
                    <a:pt x="615" y="18123"/>
                  </a:lnTo>
                  <a:lnTo>
                    <a:pt x="2326" y="15621"/>
                  </a:lnTo>
                  <a:lnTo>
                    <a:pt x="2940" y="14305"/>
                  </a:lnTo>
                  <a:lnTo>
                    <a:pt x="2940" y="14261"/>
                  </a:lnTo>
                  <a:lnTo>
                    <a:pt x="3379" y="11277"/>
                  </a:lnTo>
                  <a:lnTo>
                    <a:pt x="3686" y="7811"/>
                  </a:lnTo>
                  <a:lnTo>
                    <a:pt x="3950" y="2106"/>
                  </a:lnTo>
                  <a:lnTo>
                    <a:pt x="4564" y="219"/>
                  </a:lnTo>
                  <a:lnTo>
                    <a:pt x="4564" y="176"/>
                  </a:lnTo>
                  <a:lnTo>
                    <a:pt x="4564" y="88"/>
                  </a:lnTo>
                  <a:lnTo>
                    <a:pt x="4520" y="44"/>
                  </a:lnTo>
                  <a:lnTo>
                    <a:pt x="447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2" name="Google Shape;8342;p249"/>
            <p:cNvSpPr/>
            <p:nvPr/>
          </p:nvSpPr>
          <p:spPr>
            <a:xfrm>
              <a:off x="4316800" y="908650"/>
              <a:ext cx="344500" cy="822775"/>
            </a:xfrm>
            <a:custGeom>
              <a:avLst/>
              <a:gdLst/>
              <a:ahLst/>
              <a:cxnLst/>
              <a:rect l="l" t="t" r="r" b="b"/>
              <a:pathLst>
                <a:path w="13780" h="32911" extrusionOk="0">
                  <a:moveTo>
                    <a:pt x="3423" y="1"/>
                  </a:moveTo>
                  <a:lnTo>
                    <a:pt x="3380" y="44"/>
                  </a:lnTo>
                  <a:lnTo>
                    <a:pt x="3336" y="132"/>
                  </a:lnTo>
                  <a:lnTo>
                    <a:pt x="3072" y="747"/>
                  </a:lnTo>
                  <a:lnTo>
                    <a:pt x="3072" y="878"/>
                  </a:lnTo>
                  <a:lnTo>
                    <a:pt x="3292" y="1405"/>
                  </a:lnTo>
                  <a:lnTo>
                    <a:pt x="4301" y="3687"/>
                  </a:lnTo>
                  <a:lnTo>
                    <a:pt x="4257" y="5573"/>
                  </a:lnTo>
                  <a:lnTo>
                    <a:pt x="4257" y="5617"/>
                  </a:lnTo>
                  <a:lnTo>
                    <a:pt x="4521" y="8382"/>
                  </a:lnTo>
                  <a:lnTo>
                    <a:pt x="4345" y="11278"/>
                  </a:lnTo>
                  <a:lnTo>
                    <a:pt x="3862" y="13955"/>
                  </a:lnTo>
                  <a:lnTo>
                    <a:pt x="3380" y="18123"/>
                  </a:lnTo>
                  <a:lnTo>
                    <a:pt x="3029" y="19571"/>
                  </a:lnTo>
                  <a:lnTo>
                    <a:pt x="1712" y="21458"/>
                  </a:lnTo>
                  <a:lnTo>
                    <a:pt x="1712" y="21502"/>
                  </a:lnTo>
                  <a:lnTo>
                    <a:pt x="264" y="24574"/>
                  </a:lnTo>
                  <a:lnTo>
                    <a:pt x="264" y="24617"/>
                  </a:lnTo>
                  <a:lnTo>
                    <a:pt x="1" y="25583"/>
                  </a:lnTo>
                  <a:lnTo>
                    <a:pt x="1" y="25627"/>
                  </a:lnTo>
                  <a:lnTo>
                    <a:pt x="45" y="25714"/>
                  </a:lnTo>
                  <a:lnTo>
                    <a:pt x="527" y="26285"/>
                  </a:lnTo>
                  <a:lnTo>
                    <a:pt x="571" y="26329"/>
                  </a:lnTo>
                  <a:lnTo>
                    <a:pt x="2634" y="27996"/>
                  </a:lnTo>
                  <a:lnTo>
                    <a:pt x="3994" y="29751"/>
                  </a:lnTo>
                  <a:lnTo>
                    <a:pt x="5135" y="31902"/>
                  </a:lnTo>
                  <a:lnTo>
                    <a:pt x="5179" y="31989"/>
                  </a:lnTo>
                  <a:lnTo>
                    <a:pt x="6495" y="32867"/>
                  </a:lnTo>
                  <a:lnTo>
                    <a:pt x="6583" y="32911"/>
                  </a:lnTo>
                  <a:lnTo>
                    <a:pt x="8031" y="32735"/>
                  </a:lnTo>
                  <a:lnTo>
                    <a:pt x="8119" y="32691"/>
                  </a:lnTo>
                  <a:lnTo>
                    <a:pt x="9040" y="32077"/>
                  </a:lnTo>
                  <a:lnTo>
                    <a:pt x="11190" y="30322"/>
                  </a:lnTo>
                  <a:lnTo>
                    <a:pt x="11234" y="30278"/>
                  </a:lnTo>
                  <a:lnTo>
                    <a:pt x="11849" y="29269"/>
                  </a:lnTo>
                  <a:lnTo>
                    <a:pt x="11892" y="29181"/>
                  </a:lnTo>
                  <a:lnTo>
                    <a:pt x="11892" y="28216"/>
                  </a:lnTo>
                  <a:lnTo>
                    <a:pt x="11892" y="28172"/>
                  </a:lnTo>
                  <a:lnTo>
                    <a:pt x="11673" y="26636"/>
                  </a:lnTo>
                  <a:lnTo>
                    <a:pt x="11629" y="26548"/>
                  </a:lnTo>
                  <a:lnTo>
                    <a:pt x="10488" y="25188"/>
                  </a:lnTo>
                  <a:lnTo>
                    <a:pt x="10357" y="24223"/>
                  </a:lnTo>
                  <a:lnTo>
                    <a:pt x="10620" y="23082"/>
                  </a:lnTo>
                  <a:lnTo>
                    <a:pt x="11015" y="21897"/>
                  </a:lnTo>
                  <a:lnTo>
                    <a:pt x="11454" y="20756"/>
                  </a:lnTo>
                  <a:lnTo>
                    <a:pt x="11892" y="19615"/>
                  </a:lnTo>
                  <a:lnTo>
                    <a:pt x="12287" y="18518"/>
                  </a:lnTo>
                  <a:lnTo>
                    <a:pt x="12726" y="17421"/>
                  </a:lnTo>
                  <a:lnTo>
                    <a:pt x="13077" y="16324"/>
                  </a:lnTo>
                  <a:lnTo>
                    <a:pt x="13384" y="15183"/>
                  </a:lnTo>
                  <a:lnTo>
                    <a:pt x="13648" y="14042"/>
                  </a:lnTo>
                  <a:lnTo>
                    <a:pt x="13692" y="13428"/>
                  </a:lnTo>
                  <a:lnTo>
                    <a:pt x="13779" y="12858"/>
                  </a:lnTo>
                  <a:lnTo>
                    <a:pt x="13779" y="12243"/>
                  </a:lnTo>
                  <a:lnTo>
                    <a:pt x="13779" y="11629"/>
                  </a:lnTo>
                  <a:lnTo>
                    <a:pt x="13735" y="11015"/>
                  </a:lnTo>
                  <a:lnTo>
                    <a:pt x="13648" y="10400"/>
                  </a:lnTo>
                  <a:lnTo>
                    <a:pt x="13604" y="10356"/>
                  </a:lnTo>
                  <a:lnTo>
                    <a:pt x="13560" y="10312"/>
                  </a:lnTo>
                  <a:lnTo>
                    <a:pt x="13516" y="10269"/>
                  </a:lnTo>
                  <a:lnTo>
                    <a:pt x="13428" y="10269"/>
                  </a:lnTo>
                  <a:lnTo>
                    <a:pt x="13384" y="10312"/>
                  </a:lnTo>
                  <a:lnTo>
                    <a:pt x="13340" y="10356"/>
                  </a:lnTo>
                  <a:lnTo>
                    <a:pt x="13297" y="10400"/>
                  </a:lnTo>
                  <a:lnTo>
                    <a:pt x="13297" y="10488"/>
                  </a:lnTo>
                  <a:lnTo>
                    <a:pt x="13384" y="11058"/>
                  </a:lnTo>
                  <a:lnTo>
                    <a:pt x="13428" y="11673"/>
                  </a:lnTo>
                  <a:lnTo>
                    <a:pt x="13428" y="12243"/>
                  </a:lnTo>
                  <a:lnTo>
                    <a:pt x="13428" y="12858"/>
                  </a:lnTo>
                  <a:lnTo>
                    <a:pt x="13340" y="13428"/>
                  </a:lnTo>
                  <a:lnTo>
                    <a:pt x="13297" y="13998"/>
                  </a:lnTo>
                  <a:lnTo>
                    <a:pt x="13033" y="15095"/>
                  </a:lnTo>
                  <a:lnTo>
                    <a:pt x="12726" y="16236"/>
                  </a:lnTo>
                  <a:lnTo>
                    <a:pt x="12375" y="17333"/>
                  </a:lnTo>
                  <a:lnTo>
                    <a:pt x="11541" y="19483"/>
                  </a:lnTo>
                  <a:lnTo>
                    <a:pt x="11103" y="20624"/>
                  </a:lnTo>
                  <a:lnTo>
                    <a:pt x="10664" y="21809"/>
                  </a:lnTo>
                  <a:lnTo>
                    <a:pt x="10269" y="22994"/>
                  </a:lnTo>
                  <a:lnTo>
                    <a:pt x="10006" y="24179"/>
                  </a:lnTo>
                  <a:lnTo>
                    <a:pt x="10006" y="24266"/>
                  </a:lnTo>
                  <a:lnTo>
                    <a:pt x="10137" y="25320"/>
                  </a:lnTo>
                  <a:lnTo>
                    <a:pt x="10181" y="25407"/>
                  </a:lnTo>
                  <a:lnTo>
                    <a:pt x="11322" y="26724"/>
                  </a:lnTo>
                  <a:lnTo>
                    <a:pt x="11541" y="28216"/>
                  </a:lnTo>
                  <a:lnTo>
                    <a:pt x="11541" y="29137"/>
                  </a:lnTo>
                  <a:lnTo>
                    <a:pt x="10971" y="30059"/>
                  </a:lnTo>
                  <a:lnTo>
                    <a:pt x="8821" y="31814"/>
                  </a:lnTo>
                  <a:lnTo>
                    <a:pt x="7943" y="32384"/>
                  </a:lnTo>
                  <a:lnTo>
                    <a:pt x="6627" y="32560"/>
                  </a:lnTo>
                  <a:lnTo>
                    <a:pt x="5398" y="31726"/>
                  </a:lnTo>
                  <a:lnTo>
                    <a:pt x="4301" y="29576"/>
                  </a:lnTo>
                  <a:lnTo>
                    <a:pt x="4301" y="29532"/>
                  </a:lnTo>
                  <a:lnTo>
                    <a:pt x="2897" y="27777"/>
                  </a:lnTo>
                  <a:lnTo>
                    <a:pt x="2897" y="27733"/>
                  </a:lnTo>
                  <a:lnTo>
                    <a:pt x="791" y="26066"/>
                  </a:lnTo>
                  <a:lnTo>
                    <a:pt x="396" y="25583"/>
                  </a:lnTo>
                  <a:lnTo>
                    <a:pt x="615" y="24705"/>
                  </a:lnTo>
                  <a:lnTo>
                    <a:pt x="2019" y="21634"/>
                  </a:lnTo>
                  <a:lnTo>
                    <a:pt x="3336" y="19747"/>
                  </a:lnTo>
                  <a:lnTo>
                    <a:pt x="3336" y="19659"/>
                  </a:lnTo>
                  <a:lnTo>
                    <a:pt x="3731" y="18211"/>
                  </a:lnTo>
                  <a:lnTo>
                    <a:pt x="3731" y="18167"/>
                  </a:lnTo>
                  <a:lnTo>
                    <a:pt x="4213" y="14042"/>
                  </a:lnTo>
                  <a:lnTo>
                    <a:pt x="4696" y="11322"/>
                  </a:lnTo>
                  <a:lnTo>
                    <a:pt x="4872" y="8382"/>
                  </a:lnTo>
                  <a:lnTo>
                    <a:pt x="4608" y="5573"/>
                  </a:lnTo>
                  <a:lnTo>
                    <a:pt x="4652" y="3687"/>
                  </a:lnTo>
                  <a:lnTo>
                    <a:pt x="4652" y="3599"/>
                  </a:lnTo>
                  <a:lnTo>
                    <a:pt x="3643" y="1273"/>
                  </a:lnTo>
                  <a:lnTo>
                    <a:pt x="3423" y="790"/>
                  </a:lnTo>
                  <a:lnTo>
                    <a:pt x="3643" y="220"/>
                  </a:lnTo>
                  <a:lnTo>
                    <a:pt x="3687" y="176"/>
                  </a:lnTo>
                  <a:lnTo>
                    <a:pt x="3643" y="88"/>
                  </a:lnTo>
                  <a:lnTo>
                    <a:pt x="3599" y="44"/>
                  </a:lnTo>
                  <a:lnTo>
                    <a:pt x="355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3" name="Google Shape;8343;p249"/>
            <p:cNvSpPr/>
            <p:nvPr/>
          </p:nvSpPr>
          <p:spPr>
            <a:xfrm>
              <a:off x="4111675" y="1612925"/>
              <a:ext cx="55975" cy="64750"/>
            </a:xfrm>
            <a:custGeom>
              <a:avLst/>
              <a:gdLst/>
              <a:ahLst/>
              <a:cxnLst/>
              <a:rect l="l" t="t" r="r" b="b"/>
              <a:pathLst>
                <a:path w="2239" h="2590" extrusionOk="0">
                  <a:moveTo>
                    <a:pt x="1273" y="352"/>
                  </a:moveTo>
                  <a:lnTo>
                    <a:pt x="1843" y="483"/>
                  </a:lnTo>
                  <a:lnTo>
                    <a:pt x="1317" y="1800"/>
                  </a:lnTo>
                  <a:lnTo>
                    <a:pt x="1009" y="2151"/>
                  </a:lnTo>
                  <a:lnTo>
                    <a:pt x="966" y="2063"/>
                  </a:lnTo>
                  <a:lnTo>
                    <a:pt x="351" y="659"/>
                  </a:lnTo>
                  <a:lnTo>
                    <a:pt x="395" y="571"/>
                  </a:lnTo>
                  <a:lnTo>
                    <a:pt x="1273" y="352"/>
                  </a:lnTo>
                  <a:close/>
                  <a:moveTo>
                    <a:pt x="1229" y="1"/>
                  </a:moveTo>
                  <a:lnTo>
                    <a:pt x="263" y="220"/>
                  </a:lnTo>
                  <a:lnTo>
                    <a:pt x="176" y="264"/>
                  </a:lnTo>
                  <a:lnTo>
                    <a:pt x="132" y="308"/>
                  </a:lnTo>
                  <a:lnTo>
                    <a:pt x="0" y="571"/>
                  </a:lnTo>
                  <a:lnTo>
                    <a:pt x="0" y="615"/>
                  </a:lnTo>
                  <a:lnTo>
                    <a:pt x="0" y="703"/>
                  </a:lnTo>
                  <a:lnTo>
                    <a:pt x="658" y="2195"/>
                  </a:lnTo>
                  <a:lnTo>
                    <a:pt x="658" y="2239"/>
                  </a:lnTo>
                  <a:lnTo>
                    <a:pt x="834" y="2502"/>
                  </a:lnTo>
                  <a:lnTo>
                    <a:pt x="878" y="2590"/>
                  </a:lnTo>
                  <a:lnTo>
                    <a:pt x="1053" y="2590"/>
                  </a:lnTo>
                  <a:lnTo>
                    <a:pt x="1097" y="2546"/>
                  </a:lnTo>
                  <a:lnTo>
                    <a:pt x="1624" y="2019"/>
                  </a:lnTo>
                  <a:lnTo>
                    <a:pt x="1624" y="1975"/>
                  </a:lnTo>
                  <a:lnTo>
                    <a:pt x="2238" y="396"/>
                  </a:lnTo>
                  <a:lnTo>
                    <a:pt x="2238" y="352"/>
                  </a:lnTo>
                  <a:lnTo>
                    <a:pt x="2238" y="264"/>
                  </a:lnTo>
                  <a:lnTo>
                    <a:pt x="2194" y="220"/>
                  </a:lnTo>
                  <a:lnTo>
                    <a:pt x="2106" y="176"/>
                  </a:lnTo>
                  <a:lnTo>
                    <a:pt x="131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4" name="Google Shape;8344;p249"/>
            <p:cNvSpPr/>
            <p:nvPr/>
          </p:nvSpPr>
          <p:spPr>
            <a:xfrm>
              <a:off x="2076700" y="1162050"/>
              <a:ext cx="490400" cy="941275"/>
            </a:xfrm>
            <a:custGeom>
              <a:avLst/>
              <a:gdLst/>
              <a:ahLst/>
              <a:cxnLst/>
              <a:rect l="l" t="t" r="r" b="b"/>
              <a:pathLst>
                <a:path w="19616" h="37651" extrusionOk="0">
                  <a:moveTo>
                    <a:pt x="19440" y="1"/>
                  </a:moveTo>
                  <a:lnTo>
                    <a:pt x="19352" y="45"/>
                  </a:lnTo>
                  <a:lnTo>
                    <a:pt x="19308" y="89"/>
                  </a:lnTo>
                  <a:lnTo>
                    <a:pt x="19264" y="133"/>
                  </a:lnTo>
                  <a:lnTo>
                    <a:pt x="18782" y="1844"/>
                  </a:lnTo>
                  <a:lnTo>
                    <a:pt x="16939" y="5267"/>
                  </a:lnTo>
                  <a:lnTo>
                    <a:pt x="14569" y="10181"/>
                  </a:lnTo>
                  <a:lnTo>
                    <a:pt x="14043" y="11980"/>
                  </a:lnTo>
                  <a:lnTo>
                    <a:pt x="14043" y="12024"/>
                  </a:lnTo>
                  <a:lnTo>
                    <a:pt x="13735" y="16983"/>
                  </a:lnTo>
                  <a:lnTo>
                    <a:pt x="12726" y="19089"/>
                  </a:lnTo>
                  <a:lnTo>
                    <a:pt x="10137" y="23389"/>
                  </a:lnTo>
                  <a:lnTo>
                    <a:pt x="6846" y="28743"/>
                  </a:lnTo>
                  <a:lnTo>
                    <a:pt x="6802" y="28786"/>
                  </a:lnTo>
                  <a:lnTo>
                    <a:pt x="5354" y="34228"/>
                  </a:lnTo>
                  <a:lnTo>
                    <a:pt x="4652" y="35544"/>
                  </a:lnTo>
                  <a:lnTo>
                    <a:pt x="3862" y="35807"/>
                  </a:lnTo>
                  <a:lnTo>
                    <a:pt x="1405" y="35939"/>
                  </a:lnTo>
                  <a:lnTo>
                    <a:pt x="1361" y="35939"/>
                  </a:lnTo>
                  <a:lnTo>
                    <a:pt x="659" y="36158"/>
                  </a:lnTo>
                  <a:lnTo>
                    <a:pt x="571" y="36202"/>
                  </a:lnTo>
                  <a:lnTo>
                    <a:pt x="527" y="36246"/>
                  </a:lnTo>
                  <a:lnTo>
                    <a:pt x="45" y="37431"/>
                  </a:lnTo>
                  <a:lnTo>
                    <a:pt x="1" y="37475"/>
                  </a:lnTo>
                  <a:lnTo>
                    <a:pt x="45" y="37563"/>
                  </a:lnTo>
                  <a:lnTo>
                    <a:pt x="45" y="37606"/>
                  </a:lnTo>
                  <a:lnTo>
                    <a:pt x="132" y="37650"/>
                  </a:lnTo>
                  <a:lnTo>
                    <a:pt x="264" y="37650"/>
                  </a:lnTo>
                  <a:lnTo>
                    <a:pt x="352" y="37563"/>
                  </a:lnTo>
                  <a:lnTo>
                    <a:pt x="834" y="36466"/>
                  </a:lnTo>
                  <a:lnTo>
                    <a:pt x="1449" y="36290"/>
                  </a:lnTo>
                  <a:lnTo>
                    <a:pt x="3906" y="36158"/>
                  </a:lnTo>
                  <a:lnTo>
                    <a:pt x="3950" y="36158"/>
                  </a:lnTo>
                  <a:lnTo>
                    <a:pt x="4828" y="35851"/>
                  </a:lnTo>
                  <a:lnTo>
                    <a:pt x="4915" y="35763"/>
                  </a:lnTo>
                  <a:lnTo>
                    <a:pt x="5661" y="34359"/>
                  </a:lnTo>
                  <a:lnTo>
                    <a:pt x="7153" y="28918"/>
                  </a:lnTo>
                  <a:lnTo>
                    <a:pt x="10444" y="23565"/>
                  </a:lnTo>
                  <a:lnTo>
                    <a:pt x="13033" y="19264"/>
                  </a:lnTo>
                  <a:lnTo>
                    <a:pt x="14086" y="17114"/>
                  </a:lnTo>
                  <a:lnTo>
                    <a:pt x="14086" y="17027"/>
                  </a:lnTo>
                  <a:lnTo>
                    <a:pt x="14394" y="12068"/>
                  </a:lnTo>
                  <a:lnTo>
                    <a:pt x="14876" y="10313"/>
                  </a:lnTo>
                  <a:lnTo>
                    <a:pt x="17246" y="5398"/>
                  </a:lnTo>
                  <a:lnTo>
                    <a:pt x="19133" y="1976"/>
                  </a:lnTo>
                  <a:lnTo>
                    <a:pt x="19133" y="1932"/>
                  </a:lnTo>
                  <a:lnTo>
                    <a:pt x="19615" y="220"/>
                  </a:lnTo>
                  <a:lnTo>
                    <a:pt x="19615" y="176"/>
                  </a:lnTo>
                  <a:lnTo>
                    <a:pt x="19615" y="89"/>
                  </a:lnTo>
                  <a:lnTo>
                    <a:pt x="19571" y="45"/>
                  </a:lnTo>
                  <a:lnTo>
                    <a:pt x="1948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5" name="Google Shape;8345;p249"/>
            <p:cNvSpPr/>
            <p:nvPr/>
          </p:nvSpPr>
          <p:spPr>
            <a:xfrm>
              <a:off x="1913250" y="1401200"/>
              <a:ext cx="382875" cy="744900"/>
            </a:xfrm>
            <a:custGeom>
              <a:avLst/>
              <a:gdLst/>
              <a:ahLst/>
              <a:cxnLst/>
              <a:rect l="l" t="t" r="r" b="b"/>
              <a:pathLst>
                <a:path w="15315" h="29796" extrusionOk="0">
                  <a:moveTo>
                    <a:pt x="15008" y="1"/>
                  </a:moveTo>
                  <a:lnTo>
                    <a:pt x="14964" y="89"/>
                  </a:lnTo>
                  <a:lnTo>
                    <a:pt x="14964" y="133"/>
                  </a:lnTo>
                  <a:lnTo>
                    <a:pt x="14613" y="3029"/>
                  </a:lnTo>
                  <a:lnTo>
                    <a:pt x="13867" y="6320"/>
                  </a:lnTo>
                  <a:lnTo>
                    <a:pt x="12945" y="8075"/>
                  </a:lnTo>
                  <a:lnTo>
                    <a:pt x="11058" y="11146"/>
                  </a:lnTo>
                  <a:lnTo>
                    <a:pt x="9215" y="14350"/>
                  </a:lnTo>
                  <a:lnTo>
                    <a:pt x="9215" y="14394"/>
                  </a:lnTo>
                  <a:lnTo>
                    <a:pt x="8250" y="17377"/>
                  </a:lnTo>
                  <a:lnTo>
                    <a:pt x="7416" y="18869"/>
                  </a:lnTo>
                  <a:lnTo>
                    <a:pt x="5573" y="21678"/>
                  </a:lnTo>
                  <a:lnTo>
                    <a:pt x="4696" y="22599"/>
                  </a:lnTo>
                  <a:lnTo>
                    <a:pt x="2853" y="23477"/>
                  </a:lnTo>
                  <a:lnTo>
                    <a:pt x="2809" y="23521"/>
                  </a:lnTo>
                  <a:lnTo>
                    <a:pt x="1800" y="24837"/>
                  </a:lnTo>
                  <a:lnTo>
                    <a:pt x="1756" y="24881"/>
                  </a:lnTo>
                  <a:lnTo>
                    <a:pt x="703" y="27382"/>
                  </a:lnTo>
                  <a:lnTo>
                    <a:pt x="1" y="29576"/>
                  </a:lnTo>
                  <a:lnTo>
                    <a:pt x="1" y="29664"/>
                  </a:lnTo>
                  <a:lnTo>
                    <a:pt x="1" y="29708"/>
                  </a:lnTo>
                  <a:lnTo>
                    <a:pt x="44" y="29752"/>
                  </a:lnTo>
                  <a:lnTo>
                    <a:pt x="132" y="29796"/>
                  </a:lnTo>
                  <a:lnTo>
                    <a:pt x="264" y="29796"/>
                  </a:lnTo>
                  <a:lnTo>
                    <a:pt x="352" y="29708"/>
                  </a:lnTo>
                  <a:lnTo>
                    <a:pt x="1010" y="27514"/>
                  </a:lnTo>
                  <a:lnTo>
                    <a:pt x="2063" y="25057"/>
                  </a:lnTo>
                  <a:lnTo>
                    <a:pt x="3072" y="23784"/>
                  </a:lnTo>
                  <a:lnTo>
                    <a:pt x="4871" y="22906"/>
                  </a:lnTo>
                  <a:lnTo>
                    <a:pt x="4915" y="22863"/>
                  </a:lnTo>
                  <a:lnTo>
                    <a:pt x="5837" y="21897"/>
                  </a:lnTo>
                  <a:lnTo>
                    <a:pt x="7724" y="19045"/>
                  </a:lnTo>
                  <a:lnTo>
                    <a:pt x="8557" y="17509"/>
                  </a:lnTo>
                  <a:lnTo>
                    <a:pt x="9523" y="14525"/>
                  </a:lnTo>
                  <a:lnTo>
                    <a:pt x="11322" y="11322"/>
                  </a:lnTo>
                  <a:lnTo>
                    <a:pt x="13209" y="8250"/>
                  </a:lnTo>
                  <a:lnTo>
                    <a:pt x="14218" y="6495"/>
                  </a:lnTo>
                  <a:lnTo>
                    <a:pt x="14218" y="6451"/>
                  </a:lnTo>
                  <a:lnTo>
                    <a:pt x="14964" y="3116"/>
                  </a:lnTo>
                  <a:lnTo>
                    <a:pt x="14964" y="3072"/>
                  </a:lnTo>
                  <a:lnTo>
                    <a:pt x="15315" y="176"/>
                  </a:lnTo>
                  <a:lnTo>
                    <a:pt x="15271" y="89"/>
                  </a:lnTo>
                  <a:lnTo>
                    <a:pt x="15271" y="45"/>
                  </a:lnTo>
                  <a:lnTo>
                    <a:pt x="1522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6" name="Google Shape;8346;p249"/>
            <p:cNvSpPr/>
            <p:nvPr/>
          </p:nvSpPr>
          <p:spPr>
            <a:xfrm>
              <a:off x="1927525" y="1297000"/>
              <a:ext cx="446500" cy="875425"/>
            </a:xfrm>
            <a:custGeom>
              <a:avLst/>
              <a:gdLst/>
              <a:ahLst/>
              <a:cxnLst/>
              <a:rect l="l" t="t" r="r" b="b"/>
              <a:pathLst>
                <a:path w="17860" h="35017" extrusionOk="0">
                  <a:moveTo>
                    <a:pt x="17596" y="0"/>
                  </a:moveTo>
                  <a:lnTo>
                    <a:pt x="17552" y="44"/>
                  </a:lnTo>
                  <a:lnTo>
                    <a:pt x="17508" y="132"/>
                  </a:lnTo>
                  <a:lnTo>
                    <a:pt x="15753" y="3862"/>
                  </a:lnTo>
                  <a:lnTo>
                    <a:pt x="15753" y="3906"/>
                  </a:lnTo>
                  <a:lnTo>
                    <a:pt x="15490" y="5485"/>
                  </a:lnTo>
                  <a:lnTo>
                    <a:pt x="15183" y="7855"/>
                  </a:lnTo>
                  <a:lnTo>
                    <a:pt x="14744" y="10268"/>
                  </a:lnTo>
                  <a:lnTo>
                    <a:pt x="13822" y="12199"/>
                  </a:lnTo>
                  <a:lnTo>
                    <a:pt x="11716" y="15709"/>
                  </a:lnTo>
                  <a:lnTo>
                    <a:pt x="9741" y="18913"/>
                  </a:lnTo>
                  <a:lnTo>
                    <a:pt x="8996" y="21107"/>
                  </a:lnTo>
                  <a:lnTo>
                    <a:pt x="7986" y="24485"/>
                  </a:lnTo>
                  <a:lnTo>
                    <a:pt x="6538" y="26899"/>
                  </a:lnTo>
                  <a:lnTo>
                    <a:pt x="5748" y="27469"/>
                  </a:lnTo>
                  <a:lnTo>
                    <a:pt x="3423" y="28215"/>
                  </a:lnTo>
                  <a:lnTo>
                    <a:pt x="3379" y="28259"/>
                  </a:lnTo>
                  <a:lnTo>
                    <a:pt x="2764" y="28742"/>
                  </a:lnTo>
                  <a:lnTo>
                    <a:pt x="2721" y="28786"/>
                  </a:lnTo>
                  <a:lnTo>
                    <a:pt x="1887" y="30146"/>
                  </a:lnTo>
                  <a:lnTo>
                    <a:pt x="1843" y="30146"/>
                  </a:lnTo>
                  <a:lnTo>
                    <a:pt x="834" y="32998"/>
                  </a:lnTo>
                  <a:lnTo>
                    <a:pt x="0" y="34797"/>
                  </a:lnTo>
                  <a:lnTo>
                    <a:pt x="0" y="34841"/>
                  </a:lnTo>
                  <a:lnTo>
                    <a:pt x="0" y="34929"/>
                  </a:lnTo>
                  <a:lnTo>
                    <a:pt x="44" y="34973"/>
                  </a:lnTo>
                  <a:lnTo>
                    <a:pt x="88" y="35017"/>
                  </a:lnTo>
                  <a:lnTo>
                    <a:pt x="263" y="35017"/>
                  </a:lnTo>
                  <a:lnTo>
                    <a:pt x="307" y="34929"/>
                  </a:lnTo>
                  <a:lnTo>
                    <a:pt x="1141" y="33130"/>
                  </a:lnTo>
                  <a:lnTo>
                    <a:pt x="2194" y="30278"/>
                  </a:lnTo>
                  <a:lnTo>
                    <a:pt x="2984" y="29005"/>
                  </a:lnTo>
                  <a:lnTo>
                    <a:pt x="3554" y="28566"/>
                  </a:lnTo>
                  <a:lnTo>
                    <a:pt x="5880" y="27776"/>
                  </a:lnTo>
                  <a:lnTo>
                    <a:pt x="5924" y="27733"/>
                  </a:lnTo>
                  <a:lnTo>
                    <a:pt x="6758" y="27162"/>
                  </a:lnTo>
                  <a:lnTo>
                    <a:pt x="6801" y="27118"/>
                  </a:lnTo>
                  <a:lnTo>
                    <a:pt x="8293" y="24661"/>
                  </a:lnTo>
                  <a:lnTo>
                    <a:pt x="8337" y="24617"/>
                  </a:lnTo>
                  <a:lnTo>
                    <a:pt x="9347" y="21238"/>
                  </a:lnTo>
                  <a:lnTo>
                    <a:pt x="10049" y="19044"/>
                  </a:lnTo>
                  <a:lnTo>
                    <a:pt x="11979" y="15885"/>
                  </a:lnTo>
                  <a:lnTo>
                    <a:pt x="14130" y="12374"/>
                  </a:lnTo>
                  <a:lnTo>
                    <a:pt x="15095" y="10400"/>
                  </a:lnTo>
                  <a:lnTo>
                    <a:pt x="15095" y="10356"/>
                  </a:lnTo>
                  <a:lnTo>
                    <a:pt x="15534" y="7943"/>
                  </a:lnTo>
                  <a:lnTo>
                    <a:pt x="15797" y="5529"/>
                  </a:lnTo>
                  <a:lnTo>
                    <a:pt x="16104" y="3993"/>
                  </a:lnTo>
                  <a:lnTo>
                    <a:pt x="17816" y="264"/>
                  </a:lnTo>
                  <a:lnTo>
                    <a:pt x="17859" y="176"/>
                  </a:lnTo>
                  <a:lnTo>
                    <a:pt x="17859" y="132"/>
                  </a:lnTo>
                  <a:lnTo>
                    <a:pt x="17816" y="88"/>
                  </a:lnTo>
                  <a:lnTo>
                    <a:pt x="17772" y="44"/>
                  </a:lnTo>
                  <a:lnTo>
                    <a:pt x="1768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7" name="Google Shape;8347;p249"/>
            <p:cNvSpPr/>
            <p:nvPr/>
          </p:nvSpPr>
          <p:spPr>
            <a:xfrm>
              <a:off x="1977975" y="1250925"/>
              <a:ext cx="449800" cy="917125"/>
            </a:xfrm>
            <a:custGeom>
              <a:avLst/>
              <a:gdLst/>
              <a:ahLst/>
              <a:cxnLst/>
              <a:rect l="l" t="t" r="r" b="b"/>
              <a:pathLst>
                <a:path w="17992" h="36685" extrusionOk="0">
                  <a:moveTo>
                    <a:pt x="17772" y="0"/>
                  </a:moveTo>
                  <a:lnTo>
                    <a:pt x="17684" y="44"/>
                  </a:lnTo>
                  <a:lnTo>
                    <a:pt x="17640" y="88"/>
                  </a:lnTo>
                  <a:lnTo>
                    <a:pt x="16412" y="2896"/>
                  </a:lnTo>
                  <a:lnTo>
                    <a:pt x="14964" y="5924"/>
                  </a:lnTo>
                  <a:lnTo>
                    <a:pt x="14920" y="5968"/>
                  </a:lnTo>
                  <a:lnTo>
                    <a:pt x="14569" y="7943"/>
                  </a:lnTo>
                  <a:lnTo>
                    <a:pt x="14393" y="10400"/>
                  </a:lnTo>
                  <a:lnTo>
                    <a:pt x="13911" y="12638"/>
                  </a:lnTo>
                  <a:lnTo>
                    <a:pt x="12726" y="14920"/>
                  </a:lnTo>
                  <a:lnTo>
                    <a:pt x="8821" y="21238"/>
                  </a:lnTo>
                  <a:lnTo>
                    <a:pt x="8075" y="22994"/>
                  </a:lnTo>
                  <a:lnTo>
                    <a:pt x="8075" y="23037"/>
                  </a:lnTo>
                  <a:lnTo>
                    <a:pt x="7285" y="26241"/>
                  </a:lnTo>
                  <a:lnTo>
                    <a:pt x="6407" y="29137"/>
                  </a:lnTo>
                  <a:lnTo>
                    <a:pt x="5837" y="29839"/>
                  </a:lnTo>
                  <a:lnTo>
                    <a:pt x="2458" y="30629"/>
                  </a:lnTo>
                  <a:lnTo>
                    <a:pt x="2414" y="30629"/>
                  </a:lnTo>
                  <a:lnTo>
                    <a:pt x="1756" y="31111"/>
                  </a:lnTo>
                  <a:lnTo>
                    <a:pt x="1712" y="31155"/>
                  </a:lnTo>
                  <a:lnTo>
                    <a:pt x="966" y="32252"/>
                  </a:lnTo>
                  <a:lnTo>
                    <a:pt x="966" y="32296"/>
                  </a:lnTo>
                  <a:lnTo>
                    <a:pt x="1" y="35368"/>
                  </a:lnTo>
                  <a:lnTo>
                    <a:pt x="1" y="35456"/>
                  </a:lnTo>
                  <a:lnTo>
                    <a:pt x="44" y="36553"/>
                  </a:lnTo>
                  <a:lnTo>
                    <a:pt x="132" y="36640"/>
                  </a:lnTo>
                  <a:lnTo>
                    <a:pt x="220" y="36684"/>
                  </a:lnTo>
                  <a:lnTo>
                    <a:pt x="308" y="36684"/>
                  </a:lnTo>
                  <a:lnTo>
                    <a:pt x="352" y="36640"/>
                  </a:lnTo>
                  <a:lnTo>
                    <a:pt x="395" y="36596"/>
                  </a:lnTo>
                  <a:lnTo>
                    <a:pt x="395" y="36509"/>
                  </a:lnTo>
                  <a:lnTo>
                    <a:pt x="352" y="35456"/>
                  </a:lnTo>
                  <a:lnTo>
                    <a:pt x="1273" y="32428"/>
                  </a:lnTo>
                  <a:lnTo>
                    <a:pt x="1975" y="31375"/>
                  </a:lnTo>
                  <a:lnTo>
                    <a:pt x="2589" y="30936"/>
                  </a:lnTo>
                  <a:lnTo>
                    <a:pt x="5968" y="30190"/>
                  </a:lnTo>
                  <a:lnTo>
                    <a:pt x="6056" y="30102"/>
                  </a:lnTo>
                  <a:lnTo>
                    <a:pt x="6714" y="29356"/>
                  </a:lnTo>
                  <a:lnTo>
                    <a:pt x="6758" y="29312"/>
                  </a:lnTo>
                  <a:lnTo>
                    <a:pt x="7636" y="26328"/>
                  </a:lnTo>
                  <a:lnTo>
                    <a:pt x="8426" y="23125"/>
                  </a:lnTo>
                  <a:lnTo>
                    <a:pt x="9128" y="21414"/>
                  </a:lnTo>
                  <a:lnTo>
                    <a:pt x="13033" y="15095"/>
                  </a:lnTo>
                  <a:lnTo>
                    <a:pt x="14262" y="12769"/>
                  </a:lnTo>
                  <a:lnTo>
                    <a:pt x="14262" y="12726"/>
                  </a:lnTo>
                  <a:lnTo>
                    <a:pt x="14700" y="10444"/>
                  </a:lnTo>
                  <a:lnTo>
                    <a:pt x="14744" y="10444"/>
                  </a:lnTo>
                  <a:lnTo>
                    <a:pt x="14920" y="7986"/>
                  </a:lnTo>
                  <a:lnTo>
                    <a:pt x="15271" y="6056"/>
                  </a:lnTo>
                  <a:lnTo>
                    <a:pt x="16719" y="3028"/>
                  </a:lnTo>
                  <a:lnTo>
                    <a:pt x="17992" y="264"/>
                  </a:lnTo>
                  <a:lnTo>
                    <a:pt x="17992" y="176"/>
                  </a:lnTo>
                  <a:lnTo>
                    <a:pt x="17992" y="132"/>
                  </a:lnTo>
                  <a:lnTo>
                    <a:pt x="17948" y="44"/>
                  </a:lnTo>
                  <a:lnTo>
                    <a:pt x="1790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8" name="Google Shape;8348;p249"/>
            <p:cNvSpPr/>
            <p:nvPr/>
          </p:nvSpPr>
          <p:spPr>
            <a:xfrm>
              <a:off x="2010875" y="1153275"/>
              <a:ext cx="468450" cy="980750"/>
            </a:xfrm>
            <a:custGeom>
              <a:avLst/>
              <a:gdLst/>
              <a:ahLst/>
              <a:cxnLst/>
              <a:rect l="l" t="t" r="r" b="b"/>
              <a:pathLst>
                <a:path w="18738" h="39230" extrusionOk="0">
                  <a:moveTo>
                    <a:pt x="18475" y="1"/>
                  </a:moveTo>
                  <a:lnTo>
                    <a:pt x="18431" y="45"/>
                  </a:lnTo>
                  <a:lnTo>
                    <a:pt x="18387" y="89"/>
                  </a:lnTo>
                  <a:lnTo>
                    <a:pt x="18387" y="176"/>
                  </a:lnTo>
                  <a:lnTo>
                    <a:pt x="18036" y="3424"/>
                  </a:lnTo>
                  <a:lnTo>
                    <a:pt x="16588" y="6407"/>
                  </a:lnTo>
                  <a:lnTo>
                    <a:pt x="14833" y="10050"/>
                  </a:lnTo>
                  <a:lnTo>
                    <a:pt x="14438" y="11410"/>
                  </a:lnTo>
                  <a:lnTo>
                    <a:pt x="14438" y="11454"/>
                  </a:lnTo>
                  <a:lnTo>
                    <a:pt x="14218" y="14920"/>
                  </a:lnTo>
                  <a:lnTo>
                    <a:pt x="13736" y="17070"/>
                  </a:lnTo>
                  <a:lnTo>
                    <a:pt x="12331" y="19703"/>
                  </a:lnTo>
                  <a:lnTo>
                    <a:pt x="10269" y="23038"/>
                  </a:lnTo>
                  <a:lnTo>
                    <a:pt x="8250" y="26329"/>
                  </a:lnTo>
                  <a:lnTo>
                    <a:pt x="7548" y="28128"/>
                  </a:lnTo>
                  <a:lnTo>
                    <a:pt x="7505" y="28128"/>
                  </a:lnTo>
                  <a:lnTo>
                    <a:pt x="6715" y="31683"/>
                  </a:lnTo>
                  <a:lnTo>
                    <a:pt x="5925" y="34579"/>
                  </a:lnTo>
                  <a:lnTo>
                    <a:pt x="3204" y="34886"/>
                  </a:lnTo>
                  <a:lnTo>
                    <a:pt x="3160" y="34930"/>
                  </a:lnTo>
                  <a:lnTo>
                    <a:pt x="1493" y="35500"/>
                  </a:lnTo>
                  <a:lnTo>
                    <a:pt x="1405" y="35544"/>
                  </a:lnTo>
                  <a:lnTo>
                    <a:pt x="791" y="36422"/>
                  </a:lnTo>
                  <a:lnTo>
                    <a:pt x="747" y="36422"/>
                  </a:lnTo>
                  <a:lnTo>
                    <a:pt x="45" y="38265"/>
                  </a:lnTo>
                  <a:lnTo>
                    <a:pt x="45" y="38352"/>
                  </a:lnTo>
                  <a:lnTo>
                    <a:pt x="1" y="39054"/>
                  </a:lnTo>
                  <a:lnTo>
                    <a:pt x="1" y="39142"/>
                  </a:lnTo>
                  <a:lnTo>
                    <a:pt x="45" y="39186"/>
                  </a:lnTo>
                  <a:lnTo>
                    <a:pt x="89" y="39230"/>
                  </a:lnTo>
                  <a:lnTo>
                    <a:pt x="176" y="39230"/>
                  </a:lnTo>
                  <a:lnTo>
                    <a:pt x="308" y="39186"/>
                  </a:lnTo>
                  <a:lnTo>
                    <a:pt x="352" y="39098"/>
                  </a:lnTo>
                  <a:lnTo>
                    <a:pt x="396" y="38396"/>
                  </a:lnTo>
                  <a:lnTo>
                    <a:pt x="1054" y="36597"/>
                  </a:lnTo>
                  <a:lnTo>
                    <a:pt x="1668" y="35807"/>
                  </a:lnTo>
                  <a:lnTo>
                    <a:pt x="3248" y="35237"/>
                  </a:lnTo>
                  <a:lnTo>
                    <a:pt x="6100" y="34886"/>
                  </a:lnTo>
                  <a:lnTo>
                    <a:pt x="6188" y="34842"/>
                  </a:lnTo>
                  <a:lnTo>
                    <a:pt x="6232" y="34754"/>
                  </a:lnTo>
                  <a:lnTo>
                    <a:pt x="7066" y="31770"/>
                  </a:lnTo>
                  <a:lnTo>
                    <a:pt x="7856" y="28216"/>
                  </a:lnTo>
                  <a:lnTo>
                    <a:pt x="8558" y="26461"/>
                  </a:lnTo>
                  <a:lnTo>
                    <a:pt x="10532" y="23214"/>
                  </a:lnTo>
                  <a:lnTo>
                    <a:pt x="12639" y="19879"/>
                  </a:lnTo>
                  <a:lnTo>
                    <a:pt x="14043" y="17202"/>
                  </a:lnTo>
                  <a:lnTo>
                    <a:pt x="14087" y="17158"/>
                  </a:lnTo>
                  <a:lnTo>
                    <a:pt x="14569" y="15008"/>
                  </a:lnTo>
                  <a:lnTo>
                    <a:pt x="14569" y="14964"/>
                  </a:lnTo>
                  <a:lnTo>
                    <a:pt x="14789" y="11498"/>
                  </a:lnTo>
                  <a:lnTo>
                    <a:pt x="15140" y="10181"/>
                  </a:lnTo>
                  <a:lnTo>
                    <a:pt x="16895" y="6583"/>
                  </a:lnTo>
                  <a:lnTo>
                    <a:pt x="18343" y="3555"/>
                  </a:lnTo>
                  <a:lnTo>
                    <a:pt x="18387" y="3511"/>
                  </a:lnTo>
                  <a:lnTo>
                    <a:pt x="18738" y="220"/>
                  </a:lnTo>
                  <a:lnTo>
                    <a:pt x="18738" y="133"/>
                  </a:lnTo>
                  <a:lnTo>
                    <a:pt x="18694" y="89"/>
                  </a:lnTo>
                  <a:lnTo>
                    <a:pt x="18650" y="45"/>
                  </a:lnTo>
                  <a:lnTo>
                    <a:pt x="1856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9" name="Google Shape;8349;p249"/>
            <p:cNvSpPr/>
            <p:nvPr/>
          </p:nvSpPr>
          <p:spPr>
            <a:xfrm>
              <a:off x="1860600" y="1609650"/>
              <a:ext cx="307175" cy="510125"/>
            </a:xfrm>
            <a:custGeom>
              <a:avLst/>
              <a:gdLst/>
              <a:ahLst/>
              <a:cxnLst/>
              <a:rect l="l" t="t" r="r" b="b"/>
              <a:pathLst>
                <a:path w="12287" h="20405" extrusionOk="0">
                  <a:moveTo>
                    <a:pt x="12067" y="0"/>
                  </a:moveTo>
                  <a:lnTo>
                    <a:pt x="12024" y="44"/>
                  </a:lnTo>
                  <a:lnTo>
                    <a:pt x="11980" y="88"/>
                  </a:lnTo>
                  <a:lnTo>
                    <a:pt x="8469" y="5529"/>
                  </a:lnTo>
                  <a:lnTo>
                    <a:pt x="6363" y="8425"/>
                  </a:lnTo>
                  <a:lnTo>
                    <a:pt x="4608" y="11365"/>
                  </a:lnTo>
                  <a:lnTo>
                    <a:pt x="2721" y="13998"/>
                  </a:lnTo>
                  <a:lnTo>
                    <a:pt x="2721" y="14042"/>
                  </a:lnTo>
                  <a:lnTo>
                    <a:pt x="1273" y="16806"/>
                  </a:lnTo>
                  <a:lnTo>
                    <a:pt x="1273" y="16850"/>
                  </a:lnTo>
                  <a:lnTo>
                    <a:pt x="0" y="20141"/>
                  </a:lnTo>
                  <a:lnTo>
                    <a:pt x="0" y="20229"/>
                  </a:lnTo>
                  <a:lnTo>
                    <a:pt x="0" y="20273"/>
                  </a:lnTo>
                  <a:lnTo>
                    <a:pt x="44" y="20361"/>
                  </a:lnTo>
                  <a:lnTo>
                    <a:pt x="88" y="20404"/>
                  </a:lnTo>
                  <a:lnTo>
                    <a:pt x="176" y="20404"/>
                  </a:lnTo>
                  <a:lnTo>
                    <a:pt x="264" y="20361"/>
                  </a:lnTo>
                  <a:lnTo>
                    <a:pt x="307" y="20273"/>
                  </a:lnTo>
                  <a:lnTo>
                    <a:pt x="1580" y="16982"/>
                  </a:lnTo>
                  <a:lnTo>
                    <a:pt x="3028" y="14173"/>
                  </a:lnTo>
                  <a:lnTo>
                    <a:pt x="4915" y="11541"/>
                  </a:lnTo>
                  <a:lnTo>
                    <a:pt x="6670" y="8645"/>
                  </a:lnTo>
                  <a:lnTo>
                    <a:pt x="8776" y="5705"/>
                  </a:lnTo>
                  <a:lnTo>
                    <a:pt x="12243" y="263"/>
                  </a:lnTo>
                  <a:lnTo>
                    <a:pt x="12287" y="176"/>
                  </a:lnTo>
                  <a:lnTo>
                    <a:pt x="12287" y="132"/>
                  </a:lnTo>
                  <a:lnTo>
                    <a:pt x="12243" y="88"/>
                  </a:lnTo>
                  <a:lnTo>
                    <a:pt x="1219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0" name="Google Shape;8350;p249"/>
            <p:cNvSpPr/>
            <p:nvPr/>
          </p:nvSpPr>
          <p:spPr>
            <a:xfrm>
              <a:off x="3805600" y="1948625"/>
              <a:ext cx="105350" cy="186500"/>
            </a:xfrm>
            <a:custGeom>
              <a:avLst/>
              <a:gdLst/>
              <a:ahLst/>
              <a:cxnLst/>
              <a:rect l="l" t="t" r="r" b="b"/>
              <a:pathLst>
                <a:path w="4214" h="7460" extrusionOk="0">
                  <a:moveTo>
                    <a:pt x="1317" y="483"/>
                  </a:moveTo>
                  <a:lnTo>
                    <a:pt x="3599" y="4037"/>
                  </a:lnTo>
                  <a:lnTo>
                    <a:pt x="3818" y="4695"/>
                  </a:lnTo>
                  <a:lnTo>
                    <a:pt x="3511" y="6758"/>
                  </a:lnTo>
                  <a:lnTo>
                    <a:pt x="2809" y="7109"/>
                  </a:lnTo>
                  <a:lnTo>
                    <a:pt x="2238" y="6802"/>
                  </a:lnTo>
                  <a:lnTo>
                    <a:pt x="1273" y="5705"/>
                  </a:lnTo>
                  <a:lnTo>
                    <a:pt x="395" y="3993"/>
                  </a:lnTo>
                  <a:lnTo>
                    <a:pt x="352" y="2238"/>
                  </a:lnTo>
                  <a:lnTo>
                    <a:pt x="1185" y="702"/>
                  </a:lnTo>
                  <a:lnTo>
                    <a:pt x="1317" y="483"/>
                  </a:lnTo>
                  <a:close/>
                  <a:moveTo>
                    <a:pt x="1273" y="0"/>
                  </a:moveTo>
                  <a:lnTo>
                    <a:pt x="1185" y="88"/>
                  </a:lnTo>
                  <a:lnTo>
                    <a:pt x="878" y="483"/>
                  </a:lnTo>
                  <a:lnTo>
                    <a:pt x="878" y="527"/>
                  </a:lnTo>
                  <a:lnTo>
                    <a:pt x="0" y="2150"/>
                  </a:lnTo>
                  <a:lnTo>
                    <a:pt x="0" y="2238"/>
                  </a:lnTo>
                  <a:lnTo>
                    <a:pt x="88" y="4081"/>
                  </a:lnTo>
                  <a:lnTo>
                    <a:pt x="88" y="4125"/>
                  </a:lnTo>
                  <a:lnTo>
                    <a:pt x="1010" y="5880"/>
                  </a:lnTo>
                  <a:lnTo>
                    <a:pt x="1010" y="5924"/>
                  </a:lnTo>
                  <a:lnTo>
                    <a:pt x="1975" y="7065"/>
                  </a:lnTo>
                  <a:lnTo>
                    <a:pt x="2019" y="7109"/>
                  </a:lnTo>
                  <a:lnTo>
                    <a:pt x="2765" y="7460"/>
                  </a:lnTo>
                  <a:lnTo>
                    <a:pt x="2897" y="7460"/>
                  </a:lnTo>
                  <a:lnTo>
                    <a:pt x="3730" y="7065"/>
                  </a:lnTo>
                  <a:lnTo>
                    <a:pt x="3818" y="6977"/>
                  </a:lnTo>
                  <a:lnTo>
                    <a:pt x="3862" y="6933"/>
                  </a:lnTo>
                  <a:lnTo>
                    <a:pt x="4213" y="4739"/>
                  </a:lnTo>
                  <a:lnTo>
                    <a:pt x="4169" y="4651"/>
                  </a:lnTo>
                  <a:lnTo>
                    <a:pt x="3906" y="3906"/>
                  </a:lnTo>
                  <a:lnTo>
                    <a:pt x="3906" y="3862"/>
                  </a:lnTo>
                  <a:lnTo>
                    <a:pt x="1492" y="88"/>
                  </a:lnTo>
                  <a:lnTo>
                    <a:pt x="1405" y="44"/>
                  </a:lnTo>
                  <a:lnTo>
                    <a:pt x="131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1" name="Google Shape;8351;p249"/>
            <p:cNvSpPr/>
            <p:nvPr/>
          </p:nvSpPr>
          <p:spPr>
            <a:xfrm>
              <a:off x="3788050" y="1933250"/>
              <a:ext cx="133850" cy="229300"/>
            </a:xfrm>
            <a:custGeom>
              <a:avLst/>
              <a:gdLst/>
              <a:ahLst/>
              <a:cxnLst/>
              <a:rect l="l" t="t" r="r" b="b"/>
              <a:pathLst>
                <a:path w="5354" h="9172" extrusionOk="0">
                  <a:moveTo>
                    <a:pt x="2194" y="352"/>
                  </a:moveTo>
                  <a:lnTo>
                    <a:pt x="2633" y="484"/>
                  </a:lnTo>
                  <a:lnTo>
                    <a:pt x="4520" y="3994"/>
                  </a:lnTo>
                  <a:lnTo>
                    <a:pt x="5003" y="5003"/>
                  </a:lnTo>
                  <a:lnTo>
                    <a:pt x="4871" y="7153"/>
                  </a:lnTo>
                  <a:lnTo>
                    <a:pt x="4608" y="8163"/>
                  </a:lnTo>
                  <a:lnTo>
                    <a:pt x="4257" y="8557"/>
                  </a:lnTo>
                  <a:lnTo>
                    <a:pt x="3467" y="8821"/>
                  </a:lnTo>
                  <a:lnTo>
                    <a:pt x="2897" y="8426"/>
                  </a:lnTo>
                  <a:lnTo>
                    <a:pt x="1317" y="6451"/>
                  </a:lnTo>
                  <a:lnTo>
                    <a:pt x="483" y="4696"/>
                  </a:lnTo>
                  <a:lnTo>
                    <a:pt x="351" y="3862"/>
                  </a:lnTo>
                  <a:lnTo>
                    <a:pt x="395" y="2765"/>
                  </a:lnTo>
                  <a:lnTo>
                    <a:pt x="790" y="1800"/>
                  </a:lnTo>
                  <a:lnTo>
                    <a:pt x="1624" y="659"/>
                  </a:lnTo>
                  <a:lnTo>
                    <a:pt x="2194" y="352"/>
                  </a:lnTo>
                  <a:close/>
                  <a:moveTo>
                    <a:pt x="2063" y="1"/>
                  </a:moveTo>
                  <a:lnTo>
                    <a:pt x="1448" y="352"/>
                  </a:lnTo>
                  <a:lnTo>
                    <a:pt x="1361" y="440"/>
                  </a:lnTo>
                  <a:lnTo>
                    <a:pt x="483" y="1624"/>
                  </a:lnTo>
                  <a:lnTo>
                    <a:pt x="483" y="1668"/>
                  </a:lnTo>
                  <a:lnTo>
                    <a:pt x="88" y="2678"/>
                  </a:lnTo>
                  <a:lnTo>
                    <a:pt x="44" y="2721"/>
                  </a:lnTo>
                  <a:lnTo>
                    <a:pt x="0" y="3862"/>
                  </a:lnTo>
                  <a:lnTo>
                    <a:pt x="0" y="3906"/>
                  </a:lnTo>
                  <a:lnTo>
                    <a:pt x="176" y="4784"/>
                  </a:lnTo>
                  <a:lnTo>
                    <a:pt x="176" y="4828"/>
                  </a:lnTo>
                  <a:lnTo>
                    <a:pt x="1010" y="6583"/>
                  </a:lnTo>
                  <a:lnTo>
                    <a:pt x="1054" y="6627"/>
                  </a:lnTo>
                  <a:lnTo>
                    <a:pt x="2633" y="8689"/>
                  </a:lnTo>
                  <a:lnTo>
                    <a:pt x="2677" y="8733"/>
                  </a:lnTo>
                  <a:lnTo>
                    <a:pt x="3335" y="9128"/>
                  </a:lnTo>
                  <a:lnTo>
                    <a:pt x="3467" y="9172"/>
                  </a:lnTo>
                  <a:lnTo>
                    <a:pt x="3511" y="9172"/>
                  </a:lnTo>
                  <a:lnTo>
                    <a:pt x="4432" y="8865"/>
                  </a:lnTo>
                  <a:lnTo>
                    <a:pt x="4520" y="8821"/>
                  </a:lnTo>
                  <a:lnTo>
                    <a:pt x="4915" y="8338"/>
                  </a:lnTo>
                  <a:lnTo>
                    <a:pt x="4959" y="8250"/>
                  </a:lnTo>
                  <a:lnTo>
                    <a:pt x="5222" y="7241"/>
                  </a:lnTo>
                  <a:lnTo>
                    <a:pt x="5222" y="7197"/>
                  </a:lnTo>
                  <a:lnTo>
                    <a:pt x="5354" y="5003"/>
                  </a:lnTo>
                  <a:lnTo>
                    <a:pt x="5354" y="4915"/>
                  </a:lnTo>
                  <a:lnTo>
                    <a:pt x="4871" y="3862"/>
                  </a:lnTo>
                  <a:lnTo>
                    <a:pt x="2897" y="264"/>
                  </a:lnTo>
                  <a:lnTo>
                    <a:pt x="2853" y="176"/>
                  </a:lnTo>
                  <a:lnTo>
                    <a:pt x="2809" y="176"/>
                  </a:lnTo>
                  <a:lnTo>
                    <a:pt x="219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2" name="Google Shape;8352;p249"/>
            <p:cNvSpPr/>
            <p:nvPr/>
          </p:nvSpPr>
          <p:spPr>
            <a:xfrm>
              <a:off x="3671775" y="2997350"/>
              <a:ext cx="187600" cy="399350"/>
            </a:xfrm>
            <a:custGeom>
              <a:avLst/>
              <a:gdLst/>
              <a:ahLst/>
              <a:cxnLst/>
              <a:rect l="l" t="t" r="r" b="b"/>
              <a:pathLst>
                <a:path w="7504" h="15974" extrusionOk="0">
                  <a:moveTo>
                    <a:pt x="1843" y="1"/>
                  </a:moveTo>
                  <a:lnTo>
                    <a:pt x="1755" y="45"/>
                  </a:lnTo>
                  <a:lnTo>
                    <a:pt x="790" y="615"/>
                  </a:lnTo>
                  <a:lnTo>
                    <a:pt x="746" y="703"/>
                  </a:lnTo>
                  <a:lnTo>
                    <a:pt x="176" y="1712"/>
                  </a:lnTo>
                  <a:lnTo>
                    <a:pt x="176" y="1756"/>
                  </a:lnTo>
                  <a:lnTo>
                    <a:pt x="0" y="2941"/>
                  </a:lnTo>
                  <a:lnTo>
                    <a:pt x="0" y="2985"/>
                  </a:lnTo>
                  <a:lnTo>
                    <a:pt x="351" y="5530"/>
                  </a:lnTo>
                  <a:lnTo>
                    <a:pt x="395" y="5617"/>
                  </a:lnTo>
                  <a:lnTo>
                    <a:pt x="1185" y="6890"/>
                  </a:lnTo>
                  <a:lnTo>
                    <a:pt x="1229" y="6890"/>
                  </a:lnTo>
                  <a:lnTo>
                    <a:pt x="4783" y="10751"/>
                  </a:lnTo>
                  <a:lnTo>
                    <a:pt x="4432" y="11848"/>
                  </a:lnTo>
                  <a:lnTo>
                    <a:pt x="4169" y="12726"/>
                  </a:lnTo>
                  <a:lnTo>
                    <a:pt x="3467" y="13516"/>
                  </a:lnTo>
                  <a:lnTo>
                    <a:pt x="2150" y="14920"/>
                  </a:lnTo>
                  <a:lnTo>
                    <a:pt x="1009" y="15622"/>
                  </a:lnTo>
                  <a:lnTo>
                    <a:pt x="922" y="15666"/>
                  </a:lnTo>
                  <a:lnTo>
                    <a:pt x="922" y="15754"/>
                  </a:lnTo>
                  <a:lnTo>
                    <a:pt x="922" y="15798"/>
                  </a:lnTo>
                  <a:lnTo>
                    <a:pt x="922" y="15885"/>
                  </a:lnTo>
                  <a:lnTo>
                    <a:pt x="1009" y="15929"/>
                  </a:lnTo>
                  <a:lnTo>
                    <a:pt x="1097" y="15973"/>
                  </a:lnTo>
                  <a:lnTo>
                    <a:pt x="1185" y="15929"/>
                  </a:lnTo>
                  <a:lnTo>
                    <a:pt x="2370" y="15227"/>
                  </a:lnTo>
                  <a:lnTo>
                    <a:pt x="2413" y="15183"/>
                  </a:lnTo>
                  <a:lnTo>
                    <a:pt x="3598" y="13911"/>
                  </a:lnTo>
                  <a:lnTo>
                    <a:pt x="4213" y="13209"/>
                  </a:lnTo>
                  <a:lnTo>
                    <a:pt x="4432" y="12902"/>
                  </a:lnTo>
                  <a:lnTo>
                    <a:pt x="4476" y="12770"/>
                  </a:lnTo>
                  <a:lnTo>
                    <a:pt x="4739" y="11980"/>
                  </a:lnTo>
                  <a:lnTo>
                    <a:pt x="5178" y="10795"/>
                  </a:lnTo>
                  <a:lnTo>
                    <a:pt x="5178" y="10664"/>
                  </a:lnTo>
                  <a:lnTo>
                    <a:pt x="5134" y="10576"/>
                  </a:lnTo>
                  <a:lnTo>
                    <a:pt x="1492" y="6671"/>
                  </a:lnTo>
                  <a:lnTo>
                    <a:pt x="702" y="5442"/>
                  </a:lnTo>
                  <a:lnTo>
                    <a:pt x="351" y="2941"/>
                  </a:lnTo>
                  <a:lnTo>
                    <a:pt x="527" y="1844"/>
                  </a:lnTo>
                  <a:lnTo>
                    <a:pt x="1009" y="878"/>
                  </a:lnTo>
                  <a:lnTo>
                    <a:pt x="1887" y="352"/>
                  </a:lnTo>
                  <a:lnTo>
                    <a:pt x="2150" y="352"/>
                  </a:lnTo>
                  <a:lnTo>
                    <a:pt x="3642" y="1449"/>
                  </a:lnTo>
                  <a:lnTo>
                    <a:pt x="5485" y="3380"/>
                  </a:lnTo>
                  <a:lnTo>
                    <a:pt x="7021" y="5837"/>
                  </a:lnTo>
                  <a:lnTo>
                    <a:pt x="7153" y="9040"/>
                  </a:lnTo>
                  <a:lnTo>
                    <a:pt x="7196" y="9128"/>
                  </a:lnTo>
                  <a:lnTo>
                    <a:pt x="7240" y="9172"/>
                  </a:lnTo>
                  <a:lnTo>
                    <a:pt x="7284" y="9216"/>
                  </a:lnTo>
                  <a:lnTo>
                    <a:pt x="7416" y="9216"/>
                  </a:lnTo>
                  <a:lnTo>
                    <a:pt x="7460" y="9172"/>
                  </a:lnTo>
                  <a:lnTo>
                    <a:pt x="7504" y="9084"/>
                  </a:lnTo>
                  <a:lnTo>
                    <a:pt x="7504" y="9040"/>
                  </a:lnTo>
                  <a:lnTo>
                    <a:pt x="7372" y="5749"/>
                  </a:lnTo>
                  <a:lnTo>
                    <a:pt x="7328" y="5661"/>
                  </a:lnTo>
                  <a:lnTo>
                    <a:pt x="5748" y="3160"/>
                  </a:lnTo>
                  <a:lnTo>
                    <a:pt x="5748" y="3116"/>
                  </a:lnTo>
                  <a:lnTo>
                    <a:pt x="3905" y="1186"/>
                  </a:lnTo>
                  <a:lnTo>
                    <a:pt x="3862" y="1186"/>
                  </a:lnTo>
                  <a:lnTo>
                    <a:pt x="2326" y="45"/>
                  </a:lnTo>
                  <a:lnTo>
                    <a:pt x="2238" y="45"/>
                  </a:lnTo>
                  <a:lnTo>
                    <a:pt x="184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3" name="Google Shape;8353;p249"/>
            <p:cNvSpPr/>
            <p:nvPr/>
          </p:nvSpPr>
          <p:spPr>
            <a:xfrm>
              <a:off x="3577425" y="2967725"/>
              <a:ext cx="311575" cy="471750"/>
            </a:xfrm>
            <a:custGeom>
              <a:avLst/>
              <a:gdLst/>
              <a:ahLst/>
              <a:cxnLst/>
              <a:rect l="l" t="t" r="r" b="b"/>
              <a:pathLst>
                <a:path w="12463" h="18870" extrusionOk="0">
                  <a:moveTo>
                    <a:pt x="5529" y="1"/>
                  </a:moveTo>
                  <a:lnTo>
                    <a:pt x="4257" y="791"/>
                  </a:lnTo>
                  <a:lnTo>
                    <a:pt x="4213" y="835"/>
                  </a:lnTo>
                  <a:lnTo>
                    <a:pt x="3730" y="1449"/>
                  </a:lnTo>
                  <a:lnTo>
                    <a:pt x="3730" y="1493"/>
                  </a:lnTo>
                  <a:lnTo>
                    <a:pt x="3204" y="3248"/>
                  </a:lnTo>
                  <a:lnTo>
                    <a:pt x="3160" y="3292"/>
                  </a:lnTo>
                  <a:lnTo>
                    <a:pt x="3204" y="4696"/>
                  </a:lnTo>
                  <a:lnTo>
                    <a:pt x="3247" y="4740"/>
                  </a:lnTo>
                  <a:lnTo>
                    <a:pt x="4037" y="7592"/>
                  </a:lnTo>
                  <a:lnTo>
                    <a:pt x="4081" y="7636"/>
                  </a:lnTo>
                  <a:lnTo>
                    <a:pt x="6056" y="10225"/>
                  </a:lnTo>
                  <a:lnTo>
                    <a:pt x="6582" y="11498"/>
                  </a:lnTo>
                  <a:lnTo>
                    <a:pt x="6539" y="12156"/>
                  </a:lnTo>
                  <a:lnTo>
                    <a:pt x="5661" y="14306"/>
                  </a:lnTo>
                  <a:lnTo>
                    <a:pt x="44" y="18518"/>
                  </a:lnTo>
                  <a:lnTo>
                    <a:pt x="0" y="18606"/>
                  </a:lnTo>
                  <a:lnTo>
                    <a:pt x="0" y="18650"/>
                  </a:lnTo>
                  <a:lnTo>
                    <a:pt x="0" y="18738"/>
                  </a:lnTo>
                  <a:lnTo>
                    <a:pt x="0" y="18782"/>
                  </a:lnTo>
                  <a:lnTo>
                    <a:pt x="88" y="18826"/>
                  </a:lnTo>
                  <a:lnTo>
                    <a:pt x="176" y="18870"/>
                  </a:lnTo>
                  <a:lnTo>
                    <a:pt x="264" y="18826"/>
                  </a:lnTo>
                  <a:lnTo>
                    <a:pt x="5924" y="14569"/>
                  </a:lnTo>
                  <a:lnTo>
                    <a:pt x="5968" y="14481"/>
                  </a:lnTo>
                  <a:lnTo>
                    <a:pt x="6890" y="12244"/>
                  </a:lnTo>
                  <a:lnTo>
                    <a:pt x="6890" y="12200"/>
                  </a:lnTo>
                  <a:lnTo>
                    <a:pt x="6933" y="11498"/>
                  </a:lnTo>
                  <a:lnTo>
                    <a:pt x="6890" y="11410"/>
                  </a:lnTo>
                  <a:lnTo>
                    <a:pt x="6407" y="10093"/>
                  </a:lnTo>
                  <a:lnTo>
                    <a:pt x="6363" y="10050"/>
                  </a:lnTo>
                  <a:lnTo>
                    <a:pt x="4388" y="7461"/>
                  </a:lnTo>
                  <a:lnTo>
                    <a:pt x="3555" y="4696"/>
                  </a:lnTo>
                  <a:lnTo>
                    <a:pt x="3511" y="3336"/>
                  </a:lnTo>
                  <a:lnTo>
                    <a:pt x="4037" y="1625"/>
                  </a:lnTo>
                  <a:lnTo>
                    <a:pt x="4476" y="1098"/>
                  </a:lnTo>
                  <a:lnTo>
                    <a:pt x="5617" y="352"/>
                  </a:lnTo>
                  <a:lnTo>
                    <a:pt x="9391" y="2678"/>
                  </a:lnTo>
                  <a:lnTo>
                    <a:pt x="11848" y="5925"/>
                  </a:lnTo>
                  <a:lnTo>
                    <a:pt x="12111" y="7724"/>
                  </a:lnTo>
                  <a:lnTo>
                    <a:pt x="12024" y="10620"/>
                  </a:lnTo>
                  <a:lnTo>
                    <a:pt x="12024" y="10708"/>
                  </a:lnTo>
                  <a:lnTo>
                    <a:pt x="12067" y="10752"/>
                  </a:lnTo>
                  <a:lnTo>
                    <a:pt x="12111" y="10796"/>
                  </a:lnTo>
                  <a:lnTo>
                    <a:pt x="12199" y="10796"/>
                  </a:lnTo>
                  <a:lnTo>
                    <a:pt x="12331" y="10752"/>
                  </a:lnTo>
                  <a:lnTo>
                    <a:pt x="12331" y="10708"/>
                  </a:lnTo>
                  <a:lnTo>
                    <a:pt x="12375" y="10620"/>
                  </a:lnTo>
                  <a:lnTo>
                    <a:pt x="12462" y="7724"/>
                  </a:lnTo>
                  <a:lnTo>
                    <a:pt x="12199" y="5837"/>
                  </a:lnTo>
                  <a:lnTo>
                    <a:pt x="12155" y="5749"/>
                  </a:lnTo>
                  <a:lnTo>
                    <a:pt x="9654" y="2458"/>
                  </a:lnTo>
                  <a:lnTo>
                    <a:pt x="9610" y="2414"/>
                  </a:lnTo>
                  <a:lnTo>
                    <a:pt x="570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4" name="Google Shape;8354;p249"/>
            <p:cNvSpPr/>
            <p:nvPr/>
          </p:nvSpPr>
          <p:spPr>
            <a:xfrm>
              <a:off x="3642150" y="2927150"/>
              <a:ext cx="329125" cy="352150"/>
            </a:xfrm>
            <a:custGeom>
              <a:avLst/>
              <a:gdLst/>
              <a:ahLst/>
              <a:cxnLst/>
              <a:rect l="l" t="t" r="r" b="b"/>
              <a:pathLst>
                <a:path w="13165" h="14086" extrusionOk="0">
                  <a:moveTo>
                    <a:pt x="5836" y="0"/>
                  </a:moveTo>
                  <a:lnTo>
                    <a:pt x="4257" y="176"/>
                  </a:lnTo>
                  <a:lnTo>
                    <a:pt x="3555" y="351"/>
                  </a:lnTo>
                  <a:lnTo>
                    <a:pt x="2940" y="527"/>
                  </a:lnTo>
                  <a:lnTo>
                    <a:pt x="2414" y="702"/>
                  </a:lnTo>
                  <a:lnTo>
                    <a:pt x="1931" y="922"/>
                  </a:lnTo>
                  <a:lnTo>
                    <a:pt x="1536" y="1185"/>
                  </a:lnTo>
                  <a:lnTo>
                    <a:pt x="1185" y="1492"/>
                  </a:lnTo>
                  <a:lnTo>
                    <a:pt x="878" y="1799"/>
                  </a:lnTo>
                  <a:lnTo>
                    <a:pt x="615" y="2151"/>
                  </a:lnTo>
                  <a:lnTo>
                    <a:pt x="439" y="2545"/>
                  </a:lnTo>
                  <a:lnTo>
                    <a:pt x="264" y="2984"/>
                  </a:lnTo>
                  <a:lnTo>
                    <a:pt x="132" y="3423"/>
                  </a:lnTo>
                  <a:lnTo>
                    <a:pt x="88" y="3950"/>
                  </a:lnTo>
                  <a:lnTo>
                    <a:pt x="0" y="4520"/>
                  </a:lnTo>
                  <a:lnTo>
                    <a:pt x="0" y="5091"/>
                  </a:lnTo>
                  <a:lnTo>
                    <a:pt x="0" y="6451"/>
                  </a:lnTo>
                  <a:lnTo>
                    <a:pt x="0" y="6495"/>
                  </a:lnTo>
                  <a:lnTo>
                    <a:pt x="702" y="8996"/>
                  </a:lnTo>
                  <a:lnTo>
                    <a:pt x="746" y="9084"/>
                  </a:lnTo>
                  <a:lnTo>
                    <a:pt x="2896" y="12155"/>
                  </a:lnTo>
                  <a:lnTo>
                    <a:pt x="2984" y="12989"/>
                  </a:lnTo>
                  <a:lnTo>
                    <a:pt x="2677" y="13603"/>
                  </a:lnTo>
                  <a:lnTo>
                    <a:pt x="2370" y="13779"/>
                  </a:lnTo>
                  <a:lnTo>
                    <a:pt x="2326" y="13823"/>
                  </a:lnTo>
                  <a:lnTo>
                    <a:pt x="2282" y="13867"/>
                  </a:lnTo>
                  <a:lnTo>
                    <a:pt x="2282" y="13954"/>
                  </a:lnTo>
                  <a:lnTo>
                    <a:pt x="2282" y="13998"/>
                  </a:lnTo>
                  <a:lnTo>
                    <a:pt x="2326" y="14086"/>
                  </a:lnTo>
                  <a:lnTo>
                    <a:pt x="2501" y="14086"/>
                  </a:lnTo>
                  <a:lnTo>
                    <a:pt x="2896" y="13910"/>
                  </a:lnTo>
                  <a:lnTo>
                    <a:pt x="2940" y="13823"/>
                  </a:lnTo>
                  <a:lnTo>
                    <a:pt x="3335" y="13077"/>
                  </a:lnTo>
                  <a:lnTo>
                    <a:pt x="3335" y="12989"/>
                  </a:lnTo>
                  <a:lnTo>
                    <a:pt x="3247" y="12067"/>
                  </a:lnTo>
                  <a:lnTo>
                    <a:pt x="3204" y="11980"/>
                  </a:lnTo>
                  <a:lnTo>
                    <a:pt x="1053" y="8908"/>
                  </a:lnTo>
                  <a:lnTo>
                    <a:pt x="351" y="6407"/>
                  </a:lnTo>
                  <a:lnTo>
                    <a:pt x="351" y="5178"/>
                  </a:lnTo>
                  <a:lnTo>
                    <a:pt x="351" y="4608"/>
                  </a:lnTo>
                  <a:lnTo>
                    <a:pt x="395" y="4081"/>
                  </a:lnTo>
                  <a:lnTo>
                    <a:pt x="439" y="3599"/>
                  </a:lnTo>
                  <a:lnTo>
                    <a:pt x="571" y="3160"/>
                  </a:lnTo>
                  <a:lnTo>
                    <a:pt x="702" y="2765"/>
                  </a:lnTo>
                  <a:lnTo>
                    <a:pt x="878" y="2414"/>
                  </a:lnTo>
                  <a:lnTo>
                    <a:pt x="1097" y="2063"/>
                  </a:lnTo>
                  <a:lnTo>
                    <a:pt x="1361" y="1756"/>
                  </a:lnTo>
                  <a:lnTo>
                    <a:pt x="1712" y="1492"/>
                  </a:lnTo>
                  <a:lnTo>
                    <a:pt x="2063" y="1273"/>
                  </a:lnTo>
                  <a:lnTo>
                    <a:pt x="2545" y="1054"/>
                  </a:lnTo>
                  <a:lnTo>
                    <a:pt x="3028" y="834"/>
                  </a:lnTo>
                  <a:lnTo>
                    <a:pt x="3642" y="702"/>
                  </a:lnTo>
                  <a:lnTo>
                    <a:pt x="4301" y="527"/>
                  </a:lnTo>
                  <a:lnTo>
                    <a:pt x="5836" y="351"/>
                  </a:lnTo>
                  <a:lnTo>
                    <a:pt x="6890" y="659"/>
                  </a:lnTo>
                  <a:lnTo>
                    <a:pt x="7855" y="1580"/>
                  </a:lnTo>
                  <a:lnTo>
                    <a:pt x="7899" y="1580"/>
                  </a:lnTo>
                  <a:lnTo>
                    <a:pt x="11102" y="3335"/>
                  </a:lnTo>
                  <a:lnTo>
                    <a:pt x="12901" y="4388"/>
                  </a:lnTo>
                  <a:lnTo>
                    <a:pt x="12989" y="4432"/>
                  </a:lnTo>
                  <a:lnTo>
                    <a:pt x="13033" y="4388"/>
                  </a:lnTo>
                  <a:lnTo>
                    <a:pt x="13077" y="4388"/>
                  </a:lnTo>
                  <a:lnTo>
                    <a:pt x="13164" y="4345"/>
                  </a:lnTo>
                  <a:lnTo>
                    <a:pt x="13164" y="4257"/>
                  </a:lnTo>
                  <a:lnTo>
                    <a:pt x="13164" y="4213"/>
                  </a:lnTo>
                  <a:lnTo>
                    <a:pt x="13121" y="4125"/>
                  </a:lnTo>
                  <a:lnTo>
                    <a:pt x="13077" y="4081"/>
                  </a:lnTo>
                  <a:lnTo>
                    <a:pt x="11278" y="3028"/>
                  </a:lnTo>
                  <a:lnTo>
                    <a:pt x="8074" y="1317"/>
                  </a:lnTo>
                  <a:lnTo>
                    <a:pt x="7109" y="395"/>
                  </a:lnTo>
                  <a:lnTo>
                    <a:pt x="7065" y="351"/>
                  </a:lnTo>
                  <a:lnTo>
                    <a:pt x="592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5" name="Google Shape;8355;p249"/>
            <p:cNvSpPr/>
            <p:nvPr/>
          </p:nvSpPr>
          <p:spPr>
            <a:xfrm>
              <a:off x="3625700" y="2886550"/>
              <a:ext cx="275375" cy="360950"/>
            </a:xfrm>
            <a:custGeom>
              <a:avLst/>
              <a:gdLst/>
              <a:ahLst/>
              <a:cxnLst/>
              <a:rect l="l" t="t" r="r" b="b"/>
              <a:pathLst>
                <a:path w="11015" h="14438" extrusionOk="0">
                  <a:moveTo>
                    <a:pt x="7767" y="1"/>
                  </a:moveTo>
                  <a:lnTo>
                    <a:pt x="4783" y="835"/>
                  </a:lnTo>
                  <a:lnTo>
                    <a:pt x="1360" y="1975"/>
                  </a:lnTo>
                  <a:lnTo>
                    <a:pt x="1273" y="2019"/>
                  </a:lnTo>
                  <a:lnTo>
                    <a:pt x="878" y="2458"/>
                  </a:lnTo>
                  <a:lnTo>
                    <a:pt x="878" y="2502"/>
                  </a:lnTo>
                  <a:lnTo>
                    <a:pt x="527" y="3248"/>
                  </a:lnTo>
                  <a:lnTo>
                    <a:pt x="527" y="3292"/>
                  </a:lnTo>
                  <a:lnTo>
                    <a:pt x="44" y="5925"/>
                  </a:lnTo>
                  <a:lnTo>
                    <a:pt x="0" y="5969"/>
                  </a:lnTo>
                  <a:lnTo>
                    <a:pt x="44" y="8250"/>
                  </a:lnTo>
                  <a:lnTo>
                    <a:pt x="88" y="8294"/>
                  </a:lnTo>
                  <a:lnTo>
                    <a:pt x="878" y="10795"/>
                  </a:lnTo>
                  <a:lnTo>
                    <a:pt x="878" y="10839"/>
                  </a:lnTo>
                  <a:lnTo>
                    <a:pt x="2721" y="13648"/>
                  </a:lnTo>
                  <a:lnTo>
                    <a:pt x="2721" y="13911"/>
                  </a:lnTo>
                  <a:lnTo>
                    <a:pt x="2457" y="14130"/>
                  </a:lnTo>
                  <a:lnTo>
                    <a:pt x="2414" y="14174"/>
                  </a:lnTo>
                  <a:lnTo>
                    <a:pt x="2370" y="14262"/>
                  </a:lnTo>
                  <a:lnTo>
                    <a:pt x="2414" y="14306"/>
                  </a:lnTo>
                  <a:lnTo>
                    <a:pt x="2414" y="14394"/>
                  </a:lnTo>
                  <a:lnTo>
                    <a:pt x="2501" y="14437"/>
                  </a:lnTo>
                  <a:lnTo>
                    <a:pt x="2545" y="14437"/>
                  </a:lnTo>
                  <a:lnTo>
                    <a:pt x="2677" y="14394"/>
                  </a:lnTo>
                  <a:lnTo>
                    <a:pt x="2984" y="14130"/>
                  </a:lnTo>
                  <a:lnTo>
                    <a:pt x="3028" y="14086"/>
                  </a:lnTo>
                  <a:lnTo>
                    <a:pt x="3028" y="14043"/>
                  </a:lnTo>
                  <a:lnTo>
                    <a:pt x="3072" y="13604"/>
                  </a:lnTo>
                  <a:lnTo>
                    <a:pt x="3072" y="13516"/>
                  </a:lnTo>
                  <a:lnTo>
                    <a:pt x="1185" y="10664"/>
                  </a:lnTo>
                  <a:lnTo>
                    <a:pt x="395" y="8206"/>
                  </a:lnTo>
                  <a:lnTo>
                    <a:pt x="351" y="5969"/>
                  </a:lnTo>
                  <a:lnTo>
                    <a:pt x="834" y="3380"/>
                  </a:lnTo>
                  <a:lnTo>
                    <a:pt x="1185" y="2678"/>
                  </a:lnTo>
                  <a:lnTo>
                    <a:pt x="1492" y="2326"/>
                  </a:lnTo>
                  <a:lnTo>
                    <a:pt x="4915" y="1142"/>
                  </a:lnTo>
                  <a:lnTo>
                    <a:pt x="7811" y="352"/>
                  </a:lnTo>
                  <a:lnTo>
                    <a:pt x="10751" y="1317"/>
                  </a:lnTo>
                  <a:lnTo>
                    <a:pt x="10839" y="1361"/>
                  </a:lnTo>
                  <a:lnTo>
                    <a:pt x="10882" y="1317"/>
                  </a:lnTo>
                  <a:lnTo>
                    <a:pt x="10970" y="1273"/>
                  </a:lnTo>
                  <a:lnTo>
                    <a:pt x="10970" y="1229"/>
                  </a:lnTo>
                  <a:lnTo>
                    <a:pt x="11014" y="1142"/>
                  </a:lnTo>
                  <a:lnTo>
                    <a:pt x="10970" y="1098"/>
                  </a:lnTo>
                  <a:lnTo>
                    <a:pt x="10926" y="1054"/>
                  </a:lnTo>
                  <a:lnTo>
                    <a:pt x="10882" y="1010"/>
                  </a:lnTo>
                  <a:lnTo>
                    <a:pt x="785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6" name="Google Shape;8356;p249"/>
            <p:cNvSpPr/>
            <p:nvPr/>
          </p:nvSpPr>
          <p:spPr>
            <a:xfrm>
              <a:off x="3703575" y="3053300"/>
              <a:ext cx="118500" cy="174450"/>
            </a:xfrm>
            <a:custGeom>
              <a:avLst/>
              <a:gdLst/>
              <a:ahLst/>
              <a:cxnLst/>
              <a:rect l="l" t="t" r="r" b="b"/>
              <a:pathLst>
                <a:path w="4740" h="6978" extrusionOk="0">
                  <a:moveTo>
                    <a:pt x="966" y="352"/>
                  </a:moveTo>
                  <a:lnTo>
                    <a:pt x="1624" y="527"/>
                  </a:lnTo>
                  <a:lnTo>
                    <a:pt x="2765" y="1405"/>
                  </a:lnTo>
                  <a:lnTo>
                    <a:pt x="3950" y="2897"/>
                  </a:lnTo>
                  <a:lnTo>
                    <a:pt x="4389" y="4564"/>
                  </a:lnTo>
                  <a:lnTo>
                    <a:pt x="3906" y="6276"/>
                  </a:lnTo>
                  <a:lnTo>
                    <a:pt x="3818" y="6495"/>
                  </a:lnTo>
                  <a:lnTo>
                    <a:pt x="878" y="3511"/>
                  </a:lnTo>
                  <a:lnTo>
                    <a:pt x="483" y="2897"/>
                  </a:lnTo>
                  <a:lnTo>
                    <a:pt x="352" y="834"/>
                  </a:lnTo>
                  <a:lnTo>
                    <a:pt x="966" y="352"/>
                  </a:lnTo>
                  <a:close/>
                  <a:moveTo>
                    <a:pt x="878" y="1"/>
                  </a:moveTo>
                  <a:lnTo>
                    <a:pt x="790" y="45"/>
                  </a:lnTo>
                  <a:lnTo>
                    <a:pt x="88" y="615"/>
                  </a:lnTo>
                  <a:lnTo>
                    <a:pt x="1" y="659"/>
                  </a:lnTo>
                  <a:lnTo>
                    <a:pt x="1" y="747"/>
                  </a:lnTo>
                  <a:lnTo>
                    <a:pt x="132" y="2985"/>
                  </a:lnTo>
                  <a:lnTo>
                    <a:pt x="132" y="3072"/>
                  </a:lnTo>
                  <a:lnTo>
                    <a:pt x="571" y="3730"/>
                  </a:lnTo>
                  <a:lnTo>
                    <a:pt x="615" y="3774"/>
                  </a:lnTo>
                  <a:lnTo>
                    <a:pt x="3774" y="6934"/>
                  </a:lnTo>
                  <a:lnTo>
                    <a:pt x="3818" y="6978"/>
                  </a:lnTo>
                  <a:lnTo>
                    <a:pt x="3994" y="6978"/>
                  </a:lnTo>
                  <a:lnTo>
                    <a:pt x="4038" y="6890"/>
                  </a:lnTo>
                  <a:lnTo>
                    <a:pt x="4257" y="6407"/>
                  </a:lnTo>
                  <a:lnTo>
                    <a:pt x="4257" y="6363"/>
                  </a:lnTo>
                  <a:lnTo>
                    <a:pt x="4740" y="4608"/>
                  </a:lnTo>
                  <a:lnTo>
                    <a:pt x="4740" y="4520"/>
                  </a:lnTo>
                  <a:lnTo>
                    <a:pt x="4301" y="2765"/>
                  </a:lnTo>
                  <a:lnTo>
                    <a:pt x="4257" y="2677"/>
                  </a:lnTo>
                  <a:lnTo>
                    <a:pt x="3028" y="1185"/>
                  </a:lnTo>
                  <a:lnTo>
                    <a:pt x="2984" y="1142"/>
                  </a:lnTo>
                  <a:lnTo>
                    <a:pt x="1800" y="220"/>
                  </a:lnTo>
                  <a:lnTo>
                    <a:pt x="1756" y="176"/>
                  </a:lnTo>
                  <a:lnTo>
                    <a:pt x="96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7" name="Google Shape;8357;p249"/>
            <p:cNvSpPr/>
            <p:nvPr/>
          </p:nvSpPr>
          <p:spPr>
            <a:xfrm>
              <a:off x="3689325" y="3025875"/>
              <a:ext cx="149200" cy="218325"/>
            </a:xfrm>
            <a:custGeom>
              <a:avLst/>
              <a:gdLst/>
              <a:ahLst/>
              <a:cxnLst/>
              <a:rect l="l" t="t" r="r" b="b"/>
              <a:pathLst>
                <a:path w="5968" h="8733" extrusionOk="0">
                  <a:moveTo>
                    <a:pt x="1360" y="396"/>
                  </a:moveTo>
                  <a:lnTo>
                    <a:pt x="1975" y="615"/>
                  </a:lnTo>
                  <a:lnTo>
                    <a:pt x="3949" y="2239"/>
                  </a:lnTo>
                  <a:lnTo>
                    <a:pt x="5134" y="3774"/>
                  </a:lnTo>
                  <a:lnTo>
                    <a:pt x="5441" y="4564"/>
                  </a:lnTo>
                  <a:lnTo>
                    <a:pt x="5617" y="5617"/>
                  </a:lnTo>
                  <a:lnTo>
                    <a:pt x="5441" y="6670"/>
                  </a:lnTo>
                  <a:lnTo>
                    <a:pt x="4871" y="7943"/>
                  </a:lnTo>
                  <a:lnTo>
                    <a:pt x="4388" y="8382"/>
                  </a:lnTo>
                  <a:lnTo>
                    <a:pt x="3949" y="8338"/>
                  </a:lnTo>
                  <a:lnTo>
                    <a:pt x="1317" y="5310"/>
                  </a:lnTo>
                  <a:lnTo>
                    <a:pt x="658" y="4389"/>
                  </a:lnTo>
                  <a:lnTo>
                    <a:pt x="351" y="2282"/>
                  </a:lnTo>
                  <a:lnTo>
                    <a:pt x="395" y="1273"/>
                  </a:lnTo>
                  <a:lnTo>
                    <a:pt x="614" y="790"/>
                  </a:lnTo>
                  <a:lnTo>
                    <a:pt x="1360" y="396"/>
                  </a:lnTo>
                  <a:close/>
                  <a:moveTo>
                    <a:pt x="1317" y="1"/>
                  </a:moveTo>
                  <a:lnTo>
                    <a:pt x="1273" y="45"/>
                  </a:lnTo>
                  <a:lnTo>
                    <a:pt x="395" y="527"/>
                  </a:lnTo>
                  <a:lnTo>
                    <a:pt x="351" y="615"/>
                  </a:lnTo>
                  <a:lnTo>
                    <a:pt x="44" y="1142"/>
                  </a:lnTo>
                  <a:lnTo>
                    <a:pt x="44" y="1229"/>
                  </a:lnTo>
                  <a:lnTo>
                    <a:pt x="0" y="2282"/>
                  </a:lnTo>
                  <a:lnTo>
                    <a:pt x="0" y="2326"/>
                  </a:lnTo>
                  <a:lnTo>
                    <a:pt x="307" y="4520"/>
                  </a:lnTo>
                  <a:lnTo>
                    <a:pt x="351" y="4564"/>
                  </a:lnTo>
                  <a:lnTo>
                    <a:pt x="1053" y="5530"/>
                  </a:lnTo>
                  <a:lnTo>
                    <a:pt x="3730" y="8645"/>
                  </a:lnTo>
                  <a:lnTo>
                    <a:pt x="3774" y="8689"/>
                  </a:lnTo>
                  <a:lnTo>
                    <a:pt x="3818" y="8689"/>
                  </a:lnTo>
                  <a:lnTo>
                    <a:pt x="4432" y="8733"/>
                  </a:lnTo>
                  <a:lnTo>
                    <a:pt x="4476" y="8733"/>
                  </a:lnTo>
                  <a:lnTo>
                    <a:pt x="4564" y="8689"/>
                  </a:lnTo>
                  <a:lnTo>
                    <a:pt x="5134" y="8206"/>
                  </a:lnTo>
                  <a:lnTo>
                    <a:pt x="5178" y="8118"/>
                  </a:lnTo>
                  <a:lnTo>
                    <a:pt x="5792" y="6758"/>
                  </a:lnTo>
                  <a:lnTo>
                    <a:pt x="5792" y="6714"/>
                  </a:lnTo>
                  <a:lnTo>
                    <a:pt x="5968" y="5661"/>
                  </a:lnTo>
                  <a:lnTo>
                    <a:pt x="5968" y="5617"/>
                  </a:lnTo>
                  <a:lnTo>
                    <a:pt x="5792" y="4476"/>
                  </a:lnTo>
                  <a:lnTo>
                    <a:pt x="5792" y="4433"/>
                  </a:lnTo>
                  <a:lnTo>
                    <a:pt x="5441" y="3599"/>
                  </a:lnTo>
                  <a:lnTo>
                    <a:pt x="5397" y="3555"/>
                  </a:lnTo>
                  <a:lnTo>
                    <a:pt x="4213" y="2019"/>
                  </a:lnTo>
                  <a:lnTo>
                    <a:pt x="4213" y="1975"/>
                  </a:lnTo>
                  <a:lnTo>
                    <a:pt x="2194" y="352"/>
                  </a:lnTo>
                  <a:lnTo>
                    <a:pt x="2150" y="308"/>
                  </a:lnTo>
                  <a:lnTo>
                    <a:pt x="1404" y="45"/>
                  </a:lnTo>
                  <a:lnTo>
                    <a:pt x="131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8" name="Google Shape;8358;p249"/>
            <p:cNvSpPr/>
            <p:nvPr/>
          </p:nvSpPr>
          <p:spPr>
            <a:xfrm>
              <a:off x="3745275" y="2955675"/>
              <a:ext cx="168950" cy="217225"/>
            </a:xfrm>
            <a:custGeom>
              <a:avLst/>
              <a:gdLst/>
              <a:ahLst/>
              <a:cxnLst/>
              <a:rect l="l" t="t" r="r" b="b"/>
              <a:pathLst>
                <a:path w="6758" h="8689" extrusionOk="0">
                  <a:moveTo>
                    <a:pt x="88" y="0"/>
                  </a:moveTo>
                  <a:lnTo>
                    <a:pt x="44" y="44"/>
                  </a:lnTo>
                  <a:lnTo>
                    <a:pt x="0" y="88"/>
                  </a:lnTo>
                  <a:lnTo>
                    <a:pt x="0" y="176"/>
                  </a:lnTo>
                  <a:lnTo>
                    <a:pt x="0" y="264"/>
                  </a:lnTo>
                  <a:lnTo>
                    <a:pt x="44" y="307"/>
                  </a:lnTo>
                  <a:lnTo>
                    <a:pt x="132" y="307"/>
                  </a:lnTo>
                  <a:lnTo>
                    <a:pt x="1360" y="878"/>
                  </a:lnTo>
                  <a:lnTo>
                    <a:pt x="3379" y="1799"/>
                  </a:lnTo>
                  <a:lnTo>
                    <a:pt x="6407" y="5266"/>
                  </a:lnTo>
                  <a:lnTo>
                    <a:pt x="6187" y="8469"/>
                  </a:lnTo>
                  <a:lnTo>
                    <a:pt x="6187" y="8557"/>
                  </a:lnTo>
                  <a:lnTo>
                    <a:pt x="6231" y="8601"/>
                  </a:lnTo>
                  <a:lnTo>
                    <a:pt x="6275" y="8645"/>
                  </a:lnTo>
                  <a:lnTo>
                    <a:pt x="6319" y="8689"/>
                  </a:lnTo>
                  <a:lnTo>
                    <a:pt x="6363" y="8689"/>
                  </a:lnTo>
                  <a:lnTo>
                    <a:pt x="6450" y="8645"/>
                  </a:lnTo>
                  <a:lnTo>
                    <a:pt x="6538" y="8513"/>
                  </a:lnTo>
                  <a:lnTo>
                    <a:pt x="6758" y="5222"/>
                  </a:lnTo>
                  <a:lnTo>
                    <a:pt x="6758" y="5134"/>
                  </a:lnTo>
                  <a:lnTo>
                    <a:pt x="6714" y="5090"/>
                  </a:lnTo>
                  <a:lnTo>
                    <a:pt x="3598" y="1536"/>
                  </a:lnTo>
                  <a:lnTo>
                    <a:pt x="3554" y="1492"/>
                  </a:lnTo>
                  <a:lnTo>
                    <a:pt x="1887" y="702"/>
                  </a:lnTo>
                  <a:lnTo>
                    <a:pt x="834" y="220"/>
                  </a:lnTo>
                  <a:lnTo>
                    <a:pt x="21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9" name="Google Shape;8359;p249"/>
            <p:cNvSpPr/>
            <p:nvPr/>
          </p:nvSpPr>
          <p:spPr>
            <a:xfrm>
              <a:off x="3838500" y="2980900"/>
              <a:ext cx="96575" cy="170050"/>
            </a:xfrm>
            <a:custGeom>
              <a:avLst/>
              <a:gdLst/>
              <a:ahLst/>
              <a:cxnLst/>
              <a:rect l="l" t="t" r="r" b="b"/>
              <a:pathLst>
                <a:path w="3863" h="6802" extrusionOk="0">
                  <a:moveTo>
                    <a:pt x="133" y="1"/>
                  </a:moveTo>
                  <a:lnTo>
                    <a:pt x="89" y="44"/>
                  </a:lnTo>
                  <a:lnTo>
                    <a:pt x="1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45" y="308"/>
                  </a:lnTo>
                  <a:lnTo>
                    <a:pt x="2239" y="2063"/>
                  </a:lnTo>
                  <a:lnTo>
                    <a:pt x="3511" y="4301"/>
                  </a:lnTo>
                  <a:lnTo>
                    <a:pt x="3248" y="6583"/>
                  </a:lnTo>
                  <a:lnTo>
                    <a:pt x="3248" y="6670"/>
                  </a:lnTo>
                  <a:lnTo>
                    <a:pt x="3292" y="6714"/>
                  </a:lnTo>
                  <a:lnTo>
                    <a:pt x="3336" y="6758"/>
                  </a:lnTo>
                  <a:lnTo>
                    <a:pt x="3380" y="6802"/>
                  </a:lnTo>
                  <a:lnTo>
                    <a:pt x="3424" y="6802"/>
                  </a:lnTo>
                  <a:lnTo>
                    <a:pt x="3511" y="6758"/>
                  </a:lnTo>
                  <a:lnTo>
                    <a:pt x="3599" y="6626"/>
                  </a:lnTo>
                  <a:lnTo>
                    <a:pt x="3862" y="4301"/>
                  </a:lnTo>
                  <a:lnTo>
                    <a:pt x="3862" y="4213"/>
                  </a:lnTo>
                  <a:lnTo>
                    <a:pt x="2546" y="1844"/>
                  </a:lnTo>
                  <a:lnTo>
                    <a:pt x="2502" y="1800"/>
                  </a:lnTo>
                  <a:lnTo>
                    <a:pt x="264" y="44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0" name="Google Shape;8360;p249"/>
            <p:cNvSpPr/>
            <p:nvPr/>
          </p:nvSpPr>
          <p:spPr>
            <a:xfrm>
              <a:off x="6159800" y="3992350"/>
              <a:ext cx="10975" cy="43900"/>
            </a:xfrm>
            <a:custGeom>
              <a:avLst/>
              <a:gdLst/>
              <a:ahLst/>
              <a:cxnLst/>
              <a:rect l="l" t="t" r="r" b="b"/>
              <a:pathLst>
                <a:path w="439" h="1756" extrusionOk="0">
                  <a:moveTo>
                    <a:pt x="307" y="0"/>
                  </a:moveTo>
                  <a:lnTo>
                    <a:pt x="220" y="44"/>
                  </a:lnTo>
                  <a:lnTo>
                    <a:pt x="176" y="44"/>
                  </a:lnTo>
                  <a:lnTo>
                    <a:pt x="132" y="132"/>
                  </a:lnTo>
                  <a:lnTo>
                    <a:pt x="88" y="176"/>
                  </a:lnTo>
                  <a:lnTo>
                    <a:pt x="0" y="1580"/>
                  </a:lnTo>
                  <a:lnTo>
                    <a:pt x="0" y="1668"/>
                  </a:lnTo>
                  <a:lnTo>
                    <a:pt x="44" y="1712"/>
                  </a:lnTo>
                  <a:lnTo>
                    <a:pt x="88" y="1755"/>
                  </a:lnTo>
                  <a:lnTo>
                    <a:pt x="176" y="1755"/>
                  </a:lnTo>
                  <a:lnTo>
                    <a:pt x="307" y="1712"/>
                  </a:lnTo>
                  <a:lnTo>
                    <a:pt x="351" y="1624"/>
                  </a:lnTo>
                  <a:lnTo>
                    <a:pt x="439" y="220"/>
                  </a:lnTo>
                  <a:lnTo>
                    <a:pt x="439" y="132"/>
                  </a:lnTo>
                  <a:lnTo>
                    <a:pt x="395" y="88"/>
                  </a:lnTo>
                  <a:lnTo>
                    <a:pt x="351" y="44"/>
                  </a:lnTo>
                  <a:lnTo>
                    <a:pt x="30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1" name="Google Shape;8361;p249"/>
            <p:cNvSpPr/>
            <p:nvPr/>
          </p:nvSpPr>
          <p:spPr>
            <a:xfrm>
              <a:off x="6108225" y="4190900"/>
              <a:ext cx="28550" cy="37325"/>
            </a:xfrm>
            <a:custGeom>
              <a:avLst/>
              <a:gdLst/>
              <a:ahLst/>
              <a:cxnLst/>
              <a:rect l="l" t="t" r="r" b="b"/>
              <a:pathLst>
                <a:path w="1142" h="1493" extrusionOk="0">
                  <a:moveTo>
                    <a:pt x="878" y="1"/>
                  </a:moveTo>
                  <a:lnTo>
                    <a:pt x="834" y="88"/>
                  </a:lnTo>
                  <a:lnTo>
                    <a:pt x="1" y="1229"/>
                  </a:lnTo>
                  <a:lnTo>
                    <a:pt x="1" y="1273"/>
                  </a:lnTo>
                  <a:lnTo>
                    <a:pt x="1" y="1361"/>
                  </a:lnTo>
                  <a:lnTo>
                    <a:pt x="1" y="1405"/>
                  </a:lnTo>
                  <a:lnTo>
                    <a:pt x="45" y="1449"/>
                  </a:lnTo>
                  <a:lnTo>
                    <a:pt x="176" y="1492"/>
                  </a:lnTo>
                  <a:lnTo>
                    <a:pt x="264" y="1492"/>
                  </a:lnTo>
                  <a:lnTo>
                    <a:pt x="308" y="1405"/>
                  </a:lnTo>
                  <a:lnTo>
                    <a:pt x="1098" y="264"/>
                  </a:lnTo>
                  <a:lnTo>
                    <a:pt x="1142" y="220"/>
                  </a:lnTo>
                  <a:lnTo>
                    <a:pt x="1142" y="132"/>
                  </a:lnTo>
                  <a:lnTo>
                    <a:pt x="1098" y="88"/>
                  </a:lnTo>
                  <a:lnTo>
                    <a:pt x="1054" y="44"/>
                  </a:lnTo>
                  <a:lnTo>
                    <a:pt x="101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2" name="Google Shape;8362;p249"/>
            <p:cNvSpPr/>
            <p:nvPr/>
          </p:nvSpPr>
          <p:spPr>
            <a:xfrm>
              <a:off x="6367125" y="4108625"/>
              <a:ext cx="36225" cy="30750"/>
            </a:xfrm>
            <a:custGeom>
              <a:avLst/>
              <a:gdLst/>
              <a:ahLst/>
              <a:cxnLst/>
              <a:rect l="l" t="t" r="r" b="b"/>
              <a:pathLst>
                <a:path w="1449" h="1230" extrusionOk="0">
                  <a:moveTo>
                    <a:pt x="88" y="1"/>
                  </a:moveTo>
                  <a:lnTo>
                    <a:pt x="44" y="44"/>
                  </a:lnTo>
                  <a:lnTo>
                    <a:pt x="1" y="132"/>
                  </a:lnTo>
                  <a:lnTo>
                    <a:pt x="1" y="176"/>
                  </a:lnTo>
                  <a:lnTo>
                    <a:pt x="44" y="264"/>
                  </a:lnTo>
                  <a:lnTo>
                    <a:pt x="88" y="308"/>
                  </a:lnTo>
                  <a:lnTo>
                    <a:pt x="1185" y="1185"/>
                  </a:lnTo>
                  <a:lnTo>
                    <a:pt x="1273" y="1229"/>
                  </a:lnTo>
                  <a:lnTo>
                    <a:pt x="1361" y="1185"/>
                  </a:lnTo>
                  <a:lnTo>
                    <a:pt x="1405" y="1141"/>
                  </a:lnTo>
                  <a:lnTo>
                    <a:pt x="1449" y="1098"/>
                  </a:lnTo>
                  <a:lnTo>
                    <a:pt x="1449" y="1010"/>
                  </a:lnTo>
                  <a:lnTo>
                    <a:pt x="1449" y="966"/>
                  </a:lnTo>
                  <a:lnTo>
                    <a:pt x="1405" y="922"/>
                  </a:lnTo>
                  <a:lnTo>
                    <a:pt x="308" y="44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3" name="Google Shape;8363;p249"/>
            <p:cNvSpPr/>
            <p:nvPr/>
          </p:nvSpPr>
          <p:spPr>
            <a:xfrm>
              <a:off x="5861400" y="5099225"/>
              <a:ext cx="47200" cy="13175"/>
            </a:xfrm>
            <a:custGeom>
              <a:avLst/>
              <a:gdLst/>
              <a:ahLst/>
              <a:cxnLst/>
              <a:rect l="l" t="t" r="r" b="b"/>
              <a:pathLst>
                <a:path w="1888" h="527" extrusionOk="0">
                  <a:moveTo>
                    <a:pt x="1668" y="0"/>
                  </a:moveTo>
                  <a:lnTo>
                    <a:pt x="132" y="176"/>
                  </a:lnTo>
                  <a:lnTo>
                    <a:pt x="88" y="220"/>
                  </a:lnTo>
                  <a:lnTo>
                    <a:pt x="1" y="264"/>
                  </a:lnTo>
                  <a:lnTo>
                    <a:pt x="1" y="308"/>
                  </a:lnTo>
                  <a:lnTo>
                    <a:pt x="1" y="395"/>
                  </a:lnTo>
                  <a:lnTo>
                    <a:pt x="44" y="483"/>
                  </a:lnTo>
                  <a:lnTo>
                    <a:pt x="176" y="527"/>
                  </a:lnTo>
                  <a:lnTo>
                    <a:pt x="1712" y="351"/>
                  </a:lnTo>
                  <a:lnTo>
                    <a:pt x="1800" y="308"/>
                  </a:lnTo>
                  <a:lnTo>
                    <a:pt x="1844" y="264"/>
                  </a:lnTo>
                  <a:lnTo>
                    <a:pt x="1887" y="220"/>
                  </a:lnTo>
                  <a:lnTo>
                    <a:pt x="1887" y="132"/>
                  </a:lnTo>
                  <a:lnTo>
                    <a:pt x="1844" y="88"/>
                  </a:lnTo>
                  <a:lnTo>
                    <a:pt x="180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4" name="Google Shape;8364;p249"/>
            <p:cNvSpPr/>
            <p:nvPr/>
          </p:nvSpPr>
          <p:spPr>
            <a:xfrm>
              <a:off x="5808750" y="4503550"/>
              <a:ext cx="879825" cy="324725"/>
            </a:xfrm>
            <a:custGeom>
              <a:avLst/>
              <a:gdLst/>
              <a:ahLst/>
              <a:cxnLst/>
              <a:rect l="l" t="t" r="r" b="b"/>
              <a:pathLst>
                <a:path w="35193" h="12989" extrusionOk="0">
                  <a:moveTo>
                    <a:pt x="22336" y="0"/>
                  </a:moveTo>
                  <a:lnTo>
                    <a:pt x="21809" y="176"/>
                  </a:lnTo>
                  <a:lnTo>
                    <a:pt x="21765" y="220"/>
                  </a:lnTo>
                  <a:lnTo>
                    <a:pt x="20536" y="1273"/>
                  </a:lnTo>
                  <a:lnTo>
                    <a:pt x="19703" y="1931"/>
                  </a:lnTo>
                  <a:lnTo>
                    <a:pt x="19044" y="2458"/>
                  </a:lnTo>
                  <a:lnTo>
                    <a:pt x="17947" y="3423"/>
                  </a:lnTo>
                  <a:lnTo>
                    <a:pt x="17377" y="3906"/>
                  </a:lnTo>
                  <a:lnTo>
                    <a:pt x="16850" y="4301"/>
                  </a:lnTo>
                  <a:lnTo>
                    <a:pt x="16324" y="4652"/>
                  </a:lnTo>
                  <a:lnTo>
                    <a:pt x="15753" y="4959"/>
                  </a:lnTo>
                  <a:lnTo>
                    <a:pt x="15051" y="5222"/>
                  </a:lnTo>
                  <a:lnTo>
                    <a:pt x="14174" y="5485"/>
                  </a:lnTo>
                  <a:lnTo>
                    <a:pt x="13077" y="5705"/>
                  </a:lnTo>
                  <a:lnTo>
                    <a:pt x="11673" y="5968"/>
                  </a:lnTo>
                  <a:lnTo>
                    <a:pt x="11629" y="5968"/>
                  </a:lnTo>
                  <a:lnTo>
                    <a:pt x="10268" y="6626"/>
                  </a:lnTo>
                  <a:lnTo>
                    <a:pt x="10224" y="6626"/>
                  </a:lnTo>
                  <a:lnTo>
                    <a:pt x="9610" y="7241"/>
                  </a:lnTo>
                  <a:lnTo>
                    <a:pt x="9566" y="7285"/>
                  </a:lnTo>
                  <a:lnTo>
                    <a:pt x="8162" y="10093"/>
                  </a:lnTo>
                  <a:lnTo>
                    <a:pt x="7021" y="11541"/>
                  </a:lnTo>
                  <a:lnTo>
                    <a:pt x="5705" y="12506"/>
                  </a:lnTo>
                  <a:lnTo>
                    <a:pt x="5090" y="12638"/>
                  </a:lnTo>
                  <a:lnTo>
                    <a:pt x="3906" y="12506"/>
                  </a:lnTo>
                  <a:lnTo>
                    <a:pt x="1536" y="11804"/>
                  </a:lnTo>
                  <a:lnTo>
                    <a:pt x="264" y="11365"/>
                  </a:lnTo>
                  <a:lnTo>
                    <a:pt x="88" y="11365"/>
                  </a:lnTo>
                  <a:lnTo>
                    <a:pt x="44" y="11409"/>
                  </a:lnTo>
                  <a:lnTo>
                    <a:pt x="0" y="11453"/>
                  </a:lnTo>
                  <a:lnTo>
                    <a:pt x="0" y="11541"/>
                  </a:lnTo>
                  <a:lnTo>
                    <a:pt x="44" y="11585"/>
                  </a:lnTo>
                  <a:lnTo>
                    <a:pt x="44" y="11629"/>
                  </a:lnTo>
                  <a:lnTo>
                    <a:pt x="132" y="11673"/>
                  </a:lnTo>
                  <a:lnTo>
                    <a:pt x="1448" y="12155"/>
                  </a:lnTo>
                  <a:lnTo>
                    <a:pt x="3818" y="12857"/>
                  </a:lnTo>
                  <a:lnTo>
                    <a:pt x="3862" y="12857"/>
                  </a:lnTo>
                  <a:lnTo>
                    <a:pt x="5090" y="12989"/>
                  </a:lnTo>
                  <a:lnTo>
                    <a:pt x="5134" y="12989"/>
                  </a:lnTo>
                  <a:lnTo>
                    <a:pt x="5836" y="12813"/>
                  </a:lnTo>
                  <a:lnTo>
                    <a:pt x="5880" y="12770"/>
                  </a:lnTo>
                  <a:lnTo>
                    <a:pt x="7241" y="11804"/>
                  </a:lnTo>
                  <a:lnTo>
                    <a:pt x="7284" y="11760"/>
                  </a:lnTo>
                  <a:lnTo>
                    <a:pt x="8425" y="10268"/>
                  </a:lnTo>
                  <a:lnTo>
                    <a:pt x="8469" y="10268"/>
                  </a:lnTo>
                  <a:lnTo>
                    <a:pt x="9873" y="7460"/>
                  </a:lnTo>
                  <a:lnTo>
                    <a:pt x="10444" y="6934"/>
                  </a:lnTo>
                  <a:lnTo>
                    <a:pt x="11760" y="6319"/>
                  </a:lnTo>
                  <a:lnTo>
                    <a:pt x="13164" y="6056"/>
                  </a:lnTo>
                  <a:lnTo>
                    <a:pt x="14305" y="5793"/>
                  </a:lnTo>
                  <a:lnTo>
                    <a:pt x="15227" y="5529"/>
                  </a:lnTo>
                  <a:lnTo>
                    <a:pt x="15929" y="5266"/>
                  </a:lnTo>
                  <a:lnTo>
                    <a:pt x="16543" y="4959"/>
                  </a:lnTo>
                  <a:lnTo>
                    <a:pt x="17070" y="4608"/>
                  </a:lnTo>
                  <a:lnTo>
                    <a:pt x="17596" y="4169"/>
                  </a:lnTo>
                  <a:lnTo>
                    <a:pt x="18167" y="3686"/>
                  </a:lnTo>
                  <a:lnTo>
                    <a:pt x="19264" y="2765"/>
                  </a:lnTo>
                  <a:lnTo>
                    <a:pt x="19922" y="2194"/>
                  </a:lnTo>
                  <a:lnTo>
                    <a:pt x="20756" y="1580"/>
                  </a:lnTo>
                  <a:lnTo>
                    <a:pt x="21941" y="483"/>
                  </a:lnTo>
                  <a:lnTo>
                    <a:pt x="22423" y="351"/>
                  </a:lnTo>
                  <a:lnTo>
                    <a:pt x="25144" y="351"/>
                  </a:lnTo>
                  <a:lnTo>
                    <a:pt x="26460" y="395"/>
                  </a:lnTo>
                  <a:lnTo>
                    <a:pt x="27733" y="483"/>
                  </a:lnTo>
                  <a:lnTo>
                    <a:pt x="28347" y="615"/>
                  </a:lnTo>
                  <a:lnTo>
                    <a:pt x="28961" y="703"/>
                  </a:lnTo>
                  <a:lnTo>
                    <a:pt x="29576" y="878"/>
                  </a:lnTo>
                  <a:lnTo>
                    <a:pt x="30190" y="1054"/>
                  </a:lnTo>
                  <a:lnTo>
                    <a:pt x="30804" y="1273"/>
                  </a:lnTo>
                  <a:lnTo>
                    <a:pt x="31419" y="1536"/>
                  </a:lnTo>
                  <a:lnTo>
                    <a:pt x="32033" y="1843"/>
                  </a:lnTo>
                  <a:lnTo>
                    <a:pt x="32647" y="2194"/>
                  </a:lnTo>
                  <a:lnTo>
                    <a:pt x="34271" y="3291"/>
                  </a:lnTo>
                  <a:lnTo>
                    <a:pt x="34885" y="3950"/>
                  </a:lnTo>
                  <a:lnTo>
                    <a:pt x="34929" y="3994"/>
                  </a:lnTo>
                  <a:lnTo>
                    <a:pt x="35061" y="3994"/>
                  </a:lnTo>
                  <a:lnTo>
                    <a:pt x="35149" y="3950"/>
                  </a:lnTo>
                  <a:lnTo>
                    <a:pt x="35149" y="3906"/>
                  </a:lnTo>
                  <a:lnTo>
                    <a:pt x="35193" y="3818"/>
                  </a:lnTo>
                  <a:lnTo>
                    <a:pt x="35193" y="3774"/>
                  </a:lnTo>
                  <a:lnTo>
                    <a:pt x="35149" y="3686"/>
                  </a:lnTo>
                  <a:lnTo>
                    <a:pt x="34490" y="3028"/>
                  </a:lnTo>
                  <a:lnTo>
                    <a:pt x="34490" y="2984"/>
                  </a:lnTo>
                  <a:lnTo>
                    <a:pt x="32823" y="1931"/>
                  </a:lnTo>
                  <a:lnTo>
                    <a:pt x="32209" y="1536"/>
                  </a:lnTo>
                  <a:lnTo>
                    <a:pt x="31594" y="1229"/>
                  </a:lnTo>
                  <a:lnTo>
                    <a:pt x="30980" y="966"/>
                  </a:lnTo>
                  <a:lnTo>
                    <a:pt x="30322" y="746"/>
                  </a:lnTo>
                  <a:lnTo>
                    <a:pt x="29707" y="527"/>
                  </a:lnTo>
                  <a:lnTo>
                    <a:pt x="29093" y="395"/>
                  </a:lnTo>
                  <a:lnTo>
                    <a:pt x="28435" y="264"/>
                  </a:lnTo>
                  <a:lnTo>
                    <a:pt x="27821" y="132"/>
                  </a:lnTo>
                  <a:lnTo>
                    <a:pt x="26504" y="44"/>
                  </a:lnTo>
                  <a:lnTo>
                    <a:pt x="2518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5" name="Google Shape;8365;p249"/>
            <p:cNvSpPr/>
            <p:nvPr/>
          </p:nvSpPr>
          <p:spPr>
            <a:xfrm>
              <a:off x="5804350" y="4473925"/>
              <a:ext cx="934675" cy="337900"/>
            </a:xfrm>
            <a:custGeom>
              <a:avLst/>
              <a:gdLst/>
              <a:ahLst/>
              <a:cxnLst/>
              <a:rect l="l" t="t" r="r" b="b"/>
              <a:pathLst>
                <a:path w="37387" h="13516" extrusionOk="0">
                  <a:moveTo>
                    <a:pt x="29708" y="1"/>
                  </a:moveTo>
                  <a:lnTo>
                    <a:pt x="25539" y="45"/>
                  </a:lnTo>
                  <a:lnTo>
                    <a:pt x="22204" y="176"/>
                  </a:lnTo>
                  <a:lnTo>
                    <a:pt x="22160" y="220"/>
                  </a:lnTo>
                  <a:lnTo>
                    <a:pt x="21371" y="571"/>
                  </a:lnTo>
                  <a:lnTo>
                    <a:pt x="21283" y="615"/>
                  </a:lnTo>
                  <a:lnTo>
                    <a:pt x="20010" y="2063"/>
                  </a:lnTo>
                  <a:lnTo>
                    <a:pt x="18211" y="3599"/>
                  </a:lnTo>
                  <a:lnTo>
                    <a:pt x="16368" y="5091"/>
                  </a:lnTo>
                  <a:lnTo>
                    <a:pt x="15183" y="5617"/>
                  </a:lnTo>
                  <a:lnTo>
                    <a:pt x="14569" y="5793"/>
                  </a:lnTo>
                  <a:lnTo>
                    <a:pt x="13999" y="5968"/>
                  </a:lnTo>
                  <a:lnTo>
                    <a:pt x="12858" y="6144"/>
                  </a:lnTo>
                  <a:lnTo>
                    <a:pt x="12243" y="6232"/>
                  </a:lnTo>
                  <a:lnTo>
                    <a:pt x="11629" y="6363"/>
                  </a:lnTo>
                  <a:lnTo>
                    <a:pt x="11059" y="6539"/>
                  </a:lnTo>
                  <a:lnTo>
                    <a:pt x="10488" y="6758"/>
                  </a:lnTo>
                  <a:lnTo>
                    <a:pt x="10225" y="6934"/>
                  </a:lnTo>
                  <a:lnTo>
                    <a:pt x="9962" y="7109"/>
                  </a:lnTo>
                  <a:lnTo>
                    <a:pt x="9698" y="7285"/>
                  </a:lnTo>
                  <a:lnTo>
                    <a:pt x="9479" y="7548"/>
                  </a:lnTo>
                  <a:lnTo>
                    <a:pt x="9260" y="7811"/>
                  </a:lnTo>
                  <a:lnTo>
                    <a:pt x="9040" y="8119"/>
                  </a:lnTo>
                  <a:lnTo>
                    <a:pt x="8821" y="8470"/>
                  </a:lnTo>
                  <a:lnTo>
                    <a:pt x="8601" y="8864"/>
                  </a:lnTo>
                  <a:lnTo>
                    <a:pt x="6802" y="12550"/>
                  </a:lnTo>
                  <a:lnTo>
                    <a:pt x="6012" y="12814"/>
                  </a:lnTo>
                  <a:lnTo>
                    <a:pt x="4608" y="13165"/>
                  </a:lnTo>
                  <a:lnTo>
                    <a:pt x="3906" y="12989"/>
                  </a:lnTo>
                  <a:lnTo>
                    <a:pt x="1712" y="12199"/>
                  </a:lnTo>
                  <a:lnTo>
                    <a:pt x="220" y="11629"/>
                  </a:lnTo>
                  <a:lnTo>
                    <a:pt x="89" y="11629"/>
                  </a:lnTo>
                  <a:lnTo>
                    <a:pt x="45" y="11673"/>
                  </a:lnTo>
                  <a:lnTo>
                    <a:pt x="1" y="11717"/>
                  </a:lnTo>
                  <a:lnTo>
                    <a:pt x="1" y="11804"/>
                  </a:lnTo>
                  <a:lnTo>
                    <a:pt x="1" y="11848"/>
                  </a:lnTo>
                  <a:lnTo>
                    <a:pt x="45" y="11892"/>
                  </a:lnTo>
                  <a:lnTo>
                    <a:pt x="89" y="11936"/>
                  </a:lnTo>
                  <a:lnTo>
                    <a:pt x="1581" y="12507"/>
                  </a:lnTo>
                  <a:lnTo>
                    <a:pt x="3818" y="13340"/>
                  </a:lnTo>
                  <a:lnTo>
                    <a:pt x="4564" y="13516"/>
                  </a:lnTo>
                  <a:lnTo>
                    <a:pt x="4652" y="13516"/>
                  </a:lnTo>
                  <a:lnTo>
                    <a:pt x="6100" y="13165"/>
                  </a:lnTo>
                  <a:lnTo>
                    <a:pt x="6978" y="12814"/>
                  </a:lnTo>
                  <a:lnTo>
                    <a:pt x="7066" y="12726"/>
                  </a:lnTo>
                  <a:lnTo>
                    <a:pt x="8909" y="8996"/>
                  </a:lnTo>
                  <a:lnTo>
                    <a:pt x="9084" y="8645"/>
                  </a:lnTo>
                  <a:lnTo>
                    <a:pt x="9303" y="8338"/>
                  </a:lnTo>
                  <a:lnTo>
                    <a:pt x="9523" y="8031"/>
                  </a:lnTo>
                  <a:lnTo>
                    <a:pt x="9742" y="7811"/>
                  </a:lnTo>
                  <a:lnTo>
                    <a:pt x="9962" y="7592"/>
                  </a:lnTo>
                  <a:lnTo>
                    <a:pt x="10181" y="7373"/>
                  </a:lnTo>
                  <a:lnTo>
                    <a:pt x="10664" y="7065"/>
                  </a:lnTo>
                  <a:lnTo>
                    <a:pt x="11190" y="6846"/>
                  </a:lnTo>
                  <a:lnTo>
                    <a:pt x="11717" y="6714"/>
                  </a:lnTo>
                  <a:lnTo>
                    <a:pt x="12287" y="6583"/>
                  </a:lnTo>
                  <a:lnTo>
                    <a:pt x="12902" y="6495"/>
                  </a:lnTo>
                  <a:lnTo>
                    <a:pt x="14086" y="6276"/>
                  </a:lnTo>
                  <a:lnTo>
                    <a:pt x="14701" y="6144"/>
                  </a:lnTo>
                  <a:lnTo>
                    <a:pt x="15315" y="5925"/>
                  </a:lnTo>
                  <a:lnTo>
                    <a:pt x="16500" y="5398"/>
                  </a:lnTo>
                  <a:lnTo>
                    <a:pt x="16544" y="5398"/>
                  </a:lnTo>
                  <a:lnTo>
                    <a:pt x="18431" y="3862"/>
                  </a:lnTo>
                  <a:lnTo>
                    <a:pt x="20230" y="2326"/>
                  </a:lnTo>
                  <a:lnTo>
                    <a:pt x="20274" y="2326"/>
                  </a:lnTo>
                  <a:lnTo>
                    <a:pt x="21546" y="878"/>
                  </a:lnTo>
                  <a:lnTo>
                    <a:pt x="22248" y="527"/>
                  </a:lnTo>
                  <a:lnTo>
                    <a:pt x="25539" y="396"/>
                  </a:lnTo>
                  <a:lnTo>
                    <a:pt x="29664" y="352"/>
                  </a:lnTo>
                  <a:lnTo>
                    <a:pt x="33043" y="2326"/>
                  </a:lnTo>
                  <a:lnTo>
                    <a:pt x="34974" y="3643"/>
                  </a:lnTo>
                  <a:lnTo>
                    <a:pt x="36773" y="5222"/>
                  </a:lnTo>
                  <a:lnTo>
                    <a:pt x="36817" y="5266"/>
                  </a:lnTo>
                  <a:lnTo>
                    <a:pt x="37124" y="5442"/>
                  </a:lnTo>
                  <a:lnTo>
                    <a:pt x="37299" y="5442"/>
                  </a:lnTo>
                  <a:lnTo>
                    <a:pt x="37343" y="5398"/>
                  </a:lnTo>
                  <a:lnTo>
                    <a:pt x="37387" y="5310"/>
                  </a:lnTo>
                  <a:lnTo>
                    <a:pt x="37387" y="5266"/>
                  </a:lnTo>
                  <a:lnTo>
                    <a:pt x="37343" y="5179"/>
                  </a:lnTo>
                  <a:lnTo>
                    <a:pt x="37299" y="5135"/>
                  </a:lnTo>
                  <a:lnTo>
                    <a:pt x="36992" y="4959"/>
                  </a:lnTo>
                  <a:lnTo>
                    <a:pt x="35193" y="3379"/>
                  </a:lnTo>
                  <a:lnTo>
                    <a:pt x="35149" y="3379"/>
                  </a:lnTo>
                  <a:lnTo>
                    <a:pt x="33218" y="2019"/>
                  </a:lnTo>
                  <a:lnTo>
                    <a:pt x="29796" y="45"/>
                  </a:lnTo>
                  <a:lnTo>
                    <a:pt x="2970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6" name="Google Shape;8366;p249"/>
            <p:cNvSpPr/>
            <p:nvPr/>
          </p:nvSpPr>
          <p:spPr>
            <a:xfrm>
              <a:off x="5821900" y="4427850"/>
              <a:ext cx="1314250" cy="359850"/>
            </a:xfrm>
            <a:custGeom>
              <a:avLst/>
              <a:gdLst/>
              <a:ahLst/>
              <a:cxnLst/>
              <a:rect l="l" t="t" r="r" b="b"/>
              <a:pathLst>
                <a:path w="52570" h="14394" extrusionOk="0">
                  <a:moveTo>
                    <a:pt x="26680" y="1"/>
                  </a:moveTo>
                  <a:lnTo>
                    <a:pt x="24091" y="220"/>
                  </a:lnTo>
                  <a:lnTo>
                    <a:pt x="22863" y="439"/>
                  </a:lnTo>
                  <a:lnTo>
                    <a:pt x="22819" y="483"/>
                  </a:lnTo>
                  <a:lnTo>
                    <a:pt x="22292" y="747"/>
                  </a:lnTo>
                  <a:lnTo>
                    <a:pt x="21020" y="878"/>
                  </a:lnTo>
                  <a:lnTo>
                    <a:pt x="20888" y="922"/>
                  </a:lnTo>
                  <a:lnTo>
                    <a:pt x="19659" y="2107"/>
                  </a:lnTo>
                  <a:lnTo>
                    <a:pt x="19615" y="2107"/>
                  </a:lnTo>
                  <a:lnTo>
                    <a:pt x="19045" y="3072"/>
                  </a:lnTo>
                  <a:lnTo>
                    <a:pt x="18167" y="3906"/>
                  </a:lnTo>
                  <a:lnTo>
                    <a:pt x="16281" y="5617"/>
                  </a:lnTo>
                  <a:lnTo>
                    <a:pt x="15096" y="6451"/>
                  </a:lnTo>
                  <a:lnTo>
                    <a:pt x="14350" y="6758"/>
                  </a:lnTo>
                  <a:lnTo>
                    <a:pt x="11322" y="7285"/>
                  </a:lnTo>
                  <a:lnTo>
                    <a:pt x="9567" y="7855"/>
                  </a:lnTo>
                  <a:lnTo>
                    <a:pt x="9523" y="7855"/>
                  </a:lnTo>
                  <a:lnTo>
                    <a:pt x="8645" y="8382"/>
                  </a:lnTo>
                  <a:lnTo>
                    <a:pt x="8601" y="8426"/>
                  </a:lnTo>
                  <a:lnTo>
                    <a:pt x="7856" y="9172"/>
                  </a:lnTo>
                  <a:lnTo>
                    <a:pt x="7812" y="9216"/>
                  </a:lnTo>
                  <a:lnTo>
                    <a:pt x="7197" y="10269"/>
                  </a:lnTo>
                  <a:lnTo>
                    <a:pt x="5705" y="13604"/>
                  </a:lnTo>
                  <a:lnTo>
                    <a:pt x="5091" y="13867"/>
                  </a:lnTo>
                  <a:lnTo>
                    <a:pt x="3862" y="14042"/>
                  </a:lnTo>
                  <a:lnTo>
                    <a:pt x="2941" y="13867"/>
                  </a:lnTo>
                  <a:lnTo>
                    <a:pt x="264" y="12902"/>
                  </a:lnTo>
                  <a:lnTo>
                    <a:pt x="133" y="12902"/>
                  </a:lnTo>
                  <a:lnTo>
                    <a:pt x="89" y="12945"/>
                  </a:lnTo>
                  <a:lnTo>
                    <a:pt x="45" y="12989"/>
                  </a:lnTo>
                  <a:lnTo>
                    <a:pt x="1" y="13077"/>
                  </a:lnTo>
                  <a:lnTo>
                    <a:pt x="45" y="13121"/>
                  </a:lnTo>
                  <a:lnTo>
                    <a:pt x="89" y="13165"/>
                  </a:lnTo>
                  <a:lnTo>
                    <a:pt x="133" y="13209"/>
                  </a:lnTo>
                  <a:lnTo>
                    <a:pt x="2853" y="14218"/>
                  </a:lnTo>
                  <a:lnTo>
                    <a:pt x="2897" y="14218"/>
                  </a:lnTo>
                  <a:lnTo>
                    <a:pt x="3819" y="14393"/>
                  </a:lnTo>
                  <a:lnTo>
                    <a:pt x="3862" y="14393"/>
                  </a:lnTo>
                  <a:lnTo>
                    <a:pt x="5179" y="14174"/>
                  </a:lnTo>
                  <a:lnTo>
                    <a:pt x="5881" y="13911"/>
                  </a:lnTo>
                  <a:lnTo>
                    <a:pt x="6013" y="13823"/>
                  </a:lnTo>
                  <a:lnTo>
                    <a:pt x="7504" y="10444"/>
                  </a:lnTo>
                  <a:lnTo>
                    <a:pt x="8119" y="9435"/>
                  </a:lnTo>
                  <a:lnTo>
                    <a:pt x="8821" y="8689"/>
                  </a:lnTo>
                  <a:lnTo>
                    <a:pt x="9698" y="8162"/>
                  </a:lnTo>
                  <a:lnTo>
                    <a:pt x="11410" y="7636"/>
                  </a:lnTo>
                  <a:lnTo>
                    <a:pt x="14438" y="7109"/>
                  </a:lnTo>
                  <a:lnTo>
                    <a:pt x="14481" y="7109"/>
                  </a:lnTo>
                  <a:lnTo>
                    <a:pt x="15227" y="6758"/>
                  </a:lnTo>
                  <a:lnTo>
                    <a:pt x="15271" y="6758"/>
                  </a:lnTo>
                  <a:lnTo>
                    <a:pt x="16500" y="5881"/>
                  </a:lnTo>
                  <a:lnTo>
                    <a:pt x="18431" y="4169"/>
                  </a:lnTo>
                  <a:lnTo>
                    <a:pt x="19264" y="3336"/>
                  </a:lnTo>
                  <a:lnTo>
                    <a:pt x="19308" y="3292"/>
                  </a:lnTo>
                  <a:lnTo>
                    <a:pt x="19923" y="2326"/>
                  </a:lnTo>
                  <a:lnTo>
                    <a:pt x="21107" y="1185"/>
                  </a:lnTo>
                  <a:lnTo>
                    <a:pt x="22336" y="1098"/>
                  </a:lnTo>
                  <a:lnTo>
                    <a:pt x="22424" y="1054"/>
                  </a:lnTo>
                  <a:lnTo>
                    <a:pt x="22950" y="791"/>
                  </a:lnTo>
                  <a:lnTo>
                    <a:pt x="24135" y="571"/>
                  </a:lnTo>
                  <a:lnTo>
                    <a:pt x="26680" y="352"/>
                  </a:lnTo>
                  <a:lnTo>
                    <a:pt x="28128" y="527"/>
                  </a:lnTo>
                  <a:lnTo>
                    <a:pt x="28874" y="747"/>
                  </a:lnTo>
                  <a:lnTo>
                    <a:pt x="31024" y="2019"/>
                  </a:lnTo>
                  <a:lnTo>
                    <a:pt x="33043" y="3336"/>
                  </a:lnTo>
                  <a:lnTo>
                    <a:pt x="34710" y="4476"/>
                  </a:lnTo>
                  <a:lnTo>
                    <a:pt x="35720" y="5661"/>
                  </a:lnTo>
                  <a:lnTo>
                    <a:pt x="35764" y="5705"/>
                  </a:lnTo>
                  <a:lnTo>
                    <a:pt x="37080" y="6846"/>
                  </a:lnTo>
                  <a:lnTo>
                    <a:pt x="37124" y="6890"/>
                  </a:lnTo>
                  <a:lnTo>
                    <a:pt x="39493" y="8119"/>
                  </a:lnTo>
                  <a:lnTo>
                    <a:pt x="42741" y="9216"/>
                  </a:lnTo>
                  <a:lnTo>
                    <a:pt x="44408" y="9698"/>
                  </a:lnTo>
                  <a:lnTo>
                    <a:pt x="44452" y="9698"/>
                  </a:lnTo>
                  <a:lnTo>
                    <a:pt x="48621" y="10137"/>
                  </a:lnTo>
                  <a:lnTo>
                    <a:pt x="49674" y="10181"/>
                  </a:lnTo>
                  <a:lnTo>
                    <a:pt x="51868" y="9962"/>
                  </a:lnTo>
                  <a:lnTo>
                    <a:pt x="51912" y="9962"/>
                  </a:lnTo>
                  <a:lnTo>
                    <a:pt x="52438" y="9786"/>
                  </a:lnTo>
                  <a:lnTo>
                    <a:pt x="52526" y="9742"/>
                  </a:lnTo>
                  <a:lnTo>
                    <a:pt x="52570" y="9698"/>
                  </a:lnTo>
                  <a:lnTo>
                    <a:pt x="52570" y="9610"/>
                  </a:lnTo>
                  <a:lnTo>
                    <a:pt x="52570" y="9567"/>
                  </a:lnTo>
                  <a:lnTo>
                    <a:pt x="52526" y="9523"/>
                  </a:lnTo>
                  <a:lnTo>
                    <a:pt x="52482" y="9479"/>
                  </a:lnTo>
                  <a:lnTo>
                    <a:pt x="52394" y="9435"/>
                  </a:lnTo>
                  <a:lnTo>
                    <a:pt x="52350" y="9435"/>
                  </a:lnTo>
                  <a:lnTo>
                    <a:pt x="51824" y="9610"/>
                  </a:lnTo>
                  <a:lnTo>
                    <a:pt x="49674" y="9830"/>
                  </a:lnTo>
                  <a:lnTo>
                    <a:pt x="48621" y="9786"/>
                  </a:lnTo>
                  <a:lnTo>
                    <a:pt x="44496" y="9391"/>
                  </a:lnTo>
                  <a:lnTo>
                    <a:pt x="42872" y="8865"/>
                  </a:lnTo>
                  <a:lnTo>
                    <a:pt x="39625" y="7811"/>
                  </a:lnTo>
                  <a:lnTo>
                    <a:pt x="37299" y="6583"/>
                  </a:lnTo>
                  <a:lnTo>
                    <a:pt x="35983" y="5442"/>
                  </a:lnTo>
                  <a:lnTo>
                    <a:pt x="34930" y="4257"/>
                  </a:lnTo>
                  <a:lnTo>
                    <a:pt x="34930" y="4213"/>
                  </a:lnTo>
                  <a:lnTo>
                    <a:pt x="33218" y="3072"/>
                  </a:lnTo>
                  <a:lnTo>
                    <a:pt x="31200" y="1756"/>
                  </a:lnTo>
                  <a:lnTo>
                    <a:pt x="29050" y="439"/>
                  </a:lnTo>
                  <a:lnTo>
                    <a:pt x="29006" y="439"/>
                  </a:lnTo>
                  <a:lnTo>
                    <a:pt x="28216" y="220"/>
                  </a:lnTo>
                  <a:lnTo>
                    <a:pt x="28172" y="176"/>
                  </a:lnTo>
                  <a:lnTo>
                    <a:pt x="2672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7" name="Google Shape;8367;p249"/>
            <p:cNvSpPr/>
            <p:nvPr/>
          </p:nvSpPr>
          <p:spPr>
            <a:xfrm>
              <a:off x="5828500" y="4381775"/>
              <a:ext cx="1328500" cy="379600"/>
            </a:xfrm>
            <a:custGeom>
              <a:avLst/>
              <a:gdLst/>
              <a:ahLst/>
              <a:cxnLst/>
              <a:rect l="l" t="t" r="r" b="b"/>
              <a:pathLst>
                <a:path w="53140" h="15184" extrusionOk="0">
                  <a:moveTo>
                    <a:pt x="25319" y="1"/>
                  </a:moveTo>
                  <a:lnTo>
                    <a:pt x="24749" y="45"/>
                  </a:lnTo>
                  <a:lnTo>
                    <a:pt x="22643" y="527"/>
                  </a:lnTo>
                  <a:lnTo>
                    <a:pt x="22599" y="527"/>
                  </a:lnTo>
                  <a:lnTo>
                    <a:pt x="20054" y="1449"/>
                  </a:lnTo>
                  <a:lnTo>
                    <a:pt x="19966" y="1493"/>
                  </a:lnTo>
                  <a:lnTo>
                    <a:pt x="18649" y="3292"/>
                  </a:lnTo>
                  <a:lnTo>
                    <a:pt x="18649" y="3336"/>
                  </a:lnTo>
                  <a:lnTo>
                    <a:pt x="17991" y="4520"/>
                  </a:lnTo>
                  <a:lnTo>
                    <a:pt x="17289" y="5310"/>
                  </a:lnTo>
                  <a:lnTo>
                    <a:pt x="15490" y="6978"/>
                  </a:lnTo>
                  <a:lnTo>
                    <a:pt x="14437" y="7724"/>
                  </a:lnTo>
                  <a:lnTo>
                    <a:pt x="13779" y="7899"/>
                  </a:lnTo>
                  <a:lnTo>
                    <a:pt x="9917" y="8601"/>
                  </a:lnTo>
                  <a:lnTo>
                    <a:pt x="9873" y="8601"/>
                  </a:lnTo>
                  <a:lnTo>
                    <a:pt x="8908" y="8996"/>
                  </a:lnTo>
                  <a:lnTo>
                    <a:pt x="8864" y="8996"/>
                  </a:lnTo>
                  <a:lnTo>
                    <a:pt x="7855" y="9611"/>
                  </a:lnTo>
                  <a:lnTo>
                    <a:pt x="7811" y="9611"/>
                  </a:lnTo>
                  <a:lnTo>
                    <a:pt x="6933" y="10488"/>
                  </a:lnTo>
                  <a:lnTo>
                    <a:pt x="6889" y="10532"/>
                  </a:lnTo>
                  <a:lnTo>
                    <a:pt x="6187" y="11717"/>
                  </a:lnTo>
                  <a:lnTo>
                    <a:pt x="6187" y="11761"/>
                  </a:lnTo>
                  <a:lnTo>
                    <a:pt x="5090" y="14701"/>
                  </a:lnTo>
                  <a:lnTo>
                    <a:pt x="2457" y="14832"/>
                  </a:lnTo>
                  <a:lnTo>
                    <a:pt x="220" y="13999"/>
                  </a:lnTo>
                  <a:lnTo>
                    <a:pt x="88" y="13999"/>
                  </a:lnTo>
                  <a:lnTo>
                    <a:pt x="44" y="14042"/>
                  </a:lnTo>
                  <a:lnTo>
                    <a:pt x="0" y="14086"/>
                  </a:lnTo>
                  <a:lnTo>
                    <a:pt x="0" y="14174"/>
                  </a:lnTo>
                  <a:lnTo>
                    <a:pt x="0" y="14218"/>
                  </a:lnTo>
                  <a:lnTo>
                    <a:pt x="44" y="14306"/>
                  </a:lnTo>
                  <a:lnTo>
                    <a:pt x="132" y="14306"/>
                  </a:lnTo>
                  <a:lnTo>
                    <a:pt x="2370" y="15183"/>
                  </a:lnTo>
                  <a:lnTo>
                    <a:pt x="2457" y="15183"/>
                  </a:lnTo>
                  <a:lnTo>
                    <a:pt x="5222" y="15052"/>
                  </a:lnTo>
                  <a:lnTo>
                    <a:pt x="5310" y="15008"/>
                  </a:lnTo>
                  <a:lnTo>
                    <a:pt x="5397" y="14920"/>
                  </a:lnTo>
                  <a:lnTo>
                    <a:pt x="6494" y="11892"/>
                  </a:lnTo>
                  <a:lnTo>
                    <a:pt x="7197" y="10708"/>
                  </a:lnTo>
                  <a:lnTo>
                    <a:pt x="8074" y="9918"/>
                  </a:lnTo>
                  <a:lnTo>
                    <a:pt x="9040" y="9303"/>
                  </a:lnTo>
                  <a:lnTo>
                    <a:pt x="10005" y="8952"/>
                  </a:lnTo>
                  <a:lnTo>
                    <a:pt x="13866" y="8250"/>
                  </a:lnTo>
                  <a:lnTo>
                    <a:pt x="14569" y="8031"/>
                  </a:lnTo>
                  <a:lnTo>
                    <a:pt x="14612" y="8031"/>
                  </a:lnTo>
                  <a:lnTo>
                    <a:pt x="15709" y="7285"/>
                  </a:lnTo>
                  <a:lnTo>
                    <a:pt x="15709" y="7241"/>
                  </a:lnTo>
                  <a:lnTo>
                    <a:pt x="17552" y="5574"/>
                  </a:lnTo>
                  <a:lnTo>
                    <a:pt x="18254" y="4740"/>
                  </a:lnTo>
                  <a:lnTo>
                    <a:pt x="18298" y="4696"/>
                  </a:lnTo>
                  <a:lnTo>
                    <a:pt x="18957" y="3511"/>
                  </a:lnTo>
                  <a:lnTo>
                    <a:pt x="20229" y="1756"/>
                  </a:lnTo>
                  <a:lnTo>
                    <a:pt x="22730" y="878"/>
                  </a:lnTo>
                  <a:lnTo>
                    <a:pt x="24793" y="396"/>
                  </a:lnTo>
                  <a:lnTo>
                    <a:pt x="25319" y="352"/>
                  </a:lnTo>
                  <a:lnTo>
                    <a:pt x="27996" y="1054"/>
                  </a:lnTo>
                  <a:lnTo>
                    <a:pt x="31506" y="2985"/>
                  </a:lnTo>
                  <a:lnTo>
                    <a:pt x="33788" y="4345"/>
                  </a:lnTo>
                  <a:lnTo>
                    <a:pt x="33788" y="4389"/>
                  </a:lnTo>
                  <a:lnTo>
                    <a:pt x="35543" y="5135"/>
                  </a:lnTo>
                  <a:lnTo>
                    <a:pt x="36991" y="6627"/>
                  </a:lnTo>
                  <a:lnTo>
                    <a:pt x="39142" y="8162"/>
                  </a:lnTo>
                  <a:lnTo>
                    <a:pt x="40107" y="9216"/>
                  </a:lnTo>
                  <a:lnTo>
                    <a:pt x="40151" y="9259"/>
                  </a:lnTo>
                  <a:lnTo>
                    <a:pt x="42696" y="10181"/>
                  </a:lnTo>
                  <a:lnTo>
                    <a:pt x="44671" y="10751"/>
                  </a:lnTo>
                  <a:lnTo>
                    <a:pt x="44714" y="10795"/>
                  </a:lnTo>
                  <a:lnTo>
                    <a:pt x="48751" y="11190"/>
                  </a:lnTo>
                  <a:lnTo>
                    <a:pt x="48795" y="11190"/>
                  </a:lnTo>
                  <a:lnTo>
                    <a:pt x="51340" y="11102"/>
                  </a:lnTo>
                  <a:lnTo>
                    <a:pt x="52086" y="11190"/>
                  </a:lnTo>
                  <a:lnTo>
                    <a:pt x="52174" y="11190"/>
                  </a:lnTo>
                  <a:lnTo>
                    <a:pt x="53008" y="10927"/>
                  </a:lnTo>
                  <a:lnTo>
                    <a:pt x="53096" y="10883"/>
                  </a:lnTo>
                  <a:lnTo>
                    <a:pt x="53140" y="10839"/>
                  </a:lnTo>
                  <a:lnTo>
                    <a:pt x="53140" y="10795"/>
                  </a:lnTo>
                  <a:lnTo>
                    <a:pt x="53140" y="10708"/>
                  </a:lnTo>
                  <a:lnTo>
                    <a:pt x="53096" y="10664"/>
                  </a:lnTo>
                  <a:lnTo>
                    <a:pt x="53052" y="10620"/>
                  </a:lnTo>
                  <a:lnTo>
                    <a:pt x="53008" y="10576"/>
                  </a:lnTo>
                  <a:lnTo>
                    <a:pt x="52920" y="10576"/>
                  </a:lnTo>
                  <a:lnTo>
                    <a:pt x="52130" y="10839"/>
                  </a:lnTo>
                  <a:lnTo>
                    <a:pt x="51384" y="10751"/>
                  </a:lnTo>
                  <a:lnTo>
                    <a:pt x="51340" y="10751"/>
                  </a:lnTo>
                  <a:lnTo>
                    <a:pt x="48795" y="10839"/>
                  </a:lnTo>
                  <a:lnTo>
                    <a:pt x="44758" y="10444"/>
                  </a:lnTo>
                  <a:lnTo>
                    <a:pt x="42828" y="9874"/>
                  </a:lnTo>
                  <a:lnTo>
                    <a:pt x="40326" y="8952"/>
                  </a:lnTo>
                  <a:lnTo>
                    <a:pt x="39361" y="7899"/>
                  </a:lnTo>
                  <a:lnTo>
                    <a:pt x="39361" y="7855"/>
                  </a:lnTo>
                  <a:lnTo>
                    <a:pt x="37211" y="6363"/>
                  </a:lnTo>
                  <a:lnTo>
                    <a:pt x="35763" y="4871"/>
                  </a:lnTo>
                  <a:lnTo>
                    <a:pt x="35719" y="4828"/>
                  </a:lnTo>
                  <a:lnTo>
                    <a:pt x="33964" y="4038"/>
                  </a:lnTo>
                  <a:lnTo>
                    <a:pt x="31682" y="2677"/>
                  </a:lnTo>
                  <a:lnTo>
                    <a:pt x="28128" y="747"/>
                  </a:lnTo>
                  <a:lnTo>
                    <a:pt x="28128" y="703"/>
                  </a:lnTo>
                  <a:lnTo>
                    <a:pt x="2536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8" name="Google Shape;8368;p249"/>
            <p:cNvSpPr/>
            <p:nvPr/>
          </p:nvSpPr>
          <p:spPr>
            <a:xfrm>
              <a:off x="5680400" y="4855700"/>
              <a:ext cx="42800" cy="15375"/>
            </a:xfrm>
            <a:custGeom>
              <a:avLst/>
              <a:gdLst/>
              <a:ahLst/>
              <a:cxnLst/>
              <a:rect l="l" t="t" r="r" b="b"/>
              <a:pathLst>
                <a:path w="1712" h="615" extrusionOk="0">
                  <a:moveTo>
                    <a:pt x="88" y="0"/>
                  </a:moveTo>
                  <a:lnTo>
                    <a:pt x="0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0" y="263"/>
                  </a:lnTo>
                  <a:lnTo>
                    <a:pt x="44" y="307"/>
                  </a:lnTo>
                  <a:lnTo>
                    <a:pt x="132" y="307"/>
                  </a:lnTo>
                  <a:lnTo>
                    <a:pt x="1492" y="614"/>
                  </a:lnTo>
                  <a:lnTo>
                    <a:pt x="1536" y="614"/>
                  </a:lnTo>
                  <a:lnTo>
                    <a:pt x="1668" y="570"/>
                  </a:lnTo>
                  <a:lnTo>
                    <a:pt x="1712" y="483"/>
                  </a:lnTo>
                  <a:lnTo>
                    <a:pt x="1712" y="395"/>
                  </a:lnTo>
                  <a:lnTo>
                    <a:pt x="1668" y="351"/>
                  </a:lnTo>
                  <a:lnTo>
                    <a:pt x="1624" y="307"/>
                  </a:lnTo>
                  <a:lnTo>
                    <a:pt x="1580" y="263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9" name="Google Shape;8369;p249"/>
            <p:cNvSpPr/>
            <p:nvPr/>
          </p:nvSpPr>
          <p:spPr>
            <a:xfrm>
              <a:off x="5660650" y="4828275"/>
              <a:ext cx="138250" cy="42800"/>
            </a:xfrm>
            <a:custGeom>
              <a:avLst/>
              <a:gdLst/>
              <a:ahLst/>
              <a:cxnLst/>
              <a:rect l="l" t="t" r="r" b="b"/>
              <a:pathLst>
                <a:path w="5530" h="1712" extrusionOk="0">
                  <a:moveTo>
                    <a:pt x="659" y="0"/>
                  </a:moveTo>
                  <a:lnTo>
                    <a:pt x="132" y="132"/>
                  </a:lnTo>
                  <a:lnTo>
                    <a:pt x="44" y="176"/>
                  </a:lnTo>
                  <a:lnTo>
                    <a:pt x="0" y="219"/>
                  </a:lnTo>
                  <a:lnTo>
                    <a:pt x="0" y="307"/>
                  </a:lnTo>
                  <a:lnTo>
                    <a:pt x="0" y="351"/>
                  </a:lnTo>
                  <a:lnTo>
                    <a:pt x="0" y="439"/>
                  </a:lnTo>
                  <a:lnTo>
                    <a:pt x="88" y="483"/>
                  </a:lnTo>
                  <a:lnTo>
                    <a:pt x="220" y="483"/>
                  </a:lnTo>
                  <a:lnTo>
                    <a:pt x="703" y="351"/>
                  </a:lnTo>
                  <a:lnTo>
                    <a:pt x="3028" y="1141"/>
                  </a:lnTo>
                  <a:lnTo>
                    <a:pt x="5310" y="1711"/>
                  </a:lnTo>
                  <a:lnTo>
                    <a:pt x="5486" y="1711"/>
                  </a:lnTo>
                  <a:lnTo>
                    <a:pt x="5529" y="1580"/>
                  </a:lnTo>
                  <a:lnTo>
                    <a:pt x="5529" y="1536"/>
                  </a:lnTo>
                  <a:lnTo>
                    <a:pt x="5529" y="1448"/>
                  </a:lnTo>
                  <a:lnTo>
                    <a:pt x="5442" y="1404"/>
                  </a:lnTo>
                  <a:lnTo>
                    <a:pt x="5398" y="1360"/>
                  </a:lnTo>
                  <a:lnTo>
                    <a:pt x="3116" y="790"/>
                  </a:lnTo>
                  <a:lnTo>
                    <a:pt x="74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0" name="Google Shape;8370;p249"/>
            <p:cNvSpPr/>
            <p:nvPr/>
          </p:nvSpPr>
          <p:spPr>
            <a:xfrm>
              <a:off x="5656250" y="4808525"/>
              <a:ext cx="208475" cy="60350"/>
            </a:xfrm>
            <a:custGeom>
              <a:avLst/>
              <a:gdLst/>
              <a:ahLst/>
              <a:cxnLst/>
              <a:rect l="l" t="t" r="r" b="b"/>
              <a:pathLst>
                <a:path w="8339" h="2414" extrusionOk="0">
                  <a:moveTo>
                    <a:pt x="1317" y="0"/>
                  </a:moveTo>
                  <a:lnTo>
                    <a:pt x="528" y="132"/>
                  </a:lnTo>
                  <a:lnTo>
                    <a:pt x="484" y="132"/>
                  </a:lnTo>
                  <a:lnTo>
                    <a:pt x="133" y="263"/>
                  </a:lnTo>
                  <a:lnTo>
                    <a:pt x="89" y="307"/>
                  </a:lnTo>
                  <a:lnTo>
                    <a:pt x="45" y="395"/>
                  </a:lnTo>
                  <a:lnTo>
                    <a:pt x="1" y="439"/>
                  </a:lnTo>
                  <a:lnTo>
                    <a:pt x="45" y="527"/>
                  </a:lnTo>
                  <a:lnTo>
                    <a:pt x="45" y="571"/>
                  </a:lnTo>
                  <a:lnTo>
                    <a:pt x="133" y="614"/>
                  </a:lnTo>
                  <a:lnTo>
                    <a:pt x="264" y="614"/>
                  </a:lnTo>
                  <a:lnTo>
                    <a:pt x="571" y="483"/>
                  </a:lnTo>
                  <a:lnTo>
                    <a:pt x="1361" y="351"/>
                  </a:lnTo>
                  <a:lnTo>
                    <a:pt x="3511" y="878"/>
                  </a:lnTo>
                  <a:lnTo>
                    <a:pt x="5837" y="1843"/>
                  </a:lnTo>
                  <a:lnTo>
                    <a:pt x="7724" y="2326"/>
                  </a:lnTo>
                  <a:lnTo>
                    <a:pt x="8163" y="2414"/>
                  </a:lnTo>
                  <a:lnTo>
                    <a:pt x="8207" y="2414"/>
                  </a:lnTo>
                  <a:lnTo>
                    <a:pt x="8294" y="2370"/>
                  </a:lnTo>
                  <a:lnTo>
                    <a:pt x="8338" y="2238"/>
                  </a:lnTo>
                  <a:lnTo>
                    <a:pt x="8338" y="2194"/>
                  </a:lnTo>
                  <a:lnTo>
                    <a:pt x="8338" y="2106"/>
                  </a:lnTo>
                  <a:lnTo>
                    <a:pt x="8294" y="2063"/>
                  </a:lnTo>
                  <a:lnTo>
                    <a:pt x="8207" y="2063"/>
                  </a:lnTo>
                  <a:lnTo>
                    <a:pt x="7812" y="1975"/>
                  </a:lnTo>
                  <a:lnTo>
                    <a:pt x="5969" y="1492"/>
                  </a:lnTo>
                  <a:lnTo>
                    <a:pt x="3643" y="571"/>
                  </a:lnTo>
                  <a:lnTo>
                    <a:pt x="3599" y="527"/>
                  </a:lnTo>
                  <a:lnTo>
                    <a:pt x="140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1" name="Google Shape;8371;p249"/>
            <p:cNvSpPr/>
            <p:nvPr/>
          </p:nvSpPr>
          <p:spPr>
            <a:xfrm>
              <a:off x="5636525" y="4793150"/>
              <a:ext cx="269875" cy="65850"/>
            </a:xfrm>
            <a:custGeom>
              <a:avLst/>
              <a:gdLst/>
              <a:ahLst/>
              <a:cxnLst/>
              <a:rect l="l" t="t" r="r" b="b"/>
              <a:pathLst>
                <a:path w="10795" h="2634" extrusionOk="0">
                  <a:moveTo>
                    <a:pt x="3072" y="1"/>
                  </a:moveTo>
                  <a:lnTo>
                    <a:pt x="1536" y="264"/>
                  </a:lnTo>
                  <a:lnTo>
                    <a:pt x="176" y="440"/>
                  </a:lnTo>
                  <a:lnTo>
                    <a:pt x="88" y="484"/>
                  </a:lnTo>
                  <a:lnTo>
                    <a:pt x="44" y="527"/>
                  </a:lnTo>
                  <a:lnTo>
                    <a:pt x="44" y="571"/>
                  </a:lnTo>
                  <a:lnTo>
                    <a:pt x="0" y="659"/>
                  </a:lnTo>
                  <a:lnTo>
                    <a:pt x="44" y="703"/>
                  </a:lnTo>
                  <a:lnTo>
                    <a:pt x="88" y="791"/>
                  </a:lnTo>
                  <a:lnTo>
                    <a:pt x="219" y="791"/>
                  </a:lnTo>
                  <a:lnTo>
                    <a:pt x="1580" y="615"/>
                  </a:lnTo>
                  <a:lnTo>
                    <a:pt x="3116" y="352"/>
                  </a:lnTo>
                  <a:lnTo>
                    <a:pt x="5617" y="1229"/>
                  </a:lnTo>
                  <a:lnTo>
                    <a:pt x="7899" y="1844"/>
                  </a:lnTo>
                  <a:lnTo>
                    <a:pt x="9698" y="2502"/>
                  </a:lnTo>
                  <a:lnTo>
                    <a:pt x="9742" y="2502"/>
                  </a:lnTo>
                  <a:lnTo>
                    <a:pt x="10575" y="2634"/>
                  </a:lnTo>
                  <a:lnTo>
                    <a:pt x="10619" y="2634"/>
                  </a:lnTo>
                  <a:lnTo>
                    <a:pt x="10751" y="2590"/>
                  </a:lnTo>
                  <a:lnTo>
                    <a:pt x="10795" y="2502"/>
                  </a:lnTo>
                  <a:lnTo>
                    <a:pt x="10795" y="2414"/>
                  </a:lnTo>
                  <a:lnTo>
                    <a:pt x="10751" y="2370"/>
                  </a:lnTo>
                  <a:lnTo>
                    <a:pt x="10707" y="2326"/>
                  </a:lnTo>
                  <a:lnTo>
                    <a:pt x="10663" y="2283"/>
                  </a:lnTo>
                  <a:lnTo>
                    <a:pt x="9829" y="2151"/>
                  </a:lnTo>
                  <a:lnTo>
                    <a:pt x="7986" y="1537"/>
                  </a:lnTo>
                  <a:lnTo>
                    <a:pt x="5748" y="878"/>
                  </a:lnTo>
                  <a:lnTo>
                    <a:pt x="315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2" name="Google Shape;8372;p249"/>
            <p:cNvSpPr/>
            <p:nvPr/>
          </p:nvSpPr>
          <p:spPr>
            <a:xfrm>
              <a:off x="5527900" y="5054250"/>
              <a:ext cx="528800" cy="40600"/>
            </a:xfrm>
            <a:custGeom>
              <a:avLst/>
              <a:gdLst/>
              <a:ahLst/>
              <a:cxnLst/>
              <a:rect l="l" t="t" r="r" b="b"/>
              <a:pathLst>
                <a:path w="21152" h="1624" extrusionOk="0">
                  <a:moveTo>
                    <a:pt x="20976" y="0"/>
                  </a:moveTo>
                  <a:lnTo>
                    <a:pt x="16807" y="132"/>
                  </a:lnTo>
                  <a:lnTo>
                    <a:pt x="16719" y="132"/>
                  </a:lnTo>
                  <a:lnTo>
                    <a:pt x="15579" y="702"/>
                  </a:lnTo>
                  <a:lnTo>
                    <a:pt x="11147" y="527"/>
                  </a:lnTo>
                  <a:lnTo>
                    <a:pt x="8733" y="527"/>
                  </a:lnTo>
                  <a:lnTo>
                    <a:pt x="6188" y="790"/>
                  </a:lnTo>
                  <a:lnTo>
                    <a:pt x="3116" y="1097"/>
                  </a:lnTo>
                  <a:lnTo>
                    <a:pt x="879" y="966"/>
                  </a:lnTo>
                  <a:lnTo>
                    <a:pt x="791" y="966"/>
                  </a:lnTo>
                  <a:lnTo>
                    <a:pt x="133" y="1273"/>
                  </a:lnTo>
                  <a:lnTo>
                    <a:pt x="45" y="1317"/>
                  </a:lnTo>
                  <a:lnTo>
                    <a:pt x="1" y="1361"/>
                  </a:lnTo>
                  <a:lnTo>
                    <a:pt x="1" y="1448"/>
                  </a:lnTo>
                  <a:lnTo>
                    <a:pt x="45" y="1492"/>
                  </a:lnTo>
                  <a:lnTo>
                    <a:pt x="89" y="1580"/>
                  </a:lnTo>
                  <a:lnTo>
                    <a:pt x="176" y="1624"/>
                  </a:lnTo>
                  <a:lnTo>
                    <a:pt x="264" y="1580"/>
                  </a:lnTo>
                  <a:lnTo>
                    <a:pt x="879" y="1317"/>
                  </a:lnTo>
                  <a:lnTo>
                    <a:pt x="3116" y="1448"/>
                  </a:lnTo>
                  <a:lnTo>
                    <a:pt x="3160" y="1448"/>
                  </a:lnTo>
                  <a:lnTo>
                    <a:pt x="6232" y="1141"/>
                  </a:lnTo>
                  <a:lnTo>
                    <a:pt x="8777" y="878"/>
                  </a:lnTo>
                  <a:lnTo>
                    <a:pt x="11147" y="878"/>
                  </a:lnTo>
                  <a:lnTo>
                    <a:pt x="15622" y="1053"/>
                  </a:lnTo>
                  <a:lnTo>
                    <a:pt x="15666" y="1010"/>
                  </a:lnTo>
                  <a:lnTo>
                    <a:pt x="16851" y="483"/>
                  </a:lnTo>
                  <a:lnTo>
                    <a:pt x="20976" y="351"/>
                  </a:lnTo>
                  <a:lnTo>
                    <a:pt x="21064" y="351"/>
                  </a:lnTo>
                  <a:lnTo>
                    <a:pt x="21107" y="308"/>
                  </a:lnTo>
                  <a:lnTo>
                    <a:pt x="21151" y="220"/>
                  </a:lnTo>
                  <a:lnTo>
                    <a:pt x="21151" y="176"/>
                  </a:lnTo>
                  <a:lnTo>
                    <a:pt x="21151" y="88"/>
                  </a:lnTo>
                  <a:lnTo>
                    <a:pt x="21107" y="44"/>
                  </a:lnTo>
                  <a:lnTo>
                    <a:pt x="2097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3" name="Google Shape;8373;p249"/>
            <p:cNvSpPr/>
            <p:nvPr/>
          </p:nvSpPr>
          <p:spPr>
            <a:xfrm>
              <a:off x="5946975" y="5033400"/>
              <a:ext cx="121775" cy="18675"/>
            </a:xfrm>
            <a:custGeom>
              <a:avLst/>
              <a:gdLst/>
              <a:ahLst/>
              <a:cxnLst/>
              <a:rect l="l" t="t" r="r" b="b"/>
              <a:pathLst>
                <a:path w="4871" h="747" extrusionOk="0">
                  <a:moveTo>
                    <a:pt x="4695" y="1"/>
                  </a:moveTo>
                  <a:lnTo>
                    <a:pt x="1010" y="88"/>
                  </a:lnTo>
                  <a:lnTo>
                    <a:pt x="966" y="88"/>
                  </a:lnTo>
                  <a:lnTo>
                    <a:pt x="132" y="396"/>
                  </a:lnTo>
                  <a:lnTo>
                    <a:pt x="44" y="439"/>
                  </a:lnTo>
                  <a:lnTo>
                    <a:pt x="0" y="483"/>
                  </a:lnTo>
                  <a:lnTo>
                    <a:pt x="0" y="571"/>
                  </a:lnTo>
                  <a:lnTo>
                    <a:pt x="0" y="615"/>
                  </a:lnTo>
                  <a:lnTo>
                    <a:pt x="88" y="703"/>
                  </a:lnTo>
                  <a:lnTo>
                    <a:pt x="176" y="747"/>
                  </a:lnTo>
                  <a:lnTo>
                    <a:pt x="220" y="747"/>
                  </a:lnTo>
                  <a:lnTo>
                    <a:pt x="1053" y="439"/>
                  </a:lnTo>
                  <a:lnTo>
                    <a:pt x="4739" y="352"/>
                  </a:lnTo>
                  <a:lnTo>
                    <a:pt x="4783" y="352"/>
                  </a:lnTo>
                  <a:lnTo>
                    <a:pt x="4827" y="308"/>
                  </a:lnTo>
                  <a:lnTo>
                    <a:pt x="4871" y="264"/>
                  </a:lnTo>
                  <a:lnTo>
                    <a:pt x="4871" y="176"/>
                  </a:lnTo>
                  <a:lnTo>
                    <a:pt x="4871" y="88"/>
                  </a:lnTo>
                  <a:lnTo>
                    <a:pt x="4827" y="45"/>
                  </a:lnTo>
                  <a:lnTo>
                    <a:pt x="478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4" name="Google Shape;8374;p249"/>
            <p:cNvSpPr/>
            <p:nvPr/>
          </p:nvSpPr>
          <p:spPr>
            <a:xfrm>
              <a:off x="5962325" y="5012550"/>
              <a:ext cx="120700" cy="18675"/>
            </a:xfrm>
            <a:custGeom>
              <a:avLst/>
              <a:gdLst/>
              <a:ahLst/>
              <a:cxnLst/>
              <a:rect l="l" t="t" r="r" b="b"/>
              <a:pathLst>
                <a:path w="4828" h="747" extrusionOk="0">
                  <a:moveTo>
                    <a:pt x="4652" y="1"/>
                  </a:moveTo>
                  <a:lnTo>
                    <a:pt x="966" y="89"/>
                  </a:lnTo>
                  <a:lnTo>
                    <a:pt x="922" y="133"/>
                  </a:lnTo>
                  <a:lnTo>
                    <a:pt x="132" y="440"/>
                  </a:lnTo>
                  <a:lnTo>
                    <a:pt x="88" y="440"/>
                  </a:lnTo>
                  <a:lnTo>
                    <a:pt x="44" y="527"/>
                  </a:lnTo>
                  <a:lnTo>
                    <a:pt x="1" y="571"/>
                  </a:lnTo>
                  <a:lnTo>
                    <a:pt x="44" y="659"/>
                  </a:lnTo>
                  <a:lnTo>
                    <a:pt x="88" y="747"/>
                  </a:lnTo>
                  <a:lnTo>
                    <a:pt x="264" y="747"/>
                  </a:lnTo>
                  <a:lnTo>
                    <a:pt x="1010" y="440"/>
                  </a:lnTo>
                  <a:lnTo>
                    <a:pt x="4652" y="352"/>
                  </a:lnTo>
                  <a:lnTo>
                    <a:pt x="4696" y="352"/>
                  </a:lnTo>
                  <a:lnTo>
                    <a:pt x="4784" y="308"/>
                  </a:lnTo>
                  <a:lnTo>
                    <a:pt x="4784" y="220"/>
                  </a:lnTo>
                  <a:lnTo>
                    <a:pt x="4827" y="176"/>
                  </a:lnTo>
                  <a:lnTo>
                    <a:pt x="4784" y="89"/>
                  </a:lnTo>
                  <a:lnTo>
                    <a:pt x="4740" y="45"/>
                  </a:lnTo>
                  <a:lnTo>
                    <a:pt x="465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5" name="Google Shape;8375;p249"/>
            <p:cNvSpPr/>
            <p:nvPr/>
          </p:nvSpPr>
          <p:spPr>
            <a:xfrm>
              <a:off x="5977675" y="4991725"/>
              <a:ext cx="117425" cy="17575"/>
            </a:xfrm>
            <a:custGeom>
              <a:avLst/>
              <a:gdLst/>
              <a:ahLst/>
              <a:cxnLst/>
              <a:rect l="l" t="t" r="r" b="b"/>
              <a:pathLst>
                <a:path w="4697" h="703" extrusionOk="0">
                  <a:moveTo>
                    <a:pt x="4521" y="0"/>
                  </a:moveTo>
                  <a:lnTo>
                    <a:pt x="966" y="132"/>
                  </a:lnTo>
                  <a:lnTo>
                    <a:pt x="922" y="132"/>
                  </a:lnTo>
                  <a:lnTo>
                    <a:pt x="176" y="351"/>
                  </a:lnTo>
                  <a:lnTo>
                    <a:pt x="133" y="351"/>
                  </a:lnTo>
                  <a:lnTo>
                    <a:pt x="89" y="395"/>
                  </a:lnTo>
                  <a:lnTo>
                    <a:pt x="45" y="439"/>
                  </a:lnTo>
                  <a:lnTo>
                    <a:pt x="1" y="527"/>
                  </a:lnTo>
                  <a:lnTo>
                    <a:pt x="1" y="571"/>
                  </a:lnTo>
                  <a:lnTo>
                    <a:pt x="89" y="658"/>
                  </a:lnTo>
                  <a:lnTo>
                    <a:pt x="176" y="702"/>
                  </a:lnTo>
                  <a:lnTo>
                    <a:pt x="220" y="702"/>
                  </a:lnTo>
                  <a:lnTo>
                    <a:pt x="1010" y="483"/>
                  </a:lnTo>
                  <a:lnTo>
                    <a:pt x="4521" y="351"/>
                  </a:lnTo>
                  <a:lnTo>
                    <a:pt x="4608" y="351"/>
                  </a:lnTo>
                  <a:lnTo>
                    <a:pt x="4652" y="307"/>
                  </a:lnTo>
                  <a:lnTo>
                    <a:pt x="4696" y="263"/>
                  </a:lnTo>
                  <a:lnTo>
                    <a:pt x="4696" y="176"/>
                  </a:lnTo>
                  <a:lnTo>
                    <a:pt x="4652" y="88"/>
                  </a:lnTo>
                  <a:lnTo>
                    <a:pt x="4652" y="44"/>
                  </a:lnTo>
                  <a:lnTo>
                    <a:pt x="456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6" name="Google Shape;8376;p249"/>
            <p:cNvSpPr/>
            <p:nvPr/>
          </p:nvSpPr>
          <p:spPr>
            <a:xfrm>
              <a:off x="6019375" y="4955525"/>
              <a:ext cx="16475" cy="9900"/>
            </a:xfrm>
            <a:custGeom>
              <a:avLst/>
              <a:gdLst/>
              <a:ahLst/>
              <a:cxnLst/>
              <a:rect l="l" t="t" r="r" b="b"/>
              <a:pathLst>
                <a:path w="659" h="396" extrusionOk="0">
                  <a:moveTo>
                    <a:pt x="439" y="0"/>
                  </a:moveTo>
                  <a:lnTo>
                    <a:pt x="132" y="44"/>
                  </a:lnTo>
                  <a:lnTo>
                    <a:pt x="44" y="88"/>
                  </a:lnTo>
                  <a:lnTo>
                    <a:pt x="0" y="132"/>
                  </a:lnTo>
                  <a:lnTo>
                    <a:pt x="0" y="220"/>
                  </a:lnTo>
                  <a:lnTo>
                    <a:pt x="0" y="263"/>
                  </a:lnTo>
                  <a:lnTo>
                    <a:pt x="44" y="395"/>
                  </a:lnTo>
                  <a:lnTo>
                    <a:pt x="220" y="395"/>
                  </a:lnTo>
                  <a:lnTo>
                    <a:pt x="527" y="307"/>
                  </a:lnTo>
                  <a:lnTo>
                    <a:pt x="571" y="307"/>
                  </a:lnTo>
                  <a:lnTo>
                    <a:pt x="615" y="263"/>
                  </a:lnTo>
                  <a:lnTo>
                    <a:pt x="659" y="176"/>
                  </a:lnTo>
                  <a:lnTo>
                    <a:pt x="659" y="132"/>
                  </a:lnTo>
                  <a:lnTo>
                    <a:pt x="615" y="44"/>
                  </a:lnTo>
                  <a:lnTo>
                    <a:pt x="57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7" name="Google Shape;8377;p249"/>
            <p:cNvSpPr/>
            <p:nvPr/>
          </p:nvSpPr>
          <p:spPr>
            <a:xfrm>
              <a:off x="6024850" y="4934675"/>
              <a:ext cx="25275" cy="13175"/>
            </a:xfrm>
            <a:custGeom>
              <a:avLst/>
              <a:gdLst/>
              <a:ahLst/>
              <a:cxnLst/>
              <a:rect l="l" t="t" r="r" b="b"/>
              <a:pathLst>
                <a:path w="1011" h="527" extrusionOk="0">
                  <a:moveTo>
                    <a:pt x="835" y="0"/>
                  </a:moveTo>
                  <a:lnTo>
                    <a:pt x="132" y="176"/>
                  </a:lnTo>
                  <a:lnTo>
                    <a:pt x="89" y="220"/>
                  </a:lnTo>
                  <a:lnTo>
                    <a:pt x="45" y="264"/>
                  </a:lnTo>
                  <a:lnTo>
                    <a:pt x="1" y="351"/>
                  </a:lnTo>
                  <a:lnTo>
                    <a:pt x="1" y="395"/>
                  </a:lnTo>
                  <a:lnTo>
                    <a:pt x="89" y="483"/>
                  </a:lnTo>
                  <a:lnTo>
                    <a:pt x="176" y="527"/>
                  </a:lnTo>
                  <a:lnTo>
                    <a:pt x="220" y="527"/>
                  </a:lnTo>
                  <a:lnTo>
                    <a:pt x="922" y="351"/>
                  </a:lnTo>
                  <a:lnTo>
                    <a:pt x="966" y="308"/>
                  </a:lnTo>
                  <a:lnTo>
                    <a:pt x="1010" y="264"/>
                  </a:lnTo>
                  <a:lnTo>
                    <a:pt x="1010" y="220"/>
                  </a:lnTo>
                  <a:lnTo>
                    <a:pt x="1010" y="132"/>
                  </a:lnTo>
                  <a:lnTo>
                    <a:pt x="1010" y="88"/>
                  </a:lnTo>
                  <a:lnTo>
                    <a:pt x="966" y="44"/>
                  </a:lnTo>
                  <a:lnTo>
                    <a:pt x="87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8" name="Google Shape;8378;p249"/>
            <p:cNvSpPr/>
            <p:nvPr/>
          </p:nvSpPr>
          <p:spPr>
            <a:xfrm>
              <a:off x="6041325" y="4908350"/>
              <a:ext cx="165650" cy="19775"/>
            </a:xfrm>
            <a:custGeom>
              <a:avLst/>
              <a:gdLst/>
              <a:ahLst/>
              <a:cxnLst/>
              <a:rect l="l" t="t" r="r" b="b"/>
              <a:pathLst>
                <a:path w="6626" h="791" extrusionOk="0">
                  <a:moveTo>
                    <a:pt x="6450" y="0"/>
                  </a:moveTo>
                  <a:lnTo>
                    <a:pt x="790" y="264"/>
                  </a:lnTo>
                  <a:lnTo>
                    <a:pt x="746" y="264"/>
                  </a:lnTo>
                  <a:lnTo>
                    <a:pt x="132" y="439"/>
                  </a:lnTo>
                  <a:lnTo>
                    <a:pt x="88" y="483"/>
                  </a:lnTo>
                  <a:lnTo>
                    <a:pt x="44" y="527"/>
                  </a:lnTo>
                  <a:lnTo>
                    <a:pt x="0" y="571"/>
                  </a:lnTo>
                  <a:lnTo>
                    <a:pt x="0" y="658"/>
                  </a:lnTo>
                  <a:lnTo>
                    <a:pt x="88" y="746"/>
                  </a:lnTo>
                  <a:lnTo>
                    <a:pt x="176" y="790"/>
                  </a:lnTo>
                  <a:lnTo>
                    <a:pt x="219" y="790"/>
                  </a:lnTo>
                  <a:lnTo>
                    <a:pt x="834" y="615"/>
                  </a:lnTo>
                  <a:lnTo>
                    <a:pt x="6450" y="351"/>
                  </a:lnTo>
                  <a:lnTo>
                    <a:pt x="6538" y="307"/>
                  </a:lnTo>
                  <a:lnTo>
                    <a:pt x="6582" y="307"/>
                  </a:lnTo>
                  <a:lnTo>
                    <a:pt x="6626" y="220"/>
                  </a:lnTo>
                  <a:lnTo>
                    <a:pt x="6626" y="176"/>
                  </a:lnTo>
                  <a:lnTo>
                    <a:pt x="6626" y="88"/>
                  </a:lnTo>
                  <a:lnTo>
                    <a:pt x="6582" y="44"/>
                  </a:lnTo>
                  <a:lnTo>
                    <a:pt x="649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9" name="Google Shape;8379;p249"/>
            <p:cNvSpPr/>
            <p:nvPr/>
          </p:nvSpPr>
          <p:spPr>
            <a:xfrm>
              <a:off x="6046800" y="4887500"/>
              <a:ext cx="165675" cy="23075"/>
            </a:xfrm>
            <a:custGeom>
              <a:avLst/>
              <a:gdLst/>
              <a:ahLst/>
              <a:cxnLst/>
              <a:rect l="l" t="t" r="r" b="b"/>
              <a:pathLst>
                <a:path w="6627" h="923" extrusionOk="0">
                  <a:moveTo>
                    <a:pt x="6407" y="1"/>
                  </a:moveTo>
                  <a:lnTo>
                    <a:pt x="2545" y="88"/>
                  </a:lnTo>
                  <a:lnTo>
                    <a:pt x="1141" y="308"/>
                  </a:lnTo>
                  <a:lnTo>
                    <a:pt x="1097" y="308"/>
                  </a:lnTo>
                  <a:lnTo>
                    <a:pt x="132" y="571"/>
                  </a:lnTo>
                  <a:lnTo>
                    <a:pt x="88" y="615"/>
                  </a:lnTo>
                  <a:lnTo>
                    <a:pt x="44" y="659"/>
                  </a:lnTo>
                  <a:lnTo>
                    <a:pt x="0" y="703"/>
                  </a:lnTo>
                  <a:lnTo>
                    <a:pt x="44" y="790"/>
                  </a:lnTo>
                  <a:lnTo>
                    <a:pt x="88" y="878"/>
                  </a:lnTo>
                  <a:lnTo>
                    <a:pt x="176" y="922"/>
                  </a:lnTo>
                  <a:lnTo>
                    <a:pt x="264" y="922"/>
                  </a:lnTo>
                  <a:lnTo>
                    <a:pt x="1185" y="615"/>
                  </a:lnTo>
                  <a:lnTo>
                    <a:pt x="2589" y="439"/>
                  </a:lnTo>
                  <a:lnTo>
                    <a:pt x="6451" y="352"/>
                  </a:lnTo>
                  <a:lnTo>
                    <a:pt x="6495" y="308"/>
                  </a:lnTo>
                  <a:lnTo>
                    <a:pt x="6539" y="264"/>
                  </a:lnTo>
                  <a:lnTo>
                    <a:pt x="6582" y="220"/>
                  </a:lnTo>
                  <a:lnTo>
                    <a:pt x="6626" y="132"/>
                  </a:lnTo>
                  <a:lnTo>
                    <a:pt x="6582" y="88"/>
                  </a:lnTo>
                  <a:lnTo>
                    <a:pt x="6539" y="44"/>
                  </a:lnTo>
                  <a:lnTo>
                    <a:pt x="640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0" name="Google Shape;8380;p249"/>
            <p:cNvSpPr/>
            <p:nvPr/>
          </p:nvSpPr>
          <p:spPr>
            <a:xfrm>
              <a:off x="6097250" y="4844725"/>
              <a:ext cx="125100" cy="18675"/>
            </a:xfrm>
            <a:custGeom>
              <a:avLst/>
              <a:gdLst/>
              <a:ahLst/>
              <a:cxnLst/>
              <a:rect l="l" t="t" r="r" b="b"/>
              <a:pathLst>
                <a:path w="5004" h="747" extrusionOk="0">
                  <a:moveTo>
                    <a:pt x="4828" y="0"/>
                  </a:moveTo>
                  <a:lnTo>
                    <a:pt x="1756" y="132"/>
                  </a:lnTo>
                  <a:lnTo>
                    <a:pt x="308" y="351"/>
                  </a:lnTo>
                  <a:lnTo>
                    <a:pt x="264" y="351"/>
                  </a:lnTo>
                  <a:lnTo>
                    <a:pt x="89" y="439"/>
                  </a:lnTo>
                  <a:lnTo>
                    <a:pt x="45" y="439"/>
                  </a:lnTo>
                  <a:lnTo>
                    <a:pt x="1" y="527"/>
                  </a:lnTo>
                  <a:lnTo>
                    <a:pt x="1" y="571"/>
                  </a:lnTo>
                  <a:lnTo>
                    <a:pt x="1" y="658"/>
                  </a:lnTo>
                  <a:lnTo>
                    <a:pt x="89" y="746"/>
                  </a:lnTo>
                  <a:lnTo>
                    <a:pt x="220" y="746"/>
                  </a:lnTo>
                  <a:lnTo>
                    <a:pt x="352" y="702"/>
                  </a:lnTo>
                  <a:lnTo>
                    <a:pt x="1800" y="483"/>
                  </a:lnTo>
                  <a:lnTo>
                    <a:pt x="4828" y="351"/>
                  </a:lnTo>
                  <a:lnTo>
                    <a:pt x="4916" y="351"/>
                  </a:lnTo>
                  <a:lnTo>
                    <a:pt x="4959" y="307"/>
                  </a:lnTo>
                  <a:lnTo>
                    <a:pt x="5003" y="263"/>
                  </a:lnTo>
                  <a:lnTo>
                    <a:pt x="5003" y="176"/>
                  </a:lnTo>
                  <a:lnTo>
                    <a:pt x="5003" y="132"/>
                  </a:lnTo>
                  <a:lnTo>
                    <a:pt x="4959" y="44"/>
                  </a:lnTo>
                  <a:lnTo>
                    <a:pt x="4872" y="44"/>
                  </a:lnTo>
                  <a:lnTo>
                    <a:pt x="482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1" name="Google Shape;8381;p249"/>
            <p:cNvSpPr/>
            <p:nvPr/>
          </p:nvSpPr>
          <p:spPr>
            <a:xfrm>
              <a:off x="6107125" y="4824975"/>
              <a:ext cx="120700" cy="20875"/>
            </a:xfrm>
            <a:custGeom>
              <a:avLst/>
              <a:gdLst/>
              <a:ahLst/>
              <a:cxnLst/>
              <a:rect l="l" t="t" r="r" b="b"/>
              <a:pathLst>
                <a:path w="4828" h="835" extrusionOk="0">
                  <a:moveTo>
                    <a:pt x="4652" y="0"/>
                  </a:moveTo>
                  <a:lnTo>
                    <a:pt x="2019" y="132"/>
                  </a:lnTo>
                  <a:lnTo>
                    <a:pt x="484" y="351"/>
                  </a:lnTo>
                  <a:lnTo>
                    <a:pt x="440" y="351"/>
                  </a:lnTo>
                  <a:lnTo>
                    <a:pt x="89" y="483"/>
                  </a:lnTo>
                  <a:lnTo>
                    <a:pt x="45" y="527"/>
                  </a:lnTo>
                  <a:lnTo>
                    <a:pt x="1" y="571"/>
                  </a:lnTo>
                  <a:lnTo>
                    <a:pt x="1" y="659"/>
                  </a:lnTo>
                  <a:lnTo>
                    <a:pt x="1" y="702"/>
                  </a:lnTo>
                  <a:lnTo>
                    <a:pt x="89" y="790"/>
                  </a:lnTo>
                  <a:lnTo>
                    <a:pt x="176" y="834"/>
                  </a:lnTo>
                  <a:lnTo>
                    <a:pt x="220" y="790"/>
                  </a:lnTo>
                  <a:lnTo>
                    <a:pt x="571" y="659"/>
                  </a:lnTo>
                  <a:lnTo>
                    <a:pt x="2063" y="483"/>
                  </a:lnTo>
                  <a:lnTo>
                    <a:pt x="4652" y="351"/>
                  </a:lnTo>
                  <a:lnTo>
                    <a:pt x="4696" y="351"/>
                  </a:lnTo>
                  <a:lnTo>
                    <a:pt x="4784" y="308"/>
                  </a:lnTo>
                  <a:lnTo>
                    <a:pt x="4784" y="220"/>
                  </a:lnTo>
                  <a:lnTo>
                    <a:pt x="4828" y="176"/>
                  </a:lnTo>
                  <a:lnTo>
                    <a:pt x="4784" y="88"/>
                  </a:lnTo>
                  <a:lnTo>
                    <a:pt x="4740" y="44"/>
                  </a:lnTo>
                  <a:lnTo>
                    <a:pt x="469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2" name="Google Shape;8382;p249"/>
            <p:cNvSpPr/>
            <p:nvPr/>
          </p:nvSpPr>
          <p:spPr>
            <a:xfrm>
              <a:off x="6100550" y="4800825"/>
              <a:ext cx="161275" cy="30750"/>
            </a:xfrm>
            <a:custGeom>
              <a:avLst/>
              <a:gdLst/>
              <a:ahLst/>
              <a:cxnLst/>
              <a:rect l="l" t="t" r="r" b="b"/>
              <a:pathLst>
                <a:path w="6451" h="1230" extrusionOk="0">
                  <a:moveTo>
                    <a:pt x="6275" y="1"/>
                  </a:moveTo>
                  <a:lnTo>
                    <a:pt x="2897" y="264"/>
                  </a:lnTo>
                  <a:lnTo>
                    <a:pt x="1361" y="484"/>
                  </a:lnTo>
                  <a:lnTo>
                    <a:pt x="1317" y="484"/>
                  </a:lnTo>
                  <a:lnTo>
                    <a:pt x="132" y="922"/>
                  </a:lnTo>
                  <a:lnTo>
                    <a:pt x="44" y="922"/>
                  </a:lnTo>
                  <a:lnTo>
                    <a:pt x="1" y="1010"/>
                  </a:lnTo>
                  <a:lnTo>
                    <a:pt x="1" y="1054"/>
                  </a:lnTo>
                  <a:lnTo>
                    <a:pt x="1" y="1142"/>
                  </a:lnTo>
                  <a:lnTo>
                    <a:pt x="88" y="1230"/>
                  </a:lnTo>
                  <a:lnTo>
                    <a:pt x="220" y="1230"/>
                  </a:lnTo>
                  <a:lnTo>
                    <a:pt x="1405" y="835"/>
                  </a:lnTo>
                  <a:lnTo>
                    <a:pt x="2897" y="615"/>
                  </a:lnTo>
                  <a:lnTo>
                    <a:pt x="6275" y="352"/>
                  </a:lnTo>
                  <a:lnTo>
                    <a:pt x="6363" y="352"/>
                  </a:lnTo>
                  <a:lnTo>
                    <a:pt x="6407" y="308"/>
                  </a:lnTo>
                  <a:lnTo>
                    <a:pt x="6451" y="264"/>
                  </a:lnTo>
                  <a:lnTo>
                    <a:pt x="6451" y="177"/>
                  </a:lnTo>
                  <a:lnTo>
                    <a:pt x="6451" y="89"/>
                  </a:lnTo>
                  <a:lnTo>
                    <a:pt x="6407" y="45"/>
                  </a:lnTo>
                  <a:lnTo>
                    <a:pt x="627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3" name="Google Shape;8383;p249"/>
            <p:cNvSpPr/>
            <p:nvPr/>
          </p:nvSpPr>
          <p:spPr>
            <a:xfrm>
              <a:off x="6098350" y="4774500"/>
              <a:ext cx="190900" cy="29650"/>
            </a:xfrm>
            <a:custGeom>
              <a:avLst/>
              <a:gdLst/>
              <a:ahLst/>
              <a:cxnLst/>
              <a:rect l="l" t="t" r="r" b="b"/>
              <a:pathLst>
                <a:path w="7636" h="1186" extrusionOk="0">
                  <a:moveTo>
                    <a:pt x="7417" y="1"/>
                  </a:moveTo>
                  <a:lnTo>
                    <a:pt x="5003" y="352"/>
                  </a:lnTo>
                  <a:lnTo>
                    <a:pt x="2370" y="484"/>
                  </a:lnTo>
                  <a:lnTo>
                    <a:pt x="352" y="747"/>
                  </a:lnTo>
                  <a:lnTo>
                    <a:pt x="264" y="747"/>
                  </a:lnTo>
                  <a:lnTo>
                    <a:pt x="89" y="835"/>
                  </a:lnTo>
                  <a:lnTo>
                    <a:pt x="45" y="878"/>
                  </a:lnTo>
                  <a:lnTo>
                    <a:pt x="1" y="966"/>
                  </a:lnTo>
                  <a:lnTo>
                    <a:pt x="1" y="1010"/>
                  </a:lnTo>
                  <a:lnTo>
                    <a:pt x="45" y="1098"/>
                  </a:lnTo>
                  <a:lnTo>
                    <a:pt x="89" y="1142"/>
                  </a:lnTo>
                  <a:lnTo>
                    <a:pt x="176" y="1186"/>
                  </a:lnTo>
                  <a:lnTo>
                    <a:pt x="264" y="1142"/>
                  </a:lnTo>
                  <a:lnTo>
                    <a:pt x="396" y="1098"/>
                  </a:lnTo>
                  <a:lnTo>
                    <a:pt x="2414" y="835"/>
                  </a:lnTo>
                  <a:lnTo>
                    <a:pt x="5047" y="703"/>
                  </a:lnTo>
                  <a:lnTo>
                    <a:pt x="7460" y="352"/>
                  </a:lnTo>
                  <a:lnTo>
                    <a:pt x="7548" y="352"/>
                  </a:lnTo>
                  <a:lnTo>
                    <a:pt x="7592" y="308"/>
                  </a:lnTo>
                  <a:lnTo>
                    <a:pt x="7636" y="220"/>
                  </a:lnTo>
                  <a:lnTo>
                    <a:pt x="7636" y="176"/>
                  </a:lnTo>
                  <a:lnTo>
                    <a:pt x="7592" y="89"/>
                  </a:lnTo>
                  <a:lnTo>
                    <a:pt x="7548" y="45"/>
                  </a:lnTo>
                  <a:lnTo>
                    <a:pt x="750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4" name="Google Shape;8384;p249"/>
            <p:cNvSpPr/>
            <p:nvPr/>
          </p:nvSpPr>
          <p:spPr>
            <a:xfrm>
              <a:off x="6109325" y="4682350"/>
              <a:ext cx="523300" cy="91075"/>
            </a:xfrm>
            <a:custGeom>
              <a:avLst/>
              <a:gdLst/>
              <a:ahLst/>
              <a:cxnLst/>
              <a:rect l="l" t="t" r="r" b="b"/>
              <a:pathLst>
                <a:path w="20932" h="3643" extrusionOk="0">
                  <a:moveTo>
                    <a:pt x="20361" y="1"/>
                  </a:moveTo>
                  <a:lnTo>
                    <a:pt x="16412" y="352"/>
                  </a:lnTo>
                  <a:lnTo>
                    <a:pt x="10488" y="835"/>
                  </a:lnTo>
                  <a:lnTo>
                    <a:pt x="6100" y="1230"/>
                  </a:lnTo>
                  <a:lnTo>
                    <a:pt x="6056" y="1273"/>
                  </a:lnTo>
                  <a:lnTo>
                    <a:pt x="2765" y="2239"/>
                  </a:lnTo>
                  <a:lnTo>
                    <a:pt x="966" y="2590"/>
                  </a:lnTo>
                  <a:lnTo>
                    <a:pt x="878" y="2634"/>
                  </a:lnTo>
                  <a:lnTo>
                    <a:pt x="88" y="3292"/>
                  </a:lnTo>
                  <a:lnTo>
                    <a:pt x="44" y="3380"/>
                  </a:lnTo>
                  <a:lnTo>
                    <a:pt x="1" y="3424"/>
                  </a:lnTo>
                  <a:lnTo>
                    <a:pt x="1" y="3511"/>
                  </a:lnTo>
                  <a:lnTo>
                    <a:pt x="44" y="3555"/>
                  </a:lnTo>
                  <a:lnTo>
                    <a:pt x="88" y="3599"/>
                  </a:lnTo>
                  <a:lnTo>
                    <a:pt x="176" y="3643"/>
                  </a:lnTo>
                  <a:lnTo>
                    <a:pt x="308" y="3599"/>
                  </a:lnTo>
                  <a:lnTo>
                    <a:pt x="1098" y="2941"/>
                  </a:lnTo>
                  <a:lnTo>
                    <a:pt x="2853" y="2590"/>
                  </a:lnTo>
                  <a:lnTo>
                    <a:pt x="6144" y="1581"/>
                  </a:lnTo>
                  <a:lnTo>
                    <a:pt x="10488" y="1186"/>
                  </a:lnTo>
                  <a:lnTo>
                    <a:pt x="13647" y="922"/>
                  </a:lnTo>
                  <a:lnTo>
                    <a:pt x="16456" y="703"/>
                  </a:lnTo>
                  <a:lnTo>
                    <a:pt x="20361" y="352"/>
                  </a:lnTo>
                  <a:lnTo>
                    <a:pt x="20712" y="396"/>
                  </a:lnTo>
                  <a:lnTo>
                    <a:pt x="20844" y="396"/>
                  </a:lnTo>
                  <a:lnTo>
                    <a:pt x="20888" y="352"/>
                  </a:lnTo>
                  <a:lnTo>
                    <a:pt x="20932" y="264"/>
                  </a:lnTo>
                  <a:lnTo>
                    <a:pt x="20932" y="220"/>
                  </a:lnTo>
                  <a:lnTo>
                    <a:pt x="20888" y="133"/>
                  </a:lnTo>
                  <a:lnTo>
                    <a:pt x="20844" y="89"/>
                  </a:lnTo>
                  <a:lnTo>
                    <a:pt x="20800" y="89"/>
                  </a:lnTo>
                  <a:lnTo>
                    <a:pt x="2040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5" name="Google Shape;8385;p249"/>
            <p:cNvSpPr/>
            <p:nvPr/>
          </p:nvSpPr>
          <p:spPr>
            <a:xfrm>
              <a:off x="6085200" y="4649450"/>
              <a:ext cx="537550" cy="125075"/>
            </a:xfrm>
            <a:custGeom>
              <a:avLst/>
              <a:gdLst/>
              <a:ahLst/>
              <a:cxnLst/>
              <a:rect l="l" t="t" r="r" b="b"/>
              <a:pathLst>
                <a:path w="21502" h="5003" extrusionOk="0">
                  <a:moveTo>
                    <a:pt x="18255" y="1"/>
                  </a:moveTo>
                  <a:lnTo>
                    <a:pt x="13779" y="395"/>
                  </a:lnTo>
                  <a:lnTo>
                    <a:pt x="9478" y="834"/>
                  </a:lnTo>
                  <a:lnTo>
                    <a:pt x="6846" y="1229"/>
                  </a:lnTo>
                  <a:lnTo>
                    <a:pt x="6802" y="1229"/>
                  </a:lnTo>
                  <a:lnTo>
                    <a:pt x="5003" y="2238"/>
                  </a:lnTo>
                  <a:lnTo>
                    <a:pt x="3598" y="2765"/>
                  </a:lnTo>
                  <a:lnTo>
                    <a:pt x="1361" y="3292"/>
                  </a:lnTo>
                  <a:lnTo>
                    <a:pt x="1273" y="3335"/>
                  </a:lnTo>
                  <a:lnTo>
                    <a:pt x="439" y="4476"/>
                  </a:lnTo>
                  <a:lnTo>
                    <a:pt x="88" y="4696"/>
                  </a:lnTo>
                  <a:lnTo>
                    <a:pt x="44" y="4740"/>
                  </a:lnTo>
                  <a:lnTo>
                    <a:pt x="0" y="4783"/>
                  </a:lnTo>
                  <a:lnTo>
                    <a:pt x="0" y="4871"/>
                  </a:lnTo>
                  <a:lnTo>
                    <a:pt x="44" y="4915"/>
                  </a:lnTo>
                  <a:lnTo>
                    <a:pt x="88" y="5003"/>
                  </a:lnTo>
                  <a:lnTo>
                    <a:pt x="264" y="5003"/>
                  </a:lnTo>
                  <a:lnTo>
                    <a:pt x="658" y="4740"/>
                  </a:lnTo>
                  <a:lnTo>
                    <a:pt x="702" y="4696"/>
                  </a:lnTo>
                  <a:lnTo>
                    <a:pt x="1536" y="3599"/>
                  </a:lnTo>
                  <a:lnTo>
                    <a:pt x="3686" y="3116"/>
                  </a:lnTo>
                  <a:lnTo>
                    <a:pt x="3730" y="3116"/>
                  </a:lnTo>
                  <a:lnTo>
                    <a:pt x="5134" y="2546"/>
                  </a:lnTo>
                  <a:lnTo>
                    <a:pt x="5178" y="2546"/>
                  </a:lnTo>
                  <a:lnTo>
                    <a:pt x="6933" y="1536"/>
                  </a:lnTo>
                  <a:lnTo>
                    <a:pt x="9522" y="1185"/>
                  </a:lnTo>
                  <a:lnTo>
                    <a:pt x="13779" y="746"/>
                  </a:lnTo>
                  <a:lnTo>
                    <a:pt x="18255" y="352"/>
                  </a:lnTo>
                  <a:lnTo>
                    <a:pt x="19922" y="352"/>
                  </a:lnTo>
                  <a:lnTo>
                    <a:pt x="20624" y="527"/>
                  </a:lnTo>
                  <a:lnTo>
                    <a:pt x="21107" y="790"/>
                  </a:lnTo>
                  <a:lnTo>
                    <a:pt x="21151" y="834"/>
                  </a:lnTo>
                  <a:lnTo>
                    <a:pt x="21370" y="834"/>
                  </a:lnTo>
                  <a:lnTo>
                    <a:pt x="21458" y="790"/>
                  </a:lnTo>
                  <a:lnTo>
                    <a:pt x="21458" y="746"/>
                  </a:lnTo>
                  <a:lnTo>
                    <a:pt x="21502" y="659"/>
                  </a:lnTo>
                  <a:lnTo>
                    <a:pt x="21502" y="615"/>
                  </a:lnTo>
                  <a:lnTo>
                    <a:pt x="21458" y="571"/>
                  </a:lnTo>
                  <a:lnTo>
                    <a:pt x="21414" y="527"/>
                  </a:lnTo>
                  <a:lnTo>
                    <a:pt x="21326" y="483"/>
                  </a:lnTo>
                  <a:lnTo>
                    <a:pt x="21238" y="483"/>
                  </a:lnTo>
                  <a:lnTo>
                    <a:pt x="20800" y="220"/>
                  </a:lnTo>
                  <a:lnTo>
                    <a:pt x="20712" y="176"/>
                  </a:lnTo>
                  <a:lnTo>
                    <a:pt x="19966" y="44"/>
                  </a:lnTo>
                  <a:lnTo>
                    <a:pt x="1996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6" name="Google Shape;8386;p249"/>
            <p:cNvSpPr/>
            <p:nvPr/>
          </p:nvSpPr>
          <p:spPr>
            <a:xfrm>
              <a:off x="6057775" y="4612150"/>
              <a:ext cx="585825" cy="165675"/>
            </a:xfrm>
            <a:custGeom>
              <a:avLst/>
              <a:gdLst/>
              <a:ahLst/>
              <a:cxnLst/>
              <a:rect l="l" t="t" r="r" b="b"/>
              <a:pathLst>
                <a:path w="23433" h="6627" extrusionOk="0">
                  <a:moveTo>
                    <a:pt x="17509" y="1"/>
                  </a:moveTo>
                  <a:lnTo>
                    <a:pt x="16148" y="44"/>
                  </a:lnTo>
                  <a:lnTo>
                    <a:pt x="14832" y="132"/>
                  </a:lnTo>
                  <a:lnTo>
                    <a:pt x="13603" y="264"/>
                  </a:lnTo>
                  <a:lnTo>
                    <a:pt x="11848" y="396"/>
                  </a:lnTo>
                  <a:lnTo>
                    <a:pt x="11804" y="396"/>
                  </a:lnTo>
                  <a:lnTo>
                    <a:pt x="9786" y="747"/>
                  </a:lnTo>
                  <a:lnTo>
                    <a:pt x="9742" y="790"/>
                  </a:lnTo>
                  <a:lnTo>
                    <a:pt x="8469" y="1405"/>
                  </a:lnTo>
                  <a:lnTo>
                    <a:pt x="7284" y="2238"/>
                  </a:lnTo>
                  <a:lnTo>
                    <a:pt x="5441" y="3204"/>
                  </a:lnTo>
                  <a:lnTo>
                    <a:pt x="2282" y="3950"/>
                  </a:lnTo>
                  <a:lnTo>
                    <a:pt x="2194" y="3950"/>
                  </a:lnTo>
                  <a:lnTo>
                    <a:pt x="1580" y="4476"/>
                  </a:lnTo>
                  <a:lnTo>
                    <a:pt x="1536" y="4520"/>
                  </a:lnTo>
                  <a:lnTo>
                    <a:pt x="746" y="5793"/>
                  </a:lnTo>
                  <a:lnTo>
                    <a:pt x="88" y="6319"/>
                  </a:lnTo>
                  <a:lnTo>
                    <a:pt x="44" y="6363"/>
                  </a:lnTo>
                  <a:lnTo>
                    <a:pt x="0" y="6451"/>
                  </a:lnTo>
                  <a:lnTo>
                    <a:pt x="44" y="6495"/>
                  </a:lnTo>
                  <a:lnTo>
                    <a:pt x="44" y="6583"/>
                  </a:lnTo>
                  <a:lnTo>
                    <a:pt x="132" y="6627"/>
                  </a:lnTo>
                  <a:lnTo>
                    <a:pt x="176" y="6627"/>
                  </a:lnTo>
                  <a:lnTo>
                    <a:pt x="307" y="6583"/>
                  </a:lnTo>
                  <a:lnTo>
                    <a:pt x="1009" y="6056"/>
                  </a:lnTo>
                  <a:lnTo>
                    <a:pt x="1053" y="6012"/>
                  </a:lnTo>
                  <a:lnTo>
                    <a:pt x="1799" y="4740"/>
                  </a:lnTo>
                  <a:lnTo>
                    <a:pt x="2414" y="4257"/>
                  </a:lnTo>
                  <a:lnTo>
                    <a:pt x="5573" y="3555"/>
                  </a:lnTo>
                  <a:lnTo>
                    <a:pt x="5617" y="3555"/>
                  </a:lnTo>
                  <a:lnTo>
                    <a:pt x="7460" y="2546"/>
                  </a:lnTo>
                  <a:lnTo>
                    <a:pt x="8645" y="1712"/>
                  </a:lnTo>
                  <a:lnTo>
                    <a:pt x="9873" y="1098"/>
                  </a:lnTo>
                  <a:lnTo>
                    <a:pt x="11892" y="747"/>
                  </a:lnTo>
                  <a:lnTo>
                    <a:pt x="13603" y="615"/>
                  </a:lnTo>
                  <a:lnTo>
                    <a:pt x="14788" y="483"/>
                  </a:lnTo>
                  <a:lnTo>
                    <a:pt x="16060" y="396"/>
                  </a:lnTo>
                  <a:lnTo>
                    <a:pt x="17421" y="352"/>
                  </a:lnTo>
                  <a:lnTo>
                    <a:pt x="18737" y="352"/>
                  </a:lnTo>
                  <a:lnTo>
                    <a:pt x="19395" y="396"/>
                  </a:lnTo>
                  <a:lnTo>
                    <a:pt x="20054" y="483"/>
                  </a:lnTo>
                  <a:lnTo>
                    <a:pt x="20624" y="571"/>
                  </a:lnTo>
                  <a:lnTo>
                    <a:pt x="21195" y="703"/>
                  </a:lnTo>
                  <a:lnTo>
                    <a:pt x="21677" y="878"/>
                  </a:lnTo>
                  <a:lnTo>
                    <a:pt x="22160" y="1054"/>
                  </a:lnTo>
                  <a:lnTo>
                    <a:pt x="22555" y="1317"/>
                  </a:lnTo>
                  <a:lnTo>
                    <a:pt x="22862" y="1624"/>
                  </a:lnTo>
                  <a:lnTo>
                    <a:pt x="22950" y="1668"/>
                  </a:lnTo>
                  <a:lnTo>
                    <a:pt x="23213" y="1756"/>
                  </a:lnTo>
                  <a:lnTo>
                    <a:pt x="23345" y="1756"/>
                  </a:lnTo>
                  <a:lnTo>
                    <a:pt x="23389" y="1712"/>
                  </a:lnTo>
                  <a:lnTo>
                    <a:pt x="23432" y="1624"/>
                  </a:lnTo>
                  <a:lnTo>
                    <a:pt x="23432" y="1580"/>
                  </a:lnTo>
                  <a:lnTo>
                    <a:pt x="23432" y="1493"/>
                  </a:lnTo>
                  <a:lnTo>
                    <a:pt x="23389" y="1449"/>
                  </a:lnTo>
                  <a:lnTo>
                    <a:pt x="23301" y="1405"/>
                  </a:lnTo>
                  <a:lnTo>
                    <a:pt x="23081" y="1361"/>
                  </a:lnTo>
                  <a:lnTo>
                    <a:pt x="22730" y="1054"/>
                  </a:lnTo>
                  <a:lnTo>
                    <a:pt x="22335" y="790"/>
                  </a:lnTo>
                  <a:lnTo>
                    <a:pt x="21853" y="571"/>
                  </a:lnTo>
                  <a:lnTo>
                    <a:pt x="21326" y="396"/>
                  </a:lnTo>
                  <a:lnTo>
                    <a:pt x="20800" y="220"/>
                  </a:lnTo>
                  <a:lnTo>
                    <a:pt x="20185" y="132"/>
                  </a:lnTo>
                  <a:lnTo>
                    <a:pt x="19527" y="44"/>
                  </a:lnTo>
                  <a:lnTo>
                    <a:pt x="1886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7" name="Google Shape;8387;p249"/>
            <p:cNvSpPr/>
            <p:nvPr/>
          </p:nvSpPr>
          <p:spPr>
            <a:xfrm>
              <a:off x="6038025" y="4574850"/>
              <a:ext cx="634100" cy="202975"/>
            </a:xfrm>
            <a:custGeom>
              <a:avLst/>
              <a:gdLst/>
              <a:ahLst/>
              <a:cxnLst/>
              <a:rect l="l" t="t" r="r" b="b"/>
              <a:pathLst>
                <a:path w="25364" h="8119" extrusionOk="0">
                  <a:moveTo>
                    <a:pt x="14613" y="1"/>
                  </a:moveTo>
                  <a:lnTo>
                    <a:pt x="12155" y="220"/>
                  </a:lnTo>
                  <a:lnTo>
                    <a:pt x="12111" y="220"/>
                  </a:lnTo>
                  <a:lnTo>
                    <a:pt x="11014" y="571"/>
                  </a:lnTo>
                  <a:lnTo>
                    <a:pt x="10970" y="615"/>
                  </a:lnTo>
                  <a:lnTo>
                    <a:pt x="10181" y="1229"/>
                  </a:lnTo>
                  <a:lnTo>
                    <a:pt x="8162" y="2853"/>
                  </a:lnTo>
                  <a:lnTo>
                    <a:pt x="6319" y="3818"/>
                  </a:lnTo>
                  <a:lnTo>
                    <a:pt x="5573" y="4082"/>
                  </a:lnTo>
                  <a:lnTo>
                    <a:pt x="4915" y="4301"/>
                  </a:lnTo>
                  <a:lnTo>
                    <a:pt x="4345" y="4389"/>
                  </a:lnTo>
                  <a:lnTo>
                    <a:pt x="3862" y="4476"/>
                  </a:lnTo>
                  <a:lnTo>
                    <a:pt x="3379" y="4520"/>
                  </a:lnTo>
                  <a:lnTo>
                    <a:pt x="2940" y="4652"/>
                  </a:lnTo>
                  <a:lnTo>
                    <a:pt x="2545" y="4784"/>
                  </a:lnTo>
                  <a:lnTo>
                    <a:pt x="2151" y="5003"/>
                  </a:lnTo>
                  <a:lnTo>
                    <a:pt x="1756" y="5398"/>
                  </a:lnTo>
                  <a:lnTo>
                    <a:pt x="1317" y="5881"/>
                  </a:lnTo>
                  <a:lnTo>
                    <a:pt x="922" y="6583"/>
                  </a:lnTo>
                  <a:lnTo>
                    <a:pt x="439" y="7504"/>
                  </a:lnTo>
                  <a:lnTo>
                    <a:pt x="88" y="7811"/>
                  </a:lnTo>
                  <a:lnTo>
                    <a:pt x="44" y="7855"/>
                  </a:lnTo>
                  <a:lnTo>
                    <a:pt x="0" y="7943"/>
                  </a:lnTo>
                  <a:lnTo>
                    <a:pt x="0" y="7987"/>
                  </a:lnTo>
                  <a:lnTo>
                    <a:pt x="44" y="8075"/>
                  </a:lnTo>
                  <a:lnTo>
                    <a:pt x="132" y="8119"/>
                  </a:lnTo>
                  <a:lnTo>
                    <a:pt x="176" y="8119"/>
                  </a:lnTo>
                  <a:lnTo>
                    <a:pt x="308" y="8075"/>
                  </a:lnTo>
                  <a:lnTo>
                    <a:pt x="702" y="7724"/>
                  </a:lnTo>
                  <a:lnTo>
                    <a:pt x="746" y="7680"/>
                  </a:lnTo>
                  <a:lnTo>
                    <a:pt x="1185" y="6802"/>
                  </a:lnTo>
                  <a:lnTo>
                    <a:pt x="1580" y="6144"/>
                  </a:lnTo>
                  <a:lnTo>
                    <a:pt x="1931" y="5661"/>
                  </a:lnTo>
                  <a:lnTo>
                    <a:pt x="2282" y="5354"/>
                  </a:lnTo>
                  <a:lnTo>
                    <a:pt x="2677" y="5135"/>
                  </a:lnTo>
                  <a:lnTo>
                    <a:pt x="3028" y="4959"/>
                  </a:lnTo>
                  <a:lnTo>
                    <a:pt x="3467" y="4871"/>
                  </a:lnTo>
                  <a:lnTo>
                    <a:pt x="3906" y="4827"/>
                  </a:lnTo>
                  <a:lnTo>
                    <a:pt x="4432" y="4740"/>
                  </a:lnTo>
                  <a:lnTo>
                    <a:pt x="5003" y="4608"/>
                  </a:lnTo>
                  <a:lnTo>
                    <a:pt x="5705" y="4433"/>
                  </a:lnTo>
                  <a:lnTo>
                    <a:pt x="6451" y="4125"/>
                  </a:lnTo>
                  <a:lnTo>
                    <a:pt x="8338" y="3160"/>
                  </a:lnTo>
                  <a:lnTo>
                    <a:pt x="8382" y="3116"/>
                  </a:lnTo>
                  <a:lnTo>
                    <a:pt x="10400" y="1493"/>
                  </a:lnTo>
                  <a:lnTo>
                    <a:pt x="11146" y="878"/>
                  </a:lnTo>
                  <a:lnTo>
                    <a:pt x="12199" y="571"/>
                  </a:lnTo>
                  <a:lnTo>
                    <a:pt x="14656" y="352"/>
                  </a:lnTo>
                  <a:lnTo>
                    <a:pt x="17947" y="396"/>
                  </a:lnTo>
                  <a:lnTo>
                    <a:pt x="21063" y="747"/>
                  </a:lnTo>
                  <a:lnTo>
                    <a:pt x="22204" y="1054"/>
                  </a:lnTo>
                  <a:lnTo>
                    <a:pt x="23652" y="1844"/>
                  </a:lnTo>
                  <a:lnTo>
                    <a:pt x="24705" y="2721"/>
                  </a:lnTo>
                  <a:lnTo>
                    <a:pt x="24749" y="2721"/>
                  </a:lnTo>
                  <a:lnTo>
                    <a:pt x="25144" y="2853"/>
                  </a:lnTo>
                  <a:lnTo>
                    <a:pt x="25188" y="2853"/>
                  </a:lnTo>
                  <a:lnTo>
                    <a:pt x="25276" y="2809"/>
                  </a:lnTo>
                  <a:lnTo>
                    <a:pt x="25319" y="2765"/>
                  </a:lnTo>
                  <a:lnTo>
                    <a:pt x="25363" y="2721"/>
                  </a:lnTo>
                  <a:lnTo>
                    <a:pt x="25363" y="2633"/>
                  </a:lnTo>
                  <a:lnTo>
                    <a:pt x="25319" y="2590"/>
                  </a:lnTo>
                  <a:lnTo>
                    <a:pt x="25276" y="2546"/>
                  </a:lnTo>
                  <a:lnTo>
                    <a:pt x="25232" y="2502"/>
                  </a:lnTo>
                  <a:lnTo>
                    <a:pt x="24881" y="2414"/>
                  </a:lnTo>
                  <a:lnTo>
                    <a:pt x="23871" y="1580"/>
                  </a:lnTo>
                  <a:lnTo>
                    <a:pt x="23827" y="1536"/>
                  </a:lnTo>
                  <a:lnTo>
                    <a:pt x="22379" y="747"/>
                  </a:lnTo>
                  <a:lnTo>
                    <a:pt x="22336" y="747"/>
                  </a:lnTo>
                  <a:lnTo>
                    <a:pt x="21151" y="396"/>
                  </a:lnTo>
                  <a:lnTo>
                    <a:pt x="17991" y="45"/>
                  </a:lnTo>
                  <a:lnTo>
                    <a:pt x="1461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8" name="Google Shape;8388;p249"/>
            <p:cNvSpPr/>
            <p:nvPr/>
          </p:nvSpPr>
          <p:spPr>
            <a:xfrm>
              <a:off x="5408325" y="4697725"/>
              <a:ext cx="1298900" cy="349975"/>
            </a:xfrm>
            <a:custGeom>
              <a:avLst/>
              <a:gdLst/>
              <a:ahLst/>
              <a:cxnLst/>
              <a:rect l="l" t="t" r="r" b="b"/>
              <a:pathLst>
                <a:path w="51956" h="13999" extrusionOk="0">
                  <a:moveTo>
                    <a:pt x="48621" y="0"/>
                  </a:moveTo>
                  <a:lnTo>
                    <a:pt x="45330" y="527"/>
                  </a:lnTo>
                  <a:lnTo>
                    <a:pt x="42916" y="922"/>
                  </a:lnTo>
                  <a:lnTo>
                    <a:pt x="40371" y="1273"/>
                  </a:lnTo>
                  <a:lnTo>
                    <a:pt x="35983" y="1755"/>
                  </a:lnTo>
                  <a:lnTo>
                    <a:pt x="31946" y="2414"/>
                  </a:lnTo>
                  <a:lnTo>
                    <a:pt x="29401" y="2721"/>
                  </a:lnTo>
                  <a:lnTo>
                    <a:pt x="29357" y="2721"/>
                  </a:lnTo>
                  <a:lnTo>
                    <a:pt x="27163" y="3774"/>
                  </a:lnTo>
                  <a:lnTo>
                    <a:pt x="27119" y="3774"/>
                  </a:lnTo>
                  <a:lnTo>
                    <a:pt x="25408" y="5003"/>
                  </a:lnTo>
                  <a:lnTo>
                    <a:pt x="21283" y="7943"/>
                  </a:lnTo>
                  <a:lnTo>
                    <a:pt x="20713" y="8074"/>
                  </a:lnTo>
                  <a:lnTo>
                    <a:pt x="17685" y="7986"/>
                  </a:lnTo>
                  <a:lnTo>
                    <a:pt x="15359" y="7811"/>
                  </a:lnTo>
                  <a:lnTo>
                    <a:pt x="11717" y="7372"/>
                  </a:lnTo>
                  <a:lnTo>
                    <a:pt x="9567" y="6977"/>
                  </a:lnTo>
                  <a:lnTo>
                    <a:pt x="9523" y="6977"/>
                  </a:lnTo>
                  <a:lnTo>
                    <a:pt x="8777" y="7197"/>
                  </a:lnTo>
                  <a:lnTo>
                    <a:pt x="6013" y="8162"/>
                  </a:lnTo>
                  <a:lnTo>
                    <a:pt x="6013" y="8206"/>
                  </a:lnTo>
                  <a:lnTo>
                    <a:pt x="5091" y="8732"/>
                  </a:lnTo>
                  <a:lnTo>
                    <a:pt x="5047" y="8776"/>
                  </a:lnTo>
                  <a:lnTo>
                    <a:pt x="3511" y="10488"/>
                  </a:lnTo>
                  <a:lnTo>
                    <a:pt x="1537" y="11760"/>
                  </a:lnTo>
                  <a:lnTo>
                    <a:pt x="1493" y="11804"/>
                  </a:lnTo>
                  <a:lnTo>
                    <a:pt x="45" y="13735"/>
                  </a:lnTo>
                  <a:lnTo>
                    <a:pt x="1" y="13779"/>
                  </a:lnTo>
                  <a:lnTo>
                    <a:pt x="1" y="13823"/>
                  </a:lnTo>
                  <a:lnTo>
                    <a:pt x="45" y="13910"/>
                  </a:lnTo>
                  <a:lnTo>
                    <a:pt x="89" y="13954"/>
                  </a:lnTo>
                  <a:lnTo>
                    <a:pt x="176" y="13998"/>
                  </a:lnTo>
                  <a:lnTo>
                    <a:pt x="264" y="13998"/>
                  </a:lnTo>
                  <a:lnTo>
                    <a:pt x="308" y="13910"/>
                  </a:lnTo>
                  <a:lnTo>
                    <a:pt x="1756" y="12023"/>
                  </a:lnTo>
                  <a:lnTo>
                    <a:pt x="3731" y="10751"/>
                  </a:lnTo>
                  <a:lnTo>
                    <a:pt x="5310" y="9040"/>
                  </a:lnTo>
                  <a:lnTo>
                    <a:pt x="6144" y="8513"/>
                  </a:lnTo>
                  <a:lnTo>
                    <a:pt x="8865" y="7504"/>
                  </a:lnTo>
                  <a:lnTo>
                    <a:pt x="9567" y="7328"/>
                  </a:lnTo>
                  <a:lnTo>
                    <a:pt x="11673" y="7723"/>
                  </a:lnTo>
                  <a:lnTo>
                    <a:pt x="15315" y="8162"/>
                  </a:lnTo>
                  <a:lnTo>
                    <a:pt x="17641" y="8338"/>
                  </a:lnTo>
                  <a:lnTo>
                    <a:pt x="20713" y="8425"/>
                  </a:lnTo>
                  <a:lnTo>
                    <a:pt x="20800" y="8425"/>
                  </a:lnTo>
                  <a:lnTo>
                    <a:pt x="21415" y="8250"/>
                  </a:lnTo>
                  <a:lnTo>
                    <a:pt x="21459" y="8250"/>
                  </a:lnTo>
                  <a:lnTo>
                    <a:pt x="25627" y="5310"/>
                  </a:lnTo>
                  <a:lnTo>
                    <a:pt x="27295" y="4081"/>
                  </a:lnTo>
                  <a:lnTo>
                    <a:pt x="29489" y="3072"/>
                  </a:lnTo>
                  <a:lnTo>
                    <a:pt x="31990" y="2765"/>
                  </a:lnTo>
                  <a:lnTo>
                    <a:pt x="36027" y="2107"/>
                  </a:lnTo>
                  <a:lnTo>
                    <a:pt x="40415" y="1624"/>
                  </a:lnTo>
                  <a:lnTo>
                    <a:pt x="43004" y="1273"/>
                  </a:lnTo>
                  <a:lnTo>
                    <a:pt x="45417" y="878"/>
                  </a:lnTo>
                  <a:lnTo>
                    <a:pt x="48664" y="351"/>
                  </a:lnTo>
                  <a:lnTo>
                    <a:pt x="51736" y="1053"/>
                  </a:lnTo>
                  <a:lnTo>
                    <a:pt x="51868" y="1053"/>
                  </a:lnTo>
                  <a:lnTo>
                    <a:pt x="51912" y="1009"/>
                  </a:lnTo>
                  <a:lnTo>
                    <a:pt x="51955" y="922"/>
                  </a:lnTo>
                  <a:lnTo>
                    <a:pt x="51955" y="878"/>
                  </a:lnTo>
                  <a:lnTo>
                    <a:pt x="51912" y="790"/>
                  </a:lnTo>
                  <a:lnTo>
                    <a:pt x="51868" y="746"/>
                  </a:lnTo>
                  <a:lnTo>
                    <a:pt x="51824" y="702"/>
                  </a:lnTo>
                  <a:lnTo>
                    <a:pt x="48708" y="44"/>
                  </a:lnTo>
                  <a:lnTo>
                    <a:pt x="4862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9" name="Google Shape;8389;p249"/>
            <p:cNvSpPr/>
            <p:nvPr/>
          </p:nvSpPr>
          <p:spPr>
            <a:xfrm>
              <a:off x="5018900" y="3079625"/>
              <a:ext cx="854600" cy="1977925"/>
            </a:xfrm>
            <a:custGeom>
              <a:avLst/>
              <a:gdLst/>
              <a:ahLst/>
              <a:cxnLst/>
              <a:rect l="l" t="t" r="r" b="b"/>
              <a:pathLst>
                <a:path w="34184" h="79117" extrusionOk="0">
                  <a:moveTo>
                    <a:pt x="34052" y="1"/>
                  </a:moveTo>
                  <a:lnTo>
                    <a:pt x="33964" y="45"/>
                  </a:lnTo>
                  <a:lnTo>
                    <a:pt x="33920" y="45"/>
                  </a:lnTo>
                  <a:lnTo>
                    <a:pt x="31507" y="2063"/>
                  </a:lnTo>
                  <a:lnTo>
                    <a:pt x="28567" y="4433"/>
                  </a:lnTo>
                  <a:lnTo>
                    <a:pt x="23784" y="8250"/>
                  </a:lnTo>
                  <a:lnTo>
                    <a:pt x="20712" y="10357"/>
                  </a:lnTo>
                  <a:lnTo>
                    <a:pt x="17816" y="11497"/>
                  </a:lnTo>
                  <a:lnTo>
                    <a:pt x="14174" y="12770"/>
                  </a:lnTo>
                  <a:lnTo>
                    <a:pt x="14130" y="12770"/>
                  </a:lnTo>
                  <a:lnTo>
                    <a:pt x="12155" y="13735"/>
                  </a:lnTo>
                  <a:lnTo>
                    <a:pt x="10093" y="14306"/>
                  </a:lnTo>
                  <a:lnTo>
                    <a:pt x="6275" y="16456"/>
                  </a:lnTo>
                  <a:lnTo>
                    <a:pt x="6231" y="16500"/>
                  </a:lnTo>
                  <a:lnTo>
                    <a:pt x="5661" y="17070"/>
                  </a:lnTo>
                  <a:lnTo>
                    <a:pt x="5661" y="17158"/>
                  </a:lnTo>
                  <a:lnTo>
                    <a:pt x="5090" y="18650"/>
                  </a:lnTo>
                  <a:lnTo>
                    <a:pt x="4432" y="21678"/>
                  </a:lnTo>
                  <a:lnTo>
                    <a:pt x="4432" y="21722"/>
                  </a:lnTo>
                  <a:lnTo>
                    <a:pt x="4432" y="23696"/>
                  </a:lnTo>
                  <a:lnTo>
                    <a:pt x="4432" y="23740"/>
                  </a:lnTo>
                  <a:lnTo>
                    <a:pt x="4783" y="25846"/>
                  </a:lnTo>
                  <a:lnTo>
                    <a:pt x="5134" y="27382"/>
                  </a:lnTo>
                  <a:lnTo>
                    <a:pt x="5442" y="28742"/>
                  </a:lnTo>
                  <a:lnTo>
                    <a:pt x="5661" y="30015"/>
                  </a:lnTo>
                  <a:lnTo>
                    <a:pt x="5793" y="31244"/>
                  </a:lnTo>
                  <a:lnTo>
                    <a:pt x="5880" y="32516"/>
                  </a:lnTo>
                  <a:lnTo>
                    <a:pt x="5836" y="33789"/>
                  </a:lnTo>
                  <a:lnTo>
                    <a:pt x="5749" y="35149"/>
                  </a:lnTo>
                  <a:lnTo>
                    <a:pt x="5573" y="36685"/>
                  </a:lnTo>
                  <a:lnTo>
                    <a:pt x="5310" y="39230"/>
                  </a:lnTo>
                  <a:lnTo>
                    <a:pt x="5003" y="41731"/>
                  </a:lnTo>
                  <a:lnTo>
                    <a:pt x="4520" y="45066"/>
                  </a:lnTo>
                  <a:lnTo>
                    <a:pt x="3686" y="48489"/>
                  </a:lnTo>
                  <a:lnTo>
                    <a:pt x="3291" y="51429"/>
                  </a:lnTo>
                  <a:lnTo>
                    <a:pt x="3116" y="53886"/>
                  </a:lnTo>
                  <a:lnTo>
                    <a:pt x="2853" y="55553"/>
                  </a:lnTo>
                  <a:lnTo>
                    <a:pt x="2107" y="57967"/>
                  </a:lnTo>
                  <a:lnTo>
                    <a:pt x="1185" y="60468"/>
                  </a:lnTo>
                  <a:lnTo>
                    <a:pt x="44" y="64593"/>
                  </a:lnTo>
                  <a:lnTo>
                    <a:pt x="44" y="64636"/>
                  </a:lnTo>
                  <a:lnTo>
                    <a:pt x="0" y="66611"/>
                  </a:lnTo>
                  <a:lnTo>
                    <a:pt x="88" y="69332"/>
                  </a:lnTo>
                  <a:lnTo>
                    <a:pt x="132" y="69419"/>
                  </a:lnTo>
                  <a:lnTo>
                    <a:pt x="1975" y="71701"/>
                  </a:lnTo>
                  <a:lnTo>
                    <a:pt x="5134" y="75168"/>
                  </a:lnTo>
                  <a:lnTo>
                    <a:pt x="7153" y="77274"/>
                  </a:lnTo>
                  <a:lnTo>
                    <a:pt x="8864" y="79029"/>
                  </a:lnTo>
                  <a:lnTo>
                    <a:pt x="8908" y="79073"/>
                  </a:lnTo>
                  <a:lnTo>
                    <a:pt x="8996" y="79117"/>
                  </a:lnTo>
                  <a:lnTo>
                    <a:pt x="9040" y="79073"/>
                  </a:lnTo>
                  <a:lnTo>
                    <a:pt x="9127" y="79029"/>
                  </a:lnTo>
                  <a:lnTo>
                    <a:pt x="9171" y="78985"/>
                  </a:lnTo>
                  <a:lnTo>
                    <a:pt x="9171" y="78941"/>
                  </a:lnTo>
                  <a:lnTo>
                    <a:pt x="9171" y="78854"/>
                  </a:lnTo>
                  <a:lnTo>
                    <a:pt x="9127" y="78810"/>
                  </a:lnTo>
                  <a:lnTo>
                    <a:pt x="5398" y="74948"/>
                  </a:lnTo>
                  <a:lnTo>
                    <a:pt x="2238" y="71482"/>
                  </a:lnTo>
                  <a:lnTo>
                    <a:pt x="439" y="69244"/>
                  </a:lnTo>
                  <a:lnTo>
                    <a:pt x="351" y="66611"/>
                  </a:lnTo>
                  <a:lnTo>
                    <a:pt x="395" y="64680"/>
                  </a:lnTo>
                  <a:lnTo>
                    <a:pt x="1492" y="60599"/>
                  </a:lnTo>
                  <a:lnTo>
                    <a:pt x="2458" y="58098"/>
                  </a:lnTo>
                  <a:lnTo>
                    <a:pt x="3204" y="55641"/>
                  </a:lnTo>
                  <a:lnTo>
                    <a:pt x="3467" y="53886"/>
                  </a:lnTo>
                  <a:lnTo>
                    <a:pt x="3642" y="51429"/>
                  </a:lnTo>
                  <a:lnTo>
                    <a:pt x="4037" y="48532"/>
                  </a:lnTo>
                  <a:lnTo>
                    <a:pt x="4827" y="45110"/>
                  </a:lnTo>
                  <a:lnTo>
                    <a:pt x="5354" y="41775"/>
                  </a:lnTo>
                  <a:lnTo>
                    <a:pt x="5661" y="39274"/>
                  </a:lnTo>
                  <a:lnTo>
                    <a:pt x="5924" y="36729"/>
                  </a:lnTo>
                  <a:lnTo>
                    <a:pt x="6100" y="35193"/>
                  </a:lnTo>
                  <a:lnTo>
                    <a:pt x="6188" y="33789"/>
                  </a:lnTo>
                  <a:lnTo>
                    <a:pt x="6231" y="32472"/>
                  </a:lnTo>
                  <a:lnTo>
                    <a:pt x="6144" y="31244"/>
                  </a:lnTo>
                  <a:lnTo>
                    <a:pt x="6012" y="30015"/>
                  </a:lnTo>
                  <a:lnTo>
                    <a:pt x="5793" y="28699"/>
                  </a:lnTo>
                  <a:lnTo>
                    <a:pt x="5485" y="27294"/>
                  </a:lnTo>
                  <a:lnTo>
                    <a:pt x="5090" y="25759"/>
                  </a:lnTo>
                  <a:lnTo>
                    <a:pt x="4783" y="23696"/>
                  </a:lnTo>
                  <a:lnTo>
                    <a:pt x="4783" y="21765"/>
                  </a:lnTo>
                  <a:lnTo>
                    <a:pt x="5442" y="18738"/>
                  </a:lnTo>
                  <a:lnTo>
                    <a:pt x="5968" y="17290"/>
                  </a:lnTo>
                  <a:lnTo>
                    <a:pt x="6451" y="16719"/>
                  </a:lnTo>
                  <a:lnTo>
                    <a:pt x="10225" y="14613"/>
                  </a:lnTo>
                  <a:lnTo>
                    <a:pt x="12287" y="14042"/>
                  </a:lnTo>
                  <a:lnTo>
                    <a:pt x="12331" y="14042"/>
                  </a:lnTo>
                  <a:lnTo>
                    <a:pt x="14305" y="13121"/>
                  </a:lnTo>
                  <a:lnTo>
                    <a:pt x="17947" y="11805"/>
                  </a:lnTo>
                  <a:lnTo>
                    <a:pt x="20844" y="10664"/>
                  </a:lnTo>
                  <a:lnTo>
                    <a:pt x="20887" y="10664"/>
                  </a:lnTo>
                  <a:lnTo>
                    <a:pt x="24003" y="8514"/>
                  </a:lnTo>
                  <a:lnTo>
                    <a:pt x="28786" y="4696"/>
                  </a:lnTo>
                  <a:lnTo>
                    <a:pt x="31726" y="2326"/>
                  </a:lnTo>
                  <a:lnTo>
                    <a:pt x="34139" y="352"/>
                  </a:lnTo>
                  <a:lnTo>
                    <a:pt x="34183" y="264"/>
                  </a:lnTo>
                  <a:lnTo>
                    <a:pt x="34183" y="220"/>
                  </a:lnTo>
                  <a:lnTo>
                    <a:pt x="34183" y="132"/>
                  </a:lnTo>
                  <a:lnTo>
                    <a:pt x="34139" y="89"/>
                  </a:lnTo>
                  <a:lnTo>
                    <a:pt x="34096" y="45"/>
                  </a:lnTo>
                  <a:lnTo>
                    <a:pt x="3405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0" name="Google Shape;8390;p249"/>
            <p:cNvSpPr/>
            <p:nvPr/>
          </p:nvSpPr>
          <p:spPr>
            <a:xfrm>
              <a:off x="5485125" y="4868850"/>
              <a:ext cx="646175" cy="158000"/>
            </a:xfrm>
            <a:custGeom>
              <a:avLst/>
              <a:gdLst/>
              <a:ahLst/>
              <a:cxnLst/>
              <a:rect l="l" t="t" r="r" b="b"/>
              <a:pathLst>
                <a:path w="25847" h="6320" extrusionOk="0">
                  <a:moveTo>
                    <a:pt x="25627" y="1"/>
                  </a:moveTo>
                  <a:lnTo>
                    <a:pt x="24179" y="176"/>
                  </a:lnTo>
                  <a:lnTo>
                    <a:pt x="24135" y="176"/>
                  </a:lnTo>
                  <a:lnTo>
                    <a:pt x="22775" y="659"/>
                  </a:lnTo>
                  <a:lnTo>
                    <a:pt x="22731" y="703"/>
                  </a:lnTo>
                  <a:lnTo>
                    <a:pt x="21239" y="1449"/>
                  </a:lnTo>
                  <a:lnTo>
                    <a:pt x="18035" y="3511"/>
                  </a:lnTo>
                  <a:lnTo>
                    <a:pt x="17465" y="3687"/>
                  </a:lnTo>
                  <a:lnTo>
                    <a:pt x="14393" y="3555"/>
                  </a:lnTo>
                  <a:lnTo>
                    <a:pt x="11936" y="3423"/>
                  </a:lnTo>
                  <a:lnTo>
                    <a:pt x="7811" y="3204"/>
                  </a:lnTo>
                  <a:lnTo>
                    <a:pt x="4827" y="3204"/>
                  </a:lnTo>
                  <a:lnTo>
                    <a:pt x="4740" y="3248"/>
                  </a:lnTo>
                  <a:lnTo>
                    <a:pt x="3292" y="4169"/>
                  </a:lnTo>
                  <a:lnTo>
                    <a:pt x="88" y="5968"/>
                  </a:lnTo>
                  <a:lnTo>
                    <a:pt x="1" y="6012"/>
                  </a:lnTo>
                  <a:lnTo>
                    <a:pt x="1" y="6056"/>
                  </a:lnTo>
                  <a:lnTo>
                    <a:pt x="1" y="6144"/>
                  </a:lnTo>
                  <a:lnTo>
                    <a:pt x="1" y="6188"/>
                  </a:lnTo>
                  <a:lnTo>
                    <a:pt x="88" y="6275"/>
                  </a:lnTo>
                  <a:lnTo>
                    <a:pt x="176" y="6319"/>
                  </a:lnTo>
                  <a:lnTo>
                    <a:pt x="264" y="6275"/>
                  </a:lnTo>
                  <a:lnTo>
                    <a:pt x="3467" y="4432"/>
                  </a:lnTo>
                  <a:lnTo>
                    <a:pt x="4871" y="3555"/>
                  </a:lnTo>
                  <a:lnTo>
                    <a:pt x="7767" y="3555"/>
                  </a:lnTo>
                  <a:lnTo>
                    <a:pt x="11892" y="3774"/>
                  </a:lnTo>
                  <a:lnTo>
                    <a:pt x="14350" y="3906"/>
                  </a:lnTo>
                  <a:lnTo>
                    <a:pt x="17465" y="4038"/>
                  </a:lnTo>
                  <a:lnTo>
                    <a:pt x="17509" y="4038"/>
                  </a:lnTo>
                  <a:lnTo>
                    <a:pt x="18167" y="3862"/>
                  </a:lnTo>
                  <a:lnTo>
                    <a:pt x="18211" y="3818"/>
                  </a:lnTo>
                  <a:lnTo>
                    <a:pt x="21414" y="1756"/>
                  </a:lnTo>
                  <a:lnTo>
                    <a:pt x="22862" y="1010"/>
                  </a:lnTo>
                  <a:lnTo>
                    <a:pt x="24267" y="527"/>
                  </a:lnTo>
                  <a:lnTo>
                    <a:pt x="25671" y="352"/>
                  </a:lnTo>
                  <a:lnTo>
                    <a:pt x="25758" y="352"/>
                  </a:lnTo>
                  <a:lnTo>
                    <a:pt x="25802" y="308"/>
                  </a:lnTo>
                  <a:lnTo>
                    <a:pt x="25846" y="220"/>
                  </a:lnTo>
                  <a:lnTo>
                    <a:pt x="25846" y="176"/>
                  </a:lnTo>
                  <a:lnTo>
                    <a:pt x="25802" y="88"/>
                  </a:lnTo>
                  <a:lnTo>
                    <a:pt x="25758" y="44"/>
                  </a:lnTo>
                  <a:lnTo>
                    <a:pt x="2571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1" name="Google Shape;8391;p249"/>
            <p:cNvSpPr/>
            <p:nvPr/>
          </p:nvSpPr>
          <p:spPr>
            <a:xfrm>
              <a:off x="4868600" y="2894225"/>
              <a:ext cx="799750" cy="2106300"/>
            </a:xfrm>
            <a:custGeom>
              <a:avLst/>
              <a:gdLst/>
              <a:ahLst/>
              <a:cxnLst/>
              <a:rect l="l" t="t" r="r" b="b"/>
              <a:pathLst>
                <a:path w="31990" h="84252" extrusionOk="0">
                  <a:moveTo>
                    <a:pt x="31770" y="1"/>
                  </a:moveTo>
                  <a:lnTo>
                    <a:pt x="31682" y="45"/>
                  </a:lnTo>
                  <a:lnTo>
                    <a:pt x="30147" y="1186"/>
                  </a:lnTo>
                  <a:lnTo>
                    <a:pt x="27689" y="2897"/>
                  </a:lnTo>
                  <a:lnTo>
                    <a:pt x="27645" y="2941"/>
                  </a:lnTo>
                  <a:lnTo>
                    <a:pt x="25978" y="7197"/>
                  </a:lnTo>
                  <a:lnTo>
                    <a:pt x="25495" y="8514"/>
                  </a:lnTo>
                  <a:lnTo>
                    <a:pt x="25144" y="9172"/>
                  </a:lnTo>
                  <a:lnTo>
                    <a:pt x="21897" y="11498"/>
                  </a:lnTo>
                  <a:lnTo>
                    <a:pt x="17641" y="15096"/>
                  </a:lnTo>
                  <a:lnTo>
                    <a:pt x="15447" y="15973"/>
                  </a:lnTo>
                  <a:lnTo>
                    <a:pt x="15447" y="16017"/>
                  </a:lnTo>
                  <a:lnTo>
                    <a:pt x="11805" y="18475"/>
                  </a:lnTo>
                  <a:lnTo>
                    <a:pt x="9918" y="19528"/>
                  </a:lnTo>
                  <a:lnTo>
                    <a:pt x="7417" y="20361"/>
                  </a:lnTo>
                  <a:lnTo>
                    <a:pt x="7417" y="20405"/>
                  </a:lnTo>
                  <a:lnTo>
                    <a:pt x="5223" y="21810"/>
                  </a:lnTo>
                  <a:lnTo>
                    <a:pt x="3906" y="22775"/>
                  </a:lnTo>
                  <a:lnTo>
                    <a:pt x="1888" y="23828"/>
                  </a:lnTo>
                  <a:lnTo>
                    <a:pt x="1844" y="23916"/>
                  </a:lnTo>
                  <a:lnTo>
                    <a:pt x="1493" y="24618"/>
                  </a:lnTo>
                  <a:lnTo>
                    <a:pt x="1449" y="24706"/>
                  </a:lnTo>
                  <a:lnTo>
                    <a:pt x="1405" y="25276"/>
                  </a:lnTo>
                  <a:lnTo>
                    <a:pt x="1449" y="25364"/>
                  </a:lnTo>
                  <a:lnTo>
                    <a:pt x="1844" y="26066"/>
                  </a:lnTo>
                  <a:lnTo>
                    <a:pt x="4125" y="34798"/>
                  </a:lnTo>
                  <a:lnTo>
                    <a:pt x="4564" y="37782"/>
                  </a:lnTo>
                  <a:lnTo>
                    <a:pt x="4652" y="41249"/>
                  </a:lnTo>
                  <a:lnTo>
                    <a:pt x="4520" y="44715"/>
                  </a:lnTo>
                  <a:lnTo>
                    <a:pt x="4345" y="47436"/>
                  </a:lnTo>
                  <a:lnTo>
                    <a:pt x="4125" y="51209"/>
                  </a:lnTo>
                  <a:lnTo>
                    <a:pt x="3555" y="55861"/>
                  </a:lnTo>
                  <a:lnTo>
                    <a:pt x="2765" y="61916"/>
                  </a:lnTo>
                  <a:lnTo>
                    <a:pt x="2195" y="64812"/>
                  </a:lnTo>
                  <a:lnTo>
                    <a:pt x="1449" y="67270"/>
                  </a:lnTo>
                  <a:lnTo>
                    <a:pt x="966" y="69376"/>
                  </a:lnTo>
                  <a:lnTo>
                    <a:pt x="220" y="71833"/>
                  </a:lnTo>
                  <a:lnTo>
                    <a:pt x="45" y="74247"/>
                  </a:lnTo>
                  <a:lnTo>
                    <a:pt x="1" y="76748"/>
                  </a:lnTo>
                  <a:lnTo>
                    <a:pt x="1" y="76792"/>
                  </a:lnTo>
                  <a:lnTo>
                    <a:pt x="176" y="78020"/>
                  </a:lnTo>
                  <a:lnTo>
                    <a:pt x="176" y="78064"/>
                  </a:lnTo>
                  <a:lnTo>
                    <a:pt x="966" y="80653"/>
                  </a:lnTo>
                  <a:lnTo>
                    <a:pt x="1537" y="82189"/>
                  </a:lnTo>
                  <a:lnTo>
                    <a:pt x="1580" y="82233"/>
                  </a:lnTo>
                  <a:lnTo>
                    <a:pt x="2063" y="82935"/>
                  </a:lnTo>
                  <a:lnTo>
                    <a:pt x="2107" y="82979"/>
                  </a:lnTo>
                  <a:lnTo>
                    <a:pt x="3950" y="84207"/>
                  </a:lnTo>
                  <a:lnTo>
                    <a:pt x="4082" y="84251"/>
                  </a:lnTo>
                  <a:lnTo>
                    <a:pt x="4125" y="84251"/>
                  </a:lnTo>
                  <a:lnTo>
                    <a:pt x="4213" y="84163"/>
                  </a:lnTo>
                  <a:lnTo>
                    <a:pt x="4213" y="84120"/>
                  </a:lnTo>
                  <a:lnTo>
                    <a:pt x="4213" y="84032"/>
                  </a:lnTo>
                  <a:lnTo>
                    <a:pt x="4213" y="83988"/>
                  </a:lnTo>
                  <a:lnTo>
                    <a:pt x="4169" y="83944"/>
                  </a:lnTo>
                  <a:lnTo>
                    <a:pt x="2326" y="82715"/>
                  </a:lnTo>
                  <a:lnTo>
                    <a:pt x="1844" y="82057"/>
                  </a:lnTo>
                  <a:lnTo>
                    <a:pt x="1273" y="80565"/>
                  </a:lnTo>
                  <a:lnTo>
                    <a:pt x="527" y="77976"/>
                  </a:lnTo>
                  <a:lnTo>
                    <a:pt x="352" y="76748"/>
                  </a:lnTo>
                  <a:lnTo>
                    <a:pt x="396" y="74290"/>
                  </a:lnTo>
                  <a:lnTo>
                    <a:pt x="571" y="71921"/>
                  </a:lnTo>
                  <a:lnTo>
                    <a:pt x="1273" y="69464"/>
                  </a:lnTo>
                  <a:lnTo>
                    <a:pt x="1756" y="67357"/>
                  </a:lnTo>
                  <a:lnTo>
                    <a:pt x="2546" y="64900"/>
                  </a:lnTo>
                  <a:lnTo>
                    <a:pt x="2546" y="64856"/>
                  </a:lnTo>
                  <a:lnTo>
                    <a:pt x="3116" y="61960"/>
                  </a:lnTo>
                  <a:lnTo>
                    <a:pt x="3906" y="55905"/>
                  </a:lnTo>
                  <a:lnTo>
                    <a:pt x="4477" y="51253"/>
                  </a:lnTo>
                  <a:lnTo>
                    <a:pt x="4696" y="47480"/>
                  </a:lnTo>
                  <a:lnTo>
                    <a:pt x="4871" y="44759"/>
                  </a:lnTo>
                  <a:lnTo>
                    <a:pt x="5003" y="41249"/>
                  </a:lnTo>
                  <a:lnTo>
                    <a:pt x="4915" y="37782"/>
                  </a:lnTo>
                  <a:lnTo>
                    <a:pt x="4477" y="34710"/>
                  </a:lnTo>
                  <a:lnTo>
                    <a:pt x="2195" y="25978"/>
                  </a:lnTo>
                  <a:lnTo>
                    <a:pt x="2151" y="25934"/>
                  </a:lnTo>
                  <a:lnTo>
                    <a:pt x="1756" y="25232"/>
                  </a:lnTo>
                  <a:lnTo>
                    <a:pt x="1800" y="24749"/>
                  </a:lnTo>
                  <a:lnTo>
                    <a:pt x="2107" y="24135"/>
                  </a:lnTo>
                  <a:lnTo>
                    <a:pt x="4082" y="23082"/>
                  </a:lnTo>
                  <a:lnTo>
                    <a:pt x="5398" y="22117"/>
                  </a:lnTo>
                  <a:lnTo>
                    <a:pt x="7548" y="20713"/>
                  </a:lnTo>
                  <a:lnTo>
                    <a:pt x="10049" y="19835"/>
                  </a:lnTo>
                  <a:lnTo>
                    <a:pt x="10093" y="19835"/>
                  </a:lnTo>
                  <a:lnTo>
                    <a:pt x="12024" y="18782"/>
                  </a:lnTo>
                  <a:lnTo>
                    <a:pt x="15622" y="16324"/>
                  </a:lnTo>
                  <a:lnTo>
                    <a:pt x="17816" y="15447"/>
                  </a:lnTo>
                  <a:lnTo>
                    <a:pt x="17860" y="15403"/>
                  </a:lnTo>
                  <a:lnTo>
                    <a:pt x="22117" y="11761"/>
                  </a:lnTo>
                  <a:lnTo>
                    <a:pt x="25364" y="9435"/>
                  </a:lnTo>
                  <a:lnTo>
                    <a:pt x="25408" y="9391"/>
                  </a:lnTo>
                  <a:lnTo>
                    <a:pt x="25802" y="8689"/>
                  </a:lnTo>
                  <a:lnTo>
                    <a:pt x="25846" y="8645"/>
                  </a:lnTo>
                  <a:lnTo>
                    <a:pt x="26285" y="7329"/>
                  </a:lnTo>
                  <a:lnTo>
                    <a:pt x="27953" y="3160"/>
                  </a:lnTo>
                  <a:lnTo>
                    <a:pt x="30322" y="1493"/>
                  </a:lnTo>
                  <a:lnTo>
                    <a:pt x="31902" y="352"/>
                  </a:lnTo>
                  <a:lnTo>
                    <a:pt x="31946" y="264"/>
                  </a:lnTo>
                  <a:lnTo>
                    <a:pt x="31990" y="220"/>
                  </a:lnTo>
                  <a:lnTo>
                    <a:pt x="31990" y="133"/>
                  </a:lnTo>
                  <a:lnTo>
                    <a:pt x="31946" y="89"/>
                  </a:lnTo>
                  <a:lnTo>
                    <a:pt x="31902" y="45"/>
                  </a:lnTo>
                  <a:lnTo>
                    <a:pt x="3181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2" name="Google Shape;8392;p249"/>
            <p:cNvSpPr/>
            <p:nvPr/>
          </p:nvSpPr>
          <p:spPr>
            <a:xfrm>
              <a:off x="5491700" y="4970875"/>
              <a:ext cx="615450" cy="109725"/>
            </a:xfrm>
            <a:custGeom>
              <a:avLst/>
              <a:gdLst/>
              <a:ahLst/>
              <a:cxnLst/>
              <a:rect l="l" t="t" r="r" b="b"/>
              <a:pathLst>
                <a:path w="24618" h="4389" extrusionOk="0">
                  <a:moveTo>
                    <a:pt x="24442" y="0"/>
                  </a:moveTo>
                  <a:lnTo>
                    <a:pt x="20976" y="176"/>
                  </a:lnTo>
                  <a:lnTo>
                    <a:pt x="20932" y="176"/>
                  </a:lnTo>
                  <a:lnTo>
                    <a:pt x="20098" y="395"/>
                  </a:lnTo>
                  <a:lnTo>
                    <a:pt x="20098" y="439"/>
                  </a:lnTo>
                  <a:lnTo>
                    <a:pt x="17202" y="2063"/>
                  </a:lnTo>
                  <a:lnTo>
                    <a:pt x="15535" y="2019"/>
                  </a:lnTo>
                  <a:lnTo>
                    <a:pt x="12858" y="1843"/>
                  </a:lnTo>
                  <a:lnTo>
                    <a:pt x="9698" y="1712"/>
                  </a:lnTo>
                  <a:lnTo>
                    <a:pt x="7197" y="1624"/>
                  </a:lnTo>
                  <a:lnTo>
                    <a:pt x="4170" y="1580"/>
                  </a:lnTo>
                  <a:lnTo>
                    <a:pt x="4082" y="1580"/>
                  </a:lnTo>
                  <a:lnTo>
                    <a:pt x="1186" y="3160"/>
                  </a:lnTo>
                  <a:lnTo>
                    <a:pt x="1142" y="3160"/>
                  </a:lnTo>
                  <a:lnTo>
                    <a:pt x="89" y="4081"/>
                  </a:lnTo>
                  <a:lnTo>
                    <a:pt x="45" y="4125"/>
                  </a:lnTo>
                  <a:lnTo>
                    <a:pt x="1" y="4213"/>
                  </a:lnTo>
                  <a:lnTo>
                    <a:pt x="1" y="4257"/>
                  </a:lnTo>
                  <a:lnTo>
                    <a:pt x="45" y="4345"/>
                  </a:lnTo>
                  <a:lnTo>
                    <a:pt x="132" y="4388"/>
                  </a:lnTo>
                  <a:lnTo>
                    <a:pt x="176" y="4388"/>
                  </a:lnTo>
                  <a:lnTo>
                    <a:pt x="308" y="4345"/>
                  </a:lnTo>
                  <a:lnTo>
                    <a:pt x="1361" y="3467"/>
                  </a:lnTo>
                  <a:lnTo>
                    <a:pt x="4213" y="1931"/>
                  </a:lnTo>
                  <a:lnTo>
                    <a:pt x="7197" y="1975"/>
                  </a:lnTo>
                  <a:lnTo>
                    <a:pt x="9698" y="2063"/>
                  </a:lnTo>
                  <a:lnTo>
                    <a:pt x="12858" y="2194"/>
                  </a:lnTo>
                  <a:lnTo>
                    <a:pt x="15535" y="2370"/>
                  </a:lnTo>
                  <a:lnTo>
                    <a:pt x="17202" y="2414"/>
                  </a:lnTo>
                  <a:lnTo>
                    <a:pt x="17334" y="2370"/>
                  </a:lnTo>
                  <a:lnTo>
                    <a:pt x="20230" y="746"/>
                  </a:lnTo>
                  <a:lnTo>
                    <a:pt x="21020" y="527"/>
                  </a:lnTo>
                  <a:lnTo>
                    <a:pt x="24442" y="351"/>
                  </a:lnTo>
                  <a:lnTo>
                    <a:pt x="24530" y="351"/>
                  </a:lnTo>
                  <a:lnTo>
                    <a:pt x="24574" y="308"/>
                  </a:lnTo>
                  <a:lnTo>
                    <a:pt x="24618" y="264"/>
                  </a:lnTo>
                  <a:lnTo>
                    <a:pt x="24618" y="176"/>
                  </a:lnTo>
                  <a:lnTo>
                    <a:pt x="24618" y="132"/>
                  </a:lnTo>
                  <a:lnTo>
                    <a:pt x="24574" y="44"/>
                  </a:lnTo>
                  <a:lnTo>
                    <a:pt x="24486" y="44"/>
                  </a:lnTo>
                  <a:lnTo>
                    <a:pt x="2444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3" name="Google Shape;8393;p249"/>
            <p:cNvSpPr/>
            <p:nvPr/>
          </p:nvSpPr>
          <p:spPr>
            <a:xfrm>
              <a:off x="4734775" y="3421900"/>
              <a:ext cx="152500" cy="1580800"/>
            </a:xfrm>
            <a:custGeom>
              <a:avLst/>
              <a:gdLst/>
              <a:ahLst/>
              <a:cxnLst/>
              <a:rect l="l" t="t" r="r" b="b"/>
              <a:pathLst>
                <a:path w="6100" h="63232" extrusionOk="0">
                  <a:moveTo>
                    <a:pt x="5924" y="0"/>
                  </a:moveTo>
                  <a:lnTo>
                    <a:pt x="5880" y="44"/>
                  </a:lnTo>
                  <a:lnTo>
                    <a:pt x="5793" y="88"/>
                  </a:lnTo>
                  <a:lnTo>
                    <a:pt x="5749" y="132"/>
                  </a:lnTo>
                  <a:lnTo>
                    <a:pt x="4564" y="3028"/>
                  </a:lnTo>
                  <a:lnTo>
                    <a:pt x="3686" y="5485"/>
                  </a:lnTo>
                  <a:lnTo>
                    <a:pt x="2765" y="8031"/>
                  </a:lnTo>
                  <a:lnTo>
                    <a:pt x="2765" y="8118"/>
                  </a:lnTo>
                  <a:lnTo>
                    <a:pt x="2853" y="9917"/>
                  </a:lnTo>
                  <a:lnTo>
                    <a:pt x="3204" y="12331"/>
                  </a:lnTo>
                  <a:lnTo>
                    <a:pt x="3247" y="12375"/>
                  </a:lnTo>
                  <a:lnTo>
                    <a:pt x="3818" y="14613"/>
                  </a:lnTo>
                  <a:lnTo>
                    <a:pt x="3598" y="16280"/>
                  </a:lnTo>
                  <a:lnTo>
                    <a:pt x="3423" y="19001"/>
                  </a:lnTo>
                  <a:lnTo>
                    <a:pt x="3335" y="21414"/>
                  </a:lnTo>
                  <a:lnTo>
                    <a:pt x="2853" y="24178"/>
                  </a:lnTo>
                  <a:lnTo>
                    <a:pt x="2501" y="26329"/>
                  </a:lnTo>
                  <a:lnTo>
                    <a:pt x="2458" y="31331"/>
                  </a:lnTo>
                  <a:lnTo>
                    <a:pt x="2633" y="34490"/>
                  </a:lnTo>
                  <a:lnTo>
                    <a:pt x="2765" y="36202"/>
                  </a:lnTo>
                  <a:lnTo>
                    <a:pt x="2458" y="39932"/>
                  </a:lnTo>
                  <a:lnTo>
                    <a:pt x="2107" y="41336"/>
                  </a:lnTo>
                  <a:lnTo>
                    <a:pt x="834" y="44714"/>
                  </a:lnTo>
                  <a:lnTo>
                    <a:pt x="834" y="44758"/>
                  </a:lnTo>
                  <a:lnTo>
                    <a:pt x="571" y="45943"/>
                  </a:lnTo>
                  <a:lnTo>
                    <a:pt x="571" y="45987"/>
                  </a:lnTo>
                  <a:lnTo>
                    <a:pt x="615" y="48181"/>
                  </a:lnTo>
                  <a:lnTo>
                    <a:pt x="615" y="51560"/>
                  </a:lnTo>
                  <a:lnTo>
                    <a:pt x="176" y="53183"/>
                  </a:lnTo>
                  <a:lnTo>
                    <a:pt x="0" y="54544"/>
                  </a:lnTo>
                  <a:lnTo>
                    <a:pt x="0" y="54588"/>
                  </a:lnTo>
                  <a:lnTo>
                    <a:pt x="483" y="58668"/>
                  </a:lnTo>
                  <a:lnTo>
                    <a:pt x="834" y="61170"/>
                  </a:lnTo>
                  <a:lnTo>
                    <a:pt x="922" y="63056"/>
                  </a:lnTo>
                  <a:lnTo>
                    <a:pt x="922" y="63100"/>
                  </a:lnTo>
                  <a:lnTo>
                    <a:pt x="966" y="63188"/>
                  </a:lnTo>
                  <a:lnTo>
                    <a:pt x="1097" y="63232"/>
                  </a:lnTo>
                  <a:lnTo>
                    <a:pt x="1185" y="63188"/>
                  </a:lnTo>
                  <a:lnTo>
                    <a:pt x="1229" y="63188"/>
                  </a:lnTo>
                  <a:lnTo>
                    <a:pt x="1273" y="63100"/>
                  </a:lnTo>
                  <a:lnTo>
                    <a:pt x="1273" y="63056"/>
                  </a:lnTo>
                  <a:lnTo>
                    <a:pt x="1185" y="61170"/>
                  </a:lnTo>
                  <a:lnTo>
                    <a:pt x="1185" y="61126"/>
                  </a:lnTo>
                  <a:lnTo>
                    <a:pt x="834" y="58625"/>
                  </a:lnTo>
                  <a:lnTo>
                    <a:pt x="351" y="54544"/>
                  </a:lnTo>
                  <a:lnTo>
                    <a:pt x="527" y="53271"/>
                  </a:lnTo>
                  <a:lnTo>
                    <a:pt x="966" y="51648"/>
                  </a:lnTo>
                  <a:lnTo>
                    <a:pt x="966" y="51604"/>
                  </a:lnTo>
                  <a:lnTo>
                    <a:pt x="966" y="48137"/>
                  </a:lnTo>
                  <a:lnTo>
                    <a:pt x="922" y="45987"/>
                  </a:lnTo>
                  <a:lnTo>
                    <a:pt x="1185" y="44846"/>
                  </a:lnTo>
                  <a:lnTo>
                    <a:pt x="2414" y="41423"/>
                  </a:lnTo>
                  <a:lnTo>
                    <a:pt x="2458" y="41423"/>
                  </a:lnTo>
                  <a:lnTo>
                    <a:pt x="2765" y="40019"/>
                  </a:lnTo>
                  <a:lnTo>
                    <a:pt x="2765" y="39975"/>
                  </a:lnTo>
                  <a:lnTo>
                    <a:pt x="3116" y="36202"/>
                  </a:lnTo>
                  <a:lnTo>
                    <a:pt x="2984" y="34446"/>
                  </a:lnTo>
                  <a:lnTo>
                    <a:pt x="2809" y="31331"/>
                  </a:lnTo>
                  <a:lnTo>
                    <a:pt x="2853" y="26329"/>
                  </a:lnTo>
                  <a:lnTo>
                    <a:pt x="3204" y="24222"/>
                  </a:lnTo>
                  <a:lnTo>
                    <a:pt x="3686" y="21458"/>
                  </a:lnTo>
                  <a:lnTo>
                    <a:pt x="3774" y="19001"/>
                  </a:lnTo>
                  <a:lnTo>
                    <a:pt x="3950" y="16280"/>
                  </a:lnTo>
                  <a:lnTo>
                    <a:pt x="4169" y="14613"/>
                  </a:lnTo>
                  <a:lnTo>
                    <a:pt x="4169" y="14569"/>
                  </a:lnTo>
                  <a:lnTo>
                    <a:pt x="3555" y="12287"/>
                  </a:lnTo>
                  <a:lnTo>
                    <a:pt x="3204" y="9874"/>
                  </a:lnTo>
                  <a:lnTo>
                    <a:pt x="3116" y="8118"/>
                  </a:lnTo>
                  <a:lnTo>
                    <a:pt x="3993" y="5617"/>
                  </a:lnTo>
                  <a:lnTo>
                    <a:pt x="4915" y="3160"/>
                  </a:lnTo>
                  <a:lnTo>
                    <a:pt x="6100" y="264"/>
                  </a:lnTo>
                  <a:lnTo>
                    <a:pt x="6100" y="176"/>
                  </a:lnTo>
                  <a:lnTo>
                    <a:pt x="6100" y="132"/>
                  </a:lnTo>
                  <a:lnTo>
                    <a:pt x="6056" y="88"/>
                  </a:lnTo>
                  <a:lnTo>
                    <a:pt x="6012" y="44"/>
                  </a:lnTo>
                  <a:lnTo>
                    <a:pt x="592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4" name="Google Shape;8394;p249"/>
            <p:cNvSpPr/>
            <p:nvPr/>
          </p:nvSpPr>
          <p:spPr>
            <a:xfrm>
              <a:off x="5672725" y="5078375"/>
              <a:ext cx="263300" cy="31850"/>
            </a:xfrm>
            <a:custGeom>
              <a:avLst/>
              <a:gdLst/>
              <a:ahLst/>
              <a:cxnLst/>
              <a:rect l="l" t="t" r="r" b="b"/>
              <a:pathLst>
                <a:path w="10532" h="1274" extrusionOk="0">
                  <a:moveTo>
                    <a:pt x="10356" y="1"/>
                  </a:moveTo>
                  <a:lnTo>
                    <a:pt x="10312" y="45"/>
                  </a:lnTo>
                  <a:lnTo>
                    <a:pt x="9873" y="220"/>
                  </a:lnTo>
                  <a:lnTo>
                    <a:pt x="6100" y="176"/>
                  </a:lnTo>
                  <a:lnTo>
                    <a:pt x="6056" y="176"/>
                  </a:lnTo>
                  <a:lnTo>
                    <a:pt x="4739" y="308"/>
                  </a:lnTo>
                  <a:lnTo>
                    <a:pt x="176" y="922"/>
                  </a:lnTo>
                  <a:lnTo>
                    <a:pt x="88" y="922"/>
                  </a:lnTo>
                  <a:lnTo>
                    <a:pt x="44" y="966"/>
                  </a:lnTo>
                  <a:lnTo>
                    <a:pt x="0" y="1054"/>
                  </a:lnTo>
                  <a:lnTo>
                    <a:pt x="0" y="1098"/>
                  </a:lnTo>
                  <a:lnTo>
                    <a:pt x="88" y="1229"/>
                  </a:lnTo>
                  <a:lnTo>
                    <a:pt x="176" y="1273"/>
                  </a:lnTo>
                  <a:lnTo>
                    <a:pt x="220" y="1273"/>
                  </a:lnTo>
                  <a:lnTo>
                    <a:pt x="4783" y="659"/>
                  </a:lnTo>
                  <a:lnTo>
                    <a:pt x="6100" y="527"/>
                  </a:lnTo>
                  <a:lnTo>
                    <a:pt x="9917" y="571"/>
                  </a:lnTo>
                  <a:lnTo>
                    <a:pt x="9961" y="527"/>
                  </a:lnTo>
                  <a:lnTo>
                    <a:pt x="10444" y="352"/>
                  </a:lnTo>
                  <a:lnTo>
                    <a:pt x="10488" y="308"/>
                  </a:lnTo>
                  <a:lnTo>
                    <a:pt x="10531" y="264"/>
                  </a:lnTo>
                  <a:lnTo>
                    <a:pt x="10531" y="220"/>
                  </a:lnTo>
                  <a:lnTo>
                    <a:pt x="10531" y="132"/>
                  </a:lnTo>
                  <a:lnTo>
                    <a:pt x="10488" y="88"/>
                  </a:lnTo>
                  <a:lnTo>
                    <a:pt x="10444" y="45"/>
                  </a:lnTo>
                  <a:lnTo>
                    <a:pt x="1035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5" name="Google Shape;8395;p249"/>
            <p:cNvSpPr/>
            <p:nvPr/>
          </p:nvSpPr>
          <p:spPr>
            <a:xfrm>
              <a:off x="4600925" y="3731250"/>
              <a:ext cx="119600" cy="1265975"/>
            </a:xfrm>
            <a:custGeom>
              <a:avLst/>
              <a:gdLst/>
              <a:ahLst/>
              <a:cxnLst/>
              <a:rect l="l" t="t" r="r" b="b"/>
              <a:pathLst>
                <a:path w="4784" h="50639" extrusionOk="0">
                  <a:moveTo>
                    <a:pt x="4521" y="1"/>
                  </a:moveTo>
                  <a:lnTo>
                    <a:pt x="4477" y="88"/>
                  </a:lnTo>
                  <a:lnTo>
                    <a:pt x="4433" y="132"/>
                  </a:lnTo>
                  <a:lnTo>
                    <a:pt x="3950" y="3379"/>
                  </a:lnTo>
                  <a:lnTo>
                    <a:pt x="3555" y="5222"/>
                  </a:lnTo>
                  <a:lnTo>
                    <a:pt x="3555" y="5266"/>
                  </a:lnTo>
                  <a:lnTo>
                    <a:pt x="3424" y="7460"/>
                  </a:lnTo>
                  <a:lnTo>
                    <a:pt x="3380" y="11234"/>
                  </a:lnTo>
                  <a:lnTo>
                    <a:pt x="3467" y="13779"/>
                  </a:lnTo>
                  <a:lnTo>
                    <a:pt x="3555" y="16105"/>
                  </a:lnTo>
                  <a:lnTo>
                    <a:pt x="3818" y="18299"/>
                  </a:lnTo>
                  <a:lnTo>
                    <a:pt x="3775" y="19484"/>
                  </a:lnTo>
                  <a:lnTo>
                    <a:pt x="3511" y="20581"/>
                  </a:lnTo>
                  <a:lnTo>
                    <a:pt x="2590" y="24310"/>
                  </a:lnTo>
                  <a:lnTo>
                    <a:pt x="2590" y="24354"/>
                  </a:lnTo>
                  <a:lnTo>
                    <a:pt x="2414" y="27206"/>
                  </a:lnTo>
                  <a:lnTo>
                    <a:pt x="2151" y="28523"/>
                  </a:lnTo>
                  <a:lnTo>
                    <a:pt x="659" y="31638"/>
                  </a:lnTo>
                  <a:lnTo>
                    <a:pt x="659" y="31682"/>
                  </a:lnTo>
                  <a:lnTo>
                    <a:pt x="308" y="32999"/>
                  </a:lnTo>
                  <a:lnTo>
                    <a:pt x="1" y="35280"/>
                  </a:lnTo>
                  <a:lnTo>
                    <a:pt x="1" y="35324"/>
                  </a:lnTo>
                  <a:lnTo>
                    <a:pt x="264" y="39054"/>
                  </a:lnTo>
                  <a:lnTo>
                    <a:pt x="176" y="41599"/>
                  </a:lnTo>
                  <a:lnTo>
                    <a:pt x="176" y="41643"/>
                  </a:lnTo>
                  <a:lnTo>
                    <a:pt x="527" y="43837"/>
                  </a:lnTo>
                  <a:lnTo>
                    <a:pt x="922" y="45899"/>
                  </a:lnTo>
                  <a:lnTo>
                    <a:pt x="922" y="45943"/>
                  </a:lnTo>
                  <a:lnTo>
                    <a:pt x="2458" y="48796"/>
                  </a:lnTo>
                  <a:lnTo>
                    <a:pt x="3380" y="50551"/>
                  </a:lnTo>
                  <a:lnTo>
                    <a:pt x="3467" y="50595"/>
                  </a:lnTo>
                  <a:lnTo>
                    <a:pt x="3555" y="50639"/>
                  </a:lnTo>
                  <a:lnTo>
                    <a:pt x="3599" y="50595"/>
                  </a:lnTo>
                  <a:lnTo>
                    <a:pt x="3687" y="50551"/>
                  </a:lnTo>
                  <a:lnTo>
                    <a:pt x="3687" y="50507"/>
                  </a:lnTo>
                  <a:lnTo>
                    <a:pt x="3731" y="50419"/>
                  </a:lnTo>
                  <a:lnTo>
                    <a:pt x="3687" y="50375"/>
                  </a:lnTo>
                  <a:lnTo>
                    <a:pt x="2809" y="48620"/>
                  </a:lnTo>
                  <a:lnTo>
                    <a:pt x="1273" y="45812"/>
                  </a:lnTo>
                  <a:lnTo>
                    <a:pt x="878" y="43793"/>
                  </a:lnTo>
                  <a:lnTo>
                    <a:pt x="527" y="41599"/>
                  </a:lnTo>
                  <a:lnTo>
                    <a:pt x="615" y="39054"/>
                  </a:lnTo>
                  <a:lnTo>
                    <a:pt x="615" y="39010"/>
                  </a:lnTo>
                  <a:lnTo>
                    <a:pt x="352" y="35324"/>
                  </a:lnTo>
                  <a:lnTo>
                    <a:pt x="615" y="33086"/>
                  </a:lnTo>
                  <a:lnTo>
                    <a:pt x="1010" y="31770"/>
                  </a:lnTo>
                  <a:lnTo>
                    <a:pt x="2502" y="28655"/>
                  </a:lnTo>
                  <a:lnTo>
                    <a:pt x="2502" y="28611"/>
                  </a:lnTo>
                  <a:lnTo>
                    <a:pt x="2765" y="27250"/>
                  </a:lnTo>
                  <a:lnTo>
                    <a:pt x="2941" y="24398"/>
                  </a:lnTo>
                  <a:lnTo>
                    <a:pt x="3862" y="20668"/>
                  </a:lnTo>
                  <a:lnTo>
                    <a:pt x="4126" y="19527"/>
                  </a:lnTo>
                  <a:lnTo>
                    <a:pt x="4170" y="18299"/>
                  </a:lnTo>
                  <a:lnTo>
                    <a:pt x="3906" y="16105"/>
                  </a:lnTo>
                  <a:lnTo>
                    <a:pt x="3818" y="13779"/>
                  </a:lnTo>
                  <a:lnTo>
                    <a:pt x="3731" y="11234"/>
                  </a:lnTo>
                  <a:lnTo>
                    <a:pt x="3775" y="7504"/>
                  </a:lnTo>
                  <a:lnTo>
                    <a:pt x="3862" y="5310"/>
                  </a:lnTo>
                  <a:lnTo>
                    <a:pt x="4301" y="3467"/>
                  </a:lnTo>
                  <a:lnTo>
                    <a:pt x="4784" y="176"/>
                  </a:lnTo>
                  <a:lnTo>
                    <a:pt x="4784" y="132"/>
                  </a:lnTo>
                  <a:lnTo>
                    <a:pt x="4784" y="45"/>
                  </a:lnTo>
                  <a:lnTo>
                    <a:pt x="469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6" name="Google Shape;8396;p249"/>
            <p:cNvSpPr/>
            <p:nvPr/>
          </p:nvSpPr>
          <p:spPr>
            <a:xfrm>
              <a:off x="4181875" y="2871200"/>
              <a:ext cx="454200" cy="2112850"/>
            </a:xfrm>
            <a:custGeom>
              <a:avLst/>
              <a:gdLst/>
              <a:ahLst/>
              <a:cxnLst/>
              <a:rect l="l" t="t" r="r" b="b"/>
              <a:pathLst>
                <a:path w="18168" h="84514" extrusionOk="0">
                  <a:moveTo>
                    <a:pt x="17992" y="1"/>
                  </a:moveTo>
                  <a:lnTo>
                    <a:pt x="17904" y="44"/>
                  </a:lnTo>
                  <a:lnTo>
                    <a:pt x="14569" y="2370"/>
                  </a:lnTo>
                  <a:lnTo>
                    <a:pt x="13077" y="3204"/>
                  </a:lnTo>
                  <a:lnTo>
                    <a:pt x="10181" y="4389"/>
                  </a:lnTo>
                  <a:lnTo>
                    <a:pt x="8118" y="5135"/>
                  </a:lnTo>
                  <a:lnTo>
                    <a:pt x="6363" y="5486"/>
                  </a:lnTo>
                  <a:lnTo>
                    <a:pt x="6319" y="5529"/>
                  </a:lnTo>
                  <a:lnTo>
                    <a:pt x="5222" y="6275"/>
                  </a:lnTo>
                  <a:lnTo>
                    <a:pt x="4520" y="6758"/>
                  </a:lnTo>
                  <a:lnTo>
                    <a:pt x="4476" y="6758"/>
                  </a:lnTo>
                  <a:lnTo>
                    <a:pt x="1887" y="8952"/>
                  </a:lnTo>
                  <a:lnTo>
                    <a:pt x="1887" y="8996"/>
                  </a:lnTo>
                  <a:lnTo>
                    <a:pt x="308" y="10883"/>
                  </a:lnTo>
                  <a:lnTo>
                    <a:pt x="264" y="10927"/>
                  </a:lnTo>
                  <a:lnTo>
                    <a:pt x="1" y="11409"/>
                  </a:lnTo>
                  <a:lnTo>
                    <a:pt x="1" y="11497"/>
                  </a:lnTo>
                  <a:lnTo>
                    <a:pt x="1" y="11585"/>
                  </a:lnTo>
                  <a:lnTo>
                    <a:pt x="1975" y="15578"/>
                  </a:lnTo>
                  <a:lnTo>
                    <a:pt x="2809" y="18650"/>
                  </a:lnTo>
                  <a:lnTo>
                    <a:pt x="3467" y="22204"/>
                  </a:lnTo>
                  <a:lnTo>
                    <a:pt x="4081" y="25495"/>
                  </a:lnTo>
                  <a:lnTo>
                    <a:pt x="4081" y="25539"/>
                  </a:lnTo>
                  <a:lnTo>
                    <a:pt x="4783" y="27865"/>
                  </a:lnTo>
                  <a:lnTo>
                    <a:pt x="5573" y="30541"/>
                  </a:lnTo>
                  <a:lnTo>
                    <a:pt x="6144" y="33569"/>
                  </a:lnTo>
                  <a:lnTo>
                    <a:pt x="6407" y="35368"/>
                  </a:lnTo>
                  <a:lnTo>
                    <a:pt x="6275" y="39800"/>
                  </a:lnTo>
                  <a:lnTo>
                    <a:pt x="6319" y="41775"/>
                  </a:lnTo>
                  <a:lnTo>
                    <a:pt x="6363" y="41862"/>
                  </a:lnTo>
                  <a:lnTo>
                    <a:pt x="8031" y="44407"/>
                  </a:lnTo>
                  <a:lnTo>
                    <a:pt x="9786" y="46996"/>
                  </a:lnTo>
                  <a:lnTo>
                    <a:pt x="11497" y="49366"/>
                  </a:lnTo>
                  <a:lnTo>
                    <a:pt x="12594" y="51384"/>
                  </a:lnTo>
                  <a:lnTo>
                    <a:pt x="13779" y="53183"/>
                  </a:lnTo>
                  <a:lnTo>
                    <a:pt x="15227" y="55202"/>
                  </a:lnTo>
                  <a:lnTo>
                    <a:pt x="16587" y="57045"/>
                  </a:lnTo>
                  <a:lnTo>
                    <a:pt x="17597" y="58581"/>
                  </a:lnTo>
                  <a:lnTo>
                    <a:pt x="17684" y="59020"/>
                  </a:lnTo>
                  <a:lnTo>
                    <a:pt x="16763" y="60994"/>
                  </a:lnTo>
                  <a:lnTo>
                    <a:pt x="15797" y="62969"/>
                  </a:lnTo>
                  <a:lnTo>
                    <a:pt x="15139" y="65031"/>
                  </a:lnTo>
                  <a:lnTo>
                    <a:pt x="15139" y="65075"/>
                  </a:lnTo>
                  <a:lnTo>
                    <a:pt x="14920" y="67313"/>
                  </a:lnTo>
                  <a:lnTo>
                    <a:pt x="14920" y="67357"/>
                  </a:lnTo>
                  <a:lnTo>
                    <a:pt x="15052" y="68103"/>
                  </a:lnTo>
                  <a:lnTo>
                    <a:pt x="15052" y="68191"/>
                  </a:lnTo>
                  <a:lnTo>
                    <a:pt x="15534" y="69200"/>
                  </a:lnTo>
                  <a:lnTo>
                    <a:pt x="15885" y="71438"/>
                  </a:lnTo>
                  <a:lnTo>
                    <a:pt x="16149" y="73895"/>
                  </a:lnTo>
                  <a:lnTo>
                    <a:pt x="16192" y="75606"/>
                  </a:lnTo>
                  <a:lnTo>
                    <a:pt x="15973" y="77581"/>
                  </a:lnTo>
                  <a:lnTo>
                    <a:pt x="16017" y="79775"/>
                  </a:lnTo>
                  <a:lnTo>
                    <a:pt x="16017" y="79819"/>
                  </a:lnTo>
                  <a:lnTo>
                    <a:pt x="16280" y="81004"/>
                  </a:lnTo>
                  <a:lnTo>
                    <a:pt x="16280" y="81047"/>
                  </a:lnTo>
                  <a:lnTo>
                    <a:pt x="17816" y="84426"/>
                  </a:lnTo>
                  <a:lnTo>
                    <a:pt x="17904" y="84470"/>
                  </a:lnTo>
                  <a:lnTo>
                    <a:pt x="17992" y="84514"/>
                  </a:lnTo>
                  <a:lnTo>
                    <a:pt x="18079" y="84470"/>
                  </a:lnTo>
                  <a:lnTo>
                    <a:pt x="18123" y="84470"/>
                  </a:lnTo>
                  <a:lnTo>
                    <a:pt x="18167" y="84382"/>
                  </a:lnTo>
                  <a:lnTo>
                    <a:pt x="18167" y="84338"/>
                  </a:lnTo>
                  <a:lnTo>
                    <a:pt x="18167" y="84251"/>
                  </a:lnTo>
                  <a:lnTo>
                    <a:pt x="16587" y="80916"/>
                  </a:lnTo>
                  <a:lnTo>
                    <a:pt x="16368" y="79731"/>
                  </a:lnTo>
                  <a:lnTo>
                    <a:pt x="16324" y="77581"/>
                  </a:lnTo>
                  <a:lnTo>
                    <a:pt x="16543" y="75650"/>
                  </a:lnTo>
                  <a:lnTo>
                    <a:pt x="16543" y="75606"/>
                  </a:lnTo>
                  <a:lnTo>
                    <a:pt x="16500" y="73895"/>
                  </a:lnTo>
                  <a:lnTo>
                    <a:pt x="16236" y="71394"/>
                  </a:lnTo>
                  <a:lnTo>
                    <a:pt x="15885" y="69112"/>
                  </a:lnTo>
                  <a:lnTo>
                    <a:pt x="15885" y="69068"/>
                  </a:lnTo>
                  <a:lnTo>
                    <a:pt x="15403" y="68059"/>
                  </a:lnTo>
                  <a:lnTo>
                    <a:pt x="15271" y="67313"/>
                  </a:lnTo>
                  <a:lnTo>
                    <a:pt x="15490" y="65119"/>
                  </a:lnTo>
                  <a:lnTo>
                    <a:pt x="16105" y="63100"/>
                  </a:lnTo>
                  <a:lnTo>
                    <a:pt x="17070" y="61126"/>
                  </a:lnTo>
                  <a:lnTo>
                    <a:pt x="17992" y="59107"/>
                  </a:lnTo>
                  <a:lnTo>
                    <a:pt x="18035" y="59020"/>
                  </a:lnTo>
                  <a:lnTo>
                    <a:pt x="17948" y="58493"/>
                  </a:lnTo>
                  <a:lnTo>
                    <a:pt x="17904" y="58405"/>
                  </a:lnTo>
                  <a:lnTo>
                    <a:pt x="16895" y="56826"/>
                  </a:lnTo>
                  <a:lnTo>
                    <a:pt x="15534" y="54983"/>
                  </a:lnTo>
                  <a:lnTo>
                    <a:pt x="14086" y="53008"/>
                  </a:lnTo>
                  <a:lnTo>
                    <a:pt x="12901" y="51209"/>
                  </a:lnTo>
                  <a:lnTo>
                    <a:pt x="11804" y="49190"/>
                  </a:lnTo>
                  <a:lnTo>
                    <a:pt x="11760" y="49146"/>
                  </a:lnTo>
                  <a:lnTo>
                    <a:pt x="10093" y="46821"/>
                  </a:lnTo>
                  <a:lnTo>
                    <a:pt x="8338" y="44232"/>
                  </a:lnTo>
                  <a:lnTo>
                    <a:pt x="6670" y="41687"/>
                  </a:lnTo>
                  <a:lnTo>
                    <a:pt x="6626" y="39800"/>
                  </a:lnTo>
                  <a:lnTo>
                    <a:pt x="6758" y="35368"/>
                  </a:lnTo>
                  <a:lnTo>
                    <a:pt x="6758" y="35324"/>
                  </a:lnTo>
                  <a:lnTo>
                    <a:pt x="6495" y="33481"/>
                  </a:lnTo>
                  <a:lnTo>
                    <a:pt x="5880" y="30453"/>
                  </a:lnTo>
                  <a:lnTo>
                    <a:pt x="5135" y="27777"/>
                  </a:lnTo>
                  <a:lnTo>
                    <a:pt x="4432" y="25451"/>
                  </a:lnTo>
                  <a:lnTo>
                    <a:pt x="3774" y="22160"/>
                  </a:lnTo>
                  <a:lnTo>
                    <a:pt x="3160" y="18562"/>
                  </a:lnTo>
                  <a:lnTo>
                    <a:pt x="2326" y="15446"/>
                  </a:lnTo>
                  <a:lnTo>
                    <a:pt x="2326" y="15403"/>
                  </a:lnTo>
                  <a:lnTo>
                    <a:pt x="352" y="11497"/>
                  </a:lnTo>
                  <a:lnTo>
                    <a:pt x="571" y="11102"/>
                  </a:lnTo>
                  <a:lnTo>
                    <a:pt x="2151" y="9215"/>
                  </a:lnTo>
                  <a:lnTo>
                    <a:pt x="4696" y="7021"/>
                  </a:lnTo>
                  <a:lnTo>
                    <a:pt x="5442" y="6583"/>
                  </a:lnTo>
                  <a:lnTo>
                    <a:pt x="6495" y="5837"/>
                  </a:lnTo>
                  <a:lnTo>
                    <a:pt x="8206" y="5486"/>
                  </a:lnTo>
                  <a:lnTo>
                    <a:pt x="10312" y="4696"/>
                  </a:lnTo>
                  <a:lnTo>
                    <a:pt x="13209" y="3555"/>
                  </a:lnTo>
                  <a:lnTo>
                    <a:pt x="13252" y="3555"/>
                  </a:lnTo>
                  <a:lnTo>
                    <a:pt x="14744" y="2677"/>
                  </a:lnTo>
                  <a:lnTo>
                    <a:pt x="18123" y="308"/>
                  </a:lnTo>
                  <a:lnTo>
                    <a:pt x="18167" y="264"/>
                  </a:lnTo>
                  <a:lnTo>
                    <a:pt x="18167" y="220"/>
                  </a:lnTo>
                  <a:lnTo>
                    <a:pt x="18167" y="132"/>
                  </a:lnTo>
                  <a:lnTo>
                    <a:pt x="18167" y="88"/>
                  </a:lnTo>
                  <a:lnTo>
                    <a:pt x="18123" y="44"/>
                  </a:lnTo>
                  <a:lnTo>
                    <a:pt x="1803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7" name="Google Shape;8397;p249"/>
            <p:cNvSpPr/>
            <p:nvPr/>
          </p:nvSpPr>
          <p:spPr>
            <a:xfrm>
              <a:off x="4065600" y="2698975"/>
              <a:ext cx="527675" cy="2220375"/>
            </a:xfrm>
            <a:custGeom>
              <a:avLst/>
              <a:gdLst/>
              <a:ahLst/>
              <a:cxnLst/>
              <a:rect l="l" t="t" r="r" b="b"/>
              <a:pathLst>
                <a:path w="21107" h="88815" extrusionOk="0">
                  <a:moveTo>
                    <a:pt x="20887" y="0"/>
                  </a:moveTo>
                  <a:lnTo>
                    <a:pt x="20843" y="44"/>
                  </a:lnTo>
                  <a:lnTo>
                    <a:pt x="17509" y="1887"/>
                  </a:lnTo>
                  <a:lnTo>
                    <a:pt x="15314" y="3204"/>
                  </a:lnTo>
                  <a:lnTo>
                    <a:pt x="13779" y="4125"/>
                  </a:lnTo>
                  <a:lnTo>
                    <a:pt x="12243" y="5090"/>
                  </a:lnTo>
                  <a:lnTo>
                    <a:pt x="10707" y="6056"/>
                  </a:lnTo>
                  <a:lnTo>
                    <a:pt x="9215" y="7109"/>
                  </a:lnTo>
                  <a:lnTo>
                    <a:pt x="8469" y="7635"/>
                  </a:lnTo>
                  <a:lnTo>
                    <a:pt x="7811" y="8206"/>
                  </a:lnTo>
                  <a:lnTo>
                    <a:pt x="7109" y="8776"/>
                  </a:lnTo>
                  <a:lnTo>
                    <a:pt x="6494" y="9347"/>
                  </a:lnTo>
                  <a:lnTo>
                    <a:pt x="5880" y="9961"/>
                  </a:lnTo>
                  <a:lnTo>
                    <a:pt x="5310" y="10575"/>
                  </a:lnTo>
                  <a:lnTo>
                    <a:pt x="4783" y="11234"/>
                  </a:lnTo>
                  <a:lnTo>
                    <a:pt x="4344" y="11892"/>
                  </a:lnTo>
                  <a:lnTo>
                    <a:pt x="3291" y="13164"/>
                  </a:lnTo>
                  <a:lnTo>
                    <a:pt x="3291" y="13208"/>
                  </a:lnTo>
                  <a:lnTo>
                    <a:pt x="1185" y="17903"/>
                  </a:lnTo>
                  <a:lnTo>
                    <a:pt x="220" y="20712"/>
                  </a:lnTo>
                  <a:lnTo>
                    <a:pt x="176" y="20756"/>
                  </a:lnTo>
                  <a:lnTo>
                    <a:pt x="0" y="22204"/>
                  </a:lnTo>
                  <a:lnTo>
                    <a:pt x="0" y="22248"/>
                  </a:lnTo>
                  <a:lnTo>
                    <a:pt x="176" y="25539"/>
                  </a:lnTo>
                  <a:lnTo>
                    <a:pt x="834" y="29576"/>
                  </a:lnTo>
                  <a:lnTo>
                    <a:pt x="1492" y="31989"/>
                  </a:lnTo>
                  <a:lnTo>
                    <a:pt x="2414" y="34578"/>
                  </a:lnTo>
                  <a:lnTo>
                    <a:pt x="3467" y="37123"/>
                  </a:lnTo>
                  <a:lnTo>
                    <a:pt x="4388" y="39361"/>
                  </a:lnTo>
                  <a:lnTo>
                    <a:pt x="4959" y="41028"/>
                  </a:lnTo>
                  <a:lnTo>
                    <a:pt x="5485" y="43003"/>
                  </a:lnTo>
                  <a:lnTo>
                    <a:pt x="5661" y="44276"/>
                  </a:lnTo>
                  <a:lnTo>
                    <a:pt x="5573" y="46733"/>
                  </a:lnTo>
                  <a:lnTo>
                    <a:pt x="5573" y="46777"/>
                  </a:lnTo>
                  <a:lnTo>
                    <a:pt x="5880" y="48971"/>
                  </a:lnTo>
                  <a:lnTo>
                    <a:pt x="6363" y="51647"/>
                  </a:lnTo>
                  <a:lnTo>
                    <a:pt x="6275" y="56343"/>
                  </a:lnTo>
                  <a:lnTo>
                    <a:pt x="6187" y="58624"/>
                  </a:lnTo>
                  <a:lnTo>
                    <a:pt x="6187" y="61345"/>
                  </a:lnTo>
                  <a:lnTo>
                    <a:pt x="6275" y="65733"/>
                  </a:lnTo>
                  <a:lnTo>
                    <a:pt x="6275" y="65821"/>
                  </a:lnTo>
                  <a:lnTo>
                    <a:pt x="6538" y="66347"/>
                  </a:lnTo>
                  <a:lnTo>
                    <a:pt x="6582" y="66391"/>
                  </a:lnTo>
                  <a:lnTo>
                    <a:pt x="8996" y="68717"/>
                  </a:lnTo>
                  <a:lnTo>
                    <a:pt x="10839" y="70384"/>
                  </a:lnTo>
                  <a:lnTo>
                    <a:pt x="12901" y="71964"/>
                  </a:lnTo>
                  <a:lnTo>
                    <a:pt x="14744" y="73368"/>
                  </a:lnTo>
                  <a:lnTo>
                    <a:pt x="14744" y="73412"/>
                  </a:lnTo>
                  <a:lnTo>
                    <a:pt x="16411" y="74377"/>
                  </a:lnTo>
                  <a:lnTo>
                    <a:pt x="17947" y="75167"/>
                  </a:lnTo>
                  <a:lnTo>
                    <a:pt x="18825" y="76528"/>
                  </a:lnTo>
                  <a:lnTo>
                    <a:pt x="19439" y="78020"/>
                  </a:lnTo>
                  <a:lnTo>
                    <a:pt x="19746" y="80170"/>
                  </a:lnTo>
                  <a:lnTo>
                    <a:pt x="20054" y="82802"/>
                  </a:lnTo>
                  <a:lnTo>
                    <a:pt x="19922" y="84996"/>
                  </a:lnTo>
                  <a:lnTo>
                    <a:pt x="19703" y="87190"/>
                  </a:lnTo>
                  <a:lnTo>
                    <a:pt x="19615" y="88639"/>
                  </a:lnTo>
                  <a:lnTo>
                    <a:pt x="19659" y="88726"/>
                  </a:lnTo>
                  <a:lnTo>
                    <a:pt x="19659" y="88770"/>
                  </a:lnTo>
                  <a:lnTo>
                    <a:pt x="19746" y="88814"/>
                  </a:lnTo>
                  <a:lnTo>
                    <a:pt x="19790" y="88814"/>
                  </a:lnTo>
                  <a:lnTo>
                    <a:pt x="19922" y="88770"/>
                  </a:lnTo>
                  <a:lnTo>
                    <a:pt x="19966" y="88726"/>
                  </a:lnTo>
                  <a:lnTo>
                    <a:pt x="19966" y="88682"/>
                  </a:lnTo>
                  <a:lnTo>
                    <a:pt x="20054" y="87190"/>
                  </a:lnTo>
                  <a:lnTo>
                    <a:pt x="20273" y="85040"/>
                  </a:lnTo>
                  <a:lnTo>
                    <a:pt x="20405" y="82802"/>
                  </a:lnTo>
                  <a:lnTo>
                    <a:pt x="20405" y="82759"/>
                  </a:lnTo>
                  <a:lnTo>
                    <a:pt x="20097" y="80126"/>
                  </a:lnTo>
                  <a:lnTo>
                    <a:pt x="19790" y="77932"/>
                  </a:lnTo>
                  <a:lnTo>
                    <a:pt x="19790" y="77888"/>
                  </a:lnTo>
                  <a:lnTo>
                    <a:pt x="19132" y="76396"/>
                  </a:lnTo>
                  <a:lnTo>
                    <a:pt x="19132" y="76352"/>
                  </a:lnTo>
                  <a:lnTo>
                    <a:pt x="18211" y="74948"/>
                  </a:lnTo>
                  <a:lnTo>
                    <a:pt x="18167" y="74860"/>
                  </a:lnTo>
                  <a:lnTo>
                    <a:pt x="16587" y="74070"/>
                  </a:lnTo>
                  <a:lnTo>
                    <a:pt x="14963" y="73105"/>
                  </a:lnTo>
                  <a:lnTo>
                    <a:pt x="13120" y="71701"/>
                  </a:lnTo>
                  <a:lnTo>
                    <a:pt x="11102" y="70121"/>
                  </a:lnTo>
                  <a:lnTo>
                    <a:pt x="9215" y="68454"/>
                  </a:lnTo>
                  <a:lnTo>
                    <a:pt x="6846" y="66172"/>
                  </a:lnTo>
                  <a:lnTo>
                    <a:pt x="6626" y="65689"/>
                  </a:lnTo>
                  <a:lnTo>
                    <a:pt x="6538" y="61345"/>
                  </a:lnTo>
                  <a:lnTo>
                    <a:pt x="6538" y="58624"/>
                  </a:lnTo>
                  <a:lnTo>
                    <a:pt x="6626" y="56387"/>
                  </a:lnTo>
                  <a:lnTo>
                    <a:pt x="6714" y="51647"/>
                  </a:lnTo>
                  <a:lnTo>
                    <a:pt x="6714" y="51604"/>
                  </a:lnTo>
                  <a:lnTo>
                    <a:pt x="6231" y="48883"/>
                  </a:lnTo>
                  <a:lnTo>
                    <a:pt x="5924" y="46733"/>
                  </a:lnTo>
                  <a:lnTo>
                    <a:pt x="6012" y="44276"/>
                  </a:lnTo>
                  <a:lnTo>
                    <a:pt x="6012" y="44232"/>
                  </a:lnTo>
                  <a:lnTo>
                    <a:pt x="5836" y="42959"/>
                  </a:lnTo>
                  <a:lnTo>
                    <a:pt x="5836" y="42915"/>
                  </a:lnTo>
                  <a:lnTo>
                    <a:pt x="5310" y="40941"/>
                  </a:lnTo>
                  <a:lnTo>
                    <a:pt x="4695" y="39229"/>
                  </a:lnTo>
                  <a:lnTo>
                    <a:pt x="3818" y="36991"/>
                  </a:lnTo>
                  <a:lnTo>
                    <a:pt x="2765" y="34446"/>
                  </a:lnTo>
                  <a:lnTo>
                    <a:pt x="1843" y="31857"/>
                  </a:lnTo>
                  <a:lnTo>
                    <a:pt x="1185" y="29488"/>
                  </a:lnTo>
                  <a:lnTo>
                    <a:pt x="483" y="25495"/>
                  </a:lnTo>
                  <a:lnTo>
                    <a:pt x="351" y="22248"/>
                  </a:lnTo>
                  <a:lnTo>
                    <a:pt x="527" y="20800"/>
                  </a:lnTo>
                  <a:lnTo>
                    <a:pt x="1492" y="18035"/>
                  </a:lnTo>
                  <a:lnTo>
                    <a:pt x="3598" y="13340"/>
                  </a:lnTo>
                  <a:lnTo>
                    <a:pt x="4608" y="12067"/>
                  </a:lnTo>
                  <a:lnTo>
                    <a:pt x="5090" y="11453"/>
                  </a:lnTo>
                  <a:lnTo>
                    <a:pt x="5573" y="10795"/>
                  </a:lnTo>
                  <a:lnTo>
                    <a:pt x="6143" y="10181"/>
                  </a:lnTo>
                  <a:lnTo>
                    <a:pt x="6758" y="9610"/>
                  </a:lnTo>
                  <a:lnTo>
                    <a:pt x="7372" y="8996"/>
                  </a:lnTo>
                  <a:lnTo>
                    <a:pt x="8030" y="8469"/>
                  </a:lnTo>
                  <a:lnTo>
                    <a:pt x="9434" y="7372"/>
                  </a:lnTo>
                  <a:lnTo>
                    <a:pt x="10926" y="6319"/>
                  </a:lnTo>
                  <a:lnTo>
                    <a:pt x="12418" y="5354"/>
                  </a:lnTo>
                  <a:lnTo>
                    <a:pt x="13954" y="4432"/>
                  </a:lnTo>
                  <a:lnTo>
                    <a:pt x="15490" y="3511"/>
                  </a:lnTo>
                  <a:lnTo>
                    <a:pt x="17684" y="2194"/>
                  </a:lnTo>
                  <a:lnTo>
                    <a:pt x="21019" y="351"/>
                  </a:lnTo>
                  <a:lnTo>
                    <a:pt x="21063" y="307"/>
                  </a:lnTo>
                  <a:lnTo>
                    <a:pt x="21107" y="220"/>
                  </a:lnTo>
                  <a:lnTo>
                    <a:pt x="21107" y="176"/>
                  </a:lnTo>
                  <a:lnTo>
                    <a:pt x="21063" y="88"/>
                  </a:lnTo>
                  <a:lnTo>
                    <a:pt x="21019" y="44"/>
                  </a:lnTo>
                  <a:lnTo>
                    <a:pt x="2097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8" name="Google Shape;8398;p249"/>
            <p:cNvSpPr/>
            <p:nvPr/>
          </p:nvSpPr>
          <p:spPr>
            <a:xfrm>
              <a:off x="3837425" y="3370350"/>
              <a:ext cx="377375" cy="1344950"/>
            </a:xfrm>
            <a:custGeom>
              <a:avLst/>
              <a:gdLst/>
              <a:ahLst/>
              <a:cxnLst/>
              <a:rect l="l" t="t" r="r" b="b"/>
              <a:pathLst>
                <a:path w="15095" h="53798" extrusionOk="0">
                  <a:moveTo>
                    <a:pt x="88" y="0"/>
                  </a:move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0" y="263"/>
                  </a:lnTo>
                  <a:lnTo>
                    <a:pt x="2326" y="5222"/>
                  </a:lnTo>
                  <a:lnTo>
                    <a:pt x="2326" y="5266"/>
                  </a:lnTo>
                  <a:lnTo>
                    <a:pt x="4871" y="9522"/>
                  </a:lnTo>
                  <a:lnTo>
                    <a:pt x="6670" y="12989"/>
                  </a:lnTo>
                  <a:lnTo>
                    <a:pt x="8206" y="16192"/>
                  </a:lnTo>
                  <a:lnTo>
                    <a:pt x="8996" y="17947"/>
                  </a:lnTo>
                  <a:lnTo>
                    <a:pt x="9259" y="18693"/>
                  </a:lnTo>
                  <a:lnTo>
                    <a:pt x="9347" y="21326"/>
                  </a:lnTo>
                  <a:lnTo>
                    <a:pt x="9390" y="25670"/>
                  </a:lnTo>
                  <a:lnTo>
                    <a:pt x="9390" y="28917"/>
                  </a:lnTo>
                  <a:lnTo>
                    <a:pt x="9478" y="36157"/>
                  </a:lnTo>
                  <a:lnTo>
                    <a:pt x="9829" y="42476"/>
                  </a:lnTo>
                  <a:lnTo>
                    <a:pt x="9961" y="43485"/>
                  </a:lnTo>
                  <a:lnTo>
                    <a:pt x="9961" y="43529"/>
                  </a:lnTo>
                  <a:lnTo>
                    <a:pt x="10751" y="45548"/>
                  </a:lnTo>
                  <a:lnTo>
                    <a:pt x="11936" y="48005"/>
                  </a:lnTo>
                  <a:lnTo>
                    <a:pt x="12901" y="49980"/>
                  </a:lnTo>
                  <a:lnTo>
                    <a:pt x="13603" y="51603"/>
                  </a:lnTo>
                  <a:lnTo>
                    <a:pt x="14744" y="53710"/>
                  </a:lnTo>
                  <a:lnTo>
                    <a:pt x="14832" y="53797"/>
                  </a:lnTo>
                  <a:lnTo>
                    <a:pt x="15007" y="53797"/>
                  </a:lnTo>
                  <a:lnTo>
                    <a:pt x="15051" y="53753"/>
                  </a:lnTo>
                  <a:lnTo>
                    <a:pt x="15095" y="53710"/>
                  </a:lnTo>
                  <a:lnTo>
                    <a:pt x="15095" y="53622"/>
                  </a:lnTo>
                  <a:lnTo>
                    <a:pt x="15051" y="53578"/>
                  </a:lnTo>
                  <a:lnTo>
                    <a:pt x="13910" y="51472"/>
                  </a:lnTo>
                  <a:lnTo>
                    <a:pt x="13208" y="49848"/>
                  </a:lnTo>
                  <a:lnTo>
                    <a:pt x="12243" y="47873"/>
                  </a:lnTo>
                  <a:lnTo>
                    <a:pt x="11058" y="45372"/>
                  </a:lnTo>
                  <a:lnTo>
                    <a:pt x="10312" y="43398"/>
                  </a:lnTo>
                  <a:lnTo>
                    <a:pt x="10180" y="42432"/>
                  </a:lnTo>
                  <a:lnTo>
                    <a:pt x="9829" y="36114"/>
                  </a:lnTo>
                  <a:lnTo>
                    <a:pt x="9741" y="28917"/>
                  </a:lnTo>
                  <a:lnTo>
                    <a:pt x="9741" y="25670"/>
                  </a:lnTo>
                  <a:lnTo>
                    <a:pt x="9698" y="21326"/>
                  </a:lnTo>
                  <a:lnTo>
                    <a:pt x="9610" y="18649"/>
                  </a:lnTo>
                  <a:lnTo>
                    <a:pt x="9566" y="18605"/>
                  </a:lnTo>
                  <a:lnTo>
                    <a:pt x="9303" y="17815"/>
                  </a:lnTo>
                  <a:lnTo>
                    <a:pt x="8513" y="16016"/>
                  </a:lnTo>
                  <a:lnTo>
                    <a:pt x="6977" y="12857"/>
                  </a:lnTo>
                  <a:lnTo>
                    <a:pt x="5178" y="9347"/>
                  </a:lnTo>
                  <a:lnTo>
                    <a:pt x="2633" y="5090"/>
                  </a:lnTo>
                  <a:lnTo>
                    <a:pt x="307" y="88"/>
                  </a:lnTo>
                  <a:lnTo>
                    <a:pt x="263" y="44"/>
                  </a:lnTo>
                  <a:lnTo>
                    <a:pt x="21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9" name="Google Shape;8399;p249"/>
            <p:cNvSpPr/>
            <p:nvPr/>
          </p:nvSpPr>
          <p:spPr>
            <a:xfrm>
              <a:off x="3607050" y="3450425"/>
              <a:ext cx="547425" cy="1221000"/>
            </a:xfrm>
            <a:custGeom>
              <a:avLst/>
              <a:gdLst/>
              <a:ahLst/>
              <a:cxnLst/>
              <a:rect l="l" t="t" r="r" b="b"/>
              <a:pathLst>
                <a:path w="21897" h="48840" extrusionOk="0">
                  <a:moveTo>
                    <a:pt x="8425" y="0"/>
                  </a:moveTo>
                  <a:lnTo>
                    <a:pt x="132" y="2150"/>
                  </a:lnTo>
                  <a:lnTo>
                    <a:pt x="88" y="2194"/>
                  </a:lnTo>
                  <a:lnTo>
                    <a:pt x="44" y="2238"/>
                  </a:lnTo>
                  <a:lnTo>
                    <a:pt x="0" y="2326"/>
                  </a:lnTo>
                  <a:lnTo>
                    <a:pt x="0" y="2370"/>
                  </a:lnTo>
                  <a:lnTo>
                    <a:pt x="44" y="2458"/>
                  </a:lnTo>
                  <a:lnTo>
                    <a:pt x="88" y="2501"/>
                  </a:lnTo>
                  <a:lnTo>
                    <a:pt x="220" y="2501"/>
                  </a:lnTo>
                  <a:lnTo>
                    <a:pt x="8381" y="351"/>
                  </a:lnTo>
                  <a:lnTo>
                    <a:pt x="9742" y="3862"/>
                  </a:lnTo>
                  <a:lnTo>
                    <a:pt x="9785" y="3950"/>
                  </a:lnTo>
                  <a:lnTo>
                    <a:pt x="12638" y="6846"/>
                  </a:lnTo>
                  <a:lnTo>
                    <a:pt x="14437" y="10093"/>
                  </a:lnTo>
                  <a:lnTo>
                    <a:pt x="16148" y="13559"/>
                  </a:lnTo>
                  <a:lnTo>
                    <a:pt x="17114" y="15446"/>
                  </a:lnTo>
                  <a:lnTo>
                    <a:pt x="17333" y="16631"/>
                  </a:lnTo>
                  <a:lnTo>
                    <a:pt x="17377" y="18825"/>
                  </a:lnTo>
                  <a:lnTo>
                    <a:pt x="17421" y="21019"/>
                  </a:lnTo>
                  <a:lnTo>
                    <a:pt x="17465" y="25363"/>
                  </a:lnTo>
                  <a:lnTo>
                    <a:pt x="17465" y="28303"/>
                  </a:lnTo>
                  <a:lnTo>
                    <a:pt x="17508" y="31243"/>
                  </a:lnTo>
                  <a:lnTo>
                    <a:pt x="17596" y="34183"/>
                  </a:lnTo>
                  <a:lnTo>
                    <a:pt x="17728" y="37123"/>
                  </a:lnTo>
                  <a:lnTo>
                    <a:pt x="17947" y="40546"/>
                  </a:lnTo>
                  <a:lnTo>
                    <a:pt x="17947" y="40590"/>
                  </a:lnTo>
                  <a:lnTo>
                    <a:pt x="20975" y="47303"/>
                  </a:lnTo>
                  <a:lnTo>
                    <a:pt x="21545" y="48707"/>
                  </a:lnTo>
                  <a:lnTo>
                    <a:pt x="21633" y="48795"/>
                  </a:lnTo>
                  <a:lnTo>
                    <a:pt x="21721" y="48839"/>
                  </a:lnTo>
                  <a:lnTo>
                    <a:pt x="21765" y="48839"/>
                  </a:lnTo>
                  <a:lnTo>
                    <a:pt x="21853" y="48795"/>
                  </a:lnTo>
                  <a:lnTo>
                    <a:pt x="21853" y="48751"/>
                  </a:lnTo>
                  <a:lnTo>
                    <a:pt x="21896" y="48664"/>
                  </a:lnTo>
                  <a:lnTo>
                    <a:pt x="21853" y="48576"/>
                  </a:lnTo>
                  <a:lnTo>
                    <a:pt x="21326" y="47172"/>
                  </a:lnTo>
                  <a:lnTo>
                    <a:pt x="18298" y="40458"/>
                  </a:lnTo>
                  <a:lnTo>
                    <a:pt x="18079" y="37123"/>
                  </a:lnTo>
                  <a:lnTo>
                    <a:pt x="17947" y="34183"/>
                  </a:lnTo>
                  <a:lnTo>
                    <a:pt x="17859" y="31243"/>
                  </a:lnTo>
                  <a:lnTo>
                    <a:pt x="17816" y="28303"/>
                  </a:lnTo>
                  <a:lnTo>
                    <a:pt x="17816" y="25363"/>
                  </a:lnTo>
                  <a:lnTo>
                    <a:pt x="17772" y="21019"/>
                  </a:lnTo>
                  <a:lnTo>
                    <a:pt x="17728" y="18781"/>
                  </a:lnTo>
                  <a:lnTo>
                    <a:pt x="17684" y="16587"/>
                  </a:lnTo>
                  <a:lnTo>
                    <a:pt x="17465" y="15358"/>
                  </a:lnTo>
                  <a:lnTo>
                    <a:pt x="17465" y="15315"/>
                  </a:lnTo>
                  <a:lnTo>
                    <a:pt x="16455" y="13428"/>
                  </a:lnTo>
                  <a:lnTo>
                    <a:pt x="14744" y="9917"/>
                  </a:lnTo>
                  <a:lnTo>
                    <a:pt x="12945" y="6670"/>
                  </a:lnTo>
                  <a:lnTo>
                    <a:pt x="12901" y="6626"/>
                  </a:lnTo>
                  <a:lnTo>
                    <a:pt x="10049" y="3730"/>
                  </a:lnTo>
                  <a:lnTo>
                    <a:pt x="8645" y="88"/>
                  </a:lnTo>
                  <a:lnTo>
                    <a:pt x="855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0" name="Google Shape;8400;p249"/>
            <p:cNvSpPr/>
            <p:nvPr/>
          </p:nvSpPr>
          <p:spPr>
            <a:xfrm>
              <a:off x="3672850" y="3530500"/>
              <a:ext cx="435550" cy="1108000"/>
            </a:xfrm>
            <a:custGeom>
              <a:avLst/>
              <a:gdLst/>
              <a:ahLst/>
              <a:cxnLst/>
              <a:rect l="l" t="t" r="r" b="b"/>
              <a:pathLst>
                <a:path w="17422" h="44320" extrusionOk="0">
                  <a:moveTo>
                    <a:pt x="2019" y="1"/>
                  </a:moveTo>
                  <a:lnTo>
                    <a:pt x="133" y="483"/>
                  </a:lnTo>
                  <a:lnTo>
                    <a:pt x="45" y="483"/>
                  </a:lnTo>
                  <a:lnTo>
                    <a:pt x="1" y="571"/>
                  </a:lnTo>
                  <a:lnTo>
                    <a:pt x="1" y="615"/>
                  </a:lnTo>
                  <a:lnTo>
                    <a:pt x="1" y="703"/>
                  </a:lnTo>
                  <a:lnTo>
                    <a:pt x="45" y="747"/>
                  </a:lnTo>
                  <a:lnTo>
                    <a:pt x="89" y="790"/>
                  </a:lnTo>
                  <a:lnTo>
                    <a:pt x="133" y="834"/>
                  </a:lnTo>
                  <a:lnTo>
                    <a:pt x="220" y="834"/>
                  </a:lnTo>
                  <a:lnTo>
                    <a:pt x="2019" y="352"/>
                  </a:lnTo>
                  <a:lnTo>
                    <a:pt x="3248" y="1624"/>
                  </a:lnTo>
                  <a:lnTo>
                    <a:pt x="4433" y="2721"/>
                  </a:lnTo>
                  <a:lnTo>
                    <a:pt x="5881" y="4081"/>
                  </a:lnTo>
                  <a:lnTo>
                    <a:pt x="9918" y="8557"/>
                  </a:lnTo>
                  <a:lnTo>
                    <a:pt x="13341" y="14393"/>
                  </a:lnTo>
                  <a:lnTo>
                    <a:pt x="13560" y="18737"/>
                  </a:lnTo>
                  <a:lnTo>
                    <a:pt x="13648" y="22116"/>
                  </a:lnTo>
                  <a:lnTo>
                    <a:pt x="13648" y="24968"/>
                  </a:lnTo>
                  <a:lnTo>
                    <a:pt x="13736" y="29357"/>
                  </a:lnTo>
                  <a:lnTo>
                    <a:pt x="14130" y="36772"/>
                  </a:lnTo>
                  <a:lnTo>
                    <a:pt x="14306" y="37825"/>
                  </a:lnTo>
                  <a:lnTo>
                    <a:pt x="14306" y="37869"/>
                  </a:lnTo>
                  <a:lnTo>
                    <a:pt x="15579" y="40941"/>
                  </a:lnTo>
                  <a:lnTo>
                    <a:pt x="17070" y="44232"/>
                  </a:lnTo>
                  <a:lnTo>
                    <a:pt x="17158" y="44276"/>
                  </a:lnTo>
                  <a:lnTo>
                    <a:pt x="17246" y="44320"/>
                  </a:lnTo>
                  <a:lnTo>
                    <a:pt x="17334" y="44320"/>
                  </a:lnTo>
                  <a:lnTo>
                    <a:pt x="17378" y="44276"/>
                  </a:lnTo>
                  <a:lnTo>
                    <a:pt x="17422" y="44188"/>
                  </a:lnTo>
                  <a:lnTo>
                    <a:pt x="17422" y="44144"/>
                  </a:lnTo>
                  <a:lnTo>
                    <a:pt x="17422" y="44056"/>
                  </a:lnTo>
                  <a:lnTo>
                    <a:pt x="15886" y="40809"/>
                  </a:lnTo>
                  <a:lnTo>
                    <a:pt x="14657" y="37782"/>
                  </a:lnTo>
                  <a:lnTo>
                    <a:pt x="14482" y="36728"/>
                  </a:lnTo>
                  <a:lnTo>
                    <a:pt x="14087" y="29313"/>
                  </a:lnTo>
                  <a:lnTo>
                    <a:pt x="13999" y="24968"/>
                  </a:lnTo>
                  <a:lnTo>
                    <a:pt x="13999" y="22072"/>
                  </a:lnTo>
                  <a:lnTo>
                    <a:pt x="13911" y="18737"/>
                  </a:lnTo>
                  <a:lnTo>
                    <a:pt x="13692" y="14349"/>
                  </a:lnTo>
                  <a:lnTo>
                    <a:pt x="13692" y="14262"/>
                  </a:lnTo>
                  <a:lnTo>
                    <a:pt x="10225" y="8382"/>
                  </a:lnTo>
                  <a:lnTo>
                    <a:pt x="10181" y="8338"/>
                  </a:lnTo>
                  <a:lnTo>
                    <a:pt x="6144" y="3862"/>
                  </a:lnTo>
                  <a:lnTo>
                    <a:pt x="4477" y="2282"/>
                  </a:lnTo>
                  <a:lnTo>
                    <a:pt x="3248" y="1098"/>
                  </a:lnTo>
                  <a:lnTo>
                    <a:pt x="2195" y="44"/>
                  </a:lnTo>
                  <a:lnTo>
                    <a:pt x="215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1" name="Google Shape;8401;p249"/>
            <p:cNvSpPr/>
            <p:nvPr/>
          </p:nvSpPr>
          <p:spPr>
            <a:xfrm>
              <a:off x="6276075" y="3554625"/>
              <a:ext cx="204075" cy="110825"/>
            </a:xfrm>
            <a:custGeom>
              <a:avLst/>
              <a:gdLst/>
              <a:ahLst/>
              <a:cxnLst/>
              <a:rect l="l" t="t" r="r" b="b"/>
              <a:pathLst>
                <a:path w="8163" h="4433" extrusionOk="0">
                  <a:moveTo>
                    <a:pt x="4740" y="1"/>
                  </a:moveTo>
                  <a:lnTo>
                    <a:pt x="2589" y="1010"/>
                  </a:lnTo>
                  <a:lnTo>
                    <a:pt x="922" y="1712"/>
                  </a:lnTo>
                  <a:lnTo>
                    <a:pt x="878" y="1756"/>
                  </a:lnTo>
                  <a:lnTo>
                    <a:pt x="220" y="2327"/>
                  </a:lnTo>
                  <a:lnTo>
                    <a:pt x="132" y="2414"/>
                  </a:lnTo>
                  <a:lnTo>
                    <a:pt x="0" y="2809"/>
                  </a:lnTo>
                  <a:lnTo>
                    <a:pt x="0" y="2941"/>
                  </a:lnTo>
                  <a:lnTo>
                    <a:pt x="176" y="3467"/>
                  </a:lnTo>
                  <a:lnTo>
                    <a:pt x="220" y="3555"/>
                  </a:lnTo>
                  <a:lnTo>
                    <a:pt x="703" y="3994"/>
                  </a:lnTo>
                  <a:lnTo>
                    <a:pt x="746" y="4038"/>
                  </a:lnTo>
                  <a:lnTo>
                    <a:pt x="1361" y="4345"/>
                  </a:lnTo>
                  <a:lnTo>
                    <a:pt x="1448" y="4345"/>
                  </a:lnTo>
                  <a:lnTo>
                    <a:pt x="3028" y="4433"/>
                  </a:lnTo>
                  <a:lnTo>
                    <a:pt x="3072" y="4433"/>
                  </a:lnTo>
                  <a:lnTo>
                    <a:pt x="5178" y="4038"/>
                  </a:lnTo>
                  <a:lnTo>
                    <a:pt x="8031" y="3160"/>
                  </a:lnTo>
                  <a:lnTo>
                    <a:pt x="8118" y="3160"/>
                  </a:lnTo>
                  <a:lnTo>
                    <a:pt x="8162" y="3073"/>
                  </a:lnTo>
                  <a:lnTo>
                    <a:pt x="8162" y="3029"/>
                  </a:lnTo>
                  <a:lnTo>
                    <a:pt x="8162" y="2941"/>
                  </a:lnTo>
                  <a:lnTo>
                    <a:pt x="8118" y="2897"/>
                  </a:lnTo>
                  <a:lnTo>
                    <a:pt x="8074" y="2853"/>
                  </a:lnTo>
                  <a:lnTo>
                    <a:pt x="7943" y="2853"/>
                  </a:lnTo>
                  <a:lnTo>
                    <a:pt x="5091" y="3687"/>
                  </a:lnTo>
                  <a:lnTo>
                    <a:pt x="3028" y="4082"/>
                  </a:lnTo>
                  <a:lnTo>
                    <a:pt x="1492" y="3994"/>
                  </a:lnTo>
                  <a:lnTo>
                    <a:pt x="922" y="3731"/>
                  </a:lnTo>
                  <a:lnTo>
                    <a:pt x="527" y="3336"/>
                  </a:lnTo>
                  <a:lnTo>
                    <a:pt x="351" y="2897"/>
                  </a:lnTo>
                  <a:lnTo>
                    <a:pt x="483" y="2546"/>
                  </a:lnTo>
                  <a:lnTo>
                    <a:pt x="1097" y="2019"/>
                  </a:lnTo>
                  <a:lnTo>
                    <a:pt x="2721" y="1361"/>
                  </a:lnTo>
                  <a:lnTo>
                    <a:pt x="4915" y="308"/>
                  </a:lnTo>
                  <a:lnTo>
                    <a:pt x="4959" y="264"/>
                  </a:lnTo>
                  <a:lnTo>
                    <a:pt x="5003" y="220"/>
                  </a:lnTo>
                  <a:lnTo>
                    <a:pt x="5003" y="176"/>
                  </a:lnTo>
                  <a:lnTo>
                    <a:pt x="5003" y="89"/>
                  </a:lnTo>
                  <a:lnTo>
                    <a:pt x="4959" y="45"/>
                  </a:lnTo>
                  <a:lnTo>
                    <a:pt x="487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2" name="Google Shape;8402;p249"/>
            <p:cNvSpPr/>
            <p:nvPr/>
          </p:nvSpPr>
          <p:spPr>
            <a:xfrm>
              <a:off x="6730225" y="3940775"/>
              <a:ext cx="561700" cy="625325"/>
            </a:xfrm>
            <a:custGeom>
              <a:avLst/>
              <a:gdLst/>
              <a:ahLst/>
              <a:cxnLst/>
              <a:rect l="l" t="t" r="r" b="b"/>
              <a:pathLst>
                <a:path w="22468" h="25013" extrusionOk="0">
                  <a:moveTo>
                    <a:pt x="3775" y="1"/>
                  </a:moveTo>
                  <a:lnTo>
                    <a:pt x="3731" y="45"/>
                  </a:lnTo>
                  <a:lnTo>
                    <a:pt x="3687" y="89"/>
                  </a:lnTo>
                  <a:lnTo>
                    <a:pt x="2151" y="3643"/>
                  </a:lnTo>
                  <a:lnTo>
                    <a:pt x="1361" y="5486"/>
                  </a:lnTo>
                  <a:lnTo>
                    <a:pt x="1361" y="5530"/>
                  </a:lnTo>
                  <a:lnTo>
                    <a:pt x="703" y="8733"/>
                  </a:lnTo>
                  <a:lnTo>
                    <a:pt x="133" y="11629"/>
                  </a:lnTo>
                  <a:lnTo>
                    <a:pt x="1" y="12375"/>
                  </a:lnTo>
                  <a:lnTo>
                    <a:pt x="1" y="12463"/>
                  </a:lnTo>
                  <a:lnTo>
                    <a:pt x="89" y="12551"/>
                  </a:lnTo>
                  <a:lnTo>
                    <a:pt x="3336" y="14788"/>
                  </a:lnTo>
                  <a:lnTo>
                    <a:pt x="3862" y="15534"/>
                  </a:lnTo>
                  <a:lnTo>
                    <a:pt x="4916" y="17860"/>
                  </a:lnTo>
                  <a:lnTo>
                    <a:pt x="4916" y="17904"/>
                  </a:lnTo>
                  <a:lnTo>
                    <a:pt x="6013" y="19791"/>
                  </a:lnTo>
                  <a:lnTo>
                    <a:pt x="7241" y="21371"/>
                  </a:lnTo>
                  <a:lnTo>
                    <a:pt x="7285" y="21414"/>
                  </a:lnTo>
                  <a:lnTo>
                    <a:pt x="8645" y="22117"/>
                  </a:lnTo>
                  <a:lnTo>
                    <a:pt x="9523" y="22424"/>
                  </a:lnTo>
                  <a:lnTo>
                    <a:pt x="9567" y="22424"/>
                  </a:lnTo>
                  <a:lnTo>
                    <a:pt x="12244" y="22862"/>
                  </a:lnTo>
                  <a:lnTo>
                    <a:pt x="14525" y="23082"/>
                  </a:lnTo>
                  <a:lnTo>
                    <a:pt x="18080" y="24267"/>
                  </a:lnTo>
                  <a:lnTo>
                    <a:pt x="20274" y="24925"/>
                  </a:lnTo>
                  <a:lnTo>
                    <a:pt x="20318" y="24925"/>
                  </a:lnTo>
                  <a:lnTo>
                    <a:pt x="21327" y="25013"/>
                  </a:lnTo>
                  <a:lnTo>
                    <a:pt x="21415" y="25013"/>
                  </a:lnTo>
                  <a:lnTo>
                    <a:pt x="22336" y="24793"/>
                  </a:lnTo>
                  <a:lnTo>
                    <a:pt x="22424" y="24749"/>
                  </a:lnTo>
                  <a:lnTo>
                    <a:pt x="22468" y="24705"/>
                  </a:lnTo>
                  <a:lnTo>
                    <a:pt x="22468" y="24618"/>
                  </a:lnTo>
                  <a:lnTo>
                    <a:pt x="22468" y="24574"/>
                  </a:lnTo>
                  <a:lnTo>
                    <a:pt x="22468" y="24486"/>
                  </a:lnTo>
                  <a:lnTo>
                    <a:pt x="22424" y="24442"/>
                  </a:lnTo>
                  <a:lnTo>
                    <a:pt x="22292" y="24442"/>
                  </a:lnTo>
                  <a:lnTo>
                    <a:pt x="21327" y="24662"/>
                  </a:lnTo>
                  <a:lnTo>
                    <a:pt x="20362" y="24574"/>
                  </a:lnTo>
                  <a:lnTo>
                    <a:pt x="18211" y="23916"/>
                  </a:lnTo>
                  <a:lnTo>
                    <a:pt x="14657" y="22731"/>
                  </a:lnTo>
                  <a:lnTo>
                    <a:pt x="14613" y="22731"/>
                  </a:lnTo>
                  <a:lnTo>
                    <a:pt x="12288" y="22511"/>
                  </a:lnTo>
                  <a:lnTo>
                    <a:pt x="9611" y="22073"/>
                  </a:lnTo>
                  <a:lnTo>
                    <a:pt x="8777" y="21765"/>
                  </a:lnTo>
                  <a:lnTo>
                    <a:pt x="7461" y="21107"/>
                  </a:lnTo>
                  <a:lnTo>
                    <a:pt x="6320" y="19615"/>
                  </a:lnTo>
                  <a:lnTo>
                    <a:pt x="5223" y="17728"/>
                  </a:lnTo>
                  <a:lnTo>
                    <a:pt x="4170" y="15403"/>
                  </a:lnTo>
                  <a:lnTo>
                    <a:pt x="4170" y="15359"/>
                  </a:lnTo>
                  <a:lnTo>
                    <a:pt x="3643" y="14569"/>
                  </a:lnTo>
                  <a:lnTo>
                    <a:pt x="3599" y="14525"/>
                  </a:lnTo>
                  <a:lnTo>
                    <a:pt x="352" y="12331"/>
                  </a:lnTo>
                  <a:lnTo>
                    <a:pt x="484" y="11717"/>
                  </a:lnTo>
                  <a:lnTo>
                    <a:pt x="1054" y="8821"/>
                  </a:lnTo>
                  <a:lnTo>
                    <a:pt x="1712" y="5618"/>
                  </a:lnTo>
                  <a:lnTo>
                    <a:pt x="2458" y="3775"/>
                  </a:lnTo>
                  <a:lnTo>
                    <a:pt x="3994" y="264"/>
                  </a:lnTo>
                  <a:lnTo>
                    <a:pt x="3994" y="176"/>
                  </a:lnTo>
                  <a:lnTo>
                    <a:pt x="3994" y="132"/>
                  </a:lnTo>
                  <a:lnTo>
                    <a:pt x="3950" y="45"/>
                  </a:lnTo>
                  <a:lnTo>
                    <a:pt x="390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3" name="Google Shape;8403;p249"/>
            <p:cNvSpPr/>
            <p:nvPr/>
          </p:nvSpPr>
          <p:spPr>
            <a:xfrm>
              <a:off x="6209150" y="3492100"/>
              <a:ext cx="307200" cy="221625"/>
            </a:xfrm>
            <a:custGeom>
              <a:avLst/>
              <a:gdLst/>
              <a:ahLst/>
              <a:cxnLst/>
              <a:rect l="l" t="t" r="r" b="b"/>
              <a:pathLst>
                <a:path w="12288" h="8865" extrusionOk="0">
                  <a:moveTo>
                    <a:pt x="4608" y="1"/>
                  </a:moveTo>
                  <a:lnTo>
                    <a:pt x="4564" y="89"/>
                  </a:lnTo>
                  <a:lnTo>
                    <a:pt x="3116" y="2239"/>
                  </a:lnTo>
                  <a:lnTo>
                    <a:pt x="2107" y="3116"/>
                  </a:lnTo>
                  <a:lnTo>
                    <a:pt x="747" y="4740"/>
                  </a:lnTo>
                  <a:lnTo>
                    <a:pt x="747" y="4784"/>
                  </a:lnTo>
                  <a:lnTo>
                    <a:pt x="1" y="6188"/>
                  </a:lnTo>
                  <a:lnTo>
                    <a:pt x="1" y="6276"/>
                  </a:lnTo>
                  <a:lnTo>
                    <a:pt x="1" y="6363"/>
                  </a:lnTo>
                  <a:lnTo>
                    <a:pt x="308" y="6890"/>
                  </a:lnTo>
                  <a:lnTo>
                    <a:pt x="352" y="6978"/>
                  </a:lnTo>
                  <a:lnTo>
                    <a:pt x="2634" y="8426"/>
                  </a:lnTo>
                  <a:lnTo>
                    <a:pt x="2721" y="8426"/>
                  </a:lnTo>
                  <a:lnTo>
                    <a:pt x="5837" y="8865"/>
                  </a:lnTo>
                  <a:lnTo>
                    <a:pt x="5881" y="8865"/>
                  </a:lnTo>
                  <a:lnTo>
                    <a:pt x="8294" y="8294"/>
                  </a:lnTo>
                  <a:lnTo>
                    <a:pt x="10883" y="7241"/>
                  </a:lnTo>
                  <a:lnTo>
                    <a:pt x="12156" y="7022"/>
                  </a:lnTo>
                  <a:lnTo>
                    <a:pt x="12200" y="6978"/>
                  </a:lnTo>
                  <a:lnTo>
                    <a:pt x="12287" y="6934"/>
                  </a:lnTo>
                  <a:lnTo>
                    <a:pt x="12287" y="6846"/>
                  </a:lnTo>
                  <a:lnTo>
                    <a:pt x="12287" y="6802"/>
                  </a:lnTo>
                  <a:lnTo>
                    <a:pt x="12287" y="6714"/>
                  </a:lnTo>
                  <a:lnTo>
                    <a:pt x="12200" y="6671"/>
                  </a:lnTo>
                  <a:lnTo>
                    <a:pt x="12068" y="6671"/>
                  </a:lnTo>
                  <a:lnTo>
                    <a:pt x="10795" y="6934"/>
                  </a:lnTo>
                  <a:lnTo>
                    <a:pt x="10751" y="6934"/>
                  </a:lnTo>
                  <a:lnTo>
                    <a:pt x="8206" y="7943"/>
                  </a:lnTo>
                  <a:lnTo>
                    <a:pt x="5837" y="8514"/>
                  </a:lnTo>
                  <a:lnTo>
                    <a:pt x="2765" y="8119"/>
                  </a:lnTo>
                  <a:lnTo>
                    <a:pt x="615" y="6671"/>
                  </a:lnTo>
                  <a:lnTo>
                    <a:pt x="352" y="6276"/>
                  </a:lnTo>
                  <a:lnTo>
                    <a:pt x="1054" y="4959"/>
                  </a:lnTo>
                  <a:lnTo>
                    <a:pt x="2370" y="3380"/>
                  </a:lnTo>
                  <a:lnTo>
                    <a:pt x="3380" y="2502"/>
                  </a:lnTo>
                  <a:lnTo>
                    <a:pt x="3423" y="2458"/>
                  </a:lnTo>
                  <a:lnTo>
                    <a:pt x="4871" y="264"/>
                  </a:lnTo>
                  <a:lnTo>
                    <a:pt x="4871" y="220"/>
                  </a:lnTo>
                  <a:lnTo>
                    <a:pt x="4871" y="132"/>
                  </a:lnTo>
                  <a:lnTo>
                    <a:pt x="4871" y="89"/>
                  </a:lnTo>
                  <a:lnTo>
                    <a:pt x="482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4" name="Google Shape;8404;p249"/>
            <p:cNvSpPr/>
            <p:nvPr/>
          </p:nvSpPr>
          <p:spPr>
            <a:xfrm>
              <a:off x="6661125" y="3867275"/>
              <a:ext cx="603375" cy="716375"/>
            </a:xfrm>
            <a:custGeom>
              <a:avLst/>
              <a:gdLst/>
              <a:ahLst/>
              <a:cxnLst/>
              <a:rect l="l" t="t" r="r" b="b"/>
              <a:pathLst>
                <a:path w="24135" h="28655" extrusionOk="0">
                  <a:moveTo>
                    <a:pt x="3204" y="1"/>
                  </a:moveTo>
                  <a:lnTo>
                    <a:pt x="3160" y="89"/>
                  </a:lnTo>
                  <a:lnTo>
                    <a:pt x="3116" y="132"/>
                  </a:lnTo>
                  <a:lnTo>
                    <a:pt x="2941" y="1361"/>
                  </a:lnTo>
                  <a:lnTo>
                    <a:pt x="1756" y="4477"/>
                  </a:lnTo>
                  <a:lnTo>
                    <a:pt x="1141" y="6495"/>
                  </a:lnTo>
                  <a:lnTo>
                    <a:pt x="1098" y="6539"/>
                  </a:lnTo>
                  <a:lnTo>
                    <a:pt x="878" y="8821"/>
                  </a:lnTo>
                  <a:lnTo>
                    <a:pt x="44" y="13165"/>
                  </a:lnTo>
                  <a:lnTo>
                    <a:pt x="1" y="15491"/>
                  </a:lnTo>
                  <a:lnTo>
                    <a:pt x="44" y="16895"/>
                  </a:lnTo>
                  <a:lnTo>
                    <a:pt x="44" y="16983"/>
                  </a:lnTo>
                  <a:lnTo>
                    <a:pt x="439" y="17641"/>
                  </a:lnTo>
                  <a:lnTo>
                    <a:pt x="483" y="17685"/>
                  </a:lnTo>
                  <a:lnTo>
                    <a:pt x="1317" y="18211"/>
                  </a:lnTo>
                  <a:lnTo>
                    <a:pt x="1361" y="18255"/>
                  </a:lnTo>
                  <a:lnTo>
                    <a:pt x="4081" y="19220"/>
                  </a:lnTo>
                  <a:lnTo>
                    <a:pt x="5529" y="20010"/>
                  </a:lnTo>
                  <a:lnTo>
                    <a:pt x="7065" y="22204"/>
                  </a:lnTo>
                  <a:lnTo>
                    <a:pt x="8601" y="24442"/>
                  </a:lnTo>
                  <a:lnTo>
                    <a:pt x="9479" y="25451"/>
                  </a:lnTo>
                  <a:lnTo>
                    <a:pt x="9523" y="25495"/>
                  </a:lnTo>
                  <a:lnTo>
                    <a:pt x="11585" y="26417"/>
                  </a:lnTo>
                  <a:lnTo>
                    <a:pt x="11629" y="26417"/>
                  </a:lnTo>
                  <a:lnTo>
                    <a:pt x="13779" y="26812"/>
                  </a:lnTo>
                  <a:lnTo>
                    <a:pt x="16412" y="27119"/>
                  </a:lnTo>
                  <a:lnTo>
                    <a:pt x="17816" y="27251"/>
                  </a:lnTo>
                  <a:lnTo>
                    <a:pt x="20449" y="28128"/>
                  </a:lnTo>
                  <a:lnTo>
                    <a:pt x="22248" y="28655"/>
                  </a:lnTo>
                  <a:lnTo>
                    <a:pt x="23389" y="28655"/>
                  </a:lnTo>
                  <a:lnTo>
                    <a:pt x="24003" y="28479"/>
                  </a:lnTo>
                  <a:lnTo>
                    <a:pt x="24047" y="28435"/>
                  </a:lnTo>
                  <a:lnTo>
                    <a:pt x="24091" y="28391"/>
                  </a:lnTo>
                  <a:lnTo>
                    <a:pt x="24135" y="28304"/>
                  </a:lnTo>
                  <a:lnTo>
                    <a:pt x="24091" y="28260"/>
                  </a:lnTo>
                  <a:lnTo>
                    <a:pt x="24091" y="28172"/>
                  </a:lnTo>
                  <a:lnTo>
                    <a:pt x="24047" y="28128"/>
                  </a:lnTo>
                  <a:lnTo>
                    <a:pt x="23872" y="28128"/>
                  </a:lnTo>
                  <a:lnTo>
                    <a:pt x="23301" y="28304"/>
                  </a:lnTo>
                  <a:lnTo>
                    <a:pt x="22336" y="28304"/>
                  </a:lnTo>
                  <a:lnTo>
                    <a:pt x="20537" y="27777"/>
                  </a:lnTo>
                  <a:lnTo>
                    <a:pt x="17904" y="26899"/>
                  </a:lnTo>
                  <a:lnTo>
                    <a:pt x="17860" y="26899"/>
                  </a:lnTo>
                  <a:lnTo>
                    <a:pt x="16456" y="26768"/>
                  </a:lnTo>
                  <a:lnTo>
                    <a:pt x="13823" y="26461"/>
                  </a:lnTo>
                  <a:lnTo>
                    <a:pt x="11717" y="26066"/>
                  </a:lnTo>
                  <a:lnTo>
                    <a:pt x="9698" y="25188"/>
                  </a:lnTo>
                  <a:lnTo>
                    <a:pt x="8864" y="24223"/>
                  </a:lnTo>
                  <a:lnTo>
                    <a:pt x="7372" y="22029"/>
                  </a:lnTo>
                  <a:lnTo>
                    <a:pt x="5793" y="19791"/>
                  </a:lnTo>
                  <a:lnTo>
                    <a:pt x="5705" y="19703"/>
                  </a:lnTo>
                  <a:lnTo>
                    <a:pt x="4257" y="18913"/>
                  </a:lnTo>
                  <a:lnTo>
                    <a:pt x="4213" y="18913"/>
                  </a:lnTo>
                  <a:lnTo>
                    <a:pt x="1492" y="17904"/>
                  </a:lnTo>
                  <a:lnTo>
                    <a:pt x="703" y="17421"/>
                  </a:lnTo>
                  <a:lnTo>
                    <a:pt x="395" y="16851"/>
                  </a:lnTo>
                  <a:lnTo>
                    <a:pt x="352" y="15491"/>
                  </a:lnTo>
                  <a:lnTo>
                    <a:pt x="395" y="13209"/>
                  </a:lnTo>
                  <a:lnTo>
                    <a:pt x="1229" y="8865"/>
                  </a:lnTo>
                  <a:lnTo>
                    <a:pt x="1449" y="6583"/>
                  </a:lnTo>
                  <a:lnTo>
                    <a:pt x="2107" y="4608"/>
                  </a:lnTo>
                  <a:lnTo>
                    <a:pt x="3292" y="1449"/>
                  </a:lnTo>
                  <a:lnTo>
                    <a:pt x="3292" y="1405"/>
                  </a:lnTo>
                  <a:lnTo>
                    <a:pt x="3467" y="176"/>
                  </a:lnTo>
                  <a:lnTo>
                    <a:pt x="3467" y="132"/>
                  </a:lnTo>
                  <a:lnTo>
                    <a:pt x="3467" y="45"/>
                  </a:lnTo>
                  <a:lnTo>
                    <a:pt x="337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5" name="Google Shape;8405;p249"/>
            <p:cNvSpPr/>
            <p:nvPr/>
          </p:nvSpPr>
          <p:spPr>
            <a:xfrm>
              <a:off x="6088475" y="3432875"/>
              <a:ext cx="1147500" cy="1171625"/>
            </a:xfrm>
            <a:custGeom>
              <a:avLst/>
              <a:gdLst/>
              <a:ahLst/>
              <a:cxnLst/>
              <a:rect l="l" t="t" r="r" b="b"/>
              <a:pathLst>
                <a:path w="45900" h="46865" extrusionOk="0">
                  <a:moveTo>
                    <a:pt x="6846" y="0"/>
                  </a:moveTo>
                  <a:lnTo>
                    <a:pt x="6802" y="44"/>
                  </a:lnTo>
                  <a:lnTo>
                    <a:pt x="6758" y="88"/>
                  </a:lnTo>
                  <a:lnTo>
                    <a:pt x="5223" y="2677"/>
                  </a:lnTo>
                  <a:lnTo>
                    <a:pt x="4038" y="4827"/>
                  </a:lnTo>
                  <a:lnTo>
                    <a:pt x="1405" y="8513"/>
                  </a:lnTo>
                  <a:lnTo>
                    <a:pt x="176" y="10356"/>
                  </a:lnTo>
                  <a:lnTo>
                    <a:pt x="45" y="10532"/>
                  </a:lnTo>
                  <a:lnTo>
                    <a:pt x="1" y="10575"/>
                  </a:lnTo>
                  <a:lnTo>
                    <a:pt x="1" y="10663"/>
                  </a:lnTo>
                  <a:lnTo>
                    <a:pt x="1" y="10751"/>
                  </a:lnTo>
                  <a:lnTo>
                    <a:pt x="89" y="10795"/>
                  </a:lnTo>
                  <a:lnTo>
                    <a:pt x="2765" y="11804"/>
                  </a:lnTo>
                  <a:lnTo>
                    <a:pt x="5223" y="12857"/>
                  </a:lnTo>
                  <a:lnTo>
                    <a:pt x="5223" y="12901"/>
                  </a:lnTo>
                  <a:lnTo>
                    <a:pt x="7855" y="13603"/>
                  </a:lnTo>
                  <a:lnTo>
                    <a:pt x="7899" y="13603"/>
                  </a:lnTo>
                  <a:lnTo>
                    <a:pt x="10620" y="13910"/>
                  </a:lnTo>
                  <a:lnTo>
                    <a:pt x="10664" y="13910"/>
                  </a:lnTo>
                  <a:lnTo>
                    <a:pt x="11936" y="13823"/>
                  </a:lnTo>
                  <a:lnTo>
                    <a:pt x="11980" y="13823"/>
                  </a:lnTo>
                  <a:lnTo>
                    <a:pt x="15096" y="12945"/>
                  </a:lnTo>
                  <a:lnTo>
                    <a:pt x="15140" y="12945"/>
                  </a:lnTo>
                  <a:lnTo>
                    <a:pt x="17290" y="11892"/>
                  </a:lnTo>
                  <a:lnTo>
                    <a:pt x="18431" y="11585"/>
                  </a:lnTo>
                  <a:lnTo>
                    <a:pt x="19264" y="11672"/>
                  </a:lnTo>
                  <a:lnTo>
                    <a:pt x="21502" y="15095"/>
                  </a:lnTo>
                  <a:lnTo>
                    <a:pt x="22029" y="16499"/>
                  </a:lnTo>
                  <a:lnTo>
                    <a:pt x="22117" y="17684"/>
                  </a:lnTo>
                  <a:lnTo>
                    <a:pt x="21546" y="19746"/>
                  </a:lnTo>
                  <a:lnTo>
                    <a:pt x="21020" y="21897"/>
                  </a:lnTo>
                  <a:lnTo>
                    <a:pt x="21020" y="21940"/>
                  </a:lnTo>
                  <a:lnTo>
                    <a:pt x="20712" y="24310"/>
                  </a:lnTo>
                  <a:lnTo>
                    <a:pt x="20537" y="26943"/>
                  </a:lnTo>
                  <a:lnTo>
                    <a:pt x="20054" y="29093"/>
                  </a:lnTo>
                  <a:lnTo>
                    <a:pt x="20054" y="29137"/>
                  </a:lnTo>
                  <a:lnTo>
                    <a:pt x="19967" y="31024"/>
                  </a:lnTo>
                  <a:lnTo>
                    <a:pt x="19001" y="35148"/>
                  </a:lnTo>
                  <a:lnTo>
                    <a:pt x="18957" y="35631"/>
                  </a:lnTo>
                  <a:lnTo>
                    <a:pt x="18957" y="35763"/>
                  </a:lnTo>
                  <a:lnTo>
                    <a:pt x="19045" y="35807"/>
                  </a:lnTo>
                  <a:lnTo>
                    <a:pt x="19835" y="36289"/>
                  </a:lnTo>
                  <a:lnTo>
                    <a:pt x="19879" y="36289"/>
                  </a:lnTo>
                  <a:lnTo>
                    <a:pt x="23872" y="37650"/>
                  </a:lnTo>
                  <a:lnTo>
                    <a:pt x="26636" y="38659"/>
                  </a:lnTo>
                  <a:lnTo>
                    <a:pt x="28216" y="39317"/>
                  </a:lnTo>
                  <a:lnTo>
                    <a:pt x="28830" y="39975"/>
                  </a:lnTo>
                  <a:lnTo>
                    <a:pt x="30410" y="42301"/>
                  </a:lnTo>
                  <a:lnTo>
                    <a:pt x="31507" y="43749"/>
                  </a:lnTo>
                  <a:lnTo>
                    <a:pt x="31551" y="43793"/>
                  </a:lnTo>
                  <a:lnTo>
                    <a:pt x="32209" y="44188"/>
                  </a:lnTo>
                  <a:lnTo>
                    <a:pt x="32209" y="44232"/>
                  </a:lnTo>
                  <a:lnTo>
                    <a:pt x="34359" y="45021"/>
                  </a:lnTo>
                  <a:lnTo>
                    <a:pt x="34403" y="45021"/>
                  </a:lnTo>
                  <a:lnTo>
                    <a:pt x="38221" y="45548"/>
                  </a:lnTo>
                  <a:lnTo>
                    <a:pt x="40766" y="45724"/>
                  </a:lnTo>
                  <a:lnTo>
                    <a:pt x="43969" y="46689"/>
                  </a:lnTo>
                  <a:lnTo>
                    <a:pt x="44759" y="46864"/>
                  </a:lnTo>
                  <a:lnTo>
                    <a:pt x="44847" y="46864"/>
                  </a:lnTo>
                  <a:lnTo>
                    <a:pt x="45768" y="46601"/>
                  </a:lnTo>
                  <a:lnTo>
                    <a:pt x="45812" y="46557"/>
                  </a:lnTo>
                  <a:lnTo>
                    <a:pt x="45856" y="46513"/>
                  </a:lnTo>
                  <a:lnTo>
                    <a:pt x="45900" y="46426"/>
                  </a:lnTo>
                  <a:lnTo>
                    <a:pt x="45856" y="46382"/>
                  </a:lnTo>
                  <a:lnTo>
                    <a:pt x="45856" y="46294"/>
                  </a:lnTo>
                  <a:lnTo>
                    <a:pt x="45812" y="46250"/>
                  </a:lnTo>
                  <a:lnTo>
                    <a:pt x="45681" y="46250"/>
                  </a:lnTo>
                  <a:lnTo>
                    <a:pt x="44759" y="46513"/>
                  </a:lnTo>
                  <a:lnTo>
                    <a:pt x="44057" y="46338"/>
                  </a:lnTo>
                  <a:lnTo>
                    <a:pt x="40854" y="45372"/>
                  </a:lnTo>
                  <a:lnTo>
                    <a:pt x="40810" y="45372"/>
                  </a:lnTo>
                  <a:lnTo>
                    <a:pt x="38265" y="45197"/>
                  </a:lnTo>
                  <a:lnTo>
                    <a:pt x="34491" y="44670"/>
                  </a:lnTo>
                  <a:lnTo>
                    <a:pt x="32385" y="43881"/>
                  </a:lnTo>
                  <a:lnTo>
                    <a:pt x="31770" y="43486"/>
                  </a:lnTo>
                  <a:lnTo>
                    <a:pt x="30717" y="42081"/>
                  </a:lnTo>
                  <a:lnTo>
                    <a:pt x="29094" y="39756"/>
                  </a:lnTo>
                  <a:lnTo>
                    <a:pt x="29094" y="39712"/>
                  </a:lnTo>
                  <a:lnTo>
                    <a:pt x="28435" y="39010"/>
                  </a:lnTo>
                  <a:lnTo>
                    <a:pt x="28392" y="38966"/>
                  </a:lnTo>
                  <a:lnTo>
                    <a:pt x="26768" y="38352"/>
                  </a:lnTo>
                  <a:lnTo>
                    <a:pt x="24004" y="37299"/>
                  </a:lnTo>
                  <a:lnTo>
                    <a:pt x="20010" y="35982"/>
                  </a:lnTo>
                  <a:lnTo>
                    <a:pt x="19308" y="35587"/>
                  </a:lnTo>
                  <a:lnTo>
                    <a:pt x="19352" y="35192"/>
                  </a:lnTo>
                  <a:lnTo>
                    <a:pt x="20274" y="31111"/>
                  </a:lnTo>
                  <a:lnTo>
                    <a:pt x="20318" y="31068"/>
                  </a:lnTo>
                  <a:lnTo>
                    <a:pt x="20405" y="29137"/>
                  </a:lnTo>
                  <a:lnTo>
                    <a:pt x="20888" y="26987"/>
                  </a:lnTo>
                  <a:lnTo>
                    <a:pt x="20888" y="26943"/>
                  </a:lnTo>
                  <a:lnTo>
                    <a:pt x="21064" y="24354"/>
                  </a:lnTo>
                  <a:lnTo>
                    <a:pt x="21327" y="21984"/>
                  </a:lnTo>
                  <a:lnTo>
                    <a:pt x="21897" y="19834"/>
                  </a:lnTo>
                  <a:lnTo>
                    <a:pt x="22468" y="17728"/>
                  </a:lnTo>
                  <a:lnTo>
                    <a:pt x="22468" y="17684"/>
                  </a:lnTo>
                  <a:lnTo>
                    <a:pt x="22380" y="16455"/>
                  </a:lnTo>
                  <a:lnTo>
                    <a:pt x="22336" y="16411"/>
                  </a:lnTo>
                  <a:lnTo>
                    <a:pt x="21809" y="14963"/>
                  </a:lnTo>
                  <a:lnTo>
                    <a:pt x="21809" y="14920"/>
                  </a:lnTo>
                  <a:lnTo>
                    <a:pt x="19528" y="11453"/>
                  </a:lnTo>
                  <a:lnTo>
                    <a:pt x="19484" y="11365"/>
                  </a:lnTo>
                  <a:lnTo>
                    <a:pt x="19396" y="11365"/>
                  </a:lnTo>
                  <a:lnTo>
                    <a:pt x="18431" y="11234"/>
                  </a:lnTo>
                  <a:lnTo>
                    <a:pt x="18387" y="11234"/>
                  </a:lnTo>
                  <a:lnTo>
                    <a:pt x="17202" y="11541"/>
                  </a:lnTo>
                  <a:lnTo>
                    <a:pt x="17158" y="11541"/>
                  </a:lnTo>
                  <a:lnTo>
                    <a:pt x="15008" y="12594"/>
                  </a:lnTo>
                  <a:lnTo>
                    <a:pt x="11892" y="13471"/>
                  </a:lnTo>
                  <a:lnTo>
                    <a:pt x="10664" y="13559"/>
                  </a:lnTo>
                  <a:lnTo>
                    <a:pt x="7943" y="13252"/>
                  </a:lnTo>
                  <a:lnTo>
                    <a:pt x="5354" y="12550"/>
                  </a:lnTo>
                  <a:lnTo>
                    <a:pt x="2897" y="11497"/>
                  </a:lnTo>
                  <a:lnTo>
                    <a:pt x="484" y="10575"/>
                  </a:lnTo>
                  <a:lnTo>
                    <a:pt x="1712" y="8732"/>
                  </a:lnTo>
                  <a:lnTo>
                    <a:pt x="4345" y="5003"/>
                  </a:lnTo>
                  <a:lnTo>
                    <a:pt x="5530" y="2852"/>
                  </a:lnTo>
                  <a:lnTo>
                    <a:pt x="7066" y="264"/>
                  </a:lnTo>
                  <a:lnTo>
                    <a:pt x="7066" y="176"/>
                  </a:lnTo>
                  <a:lnTo>
                    <a:pt x="7066" y="132"/>
                  </a:lnTo>
                  <a:lnTo>
                    <a:pt x="7066" y="44"/>
                  </a:lnTo>
                  <a:lnTo>
                    <a:pt x="697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6" name="Google Shape;8406;p249"/>
            <p:cNvSpPr/>
            <p:nvPr/>
          </p:nvSpPr>
          <p:spPr>
            <a:xfrm>
              <a:off x="5247075" y="3384600"/>
              <a:ext cx="1963675" cy="1351550"/>
            </a:xfrm>
            <a:custGeom>
              <a:avLst/>
              <a:gdLst/>
              <a:ahLst/>
              <a:cxnLst/>
              <a:rect l="l" t="t" r="r" b="b"/>
              <a:pathLst>
                <a:path w="78547" h="54062" extrusionOk="0">
                  <a:moveTo>
                    <a:pt x="38396" y="1"/>
                  </a:moveTo>
                  <a:lnTo>
                    <a:pt x="38308" y="44"/>
                  </a:lnTo>
                  <a:lnTo>
                    <a:pt x="36246" y="1361"/>
                  </a:lnTo>
                  <a:lnTo>
                    <a:pt x="36246" y="1405"/>
                  </a:lnTo>
                  <a:lnTo>
                    <a:pt x="35675" y="1887"/>
                  </a:lnTo>
                  <a:lnTo>
                    <a:pt x="35631" y="1931"/>
                  </a:lnTo>
                  <a:lnTo>
                    <a:pt x="34447" y="4564"/>
                  </a:lnTo>
                  <a:lnTo>
                    <a:pt x="33262" y="7460"/>
                  </a:lnTo>
                  <a:lnTo>
                    <a:pt x="32823" y="8557"/>
                  </a:lnTo>
                  <a:lnTo>
                    <a:pt x="31638" y="8996"/>
                  </a:lnTo>
                  <a:lnTo>
                    <a:pt x="31594" y="8996"/>
                  </a:lnTo>
                  <a:lnTo>
                    <a:pt x="30059" y="9917"/>
                  </a:lnTo>
                  <a:lnTo>
                    <a:pt x="30015" y="9961"/>
                  </a:lnTo>
                  <a:lnTo>
                    <a:pt x="28962" y="10795"/>
                  </a:lnTo>
                  <a:lnTo>
                    <a:pt x="28962" y="10839"/>
                  </a:lnTo>
                  <a:lnTo>
                    <a:pt x="28260" y="11804"/>
                  </a:lnTo>
                  <a:lnTo>
                    <a:pt x="28260" y="11848"/>
                  </a:lnTo>
                  <a:lnTo>
                    <a:pt x="27250" y="13867"/>
                  </a:lnTo>
                  <a:lnTo>
                    <a:pt x="27250" y="13954"/>
                  </a:lnTo>
                  <a:lnTo>
                    <a:pt x="27338" y="16280"/>
                  </a:lnTo>
                  <a:lnTo>
                    <a:pt x="27338" y="18123"/>
                  </a:lnTo>
                  <a:lnTo>
                    <a:pt x="27031" y="18913"/>
                  </a:lnTo>
                  <a:lnTo>
                    <a:pt x="26768" y="19132"/>
                  </a:lnTo>
                  <a:lnTo>
                    <a:pt x="26460" y="19220"/>
                  </a:lnTo>
                  <a:lnTo>
                    <a:pt x="24749" y="18562"/>
                  </a:lnTo>
                  <a:lnTo>
                    <a:pt x="22467" y="18123"/>
                  </a:lnTo>
                  <a:lnTo>
                    <a:pt x="20273" y="17991"/>
                  </a:lnTo>
                  <a:lnTo>
                    <a:pt x="20229" y="17991"/>
                  </a:lnTo>
                  <a:lnTo>
                    <a:pt x="19483" y="18123"/>
                  </a:lnTo>
                  <a:lnTo>
                    <a:pt x="19396" y="18167"/>
                  </a:lnTo>
                  <a:lnTo>
                    <a:pt x="18650" y="18694"/>
                  </a:lnTo>
                  <a:lnTo>
                    <a:pt x="18035" y="18474"/>
                  </a:lnTo>
                  <a:lnTo>
                    <a:pt x="17948" y="18474"/>
                  </a:lnTo>
                  <a:lnTo>
                    <a:pt x="17246" y="18562"/>
                  </a:lnTo>
                  <a:lnTo>
                    <a:pt x="17202" y="18606"/>
                  </a:lnTo>
                  <a:lnTo>
                    <a:pt x="16368" y="19088"/>
                  </a:lnTo>
                  <a:lnTo>
                    <a:pt x="16324" y="19132"/>
                  </a:lnTo>
                  <a:lnTo>
                    <a:pt x="15622" y="19834"/>
                  </a:lnTo>
                  <a:lnTo>
                    <a:pt x="15578" y="19878"/>
                  </a:lnTo>
                  <a:lnTo>
                    <a:pt x="13647" y="23828"/>
                  </a:lnTo>
                  <a:lnTo>
                    <a:pt x="12287" y="26241"/>
                  </a:lnTo>
                  <a:lnTo>
                    <a:pt x="11541" y="27426"/>
                  </a:lnTo>
                  <a:lnTo>
                    <a:pt x="11541" y="27470"/>
                  </a:lnTo>
                  <a:lnTo>
                    <a:pt x="11190" y="28523"/>
                  </a:lnTo>
                  <a:lnTo>
                    <a:pt x="11190" y="28567"/>
                  </a:lnTo>
                  <a:lnTo>
                    <a:pt x="10620" y="31550"/>
                  </a:lnTo>
                  <a:lnTo>
                    <a:pt x="10620" y="31594"/>
                  </a:lnTo>
                  <a:lnTo>
                    <a:pt x="10620" y="32735"/>
                  </a:lnTo>
                  <a:lnTo>
                    <a:pt x="10532" y="33393"/>
                  </a:lnTo>
                  <a:lnTo>
                    <a:pt x="9566" y="35105"/>
                  </a:lnTo>
                  <a:lnTo>
                    <a:pt x="7943" y="37299"/>
                  </a:lnTo>
                  <a:lnTo>
                    <a:pt x="6978" y="39142"/>
                  </a:lnTo>
                  <a:lnTo>
                    <a:pt x="6144" y="41072"/>
                  </a:lnTo>
                  <a:lnTo>
                    <a:pt x="5924" y="42213"/>
                  </a:lnTo>
                  <a:lnTo>
                    <a:pt x="5793" y="42301"/>
                  </a:lnTo>
                  <a:lnTo>
                    <a:pt x="5617" y="42257"/>
                  </a:lnTo>
                  <a:lnTo>
                    <a:pt x="5486" y="42213"/>
                  </a:lnTo>
                  <a:lnTo>
                    <a:pt x="4125" y="42652"/>
                  </a:lnTo>
                  <a:lnTo>
                    <a:pt x="2282" y="43486"/>
                  </a:lnTo>
                  <a:lnTo>
                    <a:pt x="2238" y="43530"/>
                  </a:lnTo>
                  <a:lnTo>
                    <a:pt x="1317" y="44451"/>
                  </a:lnTo>
                  <a:lnTo>
                    <a:pt x="1273" y="44495"/>
                  </a:lnTo>
                  <a:lnTo>
                    <a:pt x="439" y="45899"/>
                  </a:lnTo>
                  <a:lnTo>
                    <a:pt x="439" y="45943"/>
                  </a:lnTo>
                  <a:lnTo>
                    <a:pt x="176" y="46909"/>
                  </a:lnTo>
                  <a:lnTo>
                    <a:pt x="176" y="46952"/>
                  </a:lnTo>
                  <a:lnTo>
                    <a:pt x="0" y="48488"/>
                  </a:lnTo>
                  <a:lnTo>
                    <a:pt x="44" y="48576"/>
                  </a:lnTo>
                  <a:lnTo>
                    <a:pt x="790" y="49892"/>
                  </a:lnTo>
                  <a:lnTo>
                    <a:pt x="1887" y="51253"/>
                  </a:lnTo>
                  <a:lnTo>
                    <a:pt x="1887" y="51297"/>
                  </a:lnTo>
                  <a:lnTo>
                    <a:pt x="2238" y="51604"/>
                  </a:lnTo>
                  <a:lnTo>
                    <a:pt x="2370" y="51648"/>
                  </a:lnTo>
                  <a:lnTo>
                    <a:pt x="5442" y="51735"/>
                  </a:lnTo>
                  <a:lnTo>
                    <a:pt x="8733" y="51867"/>
                  </a:lnTo>
                  <a:lnTo>
                    <a:pt x="11804" y="52613"/>
                  </a:lnTo>
                  <a:lnTo>
                    <a:pt x="14920" y="54017"/>
                  </a:lnTo>
                  <a:lnTo>
                    <a:pt x="15008" y="54017"/>
                  </a:lnTo>
                  <a:lnTo>
                    <a:pt x="15490" y="54061"/>
                  </a:lnTo>
                  <a:lnTo>
                    <a:pt x="15578" y="54061"/>
                  </a:lnTo>
                  <a:lnTo>
                    <a:pt x="18035" y="53271"/>
                  </a:lnTo>
                  <a:lnTo>
                    <a:pt x="19659" y="52789"/>
                  </a:lnTo>
                  <a:lnTo>
                    <a:pt x="21239" y="52262"/>
                  </a:lnTo>
                  <a:lnTo>
                    <a:pt x="22818" y="51692"/>
                  </a:lnTo>
                  <a:lnTo>
                    <a:pt x="24354" y="51077"/>
                  </a:lnTo>
                  <a:lnTo>
                    <a:pt x="25100" y="50726"/>
                  </a:lnTo>
                  <a:lnTo>
                    <a:pt x="25846" y="50331"/>
                  </a:lnTo>
                  <a:lnTo>
                    <a:pt x="26548" y="49980"/>
                  </a:lnTo>
                  <a:lnTo>
                    <a:pt x="27294" y="49541"/>
                  </a:lnTo>
                  <a:lnTo>
                    <a:pt x="27952" y="49103"/>
                  </a:lnTo>
                  <a:lnTo>
                    <a:pt x="28654" y="48620"/>
                  </a:lnTo>
                  <a:lnTo>
                    <a:pt x="29313" y="48137"/>
                  </a:lnTo>
                  <a:lnTo>
                    <a:pt x="29927" y="47567"/>
                  </a:lnTo>
                  <a:lnTo>
                    <a:pt x="30805" y="47172"/>
                  </a:lnTo>
                  <a:lnTo>
                    <a:pt x="31814" y="46996"/>
                  </a:lnTo>
                  <a:lnTo>
                    <a:pt x="34271" y="46909"/>
                  </a:lnTo>
                  <a:lnTo>
                    <a:pt x="36509" y="46821"/>
                  </a:lnTo>
                  <a:lnTo>
                    <a:pt x="36553" y="46821"/>
                  </a:lnTo>
                  <a:lnTo>
                    <a:pt x="37167" y="46645"/>
                  </a:lnTo>
                  <a:lnTo>
                    <a:pt x="37211" y="46601"/>
                  </a:lnTo>
                  <a:lnTo>
                    <a:pt x="37869" y="46206"/>
                  </a:lnTo>
                  <a:lnTo>
                    <a:pt x="37913" y="46206"/>
                  </a:lnTo>
                  <a:lnTo>
                    <a:pt x="39625" y="44539"/>
                  </a:lnTo>
                  <a:lnTo>
                    <a:pt x="39976" y="43925"/>
                  </a:lnTo>
                  <a:lnTo>
                    <a:pt x="40020" y="43881"/>
                  </a:lnTo>
                  <a:lnTo>
                    <a:pt x="40634" y="41292"/>
                  </a:lnTo>
                  <a:lnTo>
                    <a:pt x="40941" y="40897"/>
                  </a:lnTo>
                  <a:lnTo>
                    <a:pt x="42740" y="39668"/>
                  </a:lnTo>
                  <a:lnTo>
                    <a:pt x="42828" y="39624"/>
                  </a:lnTo>
                  <a:lnTo>
                    <a:pt x="42828" y="39493"/>
                  </a:lnTo>
                  <a:lnTo>
                    <a:pt x="42784" y="39405"/>
                  </a:lnTo>
                  <a:lnTo>
                    <a:pt x="42740" y="39361"/>
                  </a:lnTo>
                  <a:lnTo>
                    <a:pt x="42082" y="39142"/>
                  </a:lnTo>
                  <a:lnTo>
                    <a:pt x="41994" y="39142"/>
                  </a:lnTo>
                  <a:lnTo>
                    <a:pt x="40063" y="39230"/>
                  </a:lnTo>
                  <a:lnTo>
                    <a:pt x="38089" y="39581"/>
                  </a:lnTo>
                  <a:lnTo>
                    <a:pt x="36114" y="39493"/>
                  </a:lnTo>
                  <a:lnTo>
                    <a:pt x="35149" y="39361"/>
                  </a:lnTo>
                  <a:lnTo>
                    <a:pt x="32955" y="38220"/>
                  </a:lnTo>
                  <a:lnTo>
                    <a:pt x="32297" y="37781"/>
                  </a:lnTo>
                  <a:lnTo>
                    <a:pt x="31858" y="35544"/>
                  </a:lnTo>
                  <a:lnTo>
                    <a:pt x="31463" y="32823"/>
                  </a:lnTo>
                  <a:lnTo>
                    <a:pt x="31463" y="32779"/>
                  </a:lnTo>
                  <a:lnTo>
                    <a:pt x="31156" y="31638"/>
                  </a:lnTo>
                  <a:lnTo>
                    <a:pt x="31156" y="31550"/>
                  </a:lnTo>
                  <a:lnTo>
                    <a:pt x="28962" y="28479"/>
                  </a:lnTo>
                  <a:lnTo>
                    <a:pt x="26724" y="25451"/>
                  </a:lnTo>
                  <a:lnTo>
                    <a:pt x="25978" y="24486"/>
                  </a:lnTo>
                  <a:lnTo>
                    <a:pt x="27601" y="21326"/>
                  </a:lnTo>
                  <a:lnTo>
                    <a:pt x="28523" y="19659"/>
                  </a:lnTo>
                  <a:lnTo>
                    <a:pt x="28874" y="19308"/>
                  </a:lnTo>
                  <a:lnTo>
                    <a:pt x="30103" y="18737"/>
                  </a:lnTo>
                  <a:lnTo>
                    <a:pt x="31287" y="18606"/>
                  </a:lnTo>
                  <a:lnTo>
                    <a:pt x="32867" y="18781"/>
                  </a:lnTo>
                  <a:lnTo>
                    <a:pt x="37299" y="19747"/>
                  </a:lnTo>
                  <a:lnTo>
                    <a:pt x="38747" y="20054"/>
                  </a:lnTo>
                  <a:lnTo>
                    <a:pt x="38835" y="20054"/>
                  </a:lnTo>
                  <a:lnTo>
                    <a:pt x="39712" y="19966"/>
                  </a:lnTo>
                  <a:lnTo>
                    <a:pt x="39756" y="19966"/>
                  </a:lnTo>
                  <a:lnTo>
                    <a:pt x="42082" y="18869"/>
                  </a:lnTo>
                  <a:lnTo>
                    <a:pt x="45197" y="18781"/>
                  </a:lnTo>
                  <a:lnTo>
                    <a:pt x="48357" y="17948"/>
                  </a:lnTo>
                  <a:lnTo>
                    <a:pt x="50419" y="17245"/>
                  </a:lnTo>
                  <a:lnTo>
                    <a:pt x="50463" y="17245"/>
                  </a:lnTo>
                  <a:lnTo>
                    <a:pt x="51428" y="16543"/>
                  </a:lnTo>
                  <a:lnTo>
                    <a:pt x="52174" y="18606"/>
                  </a:lnTo>
                  <a:lnTo>
                    <a:pt x="51648" y="21853"/>
                  </a:lnTo>
                  <a:lnTo>
                    <a:pt x="51297" y="25056"/>
                  </a:lnTo>
                  <a:lnTo>
                    <a:pt x="51165" y="27689"/>
                  </a:lnTo>
                  <a:lnTo>
                    <a:pt x="50551" y="31463"/>
                  </a:lnTo>
                  <a:lnTo>
                    <a:pt x="49893" y="33569"/>
                  </a:lnTo>
                  <a:lnTo>
                    <a:pt x="49893" y="33613"/>
                  </a:lnTo>
                  <a:lnTo>
                    <a:pt x="49717" y="36114"/>
                  </a:lnTo>
                  <a:lnTo>
                    <a:pt x="49717" y="37430"/>
                  </a:lnTo>
                  <a:lnTo>
                    <a:pt x="49761" y="37518"/>
                  </a:lnTo>
                  <a:lnTo>
                    <a:pt x="49980" y="37825"/>
                  </a:lnTo>
                  <a:lnTo>
                    <a:pt x="50112" y="37913"/>
                  </a:lnTo>
                  <a:lnTo>
                    <a:pt x="51034" y="38045"/>
                  </a:lnTo>
                  <a:lnTo>
                    <a:pt x="52833" y="39142"/>
                  </a:lnTo>
                  <a:lnTo>
                    <a:pt x="55992" y="40765"/>
                  </a:lnTo>
                  <a:lnTo>
                    <a:pt x="56036" y="40765"/>
                  </a:lnTo>
                  <a:lnTo>
                    <a:pt x="59415" y="41775"/>
                  </a:lnTo>
                  <a:lnTo>
                    <a:pt x="61214" y="42433"/>
                  </a:lnTo>
                  <a:lnTo>
                    <a:pt x="62662" y="44188"/>
                  </a:lnTo>
                  <a:lnTo>
                    <a:pt x="63934" y="45987"/>
                  </a:lnTo>
                  <a:lnTo>
                    <a:pt x="64593" y="46821"/>
                  </a:lnTo>
                  <a:lnTo>
                    <a:pt x="64680" y="46865"/>
                  </a:lnTo>
                  <a:lnTo>
                    <a:pt x="65865" y="47435"/>
                  </a:lnTo>
                  <a:lnTo>
                    <a:pt x="67971" y="48181"/>
                  </a:lnTo>
                  <a:lnTo>
                    <a:pt x="68015" y="48225"/>
                  </a:lnTo>
                  <a:lnTo>
                    <a:pt x="72052" y="48708"/>
                  </a:lnTo>
                  <a:lnTo>
                    <a:pt x="73983" y="48752"/>
                  </a:lnTo>
                  <a:lnTo>
                    <a:pt x="74905" y="48839"/>
                  </a:lnTo>
                  <a:lnTo>
                    <a:pt x="76879" y="49454"/>
                  </a:lnTo>
                  <a:lnTo>
                    <a:pt x="76923" y="49454"/>
                  </a:lnTo>
                  <a:lnTo>
                    <a:pt x="77537" y="49541"/>
                  </a:lnTo>
                  <a:lnTo>
                    <a:pt x="77625" y="49541"/>
                  </a:lnTo>
                  <a:lnTo>
                    <a:pt x="78415" y="49278"/>
                  </a:lnTo>
                  <a:lnTo>
                    <a:pt x="78503" y="49234"/>
                  </a:lnTo>
                  <a:lnTo>
                    <a:pt x="78547" y="49190"/>
                  </a:lnTo>
                  <a:lnTo>
                    <a:pt x="78547" y="49146"/>
                  </a:lnTo>
                  <a:lnTo>
                    <a:pt x="78547" y="49059"/>
                  </a:lnTo>
                  <a:lnTo>
                    <a:pt x="78503" y="49015"/>
                  </a:lnTo>
                  <a:lnTo>
                    <a:pt x="78459" y="48971"/>
                  </a:lnTo>
                  <a:lnTo>
                    <a:pt x="78371" y="48927"/>
                  </a:lnTo>
                  <a:lnTo>
                    <a:pt x="78327" y="48927"/>
                  </a:lnTo>
                  <a:lnTo>
                    <a:pt x="77537" y="49190"/>
                  </a:lnTo>
                  <a:lnTo>
                    <a:pt x="76967" y="49103"/>
                  </a:lnTo>
                  <a:lnTo>
                    <a:pt x="74992" y="48532"/>
                  </a:lnTo>
                  <a:lnTo>
                    <a:pt x="74948" y="48532"/>
                  </a:lnTo>
                  <a:lnTo>
                    <a:pt x="74027" y="48400"/>
                  </a:lnTo>
                  <a:lnTo>
                    <a:pt x="72052" y="48357"/>
                  </a:lnTo>
                  <a:lnTo>
                    <a:pt x="68103" y="47874"/>
                  </a:lnTo>
                  <a:lnTo>
                    <a:pt x="65997" y="47128"/>
                  </a:lnTo>
                  <a:lnTo>
                    <a:pt x="64856" y="46601"/>
                  </a:lnTo>
                  <a:lnTo>
                    <a:pt x="64198" y="45768"/>
                  </a:lnTo>
                  <a:lnTo>
                    <a:pt x="62925" y="43969"/>
                  </a:lnTo>
                  <a:lnTo>
                    <a:pt x="61477" y="42169"/>
                  </a:lnTo>
                  <a:lnTo>
                    <a:pt x="61389" y="42126"/>
                  </a:lnTo>
                  <a:lnTo>
                    <a:pt x="59546" y="41424"/>
                  </a:lnTo>
                  <a:lnTo>
                    <a:pt x="56168" y="40414"/>
                  </a:lnTo>
                  <a:lnTo>
                    <a:pt x="52964" y="38835"/>
                  </a:lnTo>
                  <a:lnTo>
                    <a:pt x="51165" y="37694"/>
                  </a:lnTo>
                  <a:lnTo>
                    <a:pt x="51121" y="37694"/>
                  </a:lnTo>
                  <a:lnTo>
                    <a:pt x="50244" y="37562"/>
                  </a:lnTo>
                  <a:lnTo>
                    <a:pt x="50068" y="37343"/>
                  </a:lnTo>
                  <a:lnTo>
                    <a:pt x="50068" y="36114"/>
                  </a:lnTo>
                  <a:lnTo>
                    <a:pt x="50244" y="33657"/>
                  </a:lnTo>
                  <a:lnTo>
                    <a:pt x="50902" y="31550"/>
                  </a:lnTo>
                  <a:lnTo>
                    <a:pt x="50902" y="31507"/>
                  </a:lnTo>
                  <a:lnTo>
                    <a:pt x="51516" y="27733"/>
                  </a:lnTo>
                  <a:lnTo>
                    <a:pt x="51648" y="25100"/>
                  </a:lnTo>
                  <a:lnTo>
                    <a:pt x="51999" y="21941"/>
                  </a:lnTo>
                  <a:lnTo>
                    <a:pt x="52525" y="18650"/>
                  </a:lnTo>
                  <a:lnTo>
                    <a:pt x="52525" y="18562"/>
                  </a:lnTo>
                  <a:lnTo>
                    <a:pt x="51648" y="16192"/>
                  </a:lnTo>
                  <a:lnTo>
                    <a:pt x="51604" y="16105"/>
                  </a:lnTo>
                  <a:lnTo>
                    <a:pt x="51560" y="16061"/>
                  </a:lnTo>
                  <a:lnTo>
                    <a:pt x="51472" y="16061"/>
                  </a:lnTo>
                  <a:lnTo>
                    <a:pt x="51385" y="16105"/>
                  </a:lnTo>
                  <a:lnTo>
                    <a:pt x="50244" y="16938"/>
                  </a:lnTo>
                  <a:lnTo>
                    <a:pt x="48269" y="17597"/>
                  </a:lnTo>
                  <a:lnTo>
                    <a:pt x="45154" y="18430"/>
                  </a:lnTo>
                  <a:lnTo>
                    <a:pt x="42038" y="18518"/>
                  </a:lnTo>
                  <a:lnTo>
                    <a:pt x="41950" y="18562"/>
                  </a:lnTo>
                  <a:lnTo>
                    <a:pt x="39668" y="19615"/>
                  </a:lnTo>
                  <a:lnTo>
                    <a:pt x="38791" y="19703"/>
                  </a:lnTo>
                  <a:lnTo>
                    <a:pt x="37343" y="19396"/>
                  </a:lnTo>
                  <a:lnTo>
                    <a:pt x="32955" y="18430"/>
                  </a:lnTo>
                  <a:lnTo>
                    <a:pt x="31287" y="18255"/>
                  </a:lnTo>
                  <a:lnTo>
                    <a:pt x="31243" y="18255"/>
                  </a:lnTo>
                  <a:lnTo>
                    <a:pt x="30015" y="18430"/>
                  </a:lnTo>
                  <a:lnTo>
                    <a:pt x="29971" y="18430"/>
                  </a:lnTo>
                  <a:lnTo>
                    <a:pt x="28698" y="19001"/>
                  </a:lnTo>
                  <a:lnTo>
                    <a:pt x="28654" y="19045"/>
                  </a:lnTo>
                  <a:lnTo>
                    <a:pt x="28260" y="19439"/>
                  </a:lnTo>
                  <a:lnTo>
                    <a:pt x="28260" y="19483"/>
                  </a:lnTo>
                  <a:lnTo>
                    <a:pt x="27294" y="21151"/>
                  </a:lnTo>
                  <a:lnTo>
                    <a:pt x="25627" y="24442"/>
                  </a:lnTo>
                  <a:lnTo>
                    <a:pt x="25583" y="24530"/>
                  </a:lnTo>
                  <a:lnTo>
                    <a:pt x="25627" y="24617"/>
                  </a:lnTo>
                  <a:lnTo>
                    <a:pt x="28698" y="28654"/>
                  </a:lnTo>
                  <a:lnTo>
                    <a:pt x="30849" y="31726"/>
                  </a:lnTo>
                  <a:lnTo>
                    <a:pt x="31156" y="32867"/>
                  </a:lnTo>
                  <a:lnTo>
                    <a:pt x="31507" y="35587"/>
                  </a:lnTo>
                  <a:lnTo>
                    <a:pt x="31946" y="37913"/>
                  </a:lnTo>
                  <a:lnTo>
                    <a:pt x="32033" y="38001"/>
                  </a:lnTo>
                  <a:lnTo>
                    <a:pt x="32779" y="38527"/>
                  </a:lnTo>
                  <a:lnTo>
                    <a:pt x="34973" y="39712"/>
                  </a:lnTo>
                  <a:lnTo>
                    <a:pt x="35061" y="39712"/>
                  </a:lnTo>
                  <a:lnTo>
                    <a:pt x="36070" y="39844"/>
                  </a:lnTo>
                  <a:lnTo>
                    <a:pt x="36114" y="39844"/>
                  </a:lnTo>
                  <a:lnTo>
                    <a:pt x="38089" y="39932"/>
                  </a:lnTo>
                  <a:lnTo>
                    <a:pt x="38133" y="39932"/>
                  </a:lnTo>
                  <a:lnTo>
                    <a:pt x="40107" y="39581"/>
                  </a:lnTo>
                  <a:lnTo>
                    <a:pt x="41994" y="39493"/>
                  </a:lnTo>
                  <a:lnTo>
                    <a:pt x="42257" y="39581"/>
                  </a:lnTo>
                  <a:lnTo>
                    <a:pt x="40722" y="40590"/>
                  </a:lnTo>
                  <a:lnTo>
                    <a:pt x="40678" y="40634"/>
                  </a:lnTo>
                  <a:lnTo>
                    <a:pt x="40327" y="41116"/>
                  </a:lnTo>
                  <a:lnTo>
                    <a:pt x="40327" y="41160"/>
                  </a:lnTo>
                  <a:lnTo>
                    <a:pt x="39668" y="43749"/>
                  </a:lnTo>
                  <a:lnTo>
                    <a:pt x="39361" y="44320"/>
                  </a:lnTo>
                  <a:lnTo>
                    <a:pt x="37694" y="45943"/>
                  </a:lnTo>
                  <a:lnTo>
                    <a:pt x="37080" y="46294"/>
                  </a:lnTo>
                  <a:lnTo>
                    <a:pt x="36465" y="46470"/>
                  </a:lnTo>
                  <a:lnTo>
                    <a:pt x="34271" y="46558"/>
                  </a:lnTo>
                  <a:lnTo>
                    <a:pt x="31814" y="46645"/>
                  </a:lnTo>
                  <a:lnTo>
                    <a:pt x="31770" y="46645"/>
                  </a:lnTo>
                  <a:lnTo>
                    <a:pt x="30717" y="46821"/>
                  </a:lnTo>
                  <a:lnTo>
                    <a:pt x="30673" y="46821"/>
                  </a:lnTo>
                  <a:lnTo>
                    <a:pt x="29751" y="47260"/>
                  </a:lnTo>
                  <a:lnTo>
                    <a:pt x="29708" y="47303"/>
                  </a:lnTo>
                  <a:lnTo>
                    <a:pt x="29093" y="47830"/>
                  </a:lnTo>
                  <a:lnTo>
                    <a:pt x="28435" y="48357"/>
                  </a:lnTo>
                  <a:lnTo>
                    <a:pt x="27777" y="48795"/>
                  </a:lnTo>
                  <a:lnTo>
                    <a:pt x="27119" y="49234"/>
                  </a:lnTo>
                  <a:lnTo>
                    <a:pt x="26417" y="49673"/>
                  </a:lnTo>
                  <a:lnTo>
                    <a:pt x="25671" y="50024"/>
                  </a:lnTo>
                  <a:lnTo>
                    <a:pt x="24179" y="50726"/>
                  </a:lnTo>
                  <a:lnTo>
                    <a:pt x="22643" y="51340"/>
                  </a:lnTo>
                  <a:lnTo>
                    <a:pt x="21107" y="51911"/>
                  </a:lnTo>
                  <a:lnTo>
                    <a:pt x="19527" y="52437"/>
                  </a:lnTo>
                  <a:lnTo>
                    <a:pt x="17948" y="52920"/>
                  </a:lnTo>
                  <a:lnTo>
                    <a:pt x="15490" y="53710"/>
                  </a:lnTo>
                  <a:lnTo>
                    <a:pt x="15052" y="53666"/>
                  </a:lnTo>
                  <a:lnTo>
                    <a:pt x="11936" y="52306"/>
                  </a:lnTo>
                  <a:lnTo>
                    <a:pt x="11892" y="52306"/>
                  </a:lnTo>
                  <a:lnTo>
                    <a:pt x="8820" y="51516"/>
                  </a:lnTo>
                  <a:lnTo>
                    <a:pt x="8777" y="51516"/>
                  </a:lnTo>
                  <a:lnTo>
                    <a:pt x="5486" y="51384"/>
                  </a:lnTo>
                  <a:lnTo>
                    <a:pt x="2414" y="51297"/>
                  </a:lnTo>
                  <a:lnTo>
                    <a:pt x="2151" y="51033"/>
                  </a:lnTo>
                  <a:lnTo>
                    <a:pt x="1054" y="49717"/>
                  </a:lnTo>
                  <a:lnTo>
                    <a:pt x="352" y="48488"/>
                  </a:lnTo>
                  <a:lnTo>
                    <a:pt x="483" y="46996"/>
                  </a:lnTo>
                  <a:lnTo>
                    <a:pt x="790" y="46075"/>
                  </a:lnTo>
                  <a:lnTo>
                    <a:pt x="1580" y="44715"/>
                  </a:lnTo>
                  <a:lnTo>
                    <a:pt x="2458" y="43793"/>
                  </a:lnTo>
                  <a:lnTo>
                    <a:pt x="4257" y="43003"/>
                  </a:lnTo>
                  <a:lnTo>
                    <a:pt x="5529" y="42608"/>
                  </a:lnTo>
                  <a:lnTo>
                    <a:pt x="5749" y="42696"/>
                  </a:lnTo>
                  <a:lnTo>
                    <a:pt x="5837" y="42696"/>
                  </a:lnTo>
                  <a:lnTo>
                    <a:pt x="5924" y="42652"/>
                  </a:lnTo>
                  <a:lnTo>
                    <a:pt x="6188" y="42433"/>
                  </a:lnTo>
                  <a:lnTo>
                    <a:pt x="6275" y="42345"/>
                  </a:lnTo>
                  <a:lnTo>
                    <a:pt x="6451" y="41160"/>
                  </a:lnTo>
                  <a:lnTo>
                    <a:pt x="7285" y="39317"/>
                  </a:lnTo>
                  <a:lnTo>
                    <a:pt x="8250" y="37474"/>
                  </a:lnTo>
                  <a:lnTo>
                    <a:pt x="9830" y="35324"/>
                  </a:lnTo>
                  <a:lnTo>
                    <a:pt x="9830" y="35280"/>
                  </a:lnTo>
                  <a:lnTo>
                    <a:pt x="10839" y="33525"/>
                  </a:lnTo>
                  <a:lnTo>
                    <a:pt x="10883" y="33481"/>
                  </a:lnTo>
                  <a:lnTo>
                    <a:pt x="10971" y="32779"/>
                  </a:lnTo>
                  <a:lnTo>
                    <a:pt x="10971" y="32735"/>
                  </a:lnTo>
                  <a:lnTo>
                    <a:pt x="10971" y="31594"/>
                  </a:lnTo>
                  <a:lnTo>
                    <a:pt x="11497" y="28654"/>
                  </a:lnTo>
                  <a:lnTo>
                    <a:pt x="11848" y="27601"/>
                  </a:lnTo>
                  <a:lnTo>
                    <a:pt x="12594" y="26460"/>
                  </a:lnTo>
                  <a:lnTo>
                    <a:pt x="13955" y="24003"/>
                  </a:lnTo>
                  <a:lnTo>
                    <a:pt x="15885" y="20054"/>
                  </a:lnTo>
                  <a:lnTo>
                    <a:pt x="16543" y="19396"/>
                  </a:lnTo>
                  <a:lnTo>
                    <a:pt x="17333" y="18913"/>
                  </a:lnTo>
                  <a:lnTo>
                    <a:pt x="17948" y="18825"/>
                  </a:lnTo>
                  <a:lnTo>
                    <a:pt x="18606" y="19045"/>
                  </a:lnTo>
                  <a:lnTo>
                    <a:pt x="18781" y="19045"/>
                  </a:lnTo>
                  <a:lnTo>
                    <a:pt x="19571" y="18474"/>
                  </a:lnTo>
                  <a:lnTo>
                    <a:pt x="20273" y="18342"/>
                  </a:lnTo>
                  <a:lnTo>
                    <a:pt x="22423" y="18474"/>
                  </a:lnTo>
                  <a:lnTo>
                    <a:pt x="24661" y="18869"/>
                  </a:lnTo>
                  <a:lnTo>
                    <a:pt x="26373" y="19571"/>
                  </a:lnTo>
                  <a:lnTo>
                    <a:pt x="26504" y="19571"/>
                  </a:lnTo>
                  <a:lnTo>
                    <a:pt x="26899" y="19483"/>
                  </a:lnTo>
                  <a:lnTo>
                    <a:pt x="26987" y="19439"/>
                  </a:lnTo>
                  <a:lnTo>
                    <a:pt x="27294" y="19132"/>
                  </a:lnTo>
                  <a:lnTo>
                    <a:pt x="27338" y="19045"/>
                  </a:lnTo>
                  <a:lnTo>
                    <a:pt x="27645" y="18211"/>
                  </a:lnTo>
                  <a:lnTo>
                    <a:pt x="27689" y="18167"/>
                  </a:lnTo>
                  <a:lnTo>
                    <a:pt x="27689" y="16236"/>
                  </a:lnTo>
                  <a:lnTo>
                    <a:pt x="27601" y="13998"/>
                  </a:lnTo>
                  <a:lnTo>
                    <a:pt x="28567" y="12024"/>
                  </a:lnTo>
                  <a:lnTo>
                    <a:pt x="29225" y="11058"/>
                  </a:lnTo>
                  <a:lnTo>
                    <a:pt x="30234" y="10225"/>
                  </a:lnTo>
                  <a:lnTo>
                    <a:pt x="31770" y="9303"/>
                  </a:lnTo>
                  <a:lnTo>
                    <a:pt x="33043" y="8864"/>
                  </a:lnTo>
                  <a:lnTo>
                    <a:pt x="33086" y="8820"/>
                  </a:lnTo>
                  <a:lnTo>
                    <a:pt x="33130" y="8733"/>
                  </a:lnTo>
                  <a:lnTo>
                    <a:pt x="33569" y="7592"/>
                  </a:lnTo>
                  <a:lnTo>
                    <a:pt x="34754" y="4696"/>
                  </a:lnTo>
                  <a:lnTo>
                    <a:pt x="35939" y="2107"/>
                  </a:lnTo>
                  <a:lnTo>
                    <a:pt x="36465" y="1668"/>
                  </a:lnTo>
                  <a:lnTo>
                    <a:pt x="38528" y="308"/>
                  </a:lnTo>
                  <a:lnTo>
                    <a:pt x="38571" y="264"/>
                  </a:lnTo>
                  <a:lnTo>
                    <a:pt x="38615" y="220"/>
                  </a:lnTo>
                  <a:lnTo>
                    <a:pt x="38615" y="132"/>
                  </a:lnTo>
                  <a:lnTo>
                    <a:pt x="38571" y="88"/>
                  </a:lnTo>
                  <a:lnTo>
                    <a:pt x="38528" y="44"/>
                  </a:lnTo>
                  <a:lnTo>
                    <a:pt x="3844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7" name="Google Shape;8407;p249"/>
            <p:cNvSpPr/>
            <p:nvPr/>
          </p:nvSpPr>
          <p:spPr>
            <a:xfrm>
              <a:off x="5232825" y="3337425"/>
              <a:ext cx="2084350" cy="1428325"/>
            </a:xfrm>
            <a:custGeom>
              <a:avLst/>
              <a:gdLst/>
              <a:ahLst/>
              <a:cxnLst/>
              <a:rect l="l" t="t" r="r" b="b"/>
              <a:pathLst>
                <a:path w="83374" h="57133" extrusionOk="0">
                  <a:moveTo>
                    <a:pt x="36816" y="1"/>
                  </a:moveTo>
                  <a:lnTo>
                    <a:pt x="34402" y="1361"/>
                  </a:lnTo>
                  <a:lnTo>
                    <a:pt x="33261" y="2151"/>
                  </a:lnTo>
                  <a:lnTo>
                    <a:pt x="33218" y="2151"/>
                  </a:lnTo>
                  <a:lnTo>
                    <a:pt x="32121" y="3204"/>
                  </a:lnTo>
                  <a:lnTo>
                    <a:pt x="30673" y="4959"/>
                  </a:lnTo>
                  <a:lnTo>
                    <a:pt x="28961" y="6802"/>
                  </a:lnTo>
                  <a:lnTo>
                    <a:pt x="28917" y="6890"/>
                  </a:lnTo>
                  <a:lnTo>
                    <a:pt x="27689" y="10356"/>
                  </a:lnTo>
                  <a:lnTo>
                    <a:pt x="25187" y="12989"/>
                  </a:lnTo>
                  <a:lnTo>
                    <a:pt x="24178" y="14086"/>
                  </a:lnTo>
                  <a:lnTo>
                    <a:pt x="23696" y="14437"/>
                  </a:lnTo>
                  <a:lnTo>
                    <a:pt x="21458" y="15359"/>
                  </a:lnTo>
                  <a:lnTo>
                    <a:pt x="20317" y="15798"/>
                  </a:lnTo>
                  <a:lnTo>
                    <a:pt x="20273" y="15798"/>
                  </a:lnTo>
                  <a:lnTo>
                    <a:pt x="19176" y="16368"/>
                  </a:lnTo>
                  <a:lnTo>
                    <a:pt x="17377" y="17553"/>
                  </a:lnTo>
                  <a:lnTo>
                    <a:pt x="17333" y="17597"/>
                  </a:lnTo>
                  <a:lnTo>
                    <a:pt x="16236" y="18957"/>
                  </a:lnTo>
                  <a:lnTo>
                    <a:pt x="14612" y="21458"/>
                  </a:lnTo>
                  <a:lnTo>
                    <a:pt x="13515" y="23433"/>
                  </a:lnTo>
                  <a:lnTo>
                    <a:pt x="12023" y="26153"/>
                  </a:lnTo>
                  <a:lnTo>
                    <a:pt x="10926" y="28347"/>
                  </a:lnTo>
                  <a:lnTo>
                    <a:pt x="10926" y="28391"/>
                  </a:lnTo>
                  <a:lnTo>
                    <a:pt x="10444" y="30366"/>
                  </a:lnTo>
                  <a:lnTo>
                    <a:pt x="10400" y="30410"/>
                  </a:lnTo>
                  <a:lnTo>
                    <a:pt x="10224" y="32779"/>
                  </a:lnTo>
                  <a:lnTo>
                    <a:pt x="10224" y="32823"/>
                  </a:lnTo>
                  <a:lnTo>
                    <a:pt x="10268" y="34271"/>
                  </a:lnTo>
                  <a:lnTo>
                    <a:pt x="10180" y="35105"/>
                  </a:lnTo>
                  <a:lnTo>
                    <a:pt x="9478" y="36465"/>
                  </a:lnTo>
                  <a:lnTo>
                    <a:pt x="7942" y="38484"/>
                  </a:lnTo>
                  <a:lnTo>
                    <a:pt x="7899" y="38528"/>
                  </a:lnTo>
                  <a:lnTo>
                    <a:pt x="6889" y="40283"/>
                  </a:lnTo>
                  <a:lnTo>
                    <a:pt x="6143" y="42038"/>
                  </a:lnTo>
                  <a:lnTo>
                    <a:pt x="5617" y="42872"/>
                  </a:lnTo>
                  <a:lnTo>
                    <a:pt x="2633" y="44451"/>
                  </a:lnTo>
                  <a:lnTo>
                    <a:pt x="2589" y="44495"/>
                  </a:lnTo>
                  <a:lnTo>
                    <a:pt x="965" y="46558"/>
                  </a:lnTo>
                  <a:lnTo>
                    <a:pt x="965" y="46602"/>
                  </a:lnTo>
                  <a:lnTo>
                    <a:pt x="307" y="47874"/>
                  </a:lnTo>
                  <a:lnTo>
                    <a:pt x="307" y="47918"/>
                  </a:lnTo>
                  <a:lnTo>
                    <a:pt x="0" y="50112"/>
                  </a:lnTo>
                  <a:lnTo>
                    <a:pt x="0" y="50990"/>
                  </a:lnTo>
                  <a:lnTo>
                    <a:pt x="44" y="51077"/>
                  </a:lnTo>
                  <a:lnTo>
                    <a:pt x="2326" y="53930"/>
                  </a:lnTo>
                  <a:lnTo>
                    <a:pt x="3379" y="55597"/>
                  </a:lnTo>
                  <a:lnTo>
                    <a:pt x="3423" y="55641"/>
                  </a:lnTo>
                  <a:lnTo>
                    <a:pt x="3686" y="55904"/>
                  </a:lnTo>
                  <a:lnTo>
                    <a:pt x="3774" y="55948"/>
                  </a:lnTo>
                  <a:lnTo>
                    <a:pt x="7153" y="56519"/>
                  </a:lnTo>
                  <a:lnTo>
                    <a:pt x="10400" y="56957"/>
                  </a:lnTo>
                  <a:lnTo>
                    <a:pt x="11628" y="57133"/>
                  </a:lnTo>
                  <a:lnTo>
                    <a:pt x="11672" y="57133"/>
                  </a:lnTo>
                  <a:lnTo>
                    <a:pt x="15709" y="56387"/>
                  </a:lnTo>
                  <a:lnTo>
                    <a:pt x="17421" y="56080"/>
                  </a:lnTo>
                  <a:lnTo>
                    <a:pt x="17421" y="56036"/>
                  </a:lnTo>
                  <a:lnTo>
                    <a:pt x="19483" y="55421"/>
                  </a:lnTo>
                  <a:lnTo>
                    <a:pt x="21282" y="55070"/>
                  </a:lnTo>
                  <a:lnTo>
                    <a:pt x="22818" y="55070"/>
                  </a:lnTo>
                  <a:lnTo>
                    <a:pt x="24398" y="55334"/>
                  </a:lnTo>
                  <a:lnTo>
                    <a:pt x="24442" y="55334"/>
                  </a:lnTo>
                  <a:lnTo>
                    <a:pt x="27952" y="54807"/>
                  </a:lnTo>
                  <a:lnTo>
                    <a:pt x="28084" y="54719"/>
                  </a:lnTo>
                  <a:lnTo>
                    <a:pt x="28610" y="54193"/>
                  </a:lnTo>
                  <a:lnTo>
                    <a:pt x="28654" y="54193"/>
                  </a:lnTo>
                  <a:lnTo>
                    <a:pt x="30014" y="51999"/>
                  </a:lnTo>
                  <a:lnTo>
                    <a:pt x="30541" y="51385"/>
                  </a:lnTo>
                  <a:lnTo>
                    <a:pt x="31375" y="50858"/>
                  </a:lnTo>
                  <a:lnTo>
                    <a:pt x="33525" y="49980"/>
                  </a:lnTo>
                  <a:lnTo>
                    <a:pt x="35412" y="49629"/>
                  </a:lnTo>
                  <a:lnTo>
                    <a:pt x="37386" y="49366"/>
                  </a:lnTo>
                  <a:lnTo>
                    <a:pt x="38176" y="49103"/>
                  </a:lnTo>
                  <a:lnTo>
                    <a:pt x="38220" y="49103"/>
                  </a:lnTo>
                  <a:lnTo>
                    <a:pt x="38966" y="48576"/>
                  </a:lnTo>
                  <a:lnTo>
                    <a:pt x="39010" y="48576"/>
                  </a:lnTo>
                  <a:lnTo>
                    <a:pt x="40809" y="46909"/>
                  </a:lnTo>
                  <a:lnTo>
                    <a:pt x="40809" y="46865"/>
                  </a:lnTo>
                  <a:lnTo>
                    <a:pt x="41379" y="46075"/>
                  </a:lnTo>
                  <a:lnTo>
                    <a:pt x="41379" y="46031"/>
                  </a:lnTo>
                  <a:lnTo>
                    <a:pt x="42345" y="43969"/>
                  </a:lnTo>
                  <a:lnTo>
                    <a:pt x="42959" y="43003"/>
                  </a:lnTo>
                  <a:lnTo>
                    <a:pt x="43486" y="42565"/>
                  </a:lnTo>
                  <a:lnTo>
                    <a:pt x="44890" y="42038"/>
                  </a:lnTo>
                  <a:lnTo>
                    <a:pt x="47084" y="41555"/>
                  </a:lnTo>
                  <a:lnTo>
                    <a:pt x="49234" y="41073"/>
                  </a:lnTo>
                  <a:lnTo>
                    <a:pt x="50419" y="41073"/>
                  </a:lnTo>
                  <a:lnTo>
                    <a:pt x="51955" y="41468"/>
                  </a:lnTo>
                  <a:lnTo>
                    <a:pt x="56299" y="43881"/>
                  </a:lnTo>
                  <a:lnTo>
                    <a:pt x="57484" y="44495"/>
                  </a:lnTo>
                  <a:lnTo>
                    <a:pt x="58449" y="44890"/>
                  </a:lnTo>
                  <a:lnTo>
                    <a:pt x="59239" y="45153"/>
                  </a:lnTo>
                  <a:lnTo>
                    <a:pt x="59853" y="45373"/>
                  </a:lnTo>
                  <a:lnTo>
                    <a:pt x="60292" y="45505"/>
                  </a:lnTo>
                  <a:lnTo>
                    <a:pt x="60687" y="45636"/>
                  </a:lnTo>
                  <a:lnTo>
                    <a:pt x="61082" y="45856"/>
                  </a:lnTo>
                  <a:lnTo>
                    <a:pt x="61521" y="46163"/>
                  </a:lnTo>
                  <a:lnTo>
                    <a:pt x="62003" y="46602"/>
                  </a:lnTo>
                  <a:lnTo>
                    <a:pt x="62574" y="47260"/>
                  </a:lnTo>
                  <a:lnTo>
                    <a:pt x="63232" y="48093"/>
                  </a:lnTo>
                  <a:lnTo>
                    <a:pt x="64066" y="49234"/>
                  </a:lnTo>
                  <a:lnTo>
                    <a:pt x="64636" y="49893"/>
                  </a:lnTo>
                  <a:lnTo>
                    <a:pt x="64680" y="49936"/>
                  </a:lnTo>
                  <a:lnTo>
                    <a:pt x="66874" y="50770"/>
                  </a:lnTo>
                  <a:lnTo>
                    <a:pt x="68673" y="51341"/>
                  </a:lnTo>
                  <a:lnTo>
                    <a:pt x="68717" y="51385"/>
                  </a:lnTo>
                  <a:lnTo>
                    <a:pt x="72798" y="51823"/>
                  </a:lnTo>
                  <a:lnTo>
                    <a:pt x="75080" y="51736"/>
                  </a:lnTo>
                  <a:lnTo>
                    <a:pt x="76879" y="52218"/>
                  </a:lnTo>
                  <a:lnTo>
                    <a:pt x="77010" y="52218"/>
                  </a:lnTo>
                  <a:lnTo>
                    <a:pt x="79380" y="51472"/>
                  </a:lnTo>
                  <a:lnTo>
                    <a:pt x="82276" y="50551"/>
                  </a:lnTo>
                  <a:lnTo>
                    <a:pt x="83241" y="50375"/>
                  </a:lnTo>
                  <a:lnTo>
                    <a:pt x="83285" y="50331"/>
                  </a:lnTo>
                  <a:lnTo>
                    <a:pt x="83329" y="50287"/>
                  </a:lnTo>
                  <a:lnTo>
                    <a:pt x="83373" y="50244"/>
                  </a:lnTo>
                  <a:lnTo>
                    <a:pt x="83373" y="50156"/>
                  </a:lnTo>
                  <a:lnTo>
                    <a:pt x="83329" y="50112"/>
                  </a:lnTo>
                  <a:lnTo>
                    <a:pt x="83285" y="50068"/>
                  </a:lnTo>
                  <a:lnTo>
                    <a:pt x="83241" y="50024"/>
                  </a:lnTo>
                  <a:lnTo>
                    <a:pt x="83154" y="50024"/>
                  </a:lnTo>
                  <a:lnTo>
                    <a:pt x="82232" y="50200"/>
                  </a:lnTo>
                  <a:lnTo>
                    <a:pt x="82188" y="50200"/>
                  </a:lnTo>
                  <a:lnTo>
                    <a:pt x="79292" y="51121"/>
                  </a:lnTo>
                  <a:lnTo>
                    <a:pt x="76923" y="51867"/>
                  </a:lnTo>
                  <a:lnTo>
                    <a:pt x="75167" y="51385"/>
                  </a:lnTo>
                  <a:lnTo>
                    <a:pt x="75080" y="51385"/>
                  </a:lnTo>
                  <a:lnTo>
                    <a:pt x="72798" y="51472"/>
                  </a:lnTo>
                  <a:lnTo>
                    <a:pt x="68761" y="51033"/>
                  </a:lnTo>
                  <a:lnTo>
                    <a:pt x="67006" y="50463"/>
                  </a:lnTo>
                  <a:lnTo>
                    <a:pt x="64855" y="49629"/>
                  </a:lnTo>
                  <a:lnTo>
                    <a:pt x="64329" y="49015"/>
                  </a:lnTo>
                  <a:lnTo>
                    <a:pt x="63495" y="47874"/>
                  </a:lnTo>
                  <a:lnTo>
                    <a:pt x="62793" y="46953"/>
                  </a:lnTo>
                  <a:lnTo>
                    <a:pt x="62223" y="46338"/>
                  </a:lnTo>
                  <a:lnTo>
                    <a:pt x="61696" y="45856"/>
                  </a:lnTo>
                  <a:lnTo>
                    <a:pt x="61257" y="45548"/>
                  </a:lnTo>
                  <a:lnTo>
                    <a:pt x="60862" y="45329"/>
                  </a:lnTo>
                  <a:lnTo>
                    <a:pt x="60424" y="45153"/>
                  </a:lnTo>
                  <a:lnTo>
                    <a:pt x="59941" y="45022"/>
                  </a:lnTo>
                  <a:lnTo>
                    <a:pt x="59327" y="44846"/>
                  </a:lnTo>
                  <a:lnTo>
                    <a:pt x="58581" y="44583"/>
                  </a:lnTo>
                  <a:lnTo>
                    <a:pt x="57615" y="44188"/>
                  </a:lnTo>
                  <a:lnTo>
                    <a:pt x="56474" y="43574"/>
                  </a:lnTo>
                  <a:lnTo>
                    <a:pt x="52086" y="41160"/>
                  </a:lnTo>
                  <a:lnTo>
                    <a:pt x="52042" y="41117"/>
                  </a:lnTo>
                  <a:lnTo>
                    <a:pt x="50463" y="40722"/>
                  </a:lnTo>
                  <a:lnTo>
                    <a:pt x="49190" y="40722"/>
                  </a:lnTo>
                  <a:lnTo>
                    <a:pt x="46996" y="41204"/>
                  </a:lnTo>
                  <a:lnTo>
                    <a:pt x="44802" y="41687"/>
                  </a:lnTo>
                  <a:lnTo>
                    <a:pt x="44802" y="41731"/>
                  </a:lnTo>
                  <a:lnTo>
                    <a:pt x="43354" y="42257"/>
                  </a:lnTo>
                  <a:lnTo>
                    <a:pt x="43310" y="42257"/>
                  </a:lnTo>
                  <a:lnTo>
                    <a:pt x="42696" y="42784"/>
                  </a:lnTo>
                  <a:lnTo>
                    <a:pt x="42652" y="42828"/>
                  </a:lnTo>
                  <a:lnTo>
                    <a:pt x="42038" y="43793"/>
                  </a:lnTo>
                  <a:lnTo>
                    <a:pt x="41072" y="45899"/>
                  </a:lnTo>
                  <a:lnTo>
                    <a:pt x="40546" y="46645"/>
                  </a:lnTo>
                  <a:lnTo>
                    <a:pt x="38790" y="48313"/>
                  </a:lnTo>
                  <a:lnTo>
                    <a:pt x="38044" y="48796"/>
                  </a:lnTo>
                  <a:lnTo>
                    <a:pt x="37299" y="49059"/>
                  </a:lnTo>
                  <a:lnTo>
                    <a:pt x="35368" y="49278"/>
                  </a:lnTo>
                  <a:lnTo>
                    <a:pt x="33437" y="49629"/>
                  </a:lnTo>
                  <a:lnTo>
                    <a:pt x="31243" y="50551"/>
                  </a:lnTo>
                  <a:lnTo>
                    <a:pt x="31199" y="50551"/>
                  </a:lnTo>
                  <a:lnTo>
                    <a:pt x="30321" y="51121"/>
                  </a:lnTo>
                  <a:lnTo>
                    <a:pt x="30278" y="51165"/>
                  </a:lnTo>
                  <a:lnTo>
                    <a:pt x="29751" y="51736"/>
                  </a:lnTo>
                  <a:lnTo>
                    <a:pt x="29751" y="51779"/>
                  </a:lnTo>
                  <a:lnTo>
                    <a:pt x="28347" y="53973"/>
                  </a:lnTo>
                  <a:lnTo>
                    <a:pt x="27864" y="54456"/>
                  </a:lnTo>
                  <a:lnTo>
                    <a:pt x="24398" y="54983"/>
                  </a:lnTo>
                  <a:lnTo>
                    <a:pt x="22862" y="54719"/>
                  </a:lnTo>
                  <a:lnTo>
                    <a:pt x="21238" y="54719"/>
                  </a:lnTo>
                  <a:lnTo>
                    <a:pt x="19439" y="55070"/>
                  </a:lnTo>
                  <a:lnTo>
                    <a:pt x="19395" y="55070"/>
                  </a:lnTo>
                  <a:lnTo>
                    <a:pt x="17333" y="55729"/>
                  </a:lnTo>
                  <a:lnTo>
                    <a:pt x="15622" y="56036"/>
                  </a:lnTo>
                  <a:lnTo>
                    <a:pt x="11628" y="56782"/>
                  </a:lnTo>
                  <a:lnTo>
                    <a:pt x="10487" y="56606"/>
                  </a:lnTo>
                  <a:lnTo>
                    <a:pt x="7196" y="56167"/>
                  </a:lnTo>
                  <a:lnTo>
                    <a:pt x="3905" y="55597"/>
                  </a:lnTo>
                  <a:lnTo>
                    <a:pt x="3686" y="55421"/>
                  </a:lnTo>
                  <a:lnTo>
                    <a:pt x="2589" y="53754"/>
                  </a:lnTo>
                  <a:lnTo>
                    <a:pt x="2589" y="53710"/>
                  </a:lnTo>
                  <a:lnTo>
                    <a:pt x="351" y="50902"/>
                  </a:lnTo>
                  <a:lnTo>
                    <a:pt x="351" y="50156"/>
                  </a:lnTo>
                  <a:lnTo>
                    <a:pt x="658" y="48006"/>
                  </a:lnTo>
                  <a:lnTo>
                    <a:pt x="1273" y="46777"/>
                  </a:lnTo>
                  <a:lnTo>
                    <a:pt x="2852" y="44759"/>
                  </a:lnTo>
                  <a:lnTo>
                    <a:pt x="5836" y="43135"/>
                  </a:lnTo>
                  <a:lnTo>
                    <a:pt x="5924" y="43091"/>
                  </a:lnTo>
                  <a:lnTo>
                    <a:pt x="6450" y="42214"/>
                  </a:lnTo>
                  <a:lnTo>
                    <a:pt x="6450" y="42170"/>
                  </a:lnTo>
                  <a:lnTo>
                    <a:pt x="7240" y="40414"/>
                  </a:lnTo>
                  <a:lnTo>
                    <a:pt x="8206" y="38703"/>
                  </a:lnTo>
                  <a:lnTo>
                    <a:pt x="9742" y="36641"/>
                  </a:lnTo>
                  <a:lnTo>
                    <a:pt x="9785" y="36641"/>
                  </a:lnTo>
                  <a:lnTo>
                    <a:pt x="10531" y="35280"/>
                  </a:lnTo>
                  <a:lnTo>
                    <a:pt x="10531" y="35193"/>
                  </a:lnTo>
                  <a:lnTo>
                    <a:pt x="10619" y="34315"/>
                  </a:lnTo>
                  <a:lnTo>
                    <a:pt x="10663" y="34271"/>
                  </a:lnTo>
                  <a:lnTo>
                    <a:pt x="10575" y="32823"/>
                  </a:lnTo>
                  <a:lnTo>
                    <a:pt x="10751" y="30454"/>
                  </a:lnTo>
                  <a:lnTo>
                    <a:pt x="11277" y="28479"/>
                  </a:lnTo>
                  <a:lnTo>
                    <a:pt x="12330" y="26329"/>
                  </a:lnTo>
                  <a:lnTo>
                    <a:pt x="13822" y="23608"/>
                  </a:lnTo>
                  <a:lnTo>
                    <a:pt x="14876" y="21634"/>
                  </a:lnTo>
                  <a:lnTo>
                    <a:pt x="16499" y="19176"/>
                  </a:lnTo>
                  <a:lnTo>
                    <a:pt x="17596" y="17816"/>
                  </a:lnTo>
                  <a:lnTo>
                    <a:pt x="19351" y="16675"/>
                  </a:lnTo>
                  <a:lnTo>
                    <a:pt x="20448" y="16149"/>
                  </a:lnTo>
                  <a:lnTo>
                    <a:pt x="21589" y="15710"/>
                  </a:lnTo>
                  <a:lnTo>
                    <a:pt x="23871" y="14788"/>
                  </a:lnTo>
                  <a:lnTo>
                    <a:pt x="23871" y="14744"/>
                  </a:lnTo>
                  <a:lnTo>
                    <a:pt x="24398" y="14350"/>
                  </a:lnTo>
                  <a:lnTo>
                    <a:pt x="25451" y="13209"/>
                  </a:lnTo>
                  <a:lnTo>
                    <a:pt x="27996" y="10576"/>
                  </a:lnTo>
                  <a:lnTo>
                    <a:pt x="27996" y="10532"/>
                  </a:lnTo>
                  <a:lnTo>
                    <a:pt x="29268" y="7021"/>
                  </a:lnTo>
                  <a:lnTo>
                    <a:pt x="30936" y="5179"/>
                  </a:lnTo>
                  <a:lnTo>
                    <a:pt x="32384" y="3467"/>
                  </a:lnTo>
                  <a:lnTo>
                    <a:pt x="33481" y="2414"/>
                  </a:lnTo>
                  <a:lnTo>
                    <a:pt x="34578" y="1668"/>
                  </a:lnTo>
                  <a:lnTo>
                    <a:pt x="36991" y="308"/>
                  </a:lnTo>
                  <a:lnTo>
                    <a:pt x="37035" y="264"/>
                  </a:lnTo>
                  <a:lnTo>
                    <a:pt x="37079" y="220"/>
                  </a:lnTo>
                  <a:lnTo>
                    <a:pt x="37079" y="132"/>
                  </a:lnTo>
                  <a:lnTo>
                    <a:pt x="37035" y="88"/>
                  </a:lnTo>
                  <a:lnTo>
                    <a:pt x="3699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8" name="Google Shape;8408;p249"/>
            <p:cNvSpPr/>
            <p:nvPr/>
          </p:nvSpPr>
          <p:spPr>
            <a:xfrm>
              <a:off x="5156025" y="3211275"/>
              <a:ext cx="2045950" cy="1731100"/>
            </a:xfrm>
            <a:custGeom>
              <a:avLst/>
              <a:gdLst/>
              <a:ahLst/>
              <a:cxnLst/>
              <a:rect l="l" t="t" r="r" b="b"/>
              <a:pathLst>
                <a:path w="81838" h="69244" extrusionOk="0">
                  <a:moveTo>
                    <a:pt x="34271" y="0"/>
                  </a:moveTo>
                  <a:lnTo>
                    <a:pt x="32209" y="1492"/>
                  </a:lnTo>
                  <a:lnTo>
                    <a:pt x="29488" y="3818"/>
                  </a:lnTo>
                  <a:lnTo>
                    <a:pt x="25714" y="6846"/>
                  </a:lnTo>
                  <a:lnTo>
                    <a:pt x="20493" y="11058"/>
                  </a:lnTo>
                  <a:lnTo>
                    <a:pt x="18474" y="12682"/>
                  </a:lnTo>
                  <a:lnTo>
                    <a:pt x="18430" y="12726"/>
                  </a:lnTo>
                  <a:lnTo>
                    <a:pt x="14525" y="17640"/>
                  </a:lnTo>
                  <a:lnTo>
                    <a:pt x="12331" y="20536"/>
                  </a:lnTo>
                  <a:lnTo>
                    <a:pt x="10356" y="23038"/>
                  </a:lnTo>
                  <a:lnTo>
                    <a:pt x="8645" y="25319"/>
                  </a:lnTo>
                  <a:lnTo>
                    <a:pt x="8645" y="25363"/>
                  </a:lnTo>
                  <a:lnTo>
                    <a:pt x="7680" y="27075"/>
                  </a:lnTo>
                  <a:lnTo>
                    <a:pt x="7636" y="27118"/>
                  </a:lnTo>
                  <a:lnTo>
                    <a:pt x="6934" y="31463"/>
                  </a:lnTo>
                  <a:lnTo>
                    <a:pt x="6363" y="35763"/>
                  </a:lnTo>
                  <a:lnTo>
                    <a:pt x="6012" y="38308"/>
                  </a:lnTo>
                  <a:lnTo>
                    <a:pt x="5661" y="40546"/>
                  </a:lnTo>
                  <a:lnTo>
                    <a:pt x="5047" y="43179"/>
                  </a:lnTo>
                  <a:lnTo>
                    <a:pt x="4301" y="45592"/>
                  </a:lnTo>
                  <a:lnTo>
                    <a:pt x="3379" y="47128"/>
                  </a:lnTo>
                  <a:lnTo>
                    <a:pt x="2063" y="48927"/>
                  </a:lnTo>
                  <a:lnTo>
                    <a:pt x="746" y="51209"/>
                  </a:lnTo>
                  <a:lnTo>
                    <a:pt x="746" y="51253"/>
                  </a:lnTo>
                  <a:lnTo>
                    <a:pt x="527" y="52042"/>
                  </a:lnTo>
                  <a:lnTo>
                    <a:pt x="527" y="52086"/>
                  </a:lnTo>
                  <a:lnTo>
                    <a:pt x="176" y="55685"/>
                  </a:lnTo>
                  <a:lnTo>
                    <a:pt x="0" y="57659"/>
                  </a:lnTo>
                  <a:lnTo>
                    <a:pt x="0" y="57703"/>
                  </a:lnTo>
                  <a:lnTo>
                    <a:pt x="44" y="58010"/>
                  </a:lnTo>
                  <a:lnTo>
                    <a:pt x="88" y="58054"/>
                  </a:lnTo>
                  <a:lnTo>
                    <a:pt x="132" y="58142"/>
                  </a:lnTo>
                  <a:lnTo>
                    <a:pt x="1317" y="58625"/>
                  </a:lnTo>
                  <a:lnTo>
                    <a:pt x="2063" y="59414"/>
                  </a:lnTo>
                  <a:lnTo>
                    <a:pt x="3248" y="61652"/>
                  </a:lnTo>
                  <a:lnTo>
                    <a:pt x="4432" y="63890"/>
                  </a:lnTo>
                  <a:lnTo>
                    <a:pt x="5749" y="65865"/>
                  </a:lnTo>
                  <a:lnTo>
                    <a:pt x="6670" y="67006"/>
                  </a:lnTo>
                  <a:lnTo>
                    <a:pt x="6714" y="67050"/>
                  </a:lnTo>
                  <a:lnTo>
                    <a:pt x="9347" y="68936"/>
                  </a:lnTo>
                  <a:lnTo>
                    <a:pt x="9391" y="68936"/>
                  </a:lnTo>
                  <a:lnTo>
                    <a:pt x="10137" y="69244"/>
                  </a:lnTo>
                  <a:lnTo>
                    <a:pt x="10268" y="69244"/>
                  </a:lnTo>
                  <a:lnTo>
                    <a:pt x="10883" y="69024"/>
                  </a:lnTo>
                  <a:lnTo>
                    <a:pt x="10927" y="68980"/>
                  </a:lnTo>
                  <a:lnTo>
                    <a:pt x="13340" y="66611"/>
                  </a:lnTo>
                  <a:lnTo>
                    <a:pt x="17114" y="64417"/>
                  </a:lnTo>
                  <a:lnTo>
                    <a:pt x="18562" y="63627"/>
                  </a:lnTo>
                  <a:lnTo>
                    <a:pt x="20010" y="63495"/>
                  </a:lnTo>
                  <a:lnTo>
                    <a:pt x="22028" y="63100"/>
                  </a:lnTo>
                  <a:lnTo>
                    <a:pt x="22906" y="63056"/>
                  </a:lnTo>
                  <a:lnTo>
                    <a:pt x="26899" y="64373"/>
                  </a:lnTo>
                  <a:lnTo>
                    <a:pt x="29356" y="65075"/>
                  </a:lnTo>
                  <a:lnTo>
                    <a:pt x="31156" y="65601"/>
                  </a:lnTo>
                  <a:lnTo>
                    <a:pt x="31199" y="65601"/>
                  </a:lnTo>
                  <a:lnTo>
                    <a:pt x="31287" y="65558"/>
                  </a:lnTo>
                  <a:lnTo>
                    <a:pt x="33569" y="63846"/>
                  </a:lnTo>
                  <a:lnTo>
                    <a:pt x="33613" y="63802"/>
                  </a:lnTo>
                  <a:lnTo>
                    <a:pt x="35280" y="62091"/>
                  </a:lnTo>
                  <a:lnTo>
                    <a:pt x="36641" y="59678"/>
                  </a:lnTo>
                  <a:lnTo>
                    <a:pt x="37079" y="59239"/>
                  </a:lnTo>
                  <a:lnTo>
                    <a:pt x="38176" y="58712"/>
                  </a:lnTo>
                  <a:lnTo>
                    <a:pt x="40414" y="58361"/>
                  </a:lnTo>
                  <a:lnTo>
                    <a:pt x="40458" y="58317"/>
                  </a:lnTo>
                  <a:lnTo>
                    <a:pt x="43047" y="57264"/>
                  </a:lnTo>
                  <a:lnTo>
                    <a:pt x="43091" y="57220"/>
                  </a:lnTo>
                  <a:lnTo>
                    <a:pt x="45153" y="55597"/>
                  </a:lnTo>
                  <a:lnTo>
                    <a:pt x="47216" y="53929"/>
                  </a:lnTo>
                  <a:lnTo>
                    <a:pt x="48313" y="53403"/>
                  </a:lnTo>
                  <a:lnTo>
                    <a:pt x="50068" y="53359"/>
                  </a:lnTo>
                  <a:lnTo>
                    <a:pt x="50902" y="53403"/>
                  </a:lnTo>
                  <a:lnTo>
                    <a:pt x="53096" y="53534"/>
                  </a:lnTo>
                  <a:lnTo>
                    <a:pt x="54193" y="53666"/>
                  </a:lnTo>
                  <a:lnTo>
                    <a:pt x="55246" y="53842"/>
                  </a:lnTo>
                  <a:lnTo>
                    <a:pt x="56299" y="54061"/>
                  </a:lnTo>
                  <a:lnTo>
                    <a:pt x="57352" y="54412"/>
                  </a:lnTo>
                  <a:lnTo>
                    <a:pt x="57835" y="54631"/>
                  </a:lnTo>
                  <a:lnTo>
                    <a:pt x="58362" y="54851"/>
                  </a:lnTo>
                  <a:lnTo>
                    <a:pt x="58844" y="55114"/>
                  </a:lnTo>
                  <a:lnTo>
                    <a:pt x="59327" y="55421"/>
                  </a:lnTo>
                  <a:lnTo>
                    <a:pt x="60512" y="56518"/>
                  </a:lnTo>
                  <a:lnTo>
                    <a:pt x="60556" y="56518"/>
                  </a:lnTo>
                  <a:lnTo>
                    <a:pt x="65382" y="58493"/>
                  </a:lnTo>
                  <a:lnTo>
                    <a:pt x="65426" y="58537"/>
                  </a:lnTo>
                  <a:lnTo>
                    <a:pt x="66436" y="58581"/>
                  </a:lnTo>
                  <a:lnTo>
                    <a:pt x="68454" y="59019"/>
                  </a:lnTo>
                  <a:lnTo>
                    <a:pt x="70692" y="59327"/>
                  </a:lnTo>
                  <a:lnTo>
                    <a:pt x="70736" y="59370"/>
                  </a:lnTo>
                  <a:lnTo>
                    <a:pt x="73062" y="59414"/>
                  </a:lnTo>
                  <a:lnTo>
                    <a:pt x="75431" y="59546"/>
                  </a:lnTo>
                  <a:lnTo>
                    <a:pt x="75475" y="59546"/>
                  </a:lnTo>
                  <a:lnTo>
                    <a:pt x="79161" y="59370"/>
                  </a:lnTo>
                  <a:lnTo>
                    <a:pt x="79205" y="59370"/>
                  </a:lnTo>
                  <a:lnTo>
                    <a:pt x="81706" y="58712"/>
                  </a:lnTo>
                  <a:lnTo>
                    <a:pt x="81750" y="58668"/>
                  </a:lnTo>
                  <a:lnTo>
                    <a:pt x="81794" y="58625"/>
                  </a:lnTo>
                  <a:lnTo>
                    <a:pt x="81838" y="58537"/>
                  </a:lnTo>
                  <a:lnTo>
                    <a:pt x="81838" y="58493"/>
                  </a:lnTo>
                  <a:lnTo>
                    <a:pt x="81794" y="58405"/>
                  </a:lnTo>
                  <a:lnTo>
                    <a:pt x="81750" y="58361"/>
                  </a:lnTo>
                  <a:lnTo>
                    <a:pt x="81618" y="58361"/>
                  </a:lnTo>
                  <a:lnTo>
                    <a:pt x="79117" y="59019"/>
                  </a:lnTo>
                  <a:lnTo>
                    <a:pt x="75475" y="59195"/>
                  </a:lnTo>
                  <a:lnTo>
                    <a:pt x="73105" y="59063"/>
                  </a:lnTo>
                  <a:lnTo>
                    <a:pt x="70736" y="59019"/>
                  </a:lnTo>
                  <a:lnTo>
                    <a:pt x="68498" y="58668"/>
                  </a:lnTo>
                  <a:lnTo>
                    <a:pt x="66523" y="58273"/>
                  </a:lnTo>
                  <a:lnTo>
                    <a:pt x="66479" y="58230"/>
                  </a:lnTo>
                  <a:lnTo>
                    <a:pt x="65470" y="58186"/>
                  </a:lnTo>
                  <a:lnTo>
                    <a:pt x="62530" y="56957"/>
                  </a:lnTo>
                  <a:lnTo>
                    <a:pt x="60687" y="56211"/>
                  </a:lnTo>
                  <a:lnTo>
                    <a:pt x="59546" y="55158"/>
                  </a:lnTo>
                  <a:lnTo>
                    <a:pt x="59020" y="54851"/>
                  </a:lnTo>
                  <a:lnTo>
                    <a:pt x="58537" y="54544"/>
                  </a:lnTo>
                  <a:lnTo>
                    <a:pt x="58010" y="54324"/>
                  </a:lnTo>
                  <a:lnTo>
                    <a:pt x="57484" y="54105"/>
                  </a:lnTo>
                  <a:lnTo>
                    <a:pt x="56957" y="53885"/>
                  </a:lnTo>
                  <a:lnTo>
                    <a:pt x="56431" y="53754"/>
                  </a:lnTo>
                  <a:lnTo>
                    <a:pt x="55378" y="53491"/>
                  </a:lnTo>
                  <a:lnTo>
                    <a:pt x="54281" y="53315"/>
                  </a:lnTo>
                  <a:lnTo>
                    <a:pt x="53184" y="53183"/>
                  </a:lnTo>
                  <a:lnTo>
                    <a:pt x="50902" y="53052"/>
                  </a:lnTo>
                  <a:lnTo>
                    <a:pt x="50068" y="53008"/>
                  </a:lnTo>
                  <a:lnTo>
                    <a:pt x="48269" y="53052"/>
                  </a:lnTo>
                  <a:lnTo>
                    <a:pt x="48181" y="53052"/>
                  </a:lnTo>
                  <a:lnTo>
                    <a:pt x="47040" y="53666"/>
                  </a:lnTo>
                  <a:lnTo>
                    <a:pt x="46996" y="53666"/>
                  </a:lnTo>
                  <a:lnTo>
                    <a:pt x="44934" y="55290"/>
                  </a:lnTo>
                  <a:lnTo>
                    <a:pt x="42872" y="56913"/>
                  </a:lnTo>
                  <a:lnTo>
                    <a:pt x="40371" y="58010"/>
                  </a:lnTo>
                  <a:lnTo>
                    <a:pt x="38089" y="58361"/>
                  </a:lnTo>
                  <a:lnTo>
                    <a:pt x="38045" y="58405"/>
                  </a:lnTo>
                  <a:lnTo>
                    <a:pt x="36904" y="58932"/>
                  </a:lnTo>
                  <a:lnTo>
                    <a:pt x="36860" y="58932"/>
                  </a:lnTo>
                  <a:lnTo>
                    <a:pt x="36377" y="59458"/>
                  </a:lnTo>
                  <a:lnTo>
                    <a:pt x="36333" y="59502"/>
                  </a:lnTo>
                  <a:lnTo>
                    <a:pt x="35017" y="61872"/>
                  </a:lnTo>
                  <a:lnTo>
                    <a:pt x="33350" y="63583"/>
                  </a:lnTo>
                  <a:lnTo>
                    <a:pt x="31156" y="65207"/>
                  </a:lnTo>
                  <a:lnTo>
                    <a:pt x="29444" y="64724"/>
                  </a:lnTo>
                  <a:lnTo>
                    <a:pt x="27031" y="64066"/>
                  </a:lnTo>
                  <a:lnTo>
                    <a:pt x="22994" y="62705"/>
                  </a:lnTo>
                  <a:lnTo>
                    <a:pt x="22906" y="62705"/>
                  </a:lnTo>
                  <a:lnTo>
                    <a:pt x="21985" y="62749"/>
                  </a:lnTo>
                  <a:lnTo>
                    <a:pt x="19966" y="63144"/>
                  </a:lnTo>
                  <a:lnTo>
                    <a:pt x="18474" y="63276"/>
                  </a:lnTo>
                  <a:lnTo>
                    <a:pt x="18430" y="63276"/>
                  </a:lnTo>
                  <a:lnTo>
                    <a:pt x="13165" y="66304"/>
                  </a:lnTo>
                  <a:lnTo>
                    <a:pt x="13121" y="66347"/>
                  </a:lnTo>
                  <a:lnTo>
                    <a:pt x="10707" y="68717"/>
                  </a:lnTo>
                  <a:lnTo>
                    <a:pt x="10181" y="68893"/>
                  </a:lnTo>
                  <a:lnTo>
                    <a:pt x="9566" y="68629"/>
                  </a:lnTo>
                  <a:lnTo>
                    <a:pt x="6934" y="66786"/>
                  </a:lnTo>
                  <a:lnTo>
                    <a:pt x="6012" y="65645"/>
                  </a:lnTo>
                  <a:lnTo>
                    <a:pt x="4740" y="63715"/>
                  </a:lnTo>
                  <a:lnTo>
                    <a:pt x="3555" y="61477"/>
                  </a:lnTo>
                  <a:lnTo>
                    <a:pt x="2326" y="59239"/>
                  </a:lnTo>
                  <a:lnTo>
                    <a:pt x="2326" y="59195"/>
                  </a:lnTo>
                  <a:lnTo>
                    <a:pt x="1536" y="58361"/>
                  </a:lnTo>
                  <a:lnTo>
                    <a:pt x="1492" y="58317"/>
                  </a:lnTo>
                  <a:lnTo>
                    <a:pt x="395" y="57835"/>
                  </a:lnTo>
                  <a:lnTo>
                    <a:pt x="351" y="57659"/>
                  </a:lnTo>
                  <a:lnTo>
                    <a:pt x="527" y="55685"/>
                  </a:lnTo>
                  <a:lnTo>
                    <a:pt x="878" y="52130"/>
                  </a:lnTo>
                  <a:lnTo>
                    <a:pt x="1054" y="51340"/>
                  </a:lnTo>
                  <a:lnTo>
                    <a:pt x="2370" y="49102"/>
                  </a:lnTo>
                  <a:lnTo>
                    <a:pt x="3686" y="47347"/>
                  </a:lnTo>
                  <a:lnTo>
                    <a:pt x="3686" y="47303"/>
                  </a:lnTo>
                  <a:lnTo>
                    <a:pt x="4608" y="45768"/>
                  </a:lnTo>
                  <a:lnTo>
                    <a:pt x="4608" y="45724"/>
                  </a:lnTo>
                  <a:lnTo>
                    <a:pt x="5398" y="43266"/>
                  </a:lnTo>
                  <a:lnTo>
                    <a:pt x="5968" y="40634"/>
                  </a:lnTo>
                  <a:lnTo>
                    <a:pt x="6363" y="38396"/>
                  </a:lnTo>
                  <a:lnTo>
                    <a:pt x="6670" y="35807"/>
                  </a:lnTo>
                  <a:lnTo>
                    <a:pt x="7285" y="31506"/>
                  </a:lnTo>
                  <a:lnTo>
                    <a:pt x="7987" y="27206"/>
                  </a:lnTo>
                  <a:lnTo>
                    <a:pt x="8952" y="25539"/>
                  </a:lnTo>
                  <a:lnTo>
                    <a:pt x="10663" y="23257"/>
                  </a:lnTo>
                  <a:lnTo>
                    <a:pt x="12594" y="20756"/>
                  </a:lnTo>
                  <a:lnTo>
                    <a:pt x="14788" y="17860"/>
                  </a:lnTo>
                  <a:lnTo>
                    <a:pt x="18694" y="12945"/>
                  </a:lnTo>
                  <a:lnTo>
                    <a:pt x="25934" y="7109"/>
                  </a:lnTo>
                  <a:lnTo>
                    <a:pt x="29708" y="4081"/>
                  </a:lnTo>
                  <a:lnTo>
                    <a:pt x="32384" y="1756"/>
                  </a:lnTo>
                  <a:lnTo>
                    <a:pt x="34491" y="308"/>
                  </a:lnTo>
                  <a:lnTo>
                    <a:pt x="34534" y="264"/>
                  </a:lnTo>
                  <a:lnTo>
                    <a:pt x="34534" y="176"/>
                  </a:lnTo>
                  <a:lnTo>
                    <a:pt x="34534" y="132"/>
                  </a:lnTo>
                  <a:lnTo>
                    <a:pt x="34491" y="44"/>
                  </a:lnTo>
                  <a:lnTo>
                    <a:pt x="3444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9" name="Google Shape;8409;p249"/>
            <p:cNvSpPr/>
            <p:nvPr/>
          </p:nvSpPr>
          <p:spPr>
            <a:xfrm>
              <a:off x="5473050" y="4092175"/>
              <a:ext cx="560600" cy="444300"/>
            </a:xfrm>
            <a:custGeom>
              <a:avLst/>
              <a:gdLst/>
              <a:ahLst/>
              <a:cxnLst/>
              <a:rect l="l" t="t" r="r" b="b"/>
              <a:pathLst>
                <a:path w="22424" h="17772" extrusionOk="0">
                  <a:moveTo>
                    <a:pt x="6188" y="483"/>
                  </a:moveTo>
                  <a:lnTo>
                    <a:pt x="6671" y="1361"/>
                  </a:lnTo>
                  <a:lnTo>
                    <a:pt x="6758" y="1448"/>
                  </a:lnTo>
                  <a:lnTo>
                    <a:pt x="8514" y="2107"/>
                  </a:lnTo>
                  <a:lnTo>
                    <a:pt x="12551" y="3862"/>
                  </a:lnTo>
                  <a:lnTo>
                    <a:pt x="12814" y="4213"/>
                  </a:lnTo>
                  <a:lnTo>
                    <a:pt x="13384" y="5441"/>
                  </a:lnTo>
                  <a:lnTo>
                    <a:pt x="14394" y="7197"/>
                  </a:lnTo>
                  <a:lnTo>
                    <a:pt x="14920" y="9391"/>
                  </a:lnTo>
                  <a:lnTo>
                    <a:pt x="15359" y="10707"/>
                  </a:lnTo>
                  <a:lnTo>
                    <a:pt x="15359" y="10751"/>
                  </a:lnTo>
                  <a:lnTo>
                    <a:pt x="16105" y="11936"/>
                  </a:lnTo>
                  <a:lnTo>
                    <a:pt x="16149" y="11980"/>
                  </a:lnTo>
                  <a:lnTo>
                    <a:pt x="17070" y="12682"/>
                  </a:lnTo>
                  <a:lnTo>
                    <a:pt x="17114" y="12682"/>
                  </a:lnTo>
                  <a:lnTo>
                    <a:pt x="19440" y="13384"/>
                  </a:lnTo>
                  <a:lnTo>
                    <a:pt x="19528" y="13384"/>
                  </a:lnTo>
                  <a:lnTo>
                    <a:pt x="20712" y="13252"/>
                  </a:lnTo>
                  <a:lnTo>
                    <a:pt x="21985" y="13472"/>
                  </a:lnTo>
                  <a:lnTo>
                    <a:pt x="22029" y="13515"/>
                  </a:lnTo>
                  <a:lnTo>
                    <a:pt x="21897" y="13603"/>
                  </a:lnTo>
                  <a:lnTo>
                    <a:pt x="20669" y="14130"/>
                  </a:lnTo>
                  <a:lnTo>
                    <a:pt x="16105" y="15534"/>
                  </a:lnTo>
                  <a:lnTo>
                    <a:pt x="13735" y="16368"/>
                  </a:lnTo>
                  <a:lnTo>
                    <a:pt x="11234" y="17421"/>
                  </a:lnTo>
                  <a:lnTo>
                    <a:pt x="10883" y="17377"/>
                  </a:lnTo>
                  <a:lnTo>
                    <a:pt x="8733" y="16499"/>
                  </a:lnTo>
                  <a:lnTo>
                    <a:pt x="5223" y="15051"/>
                  </a:lnTo>
                  <a:lnTo>
                    <a:pt x="5179" y="15051"/>
                  </a:lnTo>
                  <a:lnTo>
                    <a:pt x="747" y="13910"/>
                  </a:lnTo>
                  <a:lnTo>
                    <a:pt x="396" y="13515"/>
                  </a:lnTo>
                  <a:lnTo>
                    <a:pt x="352" y="12945"/>
                  </a:lnTo>
                  <a:lnTo>
                    <a:pt x="703" y="11716"/>
                  </a:lnTo>
                  <a:lnTo>
                    <a:pt x="1230" y="10839"/>
                  </a:lnTo>
                  <a:lnTo>
                    <a:pt x="2634" y="8732"/>
                  </a:lnTo>
                  <a:lnTo>
                    <a:pt x="5091" y="5003"/>
                  </a:lnTo>
                  <a:lnTo>
                    <a:pt x="5135" y="4959"/>
                  </a:lnTo>
                  <a:lnTo>
                    <a:pt x="5749" y="2896"/>
                  </a:lnTo>
                  <a:lnTo>
                    <a:pt x="5749" y="2853"/>
                  </a:lnTo>
                  <a:lnTo>
                    <a:pt x="6056" y="790"/>
                  </a:lnTo>
                  <a:lnTo>
                    <a:pt x="6188" y="483"/>
                  </a:lnTo>
                  <a:close/>
                  <a:moveTo>
                    <a:pt x="6144" y="0"/>
                  </a:moveTo>
                  <a:lnTo>
                    <a:pt x="6056" y="44"/>
                  </a:lnTo>
                  <a:lnTo>
                    <a:pt x="6013" y="132"/>
                  </a:lnTo>
                  <a:lnTo>
                    <a:pt x="5749" y="659"/>
                  </a:lnTo>
                  <a:lnTo>
                    <a:pt x="5705" y="702"/>
                  </a:lnTo>
                  <a:lnTo>
                    <a:pt x="5398" y="2809"/>
                  </a:lnTo>
                  <a:lnTo>
                    <a:pt x="4784" y="4827"/>
                  </a:lnTo>
                  <a:lnTo>
                    <a:pt x="2370" y="8557"/>
                  </a:lnTo>
                  <a:lnTo>
                    <a:pt x="922" y="10619"/>
                  </a:lnTo>
                  <a:lnTo>
                    <a:pt x="396" y="11541"/>
                  </a:lnTo>
                  <a:lnTo>
                    <a:pt x="352" y="11585"/>
                  </a:lnTo>
                  <a:lnTo>
                    <a:pt x="1" y="12857"/>
                  </a:lnTo>
                  <a:lnTo>
                    <a:pt x="1" y="12945"/>
                  </a:lnTo>
                  <a:lnTo>
                    <a:pt x="45" y="13603"/>
                  </a:lnTo>
                  <a:lnTo>
                    <a:pt x="89" y="13735"/>
                  </a:lnTo>
                  <a:lnTo>
                    <a:pt x="527" y="14174"/>
                  </a:lnTo>
                  <a:lnTo>
                    <a:pt x="615" y="14218"/>
                  </a:lnTo>
                  <a:lnTo>
                    <a:pt x="5091" y="15402"/>
                  </a:lnTo>
                  <a:lnTo>
                    <a:pt x="8601" y="16806"/>
                  </a:lnTo>
                  <a:lnTo>
                    <a:pt x="10752" y="17728"/>
                  </a:lnTo>
                  <a:lnTo>
                    <a:pt x="10795" y="17728"/>
                  </a:lnTo>
                  <a:lnTo>
                    <a:pt x="11234" y="17772"/>
                  </a:lnTo>
                  <a:lnTo>
                    <a:pt x="11322" y="17772"/>
                  </a:lnTo>
                  <a:lnTo>
                    <a:pt x="13867" y="16719"/>
                  </a:lnTo>
                  <a:lnTo>
                    <a:pt x="16193" y="15885"/>
                  </a:lnTo>
                  <a:lnTo>
                    <a:pt x="20756" y="14437"/>
                  </a:lnTo>
                  <a:lnTo>
                    <a:pt x="20800" y="14437"/>
                  </a:lnTo>
                  <a:lnTo>
                    <a:pt x="22073" y="13910"/>
                  </a:lnTo>
                  <a:lnTo>
                    <a:pt x="22117" y="13866"/>
                  </a:lnTo>
                  <a:lnTo>
                    <a:pt x="22380" y="13647"/>
                  </a:lnTo>
                  <a:lnTo>
                    <a:pt x="22424" y="13559"/>
                  </a:lnTo>
                  <a:lnTo>
                    <a:pt x="22424" y="13515"/>
                  </a:lnTo>
                  <a:lnTo>
                    <a:pt x="22424" y="13428"/>
                  </a:lnTo>
                  <a:lnTo>
                    <a:pt x="22380" y="13384"/>
                  </a:lnTo>
                  <a:lnTo>
                    <a:pt x="22204" y="13208"/>
                  </a:lnTo>
                  <a:lnTo>
                    <a:pt x="22117" y="13121"/>
                  </a:lnTo>
                  <a:lnTo>
                    <a:pt x="20756" y="12901"/>
                  </a:lnTo>
                  <a:lnTo>
                    <a:pt x="20712" y="12901"/>
                  </a:lnTo>
                  <a:lnTo>
                    <a:pt x="19528" y="13033"/>
                  </a:lnTo>
                  <a:lnTo>
                    <a:pt x="17246" y="12375"/>
                  </a:lnTo>
                  <a:lnTo>
                    <a:pt x="16368" y="11716"/>
                  </a:lnTo>
                  <a:lnTo>
                    <a:pt x="15666" y="10575"/>
                  </a:lnTo>
                  <a:lnTo>
                    <a:pt x="15271" y="9303"/>
                  </a:lnTo>
                  <a:lnTo>
                    <a:pt x="14745" y="7109"/>
                  </a:lnTo>
                  <a:lnTo>
                    <a:pt x="14701" y="7065"/>
                  </a:lnTo>
                  <a:lnTo>
                    <a:pt x="13692" y="5310"/>
                  </a:lnTo>
                  <a:lnTo>
                    <a:pt x="13121" y="4081"/>
                  </a:lnTo>
                  <a:lnTo>
                    <a:pt x="13077" y="4037"/>
                  </a:lnTo>
                  <a:lnTo>
                    <a:pt x="12814" y="3642"/>
                  </a:lnTo>
                  <a:lnTo>
                    <a:pt x="12726" y="3555"/>
                  </a:lnTo>
                  <a:lnTo>
                    <a:pt x="8645" y="1756"/>
                  </a:lnTo>
                  <a:lnTo>
                    <a:pt x="6934" y="1141"/>
                  </a:lnTo>
                  <a:lnTo>
                    <a:pt x="6495" y="307"/>
                  </a:lnTo>
                  <a:lnTo>
                    <a:pt x="6451" y="264"/>
                  </a:lnTo>
                  <a:lnTo>
                    <a:pt x="6276" y="88"/>
                  </a:lnTo>
                  <a:lnTo>
                    <a:pt x="6232" y="44"/>
                  </a:lnTo>
                  <a:lnTo>
                    <a:pt x="614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0" name="Google Shape;8410;p249"/>
            <p:cNvSpPr/>
            <p:nvPr/>
          </p:nvSpPr>
          <p:spPr>
            <a:xfrm>
              <a:off x="5446725" y="4038425"/>
              <a:ext cx="650550" cy="557300"/>
            </a:xfrm>
            <a:custGeom>
              <a:avLst/>
              <a:gdLst/>
              <a:ahLst/>
              <a:cxnLst/>
              <a:rect l="l" t="t" r="r" b="b"/>
              <a:pathLst>
                <a:path w="26022" h="22292" extrusionOk="0">
                  <a:moveTo>
                    <a:pt x="10225" y="351"/>
                  </a:moveTo>
                  <a:lnTo>
                    <a:pt x="10795" y="571"/>
                  </a:lnTo>
                  <a:lnTo>
                    <a:pt x="12946" y="2238"/>
                  </a:lnTo>
                  <a:lnTo>
                    <a:pt x="14832" y="3554"/>
                  </a:lnTo>
                  <a:lnTo>
                    <a:pt x="16017" y="4871"/>
                  </a:lnTo>
                  <a:lnTo>
                    <a:pt x="17026" y="6494"/>
                  </a:lnTo>
                  <a:lnTo>
                    <a:pt x="17948" y="8337"/>
                  </a:lnTo>
                  <a:lnTo>
                    <a:pt x="18431" y="10926"/>
                  </a:lnTo>
                  <a:lnTo>
                    <a:pt x="18957" y="13691"/>
                  </a:lnTo>
                  <a:lnTo>
                    <a:pt x="18957" y="13779"/>
                  </a:lnTo>
                  <a:lnTo>
                    <a:pt x="19308" y="14174"/>
                  </a:lnTo>
                  <a:lnTo>
                    <a:pt x="19396" y="14217"/>
                  </a:lnTo>
                  <a:lnTo>
                    <a:pt x="20800" y="14568"/>
                  </a:lnTo>
                  <a:lnTo>
                    <a:pt x="20844" y="14568"/>
                  </a:lnTo>
                  <a:lnTo>
                    <a:pt x="21941" y="14612"/>
                  </a:lnTo>
                  <a:lnTo>
                    <a:pt x="25364" y="15227"/>
                  </a:lnTo>
                  <a:lnTo>
                    <a:pt x="25583" y="15358"/>
                  </a:lnTo>
                  <a:lnTo>
                    <a:pt x="25671" y="15622"/>
                  </a:lnTo>
                  <a:lnTo>
                    <a:pt x="25583" y="16368"/>
                  </a:lnTo>
                  <a:lnTo>
                    <a:pt x="25408" y="16631"/>
                  </a:lnTo>
                  <a:lnTo>
                    <a:pt x="24969" y="16894"/>
                  </a:lnTo>
                  <a:lnTo>
                    <a:pt x="23916" y="17026"/>
                  </a:lnTo>
                  <a:lnTo>
                    <a:pt x="23872" y="17070"/>
                  </a:lnTo>
                  <a:lnTo>
                    <a:pt x="19659" y="18693"/>
                  </a:lnTo>
                  <a:lnTo>
                    <a:pt x="19615" y="18693"/>
                  </a:lnTo>
                  <a:lnTo>
                    <a:pt x="19133" y="19044"/>
                  </a:lnTo>
                  <a:lnTo>
                    <a:pt x="17772" y="19659"/>
                  </a:lnTo>
                  <a:lnTo>
                    <a:pt x="13165" y="21370"/>
                  </a:lnTo>
                  <a:lnTo>
                    <a:pt x="11805" y="21940"/>
                  </a:lnTo>
                  <a:lnTo>
                    <a:pt x="11278" y="21853"/>
                  </a:lnTo>
                  <a:lnTo>
                    <a:pt x="10093" y="21370"/>
                  </a:lnTo>
                  <a:lnTo>
                    <a:pt x="8075" y="20492"/>
                  </a:lnTo>
                  <a:lnTo>
                    <a:pt x="5661" y="19439"/>
                  </a:lnTo>
                  <a:lnTo>
                    <a:pt x="878" y="17377"/>
                  </a:lnTo>
                  <a:lnTo>
                    <a:pt x="483" y="16543"/>
                  </a:lnTo>
                  <a:lnTo>
                    <a:pt x="396" y="16236"/>
                  </a:lnTo>
                  <a:lnTo>
                    <a:pt x="352" y="15885"/>
                  </a:lnTo>
                  <a:lnTo>
                    <a:pt x="352" y="15534"/>
                  </a:lnTo>
                  <a:lnTo>
                    <a:pt x="396" y="15183"/>
                  </a:lnTo>
                  <a:lnTo>
                    <a:pt x="440" y="14832"/>
                  </a:lnTo>
                  <a:lnTo>
                    <a:pt x="571" y="14481"/>
                  </a:lnTo>
                  <a:lnTo>
                    <a:pt x="834" y="13822"/>
                  </a:lnTo>
                  <a:lnTo>
                    <a:pt x="1186" y="13120"/>
                  </a:lnTo>
                  <a:lnTo>
                    <a:pt x="1580" y="12462"/>
                  </a:lnTo>
                  <a:lnTo>
                    <a:pt x="2458" y="11190"/>
                  </a:lnTo>
                  <a:lnTo>
                    <a:pt x="3116" y="10312"/>
                  </a:lnTo>
                  <a:lnTo>
                    <a:pt x="3380" y="9873"/>
                  </a:lnTo>
                  <a:lnTo>
                    <a:pt x="3643" y="9434"/>
                  </a:lnTo>
                  <a:lnTo>
                    <a:pt x="4915" y="6889"/>
                  </a:lnTo>
                  <a:lnTo>
                    <a:pt x="4915" y="6846"/>
                  </a:lnTo>
                  <a:lnTo>
                    <a:pt x="5617" y="4388"/>
                  </a:lnTo>
                  <a:lnTo>
                    <a:pt x="6144" y="2326"/>
                  </a:lnTo>
                  <a:lnTo>
                    <a:pt x="6890" y="1492"/>
                  </a:lnTo>
                  <a:lnTo>
                    <a:pt x="8382" y="966"/>
                  </a:lnTo>
                  <a:lnTo>
                    <a:pt x="8470" y="922"/>
                  </a:lnTo>
                  <a:lnTo>
                    <a:pt x="8909" y="351"/>
                  </a:lnTo>
                  <a:close/>
                  <a:moveTo>
                    <a:pt x="8865" y="0"/>
                  </a:moveTo>
                  <a:lnTo>
                    <a:pt x="8777" y="44"/>
                  </a:lnTo>
                  <a:lnTo>
                    <a:pt x="8733" y="88"/>
                  </a:lnTo>
                  <a:lnTo>
                    <a:pt x="8206" y="658"/>
                  </a:lnTo>
                  <a:lnTo>
                    <a:pt x="6758" y="1185"/>
                  </a:lnTo>
                  <a:lnTo>
                    <a:pt x="6671" y="1229"/>
                  </a:lnTo>
                  <a:lnTo>
                    <a:pt x="5837" y="2150"/>
                  </a:lnTo>
                  <a:lnTo>
                    <a:pt x="5793" y="2194"/>
                  </a:lnTo>
                  <a:lnTo>
                    <a:pt x="5310" y="4300"/>
                  </a:lnTo>
                  <a:lnTo>
                    <a:pt x="4608" y="6758"/>
                  </a:lnTo>
                  <a:lnTo>
                    <a:pt x="3336" y="9303"/>
                  </a:lnTo>
                  <a:lnTo>
                    <a:pt x="3072" y="9698"/>
                  </a:lnTo>
                  <a:lnTo>
                    <a:pt x="2809" y="10093"/>
                  </a:lnTo>
                  <a:lnTo>
                    <a:pt x="2195" y="11014"/>
                  </a:lnTo>
                  <a:lnTo>
                    <a:pt x="1712" y="11672"/>
                  </a:lnTo>
                  <a:lnTo>
                    <a:pt x="1229" y="12331"/>
                  </a:lnTo>
                  <a:lnTo>
                    <a:pt x="834" y="13033"/>
                  </a:lnTo>
                  <a:lnTo>
                    <a:pt x="483" y="13735"/>
                  </a:lnTo>
                  <a:lnTo>
                    <a:pt x="176" y="14437"/>
                  </a:lnTo>
                  <a:lnTo>
                    <a:pt x="89" y="14832"/>
                  </a:lnTo>
                  <a:lnTo>
                    <a:pt x="45" y="15183"/>
                  </a:lnTo>
                  <a:lnTo>
                    <a:pt x="1" y="15534"/>
                  </a:lnTo>
                  <a:lnTo>
                    <a:pt x="1" y="15929"/>
                  </a:lnTo>
                  <a:lnTo>
                    <a:pt x="89" y="16280"/>
                  </a:lnTo>
                  <a:lnTo>
                    <a:pt x="176" y="16675"/>
                  </a:lnTo>
                  <a:lnTo>
                    <a:pt x="176" y="16719"/>
                  </a:lnTo>
                  <a:lnTo>
                    <a:pt x="615" y="17596"/>
                  </a:lnTo>
                  <a:lnTo>
                    <a:pt x="703" y="17684"/>
                  </a:lnTo>
                  <a:lnTo>
                    <a:pt x="5530" y="19746"/>
                  </a:lnTo>
                  <a:lnTo>
                    <a:pt x="7899" y="20843"/>
                  </a:lnTo>
                  <a:lnTo>
                    <a:pt x="9962" y="21721"/>
                  </a:lnTo>
                  <a:lnTo>
                    <a:pt x="11190" y="22160"/>
                  </a:lnTo>
                  <a:lnTo>
                    <a:pt x="11190" y="22204"/>
                  </a:lnTo>
                  <a:lnTo>
                    <a:pt x="11805" y="22291"/>
                  </a:lnTo>
                  <a:lnTo>
                    <a:pt x="11892" y="22291"/>
                  </a:lnTo>
                  <a:lnTo>
                    <a:pt x="13297" y="21721"/>
                  </a:lnTo>
                  <a:lnTo>
                    <a:pt x="17904" y="20010"/>
                  </a:lnTo>
                  <a:lnTo>
                    <a:pt x="19308" y="19351"/>
                  </a:lnTo>
                  <a:lnTo>
                    <a:pt x="19835" y="19000"/>
                  </a:lnTo>
                  <a:lnTo>
                    <a:pt x="23960" y="17377"/>
                  </a:lnTo>
                  <a:lnTo>
                    <a:pt x="25057" y="17245"/>
                  </a:lnTo>
                  <a:lnTo>
                    <a:pt x="25100" y="17201"/>
                  </a:lnTo>
                  <a:lnTo>
                    <a:pt x="25627" y="16938"/>
                  </a:lnTo>
                  <a:lnTo>
                    <a:pt x="25671" y="16850"/>
                  </a:lnTo>
                  <a:lnTo>
                    <a:pt x="25890" y="16499"/>
                  </a:lnTo>
                  <a:lnTo>
                    <a:pt x="25934" y="16411"/>
                  </a:lnTo>
                  <a:lnTo>
                    <a:pt x="26022" y="15622"/>
                  </a:lnTo>
                  <a:lnTo>
                    <a:pt x="26022" y="15490"/>
                  </a:lnTo>
                  <a:lnTo>
                    <a:pt x="25846" y="15183"/>
                  </a:lnTo>
                  <a:lnTo>
                    <a:pt x="25803" y="15139"/>
                  </a:lnTo>
                  <a:lnTo>
                    <a:pt x="25539" y="14919"/>
                  </a:lnTo>
                  <a:lnTo>
                    <a:pt x="25451" y="14876"/>
                  </a:lnTo>
                  <a:lnTo>
                    <a:pt x="21985" y="14261"/>
                  </a:lnTo>
                  <a:lnTo>
                    <a:pt x="20844" y="14217"/>
                  </a:lnTo>
                  <a:lnTo>
                    <a:pt x="19528" y="13866"/>
                  </a:lnTo>
                  <a:lnTo>
                    <a:pt x="19264" y="13603"/>
                  </a:lnTo>
                  <a:lnTo>
                    <a:pt x="18782" y="10882"/>
                  </a:lnTo>
                  <a:lnTo>
                    <a:pt x="18299" y="8250"/>
                  </a:lnTo>
                  <a:lnTo>
                    <a:pt x="18255" y="8162"/>
                  </a:lnTo>
                  <a:lnTo>
                    <a:pt x="17334" y="6319"/>
                  </a:lnTo>
                  <a:lnTo>
                    <a:pt x="16324" y="4651"/>
                  </a:lnTo>
                  <a:lnTo>
                    <a:pt x="16280" y="4651"/>
                  </a:lnTo>
                  <a:lnTo>
                    <a:pt x="15052" y="3291"/>
                  </a:lnTo>
                  <a:lnTo>
                    <a:pt x="13165" y="1975"/>
                  </a:lnTo>
                  <a:lnTo>
                    <a:pt x="11015" y="307"/>
                  </a:lnTo>
                  <a:lnTo>
                    <a:pt x="10971" y="263"/>
                  </a:lnTo>
                  <a:lnTo>
                    <a:pt x="10357" y="44"/>
                  </a:lnTo>
                  <a:lnTo>
                    <a:pt x="1026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1" name="Google Shape;8411;p249"/>
            <p:cNvSpPr/>
            <p:nvPr/>
          </p:nvSpPr>
          <p:spPr>
            <a:xfrm>
              <a:off x="5262425" y="3874975"/>
              <a:ext cx="889700" cy="781075"/>
            </a:xfrm>
            <a:custGeom>
              <a:avLst/>
              <a:gdLst/>
              <a:ahLst/>
              <a:cxnLst/>
              <a:rect l="l" t="t" r="r" b="b"/>
              <a:pathLst>
                <a:path w="35588" h="31243" extrusionOk="0">
                  <a:moveTo>
                    <a:pt x="16807" y="351"/>
                  </a:moveTo>
                  <a:lnTo>
                    <a:pt x="17070" y="658"/>
                  </a:lnTo>
                  <a:lnTo>
                    <a:pt x="17509" y="1404"/>
                  </a:lnTo>
                  <a:lnTo>
                    <a:pt x="18431" y="3467"/>
                  </a:lnTo>
                  <a:lnTo>
                    <a:pt x="18475" y="3554"/>
                  </a:lnTo>
                  <a:lnTo>
                    <a:pt x="19879" y="4344"/>
                  </a:lnTo>
                  <a:lnTo>
                    <a:pt x="21766" y="5968"/>
                  </a:lnTo>
                  <a:lnTo>
                    <a:pt x="23784" y="7811"/>
                  </a:lnTo>
                  <a:lnTo>
                    <a:pt x="25627" y="10092"/>
                  </a:lnTo>
                  <a:lnTo>
                    <a:pt x="27689" y="13427"/>
                  </a:lnTo>
                  <a:lnTo>
                    <a:pt x="28128" y="15490"/>
                  </a:lnTo>
                  <a:lnTo>
                    <a:pt x="28567" y="18298"/>
                  </a:lnTo>
                  <a:lnTo>
                    <a:pt x="28918" y="19746"/>
                  </a:lnTo>
                  <a:lnTo>
                    <a:pt x="28962" y="19834"/>
                  </a:lnTo>
                  <a:lnTo>
                    <a:pt x="29489" y="20273"/>
                  </a:lnTo>
                  <a:lnTo>
                    <a:pt x="29576" y="20317"/>
                  </a:lnTo>
                  <a:lnTo>
                    <a:pt x="30761" y="20536"/>
                  </a:lnTo>
                  <a:lnTo>
                    <a:pt x="32955" y="20931"/>
                  </a:lnTo>
                  <a:lnTo>
                    <a:pt x="35237" y="21852"/>
                  </a:lnTo>
                  <a:lnTo>
                    <a:pt x="35193" y="21940"/>
                  </a:lnTo>
                  <a:lnTo>
                    <a:pt x="34842" y="22511"/>
                  </a:lnTo>
                  <a:lnTo>
                    <a:pt x="34272" y="24046"/>
                  </a:lnTo>
                  <a:lnTo>
                    <a:pt x="33877" y="24661"/>
                  </a:lnTo>
                  <a:lnTo>
                    <a:pt x="33350" y="25012"/>
                  </a:lnTo>
                  <a:lnTo>
                    <a:pt x="31024" y="25319"/>
                  </a:lnTo>
                  <a:lnTo>
                    <a:pt x="30980" y="25319"/>
                  </a:lnTo>
                  <a:lnTo>
                    <a:pt x="28172" y="26372"/>
                  </a:lnTo>
                  <a:lnTo>
                    <a:pt x="28128" y="26372"/>
                  </a:lnTo>
                  <a:lnTo>
                    <a:pt x="26636" y="27557"/>
                  </a:lnTo>
                  <a:lnTo>
                    <a:pt x="24223" y="28654"/>
                  </a:lnTo>
                  <a:lnTo>
                    <a:pt x="21941" y="29575"/>
                  </a:lnTo>
                  <a:lnTo>
                    <a:pt x="20361" y="30234"/>
                  </a:lnTo>
                  <a:lnTo>
                    <a:pt x="19220" y="30716"/>
                  </a:lnTo>
                  <a:lnTo>
                    <a:pt x="18826" y="30848"/>
                  </a:lnTo>
                  <a:lnTo>
                    <a:pt x="18475" y="30892"/>
                  </a:lnTo>
                  <a:lnTo>
                    <a:pt x="18167" y="30848"/>
                  </a:lnTo>
                  <a:lnTo>
                    <a:pt x="17816" y="30760"/>
                  </a:lnTo>
                  <a:lnTo>
                    <a:pt x="17421" y="30628"/>
                  </a:lnTo>
                  <a:lnTo>
                    <a:pt x="16895" y="30409"/>
                  </a:lnTo>
                  <a:lnTo>
                    <a:pt x="16105" y="30058"/>
                  </a:lnTo>
                  <a:lnTo>
                    <a:pt x="15096" y="29619"/>
                  </a:lnTo>
                  <a:lnTo>
                    <a:pt x="13779" y="29137"/>
                  </a:lnTo>
                  <a:lnTo>
                    <a:pt x="12068" y="28566"/>
                  </a:lnTo>
                  <a:lnTo>
                    <a:pt x="9303" y="27952"/>
                  </a:lnTo>
                  <a:lnTo>
                    <a:pt x="9303" y="27908"/>
                  </a:lnTo>
                  <a:lnTo>
                    <a:pt x="9260" y="27952"/>
                  </a:lnTo>
                  <a:lnTo>
                    <a:pt x="7592" y="28303"/>
                  </a:lnTo>
                  <a:lnTo>
                    <a:pt x="5749" y="28171"/>
                  </a:lnTo>
                  <a:lnTo>
                    <a:pt x="5705" y="28171"/>
                  </a:lnTo>
                  <a:lnTo>
                    <a:pt x="4477" y="28347"/>
                  </a:lnTo>
                  <a:lnTo>
                    <a:pt x="4433" y="28347"/>
                  </a:lnTo>
                  <a:lnTo>
                    <a:pt x="966" y="29531"/>
                  </a:lnTo>
                  <a:lnTo>
                    <a:pt x="747" y="29400"/>
                  </a:lnTo>
                  <a:lnTo>
                    <a:pt x="352" y="28610"/>
                  </a:lnTo>
                  <a:lnTo>
                    <a:pt x="396" y="27952"/>
                  </a:lnTo>
                  <a:lnTo>
                    <a:pt x="615" y="26855"/>
                  </a:lnTo>
                  <a:lnTo>
                    <a:pt x="1405" y="25538"/>
                  </a:lnTo>
                  <a:lnTo>
                    <a:pt x="2151" y="24836"/>
                  </a:lnTo>
                  <a:lnTo>
                    <a:pt x="4038" y="24222"/>
                  </a:lnTo>
                  <a:lnTo>
                    <a:pt x="5530" y="24924"/>
                  </a:lnTo>
                  <a:lnTo>
                    <a:pt x="5661" y="24924"/>
                  </a:lnTo>
                  <a:lnTo>
                    <a:pt x="6144" y="24792"/>
                  </a:lnTo>
                  <a:lnTo>
                    <a:pt x="6188" y="24749"/>
                  </a:lnTo>
                  <a:lnTo>
                    <a:pt x="6583" y="24485"/>
                  </a:lnTo>
                  <a:lnTo>
                    <a:pt x="6627" y="24441"/>
                  </a:lnTo>
                  <a:lnTo>
                    <a:pt x="6890" y="24003"/>
                  </a:lnTo>
                  <a:lnTo>
                    <a:pt x="6890" y="23915"/>
                  </a:lnTo>
                  <a:lnTo>
                    <a:pt x="6846" y="23037"/>
                  </a:lnTo>
                  <a:lnTo>
                    <a:pt x="6715" y="22291"/>
                  </a:lnTo>
                  <a:lnTo>
                    <a:pt x="6846" y="21501"/>
                  </a:lnTo>
                  <a:lnTo>
                    <a:pt x="7855" y="19132"/>
                  </a:lnTo>
                  <a:lnTo>
                    <a:pt x="10269" y="15621"/>
                  </a:lnTo>
                  <a:lnTo>
                    <a:pt x="10269" y="15578"/>
                  </a:lnTo>
                  <a:lnTo>
                    <a:pt x="11278" y="13735"/>
                  </a:lnTo>
                  <a:lnTo>
                    <a:pt x="11278" y="13647"/>
                  </a:lnTo>
                  <a:lnTo>
                    <a:pt x="11278" y="12813"/>
                  </a:lnTo>
                  <a:lnTo>
                    <a:pt x="12156" y="8995"/>
                  </a:lnTo>
                  <a:lnTo>
                    <a:pt x="12375" y="8469"/>
                  </a:lnTo>
                  <a:lnTo>
                    <a:pt x="13253" y="7547"/>
                  </a:lnTo>
                  <a:lnTo>
                    <a:pt x="14569" y="6670"/>
                  </a:lnTo>
                  <a:lnTo>
                    <a:pt x="15447" y="6319"/>
                  </a:lnTo>
                  <a:lnTo>
                    <a:pt x="15491" y="6275"/>
                  </a:lnTo>
                  <a:lnTo>
                    <a:pt x="15535" y="6187"/>
                  </a:lnTo>
                  <a:lnTo>
                    <a:pt x="15622" y="5880"/>
                  </a:lnTo>
                  <a:lnTo>
                    <a:pt x="15622" y="5836"/>
                  </a:lnTo>
                  <a:lnTo>
                    <a:pt x="15447" y="3598"/>
                  </a:lnTo>
                  <a:lnTo>
                    <a:pt x="15535" y="1843"/>
                  </a:lnTo>
                  <a:lnTo>
                    <a:pt x="15842" y="965"/>
                  </a:lnTo>
                  <a:lnTo>
                    <a:pt x="16456" y="395"/>
                  </a:lnTo>
                  <a:lnTo>
                    <a:pt x="16807" y="351"/>
                  </a:lnTo>
                  <a:close/>
                  <a:moveTo>
                    <a:pt x="16851" y="0"/>
                  </a:moveTo>
                  <a:lnTo>
                    <a:pt x="16368" y="88"/>
                  </a:lnTo>
                  <a:lnTo>
                    <a:pt x="16281" y="132"/>
                  </a:lnTo>
                  <a:lnTo>
                    <a:pt x="15578" y="746"/>
                  </a:lnTo>
                  <a:lnTo>
                    <a:pt x="15535" y="790"/>
                  </a:lnTo>
                  <a:lnTo>
                    <a:pt x="15183" y="1755"/>
                  </a:lnTo>
                  <a:lnTo>
                    <a:pt x="15183" y="1799"/>
                  </a:lnTo>
                  <a:lnTo>
                    <a:pt x="15096" y="3554"/>
                  </a:lnTo>
                  <a:lnTo>
                    <a:pt x="15096" y="3598"/>
                  </a:lnTo>
                  <a:lnTo>
                    <a:pt x="15271" y="5836"/>
                  </a:lnTo>
                  <a:lnTo>
                    <a:pt x="15227" y="6012"/>
                  </a:lnTo>
                  <a:lnTo>
                    <a:pt x="14438" y="6363"/>
                  </a:lnTo>
                  <a:lnTo>
                    <a:pt x="14394" y="6363"/>
                  </a:lnTo>
                  <a:lnTo>
                    <a:pt x="13033" y="7240"/>
                  </a:lnTo>
                  <a:lnTo>
                    <a:pt x="12989" y="7284"/>
                  </a:lnTo>
                  <a:lnTo>
                    <a:pt x="12112" y="8250"/>
                  </a:lnTo>
                  <a:lnTo>
                    <a:pt x="12068" y="8293"/>
                  </a:lnTo>
                  <a:lnTo>
                    <a:pt x="11849" y="8864"/>
                  </a:lnTo>
                  <a:lnTo>
                    <a:pt x="11805" y="8864"/>
                  </a:lnTo>
                  <a:lnTo>
                    <a:pt x="10971" y="12769"/>
                  </a:lnTo>
                  <a:lnTo>
                    <a:pt x="10927" y="12769"/>
                  </a:lnTo>
                  <a:lnTo>
                    <a:pt x="10927" y="13603"/>
                  </a:lnTo>
                  <a:lnTo>
                    <a:pt x="9962" y="15402"/>
                  </a:lnTo>
                  <a:lnTo>
                    <a:pt x="7548" y="18956"/>
                  </a:lnTo>
                  <a:lnTo>
                    <a:pt x="6539" y="21370"/>
                  </a:lnTo>
                  <a:lnTo>
                    <a:pt x="6495" y="21414"/>
                  </a:lnTo>
                  <a:lnTo>
                    <a:pt x="6364" y="22291"/>
                  </a:lnTo>
                  <a:lnTo>
                    <a:pt x="6364" y="22335"/>
                  </a:lnTo>
                  <a:lnTo>
                    <a:pt x="6495" y="23081"/>
                  </a:lnTo>
                  <a:lnTo>
                    <a:pt x="6539" y="23871"/>
                  </a:lnTo>
                  <a:lnTo>
                    <a:pt x="6320" y="24222"/>
                  </a:lnTo>
                  <a:lnTo>
                    <a:pt x="6012" y="24441"/>
                  </a:lnTo>
                  <a:lnTo>
                    <a:pt x="5618" y="24573"/>
                  </a:lnTo>
                  <a:lnTo>
                    <a:pt x="4126" y="23871"/>
                  </a:lnTo>
                  <a:lnTo>
                    <a:pt x="3994" y="23871"/>
                  </a:lnTo>
                  <a:lnTo>
                    <a:pt x="1975" y="24485"/>
                  </a:lnTo>
                  <a:lnTo>
                    <a:pt x="1932" y="24529"/>
                  </a:lnTo>
                  <a:lnTo>
                    <a:pt x="1142" y="25319"/>
                  </a:lnTo>
                  <a:lnTo>
                    <a:pt x="1142" y="25363"/>
                  </a:lnTo>
                  <a:lnTo>
                    <a:pt x="308" y="26723"/>
                  </a:lnTo>
                  <a:lnTo>
                    <a:pt x="308" y="26767"/>
                  </a:lnTo>
                  <a:lnTo>
                    <a:pt x="45" y="27908"/>
                  </a:lnTo>
                  <a:lnTo>
                    <a:pt x="1" y="28610"/>
                  </a:lnTo>
                  <a:lnTo>
                    <a:pt x="45" y="28698"/>
                  </a:lnTo>
                  <a:lnTo>
                    <a:pt x="484" y="29619"/>
                  </a:lnTo>
                  <a:lnTo>
                    <a:pt x="527" y="29663"/>
                  </a:lnTo>
                  <a:lnTo>
                    <a:pt x="835" y="29839"/>
                  </a:lnTo>
                  <a:lnTo>
                    <a:pt x="922" y="29883"/>
                  </a:lnTo>
                  <a:lnTo>
                    <a:pt x="1010" y="29883"/>
                  </a:lnTo>
                  <a:lnTo>
                    <a:pt x="4564" y="28654"/>
                  </a:lnTo>
                  <a:lnTo>
                    <a:pt x="5705" y="28522"/>
                  </a:lnTo>
                  <a:lnTo>
                    <a:pt x="7592" y="28654"/>
                  </a:lnTo>
                  <a:lnTo>
                    <a:pt x="7636" y="28654"/>
                  </a:lnTo>
                  <a:lnTo>
                    <a:pt x="9303" y="28303"/>
                  </a:lnTo>
                  <a:lnTo>
                    <a:pt x="11980" y="28917"/>
                  </a:lnTo>
                  <a:lnTo>
                    <a:pt x="13648" y="29488"/>
                  </a:lnTo>
                  <a:lnTo>
                    <a:pt x="14964" y="29970"/>
                  </a:lnTo>
                  <a:lnTo>
                    <a:pt x="15973" y="30365"/>
                  </a:lnTo>
                  <a:lnTo>
                    <a:pt x="16763" y="30716"/>
                  </a:lnTo>
                  <a:lnTo>
                    <a:pt x="17685" y="31111"/>
                  </a:lnTo>
                  <a:lnTo>
                    <a:pt x="18080" y="31199"/>
                  </a:lnTo>
                  <a:lnTo>
                    <a:pt x="18387" y="31243"/>
                  </a:lnTo>
                  <a:lnTo>
                    <a:pt x="18782" y="31199"/>
                  </a:lnTo>
                  <a:lnTo>
                    <a:pt x="19220" y="31067"/>
                  </a:lnTo>
                  <a:lnTo>
                    <a:pt x="19791" y="30848"/>
                  </a:lnTo>
                  <a:lnTo>
                    <a:pt x="20493" y="30541"/>
                  </a:lnTo>
                  <a:lnTo>
                    <a:pt x="22073" y="29883"/>
                  </a:lnTo>
                  <a:lnTo>
                    <a:pt x="24355" y="29005"/>
                  </a:lnTo>
                  <a:lnTo>
                    <a:pt x="26812" y="27864"/>
                  </a:lnTo>
                  <a:lnTo>
                    <a:pt x="26856" y="27820"/>
                  </a:lnTo>
                  <a:lnTo>
                    <a:pt x="28348" y="26679"/>
                  </a:lnTo>
                  <a:lnTo>
                    <a:pt x="31112" y="25670"/>
                  </a:lnTo>
                  <a:lnTo>
                    <a:pt x="33438" y="25363"/>
                  </a:lnTo>
                  <a:lnTo>
                    <a:pt x="33526" y="25363"/>
                  </a:lnTo>
                  <a:lnTo>
                    <a:pt x="34096" y="24968"/>
                  </a:lnTo>
                  <a:lnTo>
                    <a:pt x="34140" y="24924"/>
                  </a:lnTo>
                  <a:lnTo>
                    <a:pt x="34579" y="24222"/>
                  </a:lnTo>
                  <a:lnTo>
                    <a:pt x="34623" y="24178"/>
                  </a:lnTo>
                  <a:lnTo>
                    <a:pt x="35149" y="22686"/>
                  </a:lnTo>
                  <a:lnTo>
                    <a:pt x="35500" y="22072"/>
                  </a:lnTo>
                  <a:lnTo>
                    <a:pt x="35500" y="22028"/>
                  </a:lnTo>
                  <a:lnTo>
                    <a:pt x="35588" y="21765"/>
                  </a:lnTo>
                  <a:lnTo>
                    <a:pt x="35588" y="21677"/>
                  </a:lnTo>
                  <a:lnTo>
                    <a:pt x="35500" y="21589"/>
                  </a:lnTo>
                  <a:lnTo>
                    <a:pt x="33087" y="20580"/>
                  </a:lnTo>
                  <a:lnTo>
                    <a:pt x="33043" y="20580"/>
                  </a:lnTo>
                  <a:lnTo>
                    <a:pt x="30849" y="20185"/>
                  </a:lnTo>
                  <a:lnTo>
                    <a:pt x="29664" y="20009"/>
                  </a:lnTo>
                  <a:lnTo>
                    <a:pt x="29225" y="19615"/>
                  </a:lnTo>
                  <a:lnTo>
                    <a:pt x="28918" y="18254"/>
                  </a:lnTo>
                  <a:lnTo>
                    <a:pt x="28479" y="15446"/>
                  </a:lnTo>
                  <a:lnTo>
                    <a:pt x="28040" y="13340"/>
                  </a:lnTo>
                  <a:lnTo>
                    <a:pt x="28040" y="13252"/>
                  </a:lnTo>
                  <a:lnTo>
                    <a:pt x="25934" y="9917"/>
                  </a:lnTo>
                  <a:lnTo>
                    <a:pt x="24091" y="7547"/>
                  </a:lnTo>
                  <a:lnTo>
                    <a:pt x="24047" y="7547"/>
                  </a:lnTo>
                  <a:lnTo>
                    <a:pt x="21985" y="5704"/>
                  </a:lnTo>
                  <a:lnTo>
                    <a:pt x="20098" y="4081"/>
                  </a:lnTo>
                  <a:lnTo>
                    <a:pt x="20054" y="4081"/>
                  </a:lnTo>
                  <a:lnTo>
                    <a:pt x="18738" y="3247"/>
                  </a:lnTo>
                  <a:lnTo>
                    <a:pt x="17816" y="1273"/>
                  </a:lnTo>
                  <a:lnTo>
                    <a:pt x="17378" y="439"/>
                  </a:lnTo>
                  <a:lnTo>
                    <a:pt x="17334" y="439"/>
                  </a:lnTo>
                  <a:lnTo>
                    <a:pt x="16983" y="44"/>
                  </a:lnTo>
                  <a:lnTo>
                    <a:pt x="1693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2" name="Google Shape;8412;p249"/>
            <p:cNvSpPr/>
            <p:nvPr/>
          </p:nvSpPr>
          <p:spPr>
            <a:xfrm>
              <a:off x="6038025" y="3987950"/>
              <a:ext cx="388375" cy="286350"/>
            </a:xfrm>
            <a:custGeom>
              <a:avLst/>
              <a:gdLst/>
              <a:ahLst/>
              <a:cxnLst/>
              <a:rect l="l" t="t" r="r" b="b"/>
              <a:pathLst>
                <a:path w="15535" h="11454" extrusionOk="0">
                  <a:moveTo>
                    <a:pt x="2545" y="352"/>
                  </a:moveTo>
                  <a:lnTo>
                    <a:pt x="5134" y="527"/>
                  </a:lnTo>
                  <a:lnTo>
                    <a:pt x="7504" y="1010"/>
                  </a:lnTo>
                  <a:lnTo>
                    <a:pt x="9786" y="1317"/>
                  </a:lnTo>
                  <a:lnTo>
                    <a:pt x="9830" y="1317"/>
                  </a:lnTo>
                  <a:lnTo>
                    <a:pt x="11760" y="1010"/>
                  </a:lnTo>
                  <a:lnTo>
                    <a:pt x="12813" y="1142"/>
                  </a:lnTo>
                  <a:lnTo>
                    <a:pt x="14130" y="1800"/>
                  </a:lnTo>
                  <a:lnTo>
                    <a:pt x="14569" y="2195"/>
                  </a:lnTo>
                  <a:lnTo>
                    <a:pt x="15139" y="3906"/>
                  </a:lnTo>
                  <a:lnTo>
                    <a:pt x="15183" y="4345"/>
                  </a:lnTo>
                  <a:lnTo>
                    <a:pt x="14481" y="5486"/>
                  </a:lnTo>
                  <a:lnTo>
                    <a:pt x="12857" y="7504"/>
                  </a:lnTo>
                  <a:lnTo>
                    <a:pt x="11936" y="8952"/>
                  </a:lnTo>
                  <a:lnTo>
                    <a:pt x="10356" y="10005"/>
                  </a:lnTo>
                  <a:lnTo>
                    <a:pt x="7855" y="11015"/>
                  </a:lnTo>
                  <a:lnTo>
                    <a:pt x="6758" y="11102"/>
                  </a:lnTo>
                  <a:lnTo>
                    <a:pt x="5924" y="11059"/>
                  </a:lnTo>
                  <a:lnTo>
                    <a:pt x="4520" y="10313"/>
                  </a:lnTo>
                  <a:lnTo>
                    <a:pt x="3072" y="9303"/>
                  </a:lnTo>
                  <a:lnTo>
                    <a:pt x="2721" y="8865"/>
                  </a:lnTo>
                  <a:lnTo>
                    <a:pt x="2326" y="6802"/>
                  </a:lnTo>
                  <a:lnTo>
                    <a:pt x="2282" y="6714"/>
                  </a:lnTo>
                  <a:lnTo>
                    <a:pt x="527" y="4082"/>
                  </a:lnTo>
                  <a:lnTo>
                    <a:pt x="351" y="3160"/>
                  </a:lnTo>
                  <a:lnTo>
                    <a:pt x="834" y="2063"/>
                  </a:lnTo>
                  <a:lnTo>
                    <a:pt x="1580" y="922"/>
                  </a:lnTo>
                  <a:lnTo>
                    <a:pt x="2019" y="527"/>
                  </a:lnTo>
                  <a:lnTo>
                    <a:pt x="2545" y="352"/>
                  </a:lnTo>
                  <a:close/>
                  <a:moveTo>
                    <a:pt x="2545" y="1"/>
                  </a:moveTo>
                  <a:lnTo>
                    <a:pt x="2458" y="45"/>
                  </a:lnTo>
                  <a:lnTo>
                    <a:pt x="1887" y="220"/>
                  </a:lnTo>
                  <a:lnTo>
                    <a:pt x="1843" y="264"/>
                  </a:lnTo>
                  <a:lnTo>
                    <a:pt x="1317" y="659"/>
                  </a:lnTo>
                  <a:lnTo>
                    <a:pt x="1273" y="703"/>
                  </a:lnTo>
                  <a:lnTo>
                    <a:pt x="527" y="1888"/>
                  </a:lnTo>
                  <a:lnTo>
                    <a:pt x="527" y="1931"/>
                  </a:lnTo>
                  <a:lnTo>
                    <a:pt x="44" y="3072"/>
                  </a:lnTo>
                  <a:lnTo>
                    <a:pt x="0" y="3204"/>
                  </a:lnTo>
                  <a:lnTo>
                    <a:pt x="176" y="4169"/>
                  </a:lnTo>
                  <a:lnTo>
                    <a:pt x="220" y="4257"/>
                  </a:lnTo>
                  <a:lnTo>
                    <a:pt x="1975" y="6890"/>
                  </a:lnTo>
                  <a:lnTo>
                    <a:pt x="2414" y="8952"/>
                  </a:lnTo>
                  <a:lnTo>
                    <a:pt x="2458" y="9040"/>
                  </a:lnTo>
                  <a:lnTo>
                    <a:pt x="2809" y="9523"/>
                  </a:lnTo>
                  <a:lnTo>
                    <a:pt x="2853" y="9567"/>
                  </a:lnTo>
                  <a:lnTo>
                    <a:pt x="4345" y="10620"/>
                  </a:lnTo>
                  <a:lnTo>
                    <a:pt x="5793" y="11366"/>
                  </a:lnTo>
                  <a:lnTo>
                    <a:pt x="5880" y="11410"/>
                  </a:lnTo>
                  <a:lnTo>
                    <a:pt x="6758" y="11453"/>
                  </a:lnTo>
                  <a:lnTo>
                    <a:pt x="7943" y="11322"/>
                  </a:lnTo>
                  <a:lnTo>
                    <a:pt x="7987" y="11322"/>
                  </a:lnTo>
                  <a:lnTo>
                    <a:pt x="10488" y="10313"/>
                  </a:lnTo>
                  <a:lnTo>
                    <a:pt x="10532" y="10313"/>
                  </a:lnTo>
                  <a:lnTo>
                    <a:pt x="12155" y="9216"/>
                  </a:lnTo>
                  <a:lnTo>
                    <a:pt x="12199" y="9172"/>
                  </a:lnTo>
                  <a:lnTo>
                    <a:pt x="13165" y="7724"/>
                  </a:lnTo>
                  <a:lnTo>
                    <a:pt x="14788" y="5705"/>
                  </a:lnTo>
                  <a:lnTo>
                    <a:pt x="15490" y="4476"/>
                  </a:lnTo>
                  <a:lnTo>
                    <a:pt x="15534" y="4389"/>
                  </a:lnTo>
                  <a:lnTo>
                    <a:pt x="15490" y="3862"/>
                  </a:lnTo>
                  <a:lnTo>
                    <a:pt x="15490" y="3818"/>
                  </a:lnTo>
                  <a:lnTo>
                    <a:pt x="14876" y="2063"/>
                  </a:lnTo>
                  <a:lnTo>
                    <a:pt x="14832" y="1975"/>
                  </a:lnTo>
                  <a:lnTo>
                    <a:pt x="14393" y="1536"/>
                  </a:lnTo>
                  <a:lnTo>
                    <a:pt x="14349" y="1493"/>
                  </a:lnTo>
                  <a:lnTo>
                    <a:pt x="12945" y="834"/>
                  </a:lnTo>
                  <a:lnTo>
                    <a:pt x="12901" y="791"/>
                  </a:lnTo>
                  <a:lnTo>
                    <a:pt x="11804" y="659"/>
                  </a:lnTo>
                  <a:lnTo>
                    <a:pt x="11760" y="659"/>
                  </a:lnTo>
                  <a:lnTo>
                    <a:pt x="9830" y="966"/>
                  </a:lnTo>
                  <a:lnTo>
                    <a:pt x="7548" y="659"/>
                  </a:lnTo>
                  <a:lnTo>
                    <a:pt x="5178" y="176"/>
                  </a:lnTo>
                  <a:lnTo>
                    <a:pt x="254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3" name="Google Shape;8413;p249"/>
            <p:cNvSpPr/>
            <p:nvPr/>
          </p:nvSpPr>
          <p:spPr>
            <a:xfrm>
              <a:off x="6096175" y="1773100"/>
              <a:ext cx="942350" cy="1522675"/>
            </a:xfrm>
            <a:custGeom>
              <a:avLst/>
              <a:gdLst/>
              <a:ahLst/>
              <a:cxnLst/>
              <a:rect l="l" t="t" r="r" b="b"/>
              <a:pathLst>
                <a:path w="37694" h="60907" extrusionOk="0">
                  <a:moveTo>
                    <a:pt x="35982" y="0"/>
                  </a:moveTo>
                  <a:lnTo>
                    <a:pt x="35938" y="44"/>
                  </a:lnTo>
                  <a:lnTo>
                    <a:pt x="35894" y="88"/>
                  </a:lnTo>
                  <a:lnTo>
                    <a:pt x="35894" y="176"/>
                  </a:lnTo>
                  <a:lnTo>
                    <a:pt x="35894" y="220"/>
                  </a:lnTo>
                  <a:lnTo>
                    <a:pt x="35938" y="307"/>
                  </a:lnTo>
                  <a:lnTo>
                    <a:pt x="36070" y="395"/>
                  </a:lnTo>
                  <a:lnTo>
                    <a:pt x="37079" y="1975"/>
                  </a:lnTo>
                  <a:lnTo>
                    <a:pt x="37298" y="2765"/>
                  </a:lnTo>
                  <a:lnTo>
                    <a:pt x="37342" y="3598"/>
                  </a:lnTo>
                  <a:lnTo>
                    <a:pt x="37035" y="5529"/>
                  </a:lnTo>
                  <a:lnTo>
                    <a:pt x="37035" y="5573"/>
                  </a:lnTo>
                  <a:lnTo>
                    <a:pt x="36904" y="8820"/>
                  </a:lnTo>
                  <a:lnTo>
                    <a:pt x="36640" y="9829"/>
                  </a:lnTo>
                  <a:lnTo>
                    <a:pt x="35850" y="11760"/>
                  </a:lnTo>
                  <a:lnTo>
                    <a:pt x="34578" y="14569"/>
                  </a:lnTo>
                  <a:lnTo>
                    <a:pt x="33393" y="17026"/>
                  </a:lnTo>
                  <a:lnTo>
                    <a:pt x="31111" y="20405"/>
                  </a:lnTo>
                  <a:lnTo>
                    <a:pt x="31111" y="20536"/>
                  </a:lnTo>
                  <a:lnTo>
                    <a:pt x="31155" y="20624"/>
                  </a:lnTo>
                  <a:lnTo>
                    <a:pt x="31506" y="21063"/>
                  </a:lnTo>
                  <a:lnTo>
                    <a:pt x="32472" y="22511"/>
                  </a:lnTo>
                  <a:lnTo>
                    <a:pt x="32867" y="24573"/>
                  </a:lnTo>
                  <a:lnTo>
                    <a:pt x="33525" y="26767"/>
                  </a:lnTo>
                  <a:lnTo>
                    <a:pt x="33613" y="28523"/>
                  </a:lnTo>
                  <a:lnTo>
                    <a:pt x="33656" y="31638"/>
                  </a:lnTo>
                  <a:lnTo>
                    <a:pt x="33656" y="35368"/>
                  </a:lnTo>
                  <a:lnTo>
                    <a:pt x="33437" y="38088"/>
                  </a:lnTo>
                  <a:lnTo>
                    <a:pt x="33130" y="38922"/>
                  </a:lnTo>
                  <a:lnTo>
                    <a:pt x="30804" y="41774"/>
                  </a:lnTo>
                  <a:lnTo>
                    <a:pt x="28391" y="43442"/>
                  </a:lnTo>
                  <a:lnTo>
                    <a:pt x="25495" y="44978"/>
                  </a:lnTo>
                  <a:lnTo>
                    <a:pt x="23301" y="46119"/>
                  </a:lnTo>
                  <a:lnTo>
                    <a:pt x="20097" y="47874"/>
                  </a:lnTo>
                  <a:lnTo>
                    <a:pt x="16894" y="49936"/>
                  </a:lnTo>
                  <a:lnTo>
                    <a:pt x="16016" y="50726"/>
                  </a:lnTo>
                  <a:lnTo>
                    <a:pt x="14042" y="51516"/>
                  </a:lnTo>
                  <a:lnTo>
                    <a:pt x="13998" y="51516"/>
                  </a:lnTo>
                  <a:lnTo>
                    <a:pt x="12682" y="52306"/>
                  </a:lnTo>
                  <a:lnTo>
                    <a:pt x="12638" y="52306"/>
                  </a:lnTo>
                  <a:lnTo>
                    <a:pt x="11146" y="53490"/>
                  </a:lnTo>
                  <a:lnTo>
                    <a:pt x="9127" y="54500"/>
                  </a:lnTo>
                  <a:lnTo>
                    <a:pt x="5222" y="56694"/>
                  </a:lnTo>
                  <a:lnTo>
                    <a:pt x="3335" y="58098"/>
                  </a:lnTo>
                  <a:lnTo>
                    <a:pt x="88" y="60599"/>
                  </a:lnTo>
                  <a:lnTo>
                    <a:pt x="44" y="60643"/>
                  </a:lnTo>
                  <a:lnTo>
                    <a:pt x="0" y="60731"/>
                  </a:lnTo>
                  <a:lnTo>
                    <a:pt x="0" y="60775"/>
                  </a:lnTo>
                  <a:lnTo>
                    <a:pt x="44" y="60862"/>
                  </a:lnTo>
                  <a:lnTo>
                    <a:pt x="88" y="60906"/>
                  </a:lnTo>
                  <a:lnTo>
                    <a:pt x="307" y="60906"/>
                  </a:lnTo>
                  <a:lnTo>
                    <a:pt x="3554" y="58405"/>
                  </a:lnTo>
                  <a:lnTo>
                    <a:pt x="5397" y="56957"/>
                  </a:lnTo>
                  <a:lnTo>
                    <a:pt x="9303" y="54807"/>
                  </a:lnTo>
                  <a:lnTo>
                    <a:pt x="11277" y="53798"/>
                  </a:lnTo>
                  <a:lnTo>
                    <a:pt x="11321" y="53754"/>
                  </a:lnTo>
                  <a:lnTo>
                    <a:pt x="12857" y="52613"/>
                  </a:lnTo>
                  <a:lnTo>
                    <a:pt x="14173" y="51823"/>
                  </a:lnTo>
                  <a:lnTo>
                    <a:pt x="16148" y="51033"/>
                  </a:lnTo>
                  <a:lnTo>
                    <a:pt x="16192" y="50989"/>
                  </a:lnTo>
                  <a:lnTo>
                    <a:pt x="17113" y="50243"/>
                  </a:lnTo>
                  <a:lnTo>
                    <a:pt x="20273" y="48181"/>
                  </a:lnTo>
                  <a:lnTo>
                    <a:pt x="23476" y="46426"/>
                  </a:lnTo>
                  <a:lnTo>
                    <a:pt x="25626" y="45285"/>
                  </a:lnTo>
                  <a:lnTo>
                    <a:pt x="28566" y="43749"/>
                  </a:lnTo>
                  <a:lnTo>
                    <a:pt x="31024" y="42038"/>
                  </a:lnTo>
                  <a:lnTo>
                    <a:pt x="31067" y="41994"/>
                  </a:lnTo>
                  <a:lnTo>
                    <a:pt x="33437" y="39098"/>
                  </a:lnTo>
                  <a:lnTo>
                    <a:pt x="33437" y="39054"/>
                  </a:lnTo>
                  <a:lnTo>
                    <a:pt x="33788" y="38176"/>
                  </a:lnTo>
                  <a:lnTo>
                    <a:pt x="33788" y="38132"/>
                  </a:lnTo>
                  <a:lnTo>
                    <a:pt x="34007" y="35368"/>
                  </a:lnTo>
                  <a:lnTo>
                    <a:pt x="34007" y="31638"/>
                  </a:lnTo>
                  <a:lnTo>
                    <a:pt x="33964" y="28523"/>
                  </a:lnTo>
                  <a:lnTo>
                    <a:pt x="33876" y="26723"/>
                  </a:lnTo>
                  <a:lnTo>
                    <a:pt x="33218" y="24486"/>
                  </a:lnTo>
                  <a:lnTo>
                    <a:pt x="32823" y="22379"/>
                  </a:lnTo>
                  <a:lnTo>
                    <a:pt x="32779" y="22335"/>
                  </a:lnTo>
                  <a:lnTo>
                    <a:pt x="31813" y="20887"/>
                  </a:lnTo>
                  <a:lnTo>
                    <a:pt x="31813" y="20843"/>
                  </a:lnTo>
                  <a:lnTo>
                    <a:pt x="31506" y="20492"/>
                  </a:lnTo>
                  <a:lnTo>
                    <a:pt x="33700" y="17201"/>
                  </a:lnTo>
                  <a:lnTo>
                    <a:pt x="34885" y="14744"/>
                  </a:lnTo>
                  <a:lnTo>
                    <a:pt x="36201" y="11892"/>
                  </a:lnTo>
                  <a:lnTo>
                    <a:pt x="36991" y="9961"/>
                  </a:lnTo>
                  <a:lnTo>
                    <a:pt x="36991" y="9917"/>
                  </a:lnTo>
                  <a:lnTo>
                    <a:pt x="37255" y="8908"/>
                  </a:lnTo>
                  <a:lnTo>
                    <a:pt x="37255" y="8864"/>
                  </a:lnTo>
                  <a:lnTo>
                    <a:pt x="37386" y="5573"/>
                  </a:lnTo>
                  <a:lnTo>
                    <a:pt x="37693" y="3642"/>
                  </a:lnTo>
                  <a:lnTo>
                    <a:pt x="37693" y="3598"/>
                  </a:lnTo>
                  <a:lnTo>
                    <a:pt x="37650" y="2721"/>
                  </a:lnTo>
                  <a:lnTo>
                    <a:pt x="37650" y="2677"/>
                  </a:lnTo>
                  <a:lnTo>
                    <a:pt x="37386" y="1843"/>
                  </a:lnTo>
                  <a:lnTo>
                    <a:pt x="37386" y="1799"/>
                  </a:lnTo>
                  <a:lnTo>
                    <a:pt x="36377" y="220"/>
                  </a:lnTo>
                  <a:lnTo>
                    <a:pt x="36333" y="176"/>
                  </a:lnTo>
                  <a:lnTo>
                    <a:pt x="36158" y="44"/>
                  </a:lnTo>
                  <a:lnTo>
                    <a:pt x="3611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4" name="Google Shape;8414;p249"/>
            <p:cNvSpPr/>
            <p:nvPr/>
          </p:nvSpPr>
          <p:spPr>
            <a:xfrm>
              <a:off x="6123600" y="1816975"/>
              <a:ext cx="957700" cy="1504025"/>
            </a:xfrm>
            <a:custGeom>
              <a:avLst/>
              <a:gdLst/>
              <a:ahLst/>
              <a:cxnLst/>
              <a:rect l="l" t="t" r="r" b="b"/>
              <a:pathLst>
                <a:path w="38308" h="60161" extrusionOk="0">
                  <a:moveTo>
                    <a:pt x="36772" y="1"/>
                  </a:moveTo>
                  <a:lnTo>
                    <a:pt x="36684" y="44"/>
                  </a:lnTo>
                  <a:lnTo>
                    <a:pt x="36684" y="132"/>
                  </a:lnTo>
                  <a:lnTo>
                    <a:pt x="36684" y="176"/>
                  </a:lnTo>
                  <a:lnTo>
                    <a:pt x="36684" y="264"/>
                  </a:lnTo>
                  <a:lnTo>
                    <a:pt x="37430" y="1624"/>
                  </a:lnTo>
                  <a:lnTo>
                    <a:pt x="37913" y="3160"/>
                  </a:lnTo>
                  <a:lnTo>
                    <a:pt x="37957" y="4740"/>
                  </a:lnTo>
                  <a:lnTo>
                    <a:pt x="37298" y="7372"/>
                  </a:lnTo>
                  <a:lnTo>
                    <a:pt x="36245" y="10620"/>
                  </a:lnTo>
                  <a:lnTo>
                    <a:pt x="36245" y="10663"/>
                  </a:lnTo>
                  <a:lnTo>
                    <a:pt x="36421" y="13077"/>
                  </a:lnTo>
                  <a:lnTo>
                    <a:pt x="36158" y="15183"/>
                  </a:lnTo>
                  <a:lnTo>
                    <a:pt x="36070" y="17509"/>
                  </a:lnTo>
                  <a:lnTo>
                    <a:pt x="35807" y="20142"/>
                  </a:lnTo>
                  <a:lnTo>
                    <a:pt x="35850" y="20229"/>
                  </a:lnTo>
                  <a:lnTo>
                    <a:pt x="36465" y="22160"/>
                  </a:lnTo>
                  <a:lnTo>
                    <a:pt x="36596" y="25802"/>
                  </a:lnTo>
                  <a:lnTo>
                    <a:pt x="36904" y="27601"/>
                  </a:lnTo>
                  <a:lnTo>
                    <a:pt x="36947" y="29488"/>
                  </a:lnTo>
                  <a:lnTo>
                    <a:pt x="36860" y="32077"/>
                  </a:lnTo>
                  <a:lnTo>
                    <a:pt x="36596" y="34578"/>
                  </a:lnTo>
                  <a:lnTo>
                    <a:pt x="36070" y="36333"/>
                  </a:lnTo>
                  <a:lnTo>
                    <a:pt x="34797" y="38308"/>
                  </a:lnTo>
                  <a:lnTo>
                    <a:pt x="33042" y="41555"/>
                  </a:lnTo>
                  <a:lnTo>
                    <a:pt x="31770" y="42828"/>
                  </a:lnTo>
                  <a:lnTo>
                    <a:pt x="30848" y="43047"/>
                  </a:lnTo>
                  <a:lnTo>
                    <a:pt x="29619" y="43091"/>
                  </a:lnTo>
                  <a:lnTo>
                    <a:pt x="29532" y="43135"/>
                  </a:lnTo>
                  <a:lnTo>
                    <a:pt x="27294" y="44364"/>
                  </a:lnTo>
                  <a:lnTo>
                    <a:pt x="22028" y="47040"/>
                  </a:lnTo>
                  <a:lnTo>
                    <a:pt x="18035" y="49103"/>
                  </a:lnTo>
                  <a:lnTo>
                    <a:pt x="15534" y="50726"/>
                  </a:lnTo>
                  <a:lnTo>
                    <a:pt x="12155" y="52086"/>
                  </a:lnTo>
                  <a:lnTo>
                    <a:pt x="12111" y="52086"/>
                  </a:lnTo>
                  <a:lnTo>
                    <a:pt x="10531" y="53008"/>
                  </a:lnTo>
                  <a:lnTo>
                    <a:pt x="8996" y="53886"/>
                  </a:lnTo>
                  <a:lnTo>
                    <a:pt x="7416" y="54719"/>
                  </a:lnTo>
                  <a:lnTo>
                    <a:pt x="5880" y="55597"/>
                  </a:lnTo>
                  <a:lnTo>
                    <a:pt x="5134" y="56080"/>
                  </a:lnTo>
                  <a:lnTo>
                    <a:pt x="4432" y="56562"/>
                  </a:lnTo>
                  <a:lnTo>
                    <a:pt x="3686" y="57089"/>
                  </a:lnTo>
                  <a:lnTo>
                    <a:pt x="2984" y="57659"/>
                  </a:lnTo>
                  <a:lnTo>
                    <a:pt x="88" y="59853"/>
                  </a:lnTo>
                  <a:lnTo>
                    <a:pt x="44" y="59897"/>
                  </a:lnTo>
                  <a:lnTo>
                    <a:pt x="0" y="59985"/>
                  </a:lnTo>
                  <a:lnTo>
                    <a:pt x="0" y="60029"/>
                  </a:lnTo>
                  <a:lnTo>
                    <a:pt x="44" y="60117"/>
                  </a:lnTo>
                  <a:lnTo>
                    <a:pt x="88" y="60160"/>
                  </a:lnTo>
                  <a:lnTo>
                    <a:pt x="176" y="60160"/>
                  </a:lnTo>
                  <a:lnTo>
                    <a:pt x="307" y="60117"/>
                  </a:lnTo>
                  <a:lnTo>
                    <a:pt x="3203" y="57923"/>
                  </a:lnTo>
                  <a:lnTo>
                    <a:pt x="3905" y="57396"/>
                  </a:lnTo>
                  <a:lnTo>
                    <a:pt x="4607" y="56869"/>
                  </a:lnTo>
                  <a:lnTo>
                    <a:pt x="5353" y="56387"/>
                  </a:lnTo>
                  <a:lnTo>
                    <a:pt x="6099" y="55904"/>
                  </a:lnTo>
                  <a:lnTo>
                    <a:pt x="7635" y="55026"/>
                  </a:lnTo>
                  <a:lnTo>
                    <a:pt x="9127" y="54193"/>
                  </a:lnTo>
                  <a:lnTo>
                    <a:pt x="10707" y="53315"/>
                  </a:lnTo>
                  <a:lnTo>
                    <a:pt x="12287" y="52394"/>
                  </a:lnTo>
                  <a:lnTo>
                    <a:pt x="15665" y="51033"/>
                  </a:lnTo>
                  <a:lnTo>
                    <a:pt x="15709" y="51033"/>
                  </a:lnTo>
                  <a:lnTo>
                    <a:pt x="18210" y="49410"/>
                  </a:lnTo>
                  <a:lnTo>
                    <a:pt x="22160" y="47347"/>
                  </a:lnTo>
                  <a:lnTo>
                    <a:pt x="27469" y="44671"/>
                  </a:lnTo>
                  <a:lnTo>
                    <a:pt x="29663" y="43442"/>
                  </a:lnTo>
                  <a:lnTo>
                    <a:pt x="30892" y="43398"/>
                  </a:lnTo>
                  <a:lnTo>
                    <a:pt x="30936" y="43398"/>
                  </a:lnTo>
                  <a:lnTo>
                    <a:pt x="31901" y="43179"/>
                  </a:lnTo>
                  <a:lnTo>
                    <a:pt x="31989" y="43135"/>
                  </a:lnTo>
                  <a:lnTo>
                    <a:pt x="33349" y="41775"/>
                  </a:lnTo>
                  <a:lnTo>
                    <a:pt x="33349" y="41731"/>
                  </a:lnTo>
                  <a:lnTo>
                    <a:pt x="35104" y="38527"/>
                  </a:lnTo>
                  <a:lnTo>
                    <a:pt x="36377" y="36509"/>
                  </a:lnTo>
                  <a:lnTo>
                    <a:pt x="36377" y="36465"/>
                  </a:lnTo>
                  <a:lnTo>
                    <a:pt x="36904" y="34666"/>
                  </a:lnTo>
                  <a:lnTo>
                    <a:pt x="36904" y="34622"/>
                  </a:lnTo>
                  <a:lnTo>
                    <a:pt x="37211" y="32121"/>
                  </a:lnTo>
                  <a:lnTo>
                    <a:pt x="37298" y="29488"/>
                  </a:lnTo>
                  <a:lnTo>
                    <a:pt x="37255" y="27601"/>
                  </a:lnTo>
                  <a:lnTo>
                    <a:pt x="37211" y="27557"/>
                  </a:lnTo>
                  <a:lnTo>
                    <a:pt x="36947" y="25758"/>
                  </a:lnTo>
                  <a:lnTo>
                    <a:pt x="36816" y="22116"/>
                  </a:lnTo>
                  <a:lnTo>
                    <a:pt x="36816" y="22072"/>
                  </a:lnTo>
                  <a:lnTo>
                    <a:pt x="36201" y="20142"/>
                  </a:lnTo>
                  <a:lnTo>
                    <a:pt x="36421" y="17509"/>
                  </a:lnTo>
                  <a:lnTo>
                    <a:pt x="36509" y="15227"/>
                  </a:lnTo>
                  <a:lnTo>
                    <a:pt x="36772" y="13077"/>
                  </a:lnTo>
                  <a:lnTo>
                    <a:pt x="36596" y="10663"/>
                  </a:lnTo>
                  <a:lnTo>
                    <a:pt x="37650" y="7460"/>
                  </a:lnTo>
                  <a:lnTo>
                    <a:pt x="38264" y="4827"/>
                  </a:lnTo>
                  <a:lnTo>
                    <a:pt x="38308" y="4783"/>
                  </a:lnTo>
                  <a:lnTo>
                    <a:pt x="38264" y="3160"/>
                  </a:lnTo>
                  <a:lnTo>
                    <a:pt x="38264" y="3072"/>
                  </a:lnTo>
                  <a:lnTo>
                    <a:pt x="37737" y="1492"/>
                  </a:lnTo>
                  <a:lnTo>
                    <a:pt x="37737" y="1449"/>
                  </a:lnTo>
                  <a:lnTo>
                    <a:pt x="36991" y="88"/>
                  </a:lnTo>
                  <a:lnTo>
                    <a:pt x="36947" y="44"/>
                  </a:lnTo>
                  <a:lnTo>
                    <a:pt x="3690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5" name="Google Shape;8415;p249"/>
            <p:cNvSpPr/>
            <p:nvPr/>
          </p:nvSpPr>
          <p:spPr>
            <a:xfrm>
              <a:off x="6392350" y="3454800"/>
              <a:ext cx="767950" cy="217250"/>
            </a:xfrm>
            <a:custGeom>
              <a:avLst/>
              <a:gdLst/>
              <a:ahLst/>
              <a:cxnLst/>
              <a:rect l="l" t="t" r="r" b="b"/>
              <a:pathLst>
                <a:path w="30718" h="8690" extrusionOk="0">
                  <a:moveTo>
                    <a:pt x="11234" y="1"/>
                  </a:moveTo>
                  <a:lnTo>
                    <a:pt x="7899" y="1010"/>
                  </a:lnTo>
                  <a:lnTo>
                    <a:pt x="3555" y="1975"/>
                  </a:lnTo>
                  <a:lnTo>
                    <a:pt x="3511" y="1975"/>
                  </a:lnTo>
                  <a:lnTo>
                    <a:pt x="89" y="3994"/>
                  </a:lnTo>
                  <a:lnTo>
                    <a:pt x="45" y="4038"/>
                  </a:lnTo>
                  <a:lnTo>
                    <a:pt x="1" y="4126"/>
                  </a:lnTo>
                  <a:lnTo>
                    <a:pt x="1" y="4169"/>
                  </a:lnTo>
                  <a:lnTo>
                    <a:pt x="45" y="4257"/>
                  </a:lnTo>
                  <a:lnTo>
                    <a:pt x="89" y="4301"/>
                  </a:lnTo>
                  <a:lnTo>
                    <a:pt x="132" y="4345"/>
                  </a:lnTo>
                  <a:lnTo>
                    <a:pt x="220" y="4345"/>
                  </a:lnTo>
                  <a:lnTo>
                    <a:pt x="264" y="4301"/>
                  </a:lnTo>
                  <a:lnTo>
                    <a:pt x="3687" y="2326"/>
                  </a:lnTo>
                  <a:lnTo>
                    <a:pt x="7987" y="1361"/>
                  </a:lnTo>
                  <a:lnTo>
                    <a:pt x="10313" y="659"/>
                  </a:lnTo>
                  <a:lnTo>
                    <a:pt x="11278" y="352"/>
                  </a:lnTo>
                  <a:lnTo>
                    <a:pt x="11497" y="352"/>
                  </a:lnTo>
                  <a:lnTo>
                    <a:pt x="13384" y="2283"/>
                  </a:lnTo>
                  <a:lnTo>
                    <a:pt x="13428" y="2326"/>
                  </a:lnTo>
                  <a:lnTo>
                    <a:pt x="15754" y="4257"/>
                  </a:lnTo>
                  <a:lnTo>
                    <a:pt x="15798" y="4257"/>
                  </a:lnTo>
                  <a:lnTo>
                    <a:pt x="18913" y="5969"/>
                  </a:lnTo>
                  <a:lnTo>
                    <a:pt x="20888" y="6802"/>
                  </a:lnTo>
                  <a:lnTo>
                    <a:pt x="23214" y="7592"/>
                  </a:lnTo>
                  <a:lnTo>
                    <a:pt x="26022" y="8601"/>
                  </a:lnTo>
                  <a:lnTo>
                    <a:pt x="26066" y="8601"/>
                  </a:lnTo>
                  <a:lnTo>
                    <a:pt x="26943" y="8689"/>
                  </a:lnTo>
                  <a:lnTo>
                    <a:pt x="26987" y="8689"/>
                  </a:lnTo>
                  <a:lnTo>
                    <a:pt x="27777" y="8558"/>
                  </a:lnTo>
                  <a:lnTo>
                    <a:pt x="27821" y="8514"/>
                  </a:lnTo>
                  <a:lnTo>
                    <a:pt x="28874" y="7899"/>
                  </a:lnTo>
                  <a:lnTo>
                    <a:pt x="28962" y="7855"/>
                  </a:lnTo>
                  <a:lnTo>
                    <a:pt x="30366" y="5881"/>
                  </a:lnTo>
                  <a:lnTo>
                    <a:pt x="30366" y="5837"/>
                  </a:lnTo>
                  <a:lnTo>
                    <a:pt x="30717" y="5003"/>
                  </a:lnTo>
                  <a:lnTo>
                    <a:pt x="30717" y="4872"/>
                  </a:lnTo>
                  <a:lnTo>
                    <a:pt x="30322" y="3380"/>
                  </a:lnTo>
                  <a:lnTo>
                    <a:pt x="30278" y="3380"/>
                  </a:lnTo>
                  <a:lnTo>
                    <a:pt x="29225" y="1010"/>
                  </a:lnTo>
                  <a:lnTo>
                    <a:pt x="29181" y="966"/>
                  </a:lnTo>
                  <a:lnTo>
                    <a:pt x="29137" y="922"/>
                  </a:lnTo>
                  <a:lnTo>
                    <a:pt x="29050" y="922"/>
                  </a:lnTo>
                  <a:lnTo>
                    <a:pt x="28962" y="966"/>
                  </a:lnTo>
                  <a:lnTo>
                    <a:pt x="28918" y="966"/>
                  </a:lnTo>
                  <a:lnTo>
                    <a:pt x="28874" y="1054"/>
                  </a:lnTo>
                  <a:lnTo>
                    <a:pt x="28874" y="1098"/>
                  </a:lnTo>
                  <a:lnTo>
                    <a:pt x="28918" y="1186"/>
                  </a:lnTo>
                  <a:lnTo>
                    <a:pt x="29971" y="3511"/>
                  </a:lnTo>
                  <a:lnTo>
                    <a:pt x="30366" y="4915"/>
                  </a:lnTo>
                  <a:lnTo>
                    <a:pt x="30059" y="5661"/>
                  </a:lnTo>
                  <a:lnTo>
                    <a:pt x="28699" y="7636"/>
                  </a:lnTo>
                  <a:lnTo>
                    <a:pt x="27689" y="8206"/>
                  </a:lnTo>
                  <a:lnTo>
                    <a:pt x="26943" y="8338"/>
                  </a:lnTo>
                  <a:lnTo>
                    <a:pt x="26154" y="8250"/>
                  </a:lnTo>
                  <a:lnTo>
                    <a:pt x="23301" y="7285"/>
                  </a:lnTo>
                  <a:lnTo>
                    <a:pt x="21020" y="6495"/>
                  </a:lnTo>
                  <a:lnTo>
                    <a:pt x="19045" y="5618"/>
                  </a:lnTo>
                  <a:lnTo>
                    <a:pt x="15973" y="3950"/>
                  </a:lnTo>
                  <a:lnTo>
                    <a:pt x="13648" y="2063"/>
                  </a:lnTo>
                  <a:lnTo>
                    <a:pt x="11673" y="89"/>
                  </a:lnTo>
                  <a:lnTo>
                    <a:pt x="11585" y="45"/>
                  </a:lnTo>
                  <a:lnTo>
                    <a:pt x="1132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6" name="Google Shape;8416;p249"/>
            <p:cNvSpPr/>
            <p:nvPr/>
          </p:nvSpPr>
          <p:spPr>
            <a:xfrm>
              <a:off x="6322150" y="3238700"/>
              <a:ext cx="868850" cy="265500"/>
            </a:xfrm>
            <a:custGeom>
              <a:avLst/>
              <a:gdLst/>
              <a:ahLst/>
              <a:cxnLst/>
              <a:rect l="l" t="t" r="r" b="b"/>
              <a:pathLst>
                <a:path w="34754" h="10620" extrusionOk="0">
                  <a:moveTo>
                    <a:pt x="34491" y="0"/>
                  </a:moveTo>
                  <a:lnTo>
                    <a:pt x="34447" y="44"/>
                  </a:lnTo>
                  <a:lnTo>
                    <a:pt x="33437" y="1492"/>
                  </a:lnTo>
                  <a:lnTo>
                    <a:pt x="32033" y="3730"/>
                  </a:lnTo>
                  <a:lnTo>
                    <a:pt x="32033" y="3774"/>
                  </a:lnTo>
                  <a:lnTo>
                    <a:pt x="31419" y="5442"/>
                  </a:lnTo>
                  <a:lnTo>
                    <a:pt x="31419" y="5485"/>
                  </a:lnTo>
                  <a:lnTo>
                    <a:pt x="31156" y="7592"/>
                  </a:lnTo>
                  <a:lnTo>
                    <a:pt x="31112" y="10005"/>
                  </a:lnTo>
                  <a:lnTo>
                    <a:pt x="30936" y="10225"/>
                  </a:lnTo>
                  <a:lnTo>
                    <a:pt x="30454" y="10268"/>
                  </a:lnTo>
                  <a:lnTo>
                    <a:pt x="29971" y="10225"/>
                  </a:lnTo>
                  <a:lnTo>
                    <a:pt x="29488" y="10137"/>
                  </a:lnTo>
                  <a:lnTo>
                    <a:pt x="29005" y="10005"/>
                  </a:lnTo>
                  <a:lnTo>
                    <a:pt x="28523" y="9830"/>
                  </a:lnTo>
                  <a:lnTo>
                    <a:pt x="28040" y="9610"/>
                  </a:lnTo>
                  <a:lnTo>
                    <a:pt x="27557" y="9347"/>
                  </a:lnTo>
                  <a:lnTo>
                    <a:pt x="27119" y="9084"/>
                  </a:lnTo>
                  <a:lnTo>
                    <a:pt x="26241" y="8513"/>
                  </a:lnTo>
                  <a:lnTo>
                    <a:pt x="25451" y="7899"/>
                  </a:lnTo>
                  <a:lnTo>
                    <a:pt x="24749" y="7328"/>
                  </a:lnTo>
                  <a:lnTo>
                    <a:pt x="24179" y="6846"/>
                  </a:lnTo>
                  <a:lnTo>
                    <a:pt x="19308" y="2633"/>
                  </a:lnTo>
                  <a:lnTo>
                    <a:pt x="19264" y="2633"/>
                  </a:lnTo>
                  <a:lnTo>
                    <a:pt x="17991" y="2019"/>
                  </a:lnTo>
                  <a:lnTo>
                    <a:pt x="17948" y="2019"/>
                  </a:lnTo>
                  <a:lnTo>
                    <a:pt x="17245" y="1887"/>
                  </a:lnTo>
                  <a:lnTo>
                    <a:pt x="17158" y="1931"/>
                  </a:lnTo>
                  <a:lnTo>
                    <a:pt x="16500" y="2370"/>
                  </a:lnTo>
                  <a:lnTo>
                    <a:pt x="16456" y="2370"/>
                  </a:lnTo>
                  <a:lnTo>
                    <a:pt x="14788" y="3994"/>
                  </a:lnTo>
                  <a:lnTo>
                    <a:pt x="13603" y="4827"/>
                  </a:lnTo>
                  <a:lnTo>
                    <a:pt x="12331" y="5178"/>
                  </a:lnTo>
                  <a:lnTo>
                    <a:pt x="10312" y="5529"/>
                  </a:lnTo>
                  <a:lnTo>
                    <a:pt x="10268" y="5529"/>
                  </a:lnTo>
                  <a:lnTo>
                    <a:pt x="8338" y="6144"/>
                  </a:lnTo>
                  <a:lnTo>
                    <a:pt x="5924" y="6714"/>
                  </a:lnTo>
                  <a:lnTo>
                    <a:pt x="5880" y="6714"/>
                  </a:lnTo>
                  <a:lnTo>
                    <a:pt x="4125" y="7416"/>
                  </a:lnTo>
                  <a:lnTo>
                    <a:pt x="4081" y="7460"/>
                  </a:lnTo>
                  <a:lnTo>
                    <a:pt x="2063" y="8645"/>
                  </a:lnTo>
                  <a:lnTo>
                    <a:pt x="2063" y="8689"/>
                  </a:lnTo>
                  <a:lnTo>
                    <a:pt x="88" y="10181"/>
                  </a:lnTo>
                  <a:lnTo>
                    <a:pt x="44" y="10225"/>
                  </a:lnTo>
                  <a:lnTo>
                    <a:pt x="0" y="10268"/>
                  </a:lnTo>
                  <a:lnTo>
                    <a:pt x="44" y="10356"/>
                  </a:lnTo>
                  <a:lnTo>
                    <a:pt x="44" y="10400"/>
                  </a:lnTo>
                  <a:lnTo>
                    <a:pt x="88" y="10444"/>
                  </a:lnTo>
                  <a:lnTo>
                    <a:pt x="176" y="10488"/>
                  </a:lnTo>
                  <a:lnTo>
                    <a:pt x="220" y="10488"/>
                  </a:lnTo>
                  <a:lnTo>
                    <a:pt x="308" y="10444"/>
                  </a:lnTo>
                  <a:lnTo>
                    <a:pt x="2238" y="8952"/>
                  </a:lnTo>
                  <a:lnTo>
                    <a:pt x="4257" y="7767"/>
                  </a:lnTo>
                  <a:lnTo>
                    <a:pt x="6012" y="7021"/>
                  </a:lnTo>
                  <a:lnTo>
                    <a:pt x="8425" y="6451"/>
                  </a:lnTo>
                  <a:lnTo>
                    <a:pt x="10356" y="5837"/>
                  </a:lnTo>
                  <a:lnTo>
                    <a:pt x="12375" y="5529"/>
                  </a:lnTo>
                  <a:lnTo>
                    <a:pt x="12419" y="5529"/>
                  </a:lnTo>
                  <a:lnTo>
                    <a:pt x="13735" y="5134"/>
                  </a:lnTo>
                  <a:lnTo>
                    <a:pt x="13779" y="5134"/>
                  </a:lnTo>
                  <a:lnTo>
                    <a:pt x="15008" y="4257"/>
                  </a:lnTo>
                  <a:lnTo>
                    <a:pt x="16719" y="2633"/>
                  </a:lnTo>
                  <a:lnTo>
                    <a:pt x="17289" y="2282"/>
                  </a:lnTo>
                  <a:lnTo>
                    <a:pt x="17860" y="2326"/>
                  </a:lnTo>
                  <a:lnTo>
                    <a:pt x="19088" y="2940"/>
                  </a:lnTo>
                  <a:lnTo>
                    <a:pt x="23959" y="7109"/>
                  </a:lnTo>
                  <a:lnTo>
                    <a:pt x="24705" y="7767"/>
                  </a:lnTo>
                  <a:lnTo>
                    <a:pt x="25495" y="8382"/>
                  </a:lnTo>
                  <a:lnTo>
                    <a:pt x="26329" y="8996"/>
                  </a:lnTo>
                  <a:lnTo>
                    <a:pt x="27162" y="9522"/>
                  </a:lnTo>
                  <a:lnTo>
                    <a:pt x="27952" y="9961"/>
                  </a:lnTo>
                  <a:lnTo>
                    <a:pt x="28391" y="10181"/>
                  </a:lnTo>
                  <a:lnTo>
                    <a:pt x="28786" y="10312"/>
                  </a:lnTo>
                  <a:lnTo>
                    <a:pt x="29225" y="10444"/>
                  </a:lnTo>
                  <a:lnTo>
                    <a:pt x="29620" y="10532"/>
                  </a:lnTo>
                  <a:lnTo>
                    <a:pt x="30015" y="10619"/>
                  </a:lnTo>
                  <a:lnTo>
                    <a:pt x="30454" y="10619"/>
                  </a:lnTo>
                  <a:lnTo>
                    <a:pt x="31024" y="10576"/>
                  </a:lnTo>
                  <a:lnTo>
                    <a:pt x="31156" y="10532"/>
                  </a:lnTo>
                  <a:lnTo>
                    <a:pt x="31419" y="10225"/>
                  </a:lnTo>
                  <a:lnTo>
                    <a:pt x="31463" y="10093"/>
                  </a:lnTo>
                  <a:lnTo>
                    <a:pt x="31507" y="7636"/>
                  </a:lnTo>
                  <a:lnTo>
                    <a:pt x="31726" y="5529"/>
                  </a:lnTo>
                  <a:lnTo>
                    <a:pt x="32340" y="3906"/>
                  </a:lnTo>
                  <a:lnTo>
                    <a:pt x="33745" y="1668"/>
                  </a:lnTo>
                  <a:lnTo>
                    <a:pt x="34710" y="264"/>
                  </a:lnTo>
                  <a:lnTo>
                    <a:pt x="34754" y="176"/>
                  </a:lnTo>
                  <a:lnTo>
                    <a:pt x="34754" y="132"/>
                  </a:lnTo>
                  <a:lnTo>
                    <a:pt x="34754" y="44"/>
                  </a:lnTo>
                  <a:lnTo>
                    <a:pt x="3466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7" name="Google Shape;8417;p249"/>
            <p:cNvSpPr/>
            <p:nvPr/>
          </p:nvSpPr>
          <p:spPr>
            <a:xfrm>
              <a:off x="6256325" y="3037950"/>
              <a:ext cx="923700" cy="403725"/>
            </a:xfrm>
            <a:custGeom>
              <a:avLst/>
              <a:gdLst/>
              <a:ahLst/>
              <a:cxnLst/>
              <a:rect l="l" t="t" r="r" b="b"/>
              <a:pathLst>
                <a:path w="36948" h="16149" extrusionOk="0">
                  <a:moveTo>
                    <a:pt x="34666" y="0"/>
                  </a:moveTo>
                  <a:lnTo>
                    <a:pt x="34622" y="88"/>
                  </a:lnTo>
                  <a:lnTo>
                    <a:pt x="34622" y="132"/>
                  </a:lnTo>
                  <a:lnTo>
                    <a:pt x="34622" y="220"/>
                  </a:lnTo>
                  <a:lnTo>
                    <a:pt x="35061" y="1931"/>
                  </a:lnTo>
                  <a:lnTo>
                    <a:pt x="35983" y="5178"/>
                  </a:lnTo>
                  <a:lnTo>
                    <a:pt x="36597" y="7811"/>
                  </a:lnTo>
                  <a:lnTo>
                    <a:pt x="35851" y="8908"/>
                  </a:lnTo>
                  <a:lnTo>
                    <a:pt x="34227" y="10927"/>
                  </a:lnTo>
                  <a:lnTo>
                    <a:pt x="33745" y="11058"/>
                  </a:lnTo>
                  <a:lnTo>
                    <a:pt x="32955" y="10795"/>
                  </a:lnTo>
                  <a:lnTo>
                    <a:pt x="29795" y="9347"/>
                  </a:lnTo>
                  <a:lnTo>
                    <a:pt x="27777" y="8381"/>
                  </a:lnTo>
                  <a:lnTo>
                    <a:pt x="23872" y="6890"/>
                  </a:lnTo>
                  <a:lnTo>
                    <a:pt x="23828" y="6890"/>
                  </a:lnTo>
                  <a:lnTo>
                    <a:pt x="22160" y="6495"/>
                  </a:lnTo>
                  <a:lnTo>
                    <a:pt x="20844" y="6451"/>
                  </a:lnTo>
                  <a:lnTo>
                    <a:pt x="20800" y="6451"/>
                  </a:lnTo>
                  <a:lnTo>
                    <a:pt x="19835" y="6670"/>
                  </a:lnTo>
                  <a:lnTo>
                    <a:pt x="19791" y="6670"/>
                  </a:lnTo>
                  <a:lnTo>
                    <a:pt x="18035" y="7548"/>
                  </a:lnTo>
                  <a:lnTo>
                    <a:pt x="15798" y="8776"/>
                  </a:lnTo>
                  <a:lnTo>
                    <a:pt x="15754" y="8776"/>
                  </a:lnTo>
                  <a:lnTo>
                    <a:pt x="13867" y="10137"/>
                  </a:lnTo>
                  <a:lnTo>
                    <a:pt x="12199" y="10356"/>
                  </a:lnTo>
                  <a:lnTo>
                    <a:pt x="9040" y="10532"/>
                  </a:lnTo>
                  <a:lnTo>
                    <a:pt x="8996" y="10532"/>
                  </a:lnTo>
                  <a:lnTo>
                    <a:pt x="7373" y="11058"/>
                  </a:lnTo>
                  <a:lnTo>
                    <a:pt x="3818" y="12638"/>
                  </a:lnTo>
                  <a:lnTo>
                    <a:pt x="3818" y="12682"/>
                  </a:lnTo>
                  <a:lnTo>
                    <a:pt x="1756" y="14042"/>
                  </a:lnTo>
                  <a:lnTo>
                    <a:pt x="44" y="15841"/>
                  </a:lnTo>
                  <a:lnTo>
                    <a:pt x="44" y="15885"/>
                  </a:lnTo>
                  <a:lnTo>
                    <a:pt x="1" y="15973"/>
                  </a:lnTo>
                  <a:lnTo>
                    <a:pt x="44" y="16017"/>
                  </a:lnTo>
                  <a:lnTo>
                    <a:pt x="88" y="16104"/>
                  </a:lnTo>
                  <a:lnTo>
                    <a:pt x="176" y="16148"/>
                  </a:lnTo>
                  <a:lnTo>
                    <a:pt x="264" y="16104"/>
                  </a:lnTo>
                  <a:lnTo>
                    <a:pt x="308" y="16061"/>
                  </a:lnTo>
                  <a:lnTo>
                    <a:pt x="1975" y="14305"/>
                  </a:lnTo>
                  <a:lnTo>
                    <a:pt x="3994" y="12945"/>
                  </a:lnTo>
                  <a:lnTo>
                    <a:pt x="7504" y="11365"/>
                  </a:lnTo>
                  <a:lnTo>
                    <a:pt x="9084" y="10883"/>
                  </a:lnTo>
                  <a:lnTo>
                    <a:pt x="12199" y="10707"/>
                  </a:lnTo>
                  <a:lnTo>
                    <a:pt x="13955" y="10488"/>
                  </a:lnTo>
                  <a:lnTo>
                    <a:pt x="14042" y="10444"/>
                  </a:lnTo>
                  <a:lnTo>
                    <a:pt x="15973" y="9084"/>
                  </a:lnTo>
                  <a:lnTo>
                    <a:pt x="18211" y="7855"/>
                  </a:lnTo>
                  <a:lnTo>
                    <a:pt x="19922" y="6977"/>
                  </a:lnTo>
                  <a:lnTo>
                    <a:pt x="20844" y="6802"/>
                  </a:lnTo>
                  <a:lnTo>
                    <a:pt x="22116" y="6846"/>
                  </a:lnTo>
                  <a:lnTo>
                    <a:pt x="23740" y="7197"/>
                  </a:lnTo>
                  <a:lnTo>
                    <a:pt x="27645" y="8733"/>
                  </a:lnTo>
                  <a:lnTo>
                    <a:pt x="29664" y="9698"/>
                  </a:lnTo>
                  <a:lnTo>
                    <a:pt x="32823" y="11146"/>
                  </a:lnTo>
                  <a:lnTo>
                    <a:pt x="32867" y="11146"/>
                  </a:lnTo>
                  <a:lnTo>
                    <a:pt x="33701" y="11409"/>
                  </a:lnTo>
                  <a:lnTo>
                    <a:pt x="33789" y="11409"/>
                  </a:lnTo>
                  <a:lnTo>
                    <a:pt x="34359" y="11234"/>
                  </a:lnTo>
                  <a:lnTo>
                    <a:pt x="34447" y="11190"/>
                  </a:lnTo>
                  <a:lnTo>
                    <a:pt x="36158" y="9084"/>
                  </a:lnTo>
                  <a:lnTo>
                    <a:pt x="36948" y="7943"/>
                  </a:lnTo>
                  <a:lnTo>
                    <a:pt x="36948" y="7899"/>
                  </a:lnTo>
                  <a:lnTo>
                    <a:pt x="36948" y="7811"/>
                  </a:lnTo>
                  <a:lnTo>
                    <a:pt x="36334" y="5090"/>
                  </a:lnTo>
                  <a:lnTo>
                    <a:pt x="35368" y="1843"/>
                  </a:lnTo>
                  <a:lnTo>
                    <a:pt x="34929" y="132"/>
                  </a:lnTo>
                  <a:lnTo>
                    <a:pt x="34929" y="44"/>
                  </a:lnTo>
                  <a:lnTo>
                    <a:pt x="3488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8" name="Google Shape;8418;p249"/>
            <p:cNvSpPr/>
            <p:nvPr/>
          </p:nvSpPr>
          <p:spPr>
            <a:xfrm>
              <a:off x="6203675" y="2736275"/>
              <a:ext cx="931375" cy="657125"/>
            </a:xfrm>
            <a:custGeom>
              <a:avLst/>
              <a:gdLst/>
              <a:ahLst/>
              <a:cxnLst/>
              <a:rect l="l" t="t" r="r" b="b"/>
              <a:pathLst>
                <a:path w="37255" h="26285" extrusionOk="0">
                  <a:moveTo>
                    <a:pt x="37035" y="0"/>
                  </a:moveTo>
                  <a:lnTo>
                    <a:pt x="36992" y="44"/>
                  </a:lnTo>
                  <a:lnTo>
                    <a:pt x="36948" y="88"/>
                  </a:lnTo>
                  <a:lnTo>
                    <a:pt x="36904" y="132"/>
                  </a:lnTo>
                  <a:lnTo>
                    <a:pt x="36465" y="2326"/>
                  </a:lnTo>
                  <a:lnTo>
                    <a:pt x="36421" y="4564"/>
                  </a:lnTo>
                  <a:lnTo>
                    <a:pt x="36290" y="9040"/>
                  </a:lnTo>
                  <a:lnTo>
                    <a:pt x="36333" y="12550"/>
                  </a:lnTo>
                  <a:lnTo>
                    <a:pt x="36333" y="12594"/>
                  </a:lnTo>
                  <a:lnTo>
                    <a:pt x="36597" y="13691"/>
                  </a:lnTo>
                  <a:lnTo>
                    <a:pt x="36158" y="14700"/>
                  </a:lnTo>
                  <a:lnTo>
                    <a:pt x="34929" y="15314"/>
                  </a:lnTo>
                  <a:lnTo>
                    <a:pt x="33393" y="15666"/>
                  </a:lnTo>
                  <a:lnTo>
                    <a:pt x="31682" y="15885"/>
                  </a:lnTo>
                  <a:lnTo>
                    <a:pt x="29971" y="15358"/>
                  </a:lnTo>
                  <a:lnTo>
                    <a:pt x="27294" y="14261"/>
                  </a:lnTo>
                  <a:lnTo>
                    <a:pt x="26153" y="13252"/>
                  </a:lnTo>
                  <a:lnTo>
                    <a:pt x="25890" y="13252"/>
                  </a:lnTo>
                  <a:lnTo>
                    <a:pt x="25276" y="13823"/>
                  </a:lnTo>
                  <a:lnTo>
                    <a:pt x="24178" y="14305"/>
                  </a:lnTo>
                  <a:lnTo>
                    <a:pt x="21502" y="15490"/>
                  </a:lnTo>
                  <a:lnTo>
                    <a:pt x="18825" y="16631"/>
                  </a:lnTo>
                  <a:lnTo>
                    <a:pt x="16850" y="17596"/>
                  </a:lnTo>
                  <a:lnTo>
                    <a:pt x="13823" y="19571"/>
                  </a:lnTo>
                  <a:lnTo>
                    <a:pt x="12199" y="19615"/>
                  </a:lnTo>
                  <a:lnTo>
                    <a:pt x="9435" y="19790"/>
                  </a:lnTo>
                  <a:lnTo>
                    <a:pt x="9391" y="19834"/>
                  </a:lnTo>
                  <a:lnTo>
                    <a:pt x="8425" y="20185"/>
                  </a:lnTo>
                  <a:lnTo>
                    <a:pt x="6495" y="21107"/>
                  </a:lnTo>
                  <a:lnTo>
                    <a:pt x="4520" y="22204"/>
                  </a:lnTo>
                  <a:lnTo>
                    <a:pt x="4476" y="22204"/>
                  </a:lnTo>
                  <a:lnTo>
                    <a:pt x="2633" y="23476"/>
                  </a:lnTo>
                  <a:lnTo>
                    <a:pt x="2633" y="23520"/>
                  </a:lnTo>
                  <a:lnTo>
                    <a:pt x="44" y="25977"/>
                  </a:lnTo>
                  <a:lnTo>
                    <a:pt x="0" y="26021"/>
                  </a:lnTo>
                  <a:lnTo>
                    <a:pt x="0" y="26109"/>
                  </a:lnTo>
                  <a:lnTo>
                    <a:pt x="0" y="26153"/>
                  </a:lnTo>
                  <a:lnTo>
                    <a:pt x="44" y="26241"/>
                  </a:lnTo>
                  <a:lnTo>
                    <a:pt x="88" y="26285"/>
                  </a:lnTo>
                  <a:lnTo>
                    <a:pt x="220" y="26285"/>
                  </a:lnTo>
                  <a:lnTo>
                    <a:pt x="264" y="26241"/>
                  </a:lnTo>
                  <a:lnTo>
                    <a:pt x="2853" y="23783"/>
                  </a:lnTo>
                  <a:lnTo>
                    <a:pt x="4696" y="22511"/>
                  </a:lnTo>
                  <a:lnTo>
                    <a:pt x="6670" y="21414"/>
                  </a:lnTo>
                  <a:lnTo>
                    <a:pt x="8557" y="20492"/>
                  </a:lnTo>
                  <a:lnTo>
                    <a:pt x="9479" y="20141"/>
                  </a:lnTo>
                  <a:lnTo>
                    <a:pt x="12243" y="19966"/>
                  </a:lnTo>
                  <a:lnTo>
                    <a:pt x="13867" y="19922"/>
                  </a:lnTo>
                  <a:lnTo>
                    <a:pt x="13954" y="19878"/>
                  </a:lnTo>
                  <a:lnTo>
                    <a:pt x="17026" y="17903"/>
                  </a:lnTo>
                  <a:lnTo>
                    <a:pt x="18957" y="16982"/>
                  </a:lnTo>
                  <a:lnTo>
                    <a:pt x="21633" y="15797"/>
                  </a:lnTo>
                  <a:lnTo>
                    <a:pt x="24354" y="14656"/>
                  </a:lnTo>
                  <a:lnTo>
                    <a:pt x="25451" y="14130"/>
                  </a:lnTo>
                  <a:lnTo>
                    <a:pt x="25495" y="14086"/>
                  </a:lnTo>
                  <a:lnTo>
                    <a:pt x="26021" y="13647"/>
                  </a:lnTo>
                  <a:lnTo>
                    <a:pt x="27118" y="14568"/>
                  </a:lnTo>
                  <a:lnTo>
                    <a:pt x="27162" y="14568"/>
                  </a:lnTo>
                  <a:lnTo>
                    <a:pt x="29839" y="15666"/>
                  </a:lnTo>
                  <a:lnTo>
                    <a:pt x="31594" y="16236"/>
                  </a:lnTo>
                  <a:lnTo>
                    <a:pt x="31682" y="16236"/>
                  </a:lnTo>
                  <a:lnTo>
                    <a:pt x="33437" y="16017"/>
                  </a:lnTo>
                  <a:lnTo>
                    <a:pt x="33481" y="16017"/>
                  </a:lnTo>
                  <a:lnTo>
                    <a:pt x="35061" y="15622"/>
                  </a:lnTo>
                  <a:lnTo>
                    <a:pt x="36377" y="14963"/>
                  </a:lnTo>
                  <a:lnTo>
                    <a:pt x="36465" y="14876"/>
                  </a:lnTo>
                  <a:lnTo>
                    <a:pt x="36904" y="13779"/>
                  </a:lnTo>
                  <a:lnTo>
                    <a:pt x="36948" y="13691"/>
                  </a:lnTo>
                  <a:lnTo>
                    <a:pt x="36684" y="12506"/>
                  </a:lnTo>
                  <a:lnTo>
                    <a:pt x="36641" y="9040"/>
                  </a:lnTo>
                  <a:lnTo>
                    <a:pt x="36772" y="4608"/>
                  </a:lnTo>
                  <a:lnTo>
                    <a:pt x="36816" y="2370"/>
                  </a:lnTo>
                  <a:lnTo>
                    <a:pt x="37255" y="220"/>
                  </a:lnTo>
                  <a:lnTo>
                    <a:pt x="37255" y="132"/>
                  </a:lnTo>
                  <a:lnTo>
                    <a:pt x="37255" y="88"/>
                  </a:lnTo>
                  <a:lnTo>
                    <a:pt x="37211" y="44"/>
                  </a:lnTo>
                  <a:lnTo>
                    <a:pt x="3712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9" name="Google Shape;8419;p249"/>
            <p:cNvSpPr/>
            <p:nvPr/>
          </p:nvSpPr>
          <p:spPr>
            <a:xfrm>
              <a:off x="6895875" y="1781875"/>
              <a:ext cx="345600" cy="2234625"/>
            </a:xfrm>
            <a:custGeom>
              <a:avLst/>
              <a:gdLst/>
              <a:ahLst/>
              <a:cxnLst/>
              <a:rect l="l" t="t" r="r" b="b"/>
              <a:pathLst>
                <a:path w="13824" h="89385" extrusionOk="0">
                  <a:moveTo>
                    <a:pt x="8426" y="0"/>
                  </a:moveTo>
                  <a:lnTo>
                    <a:pt x="8382" y="44"/>
                  </a:lnTo>
                  <a:lnTo>
                    <a:pt x="8294" y="44"/>
                  </a:lnTo>
                  <a:lnTo>
                    <a:pt x="8250" y="132"/>
                  </a:lnTo>
                  <a:lnTo>
                    <a:pt x="8250" y="176"/>
                  </a:lnTo>
                  <a:lnTo>
                    <a:pt x="8250" y="264"/>
                  </a:lnTo>
                  <a:lnTo>
                    <a:pt x="8294" y="308"/>
                  </a:lnTo>
                  <a:lnTo>
                    <a:pt x="9962" y="2414"/>
                  </a:lnTo>
                  <a:lnTo>
                    <a:pt x="9962" y="2458"/>
                  </a:lnTo>
                  <a:lnTo>
                    <a:pt x="11190" y="3511"/>
                  </a:lnTo>
                  <a:lnTo>
                    <a:pt x="11278" y="3555"/>
                  </a:lnTo>
                  <a:lnTo>
                    <a:pt x="12814" y="4037"/>
                  </a:lnTo>
                  <a:lnTo>
                    <a:pt x="13165" y="4388"/>
                  </a:lnTo>
                  <a:lnTo>
                    <a:pt x="13341" y="5003"/>
                  </a:lnTo>
                  <a:lnTo>
                    <a:pt x="13472" y="6495"/>
                  </a:lnTo>
                  <a:lnTo>
                    <a:pt x="13341" y="7504"/>
                  </a:lnTo>
                  <a:lnTo>
                    <a:pt x="12726" y="9347"/>
                  </a:lnTo>
                  <a:lnTo>
                    <a:pt x="12068" y="12067"/>
                  </a:lnTo>
                  <a:lnTo>
                    <a:pt x="11629" y="14656"/>
                  </a:lnTo>
                  <a:lnTo>
                    <a:pt x="11629" y="14700"/>
                  </a:lnTo>
                  <a:lnTo>
                    <a:pt x="11498" y="17114"/>
                  </a:lnTo>
                  <a:lnTo>
                    <a:pt x="11454" y="19703"/>
                  </a:lnTo>
                  <a:lnTo>
                    <a:pt x="11103" y="24573"/>
                  </a:lnTo>
                  <a:lnTo>
                    <a:pt x="11103" y="24617"/>
                  </a:lnTo>
                  <a:lnTo>
                    <a:pt x="11322" y="26460"/>
                  </a:lnTo>
                  <a:lnTo>
                    <a:pt x="12112" y="29620"/>
                  </a:lnTo>
                  <a:lnTo>
                    <a:pt x="12858" y="32691"/>
                  </a:lnTo>
                  <a:lnTo>
                    <a:pt x="12770" y="33525"/>
                  </a:lnTo>
                  <a:lnTo>
                    <a:pt x="11805" y="35675"/>
                  </a:lnTo>
                  <a:lnTo>
                    <a:pt x="10664" y="38527"/>
                  </a:lnTo>
                  <a:lnTo>
                    <a:pt x="10664" y="38571"/>
                  </a:lnTo>
                  <a:lnTo>
                    <a:pt x="10269" y="40546"/>
                  </a:lnTo>
                  <a:lnTo>
                    <a:pt x="10269" y="40590"/>
                  </a:lnTo>
                  <a:lnTo>
                    <a:pt x="10181" y="42740"/>
                  </a:lnTo>
                  <a:lnTo>
                    <a:pt x="10050" y="47654"/>
                  </a:lnTo>
                  <a:lnTo>
                    <a:pt x="10181" y="49761"/>
                  </a:lnTo>
                  <a:lnTo>
                    <a:pt x="10181" y="49805"/>
                  </a:lnTo>
                  <a:lnTo>
                    <a:pt x="10664" y="52174"/>
                  </a:lnTo>
                  <a:lnTo>
                    <a:pt x="12375" y="58537"/>
                  </a:lnTo>
                  <a:lnTo>
                    <a:pt x="12331" y="58932"/>
                  </a:lnTo>
                  <a:lnTo>
                    <a:pt x="11498" y="60204"/>
                  </a:lnTo>
                  <a:lnTo>
                    <a:pt x="10269" y="62135"/>
                  </a:lnTo>
                  <a:lnTo>
                    <a:pt x="10225" y="62179"/>
                  </a:lnTo>
                  <a:lnTo>
                    <a:pt x="9742" y="63671"/>
                  </a:lnTo>
                  <a:lnTo>
                    <a:pt x="9699" y="63715"/>
                  </a:lnTo>
                  <a:lnTo>
                    <a:pt x="9347" y="67664"/>
                  </a:lnTo>
                  <a:lnTo>
                    <a:pt x="9347" y="67708"/>
                  </a:lnTo>
                  <a:lnTo>
                    <a:pt x="9479" y="68278"/>
                  </a:lnTo>
                  <a:lnTo>
                    <a:pt x="10576" y="70648"/>
                  </a:lnTo>
                  <a:lnTo>
                    <a:pt x="12639" y="74948"/>
                  </a:lnTo>
                  <a:lnTo>
                    <a:pt x="12287" y="75957"/>
                  </a:lnTo>
                  <a:lnTo>
                    <a:pt x="10401" y="77186"/>
                  </a:lnTo>
                  <a:lnTo>
                    <a:pt x="8558" y="78546"/>
                  </a:lnTo>
                  <a:lnTo>
                    <a:pt x="6276" y="80477"/>
                  </a:lnTo>
                  <a:lnTo>
                    <a:pt x="5969" y="80521"/>
                  </a:lnTo>
                  <a:lnTo>
                    <a:pt x="5881" y="80565"/>
                  </a:lnTo>
                  <a:lnTo>
                    <a:pt x="3643" y="82715"/>
                  </a:lnTo>
                  <a:lnTo>
                    <a:pt x="2327" y="84163"/>
                  </a:lnTo>
                  <a:lnTo>
                    <a:pt x="2283" y="84207"/>
                  </a:lnTo>
                  <a:lnTo>
                    <a:pt x="1405" y="86313"/>
                  </a:lnTo>
                  <a:lnTo>
                    <a:pt x="45" y="89165"/>
                  </a:lnTo>
                  <a:lnTo>
                    <a:pt x="1" y="89209"/>
                  </a:lnTo>
                  <a:lnTo>
                    <a:pt x="45" y="89297"/>
                  </a:lnTo>
                  <a:lnTo>
                    <a:pt x="45" y="89341"/>
                  </a:lnTo>
                  <a:lnTo>
                    <a:pt x="133" y="89385"/>
                  </a:lnTo>
                  <a:lnTo>
                    <a:pt x="308" y="89385"/>
                  </a:lnTo>
                  <a:lnTo>
                    <a:pt x="352" y="89297"/>
                  </a:lnTo>
                  <a:lnTo>
                    <a:pt x="1712" y="86445"/>
                  </a:lnTo>
                  <a:lnTo>
                    <a:pt x="2590" y="84382"/>
                  </a:lnTo>
                  <a:lnTo>
                    <a:pt x="3906" y="82978"/>
                  </a:lnTo>
                  <a:lnTo>
                    <a:pt x="6056" y="80828"/>
                  </a:lnTo>
                  <a:lnTo>
                    <a:pt x="6364" y="80784"/>
                  </a:lnTo>
                  <a:lnTo>
                    <a:pt x="6451" y="80740"/>
                  </a:lnTo>
                  <a:lnTo>
                    <a:pt x="8777" y="78853"/>
                  </a:lnTo>
                  <a:lnTo>
                    <a:pt x="10620" y="77493"/>
                  </a:lnTo>
                  <a:lnTo>
                    <a:pt x="12551" y="76220"/>
                  </a:lnTo>
                  <a:lnTo>
                    <a:pt x="12639" y="76133"/>
                  </a:lnTo>
                  <a:lnTo>
                    <a:pt x="12990" y="74992"/>
                  </a:lnTo>
                  <a:lnTo>
                    <a:pt x="12990" y="74860"/>
                  </a:lnTo>
                  <a:lnTo>
                    <a:pt x="10883" y="70472"/>
                  </a:lnTo>
                  <a:lnTo>
                    <a:pt x="9830" y="68146"/>
                  </a:lnTo>
                  <a:lnTo>
                    <a:pt x="9699" y="67664"/>
                  </a:lnTo>
                  <a:lnTo>
                    <a:pt x="10050" y="63758"/>
                  </a:lnTo>
                  <a:lnTo>
                    <a:pt x="10576" y="62310"/>
                  </a:lnTo>
                  <a:lnTo>
                    <a:pt x="11761" y="60424"/>
                  </a:lnTo>
                  <a:lnTo>
                    <a:pt x="12639" y="59063"/>
                  </a:lnTo>
                  <a:lnTo>
                    <a:pt x="12682" y="59019"/>
                  </a:lnTo>
                  <a:lnTo>
                    <a:pt x="12726" y="58537"/>
                  </a:lnTo>
                  <a:lnTo>
                    <a:pt x="12726" y="58449"/>
                  </a:lnTo>
                  <a:lnTo>
                    <a:pt x="11761" y="54982"/>
                  </a:lnTo>
                  <a:lnTo>
                    <a:pt x="11015" y="52086"/>
                  </a:lnTo>
                  <a:lnTo>
                    <a:pt x="10532" y="49761"/>
                  </a:lnTo>
                  <a:lnTo>
                    <a:pt x="10401" y="47654"/>
                  </a:lnTo>
                  <a:lnTo>
                    <a:pt x="10532" y="42740"/>
                  </a:lnTo>
                  <a:lnTo>
                    <a:pt x="10620" y="40634"/>
                  </a:lnTo>
                  <a:lnTo>
                    <a:pt x="11015" y="38659"/>
                  </a:lnTo>
                  <a:lnTo>
                    <a:pt x="12112" y="35807"/>
                  </a:lnTo>
                  <a:lnTo>
                    <a:pt x="13077" y="33657"/>
                  </a:lnTo>
                  <a:lnTo>
                    <a:pt x="13077" y="33613"/>
                  </a:lnTo>
                  <a:lnTo>
                    <a:pt x="13209" y="32691"/>
                  </a:lnTo>
                  <a:lnTo>
                    <a:pt x="13209" y="32603"/>
                  </a:lnTo>
                  <a:lnTo>
                    <a:pt x="12463" y="29532"/>
                  </a:lnTo>
                  <a:lnTo>
                    <a:pt x="11673" y="26416"/>
                  </a:lnTo>
                  <a:lnTo>
                    <a:pt x="11454" y="24617"/>
                  </a:lnTo>
                  <a:lnTo>
                    <a:pt x="11805" y="19746"/>
                  </a:lnTo>
                  <a:lnTo>
                    <a:pt x="11849" y="17114"/>
                  </a:lnTo>
                  <a:lnTo>
                    <a:pt x="11980" y="14744"/>
                  </a:lnTo>
                  <a:lnTo>
                    <a:pt x="12419" y="12155"/>
                  </a:lnTo>
                  <a:lnTo>
                    <a:pt x="13077" y="9435"/>
                  </a:lnTo>
                  <a:lnTo>
                    <a:pt x="13648" y="7592"/>
                  </a:lnTo>
                  <a:lnTo>
                    <a:pt x="13823" y="6539"/>
                  </a:lnTo>
                  <a:lnTo>
                    <a:pt x="13823" y="6495"/>
                  </a:lnTo>
                  <a:lnTo>
                    <a:pt x="13692" y="4959"/>
                  </a:lnTo>
                  <a:lnTo>
                    <a:pt x="13692" y="4915"/>
                  </a:lnTo>
                  <a:lnTo>
                    <a:pt x="13472" y="4213"/>
                  </a:lnTo>
                  <a:lnTo>
                    <a:pt x="13428" y="4169"/>
                  </a:lnTo>
                  <a:lnTo>
                    <a:pt x="13033" y="3774"/>
                  </a:lnTo>
                  <a:lnTo>
                    <a:pt x="12946" y="3730"/>
                  </a:lnTo>
                  <a:lnTo>
                    <a:pt x="11410" y="3204"/>
                  </a:lnTo>
                  <a:lnTo>
                    <a:pt x="10225" y="2194"/>
                  </a:lnTo>
                  <a:lnTo>
                    <a:pt x="8558" y="88"/>
                  </a:lnTo>
                  <a:lnTo>
                    <a:pt x="8514" y="44"/>
                  </a:lnTo>
                  <a:lnTo>
                    <a:pt x="842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0" name="Google Shape;8420;p249"/>
            <p:cNvSpPr/>
            <p:nvPr/>
          </p:nvSpPr>
          <p:spPr>
            <a:xfrm>
              <a:off x="6471350" y="3612775"/>
              <a:ext cx="385075" cy="336800"/>
            </a:xfrm>
            <a:custGeom>
              <a:avLst/>
              <a:gdLst/>
              <a:ahLst/>
              <a:cxnLst/>
              <a:rect l="l" t="t" r="r" b="b"/>
              <a:pathLst>
                <a:path w="15403" h="13472" extrusionOk="0">
                  <a:moveTo>
                    <a:pt x="7197" y="1"/>
                  </a:moveTo>
                  <a:lnTo>
                    <a:pt x="2677" y="439"/>
                  </a:lnTo>
                  <a:lnTo>
                    <a:pt x="176" y="527"/>
                  </a:lnTo>
                  <a:lnTo>
                    <a:pt x="132" y="527"/>
                  </a:lnTo>
                  <a:lnTo>
                    <a:pt x="44" y="571"/>
                  </a:lnTo>
                  <a:lnTo>
                    <a:pt x="0" y="615"/>
                  </a:lnTo>
                  <a:lnTo>
                    <a:pt x="0" y="703"/>
                  </a:lnTo>
                  <a:lnTo>
                    <a:pt x="44" y="747"/>
                  </a:lnTo>
                  <a:lnTo>
                    <a:pt x="44" y="790"/>
                  </a:lnTo>
                  <a:lnTo>
                    <a:pt x="132" y="834"/>
                  </a:lnTo>
                  <a:lnTo>
                    <a:pt x="176" y="878"/>
                  </a:lnTo>
                  <a:lnTo>
                    <a:pt x="2721" y="790"/>
                  </a:lnTo>
                  <a:lnTo>
                    <a:pt x="7197" y="352"/>
                  </a:lnTo>
                  <a:lnTo>
                    <a:pt x="7548" y="615"/>
                  </a:lnTo>
                  <a:lnTo>
                    <a:pt x="8469" y="1449"/>
                  </a:lnTo>
                  <a:lnTo>
                    <a:pt x="10005" y="2941"/>
                  </a:lnTo>
                  <a:lnTo>
                    <a:pt x="11804" y="4740"/>
                  </a:lnTo>
                  <a:lnTo>
                    <a:pt x="14525" y="7899"/>
                  </a:lnTo>
                  <a:lnTo>
                    <a:pt x="15051" y="9128"/>
                  </a:lnTo>
                  <a:lnTo>
                    <a:pt x="14963" y="10576"/>
                  </a:lnTo>
                  <a:lnTo>
                    <a:pt x="14042" y="13252"/>
                  </a:lnTo>
                  <a:lnTo>
                    <a:pt x="13998" y="13296"/>
                  </a:lnTo>
                  <a:lnTo>
                    <a:pt x="14042" y="13384"/>
                  </a:lnTo>
                  <a:lnTo>
                    <a:pt x="14086" y="13428"/>
                  </a:lnTo>
                  <a:lnTo>
                    <a:pt x="14130" y="13472"/>
                  </a:lnTo>
                  <a:lnTo>
                    <a:pt x="14174" y="13472"/>
                  </a:lnTo>
                  <a:lnTo>
                    <a:pt x="14305" y="13428"/>
                  </a:lnTo>
                  <a:lnTo>
                    <a:pt x="14349" y="13340"/>
                  </a:lnTo>
                  <a:lnTo>
                    <a:pt x="15271" y="10664"/>
                  </a:lnTo>
                  <a:lnTo>
                    <a:pt x="15314" y="10620"/>
                  </a:lnTo>
                  <a:lnTo>
                    <a:pt x="15402" y="9084"/>
                  </a:lnTo>
                  <a:lnTo>
                    <a:pt x="15402" y="9040"/>
                  </a:lnTo>
                  <a:lnTo>
                    <a:pt x="14832" y="7724"/>
                  </a:lnTo>
                  <a:lnTo>
                    <a:pt x="14788" y="7680"/>
                  </a:lnTo>
                  <a:lnTo>
                    <a:pt x="12067" y="4520"/>
                  </a:lnTo>
                  <a:lnTo>
                    <a:pt x="10268" y="2677"/>
                  </a:lnTo>
                  <a:lnTo>
                    <a:pt x="8689" y="1185"/>
                  </a:lnTo>
                  <a:lnTo>
                    <a:pt x="7811" y="352"/>
                  </a:lnTo>
                  <a:lnTo>
                    <a:pt x="7767" y="308"/>
                  </a:lnTo>
                  <a:lnTo>
                    <a:pt x="732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1" name="Google Shape;8421;p249"/>
            <p:cNvSpPr/>
            <p:nvPr/>
          </p:nvSpPr>
          <p:spPr>
            <a:xfrm>
              <a:off x="6507550" y="3657750"/>
              <a:ext cx="242450" cy="218325"/>
            </a:xfrm>
            <a:custGeom>
              <a:avLst/>
              <a:gdLst/>
              <a:ahLst/>
              <a:cxnLst/>
              <a:rect l="l" t="t" r="r" b="b"/>
              <a:pathLst>
                <a:path w="9698" h="8733" extrusionOk="0">
                  <a:moveTo>
                    <a:pt x="1624" y="1"/>
                  </a:moveTo>
                  <a:lnTo>
                    <a:pt x="176" y="45"/>
                  </a:lnTo>
                  <a:lnTo>
                    <a:pt x="132" y="45"/>
                  </a:lnTo>
                  <a:lnTo>
                    <a:pt x="44" y="88"/>
                  </a:lnTo>
                  <a:lnTo>
                    <a:pt x="44" y="132"/>
                  </a:lnTo>
                  <a:lnTo>
                    <a:pt x="0" y="220"/>
                  </a:lnTo>
                  <a:lnTo>
                    <a:pt x="44" y="264"/>
                  </a:lnTo>
                  <a:lnTo>
                    <a:pt x="44" y="308"/>
                  </a:lnTo>
                  <a:lnTo>
                    <a:pt x="176" y="396"/>
                  </a:lnTo>
                  <a:lnTo>
                    <a:pt x="1624" y="352"/>
                  </a:lnTo>
                  <a:lnTo>
                    <a:pt x="3555" y="483"/>
                  </a:lnTo>
                  <a:lnTo>
                    <a:pt x="4301" y="747"/>
                  </a:lnTo>
                  <a:lnTo>
                    <a:pt x="5529" y="1844"/>
                  </a:lnTo>
                  <a:lnTo>
                    <a:pt x="7504" y="3994"/>
                  </a:lnTo>
                  <a:lnTo>
                    <a:pt x="8425" y="5266"/>
                  </a:lnTo>
                  <a:lnTo>
                    <a:pt x="9127" y="6627"/>
                  </a:lnTo>
                  <a:lnTo>
                    <a:pt x="9347" y="8075"/>
                  </a:lnTo>
                  <a:lnTo>
                    <a:pt x="9259" y="8513"/>
                  </a:lnTo>
                  <a:lnTo>
                    <a:pt x="9259" y="8601"/>
                  </a:lnTo>
                  <a:lnTo>
                    <a:pt x="9303" y="8645"/>
                  </a:lnTo>
                  <a:lnTo>
                    <a:pt x="9347" y="8689"/>
                  </a:lnTo>
                  <a:lnTo>
                    <a:pt x="9435" y="8733"/>
                  </a:lnTo>
                  <a:lnTo>
                    <a:pt x="9566" y="8689"/>
                  </a:lnTo>
                  <a:lnTo>
                    <a:pt x="9610" y="8557"/>
                  </a:lnTo>
                  <a:lnTo>
                    <a:pt x="9698" y="8119"/>
                  </a:lnTo>
                  <a:lnTo>
                    <a:pt x="9698" y="8075"/>
                  </a:lnTo>
                  <a:lnTo>
                    <a:pt x="9435" y="6539"/>
                  </a:lnTo>
                  <a:lnTo>
                    <a:pt x="9435" y="6495"/>
                  </a:lnTo>
                  <a:lnTo>
                    <a:pt x="8732" y="5091"/>
                  </a:lnTo>
                  <a:lnTo>
                    <a:pt x="8689" y="5047"/>
                  </a:lnTo>
                  <a:lnTo>
                    <a:pt x="7767" y="3774"/>
                  </a:lnTo>
                  <a:lnTo>
                    <a:pt x="5749" y="1580"/>
                  </a:lnTo>
                  <a:lnTo>
                    <a:pt x="4520" y="440"/>
                  </a:lnTo>
                  <a:lnTo>
                    <a:pt x="4432" y="396"/>
                  </a:lnTo>
                  <a:lnTo>
                    <a:pt x="3642" y="132"/>
                  </a:lnTo>
                  <a:lnTo>
                    <a:pt x="3598" y="132"/>
                  </a:lnTo>
                  <a:lnTo>
                    <a:pt x="162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2" name="Google Shape;8422;p249"/>
            <p:cNvSpPr/>
            <p:nvPr/>
          </p:nvSpPr>
          <p:spPr>
            <a:xfrm>
              <a:off x="6151025" y="1762125"/>
              <a:ext cx="1018050" cy="1584100"/>
            </a:xfrm>
            <a:custGeom>
              <a:avLst/>
              <a:gdLst/>
              <a:ahLst/>
              <a:cxnLst/>
              <a:rect l="l" t="t" r="r" b="b"/>
              <a:pathLst>
                <a:path w="40722" h="63364" extrusionOk="0">
                  <a:moveTo>
                    <a:pt x="34666" y="1"/>
                  </a:moveTo>
                  <a:lnTo>
                    <a:pt x="34622" y="44"/>
                  </a:lnTo>
                  <a:lnTo>
                    <a:pt x="34578" y="88"/>
                  </a:lnTo>
                  <a:lnTo>
                    <a:pt x="34534" y="176"/>
                  </a:lnTo>
                  <a:lnTo>
                    <a:pt x="34534" y="220"/>
                  </a:lnTo>
                  <a:lnTo>
                    <a:pt x="34578" y="308"/>
                  </a:lnTo>
                  <a:lnTo>
                    <a:pt x="36596" y="3116"/>
                  </a:lnTo>
                  <a:lnTo>
                    <a:pt x="37825" y="4959"/>
                  </a:lnTo>
                  <a:lnTo>
                    <a:pt x="38790" y="6758"/>
                  </a:lnTo>
                  <a:lnTo>
                    <a:pt x="39229" y="8074"/>
                  </a:lnTo>
                  <a:lnTo>
                    <a:pt x="39098" y="10268"/>
                  </a:lnTo>
                  <a:lnTo>
                    <a:pt x="39098" y="10312"/>
                  </a:lnTo>
                  <a:lnTo>
                    <a:pt x="39536" y="12594"/>
                  </a:lnTo>
                  <a:lnTo>
                    <a:pt x="39493" y="13779"/>
                  </a:lnTo>
                  <a:lnTo>
                    <a:pt x="39229" y="15929"/>
                  </a:lnTo>
                  <a:lnTo>
                    <a:pt x="39317" y="20273"/>
                  </a:lnTo>
                  <a:lnTo>
                    <a:pt x="39141" y="22555"/>
                  </a:lnTo>
                  <a:lnTo>
                    <a:pt x="38966" y="25319"/>
                  </a:lnTo>
                  <a:lnTo>
                    <a:pt x="38966" y="25363"/>
                  </a:lnTo>
                  <a:lnTo>
                    <a:pt x="39141" y="27162"/>
                  </a:lnTo>
                  <a:lnTo>
                    <a:pt x="39800" y="29971"/>
                  </a:lnTo>
                  <a:lnTo>
                    <a:pt x="40370" y="32472"/>
                  </a:lnTo>
                  <a:lnTo>
                    <a:pt x="40239" y="33964"/>
                  </a:lnTo>
                  <a:lnTo>
                    <a:pt x="39756" y="35895"/>
                  </a:lnTo>
                  <a:lnTo>
                    <a:pt x="38264" y="39844"/>
                  </a:lnTo>
                  <a:lnTo>
                    <a:pt x="37957" y="41248"/>
                  </a:lnTo>
                  <a:lnTo>
                    <a:pt x="37299" y="42740"/>
                  </a:lnTo>
                  <a:lnTo>
                    <a:pt x="35368" y="45812"/>
                  </a:lnTo>
                  <a:lnTo>
                    <a:pt x="33788" y="47172"/>
                  </a:lnTo>
                  <a:lnTo>
                    <a:pt x="31770" y="48883"/>
                  </a:lnTo>
                  <a:lnTo>
                    <a:pt x="30848" y="48883"/>
                  </a:lnTo>
                  <a:lnTo>
                    <a:pt x="28786" y="48400"/>
                  </a:lnTo>
                  <a:lnTo>
                    <a:pt x="28654" y="48444"/>
                  </a:lnTo>
                  <a:lnTo>
                    <a:pt x="26153" y="49717"/>
                  </a:lnTo>
                  <a:lnTo>
                    <a:pt x="23520" y="50946"/>
                  </a:lnTo>
                  <a:lnTo>
                    <a:pt x="20492" y="52306"/>
                  </a:lnTo>
                  <a:lnTo>
                    <a:pt x="14612" y="54895"/>
                  </a:lnTo>
                  <a:lnTo>
                    <a:pt x="10488" y="56343"/>
                  </a:lnTo>
                  <a:lnTo>
                    <a:pt x="10444" y="56343"/>
                  </a:lnTo>
                  <a:lnTo>
                    <a:pt x="7942" y="57615"/>
                  </a:lnTo>
                  <a:lnTo>
                    <a:pt x="5836" y="58888"/>
                  </a:lnTo>
                  <a:lnTo>
                    <a:pt x="2545" y="61257"/>
                  </a:lnTo>
                  <a:lnTo>
                    <a:pt x="44" y="63013"/>
                  </a:lnTo>
                  <a:lnTo>
                    <a:pt x="0" y="63100"/>
                  </a:lnTo>
                  <a:lnTo>
                    <a:pt x="0" y="63144"/>
                  </a:lnTo>
                  <a:lnTo>
                    <a:pt x="0" y="63188"/>
                  </a:lnTo>
                  <a:lnTo>
                    <a:pt x="0" y="63276"/>
                  </a:lnTo>
                  <a:lnTo>
                    <a:pt x="88" y="63320"/>
                  </a:lnTo>
                  <a:lnTo>
                    <a:pt x="176" y="63364"/>
                  </a:lnTo>
                  <a:lnTo>
                    <a:pt x="263" y="63320"/>
                  </a:lnTo>
                  <a:lnTo>
                    <a:pt x="2765" y="61565"/>
                  </a:lnTo>
                  <a:lnTo>
                    <a:pt x="6012" y="59151"/>
                  </a:lnTo>
                  <a:lnTo>
                    <a:pt x="8118" y="57923"/>
                  </a:lnTo>
                  <a:lnTo>
                    <a:pt x="10619" y="56650"/>
                  </a:lnTo>
                  <a:lnTo>
                    <a:pt x="14744" y="55202"/>
                  </a:lnTo>
                  <a:lnTo>
                    <a:pt x="20624" y="52613"/>
                  </a:lnTo>
                  <a:lnTo>
                    <a:pt x="23696" y="51253"/>
                  </a:lnTo>
                  <a:lnTo>
                    <a:pt x="26284" y="50024"/>
                  </a:lnTo>
                  <a:lnTo>
                    <a:pt x="28786" y="48752"/>
                  </a:lnTo>
                  <a:lnTo>
                    <a:pt x="30804" y="49234"/>
                  </a:lnTo>
                  <a:lnTo>
                    <a:pt x="31857" y="49234"/>
                  </a:lnTo>
                  <a:lnTo>
                    <a:pt x="31945" y="49190"/>
                  </a:lnTo>
                  <a:lnTo>
                    <a:pt x="34007" y="47435"/>
                  </a:lnTo>
                  <a:lnTo>
                    <a:pt x="35587" y="46031"/>
                  </a:lnTo>
                  <a:lnTo>
                    <a:pt x="35631" y="46031"/>
                  </a:lnTo>
                  <a:lnTo>
                    <a:pt x="37562" y="42915"/>
                  </a:lnTo>
                  <a:lnTo>
                    <a:pt x="37606" y="42915"/>
                  </a:lnTo>
                  <a:lnTo>
                    <a:pt x="38264" y="41380"/>
                  </a:lnTo>
                  <a:lnTo>
                    <a:pt x="38264" y="41336"/>
                  </a:lnTo>
                  <a:lnTo>
                    <a:pt x="38615" y="39932"/>
                  </a:lnTo>
                  <a:lnTo>
                    <a:pt x="40063" y="36026"/>
                  </a:lnTo>
                  <a:lnTo>
                    <a:pt x="40063" y="35982"/>
                  </a:lnTo>
                  <a:lnTo>
                    <a:pt x="40546" y="34052"/>
                  </a:lnTo>
                  <a:lnTo>
                    <a:pt x="40590" y="34008"/>
                  </a:lnTo>
                  <a:lnTo>
                    <a:pt x="40721" y="32472"/>
                  </a:lnTo>
                  <a:lnTo>
                    <a:pt x="40721" y="32428"/>
                  </a:lnTo>
                  <a:lnTo>
                    <a:pt x="40151" y="29927"/>
                  </a:lnTo>
                  <a:lnTo>
                    <a:pt x="39493" y="27119"/>
                  </a:lnTo>
                  <a:lnTo>
                    <a:pt x="39317" y="25319"/>
                  </a:lnTo>
                  <a:lnTo>
                    <a:pt x="39493" y="22555"/>
                  </a:lnTo>
                  <a:lnTo>
                    <a:pt x="39668" y="20273"/>
                  </a:lnTo>
                  <a:lnTo>
                    <a:pt x="39580" y="15929"/>
                  </a:lnTo>
                  <a:lnTo>
                    <a:pt x="39844" y="13823"/>
                  </a:lnTo>
                  <a:lnTo>
                    <a:pt x="39887" y="12594"/>
                  </a:lnTo>
                  <a:lnTo>
                    <a:pt x="39887" y="12550"/>
                  </a:lnTo>
                  <a:lnTo>
                    <a:pt x="39449" y="10268"/>
                  </a:lnTo>
                  <a:lnTo>
                    <a:pt x="39580" y="8031"/>
                  </a:lnTo>
                  <a:lnTo>
                    <a:pt x="39536" y="7987"/>
                  </a:lnTo>
                  <a:lnTo>
                    <a:pt x="39141" y="6626"/>
                  </a:lnTo>
                  <a:lnTo>
                    <a:pt x="39141" y="6583"/>
                  </a:lnTo>
                  <a:lnTo>
                    <a:pt x="38132" y="4783"/>
                  </a:lnTo>
                  <a:lnTo>
                    <a:pt x="36904" y="2897"/>
                  </a:lnTo>
                  <a:lnTo>
                    <a:pt x="34885" y="88"/>
                  </a:lnTo>
                  <a:lnTo>
                    <a:pt x="34797" y="44"/>
                  </a:lnTo>
                  <a:lnTo>
                    <a:pt x="3475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3" name="Google Shape;8423;p249"/>
            <p:cNvSpPr/>
            <p:nvPr/>
          </p:nvSpPr>
          <p:spPr>
            <a:xfrm>
              <a:off x="6010600" y="1752250"/>
              <a:ext cx="930300" cy="1467825"/>
            </a:xfrm>
            <a:custGeom>
              <a:avLst/>
              <a:gdLst/>
              <a:ahLst/>
              <a:cxnLst/>
              <a:rect l="l" t="t" r="r" b="b"/>
              <a:pathLst>
                <a:path w="37212" h="58713" extrusionOk="0">
                  <a:moveTo>
                    <a:pt x="35368" y="1"/>
                  </a:moveTo>
                  <a:lnTo>
                    <a:pt x="35324" y="44"/>
                  </a:lnTo>
                  <a:lnTo>
                    <a:pt x="35280" y="88"/>
                  </a:lnTo>
                  <a:lnTo>
                    <a:pt x="35236" y="132"/>
                  </a:lnTo>
                  <a:lnTo>
                    <a:pt x="35236" y="220"/>
                  </a:lnTo>
                  <a:lnTo>
                    <a:pt x="35280" y="264"/>
                  </a:lnTo>
                  <a:lnTo>
                    <a:pt x="36465" y="1931"/>
                  </a:lnTo>
                  <a:lnTo>
                    <a:pt x="36728" y="2853"/>
                  </a:lnTo>
                  <a:lnTo>
                    <a:pt x="36860" y="5968"/>
                  </a:lnTo>
                  <a:lnTo>
                    <a:pt x="36641" y="7021"/>
                  </a:lnTo>
                  <a:lnTo>
                    <a:pt x="35368" y="10400"/>
                  </a:lnTo>
                  <a:lnTo>
                    <a:pt x="33832" y="15227"/>
                  </a:lnTo>
                  <a:lnTo>
                    <a:pt x="31243" y="20186"/>
                  </a:lnTo>
                  <a:lnTo>
                    <a:pt x="30234" y="22467"/>
                  </a:lnTo>
                  <a:lnTo>
                    <a:pt x="28654" y="25276"/>
                  </a:lnTo>
                  <a:lnTo>
                    <a:pt x="26460" y="28611"/>
                  </a:lnTo>
                  <a:lnTo>
                    <a:pt x="26460" y="28654"/>
                  </a:lnTo>
                  <a:lnTo>
                    <a:pt x="26197" y="29620"/>
                  </a:lnTo>
                  <a:lnTo>
                    <a:pt x="26197" y="29664"/>
                  </a:lnTo>
                  <a:lnTo>
                    <a:pt x="26065" y="31068"/>
                  </a:lnTo>
                  <a:lnTo>
                    <a:pt x="26504" y="35105"/>
                  </a:lnTo>
                  <a:lnTo>
                    <a:pt x="26943" y="38747"/>
                  </a:lnTo>
                  <a:lnTo>
                    <a:pt x="26724" y="39230"/>
                  </a:lnTo>
                  <a:lnTo>
                    <a:pt x="26241" y="39756"/>
                  </a:lnTo>
                  <a:lnTo>
                    <a:pt x="24530" y="41029"/>
                  </a:lnTo>
                  <a:lnTo>
                    <a:pt x="22336" y="42389"/>
                  </a:lnTo>
                  <a:lnTo>
                    <a:pt x="20361" y="43705"/>
                  </a:lnTo>
                  <a:lnTo>
                    <a:pt x="17026" y="46514"/>
                  </a:lnTo>
                  <a:lnTo>
                    <a:pt x="15227" y="47655"/>
                  </a:lnTo>
                  <a:lnTo>
                    <a:pt x="15183" y="47698"/>
                  </a:lnTo>
                  <a:lnTo>
                    <a:pt x="12199" y="50638"/>
                  </a:lnTo>
                  <a:lnTo>
                    <a:pt x="10400" y="51692"/>
                  </a:lnTo>
                  <a:lnTo>
                    <a:pt x="7109" y="53140"/>
                  </a:lnTo>
                  <a:lnTo>
                    <a:pt x="7109" y="53184"/>
                  </a:lnTo>
                  <a:lnTo>
                    <a:pt x="5442" y="54368"/>
                  </a:lnTo>
                  <a:lnTo>
                    <a:pt x="3072" y="56124"/>
                  </a:lnTo>
                  <a:lnTo>
                    <a:pt x="88" y="58361"/>
                  </a:lnTo>
                  <a:lnTo>
                    <a:pt x="44" y="58449"/>
                  </a:lnTo>
                  <a:lnTo>
                    <a:pt x="0" y="58493"/>
                  </a:lnTo>
                  <a:lnTo>
                    <a:pt x="0" y="58581"/>
                  </a:lnTo>
                  <a:lnTo>
                    <a:pt x="44" y="58625"/>
                  </a:lnTo>
                  <a:lnTo>
                    <a:pt x="88" y="58669"/>
                  </a:lnTo>
                  <a:lnTo>
                    <a:pt x="176" y="58712"/>
                  </a:lnTo>
                  <a:lnTo>
                    <a:pt x="308" y="58669"/>
                  </a:lnTo>
                  <a:lnTo>
                    <a:pt x="3291" y="56431"/>
                  </a:lnTo>
                  <a:lnTo>
                    <a:pt x="5661" y="54632"/>
                  </a:lnTo>
                  <a:lnTo>
                    <a:pt x="7285" y="53491"/>
                  </a:lnTo>
                  <a:lnTo>
                    <a:pt x="10576" y="51999"/>
                  </a:lnTo>
                  <a:lnTo>
                    <a:pt x="12419" y="50946"/>
                  </a:lnTo>
                  <a:lnTo>
                    <a:pt x="12462" y="50902"/>
                  </a:lnTo>
                  <a:lnTo>
                    <a:pt x="15402" y="47962"/>
                  </a:lnTo>
                  <a:lnTo>
                    <a:pt x="17202" y="46777"/>
                  </a:lnTo>
                  <a:lnTo>
                    <a:pt x="17245" y="46777"/>
                  </a:lnTo>
                  <a:lnTo>
                    <a:pt x="20580" y="43969"/>
                  </a:lnTo>
                  <a:lnTo>
                    <a:pt x="22511" y="42652"/>
                  </a:lnTo>
                  <a:lnTo>
                    <a:pt x="24749" y="41292"/>
                  </a:lnTo>
                  <a:lnTo>
                    <a:pt x="26460" y="40019"/>
                  </a:lnTo>
                  <a:lnTo>
                    <a:pt x="26504" y="40019"/>
                  </a:lnTo>
                  <a:lnTo>
                    <a:pt x="27031" y="39449"/>
                  </a:lnTo>
                  <a:lnTo>
                    <a:pt x="27031" y="39405"/>
                  </a:lnTo>
                  <a:lnTo>
                    <a:pt x="27294" y="38835"/>
                  </a:lnTo>
                  <a:lnTo>
                    <a:pt x="27294" y="38747"/>
                  </a:lnTo>
                  <a:lnTo>
                    <a:pt x="26855" y="35061"/>
                  </a:lnTo>
                  <a:lnTo>
                    <a:pt x="26416" y="31068"/>
                  </a:lnTo>
                  <a:lnTo>
                    <a:pt x="26548" y="29708"/>
                  </a:lnTo>
                  <a:lnTo>
                    <a:pt x="26767" y="28786"/>
                  </a:lnTo>
                  <a:lnTo>
                    <a:pt x="28962" y="25451"/>
                  </a:lnTo>
                  <a:lnTo>
                    <a:pt x="30541" y="22599"/>
                  </a:lnTo>
                  <a:lnTo>
                    <a:pt x="30585" y="22599"/>
                  </a:lnTo>
                  <a:lnTo>
                    <a:pt x="31550" y="20361"/>
                  </a:lnTo>
                  <a:lnTo>
                    <a:pt x="34139" y="15403"/>
                  </a:lnTo>
                  <a:lnTo>
                    <a:pt x="34183" y="15359"/>
                  </a:lnTo>
                  <a:lnTo>
                    <a:pt x="35719" y="10488"/>
                  </a:lnTo>
                  <a:lnTo>
                    <a:pt x="36992" y="7153"/>
                  </a:lnTo>
                  <a:lnTo>
                    <a:pt x="36992" y="7109"/>
                  </a:lnTo>
                  <a:lnTo>
                    <a:pt x="37211" y="6012"/>
                  </a:lnTo>
                  <a:lnTo>
                    <a:pt x="37211" y="5968"/>
                  </a:lnTo>
                  <a:lnTo>
                    <a:pt x="37036" y="2853"/>
                  </a:lnTo>
                  <a:lnTo>
                    <a:pt x="37036" y="2809"/>
                  </a:lnTo>
                  <a:lnTo>
                    <a:pt x="36816" y="1800"/>
                  </a:lnTo>
                  <a:lnTo>
                    <a:pt x="36772" y="1756"/>
                  </a:lnTo>
                  <a:lnTo>
                    <a:pt x="35587" y="88"/>
                  </a:lnTo>
                  <a:lnTo>
                    <a:pt x="3550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4" name="Google Shape;8424;p249"/>
            <p:cNvSpPr/>
            <p:nvPr/>
          </p:nvSpPr>
          <p:spPr>
            <a:xfrm>
              <a:off x="5864700" y="1744575"/>
              <a:ext cx="948925" cy="1343850"/>
            </a:xfrm>
            <a:custGeom>
              <a:avLst/>
              <a:gdLst/>
              <a:ahLst/>
              <a:cxnLst/>
              <a:rect l="l" t="t" r="r" b="b"/>
              <a:pathLst>
                <a:path w="37957" h="53754" extrusionOk="0">
                  <a:moveTo>
                    <a:pt x="37430" y="0"/>
                  </a:moveTo>
                  <a:lnTo>
                    <a:pt x="37386" y="44"/>
                  </a:lnTo>
                  <a:lnTo>
                    <a:pt x="37343" y="132"/>
                  </a:lnTo>
                  <a:lnTo>
                    <a:pt x="37343" y="176"/>
                  </a:lnTo>
                  <a:lnTo>
                    <a:pt x="37606" y="1448"/>
                  </a:lnTo>
                  <a:lnTo>
                    <a:pt x="37518" y="2765"/>
                  </a:lnTo>
                  <a:lnTo>
                    <a:pt x="36202" y="6363"/>
                  </a:lnTo>
                  <a:lnTo>
                    <a:pt x="35719" y="8162"/>
                  </a:lnTo>
                  <a:lnTo>
                    <a:pt x="34578" y="12111"/>
                  </a:lnTo>
                  <a:lnTo>
                    <a:pt x="33613" y="14349"/>
                  </a:lnTo>
                  <a:lnTo>
                    <a:pt x="32647" y="16280"/>
                  </a:lnTo>
                  <a:lnTo>
                    <a:pt x="31594" y="18299"/>
                  </a:lnTo>
                  <a:lnTo>
                    <a:pt x="30409" y="20361"/>
                  </a:lnTo>
                  <a:lnTo>
                    <a:pt x="28654" y="23389"/>
                  </a:lnTo>
                  <a:lnTo>
                    <a:pt x="27294" y="25627"/>
                  </a:lnTo>
                  <a:lnTo>
                    <a:pt x="25846" y="27908"/>
                  </a:lnTo>
                  <a:lnTo>
                    <a:pt x="24705" y="29751"/>
                  </a:lnTo>
                  <a:lnTo>
                    <a:pt x="23038" y="31901"/>
                  </a:lnTo>
                  <a:lnTo>
                    <a:pt x="21107" y="34227"/>
                  </a:lnTo>
                  <a:lnTo>
                    <a:pt x="18211" y="36860"/>
                  </a:lnTo>
                  <a:lnTo>
                    <a:pt x="13164" y="40107"/>
                  </a:lnTo>
                  <a:lnTo>
                    <a:pt x="13121" y="40151"/>
                  </a:lnTo>
                  <a:lnTo>
                    <a:pt x="12418" y="41248"/>
                  </a:lnTo>
                  <a:lnTo>
                    <a:pt x="12375" y="41248"/>
                  </a:lnTo>
                  <a:lnTo>
                    <a:pt x="11190" y="43881"/>
                  </a:lnTo>
                  <a:lnTo>
                    <a:pt x="10093" y="46250"/>
                  </a:lnTo>
                  <a:lnTo>
                    <a:pt x="8162" y="47786"/>
                  </a:lnTo>
                  <a:lnTo>
                    <a:pt x="6275" y="49146"/>
                  </a:lnTo>
                  <a:lnTo>
                    <a:pt x="3906" y="50814"/>
                  </a:lnTo>
                  <a:lnTo>
                    <a:pt x="88" y="53447"/>
                  </a:lnTo>
                  <a:lnTo>
                    <a:pt x="44" y="53491"/>
                  </a:lnTo>
                  <a:lnTo>
                    <a:pt x="0" y="53578"/>
                  </a:lnTo>
                  <a:lnTo>
                    <a:pt x="0" y="53622"/>
                  </a:lnTo>
                  <a:lnTo>
                    <a:pt x="44" y="53710"/>
                  </a:lnTo>
                  <a:lnTo>
                    <a:pt x="88" y="53754"/>
                  </a:lnTo>
                  <a:lnTo>
                    <a:pt x="307" y="53754"/>
                  </a:lnTo>
                  <a:lnTo>
                    <a:pt x="4081" y="51121"/>
                  </a:lnTo>
                  <a:lnTo>
                    <a:pt x="6451" y="49410"/>
                  </a:lnTo>
                  <a:lnTo>
                    <a:pt x="8381" y="48049"/>
                  </a:lnTo>
                  <a:lnTo>
                    <a:pt x="10356" y="46514"/>
                  </a:lnTo>
                  <a:lnTo>
                    <a:pt x="10400" y="46426"/>
                  </a:lnTo>
                  <a:lnTo>
                    <a:pt x="11541" y="44056"/>
                  </a:lnTo>
                  <a:lnTo>
                    <a:pt x="12682" y="41423"/>
                  </a:lnTo>
                  <a:lnTo>
                    <a:pt x="13384" y="40370"/>
                  </a:lnTo>
                  <a:lnTo>
                    <a:pt x="18386" y="37167"/>
                  </a:lnTo>
                  <a:lnTo>
                    <a:pt x="18430" y="37123"/>
                  </a:lnTo>
                  <a:lnTo>
                    <a:pt x="21370" y="34490"/>
                  </a:lnTo>
                  <a:lnTo>
                    <a:pt x="23345" y="32121"/>
                  </a:lnTo>
                  <a:lnTo>
                    <a:pt x="24968" y="29971"/>
                  </a:lnTo>
                  <a:lnTo>
                    <a:pt x="25012" y="29971"/>
                  </a:lnTo>
                  <a:lnTo>
                    <a:pt x="26153" y="28084"/>
                  </a:lnTo>
                  <a:lnTo>
                    <a:pt x="27557" y="25802"/>
                  </a:lnTo>
                  <a:lnTo>
                    <a:pt x="28961" y="23564"/>
                  </a:lnTo>
                  <a:lnTo>
                    <a:pt x="30717" y="20536"/>
                  </a:lnTo>
                  <a:lnTo>
                    <a:pt x="31945" y="18474"/>
                  </a:lnTo>
                  <a:lnTo>
                    <a:pt x="32955" y="16456"/>
                  </a:lnTo>
                  <a:lnTo>
                    <a:pt x="33920" y="14481"/>
                  </a:lnTo>
                  <a:lnTo>
                    <a:pt x="34929" y="12243"/>
                  </a:lnTo>
                  <a:lnTo>
                    <a:pt x="36026" y="8250"/>
                  </a:lnTo>
                  <a:lnTo>
                    <a:pt x="36553" y="6451"/>
                  </a:lnTo>
                  <a:lnTo>
                    <a:pt x="37869" y="2853"/>
                  </a:lnTo>
                  <a:lnTo>
                    <a:pt x="37869" y="2809"/>
                  </a:lnTo>
                  <a:lnTo>
                    <a:pt x="37957" y="1448"/>
                  </a:lnTo>
                  <a:lnTo>
                    <a:pt x="37957" y="1405"/>
                  </a:lnTo>
                  <a:lnTo>
                    <a:pt x="37694" y="132"/>
                  </a:lnTo>
                  <a:lnTo>
                    <a:pt x="37694" y="44"/>
                  </a:lnTo>
                  <a:lnTo>
                    <a:pt x="3760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5" name="Google Shape;8425;p249"/>
            <p:cNvSpPr/>
            <p:nvPr/>
          </p:nvSpPr>
          <p:spPr>
            <a:xfrm>
              <a:off x="5659550" y="1808200"/>
              <a:ext cx="1010375" cy="1094850"/>
            </a:xfrm>
            <a:custGeom>
              <a:avLst/>
              <a:gdLst/>
              <a:ahLst/>
              <a:cxnLst/>
              <a:rect l="l" t="t" r="r" b="b"/>
              <a:pathLst>
                <a:path w="40415" h="43794" extrusionOk="0">
                  <a:moveTo>
                    <a:pt x="40195" y="0"/>
                  </a:moveTo>
                  <a:lnTo>
                    <a:pt x="40107" y="44"/>
                  </a:lnTo>
                  <a:lnTo>
                    <a:pt x="40064" y="88"/>
                  </a:lnTo>
                  <a:lnTo>
                    <a:pt x="39098" y="2721"/>
                  </a:lnTo>
                  <a:lnTo>
                    <a:pt x="37957" y="5486"/>
                  </a:lnTo>
                  <a:lnTo>
                    <a:pt x="36992" y="8250"/>
                  </a:lnTo>
                  <a:lnTo>
                    <a:pt x="36465" y="9215"/>
                  </a:lnTo>
                  <a:lnTo>
                    <a:pt x="34886" y="12068"/>
                  </a:lnTo>
                  <a:lnTo>
                    <a:pt x="32735" y="15841"/>
                  </a:lnTo>
                  <a:lnTo>
                    <a:pt x="30103" y="20142"/>
                  </a:lnTo>
                  <a:lnTo>
                    <a:pt x="27207" y="24222"/>
                  </a:lnTo>
                  <a:lnTo>
                    <a:pt x="25890" y="25758"/>
                  </a:lnTo>
                  <a:lnTo>
                    <a:pt x="24091" y="27470"/>
                  </a:lnTo>
                  <a:lnTo>
                    <a:pt x="22248" y="29137"/>
                  </a:lnTo>
                  <a:lnTo>
                    <a:pt x="18606" y="31594"/>
                  </a:lnTo>
                  <a:lnTo>
                    <a:pt x="15008" y="33920"/>
                  </a:lnTo>
                  <a:lnTo>
                    <a:pt x="12945" y="35412"/>
                  </a:lnTo>
                  <a:lnTo>
                    <a:pt x="9172" y="37474"/>
                  </a:lnTo>
                  <a:lnTo>
                    <a:pt x="7021" y="38922"/>
                  </a:lnTo>
                  <a:lnTo>
                    <a:pt x="5178" y="40370"/>
                  </a:lnTo>
                  <a:lnTo>
                    <a:pt x="1449" y="42652"/>
                  </a:lnTo>
                  <a:lnTo>
                    <a:pt x="88" y="43486"/>
                  </a:lnTo>
                  <a:lnTo>
                    <a:pt x="44" y="43530"/>
                  </a:lnTo>
                  <a:lnTo>
                    <a:pt x="1" y="43574"/>
                  </a:lnTo>
                  <a:lnTo>
                    <a:pt x="1" y="43661"/>
                  </a:lnTo>
                  <a:lnTo>
                    <a:pt x="1" y="43705"/>
                  </a:lnTo>
                  <a:lnTo>
                    <a:pt x="88" y="43793"/>
                  </a:lnTo>
                  <a:lnTo>
                    <a:pt x="264" y="43793"/>
                  </a:lnTo>
                  <a:lnTo>
                    <a:pt x="1624" y="42959"/>
                  </a:lnTo>
                  <a:lnTo>
                    <a:pt x="5398" y="40678"/>
                  </a:lnTo>
                  <a:lnTo>
                    <a:pt x="5398" y="40634"/>
                  </a:lnTo>
                  <a:lnTo>
                    <a:pt x="7241" y="39229"/>
                  </a:lnTo>
                  <a:lnTo>
                    <a:pt x="9347" y="37781"/>
                  </a:lnTo>
                  <a:lnTo>
                    <a:pt x="13121" y="35719"/>
                  </a:lnTo>
                  <a:lnTo>
                    <a:pt x="15183" y="34227"/>
                  </a:lnTo>
                  <a:lnTo>
                    <a:pt x="18781" y="31901"/>
                  </a:lnTo>
                  <a:lnTo>
                    <a:pt x="22467" y="29400"/>
                  </a:lnTo>
                  <a:lnTo>
                    <a:pt x="24354" y="27733"/>
                  </a:lnTo>
                  <a:lnTo>
                    <a:pt x="26153" y="26022"/>
                  </a:lnTo>
                  <a:lnTo>
                    <a:pt x="27470" y="24442"/>
                  </a:lnTo>
                  <a:lnTo>
                    <a:pt x="30410" y="20317"/>
                  </a:lnTo>
                  <a:lnTo>
                    <a:pt x="33043" y="16017"/>
                  </a:lnTo>
                  <a:lnTo>
                    <a:pt x="35193" y="12243"/>
                  </a:lnTo>
                  <a:lnTo>
                    <a:pt x="36816" y="9391"/>
                  </a:lnTo>
                  <a:lnTo>
                    <a:pt x="37299" y="8425"/>
                  </a:lnTo>
                  <a:lnTo>
                    <a:pt x="37299" y="8382"/>
                  </a:lnTo>
                  <a:lnTo>
                    <a:pt x="38264" y="5573"/>
                  </a:lnTo>
                  <a:lnTo>
                    <a:pt x="39449" y="2853"/>
                  </a:lnTo>
                  <a:lnTo>
                    <a:pt x="40415" y="220"/>
                  </a:lnTo>
                  <a:lnTo>
                    <a:pt x="40415" y="176"/>
                  </a:lnTo>
                  <a:lnTo>
                    <a:pt x="40415" y="88"/>
                  </a:lnTo>
                  <a:lnTo>
                    <a:pt x="40371" y="44"/>
                  </a:lnTo>
                  <a:lnTo>
                    <a:pt x="4032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6" name="Google Shape;8426;p249"/>
            <p:cNvSpPr/>
            <p:nvPr/>
          </p:nvSpPr>
          <p:spPr>
            <a:xfrm>
              <a:off x="5521325" y="1824650"/>
              <a:ext cx="982950" cy="954425"/>
            </a:xfrm>
            <a:custGeom>
              <a:avLst/>
              <a:gdLst/>
              <a:ahLst/>
              <a:cxnLst/>
              <a:rect l="l" t="t" r="r" b="b"/>
              <a:pathLst>
                <a:path w="39318" h="38177" extrusionOk="0">
                  <a:moveTo>
                    <a:pt x="39098" y="1"/>
                  </a:moveTo>
                  <a:lnTo>
                    <a:pt x="39054" y="45"/>
                  </a:lnTo>
                  <a:lnTo>
                    <a:pt x="39010" y="88"/>
                  </a:lnTo>
                  <a:lnTo>
                    <a:pt x="38967" y="132"/>
                  </a:lnTo>
                  <a:lnTo>
                    <a:pt x="38352" y="2107"/>
                  </a:lnTo>
                  <a:lnTo>
                    <a:pt x="37606" y="3950"/>
                  </a:lnTo>
                  <a:lnTo>
                    <a:pt x="36509" y="6100"/>
                  </a:lnTo>
                  <a:lnTo>
                    <a:pt x="35105" y="8557"/>
                  </a:lnTo>
                  <a:lnTo>
                    <a:pt x="33701" y="11015"/>
                  </a:lnTo>
                  <a:lnTo>
                    <a:pt x="32384" y="13253"/>
                  </a:lnTo>
                  <a:lnTo>
                    <a:pt x="31068" y="15139"/>
                  </a:lnTo>
                  <a:lnTo>
                    <a:pt x="29357" y="17597"/>
                  </a:lnTo>
                  <a:lnTo>
                    <a:pt x="28128" y="19045"/>
                  </a:lnTo>
                  <a:lnTo>
                    <a:pt x="26592" y="20493"/>
                  </a:lnTo>
                  <a:lnTo>
                    <a:pt x="24135" y="22818"/>
                  </a:lnTo>
                  <a:lnTo>
                    <a:pt x="22116" y="24530"/>
                  </a:lnTo>
                  <a:lnTo>
                    <a:pt x="18255" y="27119"/>
                  </a:lnTo>
                  <a:lnTo>
                    <a:pt x="16456" y="28216"/>
                  </a:lnTo>
                  <a:lnTo>
                    <a:pt x="14393" y="29532"/>
                  </a:lnTo>
                  <a:lnTo>
                    <a:pt x="12287" y="30717"/>
                  </a:lnTo>
                  <a:lnTo>
                    <a:pt x="8250" y="33043"/>
                  </a:lnTo>
                  <a:lnTo>
                    <a:pt x="88" y="37869"/>
                  </a:lnTo>
                  <a:lnTo>
                    <a:pt x="45" y="37913"/>
                  </a:lnTo>
                  <a:lnTo>
                    <a:pt x="1" y="37957"/>
                  </a:lnTo>
                  <a:lnTo>
                    <a:pt x="1" y="38045"/>
                  </a:lnTo>
                  <a:lnTo>
                    <a:pt x="1" y="38089"/>
                  </a:lnTo>
                  <a:lnTo>
                    <a:pt x="88" y="38177"/>
                  </a:lnTo>
                  <a:lnTo>
                    <a:pt x="264" y="38177"/>
                  </a:lnTo>
                  <a:lnTo>
                    <a:pt x="8426" y="33350"/>
                  </a:lnTo>
                  <a:lnTo>
                    <a:pt x="12463" y="31024"/>
                  </a:lnTo>
                  <a:lnTo>
                    <a:pt x="14613" y="29839"/>
                  </a:lnTo>
                  <a:lnTo>
                    <a:pt x="16631" y="28523"/>
                  </a:lnTo>
                  <a:lnTo>
                    <a:pt x="18430" y="27426"/>
                  </a:lnTo>
                  <a:lnTo>
                    <a:pt x="20844" y="25802"/>
                  </a:lnTo>
                  <a:lnTo>
                    <a:pt x="22292" y="24793"/>
                  </a:lnTo>
                  <a:lnTo>
                    <a:pt x="22336" y="24793"/>
                  </a:lnTo>
                  <a:lnTo>
                    <a:pt x="24354" y="23082"/>
                  </a:lnTo>
                  <a:lnTo>
                    <a:pt x="26856" y="20756"/>
                  </a:lnTo>
                  <a:lnTo>
                    <a:pt x="28391" y="19264"/>
                  </a:lnTo>
                  <a:lnTo>
                    <a:pt x="29620" y="17816"/>
                  </a:lnTo>
                  <a:lnTo>
                    <a:pt x="31375" y="15315"/>
                  </a:lnTo>
                  <a:lnTo>
                    <a:pt x="32692" y="13428"/>
                  </a:lnTo>
                  <a:lnTo>
                    <a:pt x="34008" y="11190"/>
                  </a:lnTo>
                  <a:lnTo>
                    <a:pt x="35412" y="8733"/>
                  </a:lnTo>
                  <a:lnTo>
                    <a:pt x="36816" y="6232"/>
                  </a:lnTo>
                  <a:lnTo>
                    <a:pt x="37957" y="4125"/>
                  </a:lnTo>
                  <a:lnTo>
                    <a:pt x="38703" y="2239"/>
                  </a:lnTo>
                  <a:lnTo>
                    <a:pt x="39318" y="264"/>
                  </a:lnTo>
                  <a:lnTo>
                    <a:pt x="39318" y="176"/>
                  </a:lnTo>
                  <a:lnTo>
                    <a:pt x="39274" y="132"/>
                  </a:lnTo>
                  <a:lnTo>
                    <a:pt x="39230" y="45"/>
                  </a:lnTo>
                  <a:lnTo>
                    <a:pt x="39186" y="45"/>
                  </a:lnTo>
                  <a:lnTo>
                    <a:pt x="3909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7" name="Google Shape;8427;p249"/>
            <p:cNvSpPr/>
            <p:nvPr/>
          </p:nvSpPr>
          <p:spPr>
            <a:xfrm>
              <a:off x="5398475" y="1973850"/>
              <a:ext cx="866650" cy="695525"/>
            </a:xfrm>
            <a:custGeom>
              <a:avLst/>
              <a:gdLst/>
              <a:ahLst/>
              <a:cxnLst/>
              <a:rect l="l" t="t" r="r" b="b"/>
              <a:pathLst>
                <a:path w="34666" h="27821" extrusionOk="0">
                  <a:moveTo>
                    <a:pt x="34446" y="0"/>
                  </a:moveTo>
                  <a:lnTo>
                    <a:pt x="34358" y="44"/>
                  </a:lnTo>
                  <a:lnTo>
                    <a:pt x="34315" y="88"/>
                  </a:lnTo>
                  <a:lnTo>
                    <a:pt x="32867" y="2809"/>
                  </a:lnTo>
                  <a:lnTo>
                    <a:pt x="31375" y="5134"/>
                  </a:lnTo>
                  <a:lnTo>
                    <a:pt x="29839" y="7197"/>
                  </a:lnTo>
                  <a:lnTo>
                    <a:pt x="28215" y="8996"/>
                  </a:lnTo>
                  <a:lnTo>
                    <a:pt x="26592" y="10576"/>
                  </a:lnTo>
                  <a:lnTo>
                    <a:pt x="24880" y="12111"/>
                  </a:lnTo>
                  <a:lnTo>
                    <a:pt x="23301" y="13296"/>
                  </a:lnTo>
                  <a:lnTo>
                    <a:pt x="21370" y="14920"/>
                  </a:lnTo>
                  <a:lnTo>
                    <a:pt x="20580" y="15710"/>
                  </a:lnTo>
                  <a:lnTo>
                    <a:pt x="19658" y="16456"/>
                  </a:lnTo>
                  <a:lnTo>
                    <a:pt x="18737" y="17201"/>
                  </a:lnTo>
                  <a:lnTo>
                    <a:pt x="17772" y="17904"/>
                  </a:lnTo>
                  <a:lnTo>
                    <a:pt x="16718" y="18606"/>
                  </a:lnTo>
                  <a:lnTo>
                    <a:pt x="15665" y="19308"/>
                  </a:lnTo>
                  <a:lnTo>
                    <a:pt x="14568" y="19966"/>
                  </a:lnTo>
                  <a:lnTo>
                    <a:pt x="13471" y="20580"/>
                  </a:lnTo>
                  <a:lnTo>
                    <a:pt x="11190" y="21809"/>
                  </a:lnTo>
                  <a:lnTo>
                    <a:pt x="8864" y="22994"/>
                  </a:lnTo>
                  <a:lnTo>
                    <a:pt x="6582" y="24047"/>
                  </a:lnTo>
                  <a:lnTo>
                    <a:pt x="4388" y="25012"/>
                  </a:lnTo>
                  <a:lnTo>
                    <a:pt x="2413" y="26109"/>
                  </a:lnTo>
                  <a:lnTo>
                    <a:pt x="88" y="27469"/>
                  </a:lnTo>
                  <a:lnTo>
                    <a:pt x="44" y="27513"/>
                  </a:lnTo>
                  <a:lnTo>
                    <a:pt x="0" y="27601"/>
                  </a:lnTo>
                  <a:lnTo>
                    <a:pt x="0" y="27645"/>
                  </a:lnTo>
                  <a:lnTo>
                    <a:pt x="44" y="27733"/>
                  </a:lnTo>
                  <a:lnTo>
                    <a:pt x="88" y="27777"/>
                  </a:lnTo>
                  <a:lnTo>
                    <a:pt x="176" y="27821"/>
                  </a:lnTo>
                  <a:lnTo>
                    <a:pt x="263" y="27777"/>
                  </a:lnTo>
                  <a:lnTo>
                    <a:pt x="2589" y="26416"/>
                  </a:lnTo>
                  <a:lnTo>
                    <a:pt x="4564" y="25319"/>
                  </a:lnTo>
                  <a:lnTo>
                    <a:pt x="6758" y="24354"/>
                  </a:lnTo>
                  <a:lnTo>
                    <a:pt x="9039" y="23301"/>
                  </a:lnTo>
                  <a:lnTo>
                    <a:pt x="11365" y="22116"/>
                  </a:lnTo>
                  <a:lnTo>
                    <a:pt x="13647" y="20887"/>
                  </a:lnTo>
                  <a:lnTo>
                    <a:pt x="14788" y="20273"/>
                  </a:lnTo>
                  <a:lnTo>
                    <a:pt x="15885" y="19571"/>
                  </a:lnTo>
                  <a:lnTo>
                    <a:pt x="16938" y="18913"/>
                  </a:lnTo>
                  <a:lnTo>
                    <a:pt x="17991" y="18211"/>
                  </a:lnTo>
                  <a:lnTo>
                    <a:pt x="18956" y="17465"/>
                  </a:lnTo>
                  <a:lnTo>
                    <a:pt x="19922" y="16719"/>
                  </a:lnTo>
                  <a:lnTo>
                    <a:pt x="20799" y="15973"/>
                  </a:lnTo>
                  <a:lnTo>
                    <a:pt x="21633" y="15183"/>
                  </a:lnTo>
                  <a:lnTo>
                    <a:pt x="23520" y="13559"/>
                  </a:lnTo>
                  <a:lnTo>
                    <a:pt x="25100" y="12419"/>
                  </a:lnTo>
                  <a:lnTo>
                    <a:pt x="26855" y="10839"/>
                  </a:lnTo>
                  <a:lnTo>
                    <a:pt x="28435" y="9259"/>
                  </a:lnTo>
                  <a:lnTo>
                    <a:pt x="30102" y="7460"/>
                  </a:lnTo>
                  <a:lnTo>
                    <a:pt x="30102" y="7416"/>
                  </a:lnTo>
                  <a:lnTo>
                    <a:pt x="31682" y="5354"/>
                  </a:lnTo>
                  <a:lnTo>
                    <a:pt x="33174" y="2984"/>
                  </a:lnTo>
                  <a:lnTo>
                    <a:pt x="34622" y="264"/>
                  </a:lnTo>
                  <a:lnTo>
                    <a:pt x="34666" y="176"/>
                  </a:lnTo>
                  <a:lnTo>
                    <a:pt x="34666" y="132"/>
                  </a:lnTo>
                  <a:lnTo>
                    <a:pt x="34622" y="88"/>
                  </a:lnTo>
                  <a:lnTo>
                    <a:pt x="34578" y="44"/>
                  </a:lnTo>
                  <a:lnTo>
                    <a:pt x="3449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8" name="Google Shape;8428;p249"/>
            <p:cNvSpPr/>
            <p:nvPr/>
          </p:nvSpPr>
          <p:spPr>
            <a:xfrm>
              <a:off x="5275600" y="2483950"/>
              <a:ext cx="133850" cy="74625"/>
            </a:xfrm>
            <a:custGeom>
              <a:avLst/>
              <a:gdLst/>
              <a:ahLst/>
              <a:cxnLst/>
              <a:rect l="l" t="t" r="r" b="b"/>
              <a:pathLst>
                <a:path w="5354" h="2985" extrusionOk="0">
                  <a:moveTo>
                    <a:pt x="5178" y="1"/>
                  </a:moveTo>
                  <a:lnTo>
                    <a:pt x="5091" y="45"/>
                  </a:lnTo>
                  <a:lnTo>
                    <a:pt x="88" y="2634"/>
                  </a:lnTo>
                  <a:lnTo>
                    <a:pt x="44" y="2677"/>
                  </a:lnTo>
                  <a:lnTo>
                    <a:pt x="0" y="2765"/>
                  </a:lnTo>
                  <a:lnTo>
                    <a:pt x="0" y="2809"/>
                  </a:lnTo>
                  <a:lnTo>
                    <a:pt x="0" y="2897"/>
                  </a:lnTo>
                  <a:lnTo>
                    <a:pt x="88" y="2941"/>
                  </a:lnTo>
                  <a:lnTo>
                    <a:pt x="176" y="2985"/>
                  </a:lnTo>
                  <a:lnTo>
                    <a:pt x="264" y="2985"/>
                  </a:lnTo>
                  <a:lnTo>
                    <a:pt x="5266" y="352"/>
                  </a:lnTo>
                  <a:lnTo>
                    <a:pt x="5310" y="308"/>
                  </a:lnTo>
                  <a:lnTo>
                    <a:pt x="5354" y="264"/>
                  </a:lnTo>
                  <a:lnTo>
                    <a:pt x="5354" y="176"/>
                  </a:lnTo>
                  <a:lnTo>
                    <a:pt x="5354" y="132"/>
                  </a:lnTo>
                  <a:lnTo>
                    <a:pt x="5310" y="45"/>
                  </a:lnTo>
                  <a:lnTo>
                    <a:pt x="5222" y="45"/>
                  </a:lnTo>
                  <a:lnTo>
                    <a:pt x="517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9" name="Google Shape;8429;p249"/>
            <p:cNvSpPr/>
            <p:nvPr/>
          </p:nvSpPr>
          <p:spPr>
            <a:xfrm>
              <a:off x="6505350" y="3574375"/>
              <a:ext cx="121800" cy="43900"/>
            </a:xfrm>
            <a:custGeom>
              <a:avLst/>
              <a:gdLst/>
              <a:ahLst/>
              <a:cxnLst/>
              <a:rect l="l" t="t" r="r" b="b"/>
              <a:pathLst>
                <a:path w="4872" h="1756" extrusionOk="0">
                  <a:moveTo>
                    <a:pt x="2721" y="352"/>
                  </a:moveTo>
                  <a:lnTo>
                    <a:pt x="3950" y="440"/>
                  </a:lnTo>
                  <a:lnTo>
                    <a:pt x="4432" y="1054"/>
                  </a:lnTo>
                  <a:lnTo>
                    <a:pt x="4081" y="1229"/>
                  </a:lnTo>
                  <a:lnTo>
                    <a:pt x="1931" y="1405"/>
                  </a:lnTo>
                  <a:lnTo>
                    <a:pt x="439" y="1405"/>
                  </a:lnTo>
                  <a:lnTo>
                    <a:pt x="703" y="659"/>
                  </a:lnTo>
                  <a:lnTo>
                    <a:pt x="2721" y="352"/>
                  </a:lnTo>
                  <a:close/>
                  <a:moveTo>
                    <a:pt x="2721" y="1"/>
                  </a:moveTo>
                  <a:lnTo>
                    <a:pt x="527" y="352"/>
                  </a:lnTo>
                  <a:lnTo>
                    <a:pt x="439" y="396"/>
                  </a:lnTo>
                  <a:lnTo>
                    <a:pt x="395" y="440"/>
                  </a:lnTo>
                  <a:lnTo>
                    <a:pt x="0" y="1493"/>
                  </a:lnTo>
                  <a:lnTo>
                    <a:pt x="0" y="1580"/>
                  </a:lnTo>
                  <a:lnTo>
                    <a:pt x="44" y="1668"/>
                  </a:lnTo>
                  <a:lnTo>
                    <a:pt x="88" y="1712"/>
                  </a:lnTo>
                  <a:lnTo>
                    <a:pt x="176" y="1712"/>
                  </a:lnTo>
                  <a:lnTo>
                    <a:pt x="1975" y="1756"/>
                  </a:lnTo>
                  <a:lnTo>
                    <a:pt x="4169" y="1580"/>
                  </a:lnTo>
                  <a:lnTo>
                    <a:pt x="4257" y="1580"/>
                  </a:lnTo>
                  <a:lnTo>
                    <a:pt x="4783" y="1273"/>
                  </a:lnTo>
                  <a:lnTo>
                    <a:pt x="4827" y="1229"/>
                  </a:lnTo>
                  <a:lnTo>
                    <a:pt x="4871" y="1142"/>
                  </a:lnTo>
                  <a:lnTo>
                    <a:pt x="4871" y="1054"/>
                  </a:lnTo>
                  <a:lnTo>
                    <a:pt x="4827" y="1010"/>
                  </a:lnTo>
                  <a:lnTo>
                    <a:pt x="4213" y="176"/>
                  </a:lnTo>
                  <a:lnTo>
                    <a:pt x="4125" y="132"/>
                  </a:lnTo>
                  <a:lnTo>
                    <a:pt x="4081" y="89"/>
                  </a:lnTo>
                  <a:lnTo>
                    <a:pt x="272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0" name="Google Shape;8430;p249"/>
            <p:cNvSpPr/>
            <p:nvPr/>
          </p:nvSpPr>
          <p:spPr>
            <a:xfrm>
              <a:off x="4039275" y="2169125"/>
              <a:ext cx="3006925" cy="2565925"/>
            </a:xfrm>
            <a:custGeom>
              <a:avLst/>
              <a:gdLst/>
              <a:ahLst/>
              <a:cxnLst/>
              <a:rect l="l" t="t" r="r" b="b"/>
              <a:pathLst>
                <a:path w="120277" h="102637" extrusionOk="0">
                  <a:moveTo>
                    <a:pt x="106586" y="0"/>
                  </a:moveTo>
                  <a:lnTo>
                    <a:pt x="106498" y="44"/>
                  </a:lnTo>
                  <a:lnTo>
                    <a:pt x="104172" y="2808"/>
                  </a:lnTo>
                  <a:lnTo>
                    <a:pt x="100355" y="7065"/>
                  </a:lnTo>
                  <a:lnTo>
                    <a:pt x="98512" y="7372"/>
                  </a:lnTo>
                  <a:lnTo>
                    <a:pt x="98468" y="7416"/>
                  </a:lnTo>
                  <a:lnTo>
                    <a:pt x="95967" y="9303"/>
                  </a:lnTo>
                  <a:lnTo>
                    <a:pt x="89560" y="14173"/>
                  </a:lnTo>
                  <a:lnTo>
                    <a:pt x="84997" y="16543"/>
                  </a:lnTo>
                  <a:lnTo>
                    <a:pt x="79292" y="18605"/>
                  </a:lnTo>
                  <a:lnTo>
                    <a:pt x="74334" y="20712"/>
                  </a:lnTo>
                  <a:lnTo>
                    <a:pt x="67620" y="23081"/>
                  </a:lnTo>
                  <a:lnTo>
                    <a:pt x="63364" y="24617"/>
                  </a:lnTo>
                  <a:lnTo>
                    <a:pt x="59151" y="25538"/>
                  </a:lnTo>
                  <a:lnTo>
                    <a:pt x="59107" y="25538"/>
                  </a:lnTo>
                  <a:lnTo>
                    <a:pt x="54017" y="27338"/>
                  </a:lnTo>
                  <a:lnTo>
                    <a:pt x="48664" y="28786"/>
                  </a:lnTo>
                  <a:lnTo>
                    <a:pt x="43661" y="30629"/>
                  </a:lnTo>
                  <a:lnTo>
                    <a:pt x="39010" y="31418"/>
                  </a:lnTo>
                  <a:lnTo>
                    <a:pt x="33920" y="32603"/>
                  </a:lnTo>
                  <a:lnTo>
                    <a:pt x="29795" y="32779"/>
                  </a:lnTo>
                  <a:lnTo>
                    <a:pt x="29707" y="32779"/>
                  </a:lnTo>
                  <a:lnTo>
                    <a:pt x="23169" y="35587"/>
                  </a:lnTo>
                  <a:lnTo>
                    <a:pt x="17508" y="37825"/>
                  </a:lnTo>
                  <a:lnTo>
                    <a:pt x="13603" y="37869"/>
                  </a:lnTo>
                  <a:lnTo>
                    <a:pt x="11892" y="36552"/>
                  </a:lnTo>
                  <a:lnTo>
                    <a:pt x="11848" y="36509"/>
                  </a:lnTo>
                  <a:lnTo>
                    <a:pt x="9785" y="35631"/>
                  </a:lnTo>
                  <a:lnTo>
                    <a:pt x="9654" y="35631"/>
                  </a:lnTo>
                  <a:lnTo>
                    <a:pt x="9610" y="35675"/>
                  </a:lnTo>
                  <a:lnTo>
                    <a:pt x="9566" y="35719"/>
                  </a:lnTo>
                  <a:lnTo>
                    <a:pt x="6802" y="42081"/>
                  </a:lnTo>
                  <a:lnTo>
                    <a:pt x="6802" y="42213"/>
                  </a:lnTo>
                  <a:lnTo>
                    <a:pt x="8337" y="50199"/>
                  </a:lnTo>
                  <a:lnTo>
                    <a:pt x="8864" y="55333"/>
                  </a:lnTo>
                  <a:lnTo>
                    <a:pt x="9478" y="61608"/>
                  </a:lnTo>
                  <a:lnTo>
                    <a:pt x="7284" y="64021"/>
                  </a:lnTo>
                  <a:lnTo>
                    <a:pt x="7240" y="64109"/>
                  </a:lnTo>
                  <a:lnTo>
                    <a:pt x="6758" y="67839"/>
                  </a:lnTo>
                  <a:lnTo>
                    <a:pt x="5266" y="69463"/>
                  </a:lnTo>
                  <a:lnTo>
                    <a:pt x="5222" y="69507"/>
                  </a:lnTo>
                  <a:lnTo>
                    <a:pt x="4432" y="72359"/>
                  </a:lnTo>
                  <a:lnTo>
                    <a:pt x="2984" y="76001"/>
                  </a:lnTo>
                  <a:lnTo>
                    <a:pt x="1755" y="79423"/>
                  </a:lnTo>
                  <a:lnTo>
                    <a:pt x="570" y="82539"/>
                  </a:lnTo>
                  <a:lnTo>
                    <a:pt x="570" y="82583"/>
                  </a:lnTo>
                  <a:lnTo>
                    <a:pt x="44" y="86181"/>
                  </a:lnTo>
                  <a:lnTo>
                    <a:pt x="44" y="86225"/>
                  </a:lnTo>
                  <a:lnTo>
                    <a:pt x="0" y="89340"/>
                  </a:lnTo>
                  <a:lnTo>
                    <a:pt x="132" y="92324"/>
                  </a:lnTo>
                  <a:lnTo>
                    <a:pt x="132" y="92368"/>
                  </a:lnTo>
                  <a:lnTo>
                    <a:pt x="176" y="92456"/>
                  </a:lnTo>
                  <a:lnTo>
                    <a:pt x="263" y="92500"/>
                  </a:lnTo>
                  <a:lnTo>
                    <a:pt x="307" y="92500"/>
                  </a:lnTo>
                  <a:lnTo>
                    <a:pt x="395" y="92456"/>
                  </a:lnTo>
                  <a:lnTo>
                    <a:pt x="439" y="92412"/>
                  </a:lnTo>
                  <a:lnTo>
                    <a:pt x="483" y="92368"/>
                  </a:lnTo>
                  <a:lnTo>
                    <a:pt x="483" y="92324"/>
                  </a:lnTo>
                  <a:lnTo>
                    <a:pt x="351" y="89340"/>
                  </a:lnTo>
                  <a:lnTo>
                    <a:pt x="395" y="86225"/>
                  </a:lnTo>
                  <a:lnTo>
                    <a:pt x="922" y="82627"/>
                  </a:lnTo>
                  <a:lnTo>
                    <a:pt x="2062" y="79555"/>
                  </a:lnTo>
                  <a:lnTo>
                    <a:pt x="3335" y="76132"/>
                  </a:lnTo>
                  <a:lnTo>
                    <a:pt x="4739" y="72490"/>
                  </a:lnTo>
                  <a:lnTo>
                    <a:pt x="4739" y="72447"/>
                  </a:lnTo>
                  <a:lnTo>
                    <a:pt x="5529" y="69638"/>
                  </a:lnTo>
                  <a:lnTo>
                    <a:pt x="7065" y="68015"/>
                  </a:lnTo>
                  <a:lnTo>
                    <a:pt x="7109" y="67927"/>
                  </a:lnTo>
                  <a:lnTo>
                    <a:pt x="7591" y="64241"/>
                  </a:lnTo>
                  <a:lnTo>
                    <a:pt x="9785" y="61784"/>
                  </a:lnTo>
                  <a:lnTo>
                    <a:pt x="9829" y="61740"/>
                  </a:lnTo>
                  <a:lnTo>
                    <a:pt x="9829" y="61652"/>
                  </a:lnTo>
                  <a:lnTo>
                    <a:pt x="9215" y="55289"/>
                  </a:lnTo>
                  <a:lnTo>
                    <a:pt x="8688" y="50155"/>
                  </a:lnTo>
                  <a:lnTo>
                    <a:pt x="7153" y="42169"/>
                  </a:lnTo>
                  <a:lnTo>
                    <a:pt x="9829" y="36026"/>
                  </a:lnTo>
                  <a:lnTo>
                    <a:pt x="11716" y="36816"/>
                  </a:lnTo>
                  <a:lnTo>
                    <a:pt x="13427" y="38220"/>
                  </a:lnTo>
                  <a:lnTo>
                    <a:pt x="13559" y="38220"/>
                  </a:lnTo>
                  <a:lnTo>
                    <a:pt x="17552" y="38176"/>
                  </a:lnTo>
                  <a:lnTo>
                    <a:pt x="17596" y="38176"/>
                  </a:lnTo>
                  <a:lnTo>
                    <a:pt x="23301" y="35938"/>
                  </a:lnTo>
                  <a:lnTo>
                    <a:pt x="29839" y="33130"/>
                  </a:lnTo>
                  <a:lnTo>
                    <a:pt x="33964" y="32954"/>
                  </a:lnTo>
                  <a:lnTo>
                    <a:pt x="34007" y="32954"/>
                  </a:lnTo>
                  <a:lnTo>
                    <a:pt x="39098" y="31769"/>
                  </a:lnTo>
                  <a:lnTo>
                    <a:pt x="43749" y="30980"/>
                  </a:lnTo>
                  <a:lnTo>
                    <a:pt x="43793" y="30980"/>
                  </a:lnTo>
                  <a:lnTo>
                    <a:pt x="48751" y="29137"/>
                  </a:lnTo>
                  <a:lnTo>
                    <a:pt x="54105" y="27645"/>
                  </a:lnTo>
                  <a:lnTo>
                    <a:pt x="59239" y="25889"/>
                  </a:lnTo>
                  <a:lnTo>
                    <a:pt x="63451" y="24968"/>
                  </a:lnTo>
                  <a:lnTo>
                    <a:pt x="63495" y="24968"/>
                  </a:lnTo>
                  <a:lnTo>
                    <a:pt x="67752" y="23432"/>
                  </a:lnTo>
                  <a:lnTo>
                    <a:pt x="74465" y="21063"/>
                  </a:lnTo>
                  <a:lnTo>
                    <a:pt x="79424" y="18956"/>
                  </a:lnTo>
                  <a:lnTo>
                    <a:pt x="85128" y="16850"/>
                  </a:lnTo>
                  <a:lnTo>
                    <a:pt x="89736" y="14437"/>
                  </a:lnTo>
                  <a:lnTo>
                    <a:pt x="89780" y="14437"/>
                  </a:lnTo>
                  <a:lnTo>
                    <a:pt x="96186" y="9566"/>
                  </a:lnTo>
                  <a:lnTo>
                    <a:pt x="98643" y="7723"/>
                  </a:lnTo>
                  <a:lnTo>
                    <a:pt x="100486" y="7372"/>
                  </a:lnTo>
                  <a:lnTo>
                    <a:pt x="100574" y="7328"/>
                  </a:lnTo>
                  <a:lnTo>
                    <a:pt x="104436" y="3072"/>
                  </a:lnTo>
                  <a:lnTo>
                    <a:pt x="106674" y="351"/>
                  </a:lnTo>
                  <a:lnTo>
                    <a:pt x="112334" y="1711"/>
                  </a:lnTo>
                  <a:lnTo>
                    <a:pt x="112949" y="3554"/>
                  </a:lnTo>
                  <a:lnTo>
                    <a:pt x="116547" y="18386"/>
                  </a:lnTo>
                  <a:lnTo>
                    <a:pt x="116371" y="30409"/>
                  </a:lnTo>
                  <a:lnTo>
                    <a:pt x="116371" y="30453"/>
                  </a:lnTo>
                  <a:lnTo>
                    <a:pt x="118741" y="38439"/>
                  </a:lnTo>
                  <a:lnTo>
                    <a:pt x="117600" y="42213"/>
                  </a:lnTo>
                  <a:lnTo>
                    <a:pt x="116942" y="44934"/>
                  </a:lnTo>
                  <a:lnTo>
                    <a:pt x="116942" y="44977"/>
                  </a:lnTo>
                  <a:lnTo>
                    <a:pt x="116810" y="48268"/>
                  </a:lnTo>
                  <a:lnTo>
                    <a:pt x="116810" y="48356"/>
                  </a:lnTo>
                  <a:lnTo>
                    <a:pt x="119926" y="54982"/>
                  </a:lnTo>
                  <a:lnTo>
                    <a:pt x="119662" y="55991"/>
                  </a:lnTo>
                  <a:lnTo>
                    <a:pt x="118697" y="56518"/>
                  </a:lnTo>
                  <a:lnTo>
                    <a:pt x="118653" y="56518"/>
                  </a:lnTo>
                  <a:lnTo>
                    <a:pt x="115889" y="58580"/>
                  </a:lnTo>
                  <a:lnTo>
                    <a:pt x="113519" y="60511"/>
                  </a:lnTo>
                  <a:lnTo>
                    <a:pt x="109614" y="64197"/>
                  </a:lnTo>
                  <a:lnTo>
                    <a:pt x="109570" y="64241"/>
                  </a:lnTo>
                  <a:lnTo>
                    <a:pt x="104304" y="75562"/>
                  </a:lnTo>
                  <a:lnTo>
                    <a:pt x="100750" y="78634"/>
                  </a:lnTo>
                  <a:lnTo>
                    <a:pt x="98468" y="80828"/>
                  </a:lnTo>
                  <a:lnTo>
                    <a:pt x="91184" y="82978"/>
                  </a:lnTo>
                  <a:lnTo>
                    <a:pt x="87805" y="83417"/>
                  </a:lnTo>
                  <a:lnTo>
                    <a:pt x="87761" y="83417"/>
                  </a:lnTo>
                  <a:lnTo>
                    <a:pt x="84163" y="84470"/>
                  </a:lnTo>
                  <a:lnTo>
                    <a:pt x="84075" y="84514"/>
                  </a:lnTo>
                  <a:lnTo>
                    <a:pt x="82846" y="86006"/>
                  </a:lnTo>
                  <a:lnTo>
                    <a:pt x="82846" y="86049"/>
                  </a:lnTo>
                  <a:lnTo>
                    <a:pt x="81311" y="88858"/>
                  </a:lnTo>
                  <a:lnTo>
                    <a:pt x="78853" y="91008"/>
                  </a:lnTo>
                  <a:lnTo>
                    <a:pt x="74202" y="91885"/>
                  </a:lnTo>
                  <a:lnTo>
                    <a:pt x="74158" y="91929"/>
                  </a:lnTo>
                  <a:lnTo>
                    <a:pt x="70560" y="93948"/>
                  </a:lnTo>
                  <a:lnTo>
                    <a:pt x="70516" y="93992"/>
                  </a:lnTo>
                  <a:lnTo>
                    <a:pt x="68629" y="96668"/>
                  </a:lnTo>
                  <a:lnTo>
                    <a:pt x="65207" y="97239"/>
                  </a:lnTo>
                  <a:lnTo>
                    <a:pt x="63671" y="96932"/>
                  </a:lnTo>
                  <a:lnTo>
                    <a:pt x="62003" y="96932"/>
                  </a:lnTo>
                  <a:lnTo>
                    <a:pt x="58098" y="97985"/>
                  </a:lnTo>
                  <a:lnTo>
                    <a:pt x="52481" y="99038"/>
                  </a:lnTo>
                  <a:lnTo>
                    <a:pt x="51252" y="98862"/>
                  </a:lnTo>
                  <a:lnTo>
                    <a:pt x="48005" y="98424"/>
                  </a:lnTo>
                  <a:lnTo>
                    <a:pt x="44451" y="97590"/>
                  </a:lnTo>
                  <a:lnTo>
                    <a:pt x="43398" y="95966"/>
                  </a:lnTo>
                  <a:lnTo>
                    <a:pt x="43398" y="95922"/>
                  </a:lnTo>
                  <a:lnTo>
                    <a:pt x="41160" y="93158"/>
                  </a:lnTo>
                  <a:lnTo>
                    <a:pt x="41160" y="92368"/>
                  </a:lnTo>
                  <a:lnTo>
                    <a:pt x="41160" y="90832"/>
                  </a:lnTo>
                  <a:lnTo>
                    <a:pt x="42038" y="88989"/>
                  </a:lnTo>
                  <a:lnTo>
                    <a:pt x="43617" y="86971"/>
                  </a:lnTo>
                  <a:lnTo>
                    <a:pt x="46645" y="85391"/>
                  </a:lnTo>
                  <a:lnTo>
                    <a:pt x="46689" y="85303"/>
                  </a:lnTo>
                  <a:lnTo>
                    <a:pt x="47215" y="84426"/>
                  </a:lnTo>
                  <a:lnTo>
                    <a:pt x="48005" y="82671"/>
                  </a:lnTo>
                  <a:lnTo>
                    <a:pt x="49015" y="80915"/>
                  </a:lnTo>
                  <a:lnTo>
                    <a:pt x="50550" y="78897"/>
                  </a:lnTo>
                  <a:lnTo>
                    <a:pt x="50550" y="78853"/>
                  </a:lnTo>
                  <a:lnTo>
                    <a:pt x="51296" y="77537"/>
                  </a:lnTo>
                  <a:lnTo>
                    <a:pt x="51296" y="77449"/>
                  </a:lnTo>
                  <a:lnTo>
                    <a:pt x="51428" y="76527"/>
                  </a:lnTo>
                  <a:lnTo>
                    <a:pt x="51428" y="76484"/>
                  </a:lnTo>
                  <a:lnTo>
                    <a:pt x="51340" y="75035"/>
                  </a:lnTo>
                  <a:lnTo>
                    <a:pt x="52042" y="70691"/>
                  </a:lnTo>
                  <a:lnTo>
                    <a:pt x="55684" y="63846"/>
                  </a:lnTo>
                  <a:lnTo>
                    <a:pt x="58405" y="60028"/>
                  </a:lnTo>
                  <a:lnTo>
                    <a:pt x="61213" y="58361"/>
                  </a:lnTo>
                  <a:lnTo>
                    <a:pt x="65163" y="56606"/>
                  </a:lnTo>
                  <a:lnTo>
                    <a:pt x="65207" y="56562"/>
                  </a:lnTo>
                  <a:lnTo>
                    <a:pt x="68761" y="52832"/>
                  </a:lnTo>
                  <a:lnTo>
                    <a:pt x="77844" y="45811"/>
                  </a:lnTo>
                  <a:lnTo>
                    <a:pt x="82452" y="41950"/>
                  </a:lnTo>
                  <a:lnTo>
                    <a:pt x="89121" y="38308"/>
                  </a:lnTo>
                  <a:lnTo>
                    <a:pt x="93553" y="38088"/>
                  </a:lnTo>
                  <a:lnTo>
                    <a:pt x="93597" y="38088"/>
                  </a:lnTo>
                  <a:lnTo>
                    <a:pt x="105708" y="31726"/>
                  </a:lnTo>
                  <a:lnTo>
                    <a:pt x="105796" y="31682"/>
                  </a:lnTo>
                  <a:lnTo>
                    <a:pt x="105796" y="31594"/>
                  </a:lnTo>
                  <a:lnTo>
                    <a:pt x="106454" y="27820"/>
                  </a:lnTo>
                  <a:lnTo>
                    <a:pt x="106454" y="27776"/>
                  </a:lnTo>
                  <a:lnTo>
                    <a:pt x="106235" y="24705"/>
                  </a:lnTo>
                  <a:lnTo>
                    <a:pt x="106410" y="21545"/>
                  </a:lnTo>
                  <a:lnTo>
                    <a:pt x="106366" y="21458"/>
                  </a:lnTo>
                  <a:lnTo>
                    <a:pt x="104875" y="19395"/>
                  </a:lnTo>
                  <a:lnTo>
                    <a:pt x="104787" y="19351"/>
                  </a:lnTo>
                  <a:lnTo>
                    <a:pt x="100574" y="18035"/>
                  </a:lnTo>
                  <a:lnTo>
                    <a:pt x="99126" y="17421"/>
                  </a:lnTo>
                  <a:lnTo>
                    <a:pt x="95089" y="15841"/>
                  </a:lnTo>
                  <a:lnTo>
                    <a:pt x="95001" y="15841"/>
                  </a:lnTo>
                  <a:lnTo>
                    <a:pt x="94958" y="15885"/>
                  </a:lnTo>
                  <a:lnTo>
                    <a:pt x="91447" y="18342"/>
                  </a:lnTo>
                  <a:lnTo>
                    <a:pt x="83461" y="23915"/>
                  </a:lnTo>
                  <a:lnTo>
                    <a:pt x="79687" y="25100"/>
                  </a:lnTo>
                  <a:lnTo>
                    <a:pt x="76352" y="24705"/>
                  </a:lnTo>
                  <a:lnTo>
                    <a:pt x="76264" y="24705"/>
                  </a:lnTo>
                  <a:lnTo>
                    <a:pt x="70823" y="26767"/>
                  </a:lnTo>
                  <a:lnTo>
                    <a:pt x="65119" y="28654"/>
                  </a:lnTo>
                  <a:lnTo>
                    <a:pt x="61126" y="30146"/>
                  </a:lnTo>
                  <a:lnTo>
                    <a:pt x="56518" y="31769"/>
                  </a:lnTo>
                  <a:lnTo>
                    <a:pt x="51428" y="33569"/>
                  </a:lnTo>
                  <a:lnTo>
                    <a:pt x="47435" y="35017"/>
                  </a:lnTo>
                  <a:lnTo>
                    <a:pt x="47391" y="35017"/>
                  </a:lnTo>
                  <a:lnTo>
                    <a:pt x="42784" y="37474"/>
                  </a:lnTo>
                  <a:lnTo>
                    <a:pt x="38922" y="38571"/>
                  </a:lnTo>
                  <a:lnTo>
                    <a:pt x="35236" y="39800"/>
                  </a:lnTo>
                  <a:lnTo>
                    <a:pt x="31594" y="40721"/>
                  </a:lnTo>
                  <a:lnTo>
                    <a:pt x="31550" y="40721"/>
                  </a:lnTo>
                  <a:lnTo>
                    <a:pt x="27381" y="43529"/>
                  </a:lnTo>
                  <a:lnTo>
                    <a:pt x="27338" y="43573"/>
                  </a:lnTo>
                  <a:lnTo>
                    <a:pt x="24398" y="47479"/>
                  </a:lnTo>
                  <a:lnTo>
                    <a:pt x="24354" y="47479"/>
                  </a:lnTo>
                  <a:lnTo>
                    <a:pt x="22730" y="50550"/>
                  </a:lnTo>
                  <a:lnTo>
                    <a:pt x="21589" y="53490"/>
                  </a:lnTo>
                  <a:lnTo>
                    <a:pt x="19659" y="56255"/>
                  </a:lnTo>
                  <a:lnTo>
                    <a:pt x="19615" y="56342"/>
                  </a:lnTo>
                  <a:lnTo>
                    <a:pt x="18167" y="68936"/>
                  </a:lnTo>
                  <a:lnTo>
                    <a:pt x="18167" y="68980"/>
                  </a:lnTo>
                  <a:lnTo>
                    <a:pt x="18562" y="76176"/>
                  </a:lnTo>
                  <a:lnTo>
                    <a:pt x="18210" y="77975"/>
                  </a:lnTo>
                  <a:lnTo>
                    <a:pt x="17552" y="80301"/>
                  </a:lnTo>
                  <a:lnTo>
                    <a:pt x="16367" y="82012"/>
                  </a:lnTo>
                  <a:lnTo>
                    <a:pt x="14919" y="83987"/>
                  </a:lnTo>
                  <a:lnTo>
                    <a:pt x="13427" y="84557"/>
                  </a:lnTo>
                  <a:lnTo>
                    <a:pt x="13340" y="84601"/>
                  </a:lnTo>
                  <a:lnTo>
                    <a:pt x="13296" y="84645"/>
                  </a:lnTo>
                  <a:lnTo>
                    <a:pt x="12330" y="86795"/>
                  </a:lnTo>
                  <a:lnTo>
                    <a:pt x="12330" y="86839"/>
                  </a:lnTo>
                  <a:lnTo>
                    <a:pt x="11716" y="89209"/>
                  </a:lnTo>
                  <a:lnTo>
                    <a:pt x="11716" y="89253"/>
                  </a:lnTo>
                  <a:lnTo>
                    <a:pt x="12418" y="95571"/>
                  </a:lnTo>
                  <a:lnTo>
                    <a:pt x="13559" y="102505"/>
                  </a:lnTo>
                  <a:lnTo>
                    <a:pt x="13603" y="102592"/>
                  </a:lnTo>
                  <a:lnTo>
                    <a:pt x="13735" y="102636"/>
                  </a:lnTo>
                  <a:lnTo>
                    <a:pt x="13822" y="102636"/>
                  </a:lnTo>
                  <a:lnTo>
                    <a:pt x="13866" y="102548"/>
                  </a:lnTo>
                  <a:lnTo>
                    <a:pt x="13910" y="102505"/>
                  </a:lnTo>
                  <a:lnTo>
                    <a:pt x="13910" y="102417"/>
                  </a:lnTo>
                  <a:lnTo>
                    <a:pt x="12769" y="95484"/>
                  </a:lnTo>
                  <a:lnTo>
                    <a:pt x="12067" y="89253"/>
                  </a:lnTo>
                  <a:lnTo>
                    <a:pt x="12682" y="86927"/>
                  </a:lnTo>
                  <a:lnTo>
                    <a:pt x="13603" y="84865"/>
                  </a:lnTo>
                  <a:lnTo>
                    <a:pt x="15095" y="84294"/>
                  </a:lnTo>
                  <a:lnTo>
                    <a:pt x="15183" y="84250"/>
                  </a:lnTo>
                  <a:lnTo>
                    <a:pt x="16675" y="82188"/>
                  </a:lnTo>
                  <a:lnTo>
                    <a:pt x="17859" y="80477"/>
                  </a:lnTo>
                  <a:lnTo>
                    <a:pt x="17859" y="80433"/>
                  </a:lnTo>
                  <a:lnTo>
                    <a:pt x="18562" y="78063"/>
                  </a:lnTo>
                  <a:lnTo>
                    <a:pt x="18913" y="76220"/>
                  </a:lnTo>
                  <a:lnTo>
                    <a:pt x="18913" y="76176"/>
                  </a:lnTo>
                  <a:lnTo>
                    <a:pt x="18518" y="68980"/>
                  </a:lnTo>
                  <a:lnTo>
                    <a:pt x="19966" y="56430"/>
                  </a:lnTo>
                  <a:lnTo>
                    <a:pt x="21853" y="53666"/>
                  </a:lnTo>
                  <a:lnTo>
                    <a:pt x="21896" y="53622"/>
                  </a:lnTo>
                  <a:lnTo>
                    <a:pt x="23081" y="50682"/>
                  </a:lnTo>
                  <a:lnTo>
                    <a:pt x="24661" y="47654"/>
                  </a:lnTo>
                  <a:lnTo>
                    <a:pt x="27601" y="43837"/>
                  </a:lnTo>
                  <a:lnTo>
                    <a:pt x="31726" y="41072"/>
                  </a:lnTo>
                  <a:lnTo>
                    <a:pt x="35324" y="40107"/>
                  </a:lnTo>
                  <a:lnTo>
                    <a:pt x="39054" y="38922"/>
                  </a:lnTo>
                  <a:lnTo>
                    <a:pt x="42871" y="37825"/>
                  </a:lnTo>
                  <a:lnTo>
                    <a:pt x="42915" y="37781"/>
                  </a:lnTo>
                  <a:lnTo>
                    <a:pt x="47567" y="35368"/>
                  </a:lnTo>
                  <a:lnTo>
                    <a:pt x="51560" y="33920"/>
                  </a:lnTo>
                  <a:lnTo>
                    <a:pt x="56650" y="32077"/>
                  </a:lnTo>
                  <a:lnTo>
                    <a:pt x="61213" y="30453"/>
                  </a:lnTo>
                  <a:lnTo>
                    <a:pt x="65250" y="29005"/>
                  </a:lnTo>
                  <a:lnTo>
                    <a:pt x="70911" y="27074"/>
                  </a:lnTo>
                  <a:lnTo>
                    <a:pt x="76352" y="25056"/>
                  </a:lnTo>
                  <a:lnTo>
                    <a:pt x="79687" y="25451"/>
                  </a:lnTo>
                  <a:lnTo>
                    <a:pt x="79731" y="25451"/>
                  </a:lnTo>
                  <a:lnTo>
                    <a:pt x="83592" y="24266"/>
                  </a:lnTo>
                  <a:lnTo>
                    <a:pt x="83680" y="24222"/>
                  </a:lnTo>
                  <a:lnTo>
                    <a:pt x="91623" y="18649"/>
                  </a:lnTo>
                  <a:lnTo>
                    <a:pt x="95045" y="16236"/>
                  </a:lnTo>
                  <a:lnTo>
                    <a:pt x="98995" y="17772"/>
                  </a:lnTo>
                  <a:lnTo>
                    <a:pt x="100443" y="18342"/>
                  </a:lnTo>
                  <a:lnTo>
                    <a:pt x="104655" y="19658"/>
                  </a:lnTo>
                  <a:lnTo>
                    <a:pt x="106059" y="21589"/>
                  </a:lnTo>
                  <a:lnTo>
                    <a:pt x="105884" y="24705"/>
                  </a:lnTo>
                  <a:lnTo>
                    <a:pt x="106103" y="27776"/>
                  </a:lnTo>
                  <a:lnTo>
                    <a:pt x="105489" y="31462"/>
                  </a:lnTo>
                  <a:lnTo>
                    <a:pt x="93466" y="37737"/>
                  </a:lnTo>
                  <a:lnTo>
                    <a:pt x="89078" y="37957"/>
                  </a:lnTo>
                  <a:lnTo>
                    <a:pt x="88990" y="38000"/>
                  </a:lnTo>
                  <a:lnTo>
                    <a:pt x="82276" y="41643"/>
                  </a:lnTo>
                  <a:lnTo>
                    <a:pt x="82276" y="41686"/>
                  </a:lnTo>
                  <a:lnTo>
                    <a:pt x="77625" y="45504"/>
                  </a:lnTo>
                  <a:lnTo>
                    <a:pt x="68541" y="52569"/>
                  </a:lnTo>
                  <a:lnTo>
                    <a:pt x="68498" y="52569"/>
                  </a:lnTo>
                  <a:lnTo>
                    <a:pt x="64987" y="56299"/>
                  </a:lnTo>
                  <a:lnTo>
                    <a:pt x="61082" y="58010"/>
                  </a:lnTo>
                  <a:lnTo>
                    <a:pt x="61038" y="58054"/>
                  </a:lnTo>
                  <a:lnTo>
                    <a:pt x="58186" y="59765"/>
                  </a:lnTo>
                  <a:lnTo>
                    <a:pt x="58142" y="59809"/>
                  </a:lnTo>
                  <a:lnTo>
                    <a:pt x="55377" y="63670"/>
                  </a:lnTo>
                  <a:lnTo>
                    <a:pt x="51735" y="70560"/>
                  </a:lnTo>
                  <a:lnTo>
                    <a:pt x="51691" y="70604"/>
                  </a:lnTo>
                  <a:lnTo>
                    <a:pt x="50989" y="74992"/>
                  </a:lnTo>
                  <a:lnTo>
                    <a:pt x="50989" y="75035"/>
                  </a:lnTo>
                  <a:lnTo>
                    <a:pt x="51077" y="76484"/>
                  </a:lnTo>
                  <a:lnTo>
                    <a:pt x="50945" y="77361"/>
                  </a:lnTo>
                  <a:lnTo>
                    <a:pt x="50243" y="78678"/>
                  </a:lnTo>
                  <a:lnTo>
                    <a:pt x="48707" y="80696"/>
                  </a:lnTo>
                  <a:lnTo>
                    <a:pt x="48707" y="80740"/>
                  </a:lnTo>
                  <a:lnTo>
                    <a:pt x="47698" y="82495"/>
                  </a:lnTo>
                  <a:lnTo>
                    <a:pt x="46908" y="84250"/>
                  </a:lnTo>
                  <a:lnTo>
                    <a:pt x="46426" y="85084"/>
                  </a:lnTo>
                  <a:lnTo>
                    <a:pt x="43442" y="86708"/>
                  </a:lnTo>
                  <a:lnTo>
                    <a:pt x="43354" y="86752"/>
                  </a:lnTo>
                  <a:lnTo>
                    <a:pt x="41774" y="88814"/>
                  </a:lnTo>
                  <a:lnTo>
                    <a:pt x="41730" y="88814"/>
                  </a:lnTo>
                  <a:lnTo>
                    <a:pt x="40809" y="90745"/>
                  </a:lnTo>
                  <a:lnTo>
                    <a:pt x="40809" y="90832"/>
                  </a:lnTo>
                  <a:lnTo>
                    <a:pt x="40809" y="92368"/>
                  </a:lnTo>
                  <a:lnTo>
                    <a:pt x="40809" y="93202"/>
                  </a:lnTo>
                  <a:lnTo>
                    <a:pt x="40853" y="93334"/>
                  </a:lnTo>
                  <a:lnTo>
                    <a:pt x="43091" y="96142"/>
                  </a:lnTo>
                  <a:lnTo>
                    <a:pt x="44188" y="97809"/>
                  </a:lnTo>
                  <a:lnTo>
                    <a:pt x="44275" y="97897"/>
                  </a:lnTo>
                  <a:lnTo>
                    <a:pt x="47918" y="98731"/>
                  </a:lnTo>
                  <a:lnTo>
                    <a:pt x="51209" y="99170"/>
                  </a:lnTo>
                  <a:lnTo>
                    <a:pt x="52437" y="99389"/>
                  </a:lnTo>
                  <a:lnTo>
                    <a:pt x="52481" y="99389"/>
                  </a:lnTo>
                  <a:lnTo>
                    <a:pt x="58186" y="98292"/>
                  </a:lnTo>
                  <a:lnTo>
                    <a:pt x="62091" y="97283"/>
                  </a:lnTo>
                  <a:lnTo>
                    <a:pt x="63627" y="97283"/>
                  </a:lnTo>
                  <a:lnTo>
                    <a:pt x="65163" y="97590"/>
                  </a:lnTo>
                  <a:lnTo>
                    <a:pt x="65250" y="97590"/>
                  </a:lnTo>
                  <a:lnTo>
                    <a:pt x="68761" y="97019"/>
                  </a:lnTo>
                  <a:lnTo>
                    <a:pt x="68805" y="96976"/>
                  </a:lnTo>
                  <a:lnTo>
                    <a:pt x="68892" y="96932"/>
                  </a:lnTo>
                  <a:lnTo>
                    <a:pt x="70779" y="94211"/>
                  </a:lnTo>
                  <a:lnTo>
                    <a:pt x="74334" y="92237"/>
                  </a:lnTo>
                  <a:lnTo>
                    <a:pt x="78941" y="91359"/>
                  </a:lnTo>
                  <a:lnTo>
                    <a:pt x="79029" y="91315"/>
                  </a:lnTo>
                  <a:lnTo>
                    <a:pt x="81574" y="89121"/>
                  </a:lnTo>
                  <a:lnTo>
                    <a:pt x="81618" y="89077"/>
                  </a:lnTo>
                  <a:lnTo>
                    <a:pt x="83110" y="86225"/>
                  </a:lnTo>
                  <a:lnTo>
                    <a:pt x="84295" y="84777"/>
                  </a:lnTo>
                  <a:lnTo>
                    <a:pt x="87849" y="83768"/>
                  </a:lnTo>
                  <a:lnTo>
                    <a:pt x="91228" y="83329"/>
                  </a:lnTo>
                  <a:lnTo>
                    <a:pt x="91272" y="83285"/>
                  </a:lnTo>
                  <a:lnTo>
                    <a:pt x="98600" y="81135"/>
                  </a:lnTo>
                  <a:lnTo>
                    <a:pt x="98643" y="81091"/>
                  </a:lnTo>
                  <a:lnTo>
                    <a:pt x="100969" y="78897"/>
                  </a:lnTo>
                  <a:lnTo>
                    <a:pt x="104567" y="75781"/>
                  </a:lnTo>
                  <a:lnTo>
                    <a:pt x="104611" y="75738"/>
                  </a:lnTo>
                  <a:lnTo>
                    <a:pt x="109877" y="64416"/>
                  </a:lnTo>
                  <a:lnTo>
                    <a:pt x="113738" y="60774"/>
                  </a:lnTo>
                  <a:lnTo>
                    <a:pt x="116064" y="58844"/>
                  </a:lnTo>
                  <a:lnTo>
                    <a:pt x="118872" y="56825"/>
                  </a:lnTo>
                  <a:lnTo>
                    <a:pt x="119882" y="56255"/>
                  </a:lnTo>
                  <a:lnTo>
                    <a:pt x="119926" y="56211"/>
                  </a:lnTo>
                  <a:lnTo>
                    <a:pt x="119969" y="56167"/>
                  </a:lnTo>
                  <a:lnTo>
                    <a:pt x="120277" y="54982"/>
                  </a:lnTo>
                  <a:lnTo>
                    <a:pt x="120277" y="54894"/>
                  </a:lnTo>
                  <a:lnTo>
                    <a:pt x="117161" y="48225"/>
                  </a:lnTo>
                  <a:lnTo>
                    <a:pt x="117293" y="44977"/>
                  </a:lnTo>
                  <a:lnTo>
                    <a:pt x="117907" y="42301"/>
                  </a:lnTo>
                  <a:lnTo>
                    <a:pt x="119092" y="38483"/>
                  </a:lnTo>
                  <a:lnTo>
                    <a:pt x="119136" y="38395"/>
                  </a:lnTo>
                  <a:lnTo>
                    <a:pt x="116722" y="30409"/>
                  </a:lnTo>
                  <a:lnTo>
                    <a:pt x="116898" y="18342"/>
                  </a:lnTo>
                  <a:lnTo>
                    <a:pt x="116898" y="18298"/>
                  </a:lnTo>
                  <a:lnTo>
                    <a:pt x="113300" y="3467"/>
                  </a:lnTo>
                  <a:lnTo>
                    <a:pt x="112597" y="1536"/>
                  </a:lnTo>
                  <a:lnTo>
                    <a:pt x="112554" y="1448"/>
                  </a:lnTo>
                  <a:lnTo>
                    <a:pt x="112510" y="1404"/>
                  </a:lnTo>
                  <a:lnTo>
                    <a:pt x="10667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1" name="Google Shape;8431;p249"/>
            <p:cNvSpPr/>
            <p:nvPr/>
          </p:nvSpPr>
          <p:spPr>
            <a:xfrm>
              <a:off x="4836800" y="3535975"/>
              <a:ext cx="125075" cy="1464550"/>
            </a:xfrm>
            <a:custGeom>
              <a:avLst/>
              <a:gdLst/>
              <a:ahLst/>
              <a:cxnLst/>
              <a:rect l="l" t="t" r="r" b="b"/>
              <a:pathLst>
                <a:path w="5003" h="58582" extrusionOk="0">
                  <a:moveTo>
                    <a:pt x="2106" y="1"/>
                  </a:moveTo>
                  <a:lnTo>
                    <a:pt x="2063" y="45"/>
                  </a:lnTo>
                  <a:lnTo>
                    <a:pt x="2019" y="133"/>
                  </a:lnTo>
                  <a:lnTo>
                    <a:pt x="2019" y="220"/>
                  </a:lnTo>
                  <a:lnTo>
                    <a:pt x="2019" y="308"/>
                  </a:lnTo>
                  <a:lnTo>
                    <a:pt x="2721" y="2985"/>
                  </a:lnTo>
                  <a:lnTo>
                    <a:pt x="3335" y="5837"/>
                  </a:lnTo>
                  <a:lnTo>
                    <a:pt x="4257" y="9435"/>
                  </a:lnTo>
                  <a:lnTo>
                    <a:pt x="4564" y="11717"/>
                  </a:lnTo>
                  <a:lnTo>
                    <a:pt x="4652" y="14394"/>
                  </a:lnTo>
                  <a:lnTo>
                    <a:pt x="4520" y="17070"/>
                  </a:lnTo>
                  <a:lnTo>
                    <a:pt x="4388" y="19221"/>
                  </a:lnTo>
                  <a:lnTo>
                    <a:pt x="4300" y="20537"/>
                  </a:lnTo>
                  <a:lnTo>
                    <a:pt x="3993" y="24223"/>
                  </a:lnTo>
                  <a:lnTo>
                    <a:pt x="4037" y="26505"/>
                  </a:lnTo>
                  <a:lnTo>
                    <a:pt x="3598" y="30893"/>
                  </a:lnTo>
                  <a:lnTo>
                    <a:pt x="3247" y="33613"/>
                  </a:lnTo>
                  <a:lnTo>
                    <a:pt x="2896" y="36071"/>
                  </a:lnTo>
                  <a:lnTo>
                    <a:pt x="2414" y="38572"/>
                  </a:lnTo>
                  <a:lnTo>
                    <a:pt x="1799" y="40634"/>
                  </a:lnTo>
                  <a:lnTo>
                    <a:pt x="132" y="46646"/>
                  </a:lnTo>
                  <a:lnTo>
                    <a:pt x="132" y="46690"/>
                  </a:lnTo>
                  <a:lnTo>
                    <a:pt x="0" y="49015"/>
                  </a:lnTo>
                  <a:lnTo>
                    <a:pt x="0" y="50419"/>
                  </a:lnTo>
                  <a:lnTo>
                    <a:pt x="0" y="50463"/>
                  </a:lnTo>
                  <a:lnTo>
                    <a:pt x="527" y="52789"/>
                  </a:lnTo>
                  <a:lnTo>
                    <a:pt x="1317" y="55466"/>
                  </a:lnTo>
                  <a:lnTo>
                    <a:pt x="2106" y="57528"/>
                  </a:lnTo>
                  <a:lnTo>
                    <a:pt x="2150" y="57572"/>
                  </a:lnTo>
                  <a:lnTo>
                    <a:pt x="2809" y="58493"/>
                  </a:lnTo>
                  <a:lnTo>
                    <a:pt x="2896" y="58537"/>
                  </a:lnTo>
                  <a:lnTo>
                    <a:pt x="2940" y="58581"/>
                  </a:lnTo>
                  <a:lnTo>
                    <a:pt x="3072" y="58537"/>
                  </a:lnTo>
                  <a:lnTo>
                    <a:pt x="3116" y="58493"/>
                  </a:lnTo>
                  <a:lnTo>
                    <a:pt x="3116" y="58406"/>
                  </a:lnTo>
                  <a:lnTo>
                    <a:pt x="3116" y="58362"/>
                  </a:lnTo>
                  <a:lnTo>
                    <a:pt x="3116" y="58274"/>
                  </a:lnTo>
                  <a:lnTo>
                    <a:pt x="2457" y="57353"/>
                  </a:lnTo>
                  <a:lnTo>
                    <a:pt x="1668" y="55334"/>
                  </a:lnTo>
                  <a:lnTo>
                    <a:pt x="878" y="52701"/>
                  </a:lnTo>
                  <a:lnTo>
                    <a:pt x="351" y="50419"/>
                  </a:lnTo>
                  <a:lnTo>
                    <a:pt x="351" y="49015"/>
                  </a:lnTo>
                  <a:lnTo>
                    <a:pt x="483" y="46734"/>
                  </a:lnTo>
                  <a:lnTo>
                    <a:pt x="2106" y="40722"/>
                  </a:lnTo>
                  <a:lnTo>
                    <a:pt x="2765" y="38660"/>
                  </a:lnTo>
                  <a:lnTo>
                    <a:pt x="3247" y="36114"/>
                  </a:lnTo>
                  <a:lnTo>
                    <a:pt x="3598" y="33657"/>
                  </a:lnTo>
                  <a:lnTo>
                    <a:pt x="3949" y="30937"/>
                  </a:lnTo>
                  <a:lnTo>
                    <a:pt x="4388" y="26549"/>
                  </a:lnTo>
                  <a:lnTo>
                    <a:pt x="4388" y="26505"/>
                  </a:lnTo>
                  <a:lnTo>
                    <a:pt x="4344" y="24223"/>
                  </a:lnTo>
                  <a:lnTo>
                    <a:pt x="4652" y="20581"/>
                  </a:lnTo>
                  <a:lnTo>
                    <a:pt x="4739" y="19221"/>
                  </a:lnTo>
                  <a:lnTo>
                    <a:pt x="4871" y="17070"/>
                  </a:lnTo>
                  <a:lnTo>
                    <a:pt x="5003" y="14394"/>
                  </a:lnTo>
                  <a:lnTo>
                    <a:pt x="4915" y="11717"/>
                  </a:lnTo>
                  <a:lnTo>
                    <a:pt x="4915" y="11673"/>
                  </a:lnTo>
                  <a:lnTo>
                    <a:pt x="4608" y="9391"/>
                  </a:lnTo>
                  <a:lnTo>
                    <a:pt x="4608" y="9347"/>
                  </a:lnTo>
                  <a:lnTo>
                    <a:pt x="3686" y="5749"/>
                  </a:lnTo>
                  <a:lnTo>
                    <a:pt x="3072" y="2897"/>
                  </a:lnTo>
                  <a:lnTo>
                    <a:pt x="2370" y="264"/>
                  </a:lnTo>
                  <a:lnTo>
                    <a:pt x="2370" y="177"/>
                  </a:lnTo>
                  <a:lnTo>
                    <a:pt x="2370" y="133"/>
                  </a:lnTo>
                  <a:lnTo>
                    <a:pt x="2370" y="45"/>
                  </a:lnTo>
                  <a:lnTo>
                    <a:pt x="232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2" name="Google Shape;8432;p249"/>
            <p:cNvSpPr/>
            <p:nvPr/>
          </p:nvSpPr>
          <p:spPr>
            <a:xfrm>
              <a:off x="4802775" y="3543675"/>
              <a:ext cx="129475" cy="1510600"/>
            </a:xfrm>
            <a:custGeom>
              <a:avLst/>
              <a:gdLst/>
              <a:ahLst/>
              <a:cxnLst/>
              <a:rect l="l" t="t" r="r" b="b"/>
              <a:pathLst>
                <a:path w="5179" h="60424" extrusionOk="0">
                  <a:moveTo>
                    <a:pt x="2853" y="0"/>
                  </a:moveTo>
                  <a:lnTo>
                    <a:pt x="2809" y="44"/>
                  </a:lnTo>
                  <a:lnTo>
                    <a:pt x="2765" y="88"/>
                  </a:lnTo>
                  <a:lnTo>
                    <a:pt x="2634" y="439"/>
                  </a:lnTo>
                  <a:lnTo>
                    <a:pt x="2634" y="527"/>
                  </a:lnTo>
                  <a:lnTo>
                    <a:pt x="3424" y="5046"/>
                  </a:lnTo>
                  <a:lnTo>
                    <a:pt x="4126" y="8030"/>
                  </a:lnTo>
                  <a:lnTo>
                    <a:pt x="4652" y="11058"/>
                  </a:lnTo>
                  <a:lnTo>
                    <a:pt x="4740" y="12857"/>
                  </a:lnTo>
                  <a:lnTo>
                    <a:pt x="4521" y="16324"/>
                  </a:lnTo>
                  <a:lnTo>
                    <a:pt x="4389" y="20273"/>
                  </a:lnTo>
                  <a:lnTo>
                    <a:pt x="4038" y="22730"/>
                  </a:lnTo>
                  <a:lnTo>
                    <a:pt x="3950" y="25012"/>
                  </a:lnTo>
                  <a:lnTo>
                    <a:pt x="4038" y="27338"/>
                  </a:lnTo>
                  <a:lnTo>
                    <a:pt x="3424" y="33525"/>
                  </a:lnTo>
                  <a:lnTo>
                    <a:pt x="2897" y="36903"/>
                  </a:lnTo>
                  <a:lnTo>
                    <a:pt x="2546" y="38264"/>
                  </a:lnTo>
                  <a:lnTo>
                    <a:pt x="1405" y="42520"/>
                  </a:lnTo>
                  <a:lnTo>
                    <a:pt x="1361" y="42520"/>
                  </a:lnTo>
                  <a:lnTo>
                    <a:pt x="966" y="45109"/>
                  </a:lnTo>
                  <a:lnTo>
                    <a:pt x="308" y="47259"/>
                  </a:lnTo>
                  <a:lnTo>
                    <a:pt x="45" y="48444"/>
                  </a:lnTo>
                  <a:lnTo>
                    <a:pt x="1" y="48488"/>
                  </a:lnTo>
                  <a:lnTo>
                    <a:pt x="264" y="50243"/>
                  </a:lnTo>
                  <a:lnTo>
                    <a:pt x="1054" y="53315"/>
                  </a:lnTo>
                  <a:lnTo>
                    <a:pt x="1800" y="55597"/>
                  </a:lnTo>
                  <a:lnTo>
                    <a:pt x="2765" y="58229"/>
                  </a:lnTo>
                  <a:lnTo>
                    <a:pt x="2809" y="58273"/>
                  </a:lnTo>
                  <a:lnTo>
                    <a:pt x="3687" y="59414"/>
                  </a:lnTo>
                  <a:lnTo>
                    <a:pt x="3687" y="59458"/>
                  </a:lnTo>
                  <a:lnTo>
                    <a:pt x="4916" y="60379"/>
                  </a:lnTo>
                  <a:lnTo>
                    <a:pt x="5003" y="60423"/>
                  </a:lnTo>
                  <a:lnTo>
                    <a:pt x="5091" y="60379"/>
                  </a:lnTo>
                  <a:lnTo>
                    <a:pt x="5135" y="60336"/>
                  </a:lnTo>
                  <a:lnTo>
                    <a:pt x="5179" y="60248"/>
                  </a:lnTo>
                  <a:lnTo>
                    <a:pt x="5179" y="60204"/>
                  </a:lnTo>
                  <a:lnTo>
                    <a:pt x="5179" y="60160"/>
                  </a:lnTo>
                  <a:lnTo>
                    <a:pt x="5135" y="60072"/>
                  </a:lnTo>
                  <a:lnTo>
                    <a:pt x="3950" y="59195"/>
                  </a:lnTo>
                  <a:lnTo>
                    <a:pt x="3073" y="58054"/>
                  </a:lnTo>
                  <a:lnTo>
                    <a:pt x="2107" y="55465"/>
                  </a:lnTo>
                  <a:lnTo>
                    <a:pt x="1405" y="53183"/>
                  </a:lnTo>
                  <a:lnTo>
                    <a:pt x="615" y="50155"/>
                  </a:lnTo>
                  <a:lnTo>
                    <a:pt x="352" y="48488"/>
                  </a:lnTo>
                  <a:lnTo>
                    <a:pt x="659" y="47347"/>
                  </a:lnTo>
                  <a:lnTo>
                    <a:pt x="1317" y="45197"/>
                  </a:lnTo>
                  <a:lnTo>
                    <a:pt x="1317" y="45153"/>
                  </a:lnTo>
                  <a:lnTo>
                    <a:pt x="1712" y="42564"/>
                  </a:lnTo>
                  <a:lnTo>
                    <a:pt x="2897" y="38352"/>
                  </a:lnTo>
                  <a:lnTo>
                    <a:pt x="3248" y="36991"/>
                  </a:lnTo>
                  <a:lnTo>
                    <a:pt x="3248" y="36947"/>
                  </a:lnTo>
                  <a:lnTo>
                    <a:pt x="3775" y="33569"/>
                  </a:lnTo>
                  <a:lnTo>
                    <a:pt x="4389" y="27338"/>
                  </a:lnTo>
                  <a:lnTo>
                    <a:pt x="4301" y="25012"/>
                  </a:lnTo>
                  <a:lnTo>
                    <a:pt x="4389" y="22730"/>
                  </a:lnTo>
                  <a:lnTo>
                    <a:pt x="4696" y="20317"/>
                  </a:lnTo>
                  <a:lnTo>
                    <a:pt x="4872" y="16368"/>
                  </a:lnTo>
                  <a:lnTo>
                    <a:pt x="5091" y="12857"/>
                  </a:lnTo>
                  <a:lnTo>
                    <a:pt x="5003" y="11014"/>
                  </a:lnTo>
                  <a:lnTo>
                    <a:pt x="4477" y="7942"/>
                  </a:lnTo>
                  <a:lnTo>
                    <a:pt x="3775" y="4959"/>
                  </a:lnTo>
                  <a:lnTo>
                    <a:pt x="2985" y="483"/>
                  </a:lnTo>
                  <a:lnTo>
                    <a:pt x="3073" y="220"/>
                  </a:lnTo>
                  <a:lnTo>
                    <a:pt x="3116" y="132"/>
                  </a:lnTo>
                  <a:lnTo>
                    <a:pt x="3073" y="88"/>
                  </a:lnTo>
                  <a:lnTo>
                    <a:pt x="3029" y="44"/>
                  </a:lnTo>
                  <a:lnTo>
                    <a:pt x="298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3" name="Google Shape;8433;p249"/>
            <p:cNvSpPr/>
            <p:nvPr/>
          </p:nvSpPr>
          <p:spPr>
            <a:xfrm>
              <a:off x="4766575" y="3551350"/>
              <a:ext cx="129475" cy="1474400"/>
            </a:xfrm>
            <a:custGeom>
              <a:avLst/>
              <a:gdLst/>
              <a:ahLst/>
              <a:cxnLst/>
              <a:rect l="l" t="t" r="r" b="b"/>
              <a:pathLst>
                <a:path w="5179" h="58976" extrusionOk="0">
                  <a:moveTo>
                    <a:pt x="3687" y="0"/>
                  </a:moveTo>
                  <a:lnTo>
                    <a:pt x="3643" y="44"/>
                  </a:lnTo>
                  <a:lnTo>
                    <a:pt x="3555" y="88"/>
                  </a:lnTo>
                  <a:lnTo>
                    <a:pt x="3555" y="132"/>
                  </a:lnTo>
                  <a:lnTo>
                    <a:pt x="3336" y="878"/>
                  </a:lnTo>
                  <a:lnTo>
                    <a:pt x="3336" y="966"/>
                  </a:lnTo>
                  <a:lnTo>
                    <a:pt x="3994" y="5749"/>
                  </a:lnTo>
                  <a:lnTo>
                    <a:pt x="4521" y="8513"/>
                  </a:lnTo>
                  <a:lnTo>
                    <a:pt x="4828" y="10356"/>
                  </a:lnTo>
                  <a:lnTo>
                    <a:pt x="4740" y="13472"/>
                  </a:lnTo>
                  <a:lnTo>
                    <a:pt x="4608" y="15973"/>
                  </a:lnTo>
                  <a:lnTo>
                    <a:pt x="4608" y="18123"/>
                  </a:lnTo>
                  <a:lnTo>
                    <a:pt x="4477" y="19834"/>
                  </a:lnTo>
                  <a:lnTo>
                    <a:pt x="4082" y="21984"/>
                  </a:lnTo>
                  <a:lnTo>
                    <a:pt x="4082" y="22028"/>
                  </a:lnTo>
                  <a:lnTo>
                    <a:pt x="3994" y="25495"/>
                  </a:lnTo>
                  <a:lnTo>
                    <a:pt x="4169" y="28128"/>
                  </a:lnTo>
                  <a:lnTo>
                    <a:pt x="4082" y="29971"/>
                  </a:lnTo>
                  <a:lnTo>
                    <a:pt x="3687" y="33437"/>
                  </a:lnTo>
                  <a:lnTo>
                    <a:pt x="3248" y="36158"/>
                  </a:lnTo>
                  <a:lnTo>
                    <a:pt x="2678" y="38220"/>
                  </a:lnTo>
                  <a:lnTo>
                    <a:pt x="2063" y="40370"/>
                  </a:lnTo>
                  <a:lnTo>
                    <a:pt x="1712" y="41467"/>
                  </a:lnTo>
                  <a:lnTo>
                    <a:pt x="1712" y="41511"/>
                  </a:lnTo>
                  <a:lnTo>
                    <a:pt x="1624" y="44012"/>
                  </a:lnTo>
                  <a:lnTo>
                    <a:pt x="1537" y="44934"/>
                  </a:lnTo>
                  <a:lnTo>
                    <a:pt x="791" y="47259"/>
                  </a:lnTo>
                  <a:lnTo>
                    <a:pt x="1" y="49278"/>
                  </a:lnTo>
                  <a:lnTo>
                    <a:pt x="1" y="49366"/>
                  </a:lnTo>
                  <a:lnTo>
                    <a:pt x="45" y="49453"/>
                  </a:lnTo>
                  <a:lnTo>
                    <a:pt x="352" y="49673"/>
                  </a:lnTo>
                  <a:lnTo>
                    <a:pt x="1888" y="54324"/>
                  </a:lnTo>
                  <a:lnTo>
                    <a:pt x="2809" y="57308"/>
                  </a:lnTo>
                  <a:lnTo>
                    <a:pt x="2853" y="57308"/>
                  </a:lnTo>
                  <a:lnTo>
                    <a:pt x="3511" y="58888"/>
                  </a:lnTo>
                  <a:lnTo>
                    <a:pt x="3599" y="58975"/>
                  </a:lnTo>
                  <a:lnTo>
                    <a:pt x="3775" y="58975"/>
                  </a:lnTo>
                  <a:lnTo>
                    <a:pt x="3818" y="58932"/>
                  </a:lnTo>
                  <a:lnTo>
                    <a:pt x="3862" y="58888"/>
                  </a:lnTo>
                  <a:lnTo>
                    <a:pt x="3862" y="58800"/>
                  </a:lnTo>
                  <a:lnTo>
                    <a:pt x="3862" y="58756"/>
                  </a:lnTo>
                  <a:lnTo>
                    <a:pt x="3160" y="57176"/>
                  </a:lnTo>
                  <a:lnTo>
                    <a:pt x="2195" y="54193"/>
                  </a:lnTo>
                  <a:lnTo>
                    <a:pt x="659" y="49541"/>
                  </a:lnTo>
                  <a:lnTo>
                    <a:pt x="615" y="49410"/>
                  </a:lnTo>
                  <a:lnTo>
                    <a:pt x="352" y="49278"/>
                  </a:lnTo>
                  <a:lnTo>
                    <a:pt x="1098" y="47391"/>
                  </a:lnTo>
                  <a:lnTo>
                    <a:pt x="1888" y="45022"/>
                  </a:lnTo>
                  <a:lnTo>
                    <a:pt x="1975" y="44056"/>
                  </a:lnTo>
                  <a:lnTo>
                    <a:pt x="2063" y="41555"/>
                  </a:lnTo>
                  <a:lnTo>
                    <a:pt x="2414" y="40502"/>
                  </a:lnTo>
                  <a:lnTo>
                    <a:pt x="3029" y="38308"/>
                  </a:lnTo>
                  <a:lnTo>
                    <a:pt x="3599" y="36245"/>
                  </a:lnTo>
                  <a:lnTo>
                    <a:pt x="4038" y="33481"/>
                  </a:lnTo>
                  <a:lnTo>
                    <a:pt x="4433" y="30014"/>
                  </a:lnTo>
                  <a:lnTo>
                    <a:pt x="4521" y="28128"/>
                  </a:lnTo>
                  <a:lnTo>
                    <a:pt x="4345" y="25495"/>
                  </a:lnTo>
                  <a:lnTo>
                    <a:pt x="4433" y="22028"/>
                  </a:lnTo>
                  <a:lnTo>
                    <a:pt x="4828" y="19878"/>
                  </a:lnTo>
                  <a:lnTo>
                    <a:pt x="4959" y="18167"/>
                  </a:lnTo>
                  <a:lnTo>
                    <a:pt x="4959" y="16017"/>
                  </a:lnTo>
                  <a:lnTo>
                    <a:pt x="5091" y="13472"/>
                  </a:lnTo>
                  <a:lnTo>
                    <a:pt x="5179" y="10312"/>
                  </a:lnTo>
                  <a:lnTo>
                    <a:pt x="5179" y="10268"/>
                  </a:lnTo>
                  <a:lnTo>
                    <a:pt x="4828" y="8469"/>
                  </a:lnTo>
                  <a:lnTo>
                    <a:pt x="4345" y="5661"/>
                  </a:lnTo>
                  <a:lnTo>
                    <a:pt x="3687" y="966"/>
                  </a:lnTo>
                  <a:lnTo>
                    <a:pt x="3862" y="220"/>
                  </a:lnTo>
                  <a:lnTo>
                    <a:pt x="3862" y="176"/>
                  </a:lnTo>
                  <a:lnTo>
                    <a:pt x="3862" y="88"/>
                  </a:lnTo>
                  <a:lnTo>
                    <a:pt x="3818" y="44"/>
                  </a:lnTo>
                  <a:lnTo>
                    <a:pt x="377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4" name="Google Shape;8434;p249"/>
            <p:cNvSpPr/>
            <p:nvPr/>
          </p:nvSpPr>
          <p:spPr>
            <a:xfrm>
              <a:off x="4751225" y="3587550"/>
              <a:ext cx="113025" cy="1464525"/>
            </a:xfrm>
            <a:custGeom>
              <a:avLst/>
              <a:gdLst/>
              <a:ahLst/>
              <a:cxnLst/>
              <a:rect l="l" t="t" r="r" b="b"/>
              <a:pathLst>
                <a:path w="4521" h="58581" extrusionOk="0">
                  <a:moveTo>
                    <a:pt x="3248" y="0"/>
                  </a:moveTo>
                  <a:lnTo>
                    <a:pt x="3204" y="44"/>
                  </a:lnTo>
                  <a:lnTo>
                    <a:pt x="3160" y="88"/>
                  </a:lnTo>
                  <a:lnTo>
                    <a:pt x="3072" y="351"/>
                  </a:lnTo>
                  <a:lnTo>
                    <a:pt x="3072" y="439"/>
                  </a:lnTo>
                  <a:lnTo>
                    <a:pt x="3423" y="3423"/>
                  </a:lnTo>
                  <a:lnTo>
                    <a:pt x="3950" y="6977"/>
                  </a:lnTo>
                  <a:lnTo>
                    <a:pt x="4169" y="8338"/>
                  </a:lnTo>
                  <a:lnTo>
                    <a:pt x="3994" y="12989"/>
                  </a:lnTo>
                  <a:lnTo>
                    <a:pt x="3950" y="15622"/>
                  </a:lnTo>
                  <a:lnTo>
                    <a:pt x="3643" y="17772"/>
                  </a:lnTo>
                  <a:lnTo>
                    <a:pt x="3292" y="19834"/>
                  </a:lnTo>
                  <a:lnTo>
                    <a:pt x="3248" y="23915"/>
                  </a:lnTo>
                  <a:lnTo>
                    <a:pt x="3335" y="26943"/>
                  </a:lnTo>
                  <a:lnTo>
                    <a:pt x="3467" y="28830"/>
                  </a:lnTo>
                  <a:lnTo>
                    <a:pt x="3072" y="32209"/>
                  </a:lnTo>
                  <a:lnTo>
                    <a:pt x="2765" y="34315"/>
                  </a:lnTo>
                  <a:lnTo>
                    <a:pt x="2458" y="35500"/>
                  </a:lnTo>
                  <a:lnTo>
                    <a:pt x="1273" y="39054"/>
                  </a:lnTo>
                  <a:lnTo>
                    <a:pt x="1273" y="39098"/>
                  </a:lnTo>
                  <a:lnTo>
                    <a:pt x="1098" y="40195"/>
                  </a:lnTo>
                  <a:lnTo>
                    <a:pt x="1054" y="40239"/>
                  </a:lnTo>
                  <a:lnTo>
                    <a:pt x="1273" y="43486"/>
                  </a:lnTo>
                  <a:lnTo>
                    <a:pt x="483" y="46075"/>
                  </a:lnTo>
                  <a:lnTo>
                    <a:pt x="1" y="47391"/>
                  </a:lnTo>
                  <a:lnTo>
                    <a:pt x="1" y="47435"/>
                  </a:lnTo>
                  <a:lnTo>
                    <a:pt x="1" y="48313"/>
                  </a:lnTo>
                  <a:lnTo>
                    <a:pt x="1" y="48356"/>
                  </a:lnTo>
                  <a:lnTo>
                    <a:pt x="1492" y="53096"/>
                  </a:lnTo>
                  <a:lnTo>
                    <a:pt x="2633" y="56606"/>
                  </a:lnTo>
                  <a:lnTo>
                    <a:pt x="3467" y="58449"/>
                  </a:lnTo>
                  <a:lnTo>
                    <a:pt x="3511" y="58537"/>
                  </a:lnTo>
                  <a:lnTo>
                    <a:pt x="3599" y="58581"/>
                  </a:lnTo>
                  <a:lnTo>
                    <a:pt x="3686" y="58537"/>
                  </a:lnTo>
                  <a:lnTo>
                    <a:pt x="3730" y="58493"/>
                  </a:lnTo>
                  <a:lnTo>
                    <a:pt x="3774" y="58449"/>
                  </a:lnTo>
                  <a:lnTo>
                    <a:pt x="3774" y="58405"/>
                  </a:lnTo>
                  <a:lnTo>
                    <a:pt x="3774" y="58317"/>
                  </a:lnTo>
                  <a:lnTo>
                    <a:pt x="2984" y="56474"/>
                  </a:lnTo>
                  <a:lnTo>
                    <a:pt x="1843" y="52964"/>
                  </a:lnTo>
                  <a:lnTo>
                    <a:pt x="352" y="48269"/>
                  </a:lnTo>
                  <a:lnTo>
                    <a:pt x="352" y="47479"/>
                  </a:lnTo>
                  <a:lnTo>
                    <a:pt x="790" y="46206"/>
                  </a:lnTo>
                  <a:lnTo>
                    <a:pt x="1580" y="43530"/>
                  </a:lnTo>
                  <a:lnTo>
                    <a:pt x="1624" y="43486"/>
                  </a:lnTo>
                  <a:lnTo>
                    <a:pt x="1405" y="40239"/>
                  </a:lnTo>
                  <a:lnTo>
                    <a:pt x="1624" y="39185"/>
                  </a:lnTo>
                  <a:lnTo>
                    <a:pt x="2765" y="35587"/>
                  </a:lnTo>
                  <a:lnTo>
                    <a:pt x="3116" y="34403"/>
                  </a:lnTo>
                  <a:lnTo>
                    <a:pt x="3116" y="34359"/>
                  </a:lnTo>
                  <a:lnTo>
                    <a:pt x="3423" y="32252"/>
                  </a:lnTo>
                  <a:lnTo>
                    <a:pt x="3818" y="28874"/>
                  </a:lnTo>
                  <a:lnTo>
                    <a:pt x="3818" y="28830"/>
                  </a:lnTo>
                  <a:lnTo>
                    <a:pt x="3686" y="26899"/>
                  </a:lnTo>
                  <a:lnTo>
                    <a:pt x="3599" y="23915"/>
                  </a:lnTo>
                  <a:lnTo>
                    <a:pt x="3643" y="19878"/>
                  </a:lnTo>
                  <a:lnTo>
                    <a:pt x="3994" y="17860"/>
                  </a:lnTo>
                  <a:lnTo>
                    <a:pt x="4301" y="15622"/>
                  </a:lnTo>
                  <a:lnTo>
                    <a:pt x="4345" y="12989"/>
                  </a:lnTo>
                  <a:lnTo>
                    <a:pt x="4520" y="8338"/>
                  </a:lnTo>
                  <a:lnTo>
                    <a:pt x="4520" y="8294"/>
                  </a:lnTo>
                  <a:lnTo>
                    <a:pt x="3774" y="3379"/>
                  </a:lnTo>
                  <a:lnTo>
                    <a:pt x="3423" y="439"/>
                  </a:lnTo>
                  <a:lnTo>
                    <a:pt x="3511" y="220"/>
                  </a:lnTo>
                  <a:lnTo>
                    <a:pt x="3511" y="132"/>
                  </a:lnTo>
                  <a:lnTo>
                    <a:pt x="3467" y="88"/>
                  </a:lnTo>
                  <a:lnTo>
                    <a:pt x="342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5" name="Google Shape;8435;p249"/>
            <p:cNvSpPr/>
            <p:nvPr/>
          </p:nvSpPr>
          <p:spPr>
            <a:xfrm>
              <a:off x="4716125" y="4375200"/>
              <a:ext cx="64750" cy="674675"/>
            </a:xfrm>
            <a:custGeom>
              <a:avLst/>
              <a:gdLst/>
              <a:ahLst/>
              <a:cxnLst/>
              <a:rect l="l" t="t" r="r" b="b"/>
              <a:pathLst>
                <a:path w="2590" h="26987" extrusionOk="0">
                  <a:moveTo>
                    <a:pt x="2370" y="0"/>
                  </a:moveTo>
                  <a:lnTo>
                    <a:pt x="2282" y="44"/>
                  </a:lnTo>
                  <a:lnTo>
                    <a:pt x="2238" y="88"/>
                  </a:lnTo>
                  <a:lnTo>
                    <a:pt x="2238" y="176"/>
                  </a:lnTo>
                  <a:lnTo>
                    <a:pt x="2019" y="1931"/>
                  </a:lnTo>
                  <a:lnTo>
                    <a:pt x="1624" y="3248"/>
                  </a:lnTo>
                  <a:lnTo>
                    <a:pt x="571" y="5617"/>
                  </a:lnTo>
                  <a:lnTo>
                    <a:pt x="571" y="5661"/>
                  </a:lnTo>
                  <a:lnTo>
                    <a:pt x="132" y="6890"/>
                  </a:lnTo>
                  <a:lnTo>
                    <a:pt x="132" y="6934"/>
                  </a:lnTo>
                  <a:lnTo>
                    <a:pt x="0" y="10093"/>
                  </a:lnTo>
                  <a:lnTo>
                    <a:pt x="220" y="14393"/>
                  </a:lnTo>
                  <a:lnTo>
                    <a:pt x="88" y="17640"/>
                  </a:lnTo>
                  <a:lnTo>
                    <a:pt x="220" y="20229"/>
                  </a:lnTo>
                  <a:lnTo>
                    <a:pt x="483" y="22511"/>
                  </a:lnTo>
                  <a:lnTo>
                    <a:pt x="527" y="24837"/>
                  </a:lnTo>
                  <a:lnTo>
                    <a:pt x="527" y="24881"/>
                  </a:lnTo>
                  <a:lnTo>
                    <a:pt x="702" y="25319"/>
                  </a:lnTo>
                  <a:lnTo>
                    <a:pt x="790" y="26811"/>
                  </a:lnTo>
                  <a:lnTo>
                    <a:pt x="790" y="26899"/>
                  </a:lnTo>
                  <a:lnTo>
                    <a:pt x="834" y="26943"/>
                  </a:lnTo>
                  <a:lnTo>
                    <a:pt x="878" y="26987"/>
                  </a:lnTo>
                  <a:lnTo>
                    <a:pt x="1010" y="26987"/>
                  </a:lnTo>
                  <a:lnTo>
                    <a:pt x="1053" y="26943"/>
                  </a:lnTo>
                  <a:lnTo>
                    <a:pt x="1097" y="26855"/>
                  </a:lnTo>
                  <a:lnTo>
                    <a:pt x="1141" y="26811"/>
                  </a:lnTo>
                  <a:lnTo>
                    <a:pt x="1053" y="25275"/>
                  </a:lnTo>
                  <a:lnTo>
                    <a:pt x="1053" y="25232"/>
                  </a:lnTo>
                  <a:lnTo>
                    <a:pt x="878" y="24793"/>
                  </a:lnTo>
                  <a:lnTo>
                    <a:pt x="834" y="22467"/>
                  </a:lnTo>
                  <a:lnTo>
                    <a:pt x="571" y="20185"/>
                  </a:lnTo>
                  <a:lnTo>
                    <a:pt x="439" y="17640"/>
                  </a:lnTo>
                  <a:lnTo>
                    <a:pt x="571" y="14393"/>
                  </a:lnTo>
                  <a:lnTo>
                    <a:pt x="351" y="10093"/>
                  </a:lnTo>
                  <a:lnTo>
                    <a:pt x="483" y="6977"/>
                  </a:lnTo>
                  <a:lnTo>
                    <a:pt x="878" y="5749"/>
                  </a:lnTo>
                  <a:lnTo>
                    <a:pt x="1975" y="3379"/>
                  </a:lnTo>
                  <a:lnTo>
                    <a:pt x="1975" y="3335"/>
                  </a:lnTo>
                  <a:lnTo>
                    <a:pt x="2370" y="2019"/>
                  </a:lnTo>
                  <a:lnTo>
                    <a:pt x="2589" y="220"/>
                  </a:lnTo>
                  <a:lnTo>
                    <a:pt x="2589" y="132"/>
                  </a:lnTo>
                  <a:lnTo>
                    <a:pt x="2545" y="88"/>
                  </a:lnTo>
                  <a:lnTo>
                    <a:pt x="2502" y="44"/>
                  </a:lnTo>
                  <a:lnTo>
                    <a:pt x="241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6" name="Google Shape;8436;p249"/>
            <p:cNvSpPr/>
            <p:nvPr/>
          </p:nvSpPr>
          <p:spPr>
            <a:xfrm>
              <a:off x="4683200" y="4215025"/>
              <a:ext cx="64750" cy="781100"/>
            </a:xfrm>
            <a:custGeom>
              <a:avLst/>
              <a:gdLst/>
              <a:ahLst/>
              <a:cxnLst/>
              <a:rect l="l" t="t" r="r" b="b"/>
              <a:pathLst>
                <a:path w="2590" h="31244" extrusionOk="0">
                  <a:moveTo>
                    <a:pt x="1976" y="1"/>
                  </a:moveTo>
                  <a:lnTo>
                    <a:pt x="1888" y="45"/>
                  </a:lnTo>
                  <a:lnTo>
                    <a:pt x="1888" y="89"/>
                  </a:lnTo>
                  <a:lnTo>
                    <a:pt x="1844" y="176"/>
                  </a:lnTo>
                  <a:lnTo>
                    <a:pt x="1844" y="2853"/>
                  </a:lnTo>
                  <a:lnTo>
                    <a:pt x="2063" y="6056"/>
                  </a:lnTo>
                  <a:lnTo>
                    <a:pt x="2239" y="7504"/>
                  </a:lnTo>
                  <a:lnTo>
                    <a:pt x="2151" y="8163"/>
                  </a:lnTo>
                  <a:lnTo>
                    <a:pt x="1098" y="10444"/>
                  </a:lnTo>
                  <a:lnTo>
                    <a:pt x="308" y="12419"/>
                  </a:lnTo>
                  <a:lnTo>
                    <a:pt x="308" y="12463"/>
                  </a:lnTo>
                  <a:lnTo>
                    <a:pt x="1" y="16324"/>
                  </a:lnTo>
                  <a:lnTo>
                    <a:pt x="89" y="18255"/>
                  </a:lnTo>
                  <a:lnTo>
                    <a:pt x="440" y="21985"/>
                  </a:lnTo>
                  <a:lnTo>
                    <a:pt x="440" y="24662"/>
                  </a:lnTo>
                  <a:lnTo>
                    <a:pt x="747" y="28874"/>
                  </a:lnTo>
                  <a:lnTo>
                    <a:pt x="835" y="29971"/>
                  </a:lnTo>
                  <a:lnTo>
                    <a:pt x="835" y="30015"/>
                  </a:lnTo>
                  <a:lnTo>
                    <a:pt x="1317" y="31156"/>
                  </a:lnTo>
                  <a:lnTo>
                    <a:pt x="1405" y="31200"/>
                  </a:lnTo>
                  <a:lnTo>
                    <a:pt x="1493" y="31244"/>
                  </a:lnTo>
                  <a:lnTo>
                    <a:pt x="1581" y="31244"/>
                  </a:lnTo>
                  <a:lnTo>
                    <a:pt x="1624" y="31200"/>
                  </a:lnTo>
                  <a:lnTo>
                    <a:pt x="1668" y="31156"/>
                  </a:lnTo>
                  <a:lnTo>
                    <a:pt x="1668" y="31068"/>
                  </a:lnTo>
                  <a:lnTo>
                    <a:pt x="1668" y="31024"/>
                  </a:lnTo>
                  <a:lnTo>
                    <a:pt x="1186" y="29883"/>
                  </a:lnTo>
                  <a:lnTo>
                    <a:pt x="1098" y="28874"/>
                  </a:lnTo>
                  <a:lnTo>
                    <a:pt x="791" y="24662"/>
                  </a:lnTo>
                  <a:lnTo>
                    <a:pt x="791" y="21941"/>
                  </a:lnTo>
                  <a:lnTo>
                    <a:pt x="440" y="18255"/>
                  </a:lnTo>
                  <a:lnTo>
                    <a:pt x="352" y="16324"/>
                  </a:lnTo>
                  <a:lnTo>
                    <a:pt x="615" y="12507"/>
                  </a:lnTo>
                  <a:lnTo>
                    <a:pt x="1449" y="10620"/>
                  </a:lnTo>
                  <a:lnTo>
                    <a:pt x="2502" y="8294"/>
                  </a:lnTo>
                  <a:lnTo>
                    <a:pt x="2502" y="8250"/>
                  </a:lnTo>
                  <a:lnTo>
                    <a:pt x="2590" y="7548"/>
                  </a:lnTo>
                  <a:lnTo>
                    <a:pt x="2590" y="7504"/>
                  </a:lnTo>
                  <a:lnTo>
                    <a:pt x="2414" y="6013"/>
                  </a:lnTo>
                  <a:lnTo>
                    <a:pt x="2195" y="2809"/>
                  </a:lnTo>
                  <a:lnTo>
                    <a:pt x="2195" y="176"/>
                  </a:lnTo>
                  <a:lnTo>
                    <a:pt x="2195" y="89"/>
                  </a:lnTo>
                  <a:lnTo>
                    <a:pt x="2151" y="45"/>
                  </a:lnTo>
                  <a:lnTo>
                    <a:pt x="210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7" name="Google Shape;8437;p249"/>
            <p:cNvSpPr/>
            <p:nvPr/>
          </p:nvSpPr>
          <p:spPr>
            <a:xfrm>
              <a:off x="4650300" y="4168950"/>
              <a:ext cx="75725" cy="786600"/>
            </a:xfrm>
            <a:custGeom>
              <a:avLst/>
              <a:gdLst/>
              <a:ahLst/>
              <a:cxnLst/>
              <a:rect l="l" t="t" r="r" b="b"/>
              <a:pathLst>
                <a:path w="3029" h="31464" extrusionOk="0">
                  <a:moveTo>
                    <a:pt x="2765" y="1"/>
                  </a:moveTo>
                  <a:lnTo>
                    <a:pt x="2677" y="45"/>
                  </a:lnTo>
                  <a:lnTo>
                    <a:pt x="2677" y="89"/>
                  </a:lnTo>
                  <a:lnTo>
                    <a:pt x="2633" y="176"/>
                  </a:lnTo>
                  <a:lnTo>
                    <a:pt x="2677" y="791"/>
                  </a:lnTo>
                  <a:lnTo>
                    <a:pt x="2546" y="1668"/>
                  </a:lnTo>
                  <a:lnTo>
                    <a:pt x="1317" y="5442"/>
                  </a:lnTo>
                  <a:lnTo>
                    <a:pt x="1141" y="6320"/>
                  </a:lnTo>
                  <a:lnTo>
                    <a:pt x="1141" y="6364"/>
                  </a:lnTo>
                  <a:lnTo>
                    <a:pt x="1317" y="7548"/>
                  </a:lnTo>
                  <a:lnTo>
                    <a:pt x="1054" y="11892"/>
                  </a:lnTo>
                  <a:lnTo>
                    <a:pt x="352" y="13516"/>
                  </a:lnTo>
                  <a:lnTo>
                    <a:pt x="352" y="13560"/>
                  </a:lnTo>
                  <a:lnTo>
                    <a:pt x="132" y="14745"/>
                  </a:lnTo>
                  <a:lnTo>
                    <a:pt x="0" y="16939"/>
                  </a:lnTo>
                  <a:lnTo>
                    <a:pt x="44" y="19177"/>
                  </a:lnTo>
                  <a:lnTo>
                    <a:pt x="352" y="21634"/>
                  </a:lnTo>
                  <a:lnTo>
                    <a:pt x="746" y="25495"/>
                  </a:lnTo>
                  <a:lnTo>
                    <a:pt x="790" y="28040"/>
                  </a:lnTo>
                  <a:lnTo>
                    <a:pt x="1010" y="30322"/>
                  </a:lnTo>
                  <a:lnTo>
                    <a:pt x="1054" y="30366"/>
                  </a:lnTo>
                  <a:lnTo>
                    <a:pt x="1405" y="31375"/>
                  </a:lnTo>
                  <a:lnTo>
                    <a:pt x="1492" y="31463"/>
                  </a:lnTo>
                  <a:lnTo>
                    <a:pt x="1624" y="31463"/>
                  </a:lnTo>
                  <a:lnTo>
                    <a:pt x="1712" y="31419"/>
                  </a:lnTo>
                  <a:lnTo>
                    <a:pt x="1756" y="31375"/>
                  </a:lnTo>
                  <a:lnTo>
                    <a:pt x="1756" y="31288"/>
                  </a:lnTo>
                  <a:lnTo>
                    <a:pt x="1756" y="31244"/>
                  </a:lnTo>
                  <a:lnTo>
                    <a:pt x="1361" y="30278"/>
                  </a:lnTo>
                  <a:lnTo>
                    <a:pt x="1141" y="27997"/>
                  </a:lnTo>
                  <a:lnTo>
                    <a:pt x="1098" y="25452"/>
                  </a:lnTo>
                  <a:lnTo>
                    <a:pt x="703" y="21590"/>
                  </a:lnTo>
                  <a:lnTo>
                    <a:pt x="395" y="19177"/>
                  </a:lnTo>
                  <a:lnTo>
                    <a:pt x="352" y="16983"/>
                  </a:lnTo>
                  <a:lnTo>
                    <a:pt x="483" y="14789"/>
                  </a:lnTo>
                  <a:lnTo>
                    <a:pt x="703" y="13648"/>
                  </a:lnTo>
                  <a:lnTo>
                    <a:pt x="1405" y="11980"/>
                  </a:lnTo>
                  <a:lnTo>
                    <a:pt x="1405" y="11936"/>
                  </a:lnTo>
                  <a:lnTo>
                    <a:pt x="1668" y="7548"/>
                  </a:lnTo>
                  <a:lnTo>
                    <a:pt x="1492" y="6364"/>
                  </a:lnTo>
                  <a:lnTo>
                    <a:pt x="1668" y="5530"/>
                  </a:lnTo>
                  <a:lnTo>
                    <a:pt x="2897" y="1756"/>
                  </a:lnTo>
                  <a:lnTo>
                    <a:pt x="2897" y="1712"/>
                  </a:lnTo>
                  <a:lnTo>
                    <a:pt x="3028" y="791"/>
                  </a:lnTo>
                  <a:lnTo>
                    <a:pt x="2984" y="133"/>
                  </a:lnTo>
                  <a:lnTo>
                    <a:pt x="2984" y="89"/>
                  </a:lnTo>
                  <a:lnTo>
                    <a:pt x="2940" y="45"/>
                  </a:lnTo>
                  <a:lnTo>
                    <a:pt x="289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8" name="Google Shape;8438;p249"/>
            <p:cNvSpPr/>
            <p:nvPr/>
          </p:nvSpPr>
          <p:spPr>
            <a:xfrm>
              <a:off x="4619575" y="4645050"/>
              <a:ext cx="51600" cy="285250"/>
            </a:xfrm>
            <a:custGeom>
              <a:avLst/>
              <a:gdLst/>
              <a:ahLst/>
              <a:cxnLst/>
              <a:rect l="l" t="t" r="r" b="b"/>
              <a:pathLst>
                <a:path w="2064" h="11410" extrusionOk="0">
                  <a:moveTo>
                    <a:pt x="132" y="1"/>
                  </a:moveTo>
                  <a:lnTo>
                    <a:pt x="89" y="45"/>
                  </a:lnTo>
                  <a:lnTo>
                    <a:pt x="45" y="89"/>
                  </a:lnTo>
                  <a:lnTo>
                    <a:pt x="1" y="133"/>
                  </a:lnTo>
                  <a:lnTo>
                    <a:pt x="1" y="220"/>
                  </a:lnTo>
                  <a:lnTo>
                    <a:pt x="308" y="2063"/>
                  </a:lnTo>
                  <a:lnTo>
                    <a:pt x="527" y="4257"/>
                  </a:lnTo>
                  <a:lnTo>
                    <a:pt x="1229" y="10313"/>
                  </a:lnTo>
                  <a:lnTo>
                    <a:pt x="1229" y="10357"/>
                  </a:lnTo>
                  <a:lnTo>
                    <a:pt x="1712" y="11322"/>
                  </a:lnTo>
                  <a:lnTo>
                    <a:pt x="1756" y="11366"/>
                  </a:lnTo>
                  <a:lnTo>
                    <a:pt x="1888" y="11410"/>
                  </a:lnTo>
                  <a:lnTo>
                    <a:pt x="1932" y="11410"/>
                  </a:lnTo>
                  <a:lnTo>
                    <a:pt x="2019" y="11366"/>
                  </a:lnTo>
                  <a:lnTo>
                    <a:pt x="2019" y="11278"/>
                  </a:lnTo>
                  <a:lnTo>
                    <a:pt x="2063" y="11234"/>
                  </a:lnTo>
                  <a:lnTo>
                    <a:pt x="2019" y="11147"/>
                  </a:lnTo>
                  <a:lnTo>
                    <a:pt x="1537" y="10225"/>
                  </a:lnTo>
                  <a:lnTo>
                    <a:pt x="878" y="4214"/>
                  </a:lnTo>
                  <a:lnTo>
                    <a:pt x="659" y="2019"/>
                  </a:lnTo>
                  <a:lnTo>
                    <a:pt x="352" y="177"/>
                  </a:lnTo>
                  <a:lnTo>
                    <a:pt x="308" y="89"/>
                  </a:lnTo>
                  <a:lnTo>
                    <a:pt x="264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9" name="Google Shape;8439;p249"/>
            <p:cNvSpPr/>
            <p:nvPr/>
          </p:nvSpPr>
          <p:spPr>
            <a:xfrm>
              <a:off x="4598750" y="4775600"/>
              <a:ext cx="26350" cy="111925"/>
            </a:xfrm>
            <a:custGeom>
              <a:avLst/>
              <a:gdLst/>
              <a:ahLst/>
              <a:cxnLst/>
              <a:rect l="l" t="t" r="r" b="b"/>
              <a:pathLst>
                <a:path w="1054" h="4477" extrusionOk="0">
                  <a:moveTo>
                    <a:pt x="176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0" y="132"/>
                  </a:lnTo>
                  <a:lnTo>
                    <a:pt x="0" y="220"/>
                  </a:lnTo>
                  <a:lnTo>
                    <a:pt x="0" y="264"/>
                  </a:lnTo>
                  <a:lnTo>
                    <a:pt x="88" y="2853"/>
                  </a:lnTo>
                  <a:lnTo>
                    <a:pt x="88" y="2897"/>
                  </a:lnTo>
                  <a:lnTo>
                    <a:pt x="263" y="3555"/>
                  </a:lnTo>
                  <a:lnTo>
                    <a:pt x="307" y="3599"/>
                  </a:lnTo>
                  <a:lnTo>
                    <a:pt x="702" y="4389"/>
                  </a:lnTo>
                  <a:lnTo>
                    <a:pt x="790" y="4477"/>
                  </a:lnTo>
                  <a:lnTo>
                    <a:pt x="965" y="4477"/>
                  </a:lnTo>
                  <a:lnTo>
                    <a:pt x="1009" y="4433"/>
                  </a:lnTo>
                  <a:lnTo>
                    <a:pt x="1009" y="4345"/>
                  </a:lnTo>
                  <a:lnTo>
                    <a:pt x="1053" y="4301"/>
                  </a:lnTo>
                  <a:lnTo>
                    <a:pt x="1009" y="4213"/>
                  </a:lnTo>
                  <a:lnTo>
                    <a:pt x="614" y="3467"/>
                  </a:lnTo>
                  <a:lnTo>
                    <a:pt x="439" y="2853"/>
                  </a:lnTo>
                  <a:lnTo>
                    <a:pt x="351" y="308"/>
                  </a:lnTo>
                  <a:lnTo>
                    <a:pt x="351" y="220"/>
                  </a:lnTo>
                  <a:lnTo>
                    <a:pt x="351" y="132"/>
                  </a:lnTo>
                  <a:lnTo>
                    <a:pt x="351" y="89"/>
                  </a:lnTo>
                  <a:lnTo>
                    <a:pt x="307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0" name="Google Shape;8440;p249"/>
            <p:cNvSpPr/>
            <p:nvPr/>
          </p:nvSpPr>
          <p:spPr>
            <a:xfrm>
              <a:off x="5341425" y="4865550"/>
              <a:ext cx="95450" cy="49400"/>
            </a:xfrm>
            <a:custGeom>
              <a:avLst/>
              <a:gdLst/>
              <a:ahLst/>
              <a:cxnLst/>
              <a:rect l="l" t="t" r="r" b="b"/>
              <a:pathLst>
                <a:path w="3818" h="1976" extrusionOk="0">
                  <a:moveTo>
                    <a:pt x="132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0" y="176"/>
                  </a:lnTo>
                  <a:lnTo>
                    <a:pt x="44" y="220"/>
                  </a:lnTo>
                  <a:lnTo>
                    <a:pt x="44" y="308"/>
                  </a:lnTo>
                  <a:lnTo>
                    <a:pt x="132" y="308"/>
                  </a:lnTo>
                  <a:lnTo>
                    <a:pt x="1448" y="1010"/>
                  </a:lnTo>
                  <a:lnTo>
                    <a:pt x="3028" y="1932"/>
                  </a:lnTo>
                  <a:lnTo>
                    <a:pt x="3116" y="1976"/>
                  </a:lnTo>
                  <a:lnTo>
                    <a:pt x="3247" y="1932"/>
                  </a:lnTo>
                  <a:lnTo>
                    <a:pt x="3774" y="1493"/>
                  </a:lnTo>
                  <a:lnTo>
                    <a:pt x="3818" y="1405"/>
                  </a:lnTo>
                  <a:lnTo>
                    <a:pt x="3818" y="1361"/>
                  </a:lnTo>
                  <a:lnTo>
                    <a:pt x="3818" y="1273"/>
                  </a:lnTo>
                  <a:lnTo>
                    <a:pt x="3774" y="1230"/>
                  </a:lnTo>
                  <a:lnTo>
                    <a:pt x="3730" y="1186"/>
                  </a:lnTo>
                  <a:lnTo>
                    <a:pt x="3598" y="1186"/>
                  </a:lnTo>
                  <a:lnTo>
                    <a:pt x="3555" y="1230"/>
                  </a:lnTo>
                  <a:lnTo>
                    <a:pt x="3116" y="1581"/>
                  </a:lnTo>
                  <a:lnTo>
                    <a:pt x="1624" y="703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1" name="Google Shape;8441;p249"/>
            <p:cNvSpPr/>
            <p:nvPr/>
          </p:nvSpPr>
          <p:spPr>
            <a:xfrm>
              <a:off x="5341425" y="4841425"/>
              <a:ext cx="97650" cy="45000"/>
            </a:xfrm>
            <a:custGeom>
              <a:avLst/>
              <a:gdLst/>
              <a:ahLst/>
              <a:cxnLst/>
              <a:rect l="l" t="t" r="r" b="b"/>
              <a:pathLst>
                <a:path w="3906" h="1800" extrusionOk="0">
                  <a:moveTo>
                    <a:pt x="88" y="1"/>
                  </a:move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44" y="264"/>
                  </a:lnTo>
                  <a:lnTo>
                    <a:pt x="88" y="308"/>
                  </a:lnTo>
                  <a:lnTo>
                    <a:pt x="527" y="703"/>
                  </a:lnTo>
                  <a:lnTo>
                    <a:pt x="571" y="703"/>
                  </a:lnTo>
                  <a:lnTo>
                    <a:pt x="2458" y="1536"/>
                  </a:lnTo>
                  <a:lnTo>
                    <a:pt x="3335" y="1756"/>
                  </a:lnTo>
                  <a:lnTo>
                    <a:pt x="3379" y="1800"/>
                  </a:lnTo>
                  <a:lnTo>
                    <a:pt x="3467" y="1756"/>
                  </a:lnTo>
                  <a:lnTo>
                    <a:pt x="3818" y="1536"/>
                  </a:lnTo>
                  <a:lnTo>
                    <a:pt x="3862" y="1492"/>
                  </a:lnTo>
                  <a:lnTo>
                    <a:pt x="3906" y="1449"/>
                  </a:lnTo>
                  <a:lnTo>
                    <a:pt x="3906" y="1361"/>
                  </a:lnTo>
                  <a:lnTo>
                    <a:pt x="3906" y="1317"/>
                  </a:lnTo>
                  <a:lnTo>
                    <a:pt x="3862" y="1229"/>
                  </a:lnTo>
                  <a:lnTo>
                    <a:pt x="3642" y="1229"/>
                  </a:lnTo>
                  <a:lnTo>
                    <a:pt x="3379" y="1405"/>
                  </a:lnTo>
                  <a:lnTo>
                    <a:pt x="2589" y="1185"/>
                  </a:lnTo>
                  <a:lnTo>
                    <a:pt x="746" y="395"/>
                  </a:lnTo>
                  <a:lnTo>
                    <a:pt x="307" y="44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2" name="Google Shape;8442;p249"/>
            <p:cNvSpPr/>
            <p:nvPr/>
          </p:nvSpPr>
          <p:spPr>
            <a:xfrm>
              <a:off x="5341425" y="4815100"/>
              <a:ext cx="127275" cy="43900"/>
            </a:xfrm>
            <a:custGeom>
              <a:avLst/>
              <a:gdLst/>
              <a:ahLst/>
              <a:cxnLst/>
              <a:rect l="l" t="t" r="r" b="b"/>
              <a:pathLst>
                <a:path w="5091" h="1756" extrusionOk="0">
                  <a:moveTo>
                    <a:pt x="88" y="0"/>
                  </a:moveTo>
                  <a:lnTo>
                    <a:pt x="44" y="44"/>
                  </a:lnTo>
                  <a:lnTo>
                    <a:pt x="0" y="88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44" y="308"/>
                  </a:lnTo>
                  <a:lnTo>
                    <a:pt x="571" y="790"/>
                  </a:lnTo>
                  <a:lnTo>
                    <a:pt x="571" y="834"/>
                  </a:lnTo>
                  <a:lnTo>
                    <a:pt x="1624" y="1361"/>
                  </a:lnTo>
                  <a:lnTo>
                    <a:pt x="1624" y="1405"/>
                  </a:lnTo>
                  <a:lnTo>
                    <a:pt x="2458" y="1712"/>
                  </a:lnTo>
                  <a:lnTo>
                    <a:pt x="2545" y="1756"/>
                  </a:lnTo>
                  <a:lnTo>
                    <a:pt x="3818" y="1668"/>
                  </a:lnTo>
                  <a:lnTo>
                    <a:pt x="3906" y="1624"/>
                  </a:lnTo>
                  <a:lnTo>
                    <a:pt x="5003" y="966"/>
                  </a:lnTo>
                  <a:lnTo>
                    <a:pt x="5046" y="922"/>
                  </a:lnTo>
                  <a:lnTo>
                    <a:pt x="5046" y="878"/>
                  </a:lnTo>
                  <a:lnTo>
                    <a:pt x="5090" y="790"/>
                  </a:lnTo>
                  <a:lnTo>
                    <a:pt x="5046" y="746"/>
                  </a:lnTo>
                  <a:lnTo>
                    <a:pt x="5003" y="659"/>
                  </a:lnTo>
                  <a:lnTo>
                    <a:pt x="4783" y="659"/>
                  </a:lnTo>
                  <a:lnTo>
                    <a:pt x="3774" y="1317"/>
                  </a:lnTo>
                  <a:lnTo>
                    <a:pt x="2545" y="1405"/>
                  </a:lnTo>
                  <a:lnTo>
                    <a:pt x="1755" y="1054"/>
                  </a:lnTo>
                  <a:lnTo>
                    <a:pt x="790" y="527"/>
                  </a:lnTo>
                  <a:lnTo>
                    <a:pt x="264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3" name="Google Shape;8443;p249"/>
            <p:cNvSpPr/>
            <p:nvPr/>
          </p:nvSpPr>
          <p:spPr>
            <a:xfrm>
              <a:off x="5305225" y="4740500"/>
              <a:ext cx="241350" cy="79000"/>
            </a:xfrm>
            <a:custGeom>
              <a:avLst/>
              <a:gdLst/>
              <a:ahLst/>
              <a:cxnLst/>
              <a:rect l="l" t="t" r="r" b="b"/>
              <a:pathLst>
                <a:path w="9654" h="3160" extrusionOk="0">
                  <a:moveTo>
                    <a:pt x="88" y="1"/>
                  </a:move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44" y="264"/>
                  </a:lnTo>
                  <a:lnTo>
                    <a:pt x="307" y="659"/>
                  </a:lnTo>
                  <a:lnTo>
                    <a:pt x="878" y="1668"/>
                  </a:lnTo>
                  <a:lnTo>
                    <a:pt x="878" y="1712"/>
                  </a:lnTo>
                  <a:lnTo>
                    <a:pt x="1755" y="2458"/>
                  </a:lnTo>
                  <a:lnTo>
                    <a:pt x="1799" y="2502"/>
                  </a:lnTo>
                  <a:lnTo>
                    <a:pt x="2852" y="2853"/>
                  </a:lnTo>
                  <a:lnTo>
                    <a:pt x="2896" y="2853"/>
                  </a:lnTo>
                  <a:lnTo>
                    <a:pt x="6231" y="3160"/>
                  </a:lnTo>
                  <a:lnTo>
                    <a:pt x="6275" y="3160"/>
                  </a:lnTo>
                  <a:lnTo>
                    <a:pt x="6319" y="3116"/>
                  </a:lnTo>
                  <a:lnTo>
                    <a:pt x="9566" y="1493"/>
                  </a:lnTo>
                  <a:lnTo>
                    <a:pt x="9610" y="1449"/>
                  </a:lnTo>
                  <a:lnTo>
                    <a:pt x="9654" y="1405"/>
                  </a:lnTo>
                  <a:lnTo>
                    <a:pt x="9654" y="1361"/>
                  </a:lnTo>
                  <a:lnTo>
                    <a:pt x="9654" y="1273"/>
                  </a:lnTo>
                  <a:lnTo>
                    <a:pt x="9610" y="1229"/>
                  </a:lnTo>
                  <a:lnTo>
                    <a:pt x="9566" y="1185"/>
                  </a:lnTo>
                  <a:lnTo>
                    <a:pt x="9391" y="1185"/>
                  </a:lnTo>
                  <a:lnTo>
                    <a:pt x="6231" y="2809"/>
                  </a:lnTo>
                  <a:lnTo>
                    <a:pt x="2940" y="2546"/>
                  </a:lnTo>
                  <a:lnTo>
                    <a:pt x="1931" y="2195"/>
                  </a:lnTo>
                  <a:lnTo>
                    <a:pt x="1141" y="1449"/>
                  </a:lnTo>
                  <a:lnTo>
                    <a:pt x="614" y="483"/>
                  </a:lnTo>
                  <a:lnTo>
                    <a:pt x="351" y="44"/>
                  </a:lnTo>
                  <a:lnTo>
                    <a:pt x="30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4" name="Google Shape;8444;p249"/>
            <p:cNvSpPr/>
            <p:nvPr/>
          </p:nvSpPr>
          <p:spPr>
            <a:xfrm>
              <a:off x="5384200" y="5052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5" name="Google Shape;8445;p249"/>
            <p:cNvSpPr/>
            <p:nvPr/>
          </p:nvSpPr>
          <p:spPr>
            <a:xfrm>
              <a:off x="5384200" y="5052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6" name="Google Shape;8446;p249"/>
            <p:cNvSpPr/>
            <p:nvPr/>
          </p:nvSpPr>
          <p:spPr>
            <a:xfrm>
              <a:off x="5067175" y="3133375"/>
              <a:ext cx="866650" cy="1926375"/>
            </a:xfrm>
            <a:custGeom>
              <a:avLst/>
              <a:gdLst/>
              <a:ahLst/>
              <a:cxnLst/>
              <a:rect l="l" t="t" r="r" b="b"/>
              <a:pathLst>
                <a:path w="34666" h="77055" extrusionOk="0">
                  <a:moveTo>
                    <a:pt x="34446" y="1"/>
                  </a:moveTo>
                  <a:lnTo>
                    <a:pt x="34359" y="45"/>
                  </a:lnTo>
                  <a:lnTo>
                    <a:pt x="31857" y="1976"/>
                  </a:lnTo>
                  <a:lnTo>
                    <a:pt x="28215" y="4916"/>
                  </a:lnTo>
                  <a:lnTo>
                    <a:pt x="25846" y="6802"/>
                  </a:lnTo>
                  <a:lnTo>
                    <a:pt x="23783" y="8470"/>
                  </a:lnTo>
                  <a:lnTo>
                    <a:pt x="20668" y="10927"/>
                  </a:lnTo>
                  <a:lnTo>
                    <a:pt x="15665" y="13077"/>
                  </a:lnTo>
                  <a:lnTo>
                    <a:pt x="15622" y="13121"/>
                  </a:lnTo>
                  <a:lnTo>
                    <a:pt x="13866" y="14218"/>
                  </a:lnTo>
                  <a:lnTo>
                    <a:pt x="13822" y="14218"/>
                  </a:lnTo>
                  <a:lnTo>
                    <a:pt x="12331" y="15666"/>
                  </a:lnTo>
                  <a:lnTo>
                    <a:pt x="10224" y="18387"/>
                  </a:lnTo>
                  <a:lnTo>
                    <a:pt x="9610" y="19089"/>
                  </a:lnTo>
                  <a:lnTo>
                    <a:pt x="8776" y="19615"/>
                  </a:lnTo>
                  <a:lnTo>
                    <a:pt x="8732" y="19615"/>
                  </a:lnTo>
                  <a:lnTo>
                    <a:pt x="8118" y="20274"/>
                  </a:lnTo>
                  <a:lnTo>
                    <a:pt x="8118" y="20317"/>
                  </a:lnTo>
                  <a:lnTo>
                    <a:pt x="7065" y="22204"/>
                  </a:lnTo>
                  <a:lnTo>
                    <a:pt x="7021" y="22248"/>
                  </a:lnTo>
                  <a:lnTo>
                    <a:pt x="6451" y="23916"/>
                  </a:lnTo>
                  <a:lnTo>
                    <a:pt x="6451" y="23960"/>
                  </a:lnTo>
                  <a:lnTo>
                    <a:pt x="6319" y="25583"/>
                  </a:lnTo>
                  <a:lnTo>
                    <a:pt x="6319" y="25627"/>
                  </a:lnTo>
                  <a:lnTo>
                    <a:pt x="6845" y="28391"/>
                  </a:lnTo>
                  <a:lnTo>
                    <a:pt x="6845" y="30629"/>
                  </a:lnTo>
                  <a:lnTo>
                    <a:pt x="6275" y="35632"/>
                  </a:lnTo>
                  <a:lnTo>
                    <a:pt x="5836" y="38967"/>
                  </a:lnTo>
                  <a:lnTo>
                    <a:pt x="5441" y="41863"/>
                  </a:lnTo>
                  <a:lnTo>
                    <a:pt x="5134" y="43662"/>
                  </a:lnTo>
                  <a:lnTo>
                    <a:pt x="4169" y="47699"/>
                  </a:lnTo>
                  <a:lnTo>
                    <a:pt x="3598" y="50244"/>
                  </a:lnTo>
                  <a:lnTo>
                    <a:pt x="3291" y="52087"/>
                  </a:lnTo>
                  <a:lnTo>
                    <a:pt x="2633" y="53491"/>
                  </a:lnTo>
                  <a:lnTo>
                    <a:pt x="2633" y="53535"/>
                  </a:lnTo>
                  <a:lnTo>
                    <a:pt x="2106" y="56431"/>
                  </a:lnTo>
                  <a:lnTo>
                    <a:pt x="834" y="60556"/>
                  </a:lnTo>
                  <a:lnTo>
                    <a:pt x="219" y="62838"/>
                  </a:lnTo>
                  <a:lnTo>
                    <a:pt x="0" y="63891"/>
                  </a:lnTo>
                  <a:lnTo>
                    <a:pt x="0" y="63935"/>
                  </a:lnTo>
                  <a:lnTo>
                    <a:pt x="44" y="64900"/>
                  </a:lnTo>
                  <a:lnTo>
                    <a:pt x="88" y="64988"/>
                  </a:lnTo>
                  <a:lnTo>
                    <a:pt x="2019" y="67094"/>
                  </a:lnTo>
                  <a:lnTo>
                    <a:pt x="3511" y="68674"/>
                  </a:lnTo>
                  <a:lnTo>
                    <a:pt x="5485" y="70999"/>
                  </a:lnTo>
                  <a:lnTo>
                    <a:pt x="7811" y="73413"/>
                  </a:lnTo>
                  <a:lnTo>
                    <a:pt x="9829" y="75651"/>
                  </a:lnTo>
                  <a:lnTo>
                    <a:pt x="10882" y="76967"/>
                  </a:lnTo>
                  <a:lnTo>
                    <a:pt x="10926" y="77011"/>
                  </a:lnTo>
                  <a:lnTo>
                    <a:pt x="11014" y="77055"/>
                  </a:lnTo>
                  <a:lnTo>
                    <a:pt x="11102" y="77011"/>
                  </a:lnTo>
                  <a:lnTo>
                    <a:pt x="11146" y="76967"/>
                  </a:lnTo>
                  <a:lnTo>
                    <a:pt x="11190" y="76879"/>
                  </a:lnTo>
                  <a:lnTo>
                    <a:pt x="11190" y="76835"/>
                  </a:lnTo>
                  <a:lnTo>
                    <a:pt x="11146" y="76748"/>
                  </a:lnTo>
                  <a:lnTo>
                    <a:pt x="10093" y="75387"/>
                  </a:lnTo>
                  <a:lnTo>
                    <a:pt x="8030" y="73193"/>
                  </a:lnTo>
                  <a:lnTo>
                    <a:pt x="5748" y="70780"/>
                  </a:lnTo>
                  <a:lnTo>
                    <a:pt x="3774" y="68410"/>
                  </a:lnTo>
                  <a:lnTo>
                    <a:pt x="2282" y="66831"/>
                  </a:lnTo>
                  <a:lnTo>
                    <a:pt x="395" y="64812"/>
                  </a:lnTo>
                  <a:lnTo>
                    <a:pt x="351" y="63935"/>
                  </a:lnTo>
                  <a:lnTo>
                    <a:pt x="571" y="62925"/>
                  </a:lnTo>
                  <a:lnTo>
                    <a:pt x="1141" y="60644"/>
                  </a:lnTo>
                  <a:lnTo>
                    <a:pt x="2457" y="56519"/>
                  </a:lnTo>
                  <a:lnTo>
                    <a:pt x="2457" y="56475"/>
                  </a:lnTo>
                  <a:lnTo>
                    <a:pt x="2984" y="53623"/>
                  </a:lnTo>
                  <a:lnTo>
                    <a:pt x="3598" y="52218"/>
                  </a:lnTo>
                  <a:lnTo>
                    <a:pt x="3642" y="52175"/>
                  </a:lnTo>
                  <a:lnTo>
                    <a:pt x="3949" y="50288"/>
                  </a:lnTo>
                  <a:lnTo>
                    <a:pt x="4520" y="47787"/>
                  </a:lnTo>
                  <a:lnTo>
                    <a:pt x="5441" y="43750"/>
                  </a:lnTo>
                  <a:lnTo>
                    <a:pt x="5792" y="41907"/>
                  </a:lnTo>
                  <a:lnTo>
                    <a:pt x="6187" y="39011"/>
                  </a:lnTo>
                  <a:lnTo>
                    <a:pt x="6626" y="35676"/>
                  </a:lnTo>
                  <a:lnTo>
                    <a:pt x="7196" y="30673"/>
                  </a:lnTo>
                  <a:lnTo>
                    <a:pt x="7196" y="28348"/>
                  </a:lnTo>
                  <a:lnTo>
                    <a:pt x="7196" y="28304"/>
                  </a:lnTo>
                  <a:lnTo>
                    <a:pt x="6670" y="25583"/>
                  </a:lnTo>
                  <a:lnTo>
                    <a:pt x="6802" y="24047"/>
                  </a:lnTo>
                  <a:lnTo>
                    <a:pt x="7372" y="22380"/>
                  </a:lnTo>
                  <a:lnTo>
                    <a:pt x="8425" y="20493"/>
                  </a:lnTo>
                  <a:lnTo>
                    <a:pt x="8996" y="19879"/>
                  </a:lnTo>
                  <a:lnTo>
                    <a:pt x="9829" y="19352"/>
                  </a:lnTo>
                  <a:lnTo>
                    <a:pt x="9873" y="19308"/>
                  </a:lnTo>
                  <a:lnTo>
                    <a:pt x="10488" y="18606"/>
                  </a:lnTo>
                  <a:lnTo>
                    <a:pt x="12594" y="15886"/>
                  </a:lnTo>
                  <a:lnTo>
                    <a:pt x="14042" y="14481"/>
                  </a:lnTo>
                  <a:lnTo>
                    <a:pt x="15797" y="13428"/>
                  </a:lnTo>
                  <a:lnTo>
                    <a:pt x="20799" y="11234"/>
                  </a:lnTo>
                  <a:lnTo>
                    <a:pt x="20843" y="11190"/>
                  </a:lnTo>
                  <a:lnTo>
                    <a:pt x="24003" y="8733"/>
                  </a:lnTo>
                  <a:lnTo>
                    <a:pt x="28435" y="5179"/>
                  </a:lnTo>
                  <a:lnTo>
                    <a:pt x="32077" y="2239"/>
                  </a:lnTo>
                  <a:lnTo>
                    <a:pt x="34578" y="352"/>
                  </a:lnTo>
                  <a:lnTo>
                    <a:pt x="34622" y="264"/>
                  </a:lnTo>
                  <a:lnTo>
                    <a:pt x="34666" y="220"/>
                  </a:lnTo>
                  <a:lnTo>
                    <a:pt x="34666" y="133"/>
                  </a:lnTo>
                  <a:lnTo>
                    <a:pt x="34622" y="89"/>
                  </a:lnTo>
                  <a:lnTo>
                    <a:pt x="34578" y="45"/>
                  </a:lnTo>
                  <a:lnTo>
                    <a:pt x="3449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7" name="Google Shape;8447;p249"/>
            <p:cNvSpPr/>
            <p:nvPr/>
          </p:nvSpPr>
          <p:spPr>
            <a:xfrm>
              <a:off x="5041925" y="3105950"/>
              <a:ext cx="861200" cy="1932975"/>
            </a:xfrm>
            <a:custGeom>
              <a:avLst/>
              <a:gdLst/>
              <a:ahLst/>
              <a:cxnLst/>
              <a:rect l="l" t="t" r="r" b="b"/>
              <a:pathLst>
                <a:path w="34448" h="77319" extrusionOk="0">
                  <a:moveTo>
                    <a:pt x="34228" y="1"/>
                  </a:moveTo>
                  <a:lnTo>
                    <a:pt x="34184" y="45"/>
                  </a:lnTo>
                  <a:lnTo>
                    <a:pt x="33175" y="791"/>
                  </a:lnTo>
                  <a:lnTo>
                    <a:pt x="28435" y="4696"/>
                  </a:lnTo>
                  <a:lnTo>
                    <a:pt x="26505" y="6276"/>
                  </a:lnTo>
                  <a:lnTo>
                    <a:pt x="24706" y="7680"/>
                  </a:lnTo>
                  <a:lnTo>
                    <a:pt x="22863" y="9172"/>
                  </a:lnTo>
                  <a:lnTo>
                    <a:pt x="20932" y="10576"/>
                  </a:lnTo>
                  <a:lnTo>
                    <a:pt x="19045" y="11366"/>
                  </a:lnTo>
                  <a:lnTo>
                    <a:pt x="14876" y="12858"/>
                  </a:lnTo>
                  <a:lnTo>
                    <a:pt x="9479" y="14832"/>
                  </a:lnTo>
                  <a:lnTo>
                    <a:pt x="9435" y="14832"/>
                  </a:lnTo>
                  <a:lnTo>
                    <a:pt x="8909" y="15315"/>
                  </a:lnTo>
                  <a:lnTo>
                    <a:pt x="8865" y="15315"/>
                  </a:lnTo>
                  <a:lnTo>
                    <a:pt x="7987" y="16588"/>
                  </a:lnTo>
                  <a:lnTo>
                    <a:pt x="7943" y="16588"/>
                  </a:lnTo>
                  <a:lnTo>
                    <a:pt x="6978" y="18475"/>
                  </a:lnTo>
                  <a:lnTo>
                    <a:pt x="5969" y="20844"/>
                  </a:lnTo>
                  <a:lnTo>
                    <a:pt x="5442" y="23214"/>
                  </a:lnTo>
                  <a:lnTo>
                    <a:pt x="5398" y="24662"/>
                  </a:lnTo>
                  <a:lnTo>
                    <a:pt x="6320" y="29313"/>
                  </a:lnTo>
                  <a:lnTo>
                    <a:pt x="6407" y="30805"/>
                  </a:lnTo>
                  <a:lnTo>
                    <a:pt x="6144" y="34710"/>
                  </a:lnTo>
                  <a:lnTo>
                    <a:pt x="5837" y="37475"/>
                  </a:lnTo>
                  <a:lnTo>
                    <a:pt x="5486" y="40371"/>
                  </a:lnTo>
                  <a:lnTo>
                    <a:pt x="5135" y="42828"/>
                  </a:lnTo>
                  <a:lnTo>
                    <a:pt x="4872" y="44364"/>
                  </a:lnTo>
                  <a:lnTo>
                    <a:pt x="3906" y="48533"/>
                  </a:lnTo>
                  <a:lnTo>
                    <a:pt x="3424" y="51473"/>
                  </a:lnTo>
                  <a:lnTo>
                    <a:pt x="3248" y="53491"/>
                  </a:lnTo>
                  <a:lnTo>
                    <a:pt x="2634" y="55904"/>
                  </a:lnTo>
                  <a:lnTo>
                    <a:pt x="1756" y="58449"/>
                  </a:lnTo>
                  <a:lnTo>
                    <a:pt x="922" y="60819"/>
                  </a:lnTo>
                  <a:lnTo>
                    <a:pt x="308" y="63189"/>
                  </a:lnTo>
                  <a:lnTo>
                    <a:pt x="1" y="64549"/>
                  </a:lnTo>
                  <a:lnTo>
                    <a:pt x="1" y="64593"/>
                  </a:lnTo>
                  <a:lnTo>
                    <a:pt x="45" y="66743"/>
                  </a:lnTo>
                  <a:lnTo>
                    <a:pt x="45" y="66787"/>
                  </a:lnTo>
                  <a:lnTo>
                    <a:pt x="264" y="67401"/>
                  </a:lnTo>
                  <a:lnTo>
                    <a:pt x="308" y="67445"/>
                  </a:lnTo>
                  <a:lnTo>
                    <a:pt x="3424" y="70999"/>
                  </a:lnTo>
                  <a:lnTo>
                    <a:pt x="7812" y="75694"/>
                  </a:lnTo>
                  <a:lnTo>
                    <a:pt x="9304" y="77274"/>
                  </a:lnTo>
                  <a:lnTo>
                    <a:pt x="9347" y="77274"/>
                  </a:lnTo>
                  <a:lnTo>
                    <a:pt x="9435" y="77318"/>
                  </a:lnTo>
                  <a:lnTo>
                    <a:pt x="9567" y="77274"/>
                  </a:lnTo>
                  <a:lnTo>
                    <a:pt x="9611" y="77186"/>
                  </a:lnTo>
                  <a:lnTo>
                    <a:pt x="9611" y="77143"/>
                  </a:lnTo>
                  <a:lnTo>
                    <a:pt x="9611" y="77055"/>
                  </a:lnTo>
                  <a:lnTo>
                    <a:pt x="9567" y="77011"/>
                  </a:lnTo>
                  <a:lnTo>
                    <a:pt x="3687" y="70780"/>
                  </a:lnTo>
                  <a:lnTo>
                    <a:pt x="571" y="67226"/>
                  </a:lnTo>
                  <a:lnTo>
                    <a:pt x="396" y="66699"/>
                  </a:lnTo>
                  <a:lnTo>
                    <a:pt x="352" y="64637"/>
                  </a:lnTo>
                  <a:lnTo>
                    <a:pt x="659" y="63276"/>
                  </a:lnTo>
                  <a:lnTo>
                    <a:pt x="1273" y="60907"/>
                  </a:lnTo>
                  <a:lnTo>
                    <a:pt x="2107" y="58581"/>
                  </a:lnTo>
                  <a:lnTo>
                    <a:pt x="2985" y="55992"/>
                  </a:lnTo>
                  <a:lnTo>
                    <a:pt x="3599" y="53535"/>
                  </a:lnTo>
                  <a:lnTo>
                    <a:pt x="3775" y="51516"/>
                  </a:lnTo>
                  <a:lnTo>
                    <a:pt x="4257" y="48620"/>
                  </a:lnTo>
                  <a:lnTo>
                    <a:pt x="5223" y="44452"/>
                  </a:lnTo>
                  <a:lnTo>
                    <a:pt x="5486" y="42872"/>
                  </a:lnTo>
                  <a:lnTo>
                    <a:pt x="5837" y="40415"/>
                  </a:lnTo>
                  <a:lnTo>
                    <a:pt x="6188" y="37519"/>
                  </a:lnTo>
                  <a:lnTo>
                    <a:pt x="6495" y="34710"/>
                  </a:lnTo>
                  <a:lnTo>
                    <a:pt x="6758" y="30805"/>
                  </a:lnTo>
                  <a:lnTo>
                    <a:pt x="6758" y="30761"/>
                  </a:lnTo>
                  <a:lnTo>
                    <a:pt x="6671" y="29269"/>
                  </a:lnTo>
                  <a:lnTo>
                    <a:pt x="6671" y="29225"/>
                  </a:lnTo>
                  <a:lnTo>
                    <a:pt x="5749" y="24618"/>
                  </a:lnTo>
                  <a:lnTo>
                    <a:pt x="5793" y="23257"/>
                  </a:lnTo>
                  <a:lnTo>
                    <a:pt x="6320" y="20932"/>
                  </a:lnTo>
                  <a:lnTo>
                    <a:pt x="7285" y="18650"/>
                  </a:lnTo>
                  <a:lnTo>
                    <a:pt x="8250" y="16763"/>
                  </a:lnTo>
                  <a:lnTo>
                    <a:pt x="9128" y="15535"/>
                  </a:lnTo>
                  <a:lnTo>
                    <a:pt x="9611" y="15140"/>
                  </a:lnTo>
                  <a:lnTo>
                    <a:pt x="15008" y="13165"/>
                  </a:lnTo>
                  <a:lnTo>
                    <a:pt x="19133" y="11717"/>
                  </a:lnTo>
                  <a:lnTo>
                    <a:pt x="21063" y="10883"/>
                  </a:lnTo>
                  <a:lnTo>
                    <a:pt x="21107" y="10883"/>
                  </a:lnTo>
                  <a:lnTo>
                    <a:pt x="23082" y="9435"/>
                  </a:lnTo>
                  <a:lnTo>
                    <a:pt x="24925" y="7987"/>
                  </a:lnTo>
                  <a:lnTo>
                    <a:pt x="26724" y="6539"/>
                  </a:lnTo>
                  <a:lnTo>
                    <a:pt x="28655" y="4959"/>
                  </a:lnTo>
                  <a:lnTo>
                    <a:pt x="33350" y="1098"/>
                  </a:lnTo>
                  <a:lnTo>
                    <a:pt x="34403" y="352"/>
                  </a:lnTo>
                  <a:lnTo>
                    <a:pt x="34447" y="264"/>
                  </a:lnTo>
                  <a:lnTo>
                    <a:pt x="34447" y="220"/>
                  </a:lnTo>
                  <a:lnTo>
                    <a:pt x="34447" y="133"/>
                  </a:lnTo>
                  <a:lnTo>
                    <a:pt x="34447" y="89"/>
                  </a:lnTo>
                  <a:lnTo>
                    <a:pt x="34359" y="45"/>
                  </a:lnTo>
                  <a:lnTo>
                    <a:pt x="3431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8" name="Google Shape;8448;p249"/>
            <p:cNvSpPr/>
            <p:nvPr/>
          </p:nvSpPr>
          <p:spPr>
            <a:xfrm>
              <a:off x="4993675" y="3053300"/>
              <a:ext cx="851300" cy="1980125"/>
            </a:xfrm>
            <a:custGeom>
              <a:avLst/>
              <a:gdLst/>
              <a:ahLst/>
              <a:cxnLst/>
              <a:rect l="l" t="t" r="r" b="b"/>
              <a:pathLst>
                <a:path w="34052" h="79205" extrusionOk="0">
                  <a:moveTo>
                    <a:pt x="33788" y="1"/>
                  </a:moveTo>
                  <a:lnTo>
                    <a:pt x="33744" y="45"/>
                  </a:lnTo>
                  <a:lnTo>
                    <a:pt x="31243" y="2151"/>
                  </a:lnTo>
                  <a:lnTo>
                    <a:pt x="28786" y="4169"/>
                  </a:lnTo>
                  <a:lnTo>
                    <a:pt x="26460" y="6056"/>
                  </a:lnTo>
                  <a:lnTo>
                    <a:pt x="22993" y="8645"/>
                  </a:lnTo>
                  <a:lnTo>
                    <a:pt x="21238" y="9830"/>
                  </a:lnTo>
                  <a:lnTo>
                    <a:pt x="18737" y="10883"/>
                  </a:lnTo>
                  <a:lnTo>
                    <a:pt x="15534" y="12112"/>
                  </a:lnTo>
                  <a:lnTo>
                    <a:pt x="13208" y="13472"/>
                  </a:lnTo>
                  <a:lnTo>
                    <a:pt x="10356" y="14525"/>
                  </a:lnTo>
                  <a:lnTo>
                    <a:pt x="8294" y="15798"/>
                  </a:lnTo>
                  <a:lnTo>
                    <a:pt x="6056" y="16938"/>
                  </a:lnTo>
                  <a:lnTo>
                    <a:pt x="3862" y="17465"/>
                  </a:lnTo>
                  <a:lnTo>
                    <a:pt x="2721" y="17641"/>
                  </a:lnTo>
                  <a:lnTo>
                    <a:pt x="2633" y="17684"/>
                  </a:lnTo>
                  <a:lnTo>
                    <a:pt x="2589" y="17772"/>
                  </a:lnTo>
                  <a:lnTo>
                    <a:pt x="2589" y="17860"/>
                  </a:lnTo>
                  <a:lnTo>
                    <a:pt x="2633" y="17948"/>
                  </a:lnTo>
                  <a:lnTo>
                    <a:pt x="3247" y="18518"/>
                  </a:lnTo>
                  <a:lnTo>
                    <a:pt x="3379" y="19045"/>
                  </a:lnTo>
                  <a:lnTo>
                    <a:pt x="3291" y="20098"/>
                  </a:lnTo>
                  <a:lnTo>
                    <a:pt x="3247" y="21151"/>
                  </a:lnTo>
                  <a:lnTo>
                    <a:pt x="3335" y="22204"/>
                  </a:lnTo>
                  <a:lnTo>
                    <a:pt x="3423" y="23213"/>
                  </a:lnTo>
                  <a:lnTo>
                    <a:pt x="3598" y="24223"/>
                  </a:lnTo>
                  <a:lnTo>
                    <a:pt x="3818" y="25188"/>
                  </a:lnTo>
                  <a:lnTo>
                    <a:pt x="4300" y="27119"/>
                  </a:lnTo>
                  <a:lnTo>
                    <a:pt x="4695" y="28698"/>
                  </a:lnTo>
                  <a:lnTo>
                    <a:pt x="5046" y="30278"/>
                  </a:lnTo>
                  <a:lnTo>
                    <a:pt x="5178" y="31112"/>
                  </a:lnTo>
                  <a:lnTo>
                    <a:pt x="5266" y="31946"/>
                  </a:lnTo>
                  <a:lnTo>
                    <a:pt x="5354" y="32779"/>
                  </a:lnTo>
                  <a:lnTo>
                    <a:pt x="5397" y="33613"/>
                  </a:lnTo>
                  <a:lnTo>
                    <a:pt x="5354" y="36202"/>
                  </a:lnTo>
                  <a:lnTo>
                    <a:pt x="5134" y="38615"/>
                  </a:lnTo>
                  <a:lnTo>
                    <a:pt x="4871" y="41029"/>
                  </a:lnTo>
                  <a:lnTo>
                    <a:pt x="4257" y="45724"/>
                  </a:lnTo>
                  <a:lnTo>
                    <a:pt x="3686" y="47918"/>
                  </a:lnTo>
                  <a:lnTo>
                    <a:pt x="3291" y="50726"/>
                  </a:lnTo>
                  <a:lnTo>
                    <a:pt x="3028" y="53315"/>
                  </a:lnTo>
                  <a:lnTo>
                    <a:pt x="2545" y="56343"/>
                  </a:lnTo>
                  <a:lnTo>
                    <a:pt x="2194" y="58405"/>
                  </a:lnTo>
                  <a:lnTo>
                    <a:pt x="1317" y="60731"/>
                  </a:lnTo>
                  <a:lnTo>
                    <a:pt x="88" y="65031"/>
                  </a:lnTo>
                  <a:lnTo>
                    <a:pt x="88" y="65075"/>
                  </a:lnTo>
                  <a:lnTo>
                    <a:pt x="0" y="66874"/>
                  </a:lnTo>
                  <a:lnTo>
                    <a:pt x="132" y="68937"/>
                  </a:lnTo>
                  <a:lnTo>
                    <a:pt x="44" y="70472"/>
                  </a:lnTo>
                  <a:lnTo>
                    <a:pt x="88" y="71569"/>
                  </a:lnTo>
                  <a:lnTo>
                    <a:pt x="132" y="71613"/>
                  </a:lnTo>
                  <a:lnTo>
                    <a:pt x="395" y="72184"/>
                  </a:lnTo>
                  <a:lnTo>
                    <a:pt x="395" y="72228"/>
                  </a:lnTo>
                  <a:lnTo>
                    <a:pt x="2633" y="74773"/>
                  </a:lnTo>
                  <a:lnTo>
                    <a:pt x="5485" y="77581"/>
                  </a:lnTo>
                  <a:lnTo>
                    <a:pt x="7153" y="79161"/>
                  </a:lnTo>
                  <a:lnTo>
                    <a:pt x="7284" y="79205"/>
                  </a:lnTo>
                  <a:lnTo>
                    <a:pt x="7328" y="79205"/>
                  </a:lnTo>
                  <a:lnTo>
                    <a:pt x="7416" y="79161"/>
                  </a:lnTo>
                  <a:lnTo>
                    <a:pt x="7460" y="79117"/>
                  </a:lnTo>
                  <a:lnTo>
                    <a:pt x="7460" y="79029"/>
                  </a:lnTo>
                  <a:lnTo>
                    <a:pt x="7416" y="78985"/>
                  </a:lnTo>
                  <a:lnTo>
                    <a:pt x="7416" y="78941"/>
                  </a:lnTo>
                  <a:lnTo>
                    <a:pt x="5705" y="77362"/>
                  </a:lnTo>
                  <a:lnTo>
                    <a:pt x="2852" y="74509"/>
                  </a:lnTo>
                  <a:lnTo>
                    <a:pt x="702" y="72008"/>
                  </a:lnTo>
                  <a:lnTo>
                    <a:pt x="439" y="71526"/>
                  </a:lnTo>
                  <a:lnTo>
                    <a:pt x="395" y="70472"/>
                  </a:lnTo>
                  <a:lnTo>
                    <a:pt x="483" y="68937"/>
                  </a:lnTo>
                  <a:lnTo>
                    <a:pt x="483" y="68893"/>
                  </a:lnTo>
                  <a:lnTo>
                    <a:pt x="351" y="66874"/>
                  </a:lnTo>
                  <a:lnTo>
                    <a:pt x="439" y="65119"/>
                  </a:lnTo>
                  <a:lnTo>
                    <a:pt x="1624" y="60863"/>
                  </a:lnTo>
                  <a:lnTo>
                    <a:pt x="2501" y="58537"/>
                  </a:lnTo>
                  <a:lnTo>
                    <a:pt x="2501" y="58493"/>
                  </a:lnTo>
                  <a:lnTo>
                    <a:pt x="2896" y="56387"/>
                  </a:lnTo>
                  <a:lnTo>
                    <a:pt x="3379" y="53359"/>
                  </a:lnTo>
                  <a:lnTo>
                    <a:pt x="3642" y="50770"/>
                  </a:lnTo>
                  <a:lnTo>
                    <a:pt x="4037" y="48006"/>
                  </a:lnTo>
                  <a:lnTo>
                    <a:pt x="4608" y="45768"/>
                  </a:lnTo>
                  <a:lnTo>
                    <a:pt x="5222" y="41073"/>
                  </a:lnTo>
                  <a:lnTo>
                    <a:pt x="5485" y="38659"/>
                  </a:lnTo>
                  <a:lnTo>
                    <a:pt x="5705" y="36202"/>
                  </a:lnTo>
                  <a:lnTo>
                    <a:pt x="5748" y="33657"/>
                  </a:lnTo>
                  <a:lnTo>
                    <a:pt x="5705" y="32735"/>
                  </a:lnTo>
                  <a:lnTo>
                    <a:pt x="5617" y="31902"/>
                  </a:lnTo>
                  <a:lnTo>
                    <a:pt x="5529" y="31068"/>
                  </a:lnTo>
                  <a:lnTo>
                    <a:pt x="5397" y="30234"/>
                  </a:lnTo>
                  <a:lnTo>
                    <a:pt x="5046" y="28611"/>
                  </a:lnTo>
                  <a:lnTo>
                    <a:pt x="4651" y="27031"/>
                  </a:lnTo>
                  <a:lnTo>
                    <a:pt x="4169" y="25056"/>
                  </a:lnTo>
                  <a:lnTo>
                    <a:pt x="3949" y="24091"/>
                  </a:lnTo>
                  <a:lnTo>
                    <a:pt x="3774" y="23126"/>
                  </a:lnTo>
                  <a:lnTo>
                    <a:pt x="3642" y="22160"/>
                  </a:lnTo>
                  <a:lnTo>
                    <a:pt x="3598" y="21151"/>
                  </a:lnTo>
                  <a:lnTo>
                    <a:pt x="3598" y="20098"/>
                  </a:lnTo>
                  <a:lnTo>
                    <a:pt x="3730" y="19045"/>
                  </a:lnTo>
                  <a:lnTo>
                    <a:pt x="3730" y="18957"/>
                  </a:lnTo>
                  <a:lnTo>
                    <a:pt x="3554" y="18386"/>
                  </a:lnTo>
                  <a:lnTo>
                    <a:pt x="3511" y="18299"/>
                  </a:lnTo>
                  <a:lnTo>
                    <a:pt x="3159" y="17948"/>
                  </a:lnTo>
                  <a:lnTo>
                    <a:pt x="3905" y="17816"/>
                  </a:lnTo>
                  <a:lnTo>
                    <a:pt x="6143" y="17289"/>
                  </a:lnTo>
                  <a:lnTo>
                    <a:pt x="6187" y="17246"/>
                  </a:lnTo>
                  <a:lnTo>
                    <a:pt x="8469" y="16105"/>
                  </a:lnTo>
                  <a:lnTo>
                    <a:pt x="10488" y="14832"/>
                  </a:lnTo>
                  <a:lnTo>
                    <a:pt x="13340" y="13779"/>
                  </a:lnTo>
                  <a:lnTo>
                    <a:pt x="13384" y="13779"/>
                  </a:lnTo>
                  <a:lnTo>
                    <a:pt x="15665" y="12419"/>
                  </a:lnTo>
                  <a:lnTo>
                    <a:pt x="18869" y="11190"/>
                  </a:lnTo>
                  <a:lnTo>
                    <a:pt x="21370" y="10137"/>
                  </a:lnTo>
                  <a:lnTo>
                    <a:pt x="21414" y="10137"/>
                  </a:lnTo>
                  <a:lnTo>
                    <a:pt x="23213" y="8908"/>
                  </a:lnTo>
                  <a:lnTo>
                    <a:pt x="26679" y="6319"/>
                  </a:lnTo>
                  <a:lnTo>
                    <a:pt x="29005" y="4433"/>
                  </a:lnTo>
                  <a:lnTo>
                    <a:pt x="31462" y="2458"/>
                  </a:lnTo>
                  <a:lnTo>
                    <a:pt x="33964" y="308"/>
                  </a:lnTo>
                  <a:lnTo>
                    <a:pt x="34008" y="264"/>
                  </a:lnTo>
                  <a:lnTo>
                    <a:pt x="34051" y="176"/>
                  </a:lnTo>
                  <a:lnTo>
                    <a:pt x="34008" y="132"/>
                  </a:lnTo>
                  <a:lnTo>
                    <a:pt x="34008" y="45"/>
                  </a:lnTo>
                  <a:lnTo>
                    <a:pt x="339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9" name="Google Shape;8449;p249"/>
            <p:cNvSpPr/>
            <p:nvPr/>
          </p:nvSpPr>
          <p:spPr>
            <a:xfrm>
              <a:off x="4962950" y="3026975"/>
              <a:ext cx="852400" cy="2017425"/>
            </a:xfrm>
            <a:custGeom>
              <a:avLst/>
              <a:gdLst/>
              <a:ahLst/>
              <a:cxnLst/>
              <a:rect l="l" t="t" r="r" b="b"/>
              <a:pathLst>
                <a:path w="34096" h="80697" extrusionOk="0">
                  <a:moveTo>
                    <a:pt x="33876" y="1"/>
                  </a:moveTo>
                  <a:lnTo>
                    <a:pt x="33832" y="44"/>
                  </a:lnTo>
                  <a:lnTo>
                    <a:pt x="30848" y="2589"/>
                  </a:lnTo>
                  <a:lnTo>
                    <a:pt x="28391" y="4564"/>
                  </a:lnTo>
                  <a:lnTo>
                    <a:pt x="26022" y="6407"/>
                  </a:lnTo>
                  <a:lnTo>
                    <a:pt x="23959" y="7943"/>
                  </a:lnTo>
                  <a:lnTo>
                    <a:pt x="22028" y="9259"/>
                  </a:lnTo>
                  <a:lnTo>
                    <a:pt x="19834" y="10225"/>
                  </a:lnTo>
                  <a:lnTo>
                    <a:pt x="17114" y="11409"/>
                  </a:lnTo>
                  <a:lnTo>
                    <a:pt x="17070" y="11409"/>
                  </a:lnTo>
                  <a:lnTo>
                    <a:pt x="15095" y="12726"/>
                  </a:lnTo>
                  <a:lnTo>
                    <a:pt x="13998" y="13472"/>
                  </a:lnTo>
                  <a:lnTo>
                    <a:pt x="13121" y="13691"/>
                  </a:lnTo>
                  <a:lnTo>
                    <a:pt x="13077" y="13691"/>
                  </a:lnTo>
                  <a:lnTo>
                    <a:pt x="12287" y="14086"/>
                  </a:lnTo>
                  <a:lnTo>
                    <a:pt x="9084" y="15973"/>
                  </a:lnTo>
                  <a:lnTo>
                    <a:pt x="7065" y="17026"/>
                  </a:lnTo>
                  <a:lnTo>
                    <a:pt x="4081" y="17728"/>
                  </a:lnTo>
                  <a:lnTo>
                    <a:pt x="3994" y="17728"/>
                  </a:lnTo>
                  <a:lnTo>
                    <a:pt x="2458" y="18781"/>
                  </a:lnTo>
                  <a:lnTo>
                    <a:pt x="2370" y="18825"/>
                  </a:lnTo>
                  <a:lnTo>
                    <a:pt x="2019" y="19483"/>
                  </a:lnTo>
                  <a:lnTo>
                    <a:pt x="1975" y="19571"/>
                  </a:lnTo>
                  <a:lnTo>
                    <a:pt x="2194" y="21458"/>
                  </a:lnTo>
                  <a:lnTo>
                    <a:pt x="2194" y="21502"/>
                  </a:lnTo>
                  <a:lnTo>
                    <a:pt x="3291" y="25451"/>
                  </a:lnTo>
                  <a:lnTo>
                    <a:pt x="4169" y="28523"/>
                  </a:lnTo>
                  <a:lnTo>
                    <a:pt x="4871" y="31814"/>
                  </a:lnTo>
                  <a:lnTo>
                    <a:pt x="5134" y="35061"/>
                  </a:lnTo>
                  <a:lnTo>
                    <a:pt x="5091" y="38001"/>
                  </a:lnTo>
                  <a:lnTo>
                    <a:pt x="4871" y="40634"/>
                  </a:lnTo>
                  <a:lnTo>
                    <a:pt x="4652" y="42784"/>
                  </a:lnTo>
                  <a:lnTo>
                    <a:pt x="4301" y="45636"/>
                  </a:lnTo>
                  <a:lnTo>
                    <a:pt x="3599" y="49322"/>
                  </a:lnTo>
                  <a:lnTo>
                    <a:pt x="3291" y="52174"/>
                  </a:lnTo>
                  <a:lnTo>
                    <a:pt x="2809" y="55202"/>
                  </a:lnTo>
                  <a:lnTo>
                    <a:pt x="2414" y="57835"/>
                  </a:lnTo>
                  <a:lnTo>
                    <a:pt x="2063" y="59897"/>
                  </a:lnTo>
                  <a:lnTo>
                    <a:pt x="1317" y="61828"/>
                  </a:lnTo>
                  <a:lnTo>
                    <a:pt x="1273" y="61872"/>
                  </a:lnTo>
                  <a:lnTo>
                    <a:pt x="571" y="64548"/>
                  </a:lnTo>
                  <a:lnTo>
                    <a:pt x="527" y="64548"/>
                  </a:lnTo>
                  <a:lnTo>
                    <a:pt x="264" y="66435"/>
                  </a:lnTo>
                  <a:lnTo>
                    <a:pt x="264" y="66479"/>
                  </a:lnTo>
                  <a:lnTo>
                    <a:pt x="351" y="69288"/>
                  </a:lnTo>
                  <a:lnTo>
                    <a:pt x="44" y="73193"/>
                  </a:lnTo>
                  <a:lnTo>
                    <a:pt x="0" y="73851"/>
                  </a:lnTo>
                  <a:lnTo>
                    <a:pt x="0" y="73895"/>
                  </a:lnTo>
                  <a:lnTo>
                    <a:pt x="44" y="73983"/>
                  </a:lnTo>
                  <a:lnTo>
                    <a:pt x="4564" y="78195"/>
                  </a:lnTo>
                  <a:lnTo>
                    <a:pt x="7328" y="80653"/>
                  </a:lnTo>
                  <a:lnTo>
                    <a:pt x="7416" y="80696"/>
                  </a:lnTo>
                  <a:lnTo>
                    <a:pt x="7504" y="80653"/>
                  </a:lnTo>
                  <a:lnTo>
                    <a:pt x="7548" y="80609"/>
                  </a:lnTo>
                  <a:lnTo>
                    <a:pt x="7592" y="80565"/>
                  </a:lnTo>
                  <a:lnTo>
                    <a:pt x="7592" y="80477"/>
                  </a:lnTo>
                  <a:lnTo>
                    <a:pt x="7592" y="80433"/>
                  </a:lnTo>
                  <a:lnTo>
                    <a:pt x="7548" y="80389"/>
                  </a:lnTo>
                  <a:lnTo>
                    <a:pt x="4827" y="77932"/>
                  </a:lnTo>
                  <a:lnTo>
                    <a:pt x="351" y="73763"/>
                  </a:lnTo>
                  <a:lnTo>
                    <a:pt x="703" y="69288"/>
                  </a:lnTo>
                  <a:lnTo>
                    <a:pt x="615" y="66479"/>
                  </a:lnTo>
                  <a:lnTo>
                    <a:pt x="878" y="64636"/>
                  </a:lnTo>
                  <a:lnTo>
                    <a:pt x="1624" y="61960"/>
                  </a:lnTo>
                  <a:lnTo>
                    <a:pt x="2414" y="60029"/>
                  </a:lnTo>
                  <a:lnTo>
                    <a:pt x="2414" y="59985"/>
                  </a:lnTo>
                  <a:lnTo>
                    <a:pt x="2765" y="57923"/>
                  </a:lnTo>
                  <a:lnTo>
                    <a:pt x="3160" y="55246"/>
                  </a:lnTo>
                  <a:lnTo>
                    <a:pt x="3643" y="52218"/>
                  </a:lnTo>
                  <a:lnTo>
                    <a:pt x="3950" y="49366"/>
                  </a:lnTo>
                  <a:lnTo>
                    <a:pt x="4652" y="45724"/>
                  </a:lnTo>
                  <a:lnTo>
                    <a:pt x="5003" y="42828"/>
                  </a:lnTo>
                  <a:lnTo>
                    <a:pt x="5222" y="40634"/>
                  </a:lnTo>
                  <a:lnTo>
                    <a:pt x="5442" y="38045"/>
                  </a:lnTo>
                  <a:lnTo>
                    <a:pt x="5486" y="35017"/>
                  </a:lnTo>
                  <a:lnTo>
                    <a:pt x="5222" y="31770"/>
                  </a:lnTo>
                  <a:lnTo>
                    <a:pt x="5178" y="31770"/>
                  </a:lnTo>
                  <a:lnTo>
                    <a:pt x="4520" y="28435"/>
                  </a:lnTo>
                  <a:lnTo>
                    <a:pt x="3643" y="25363"/>
                  </a:lnTo>
                  <a:lnTo>
                    <a:pt x="2546" y="21414"/>
                  </a:lnTo>
                  <a:lnTo>
                    <a:pt x="2326" y="19571"/>
                  </a:lnTo>
                  <a:lnTo>
                    <a:pt x="2677" y="19045"/>
                  </a:lnTo>
                  <a:lnTo>
                    <a:pt x="4169" y="18079"/>
                  </a:lnTo>
                  <a:lnTo>
                    <a:pt x="7197" y="17377"/>
                  </a:lnTo>
                  <a:lnTo>
                    <a:pt x="7241" y="17333"/>
                  </a:lnTo>
                  <a:lnTo>
                    <a:pt x="9259" y="16280"/>
                  </a:lnTo>
                  <a:lnTo>
                    <a:pt x="12419" y="14393"/>
                  </a:lnTo>
                  <a:lnTo>
                    <a:pt x="13208" y="14042"/>
                  </a:lnTo>
                  <a:lnTo>
                    <a:pt x="14086" y="13823"/>
                  </a:lnTo>
                  <a:lnTo>
                    <a:pt x="14174" y="13779"/>
                  </a:lnTo>
                  <a:lnTo>
                    <a:pt x="15315" y="13033"/>
                  </a:lnTo>
                  <a:lnTo>
                    <a:pt x="17245" y="11717"/>
                  </a:lnTo>
                  <a:lnTo>
                    <a:pt x="19966" y="10576"/>
                  </a:lnTo>
                  <a:lnTo>
                    <a:pt x="22160" y="9566"/>
                  </a:lnTo>
                  <a:lnTo>
                    <a:pt x="22204" y="9566"/>
                  </a:lnTo>
                  <a:lnTo>
                    <a:pt x="24179" y="8206"/>
                  </a:lnTo>
                  <a:lnTo>
                    <a:pt x="26197" y="6714"/>
                  </a:lnTo>
                  <a:lnTo>
                    <a:pt x="28611" y="4871"/>
                  </a:lnTo>
                  <a:lnTo>
                    <a:pt x="31068" y="2853"/>
                  </a:lnTo>
                  <a:lnTo>
                    <a:pt x="34052" y="308"/>
                  </a:lnTo>
                  <a:lnTo>
                    <a:pt x="34096" y="264"/>
                  </a:lnTo>
                  <a:lnTo>
                    <a:pt x="34096" y="220"/>
                  </a:lnTo>
                  <a:lnTo>
                    <a:pt x="34096" y="132"/>
                  </a:lnTo>
                  <a:lnTo>
                    <a:pt x="34052" y="88"/>
                  </a:lnTo>
                  <a:lnTo>
                    <a:pt x="34008" y="44"/>
                  </a:lnTo>
                  <a:lnTo>
                    <a:pt x="3396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0" name="Google Shape;8450;p249"/>
            <p:cNvSpPr/>
            <p:nvPr/>
          </p:nvSpPr>
          <p:spPr>
            <a:xfrm>
              <a:off x="4932225" y="2976525"/>
              <a:ext cx="827175" cy="2027275"/>
            </a:xfrm>
            <a:custGeom>
              <a:avLst/>
              <a:gdLst/>
              <a:ahLst/>
              <a:cxnLst/>
              <a:rect l="l" t="t" r="r" b="b"/>
              <a:pathLst>
                <a:path w="33087" h="81091" extrusionOk="0">
                  <a:moveTo>
                    <a:pt x="32823" y="0"/>
                  </a:moveTo>
                  <a:lnTo>
                    <a:pt x="32780" y="44"/>
                  </a:lnTo>
                  <a:lnTo>
                    <a:pt x="32736" y="132"/>
                  </a:lnTo>
                  <a:lnTo>
                    <a:pt x="31990" y="2413"/>
                  </a:lnTo>
                  <a:lnTo>
                    <a:pt x="31463" y="3072"/>
                  </a:lnTo>
                  <a:lnTo>
                    <a:pt x="29664" y="4607"/>
                  </a:lnTo>
                  <a:lnTo>
                    <a:pt x="27251" y="6494"/>
                  </a:lnTo>
                  <a:lnTo>
                    <a:pt x="24881" y="8206"/>
                  </a:lnTo>
                  <a:lnTo>
                    <a:pt x="22775" y="9698"/>
                  </a:lnTo>
                  <a:lnTo>
                    <a:pt x="18694" y="11672"/>
                  </a:lnTo>
                  <a:lnTo>
                    <a:pt x="16500" y="13252"/>
                  </a:lnTo>
                  <a:lnTo>
                    <a:pt x="15183" y="14305"/>
                  </a:lnTo>
                  <a:lnTo>
                    <a:pt x="13867" y="14700"/>
                  </a:lnTo>
                  <a:lnTo>
                    <a:pt x="13823" y="14700"/>
                  </a:lnTo>
                  <a:lnTo>
                    <a:pt x="11717" y="15841"/>
                  </a:lnTo>
                  <a:lnTo>
                    <a:pt x="11717" y="15885"/>
                  </a:lnTo>
                  <a:lnTo>
                    <a:pt x="9874" y="17157"/>
                  </a:lnTo>
                  <a:lnTo>
                    <a:pt x="8075" y="18079"/>
                  </a:lnTo>
                  <a:lnTo>
                    <a:pt x="5617" y="18693"/>
                  </a:lnTo>
                  <a:lnTo>
                    <a:pt x="5574" y="18693"/>
                  </a:lnTo>
                  <a:lnTo>
                    <a:pt x="3643" y="19746"/>
                  </a:lnTo>
                  <a:lnTo>
                    <a:pt x="2107" y="20668"/>
                  </a:lnTo>
                  <a:lnTo>
                    <a:pt x="2107" y="20712"/>
                  </a:lnTo>
                  <a:lnTo>
                    <a:pt x="1493" y="21238"/>
                  </a:lnTo>
                  <a:lnTo>
                    <a:pt x="1449" y="21326"/>
                  </a:lnTo>
                  <a:lnTo>
                    <a:pt x="1273" y="21896"/>
                  </a:lnTo>
                  <a:lnTo>
                    <a:pt x="1273" y="22028"/>
                  </a:lnTo>
                  <a:lnTo>
                    <a:pt x="3116" y="27337"/>
                  </a:lnTo>
                  <a:lnTo>
                    <a:pt x="3994" y="30453"/>
                  </a:lnTo>
                  <a:lnTo>
                    <a:pt x="4257" y="31506"/>
                  </a:lnTo>
                  <a:lnTo>
                    <a:pt x="4433" y="32515"/>
                  </a:lnTo>
                  <a:lnTo>
                    <a:pt x="4608" y="33525"/>
                  </a:lnTo>
                  <a:lnTo>
                    <a:pt x="4740" y="34534"/>
                  </a:lnTo>
                  <a:lnTo>
                    <a:pt x="4828" y="35543"/>
                  </a:lnTo>
                  <a:lnTo>
                    <a:pt x="4872" y="36552"/>
                  </a:lnTo>
                  <a:lnTo>
                    <a:pt x="4915" y="37562"/>
                  </a:lnTo>
                  <a:lnTo>
                    <a:pt x="4915" y="38571"/>
                  </a:lnTo>
                  <a:lnTo>
                    <a:pt x="4872" y="40633"/>
                  </a:lnTo>
                  <a:lnTo>
                    <a:pt x="4696" y="42652"/>
                  </a:lnTo>
                  <a:lnTo>
                    <a:pt x="4520" y="44714"/>
                  </a:lnTo>
                  <a:lnTo>
                    <a:pt x="4301" y="46776"/>
                  </a:lnTo>
                  <a:lnTo>
                    <a:pt x="4257" y="47566"/>
                  </a:lnTo>
                  <a:lnTo>
                    <a:pt x="3687" y="50857"/>
                  </a:lnTo>
                  <a:lnTo>
                    <a:pt x="3248" y="53753"/>
                  </a:lnTo>
                  <a:lnTo>
                    <a:pt x="2809" y="57044"/>
                  </a:lnTo>
                  <a:lnTo>
                    <a:pt x="2283" y="60467"/>
                  </a:lnTo>
                  <a:lnTo>
                    <a:pt x="1800" y="62573"/>
                  </a:lnTo>
                  <a:lnTo>
                    <a:pt x="1098" y="64943"/>
                  </a:lnTo>
                  <a:lnTo>
                    <a:pt x="440" y="67620"/>
                  </a:lnTo>
                  <a:lnTo>
                    <a:pt x="440" y="67663"/>
                  </a:lnTo>
                  <a:lnTo>
                    <a:pt x="396" y="69199"/>
                  </a:lnTo>
                  <a:lnTo>
                    <a:pt x="89" y="73280"/>
                  </a:lnTo>
                  <a:lnTo>
                    <a:pt x="1" y="75299"/>
                  </a:lnTo>
                  <a:lnTo>
                    <a:pt x="1" y="75343"/>
                  </a:lnTo>
                  <a:lnTo>
                    <a:pt x="396" y="76922"/>
                  </a:lnTo>
                  <a:lnTo>
                    <a:pt x="440" y="77010"/>
                  </a:lnTo>
                  <a:lnTo>
                    <a:pt x="5223" y="81047"/>
                  </a:lnTo>
                  <a:lnTo>
                    <a:pt x="5310" y="81091"/>
                  </a:lnTo>
                  <a:lnTo>
                    <a:pt x="5398" y="81091"/>
                  </a:lnTo>
                  <a:lnTo>
                    <a:pt x="5442" y="81047"/>
                  </a:lnTo>
                  <a:lnTo>
                    <a:pt x="5486" y="81003"/>
                  </a:lnTo>
                  <a:lnTo>
                    <a:pt x="5486" y="80915"/>
                  </a:lnTo>
                  <a:lnTo>
                    <a:pt x="5486" y="80871"/>
                  </a:lnTo>
                  <a:lnTo>
                    <a:pt x="5442" y="80784"/>
                  </a:lnTo>
                  <a:lnTo>
                    <a:pt x="703" y="76791"/>
                  </a:lnTo>
                  <a:lnTo>
                    <a:pt x="352" y="75255"/>
                  </a:lnTo>
                  <a:lnTo>
                    <a:pt x="440" y="73280"/>
                  </a:lnTo>
                  <a:lnTo>
                    <a:pt x="747" y="69243"/>
                  </a:lnTo>
                  <a:lnTo>
                    <a:pt x="791" y="67707"/>
                  </a:lnTo>
                  <a:lnTo>
                    <a:pt x="1405" y="65031"/>
                  </a:lnTo>
                  <a:lnTo>
                    <a:pt x="2151" y="62661"/>
                  </a:lnTo>
                  <a:lnTo>
                    <a:pt x="2634" y="60555"/>
                  </a:lnTo>
                  <a:lnTo>
                    <a:pt x="3160" y="57088"/>
                  </a:lnTo>
                  <a:lnTo>
                    <a:pt x="3599" y="53797"/>
                  </a:lnTo>
                  <a:lnTo>
                    <a:pt x="4038" y="50901"/>
                  </a:lnTo>
                  <a:lnTo>
                    <a:pt x="4564" y="47610"/>
                  </a:lnTo>
                  <a:lnTo>
                    <a:pt x="4652" y="46820"/>
                  </a:lnTo>
                  <a:lnTo>
                    <a:pt x="4872" y="44758"/>
                  </a:lnTo>
                  <a:lnTo>
                    <a:pt x="5047" y="42652"/>
                  </a:lnTo>
                  <a:lnTo>
                    <a:pt x="5223" y="40633"/>
                  </a:lnTo>
                  <a:lnTo>
                    <a:pt x="5266" y="38571"/>
                  </a:lnTo>
                  <a:lnTo>
                    <a:pt x="5266" y="37562"/>
                  </a:lnTo>
                  <a:lnTo>
                    <a:pt x="5223" y="36508"/>
                  </a:lnTo>
                  <a:lnTo>
                    <a:pt x="5179" y="35499"/>
                  </a:lnTo>
                  <a:lnTo>
                    <a:pt x="5091" y="34490"/>
                  </a:lnTo>
                  <a:lnTo>
                    <a:pt x="4959" y="33481"/>
                  </a:lnTo>
                  <a:lnTo>
                    <a:pt x="4784" y="32428"/>
                  </a:lnTo>
                  <a:lnTo>
                    <a:pt x="4564" y="31418"/>
                  </a:lnTo>
                  <a:lnTo>
                    <a:pt x="4301" y="30365"/>
                  </a:lnTo>
                  <a:lnTo>
                    <a:pt x="3423" y="27206"/>
                  </a:lnTo>
                  <a:lnTo>
                    <a:pt x="1624" y="21940"/>
                  </a:lnTo>
                  <a:lnTo>
                    <a:pt x="1756" y="21457"/>
                  </a:lnTo>
                  <a:lnTo>
                    <a:pt x="2326" y="20975"/>
                  </a:lnTo>
                  <a:lnTo>
                    <a:pt x="3818" y="20053"/>
                  </a:lnTo>
                  <a:lnTo>
                    <a:pt x="5705" y="19044"/>
                  </a:lnTo>
                  <a:lnTo>
                    <a:pt x="8206" y="18386"/>
                  </a:lnTo>
                  <a:lnTo>
                    <a:pt x="10049" y="17464"/>
                  </a:lnTo>
                  <a:lnTo>
                    <a:pt x="11892" y="16148"/>
                  </a:lnTo>
                  <a:lnTo>
                    <a:pt x="13955" y="15051"/>
                  </a:lnTo>
                  <a:lnTo>
                    <a:pt x="15315" y="14612"/>
                  </a:lnTo>
                  <a:lnTo>
                    <a:pt x="15403" y="14568"/>
                  </a:lnTo>
                  <a:lnTo>
                    <a:pt x="16719" y="13559"/>
                  </a:lnTo>
                  <a:lnTo>
                    <a:pt x="18869" y="11979"/>
                  </a:lnTo>
                  <a:lnTo>
                    <a:pt x="22906" y="10005"/>
                  </a:lnTo>
                  <a:lnTo>
                    <a:pt x="22950" y="10005"/>
                  </a:lnTo>
                  <a:lnTo>
                    <a:pt x="25100" y="8469"/>
                  </a:lnTo>
                  <a:lnTo>
                    <a:pt x="27470" y="6758"/>
                  </a:lnTo>
                  <a:lnTo>
                    <a:pt x="29883" y="4871"/>
                  </a:lnTo>
                  <a:lnTo>
                    <a:pt x="31726" y="3335"/>
                  </a:lnTo>
                  <a:lnTo>
                    <a:pt x="32297" y="2589"/>
                  </a:lnTo>
                  <a:lnTo>
                    <a:pt x="32297" y="2545"/>
                  </a:lnTo>
                  <a:lnTo>
                    <a:pt x="33043" y="219"/>
                  </a:lnTo>
                  <a:lnTo>
                    <a:pt x="33087" y="176"/>
                  </a:lnTo>
                  <a:lnTo>
                    <a:pt x="33043" y="88"/>
                  </a:lnTo>
                  <a:lnTo>
                    <a:pt x="32999" y="44"/>
                  </a:lnTo>
                  <a:lnTo>
                    <a:pt x="3295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1" name="Google Shape;8451;p249"/>
            <p:cNvSpPr/>
            <p:nvPr/>
          </p:nvSpPr>
          <p:spPr>
            <a:xfrm>
              <a:off x="4899325" y="2920575"/>
              <a:ext cx="796450" cy="2115050"/>
            </a:xfrm>
            <a:custGeom>
              <a:avLst/>
              <a:gdLst/>
              <a:ahLst/>
              <a:cxnLst/>
              <a:rect l="l" t="t" r="r" b="b"/>
              <a:pathLst>
                <a:path w="31858" h="84602" extrusionOk="0">
                  <a:moveTo>
                    <a:pt x="31638" y="0"/>
                  </a:moveTo>
                  <a:lnTo>
                    <a:pt x="31594" y="44"/>
                  </a:lnTo>
                  <a:lnTo>
                    <a:pt x="31287" y="307"/>
                  </a:lnTo>
                  <a:lnTo>
                    <a:pt x="31243" y="395"/>
                  </a:lnTo>
                  <a:lnTo>
                    <a:pt x="30322" y="3730"/>
                  </a:lnTo>
                  <a:lnTo>
                    <a:pt x="29005" y="6275"/>
                  </a:lnTo>
                  <a:lnTo>
                    <a:pt x="25890" y="8688"/>
                  </a:lnTo>
                  <a:lnTo>
                    <a:pt x="23608" y="10356"/>
                  </a:lnTo>
                  <a:lnTo>
                    <a:pt x="20361" y="12155"/>
                  </a:lnTo>
                  <a:lnTo>
                    <a:pt x="17991" y="14042"/>
                  </a:lnTo>
                  <a:lnTo>
                    <a:pt x="16456" y="15270"/>
                  </a:lnTo>
                  <a:lnTo>
                    <a:pt x="14525" y="16016"/>
                  </a:lnTo>
                  <a:lnTo>
                    <a:pt x="14481" y="16016"/>
                  </a:lnTo>
                  <a:lnTo>
                    <a:pt x="10751" y="18518"/>
                  </a:lnTo>
                  <a:lnTo>
                    <a:pt x="8952" y="19439"/>
                  </a:lnTo>
                  <a:lnTo>
                    <a:pt x="6890" y="19966"/>
                  </a:lnTo>
                  <a:lnTo>
                    <a:pt x="6846" y="20010"/>
                  </a:lnTo>
                  <a:lnTo>
                    <a:pt x="3862" y="21721"/>
                  </a:lnTo>
                  <a:lnTo>
                    <a:pt x="1229" y="23213"/>
                  </a:lnTo>
                  <a:lnTo>
                    <a:pt x="834" y="23388"/>
                  </a:lnTo>
                  <a:lnTo>
                    <a:pt x="746" y="23432"/>
                  </a:lnTo>
                  <a:lnTo>
                    <a:pt x="702" y="23520"/>
                  </a:lnTo>
                  <a:lnTo>
                    <a:pt x="702" y="23564"/>
                  </a:lnTo>
                  <a:lnTo>
                    <a:pt x="746" y="23652"/>
                  </a:lnTo>
                  <a:lnTo>
                    <a:pt x="1624" y="24793"/>
                  </a:lnTo>
                  <a:lnTo>
                    <a:pt x="3379" y="30453"/>
                  </a:lnTo>
                  <a:lnTo>
                    <a:pt x="4125" y="33261"/>
                  </a:lnTo>
                  <a:lnTo>
                    <a:pt x="4652" y="36596"/>
                  </a:lnTo>
                  <a:lnTo>
                    <a:pt x="4783" y="40326"/>
                  </a:lnTo>
                  <a:lnTo>
                    <a:pt x="4696" y="43880"/>
                  </a:lnTo>
                  <a:lnTo>
                    <a:pt x="4608" y="45109"/>
                  </a:lnTo>
                  <a:lnTo>
                    <a:pt x="4520" y="46338"/>
                  </a:lnTo>
                  <a:lnTo>
                    <a:pt x="4301" y="48839"/>
                  </a:lnTo>
                  <a:lnTo>
                    <a:pt x="3994" y="51252"/>
                  </a:lnTo>
                  <a:lnTo>
                    <a:pt x="3686" y="53666"/>
                  </a:lnTo>
                  <a:lnTo>
                    <a:pt x="3291" y="56386"/>
                  </a:lnTo>
                  <a:lnTo>
                    <a:pt x="2984" y="59151"/>
                  </a:lnTo>
                  <a:lnTo>
                    <a:pt x="2589" y="61608"/>
                  </a:lnTo>
                  <a:lnTo>
                    <a:pt x="2282" y="63276"/>
                  </a:lnTo>
                  <a:lnTo>
                    <a:pt x="1668" y="65470"/>
                  </a:lnTo>
                  <a:lnTo>
                    <a:pt x="1097" y="67576"/>
                  </a:lnTo>
                  <a:lnTo>
                    <a:pt x="702" y="69550"/>
                  </a:lnTo>
                  <a:lnTo>
                    <a:pt x="351" y="71393"/>
                  </a:lnTo>
                  <a:lnTo>
                    <a:pt x="132" y="73105"/>
                  </a:lnTo>
                  <a:lnTo>
                    <a:pt x="44" y="74684"/>
                  </a:lnTo>
                  <a:lnTo>
                    <a:pt x="0" y="75430"/>
                  </a:lnTo>
                  <a:lnTo>
                    <a:pt x="44" y="76132"/>
                  </a:lnTo>
                  <a:lnTo>
                    <a:pt x="88" y="76791"/>
                  </a:lnTo>
                  <a:lnTo>
                    <a:pt x="132" y="77449"/>
                  </a:lnTo>
                  <a:lnTo>
                    <a:pt x="790" y="79643"/>
                  </a:lnTo>
                  <a:lnTo>
                    <a:pt x="834" y="79687"/>
                  </a:lnTo>
                  <a:lnTo>
                    <a:pt x="1361" y="80652"/>
                  </a:lnTo>
                  <a:lnTo>
                    <a:pt x="1405" y="80696"/>
                  </a:lnTo>
                  <a:lnTo>
                    <a:pt x="6363" y="84558"/>
                  </a:lnTo>
                  <a:lnTo>
                    <a:pt x="6495" y="84601"/>
                  </a:lnTo>
                  <a:lnTo>
                    <a:pt x="6539" y="84558"/>
                  </a:lnTo>
                  <a:lnTo>
                    <a:pt x="6626" y="84514"/>
                  </a:lnTo>
                  <a:lnTo>
                    <a:pt x="6626" y="84470"/>
                  </a:lnTo>
                  <a:lnTo>
                    <a:pt x="6626" y="84382"/>
                  </a:lnTo>
                  <a:lnTo>
                    <a:pt x="6626" y="84338"/>
                  </a:lnTo>
                  <a:lnTo>
                    <a:pt x="6582" y="84294"/>
                  </a:lnTo>
                  <a:lnTo>
                    <a:pt x="1668" y="80433"/>
                  </a:lnTo>
                  <a:lnTo>
                    <a:pt x="1141" y="79555"/>
                  </a:lnTo>
                  <a:lnTo>
                    <a:pt x="483" y="77361"/>
                  </a:lnTo>
                  <a:lnTo>
                    <a:pt x="395" y="76747"/>
                  </a:lnTo>
                  <a:lnTo>
                    <a:pt x="395" y="76089"/>
                  </a:lnTo>
                  <a:lnTo>
                    <a:pt x="351" y="75387"/>
                  </a:lnTo>
                  <a:lnTo>
                    <a:pt x="395" y="74641"/>
                  </a:lnTo>
                  <a:lnTo>
                    <a:pt x="483" y="73105"/>
                  </a:lnTo>
                  <a:lnTo>
                    <a:pt x="702" y="71393"/>
                  </a:lnTo>
                  <a:lnTo>
                    <a:pt x="1054" y="69594"/>
                  </a:lnTo>
                  <a:lnTo>
                    <a:pt x="1448" y="67620"/>
                  </a:lnTo>
                  <a:lnTo>
                    <a:pt x="2019" y="65557"/>
                  </a:lnTo>
                  <a:lnTo>
                    <a:pt x="2633" y="63363"/>
                  </a:lnTo>
                  <a:lnTo>
                    <a:pt x="2633" y="63319"/>
                  </a:lnTo>
                  <a:lnTo>
                    <a:pt x="2940" y="61696"/>
                  </a:lnTo>
                  <a:lnTo>
                    <a:pt x="3335" y="59195"/>
                  </a:lnTo>
                  <a:lnTo>
                    <a:pt x="3642" y="56430"/>
                  </a:lnTo>
                  <a:lnTo>
                    <a:pt x="3994" y="53710"/>
                  </a:lnTo>
                  <a:lnTo>
                    <a:pt x="4345" y="51296"/>
                  </a:lnTo>
                  <a:lnTo>
                    <a:pt x="4652" y="48839"/>
                  </a:lnTo>
                  <a:lnTo>
                    <a:pt x="4871" y="46382"/>
                  </a:lnTo>
                  <a:lnTo>
                    <a:pt x="4959" y="45153"/>
                  </a:lnTo>
                  <a:lnTo>
                    <a:pt x="5047" y="43880"/>
                  </a:lnTo>
                  <a:lnTo>
                    <a:pt x="5134" y="40326"/>
                  </a:lnTo>
                  <a:lnTo>
                    <a:pt x="5003" y="36596"/>
                  </a:lnTo>
                  <a:lnTo>
                    <a:pt x="5003" y="36552"/>
                  </a:lnTo>
                  <a:lnTo>
                    <a:pt x="4476" y="33174"/>
                  </a:lnTo>
                  <a:lnTo>
                    <a:pt x="3686" y="30321"/>
                  </a:lnTo>
                  <a:lnTo>
                    <a:pt x="2589" y="26767"/>
                  </a:lnTo>
                  <a:lnTo>
                    <a:pt x="1931" y="24661"/>
                  </a:lnTo>
                  <a:lnTo>
                    <a:pt x="1931" y="24617"/>
                  </a:lnTo>
                  <a:lnTo>
                    <a:pt x="1185" y="23608"/>
                  </a:lnTo>
                  <a:lnTo>
                    <a:pt x="1361" y="23520"/>
                  </a:lnTo>
                  <a:lnTo>
                    <a:pt x="1405" y="23520"/>
                  </a:lnTo>
                  <a:lnTo>
                    <a:pt x="4037" y="22028"/>
                  </a:lnTo>
                  <a:lnTo>
                    <a:pt x="6977" y="20317"/>
                  </a:lnTo>
                  <a:lnTo>
                    <a:pt x="9040" y="19790"/>
                  </a:lnTo>
                  <a:lnTo>
                    <a:pt x="9084" y="19790"/>
                  </a:lnTo>
                  <a:lnTo>
                    <a:pt x="10927" y="18825"/>
                  </a:lnTo>
                  <a:lnTo>
                    <a:pt x="14656" y="16324"/>
                  </a:lnTo>
                  <a:lnTo>
                    <a:pt x="16631" y="15622"/>
                  </a:lnTo>
                  <a:lnTo>
                    <a:pt x="16675" y="15578"/>
                  </a:lnTo>
                  <a:lnTo>
                    <a:pt x="18211" y="14305"/>
                  </a:lnTo>
                  <a:lnTo>
                    <a:pt x="20536" y="12462"/>
                  </a:lnTo>
                  <a:lnTo>
                    <a:pt x="23784" y="10663"/>
                  </a:lnTo>
                  <a:lnTo>
                    <a:pt x="23784" y="10619"/>
                  </a:lnTo>
                  <a:lnTo>
                    <a:pt x="26109" y="8952"/>
                  </a:lnTo>
                  <a:lnTo>
                    <a:pt x="29225" y="6494"/>
                  </a:lnTo>
                  <a:lnTo>
                    <a:pt x="29269" y="6451"/>
                  </a:lnTo>
                  <a:lnTo>
                    <a:pt x="30673" y="3862"/>
                  </a:lnTo>
                  <a:lnTo>
                    <a:pt x="31550" y="527"/>
                  </a:lnTo>
                  <a:lnTo>
                    <a:pt x="31814" y="263"/>
                  </a:lnTo>
                  <a:lnTo>
                    <a:pt x="31858" y="220"/>
                  </a:lnTo>
                  <a:lnTo>
                    <a:pt x="31858" y="132"/>
                  </a:lnTo>
                  <a:lnTo>
                    <a:pt x="31858" y="88"/>
                  </a:lnTo>
                  <a:lnTo>
                    <a:pt x="31814" y="44"/>
                  </a:lnTo>
                  <a:lnTo>
                    <a:pt x="3177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2" name="Google Shape;8452;p249"/>
            <p:cNvSpPr/>
            <p:nvPr/>
          </p:nvSpPr>
          <p:spPr>
            <a:xfrm>
              <a:off x="5289850" y="2869000"/>
              <a:ext cx="349975" cy="388375"/>
            </a:xfrm>
            <a:custGeom>
              <a:avLst/>
              <a:gdLst/>
              <a:ahLst/>
              <a:cxnLst/>
              <a:rect l="l" t="t" r="r" b="b"/>
              <a:pathLst>
                <a:path w="13999" h="15535" extrusionOk="0">
                  <a:moveTo>
                    <a:pt x="13779" y="1"/>
                  </a:moveTo>
                  <a:lnTo>
                    <a:pt x="13735" y="45"/>
                  </a:lnTo>
                  <a:lnTo>
                    <a:pt x="12902" y="527"/>
                  </a:lnTo>
                  <a:lnTo>
                    <a:pt x="9128" y="3116"/>
                  </a:lnTo>
                  <a:lnTo>
                    <a:pt x="7285" y="4169"/>
                  </a:lnTo>
                  <a:lnTo>
                    <a:pt x="5486" y="5310"/>
                  </a:lnTo>
                  <a:lnTo>
                    <a:pt x="5442" y="5398"/>
                  </a:lnTo>
                  <a:lnTo>
                    <a:pt x="5442" y="5442"/>
                  </a:lnTo>
                  <a:lnTo>
                    <a:pt x="4740" y="8908"/>
                  </a:lnTo>
                  <a:lnTo>
                    <a:pt x="4433" y="10927"/>
                  </a:lnTo>
                  <a:lnTo>
                    <a:pt x="4257" y="11629"/>
                  </a:lnTo>
                  <a:lnTo>
                    <a:pt x="2019" y="13823"/>
                  </a:lnTo>
                  <a:lnTo>
                    <a:pt x="659" y="15008"/>
                  </a:lnTo>
                  <a:lnTo>
                    <a:pt x="89" y="15227"/>
                  </a:lnTo>
                  <a:lnTo>
                    <a:pt x="45" y="15271"/>
                  </a:lnTo>
                  <a:lnTo>
                    <a:pt x="1" y="15315"/>
                  </a:lnTo>
                  <a:lnTo>
                    <a:pt x="1" y="15359"/>
                  </a:lnTo>
                  <a:lnTo>
                    <a:pt x="1" y="15447"/>
                  </a:lnTo>
                  <a:lnTo>
                    <a:pt x="45" y="15534"/>
                  </a:lnTo>
                  <a:lnTo>
                    <a:pt x="220" y="15534"/>
                  </a:lnTo>
                  <a:lnTo>
                    <a:pt x="835" y="15315"/>
                  </a:lnTo>
                  <a:lnTo>
                    <a:pt x="878" y="15271"/>
                  </a:lnTo>
                  <a:lnTo>
                    <a:pt x="2283" y="14086"/>
                  </a:lnTo>
                  <a:lnTo>
                    <a:pt x="4521" y="11848"/>
                  </a:lnTo>
                  <a:lnTo>
                    <a:pt x="4564" y="11761"/>
                  </a:lnTo>
                  <a:lnTo>
                    <a:pt x="4784" y="11015"/>
                  </a:lnTo>
                  <a:lnTo>
                    <a:pt x="5091" y="8952"/>
                  </a:lnTo>
                  <a:lnTo>
                    <a:pt x="5749" y="5574"/>
                  </a:lnTo>
                  <a:lnTo>
                    <a:pt x="7461" y="4477"/>
                  </a:lnTo>
                  <a:lnTo>
                    <a:pt x="9304" y="3423"/>
                  </a:lnTo>
                  <a:lnTo>
                    <a:pt x="13077" y="791"/>
                  </a:lnTo>
                  <a:lnTo>
                    <a:pt x="13911" y="352"/>
                  </a:lnTo>
                  <a:lnTo>
                    <a:pt x="13955" y="308"/>
                  </a:lnTo>
                  <a:lnTo>
                    <a:pt x="13999" y="220"/>
                  </a:lnTo>
                  <a:lnTo>
                    <a:pt x="13999" y="176"/>
                  </a:lnTo>
                  <a:lnTo>
                    <a:pt x="13955" y="89"/>
                  </a:lnTo>
                  <a:lnTo>
                    <a:pt x="13911" y="45"/>
                  </a:lnTo>
                  <a:lnTo>
                    <a:pt x="1386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3" name="Google Shape;8453;p249"/>
            <p:cNvSpPr/>
            <p:nvPr/>
          </p:nvSpPr>
          <p:spPr>
            <a:xfrm>
              <a:off x="5206475" y="2843775"/>
              <a:ext cx="405925" cy="426750"/>
            </a:xfrm>
            <a:custGeom>
              <a:avLst/>
              <a:gdLst/>
              <a:ahLst/>
              <a:cxnLst/>
              <a:rect l="l" t="t" r="r" b="b"/>
              <a:pathLst>
                <a:path w="16237" h="17070" extrusionOk="0">
                  <a:moveTo>
                    <a:pt x="16017" y="0"/>
                  </a:moveTo>
                  <a:lnTo>
                    <a:pt x="15973" y="44"/>
                  </a:lnTo>
                  <a:lnTo>
                    <a:pt x="12858" y="2107"/>
                  </a:lnTo>
                  <a:lnTo>
                    <a:pt x="10532" y="3511"/>
                  </a:lnTo>
                  <a:lnTo>
                    <a:pt x="8514" y="4740"/>
                  </a:lnTo>
                  <a:lnTo>
                    <a:pt x="6495" y="6188"/>
                  </a:lnTo>
                  <a:lnTo>
                    <a:pt x="4389" y="7636"/>
                  </a:lnTo>
                  <a:lnTo>
                    <a:pt x="4345" y="7636"/>
                  </a:lnTo>
                  <a:lnTo>
                    <a:pt x="3862" y="8250"/>
                  </a:lnTo>
                  <a:lnTo>
                    <a:pt x="3819" y="8338"/>
                  </a:lnTo>
                  <a:lnTo>
                    <a:pt x="3467" y="11541"/>
                  </a:lnTo>
                  <a:lnTo>
                    <a:pt x="3292" y="13998"/>
                  </a:lnTo>
                  <a:lnTo>
                    <a:pt x="3204" y="14744"/>
                  </a:lnTo>
                  <a:lnTo>
                    <a:pt x="2985" y="15008"/>
                  </a:lnTo>
                  <a:lnTo>
                    <a:pt x="1273" y="15841"/>
                  </a:lnTo>
                  <a:lnTo>
                    <a:pt x="1273" y="15885"/>
                  </a:lnTo>
                  <a:lnTo>
                    <a:pt x="89" y="16763"/>
                  </a:lnTo>
                  <a:lnTo>
                    <a:pt x="45" y="16807"/>
                  </a:lnTo>
                  <a:lnTo>
                    <a:pt x="1" y="16851"/>
                  </a:lnTo>
                  <a:lnTo>
                    <a:pt x="1" y="16938"/>
                  </a:lnTo>
                  <a:lnTo>
                    <a:pt x="45" y="16982"/>
                  </a:lnTo>
                  <a:lnTo>
                    <a:pt x="89" y="17070"/>
                  </a:lnTo>
                  <a:lnTo>
                    <a:pt x="176" y="17070"/>
                  </a:lnTo>
                  <a:lnTo>
                    <a:pt x="308" y="17026"/>
                  </a:lnTo>
                  <a:lnTo>
                    <a:pt x="1449" y="16148"/>
                  </a:lnTo>
                  <a:lnTo>
                    <a:pt x="3160" y="15315"/>
                  </a:lnTo>
                  <a:lnTo>
                    <a:pt x="3248" y="15271"/>
                  </a:lnTo>
                  <a:lnTo>
                    <a:pt x="3511" y="14920"/>
                  </a:lnTo>
                  <a:lnTo>
                    <a:pt x="3511" y="14832"/>
                  </a:lnTo>
                  <a:lnTo>
                    <a:pt x="3643" y="14042"/>
                  </a:lnTo>
                  <a:lnTo>
                    <a:pt x="3643" y="13998"/>
                  </a:lnTo>
                  <a:lnTo>
                    <a:pt x="3819" y="11541"/>
                  </a:lnTo>
                  <a:lnTo>
                    <a:pt x="4126" y="8426"/>
                  </a:lnTo>
                  <a:lnTo>
                    <a:pt x="4608" y="7899"/>
                  </a:lnTo>
                  <a:lnTo>
                    <a:pt x="6715" y="6495"/>
                  </a:lnTo>
                  <a:lnTo>
                    <a:pt x="8689" y="5047"/>
                  </a:lnTo>
                  <a:lnTo>
                    <a:pt x="10708" y="3818"/>
                  </a:lnTo>
                  <a:lnTo>
                    <a:pt x="13033" y="2414"/>
                  </a:lnTo>
                  <a:lnTo>
                    <a:pt x="16149" y="352"/>
                  </a:lnTo>
                  <a:lnTo>
                    <a:pt x="16193" y="308"/>
                  </a:lnTo>
                  <a:lnTo>
                    <a:pt x="16237" y="220"/>
                  </a:lnTo>
                  <a:lnTo>
                    <a:pt x="16237" y="176"/>
                  </a:lnTo>
                  <a:lnTo>
                    <a:pt x="16193" y="88"/>
                  </a:lnTo>
                  <a:lnTo>
                    <a:pt x="16149" y="44"/>
                  </a:lnTo>
                  <a:lnTo>
                    <a:pt x="1610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4" name="Google Shape;8454;p249"/>
            <p:cNvSpPr/>
            <p:nvPr/>
          </p:nvSpPr>
          <p:spPr>
            <a:xfrm>
              <a:off x="5101175" y="2819650"/>
              <a:ext cx="483800" cy="494775"/>
            </a:xfrm>
            <a:custGeom>
              <a:avLst/>
              <a:gdLst/>
              <a:ahLst/>
              <a:cxnLst/>
              <a:rect l="l" t="t" r="r" b="b"/>
              <a:pathLst>
                <a:path w="19352" h="19791" extrusionOk="0">
                  <a:moveTo>
                    <a:pt x="19088" y="0"/>
                  </a:moveTo>
                  <a:lnTo>
                    <a:pt x="15929" y="2063"/>
                  </a:lnTo>
                  <a:lnTo>
                    <a:pt x="14130" y="3203"/>
                  </a:lnTo>
                  <a:lnTo>
                    <a:pt x="11892" y="4520"/>
                  </a:lnTo>
                  <a:lnTo>
                    <a:pt x="9874" y="5880"/>
                  </a:lnTo>
                  <a:lnTo>
                    <a:pt x="7811" y="7065"/>
                  </a:lnTo>
                  <a:lnTo>
                    <a:pt x="5880" y="8206"/>
                  </a:lnTo>
                  <a:lnTo>
                    <a:pt x="3818" y="9566"/>
                  </a:lnTo>
                  <a:lnTo>
                    <a:pt x="3774" y="9610"/>
                  </a:lnTo>
                  <a:lnTo>
                    <a:pt x="3423" y="9961"/>
                  </a:lnTo>
                  <a:lnTo>
                    <a:pt x="3379" y="10005"/>
                  </a:lnTo>
                  <a:lnTo>
                    <a:pt x="3379" y="10093"/>
                  </a:lnTo>
                  <a:lnTo>
                    <a:pt x="3379" y="14525"/>
                  </a:lnTo>
                  <a:lnTo>
                    <a:pt x="3511" y="16411"/>
                  </a:lnTo>
                  <a:lnTo>
                    <a:pt x="3291" y="17113"/>
                  </a:lnTo>
                  <a:lnTo>
                    <a:pt x="746" y="19220"/>
                  </a:lnTo>
                  <a:lnTo>
                    <a:pt x="132" y="19483"/>
                  </a:lnTo>
                  <a:lnTo>
                    <a:pt x="44" y="19527"/>
                  </a:lnTo>
                  <a:lnTo>
                    <a:pt x="44" y="19571"/>
                  </a:lnTo>
                  <a:lnTo>
                    <a:pt x="0" y="19659"/>
                  </a:lnTo>
                  <a:lnTo>
                    <a:pt x="44" y="19702"/>
                  </a:lnTo>
                  <a:lnTo>
                    <a:pt x="88" y="19790"/>
                  </a:lnTo>
                  <a:lnTo>
                    <a:pt x="264" y="19790"/>
                  </a:lnTo>
                  <a:lnTo>
                    <a:pt x="878" y="19527"/>
                  </a:lnTo>
                  <a:lnTo>
                    <a:pt x="922" y="19483"/>
                  </a:lnTo>
                  <a:lnTo>
                    <a:pt x="3555" y="17377"/>
                  </a:lnTo>
                  <a:lnTo>
                    <a:pt x="3642" y="17289"/>
                  </a:lnTo>
                  <a:lnTo>
                    <a:pt x="3862" y="16455"/>
                  </a:lnTo>
                  <a:lnTo>
                    <a:pt x="3862" y="16411"/>
                  </a:lnTo>
                  <a:lnTo>
                    <a:pt x="3730" y="14525"/>
                  </a:lnTo>
                  <a:lnTo>
                    <a:pt x="3730" y="10136"/>
                  </a:lnTo>
                  <a:lnTo>
                    <a:pt x="4037" y="9873"/>
                  </a:lnTo>
                  <a:lnTo>
                    <a:pt x="6056" y="8513"/>
                  </a:lnTo>
                  <a:lnTo>
                    <a:pt x="7987" y="7328"/>
                  </a:lnTo>
                  <a:lnTo>
                    <a:pt x="10049" y="6187"/>
                  </a:lnTo>
                  <a:lnTo>
                    <a:pt x="12068" y="4783"/>
                  </a:lnTo>
                  <a:lnTo>
                    <a:pt x="14305" y="3467"/>
                  </a:lnTo>
                  <a:lnTo>
                    <a:pt x="16105" y="2370"/>
                  </a:lnTo>
                  <a:lnTo>
                    <a:pt x="19264" y="307"/>
                  </a:lnTo>
                  <a:lnTo>
                    <a:pt x="19308" y="263"/>
                  </a:lnTo>
                  <a:lnTo>
                    <a:pt x="19352" y="176"/>
                  </a:lnTo>
                  <a:lnTo>
                    <a:pt x="19352" y="132"/>
                  </a:lnTo>
                  <a:lnTo>
                    <a:pt x="19308" y="44"/>
                  </a:lnTo>
                  <a:lnTo>
                    <a:pt x="1926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5" name="Google Shape;8455;p249"/>
            <p:cNvSpPr/>
            <p:nvPr/>
          </p:nvSpPr>
          <p:spPr>
            <a:xfrm>
              <a:off x="3975625" y="3259550"/>
              <a:ext cx="584750" cy="1657600"/>
            </a:xfrm>
            <a:custGeom>
              <a:avLst/>
              <a:gdLst/>
              <a:ahLst/>
              <a:cxnLst/>
              <a:rect l="l" t="t" r="r" b="b"/>
              <a:pathLst>
                <a:path w="23390" h="66304" extrusionOk="0">
                  <a:moveTo>
                    <a:pt x="922" y="0"/>
                  </a:moveTo>
                  <a:lnTo>
                    <a:pt x="835" y="44"/>
                  </a:lnTo>
                  <a:lnTo>
                    <a:pt x="835" y="88"/>
                  </a:lnTo>
                  <a:lnTo>
                    <a:pt x="308" y="1448"/>
                  </a:lnTo>
                  <a:lnTo>
                    <a:pt x="89" y="2194"/>
                  </a:lnTo>
                  <a:lnTo>
                    <a:pt x="1" y="2501"/>
                  </a:lnTo>
                  <a:lnTo>
                    <a:pt x="1" y="2589"/>
                  </a:lnTo>
                  <a:lnTo>
                    <a:pt x="352" y="5046"/>
                  </a:lnTo>
                  <a:lnTo>
                    <a:pt x="352" y="5090"/>
                  </a:lnTo>
                  <a:lnTo>
                    <a:pt x="1317" y="7197"/>
                  </a:lnTo>
                  <a:lnTo>
                    <a:pt x="1625" y="8601"/>
                  </a:lnTo>
                  <a:lnTo>
                    <a:pt x="1668" y="8601"/>
                  </a:lnTo>
                  <a:lnTo>
                    <a:pt x="3380" y="12769"/>
                  </a:lnTo>
                  <a:lnTo>
                    <a:pt x="4696" y="15709"/>
                  </a:lnTo>
                  <a:lnTo>
                    <a:pt x="5837" y="18298"/>
                  </a:lnTo>
                  <a:lnTo>
                    <a:pt x="6802" y="21063"/>
                  </a:lnTo>
                  <a:lnTo>
                    <a:pt x="6978" y="21984"/>
                  </a:lnTo>
                  <a:lnTo>
                    <a:pt x="7022" y="24529"/>
                  </a:lnTo>
                  <a:lnTo>
                    <a:pt x="7022" y="24573"/>
                  </a:lnTo>
                  <a:lnTo>
                    <a:pt x="7461" y="26855"/>
                  </a:lnTo>
                  <a:lnTo>
                    <a:pt x="7548" y="28522"/>
                  </a:lnTo>
                  <a:lnTo>
                    <a:pt x="7461" y="31331"/>
                  </a:lnTo>
                  <a:lnTo>
                    <a:pt x="7417" y="34358"/>
                  </a:lnTo>
                  <a:lnTo>
                    <a:pt x="7417" y="37825"/>
                  </a:lnTo>
                  <a:lnTo>
                    <a:pt x="7505" y="42740"/>
                  </a:lnTo>
                  <a:lnTo>
                    <a:pt x="7680" y="44758"/>
                  </a:lnTo>
                  <a:lnTo>
                    <a:pt x="7680" y="44802"/>
                  </a:lnTo>
                  <a:lnTo>
                    <a:pt x="8163" y="47128"/>
                  </a:lnTo>
                  <a:lnTo>
                    <a:pt x="8163" y="47171"/>
                  </a:lnTo>
                  <a:lnTo>
                    <a:pt x="8953" y="49366"/>
                  </a:lnTo>
                  <a:lnTo>
                    <a:pt x="9523" y="50331"/>
                  </a:lnTo>
                  <a:lnTo>
                    <a:pt x="9567" y="50375"/>
                  </a:lnTo>
                  <a:lnTo>
                    <a:pt x="10488" y="51252"/>
                  </a:lnTo>
                  <a:lnTo>
                    <a:pt x="10488" y="51296"/>
                  </a:lnTo>
                  <a:lnTo>
                    <a:pt x="13033" y="52876"/>
                  </a:lnTo>
                  <a:lnTo>
                    <a:pt x="15228" y="54368"/>
                  </a:lnTo>
                  <a:lnTo>
                    <a:pt x="17246" y="56079"/>
                  </a:lnTo>
                  <a:lnTo>
                    <a:pt x="18431" y="57132"/>
                  </a:lnTo>
                  <a:lnTo>
                    <a:pt x="19835" y="58098"/>
                  </a:lnTo>
                  <a:lnTo>
                    <a:pt x="22731" y="62573"/>
                  </a:lnTo>
                  <a:lnTo>
                    <a:pt x="23038" y="63363"/>
                  </a:lnTo>
                  <a:lnTo>
                    <a:pt x="22775" y="66084"/>
                  </a:lnTo>
                  <a:lnTo>
                    <a:pt x="22775" y="66172"/>
                  </a:lnTo>
                  <a:lnTo>
                    <a:pt x="22819" y="66216"/>
                  </a:lnTo>
                  <a:lnTo>
                    <a:pt x="22863" y="66259"/>
                  </a:lnTo>
                  <a:lnTo>
                    <a:pt x="22907" y="66303"/>
                  </a:lnTo>
                  <a:lnTo>
                    <a:pt x="22950" y="66303"/>
                  </a:lnTo>
                  <a:lnTo>
                    <a:pt x="23038" y="66259"/>
                  </a:lnTo>
                  <a:lnTo>
                    <a:pt x="23126" y="66128"/>
                  </a:lnTo>
                  <a:lnTo>
                    <a:pt x="23389" y="63363"/>
                  </a:lnTo>
                  <a:lnTo>
                    <a:pt x="23389" y="63276"/>
                  </a:lnTo>
                  <a:lnTo>
                    <a:pt x="23038" y="62442"/>
                  </a:lnTo>
                  <a:lnTo>
                    <a:pt x="23038" y="62398"/>
                  </a:lnTo>
                  <a:lnTo>
                    <a:pt x="20098" y="57878"/>
                  </a:lnTo>
                  <a:lnTo>
                    <a:pt x="20054" y="57791"/>
                  </a:lnTo>
                  <a:lnTo>
                    <a:pt x="18650" y="56869"/>
                  </a:lnTo>
                  <a:lnTo>
                    <a:pt x="17465" y="55816"/>
                  </a:lnTo>
                  <a:lnTo>
                    <a:pt x="15403" y="54105"/>
                  </a:lnTo>
                  <a:lnTo>
                    <a:pt x="13209" y="52613"/>
                  </a:lnTo>
                  <a:lnTo>
                    <a:pt x="10708" y="50989"/>
                  </a:lnTo>
                  <a:lnTo>
                    <a:pt x="9830" y="50111"/>
                  </a:lnTo>
                  <a:lnTo>
                    <a:pt x="9260" y="49234"/>
                  </a:lnTo>
                  <a:lnTo>
                    <a:pt x="8514" y="47040"/>
                  </a:lnTo>
                  <a:lnTo>
                    <a:pt x="8031" y="44758"/>
                  </a:lnTo>
                  <a:lnTo>
                    <a:pt x="7856" y="42696"/>
                  </a:lnTo>
                  <a:lnTo>
                    <a:pt x="7768" y="37825"/>
                  </a:lnTo>
                  <a:lnTo>
                    <a:pt x="7768" y="34402"/>
                  </a:lnTo>
                  <a:lnTo>
                    <a:pt x="7812" y="31375"/>
                  </a:lnTo>
                  <a:lnTo>
                    <a:pt x="7899" y="28522"/>
                  </a:lnTo>
                  <a:lnTo>
                    <a:pt x="7812" y="26811"/>
                  </a:lnTo>
                  <a:lnTo>
                    <a:pt x="7373" y="24485"/>
                  </a:lnTo>
                  <a:lnTo>
                    <a:pt x="7329" y="21940"/>
                  </a:lnTo>
                  <a:lnTo>
                    <a:pt x="7329" y="21896"/>
                  </a:lnTo>
                  <a:lnTo>
                    <a:pt x="7153" y="20975"/>
                  </a:lnTo>
                  <a:lnTo>
                    <a:pt x="7153" y="20931"/>
                  </a:lnTo>
                  <a:lnTo>
                    <a:pt x="6144" y="18167"/>
                  </a:lnTo>
                  <a:lnTo>
                    <a:pt x="5003" y="15534"/>
                  </a:lnTo>
                  <a:lnTo>
                    <a:pt x="3731" y="12638"/>
                  </a:lnTo>
                  <a:lnTo>
                    <a:pt x="1976" y="8469"/>
                  </a:lnTo>
                  <a:lnTo>
                    <a:pt x="1668" y="7109"/>
                  </a:lnTo>
                  <a:lnTo>
                    <a:pt x="1625" y="7065"/>
                  </a:lnTo>
                  <a:lnTo>
                    <a:pt x="703" y="4959"/>
                  </a:lnTo>
                  <a:lnTo>
                    <a:pt x="352" y="2545"/>
                  </a:lnTo>
                  <a:lnTo>
                    <a:pt x="440" y="2238"/>
                  </a:lnTo>
                  <a:lnTo>
                    <a:pt x="615" y="1668"/>
                  </a:lnTo>
                  <a:lnTo>
                    <a:pt x="1142" y="220"/>
                  </a:lnTo>
                  <a:lnTo>
                    <a:pt x="1142" y="176"/>
                  </a:lnTo>
                  <a:lnTo>
                    <a:pt x="1142" y="88"/>
                  </a:lnTo>
                  <a:lnTo>
                    <a:pt x="1098" y="44"/>
                  </a:lnTo>
                  <a:lnTo>
                    <a:pt x="105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6" name="Google Shape;8456;p249"/>
            <p:cNvSpPr/>
            <p:nvPr/>
          </p:nvSpPr>
          <p:spPr>
            <a:xfrm>
              <a:off x="3940525" y="2730775"/>
              <a:ext cx="589125" cy="2188575"/>
            </a:xfrm>
            <a:custGeom>
              <a:avLst/>
              <a:gdLst/>
              <a:ahLst/>
              <a:cxnLst/>
              <a:rect l="l" t="t" r="r" b="b"/>
              <a:pathLst>
                <a:path w="23565" h="87543" extrusionOk="0">
                  <a:moveTo>
                    <a:pt x="18869" y="1"/>
                  </a:moveTo>
                  <a:lnTo>
                    <a:pt x="18826" y="45"/>
                  </a:lnTo>
                  <a:lnTo>
                    <a:pt x="14964" y="2151"/>
                  </a:lnTo>
                  <a:lnTo>
                    <a:pt x="12507" y="3818"/>
                  </a:lnTo>
                  <a:lnTo>
                    <a:pt x="10049" y="5530"/>
                  </a:lnTo>
                  <a:lnTo>
                    <a:pt x="8909" y="6451"/>
                  </a:lnTo>
                  <a:lnTo>
                    <a:pt x="8865" y="6495"/>
                  </a:lnTo>
                  <a:lnTo>
                    <a:pt x="6276" y="9347"/>
                  </a:lnTo>
                  <a:lnTo>
                    <a:pt x="6232" y="9391"/>
                  </a:lnTo>
                  <a:lnTo>
                    <a:pt x="5442" y="10576"/>
                  </a:lnTo>
                  <a:lnTo>
                    <a:pt x="1580" y="17860"/>
                  </a:lnTo>
                  <a:lnTo>
                    <a:pt x="791" y="20098"/>
                  </a:lnTo>
                  <a:lnTo>
                    <a:pt x="264" y="21678"/>
                  </a:lnTo>
                  <a:lnTo>
                    <a:pt x="1" y="22511"/>
                  </a:lnTo>
                  <a:lnTo>
                    <a:pt x="1" y="25276"/>
                  </a:lnTo>
                  <a:lnTo>
                    <a:pt x="1" y="25320"/>
                  </a:lnTo>
                  <a:lnTo>
                    <a:pt x="1229" y="29620"/>
                  </a:lnTo>
                  <a:lnTo>
                    <a:pt x="1273" y="29620"/>
                  </a:lnTo>
                  <a:lnTo>
                    <a:pt x="2370" y="31726"/>
                  </a:lnTo>
                  <a:lnTo>
                    <a:pt x="4082" y="35544"/>
                  </a:lnTo>
                  <a:lnTo>
                    <a:pt x="5266" y="38177"/>
                  </a:lnTo>
                  <a:lnTo>
                    <a:pt x="6276" y="40546"/>
                  </a:lnTo>
                  <a:lnTo>
                    <a:pt x="6890" y="42038"/>
                  </a:lnTo>
                  <a:lnTo>
                    <a:pt x="7285" y="43223"/>
                  </a:lnTo>
                  <a:lnTo>
                    <a:pt x="7285" y="44847"/>
                  </a:lnTo>
                  <a:lnTo>
                    <a:pt x="7329" y="44890"/>
                  </a:lnTo>
                  <a:lnTo>
                    <a:pt x="7680" y="47128"/>
                  </a:lnTo>
                  <a:lnTo>
                    <a:pt x="7636" y="52043"/>
                  </a:lnTo>
                  <a:lnTo>
                    <a:pt x="7636" y="56431"/>
                  </a:lnTo>
                  <a:lnTo>
                    <a:pt x="7680" y="59854"/>
                  </a:lnTo>
                  <a:lnTo>
                    <a:pt x="7768" y="64373"/>
                  </a:lnTo>
                  <a:lnTo>
                    <a:pt x="7943" y="66787"/>
                  </a:lnTo>
                  <a:lnTo>
                    <a:pt x="8338" y="68586"/>
                  </a:lnTo>
                  <a:lnTo>
                    <a:pt x="8338" y="68630"/>
                  </a:lnTo>
                  <a:lnTo>
                    <a:pt x="9128" y="70868"/>
                  </a:lnTo>
                  <a:lnTo>
                    <a:pt x="10093" y="73149"/>
                  </a:lnTo>
                  <a:lnTo>
                    <a:pt x="10137" y="73193"/>
                  </a:lnTo>
                  <a:lnTo>
                    <a:pt x="11059" y="74466"/>
                  </a:lnTo>
                  <a:lnTo>
                    <a:pt x="11103" y="74510"/>
                  </a:lnTo>
                  <a:lnTo>
                    <a:pt x="13823" y="76660"/>
                  </a:lnTo>
                  <a:lnTo>
                    <a:pt x="16368" y="78898"/>
                  </a:lnTo>
                  <a:lnTo>
                    <a:pt x="17992" y="80346"/>
                  </a:lnTo>
                  <a:lnTo>
                    <a:pt x="18474" y="80697"/>
                  </a:lnTo>
                  <a:lnTo>
                    <a:pt x="21678" y="85260"/>
                  </a:lnTo>
                  <a:lnTo>
                    <a:pt x="23257" y="87454"/>
                  </a:lnTo>
                  <a:lnTo>
                    <a:pt x="23345" y="87498"/>
                  </a:lnTo>
                  <a:lnTo>
                    <a:pt x="23389" y="87542"/>
                  </a:lnTo>
                  <a:lnTo>
                    <a:pt x="23521" y="87498"/>
                  </a:lnTo>
                  <a:lnTo>
                    <a:pt x="23565" y="87454"/>
                  </a:lnTo>
                  <a:lnTo>
                    <a:pt x="23565" y="87367"/>
                  </a:lnTo>
                  <a:lnTo>
                    <a:pt x="23565" y="87323"/>
                  </a:lnTo>
                  <a:lnTo>
                    <a:pt x="23565" y="87235"/>
                  </a:lnTo>
                  <a:lnTo>
                    <a:pt x="21985" y="85041"/>
                  </a:lnTo>
                  <a:lnTo>
                    <a:pt x="18738" y="80477"/>
                  </a:lnTo>
                  <a:lnTo>
                    <a:pt x="18694" y="80433"/>
                  </a:lnTo>
                  <a:lnTo>
                    <a:pt x="18211" y="80082"/>
                  </a:lnTo>
                  <a:lnTo>
                    <a:pt x="16588" y="78634"/>
                  </a:lnTo>
                  <a:lnTo>
                    <a:pt x="14043" y="76353"/>
                  </a:lnTo>
                  <a:lnTo>
                    <a:pt x="11322" y="74246"/>
                  </a:lnTo>
                  <a:lnTo>
                    <a:pt x="10444" y="72974"/>
                  </a:lnTo>
                  <a:lnTo>
                    <a:pt x="9479" y="70736"/>
                  </a:lnTo>
                  <a:lnTo>
                    <a:pt x="8689" y="68498"/>
                  </a:lnTo>
                  <a:lnTo>
                    <a:pt x="8294" y="66743"/>
                  </a:lnTo>
                  <a:lnTo>
                    <a:pt x="8119" y="64373"/>
                  </a:lnTo>
                  <a:lnTo>
                    <a:pt x="8031" y="59854"/>
                  </a:lnTo>
                  <a:lnTo>
                    <a:pt x="7987" y="56431"/>
                  </a:lnTo>
                  <a:lnTo>
                    <a:pt x="7987" y="52043"/>
                  </a:lnTo>
                  <a:lnTo>
                    <a:pt x="8031" y="47084"/>
                  </a:lnTo>
                  <a:lnTo>
                    <a:pt x="7636" y="44847"/>
                  </a:lnTo>
                  <a:lnTo>
                    <a:pt x="7636" y="43223"/>
                  </a:lnTo>
                  <a:lnTo>
                    <a:pt x="7636" y="43179"/>
                  </a:lnTo>
                  <a:lnTo>
                    <a:pt x="7241" y="41907"/>
                  </a:lnTo>
                  <a:lnTo>
                    <a:pt x="6627" y="40415"/>
                  </a:lnTo>
                  <a:lnTo>
                    <a:pt x="5617" y="38001"/>
                  </a:lnTo>
                  <a:lnTo>
                    <a:pt x="4433" y="35412"/>
                  </a:lnTo>
                  <a:lnTo>
                    <a:pt x="2678" y="31595"/>
                  </a:lnTo>
                  <a:lnTo>
                    <a:pt x="1580" y="29488"/>
                  </a:lnTo>
                  <a:lnTo>
                    <a:pt x="352" y="25276"/>
                  </a:lnTo>
                  <a:lnTo>
                    <a:pt x="352" y="22555"/>
                  </a:lnTo>
                  <a:lnTo>
                    <a:pt x="1142" y="20230"/>
                  </a:lnTo>
                  <a:lnTo>
                    <a:pt x="1932" y="17992"/>
                  </a:lnTo>
                  <a:lnTo>
                    <a:pt x="5749" y="10752"/>
                  </a:lnTo>
                  <a:lnTo>
                    <a:pt x="6539" y="9567"/>
                  </a:lnTo>
                  <a:lnTo>
                    <a:pt x="9128" y="6715"/>
                  </a:lnTo>
                  <a:lnTo>
                    <a:pt x="10269" y="5837"/>
                  </a:lnTo>
                  <a:lnTo>
                    <a:pt x="12682" y="4082"/>
                  </a:lnTo>
                  <a:lnTo>
                    <a:pt x="15140" y="2458"/>
                  </a:lnTo>
                  <a:lnTo>
                    <a:pt x="19001" y="352"/>
                  </a:lnTo>
                  <a:lnTo>
                    <a:pt x="19045" y="308"/>
                  </a:lnTo>
                  <a:lnTo>
                    <a:pt x="19089" y="220"/>
                  </a:lnTo>
                  <a:lnTo>
                    <a:pt x="19089" y="176"/>
                  </a:lnTo>
                  <a:lnTo>
                    <a:pt x="19045" y="89"/>
                  </a:lnTo>
                  <a:lnTo>
                    <a:pt x="19001" y="45"/>
                  </a:lnTo>
                  <a:lnTo>
                    <a:pt x="1895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7" name="Google Shape;8457;p249"/>
            <p:cNvSpPr/>
            <p:nvPr/>
          </p:nvSpPr>
          <p:spPr>
            <a:xfrm>
              <a:off x="4021700" y="2610100"/>
              <a:ext cx="687875" cy="2200625"/>
            </a:xfrm>
            <a:custGeom>
              <a:avLst/>
              <a:gdLst/>
              <a:ahLst/>
              <a:cxnLst/>
              <a:rect l="l" t="t" r="r" b="b"/>
              <a:pathLst>
                <a:path w="27515" h="88025" extrusionOk="0">
                  <a:moveTo>
                    <a:pt x="27251" y="1"/>
                  </a:moveTo>
                  <a:lnTo>
                    <a:pt x="25144" y="1186"/>
                  </a:lnTo>
                  <a:lnTo>
                    <a:pt x="22380" y="2590"/>
                  </a:lnTo>
                  <a:lnTo>
                    <a:pt x="20142" y="3643"/>
                  </a:lnTo>
                  <a:lnTo>
                    <a:pt x="17992" y="4872"/>
                  </a:lnTo>
                  <a:lnTo>
                    <a:pt x="14262" y="6978"/>
                  </a:lnTo>
                  <a:lnTo>
                    <a:pt x="12375" y="8119"/>
                  </a:lnTo>
                  <a:lnTo>
                    <a:pt x="10181" y="9611"/>
                  </a:lnTo>
                  <a:lnTo>
                    <a:pt x="8031" y="11103"/>
                  </a:lnTo>
                  <a:lnTo>
                    <a:pt x="6759" y="12068"/>
                  </a:lnTo>
                  <a:lnTo>
                    <a:pt x="6759" y="12112"/>
                  </a:lnTo>
                  <a:lnTo>
                    <a:pt x="5354" y="13867"/>
                  </a:lnTo>
                  <a:lnTo>
                    <a:pt x="3511" y="16193"/>
                  </a:lnTo>
                  <a:lnTo>
                    <a:pt x="3511" y="16237"/>
                  </a:lnTo>
                  <a:lnTo>
                    <a:pt x="2458" y="18518"/>
                  </a:lnTo>
                  <a:lnTo>
                    <a:pt x="1273" y="21502"/>
                  </a:lnTo>
                  <a:lnTo>
                    <a:pt x="264" y="24004"/>
                  </a:lnTo>
                  <a:lnTo>
                    <a:pt x="1" y="25013"/>
                  </a:lnTo>
                  <a:lnTo>
                    <a:pt x="1" y="25101"/>
                  </a:lnTo>
                  <a:lnTo>
                    <a:pt x="484" y="28523"/>
                  </a:lnTo>
                  <a:lnTo>
                    <a:pt x="659" y="30981"/>
                  </a:lnTo>
                  <a:lnTo>
                    <a:pt x="1186" y="33833"/>
                  </a:lnTo>
                  <a:lnTo>
                    <a:pt x="1186" y="33877"/>
                  </a:lnTo>
                  <a:lnTo>
                    <a:pt x="2897" y="38440"/>
                  </a:lnTo>
                  <a:lnTo>
                    <a:pt x="4038" y="41205"/>
                  </a:lnTo>
                  <a:lnTo>
                    <a:pt x="5047" y="43618"/>
                  </a:lnTo>
                  <a:lnTo>
                    <a:pt x="6056" y="46382"/>
                  </a:lnTo>
                  <a:lnTo>
                    <a:pt x="6232" y="47523"/>
                  </a:lnTo>
                  <a:lnTo>
                    <a:pt x="6232" y="50463"/>
                  </a:lnTo>
                  <a:lnTo>
                    <a:pt x="6232" y="50507"/>
                  </a:lnTo>
                  <a:lnTo>
                    <a:pt x="6715" y="53140"/>
                  </a:lnTo>
                  <a:lnTo>
                    <a:pt x="6934" y="54764"/>
                  </a:lnTo>
                  <a:lnTo>
                    <a:pt x="6846" y="57221"/>
                  </a:lnTo>
                  <a:lnTo>
                    <a:pt x="6759" y="60424"/>
                  </a:lnTo>
                  <a:lnTo>
                    <a:pt x="6759" y="63145"/>
                  </a:lnTo>
                  <a:lnTo>
                    <a:pt x="6759" y="65339"/>
                  </a:lnTo>
                  <a:lnTo>
                    <a:pt x="6759" y="67489"/>
                  </a:lnTo>
                  <a:lnTo>
                    <a:pt x="6934" y="69902"/>
                  </a:lnTo>
                  <a:lnTo>
                    <a:pt x="6934" y="69946"/>
                  </a:lnTo>
                  <a:lnTo>
                    <a:pt x="7461" y="72491"/>
                  </a:lnTo>
                  <a:lnTo>
                    <a:pt x="7724" y="73149"/>
                  </a:lnTo>
                  <a:lnTo>
                    <a:pt x="7812" y="73237"/>
                  </a:lnTo>
                  <a:lnTo>
                    <a:pt x="9567" y="74773"/>
                  </a:lnTo>
                  <a:lnTo>
                    <a:pt x="11629" y="76353"/>
                  </a:lnTo>
                  <a:lnTo>
                    <a:pt x="13736" y="77845"/>
                  </a:lnTo>
                  <a:lnTo>
                    <a:pt x="16061" y="79205"/>
                  </a:lnTo>
                  <a:lnTo>
                    <a:pt x="18080" y="80785"/>
                  </a:lnTo>
                  <a:lnTo>
                    <a:pt x="20098" y="82496"/>
                  </a:lnTo>
                  <a:lnTo>
                    <a:pt x="21195" y="84866"/>
                  </a:lnTo>
                  <a:lnTo>
                    <a:pt x="21327" y="87849"/>
                  </a:lnTo>
                  <a:lnTo>
                    <a:pt x="21327" y="87937"/>
                  </a:lnTo>
                  <a:lnTo>
                    <a:pt x="21371" y="87981"/>
                  </a:lnTo>
                  <a:lnTo>
                    <a:pt x="21502" y="88025"/>
                  </a:lnTo>
                  <a:lnTo>
                    <a:pt x="21546" y="88025"/>
                  </a:lnTo>
                  <a:lnTo>
                    <a:pt x="21634" y="87981"/>
                  </a:lnTo>
                  <a:lnTo>
                    <a:pt x="21634" y="87937"/>
                  </a:lnTo>
                  <a:lnTo>
                    <a:pt x="21678" y="87849"/>
                  </a:lnTo>
                  <a:lnTo>
                    <a:pt x="21546" y="84822"/>
                  </a:lnTo>
                  <a:lnTo>
                    <a:pt x="21546" y="84734"/>
                  </a:lnTo>
                  <a:lnTo>
                    <a:pt x="20405" y="82320"/>
                  </a:lnTo>
                  <a:lnTo>
                    <a:pt x="20362" y="82277"/>
                  </a:lnTo>
                  <a:lnTo>
                    <a:pt x="18299" y="80521"/>
                  </a:lnTo>
                  <a:lnTo>
                    <a:pt x="16281" y="78898"/>
                  </a:lnTo>
                  <a:lnTo>
                    <a:pt x="16237" y="78898"/>
                  </a:lnTo>
                  <a:lnTo>
                    <a:pt x="13955" y="77538"/>
                  </a:lnTo>
                  <a:lnTo>
                    <a:pt x="11849" y="76089"/>
                  </a:lnTo>
                  <a:lnTo>
                    <a:pt x="9830" y="74510"/>
                  </a:lnTo>
                  <a:lnTo>
                    <a:pt x="8031" y="73018"/>
                  </a:lnTo>
                  <a:lnTo>
                    <a:pt x="7812" y="72404"/>
                  </a:lnTo>
                  <a:lnTo>
                    <a:pt x="7285" y="69858"/>
                  </a:lnTo>
                  <a:lnTo>
                    <a:pt x="7110" y="67489"/>
                  </a:lnTo>
                  <a:lnTo>
                    <a:pt x="7110" y="65339"/>
                  </a:lnTo>
                  <a:lnTo>
                    <a:pt x="7110" y="63145"/>
                  </a:lnTo>
                  <a:lnTo>
                    <a:pt x="7110" y="60424"/>
                  </a:lnTo>
                  <a:lnTo>
                    <a:pt x="7197" y="57221"/>
                  </a:lnTo>
                  <a:lnTo>
                    <a:pt x="7285" y="54764"/>
                  </a:lnTo>
                  <a:lnTo>
                    <a:pt x="7285" y="54720"/>
                  </a:lnTo>
                  <a:lnTo>
                    <a:pt x="7066" y="53052"/>
                  </a:lnTo>
                  <a:lnTo>
                    <a:pt x="6583" y="50419"/>
                  </a:lnTo>
                  <a:lnTo>
                    <a:pt x="6583" y="47480"/>
                  </a:lnTo>
                  <a:lnTo>
                    <a:pt x="6364" y="46295"/>
                  </a:lnTo>
                  <a:lnTo>
                    <a:pt x="5354" y="43486"/>
                  </a:lnTo>
                  <a:lnTo>
                    <a:pt x="4389" y="41073"/>
                  </a:lnTo>
                  <a:lnTo>
                    <a:pt x="3204" y="38309"/>
                  </a:lnTo>
                  <a:lnTo>
                    <a:pt x="1537" y="33745"/>
                  </a:lnTo>
                  <a:lnTo>
                    <a:pt x="1010" y="30937"/>
                  </a:lnTo>
                  <a:lnTo>
                    <a:pt x="835" y="28479"/>
                  </a:lnTo>
                  <a:lnTo>
                    <a:pt x="352" y="25057"/>
                  </a:lnTo>
                  <a:lnTo>
                    <a:pt x="615" y="24091"/>
                  </a:lnTo>
                  <a:lnTo>
                    <a:pt x="1581" y="21634"/>
                  </a:lnTo>
                  <a:lnTo>
                    <a:pt x="2809" y="18650"/>
                  </a:lnTo>
                  <a:lnTo>
                    <a:pt x="3819" y="16368"/>
                  </a:lnTo>
                  <a:lnTo>
                    <a:pt x="5618" y="14087"/>
                  </a:lnTo>
                  <a:lnTo>
                    <a:pt x="7022" y="12331"/>
                  </a:lnTo>
                  <a:lnTo>
                    <a:pt x="8250" y="11366"/>
                  </a:lnTo>
                  <a:lnTo>
                    <a:pt x="10357" y="9874"/>
                  </a:lnTo>
                  <a:lnTo>
                    <a:pt x="12551" y="8426"/>
                  </a:lnTo>
                  <a:lnTo>
                    <a:pt x="14438" y="7285"/>
                  </a:lnTo>
                  <a:lnTo>
                    <a:pt x="18167" y="5179"/>
                  </a:lnTo>
                  <a:lnTo>
                    <a:pt x="20318" y="3950"/>
                  </a:lnTo>
                  <a:lnTo>
                    <a:pt x="22556" y="2897"/>
                  </a:lnTo>
                  <a:lnTo>
                    <a:pt x="25320" y="1493"/>
                  </a:lnTo>
                  <a:lnTo>
                    <a:pt x="27426" y="308"/>
                  </a:lnTo>
                  <a:lnTo>
                    <a:pt x="27470" y="264"/>
                  </a:lnTo>
                  <a:lnTo>
                    <a:pt x="27514" y="220"/>
                  </a:lnTo>
                  <a:lnTo>
                    <a:pt x="27514" y="133"/>
                  </a:lnTo>
                  <a:lnTo>
                    <a:pt x="27514" y="89"/>
                  </a:lnTo>
                  <a:lnTo>
                    <a:pt x="2747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8" name="Google Shape;8458;p249"/>
            <p:cNvSpPr/>
            <p:nvPr/>
          </p:nvSpPr>
          <p:spPr>
            <a:xfrm>
              <a:off x="3872525" y="2722000"/>
              <a:ext cx="510125" cy="2108475"/>
            </a:xfrm>
            <a:custGeom>
              <a:avLst/>
              <a:gdLst/>
              <a:ahLst/>
              <a:cxnLst/>
              <a:rect l="l" t="t" r="r" b="b"/>
              <a:pathLst>
                <a:path w="20405" h="84339" extrusionOk="0">
                  <a:moveTo>
                    <a:pt x="19659" y="1"/>
                  </a:moveTo>
                  <a:lnTo>
                    <a:pt x="19615" y="45"/>
                  </a:lnTo>
                  <a:lnTo>
                    <a:pt x="17596" y="1054"/>
                  </a:lnTo>
                  <a:lnTo>
                    <a:pt x="15446" y="2370"/>
                  </a:lnTo>
                  <a:lnTo>
                    <a:pt x="12638" y="4389"/>
                  </a:lnTo>
                  <a:lnTo>
                    <a:pt x="11058" y="5486"/>
                  </a:lnTo>
                  <a:lnTo>
                    <a:pt x="7986" y="8382"/>
                  </a:lnTo>
                  <a:lnTo>
                    <a:pt x="5836" y="10357"/>
                  </a:lnTo>
                  <a:lnTo>
                    <a:pt x="5792" y="10400"/>
                  </a:lnTo>
                  <a:lnTo>
                    <a:pt x="2370" y="17728"/>
                  </a:lnTo>
                  <a:lnTo>
                    <a:pt x="702" y="21458"/>
                  </a:lnTo>
                  <a:lnTo>
                    <a:pt x="220" y="22643"/>
                  </a:lnTo>
                  <a:lnTo>
                    <a:pt x="44" y="23038"/>
                  </a:lnTo>
                  <a:lnTo>
                    <a:pt x="0" y="23213"/>
                  </a:lnTo>
                  <a:lnTo>
                    <a:pt x="44" y="23257"/>
                  </a:lnTo>
                  <a:lnTo>
                    <a:pt x="3160" y="31946"/>
                  </a:lnTo>
                  <a:lnTo>
                    <a:pt x="3160" y="31990"/>
                  </a:lnTo>
                  <a:lnTo>
                    <a:pt x="4476" y="34096"/>
                  </a:lnTo>
                  <a:lnTo>
                    <a:pt x="5924" y="37124"/>
                  </a:lnTo>
                  <a:lnTo>
                    <a:pt x="7635" y="40853"/>
                  </a:lnTo>
                  <a:lnTo>
                    <a:pt x="8689" y="43311"/>
                  </a:lnTo>
                  <a:lnTo>
                    <a:pt x="9127" y="46382"/>
                  </a:lnTo>
                  <a:lnTo>
                    <a:pt x="9171" y="49103"/>
                  </a:lnTo>
                  <a:lnTo>
                    <a:pt x="9171" y="53052"/>
                  </a:lnTo>
                  <a:lnTo>
                    <a:pt x="9215" y="55817"/>
                  </a:lnTo>
                  <a:lnTo>
                    <a:pt x="9171" y="58274"/>
                  </a:lnTo>
                  <a:lnTo>
                    <a:pt x="9259" y="62091"/>
                  </a:lnTo>
                  <a:lnTo>
                    <a:pt x="9391" y="65251"/>
                  </a:lnTo>
                  <a:lnTo>
                    <a:pt x="9522" y="67533"/>
                  </a:lnTo>
                  <a:lnTo>
                    <a:pt x="9654" y="68586"/>
                  </a:lnTo>
                  <a:lnTo>
                    <a:pt x="10400" y="70868"/>
                  </a:lnTo>
                  <a:lnTo>
                    <a:pt x="10400" y="70911"/>
                  </a:lnTo>
                  <a:lnTo>
                    <a:pt x="11672" y="73632"/>
                  </a:lnTo>
                  <a:lnTo>
                    <a:pt x="12769" y="75870"/>
                  </a:lnTo>
                  <a:lnTo>
                    <a:pt x="13340" y="77011"/>
                  </a:lnTo>
                  <a:lnTo>
                    <a:pt x="13340" y="77055"/>
                  </a:lnTo>
                  <a:lnTo>
                    <a:pt x="14393" y="78283"/>
                  </a:lnTo>
                  <a:lnTo>
                    <a:pt x="18342" y="82057"/>
                  </a:lnTo>
                  <a:lnTo>
                    <a:pt x="20097" y="84295"/>
                  </a:lnTo>
                  <a:lnTo>
                    <a:pt x="20141" y="84339"/>
                  </a:lnTo>
                  <a:lnTo>
                    <a:pt x="20229" y="84339"/>
                  </a:lnTo>
                  <a:lnTo>
                    <a:pt x="20317" y="84295"/>
                  </a:lnTo>
                  <a:lnTo>
                    <a:pt x="20361" y="84251"/>
                  </a:lnTo>
                  <a:lnTo>
                    <a:pt x="20405" y="84207"/>
                  </a:lnTo>
                  <a:lnTo>
                    <a:pt x="20405" y="84119"/>
                  </a:lnTo>
                  <a:lnTo>
                    <a:pt x="20361" y="84075"/>
                  </a:lnTo>
                  <a:lnTo>
                    <a:pt x="18606" y="81838"/>
                  </a:lnTo>
                  <a:lnTo>
                    <a:pt x="18562" y="81794"/>
                  </a:lnTo>
                  <a:lnTo>
                    <a:pt x="14656" y="78064"/>
                  </a:lnTo>
                  <a:lnTo>
                    <a:pt x="13647" y="76835"/>
                  </a:lnTo>
                  <a:lnTo>
                    <a:pt x="11980" y="73500"/>
                  </a:lnTo>
                  <a:lnTo>
                    <a:pt x="10751" y="70780"/>
                  </a:lnTo>
                  <a:lnTo>
                    <a:pt x="10005" y="68498"/>
                  </a:lnTo>
                  <a:lnTo>
                    <a:pt x="9873" y="67489"/>
                  </a:lnTo>
                  <a:lnTo>
                    <a:pt x="9742" y="65251"/>
                  </a:lnTo>
                  <a:lnTo>
                    <a:pt x="9610" y="62091"/>
                  </a:lnTo>
                  <a:lnTo>
                    <a:pt x="9522" y="58274"/>
                  </a:lnTo>
                  <a:lnTo>
                    <a:pt x="9566" y="55817"/>
                  </a:lnTo>
                  <a:lnTo>
                    <a:pt x="9522" y="53052"/>
                  </a:lnTo>
                  <a:lnTo>
                    <a:pt x="9522" y="49103"/>
                  </a:lnTo>
                  <a:lnTo>
                    <a:pt x="9478" y="46382"/>
                  </a:lnTo>
                  <a:lnTo>
                    <a:pt x="9478" y="46338"/>
                  </a:lnTo>
                  <a:lnTo>
                    <a:pt x="8996" y="43267"/>
                  </a:lnTo>
                  <a:lnTo>
                    <a:pt x="8996" y="43223"/>
                  </a:lnTo>
                  <a:lnTo>
                    <a:pt x="7943" y="40678"/>
                  </a:lnTo>
                  <a:lnTo>
                    <a:pt x="6231" y="36992"/>
                  </a:lnTo>
                  <a:lnTo>
                    <a:pt x="4783" y="33964"/>
                  </a:lnTo>
                  <a:lnTo>
                    <a:pt x="3467" y="31814"/>
                  </a:lnTo>
                  <a:lnTo>
                    <a:pt x="351" y="23170"/>
                  </a:lnTo>
                  <a:lnTo>
                    <a:pt x="571" y="22643"/>
                  </a:lnTo>
                  <a:lnTo>
                    <a:pt x="1009" y="21634"/>
                  </a:lnTo>
                  <a:lnTo>
                    <a:pt x="2458" y="18431"/>
                  </a:lnTo>
                  <a:lnTo>
                    <a:pt x="6100" y="10576"/>
                  </a:lnTo>
                  <a:lnTo>
                    <a:pt x="8250" y="8645"/>
                  </a:lnTo>
                  <a:lnTo>
                    <a:pt x="11277" y="5749"/>
                  </a:lnTo>
                  <a:lnTo>
                    <a:pt x="12857" y="4652"/>
                  </a:lnTo>
                  <a:lnTo>
                    <a:pt x="15666" y="2677"/>
                  </a:lnTo>
                  <a:lnTo>
                    <a:pt x="17772" y="1361"/>
                  </a:lnTo>
                  <a:lnTo>
                    <a:pt x="19746" y="352"/>
                  </a:lnTo>
                  <a:lnTo>
                    <a:pt x="19790" y="308"/>
                  </a:lnTo>
                  <a:lnTo>
                    <a:pt x="19834" y="220"/>
                  </a:lnTo>
                  <a:lnTo>
                    <a:pt x="19834" y="176"/>
                  </a:lnTo>
                  <a:lnTo>
                    <a:pt x="19834" y="89"/>
                  </a:lnTo>
                  <a:lnTo>
                    <a:pt x="19790" y="45"/>
                  </a:lnTo>
                  <a:lnTo>
                    <a:pt x="1974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9" name="Google Shape;8459;p249"/>
            <p:cNvSpPr/>
            <p:nvPr/>
          </p:nvSpPr>
          <p:spPr>
            <a:xfrm>
              <a:off x="5263525" y="3312200"/>
              <a:ext cx="868875" cy="1159550"/>
            </a:xfrm>
            <a:custGeom>
              <a:avLst/>
              <a:gdLst/>
              <a:ahLst/>
              <a:cxnLst/>
              <a:rect l="l" t="t" r="r" b="b"/>
              <a:pathLst>
                <a:path w="34755" h="46382" extrusionOk="0">
                  <a:moveTo>
                    <a:pt x="34579" y="0"/>
                  </a:moveTo>
                  <a:lnTo>
                    <a:pt x="34491" y="44"/>
                  </a:lnTo>
                  <a:lnTo>
                    <a:pt x="31551" y="1799"/>
                  </a:lnTo>
                  <a:lnTo>
                    <a:pt x="31507" y="1799"/>
                  </a:lnTo>
                  <a:lnTo>
                    <a:pt x="30454" y="2633"/>
                  </a:lnTo>
                  <a:lnTo>
                    <a:pt x="30454" y="2677"/>
                  </a:lnTo>
                  <a:lnTo>
                    <a:pt x="28348" y="5003"/>
                  </a:lnTo>
                  <a:lnTo>
                    <a:pt x="25846" y="7416"/>
                  </a:lnTo>
                  <a:lnTo>
                    <a:pt x="23872" y="9171"/>
                  </a:lnTo>
                  <a:lnTo>
                    <a:pt x="20976" y="10927"/>
                  </a:lnTo>
                  <a:lnTo>
                    <a:pt x="20932" y="10927"/>
                  </a:lnTo>
                  <a:lnTo>
                    <a:pt x="20142" y="11716"/>
                  </a:lnTo>
                  <a:lnTo>
                    <a:pt x="20142" y="11760"/>
                  </a:lnTo>
                  <a:lnTo>
                    <a:pt x="18255" y="14262"/>
                  </a:lnTo>
                  <a:lnTo>
                    <a:pt x="17202" y="15578"/>
                  </a:lnTo>
                  <a:lnTo>
                    <a:pt x="15754" y="16631"/>
                  </a:lnTo>
                  <a:lnTo>
                    <a:pt x="15710" y="16631"/>
                  </a:lnTo>
                  <a:lnTo>
                    <a:pt x="13516" y="19308"/>
                  </a:lnTo>
                  <a:lnTo>
                    <a:pt x="12199" y="21238"/>
                  </a:lnTo>
                  <a:lnTo>
                    <a:pt x="10971" y="23257"/>
                  </a:lnTo>
                  <a:lnTo>
                    <a:pt x="9347" y="26329"/>
                  </a:lnTo>
                  <a:lnTo>
                    <a:pt x="8426" y="28128"/>
                  </a:lnTo>
                  <a:lnTo>
                    <a:pt x="8426" y="28172"/>
                  </a:lnTo>
                  <a:lnTo>
                    <a:pt x="8075" y="29444"/>
                  </a:lnTo>
                  <a:lnTo>
                    <a:pt x="8075" y="29488"/>
                  </a:lnTo>
                  <a:lnTo>
                    <a:pt x="7855" y="32209"/>
                  </a:lnTo>
                  <a:lnTo>
                    <a:pt x="7724" y="34052"/>
                  </a:lnTo>
                  <a:lnTo>
                    <a:pt x="7724" y="34139"/>
                  </a:lnTo>
                  <a:lnTo>
                    <a:pt x="8119" y="34797"/>
                  </a:lnTo>
                  <a:lnTo>
                    <a:pt x="8119" y="35631"/>
                  </a:lnTo>
                  <a:lnTo>
                    <a:pt x="7811" y="36553"/>
                  </a:lnTo>
                  <a:lnTo>
                    <a:pt x="6100" y="38791"/>
                  </a:lnTo>
                  <a:lnTo>
                    <a:pt x="5179" y="40239"/>
                  </a:lnTo>
                  <a:lnTo>
                    <a:pt x="4257" y="42169"/>
                  </a:lnTo>
                  <a:lnTo>
                    <a:pt x="3511" y="43091"/>
                  </a:lnTo>
                  <a:lnTo>
                    <a:pt x="1712" y="44188"/>
                  </a:lnTo>
                  <a:lnTo>
                    <a:pt x="1668" y="44232"/>
                  </a:lnTo>
                  <a:lnTo>
                    <a:pt x="922" y="44890"/>
                  </a:lnTo>
                  <a:lnTo>
                    <a:pt x="878" y="44934"/>
                  </a:lnTo>
                  <a:lnTo>
                    <a:pt x="45" y="46119"/>
                  </a:lnTo>
                  <a:lnTo>
                    <a:pt x="1" y="46162"/>
                  </a:lnTo>
                  <a:lnTo>
                    <a:pt x="1" y="46250"/>
                  </a:lnTo>
                  <a:lnTo>
                    <a:pt x="45" y="46294"/>
                  </a:lnTo>
                  <a:lnTo>
                    <a:pt x="88" y="46338"/>
                  </a:lnTo>
                  <a:lnTo>
                    <a:pt x="176" y="46382"/>
                  </a:lnTo>
                  <a:lnTo>
                    <a:pt x="264" y="46382"/>
                  </a:lnTo>
                  <a:lnTo>
                    <a:pt x="308" y="46294"/>
                  </a:lnTo>
                  <a:lnTo>
                    <a:pt x="1185" y="45153"/>
                  </a:lnTo>
                  <a:lnTo>
                    <a:pt x="1888" y="44495"/>
                  </a:lnTo>
                  <a:lnTo>
                    <a:pt x="3687" y="43398"/>
                  </a:lnTo>
                  <a:lnTo>
                    <a:pt x="3731" y="43354"/>
                  </a:lnTo>
                  <a:lnTo>
                    <a:pt x="4520" y="42389"/>
                  </a:lnTo>
                  <a:lnTo>
                    <a:pt x="4564" y="42345"/>
                  </a:lnTo>
                  <a:lnTo>
                    <a:pt x="5486" y="40414"/>
                  </a:lnTo>
                  <a:lnTo>
                    <a:pt x="6407" y="38966"/>
                  </a:lnTo>
                  <a:lnTo>
                    <a:pt x="8119" y="36728"/>
                  </a:lnTo>
                  <a:lnTo>
                    <a:pt x="8162" y="36684"/>
                  </a:lnTo>
                  <a:lnTo>
                    <a:pt x="8426" y="35719"/>
                  </a:lnTo>
                  <a:lnTo>
                    <a:pt x="8470" y="35675"/>
                  </a:lnTo>
                  <a:lnTo>
                    <a:pt x="8470" y="34754"/>
                  </a:lnTo>
                  <a:lnTo>
                    <a:pt x="8426" y="34622"/>
                  </a:lnTo>
                  <a:lnTo>
                    <a:pt x="8075" y="34008"/>
                  </a:lnTo>
                  <a:lnTo>
                    <a:pt x="8206" y="32252"/>
                  </a:lnTo>
                  <a:lnTo>
                    <a:pt x="8426" y="29532"/>
                  </a:lnTo>
                  <a:lnTo>
                    <a:pt x="8733" y="28259"/>
                  </a:lnTo>
                  <a:lnTo>
                    <a:pt x="9654" y="26460"/>
                  </a:lnTo>
                  <a:lnTo>
                    <a:pt x="11278" y="23432"/>
                  </a:lnTo>
                  <a:lnTo>
                    <a:pt x="12507" y="21458"/>
                  </a:lnTo>
                  <a:lnTo>
                    <a:pt x="13779" y="19483"/>
                  </a:lnTo>
                  <a:lnTo>
                    <a:pt x="15973" y="16894"/>
                  </a:lnTo>
                  <a:lnTo>
                    <a:pt x="17421" y="15841"/>
                  </a:lnTo>
                  <a:lnTo>
                    <a:pt x="17421" y="15797"/>
                  </a:lnTo>
                  <a:lnTo>
                    <a:pt x="18518" y="14481"/>
                  </a:lnTo>
                  <a:lnTo>
                    <a:pt x="20405" y="11980"/>
                  </a:lnTo>
                  <a:lnTo>
                    <a:pt x="21151" y="11190"/>
                  </a:lnTo>
                  <a:lnTo>
                    <a:pt x="24091" y="9435"/>
                  </a:lnTo>
                  <a:lnTo>
                    <a:pt x="26110" y="7679"/>
                  </a:lnTo>
                  <a:lnTo>
                    <a:pt x="28611" y="5222"/>
                  </a:lnTo>
                  <a:lnTo>
                    <a:pt x="30717" y="2897"/>
                  </a:lnTo>
                  <a:lnTo>
                    <a:pt x="31726" y="2063"/>
                  </a:lnTo>
                  <a:lnTo>
                    <a:pt x="34666" y="351"/>
                  </a:lnTo>
                  <a:lnTo>
                    <a:pt x="34710" y="308"/>
                  </a:lnTo>
                  <a:lnTo>
                    <a:pt x="34754" y="220"/>
                  </a:lnTo>
                  <a:lnTo>
                    <a:pt x="34754" y="176"/>
                  </a:lnTo>
                  <a:lnTo>
                    <a:pt x="34754" y="88"/>
                  </a:lnTo>
                  <a:lnTo>
                    <a:pt x="34710" y="44"/>
                  </a:lnTo>
                  <a:lnTo>
                    <a:pt x="3462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0" name="Google Shape;8460;p249"/>
            <p:cNvSpPr/>
            <p:nvPr/>
          </p:nvSpPr>
          <p:spPr>
            <a:xfrm>
              <a:off x="5251475" y="3288075"/>
              <a:ext cx="853500" cy="1173800"/>
            </a:xfrm>
            <a:custGeom>
              <a:avLst/>
              <a:gdLst/>
              <a:ahLst/>
              <a:cxnLst/>
              <a:rect l="l" t="t" r="r" b="b"/>
              <a:pathLst>
                <a:path w="34140" h="46952" extrusionOk="0">
                  <a:moveTo>
                    <a:pt x="33876" y="0"/>
                  </a:moveTo>
                  <a:lnTo>
                    <a:pt x="31462" y="1448"/>
                  </a:lnTo>
                  <a:lnTo>
                    <a:pt x="30453" y="2150"/>
                  </a:lnTo>
                  <a:lnTo>
                    <a:pt x="30409" y="2194"/>
                  </a:lnTo>
                  <a:lnTo>
                    <a:pt x="28478" y="4300"/>
                  </a:lnTo>
                  <a:lnTo>
                    <a:pt x="26460" y="6275"/>
                  </a:lnTo>
                  <a:lnTo>
                    <a:pt x="24836" y="7679"/>
                  </a:lnTo>
                  <a:lnTo>
                    <a:pt x="22774" y="9127"/>
                  </a:lnTo>
                  <a:lnTo>
                    <a:pt x="20931" y="10531"/>
                  </a:lnTo>
                  <a:lnTo>
                    <a:pt x="19658" y="11365"/>
                  </a:lnTo>
                  <a:lnTo>
                    <a:pt x="19615" y="11409"/>
                  </a:lnTo>
                  <a:lnTo>
                    <a:pt x="18649" y="12462"/>
                  </a:lnTo>
                  <a:lnTo>
                    <a:pt x="18649" y="12506"/>
                  </a:lnTo>
                  <a:lnTo>
                    <a:pt x="17157" y="14481"/>
                  </a:lnTo>
                  <a:lnTo>
                    <a:pt x="16543" y="15095"/>
                  </a:lnTo>
                  <a:lnTo>
                    <a:pt x="15534" y="15797"/>
                  </a:lnTo>
                  <a:lnTo>
                    <a:pt x="15490" y="15841"/>
                  </a:lnTo>
                  <a:lnTo>
                    <a:pt x="13954" y="17728"/>
                  </a:lnTo>
                  <a:lnTo>
                    <a:pt x="12111" y="20141"/>
                  </a:lnTo>
                  <a:lnTo>
                    <a:pt x="10707" y="22203"/>
                  </a:lnTo>
                  <a:lnTo>
                    <a:pt x="8381" y="26372"/>
                  </a:lnTo>
                  <a:lnTo>
                    <a:pt x="7591" y="27864"/>
                  </a:lnTo>
                  <a:lnTo>
                    <a:pt x="7372" y="28610"/>
                  </a:lnTo>
                  <a:lnTo>
                    <a:pt x="7372" y="28654"/>
                  </a:lnTo>
                  <a:lnTo>
                    <a:pt x="6802" y="34007"/>
                  </a:lnTo>
                  <a:lnTo>
                    <a:pt x="6582" y="36596"/>
                  </a:lnTo>
                  <a:lnTo>
                    <a:pt x="6363" y="38044"/>
                  </a:lnTo>
                  <a:lnTo>
                    <a:pt x="5485" y="39668"/>
                  </a:lnTo>
                  <a:lnTo>
                    <a:pt x="4300" y="41774"/>
                  </a:lnTo>
                  <a:lnTo>
                    <a:pt x="3467" y="43003"/>
                  </a:lnTo>
                  <a:lnTo>
                    <a:pt x="2019" y="44144"/>
                  </a:lnTo>
                  <a:lnTo>
                    <a:pt x="1975" y="44144"/>
                  </a:lnTo>
                  <a:lnTo>
                    <a:pt x="44" y="46645"/>
                  </a:lnTo>
                  <a:lnTo>
                    <a:pt x="0" y="46733"/>
                  </a:lnTo>
                  <a:lnTo>
                    <a:pt x="0" y="46776"/>
                  </a:lnTo>
                  <a:lnTo>
                    <a:pt x="44" y="46864"/>
                  </a:lnTo>
                  <a:lnTo>
                    <a:pt x="88" y="46908"/>
                  </a:lnTo>
                  <a:lnTo>
                    <a:pt x="176" y="46952"/>
                  </a:lnTo>
                  <a:lnTo>
                    <a:pt x="263" y="46908"/>
                  </a:lnTo>
                  <a:lnTo>
                    <a:pt x="307" y="46864"/>
                  </a:lnTo>
                  <a:lnTo>
                    <a:pt x="2238" y="44407"/>
                  </a:lnTo>
                  <a:lnTo>
                    <a:pt x="3686" y="43266"/>
                  </a:lnTo>
                  <a:lnTo>
                    <a:pt x="3730" y="43222"/>
                  </a:lnTo>
                  <a:lnTo>
                    <a:pt x="4607" y="41950"/>
                  </a:lnTo>
                  <a:lnTo>
                    <a:pt x="5792" y="39799"/>
                  </a:lnTo>
                  <a:lnTo>
                    <a:pt x="6714" y="38176"/>
                  </a:lnTo>
                  <a:lnTo>
                    <a:pt x="6714" y="38132"/>
                  </a:lnTo>
                  <a:lnTo>
                    <a:pt x="6933" y="36640"/>
                  </a:lnTo>
                  <a:lnTo>
                    <a:pt x="7153" y="34007"/>
                  </a:lnTo>
                  <a:lnTo>
                    <a:pt x="7723" y="28698"/>
                  </a:lnTo>
                  <a:lnTo>
                    <a:pt x="7942" y="27996"/>
                  </a:lnTo>
                  <a:lnTo>
                    <a:pt x="8688" y="26548"/>
                  </a:lnTo>
                  <a:lnTo>
                    <a:pt x="11014" y="22423"/>
                  </a:lnTo>
                  <a:lnTo>
                    <a:pt x="12418" y="20361"/>
                  </a:lnTo>
                  <a:lnTo>
                    <a:pt x="14217" y="17947"/>
                  </a:lnTo>
                  <a:lnTo>
                    <a:pt x="15753" y="16060"/>
                  </a:lnTo>
                  <a:lnTo>
                    <a:pt x="16762" y="15358"/>
                  </a:lnTo>
                  <a:lnTo>
                    <a:pt x="16806" y="15358"/>
                  </a:lnTo>
                  <a:lnTo>
                    <a:pt x="17421" y="14744"/>
                  </a:lnTo>
                  <a:lnTo>
                    <a:pt x="17464" y="14700"/>
                  </a:lnTo>
                  <a:lnTo>
                    <a:pt x="18913" y="12725"/>
                  </a:lnTo>
                  <a:lnTo>
                    <a:pt x="19878" y="11672"/>
                  </a:lnTo>
                  <a:lnTo>
                    <a:pt x="21150" y="10838"/>
                  </a:lnTo>
                  <a:lnTo>
                    <a:pt x="22993" y="9390"/>
                  </a:lnTo>
                  <a:lnTo>
                    <a:pt x="25056" y="7986"/>
                  </a:lnTo>
                  <a:lnTo>
                    <a:pt x="25056" y="7942"/>
                  </a:lnTo>
                  <a:lnTo>
                    <a:pt x="26679" y="6538"/>
                  </a:lnTo>
                  <a:lnTo>
                    <a:pt x="28698" y="4564"/>
                  </a:lnTo>
                  <a:lnTo>
                    <a:pt x="30629" y="2457"/>
                  </a:lnTo>
                  <a:lnTo>
                    <a:pt x="31682" y="1755"/>
                  </a:lnTo>
                  <a:lnTo>
                    <a:pt x="34051" y="307"/>
                  </a:lnTo>
                  <a:lnTo>
                    <a:pt x="34095" y="263"/>
                  </a:lnTo>
                  <a:lnTo>
                    <a:pt x="34139" y="176"/>
                  </a:lnTo>
                  <a:lnTo>
                    <a:pt x="34139" y="132"/>
                  </a:lnTo>
                  <a:lnTo>
                    <a:pt x="34139" y="44"/>
                  </a:lnTo>
                  <a:lnTo>
                    <a:pt x="3405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1" name="Google Shape;8461;p249"/>
            <p:cNvSpPr/>
            <p:nvPr/>
          </p:nvSpPr>
          <p:spPr>
            <a:xfrm>
              <a:off x="5242675" y="3261725"/>
              <a:ext cx="833775" cy="1184800"/>
            </a:xfrm>
            <a:custGeom>
              <a:avLst/>
              <a:gdLst/>
              <a:ahLst/>
              <a:cxnLst/>
              <a:rect l="l" t="t" r="r" b="b"/>
              <a:pathLst>
                <a:path w="33351" h="47392" extrusionOk="0">
                  <a:moveTo>
                    <a:pt x="33175" y="1"/>
                  </a:moveTo>
                  <a:lnTo>
                    <a:pt x="33087" y="45"/>
                  </a:lnTo>
                  <a:lnTo>
                    <a:pt x="31244" y="1230"/>
                  </a:lnTo>
                  <a:lnTo>
                    <a:pt x="30147" y="1888"/>
                  </a:lnTo>
                  <a:lnTo>
                    <a:pt x="30103" y="1932"/>
                  </a:lnTo>
                  <a:lnTo>
                    <a:pt x="26900" y="5179"/>
                  </a:lnTo>
                  <a:lnTo>
                    <a:pt x="22775" y="8426"/>
                  </a:lnTo>
                  <a:lnTo>
                    <a:pt x="19703" y="10839"/>
                  </a:lnTo>
                  <a:lnTo>
                    <a:pt x="18255" y="11936"/>
                  </a:lnTo>
                  <a:lnTo>
                    <a:pt x="18211" y="11936"/>
                  </a:lnTo>
                  <a:lnTo>
                    <a:pt x="16632" y="13999"/>
                  </a:lnTo>
                  <a:lnTo>
                    <a:pt x="15666" y="14745"/>
                  </a:lnTo>
                  <a:lnTo>
                    <a:pt x="15622" y="14789"/>
                  </a:lnTo>
                  <a:lnTo>
                    <a:pt x="11936" y="19396"/>
                  </a:lnTo>
                  <a:lnTo>
                    <a:pt x="10664" y="21107"/>
                  </a:lnTo>
                  <a:lnTo>
                    <a:pt x="9084" y="23257"/>
                  </a:lnTo>
                  <a:lnTo>
                    <a:pt x="9084" y="23301"/>
                  </a:lnTo>
                  <a:lnTo>
                    <a:pt x="7680" y="25803"/>
                  </a:lnTo>
                  <a:lnTo>
                    <a:pt x="6671" y="27733"/>
                  </a:lnTo>
                  <a:lnTo>
                    <a:pt x="6627" y="27777"/>
                  </a:lnTo>
                  <a:lnTo>
                    <a:pt x="6056" y="32077"/>
                  </a:lnTo>
                  <a:lnTo>
                    <a:pt x="4784" y="40108"/>
                  </a:lnTo>
                  <a:lnTo>
                    <a:pt x="4345" y="41205"/>
                  </a:lnTo>
                  <a:lnTo>
                    <a:pt x="3248" y="43135"/>
                  </a:lnTo>
                  <a:lnTo>
                    <a:pt x="2195" y="44188"/>
                  </a:lnTo>
                  <a:lnTo>
                    <a:pt x="2151" y="44188"/>
                  </a:lnTo>
                  <a:lnTo>
                    <a:pt x="835" y="45987"/>
                  </a:lnTo>
                  <a:lnTo>
                    <a:pt x="1" y="47128"/>
                  </a:lnTo>
                  <a:lnTo>
                    <a:pt x="1" y="47172"/>
                  </a:lnTo>
                  <a:lnTo>
                    <a:pt x="1" y="47260"/>
                  </a:lnTo>
                  <a:lnTo>
                    <a:pt x="1" y="47304"/>
                  </a:lnTo>
                  <a:lnTo>
                    <a:pt x="45" y="47348"/>
                  </a:lnTo>
                  <a:lnTo>
                    <a:pt x="176" y="47392"/>
                  </a:lnTo>
                  <a:lnTo>
                    <a:pt x="220" y="47392"/>
                  </a:lnTo>
                  <a:lnTo>
                    <a:pt x="308" y="47304"/>
                  </a:lnTo>
                  <a:lnTo>
                    <a:pt x="1142" y="46207"/>
                  </a:lnTo>
                  <a:lnTo>
                    <a:pt x="2458" y="44408"/>
                  </a:lnTo>
                  <a:lnTo>
                    <a:pt x="3511" y="43355"/>
                  </a:lnTo>
                  <a:lnTo>
                    <a:pt x="3511" y="43311"/>
                  </a:lnTo>
                  <a:lnTo>
                    <a:pt x="4652" y="41380"/>
                  </a:lnTo>
                  <a:lnTo>
                    <a:pt x="4696" y="41336"/>
                  </a:lnTo>
                  <a:lnTo>
                    <a:pt x="5135" y="40239"/>
                  </a:lnTo>
                  <a:lnTo>
                    <a:pt x="5135" y="40195"/>
                  </a:lnTo>
                  <a:lnTo>
                    <a:pt x="6408" y="32121"/>
                  </a:lnTo>
                  <a:lnTo>
                    <a:pt x="6978" y="27865"/>
                  </a:lnTo>
                  <a:lnTo>
                    <a:pt x="7987" y="25934"/>
                  </a:lnTo>
                  <a:lnTo>
                    <a:pt x="9391" y="23477"/>
                  </a:lnTo>
                  <a:lnTo>
                    <a:pt x="10927" y="21327"/>
                  </a:lnTo>
                  <a:lnTo>
                    <a:pt x="12200" y="19615"/>
                  </a:lnTo>
                  <a:lnTo>
                    <a:pt x="15886" y="15008"/>
                  </a:lnTo>
                  <a:lnTo>
                    <a:pt x="16851" y="14262"/>
                  </a:lnTo>
                  <a:lnTo>
                    <a:pt x="16895" y="14218"/>
                  </a:lnTo>
                  <a:lnTo>
                    <a:pt x="18475" y="12200"/>
                  </a:lnTo>
                  <a:lnTo>
                    <a:pt x="19923" y="11103"/>
                  </a:lnTo>
                  <a:lnTo>
                    <a:pt x="22994" y="8689"/>
                  </a:lnTo>
                  <a:lnTo>
                    <a:pt x="27119" y="5442"/>
                  </a:lnTo>
                  <a:lnTo>
                    <a:pt x="27163" y="5442"/>
                  </a:lnTo>
                  <a:lnTo>
                    <a:pt x="30366" y="2195"/>
                  </a:lnTo>
                  <a:lnTo>
                    <a:pt x="31419" y="1537"/>
                  </a:lnTo>
                  <a:lnTo>
                    <a:pt x="33306" y="352"/>
                  </a:lnTo>
                  <a:lnTo>
                    <a:pt x="33350" y="308"/>
                  </a:lnTo>
                  <a:lnTo>
                    <a:pt x="33350" y="220"/>
                  </a:lnTo>
                  <a:lnTo>
                    <a:pt x="33350" y="176"/>
                  </a:lnTo>
                  <a:lnTo>
                    <a:pt x="33350" y="89"/>
                  </a:lnTo>
                  <a:lnTo>
                    <a:pt x="33306" y="45"/>
                  </a:lnTo>
                  <a:lnTo>
                    <a:pt x="3321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2" name="Google Shape;8462;p249"/>
            <p:cNvSpPr/>
            <p:nvPr/>
          </p:nvSpPr>
          <p:spPr>
            <a:xfrm>
              <a:off x="5230625" y="3236500"/>
              <a:ext cx="817300" cy="1199050"/>
            </a:xfrm>
            <a:custGeom>
              <a:avLst/>
              <a:gdLst/>
              <a:ahLst/>
              <a:cxnLst/>
              <a:rect l="l" t="t" r="r" b="b"/>
              <a:pathLst>
                <a:path w="32692" h="47962" extrusionOk="0">
                  <a:moveTo>
                    <a:pt x="32428" y="1"/>
                  </a:moveTo>
                  <a:lnTo>
                    <a:pt x="30146" y="1536"/>
                  </a:lnTo>
                  <a:lnTo>
                    <a:pt x="30102" y="1580"/>
                  </a:lnTo>
                  <a:lnTo>
                    <a:pt x="27513" y="4038"/>
                  </a:lnTo>
                  <a:lnTo>
                    <a:pt x="22906" y="7724"/>
                  </a:lnTo>
                  <a:lnTo>
                    <a:pt x="20624" y="9523"/>
                  </a:lnTo>
                  <a:lnTo>
                    <a:pt x="18693" y="11102"/>
                  </a:lnTo>
                  <a:lnTo>
                    <a:pt x="17070" y="12287"/>
                  </a:lnTo>
                  <a:lnTo>
                    <a:pt x="17070" y="12331"/>
                  </a:lnTo>
                  <a:lnTo>
                    <a:pt x="16280" y="13253"/>
                  </a:lnTo>
                  <a:lnTo>
                    <a:pt x="15622" y="13867"/>
                  </a:lnTo>
                  <a:lnTo>
                    <a:pt x="15578" y="13911"/>
                  </a:lnTo>
                  <a:lnTo>
                    <a:pt x="12770" y="17509"/>
                  </a:lnTo>
                  <a:lnTo>
                    <a:pt x="10927" y="19878"/>
                  </a:lnTo>
                  <a:lnTo>
                    <a:pt x="7592" y="24310"/>
                  </a:lnTo>
                  <a:lnTo>
                    <a:pt x="5880" y="27514"/>
                  </a:lnTo>
                  <a:lnTo>
                    <a:pt x="5836" y="27558"/>
                  </a:lnTo>
                  <a:lnTo>
                    <a:pt x="5178" y="32121"/>
                  </a:lnTo>
                  <a:lnTo>
                    <a:pt x="4652" y="35851"/>
                  </a:lnTo>
                  <a:lnTo>
                    <a:pt x="4125" y="39274"/>
                  </a:lnTo>
                  <a:lnTo>
                    <a:pt x="3598" y="41731"/>
                  </a:lnTo>
                  <a:lnTo>
                    <a:pt x="3116" y="43091"/>
                  </a:lnTo>
                  <a:lnTo>
                    <a:pt x="527" y="47040"/>
                  </a:lnTo>
                  <a:lnTo>
                    <a:pt x="44" y="47699"/>
                  </a:lnTo>
                  <a:lnTo>
                    <a:pt x="0" y="47786"/>
                  </a:lnTo>
                  <a:lnTo>
                    <a:pt x="0" y="47830"/>
                  </a:lnTo>
                  <a:lnTo>
                    <a:pt x="44" y="47918"/>
                  </a:lnTo>
                  <a:lnTo>
                    <a:pt x="88" y="47962"/>
                  </a:lnTo>
                  <a:lnTo>
                    <a:pt x="264" y="47962"/>
                  </a:lnTo>
                  <a:lnTo>
                    <a:pt x="351" y="47918"/>
                  </a:lnTo>
                  <a:lnTo>
                    <a:pt x="790" y="47260"/>
                  </a:lnTo>
                  <a:lnTo>
                    <a:pt x="3423" y="43267"/>
                  </a:lnTo>
                  <a:lnTo>
                    <a:pt x="3467" y="43223"/>
                  </a:lnTo>
                  <a:lnTo>
                    <a:pt x="3906" y="41862"/>
                  </a:lnTo>
                  <a:lnTo>
                    <a:pt x="3950" y="41819"/>
                  </a:lnTo>
                  <a:lnTo>
                    <a:pt x="4476" y="39317"/>
                  </a:lnTo>
                  <a:lnTo>
                    <a:pt x="4959" y="35895"/>
                  </a:lnTo>
                  <a:lnTo>
                    <a:pt x="5529" y="32165"/>
                  </a:lnTo>
                  <a:lnTo>
                    <a:pt x="6187" y="27645"/>
                  </a:lnTo>
                  <a:lnTo>
                    <a:pt x="7899" y="24486"/>
                  </a:lnTo>
                  <a:lnTo>
                    <a:pt x="11190" y="20098"/>
                  </a:lnTo>
                  <a:lnTo>
                    <a:pt x="13033" y="17728"/>
                  </a:lnTo>
                  <a:lnTo>
                    <a:pt x="15841" y="14130"/>
                  </a:lnTo>
                  <a:lnTo>
                    <a:pt x="16543" y="13516"/>
                  </a:lnTo>
                  <a:lnTo>
                    <a:pt x="16543" y="13472"/>
                  </a:lnTo>
                  <a:lnTo>
                    <a:pt x="17289" y="12594"/>
                  </a:lnTo>
                  <a:lnTo>
                    <a:pt x="18913" y="11366"/>
                  </a:lnTo>
                  <a:lnTo>
                    <a:pt x="20844" y="9786"/>
                  </a:lnTo>
                  <a:lnTo>
                    <a:pt x="23125" y="7987"/>
                  </a:lnTo>
                  <a:lnTo>
                    <a:pt x="27733" y="4301"/>
                  </a:lnTo>
                  <a:lnTo>
                    <a:pt x="30322" y="1844"/>
                  </a:lnTo>
                  <a:lnTo>
                    <a:pt x="32604" y="308"/>
                  </a:lnTo>
                  <a:lnTo>
                    <a:pt x="32647" y="264"/>
                  </a:lnTo>
                  <a:lnTo>
                    <a:pt x="32691" y="220"/>
                  </a:lnTo>
                  <a:lnTo>
                    <a:pt x="32691" y="132"/>
                  </a:lnTo>
                  <a:lnTo>
                    <a:pt x="32647" y="88"/>
                  </a:lnTo>
                  <a:lnTo>
                    <a:pt x="3260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3" name="Google Shape;8463;p249"/>
            <p:cNvSpPr/>
            <p:nvPr/>
          </p:nvSpPr>
          <p:spPr>
            <a:xfrm>
              <a:off x="5136275" y="3184950"/>
              <a:ext cx="854600" cy="1805700"/>
            </a:xfrm>
            <a:custGeom>
              <a:avLst/>
              <a:gdLst/>
              <a:ahLst/>
              <a:cxnLst/>
              <a:rect l="l" t="t" r="r" b="b"/>
              <a:pathLst>
                <a:path w="34184" h="72228" extrusionOk="0">
                  <a:moveTo>
                    <a:pt x="34052" y="0"/>
                  </a:moveTo>
                  <a:lnTo>
                    <a:pt x="33964" y="44"/>
                  </a:lnTo>
                  <a:lnTo>
                    <a:pt x="33920" y="44"/>
                  </a:lnTo>
                  <a:lnTo>
                    <a:pt x="30015" y="3072"/>
                  </a:lnTo>
                  <a:lnTo>
                    <a:pt x="25978" y="6319"/>
                  </a:lnTo>
                  <a:lnTo>
                    <a:pt x="23257" y="8513"/>
                  </a:lnTo>
                  <a:lnTo>
                    <a:pt x="20975" y="10400"/>
                  </a:lnTo>
                  <a:lnTo>
                    <a:pt x="19659" y="11453"/>
                  </a:lnTo>
                  <a:lnTo>
                    <a:pt x="16675" y="13340"/>
                  </a:lnTo>
                  <a:lnTo>
                    <a:pt x="16675" y="13384"/>
                  </a:lnTo>
                  <a:lnTo>
                    <a:pt x="15534" y="14656"/>
                  </a:lnTo>
                  <a:lnTo>
                    <a:pt x="14657" y="15885"/>
                  </a:lnTo>
                  <a:lnTo>
                    <a:pt x="13779" y="17114"/>
                  </a:lnTo>
                  <a:lnTo>
                    <a:pt x="12199" y="19615"/>
                  </a:lnTo>
                  <a:lnTo>
                    <a:pt x="10488" y="22248"/>
                  </a:lnTo>
                  <a:lnTo>
                    <a:pt x="9567" y="23564"/>
                  </a:lnTo>
                  <a:lnTo>
                    <a:pt x="8601" y="24837"/>
                  </a:lnTo>
                  <a:lnTo>
                    <a:pt x="7197" y="26811"/>
                  </a:lnTo>
                  <a:lnTo>
                    <a:pt x="7197" y="26899"/>
                  </a:lnTo>
                  <a:lnTo>
                    <a:pt x="6802" y="29005"/>
                  </a:lnTo>
                  <a:lnTo>
                    <a:pt x="6188" y="33876"/>
                  </a:lnTo>
                  <a:lnTo>
                    <a:pt x="5705" y="37386"/>
                  </a:lnTo>
                  <a:lnTo>
                    <a:pt x="5266" y="40502"/>
                  </a:lnTo>
                  <a:lnTo>
                    <a:pt x="4564" y="43793"/>
                  </a:lnTo>
                  <a:lnTo>
                    <a:pt x="3730" y="47479"/>
                  </a:lnTo>
                  <a:lnTo>
                    <a:pt x="1624" y="50814"/>
                  </a:lnTo>
                  <a:lnTo>
                    <a:pt x="878" y="52262"/>
                  </a:lnTo>
                  <a:lnTo>
                    <a:pt x="834" y="52350"/>
                  </a:lnTo>
                  <a:lnTo>
                    <a:pt x="527" y="54807"/>
                  </a:lnTo>
                  <a:lnTo>
                    <a:pt x="264" y="57527"/>
                  </a:lnTo>
                  <a:lnTo>
                    <a:pt x="1" y="59458"/>
                  </a:lnTo>
                  <a:lnTo>
                    <a:pt x="1" y="59502"/>
                  </a:lnTo>
                  <a:lnTo>
                    <a:pt x="1" y="59590"/>
                  </a:lnTo>
                  <a:lnTo>
                    <a:pt x="2414" y="62837"/>
                  </a:lnTo>
                  <a:lnTo>
                    <a:pt x="3774" y="64943"/>
                  </a:lnTo>
                  <a:lnTo>
                    <a:pt x="4608" y="66216"/>
                  </a:lnTo>
                  <a:lnTo>
                    <a:pt x="6275" y="68190"/>
                  </a:lnTo>
                  <a:lnTo>
                    <a:pt x="9391" y="71701"/>
                  </a:lnTo>
                  <a:lnTo>
                    <a:pt x="9435" y="71701"/>
                  </a:lnTo>
                  <a:lnTo>
                    <a:pt x="10093" y="72183"/>
                  </a:lnTo>
                  <a:lnTo>
                    <a:pt x="10181" y="72227"/>
                  </a:lnTo>
                  <a:lnTo>
                    <a:pt x="10707" y="72227"/>
                  </a:lnTo>
                  <a:lnTo>
                    <a:pt x="10751" y="72183"/>
                  </a:lnTo>
                  <a:lnTo>
                    <a:pt x="10839" y="72140"/>
                  </a:lnTo>
                  <a:lnTo>
                    <a:pt x="11804" y="71043"/>
                  </a:lnTo>
                  <a:lnTo>
                    <a:pt x="11848" y="70955"/>
                  </a:lnTo>
                  <a:lnTo>
                    <a:pt x="11848" y="70911"/>
                  </a:lnTo>
                  <a:lnTo>
                    <a:pt x="11804" y="70823"/>
                  </a:lnTo>
                  <a:lnTo>
                    <a:pt x="11804" y="70779"/>
                  </a:lnTo>
                  <a:lnTo>
                    <a:pt x="11717" y="70735"/>
                  </a:lnTo>
                  <a:lnTo>
                    <a:pt x="11585" y="70735"/>
                  </a:lnTo>
                  <a:lnTo>
                    <a:pt x="11541" y="70779"/>
                  </a:lnTo>
                  <a:lnTo>
                    <a:pt x="10620" y="71876"/>
                  </a:lnTo>
                  <a:lnTo>
                    <a:pt x="10269" y="71876"/>
                  </a:lnTo>
                  <a:lnTo>
                    <a:pt x="9654" y="71437"/>
                  </a:lnTo>
                  <a:lnTo>
                    <a:pt x="6539" y="67971"/>
                  </a:lnTo>
                  <a:lnTo>
                    <a:pt x="4915" y="65996"/>
                  </a:lnTo>
                  <a:lnTo>
                    <a:pt x="4038" y="64768"/>
                  </a:lnTo>
                  <a:lnTo>
                    <a:pt x="2677" y="62618"/>
                  </a:lnTo>
                  <a:lnTo>
                    <a:pt x="352" y="59414"/>
                  </a:lnTo>
                  <a:lnTo>
                    <a:pt x="615" y="57571"/>
                  </a:lnTo>
                  <a:lnTo>
                    <a:pt x="878" y="54851"/>
                  </a:lnTo>
                  <a:lnTo>
                    <a:pt x="1185" y="52393"/>
                  </a:lnTo>
                  <a:lnTo>
                    <a:pt x="1931" y="50989"/>
                  </a:lnTo>
                  <a:lnTo>
                    <a:pt x="4038" y="47654"/>
                  </a:lnTo>
                  <a:lnTo>
                    <a:pt x="4038" y="47567"/>
                  </a:lnTo>
                  <a:lnTo>
                    <a:pt x="4915" y="43837"/>
                  </a:lnTo>
                  <a:lnTo>
                    <a:pt x="5617" y="40546"/>
                  </a:lnTo>
                  <a:lnTo>
                    <a:pt x="6056" y="37430"/>
                  </a:lnTo>
                  <a:lnTo>
                    <a:pt x="6495" y="33920"/>
                  </a:lnTo>
                  <a:lnTo>
                    <a:pt x="7109" y="29093"/>
                  </a:lnTo>
                  <a:lnTo>
                    <a:pt x="7504" y="26987"/>
                  </a:lnTo>
                  <a:lnTo>
                    <a:pt x="8908" y="25056"/>
                  </a:lnTo>
                  <a:lnTo>
                    <a:pt x="9830" y="23783"/>
                  </a:lnTo>
                  <a:lnTo>
                    <a:pt x="10751" y="22467"/>
                  </a:lnTo>
                  <a:lnTo>
                    <a:pt x="12463" y="19790"/>
                  </a:lnTo>
                  <a:lnTo>
                    <a:pt x="14086" y="17289"/>
                  </a:lnTo>
                  <a:lnTo>
                    <a:pt x="14920" y="16060"/>
                  </a:lnTo>
                  <a:lnTo>
                    <a:pt x="15798" y="14876"/>
                  </a:lnTo>
                  <a:lnTo>
                    <a:pt x="16895" y="13647"/>
                  </a:lnTo>
                  <a:lnTo>
                    <a:pt x="19835" y="11760"/>
                  </a:lnTo>
                  <a:lnTo>
                    <a:pt x="19878" y="11760"/>
                  </a:lnTo>
                  <a:lnTo>
                    <a:pt x="21195" y="10663"/>
                  </a:lnTo>
                  <a:lnTo>
                    <a:pt x="23477" y="8820"/>
                  </a:lnTo>
                  <a:lnTo>
                    <a:pt x="26241" y="6626"/>
                  </a:lnTo>
                  <a:lnTo>
                    <a:pt x="30234" y="3379"/>
                  </a:lnTo>
                  <a:lnTo>
                    <a:pt x="34140" y="351"/>
                  </a:lnTo>
                  <a:lnTo>
                    <a:pt x="34183" y="264"/>
                  </a:lnTo>
                  <a:lnTo>
                    <a:pt x="34183" y="220"/>
                  </a:lnTo>
                  <a:lnTo>
                    <a:pt x="34183" y="132"/>
                  </a:lnTo>
                  <a:lnTo>
                    <a:pt x="34183" y="88"/>
                  </a:lnTo>
                  <a:lnTo>
                    <a:pt x="34096" y="44"/>
                  </a:lnTo>
                  <a:lnTo>
                    <a:pt x="3405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4" name="Google Shape;8464;p249"/>
            <p:cNvSpPr/>
            <p:nvPr/>
          </p:nvSpPr>
          <p:spPr>
            <a:xfrm>
              <a:off x="5101175" y="3159725"/>
              <a:ext cx="862275" cy="1886875"/>
            </a:xfrm>
            <a:custGeom>
              <a:avLst/>
              <a:gdLst/>
              <a:ahLst/>
              <a:cxnLst/>
              <a:rect l="l" t="t" r="r" b="b"/>
              <a:pathLst>
                <a:path w="34491" h="75475" extrusionOk="0">
                  <a:moveTo>
                    <a:pt x="34271" y="0"/>
                  </a:moveTo>
                  <a:lnTo>
                    <a:pt x="34183" y="44"/>
                  </a:lnTo>
                  <a:lnTo>
                    <a:pt x="31287" y="2238"/>
                  </a:lnTo>
                  <a:lnTo>
                    <a:pt x="22555" y="9303"/>
                  </a:lnTo>
                  <a:lnTo>
                    <a:pt x="19834" y="11409"/>
                  </a:lnTo>
                  <a:lnTo>
                    <a:pt x="17509" y="12506"/>
                  </a:lnTo>
                  <a:lnTo>
                    <a:pt x="16938" y="12813"/>
                  </a:lnTo>
                  <a:lnTo>
                    <a:pt x="16456" y="13164"/>
                  </a:lnTo>
                  <a:lnTo>
                    <a:pt x="15929" y="13515"/>
                  </a:lnTo>
                  <a:lnTo>
                    <a:pt x="15446" y="13910"/>
                  </a:lnTo>
                  <a:lnTo>
                    <a:pt x="14964" y="14393"/>
                  </a:lnTo>
                  <a:lnTo>
                    <a:pt x="14481" y="14875"/>
                  </a:lnTo>
                  <a:lnTo>
                    <a:pt x="13559" y="15885"/>
                  </a:lnTo>
                  <a:lnTo>
                    <a:pt x="12726" y="17026"/>
                  </a:lnTo>
                  <a:lnTo>
                    <a:pt x="11892" y="18210"/>
                  </a:lnTo>
                  <a:lnTo>
                    <a:pt x="11058" y="19483"/>
                  </a:lnTo>
                  <a:lnTo>
                    <a:pt x="10268" y="20712"/>
                  </a:lnTo>
                  <a:lnTo>
                    <a:pt x="9479" y="21940"/>
                  </a:lnTo>
                  <a:lnTo>
                    <a:pt x="8733" y="23125"/>
                  </a:lnTo>
                  <a:lnTo>
                    <a:pt x="7943" y="24222"/>
                  </a:lnTo>
                  <a:lnTo>
                    <a:pt x="7197" y="25187"/>
                  </a:lnTo>
                  <a:lnTo>
                    <a:pt x="7153" y="25275"/>
                  </a:lnTo>
                  <a:lnTo>
                    <a:pt x="6846" y="26240"/>
                  </a:lnTo>
                  <a:lnTo>
                    <a:pt x="6846" y="26328"/>
                  </a:lnTo>
                  <a:lnTo>
                    <a:pt x="7021" y="27513"/>
                  </a:lnTo>
                  <a:lnTo>
                    <a:pt x="6319" y="33876"/>
                  </a:lnTo>
                  <a:lnTo>
                    <a:pt x="5836" y="37605"/>
                  </a:lnTo>
                  <a:lnTo>
                    <a:pt x="5398" y="40896"/>
                  </a:lnTo>
                  <a:lnTo>
                    <a:pt x="5047" y="43003"/>
                  </a:lnTo>
                  <a:lnTo>
                    <a:pt x="3950" y="47522"/>
                  </a:lnTo>
                  <a:lnTo>
                    <a:pt x="3423" y="49716"/>
                  </a:lnTo>
                  <a:lnTo>
                    <a:pt x="1756" y="52964"/>
                  </a:lnTo>
                  <a:lnTo>
                    <a:pt x="1712" y="53007"/>
                  </a:lnTo>
                  <a:lnTo>
                    <a:pt x="1229" y="56957"/>
                  </a:lnTo>
                  <a:lnTo>
                    <a:pt x="88" y="61345"/>
                  </a:lnTo>
                  <a:lnTo>
                    <a:pt x="0" y="62398"/>
                  </a:lnTo>
                  <a:lnTo>
                    <a:pt x="44" y="62529"/>
                  </a:lnTo>
                  <a:lnTo>
                    <a:pt x="1843" y="64811"/>
                  </a:lnTo>
                  <a:lnTo>
                    <a:pt x="4739" y="68146"/>
                  </a:lnTo>
                  <a:lnTo>
                    <a:pt x="6144" y="69814"/>
                  </a:lnTo>
                  <a:lnTo>
                    <a:pt x="8250" y="72095"/>
                  </a:lnTo>
                  <a:lnTo>
                    <a:pt x="9830" y="74026"/>
                  </a:lnTo>
                  <a:lnTo>
                    <a:pt x="10927" y="75386"/>
                  </a:lnTo>
                  <a:lnTo>
                    <a:pt x="11014" y="75430"/>
                  </a:lnTo>
                  <a:lnTo>
                    <a:pt x="11058" y="75474"/>
                  </a:lnTo>
                  <a:lnTo>
                    <a:pt x="11146" y="75430"/>
                  </a:lnTo>
                  <a:lnTo>
                    <a:pt x="11365" y="75343"/>
                  </a:lnTo>
                  <a:lnTo>
                    <a:pt x="11453" y="75299"/>
                  </a:lnTo>
                  <a:lnTo>
                    <a:pt x="12462" y="73763"/>
                  </a:lnTo>
                  <a:lnTo>
                    <a:pt x="12506" y="73719"/>
                  </a:lnTo>
                  <a:lnTo>
                    <a:pt x="12506" y="73631"/>
                  </a:lnTo>
                  <a:lnTo>
                    <a:pt x="12462" y="73587"/>
                  </a:lnTo>
                  <a:lnTo>
                    <a:pt x="12419" y="73543"/>
                  </a:lnTo>
                  <a:lnTo>
                    <a:pt x="12375" y="73500"/>
                  </a:lnTo>
                  <a:lnTo>
                    <a:pt x="12287" y="73500"/>
                  </a:lnTo>
                  <a:lnTo>
                    <a:pt x="12243" y="73543"/>
                  </a:lnTo>
                  <a:lnTo>
                    <a:pt x="12199" y="73587"/>
                  </a:lnTo>
                  <a:lnTo>
                    <a:pt x="11190" y="75035"/>
                  </a:lnTo>
                  <a:lnTo>
                    <a:pt x="11146" y="75079"/>
                  </a:lnTo>
                  <a:lnTo>
                    <a:pt x="10093" y="73807"/>
                  </a:lnTo>
                  <a:lnTo>
                    <a:pt x="8513" y="71876"/>
                  </a:lnTo>
                  <a:lnTo>
                    <a:pt x="6407" y="69594"/>
                  </a:lnTo>
                  <a:lnTo>
                    <a:pt x="2151" y="64592"/>
                  </a:lnTo>
                  <a:lnTo>
                    <a:pt x="395" y="62354"/>
                  </a:lnTo>
                  <a:lnTo>
                    <a:pt x="439" y="61389"/>
                  </a:lnTo>
                  <a:lnTo>
                    <a:pt x="1580" y="57044"/>
                  </a:lnTo>
                  <a:lnTo>
                    <a:pt x="1580" y="57001"/>
                  </a:lnTo>
                  <a:lnTo>
                    <a:pt x="2063" y="53095"/>
                  </a:lnTo>
                  <a:lnTo>
                    <a:pt x="3774" y="49848"/>
                  </a:lnTo>
                  <a:lnTo>
                    <a:pt x="3774" y="49804"/>
                  </a:lnTo>
                  <a:lnTo>
                    <a:pt x="4301" y="47610"/>
                  </a:lnTo>
                  <a:lnTo>
                    <a:pt x="5398" y="43091"/>
                  </a:lnTo>
                  <a:lnTo>
                    <a:pt x="5749" y="40940"/>
                  </a:lnTo>
                  <a:lnTo>
                    <a:pt x="6188" y="37649"/>
                  </a:lnTo>
                  <a:lnTo>
                    <a:pt x="6670" y="33920"/>
                  </a:lnTo>
                  <a:lnTo>
                    <a:pt x="7372" y="27557"/>
                  </a:lnTo>
                  <a:lnTo>
                    <a:pt x="7372" y="27469"/>
                  </a:lnTo>
                  <a:lnTo>
                    <a:pt x="7197" y="26284"/>
                  </a:lnTo>
                  <a:lnTo>
                    <a:pt x="7460" y="25407"/>
                  </a:lnTo>
                  <a:lnTo>
                    <a:pt x="8250" y="24397"/>
                  </a:lnTo>
                  <a:lnTo>
                    <a:pt x="9040" y="23300"/>
                  </a:lnTo>
                  <a:lnTo>
                    <a:pt x="9786" y="22116"/>
                  </a:lnTo>
                  <a:lnTo>
                    <a:pt x="10576" y="20887"/>
                  </a:lnTo>
                  <a:lnTo>
                    <a:pt x="12155" y="18430"/>
                  </a:lnTo>
                  <a:lnTo>
                    <a:pt x="12989" y="17245"/>
                  </a:lnTo>
                  <a:lnTo>
                    <a:pt x="13823" y="16148"/>
                  </a:lnTo>
                  <a:lnTo>
                    <a:pt x="14700" y="15139"/>
                  </a:lnTo>
                  <a:lnTo>
                    <a:pt x="15183" y="14656"/>
                  </a:lnTo>
                  <a:lnTo>
                    <a:pt x="15622" y="14217"/>
                  </a:lnTo>
                  <a:lnTo>
                    <a:pt x="16105" y="13822"/>
                  </a:lnTo>
                  <a:lnTo>
                    <a:pt x="16631" y="13427"/>
                  </a:lnTo>
                  <a:lnTo>
                    <a:pt x="17114" y="13120"/>
                  </a:lnTo>
                  <a:lnTo>
                    <a:pt x="17640" y="12857"/>
                  </a:lnTo>
                  <a:lnTo>
                    <a:pt x="20010" y="11716"/>
                  </a:lnTo>
                  <a:lnTo>
                    <a:pt x="20054" y="11716"/>
                  </a:lnTo>
                  <a:lnTo>
                    <a:pt x="22774" y="9566"/>
                  </a:lnTo>
                  <a:lnTo>
                    <a:pt x="27865" y="5441"/>
                  </a:lnTo>
                  <a:lnTo>
                    <a:pt x="31507" y="2545"/>
                  </a:lnTo>
                  <a:lnTo>
                    <a:pt x="34403" y="307"/>
                  </a:lnTo>
                  <a:lnTo>
                    <a:pt x="34447" y="263"/>
                  </a:lnTo>
                  <a:lnTo>
                    <a:pt x="34490" y="219"/>
                  </a:lnTo>
                  <a:lnTo>
                    <a:pt x="34490" y="132"/>
                  </a:lnTo>
                  <a:lnTo>
                    <a:pt x="34447" y="88"/>
                  </a:lnTo>
                  <a:lnTo>
                    <a:pt x="34403" y="44"/>
                  </a:lnTo>
                  <a:lnTo>
                    <a:pt x="3431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5" name="Google Shape;8465;p249"/>
            <p:cNvSpPr/>
            <p:nvPr/>
          </p:nvSpPr>
          <p:spPr>
            <a:xfrm>
              <a:off x="5644200" y="4235875"/>
              <a:ext cx="110825" cy="70225"/>
            </a:xfrm>
            <a:custGeom>
              <a:avLst/>
              <a:gdLst/>
              <a:ahLst/>
              <a:cxnLst/>
              <a:rect l="l" t="t" r="r" b="b"/>
              <a:pathLst>
                <a:path w="4433" h="2809" extrusionOk="0">
                  <a:moveTo>
                    <a:pt x="3116" y="352"/>
                  </a:moveTo>
                  <a:lnTo>
                    <a:pt x="3555" y="571"/>
                  </a:lnTo>
                  <a:lnTo>
                    <a:pt x="4081" y="1361"/>
                  </a:lnTo>
                  <a:lnTo>
                    <a:pt x="4037" y="2107"/>
                  </a:lnTo>
                  <a:lnTo>
                    <a:pt x="3862" y="2326"/>
                  </a:lnTo>
                  <a:lnTo>
                    <a:pt x="3511" y="2458"/>
                  </a:lnTo>
                  <a:lnTo>
                    <a:pt x="2370" y="2414"/>
                  </a:lnTo>
                  <a:lnTo>
                    <a:pt x="746" y="1844"/>
                  </a:lnTo>
                  <a:lnTo>
                    <a:pt x="351" y="1493"/>
                  </a:lnTo>
                  <a:lnTo>
                    <a:pt x="351" y="1449"/>
                  </a:lnTo>
                  <a:lnTo>
                    <a:pt x="658" y="1229"/>
                  </a:lnTo>
                  <a:lnTo>
                    <a:pt x="2107" y="396"/>
                  </a:lnTo>
                  <a:lnTo>
                    <a:pt x="3116" y="352"/>
                  </a:lnTo>
                  <a:close/>
                  <a:moveTo>
                    <a:pt x="3160" y="1"/>
                  </a:moveTo>
                  <a:lnTo>
                    <a:pt x="2063" y="45"/>
                  </a:lnTo>
                  <a:lnTo>
                    <a:pt x="1975" y="88"/>
                  </a:lnTo>
                  <a:lnTo>
                    <a:pt x="483" y="922"/>
                  </a:lnTo>
                  <a:lnTo>
                    <a:pt x="439" y="922"/>
                  </a:lnTo>
                  <a:lnTo>
                    <a:pt x="88" y="1229"/>
                  </a:lnTo>
                  <a:lnTo>
                    <a:pt x="44" y="1273"/>
                  </a:lnTo>
                  <a:lnTo>
                    <a:pt x="0" y="1361"/>
                  </a:lnTo>
                  <a:lnTo>
                    <a:pt x="0" y="1536"/>
                  </a:lnTo>
                  <a:lnTo>
                    <a:pt x="88" y="1668"/>
                  </a:lnTo>
                  <a:lnTo>
                    <a:pt x="527" y="2151"/>
                  </a:lnTo>
                  <a:lnTo>
                    <a:pt x="615" y="2195"/>
                  </a:lnTo>
                  <a:lnTo>
                    <a:pt x="2282" y="2721"/>
                  </a:lnTo>
                  <a:lnTo>
                    <a:pt x="2326" y="2765"/>
                  </a:lnTo>
                  <a:lnTo>
                    <a:pt x="3555" y="2809"/>
                  </a:lnTo>
                  <a:lnTo>
                    <a:pt x="3598" y="2809"/>
                  </a:lnTo>
                  <a:lnTo>
                    <a:pt x="4037" y="2633"/>
                  </a:lnTo>
                  <a:lnTo>
                    <a:pt x="4081" y="2590"/>
                  </a:lnTo>
                  <a:lnTo>
                    <a:pt x="4344" y="2326"/>
                  </a:lnTo>
                  <a:lnTo>
                    <a:pt x="4388" y="2195"/>
                  </a:lnTo>
                  <a:lnTo>
                    <a:pt x="4432" y="1361"/>
                  </a:lnTo>
                  <a:lnTo>
                    <a:pt x="4388" y="1229"/>
                  </a:lnTo>
                  <a:lnTo>
                    <a:pt x="3818" y="352"/>
                  </a:lnTo>
                  <a:lnTo>
                    <a:pt x="3730" y="308"/>
                  </a:lnTo>
                  <a:lnTo>
                    <a:pt x="324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6" name="Google Shape;8466;p249"/>
            <p:cNvSpPr/>
            <p:nvPr/>
          </p:nvSpPr>
          <p:spPr>
            <a:xfrm>
              <a:off x="5600325" y="4217225"/>
              <a:ext cx="172250" cy="154700"/>
            </a:xfrm>
            <a:custGeom>
              <a:avLst/>
              <a:gdLst/>
              <a:ahLst/>
              <a:cxnLst/>
              <a:rect l="l" t="t" r="r" b="b"/>
              <a:pathLst>
                <a:path w="6890" h="6188" extrusionOk="0">
                  <a:moveTo>
                    <a:pt x="4915" y="352"/>
                  </a:moveTo>
                  <a:lnTo>
                    <a:pt x="5704" y="703"/>
                  </a:lnTo>
                  <a:lnTo>
                    <a:pt x="5924" y="922"/>
                  </a:lnTo>
                  <a:lnTo>
                    <a:pt x="6494" y="2590"/>
                  </a:lnTo>
                  <a:lnTo>
                    <a:pt x="6538" y="5793"/>
                  </a:lnTo>
                  <a:lnTo>
                    <a:pt x="6494" y="5837"/>
                  </a:lnTo>
                  <a:lnTo>
                    <a:pt x="6143" y="5837"/>
                  </a:lnTo>
                  <a:lnTo>
                    <a:pt x="4651" y="5486"/>
                  </a:lnTo>
                  <a:lnTo>
                    <a:pt x="2589" y="4740"/>
                  </a:lnTo>
                  <a:lnTo>
                    <a:pt x="878" y="3906"/>
                  </a:lnTo>
                  <a:lnTo>
                    <a:pt x="570" y="3599"/>
                  </a:lnTo>
                  <a:lnTo>
                    <a:pt x="351" y="2853"/>
                  </a:lnTo>
                  <a:lnTo>
                    <a:pt x="570" y="2414"/>
                  </a:lnTo>
                  <a:lnTo>
                    <a:pt x="965" y="1975"/>
                  </a:lnTo>
                  <a:lnTo>
                    <a:pt x="2677" y="1010"/>
                  </a:lnTo>
                  <a:lnTo>
                    <a:pt x="4125" y="396"/>
                  </a:lnTo>
                  <a:lnTo>
                    <a:pt x="4915" y="352"/>
                  </a:lnTo>
                  <a:close/>
                  <a:moveTo>
                    <a:pt x="4915" y="1"/>
                  </a:moveTo>
                  <a:lnTo>
                    <a:pt x="4081" y="45"/>
                  </a:lnTo>
                  <a:lnTo>
                    <a:pt x="3993" y="45"/>
                  </a:lnTo>
                  <a:lnTo>
                    <a:pt x="2501" y="703"/>
                  </a:lnTo>
                  <a:lnTo>
                    <a:pt x="746" y="1668"/>
                  </a:lnTo>
                  <a:lnTo>
                    <a:pt x="702" y="1712"/>
                  </a:lnTo>
                  <a:lnTo>
                    <a:pt x="263" y="2195"/>
                  </a:lnTo>
                  <a:lnTo>
                    <a:pt x="263" y="2239"/>
                  </a:lnTo>
                  <a:lnTo>
                    <a:pt x="0" y="2765"/>
                  </a:lnTo>
                  <a:lnTo>
                    <a:pt x="0" y="2853"/>
                  </a:lnTo>
                  <a:lnTo>
                    <a:pt x="219" y="3730"/>
                  </a:lnTo>
                  <a:lnTo>
                    <a:pt x="263" y="3818"/>
                  </a:lnTo>
                  <a:lnTo>
                    <a:pt x="658" y="4169"/>
                  </a:lnTo>
                  <a:lnTo>
                    <a:pt x="702" y="4213"/>
                  </a:lnTo>
                  <a:lnTo>
                    <a:pt x="2457" y="5047"/>
                  </a:lnTo>
                  <a:lnTo>
                    <a:pt x="4564" y="5793"/>
                  </a:lnTo>
                  <a:lnTo>
                    <a:pt x="6099" y="6188"/>
                  </a:lnTo>
                  <a:lnTo>
                    <a:pt x="6538" y="6188"/>
                  </a:lnTo>
                  <a:lnTo>
                    <a:pt x="6626" y="6144"/>
                  </a:lnTo>
                  <a:lnTo>
                    <a:pt x="6802" y="6012"/>
                  </a:lnTo>
                  <a:lnTo>
                    <a:pt x="6889" y="5968"/>
                  </a:lnTo>
                  <a:lnTo>
                    <a:pt x="6889" y="5881"/>
                  </a:lnTo>
                  <a:lnTo>
                    <a:pt x="6845" y="2546"/>
                  </a:lnTo>
                  <a:lnTo>
                    <a:pt x="6802" y="2502"/>
                  </a:lnTo>
                  <a:lnTo>
                    <a:pt x="6231" y="791"/>
                  </a:lnTo>
                  <a:lnTo>
                    <a:pt x="6231" y="747"/>
                  </a:lnTo>
                  <a:lnTo>
                    <a:pt x="5968" y="439"/>
                  </a:lnTo>
                  <a:lnTo>
                    <a:pt x="5880" y="396"/>
                  </a:lnTo>
                  <a:lnTo>
                    <a:pt x="500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7" name="Google Shape;8467;p249"/>
            <p:cNvSpPr/>
            <p:nvPr/>
          </p:nvSpPr>
          <p:spPr>
            <a:xfrm>
              <a:off x="5555325" y="4199675"/>
              <a:ext cx="240275" cy="216125"/>
            </a:xfrm>
            <a:custGeom>
              <a:avLst/>
              <a:gdLst/>
              <a:ahLst/>
              <a:cxnLst/>
              <a:rect l="l" t="t" r="r" b="b"/>
              <a:pathLst>
                <a:path w="9611" h="8645" extrusionOk="0">
                  <a:moveTo>
                    <a:pt x="6715" y="352"/>
                  </a:moveTo>
                  <a:lnTo>
                    <a:pt x="7856" y="747"/>
                  </a:lnTo>
                  <a:lnTo>
                    <a:pt x="8207" y="1010"/>
                  </a:lnTo>
                  <a:lnTo>
                    <a:pt x="8865" y="3072"/>
                  </a:lnTo>
                  <a:lnTo>
                    <a:pt x="9260" y="6495"/>
                  </a:lnTo>
                  <a:lnTo>
                    <a:pt x="8953" y="7636"/>
                  </a:lnTo>
                  <a:lnTo>
                    <a:pt x="8645" y="8294"/>
                  </a:lnTo>
                  <a:lnTo>
                    <a:pt x="7987" y="8206"/>
                  </a:lnTo>
                  <a:lnTo>
                    <a:pt x="1054" y="6495"/>
                  </a:lnTo>
                  <a:lnTo>
                    <a:pt x="484" y="6144"/>
                  </a:lnTo>
                  <a:lnTo>
                    <a:pt x="396" y="5968"/>
                  </a:lnTo>
                  <a:lnTo>
                    <a:pt x="1932" y="2677"/>
                  </a:lnTo>
                  <a:lnTo>
                    <a:pt x="2546" y="2063"/>
                  </a:lnTo>
                  <a:lnTo>
                    <a:pt x="4433" y="1010"/>
                  </a:lnTo>
                  <a:lnTo>
                    <a:pt x="5837" y="439"/>
                  </a:lnTo>
                  <a:lnTo>
                    <a:pt x="6715" y="352"/>
                  </a:lnTo>
                  <a:close/>
                  <a:moveTo>
                    <a:pt x="6715" y="1"/>
                  </a:moveTo>
                  <a:lnTo>
                    <a:pt x="5793" y="88"/>
                  </a:lnTo>
                  <a:lnTo>
                    <a:pt x="5749" y="88"/>
                  </a:lnTo>
                  <a:lnTo>
                    <a:pt x="4301" y="703"/>
                  </a:lnTo>
                  <a:lnTo>
                    <a:pt x="2370" y="1756"/>
                  </a:lnTo>
                  <a:lnTo>
                    <a:pt x="2327" y="1800"/>
                  </a:lnTo>
                  <a:lnTo>
                    <a:pt x="1668" y="2414"/>
                  </a:lnTo>
                  <a:lnTo>
                    <a:pt x="1625" y="2502"/>
                  </a:lnTo>
                  <a:lnTo>
                    <a:pt x="45" y="5881"/>
                  </a:lnTo>
                  <a:lnTo>
                    <a:pt x="1" y="5968"/>
                  </a:lnTo>
                  <a:lnTo>
                    <a:pt x="45" y="6056"/>
                  </a:lnTo>
                  <a:lnTo>
                    <a:pt x="176" y="6363"/>
                  </a:lnTo>
                  <a:lnTo>
                    <a:pt x="264" y="6451"/>
                  </a:lnTo>
                  <a:lnTo>
                    <a:pt x="922" y="6802"/>
                  </a:lnTo>
                  <a:lnTo>
                    <a:pt x="966" y="6802"/>
                  </a:lnTo>
                  <a:lnTo>
                    <a:pt x="5793" y="8031"/>
                  </a:lnTo>
                  <a:lnTo>
                    <a:pt x="7899" y="8557"/>
                  </a:lnTo>
                  <a:lnTo>
                    <a:pt x="7943" y="8557"/>
                  </a:lnTo>
                  <a:lnTo>
                    <a:pt x="8733" y="8645"/>
                  </a:lnTo>
                  <a:lnTo>
                    <a:pt x="8865" y="8601"/>
                  </a:lnTo>
                  <a:lnTo>
                    <a:pt x="8909" y="8557"/>
                  </a:lnTo>
                  <a:lnTo>
                    <a:pt x="9304" y="7767"/>
                  </a:lnTo>
                  <a:lnTo>
                    <a:pt x="9304" y="7724"/>
                  </a:lnTo>
                  <a:lnTo>
                    <a:pt x="9611" y="6583"/>
                  </a:lnTo>
                  <a:lnTo>
                    <a:pt x="9611" y="6495"/>
                  </a:lnTo>
                  <a:lnTo>
                    <a:pt x="9216" y="2984"/>
                  </a:lnTo>
                  <a:lnTo>
                    <a:pt x="9216" y="2941"/>
                  </a:lnTo>
                  <a:lnTo>
                    <a:pt x="8514" y="834"/>
                  </a:lnTo>
                  <a:lnTo>
                    <a:pt x="8470" y="747"/>
                  </a:lnTo>
                  <a:lnTo>
                    <a:pt x="8031" y="439"/>
                  </a:lnTo>
                  <a:lnTo>
                    <a:pt x="7987" y="396"/>
                  </a:lnTo>
                  <a:lnTo>
                    <a:pt x="680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8" name="Google Shape;8468;p249"/>
            <p:cNvSpPr/>
            <p:nvPr/>
          </p:nvSpPr>
          <p:spPr>
            <a:xfrm>
              <a:off x="5499400" y="4181025"/>
              <a:ext cx="342275" cy="296225"/>
            </a:xfrm>
            <a:custGeom>
              <a:avLst/>
              <a:gdLst/>
              <a:ahLst/>
              <a:cxnLst/>
              <a:rect l="l" t="t" r="r" b="b"/>
              <a:pathLst>
                <a:path w="13691" h="11849" extrusionOk="0">
                  <a:moveTo>
                    <a:pt x="8952" y="352"/>
                  </a:moveTo>
                  <a:lnTo>
                    <a:pt x="10882" y="1142"/>
                  </a:lnTo>
                  <a:lnTo>
                    <a:pt x="11848" y="4213"/>
                  </a:lnTo>
                  <a:lnTo>
                    <a:pt x="12462" y="8162"/>
                  </a:lnTo>
                  <a:lnTo>
                    <a:pt x="12462" y="8250"/>
                  </a:lnTo>
                  <a:lnTo>
                    <a:pt x="13340" y="9479"/>
                  </a:lnTo>
                  <a:lnTo>
                    <a:pt x="13340" y="9961"/>
                  </a:lnTo>
                  <a:lnTo>
                    <a:pt x="12901" y="10444"/>
                  </a:lnTo>
                  <a:lnTo>
                    <a:pt x="11497" y="11146"/>
                  </a:lnTo>
                  <a:lnTo>
                    <a:pt x="10444" y="11497"/>
                  </a:lnTo>
                  <a:lnTo>
                    <a:pt x="8381" y="10664"/>
                  </a:lnTo>
                  <a:lnTo>
                    <a:pt x="5002" y="9874"/>
                  </a:lnTo>
                  <a:lnTo>
                    <a:pt x="1536" y="9303"/>
                  </a:lnTo>
                  <a:lnTo>
                    <a:pt x="351" y="8952"/>
                  </a:lnTo>
                  <a:lnTo>
                    <a:pt x="351" y="8689"/>
                  </a:lnTo>
                  <a:lnTo>
                    <a:pt x="570" y="8162"/>
                  </a:lnTo>
                  <a:lnTo>
                    <a:pt x="1667" y="6583"/>
                  </a:lnTo>
                  <a:lnTo>
                    <a:pt x="3028" y="4433"/>
                  </a:lnTo>
                  <a:lnTo>
                    <a:pt x="3993" y="2590"/>
                  </a:lnTo>
                  <a:lnTo>
                    <a:pt x="5310" y="1712"/>
                  </a:lnTo>
                  <a:lnTo>
                    <a:pt x="8162" y="352"/>
                  </a:lnTo>
                  <a:close/>
                  <a:moveTo>
                    <a:pt x="8118" y="1"/>
                  </a:moveTo>
                  <a:lnTo>
                    <a:pt x="8074" y="44"/>
                  </a:lnTo>
                  <a:lnTo>
                    <a:pt x="5178" y="1405"/>
                  </a:lnTo>
                  <a:lnTo>
                    <a:pt x="5134" y="1405"/>
                  </a:lnTo>
                  <a:lnTo>
                    <a:pt x="3774" y="2326"/>
                  </a:lnTo>
                  <a:lnTo>
                    <a:pt x="3686" y="2370"/>
                  </a:lnTo>
                  <a:lnTo>
                    <a:pt x="2721" y="4257"/>
                  </a:lnTo>
                  <a:lnTo>
                    <a:pt x="1360" y="6407"/>
                  </a:lnTo>
                  <a:lnTo>
                    <a:pt x="263" y="7943"/>
                  </a:lnTo>
                  <a:lnTo>
                    <a:pt x="263" y="7987"/>
                  </a:lnTo>
                  <a:lnTo>
                    <a:pt x="44" y="8601"/>
                  </a:lnTo>
                  <a:lnTo>
                    <a:pt x="0" y="8645"/>
                  </a:lnTo>
                  <a:lnTo>
                    <a:pt x="0" y="9084"/>
                  </a:lnTo>
                  <a:lnTo>
                    <a:pt x="0" y="9215"/>
                  </a:lnTo>
                  <a:lnTo>
                    <a:pt x="88" y="9259"/>
                  </a:lnTo>
                  <a:lnTo>
                    <a:pt x="1448" y="9654"/>
                  </a:lnTo>
                  <a:lnTo>
                    <a:pt x="1492" y="9654"/>
                  </a:lnTo>
                  <a:lnTo>
                    <a:pt x="4959" y="10225"/>
                  </a:lnTo>
                  <a:lnTo>
                    <a:pt x="8293" y="11015"/>
                  </a:lnTo>
                  <a:lnTo>
                    <a:pt x="10400" y="11848"/>
                  </a:lnTo>
                  <a:lnTo>
                    <a:pt x="10531" y="11848"/>
                  </a:lnTo>
                  <a:lnTo>
                    <a:pt x="11584" y="11497"/>
                  </a:lnTo>
                  <a:lnTo>
                    <a:pt x="11628" y="11453"/>
                  </a:lnTo>
                  <a:lnTo>
                    <a:pt x="13120" y="10707"/>
                  </a:lnTo>
                  <a:lnTo>
                    <a:pt x="13164" y="10664"/>
                  </a:lnTo>
                  <a:lnTo>
                    <a:pt x="13647" y="10137"/>
                  </a:lnTo>
                  <a:lnTo>
                    <a:pt x="13691" y="10005"/>
                  </a:lnTo>
                  <a:lnTo>
                    <a:pt x="13691" y="9435"/>
                  </a:lnTo>
                  <a:lnTo>
                    <a:pt x="13647" y="9347"/>
                  </a:lnTo>
                  <a:lnTo>
                    <a:pt x="12813" y="8075"/>
                  </a:lnTo>
                  <a:lnTo>
                    <a:pt x="12155" y="4169"/>
                  </a:lnTo>
                  <a:lnTo>
                    <a:pt x="12155" y="4125"/>
                  </a:lnTo>
                  <a:lnTo>
                    <a:pt x="11190" y="966"/>
                  </a:lnTo>
                  <a:lnTo>
                    <a:pt x="11190" y="878"/>
                  </a:lnTo>
                  <a:lnTo>
                    <a:pt x="11102" y="834"/>
                  </a:lnTo>
                  <a:lnTo>
                    <a:pt x="9039" y="44"/>
                  </a:lnTo>
                  <a:lnTo>
                    <a:pt x="899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9" name="Google Shape;8469;p249"/>
            <p:cNvSpPr/>
            <p:nvPr/>
          </p:nvSpPr>
          <p:spPr>
            <a:xfrm>
              <a:off x="5288750" y="4500250"/>
              <a:ext cx="79025" cy="51600"/>
            </a:xfrm>
            <a:custGeom>
              <a:avLst/>
              <a:gdLst/>
              <a:ahLst/>
              <a:cxnLst/>
              <a:rect l="l" t="t" r="r" b="b"/>
              <a:pathLst>
                <a:path w="3161" h="2064" extrusionOk="0">
                  <a:moveTo>
                    <a:pt x="1932" y="352"/>
                  </a:moveTo>
                  <a:lnTo>
                    <a:pt x="2502" y="571"/>
                  </a:lnTo>
                  <a:lnTo>
                    <a:pt x="2678" y="703"/>
                  </a:lnTo>
                  <a:lnTo>
                    <a:pt x="2546" y="791"/>
                  </a:lnTo>
                  <a:lnTo>
                    <a:pt x="1493" y="1361"/>
                  </a:lnTo>
                  <a:lnTo>
                    <a:pt x="352" y="1668"/>
                  </a:lnTo>
                  <a:lnTo>
                    <a:pt x="352" y="1624"/>
                  </a:lnTo>
                  <a:lnTo>
                    <a:pt x="747" y="1054"/>
                  </a:lnTo>
                  <a:lnTo>
                    <a:pt x="1317" y="483"/>
                  </a:lnTo>
                  <a:lnTo>
                    <a:pt x="1932" y="352"/>
                  </a:lnTo>
                  <a:close/>
                  <a:moveTo>
                    <a:pt x="1932" y="1"/>
                  </a:moveTo>
                  <a:lnTo>
                    <a:pt x="1186" y="132"/>
                  </a:lnTo>
                  <a:lnTo>
                    <a:pt x="1098" y="176"/>
                  </a:lnTo>
                  <a:lnTo>
                    <a:pt x="484" y="791"/>
                  </a:lnTo>
                  <a:lnTo>
                    <a:pt x="484" y="835"/>
                  </a:lnTo>
                  <a:lnTo>
                    <a:pt x="45" y="1493"/>
                  </a:lnTo>
                  <a:lnTo>
                    <a:pt x="45" y="1537"/>
                  </a:lnTo>
                  <a:lnTo>
                    <a:pt x="1" y="1888"/>
                  </a:lnTo>
                  <a:lnTo>
                    <a:pt x="1" y="1975"/>
                  </a:lnTo>
                  <a:lnTo>
                    <a:pt x="45" y="2019"/>
                  </a:lnTo>
                  <a:lnTo>
                    <a:pt x="176" y="2063"/>
                  </a:lnTo>
                  <a:lnTo>
                    <a:pt x="220" y="2063"/>
                  </a:lnTo>
                  <a:lnTo>
                    <a:pt x="1581" y="1668"/>
                  </a:lnTo>
                  <a:lnTo>
                    <a:pt x="1625" y="1668"/>
                  </a:lnTo>
                  <a:lnTo>
                    <a:pt x="2678" y="1098"/>
                  </a:lnTo>
                  <a:lnTo>
                    <a:pt x="3073" y="922"/>
                  </a:lnTo>
                  <a:lnTo>
                    <a:pt x="3116" y="878"/>
                  </a:lnTo>
                  <a:lnTo>
                    <a:pt x="3160" y="791"/>
                  </a:lnTo>
                  <a:lnTo>
                    <a:pt x="3160" y="703"/>
                  </a:lnTo>
                  <a:lnTo>
                    <a:pt x="3116" y="615"/>
                  </a:lnTo>
                  <a:lnTo>
                    <a:pt x="2722" y="264"/>
                  </a:lnTo>
                  <a:lnTo>
                    <a:pt x="2634" y="220"/>
                  </a:lnTo>
                  <a:lnTo>
                    <a:pt x="201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0" name="Google Shape;8470;p249"/>
            <p:cNvSpPr/>
            <p:nvPr/>
          </p:nvSpPr>
          <p:spPr>
            <a:xfrm>
              <a:off x="5982075" y="1811500"/>
              <a:ext cx="928100" cy="1382250"/>
            </a:xfrm>
            <a:custGeom>
              <a:avLst/>
              <a:gdLst/>
              <a:ahLst/>
              <a:cxnLst/>
              <a:rect l="l" t="t" r="r" b="b"/>
              <a:pathLst>
                <a:path w="37124" h="55290" extrusionOk="0">
                  <a:moveTo>
                    <a:pt x="36685" y="0"/>
                  </a:moveTo>
                  <a:lnTo>
                    <a:pt x="36641" y="44"/>
                  </a:lnTo>
                  <a:lnTo>
                    <a:pt x="36597" y="132"/>
                  </a:lnTo>
                  <a:lnTo>
                    <a:pt x="36597" y="176"/>
                  </a:lnTo>
                  <a:lnTo>
                    <a:pt x="36641" y="263"/>
                  </a:lnTo>
                  <a:lnTo>
                    <a:pt x="36685" y="395"/>
                  </a:lnTo>
                  <a:lnTo>
                    <a:pt x="36772" y="1360"/>
                  </a:lnTo>
                  <a:lnTo>
                    <a:pt x="36772" y="3203"/>
                  </a:lnTo>
                  <a:lnTo>
                    <a:pt x="36070" y="4915"/>
                  </a:lnTo>
                  <a:lnTo>
                    <a:pt x="35280" y="7811"/>
                  </a:lnTo>
                  <a:lnTo>
                    <a:pt x="34666" y="9917"/>
                  </a:lnTo>
                  <a:lnTo>
                    <a:pt x="34008" y="11936"/>
                  </a:lnTo>
                  <a:lnTo>
                    <a:pt x="32648" y="14744"/>
                  </a:lnTo>
                  <a:lnTo>
                    <a:pt x="31551" y="16850"/>
                  </a:lnTo>
                  <a:lnTo>
                    <a:pt x="30629" y="18956"/>
                  </a:lnTo>
                  <a:lnTo>
                    <a:pt x="29137" y="21633"/>
                  </a:lnTo>
                  <a:lnTo>
                    <a:pt x="27733" y="23827"/>
                  </a:lnTo>
                  <a:lnTo>
                    <a:pt x="26504" y="25758"/>
                  </a:lnTo>
                  <a:lnTo>
                    <a:pt x="25144" y="28215"/>
                  </a:lnTo>
                  <a:lnTo>
                    <a:pt x="24881" y="29093"/>
                  </a:lnTo>
                  <a:lnTo>
                    <a:pt x="24881" y="29137"/>
                  </a:lnTo>
                  <a:lnTo>
                    <a:pt x="24881" y="30014"/>
                  </a:lnTo>
                  <a:lnTo>
                    <a:pt x="24881" y="30058"/>
                  </a:lnTo>
                  <a:lnTo>
                    <a:pt x="25232" y="32735"/>
                  </a:lnTo>
                  <a:lnTo>
                    <a:pt x="25583" y="36289"/>
                  </a:lnTo>
                  <a:lnTo>
                    <a:pt x="25495" y="36421"/>
                  </a:lnTo>
                  <a:lnTo>
                    <a:pt x="23345" y="37649"/>
                  </a:lnTo>
                  <a:lnTo>
                    <a:pt x="21370" y="39054"/>
                  </a:lnTo>
                  <a:lnTo>
                    <a:pt x="21326" y="39054"/>
                  </a:lnTo>
                  <a:lnTo>
                    <a:pt x="19659" y="40546"/>
                  </a:lnTo>
                  <a:lnTo>
                    <a:pt x="16500" y="43047"/>
                  </a:lnTo>
                  <a:lnTo>
                    <a:pt x="16456" y="43047"/>
                  </a:lnTo>
                  <a:lnTo>
                    <a:pt x="14964" y="44539"/>
                  </a:lnTo>
                  <a:lnTo>
                    <a:pt x="12594" y="47040"/>
                  </a:lnTo>
                  <a:lnTo>
                    <a:pt x="10400" y="48268"/>
                  </a:lnTo>
                  <a:lnTo>
                    <a:pt x="8250" y="49102"/>
                  </a:lnTo>
                  <a:lnTo>
                    <a:pt x="8206" y="49146"/>
                  </a:lnTo>
                  <a:lnTo>
                    <a:pt x="6626" y="50111"/>
                  </a:lnTo>
                  <a:lnTo>
                    <a:pt x="88" y="54982"/>
                  </a:lnTo>
                  <a:lnTo>
                    <a:pt x="44" y="55026"/>
                  </a:lnTo>
                  <a:lnTo>
                    <a:pt x="0" y="55114"/>
                  </a:lnTo>
                  <a:lnTo>
                    <a:pt x="44" y="55158"/>
                  </a:lnTo>
                  <a:lnTo>
                    <a:pt x="44" y="55245"/>
                  </a:lnTo>
                  <a:lnTo>
                    <a:pt x="132" y="55289"/>
                  </a:lnTo>
                  <a:lnTo>
                    <a:pt x="308" y="55289"/>
                  </a:lnTo>
                  <a:lnTo>
                    <a:pt x="6846" y="50419"/>
                  </a:lnTo>
                  <a:lnTo>
                    <a:pt x="8382" y="49453"/>
                  </a:lnTo>
                  <a:lnTo>
                    <a:pt x="10532" y="48620"/>
                  </a:lnTo>
                  <a:lnTo>
                    <a:pt x="10576" y="48576"/>
                  </a:lnTo>
                  <a:lnTo>
                    <a:pt x="12814" y="47347"/>
                  </a:lnTo>
                  <a:lnTo>
                    <a:pt x="12857" y="47303"/>
                  </a:lnTo>
                  <a:lnTo>
                    <a:pt x="15227" y="44802"/>
                  </a:lnTo>
                  <a:lnTo>
                    <a:pt x="16719" y="43310"/>
                  </a:lnTo>
                  <a:lnTo>
                    <a:pt x="19878" y="40853"/>
                  </a:lnTo>
                  <a:lnTo>
                    <a:pt x="21546" y="39361"/>
                  </a:lnTo>
                  <a:lnTo>
                    <a:pt x="23520" y="37957"/>
                  </a:lnTo>
                  <a:lnTo>
                    <a:pt x="25714" y="36684"/>
                  </a:lnTo>
                  <a:lnTo>
                    <a:pt x="25758" y="36640"/>
                  </a:lnTo>
                  <a:lnTo>
                    <a:pt x="25890" y="36421"/>
                  </a:lnTo>
                  <a:lnTo>
                    <a:pt x="25934" y="36289"/>
                  </a:lnTo>
                  <a:lnTo>
                    <a:pt x="25583" y="32691"/>
                  </a:lnTo>
                  <a:lnTo>
                    <a:pt x="25232" y="30014"/>
                  </a:lnTo>
                  <a:lnTo>
                    <a:pt x="25232" y="29137"/>
                  </a:lnTo>
                  <a:lnTo>
                    <a:pt x="25451" y="28347"/>
                  </a:lnTo>
                  <a:lnTo>
                    <a:pt x="26811" y="25933"/>
                  </a:lnTo>
                  <a:lnTo>
                    <a:pt x="29444" y="21809"/>
                  </a:lnTo>
                  <a:lnTo>
                    <a:pt x="30936" y="19132"/>
                  </a:lnTo>
                  <a:lnTo>
                    <a:pt x="30980" y="19088"/>
                  </a:lnTo>
                  <a:lnTo>
                    <a:pt x="31858" y="16982"/>
                  </a:lnTo>
                  <a:lnTo>
                    <a:pt x="32955" y="14876"/>
                  </a:lnTo>
                  <a:lnTo>
                    <a:pt x="34359" y="12111"/>
                  </a:lnTo>
                  <a:lnTo>
                    <a:pt x="34359" y="12067"/>
                  </a:lnTo>
                  <a:lnTo>
                    <a:pt x="35017" y="10049"/>
                  </a:lnTo>
                  <a:lnTo>
                    <a:pt x="35631" y="7942"/>
                  </a:lnTo>
                  <a:lnTo>
                    <a:pt x="36421" y="5002"/>
                  </a:lnTo>
                  <a:lnTo>
                    <a:pt x="37080" y="3291"/>
                  </a:lnTo>
                  <a:lnTo>
                    <a:pt x="37123" y="3203"/>
                  </a:lnTo>
                  <a:lnTo>
                    <a:pt x="37123" y="1360"/>
                  </a:lnTo>
                  <a:lnTo>
                    <a:pt x="37123" y="1317"/>
                  </a:lnTo>
                  <a:lnTo>
                    <a:pt x="37036" y="307"/>
                  </a:lnTo>
                  <a:lnTo>
                    <a:pt x="37036" y="263"/>
                  </a:lnTo>
                  <a:lnTo>
                    <a:pt x="36948" y="88"/>
                  </a:lnTo>
                  <a:lnTo>
                    <a:pt x="36904" y="44"/>
                  </a:lnTo>
                  <a:lnTo>
                    <a:pt x="3681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1" name="Google Shape;8471;p249"/>
            <p:cNvSpPr/>
            <p:nvPr/>
          </p:nvSpPr>
          <p:spPr>
            <a:xfrm>
              <a:off x="5954650" y="1809300"/>
              <a:ext cx="928100" cy="1359225"/>
            </a:xfrm>
            <a:custGeom>
              <a:avLst/>
              <a:gdLst/>
              <a:ahLst/>
              <a:cxnLst/>
              <a:rect l="l" t="t" r="r" b="b"/>
              <a:pathLst>
                <a:path w="37124" h="54369" extrusionOk="0">
                  <a:moveTo>
                    <a:pt x="36685" y="0"/>
                  </a:moveTo>
                  <a:lnTo>
                    <a:pt x="36641" y="44"/>
                  </a:lnTo>
                  <a:lnTo>
                    <a:pt x="36553" y="44"/>
                  </a:lnTo>
                  <a:lnTo>
                    <a:pt x="36509" y="132"/>
                  </a:lnTo>
                  <a:lnTo>
                    <a:pt x="36509" y="176"/>
                  </a:lnTo>
                  <a:lnTo>
                    <a:pt x="36509" y="264"/>
                  </a:lnTo>
                  <a:lnTo>
                    <a:pt x="36685" y="878"/>
                  </a:lnTo>
                  <a:lnTo>
                    <a:pt x="36772" y="1317"/>
                  </a:lnTo>
                  <a:lnTo>
                    <a:pt x="36685" y="2238"/>
                  </a:lnTo>
                  <a:lnTo>
                    <a:pt x="36114" y="4169"/>
                  </a:lnTo>
                  <a:lnTo>
                    <a:pt x="35588" y="6275"/>
                  </a:lnTo>
                  <a:lnTo>
                    <a:pt x="34885" y="8820"/>
                  </a:lnTo>
                  <a:lnTo>
                    <a:pt x="34139" y="11146"/>
                  </a:lnTo>
                  <a:lnTo>
                    <a:pt x="32823" y="14042"/>
                  </a:lnTo>
                  <a:lnTo>
                    <a:pt x="31814" y="15973"/>
                  </a:lnTo>
                  <a:lnTo>
                    <a:pt x="30541" y="18737"/>
                  </a:lnTo>
                  <a:lnTo>
                    <a:pt x="29093" y="21238"/>
                  </a:lnTo>
                  <a:lnTo>
                    <a:pt x="27557" y="23652"/>
                  </a:lnTo>
                  <a:lnTo>
                    <a:pt x="26285" y="25802"/>
                  </a:lnTo>
                  <a:lnTo>
                    <a:pt x="24881" y="28172"/>
                  </a:lnTo>
                  <a:lnTo>
                    <a:pt x="22599" y="31682"/>
                  </a:lnTo>
                  <a:lnTo>
                    <a:pt x="22599" y="31770"/>
                  </a:lnTo>
                  <a:lnTo>
                    <a:pt x="22467" y="32911"/>
                  </a:lnTo>
                  <a:lnTo>
                    <a:pt x="22380" y="35631"/>
                  </a:lnTo>
                  <a:lnTo>
                    <a:pt x="22160" y="36509"/>
                  </a:lnTo>
                  <a:lnTo>
                    <a:pt x="21721" y="37299"/>
                  </a:lnTo>
                  <a:lnTo>
                    <a:pt x="20142" y="38834"/>
                  </a:lnTo>
                  <a:lnTo>
                    <a:pt x="17070" y="41379"/>
                  </a:lnTo>
                  <a:lnTo>
                    <a:pt x="15490" y="43091"/>
                  </a:lnTo>
                  <a:lnTo>
                    <a:pt x="13516" y="45329"/>
                  </a:lnTo>
                  <a:lnTo>
                    <a:pt x="12331" y="46338"/>
                  </a:lnTo>
                  <a:lnTo>
                    <a:pt x="11234" y="46865"/>
                  </a:lnTo>
                  <a:lnTo>
                    <a:pt x="8777" y="47786"/>
                  </a:lnTo>
                  <a:lnTo>
                    <a:pt x="8733" y="47786"/>
                  </a:lnTo>
                  <a:lnTo>
                    <a:pt x="6934" y="48927"/>
                  </a:lnTo>
                  <a:lnTo>
                    <a:pt x="2194" y="52525"/>
                  </a:lnTo>
                  <a:lnTo>
                    <a:pt x="44" y="54061"/>
                  </a:lnTo>
                  <a:lnTo>
                    <a:pt x="0" y="54105"/>
                  </a:lnTo>
                  <a:lnTo>
                    <a:pt x="0" y="54193"/>
                  </a:lnTo>
                  <a:lnTo>
                    <a:pt x="0" y="54236"/>
                  </a:lnTo>
                  <a:lnTo>
                    <a:pt x="0" y="54324"/>
                  </a:lnTo>
                  <a:lnTo>
                    <a:pt x="88" y="54368"/>
                  </a:lnTo>
                  <a:lnTo>
                    <a:pt x="176" y="54368"/>
                  </a:lnTo>
                  <a:lnTo>
                    <a:pt x="264" y="54324"/>
                  </a:lnTo>
                  <a:lnTo>
                    <a:pt x="2370" y="52788"/>
                  </a:lnTo>
                  <a:lnTo>
                    <a:pt x="5486" y="50463"/>
                  </a:lnTo>
                  <a:lnTo>
                    <a:pt x="7153" y="49234"/>
                  </a:lnTo>
                  <a:lnTo>
                    <a:pt x="8908" y="48093"/>
                  </a:lnTo>
                  <a:lnTo>
                    <a:pt x="11365" y="47172"/>
                  </a:lnTo>
                  <a:lnTo>
                    <a:pt x="12506" y="46645"/>
                  </a:lnTo>
                  <a:lnTo>
                    <a:pt x="12550" y="46601"/>
                  </a:lnTo>
                  <a:lnTo>
                    <a:pt x="13735" y="45592"/>
                  </a:lnTo>
                  <a:lnTo>
                    <a:pt x="13779" y="45548"/>
                  </a:lnTo>
                  <a:lnTo>
                    <a:pt x="15754" y="43310"/>
                  </a:lnTo>
                  <a:lnTo>
                    <a:pt x="17333" y="41643"/>
                  </a:lnTo>
                  <a:lnTo>
                    <a:pt x="20361" y="39098"/>
                  </a:lnTo>
                  <a:lnTo>
                    <a:pt x="21985" y="37518"/>
                  </a:lnTo>
                  <a:lnTo>
                    <a:pt x="22028" y="37474"/>
                  </a:lnTo>
                  <a:lnTo>
                    <a:pt x="22511" y="36684"/>
                  </a:lnTo>
                  <a:lnTo>
                    <a:pt x="22511" y="36640"/>
                  </a:lnTo>
                  <a:lnTo>
                    <a:pt x="22731" y="35719"/>
                  </a:lnTo>
                  <a:lnTo>
                    <a:pt x="22731" y="35675"/>
                  </a:lnTo>
                  <a:lnTo>
                    <a:pt x="22818" y="32954"/>
                  </a:lnTo>
                  <a:lnTo>
                    <a:pt x="22950" y="31857"/>
                  </a:lnTo>
                  <a:lnTo>
                    <a:pt x="25188" y="28391"/>
                  </a:lnTo>
                  <a:lnTo>
                    <a:pt x="26592" y="25978"/>
                  </a:lnTo>
                  <a:lnTo>
                    <a:pt x="27821" y="23827"/>
                  </a:lnTo>
                  <a:lnTo>
                    <a:pt x="29400" y="21414"/>
                  </a:lnTo>
                  <a:lnTo>
                    <a:pt x="30848" y="18913"/>
                  </a:lnTo>
                  <a:lnTo>
                    <a:pt x="32121" y="16104"/>
                  </a:lnTo>
                  <a:lnTo>
                    <a:pt x="33130" y="14218"/>
                  </a:lnTo>
                  <a:lnTo>
                    <a:pt x="34491" y="11278"/>
                  </a:lnTo>
                  <a:lnTo>
                    <a:pt x="34491" y="11234"/>
                  </a:lnTo>
                  <a:lnTo>
                    <a:pt x="35237" y="8908"/>
                  </a:lnTo>
                  <a:lnTo>
                    <a:pt x="35895" y="6363"/>
                  </a:lnTo>
                  <a:lnTo>
                    <a:pt x="36465" y="4301"/>
                  </a:lnTo>
                  <a:lnTo>
                    <a:pt x="37036" y="2282"/>
                  </a:lnTo>
                  <a:lnTo>
                    <a:pt x="37123" y="1317"/>
                  </a:lnTo>
                  <a:lnTo>
                    <a:pt x="37123" y="1273"/>
                  </a:lnTo>
                  <a:lnTo>
                    <a:pt x="37036" y="834"/>
                  </a:lnTo>
                  <a:lnTo>
                    <a:pt x="37036" y="790"/>
                  </a:lnTo>
                  <a:lnTo>
                    <a:pt x="36860" y="132"/>
                  </a:lnTo>
                  <a:lnTo>
                    <a:pt x="36816" y="88"/>
                  </a:lnTo>
                  <a:lnTo>
                    <a:pt x="36772" y="44"/>
                  </a:lnTo>
                  <a:lnTo>
                    <a:pt x="3668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2" name="Google Shape;8472;p249"/>
            <p:cNvSpPr/>
            <p:nvPr/>
          </p:nvSpPr>
          <p:spPr>
            <a:xfrm>
              <a:off x="5925025" y="1820275"/>
              <a:ext cx="932500" cy="1321900"/>
            </a:xfrm>
            <a:custGeom>
              <a:avLst/>
              <a:gdLst/>
              <a:ahLst/>
              <a:cxnLst/>
              <a:rect l="l" t="t" r="r" b="b"/>
              <a:pathLst>
                <a:path w="37300" h="52876" extrusionOk="0">
                  <a:moveTo>
                    <a:pt x="37124" y="0"/>
                  </a:moveTo>
                  <a:lnTo>
                    <a:pt x="37080" y="44"/>
                  </a:lnTo>
                  <a:lnTo>
                    <a:pt x="36992" y="44"/>
                  </a:lnTo>
                  <a:lnTo>
                    <a:pt x="36948" y="88"/>
                  </a:lnTo>
                  <a:lnTo>
                    <a:pt x="36948" y="176"/>
                  </a:lnTo>
                  <a:lnTo>
                    <a:pt x="36860" y="746"/>
                  </a:lnTo>
                  <a:lnTo>
                    <a:pt x="35763" y="4827"/>
                  </a:lnTo>
                  <a:lnTo>
                    <a:pt x="35061" y="7504"/>
                  </a:lnTo>
                  <a:lnTo>
                    <a:pt x="34315" y="9917"/>
                  </a:lnTo>
                  <a:lnTo>
                    <a:pt x="32165" y="14568"/>
                  </a:lnTo>
                  <a:lnTo>
                    <a:pt x="31024" y="17026"/>
                  </a:lnTo>
                  <a:lnTo>
                    <a:pt x="29532" y="19659"/>
                  </a:lnTo>
                  <a:lnTo>
                    <a:pt x="27031" y="23696"/>
                  </a:lnTo>
                  <a:lnTo>
                    <a:pt x="24705" y="27645"/>
                  </a:lnTo>
                  <a:lnTo>
                    <a:pt x="23696" y="29137"/>
                  </a:lnTo>
                  <a:lnTo>
                    <a:pt x="21063" y="32647"/>
                  </a:lnTo>
                  <a:lnTo>
                    <a:pt x="21019" y="32691"/>
                  </a:lnTo>
                  <a:lnTo>
                    <a:pt x="20230" y="35061"/>
                  </a:lnTo>
                  <a:lnTo>
                    <a:pt x="18387" y="38571"/>
                  </a:lnTo>
                  <a:lnTo>
                    <a:pt x="17158" y="39931"/>
                  </a:lnTo>
                  <a:lnTo>
                    <a:pt x="14964" y="42432"/>
                  </a:lnTo>
                  <a:lnTo>
                    <a:pt x="12814" y="44670"/>
                  </a:lnTo>
                  <a:lnTo>
                    <a:pt x="9391" y="45943"/>
                  </a:lnTo>
                  <a:lnTo>
                    <a:pt x="7855" y="46864"/>
                  </a:lnTo>
                  <a:lnTo>
                    <a:pt x="7811" y="46864"/>
                  </a:lnTo>
                  <a:lnTo>
                    <a:pt x="6012" y="48225"/>
                  </a:lnTo>
                  <a:lnTo>
                    <a:pt x="45" y="52569"/>
                  </a:lnTo>
                  <a:lnTo>
                    <a:pt x="1" y="52613"/>
                  </a:lnTo>
                  <a:lnTo>
                    <a:pt x="1" y="52700"/>
                  </a:lnTo>
                  <a:lnTo>
                    <a:pt x="1" y="52744"/>
                  </a:lnTo>
                  <a:lnTo>
                    <a:pt x="1" y="52832"/>
                  </a:lnTo>
                  <a:lnTo>
                    <a:pt x="88" y="52876"/>
                  </a:lnTo>
                  <a:lnTo>
                    <a:pt x="264" y="52876"/>
                  </a:lnTo>
                  <a:lnTo>
                    <a:pt x="6232" y="48532"/>
                  </a:lnTo>
                  <a:lnTo>
                    <a:pt x="8031" y="47172"/>
                  </a:lnTo>
                  <a:lnTo>
                    <a:pt x="9523" y="46250"/>
                  </a:lnTo>
                  <a:lnTo>
                    <a:pt x="12243" y="45241"/>
                  </a:lnTo>
                  <a:lnTo>
                    <a:pt x="12989" y="44977"/>
                  </a:lnTo>
                  <a:lnTo>
                    <a:pt x="13077" y="44934"/>
                  </a:lnTo>
                  <a:lnTo>
                    <a:pt x="15227" y="42652"/>
                  </a:lnTo>
                  <a:lnTo>
                    <a:pt x="17377" y="40151"/>
                  </a:lnTo>
                  <a:lnTo>
                    <a:pt x="18650" y="38790"/>
                  </a:lnTo>
                  <a:lnTo>
                    <a:pt x="18694" y="38746"/>
                  </a:lnTo>
                  <a:lnTo>
                    <a:pt x="20581" y="35192"/>
                  </a:lnTo>
                  <a:lnTo>
                    <a:pt x="20581" y="35148"/>
                  </a:lnTo>
                  <a:lnTo>
                    <a:pt x="21327" y="32823"/>
                  </a:lnTo>
                  <a:lnTo>
                    <a:pt x="23959" y="29356"/>
                  </a:lnTo>
                  <a:lnTo>
                    <a:pt x="25013" y="27864"/>
                  </a:lnTo>
                  <a:lnTo>
                    <a:pt x="27294" y="23871"/>
                  </a:lnTo>
                  <a:lnTo>
                    <a:pt x="29839" y="19834"/>
                  </a:lnTo>
                  <a:lnTo>
                    <a:pt x="31331" y="17201"/>
                  </a:lnTo>
                  <a:lnTo>
                    <a:pt x="32472" y="14700"/>
                  </a:lnTo>
                  <a:lnTo>
                    <a:pt x="34666" y="10093"/>
                  </a:lnTo>
                  <a:lnTo>
                    <a:pt x="34666" y="10049"/>
                  </a:lnTo>
                  <a:lnTo>
                    <a:pt x="35412" y="7591"/>
                  </a:lnTo>
                  <a:lnTo>
                    <a:pt x="36114" y="4915"/>
                  </a:lnTo>
                  <a:lnTo>
                    <a:pt x="37211" y="790"/>
                  </a:lnTo>
                  <a:lnTo>
                    <a:pt x="37299" y="220"/>
                  </a:lnTo>
                  <a:lnTo>
                    <a:pt x="37255" y="132"/>
                  </a:lnTo>
                  <a:lnTo>
                    <a:pt x="37255" y="88"/>
                  </a:lnTo>
                  <a:lnTo>
                    <a:pt x="37211" y="44"/>
                  </a:lnTo>
                  <a:lnTo>
                    <a:pt x="3712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3" name="Google Shape;8473;p249"/>
            <p:cNvSpPr/>
            <p:nvPr/>
          </p:nvSpPr>
          <p:spPr>
            <a:xfrm>
              <a:off x="5894325" y="1812575"/>
              <a:ext cx="942350" cy="1302175"/>
            </a:xfrm>
            <a:custGeom>
              <a:avLst/>
              <a:gdLst/>
              <a:ahLst/>
              <a:cxnLst/>
              <a:rect l="l" t="t" r="r" b="b"/>
              <a:pathLst>
                <a:path w="37694" h="52087" extrusionOk="0">
                  <a:moveTo>
                    <a:pt x="37518" y="1"/>
                  </a:moveTo>
                  <a:lnTo>
                    <a:pt x="37430" y="45"/>
                  </a:lnTo>
                  <a:lnTo>
                    <a:pt x="37386" y="89"/>
                  </a:lnTo>
                  <a:lnTo>
                    <a:pt x="37342" y="133"/>
                  </a:lnTo>
                  <a:lnTo>
                    <a:pt x="37255" y="571"/>
                  </a:lnTo>
                  <a:lnTo>
                    <a:pt x="36377" y="3160"/>
                  </a:lnTo>
                  <a:lnTo>
                    <a:pt x="35763" y="5267"/>
                  </a:lnTo>
                  <a:lnTo>
                    <a:pt x="35148" y="7636"/>
                  </a:lnTo>
                  <a:lnTo>
                    <a:pt x="33876" y="11366"/>
                  </a:lnTo>
                  <a:lnTo>
                    <a:pt x="32559" y="13911"/>
                  </a:lnTo>
                  <a:lnTo>
                    <a:pt x="31550" y="16105"/>
                  </a:lnTo>
                  <a:lnTo>
                    <a:pt x="30629" y="17729"/>
                  </a:lnTo>
                  <a:lnTo>
                    <a:pt x="29707" y="19308"/>
                  </a:lnTo>
                  <a:lnTo>
                    <a:pt x="27820" y="22380"/>
                  </a:lnTo>
                  <a:lnTo>
                    <a:pt x="26504" y="24530"/>
                  </a:lnTo>
                  <a:lnTo>
                    <a:pt x="25231" y="26680"/>
                  </a:lnTo>
                  <a:lnTo>
                    <a:pt x="23959" y="28567"/>
                  </a:lnTo>
                  <a:lnTo>
                    <a:pt x="22686" y="30191"/>
                  </a:lnTo>
                  <a:lnTo>
                    <a:pt x="21282" y="31946"/>
                  </a:lnTo>
                  <a:lnTo>
                    <a:pt x="19790" y="33526"/>
                  </a:lnTo>
                  <a:lnTo>
                    <a:pt x="17684" y="35325"/>
                  </a:lnTo>
                  <a:lnTo>
                    <a:pt x="16762" y="36378"/>
                  </a:lnTo>
                  <a:lnTo>
                    <a:pt x="16718" y="36422"/>
                  </a:lnTo>
                  <a:lnTo>
                    <a:pt x="16148" y="37387"/>
                  </a:lnTo>
                  <a:lnTo>
                    <a:pt x="16148" y="37431"/>
                  </a:lnTo>
                  <a:lnTo>
                    <a:pt x="15358" y="39449"/>
                  </a:lnTo>
                  <a:lnTo>
                    <a:pt x="14437" y="41424"/>
                  </a:lnTo>
                  <a:lnTo>
                    <a:pt x="12901" y="43530"/>
                  </a:lnTo>
                  <a:lnTo>
                    <a:pt x="12330" y="43925"/>
                  </a:lnTo>
                  <a:lnTo>
                    <a:pt x="9917" y="44891"/>
                  </a:lnTo>
                  <a:lnTo>
                    <a:pt x="9917" y="44934"/>
                  </a:lnTo>
                  <a:lnTo>
                    <a:pt x="8337" y="45900"/>
                  </a:lnTo>
                  <a:lnTo>
                    <a:pt x="6143" y="47523"/>
                  </a:lnTo>
                  <a:lnTo>
                    <a:pt x="3642" y="49322"/>
                  </a:lnTo>
                  <a:lnTo>
                    <a:pt x="88" y="51780"/>
                  </a:lnTo>
                  <a:lnTo>
                    <a:pt x="44" y="51824"/>
                  </a:lnTo>
                  <a:lnTo>
                    <a:pt x="0" y="51911"/>
                  </a:lnTo>
                  <a:lnTo>
                    <a:pt x="0" y="51955"/>
                  </a:lnTo>
                  <a:lnTo>
                    <a:pt x="44" y="52043"/>
                  </a:lnTo>
                  <a:lnTo>
                    <a:pt x="88" y="52087"/>
                  </a:lnTo>
                  <a:lnTo>
                    <a:pt x="307" y="52087"/>
                  </a:lnTo>
                  <a:lnTo>
                    <a:pt x="3818" y="49630"/>
                  </a:lnTo>
                  <a:lnTo>
                    <a:pt x="6319" y="47787"/>
                  </a:lnTo>
                  <a:lnTo>
                    <a:pt x="8513" y="46163"/>
                  </a:lnTo>
                  <a:lnTo>
                    <a:pt x="10049" y="45242"/>
                  </a:lnTo>
                  <a:lnTo>
                    <a:pt x="12506" y="44232"/>
                  </a:lnTo>
                  <a:lnTo>
                    <a:pt x="13120" y="43794"/>
                  </a:lnTo>
                  <a:lnTo>
                    <a:pt x="13164" y="43750"/>
                  </a:lnTo>
                  <a:lnTo>
                    <a:pt x="14744" y="41643"/>
                  </a:lnTo>
                  <a:lnTo>
                    <a:pt x="14744" y="41600"/>
                  </a:lnTo>
                  <a:lnTo>
                    <a:pt x="15665" y="39581"/>
                  </a:lnTo>
                  <a:lnTo>
                    <a:pt x="16455" y="37563"/>
                  </a:lnTo>
                  <a:lnTo>
                    <a:pt x="17026" y="36597"/>
                  </a:lnTo>
                  <a:lnTo>
                    <a:pt x="17947" y="35588"/>
                  </a:lnTo>
                  <a:lnTo>
                    <a:pt x="20053" y="33789"/>
                  </a:lnTo>
                  <a:lnTo>
                    <a:pt x="20053" y="33745"/>
                  </a:lnTo>
                  <a:lnTo>
                    <a:pt x="21545" y="32165"/>
                  </a:lnTo>
                  <a:lnTo>
                    <a:pt x="22950" y="30410"/>
                  </a:lnTo>
                  <a:lnTo>
                    <a:pt x="24222" y="28786"/>
                  </a:lnTo>
                  <a:lnTo>
                    <a:pt x="25538" y="26856"/>
                  </a:lnTo>
                  <a:lnTo>
                    <a:pt x="26811" y="24706"/>
                  </a:lnTo>
                  <a:lnTo>
                    <a:pt x="28127" y="22599"/>
                  </a:lnTo>
                  <a:lnTo>
                    <a:pt x="30014" y="19484"/>
                  </a:lnTo>
                  <a:lnTo>
                    <a:pt x="30936" y="17904"/>
                  </a:lnTo>
                  <a:lnTo>
                    <a:pt x="31857" y="16281"/>
                  </a:lnTo>
                  <a:lnTo>
                    <a:pt x="32910" y="14043"/>
                  </a:lnTo>
                  <a:lnTo>
                    <a:pt x="34183" y="11498"/>
                  </a:lnTo>
                  <a:lnTo>
                    <a:pt x="34183" y="11454"/>
                  </a:lnTo>
                  <a:lnTo>
                    <a:pt x="35455" y="7768"/>
                  </a:lnTo>
                  <a:lnTo>
                    <a:pt x="36114" y="5354"/>
                  </a:lnTo>
                  <a:lnTo>
                    <a:pt x="36684" y="3248"/>
                  </a:lnTo>
                  <a:lnTo>
                    <a:pt x="37606" y="659"/>
                  </a:lnTo>
                  <a:lnTo>
                    <a:pt x="37693" y="220"/>
                  </a:lnTo>
                  <a:lnTo>
                    <a:pt x="37693" y="133"/>
                  </a:lnTo>
                  <a:lnTo>
                    <a:pt x="37693" y="89"/>
                  </a:lnTo>
                  <a:lnTo>
                    <a:pt x="37650" y="45"/>
                  </a:lnTo>
                  <a:lnTo>
                    <a:pt x="3756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4" name="Google Shape;8474;p249"/>
            <p:cNvSpPr/>
            <p:nvPr/>
          </p:nvSpPr>
          <p:spPr>
            <a:xfrm>
              <a:off x="5836175" y="1785150"/>
              <a:ext cx="956625" cy="1276950"/>
            </a:xfrm>
            <a:custGeom>
              <a:avLst/>
              <a:gdLst/>
              <a:ahLst/>
              <a:cxnLst/>
              <a:rect l="l" t="t" r="r" b="b"/>
              <a:pathLst>
                <a:path w="38265" h="51078" extrusionOk="0">
                  <a:moveTo>
                    <a:pt x="38001" y="1"/>
                  </a:moveTo>
                  <a:lnTo>
                    <a:pt x="37957" y="45"/>
                  </a:lnTo>
                  <a:lnTo>
                    <a:pt x="37913" y="133"/>
                  </a:lnTo>
                  <a:lnTo>
                    <a:pt x="37299" y="1888"/>
                  </a:lnTo>
                  <a:lnTo>
                    <a:pt x="36333" y="4126"/>
                  </a:lnTo>
                  <a:lnTo>
                    <a:pt x="35587" y="6715"/>
                  </a:lnTo>
                  <a:lnTo>
                    <a:pt x="34622" y="10050"/>
                  </a:lnTo>
                  <a:lnTo>
                    <a:pt x="32999" y="13604"/>
                  </a:lnTo>
                  <a:lnTo>
                    <a:pt x="32121" y="15359"/>
                  </a:lnTo>
                  <a:lnTo>
                    <a:pt x="29313" y="20186"/>
                  </a:lnTo>
                  <a:lnTo>
                    <a:pt x="27908" y="22468"/>
                  </a:lnTo>
                  <a:lnTo>
                    <a:pt x="26680" y="24530"/>
                  </a:lnTo>
                  <a:lnTo>
                    <a:pt x="24442" y="27909"/>
                  </a:lnTo>
                  <a:lnTo>
                    <a:pt x="22818" y="29971"/>
                  </a:lnTo>
                  <a:lnTo>
                    <a:pt x="21853" y="31112"/>
                  </a:lnTo>
                  <a:lnTo>
                    <a:pt x="20931" y="32121"/>
                  </a:lnTo>
                  <a:lnTo>
                    <a:pt x="20010" y="32955"/>
                  </a:lnTo>
                  <a:lnTo>
                    <a:pt x="19132" y="33701"/>
                  </a:lnTo>
                  <a:lnTo>
                    <a:pt x="18211" y="34403"/>
                  </a:lnTo>
                  <a:lnTo>
                    <a:pt x="17245" y="35061"/>
                  </a:lnTo>
                  <a:lnTo>
                    <a:pt x="15095" y="36378"/>
                  </a:lnTo>
                  <a:lnTo>
                    <a:pt x="13472" y="37387"/>
                  </a:lnTo>
                  <a:lnTo>
                    <a:pt x="11102" y="39054"/>
                  </a:lnTo>
                  <a:lnTo>
                    <a:pt x="11058" y="39054"/>
                  </a:lnTo>
                  <a:lnTo>
                    <a:pt x="9347" y="40590"/>
                  </a:lnTo>
                  <a:lnTo>
                    <a:pt x="9303" y="40634"/>
                  </a:lnTo>
                  <a:lnTo>
                    <a:pt x="8162" y="42653"/>
                  </a:lnTo>
                  <a:lnTo>
                    <a:pt x="5793" y="46646"/>
                  </a:lnTo>
                  <a:lnTo>
                    <a:pt x="4959" y="47348"/>
                  </a:lnTo>
                  <a:lnTo>
                    <a:pt x="2940" y="48708"/>
                  </a:lnTo>
                  <a:lnTo>
                    <a:pt x="44" y="50771"/>
                  </a:lnTo>
                  <a:lnTo>
                    <a:pt x="0" y="50814"/>
                  </a:lnTo>
                  <a:lnTo>
                    <a:pt x="0" y="50858"/>
                  </a:lnTo>
                  <a:lnTo>
                    <a:pt x="0" y="50946"/>
                  </a:lnTo>
                  <a:lnTo>
                    <a:pt x="0" y="50990"/>
                  </a:lnTo>
                  <a:lnTo>
                    <a:pt x="88" y="51034"/>
                  </a:lnTo>
                  <a:lnTo>
                    <a:pt x="176" y="51078"/>
                  </a:lnTo>
                  <a:lnTo>
                    <a:pt x="264" y="51034"/>
                  </a:lnTo>
                  <a:lnTo>
                    <a:pt x="3116" y="49015"/>
                  </a:lnTo>
                  <a:lnTo>
                    <a:pt x="5178" y="47611"/>
                  </a:lnTo>
                  <a:lnTo>
                    <a:pt x="6056" y="46909"/>
                  </a:lnTo>
                  <a:lnTo>
                    <a:pt x="6100" y="46865"/>
                  </a:lnTo>
                  <a:lnTo>
                    <a:pt x="8469" y="42828"/>
                  </a:lnTo>
                  <a:lnTo>
                    <a:pt x="9610" y="40854"/>
                  </a:lnTo>
                  <a:lnTo>
                    <a:pt x="11278" y="39318"/>
                  </a:lnTo>
                  <a:lnTo>
                    <a:pt x="13691" y="37694"/>
                  </a:lnTo>
                  <a:lnTo>
                    <a:pt x="15271" y="36685"/>
                  </a:lnTo>
                  <a:lnTo>
                    <a:pt x="17465" y="35325"/>
                  </a:lnTo>
                  <a:lnTo>
                    <a:pt x="18430" y="34666"/>
                  </a:lnTo>
                  <a:lnTo>
                    <a:pt x="19352" y="34008"/>
                  </a:lnTo>
                  <a:lnTo>
                    <a:pt x="20229" y="33218"/>
                  </a:lnTo>
                  <a:lnTo>
                    <a:pt x="21151" y="32385"/>
                  </a:lnTo>
                  <a:lnTo>
                    <a:pt x="22116" y="31375"/>
                  </a:lnTo>
                  <a:lnTo>
                    <a:pt x="23125" y="30191"/>
                  </a:lnTo>
                  <a:lnTo>
                    <a:pt x="24705" y="28128"/>
                  </a:lnTo>
                  <a:lnTo>
                    <a:pt x="26943" y="24749"/>
                  </a:lnTo>
                  <a:lnTo>
                    <a:pt x="28172" y="22643"/>
                  </a:lnTo>
                  <a:lnTo>
                    <a:pt x="29620" y="20361"/>
                  </a:lnTo>
                  <a:lnTo>
                    <a:pt x="32428" y="15535"/>
                  </a:lnTo>
                  <a:lnTo>
                    <a:pt x="33306" y="13779"/>
                  </a:lnTo>
                  <a:lnTo>
                    <a:pt x="34973" y="10225"/>
                  </a:lnTo>
                  <a:lnTo>
                    <a:pt x="34973" y="10181"/>
                  </a:lnTo>
                  <a:lnTo>
                    <a:pt x="35895" y="6802"/>
                  </a:lnTo>
                  <a:lnTo>
                    <a:pt x="36684" y="4257"/>
                  </a:lnTo>
                  <a:lnTo>
                    <a:pt x="37606" y="2019"/>
                  </a:lnTo>
                  <a:lnTo>
                    <a:pt x="38220" y="220"/>
                  </a:lnTo>
                  <a:lnTo>
                    <a:pt x="38264" y="177"/>
                  </a:lnTo>
                  <a:lnTo>
                    <a:pt x="38220" y="89"/>
                  </a:lnTo>
                  <a:lnTo>
                    <a:pt x="38176" y="45"/>
                  </a:lnTo>
                  <a:lnTo>
                    <a:pt x="3813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5" name="Google Shape;8475;p249"/>
            <p:cNvSpPr/>
            <p:nvPr/>
          </p:nvSpPr>
          <p:spPr>
            <a:xfrm>
              <a:off x="5806550" y="1750050"/>
              <a:ext cx="970875" cy="1285725"/>
            </a:xfrm>
            <a:custGeom>
              <a:avLst/>
              <a:gdLst/>
              <a:ahLst/>
              <a:cxnLst/>
              <a:rect l="l" t="t" r="r" b="b"/>
              <a:pathLst>
                <a:path w="38835" h="51429" extrusionOk="0">
                  <a:moveTo>
                    <a:pt x="38572" y="1"/>
                  </a:moveTo>
                  <a:lnTo>
                    <a:pt x="38528" y="45"/>
                  </a:lnTo>
                  <a:lnTo>
                    <a:pt x="38528" y="132"/>
                  </a:lnTo>
                  <a:lnTo>
                    <a:pt x="38221" y="1186"/>
                  </a:lnTo>
                  <a:lnTo>
                    <a:pt x="37255" y="3511"/>
                  </a:lnTo>
                  <a:lnTo>
                    <a:pt x="36158" y="6100"/>
                  </a:lnTo>
                  <a:lnTo>
                    <a:pt x="36114" y="6144"/>
                  </a:lnTo>
                  <a:lnTo>
                    <a:pt x="34710" y="11015"/>
                  </a:lnTo>
                  <a:lnTo>
                    <a:pt x="32955" y="14832"/>
                  </a:lnTo>
                  <a:lnTo>
                    <a:pt x="31112" y="18080"/>
                  </a:lnTo>
                  <a:lnTo>
                    <a:pt x="29049" y="21634"/>
                  </a:lnTo>
                  <a:lnTo>
                    <a:pt x="27996" y="23389"/>
                  </a:lnTo>
                  <a:lnTo>
                    <a:pt x="26943" y="25144"/>
                  </a:lnTo>
                  <a:lnTo>
                    <a:pt x="25802" y="26856"/>
                  </a:lnTo>
                  <a:lnTo>
                    <a:pt x="24661" y="28479"/>
                  </a:lnTo>
                  <a:lnTo>
                    <a:pt x="23477" y="30059"/>
                  </a:lnTo>
                  <a:lnTo>
                    <a:pt x="22862" y="30761"/>
                  </a:lnTo>
                  <a:lnTo>
                    <a:pt x="22204" y="31507"/>
                  </a:lnTo>
                  <a:lnTo>
                    <a:pt x="18869" y="34535"/>
                  </a:lnTo>
                  <a:lnTo>
                    <a:pt x="14920" y="37124"/>
                  </a:lnTo>
                  <a:lnTo>
                    <a:pt x="10883" y="39844"/>
                  </a:lnTo>
                  <a:lnTo>
                    <a:pt x="9084" y="41117"/>
                  </a:lnTo>
                  <a:lnTo>
                    <a:pt x="6714" y="42521"/>
                  </a:lnTo>
                  <a:lnTo>
                    <a:pt x="4169" y="43925"/>
                  </a:lnTo>
                  <a:lnTo>
                    <a:pt x="4125" y="43969"/>
                  </a:lnTo>
                  <a:lnTo>
                    <a:pt x="3774" y="44408"/>
                  </a:lnTo>
                  <a:lnTo>
                    <a:pt x="3774" y="44452"/>
                  </a:lnTo>
                  <a:lnTo>
                    <a:pt x="3248" y="45856"/>
                  </a:lnTo>
                  <a:lnTo>
                    <a:pt x="2370" y="48181"/>
                  </a:lnTo>
                  <a:lnTo>
                    <a:pt x="1317" y="49981"/>
                  </a:lnTo>
                  <a:lnTo>
                    <a:pt x="44" y="51121"/>
                  </a:lnTo>
                  <a:lnTo>
                    <a:pt x="44" y="51209"/>
                  </a:lnTo>
                  <a:lnTo>
                    <a:pt x="1" y="51253"/>
                  </a:lnTo>
                  <a:lnTo>
                    <a:pt x="1" y="51341"/>
                  </a:lnTo>
                  <a:lnTo>
                    <a:pt x="44" y="51385"/>
                  </a:lnTo>
                  <a:lnTo>
                    <a:pt x="132" y="51429"/>
                  </a:lnTo>
                  <a:lnTo>
                    <a:pt x="176" y="51429"/>
                  </a:lnTo>
                  <a:lnTo>
                    <a:pt x="308" y="51385"/>
                  </a:lnTo>
                  <a:lnTo>
                    <a:pt x="1580" y="50244"/>
                  </a:lnTo>
                  <a:lnTo>
                    <a:pt x="1624" y="50200"/>
                  </a:lnTo>
                  <a:lnTo>
                    <a:pt x="2677" y="48357"/>
                  </a:lnTo>
                  <a:lnTo>
                    <a:pt x="2721" y="48313"/>
                  </a:lnTo>
                  <a:lnTo>
                    <a:pt x="3599" y="45987"/>
                  </a:lnTo>
                  <a:lnTo>
                    <a:pt x="4081" y="44583"/>
                  </a:lnTo>
                  <a:lnTo>
                    <a:pt x="4389" y="44188"/>
                  </a:lnTo>
                  <a:lnTo>
                    <a:pt x="6890" y="42828"/>
                  </a:lnTo>
                  <a:lnTo>
                    <a:pt x="9303" y="41424"/>
                  </a:lnTo>
                  <a:lnTo>
                    <a:pt x="11102" y="40151"/>
                  </a:lnTo>
                  <a:lnTo>
                    <a:pt x="15139" y="37431"/>
                  </a:lnTo>
                  <a:lnTo>
                    <a:pt x="19089" y="34842"/>
                  </a:lnTo>
                  <a:lnTo>
                    <a:pt x="19089" y="34798"/>
                  </a:lnTo>
                  <a:lnTo>
                    <a:pt x="22467" y="31770"/>
                  </a:lnTo>
                  <a:lnTo>
                    <a:pt x="23082" y="31024"/>
                  </a:lnTo>
                  <a:lnTo>
                    <a:pt x="23740" y="30278"/>
                  </a:lnTo>
                  <a:lnTo>
                    <a:pt x="24925" y="28699"/>
                  </a:lnTo>
                  <a:lnTo>
                    <a:pt x="26109" y="27075"/>
                  </a:lnTo>
                  <a:lnTo>
                    <a:pt x="27206" y="25364"/>
                  </a:lnTo>
                  <a:lnTo>
                    <a:pt x="28304" y="23608"/>
                  </a:lnTo>
                  <a:lnTo>
                    <a:pt x="29357" y="21809"/>
                  </a:lnTo>
                  <a:lnTo>
                    <a:pt x="31419" y="18211"/>
                  </a:lnTo>
                  <a:lnTo>
                    <a:pt x="33262" y="15008"/>
                  </a:lnTo>
                  <a:lnTo>
                    <a:pt x="35061" y="11146"/>
                  </a:lnTo>
                  <a:lnTo>
                    <a:pt x="36465" y="6232"/>
                  </a:lnTo>
                  <a:lnTo>
                    <a:pt x="37606" y="3643"/>
                  </a:lnTo>
                  <a:lnTo>
                    <a:pt x="38572" y="1273"/>
                  </a:lnTo>
                  <a:lnTo>
                    <a:pt x="38835" y="220"/>
                  </a:lnTo>
                  <a:lnTo>
                    <a:pt x="38835" y="132"/>
                  </a:lnTo>
                  <a:lnTo>
                    <a:pt x="38835" y="89"/>
                  </a:lnTo>
                  <a:lnTo>
                    <a:pt x="3879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6" name="Google Shape;8476;p249"/>
            <p:cNvSpPr/>
            <p:nvPr/>
          </p:nvSpPr>
          <p:spPr>
            <a:xfrm>
              <a:off x="5750600" y="1745675"/>
              <a:ext cx="1006000" cy="1239650"/>
            </a:xfrm>
            <a:custGeom>
              <a:avLst/>
              <a:gdLst/>
              <a:ahLst/>
              <a:cxnLst/>
              <a:rect l="l" t="t" r="r" b="b"/>
              <a:pathLst>
                <a:path w="40240" h="49586" extrusionOk="0">
                  <a:moveTo>
                    <a:pt x="39976" y="0"/>
                  </a:moveTo>
                  <a:lnTo>
                    <a:pt x="39932" y="44"/>
                  </a:lnTo>
                  <a:lnTo>
                    <a:pt x="39888" y="88"/>
                  </a:lnTo>
                  <a:lnTo>
                    <a:pt x="39186" y="1756"/>
                  </a:lnTo>
                  <a:lnTo>
                    <a:pt x="36992" y="6933"/>
                  </a:lnTo>
                  <a:lnTo>
                    <a:pt x="36509" y="8601"/>
                  </a:lnTo>
                  <a:lnTo>
                    <a:pt x="35588" y="11497"/>
                  </a:lnTo>
                  <a:lnTo>
                    <a:pt x="33613" y="15315"/>
                  </a:lnTo>
                  <a:lnTo>
                    <a:pt x="32736" y="16894"/>
                  </a:lnTo>
                  <a:lnTo>
                    <a:pt x="31902" y="18386"/>
                  </a:lnTo>
                  <a:lnTo>
                    <a:pt x="30147" y="21370"/>
                  </a:lnTo>
                  <a:lnTo>
                    <a:pt x="28304" y="24310"/>
                  </a:lnTo>
                  <a:lnTo>
                    <a:pt x="26329" y="27338"/>
                  </a:lnTo>
                  <a:lnTo>
                    <a:pt x="23389" y="30892"/>
                  </a:lnTo>
                  <a:lnTo>
                    <a:pt x="20273" y="33700"/>
                  </a:lnTo>
                  <a:lnTo>
                    <a:pt x="16588" y="36114"/>
                  </a:lnTo>
                  <a:lnTo>
                    <a:pt x="14393" y="37562"/>
                  </a:lnTo>
                  <a:lnTo>
                    <a:pt x="12638" y="38747"/>
                  </a:lnTo>
                  <a:lnTo>
                    <a:pt x="10664" y="40151"/>
                  </a:lnTo>
                  <a:lnTo>
                    <a:pt x="8645" y="41336"/>
                  </a:lnTo>
                  <a:lnTo>
                    <a:pt x="6144" y="42652"/>
                  </a:lnTo>
                  <a:lnTo>
                    <a:pt x="5047" y="43398"/>
                  </a:lnTo>
                  <a:lnTo>
                    <a:pt x="1800" y="46119"/>
                  </a:lnTo>
                  <a:lnTo>
                    <a:pt x="1185" y="46864"/>
                  </a:lnTo>
                  <a:lnTo>
                    <a:pt x="1142" y="46908"/>
                  </a:lnTo>
                  <a:lnTo>
                    <a:pt x="1" y="49322"/>
                  </a:lnTo>
                  <a:lnTo>
                    <a:pt x="1" y="49410"/>
                  </a:lnTo>
                  <a:lnTo>
                    <a:pt x="1" y="49453"/>
                  </a:lnTo>
                  <a:lnTo>
                    <a:pt x="45" y="49541"/>
                  </a:lnTo>
                  <a:lnTo>
                    <a:pt x="88" y="49585"/>
                  </a:lnTo>
                  <a:lnTo>
                    <a:pt x="176" y="49585"/>
                  </a:lnTo>
                  <a:lnTo>
                    <a:pt x="264" y="49541"/>
                  </a:lnTo>
                  <a:lnTo>
                    <a:pt x="308" y="49497"/>
                  </a:lnTo>
                  <a:lnTo>
                    <a:pt x="1449" y="47040"/>
                  </a:lnTo>
                  <a:lnTo>
                    <a:pt x="2063" y="46382"/>
                  </a:lnTo>
                  <a:lnTo>
                    <a:pt x="5266" y="43661"/>
                  </a:lnTo>
                  <a:lnTo>
                    <a:pt x="6319" y="42959"/>
                  </a:lnTo>
                  <a:lnTo>
                    <a:pt x="8821" y="41643"/>
                  </a:lnTo>
                  <a:lnTo>
                    <a:pt x="10839" y="40458"/>
                  </a:lnTo>
                  <a:lnTo>
                    <a:pt x="12814" y="39010"/>
                  </a:lnTo>
                  <a:lnTo>
                    <a:pt x="14613" y="37825"/>
                  </a:lnTo>
                  <a:lnTo>
                    <a:pt x="16807" y="36421"/>
                  </a:lnTo>
                  <a:lnTo>
                    <a:pt x="20493" y="33964"/>
                  </a:lnTo>
                  <a:lnTo>
                    <a:pt x="23608" y="31155"/>
                  </a:lnTo>
                  <a:lnTo>
                    <a:pt x="23652" y="31111"/>
                  </a:lnTo>
                  <a:lnTo>
                    <a:pt x="26592" y="27557"/>
                  </a:lnTo>
                  <a:lnTo>
                    <a:pt x="26636" y="27513"/>
                  </a:lnTo>
                  <a:lnTo>
                    <a:pt x="28611" y="24486"/>
                  </a:lnTo>
                  <a:lnTo>
                    <a:pt x="30454" y="21546"/>
                  </a:lnTo>
                  <a:lnTo>
                    <a:pt x="32209" y="18562"/>
                  </a:lnTo>
                  <a:lnTo>
                    <a:pt x="33043" y="17070"/>
                  </a:lnTo>
                  <a:lnTo>
                    <a:pt x="33920" y="15490"/>
                  </a:lnTo>
                  <a:lnTo>
                    <a:pt x="35939" y="11629"/>
                  </a:lnTo>
                  <a:lnTo>
                    <a:pt x="36816" y="8732"/>
                  </a:lnTo>
                  <a:lnTo>
                    <a:pt x="37343" y="7065"/>
                  </a:lnTo>
                  <a:lnTo>
                    <a:pt x="39537" y="1931"/>
                  </a:lnTo>
                  <a:lnTo>
                    <a:pt x="40195" y="220"/>
                  </a:lnTo>
                  <a:lnTo>
                    <a:pt x="40239" y="176"/>
                  </a:lnTo>
                  <a:lnTo>
                    <a:pt x="40195" y="88"/>
                  </a:lnTo>
                  <a:lnTo>
                    <a:pt x="40195" y="44"/>
                  </a:lnTo>
                  <a:lnTo>
                    <a:pt x="4010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7" name="Google Shape;8477;p249"/>
            <p:cNvSpPr/>
            <p:nvPr/>
          </p:nvSpPr>
          <p:spPr>
            <a:xfrm>
              <a:off x="5686975" y="1781875"/>
              <a:ext cx="1024625" cy="1146400"/>
            </a:xfrm>
            <a:custGeom>
              <a:avLst/>
              <a:gdLst/>
              <a:ahLst/>
              <a:cxnLst/>
              <a:rect l="l" t="t" r="r" b="b"/>
              <a:pathLst>
                <a:path w="40985" h="45856" extrusionOk="0">
                  <a:moveTo>
                    <a:pt x="40766" y="0"/>
                  </a:moveTo>
                  <a:lnTo>
                    <a:pt x="40678" y="44"/>
                  </a:lnTo>
                  <a:lnTo>
                    <a:pt x="40634" y="88"/>
                  </a:lnTo>
                  <a:lnTo>
                    <a:pt x="39888" y="2019"/>
                  </a:lnTo>
                  <a:lnTo>
                    <a:pt x="38967" y="4257"/>
                  </a:lnTo>
                  <a:lnTo>
                    <a:pt x="37957" y="6626"/>
                  </a:lnTo>
                  <a:lnTo>
                    <a:pt x="37957" y="6670"/>
                  </a:lnTo>
                  <a:lnTo>
                    <a:pt x="37343" y="8908"/>
                  </a:lnTo>
                  <a:lnTo>
                    <a:pt x="36465" y="10751"/>
                  </a:lnTo>
                  <a:lnTo>
                    <a:pt x="32560" y="17772"/>
                  </a:lnTo>
                  <a:lnTo>
                    <a:pt x="30936" y="20449"/>
                  </a:lnTo>
                  <a:lnTo>
                    <a:pt x="29532" y="22599"/>
                  </a:lnTo>
                  <a:lnTo>
                    <a:pt x="26899" y="26329"/>
                  </a:lnTo>
                  <a:lnTo>
                    <a:pt x="25364" y="28128"/>
                  </a:lnTo>
                  <a:lnTo>
                    <a:pt x="23608" y="29795"/>
                  </a:lnTo>
                  <a:lnTo>
                    <a:pt x="21546" y="31506"/>
                  </a:lnTo>
                  <a:lnTo>
                    <a:pt x="19571" y="32867"/>
                  </a:lnTo>
                  <a:lnTo>
                    <a:pt x="17421" y="34227"/>
                  </a:lnTo>
                  <a:lnTo>
                    <a:pt x="15271" y="35675"/>
                  </a:lnTo>
                  <a:lnTo>
                    <a:pt x="13384" y="36948"/>
                  </a:lnTo>
                  <a:lnTo>
                    <a:pt x="11453" y="38220"/>
                  </a:lnTo>
                  <a:lnTo>
                    <a:pt x="9084" y="39493"/>
                  </a:lnTo>
                  <a:lnTo>
                    <a:pt x="7109" y="40677"/>
                  </a:lnTo>
                  <a:lnTo>
                    <a:pt x="7065" y="40721"/>
                  </a:lnTo>
                  <a:lnTo>
                    <a:pt x="5047" y="42476"/>
                  </a:lnTo>
                  <a:lnTo>
                    <a:pt x="3160" y="43661"/>
                  </a:lnTo>
                  <a:lnTo>
                    <a:pt x="88" y="45548"/>
                  </a:lnTo>
                  <a:lnTo>
                    <a:pt x="44" y="45592"/>
                  </a:lnTo>
                  <a:lnTo>
                    <a:pt x="44" y="45680"/>
                  </a:lnTo>
                  <a:lnTo>
                    <a:pt x="1" y="45724"/>
                  </a:lnTo>
                  <a:lnTo>
                    <a:pt x="44" y="45811"/>
                  </a:lnTo>
                  <a:lnTo>
                    <a:pt x="132" y="45855"/>
                  </a:lnTo>
                  <a:lnTo>
                    <a:pt x="308" y="45855"/>
                  </a:lnTo>
                  <a:lnTo>
                    <a:pt x="3336" y="43968"/>
                  </a:lnTo>
                  <a:lnTo>
                    <a:pt x="5266" y="42740"/>
                  </a:lnTo>
                  <a:lnTo>
                    <a:pt x="7285" y="40985"/>
                  </a:lnTo>
                  <a:lnTo>
                    <a:pt x="9259" y="39800"/>
                  </a:lnTo>
                  <a:lnTo>
                    <a:pt x="11629" y="38527"/>
                  </a:lnTo>
                  <a:lnTo>
                    <a:pt x="13604" y="37255"/>
                  </a:lnTo>
                  <a:lnTo>
                    <a:pt x="15490" y="35938"/>
                  </a:lnTo>
                  <a:lnTo>
                    <a:pt x="17641" y="34534"/>
                  </a:lnTo>
                  <a:lnTo>
                    <a:pt x="19791" y="33174"/>
                  </a:lnTo>
                  <a:lnTo>
                    <a:pt x="21765" y="31770"/>
                  </a:lnTo>
                  <a:lnTo>
                    <a:pt x="23828" y="30058"/>
                  </a:lnTo>
                  <a:lnTo>
                    <a:pt x="25583" y="28391"/>
                  </a:lnTo>
                  <a:lnTo>
                    <a:pt x="27207" y="26548"/>
                  </a:lnTo>
                  <a:lnTo>
                    <a:pt x="29795" y="22774"/>
                  </a:lnTo>
                  <a:lnTo>
                    <a:pt x="31244" y="20624"/>
                  </a:lnTo>
                  <a:lnTo>
                    <a:pt x="32867" y="17947"/>
                  </a:lnTo>
                  <a:lnTo>
                    <a:pt x="36772" y="10927"/>
                  </a:lnTo>
                  <a:lnTo>
                    <a:pt x="37650" y="9084"/>
                  </a:lnTo>
                  <a:lnTo>
                    <a:pt x="37694" y="9040"/>
                  </a:lnTo>
                  <a:lnTo>
                    <a:pt x="38308" y="6758"/>
                  </a:lnTo>
                  <a:lnTo>
                    <a:pt x="39274" y="4388"/>
                  </a:lnTo>
                  <a:lnTo>
                    <a:pt x="40195" y="2150"/>
                  </a:lnTo>
                  <a:lnTo>
                    <a:pt x="40985" y="220"/>
                  </a:lnTo>
                  <a:lnTo>
                    <a:pt x="40985" y="176"/>
                  </a:lnTo>
                  <a:lnTo>
                    <a:pt x="40985" y="88"/>
                  </a:lnTo>
                  <a:lnTo>
                    <a:pt x="40941" y="44"/>
                  </a:lnTo>
                  <a:lnTo>
                    <a:pt x="4089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8" name="Google Shape;8478;p249"/>
            <p:cNvSpPr/>
            <p:nvPr/>
          </p:nvSpPr>
          <p:spPr>
            <a:xfrm>
              <a:off x="5631025" y="1795025"/>
              <a:ext cx="1012575" cy="1082775"/>
            </a:xfrm>
            <a:custGeom>
              <a:avLst/>
              <a:gdLst/>
              <a:ahLst/>
              <a:cxnLst/>
              <a:rect l="l" t="t" r="r" b="b"/>
              <a:pathLst>
                <a:path w="40503" h="43311" extrusionOk="0">
                  <a:moveTo>
                    <a:pt x="40239" y="1"/>
                  </a:moveTo>
                  <a:lnTo>
                    <a:pt x="40195" y="45"/>
                  </a:lnTo>
                  <a:lnTo>
                    <a:pt x="40151" y="133"/>
                  </a:lnTo>
                  <a:lnTo>
                    <a:pt x="38923" y="3424"/>
                  </a:lnTo>
                  <a:lnTo>
                    <a:pt x="37167" y="8031"/>
                  </a:lnTo>
                  <a:lnTo>
                    <a:pt x="36334" y="9523"/>
                  </a:lnTo>
                  <a:lnTo>
                    <a:pt x="35281" y="11410"/>
                  </a:lnTo>
                  <a:lnTo>
                    <a:pt x="34052" y="13648"/>
                  </a:lnTo>
                  <a:lnTo>
                    <a:pt x="31990" y="17246"/>
                  </a:lnTo>
                  <a:lnTo>
                    <a:pt x="30805" y="19133"/>
                  </a:lnTo>
                  <a:lnTo>
                    <a:pt x="29401" y="21063"/>
                  </a:lnTo>
                  <a:lnTo>
                    <a:pt x="27996" y="23214"/>
                  </a:lnTo>
                  <a:lnTo>
                    <a:pt x="26505" y="24969"/>
                  </a:lnTo>
                  <a:lnTo>
                    <a:pt x="25232" y="26154"/>
                  </a:lnTo>
                  <a:lnTo>
                    <a:pt x="23477" y="27821"/>
                  </a:lnTo>
                  <a:lnTo>
                    <a:pt x="21853" y="29137"/>
                  </a:lnTo>
                  <a:lnTo>
                    <a:pt x="20054" y="30410"/>
                  </a:lnTo>
                  <a:lnTo>
                    <a:pt x="12199" y="35456"/>
                  </a:lnTo>
                  <a:lnTo>
                    <a:pt x="10137" y="36597"/>
                  </a:lnTo>
                  <a:lnTo>
                    <a:pt x="7636" y="38221"/>
                  </a:lnTo>
                  <a:lnTo>
                    <a:pt x="5661" y="39669"/>
                  </a:lnTo>
                  <a:lnTo>
                    <a:pt x="3687" y="40897"/>
                  </a:lnTo>
                  <a:lnTo>
                    <a:pt x="88" y="43004"/>
                  </a:lnTo>
                  <a:lnTo>
                    <a:pt x="45" y="43048"/>
                  </a:lnTo>
                  <a:lnTo>
                    <a:pt x="1" y="43091"/>
                  </a:lnTo>
                  <a:lnTo>
                    <a:pt x="1" y="43179"/>
                  </a:lnTo>
                  <a:lnTo>
                    <a:pt x="1" y="43223"/>
                  </a:lnTo>
                  <a:lnTo>
                    <a:pt x="88" y="43311"/>
                  </a:lnTo>
                  <a:lnTo>
                    <a:pt x="264" y="43311"/>
                  </a:lnTo>
                  <a:lnTo>
                    <a:pt x="3862" y="41205"/>
                  </a:lnTo>
                  <a:lnTo>
                    <a:pt x="5881" y="39932"/>
                  </a:lnTo>
                  <a:lnTo>
                    <a:pt x="7855" y="38484"/>
                  </a:lnTo>
                  <a:lnTo>
                    <a:pt x="10313" y="36904"/>
                  </a:lnTo>
                  <a:lnTo>
                    <a:pt x="12375" y="35763"/>
                  </a:lnTo>
                  <a:lnTo>
                    <a:pt x="20230" y="30717"/>
                  </a:lnTo>
                  <a:lnTo>
                    <a:pt x="22073" y="29401"/>
                  </a:lnTo>
                  <a:lnTo>
                    <a:pt x="23696" y="28084"/>
                  </a:lnTo>
                  <a:lnTo>
                    <a:pt x="25451" y="26417"/>
                  </a:lnTo>
                  <a:lnTo>
                    <a:pt x="26724" y="25232"/>
                  </a:lnTo>
                  <a:lnTo>
                    <a:pt x="26768" y="25188"/>
                  </a:lnTo>
                  <a:lnTo>
                    <a:pt x="28260" y="23433"/>
                  </a:lnTo>
                  <a:lnTo>
                    <a:pt x="28304" y="23389"/>
                  </a:lnTo>
                  <a:lnTo>
                    <a:pt x="29708" y="21283"/>
                  </a:lnTo>
                  <a:lnTo>
                    <a:pt x="31068" y="19352"/>
                  </a:lnTo>
                  <a:lnTo>
                    <a:pt x="32297" y="17421"/>
                  </a:lnTo>
                  <a:lnTo>
                    <a:pt x="34359" y="13823"/>
                  </a:lnTo>
                  <a:lnTo>
                    <a:pt x="35588" y="11585"/>
                  </a:lnTo>
                  <a:lnTo>
                    <a:pt x="36641" y="9698"/>
                  </a:lnTo>
                  <a:lnTo>
                    <a:pt x="37475" y="8207"/>
                  </a:lnTo>
                  <a:lnTo>
                    <a:pt x="37519" y="8163"/>
                  </a:lnTo>
                  <a:lnTo>
                    <a:pt x="39230" y="3555"/>
                  </a:lnTo>
                  <a:lnTo>
                    <a:pt x="40459" y="220"/>
                  </a:lnTo>
                  <a:lnTo>
                    <a:pt x="40502" y="176"/>
                  </a:lnTo>
                  <a:lnTo>
                    <a:pt x="40459" y="89"/>
                  </a:lnTo>
                  <a:lnTo>
                    <a:pt x="40415" y="45"/>
                  </a:lnTo>
                  <a:lnTo>
                    <a:pt x="4037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9" name="Google Shape;8479;p249"/>
            <p:cNvSpPr/>
            <p:nvPr/>
          </p:nvSpPr>
          <p:spPr>
            <a:xfrm>
              <a:off x="5603600" y="1804900"/>
              <a:ext cx="1003800" cy="1047675"/>
            </a:xfrm>
            <a:custGeom>
              <a:avLst/>
              <a:gdLst/>
              <a:ahLst/>
              <a:cxnLst/>
              <a:rect l="l" t="t" r="r" b="b"/>
              <a:pathLst>
                <a:path w="40152" h="41907" extrusionOk="0">
                  <a:moveTo>
                    <a:pt x="39932" y="1"/>
                  </a:moveTo>
                  <a:lnTo>
                    <a:pt x="39844" y="45"/>
                  </a:lnTo>
                  <a:lnTo>
                    <a:pt x="39800" y="89"/>
                  </a:lnTo>
                  <a:lnTo>
                    <a:pt x="38572" y="3511"/>
                  </a:lnTo>
                  <a:lnTo>
                    <a:pt x="37255" y="6978"/>
                  </a:lnTo>
                  <a:lnTo>
                    <a:pt x="35193" y="10620"/>
                  </a:lnTo>
                  <a:lnTo>
                    <a:pt x="33043" y="14525"/>
                  </a:lnTo>
                  <a:lnTo>
                    <a:pt x="32823" y="14876"/>
                  </a:lnTo>
                  <a:lnTo>
                    <a:pt x="30980" y="17860"/>
                  </a:lnTo>
                  <a:lnTo>
                    <a:pt x="30059" y="19264"/>
                  </a:lnTo>
                  <a:lnTo>
                    <a:pt x="29050" y="20668"/>
                  </a:lnTo>
                  <a:lnTo>
                    <a:pt x="28040" y="22029"/>
                  </a:lnTo>
                  <a:lnTo>
                    <a:pt x="26943" y="23301"/>
                  </a:lnTo>
                  <a:lnTo>
                    <a:pt x="26329" y="23959"/>
                  </a:lnTo>
                  <a:lnTo>
                    <a:pt x="25715" y="24574"/>
                  </a:lnTo>
                  <a:lnTo>
                    <a:pt x="25100" y="25144"/>
                  </a:lnTo>
                  <a:lnTo>
                    <a:pt x="24442" y="25715"/>
                  </a:lnTo>
                  <a:lnTo>
                    <a:pt x="22468" y="27426"/>
                  </a:lnTo>
                  <a:lnTo>
                    <a:pt x="20493" y="28874"/>
                  </a:lnTo>
                  <a:lnTo>
                    <a:pt x="13823" y="33262"/>
                  </a:lnTo>
                  <a:lnTo>
                    <a:pt x="12024" y="34271"/>
                  </a:lnTo>
                  <a:lnTo>
                    <a:pt x="10005" y="35456"/>
                  </a:lnTo>
                  <a:lnTo>
                    <a:pt x="6144" y="38001"/>
                  </a:lnTo>
                  <a:lnTo>
                    <a:pt x="3950" y="39361"/>
                  </a:lnTo>
                  <a:lnTo>
                    <a:pt x="88" y="41599"/>
                  </a:lnTo>
                  <a:lnTo>
                    <a:pt x="45" y="41643"/>
                  </a:lnTo>
                  <a:lnTo>
                    <a:pt x="1" y="41687"/>
                  </a:lnTo>
                  <a:lnTo>
                    <a:pt x="1" y="41775"/>
                  </a:lnTo>
                  <a:lnTo>
                    <a:pt x="1" y="41819"/>
                  </a:lnTo>
                  <a:lnTo>
                    <a:pt x="88" y="41907"/>
                  </a:lnTo>
                  <a:lnTo>
                    <a:pt x="264" y="41907"/>
                  </a:lnTo>
                  <a:lnTo>
                    <a:pt x="4125" y="39669"/>
                  </a:lnTo>
                  <a:lnTo>
                    <a:pt x="6319" y="38308"/>
                  </a:lnTo>
                  <a:lnTo>
                    <a:pt x="10181" y="35719"/>
                  </a:lnTo>
                  <a:lnTo>
                    <a:pt x="12199" y="34579"/>
                  </a:lnTo>
                  <a:lnTo>
                    <a:pt x="13999" y="33569"/>
                  </a:lnTo>
                  <a:lnTo>
                    <a:pt x="20668" y="29137"/>
                  </a:lnTo>
                  <a:lnTo>
                    <a:pt x="22687" y="27733"/>
                  </a:lnTo>
                  <a:lnTo>
                    <a:pt x="24662" y="26022"/>
                  </a:lnTo>
                  <a:lnTo>
                    <a:pt x="25320" y="25408"/>
                  </a:lnTo>
                  <a:lnTo>
                    <a:pt x="25978" y="24793"/>
                  </a:lnTo>
                  <a:lnTo>
                    <a:pt x="26592" y="24179"/>
                  </a:lnTo>
                  <a:lnTo>
                    <a:pt x="27163" y="23565"/>
                  </a:lnTo>
                  <a:lnTo>
                    <a:pt x="28304" y="22248"/>
                  </a:lnTo>
                  <a:lnTo>
                    <a:pt x="29313" y="20888"/>
                  </a:lnTo>
                  <a:lnTo>
                    <a:pt x="30322" y="19484"/>
                  </a:lnTo>
                  <a:lnTo>
                    <a:pt x="31287" y="18036"/>
                  </a:lnTo>
                  <a:lnTo>
                    <a:pt x="33130" y="15052"/>
                  </a:lnTo>
                  <a:lnTo>
                    <a:pt x="33350" y="14701"/>
                  </a:lnTo>
                  <a:lnTo>
                    <a:pt x="35500" y="10795"/>
                  </a:lnTo>
                  <a:lnTo>
                    <a:pt x="37562" y="7109"/>
                  </a:lnTo>
                  <a:lnTo>
                    <a:pt x="38923" y="3599"/>
                  </a:lnTo>
                  <a:lnTo>
                    <a:pt x="40151" y="220"/>
                  </a:lnTo>
                  <a:lnTo>
                    <a:pt x="40151" y="176"/>
                  </a:lnTo>
                  <a:lnTo>
                    <a:pt x="40151" y="89"/>
                  </a:lnTo>
                  <a:lnTo>
                    <a:pt x="40107" y="45"/>
                  </a:lnTo>
                  <a:lnTo>
                    <a:pt x="4006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0" name="Google Shape;8480;p249"/>
            <p:cNvSpPr/>
            <p:nvPr/>
          </p:nvSpPr>
          <p:spPr>
            <a:xfrm>
              <a:off x="5576175" y="1804900"/>
              <a:ext cx="998300" cy="1023550"/>
            </a:xfrm>
            <a:custGeom>
              <a:avLst/>
              <a:gdLst/>
              <a:ahLst/>
              <a:cxnLst/>
              <a:rect l="l" t="t" r="r" b="b"/>
              <a:pathLst>
                <a:path w="39932" h="40942" extrusionOk="0">
                  <a:moveTo>
                    <a:pt x="39713" y="1"/>
                  </a:moveTo>
                  <a:lnTo>
                    <a:pt x="39625" y="45"/>
                  </a:lnTo>
                  <a:lnTo>
                    <a:pt x="39625" y="89"/>
                  </a:lnTo>
                  <a:lnTo>
                    <a:pt x="38703" y="2634"/>
                  </a:lnTo>
                  <a:lnTo>
                    <a:pt x="37606" y="5705"/>
                  </a:lnTo>
                  <a:lnTo>
                    <a:pt x="35939" y="8865"/>
                  </a:lnTo>
                  <a:lnTo>
                    <a:pt x="34579" y="11234"/>
                  </a:lnTo>
                  <a:lnTo>
                    <a:pt x="32955" y="14130"/>
                  </a:lnTo>
                  <a:lnTo>
                    <a:pt x="31639" y="16324"/>
                  </a:lnTo>
                  <a:lnTo>
                    <a:pt x="28435" y="20888"/>
                  </a:lnTo>
                  <a:lnTo>
                    <a:pt x="27338" y="22160"/>
                  </a:lnTo>
                  <a:lnTo>
                    <a:pt x="25583" y="23828"/>
                  </a:lnTo>
                  <a:lnTo>
                    <a:pt x="23565" y="25715"/>
                  </a:lnTo>
                  <a:lnTo>
                    <a:pt x="21678" y="27207"/>
                  </a:lnTo>
                  <a:lnTo>
                    <a:pt x="20317" y="28172"/>
                  </a:lnTo>
                  <a:lnTo>
                    <a:pt x="18957" y="29050"/>
                  </a:lnTo>
                  <a:lnTo>
                    <a:pt x="16236" y="30805"/>
                  </a:lnTo>
                  <a:lnTo>
                    <a:pt x="13472" y="32516"/>
                  </a:lnTo>
                  <a:lnTo>
                    <a:pt x="10708" y="34184"/>
                  </a:lnTo>
                  <a:lnTo>
                    <a:pt x="7504" y="36158"/>
                  </a:lnTo>
                  <a:lnTo>
                    <a:pt x="4301" y="38133"/>
                  </a:lnTo>
                  <a:lnTo>
                    <a:pt x="2414" y="39230"/>
                  </a:lnTo>
                  <a:lnTo>
                    <a:pt x="88" y="40590"/>
                  </a:lnTo>
                  <a:lnTo>
                    <a:pt x="45" y="40634"/>
                  </a:lnTo>
                  <a:lnTo>
                    <a:pt x="1" y="40722"/>
                  </a:lnTo>
                  <a:lnTo>
                    <a:pt x="1" y="40766"/>
                  </a:lnTo>
                  <a:lnTo>
                    <a:pt x="1" y="40853"/>
                  </a:lnTo>
                  <a:lnTo>
                    <a:pt x="88" y="40897"/>
                  </a:lnTo>
                  <a:lnTo>
                    <a:pt x="176" y="40941"/>
                  </a:lnTo>
                  <a:lnTo>
                    <a:pt x="264" y="40897"/>
                  </a:lnTo>
                  <a:lnTo>
                    <a:pt x="2590" y="39537"/>
                  </a:lnTo>
                  <a:lnTo>
                    <a:pt x="4476" y="38440"/>
                  </a:lnTo>
                  <a:lnTo>
                    <a:pt x="7680" y="36422"/>
                  </a:lnTo>
                  <a:lnTo>
                    <a:pt x="10883" y="34491"/>
                  </a:lnTo>
                  <a:lnTo>
                    <a:pt x="13648" y="32823"/>
                  </a:lnTo>
                  <a:lnTo>
                    <a:pt x="16412" y="31112"/>
                  </a:lnTo>
                  <a:lnTo>
                    <a:pt x="19176" y="29357"/>
                  </a:lnTo>
                  <a:lnTo>
                    <a:pt x="20537" y="28435"/>
                  </a:lnTo>
                  <a:lnTo>
                    <a:pt x="21853" y="27514"/>
                  </a:lnTo>
                  <a:lnTo>
                    <a:pt x="23784" y="25978"/>
                  </a:lnTo>
                  <a:lnTo>
                    <a:pt x="25846" y="24047"/>
                  </a:lnTo>
                  <a:lnTo>
                    <a:pt x="27602" y="22424"/>
                  </a:lnTo>
                  <a:lnTo>
                    <a:pt x="27602" y="22380"/>
                  </a:lnTo>
                  <a:lnTo>
                    <a:pt x="28699" y="21107"/>
                  </a:lnTo>
                  <a:lnTo>
                    <a:pt x="31946" y="16500"/>
                  </a:lnTo>
                  <a:lnTo>
                    <a:pt x="33262" y="14306"/>
                  </a:lnTo>
                  <a:lnTo>
                    <a:pt x="34886" y="11410"/>
                  </a:lnTo>
                  <a:lnTo>
                    <a:pt x="36246" y="9040"/>
                  </a:lnTo>
                  <a:lnTo>
                    <a:pt x="37957" y="5881"/>
                  </a:lnTo>
                  <a:lnTo>
                    <a:pt x="37957" y="5837"/>
                  </a:lnTo>
                  <a:lnTo>
                    <a:pt x="39054" y="2765"/>
                  </a:lnTo>
                  <a:lnTo>
                    <a:pt x="39932" y="220"/>
                  </a:lnTo>
                  <a:lnTo>
                    <a:pt x="39932" y="132"/>
                  </a:lnTo>
                  <a:lnTo>
                    <a:pt x="39932" y="89"/>
                  </a:lnTo>
                  <a:lnTo>
                    <a:pt x="39888" y="45"/>
                  </a:lnTo>
                  <a:lnTo>
                    <a:pt x="3984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1" name="Google Shape;8481;p249"/>
            <p:cNvSpPr/>
            <p:nvPr/>
          </p:nvSpPr>
          <p:spPr>
            <a:xfrm>
              <a:off x="5548750" y="1803800"/>
              <a:ext cx="995025" cy="1000500"/>
            </a:xfrm>
            <a:custGeom>
              <a:avLst/>
              <a:gdLst/>
              <a:ahLst/>
              <a:cxnLst/>
              <a:rect l="l" t="t" r="r" b="b"/>
              <a:pathLst>
                <a:path w="39801" h="40020" extrusionOk="0">
                  <a:moveTo>
                    <a:pt x="39581" y="1"/>
                  </a:moveTo>
                  <a:lnTo>
                    <a:pt x="39537" y="45"/>
                  </a:lnTo>
                  <a:lnTo>
                    <a:pt x="39493" y="89"/>
                  </a:lnTo>
                  <a:lnTo>
                    <a:pt x="39449" y="133"/>
                  </a:lnTo>
                  <a:lnTo>
                    <a:pt x="38572" y="2678"/>
                  </a:lnTo>
                  <a:lnTo>
                    <a:pt x="37782" y="4959"/>
                  </a:lnTo>
                  <a:lnTo>
                    <a:pt x="36773" y="6890"/>
                  </a:lnTo>
                  <a:lnTo>
                    <a:pt x="34579" y="10839"/>
                  </a:lnTo>
                  <a:lnTo>
                    <a:pt x="33350" y="12946"/>
                  </a:lnTo>
                  <a:lnTo>
                    <a:pt x="31902" y="15403"/>
                  </a:lnTo>
                  <a:lnTo>
                    <a:pt x="30322" y="17685"/>
                  </a:lnTo>
                  <a:lnTo>
                    <a:pt x="27953" y="20844"/>
                  </a:lnTo>
                  <a:lnTo>
                    <a:pt x="26110" y="22599"/>
                  </a:lnTo>
                  <a:lnTo>
                    <a:pt x="23872" y="24706"/>
                  </a:lnTo>
                  <a:lnTo>
                    <a:pt x="21765" y="26417"/>
                  </a:lnTo>
                  <a:lnTo>
                    <a:pt x="19966" y="27646"/>
                  </a:lnTo>
                  <a:lnTo>
                    <a:pt x="17641" y="29137"/>
                  </a:lnTo>
                  <a:lnTo>
                    <a:pt x="13384" y="31770"/>
                  </a:lnTo>
                  <a:lnTo>
                    <a:pt x="11805" y="32648"/>
                  </a:lnTo>
                  <a:lnTo>
                    <a:pt x="7724" y="35149"/>
                  </a:lnTo>
                  <a:lnTo>
                    <a:pt x="3643" y="37563"/>
                  </a:lnTo>
                  <a:lnTo>
                    <a:pt x="88" y="39669"/>
                  </a:lnTo>
                  <a:lnTo>
                    <a:pt x="45" y="39757"/>
                  </a:lnTo>
                  <a:lnTo>
                    <a:pt x="1" y="39800"/>
                  </a:lnTo>
                  <a:lnTo>
                    <a:pt x="1" y="39844"/>
                  </a:lnTo>
                  <a:lnTo>
                    <a:pt x="1" y="39932"/>
                  </a:lnTo>
                  <a:lnTo>
                    <a:pt x="88" y="39976"/>
                  </a:lnTo>
                  <a:lnTo>
                    <a:pt x="176" y="40020"/>
                  </a:lnTo>
                  <a:lnTo>
                    <a:pt x="264" y="39976"/>
                  </a:lnTo>
                  <a:lnTo>
                    <a:pt x="3818" y="37870"/>
                  </a:lnTo>
                  <a:lnTo>
                    <a:pt x="7899" y="35456"/>
                  </a:lnTo>
                  <a:lnTo>
                    <a:pt x="11980" y="32955"/>
                  </a:lnTo>
                  <a:lnTo>
                    <a:pt x="13560" y="32077"/>
                  </a:lnTo>
                  <a:lnTo>
                    <a:pt x="17816" y="29445"/>
                  </a:lnTo>
                  <a:lnTo>
                    <a:pt x="20142" y="27953"/>
                  </a:lnTo>
                  <a:lnTo>
                    <a:pt x="21985" y="26680"/>
                  </a:lnTo>
                  <a:lnTo>
                    <a:pt x="24091" y="24969"/>
                  </a:lnTo>
                  <a:lnTo>
                    <a:pt x="26329" y="22819"/>
                  </a:lnTo>
                  <a:lnTo>
                    <a:pt x="28216" y="21064"/>
                  </a:lnTo>
                  <a:lnTo>
                    <a:pt x="30585" y="17904"/>
                  </a:lnTo>
                  <a:lnTo>
                    <a:pt x="32209" y="15578"/>
                  </a:lnTo>
                  <a:lnTo>
                    <a:pt x="33657" y="13121"/>
                  </a:lnTo>
                  <a:lnTo>
                    <a:pt x="34886" y="11015"/>
                  </a:lnTo>
                  <a:lnTo>
                    <a:pt x="37080" y="7066"/>
                  </a:lnTo>
                  <a:lnTo>
                    <a:pt x="38089" y="5135"/>
                  </a:lnTo>
                  <a:lnTo>
                    <a:pt x="38089" y="5091"/>
                  </a:lnTo>
                  <a:lnTo>
                    <a:pt x="38879" y="2809"/>
                  </a:lnTo>
                  <a:lnTo>
                    <a:pt x="39800" y="264"/>
                  </a:lnTo>
                  <a:lnTo>
                    <a:pt x="39800" y="176"/>
                  </a:lnTo>
                  <a:lnTo>
                    <a:pt x="39756" y="133"/>
                  </a:lnTo>
                  <a:lnTo>
                    <a:pt x="39713" y="45"/>
                  </a:lnTo>
                  <a:lnTo>
                    <a:pt x="39669" y="45"/>
                  </a:lnTo>
                  <a:lnTo>
                    <a:pt x="3958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2" name="Google Shape;8482;p249"/>
            <p:cNvSpPr/>
            <p:nvPr/>
          </p:nvSpPr>
          <p:spPr>
            <a:xfrm>
              <a:off x="5493900" y="1863050"/>
              <a:ext cx="967600" cy="891900"/>
            </a:xfrm>
            <a:custGeom>
              <a:avLst/>
              <a:gdLst/>
              <a:ahLst/>
              <a:cxnLst/>
              <a:rect l="l" t="t" r="r" b="b"/>
              <a:pathLst>
                <a:path w="38704" h="35676" extrusionOk="0">
                  <a:moveTo>
                    <a:pt x="38484" y="0"/>
                  </a:moveTo>
                  <a:lnTo>
                    <a:pt x="38396" y="44"/>
                  </a:lnTo>
                  <a:lnTo>
                    <a:pt x="38352" y="88"/>
                  </a:lnTo>
                  <a:lnTo>
                    <a:pt x="37562" y="2107"/>
                  </a:lnTo>
                  <a:lnTo>
                    <a:pt x="36334" y="4345"/>
                  </a:lnTo>
                  <a:lnTo>
                    <a:pt x="34930" y="6934"/>
                  </a:lnTo>
                  <a:lnTo>
                    <a:pt x="33789" y="8820"/>
                  </a:lnTo>
                  <a:lnTo>
                    <a:pt x="32648" y="10707"/>
                  </a:lnTo>
                  <a:lnTo>
                    <a:pt x="31244" y="12770"/>
                  </a:lnTo>
                  <a:lnTo>
                    <a:pt x="29708" y="14700"/>
                  </a:lnTo>
                  <a:lnTo>
                    <a:pt x="28172" y="16499"/>
                  </a:lnTo>
                  <a:lnTo>
                    <a:pt x="27207" y="17553"/>
                  </a:lnTo>
                  <a:lnTo>
                    <a:pt x="26241" y="18562"/>
                  </a:lnTo>
                  <a:lnTo>
                    <a:pt x="25188" y="19527"/>
                  </a:lnTo>
                  <a:lnTo>
                    <a:pt x="24135" y="20449"/>
                  </a:lnTo>
                  <a:lnTo>
                    <a:pt x="23082" y="21370"/>
                  </a:lnTo>
                  <a:lnTo>
                    <a:pt x="21941" y="22248"/>
                  </a:lnTo>
                  <a:lnTo>
                    <a:pt x="20800" y="23038"/>
                  </a:lnTo>
                  <a:lnTo>
                    <a:pt x="19659" y="23871"/>
                  </a:lnTo>
                  <a:lnTo>
                    <a:pt x="18474" y="24661"/>
                  </a:lnTo>
                  <a:lnTo>
                    <a:pt x="17290" y="25407"/>
                  </a:lnTo>
                  <a:lnTo>
                    <a:pt x="14876" y="26855"/>
                  </a:lnTo>
                  <a:lnTo>
                    <a:pt x="12463" y="28259"/>
                  </a:lnTo>
                  <a:lnTo>
                    <a:pt x="10005" y="29620"/>
                  </a:lnTo>
                  <a:lnTo>
                    <a:pt x="7680" y="30936"/>
                  </a:lnTo>
                  <a:lnTo>
                    <a:pt x="5354" y="32296"/>
                  </a:lnTo>
                  <a:lnTo>
                    <a:pt x="3028" y="33613"/>
                  </a:lnTo>
                  <a:lnTo>
                    <a:pt x="88" y="35324"/>
                  </a:lnTo>
                  <a:lnTo>
                    <a:pt x="44" y="35368"/>
                  </a:lnTo>
                  <a:lnTo>
                    <a:pt x="1" y="35456"/>
                  </a:lnTo>
                  <a:lnTo>
                    <a:pt x="1" y="35500"/>
                  </a:lnTo>
                  <a:lnTo>
                    <a:pt x="44" y="35587"/>
                  </a:lnTo>
                  <a:lnTo>
                    <a:pt x="88" y="35631"/>
                  </a:lnTo>
                  <a:lnTo>
                    <a:pt x="176" y="35675"/>
                  </a:lnTo>
                  <a:lnTo>
                    <a:pt x="264" y="35631"/>
                  </a:lnTo>
                  <a:lnTo>
                    <a:pt x="3204" y="33920"/>
                  </a:lnTo>
                  <a:lnTo>
                    <a:pt x="5530" y="32604"/>
                  </a:lnTo>
                  <a:lnTo>
                    <a:pt x="7855" y="31243"/>
                  </a:lnTo>
                  <a:lnTo>
                    <a:pt x="10181" y="29927"/>
                  </a:lnTo>
                  <a:lnTo>
                    <a:pt x="12638" y="28567"/>
                  </a:lnTo>
                  <a:lnTo>
                    <a:pt x="15096" y="27162"/>
                  </a:lnTo>
                  <a:lnTo>
                    <a:pt x="17509" y="25670"/>
                  </a:lnTo>
                  <a:lnTo>
                    <a:pt x="18694" y="24925"/>
                  </a:lnTo>
                  <a:lnTo>
                    <a:pt x="19878" y="24135"/>
                  </a:lnTo>
                  <a:lnTo>
                    <a:pt x="21019" y="23345"/>
                  </a:lnTo>
                  <a:lnTo>
                    <a:pt x="22160" y="22511"/>
                  </a:lnTo>
                  <a:lnTo>
                    <a:pt x="23301" y="21633"/>
                  </a:lnTo>
                  <a:lnTo>
                    <a:pt x="24398" y="20712"/>
                  </a:lnTo>
                  <a:lnTo>
                    <a:pt x="25451" y="19791"/>
                  </a:lnTo>
                  <a:lnTo>
                    <a:pt x="26461" y="18825"/>
                  </a:lnTo>
                  <a:lnTo>
                    <a:pt x="27470" y="17772"/>
                  </a:lnTo>
                  <a:lnTo>
                    <a:pt x="28435" y="16719"/>
                  </a:lnTo>
                  <a:lnTo>
                    <a:pt x="30015" y="14920"/>
                  </a:lnTo>
                  <a:lnTo>
                    <a:pt x="31551" y="12945"/>
                  </a:lnTo>
                  <a:lnTo>
                    <a:pt x="32955" y="10883"/>
                  </a:lnTo>
                  <a:lnTo>
                    <a:pt x="34096" y="8996"/>
                  </a:lnTo>
                  <a:lnTo>
                    <a:pt x="35237" y="7109"/>
                  </a:lnTo>
                  <a:lnTo>
                    <a:pt x="36641" y="4520"/>
                  </a:lnTo>
                  <a:lnTo>
                    <a:pt x="37870" y="2238"/>
                  </a:lnTo>
                  <a:lnTo>
                    <a:pt x="38703" y="220"/>
                  </a:lnTo>
                  <a:lnTo>
                    <a:pt x="38703" y="132"/>
                  </a:lnTo>
                  <a:lnTo>
                    <a:pt x="38703" y="88"/>
                  </a:lnTo>
                  <a:lnTo>
                    <a:pt x="38659" y="44"/>
                  </a:lnTo>
                  <a:lnTo>
                    <a:pt x="3861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3" name="Google Shape;8483;p249"/>
            <p:cNvSpPr/>
            <p:nvPr/>
          </p:nvSpPr>
          <p:spPr>
            <a:xfrm>
              <a:off x="5469775" y="1897050"/>
              <a:ext cx="943450" cy="837050"/>
            </a:xfrm>
            <a:custGeom>
              <a:avLst/>
              <a:gdLst/>
              <a:ahLst/>
              <a:cxnLst/>
              <a:rect l="l" t="t" r="r" b="b"/>
              <a:pathLst>
                <a:path w="37738" h="33482" extrusionOk="0">
                  <a:moveTo>
                    <a:pt x="37518" y="1"/>
                  </a:moveTo>
                  <a:lnTo>
                    <a:pt x="37430" y="45"/>
                  </a:lnTo>
                  <a:lnTo>
                    <a:pt x="37386" y="89"/>
                  </a:lnTo>
                  <a:lnTo>
                    <a:pt x="36114" y="2502"/>
                  </a:lnTo>
                  <a:lnTo>
                    <a:pt x="34841" y="4915"/>
                  </a:lnTo>
                  <a:lnTo>
                    <a:pt x="33569" y="7066"/>
                  </a:lnTo>
                  <a:lnTo>
                    <a:pt x="32472" y="8908"/>
                  </a:lnTo>
                  <a:lnTo>
                    <a:pt x="31155" y="10751"/>
                  </a:lnTo>
                  <a:lnTo>
                    <a:pt x="29751" y="12551"/>
                  </a:lnTo>
                  <a:lnTo>
                    <a:pt x="27601" y="14964"/>
                  </a:lnTo>
                  <a:lnTo>
                    <a:pt x="26504" y="16105"/>
                  </a:lnTo>
                  <a:lnTo>
                    <a:pt x="25363" y="17202"/>
                  </a:lnTo>
                  <a:lnTo>
                    <a:pt x="24178" y="18255"/>
                  </a:lnTo>
                  <a:lnTo>
                    <a:pt x="22950" y="19264"/>
                  </a:lnTo>
                  <a:lnTo>
                    <a:pt x="21721" y="20230"/>
                  </a:lnTo>
                  <a:lnTo>
                    <a:pt x="20449" y="21195"/>
                  </a:lnTo>
                  <a:lnTo>
                    <a:pt x="19176" y="22073"/>
                  </a:lnTo>
                  <a:lnTo>
                    <a:pt x="17860" y="22994"/>
                  </a:lnTo>
                  <a:lnTo>
                    <a:pt x="16499" y="23828"/>
                  </a:lnTo>
                  <a:lnTo>
                    <a:pt x="15139" y="24662"/>
                  </a:lnTo>
                  <a:lnTo>
                    <a:pt x="12418" y="26285"/>
                  </a:lnTo>
                  <a:lnTo>
                    <a:pt x="9654" y="27821"/>
                  </a:lnTo>
                  <a:lnTo>
                    <a:pt x="6889" y="29313"/>
                  </a:lnTo>
                  <a:lnTo>
                    <a:pt x="5222" y="30278"/>
                  </a:lnTo>
                  <a:lnTo>
                    <a:pt x="2852" y="31463"/>
                  </a:lnTo>
                  <a:lnTo>
                    <a:pt x="88" y="33130"/>
                  </a:lnTo>
                  <a:lnTo>
                    <a:pt x="44" y="33174"/>
                  </a:lnTo>
                  <a:lnTo>
                    <a:pt x="0" y="33262"/>
                  </a:lnTo>
                  <a:lnTo>
                    <a:pt x="0" y="33306"/>
                  </a:lnTo>
                  <a:lnTo>
                    <a:pt x="44" y="33394"/>
                  </a:lnTo>
                  <a:lnTo>
                    <a:pt x="88" y="33438"/>
                  </a:lnTo>
                  <a:lnTo>
                    <a:pt x="176" y="33481"/>
                  </a:lnTo>
                  <a:lnTo>
                    <a:pt x="264" y="33438"/>
                  </a:lnTo>
                  <a:lnTo>
                    <a:pt x="3028" y="31770"/>
                  </a:lnTo>
                  <a:lnTo>
                    <a:pt x="5354" y="30585"/>
                  </a:lnTo>
                  <a:lnTo>
                    <a:pt x="7065" y="29620"/>
                  </a:lnTo>
                  <a:lnTo>
                    <a:pt x="9829" y="28128"/>
                  </a:lnTo>
                  <a:lnTo>
                    <a:pt x="12594" y="26548"/>
                  </a:lnTo>
                  <a:lnTo>
                    <a:pt x="15358" y="24969"/>
                  </a:lnTo>
                  <a:lnTo>
                    <a:pt x="16719" y="24135"/>
                  </a:lnTo>
                  <a:lnTo>
                    <a:pt x="18035" y="23257"/>
                  </a:lnTo>
                  <a:lnTo>
                    <a:pt x="19352" y="22380"/>
                  </a:lnTo>
                  <a:lnTo>
                    <a:pt x="20668" y="21458"/>
                  </a:lnTo>
                  <a:lnTo>
                    <a:pt x="21941" y="20493"/>
                  </a:lnTo>
                  <a:lnTo>
                    <a:pt x="23213" y="19528"/>
                  </a:lnTo>
                  <a:lnTo>
                    <a:pt x="24398" y="18518"/>
                  </a:lnTo>
                  <a:lnTo>
                    <a:pt x="25583" y="17465"/>
                  </a:lnTo>
                  <a:lnTo>
                    <a:pt x="26767" y="16324"/>
                  </a:lnTo>
                  <a:lnTo>
                    <a:pt x="27864" y="15183"/>
                  </a:lnTo>
                  <a:lnTo>
                    <a:pt x="30015" y="12814"/>
                  </a:lnTo>
                  <a:lnTo>
                    <a:pt x="31463" y="10971"/>
                  </a:lnTo>
                  <a:lnTo>
                    <a:pt x="32779" y="9084"/>
                  </a:lnTo>
                  <a:lnTo>
                    <a:pt x="33876" y="7241"/>
                  </a:lnTo>
                  <a:lnTo>
                    <a:pt x="35149" y="5091"/>
                  </a:lnTo>
                  <a:lnTo>
                    <a:pt x="36465" y="2677"/>
                  </a:lnTo>
                  <a:lnTo>
                    <a:pt x="37694" y="264"/>
                  </a:lnTo>
                  <a:lnTo>
                    <a:pt x="37738" y="220"/>
                  </a:lnTo>
                  <a:lnTo>
                    <a:pt x="37738" y="132"/>
                  </a:lnTo>
                  <a:lnTo>
                    <a:pt x="37694" y="89"/>
                  </a:lnTo>
                  <a:lnTo>
                    <a:pt x="37650" y="45"/>
                  </a:lnTo>
                  <a:lnTo>
                    <a:pt x="3756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4" name="Google Shape;8484;p249"/>
            <p:cNvSpPr/>
            <p:nvPr/>
          </p:nvSpPr>
          <p:spPr>
            <a:xfrm>
              <a:off x="5446725" y="1902550"/>
              <a:ext cx="929200" cy="809600"/>
            </a:xfrm>
            <a:custGeom>
              <a:avLst/>
              <a:gdLst/>
              <a:ahLst/>
              <a:cxnLst/>
              <a:rect l="l" t="t" r="r" b="b"/>
              <a:pathLst>
                <a:path w="37168" h="32384" extrusionOk="0">
                  <a:moveTo>
                    <a:pt x="36860" y="0"/>
                  </a:moveTo>
                  <a:lnTo>
                    <a:pt x="36817" y="88"/>
                  </a:lnTo>
                  <a:lnTo>
                    <a:pt x="36202" y="1229"/>
                  </a:lnTo>
                  <a:lnTo>
                    <a:pt x="35237" y="3028"/>
                  </a:lnTo>
                  <a:lnTo>
                    <a:pt x="34271" y="4783"/>
                  </a:lnTo>
                  <a:lnTo>
                    <a:pt x="33306" y="6451"/>
                  </a:lnTo>
                  <a:lnTo>
                    <a:pt x="32297" y="8118"/>
                  </a:lnTo>
                  <a:lnTo>
                    <a:pt x="31156" y="9742"/>
                  </a:lnTo>
                  <a:lnTo>
                    <a:pt x="30585" y="10531"/>
                  </a:lnTo>
                  <a:lnTo>
                    <a:pt x="29971" y="11321"/>
                  </a:lnTo>
                  <a:lnTo>
                    <a:pt x="29313" y="12111"/>
                  </a:lnTo>
                  <a:lnTo>
                    <a:pt x="28655" y="12901"/>
                  </a:lnTo>
                  <a:lnTo>
                    <a:pt x="27909" y="13691"/>
                  </a:lnTo>
                  <a:lnTo>
                    <a:pt x="27163" y="14437"/>
                  </a:lnTo>
                  <a:lnTo>
                    <a:pt x="25232" y="16280"/>
                  </a:lnTo>
                  <a:lnTo>
                    <a:pt x="23257" y="17947"/>
                  </a:lnTo>
                  <a:lnTo>
                    <a:pt x="21283" y="19395"/>
                  </a:lnTo>
                  <a:lnTo>
                    <a:pt x="19089" y="21194"/>
                  </a:lnTo>
                  <a:lnTo>
                    <a:pt x="16588" y="22906"/>
                  </a:lnTo>
                  <a:lnTo>
                    <a:pt x="12112" y="25495"/>
                  </a:lnTo>
                  <a:lnTo>
                    <a:pt x="9303" y="27030"/>
                  </a:lnTo>
                  <a:lnTo>
                    <a:pt x="7241" y="28171"/>
                  </a:lnTo>
                  <a:lnTo>
                    <a:pt x="3292" y="30146"/>
                  </a:lnTo>
                  <a:lnTo>
                    <a:pt x="89" y="32033"/>
                  </a:lnTo>
                  <a:lnTo>
                    <a:pt x="45" y="32077"/>
                  </a:lnTo>
                  <a:lnTo>
                    <a:pt x="1" y="32164"/>
                  </a:lnTo>
                  <a:lnTo>
                    <a:pt x="1" y="32208"/>
                  </a:lnTo>
                  <a:lnTo>
                    <a:pt x="1" y="32296"/>
                  </a:lnTo>
                  <a:lnTo>
                    <a:pt x="89" y="32340"/>
                  </a:lnTo>
                  <a:lnTo>
                    <a:pt x="176" y="32384"/>
                  </a:lnTo>
                  <a:lnTo>
                    <a:pt x="264" y="32340"/>
                  </a:lnTo>
                  <a:lnTo>
                    <a:pt x="3467" y="30453"/>
                  </a:lnTo>
                  <a:lnTo>
                    <a:pt x="7417" y="28479"/>
                  </a:lnTo>
                  <a:lnTo>
                    <a:pt x="9479" y="27338"/>
                  </a:lnTo>
                  <a:lnTo>
                    <a:pt x="12287" y="25802"/>
                  </a:lnTo>
                  <a:lnTo>
                    <a:pt x="16763" y="23169"/>
                  </a:lnTo>
                  <a:lnTo>
                    <a:pt x="19308" y="21458"/>
                  </a:lnTo>
                  <a:lnTo>
                    <a:pt x="21502" y="19659"/>
                  </a:lnTo>
                  <a:lnTo>
                    <a:pt x="23477" y="18211"/>
                  </a:lnTo>
                  <a:lnTo>
                    <a:pt x="25451" y="16543"/>
                  </a:lnTo>
                  <a:lnTo>
                    <a:pt x="27382" y="14700"/>
                  </a:lnTo>
                  <a:lnTo>
                    <a:pt x="28172" y="13910"/>
                  </a:lnTo>
                  <a:lnTo>
                    <a:pt x="28918" y="13120"/>
                  </a:lnTo>
                  <a:lnTo>
                    <a:pt x="29576" y="12331"/>
                  </a:lnTo>
                  <a:lnTo>
                    <a:pt x="30234" y="11541"/>
                  </a:lnTo>
                  <a:lnTo>
                    <a:pt x="30849" y="10751"/>
                  </a:lnTo>
                  <a:lnTo>
                    <a:pt x="31463" y="9917"/>
                  </a:lnTo>
                  <a:lnTo>
                    <a:pt x="32560" y="8294"/>
                  </a:lnTo>
                  <a:lnTo>
                    <a:pt x="33613" y="6626"/>
                  </a:lnTo>
                  <a:lnTo>
                    <a:pt x="34579" y="4959"/>
                  </a:lnTo>
                  <a:lnTo>
                    <a:pt x="35544" y="3203"/>
                  </a:lnTo>
                  <a:lnTo>
                    <a:pt x="36509" y="1404"/>
                  </a:lnTo>
                  <a:lnTo>
                    <a:pt x="37124" y="220"/>
                  </a:lnTo>
                  <a:lnTo>
                    <a:pt x="37168" y="176"/>
                  </a:lnTo>
                  <a:lnTo>
                    <a:pt x="37168" y="88"/>
                  </a:lnTo>
                  <a:lnTo>
                    <a:pt x="37124" y="44"/>
                  </a:lnTo>
                  <a:lnTo>
                    <a:pt x="3708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5" name="Google Shape;8485;p249"/>
            <p:cNvSpPr/>
            <p:nvPr/>
          </p:nvSpPr>
          <p:spPr>
            <a:xfrm>
              <a:off x="5422600" y="1929975"/>
              <a:ext cx="900675" cy="760250"/>
            </a:xfrm>
            <a:custGeom>
              <a:avLst/>
              <a:gdLst/>
              <a:ahLst/>
              <a:cxnLst/>
              <a:rect l="l" t="t" r="r" b="b"/>
              <a:pathLst>
                <a:path w="36027" h="30410" extrusionOk="0">
                  <a:moveTo>
                    <a:pt x="35807" y="0"/>
                  </a:moveTo>
                  <a:lnTo>
                    <a:pt x="35763" y="44"/>
                  </a:lnTo>
                  <a:lnTo>
                    <a:pt x="35719" y="88"/>
                  </a:lnTo>
                  <a:lnTo>
                    <a:pt x="34315" y="2677"/>
                  </a:lnTo>
                  <a:lnTo>
                    <a:pt x="33350" y="4476"/>
                  </a:lnTo>
                  <a:lnTo>
                    <a:pt x="32340" y="6187"/>
                  </a:lnTo>
                  <a:lnTo>
                    <a:pt x="31814" y="7021"/>
                  </a:lnTo>
                  <a:lnTo>
                    <a:pt x="31243" y="7855"/>
                  </a:lnTo>
                  <a:lnTo>
                    <a:pt x="30673" y="8645"/>
                  </a:lnTo>
                  <a:lnTo>
                    <a:pt x="30059" y="9391"/>
                  </a:lnTo>
                  <a:lnTo>
                    <a:pt x="29400" y="10180"/>
                  </a:lnTo>
                  <a:lnTo>
                    <a:pt x="28786" y="10926"/>
                  </a:lnTo>
                  <a:lnTo>
                    <a:pt x="28084" y="11672"/>
                  </a:lnTo>
                  <a:lnTo>
                    <a:pt x="27382" y="12374"/>
                  </a:lnTo>
                  <a:lnTo>
                    <a:pt x="25890" y="13779"/>
                  </a:lnTo>
                  <a:lnTo>
                    <a:pt x="24310" y="15183"/>
                  </a:lnTo>
                  <a:lnTo>
                    <a:pt x="22643" y="16411"/>
                  </a:lnTo>
                  <a:lnTo>
                    <a:pt x="20975" y="17772"/>
                  </a:lnTo>
                  <a:lnTo>
                    <a:pt x="20361" y="18342"/>
                  </a:lnTo>
                  <a:lnTo>
                    <a:pt x="19703" y="18913"/>
                  </a:lnTo>
                  <a:lnTo>
                    <a:pt x="19045" y="19439"/>
                  </a:lnTo>
                  <a:lnTo>
                    <a:pt x="18342" y="19966"/>
                  </a:lnTo>
                  <a:lnTo>
                    <a:pt x="16851" y="20975"/>
                  </a:lnTo>
                  <a:lnTo>
                    <a:pt x="15271" y="21940"/>
                  </a:lnTo>
                  <a:lnTo>
                    <a:pt x="13647" y="22906"/>
                  </a:lnTo>
                  <a:lnTo>
                    <a:pt x="12024" y="23783"/>
                  </a:lnTo>
                  <a:lnTo>
                    <a:pt x="8820" y="25495"/>
                  </a:lnTo>
                  <a:lnTo>
                    <a:pt x="7241" y="26328"/>
                  </a:lnTo>
                  <a:lnTo>
                    <a:pt x="3379" y="28171"/>
                  </a:lnTo>
                  <a:lnTo>
                    <a:pt x="88" y="30058"/>
                  </a:lnTo>
                  <a:lnTo>
                    <a:pt x="44" y="30102"/>
                  </a:lnTo>
                  <a:lnTo>
                    <a:pt x="0" y="30190"/>
                  </a:lnTo>
                  <a:lnTo>
                    <a:pt x="0" y="30234"/>
                  </a:lnTo>
                  <a:lnTo>
                    <a:pt x="44" y="30321"/>
                  </a:lnTo>
                  <a:lnTo>
                    <a:pt x="88" y="30365"/>
                  </a:lnTo>
                  <a:lnTo>
                    <a:pt x="176" y="30409"/>
                  </a:lnTo>
                  <a:lnTo>
                    <a:pt x="264" y="30365"/>
                  </a:lnTo>
                  <a:lnTo>
                    <a:pt x="3555" y="28479"/>
                  </a:lnTo>
                  <a:lnTo>
                    <a:pt x="7372" y="26636"/>
                  </a:lnTo>
                  <a:lnTo>
                    <a:pt x="8952" y="25802"/>
                  </a:lnTo>
                  <a:lnTo>
                    <a:pt x="12199" y="24090"/>
                  </a:lnTo>
                  <a:lnTo>
                    <a:pt x="13867" y="23213"/>
                  </a:lnTo>
                  <a:lnTo>
                    <a:pt x="15490" y="22248"/>
                  </a:lnTo>
                  <a:lnTo>
                    <a:pt x="17026" y="21282"/>
                  </a:lnTo>
                  <a:lnTo>
                    <a:pt x="18562" y="20229"/>
                  </a:lnTo>
                  <a:lnTo>
                    <a:pt x="19264" y="19702"/>
                  </a:lnTo>
                  <a:lnTo>
                    <a:pt x="19922" y="19176"/>
                  </a:lnTo>
                  <a:lnTo>
                    <a:pt x="20580" y="18605"/>
                  </a:lnTo>
                  <a:lnTo>
                    <a:pt x="21239" y="18035"/>
                  </a:lnTo>
                  <a:lnTo>
                    <a:pt x="22862" y="16675"/>
                  </a:lnTo>
                  <a:lnTo>
                    <a:pt x="24530" y="15446"/>
                  </a:lnTo>
                  <a:lnTo>
                    <a:pt x="26153" y="14042"/>
                  </a:lnTo>
                  <a:lnTo>
                    <a:pt x="27645" y="12638"/>
                  </a:lnTo>
                  <a:lnTo>
                    <a:pt x="28347" y="11892"/>
                  </a:lnTo>
                  <a:lnTo>
                    <a:pt x="29049" y="11146"/>
                  </a:lnTo>
                  <a:lnTo>
                    <a:pt x="29708" y="10400"/>
                  </a:lnTo>
                  <a:lnTo>
                    <a:pt x="30322" y="9610"/>
                  </a:lnTo>
                  <a:lnTo>
                    <a:pt x="30936" y="8864"/>
                  </a:lnTo>
                  <a:lnTo>
                    <a:pt x="31507" y="8030"/>
                  </a:lnTo>
                  <a:lnTo>
                    <a:pt x="32077" y="7240"/>
                  </a:lnTo>
                  <a:lnTo>
                    <a:pt x="32647" y="6407"/>
                  </a:lnTo>
                  <a:lnTo>
                    <a:pt x="33174" y="5529"/>
                  </a:lnTo>
                  <a:lnTo>
                    <a:pt x="33657" y="4652"/>
                  </a:lnTo>
                  <a:lnTo>
                    <a:pt x="34666" y="2809"/>
                  </a:lnTo>
                  <a:lnTo>
                    <a:pt x="36026" y="263"/>
                  </a:lnTo>
                  <a:lnTo>
                    <a:pt x="36026" y="176"/>
                  </a:lnTo>
                  <a:lnTo>
                    <a:pt x="36026" y="132"/>
                  </a:lnTo>
                  <a:lnTo>
                    <a:pt x="35982" y="44"/>
                  </a:lnTo>
                  <a:lnTo>
                    <a:pt x="3593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6" name="Google Shape;8486;p249"/>
            <p:cNvSpPr/>
            <p:nvPr/>
          </p:nvSpPr>
          <p:spPr>
            <a:xfrm>
              <a:off x="5375425" y="2000175"/>
              <a:ext cx="840325" cy="647250"/>
            </a:xfrm>
            <a:custGeom>
              <a:avLst/>
              <a:gdLst/>
              <a:ahLst/>
              <a:cxnLst/>
              <a:rect l="l" t="t" r="r" b="b"/>
              <a:pathLst>
                <a:path w="33613" h="25890" extrusionOk="0">
                  <a:moveTo>
                    <a:pt x="33350" y="1"/>
                  </a:moveTo>
                  <a:lnTo>
                    <a:pt x="33306" y="88"/>
                  </a:lnTo>
                  <a:lnTo>
                    <a:pt x="31638" y="2897"/>
                  </a:lnTo>
                  <a:lnTo>
                    <a:pt x="30322" y="4783"/>
                  </a:lnTo>
                  <a:lnTo>
                    <a:pt x="28874" y="6495"/>
                  </a:lnTo>
                  <a:lnTo>
                    <a:pt x="26943" y="8426"/>
                  </a:lnTo>
                  <a:lnTo>
                    <a:pt x="25056" y="10049"/>
                  </a:lnTo>
                  <a:lnTo>
                    <a:pt x="22994" y="11673"/>
                  </a:lnTo>
                  <a:lnTo>
                    <a:pt x="20361" y="14042"/>
                  </a:lnTo>
                  <a:lnTo>
                    <a:pt x="18123" y="15929"/>
                  </a:lnTo>
                  <a:lnTo>
                    <a:pt x="16105" y="17289"/>
                  </a:lnTo>
                  <a:lnTo>
                    <a:pt x="14174" y="18430"/>
                  </a:lnTo>
                  <a:lnTo>
                    <a:pt x="12112" y="19571"/>
                  </a:lnTo>
                  <a:lnTo>
                    <a:pt x="7811" y="21677"/>
                  </a:lnTo>
                  <a:lnTo>
                    <a:pt x="5661" y="22555"/>
                  </a:lnTo>
                  <a:lnTo>
                    <a:pt x="3511" y="23608"/>
                  </a:lnTo>
                  <a:lnTo>
                    <a:pt x="88" y="25539"/>
                  </a:lnTo>
                  <a:lnTo>
                    <a:pt x="1" y="25583"/>
                  </a:lnTo>
                  <a:lnTo>
                    <a:pt x="1" y="25671"/>
                  </a:lnTo>
                  <a:lnTo>
                    <a:pt x="1" y="25714"/>
                  </a:lnTo>
                  <a:lnTo>
                    <a:pt x="1" y="25802"/>
                  </a:lnTo>
                  <a:lnTo>
                    <a:pt x="88" y="25846"/>
                  </a:lnTo>
                  <a:lnTo>
                    <a:pt x="176" y="25890"/>
                  </a:lnTo>
                  <a:lnTo>
                    <a:pt x="264" y="25846"/>
                  </a:lnTo>
                  <a:lnTo>
                    <a:pt x="3686" y="23915"/>
                  </a:lnTo>
                  <a:lnTo>
                    <a:pt x="5793" y="22862"/>
                  </a:lnTo>
                  <a:lnTo>
                    <a:pt x="7943" y="22028"/>
                  </a:lnTo>
                  <a:lnTo>
                    <a:pt x="12287" y="19878"/>
                  </a:lnTo>
                  <a:lnTo>
                    <a:pt x="14349" y="18737"/>
                  </a:lnTo>
                  <a:lnTo>
                    <a:pt x="16280" y="17553"/>
                  </a:lnTo>
                  <a:lnTo>
                    <a:pt x="18299" y="16236"/>
                  </a:lnTo>
                  <a:lnTo>
                    <a:pt x="18343" y="16236"/>
                  </a:lnTo>
                  <a:lnTo>
                    <a:pt x="20580" y="14306"/>
                  </a:lnTo>
                  <a:lnTo>
                    <a:pt x="23213" y="11936"/>
                  </a:lnTo>
                  <a:lnTo>
                    <a:pt x="25276" y="10312"/>
                  </a:lnTo>
                  <a:lnTo>
                    <a:pt x="27206" y="8689"/>
                  </a:lnTo>
                  <a:lnTo>
                    <a:pt x="29137" y="6714"/>
                  </a:lnTo>
                  <a:lnTo>
                    <a:pt x="30585" y="5003"/>
                  </a:lnTo>
                  <a:lnTo>
                    <a:pt x="31946" y="3072"/>
                  </a:lnTo>
                  <a:lnTo>
                    <a:pt x="33569" y="264"/>
                  </a:lnTo>
                  <a:lnTo>
                    <a:pt x="33613" y="176"/>
                  </a:lnTo>
                  <a:lnTo>
                    <a:pt x="33613" y="132"/>
                  </a:lnTo>
                  <a:lnTo>
                    <a:pt x="33569" y="44"/>
                  </a:lnTo>
                  <a:lnTo>
                    <a:pt x="3352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7" name="Google Shape;8487;p249"/>
            <p:cNvSpPr/>
            <p:nvPr/>
          </p:nvSpPr>
          <p:spPr>
            <a:xfrm>
              <a:off x="5351300" y="2536625"/>
              <a:ext cx="160175" cy="88875"/>
            </a:xfrm>
            <a:custGeom>
              <a:avLst/>
              <a:gdLst/>
              <a:ahLst/>
              <a:cxnLst/>
              <a:rect l="l" t="t" r="r" b="b"/>
              <a:pathLst>
                <a:path w="6407" h="3555" extrusionOk="0">
                  <a:moveTo>
                    <a:pt x="6231" y="0"/>
                  </a:moveTo>
                  <a:lnTo>
                    <a:pt x="6143" y="44"/>
                  </a:lnTo>
                  <a:lnTo>
                    <a:pt x="3554" y="1273"/>
                  </a:lnTo>
                  <a:lnTo>
                    <a:pt x="88" y="3247"/>
                  </a:lnTo>
                  <a:lnTo>
                    <a:pt x="44" y="3291"/>
                  </a:lnTo>
                  <a:lnTo>
                    <a:pt x="0" y="3335"/>
                  </a:lnTo>
                  <a:lnTo>
                    <a:pt x="0" y="3423"/>
                  </a:lnTo>
                  <a:lnTo>
                    <a:pt x="44" y="3467"/>
                  </a:lnTo>
                  <a:lnTo>
                    <a:pt x="88" y="3554"/>
                  </a:lnTo>
                  <a:lnTo>
                    <a:pt x="263" y="3554"/>
                  </a:lnTo>
                  <a:lnTo>
                    <a:pt x="3730" y="1580"/>
                  </a:lnTo>
                  <a:lnTo>
                    <a:pt x="6319" y="351"/>
                  </a:lnTo>
                  <a:lnTo>
                    <a:pt x="6363" y="307"/>
                  </a:lnTo>
                  <a:lnTo>
                    <a:pt x="6407" y="263"/>
                  </a:lnTo>
                  <a:lnTo>
                    <a:pt x="6407" y="176"/>
                  </a:lnTo>
                  <a:lnTo>
                    <a:pt x="6363" y="132"/>
                  </a:lnTo>
                  <a:lnTo>
                    <a:pt x="6363" y="44"/>
                  </a:lnTo>
                  <a:lnTo>
                    <a:pt x="6275" y="44"/>
                  </a:lnTo>
                  <a:lnTo>
                    <a:pt x="623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8" name="Google Shape;8488;p249"/>
            <p:cNvSpPr/>
            <p:nvPr/>
          </p:nvSpPr>
          <p:spPr>
            <a:xfrm>
              <a:off x="5904175" y="2181175"/>
              <a:ext cx="137150" cy="118500"/>
            </a:xfrm>
            <a:custGeom>
              <a:avLst/>
              <a:gdLst/>
              <a:ahLst/>
              <a:cxnLst/>
              <a:rect l="l" t="t" r="r" b="b"/>
              <a:pathLst>
                <a:path w="5486" h="4740" extrusionOk="0">
                  <a:moveTo>
                    <a:pt x="5267" y="1"/>
                  </a:moveTo>
                  <a:lnTo>
                    <a:pt x="5223" y="45"/>
                  </a:lnTo>
                  <a:lnTo>
                    <a:pt x="3555" y="1493"/>
                  </a:lnTo>
                  <a:lnTo>
                    <a:pt x="89" y="4433"/>
                  </a:lnTo>
                  <a:lnTo>
                    <a:pt x="45" y="4477"/>
                  </a:lnTo>
                  <a:lnTo>
                    <a:pt x="1" y="4564"/>
                  </a:lnTo>
                  <a:lnTo>
                    <a:pt x="1" y="4608"/>
                  </a:lnTo>
                  <a:lnTo>
                    <a:pt x="45" y="4696"/>
                  </a:lnTo>
                  <a:lnTo>
                    <a:pt x="89" y="4740"/>
                  </a:lnTo>
                  <a:lnTo>
                    <a:pt x="176" y="4740"/>
                  </a:lnTo>
                  <a:lnTo>
                    <a:pt x="308" y="4696"/>
                  </a:lnTo>
                  <a:lnTo>
                    <a:pt x="3775" y="1756"/>
                  </a:lnTo>
                  <a:lnTo>
                    <a:pt x="5442" y="308"/>
                  </a:lnTo>
                  <a:lnTo>
                    <a:pt x="5486" y="264"/>
                  </a:lnTo>
                  <a:lnTo>
                    <a:pt x="5486" y="220"/>
                  </a:lnTo>
                  <a:lnTo>
                    <a:pt x="5486" y="132"/>
                  </a:lnTo>
                  <a:lnTo>
                    <a:pt x="5442" y="89"/>
                  </a:lnTo>
                  <a:lnTo>
                    <a:pt x="5398" y="45"/>
                  </a:lnTo>
                  <a:lnTo>
                    <a:pt x="535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9" name="Google Shape;8489;p249"/>
            <p:cNvSpPr/>
            <p:nvPr/>
          </p:nvSpPr>
          <p:spPr>
            <a:xfrm>
              <a:off x="5889925" y="2072575"/>
              <a:ext cx="210650" cy="199675"/>
            </a:xfrm>
            <a:custGeom>
              <a:avLst/>
              <a:gdLst/>
              <a:ahLst/>
              <a:cxnLst/>
              <a:rect l="l" t="t" r="r" b="b"/>
              <a:pathLst>
                <a:path w="8426" h="7987" extrusionOk="0">
                  <a:moveTo>
                    <a:pt x="8162" y="1"/>
                  </a:moveTo>
                  <a:lnTo>
                    <a:pt x="8118" y="45"/>
                  </a:lnTo>
                  <a:lnTo>
                    <a:pt x="6670" y="1800"/>
                  </a:lnTo>
                  <a:lnTo>
                    <a:pt x="4871" y="3599"/>
                  </a:lnTo>
                  <a:lnTo>
                    <a:pt x="3379" y="4784"/>
                  </a:lnTo>
                  <a:lnTo>
                    <a:pt x="1712" y="6232"/>
                  </a:lnTo>
                  <a:lnTo>
                    <a:pt x="44" y="7680"/>
                  </a:lnTo>
                  <a:lnTo>
                    <a:pt x="0" y="7724"/>
                  </a:lnTo>
                  <a:lnTo>
                    <a:pt x="0" y="7811"/>
                  </a:lnTo>
                  <a:lnTo>
                    <a:pt x="0" y="7855"/>
                  </a:lnTo>
                  <a:lnTo>
                    <a:pt x="44" y="7943"/>
                  </a:lnTo>
                  <a:lnTo>
                    <a:pt x="88" y="7987"/>
                  </a:lnTo>
                  <a:lnTo>
                    <a:pt x="176" y="7987"/>
                  </a:lnTo>
                  <a:lnTo>
                    <a:pt x="308" y="7943"/>
                  </a:lnTo>
                  <a:lnTo>
                    <a:pt x="1931" y="6495"/>
                  </a:lnTo>
                  <a:lnTo>
                    <a:pt x="3599" y="5047"/>
                  </a:lnTo>
                  <a:lnTo>
                    <a:pt x="5091" y="3862"/>
                  </a:lnTo>
                  <a:lnTo>
                    <a:pt x="6934" y="2019"/>
                  </a:lnTo>
                  <a:lnTo>
                    <a:pt x="8382" y="264"/>
                  </a:lnTo>
                  <a:lnTo>
                    <a:pt x="8426" y="220"/>
                  </a:lnTo>
                  <a:lnTo>
                    <a:pt x="8426" y="132"/>
                  </a:lnTo>
                  <a:lnTo>
                    <a:pt x="8426" y="88"/>
                  </a:lnTo>
                  <a:lnTo>
                    <a:pt x="838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0" name="Google Shape;8490;p249"/>
            <p:cNvSpPr/>
            <p:nvPr/>
          </p:nvSpPr>
          <p:spPr>
            <a:xfrm>
              <a:off x="5303025" y="2516875"/>
              <a:ext cx="109725" cy="65825"/>
            </a:xfrm>
            <a:custGeom>
              <a:avLst/>
              <a:gdLst/>
              <a:ahLst/>
              <a:cxnLst/>
              <a:rect l="l" t="t" r="r" b="b"/>
              <a:pathLst>
                <a:path w="4389" h="2633" extrusionOk="0">
                  <a:moveTo>
                    <a:pt x="4213" y="0"/>
                  </a:moveTo>
                  <a:lnTo>
                    <a:pt x="4169" y="44"/>
                  </a:lnTo>
                  <a:lnTo>
                    <a:pt x="88" y="2282"/>
                  </a:lnTo>
                  <a:lnTo>
                    <a:pt x="44" y="2326"/>
                  </a:lnTo>
                  <a:lnTo>
                    <a:pt x="0" y="2414"/>
                  </a:lnTo>
                  <a:lnTo>
                    <a:pt x="0" y="2457"/>
                  </a:lnTo>
                  <a:lnTo>
                    <a:pt x="0" y="2545"/>
                  </a:lnTo>
                  <a:lnTo>
                    <a:pt x="88" y="2589"/>
                  </a:lnTo>
                  <a:lnTo>
                    <a:pt x="176" y="2633"/>
                  </a:lnTo>
                  <a:lnTo>
                    <a:pt x="264" y="2589"/>
                  </a:lnTo>
                  <a:lnTo>
                    <a:pt x="4301" y="351"/>
                  </a:lnTo>
                  <a:lnTo>
                    <a:pt x="4388" y="307"/>
                  </a:lnTo>
                  <a:lnTo>
                    <a:pt x="4388" y="263"/>
                  </a:lnTo>
                  <a:lnTo>
                    <a:pt x="4388" y="176"/>
                  </a:lnTo>
                  <a:lnTo>
                    <a:pt x="4388" y="132"/>
                  </a:lnTo>
                  <a:lnTo>
                    <a:pt x="4345" y="44"/>
                  </a:lnTo>
                  <a:lnTo>
                    <a:pt x="4301" y="44"/>
                  </a:lnTo>
                  <a:lnTo>
                    <a:pt x="421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1" name="Google Shape;8491;p249"/>
            <p:cNvSpPr/>
            <p:nvPr/>
          </p:nvSpPr>
          <p:spPr>
            <a:xfrm>
              <a:off x="6039125" y="1741275"/>
              <a:ext cx="930275" cy="1504025"/>
            </a:xfrm>
            <a:custGeom>
              <a:avLst/>
              <a:gdLst/>
              <a:ahLst/>
              <a:cxnLst/>
              <a:rect l="l" t="t" r="r" b="b"/>
              <a:pathLst>
                <a:path w="37211" h="60161" extrusionOk="0">
                  <a:moveTo>
                    <a:pt x="35149" y="1"/>
                  </a:moveTo>
                  <a:lnTo>
                    <a:pt x="35105" y="45"/>
                  </a:lnTo>
                  <a:lnTo>
                    <a:pt x="35017" y="89"/>
                  </a:lnTo>
                  <a:lnTo>
                    <a:pt x="34973" y="132"/>
                  </a:lnTo>
                  <a:lnTo>
                    <a:pt x="34973" y="176"/>
                  </a:lnTo>
                  <a:lnTo>
                    <a:pt x="34973" y="264"/>
                  </a:lnTo>
                  <a:lnTo>
                    <a:pt x="35017" y="308"/>
                  </a:lnTo>
                  <a:lnTo>
                    <a:pt x="36333" y="1756"/>
                  </a:lnTo>
                  <a:lnTo>
                    <a:pt x="36509" y="2195"/>
                  </a:lnTo>
                  <a:lnTo>
                    <a:pt x="36772" y="4433"/>
                  </a:lnTo>
                  <a:lnTo>
                    <a:pt x="36860" y="7329"/>
                  </a:lnTo>
                  <a:lnTo>
                    <a:pt x="36728" y="8557"/>
                  </a:lnTo>
                  <a:lnTo>
                    <a:pt x="35938" y="10400"/>
                  </a:lnTo>
                  <a:lnTo>
                    <a:pt x="34973" y="12770"/>
                  </a:lnTo>
                  <a:lnTo>
                    <a:pt x="33657" y="16588"/>
                  </a:lnTo>
                  <a:lnTo>
                    <a:pt x="32252" y="19133"/>
                  </a:lnTo>
                  <a:lnTo>
                    <a:pt x="30936" y="21590"/>
                  </a:lnTo>
                  <a:lnTo>
                    <a:pt x="29883" y="24091"/>
                  </a:lnTo>
                  <a:lnTo>
                    <a:pt x="27250" y="28742"/>
                  </a:lnTo>
                  <a:lnTo>
                    <a:pt x="27250" y="28830"/>
                  </a:lnTo>
                  <a:lnTo>
                    <a:pt x="27206" y="30585"/>
                  </a:lnTo>
                  <a:lnTo>
                    <a:pt x="27338" y="32253"/>
                  </a:lnTo>
                  <a:lnTo>
                    <a:pt x="28435" y="40239"/>
                  </a:lnTo>
                  <a:lnTo>
                    <a:pt x="28215" y="40590"/>
                  </a:lnTo>
                  <a:lnTo>
                    <a:pt x="27426" y="41204"/>
                  </a:lnTo>
                  <a:lnTo>
                    <a:pt x="25144" y="42565"/>
                  </a:lnTo>
                  <a:lnTo>
                    <a:pt x="22730" y="44232"/>
                  </a:lnTo>
                  <a:lnTo>
                    <a:pt x="20054" y="45856"/>
                  </a:lnTo>
                  <a:lnTo>
                    <a:pt x="20054" y="45900"/>
                  </a:lnTo>
                  <a:lnTo>
                    <a:pt x="16499" y="48708"/>
                  </a:lnTo>
                  <a:lnTo>
                    <a:pt x="14569" y="49761"/>
                  </a:lnTo>
                  <a:lnTo>
                    <a:pt x="14569" y="49805"/>
                  </a:lnTo>
                  <a:lnTo>
                    <a:pt x="12418" y="51867"/>
                  </a:lnTo>
                  <a:lnTo>
                    <a:pt x="11409" y="52569"/>
                  </a:lnTo>
                  <a:lnTo>
                    <a:pt x="8118" y="54281"/>
                  </a:lnTo>
                  <a:lnTo>
                    <a:pt x="6626" y="54939"/>
                  </a:lnTo>
                  <a:lnTo>
                    <a:pt x="6626" y="54983"/>
                  </a:lnTo>
                  <a:lnTo>
                    <a:pt x="5134" y="56036"/>
                  </a:lnTo>
                  <a:lnTo>
                    <a:pt x="3160" y="57484"/>
                  </a:lnTo>
                  <a:lnTo>
                    <a:pt x="88" y="59854"/>
                  </a:lnTo>
                  <a:lnTo>
                    <a:pt x="0" y="59897"/>
                  </a:lnTo>
                  <a:lnTo>
                    <a:pt x="0" y="59941"/>
                  </a:lnTo>
                  <a:lnTo>
                    <a:pt x="0" y="60029"/>
                  </a:lnTo>
                  <a:lnTo>
                    <a:pt x="44" y="60073"/>
                  </a:lnTo>
                  <a:lnTo>
                    <a:pt x="88" y="60117"/>
                  </a:lnTo>
                  <a:lnTo>
                    <a:pt x="176" y="60161"/>
                  </a:lnTo>
                  <a:lnTo>
                    <a:pt x="264" y="60117"/>
                  </a:lnTo>
                  <a:lnTo>
                    <a:pt x="3335" y="57791"/>
                  </a:lnTo>
                  <a:lnTo>
                    <a:pt x="5354" y="56299"/>
                  </a:lnTo>
                  <a:lnTo>
                    <a:pt x="6802" y="55246"/>
                  </a:lnTo>
                  <a:lnTo>
                    <a:pt x="8250" y="54588"/>
                  </a:lnTo>
                  <a:lnTo>
                    <a:pt x="11585" y="52877"/>
                  </a:lnTo>
                  <a:lnTo>
                    <a:pt x="11585" y="52833"/>
                  </a:lnTo>
                  <a:lnTo>
                    <a:pt x="12638" y="52174"/>
                  </a:lnTo>
                  <a:lnTo>
                    <a:pt x="12638" y="52131"/>
                  </a:lnTo>
                  <a:lnTo>
                    <a:pt x="14788" y="50068"/>
                  </a:lnTo>
                  <a:lnTo>
                    <a:pt x="16675" y="48971"/>
                  </a:lnTo>
                  <a:lnTo>
                    <a:pt x="16719" y="48971"/>
                  </a:lnTo>
                  <a:lnTo>
                    <a:pt x="20229" y="46163"/>
                  </a:lnTo>
                  <a:lnTo>
                    <a:pt x="22906" y="44539"/>
                  </a:lnTo>
                  <a:lnTo>
                    <a:pt x="25319" y="42872"/>
                  </a:lnTo>
                  <a:lnTo>
                    <a:pt x="27645" y="41512"/>
                  </a:lnTo>
                  <a:lnTo>
                    <a:pt x="27645" y="41468"/>
                  </a:lnTo>
                  <a:lnTo>
                    <a:pt x="28435" y="40853"/>
                  </a:lnTo>
                  <a:lnTo>
                    <a:pt x="28479" y="40809"/>
                  </a:lnTo>
                  <a:lnTo>
                    <a:pt x="28786" y="40415"/>
                  </a:lnTo>
                  <a:lnTo>
                    <a:pt x="28786" y="40283"/>
                  </a:lnTo>
                  <a:lnTo>
                    <a:pt x="27689" y="32209"/>
                  </a:lnTo>
                  <a:lnTo>
                    <a:pt x="27557" y="30585"/>
                  </a:lnTo>
                  <a:lnTo>
                    <a:pt x="27601" y="28874"/>
                  </a:lnTo>
                  <a:lnTo>
                    <a:pt x="30190" y="24223"/>
                  </a:lnTo>
                  <a:lnTo>
                    <a:pt x="31243" y="21722"/>
                  </a:lnTo>
                  <a:lnTo>
                    <a:pt x="32560" y="19308"/>
                  </a:lnTo>
                  <a:lnTo>
                    <a:pt x="33964" y="16763"/>
                  </a:lnTo>
                  <a:lnTo>
                    <a:pt x="33964" y="16719"/>
                  </a:lnTo>
                  <a:lnTo>
                    <a:pt x="35280" y="12902"/>
                  </a:lnTo>
                  <a:lnTo>
                    <a:pt x="36246" y="10532"/>
                  </a:lnTo>
                  <a:lnTo>
                    <a:pt x="37079" y="8645"/>
                  </a:lnTo>
                  <a:lnTo>
                    <a:pt x="37079" y="8601"/>
                  </a:lnTo>
                  <a:lnTo>
                    <a:pt x="37211" y="7373"/>
                  </a:lnTo>
                  <a:lnTo>
                    <a:pt x="37123" y="4389"/>
                  </a:lnTo>
                  <a:lnTo>
                    <a:pt x="36860" y="2107"/>
                  </a:lnTo>
                  <a:lnTo>
                    <a:pt x="36860" y="2063"/>
                  </a:lnTo>
                  <a:lnTo>
                    <a:pt x="36640" y="1580"/>
                  </a:lnTo>
                  <a:lnTo>
                    <a:pt x="36597" y="1537"/>
                  </a:lnTo>
                  <a:lnTo>
                    <a:pt x="35280" y="89"/>
                  </a:lnTo>
                  <a:lnTo>
                    <a:pt x="35236" y="45"/>
                  </a:lnTo>
                  <a:lnTo>
                    <a:pt x="3514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2" name="Google Shape;8492;p249"/>
            <p:cNvSpPr/>
            <p:nvPr/>
          </p:nvSpPr>
          <p:spPr>
            <a:xfrm>
              <a:off x="6067650" y="1763225"/>
              <a:ext cx="930275" cy="1507300"/>
            </a:xfrm>
            <a:custGeom>
              <a:avLst/>
              <a:gdLst/>
              <a:ahLst/>
              <a:cxnLst/>
              <a:rect l="l" t="t" r="r" b="b"/>
              <a:pathLst>
                <a:path w="37211" h="60292" extrusionOk="0">
                  <a:moveTo>
                    <a:pt x="35982" y="0"/>
                  </a:moveTo>
                  <a:lnTo>
                    <a:pt x="35938" y="44"/>
                  </a:lnTo>
                  <a:lnTo>
                    <a:pt x="35851" y="88"/>
                  </a:lnTo>
                  <a:lnTo>
                    <a:pt x="35807" y="132"/>
                  </a:lnTo>
                  <a:lnTo>
                    <a:pt x="35807" y="176"/>
                  </a:lnTo>
                  <a:lnTo>
                    <a:pt x="35851" y="264"/>
                  </a:lnTo>
                  <a:lnTo>
                    <a:pt x="35894" y="308"/>
                  </a:lnTo>
                  <a:lnTo>
                    <a:pt x="36772" y="1141"/>
                  </a:lnTo>
                  <a:lnTo>
                    <a:pt x="36772" y="2370"/>
                  </a:lnTo>
                  <a:lnTo>
                    <a:pt x="36860" y="5310"/>
                  </a:lnTo>
                  <a:lnTo>
                    <a:pt x="36860" y="7241"/>
                  </a:lnTo>
                  <a:lnTo>
                    <a:pt x="36860" y="7943"/>
                  </a:lnTo>
                  <a:lnTo>
                    <a:pt x="36772" y="8557"/>
                  </a:lnTo>
                  <a:lnTo>
                    <a:pt x="36597" y="9127"/>
                  </a:lnTo>
                  <a:lnTo>
                    <a:pt x="36377" y="9786"/>
                  </a:lnTo>
                  <a:lnTo>
                    <a:pt x="35587" y="11629"/>
                  </a:lnTo>
                  <a:lnTo>
                    <a:pt x="34578" y="13823"/>
                  </a:lnTo>
                  <a:lnTo>
                    <a:pt x="33481" y="16631"/>
                  </a:lnTo>
                  <a:lnTo>
                    <a:pt x="32033" y="19001"/>
                  </a:lnTo>
                  <a:lnTo>
                    <a:pt x="30717" y="21414"/>
                  </a:lnTo>
                  <a:lnTo>
                    <a:pt x="29927" y="23652"/>
                  </a:lnTo>
                  <a:lnTo>
                    <a:pt x="29927" y="23740"/>
                  </a:lnTo>
                  <a:lnTo>
                    <a:pt x="30190" y="24924"/>
                  </a:lnTo>
                  <a:lnTo>
                    <a:pt x="30409" y="29532"/>
                  </a:lnTo>
                  <a:lnTo>
                    <a:pt x="30453" y="32472"/>
                  </a:lnTo>
                  <a:lnTo>
                    <a:pt x="30453" y="35587"/>
                  </a:lnTo>
                  <a:lnTo>
                    <a:pt x="30409" y="40195"/>
                  </a:lnTo>
                  <a:lnTo>
                    <a:pt x="30234" y="40370"/>
                  </a:lnTo>
                  <a:lnTo>
                    <a:pt x="29225" y="40941"/>
                  </a:lnTo>
                  <a:lnTo>
                    <a:pt x="29181" y="40985"/>
                  </a:lnTo>
                  <a:lnTo>
                    <a:pt x="28171" y="41950"/>
                  </a:lnTo>
                  <a:lnTo>
                    <a:pt x="26153" y="43047"/>
                  </a:lnTo>
                  <a:lnTo>
                    <a:pt x="23257" y="44627"/>
                  </a:lnTo>
                  <a:lnTo>
                    <a:pt x="20843" y="46206"/>
                  </a:lnTo>
                  <a:lnTo>
                    <a:pt x="18825" y="47391"/>
                  </a:lnTo>
                  <a:lnTo>
                    <a:pt x="18825" y="47435"/>
                  </a:lnTo>
                  <a:lnTo>
                    <a:pt x="16017" y="49585"/>
                  </a:lnTo>
                  <a:lnTo>
                    <a:pt x="13910" y="50594"/>
                  </a:lnTo>
                  <a:lnTo>
                    <a:pt x="13866" y="50638"/>
                  </a:lnTo>
                  <a:lnTo>
                    <a:pt x="12023" y="52262"/>
                  </a:lnTo>
                  <a:lnTo>
                    <a:pt x="11014" y="52920"/>
                  </a:lnTo>
                  <a:lnTo>
                    <a:pt x="7328" y="54895"/>
                  </a:lnTo>
                  <a:lnTo>
                    <a:pt x="5880" y="55641"/>
                  </a:lnTo>
                  <a:lnTo>
                    <a:pt x="4213" y="56869"/>
                  </a:lnTo>
                  <a:lnTo>
                    <a:pt x="2150" y="58361"/>
                  </a:lnTo>
                  <a:lnTo>
                    <a:pt x="88" y="59985"/>
                  </a:lnTo>
                  <a:lnTo>
                    <a:pt x="44" y="60029"/>
                  </a:lnTo>
                  <a:lnTo>
                    <a:pt x="0" y="60116"/>
                  </a:lnTo>
                  <a:lnTo>
                    <a:pt x="0" y="60160"/>
                  </a:lnTo>
                  <a:lnTo>
                    <a:pt x="44" y="60248"/>
                  </a:lnTo>
                  <a:lnTo>
                    <a:pt x="132" y="60292"/>
                  </a:lnTo>
                  <a:lnTo>
                    <a:pt x="176" y="60292"/>
                  </a:lnTo>
                  <a:lnTo>
                    <a:pt x="307" y="60248"/>
                  </a:lnTo>
                  <a:lnTo>
                    <a:pt x="2370" y="58668"/>
                  </a:lnTo>
                  <a:lnTo>
                    <a:pt x="4388" y="57176"/>
                  </a:lnTo>
                  <a:lnTo>
                    <a:pt x="6056" y="55904"/>
                  </a:lnTo>
                  <a:lnTo>
                    <a:pt x="7504" y="55202"/>
                  </a:lnTo>
                  <a:lnTo>
                    <a:pt x="11190" y="53227"/>
                  </a:lnTo>
                  <a:lnTo>
                    <a:pt x="12243" y="52525"/>
                  </a:lnTo>
                  <a:lnTo>
                    <a:pt x="14086" y="50902"/>
                  </a:lnTo>
                  <a:lnTo>
                    <a:pt x="16192" y="49892"/>
                  </a:lnTo>
                  <a:lnTo>
                    <a:pt x="16192" y="49848"/>
                  </a:lnTo>
                  <a:lnTo>
                    <a:pt x="19044" y="47698"/>
                  </a:lnTo>
                  <a:lnTo>
                    <a:pt x="21019" y="46514"/>
                  </a:lnTo>
                  <a:lnTo>
                    <a:pt x="23432" y="44934"/>
                  </a:lnTo>
                  <a:lnTo>
                    <a:pt x="26328" y="43354"/>
                  </a:lnTo>
                  <a:lnTo>
                    <a:pt x="28347" y="42213"/>
                  </a:lnTo>
                  <a:lnTo>
                    <a:pt x="28391" y="42213"/>
                  </a:lnTo>
                  <a:lnTo>
                    <a:pt x="29400" y="41248"/>
                  </a:lnTo>
                  <a:lnTo>
                    <a:pt x="30453" y="40677"/>
                  </a:lnTo>
                  <a:lnTo>
                    <a:pt x="30497" y="40634"/>
                  </a:lnTo>
                  <a:lnTo>
                    <a:pt x="30717" y="40370"/>
                  </a:lnTo>
                  <a:lnTo>
                    <a:pt x="30760" y="40239"/>
                  </a:lnTo>
                  <a:lnTo>
                    <a:pt x="30804" y="35587"/>
                  </a:lnTo>
                  <a:lnTo>
                    <a:pt x="30804" y="32472"/>
                  </a:lnTo>
                  <a:lnTo>
                    <a:pt x="30760" y="29488"/>
                  </a:lnTo>
                  <a:lnTo>
                    <a:pt x="30541" y="24881"/>
                  </a:lnTo>
                  <a:lnTo>
                    <a:pt x="30541" y="24837"/>
                  </a:lnTo>
                  <a:lnTo>
                    <a:pt x="30278" y="23740"/>
                  </a:lnTo>
                  <a:lnTo>
                    <a:pt x="31024" y="21546"/>
                  </a:lnTo>
                  <a:lnTo>
                    <a:pt x="32340" y="19176"/>
                  </a:lnTo>
                  <a:lnTo>
                    <a:pt x="33788" y="16807"/>
                  </a:lnTo>
                  <a:lnTo>
                    <a:pt x="33788" y="16763"/>
                  </a:lnTo>
                  <a:lnTo>
                    <a:pt x="34929" y="13954"/>
                  </a:lnTo>
                  <a:lnTo>
                    <a:pt x="35894" y="11760"/>
                  </a:lnTo>
                  <a:lnTo>
                    <a:pt x="36684" y="9917"/>
                  </a:lnTo>
                  <a:lnTo>
                    <a:pt x="36948" y="9215"/>
                  </a:lnTo>
                  <a:lnTo>
                    <a:pt x="37123" y="8601"/>
                  </a:lnTo>
                  <a:lnTo>
                    <a:pt x="37211" y="7987"/>
                  </a:lnTo>
                  <a:lnTo>
                    <a:pt x="37211" y="7285"/>
                  </a:lnTo>
                  <a:lnTo>
                    <a:pt x="37211" y="5310"/>
                  </a:lnTo>
                  <a:lnTo>
                    <a:pt x="37123" y="2370"/>
                  </a:lnTo>
                  <a:lnTo>
                    <a:pt x="37123" y="1097"/>
                  </a:lnTo>
                  <a:lnTo>
                    <a:pt x="37123" y="1010"/>
                  </a:lnTo>
                  <a:lnTo>
                    <a:pt x="37079" y="966"/>
                  </a:lnTo>
                  <a:lnTo>
                    <a:pt x="36114" y="44"/>
                  </a:lnTo>
                  <a:lnTo>
                    <a:pt x="36070" y="44"/>
                  </a:lnTo>
                  <a:lnTo>
                    <a:pt x="3598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3" name="Google Shape;8493;p249"/>
            <p:cNvSpPr/>
            <p:nvPr/>
          </p:nvSpPr>
          <p:spPr>
            <a:xfrm>
              <a:off x="7317150" y="4387275"/>
              <a:ext cx="64725" cy="41700"/>
            </a:xfrm>
            <a:custGeom>
              <a:avLst/>
              <a:gdLst/>
              <a:ahLst/>
              <a:cxnLst/>
              <a:rect l="l" t="t" r="r" b="b"/>
              <a:pathLst>
                <a:path w="2589" h="1668" extrusionOk="0">
                  <a:moveTo>
                    <a:pt x="132" y="0"/>
                  </a:moveTo>
                  <a:lnTo>
                    <a:pt x="88" y="44"/>
                  </a:lnTo>
                  <a:lnTo>
                    <a:pt x="44" y="88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44" y="307"/>
                  </a:lnTo>
                  <a:lnTo>
                    <a:pt x="88" y="351"/>
                  </a:lnTo>
                  <a:lnTo>
                    <a:pt x="2326" y="1624"/>
                  </a:lnTo>
                  <a:lnTo>
                    <a:pt x="2413" y="1668"/>
                  </a:lnTo>
                  <a:lnTo>
                    <a:pt x="2501" y="1624"/>
                  </a:lnTo>
                  <a:lnTo>
                    <a:pt x="2589" y="1580"/>
                  </a:lnTo>
                  <a:lnTo>
                    <a:pt x="2589" y="1492"/>
                  </a:lnTo>
                  <a:lnTo>
                    <a:pt x="2589" y="1448"/>
                  </a:lnTo>
                  <a:lnTo>
                    <a:pt x="2545" y="1360"/>
                  </a:lnTo>
                  <a:lnTo>
                    <a:pt x="2501" y="1317"/>
                  </a:lnTo>
                  <a:lnTo>
                    <a:pt x="263" y="44"/>
                  </a:lnTo>
                  <a:lnTo>
                    <a:pt x="21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4" name="Google Shape;8494;p249"/>
            <p:cNvSpPr/>
            <p:nvPr/>
          </p:nvSpPr>
          <p:spPr>
            <a:xfrm>
              <a:off x="7284225" y="4357650"/>
              <a:ext cx="41725" cy="38425"/>
            </a:xfrm>
            <a:custGeom>
              <a:avLst/>
              <a:gdLst/>
              <a:ahLst/>
              <a:cxnLst/>
              <a:rect l="l" t="t" r="r" b="b"/>
              <a:pathLst>
                <a:path w="1669" h="1537" extrusionOk="0">
                  <a:moveTo>
                    <a:pt x="88" y="0"/>
                  </a:moveTo>
                  <a:lnTo>
                    <a:pt x="45" y="88"/>
                  </a:lnTo>
                  <a:lnTo>
                    <a:pt x="1" y="132"/>
                  </a:lnTo>
                  <a:lnTo>
                    <a:pt x="1" y="176"/>
                  </a:lnTo>
                  <a:lnTo>
                    <a:pt x="45" y="264"/>
                  </a:lnTo>
                  <a:lnTo>
                    <a:pt x="483" y="966"/>
                  </a:lnTo>
                  <a:lnTo>
                    <a:pt x="571" y="1010"/>
                  </a:lnTo>
                  <a:lnTo>
                    <a:pt x="1405" y="1536"/>
                  </a:lnTo>
                  <a:lnTo>
                    <a:pt x="1580" y="1536"/>
                  </a:lnTo>
                  <a:lnTo>
                    <a:pt x="1668" y="1448"/>
                  </a:lnTo>
                  <a:lnTo>
                    <a:pt x="1668" y="1405"/>
                  </a:lnTo>
                  <a:lnTo>
                    <a:pt x="1668" y="1317"/>
                  </a:lnTo>
                  <a:lnTo>
                    <a:pt x="1624" y="1273"/>
                  </a:lnTo>
                  <a:lnTo>
                    <a:pt x="1580" y="1229"/>
                  </a:lnTo>
                  <a:lnTo>
                    <a:pt x="790" y="746"/>
                  </a:lnTo>
                  <a:lnTo>
                    <a:pt x="308" y="88"/>
                  </a:lnTo>
                  <a:lnTo>
                    <a:pt x="26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5" name="Google Shape;8495;p249"/>
            <p:cNvSpPr/>
            <p:nvPr/>
          </p:nvSpPr>
          <p:spPr>
            <a:xfrm>
              <a:off x="7108700" y="4199675"/>
              <a:ext cx="231500" cy="292925"/>
            </a:xfrm>
            <a:custGeom>
              <a:avLst/>
              <a:gdLst/>
              <a:ahLst/>
              <a:cxnLst/>
              <a:rect l="l" t="t" r="r" b="b"/>
              <a:pathLst>
                <a:path w="9260" h="11717" extrusionOk="0">
                  <a:moveTo>
                    <a:pt x="89" y="1"/>
                  </a:moveTo>
                  <a:lnTo>
                    <a:pt x="45" y="44"/>
                  </a:lnTo>
                  <a:lnTo>
                    <a:pt x="1" y="88"/>
                  </a:lnTo>
                  <a:lnTo>
                    <a:pt x="1" y="176"/>
                  </a:lnTo>
                  <a:lnTo>
                    <a:pt x="1" y="220"/>
                  </a:lnTo>
                  <a:lnTo>
                    <a:pt x="1624" y="3643"/>
                  </a:lnTo>
                  <a:lnTo>
                    <a:pt x="2985" y="6407"/>
                  </a:lnTo>
                  <a:lnTo>
                    <a:pt x="3774" y="8513"/>
                  </a:lnTo>
                  <a:lnTo>
                    <a:pt x="4213" y="9347"/>
                  </a:lnTo>
                  <a:lnTo>
                    <a:pt x="4301" y="9435"/>
                  </a:lnTo>
                  <a:lnTo>
                    <a:pt x="7373" y="10883"/>
                  </a:lnTo>
                  <a:lnTo>
                    <a:pt x="8996" y="11673"/>
                  </a:lnTo>
                  <a:lnTo>
                    <a:pt x="9084" y="11717"/>
                  </a:lnTo>
                  <a:lnTo>
                    <a:pt x="9172" y="11673"/>
                  </a:lnTo>
                  <a:lnTo>
                    <a:pt x="9260" y="11629"/>
                  </a:lnTo>
                  <a:lnTo>
                    <a:pt x="9260" y="11541"/>
                  </a:lnTo>
                  <a:lnTo>
                    <a:pt x="9260" y="11497"/>
                  </a:lnTo>
                  <a:lnTo>
                    <a:pt x="9216" y="11409"/>
                  </a:lnTo>
                  <a:lnTo>
                    <a:pt x="9172" y="11366"/>
                  </a:lnTo>
                  <a:lnTo>
                    <a:pt x="7548" y="10576"/>
                  </a:lnTo>
                  <a:lnTo>
                    <a:pt x="4520" y="9128"/>
                  </a:lnTo>
                  <a:lnTo>
                    <a:pt x="4082" y="8338"/>
                  </a:lnTo>
                  <a:lnTo>
                    <a:pt x="3336" y="6275"/>
                  </a:lnTo>
                  <a:lnTo>
                    <a:pt x="3292" y="6275"/>
                  </a:lnTo>
                  <a:lnTo>
                    <a:pt x="1932" y="3511"/>
                  </a:lnTo>
                  <a:lnTo>
                    <a:pt x="308" y="88"/>
                  </a:lnTo>
                  <a:lnTo>
                    <a:pt x="264" y="44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6" name="Google Shape;8496;p249"/>
            <p:cNvSpPr/>
            <p:nvPr/>
          </p:nvSpPr>
          <p:spPr>
            <a:xfrm>
              <a:off x="6978150" y="4100950"/>
              <a:ext cx="378500" cy="413600"/>
            </a:xfrm>
            <a:custGeom>
              <a:avLst/>
              <a:gdLst/>
              <a:ahLst/>
              <a:cxnLst/>
              <a:rect l="l" t="t" r="r" b="b"/>
              <a:pathLst>
                <a:path w="15140" h="16544" extrusionOk="0">
                  <a:moveTo>
                    <a:pt x="922" y="0"/>
                  </a:moveTo>
                  <a:lnTo>
                    <a:pt x="835" y="44"/>
                  </a:lnTo>
                  <a:lnTo>
                    <a:pt x="835" y="132"/>
                  </a:lnTo>
                  <a:lnTo>
                    <a:pt x="220" y="2326"/>
                  </a:lnTo>
                  <a:lnTo>
                    <a:pt x="1" y="3204"/>
                  </a:lnTo>
                  <a:lnTo>
                    <a:pt x="1" y="3335"/>
                  </a:lnTo>
                  <a:lnTo>
                    <a:pt x="791" y="5178"/>
                  </a:lnTo>
                  <a:lnTo>
                    <a:pt x="2283" y="7987"/>
                  </a:lnTo>
                  <a:lnTo>
                    <a:pt x="4257" y="11278"/>
                  </a:lnTo>
                  <a:lnTo>
                    <a:pt x="5223" y="12550"/>
                  </a:lnTo>
                  <a:lnTo>
                    <a:pt x="5223" y="12594"/>
                  </a:lnTo>
                  <a:lnTo>
                    <a:pt x="6056" y="13428"/>
                  </a:lnTo>
                  <a:lnTo>
                    <a:pt x="6100" y="13428"/>
                  </a:lnTo>
                  <a:lnTo>
                    <a:pt x="8733" y="14788"/>
                  </a:lnTo>
                  <a:lnTo>
                    <a:pt x="8777" y="14788"/>
                  </a:lnTo>
                  <a:lnTo>
                    <a:pt x="11542" y="15666"/>
                  </a:lnTo>
                  <a:lnTo>
                    <a:pt x="13779" y="16499"/>
                  </a:lnTo>
                  <a:lnTo>
                    <a:pt x="13823" y="16543"/>
                  </a:lnTo>
                  <a:lnTo>
                    <a:pt x="13867" y="16543"/>
                  </a:lnTo>
                  <a:lnTo>
                    <a:pt x="14964" y="16455"/>
                  </a:lnTo>
                  <a:lnTo>
                    <a:pt x="15052" y="16455"/>
                  </a:lnTo>
                  <a:lnTo>
                    <a:pt x="15096" y="16412"/>
                  </a:lnTo>
                  <a:lnTo>
                    <a:pt x="15140" y="16324"/>
                  </a:lnTo>
                  <a:lnTo>
                    <a:pt x="15140" y="16280"/>
                  </a:lnTo>
                  <a:lnTo>
                    <a:pt x="15096" y="16192"/>
                  </a:lnTo>
                  <a:lnTo>
                    <a:pt x="15052" y="16148"/>
                  </a:lnTo>
                  <a:lnTo>
                    <a:pt x="15008" y="16104"/>
                  </a:lnTo>
                  <a:lnTo>
                    <a:pt x="14964" y="16104"/>
                  </a:lnTo>
                  <a:lnTo>
                    <a:pt x="13867" y="16192"/>
                  </a:lnTo>
                  <a:lnTo>
                    <a:pt x="11673" y="15315"/>
                  </a:lnTo>
                  <a:lnTo>
                    <a:pt x="8909" y="14437"/>
                  </a:lnTo>
                  <a:lnTo>
                    <a:pt x="6276" y="13121"/>
                  </a:lnTo>
                  <a:lnTo>
                    <a:pt x="5486" y="12331"/>
                  </a:lnTo>
                  <a:lnTo>
                    <a:pt x="4521" y="11102"/>
                  </a:lnTo>
                  <a:lnTo>
                    <a:pt x="2590" y="7811"/>
                  </a:lnTo>
                  <a:lnTo>
                    <a:pt x="1098" y="5047"/>
                  </a:lnTo>
                  <a:lnTo>
                    <a:pt x="352" y="3247"/>
                  </a:lnTo>
                  <a:lnTo>
                    <a:pt x="571" y="2414"/>
                  </a:lnTo>
                  <a:lnTo>
                    <a:pt x="1142" y="220"/>
                  </a:lnTo>
                  <a:lnTo>
                    <a:pt x="1186" y="132"/>
                  </a:lnTo>
                  <a:lnTo>
                    <a:pt x="1142" y="88"/>
                  </a:lnTo>
                  <a:lnTo>
                    <a:pt x="109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7" name="Google Shape;8497;p249"/>
            <p:cNvSpPr/>
            <p:nvPr/>
          </p:nvSpPr>
          <p:spPr>
            <a:xfrm>
              <a:off x="6866275" y="4041700"/>
              <a:ext cx="453075" cy="489300"/>
            </a:xfrm>
            <a:custGeom>
              <a:avLst/>
              <a:gdLst/>
              <a:ahLst/>
              <a:cxnLst/>
              <a:rect l="l" t="t" r="r" b="b"/>
              <a:pathLst>
                <a:path w="18123" h="19572" extrusionOk="0">
                  <a:moveTo>
                    <a:pt x="2765" y="1"/>
                  </a:moveTo>
                  <a:lnTo>
                    <a:pt x="2721" y="89"/>
                  </a:lnTo>
                  <a:lnTo>
                    <a:pt x="966" y="2546"/>
                  </a:lnTo>
                  <a:lnTo>
                    <a:pt x="966" y="2590"/>
                  </a:lnTo>
                  <a:lnTo>
                    <a:pt x="176" y="4740"/>
                  </a:lnTo>
                  <a:lnTo>
                    <a:pt x="0" y="5442"/>
                  </a:lnTo>
                  <a:lnTo>
                    <a:pt x="0" y="5486"/>
                  </a:lnTo>
                  <a:lnTo>
                    <a:pt x="0" y="7153"/>
                  </a:lnTo>
                  <a:lnTo>
                    <a:pt x="44" y="7285"/>
                  </a:lnTo>
                  <a:lnTo>
                    <a:pt x="263" y="7504"/>
                  </a:lnTo>
                  <a:lnTo>
                    <a:pt x="307" y="7548"/>
                  </a:lnTo>
                  <a:lnTo>
                    <a:pt x="351" y="7592"/>
                  </a:lnTo>
                  <a:lnTo>
                    <a:pt x="1931" y="7680"/>
                  </a:lnTo>
                  <a:lnTo>
                    <a:pt x="3028" y="9260"/>
                  </a:lnTo>
                  <a:lnTo>
                    <a:pt x="4476" y="11849"/>
                  </a:lnTo>
                  <a:lnTo>
                    <a:pt x="5749" y="14569"/>
                  </a:lnTo>
                  <a:lnTo>
                    <a:pt x="6407" y="15622"/>
                  </a:lnTo>
                  <a:lnTo>
                    <a:pt x="6451" y="15666"/>
                  </a:lnTo>
                  <a:lnTo>
                    <a:pt x="7153" y="16280"/>
                  </a:lnTo>
                  <a:lnTo>
                    <a:pt x="7197" y="16280"/>
                  </a:lnTo>
                  <a:lnTo>
                    <a:pt x="7855" y="16588"/>
                  </a:lnTo>
                  <a:lnTo>
                    <a:pt x="8381" y="16675"/>
                  </a:lnTo>
                  <a:lnTo>
                    <a:pt x="12331" y="18036"/>
                  </a:lnTo>
                  <a:lnTo>
                    <a:pt x="14744" y="18738"/>
                  </a:lnTo>
                  <a:lnTo>
                    <a:pt x="17465" y="19571"/>
                  </a:lnTo>
                  <a:lnTo>
                    <a:pt x="17552" y="19571"/>
                  </a:lnTo>
                  <a:lnTo>
                    <a:pt x="17991" y="19484"/>
                  </a:lnTo>
                  <a:lnTo>
                    <a:pt x="18035" y="19484"/>
                  </a:lnTo>
                  <a:lnTo>
                    <a:pt x="18123" y="19440"/>
                  </a:lnTo>
                  <a:lnTo>
                    <a:pt x="18123" y="19352"/>
                  </a:lnTo>
                  <a:lnTo>
                    <a:pt x="18123" y="19308"/>
                  </a:lnTo>
                  <a:lnTo>
                    <a:pt x="18123" y="19220"/>
                  </a:lnTo>
                  <a:lnTo>
                    <a:pt x="18035" y="19177"/>
                  </a:lnTo>
                  <a:lnTo>
                    <a:pt x="17991" y="19133"/>
                  </a:lnTo>
                  <a:lnTo>
                    <a:pt x="17903" y="19133"/>
                  </a:lnTo>
                  <a:lnTo>
                    <a:pt x="17508" y="19220"/>
                  </a:lnTo>
                  <a:lnTo>
                    <a:pt x="14876" y="18431"/>
                  </a:lnTo>
                  <a:lnTo>
                    <a:pt x="12418" y="17685"/>
                  </a:lnTo>
                  <a:lnTo>
                    <a:pt x="8469" y="16324"/>
                  </a:lnTo>
                  <a:lnTo>
                    <a:pt x="7943" y="16237"/>
                  </a:lnTo>
                  <a:lnTo>
                    <a:pt x="7328" y="15973"/>
                  </a:lnTo>
                  <a:lnTo>
                    <a:pt x="6714" y="15403"/>
                  </a:lnTo>
                  <a:lnTo>
                    <a:pt x="6056" y="14394"/>
                  </a:lnTo>
                  <a:lnTo>
                    <a:pt x="4783" y="11673"/>
                  </a:lnTo>
                  <a:lnTo>
                    <a:pt x="3335" y="9084"/>
                  </a:lnTo>
                  <a:lnTo>
                    <a:pt x="3335" y="9040"/>
                  </a:lnTo>
                  <a:lnTo>
                    <a:pt x="2150" y="7373"/>
                  </a:lnTo>
                  <a:lnTo>
                    <a:pt x="2106" y="7329"/>
                  </a:lnTo>
                  <a:lnTo>
                    <a:pt x="2019" y="7329"/>
                  </a:lnTo>
                  <a:lnTo>
                    <a:pt x="483" y="7241"/>
                  </a:lnTo>
                  <a:lnTo>
                    <a:pt x="351" y="7109"/>
                  </a:lnTo>
                  <a:lnTo>
                    <a:pt x="351" y="5486"/>
                  </a:lnTo>
                  <a:lnTo>
                    <a:pt x="527" y="4872"/>
                  </a:lnTo>
                  <a:lnTo>
                    <a:pt x="1273" y="2721"/>
                  </a:lnTo>
                  <a:lnTo>
                    <a:pt x="2984" y="264"/>
                  </a:lnTo>
                  <a:lnTo>
                    <a:pt x="3028" y="220"/>
                  </a:lnTo>
                  <a:lnTo>
                    <a:pt x="3028" y="132"/>
                  </a:lnTo>
                  <a:lnTo>
                    <a:pt x="3028" y="89"/>
                  </a:lnTo>
                  <a:lnTo>
                    <a:pt x="2940" y="45"/>
                  </a:lnTo>
                  <a:lnTo>
                    <a:pt x="289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8" name="Google Shape;8498;p249"/>
            <p:cNvSpPr/>
            <p:nvPr/>
          </p:nvSpPr>
          <p:spPr>
            <a:xfrm>
              <a:off x="6816900" y="4007700"/>
              <a:ext cx="515625" cy="541950"/>
            </a:xfrm>
            <a:custGeom>
              <a:avLst/>
              <a:gdLst/>
              <a:ahLst/>
              <a:cxnLst/>
              <a:rect l="l" t="t" r="r" b="b"/>
              <a:pathLst>
                <a:path w="20625" h="21678" extrusionOk="0">
                  <a:moveTo>
                    <a:pt x="3379" y="1"/>
                  </a:moveTo>
                  <a:lnTo>
                    <a:pt x="3292" y="44"/>
                  </a:lnTo>
                  <a:lnTo>
                    <a:pt x="3248" y="44"/>
                  </a:lnTo>
                  <a:lnTo>
                    <a:pt x="3204" y="132"/>
                  </a:lnTo>
                  <a:lnTo>
                    <a:pt x="1624" y="3248"/>
                  </a:lnTo>
                  <a:lnTo>
                    <a:pt x="922" y="4389"/>
                  </a:lnTo>
                  <a:lnTo>
                    <a:pt x="439" y="5573"/>
                  </a:lnTo>
                  <a:lnTo>
                    <a:pt x="132" y="6583"/>
                  </a:lnTo>
                  <a:lnTo>
                    <a:pt x="132" y="6626"/>
                  </a:lnTo>
                  <a:lnTo>
                    <a:pt x="1" y="7987"/>
                  </a:lnTo>
                  <a:lnTo>
                    <a:pt x="1" y="8031"/>
                  </a:lnTo>
                  <a:lnTo>
                    <a:pt x="88" y="9172"/>
                  </a:lnTo>
                  <a:lnTo>
                    <a:pt x="88" y="9259"/>
                  </a:lnTo>
                  <a:lnTo>
                    <a:pt x="352" y="9654"/>
                  </a:lnTo>
                  <a:lnTo>
                    <a:pt x="352" y="9698"/>
                  </a:lnTo>
                  <a:lnTo>
                    <a:pt x="2282" y="11585"/>
                  </a:lnTo>
                  <a:lnTo>
                    <a:pt x="2984" y="12594"/>
                  </a:lnTo>
                  <a:lnTo>
                    <a:pt x="4125" y="16807"/>
                  </a:lnTo>
                  <a:lnTo>
                    <a:pt x="4389" y="17597"/>
                  </a:lnTo>
                  <a:lnTo>
                    <a:pt x="4432" y="17640"/>
                  </a:lnTo>
                  <a:lnTo>
                    <a:pt x="4476" y="17684"/>
                  </a:lnTo>
                  <a:lnTo>
                    <a:pt x="6100" y="18474"/>
                  </a:lnTo>
                  <a:lnTo>
                    <a:pt x="6144" y="18474"/>
                  </a:lnTo>
                  <a:lnTo>
                    <a:pt x="8601" y="18957"/>
                  </a:lnTo>
                  <a:lnTo>
                    <a:pt x="10664" y="19220"/>
                  </a:lnTo>
                  <a:lnTo>
                    <a:pt x="15095" y="20668"/>
                  </a:lnTo>
                  <a:lnTo>
                    <a:pt x="17641" y="21458"/>
                  </a:lnTo>
                  <a:lnTo>
                    <a:pt x="18650" y="21677"/>
                  </a:lnTo>
                  <a:lnTo>
                    <a:pt x="18738" y="21677"/>
                  </a:lnTo>
                  <a:lnTo>
                    <a:pt x="20493" y="21195"/>
                  </a:lnTo>
                  <a:lnTo>
                    <a:pt x="20581" y="21151"/>
                  </a:lnTo>
                  <a:lnTo>
                    <a:pt x="20624" y="21107"/>
                  </a:lnTo>
                  <a:lnTo>
                    <a:pt x="20624" y="21063"/>
                  </a:lnTo>
                  <a:lnTo>
                    <a:pt x="20624" y="20975"/>
                  </a:lnTo>
                  <a:lnTo>
                    <a:pt x="20581" y="20931"/>
                  </a:lnTo>
                  <a:lnTo>
                    <a:pt x="20537" y="20888"/>
                  </a:lnTo>
                  <a:lnTo>
                    <a:pt x="20493" y="20844"/>
                  </a:lnTo>
                  <a:lnTo>
                    <a:pt x="20405" y="20844"/>
                  </a:lnTo>
                  <a:lnTo>
                    <a:pt x="18694" y="21326"/>
                  </a:lnTo>
                  <a:lnTo>
                    <a:pt x="17728" y="21107"/>
                  </a:lnTo>
                  <a:lnTo>
                    <a:pt x="15183" y="20317"/>
                  </a:lnTo>
                  <a:lnTo>
                    <a:pt x="10751" y="18869"/>
                  </a:lnTo>
                  <a:lnTo>
                    <a:pt x="10707" y="18869"/>
                  </a:lnTo>
                  <a:lnTo>
                    <a:pt x="8645" y="18606"/>
                  </a:lnTo>
                  <a:lnTo>
                    <a:pt x="6232" y="18123"/>
                  </a:lnTo>
                  <a:lnTo>
                    <a:pt x="4696" y="17421"/>
                  </a:lnTo>
                  <a:lnTo>
                    <a:pt x="4476" y="16719"/>
                  </a:lnTo>
                  <a:lnTo>
                    <a:pt x="3292" y="12463"/>
                  </a:lnTo>
                  <a:lnTo>
                    <a:pt x="3292" y="12419"/>
                  </a:lnTo>
                  <a:lnTo>
                    <a:pt x="2546" y="11366"/>
                  </a:lnTo>
                  <a:lnTo>
                    <a:pt x="2546" y="11322"/>
                  </a:lnTo>
                  <a:lnTo>
                    <a:pt x="615" y="9479"/>
                  </a:lnTo>
                  <a:lnTo>
                    <a:pt x="439" y="9128"/>
                  </a:lnTo>
                  <a:lnTo>
                    <a:pt x="352" y="8031"/>
                  </a:lnTo>
                  <a:lnTo>
                    <a:pt x="483" y="6670"/>
                  </a:lnTo>
                  <a:lnTo>
                    <a:pt x="747" y="5705"/>
                  </a:lnTo>
                  <a:lnTo>
                    <a:pt x="1229" y="4564"/>
                  </a:lnTo>
                  <a:lnTo>
                    <a:pt x="1931" y="3423"/>
                  </a:lnTo>
                  <a:lnTo>
                    <a:pt x="3511" y="264"/>
                  </a:lnTo>
                  <a:lnTo>
                    <a:pt x="3511" y="220"/>
                  </a:lnTo>
                  <a:lnTo>
                    <a:pt x="3511" y="132"/>
                  </a:lnTo>
                  <a:lnTo>
                    <a:pt x="3467" y="88"/>
                  </a:lnTo>
                  <a:lnTo>
                    <a:pt x="3423" y="44"/>
                  </a:lnTo>
                  <a:lnTo>
                    <a:pt x="337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9" name="Google Shape;8499;p249"/>
            <p:cNvSpPr/>
            <p:nvPr/>
          </p:nvSpPr>
          <p:spPr>
            <a:xfrm>
              <a:off x="7193175" y="3904575"/>
              <a:ext cx="99850" cy="461875"/>
            </a:xfrm>
            <a:custGeom>
              <a:avLst/>
              <a:gdLst/>
              <a:ahLst/>
              <a:cxnLst/>
              <a:rect l="l" t="t" r="r" b="b"/>
              <a:pathLst>
                <a:path w="3994" h="18475" extrusionOk="0">
                  <a:moveTo>
                    <a:pt x="132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44" y="176"/>
                  </a:lnTo>
                  <a:lnTo>
                    <a:pt x="1" y="659"/>
                  </a:lnTo>
                  <a:lnTo>
                    <a:pt x="132" y="1932"/>
                  </a:lnTo>
                  <a:lnTo>
                    <a:pt x="176" y="1932"/>
                  </a:lnTo>
                  <a:lnTo>
                    <a:pt x="703" y="3818"/>
                  </a:lnTo>
                  <a:lnTo>
                    <a:pt x="834" y="4871"/>
                  </a:lnTo>
                  <a:lnTo>
                    <a:pt x="220" y="7768"/>
                  </a:lnTo>
                  <a:lnTo>
                    <a:pt x="220" y="7811"/>
                  </a:lnTo>
                  <a:lnTo>
                    <a:pt x="220" y="8689"/>
                  </a:lnTo>
                  <a:lnTo>
                    <a:pt x="395" y="9698"/>
                  </a:lnTo>
                  <a:lnTo>
                    <a:pt x="395" y="9742"/>
                  </a:lnTo>
                  <a:lnTo>
                    <a:pt x="1887" y="13560"/>
                  </a:lnTo>
                  <a:lnTo>
                    <a:pt x="2590" y="16017"/>
                  </a:lnTo>
                  <a:lnTo>
                    <a:pt x="3248" y="17816"/>
                  </a:lnTo>
                  <a:lnTo>
                    <a:pt x="3248" y="17860"/>
                  </a:lnTo>
                  <a:lnTo>
                    <a:pt x="3687" y="18387"/>
                  </a:lnTo>
                  <a:lnTo>
                    <a:pt x="3730" y="18431"/>
                  </a:lnTo>
                  <a:lnTo>
                    <a:pt x="3818" y="18474"/>
                  </a:lnTo>
                  <a:lnTo>
                    <a:pt x="3950" y="18431"/>
                  </a:lnTo>
                  <a:lnTo>
                    <a:pt x="3994" y="18387"/>
                  </a:lnTo>
                  <a:lnTo>
                    <a:pt x="3994" y="18299"/>
                  </a:lnTo>
                  <a:lnTo>
                    <a:pt x="3994" y="18255"/>
                  </a:lnTo>
                  <a:lnTo>
                    <a:pt x="3950" y="18167"/>
                  </a:lnTo>
                  <a:lnTo>
                    <a:pt x="3555" y="17685"/>
                  </a:lnTo>
                  <a:lnTo>
                    <a:pt x="2897" y="15885"/>
                  </a:lnTo>
                  <a:lnTo>
                    <a:pt x="2238" y="13472"/>
                  </a:lnTo>
                  <a:lnTo>
                    <a:pt x="747" y="9611"/>
                  </a:lnTo>
                  <a:lnTo>
                    <a:pt x="571" y="8645"/>
                  </a:lnTo>
                  <a:lnTo>
                    <a:pt x="571" y="7811"/>
                  </a:lnTo>
                  <a:lnTo>
                    <a:pt x="1185" y="4915"/>
                  </a:lnTo>
                  <a:lnTo>
                    <a:pt x="1185" y="4871"/>
                  </a:lnTo>
                  <a:lnTo>
                    <a:pt x="1054" y="3731"/>
                  </a:lnTo>
                  <a:lnTo>
                    <a:pt x="483" y="1844"/>
                  </a:lnTo>
                  <a:lnTo>
                    <a:pt x="352" y="659"/>
                  </a:lnTo>
                  <a:lnTo>
                    <a:pt x="395" y="176"/>
                  </a:lnTo>
                  <a:lnTo>
                    <a:pt x="352" y="89"/>
                  </a:lnTo>
                  <a:lnTo>
                    <a:pt x="308" y="45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0" name="Google Shape;8500;p249"/>
            <p:cNvSpPr/>
            <p:nvPr/>
          </p:nvSpPr>
          <p:spPr>
            <a:xfrm>
              <a:off x="7090050" y="3878250"/>
              <a:ext cx="102050" cy="330225"/>
            </a:xfrm>
            <a:custGeom>
              <a:avLst/>
              <a:gdLst/>
              <a:ahLst/>
              <a:cxnLst/>
              <a:rect l="l" t="t" r="r" b="b"/>
              <a:pathLst>
                <a:path w="4082" h="13209" extrusionOk="0">
                  <a:moveTo>
                    <a:pt x="3818" y="1"/>
                  </a:moveTo>
                  <a:lnTo>
                    <a:pt x="3775" y="45"/>
                  </a:lnTo>
                  <a:lnTo>
                    <a:pt x="3731" y="88"/>
                  </a:lnTo>
                  <a:lnTo>
                    <a:pt x="3511" y="659"/>
                  </a:lnTo>
                  <a:lnTo>
                    <a:pt x="3511" y="703"/>
                  </a:lnTo>
                  <a:lnTo>
                    <a:pt x="3204" y="2633"/>
                  </a:lnTo>
                  <a:lnTo>
                    <a:pt x="1537" y="5661"/>
                  </a:lnTo>
                  <a:lnTo>
                    <a:pt x="1537" y="5705"/>
                  </a:lnTo>
                  <a:lnTo>
                    <a:pt x="791" y="7811"/>
                  </a:lnTo>
                  <a:lnTo>
                    <a:pt x="1" y="10400"/>
                  </a:lnTo>
                  <a:lnTo>
                    <a:pt x="1" y="10488"/>
                  </a:lnTo>
                  <a:lnTo>
                    <a:pt x="89" y="11278"/>
                  </a:lnTo>
                  <a:lnTo>
                    <a:pt x="89" y="11322"/>
                  </a:lnTo>
                  <a:lnTo>
                    <a:pt x="747" y="13077"/>
                  </a:lnTo>
                  <a:lnTo>
                    <a:pt x="791" y="13165"/>
                  </a:lnTo>
                  <a:lnTo>
                    <a:pt x="922" y="13209"/>
                  </a:lnTo>
                  <a:lnTo>
                    <a:pt x="966" y="13165"/>
                  </a:lnTo>
                  <a:lnTo>
                    <a:pt x="1010" y="13165"/>
                  </a:lnTo>
                  <a:lnTo>
                    <a:pt x="1054" y="13077"/>
                  </a:lnTo>
                  <a:lnTo>
                    <a:pt x="1098" y="13033"/>
                  </a:lnTo>
                  <a:lnTo>
                    <a:pt x="1054" y="12945"/>
                  </a:lnTo>
                  <a:lnTo>
                    <a:pt x="440" y="11234"/>
                  </a:lnTo>
                  <a:lnTo>
                    <a:pt x="352" y="10488"/>
                  </a:lnTo>
                  <a:lnTo>
                    <a:pt x="1098" y="7943"/>
                  </a:lnTo>
                  <a:lnTo>
                    <a:pt x="1888" y="5837"/>
                  </a:lnTo>
                  <a:lnTo>
                    <a:pt x="3511" y="2765"/>
                  </a:lnTo>
                  <a:lnTo>
                    <a:pt x="3555" y="2721"/>
                  </a:lnTo>
                  <a:lnTo>
                    <a:pt x="3862" y="790"/>
                  </a:lnTo>
                  <a:lnTo>
                    <a:pt x="4082" y="220"/>
                  </a:lnTo>
                  <a:lnTo>
                    <a:pt x="4082" y="176"/>
                  </a:lnTo>
                  <a:lnTo>
                    <a:pt x="4082" y="88"/>
                  </a:lnTo>
                  <a:lnTo>
                    <a:pt x="4038" y="45"/>
                  </a:lnTo>
                  <a:lnTo>
                    <a:pt x="399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1" name="Google Shape;8501;p249"/>
            <p:cNvSpPr/>
            <p:nvPr/>
          </p:nvSpPr>
          <p:spPr>
            <a:xfrm>
              <a:off x="6999000" y="3853025"/>
              <a:ext cx="183225" cy="256725"/>
            </a:xfrm>
            <a:custGeom>
              <a:avLst/>
              <a:gdLst/>
              <a:ahLst/>
              <a:cxnLst/>
              <a:rect l="l" t="t" r="r" b="b"/>
              <a:pathLst>
                <a:path w="7329" h="10269" extrusionOk="0">
                  <a:moveTo>
                    <a:pt x="7065" y="0"/>
                  </a:moveTo>
                  <a:lnTo>
                    <a:pt x="7022" y="44"/>
                  </a:lnTo>
                  <a:lnTo>
                    <a:pt x="6978" y="132"/>
                  </a:lnTo>
                  <a:lnTo>
                    <a:pt x="6934" y="308"/>
                  </a:lnTo>
                  <a:lnTo>
                    <a:pt x="5047" y="1624"/>
                  </a:lnTo>
                  <a:lnTo>
                    <a:pt x="5003" y="1668"/>
                  </a:lnTo>
                  <a:lnTo>
                    <a:pt x="4213" y="2677"/>
                  </a:lnTo>
                  <a:lnTo>
                    <a:pt x="2546" y="5003"/>
                  </a:lnTo>
                  <a:lnTo>
                    <a:pt x="747" y="7855"/>
                  </a:lnTo>
                  <a:lnTo>
                    <a:pt x="703" y="7855"/>
                  </a:lnTo>
                  <a:lnTo>
                    <a:pt x="1" y="10005"/>
                  </a:lnTo>
                  <a:lnTo>
                    <a:pt x="1" y="10093"/>
                  </a:lnTo>
                  <a:lnTo>
                    <a:pt x="1" y="10137"/>
                  </a:lnTo>
                  <a:lnTo>
                    <a:pt x="45" y="10225"/>
                  </a:lnTo>
                  <a:lnTo>
                    <a:pt x="88" y="10225"/>
                  </a:lnTo>
                  <a:lnTo>
                    <a:pt x="176" y="10268"/>
                  </a:lnTo>
                  <a:lnTo>
                    <a:pt x="264" y="10225"/>
                  </a:lnTo>
                  <a:lnTo>
                    <a:pt x="308" y="10137"/>
                  </a:lnTo>
                  <a:lnTo>
                    <a:pt x="1054" y="7987"/>
                  </a:lnTo>
                  <a:lnTo>
                    <a:pt x="2809" y="5222"/>
                  </a:lnTo>
                  <a:lnTo>
                    <a:pt x="4520" y="2897"/>
                  </a:lnTo>
                  <a:lnTo>
                    <a:pt x="5266" y="1887"/>
                  </a:lnTo>
                  <a:lnTo>
                    <a:pt x="7153" y="571"/>
                  </a:lnTo>
                  <a:lnTo>
                    <a:pt x="7241" y="483"/>
                  </a:lnTo>
                  <a:lnTo>
                    <a:pt x="7329" y="220"/>
                  </a:lnTo>
                  <a:lnTo>
                    <a:pt x="7329" y="132"/>
                  </a:lnTo>
                  <a:lnTo>
                    <a:pt x="7285" y="88"/>
                  </a:lnTo>
                  <a:lnTo>
                    <a:pt x="7241" y="44"/>
                  </a:lnTo>
                  <a:lnTo>
                    <a:pt x="719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2" name="Google Shape;8502;p249"/>
            <p:cNvSpPr/>
            <p:nvPr/>
          </p:nvSpPr>
          <p:spPr>
            <a:xfrm>
              <a:off x="6933175" y="3802550"/>
              <a:ext cx="228200" cy="247950"/>
            </a:xfrm>
            <a:custGeom>
              <a:avLst/>
              <a:gdLst/>
              <a:ahLst/>
              <a:cxnLst/>
              <a:rect l="l" t="t" r="r" b="b"/>
              <a:pathLst>
                <a:path w="9128" h="9918" extrusionOk="0">
                  <a:moveTo>
                    <a:pt x="8909" y="1"/>
                  </a:moveTo>
                  <a:lnTo>
                    <a:pt x="7548" y="791"/>
                  </a:lnTo>
                  <a:lnTo>
                    <a:pt x="5091" y="2502"/>
                  </a:lnTo>
                  <a:lnTo>
                    <a:pt x="5047" y="2546"/>
                  </a:lnTo>
                  <a:lnTo>
                    <a:pt x="2502" y="6144"/>
                  </a:lnTo>
                  <a:lnTo>
                    <a:pt x="45" y="9655"/>
                  </a:lnTo>
                  <a:lnTo>
                    <a:pt x="1" y="9698"/>
                  </a:lnTo>
                  <a:lnTo>
                    <a:pt x="1" y="9786"/>
                  </a:lnTo>
                  <a:lnTo>
                    <a:pt x="45" y="9830"/>
                  </a:lnTo>
                  <a:lnTo>
                    <a:pt x="89" y="9874"/>
                  </a:lnTo>
                  <a:lnTo>
                    <a:pt x="176" y="9918"/>
                  </a:lnTo>
                  <a:lnTo>
                    <a:pt x="264" y="9874"/>
                  </a:lnTo>
                  <a:lnTo>
                    <a:pt x="308" y="9830"/>
                  </a:lnTo>
                  <a:lnTo>
                    <a:pt x="2809" y="6320"/>
                  </a:lnTo>
                  <a:lnTo>
                    <a:pt x="5310" y="2765"/>
                  </a:lnTo>
                  <a:lnTo>
                    <a:pt x="7724" y="1054"/>
                  </a:lnTo>
                  <a:lnTo>
                    <a:pt x="9040" y="308"/>
                  </a:lnTo>
                  <a:lnTo>
                    <a:pt x="9128" y="264"/>
                  </a:lnTo>
                  <a:lnTo>
                    <a:pt x="9128" y="220"/>
                  </a:lnTo>
                  <a:lnTo>
                    <a:pt x="9128" y="133"/>
                  </a:lnTo>
                  <a:lnTo>
                    <a:pt x="9128" y="89"/>
                  </a:lnTo>
                  <a:lnTo>
                    <a:pt x="9084" y="45"/>
                  </a:lnTo>
                  <a:lnTo>
                    <a:pt x="904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3" name="Google Shape;8503;p249"/>
            <p:cNvSpPr/>
            <p:nvPr/>
          </p:nvSpPr>
          <p:spPr>
            <a:xfrm>
              <a:off x="4482450" y="2681425"/>
              <a:ext cx="948950" cy="1026825"/>
            </a:xfrm>
            <a:custGeom>
              <a:avLst/>
              <a:gdLst/>
              <a:ahLst/>
              <a:cxnLst/>
              <a:rect l="l" t="t" r="r" b="b"/>
              <a:pathLst>
                <a:path w="37958" h="41073" extrusionOk="0">
                  <a:moveTo>
                    <a:pt x="37694" y="0"/>
                  </a:moveTo>
                  <a:lnTo>
                    <a:pt x="34930" y="1668"/>
                  </a:lnTo>
                  <a:lnTo>
                    <a:pt x="30454" y="3686"/>
                  </a:lnTo>
                  <a:lnTo>
                    <a:pt x="27338" y="5046"/>
                  </a:lnTo>
                  <a:lnTo>
                    <a:pt x="24223" y="6407"/>
                  </a:lnTo>
                  <a:lnTo>
                    <a:pt x="21283" y="7811"/>
                  </a:lnTo>
                  <a:lnTo>
                    <a:pt x="19615" y="8601"/>
                  </a:lnTo>
                  <a:lnTo>
                    <a:pt x="16588" y="10356"/>
                  </a:lnTo>
                  <a:lnTo>
                    <a:pt x="15008" y="11277"/>
                  </a:lnTo>
                  <a:lnTo>
                    <a:pt x="13253" y="12638"/>
                  </a:lnTo>
                  <a:lnTo>
                    <a:pt x="8996" y="16060"/>
                  </a:lnTo>
                  <a:lnTo>
                    <a:pt x="6890" y="17860"/>
                  </a:lnTo>
                  <a:lnTo>
                    <a:pt x="5661" y="18693"/>
                  </a:lnTo>
                  <a:lnTo>
                    <a:pt x="1712" y="20141"/>
                  </a:lnTo>
                  <a:lnTo>
                    <a:pt x="922" y="20536"/>
                  </a:lnTo>
                  <a:lnTo>
                    <a:pt x="878" y="20580"/>
                  </a:lnTo>
                  <a:lnTo>
                    <a:pt x="835" y="20668"/>
                  </a:lnTo>
                  <a:lnTo>
                    <a:pt x="45" y="24442"/>
                  </a:lnTo>
                  <a:lnTo>
                    <a:pt x="45" y="24485"/>
                  </a:lnTo>
                  <a:lnTo>
                    <a:pt x="1" y="25626"/>
                  </a:lnTo>
                  <a:lnTo>
                    <a:pt x="1" y="25670"/>
                  </a:lnTo>
                  <a:lnTo>
                    <a:pt x="220" y="26153"/>
                  </a:lnTo>
                  <a:lnTo>
                    <a:pt x="220" y="26197"/>
                  </a:lnTo>
                  <a:lnTo>
                    <a:pt x="2458" y="28654"/>
                  </a:lnTo>
                  <a:lnTo>
                    <a:pt x="4740" y="31111"/>
                  </a:lnTo>
                  <a:lnTo>
                    <a:pt x="6627" y="33700"/>
                  </a:lnTo>
                  <a:lnTo>
                    <a:pt x="6627" y="33744"/>
                  </a:lnTo>
                  <a:lnTo>
                    <a:pt x="8909" y="35807"/>
                  </a:lnTo>
                  <a:lnTo>
                    <a:pt x="10357" y="37167"/>
                  </a:lnTo>
                  <a:lnTo>
                    <a:pt x="10752" y="37650"/>
                  </a:lnTo>
                  <a:lnTo>
                    <a:pt x="10181" y="39624"/>
                  </a:lnTo>
                  <a:lnTo>
                    <a:pt x="10049" y="40897"/>
                  </a:lnTo>
                  <a:lnTo>
                    <a:pt x="10049" y="40941"/>
                  </a:lnTo>
                  <a:lnTo>
                    <a:pt x="10093" y="40984"/>
                  </a:lnTo>
                  <a:lnTo>
                    <a:pt x="10137" y="41028"/>
                  </a:lnTo>
                  <a:lnTo>
                    <a:pt x="10225" y="41072"/>
                  </a:lnTo>
                  <a:lnTo>
                    <a:pt x="10357" y="41028"/>
                  </a:lnTo>
                  <a:lnTo>
                    <a:pt x="10400" y="40897"/>
                  </a:lnTo>
                  <a:lnTo>
                    <a:pt x="10532" y="39668"/>
                  </a:lnTo>
                  <a:lnTo>
                    <a:pt x="11103" y="37650"/>
                  </a:lnTo>
                  <a:lnTo>
                    <a:pt x="11103" y="37562"/>
                  </a:lnTo>
                  <a:lnTo>
                    <a:pt x="11103" y="37474"/>
                  </a:lnTo>
                  <a:lnTo>
                    <a:pt x="10620" y="36947"/>
                  </a:lnTo>
                  <a:lnTo>
                    <a:pt x="10620" y="36904"/>
                  </a:lnTo>
                  <a:lnTo>
                    <a:pt x="9128" y="35543"/>
                  </a:lnTo>
                  <a:lnTo>
                    <a:pt x="6890" y="33481"/>
                  </a:lnTo>
                  <a:lnTo>
                    <a:pt x="5003" y="30936"/>
                  </a:lnTo>
                  <a:lnTo>
                    <a:pt x="5003" y="30892"/>
                  </a:lnTo>
                  <a:lnTo>
                    <a:pt x="2721" y="28435"/>
                  </a:lnTo>
                  <a:lnTo>
                    <a:pt x="527" y="25977"/>
                  </a:lnTo>
                  <a:lnTo>
                    <a:pt x="352" y="25582"/>
                  </a:lnTo>
                  <a:lnTo>
                    <a:pt x="396" y="24485"/>
                  </a:lnTo>
                  <a:lnTo>
                    <a:pt x="1186" y="20799"/>
                  </a:lnTo>
                  <a:lnTo>
                    <a:pt x="1844" y="20448"/>
                  </a:lnTo>
                  <a:lnTo>
                    <a:pt x="5793" y="19044"/>
                  </a:lnTo>
                  <a:lnTo>
                    <a:pt x="5837" y="19000"/>
                  </a:lnTo>
                  <a:lnTo>
                    <a:pt x="7109" y="18123"/>
                  </a:lnTo>
                  <a:lnTo>
                    <a:pt x="9216" y="16324"/>
                  </a:lnTo>
                  <a:lnTo>
                    <a:pt x="13472" y="12901"/>
                  </a:lnTo>
                  <a:lnTo>
                    <a:pt x="15183" y="11585"/>
                  </a:lnTo>
                  <a:lnTo>
                    <a:pt x="16763" y="10663"/>
                  </a:lnTo>
                  <a:lnTo>
                    <a:pt x="19747" y="8908"/>
                  </a:lnTo>
                  <a:lnTo>
                    <a:pt x="21414" y="8118"/>
                  </a:lnTo>
                  <a:lnTo>
                    <a:pt x="24354" y="6714"/>
                  </a:lnTo>
                  <a:lnTo>
                    <a:pt x="27470" y="5354"/>
                  </a:lnTo>
                  <a:lnTo>
                    <a:pt x="30585" y="4037"/>
                  </a:lnTo>
                  <a:lnTo>
                    <a:pt x="35061" y="1975"/>
                  </a:lnTo>
                  <a:lnTo>
                    <a:pt x="35105" y="1975"/>
                  </a:lnTo>
                  <a:lnTo>
                    <a:pt x="37870" y="307"/>
                  </a:lnTo>
                  <a:lnTo>
                    <a:pt x="37914" y="263"/>
                  </a:lnTo>
                  <a:lnTo>
                    <a:pt x="37957" y="220"/>
                  </a:lnTo>
                  <a:lnTo>
                    <a:pt x="37957" y="132"/>
                  </a:lnTo>
                  <a:lnTo>
                    <a:pt x="37957" y="88"/>
                  </a:lnTo>
                  <a:lnTo>
                    <a:pt x="37914" y="44"/>
                  </a:lnTo>
                  <a:lnTo>
                    <a:pt x="3782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4" name="Google Shape;8504;p249"/>
            <p:cNvSpPr/>
            <p:nvPr/>
          </p:nvSpPr>
          <p:spPr>
            <a:xfrm>
              <a:off x="4547175" y="2703350"/>
              <a:ext cx="908350" cy="911650"/>
            </a:xfrm>
            <a:custGeom>
              <a:avLst/>
              <a:gdLst/>
              <a:ahLst/>
              <a:cxnLst/>
              <a:rect l="l" t="t" r="r" b="b"/>
              <a:pathLst>
                <a:path w="36334" h="36466" extrusionOk="0">
                  <a:moveTo>
                    <a:pt x="36071" y="1"/>
                  </a:moveTo>
                  <a:lnTo>
                    <a:pt x="33569" y="1493"/>
                  </a:lnTo>
                  <a:lnTo>
                    <a:pt x="31331" y="2721"/>
                  </a:lnTo>
                  <a:lnTo>
                    <a:pt x="29094" y="3687"/>
                  </a:lnTo>
                  <a:lnTo>
                    <a:pt x="26592" y="4784"/>
                  </a:lnTo>
                  <a:lnTo>
                    <a:pt x="23696" y="6012"/>
                  </a:lnTo>
                  <a:lnTo>
                    <a:pt x="20888" y="7285"/>
                  </a:lnTo>
                  <a:lnTo>
                    <a:pt x="18957" y="8250"/>
                  </a:lnTo>
                  <a:lnTo>
                    <a:pt x="14701" y="10664"/>
                  </a:lnTo>
                  <a:lnTo>
                    <a:pt x="13253" y="11497"/>
                  </a:lnTo>
                  <a:lnTo>
                    <a:pt x="10488" y="13735"/>
                  </a:lnTo>
                  <a:lnTo>
                    <a:pt x="7943" y="15842"/>
                  </a:lnTo>
                  <a:lnTo>
                    <a:pt x="4520" y="18738"/>
                  </a:lnTo>
                  <a:lnTo>
                    <a:pt x="3599" y="19264"/>
                  </a:lnTo>
                  <a:lnTo>
                    <a:pt x="1054" y="20230"/>
                  </a:lnTo>
                  <a:lnTo>
                    <a:pt x="264" y="20537"/>
                  </a:lnTo>
                  <a:lnTo>
                    <a:pt x="220" y="20581"/>
                  </a:lnTo>
                  <a:lnTo>
                    <a:pt x="176" y="20625"/>
                  </a:lnTo>
                  <a:lnTo>
                    <a:pt x="45" y="21151"/>
                  </a:lnTo>
                  <a:lnTo>
                    <a:pt x="1" y="21195"/>
                  </a:lnTo>
                  <a:lnTo>
                    <a:pt x="88" y="22073"/>
                  </a:lnTo>
                  <a:lnTo>
                    <a:pt x="88" y="22160"/>
                  </a:lnTo>
                  <a:lnTo>
                    <a:pt x="1537" y="24398"/>
                  </a:lnTo>
                  <a:lnTo>
                    <a:pt x="4213" y="27865"/>
                  </a:lnTo>
                  <a:lnTo>
                    <a:pt x="5881" y="29796"/>
                  </a:lnTo>
                  <a:lnTo>
                    <a:pt x="7504" y="31595"/>
                  </a:lnTo>
                  <a:lnTo>
                    <a:pt x="8733" y="32999"/>
                  </a:lnTo>
                  <a:lnTo>
                    <a:pt x="9391" y="33833"/>
                  </a:lnTo>
                  <a:lnTo>
                    <a:pt x="9523" y="34271"/>
                  </a:lnTo>
                  <a:lnTo>
                    <a:pt x="8996" y="35807"/>
                  </a:lnTo>
                  <a:lnTo>
                    <a:pt x="8865" y="36202"/>
                  </a:lnTo>
                  <a:lnTo>
                    <a:pt x="8865" y="36290"/>
                  </a:lnTo>
                  <a:lnTo>
                    <a:pt x="8908" y="36334"/>
                  </a:lnTo>
                  <a:lnTo>
                    <a:pt x="8952" y="36421"/>
                  </a:lnTo>
                  <a:lnTo>
                    <a:pt x="8996" y="36421"/>
                  </a:lnTo>
                  <a:lnTo>
                    <a:pt x="9040" y="36465"/>
                  </a:lnTo>
                  <a:lnTo>
                    <a:pt x="9172" y="36421"/>
                  </a:lnTo>
                  <a:lnTo>
                    <a:pt x="9216" y="36334"/>
                  </a:lnTo>
                  <a:lnTo>
                    <a:pt x="9874" y="34315"/>
                  </a:lnTo>
                  <a:lnTo>
                    <a:pt x="9874" y="34227"/>
                  </a:lnTo>
                  <a:lnTo>
                    <a:pt x="9698" y="33701"/>
                  </a:lnTo>
                  <a:lnTo>
                    <a:pt x="9698" y="33657"/>
                  </a:lnTo>
                  <a:lnTo>
                    <a:pt x="8996" y="32779"/>
                  </a:lnTo>
                  <a:lnTo>
                    <a:pt x="7768" y="31375"/>
                  </a:lnTo>
                  <a:lnTo>
                    <a:pt x="6144" y="29576"/>
                  </a:lnTo>
                  <a:lnTo>
                    <a:pt x="4477" y="27645"/>
                  </a:lnTo>
                  <a:lnTo>
                    <a:pt x="1844" y="24179"/>
                  </a:lnTo>
                  <a:lnTo>
                    <a:pt x="440" y="22029"/>
                  </a:lnTo>
                  <a:lnTo>
                    <a:pt x="352" y="21239"/>
                  </a:lnTo>
                  <a:lnTo>
                    <a:pt x="483" y="20800"/>
                  </a:lnTo>
                  <a:lnTo>
                    <a:pt x="3731" y="19571"/>
                  </a:lnTo>
                  <a:lnTo>
                    <a:pt x="3774" y="19571"/>
                  </a:lnTo>
                  <a:lnTo>
                    <a:pt x="4696" y="19045"/>
                  </a:lnTo>
                  <a:lnTo>
                    <a:pt x="4740" y="19045"/>
                  </a:lnTo>
                  <a:lnTo>
                    <a:pt x="8163" y="16105"/>
                  </a:lnTo>
                  <a:lnTo>
                    <a:pt x="10708" y="13999"/>
                  </a:lnTo>
                  <a:lnTo>
                    <a:pt x="13472" y="11805"/>
                  </a:lnTo>
                  <a:lnTo>
                    <a:pt x="14876" y="10971"/>
                  </a:lnTo>
                  <a:lnTo>
                    <a:pt x="19089" y="8557"/>
                  </a:lnTo>
                  <a:lnTo>
                    <a:pt x="21063" y="7592"/>
                  </a:lnTo>
                  <a:lnTo>
                    <a:pt x="23828" y="6363"/>
                  </a:lnTo>
                  <a:lnTo>
                    <a:pt x="26724" y="5091"/>
                  </a:lnTo>
                  <a:lnTo>
                    <a:pt x="29225" y="3994"/>
                  </a:lnTo>
                  <a:lnTo>
                    <a:pt x="31463" y="3029"/>
                  </a:lnTo>
                  <a:lnTo>
                    <a:pt x="33745" y="1800"/>
                  </a:lnTo>
                  <a:lnTo>
                    <a:pt x="36246" y="308"/>
                  </a:lnTo>
                  <a:lnTo>
                    <a:pt x="36290" y="264"/>
                  </a:lnTo>
                  <a:lnTo>
                    <a:pt x="36334" y="220"/>
                  </a:lnTo>
                  <a:lnTo>
                    <a:pt x="36334" y="132"/>
                  </a:lnTo>
                  <a:lnTo>
                    <a:pt x="36290" y="89"/>
                  </a:lnTo>
                  <a:lnTo>
                    <a:pt x="36246" y="45"/>
                  </a:lnTo>
                  <a:lnTo>
                    <a:pt x="3620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5" name="Google Shape;8505;p249"/>
            <p:cNvSpPr/>
            <p:nvPr/>
          </p:nvSpPr>
          <p:spPr>
            <a:xfrm>
              <a:off x="4648100" y="2725300"/>
              <a:ext cx="830475" cy="834850"/>
            </a:xfrm>
            <a:custGeom>
              <a:avLst/>
              <a:gdLst/>
              <a:ahLst/>
              <a:cxnLst/>
              <a:rect l="l" t="t" r="r" b="b"/>
              <a:pathLst>
                <a:path w="33219" h="33394" extrusionOk="0">
                  <a:moveTo>
                    <a:pt x="32955" y="0"/>
                  </a:moveTo>
                  <a:lnTo>
                    <a:pt x="29269" y="2194"/>
                  </a:lnTo>
                  <a:lnTo>
                    <a:pt x="26636" y="3511"/>
                  </a:lnTo>
                  <a:lnTo>
                    <a:pt x="23916" y="4652"/>
                  </a:lnTo>
                  <a:lnTo>
                    <a:pt x="21502" y="5749"/>
                  </a:lnTo>
                  <a:lnTo>
                    <a:pt x="18738" y="6977"/>
                  </a:lnTo>
                  <a:lnTo>
                    <a:pt x="16368" y="8118"/>
                  </a:lnTo>
                  <a:lnTo>
                    <a:pt x="14350" y="9171"/>
                  </a:lnTo>
                  <a:lnTo>
                    <a:pt x="12068" y="10488"/>
                  </a:lnTo>
                  <a:lnTo>
                    <a:pt x="10049" y="11716"/>
                  </a:lnTo>
                  <a:lnTo>
                    <a:pt x="7329" y="13910"/>
                  </a:lnTo>
                  <a:lnTo>
                    <a:pt x="4652" y="16192"/>
                  </a:lnTo>
                  <a:lnTo>
                    <a:pt x="1317" y="19132"/>
                  </a:lnTo>
                  <a:lnTo>
                    <a:pt x="264" y="19790"/>
                  </a:lnTo>
                  <a:lnTo>
                    <a:pt x="220" y="19834"/>
                  </a:lnTo>
                  <a:lnTo>
                    <a:pt x="1" y="20185"/>
                  </a:lnTo>
                  <a:lnTo>
                    <a:pt x="1" y="20229"/>
                  </a:lnTo>
                  <a:lnTo>
                    <a:pt x="1" y="20317"/>
                  </a:lnTo>
                  <a:lnTo>
                    <a:pt x="176" y="20975"/>
                  </a:lnTo>
                  <a:lnTo>
                    <a:pt x="220" y="21019"/>
                  </a:lnTo>
                  <a:lnTo>
                    <a:pt x="3423" y="25056"/>
                  </a:lnTo>
                  <a:lnTo>
                    <a:pt x="5881" y="28128"/>
                  </a:lnTo>
                  <a:lnTo>
                    <a:pt x="6671" y="29356"/>
                  </a:lnTo>
                  <a:lnTo>
                    <a:pt x="6934" y="30278"/>
                  </a:lnTo>
                  <a:lnTo>
                    <a:pt x="6934" y="30848"/>
                  </a:lnTo>
                  <a:lnTo>
                    <a:pt x="6144" y="33174"/>
                  </a:lnTo>
                  <a:lnTo>
                    <a:pt x="6100" y="33218"/>
                  </a:lnTo>
                  <a:lnTo>
                    <a:pt x="6144" y="33306"/>
                  </a:lnTo>
                  <a:lnTo>
                    <a:pt x="6188" y="33349"/>
                  </a:lnTo>
                  <a:lnTo>
                    <a:pt x="6232" y="33393"/>
                  </a:lnTo>
                  <a:lnTo>
                    <a:pt x="6276" y="33393"/>
                  </a:lnTo>
                  <a:lnTo>
                    <a:pt x="6407" y="33349"/>
                  </a:lnTo>
                  <a:lnTo>
                    <a:pt x="6451" y="33306"/>
                  </a:lnTo>
                  <a:lnTo>
                    <a:pt x="7285" y="30936"/>
                  </a:lnTo>
                  <a:lnTo>
                    <a:pt x="7285" y="30848"/>
                  </a:lnTo>
                  <a:lnTo>
                    <a:pt x="7285" y="30234"/>
                  </a:lnTo>
                  <a:lnTo>
                    <a:pt x="7285" y="30190"/>
                  </a:lnTo>
                  <a:lnTo>
                    <a:pt x="6978" y="29269"/>
                  </a:lnTo>
                  <a:lnTo>
                    <a:pt x="6978" y="29225"/>
                  </a:lnTo>
                  <a:lnTo>
                    <a:pt x="6144" y="27952"/>
                  </a:lnTo>
                  <a:lnTo>
                    <a:pt x="3687" y="24837"/>
                  </a:lnTo>
                  <a:lnTo>
                    <a:pt x="483" y="20844"/>
                  </a:lnTo>
                  <a:lnTo>
                    <a:pt x="352" y="20273"/>
                  </a:lnTo>
                  <a:lnTo>
                    <a:pt x="483" y="20054"/>
                  </a:lnTo>
                  <a:lnTo>
                    <a:pt x="1537" y="19396"/>
                  </a:lnTo>
                  <a:lnTo>
                    <a:pt x="1580" y="19396"/>
                  </a:lnTo>
                  <a:lnTo>
                    <a:pt x="4871" y="16456"/>
                  </a:lnTo>
                  <a:lnTo>
                    <a:pt x="7548" y="14174"/>
                  </a:lnTo>
                  <a:lnTo>
                    <a:pt x="10225" y="12024"/>
                  </a:lnTo>
                  <a:lnTo>
                    <a:pt x="12243" y="10795"/>
                  </a:lnTo>
                  <a:lnTo>
                    <a:pt x="14525" y="9479"/>
                  </a:lnTo>
                  <a:lnTo>
                    <a:pt x="16544" y="8469"/>
                  </a:lnTo>
                  <a:lnTo>
                    <a:pt x="18913" y="7328"/>
                  </a:lnTo>
                  <a:lnTo>
                    <a:pt x="21634" y="6056"/>
                  </a:lnTo>
                  <a:lnTo>
                    <a:pt x="24047" y="5003"/>
                  </a:lnTo>
                  <a:lnTo>
                    <a:pt x="26768" y="3818"/>
                  </a:lnTo>
                  <a:lnTo>
                    <a:pt x="29445" y="2502"/>
                  </a:lnTo>
                  <a:lnTo>
                    <a:pt x="33131" y="308"/>
                  </a:lnTo>
                  <a:lnTo>
                    <a:pt x="33218" y="264"/>
                  </a:lnTo>
                  <a:lnTo>
                    <a:pt x="33218" y="220"/>
                  </a:lnTo>
                  <a:lnTo>
                    <a:pt x="33218" y="132"/>
                  </a:lnTo>
                  <a:lnTo>
                    <a:pt x="33218" y="88"/>
                  </a:lnTo>
                  <a:lnTo>
                    <a:pt x="3317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6" name="Google Shape;8506;p249"/>
            <p:cNvSpPr/>
            <p:nvPr/>
          </p:nvSpPr>
          <p:spPr>
            <a:xfrm>
              <a:off x="4789625" y="2746150"/>
              <a:ext cx="713075" cy="742700"/>
            </a:xfrm>
            <a:custGeom>
              <a:avLst/>
              <a:gdLst/>
              <a:ahLst/>
              <a:cxnLst/>
              <a:rect l="l" t="t" r="r" b="b"/>
              <a:pathLst>
                <a:path w="28523" h="29708" extrusionOk="0">
                  <a:moveTo>
                    <a:pt x="28259" y="0"/>
                  </a:moveTo>
                  <a:lnTo>
                    <a:pt x="25100" y="1887"/>
                  </a:lnTo>
                  <a:lnTo>
                    <a:pt x="23213" y="2896"/>
                  </a:lnTo>
                  <a:lnTo>
                    <a:pt x="21238" y="3862"/>
                  </a:lnTo>
                  <a:lnTo>
                    <a:pt x="19308" y="4783"/>
                  </a:lnTo>
                  <a:lnTo>
                    <a:pt x="17333" y="5661"/>
                  </a:lnTo>
                  <a:lnTo>
                    <a:pt x="15051" y="6714"/>
                  </a:lnTo>
                  <a:lnTo>
                    <a:pt x="12726" y="7767"/>
                  </a:lnTo>
                  <a:lnTo>
                    <a:pt x="10400" y="8952"/>
                  </a:lnTo>
                  <a:lnTo>
                    <a:pt x="9303" y="9566"/>
                  </a:lnTo>
                  <a:lnTo>
                    <a:pt x="8162" y="10180"/>
                  </a:lnTo>
                  <a:lnTo>
                    <a:pt x="5924" y="11541"/>
                  </a:lnTo>
                  <a:lnTo>
                    <a:pt x="2194" y="14568"/>
                  </a:lnTo>
                  <a:lnTo>
                    <a:pt x="746" y="15973"/>
                  </a:lnTo>
                  <a:lnTo>
                    <a:pt x="702" y="16016"/>
                  </a:lnTo>
                  <a:lnTo>
                    <a:pt x="132" y="16719"/>
                  </a:lnTo>
                  <a:lnTo>
                    <a:pt x="88" y="16762"/>
                  </a:lnTo>
                  <a:lnTo>
                    <a:pt x="0" y="17157"/>
                  </a:lnTo>
                  <a:lnTo>
                    <a:pt x="0" y="17245"/>
                  </a:lnTo>
                  <a:lnTo>
                    <a:pt x="132" y="17684"/>
                  </a:lnTo>
                  <a:lnTo>
                    <a:pt x="132" y="17728"/>
                  </a:lnTo>
                  <a:lnTo>
                    <a:pt x="3291" y="22599"/>
                  </a:lnTo>
                  <a:lnTo>
                    <a:pt x="4037" y="24090"/>
                  </a:lnTo>
                  <a:lnTo>
                    <a:pt x="4213" y="25100"/>
                  </a:lnTo>
                  <a:lnTo>
                    <a:pt x="4081" y="25714"/>
                  </a:lnTo>
                  <a:lnTo>
                    <a:pt x="3555" y="26372"/>
                  </a:lnTo>
                  <a:lnTo>
                    <a:pt x="3511" y="26416"/>
                  </a:lnTo>
                  <a:lnTo>
                    <a:pt x="2150" y="29444"/>
                  </a:lnTo>
                  <a:lnTo>
                    <a:pt x="2107" y="29532"/>
                  </a:lnTo>
                  <a:lnTo>
                    <a:pt x="2150" y="29575"/>
                  </a:lnTo>
                  <a:lnTo>
                    <a:pt x="2150" y="29663"/>
                  </a:lnTo>
                  <a:lnTo>
                    <a:pt x="2238" y="29707"/>
                  </a:lnTo>
                  <a:lnTo>
                    <a:pt x="2282" y="29707"/>
                  </a:lnTo>
                  <a:lnTo>
                    <a:pt x="2370" y="29663"/>
                  </a:lnTo>
                  <a:lnTo>
                    <a:pt x="2458" y="29619"/>
                  </a:lnTo>
                  <a:lnTo>
                    <a:pt x="3818" y="26592"/>
                  </a:lnTo>
                  <a:lnTo>
                    <a:pt x="4388" y="25890"/>
                  </a:lnTo>
                  <a:lnTo>
                    <a:pt x="4388" y="25846"/>
                  </a:lnTo>
                  <a:lnTo>
                    <a:pt x="4564" y="25144"/>
                  </a:lnTo>
                  <a:lnTo>
                    <a:pt x="4564" y="25100"/>
                  </a:lnTo>
                  <a:lnTo>
                    <a:pt x="4388" y="24003"/>
                  </a:lnTo>
                  <a:lnTo>
                    <a:pt x="4344" y="23959"/>
                  </a:lnTo>
                  <a:lnTo>
                    <a:pt x="3599" y="22423"/>
                  </a:lnTo>
                  <a:lnTo>
                    <a:pt x="439" y="17552"/>
                  </a:lnTo>
                  <a:lnTo>
                    <a:pt x="351" y="17201"/>
                  </a:lnTo>
                  <a:lnTo>
                    <a:pt x="439" y="16894"/>
                  </a:lnTo>
                  <a:lnTo>
                    <a:pt x="966" y="16236"/>
                  </a:lnTo>
                  <a:lnTo>
                    <a:pt x="2414" y="14832"/>
                  </a:lnTo>
                  <a:lnTo>
                    <a:pt x="6100" y="11804"/>
                  </a:lnTo>
                  <a:lnTo>
                    <a:pt x="8338" y="10488"/>
                  </a:lnTo>
                  <a:lnTo>
                    <a:pt x="9479" y="9873"/>
                  </a:lnTo>
                  <a:lnTo>
                    <a:pt x="10576" y="9259"/>
                  </a:lnTo>
                  <a:lnTo>
                    <a:pt x="12857" y="8118"/>
                  </a:lnTo>
                  <a:lnTo>
                    <a:pt x="15183" y="7021"/>
                  </a:lnTo>
                  <a:lnTo>
                    <a:pt x="17465" y="5968"/>
                  </a:lnTo>
                  <a:lnTo>
                    <a:pt x="19439" y="5090"/>
                  </a:lnTo>
                  <a:lnTo>
                    <a:pt x="21414" y="4169"/>
                  </a:lnTo>
                  <a:lnTo>
                    <a:pt x="23345" y="3247"/>
                  </a:lnTo>
                  <a:lnTo>
                    <a:pt x="25276" y="2194"/>
                  </a:lnTo>
                  <a:lnTo>
                    <a:pt x="28435" y="307"/>
                  </a:lnTo>
                  <a:lnTo>
                    <a:pt x="28523" y="263"/>
                  </a:lnTo>
                  <a:lnTo>
                    <a:pt x="28523" y="220"/>
                  </a:lnTo>
                  <a:lnTo>
                    <a:pt x="28523" y="132"/>
                  </a:lnTo>
                  <a:lnTo>
                    <a:pt x="28523" y="88"/>
                  </a:lnTo>
                  <a:lnTo>
                    <a:pt x="2847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7" name="Google Shape;8507;p249"/>
            <p:cNvSpPr/>
            <p:nvPr/>
          </p:nvSpPr>
          <p:spPr>
            <a:xfrm>
              <a:off x="5014500" y="3023675"/>
              <a:ext cx="151425" cy="318175"/>
            </a:xfrm>
            <a:custGeom>
              <a:avLst/>
              <a:gdLst/>
              <a:ahLst/>
              <a:cxnLst/>
              <a:rect l="l" t="t" r="r" b="b"/>
              <a:pathLst>
                <a:path w="6057" h="12727" extrusionOk="0">
                  <a:moveTo>
                    <a:pt x="5749" y="1"/>
                  </a:moveTo>
                  <a:lnTo>
                    <a:pt x="2678" y="2195"/>
                  </a:lnTo>
                  <a:lnTo>
                    <a:pt x="1800" y="2985"/>
                  </a:lnTo>
                  <a:lnTo>
                    <a:pt x="1756" y="3072"/>
                  </a:lnTo>
                  <a:lnTo>
                    <a:pt x="1756" y="3160"/>
                  </a:lnTo>
                  <a:lnTo>
                    <a:pt x="1932" y="4433"/>
                  </a:lnTo>
                  <a:lnTo>
                    <a:pt x="1932" y="4477"/>
                  </a:lnTo>
                  <a:lnTo>
                    <a:pt x="2809" y="7768"/>
                  </a:lnTo>
                  <a:lnTo>
                    <a:pt x="3072" y="9304"/>
                  </a:lnTo>
                  <a:lnTo>
                    <a:pt x="3029" y="10225"/>
                  </a:lnTo>
                  <a:lnTo>
                    <a:pt x="2809" y="10664"/>
                  </a:lnTo>
                  <a:lnTo>
                    <a:pt x="703" y="11892"/>
                  </a:lnTo>
                  <a:lnTo>
                    <a:pt x="703" y="11936"/>
                  </a:lnTo>
                  <a:lnTo>
                    <a:pt x="89" y="12375"/>
                  </a:lnTo>
                  <a:lnTo>
                    <a:pt x="45" y="12463"/>
                  </a:lnTo>
                  <a:lnTo>
                    <a:pt x="1" y="12507"/>
                  </a:lnTo>
                  <a:lnTo>
                    <a:pt x="1" y="12595"/>
                  </a:lnTo>
                  <a:lnTo>
                    <a:pt x="45" y="12638"/>
                  </a:lnTo>
                  <a:lnTo>
                    <a:pt x="89" y="12682"/>
                  </a:lnTo>
                  <a:lnTo>
                    <a:pt x="176" y="12726"/>
                  </a:lnTo>
                  <a:lnTo>
                    <a:pt x="264" y="12682"/>
                  </a:lnTo>
                  <a:lnTo>
                    <a:pt x="922" y="12200"/>
                  </a:lnTo>
                  <a:lnTo>
                    <a:pt x="3029" y="10927"/>
                  </a:lnTo>
                  <a:lnTo>
                    <a:pt x="3116" y="10883"/>
                  </a:lnTo>
                  <a:lnTo>
                    <a:pt x="3380" y="10357"/>
                  </a:lnTo>
                  <a:lnTo>
                    <a:pt x="3380" y="10313"/>
                  </a:lnTo>
                  <a:lnTo>
                    <a:pt x="3424" y="9304"/>
                  </a:lnTo>
                  <a:lnTo>
                    <a:pt x="3424" y="9260"/>
                  </a:lnTo>
                  <a:lnTo>
                    <a:pt x="3160" y="7680"/>
                  </a:lnTo>
                  <a:lnTo>
                    <a:pt x="2283" y="4389"/>
                  </a:lnTo>
                  <a:lnTo>
                    <a:pt x="2107" y="3204"/>
                  </a:lnTo>
                  <a:lnTo>
                    <a:pt x="2897" y="2458"/>
                  </a:lnTo>
                  <a:lnTo>
                    <a:pt x="5969" y="308"/>
                  </a:lnTo>
                  <a:lnTo>
                    <a:pt x="6012" y="264"/>
                  </a:lnTo>
                  <a:lnTo>
                    <a:pt x="6056" y="176"/>
                  </a:lnTo>
                  <a:lnTo>
                    <a:pt x="6012" y="133"/>
                  </a:lnTo>
                  <a:lnTo>
                    <a:pt x="6012" y="45"/>
                  </a:lnTo>
                  <a:lnTo>
                    <a:pt x="596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8" name="Google Shape;8508;p249"/>
            <p:cNvSpPr/>
            <p:nvPr/>
          </p:nvSpPr>
          <p:spPr>
            <a:xfrm>
              <a:off x="4389200" y="3352775"/>
              <a:ext cx="295125" cy="759175"/>
            </a:xfrm>
            <a:custGeom>
              <a:avLst/>
              <a:gdLst/>
              <a:ahLst/>
              <a:cxnLst/>
              <a:rect l="l" t="t" r="r" b="b"/>
              <a:pathLst>
                <a:path w="11805" h="30367" extrusionOk="0">
                  <a:moveTo>
                    <a:pt x="133" y="1"/>
                  </a:moveTo>
                  <a:lnTo>
                    <a:pt x="89" y="45"/>
                  </a:lnTo>
                  <a:lnTo>
                    <a:pt x="45" y="89"/>
                  </a:lnTo>
                  <a:lnTo>
                    <a:pt x="1" y="176"/>
                  </a:lnTo>
                  <a:lnTo>
                    <a:pt x="1" y="220"/>
                  </a:lnTo>
                  <a:lnTo>
                    <a:pt x="396" y="1581"/>
                  </a:lnTo>
                  <a:lnTo>
                    <a:pt x="791" y="3906"/>
                  </a:lnTo>
                  <a:lnTo>
                    <a:pt x="1010" y="6539"/>
                  </a:lnTo>
                  <a:lnTo>
                    <a:pt x="1054" y="6583"/>
                  </a:lnTo>
                  <a:lnTo>
                    <a:pt x="1317" y="7417"/>
                  </a:lnTo>
                  <a:lnTo>
                    <a:pt x="1361" y="7461"/>
                  </a:lnTo>
                  <a:lnTo>
                    <a:pt x="4740" y="10752"/>
                  </a:lnTo>
                  <a:lnTo>
                    <a:pt x="7856" y="13736"/>
                  </a:lnTo>
                  <a:lnTo>
                    <a:pt x="8470" y="14481"/>
                  </a:lnTo>
                  <a:lnTo>
                    <a:pt x="9435" y="18255"/>
                  </a:lnTo>
                  <a:lnTo>
                    <a:pt x="9435" y="18299"/>
                  </a:lnTo>
                  <a:lnTo>
                    <a:pt x="10093" y="19747"/>
                  </a:lnTo>
                  <a:lnTo>
                    <a:pt x="9918" y="23301"/>
                  </a:lnTo>
                  <a:lnTo>
                    <a:pt x="9918" y="23345"/>
                  </a:lnTo>
                  <a:lnTo>
                    <a:pt x="11103" y="26154"/>
                  </a:lnTo>
                  <a:lnTo>
                    <a:pt x="11454" y="30191"/>
                  </a:lnTo>
                  <a:lnTo>
                    <a:pt x="11498" y="30322"/>
                  </a:lnTo>
                  <a:lnTo>
                    <a:pt x="11629" y="30366"/>
                  </a:lnTo>
                  <a:lnTo>
                    <a:pt x="11717" y="30322"/>
                  </a:lnTo>
                  <a:lnTo>
                    <a:pt x="11761" y="30278"/>
                  </a:lnTo>
                  <a:lnTo>
                    <a:pt x="11805" y="30235"/>
                  </a:lnTo>
                  <a:lnTo>
                    <a:pt x="11805" y="30147"/>
                  </a:lnTo>
                  <a:lnTo>
                    <a:pt x="11454" y="26110"/>
                  </a:lnTo>
                  <a:lnTo>
                    <a:pt x="11454" y="26066"/>
                  </a:lnTo>
                  <a:lnTo>
                    <a:pt x="10269" y="23258"/>
                  </a:lnTo>
                  <a:lnTo>
                    <a:pt x="10444" y="19747"/>
                  </a:lnTo>
                  <a:lnTo>
                    <a:pt x="10444" y="19659"/>
                  </a:lnTo>
                  <a:lnTo>
                    <a:pt x="9742" y="18167"/>
                  </a:lnTo>
                  <a:lnTo>
                    <a:pt x="8777" y="14350"/>
                  </a:lnTo>
                  <a:lnTo>
                    <a:pt x="8733" y="14306"/>
                  </a:lnTo>
                  <a:lnTo>
                    <a:pt x="8119" y="13516"/>
                  </a:lnTo>
                  <a:lnTo>
                    <a:pt x="5003" y="10488"/>
                  </a:lnTo>
                  <a:lnTo>
                    <a:pt x="1625" y="7241"/>
                  </a:lnTo>
                  <a:lnTo>
                    <a:pt x="1361" y="6495"/>
                  </a:lnTo>
                  <a:lnTo>
                    <a:pt x="1098" y="3862"/>
                  </a:lnTo>
                  <a:lnTo>
                    <a:pt x="747" y="1537"/>
                  </a:lnTo>
                  <a:lnTo>
                    <a:pt x="747" y="1493"/>
                  </a:lnTo>
                  <a:lnTo>
                    <a:pt x="352" y="133"/>
                  </a:lnTo>
                  <a:lnTo>
                    <a:pt x="308" y="89"/>
                  </a:lnTo>
                  <a:lnTo>
                    <a:pt x="264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9" name="Google Shape;8509;p249"/>
            <p:cNvSpPr/>
            <p:nvPr/>
          </p:nvSpPr>
          <p:spPr>
            <a:xfrm>
              <a:off x="4328875" y="3108150"/>
              <a:ext cx="357650" cy="1116775"/>
            </a:xfrm>
            <a:custGeom>
              <a:avLst/>
              <a:gdLst/>
              <a:ahLst/>
              <a:cxnLst/>
              <a:rect l="l" t="t" r="r" b="b"/>
              <a:pathLst>
                <a:path w="14306" h="44671" extrusionOk="0">
                  <a:moveTo>
                    <a:pt x="2589" y="1"/>
                  </a:moveTo>
                  <a:lnTo>
                    <a:pt x="1273" y="352"/>
                  </a:lnTo>
                  <a:lnTo>
                    <a:pt x="1141" y="439"/>
                  </a:lnTo>
                  <a:lnTo>
                    <a:pt x="132" y="2107"/>
                  </a:lnTo>
                  <a:lnTo>
                    <a:pt x="132" y="2195"/>
                  </a:lnTo>
                  <a:lnTo>
                    <a:pt x="0" y="4257"/>
                  </a:lnTo>
                  <a:lnTo>
                    <a:pt x="132" y="6802"/>
                  </a:lnTo>
                  <a:lnTo>
                    <a:pt x="132" y="6846"/>
                  </a:lnTo>
                  <a:lnTo>
                    <a:pt x="1054" y="9830"/>
                  </a:lnTo>
                  <a:lnTo>
                    <a:pt x="1800" y="12945"/>
                  </a:lnTo>
                  <a:lnTo>
                    <a:pt x="2195" y="15183"/>
                  </a:lnTo>
                  <a:lnTo>
                    <a:pt x="2458" y="17202"/>
                  </a:lnTo>
                  <a:lnTo>
                    <a:pt x="3028" y="19835"/>
                  </a:lnTo>
                  <a:lnTo>
                    <a:pt x="3423" y="21151"/>
                  </a:lnTo>
                  <a:lnTo>
                    <a:pt x="3423" y="21195"/>
                  </a:lnTo>
                  <a:lnTo>
                    <a:pt x="4257" y="22380"/>
                  </a:lnTo>
                  <a:lnTo>
                    <a:pt x="5486" y="23696"/>
                  </a:lnTo>
                  <a:lnTo>
                    <a:pt x="6188" y="25363"/>
                  </a:lnTo>
                  <a:lnTo>
                    <a:pt x="6188" y="25407"/>
                  </a:lnTo>
                  <a:lnTo>
                    <a:pt x="7680" y="27514"/>
                  </a:lnTo>
                  <a:lnTo>
                    <a:pt x="8689" y="29137"/>
                  </a:lnTo>
                  <a:lnTo>
                    <a:pt x="9084" y="30146"/>
                  </a:lnTo>
                  <a:lnTo>
                    <a:pt x="9084" y="32077"/>
                  </a:lnTo>
                  <a:lnTo>
                    <a:pt x="9084" y="32121"/>
                  </a:lnTo>
                  <a:lnTo>
                    <a:pt x="9303" y="32955"/>
                  </a:lnTo>
                  <a:lnTo>
                    <a:pt x="9303" y="32999"/>
                  </a:lnTo>
                  <a:lnTo>
                    <a:pt x="10488" y="35324"/>
                  </a:lnTo>
                  <a:lnTo>
                    <a:pt x="10532" y="35368"/>
                  </a:lnTo>
                  <a:lnTo>
                    <a:pt x="11585" y="36992"/>
                  </a:lnTo>
                  <a:lnTo>
                    <a:pt x="12550" y="39274"/>
                  </a:lnTo>
                  <a:lnTo>
                    <a:pt x="13560" y="41511"/>
                  </a:lnTo>
                  <a:lnTo>
                    <a:pt x="13955" y="43135"/>
                  </a:lnTo>
                  <a:lnTo>
                    <a:pt x="13955" y="44232"/>
                  </a:lnTo>
                  <a:lnTo>
                    <a:pt x="13955" y="44495"/>
                  </a:lnTo>
                  <a:lnTo>
                    <a:pt x="13955" y="44539"/>
                  </a:lnTo>
                  <a:lnTo>
                    <a:pt x="13998" y="44627"/>
                  </a:lnTo>
                  <a:lnTo>
                    <a:pt x="14042" y="44671"/>
                  </a:lnTo>
                  <a:lnTo>
                    <a:pt x="14130" y="44671"/>
                  </a:lnTo>
                  <a:lnTo>
                    <a:pt x="14218" y="44627"/>
                  </a:lnTo>
                  <a:lnTo>
                    <a:pt x="14306" y="44539"/>
                  </a:lnTo>
                  <a:lnTo>
                    <a:pt x="14306" y="44276"/>
                  </a:lnTo>
                  <a:lnTo>
                    <a:pt x="14306" y="43135"/>
                  </a:lnTo>
                  <a:lnTo>
                    <a:pt x="14306" y="43091"/>
                  </a:lnTo>
                  <a:lnTo>
                    <a:pt x="13911" y="41424"/>
                  </a:lnTo>
                  <a:lnTo>
                    <a:pt x="13867" y="41380"/>
                  </a:lnTo>
                  <a:lnTo>
                    <a:pt x="12857" y="39142"/>
                  </a:lnTo>
                  <a:lnTo>
                    <a:pt x="11892" y="36816"/>
                  </a:lnTo>
                  <a:lnTo>
                    <a:pt x="10795" y="35193"/>
                  </a:lnTo>
                  <a:lnTo>
                    <a:pt x="9610" y="32867"/>
                  </a:lnTo>
                  <a:lnTo>
                    <a:pt x="9435" y="32077"/>
                  </a:lnTo>
                  <a:lnTo>
                    <a:pt x="9435" y="30103"/>
                  </a:lnTo>
                  <a:lnTo>
                    <a:pt x="9435" y="30059"/>
                  </a:lnTo>
                  <a:lnTo>
                    <a:pt x="9040" y="29006"/>
                  </a:lnTo>
                  <a:lnTo>
                    <a:pt x="8996" y="29006"/>
                  </a:lnTo>
                  <a:lnTo>
                    <a:pt x="7987" y="27338"/>
                  </a:lnTo>
                  <a:lnTo>
                    <a:pt x="6495" y="25232"/>
                  </a:lnTo>
                  <a:lnTo>
                    <a:pt x="5793" y="23564"/>
                  </a:lnTo>
                  <a:lnTo>
                    <a:pt x="5749" y="23521"/>
                  </a:lnTo>
                  <a:lnTo>
                    <a:pt x="4520" y="22160"/>
                  </a:lnTo>
                  <a:lnTo>
                    <a:pt x="3730" y="21019"/>
                  </a:lnTo>
                  <a:lnTo>
                    <a:pt x="3379" y="19747"/>
                  </a:lnTo>
                  <a:lnTo>
                    <a:pt x="2809" y="17158"/>
                  </a:lnTo>
                  <a:lnTo>
                    <a:pt x="2546" y="15139"/>
                  </a:lnTo>
                  <a:lnTo>
                    <a:pt x="2107" y="12901"/>
                  </a:lnTo>
                  <a:lnTo>
                    <a:pt x="1405" y="9742"/>
                  </a:lnTo>
                  <a:lnTo>
                    <a:pt x="483" y="6758"/>
                  </a:lnTo>
                  <a:lnTo>
                    <a:pt x="352" y="4257"/>
                  </a:lnTo>
                  <a:lnTo>
                    <a:pt x="483" y="2282"/>
                  </a:lnTo>
                  <a:lnTo>
                    <a:pt x="1405" y="703"/>
                  </a:lnTo>
                  <a:lnTo>
                    <a:pt x="2677" y="352"/>
                  </a:lnTo>
                  <a:lnTo>
                    <a:pt x="2721" y="308"/>
                  </a:lnTo>
                  <a:lnTo>
                    <a:pt x="2765" y="264"/>
                  </a:lnTo>
                  <a:lnTo>
                    <a:pt x="2809" y="176"/>
                  </a:lnTo>
                  <a:lnTo>
                    <a:pt x="2809" y="132"/>
                  </a:lnTo>
                  <a:lnTo>
                    <a:pt x="2765" y="45"/>
                  </a:lnTo>
                  <a:lnTo>
                    <a:pt x="272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0" name="Google Shape;8510;p249"/>
            <p:cNvSpPr/>
            <p:nvPr/>
          </p:nvSpPr>
          <p:spPr>
            <a:xfrm>
              <a:off x="4276225" y="3001750"/>
              <a:ext cx="400425" cy="1289000"/>
            </a:xfrm>
            <a:custGeom>
              <a:avLst/>
              <a:gdLst/>
              <a:ahLst/>
              <a:cxnLst/>
              <a:rect l="l" t="t" r="r" b="b"/>
              <a:pathLst>
                <a:path w="16017" h="51560" extrusionOk="0">
                  <a:moveTo>
                    <a:pt x="11936" y="0"/>
                  </a:moveTo>
                  <a:lnTo>
                    <a:pt x="11848" y="44"/>
                  </a:lnTo>
                  <a:lnTo>
                    <a:pt x="9917" y="1010"/>
                  </a:lnTo>
                  <a:lnTo>
                    <a:pt x="7635" y="1887"/>
                  </a:lnTo>
                  <a:lnTo>
                    <a:pt x="5573" y="2545"/>
                  </a:lnTo>
                  <a:lnTo>
                    <a:pt x="2765" y="3247"/>
                  </a:lnTo>
                  <a:lnTo>
                    <a:pt x="351" y="4037"/>
                  </a:lnTo>
                  <a:lnTo>
                    <a:pt x="264" y="4081"/>
                  </a:lnTo>
                  <a:lnTo>
                    <a:pt x="220" y="4169"/>
                  </a:lnTo>
                  <a:lnTo>
                    <a:pt x="0" y="5047"/>
                  </a:lnTo>
                  <a:lnTo>
                    <a:pt x="0" y="5090"/>
                  </a:lnTo>
                  <a:lnTo>
                    <a:pt x="88" y="7460"/>
                  </a:lnTo>
                  <a:lnTo>
                    <a:pt x="220" y="9698"/>
                  </a:lnTo>
                  <a:lnTo>
                    <a:pt x="220" y="9742"/>
                  </a:lnTo>
                  <a:lnTo>
                    <a:pt x="1097" y="11848"/>
                  </a:lnTo>
                  <a:lnTo>
                    <a:pt x="1492" y="13033"/>
                  </a:lnTo>
                  <a:lnTo>
                    <a:pt x="1799" y="14174"/>
                  </a:lnTo>
                  <a:lnTo>
                    <a:pt x="2370" y="16587"/>
                  </a:lnTo>
                  <a:lnTo>
                    <a:pt x="2896" y="19000"/>
                  </a:lnTo>
                  <a:lnTo>
                    <a:pt x="3379" y="21414"/>
                  </a:lnTo>
                  <a:lnTo>
                    <a:pt x="3774" y="23476"/>
                  </a:lnTo>
                  <a:lnTo>
                    <a:pt x="4213" y="25582"/>
                  </a:lnTo>
                  <a:lnTo>
                    <a:pt x="4959" y="29619"/>
                  </a:lnTo>
                  <a:lnTo>
                    <a:pt x="5003" y="29663"/>
                  </a:lnTo>
                  <a:lnTo>
                    <a:pt x="6977" y="32954"/>
                  </a:lnTo>
                  <a:lnTo>
                    <a:pt x="7679" y="34359"/>
                  </a:lnTo>
                  <a:lnTo>
                    <a:pt x="7943" y="35894"/>
                  </a:lnTo>
                  <a:lnTo>
                    <a:pt x="7986" y="35938"/>
                  </a:lnTo>
                  <a:lnTo>
                    <a:pt x="8513" y="37255"/>
                  </a:lnTo>
                  <a:lnTo>
                    <a:pt x="8557" y="37255"/>
                  </a:lnTo>
                  <a:lnTo>
                    <a:pt x="9654" y="39229"/>
                  </a:lnTo>
                  <a:lnTo>
                    <a:pt x="11058" y="41292"/>
                  </a:lnTo>
                  <a:lnTo>
                    <a:pt x="11936" y="42696"/>
                  </a:lnTo>
                  <a:lnTo>
                    <a:pt x="12989" y="45021"/>
                  </a:lnTo>
                  <a:lnTo>
                    <a:pt x="13033" y="45065"/>
                  </a:lnTo>
                  <a:lnTo>
                    <a:pt x="15402" y="48620"/>
                  </a:lnTo>
                  <a:lnTo>
                    <a:pt x="15666" y="49278"/>
                  </a:lnTo>
                  <a:lnTo>
                    <a:pt x="15534" y="50814"/>
                  </a:lnTo>
                  <a:lnTo>
                    <a:pt x="15402" y="51340"/>
                  </a:lnTo>
                  <a:lnTo>
                    <a:pt x="15402" y="51384"/>
                  </a:lnTo>
                  <a:lnTo>
                    <a:pt x="15402" y="51472"/>
                  </a:lnTo>
                  <a:lnTo>
                    <a:pt x="15446" y="51516"/>
                  </a:lnTo>
                  <a:lnTo>
                    <a:pt x="15490" y="51560"/>
                  </a:lnTo>
                  <a:lnTo>
                    <a:pt x="15578" y="51560"/>
                  </a:lnTo>
                  <a:lnTo>
                    <a:pt x="15666" y="51516"/>
                  </a:lnTo>
                  <a:lnTo>
                    <a:pt x="15709" y="51428"/>
                  </a:lnTo>
                  <a:lnTo>
                    <a:pt x="15885" y="50901"/>
                  </a:lnTo>
                  <a:lnTo>
                    <a:pt x="15885" y="50858"/>
                  </a:lnTo>
                  <a:lnTo>
                    <a:pt x="16017" y="49278"/>
                  </a:lnTo>
                  <a:lnTo>
                    <a:pt x="16017" y="49190"/>
                  </a:lnTo>
                  <a:lnTo>
                    <a:pt x="15709" y="48488"/>
                  </a:lnTo>
                  <a:lnTo>
                    <a:pt x="15666" y="48444"/>
                  </a:lnTo>
                  <a:lnTo>
                    <a:pt x="13340" y="44890"/>
                  </a:lnTo>
                  <a:lnTo>
                    <a:pt x="12243" y="42564"/>
                  </a:lnTo>
                  <a:lnTo>
                    <a:pt x="12243" y="42520"/>
                  </a:lnTo>
                  <a:lnTo>
                    <a:pt x="11321" y="41116"/>
                  </a:lnTo>
                  <a:lnTo>
                    <a:pt x="9961" y="39054"/>
                  </a:lnTo>
                  <a:lnTo>
                    <a:pt x="8864" y="37123"/>
                  </a:lnTo>
                  <a:lnTo>
                    <a:pt x="8294" y="35807"/>
                  </a:lnTo>
                  <a:lnTo>
                    <a:pt x="8030" y="34271"/>
                  </a:lnTo>
                  <a:lnTo>
                    <a:pt x="8030" y="34227"/>
                  </a:lnTo>
                  <a:lnTo>
                    <a:pt x="7284" y="32779"/>
                  </a:lnTo>
                  <a:lnTo>
                    <a:pt x="5310" y="29532"/>
                  </a:lnTo>
                  <a:lnTo>
                    <a:pt x="4564" y="25495"/>
                  </a:lnTo>
                  <a:lnTo>
                    <a:pt x="4125" y="23432"/>
                  </a:lnTo>
                  <a:lnTo>
                    <a:pt x="3730" y="21326"/>
                  </a:lnTo>
                  <a:lnTo>
                    <a:pt x="3247" y="18913"/>
                  </a:lnTo>
                  <a:lnTo>
                    <a:pt x="2721" y="16499"/>
                  </a:lnTo>
                  <a:lnTo>
                    <a:pt x="2150" y="14086"/>
                  </a:lnTo>
                  <a:lnTo>
                    <a:pt x="1799" y="12901"/>
                  </a:lnTo>
                  <a:lnTo>
                    <a:pt x="1448" y="11760"/>
                  </a:lnTo>
                  <a:lnTo>
                    <a:pt x="571" y="9610"/>
                  </a:lnTo>
                  <a:lnTo>
                    <a:pt x="439" y="7460"/>
                  </a:lnTo>
                  <a:lnTo>
                    <a:pt x="351" y="5090"/>
                  </a:lnTo>
                  <a:lnTo>
                    <a:pt x="571" y="4344"/>
                  </a:lnTo>
                  <a:lnTo>
                    <a:pt x="2852" y="3555"/>
                  </a:lnTo>
                  <a:lnTo>
                    <a:pt x="5705" y="2896"/>
                  </a:lnTo>
                  <a:lnTo>
                    <a:pt x="7767" y="2194"/>
                  </a:lnTo>
                  <a:lnTo>
                    <a:pt x="10049" y="1317"/>
                  </a:lnTo>
                  <a:lnTo>
                    <a:pt x="12023" y="351"/>
                  </a:lnTo>
                  <a:lnTo>
                    <a:pt x="12067" y="307"/>
                  </a:lnTo>
                  <a:lnTo>
                    <a:pt x="12111" y="220"/>
                  </a:lnTo>
                  <a:lnTo>
                    <a:pt x="12111" y="176"/>
                  </a:lnTo>
                  <a:lnTo>
                    <a:pt x="12111" y="88"/>
                  </a:lnTo>
                  <a:lnTo>
                    <a:pt x="12067" y="44"/>
                  </a:lnTo>
                  <a:lnTo>
                    <a:pt x="1202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1" name="Google Shape;8511;p249"/>
            <p:cNvSpPr/>
            <p:nvPr/>
          </p:nvSpPr>
          <p:spPr>
            <a:xfrm>
              <a:off x="4227950" y="2940300"/>
              <a:ext cx="432250" cy="1407500"/>
            </a:xfrm>
            <a:custGeom>
              <a:avLst/>
              <a:gdLst/>
              <a:ahLst/>
              <a:cxnLst/>
              <a:rect l="l" t="t" r="r" b="b"/>
              <a:pathLst>
                <a:path w="17290" h="56300" extrusionOk="0">
                  <a:moveTo>
                    <a:pt x="14657" y="1"/>
                  </a:moveTo>
                  <a:lnTo>
                    <a:pt x="12112" y="1712"/>
                  </a:lnTo>
                  <a:lnTo>
                    <a:pt x="9479" y="2809"/>
                  </a:lnTo>
                  <a:lnTo>
                    <a:pt x="7548" y="3468"/>
                  </a:lnTo>
                  <a:lnTo>
                    <a:pt x="4345" y="4257"/>
                  </a:lnTo>
                  <a:lnTo>
                    <a:pt x="4301" y="4301"/>
                  </a:lnTo>
                  <a:lnTo>
                    <a:pt x="2765" y="5135"/>
                  </a:lnTo>
                  <a:lnTo>
                    <a:pt x="2721" y="5179"/>
                  </a:lnTo>
                  <a:lnTo>
                    <a:pt x="878" y="6539"/>
                  </a:lnTo>
                  <a:lnTo>
                    <a:pt x="264" y="7110"/>
                  </a:lnTo>
                  <a:lnTo>
                    <a:pt x="220" y="7197"/>
                  </a:lnTo>
                  <a:lnTo>
                    <a:pt x="0" y="7943"/>
                  </a:lnTo>
                  <a:lnTo>
                    <a:pt x="0" y="8031"/>
                  </a:lnTo>
                  <a:lnTo>
                    <a:pt x="132" y="10093"/>
                  </a:lnTo>
                  <a:lnTo>
                    <a:pt x="132" y="10137"/>
                  </a:lnTo>
                  <a:lnTo>
                    <a:pt x="1317" y="12902"/>
                  </a:lnTo>
                  <a:lnTo>
                    <a:pt x="2326" y="16149"/>
                  </a:lnTo>
                  <a:lnTo>
                    <a:pt x="3160" y="19967"/>
                  </a:lnTo>
                  <a:lnTo>
                    <a:pt x="3599" y="22512"/>
                  </a:lnTo>
                  <a:lnTo>
                    <a:pt x="4740" y="27075"/>
                  </a:lnTo>
                  <a:lnTo>
                    <a:pt x="5398" y="30278"/>
                  </a:lnTo>
                  <a:lnTo>
                    <a:pt x="5705" y="32253"/>
                  </a:lnTo>
                  <a:lnTo>
                    <a:pt x="5661" y="34666"/>
                  </a:lnTo>
                  <a:lnTo>
                    <a:pt x="5661" y="34710"/>
                  </a:lnTo>
                  <a:lnTo>
                    <a:pt x="5749" y="35676"/>
                  </a:lnTo>
                  <a:lnTo>
                    <a:pt x="5749" y="35720"/>
                  </a:lnTo>
                  <a:lnTo>
                    <a:pt x="6670" y="37870"/>
                  </a:lnTo>
                  <a:lnTo>
                    <a:pt x="7767" y="39976"/>
                  </a:lnTo>
                  <a:lnTo>
                    <a:pt x="9172" y="42082"/>
                  </a:lnTo>
                  <a:lnTo>
                    <a:pt x="10444" y="44013"/>
                  </a:lnTo>
                  <a:lnTo>
                    <a:pt x="11760" y="45900"/>
                  </a:lnTo>
                  <a:lnTo>
                    <a:pt x="12726" y="47831"/>
                  </a:lnTo>
                  <a:lnTo>
                    <a:pt x="13998" y="49849"/>
                  </a:lnTo>
                  <a:lnTo>
                    <a:pt x="15315" y="51736"/>
                  </a:lnTo>
                  <a:lnTo>
                    <a:pt x="16631" y="53535"/>
                  </a:lnTo>
                  <a:lnTo>
                    <a:pt x="16938" y="54105"/>
                  </a:lnTo>
                  <a:lnTo>
                    <a:pt x="16938" y="54544"/>
                  </a:lnTo>
                  <a:lnTo>
                    <a:pt x="16324" y="55948"/>
                  </a:lnTo>
                  <a:lnTo>
                    <a:pt x="16280" y="56080"/>
                  </a:lnTo>
                  <a:lnTo>
                    <a:pt x="16280" y="56124"/>
                  </a:lnTo>
                  <a:lnTo>
                    <a:pt x="16324" y="56212"/>
                  </a:lnTo>
                  <a:lnTo>
                    <a:pt x="16368" y="56256"/>
                  </a:lnTo>
                  <a:lnTo>
                    <a:pt x="16412" y="56299"/>
                  </a:lnTo>
                  <a:lnTo>
                    <a:pt x="16456" y="56299"/>
                  </a:lnTo>
                  <a:lnTo>
                    <a:pt x="16543" y="56256"/>
                  </a:lnTo>
                  <a:lnTo>
                    <a:pt x="16631" y="56124"/>
                  </a:lnTo>
                  <a:lnTo>
                    <a:pt x="16631" y="56080"/>
                  </a:lnTo>
                  <a:lnTo>
                    <a:pt x="17246" y="54632"/>
                  </a:lnTo>
                  <a:lnTo>
                    <a:pt x="17289" y="54588"/>
                  </a:lnTo>
                  <a:lnTo>
                    <a:pt x="17289" y="54062"/>
                  </a:lnTo>
                  <a:lnTo>
                    <a:pt x="17289" y="53974"/>
                  </a:lnTo>
                  <a:lnTo>
                    <a:pt x="16894" y="53359"/>
                  </a:lnTo>
                  <a:lnTo>
                    <a:pt x="15578" y="51516"/>
                  </a:lnTo>
                  <a:lnTo>
                    <a:pt x="14306" y="49630"/>
                  </a:lnTo>
                  <a:lnTo>
                    <a:pt x="13033" y="47655"/>
                  </a:lnTo>
                  <a:lnTo>
                    <a:pt x="12068" y="45724"/>
                  </a:lnTo>
                  <a:lnTo>
                    <a:pt x="12068" y="45680"/>
                  </a:lnTo>
                  <a:lnTo>
                    <a:pt x="10751" y="43794"/>
                  </a:lnTo>
                  <a:lnTo>
                    <a:pt x="9479" y="41863"/>
                  </a:lnTo>
                  <a:lnTo>
                    <a:pt x="8075" y="39800"/>
                  </a:lnTo>
                  <a:lnTo>
                    <a:pt x="6977" y="37738"/>
                  </a:lnTo>
                  <a:lnTo>
                    <a:pt x="6100" y="35632"/>
                  </a:lnTo>
                  <a:lnTo>
                    <a:pt x="6012" y="34666"/>
                  </a:lnTo>
                  <a:lnTo>
                    <a:pt x="6056" y="32253"/>
                  </a:lnTo>
                  <a:lnTo>
                    <a:pt x="6056" y="32209"/>
                  </a:lnTo>
                  <a:lnTo>
                    <a:pt x="5749" y="30235"/>
                  </a:lnTo>
                  <a:lnTo>
                    <a:pt x="5091" y="27031"/>
                  </a:lnTo>
                  <a:lnTo>
                    <a:pt x="3950" y="22424"/>
                  </a:lnTo>
                  <a:lnTo>
                    <a:pt x="3467" y="19923"/>
                  </a:lnTo>
                  <a:lnTo>
                    <a:pt x="2677" y="16061"/>
                  </a:lnTo>
                  <a:lnTo>
                    <a:pt x="1668" y="12770"/>
                  </a:lnTo>
                  <a:lnTo>
                    <a:pt x="483" y="10050"/>
                  </a:lnTo>
                  <a:lnTo>
                    <a:pt x="352" y="8031"/>
                  </a:lnTo>
                  <a:lnTo>
                    <a:pt x="571" y="7329"/>
                  </a:lnTo>
                  <a:lnTo>
                    <a:pt x="1098" y="6802"/>
                  </a:lnTo>
                  <a:lnTo>
                    <a:pt x="2940" y="5442"/>
                  </a:lnTo>
                  <a:lnTo>
                    <a:pt x="4432" y="4608"/>
                  </a:lnTo>
                  <a:lnTo>
                    <a:pt x="7636" y="3819"/>
                  </a:lnTo>
                  <a:lnTo>
                    <a:pt x="9610" y="3116"/>
                  </a:lnTo>
                  <a:lnTo>
                    <a:pt x="12243" y="2019"/>
                  </a:lnTo>
                  <a:lnTo>
                    <a:pt x="12287" y="2019"/>
                  </a:lnTo>
                  <a:lnTo>
                    <a:pt x="14876" y="308"/>
                  </a:lnTo>
                  <a:lnTo>
                    <a:pt x="14920" y="264"/>
                  </a:lnTo>
                  <a:lnTo>
                    <a:pt x="14920" y="220"/>
                  </a:lnTo>
                  <a:lnTo>
                    <a:pt x="14920" y="133"/>
                  </a:lnTo>
                  <a:lnTo>
                    <a:pt x="14920" y="89"/>
                  </a:lnTo>
                  <a:lnTo>
                    <a:pt x="1487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2" name="Google Shape;8512;p249"/>
            <p:cNvSpPr/>
            <p:nvPr/>
          </p:nvSpPr>
          <p:spPr>
            <a:xfrm>
              <a:off x="4167625" y="2749425"/>
              <a:ext cx="593500" cy="1676250"/>
            </a:xfrm>
            <a:custGeom>
              <a:avLst/>
              <a:gdLst/>
              <a:ahLst/>
              <a:cxnLst/>
              <a:rect l="l" t="t" r="r" b="b"/>
              <a:pathLst>
                <a:path w="23740" h="67050" extrusionOk="0">
                  <a:moveTo>
                    <a:pt x="23520" y="1"/>
                  </a:moveTo>
                  <a:lnTo>
                    <a:pt x="23476" y="45"/>
                  </a:lnTo>
                  <a:lnTo>
                    <a:pt x="19571" y="2370"/>
                  </a:lnTo>
                  <a:lnTo>
                    <a:pt x="17640" y="3731"/>
                  </a:lnTo>
                  <a:lnTo>
                    <a:pt x="15490" y="5223"/>
                  </a:lnTo>
                  <a:lnTo>
                    <a:pt x="13779" y="6363"/>
                  </a:lnTo>
                  <a:lnTo>
                    <a:pt x="11628" y="7285"/>
                  </a:lnTo>
                  <a:lnTo>
                    <a:pt x="8820" y="8338"/>
                  </a:lnTo>
                  <a:lnTo>
                    <a:pt x="7723" y="8821"/>
                  </a:lnTo>
                  <a:lnTo>
                    <a:pt x="6977" y="8908"/>
                  </a:lnTo>
                  <a:lnTo>
                    <a:pt x="6889" y="8952"/>
                  </a:lnTo>
                  <a:lnTo>
                    <a:pt x="3818" y="11585"/>
                  </a:lnTo>
                  <a:lnTo>
                    <a:pt x="2019" y="13165"/>
                  </a:lnTo>
                  <a:lnTo>
                    <a:pt x="702" y="14701"/>
                  </a:lnTo>
                  <a:lnTo>
                    <a:pt x="658" y="14745"/>
                  </a:lnTo>
                  <a:lnTo>
                    <a:pt x="88" y="15754"/>
                  </a:lnTo>
                  <a:lnTo>
                    <a:pt x="44" y="15842"/>
                  </a:lnTo>
                  <a:lnTo>
                    <a:pt x="0" y="16324"/>
                  </a:lnTo>
                  <a:lnTo>
                    <a:pt x="0" y="16412"/>
                  </a:lnTo>
                  <a:lnTo>
                    <a:pt x="1053" y="19176"/>
                  </a:lnTo>
                  <a:lnTo>
                    <a:pt x="1580" y="21283"/>
                  </a:lnTo>
                  <a:lnTo>
                    <a:pt x="2238" y="25100"/>
                  </a:lnTo>
                  <a:lnTo>
                    <a:pt x="2677" y="27558"/>
                  </a:lnTo>
                  <a:lnTo>
                    <a:pt x="3116" y="29839"/>
                  </a:lnTo>
                  <a:lnTo>
                    <a:pt x="4169" y="33218"/>
                  </a:lnTo>
                  <a:lnTo>
                    <a:pt x="5090" y="36158"/>
                  </a:lnTo>
                  <a:lnTo>
                    <a:pt x="5661" y="38923"/>
                  </a:lnTo>
                  <a:lnTo>
                    <a:pt x="5968" y="41073"/>
                  </a:lnTo>
                  <a:lnTo>
                    <a:pt x="5792" y="43837"/>
                  </a:lnTo>
                  <a:lnTo>
                    <a:pt x="5792" y="45900"/>
                  </a:lnTo>
                  <a:lnTo>
                    <a:pt x="5836" y="45943"/>
                  </a:lnTo>
                  <a:lnTo>
                    <a:pt x="6099" y="47918"/>
                  </a:lnTo>
                  <a:lnTo>
                    <a:pt x="6494" y="49761"/>
                  </a:lnTo>
                  <a:lnTo>
                    <a:pt x="6538" y="49805"/>
                  </a:lnTo>
                  <a:lnTo>
                    <a:pt x="7065" y="50946"/>
                  </a:lnTo>
                  <a:lnTo>
                    <a:pt x="8688" y="53272"/>
                  </a:lnTo>
                  <a:lnTo>
                    <a:pt x="9961" y="54939"/>
                  </a:lnTo>
                  <a:lnTo>
                    <a:pt x="12023" y="58230"/>
                  </a:lnTo>
                  <a:lnTo>
                    <a:pt x="13603" y="60292"/>
                  </a:lnTo>
                  <a:lnTo>
                    <a:pt x="15402" y="62837"/>
                  </a:lnTo>
                  <a:lnTo>
                    <a:pt x="16543" y="64812"/>
                  </a:lnTo>
                  <a:lnTo>
                    <a:pt x="16675" y="65426"/>
                  </a:lnTo>
                  <a:lnTo>
                    <a:pt x="16148" y="66831"/>
                  </a:lnTo>
                  <a:lnTo>
                    <a:pt x="16148" y="66874"/>
                  </a:lnTo>
                  <a:lnTo>
                    <a:pt x="16148" y="66962"/>
                  </a:lnTo>
                  <a:lnTo>
                    <a:pt x="16192" y="67006"/>
                  </a:lnTo>
                  <a:lnTo>
                    <a:pt x="16236" y="67050"/>
                  </a:lnTo>
                  <a:lnTo>
                    <a:pt x="16411" y="67050"/>
                  </a:lnTo>
                  <a:lnTo>
                    <a:pt x="16455" y="66962"/>
                  </a:lnTo>
                  <a:lnTo>
                    <a:pt x="17026" y="65514"/>
                  </a:lnTo>
                  <a:lnTo>
                    <a:pt x="17026" y="65382"/>
                  </a:lnTo>
                  <a:lnTo>
                    <a:pt x="16894" y="64680"/>
                  </a:lnTo>
                  <a:lnTo>
                    <a:pt x="16850" y="64637"/>
                  </a:lnTo>
                  <a:lnTo>
                    <a:pt x="15709" y="62662"/>
                  </a:lnTo>
                  <a:lnTo>
                    <a:pt x="13866" y="60073"/>
                  </a:lnTo>
                  <a:lnTo>
                    <a:pt x="12330" y="58011"/>
                  </a:lnTo>
                  <a:lnTo>
                    <a:pt x="10224" y="54720"/>
                  </a:lnTo>
                  <a:lnTo>
                    <a:pt x="8996" y="53096"/>
                  </a:lnTo>
                  <a:lnTo>
                    <a:pt x="7372" y="50770"/>
                  </a:lnTo>
                  <a:lnTo>
                    <a:pt x="6845" y="49673"/>
                  </a:lnTo>
                  <a:lnTo>
                    <a:pt x="6450" y="47874"/>
                  </a:lnTo>
                  <a:lnTo>
                    <a:pt x="6143" y="45900"/>
                  </a:lnTo>
                  <a:lnTo>
                    <a:pt x="6143" y="43881"/>
                  </a:lnTo>
                  <a:lnTo>
                    <a:pt x="6319" y="41073"/>
                  </a:lnTo>
                  <a:lnTo>
                    <a:pt x="6319" y="41029"/>
                  </a:lnTo>
                  <a:lnTo>
                    <a:pt x="6012" y="38835"/>
                  </a:lnTo>
                  <a:lnTo>
                    <a:pt x="5397" y="36070"/>
                  </a:lnTo>
                  <a:lnTo>
                    <a:pt x="4520" y="33087"/>
                  </a:lnTo>
                  <a:lnTo>
                    <a:pt x="3467" y="29752"/>
                  </a:lnTo>
                  <a:lnTo>
                    <a:pt x="3028" y="27514"/>
                  </a:lnTo>
                  <a:lnTo>
                    <a:pt x="2589" y="25056"/>
                  </a:lnTo>
                  <a:lnTo>
                    <a:pt x="1931" y="21239"/>
                  </a:lnTo>
                  <a:lnTo>
                    <a:pt x="1404" y="19089"/>
                  </a:lnTo>
                  <a:lnTo>
                    <a:pt x="351" y="16324"/>
                  </a:lnTo>
                  <a:lnTo>
                    <a:pt x="395" y="15929"/>
                  </a:lnTo>
                  <a:lnTo>
                    <a:pt x="965" y="14920"/>
                  </a:lnTo>
                  <a:lnTo>
                    <a:pt x="2282" y="13428"/>
                  </a:lnTo>
                  <a:lnTo>
                    <a:pt x="4037" y="11848"/>
                  </a:lnTo>
                  <a:lnTo>
                    <a:pt x="7109" y="9260"/>
                  </a:lnTo>
                  <a:lnTo>
                    <a:pt x="7811" y="9128"/>
                  </a:lnTo>
                  <a:lnTo>
                    <a:pt x="7855" y="9128"/>
                  </a:lnTo>
                  <a:lnTo>
                    <a:pt x="8952" y="8689"/>
                  </a:lnTo>
                  <a:lnTo>
                    <a:pt x="11760" y="7636"/>
                  </a:lnTo>
                  <a:lnTo>
                    <a:pt x="13910" y="6671"/>
                  </a:lnTo>
                  <a:lnTo>
                    <a:pt x="13954" y="6671"/>
                  </a:lnTo>
                  <a:lnTo>
                    <a:pt x="15665" y="5530"/>
                  </a:lnTo>
                  <a:lnTo>
                    <a:pt x="17816" y="4038"/>
                  </a:lnTo>
                  <a:lnTo>
                    <a:pt x="19746" y="2677"/>
                  </a:lnTo>
                  <a:lnTo>
                    <a:pt x="23652" y="352"/>
                  </a:lnTo>
                  <a:lnTo>
                    <a:pt x="23696" y="264"/>
                  </a:lnTo>
                  <a:lnTo>
                    <a:pt x="23696" y="220"/>
                  </a:lnTo>
                  <a:lnTo>
                    <a:pt x="23739" y="176"/>
                  </a:lnTo>
                  <a:lnTo>
                    <a:pt x="23696" y="89"/>
                  </a:lnTo>
                  <a:lnTo>
                    <a:pt x="23652" y="45"/>
                  </a:lnTo>
                  <a:lnTo>
                    <a:pt x="2360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3" name="Google Shape;8513;p249"/>
            <p:cNvSpPr/>
            <p:nvPr/>
          </p:nvSpPr>
          <p:spPr>
            <a:xfrm>
              <a:off x="4152250" y="2727500"/>
              <a:ext cx="578150" cy="1726700"/>
            </a:xfrm>
            <a:custGeom>
              <a:avLst/>
              <a:gdLst/>
              <a:ahLst/>
              <a:cxnLst/>
              <a:rect l="l" t="t" r="r" b="b"/>
              <a:pathLst>
                <a:path w="23126" h="69068" extrusionOk="0">
                  <a:moveTo>
                    <a:pt x="22906" y="0"/>
                  </a:moveTo>
                  <a:lnTo>
                    <a:pt x="22862" y="44"/>
                  </a:lnTo>
                  <a:lnTo>
                    <a:pt x="19177" y="2238"/>
                  </a:lnTo>
                  <a:lnTo>
                    <a:pt x="17421" y="3467"/>
                  </a:lnTo>
                  <a:lnTo>
                    <a:pt x="15271" y="4915"/>
                  </a:lnTo>
                  <a:lnTo>
                    <a:pt x="13691" y="5968"/>
                  </a:lnTo>
                  <a:lnTo>
                    <a:pt x="11015" y="7065"/>
                  </a:lnTo>
                  <a:lnTo>
                    <a:pt x="7329" y="8820"/>
                  </a:lnTo>
                  <a:lnTo>
                    <a:pt x="6056" y="9654"/>
                  </a:lnTo>
                  <a:lnTo>
                    <a:pt x="6012" y="9698"/>
                  </a:lnTo>
                  <a:lnTo>
                    <a:pt x="3643" y="12023"/>
                  </a:lnTo>
                  <a:lnTo>
                    <a:pt x="1756" y="13822"/>
                  </a:lnTo>
                  <a:lnTo>
                    <a:pt x="922" y="14832"/>
                  </a:lnTo>
                  <a:lnTo>
                    <a:pt x="922" y="14876"/>
                  </a:lnTo>
                  <a:lnTo>
                    <a:pt x="308" y="16280"/>
                  </a:lnTo>
                  <a:lnTo>
                    <a:pt x="308" y="16324"/>
                  </a:lnTo>
                  <a:lnTo>
                    <a:pt x="1" y="17772"/>
                  </a:lnTo>
                  <a:lnTo>
                    <a:pt x="1" y="17859"/>
                  </a:lnTo>
                  <a:lnTo>
                    <a:pt x="396" y="19966"/>
                  </a:lnTo>
                  <a:lnTo>
                    <a:pt x="1054" y="24047"/>
                  </a:lnTo>
                  <a:lnTo>
                    <a:pt x="1580" y="27118"/>
                  </a:lnTo>
                  <a:lnTo>
                    <a:pt x="2239" y="30146"/>
                  </a:lnTo>
                  <a:lnTo>
                    <a:pt x="2897" y="32603"/>
                  </a:lnTo>
                  <a:lnTo>
                    <a:pt x="4213" y="36201"/>
                  </a:lnTo>
                  <a:lnTo>
                    <a:pt x="4959" y="39141"/>
                  </a:lnTo>
                  <a:lnTo>
                    <a:pt x="5442" y="41774"/>
                  </a:lnTo>
                  <a:lnTo>
                    <a:pt x="5310" y="45987"/>
                  </a:lnTo>
                  <a:lnTo>
                    <a:pt x="5310" y="46031"/>
                  </a:lnTo>
                  <a:lnTo>
                    <a:pt x="5486" y="47786"/>
                  </a:lnTo>
                  <a:lnTo>
                    <a:pt x="5486" y="47830"/>
                  </a:lnTo>
                  <a:lnTo>
                    <a:pt x="6012" y="50331"/>
                  </a:lnTo>
                  <a:lnTo>
                    <a:pt x="6539" y="53315"/>
                  </a:lnTo>
                  <a:lnTo>
                    <a:pt x="6890" y="54631"/>
                  </a:lnTo>
                  <a:lnTo>
                    <a:pt x="6934" y="54719"/>
                  </a:lnTo>
                  <a:lnTo>
                    <a:pt x="8514" y="56650"/>
                  </a:lnTo>
                  <a:lnTo>
                    <a:pt x="12156" y="61740"/>
                  </a:lnTo>
                  <a:lnTo>
                    <a:pt x="14262" y="64680"/>
                  </a:lnTo>
                  <a:lnTo>
                    <a:pt x="15754" y="66962"/>
                  </a:lnTo>
                  <a:lnTo>
                    <a:pt x="16017" y="67576"/>
                  </a:lnTo>
                  <a:lnTo>
                    <a:pt x="15754" y="68892"/>
                  </a:lnTo>
                  <a:lnTo>
                    <a:pt x="15754" y="68936"/>
                  </a:lnTo>
                  <a:lnTo>
                    <a:pt x="15798" y="69024"/>
                  </a:lnTo>
                  <a:lnTo>
                    <a:pt x="15842" y="69068"/>
                  </a:lnTo>
                  <a:lnTo>
                    <a:pt x="16061" y="69068"/>
                  </a:lnTo>
                  <a:lnTo>
                    <a:pt x="16105" y="68936"/>
                  </a:lnTo>
                  <a:lnTo>
                    <a:pt x="16368" y="67576"/>
                  </a:lnTo>
                  <a:lnTo>
                    <a:pt x="16368" y="67488"/>
                  </a:lnTo>
                  <a:lnTo>
                    <a:pt x="16061" y="66830"/>
                  </a:lnTo>
                  <a:lnTo>
                    <a:pt x="16061" y="66786"/>
                  </a:lnTo>
                  <a:lnTo>
                    <a:pt x="14525" y="64460"/>
                  </a:lnTo>
                  <a:lnTo>
                    <a:pt x="8821" y="56430"/>
                  </a:lnTo>
                  <a:lnTo>
                    <a:pt x="7197" y="54500"/>
                  </a:lnTo>
                  <a:lnTo>
                    <a:pt x="6890" y="53271"/>
                  </a:lnTo>
                  <a:lnTo>
                    <a:pt x="6363" y="50287"/>
                  </a:lnTo>
                  <a:lnTo>
                    <a:pt x="5837" y="47742"/>
                  </a:lnTo>
                  <a:lnTo>
                    <a:pt x="5661" y="45987"/>
                  </a:lnTo>
                  <a:lnTo>
                    <a:pt x="5793" y="41774"/>
                  </a:lnTo>
                  <a:lnTo>
                    <a:pt x="5793" y="41730"/>
                  </a:lnTo>
                  <a:lnTo>
                    <a:pt x="5310" y="39054"/>
                  </a:lnTo>
                  <a:lnTo>
                    <a:pt x="4520" y="36070"/>
                  </a:lnTo>
                  <a:lnTo>
                    <a:pt x="3248" y="32472"/>
                  </a:lnTo>
                  <a:lnTo>
                    <a:pt x="2546" y="30102"/>
                  </a:lnTo>
                  <a:lnTo>
                    <a:pt x="1931" y="27074"/>
                  </a:lnTo>
                  <a:lnTo>
                    <a:pt x="1405" y="23959"/>
                  </a:lnTo>
                  <a:lnTo>
                    <a:pt x="747" y="19878"/>
                  </a:lnTo>
                  <a:lnTo>
                    <a:pt x="352" y="17816"/>
                  </a:lnTo>
                  <a:lnTo>
                    <a:pt x="615" y="16411"/>
                  </a:lnTo>
                  <a:lnTo>
                    <a:pt x="1229" y="15051"/>
                  </a:lnTo>
                  <a:lnTo>
                    <a:pt x="2019" y="14086"/>
                  </a:lnTo>
                  <a:lnTo>
                    <a:pt x="3906" y="12287"/>
                  </a:lnTo>
                  <a:lnTo>
                    <a:pt x="6276" y="9961"/>
                  </a:lnTo>
                  <a:lnTo>
                    <a:pt x="7504" y="9127"/>
                  </a:lnTo>
                  <a:lnTo>
                    <a:pt x="11146" y="7416"/>
                  </a:lnTo>
                  <a:lnTo>
                    <a:pt x="13823" y="6275"/>
                  </a:lnTo>
                  <a:lnTo>
                    <a:pt x="13867" y="6231"/>
                  </a:lnTo>
                  <a:lnTo>
                    <a:pt x="17597" y="3774"/>
                  </a:lnTo>
                  <a:lnTo>
                    <a:pt x="19396" y="2545"/>
                  </a:lnTo>
                  <a:lnTo>
                    <a:pt x="23038" y="351"/>
                  </a:lnTo>
                  <a:lnTo>
                    <a:pt x="23082" y="307"/>
                  </a:lnTo>
                  <a:lnTo>
                    <a:pt x="23126" y="220"/>
                  </a:lnTo>
                  <a:lnTo>
                    <a:pt x="23126" y="176"/>
                  </a:lnTo>
                  <a:lnTo>
                    <a:pt x="23082" y="88"/>
                  </a:lnTo>
                  <a:lnTo>
                    <a:pt x="23038" y="44"/>
                  </a:lnTo>
                  <a:lnTo>
                    <a:pt x="2299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4" name="Google Shape;8514;p249"/>
            <p:cNvSpPr/>
            <p:nvPr/>
          </p:nvSpPr>
          <p:spPr>
            <a:xfrm>
              <a:off x="4125925" y="2666050"/>
              <a:ext cx="649450" cy="1851775"/>
            </a:xfrm>
            <a:custGeom>
              <a:avLst/>
              <a:gdLst/>
              <a:ahLst/>
              <a:cxnLst/>
              <a:rect l="l" t="t" r="r" b="b"/>
              <a:pathLst>
                <a:path w="25978" h="74071" extrusionOk="0">
                  <a:moveTo>
                    <a:pt x="25715" y="1"/>
                  </a:moveTo>
                  <a:lnTo>
                    <a:pt x="23608" y="1142"/>
                  </a:lnTo>
                  <a:lnTo>
                    <a:pt x="19922" y="3292"/>
                  </a:lnTo>
                  <a:lnTo>
                    <a:pt x="18079" y="4477"/>
                  </a:lnTo>
                  <a:lnTo>
                    <a:pt x="15534" y="6144"/>
                  </a:lnTo>
                  <a:lnTo>
                    <a:pt x="14042" y="7109"/>
                  </a:lnTo>
                  <a:lnTo>
                    <a:pt x="11585" y="8207"/>
                  </a:lnTo>
                  <a:lnTo>
                    <a:pt x="11585" y="8250"/>
                  </a:lnTo>
                  <a:lnTo>
                    <a:pt x="10269" y="9040"/>
                  </a:lnTo>
                  <a:lnTo>
                    <a:pt x="6846" y="11146"/>
                  </a:lnTo>
                  <a:lnTo>
                    <a:pt x="6802" y="11190"/>
                  </a:lnTo>
                  <a:lnTo>
                    <a:pt x="4213" y="13823"/>
                  </a:lnTo>
                  <a:lnTo>
                    <a:pt x="2326" y="15622"/>
                  </a:lnTo>
                  <a:lnTo>
                    <a:pt x="1624" y="16500"/>
                  </a:lnTo>
                  <a:lnTo>
                    <a:pt x="1580" y="16544"/>
                  </a:lnTo>
                  <a:lnTo>
                    <a:pt x="703" y="19177"/>
                  </a:lnTo>
                  <a:lnTo>
                    <a:pt x="88" y="20976"/>
                  </a:lnTo>
                  <a:lnTo>
                    <a:pt x="88" y="21020"/>
                  </a:lnTo>
                  <a:lnTo>
                    <a:pt x="1" y="22336"/>
                  </a:lnTo>
                  <a:lnTo>
                    <a:pt x="44" y="22380"/>
                  </a:lnTo>
                  <a:lnTo>
                    <a:pt x="615" y="26417"/>
                  </a:lnTo>
                  <a:lnTo>
                    <a:pt x="878" y="28084"/>
                  </a:lnTo>
                  <a:lnTo>
                    <a:pt x="1185" y="29708"/>
                  </a:lnTo>
                  <a:lnTo>
                    <a:pt x="1536" y="31244"/>
                  </a:lnTo>
                  <a:lnTo>
                    <a:pt x="1931" y="32823"/>
                  </a:lnTo>
                  <a:lnTo>
                    <a:pt x="2370" y="34359"/>
                  </a:lnTo>
                  <a:lnTo>
                    <a:pt x="2897" y="35939"/>
                  </a:lnTo>
                  <a:lnTo>
                    <a:pt x="3467" y="37606"/>
                  </a:lnTo>
                  <a:lnTo>
                    <a:pt x="4125" y="39362"/>
                  </a:lnTo>
                  <a:lnTo>
                    <a:pt x="5003" y="42258"/>
                  </a:lnTo>
                  <a:lnTo>
                    <a:pt x="5310" y="44057"/>
                  </a:lnTo>
                  <a:lnTo>
                    <a:pt x="5398" y="45329"/>
                  </a:lnTo>
                  <a:lnTo>
                    <a:pt x="5310" y="47787"/>
                  </a:lnTo>
                  <a:lnTo>
                    <a:pt x="5354" y="49322"/>
                  </a:lnTo>
                  <a:lnTo>
                    <a:pt x="5354" y="49366"/>
                  </a:lnTo>
                  <a:lnTo>
                    <a:pt x="5924" y="52175"/>
                  </a:lnTo>
                  <a:lnTo>
                    <a:pt x="6407" y="54939"/>
                  </a:lnTo>
                  <a:lnTo>
                    <a:pt x="6451" y="57528"/>
                  </a:lnTo>
                  <a:lnTo>
                    <a:pt x="6319" y="59810"/>
                  </a:lnTo>
                  <a:lnTo>
                    <a:pt x="6319" y="59854"/>
                  </a:lnTo>
                  <a:lnTo>
                    <a:pt x="6495" y="60731"/>
                  </a:lnTo>
                  <a:lnTo>
                    <a:pt x="6495" y="60819"/>
                  </a:lnTo>
                  <a:lnTo>
                    <a:pt x="7943" y="62399"/>
                  </a:lnTo>
                  <a:lnTo>
                    <a:pt x="10225" y="65251"/>
                  </a:lnTo>
                  <a:lnTo>
                    <a:pt x="12112" y="67796"/>
                  </a:lnTo>
                  <a:lnTo>
                    <a:pt x="13077" y="68981"/>
                  </a:lnTo>
                  <a:lnTo>
                    <a:pt x="13121" y="68981"/>
                  </a:lnTo>
                  <a:lnTo>
                    <a:pt x="15841" y="71614"/>
                  </a:lnTo>
                  <a:lnTo>
                    <a:pt x="16061" y="71921"/>
                  </a:lnTo>
                  <a:lnTo>
                    <a:pt x="15973" y="73851"/>
                  </a:lnTo>
                  <a:lnTo>
                    <a:pt x="15973" y="73939"/>
                  </a:lnTo>
                  <a:lnTo>
                    <a:pt x="16017" y="73983"/>
                  </a:lnTo>
                  <a:lnTo>
                    <a:pt x="16105" y="74027"/>
                  </a:lnTo>
                  <a:lnTo>
                    <a:pt x="16149" y="74071"/>
                  </a:lnTo>
                  <a:lnTo>
                    <a:pt x="16236" y="74027"/>
                  </a:lnTo>
                  <a:lnTo>
                    <a:pt x="16280" y="73983"/>
                  </a:lnTo>
                  <a:lnTo>
                    <a:pt x="16324" y="73939"/>
                  </a:lnTo>
                  <a:lnTo>
                    <a:pt x="16324" y="73895"/>
                  </a:lnTo>
                  <a:lnTo>
                    <a:pt x="16412" y="71877"/>
                  </a:lnTo>
                  <a:lnTo>
                    <a:pt x="16368" y="71789"/>
                  </a:lnTo>
                  <a:lnTo>
                    <a:pt x="16149" y="71394"/>
                  </a:lnTo>
                  <a:lnTo>
                    <a:pt x="16105" y="71394"/>
                  </a:lnTo>
                  <a:lnTo>
                    <a:pt x="13340" y="68761"/>
                  </a:lnTo>
                  <a:lnTo>
                    <a:pt x="12375" y="67577"/>
                  </a:lnTo>
                  <a:lnTo>
                    <a:pt x="10488" y="65032"/>
                  </a:lnTo>
                  <a:lnTo>
                    <a:pt x="8206" y="62179"/>
                  </a:lnTo>
                  <a:lnTo>
                    <a:pt x="6802" y="60600"/>
                  </a:lnTo>
                  <a:lnTo>
                    <a:pt x="6670" y="59810"/>
                  </a:lnTo>
                  <a:lnTo>
                    <a:pt x="6802" y="57528"/>
                  </a:lnTo>
                  <a:lnTo>
                    <a:pt x="6758" y="54895"/>
                  </a:lnTo>
                  <a:lnTo>
                    <a:pt x="6276" y="52131"/>
                  </a:lnTo>
                  <a:lnTo>
                    <a:pt x="5705" y="49322"/>
                  </a:lnTo>
                  <a:lnTo>
                    <a:pt x="5661" y="47787"/>
                  </a:lnTo>
                  <a:lnTo>
                    <a:pt x="5749" y="45329"/>
                  </a:lnTo>
                  <a:lnTo>
                    <a:pt x="5661" y="44013"/>
                  </a:lnTo>
                  <a:lnTo>
                    <a:pt x="5310" y="42170"/>
                  </a:lnTo>
                  <a:lnTo>
                    <a:pt x="4476" y="39230"/>
                  </a:lnTo>
                  <a:lnTo>
                    <a:pt x="3818" y="37475"/>
                  </a:lnTo>
                  <a:lnTo>
                    <a:pt x="3204" y="35851"/>
                  </a:lnTo>
                  <a:lnTo>
                    <a:pt x="2721" y="34271"/>
                  </a:lnTo>
                  <a:lnTo>
                    <a:pt x="2239" y="32736"/>
                  </a:lnTo>
                  <a:lnTo>
                    <a:pt x="1844" y="31200"/>
                  </a:lnTo>
                  <a:lnTo>
                    <a:pt x="1493" y="29620"/>
                  </a:lnTo>
                  <a:lnTo>
                    <a:pt x="1229" y="28040"/>
                  </a:lnTo>
                  <a:lnTo>
                    <a:pt x="966" y="26329"/>
                  </a:lnTo>
                  <a:lnTo>
                    <a:pt x="396" y="22336"/>
                  </a:lnTo>
                  <a:lnTo>
                    <a:pt x="439" y="21063"/>
                  </a:lnTo>
                  <a:lnTo>
                    <a:pt x="1054" y="19308"/>
                  </a:lnTo>
                  <a:lnTo>
                    <a:pt x="1887" y="16675"/>
                  </a:lnTo>
                  <a:lnTo>
                    <a:pt x="2590" y="15842"/>
                  </a:lnTo>
                  <a:lnTo>
                    <a:pt x="4476" y="14043"/>
                  </a:lnTo>
                  <a:lnTo>
                    <a:pt x="7021" y="11454"/>
                  </a:lnTo>
                  <a:lnTo>
                    <a:pt x="10488" y="9347"/>
                  </a:lnTo>
                  <a:lnTo>
                    <a:pt x="11761" y="8558"/>
                  </a:lnTo>
                  <a:lnTo>
                    <a:pt x="14218" y="7417"/>
                  </a:lnTo>
                  <a:lnTo>
                    <a:pt x="15710" y="6451"/>
                  </a:lnTo>
                  <a:lnTo>
                    <a:pt x="18255" y="4784"/>
                  </a:lnTo>
                  <a:lnTo>
                    <a:pt x="20098" y="3599"/>
                  </a:lnTo>
                  <a:lnTo>
                    <a:pt x="23784" y="1449"/>
                  </a:lnTo>
                  <a:lnTo>
                    <a:pt x="25846" y="308"/>
                  </a:lnTo>
                  <a:lnTo>
                    <a:pt x="25934" y="264"/>
                  </a:lnTo>
                  <a:lnTo>
                    <a:pt x="25934" y="220"/>
                  </a:lnTo>
                  <a:lnTo>
                    <a:pt x="25978" y="133"/>
                  </a:lnTo>
                  <a:lnTo>
                    <a:pt x="25934" y="89"/>
                  </a:lnTo>
                  <a:lnTo>
                    <a:pt x="2589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5" name="Google Shape;8515;p249"/>
            <p:cNvSpPr/>
            <p:nvPr/>
          </p:nvSpPr>
          <p:spPr>
            <a:xfrm>
              <a:off x="4096300" y="2788925"/>
              <a:ext cx="434450" cy="1781575"/>
            </a:xfrm>
            <a:custGeom>
              <a:avLst/>
              <a:gdLst/>
              <a:ahLst/>
              <a:cxnLst/>
              <a:rect l="l" t="t" r="r" b="b"/>
              <a:pathLst>
                <a:path w="17378" h="71263" extrusionOk="0">
                  <a:moveTo>
                    <a:pt x="15886" y="0"/>
                  </a:moveTo>
                  <a:lnTo>
                    <a:pt x="14174" y="1054"/>
                  </a:lnTo>
                  <a:lnTo>
                    <a:pt x="10971" y="3028"/>
                  </a:lnTo>
                  <a:lnTo>
                    <a:pt x="8952" y="4301"/>
                  </a:lnTo>
                  <a:lnTo>
                    <a:pt x="6890" y="5880"/>
                  </a:lnTo>
                  <a:lnTo>
                    <a:pt x="6846" y="5880"/>
                  </a:lnTo>
                  <a:lnTo>
                    <a:pt x="5705" y="7328"/>
                  </a:lnTo>
                  <a:lnTo>
                    <a:pt x="3029" y="10049"/>
                  </a:lnTo>
                  <a:lnTo>
                    <a:pt x="2502" y="10663"/>
                  </a:lnTo>
                  <a:lnTo>
                    <a:pt x="2458" y="10751"/>
                  </a:lnTo>
                  <a:lnTo>
                    <a:pt x="1229" y="13691"/>
                  </a:lnTo>
                  <a:lnTo>
                    <a:pt x="264" y="16280"/>
                  </a:lnTo>
                  <a:lnTo>
                    <a:pt x="264" y="16324"/>
                  </a:lnTo>
                  <a:lnTo>
                    <a:pt x="1" y="17509"/>
                  </a:lnTo>
                  <a:lnTo>
                    <a:pt x="1" y="17553"/>
                  </a:lnTo>
                  <a:lnTo>
                    <a:pt x="1" y="18825"/>
                  </a:lnTo>
                  <a:lnTo>
                    <a:pt x="484" y="22687"/>
                  </a:lnTo>
                  <a:lnTo>
                    <a:pt x="966" y="25276"/>
                  </a:lnTo>
                  <a:lnTo>
                    <a:pt x="1624" y="28040"/>
                  </a:lnTo>
                  <a:lnTo>
                    <a:pt x="2546" y="30673"/>
                  </a:lnTo>
                  <a:lnTo>
                    <a:pt x="4257" y="35105"/>
                  </a:lnTo>
                  <a:lnTo>
                    <a:pt x="4828" y="36728"/>
                  </a:lnTo>
                  <a:lnTo>
                    <a:pt x="5310" y="38922"/>
                  </a:lnTo>
                  <a:lnTo>
                    <a:pt x="5530" y="40370"/>
                  </a:lnTo>
                  <a:lnTo>
                    <a:pt x="5398" y="42828"/>
                  </a:lnTo>
                  <a:lnTo>
                    <a:pt x="5442" y="44144"/>
                  </a:lnTo>
                  <a:lnTo>
                    <a:pt x="5442" y="44188"/>
                  </a:lnTo>
                  <a:lnTo>
                    <a:pt x="5925" y="46645"/>
                  </a:lnTo>
                  <a:lnTo>
                    <a:pt x="6320" y="49059"/>
                  </a:lnTo>
                  <a:lnTo>
                    <a:pt x="6407" y="51297"/>
                  </a:lnTo>
                  <a:lnTo>
                    <a:pt x="6232" y="54544"/>
                  </a:lnTo>
                  <a:lnTo>
                    <a:pt x="6144" y="56826"/>
                  </a:lnTo>
                  <a:lnTo>
                    <a:pt x="6144" y="58405"/>
                  </a:lnTo>
                  <a:lnTo>
                    <a:pt x="6144" y="58449"/>
                  </a:lnTo>
                  <a:lnTo>
                    <a:pt x="6407" y="59239"/>
                  </a:lnTo>
                  <a:lnTo>
                    <a:pt x="6451" y="59283"/>
                  </a:lnTo>
                  <a:lnTo>
                    <a:pt x="7899" y="61257"/>
                  </a:lnTo>
                  <a:lnTo>
                    <a:pt x="10006" y="63583"/>
                  </a:lnTo>
                  <a:lnTo>
                    <a:pt x="13604" y="66655"/>
                  </a:lnTo>
                  <a:lnTo>
                    <a:pt x="15491" y="68234"/>
                  </a:lnTo>
                  <a:lnTo>
                    <a:pt x="16412" y="69068"/>
                  </a:lnTo>
                  <a:lnTo>
                    <a:pt x="16632" y="69419"/>
                  </a:lnTo>
                  <a:lnTo>
                    <a:pt x="16675" y="70121"/>
                  </a:lnTo>
                  <a:lnTo>
                    <a:pt x="16675" y="70165"/>
                  </a:lnTo>
                  <a:lnTo>
                    <a:pt x="17026" y="71130"/>
                  </a:lnTo>
                  <a:lnTo>
                    <a:pt x="17114" y="71218"/>
                  </a:lnTo>
                  <a:lnTo>
                    <a:pt x="17202" y="71262"/>
                  </a:lnTo>
                  <a:lnTo>
                    <a:pt x="17246" y="71262"/>
                  </a:lnTo>
                  <a:lnTo>
                    <a:pt x="17334" y="71218"/>
                  </a:lnTo>
                  <a:lnTo>
                    <a:pt x="17378" y="71130"/>
                  </a:lnTo>
                  <a:lnTo>
                    <a:pt x="17378" y="71087"/>
                  </a:lnTo>
                  <a:lnTo>
                    <a:pt x="17378" y="70999"/>
                  </a:lnTo>
                  <a:lnTo>
                    <a:pt x="17026" y="70077"/>
                  </a:lnTo>
                  <a:lnTo>
                    <a:pt x="16983" y="69331"/>
                  </a:lnTo>
                  <a:lnTo>
                    <a:pt x="16939" y="69288"/>
                  </a:lnTo>
                  <a:lnTo>
                    <a:pt x="16719" y="68893"/>
                  </a:lnTo>
                  <a:lnTo>
                    <a:pt x="16675" y="68849"/>
                  </a:lnTo>
                  <a:lnTo>
                    <a:pt x="15754" y="67971"/>
                  </a:lnTo>
                  <a:lnTo>
                    <a:pt x="13823" y="66391"/>
                  </a:lnTo>
                  <a:lnTo>
                    <a:pt x="10269" y="63320"/>
                  </a:lnTo>
                  <a:lnTo>
                    <a:pt x="8163" y="61038"/>
                  </a:lnTo>
                  <a:lnTo>
                    <a:pt x="6715" y="59107"/>
                  </a:lnTo>
                  <a:lnTo>
                    <a:pt x="6495" y="58361"/>
                  </a:lnTo>
                  <a:lnTo>
                    <a:pt x="6495" y="56826"/>
                  </a:lnTo>
                  <a:lnTo>
                    <a:pt x="6583" y="54544"/>
                  </a:lnTo>
                  <a:lnTo>
                    <a:pt x="6758" y="51297"/>
                  </a:lnTo>
                  <a:lnTo>
                    <a:pt x="6671" y="49015"/>
                  </a:lnTo>
                  <a:lnTo>
                    <a:pt x="6276" y="46601"/>
                  </a:lnTo>
                  <a:lnTo>
                    <a:pt x="5793" y="44144"/>
                  </a:lnTo>
                  <a:lnTo>
                    <a:pt x="5749" y="42828"/>
                  </a:lnTo>
                  <a:lnTo>
                    <a:pt x="5881" y="40370"/>
                  </a:lnTo>
                  <a:lnTo>
                    <a:pt x="5881" y="40327"/>
                  </a:lnTo>
                  <a:lnTo>
                    <a:pt x="5661" y="38835"/>
                  </a:lnTo>
                  <a:lnTo>
                    <a:pt x="5135" y="36641"/>
                  </a:lnTo>
                  <a:lnTo>
                    <a:pt x="4564" y="34973"/>
                  </a:lnTo>
                  <a:lnTo>
                    <a:pt x="2853" y="30541"/>
                  </a:lnTo>
                  <a:lnTo>
                    <a:pt x="1975" y="27908"/>
                  </a:lnTo>
                  <a:lnTo>
                    <a:pt x="1317" y="25232"/>
                  </a:lnTo>
                  <a:lnTo>
                    <a:pt x="791" y="22599"/>
                  </a:lnTo>
                  <a:lnTo>
                    <a:pt x="352" y="18825"/>
                  </a:lnTo>
                  <a:lnTo>
                    <a:pt x="352" y="17596"/>
                  </a:lnTo>
                  <a:lnTo>
                    <a:pt x="615" y="16412"/>
                  </a:lnTo>
                  <a:lnTo>
                    <a:pt x="1581" y="13823"/>
                  </a:lnTo>
                  <a:lnTo>
                    <a:pt x="2765" y="10883"/>
                  </a:lnTo>
                  <a:lnTo>
                    <a:pt x="3292" y="10312"/>
                  </a:lnTo>
                  <a:lnTo>
                    <a:pt x="5969" y="7548"/>
                  </a:lnTo>
                  <a:lnTo>
                    <a:pt x="7109" y="6144"/>
                  </a:lnTo>
                  <a:lnTo>
                    <a:pt x="9172" y="4608"/>
                  </a:lnTo>
                  <a:lnTo>
                    <a:pt x="11146" y="3335"/>
                  </a:lnTo>
                  <a:lnTo>
                    <a:pt x="14350" y="1361"/>
                  </a:lnTo>
                  <a:lnTo>
                    <a:pt x="16105" y="308"/>
                  </a:lnTo>
                  <a:lnTo>
                    <a:pt x="16149" y="264"/>
                  </a:lnTo>
                  <a:lnTo>
                    <a:pt x="16149" y="220"/>
                  </a:lnTo>
                  <a:lnTo>
                    <a:pt x="16149" y="132"/>
                  </a:lnTo>
                  <a:lnTo>
                    <a:pt x="16149" y="88"/>
                  </a:lnTo>
                  <a:lnTo>
                    <a:pt x="16105" y="44"/>
                  </a:lnTo>
                  <a:lnTo>
                    <a:pt x="1601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6" name="Google Shape;8516;p249"/>
            <p:cNvSpPr/>
            <p:nvPr/>
          </p:nvSpPr>
          <p:spPr>
            <a:xfrm>
              <a:off x="5157125" y="2795500"/>
              <a:ext cx="400425" cy="235900"/>
            </a:xfrm>
            <a:custGeom>
              <a:avLst/>
              <a:gdLst/>
              <a:ahLst/>
              <a:cxnLst/>
              <a:rect l="l" t="t" r="r" b="b"/>
              <a:pathLst>
                <a:path w="16017" h="9436" extrusionOk="0">
                  <a:moveTo>
                    <a:pt x="15753" y="1"/>
                  </a:moveTo>
                  <a:lnTo>
                    <a:pt x="9566" y="3774"/>
                  </a:lnTo>
                  <a:lnTo>
                    <a:pt x="7328" y="5179"/>
                  </a:lnTo>
                  <a:lnTo>
                    <a:pt x="5485" y="6056"/>
                  </a:lnTo>
                  <a:lnTo>
                    <a:pt x="3818" y="7022"/>
                  </a:lnTo>
                  <a:lnTo>
                    <a:pt x="88" y="9128"/>
                  </a:lnTo>
                  <a:lnTo>
                    <a:pt x="0" y="9172"/>
                  </a:lnTo>
                  <a:lnTo>
                    <a:pt x="0" y="9216"/>
                  </a:lnTo>
                  <a:lnTo>
                    <a:pt x="0" y="9303"/>
                  </a:lnTo>
                  <a:lnTo>
                    <a:pt x="0" y="9347"/>
                  </a:lnTo>
                  <a:lnTo>
                    <a:pt x="88" y="9435"/>
                  </a:lnTo>
                  <a:lnTo>
                    <a:pt x="264" y="9435"/>
                  </a:lnTo>
                  <a:lnTo>
                    <a:pt x="3993" y="7329"/>
                  </a:lnTo>
                  <a:lnTo>
                    <a:pt x="5617" y="6363"/>
                  </a:lnTo>
                  <a:lnTo>
                    <a:pt x="7504" y="5486"/>
                  </a:lnTo>
                  <a:lnTo>
                    <a:pt x="9742" y="4082"/>
                  </a:lnTo>
                  <a:lnTo>
                    <a:pt x="15929" y="308"/>
                  </a:lnTo>
                  <a:lnTo>
                    <a:pt x="15973" y="264"/>
                  </a:lnTo>
                  <a:lnTo>
                    <a:pt x="16017" y="220"/>
                  </a:lnTo>
                  <a:lnTo>
                    <a:pt x="16017" y="132"/>
                  </a:lnTo>
                  <a:lnTo>
                    <a:pt x="15973" y="89"/>
                  </a:lnTo>
                  <a:lnTo>
                    <a:pt x="15929" y="45"/>
                  </a:lnTo>
                  <a:lnTo>
                    <a:pt x="1588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7" name="Google Shape;8517;p249"/>
            <p:cNvSpPr/>
            <p:nvPr/>
          </p:nvSpPr>
          <p:spPr>
            <a:xfrm>
              <a:off x="4878475" y="2770275"/>
              <a:ext cx="651650" cy="660425"/>
            </a:xfrm>
            <a:custGeom>
              <a:avLst/>
              <a:gdLst/>
              <a:ahLst/>
              <a:cxnLst/>
              <a:rect l="l" t="t" r="r" b="b"/>
              <a:pathLst>
                <a:path w="26066" h="26417" extrusionOk="0">
                  <a:moveTo>
                    <a:pt x="25846" y="1"/>
                  </a:moveTo>
                  <a:lnTo>
                    <a:pt x="25802" y="44"/>
                  </a:lnTo>
                  <a:lnTo>
                    <a:pt x="21063" y="2897"/>
                  </a:lnTo>
                  <a:lnTo>
                    <a:pt x="18211" y="4520"/>
                  </a:lnTo>
                  <a:lnTo>
                    <a:pt x="16061" y="5398"/>
                  </a:lnTo>
                  <a:lnTo>
                    <a:pt x="13823" y="6539"/>
                  </a:lnTo>
                  <a:lnTo>
                    <a:pt x="9610" y="8689"/>
                  </a:lnTo>
                  <a:lnTo>
                    <a:pt x="6319" y="10883"/>
                  </a:lnTo>
                  <a:lnTo>
                    <a:pt x="3511" y="12901"/>
                  </a:lnTo>
                  <a:lnTo>
                    <a:pt x="3467" y="12901"/>
                  </a:lnTo>
                  <a:lnTo>
                    <a:pt x="3028" y="13296"/>
                  </a:lnTo>
                  <a:lnTo>
                    <a:pt x="2985" y="13340"/>
                  </a:lnTo>
                  <a:lnTo>
                    <a:pt x="2590" y="14218"/>
                  </a:lnTo>
                  <a:lnTo>
                    <a:pt x="2590" y="14306"/>
                  </a:lnTo>
                  <a:lnTo>
                    <a:pt x="2546" y="15051"/>
                  </a:lnTo>
                  <a:lnTo>
                    <a:pt x="2546" y="15095"/>
                  </a:lnTo>
                  <a:lnTo>
                    <a:pt x="2809" y="16105"/>
                  </a:lnTo>
                  <a:lnTo>
                    <a:pt x="3818" y="18430"/>
                  </a:lnTo>
                  <a:lnTo>
                    <a:pt x="4740" y="20537"/>
                  </a:lnTo>
                  <a:lnTo>
                    <a:pt x="4828" y="21326"/>
                  </a:lnTo>
                  <a:lnTo>
                    <a:pt x="4696" y="21897"/>
                  </a:lnTo>
                  <a:lnTo>
                    <a:pt x="2721" y="23608"/>
                  </a:lnTo>
                  <a:lnTo>
                    <a:pt x="834" y="25451"/>
                  </a:lnTo>
                  <a:lnTo>
                    <a:pt x="88" y="26109"/>
                  </a:lnTo>
                  <a:lnTo>
                    <a:pt x="45" y="26197"/>
                  </a:lnTo>
                  <a:lnTo>
                    <a:pt x="1" y="26241"/>
                  </a:lnTo>
                  <a:lnTo>
                    <a:pt x="1" y="26329"/>
                  </a:lnTo>
                  <a:lnTo>
                    <a:pt x="45" y="26373"/>
                  </a:lnTo>
                  <a:lnTo>
                    <a:pt x="88" y="26416"/>
                  </a:lnTo>
                  <a:lnTo>
                    <a:pt x="176" y="26416"/>
                  </a:lnTo>
                  <a:lnTo>
                    <a:pt x="308" y="26373"/>
                  </a:lnTo>
                  <a:lnTo>
                    <a:pt x="1098" y="25714"/>
                  </a:lnTo>
                  <a:lnTo>
                    <a:pt x="2941" y="23871"/>
                  </a:lnTo>
                  <a:lnTo>
                    <a:pt x="5003" y="22116"/>
                  </a:lnTo>
                  <a:lnTo>
                    <a:pt x="5047" y="22028"/>
                  </a:lnTo>
                  <a:lnTo>
                    <a:pt x="5179" y="21370"/>
                  </a:lnTo>
                  <a:lnTo>
                    <a:pt x="5179" y="21326"/>
                  </a:lnTo>
                  <a:lnTo>
                    <a:pt x="5091" y="20493"/>
                  </a:lnTo>
                  <a:lnTo>
                    <a:pt x="5047" y="20449"/>
                  </a:lnTo>
                  <a:lnTo>
                    <a:pt x="4125" y="18299"/>
                  </a:lnTo>
                  <a:lnTo>
                    <a:pt x="3116" y="15973"/>
                  </a:lnTo>
                  <a:lnTo>
                    <a:pt x="2897" y="15051"/>
                  </a:lnTo>
                  <a:lnTo>
                    <a:pt x="2941" y="14349"/>
                  </a:lnTo>
                  <a:lnTo>
                    <a:pt x="3292" y="13560"/>
                  </a:lnTo>
                  <a:lnTo>
                    <a:pt x="3687" y="13165"/>
                  </a:lnTo>
                  <a:lnTo>
                    <a:pt x="6495" y="11146"/>
                  </a:lnTo>
                  <a:lnTo>
                    <a:pt x="9830" y="8996"/>
                  </a:lnTo>
                  <a:lnTo>
                    <a:pt x="13955" y="6846"/>
                  </a:lnTo>
                  <a:lnTo>
                    <a:pt x="16236" y="5705"/>
                  </a:lnTo>
                  <a:lnTo>
                    <a:pt x="18343" y="4827"/>
                  </a:lnTo>
                  <a:lnTo>
                    <a:pt x="18387" y="4827"/>
                  </a:lnTo>
                  <a:lnTo>
                    <a:pt x="21239" y="3204"/>
                  </a:lnTo>
                  <a:lnTo>
                    <a:pt x="25978" y="352"/>
                  </a:lnTo>
                  <a:lnTo>
                    <a:pt x="26022" y="264"/>
                  </a:lnTo>
                  <a:lnTo>
                    <a:pt x="26066" y="220"/>
                  </a:lnTo>
                  <a:lnTo>
                    <a:pt x="26066" y="176"/>
                  </a:lnTo>
                  <a:lnTo>
                    <a:pt x="26022" y="88"/>
                  </a:lnTo>
                  <a:lnTo>
                    <a:pt x="25978" y="44"/>
                  </a:lnTo>
                  <a:lnTo>
                    <a:pt x="2593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8" name="Google Shape;8518;p249"/>
            <p:cNvSpPr/>
            <p:nvPr/>
          </p:nvSpPr>
          <p:spPr>
            <a:xfrm>
              <a:off x="4429800" y="2660575"/>
              <a:ext cx="977475" cy="1079475"/>
            </a:xfrm>
            <a:custGeom>
              <a:avLst/>
              <a:gdLst/>
              <a:ahLst/>
              <a:cxnLst/>
              <a:rect l="l" t="t" r="r" b="b"/>
              <a:pathLst>
                <a:path w="39099" h="43179" extrusionOk="0">
                  <a:moveTo>
                    <a:pt x="38835" y="0"/>
                  </a:moveTo>
                  <a:lnTo>
                    <a:pt x="36553" y="1361"/>
                  </a:lnTo>
                  <a:lnTo>
                    <a:pt x="32121" y="3335"/>
                  </a:lnTo>
                  <a:lnTo>
                    <a:pt x="31156" y="3730"/>
                  </a:lnTo>
                  <a:lnTo>
                    <a:pt x="26812" y="5617"/>
                  </a:lnTo>
                  <a:lnTo>
                    <a:pt x="24617" y="6583"/>
                  </a:lnTo>
                  <a:lnTo>
                    <a:pt x="22467" y="7592"/>
                  </a:lnTo>
                  <a:lnTo>
                    <a:pt x="20361" y="8689"/>
                  </a:lnTo>
                  <a:lnTo>
                    <a:pt x="18299" y="9830"/>
                  </a:lnTo>
                  <a:lnTo>
                    <a:pt x="17289" y="10444"/>
                  </a:lnTo>
                  <a:lnTo>
                    <a:pt x="16280" y="11102"/>
                  </a:lnTo>
                  <a:lnTo>
                    <a:pt x="15315" y="11760"/>
                  </a:lnTo>
                  <a:lnTo>
                    <a:pt x="14349" y="12462"/>
                  </a:lnTo>
                  <a:lnTo>
                    <a:pt x="12155" y="14262"/>
                  </a:lnTo>
                  <a:lnTo>
                    <a:pt x="10312" y="15666"/>
                  </a:lnTo>
                  <a:lnTo>
                    <a:pt x="8162" y="17421"/>
                  </a:lnTo>
                  <a:lnTo>
                    <a:pt x="6758" y="18342"/>
                  </a:lnTo>
                  <a:lnTo>
                    <a:pt x="4564" y="19176"/>
                  </a:lnTo>
                  <a:lnTo>
                    <a:pt x="2414" y="19878"/>
                  </a:lnTo>
                  <a:lnTo>
                    <a:pt x="1273" y="20229"/>
                  </a:lnTo>
                  <a:lnTo>
                    <a:pt x="1185" y="20273"/>
                  </a:lnTo>
                  <a:lnTo>
                    <a:pt x="922" y="20536"/>
                  </a:lnTo>
                  <a:lnTo>
                    <a:pt x="878" y="20624"/>
                  </a:lnTo>
                  <a:lnTo>
                    <a:pt x="439" y="22774"/>
                  </a:lnTo>
                  <a:lnTo>
                    <a:pt x="1" y="24705"/>
                  </a:lnTo>
                  <a:lnTo>
                    <a:pt x="1" y="24749"/>
                  </a:lnTo>
                  <a:lnTo>
                    <a:pt x="176" y="27426"/>
                  </a:lnTo>
                  <a:lnTo>
                    <a:pt x="132" y="29707"/>
                  </a:lnTo>
                  <a:lnTo>
                    <a:pt x="88" y="30980"/>
                  </a:lnTo>
                  <a:lnTo>
                    <a:pt x="132" y="31068"/>
                  </a:lnTo>
                  <a:lnTo>
                    <a:pt x="176" y="31112"/>
                  </a:lnTo>
                  <a:lnTo>
                    <a:pt x="1756" y="32691"/>
                  </a:lnTo>
                  <a:lnTo>
                    <a:pt x="3906" y="34666"/>
                  </a:lnTo>
                  <a:lnTo>
                    <a:pt x="7636" y="38001"/>
                  </a:lnTo>
                  <a:lnTo>
                    <a:pt x="9435" y="39756"/>
                  </a:lnTo>
                  <a:lnTo>
                    <a:pt x="11015" y="41336"/>
                  </a:lnTo>
                  <a:lnTo>
                    <a:pt x="11409" y="41950"/>
                  </a:lnTo>
                  <a:lnTo>
                    <a:pt x="11278" y="42959"/>
                  </a:lnTo>
                  <a:lnTo>
                    <a:pt x="11322" y="43047"/>
                  </a:lnTo>
                  <a:lnTo>
                    <a:pt x="11322" y="43091"/>
                  </a:lnTo>
                  <a:lnTo>
                    <a:pt x="11366" y="43135"/>
                  </a:lnTo>
                  <a:lnTo>
                    <a:pt x="11453" y="43179"/>
                  </a:lnTo>
                  <a:lnTo>
                    <a:pt x="11585" y="43135"/>
                  </a:lnTo>
                  <a:lnTo>
                    <a:pt x="11629" y="43003"/>
                  </a:lnTo>
                  <a:lnTo>
                    <a:pt x="11760" y="41906"/>
                  </a:lnTo>
                  <a:lnTo>
                    <a:pt x="11717" y="41818"/>
                  </a:lnTo>
                  <a:lnTo>
                    <a:pt x="11278" y="41116"/>
                  </a:lnTo>
                  <a:lnTo>
                    <a:pt x="11278" y="41072"/>
                  </a:lnTo>
                  <a:lnTo>
                    <a:pt x="9698" y="39493"/>
                  </a:lnTo>
                  <a:lnTo>
                    <a:pt x="7855" y="37781"/>
                  </a:lnTo>
                  <a:lnTo>
                    <a:pt x="4169" y="34403"/>
                  </a:lnTo>
                  <a:lnTo>
                    <a:pt x="1975" y="32428"/>
                  </a:lnTo>
                  <a:lnTo>
                    <a:pt x="439" y="30936"/>
                  </a:lnTo>
                  <a:lnTo>
                    <a:pt x="483" y="29707"/>
                  </a:lnTo>
                  <a:lnTo>
                    <a:pt x="527" y="27426"/>
                  </a:lnTo>
                  <a:lnTo>
                    <a:pt x="352" y="24749"/>
                  </a:lnTo>
                  <a:lnTo>
                    <a:pt x="790" y="22862"/>
                  </a:lnTo>
                  <a:lnTo>
                    <a:pt x="1229" y="20756"/>
                  </a:lnTo>
                  <a:lnTo>
                    <a:pt x="1405" y="20580"/>
                  </a:lnTo>
                  <a:lnTo>
                    <a:pt x="2546" y="20185"/>
                  </a:lnTo>
                  <a:lnTo>
                    <a:pt x="4652" y="19527"/>
                  </a:lnTo>
                  <a:lnTo>
                    <a:pt x="6890" y="18650"/>
                  </a:lnTo>
                  <a:lnTo>
                    <a:pt x="6934" y="18650"/>
                  </a:lnTo>
                  <a:lnTo>
                    <a:pt x="8382" y="17728"/>
                  </a:lnTo>
                  <a:lnTo>
                    <a:pt x="10532" y="15929"/>
                  </a:lnTo>
                  <a:lnTo>
                    <a:pt x="12375" y="14525"/>
                  </a:lnTo>
                  <a:lnTo>
                    <a:pt x="14569" y="12726"/>
                  </a:lnTo>
                  <a:lnTo>
                    <a:pt x="15534" y="12024"/>
                  </a:lnTo>
                  <a:lnTo>
                    <a:pt x="16500" y="11365"/>
                  </a:lnTo>
                  <a:lnTo>
                    <a:pt x="17465" y="10751"/>
                  </a:lnTo>
                  <a:lnTo>
                    <a:pt x="18474" y="10137"/>
                  </a:lnTo>
                  <a:lnTo>
                    <a:pt x="20537" y="8996"/>
                  </a:lnTo>
                  <a:lnTo>
                    <a:pt x="22643" y="7899"/>
                  </a:lnTo>
                  <a:lnTo>
                    <a:pt x="24793" y="6890"/>
                  </a:lnTo>
                  <a:lnTo>
                    <a:pt x="26943" y="5924"/>
                  </a:lnTo>
                  <a:lnTo>
                    <a:pt x="31287" y="4081"/>
                  </a:lnTo>
                  <a:lnTo>
                    <a:pt x="32253" y="3686"/>
                  </a:lnTo>
                  <a:lnTo>
                    <a:pt x="36685" y="1668"/>
                  </a:lnTo>
                  <a:lnTo>
                    <a:pt x="36729" y="1668"/>
                  </a:lnTo>
                  <a:lnTo>
                    <a:pt x="39010" y="308"/>
                  </a:lnTo>
                  <a:lnTo>
                    <a:pt x="39054" y="264"/>
                  </a:lnTo>
                  <a:lnTo>
                    <a:pt x="39098" y="220"/>
                  </a:lnTo>
                  <a:lnTo>
                    <a:pt x="39098" y="132"/>
                  </a:lnTo>
                  <a:lnTo>
                    <a:pt x="39098" y="88"/>
                  </a:lnTo>
                  <a:lnTo>
                    <a:pt x="39054" y="44"/>
                  </a:lnTo>
                  <a:lnTo>
                    <a:pt x="3896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9" name="Google Shape;8519;p249"/>
            <p:cNvSpPr/>
            <p:nvPr/>
          </p:nvSpPr>
          <p:spPr>
            <a:xfrm>
              <a:off x="4382625" y="2638625"/>
              <a:ext cx="1001600" cy="722950"/>
            </a:xfrm>
            <a:custGeom>
              <a:avLst/>
              <a:gdLst/>
              <a:ahLst/>
              <a:cxnLst/>
              <a:rect l="l" t="t" r="r" b="b"/>
              <a:pathLst>
                <a:path w="40064" h="28918" extrusionOk="0">
                  <a:moveTo>
                    <a:pt x="39800" y="1"/>
                  </a:moveTo>
                  <a:lnTo>
                    <a:pt x="36948" y="1624"/>
                  </a:lnTo>
                  <a:lnTo>
                    <a:pt x="34359" y="2678"/>
                  </a:lnTo>
                  <a:lnTo>
                    <a:pt x="31331" y="3906"/>
                  </a:lnTo>
                  <a:lnTo>
                    <a:pt x="27821" y="5442"/>
                  </a:lnTo>
                  <a:lnTo>
                    <a:pt x="25188" y="6627"/>
                  </a:lnTo>
                  <a:lnTo>
                    <a:pt x="21897" y="8206"/>
                  </a:lnTo>
                  <a:lnTo>
                    <a:pt x="19440" y="9611"/>
                  </a:lnTo>
                  <a:lnTo>
                    <a:pt x="15271" y="12287"/>
                  </a:lnTo>
                  <a:lnTo>
                    <a:pt x="15227" y="12287"/>
                  </a:lnTo>
                  <a:lnTo>
                    <a:pt x="13165" y="13955"/>
                  </a:lnTo>
                  <a:lnTo>
                    <a:pt x="11453" y="15315"/>
                  </a:lnTo>
                  <a:lnTo>
                    <a:pt x="8470" y="17553"/>
                  </a:lnTo>
                  <a:lnTo>
                    <a:pt x="6714" y="18343"/>
                  </a:lnTo>
                  <a:lnTo>
                    <a:pt x="4476" y="19177"/>
                  </a:lnTo>
                  <a:lnTo>
                    <a:pt x="2019" y="19835"/>
                  </a:lnTo>
                  <a:lnTo>
                    <a:pt x="1010" y="20274"/>
                  </a:lnTo>
                  <a:lnTo>
                    <a:pt x="922" y="20317"/>
                  </a:lnTo>
                  <a:lnTo>
                    <a:pt x="878" y="20405"/>
                  </a:lnTo>
                  <a:lnTo>
                    <a:pt x="439" y="22029"/>
                  </a:lnTo>
                  <a:lnTo>
                    <a:pt x="1" y="23082"/>
                  </a:lnTo>
                  <a:lnTo>
                    <a:pt x="1" y="23170"/>
                  </a:lnTo>
                  <a:lnTo>
                    <a:pt x="1" y="25627"/>
                  </a:lnTo>
                  <a:lnTo>
                    <a:pt x="1" y="27909"/>
                  </a:lnTo>
                  <a:lnTo>
                    <a:pt x="1" y="27953"/>
                  </a:lnTo>
                  <a:lnTo>
                    <a:pt x="264" y="28786"/>
                  </a:lnTo>
                  <a:lnTo>
                    <a:pt x="352" y="28874"/>
                  </a:lnTo>
                  <a:lnTo>
                    <a:pt x="439" y="28918"/>
                  </a:lnTo>
                  <a:lnTo>
                    <a:pt x="483" y="28918"/>
                  </a:lnTo>
                  <a:lnTo>
                    <a:pt x="571" y="28874"/>
                  </a:lnTo>
                  <a:lnTo>
                    <a:pt x="615" y="28830"/>
                  </a:lnTo>
                  <a:lnTo>
                    <a:pt x="615" y="28742"/>
                  </a:lnTo>
                  <a:lnTo>
                    <a:pt x="615" y="28699"/>
                  </a:lnTo>
                  <a:lnTo>
                    <a:pt x="352" y="27865"/>
                  </a:lnTo>
                  <a:lnTo>
                    <a:pt x="352" y="25627"/>
                  </a:lnTo>
                  <a:lnTo>
                    <a:pt x="352" y="23214"/>
                  </a:lnTo>
                  <a:lnTo>
                    <a:pt x="790" y="22160"/>
                  </a:lnTo>
                  <a:lnTo>
                    <a:pt x="1185" y="20581"/>
                  </a:lnTo>
                  <a:lnTo>
                    <a:pt x="2151" y="20186"/>
                  </a:lnTo>
                  <a:lnTo>
                    <a:pt x="4564" y="19484"/>
                  </a:lnTo>
                  <a:lnTo>
                    <a:pt x="6846" y="18694"/>
                  </a:lnTo>
                  <a:lnTo>
                    <a:pt x="8645" y="17860"/>
                  </a:lnTo>
                  <a:lnTo>
                    <a:pt x="8689" y="17860"/>
                  </a:lnTo>
                  <a:lnTo>
                    <a:pt x="11673" y="15578"/>
                  </a:lnTo>
                  <a:lnTo>
                    <a:pt x="13384" y="14218"/>
                  </a:lnTo>
                  <a:lnTo>
                    <a:pt x="15447" y="12595"/>
                  </a:lnTo>
                  <a:lnTo>
                    <a:pt x="19615" y="9918"/>
                  </a:lnTo>
                  <a:lnTo>
                    <a:pt x="22029" y="8514"/>
                  </a:lnTo>
                  <a:lnTo>
                    <a:pt x="25364" y="6978"/>
                  </a:lnTo>
                  <a:lnTo>
                    <a:pt x="27996" y="5749"/>
                  </a:lnTo>
                  <a:lnTo>
                    <a:pt x="31463" y="4257"/>
                  </a:lnTo>
                  <a:lnTo>
                    <a:pt x="34491" y="2985"/>
                  </a:lnTo>
                  <a:lnTo>
                    <a:pt x="37124" y="1932"/>
                  </a:lnTo>
                  <a:lnTo>
                    <a:pt x="39976" y="308"/>
                  </a:lnTo>
                  <a:lnTo>
                    <a:pt x="40020" y="264"/>
                  </a:lnTo>
                  <a:lnTo>
                    <a:pt x="40020" y="220"/>
                  </a:lnTo>
                  <a:lnTo>
                    <a:pt x="40064" y="133"/>
                  </a:lnTo>
                  <a:lnTo>
                    <a:pt x="40020" y="89"/>
                  </a:lnTo>
                  <a:lnTo>
                    <a:pt x="39976" y="45"/>
                  </a:lnTo>
                  <a:lnTo>
                    <a:pt x="3993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0" name="Google Shape;8520;p249"/>
            <p:cNvSpPr/>
            <p:nvPr/>
          </p:nvSpPr>
          <p:spPr>
            <a:xfrm>
              <a:off x="4390300" y="2616700"/>
              <a:ext cx="969800" cy="500250"/>
            </a:xfrm>
            <a:custGeom>
              <a:avLst/>
              <a:gdLst/>
              <a:ahLst/>
              <a:cxnLst/>
              <a:rect l="l" t="t" r="r" b="b"/>
              <a:pathLst>
                <a:path w="38792" h="20010" extrusionOk="0">
                  <a:moveTo>
                    <a:pt x="38572" y="0"/>
                  </a:moveTo>
                  <a:lnTo>
                    <a:pt x="38528" y="44"/>
                  </a:lnTo>
                  <a:lnTo>
                    <a:pt x="37563" y="615"/>
                  </a:lnTo>
                  <a:lnTo>
                    <a:pt x="32911" y="2633"/>
                  </a:lnTo>
                  <a:lnTo>
                    <a:pt x="29050" y="4213"/>
                  </a:lnTo>
                  <a:lnTo>
                    <a:pt x="23433" y="6758"/>
                  </a:lnTo>
                  <a:lnTo>
                    <a:pt x="21063" y="7855"/>
                  </a:lnTo>
                  <a:lnTo>
                    <a:pt x="18782" y="9127"/>
                  </a:lnTo>
                  <a:lnTo>
                    <a:pt x="16368" y="10532"/>
                  </a:lnTo>
                  <a:lnTo>
                    <a:pt x="14657" y="11672"/>
                  </a:lnTo>
                  <a:lnTo>
                    <a:pt x="12068" y="13691"/>
                  </a:lnTo>
                  <a:lnTo>
                    <a:pt x="10400" y="14963"/>
                  </a:lnTo>
                  <a:lnTo>
                    <a:pt x="7329" y="17157"/>
                  </a:lnTo>
                  <a:lnTo>
                    <a:pt x="5310" y="18079"/>
                  </a:lnTo>
                  <a:lnTo>
                    <a:pt x="2897" y="18913"/>
                  </a:lnTo>
                  <a:lnTo>
                    <a:pt x="132" y="19659"/>
                  </a:lnTo>
                  <a:lnTo>
                    <a:pt x="89" y="19703"/>
                  </a:lnTo>
                  <a:lnTo>
                    <a:pt x="45" y="19746"/>
                  </a:lnTo>
                  <a:lnTo>
                    <a:pt x="1" y="19790"/>
                  </a:lnTo>
                  <a:lnTo>
                    <a:pt x="1" y="19878"/>
                  </a:lnTo>
                  <a:lnTo>
                    <a:pt x="89" y="19966"/>
                  </a:lnTo>
                  <a:lnTo>
                    <a:pt x="176" y="20010"/>
                  </a:lnTo>
                  <a:lnTo>
                    <a:pt x="220" y="20010"/>
                  </a:lnTo>
                  <a:lnTo>
                    <a:pt x="3029" y="19264"/>
                  </a:lnTo>
                  <a:lnTo>
                    <a:pt x="5442" y="18386"/>
                  </a:lnTo>
                  <a:lnTo>
                    <a:pt x="7504" y="17465"/>
                  </a:lnTo>
                  <a:lnTo>
                    <a:pt x="7504" y="17421"/>
                  </a:lnTo>
                  <a:lnTo>
                    <a:pt x="10620" y="15271"/>
                  </a:lnTo>
                  <a:lnTo>
                    <a:pt x="14832" y="11936"/>
                  </a:lnTo>
                  <a:lnTo>
                    <a:pt x="16544" y="10839"/>
                  </a:lnTo>
                  <a:lnTo>
                    <a:pt x="18957" y="9435"/>
                  </a:lnTo>
                  <a:lnTo>
                    <a:pt x="21239" y="8162"/>
                  </a:lnTo>
                  <a:lnTo>
                    <a:pt x="23565" y="7065"/>
                  </a:lnTo>
                  <a:lnTo>
                    <a:pt x="29181" y="4520"/>
                  </a:lnTo>
                  <a:lnTo>
                    <a:pt x="33087" y="2940"/>
                  </a:lnTo>
                  <a:lnTo>
                    <a:pt x="37738" y="922"/>
                  </a:lnTo>
                  <a:lnTo>
                    <a:pt x="38703" y="351"/>
                  </a:lnTo>
                  <a:lnTo>
                    <a:pt x="38747" y="264"/>
                  </a:lnTo>
                  <a:lnTo>
                    <a:pt x="38791" y="220"/>
                  </a:lnTo>
                  <a:lnTo>
                    <a:pt x="38791" y="176"/>
                  </a:lnTo>
                  <a:lnTo>
                    <a:pt x="38747" y="88"/>
                  </a:lnTo>
                  <a:lnTo>
                    <a:pt x="38703" y="44"/>
                  </a:lnTo>
                  <a:lnTo>
                    <a:pt x="3866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1" name="Google Shape;8521;p249"/>
            <p:cNvSpPr/>
            <p:nvPr/>
          </p:nvSpPr>
          <p:spPr>
            <a:xfrm>
              <a:off x="4570225" y="2562950"/>
              <a:ext cx="823875" cy="447600"/>
            </a:xfrm>
            <a:custGeom>
              <a:avLst/>
              <a:gdLst/>
              <a:ahLst/>
              <a:cxnLst/>
              <a:rect l="l" t="t" r="r" b="b"/>
              <a:pathLst>
                <a:path w="32955" h="17904" extrusionOk="0">
                  <a:moveTo>
                    <a:pt x="32691" y="0"/>
                  </a:moveTo>
                  <a:lnTo>
                    <a:pt x="30366" y="1317"/>
                  </a:lnTo>
                  <a:lnTo>
                    <a:pt x="27689" y="2589"/>
                  </a:lnTo>
                  <a:lnTo>
                    <a:pt x="23827" y="4125"/>
                  </a:lnTo>
                  <a:lnTo>
                    <a:pt x="21721" y="5002"/>
                  </a:lnTo>
                  <a:lnTo>
                    <a:pt x="18649" y="6319"/>
                  </a:lnTo>
                  <a:lnTo>
                    <a:pt x="16763" y="7197"/>
                  </a:lnTo>
                  <a:lnTo>
                    <a:pt x="12550" y="9215"/>
                  </a:lnTo>
                  <a:lnTo>
                    <a:pt x="10356" y="10400"/>
                  </a:lnTo>
                  <a:lnTo>
                    <a:pt x="8206" y="11716"/>
                  </a:lnTo>
                  <a:lnTo>
                    <a:pt x="6451" y="12813"/>
                  </a:lnTo>
                  <a:lnTo>
                    <a:pt x="4037" y="14656"/>
                  </a:lnTo>
                  <a:lnTo>
                    <a:pt x="88" y="17596"/>
                  </a:lnTo>
                  <a:lnTo>
                    <a:pt x="44" y="17640"/>
                  </a:lnTo>
                  <a:lnTo>
                    <a:pt x="0" y="17728"/>
                  </a:lnTo>
                  <a:lnTo>
                    <a:pt x="0" y="17772"/>
                  </a:lnTo>
                  <a:lnTo>
                    <a:pt x="44" y="17859"/>
                  </a:lnTo>
                  <a:lnTo>
                    <a:pt x="88" y="17903"/>
                  </a:lnTo>
                  <a:lnTo>
                    <a:pt x="176" y="17903"/>
                  </a:lnTo>
                  <a:lnTo>
                    <a:pt x="307" y="17859"/>
                  </a:lnTo>
                  <a:lnTo>
                    <a:pt x="4257" y="14963"/>
                  </a:lnTo>
                  <a:lnTo>
                    <a:pt x="6670" y="13120"/>
                  </a:lnTo>
                  <a:lnTo>
                    <a:pt x="8381" y="11979"/>
                  </a:lnTo>
                  <a:lnTo>
                    <a:pt x="10532" y="10707"/>
                  </a:lnTo>
                  <a:lnTo>
                    <a:pt x="12682" y="9522"/>
                  </a:lnTo>
                  <a:lnTo>
                    <a:pt x="16938" y="7504"/>
                  </a:lnTo>
                  <a:lnTo>
                    <a:pt x="18781" y="6670"/>
                  </a:lnTo>
                  <a:lnTo>
                    <a:pt x="21853" y="5310"/>
                  </a:lnTo>
                  <a:lnTo>
                    <a:pt x="27820" y="2896"/>
                  </a:lnTo>
                  <a:lnTo>
                    <a:pt x="30541" y="1624"/>
                  </a:lnTo>
                  <a:lnTo>
                    <a:pt x="32867" y="307"/>
                  </a:lnTo>
                  <a:lnTo>
                    <a:pt x="32911" y="263"/>
                  </a:lnTo>
                  <a:lnTo>
                    <a:pt x="32954" y="220"/>
                  </a:lnTo>
                  <a:lnTo>
                    <a:pt x="32954" y="132"/>
                  </a:lnTo>
                  <a:lnTo>
                    <a:pt x="32911" y="88"/>
                  </a:lnTo>
                  <a:lnTo>
                    <a:pt x="3286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2" name="Google Shape;8522;p249"/>
            <p:cNvSpPr/>
            <p:nvPr/>
          </p:nvSpPr>
          <p:spPr>
            <a:xfrm>
              <a:off x="4593250" y="2573900"/>
              <a:ext cx="718575" cy="375225"/>
            </a:xfrm>
            <a:custGeom>
              <a:avLst/>
              <a:gdLst/>
              <a:ahLst/>
              <a:cxnLst/>
              <a:rect l="l" t="t" r="r" b="b"/>
              <a:pathLst>
                <a:path w="28743" h="15009" extrusionOk="0">
                  <a:moveTo>
                    <a:pt x="28479" y="1"/>
                  </a:moveTo>
                  <a:lnTo>
                    <a:pt x="26066" y="1010"/>
                  </a:lnTo>
                  <a:lnTo>
                    <a:pt x="24267" y="1756"/>
                  </a:lnTo>
                  <a:lnTo>
                    <a:pt x="21414" y="2897"/>
                  </a:lnTo>
                  <a:lnTo>
                    <a:pt x="18562" y="4082"/>
                  </a:lnTo>
                  <a:lnTo>
                    <a:pt x="15710" y="5354"/>
                  </a:lnTo>
                  <a:lnTo>
                    <a:pt x="12902" y="6671"/>
                  </a:lnTo>
                  <a:lnTo>
                    <a:pt x="11497" y="7329"/>
                  </a:lnTo>
                  <a:lnTo>
                    <a:pt x="10093" y="8075"/>
                  </a:lnTo>
                  <a:lnTo>
                    <a:pt x="8733" y="8821"/>
                  </a:lnTo>
                  <a:lnTo>
                    <a:pt x="7417" y="9611"/>
                  </a:lnTo>
                  <a:lnTo>
                    <a:pt x="6100" y="10401"/>
                  </a:lnTo>
                  <a:lnTo>
                    <a:pt x="4784" y="11234"/>
                  </a:lnTo>
                  <a:lnTo>
                    <a:pt x="3511" y="12156"/>
                  </a:lnTo>
                  <a:lnTo>
                    <a:pt x="2282" y="13077"/>
                  </a:lnTo>
                  <a:lnTo>
                    <a:pt x="45" y="14701"/>
                  </a:lnTo>
                  <a:lnTo>
                    <a:pt x="1" y="14745"/>
                  </a:lnTo>
                  <a:lnTo>
                    <a:pt x="1" y="14789"/>
                  </a:lnTo>
                  <a:lnTo>
                    <a:pt x="1" y="14876"/>
                  </a:lnTo>
                  <a:lnTo>
                    <a:pt x="1" y="14920"/>
                  </a:lnTo>
                  <a:lnTo>
                    <a:pt x="88" y="14964"/>
                  </a:lnTo>
                  <a:lnTo>
                    <a:pt x="176" y="15008"/>
                  </a:lnTo>
                  <a:lnTo>
                    <a:pt x="264" y="14964"/>
                  </a:lnTo>
                  <a:lnTo>
                    <a:pt x="2502" y="13341"/>
                  </a:lnTo>
                  <a:lnTo>
                    <a:pt x="3731" y="12419"/>
                  </a:lnTo>
                  <a:lnTo>
                    <a:pt x="5003" y="11541"/>
                  </a:lnTo>
                  <a:lnTo>
                    <a:pt x="6276" y="10708"/>
                  </a:lnTo>
                  <a:lnTo>
                    <a:pt x="7592" y="9874"/>
                  </a:lnTo>
                  <a:lnTo>
                    <a:pt x="8952" y="9128"/>
                  </a:lnTo>
                  <a:lnTo>
                    <a:pt x="10313" y="8382"/>
                  </a:lnTo>
                  <a:lnTo>
                    <a:pt x="11673" y="7636"/>
                  </a:lnTo>
                  <a:lnTo>
                    <a:pt x="13033" y="6978"/>
                  </a:lnTo>
                  <a:lnTo>
                    <a:pt x="15885" y="5662"/>
                  </a:lnTo>
                  <a:lnTo>
                    <a:pt x="18694" y="4433"/>
                  </a:lnTo>
                  <a:lnTo>
                    <a:pt x="21546" y="3248"/>
                  </a:lnTo>
                  <a:lnTo>
                    <a:pt x="24398" y="2063"/>
                  </a:lnTo>
                  <a:lnTo>
                    <a:pt x="26197" y="1361"/>
                  </a:lnTo>
                  <a:lnTo>
                    <a:pt x="28611" y="308"/>
                  </a:lnTo>
                  <a:lnTo>
                    <a:pt x="28699" y="308"/>
                  </a:lnTo>
                  <a:lnTo>
                    <a:pt x="28699" y="220"/>
                  </a:lnTo>
                  <a:lnTo>
                    <a:pt x="28742" y="176"/>
                  </a:lnTo>
                  <a:lnTo>
                    <a:pt x="28699" y="89"/>
                  </a:lnTo>
                  <a:lnTo>
                    <a:pt x="28699" y="45"/>
                  </a:lnTo>
                  <a:lnTo>
                    <a:pt x="2861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3" name="Google Shape;8523;p249"/>
            <p:cNvSpPr/>
            <p:nvPr/>
          </p:nvSpPr>
          <p:spPr>
            <a:xfrm>
              <a:off x="4627275" y="2549775"/>
              <a:ext cx="657125" cy="330225"/>
            </a:xfrm>
            <a:custGeom>
              <a:avLst/>
              <a:gdLst/>
              <a:ahLst/>
              <a:cxnLst/>
              <a:rect l="l" t="t" r="r" b="b"/>
              <a:pathLst>
                <a:path w="26285" h="13209" extrusionOk="0">
                  <a:moveTo>
                    <a:pt x="26021" y="1"/>
                  </a:moveTo>
                  <a:lnTo>
                    <a:pt x="21765" y="1756"/>
                  </a:lnTo>
                  <a:lnTo>
                    <a:pt x="19176" y="2809"/>
                  </a:lnTo>
                  <a:lnTo>
                    <a:pt x="16631" y="3862"/>
                  </a:lnTo>
                  <a:lnTo>
                    <a:pt x="14130" y="4959"/>
                  </a:lnTo>
                  <a:lnTo>
                    <a:pt x="11672" y="6100"/>
                  </a:lnTo>
                  <a:lnTo>
                    <a:pt x="9215" y="7329"/>
                  </a:lnTo>
                  <a:lnTo>
                    <a:pt x="6845" y="8557"/>
                  </a:lnTo>
                  <a:lnTo>
                    <a:pt x="4476" y="9918"/>
                  </a:lnTo>
                  <a:lnTo>
                    <a:pt x="3291" y="10620"/>
                  </a:lnTo>
                  <a:lnTo>
                    <a:pt x="2150" y="11366"/>
                  </a:lnTo>
                  <a:lnTo>
                    <a:pt x="88" y="12901"/>
                  </a:lnTo>
                  <a:lnTo>
                    <a:pt x="44" y="12945"/>
                  </a:lnTo>
                  <a:lnTo>
                    <a:pt x="0" y="13033"/>
                  </a:lnTo>
                  <a:lnTo>
                    <a:pt x="44" y="13077"/>
                  </a:lnTo>
                  <a:lnTo>
                    <a:pt x="44" y="13121"/>
                  </a:lnTo>
                  <a:lnTo>
                    <a:pt x="132" y="13209"/>
                  </a:lnTo>
                  <a:lnTo>
                    <a:pt x="176" y="13209"/>
                  </a:lnTo>
                  <a:lnTo>
                    <a:pt x="307" y="13165"/>
                  </a:lnTo>
                  <a:lnTo>
                    <a:pt x="2370" y="11629"/>
                  </a:lnTo>
                  <a:lnTo>
                    <a:pt x="3510" y="10927"/>
                  </a:lnTo>
                  <a:lnTo>
                    <a:pt x="4651" y="10225"/>
                  </a:lnTo>
                  <a:lnTo>
                    <a:pt x="7021" y="8864"/>
                  </a:lnTo>
                  <a:lnTo>
                    <a:pt x="9390" y="7636"/>
                  </a:lnTo>
                  <a:lnTo>
                    <a:pt x="11848" y="6407"/>
                  </a:lnTo>
                  <a:lnTo>
                    <a:pt x="14305" y="5266"/>
                  </a:lnTo>
                  <a:lnTo>
                    <a:pt x="16806" y="4169"/>
                  </a:lnTo>
                  <a:lnTo>
                    <a:pt x="19307" y="3116"/>
                  </a:lnTo>
                  <a:lnTo>
                    <a:pt x="21896" y="2063"/>
                  </a:lnTo>
                  <a:lnTo>
                    <a:pt x="26153" y="352"/>
                  </a:lnTo>
                  <a:lnTo>
                    <a:pt x="26241" y="308"/>
                  </a:lnTo>
                  <a:lnTo>
                    <a:pt x="26284" y="264"/>
                  </a:lnTo>
                  <a:lnTo>
                    <a:pt x="26284" y="176"/>
                  </a:lnTo>
                  <a:lnTo>
                    <a:pt x="26284" y="88"/>
                  </a:lnTo>
                  <a:lnTo>
                    <a:pt x="26241" y="44"/>
                  </a:lnTo>
                  <a:lnTo>
                    <a:pt x="2619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4" name="Google Shape;8524;p249"/>
            <p:cNvSpPr/>
            <p:nvPr/>
          </p:nvSpPr>
          <p:spPr>
            <a:xfrm>
              <a:off x="4752325" y="2525650"/>
              <a:ext cx="504650" cy="232575"/>
            </a:xfrm>
            <a:custGeom>
              <a:avLst/>
              <a:gdLst/>
              <a:ahLst/>
              <a:cxnLst/>
              <a:rect l="l" t="t" r="r" b="b"/>
              <a:pathLst>
                <a:path w="20186" h="9303" extrusionOk="0">
                  <a:moveTo>
                    <a:pt x="19966" y="0"/>
                  </a:moveTo>
                  <a:lnTo>
                    <a:pt x="15446" y="1843"/>
                  </a:lnTo>
                  <a:lnTo>
                    <a:pt x="12813" y="2896"/>
                  </a:lnTo>
                  <a:lnTo>
                    <a:pt x="8382" y="4871"/>
                  </a:lnTo>
                  <a:lnTo>
                    <a:pt x="6363" y="5792"/>
                  </a:lnTo>
                  <a:lnTo>
                    <a:pt x="4345" y="6758"/>
                  </a:lnTo>
                  <a:lnTo>
                    <a:pt x="88" y="8996"/>
                  </a:lnTo>
                  <a:lnTo>
                    <a:pt x="44" y="9040"/>
                  </a:lnTo>
                  <a:lnTo>
                    <a:pt x="0" y="9083"/>
                  </a:lnTo>
                  <a:lnTo>
                    <a:pt x="0" y="9127"/>
                  </a:lnTo>
                  <a:lnTo>
                    <a:pt x="0" y="9215"/>
                  </a:lnTo>
                  <a:lnTo>
                    <a:pt x="88" y="9303"/>
                  </a:lnTo>
                  <a:lnTo>
                    <a:pt x="220" y="9303"/>
                  </a:lnTo>
                  <a:lnTo>
                    <a:pt x="4520" y="7065"/>
                  </a:lnTo>
                  <a:lnTo>
                    <a:pt x="6495" y="6100"/>
                  </a:lnTo>
                  <a:lnTo>
                    <a:pt x="8513" y="5178"/>
                  </a:lnTo>
                  <a:lnTo>
                    <a:pt x="12945" y="3203"/>
                  </a:lnTo>
                  <a:lnTo>
                    <a:pt x="15578" y="2150"/>
                  </a:lnTo>
                  <a:lnTo>
                    <a:pt x="20098" y="307"/>
                  </a:lnTo>
                  <a:lnTo>
                    <a:pt x="20142" y="263"/>
                  </a:lnTo>
                  <a:lnTo>
                    <a:pt x="20185" y="220"/>
                  </a:lnTo>
                  <a:lnTo>
                    <a:pt x="20185" y="176"/>
                  </a:lnTo>
                  <a:lnTo>
                    <a:pt x="20185" y="88"/>
                  </a:lnTo>
                  <a:lnTo>
                    <a:pt x="20142" y="44"/>
                  </a:lnTo>
                  <a:lnTo>
                    <a:pt x="2009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5" name="Google Shape;8525;p249"/>
            <p:cNvSpPr/>
            <p:nvPr/>
          </p:nvSpPr>
          <p:spPr>
            <a:xfrm>
              <a:off x="4721600" y="2500400"/>
              <a:ext cx="509050" cy="235900"/>
            </a:xfrm>
            <a:custGeom>
              <a:avLst/>
              <a:gdLst/>
              <a:ahLst/>
              <a:cxnLst/>
              <a:rect l="l" t="t" r="r" b="b"/>
              <a:pathLst>
                <a:path w="20362" h="9436" extrusionOk="0">
                  <a:moveTo>
                    <a:pt x="20186" y="1"/>
                  </a:moveTo>
                  <a:lnTo>
                    <a:pt x="20098" y="45"/>
                  </a:lnTo>
                  <a:lnTo>
                    <a:pt x="18036" y="922"/>
                  </a:lnTo>
                  <a:lnTo>
                    <a:pt x="16193" y="1625"/>
                  </a:lnTo>
                  <a:lnTo>
                    <a:pt x="14262" y="2414"/>
                  </a:lnTo>
                  <a:lnTo>
                    <a:pt x="12287" y="3204"/>
                  </a:lnTo>
                  <a:lnTo>
                    <a:pt x="10313" y="4082"/>
                  </a:lnTo>
                  <a:lnTo>
                    <a:pt x="8250" y="5047"/>
                  </a:lnTo>
                  <a:lnTo>
                    <a:pt x="6144" y="6013"/>
                  </a:lnTo>
                  <a:lnTo>
                    <a:pt x="3994" y="7066"/>
                  </a:lnTo>
                  <a:lnTo>
                    <a:pt x="1800" y="8163"/>
                  </a:lnTo>
                  <a:lnTo>
                    <a:pt x="88" y="9128"/>
                  </a:lnTo>
                  <a:lnTo>
                    <a:pt x="45" y="9172"/>
                  </a:lnTo>
                  <a:lnTo>
                    <a:pt x="1" y="9216"/>
                  </a:lnTo>
                  <a:lnTo>
                    <a:pt x="1" y="9304"/>
                  </a:lnTo>
                  <a:lnTo>
                    <a:pt x="1" y="9347"/>
                  </a:lnTo>
                  <a:lnTo>
                    <a:pt x="88" y="9435"/>
                  </a:lnTo>
                  <a:lnTo>
                    <a:pt x="264" y="9435"/>
                  </a:lnTo>
                  <a:lnTo>
                    <a:pt x="1975" y="8470"/>
                  </a:lnTo>
                  <a:lnTo>
                    <a:pt x="4125" y="7373"/>
                  </a:lnTo>
                  <a:lnTo>
                    <a:pt x="6276" y="6364"/>
                  </a:lnTo>
                  <a:lnTo>
                    <a:pt x="8382" y="5354"/>
                  </a:lnTo>
                  <a:lnTo>
                    <a:pt x="10444" y="4433"/>
                  </a:lnTo>
                  <a:lnTo>
                    <a:pt x="12463" y="3555"/>
                  </a:lnTo>
                  <a:lnTo>
                    <a:pt x="14394" y="2722"/>
                  </a:lnTo>
                  <a:lnTo>
                    <a:pt x="16324" y="1932"/>
                  </a:lnTo>
                  <a:lnTo>
                    <a:pt x="18167" y="1230"/>
                  </a:lnTo>
                  <a:lnTo>
                    <a:pt x="20274" y="352"/>
                  </a:lnTo>
                  <a:lnTo>
                    <a:pt x="20317" y="308"/>
                  </a:lnTo>
                  <a:lnTo>
                    <a:pt x="20361" y="264"/>
                  </a:lnTo>
                  <a:lnTo>
                    <a:pt x="20361" y="176"/>
                  </a:lnTo>
                  <a:lnTo>
                    <a:pt x="20361" y="133"/>
                  </a:lnTo>
                  <a:lnTo>
                    <a:pt x="20317" y="45"/>
                  </a:lnTo>
                  <a:lnTo>
                    <a:pt x="2027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6" name="Google Shape;8526;p249"/>
            <p:cNvSpPr/>
            <p:nvPr/>
          </p:nvSpPr>
          <p:spPr>
            <a:xfrm>
              <a:off x="4766575" y="2636450"/>
              <a:ext cx="66950" cy="38400"/>
            </a:xfrm>
            <a:custGeom>
              <a:avLst/>
              <a:gdLst/>
              <a:ahLst/>
              <a:cxnLst/>
              <a:rect l="l" t="t" r="r" b="b"/>
              <a:pathLst>
                <a:path w="2678" h="1536" extrusionOk="0">
                  <a:moveTo>
                    <a:pt x="2414" y="0"/>
                  </a:moveTo>
                  <a:lnTo>
                    <a:pt x="89" y="1185"/>
                  </a:lnTo>
                  <a:lnTo>
                    <a:pt x="1" y="1229"/>
                  </a:lnTo>
                  <a:lnTo>
                    <a:pt x="1" y="1273"/>
                  </a:lnTo>
                  <a:lnTo>
                    <a:pt x="1" y="1360"/>
                  </a:lnTo>
                  <a:lnTo>
                    <a:pt x="1" y="1404"/>
                  </a:lnTo>
                  <a:lnTo>
                    <a:pt x="45" y="1492"/>
                  </a:lnTo>
                  <a:lnTo>
                    <a:pt x="176" y="1536"/>
                  </a:lnTo>
                  <a:lnTo>
                    <a:pt x="220" y="1492"/>
                  </a:lnTo>
                  <a:lnTo>
                    <a:pt x="2590" y="307"/>
                  </a:lnTo>
                  <a:lnTo>
                    <a:pt x="2634" y="263"/>
                  </a:lnTo>
                  <a:lnTo>
                    <a:pt x="2678" y="220"/>
                  </a:lnTo>
                  <a:lnTo>
                    <a:pt x="2678" y="132"/>
                  </a:lnTo>
                  <a:lnTo>
                    <a:pt x="2678" y="88"/>
                  </a:lnTo>
                  <a:lnTo>
                    <a:pt x="2634" y="44"/>
                  </a:lnTo>
                  <a:lnTo>
                    <a:pt x="254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7" name="Google Shape;8527;p249"/>
            <p:cNvSpPr/>
            <p:nvPr/>
          </p:nvSpPr>
          <p:spPr>
            <a:xfrm>
              <a:off x="4492325" y="2749425"/>
              <a:ext cx="69150" cy="48300"/>
            </a:xfrm>
            <a:custGeom>
              <a:avLst/>
              <a:gdLst/>
              <a:ahLst/>
              <a:cxnLst/>
              <a:rect l="l" t="t" r="r" b="b"/>
              <a:pathLst>
                <a:path w="2766" h="1932" extrusionOk="0">
                  <a:moveTo>
                    <a:pt x="2546" y="1"/>
                  </a:moveTo>
                  <a:lnTo>
                    <a:pt x="2502" y="45"/>
                  </a:lnTo>
                  <a:lnTo>
                    <a:pt x="45" y="1624"/>
                  </a:lnTo>
                  <a:lnTo>
                    <a:pt x="1" y="1668"/>
                  </a:lnTo>
                  <a:lnTo>
                    <a:pt x="1" y="1712"/>
                  </a:lnTo>
                  <a:lnTo>
                    <a:pt x="1" y="1800"/>
                  </a:lnTo>
                  <a:lnTo>
                    <a:pt x="1" y="1844"/>
                  </a:lnTo>
                  <a:lnTo>
                    <a:pt x="88" y="1888"/>
                  </a:lnTo>
                  <a:lnTo>
                    <a:pt x="176" y="1932"/>
                  </a:lnTo>
                  <a:lnTo>
                    <a:pt x="264" y="1888"/>
                  </a:lnTo>
                  <a:lnTo>
                    <a:pt x="2677" y="352"/>
                  </a:lnTo>
                  <a:lnTo>
                    <a:pt x="2721" y="308"/>
                  </a:lnTo>
                  <a:lnTo>
                    <a:pt x="2765" y="220"/>
                  </a:lnTo>
                  <a:lnTo>
                    <a:pt x="2765" y="176"/>
                  </a:lnTo>
                  <a:lnTo>
                    <a:pt x="2721" y="89"/>
                  </a:lnTo>
                  <a:lnTo>
                    <a:pt x="2677" y="45"/>
                  </a:lnTo>
                  <a:lnTo>
                    <a:pt x="263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8" name="Google Shape;8528;p249"/>
            <p:cNvSpPr/>
            <p:nvPr/>
          </p:nvSpPr>
          <p:spPr>
            <a:xfrm>
              <a:off x="4584475" y="2661675"/>
              <a:ext cx="72425" cy="46100"/>
            </a:xfrm>
            <a:custGeom>
              <a:avLst/>
              <a:gdLst/>
              <a:ahLst/>
              <a:cxnLst/>
              <a:rect l="l" t="t" r="r" b="b"/>
              <a:pathLst>
                <a:path w="2897" h="1844" extrusionOk="0">
                  <a:moveTo>
                    <a:pt x="2677" y="0"/>
                  </a:moveTo>
                  <a:lnTo>
                    <a:pt x="2633" y="44"/>
                  </a:lnTo>
                  <a:lnTo>
                    <a:pt x="88" y="1536"/>
                  </a:lnTo>
                  <a:lnTo>
                    <a:pt x="45" y="1580"/>
                  </a:lnTo>
                  <a:lnTo>
                    <a:pt x="1" y="1624"/>
                  </a:lnTo>
                  <a:lnTo>
                    <a:pt x="1" y="1712"/>
                  </a:lnTo>
                  <a:lnTo>
                    <a:pt x="1" y="1756"/>
                  </a:lnTo>
                  <a:lnTo>
                    <a:pt x="88" y="1843"/>
                  </a:lnTo>
                  <a:lnTo>
                    <a:pt x="264" y="1843"/>
                  </a:lnTo>
                  <a:lnTo>
                    <a:pt x="2809" y="351"/>
                  </a:lnTo>
                  <a:lnTo>
                    <a:pt x="2853" y="308"/>
                  </a:lnTo>
                  <a:lnTo>
                    <a:pt x="2897" y="220"/>
                  </a:lnTo>
                  <a:lnTo>
                    <a:pt x="2897" y="176"/>
                  </a:lnTo>
                  <a:lnTo>
                    <a:pt x="2853" y="88"/>
                  </a:lnTo>
                  <a:lnTo>
                    <a:pt x="2809" y="44"/>
                  </a:lnTo>
                  <a:lnTo>
                    <a:pt x="276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9" name="Google Shape;8529;p249"/>
            <p:cNvSpPr/>
            <p:nvPr/>
          </p:nvSpPr>
          <p:spPr>
            <a:xfrm>
              <a:off x="5248175" y="2451050"/>
              <a:ext cx="158000" cy="83400"/>
            </a:xfrm>
            <a:custGeom>
              <a:avLst/>
              <a:gdLst/>
              <a:ahLst/>
              <a:cxnLst/>
              <a:rect l="l" t="t" r="r" b="b"/>
              <a:pathLst>
                <a:path w="6320" h="3336" extrusionOk="0">
                  <a:moveTo>
                    <a:pt x="6144" y="0"/>
                  </a:moveTo>
                  <a:lnTo>
                    <a:pt x="6056" y="44"/>
                  </a:lnTo>
                  <a:lnTo>
                    <a:pt x="3335" y="1492"/>
                  </a:lnTo>
                  <a:lnTo>
                    <a:pt x="132" y="2984"/>
                  </a:lnTo>
                  <a:lnTo>
                    <a:pt x="44" y="3028"/>
                  </a:lnTo>
                  <a:lnTo>
                    <a:pt x="44" y="3072"/>
                  </a:lnTo>
                  <a:lnTo>
                    <a:pt x="0" y="3160"/>
                  </a:lnTo>
                  <a:lnTo>
                    <a:pt x="44" y="3204"/>
                  </a:lnTo>
                  <a:lnTo>
                    <a:pt x="88" y="3291"/>
                  </a:lnTo>
                  <a:lnTo>
                    <a:pt x="176" y="3335"/>
                  </a:lnTo>
                  <a:lnTo>
                    <a:pt x="264" y="3291"/>
                  </a:lnTo>
                  <a:lnTo>
                    <a:pt x="3467" y="1799"/>
                  </a:lnTo>
                  <a:lnTo>
                    <a:pt x="6231" y="351"/>
                  </a:lnTo>
                  <a:lnTo>
                    <a:pt x="6275" y="308"/>
                  </a:lnTo>
                  <a:lnTo>
                    <a:pt x="6319" y="264"/>
                  </a:lnTo>
                  <a:lnTo>
                    <a:pt x="6319" y="176"/>
                  </a:lnTo>
                  <a:lnTo>
                    <a:pt x="6275" y="132"/>
                  </a:lnTo>
                  <a:lnTo>
                    <a:pt x="6231" y="44"/>
                  </a:lnTo>
                  <a:lnTo>
                    <a:pt x="6188" y="44"/>
                  </a:lnTo>
                  <a:lnTo>
                    <a:pt x="614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0" name="Google Shape;8530;p249"/>
            <p:cNvSpPr/>
            <p:nvPr/>
          </p:nvSpPr>
          <p:spPr>
            <a:xfrm>
              <a:off x="5221850" y="2453250"/>
              <a:ext cx="110825" cy="55950"/>
            </a:xfrm>
            <a:custGeom>
              <a:avLst/>
              <a:gdLst/>
              <a:ahLst/>
              <a:cxnLst/>
              <a:rect l="l" t="t" r="r" b="b"/>
              <a:pathLst>
                <a:path w="4433" h="2238" extrusionOk="0">
                  <a:moveTo>
                    <a:pt x="4169" y="0"/>
                  </a:moveTo>
                  <a:lnTo>
                    <a:pt x="2107" y="1009"/>
                  </a:lnTo>
                  <a:lnTo>
                    <a:pt x="88" y="1931"/>
                  </a:lnTo>
                  <a:lnTo>
                    <a:pt x="44" y="1931"/>
                  </a:lnTo>
                  <a:lnTo>
                    <a:pt x="0" y="2019"/>
                  </a:lnTo>
                  <a:lnTo>
                    <a:pt x="0" y="2062"/>
                  </a:lnTo>
                  <a:lnTo>
                    <a:pt x="0" y="2150"/>
                  </a:lnTo>
                  <a:lnTo>
                    <a:pt x="88" y="2238"/>
                  </a:lnTo>
                  <a:lnTo>
                    <a:pt x="264" y="2238"/>
                  </a:lnTo>
                  <a:lnTo>
                    <a:pt x="2238" y="1317"/>
                  </a:lnTo>
                  <a:lnTo>
                    <a:pt x="4344" y="351"/>
                  </a:lnTo>
                  <a:lnTo>
                    <a:pt x="4388" y="307"/>
                  </a:lnTo>
                  <a:lnTo>
                    <a:pt x="4432" y="220"/>
                  </a:lnTo>
                  <a:lnTo>
                    <a:pt x="4432" y="176"/>
                  </a:lnTo>
                  <a:lnTo>
                    <a:pt x="4432" y="88"/>
                  </a:lnTo>
                  <a:lnTo>
                    <a:pt x="4388" y="44"/>
                  </a:lnTo>
                  <a:lnTo>
                    <a:pt x="430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1" name="Google Shape;8531;p249"/>
            <p:cNvSpPr/>
            <p:nvPr/>
          </p:nvSpPr>
          <p:spPr>
            <a:xfrm>
              <a:off x="2583525" y="3619350"/>
              <a:ext cx="11000" cy="43925"/>
            </a:xfrm>
            <a:custGeom>
              <a:avLst/>
              <a:gdLst/>
              <a:ahLst/>
              <a:cxnLst/>
              <a:rect l="l" t="t" r="r" b="b"/>
              <a:pathLst>
                <a:path w="440" h="1757" extrusionOk="0">
                  <a:moveTo>
                    <a:pt x="220" y="1"/>
                  </a:moveTo>
                  <a:lnTo>
                    <a:pt x="176" y="45"/>
                  </a:lnTo>
                  <a:lnTo>
                    <a:pt x="132" y="89"/>
                  </a:lnTo>
                  <a:lnTo>
                    <a:pt x="88" y="176"/>
                  </a:lnTo>
                  <a:lnTo>
                    <a:pt x="1" y="1581"/>
                  </a:lnTo>
                  <a:lnTo>
                    <a:pt x="1" y="1624"/>
                  </a:lnTo>
                  <a:lnTo>
                    <a:pt x="44" y="1668"/>
                  </a:lnTo>
                  <a:lnTo>
                    <a:pt x="88" y="1712"/>
                  </a:lnTo>
                  <a:lnTo>
                    <a:pt x="176" y="1756"/>
                  </a:lnTo>
                  <a:lnTo>
                    <a:pt x="308" y="1712"/>
                  </a:lnTo>
                  <a:lnTo>
                    <a:pt x="352" y="1581"/>
                  </a:lnTo>
                  <a:lnTo>
                    <a:pt x="439" y="176"/>
                  </a:lnTo>
                  <a:lnTo>
                    <a:pt x="439" y="133"/>
                  </a:lnTo>
                  <a:lnTo>
                    <a:pt x="395" y="45"/>
                  </a:lnTo>
                  <a:lnTo>
                    <a:pt x="35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2" name="Google Shape;8532;p249"/>
            <p:cNvSpPr/>
            <p:nvPr/>
          </p:nvSpPr>
          <p:spPr>
            <a:xfrm>
              <a:off x="2531975" y="3816825"/>
              <a:ext cx="28550" cy="37325"/>
            </a:xfrm>
            <a:custGeom>
              <a:avLst/>
              <a:gdLst/>
              <a:ahLst/>
              <a:cxnLst/>
              <a:rect l="l" t="t" r="r" b="b"/>
              <a:pathLst>
                <a:path w="1142" h="1493" extrusionOk="0">
                  <a:moveTo>
                    <a:pt x="922" y="0"/>
                  </a:moveTo>
                  <a:lnTo>
                    <a:pt x="878" y="44"/>
                  </a:lnTo>
                  <a:lnTo>
                    <a:pt x="834" y="88"/>
                  </a:lnTo>
                  <a:lnTo>
                    <a:pt x="0" y="1229"/>
                  </a:lnTo>
                  <a:lnTo>
                    <a:pt x="0" y="1317"/>
                  </a:lnTo>
                  <a:lnTo>
                    <a:pt x="0" y="1361"/>
                  </a:lnTo>
                  <a:lnTo>
                    <a:pt x="0" y="1448"/>
                  </a:lnTo>
                  <a:lnTo>
                    <a:pt x="44" y="1492"/>
                  </a:lnTo>
                  <a:lnTo>
                    <a:pt x="263" y="1492"/>
                  </a:lnTo>
                  <a:lnTo>
                    <a:pt x="307" y="1448"/>
                  </a:lnTo>
                  <a:lnTo>
                    <a:pt x="1097" y="308"/>
                  </a:lnTo>
                  <a:lnTo>
                    <a:pt x="1141" y="220"/>
                  </a:lnTo>
                  <a:lnTo>
                    <a:pt x="1141" y="176"/>
                  </a:lnTo>
                  <a:lnTo>
                    <a:pt x="1097" y="88"/>
                  </a:lnTo>
                  <a:lnTo>
                    <a:pt x="1053" y="44"/>
                  </a:lnTo>
                  <a:lnTo>
                    <a:pt x="100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3" name="Google Shape;8533;p249"/>
            <p:cNvSpPr/>
            <p:nvPr/>
          </p:nvSpPr>
          <p:spPr>
            <a:xfrm>
              <a:off x="2790850" y="3734550"/>
              <a:ext cx="36250" cy="30725"/>
            </a:xfrm>
            <a:custGeom>
              <a:avLst/>
              <a:gdLst/>
              <a:ahLst/>
              <a:cxnLst/>
              <a:rect l="l" t="t" r="r" b="b"/>
              <a:pathLst>
                <a:path w="1450" h="1229" extrusionOk="0">
                  <a:moveTo>
                    <a:pt x="177" y="0"/>
                  </a:moveTo>
                  <a:lnTo>
                    <a:pt x="89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45" y="264"/>
                  </a:lnTo>
                  <a:lnTo>
                    <a:pt x="89" y="307"/>
                  </a:lnTo>
                  <a:lnTo>
                    <a:pt x="1186" y="1185"/>
                  </a:lnTo>
                  <a:lnTo>
                    <a:pt x="1274" y="1229"/>
                  </a:lnTo>
                  <a:lnTo>
                    <a:pt x="1361" y="1229"/>
                  </a:lnTo>
                  <a:lnTo>
                    <a:pt x="1405" y="1185"/>
                  </a:lnTo>
                  <a:lnTo>
                    <a:pt x="1449" y="1097"/>
                  </a:lnTo>
                  <a:lnTo>
                    <a:pt x="1449" y="1053"/>
                  </a:lnTo>
                  <a:lnTo>
                    <a:pt x="1449" y="966"/>
                  </a:lnTo>
                  <a:lnTo>
                    <a:pt x="1405" y="922"/>
                  </a:lnTo>
                  <a:lnTo>
                    <a:pt x="308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4" name="Google Shape;8534;p249"/>
            <p:cNvSpPr/>
            <p:nvPr/>
          </p:nvSpPr>
          <p:spPr>
            <a:xfrm>
              <a:off x="2285150" y="4725150"/>
              <a:ext cx="47175" cy="14275"/>
            </a:xfrm>
            <a:custGeom>
              <a:avLst/>
              <a:gdLst/>
              <a:ahLst/>
              <a:cxnLst/>
              <a:rect l="l" t="t" r="r" b="b"/>
              <a:pathLst>
                <a:path w="1887" h="571" extrusionOk="0">
                  <a:moveTo>
                    <a:pt x="1668" y="0"/>
                  </a:moveTo>
                  <a:lnTo>
                    <a:pt x="132" y="220"/>
                  </a:lnTo>
                  <a:lnTo>
                    <a:pt x="88" y="220"/>
                  </a:lnTo>
                  <a:lnTo>
                    <a:pt x="0" y="264"/>
                  </a:lnTo>
                  <a:lnTo>
                    <a:pt x="0" y="351"/>
                  </a:lnTo>
                  <a:lnTo>
                    <a:pt x="0" y="395"/>
                  </a:lnTo>
                  <a:lnTo>
                    <a:pt x="44" y="527"/>
                  </a:lnTo>
                  <a:lnTo>
                    <a:pt x="176" y="571"/>
                  </a:lnTo>
                  <a:lnTo>
                    <a:pt x="1711" y="351"/>
                  </a:lnTo>
                  <a:lnTo>
                    <a:pt x="1799" y="351"/>
                  </a:lnTo>
                  <a:lnTo>
                    <a:pt x="1843" y="307"/>
                  </a:lnTo>
                  <a:lnTo>
                    <a:pt x="1887" y="220"/>
                  </a:lnTo>
                  <a:lnTo>
                    <a:pt x="1887" y="176"/>
                  </a:lnTo>
                  <a:lnTo>
                    <a:pt x="1843" y="88"/>
                  </a:lnTo>
                  <a:lnTo>
                    <a:pt x="1799" y="44"/>
                  </a:lnTo>
                  <a:lnTo>
                    <a:pt x="175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5" name="Google Shape;8535;p249"/>
            <p:cNvSpPr/>
            <p:nvPr/>
          </p:nvSpPr>
          <p:spPr>
            <a:xfrm>
              <a:off x="2232475" y="4129475"/>
              <a:ext cx="879825" cy="325825"/>
            </a:xfrm>
            <a:custGeom>
              <a:avLst/>
              <a:gdLst/>
              <a:ahLst/>
              <a:cxnLst/>
              <a:rect l="l" t="t" r="r" b="b"/>
              <a:pathLst>
                <a:path w="35193" h="13033" extrusionOk="0">
                  <a:moveTo>
                    <a:pt x="23828" y="0"/>
                  </a:moveTo>
                  <a:lnTo>
                    <a:pt x="22424" y="44"/>
                  </a:lnTo>
                  <a:lnTo>
                    <a:pt x="22336" y="44"/>
                  </a:lnTo>
                  <a:lnTo>
                    <a:pt x="21809" y="220"/>
                  </a:lnTo>
                  <a:lnTo>
                    <a:pt x="21766" y="220"/>
                  </a:lnTo>
                  <a:lnTo>
                    <a:pt x="20537" y="1317"/>
                  </a:lnTo>
                  <a:lnTo>
                    <a:pt x="19703" y="1931"/>
                  </a:lnTo>
                  <a:lnTo>
                    <a:pt x="19045" y="2501"/>
                  </a:lnTo>
                  <a:lnTo>
                    <a:pt x="17948" y="3423"/>
                  </a:lnTo>
                  <a:lnTo>
                    <a:pt x="17377" y="3906"/>
                  </a:lnTo>
                  <a:lnTo>
                    <a:pt x="16851" y="4344"/>
                  </a:lnTo>
                  <a:lnTo>
                    <a:pt x="16324" y="4695"/>
                  </a:lnTo>
                  <a:lnTo>
                    <a:pt x="15754" y="5003"/>
                  </a:lnTo>
                  <a:lnTo>
                    <a:pt x="15052" y="5266"/>
                  </a:lnTo>
                  <a:lnTo>
                    <a:pt x="14174" y="5485"/>
                  </a:lnTo>
                  <a:lnTo>
                    <a:pt x="13077" y="5749"/>
                  </a:lnTo>
                  <a:lnTo>
                    <a:pt x="11673" y="5968"/>
                  </a:lnTo>
                  <a:lnTo>
                    <a:pt x="11629" y="6012"/>
                  </a:lnTo>
                  <a:lnTo>
                    <a:pt x="10269" y="6626"/>
                  </a:lnTo>
                  <a:lnTo>
                    <a:pt x="10225" y="6670"/>
                  </a:lnTo>
                  <a:lnTo>
                    <a:pt x="9611" y="7240"/>
                  </a:lnTo>
                  <a:lnTo>
                    <a:pt x="9567" y="7284"/>
                  </a:lnTo>
                  <a:lnTo>
                    <a:pt x="8163" y="10093"/>
                  </a:lnTo>
                  <a:lnTo>
                    <a:pt x="7022" y="11541"/>
                  </a:lnTo>
                  <a:lnTo>
                    <a:pt x="5705" y="12506"/>
                  </a:lnTo>
                  <a:lnTo>
                    <a:pt x="5091" y="12682"/>
                  </a:lnTo>
                  <a:lnTo>
                    <a:pt x="3906" y="12506"/>
                  </a:lnTo>
                  <a:lnTo>
                    <a:pt x="1537" y="11848"/>
                  </a:lnTo>
                  <a:lnTo>
                    <a:pt x="264" y="11365"/>
                  </a:lnTo>
                  <a:lnTo>
                    <a:pt x="89" y="11365"/>
                  </a:lnTo>
                  <a:lnTo>
                    <a:pt x="45" y="11409"/>
                  </a:lnTo>
                  <a:lnTo>
                    <a:pt x="1" y="11497"/>
                  </a:lnTo>
                  <a:lnTo>
                    <a:pt x="1" y="11541"/>
                  </a:lnTo>
                  <a:lnTo>
                    <a:pt x="45" y="11629"/>
                  </a:lnTo>
                  <a:lnTo>
                    <a:pt x="45" y="11672"/>
                  </a:lnTo>
                  <a:lnTo>
                    <a:pt x="132" y="11716"/>
                  </a:lnTo>
                  <a:lnTo>
                    <a:pt x="1449" y="12155"/>
                  </a:lnTo>
                  <a:lnTo>
                    <a:pt x="3818" y="12857"/>
                  </a:lnTo>
                  <a:lnTo>
                    <a:pt x="3862" y="12857"/>
                  </a:lnTo>
                  <a:lnTo>
                    <a:pt x="5091" y="13033"/>
                  </a:lnTo>
                  <a:lnTo>
                    <a:pt x="5135" y="13033"/>
                  </a:lnTo>
                  <a:lnTo>
                    <a:pt x="5837" y="12857"/>
                  </a:lnTo>
                  <a:lnTo>
                    <a:pt x="5881" y="12813"/>
                  </a:lnTo>
                  <a:lnTo>
                    <a:pt x="7241" y="11804"/>
                  </a:lnTo>
                  <a:lnTo>
                    <a:pt x="7285" y="11760"/>
                  </a:lnTo>
                  <a:lnTo>
                    <a:pt x="8426" y="10312"/>
                  </a:lnTo>
                  <a:lnTo>
                    <a:pt x="8470" y="10268"/>
                  </a:lnTo>
                  <a:lnTo>
                    <a:pt x="9874" y="7504"/>
                  </a:lnTo>
                  <a:lnTo>
                    <a:pt x="10444" y="6933"/>
                  </a:lnTo>
                  <a:lnTo>
                    <a:pt x="11761" y="6319"/>
                  </a:lnTo>
                  <a:lnTo>
                    <a:pt x="13165" y="6056"/>
                  </a:lnTo>
                  <a:lnTo>
                    <a:pt x="14306" y="5836"/>
                  </a:lnTo>
                  <a:lnTo>
                    <a:pt x="15227" y="5573"/>
                  </a:lnTo>
                  <a:lnTo>
                    <a:pt x="15929" y="5266"/>
                  </a:lnTo>
                  <a:lnTo>
                    <a:pt x="16544" y="4959"/>
                  </a:lnTo>
                  <a:lnTo>
                    <a:pt x="17070" y="4608"/>
                  </a:lnTo>
                  <a:lnTo>
                    <a:pt x="17597" y="4213"/>
                  </a:lnTo>
                  <a:lnTo>
                    <a:pt x="18167" y="3686"/>
                  </a:lnTo>
                  <a:lnTo>
                    <a:pt x="19264" y="2765"/>
                  </a:lnTo>
                  <a:lnTo>
                    <a:pt x="19923" y="2194"/>
                  </a:lnTo>
                  <a:lnTo>
                    <a:pt x="20756" y="1580"/>
                  </a:lnTo>
                  <a:lnTo>
                    <a:pt x="21941" y="527"/>
                  </a:lnTo>
                  <a:lnTo>
                    <a:pt x="22424" y="395"/>
                  </a:lnTo>
                  <a:lnTo>
                    <a:pt x="23784" y="351"/>
                  </a:lnTo>
                  <a:lnTo>
                    <a:pt x="25144" y="351"/>
                  </a:lnTo>
                  <a:lnTo>
                    <a:pt x="26461" y="395"/>
                  </a:lnTo>
                  <a:lnTo>
                    <a:pt x="27733" y="527"/>
                  </a:lnTo>
                  <a:lnTo>
                    <a:pt x="28348" y="615"/>
                  </a:lnTo>
                  <a:lnTo>
                    <a:pt x="28962" y="746"/>
                  </a:lnTo>
                  <a:lnTo>
                    <a:pt x="29576" y="878"/>
                  </a:lnTo>
                  <a:lnTo>
                    <a:pt x="30191" y="1097"/>
                  </a:lnTo>
                  <a:lnTo>
                    <a:pt x="30805" y="1317"/>
                  </a:lnTo>
                  <a:lnTo>
                    <a:pt x="31419" y="1580"/>
                  </a:lnTo>
                  <a:lnTo>
                    <a:pt x="32034" y="1887"/>
                  </a:lnTo>
                  <a:lnTo>
                    <a:pt x="32648" y="2238"/>
                  </a:lnTo>
                  <a:lnTo>
                    <a:pt x="34271" y="3291"/>
                  </a:lnTo>
                  <a:lnTo>
                    <a:pt x="34886" y="3949"/>
                  </a:lnTo>
                  <a:lnTo>
                    <a:pt x="34930" y="3993"/>
                  </a:lnTo>
                  <a:lnTo>
                    <a:pt x="35017" y="4037"/>
                  </a:lnTo>
                  <a:lnTo>
                    <a:pt x="35061" y="3993"/>
                  </a:lnTo>
                  <a:lnTo>
                    <a:pt x="35105" y="3993"/>
                  </a:lnTo>
                  <a:lnTo>
                    <a:pt x="35149" y="3906"/>
                  </a:lnTo>
                  <a:lnTo>
                    <a:pt x="35193" y="3862"/>
                  </a:lnTo>
                  <a:lnTo>
                    <a:pt x="35193" y="3774"/>
                  </a:lnTo>
                  <a:lnTo>
                    <a:pt x="35149" y="3730"/>
                  </a:lnTo>
                  <a:lnTo>
                    <a:pt x="34491" y="3028"/>
                  </a:lnTo>
                  <a:lnTo>
                    <a:pt x="32823" y="1931"/>
                  </a:lnTo>
                  <a:lnTo>
                    <a:pt x="32209" y="1580"/>
                  </a:lnTo>
                  <a:lnTo>
                    <a:pt x="31595" y="1273"/>
                  </a:lnTo>
                  <a:lnTo>
                    <a:pt x="30980" y="966"/>
                  </a:lnTo>
                  <a:lnTo>
                    <a:pt x="30322" y="746"/>
                  </a:lnTo>
                  <a:lnTo>
                    <a:pt x="29708" y="571"/>
                  </a:lnTo>
                  <a:lnTo>
                    <a:pt x="29094" y="395"/>
                  </a:lnTo>
                  <a:lnTo>
                    <a:pt x="28435" y="264"/>
                  </a:lnTo>
                  <a:lnTo>
                    <a:pt x="27821" y="176"/>
                  </a:lnTo>
                  <a:lnTo>
                    <a:pt x="26505" y="44"/>
                  </a:lnTo>
                  <a:lnTo>
                    <a:pt x="2518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6" name="Google Shape;8536;p249"/>
            <p:cNvSpPr/>
            <p:nvPr/>
          </p:nvSpPr>
          <p:spPr>
            <a:xfrm>
              <a:off x="2228100" y="4100950"/>
              <a:ext cx="934675" cy="336800"/>
            </a:xfrm>
            <a:custGeom>
              <a:avLst/>
              <a:gdLst/>
              <a:ahLst/>
              <a:cxnLst/>
              <a:rect l="l" t="t" r="r" b="b"/>
              <a:pathLst>
                <a:path w="37387" h="13472" extrusionOk="0">
                  <a:moveTo>
                    <a:pt x="29707" y="0"/>
                  </a:moveTo>
                  <a:lnTo>
                    <a:pt x="25539" y="44"/>
                  </a:lnTo>
                  <a:lnTo>
                    <a:pt x="22204" y="176"/>
                  </a:lnTo>
                  <a:lnTo>
                    <a:pt x="22160" y="176"/>
                  </a:lnTo>
                  <a:lnTo>
                    <a:pt x="21370" y="571"/>
                  </a:lnTo>
                  <a:lnTo>
                    <a:pt x="21282" y="615"/>
                  </a:lnTo>
                  <a:lnTo>
                    <a:pt x="20010" y="2063"/>
                  </a:lnTo>
                  <a:lnTo>
                    <a:pt x="18167" y="3599"/>
                  </a:lnTo>
                  <a:lnTo>
                    <a:pt x="16368" y="5090"/>
                  </a:lnTo>
                  <a:lnTo>
                    <a:pt x="15183" y="5573"/>
                  </a:lnTo>
                  <a:lnTo>
                    <a:pt x="14569" y="5793"/>
                  </a:lnTo>
                  <a:lnTo>
                    <a:pt x="13998" y="5924"/>
                  </a:lnTo>
                  <a:lnTo>
                    <a:pt x="12857" y="6144"/>
                  </a:lnTo>
                  <a:lnTo>
                    <a:pt x="12243" y="6231"/>
                  </a:lnTo>
                  <a:lnTo>
                    <a:pt x="11629" y="6363"/>
                  </a:lnTo>
                  <a:lnTo>
                    <a:pt x="11058" y="6539"/>
                  </a:lnTo>
                  <a:lnTo>
                    <a:pt x="10488" y="6758"/>
                  </a:lnTo>
                  <a:lnTo>
                    <a:pt x="10224" y="6890"/>
                  </a:lnTo>
                  <a:lnTo>
                    <a:pt x="9961" y="7065"/>
                  </a:lnTo>
                  <a:lnTo>
                    <a:pt x="9698" y="7284"/>
                  </a:lnTo>
                  <a:lnTo>
                    <a:pt x="9478" y="7504"/>
                  </a:lnTo>
                  <a:lnTo>
                    <a:pt x="9259" y="7767"/>
                  </a:lnTo>
                  <a:lnTo>
                    <a:pt x="8996" y="8118"/>
                  </a:lnTo>
                  <a:lnTo>
                    <a:pt x="8820" y="8469"/>
                  </a:lnTo>
                  <a:lnTo>
                    <a:pt x="8601" y="8820"/>
                  </a:lnTo>
                  <a:lnTo>
                    <a:pt x="6802" y="12506"/>
                  </a:lnTo>
                  <a:lnTo>
                    <a:pt x="5968" y="12813"/>
                  </a:lnTo>
                  <a:lnTo>
                    <a:pt x="4608" y="13121"/>
                  </a:lnTo>
                  <a:lnTo>
                    <a:pt x="3906" y="12989"/>
                  </a:lnTo>
                  <a:lnTo>
                    <a:pt x="1712" y="12155"/>
                  </a:lnTo>
                  <a:lnTo>
                    <a:pt x="220" y="11585"/>
                  </a:lnTo>
                  <a:lnTo>
                    <a:pt x="88" y="11585"/>
                  </a:lnTo>
                  <a:lnTo>
                    <a:pt x="44" y="11629"/>
                  </a:lnTo>
                  <a:lnTo>
                    <a:pt x="0" y="11716"/>
                  </a:lnTo>
                  <a:lnTo>
                    <a:pt x="0" y="11760"/>
                  </a:lnTo>
                  <a:lnTo>
                    <a:pt x="0" y="11848"/>
                  </a:lnTo>
                  <a:lnTo>
                    <a:pt x="44" y="11892"/>
                  </a:lnTo>
                  <a:lnTo>
                    <a:pt x="88" y="11936"/>
                  </a:lnTo>
                  <a:lnTo>
                    <a:pt x="1580" y="12506"/>
                  </a:lnTo>
                  <a:lnTo>
                    <a:pt x="3818" y="13296"/>
                  </a:lnTo>
                  <a:lnTo>
                    <a:pt x="4564" y="13472"/>
                  </a:lnTo>
                  <a:lnTo>
                    <a:pt x="4652" y="13472"/>
                  </a:lnTo>
                  <a:lnTo>
                    <a:pt x="6100" y="13121"/>
                  </a:lnTo>
                  <a:lnTo>
                    <a:pt x="6977" y="12813"/>
                  </a:lnTo>
                  <a:lnTo>
                    <a:pt x="7065" y="12726"/>
                  </a:lnTo>
                  <a:lnTo>
                    <a:pt x="8908" y="8996"/>
                  </a:lnTo>
                  <a:lnTo>
                    <a:pt x="9084" y="8645"/>
                  </a:lnTo>
                  <a:lnTo>
                    <a:pt x="9303" y="8294"/>
                  </a:lnTo>
                  <a:lnTo>
                    <a:pt x="9522" y="8030"/>
                  </a:lnTo>
                  <a:lnTo>
                    <a:pt x="9742" y="7767"/>
                  </a:lnTo>
                  <a:lnTo>
                    <a:pt x="9961" y="7548"/>
                  </a:lnTo>
                  <a:lnTo>
                    <a:pt x="10181" y="7372"/>
                  </a:lnTo>
                  <a:lnTo>
                    <a:pt x="10663" y="7065"/>
                  </a:lnTo>
                  <a:lnTo>
                    <a:pt x="11190" y="6846"/>
                  </a:lnTo>
                  <a:lnTo>
                    <a:pt x="11716" y="6670"/>
                  </a:lnTo>
                  <a:lnTo>
                    <a:pt x="12287" y="6582"/>
                  </a:lnTo>
                  <a:lnTo>
                    <a:pt x="12901" y="6495"/>
                  </a:lnTo>
                  <a:lnTo>
                    <a:pt x="14086" y="6275"/>
                  </a:lnTo>
                  <a:lnTo>
                    <a:pt x="14700" y="6144"/>
                  </a:lnTo>
                  <a:lnTo>
                    <a:pt x="15315" y="5924"/>
                  </a:lnTo>
                  <a:lnTo>
                    <a:pt x="16499" y="5398"/>
                  </a:lnTo>
                  <a:lnTo>
                    <a:pt x="16543" y="5354"/>
                  </a:lnTo>
                  <a:lnTo>
                    <a:pt x="18430" y="3862"/>
                  </a:lnTo>
                  <a:lnTo>
                    <a:pt x="20229" y="2326"/>
                  </a:lnTo>
                  <a:lnTo>
                    <a:pt x="20273" y="2326"/>
                  </a:lnTo>
                  <a:lnTo>
                    <a:pt x="21546" y="878"/>
                  </a:lnTo>
                  <a:lnTo>
                    <a:pt x="22248" y="527"/>
                  </a:lnTo>
                  <a:lnTo>
                    <a:pt x="25539" y="395"/>
                  </a:lnTo>
                  <a:lnTo>
                    <a:pt x="29664" y="351"/>
                  </a:lnTo>
                  <a:lnTo>
                    <a:pt x="33042" y="2282"/>
                  </a:lnTo>
                  <a:lnTo>
                    <a:pt x="34973" y="3642"/>
                  </a:lnTo>
                  <a:lnTo>
                    <a:pt x="36772" y="5222"/>
                  </a:lnTo>
                  <a:lnTo>
                    <a:pt x="36816" y="5222"/>
                  </a:lnTo>
                  <a:lnTo>
                    <a:pt x="37123" y="5398"/>
                  </a:lnTo>
                  <a:lnTo>
                    <a:pt x="37167" y="5442"/>
                  </a:lnTo>
                  <a:lnTo>
                    <a:pt x="37255" y="5442"/>
                  </a:lnTo>
                  <a:lnTo>
                    <a:pt x="37299" y="5398"/>
                  </a:lnTo>
                  <a:lnTo>
                    <a:pt x="37343" y="5354"/>
                  </a:lnTo>
                  <a:lnTo>
                    <a:pt x="37386" y="5310"/>
                  </a:lnTo>
                  <a:lnTo>
                    <a:pt x="37386" y="5222"/>
                  </a:lnTo>
                  <a:lnTo>
                    <a:pt x="37343" y="5178"/>
                  </a:lnTo>
                  <a:lnTo>
                    <a:pt x="37299" y="5134"/>
                  </a:lnTo>
                  <a:lnTo>
                    <a:pt x="36992" y="4959"/>
                  </a:lnTo>
                  <a:lnTo>
                    <a:pt x="35192" y="3379"/>
                  </a:lnTo>
                  <a:lnTo>
                    <a:pt x="35149" y="3335"/>
                  </a:lnTo>
                  <a:lnTo>
                    <a:pt x="33218" y="2019"/>
                  </a:lnTo>
                  <a:lnTo>
                    <a:pt x="2979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7" name="Google Shape;8537;p249"/>
            <p:cNvSpPr/>
            <p:nvPr/>
          </p:nvSpPr>
          <p:spPr>
            <a:xfrm>
              <a:off x="2245650" y="4054875"/>
              <a:ext cx="1314250" cy="359850"/>
            </a:xfrm>
            <a:custGeom>
              <a:avLst/>
              <a:gdLst/>
              <a:ahLst/>
              <a:cxnLst/>
              <a:rect l="l" t="t" r="r" b="b"/>
              <a:pathLst>
                <a:path w="52570" h="14394" extrusionOk="0">
                  <a:moveTo>
                    <a:pt x="26680" y="0"/>
                  </a:moveTo>
                  <a:lnTo>
                    <a:pt x="24091" y="176"/>
                  </a:lnTo>
                  <a:lnTo>
                    <a:pt x="24047" y="220"/>
                  </a:lnTo>
                  <a:lnTo>
                    <a:pt x="22862" y="439"/>
                  </a:lnTo>
                  <a:lnTo>
                    <a:pt x="22818" y="439"/>
                  </a:lnTo>
                  <a:lnTo>
                    <a:pt x="22292" y="746"/>
                  </a:lnTo>
                  <a:lnTo>
                    <a:pt x="21019" y="834"/>
                  </a:lnTo>
                  <a:lnTo>
                    <a:pt x="20888" y="878"/>
                  </a:lnTo>
                  <a:lnTo>
                    <a:pt x="19659" y="2063"/>
                  </a:lnTo>
                  <a:lnTo>
                    <a:pt x="19615" y="2107"/>
                  </a:lnTo>
                  <a:lnTo>
                    <a:pt x="19045" y="3072"/>
                  </a:lnTo>
                  <a:lnTo>
                    <a:pt x="18167" y="3862"/>
                  </a:lnTo>
                  <a:lnTo>
                    <a:pt x="16280" y="5573"/>
                  </a:lnTo>
                  <a:lnTo>
                    <a:pt x="15095" y="6451"/>
                  </a:lnTo>
                  <a:lnTo>
                    <a:pt x="14349" y="6758"/>
                  </a:lnTo>
                  <a:lnTo>
                    <a:pt x="11322" y="7285"/>
                  </a:lnTo>
                  <a:lnTo>
                    <a:pt x="9566" y="7811"/>
                  </a:lnTo>
                  <a:lnTo>
                    <a:pt x="9522" y="7855"/>
                  </a:lnTo>
                  <a:lnTo>
                    <a:pt x="8645" y="8338"/>
                  </a:lnTo>
                  <a:lnTo>
                    <a:pt x="8601" y="8382"/>
                  </a:lnTo>
                  <a:lnTo>
                    <a:pt x="7855" y="9171"/>
                  </a:lnTo>
                  <a:lnTo>
                    <a:pt x="7811" y="9215"/>
                  </a:lnTo>
                  <a:lnTo>
                    <a:pt x="7197" y="10268"/>
                  </a:lnTo>
                  <a:lnTo>
                    <a:pt x="5705" y="13603"/>
                  </a:lnTo>
                  <a:lnTo>
                    <a:pt x="5091" y="13823"/>
                  </a:lnTo>
                  <a:lnTo>
                    <a:pt x="3862" y="14042"/>
                  </a:lnTo>
                  <a:lnTo>
                    <a:pt x="2940" y="13867"/>
                  </a:lnTo>
                  <a:lnTo>
                    <a:pt x="264" y="12857"/>
                  </a:lnTo>
                  <a:lnTo>
                    <a:pt x="132" y="12857"/>
                  </a:lnTo>
                  <a:lnTo>
                    <a:pt x="44" y="12901"/>
                  </a:lnTo>
                  <a:lnTo>
                    <a:pt x="44" y="12989"/>
                  </a:lnTo>
                  <a:lnTo>
                    <a:pt x="0" y="13033"/>
                  </a:lnTo>
                  <a:lnTo>
                    <a:pt x="44" y="13121"/>
                  </a:lnTo>
                  <a:lnTo>
                    <a:pt x="88" y="13164"/>
                  </a:lnTo>
                  <a:lnTo>
                    <a:pt x="132" y="13208"/>
                  </a:lnTo>
                  <a:lnTo>
                    <a:pt x="2853" y="14218"/>
                  </a:lnTo>
                  <a:lnTo>
                    <a:pt x="2896" y="14218"/>
                  </a:lnTo>
                  <a:lnTo>
                    <a:pt x="3818" y="14393"/>
                  </a:lnTo>
                  <a:lnTo>
                    <a:pt x="3862" y="14393"/>
                  </a:lnTo>
                  <a:lnTo>
                    <a:pt x="5178" y="14174"/>
                  </a:lnTo>
                  <a:lnTo>
                    <a:pt x="5880" y="13867"/>
                  </a:lnTo>
                  <a:lnTo>
                    <a:pt x="6012" y="13779"/>
                  </a:lnTo>
                  <a:lnTo>
                    <a:pt x="7504" y="10400"/>
                  </a:lnTo>
                  <a:lnTo>
                    <a:pt x="8118" y="9391"/>
                  </a:lnTo>
                  <a:lnTo>
                    <a:pt x="8820" y="8645"/>
                  </a:lnTo>
                  <a:lnTo>
                    <a:pt x="9698" y="8162"/>
                  </a:lnTo>
                  <a:lnTo>
                    <a:pt x="11409" y="7636"/>
                  </a:lnTo>
                  <a:lnTo>
                    <a:pt x="14437" y="7065"/>
                  </a:lnTo>
                  <a:lnTo>
                    <a:pt x="14481" y="7065"/>
                  </a:lnTo>
                  <a:lnTo>
                    <a:pt x="15227" y="6758"/>
                  </a:lnTo>
                  <a:lnTo>
                    <a:pt x="15271" y="6714"/>
                  </a:lnTo>
                  <a:lnTo>
                    <a:pt x="16499" y="5880"/>
                  </a:lnTo>
                  <a:lnTo>
                    <a:pt x="18386" y="4125"/>
                  </a:lnTo>
                  <a:lnTo>
                    <a:pt x="19264" y="3291"/>
                  </a:lnTo>
                  <a:lnTo>
                    <a:pt x="19308" y="3291"/>
                  </a:lnTo>
                  <a:lnTo>
                    <a:pt x="19922" y="2326"/>
                  </a:lnTo>
                  <a:lnTo>
                    <a:pt x="21107" y="1185"/>
                  </a:lnTo>
                  <a:lnTo>
                    <a:pt x="22336" y="1054"/>
                  </a:lnTo>
                  <a:lnTo>
                    <a:pt x="22423" y="1054"/>
                  </a:lnTo>
                  <a:lnTo>
                    <a:pt x="22950" y="790"/>
                  </a:lnTo>
                  <a:lnTo>
                    <a:pt x="24135" y="527"/>
                  </a:lnTo>
                  <a:lnTo>
                    <a:pt x="26680" y="351"/>
                  </a:lnTo>
                  <a:lnTo>
                    <a:pt x="28128" y="527"/>
                  </a:lnTo>
                  <a:lnTo>
                    <a:pt x="28874" y="746"/>
                  </a:lnTo>
                  <a:lnTo>
                    <a:pt x="31024" y="2019"/>
                  </a:lnTo>
                  <a:lnTo>
                    <a:pt x="33042" y="3335"/>
                  </a:lnTo>
                  <a:lnTo>
                    <a:pt x="34710" y="4476"/>
                  </a:lnTo>
                  <a:lnTo>
                    <a:pt x="35719" y="5661"/>
                  </a:lnTo>
                  <a:lnTo>
                    <a:pt x="35763" y="5661"/>
                  </a:lnTo>
                  <a:lnTo>
                    <a:pt x="37079" y="6846"/>
                  </a:lnTo>
                  <a:lnTo>
                    <a:pt x="37123" y="6890"/>
                  </a:lnTo>
                  <a:lnTo>
                    <a:pt x="39493" y="8118"/>
                  </a:lnTo>
                  <a:lnTo>
                    <a:pt x="42740" y="9215"/>
                  </a:lnTo>
                  <a:lnTo>
                    <a:pt x="44407" y="9698"/>
                  </a:lnTo>
                  <a:lnTo>
                    <a:pt x="44451" y="9698"/>
                  </a:lnTo>
                  <a:lnTo>
                    <a:pt x="48620" y="10093"/>
                  </a:lnTo>
                  <a:lnTo>
                    <a:pt x="49673" y="10137"/>
                  </a:lnTo>
                  <a:lnTo>
                    <a:pt x="51867" y="9961"/>
                  </a:lnTo>
                  <a:lnTo>
                    <a:pt x="51911" y="9961"/>
                  </a:lnTo>
                  <a:lnTo>
                    <a:pt x="52438" y="9786"/>
                  </a:lnTo>
                  <a:lnTo>
                    <a:pt x="52525" y="9742"/>
                  </a:lnTo>
                  <a:lnTo>
                    <a:pt x="52569" y="9654"/>
                  </a:lnTo>
                  <a:lnTo>
                    <a:pt x="52569" y="9610"/>
                  </a:lnTo>
                  <a:lnTo>
                    <a:pt x="52569" y="9522"/>
                  </a:lnTo>
                  <a:lnTo>
                    <a:pt x="52525" y="9479"/>
                  </a:lnTo>
                  <a:lnTo>
                    <a:pt x="52481" y="9435"/>
                  </a:lnTo>
                  <a:lnTo>
                    <a:pt x="52350" y="9435"/>
                  </a:lnTo>
                  <a:lnTo>
                    <a:pt x="51823" y="9610"/>
                  </a:lnTo>
                  <a:lnTo>
                    <a:pt x="49673" y="9786"/>
                  </a:lnTo>
                  <a:lnTo>
                    <a:pt x="48620" y="9742"/>
                  </a:lnTo>
                  <a:lnTo>
                    <a:pt x="44495" y="9347"/>
                  </a:lnTo>
                  <a:lnTo>
                    <a:pt x="42872" y="8864"/>
                  </a:lnTo>
                  <a:lnTo>
                    <a:pt x="39624" y="7811"/>
                  </a:lnTo>
                  <a:lnTo>
                    <a:pt x="37299" y="6582"/>
                  </a:lnTo>
                  <a:lnTo>
                    <a:pt x="35982" y="5398"/>
                  </a:lnTo>
                  <a:lnTo>
                    <a:pt x="34929" y="4213"/>
                  </a:lnTo>
                  <a:lnTo>
                    <a:pt x="34885" y="4169"/>
                  </a:lnTo>
                  <a:lnTo>
                    <a:pt x="33218" y="3028"/>
                  </a:lnTo>
                  <a:lnTo>
                    <a:pt x="31199" y="1712"/>
                  </a:lnTo>
                  <a:lnTo>
                    <a:pt x="29049" y="439"/>
                  </a:lnTo>
                  <a:lnTo>
                    <a:pt x="29005" y="395"/>
                  </a:lnTo>
                  <a:lnTo>
                    <a:pt x="28216" y="176"/>
                  </a:lnTo>
                  <a:lnTo>
                    <a:pt x="28172" y="176"/>
                  </a:lnTo>
                  <a:lnTo>
                    <a:pt x="2672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8" name="Google Shape;8538;p249"/>
            <p:cNvSpPr/>
            <p:nvPr/>
          </p:nvSpPr>
          <p:spPr>
            <a:xfrm>
              <a:off x="2252225" y="4008800"/>
              <a:ext cx="1328500" cy="378500"/>
            </a:xfrm>
            <a:custGeom>
              <a:avLst/>
              <a:gdLst/>
              <a:ahLst/>
              <a:cxnLst/>
              <a:rect l="l" t="t" r="r" b="b"/>
              <a:pathLst>
                <a:path w="53140" h="15140" extrusionOk="0">
                  <a:moveTo>
                    <a:pt x="24749" y="0"/>
                  </a:moveTo>
                  <a:lnTo>
                    <a:pt x="22643" y="483"/>
                  </a:lnTo>
                  <a:lnTo>
                    <a:pt x="22599" y="527"/>
                  </a:lnTo>
                  <a:lnTo>
                    <a:pt x="20054" y="1448"/>
                  </a:lnTo>
                  <a:lnTo>
                    <a:pt x="19966" y="1492"/>
                  </a:lnTo>
                  <a:lnTo>
                    <a:pt x="18650" y="3291"/>
                  </a:lnTo>
                  <a:lnTo>
                    <a:pt x="17992" y="4520"/>
                  </a:lnTo>
                  <a:lnTo>
                    <a:pt x="17290" y="5310"/>
                  </a:lnTo>
                  <a:lnTo>
                    <a:pt x="15490" y="6977"/>
                  </a:lnTo>
                  <a:lnTo>
                    <a:pt x="14437" y="7679"/>
                  </a:lnTo>
                  <a:lnTo>
                    <a:pt x="13779" y="7899"/>
                  </a:lnTo>
                  <a:lnTo>
                    <a:pt x="9918" y="8601"/>
                  </a:lnTo>
                  <a:lnTo>
                    <a:pt x="9874" y="8601"/>
                  </a:lnTo>
                  <a:lnTo>
                    <a:pt x="8908" y="8996"/>
                  </a:lnTo>
                  <a:lnTo>
                    <a:pt x="8865" y="8996"/>
                  </a:lnTo>
                  <a:lnTo>
                    <a:pt x="7855" y="9566"/>
                  </a:lnTo>
                  <a:lnTo>
                    <a:pt x="7811" y="9610"/>
                  </a:lnTo>
                  <a:lnTo>
                    <a:pt x="6934" y="10444"/>
                  </a:lnTo>
                  <a:lnTo>
                    <a:pt x="6890" y="10488"/>
                  </a:lnTo>
                  <a:lnTo>
                    <a:pt x="6188" y="11716"/>
                  </a:lnTo>
                  <a:lnTo>
                    <a:pt x="5091" y="14700"/>
                  </a:lnTo>
                  <a:lnTo>
                    <a:pt x="2458" y="14788"/>
                  </a:lnTo>
                  <a:lnTo>
                    <a:pt x="220" y="13954"/>
                  </a:lnTo>
                  <a:lnTo>
                    <a:pt x="176" y="13954"/>
                  </a:lnTo>
                  <a:lnTo>
                    <a:pt x="88" y="13998"/>
                  </a:lnTo>
                  <a:lnTo>
                    <a:pt x="45" y="13998"/>
                  </a:lnTo>
                  <a:lnTo>
                    <a:pt x="1" y="14086"/>
                  </a:lnTo>
                  <a:lnTo>
                    <a:pt x="1" y="14130"/>
                  </a:lnTo>
                  <a:lnTo>
                    <a:pt x="1" y="14218"/>
                  </a:lnTo>
                  <a:lnTo>
                    <a:pt x="45" y="14262"/>
                  </a:lnTo>
                  <a:lnTo>
                    <a:pt x="132" y="14305"/>
                  </a:lnTo>
                  <a:lnTo>
                    <a:pt x="2370" y="15139"/>
                  </a:lnTo>
                  <a:lnTo>
                    <a:pt x="2458" y="15139"/>
                  </a:lnTo>
                  <a:lnTo>
                    <a:pt x="5222" y="15051"/>
                  </a:lnTo>
                  <a:lnTo>
                    <a:pt x="5310" y="15007"/>
                  </a:lnTo>
                  <a:lnTo>
                    <a:pt x="5398" y="14920"/>
                  </a:lnTo>
                  <a:lnTo>
                    <a:pt x="6495" y="11848"/>
                  </a:lnTo>
                  <a:lnTo>
                    <a:pt x="7197" y="10707"/>
                  </a:lnTo>
                  <a:lnTo>
                    <a:pt x="8075" y="9873"/>
                  </a:lnTo>
                  <a:lnTo>
                    <a:pt x="9040" y="9303"/>
                  </a:lnTo>
                  <a:lnTo>
                    <a:pt x="10005" y="8952"/>
                  </a:lnTo>
                  <a:lnTo>
                    <a:pt x="13867" y="8250"/>
                  </a:lnTo>
                  <a:lnTo>
                    <a:pt x="14569" y="8031"/>
                  </a:lnTo>
                  <a:lnTo>
                    <a:pt x="14613" y="7987"/>
                  </a:lnTo>
                  <a:lnTo>
                    <a:pt x="15666" y="7241"/>
                  </a:lnTo>
                  <a:lnTo>
                    <a:pt x="15710" y="7241"/>
                  </a:lnTo>
                  <a:lnTo>
                    <a:pt x="17553" y="5573"/>
                  </a:lnTo>
                  <a:lnTo>
                    <a:pt x="17553" y="5529"/>
                  </a:lnTo>
                  <a:lnTo>
                    <a:pt x="18255" y="4739"/>
                  </a:lnTo>
                  <a:lnTo>
                    <a:pt x="18299" y="4696"/>
                  </a:lnTo>
                  <a:lnTo>
                    <a:pt x="18957" y="3467"/>
                  </a:lnTo>
                  <a:lnTo>
                    <a:pt x="20230" y="1756"/>
                  </a:lnTo>
                  <a:lnTo>
                    <a:pt x="22731" y="834"/>
                  </a:lnTo>
                  <a:lnTo>
                    <a:pt x="24793" y="351"/>
                  </a:lnTo>
                  <a:lnTo>
                    <a:pt x="25320" y="351"/>
                  </a:lnTo>
                  <a:lnTo>
                    <a:pt x="27996" y="1054"/>
                  </a:lnTo>
                  <a:lnTo>
                    <a:pt x="31507" y="2940"/>
                  </a:lnTo>
                  <a:lnTo>
                    <a:pt x="33789" y="4345"/>
                  </a:lnTo>
                  <a:lnTo>
                    <a:pt x="35544" y="5134"/>
                  </a:lnTo>
                  <a:lnTo>
                    <a:pt x="36992" y="6582"/>
                  </a:lnTo>
                  <a:lnTo>
                    <a:pt x="39142" y="8118"/>
                  </a:lnTo>
                  <a:lnTo>
                    <a:pt x="40107" y="9171"/>
                  </a:lnTo>
                  <a:lnTo>
                    <a:pt x="40151" y="9259"/>
                  </a:lnTo>
                  <a:lnTo>
                    <a:pt x="42696" y="10181"/>
                  </a:lnTo>
                  <a:lnTo>
                    <a:pt x="44671" y="10751"/>
                  </a:lnTo>
                  <a:lnTo>
                    <a:pt x="44715" y="10751"/>
                  </a:lnTo>
                  <a:lnTo>
                    <a:pt x="48752" y="11146"/>
                  </a:lnTo>
                  <a:lnTo>
                    <a:pt x="48796" y="11190"/>
                  </a:lnTo>
                  <a:lnTo>
                    <a:pt x="51341" y="11058"/>
                  </a:lnTo>
                  <a:lnTo>
                    <a:pt x="52087" y="11190"/>
                  </a:lnTo>
                  <a:lnTo>
                    <a:pt x="52175" y="11190"/>
                  </a:lnTo>
                  <a:lnTo>
                    <a:pt x="53008" y="10927"/>
                  </a:lnTo>
                  <a:lnTo>
                    <a:pt x="53096" y="10883"/>
                  </a:lnTo>
                  <a:lnTo>
                    <a:pt x="53140" y="10839"/>
                  </a:lnTo>
                  <a:lnTo>
                    <a:pt x="53140" y="10751"/>
                  </a:lnTo>
                  <a:lnTo>
                    <a:pt x="53140" y="10707"/>
                  </a:lnTo>
                  <a:lnTo>
                    <a:pt x="53096" y="10619"/>
                  </a:lnTo>
                  <a:lnTo>
                    <a:pt x="53052" y="10576"/>
                  </a:lnTo>
                  <a:lnTo>
                    <a:pt x="52921" y="10576"/>
                  </a:lnTo>
                  <a:lnTo>
                    <a:pt x="52087" y="10839"/>
                  </a:lnTo>
                  <a:lnTo>
                    <a:pt x="51385" y="10707"/>
                  </a:lnTo>
                  <a:lnTo>
                    <a:pt x="51341" y="10707"/>
                  </a:lnTo>
                  <a:lnTo>
                    <a:pt x="48796" y="10839"/>
                  </a:lnTo>
                  <a:lnTo>
                    <a:pt x="44759" y="10400"/>
                  </a:lnTo>
                  <a:lnTo>
                    <a:pt x="42828" y="9830"/>
                  </a:lnTo>
                  <a:lnTo>
                    <a:pt x="40327" y="8908"/>
                  </a:lnTo>
                  <a:lnTo>
                    <a:pt x="39361" y="7855"/>
                  </a:lnTo>
                  <a:lnTo>
                    <a:pt x="37211" y="6319"/>
                  </a:lnTo>
                  <a:lnTo>
                    <a:pt x="35763" y="4871"/>
                  </a:lnTo>
                  <a:lnTo>
                    <a:pt x="35719" y="4827"/>
                  </a:lnTo>
                  <a:lnTo>
                    <a:pt x="33964" y="4037"/>
                  </a:lnTo>
                  <a:lnTo>
                    <a:pt x="31682" y="2633"/>
                  </a:lnTo>
                  <a:lnTo>
                    <a:pt x="28128" y="702"/>
                  </a:lnTo>
                  <a:lnTo>
                    <a:pt x="2536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9" name="Google Shape;8539;p249"/>
            <p:cNvSpPr/>
            <p:nvPr/>
          </p:nvSpPr>
          <p:spPr>
            <a:xfrm>
              <a:off x="2104125" y="4481600"/>
              <a:ext cx="42825" cy="15400"/>
            </a:xfrm>
            <a:custGeom>
              <a:avLst/>
              <a:gdLst/>
              <a:ahLst/>
              <a:cxnLst/>
              <a:rect l="l" t="t" r="r" b="b"/>
              <a:pathLst>
                <a:path w="1713" h="616" extrusionOk="0">
                  <a:moveTo>
                    <a:pt x="132" y="1"/>
                  </a:moveTo>
                  <a:lnTo>
                    <a:pt x="45" y="45"/>
                  </a:lnTo>
                  <a:lnTo>
                    <a:pt x="1" y="89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45" y="308"/>
                  </a:lnTo>
                  <a:lnTo>
                    <a:pt x="132" y="352"/>
                  </a:lnTo>
                  <a:lnTo>
                    <a:pt x="1493" y="615"/>
                  </a:lnTo>
                  <a:lnTo>
                    <a:pt x="1537" y="615"/>
                  </a:lnTo>
                  <a:lnTo>
                    <a:pt x="1668" y="571"/>
                  </a:lnTo>
                  <a:lnTo>
                    <a:pt x="1712" y="484"/>
                  </a:lnTo>
                  <a:lnTo>
                    <a:pt x="1712" y="440"/>
                  </a:lnTo>
                  <a:lnTo>
                    <a:pt x="1668" y="352"/>
                  </a:lnTo>
                  <a:lnTo>
                    <a:pt x="1624" y="308"/>
                  </a:lnTo>
                  <a:lnTo>
                    <a:pt x="1580" y="264"/>
                  </a:lnTo>
                  <a:lnTo>
                    <a:pt x="17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0" name="Google Shape;8540;p249"/>
            <p:cNvSpPr/>
            <p:nvPr/>
          </p:nvSpPr>
          <p:spPr>
            <a:xfrm>
              <a:off x="2084375" y="4455275"/>
              <a:ext cx="138250" cy="42825"/>
            </a:xfrm>
            <a:custGeom>
              <a:avLst/>
              <a:gdLst/>
              <a:ahLst/>
              <a:cxnLst/>
              <a:rect l="l" t="t" r="r" b="b"/>
              <a:pathLst>
                <a:path w="5530" h="1713" extrusionOk="0">
                  <a:moveTo>
                    <a:pt x="659" y="1"/>
                  </a:moveTo>
                  <a:lnTo>
                    <a:pt x="133" y="132"/>
                  </a:lnTo>
                  <a:lnTo>
                    <a:pt x="45" y="176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1" y="352"/>
                  </a:lnTo>
                  <a:lnTo>
                    <a:pt x="1" y="396"/>
                  </a:lnTo>
                  <a:lnTo>
                    <a:pt x="89" y="439"/>
                  </a:lnTo>
                  <a:lnTo>
                    <a:pt x="133" y="483"/>
                  </a:lnTo>
                  <a:lnTo>
                    <a:pt x="220" y="483"/>
                  </a:lnTo>
                  <a:lnTo>
                    <a:pt x="703" y="352"/>
                  </a:lnTo>
                  <a:lnTo>
                    <a:pt x="3029" y="1142"/>
                  </a:lnTo>
                  <a:lnTo>
                    <a:pt x="5310" y="1712"/>
                  </a:lnTo>
                  <a:lnTo>
                    <a:pt x="5354" y="1712"/>
                  </a:lnTo>
                  <a:lnTo>
                    <a:pt x="5442" y="1668"/>
                  </a:lnTo>
                  <a:lnTo>
                    <a:pt x="5530" y="1580"/>
                  </a:lnTo>
                  <a:lnTo>
                    <a:pt x="5530" y="1493"/>
                  </a:lnTo>
                  <a:lnTo>
                    <a:pt x="5486" y="1449"/>
                  </a:lnTo>
                  <a:lnTo>
                    <a:pt x="5442" y="1405"/>
                  </a:lnTo>
                  <a:lnTo>
                    <a:pt x="5398" y="1361"/>
                  </a:lnTo>
                  <a:lnTo>
                    <a:pt x="3116" y="791"/>
                  </a:lnTo>
                  <a:lnTo>
                    <a:pt x="74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1" name="Google Shape;8541;p249"/>
            <p:cNvSpPr/>
            <p:nvPr/>
          </p:nvSpPr>
          <p:spPr>
            <a:xfrm>
              <a:off x="2080000" y="4434425"/>
              <a:ext cx="208450" cy="60375"/>
            </a:xfrm>
            <a:custGeom>
              <a:avLst/>
              <a:gdLst/>
              <a:ahLst/>
              <a:cxnLst/>
              <a:rect l="l" t="t" r="r" b="b"/>
              <a:pathLst>
                <a:path w="8338" h="2415" extrusionOk="0">
                  <a:moveTo>
                    <a:pt x="1317" y="1"/>
                  </a:moveTo>
                  <a:lnTo>
                    <a:pt x="527" y="176"/>
                  </a:lnTo>
                  <a:lnTo>
                    <a:pt x="483" y="176"/>
                  </a:lnTo>
                  <a:lnTo>
                    <a:pt x="132" y="308"/>
                  </a:lnTo>
                  <a:lnTo>
                    <a:pt x="44" y="352"/>
                  </a:lnTo>
                  <a:lnTo>
                    <a:pt x="44" y="396"/>
                  </a:lnTo>
                  <a:lnTo>
                    <a:pt x="0" y="484"/>
                  </a:lnTo>
                  <a:lnTo>
                    <a:pt x="44" y="528"/>
                  </a:lnTo>
                  <a:lnTo>
                    <a:pt x="44" y="571"/>
                  </a:lnTo>
                  <a:lnTo>
                    <a:pt x="132" y="615"/>
                  </a:lnTo>
                  <a:lnTo>
                    <a:pt x="176" y="659"/>
                  </a:lnTo>
                  <a:lnTo>
                    <a:pt x="264" y="615"/>
                  </a:lnTo>
                  <a:lnTo>
                    <a:pt x="571" y="484"/>
                  </a:lnTo>
                  <a:lnTo>
                    <a:pt x="1361" y="352"/>
                  </a:lnTo>
                  <a:lnTo>
                    <a:pt x="3511" y="922"/>
                  </a:lnTo>
                  <a:lnTo>
                    <a:pt x="5837" y="1844"/>
                  </a:lnTo>
                  <a:lnTo>
                    <a:pt x="7723" y="2371"/>
                  </a:lnTo>
                  <a:lnTo>
                    <a:pt x="8162" y="2414"/>
                  </a:lnTo>
                  <a:lnTo>
                    <a:pt x="8206" y="2414"/>
                  </a:lnTo>
                  <a:lnTo>
                    <a:pt x="8294" y="2371"/>
                  </a:lnTo>
                  <a:lnTo>
                    <a:pt x="8338" y="2283"/>
                  </a:lnTo>
                  <a:lnTo>
                    <a:pt x="8338" y="2195"/>
                  </a:lnTo>
                  <a:lnTo>
                    <a:pt x="8338" y="2151"/>
                  </a:lnTo>
                  <a:lnTo>
                    <a:pt x="8294" y="2107"/>
                  </a:lnTo>
                  <a:lnTo>
                    <a:pt x="8206" y="2063"/>
                  </a:lnTo>
                  <a:lnTo>
                    <a:pt x="7811" y="2019"/>
                  </a:lnTo>
                  <a:lnTo>
                    <a:pt x="5968" y="1537"/>
                  </a:lnTo>
                  <a:lnTo>
                    <a:pt x="3642" y="571"/>
                  </a:lnTo>
                  <a:lnTo>
                    <a:pt x="3599" y="571"/>
                  </a:lnTo>
                  <a:lnTo>
                    <a:pt x="1405" y="45"/>
                  </a:lnTo>
                  <a:lnTo>
                    <a:pt x="131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2" name="Google Shape;8542;p249"/>
            <p:cNvSpPr/>
            <p:nvPr/>
          </p:nvSpPr>
          <p:spPr>
            <a:xfrm>
              <a:off x="2060250" y="4419075"/>
              <a:ext cx="269900" cy="66950"/>
            </a:xfrm>
            <a:custGeom>
              <a:avLst/>
              <a:gdLst/>
              <a:ahLst/>
              <a:cxnLst/>
              <a:rect l="l" t="t" r="r" b="b"/>
              <a:pathLst>
                <a:path w="10796" h="2678" extrusionOk="0">
                  <a:moveTo>
                    <a:pt x="3072" y="1"/>
                  </a:moveTo>
                  <a:lnTo>
                    <a:pt x="1536" y="264"/>
                  </a:lnTo>
                  <a:lnTo>
                    <a:pt x="176" y="483"/>
                  </a:lnTo>
                  <a:lnTo>
                    <a:pt x="88" y="483"/>
                  </a:lnTo>
                  <a:lnTo>
                    <a:pt x="44" y="571"/>
                  </a:lnTo>
                  <a:lnTo>
                    <a:pt x="1" y="615"/>
                  </a:lnTo>
                  <a:lnTo>
                    <a:pt x="1" y="659"/>
                  </a:lnTo>
                  <a:lnTo>
                    <a:pt x="44" y="747"/>
                  </a:lnTo>
                  <a:lnTo>
                    <a:pt x="88" y="790"/>
                  </a:lnTo>
                  <a:lnTo>
                    <a:pt x="132" y="834"/>
                  </a:lnTo>
                  <a:lnTo>
                    <a:pt x="220" y="834"/>
                  </a:lnTo>
                  <a:lnTo>
                    <a:pt x="1580" y="615"/>
                  </a:lnTo>
                  <a:lnTo>
                    <a:pt x="3116" y="396"/>
                  </a:lnTo>
                  <a:lnTo>
                    <a:pt x="5617" y="1229"/>
                  </a:lnTo>
                  <a:lnTo>
                    <a:pt x="7899" y="1887"/>
                  </a:lnTo>
                  <a:lnTo>
                    <a:pt x="9698" y="2546"/>
                  </a:lnTo>
                  <a:lnTo>
                    <a:pt x="9742" y="2546"/>
                  </a:lnTo>
                  <a:lnTo>
                    <a:pt x="10576" y="2677"/>
                  </a:lnTo>
                  <a:lnTo>
                    <a:pt x="10620" y="2677"/>
                  </a:lnTo>
                  <a:lnTo>
                    <a:pt x="10751" y="2633"/>
                  </a:lnTo>
                  <a:lnTo>
                    <a:pt x="10795" y="2502"/>
                  </a:lnTo>
                  <a:lnTo>
                    <a:pt x="10795" y="2458"/>
                  </a:lnTo>
                  <a:lnTo>
                    <a:pt x="10751" y="2370"/>
                  </a:lnTo>
                  <a:lnTo>
                    <a:pt x="10707" y="2326"/>
                  </a:lnTo>
                  <a:lnTo>
                    <a:pt x="10664" y="2326"/>
                  </a:lnTo>
                  <a:lnTo>
                    <a:pt x="9830" y="2195"/>
                  </a:lnTo>
                  <a:lnTo>
                    <a:pt x="7987" y="1536"/>
                  </a:lnTo>
                  <a:lnTo>
                    <a:pt x="5749" y="878"/>
                  </a:lnTo>
                  <a:lnTo>
                    <a:pt x="3160" y="45"/>
                  </a:lnTo>
                  <a:lnTo>
                    <a:pt x="307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3" name="Google Shape;8543;p249"/>
            <p:cNvSpPr/>
            <p:nvPr/>
          </p:nvSpPr>
          <p:spPr>
            <a:xfrm>
              <a:off x="1951650" y="4680175"/>
              <a:ext cx="528775" cy="40600"/>
            </a:xfrm>
            <a:custGeom>
              <a:avLst/>
              <a:gdLst/>
              <a:ahLst/>
              <a:cxnLst/>
              <a:rect l="l" t="t" r="r" b="b"/>
              <a:pathLst>
                <a:path w="21151" h="1624" extrusionOk="0">
                  <a:moveTo>
                    <a:pt x="20975" y="0"/>
                  </a:moveTo>
                  <a:lnTo>
                    <a:pt x="16807" y="132"/>
                  </a:lnTo>
                  <a:lnTo>
                    <a:pt x="16719" y="176"/>
                  </a:lnTo>
                  <a:lnTo>
                    <a:pt x="15578" y="702"/>
                  </a:lnTo>
                  <a:lnTo>
                    <a:pt x="11146" y="527"/>
                  </a:lnTo>
                  <a:lnTo>
                    <a:pt x="8733" y="527"/>
                  </a:lnTo>
                  <a:lnTo>
                    <a:pt x="6188" y="790"/>
                  </a:lnTo>
                  <a:lnTo>
                    <a:pt x="3116" y="1097"/>
                  </a:lnTo>
                  <a:lnTo>
                    <a:pt x="878" y="966"/>
                  </a:lnTo>
                  <a:lnTo>
                    <a:pt x="790" y="1009"/>
                  </a:lnTo>
                  <a:lnTo>
                    <a:pt x="132" y="1273"/>
                  </a:lnTo>
                  <a:lnTo>
                    <a:pt x="44" y="1317"/>
                  </a:lnTo>
                  <a:lnTo>
                    <a:pt x="0" y="1404"/>
                  </a:lnTo>
                  <a:lnTo>
                    <a:pt x="0" y="1448"/>
                  </a:lnTo>
                  <a:lnTo>
                    <a:pt x="0" y="1536"/>
                  </a:lnTo>
                  <a:lnTo>
                    <a:pt x="88" y="1580"/>
                  </a:lnTo>
                  <a:lnTo>
                    <a:pt x="176" y="1624"/>
                  </a:lnTo>
                  <a:lnTo>
                    <a:pt x="264" y="1624"/>
                  </a:lnTo>
                  <a:lnTo>
                    <a:pt x="878" y="1317"/>
                  </a:lnTo>
                  <a:lnTo>
                    <a:pt x="3116" y="1448"/>
                  </a:lnTo>
                  <a:lnTo>
                    <a:pt x="3160" y="1448"/>
                  </a:lnTo>
                  <a:lnTo>
                    <a:pt x="6231" y="1141"/>
                  </a:lnTo>
                  <a:lnTo>
                    <a:pt x="8733" y="878"/>
                  </a:lnTo>
                  <a:lnTo>
                    <a:pt x="11146" y="878"/>
                  </a:lnTo>
                  <a:lnTo>
                    <a:pt x="15578" y="1053"/>
                  </a:lnTo>
                  <a:lnTo>
                    <a:pt x="15666" y="1053"/>
                  </a:lnTo>
                  <a:lnTo>
                    <a:pt x="16851" y="483"/>
                  </a:lnTo>
                  <a:lnTo>
                    <a:pt x="20975" y="351"/>
                  </a:lnTo>
                  <a:lnTo>
                    <a:pt x="21063" y="351"/>
                  </a:lnTo>
                  <a:lnTo>
                    <a:pt x="21107" y="307"/>
                  </a:lnTo>
                  <a:lnTo>
                    <a:pt x="21151" y="263"/>
                  </a:lnTo>
                  <a:lnTo>
                    <a:pt x="21151" y="176"/>
                  </a:lnTo>
                  <a:lnTo>
                    <a:pt x="21151" y="132"/>
                  </a:lnTo>
                  <a:lnTo>
                    <a:pt x="21107" y="44"/>
                  </a:lnTo>
                  <a:lnTo>
                    <a:pt x="21063" y="44"/>
                  </a:lnTo>
                  <a:lnTo>
                    <a:pt x="2097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4" name="Google Shape;8544;p249"/>
            <p:cNvSpPr/>
            <p:nvPr/>
          </p:nvSpPr>
          <p:spPr>
            <a:xfrm>
              <a:off x="2370700" y="4660425"/>
              <a:ext cx="121800" cy="17575"/>
            </a:xfrm>
            <a:custGeom>
              <a:avLst/>
              <a:gdLst/>
              <a:ahLst/>
              <a:cxnLst/>
              <a:rect l="l" t="t" r="r" b="b"/>
              <a:pathLst>
                <a:path w="4872" h="703" extrusionOk="0">
                  <a:moveTo>
                    <a:pt x="4696" y="0"/>
                  </a:moveTo>
                  <a:lnTo>
                    <a:pt x="1010" y="44"/>
                  </a:lnTo>
                  <a:lnTo>
                    <a:pt x="966" y="88"/>
                  </a:lnTo>
                  <a:lnTo>
                    <a:pt x="132" y="395"/>
                  </a:lnTo>
                  <a:lnTo>
                    <a:pt x="45" y="395"/>
                  </a:lnTo>
                  <a:lnTo>
                    <a:pt x="1" y="483"/>
                  </a:lnTo>
                  <a:lnTo>
                    <a:pt x="1" y="527"/>
                  </a:lnTo>
                  <a:lnTo>
                    <a:pt x="1" y="615"/>
                  </a:lnTo>
                  <a:lnTo>
                    <a:pt x="89" y="702"/>
                  </a:lnTo>
                  <a:lnTo>
                    <a:pt x="220" y="702"/>
                  </a:lnTo>
                  <a:lnTo>
                    <a:pt x="1054" y="395"/>
                  </a:lnTo>
                  <a:lnTo>
                    <a:pt x="4740" y="351"/>
                  </a:lnTo>
                  <a:lnTo>
                    <a:pt x="4784" y="307"/>
                  </a:lnTo>
                  <a:lnTo>
                    <a:pt x="4828" y="264"/>
                  </a:lnTo>
                  <a:lnTo>
                    <a:pt x="4871" y="220"/>
                  </a:lnTo>
                  <a:lnTo>
                    <a:pt x="4871" y="132"/>
                  </a:lnTo>
                  <a:lnTo>
                    <a:pt x="4871" y="88"/>
                  </a:lnTo>
                  <a:lnTo>
                    <a:pt x="4828" y="44"/>
                  </a:lnTo>
                  <a:lnTo>
                    <a:pt x="478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5" name="Google Shape;8545;p249"/>
            <p:cNvSpPr/>
            <p:nvPr/>
          </p:nvSpPr>
          <p:spPr>
            <a:xfrm>
              <a:off x="2386075" y="4638475"/>
              <a:ext cx="120675" cy="19775"/>
            </a:xfrm>
            <a:custGeom>
              <a:avLst/>
              <a:gdLst/>
              <a:ahLst/>
              <a:cxnLst/>
              <a:rect l="l" t="t" r="r" b="b"/>
              <a:pathLst>
                <a:path w="4827" h="791" extrusionOk="0">
                  <a:moveTo>
                    <a:pt x="4651" y="1"/>
                  </a:moveTo>
                  <a:lnTo>
                    <a:pt x="965" y="132"/>
                  </a:lnTo>
                  <a:lnTo>
                    <a:pt x="922" y="132"/>
                  </a:lnTo>
                  <a:lnTo>
                    <a:pt x="132" y="440"/>
                  </a:lnTo>
                  <a:lnTo>
                    <a:pt x="88" y="483"/>
                  </a:lnTo>
                  <a:lnTo>
                    <a:pt x="44" y="527"/>
                  </a:lnTo>
                  <a:lnTo>
                    <a:pt x="0" y="615"/>
                  </a:lnTo>
                  <a:lnTo>
                    <a:pt x="44" y="659"/>
                  </a:lnTo>
                  <a:lnTo>
                    <a:pt x="88" y="747"/>
                  </a:lnTo>
                  <a:lnTo>
                    <a:pt x="176" y="791"/>
                  </a:lnTo>
                  <a:lnTo>
                    <a:pt x="263" y="791"/>
                  </a:lnTo>
                  <a:lnTo>
                    <a:pt x="1009" y="483"/>
                  </a:lnTo>
                  <a:lnTo>
                    <a:pt x="4651" y="352"/>
                  </a:lnTo>
                  <a:lnTo>
                    <a:pt x="4695" y="352"/>
                  </a:lnTo>
                  <a:lnTo>
                    <a:pt x="4783" y="308"/>
                  </a:lnTo>
                  <a:lnTo>
                    <a:pt x="4783" y="264"/>
                  </a:lnTo>
                  <a:lnTo>
                    <a:pt x="4827" y="176"/>
                  </a:lnTo>
                  <a:lnTo>
                    <a:pt x="4783" y="132"/>
                  </a:lnTo>
                  <a:lnTo>
                    <a:pt x="4739" y="88"/>
                  </a:lnTo>
                  <a:lnTo>
                    <a:pt x="4695" y="45"/>
                  </a:lnTo>
                  <a:lnTo>
                    <a:pt x="465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6" name="Google Shape;8546;p249"/>
            <p:cNvSpPr/>
            <p:nvPr/>
          </p:nvSpPr>
          <p:spPr>
            <a:xfrm>
              <a:off x="2401425" y="4618725"/>
              <a:ext cx="117400" cy="17575"/>
            </a:xfrm>
            <a:custGeom>
              <a:avLst/>
              <a:gdLst/>
              <a:ahLst/>
              <a:cxnLst/>
              <a:rect l="l" t="t" r="r" b="b"/>
              <a:pathLst>
                <a:path w="4696" h="703" extrusionOk="0">
                  <a:moveTo>
                    <a:pt x="4520" y="1"/>
                  </a:moveTo>
                  <a:lnTo>
                    <a:pt x="966" y="133"/>
                  </a:lnTo>
                  <a:lnTo>
                    <a:pt x="922" y="133"/>
                  </a:lnTo>
                  <a:lnTo>
                    <a:pt x="176" y="352"/>
                  </a:lnTo>
                  <a:lnTo>
                    <a:pt x="132" y="352"/>
                  </a:lnTo>
                  <a:lnTo>
                    <a:pt x="88" y="396"/>
                  </a:lnTo>
                  <a:lnTo>
                    <a:pt x="44" y="440"/>
                  </a:lnTo>
                  <a:lnTo>
                    <a:pt x="0" y="484"/>
                  </a:lnTo>
                  <a:lnTo>
                    <a:pt x="0" y="571"/>
                  </a:lnTo>
                  <a:lnTo>
                    <a:pt x="88" y="659"/>
                  </a:lnTo>
                  <a:lnTo>
                    <a:pt x="176" y="703"/>
                  </a:lnTo>
                  <a:lnTo>
                    <a:pt x="220" y="703"/>
                  </a:lnTo>
                  <a:lnTo>
                    <a:pt x="1010" y="484"/>
                  </a:lnTo>
                  <a:lnTo>
                    <a:pt x="4520" y="352"/>
                  </a:lnTo>
                  <a:lnTo>
                    <a:pt x="4608" y="308"/>
                  </a:lnTo>
                  <a:lnTo>
                    <a:pt x="4652" y="264"/>
                  </a:lnTo>
                  <a:lnTo>
                    <a:pt x="4696" y="220"/>
                  </a:lnTo>
                  <a:lnTo>
                    <a:pt x="4696" y="133"/>
                  </a:lnTo>
                  <a:lnTo>
                    <a:pt x="4652" y="89"/>
                  </a:lnTo>
                  <a:lnTo>
                    <a:pt x="4652" y="45"/>
                  </a:lnTo>
                  <a:lnTo>
                    <a:pt x="456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7" name="Google Shape;8547;p249"/>
            <p:cNvSpPr/>
            <p:nvPr/>
          </p:nvSpPr>
          <p:spPr>
            <a:xfrm>
              <a:off x="2443100" y="4581425"/>
              <a:ext cx="16500" cy="11000"/>
            </a:xfrm>
            <a:custGeom>
              <a:avLst/>
              <a:gdLst/>
              <a:ahLst/>
              <a:cxnLst/>
              <a:rect l="l" t="t" r="r" b="b"/>
              <a:pathLst>
                <a:path w="660" h="440" extrusionOk="0">
                  <a:moveTo>
                    <a:pt x="440" y="1"/>
                  </a:moveTo>
                  <a:lnTo>
                    <a:pt x="133" y="89"/>
                  </a:lnTo>
                  <a:lnTo>
                    <a:pt x="45" y="133"/>
                  </a:lnTo>
                  <a:lnTo>
                    <a:pt x="1" y="176"/>
                  </a:lnTo>
                  <a:lnTo>
                    <a:pt x="1" y="220"/>
                  </a:lnTo>
                  <a:lnTo>
                    <a:pt x="1" y="308"/>
                  </a:lnTo>
                  <a:lnTo>
                    <a:pt x="45" y="396"/>
                  </a:lnTo>
                  <a:lnTo>
                    <a:pt x="176" y="440"/>
                  </a:lnTo>
                  <a:lnTo>
                    <a:pt x="220" y="440"/>
                  </a:lnTo>
                  <a:lnTo>
                    <a:pt x="527" y="352"/>
                  </a:lnTo>
                  <a:lnTo>
                    <a:pt x="571" y="308"/>
                  </a:lnTo>
                  <a:lnTo>
                    <a:pt x="615" y="264"/>
                  </a:lnTo>
                  <a:lnTo>
                    <a:pt x="659" y="220"/>
                  </a:lnTo>
                  <a:lnTo>
                    <a:pt x="659" y="133"/>
                  </a:lnTo>
                  <a:lnTo>
                    <a:pt x="615" y="89"/>
                  </a:lnTo>
                  <a:lnTo>
                    <a:pt x="571" y="45"/>
                  </a:lnTo>
                  <a:lnTo>
                    <a:pt x="52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8" name="Google Shape;8548;p249"/>
            <p:cNvSpPr/>
            <p:nvPr/>
          </p:nvSpPr>
          <p:spPr>
            <a:xfrm>
              <a:off x="2448600" y="4561700"/>
              <a:ext cx="25250" cy="13175"/>
            </a:xfrm>
            <a:custGeom>
              <a:avLst/>
              <a:gdLst/>
              <a:ahLst/>
              <a:cxnLst/>
              <a:rect l="l" t="t" r="r" b="b"/>
              <a:pathLst>
                <a:path w="1010" h="527" extrusionOk="0">
                  <a:moveTo>
                    <a:pt x="834" y="0"/>
                  </a:moveTo>
                  <a:lnTo>
                    <a:pt x="132" y="176"/>
                  </a:lnTo>
                  <a:lnTo>
                    <a:pt x="88" y="176"/>
                  </a:lnTo>
                  <a:lnTo>
                    <a:pt x="44" y="263"/>
                  </a:lnTo>
                  <a:lnTo>
                    <a:pt x="0" y="307"/>
                  </a:lnTo>
                  <a:lnTo>
                    <a:pt x="0" y="395"/>
                  </a:lnTo>
                  <a:lnTo>
                    <a:pt x="88" y="483"/>
                  </a:lnTo>
                  <a:lnTo>
                    <a:pt x="176" y="527"/>
                  </a:lnTo>
                  <a:lnTo>
                    <a:pt x="220" y="527"/>
                  </a:lnTo>
                  <a:lnTo>
                    <a:pt x="922" y="351"/>
                  </a:lnTo>
                  <a:lnTo>
                    <a:pt x="966" y="307"/>
                  </a:lnTo>
                  <a:lnTo>
                    <a:pt x="1010" y="263"/>
                  </a:lnTo>
                  <a:lnTo>
                    <a:pt x="1010" y="176"/>
                  </a:lnTo>
                  <a:lnTo>
                    <a:pt x="1010" y="132"/>
                  </a:lnTo>
                  <a:lnTo>
                    <a:pt x="1010" y="44"/>
                  </a:lnTo>
                  <a:lnTo>
                    <a:pt x="96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9" name="Google Shape;8549;p249"/>
            <p:cNvSpPr/>
            <p:nvPr/>
          </p:nvSpPr>
          <p:spPr>
            <a:xfrm>
              <a:off x="2465050" y="4534275"/>
              <a:ext cx="165675" cy="19750"/>
            </a:xfrm>
            <a:custGeom>
              <a:avLst/>
              <a:gdLst/>
              <a:ahLst/>
              <a:cxnLst/>
              <a:rect l="l" t="t" r="r" b="b"/>
              <a:pathLst>
                <a:path w="6627" h="790" extrusionOk="0">
                  <a:moveTo>
                    <a:pt x="6451" y="0"/>
                  </a:moveTo>
                  <a:lnTo>
                    <a:pt x="790" y="263"/>
                  </a:lnTo>
                  <a:lnTo>
                    <a:pt x="746" y="307"/>
                  </a:lnTo>
                  <a:lnTo>
                    <a:pt x="132" y="483"/>
                  </a:lnTo>
                  <a:lnTo>
                    <a:pt x="88" y="483"/>
                  </a:lnTo>
                  <a:lnTo>
                    <a:pt x="44" y="571"/>
                  </a:lnTo>
                  <a:lnTo>
                    <a:pt x="0" y="614"/>
                  </a:lnTo>
                  <a:lnTo>
                    <a:pt x="0" y="702"/>
                  </a:lnTo>
                  <a:lnTo>
                    <a:pt x="88" y="790"/>
                  </a:lnTo>
                  <a:lnTo>
                    <a:pt x="220" y="790"/>
                  </a:lnTo>
                  <a:lnTo>
                    <a:pt x="834" y="614"/>
                  </a:lnTo>
                  <a:lnTo>
                    <a:pt x="6451" y="351"/>
                  </a:lnTo>
                  <a:lnTo>
                    <a:pt x="6539" y="351"/>
                  </a:lnTo>
                  <a:lnTo>
                    <a:pt x="6583" y="307"/>
                  </a:lnTo>
                  <a:lnTo>
                    <a:pt x="6626" y="263"/>
                  </a:lnTo>
                  <a:lnTo>
                    <a:pt x="6626" y="176"/>
                  </a:lnTo>
                  <a:lnTo>
                    <a:pt x="6626" y="132"/>
                  </a:lnTo>
                  <a:lnTo>
                    <a:pt x="6583" y="44"/>
                  </a:lnTo>
                  <a:lnTo>
                    <a:pt x="6495" y="44"/>
                  </a:lnTo>
                  <a:lnTo>
                    <a:pt x="645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0" name="Google Shape;8550;p249"/>
            <p:cNvSpPr/>
            <p:nvPr/>
          </p:nvSpPr>
          <p:spPr>
            <a:xfrm>
              <a:off x="2470525" y="4513425"/>
              <a:ext cx="164575" cy="23050"/>
            </a:xfrm>
            <a:custGeom>
              <a:avLst/>
              <a:gdLst/>
              <a:ahLst/>
              <a:cxnLst/>
              <a:rect l="l" t="t" r="r" b="b"/>
              <a:pathLst>
                <a:path w="6583" h="922" extrusionOk="0">
                  <a:moveTo>
                    <a:pt x="6407" y="0"/>
                  </a:moveTo>
                  <a:lnTo>
                    <a:pt x="2546" y="88"/>
                  </a:lnTo>
                  <a:lnTo>
                    <a:pt x="1142" y="308"/>
                  </a:lnTo>
                  <a:lnTo>
                    <a:pt x="1098" y="308"/>
                  </a:lnTo>
                  <a:lnTo>
                    <a:pt x="133" y="571"/>
                  </a:lnTo>
                  <a:lnTo>
                    <a:pt x="89" y="615"/>
                  </a:lnTo>
                  <a:lnTo>
                    <a:pt x="45" y="659"/>
                  </a:lnTo>
                  <a:lnTo>
                    <a:pt x="1" y="746"/>
                  </a:lnTo>
                  <a:lnTo>
                    <a:pt x="45" y="790"/>
                  </a:lnTo>
                  <a:lnTo>
                    <a:pt x="89" y="878"/>
                  </a:lnTo>
                  <a:lnTo>
                    <a:pt x="176" y="922"/>
                  </a:lnTo>
                  <a:lnTo>
                    <a:pt x="220" y="922"/>
                  </a:lnTo>
                  <a:lnTo>
                    <a:pt x="1186" y="659"/>
                  </a:lnTo>
                  <a:lnTo>
                    <a:pt x="2590" y="439"/>
                  </a:lnTo>
                  <a:lnTo>
                    <a:pt x="6451" y="351"/>
                  </a:lnTo>
                  <a:lnTo>
                    <a:pt x="6495" y="351"/>
                  </a:lnTo>
                  <a:lnTo>
                    <a:pt x="6539" y="308"/>
                  </a:lnTo>
                  <a:lnTo>
                    <a:pt x="6583" y="264"/>
                  </a:lnTo>
                  <a:lnTo>
                    <a:pt x="6583" y="176"/>
                  </a:lnTo>
                  <a:lnTo>
                    <a:pt x="6583" y="88"/>
                  </a:lnTo>
                  <a:lnTo>
                    <a:pt x="6539" y="44"/>
                  </a:lnTo>
                  <a:lnTo>
                    <a:pt x="649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1" name="Google Shape;8551;p249"/>
            <p:cNvSpPr/>
            <p:nvPr/>
          </p:nvSpPr>
          <p:spPr>
            <a:xfrm>
              <a:off x="2521000" y="4471725"/>
              <a:ext cx="125075" cy="18675"/>
            </a:xfrm>
            <a:custGeom>
              <a:avLst/>
              <a:gdLst/>
              <a:ahLst/>
              <a:cxnLst/>
              <a:rect l="l" t="t" r="r" b="b"/>
              <a:pathLst>
                <a:path w="5003" h="747" extrusionOk="0">
                  <a:moveTo>
                    <a:pt x="4827" y="1"/>
                  </a:moveTo>
                  <a:lnTo>
                    <a:pt x="1756" y="133"/>
                  </a:lnTo>
                  <a:lnTo>
                    <a:pt x="308" y="308"/>
                  </a:lnTo>
                  <a:lnTo>
                    <a:pt x="264" y="352"/>
                  </a:lnTo>
                  <a:lnTo>
                    <a:pt x="88" y="396"/>
                  </a:lnTo>
                  <a:lnTo>
                    <a:pt x="44" y="440"/>
                  </a:lnTo>
                  <a:lnTo>
                    <a:pt x="0" y="484"/>
                  </a:lnTo>
                  <a:lnTo>
                    <a:pt x="0" y="571"/>
                  </a:lnTo>
                  <a:lnTo>
                    <a:pt x="0" y="615"/>
                  </a:lnTo>
                  <a:lnTo>
                    <a:pt x="88" y="703"/>
                  </a:lnTo>
                  <a:lnTo>
                    <a:pt x="176" y="747"/>
                  </a:lnTo>
                  <a:lnTo>
                    <a:pt x="220" y="747"/>
                  </a:lnTo>
                  <a:lnTo>
                    <a:pt x="351" y="659"/>
                  </a:lnTo>
                  <a:lnTo>
                    <a:pt x="1799" y="484"/>
                  </a:lnTo>
                  <a:lnTo>
                    <a:pt x="4827" y="352"/>
                  </a:lnTo>
                  <a:lnTo>
                    <a:pt x="4915" y="308"/>
                  </a:lnTo>
                  <a:lnTo>
                    <a:pt x="4959" y="308"/>
                  </a:lnTo>
                  <a:lnTo>
                    <a:pt x="5003" y="220"/>
                  </a:lnTo>
                  <a:lnTo>
                    <a:pt x="5003" y="176"/>
                  </a:lnTo>
                  <a:lnTo>
                    <a:pt x="5003" y="89"/>
                  </a:lnTo>
                  <a:lnTo>
                    <a:pt x="4959" y="45"/>
                  </a:lnTo>
                  <a:lnTo>
                    <a:pt x="487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2" name="Google Shape;8552;p249"/>
            <p:cNvSpPr/>
            <p:nvPr/>
          </p:nvSpPr>
          <p:spPr>
            <a:xfrm>
              <a:off x="2530875" y="4452000"/>
              <a:ext cx="120700" cy="19750"/>
            </a:xfrm>
            <a:custGeom>
              <a:avLst/>
              <a:gdLst/>
              <a:ahLst/>
              <a:cxnLst/>
              <a:rect l="l" t="t" r="r" b="b"/>
              <a:pathLst>
                <a:path w="4828" h="790" extrusionOk="0">
                  <a:moveTo>
                    <a:pt x="4608" y="0"/>
                  </a:moveTo>
                  <a:lnTo>
                    <a:pt x="2019" y="88"/>
                  </a:lnTo>
                  <a:lnTo>
                    <a:pt x="483" y="307"/>
                  </a:lnTo>
                  <a:lnTo>
                    <a:pt x="439" y="307"/>
                  </a:lnTo>
                  <a:lnTo>
                    <a:pt x="88" y="439"/>
                  </a:lnTo>
                  <a:lnTo>
                    <a:pt x="44" y="483"/>
                  </a:lnTo>
                  <a:lnTo>
                    <a:pt x="0" y="570"/>
                  </a:lnTo>
                  <a:lnTo>
                    <a:pt x="0" y="614"/>
                  </a:lnTo>
                  <a:lnTo>
                    <a:pt x="0" y="702"/>
                  </a:lnTo>
                  <a:lnTo>
                    <a:pt x="44" y="790"/>
                  </a:lnTo>
                  <a:lnTo>
                    <a:pt x="220" y="790"/>
                  </a:lnTo>
                  <a:lnTo>
                    <a:pt x="571" y="658"/>
                  </a:lnTo>
                  <a:lnTo>
                    <a:pt x="2063" y="439"/>
                  </a:lnTo>
                  <a:lnTo>
                    <a:pt x="4652" y="351"/>
                  </a:lnTo>
                  <a:lnTo>
                    <a:pt x="4696" y="307"/>
                  </a:lnTo>
                  <a:lnTo>
                    <a:pt x="4783" y="263"/>
                  </a:lnTo>
                  <a:lnTo>
                    <a:pt x="4783" y="219"/>
                  </a:lnTo>
                  <a:lnTo>
                    <a:pt x="4827" y="132"/>
                  </a:lnTo>
                  <a:lnTo>
                    <a:pt x="4783" y="88"/>
                  </a:lnTo>
                  <a:lnTo>
                    <a:pt x="4739" y="44"/>
                  </a:lnTo>
                  <a:lnTo>
                    <a:pt x="469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3" name="Google Shape;8553;p249"/>
            <p:cNvSpPr/>
            <p:nvPr/>
          </p:nvSpPr>
          <p:spPr>
            <a:xfrm>
              <a:off x="2524300" y="4427850"/>
              <a:ext cx="161275" cy="30750"/>
            </a:xfrm>
            <a:custGeom>
              <a:avLst/>
              <a:gdLst/>
              <a:ahLst/>
              <a:cxnLst/>
              <a:rect l="l" t="t" r="r" b="b"/>
              <a:pathLst>
                <a:path w="6451" h="1230" extrusionOk="0">
                  <a:moveTo>
                    <a:pt x="6275" y="1"/>
                  </a:moveTo>
                  <a:lnTo>
                    <a:pt x="2896" y="220"/>
                  </a:lnTo>
                  <a:lnTo>
                    <a:pt x="1360" y="483"/>
                  </a:lnTo>
                  <a:lnTo>
                    <a:pt x="1316" y="483"/>
                  </a:lnTo>
                  <a:lnTo>
                    <a:pt x="132" y="878"/>
                  </a:lnTo>
                  <a:lnTo>
                    <a:pt x="44" y="922"/>
                  </a:lnTo>
                  <a:lnTo>
                    <a:pt x="0" y="966"/>
                  </a:lnTo>
                  <a:lnTo>
                    <a:pt x="0" y="1054"/>
                  </a:lnTo>
                  <a:lnTo>
                    <a:pt x="0" y="1098"/>
                  </a:lnTo>
                  <a:lnTo>
                    <a:pt x="88" y="1185"/>
                  </a:lnTo>
                  <a:lnTo>
                    <a:pt x="176" y="1229"/>
                  </a:lnTo>
                  <a:lnTo>
                    <a:pt x="219" y="1229"/>
                  </a:lnTo>
                  <a:lnTo>
                    <a:pt x="1404" y="834"/>
                  </a:lnTo>
                  <a:lnTo>
                    <a:pt x="2896" y="571"/>
                  </a:lnTo>
                  <a:lnTo>
                    <a:pt x="6275" y="352"/>
                  </a:lnTo>
                  <a:lnTo>
                    <a:pt x="6363" y="308"/>
                  </a:lnTo>
                  <a:lnTo>
                    <a:pt x="6407" y="264"/>
                  </a:lnTo>
                  <a:lnTo>
                    <a:pt x="6450" y="220"/>
                  </a:lnTo>
                  <a:lnTo>
                    <a:pt x="6450" y="132"/>
                  </a:lnTo>
                  <a:lnTo>
                    <a:pt x="6450" y="88"/>
                  </a:lnTo>
                  <a:lnTo>
                    <a:pt x="6407" y="45"/>
                  </a:lnTo>
                  <a:lnTo>
                    <a:pt x="627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4" name="Google Shape;8554;p249"/>
            <p:cNvSpPr/>
            <p:nvPr/>
          </p:nvSpPr>
          <p:spPr>
            <a:xfrm>
              <a:off x="2522100" y="4401525"/>
              <a:ext cx="190900" cy="28550"/>
            </a:xfrm>
            <a:custGeom>
              <a:avLst/>
              <a:gdLst/>
              <a:ahLst/>
              <a:cxnLst/>
              <a:rect l="l" t="t" r="r" b="b"/>
              <a:pathLst>
                <a:path w="7636" h="1142" extrusionOk="0">
                  <a:moveTo>
                    <a:pt x="7416" y="1"/>
                  </a:moveTo>
                  <a:lnTo>
                    <a:pt x="5003" y="308"/>
                  </a:lnTo>
                  <a:lnTo>
                    <a:pt x="2370" y="483"/>
                  </a:lnTo>
                  <a:lnTo>
                    <a:pt x="351" y="703"/>
                  </a:lnTo>
                  <a:lnTo>
                    <a:pt x="264" y="747"/>
                  </a:lnTo>
                  <a:lnTo>
                    <a:pt x="88" y="834"/>
                  </a:lnTo>
                  <a:lnTo>
                    <a:pt x="44" y="878"/>
                  </a:lnTo>
                  <a:lnTo>
                    <a:pt x="0" y="922"/>
                  </a:lnTo>
                  <a:lnTo>
                    <a:pt x="0" y="1010"/>
                  </a:lnTo>
                  <a:lnTo>
                    <a:pt x="44" y="1054"/>
                  </a:lnTo>
                  <a:lnTo>
                    <a:pt x="88" y="1141"/>
                  </a:lnTo>
                  <a:lnTo>
                    <a:pt x="264" y="1141"/>
                  </a:lnTo>
                  <a:lnTo>
                    <a:pt x="395" y="1054"/>
                  </a:lnTo>
                  <a:lnTo>
                    <a:pt x="2414" y="834"/>
                  </a:lnTo>
                  <a:lnTo>
                    <a:pt x="5047" y="659"/>
                  </a:lnTo>
                  <a:lnTo>
                    <a:pt x="7460" y="352"/>
                  </a:lnTo>
                  <a:lnTo>
                    <a:pt x="7548" y="308"/>
                  </a:lnTo>
                  <a:lnTo>
                    <a:pt x="7592" y="264"/>
                  </a:lnTo>
                  <a:lnTo>
                    <a:pt x="7635" y="220"/>
                  </a:lnTo>
                  <a:lnTo>
                    <a:pt x="7635" y="132"/>
                  </a:lnTo>
                  <a:lnTo>
                    <a:pt x="7592" y="88"/>
                  </a:lnTo>
                  <a:lnTo>
                    <a:pt x="7548" y="44"/>
                  </a:lnTo>
                  <a:lnTo>
                    <a:pt x="750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5" name="Google Shape;8555;p249"/>
            <p:cNvSpPr/>
            <p:nvPr/>
          </p:nvSpPr>
          <p:spPr>
            <a:xfrm>
              <a:off x="2533075" y="4308275"/>
              <a:ext cx="523300" cy="91075"/>
            </a:xfrm>
            <a:custGeom>
              <a:avLst/>
              <a:gdLst/>
              <a:ahLst/>
              <a:cxnLst/>
              <a:rect l="l" t="t" r="r" b="b"/>
              <a:pathLst>
                <a:path w="20932" h="3643" extrusionOk="0">
                  <a:moveTo>
                    <a:pt x="20361" y="1"/>
                  </a:moveTo>
                  <a:lnTo>
                    <a:pt x="16411" y="352"/>
                  </a:lnTo>
                  <a:lnTo>
                    <a:pt x="10444" y="834"/>
                  </a:lnTo>
                  <a:lnTo>
                    <a:pt x="6099" y="1273"/>
                  </a:lnTo>
                  <a:lnTo>
                    <a:pt x="6056" y="1273"/>
                  </a:lnTo>
                  <a:lnTo>
                    <a:pt x="2765" y="2283"/>
                  </a:lnTo>
                  <a:lnTo>
                    <a:pt x="965" y="2634"/>
                  </a:lnTo>
                  <a:lnTo>
                    <a:pt x="878" y="2677"/>
                  </a:lnTo>
                  <a:lnTo>
                    <a:pt x="88" y="3336"/>
                  </a:lnTo>
                  <a:lnTo>
                    <a:pt x="44" y="3380"/>
                  </a:lnTo>
                  <a:lnTo>
                    <a:pt x="0" y="3467"/>
                  </a:lnTo>
                  <a:lnTo>
                    <a:pt x="0" y="3511"/>
                  </a:lnTo>
                  <a:lnTo>
                    <a:pt x="44" y="3599"/>
                  </a:lnTo>
                  <a:lnTo>
                    <a:pt x="88" y="3643"/>
                  </a:lnTo>
                  <a:lnTo>
                    <a:pt x="176" y="3643"/>
                  </a:lnTo>
                  <a:lnTo>
                    <a:pt x="307" y="3599"/>
                  </a:lnTo>
                  <a:lnTo>
                    <a:pt x="1097" y="2985"/>
                  </a:lnTo>
                  <a:lnTo>
                    <a:pt x="2852" y="2590"/>
                  </a:lnTo>
                  <a:lnTo>
                    <a:pt x="6143" y="1624"/>
                  </a:lnTo>
                  <a:lnTo>
                    <a:pt x="10488" y="1186"/>
                  </a:lnTo>
                  <a:lnTo>
                    <a:pt x="13647" y="966"/>
                  </a:lnTo>
                  <a:lnTo>
                    <a:pt x="16455" y="703"/>
                  </a:lnTo>
                  <a:lnTo>
                    <a:pt x="20361" y="352"/>
                  </a:lnTo>
                  <a:lnTo>
                    <a:pt x="20712" y="440"/>
                  </a:lnTo>
                  <a:lnTo>
                    <a:pt x="20799" y="440"/>
                  </a:lnTo>
                  <a:lnTo>
                    <a:pt x="20843" y="396"/>
                  </a:lnTo>
                  <a:lnTo>
                    <a:pt x="20887" y="352"/>
                  </a:lnTo>
                  <a:lnTo>
                    <a:pt x="20931" y="308"/>
                  </a:lnTo>
                  <a:lnTo>
                    <a:pt x="20931" y="220"/>
                  </a:lnTo>
                  <a:lnTo>
                    <a:pt x="20887" y="176"/>
                  </a:lnTo>
                  <a:lnTo>
                    <a:pt x="20843" y="132"/>
                  </a:lnTo>
                  <a:lnTo>
                    <a:pt x="20799" y="88"/>
                  </a:lnTo>
                  <a:lnTo>
                    <a:pt x="2040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6" name="Google Shape;8556;p249"/>
            <p:cNvSpPr/>
            <p:nvPr/>
          </p:nvSpPr>
          <p:spPr>
            <a:xfrm>
              <a:off x="2508925" y="4276475"/>
              <a:ext cx="537575" cy="125075"/>
            </a:xfrm>
            <a:custGeom>
              <a:avLst/>
              <a:gdLst/>
              <a:ahLst/>
              <a:cxnLst/>
              <a:rect l="l" t="t" r="r" b="b"/>
              <a:pathLst>
                <a:path w="21503" h="5003" extrusionOk="0">
                  <a:moveTo>
                    <a:pt x="18255" y="0"/>
                  </a:moveTo>
                  <a:lnTo>
                    <a:pt x="13779" y="395"/>
                  </a:lnTo>
                  <a:lnTo>
                    <a:pt x="9479" y="834"/>
                  </a:lnTo>
                  <a:lnTo>
                    <a:pt x="6846" y="1185"/>
                  </a:lnTo>
                  <a:lnTo>
                    <a:pt x="6802" y="1229"/>
                  </a:lnTo>
                  <a:lnTo>
                    <a:pt x="5003" y="2238"/>
                  </a:lnTo>
                  <a:lnTo>
                    <a:pt x="3599" y="2765"/>
                  </a:lnTo>
                  <a:lnTo>
                    <a:pt x="1361" y="3247"/>
                  </a:lnTo>
                  <a:lnTo>
                    <a:pt x="1273" y="3335"/>
                  </a:lnTo>
                  <a:lnTo>
                    <a:pt x="440" y="4432"/>
                  </a:lnTo>
                  <a:lnTo>
                    <a:pt x="88" y="4652"/>
                  </a:lnTo>
                  <a:lnTo>
                    <a:pt x="45" y="4739"/>
                  </a:lnTo>
                  <a:lnTo>
                    <a:pt x="1" y="4783"/>
                  </a:lnTo>
                  <a:lnTo>
                    <a:pt x="1" y="4871"/>
                  </a:lnTo>
                  <a:lnTo>
                    <a:pt x="45" y="4915"/>
                  </a:lnTo>
                  <a:lnTo>
                    <a:pt x="88" y="4959"/>
                  </a:lnTo>
                  <a:lnTo>
                    <a:pt x="176" y="5003"/>
                  </a:lnTo>
                  <a:lnTo>
                    <a:pt x="264" y="4959"/>
                  </a:lnTo>
                  <a:lnTo>
                    <a:pt x="659" y="4739"/>
                  </a:lnTo>
                  <a:lnTo>
                    <a:pt x="703" y="4695"/>
                  </a:lnTo>
                  <a:lnTo>
                    <a:pt x="1537" y="3598"/>
                  </a:lnTo>
                  <a:lnTo>
                    <a:pt x="3687" y="3072"/>
                  </a:lnTo>
                  <a:lnTo>
                    <a:pt x="3731" y="3072"/>
                  </a:lnTo>
                  <a:lnTo>
                    <a:pt x="5135" y="2545"/>
                  </a:lnTo>
                  <a:lnTo>
                    <a:pt x="5179" y="2545"/>
                  </a:lnTo>
                  <a:lnTo>
                    <a:pt x="6934" y="1536"/>
                  </a:lnTo>
                  <a:lnTo>
                    <a:pt x="9523" y="1185"/>
                  </a:lnTo>
                  <a:lnTo>
                    <a:pt x="13779" y="746"/>
                  </a:lnTo>
                  <a:lnTo>
                    <a:pt x="18255" y="351"/>
                  </a:lnTo>
                  <a:lnTo>
                    <a:pt x="19922" y="351"/>
                  </a:lnTo>
                  <a:lnTo>
                    <a:pt x="20625" y="527"/>
                  </a:lnTo>
                  <a:lnTo>
                    <a:pt x="21063" y="790"/>
                  </a:lnTo>
                  <a:lnTo>
                    <a:pt x="21151" y="790"/>
                  </a:lnTo>
                  <a:lnTo>
                    <a:pt x="21327" y="834"/>
                  </a:lnTo>
                  <a:lnTo>
                    <a:pt x="21371" y="790"/>
                  </a:lnTo>
                  <a:lnTo>
                    <a:pt x="21458" y="790"/>
                  </a:lnTo>
                  <a:lnTo>
                    <a:pt x="21458" y="746"/>
                  </a:lnTo>
                  <a:lnTo>
                    <a:pt x="21502" y="658"/>
                  </a:lnTo>
                  <a:lnTo>
                    <a:pt x="21502" y="571"/>
                  </a:lnTo>
                  <a:lnTo>
                    <a:pt x="21458" y="527"/>
                  </a:lnTo>
                  <a:lnTo>
                    <a:pt x="21414" y="483"/>
                  </a:lnTo>
                  <a:lnTo>
                    <a:pt x="21239" y="483"/>
                  </a:lnTo>
                  <a:lnTo>
                    <a:pt x="20800" y="176"/>
                  </a:lnTo>
                  <a:lnTo>
                    <a:pt x="20712" y="176"/>
                  </a:lnTo>
                  <a:lnTo>
                    <a:pt x="1996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7" name="Google Shape;8557;p249"/>
            <p:cNvSpPr/>
            <p:nvPr/>
          </p:nvSpPr>
          <p:spPr>
            <a:xfrm>
              <a:off x="2481500" y="4238075"/>
              <a:ext cx="585825" cy="166775"/>
            </a:xfrm>
            <a:custGeom>
              <a:avLst/>
              <a:gdLst/>
              <a:ahLst/>
              <a:cxnLst/>
              <a:rect l="l" t="t" r="r" b="b"/>
              <a:pathLst>
                <a:path w="23433" h="6671" extrusionOk="0">
                  <a:moveTo>
                    <a:pt x="17509" y="0"/>
                  </a:moveTo>
                  <a:lnTo>
                    <a:pt x="16149" y="88"/>
                  </a:lnTo>
                  <a:lnTo>
                    <a:pt x="14832" y="176"/>
                  </a:lnTo>
                  <a:lnTo>
                    <a:pt x="13604" y="264"/>
                  </a:lnTo>
                  <a:lnTo>
                    <a:pt x="11848" y="395"/>
                  </a:lnTo>
                  <a:lnTo>
                    <a:pt x="11805" y="395"/>
                  </a:lnTo>
                  <a:lnTo>
                    <a:pt x="9786" y="790"/>
                  </a:lnTo>
                  <a:lnTo>
                    <a:pt x="9742" y="790"/>
                  </a:lnTo>
                  <a:lnTo>
                    <a:pt x="8470" y="1448"/>
                  </a:lnTo>
                  <a:lnTo>
                    <a:pt x="7285" y="2282"/>
                  </a:lnTo>
                  <a:lnTo>
                    <a:pt x="5442" y="3248"/>
                  </a:lnTo>
                  <a:lnTo>
                    <a:pt x="2282" y="3950"/>
                  </a:lnTo>
                  <a:lnTo>
                    <a:pt x="2195" y="3994"/>
                  </a:lnTo>
                  <a:lnTo>
                    <a:pt x="1580" y="4476"/>
                  </a:lnTo>
                  <a:lnTo>
                    <a:pt x="1537" y="4564"/>
                  </a:lnTo>
                  <a:lnTo>
                    <a:pt x="747" y="5836"/>
                  </a:lnTo>
                  <a:lnTo>
                    <a:pt x="88" y="6363"/>
                  </a:lnTo>
                  <a:lnTo>
                    <a:pt x="45" y="6407"/>
                  </a:lnTo>
                  <a:lnTo>
                    <a:pt x="1" y="6451"/>
                  </a:lnTo>
                  <a:lnTo>
                    <a:pt x="45" y="6539"/>
                  </a:lnTo>
                  <a:lnTo>
                    <a:pt x="45" y="6582"/>
                  </a:lnTo>
                  <a:lnTo>
                    <a:pt x="132" y="6626"/>
                  </a:lnTo>
                  <a:lnTo>
                    <a:pt x="176" y="6670"/>
                  </a:lnTo>
                  <a:lnTo>
                    <a:pt x="308" y="6626"/>
                  </a:lnTo>
                  <a:lnTo>
                    <a:pt x="1010" y="6100"/>
                  </a:lnTo>
                  <a:lnTo>
                    <a:pt x="1054" y="6012"/>
                  </a:lnTo>
                  <a:lnTo>
                    <a:pt x="1800" y="4739"/>
                  </a:lnTo>
                  <a:lnTo>
                    <a:pt x="2414" y="4301"/>
                  </a:lnTo>
                  <a:lnTo>
                    <a:pt x="5574" y="3599"/>
                  </a:lnTo>
                  <a:lnTo>
                    <a:pt x="5617" y="3555"/>
                  </a:lnTo>
                  <a:lnTo>
                    <a:pt x="7460" y="2589"/>
                  </a:lnTo>
                  <a:lnTo>
                    <a:pt x="8645" y="1756"/>
                  </a:lnTo>
                  <a:lnTo>
                    <a:pt x="9874" y="1141"/>
                  </a:lnTo>
                  <a:lnTo>
                    <a:pt x="11892" y="746"/>
                  </a:lnTo>
                  <a:lnTo>
                    <a:pt x="13604" y="615"/>
                  </a:lnTo>
                  <a:lnTo>
                    <a:pt x="14832" y="527"/>
                  </a:lnTo>
                  <a:lnTo>
                    <a:pt x="16149" y="439"/>
                  </a:lnTo>
                  <a:lnTo>
                    <a:pt x="17509" y="351"/>
                  </a:lnTo>
                  <a:lnTo>
                    <a:pt x="18825" y="395"/>
                  </a:lnTo>
                  <a:lnTo>
                    <a:pt x="19484" y="439"/>
                  </a:lnTo>
                  <a:lnTo>
                    <a:pt x="20098" y="483"/>
                  </a:lnTo>
                  <a:lnTo>
                    <a:pt x="20668" y="571"/>
                  </a:lnTo>
                  <a:lnTo>
                    <a:pt x="21195" y="702"/>
                  </a:lnTo>
                  <a:lnTo>
                    <a:pt x="21722" y="878"/>
                  </a:lnTo>
                  <a:lnTo>
                    <a:pt x="22160" y="1097"/>
                  </a:lnTo>
                  <a:lnTo>
                    <a:pt x="22555" y="1361"/>
                  </a:lnTo>
                  <a:lnTo>
                    <a:pt x="22862" y="1624"/>
                  </a:lnTo>
                  <a:lnTo>
                    <a:pt x="22950" y="1712"/>
                  </a:lnTo>
                  <a:lnTo>
                    <a:pt x="23213" y="1756"/>
                  </a:lnTo>
                  <a:lnTo>
                    <a:pt x="23345" y="1756"/>
                  </a:lnTo>
                  <a:lnTo>
                    <a:pt x="23389" y="1712"/>
                  </a:lnTo>
                  <a:lnTo>
                    <a:pt x="23433" y="1668"/>
                  </a:lnTo>
                  <a:lnTo>
                    <a:pt x="23433" y="1580"/>
                  </a:lnTo>
                  <a:lnTo>
                    <a:pt x="23433" y="1536"/>
                  </a:lnTo>
                  <a:lnTo>
                    <a:pt x="23389" y="1448"/>
                  </a:lnTo>
                  <a:lnTo>
                    <a:pt x="23301" y="1448"/>
                  </a:lnTo>
                  <a:lnTo>
                    <a:pt x="23082" y="1361"/>
                  </a:lnTo>
                  <a:lnTo>
                    <a:pt x="22731" y="1054"/>
                  </a:lnTo>
                  <a:lnTo>
                    <a:pt x="22336" y="790"/>
                  </a:lnTo>
                  <a:lnTo>
                    <a:pt x="21853" y="571"/>
                  </a:lnTo>
                  <a:lnTo>
                    <a:pt x="21327" y="395"/>
                  </a:lnTo>
                  <a:lnTo>
                    <a:pt x="20800" y="264"/>
                  </a:lnTo>
                  <a:lnTo>
                    <a:pt x="20186" y="176"/>
                  </a:lnTo>
                  <a:lnTo>
                    <a:pt x="19528" y="88"/>
                  </a:lnTo>
                  <a:lnTo>
                    <a:pt x="18869" y="44"/>
                  </a:lnTo>
                  <a:lnTo>
                    <a:pt x="1750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8" name="Google Shape;8558;p249"/>
            <p:cNvSpPr/>
            <p:nvPr/>
          </p:nvSpPr>
          <p:spPr>
            <a:xfrm>
              <a:off x="2461750" y="4201875"/>
              <a:ext cx="634100" cy="202975"/>
            </a:xfrm>
            <a:custGeom>
              <a:avLst/>
              <a:gdLst/>
              <a:ahLst/>
              <a:cxnLst/>
              <a:rect l="l" t="t" r="r" b="b"/>
              <a:pathLst>
                <a:path w="25364" h="8119" extrusionOk="0">
                  <a:moveTo>
                    <a:pt x="14613" y="0"/>
                  </a:moveTo>
                  <a:lnTo>
                    <a:pt x="12156" y="220"/>
                  </a:lnTo>
                  <a:lnTo>
                    <a:pt x="12112" y="220"/>
                  </a:lnTo>
                  <a:lnTo>
                    <a:pt x="11015" y="527"/>
                  </a:lnTo>
                  <a:lnTo>
                    <a:pt x="10971" y="571"/>
                  </a:lnTo>
                  <a:lnTo>
                    <a:pt x="10181" y="1185"/>
                  </a:lnTo>
                  <a:lnTo>
                    <a:pt x="8163" y="2809"/>
                  </a:lnTo>
                  <a:lnTo>
                    <a:pt x="6320" y="3818"/>
                  </a:lnTo>
                  <a:lnTo>
                    <a:pt x="5574" y="4081"/>
                  </a:lnTo>
                  <a:lnTo>
                    <a:pt x="4915" y="4257"/>
                  </a:lnTo>
                  <a:lnTo>
                    <a:pt x="4345" y="4388"/>
                  </a:lnTo>
                  <a:lnTo>
                    <a:pt x="3862" y="4432"/>
                  </a:lnTo>
                  <a:lnTo>
                    <a:pt x="3380" y="4520"/>
                  </a:lnTo>
                  <a:lnTo>
                    <a:pt x="2941" y="4608"/>
                  </a:lnTo>
                  <a:lnTo>
                    <a:pt x="2546" y="4783"/>
                  </a:lnTo>
                  <a:lnTo>
                    <a:pt x="2151" y="5003"/>
                  </a:lnTo>
                  <a:lnTo>
                    <a:pt x="1756" y="5354"/>
                  </a:lnTo>
                  <a:lnTo>
                    <a:pt x="1317" y="5880"/>
                  </a:lnTo>
                  <a:lnTo>
                    <a:pt x="922" y="6582"/>
                  </a:lnTo>
                  <a:lnTo>
                    <a:pt x="440" y="7460"/>
                  </a:lnTo>
                  <a:lnTo>
                    <a:pt x="89" y="7811"/>
                  </a:lnTo>
                  <a:lnTo>
                    <a:pt x="45" y="7855"/>
                  </a:lnTo>
                  <a:lnTo>
                    <a:pt x="1" y="7899"/>
                  </a:lnTo>
                  <a:lnTo>
                    <a:pt x="1" y="7987"/>
                  </a:lnTo>
                  <a:lnTo>
                    <a:pt x="45" y="8030"/>
                  </a:lnTo>
                  <a:lnTo>
                    <a:pt x="89" y="8074"/>
                  </a:lnTo>
                  <a:lnTo>
                    <a:pt x="176" y="8118"/>
                  </a:lnTo>
                  <a:lnTo>
                    <a:pt x="308" y="8074"/>
                  </a:lnTo>
                  <a:lnTo>
                    <a:pt x="703" y="7723"/>
                  </a:lnTo>
                  <a:lnTo>
                    <a:pt x="747" y="7636"/>
                  </a:lnTo>
                  <a:lnTo>
                    <a:pt x="1186" y="6802"/>
                  </a:lnTo>
                  <a:lnTo>
                    <a:pt x="1581" y="6144"/>
                  </a:lnTo>
                  <a:lnTo>
                    <a:pt x="1932" y="5661"/>
                  </a:lnTo>
                  <a:lnTo>
                    <a:pt x="2283" y="5310"/>
                  </a:lnTo>
                  <a:lnTo>
                    <a:pt x="2678" y="5090"/>
                  </a:lnTo>
                  <a:lnTo>
                    <a:pt x="3029" y="4959"/>
                  </a:lnTo>
                  <a:lnTo>
                    <a:pt x="3467" y="4871"/>
                  </a:lnTo>
                  <a:lnTo>
                    <a:pt x="3906" y="4783"/>
                  </a:lnTo>
                  <a:lnTo>
                    <a:pt x="4433" y="4696"/>
                  </a:lnTo>
                  <a:lnTo>
                    <a:pt x="5003" y="4608"/>
                  </a:lnTo>
                  <a:lnTo>
                    <a:pt x="5705" y="4432"/>
                  </a:lnTo>
                  <a:lnTo>
                    <a:pt x="6451" y="4125"/>
                  </a:lnTo>
                  <a:lnTo>
                    <a:pt x="8338" y="3116"/>
                  </a:lnTo>
                  <a:lnTo>
                    <a:pt x="8382" y="3116"/>
                  </a:lnTo>
                  <a:lnTo>
                    <a:pt x="10401" y="1448"/>
                  </a:lnTo>
                  <a:lnTo>
                    <a:pt x="11146" y="878"/>
                  </a:lnTo>
                  <a:lnTo>
                    <a:pt x="12200" y="571"/>
                  </a:lnTo>
                  <a:lnTo>
                    <a:pt x="14657" y="351"/>
                  </a:lnTo>
                  <a:lnTo>
                    <a:pt x="17948" y="351"/>
                  </a:lnTo>
                  <a:lnTo>
                    <a:pt x="21063" y="702"/>
                  </a:lnTo>
                  <a:lnTo>
                    <a:pt x="22204" y="1053"/>
                  </a:lnTo>
                  <a:lnTo>
                    <a:pt x="23652" y="1843"/>
                  </a:lnTo>
                  <a:lnTo>
                    <a:pt x="24706" y="2677"/>
                  </a:lnTo>
                  <a:lnTo>
                    <a:pt x="24749" y="2721"/>
                  </a:lnTo>
                  <a:lnTo>
                    <a:pt x="25144" y="2809"/>
                  </a:lnTo>
                  <a:lnTo>
                    <a:pt x="25276" y="2809"/>
                  </a:lnTo>
                  <a:lnTo>
                    <a:pt x="25320" y="2765"/>
                  </a:lnTo>
                  <a:lnTo>
                    <a:pt x="25364" y="2677"/>
                  </a:lnTo>
                  <a:lnTo>
                    <a:pt x="25364" y="2633"/>
                  </a:lnTo>
                  <a:lnTo>
                    <a:pt x="25320" y="2545"/>
                  </a:lnTo>
                  <a:lnTo>
                    <a:pt x="25276" y="2502"/>
                  </a:lnTo>
                  <a:lnTo>
                    <a:pt x="25232" y="2458"/>
                  </a:lnTo>
                  <a:lnTo>
                    <a:pt x="24881" y="2370"/>
                  </a:lnTo>
                  <a:lnTo>
                    <a:pt x="23872" y="1536"/>
                  </a:lnTo>
                  <a:lnTo>
                    <a:pt x="23828" y="1536"/>
                  </a:lnTo>
                  <a:lnTo>
                    <a:pt x="22380" y="746"/>
                  </a:lnTo>
                  <a:lnTo>
                    <a:pt x="22336" y="702"/>
                  </a:lnTo>
                  <a:lnTo>
                    <a:pt x="21151" y="351"/>
                  </a:lnTo>
                  <a:lnTo>
                    <a:pt x="1799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9" name="Google Shape;8559;p249"/>
            <p:cNvSpPr/>
            <p:nvPr/>
          </p:nvSpPr>
          <p:spPr>
            <a:xfrm>
              <a:off x="1832075" y="4324725"/>
              <a:ext cx="1298875" cy="348875"/>
            </a:xfrm>
            <a:custGeom>
              <a:avLst/>
              <a:gdLst/>
              <a:ahLst/>
              <a:cxnLst/>
              <a:rect l="l" t="t" r="r" b="b"/>
              <a:pathLst>
                <a:path w="51955" h="13955" extrusionOk="0">
                  <a:moveTo>
                    <a:pt x="48620" y="1"/>
                  </a:moveTo>
                  <a:lnTo>
                    <a:pt x="45329" y="528"/>
                  </a:lnTo>
                  <a:lnTo>
                    <a:pt x="42916" y="879"/>
                  </a:lnTo>
                  <a:lnTo>
                    <a:pt x="40370" y="1273"/>
                  </a:lnTo>
                  <a:lnTo>
                    <a:pt x="35982" y="1756"/>
                  </a:lnTo>
                  <a:lnTo>
                    <a:pt x="31945" y="2414"/>
                  </a:lnTo>
                  <a:lnTo>
                    <a:pt x="29400" y="2678"/>
                  </a:lnTo>
                  <a:lnTo>
                    <a:pt x="29356" y="2722"/>
                  </a:lnTo>
                  <a:lnTo>
                    <a:pt x="27162" y="3775"/>
                  </a:lnTo>
                  <a:lnTo>
                    <a:pt x="27119" y="3775"/>
                  </a:lnTo>
                  <a:lnTo>
                    <a:pt x="25407" y="5003"/>
                  </a:lnTo>
                  <a:lnTo>
                    <a:pt x="21282" y="7899"/>
                  </a:lnTo>
                  <a:lnTo>
                    <a:pt x="20712" y="8075"/>
                  </a:lnTo>
                  <a:lnTo>
                    <a:pt x="17684" y="7987"/>
                  </a:lnTo>
                  <a:lnTo>
                    <a:pt x="15359" y="7768"/>
                  </a:lnTo>
                  <a:lnTo>
                    <a:pt x="11717" y="7329"/>
                  </a:lnTo>
                  <a:lnTo>
                    <a:pt x="9566" y="6978"/>
                  </a:lnTo>
                  <a:lnTo>
                    <a:pt x="9522" y="6978"/>
                  </a:lnTo>
                  <a:lnTo>
                    <a:pt x="8777" y="7153"/>
                  </a:lnTo>
                  <a:lnTo>
                    <a:pt x="6012" y="8163"/>
                  </a:lnTo>
                  <a:lnTo>
                    <a:pt x="5091" y="8733"/>
                  </a:lnTo>
                  <a:lnTo>
                    <a:pt x="5047" y="8733"/>
                  </a:lnTo>
                  <a:lnTo>
                    <a:pt x="3511" y="10444"/>
                  </a:lnTo>
                  <a:lnTo>
                    <a:pt x="1536" y="11717"/>
                  </a:lnTo>
                  <a:lnTo>
                    <a:pt x="1492" y="11761"/>
                  </a:lnTo>
                  <a:lnTo>
                    <a:pt x="44" y="13692"/>
                  </a:lnTo>
                  <a:lnTo>
                    <a:pt x="0" y="13735"/>
                  </a:lnTo>
                  <a:lnTo>
                    <a:pt x="0" y="13823"/>
                  </a:lnTo>
                  <a:lnTo>
                    <a:pt x="44" y="13867"/>
                  </a:lnTo>
                  <a:lnTo>
                    <a:pt x="88" y="13955"/>
                  </a:lnTo>
                  <a:lnTo>
                    <a:pt x="264" y="13955"/>
                  </a:lnTo>
                  <a:lnTo>
                    <a:pt x="308" y="13911"/>
                  </a:lnTo>
                  <a:lnTo>
                    <a:pt x="1756" y="12024"/>
                  </a:lnTo>
                  <a:lnTo>
                    <a:pt x="3730" y="10752"/>
                  </a:lnTo>
                  <a:lnTo>
                    <a:pt x="3730" y="10708"/>
                  </a:lnTo>
                  <a:lnTo>
                    <a:pt x="5310" y="8996"/>
                  </a:lnTo>
                  <a:lnTo>
                    <a:pt x="6144" y="8470"/>
                  </a:lnTo>
                  <a:lnTo>
                    <a:pt x="8864" y="7504"/>
                  </a:lnTo>
                  <a:lnTo>
                    <a:pt x="9566" y="7329"/>
                  </a:lnTo>
                  <a:lnTo>
                    <a:pt x="11673" y="7680"/>
                  </a:lnTo>
                  <a:lnTo>
                    <a:pt x="15315" y="8119"/>
                  </a:lnTo>
                  <a:lnTo>
                    <a:pt x="17640" y="8338"/>
                  </a:lnTo>
                  <a:lnTo>
                    <a:pt x="20712" y="8426"/>
                  </a:lnTo>
                  <a:lnTo>
                    <a:pt x="20756" y="8382"/>
                  </a:lnTo>
                  <a:lnTo>
                    <a:pt x="21414" y="8250"/>
                  </a:lnTo>
                  <a:lnTo>
                    <a:pt x="21458" y="8207"/>
                  </a:lnTo>
                  <a:lnTo>
                    <a:pt x="25627" y="5267"/>
                  </a:lnTo>
                  <a:lnTo>
                    <a:pt x="27294" y="4082"/>
                  </a:lnTo>
                  <a:lnTo>
                    <a:pt x="29488" y="3029"/>
                  </a:lnTo>
                  <a:lnTo>
                    <a:pt x="31989" y="2765"/>
                  </a:lnTo>
                  <a:lnTo>
                    <a:pt x="36026" y="2107"/>
                  </a:lnTo>
                  <a:lnTo>
                    <a:pt x="40414" y="1625"/>
                  </a:lnTo>
                  <a:lnTo>
                    <a:pt x="43003" y="1230"/>
                  </a:lnTo>
                  <a:lnTo>
                    <a:pt x="45417" y="879"/>
                  </a:lnTo>
                  <a:lnTo>
                    <a:pt x="48664" y="352"/>
                  </a:lnTo>
                  <a:lnTo>
                    <a:pt x="51736" y="1054"/>
                  </a:lnTo>
                  <a:lnTo>
                    <a:pt x="51823" y="1054"/>
                  </a:lnTo>
                  <a:lnTo>
                    <a:pt x="51867" y="1010"/>
                  </a:lnTo>
                  <a:lnTo>
                    <a:pt x="51911" y="966"/>
                  </a:lnTo>
                  <a:lnTo>
                    <a:pt x="51955" y="922"/>
                  </a:lnTo>
                  <a:lnTo>
                    <a:pt x="51955" y="835"/>
                  </a:lnTo>
                  <a:lnTo>
                    <a:pt x="51911" y="791"/>
                  </a:lnTo>
                  <a:lnTo>
                    <a:pt x="51867" y="747"/>
                  </a:lnTo>
                  <a:lnTo>
                    <a:pt x="51823" y="703"/>
                  </a:lnTo>
                  <a:lnTo>
                    <a:pt x="4870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0" name="Google Shape;8560;p249"/>
            <p:cNvSpPr/>
            <p:nvPr/>
          </p:nvSpPr>
          <p:spPr>
            <a:xfrm>
              <a:off x="1442625" y="2706650"/>
              <a:ext cx="854600" cy="1976825"/>
            </a:xfrm>
            <a:custGeom>
              <a:avLst/>
              <a:gdLst/>
              <a:ahLst/>
              <a:cxnLst/>
              <a:rect l="l" t="t" r="r" b="b"/>
              <a:pathLst>
                <a:path w="34184" h="79073" extrusionOk="0">
                  <a:moveTo>
                    <a:pt x="33964" y="0"/>
                  </a:moveTo>
                  <a:lnTo>
                    <a:pt x="33920" y="44"/>
                  </a:lnTo>
                  <a:lnTo>
                    <a:pt x="31507" y="2019"/>
                  </a:lnTo>
                  <a:lnTo>
                    <a:pt x="28567" y="4432"/>
                  </a:lnTo>
                  <a:lnTo>
                    <a:pt x="23784" y="8250"/>
                  </a:lnTo>
                  <a:lnTo>
                    <a:pt x="20712" y="10356"/>
                  </a:lnTo>
                  <a:lnTo>
                    <a:pt x="17816" y="11453"/>
                  </a:lnTo>
                  <a:lnTo>
                    <a:pt x="14174" y="12770"/>
                  </a:lnTo>
                  <a:lnTo>
                    <a:pt x="14130" y="12770"/>
                  </a:lnTo>
                  <a:lnTo>
                    <a:pt x="12156" y="13691"/>
                  </a:lnTo>
                  <a:lnTo>
                    <a:pt x="10093" y="14262"/>
                  </a:lnTo>
                  <a:lnTo>
                    <a:pt x="10093" y="14305"/>
                  </a:lnTo>
                  <a:lnTo>
                    <a:pt x="6276" y="16412"/>
                  </a:lnTo>
                  <a:lnTo>
                    <a:pt x="6232" y="16456"/>
                  </a:lnTo>
                  <a:lnTo>
                    <a:pt x="5661" y="17070"/>
                  </a:lnTo>
                  <a:lnTo>
                    <a:pt x="5661" y="17114"/>
                  </a:lnTo>
                  <a:lnTo>
                    <a:pt x="5091" y="18606"/>
                  </a:lnTo>
                  <a:lnTo>
                    <a:pt x="5091" y="18650"/>
                  </a:lnTo>
                  <a:lnTo>
                    <a:pt x="4433" y="21677"/>
                  </a:lnTo>
                  <a:lnTo>
                    <a:pt x="4433" y="21721"/>
                  </a:lnTo>
                  <a:lnTo>
                    <a:pt x="4433" y="23652"/>
                  </a:lnTo>
                  <a:lnTo>
                    <a:pt x="4433" y="23696"/>
                  </a:lnTo>
                  <a:lnTo>
                    <a:pt x="4784" y="25802"/>
                  </a:lnTo>
                  <a:lnTo>
                    <a:pt x="4784" y="25846"/>
                  </a:lnTo>
                  <a:lnTo>
                    <a:pt x="5135" y="27338"/>
                  </a:lnTo>
                  <a:lnTo>
                    <a:pt x="5442" y="28742"/>
                  </a:lnTo>
                  <a:lnTo>
                    <a:pt x="5661" y="30015"/>
                  </a:lnTo>
                  <a:lnTo>
                    <a:pt x="5793" y="31243"/>
                  </a:lnTo>
                  <a:lnTo>
                    <a:pt x="5881" y="32472"/>
                  </a:lnTo>
                  <a:lnTo>
                    <a:pt x="5837" y="33744"/>
                  </a:lnTo>
                  <a:lnTo>
                    <a:pt x="5749" y="35149"/>
                  </a:lnTo>
                  <a:lnTo>
                    <a:pt x="5574" y="36641"/>
                  </a:lnTo>
                  <a:lnTo>
                    <a:pt x="5310" y="39229"/>
                  </a:lnTo>
                  <a:lnTo>
                    <a:pt x="5003" y="41731"/>
                  </a:lnTo>
                  <a:lnTo>
                    <a:pt x="4521" y="45022"/>
                  </a:lnTo>
                  <a:lnTo>
                    <a:pt x="3687" y="48488"/>
                  </a:lnTo>
                  <a:lnTo>
                    <a:pt x="3292" y="51384"/>
                  </a:lnTo>
                  <a:lnTo>
                    <a:pt x="3116" y="53842"/>
                  </a:lnTo>
                  <a:lnTo>
                    <a:pt x="2853" y="55553"/>
                  </a:lnTo>
                  <a:lnTo>
                    <a:pt x="2107" y="57966"/>
                  </a:lnTo>
                  <a:lnTo>
                    <a:pt x="1186" y="60468"/>
                  </a:lnTo>
                  <a:lnTo>
                    <a:pt x="45" y="64592"/>
                  </a:lnTo>
                  <a:lnTo>
                    <a:pt x="1" y="64636"/>
                  </a:lnTo>
                  <a:lnTo>
                    <a:pt x="1" y="66611"/>
                  </a:lnTo>
                  <a:lnTo>
                    <a:pt x="89" y="69287"/>
                  </a:lnTo>
                  <a:lnTo>
                    <a:pt x="132" y="69419"/>
                  </a:lnTo>
                  <a:lnTo>
                    <a:pt x="1975" y="71701"/>
                  </a:lnTo>
                  <a:lnTo>
                    <a:pt x="5135" y="75167"/>
                  </a:lnTo>
                  <a:lnTo>
                    <a:pt x="7153" y="77230"/>
                  </a:lnTo>
                  <a:lnTo>
                    <a:pt x="8865" y="79029"/>
                  </a:lnTo>
                  <a:lnTo>
                    <a:pt x="8909" y="79073"/>
                  </a:lnTo>
                  <a:lnTo>
                    <a:pt x="8996" y="79073"/>
                  </a:lnTo>
                  <a:lnTo>
                    <a:pt x="9128" y="79029"/>
                  </a:lnTo>
                  <a:lnTo>
                    <a:pt x="9172" y="78985"/>
                  </a:lnTo>
                  <a:lnTo>
                    <a:pt x="9172" y="78897"/>
                  </a:lnTo>
                  <a:lnTo>
                    <a:pt x="9172" y="78853"/>
                  </a:lnTo>
                  <a:lnTo>
                    <a:pt x="9128" y="78766"/>
                  </a:lnTo>
                  <a:lnTo>
                    <a:pt x="7417" y="77010"/>
                  </a:lnTo>
                  <a:lnTo>
                    <a:pt x="5398" y="74904"/>
                  </a:lnTo>
                  <a:lnTo>
                    <a:pt x="2239" y="71482"/>
                  </a:lnTo>
                  <a:lnTo>
                    <a:pt x="440" y="69244"/>
                  </a:lnTo>
                  <a:lnTo>
                    <a:pt x="352" y="66611"/>
                  </a:lnTo>
                  <a:lnTo>
                    <a:pt x="352" y="64680"/>
                  </a:lnTo>
                  <a:lnTo>
                    <a:pt x="1493" y="60555"/>
                  </a:lnTo>
                  <a:lnTo>
                    <a:pt x="2458" y="58054"/>
                  </a:lnTo>
                  <a:lnTo>
                    <a:pt x="3204" y="55641"/>
                  </a:lnTo>
                  <a:lnTo>
                    <a:pt x="3204" y="55597"/>
                  </a:lnTo>
                  <a:lnTo>
                    <a:pt x="3424" y="53885"/>
                  </a:lnTo>
                  <a:lnTo>
                    <a:pt x="3643" y="51428"/>
                  </a:lnTo>
                  <a:lnTo>
                    <a:pt x="4038" y="48532"/>
                  </a:lnTo>
                  <a:lnTo>
                    <a:pt x="4828" y="45109"/>
                  </a:lnTo>
                  <a:lnTo>
                    <a:pt x="5354" y="41775"/>
                  </a:lnTo>
                  <a:lnTo>
                    <a:pt x="5661" y="39273"/>
                  </a:lnTo>
                  <a:lnTo>
                    <a:pt x="5925" y="36684"/>
                  </a:lnTo>
                  <a:lnTo>
                    <a:pt x="6100" y="35149"/>
                  </a:lnTo>
                  <a:lnTo>
                    <a:pt x="6188" y="33788"/>
                  </a:lnTo>
                  <a:lnTo>
                    <a:pt x="6232" y="32472"/>
                  </a:lnTo>
                  <a:lnTo>
                    <a:pt x="6144" y="31243"/>
                  </a:lnTo>
                  <a:lnTo>
                    <a:pt x="6012" y="29971"/>
                  </a:lnTo>
                  <a:lnTo>
                    <a:pt x="5793" y="28654"/>
                  </a:lnTo>
                  <a:lnTo>
                    <a:pt x="5486" y="27294"/>
                  </a:lnTo>
                  <a:lnTo>
                    <a:pt x="5091" y="25758"/>
                  </a:lnTo>
                  <a:lnTo>
                    <a:pt x="4784" y="23652"/>
                  </a:lnTo>
                  <a:lnTo>
                    <a:pt x="4784" y="21721"/>
                  </a:lnTo>
                  <a:lnTo>
                    <a:pt x="5442" y="18737"/>
                  </a:lnTo>
                  <a:lnTo>
                    <a:pt x="5969" y="17289"/>
                  </a:lnTo>
                  <a:lnTo>
                    <a:pt x="6451" y="16719"/>
                  </a:lnTo>
                  <a:lnTo>
                    <a:pt x="10225" y="14613"/>
                  </a:lnTo>
                  <a:lnTo>
                    <a:pt x="12287" y="14042"/>
                  </a:lnTo>
                  <a:lnTo>
                    <a:pt x="12331" y="14042"/>
                  </a:lnTo>
                  <a:lnTo>
                    <a:pt x="14306" y="13077"/>
                  </a:lnTo>
                  <a:lnTo>
                    <a:pt x="17948" y="11804"/>
                  </a:lnTo>
                  <a:lnTo>
                    <a:pt x="20844" y="10663"/>
                  </a:lnTo>
                  <a:lnTo>
                    <a:pt x="20888" y="10663"/>
                  </a:lnTo>
                  <a:lnTo>
                    <a:pt x="24003" y="8513"/>
                  </a:lnTo>
                  <a:lnTo>
                    <a:pt x="28786" y="4696"/>
                  </a:lnTo>
                  <a:lnTo>
                    <a:pt x="31726" y="2326"/>
                  </a:lnTo>
                  <a:lnTo>
                    <a:pt x="34140" y="308"/>
                  </a:lnTo>
                  <a:lnTo>
                    <a:pt x="34184" y="264"/>
                  </a:lnTo>
                  <a:lnTo>
                    <a:pt x="34184" y="176"/>
                  </a:lnTo>
                  <a:lnTo>
                    <a:pt x="34184" y="132"/>
                  </a:lnTo>
                  <a:lnTo>
                    <a:pt x="34140" y="44"/>
                  </a:lnTo>
                  <a:lnTo>
                    <a:pt x="3409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1" name="Google Shape;8561;p249"/>
            <p:cNvSpPr/>
            <p:nvPr/>
          </p:nvSpPr>
          <p:spPr>
            <a:xfrm>
              <a:off x="1908875" y="4495875"/>
              <a:ext cx="646150" cy="156900"/>
            </a:xfrm>
            <a:custGeom>
              <a:avLst/>
              <a:gdLst/>
              <a:ahLst/>
              <a:cxnLst/>
              <a:rect l="l" t="t" r="r" b="b"/>
              <a:pathLst>
                <a:path w="25846" h="6276" extrusionOk="0">
                  <a:moveTo>
                    <a:pt x="25626" y="0"/>
                  </a:moveTo>
                  <a:lnTo>
                    <a:pt x="24178" y="176"/>
                  </a:lnTo>
                  <a:lnTo>
                    <a:pt x="24134" y="176"/>
                  </a:lnTo>
                  <a:lnTo>
                    <a:pt x="22774" y="658"/>
                  </a:lnTo>
                  <a:lnTo>
                    <a:pt x="22730" y="658"/>
                  </a:lnTo>
                  <a:lnTo>
                    <a:pt x="21238" y="1448"/>
                  </a:lnTo>
                  <a:lnTo>
                    <a:pt x="18035" y="3511"/>
                  </a:lnTo>
                  <a:lnTo>
                    <a:pt x="17464" y="3686"/>
                  </a:lnTo>
                  <a:lnTo>
                    <a:pt x="14393" y="3511"/>
                  </a:lnTo>
                  <a:lnTo>
                    <a:pt x="11936" y="3379"/>
                  </a:lnTo>
                  <a:lnTo>
                    <a:pt x="7811" y="3160"/>
                  </a:lnTo>
                  <a:lnTo>
                    <a:pt x="4827" y="3204"/>
                  </a:lnTo>
                  <a:lnTo>
                    <a:pt x="4739" y="3204"/>
                  </a:lnTo>
                  <a:lnTo>
                    <a:pt x="3291" y="4125"/>
                  </a:lnTo>
                  <a:lnTo>
                    <a:pt x="88" y="5968"/>
                  </a:lnTo>
                  <a:lnTo>
                    <a:pt x="0" y="6012"/>
                  </a:lnTo>
                  <a:lnTo>
                    <a:pt x="0" y="6056"/>
                  </a:lnTo>
                  <a:lnTo>
                    <a:pt x="0" y="6100"/>
                  </a:lnTo>
                  <a:lnTo>
                    <a:pt x="0" y="6187"/>
                  </a:lnTo>
                  <a:lnTo>
                    <a:pt x="88" y="6231"/>
                  </a:lnTo>
                  <a:lnTo>
                    <a:pt x="176" y="6275"/>
                  </a:lnTo>
                  <a:lnTo>
                    <a:pt x="263" y="6275"/>
                  </a:lnTo>
                  <a:lnTo>
                    <a:pt x="3467" y="4432"/>
                  </a:lnTo>
                  <a:lnTo>
                    <a:pt x="4871" y="3555"/>
                  </a:lnTo>
                  <a:lnTo>
                    <a:pt x="7767" y="3511"/>
                  </a:lnTo>
                  <a:lnTo>
                    <a:pt x="11892" y="3730"/>
                  </a:lnTo>
                  <a:lnTo>
                    <a:pt x="14349" y="3862"/>
                  </a:lnTo>
                  <a:lnTo>
                    <a:pt x="17464" y="4037"/>
                  </a:lnTo>
                  <a:lnTo>
                    <a:pt x="17508" y="4037"/>
                  </a:lnTo>
                  <a:lnTo>
                    <a:pt x="18167" y="3818"/>
                  </a:lnTo>
                  <a:lnTo>
                    <a:pt x="18210" y="3818"/>
                  </a:lnTo>
                  <a:lnTo>
                    <a:pt x="21414" y="1755"/>
                  </a:lnTo>
                  <a:lnTo>
                    <a:pt x="22862" y="966"/>
                  </a:lnTo>
                  <a:lnTo>
                    <a:pt x="24266" y="527"/>
                  </a:lnTo>
                  <a:lnTo>
                    <a:pt x="25670" y="351"/>
                  </a:lnTo>
                  <a:lnTo>
                    <a:pt x="25758" y="307"/>
                  </a:lnTo>
                  <a:lnTo>
                    <a:pt x="25802" y="264"/>
                  </a:lnTo>
                  <a:lnTo>
                    <a:pt x="25846" y="220"/>
                  </a:lnTo>
                  <a:lnTo>
                    <a:pt x="25846" y="132"/>
                  </a:lnTo>
                  <a:lnTo>
                    <a:pt x="25802" y="88"/>
                  </a:lnTo>
                  <a:lnTo>
                    <a:pt x="2575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2" name="Google Shape;8562;p249"/>
            <p:cNvSpPr/>
            <p:nvPr/>
          </p:nvSpPr>
          <p:spPr>
            <a:xfrm>
              <a:off x="1292350" y="2521250"/>
              <a:ext cx="799750" cy="2106275"/>
            </a:xfrm>
            <a:custGeom>
              <a:avLst/>
              <a:gdLst/>
              <a:ahLst/>
              <a:cxnLst/>
              <a:rect l="l" t="t" r="r" b="b"/>
              <a:pathLst>
                <a:path w="31990" h="84251" extrusionOk="0">
                  <a:moveTo>
                    <a:pt x="31770" y="1"/>
                  </a:moveTo>
                  <a:lnTo>
                    <a:pt x="31682" y="45"/>
                  </a:lnTo>
                  <a:lnTo>
                    <a:pt x="30146" y="1185"/>
                  </a:lnTo>
                  <a:lnTo>
                    <a:pt x="27689" y="2853"/>
                  </a:lnTo>
                  <a:lnTo>
                    <a:pt x="27645" y="2941"/>
                  </a:lnTo>
                  <a:lnTo>
                    <a:pt x="25977" y="7197"/>
                  </a:lnTo>
                  <a:lnTo>
                    <a:pt x="25495" y="8513"/>
                  </a:lnTo>
                  <a:lnTo>
                    <a:pt x="25100" y="9128"/>
                  </a:lnTo>
                  <a:lnTo>
                    <a:pt x="21897" y="11453"/>
                  </a:lnTo>
                  <a:lnTo>
                    <a:pt x="17640" y="15096"/>
                  </a:lnTo>
                  <a:lnTo>
                    <a:pt x="15446" y="15973"/>
                  </a:lnTo>
                  <a:lnTo>
                    <a:pt x="11804" y="18430"/>
                  </a:lnTo>
                  <a:lnTo>
                    <a:pt x="9917" y="19527"/>
                  </a:lnTo>
                  <a:lnTo>
                    <a:pt x="7416" y="20361"/>
                  </a:lnTo>
                  <a:lnTo>
                    <a:pt x="5222" y="21809"/>
                  </a:lnTo>
                  <a:lnTo>
                    <a:pt x="3906" y="22775"/>
                  </a:lnTo>
                  <a:lnTo>
                    <a:pt x="1887" y="23828"/>
                  </a:lnTo>
                  <a:lnTo>
                    <a:pt x="1843" y="23872"/>
                  </a:lnTo>
                  <a:lnTo>
                    <a:pt x="1492" y="24618"/>
                  </a:lnTo>
                  <a:lnTo>
                    <a:pt x="1448" y="24661"/>
                  </a:lnTo>
                  <a:lnTo>
                    <a:pt x="1404" y="25276"/>
                  </a:lnTo>
                  <a:lnTo>
                    <a:pt x="1448" y="25364"/>
                  </a:lnTo>
                  <a:lnTo>
                    <a:pt x="1843" y="26066"/>
                  </a:lnTo>
                  <a:lnTo>
                    <a:pt x="4125" y="34754"/>
                  </a:lnTo>
                  <a:lnTo>
                    <a:pt x="4564" y="37782"/>
                  </a:lnTo>
                  <a:lnTo>
                    <a:pt x="4652" y="41248"/>
                  </a:lnTo>
                  <a:lnTo>
                    <a:pt x="4520" y="44715"/>
                  </a:lnTo>
                  <a:lnTo>
                    <a:pt x="4344" y="47435"/>
                  </a:lnTo>
                  <a:lnTo>
                    <a:pt x="4125" y="51165"/>
                  </a:lnTo>
                  <a:lnTo>
                    <a:pt x="3555" y="55860"/>
                  </a:lnTo>
                  <a:lnTo>
                    <a:pt x="2765" y="61872"/>
                  </a:lnTo>
                  <a:lnTo>
                    <a:pt x="2194" y="64768"/>
                  </a:lnTo>
                  <a:lnTo>
                    <a:pt x="1448" y="67225"/>
                  </a:lnTo>
                  <a:lnTo>
                    <a:pt x="922" y="69375"/>
                  </a:lnTo>
                  <a:lnTo>
                    <a:pt x="220" y="71789"/>
                  </a:lnTo>
                  <a:lnTo>
                    <a:pt x="220" y="71833"/>
                  </a:lnTo>
                  <a:lnTo>
                    <a:pt x="44" y="74246"/>
                  </a:lnTo>
                  <a:lnTo>
                    <a:pt x="0" y="76747"/>
                  </a:lnTo>
                  <a:lnTo>
                    <a:pt x="0" y="76791"/>
                  </a:lnTo>
                  <a:lnTo>
                    <a:pt x="176" y="78020"/>
                  </a:lnTo>
                  <a:lnTo>
                    <a:pt x="966" y="80653"/>
                  </a:lnTo>
                  <a:lnTo>
                    <a:pt x="1536" y="82189"/>
                  </a:lnTo>
                  <a:lnTo>
                    <a:pt x="1580" y="82232"/>
                  </a:lnTo>
                  <a:lnTo>
                    <a:pt x="2063" y="82934"/>
                  </a:lnTo>
                  <a:lnTo>
                    <a:pt x="2106" y="82978"/>
                  </a:lnTo>
                  <a:lnTo>
                    <a:pt x="3949" y="84207"/>
                  </a:lnTo>
                  <a:lnTo>
                    <a:pt x="4037" y="84251"/>
                  </a:lnTo>
                  <a:lnTo>
                    <a:pt x="4125" y="84207"/>
                  </a:lnTo>
                  <a:lnTo>
                    <a:pt x="4213" y="84163"/>
                  </a:lnTo>
                  <a:lnTo>
                    <a:pt x="4213" y="84075"/>
                  </a:lnTo>
                  <a:lnTo>
                    <a:pt x="4213" y="84032"/>
                  </a:lnTo>
                  <a:lnTo>
                    <a:pt x="4213" y="83944"/>
                  </a:lnTo>
                  <a:lnTo>
                    <a:pt x="4169" y="83900"/>
                  </a:lnTo>
                  <a:lnTo>
                    <a:pt x="2326" y="82671"/>
                  </a:lnTo>
                  <a:lnTo>
                    <a:pt x="1843" y="82057"/>
                  </a:lnTo>
                  <a:lnTo>
                    <a:pt x="1273" y="80521"/>
                  </a:lnTo>
                  <a:lnTo>
                    <a:pt x="527" y="77932"/>
                  </a:lnTo>
                  <a:lnTo>
                    <a:pt x="351" y="76747"/>
                  </a:lnTo>
                  <a:lnTo>
                    <a:pt x="395" y="74246"/>
                  </a:lnTo>
                  <a:lnTo>
                    <a:pt x="571" y="71877"/>
                  </a:lnTo>
                  <a:lnTo>
                    <a:pt x="1273" y="69463"/>
                  </a:lnTo>
                  <a:lnTo>
                    <a:pt x="1755" y="67357"/>
                  </a:lnTo>
                  <a:lnTo>
                    <a:pt x="2545" y="64856"/>
                  </a:lnTo>
                  <a:lnTo>
                    <a:pt x="3116" y="61960"/>
                  </a:lnTo>
                  <a:lnTo>
                    <a:pt x="3906" y="55904"/>
                  </a:lnTo>
                  <a:lnTo>
                    <a:pt x="4476" y="51209"/>
                  </a:lnTo>
                  <a:lnTo>
                    <a:pt x="4695" y="47435"/>
                  </a:lnTo>
                  <a:lnTo>
                    <a:pt x="4871" y="44715"/>
                  </a:lnTo>
                  <a:lnTo>
                    <a:pt x="5003" y="41248"/>
                  </a:lnTo>
                  <a:lnTo>
                    <a:pt x="4915" y="37782"/>
                  </a:lnTo>
                  <a:lnTo>
                    <a:pt x="4915" y="37738"/>
                  </a:lnTo>
                  <a:lnTo>
                    <a:pt x="4476" y="34710"/>
                  </a:lnTo>
                  <a:lnTo>
                    <a:pt x="2194" y="25934"/>
                  </a:lnTo>
                  <a:lnTo>
                    <a:pt x="2150" y="25890"/>
                  </a:lnTo>
                  <a:lnTo>
                    <a:pt x="1755" y="25232"/>
                  </a:lnTo>
                  <a:lnTo>
                    <a:pt x="1799" y="24749"/>
                  </a:lnTo>
                  <a:lnTo>
                    <a:pt x="2106" y="24091"/>
                  </a:lnTo>
                  <a:lnTo>
                    <a:pt x="4081" y="23082"/>
                  </a:lnTo>
                  <a:lnTo>
                    <a:pt x="5397" y="22072"/>
                  </a:lnTo>
                  <a:lnTo>
                    <a:pt x="7548" y="20668"/>
                  </a:lnTo>
                  <a:lnTo>
                    <a:pt x="10049" y="19835"/>
                  </a:lnTo>
                  <a:lnTo>
                    <a:pt x="10093" y="19835"/>
                  </a:lnTo>
                  <a:lnTo>
                    <a:pt x="12023" y="18738"/>
                  </a:lnTo>
                  <a:lnTo>
                    <a:pt x="15622" y="16280"/>
                  </a:lnTo>
                  <a:lnTo>
                    <a:pt x="17816" y="15403"/>
                  </a:lnTo>
                  <a:lnTo>
                    <a:pt x="17860" y="15359"/>
                  </a:lnTo>
                  <a:lnTo>
                    <a:pt x="22116" y="11717"/>
                  </a:lnTo>
                  <a:lnTo>
                    <a:pt x="25363" y="9391"/>
                  </a:lnTo>
                  <a:lnTo>
                    <a:pt x="25407" y="9347"/>
                  </a:lnTo>
                  <a:lnTo>
                    <a:pt x="25802" y="8689"/>
                  </a:lnTo>
                  <a:lnTo>
                    <a:pt x="25802" y="8645"/>
                  </a:lnTo>
                  <a:lnTo>
                    <a:pt x="26285" y="7329"/>
                  </a:lnTo>
                  <a:lnTo>
                    <a:pt x="27952" y="3116"/>
                  </a:lnTo>
                  <a:lnTo>
                    <a:pt x="30322" y="1449"/>
                  </a:lnTo>
                  <a:lnTo>
                    <a:pt x="31901" y="308"/>
                  </a:lnTo>
                  <a:lnTo>
                    <a:pt x="31945" y="264"/>
                  </a:lnTo>
                  <a:lnTo>
                    <a:pt x="31989" y="176"/>
                  </a:lnTo>
                  <a:lnTo>
                    <a:pt x="31989" y="132"/>
                  </a:lnTo>
                  <a:lnTo>
                    <a:pt x="31945" y="88"/>
                  </a:lnTo>
                  <a:lnTo>
                    <a:pt x="3190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3" name="Google Shape;8563;p249"/>
            <p:cNvSpPr/>
            <p:nvPr/>
          </p:nvSpPr>
          <p:spPr>
            <a:xfrm>
              <a:off x="1915450" y="4597900"/>
              <a:ext cx="615450" cy="109725"/>
            </a:xfrm>
            <a:custGeom>
              <a:avLst/>
              <a:gdLst/>
              <a:ahLst/>
              <a:cxnLst/>
              <a:rect l="l" t="t" r="r" b="b"/>
              <a:pathLst>
                <a:path w="24618" h="4389" extrusionOk="0">
                  <a:moveTo>
                    <a:pt x="24442" y="0"/>
                  </a:moveTo>
                  <a:lnTo>
                    <a:pt x="20975" y="132"/>
                  </a:lnTo>
                  <a:lnTo>
                    <a:pt x="20931" y="132"/>
                  </a:lnTo>
                  <a:lnTo>
                    <a:pt x="20098" y="395"/>
                  </a:lnTo>
                  <a:lnTo>
                    <a:pt x="17201" y="2019"/>
                  </a:lnTo>
                  <a:lnTo>
                    <a:pt x="15534" y="1975"/>
                  </a:lnTo>
                  <a:lnTo>
                    <a:pt x="12857" y="1799"/>
                  </a:lnTo>
                  <a:lnTo>
                    <a:pt x="9698" y="1668"/>
                  </a:lnTo>
                  <a:lnTo>
                    <a:pt x="7197" y="1580"/>
                  </a:lnTo>
                  <a:lnTo>
                    <a:pt x="4169" y="1536"/>
                  </a:lnTo>
                  <a:lnTo>
                    <a:pt x="4081" y="1580"/>
                  </a:lnTo>
                  <a:lnTo>
                    <a:pt x="1185" y="3116"/>
                  </a:lnTo>
                  <a:lnTo>
                    <a:pt x="1141" y="3160"/>
                  </a:lnTo>
                  <a:lnTo>
                    <a:pt x="88" y="4081"/>
                  </a:lnTo>
                  <a:lnTo>
                    <a:pt x="44" y="4125"/>
                  </a:lnTo>
                  <a:lnTo>
                    <a:pt x="0" y="4169"/>
                  </a:lnTo>
                  <a:lnTo>
                    <a:pt x="0" y="4257"/>
                  </a:lnTo>
                  <a:lnTo>
                    <a:pt x="44" y="4300"/>
                  </a:lnTo>
                  <a:lnTo>
                    <a:pt x="132" y="4344"/>
                  </a:lnTo>
                  <a:lnTo>
                    <a:pt x="176" y="4388"/>
                  </a:lnTo>
                  <a:lnTo>
                    <a:pt x="307" y="4344"/>
                  </a:lnTo>
                  <a:lnTo>
                    <a:pt x="1361" y="3423"/>
                  </a:lnTo>
                  <a:lnTo>
                    <a:pt x="4213" y="1887"/>
                  </a:lnTo>
                  <a:lnTo>
                    <a:pt x="7197" y="1931"/>
                  </a:lnTo>
                  <a:lnTo>
                    <a:pt x="9698" y="2019"/>
                  </a:lnTo>
                  <a:lnTo>
                    <a:pt x="12813" y="2150"/>
                  </a:lnTo>
                  <a:lnTo>
                    <a:pt x="15534" y="2326"/>
                  </a:lnTo>
                  <a:lnTo>
                    <a:pt x="17201" y="2370"/>
                  </a:lnTo>
                  <a:lnTo>
                    <a:pt x="17333" y="2370"/>
                  </a:lnTo>
                  <a:lnTo>
                    <a:pt x="20229" y="702"/>
                  </a:lnTo>
                  <a:lnTo>
                    <a:pt x="21019" y="483"/>
                  </a:lnTo>
                  <a:lnTo>
                    <a:pt x="24442" y="351"/>
                  </a:lnTo>
                  <a:lnTo>
                    <a:pt x="24530" y="307"/>
                  </a:lnTo>
                  <a:lnTo>
                    <a:pt x="24573" y="307"/>
                  </a:lnTo>
                  <a:lnTo>
                    <a:pt x="24617" y="220"/>
                  </a:lnTo>
                  <a:lnTo>
                    <a:pt x="24617" y="176"/>
                  </a:lnTo>
                  <a:lnTo>
                    <a:pt x="24617" y="88"/>
                  </a:lnTo>
                  <a:lnTo>
                    <a:pt x="24573" y="44"/>
                  </a:lnTo>
                  <a:lnTo>
                    <a:pt x="2448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4" name="Google Shape;8564;p249"/>
            <p:cNvSpPr/>
            <p:nvPr/>
          </p:nvSpPr>
          <p:spPr>
            <a:xfrm>
              <a:off x="1158500" y="3048925"/>
              <a:ext cx="152525" cy="1579700"/>
            </a:xfrm>
            <a:custGeom>
              <a:avLst/>
              <a:gdLst/>
              <a:ahLst/>
              <a:cxnLst/>
              <a:rect l="l" t="t" r="r" b="b"/>
              <a:pathLst>
                <a:path w="6101" h="63188" extrusionOk="0">
                  <a:moveTo>
                    <a:pt x="5881" y="0"/>
                  </a:moveTo>
                  <a:lnTo>
                    <a:pt x="5793" y="44"/>
                  </a:lnTo>
                  <a:lnTo>
                    <a:pt x="5749" y="88"/>
                  </a:lnTo>
                  <a:lnTo>
                    <a:pt x="4564" y="3028"/>
                  </a:lnTo>
                  <a:lnTo>
                    <a:pt x="3687" y="5441"/>
                  </a:lnTo>
                  <a:lnTo>
                    <a:pt x="2765" y="8030"/>
                  </a:lnTo>
                  <a:lnTo>
                    <a:pt x="2765" y="8074"/>
                  </a:lnTo>
                  <a:lnTo>
                    <a:pt x="2853" y="9873"/>
                  </a:lnTo>
                  <a:lnTo>
                    <a:pt x="3204" y="12330"/>
                  </a:lnTo>
                  <a:lnTo>
                    <a:pt x="3248" y="12330"/>
                  </a:lnTo>
                  <a:lnTo>
                    <a:pt x="3818" y="14568"/>
                  </a:lnTo>
                  <a:lnTo>
                    <a:pt x="3599" y="16236"/>
                  </a:lnTo>
                  <a:lnTo>
                    <a:pt x="3423" y="18956"/>
                  </a:lnTo>
                  <a:lnTo>
                    <a:pt x="3336" y="21414"/>
                  </a:lnTo>
                  <a:lnTo>
                    <a:pt x="2853" y="24134"/>
                  </a:lnTo>
                  <a:lnTo>
                    <a:pt x="2502" y="26284"/>
                  </a:lnTo>
                  <a:lnTo>
                    <a:pt x="2502" y="26328"/>
                  </a:lnTo>
                  <a:lnTo>
                    <a:pt x="2458" y="31331"/>
                  </a:lnTo>
                  <a:lnTo>
                    <a:pt x="2634" y="34446"/>
                  </a:lnTo>
                  <a:lnTo>
                    <a:pt x="2765" y="36158"/>
                  </a:lnTo>
                  <a:lnTo>
                    <a:pt x="2414" y="39931"/>
                  </a:lnTo>
                  <a:lnTo>
                    <a:pt x="2107" y="41292"/>
                  </a:lnTo>
                  <a:lnTo>
                    <a:pt x="834" y="44714"/>
                  </a:lnTo>
                  <a:lnTo>
                    <a:pt x="571" y="45899"/>
                  </a:lnTo>
                  <a:lnTo>
                    <a:pt x="571" y="45943"/>
                  </a:lnTo>
                  <a:lnTo>
                    <a:pt x="615" y="48137"/>
                  </a:lnTo>
                  <a:lnTo>
                    <a:pt x="615" y="51560"/>
                  </a:lnTo>
                  <a:lnTo>
                    <a:pt x="176" y="53183"/>
                  </a:lnTo>
                  <a:lnTo>
                    <a:pt x="1" y="54499"/>
                  </a:lnTo>
                  <a:lnTo>
                    <a:pt x="1" y="54543"/>
                  </a:lnTo>
                  <a:lnTo>
                    <a:pt x="483" y="58624"/>
                  </a:lnTo>
                  <a:lnTo>
                    <a:pt x="834" y="61169"/>
                  </a:lnTo>
                  <a:lnTo>
                    <a:pt x="922" y="63012"/>
                  </a:lnTo>
                  <a:lnTo>
                    <a:pt x="922" y="63100"/>
                  </a:lnTo>
                  <a:lnTo>
                    <a:pt x="966" y="63144"/>
                  </a:lnTo>
                  <a:lnTo>
                    <a:pt x="1098" y="63188"/>
                  </a:lnTo>
                  <a:lnTo>
                    <a:pt x="1186" y="63188"/>
                  </a:lnTo>
                  <a:lnTo>
                    <a:pt x="1229" y="63144"/>
                  </a:lnTo>
                  <a:lnTo>
                    <a:pt x="1273" y="63100"/>
                  </a:lnTo>
                  <a:lnTo>
                    <a:pt x="1273" y="63012"/>
                  </a:lnTo>
                  <a:lnTo>
                    <a:pt x="1186" y="61125"/>
                  </a:lnTo>
                  <a:lnTo>
                    <a:pt x="834" y="58580"/>
                  </a:lnTo>
                  <a:lnTo>
                    <a:pt x="352" y="54543"/>
                  </a:lnTo>
                  <a:lnTo>
                    <a:pt x="527" y="53227"/>
                  </a:lnTo>
                  <a:lnTo>
                    <a:pt x="966" y="51603"/>
                  </a:lnTo>
                  <a:lnTo>
                    <a:pt x="966" y="51560"/>
                  </a:lnTo>
                  <a:lnTo>
                    <a:pt x="966" y="48137"/>
                  </a:lnTo>
                  <a:lnTo>
                    <a:pt x="922" y="45987"/>
                  </a:lnTo>
                  <a:lnTo>
                    <a:pt x="1186" y="44802"/>
                  </a:lnTo>
                  <a:lnTo>
                    <a:pt x="2414" y="41423"/>
                  </a:lnTo>
                  <a:lnTo>
                    <a:pt x="2458" y="41379"/>
                  </a:lnTo>
                  <a:lnTo>
                    <a:pt x="2765" y="39975"/>
                  </a:lnTo>
                  <a:lnTo>
                    <a:pt x="3116" y="36201"/>
                  </a:lnTo>
                  <a:lnTo>
                    <a:pt x="3116" y="36158"/>
                  </a:lnTo>
                  <a:lnTo>
                    <a:pt x="2985" y="34446"/>
                  </a:lnTo>
                  <a:lnTo>
                    <a:pt x="2809" y="31287"/>
                  </a:lnTo>
                  <a:lnTo>
                    <a:pt x="2853" y="26328"/>
                  </a:lnTo>
                  <a:lnTo>
                    <a:pt x="3204" y="24222"/>
                  </a:lnTo>
                  <a:lnTo>
                    <a:pt x="3687" y="21458"/>
                  </a:lnTo>
                  <a:lnTo>
                    <a:pt x="3687" y="21414"/>
                  </a:lnTo>
                  <a:lnTo>
                    <a:pt x="3774" y="19000"/>
                  </a:lnTo>
                  <a:lnTo>
                    <a:pt x="3950" y="16280"/>
                  </a:lnTo>
                  <a:lnTo>
                    <a:pt x="4169" y="14612"/>
                  </a:lnTo>
                  <a:lnTo>
                    <a:pt x="4169" y="14525"/>
                  </a:lnTo>
                  <a:lnTo>
                    <a:pt x="3555" y="12287"/>
                  </a:lnTo>
                  <a:lnTo>
                    <a:pt x="3204" y="9829"/>
                  </a:lnTo>
                  <a:lnTo>
                    <a:pt x="3116" y="8074"/>
                  </a:lnTo>
                  <a:lnTo>
                    <a:pt x="3994" y="5573"/>
                  </a:lnTo>
                  <a:lnTo>
                    <a:pt x="4915" y="3160"/>
                  </a:lnTo>
                  <a:lnTo>
                    <a:pt x="6100" y="220"/>
                  </a:lnTo>
                  <a:lnTo>
                    <a:pt x="6100" y="176"/>
                  </a:lnTo>
                  <a:lnTo>
                    <a:pt x="6100" y="88"/>
                  </a:lnTo>
                  <a:lnTo>
                    <a:pt x="6056" y="44"/>
                  </a:lnTo>
                  <a:lnTo>
                    <a:pt x="601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5" name="Google Shape;8565;p249"/>
            <p:cNvSpPr/>
            <p:nvPr/>
          </p:nvSpPr>
          <p:spPr>
            <a:xfrm>
              <a:off x="2096450" y="4705400"/>
              <a:ext cx="263300" cy="30750"/>
            </a:xfrm>
            <a:custGeom>
              <a:avLst/>
              <a:gdLst/>
              <a:ahLst/>
              <a:cxnLst/>
              <a:rect l="l" t="t" r="r" b="b"/>
              <a:pathLst>
                <a:path w="10532" h="1230" extrusionOk="0">
                  <a:moveTo>
                    <a:pt x="10313" y="0"/>
                  </a:moveTo>
                  <a:lnTo>
                    <a:pt x="9874" y="176"/>
                  </a:lnTo>
                  <a:lnTo>
                    <a:pt x="6100" y="132"/>
                  </a:lnTo>
                  <a:lnTo>
                    <a:pt x="6056" y="176"/>
                  </a:lnTo>
                  <a:lnTo>
                    <a:pt x="4740" y="308"/>
                  </a:lnTo>
                  <a:lnTo>
                    <a:pt x="176" y="878"/>
                  </a:lnTo>
                  <a:lnTo>
                    <a:pt x="88" y="922"/>
                  </a:lnTo>
                  <a:lnTo>
                    <a:pt x="44" y="966"/>
                  </a:lnTo>
                  <a:lnTo>
                    <a:pt x="1" y="1010"/>
                  </a:lnTo>
                  <a:lnTo>
                    <a:pt x="1" y="1097"/>
                  </a:lnTo>
                  <a:lnTo>
                    <a:pt x="88" y="1185"/>
                  </a:lnTo>
                  <a:lnTo>
                    <a:pt x="176" y="1229"/>
                  </a:lnTo>
                  <a:lnTo>
                    <a:pt x="220" y="1229"/>
                  </a:lnTo>
                  <a:lnTo>
                    <a:pt x="4784" y="659"/>
                  </a:lnTo>
                  <a:lnTo>
                    <a:pt x="6100" y="483"/>
                  </a:lnTo>
                  <a:lnTo>
                    <a:pt x="9918" y="527"/>
                  </a:lnTo>
                  <a:lnTo>
                    <a:pt x="9961" y="527"/>
                  </a:lnTo>
                  <a:lnTo>
                    <a:pt x="10444" y="351"/>
                  </a:lnTo>
                  <a:lnTo>
                    <a:pt x="10488" y="308"/>
                  </a:lnTo>
                  <a:lnTo>
                    <a:pt x="10532" y="264"/>
                  </a:lnTo>
                  <a:lnTo>
                    <a:pt x="10532" y="176"/>
                  </a:lnTo>
                  <a:lnTo>
                    <a:pt x="10532" y="88"/>
                  </a:lnTo>
                  <a:lnTo>
                    <a:pt x="10488" y="44"/>
                  </a:lnTo>
                  <a:lnTo>
                    <a:pt x="1044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6" name="Google Shape;8566;p249"/>
            <p:cNvSpPr/>
            <p:nvPr/>
          </p:nvSpPr>
          <p:spPr>
            <a:xfrm>
              <a:off x="1024675" y="3357175"/>
              <a:ext cx="119600" cy="1265975"/>
            </a:xfrm>
            <a:custGeom>
              <a:avLst/>
              <a:gdLst/>
              <a:ahLst/>
              <a:cxnLst/>
              <a:rect l="l" t="t" r="r" b="b"/>
              <a:pathLst>
                <a:path w="4784" h="50639" extrusionOk="0">
                  <a:moveTo>
                    <a:pt x="4564" y="0"/>
                  </a:moveTo>
                  <a:lnTo>
                    <a:pt x="4520" y="44"/>
                  </a:lnTo>
                  <a:lnTo>
                    <a:pt x="4476" y="88"/>
                  </a:lnTo>
                  <a:lnTo>
                    <a:pt x="4432" y="176"/>
                  </a:lnTo>
                  <a:lnTo>
                    <a:pt x="3950" y="3423"/>
                  </a:lnTo>
                  <a:lnTo>
                    <a:pt x="3555" y="5266"/>
                  </a:lnTo>
                  <a:lnTo>
                    <a:pt x="3511" y="5310"/>
                  </a:lnTo>
                  <a:lnTo>
                    <a:pt x="3423" y="7504"/>
                  </a:lnTo>
                  <a:lnTo>
                    <a:pt x="3379" y="11278"/>
                  </a:lnTo>
                  <a:lnTo>
                    <a:pt x="3467" y="13823"/>
                  </a:lnTo>
                  <a:lnTo>
                    <a:pt x="3555" y="16148"/>
                  </a:lnTo>
                  <a:lnTo>
                    <a:pt x="3818" y="18342"/>
                  </a:lnTo>
                  <a:lnTo>
                    <a:pt x="3774" y="19483"/>
                  </a:lnTo>
                  <a:lnTo>
                    <a:pt x="3511" y="20624"/>
                  </a:lnTo>
                  <a:lnTo>
                    <a:pt x="2589" y="24310"/>
                  </a:lnTo>
                  <a:lnTo>
                    <a:pt x="2589" y="24354"/>
                  </a:lnTo>
                  <a:lnTo>
                    <a:pt x="2414" y="27206"/>
                  </a:lnTo>
                  <a:lnTo>
                    <a:pt x="2150" y="28523"/>
                  </a:lnTo>
                  <a:lnTo>
                    <a:pt x="659" y="31638"/>
                  </a:lnTo>
                  <a:lnTo>
                    <a:pt x="659" y="31682"/>
                  </a:lnTo>
                  <a:lnTo>
                    <a:pt x="308" y="32998"/>
                  </a:lnTo>
                  <a:lnTo>
                    <a:pt x="264" y="33042"/>
                  </a:lnTo>
                  <a:lnTo>
                    <a:pt x="0" y="35324"/>
                  </a:lnTo>
                  <a:lnTo>
                    <a:pt x="264" y="39054"/>
                  </a:lnTo>
                  <a:lnTo>
                    <a:pt x="176" y="41643"/>
                  </a:lnTo>
                  <a:lnTo>
                    <a:pt x="176" y="41687"/>
                  </a:lnTo>
                  <a:lnTo>
                    <a:pt x="527" y="43837"/>
                  </a:lnTo>
                  <a:lnTo>
                    <a:pt x="922" y="45943"/>
                  </a:lnTo>
                  <a:lnTo>
                    <a:pt x="922" y="45987"/>
                  </a:lnTo>
                  <a:lnTo>
                    <a:pt x="2458" y="48839"/>
                  </a:lnTo>
                  <a:lnTo>
                    <a:pt x="3379" y="50551"/>
                  </a:lnTo>
                  <a:lnTo>
                    <a:pt x="3423" y="50638"/>
                  </a:lnTo>
                  <a:lnTo>
                    <a:pt x="3599" y="50638"/>
                  </a:lnTo>
                  <a:lnTo>
                    <a:pt x="3686" y="50595"/>
                  </a:lnTo>
                  <a:lnTo>
                    <a:pt x="3686" y="50507"/>
                  </a:lnTo>
                  <a:lnTo>
                    <a:pt x="3730" y="50463"/>
                  </a:lnTo>
                  <a:lnTo>
                    <a:pt x="3686" y="50375"/>
                  </a:lnTo>
                  <a:lnTo>
                    <a:pt x="2809" y="48664"/>
                  </a:lnTo>
                  <a:lnTo>
                    <a:pt x="1273" y="45855"/>
                  </a:lnTo>
                  <a:lnTo>
                    <a:pt x="878" y="43793"/>
                  </a:lnTo>
                  <a:lnTo>
                    <a:pt x="527" y="41643"/>
                  </a:lnTo>
                  <a:lnTo>
                    <a:pt x="615" y="39054"/>
                  </a:lnTo>
                  <a:lnTo>
                    <a:pt x="351" y="35324"/>
                  </a:lnTo>
                  <a:lnTo>
                    <a:pt x="615" y="33086"/>
                  </a:lnTo>
                  <a:lnTo>
                    <a:pt x="966" y="31814"/>
                  </a:lnTo>
                  <a:lnTo>
                    <a:pt x="2502" y="28654"/>
                  </a:lnTo>
                  <a:lnTo>
                    <a:pt x="2502" y="28610"/>
                  </a:lnTo>
                  <a:lnTo>
                    <a:pt x="2765" y="27294"/>
                  </a:lnTo>
                  <a:lnTo>
                    <a:pt x="2765" y="27250"/>
                  </a:lnTo>
                  <a:lnTo>
                    <a:pt x="2940" y="24398"/>
                  </a:lnTo>
                  <a:lnTo>
                    <a:pt x="3862" y="20668"/>
                  </a:lnTo>
                  <a:lnTo>
                    <a:pt x="4125" y="19571"/>
                  </a:lnTo>
                  <a:lnTo>
                    <a:pt x="4125" y="19527"/>
                  </a:lnTo>
                  <a:lnTo>
                    <a:pt x="4169" y="18342"/>
                  </a:lnTo>
                  <a:lnTo>
                    <a:pt x="4169" y="18299"/>
                  </a:lnTo>
                  <a:lnTo>
                    <a:pt x="3906" y="16105"/>
                  </a:lnTo>
                  <a:lnTo>
                    <a:pt x="3818" y="13779"/>
                  </a:lnTo>
                  <a:lnTo>
                    <a:pt x="3730" y="11278"/>
                  </a:lnTo>
                  <a:lnTo>
                    <a:pt x="3774" y="7504"/>
                  </a:lnTo>
                  <a:lnTo>
                    <a:pt x="3862" y="5310"/>
                  </a:lnTo>
                  <a:lnTo>
                    <a:pt x="4301" y="3467"/>
                  </a:lnTo>
                  <a:lnTo>
                    <a:pt x="4783" y="220"/>
                  </a:lnTo>
                  <a:lnTo>
                    <a:pt x="4783" y="132"/>
                  </a:lnTo>
                  <a:lnTo>
                    <a:pt x="4783" y="88"/>
                  </a:lnTo>
                  <a:lnTo>
                    <a:pt x="4696" y="44"/>
                  </a:lnTo>
                  <a:lnTo>
                    <a:pt x="465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7" name="Google Shape;8567;p249"/>
            <p:cNvSpPr/>
            <p:nvPr/>
          </p:nvSpPr>
          <p:spPr>
            <a:xfrm>
              <a:off x="605600" y="2498225"/>
              <a:ext cx="454200" cy="2111750"/>
            </a:xfrm>
            <a:custGeom>
              <a:avLst/>
              <a:gdLst/>
              <a:ahLst/>
              <a:cxnLst/>
              <a:rect l="l" t="t" r="r" b="b"/>
              <a:pathLst>
                <a:path w="18168" h="84470" extrusionOk="0">
                  <a:moveTo>
                    <a:pt x="17904" y="0"/>
                  </a:moveTo>
                  <a:lnTo>
                    <a:pt x="14569" y="2370"/>
                  </a:lnTo>
                  <a:lnTo>
                    <a:pt x="13077" y="3203"/>
                  </a:lnTo>
                  <a:lnTo>
                    <a:pt x="10181" y="4344"/>
                  </a:lnTo>
                  <a:lnTo>
                    <a:pt x="8119" y="5134"/>
                  </a:lnTo>
                  <a:lnTo>
                    <a:pt x="6364" y="5485"/>
                  </a:lnTo>
                  <a:lnTo>
                    <a:pt x="6320" y="5485"/>
                  </a:lnTo>
                  <a:lnTo>
                    <a:pt x="5223" y="6275"/>
                  </a:lnTo>
                  <a:lnTo>
                    <a:pt x="4521" y="6714"/>
                  </a:lnTo>
                  <a:lnTo>
                    <a:pt x="4477" y="6758"/>
                  </a:lnTo>
                  <a:lnTo>
                    <a:pt x="1888" y="8952"/>
                  </a:lnTo>
                  <a:lnTo>
                    <a:pt x="308" y="10883"/>
                  </a:lnTo>
                  <a:lnTo>
                    <a:pt x="264" y="10926"/>
                  </a:lnTo>
                  <a:lnTo>
                    <a:pt x="1" y="11409"/>
                  </a:lnTo>
                  <a:lnTo>
                    <a:pt x="1" y="11497"/>
                  </a:lnTo>
                  <a:lnTo>
                    <a:pt x="1" y="11585"/>
                  </a:lnTo>
                  <a:lnTo>
                    <a:pt x="1976" y="15534"/>
                  </a:lnTo>
                  <a:lnTo>
                    <a:pt x="2809" y="18649"/>
                  </a:lnTo>
                  <a:lnTo>
                    <a:pt x="3468" y="22204"/>
                  </a:lnTo>
                  <a:lnTo>
                    <a:pt x="4082" y="25495"/>
                  </a:lnTo>
                  <a:lnTo>
                    <a:pt x="4784" y="27864"/>
                  </a:lnTo>
                  <a:lnTo>
                    <a:pt x="5574" y="30541"/>
                  </a:lnTo>
                  <a:lnTo>
                    <a:pt x="6144" y="33525"/>
                  </a:lnTo>
                  <a:lnTo>
                    <a:pt x="6408" y="35324"/>
                  </a:lnTo>
                  <a:lnTo>
                    <a:pt x="6276" y="39800"/>
                  </a:lnTo>
                  <a:lnTo>
                    <a:pt x="6320" y="41730"/>
                  </a:lnTo>
                  <a:lnTo>
                    <a:pt x="6364" y="41818"/>
                  </a:lnTo>
                  <a:lnTo>
                    <a:pt x="8031" y="44407"/>
                  </a:lnTo>
                  <a:lnTo>
                    <a:pt x="9786" y="46996"/>
                  </a:lnTo>
                  <a:lnTo>
                    <a:pt x="11498" y="49322"/>
                  </a:lnTo>
                  <a:lnTo>
                    <a:pt x="12595" y="51384"/>
                  </a:lnTo>
                  <a:lnTo>
                    <a:pt x="13779" y="53183"/>
                  </a:lnTo>
                  <a:lnTo>
                    <a:pt x="15228" y="55202"/>
                  </a:lnTo>
                  <a:lnTo>
                    <a:pt x="16588" y="57045"/>
                  </a:lnTo>
                  <a:lnTo>
                    <a:pt x="17597" y="58580"/>
                  </a:lnTo>
                  <a:lnTo>
                    <a:pt x="17685" y="58975"/>
                  </a:lnTo>
                  <a:lnTo>
                    <a:pt x="16763" y="60950"/>
                  </a:lnTo>
                  <a:lnTo>
                    <a:pt x="15798" y="62925"/>
                  </a:lnTo>
                  <a:lnTo>
                    <a:pt x="15798" y="62968"/>
                  </a:lnTo>
                  <a:lnTo>
                    <a:pt x="15140" y="64987"/>
                  </a:lnTo>
                  <a:lnTo>
                    <a:pt x="15140" y="65031"/>
                  </a:lnTo>
                  <a:lnTo>
                    <a:pt x="14920" y="67313"/>
                  </a:lnTo>
                  <a:lnTo>
                    <a:pt x="14920" y="67356"/>
                  </a:lnTo>
                  <a:lnTo>
                    <a:pt x="15052" y="68102"/>
                  </a:lnTo>
                  <a:lnTo>
                    <a:pt x="15052" y="68146"/>
                  </a:lnTo>
                  <a:lnTo>
                    <a:pt x="15535" y="69199"/>
                  </a:lnTo>
                  <a:lnTo>
                    <a:pt x="15886" y="71437"/>
                  </a:lnTo>
                  <a:lnTo>
                    <a:pt x="16149" y="73895"/>
                  </a:lnTo>
                  <a:lnTo>
                    <a:pt x="16193" y="75606"/>
                  </a:lnTo>
                  <a:lnTo>
                    <a:pt x="15973" y="77537"/>
                  </a:lnTo>
                  <a:lnTo>
                    <a:pt x="15973" y="77581"/>
                  </a:lnTo>
                  <a:lnTo>
                    <a:pt x="16017" y="79731"/>
                  </a:lnTo>
                  <a:lnTo>
                    <a:pt x="16017" y="79775"/>
                  </a:lnTo>
                  <a:lnTo>
                    <a:pt x="16281" y="81003"/>
                  </a:lnTo>
                  <a:lnTo>
                    <a:pt x="16281" y="81047"/>
                  </a:lnTo>
                  <a:lnTo>
                    <a:pt x="17816" y="84382"/>
                  </a:lnTo>
                  <a:lnTo>
                    <a:pt x="17904" y="84470"/>
                  </a:lnTo>
                  <a:lnTo>
                    <a:pt x="18080" y="84470"/>
                  </a:lnTo>
                  <a:lnTo>
                    <a:pt x="18124" y="84426"/>
                  </a:lnTo>
                  <a:lnTo>
                    <a:pt x="18168" y="84382"/>
                  </a:lnTo>
                  <a:lnTo>
                    <a:pt x="18168" y="84294"/>
                  </a:lnTo>
                  <a:lnTo>
                    <a:pt x="18168" y="84250"/>
                  </a:lnTo>
                  <a:lnTo>
                    <a:pt x="16588" y="80916"/>
                  </a:lnTo>
                  <a:lnTo>
                    <a:pt x="16368" y="79731"/>
                  </a:lnTo>
                  <a:lnTo>
                    <a:pt x="16325" y="77581"/>
                  </a:lnTo>
                  <a:lnTo>
                    <a:pt x="16544" y="75650"/>
                  </a:lnTo>
                  <a:lnTo>
                    <a:pt x="16544" y="75606"/>
                  </a:lnTo>
                  <a:lnTo>
                    <a:pt x="16500" y="73851"/>
                  </a:lnTo>
                  <a:lnTo>
                    <a:pt x="16237" y="71393"/>
                  </a:lnTo>
                  <a:lnTo>
                    <a:pt x="15886" y="69112"/>
                  </a:lnTo>
                  <a:lnTo>
                    <a:pt x="15842" y="69068"/>
                  </a:lnTo>
                  <a:lnTo>
                    <a:pt x="15403" y="68015"/>
                  </a:lnTo>
                  <a:lnTo>
                    <a:pt x="15271" y="67313"/>
                  </a:lnTo>
                  <a:lnTo>
                    <a:pt x="15491" y="65075"/>
                  </a:lnTo>
                  <a:lnTo>
                    <a:pt x="16105" y="63056"/>
                  </a:lnTo>
                  <a:lnTo>
                    <a:pt x="17071" y="61125"/>
                  </a:lnTo>
                  <a:lnTo>
                    <a:pt x="17992" y="59107"/>
                  </a:lnTo>
                  <a:lnTo>
                    <a:pt x="18036" y="58975"/>
                  </a:lnTo>
                  <a:lnTo>
                    <a:pt x="17948" y="58493"/>
                  </a:lnTo>
                  <a:lnTo>
                    <a:pt x="17904" y="58405"/>
                  </a:lnTo>
                  <a:lnTo>
                    <a:pt x="16895" y="56825"/>
                  </a:lnTo>
                  <a:lnTo>
                    <a:pt x="15535" y="54982"/>
                  </a:lnTo>
                  <a:lnTo>
                    <a:pt x="14087" y="52964"/>
                  </a:lnTo>
                  <a:lnTo>
                    <a:pt x="12902" y="51209"/>
                  </a:lnTo>
                  <a:lnTo>
                    <a:pt x="11805" y="49146"/>
                  </a:lnTo>
                  <a:lnTo>
                    <a:pt x="11761" y="49146"/>
                  </a:lnTo>
                  <a:lnTo>
                    <a:pt x="10094" y="46777"/>
                  </a:lnTo>
                  <a:lnTo>
                    <a:pt x="8294" y="44188"/>
                  </a:lnTo>
                  <a:lnTo>
                    <a:pt x="6671" y="41687"/>
                  </a:lnTo>
                  <a:lnTo>
                    <a:pt x="6627" y="39800"/>
                  </a:lnTo>
                  <a:lnTo>
                    <a:pt x="6759" y="35324"/>
                  </a:lnTo>
                  <a:lnTo>
                    <a:pt x="6759" y="35280"/>
                  </a:lnTo>
                  <a:lnTo>
                    <a:pt x="6495" y="33481"/>
                  </a:lnTo>
                  <a:lnTo>
                    <a:pt x="5881" y="30453"/>
                  </a:lnTo>
                  <a:lnTo>
                    <a:pt x="5135" y="27776"/>
                  </a:lnTo>
                  <a:lnTo>
                    <a:pt x="4433" y="25407"/>
                  </a:lnTo>
                  <a:lnTo>
                    <a:pt x="3775" y="22116"/>
                  </a:lnTo>
                  <a:lnTo>
                    <a:pt x="3160" y="18562"/>
                  </a:lnTo>
                  <a:lnTo>
                    <a:pt x="2327" y="15446"/>
                  </a:lnTo>
                  <a:lnTo>
                    <a:pt x="2327" y="15402"/>
                  </a:lnTo>
                  <a:lnTo>
                    <a:pt x="352" y="11497"/>
                  </a:lnTo>
                  <a:lnTo>
                    <a:pt x="571" y="11102"/>
                  </a:lnTo>
                  <a:lnTo>
                    <a:pt x="2151" y="9215"/>
                  </a:lnTo>
                  <a:lnTo>
                    <a:pt x="4696" y="7021"/>
                  </a:lnTo>
                  <a:lnTo>
                    <a:pt x="5442" y="6582"/>
                  </a:lnTo>
                  <a:lnTo>
                    <a:pt x="6495" y="5792"/>
                  </a:lnTo>
                  <a:lnTo>
                    <a:pt x="8207" y="5441"/>
                  </a:lnTo>
                  <a:lnTo>
                    <a:pt x="10313" y="4695"/>
                  </a:lnTo>
                  <a:lnTo>
                    <a:pt x="13209" y="3511"/>
                  </a:lnTo>
                  <a:lnTo>
                    <a:pt x="13253" y="3511"/>
                  </a:lnTo>
                  <a:lnTo>
                    <a:pt x="14745" y="2677"/>
                  </a:lnTo>
                  <a:lnTo>
                    <a:pt x="18124" y="307"/>
                  </a:lnTo>
                  <a:lnTo>
                    <a:pt x="18168" y="263"/>
                  </a:lnTo>
                  <a:lnTo>
                    <a:pt x="18168" y="176"/>
                  </a:lnTo>
                  <a:lnTo>
                    <a:pt x="18168" y="132"/>
                  </a:lnTo>
                  <a:lnTo>
                    <a:pt x="18168" y="44"/>
                  </a:lnTo>
                  <a:lnTo>
                    <a:pt x="1812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8" name="Google Shape;8568;p249"/>
            <p:cNvSpPr/>
            <p:nvPr/>
          </p:nvSpPr>
          <p:spPr>
            <a:xfrm>
              <a:off x="489325" y="2325975"/>
              <a:ext cx="527700" cy="2220375"/>
            </a:xfrm>
            <a:custGeom>
              <a:avLst/>
              <a:gdLst/>
              <a:ahLst/>
              <a:cxnLst/>
              <a:rect l="l" t="t" r="r" b="b"/>
              <a:pathLst>
                <a:path w="21108" h="88815" extrusionOk="0">
                  <a:moveTo>
                    <a:pt x="20844" y="1"/>
                  </a:moveTo>
                  <a:lnTo>
                    <a:pt x="17509" y="1844"/>
                  </a:lnTo>
                  <a:lnTo>
                    <a:pt x="15315" y="3204"/>
                  </a:lnTo>
                  <a:lnTo>
                    <a:pt x="13779" y="4082"/>
                  </a:lnTo>
                  <a:lnTo>
                    <a:pt x="12243" y="5047"/>
                  </a:lnTo>
                  <a:lnTo>
                    <a:pt x="10707" y="6056"/>
                  </a:lnTo>
                  <a:lnTo>
                    <a:pt x="9216" y="7066"/>
                  </a:lnTo>
                  <a:lnTo>
                    <a:pt x="8470" y="7636"/>
                  </a:lnTo>
                  <a:lnTo>
                    <a:pt x="7811" y="8163"/>
                  </a:lnTo>
                  <a:lnTo>
                    <a:pt x="7109" y="8733"/>
                  </a:lnTo>
                  <a:lnTo>
                    <a:pt x="6495" y="9347"/>
                  </a:lnTo>
                  <a:lnTo>
                    <a:pt x="5881" y="9918"/>
                  </a:lnTo>
                  <a:lnTo>
                    <a:pt x="5310" y="10576"/>
                  </a:lnTo>
                  <a:lnTo>
                    <a:pt x="4784" y="11190"/>
                  </a:lnTo>
                  <a:lnTo>
                    <a:pt x="4301" y="11849"/>
                  </a:lnTo>
                  <a:lnTo>
                    <a:pt x="3292" y="13121"/>
                  </a:lnTo>
                  <a:lnTo>
                    <a:pt x="3292" y="13165"/>
                  </a:lnTo>
                  <a:lnTo>
                    <a:pt x="1185" y="17860"/>
                  </a:lnTo>
                  <a:lnTo>
                    <a:pt x="220" y="20712"/>
                  </a:lnTo>
                  <a:lnTo>
                    <a:pt x="176" y="20712"/>
                  </a:lnTo>
                  <a:lnTo>
                    <a:pt x="1" y="22204"/>
                  </a:lnTo>
                  <a:lnTo>
                    <a:pt x="1" y="22248"/>
                  </a:lnTo>
                  <a:lnTo>
                    <a:pt x="132" y="25495"/>
                  </a:lnTo>
                  <a:lnTo>
                    <a:pt x="176" y="25539"/>
                  </a:lnTo>
                  <a:lnTo>
                    <a:pt x="834" y="29532"/>
                  </a:lnTo>
                  <a:lnTo>
                    <a:pt x="834" y="29576"/>
                  </a:lnTo>
                  <a:lnTo>
                    <a:pt x="1493" y="31946"/>
                  </a:lnTo>
                  <a:lnTo>
                    <a:pt x="2414" y="34579"/>
                  </a:lnTo>
                  <a:lnTo>
                    <a:pt x="3467" y="37124"/>
                  </a:lnTo>
                  <a:lnTo>
                    <a:pt x="4389" y="39362"/>
                  </a:lnTo>
                  <a:lnTo>
                    <a:pt x="4959" y="41029"/>
                  </a:lnTo>
                  <a:lnTo>
                    <a:pt x="5486" y="42960"/>
                  </a:lnTo>
                  <a:lnTo>
                    <a:pt x="5661" y="44232"/>
                  </a:lnTo>
                  <a:lnTo>
                    <a:pt x="5573" y="46734"/>
                  </a:lnTo>
                  <a:lnTo>
                    <a:pt x="5881" y="48928"/>
                  </a:lnTo>
                  <a:lnTo>
                    <a:pt x="6363" y="51648"/>
                  </a:lnTo>
                  <a:lnTo>
                    <a:pt x="6276" y="56343"/>
                  </a:lnTo>
                  <a:lnTo>
                    <a:pt x="6188" y="58625"/>
                  </a:lnTo>
                  <a:lnTo>
                    <a:pt x="6188" y="61346"/>
                  </a:lnTo>
                  <a:lnTo>
                    <a:pt x="6276" y="65690"/>
                  </a:lnTo>
                  <a:lnTo>
                    <a:pt x="6276" y="65778"/>
                  </a:lnTo>
                  <a:lnTo>
                    <a:pt x="6539" y="66304"/>
                  </a:lnTo>
                  <a:lnTo>
                    <a:pt x="6583" y="66348"/>
                  </a:lnTo>
                  <a:lnTo>
                    <a:pt x="8996" y="68674"/>
                  </a:lnTo>
                  <a:lnTo>
                    <a:pt x="10839" y="70385"/>
                  </a:lnTo>
                  <a:lnTo>
                    <a:pt x="12902" y="71965"/>
                  </a:lnTo>
                  <a:lnTo>
                    <a:pt x="14745" y="73369"/>
                  </a:lnTo>
                  <a:lnTo>
                    <a:pt x="16412" y="74378"/>
                  </a:lnTo>
                  <a:lnTo>
                    <a:pt x="17948" y="75168"/>
                  </a:lnTo>
                  <a:lnTo>
                    <a:pt x="18825" y="76528"/>
                  </a:lnTo>
                  <a:lnTo>
                    <a:pt x="19440" y="77976"/>
                  </a:lnTo>
                  <a:lnTo>
                    <a:pt x="19747" y="80126"/>
                  </a:lnTo>
                  <a:lnTo>
                    <a:pt x="20054" y="82759"/>
                  </a:lnTo>
                  <a:lnTo>
                    <a:pt x="19922" y="84953"/>
                  </a:lnTo>
                  <a:lnTo>
                    <a:pt x="19703" y="87147"/>
                  </a:lnTo>
                  <a:lnTo>
                    <a:pt x="19615" y="88639"/>
                  </a:lnTo>
                  <a:lnTo>
                    <a:pt x="19659" y="88683"/>
                  </a:lnTo>
                  <a:lnTo>
                    <a:pt x="19659" y="88771"/>
                  </a:lnTo>
                  <a:lnTo>
                    <a:pt x="19747" y="88815"/>
                  </a:lnTo>
                  <a:lnTo>
                    <a:pt x="19791" y="88815"/>
                  </a:lnTo>
                  <a:lnTo>
                    <a:pt x="19922" y="88771"/>
                  </a:lnTo>
                  <a:lnTo>
                    <a:pt x="19966" y="88727"/>
                  </a:lnTo>
                  <a:lnTo>
                    <a:pt x="19966" y="88639"/>
                  </a:lnTo>
                  <a:lnTo>
                    <a:pt x="20054" y="87191"/>
                  </a:lnTo>
                  <a:lnTo>
                    <a:pt x="20273" y="84997"/>
                  </a:lnTo>
                  <a:lnTo>
                    <a:pt x="20405" y="82759"/>
                  </a:lnTo>
                  <a:lnTo>
                    <a:pt x="20405" y="82715"/>
                  </a:lnTo>
                  <a:lnTo>
                    <a:pt x="20098" y="80083"/>
                  </a:lnTo>
                  <a:lnTo>
                    <a:pt x="19791" y="77889"/>
                  </a:lnTo>
                  <a:lnTo>
                    <a:pt x="19791" y="77845"/>
                  </a:lnTo>
                  <a:lnTo>
                    <a:pt x="19133" y="76397"/>
                  </a:lnTo>
                  <a:lnTo>
                    <a:pt x="19133" y="76353"/>
                  </a:lnTo>
                  <a:lnTo>
                    <a:pt x="18211" y="74905"/>
                  </a:lnTo>
                  <a:lnTo>
                    <a:pt x="18167" y="74861"/>
                  </a:lnTo>
                  <a:lnTo>
                    <a:pt x="16587" y="74071"/>
                  </a:lnTo>
                  <a:lnTo>
                    <a:pt x="14964" y="73062"/>
                  </a:lnTo>
                  <a:lnTo>
                    <a:pt x="13121" y="71658"/>
                  </a:lnTo>
                  <a:lnTo>
                    <a:pt x="11102" y="70078"/>
                  </a:lnTo>
                  <a:lnTo>
                    <a:pt x="9216" y="68410"/>
                  </a:lnTo>
                  <a:lnTo>
                    <a:pt x="6846" y="66129"/>
                  </a:lnTo>
                  <a:lnTo>
                    <a:pt x="6627" y="65646"/>
                  </a:lnTo>
                  <a:lnTo>
                    <a:pt x="6539" y="61346"/>
                  </a:lnTo>
                  <a:lnTo>
                    <a:pt x="6539" y="58625"/>
                  </a:lnTo>
                  <a:lnTo>
                    <a:pt x="6627" y="56343"/>
                  </a:lnTo>
                  <a:lnTo>
                    <a:pt x="6714" y="51648"/>
                  </a:lnTo>
                  <a:lnTo>
                    <a:pt x="6714" y="51604"/>
                  </a:lnTo>
                  <a:lnTo>
                    <a:pt x="6232" y="48884"/>
                  </a:lnTo>
                  <a:lnTo>
                    <a:pt x="5925" y="46690"/>
                  </a:lnTo>
                  <a:lnTo>
                    <a:pt x="6012" y="44232"/>
                  </a:lnTo>
                  <a:lnTo>
                    <a:pt x="6012" y="44188"/>
                  </a:lnTo>
                  <a:lnTo>
                    <a:pt x="5837" y="42916"/>
                  </a:lnTo>
                  <a:lnTo>
                    <a:pt x="5310" y="40897"/>
                  </a:lnTo>
                  <a:lnTo>
                    <a:pt x="4696" y="39230"/>
                  </a:lnTo>
                  <a:lnTo>
                    <a:pt x="3818" y="36992"/>
                  </a:lnTo>
                  <a:lnTo>
                    <a:pt x="2765" y="34447"/>
                  </a:lnTo>
                  <a:lnTo>
                    <a:pt x="1800" y="31858"/>
                  </a:lnTo>
                  <a:lnTo>
                    <a:pt x="1142" y="29489"/>
                  </a:lnTo>
                  <a:lnTo>
                    <a:pt x="483" y="25495"/>
                  </a:lnTo>
                  <a:lnTo>
                    <a:pt x="352" y="22248"/>
                  </a:lnTo>
                  <a:lnTo>
                    <a:pt x="527" y="20800"/>
                  </a:lnTo>
                  <a:lnTo>
                    <a:pt x="1493" y="17992"/>
                  </a:lnTo>
                  <a:lnTo>
                    <a:pt x="3599" y="13341"/>
                  </a:lnTo>
                  <a:lnTo>
                    <a:pt x="4608" y="12068"/>
                  </a:lnTo>
                  <a:lnTo>
                    <a:pt x="5091" y="11410"/>
                  </a:lnTo>
                  <a:lnTo>
                    <a:pt x="5573" y="10796"/>
                  </a:lnTo>
                  <a:lnTo>
                    <a:pt x="6144" y="10181"/>
                  </a:lnTo>
                  <a:lnTo>
                    <a:pt x="6758" y="9567"/>
                  </a:lnTo>
                  <a:lnTo>
                    <a:pt x="7373" y="8996"/>
                  </a:lnTo>
                  <a:lnTo>
                    <a:pt x="8031" y="8426"/>
                  </a:lnTo>
                  <a:lnTo>
                    <a:pt x="9435" y="7329"/>
                  </a:lnTo>
                  <a:lnTo>
                    <a:pt x="10927" y="6320"/>
                  </a:lnTo>
                  <a:lnTo>
                    <a:pt x="12419" y="5354"/>
                  </a:lnTo>
                  <a:lnTo>
                    <a:pt x="13955" y="4389"/>
                  </a:lnTo>
                  <a:lnTo>
                    <a:pt x="15490" y="3468"/>
                  </a:lnTo>
                  <a:lnTo>
                    <a:pt x="17684" y="2151"/>
                  </a:lnTo>
                  <a:lnTo>
                    <a:pt x="21019" y="308"/>
                  </a:lnTo>
                  <a:lnTo>
                    <a:pt x="21063" y="264"/>
                  </a:lnTo>
                  <a:lnTo>
                    <a:pt x="21107" y="220"/>
                  </a:lnTo>
                  <a:lnTo>
                    <a:pt x="21107" y="133"/>
                  </a:lnTo>
                  <a:lnTo>
                    <a:pt x="21063" y="89"/>
                  </a:lnTo>
                  <a:lnTo>
                    <a:pt x="21019" y="45"/>
                  </a:lnTo>
                  <a:lnTo>
                    <a:pt x="2097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9" name="Google Shape;8569;p249"/>
            <p:cNvSpPr/>
            <p:nvPr/>
          </p:nvSpPr>
          <p:spPr>
            <a:xfrm>
              <a:off x="261150" y="2997350"/>
              <a:ext cx="377400" cy="1344975"/>
            </a:xfrm>
            <a:custGeom>
              <a:avLst/>
              <a:gdLst/>
              <a:ahLst/>
              <a:cxnLst/>
              <a:rect l="l" t="t" r="r" b="b"/>
              <a:pathLst>
                <a:path w="15096" h="53799" extrusionOk="0">
                  <a:moveTo>
                    <a:pt x="88" y="1"/>
                  </a:moveTo>
                  <a:lnTo>
                    <a:pt x="44" y="45"/>
                  </a:lnTo>
                  <a:lnTo>
                    <a:pt x="0" y="89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2326" y="5223"/>
                  </a:lnTo>
                  <a:lnTo>
                    <a:pt x="4871" y="9479"/>
                  </a:lnTo>
                  <a:lnTo>
                    <a:pt x="6670" y="12989"/>
                  </a:lnTo>
                  <a:lnTo>
                    <a:pt x="8206" y="16149"/>
                  </a:lnTo>
                  <a:lnTo>
                    <a:pt x="8996" y="17904"/>
                  </a:lnTo>
                  <a:lnTo>
                    <a:pt x="9259" y="18694"/>
                  </a:lnTo>
                  <a:lnTo>
                    <a:pt x="9347" y="21283"/>
                  </a:lnTo>
                  <a:lnTo>
                    <a:pt x="9391" y="25671"/>
                  </a:lnTo>
                  <a:lnTo>
                    <a:pt x="9391" y="28918"/>
                  </a:lnTo>
                  <a:lnTo>
                    <a:pt x="9479" y="36114"/>
                  </a:lnTo>
                  <a:lnTo>
                    <a:pt x="9830" y="42433"/>
                  </a:lnTo>
                  <a:lnTo>
                    <a:pt x="9961" y="43442"/>
                  </a:lnTo>
                  <a:lnTo>
                    <a:pt x="9961" y="43486"/>
                  </a:lnTo>
                  <a:lnTo>
                    <a:pt x="10751" y="45505"/>
                  </a:lnTo>
                  <a:lnTo>
                    <a:pt x="11936" y="48006"/>
                  </a:lnTo>
                  <a:lnTo>
                    <a:pt x="12901" y="49980"/>
                  </a:lnTo>
                  <a:lnTo>
                    <a:pt x="13603" y="51604"/>
                  </a:lnTo>
                  <a:lnTo>
                    <a:pt x="14744" y="53710"/>
                  </a:lnTo>
                  <a:lnTo>
                    <a:pt x="14832" y="53754"/>
                  </a:lnTo>
                  <a:lnTo>
                    <a:pt x="14920" y="53798"/>
                  </a:lnTo>
                  <a:lnTo>
                    <a:pt x="15008" y="53754"/>
                  </a:lnTo>
                  <a:lnTo>
                    <a:pt x="15052" y="53710"/>
                  </a:lnTo>
                  <a:lnTo>
                    <a:pt x="15095" y="53666"/>
                  </a:lnTo>
                  <a:lnTo>
                    <a:pt x="15095" y="53623"/>
                  </a:lnTo>
                  <a:lnTo>
                    <a:pt x="15052" y="53535"/>
                  </a:lnTo>
                  <a:lnTo>
                    <a:pt x="13911" y="51428"/>
                  </a:lnTo>
                  <a:lnTo>
                    <a:pt x="13209" y="49849"/>
                  </a:lnTo>
                  <a:lnTo>
                    <a:pt x="12243" y="47830"/>
                  </a:lnTo>
                  <a:lnTo>
                    <a:pt x="11058" y="45373"/>
                  </a:lnTo>
                  <a:lnTo>
                    <a:pt x="10312" y="43398"/>
                  </a:lnTo>
                  <a:lnTo>
                    <a:pt x="10181" y="42433"/>
                  </a:lnTo>
                  <a:lnTo>
                    <a:pt x="9830" y="36114"/>
                  </a:lnTo>
                  <a:lnTo>
                    <a:pt x="9742" y="28918"/>
                  </a:lnTo>
                  <a:lnTo>
                    <a:pt x="9742" y="25671"/>
                  </a:lnTo>
                  <a:lnTo>
                    <a:pt x="9698" y="21283"/>
                  </a:lnTo>
                  <a:lnTo>
                    <a:pt x="9610" y="18650"/>
                  </a:lnTo>
                  <a:lnTo>
                    <a:pt x="9566" y="18606"/>
                  </a:lnTo>
                  <a:lnTo>
                    <a:pt x="9303" y="17816"/>
                  </a:lnTo>
                  <a:lnTo>
                    <a:pt x="8513" y="16017"/>
                  </a:lnTo>
                  <a:lnTo>
                    <a:pt x="6977" y="12814"/>
                  </a:lnTo>
                  <a:lnTo>
                    <a:pt x="5178" y="9347"/>
                  </a:lnTo>
                  <a:lnTo>
                    <a:pt x="2633" y="5047"/>
                  </a:lnTo>
                  <a:lnTo>
                    <a:pt x="308" y="89"/>
                  </a:lnTo>
                  <a:lnTo>
                    <a:pt x="264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0" name="Google Shape;8570;p249"/>
            <p:cNvSpPr/>
            <p:nvPr/>
          </p:nvSpPr>
          <p:spPr>
            <a:xfrm>
              <a:off x="238125" y="3076350"/>
              <a:ext cx="340075" cy="1220975"/>
            </a:xfrm>
            <a:custGeom>
              <a:avLst/>
              <a:gdLst/>
              <a:ahLst/>
              <a:cxnLst/>
              <a:rect l="l" t="t" r="r" b="b"/>
              <a:pathLst>
                <a:path w="13603" h="48839" extrusionOk="0">
                  <a:moveTo>
                    <a:pt x="132" y="0"/>
                  </a:moveTo>
                  <a:lnTo>
                    <a:pt x="44" y="44"/>
                  </a:lnTo>
                  <a:lnTo>
                    <a:pt x="44" y="88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1448" y="3905"/>
                  </a:lnTo>
                  <a:lnTo>
                    <a:pt x="1492" y="3949"/>
                  </a:lnTo>
                  <a:lnTo>
                    <a:pt x="4344" y="6889"/>
                  </a:lnTo>
                  <a:lnTo>
                    <a:pt x="6143" y="10136"/>
                  </a:lnTo>
                  <a:lnTo>
                    <a:pt x="7855" y="13603"/>
                  </a:lnTo>
                  <a:lnTo>
                    <a:pt x="8820" y="15490"/>
                  </a:lnTo>
                  <a:lnTo>
                    <a:pt x="9039" y="16631"/>
                  </a:lnTo>
                  <a:lnTo>
                    <a:pt x="9083" y="18825"/>
                  </a:lnTo>
                  <a:lnTo>
                    <a:pt x="9127" y="21019"/>
                  </a:lnTo>
                  <a:lnTo>
                    <a:pt x="9171" y="25407"/>
                  </a:lnTo>
                  <a:lnTo>
                    <a:pt x="9171" y="28303"/>
                  </a:lnTo>
                  <a:lnTo>
                    <a:pt x="9215" y="31243"/>
                  </a:lnTo>
                  <a:lnTo>
                    <a:pt x="9303" y="34227"/>
                  </a:lnTo>
                  <a:lnTo>
                    <a:pt x="9434" y="37167"/>
                  </a:lnTo>
                  <a:lnTo>
                    <a:pt x="9654" y="40546"/>
                  </a:lnTo>
                  <a:lnTo>
                    <a:pt x="9654" y="40633"/>
                  </a:lnTo>
                  <a:lnTo>
                    <a:pt x="12681" y="47347"/>
                  </a:lnTo>
                  <a:lnTo>
                    <a:pt x="13252" y="48751"/>
                  </a:lnTo>
                  <a:lnTo>
                    <a:pt x="13340" y="48839"/>
                  </a:lnTo>
                  <a:lnTo>
                    <a:pt x="13471" y="48839"/>
                  </a:lnTo>
                  <a:lnTo>
                    <a:pt x="13559" y="48795"/>
                  </a:lnTo>
                  <a:lnTo>
                    <a:pt x="13559" y="48751"/>
                  </a:lnTo>
                  <a:lnTo>
                    <a:pt x="13603" y="48707"/>
                  </a:lnTo>
                  <a:lnTo>
                    <a:pt x="13559" y="48620"/>
                  </a:lnTo>
                  <a:lnTo>
                    <a:pt x="13033" y="47215"/>
                  </a:lnTo>
                  <a:lnTo>
                    <a:pt x="10005" y="40502"/>
                  </a:lnTo>
                  <a:lnTo>
                    <a:pt x="9785" y="37167"/>
                  </a:lnTo>
                  <a:lnTo>
                    <a:pt x="9654" y="34183"/>
                  </a:lnTo>
                  <a:lnTo>
                    <a:pt x="9566" y="31243"/>
                  </a:lnTo>
                  <a:lnTo>
                    <a:pt x="9522" y="28303"/>
                  </a:lnTo>
                  <a:lnTo>
                    <a:pt x="9522" y="25407"/>
                  </a:lnTo>
                  <a:lnTo>
                    <a:pt x="9478" y="21019"/>
                  </a:lnTo>
                  <a:lnTo>
                    <a:pt x="9434" y="18825"/>
                  </a:lnTo>
                  <a:lnTo>
                    <a:pt x="9390" y="16631"/>
                  </a:lnTo>
                  <a:lnTo>
                    <a:pt x="9390" y="16587"/>
                  </a:lnTo>
                  <a:lnTo>
                    <a:pt x="9171" y="15402"/>
                  </a:lnTo>
                  <a:lnTo>
                    <a:pt x="9171" y="15314"/>
                  </a:lnTo>
                  <a:lnTo>
                    <a:pt x="8162" y="13428"/>
                  </a:lnTo>
                  <a:lnTo>
                    <a:pt x="6450" y="9961"/>
                  </a:lnTo>
                  <a:lnTo>
                    <a:pt x="4651" y="6714"/>
                  </a:lnTo>
                  <a:lnTo>
                    <a:pt x="4607" y="6670"/>
                  </a:lnTo>
                  <a:lnTo>
                    <a:pt x="1755" y="3730"/>
                  </a:lnTo>
                  <a:lnTo>
                    <a:pt x="351" y="132"/>
                  </a:lnTo>
                  <a:lnTo>
                    <a:pt x="307" y="44"/>
                  </a:lnTo>
                  <a:lnTo>
                    <a:pt x="26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1" name="Google Shape;8571;p249"/>
            <p:cNvSpPr/>
            <p:nvPr/>
          </p:nvSpPr>
          <p:spPr>
            <a:xfrm>
              <a:off x="343425" y="3363750"/>
              <a:ext cx="188700" cy="900675"/>
            </a:xfrm>
            <a:custGeom>
              <a:avLst/>
              <a:gdLst/>
              <a:ahLst/>
              <a:cxnLst/>
              <a:rect l="l" t="t" r="r" b="b"/>
              <a:pathLst>
                <a:path w="7548" h="36027" extrusionOk="0">
                  <a:moveTo>
                    <a:pt x="176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44" y="132"/>
                  </a:lnTo>
                  <a:lnTo>
                    <a:pt x="1" y="220"/>
                  </a:lnTo>
                  <a:lnTo>
                    <a:pt x="44" y="264"/>
                  </a:lnTo>
                  <a:lnTo>
                    <a:pt x="3467" y="6144"/>
                  </a:lnTo>
                  <a:lnTo>
                    <a:pt x="3686" y="10488"/>
                  </a:lnTo>
                  <a:lnTo>
                    <a:pt x="3774" y="13823"/>
                  </a:lnTo>
                  <a:lnTo>
                    <a:pt x="3774" y="16675"/>
                  </a:lnTo>
                  <a:lnTo>
                    <a:pt x="3862" y="21063"/>
                  </a:lnTo>
                  <a:lnTo>
                    <a:pt x="4257" y="28479"/>
                  </a:lnTo>
                  <a:lnTo>
                    <a:pt x="4432" y="29576"/>
                  </a:lnTo>
                  <a:lnTo>
                    <a:pt x="4432" y="29620"/>
                  </a:lnTo>
                  <a:lnTo>
                    <a:pt x="5705" y="32648"/>
                  </a:lnTo>
                  <a:lnTo>
                    <a:pt x="7197" y="35939"/>
                  </a:lnTo>
                  <a:lnTo>
                    <a:pt x="7285" y="36027"/>
                  </a:lnTo>
                  <a:lnTo>
                    <a:pt x="7460" y="36027"/>
                  </a:lnTo>
                  <a:lnTo>
                    <a:pt x="7504" y="35983"/>
                  </a:lnTo>
                  <a:lnTo>
                    <a:pt x="7548" y="35939"/>
                  </a:lnTo>
                  <a:lnTo>
                    <a:pt x="7548" y="35851"/>
                  </a:lnTo>
                  <a:lnTo>
                    <a:pt x="7548" y="35807"/>
                  </a:lnTo>
                  <a:lnTo>
                    <a:pt x="6012" y="32516"/>
                  </a:lnTo>
                  <a:lnTo>
                    <a:pt x="4784" y="29488"/>
                  </a:lnTo>
                  <a:lnTo>
                    <a:pt x="4608" y="28435"/>
                  </a:lnTo>
                  <a:lnTo>
                    <a:pt x="4213" y="21063"/>
                  </a:lnTo>
                  <a:lnTo>
                    <a:pt x="4125" y="16675"/>
                  </a:lnTo>
                  <a:lnTo>
                    <a:pt x="4125" y="13823"/>
                  </a:lnTo>
                  <a:lnTo>
                    <a:pt x="4038" y="10444"/>
                  </a:lnTo>
                  <a:lnTo>
                    <a:pt x="3818" y="6100"/>
                  </a:lnTo>
                  <a:lnTo>
                    <a:pt x="3818" y="6012"/>
                  </a:lnTo>
                  <a:lnTo>
                    <a:pt x="352" y="89"/>
                  </a:lnTo>
                  <a:lnTo>
                    <a:pt x="308" y="45"/>
                  </a:lnTo>
                  <a:lnTo>
                    <a:pt x="220" y="45"/>
                  </a:lnTo>
                  <a:lnTo>
                    <a:pt x="17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2" name="Google Shape;8572;p249"/>
            <p:cNvSpPr/>
            <p:nvPr/>
          </p:nvSpPr>
          <p:spPr>
            <a:xfrm>
              <a:off x="2699800" y="3180550"/>
              <a:ext cx="204075" cy="111925"/>
            </a:xfrm>
            <a:custGeom>
              <a:avLst/>
              <a:gdLst/>
              <a:ahLst/>
              <a:cxnLst/>
              <a:rect l="l" t="t" r="r" b="b"/>
              <a:pathLst>
                <a:path w="8163" h="4477" extrusionOk="0">
                  <a:moveTo>
                    <a:pt x="4828" y="1"/>
                  </a:moveTo>
                  <a:lnTo>
                    <a:pt x="4740" y="45"/>
                  </a:lnTo>
                  <a:lnTo>
                    <a:pt x="2590" y="1054"/>
                  </a:lnTo>
                  <a:lnTo>
                    <a:pt x="922" y="1712"/>
                  </a:lnTo>
                  <a:lnTo>
                    <a:pt x="879" y="1756"/>
                  </a:lnTo>
                  <a:lnTo>
                    <a:pt x="220" y="2326"/>
                  </a:lnTo>
                  <a:lnTo>
                    <a:pt x="133" y="2414"/>
                  </a:lnTo>
                  <a:lnTo>
                    <a:pt x="1" y="2853"/>
                  </a:lnTo>
                  <a:lnTo>
                    <a:pt x="1" y="2941"/>
                  </a:lnTo>
                  <a:lnTo>
                    <a:pt x="176" y="3511"/>
                  </a:lnTo>
                  <a:lnTo>
                    <a:pt x="220" y="3555"/>
                  </a:lnTo>
                  <a:lnTo>
                    <a:pt x="703" y="4038"/>
                  </a:lnTo>
                  <a:lnTo>
                    <a:pt x="747" y="4038"/>
                  </a:lnTo>
                  <a:lnTo>
                    <a:pt x="1361" y="4345"/>
                  </a:lnTo>
                  <a:lnTo>
                    <a:pt x="1449" y="4389"/>
                  </a:lnTo>
                  <a:lnTo>
                    <a:pt x="3029" y="4477"/>
                  </a:lnTo>
                  <a:lnTo>
                    <a:pt x="3073" y="4477"/>
                  </a:lnTo>
                  <a:lnTo>
                    <a:pt x="5179" y="4038"/>
                  </a:lnTo>
                  <a:lnTo>
                    <a:pt x="8031" y="3204"/>
                  </a:lnTo>
                  <a:lnTo>
                    <a:pt x="8119" y="3160"/>
                  </a:lnTo>
                  <a:lnTo>
                    <a:pt x="8163" y="3116"/>
                  </a:lnTo>
                  <a:lnTo>
                    <a:pt x="8163" y="3029"/>
                  </a:lnTo>
                  <a:lnTo>
                    <a:pt x="8163" y="2985"/>
                  </a:lnTo>
                  <a:lnTo>
                    <a:pt x="8119" y="2897"/>
                  </a:lnTo>
                  <a:lnTo>
                    <a:pt x="8075" y="2897"/>
                  </a:lnTo>
                  <a:lnTo>
                    <a:pt x="8031" y="2853"/>
                  </a:lnTo>
                  <a:lnTo>
                    <a:pt x="7943" y="2853"/>
                  </a:lnTo>
                  <a:lnTo>
                    <a:pt x="5091" y="3687"/>
                  </a:lnTo>
                  <a:lnTo>
                    <a:pt x="3029" y="4126"/>
                  </a:lnTo>
                  <a:lnTo>
                    <a:pt x="1493" y="4038"/>
                  </a:lnTo>
                  <a:lnTo>
                    <a:pt x="922" y="3774"/>
                  </a:lnTo>
                  <a:lnTo>
                    <a:pt x="527" y="3336"/>
                  </a:lnTo>
                  <a:lnTo>
                    <a:pt x="352" y="2897"/>
                  </a:lnTo>
                  <a:lnTo>
                    <a:pt x="484" y="2590"/>
                  </a:lnTo>
                  <a:lnTo>
                    <a:pt x="1098" y="2063"/>
                  </a:lnTo>
                  <a:lnTo>
                    <a:pt x="2722" y="1361"/>
                  </a:lnTo>
                  <a:lnTo>
                    <a:pt x="4916" y="352"/>
                  </a:lnTo>
                  <a:lnTo>
                    <a:pt x="4959" y="308"/>
                  </a:lnTo>
                  <a:lnTo>
                    <a:pt x="5003" y="264"/>
                  </a:lnTo>
                  <a:lnTo>
                    <a:pt x="5003" y="176"/>
                  </a:lnTo>
                  <a:lnTo>
                    <a:pt x="5003" y="132"/>
                  </a:lnTo>
                  <a:lnTo>
                    <a:pt x="4959" y="45"/>
                  </a:lnTo>
                  <a:lnTo>
                    <a:pt x="4872" y="45"/>
                  </a:lnTo>
                  <a:lnTo>
                    <a:pt x="482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3" name="Google Shape;8573;p249"/>
            <p:cNvSpPr/>
            <p:nvPr/>
          </p:nvSpPr>
          <p:spPr>
            <a:xfrm>
              <a:off x="3153975" y="3567800"/>
              <a:ext cx="561700" cy="625325"/>
            </a:xfrm>
            <a:custGeom>
              <a:avLst/>
              <a:gdLst/>
              <a:ahLst/>
              <a:cxnLst/>
              <a:rect l="l" t="t" r="r" b="b"/>
              <a:pathLst>
                <a:path w="22468" h="25013" extrusionOk="0">
                  <a:moveTo>
                    <a:pt x="3774" y="1"/>
                  </a:moveTo>
                  <a:lnTo>
                    <a:pt x="3730" y="44"/>
                  </a:lnTo>
                  <a:lnTo>
                    <a:pt x="3686" y="88"/>
                  </a:lnTo>
                  <a:lnTo>
                    <a:pt x="2151" y="3599"/>
                  </a:lnTo>
                  <a:lnTo>
                    <a:pt x="1361" y="5442"/>
                  </a:lnTo>
                  <a:lnTo>
                    <a:pt x="1361" y="5486"/>
                  </a:lnTo>
                  <a:lnTo>
                    <a:pt x="703" y="8733"/>
                  </a:lnTo>
                  <a:lnTo>
                    <a:pt x="132" y="11629"/>
                  </a:lnTo>
                  <a:lnTo>
                    <a:pt x="0" y="12331"/>
                  </a:lnTo>
                  <a:lnTo>
                    <a:pt x="0" y="12463"/>
                  </a:lnTo>
                  <a:lnTo>
                    <a:pt x="88" y="12506"/>
                  </a:lnTo>
                  <a:lnTo>
                    <a:pt x="3335" y="14788"/>
                  </a:lnTo>
                  <a:lnTo>
                    <a:pt x="3862" y="15534"/>
                  </a:lnTo>
                  <a:lnTo>
                    <a:pt x="4915" y="17860"/>
                  </a:lnTo>
                  <a:lnTo>
                    <a:pt x="6012" y="19747"/>
                  </a:lnTo>
                  <a:lnTo>
                    <a:pt x="6012" y="19791"/>
                  </a:lnTo>
                  <a:lnTo>
                    <a:pt x="7241" y="21326"/>
                  </a:lnTo>
                  <a:lnTo>
                    <a:pt x="7285" y="21370"/>
                  </a:lnTo>
                  <a:lnTo>
                    <a:pt x="8645" y="22072"/>
                  </a:lnTo>
                  <a:lnTo>
                    <a:pt x="9523" y="22379"/>
                  </a:lnTo>
                  <a:lnTo>
                    <a:pt x="9566" y="22423"/>
                  </a:lnTo>
                  <a:lnTo>
                    <a:pt x="12243" y="22818"/>
                  </a:lnTo>
                  <a:lnTo>
                    <a:pt x="14525" y="23038"/>
                  </a:lnTo>
                  <a:lnTo>
                    <a:pt x="18079" y="24266"/>
                  </a:lnTo>
                  <a:lnTo>
                    <a:pt x="20273" y="24881"/>
                  </a:lnTo>
                  <a:lnTo>
                    <a:pt x="20317" y="24881"/>
                  </a:lnTo>
                  <a:lnTo>
                    <a:pt x="21326" y="25012"/>
                  </a:lnTo>
                  <a:lnTo>
                    <a:pt x="21414" y="25012"/>
                  </a:lnTo>
                  <a:lnTo>
                    <a:pt x="22336" y="24749"/>
                  </a:lnTo>
                  <a:lnTo>
                    <a:pt x="22423" y="24705"/>
                  </a:lnTo>
                  <a:lnTo>
                    <a:pt x="22467" y="24661"/>
                  </a:lnTo>
                  <a:lnTo>
                    <a:pt x="22467" y="24617"/>
                  </a:lnTo>
                  <a:lnTo>
                    <a:pt x="22467" y="24530"/>
                  </a:lnTo>
                  <a:lnTo>
                    <a:pt x="22467" y="24486"/>
                  </a:lnTo>
                  <a:lnTo>
                    <a:pt x="22423" y="24442"/>
                  </a:lnTo>
                  <a:lnTo>
                    <a:pt x="22336" y="24398"/>
                  </a:lnTo>
                  <a:lnTo>
                    <a:pt x="22248" y="24398"/>
                  </a:lnTo>
                  <a:lnTo>
                    <a:pt x="21326" y="24661"/>
                  </a:lnTo>
                  <a:lnTo>
                    <a:pt x="20361" y="24530"/>
                  </a:lnTo>
                  <a:lnTo>
                    <a:pt x="18211" y="23915"/>
                  </a:lnTo>
                  <a:lnTo>
                    <a:pt x="14613" y="22731"/>
                  </a:lnTo>
                  <a:lnTo>
                    <a:pt x="12287" y="22467"/>
                  </a:lnTo>
                  <a:lnTo>
                    <a:pt x="9610" y="22072"/>
                  </a:lnTo>
                  <a:lnTo>
                    <a:pt x="8777" y="21765"/>
                  </a:lnTo>
                  <a:lnTo>
                    <a:pt x="7460" y="21107"/>
                  </a:lnTo>
                  <a:lnTo>
                    <a:pt x="6319" y="19571"/>
                  </a:lnTo>
                  <a:lnTo>
                    <a:pt x="5222" y="17684"/>
                  </a:lnTo>
                  <a:lnTo>
                    <a:pt x="4169" y="15359"/>
                  </a:lnTo>
                  <a:lnTo>
                    <a:pt x="4169" y="15315"/>
                  </a:lnTo>
                  <a:lnTo>
                    <a:pt x="3643" y="14569"/>
                  </a:lnTo>
                  <a:lnTo>
                    <a:pt x="3599" y="14525"/>
                  </a:lnTo>
                  <a:lnTo>
                    <a:pt x="351" y="12287"/>
                  </a:lnTo>
                  <a:lnTo>
                    <a:pt x="483" y="11673"/>
                  </a:lnTo>
                  <a:lnTo>
                    <a:pt x="1054" y="8820"/>
                  </a:lnTo>
                  <a:lnTo>
                    <a:pt x="1712" y="5573"/>
                  </a:lnTo>
                  <a:lnTo>
                    <a:pt x="2458" y="3730"/>
                  </a:lnTo>
                  <a:lnTo>
                    <a:pt x="3994" y="220"/>
                  </a:lnTo>
                  <a:lnTo>
                    <a:pt x="3994" y="176"/>
                  </a:lnTo>
                  <a:lnTo>
                    <a:pt x="3994" y="88"/>
                  </a:lnTo>
                  <a:lnTo>
                    <a:pt x="3950" y="44"/>
                  </a:lnTo>
                  <a:lnTo>
                    <a:pt x="390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4" name="Google Shape;8574;p249"/>
            <p:cNvSpPr/>
            <p:nvPr/>
          </p:nvSpPr>
          <p:spPr>
            <a:xfrm>
              <a:off x="2632900" y="3118025"/>
              <a:ext cx="307175" cy="222725"/>
            </a:xfrm>
            <a:custGeom>
              <a:avLst/>
              <a:gdLst/>
              <a:ahLst/>
              <a:cxnLst/>
              <a:rect l="l" t="t" r="r" b="b"/>
              <a:pathLst>
                <a:path w="12287" h="8909" extrusionOk="0">
                  <a:moveTo>
                    <a:pt x="4695" y="1"/>
                  </a:moveTo>
                  <a:lnTo>
                    <a:pt x="4608" y="44"/>
                  </a:lnTo>
                  <a:lnTo>
                    <a:pt x="4564" y="88"/>
                  </a:lnTo>
                  <a:lnTo>
                    <a:pt x="3116" y="2238"/>
                  </a:lnTo>
                  <a:lnTo>
                    <a:pt x="2106" y="3116"/>
                  </a:lnTo>
                  <a:lnTo>
                    <a:pt x="2106" y="3160"/>
                  </a:lnTo>
                  <a:lnTo>
                    <a:pt x="746" y="4784"/>
                  </a:lnTo>
                  <a:lnTo>
                    <a:pt x="746" y="4827"/>
                  </a:lnTo>
                  <a:lnTo>
                    <a:pt x="0" y="6232"/>
                  </a:lnTo>
                  <a:lnTo>
                    <a:pt x="0" y="6319"/>
                  </a:lnTo>
                  <a:lnTo>
                    <a:pt x="0" y="6407"/>
                  </a:lnTo>
                  <a:lnTo>
                    <a:pt x="307" y="6934"/>
                  </a:lnTo>
                  <a:lnTo>
                    <a:pt x="351" y="6978"/>
                  </a:lnTo>
                  <a:lnTo>
                    <a:pt x="2633" y="8426"/>
                  </a:lnTo>
                  <a:lnTo>
                    <a:pt x="2677" y="8469"/>
                  </a:lnTo>
                  <a:lnTo>
                    <a:pt x="5836" y="8908"/>
                  </a:lnTo>
                  <a:lnTo>
                    <a:pt x="5880" y="8908"/>
                  </a:lnTo>
                  <a:lnTo>
                    <a:pt x="8294" y="8294"/>
                  </a:lnTo>
                  <a:lnTo>
                    <a:pt x="10839" y="7285"/>
                  </a:lnTo>
                  <a:lnTo>
                    <a:pt x="12155" y="7021"/>
                  </a:lnTo>
                  <a:lnTo>
                    <a:pt x="12199" y="6978"/>
                  </a:lnTo>
                  <a:lnTo>
                    <a:pt x="12287" y="6934"/>
                  </a:lnTo>
                  <a:lnTo>
                    <a:pt x="12287" y="6890"/>
                  </a:lnTo>
                  <a:lnTo>
                    <a:pt x="12287" y="6802"/>
                  </a:lnTo>
                  <a:lnTo>
                    <a:pt x="12287" y="6758"/>
                  </a:lnTo>
                  <a:lnTo>
                    <a:pt x="12199" y="6714"/>
                  </a:lnTo>
                  <a:lnTo>
                    <a:pt x="12155" y="6670"/>
                  </a:lnTo>
                  <a:lnTo>
                    <a:pt x="12067" y="6670"/>
                  </a:lnTo>
                  <a:lnTo>
                    <a:pt x="10795" y="6934"/>
                  </a:lnTo>
                  <a:lnTo>
                    <a:pt x="10751" y="6934"/>
                  </a:lnTo>
                  <a:lnTo>
                    <a:pt x="8206" y="7987"/>
                  </a:lnTo>
                  <a:lnTo>
                    <a:pt x="5836" y="8557"/>
                  </a:lnTo>
                  <a:lnTo>
                    <a:pt x="2765" y="8118"/>
                  </a:lnTo>
                  <a:lnTo>
                    <a:pt x="615" y="6714"/>
                  </a:lnTo>
                  <a:lnTo>
                    <a:pt x="351" y="6319"/>
                  </a:lnTo>
                  <a:lnTo>
                    <a:pt x="1053" y="5003"/>
                  </a:lnTo>
                  <a:lnTo>
                    <a:pt x="2370" y="3379"/>
                  </a:lnTo>
                  <a:lnTo>
                    <a:pt x="3379" y="2502"/>
                  </a:lnTo>
                  <a:lnTo>
                    <a:pt x="3423" y="2458"/>
                  </a:lnTo>
                  <a:lnTo>
                    <a:pt x="4871" y="308"/>
                  </a:lnTo>
                  <a:lnTo>
                    <a:pt x="4871" y="220"/>
                  </a:lnTo>
                  <a:lnTo>
                    <a:pt x="4871" y="176"/>
                  </a:lnTo>
                  <a:lnTo>
                    <a:pt x="4871" y="88"/>
                  </a:lnTo>
                  <a:lnTo>
                    <a:pt x="4827" y="44"/>
                  </a:lnTo>
                  <a:lnTo>
                    <a:pt x="473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5" name="Google Shape;8575;p249"/>
            <p:cNvSpPr/>
            <p:nvPr/>
          </p:nvSpPr>
          <p:spPr>
            <a:xfrm>
              <a:off x="3084850" y="3493200"/>
              <a:ext cx="603400" cy="716375"/>
            </a:xfrm>
            <a:custGeom>
              <a:avLst/>
              <a:gdLst/>
              <a:ahLst/>
              <a:cxnLst/>
              <a:rect l="l" t="t" r="r" b="b"/>
              <a:pathLst>
                <a:path w="24136" h="28655" extrusionOk="0">
                  <a:moveTo>
                    <a:pt x="3248" y="1"/>
                  </a:moveTo>
                  <a:lnTo>
                    <a:pt x="3204" y="45"/>
                  </a:lnTo>
                  <a:lnTo>
                    <a:pt x="3160" y="88"/>
                  </a:lnTo>
                  <a:lnTo>
                    <a:pt x="3116" y="176"/>
                  </a:lnTo>
                  <a:lnTo>
                    <a:pt x="2941" y="1361"/>
                  </a:lnTo>
                  <a:lnTo>
                    <a:pt x="1756" y="4520"/>
                  </a:lnTo>
                  <a:lnTo>
                    <a:pt x="1142" y="6539"/>
                  </a:lnTo>
                  <a:lnTo>
                    <a:pt x="1098" y="6539"/>
                  </a:lnTo>
                  <a:lnTo>
                    <a:pt x="879" y="8864"/>
                  </a:lnTo>
                  <a:lnTo>
                    <a:pt x="45" y="13165"/>
                  </a:lnTo>
                  <a:lnTo>
                    <a:pt x="45" y="13209"/>
                  </a:lnTo>
                  <a:lnTo>
                    <a:pt x="1" y="15534"/>
                  </a:lnTo>
                  <a:lnTo>
                    <a:pt x="45" y="16895"/>
                  </a:lnTo>
                  <a:lnTo>
                    <a:pt x="45" y="16982"/>
                  </a:lnTo>
                  <a:lnTo>
                    <a:pt x="440" y="17641"/>
                  </a:lnTo>
                  <a:lnTo>
                    <a:pt x="484" y="17728"/>
                  </a:lnTo>
                  <a:lnTo>
                    <a:pt x="1317" y="18255"/>
                  </a:lnTo>
                  <a:lnTo>
                    <a:pt x="1361" y="18255"/>
                  </a:lnTo>
                  <a:lnTo>
                    <a:pt x="4082" y="19264"/>
                  </a:lnTo>
                  <a:lnTo>
                    <a:pt x="5530" y="20010"/>
                  </a:lnTo>
                  <a:lnTo>
                    <a:pt x="7066" y="22248"/>
                  </a:lnTo>
                  <a:lnTo>
                    <a:pt x="8602" y="24442"/>
                  </a:lnTo>
                  <a:lnTo>
                    <a:pt x="9479" y="25495"/>
                  </a:lnTo>
                  <a:lnTo>
                    <a:pt x="9523" y="25539"/>
                  </a:lnTo>
                  <a:lnTo>
                    <a:pt x="11585" y="26417"/>
                  </a:lnTo>
                  <a:lnTo>
                    <a:pt x="11629" y="26417"/>
                  </a:lnTo>
                  <a:lnTo>
                    <a:pt x="13779" y="26812"/>
                  </a:lnTo>
                  <a:lnTo>
                    <a:pt x="16412" y="27163"/>
                  </a:lnTo>
                  <a:lnTo>
                    <a:pt x="17816" y="27250"/>
                  </a:lnTo>
                  <a:lnTo>
                    <a:pt x="20449" y="28128"/>
                  </a:lnTo>
                  <a:lnTo>
                    <a:pt x="22248" y="28655"/>
                  </a:lnTo>
                  <a:lnTo>
                    <a:pt x="23389" y="28655"/>
                  </a:lnTo>
                  <a:lnTo>
                    <a:pt x="24004" y="28479"/>
                  </a:lnTo>
                  <a:lnTo>
                    <a:pt x="24048" y="28435"/>
                  </a:lnTo>
                  <a:lnTo>
                    <a:pt x="24091" y="28391"/>
                  </a:lnTo>
                  <a:lnTo>
                    <a:pt x="24135" y="28347"/>
                  </a:lnTo>
                  <a:lnTo>
                    <a:pt x="24091" y="28260"/>
                  </a:lnTo>
                  <a:lnTo>
                    <a:pt x="24091" y="28216"/>
                  </a:lnTo>
                  <a:lnTo>
                    <a:pt x="24004" y="28172"/>
                  </a:lnTo>
                  <a:lnTo>
                    <a:pt x="23960" y="28128"/>
                  </a:lnTo>
                  <a:lnTo>
                    <a:pt x="23872" y="28128"/>
                  </a:lnTo>
                  <a:lnTo>
                    <a:pt x="23302" y="28303"/>
                  </a:lnTo>
                  <a:lnTo>
                    <a:pt x="22336" y="28303"/>
                  </a:lnTo>
                  <a:lnTo>
                    <a:pt x="20537" y="27821"/>
                  </a:lnTo>
                  <a:lnTo>
                    <a:pt x="17904" y="26943"/>
                  </a:lnTo>
                  <a:lnTo>
                    <a:pt x="17860" y="26899"/>
                  </a:lnTo>
                  <a:lnTo>
                    <a:pt x="16456" y="26812"/>
                  </a:lnTo>
                  <a:lnTo>
                    <a:pt x="13823" y="26504"/>
                  </a:lnTo>
                  <a:lnTo>
                    <a:pt x="11673" y="26109"/>
                  </a:lnTo>
                  <a:lnTo>
                    <a:pt x="9699" y="25232"/>
                  </a:lnTo>
                  <a:lnTo>
                    <a:pt x="8865" y="24223"/>
                  </a:lnTo>
                  <a:lnTo>
                    <a:pt x="7373" y="22029"/>
                  </a:lnTo>
                  <a:lnTo>
                    <a:pt x="5793" y="19791"/>
                  </a:lnTo>
                  <a:lnTo>
                    <a:pt x="5705" y="19747"/>
                  </a:lnTo>
                  <a:lnTo>
                    <a:pt x="4214" y="18957"/>
                  </a:lnTo>
                  <a:lnTo>
                    <a:pt x="4214" y="18913"/>
                  </a:lnTo>
                  <a:lnTo>
                    <a:pt x="1493" y="17948"/>
                  </a:lnTo>
                  <a:lnTo>
                    <a:pt x="703" y="17421"/>
                  </a:lnTo>
                  <a:lnTo>
                    <a:pt x="396" y="16851"/>
                  </a:lnTo>
                  <a:lnTo>
                    <a:pt x="352" y="15490"/>
                  </a:lnTo>
                  <a:lnTo>
                    <a:pt x="396" y="13209"/>
                  </a:lnTo>
                  <a:lnTo>
                    <a:pt x="1230" y="8908"/>
                  </a:lnTo>
                  <a:lnTo>
                    <a:pt x="1449" y="6627"/>
                  </a:lnTo>
                  <a:lnTo>
                    <a:pt x="2107" y="4652"/>
                  </a:lnTo>
                  <a:lnTo>
                    <a:pt x="3292" y="1493"/>
                  </a:lnTo>
                  <a:lnTo>
                    <a:pt x="3292" y="1449"/>
                  </a:lnTo>
                  <a:lnTo>
                    <a:pt x="3468" y="220"/>
                  </a:lnTo>
                  <a:lnTo>
                    <a:pt x="3468" y="132"/>
                  </a:lnTo>
                  <a:lnTo>
                    <a:pt x="3468" y="88"/>
                  </a:lnTo>
                  <a:lnTo>
                    <a:pt x="3380" y="45"/>
                  </a:lnTo>
                  <a:lnTo>
                    <a:pt x="333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6" name="Google Shape;8576;p249"/>
            <p:cNvSpPr/>
            <p:nvPr/>
          </p:nvSpPr>
          <p:spPr>
            <a:xfrm>
              <a:off x="2512225" y="3058800"/>
              <a:ext cx="1147500" cy="1171625"/>
            </a:xfrm>
            <a:custGeom>
              <a:avLst/>
              <a:gdLst/>
              <a:ahLst/>
              <a:cxnLst/>
              <a:rect l="l" t="t" r="r" b="b"/>
              <a:pathLst>
                <a:path w="45900" h="46865" extrusionOk="0">
                  <a:moveTo>
                    <a:pt x="6846" y="0"/>
                  </a:moveTo>
                  <a:lnTo>
                    <a:pt x="6802" y="44"/>
                  </a:lnTo>
                  <a:lnTo>
                    <a:pt x="6758" y="88"/>
                  </a:lnTo>
                  <a:lnTo>
                    <a:pt x="5222" y="2721"/>
                  </a:lnTo>
                  <a:lnTo>
                    <a:pt x="4037" y="4827"/>
                  </a:lnTo>
                  <a:lnTo>
                    <a:pt x="1405" y="8557"/>
                  </a:lnTo>
                  <a:lnTo>
                    <a:pt x="176" y="10400"/>
                  </a:lnTo>
                  <a:lnTo>
                    <a:pt x="44" y="10531"/>
                  </a:lnTo>
                  <a:lnTo>
                    <a:pt x="0" y="10619"/>
                  </a:lnTo>
                  <a:lnTo>
                    <a:pt x="0" y="10707"/>
                  </a:lnTo>
                  <a:lnTo>
                    <a:pt x="0" y="10795"/>
                  </a:lnTo>
                  <a:lnTo>
                    <a:pt x="88" y="10838"/>
                  </a:lnTo>
                  <a:lnTo>
                    <a:pt x="2765" y="11848"/>
                  </a:lnTo>
                  <a:lnTo>
                    <a:pt x="5222" y="12901"/>
                  </a:lnTo>
                  <a:lnTo>
                    <a:pt x="7855" y="13603"/>
                  </a:lnTo>
                  <a:lnTo>
                    <a:pt x="7899" y="13603"/>
                  </a:lnTo>
                  <a:lnTo>
                    <a:pt x="10619" y="13954"/>
                  </a:lnTo>
                  <a:lnTo>
                    <a:pt x="10663" y="13954"/>
                  </a:lnTo>
                  <a:lnTo>
                    <a:pt x="11936" y="13866"/>
                  </a:lnTo>
                  <a:lnTo>
                    <a:pt x="11980" y="13822"/>
                  </a:lnTo>
                  <a:lnTo>
                    <a:pt x="15095" y="12989"/>
                  </a:lnTo>
                  <a:lnTo>
                    <a:pt x="15139" y="12945"/>
                  </a:lnTo>
                  <a:lnTo>
                    <a:pt x="17289" y="11892"/>
                  </a:lnTo>
                  <a:lnTo>
                    <a:pt x="18430" y="11628"/>
                  </a:lnTo>
                  <a:lnTo>
                    <a:pt x="19264" y="11716"/>
                  </a:lnTo>
                  <a:lnTo>
                    <a:pt x="21502" y="15139"/>
                  </a:lnTo>
                  <a:lnTo>
                    <a:pt x="22028" y="16543"/>
                  </a:lnTo>
                  <a:lnTo>
                    <a:pt x="22116" y="17684"/>
                  </a:lnTo>
                  <a:lnTo>
                    <a:pt x="21546" y="19790"/>
                  </a:lnTo>
                  <a:lnTo>
                    <a:pt x="21019" y="21940"/>
                  </a:lnTo>
                  <a:lnTo>
                    <a:pt x="20712" y="24310"/>
                  </a:lnTo>
                  <a:lnTo>
                    <a:pt x="20536" y="26943"/>
                  </a:lnTo>
                  <a:lnTo>
                    <a:pt x="20054" y="29093"/>
                  </a:lnTo>
                  <a:lnTo>
                    <a:pt x="20054" y="29137"/>
                  </a:lnTo>
                  <a:lnTo>
                    <a:pt x="19966" y="31067"/>
                  </a:lnTo>
                  <a:lnTo>
                    <a:pt x="19001" y="35148"/>
                  </a:lnTo>
                  <a:lnTo>
                    <a:pt x="18957" y="35675"/>
                  </a:lnTo>
                  <a:lnTo>
                    <a:pt x="18957" y="35763"/>
                  </a:lnTo>
                  <a:lnTo>
                    <a:pt x="19044" y="35850"/>
                  </a:lnTo>
                  <a:lnTo>
                    <a:pt x="19834" y="36333"/>
                  </a:lnTo>
                  <a:lnTo>
                    <a:pt x="19878" y="36333"/>
                  </a:lnTo>
                  <a:lnTo>
                    <a:pt x="23871" y="37649"/>
                  </a:lnTo>
                  <a:lnTo>
                    <a:pt x="26636" y="38702"/>
                  </a:lnTo>
                  <a:lnTo>
                    <a:pt x="28216" y="39317"/>
                  </a:lnTo>
                  <a:lnTo>
                    <a:pt x="28830" y="39975"/>
                  </a:lnTo>
                  <a:lnTo>
                    <a:pt x="30410" y="42301"/>
                  </a:lnTo>
                  <a:lnTo>
                    <a:pt x="31507" y="43749"/>
                  </a:lnTo>
                  <a:lnTo>
                    <a:pt x="31550" y="43793"/>
                  </a:lnTo>
                  <a:lnTo>
                    <a:pt x="32209" y="44231"/>
                  </a:lnTo>
                  <a:lnTo>
                    <a:pt x="34359" y="45065"/>
                  </a:lnTo>
                  <a:lnTo>
                    <a:pt x="34403" y="45065"/>
                  </a:lnTo>
                  <a:lnTo>
                    <a:pt x="38220" y="45592"/>
                  </a:lnTo>
                  <a:lnTo>
                    <a:pt x="40765" y="45767"/>
                  </a:lnTo>
                  <a:lnTo>
                    <a:pt x="43969" y="46733"/>
                  </a:lnTo>
                  <a:lnTo>
                    <a:pt x="44758" y="46864"/>
                  </a:lnTo>
                  <a:lnTo>
                    <a:pt x="44846" y="46864"/>
                  </a:lnTo>
                  <a:lnTo>
                    <a:pt x="45768" y="46601"/>
                  </a:lnTo>
                  <a:lnTo>
                    <a:pt x="45812" y="46601"/>
                  </a:lnTo>
                  <a:lnTo>
                    <a:pt x="45855" y="46513"/>
                  </a:lnTo>
                  <a:lnTo>
                    <a:pt x="45899" y="46469"/>
                  </a:lnTo>
                  <a:lnTo>
                    <a:pt x="45855" y="46382"/>
                  </a:lnTo>
                  <a:lnTo>
                    <a:pt x="45855" y="46338"/>
                  </a:lnTo>
                  <a:lnTo>
                    <a:pt x="45812" y="46294"/>
                  </a:lnTo>
                  <a:lnTo>
                    <a:pt x="45724" y="46250"/>
                  </a:lnTo>
                  <a:lnTo>
                    <a:pt x="45680" y="46294"/>
                  </a:lnTo>
                  <a:lnTo>
                    <a:pt x="44758" y="46513"/>
                  </a:lnTo>
                  <a:lnTo>
                    <a:pt x="44056" y="46382"/>
                  </a:lnTo>
                  <a:lnTo>
                    <a:pt x="40853" y="45416"/>
                  </a:lnTo>
                  <a:lnTo>
                    <a:pt x="40809" y="45416"/>
                  </a:lnTo>
                  <a:lnTo>
                    <a:pt x="38264" y="45241"/>
                  </a:lnTo>
                  <a:lnTo>
                    <a:pt x="34490" y="44714"/>
                  </a:lnTo>
                  <a:lnTo>
                    <a:pt x="32384" y="43924"/>
                  </a:lnTo>
                  <a:lnTo>
                    <a:pt x="31770" y="43529"/>
                  </a:lnTo>
                  <a:lnTo>
                    <a:pt x="30717" y="42081"/>
                  </a:lnTo>
                  <a:lnTo>
                    <a:pt x="29093" y="39756"/>
                  </a:lnTo>
                  <a:lnTo>
                    <a:pt x="28435" y="39054"/>
                  </a:lnTo>
                  <a:lnTo>
                    <a:pt x="28347" y="39010"/>
                  </a:lnTo>
                  <a:lnTo>
                    <a:pt x="26767" y="38351"/>
                  </a:lnTo>
                  <a:lnTo>
                    <a:pt x="24003" y="37342"/>
                  </a:lnTo>
                  <a:lnTo>
                    <a:pt x="20010" y="35982"/>
                  </a:lnTo>
                  <a:lnTo>
                    <a:pt x="19308" y="35587"/>
                  </a:lnTo>
                  <a:lnTo>
                    <a:pt x="19352" y="35236"/>
                  </a:lnTo>
                  <a:lnTo>
                    <a:pt x="20273" y="31111"/>
                  </a:lnTo>
                  <a:lnTo>
                    <a:pt x="20317" y="31111"/>
                  </a:lnTo>
                  <a:lnTo>
                    <a:pt x="20405" y="29180"/>
                  </a:lnTo>
                  <a:lnTo>
                    <a:pt x="20887" y="26986"/>
                  </a:lnTo>
                  <a:lnTo>
                    <a:pt x="21063" y="24354"/>
                  </a:lnTo>
                  <a:lnTo>
                    <a:pt x="21326" y="21984"/>
                  </a:lnTo>
                  <a:lnTo>
                    <a:pt x="21897" y="19878"/>
                  </a:lnTo>
                  <a:lnTo>
                    <a:pt x="22467" y="17772"/>
                  </a:lnTo>
                  <a:lnTo>
                    <a:pt x="22467" y="17684"/>
                  </a:lnTo>
                  <a:lnTo>
                    <a:pt x="22379" y="16455"/>
                  </a:lnTo>
                  <a:lnTo>
                    <a:pt x="22336" y="16411"/>
                  </a:lnTo>
                  <a:lnTo>
                    <a:pt x="21809" y="15007"/>
                  </a:lnTo>
                  <a:lnTo>
                    <a:pt x="21809" y="14963"/>
                  </a:lnTo>
                  <a:lnTo>
                    <a:pt x="19527" y="11453"/>
                  </a:lnTo>
                  <a:lnTo>
                    <a:pt x="19483" y="11409"/>
                  </a:lnTo>
                  <a:lnTo>
                    <a:pt x="19396" y="11365"/>
                  </a:lnTo>
                  <a:lnTo>
                    <a:pt x="18430" y="11277"/>
                  </a:lnTo>
                  <a:lnTo>
                    <a:pt x="18386" y="11277"/>
                  </a:lnTo>
                  <a:lnTo>
                    <a:pt x="17202" y="11584"/>
                  </a:lnTo>
                  <a:lnTo>
                    <a:pt x="17158" y="11584"/>
                  </a:lnTo>
                  <a:lnTo>
                    <a:pt x="15007" y="12638"/>
                  </a:lnTo>
                  <a:lnTo>
                    <a:pt x="11892" y="13515"/>
                  </a:lnTo>
                  <a:lnTo>
                    <a:pt x="10663" y="13603"/>
                  </a:lnTo>
                  <a:lnTo>
                    <a:pt x="7943" y="13252"/>
                  </a:lnTo>
                  <a:lnTo>
                    <a:pt x="5354" y="12594"/>
                  </a:lnTo>
                  <a:lnTo>
                    <a:pt x="2896" y="11497"/>
                  </a:lnTo>
                  <a:lnTo>
                    <a:pt x="483" y="10575"/>
                  </a:lnTo>
                  <a:lnTo>
                    <a:pt x="1668" y="8732"/>
                  </a:lnTo>
                  <a:lnTo>
                    <a:pt x="4345" y="5046"/>
                  </a:lnTo>
                  <a:lnTo>
                    <a:pt x="4345" y="5002"/>
                  </a:lnTo>
                  <a:lnTo>
                    <a:pt x="5529" y="2896"/>
                  </a:lnTo>
                  <a:lnTo>
                    <a:pt x="7065" y="263"/>
                  </a:lnTo>
                  <a:lnTo>
                    <a:pt x="7065" y="219"/>
                  </a:lnTo>
                  <a:lnTo>
                    <a:pt x="7065" y="132"/>
                  </a:lnTo>
                  <a:lnTo>
                    <a:pt x="7021" y="88"/>
                  </a:lnTo>
                  <a:lnTo>
                    <a:pt x="6977" y="44"/>
                  </a:lnTo>
                  <a:lnTo>
                    <a:pt x="693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7" name="Google Shape;8577;p249"/>
            <p:cNvSpPr/>
            <p:nvPr/>
          </p:nvSpPr>
          <p:spPr>
            <a:xfrm>
              <a:off x="1670800" y="3011625"/>
              <a:ext cx="1963700" cy="1351525"/>
            </a:xfrm>
            <a:custGeom>
              <a:avLst/>
              <a:gdLst/>
              <a:ahLst/>
              <a:cxnLst/>
              <a:rect l="l" t="t" r="r" b="b"/>
              <a:pathLst>
                <a:path w="78548" h="54061" extrusionOk="0">
                  <a:moveTo>
                    <a:pt x="38309" y="0"/>
                  </a:moveTo>
                  <a:lnTo>
                    <a:pt x="36246" y="1360"/>
                  </a:lnTo>
                  <a:lnTo>
                    <a:pt x="35676" y="1843"/>
                  </a:lnTo>
                  <a:lnTo>
                    <a:pt x="35632" y="1931"/>
                  </a:lnTo>
                  <a:lnTo>
                    <a:pt x="34447" y="4520"/>
                  </a:lnTo>
                  <a:lnTo>
                    <a:pt x="33262" y="7460"/>
                  </a:lnTo>
                  <a:lnTo>
                    <a:pt x="32824" y="8513"/>
                  </a:lnTo>
                  <a:lnTo>
                    <a:pt x="31639" y="8952"/>
                  </a:lnTo>
                  <a:lnTo>
                    <a:pt x="31595" y="8996"/>
                  </a:lnTo>
                  <a:lnTo>
                    <a:pt x="30059" y="9917"/>
                  </a:lnTo>
                  <a:lnTo>
                    <a:pt x="30015" y="9917"/>
                  </a:lnTo>
                  <a:lnTo>
                    <a:pt x="28962" y="10751"/>
                  </a:lnTo>
                  <a:lnTo>
                    <a:pt x="28962" y="10795"/>
                  </a:lnTo>
                  <a:lnTo>
                    <a:pt x="28260" y="11804"/>
                  </a:lnTo>
                  <a:lnTo>
                    <a:pt x="27251" y="13822"/>
                  </a:lnTo>
                  <a:lnTo>
                    <a:pt x="27251" y="13910"/>
                  </a:lnTo>
                  <a:lnTo>
                    <a:pt x="27339" y="16236"/>
                  </a:lnTo>
                  <a:lnTo>
                    <a:pt x="27339" y="18079"/>
                  </a:lnTo>
                  <a:lnTo>
                    <a:pt x="27031" y="18869"/>
                  </a:lnTo>
                  <a:lnTo>
                    <a:pt x="26768" y="19132"/>
                  </a:lnTo>
                  <a:lnTo>
                    <a:pt x="26461" y="19220"/>
                  </a:lnTo>
                  <a:lnTo>
                    <a:pt x="24750" y="18518"/>
                  </a:lnTo>
                  <a:lnTo>
                    <a:pt x="22468" y="18123"/>
                  </a:lnTo>
                  <a:lnTo>
                    <a:pt x="20274" y="17947"/>
                  </a:lnTo>
                  <a:lnTo>
                    <a:pt x="20230" y="17991"/>
                  </a:lnTo>
                  <a:lnTo>
                    <a:pt x="19484" y="18123"/>
                  </a:lnTo>
                  <a:lnTo>
                    <a:pt x="19396" y="18123"/>
                  </a:lnTo>
                  <a:lnTo>
                    <a:pt x="18650" y="18649"/>
                  </a:lnTo>
                  <a:lnTo>
                    <a:pt x="18036" y="18430"/>
                  </a:lnTo>
                  <a:lnTo>
                    <a:pt x="17948" y="18430"/>
                  </a:lnTo>
                  <a:lnTo>
                    <a:pt x="17246" y="18562"/>
                  </a:lnTo>
                  <a:lnTo>
                    <a:pt x="17202" y="18605"/>
                  </a:lnTo>
                  <a:lnTo>
                    <a:pt x="16368" y="19088"/>
                  </a:lnTo>
                  <a:lnTo>
                    <a:pt x="16325" y="19132"/>
                  </a:lnTo>
                  <a:lnTo>
                    <a:pt x="15622" y="19790"/>
                  </a:lnTo>
                  <a:lnTo>
                    <a:pt x="15579" y="19834"/>
                  </a:lnTo>
                  <a:lnTo>
                    <a:pt x="13648" y="23827"/>
                  </a:lnTo>
                  <a:lnTo>
                    <a:pt x="12288" y="26241"/>
                  </a:lnTo>
                  <a:lnTo>
                    <a:pt x="11542" y="27425"/>
                  </a:lnTo>
                  <a:lnTo>
                    <a:pt x="11542" y="27469"/>
                  </a:lnTo>
                  <a:lnTo>
                    <a:pt x="11191" y="28522"/>
                  </a:lnTo>
                  <a:lnTo>
                    <a:pt x="11147" y="28522"/>
                  </a:lnTo>
                  <a:lnTo>
                    <a:pt x="10620" y="31550"/>
                  </a:lnTo>
                  <a:lnTo>
                    <a:pt x="10620" y="32691"/>
                  </a:lnTo>
                  <a:lnTo>
                    <a:pt x="10532" y="33349"/>
                  </a:lnTo>
                  <a:lnTo>
                    <a:pt x="9567" y="35104"/>
                  </a:lnTo>
                  <a:lnTo>
                    <a:pt x="7943" y="37255"/>
                  </a:lnTo>
                  <a:lnTo>
                    <a:pt x="7943" y="37298"/>
                  </a:lnTo>
                  <a:lnTo>
                    <a:pt x="6978" y="39141"/>
                  </a:lnTo>
                  <a:lnTo>
                    <a:pt x="6144" y="41028"/>
                  </a:lnTo>
                  <a:lnTo>
                    <a:pt x="6144" y="41072"/>
                  </a:lnTo>
                  <a:lnTo>
                    <a:pt x="5925" y="42169"/>
                  </a:lnTo>
                  <a:lnTo>
                    <a:pt x="5793" y="42301"/>
                  </a:lnTo>
                  <a:lnTo>
                    <a:pt x="5618" y="42213"/>
                  </a:lnTo>
                  <a:lnTo>
                    <a:pt x="5486" y="42213"/>
                  </a:lnTo>
                  <a:lnTo>
                    <a:pt x="4126" y="42652"/>
                  </a:lnTo>
                  <a:lnTo>
                    <a:pt x="4082" y="42652"/>
                  </a:lnTo>
                  <a:lnTo>
                    <a:pt x="2283" y="43442"/>
                  </a:lnTo>
                  <a:lnTo>
                    <a:pt x="2239" y="43486"/>
                  </a:lnTo>
                  <a:lnTo>
                    <a:pt x="1317" y="44451"/>
                  </a:lnTo>
                  <a:lnTo>
                    <a:pt x="1274" y="44495"/>
                  </a:lnTo>
                  <a:lnTo>
                    <a:pt x="440" y="45855"/>
                  </a:lnTo>
                  <a:lnTo>
                    <a:pt x="440" y="45899"/>
                  </a:lnTo>
                  <a:lnTo>
                    <a:pt x="176" y="46908"/>
                  </a:lnTo>
                  <a:lnTo>
                    <a:pt x="133" y="46952"/>
                  </a:lnTo>
                  <a:lnTo>
                    <a:pt x="1" y="48488"/>
                  </a:lnTo>
                  <a:lnTo>
                    <a:pt x="45" y="48576"/>
                  </a:lnTo>
                  <a:lnTo>
                    <a:pt x="791" y="49848"/>
                  </a:lnTo>
                  <a:lnTo>
                    <a:pt x="791" y="49892"/>
                  </a:lnTo>
                  <a:lnTo>
                    <a:pt x="1888" y="51252"/>
                  </a:lnTo>
                  <a:lnTo>
                    <a:pt x="2239" y="51603"/>
                  </a:lnTo>
                  <a:lnTo>
                    <a:pt x="2327" y="51647"/>
                  </a:lnTo>
                  <a:lnTo>
                    <a:pt x="5442" y="51691"/>
                  </a:lnTo>
                  <a:lnTo>
                    <a:pt x="8733" y="51867"/>
                  </a:lnTo>
                  <a:lnTo>
                    <a:pt x="11805" y="52613"/>
                  </a:lnTo>
                  <a:lnTo>
                    <a:pt x="14920" y="54017"/>
                  </a:lnTo>
                  <a:lnTo>
                    <a:pt x="14964" y="54017"/>
                  </a:lnTo>
                  <a:lnTo>
                    <a:pt x="15491" y="54061"/>
                  </a:lnTo>
                  <a:lnTo>
                    <a:pt x="15579" y="54061"/>
                  </a:lnTo>
                  <a:lnTo>
                    <a:pt x="18036" y="53271"/>
                  </a:lnTo>
                  <a:lnTo>
                    <a:pt x="19659" y="52744"/>
                  </a:lnTo>
                  <a:lnTo>
                    <a:pt x="21239" y="52218"/>
                  </a:lnTo>
                  <a:lnTo>
                    <a:pt x="22819" y="51647"/>
                  </a:lnTo>
                  <a:lnTo>
                    <a:pt x="24355" y="51033"/>
                  </a:lnTo>
                  <a:lnTo>
                    <a:pt x="25101" y="50682"/>
                  </a:lnTo>
                  <a:lnTo>
                    <a:pt x="25847" y="50331"/>
                  </a:lnTo>
                  <a:lnTo>
                    <a:pt x="26549" y="49936"/>
                  </a:lnTo>
                  <a:lnTo>
                    <a:pt x="27295" y="49541"/>
                  </a:lnTo>
                  <a:lnTo>
                    <a:pt x="27953" y="49102"/>
                  </a:lnTo>
                  <a:lnTo>
                    <a:pt x="28655" y="48620"/>
                  </a:lnTo>
                  <a:lnTo>
                    <a:pt x="29313" y="48093"/>
                  </a:lnTo>
                  <a:lnTo>
                    <a:pt x="29927" y="47566"/>
                  </a:lnTo>
                  <a:lnTo>
                    <a:pt x="30805" y="47128"/>
                  </a:lnTo>
                  <a:lnTo>
                    <a:pt x="31814" y="46952"/>
                  </a:lnTo>
                  <a:lnTo>
                    <a:pt x="34272" y="46864"/>
                  </a:lnTo>
                  <a:lnTo>
                    <a:pt x="36466" y="46820"/>
                  </a:lnTo>
                  <a:lnTo>
                    <a:pt x="36510" y="46777"/>
                  </a:lnTo>
                  <a:lnTo>
                    <a:pt x="37168" y="46601"/>
                  </a:lnTo>
                  <a:lnTo>
                    <a:pt x="37212" y="46601"/>
                  </a:lnTo>
                  <a:lnTo>
                    <a:pt x="37870" y="46206"/>
                  </a:lnTo>
                  <a:lnTo>
                    <a:pt x="37914" y="46162"/>
                  </a:lnTo>
                  <a:lnTo>
                    <a:pt x="39625" y="44539"/>
                  </a:lnTo>
                  <a:lnTo>
                    <a:pt x="39625" y="44495"/>
                  </a:lnTo>
                  <a:lnTo>
                    <a:pt x="39976" y="43881"/>
                  </a:lnTo>
                  <a:lnTo>
                    <a:pt x="40020" y="43837"/>
                  </a:lnTo>
                  <a:lnTo>
                    <a:pt x="40634" y="41248"/>
                  </a:lnTo>
                  <a:lnTo>
                    <a:pt x="40942" y="40853"/>
                  </a:lnTo>
                  <a:lnTo>
                    <a:pt x="42741" y="39668"/>
                  </a:lnTo>
                  <a:lnTo>
                    <a:pt x="42828" y="39580"/>
                  </a:lnTo>
                  <a:lnTo>
                    <a:pt x="42828" y="39492"/>
                  </a:lnTo>
                  <a:lnTo>
                    <a:pt x="42784" y="39405"/>
                  </a:lnTo>
                  <a:lnTo>
                    <a:pt x="42741" y="39361"/>
                  </a:lnTo>
                  <a:lnTo>
                    <a:pt x="42082" y="39141"/>
                  </a:lnTo>
                  <a:lnTo>
                    <a:pt x="41995" y="39098"/>
                  </a:lnTo>
                  <a:lnTo>
                    <a:pt x="40064" y="39229"/>
                  </a:lnTo>
                  <a:lnTo>
                    <a:pt x="38089" y="39580"/>
                  </a:lnTo>
                  <a:lnTo>
                    <a:pt x="36115" y="39492"/>
                  </a:lnTo>
                  <a:lnTo>
                    <a:pt x="35149" y="39361"/>
                  </a:lnTo>
                  <a:lnTo>
                    <a:pt x="32955" y="38220"/>
                  </a:lnTo>
                  <a:lnTo>
                    <a:pt x="32297" y="37737"/>
                  </a:lnTo>
                  <a:lnTo>
                    <a:pt x="31858" y="35543"/>
                  </a:lnTo>
                  <a:lnTo>
                    <a:pt x="31463" y="32779"/>
                  </a:lnTo>
                  <a:lnTo>
                    <a:pt x="31156" y="31594"/>
                  </a:lnTo>
                  <a:lnTo>
                    <a:pt x="31156" y="31550"/>
                  </a:lnTo>
                  <a:lnTo>
                    <a:pt x="28962" y="28435"/>
                  </a:lnTo>
                  <a:lnTo>
                    <a:pt x="26724" y="25451"/>
                  </a:lnTo>
                  <a:lnTo>
                    <a:pt x="25978" y="24485"/>
                  </a:lnTo>
                  <a:lnTo>
                    <a:pt x="27602" y="21282"/>
                  </a:lnTo>
                  <a:lnTo>
                    <a:pt x="28523" y="19659"/>
                  </a:lnTo>
                  <a:lnTo>
                    <a:pt x="28874" y="19308"/>
                  </a:lnTo>
                  <a:lnTo>
                    <a:pt x="30103" y="18737"/>
                  </a:lnTo>
                  <a:lnTo>
                    <a:pt x="31288" y="18562"/>
                  </a:lnTo>
                  <a:lnTo>
                    <a:pt x="32867" y="18781"/>
                  </a:lnTo>
                  <a:lnTo>
                    <a:pt x="37299" y="19746"/>
                  </a:lnTo>
                  <a:lnTo>
                    <a:pt x="38747" y="20010"/>
                  </a:lnTo>
                  <a:lnTo>
                    <a:pt x="38835" y="20053"/>
                  </a:lnTo>
                  <a:lnTo>
                    <a:pt x="39713" y="19966"/>
                  </a:lnTo>
                  <a:lnTo>
                    <a:pt x="39757" y="19922"/>
                  </a:lnTo>
                  <a:lnTo>
                    <a:pt x="42082" y="18869"/>
                  </a:lnTo>
                  <a:lnTo>
                    <a:pt x="45154" y="18781"/>
                  </a:lnTo>
                  <a:lnTo>
                    <a:pt x="45198" y="18781"/>
                  </a:lnTo>
                  <a:lnTo>
                    <a:pt x="48357" y="17947"/>
                  </a:lnTo>
                  <a:lnTo>
                    <a:pt x="50420" y="17245"/>
                  </a:lnTo>
                  <a:lnTo>
                    <a:pt x="50464" y="17201"/>
                  </a:lnTo>
                  <a:lnTo>
                    <a:pt x="51429" y="16499"/>
                  </a:lnTo>
                  <a:lnTo>
                    <a:pt x="52175" y="18605"/>
                  </a:lnTo>
                  <a:lnTo>
                    <a:pt x="51648" y="21853"/>
                  </a:lnTo>
                  <a:lnTo>
                    <a:pt x="51297" y="25056"/>
                  </a:lnTo>
                  <a:lnTo>
                    <a:pt x="51166" y="27689"/>
                  </a:lnTo>
                  <a:lnTo>
                    <a:pt x="50551" y="31419"/>
                  </a:lnTo>
                  <a:lnTo>
                    <a:pt x="49893" y="33569"/>
                  </a:lnTo>
                  <a:lnTo>
                    <a:pt x="49893" y="33613"/>
                  </a:lnTo>
                  <a:lnTo>
                    <a:pt x="49718" y="36114"/>
                  </a:lnTo>
                  <a:lnTo>
                    <a:pt x="49718" y="37386"/>
                  </a:lnTo>
                  <a:lnTo>
                    <a:pt x="49761" y="37518"/>
                  </a:lnTo>
                  <a:lnTo>
                    <a:pt x="49981" y="37825"/>
                  </a:lnTo>
                  <a:lnTo>
                    <a:pt x="50113" y="37869"/>
                  </a:lnTo>
                  <a:lnTo>
                    <a:pt x="51034" y="38001"/>
                  </a:lnTo>
                  <a:lnTo>
                    <a:pt x="52789" y="39098"/>
                  </a:lnTo>
                  <a:lnTo>
                    <a:pt x="55993" y="40721"/>
                  </a:lnTo>
                  <a:lnTo>
                    <a:pt x="56036" y="40765"/>
                  </a:lnTo>
                  <a:lnTo>
                    <a:pt x="59415" y="41774"/>
                  </a:lnTo>
                  <a:lnTo>
                    <a:pt x="61214" y="42389"/>
                  </a:lnTo>
                  <a:lnTo>
                    <a:pt x="62662" y="44144"/>
                  </a:lnTo>
                  <a:lnTo>
                    <a:pt x="63935" y="45943"/>
                  </a:lnTo>
                  <a:lnTo>
                    <a:pt x="64593" y="46820"/>
                  </a:lnTo>
                  <a:lnTo>
                    <a:pt x="64681" y="46864"/>
                  </a:lnTo>
                  <a:lnTo>
                    <a:pt x="65866" y="47435"/>
                  </a:lnTo>
                  <a:lnTo>
                    <a:pt x="67972" y="48181"/>
                  </a:lnTo>
                  <a:lnTo>
                    <a:pt x="68016" y="48181"/>
                  </a:lnTo>
                  <a:lnTo>
                    <a:pt x="72053" y="48663"/>
                  </a:lnTo>
                  <a:lnTo>
                    <a:pt x="73984" y="48707"/>
                  </a:lnTo>
                  <a:lnTo>
                    <a:pt x="74905" y="48839"/>
                  </a:lnTo>
                  <a:lnTo>
                    <a:pt x="76880" y="49453"/>
                  </a:lnTo>
                  <a:lnTo>
                    <a:pt x="77538" y="49541"/>
                  </a:lnTo>
                  <a:lnTo>
                    <a:pt x="77626" y="49497"/>
                  </a:lnTo>
                  <a:lnTo>
                    <a:pt x="78415" y="49278"/>
                  </a:lnTo>
                  <a:lnTo>
                    <a:pt x="78503" y="49234"/>
                  </a:lnTo>
                  <a:lnTo>
                    <a:pt x="78547" y="49190"/>
                  </a:lnTo>
                  <a:lnTo>
                    <a:pt x="78547" y="49102"/>
                  </a:lnTo>
                  <a:lnTo>
                    <a:pt x="78547" y="49058"/>
                  </a:lnTo>
                  <a:lnTo>
                    <a:pt x="78503" y="48971"/>
                  </a:lnTo>
                  <a:lnTo>
                    <a:pt x="78459" y="48927"/>
                  </a:lnTo>
                  <a:lnTo>
                    <a:pt x="78328" y="48927"/>
                  </a:lnTo>
                  <a:lnTo>
                    <a:pt x="77538" y="49146"/>
                  </a:lnTo>
                  <a:lnTo>
                    <a:pt x="76967" y="49102"/>
                  </a:lnTo>
                  <a:lnTo>
                    <a:pt x="74993" y="48488"/>
                  </a:lnTo>
                  <a:lnTo>
                    <a:pt x="74949" y="48488"/>
                  </a:lnTo>
                  <a:lnTo>
                    <a:pt x="74027" y="48356"/>
                  </a:lnTo>
                  <a:lnTo>
                    <a:pt x="72053" y="48312"/>
                  </a:lnTo>
                  <a:lnTo>
                    <a:pt x="68104" y="47830"/>
                  </a:lnTo>
                  <a:lnTo>
                    <a:pt x="65997" y="47128"/>
                  </a:lnTo>
                  <a:lnTo>
                    <a:pt x="64856" y="46557"/>
                  </a:lnTo>
                  <a:lnTo>
                    <a:pt x="64198" y="45723"/>
                  </a:lnTo>
                  <a:lnTo>
                    <a:pt x="62926" y="43924"/>
                  </a:lnTo>
                  <a:lnTo>
                    <a:pt x="61478" y="42125"/>
                  </a:lnTo>
                  <a:lnTo>
                    <a:pt x="61390" y="42081"/>
                  </a:lnTo>
                  <a:lnTo>
                    <a:pt x="59547" y="41423"/>
                  </a:lnTo>
                  <a:lnTo>
                    <a:pt x="56168" y="40414"/>
                  </a:lnTo>
                  <a:lnTo>
                    <a:pt x="52965" y="38790"/>
                  </a:lnTo>
                  <a:lnTo>
                    <a:pt x="51166" y="37693"/>
                  </a:lnTo>
                  <a:lnTo>
                    <a:pt x="51122" y="37650"/>
                  </a:lnTo>
                  <a:lnTo>
                    <a:pt x="50200" y="37518"/>
                  </a:lnTo>
                  <a:lnTo>
                    <a:pt x="50069" y="37342"/>
                  </a:lnTo>
                  <a:lnTo>
                    <a:pt x="50069" y="36114"/>
                  </a:lnTo>
                  <a:lnTo>
                    <a:pt x="50244" y="33656"/>
                  </a:lnTo>
                  <a:lnTo>
                    <a:pt x="50902" y="31550"/>
                  </a:lnTo>
                  <a:lnTo>
                    <a:pt x="50902" y="31506"/>
                  </a:lnTo>
                  <a:lnTo>
                    <a:pt x="51473" y="27733"/>
                  </a:lnTo>
                  <a:lnTo>
                    <a:pt x="51648" y="25056"/>
                  </a:lnTo>
                  <a:lnTo>
                    <a:pt x="51999" y="21896"/>
                  </a:lnTo>
                  <a:lnTo>
                    <a:pt x="52526" y="18605"/>
                  </a:lnTo>
                  <a:lnTo>
                    <a:pt x="52526" y="18518"/>
                  </a:lnTo>
                  <a:lnTo>
                    <a:pt x="51648" y="16148"/>
                  </a:lnTo>
                  <a:lnTo>
                    <a:pt x="51604" y="16104"/>
                  </a:lnTo>
                  <a:lnTo>
                    <a:pt x="51561" y="16060"/>
                  </a:lnTo>
                  <a:lnTo>
                    <a:pt x="51385" y="16060"/>
                  </a:lnTo>
                  <a:lnTo>
                    <a:pt x="50244" y="16938"/>
                  </a:lnTo>
                  <a:lnTo>
                    <a:pt x="48270" y="17596"/>
                  </a:lnTo>
                  <a:lnTo>
                    <a:pt x="45154" y="18430"/>
                  </a:lnTo>
                  <a:lnTo>
                    <a:pt x="42039" y="18518"/>
                  </a:lnTo>
                  <a:lnTo>
                    <a:pt x="41951" y="18518"/>
                  </a:lnTo>
                  <a:lnTo>
                    <a:pt x="39669" y="19615"/>
                  </a:lnTo>
                  <a:lnTo>
                    <a:pt x="38791" y="19659"/>
                  </a:lnTo>
                  <a:lnTo>
                    <a:pt x="37343" y="19395"/>
                  </a:lnTo>
                  <a:lnTo>
                    <a:pt x="32955" y="18430"/>
                  </a:lnTo>
                  <a:lnTo>
                    <a:pt x="31288" y="18211"/>
                  </a:lnTo>
                  <a:lnTo>
                    <a:pt x="31244" y="18211"/>
                  </a:lnTo>
                  <a:lnTo>
                    <a:pt x="30015" y="18386"/>
                  </a:lnTo>
                  <a:lnTo>
                    <a:pt x="29971" y="18386"/>
                  </a:lnTo>
                  <a:lnTo>
                    <a:pt x="28699" y="19000"/>
                  </a:lnTo>
                  <a:lnTo>
                    <a:pt x="28655" y="19044"/>
                  </a:lnTo>
                  <a:lnTo>
                    <a:pt x="28260" y="19439"/>
                  </a:lnTo>
                  <a:lnTo>
                    <a:pt x="27295" y="21151"/>
                  </a:lnTo>
                  <a:lnTo>
                    <a:pt x="25627" y="24398"/>
                  </a:lnTo>
                  <a:lnTo>
                    <a:pt x="25583" y="24529"/>
                  </a:lnTo>
                  <a:lnTo>
                    <a:pt x="25627" y="24617"/>
                  </a:lnTo>
                  <a:lnTo>
                    <a:pt x="28699" y="28654"/>
                  </a:lnTo>
                  <a:lnTo>
                    <a:pt x="30849" y="31726"/>
                  </a:lnTo>
                  <a:lnTo>
                    <a:pt x="31112" y="32867"/>
                  </a:lnTo>
                  <a:lnTo>
                    <a:pt x="31507" y="35587"/>
                  </a:lnTo>
                  <a:lnTo>
                    <a:pt x="31946" y="37869"/>
                  </a:lnTo>
                  <a:lnTo>
                    <a:pt x="32034" y="38001"/>
                  </a:lnTo>
                  <a:lnTo>
                    <a:pt x="32780" y="38527"/>
                  </a:lnTo>
                  <a:lnTo>
                    <a:pt x="34974" y="39668"/>
                  </a:lnTo>
                  <a:lnTo>
                    <a:pt x="35062" y="39712"/>
                  </a:lnTo>
                  <a:lnTo>
                    <a:pt x="36071" y="39844"/>
                  </a:lnTo>
                  <a:lnTo>
                    <a:pt x="36115" y="39844"/>
                  </a:lnTo>
                  <a:lnTo>
                    <a:pt x="38089" y="39931"/>
                  </a:lnTo>
                  <a:lnTo>
                    <a:pt x="38133" y="39887"/>
                  </a:lnTo>
                  <a:lnTo>
                    <a:pt x="40108" y="39580"/>
                  </a:lnTo>
                  <a:lnTo>
                    <a:pt x="41995" y="39449"/>
                  </a:lnTo>
                  <a:lnTo>
                    <a:pt x="42258" y="39580"/>
                  </a:lnTo>
                  <a:lnTo>
                    <a:pt x="40722" y="40589"/>
                  </a:lnTo>
                  <a:lnTo>
                    <a:pt x="40678" y="40633"/>
                  </a:lnTo>
                  <a:lnTo>
                    <a:pt x="40327" y="41072"/>
                  </a:lnTo>
                  <a:lnTo>
                    <a:pt x="40327" y="41160"/>
                  </a:lnTo>
                  <a:lnTo>
                    <a:pt x="39669" y="43749"/>
                  </a:lnTo>
                  <a:lnTo>
                    <a:pt x="39362" y="44319"/>
                  </a:lnTo>
                  <a:lnTo>
                    <a:pt x="37694" y="45899"/>
                  </a:lnTo>
                  <a:lnTo>
                    <a:pt x="37080" y="46294"/>
                  </a:lnTo>
                  <a:lnTo>
                    <a:pt x="36466" y="46469"/>
                  </a:lnTo>
                  <a:lnTo>
                    <a:pt x="34272" y="46513"/>
                  </a:lnTo>
                  <a:lnTo>
                    <a:pt x="31814" y="46601"/>
                  </a:lnTo>
                  <a:lnTo>
                    <a:pt x="31770" y="46601"/>
                  </a:lnTo>
                  <a:lnTo>
                    <a:pt x="30717" y="46777"/>
                  </a:lnTo>
                  <a:lnTo>
                    <a:pt x="30673" y="46820"/>
                  </a:lnTo>
                  <a:lnTo>
                    <a:pt x="29752" y="47259"/>
                  </a:lnTo>
                  <a:lnTo>
                    <a:pt x="29708" y="47303"/>
                  </a:lnTo>
                  <a:lnTo>
                    <a:pt x="29094" y="47830"/>
                  </a:lnTo>
                  <a:lnTo>
                    <a:pt x="28436" y="48312"/>
                  </a:lnTo>
                  <a:lnTo>
                    <a:pt x="27777" y="48795"/>
                  </a:lnTo>
                  <a:lnTo>
                    <a:pt x="27075" y="49234"/>
                  </a:lnTo>
                  <a:lnTo>
                    <a:pt x="26373" y="49629"/>
                  </a:lnTo>
                  <a:lnTo>
                    <a:pt x="25671" y="50024"/>
                  </a:lnTo>
                  <a:lnTo>
                    <a:pt x="24179" y="50726"/>
                  </a:lnTo>
                  <a:lnTo>
                    <a:pt x="22643" y="51340"/>
                  </a:lnTo>
                  <a:lnTo>
                    <a:pt x="21108" y="51911"/>
                  </a:lnTo>
                  <a:lnTo>
                    <a:pt x="19528" y="52437"/>
                  </a:lnTo>
                  <a:lnTo>
                    <a:pt x="17948" y="52920"/>
                  </a:lnTo>
                  <a:lnTo>
                    <a:pt x="15491" y="53710"/>
                  </a:lnTo>
                  <a:lnTo>
                    <a:pt x="15052" y="53666"/>
                  </a:lnTo>
                  <a:lnTo>
                    <a:pt x="11936" y="52262"/>
                  </a:lnTo>
                  <a:lnTo>
                    <a:pt x="11893" y="52262"/>
                  </a:lnTo>
                  <a:lnTo>
                    <a:pt x="8821" y="51516"/>
                  </a:lnTo>
                  <a:lnTo>
                    <a:pt x="8777" y="51516"/>
                  </a:lnTo>
                  <a:lnTo>
                    <a:pt x="5486" y="51340"/>
                  </a:lnTo>
                  <a:lnTo>
                    <a:pt x="2414" y="51296"/>
                  </a:lnTo>
                  <a:lnTo>
                    <a:pt x="2151" y="51033"/>
                  </a:lnTo>
                  <a:lnTo>
                    <a:pt x="1054" y="49673"/>
                  </a:lnTo>
                  <a:lnTo>
                    <a:pt x="352" y="48444"/>
                  </a:lnTo>
                  <a:lnTo>
                    <a:pt x="484" y="46996"/>
                  </a:lnTo>
                  <a:lnTo>
                    <a:pt x="791" y="46031"/>
                  </a:lnTo>
                  <a:lnTo>
                    <a:pt x="1581" y="44670"/>
                  </a:lnTo>
                  <a:lnTo>
                    <a:pt x="2458" y="43749"/>
                  </a:lnTo>
                  <a:lnTo>
                    <a:pt x="4257" y="42959"/>
                  </a:lnTo>
                  <a:lnTo>
                    <a:pt x="5530" y="42564"/>
                  </a:lnTo>
                  <a:lnTo>
                    <a:pt x="5749" y="42652"/>
                  </a:lnTo>
                  <a:lnTo>
                    <a:pt x="5837" y="42696"/>
                  </a:lnTo>
                  <a:lnTo>
                    <a:pt x="5925" y="42652"/>
                  </a:lnTo>
                  <a:lnTo>
                    <a:pt x="6188" y="42432"/>
                  </a:lnTo>
                  <a:lnTo>
                    <a:pt x="6276" y="42301"/>
                  </a:lnTo>
                  <a:lnTo>
                    <a:pt x="6451" y="41160"/>
                  </a:lnTo>
                  <a:lnTo>
                    <a:pt x="7285" y="39273"/>
                  </a:lnTo>
                  <a:lnTo>
                    <a:pt x="8251" y="37474"/>
                  </a:lnTo>
                  <a:lnTo>
                    <a:pt x="9830" y="35280"/>
                  </a:lnTo>
                  <a:lnTo>
                    <a:pt x="10839" y="33525"/>
                  </a:lnTo>
                  <a:lnTo>
                    <a:pt x="10883" y="33437"/>
                  </a:lnTo>
                  <a:lnTo>
                    <a:pt x="10971" y="32735"/>
                  </a:lnTo>
                  <a:lnTo>
                    <a:pt x="10971" y="31594"/>
                  </a:lnTo>
                  <a:lnTo>
                    <a:pt x="11498" y="28610"/>
                  </a:lnTo>
                  <a:lnTo>
                    <a:pt x="11849" y="27601"/>
                  </a:lnTo>
                  <a:lnTo>
                    <a:pt x="12595" y="26416"/>
                  </a:lnTo>
                  <a:lnTo>
                    <a:pt x="13955" y="24003"/>
                  </a:lnTo>
                  <a:lnTo>
                    <a:pt x="15886" y="20053"/>
                  </a:lnTo>
                  <a:lnTo>
                    <a:pt x="16544" y="19395"/>
                  </a:lnTo>
                  <a:lnTo>
                    <a:pt x="17334" y="18913"/>
                  </a:lnTo>
                  <a:lnTo>
                    <a:pt x="17948" y="18781"/>
                  </a:lnTo>
                  <a:lnTo>
                    <a:pt x="18606" y="19044"/>
                  </a:lnTo>
                  <a:lnTo>
                    <a:pt x="18694" y="19044"/>
                  </a:lnTo>
                  <a:lnTo>
                    <a:pt x="18782" y="19000"/>
                  </a:lnTo>
                  <a:lnTo>
                    <a:pt x="19572" y="18430"/>
                  </a:lnTo>
                  <a:lnTo>
                    <a:pt x="20274" y="18342"/>
                  </a:lnTo>
                  <a:lnTo>
                    <a:pt x="22424" y="18474"/>
                  </a:lnTo>
                  <a:lnTo>
                    <a:pt x="24662" y="18869"/>
                  </a:lnTo>
                  <a:lnTo>
                    <a:pt x="26373" y="19571"/>
                  </a:lnTo>
                  <a:lnTo>
                    <a:pt x="26505" y="19571"/>
                  </a:lnTo>
                  <a:lnTo>
                    <a:pt x="26900" y="19439"/>
                  </a:lnTo>
                  <a:lnTo>
                    <a:pt x="26987" y="19395"/>
                  </a:lnTo>
                  <a:lnTo>
                    <a:pt x="27295" y="19132"/>
                  </a:lnTo>
                  <a:lnTo>
                    <a:pt x="27339" y="19044"/>
                  </a:lnTo>
                  <a:lnTo>
                    <a:pt x="27646" y="18211"/>
                  </a:lnTo>
                  <a:lnTo>
                    <a:pt x="27690" y="18123"/>
                  </a:lnTo>
                  <a:lnTo>
                    <a:pt x="27690" y="16236"/>
                  </a:lnTo>
                  <a:lnTo>
                    <a:pt x="27602" y="13954"/>
                  </a:lnTo>
                  <a:lnTo>
                    <a:pt x="28567" y="11980"/>
                  </a:lnTo>
                  <a:lnTo>
                    <a:pt x="29225" y="11014"/>
                  </a:lnTo>
                  <a:lnTo>
                    <a:pt x="30235" y="10224"/>
                  </a:lnTo>
                  <a:lnTo>
                    <a:pt x="31770" y="9303"/>
                  </a:lnTo>
                  <a:lnTo>
                    <a:pt x="33043" y="8820"/>
                  </a:lnTo>
                  <a:lnTo>
                    <a:pt x="33087" y="8776"/>
                  </a:lnTo>
                  <a:lnTo>
                    <a:pt x="33131" y="8732"/>
                  </a:lnTo>
                  <a:lnTo>
                    <a:pt x="33570" y="7548"/>
                  </a:lnTo>
                  <a:lnTo>
                    <a:pt x="34754" y="4652"/>
                  </a:lnTo>
                  <a:lnTo>
                    <a:pt x="35939" y="2106"/>
                  </a:lnTo>
                  <a:lnTo>
                    <a:pt x="36466" y="1668"/>
                  </a:lnTo>
                  <a:lnTo>
                    <a:pt x="38528" y="307"/>
                  </a:lnTo>
                  <a:lnTo>
                    <a:pt x="38572" y="263"/>
                  </a:lnTo>
                  <a:lnTo>
                    <a:pt x="38616" y="176"/>
                  </a:lnTo>
                  <a:lnTo>
                    <a:pt x="38616" y="132"/>
                  </a:lnTo>
                  <a:lnTo>
                    <a:pt x="38572" y="44"/>
                  </a:lnTo>
                  <a:lnTo>
                    <a:pt x="3852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8" name="Google Shape;8578;p249"/>
            <p:cNvSpPr/>
            <p:nvPr/>
          </p:nvSpPr>
          <p:spPr>
            <a:xfrm>
              <a:off x="1656550" y="2963350"/>
              <a:ext cx="2084350" cy="1429425"/>
            </a:xfrm>
            <a:custGeom>
              <a:avLst/>
              <a:gdLst/>
              <a:ahLst/>
              <a:cxnLst/>
              <a:rect l="l" t="t" r="r" b="b"/>
              <a:pathLst>
                <a:path w="83374" h="57177" extrusionOk="0">
                  <a:moveTo>
                    <a:pt x="36860" y="0"/>
                  </a:moveTo>
                  <a:lnTo>
                    <a:pt x="36816" y="44"/>
                  </a:lnTo>
                  <a:lnTo>
                    <a:pt x="34403" y="1405"/>
                  </a:lnTo>
                  <a:lnTo>
                    <a:pt x="33262" y="2194"/>
                  </a:lnTo>
                  <a:lnTo>
                    <a:pt x="33218" y="2194"/>
                  </a:lnTo>
                  <a:lnTo>
                    <a:pt x="32121" y="3204"/>
                  </a:lnTo>
                  <a:lnTo>
                    <a:pt x="32121" y="3248"/>
                  </a:lnTo>
                  <a:lnTo>
                    <a:pt x="30673" y="4959"/>
                  </a:lnTo>
                  <a:lnTo>
                    <a:pt x="28962" y="6846"/>
                  </a:lnTo>
                  <a:lnTo>
                    <a:pt x="28918" y="6890"/>
                  </a:lnTo>
                  <a:lnTo>
                    <a:pt x="27689" y="10400"/>
                  </a:lnTo>
                  <a:lnTo>
                    <a:pt x="25188" y="12989"/>
                  </a:lnTo>
                  <a:lnTo>
                    <a:pt x="24179" y="14086"/>
                  </a:lnTo>
                  <a:lnTo>
                    <a:pt x="23696" y="14481"/>
                  </a:lnTo>
                  <a:lnTo>
                    <a:pt x="21458" y="15402"/>
                  </a:lnTo>
                  <a:lnTo>
                    <a:pt x="20317" y="15841"/>
                  </a:lnTo>
                  <a:lnTo>
                    <a:pt x="20273" y="15841"/>
                  </a:lnTo>
                  <a:lnTo>
                    <a:pt x="19176" y="16368"/>
                  </a:lnTo>
                  <a:lnTo>
                    <a:pt x="17377" y="17553"/>
                  </a:lnTo>
                  <a:lnTo>
                    <a:pt x="17333" y="17596"/>
                  </a:lnTo>
                  <a:lnTo>
                    <a:pt x="16236" y="18957"/>
                  </a:lnTo>
                  <a:lnTo>
                    <a:pt x="16236" y="19001"/>
                  </a:lnTo>
                  <a:lnTo>
                    <a:pt x="14613" y="21458"/>
                  </a:lnTo>
                  <a:lnTo>
                    <a:pt x="13516" y="23476"/>
                  </a:lnTo>
                  <a:lnTo>
                    <a:pt x="12024" y="26197"/>
                  </a:lnTo>
                  <a:lnTo>
                    <a:pt x="10927" y="28347"/>
                  </a:lnTo>
                  <a:lnTo>
                    <a:pt x="10927" y="28391"/>
                  </a:lnTo>
                  <a:lnTo>
                    <a:pt x="10444" y="30410"/>
                  </a:lnTo>
                  <a:lnTo>
                    <a:pt x="10400" y="30453"/>
                  </a:lnTo>
                  <a:lnTo>
                    <a:pt x="10225" y="32823"/>
                  </a:lnTo>
                  <a:lnTo>
                    <a:pt x="10269" y="34315"/>
                  </a:lnTo>
                  <a:lnTo>
                    <a:pt x="10181" y="35149"/>
                  </a:lnTo>
                  <a:lnTo>
                    <a:pt x="9479" y="36465"/>
                  </a:lnTo>
                  <a:lnTo>
                    <a:pt x="7943" y="38527"/>
                  </a:lnTo>
                  <a:lnTo>
                    <a:pt x="7899" y="38527"/>
                  </a:lnTo>
                  <a:lnTo>
                    <a:pt x="6890" y="40283"/>
                  </a:lnTo>
                  <a:lnTo>
                    <a:pt x="6144" y="42082"/>
                  </a:lnTo>
                  <a:lnTo>
                    <a:pt x="5617" y="42872"/>
                  </a:lnTo>
                  <a:lnTo>
                    <a:pt x="2633" y="44495"/>
                  </a:lnTo>
                  <a:lnTo>
                    <a:pt x="2589" y="44539"/>
                  </a:lnTo>
                  <a:lnTo>
                    <a:pt x="966" y="46601"/>
                  </a:lnTo>
                  <a:lnTo>
                    <a:pt x="308" y="47918"/>
                  </a:lnTo>
                  <a:lnTo>
                    <a:pt x="308" y="47962"/>
                  </a:lnTo>
                  <a:lnTo>
                    <a:pt x="1" y="50112"/>
                  </a:lnTo>
                  <a:lnTo>
                    <a:pt x="1" y="50156"/>
                  </a:lnTo>
                  <a:lnTo>
                    <a:pt x="1" y="50989"/>
                  </a:lnTo>
                  <a:lnTo>
                    <a:pt x="44" y="51121"/>
                  </a:lnTo>
                  <a:lnTo>
                    <a:pt x="2326" y="53973"/>
                  </a:lnTo>
                  <a:lnTo>
                    <a:pt x="3379" y="55641"/>
                  </a:lnTo>
                  <a:lnTo>
                    <a:pt x="3423" y="55641"/>
                  </a:lnTo>
                  <a:lnTo>
                    <a:pt x="3686" y="55948"/>
                  </a:lnTo>
                  <a:lnTo>
                    <a:pt x="3774" y="55992"/>
                  </a:lnTo>
                  <a:lnTo>
                    <a:pt x="7153" y="56562"/>
                  </a:lnTo>
                  <a:lnTo>
                    <a:pt x="10400" y="57001"/>
                  </a:lnTo>
                  <a:lnTo>
                    <a:pt x="11629" y="57177"/>
                  </a:lnTo>
                  <a:lnTo>
                    <a:pt x="11673" y="57177"/>
                  </a:lnTo>
                  <a:lnTo>
                    <a:pt x="15710" y="56431"/>
                  </a:lnTo>
                  <a:lnTo>
                    <a:pt x="17421" y="56080"/>
                  </a:lnTo>
                  <a:lnTo>
                    <a:pt x="19483" y="55421"/>
                  </a:lnTo>
                  <a:lnTo>
                    <a:pt x="21283" y="55070"/>
                  </a:lnTo>
                  <a:lnTo>
                    <a:pt x="22818" y="55070"/>
                  </a:lnTo>
                  <a:lnTo>
                    <a:pt x="24398" y="55377"/>
                  </a:lnTo>
                  <a:lnTo>
                    <a:pt x="24442" y="55377"/>
                  </a:lnTo>
                  <a:lnTo>
                    <a:pt x="27952" y="54807"/>
                  </a:lnTo>
                  <a:lnTo>
                    <a:pt x="28084" y="54763"/>
                  </a:lnTo>
                  <a:lnTo>
                    <a:pt x="28611" y="54237"/>
                  </a:lnTo>
                  <a:lnTo>
                    <a:pt x="28655" y="54193"/>
                  </a:lnTo>
                  <a:lnTo>
                    <a:pt x="30015" y="51999"/>
                  </a:lnTo>
                  <a:lnTo>
                    <a:pt x="30541" y="51428"/>
                  </a:lnTo>
                  <a:lnTo>
                    <a:pt x="31375" y="50902"/>
                  </a:lnTo>
                  <a:lnTo>
                    <a:pt x="33525" y="50024"/>
                  </a:lnTo>
                  <a:lnTo>
                    <a:pt x="35412" y="49629"/>
                  </a:lnTo>
                  <a:lnTo>
                    <a:pt x="37387" y="49410"/>
                  </a:lnTo>
                  <a:lnTo>
                    <a:pt x="38177" y="49146"/>
                  </a:lnTo>
                  <a:lnTo>
                    <a:pt x="38220" y="49103"/>
                  </a:lnTo>
                  <a:lnTo>
                    <a:pt x="38966" y="48620"/>
                  </a:lnTo>
                  <a:lnTo>
                    <a:pt x="39010" y="48576"/>
                  </a:lnTo>
                  <a:lnTo>
                    <a:pt x="40809" y="46909"/>
                  </a:lnTo>
                  <a:lnTo>
                    <a:pt x="40809" y="46865"/>
                  </a:lnTo>
                  <a:lnTo>
                    <a:pt x="41380" y="46075"/>
                  </a:lnTo>
                  <a:lnTo>
                    <a:pt x="42345" y="44012"/>
                  </a:lnTo>
                  <a:lnTo>
                    <a:pt x="42960" y="43047"/>
                  </a:lnTo>
                  <a:lnTo>
                    <a:pt x="43486" y="42608"/>
                  </a:lnTo>
                  <a:lnTo>
                    <a:pt x="44890" y="42082"/>
                  </a:lnTo>
                  <a:lnTo>
                    <a:pt x="47084" y="41555"/>
                  </a:lnTo>
                  <a:lnTo>
                    <a:pt x="49234" y="41072"/>
                  </a:lnTo>
                  <a:lnTo>
                    <a:pt x="50419" y="41116"/>
                  </a:lnTo>
                  <a:lnTo>
                    <a:pt x="51955" y="41511"/>
                  </a:lnTo>
                  <a:lnTo>
                    <a:pt x="56299" y="43925"/>
                  </a:lnTo>
                  <a:lnTo>
                    <a:pt x="57484" y="44539"/>
                  </a:lnTo>
                  <a:lnTo>
                    <a:pt x="58449" y="44934"/>
                  </a:lnTo>
                  <a:lnTo>
                    <a:pt x="59239" y="45197"/>
                  </a:lnTo>
                  <a:lnTo>
                    <a:pt x="59854" y="45373"/>
                  </a:lnTo>
                  <a:lnTo>
                    <a:pt x="60292" y="45504"/>
                  </a:lnTo>
                  <a:lnTo>
                    <a:pt x="60687" y="45636"/>
                  </a:lnTo>
                  <a:lnTo>
                    <a:pt x="61082" y="45855"/>
                  </a:lnTo>
                  <a:lnTo>
                    <a:pt x="61521" y="46163"/>
                  </a:lnTo>
                  <a:lnTo>
                    <a:pt x="62004" y="46645"/>
                  </a:lnTo>
                  <a:lnTo>
                    <a:pt x="62574" y="47260"/>
                  </a:lnTo>
                  <a:lnTo>
                    <a:pt x="63232" y="48137"/>
                  </a:lnTo>
                  <a:lnTo>
                    <a:pt x="64066" y="49234"/>
                  </a:lnTo>
                  <a:lnTo>
                    <a:pt x="64637" y="49936"/>
                  </a:lnTo>
                  <a:lnTo>
                    <a:pt x="64680" y="49980"/>
                  </a:lnTo>
                  <a:lnTo>
                    <a:pt x="66874" y="50814"/>
                  </a:lnTo>
                  <a:lnTo>
                    <a:pt x="68674" y="51384"/>
                  </a:lnTo>
                  <a:lnTo>
                    <a:pt x="68717" y="51384"/>
                  </a:lnTo>
                  <a:lnTo>
                    <a:pt x="72798" y="51823"/>
                  </a:lnTo>
                  <a:lnTo>
                    <a:pt x="75080" y="51779"/>
                  </a:lnTo>
                  <a:lnTo>
                    <a:pt x="76879" y="52218"/>
                  </a:lnTo>
                  <a:lnTo>
                    <a:pt x="77011" y="52218"/>
                  </a:lnTo>
                  <a:lnTo>
                    <a:pt x="79380" y="51516"/>
                  </a:lnTo>
                  <a:lnTo>
                    <a:pt x="82277" y="50551"/>
                  </a:lnTo>
                  <a:lnTo>
                    <a:pt x="83198" y="50419"/>
                  </a:lnTo>
                  <a:lnTo>
                    <a:pt x="83286" y="50375"/>
                  </a:lnTo>
                  <a:lnTo>
                    <a:pt x="83330" y="50331"/>
                  </a:lnTo>
                  <a:lnTo>
                    <a:pt x="83374" y="50287"/>
                  </a:lnTo>
                  <a:lnTo>
                    <a:pt x="83374" y="50200"/>
                  </a:lnTo>
                  <a:lnTo>
                    <a:pt x="83330" y="50112"/>
                  </a:lnTo>
                  <a:lnTo>
                    <a:pt x="83286" y="50068"/>
                  </a:lnTo>
                  <a:lnTo>
                    <a:pt x="83154" y="50068"/>
                  </a:lnTo>
                  <a:lnTo>
                    <a:pt x="82189" y="50243"/>
                  </a:lnTo>
                  <a:lnTo>
                    <a:pt x="79293" y="51165"/>
                  </a:lnTo>
                  <a:lnTo>
                    <a:pt x="76923" y="51867"/>
                  </a:lnTo>
                  <a:lnTo>
                    <a:pt x="75124" y="51428"/>
                  </a:lnTo>
                  <a:lnTo>
                    <a:pt x="75080" y="51428"/>
                  </a:lnTo>
                  <a:lnTo>
                    <a:pt x="72798" y="51472"/>
                  </a:lnTo>
                  <a:lnTo>
                    <a:pt x="68761" y="51033"/>
                  </a:lnTo>
                  <a:lnTo>
                    <a:pt x="67006" y="50463"/>
                  </a:lnTo>
                  <a:lnTo>
                    <a:pt x="64856" y="49673"/>
                  </a:lnTo>
                  <a:lnTo>
                    <a:pt x="64329" y="49015"/>
                  </a:lnTo>
                  <a:lnTo>
                    <a:pt x="63496" y="47874"/>
                  </a:lnTo>
                  <a:lnTo>
                    <a:pt x="62794" y="46996"/>
                  </a:lnTo>
                  <a:lnTo>
                    <a:pt x="62223" y="46338"/>
                  </a:lnTo>
                  <a:lnTo>
                    <a:pt x="61697" y="45855"/>
                  </a:lnTo>
                  <a:lnTo>
                    <a:pt x="61258" y="45548"/>
                  </a:lnTo>
                  <a:lnTo>
                    <a:pt x="60863" y="45329"/>
                  </a:lnTo>
                  <a:lnTo>
                    <a:pt x="60424" y="45197"/>
                  </a:lnTo>
                  <a:lnTo>
                    <a:pt x="59941" y="45022"/>
                  </a:lnTo>
                  <a:lnTo>
                    <a:pt x="59327" y="44846"/>
                  </a:lnTo>
                  <a:lnTo>
                    <a:pt x="58581" y="44583"/>
                  </a:lnTo>
                  <a:lnTo>
                    <a:pt x="57616" y="44188"/>
                  </a:lnTo>
                  <a:lnTo>
                    <a:pt x="56475" y="43617"/>
                  </a:lnTo>
                  <a:lnTo>
                    <a:pt x="52087" y="41160"/>
                  </a:lnTo>
                  <a:lnTo>
                    <a:pt x="52043" y="41160"/>
                  </a:lnTo>
                  <a:lnTo>
                    <a:pt x="50463" y="40765"/>
                  </a:lnTo>
                  <a:lnTo>
                    <a:pt x="50419" y="40765"/>
                  </a:lnTo>
                  <a:lnTo>
                    <a:pt x="49234" y="40721"/>
                  </a:lnTo>
                  <a:lnTo>
                    <a:pt x="49191" y="40721"/>
                  </a:lnTo>
                  <a:lnTo>
                    <a:pt x="46997" y="41204"/>
                  </a:lnTo>
                  <a:lnTo>
                    <a:pt x="44803" y="41731"/>
                  </a:lnTo>
                  <a:lnTo>
                    <a:pt x="43354" y="42257"/>
                  </a:lnTo>
                  <a:lnTo>
                    <a:pt x="43311" y="42301"/>
                  </a:lnTo>
                  <a:lnTo>
                    <a:pt x="42696" y="42784"/>
                  </a:lnTo>
                  <a:lnTo>
                    <a:pt x="42652" y="42828"/>
                  </a:lnTo>
                  <a:lnTo>
                    <a:pt x="42038" y="43793"/>
                  </a:lnTo>
                  <a:lnTo>
                    <a:pt x="42038" y="43837"/>
                  </a:lnTo>
                  <a:lnTo>
                    <a:pt x="41073" y="45899"/>
                  </a:lnTo>
                  <a:lnTo>
                    <a:pt x="40546" y="46689"/>
                  </a:lnTo>
                  <a:lnTo>
                    <a:pt x="38791" y="48313"/>
                  </a:lnTo>
                  <a:lnTo>
                    <a:pt x="38045" y="48795"/>
                  </a:lnTo>
                  <a:lnTo>
                    <a:pt x="37299" y="49059"/>
                  </a:lnTo>
                  <a:lnTo>
                    <a:pt x="35368" y="49278"/>
                  </a:lnTo>
                  <a:lnTo>
                    <a:pt x="33437" y="49673"/>
                  </a:lnTo>
                  <a:lnTo>
                    <a:pt x="31243" y="50551"/>
                  </a:lnTo>
                  <a:lnTo>
                    <a:pt x="31200" y="50594"/>
                  </a:lnTo>
                  <a:lnTo>
                    <a:pt x="30322" y="51165"/>
                  </a:lnTo>
                  <a:lnTo>
                    <a:pt x="30278" y="51165"/>
                  </a:lnTo>
                  <a:lnTo>
                    <a:pt x="29752" y="51779"/>
                  </a:lnTo>
                  <a:lnTo>
                    <a:pt x="29708" y="51779"/>
                  </a:lnTo>
                  <a:lnTo>
                    <a:pt x="28347" y="54017"/>
                  </a:lnTo>
                  <a:lnTo>
                    <a:pt x="27865" y="54456"/>
                  </a:lnTo>
                  <a:lnTo>
                    <a:pt x="24398" y="55026"/>
                  </a:lnTo>
                  <a:lnTo>
                    <a:pt x="22862" y="54719"/>
                  </a:lnTo>
                  <a:lnTo>
                    <a:pt x="21283" y="54719"/>
                  </a:lnTo>
                  <a:lnTo>
                    <a:pt x="21239" y="54763"/>
                  </a:lnTo>
                  <a:lnTo>
                    <a:pt x="19440" y="55070"/>
                  </a:lnTo>
                  <a:lnTo>
                    <a:pt x="19396" y="55070"/>
                  </a:lnTo>
                  <a:lnTo>
                    <a:pt x="17333" y="55728"/>
                  </a:lnTo>
                  <a:lnTo>
                    <a:pt x="15622" y="56080"/>
                  </a:lnTo>
                  <a:lnTo>
                    <a:pt x="11629" y="56825"/>
                  </a:lnTo>
                  <a:lnTo>
                    <a:pt x="10488" y="56650"/>
                  </a:lnTo>
                  <a:lnTo>
                    <a:pt x="7197" y="56211"/>
                  </a:lnTo>
                  <a:lnTo>
                    <a:pt x="3906" y="55641"/>
                  </a:lnTo>
                  <a:lnTo>
                    <a:pt x="3686" y="55421"/>
                  </a:lnTo>
                  <a:lnTo>
                    <a:pt x="2589" y="53754"/>
                  </a:lnTo>
                  <a:lnTo>
                    <a:pt x="352" y="50946"/>
                  </a:lnTo>
                  <a:lnTo>
                    <a:pt x="352" y="50156"/>
                  </a:lnTo>
                  <a:lnTo>
                    <a:pt x="659" y="48049"/>
                  </a:lnTo>
                  <a:lnTo>
                    <a:pt x="1273" y="46777"/>
                  </a:lnTo>
                  <a:lnTo>
                    <a:pt x="2853" y="44802"/>
                  </a:lnTo>
                  <a:lnTo>
                    <a:pt x="5837" y="43179"/>
                  </a:lnTo>
                  <a:lnTo>
                    <a:pt x="5924" y="43135"/>
                  </a:lnTo>
                  <a:lnTo>
                    <a:pt x="6451" y="42213"/>
                  </a:lnTo>
                  <a:lnTo>
                    <a:pt x="7197" y="40458"/>
                  </a:lnTo>
                  <a:lnTo>
                    <a:pt x="8206" y="38703"/>
                  </a:lnTo>
                  <a:lnTo>
                    <a:pt x="9742" y="36684"/>
                  </a:lnTo>
                  <a:lnTo>
                    <a:pt x="9786" y="36641"/>
                  </a:lnTo>
                  <a:lnTo>
                    <a:pt x="10532" y="35280"/>
                  </a:lnTo>
                  <a:lnTo>
                    <a:pt x="10532" y="35236"/>
                  </a:lnTo>
                  <a:lnTo>
                    <a:pt x="10620" y="34315"/>
                  </a:lnTo>
                  <a:lnTo>
                    <a:pt x="10620" y="34271"/>
                  </a:lnTo>
                  <a:lnTo>
                    <a:pt x="10576" y="32823"/>
                  </a:lnTo>
                  <a:lnTo>
                    <a:pt x="10751" y="30497"/>
                  </a:lnTo>
                  <a:lnTo>
                    <a:pt x="11278" y="28479"/>
                  </a:lnTo>
                  <a:lnTo>
                    <a:pt x="12331" y="26373"/>
                  </a:lnTo>
                  <a:lnTo>
                    <a:pt x="13823" y="23608"/>
                  </a:lnTo>
                  <a:lnTo>
                    <a:pt x="14876" y="21633"/>
                  </a:lnTo>
                  <a:lnTo>
                    <a:pt x="16500" y="19176"/>
                  </a:lnTo>
                  <a:lnTo>
                    <a:pt x="17597" y="17860"/>
                  </a:lnTo>
                  <a:lnTo>
                    <a:pt x="19352" y="16675"/>
                  </a:lnTo>
                  <a:lnTo>
                    <a:pt x="20449" y="16148"/>
                  </a:lnTo>
                  <a:lnTo>
                    <a:pt x="21590" y="15710"/>
                  </a:lnTo>
                  <a:lnTo>
                    <a:pt x="23872" y="14788"/>
                  </a:lnTo>
                  <a:lnTo>
                    <a:pt x="24398" y="14393"/>
                  </a:lnTo>
                  <a:lnTo>
                    <a:pt x="24398" y="14349"/>
                  </a:lnTo>
                  <a:lnTo>
                    <a:pt x="25451" y="13252"/>
                  </a:lnTo>
                  <a:lnTo>
                    <a:pt x="27996" y="10619"/>
                  </a:lnTo>
                  <a:lnTo>
                    <a:pt x="27996" y="10532"/>
                  </a:lnTo>
                  <a:lnTo>
                    <a:pt x="29269" y="7065"/>
                  </a:lnTo>
                  <a:lnTo>
                    <a:pt x="30936" y="5178"/>
                  </a:lnTo>
                  <a:lnTo>
                    <a:pt x="32384" y="3467"/>
                  </a:lnTo>
                  <a:lnTo>
                    <a:pt x="33481" y="2458"/>
                  </a:lnTo>
                  <a:lnTo>
                    <a:pt x="34578" y="1712"/>
                  </a:lnTo>
                  <a:lnTo>
                    <a:pt x="36992" y="351"/>
                  </a:lnTo>
                  <a:lnTo>
                    <a:pt x="37036" y="308"/>
                  </a:lnTo>
                  <a:lnTo>
                    <a:pt x="37080" y="220"/>
                  </a:lnTo>
                  <a:lnTo>
                    <a:pt x="37080" y="176"/>
                  </a:lnTo>
                  <a:lnTo>
                    <a:pt x="37036" y="88"/>
                  </a:lnTo>
                  <a:lnTo>
                    <a:pt x="36992" y="44"/>
                  </a:lnTo>
                  <a:lnTo>
                    <a:pt x="3694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9" name="Google Shape;8579;p249"/>
            <p:cNvSpPr/>
            <p:nvPr/>
          </p:nvSpPr>
          <p:spPr>
            <a:xfrm>
              <a:off x="1579750" y="2837200"/>
              <a:ext cx="2045975" cy="1732200"/>
            </a:xfrm>
            <a:custGeom>
              <a:avLst/>
              <a:gdLst/>
              <a:ahLst/>
              <a:cxnLst/>
              <a:rect l="l" t="t" r="r" b="b"/>
              <a:pathLst>
                <a:path w="81839" h="69288" extrusionOk="0">
                  <a:moveTo>
                    <a:pt x="34315" y="0"/>
                  </a:moveTo>
                  <a:lnTo>
                    <a:pt x="34272" y="44"/>
                  </a:lnTo>
                  <a:lnTo>
                    <a:pt x="32165" y="1536"/>
                  </a:lnTo>
                  <a:lnTo>
                    <a:pt x="29489" y="3862"/>
                  </a:lnTo>
                  <a:lnTo>
                    <a:pt x="25715" y="6889"/>
                  </a:lnTo>
                  <a:lnTo>
                    <a:pt x="20493" y="11102"/>
                  </a:lnTo>
                  <a:lnTo>
                    <a:pt x="18475" y="12726"/>
                  </a:lnTo>
                  <a:lnTo>
                    <a:pt x="18431" y="12726"/>
                  </a:lnTo>
                  <a:lnTo>
                    <a:pt x="14525" y="17640"/>
                  </a:lnTo>
                  <a:lnTo>
                    <a:pt x="12331" y="20536"/>
                  </a:lnTo>
                  <a:lnTo>
                    <a:pt x="10357" y="23037"/>
                  </a:lnTo>
                  <a:lnTo>
                    <a:pt x="8645" y="25363"/>
                  </a:lnTo>
                  <a:lnTo>
                    <a:pt x="7680" y="27074"/>
                  </a:lnTo>
                  <a:lnTo>
                    <a:pt x="7636" y="27162"/>
                  </a:lnTo>
                  <a:lnTo>
                    <a:pt x="6934" y="31462"/>
                  </a:lnTo>
                  <a:lnTo>
                    <a:pt x="6320" y="35763"/>
                  </a:lnTo>
                  <a:lnTo>
                    <a:pt x="6013" y="38352"/>
                  </a:lnTo>
                  <a:lnTo>
                    <a:pt x="5661" y="40590"/>
                  </a:lnTo>
                  <a:lnTo>
                    <a:pt x="5047" y="43222"/>
                  </a:lnTo>
                  <a:lnTo>
                    <a:pt x="4301" y="45636"/>
                  </a:lnTo>
                  <a:lnTo>
                    <a:pt x="3380" y="47128"/>
                  </a:lnTo>
                  <a:lnTo>
                    <a:pt x="2063" y="48927"/>
                  </a:lnTo>
                  <a:lnTo>
                    <a:pt x="2063" y="48971"/>
                  </a:lnTo>
                  <a:lnTo>
                    <a:pt x="747" y="51209"/>
                  </a:lnTo>
                  <a:lnTo>
                    <a:pt x="747" y="51252"/>
                  </a:lnTo>
                  <a:lnTo>
                    <a:pt x="527" y="52042"/>
                  </a:lnTo>
                  <a:lnTo>
                    <a:pt x="527" y="52086"/>
                  </a:lnTo>
                  <a:lnTo>
                    <a:pt x="176" y="55684"/>
                  </a:lnTo>
                  <a:lnTo>
                    <a:pt x="1" y="57659"/>
                  </a:lnTo>
                  <a:lnTo>
                    <a:pt x="1" y="57703"/>
                  </a:lnTo>
                  <a:lnTo>
                    <a:pt x="45" y="58010"/>
                  </a:lnTo>
                  <a:lnTo>
                    <a:pt x="89" y="58098"/>
                  </a:lnTo>
                  <a:lnTo>
                    <a:pt x="133" y="58142"/>
                  </a:lnTo>
                  <a:lnTo>
                    <a:pt x="1317" y="58624"/>
                  </a:lnTo>
                  <a:lnTo>
                    <a:pt x="2063" y="59458"/>
                  </a:lnTo>
                  <a:lnTo>
                    <a:pt x="3248" y="61696"/>
                  </a:lnTo>
                  <a:lnTo>
                    <a:pt x="4433" y="63890"/>
                  </a:lnTo>
                  <a:lnTo>
                    <a:pt x="5749" y="65865"/>
                  </a:lnTo>
                  <a:lnTo>
                    <a:pt x="6671" y="67049"/>
                  </a:lnTo>
                  <a:lnTo>
                    <a:pt x="6715" y="67093"/>
                  </a:lnTo>
                  <a:lnTo>
                    <a:pt x="9347" y="68980"/>
                  </a:lnTo>
                  <a:lnTo>
                    <a:pt x="9391" y="68980"/>
                  </a:lnTo>
                  <a:lnTo>
                    <a:pt x="10137" y="69243"/>
                  </a:lnTo>
                  <a:lnTo>
                    <a:pt x="10181" y="69287"/>
                  </a:lnTo>
                  <a:lnTo>
                    <a:pt x="10269" y="69243"/>
                  </a:lnTo>
                  <a:lnTo>
                    <a:pt x="10883" y="69068"/>
                  </a:lnTo>
                  <a:lnTo>
                    <a:pt x="10927" y="69024"/>
                  </a:lnTo>
                  <a:lnTo>
                    <a:pt x="13341" y="66611"/>
                  </a:lnTo>
                  <a:lnTo>
                    <a:pt x="17114" y="64460"/>
                  </a:lnTo>
                  <a:lnTo>
                    <a:pt x="18562" y="63627"/>
                  </a:lnTo>
                  <a:lnTo>
                    <a:pt x="20010" y="63539"/>
                  </a:lnTo>
                  <a:lnTo>
                    <a:pt x="22029" y="63100"/>
                  </a:lnTo>
                  <a:lnTo>
                    <a:pt x="22907" y="63056"/>
                  </a:lnTo>
                  <a:lnTo>
                    <a:pt x="26900" y="64417"/>
                  </a:lnTo>
                  <a:lnTo>
                    <a:pt x="29357" y="65075"/>
                  </a:lnTo>
                  <a:lnTo>
                    <a:pt x="31156" y="65601"/>
                  </a:lnTo>
                  <a:lnTo>
                    <a:pt x="31288" y="65601"/>
                  </a:lnTo>
                  <a:lnTo>
                    <a:pt x="33569" y="63846"/>
                  </a:lnTo>
                  <a:lnTo>
                    <a:pt x="33613" y="63846"/>
                  </a:lnTo>
                  <a:lnTo>
                    <a:pt x="35281" y="62135"/>
                  </a:lnTo>
                  <a:lnTo>
                    <a:pt x="35281" y="62091"/>
                  </a:lnTo>
                  <a:lnTo>
                    <a:pt x="36641" y="59721"/>
                  </a:lnTo>
                  <a:lnTo>
                    <a:pt x="37080" y="59239"/>
                  </a:lnTo>
                  <a:lnTo>
                    <a:pt x="38177" y="58756"/>
                  </a:lnTo>
                  <a:lnTo>
                    <a:pt x="40415" y="58361"/>
                  </a:lnTo>
                  <a:lnTo>
                    <a:pt x="40459" y="58361"/>
                  </a:lnTo>
                  <a:lnTo>
                    <a:pt x="43048" y="57264"/>
                  </a:lnTo>
                  <a:lnTo>
                    <a:pt x="43092" y="57264"/>
                  </a:lnTo>
                  <a:lnTo>
                    <a:pt x="45154" y="55597"/>
                  </a:lnTo>
                  <a:lnTo>
                    <a:pt x="47216" y="53973"/>
                  </a:lnTo>
                  <a:lnTo>
                    <a:pt x="48313" y="53403"/>
                  </a:lnTo>
                  <a:lnTo>
                    <a:pt x="50069" y="53359"/>
                  </a:lnTo>
                  <a:lnTo>
                    <a:pt x="50902" y="53403"/>
                  </a:lnTo>
                  <a:lnTo>
                    <a:pt x="53096" y="53578"/>
                  </a:lnTo>
                  <a:lnTo>
                    <a:pt x="54193" y="53666"/>
                  </a:lnTo>
                  <a:lnTo>
                    <a:pt x="55246" y="53841"/>
                  </a:lnTo>
                  <a:lnTo>
                    <a:pt x="56300" y="54105"/>
                  </a:lnTo>
                  <a:lnTo>
                    <a:pt x="57353" y="54456"/>
                  </a:lnTo>
                  <a:lnTo>
                    <a:pt x="57835" y="54631"/>
                  </a:lnTo>
                  <a:lnTo>
                    <a:pt x="58362" y="54895"/>
                  </a:lnTo>
                  <a:lnTo>
                    <a:pt x="58845" y="55158"/>
                  </a:lnTo>
                  <a:lnTo>
                    <a:pt x="59327" y="55465"/>
                  </a:lnTo>
                  <a:lnTo>
                    <a:pt x="60512" y="56518"/>
                  </a:lnTo>
                  <a:lnTo>
                    <a:pt x="60556" y="56562"/>
                  </a:lnTo>
                  <a:lnTo>
                    <a:pt x="65383" y="58537"/>
                  </a:lnTo>
                  <a:lnTo>
                    <a:pt x="65427" y="58537"/>
                  </a:lnTo>
                  <a:lnTo>
                    <a:pt x="66436" y="58624"/>
                  </a:lnTo>
                  <a:lnTo>
                    <a:pt x="68455" y="59019"/>
                  </a:lnTo>
                  <a:lnTo>
                    <a:pt x="70692" y="59370"/>
                  </a:lnTo>
                  <a:lnTo>
                    <a:pt x="70736" y="59370"/>
                  </a:lnTo>
                  <a:lnTo>
                    <a:pt x="73062" y="59414"/>
                  </a:lnTo>
                  <a:lnTo>
                    <a:pt x="75432" y="59590"/>
                  </a:lnTo>
                  <a:lnTo>
                    <a:pt x="75475" y="59590"/>
                  </a:lnTo>
                  <a:lnTo>
                    <a:pt x="79161" y="59414"/>
                  </a:lnTo>
                  <a:lnTo>
                    <a:pt x="79205" y="59370"/>
                  </a:lnTo>
                  <a:lnTo>
                    <a:pt x="81706" y="58712"/>
                  </a:lnTo>
                  <a:lnTo>
                    <a:pt x="81750" y="58712"/>
                  </a:lnTo>
                  <a:lnTo>
                    <a:pt x="81794" y="58624"/>
                  </a:lnTo>
                  <a:lnTo>
                    <a:pt x="81838" y="58580"/>
                  </a:lnTo>
                  <a:lnTo>
                    <a:pt x="81838" y="58493"/>
                  </a:lnTo>
                  <a:lnTo>
                    <a:pt x="81794" y="58449"/>
                  </a:lnTo>
                  <a:lnTo>
                    <a:pt x="81750" y="58405"/>
                  </a:lnTo>
                  <a:lnTo>
                    <a:pt x="81706" y="58361"/>
                  </a:lnTo>
                  <a:lnTo>
                    <a:pt x="81619" y="58361"/>
                  </a:lnTo>
                  <a:lnTo>
                    <a:pt x="79117" y="59063"/>
                  </a:lnTo>
                  <a:lnTo>
                    <a:pt x="75432" y="59239"/>
                  </a:lnTo>
                  <a:lnTo>
                    <a:pt x="73106" y="59063"/>
                  </a:lnTo>
                  <a:lnTo>
                    <a:pt x="70736" y="59019"/>
                  </a:lnTo>
                  <a:lnTo>
                    <a:pt x="68498" y="58668"/>
                  </a:lnTo>
                  <a:lnTo>
                    <a:pt x="66524" y="58273"/>
                  </a:lnTo>
                  <a:lnTo>
                    <a:pt x="66480" y="58273"/>
                  </a:lnTo>
                  <a:lnTo>
                    <a:pt x="65471" y="58186"/>
                  </a:lnTo>
                  <a:lnTo>
                    <a:pt x="62531" y="57001"/>
                  </a:lnTo>
                  <a:lnTo>
                    <a:pt x="60688" y="56255"/>
                  </a:lnTo>
                  <a:lnTo>
                    <a:pt x="59547" y="55202"/>
                  </a:lnTo>
                  <a:lnTo>
                    <a:pt x="59547" y="55158"/>
                  </a:lnTo>
                  <a:lnTo>
                    <a:pt x="59020" y="54851"/>
                  </a:lnTo>
                  <a:lnTo>
                    <a:pt x="58538" y="54587"/>
                  </a:lnTo>
                  <a:lnTo>
                    <a:pt x="58011" y="54324"/>
                  </a:lnTo>
                  <a:lnTo>
                    <a:pt x="57484" y="54105"/>
                  </a:lnTo>
                  <a:lnTo>
                    <a:pt x="56958" y="53929"/>
                  </a:lnTo>
                  <a:lnTo>
                    <a:pt x="56431" y="53754"/>
                  </a:lnTo>
                  <a:lnTo>
                    <a:pt x="55378" y="53534"/>
                  </a:lnTo>
                  <a:lnTo>
                    <a:pt x="54281" y="53315"/>
                  </a:lnTo>
                  <a:lnTo>
                    <a:pt x="53184" y="53227"/>
                  </a:lnTo>
                  <a:lnTo>
                    <a:pt x="50902" y="53052"/>
                  </a:lnTo>
                  <a:lnTo>
                    <a:pt x="50069" y="53008"/>
                  </a:lnTo>
                  <a:lnTo>
                    <a:pt x="48269" y="53052"/>
                  </a:lnTo>
                  <a:lnTo>
                    <a:pt x="48182" y="53095"/>
                  </a:lnTo>
                  <a:lnTo>
                    <a:pt x="47041" y="53666"/>
                  </a:lnTo>
                  <a:lnTo>
                    <a:pt x="46997" y="53666"/>
                  </a:lnTo>
                  <a:lnTo>
                    <a:pt x="44935" y="55333"/>
                  </a:lnTo>
                  <a:lnTo>
                    <a:pt x="42872" y="56957"/>
                  </a:lnTo>
                  <a:lnTo>
                    <a:pt x="40371" y="58010"/>
                  </a:lnTo>
                  <a:lnTo>
                    <a:pt x="38089" y="58405"/>
                  </a:lnTo>
                  <a:lnTo>
                    <a:pt x="38045" y="58405"/>
                  </a:lnTo>
                  <a:lnTo>
                    <a:pt x="36904" y="58931"/>
                  </a:lnTo>
                  <a:lnTo>
                    <a:pt x="36861" y="58975"/>
                  </a:lnTo>
                  <a:lnTo>
                    <a:pt x="36378" y="59502"/>
                  </a:lnTo>
                  <a:lnTo>
                    <a:pt x="36334" y="59546"/>
                  </a:lnTo>
                  <a:lnTo>
                    <a:pt x="35018" y="61915"/>
                  </a:lnTo>
                  <a:lnTo>
                    <a:pt x="33350" y="63583"/>
                  </a:lnTo>
                  <a:lnTo>
                    <a:pt x="31156" y="65250"/>
                  </a:lnTo>
                  <a:lnTo>
                    <a:pt x="29445" y="64768"/>
                  </a:lnTo>
                  <a:lnTo>
                    <a:pt x="27031" y="64065"/>
                  </a:lnTo>
                  <a:lnTo>
                    <a:pt x="22994" y="62705"/>
                  </a:lnTo>
                  <a:lnTo>
                    <a:pt x="22907" y="62705"/>
                  </a:lnTo>
                  <a:lnTo>
                    <a:pt x="21985" y="62749"/>
                  </a:lnTo>
                  <a:lnTo>
                    <a:pt x="19967" y="63188"/>
                  </a:lnTo>
                  <a:lnTo>
                    <a:pt x="18475" y="63276"/>
                  </a:lnTo>
                  <a:lnTo>
                    <a:pt x="18387" y="63320"/>
                  </a:lnTo>
                  <a:lnTo>
                    <a:pt x="13165" y="66303"/>
                  </a:lnTo>
                  <a:lnTo>
                    <a:pt x="13121" y="66347"/>
                  </a:lnTo>
                  <a:lnTo>
                    <a:pt x="10708" y="68717"/>
                  </a:lnTo>
                  <a:lnTo>
                    <a:pt x="10181" y="68892"/>
                  </a:lnTo>
                  <a:lnTo>
                    <a:pt x="9567" y="68673"/>
                  </a:lnTo>
                  <a:lnTo>
                    <a:pt x="6934" y="66786"/>
                  </a:lnTo>
                  <a:lnTo>
                    <a:pt x="6013" y="65689"/>
                  </a:lnTo>
                  <a:lnTo>
                    <a:pt x="4740" y="63714"/>
                  </a:lnTo>
                  <a:lnTo>
                    <a:pt x="3555" y="61520"/>
                  </a:lnTo>
                  <a:lnTo>
                    <a:pt x="2327" y="59239"/>
                  </a:lnTo>
                  <a:lnTo>
                    <a:pt x="1537" y="58361"/>
                  </a:lnTo>
                  <a:lnTo>
                    <a:pt x="1493" y="58317"/>
                  </a:lnTo>
                  <a:lnTo>
                    <a:pt x="396" y="57878"/>
                  </a:lnTo>
                  <a:lnTo>
                    <a:pt x="352" y="57659"/>
                  </a:lnTo>
                  <a:lnTo>
                    <a:pt x="527" y="55728"/>
                  </a:lnTo>
                  <a:lnTo>
                    <a:pt x="878" y="52130"/>
                  </a:lnTo>
                  <a:lnTo>
                    <a:pt x="1054" y="51384"/>
                  </a:lnTo>
                  <a:lnTo>
                    <a:pt x="2370" y="49146"/>
                  </a:lnTo>
                  <a:lnTo>
                    <a:pt x="3687" y="47347"/>
                  </a:lnTo>
                  <a:lnTo>
                    <a:pt x="4608" y="45811"/>
                  </a:lnTo>
                  <a:lnTo>
                    <a:pt x="4608" y="45767"/>
                  </a:lnTo>
                  <a:lnTo>
                    <a:pt x="5398" y="43310"/>
                  </a:lnTo>
                  <a:lnTo>
                    <a:pt x="5969" y="40633"/>
                  </a:lnTo>
                  <a:lnTo>
                    <a:pt x="6364" y="38396"/>
                  </a:lnTo>
                  <a:lnTo>
                    <a:pt x="6671" y="35807"/>
                  </a:lnTo>
                  <a:lnTo>
                    <a:pt x="7285" y="31506"/>
                  </a:lnTo>
                  <a:lnTo>
                    <a:pt x="7987" y="27250"/>
                  </a:lnTo>
                  <a:lnTo>
                    <a:pt x="8953" y="25539"/>
                  </a:lnTo>
                  <a:lnTo>
                    <a:pt x="10664" y="23257"/>
                  </a:lnTo>
                  <a:lnTo>
                    <a:pt x="12595" y="20756"/>
                  </a:lnTo>
                  <a:lnTo>
                    <a:pt x="14789" y="17860"/>
                  </a:lnTo>
                  <a:lnTo>
                    <a:pt x="18694" y="12989"/>
                  </a:lnTo>
                  <a:lnTo>
                    <a:pt x="25934" y="7153"/>
                  </a:lnTo>
                  <a:lnTo>
                    <a:pt x="29708" y="4125"/>
                  </a:lnTo>
                  <a:lnTo>
                    <a:pt x="32385" y="1799"/>
                  </a:lnTo>
                  <a:lnTo>
                    <a:pt x="34447" y="307"/>
                  </a:lnTo>
                  <a:lnTo>
                    <a:pt x="34535" y="263"/>
                  </a:lnTo>
                  <a:lnTo>
                    <a:pt x="34535" y="220"/>
                  </a:lnTo>
                  <a:lnTo>
                    <a:pt x="34535" y="132"/>
                  </a:lnTo>
                  <a:lnTo>
                    <a:pt x="34491" y="88"/>
                  </a:lnTo>
                  <a:lnTo>
                    <a:pt x="34447" y="44"/>
                  </a:lnTo>
                  <a:lnTo>
                    <a:pt x="3440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0" name="Google Shape;8580;p249"/>
            <p:cNvSpPr/>
            <p:nvPr/>
          </p:nvSpPr>
          <p:spPr>
            <a:xfrm>
              <a:off x="1896800" y="3719200"/>
              <a:ext cx="560600" cy="444300"/>
            </a:xfrm>
            <a:custGeom>
              <a:avLst/>
              <a:gdLst/>
              <a:ahLst/>
              <a:cxnLst/>
              <a:rect l="l" t="t" r="r" b="b"/>
              <a:pathLst>
                <a:path w="22424" h="17772" extrusionOk="0">
                  <a:moveTo>
                    <a:pt x="6188" y="483"/>
                  </a:moveTo>
                  <a:lnTo>
                    <a:pt x="6670" y="1316"/>
                  </a:lnTo>
                  <a:lnTo>
                    <a:pt x="6758" y="1404"/>
                  </a:lnTo>
                  <a:lnTo>
                    <a:pt x="8513" y="2062"/>
                  </a:lnTo>
                  <a:lnTo>
                    <a:pt x="12550" y="3861"/>
                  </a:lnTo>
                  <a:lnTo>
                    <a:pt x="12813" y="4213"/>
                  </a:lnTo>
                  <a:lnTo>
                    <a:pt x="13384" y="5441"/>
                  </a:lnTo>
                  <a:lnTo>
                    <a:pt x="14393" y="7196"/>
                  </a:lnTo>
                  <a:lnTo>
                    <a:pt x="14920" y="9347"/>
                  </a:lnTo>
                  <a:lnTo>
                    <a:pt x="15359" y="10707"/>
                  </a:lnTo>
                  <a:lnTo>
                    <a:pt x="15359" y="10751"/>
                  </a:lnTo>
                  <a:lnTo>
                    <a:pt x="16105" y="11892"/>
                  </a:lnTo>
                  <a:lnTo>
                    <a:pt x="16148" y="11935"/>
                  </a:lnTo>
                  <a:lnTo>
                    <a:pt x="17070" y="12638"/>
                  </a:lnTo>
                  <a:lnTo>
                    <a:pt x="17114" y="12681"/>
                  </a:lnTo>
                  <a:lnTo>
                    <a:pt x="19439" y="13383"/>
                  </a:lnTo>
                  <a:lnTo>
                    <a:pt x="19527" y="13383"/>
                  </a:lnTo>
                  <a:lnTo>
                    <a:pt x="20712" y="13208"/>
                  </a:lnTo>
                  <a:lnTo>
                    <a:pt x="21985" y="13471"/>
                  </a:lnTo>
                  <a:lnTo>
                    <a:pt x="22028" y="13471"/>
                  </a:lnTo>
                  <a:lnTo>
                    <a:pt x="21897" y="13559"/>
                  </a:lnTo>
                  <a:lnTo>
                    <a:pt x="20668" y="14086"/>
                  </a:lnTo>
                  <a:lnTo>
                    <a:pt x="16105" y="15490"/>
                  </a:lnTo>
                  <a:lnTo>
                    <a:pt x="13735" y="16367"/>
                  </a:lnTo>
                  <a:lnTo>
                    <a:pt x="11234" y="17420"/>
                  </a:lnTo>
                  <a:lnTo>
                    <a:pt x="10883" y="17333"/>
                  </a:lnTo>
                  <a:lnTo>
                    <a:pt x="8733" y="16455"/>
                  </a:lnTo>
                  <a:lnTo>
                    <a:pt x="5222" y="15051"/>
                  </a:lnTo>
                  <a:lnTo>
                    <a:pt x="5178" y="15051"/>
                  </a:lnTo>
                  <a:lnTo>
                    <a:pt x="746" y="13866"/>
                  </a:lnTo>
                  <a:lnTo>
                    <a:pt x="395" y="13515"/>
                  </a:lnTo>
                  <a:lnTo>
                    <a:pt x="351" y="12901"/>
                  </a:lnTo>
                  <a:lnTo>
                    <a:pt x="702" y="11672"/>
                  </a:lnTo>
                  <a:lnTo>
                    <a:pt x="1229" y="10795"/>
                  </a:lnTo>
                  <a:lnTo>
                    <a:pt x="2633" y="8732"/>
                  </a:lnTo>
                  <a:lnTo>
                    <a:pt x="5091" y="4958"/>
                  </a:lnTo>
                  <a:lnTo>
                    <a:pt x="5134" y="4915"/>
                  </a:lnTo>
                  <a:lnTo>
                    <a:pt x="5749" y="2852"/>
                  </a:lnTo>
                  <a:lnTo>
                    <a:pt x="6056" y="746"/>
                  </a:lnTo>
                  <a:lnTo>
                    <a:pt x="6188" y="483"/>
                  </a:lnTo>
                  <a:close/>
                  <a:moveTo>
                    <a:pt x="6144" y="0"/>
                  </a:moveTo>
                  <a:lnTo>
                    <a:pt x="6056" y="44"/>
                  </a:lnTo>
                  <a:lnTo>
                    <a:pt x="6012" y="88"/>
                  </a:lnTo>
                  <a:lnTo>
                    <a:pt x="5749" y="614"/>
                  </a:lnTo>
                  <a:lnTo>
                    <a:pt x="5705" y="658"/>
                  </a:lnTo>
                  <a:lnTo>
                    <a:pt x="5398" y="2764"/>
                  </a:lnTo>
                  <a:lnTo>
                    <a:pt x="4783" y="4827"/>
                  </a:lnTo>
                  <a:lnTo>
                    <a:pt x="2370" y="8513"/>
                  </a:lnTo>
                  <a:lnTo>
                    <a:pt x="922" y="10619"/>
                  </a:lnTo>
                  <a:lnTo>
                    <a:pt x="395" y="11541"/>
                  </a:lnTo>
                  <a:lnTo>
                    <a:pt x="351" y="11584"/>
                  </a:lnTo>
                  <a:lnTo>
                    <a:pt x="0" y="12857"/>
                  </a:lnTo>
                  <a:lnTo>
                    <a:pt x="0" y="12901"/>
                  </a:lnTo>
                  <a:lnTo>
                    <a:pt x="44" y="13603"/>
                  </a:lnTo>
                  <a:lnTo>
                    <a:pt x="88" y="13691"/>
                  </a:lnTo>
                  <a:lnTo>
                    <a:pt x="527" y="14173"/>
                  </a:lnTo>
                  <a:lnTo>
                    <a:pt x="615" y="14217"/>
                  </a:lnTo>
                  <a:lnTo>
                    <a:pt x="5091" y="15358"/>
                  </a:lnTo>
                  <a:lnTo>
                    <a:pt x="8601" y="16806"/>
                  </a:lnTo>
                  <a:lnTo>
                    <a:pt x="10751" y="17684"/>
                  </a:lnTo>
                  <a:lnTo>
                    <a:pt x="10795" y="17684"/>
                  </a:lnTo>
                  <a:lnTo>
                    <a:pt x="11234" y="17772"/>
                  </a:lnTo>
                  <a:lnTo>
                    <a:pt x="11322" y="17728"/>
                  </a:lnTo>
                  <a:lnTo>
                    <a:pt x="13867" y="16675"/>
                  </a:lnTo>
                  <a:lnTo>
                    <a:pt x="16192" y="15841"/>
                  </a:lnTo>
                  <a:lnTo>
                    <a:pt x="20756" y="14437"/>
                  </a:lnTo>
                  <a:lnTo>
                    <a:pt x="20800" y="14437"/>
                  </a:lnTo>
                  <a:lnTo>
                    <a:pt x="22072" y="13866"/>
                  </a:lnTo>
                  <a:lnTo>
                    <a:pt x="22116" y="13866"/>
                  </a:lnTo>
                  <a:lnTo>
                    <a:pt x="22379" y="13603"/>
                  </a:lnTo>
                  <a:lnTo>
                    <a:pt x="22423" y="13559"/>
                  </a:lnTo>
                  <a:lnTo>
                    <a:pt x="22423" y="13471"/>
                  </a:lnTo>
                  <a:lnTo>
                    <a:pt x="22423" y="13427"/>
                  </a:lnTo>
                  <a:lnTo>
                    <a:pt x="22379" y="13340"/>
                  </a:lnTo>
                  <a:lnTo>
                    <a:pt x="22204" y="13164"/>
                  </a:lnTo>
                  <a:lnTo>
                    <a:pt x="22116" y="13120"/>
                  </a:lnTo>
                  <a:lnTo>
                    <a:pt x="20756" y="12857"/>
                  </a:lnTo>
                  <a:lnTo>
                    <a:pt x="20712" y="12857"/>
                  </a:lnTo>
                  <a:lnTo>
                    <a:pt x="19527" y="13032"/>
                  </a:lnTo>
                  <a:lnTo>
                    <a:pt x="17245" y="12374"/>
                  </a:lnTo>
                  <a:lnTo>
                    <a:pt x="16368" y="11672"/>
                  </a:lnTo>
                  <a:lnTo>
                    <a:pt x="15666" y="10575"/>
                  </a:lnTo>
                  <a:lnTo>
                    <a:pt x="15271" y="9259"/>
                  </a:lnTo>
                  <a:lnTo>
                    <a:pt x="14744" y="7065"/>
                  </a:lnTo>
                  <a:lnTo>
                    <a:pt x="14700" y="7021"/>
                  </a:lnTo>
                  <a:lnTo>
                    <a:pt x="13691" y="5266"/>
                  </a:lnTo>
                  <a:lnTo>
                    <a:pt x="13121" y="4037"/>
                  </a:lnTo>
                  <a:lnTo>
                    <a:pt x="13077" y="3993"/>
                  </a:lnTo>
                  <a:lnTo>
                    <a:pt x="12813" y="3598"/>
                  </a:lnTo>
                  <a:lnTo>
                    <a:pt x="12726" y="3554"/>
                  </a:lnTo>
                  <a:lnTo>
                    <a:pt x="8645" y="1755"/>
                  </a:lnTo>
                  <a:lnTo>
                    <a:pt x="6933" y="1097"/>
                  </a:lnTo>
                  <a:lnTo>
                    <a:pt x="6495" y="263"/>
                  </a:lnTo>
                  <a:lnTo>
                    <a:pt x="6451" y="219"/>
                  </a:lnTo>
                  <a:lnTo>
                    <a:pt x="6275" y="44"/>
                  </a:lnTo>
                  <a:lnTo>
                    <a:pt x="623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1" name="Google Shape;8581;p249"/>
            <p:cNvSpPr/>
            <p:nvPr/>
          </p:nvSpPr>
          <p:spPr>
            <a:xfrm>
              <a:off x="1870475" y="3665425"/>
              <a:ext cx="650550" cy="557325"/>
            </a:xfrm>
            <a:custGeom>
              <a:avLst/>
              <a:gdLst/>
              <a:ahLst/>
              <a:cxnLst/>
              <a:rect l="l" t="t" r="r" b="b"/>
              <a:pathLst>
                <a:path w="26022" h="22293" extrusionOk="0">
                  <a:moveTo>
                    <a:pt x="10224" y="352"/>
                  </a:moveTo>
                  <a:lnTo>
                    <a:pt x="10795" y="571"/>
                  </a:lnTo>
                  <a:lnTo>
                    <a:pt x="12945" y="2239"/>
                  </a:lnTo>
                  <a:lnTo>
                    <a:pt x="14832" y="3511"/>
                  </a:lnTo>
                  <a:lnTo>
                    <a:pt x="16017" y="4828"/>
                  </a:lnTo>
                  <a:lnTo>
                    <a:pt x="17026" y="6495"/>
                  </a:lnTo>
                  <a:lnTo>
                    <a:pt x="17947" y="8294"/>
                  </a:lnTo>
                  <a:lnTo>
                    <a:pt x="18430" y="10927"/>
                  </a:lnTo>
                  <a:lnTo>
                    <a:pt x="18957" y="13692"/>
                  </a:lnTo>
                  <a:lnTo>
                    <a:pt x="18957" y="13735"/>
                  </a:lnTo>
                  <a:lnTo>
                    <a:pt x="19308" y="14130"/>
                  </a:lnTo>
                  <a:lnTo>
                    <a:pt x="19395" y="14174"/>
                  </a:lnTo>
                  <a:lnTo>
                    <a:pt x="20800" y="14525"/>
                  </a:lnTo>
                  <a:lnTo>
                    <a:pt x="20843" y="14525"/>
                  </a:lnTo>
                  <a:lnTo>
                    <a:pt x="21940" y="14569"/>
                  </a:lnTo>
                  <a:lnTo>
                    <a:pt x="25363" y="15227"/>
                  </a:lnTo>
                  <a:lnTo>
                    <a:pt x="25583" y="15359"/>
                  </a:lnTo>
                  <a:lnTo>
                    <a:pt x="25670" y="15578"/>
                  </a:lnTo>
                  <a:lnTo>
                    <a:pt x="25583" y="16324"/>
                  </a:lnTo>
                  <a:lnTo>
                    <a:pt x="25407" y="16632"/>
                  </a:lnTo>
                  <a:lnTo>
                    <a:pt x="24968" y="16851"/>
                  </a:lnTo>
                  <a:lnTo>
                    <a:pt x="23915" y="17026"/>
                  </a:lnTo>
                  <a:lnTo>
                    <a:pt x="23871" y="17026"/>
                  </a:lnTo>
                  <a:lnTo>
                    <a:pt x="19659" y="18650"/>
                  </a:lnTo>
                  <a:lnTo>
                    <a:pt x="19615" y="18694"/>
                  </a:lnTo>
                  <a:lnTo>
                    <a:pt x="19132" y="19001"/>
                  </a:lnTo>
                  <a:lnTo>
                    <a:pt x="17772" y="19659"/>
                  </a:lnTo>
                  <a:lnTo>
                    <a:pt x="13164" y="21371"/>
                  </a:lnTo>
                  <a:lnTo>
                    <a:pt x="11804" y="21941"/>
                  </a:lnTo>
                  <a:lnTo>
                    <a:pt x="11278" y="21809"/>
                  </a:lnTo>
                  <a:lnTo>
                    <a:pt x="10093" y="21371"/>
                  </a:lnTo>
                  <a:lnTo>
                    <a:pt x="8074" y="20493"/>
                  </a:lnTo>
                  <a:lnTo>
                    <a:pt x="5661" y="19396"/>
                  </a:lnTo>
                  <a:lnTo>
                    <a:pt x="878" y="17377"/>
                  </a:lnTo>
                  <a:lnTo>
                    <a:pt x="483" y="16544"/>
                  </a:lnTo>
                  <a:lnTo>
                    <a:pt x="395" y="16193"/>
                  </a:lnTo>
                  <a:lnTo>
                    <a:pt x="351" y="15842"/>
                  </a:lnTo>
                  <a:lnTo>
                    <a:pt x="351" y="15491"/>
                  </a:lnTo>
                  <a:lnTo>
                    <a:pt x="395" y="15140"/>
                  </a:lnTo>
                  <a:lnTo>
                    <a:pt x="439" y="14789"/>
                  </a:lnTo>
                  <a:lnTo>
                    <a:pt x="571" y="14481"/>
                  </a:lnTo>
                  <a:lnTo>
                    <a:pt x="834" y="13779"/>
                  </a:lnTo>
                  <a:lnTo>
                    <a:pt x="1141" y="13121"/>
                  </a:lnTo>
                  <a:lnTo>
                    <a:pt x="1580" y="12463"/>
                  </a:lnTo>
                  <a:lnTo>
                    <a:pt x="2458" y="11190"/>
                  </a:lnTo>
                  <a:lnTo>
                    <a:pt x="3116" y="10269"/>
                  </a:lnTo>
                  <a:lnTo>
                    <a:pt x="3379" y="9830"/>
                  </a:lnTo>
                  <a:lnTo>
                    <a:pt x="3642" y="9435"/>
                  </a:lnTo>
                  <a:lnTo>
                    <a:pt x="4915" y="6890"/>
                  </a:lnTo>
                  <a:lnTo>
                    <a:pt x="4915" y="6846"/>
                  </a:lnTo>
                  <a:lnTo>
                    <a:pt x="5617" y="4345"/>
                  </a:lnTo>
                  <a:lnTo>
                    <a:pt x="6144" y="2327"/>
                  </a:lnTo>
                  <a:lnTo>
                    <a:pt x="6889" y="1493"/>
                  </a:lnTo>
                  <a:lnTo>
                    <a:pt x="8381" y="966"/>
                  </a:lnTo>
                  <a:lnTo>
                    <a:pt x="8469" y="878"/>
                  </a:lnTo>
                  <a:lnTo>
                    <a:pt x="8908" y="352"/>
                  </a:lnTo>
                  <a:close/>
                  <a:moveTo>
                    <a:pt x="8776" y="1"/>
                  </a:moveTo>
                  <a:lnTo>
                    <a:pt x="8732" y="45"/>
                  </a:lnTo>
                  <a:lnTo>
                    <a:pt x="8206" y="615"/>
                  </a:lnTo>
                  <a:lnTo>
                    <a:pt x="6758" y="1186"/>
                  </a:lnTo>
                  <a:lnTo>
                    <a:pt x="6670" y="1230"/>
                  </a:lnTo>
                  <a:lnTo>
                    <a:pt x="5836" y="2107"/>
                  </a:lnTo>
                  <a:lnTo>
                    <a:pt x="5792" y="2195"/>
                  </a:lnTo>
                  <a:lnTo>
                    <a:pt x="5310" y="4257"/>
                  </a:lnTo>
                  <a:lnTo>
                    <a:pt x="4608" y="6715"/>
                  </a:lnTo>
                  <a:lnTo>
                    <a:pt x="3335" y="9260"/>
                  </a:lnTo>
                  <a:lnTo>
                    <a:pt x="3072" y="9655"/>
                  </a:lnTo>
                  <a:lnTo>
                    <a:pt x="2809" y="10093"/>
                  </a:lnTo>
                  <a:lnTo>
                    <a:pt x="2194" y="10971"/>
                  </a:lnTo>
                  <a:lnTo>
                    <a:pt x="1712" y="11629"/>
                  </a:lnTo>
                  <a:lnTo>
                    <a:pt x="1229" y="12287"/>
                  </a:lnTo>
                  <a:lnTo>
                    <a:pt x="834" y="12989"/>
                  </a:lnTo>
                  <a:lnTo>
                    <a:pt x="483" y="13692"/>
                  </a:lnTo>
                  <a:lnTo>
                    <a:pt x="176" y="14437"/>
                  </a:lnTo>
                  <a:lnTo>
                    <a:pt x="88" y="14789"/>
                  </a:lnTo>
                  <a:lnTo>
                    <a:pt x="44" y="15140"/>
                  </a:lnTo>
                  <a:lnTo>
                    <a:pt x="0" y="15534"/>
                  </a:lnTo>
                  <a:lnTo>
                    <a:pt x="0" y="15886"/>
                  </a:lnTo>
                  <a:lnTo>
                    <a:pt x="88" y="16280"/>
                  </a:lnTo>
                  <a:lnTo>
                    <a:pt x="176" y="16675"/>
                  </a:lnTo>
                  <a:lnTo>
                    <a:pt x="615" y="17597"/>
                  </a:lnTo>
                  <a:lnTo>
                    <a:pt x="702" y="17685"/>
                  </a:lnTo>
                  <a:lnTo>
                    <a:pt x="5529" y="19747"/>
                  </a:lnTo>
                  <a:lnTo>
                    <a:pt x="7899" y="20800"/>
                  </a:lnTo>
                  <a:lnTo>
                    <a:pt x="9961" y="21678"/>
                  </a:lnTo>
                  <a:lnTo>
                    <a:pt x="11190" y="22160"/>
                  </a:lnTo>
                  <a:lnTo>
                    <a:pt x="11804" y="22292"/>
                  </a:lnTo>
                  <a:lnTo>
                    <a:pt x="11892" y="22248"/>
                  </a:lnTo>
                  <a:lnTo>
                    <a:pt x="13296" y="21678"/>
                  </a:lnTo>
                  <a:lnTo>
                    <a:pt x="17903" y="19966"/>
                  </a:lnTo>
                  <a:lnTo>
                    <a:pt x="19308" y="19352"/>
                  </a:lnTo>
                  <a:lnTo>
                    <a:pt x="19308" y="19308"/>
                  </a:lnTo>
                  <a:lnTo>
                    <a:pt x="19834" y="19001"/>
                  </a:lnTo>
                  <a:lnTo>
                    <a:pt x="23959" y="17377"/>
                  </a:lnTo>
                  <a:lnTo>
                    <a:pt x="25056" y="17202"/>
                  </a:lnTo>
                  <a:lnTo>
                    <a:pt x="25100" y="17202"/>
                  </a:lnTo>
                  <a:lnTo>
                    <a:pt x="25626" y="16895"/>
                  </a:lnTo>
                  <a:lnTo>
                    <a:pt x="25670" y="16851"/>
                  </a:lnTo>
                  <a:lnTo>
                    <a:pt x="25890" y="16500"/>
                  </a:lnTo>
                  <a:lnTo>
                    <a:pt x="25934" y="16412"/>
                  </a:lnTo>
                  <a:lnTo>
                    <a:pt x="26021" y="15578"/>
                  </a:lnTo>
                  <a:lnTo>
                    <a:pt x="26021" y="15491"/>
                  </a:lnTo>
                  <a:lnTo>
                    <a:pt x="25846" y="15183"/>
                  </a:lnTo>
                  <a:lnTo>
                    <a:pt x="25802" y="15096"/>
                  </a:lnTo>
                  <a:lnTo>
                    <a:pt x="25539" y="14920"/>
                  </a:lnTo>
                  <a:lnTo>
                    <a:pt x="25451" y="14876"/>
                  </a:lnTo>
                  <a:lnTo>
                    <a:pt x="21984" y="14218"/>
                  </a:lnTo>
                  <a:lnTo>
                    <a:pt x="20843" y="14174"/>
                  </a:lnTo>
                  <a:lnTo>
                    <a:pt x="19527" y="13867"/>
                  </a:lnTo>
                  <a:lnTo>
                    <a:pt x="19264" y="13560"/>
                  </a:lnTo>
                  <a:lnTo>
                    <a:pt x="18781" y="10839"/>
                  </a:lnTo>
                  <a:lnTo>
                    <a:pt x="18298" y="8206"/>
                  </a:lnTo>
                  <a:lnTo>
                    <a:pt x="18255" y="8163"/>
                  </a:lnTo>
                  <a:lnTo>
                    <a:pt x="17333" y="6320"/>
                  </a:lnTo>
                  <a:lnTo>
                    <a:pt x="16324" y="4652"/>
                  </a:lnTo>
                  <a:lnTo>
                    <a:pt x="16280" y="4608"/>
                  </a:lnTo>
                  <a:lnTo>
                    <a:pt x="15051" y="3292"/>
                  </a:lnTo>
                  <a:lnTo>
                    <a:pt x="15051" y="3248"/>
                  </a:lnTo>
                  <a:lnTo>
                    <a:pt x="13164" y="1932"/>
                  </a:lnTo>
                  <a:lnTo>
                    <a:pt x="11014" y="264"/>
                  </a:lnTo>
                  <a:lnTo>
                    <a:pt x="10970" y="264"/>
                  </a:lnTo>
                  <a:lnTo>
                    <a:pt x="1035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2" name="Google Shape;8582;p249"/>
            <p:cNvSpPr/>
            <p:nvPr/>
          </p:nvSpPr>
          <p:spPr>
            <a:xfrm>
              <a:off x="1686175" y="3501975"/>
              <a:ext cx="889700" cy="781100"/>
            </a:xfrm>
            <a:custGeom>
              <a:avLst/>
              <a:gdLst/>
              <a:ahLst/>
              <a:cxnLst/>
              <a:rect l="l" t="t" r="r" b="b"/>
              <a:pathLst>
                <a:path w="35588" h="31244" extrusionOk="0">
                  <a:moveTo>
                    <a:pt x="16807" y="352"/>
                  </a:moveTo>
                  <a:lnTo>
                    <a:pt x="17070" y="615"/>
                  </a:lnTo>
                  <a:lnTo>
                    <a:pt x="17509" y="1405"/>
                  </a:lnTo>
                  <a:lnTo>
                    <a:pt x="18430" y="3423"/>
                  </a:lnTo>
                  <a:lnTo>
                    <a:pt x="18474" y="3511"/>
                  </a:lnTo>
                  <a:lnTo>
                    <a:pt x="19878" y="4345"/>
                  </a:lnTo>
                  <a:lnTo>
                    <a:pt x="21765" y="5968"/>
                  </a:lnTo>
                  <a:lnTo>
                    <a:pt x="23784" y="7768"/>
                  </a:lnTo>
                  <a:lnTo>
                    <a:pt x="25627" y="10093"/>
                  </a:lnTo>
                  <a:lnTo>
                    <a:pt x="27689" y="13428"/>
                  </a:lnTo>
                  <a:lnTo>
                    <a:pt x="28128" y="15490"/>
                  </a:lnTo>
                  <a:lnTo>
                    <a:pt x="28567" y="18299"/>
                  </a:lnTo>
                  <a:lnTo>
                    <a:pt x="28918" y="19703"/>
                  </a:lnTo>
                  <a:lnTo>
                    <a:pt x="28961" y="19835"/>
                  </a:lnTo>
                  <a:lnTo>
                    <a:pt x="29488" y="20273"/>
                  </a:lnTo>
                  <a:lnTo>
                    <a:pt x="29576" y="20317"/>
                  </a:lnTo>
                  <a:lnTo>
                    <a:pt x="30761" y="20537"/>
                  </a:lnTo>
                  <a:lnTo>
                    <a:pt x="32955" y="20888"/>
                  </a:lnTo>
                  <a:lnTo>
                    <a:pt x="35236" y="21809"/>
                  </a:lnTo>
                  <a:lnTo>
                    <a:pt x="35192" y="21897"/>
                  </a:lnTo>
                  <a:lnTo>
                    <a:pt x="34841" y="22467"/>
                  </a:lnTo>
                  <a:lnTo>
                    <a:pt x="34841" y="22511"/>
                  </a:lnTo>
                  <a:lnTo>
                    <a:pt x="34271" y="24003"/>
                  </a:lnTo>
                  <a:lnTo>
                    <a:pt x="33876" y="24661"/>
                  </a:lnTo>
                  <a:lnTo>
                    <a:pt x="33350" y="25012"/>
                  </a:lnTo>
                  <a:lnTo>
                    <a:pt x="31024" y="25276"/>
                  </a:lnTo>
                  <a:lnTo>
                    <a:pt x="30980" y="25320"/>
                  </a:lnTo>
                  <a:lnTo>
                    <a:pt x="28172" y="26329"/>
                  </a:lnTo>
                  <a:lnTo>
                    <a:pt x="28128" y="26373"/>
                  </a:lnTo>
                  <a:lnTo>
                    <a:pt x="26636" y="27514"/>
                  </a:lnTo>
                  <a:lnTo>
                    <a:pt x="24222" y="28655"/>
                  </a:lnTo>
                  <a:lnTo>
                    <a:pt x="21941" y="29532"/>
                  </a:lnTo>
                  <a:lnTo>
                    <a:pt x="20361" y="30190"/>
                  </a:lnTo>
                  <a:lnTo>
                    <a:pt x="19220" y="30673"/>
                  </a:lnTo>
                  <a:lnTo>
                    <a:pt x="18825" y="30805"/>
                  </a:lnTo>
                  <a:lnTo>
                    <a:pt x="18474" y="30849"/>
                  </a:lnTo>
                  <a:lnTo>
                    <a:pt x="18123" y="30849"/>
                  </a:lnTo>
                  <a:lnTo>
                    <a:pt x="17816" y="30761"/>
                  </a:lnTo>
                  <a:lnTo>
                    <a:pt x="17421" y="30585"/>
                  </a:lnTo>
                  <a:lnTo>
                    <a:pt x="16894" y="30366"/>
                  </a:lnTo>
                  <a:lnTo>
                    <a:pt x="16104" y="30015"/>
                  </a:lnTo>
                  <a:lnTo>
                    <a:pt x="15095" y="29620"/>
                  </a:lnTo>
                  <a:lnTo>
                    <a:pt x="13779" y="29093"/>
                  </a:lnTo>
                  <a:lnTo>
                    <a:pt x="12067" y="28523"/>
                  </a:lnTo>
                  <a:lnTo>
                    <a:pt x="9303" y="27909"/>
                  </a:lnTo>
                  <a:lnTo>
                    <a:pt x="9259" y="27909"/>
                  </a:lnTo>
                  <a:lnTo>
                    <a:pt x="7592" y="28304"/>
                  </a:lnTo>
                  <a:lnTo>
                    <a:pt x="5749" y="28128"/>
                  </a:lnTo>
                  <a:lnTo>
                    <a:pt x="5705" y="28128"/>
                  </a:lnTo>
                  <a:lnTo>
                    <a:pt x="4476" y="28304"/>
                  </a:lnTo>
                  <a:lnTo>
                    <a:pt x="4432" y="28304"/>
                  </a:lnTo>
                  <a:lnTo>
                    <a:pt x="966" y="29488"/>
                  </a:lnTo>
                  <a:lnTo>
                    <a:pt x="746" y="29357"/>
                  </a:lnTo>
                  <a:lnTo>
                    <a:pt x="351" y="28567"/>
                  </a:lnTo>
                  <a:lnTo>
                    <a:pt x="395" y="27952"/>
                  </a:lnTo>
                  <a:lnTo>
                    <a:pt x="615" y="26855"/>
                  </a:lnTo>
                  <a:lnTo>
                    <a:pt x="1404" y="25539"/>
                  </a:lnTo>
                  <a:lnTo>
                    <a:pt x="2150" y="24793"/>
                  </a:lnTo>
                  <a:lnTo>
                    <a:pt x="4037" y="24179"/>
                  </a:lnTo>
                  <a:lnTo>
                    <a:pt x="5529" y="24925"/>
                  </a:lnTo>
                  <a:lnTo>
                    <a:pt x="5661" y="24925"/>
                  </a:lnTo>
                  <a:lnTo>
                    <a:pt x="6144" y="24749"/>
                  </a:lnTo>
                  <a:lnTo>
                    <a:pt x="6187" y="24749"/>
                  </a:lnTo>
                  <a:lnTo>
                    <a:pt x="6582" y="24486"/>
                  </a:lnTo>
                  <a:lnTo>
                    <a:pt x="6626" y="24442"/>
                  </a:lnTo>
                  <a:lnTo>
                    <a:pt x="6846" y="24003"/>
                  </a:lnTo>
                  <a:lnTo>
                    <a:pt x="6890" y="23915"/>
                  </a:lnTo>
                  <a:lnTo>
                    <a:pt x="6846" y="23038"/>
                  </a:lnTo>
                  <a:lnTo>
                    <a:pt x="6846" y="22994"/>
                  </a:lnTo>
                  <a:lnTo>
                    <a:pt x="6714" y="22292"/>
                  </a:lnTo>
                  <a:lnTo>
                    <a:pt x="6846" y="21458"/>
                  </a:lnTo>
                  <a:lnTo>
                    <a:pt x="7855" y="19089"/>
                  </a:lnTo>
                  <a:lnTo>
                    <a:pt x="10268" y="15578"/>
                  </a:lnTo>
                  <a:lnTo>
                    <a:pt x="11278" y="13691"/>
                  </a:lnTo>
                  <a:lnTo>
                    <a:pt x="11278" y="13604"/>
                  </a:lnTo>
                  <a:lnTo>
                    <a:pt x="11278" y="12770"/>
                  </a:lnTo>
                  <a:lnTo>
                    <a:pt x="12155" y="8952"/>
                  </a:lnTo>
                  <a:lnTo>
                    <a:pt x="12375" y="8470"/>
                  </a:lnTo>
                  <a:lnTo>
                    <a:pt x="13252" y="7504"/>
                  </a:lnTo>
                  <a:lnTo>
                    <a:pt x="14569" y="6671"/>
                  </a:lnTo>
                  <a:lnTo>
                    <a:pt x="15446" y="6276"/>
                  </a:lnTo>
                  <a:lnTo>
                    <a:pt x="15490" y="6232"/>
                  </a:lnTo>
                  <a:lnTo>
                    <a:pt x="15534" y="6144"/>
                  </a:lnTo>
                  <a:lnTo>
                    <a:pt x="15622" y="5837"/>
                  </a:lnTo>
                  <a:lnTo>
                    <a:pt x="15622" y="5793"/>
                  </a:lnTo>
                  <a:lnTo>
                    <a:pt x="15446" y="3555"/>
                  </a:lnTo>
                  <a:lnTo>
                    <a:pt x="15534" y="1844"/>
                  </a:lnTo>
                  <a:lnTo>
                    <a:pt x="15841" y="966"/>
                  </a:lnTo>
                  <a:lnTo>
                    <a:pt x="16455" y="396"/>
                  </a:lnTo>
                  <a:lnTo>
                    <a:pt x="16807" y="352"/>
                  </a:lnTo>
                  <a:close/>
                  <a:moveTo>
                    <a:pt x="16850" y="1"/>
                  </a:moveTo>
                  <a:lnTo>
                    <a:pt x="16368" y="45"/>
                  </a:lnTo>
                  <a:lnTo>
                    <a:pt x="16280" y="88"/>
                  </a:lnTo>
                  <a:lnTo>
                    <a:pt x="15578" y="703"/>
                  </a:lnTo>
                  <a:lnTo>
                    <a:pt x="15534" y="791"/>
                  </a:lnTo>
                  <a:lnTo>
                    <a:pt x="15183" y="1756"/>
                  </a:lnTo>
                  <a:lnTo>
                    <a:pt x="15183" y="1800"/>
                  </a:lnTo>
                  <a:lnTo>
                    <a:pt x="15095" y="3555"/>
                  </a:lnTo>
                  <a:lnTo>
                    <a:pt x="15271" y="5793"/>
                  </a:lnTo>
                  <a:lnTo>
                    <a:pt x="15227" y="6012"/>
                  </a:lnTo>
                  <a:lnTo>
                    <a:pt x="14437" y="6319"/>
                  </a:lnTo>
                  <a:lnTo>
                    <a:pt x="14393" y="6363"/>
                  </a:lnTo>
                  <a:lnTo>
                    <a:pt x="13033" y="7241"/>
                  </a:lnTo>
                  <a:lnTo>
                    <a:pt x="12989" y="7241"/>
                  </a:lnTo>
                  <a:lnTo>
                    <a:pt x="12111" y="8250"/>
                  </a:lnTo>
                  <a:lnTo>
                    <a:pt x="12067" y="8294"/>
                  </a:lnTo>
                  <a:lnTo>
                    <a:pt x="11848" y="8821"/>
                  </a:lnTo>
                  <a:lnTo>
                    <a:pt x="11804" y="8865"/>
                  </a:lnTo>
                  <a:lnTo>
                    <a:pt x="10970" y="12726"/>
                  </a:lnTo>
                  <a:lnTo>
                    <a:pt x="10927" y="12770"/>
                  </a:lnTo>
                  <a:lnTo>
                    <a:pt x="10927" y="13560"/>
                  </a:lnTo>
                  <a:lnTo>
                    <a:pt x="9961" y="15403"/>
                  </a:lnTo>
                  <a:lnTo>
                    <a:pt x="7548" y="18913"/>
                  </a:lnTo>
                  <a:lnTo>
                    <a:pt x="7548" y="18957"/>
                  </a:lnTo>
                  <a:lnTo>
                    <a:pt x="6538" y="21370"/>
                  </a:lnTo>
                  <a:lnTo>
                    <a:pt x="6495" y="21370"/>
                  </a:lnTo>
                  <a:lnTo>
                    <a:pt x="6363" y="22248"/>
                  </a:lnTo>
                  <a:lnTo>
                    <a:pt x="6363" y="22336"/>
                  </a:lnTo>
                  <a:lnTo>
                    <a:pt x="6495" y="23082"/>
                  </a:lnTo>
                  <a:lnTo>
                    <a:pt x="6538" y="23872"/>
                  </a:lnTo>
                  <a:lnTo>
                    <a:pt x="6319" y="24223"/>
                  </a:lnTo>
                  <a:lnTo>
                    <a:pt x="6012" y="24442"/>
                  </a:lnTo>
                  <a:lnTo>
                    <a:pt x="5617" y="24574"/>
                  </a:lnTo>
                  <a:lnTo>
                    <a:pt x="4125" y="23872"/>
                  </a:lnTo>
                  <a:lnTo>
                    <a:pt x="3993" y="23828"/>
                  </a:lnTo>
                  <a:lnTo>
                    <a:pt x="1975" y="24486"/>
                  </a:lnTo>
                  <a:lnTo>
                    <a:pt x="1931" y="24530"/>
                  </a:lnTo>
                  <a:lnTo>
                    <a:pt x="1141" y="25276"/>
                  </a:lnTo>
                  <a:lnTo>
                    <a:pt x="1141" y="25320"/>
                  </a:lnTo>
                  <a:lnTo>
                    <a:pt x="307" y="26680"/>
                  </a:lnTo>
                  <a:lnTo>
                    <a:pt x="307" y="26768"/>
                  </a:lnTo>
                  <a:lnTo>
                    <a:pt x="44" y="27865"/>
                  </a:lnTo>
                  <a:lnTo>
                    <a:pt x="44" y="27909"/>
                  </a:lnTo>
                  <a:lnTo>
                    <a:pt x="0" y="28611"/>
                  </a:lnTo>
                  <a:lnTo>
                    <a:pt x="44" y="28698"/>
                  </a:lnTo>
                  <a:lnTo>
                    <a:pt x="483" y="29576"/>
                  </a:lnTo>
                  <a:lnTo>
                    <a:pt x="527" y="29664"/>
                  </a:lnTo>
                  <a:lnTo>
                    <a:pt x="834" y="29839"/>
                  </a:lnTo>
                  <a:lnTo>
                    <a:pt x="1010" y="29839"/>
                  </a:lnTo>
                  <a:lnTo>
                    <a:pt x="4564" y="28655"/>
                  </a:lnTo>
                  <a:lnTo>
                    <a:pt x="5705" y="28479"/>
                  </a:lnTo>
                  <a:lnTo>
                    <a:pt x="7592" y="28655"/>
                  </a:lnTo>
                  <a:lnTo>
                    <a:pt x="7636" y="28655"/>
                  </a:lnTo>
                  <a:lnTo>
                    <a:pt x="9303" y="28260"/>
                  </a:lnTo>
                  <a:lnTo>
                    <a:pt x="11980" y="28874"/>
                  </a:lnTo>
                  <a:lnTo>
                    <a:pt x="13647" y="29444"/>
                  </a:lnTo>
                  <a:lnTo>
                    <a:pt x="14964" y="29927"/>
                  </a:lnTo>
                  <a:lnTo>
                    <a:pt x="15973" y="30366"/>
                  </a:lnTo>
                  <a:lnTo>
                    <a:pt x="16763" y="30717"/>
                  </a:lnTo>
                  <a:lnTo>
                    <a:pt x="17684" y="31068"/>
                  </a:lnTo>
                  <a:lnTo>
                    <a:pt x="18079" y="31200"/>
                  </a:lnTo>
                  <a:lnTo>
                    <a:pt x="18386" y="31243"/>
                  </a:lnTo>
                  <a:lnTo>
                    <a:pt x="18781" y="31200"/>
                  </a:lnTo>
                  <a:lnTo>
                    <a:pt x="19220" y="31068"/>
                  </a:lnTo>
                  <a:lnTo>
                    <a:pt x="19790" y="30849"/>
                  </a:lnTo>
                  <a:lnTo>
                    <a:pt x="20493" y="30541"/>
                  </a:lnTo>
                  <a:lnTo>
                    <a:pt x="22072" y="29883"/>
                  </a:lnTo>
                  <a:lnTo>
                    <a:pt x="24354" y="28962"/>
                  </a:lnTo>
                  <a:lnTo>
                    <a:pt x="26811" y="27821"/>
                  </a:lnTo>
                  <a:lnTo>
                    <a:pt x="26855" y="27821"/>
                  </a:lnTo>
                  <a:lnTo>
                    <a:pt x="28347" y="26636"/>
                  </a:lnTo>
                  <a:lnTo>
                    <a:pt x="31068" y="25627"/>
                  </a:lnTo>
                  <a:lnTo>
                    <a:pt x="33437" y="25364"/>
                  </a:lnTo>
                  <a:lnTo>
                    <a:pt x="33525" y="25320"/>
                  </a:lnTo>
                  <a:lnTo>
                    <a:pt x="34095" y="24925"/>
                  </a:lnTo>
                  <a:lnTo>
                    <a:pt x="34139" y="24881"/>
                  </a:lnTo>
                  <a:lnTo>
                    <a:pt x="34578" y="24179"/>
                  </a:lnTo>
                  <a:lnTo>
                    <a:pt x="34622" y="24135"/>
                  </a:lnTo>
                  <a:lnTo>
                    <a:pt x="35149" y="22643"/>
                  </a:lnTo>
                  <a:lnTo>
                    <a:pt x="35500" y="22072"/>
                  </a:lnTo>
                  <a:lnTo>
                    <a:pt x="35500" y="22029"/>
                  </a:lnTo>
                  <a:lnTo>
                    <a:pt x="35587" y="21765"/>
                  </a:lnTo>
                  <a:lnTo>
                    <a:pt x="35587" y="21634"/>
                  </a:lnTo>
                  <a:lnTo>
                    <a:pt x="35500" y="21546"/>
                  </a:lnTo>
                  <a:lnTo>
                    <a:pt x="33086" y="20581"/>
                  </a:lnTo>
                  <a:lnTo>
                    <a:pt x="33042" y="20581"/>
                  </a:lnTo>
                  <a:lnTo>
                    <a:pt x="30848" y="20186"/>
                  </a:lnTo>
                  <a:lnTo>
                    <a:pt x="29664" y="19966"/>
                  </a:lnTo>
                  <a:lnTo>
                    <a:pt x="29225" y="19571"/>
                  </a:lnTo>
                  <a:lnTo>
                    <a:pt x="28918" y="18211"/>
                  </a:lnTo>
                  <a:lnTo>
                    <a:pt x="28479" y="15403"/>
                  </a:lnTo>
                  <a:lnTo>
                    <a:pt x="28040" y="13296"/>
                  </a:lnTo>
                  <a:lnTo>
                    <a:pt x="28040" y="13253"/>
                  </a:lnTo>
                  <a:lnTo>
                    <a:pt x="25934" y="9918"/>
                  </a:lnTo>
                  <a:lnTo>
                    <a:pt x="25934" y="9874"/>
                  </a:lnTo>
                  <a:lnTo>
                    <a:pt x="24047" y="7548"/>
                  </a:lnTo>
                  <a:lnTo>
                    <a:pt x="21984" y="5705"/>
                  </a:lnTo>
                  <a:lnTo>
                    <a:pt x="20098" y="4082"/>
                  </a:lnTo>
                  <a:lnTo>
                    <a:pt x="20054" y="4038"/>
                  </a:lnTo>
                  <a:lnTo>
                    <a:pt x="18737" y="3248"/>
                  </a:lnTo>
                  <a:lnTo>
                    <a:pt x="17816" y="1229"/>
                  </a:lnTo>
                  <a:lnTo>
                    <a:pt x="17377" y="439"/>
                  </a:lnTo>
                  <a:lnTo>
                    <a:pt x="17333" y="396"/>
                  </a:lnTo>
                  <a:lnTo>
                    <a:pt x="16982" y="45"/>
                  </a:lnTo>
                  <a:lnTo>
                    <a:pt x="1693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3" name="Google Shape;8583;p249"/>
            <p:cNvSpPr/>
            <p:nvPr/>
          </p:nvSpPr>
          <p:spPr>
            <a:xfrm>
              <a:off x="2461750" y="3614975"/>
              <a:ext cx="388375" cy="286350"/>
            </a:xfrm>
            <a:custGeom>
              <a:avLst/>
              <a:gdLst/>
              <a:ahLst/>
              <a:cxnLst/>
              <a:rect l="l" t="t" r="r" b="b"/>
              <a:pathLst>
                <a:path w="15535" h="11454" extrusionOk="0">
                  <a:moveTo>
                    <a:pt x="2546" y="351"/>
                  </a:moveTo>
                  <a:lnTo>
                    <a:pt x="5135" y="527"/>
                  </a:lnTo>
                  <a:lnTo>
                    <a:pt x="7504" y="1010"/>
                  </a:lnTo>
                  <a:lnTo>
                    <a:pt x="9786" y="1273"/>
                  </a:lnTo>
                  <a:lnTo>
                    <a:pt x="9830" y="1273"/>
                  </a:lnTo>
                  <a:lnTo>
                    <a:pt x="11761" y="966"/>
                  </a:lnTo>
                  <a:lnTo>
                    <a:pt x="12814" y="1141"/>
                  </a:lnTo>
                  <a:lnTo>
                    <a:pt x="14130" y="1756"/>
                  </a:lnTo>
                  <a:lnTo>
                    <a:pt x="14569" y="2194"/>
                  </a:lnTo>
                  <a:lnTo>
                    <a:pt x="15140" y="3906"/>
                  </a:lnTo>
                  <a:lnTo>
                    <a:pt x="15183" y="4345"/>
                  </a:lnTo>
                  <a:lnTo>
                    <a:pt x="14481" y="5485"/>
                  </a:lnTo>
                  <a:lnTo>
                    <a:pt x="12858" y="7504"/>
                  </a:lnTo>
                  <a:lnTo>
                    <a:pt x="11936" y="8908"/>
                  </a:lnTo>
                  <a:lnTo>
                    <a:pt x="10357" y="9961"/>
                  </a:lnTo>
                  <a:lnTo>
                    <a:pt x="7855" y="10970"/>
                  </a:lnTo>
                  <a:lnTo>
                    <a:pt x="6758" y="11102"/>
                  </a:lnTo>
                  <a:lnTo>
                    <a:pt x="5925" y="11014"/>
                  </a:lnTo>
                  <a:lnTo>
                    <a:pt x="4521" y="10268"/>
                  </a:lnTo>
                  <a:lnTo>
                    <a:pt x="3072" y="9259"/>
                  </a:lnTo>
                  <a:lnTo>
                    <a:pt x="2721" y="8820"/>
                  </a:lnTo>
                  <a:lnTo>
                    <a:pt x="2327" y="6758"/>
                  </a:lnTo>
                  <a:lnTo>
                    <a:pt x="2283" y="6714"/>
                  </a:lnTo>
                  <a:lnTo>
                    <a:pt x="527" y="4081"/>
                  </a:lnTo>
                  <a:lnTo>
                    <a:pt x="352" y="3160"/>
                  </a:lnTo>
                  <a:lnTo>
                    <a:pt x="835" y="2063"/>
                  </a:lnTo>
                  <a:lnTo>
                    <a:pt x="1581" y="878"/>
                  </a:lnTo>
                  <a:lnTo>
                    <a:pt x="2019" y="527"/>
                  </a:lnTo>
                  <a:lnTo>
                    <a:pt x="2546" y="351"/>
                  </a:lnTo>
                  <a:close/>
                  <a:moveTo>
                    <a:pt x="2458" y="0"/>
                  </a:moveTo>
                  <a:lnTo>
                    <a:pt x="1888" y="220"/>
                  </a:lnTo>
                  <a:lnTo>
                    <a:pt x="1844" y="220"/>
                  </a:lnTo>
                  <a:lnTo>
                    <a:pt x="1317" y="615"/>
                  </a:lnTo>
                  <a:lnTo>
                    <a:pt x="1273" y="659"/>
                  </a:lnTo>
                  <a:lnTo>
                    <a:pt x="527" y="1887"/>
                  </a:lnTo>
                  <a:lnTo>
                    <a:pt x="1" y="3072"/>
                  </a:lnTo>
                  <a:lnTo>
                    <a:pt x="1" y="3160"/>
                  </a:lnTo>
                  <a:lnTo>
                    <a:pt x="176" y="4169"/>
                  </a:lnTo>
                  <a:lnTo>
                    <a:pt x="220" y="4213"/>
                  </a:lnTo>
                  <a:lnTo>
                    <a:pt x="1975" y="6846"/>
                  </a:lnTo>
                  <a:lnTo>
                    <a:pt x="2414" y="8952"/>
                  </a:lnTo>
                  <a:lnTo>
                    <a:pt x="2458" y="8996"/>
                  </a:lnTo>
                  <a:lnTo>
                    <a:pt x="2809" y="9479"/>
                  </a:lnTo>
                  <a:lnTo>
                    <a:pt x="2853" y="9522"/>
                  </a:lnTo>
                  <a:lnTo>
                    <a:pt x="4345" y="10576"/>
                  </a:lnTo>
                  <a:lnTo>
                    <a:pt x="5793" y="11365"/>
                  </a:lnTo>
                  <a:lnTo>
                    <a:pt x="5881" y="11365"/>
                  </a:lnTo>
                  <a:lnTo>
                    <a:pt x="6758" y="11453"/>
                  </a:lnTo>
                  <a:lnTo>
                    <a:pt x="7943" y="11321"/>
                  </a:lnTo>
                  <a:lnTo>
                    <a:pt x="7987" y="11321"/>
                  </a:lnTo>
                  <a:lnTo>
                    <a:pt x="10488" y="10312"/>
                  </a:lnTo>
                  <a:lnTo>
                    <a:pt x="10532" y="10268"/>
                  </a:lnTo>
                  <a:lnTo>
                    <a:pt x="12156" y="9215"/>
                  </a:lnTo>
                  <a:lnTo>
                    <a:pt x="12200" y="9127"/>
                  </a:lnTo>
                  <a:lnTo>
                    <a:pt x="13165" y="7679"/>
                  </a:lnTo>
                  <a:lnTo>
                    <a:pt x="14789" y="5705"/>
                  </a:lnTo>
                  <a:lnTo>
                    <a:pt x="14789" y="5661"/>
                  </a:lnTo>
                  <a:lnTo>
                    <a:pt x="15491" y="4476"/>
                  </a:lnTo>
                  <a:lnTo>
                    <a:pt x="15535" y="4388"/>
                  </a:lnTo>
                  <a:lnTo>
                    <a:pt x="15491" y="3862"/>
                  </a:lnTo>
                  <a:lnTo>
                    <a:pt x="15491" y="3818"/>
                  </a:lnTo>
                  <a:lnTo>
                    <a:pt x="14876" y="2019"/>
                  </a:lnTo>
                  <a:lnTo>
                    <a:pt x="14832" y="1975"/>
                  </a:lnTo>
                  <a:lnTo>
                    <a:pt x="14394" y="1492"/>
                  </a:lnTo>
                  <a:lnTo>
                    <a:pt x="14306" y="1448"/>
                  </a:lnTo>
                  <a:lnTo>
                    <a:pt x="12946" y="790"/>
                  </a:lnTo>
                  <a:lnTo>
                    <a:pt x="12902" y="790"/>
                  </a:lnTo>
                  <a:lnTo>
                    <a:pt x="11805" y="615"/>
                  </a:lnTo>
                  <a:lnTo>
                    <a:pt x="11761" y="615"/>
                  </a:lnTo>
                  <a:lnTo>
                    <a:pt x="9830" y="922"/>
                  </a:lnTo>
                  <a:lnTo>
                    <a:pt x="7548" y="659"/>
                  </a:lnTo>
                  <a:lnTo>
                    <a:pt x="5179" y="176"/>
                  </a:lnTo>
                  <a:lnTo>
                    <a:pt x="254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4" name="Google Shape;8584;p249"/>
            <p:cNvSpPr/>
            <p:nvPr/>
          </p:nvSpPr>
          <p:spPr>
            <a:xfrm>
              <a:off x="2519900" y="1399025"/>
              <a:ext cx="942350" cy="1523750"/>
            </a:xfrm>
            <a:custGeom>
              <a:avLst/>
              <a:gdLst/>
              <a:ahLst/>
              <a:cxnLst/>
              <a:rect l="l" t="t" r="r" b="b"/>
              <a:pathLst>
                <a:path w="37694" h="60950" extrusionOk="0">
                  <a:moveTo>
                    <a:pt x="36026" y="0"/>
                  </a:moveTo>
                  <a:lnTo>
                    <a:pt x="35983" y="44"/>
                  </a:lnTo>
                  <a:lnTo>
                    <a:pt x="35939" y="88"/>
                  </a:lnTo>
                  <a:lnTo>
                    <a:pt x="35895" y="132"/>
                  </a:lnTo>
                  <a:lnTo>
                    <a:pt x="35895" y="220"/>
                  </a:lnTo>
                  <a:lnTo>
                    <a:pt x="35895" y="263"/>
                  </a:lnTo>
                  <a:lnTo>
                    <a:pt x="35939" y="307"/>
                  </a:lnTo>
                  <a:lnTo>
                    <a:pt x="36070" y="439"/>
                  </a:lnTo>
                  <a:lnTo>
                    <a:pt x="37080" y="1975"/>
                  </a:lnTo>
                  <a:lnTo>
                    <a:pt x="37299" y="2808"/>
                  </a:lnTo>
                  <a:lnTo>
                    <a:pt x="37343" y="3598"/>
                  </a:lnTo>
                  <a:lnTo>
                    <a:pt x="37036" y="5573"/>
                  </a:lnTo>
                  <a:lnTo>
                    <a:pt x="36904" y="8864"/>
                  </a:lnTo>
                  <a:lnTo>
                    <a:pt x="36641" y="9873"/>
                  </a:lnTo>
                  <a:lnTo>
                    <a:pt x="35851" y="11804"/>
                  </a:lnTo>
                  <a:lnTo>
                    <a:pt x="34578" y="14612"/>
                  </a:lnTo>
                  <a:lnTo>
                    <a:pt x="33394" y="17070"/>
                  </a:lnTo>
                  <a:lnTo>
                    <a:pt x="31112" y="20448"/>
                  </a:lnTo>
                  <a:lnTo>
                    <a:pt x="31112" y="20536"/>
                  </a:lnTo>
                  <a:lnTo>
                    <a:pt x="31156" y="20624"/>
                  </a:lnTo>
                  <a:lnTo>
                    <a:pt x="31507" y="21107"/>
                  </a:lnTo>
                  <a:lnTo>
                    <a:pt x="32472" y="22511"/>
                  </a:lnTo>
                  <a:lnTo>
                    <a:pt x="32867" y="24573"/>
                  </a:lnTo>
                  <a:lnTo>
                    <a:pt x="33525" y="26811"/>
                  </a:lnTo>
                  <a:lnTo>
                    <a:pt x="33613" y="28522"/>
                  </a:lnTo>
                  <a:lnTo>
                    <a:pt x="33657" y="31682"/>
                  </a:lnTo>
                  <a:lnTo>
                    <a:pt x="33657" y="35368"/>
                  </a:lnTo>
                  <a:lnTo>
                    <a:pt x="33437" y="38132"/>
                  </a:lnTo>
                  <a:lnTo>
                    <a:pt x="33130" y="38922"/>
                  </a:lnTo>
                  <a:lnTo>
                    <a:pt x="30805" y="41774"/>
                  </a:lnTo>
                  <a:lnTo>
                    <a:pt x="28391" y="43486"/>
                  </a:lnTo>
                  <a:lnTo>
                    <a:pt x="25495" y="45021"/>
                  </a:lnTo>
                  <a:lnTo>
                    <a:pt x="23301" y="46162"/>
                  </a:lnTo>
                  <a:lnTo>
                    <a:pt x="20098" y="47874"/>
                  </a:lnTo>
                  <a:lnTo>
                    <a:pt x="16895" y="49980"/>
                  </a:lnTo>
                  <a:lnTo>
                    <a:pt x="16017" y="50726"/>
                  </a:lnTo>
                  <a:lnTo>
                    <a:pt x="14042" y="51559"/>
                  </a:lnTo>
                  <a:lnTo>
                    <a:pt x="13998" y="51559"/>
                  </a:lnTo>
                  <a:lnTo>
                    <a:pt x="12682" y="52349"/>
                  </a:lnTo>
                  <a:lnTo>
                    <a:pt x="12638" y="52349"/>
                  </a:lnTo>
                  <a:lnTo>
                    <a:pt x="11146" y="53490"/>
                  </a:lnTo>
                  <a:lnTo>
                    <a:pt x="9128" y="54499"/>
                  </a:lnTo>
                  <a:lnTo>
                    <a:pt x="5222" y="56693"/>
                  </a:lnTo>
                  <a:lnTo>
                    <a:pt x="3335" y="58142"/>
                  </a:lnTo>
                  <a:lnTo>
                    <a:pt x="88" y="60643"/>
                  </a:lnTo>
                  <a:lnTo>
                    <a:pt x="44" y="60687"/>
                  </a:lnTo>
                  <a:lnTo>
                    <a:pt x="1" y="60730"/>
                  </a:lnTo>
                  <a:lnTo>
                    <a:pt x="1" y="60818"/>
                  </a:lnTo>
                  <a:lnTo>
                    <a:pt x="44" y="60862"/>
                  </a:lnTo>
                  <a:lnTo>
                    <a:pt x="88" y="60950"/>
                  </a:lnTo>
                  <a:lnTo>
                    <a:pt x="176" y="60950"/>
                  </a:lnTo>
                  <a:lnTo>
                    <a:pt x="308" y="60906"/>
                  </a:lnTo>
                  <a:lnTo>
                    <a:pt x="3555" y="58405"/>
                  </a:lnTo>
                  <a:lnTo>
                    <a:pt x="5398" y="57001"/>
                  </a:lnTo>
                  <a:lnTo>
                    <a:pt x="9303" y="54807"/>
                  </a:lnTo>
                  <a:lnTo>
                    <a:pt x="11278" y="53797"/>
                  </a:lnTo>
                  <a:lnTo>
                    <a:pt x="11322" y="53797"/>
                  </a:lnTo>
                  <a:lnTo>
                    <a:pt x="12857" y="52613"/>
                  </a:lnTo>
                  <a:lnTo>
                    <a:pt x="14174" y="51867"/>
                  </a:lnTo>
                  <a:lnTo>
                    <a:pt x="16149" y="51033"/>
                  </a:lnTo>
                  <a:lnTo>
                    <a:pt x="16192" y="51033"/>
                  </a:lnTo>
                  <a:lnTo>
                    <a:pt x="17114" y="50243"/>
                  </a:lnTo>
                  <a:lnTo>
                    <a:pt x="20273" y="48181"/>
                  </a:lnTo>
                  <a:lnTo>
                    <a:pt x="23477" y="46469"/>
                  </a:lnTo>
                  <a:lnTo>
                    <a:pt x="25627" y="45328"/>
                  </a:lnTo>
                  <a:lnTo>
                    <a:pt x="28567" y="43793"/>
                  </a:lnTo>
                  <a:lnTo>
                    <a:pt x="28567" y="43749"/>
                  </a:lnTo>
                  <a:lnTo>
                    <a:pt x="31024" y="42037"/>
                  </a:lnTo>
                  <a:lnTo>
                    <a:pt x="31068" y="42037"/>
                  </a:lnTo>
                  <a:lnTo>
                    <a:pt x="33437" y="39141"/>
                  </a:lnTo>
                  <a:lnTo>
                    <a:pt x="33437" y="39054"/>
                  </a:lnTo>
                  <a:lnTo>
                    <a:pt x="33789" y="38220"/>
                  </a:lnTo>
                  <a:lnTo>
                    <a:pt x="33789" y="38176"/>
                  </a:lnTo>
                  <a:lnTo>
                    <a:pt x="34008" y="35412"/>
                  </a:lnTo>
                  <a:lnTo>
                    <a:pt x="34008" y="31682"/>
                  </a:lnTo>
                  <a:lnTo>
                    <a:pt x="33964" y="28522"/>
                  </a:lnTo>
                  <a:lnTo>
                    <a:pt x="33876" y="26767"/>
                  </a:lnTo>
                  <a:lnTo>
                    <a:pt x="33876" y="26723"/>
                  </a:lnTo>
                  <a:lnTo>
                    <a:pt x="33218" y="24529"/>
                  </a:lnTo>
                  <a:lnTo>
                    <a:pt x="32823" y="22423"/>
                  </a:lnTo>
                  <a:lnTo>
                    <a:pt x="32779" y="22335"/>
                  </a:lnTo>
                  <a:lnTo>
                    <a:pt x="31814" y="20887"/>
                  </a:lnTo>
                  <a:lnTo>
                    <a:pt x="31770" y="20887"/>
                  </a:lnTo>
                  <a:lnTo>
                    <a:pt x="31507" y="20536"/>
                  </a:lnTo>
                  <a:lnTo>
                    <a:pt x="33701" y="17245"/>
                  </a:lnTo>
                  <a:lnTo>
                    <a:pt x="33701" y="17201"/>
                  </a:lnTo>
                  <a:lnTo>
                    <a:pt x="34886" y="14744"/>
                  </a:lnTo>
                  <a:lnTo>
                    <a:pt x="36202" y="11936"/>
                  </a:lnTo>
                  <a:lnTo>
                    <a:pt x="36992" y="10005"/>
                  </a:lnTo>
                  <a:lnTo>
                    <a:pt x="36992" y="9961"/>
                  </a:lnTo>
                  <a:lnTo>
                    <a:pt x="37255" y="8908"/>
                  </a:lnTo>
                  <a:lnTo>
                    <a:pt x="37255" y="8864"/>
                  </a:lnTo>
                  <a:lnTo>
                    <a:pt x="37387" y="5617"/>
                  </a:lnTo>
                  <a:lnTo>
                    <a:pt x="37694" y="3642"/>
                  </a:lnTo>
                  <a:lnTo>
                    <a:pt x="37650" y="2765"/>
                  </a:lnTo>
                  <a:lnTo>
                    <a:pt x="37650" y="2721"/>
                  </a:lnTo>
                  <a:lnTo>
                    <a:pt x="37387" y="1843"/>
                  </a:lnTo>
                  <a:lnTo>
                    <a:pt x="36377" y="220"/>
                  </a:lnTo>
                  <a:lnTo>
                    <a:pt x="36334" y="176"/>
                  </a:lnTo>
                  <a:lnTo>
                    <a:pt x="36158" y="44"/>
                  </a:lnTo>
                  <a:lnTo>
                    <a:pt x="3611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5" name="Google Shape;8585;p249"/>
            <p:cNvSpPr/>
            <p:nvPr/>
          </p:nvSpPr>
          <p:spPr>
            <a:xfrm>
              <a:off x="2547325" y="1444000"/>
              <a:ext cx="957725" cy="1504025"/>
            </a:xfrm>
            <a:custGeom>
              <a:avLst/>
              <a:gdLst/>
              <a:ahLst/>
              <a:cxnLst/>
              <a:rect l="l" t="t" r="r" b="b"/>
              <a:pathLst>
                <a:path w="38309" h="60161" extrusionOk="0">
                  <a:moveTo>
                    <a:pt x="36772" y="0"/>
                  </a:moveTo>
                  <a:lnTo>
                    <a:pt x="36685" y="44"/>
                  </a:lnTo>
                  <a:lnTo>
                    <a:pt x="36685" y="88"/>
                  </a:lnTo>
                  <a:lnTo>
                    <a:pt x="36641" y="176"/>
                  </a:lnTo>
                  <a:lnTo>
                    <a:pt x="36685" y="220"/>
                  </a:lnTo>
                  <a:lnTo>
                    <a:pt x="37387" y="1580"/>
                  </a:lnTo>
                  <a:lnTo>
                    <a:pt x="37913" y="3160"/>
                  </a:lnTo>
                  <a:lnTo>
                    <a:pt x="37913" y="4739"/>
                  </a:lnTo>
                  <a:lnTo>
                    <a:pt x="37299" y="7328"/>
                  </a:lnTo>
                  <a:lnTo>
                    <a:pt x="36246" y="10575"/>
                  </a:lnTo>
                  <a:lnTo>
                    <a:pt x="36202" y="10663"/>
                  </a:lnTo>
                  <a:lnTo>
                    <a:pt x="36421" y="13033"/>
                  </a:lnTo>
                  <a:lnTo>
                    <a:pt x="36158" y="15183"/>
                  </a:lnTo>
                  <a:lnTo>
                    <a:pt x="36070" y="17465"/>
                  </a:lnTo>
                  <a:lnTo>
                    <a:pt x="35807" y="20141"/>
                  </a:lnTo>
                  <a:lnTo>
                    <a:pt x="35851" y="20185"/>
                  </a:lnTo>
                  <a:lnTo>
                    <a:pt x="36465" y="22116"/>
                  </a:lnTo>
                  <a:lnTo>
                    <a:pt x="36597" y="25758"/>
                  </a:lnTo>
                  <a:lnTo>
                    <a:pt x="36597" y="25802"/>
                  </a:lnTo>
                  <a:lnTo>
                    <a:pt x="36904" y="27601"/>
                  </a:lnTo>
                  <a:lnTo>
                    <a:pt x="36948" y="29488"/>
                  </a:lnTo>
                  <a:lnTo>
                    <a:pt x="36860" y="32077"/>
                  </a:lnTo>
                  <a:lnTo>
                    <a:pt x="36597" y="34578"/>
                  </a:lnTo>
                  <a:lnTo>
                    <a:pt x="36070" y="36333"/>
                  </a:lnTo>
                  <a:lnTo>
                    <a:pt x="34798" y="38308"/>
                  </a:lnTo>
                  <a:lnTo>
                    <a:pt x="33043" y="41511"/>
                  </a:lnTo>
                  <a:lnTo>
                    <a:pt x="31770" y="42827"/>
                  </a:lnTo>
                  <a:lnTo>
                    <a:pt x="30849" y="43047"/>
                  </a:lnTo>
                  <a:lnTo>
                    <a:pt x="29620" y="43091"/>
                  </a:lnTo>
                  <a:lnTo>
                    <a:pt x="29532" y="43091"/>
                  </a:lnTo>
                  <a:lnTo>
                    <a:pt x="27294" y="44319"/>
                  </a:lnTo>
                  <a:lnTo>
                    <a:pt x="22029" y="46996"/>
                  </a:lnTo>
                  <a:lnTo>
                    <a:pt x="18035" y="49058"/>
                  </a:lnTo>
                  <a:lnTo>
                    <a:pt x="15534" y="50682"/>
                  </a:lnTo>
                  <a:lnTo>
                    <a:pt x="12155" y="52086"/>
                  </a:lnTo>
                  <a:lnTo>
                    <a:pt x="12112" y="52086"/>
                  </a:lnTo>
                  <a:lnTo>
                    <a:pt x="10532" y="53008"/>
                  </a:lnTo>
                  <a:lnTo>
                    <a:pt x="8996" y="53841"/>
                  </a:lnTo>
                  <a:lnTo>
                    <a:pt x="7416" y="54675"/>
                  </a:lnTo>
                  <a:lnTo>
                    <a:pt x="5881" y="55597"/>
                  </a:lnTo>
                  <a:lnTo>
                    <a:pt x="5135" y="56079"/>
                  </a:lnTo>
                  <a:lnTo>
                    <a:pt x="4389" y="56562"/>
                  </a:lnTo>
                  <a:lnTo>
                    <a:pt x="3686" y="57089"/>
                  </a:lnTo>
                  <a:lnTo>
                    <a:pt x="2984" y="57659"/>
                  </a:lnTo>
                  <a:lnTo>
                    <a:pt x="88" y="59853"/>
                  </a:lnTo>
                  <a:lnTo>
                    <a:pt x="44" y="59897"/>
                  </a:lnTo>
                  <a:lnTo>
                    <a:pt x="1" y="59941"/>
                  </a:lnTo>
                  <a:lnTo>
                    <a:pt x="1" y="60028"/>
                  </a:lnTo>
                  <a:lnTo>
                    <a:pt x="44" y="60072"/>
                  </a:lnTo>
                  <a:lnTo>
                    <a:pt x="88" y="60116"/>
                  </a:lnTo>
                  <a:lnTo>
                    <a:pt x="176" y="60160"/>
                  </a:lnTo>
                  <a:lnTo>
                    <a:pt x="308" y="60116"/>
                  </a:lnTo>
                  <a:lnTo>
                    <a:pt x="3204" y="57922"/>
                  </a:lnTo>
                  <a:lnTo>
                    <a:pt x="3906" y="57352"/>
                  </a:lnTo>
                  <a:lnTo>
                    <a:pt x="4608" y="56825"/>
                  </a:lnTo>
                  <a:lnTo>
                    <a:pt x="5354" y="56343"/>
                  </a:lnTo>
                  <a:lnTo>
                    <a:pt x="6100" y="55860"/>
                  </a:lnTo>
                  <a:lnTo>
                    <a:pt x="7592" y="54982"/>
                  </a:lnTo>
                  <a:lnTo>
                    <a:pt x="9128" y="54149"/>
                  </a:lnTo>
                  <a:lnTo>
                    <a:pt x="10707" y="53315"/>
                  </a:lnTo>
                  <a:lnTo>
                    <a:pt x="12287" y="52393"/>
                  </a:lnTo>
                  <a:lnTo>
                    <a:pt x="15666" y="51033"/>
                  </a:lnTo>
                  <a:lnTo>
                    <a:pt x="15710" y="50989"/>
                  </a:lnTo>
                  <a:lnTo>
                    <a:pt x="18211" y="49366"/>
                  </a:lnTo>
                  <a:lnTo>
                    <a:pt x="22160" y="47303"/>
                  </a:lnTo>
                  <a:lnTo>
                    <a:pt x="27470" y="44626"/>
                  </a:lnTo>
                  <a:lnTo>
                    <a:pt x="29664" y="43442"/>
                  </a:lnTo>
                  <a:lnTo>
                    <a:pt x="30892" y="43398"/>
                  </a:lnTo>
                  <a:lnTo>
                    <a:pt x="30936" y="43398"/>
                  </a:lnTo>
                  <a:lnTo>
                    <a:pt x="31902" y="43135"/>
                  </a:lnTo>
                  <a:lnTo>
                    <a:pt x="31989" y="43091"/>
                  </a:lnTo>
                  <a:lnTo>
                    <a:pt x="33306" y="41730"/>
                  </a:lnTo>
                  <a:lnTo>
                    <a:pt x="33350" y="41687"/>
                  </a:lnTo>
                  <a:lnTo>
                    <a:pt x="35105" y="38483"/>
                  </a:lnTo>
                  <a:lnTo>
                    <a:pt x="36377" y="36509"/>
                  </a:lnTo>
                  <a:lnTo>
                    <a:pt x="36377" y="36465"/>
                  </a:lnTo>
                  <a:lnTo>
                    <a:pt x="36904" y="34666"/>
                  </a:lnTo>
                  <a:lnTo>
                    <a:pt x="36904" y="34622"/>
                  </a:lnTo>
                  <a:lnTo>
                    <a:pt x="37211" y="32077"/>
                  </a:lnTo>
                  <a:lnTo>
                    <a:pt x="37299" y="29488"/>
                  </a:lnTo>
                  <a:lnTo>
                    <a:pt x="37211" y="27557"/>
                  </a:lnTo>
                  <a:lnTo>
                    <a:pt x="36948" y="25758"/>
                  </a:lnTo>
                  <a:lnTo>
                    <a:pt x="36816" y="22116"/>
                  </a:lnTo>
                  <a:lnTo>
                    <a:pt x="36816" y="22028"/>
                  </a:lnTo>
                  <a:lnTo>
                    <a:pt x="36158" y="20141"/>
                  </a:lnTo>
                  <a:lnTo>
                    <a:pt x="36421" y="17508"/>
                  </a:lnTo>
                  <a:lnTo>
                    <a:pt x="36509" y="15183"/>
                  </a:lnTo>
                  <a:lnTo>
                    <a:pt x="36772" y="13077"/>
                  </a:lnTo>
                  <a:lnTo>
                    <a:pt x="36772" y="13033"/>
                  </a:lnTo>
                  <a:lnTo>
                    <a:pt x="36597" y="10663"/>
                  </a:lnTo>
                  <a:lnTo>
                    <a:pt x="37650" y="7416"/>
                  </a:lnTo>
                  <a:lnTo>
                    <a:pt x="38264" y="4783"/>
                  </a:lnTo>
                  <a:lnTo>
                    <a:pt x="38308" y="4739"/>
                  </a:lnTo>
                  <a:lnTo>
                    <a:pt x="38264" y="3116"/>
                  </a:lnTo>
                  <a:lnTo>
                    <a:pt x="38264" y="3072"/>
                  </a:lnTo>
                  <a:lnTo>
                    <a:pt x="37738" y="1448"/>
                  </a:lnTo>
                  <a:lnTo>
                    <a:pt x="36992" y="88"/>
                  </a:lnTo>
                  <a:lnTo>
                    <a:pt x="3694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6" name="Google Shape;8586;p249"/>
            <p:cNvSpPr/>
            <p:nvPr/>
          </p:nvSpPr>
          <p:spPr>
            <a:xfrm>
              <a:off x="2816100" y="3080725"/>
              <a:ext cx="767925" cy="218325"/>
            </a:xfrm>
            <a:custGeom>
              <a:avLst/>
              <a:gdLst/>
              <a:ahLst/>
              <a:cxnLst/>
              <a:rect l="l" t="t" r="r" b="b"/>
              <a:pathLst>
                <a:path w="30717" h="8733" extrusionOk="0">
                  <a:moveTo>
                    <a:pt x="11234" y="1"/>
                  </a:moveTo>
                  <a:lnTo>
                    <a:pt x="7899" y="1054"/>
                  </a:lnTo>
                  <a:lnTo>
                    <a:pt x="3555" y="2019"/>
                  </a:lnTo>
                  <a:lnTo>
                    <a:pt x="3511" y="2019"/>
                  </a:lnTo>
                  <a:lnTo>
                    <a:pt x="88" y="4038"/>
                  </a:lnTo>
                  <a:lnTo>
                    <a:pt x="44" y="4082"/>
                  </a:lnTo>
                  <a:lnTo>
                    <a:pt x="0" y="4125"/>
                  </a:lnTo>
                  <a:lnTo>
                    <a:pt x="0" y="4213"/>
                  </a:lnTo>
                  <a:lnTo>
                    <a:pt x="44" y="4257"/>
                  </a:lnTo>
                  <a:lnTo>
                    <a:pt x="88" y="4345"/>
                  </a:lnTo>
                  <a:lnTo>
                    <a:pt x="264" y="4345"/>
                  </a:lnTo>
                  <a:lnTo>
                    <a:pt x="3686" y="2326"/>
                  </a:lnTo>
                  <a:lnTo>
                    <a:pt x="7987" y="1361"/>
                  </a:lnTo>
                  <a:lnTo>
                    <a:pt x="10312" y="659"/>
                  </a:lnTo>
                  <a:lnTo>
                    <a:pt x="11278" y="352"/>
                  </a:lnTo>
                  <a:lnTo>
                    <a:pt x="11497" y="396"/>
                  </a:lnTo>
                  <a:lnTo>
                    <a:pt x="13384" y="2326"/>
                  </a:lnTo>
                  <a:lnTo>
                    <a:pt x="13428" y="2326"/>
                  </a:lnTo>
                  <a:lnTo>
                    <a:pt x="15753" y="4257"/>
                  </a:lnTo>
                  <a:lnTo>
                    <a:pt x="15797" y="4301"/>
                  </a:lnTo>
                  <a:lnTo>
                    <a:pt x="18913" y="5968"/>
                  </a:lnTo>
                  <a:lnTo>
                    <a:pt x="20887" y="6846"/>
                  </a:lnTo>
                  <a:lnTo>
                    <a:pt x="23213" y="7636"/>
                  </a:lnTo>
                  <a:lnTo>
                    <a:pt x="26021" y="8645"/>
                  </a:lnTo>
                  <a:lnTo>
                    <a:pt x="26065" y="8645"/>
                  </a:lnTo>
                  <a:lnTo>
                    <a:pt x="26943" y="8733"/>
                  </a:lnTo>
                  <a:lnTo>
                    <a:pt x="26987" y="8733"/>
                  </a:lnTo>
                  <a:lnTo>
                    <a:pt x="27777" y="8557"/>
                  </a:lnTo>
                  <a:lnTo>
                    <a:pt x="27821" y="8557"/>
                  </a:lnTo>
                  <a:lnTo>
                    <a:pt x="28874" y="7943"/>
                  </a:lnTo>
                  <a:lnTo>
                    <a:pt x="28961" y="7899"/>
                  </a:lnTo>
                  <a:lnTo>
                    <a:pt x="30366" y="5881"/>
                  </a:lnTo>
                  <a:lnTo>
                    <a:pt x="30366" y="5837"/>
                  </a:lnTo>
                  <a:lnTo>
                    <a:pt x="30717" y="5003"/>
                  </a:lnTo>
                  <a:lnTo>
                    <a:pt x="30717" y="4915"/>
                  </a:lnTo>
                  <a:lnTo>
                    <a:pt x="30322" y="3423"/>
                  </a:lnTo>
                  <a:lnTo>
                    <a:pt x="30278" y="3379"/>
                  </a:lnTo>
                  <a:lnTo>
                    <a:pt x="29225" y="1054"/>
                  </a:lnTo>
                  <a:lnTo>
                    <a:pt x="29181" y="1010"/>
                  </a:lnTo>
                  <a:lnTo>
                    <a:pt x="29093" y="966"/>
                  </a:lnTo>
                  <a:lnTo>
                    <a:pt x="28961" y="966"/>
                  </a:lnTo>
                  <a:lnTo>
                    <a:pt x="28918" y="1010"/>
                  </a:lnTo>
                  <a:lnTo>
                    <a:pt x="28874" y="1054"/>
                  </a:lnTo>
                  <a:lnTo>
                    <a:pt x="28874" y="1142"/>
                  </a:lnTo>
                  <a:lnTo>
                    <a:pt x="28874" y="1185"/>
                  </a:lnTo>
                  <a:lnTo>
                    <a:pt x="29971" y="3511"/>
                  </a:lnTo>
                  <a:lnTo>
                    <a:pt x="30366" y="4915"/>
                  </a:lnTo>
                  <a:lnTo>
                    <a:pt x="30058" y="5705"/>
                  </a:lnTo>
                  <a:lnTo>
                    <a:pt x="28698" y="7636"/>
                  </a:lnTo>
                  <a:lnTo>
                    <a:pt x="27689" y="8250"/>
                  </a:lnTo>
                  <a:lnTo>
                    <a:pt x="26943" y="8382"/>
                  </a:lnTo>
                  <a:lnTo>
                    <a:pt x="26153" y="8294"/>
                  </a:lnTo>
                  <a:lnTo>
                    <a:pt x="23301" y="7285"/>
                  </a:lnTo>
                  <a:lnTo>
                    <a:pt x="21019" y="6539"/>
                  </a:lnTo>
                  <a:lnTo>
                    <a:pt x="19044" y="5661"/>
                  </a:lnTo>
                  <a:lnTo>
                    <a:pt x="15973" y="3994"/>
                  </a:lnTo>
                  <a:lnTo>
                    <a:pt x="13647" y="2063"/>
                  </a:lnTo>
                  <a:lnTo>
                    <a:pt x="11672" y="88"/>
                  </a:lnTo>
                  <a:lnTo>
                    <a:pt x="11585" y="45"/>
                  </a:lnTo>
                  <a:lnTo>
                    <a:pt x="1132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7" name="Google Shape;8587;p249"/>
            <p:cNvSpPr/>
            <p:nvPr/>
          </p:nvSpPr>
          <p:spPr>
            <a:xfrm>
              <a:off x="2745875" y="2864625"/>
              <a:ext cx="868875" cy="266600"/>
            </a:xfrm>
            <a:custGeom>
              <a:avLst/>
              <a:gdLst/>
              <a:ahLst/>
              <a:cxnLst/>
              <a:rect l="l" t="t" r="r" b="b"/>
              <a:pathLst>
                <a:path w="34755" h="10664" extrusionOk="0">
                  <a:moveTo>
                    <a:pt x="34535" y="0"/>
                  </a:moveTo>
                  <a:lnTo>
                    <a:pt x="34491" y="44"/>
                  </a:lnTo>
                  <a:lnTo>
                    <a:pt x="34447" y="88"/>
                  </a:lnTo>
                  <a:lnTo>
                    <a:pt x="33438" y="1492"/>
                  </a:lnTo>
                  <a:lnTo>
                    <a:pt x="32034" y="3730"/>
                  </a:lnTo>
                  <a:lnTo>
                    <a:pt x="32034" y="3774"/>
                  </a:lnTo>
                  <a:lnTo>
                    <a:pt x="31419" y="5441"/>
                  </a:lnTo>
                  <a:lnTo>
                    <a:pt x="31419" y="5485"/>
                  </a:lnTo>
                  <a:lnTo>
                    <a:pt x="31156" y="7635"/>
                  </a:lnTo>
                  <a:lnTo>
                    <a:pt x="31112" y="10049"/>
                  </a:lnTo>
                  <a:lnTo>
                    <a:pt x="30937" y="10268"/>
                  </a:lnTo>
                  <a:lnTo>
                    <a:pt x="30454" y="10312"/>
                  </a:lnTo>
                  <a:lnTo>
                    <a:pt x="29971" y="10268"/>
                  </a:lnTo>
                  <a:lnTo>
                    <a:pt x="29489" y="10180"/>
                  </a:lnTo>
                  <a:lnTo>
                    <a:pt x="29006" y="10049"/>
                  </a:lnTo>
                  <a:lnTo>
                    <a:pt x="28523" y="9873"/>
                  </a:lnTo>
                  <a:lnTo>
                    <a:pt x="28041" y="9654"/>
                  </a:lnTo>
                  <a:lnTo>
                    <a:pt x="27558" y="9391"/>
                  </a:lnTo>
                  <a:lnTo>
                    <a:pt x="27119" y="9127"/>
                  </a:lnTo>
                  <a:lnTo>
                    <a:pt x="26241" y="8513"/>
                  </a:lnTo>
                  <a:lnTo>
                    <a:pt x="25452" y="7943"/>
                  </a:lnTo>
                  <a:lnTo>
                    <a:pt x="24750" y="7372"/>
                  </a:lnTo>
                  <a:lnTo>
                    <a:pt x="24179" y="6846"/>
                  </a:lnTo>
                  <a:lnTo>
                    <a:pt x="19308" y="2677"/>
                  </a:lnTo>
                  <a:lnTo>
                    <a:pt x="19264" y="2633"/>
                  </a:lnTo>
                  <a:lnTo>
                    <a:pt x="17992" y="2019"/>
                  </a:lnTo>
                  <a:lnTo>
                    <a:pt x="17948" y="2019"/>
                  </a:lnTo>
                  <a:lnTo>
                    <a:pt x="17246" y="1931"/>
                  </a:lnTo>
                  <a:lnTo>
                    <a:pt x="17158" y="1975"/>
                  </a:lnTo>
                  <a:lnTo>
                    <a:pt x="16500" y="2370"/>
                  </a:lnTo>
                  <a:lnTo>
                    <a:pt x="16456" y="2414"/>
                  </a:lnTo>
                  <a:lnTo>
                    <a:pt x="14789" y="3993"/>
                  </a:lnTo>
                  <a:lnTo>
                    <a:pt x="13604" y="4827"/>
                  </a:lnTo>
                  <a:lnTo>
                    <a:pt x="12331" y="5222"/>
                  </a:lnTo>
                  <a:lnTo>
                    <a:pt x="10313" y="5529"/>
                  </a:lnTo>
                  <a:lnTo>
                    <a:pt x="10269" y="5529"/>
                  </a:lnTo>
                  <a:lnTo>
                    <a:pt x="8338" y="6143"/>
                  </a:lnTo>
                  <a:lnTo>
                    <a:pt x="5925" y="6714"/>
                  </a:lnTo>
                  <a:lnTo>
                    <a:pt x="5881" y="6714"/>
                  </a:lnTo>
                  <a:lnTo>
                    <a:pt x="4126" y="7460"/>
                  </a:lnTo>
                  <a:lnTo>
                    <a:pt x="4082" y="7460"/>
                  </a:lnTo>
                  <a:lnTo>
                    <a:pt x="2063" y="8689"/>
                  </a:lnTo>
                  <a:lnTo>
                    <a:pt x="89" y="10180"/>
                  </a:lnTo>
                  <a:lnTo>
                    <a:pt x="45" y="10224"/>
                  </a:lnTo>
                  <a:lnTo>
                    <a:pt x="1" y="10312"/>
                  </a:lnTo>
                  <a:lnTo>
                    <a:pt x="45" y="10356"/>
                  </a:lnTo>
                  <a:lnTo>
                    <a:pt x="45" y="10444"/>
                  </a:lnTo>
                  <a:lnTo>
                    <a:pt x="89" y="10488"/>
                  </a:lnTo>
                  <a:lnTo>
                    <a:pt x="220" y="10488"/>
                  </a:lnTo>
                  <a:lnTo>
                    <a:pt x="308" y="10444"/>
                  </a:lnTo>
                  <a:lnTo>
                    <a:pt x="2239" y="8996"/>
                  </a:lnTo>
                  <a:lnTo>
                    <a:pt x="4257" y="7767"/>
                  </a:lnTo>
                  <a:lnTo>
                    <a:pt x="6013" y="7065"/>
                  </a:lnTo>
                  <a:lnTo>
                    <a:pt x="8426" y="6495"/>
                  </a:lnTo>
                  <a:lnTo>
                    <a:pt x="10357" y="5880"/>
                  </a:lnTo>
                  <a:lnTo>
                    <a:pt x="12375" y="5529"/>
                  </a:lnTo>
                  <a:lnTo>
                    <a:pt x="12419" y="5529"/>
                  </a:lnTo>
                  <a:lnTo>
                    <a:pt x="13735" y="5178"/>
                  </a:lnTo>
                  <a:lnTo>
                    <a:pt x="13779" y="5134"/>
                  </a:lnTo>
                  <a:lnTo>
                    <a:pt x="15008" y="4300"/>
                  </a:lnTo>
                  <a:lnTo>
                    <a:pt x="15008" y="4257"/>
                  </a:lnTo>
                  <a:lnTo>
                    <a:pt x="16719" y="2677"/>
                  </a:lnTo>
                  <a:lnTo>
                    <a:pt x="17290" y="2282"/>
                  </a:lnTo>
                  <a:lnTo>
                    <a:pt x="17860" y="2370"/>
                  </a:lnTo>
                  <a:lnTo>
                    <a:pt x="19089" y="2940"/>
                  </a:lnTo>
                  <a:lnTo>
                    <a:pt x="23960" y="7153"/>
                  </a:lnTo>
                  <a:lnTo>
                    <a:pt x="24706" y="7767"/>
                  </a:lnTo>
                  <a:lnTo>
                    <a:pt x="25495" y="8425"/>
                  </a:lnTo>
                  <a:lnTo>
                    <a:pt x="26329" y="8996"/>
                  </a:lnTo>
                  <a:lnTo>
                    <a:pt x="27163" y="9566"/>
                  </a:lnTo>
                  <a:lnTo>
                    <a:pt x="27953" y="10005"/>
                  </a:lnTo>
                  <a:lnTo>
                    <a:pt x="28392" y="10180"/>
                  </a:lnTo>
                  <a:lnTo>
                    <a:pt x="28787" y="10356"/>
                  </a:lnTo>
                  <a:lnTo>
                    <a:pt x="29225" y="10488"/>
                  </a:lnTo>
                  <a:lnTo>
                    <a:pt x="29620" y="10575"/>
                  </a:lnTo>
                  <a:lnTo>
                    <a:pt x="30015" y="10619"/>
                  </a:lnTo>
                  <a:lnTo>
                    <a:pt x="30454" y="10663"/>
                  </a:lnTo>
                  <a:lnTo>
                    <a:pt x="31024" y="10575"/>
                  </a:lnTo>
                  <a:lnTo>
                    <a:pt x="31156" y="10532"/>
                  </a:lnTo>
                  <a:lnTo>
                    <a:pt x="31419" y="10224"/>
                  </a:lnTo>
                  <a:lnTo>
                    <a:pt x="31463" y="10137"/>
                  </a:lnTo>
                  <a:lnTo>
                    <a:pt x="31507" y="7635"/>
                  </a:lnTo>
                  <a:lnTo>
                    <a:pt x="31727" y="5573"/>
                  </a:lnTo>
                  <a:lnTo>
                    <a:pt x="32341" y="3906"/>
                  </a:lnTo>
                  <a:lnTo>
                    <a:pt x="33745" y="1712"/>
                  </a:lnTo>
                  <a:lnTo>
                    <a:pt x="34710" y="264"/>
                  </a:lnTo>
                  <a:lnTo>
                    <a:pt x="34754" y="220"/>
                  </a:lnTo>
                  <a:lnTo>
                    <a:pt x="34754" y="132"/>
                  </a:lnTo>
                  <a:lnTo>
                    <a:pt x="34754" y="88"/>
                  </a:lnTo>
                  <a:lnTo>
                    <a:pt x="34667" y="44"/>
                  </a:lnTo>
                  <a:lnTo>
                    <a:pt x="3462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8" name="Google Shape;8588;p249"/>
            <p:cNvSpPr/>
            <p:nvPr/>
          </p:nvSpPr>
          <p:spPr>
            <a:xfrm>
              <a:off x="2680075" y="2663875"/>
              <a:ext cx="923700" cy="403725"/>
            </a:xfrm>
            <a:custGeom>
              <a:avLst/>
              <a:gdLst/>
              <a:ahLst/>
              <a:cxnLst/>
              <a:rect l="l" t="t" r="r" b="b"/>
              <a:pathLst>
                <a:path w="36948" h="16149" extrusionOk="0">
                  <a:moveTo>
                    <a:pt x="34753" y="0"/>
                  </a:moveTo>
                  <a:lnTo>
                    <a:pt x="34666" y="44"/>
                  </a:lnTo>
                  <a:lnTo>
                    <a:pt x="34622" y="88"/>
                  </a:lnTo>
                  <a:lnTo>
                    <a:pt x="34622" y="132"/>
                  </a:lnTo>
                  <a:lnTo>
                    <a:pt x="34622" y="220"/>
                  </a:lnTo>
                  <a:lnTo>
                    <a:pt x="35061" y="1931"/>
                  </a:lnTo>
                  <a:lnTo>
                    <a:pt x="35982" y="5222"/>
                  </a:lnTo>
                  <a:lnTo>
                    <a:pt x="36596" y="7855"/>
                  </a:lnTo>
                  <a:lnTo>
                    <a:pt x="35850" y="8908"/>
                  </a:lnTo>
                  <a:lnTo>
                    <a:pt x="34227" y="10970"/>
                  </a:lnTo>
                  <a:lnTo>
                    <a:pt x="33744" y="11058"/>
                  </a:lnTo>
                  <a:lnTo>
                    <a:pt x="32954" y="10839"/>
                  </a:lnTo>
                  <a:lnTo>
                    <a:pt x="29795" y="9391"/>
                  </a:lnTo>
                  <a:lnTo>
                    <a:pt x="27776" y="8425"/>
                  </a:lnTo>
                  <a:lnTo>
                    <a:pt x="23871" y="6889"/>
                  </a:lnTo>
                  <a:lnTo>
                    <a:pt x="23827" y="6889"/>
                  </a:lnTo>
                  <a:lnTo>
                    <a:pt x="22160" y="6538"/>
                  </a:lnTo>
                  <a:lnTo>
                    <a:pt x="20843" y="6494"/>
                  </a:lnTo>
                  <a:lnTo>
                    <a:pt x="20799" y="6494"/>
                  </a:lnTo>
                  <a:lnTo>
                    <a:pt x="19834" y="6670"/>
                  </a:lnTo>
                  <a:lnTo>
                    <a:pt x="19790" y="6670"/>
                  </a:lnTo>
                  <a:lnTo>
                    <a:pt x="18035" y="7548"/>
                  </a:lnTo>
                  <a:lnTo>
                    <a:pt x="15797" y="8820"/>
                  </a:lnTo>
                  <a:lnTo>
                    <a:pt x="15753" y="8820"/>
                  </a:lnTo>
                  <a:lnTo>
                    <a:pt x="13866" y="10180"/>
                  </a:lnTo>
                  <a:lnTo>
                    <a:pt x="12199" y="10356"/>
                  </a:lnTo>
                  <a:lnTo>
                    <a:pt x="9039" y="10531"/>
                  </a:lnTo>
                  <a:lnTo>
                    <a:pt x="8996" y="10575"/>
                  </a:lnTo>
                  <a:lnTo>
                    <a:pt x="7372" y="11058"/>
                  </a:lnTo>
                  <a:lnTo>
                    <a:pt x="3818" y="12682"/>
                  </a:lnTo>
                  <a:lnTo>
                    <a:pt x="1755" y="14042"/>
                  </a:lnTo>
                  <a:lnTo>
                    <a:pt x="1711" y="14086"/>
                  </a:lnTo>
                  <a:lnTo>
                    <a:pt x="44" y="15885"/>
                  </a:lnTo>
                  <a:lnTo>
                    <a:pt x="44" y="15929"/>
                  </a:lnTo>
                  <a:lnTo>
                    <a:pt x="0" y="15973"/>
                  </a:lnTo>
                  <a:lnTo>
                    <a:pt x="44" y="16060"/>
                  </a:lnTo>
                  <a:lnTo>
                    <a:pt x="88" y="16104"/>
                  </a:lnTo>
                  <a:lnTo>
                    <a:pt x="176" y="16148"/>
                  </a:lnTo>
                  <a:lnTo>
                    <a:pt x="263" y="16148"/>
                  </a:lnTo>
                  <a:lnTo>
                    <a:pt x="307" y="16104"/>
                  </a:lnTo>
                  <a:lnTo>
                    <a:pt x="1975" y="14349"/>
                  </a:lnTo>
                  <a:lnTo>
                    <a:pt x="3993" y="12989"/>
                  </a:lnTo>
                  <a:lnTo>
                    <a:pt x="7504" y="11409"/>
                  </a:lnTo>
                  <a:lnTo>
                    <a:pt x="9083" y="10882"/>
                  </a:lnTo>
                  <a:lnTo>
                    <a:pt x="12199" y="10707"/>
                  </a:lnTo>
                  <a:lnTo>
                    <a:pt x="13954" y="10531"/>
                  </a:lnTo>
                  <a:lnTo>
                    <a:pt x="14042" y="10488"/>
                  </a:lnTo>
                  <a:lnTo>
                    <a:pt x="15973" y="9083"/>
                  </a:lnTo>
                  <a:lnTo>
                    <a:pt x="18167" y="7855"/>
                  </a:lnTo>
                  <a:lnTo>
                    <a:pt x="19922" y="7021"/>
                  </a:lnTo>
                  <a:lnTo>
                    <a:pt x="20843" y="6845"/>
                  </a:lnTo>
                  <a:lnTo>
                    <a:pt x="22116" y="6889"/>
                  </a:lnTo>
                  <a:lnTo>
                    <a:pt x="23739" y="7240"/>
                  </a:lnTo>
                  <a:lnTo>
                    <a:pt x="27645" y="8732"/>
                  </a:lnTo>
                  <a:lnTo>
                    <a:pt x="29663" y="9698"/>
                  </a:lnTo>
                  <a:lnTo>
                    <a:pt x="32823" y="11146"/>
                  </a:lnTo>
                  <a:lnTo>
                    <a:pt x="32867" y="11190"/>
                  </a:lnTo>
                  <a:lnTo>
                    <a:pt x="33700" y="11409"/>
                  </a:lnTo>
                  <a:lnTo>
                    <a:pt x="33788" y="11409"/>
                  </a:lnTo>
                  <a:lnTo>
                    <a:pt x="34359" y="11277"/>
                  </a:lnTo>
                  <a:lnTo>
                    <a:pt x="34446" y="11233"/>
                  </a:lnTo>
                  <a:lnTo>
                    <a:pt x="36158" y="9127"/>
                  </a:lnTo>
                  <a:lnTo>
                    <a:pt x="36947" y="7986"/>
                  </a:lnTo>
                  <a:lnTo>
                    <a:pt x="36947" y="7899"/>
                  </a:lnTo>
                  <a:lnTo>
                    <a:pt x="36947" y="7855"/>
                  </a:lnTo>
                  <a:lnTo>
                    <a:pt x="36333" y="5134"/>
                  </a:lnTo>
                  <a:lnTo>
                    <a:pt x="35368" y="1843"/>
                  </a:lnTo>
                  <a:lnTo>
                    <a:pt x="34929" y="132"/>
                  </a:lnTo>
                  <a:lnTo>
                    <a:pt x="34929" y="88"/>
                  </a:lnTo>
                  <a:lnTo>
                    <a:pt x="34885" y="44"/>
                  </a:lnTo>
                  <a:lnTo>
                    <a:pt x="3479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9" name="Google Shape;8589;p249"/>
            <p:cNvSpPr/>
            <p:nvPr/>
          </p:nvSpPr>
          <p:spPr>
            <a:xfrm>
              <a:off x="2627400" y="2363275"/>
              <a:ext cx="931400" cy="657150"/>
            </a:xfrm>
            <a:custGeom>
              <a:avLst/>
              <a:gdLst/>
              <a:ahLst/>
              <a:cxnLst/>
              <a:rect l="l" t="t" r="r" b="b"/>
              <a:pathLst>
                <a:path w="37256" h="26286" extrusionOk="0">
                  <a:moveTo>
                    <a:pt x="36992" y="1"/>
                  </a:moveTo>
                  <a:lnTo>
                    <a:pt x="36948" y="45"/>
                  </a:lnTo>
                  <a:lnTo>
                    <a:pt x="36904" y="133"/>
                  </a:lnTo>
                  <a:lnTo>
                    <a:pt x="36466" y="2283"/>
                  </a:lnTo>
                  <a:lnTo>
                    <a:pt x="36466" y="2327"/>
                  </a:lnTo>
                  <a:lnTo>
                    <a:pt x="36422" y="4564"/>
                  </a:lnTo>
                  <a:lnTo>
                    <a:pt x="36290" y="9040"/>
                  </a:lnTo>
                  <a:lnTo>
                    <a:pt x="36334" y="12507"/>
                  </a:lnTo>
                  <a:lnTo>
                    <a:pt x="36334" y="12551"/>
                  </a:lnTo>
                  <a:lnTo>
                    <a:pt x="36597" y="13692"/>
                  </a:lnTo>
                  <a:lnTo>
                    <a:pt x="36158" y="14657"/>
                  </a:lnTo>
                  <a:lnTo>
                    <a:pt x="34930" y="15271"/>
                  </a:lnTo>
                  <a:lnTo>
                    <a:pt x="33394" y="15622"/>
                  </a:lnTo>
                  <a:lnTo>
                    <a:pt x="31683" y="15842"/>
                  </a:lnTo>
                  <a:lnTo>
                    <a:pt x="29971" y="15315"/>
                  </a:lnTo>
                  <a:lnTo>
                    <a:pt x="27294" y="14262"/>
                  </a:lnTo>
                  <a:lnTo>
                    <a:pt x="26110" y="13253"/>
                  </a:lnTo>
                  <a:lnTo>
                    <a:pt x="26022" y="13209"/>
                  </a:lnTo>
                  <a:lnTo>
                    <a:pt x="25890" y="13253"/>
                  </a:lnTo>
                  <a:lnTo>
                    <a:pt x="25276" y="13779"/>
                  </a:lnTo>
                  <a:lnTo>
                    <a:pt x="24179" y="14306"/>
                  </a:lnTo>
                  <a:lnTo>
                    <a:pt x="21502" y="15491"/>
                  </a:lnTo>
                  <a:lnTo>
                    <a:pt x="18826" y="16632"/>
                  </a:lnTo>
                  <a:lnTo>
                    <a:pt x="16851" y="17597"/>
                  </a:lnTo>
                  <a:lnTo>
                    <a:pt x="13823" y="19528"/>
                  </a:lnTo>
                  <a:lnTo>
                    <a:pt x="12200" y="19572"/>
                  </a:lnTo>
                  <a:lnTo>
                    <a:pt x="9435" y="19791"/>
                  </a:lnTo>
                  <a:lnTo>
                    <a:pt x="9391" y="19791"/>
                  </a:lnTo>
                  <a:lnTo>
                    <a:pt x="8426" y="20186"/>
                  </a:lnTo>
                  <a:lnTo>
                    <a:pt x="6495" y="21063"/>
                  </a:lnTo>
                  <a:lnTo>
                    <a:pt x="4520" y="22160"/>
                  </a:lnTo>
                  <a:lnTo>
                    <a:pt x="4477" y="22160"/>
                  </a:lnTo>
                  <a:lnTo>
                    <a:pt x="2634" y="23477"/>
                  </a:lnTo>
                  <a:lnTo>
                    <a:pt x="45" y="25978"/>
                  </a:lnTo>
                  <a:lnTo>
                    <a:pt x="1" y="26022"/>
                  </a:lnTo>
                  <a:lnTo>
                    <a:pt x="1" y="26066"/>
                  </a:lnTo>
                  <a:lnTo>
                    <a:pt x="1" y="26154"/>
                  </a:lnTo>
                  <a:lnTo>
                    <a:pt x="45" y="26197"/>
                  </a:lnTo>
                  <a:lnTo>
                    <a:pt x="89" y="26241"/>
                  </a:lnTo>
                  <a:lnTo>
                    <a:pt x="176" y="26285"/>
                  </a:lnTo>
                  <a:lnTo>
                    <a:pt x="220" y="26241"/>
                  </a:lnTo>
                  <a:lnTo>
                    <a:pt x="264" y="26197"/>
                  </a:lnTo>
                  <a:lnTo>
                    <a:pt x="2853" y="23740"/>
                  </a:lnTo>
                  <a:lnTo>
                    <a:pt x="4696" y="22468"/>
                  </a:lnTo>
                  <a:lnTo>
                    <a:pt x="6671" y="21371"/>
                  </a:lnTo>
                  <a:lnTo>
                    <a:pt x="8557" y="20493"/>
                  </a:lnTo>
                  <a:lnTo>
                    <a:pt x="9479" y="20142"/>
                  </a:lnTo>
                  <a:lnTo>
                    <a:pt x="12243" y="19923"/>
                  </a:lnTo>
                  <a:lnTo>
                    <a:pt x="13867" y="19879"/>
                  </a:lnTo>
                  <a:lnTo>
                    <a:pt x="13955" y="19835"/>
                  </a:lnTo>
                  <a:lnTo>
                    <a:pt x="17026" y="17904"/>
                  </a:lnTo>
                  <a:lnTo>
                    <a:pt x="18957" y="16939"/>
                  </a:lnTo>
                  <a:lnTo>
                    <a:pt x="21634" y="15798"/>
                  </a:lnTo>
                  <a:lnTo>
                    <a:pt x="24354" y="14613"/>
                  </a:lnTo>
                  <a:lnTo>
                    <a:pt x="25452" y="14087"/>
                  </a:lnTo>
                  <a:lnTo>
                    <a:pt x="25495" y="14087"/>
                  </a:lnTo>
                  <a:lnTo>
                    <a:pt x="26022" y="13604"/>
                  </a:lnTo>
                  <a:lnTo>
                    <a:pt x="27119" y="14525"/>
                  </a:lnTo>
                  <a:lnTo>
                    <a:pt x="27163" y="14569"/>
                  </a:lnTo>
                  <a:lnTo>
                    <a:pt x="29840" y="15666"/>
                  </a:lnTo>
                  <a:lnTo>
                    <a:pt x="31595" y="16193"/>
                  </a:lnTo>
                  <a:lnTo>
                    <a:pt x="31683" y="16193"/>
                  </a:lnTo>
                  <a:lnTo>
                    <a:pt x="33438" y="15973"/>
                  </a:lnTo>
                  <a:lnTo>
                    <a:pt x="33482" y="15973"/>
                  </a:lnTo>
                  <a:lnTo>
                    <a:pt x="35061" y="15622"/>
                  </a:lnTo>
                  <a:lnTo>
                    <a:pt x="35061" y="15578"/>
                  </a:lnTo>
                  <a:lnTo>
                    <a:pt x="36378" y="14964"/>
                  </a:lnTo>
                  <a:lnTo>
                    <a:pt x="36466" y="14876"/>
                  </a:lnTo>
                  <a:lnTo>
                    <a:pt x="36904" y="13779"/>
                  </a:lnTo>
                  <a:lnTo>
                    <a:pt x="36948" y="13692"/>
                  </a:lnTo>
                  <a:lnTo>
                    <a:pt x="36685" y="12507"/>
                  </a:lnTo>
                  <a:lnTo>
                    <a:pt x="36641" y="9040"/>
                  </a:lnTo>
                  <a:lnTo>
                    <a:pt x="36773" y="4564"/>
                  </a:lnTo>
                  <a:lnTo>
                    <a:pt x="36817" y="2327"/>
                  </a:lnTo>
                  <a:lnTo>
                    <a:pt x="37255" y="176"/>
                  </a:lnTo>
                  <a:lnTo>
                    <a:pt x="37255" y="133"/>
                  </a:lnTo>
                  <a:lnTo>
                    <a:pt x="37255" y="45"/>
                  </a:lnTo>
                  <a:lnTo>
                    <a:pt x="3721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0" name="Google Shape;8590;p249"/>
            <p:cNvSpPr/>
            <p:nvPr/>
          </p:nvSpPr>
          <p:spPr>
            <a:xfrm>
              <a:off x="3319625" y="1408900"/>
              <a:ext cx="345575" cy="2234625"/>
            </a:xfrm>
            <a:custGeom>
              <a:avLst/>
              <a:gdLst/>
              <a:ahLst/>
              <a:cxnLst/>
              <a:rect l="l" t="t" r="r" b="b"/>
              <a:pathLst>
                <a:path w="13823" h="89385" extrusionOk="0">
                  <a:moveTo>
                    <a:pt x="8382" y="0"/>
                  </a:moveTo>
                  <a:lnTo>
                    <a:pt x="8294" y="44"/>
                  </a:lnTo>
                  <a:lnTo>
                    <a:pt x="8250" y="88"/>
                  </a:lnTo>
                  <a:lnTo>
                    <a:pt x="8250" y="176"/>
                  </a:lnTo>
                  <a:lnTo>
                    <a:pt x="8250" y="219"/>
                  </a:lnTo>
                  <a:lnTo>
                    <a:pt x="8294" y="263"/>
                  </a:lnTo>
                  <a:lnTo>
                    <a:pt x="9961" y="2413"/>
                  </a:lnTo>
                  <a:lnTo>
                    <a:pt x="11190" y="3467"/>
                  </a:lnTo>
                  <a:lnTo>
                    <a:pt x="11278" y="3510"/>
                  </a:lnTo>
                  <a:lnTo>
                    <a:pt x="12814" y="4037"/>
                  </a:lnTo>
                  <a:lnTo>
                    <a:pt x="13165" y="4344"/>
                  </a:lnTo>
                  <a:lnTo>
                    <a:pt x="13340" y="4959"/>
                  </a:lnTo>
                  <a:lnTo>
                    <a:pt x="13472" y="6450"/>
                  </a:lnTo>
                  <a:lnTo>
                    <a:pt x="13340" y="7504"/>
                  </a:lnTo>
                  <a:lnTo>
                    <a:pt x="12726" y="9347"/>
                  </a:lnTo>
                  <a:lnTo>
                    <a:pt x="12068" y="12067"/>
                  </a:lnTo>
                  <a:lnTo>
                    <a:pt x="11629" y="14656"/>
                  </a:lnTo>
                  <a:lnTo>
                    <a:pt x="11629" y="14700"/>
                  </a:lnTo>
                  <a:lnTo>
                    <a:pt x="11497" y="17069"/>
                  </a:lnTo>
                  <a:lnTo>
                    <a:pt x="11453" y="19702"/>
                  </a:lnTo>
                  <a:lnTo>
                    <a:pt x="11102" y="24573"/>
                  </a:lnTo>
                  <a:lnTo>
                    <a:pt x="11102" y="24617"/>
                  </a:lnTo>
                  <a:lnTo>
                    <a:pt x="11322" y="26416"/>
                  </a:lnTo>
                  <a:lnTo>
                    <a:pt x="11322" y="26460"/>
                  </a:lnTo>
                  <a:lnTo>
                    <a:pt x="12111" y="29575"/>
                  </a:lnTo>
                  <a:lnTo>
                    <a:pt x="12857" y="32647"/>
                  </a:lnTo>
                  <a:lnTo>
                    <a:pt x="12770" y="33525"/>
                  </a:lnTo>
                  <a:lnTo>
                    <a:pt x="11804" y="35631"/>
                  </a:lnTo>
                  <a:lnTo>
                    <a:pt x="10663" y="38527"/>
                  </a:lnTo>
                  <a:lnTo>
                    <a:pt x="10268" y="40545"/>
                  </a:lnTo>
                  <a:lnTo>
                    <a:pt x="10268" y="40589"/>
                  </a:lnTo>
                  <a:lnTo>
                    <a:pt x="10181" y="42696"/>
                  </a:lnTo>
                  <a:lnTo>
                    <a:pt x="10049" y="47654"/>
                  </a:lnTo>
                  <a:lnTo>
                    <a:pt x="10181" y="49760"/>
                  </a:lnTo>
                  <a:lnTo>
                    <a:pt x="10663" y="52174"/>
                  </a:lnTo>
                  <a:lnTo>
                    <a:pt x="11453" y="55070"/>
                  </a:lnTo>
                  <a:lnTo>
                    <a:pt x="12375" y="58493"/>
                  </a:lnTo>
                  <a:lnTo>
                    <a:pt x="12331" y="58887"/>
                  </a:lnTo>
                  <a:lnTo>
                    <a:pt x="11497" y="60204"/>
                  </a:lnTo>
                  <a:lnTo>
                    <a:pt x="10268" y="62135"/>
                  </a:lnTo>
                  <a:lnTo>
                    <a:pt x="10225" y="62178"/>
                  </a:lnTo>
                  <a:lnTo>
                    <a:pt x="9742" y="63627"/>
                  </a:lnTo>
                  <a:lnTo>
                    <a:pt x="9698" y="63670"/>
                  </a:lnTo>
                  <a:lnTo>
                    <a:pt x="9347" y="67620"/>
                  </a:lnTo>
                  <a:lnTo>
                    <a:pt x="9347" y="67707"/>
                  </a:lnTo>
                  <a:lnTo>
                    <a:pt x="9479" y="68234"/>
                  </a:lnTo>
                  <a:lnTo>
                    <a:pt x="9479" y="68278"/>
                  </a:lnTo>
                  <a:lnTo>
                    <a:pt x="10576" y="70603"/>
                  </a:lnTo>
                  <a:lnTo>
                    <a:pt x="12638" y="74948"/>
                  </a:lnTo>
                  <a:lnTo>
                    <a:pt x="12287" y="75957"/>
                  </a:lnTo>
                  <a:lnTo>
                    <a:pt x="10400" y="77186"/>
                  </a:lnTo>
                  <a:lnTo>
                    <a:pt x="8557" y="78546"/>
                  </a:lnTo>
                  <a:lnTo>
                    <a:pt x="6275" y="80433"/>
                  </a:lnTo>
                  <a:lnTo>
                    <a:pt x="5968" y="80477"/>
                  </a:lnTo>
                  <a:lnTo>
                    <a:pt x="5880" y="80520"/>
                  </a:lnTo>
                  <a:lnTo>
                    <a:pt x="3642" y="82714"/>
                  </a:lnTo>
                  <a:lnTo>
                    <a:pt x="2326" y="84119"/>
                  </a:lnTo>
                  <a:lnTo>
                    <a:pt x="2282" y="84206"/>
                  </a:lnTo>
                  <a:lnTo>
                    <a:pt x="1405" y="86269"/>
                  </a:lnTo>
                  <a:lnTo>
                    <a:pt x="44" y="89121"/>
                  </a:lnTo>
                  <a:lnTo>
                    <a:pt x="0" y="89209"/>
                  </a:lnTo>
                  <a:lnTo>
                    <a:pt x="44" y="89253"/>
                  </a:lnTo>
                  <a:lnTo>
                    <a:pt x="44" y="89340"/>
                  </a:lnTo>
                  <a:lnTo>
                    <a:pt x="132" y="89384"/>
                  </a:lnTo>
                  <a:lnTo>
                    <a:pt x="176" y="89384"/>
                  </a:lnTo>
                  <a:lnTo>
                    <a:pt x="308" y="89340"/>
                  </a:lnTo>
                  <a:lnTo>
                    <a:pt x="351" y="89296"/>
                  </a:lnTo>
                  <a:lnTo>
                    <a:pt x="1712" y="86400"/>
                  </a:lnTo>
                  <a:lnTo>
                    <a:pt x="2589" y="84338"/>
                  </a:lnTo>
                  <a:lnTo>
                    <a:pt x="3906" y="82934"/>
                  </a:lnTo>
                  <a:lnTo>
                    <a:pt x="6056" y="80828"/>
                  </a:lnTo>
                  <a:lnTo>
                    <a:pt x="6363" y="80784"/>
                  </a:lnTo>
                  <a:lnTo>
                    <a:pt x="6451" y="80740"/>
                  </a:lnTo>
                  <a:lnTo>
                    <a:pt x="8777" y="78809"/>
                  </a:lnTo>
                  <a:lnTo>
                    <a:pt x="10619" y="77449"/>
                  </a:lnTo>
                  <a:lnTo>
                    <a:pt x="12550" y="76220"/>
                  </a:lnTo>
                  <a:lnTo>
                    <a:pt x="12638" y="76132"/>
                  </a:lnTo>
                  <a:lnTo>
                    <a:pt x="12989" y="74992"/>
                  </a:lnTo>
                  <a:lnTo>
                    <a:pt x="12989" y="74860"/>
                  </a:lnTo>
                  <a:lnTo>
                    <a:pt x="10883" y="70472"/>
                  </a:lnTo>
                  <a:lnTo>
                    <a:pt x="9786" y="68146"/>
                  </a:lnTo>
                  <a:lnTo>
                    <a:pt x="9698" y="67620"/>
                  </a:lnTo>
                  <a:lnTo>
                    <a:pt x="10049" y="63714"/>
                  </a:lnTo>
                  <a:lnTo>
                    <a:pt x="10576" y="62310"/>
                  </a:lnTo>
                  <a:lnTo>
                    <a:pt x="11760" y="60379"/>
                  </a:lnTo>
                  <a:lnTo>
                    <a:pt x="12638" y="59063"/>
                  </a:lnTo>
                  <a:lnTo>
                    <a:pt x="12682" y="58975"/>
                  </a:lnTo>
                  <a:lnTo>
                    <a:pt x="12726" y="58493"/>
                  </a:lnTo>
                  <a:lnTo>
                    <a:pt x="12726" y="58449"/>
                  </a:lnTo>
                  <a:lnTo>
                    <a:pt x="11760" y="54938"/>
                  </a:lnTo>
                  <a:lnTo>
                    <a:pt x="11014" y="52086"/>
                  </a:lnTo>
                  <a:lnTo>
                    <a:pt x="10532" y="49716"/>
                  </a:lnTo>
                  <a:lnTo>
                    <a:pt x="10400" y="47654"/>
                  </a:lnTo>
                  <a:lnTo>
                    <a:pt x="10532" y="42739"/>
                  </a:lnTo>
                  <a:lnTo>
                    <a:pt x="10619" y="40589"/>
                  </a:lnTo>
                  <a:lnTo>
                    <a:pt x="11014" y="38615"/>
                  </a:lnTo>
                  <a:lnTo>
                    <a:pt x="12111" y="35763"/>
                  </a:lnTo>
                  <a:lnTo>
                    <a:pt x="13077" y="33656"/>
                  </a:lnTo>
                  <a:lnTo>
                    <a:pt x="13077" y="33612"/>
                  </a:lnTo>
                  <a:lnTo>
                    <a:pt x="13208" y="32647"/>
                  </a:lnTo>
                  <a:lnTo>
                    <a:pt x="13208" y="32603"/>
                  </a:lnTo>
                  <a:lnTo>
                    <a:pt x="12462" y="29488"/>
                  </a:lnTo>
                  <a:lnTo>
                    <a:pt x="11673" y="26372"/>
                  </a:lnTo>
                  <a:lnTo>
                    <a:pt x="11453" y="24573"/>
                  </a:lnTo>
                  <a:lnTo>
                    <a:pt x="11804" y="19702"/>
                  </a:lnTo>
                  <a:lnTo>
                    <a:pt x="11848" y="17113"/>
                  </a:lnTo>
                  <a:lnTo>
                    <a:pt x="11980" y="14700"/>
                  </a:lnTo>
                  <a:lnTo>
                    <a:pt x="12419" y="12111"/>
                  </a:lnTo>
                  <a:lnTo>
                    <a:pt x="13077" y="9434"/>
                  </a:lnTo>
                  <a:lnTo>
                    <a:pt x="13647" y="7591"/>
                  </a:lnTo>
                  <a:lnTo>
                    <a:pt x="13647" y="7547"/>
                  </a:lnTo>
                  <a:lnTo>
                    <a:pt x="13823" y="6494"/>
                  </a:lnTo>
                  <a:lnTo>
                    <a:pt x="13823" y="6450"/>
                  </a:lnTo>
                  <a:lnTo>
                    <a:pt x="13691" y="4915"/>
                  </a:lnTo>
                  <a:lnTo>
                    <a:pt x="13691" y="4871"/>
                  </a:lnTo>
                  <a:lnTo>
                    <a:pt x="13472" y="4213"/>
                  </a:lnTo>
                  <a:lnTo>
                    <a:pt x="13428" y="4125"/>
                  </a:lnTo>
                  <a:lnTo>
                    <a:pt x="13033" y="3730"/>
                  </a:lnTo>
                  <a:lnTo>
                    <a:pt x="12945" y="3686"/>
                  </a:lnTo>
                  <a:lnTo>
                    <a:pt x="11409" y="3203"/>
                  </a:lnTo>
                  <a:lnTo>
                    <a:pt x="10225" y="2150"/>
                  </a:lnTo>
                  <a:lnTo>
                    <a:pt x="8557" y="88"/>
                  </a:lnTo>
                  <a:lnTo>
                    <a:pt x="851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1" name="Google Shape;8591;p249"/>
            <p:cNvSpPr/>
            <p:nvPr/>
          </p:nvSpPr>
          <p:spPr>
            <a:xfrm>
              <a:off x="2895075" y="3238700"/>
              <a:ext cx="385075" cy="337900"/>
            </a:xfrm>
            <a:custGeom>
              <a:avLst/>
              <a:gdLst/>
              <a:ahLst/>
              <a:cxnLst/>
              <a:rect l="l" t="t" r="r" b="b"/>
              <a:pathLst>
                <a:path w="15403" h="13516" extrusionOk="0">
                  <a:moveTo>
                    <a:pt x="7197" y="0"/>
                  </a:moveTo>
                  <a:lnTo>
                    <a:pt x="2677" y="483"/>
                  </a:lnTo>
                  <a:lnTo>
                    <a:pt x="176" y="527"/>
                  </a:lnTo>
                  <a:lnTo>
                    <a:pt x="132" y="527"/>
                  </a:lnTo>
                  <a:lnTo>
                    <a:pt x="45" y="571"/>
                  </a:lnTo>
                  <a:lnTo>
                    <a:pt x="1" y="659"/>
                  </a:lnTo>
                  <a:lnTo>
                    <a:pt x="1" y="703"/>
                  </a:lnTo>
                  <a:lnTo>
                    <a:pt x="45" y="790"/>
                  </a:lnTo>
                  <a:lnTo>
                    <a:pt x="45" y="834"/>
                  </a:lnTo>
                  <a:lnTo>
                    <a:pt x="132" y="878"/>
                  </a:lnTo>
                  <a:lnTo>
                    <a:pt x="176" y="878"/>
                  </a:lnTo>
                  <a:lnTo>
                    <a:pt x="2721" y="834"/>
                  </a:lnTo>
                  <a:lnTo>
                    <a:pt x="7197" y="351"/>
                  </a:lnTo>
                  <a:lnTo>
                    <a:pt x="7548" y="615"/>
                  </a:lnTo>
                  <a:lnTo>
                    <a:pt x="8470" y="1448"/>
                  </a:lnTo>
                  <a:lnTo>
                    <a:pt x="10005" y="2940"/>
                  </a:lnTo>
                  <a:lnTo>
                    <a:pt x="11805" y="4783"/>
                  </a:lnTo>
                  <a:lnTo>
                    <a:pt x="14525" y="7943"/>
                  </a:lnTo>
                  <a:lnTo>
                    <a:pt x="15052" y="9128"/>
                  </a:lnTo>
                  <a:lnTo>
                    <a:pt x="14964" y="10619"/>
                  </a:lnTo>
                  <a:lnTo>
                    <a:pt x="14042" y="13252"/>
                  </a:lnTo>
                  <a:lnTo>
                    <a:pt x="13999" y="13340"/>
                  </a:lnTo>
                  <a:lnTo>
                    <a:pt x="14042" y="13384"/>
                  </a:lnTo>
                  <a:lnTo>
                    <a:pt x="14086" y="13428"/>
                  </a:lnTo>
                  <a:lnTo>
                    <a:pt x="14130" y="13472"/>
                  </a:lnTo>
                  <a:lnTo>
                    <a:pt x="14174" y="13516"/>
                  </a:lnTo>
                  <a:lnTo>
                    <a:pt x="14306" y="13472"/>
                  </a:lnTo>
                  <a:lnTo>
                    <a:pt x="14350" y="13384"/>
                  </a:lnTo>
                  <a:lnTo>
                    <a:pt x="15271" y="10707"/>
                  </a:lnTo>
                  <a:lnTo>
                    <a:pt x="15315" y="10663"/>
                  </a:lnTo>
                  <a:lnTo>
                    <a:pt x="15403" y="9128"/>
                  </a:lnTo>
                  <a:lnTo>
                    <a:pt x="15359" y="9040"/>
                  </a:lnTo>
                  <a:lnTo>
                    <a:pt x="14832" y="7767"/>
                  </a:lnTo>
                  <a:lnTo>
                    <a:pt x="14788" y="7723"/>
                  </a:lnTo>
                  <a:lnTo>
                    <a:pt x="12068" y="4520"/>
                  </a:lnTo>
                  <a:lnTo>
                    <a:pt x="10269" y="2721"/>
                  </a:lnTo>
                  <a:lnTo>
                    <a:pt x="8689" y="1185"/>
                  </a:lnTo>
                  <a:lnTo>
                    <a:pt x="7767" y="351"/>
                  </a:lnTo>
                  <a:lnTo>
                    <a:pt x="7329" y="44"/>
                  </a:lnTo>
                  <a:lnTo>
                    <a:pt x="719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2" name="Google Shape;8592;p249"/>
            <p:cNvSpPr/>
            <p:nvPr/>
          </p:nvSpPr>
          <p:spPr>
            <a:xfrm>
              <a:off x="2931275" y="3283675"/>
              <a:ext cx="242475" cy="218325"/>
            </a:xfrm>
            <a:custGeom>
              <a:avLst/>
              <a:gdLst/>
              <a:ahLst/>
              <a:cxnLst/>
              <a:rect l="l" t="t" r="r" b="b"/>
              <a:pathLst>
                <a:path w="9699" h="8733" extrusionOk="0">
                  <a:moveTo>
                    <a:pt x="1624" y="1"/>
                  </a:moveTo>
                  <a:lnTo>
                    <a:pt x="176" y="44"/>
                  </a:lnTo>
                  <a:lnTo>
                    <a:pt x="132" y="88"/>
                  </a:lnTo>
                  <a:lnTo>
                    <a:pt x="45" y="88"/>
                  </a:lnTo>
                  <a:lnTo>
                    <a:pt x="45" y="176"/>
                  </a:lnTo>
                  <a:lnTo>
                    <a:pt x="1" y="220"/>
                  </a:lnTo>
                  <a:lnTo>
                    <a:pt x="45" y="308"/>
                  </a:lnTo>
                  <a:lnTo>
                    <a:pt x="88" y="352"/>
                  </a:lnTo>
                  <a:lnTo>
                    <a:pt x="176" y="395"/>
                  </a:lnTo>
                  <a:lnTo>
                    <a:pt x="1624" y="352"/>
                  </a:lnTo>
                  <a:lnTo>
                    <a:pt x="3555" y="483"/>
                  </a:lnTo>
                  <a:lnTo>
                    <a:pt x="4301" y="746"/>
                  </a:lnTo>
                  <a:lnTo>
                    <a:pt x="5530" y="1843"/>
                  </a:lnTo>
                  <a:lnTo>
                    <a:pt x="7504" y="4038"/>
                  </a:lnTo>
                  <a:lnTo>
                    <a:pt x="8426" y="5266"/>
                  </a:lnTo>
                  <a:lnTo>
                    <a:pt x="9128" y="6626"/>
                  </a:lnTo>
                  <a:lnTo>
                    <a:pt x="9347" y="8118"/>
                  </a:lnTo>
                  <a:lnTo>
                    <a:pt x="9259" y="8557"/>
                  </a:lnTo>
                  <a:lnTo>
                    <a:pt x="9259" y="8601"/>
                  </a:lnTo>
                  <a:lnTo>
                    <a:pt x="9303" y="8689"/>
                  </a:lnTo>
                  <a:lnTo>
                    <a:pt x="9347" y="8733"/>
                  </a:lnTo>
                  <a:lnTo>
                    <a:pt x="9435" y="8733"/>
                  </a:lnTo>
                  <a:lnTo>
                    <a:pt x="9567" y="8689"/>
                  </a:lnTo>
                  <a:lnTo>
                    <a:pt x="9611" y="8601"/>
                  </a:lnTo>
                  <a:lnTo>
                    <a:pt x="9698" y="8162"/>
                  </a:lnTo>
                  <a:lnTo>
                    <a:pt x="9698" y="8074"/>
                  </a:lnTo>
                  <a:lnTo>
                    <a:pt x="9435" y="6539"/>
                  </a:lnTo>
                  <a:lnTo>
                    <a:pt x="9435" y="6495"/>
                  </a:lnTo>
                  <a:lnTo>
                    <a:pt x="8733" y="5091"/>
                  </a:lnTo>
                  <a:lnTo>
                    <a:pt x="8689" y="5091"/>
                  </a:lnTo>
                  <a:lnTo>
                    <a:pt x="7768" y="3818"/>
                  </a:lnTo>
                  <a:lnTo>
                    <a:pt x="7768" y="3774"/>
                  </a:lnTo>
                  <a:lnTo>
                    <a:pt x="5749" y="1580"/>
                  </a:lnTo>
                  <a:lnTo>
                    <a:pt x="4520" y="483"/>
                  </a:lnTo>
                  <a:lnTo>
                    <a:pt x="4433" y="439"/>
                  </a:lnTo>
                  <a:lnTo>
                    <a:pt x="3643" y="176"/>
                  </a:lnTo>
                  <a:lnTo>
                    <a:pt x="3599" y="132"/>
                  </a:lnTo>
                  <a:lnTo>
                    <a:pt x="162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3" name="Google Shape;8593;p249"/>
            <p:cNvSpPr/>
            <p:nvPr/>
          </p:nvSpPr>
          <p:spPr>
            <a:xfrm>
              <a:off x="2574750" y="1389150"/>
              <a:ext cx="1018050" cy="1583000"/>
            </a:xfrm>
            <a:custGeom>
              <a:avLst/>
              <a:gdLst/>
              <a:ahLst/>
              <a:cxnLst/>
              <a:rect l="l" t="t" r="r" b="b"/>
              <a:pathLst>
                <a:path w="40722" h="63320" extrusionOk="0">
                  <a:moveTo>
                    <a:pt x="34666" y="0"/>
                  </a:moveTo>
                  <a:lnTo>
                    <a:pt x="34622" y="44"/>
                  </a:lnTo>
                  <a:lnTo>
                    <a:pt x="34578" y="88"/>
                  </a:lnTo>
                  <a:lnTo>
                    <a:pt x="34535" y="132"/>
                  </a:lnTo>
                  <a:lnTo>
                    <a:pt x="34535" y="220"/>
                  </a:lnTo>
                  <a:lnTo>
                    <a:pt x="34578" y="263"/>
                  </a:lnTo>
                  <a:lnTo>
                    <a:pt x="36597" y="3072"/>
                  </a:lnTo>
                  <a:lnTo>
                    <a:pt x="37826" y="4959"/>
                  </a:lnTo>
                  <a:lnTo>
                    <a:pt x="38791" y="6714"/>
                  </a:lnTo>
                  <a:lnTo>
                    <a:pt x="39230" y="8030"/>
                  </a:lnTo>
                  <a:lnTo>
                    <a:pt x="39098" y="10224"/>
                  </a:lnTo>
                  <a:lnTo>
                    <a:pt x="39098" y="10268"/>
                  </a:lnTo>
                  <a:lnTo>
                    <a:pt x="39537" y="12594"/>
                  </a:lnTo>
                  <a:lnTo>
                    <a:pt x="39493" y="13779"/>
                  </a:lnTo>
                  <a:lnTo>
                    <a:pt x="39230" y="15885"/>
                  </a:lnTo>
                  <a:lnTo>
                    <a:pt x="39230" y="15929"/>
                  </a:lnTo>
                  <a:lnTo>
                    <a:pt x="39317" y="20229"/>
                  </a:lnTo>
                  <a:lnTo>
                    <a:pt x="39142" y="22511"/>
                  </a:lnTo>
                  <a:lnTo>
                    <a:pt x="38966" y="25319"/>
                  </a:lnTo>
                  <a:lnTo>
                    <a:pt x="39142" y="27118"/>
                  </a:lnTo>
                  <a:lnTo>
                    <a:pt x="39142" y="27162"/>
                  </a:lnTo>
                  <a:lnTo>
                    <a:pt x="39800" y="29970"/>
                  </a:lnTo>
                  <a:lnTo>
                    <a:pt x="40371" y="32472"/>
                  </a:lnTo>
                  <a:lnTo>
                    <a:pt x="40239" y="33964"/>
                  </a:lnTo>
                  <a:lnTo>
                    <a:pt x="39712" y="35850"/>
                  </a:lnTo>
                  <a:lnTo>
                    <a:pt x="38264" y="39800"/>
                  </a:lnTo>
                  <a:lnTo>
                    <a:pt x="38264" y="39844"/>
                  </a:lnTo>
                  <a:lnTo>
                    <a:pt x="37957" y="41248"/>
                  </a:lnTo>
                  <a:lnTo>
                    <a:pt x="37299" y="42740"/>
                  </a:lnTo>
                  <a:lnTo>
                    <a:pt x="35368" y="45767"/>
                  </a:lnTo>
                  <a:lnTo>
                    <a:pt x="33789" y="47172"/>
                  </a:lnTo>
                  <a:lnTo>
                    <a:pt x="31770" y="48883"/>
                  </a:lnTo>
                  <a:lnTo>
                    <a:pt x="30849" y="48839"/>
                  </a:lnTo>
                  <a:lnTo>
                    <a:pt x="28786" y="48400"/>
                  </a:lnTo>
                  <a:lnTo>
                    <a:pt x="28655" y="48400"/>
                  </a:lnTo>
                  <a:lnTo>
                    <a:pt x="26153" y="49673"/>
                  </a:lnTo>
                  <a:lnTo>
                    <a:pt x="23520" y="50901"/>
                  </a:lnTo>
                  <a:lnTo>
                    <a:pt x="20493" y="52306"/>
                  </a:lnTo>
                  <a:lnTo>
                    <a:pt x="14613" y="54894"/>
                  </a:lnTo>
                  <a:lnTo>
                    <a:pt x="10488" y="56299"/>
                  </a:lnTo>
                  <a:lnTo>
                    <a:pt x="10444" y="56343"/>
                  </a:lnTo>
                  <a:lnTo>
                    <a:pt x="7943" y="57571"/>
                  </a:lnTo>
                  <a:lnTo>
                    <a:pt x="5837" y="58844"/>
                  </a:lnTo>
                  <a:lnTo>
                    <a:pt x="2546" y="61257"/>
                  </a:lnTo>
                  <a:lnTo>
                    <a:pt x="44" y="63012"/>
                  </a:lnTo>
                  <a:lnTo>
                    <a:pt x="1" y="63056"/>
                  </a:lnTo>
                  <a:lnTo>
                    <a:pt x="1" y="63100"/>
                  </a:lnTo>
                  <a:lnTo>
                    <a:pt x="1" y="63188"/>
                  </a:lnTo>
                  <a:lnTo>
                    <a:pt x="1" y="63232"/>
                  </a:lnTo>
                  <a:lnTo>
                    <a:pt x="88" y="63319"/>
                  </a:lnTo>
                  <a:lnTo>
                    <a:pt x="176" y="63319"/>
                  </a:lnTo>
                  <a:lnTo>
                    <a:pt x="264" y="63276"/>
                  </a:lnTo>
                  <a:lnTo>
                    <a:pt x="2765" y="61520"/>
                  </a:lnTo>
                  <a:lnTo>
                    <a:pt x="6012" y="59151"/>
                  </a:lnTo>
                  <a:lnTo>
                    <a:pt x="8118" y="57878"/>
                  </a:lnTo>
                  <a:lnTo>
                    <a:pt x="10620" y="56650"/>
                  </a:lnTo>
                  <a:lnTo>
                    <a:pt x="14744" y="55202"/>
                  </a:lnTo>
                  <a:lnTo>
                    <a:pt x="20624" y="52613"/>
                  </a:lnTo>
                  <a:lnTo>
                    <a:pt x="23696" y="51209"/>
                  </a:lnTo>
                  <a:lnTo>
                    <a:pt x="26285" y="49980"/>
                  </a:lnTo>
                  <a:lnTo>
                    <a:pt x="28786" y="48751"/>
                  </a:lnTo>
                  <a:lnTo>
                    <a:pt x="30805" y="49190"/>
                  </a:lnTo>
                  <a:lnTo>
                    <a:pt x="31858" y="49234"/>
                  </a:lnTo>
                  <a:lnTo>
                    <a:pt x="31946" y="49190"/>
                  </a:lnTo>
                  <a:lnTo>
                    <a:pt x="34008" y="47435"/>
                  </a:lnTo>
                  <a:lnTo>
                    <a:pt x="35588" y="46031"/>
                  </a:lnTo>
                  <a:lnTo>
                    <a:pt x="35632" y="45987"/>
                  </a:lnTo>
                  <a:lnTo>
                    <a:pt x="37562" y="42915"/>
                  </a:lnTo>
                  <a:lnTo>
                    <a:pt x="37606" y="42871"/>
                  </a:lnTo>
                  <a:lnTo>
                    <a:pt x="38264" y="41379"/>
                  </a:lnTo>
                  <a:lnTo>
                    <a:pt x="38264" y="41335"/>
                  </a:lnTo>
                  <a:lnTo>
                    <a:pt x="38615" y="39931"/>
                  </a:lnTo>
                  <a:lnTo>
                    <a:pt x="40063" y="35982"/>
                  </a:lnTo>
                  <a:lnTo>
                    <a:pt x="40546" y="34007"/>
                  </a:lnTo>
                  <a:lnTo>
                    <a:pt x="40590" y="34007"/>
                  </a:lnTo>
                  <a:lnTo>
                    <a:pt x="40722" y="32472"/>
                  </a:lnTo>
                  <a:lnTo>
                    <a:pt x="40722" y="32428"/>
                  </a:lnTo>
                  <a:lnTo>
                    <a:pt x="40151" y="29883"/>
                  </a:lnTo>
                  <a:lnTo>
                    <a:pt x="39493" y="27074"/>
                  </a:lnTo>
                  <a:lnTo>
                    <a:pt x="39317" y="25319"/>
                  </a:lnTo>
                  <a:lnTo>
                    <a:pt x="39493" y="22555"/>
                  </a:lnTo>
                  <a:lnTo>
                    <a:pt x="39669" y="20229"/>
                  </a:lnTo>
                  <a:lnTo>
                    <a:pt x="39581" y="15929"/>
                  </a:lnTo>
                  <a:lnTo>
                    <a:pt x="39844" y="13822"/>
                  </a:lnTo>
                  <a:lnTo>
                    <a:pt x="39888" y="12594"/>
                  </a:lnTo>
                  <a:lnTo>
                    <a:pt x="39888" y="12550"/>
                  </a:lnTo>
                  <a:lnTo>
                    <a:pt x="39449" y="10224"/>
                  </a:lnTo>
                  <a:lnTo>
                    <a:pt x="39581" y="8030"/>
                  </a:lnTo>
                  <a:lnTo>
                    <a:pt x="39537" y="7943"/>
                  </a:lnTo>
                  <a:lnTo>
                    <a:pt x="39142" y="6582"/>
                  </a:lnTo>
                  <a:lnTo>
                    <a:pt x="39098" y="6582"/>
                  </a:lnTo>
                  <a:lnTo>
                    <a:pt x="38133" y="4783"/>
                  </a:lnTo>
                  <a:lnTo>
                    <a:pt x="36904" y="2896"/>
                  </a:lnTo>
                  <a:lnTo>
                    <a:pt x="34886" y="44"/>
                  </a:lnTo>
                  <a:lnTo>
                    <a:pt x="3479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4" name="Google Shape;8594;p249"/>
            <p:cNvSpPr/>
            <p:nvPr/>
          </p:nvSpPr>
          <p:spPr>
            <a:xfrm>
              <a:off x="2434325" y="1378175"/>
              <a:ext cx="930300" cy="1467825"/>
            </a:xfrm>
            <a:custGeom>
              <a:avLst/>
              <a:gdLst/>
              <a:ahLst/>
              <a:cxnLst/>
              <a:rect l="l" t="t" r="r" b="b"/>
              <a:pathLst>
                <a:path w="37212" h="58713" extrusionOk="0">
                  <a:moveTo>
                    <a:pt x="35369" y="0"/>
                  </a:moveTo>
                  <a:lnTo>
                    <a:pt x="35325" y="44"/>
                  </a:lnTo>
                  <a:lnTo>
                    <a:pt x="35281" y="88"/>
                  </a:lnTo>
                  <a:lnTo>
                    <a:pt x="35237" y="176"/>
                  </a:lnTo>
                  <a:lnTo>
                    <a:pt x="35237" y="220"/>
                  </a:lnTo>
                  <a:lnTo>
                    <a:pt x="35281" y="308"/>
                  </a:lnTo>
                  <a:lnTo>
                    <a:pt x="36466" y="1931"/>
                  </a:lnTo>
                  <a:lnTo>
                    <a:pt x="36685" y="2896"/>
                  </a:lnTo>
                  <a:lnTo>
                    <a:pt x="36860" y="5968"/>
                  </a:lnTo>
                  <a:lnTo>
                    <a:pt x="36641" y="7065"/>
                  </a:lnTo>
                  <a:lnTo>
                    <a:pt x="35369" y="10400"/>
                  </a:lnTo>
                  <a:lnTo>
                    <a:pt x="33833" y="15271"/>
                  </a:lnTo>
                  <a:lnTo>
                    <a:pt x="32429" y="17904"/>
                  </a:lnTo>
                  <a:lnTo>
                    <a:pt x="31244" y="20229"/>
                  </a:lnTo>
                  <a:lnTo>
                    <a:pt x="30235" y="22467"/>
                  </a:lnTo>
                  <a:lnTo>
                    <a:pt x="28655" y="25275"/>
                  </a:lnTo>
                  <a:lnTo>
                    <a:pt x="26461" y="28654"/>
                  </a:lnTo>
                  <a:lnTo>
                    <a:pt x="26461" y="28698"/>
                  </a:lnTo>
                  <a:lnTo>
                    <a:pt x="26197" y="29663"/>
                  </a:lnTo>
                  <a:lnTo>
                    <a:pt x="26197" y="29707"/>
                  </a:lnTo>
                  <a:lnTo>
                    <a:pt x="26066" y="31068"/>
                  </a:lnTo>
                  <a:lnTo>
                    <a:pt x="26066" y="31112"/>
                  </a:lnTo>
                  <a:lnTo>
                    <a:pt x="26505" y="35105"/>
                  </a:lnTo>
                  <a:lnTo>
                    <a:pt x="26943" y="38747"/>
                  </a:lnTo>
                  <a:lnTo>
                    <a:pt x="26724" y="39229"/>
                  </a:lnTo>
                  <a:lnTo>
                    <a:pt x="26241" y="39756"/>
                  </a:lnTo>
                  <a:lnTo>
                    <a:pt x="24530" y="41028"/>
                  </a:lnTo>
                  <a:lnTo>
                    <a:pt x="22336" y="42389"/>
                  </a:lnTo>
                  <a:lnTo>
                    <a:pt x="20361" y="43705"/>
                  </a:lnTo>
                  <a:lnTo>
                    <a:pt x="17026" y="46514"/>
                  </a:lnTo>
                  <a:lnTo>
                    <a:pt x="15227" y="47698"/>
                  </a:lnTo>
                  <a:lnTo>
                    <a:pt x="15183" y="47698"/>
                  </a:lnTo>
                  <a:lnTo>
                    <a:pt x="12200" y="50638"/>
                  </a:lnTo>
                  <a:lnTo>
                    <a:pt x="10401" y="51691"/>
                  </a:lnTo>
                  <a:lnTo>
                    <a:pt x="7109" y="53183"/>
                  </a:lnTo>
                  <a:lnTo>
                    <a:pt x="5442" y="54368"/>
                  </a:lnTo>
                  <a:lnTo>
                    <a:pt x="3072" y="56167"/>
                  </a:lnTo>
                  <a:lnTo>
                    <a:pt x="89" y="58405"/>
                  </a:lnTo>
                  <a:lnTo>
                    <a:pt x="45" y="58449"/>
                  </a:lnTo>
                  <a:lnTo>
                    <a:pt x="1" y="58537"/>
                  </a:lnTo>
                  <a:lnTo>
                    <a:pt x="1" y="58581"/>
                  </a:lnTo>
                  <a:lnTo>
                    <a:pt x="45" y="58668"/>
                  </a:lnTo>
                  <a:lnTo>
                    <a:pt x="89" y="58712"/>
                  </a:lnTo>
                  <a:lnTo>
                    <a:pt x="176" y="58712"/>
                  </a:lnTo>
                  <a:lnTo>
                    <a:pt x="308" y="58668"/>
                  </a:lnTo>
                  <a:lnTo>
                    <a:pt x="3248" y="56430"/>
                  </a:lnTo>
                  <a:lnTo>
                    <a:pt x="5661" y="54675"/>
                  </a:lnTo>
                  <a:lnTo>
                    <a:pt x="7285" y="53491"/>
                  </a:lnTo>
                  <a:lnTo>
                    <a:pt x="10576" y="52042"/>
                  </a:lnTo>
                  <a:lnTo>
                    <a:pt x="12419" y="50945"/>
                  </a:lnTo>
                  <a:lnTo>
                    <a:pt x="12463" y="50902"/>
                  </a:lnTo>
                  <a:lnTo>
                    <a:pt x="15403" y="47962"/>
                  </a:lnTo>
                  <a:lnTo>
                    <a:pt x="17202" y="46821"/>
                  </a:lnTo>
                  <a:lnTo>
                    <a:pt x="17246" y="46821"/>
                  </a:lnTo>
                  <a:lnTo>
                    <a:pt x="20581" y="44012"/>
                  </a:lnTo>
                  <a:lnTo>
                    <a:pt x="22512" y="42696"/>
                  </a:lnTo>
                  <a:lnTo>
                    <a:pt x="24749" y="41336"/>
                  </a:lnTo>
                  <a:lnTo>
                    <a:pt x="26461" y="40063"/>
                  </a:lnTo>
                  <a:lnTo>
                    <a:pt x="26505" y="40019"/>
                  </a:lnTo>
                  <a:lnTo>
                    <a:pt x="27031" y="39449"/>
                  </a:lnTo>
                  <a:lnTo>
                    <a:pt x="27031" y="39405"/>
                  </a:lnTo>
                  <a:lnTo>
                    <a:pt x="27295" y="38878"/>
                  </a:lnTo>
                  <a:lnTo>
                    <a:pt x="27295" y="38747"/>
                  </a:lnTo>
                  <a:lnTo>
                    <a:pt x="26856" y="35061"/>
                  </a:lnTo>
                  <a:lnTo>
                    <a:pt x="26417" y="31112"/>
                  </a:lnTo>
                  <a:lnTo>
                    <a:pt x="26549" y="29751"/>
                  </a:lnTo>
                  <a:lnTo>
                    <a:pt x="26768" y="28830"/>
                  </a:lnTo>
                  <a:lnTo>
                    <a:pt x="28962" y="25451"/>
                  </a:lnTo>
                  <a:lnTo>
                    <a:pt x="30542" y="22643"/>
                  </a:lnTo>
                  <a:lnTo>
                    <a:pt x="30586" y="22643"/>
                  </a:lnTo>
                  <a:lnTo>
                    <a:pt x="31551" y="20361"/>
                  </a:lnTo>
                  <a:lnTo>
                    <a:pt x="34140" y="15402"/>
                  </a:lnTo>
                  <a:lnTo>
                    <a:pt x="34184" y="15359"/>
                  </a:lnTo>
                  <a:lnTo>
                    <a:pt x="35720" y="10532"/>
                  </a:lnTo>
                  <a:lnTo>
                    <a:pt x="36992" y="7153"/>
                  </a:lnTo>
                  <a:lnTo>
                    <a:pt x="37212" y="6012"/>
                  </a:lnTo>
                  <a:lnTo>
                    <a:pt x="37212" y="5968"/>
                  </a:lnTo>
                  <a:lnTo>
                    <a:pt x="37036" y="2853"/>
                  </a:lnTo>
                  <a:lnTo>
                    <a:pt x="37036" y="2809"/>
                  </a:lnTo>
                  <a:lnTo>
                    <a:pt x="36817" y="1843"/>
                  </a:lnTo>
                  <a:lnTo>
                    <a:pt x="36773" y="1756"/>
                  </a:lnTo>
                  <a:lnTo>
                    <a:pt x="35588" y="88"/>
                  </a:lnTo>
                  <a:lnTo>
                    <a:pt x="35500" y="44"/>
                  </a:lnTo>
                  <a:lnTo>
                    <a:pt x="3545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5" name="Google Shape;8595;p249"/>
            <p:cNvSpPr/>
            <p:nvPr/>
          </p:nvSpPr>
          <p:spPr>
            <a:xfrm>
              <a:off x="2288425" y="1370500"/>
              <a:ext cx="948950" cy="1344950"/>
            </a:xfrm>
            <a:custGeom>
              <a:avLst/>
              <a:gdLst/>
              <a:ahLst/>
              <a:cxnLst/>
              <a:rect l="l" t="t" r="r" b="b"/>
              <a:pathLst>
                <a:path w="37958" h="53798" extrusionOk="0">
                  <a:moveTo>
                    <a:pt x="37475" y="0"/>
                  </a:moveTo>
                  <a:lnTo>
                    <a:pt x="37431" y="44"/>
                  </a:lnTo>
                  <a:lnTo>
                    <a:pt x="37387" y="88"/>
                  </a:lnTo>
                  <a:lnTo>
                    <a:pt x="37343" y="132"/>
                  </a:lnTo>
                  <a:lnTo>
                    <a:pt x="37343" y="220"/>
                  </a:lnTo>
                  <a:lnTo>
                    <a:pt x="37606" y="1448"/>
                  </a:lnTo>
                  <a:lnTo>
                    <a:pt x="37519" y="2765"/>
                  </a:lnTo>
                  <a:lnTo>
                    <a:pt x="36202" y="6363"/>
                  </a:lnTo>
                  <a:lnTo>
                    <a:pt x="35676" y="8206"/>
                  </a:lnTo>
                  <a:lnTo>
                    <a:pt x="34579" y="12155"/>
                  </a:lnTo>
                  <a:lnTo>
                    <a:pt x="33613" y="14349"/>
                  </a:lnTo>
                  <a:lnTo>
                    <a:pt x="32648" y="16324"/>
                  </a:lnTo>
                  <a:lnTo>
                    <a:pt x="31595" y="18298"/>
                  </a:lnTo>
                  <a:lnTo>
                    <a:pt x="30410" y="20361"/>
                  </a:lnTo>
                  <a:lnTo>
                    <a:pt x="28655" y="23388"/>
                  </a:lnTo>
                  <a:lnTo>
                    <a:pt x="27294" y="25626"/>
                  </a:lnTo>
                  <a:lnTo>
                    <a:pt x="25846" y="27952"/>
                  </a:lnTo>
                  <a:lnTo>
                    <a:pt x="24705" y="29795"/>
                  </a:lnTo>
                  <a:lnTo>
                    <a:pt x="23038" y="31901"/>
                  </a:lnTo>
                  <a:lnTo>
                    <a:pt x="21107" y="34271"/>
                  </a:lnTo>
                  <a:lnTo>
                    <a:pt x="18211" y="36904"/>
                  </a:lnTo>
                  <a:lnTo>
                    <a:pt x="13165" y="40107"/>
                  </a:lnTo>
                  <a:lnTo>
                    <a:pt x="13121" y="40151"/>
                  </a:lnTo>
                  <a:lnTo>
                    <a:pt x="12419" y="41248"/>
                  </a:lnTo>
                  <a:lnTo>
                    <a:pt x="12375" y="41292"/>
                  </a:lnTo>
                  <a:lnTo>
                    <a:pt x="11190" y="43924"/>
                  </a:lnTo>
                  <a:lnTo>
                    <a:pt x="10093" y="46250"/>
                  </a:lnTo>
                  <a:lnTo>
                    <a:pt x="8162" y="47786"/>
                  </a:lnTo>
                  <a:lnTo>
                    <a:pt x="6276" y="49146"/>
                  </a:lnTo>
                  <a:lnTo>
                    <a:pt x="3862" y="50858"/>
                  </a:lnTo>
                  <a:lnTo>
                    <a:pt x="88" y="53490"/>
                  </a:lnTo>
                  <a:lnTo>
                    <a:pt x="45" y="53534"/>
                  </a:lnTo>
                  <a:lnTo>
                    <a:pt x="1" y="53578"/>
                  </a:lnTo>
                  <a:lnTo>
                    <a:pt x="1" y="53666"/>
                  </a:lnTo>
                  <a:lnTo>
                    <a:pt x="45" y="53710"/>
                  </a:lnTo>
                  <a:lnTo>
                    <a:pt x="88" y="53798"/>
                  </a:lnTo>
                  <a:lnTo>
                    <a:pt x="176" y="53798"/>
                  </a:lnTo>
                  <a:lnTo>
                    <a:pt x="308" y="53754"/>
                  </a:lnTo>
                  <a:lnTo>
                    <a:pt x="4082" y="51121"/>
                  </a:lnTo>
                  <a:lnTo>
                    <a:pt x="6451" y="49453"/>
                  </a:lnTo>
                  <a:lnTo>
                    <a:pt x="8382" y="48049"/>
                  </a:lnTo>
                  <a:lnTo>
                    <a:pt x="10357" y="46513"/>
                  </a:lnTo>
                  <a:lnTo>
                    <a:pt x="10400" y="46469"/>
                  </a:lnTo>
                  <a:lnTo>
                    <a:pt x="11541" y="44056"/>
                  </a:lnTo>
                  <a:lnTo>
                    <a:pt x="12682" y="41423"/>
                  </a:lnTo>
                  <a:lnTo>
                    <a:pt x="13384" y="40414"/>
                  </a:lnTo>
                  <a:lnTo>
                    <a:pt x="18387" y="37167"/>
                  </a:lnTo>
                  <a:lnTo>
                    <a:pt x="18431" y="37167"/>
                  </a:lnTo>
                  <a:lnTo>
                    <a:pt x="21371" y="34534"/>
                  </a:lnTo>
                  <a:lnTo>
                    <a:pt x="21371" y="34490"/>
                  </a:lnTo>
                  <a:lnTo>
                    <a:pt x="23345" y="32121"/>
                  </a:lnTo>
                  <a:lnTo>
                    <a:pt x="24969" y="30014"/>
                  </a:lnTo>
                  <a:lnTo>
                    <a:pt x="25013" y="29970"/>
                  </a:lnTo>
                  <a:lnTo>
                    <a:pt x="26154" y="28128"/>
                  </a:lnTo>
                  <a:lnTo>
                    <a:pt x="27558" y="25802"/>
                  </a:lnTo>
                  <a:lnTo>
                    <a:pt x="28962" y="23564"/>
                  </a:lnTo>
                  <a:lnTo>
                    <a:pt x="30717" y="20536"/>
                  </a:lnTo>
                  <a:lnTo>
                    <a:pt x="31902" y="18474"/>
                  </a:lnTo>
                  <a:lnTo>
                    <a:pt x="32955" y="16455"/>
                  </a:lnTo>
                  <a:lnTo>
                    <a:pt x="33920" y="14481"/>
                  </a:lnTo>
                  <a:lnTo>
                    <a:pt x="34930" y="12287"/>
                  </a:lnTo>
                  <a:lnTo>
                    <a:pt x="34930" y="12243"/>
                  </a:lnTo>
                  <a:lnTo>
                    <a:pt x="36027" y="8294"/>
                  </a:lnTo>
                  <a:lnTo>
                    <a:pt x="36553" y="6495"/>
                  </a:lnTo>
                  <a:lnTo>
                    <a:pt x="37870" y="2896"/>
                  </a:lnTo>
                  <a:lnTo>
                    <a:pt x="37870" y="2809"/>
                  </a:lnTo>
                  <a:lnTo>
                    <a:pt x="37957" y="1448"/>
                  </a:lnTo>
                  <a:lnTo>
                    <a:pt x="37957" y="1404"/>
                  </a:lnTo>
                  <a:lnTo>
                    <a:pt x="37694" y="132"/>
                  </a:lnTo>
                  <a:lnTo>
                    <a:pt x="37650" y="88"/>
                  </a:lnTo>
                  <a:lnTo>
                    <a:pt x="37606" y="44"/>
                  </a:lnTo>
                  <a:lnTo>
                    <a:pt x="3756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6" name="Google Shape;8596;p249"/>
            <p:cNvSpPr/>
            <p:nvPr/>
          </p:nvSpPr>
          <p:spPr>
            <a:xfrm>
              <a:off x="2083300" y="1434125"/>
              <a:ext cx="1010375" cy="1095925"/>
            </a:xfrm>
            <a:custGeom>
              <a:avLst/>
              <a:gdLst/>
              <a:ahLst/>
              <a:cxnLst/>
              <a:rect l="l" t="t" r="r" b="b"/>
              <a:pathLst>
                <a:path w="40415" h="43837" extrusionOk="0">
                  <a:moveTo>
                    <a:pt x="40238" y="0"/>
                  </a:moveTo>
                  <a:lnTo>
                    <a:pt x="40195" y="44"/>
                  </a:lnTo>
                  <a:lnTo>
                    <a:pt x="40107" y="88"/>
                  </a:lnTo>
                  <a:lnTo>
                    <a:pt x="40063" y="132"/>
                  </a:lnTo>
                  <a:lnTo>
                    <a:pt x="39098" y="2721"/>
                  </a:lnTo>
                  <a:lnTo>
                    <a:pt x="37957" y="5485"/>
                  </a:lnTo>
                  <a:lnTo>
                    <a:pt x="36991" y="8294"/>
                  </a:lnTo>
                  <a:lnTo>
                    <a:pt x="36465" y="9259"/>
                  </a:lnTo>
                  <a:lnTo>
                    <a:pt x="34885" y="12067"/>
                  </a:lnTo>
                  <a:lnTo>
                    <a:pt x="32735" y="15885"/>
                  </a:lnTo>
                  <a:lnTo>
                    <a:pt x="30102" y="20141"/>
                  </a:lnTo>
                  <a:lnTo>
                    <a:pt x="27206" y="24266"/>
                  </a:lnTo>
                  <a:lnTo>
                    <a:pt x="25890" y="25802"/>
                  </a:lnTo>
                  <a:lnTo>
                    <a:pt x="24090" y="27469"/>
                  </a:lnTo>
                  <a:lnTo>
                    <a:pt x="22247" y="29137"/>
                  </a:lnTo>
                  <a:lnTo>
                    <a:pt x="18605" y="31638"/>
                  </a:lnTo>
                  <a:lnTo>
                    <a:pt x="15007" y="33964"/>
                  </a:lnTo>
                  <a:lnTo>
                    <a:pt x="12945" y="35412"/>
                  </a:lnTo>
                  <a:lnTo>
                    <a:pt x="9171" y="37518"/>
                  </a:lnTo>
                  <a:lnTo>
                    <a:pt x="7021" y="38966"/>
                  </a:lnTo>
                  <a:lnTo>
                    <a:pt x="5178" y="40370"/>
                  </a:lnTo>
                  <a:lnTo>
                    <a:pt x="1448" y="42696"/>
                  </a:lnTo>
                  <a:lnTo>
                    <a:pt x="88" y="43486"/>
                  </a:lnTo>
                  <a:lnTo>
                    <a:pt x="0" y="43530"/>
                  </a:lnTo>
                  <a:lnTo>
                    <a:pt x="0" y="43617"/>
                  </a:lnTo>
                  <a:lnTo>
                    <a:pt x="0" y="43661"/>
                  </a:lnTo>
                  <a:lnTo>
                    <a:pt x="0" y="43749"/>
                  </a:lnTo>
                  <a:lnTo>
                    <a:pt x="88" y="43793"/>
                  </a:lnTo>
                  <a:lnTo>
                    <a:pt x="176" y="43837"/>
                  </a:lnTo>
                  <a:lnTo>
                    <a:pt x="263" y="43793"/>
                  </a:lnTo>
                  <a:lnTo>
                    <a:pt x="1624" y="43003"/>
                  </a:lnTo>
                  <a:lnTo>
                    <a:pt x="5397" y="40677"/>
                  </a:lnTo>
                  <a:lnTo>
                    <a:pt x="7240" y="39229"/>
                  </a:lnTo>
                  <a:lnTo>
                    <a:pt x="9347" y="37825"/>
                  </a:lnTo>
                  <a:lnTo>
                    <a:pt x="13120" y="35719"/>
                  </a:lnTo>
                  <a:lnTo>
                    <a:pt x="15183" y="34271"/>
                  </a:lnTo>
                  <a:lnTo>
                    <a:pt x="18781" y="31901"/>
                  </a:lnTo>
                  <a:lnTo>
                    <a:pt x="22467" y="29444"/>
                  </a:lnTo>
                  <a:lnTo>
                    <a:pt x="22467" y="29400"/>
                  </a:lnTo>
                  <a:lnTo>
                    <a:pt x="24354" y="27733"/>
                  </a:lnTo>
                  <a:lnTo>
                    <a:pt x="26153" y="26065"/>
                  </a:lnTo>
                  <a:lnTo>
                    <a:pt x="26153" y="26021"/>
                  </a:lnTo>
                  <a:lnTo>
                    <a:pt x="27469" y="24486"/>
                  </a:lnTo>
                  <a:lnTo>
                    <a:pt x="30409" y="20361"/>
                  </a:lnTo>
                  <a:lnTo>
                    <a:pt x="33042" y="16060"/>
                  </a:lnTo>
                  <a:lnTo>
                    <a:pt x="35192" y="12243"/>
                  </a:lnTo>
                  <a:lnTo>
                    <a:pt x="36772" y="9435"/>
                  </a:lnTo>
                  <a:lnTo>
                    <a:pt x="37299" y="8425"/>
                  </a:lnTo>
                  <a:lnTo>
                    <a:pt x="38264" y="5617"/>
                  </a:lnTo>
                  <a:lnTo>
                    <a:pt x="39449" y="2853"/>
                  </a:lnTo>
                  <a:lnTo>
                    <a:pt x="40414" y="264"/>
                  </a:lnTo>
                  <a:lnTo>
                    <a:pt x="40414" y="176"/>
                  </a:lnTo>
                  <a:lnTo>
                    <a:pt x="40414" y="132"/>
                  </a:lnTo>
                  <a:lnTo>
                    <a:pt x="40370" y="44"/>
                  </a:lnTo>
                  <a:lnTo>
                    <a:pt x="40326" y="44"/>
                  </a:lnTo>
                  <a:lnTo>
                    <a:pt x="4023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7" name="Google Shape;8597;p249"/>
            <p:cNvSpPr/>
            <p:nvPr/>
          </p:nvSpPr>
          <p:spPr>
            <a:xfrm>
              <a:off x="1945075" y="1451675"/>
              <a:ext cx="982950" cy="954425"/>
            </a:xfrm>
            <a:custGeom>
              <a:avLst/>
              <a:gdLst/>
              <a:ahLst/>
              <a:cxnLst/>
              <a:rect l="l" t="t" r="r" b="b"/>
              <a:pathLst>
                <a:path w="39318" h="38177" extrusionOk="0">
                  <a:moveTo>
                    <a:pt x="39054" y="0"/>
                  </a:moveTo>
                  <a:lnTo>
                    <a:pt x="39010" y="44"/>
                  </a:lnTo>
                  <a:lnTo>
                    <a:pt x="38966" y="132"/>
                  </a:lnTo>
                  <a:lnTo>
                    <a:pt x="38352" y="2107"/>
                  </a:lnTo>
                  <a:lnTo>
                    <a:pt x="37606" y="3950"/>
                  </a:lnTo>
                  <a:lnTo>
                    <a:pt x="36509" y="6056"/>
                  </a:lnTo>
                  <a:lnTo>
                    <a:pt x="35105" y="8557"/>
                  </a:lnTo>
                  <a:lnTo>
                    <a:pt x="33700" y="10970"/>
                  </a:lnTo>
                  <a:lnTo>
                    <a:pt x="32384" y="13208"/>
                  </a:lnTo>
                  <a:lnTo>
                    <a:pt x="31068" y="15095"/>
                  </a:lnTo>
                  <a:lnTo>
                    <a:pt x="29356" y="17553"/>
                  </a:lnTo>
                  <a:lnTo>
                    <a:pt x="28128" y="19001"/>
                  </a:lnTo>
                  <a:lnTo>
                    <a:pt x="26592" y="20492"/>
                  </a:lnTo>
                  <a:lnTo>
                    <a:pt x="24134" y="22774"/>
                  </a:lnTo>
                  <a:lnTo>
                    <a:pt x="22116" y="24486"/>
                  </a:lnTo>
                  <a:lnTo>
                    <a:pt x="18254" y="27075"/>
                  </a:lnTo>
                  <a:lnTo>
                    <a:pt x="16455" y="28215"/>
                  </a:lnTo>
                  <a:lnTo>
                    <a:pt x="14393" y="29488"/>
                  </a:lnTo>
                  <a:lnTo>
                    <a:pt x="12287" y="30717"/>
                  </a:lnTo>
                  <a:lnTo>
                    <a:pt x="8250" y="33042"/>
                  </a:lnTo>
                  <a:lnTo>
                    <a:pt x="88" y="37825"/>
                  </a:lnTo>
                  <a:lnTo>
                    <a:pt x="44" y="37869"/>
                  </a:lnTo>
                  <a:lnTo>
                    <a:pt x="0" y="37957"/>
                  </a:lnTo>
                  <a:lnTo>
                    <a:pt x="0" y="38001"/>
                  </a:lnTo>
                  <a:lnTo>
                    <a:pt x="0" y="38088"/>
                  </a:lnTo>
                  <a:lnTo>
                    <a:pt x="88" y="38132"/>
                  </a:lnTo>
                  <a:lnTo>
                    <a:pt x="176" y="38176"/>
                  </a:lnTo>
                  <a:lnTo>
                    <a:pt x="263" y="38132"/>
                  </a:lnTo>
                  <a:lnTo>
                    <a:pt x="8425" y="33349"/>
                  </a:lnTo>
                  <a:lnTo>
                    <a:pt x="12462" y="31024"/>
                  </a:lnTo>
                  <a:lnTo>
                    <a:pt x="14612" y="29795"/>
                  </a:lnTo>
                  <a:lnTo>
                    <a:pt x="16631" y="28523"/>
                  </a:lnTo>
                  <a:lnTo>
                    <a:pt x="18430" y="27382"/>
                  </a:lnTo>
                  <a:lnTo>
                    <a:pt x="20843" y="25802"/>
                  </a:lnTo>
                  <a:lnTo>
                    <a:pt x="22291" y="24793"/>
                  </a:lnTo>
                  <a:lnTo>
                    <a:pt x="22335" y="24749"/>
                  </a:lnTo>
                  <a:lnTo>
                    <a:pt x="24354" y="23038"/>
                  </a:lnTo>
                  <a:lnTo>
                    <a:pt x="26855" y="20756"/>
                  </a:lnTo>
                  <a:lnTo>
                    <a:pt x="28391" y="19264"/>
                  </a:lnTo>
                  <a:lnTo>
                    <a:pt x="29619" y="17772"/>
                  </a:lnTo>
                  <a:lnTo>
                    <a:pt x="31375" y="15315"/>
                  </a:lnTo>
                  <a:lnTo>
                    <a:pt x="32691" y="13428"/>
                  </a:lnTo>
                  <a:lnTo>
                    <a:pt x="34008" y="11146"/>
                  </a:lnTo>
                  <a:lnTo>
                    <a:pt x="35412" y="8733"/>
                  </a:lnTo>
                  <a:lnTo>
                    <a:pt x="36816" y="6231"/>
                  </a:lnTo>
                  <a:lnTo>
                    <a:pt x="37957" y="4081"/>
                  </a:lnTo>
                  <a:lnTo>
                    <a:pt x="38703" y="2194"/>
                  </a:lnTo>
                  <a:lnTo>
                    <a:pt x="39317" y="220"/>
                  </a:lnTo>
                  <a:lnTo>
                    <a:pt x="39317" y="176"/>
                  </a:lnTo>
                  <a:lnTo>
                    <a:pt x="39273" y="88"/>
                  </a:lnTo>
                  <a:lnTo>
                    <a:pt x="39229" y="44"/>
                  </a:lnTo>
                  <a:lnTo>
                    <a:pt x="3918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8" name="Google Shape;8598;p249"/>
            <p:cNvSpPr/>
            <p:nvPr/>
          </p:nvSpPr>
          <p:spPr>
            <a:xfrm>
              <a:off x="1822200" y="1600875"/>
              <a:ext cx="866675" cy="694425"/>
            </a:xfrm>
            <a:custGeom>
              <a:avLst/>
              <a:gdLst/>
              <a:ahLst/>
              <a:cxnLst/>
              <a:rect l="l" t="t" r="r" b="b"/>
              <a:pathLst>
                <a:path w="34667" h="27777" extrusionOk="0">
                  <a:moveTo>
                    <a:pt x="34359" y="0"/>
                  </a:moveTo>
                  <a:lnTo>
                    <a:pt x="34315" y="88"/>
                  </a:lnTo>
                  <a:lnTo>
                    <a:pt x="32867" y="2765"/>
                  </a:lnTo>
                  <a:lnTo>
                    <a:pt x="31375" y="5134"/>
                  </a:lnTo>
                  <a:lnTo>
                    <a:pt x="29839" y="7196"/>
                  </a:lnTo>
                  <a:lnTo>
                    <a:pt x="28216" y="8996"/>
                  </a:lnTo>
                  <a:lnTo>
                    <a:pt x="26592" y="10575"/>
                  </a:lnTo>
                  <a:lnTo>
                    <a:pt x="24881" y="12111"/>
                  </a:lnTo>
                  <a:lnTo>
                    <a:pt x="23301" y="13252"/>
                  </a:lnTo>
                  <a:lnTo>
                    <a:pt x="21370" y="14919"/>
                  </a:lnTo>
                  <a:lnTo>
                    <a:pt x="20537" y="15665"/>
                  </a:lnTo>
                  <a:lnTo>
                    <a:pt x="19659" y="16455"/>
                  </a:lnTo>
                  <a:lnTo>
                    <a:pt x="18737" y="17157"/>
                  </a:lnTo>
                  <a:lnTo>
                    <a:pt x="17772" y="17903"/>
                  </a:lnTo>
                  <a:lnTo>
                    <a:pt x="16719" y="18605"/>
                  </a:lnTo>
                  <a:lnTo>
                    <a:pt x="15666" y="19264"/>
                  </a:lnTo>
                  <a:lnTo>
                    <a:pt x="14569" y="19922"/>
                  </a:lnTo>
                  <a:lnTo>
                    <a:pt x="13472" y="20580"/>
                  </a:lnTo>
                  <a:lnTo>
                    <a:pt x="11190" y="21809"/>
                  </a:lnTo>
                  <a:lnTo>
                    <a:pt x="8864" y="22950"/>
                  </a:lnTo>
                  <a:lnTo>
                    <a:pt x="6583" y="24003"/>
                  </a:lnTo>
                  <a:lnTo>
                    <a:pt x="4389" y="25012"/>
                  </a:lnTo>
                  <a:lnTo>
                    <a:pt x="2414" y="26065"/>
                  </a:lnTo>
                  <a:lnTo>
                    <a:pt x="88" y="27469"/>
                  </a:lnTo>
                  <a:lnTo>
                    <a:pt x="44" y="27513"/>
                  </a:lnTo>
                  <a:lnTo>
                    <a:pt x="0" y="27557"/>
                  </a:lnTo>
                  <a:lnTo>
                    <a:pt x="0" y="27645"/>
                  </a:lnTo>
                  <a:lnTo>
                    <a:pt x="44" y="27689"/>
                  </a:lnTo>
                  <a:lnTo>
                    <a:pt x="88" y="27776"/>
                  </a:lnTo>
                  <a:lnTo>
                    <a:pt x="264" y="27776"/>
                  </a:lnTo>
                  <a:lnTo>
                    <a:pt x="2589" y="26372"/>
                  </a:lnTo>
                  <a:lnTo>
                    <a:pt x="4564" y="25319"/>
                  </a:lnTo>
                  <a:lnTo>
                    <a:pt x="6758" y="24354"/>
                  </a:lnTo>
                  <a:lnTo>
                    <a:pt x="9040" y="23257"/>
                  </a:lnTo>
                  <a:lnTo>
                    <a:pt x="11366" y="22116"/>
                  </a:lnTo>
                  <a:lnTo>
                    <a:pt x="13647" y="20887"/>
                  </a:lnTo>
                  <a:lnTo>
                    <a:pt x="14788" y="20229"/>
                  </a:lnTo>
                  <a:lnTo>
                    <a:pt x="15885" y="19571"/>
                  </a:lnTo>
                  <a:lnTo>
                    <a:pt x="16938" y="18869"/>
                  </a:lnTo>
                  <a:lnTo>
                    <a:pt x="17992" y="18167"/>
                  </a:lnTo>
                  <a:lnTo>
                    <a:pt x="18957" y="17464"/>
                  </a:lnTo>
                  <a:lnTo>
                    <a:pt x="19922" y="16718"/>
                  </a:lnTo>
                  <a:lnTo>
                    <a:pt x="20800" y="15929"/>
                  </a:lnTo>
                  <a:lnTo>
                    <a:pt x="21634" y="15183"/>
                  </a:lnTo>
                  <a:lnTo>
                    <a:pt x="23520" y="13559"/>
                  </a:lnTo>
                  <a:lnTo>
                    <a:pt x="25100" y="12374"/>
                  </a:lnTo>
                  <a:lnTo>
                    <a:pt x="26855" y="10839"/>
                  </a:lnTo>
                  <a:lnTo>
                    <a:pt x="28435" y="9215"/>
                  </a:lnTo>
                  <a:lnTo>
                    <a:pt x="30103" y="7416"/>
                  </a:lnTo>
                  <a:lnTo>
                    <a:pt x="31682" y="5310"/>
                  </a:lnTo>
                  <a:lnTo>
                    <a:pt x="33174" y="2940"/>
                  </a:lnTo>
                  <a:lnTo>
                    <a:pt x="34622" y="219"/>
                  </a:lnTo>
                  <a:lnTo>
                    <a:pt x="34666" y="176"/>
                  </a:lnTo>
                  <a:lnTo>
                    <a:pt x="34622" y="88"/>
                  </a:lnTo>
                  <a:lnTo>
                    <a:pt x="34622" y="44"/>
                  </a:lnTo>
                  <a:lnTo>
                    <a:pt x="3457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9" name="Google Shape;8599;p249"/>
            <p:cNvSpPr/>
            <p:nvPr/>
          </p:nvSpPr>
          <p:spPr>
            <a:xfrm>
              <a:off x="1699325" y="2110975"/>
              <a:ext cx="133875" cy="74625"/>
            </a:xfrm>
            <a:custGeom>
              <a:avLst/>
              <a:gdLst/>
              <a:ahLst/>
              <a:cxnLst/>
              <a:rect l="l" t="t" r="r" b="b"/>
              <a:pathLst>
                <a:path w="5355" h="2985" extrusionOk="0">
                  <a:moveTo>
                    <a:pt x="5091" y="0"/>
                  </a:moveTo>
                  <a:lnTo>
                    <a:pt x="89" y="2633"/>
                  </a:lnTo>
                  <a:lnTo>
                    <a:pt x="45" y="2677"/>
                  </a:lnTo>
                  <a:lnTo>
                    <a:pt x="1" y="2721"/>
                  </a:lnTo>
                  <a:lnTo>
                    <a:pt x="1" y="2809"/>
                  </a:lnTo>
                  <a:lnTo>
                    <a:pt x="1" y="2853"/>
                  </a:lnTo>
                  <a:lnTo>
                    <a:pt x="89" y="2940"/>
                  </a:lnTo>
                  <a:lnTo>
                    <a:pt x="176" y="2984"/>
                  </a:lnTo>
                  <a:lnTo>
                    <a:pt x="264" y="2940"/>
                  </a:lnTo>
                  <a:lnTo>
                    <a:pt x="5267" y="351"/>
                  </a:lnTo>
                  <a:lnTo>
                    <a:pt x="5310" y="308"/>
                  </a:lnTo>
                  <a:lnTo>
                    <a:pt x="5354" y="220"/>
                  </a:lnTo>
                  <a:lnTo>
                    <a:pt x="5354" y="176"/>
                  </a:lnTo>
                  <a:lnTo>
                    <a:pt x="5354" y="88"/>
                  </a:lnTo>
                  <a:lnTo>
                    <a:pt x="5310" y="44"/>
                  </a:lnTo>
                  <a:lnTo>
                    <a:pt x="522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0" name="Google Shape;8600;p249"/>
            <p:cNvSpPr/>
            <p:nvPr/>
          </p:nvSpPr>
          <p:spPr>
            <a:xfrm>
              <a:off x="2929075" y="3201400"/>
              <a:ext cx="121800" cy="42800"/>
            </a:xfrm>
            <a:custGeom>
              <a:avLst/>
              <a:gdLst/>
              <a:ahLst/>
              <a:cxnLst/>
              <a:rect l="l" t="t" r="r" b="b"/>
              <a:pathLst>
                <a:path w="4872" h="1712" extrusionOk="0">
                  <a:moveTo>
                    <a:pt x="2722" y="352"/>
                  </a:moveTo>
                  <a:lnTo>
                    <a:pt x="3950" y="439"/>
                  </a:lnTo>
                  <a:lnTo>
                    <a:pt x="4433" y="1054"/>
                  </a:lnTo>
                  <a:lnTo>
                    <a:pt x="4082" y="1229"/>
                  </a:lnTo>
                  <a:lnTo>
                    <a:pt x="1932" y="1361"/>
                  </a:lnTo>
                  <a:lnTo>
                    <a:pt x="440" y="1361"/>
                  </a:lnTo>
                  <a:lnTo>
                    <a:pt x="703" y="659"/>
                  </a:lnTo>
                  <a:lnTo>
                    <a:pt x="2722" y="352"/>
                  </a:lnTo>
                  <a:close/>
                  <a:moveTo>
                    <a:pt x="2722" y="0"/>
                  </a:moveTo>
                  <a:lnTo>
                    <a:pt x="528" y="308"/>
                  </a:lnTo>
                  <a:lnTo>
                    <a:pt x="440" y="352"/>
                  </a:lnTo>
                  <a:lnTo>
                    <a:pt x="396" y="439"/>
                  </a:lnTo>
                  <a:lnTo>
                    <a:pt x="1" y="1492"/>
                  </a:lnTo>
                  <a:lnTo>
                    <a:pt x="1" y="1536"/>
                  </a:lnTo>
                  <a:lnTo>
                    <a:pt x="45" y="1624"/>
                  </a:lnTo>
                  <a:lnTo>
                    <a:pt x="89" y="1712"/>
                  </a:lnTo>
                  <a:lnTo>
                    <a:pt x="1976" y="1712"/>
                  </a:lnTo>
                  <a:lnTo>
                    <a:pt x="4170" y="1580"/>
                  </a:lnTo>
                  <a:lnTo>
                    <a:pt x="4257" y="1536"/>
                  </a:lnTo>
                  <a:lnTo>
                    <a:pt x="4784" y="1229"/>
                  </a:lnTo>
                  <a:lnTo>
                    <a:pt x="4828" y="1185"/>
                  </a:lnTo>
                  <a:lnTo>
                    <a:pt x="4872" y="1141"/>
                  </a:lnTo>
                  <a:lnTo>
                    <a:pt x="4872" y="1054"/>
                  </a:lnTo>
                  <a:lnTo>
                    <a:pt x="4828" y="966"/>
                  </a:lnTo>
                  <a:lnTo>
                    <a:pt x="4213" y="132"/>
                  </a:lnTo>
                  <a:lnTo>
                    <a:pt x="4126" y="88"/>
                  </a:lnTo>
                  <a:lnTo>
                    <a:pt x="4082" y="88"/>
                  </a:lnTo>
                  <a:lnTo>
                    <a:pt x="272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1" name="Google Shape;8601;p249"/>
            <p:cNvSpPr/>
            <p:nvPr/>
          </p:nvSpPr>
          <p:spPr>
            <a:xfrm>
              <a:off x="463000" y="1796125"/>
              <a:ext cx="3006950" cy="2565925"/>
            </a:xfrm>
            <a:custGeom>
              <a:avLst/>
              <a:gdLst/>
              <a:ahLst/>
              <a:cxnLst/>
              <a:rect l="l" t="t" r="r" b="b"/>
              <a:pathLst>
                <a:path w="120278" h="102637" extrusionOk="0">
                  <a:moveTo>
                    <a:pt x="106586" y="1"/>
                  </a:moveTo>
                  <a:lnTo>
                    <a:pt x="106499" y="45"/>
                  </a:lnTo>
                  <a:lnTo>
                    <a:pt x="104173" y="2809"/>
                  </a:lnTo>
                  <a:lnTo>
                    <a:pt x="100355" y="7022"/>
                  </a:lnTo>
                  <a:lnTo>
                    <a:pt x="98512" y="7373"/>
                  </a:lnTo>
                  <a:lnTo>
                    <a:pt x="98425" y="7417"/>
                  </a:lnTo>
                  <a:lnTo>
                    <a:pt x="95967" y="9303"/>
                  </a:lnTo>
                  <a:lnTo>
                    <a:pt x="89561" y="14130"/>
                  </a:lnTo>
                  <a:lnTo>
                    <a:pt x="84997" y="16500"/>
                  </a:lnTo>
                  <a:lnTo>
                    <a:pt x="79293" y="18606"/>
                  </a:lnTo>
                  <a:lnTo>
                    <a:pt x="74334" y="20712"/>
                  </a:lnTo>
                  <a:lnTo>
                    <a:pt x="67620" y="23082"/>
                  </a:lnTo>
                  <a:lnTo>
                    <a:pt x="63364" y="24618"/>
                  </a:lnTo>
                  <a:lnTo>
                    <a:pt x="59151" y="25539"/>
                  </a:lnTo>
                  <a:lnTo>
                    <a:pt x="59108" y="25539"/>
                  </a:lnTo>
                  <a:lnTo>
                    <a:pt x="54017" y="27294"/>
                  </a:lnTo>
                  <a:lnTo>
                    <a:pt x="48664" y="28786"/>
                  </a:lnTo>
                  <a:lnTo>
                    <a:pt x="43662" y="30629"/>
                  </a:lnTo>
                  <a:lnTo>
                    <a:pt x="39010" y="31419"/>
                  </a:lnTo>
                  <a:lnTo>
                    <a:pt x="33920" y="32604"/>
                  </a:lnTo>
                  <a:lnTo>
                    <a:pt x="29795" y="32736"/>
                  </a:lnTo>
                  <a:lnTo>
                    <a:pt x="29708" y="32779"/>
                  </a:lnTo>
                  <a:lnTo>
                    <a:pt x="23169" y="35588"/>
                  </a:lnTo>
                  <a:lnTo>
                    <a:pt x="17509" y="37826"/>
                  </a:lnTo>
                  <a:lnTo>
                    <a:pt x="13603" y="37870"/>
                  </a:lnTo>
                  <a:lnTo>
                    <a:pt x="11892" y="36509"/>
                  </a:lnTo>
                  <a:lnTo>
                    <a:pt x="11848" y="36509"/>
                  </a:lnTo>
                  <a:lnTo>
                    <a:pt x="9786" y="35632"/>
                  </a:lnTo>
                  <a:lnTo>
                    <a:pt x="9742" y="35588"/>
                  </a:lnTo>
                  <a:lnTo>
                    <a:pt x="9654" y="35632"/>
                  </a:lnTo>
                  <a:lnTo>
                    <a:pt x="9610" y="35675"/>
                  </a:lnTo>
                  <a:lnTo>
                    <a:pt x="9566" y="35719"/>
                  </a:lnTo>
                  <a:lnTo>
                    <a:pt x="6802" y="42082"/>
                  </a:lnTo>
                  <a:lnTo>
                    <a:pt x="6802" y="42170"/>
                  </a:lnTo>
                  <a:lnTo>
                    <a:pt x="8338" y="50156"/>
                  </a:lnTo>
                  <a:lnTo>
                    <a:pt x="8864" y="55334"/>
                  </a:lnTo>
                  <a:lnTo>
                    <a:pt x="9479" y="61565"/>
                  </a:lnTo>
                  <a:lnTo>
                    <a:pt x="7285" y="64022"/>
                  </a:lnTo>
                  <a:lnTo>
                    <a:pt x="7241" y="64110"/>
                  </a:lnTo>
                  <a:lnTo>
                    <a:pt x="6758" y="67796"/>
                  </a:lnTo>
                  <a:lnTo>
                    <a:pt x="5266" y="69419"/>
                  </a:lnTo>
                  <a:lnTo>
                    <a:pt x="5222" y="69507"/>
                  </a:lnTo>
                  <a:lnTo>
                    <a:pt x="4432" y="72316"/>
                  </a:lnTo>
                  <a:lnTo>
                    <a:pt x="2984" y="76002"/>
                  </a:lnTo>
                  <a:lnTo>
                    <a:pt x="1756" y="79380"/>
                  </a:lnTo>
                  <a:lnTo>
                    <a:pt x="571" y="82540"/>
                  </a:lnTo>
                  <a:lnTo>
                    <a:pt x="44" y="86182"/>
                  </a:lnTo>
                  <a:lnTo>
                    <a:pt x="1" y="89341"/>
                  </a:lnTo>
                  <a:lnTo>
                    <a:pt x="132" y="92281"/>
                  </a:lnTo>
                  <a:lnTo>
                    <a:pt x="132" y="92369"/>
                  </a:lnTo>
                  <a:lnTo>
                    <a:pt x="176" y="92413"/>
                  </a:lnTo>
                  <a:lnTo>
                    <a:pt x="220" y="92457"/>
                  </a:lnTo>
                  <a:lnTo>
                    <a:pt x="395" y="92457"/>
                  </a:lnTo>
                  <a:lnTo>
                    <a:pt x="439" y="92413"/>
                  </a:lnTo>
                  <a:lnTo>
                    <a:pt x="483" y="92369"/>
                  </a:lnTo>
                  <a:lnTo>
                    <a:pt x="483" y="92281"/>
                  </a:lnTo>
                  <a:lnTo>
                    <a:pt x="352" y="89341"/>
                  </a:lnTo>
                  <a:lnTo>
                    <a:pt x="395" y="86226"/>
                  </a:lnTo>
                  <a:lnTo>
                    <a:pt x="922" y="82627"/>
                  </a:lnTo>
                  <a:lnTo>
                    <a:pt x="2063" y="79512"/>
                  </a:lnTo>
                  <a:lnTo>
                    <a:pt x="3335" y="76089"/>
                  </a:lnTo>
                  <a:lnTo>
                    <a:pt x="4740" y="72447"/>
                  </a:lnTo>
                  <a:lnTo>
                    <a:pt x="5529" y="69639"/>
                  </a:lnTo>
                  <a:lnTo>
                    <a:pt x="7065" y="68015"/>
                  </a:lnTo>
                  <a:lnTo>
                    <a:pt x="7109" y="67884"/>
                  </a:lnTo>
                  <a:lnTo>
                    <a:pt x="7592" y="64198"/>
                  </a:lnTo>
                  <a:lnTo>
                    <a:pt x="9786" y="61740"/>
                  </a:lnTo>
                  <a:lnTo>
                    <a:pt x="9830" y="61697"/>
                  </a:lnTo>
                  <a:lnTo>
                    <a:pt x="9830" y="61609"/>
                  </a:lnTo>
                  <a:lnTo>
                    <a:pt x="9215" y="55290"/>
                  </a:lnTo>
                  <a:lnTo>
                    <a:pt x="8689" y="50112"/>
                  </a:lnTo>
                  <a:lnTo>
                    <a:pt x="7153" y="42170"/>
                  </a:lnTo>
                  <a:lnTo>
                    <a:pt x="9830" y="36027"/>
                  </a:lnTo>
                  <a:lnTo>
                    <a:pt x="11717" y="36816"/>
                  </a:lnTo>
                  <a:lnTo>
                    <a:pt x="13428" y="38177"/>
                  </a:lnTo>
                  <a:lnTo>
                    <a:pt x="13560" y="38221"/>
                  </a:lnTo>
                  <a:lnTo>
                    <a:pt x="17553" y="38177"/>
                  </a:lnTo>
                  <a:lnTo>
                    <a:pt x="17597" y="38133"/>
                  </a:lnTo>
                  <a:lnTo>
                    <a:pt x="23301" y="35895"/>
                  </a:lnTo>
                  <a:lnTo>
                    <a:pt x="29839" y="33087"/>
                  </a:lnTo>
                  <a:lnTo>
                    <a:pt x="33964" y="32955"/>
                  </a:lnTo>
                  <a:lnTo>
                    <a:pt x="34008" y="32955"/>
                  </a:lnTo>
                  <a:lnTo>
                    <a:pt x="39098" y="31726"/>
                  </a:lnTo>
                  <a:lnTo>
                    <a:pt x="43749" y="30980"/>
                  </a:lnTo>
                  <a:lnTo>
                    <a:pt x="43793" y="30936"/>
                  </a:lnTo>
                  <a:lnTo>
                    <a:pt x="48752" y="29093"/>
                  </a:lnTo>
                  <a:lnTo>
                    <a:pt x="54105" y="27645"/>
                  </a:lnTo>
                  <a:lnTo>
                    <a:pt x="59239" y="25890"/>
                  </a:lnTo>
                  <a:lnTo>
                    <a:pt x="63452" y="24969"/>
                  </a:lnTo>
                  <a:lnTo>
                    <a:pt x="63496" y="24969"/>
                  </a:lnTo>
                  <a:lnTo>
                    <a:pt x="67752" y="23389"/>
                  </a:lnTo>
                  <a:lnTo>
                    <a:pt x="74466" y="21019"/>
                  </a:lnTo>
                  <a:lnTo>
                    <a:pt x="79424" y="18913"/>
                  </a:lnTo>
                  <a:lnTo>
                    <a:pt x="85129" y="16851"/>
                  </a:lnTo>
                  <a:lnTo>
                    <a:pt x="85129" y="16807"/>
                  </a:lnTo>
                  <a:lnTo>
                    <a:pt x="89736" y="14437"/>
                  </a:lnTo>
                  <a:lnTo>
                    <a:pt x="89780" y="14437"/>
                  </a:lnTo>
                  <a:lnTo>
                    <a:pt x="96187" y="9567"/>
                  </a:lnTo>
                  <a:lnTo>
                    <a:pt x="98644" y="7680"/>
                  </a:lnTo>
                  <a:lnTo>
                    <a:pt x="100487" y="7373"/>
                  </a:lnTo>
                  <a:lnTo>
                    <a:pt x="100575" y="7329"/>
                  </a:lnTo>
                  <a:lnTo>
                    <a:pt x="104436" y="3029"/>
                  </a:lnTo>
                  <a:lnTo>
                    <a:pt x="106674" y="352"/>
                  </a:lnTo>
                  <a:lnTo>
                    <a:pt x="112335" y="1712"/>
                  </a:lnTo>
                  <a:lnTo>
                    <a:pt x="112949" y="3555"/>
                  </a:lnTo>
                  <a:lnTo>
                    <a:pt x="116547" y="18343"/>
                  </a:lnTo>
                  <a:lnTo>
                    <a:pt x="116372" y="30410"/>
                  </a:lnTo>
                  <a:lnTo>
                    <a:pt x="116372" y="30454"/>
                  </a:lnTo>
                  <a:lnTo>
                    <a:pt x="118741" y="38396"/>
                  </a:lnTo>
                  <a:lnTo>
                    <a:pt x="117600" y="42214"/>
                  </a:lnTo>
                  <a:lnTo>
                    <a:pt x="116942" y="44890"/>
                  </a:lnTo>
                  <a:lnTo>
                    <a:pt x="116942" y="44934"/>
                  </a:lnTo>
                  <a:lnTo>
                    <a:pt x="116810" y="48225"/>
                  </a:lnTo>
                  <a:lnTo>
                    <a:pt x="116810" y="48313"/>
                  </a:lnTo>
                  <a:lnTo>
                    <a:pt x="119926" y="54939"/>
                  </a:lnTo>
                  <a:lnTo>
                    <a:pt x="119663" y="55948"/>
                  </a:lnTo>
                  <a:lnTo>
                    <a:pt x="118697" y="56475"/>
                  </a:lnTo>
                  <a:lnTo>
                    <a:pt x="118653" y="56475"/>
                  </a:lnTo>
                  <a:lnTo>
                    <a:pt x="115889" y="58537"/>
                  </a:lnTo>
                  <a:lnTo>
                    <a:pt x="113519" y="60468"/>
                  </a:lnTo>
                  <a:lnTo>
                    <a:pt x="109614" y="64154"/>
                  </a:lnTo>
                  <a:lnTo>
                    <a:pt x="109570" y="64198"/>
                  </a:lnTo>
                  <a:lnTo>
                    <a:pt x="104305" y="75519"/>
                  </a:lnTo>
                  <a:lnTo>
                    <a:pt x="100750" y="78634"/>
                  </a:lnTo>
                  <a:lnTo>
                    <a:pt x="98468" y="80784"/>
                  </a:lnTo>
                  <a:lnTo>
                    <a:pt x="91184" y="82935"/>
                  </a:lnTo>
                  <a:lnTo>
                    <a:pt x="87805" y="83417"/>
                  </a:lnTo>
                  <a:lnTo>
                    <a:pt x="87762" y="83417"/>
                  </a:lnTo>
                  <a:lnTo>
                    <a:pt x="84163" y="84470"/>
                  </a:lnTo>
                  <a:lnTo>
                    <a:pt x="84076" y="84514"/>
                  </a:lnTo>
                  <a:lnTo>
                    <a:pt x="82847" y="85962"/>
                  </a:lnTo>
                  <a:lnTo>
                    <a:pt x="82847" y="86006"/>
                  </a:lnTo>
                  <a:lnTo>
                    <a:pt x="81311" y="88858"/>
                  </a:lnTo>
                  <a:lnTo>
                    <a:pt x="78810" y="90965"/>
                  </a:lnTo>
                  <a:lnTo>
                    <a:pt x="74202" y="91886"/>
                  </a:lnTo>
                  <a:lnTo>
                    <a:pt x="74159" y="91886"/>
                  </a:lnTo>
                  <a:lnTo>
                    <a:pt x="70560" y="93905"/>
                  </a:lnTo>
                  <a:lnTo>
                    <a:pt x="70517" y="93992"/>
                  </a:lnTo>
                  <a:lnTo>
                    <a:pt x="68630" y="96669"/>
                  </a:lnTo>
                  <a:lnTo>
                    <a:pt x="65207" y="97196"/>
                  </a:lnTo>
                  <a:lnTo>
                    <a:pt x="63671" y="96932"/>
                  </a:lnTo>
                  <a:lnTo>
                    <a:pt x="62004" y="96932"/>
                  </a:lnTo>
                  <a:lnTo>
                    <a:pt x="58098" y="97942"/>
                  </a:lnTo>
                  <a:lnTo>
                    <a:pt x="52482" y="98995"/>
                  </a:lnTo>
                  <a:lnTo>
                    <a:pt x="51253" y="98819"/>
                  </a:lnTo>
                  <a:lnTo>
                    <a:pt x="48006" y="98380"/>
                  </a:lnTo>
                  <a:lnTo>
                    <a:pt x="44451" y="97547"/>
                  </a:lnTo>
                  <a:lnTo>
                    <a:pt x="43398" y="95923"/>
                  </a:lnTo>
                  <a:lnTo>
                    <a:pt x="41160" y="93115"/>
                  </a:lnTo>
                  <a:lnTo>
                    <a:pt x="41160" y="92325"/>
                  </a:lnTo>
                  <a:lnTo>
                    <a:pt x="41160" y="90833"/>
                  </a:lnTo>
                  <a:lnTo>
                    <a:pt x="42038" y="88990"/>
                  </a:lnTo>
                  <a:lnTo>
                    <a:pt x="43618" y="86972"/>
                  </a:lnTo>
                  <a:lnTo>
                    <a:pt x="46646" y="85348"/>
                  </a:lnTo>
                  <a:lnTo>
                    <a:pt x="46689" y="85304"/>
                  </a:lnTo>
                  <a:lnTo>
                    <a:pt x="47216" y="84427"/>
                  </a:lnTo>
                  <a:lnTo>
                    <a:pt x="47216" y="84383"/>
                  </a:lnTo>
                  <a:lnTo>
                    <a:pt x="48006" y="82627"/>
                  </a:lnTo>
                  <a:lnTo>
                    <a:pt x="49015" y="80916"/>
                  </a:lnTo>
                  <a:lnTo>
                    <a:pt x="50551" y="78854"/>
                  </a:lnTo>
                  <a:lnTo>
                    <a:pt x="51297" y="77493"/>
                  </a:lnTo>
                  <a:lnTo>
                    <a:pt x="51297" y="77450"/>
                  </a:lnTo>
                  <a:lnTo>
                    <a:pt x="51428" y="76528"/>
                  </a:lnTo>
                  <a:lnTo>
                    <a:pt x="51428" y="76484"/>
                  </a:lnTo>
                  <a:lnTo>
                    <a:pt x="51341" y="75036"/>
                  </a:lnTo>
                  <a:lnTo>
                    <a:pt x="52043" y="70692"/>
                  </a:lnTo>
                  <a:lnTo>
                    <a:pt x="55685" y="63847"/>
                  </a:lnTo>
                  <a:lnTo>
                    <a:pt x="58405" y="60029"/>
                  </a:lnTo>
                  <a:lnTo>
                    <a:pt x="61214" y="58318"/>
                  </a:lnTo>
                  <a:lnTo>
                    <a:pt x="65163" y="56563"/>
                  </a:lnTo>
                  <a:lnTo>
                    <a:pt x="65207" y="56519"/>
                  </a:lnTo>
                  <a:lnTo>
                    <a:pt x="68761" y="52789"/>
                  </a:lnTo>
                  <a:lnTo>
                    <a:pt x="77845" y="45768"/>
                  </a:lnTo>
                  <a:lnTo>
                    <a:pt x="82452" y="41950"/>
                  </a:lnTo>
                  <a:lnTo>
                    <a:pt x="89122" y="38308"/>
                  </a:lnTo>
                  <a:lnTo>
                    <a:pt x="93554" y="38089"/>
                  </a:lnTo>
                  <a:lnTo>
                    <a:pt x="93598" y="38045"/>
                  </a:lnTo>
                  <a:lnTo>
                    <a:pt x="105709" y="31726"/>
                  </a:lnTo>
                  <a:lnTo>
                    <a:pt x="105796" y="31682"/>
                  </a:lnTo>
                  <a:lnTo>
                    <a:pt x="105796" y="31595"/>
                  </a:lnTo>
                  <a:lnTo>
                    <a:pt x="106455" y="27821"/>
                  </a:lnTo>
                  <a:lnTo>
                    <a:pt x="106455" y="27777"/>
                  </a:lnTo>
                  <a:lnTo>
                    <a:pt x="106235" y="24705"/>
                  </a:lnTo>
                  <a:lnTo>
                    <a:pt x="106411" y="21546"/>
                  </a:lnTo>
                  <a:lnTo>
                    <a:pt x="106367" y="21414"/>
                  </a:lnTo>
                  <a:lnTo>
                    <a:pt x="104875" y="19396"/>
                  </a:lnTo>
                  <a:lnTo>
                    <a:pt x="104787" y="19308"/>
                  </a:lnTo>
                  <a:lnTo>
                    <a:pt x="100575" y="17992"/>
                  </a:lnTo>
                  <a:lnTo>
                    <a:pt x="99127" y="17421"/>
                  </a:lnTo>
                  <a:lnTo>
                    <a:pt x="95090" y="15842"/>
                  </a:lnTo>
                  <a:lnTo>
                    <a:pt x="94914" y="15842"/>
                  </a:lnTo>
                  <a:lnTo>
                    <a:pt x="91448" y="18343"/>
                  </a:lnTo>
                  <a:lnTo>
                    <a:pt x="83461" y="23916"/>
                  </a:lnTo>
                  <a:lnTo>
                    <a:pt x="79688" y="25100"/>
                  </a:lnTo>
                  <a:lnTo>
                    <a:pt x="76353" y="24662"/>
                  </a:lnTo>
                  <a:lnTo>
                    <a:pt x="76265" y="24705"/>
                  </a:lnTo>
                  <a:lnTo>
                    <a:pt x="70824" y="26724"/>
                  </a:lnTo>
                  <a:lnTo>
                    <a:pt x="65119" y="28655"/>
                  </a:lnTo>
                  <a:lnTo>
                    <a:pt x="61126" y="30103"/>
                  </a:lnTo>
                  <a:lnTo>
                    <a:pt x="56519" y="31726"/>
                  </a:lnTo>
                  <a:lnTo>
                    <a:pt x="51428" y="33569"/>
                  </a:lnTo>
                  <a:lnTo>
                    <a:pt x="47435" y="35017"/>
                  </a:lnTo>
                  <a:lnTo>
                    <a:pt x="47391" y="35017"/>
                  </a:lnTo>
                  <a:lnTo>
                    <a:pt x="42784" y="37431"/>
                  </a:lnTo>
                  <a:lnTo>
                    <a:pt x="38923" y="38572"/>
                  </a:lnTo>
                  <a:lnTo>
                    <a:pt x="35237" y="39756"/>
                  </a:lnTo>
                  <a:lnTo>
                    <a:pt x="31594" y="40678"/>
                  </a:lnTo>
                  <a:lnTo>
                    <a:pt x="31551" y="40722"/>
                  </a:lnTo>
                  <a:lnTo>
                    <a:pt x="27382" y="43530"/>
                  </a:lnTo>
                  <a:lnTo>
                    <a:pt x="27338" y="43574"/>
                  </a:lnTo>
                  <a:lnTo>
                    <a:pt x="24354" y="47435"/>
                  </a:lnTo>
                  <a:lnTo>
                    <a:pt x="24354" y="47479"/>
                  </a:lnTo>
                  <a:lnTo>
                    <a:pt x="22731" y="50507"/>
                  </a:lnTo>
                  <a:lnTo>
                    <a:pt x="21590" y="53491"/>
                  </a:lnTo>
                  <a:lnTo>
                    <a:pt x="19659" y="56255"/>
                  </a:lnTo>
                  <a:lnTo>
                    <a:pt x="19615" y="56299"/>
                  </a:lnTo>
                  <a:lnTo>
                    <a:pt x="18167" y="68937"/>
                  </a:lnTo>
                  <a:lnTo>
                    <a:pt x="18562" y="76133"/>
                  </a:lnTo>
                  <a:lnTo>
                    <a:pt x="18211" y="77976"/>
                  </a:lnTo>
                  <a:lnTo>
                    <a:pt x="17553" y="80258"/>
                  </a:lnTo>
                  <a:lnTo>
                    <a:pt x="16368" y="81969"/>
                  </a:lnTo>
                  <a:lnTo>
                    <a:pt x="14920" y="83988"/>
                  </a:lnTo>
                  <a:lnTo>
                    <a:pt x="13428" y="84514"/>
                  </a:lnTo>
                  <a:lnTo>
                    <a:pt x="13340" y="84558"/>
                  </a:lnTo>
                  <a:lnTo>
                    <a:pt x="13296" y="84646"/>
                  </a:lnTo>
                  <a:lnTo>
                    <a:pt x="12331" y="86796"/>
                  </a:lnTo>
                  <a:lnTo>
                    <a:pt x="11717" y="89209"/>
                  </a:lnTo>
                  <a:lnTo>
                    <a:pt x="11717" y="89253"/>
                  </a:lnTo>
                  <a:lnTo>
                    <a:pt x="12419" y="95528"/>
                  </a:lnTo>
                  <a:lnTo>
                    <a:pt x="13560" y="102461"/>
                  </a:lnTo>
                  <a:lnTo>
                    <a:pt x="13603" y="102593"/>
                  </a:lnTo>
                  <a:lnTo>
                    <a:pt x="13735" y="102637"/>
                  </a:lnTo>
                  <a:lnTo>
                    <a:pt x="13823" y="102593"/>
                  </a:lnTo>
                  <a:lnTo>
                    <a:pt x="13867" y="102549"/>
                  </a:lnTo>
                  <a:lnTo>
                    <a:pt x="13911" y="102505"/>
                  </a:lnTo>
                  <a:lnTo>
                    <a:pt x="13911" y="102417"/>
                  </a:lnTo>
                  <a:lnTo>
                    <a:pt x="12770" y="95484"/>
                  </a:lnTo>
                  <a:lnTo>
                    <a:pt x="12068" y="89253"/>
                  </a:lnTo>
                  <a:lnTo>
                    <a:pt x="12682" y="86928"/>
                  </a:lnTo>
                  <a:lnTo>
                    <a:pt x="13603" y="84821"/>
                  </a:lnTo>
                  <a:lnTo>
                    <a:pt x="15095" y="84295"/>
                  </a:lnTo>
                  <a:lnTo>
                    <a:pt x="15183" y="84207"/>
                  </a:lnTo>
                  <a:lnTo>
                    <a:pt x="16675" y="82189"/>
                  </a:lnTo>
                  <a:lnTo>
                    <a:pt x="17860" y="80433"/>
                  </a:lnTo>
                  <a:lnTo>
                    <a:pt x="17860" y="80390"/>
                  </a:lnTo>
                  <a:lnTo>
                    <a:pt x="18562" y="78064"/>
                  </a:lnTo>
                  <a:lnTo>
                    <a:pt x="18913" y="76221"/>
                  </a:lnTo>
                  <a:lnTo>
                    <a:pt x="18913" y="76133"/>
                  </a:lnTo>
                  <a:lnTo>
                    <a:pt x="18518" y="68937"/>
                  </a:lnTo>
                  <a:lnTo>
                    <a:pt x="19966" y="56387"/>
                  </a:lnTo>
                  <a:lnTo>
                    <a:pt x="21853" y="53666"/>
                  </a:lnTo>
                  <a:lnTo>
                    <a:pt x="21897" y="53623"/>
                  </a:lnTo>
                  <a:lnTo>
                    <a:pt x="23082" y="50683"/>
                  </a:lnTo>
                  <a:lnTo>
                    <a:pt x="24661" y="47655"/>
                  </a:lnTo>
                  <a:lnTo>
                    <a:pt x="27601" y="43793"/>
                  </a:lnTo>
                  <a:lnTo>
                    <a:pt x="31682" y="41029"/>
                  </a:lnTo>
                  <a:lnTo>
                    <a:pt x="35324" y="40107"/>
                  </a:lnTo>
                  <a:lnTo>
                    <a:pt x="39054" y="38879"/>
                  </a:lnTo>
                  <a:lnTo>
                    <a:pt x="42872" y="37782"/>
                  </a:lnTo>
                  <a:lnTo>
                    <a:pt x="42916" y="37782"/>
                  </a:lnTo>
                  <a:lnTo>
                    <a:pt x="47567" y="35324"/>
                  </a:lnTo>
                  <a:lnTo>
                    <a:pt x="51560" y="33920"/>
                  </a:lnTo>
                  <a:lnTo>
                    <a:pt x="56650" y="32077"/>
                  </a:lnTo>
                  <a:lnTo>
                    <a:pt x="61214" y="30454"/>
                  </a:lnTo>
                  <a:lnTo>
                    <a:pt x="65251" y="28962"/>
                  </a:lnTo>
                  <a:lnTo>
                    <a:pt x="70911" y="27075"/>
                  </a:lnTo>
                  <a:lnTo>
                    <a:pt x="76353" y="25013"/>
                  </a:lnTo>
                  <a:lnTo>
                    <a:pt x="79644" y="25451"/>
                  </a:lnTo>
                  <a:lnTo>
                    <a:pt x="79731" y="25451"/>
                  </a:lnTo>
                  <a:lnTo>
                    <a:pt x="83593" y="24223"/>
                  </a:lnTo>
                  <a:lnTo>
                    <a:pt x="83681" y="24223"/>
                  </a:lnTo>
                  <a:lnTo>
                    <a:pt x="91623" y="18606"/>
                  </a:lnTo>
                  <a:lnTo>
                    <a:pt x="95046" y="16193"/>
                  </a:lnTo>
                  <a:lnTo>
                    <a:pt x="98995" y="17728"/>
                  </a:lnTo>
                  <a:lnTo>
                    <a:pt x="100443" y="18343"/>
                  </a:lnTo>
                  <a:lnTo>
                    <a:pt x="104656" y="19659"/>
                  </a:lnTo>
                  <a:lnTo>
                    <a:pt x="106060" y="21590"/>
                  </a:lnTo>
                  <a:lnTo>
                    <a:pt x="105884" y="24662"/>
                  </a:lnTo>
                  <a:lnTo>
                    <a:pt x="105884" y="24705"/>
                  </a:lnTo>
                  <a:lnTo>
                    <a:pt x="106104" y="27777"/>
                  </a:lnTo>
                  <a:lnTo>
                    <a:pt x="105489" y="31463"/>
                  </a:lnTo>
                  <a:lnTo>
                    <a:pt x="93466" y="37738"/>
                  </a:lnTo>
                  <a:lnTo>
                    <a:pt x="89078" y="37957"/>
                  </a:lnTo>
                  <a:lnTo>
                    <a:pt x="88990" y="37957"/>
                  </a:lnTo>
                  <a:lnTo>
                    <a:pt x="82277" y="41643"/>
                  </a:lnTo>
                  <a:lnTo>
                    <a:pt x="82233" y="41643"/>
                  </a:lnTo>
                  <a:lnTo>
                    <a:pt x="77625" y="45505"/>
                  </a:lnTo>
                  <a:lnTo>
                    <a:pt x="68542" y="52526"/>
                  </a:lnTo>
                  <a:lnTo>
                    <a:pt x="68498" y="52569"/>
                  </a:lnTo>
                  <a:lnTo>
                    <a:pt x="64988" y="56255"/>
                  </a:lnTo>
                  <a:lnTo>
                    <a:pt x="61082" y="58011"/>
                  </a:lnTo>
                  <a:lnTo>
                    <a:pt x="61038" y="58011"/>
                  </a:lnTo>
                  <a:lnTo>
                    <a:pt x="58186" y="59766"/>
                  </a:lnTo>
                  <a:lnTo>
                    <a:pt x="58142" y="59810"/>
                  </a:lnTo>
                  <a:lnTo>
                    <a:pt x="55378" y="63627"/>
                  </a:lnTo>
                  <a:lnTo>
                    <a:pt x="55378" y="63671"/>
                  </a:lnTo>
                  <a:lnTo>
                    <a:pt x="51736" y="70516"/>
                  </a:lnTo>
                  <a:lnTo>
                    <a:pt x="51692" y="70604"/>
                  </a:lnTo>
                  <a:lnTo>
                    <a:pt x="50990" y="74992"/>
                  </a:lnTo>
                  <a:lnTo>
                    <a:pt x="50990" y="75036"/>
                  </a:lnTo>
                  <a:lnTo>
                    <a:pt x="51077" y="76484"/>
                  </a:lnTo>
                  <a:lnTo>
                    <a:pt x="50946" y="77362"/>
                  </a:lnTo>
                  <a:lnTo>
                    <a:pt x="50244" y="78678"/>
                  </a:lnTo>
                  <a:lnTo>
                    <a:pt x="48708" y="80697"/>
                  </a:lnTo>
                  <a:lnTo>
                    <a:pt x="47699" y="82452"/>
                  </a:lnTo>
                  <a:lnTo>
                    <a:pt x="47699" y="82496"/>
                  </a:lnTo>
                  <a:lnTo>
                    <a:pt x="46909" y="84251"/>
                  </a:lnTo>
                  <a:lnTo>
                    <a:pt x="46426" y="85085"/>
                  </a:lnTo>
                  <a:lnTo>
                    <a:pt x="43442" y="86664"/>
                  </a:lnTo>
                  <a:lnTo>
                    <a:pt x="43354" y="86708"/>
                  </a:lnTo>
                  <a:lnTo>
                    <a:pt x="41775" y="88771"/>
                  </a:lnTo>
                  <a:lnTo>
                    <a:pt x="41731" y="88815"/>
                  </a:lnTo>
                  <a:lnTo>
                    <a:pt x="40809" y="90701"/>
                  </a:lnTo>
                  <a:lnTo>
                    <a:pt x="40809" y="90789"/>
                  </a:lnTo>
                  <a:lnTo>
                    <a:pt x="40809" y="92325"/>
                  </a:lnTo>
                  <a:lnTo>
                    <a:pt x="40809" y="93203"/>
                  </a:lnTo>
                  <a:lnTo>
                    <a:pt x="40853" y="93290"/>
                  </a:lnTo>
                  <a:lnTo>
                    <a:pt x="43091" y="96143"/>
                  </a:lnTo>
                  <a:lnTo>
                    <a:pt x="44188" y="97810"/>
                  </a:lnTo>
                  <a:lnTo>
                    <a:pt x="44276" y="97898"/>
                  </a:lnTo>
                  <a:lnTo>
                    <a:pt x="47918" y="98732"/>
                  </a:lnTo>
                  <a:lnTo>
                    <a:pt x="51209" y="99170"/>
                  </a:lnTo>
                  <a:lnTo>
                    <a:pt x="52438" y="99346"/>
                  </a:lnTo>
                  <a:lnTo>
                    <a:pt x="52482" y="99346"/>
                  </a:lnTo>
                  <a:lnTo>
                    <a:pt x="58186" y="98293"/>
                  </a:lnTo>
                  <a:lnTo>
                    <a:pt x="62091" y="97283"/>
                  </a:lnTo>
                  <a:lnTo>
                    <a:pt x="63627" y="97283"/>
                  </a:lnTo>
                  <a:lnTo>
                    <a:pt x="65163" y="97547"/>
                  </a:lnTo>
                  <a:lnTo>
                    <a:pt x="65251" y="97547"/>
                  </a:lnTo>
                  <a:lnTo>
                    <a:pt x="68761" y="96976"/>
                  </a:lnTo>
                  <a:lnTo>
                    <a:pt x="68805" y="96976"/>
                  </a:lnTo>
                  <a:lnTo>
                    <a:pt x="68893" y="96932"/>
                  </a:lnTo>
                  <a:lnTo>
                    <a:pt x="70780" y="94212"/>
                  </a:lnTo>
                  <a:lnTo>
                    <a:pt x="74334" y="92193"/>
                  </a:lnTo>
                  <a:lnTo>
                    <a:pt x="78942" y="91316"/>
                  </a:lnTo>
                  <a:lnTo>
                    <a:pt x="79029" y="91272"/>
                  </a:lnTo>
                  <a:lnTo>
                    <a:pt x="81574" y="89122"/>
                  </a:lnTo>
                  <a:lnTo>
                    <a:pt x="81618" y="89034"/>
                  </a:lnTo>
                  <a:lnTo>
                    <a:pt x="83110" y="86182"/>
                  </a:lnTo>
                  <a:lnTo>
                    <a:pt x="84295" y="84778"/>
                  </a:lnTo>
                  <a:lnTo>
                    <a:pt x="87849" y="83724"/>
                  </a:lnTo>
                  <a:lnTo>
                    <a:pt x="91228" y="83286"/>
                  </a:lnTo>
                  <a:lnTo>
                    <a:pt x="91272" y="83286"/>
                  </a:lnTo>
                  <a:lnTo>
                    <a:pt x="98600" y="81136"/>
                  </a:lnTo>
                  <a:lnTo>
                    <a:pt x="98644" y="81092"/>
                  </a:lnTo>
                  <a:lnTo>
                    <a:pt x="100970" y="78854"/>
                  </a:lnTo>
                  <a:lnTo>
                    <a:pt x="104568" y="75782"/>
                  </a:lnTo>
                  <a:lnTo>
                    <a:pt x="104612" y="75738"/>
                  </a:lnTo>
                  <a:lnTo>
                    <a:pt x="109877" y="64373"/>
                  </a:lnTo>
                  <a:lnTo>
                    <a:pt x="113739" y="60731"/>
                  </a:lnTo>
                  <a:lnTo>
                    <a:pt x="116065" y="58800"/>
                  </a:lnTo>
                  <a:lnTo>
                    <a:pt x="118873" y="56782"/>
                  </a:lnTo>
                  <a:lnTo>
                    <a:pt x="119882" y="56255"/>
                  </a:lnTo>
                  <a:lnTo>
                    <a:pt x="119926" y="56211"/>
                  </a:lnTo>
                  <a:lnTo>
                    <a:pt x="119970" y="56124"/>
                  </a:lnTo>
                  <a:lnTo>
                    <a:pt x="120277" y="54983"/>
                  </a:lnTo>
                  <a:lnTo>
                    <a:pt x="120277" y="54851"/>
                  </a:lnTo>
                  <a:lnTo>
                    <a:pt x="117162" y="48225"/>
                  </a:lnTo>
                  <a:lnTo>
                    <a:pt x="117293" y="44978"/>
                  </a:lnTo>
                  <a:lnTo>
                    <a:pt x="117907" y="42301"/>
                  </a:lnTo>
                  <a:lnTo>
                    <a:pt x="119092" y="38484"/>
                  </a:lnTo>
                  <a:lnTo>
                    <a:pt x="119092" y="38352"/>
                  </a:lnTo>
                  <a:lnTo>
                    <a:pt x="116723" y="30366"/>
                  </a:lnTo>
                  <a:lnTo>
                    <a:pt x="116898" y="18343"/>
                  </a:lnTo>
                  <a:lnTo>
                    <a:pt x="116898" y="18299"/>
                  </a:lnTo>
                  <a:lnTo>
                    <a:pt x="113256" y="3423"/>
                  </a:lnTo>
                  <a:lnTo>
                    <a:pt x="112598" y="1493"/>
                  </a:lnTo>
                  <a:lnTo>
                    <a:pt x="112554" y="1449"/>
                  </a:lnTo>
                  <a:lnTo>
                    <a:pt x="112510" y="1405"/>
                  </a:lnTo>
                  <a:lnTo>
                    <a:pt x="10667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2" name="Google Shape;8602;p249"/>
            <p:cNvSpPr/>
            <p:nvPr/>
          </p:nvSpPr>
          <p:spPr>
            <a:xfrm>
              <a:off x="1260525" y="3161900"/>
              <a:ext cx="125100" cy="1464550"/>
            </a:xfrm>
            <a:custGeom>
              <a:avLst/>
              <a:gdLst/>
              <a:ahLst/>
              <a:cxnLst/>
              <a:rect l="l" t="t" r="r" b="b"/>
              <a:pathLst>
                <a:path w="5004" h="58582" extrusionOk="0">
                  <a:moveTo>
                    <a:pt x="2195" y="1"/>
                  </a:moveTo>
                  <a:lnTo>
                    <a:pt x="2107" y="45"/>
                  </a:lnTo>
                  <a:lnTo>
                    <a:pt x="2063" y="89"/>
                  </a:lnTo>
                  <a:lnTo>
                    <a:pt x="2019" y="132"/>
                  </a:lnTo>
                  <a:lnTo>
                    <a:pt x="2019" y="264"/>
                  </a:lnTo>
                  <a:lnTo>
                    <a:pt x="2019" y="308"/>
                  </a:lnTo>
                  <a:lnTo>
                    <a:pt x="2721" y="3029"/>
                  </a:lnTo>
                  <a:lnTo>
                    <a:pt x="3336" y="5837"/>
                  </a:lnTo>
                  <a:lnTo>
                    <a:pt x="4257" y="9479"/>
                  </a:lnTo>
                  <a:lnTo>
                    <a:pt x="4564" y="11761"/>
                  </a:lnTo>
                  <a:lnTo>
                    <a:pt x="4652" y="14437"/>
                  </a:lnTo>
                  <a:lnTo>
                    <a:pt x="4520" y="17070"/>
                  </a:lnTo>
                  <a:lnTo>
                    <a:pt x="4389" y="19220"/>
                  </a:lnTo>
                  <a:lnTo>
                    <a:pt x="4301" y="20581"/>
                  </a:lnTo>
                  <a:lnTo>
                    <a:pt x="3994" y="24223"/>
                  </a:lnTo>
                  <a:lnTo>
                    <a:pt x="3994" y="24267"/>
                  </a:lnTo>
                  <a:lnTo>
                    <a:pt x="4038" y="26548"/>
                  </a:lnTo>
                  <a:lnTo>
                    <a:pt x="3599" y="30936"/>
                  </a:lnTo>
                  <a:lnTo>
                    <a:pt x="3248" y="33657"/>
                  </a:lnTo>
                  <a:lnTo>
                    <a:pt x="2897" y="36070"/>
                  </a:lnTo>
                  <a:lnTo>
                    <a:pt x="2414" y="38615"/>
                  </a:lnTo>
                  <a:lnTo>
                    <a:pt x="1800" y="40634"/>
                  </a:lnTo>
                  <a:lnTo>
                    <a:pt x="132" y="46689"/>
                  </a:lnTo>
                  <a:lnTo>
                    <a:pt x="1" y="49015"/>
                  </a:lnTo>
                  <a:lnTo>
                    <a:pt x="1" y="50463"/>
                  </a:lnTo>
                  <a:lnTo>
                    <a:pt x="1" y="50507"/>
                  </a:lnTo>
                  <a:lnTo>
                    <a:pt x="527" y="52789"/>
                  </a:lnTo>
                  <a:lnTo>
                    <a:pt x="1317" y="55509"/>
                  </a:lnTo>
                  <a:lnTo>
                    <a:pt x="2107" y="57528"/>
                  </a:lnTo>
                  <a:lnTo>
                    <a:pt x="2151" y="57572"/>
                  </a:lnTo>
                  <a:lnTo>
                    <a:pt x="2809" y="58537"/>
                  </a:lnTo>
                  <a:lnTo>
                    <a:pt x="2897" y="58581"/>
                  </a:lnTo>
                  <a:lnTo>
                    <a:pt x="2941" y="58581"/>
                  </a:lnTo>
                  <a:lnTo>
                    <a:pt x="3072" y="58537"/>
                  </a:lnTo>
                  <a:lnTo>
                    <a:pt x="3116" y="58493"/>
                  </a:lnTo>
                  <a:lnTo>
                    <a:pt x="3116" y="58449"/>
                  </a:lnTo>
                  <a:lnTo>
                    <a:pt x="3116" y="58362"/>
                  </a:lnTo>
                  <a:lnTo>
                    <a:pt x="3116" y="58318"/>
                  </a:lnTo>
                  <a:lnTo>
                    <a:pt x="2458" y="57396"/>
                  </a:lnTo>
                  <a:lnTo>
                    <a:pt x="1668" y="55378"/>
                  </a:lnTo>
                  <a:lnTo>
                    <a:pt x="878" y="52701"/>
                  </a:lnTo>
                  <a:lnTo>
                    <a:pt x="352" y="50419"/>
                  </a:lnTo>
                  <a:lnTo>
                    <a:pt x="352" y="49015"/>
                  </a:lnTo>
                  <a:lnTo>
                    <a:pt x="483" y="46733"/>
                  </a:lnTo>
                  <a:lnTo>
                    <a:pt x="2107" y="40722"/>
                  </a:lnTo>
                  <a:lnTo>
                    <a:pt x="2765" y="38703"/>
                  </a:lnTo>
                  <a:lnTo>
                    <a:pt x="2765" y="38659"/>
                  </a:lnTo>
                  <a:lnTo>
                    <a:pt x="3248" y="36158"/>
                  </a:lnTo>
                  <a:lnTo>
                    <a:pt x="3599" y="33701"/>
                  </a:lnTo>
                  <a:lnTo>
                    <a:pt x="3950" y="30936"/>
                  </a:lnTo>
                  <a:lnTo>
                    <a:pt x="4389" y="26548"/>
                  </a:lnTo>
                  <a:lnTo>
                    <a:pt x="4345" y="24267"/>
                  </a:lnTo>
                  <a:lnTo>
                    <a:pt x="4652" y="20581"/>
                  </a:lnTo>
                  <a:lnTo>
                    <a:pt x="4740" y="19264"/>
                  </a:lnTo>
                  <a:lnTo>
                    <a:pt x="4871" y="17114"/>
                  </a:lnTo>
                  <a:lnTo>
                    <a:pt x="5003" y="14437"/>
                  </a:lnTo>
                  <a:lnTo>
                    <a:pt x="4915" y="11717"/>
                  </a:lnTo>
                  <a:lnTo>
                    <a:pt x="4608" y="9391"/>
                  </a:lnTo>
                  <a:lnTo>
                    <a:pt x="3687" y="5749"/>
                  </a:lnTo>
                  <a:lnTo>
                    <a:pt x="3072" y="2941"/>
                  </a:lnTo>
                  <a:lnTo>
                    <a:pt x="2370" y="264"/>
                  </a:lnTo>
                  <a:lnTo>
                    <a:pt x="2370" y="220"/>
                  </a:lnTo>
                  <a:lnTo>
                    <a:pt x="2370" y="132"/>
                  </a:lnTo>
                  <a:lnTo>
                    <a:pt x="2370" y="89"/>
                  </a:lnTo>
                  <a:lnTo>
                    <a:pt x="2326" y="45"/>
                  </a:lnTo>
                  <a:lnTo>
                    <a:pt x="223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3" name="Google Shape;8603;p249"/>
            <p:cNvSpPr/>
            <p:nvPr/>
          </p:nvSpPr>
          <p:spPr>
            <a:xfrm>
              <a:off x="1226525" y="3169575"/>
              <a:ext cx="129475" cy="1510625"/>
            </a:xfrm>
            <a:custGeom>
              <a:avLst/>
              <a:gdLst/>
              <a:ahLst/>
              <a:cxnLst/>
              <a:rect l="l" t="t" r="r" b="b"/>
              <a:pathLst>
                <a:path w="5179" h="60425" extrusionOk="0">
                  <a:moveTo>
                    <a:pt x="2896" y="1"/>
                  </a:moveTo>
                  <a:lnTo>
                    <a:pt x="2853" y="45"/>
                  </a:lnTo>
                  <a:lnTo>
                    <a:pt x="2809" y="45"/>
                  </a:lnTo>
                  <a:lnTo>
                    <a:pt x="2765" y="133"/>
                  </a:lnTo>
                  <a:lnTo>
                    <a:pt x="2633" y="440"/>
                  </a:lnTo>
                  <a:lnTo>
                    <a:pt x="2633" y="528"/>
                  </a:lnTo>
                  <a:lnTo>
                    <a:pt x="3423" y="5047"/>
                  </a:lnTo>
                  <a:lnTo>
                    <a:pt x="4125" y="8031"/>
                  </a:lnTo>
                  <a:lnTo>
                    <a:pt x="4652" y="11059"/>
                  </a:lnTo>
                  <a:lnTo>
                    <a:pt x="4696" y="12902"/>
                  </a:lnTo>
                  <a:lnTo>
                    <a:pt x="4520" y="16368"/>
                  </a:lnTo>
                  <a:lnTo>
                    <a:pt x="4345" y="20274"/>
                  </a:lnTo>
                  <a:lnTo>
                    <a:pt x="4037" y="22731"/>
                  </a:lnTo>
                  <a:lnTo>
                    <a:pt x="3950" y="25057"/>
                  </a:lnTo>
                  <a:lnTo>
                    <a:pt x="4037" y="27338"/>
                  </a:lnTo>
                  <a:lnTo>
                    <a:pt x="3423" y="33526"/>
                  </a:lnTo>
                  <a:lnTo>
                    <a:pt x="2896" y="36904"/>
                  </a:lnTo>
                  <a:lnTo>
                    <a:pt x="2545" y="38265"/>
                  </a:lnTo>
                  <a:lnTo>
                    <a:pt x="1405" y="42521"/>
                  </a:lnTo>
                  <a:lnTo>
                    <a:pt x="1361" y="42521"/>
                  </a:lnTo>
                  <a:lnTo>
                    <a:pt x="966" y="45110"/>
                  </a:lnTo>
                  <a:lnTo>
                    <a:pt x="308" y="47260"/>
                  </a:lnTo>
                  <a:lnTo>
                    <a:pt x="0" y="48445"/>
                  </a:lnTo>
                  <a:lnTo>
                    <a:pt x="0" y="48533"/>
                  </a:lnTo>
                  <a:lnTo>
                    <a:pt x="264" y="50244"/>
                  </a:lnTo>
                  <a:lnTo>
                    <a:pt x="264" y="50288"/>
                  </a:lnTo>
                  <a:lnTo>
                    <a:pt x="1053" y="53316"/>
                  </a:lnTo>
                  <a:lnTo>
                    <a:pt x="1799" y="55597"/>
                  </a:lnTo>
                  <a:lnTo>
                    <a:pt x="2765" y="58230"/>
                  </a:lnTo>
                  <a:lnTo>
                    <a:pt x="2809" y="58274"/>
                  </a:lnTo>
                  <a:lnTo>
                    <a:pt x="3686" y="59459"/>
                  </a:lnTo>
                  <a:lnTo>
                    <a:pt x="3686" y="59503"/>
                  </a:lnTo>
                  <a:lnTo>
                    <a:pt x="4915" y="60380"/>
                  </a:lnTo>
                  <a:lnTo>
                    <a:pt x="5003" y="60424"/>
                  </a:lnTo>
                  <a:lnTo>
                    <a:pt x="5090" y="60424"/>
                  </a:lnTo>
                  <a:lnTo>
                    <a:pt x="5134" y="60336"/>
                  </a:lnTo>
                  <a:lnTo>
                    <a:pt x="5178" y="60293"/>
                  </a:lnTo>
                  <a:lnTo>
                    <a:pt x="5178" y="60205"/>
                  </a:lnTo>
                  <a:lnTo>
                    <a:pt x="5178" y="60161"/>
                  </a:lnTo>
                  <a:lnTo>
                    <a:pt x="5134" y="60117"/>
                  </a:lnTo>
                  <a:lnTo>
                    <a:pt x="3950" y="59239"/>
                  </a:lnTo>
                  <a:lnTo>
                    <a:pt x="3072" y="58099"/>
                  </a:lnTo>
                  <a:lnTo>
                    <a:pt x="2107" y="55510"/>
                  </a:lnTo>
                  <a:lnTo>
                    <a:pt x="1405" y="53228"/>
                  </a:lnTo>
                  <a:lnTo>
                    <a:pt x="615" y="50200"/>
                  </a:lnTo>
                  <a:lnTo>
                    <a:pt x="351" y="48489"/>
                  </a:lnTo>
                  <a:lnTo>
                    <a:pt x="659" y="47392"/>
                  </a:lnTo>
                  <a:lnTo>
                    <a:pt x="1317" y="45198"/>
                  </a:lnTo>
                  <a:lnTo>
                    <a:pt x="1712" y="42609"/>
                  </a:lnTo>
                  <a:lnTo>
                    <a:pt x="2896" y="38396"/>
                  </a:lnTo>
                  <a:lnTo>
                    <a:pt x="3248" y="36992"/>
                  </a:lnTo>
                  <a:lnTo>
                    <a:pt x="3730" y="33569"/>
                  </a:lnTo>
                  <a:lnTo>
                    <a:pt x="4388" y="27382"/>
                  </a:lnTo>
                  <a:lnTo>
                    <a:pt x="4388" y="27338"/>
                  </a:lnTo>
                  <a:lnTo>
                    <a:pt x="4301" y="25057"/>
                  </a:lnTo>
                  <a:lnTo>
                    <a:pt x="4388" y="22775"/>
                  </a:lnTo>
                  <a:lnTo>
                    <a:pt x="4696" y="20318"/>
                  </a:lnTo>
                  <a:lnTo>
                    <a:pt x="4871" y="16368"/>
                  </a:lnTo>
                  <a:lnTo>
                    <a:pt x="5047" y="12902"/>
                  </a:lnTo>
                  <a:lnTo>
                    <a:pt x="5003" y="11059"/>
                  </a:lnTo>
                  <a:lnTo>
                    <a:pt x="5003" y="11015"/>
                  </a:lnTo>
                  <a:lnTo>
                    <a:pt x="4476" y="7943"/>
                  </a:lnTo>
                  <a:lnTo>
                    <a:pt x="3774" y="5003"/>
                  </a:lnTo>
                  <a:lnTo>
                    <a:pt x="2984" y="528"/>
                  </a:lnTo>
                  <a:lnTo>
                    <a:pt x="3072" y="220"/>
                  </a:lnTo>
                  <a:lnTo>
                    <a:pt x="3116" y="176"/>
                  </a:lnTo>
                  <a:lnTo>
                    <a:pt x="3072" y="89"/>
                  </a:lnTo>
                  <a:lnTo>
                    <a:pt x="3028" y="45"/>
                  </a:lnTo>
                  <a:lnTo>
                    <a:pt x="298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4" name="Google Shape;8604;p249"/>
            <p:cNvSpPr/>
            <p:nvPr/>
          </p:nvSpPr>
          <p:spPr>
            <a:xfrm>
              <a:off x="1190325" y="3178350"/>
              <a:ext cx="129475" cy="1474425"/>
            </a:xfrm>
            <a:custGeom>
              <a:avLst/>
              <a:gdLst/>
              <a:ahLst/>
              <a:cxnLst/>
              <a:rect l="l" t="t" r="r" b="b"/>
              <a:pathLst>
                <a:path w="5179" h="58977" extrusionOk="0">
                  <a:moveTo>
                    <a:pt x="3642" y="1"/>
                  </a:moveTo>
                  <a:lnTo>
                    <a:pt x="3555" y="45"/>
                  </a:lnTo>
                  <a:lnTo>
                    <a:pt x="3555" y="133"/>
                  </a:lnTo>
                  <a:lnTo>
                    <a:pt x="3335" y="879"/>
                  </a:lnTo>
                  <a:lnTo>
                    <a:pt x="3335" y="966"/>
                  </a:lnTo>
                  <a:lnTo>
                    <a:pt x="3993" y="5705"/>
                  </a:lnTo>
                  <a:lnTo>
                    <a:pt x="4520" y="8514"/>
                  </a:lnTo>
                  <a:lnTo>
                    <a:pt x="4827" y="10313"/>
                  </a:lnTo>
                  <a:lnTo>
                    <a:pt x="4739" y="13428"/>
                  </a:lnTo>
                  <a:lnTo>
                    <a:pt x="4608" y="15973"/>
                  </a:lnTo>
                  <a:lnTo>
                    <a:pt x="4608" y="18124"/>
                  </a:lnTo>
                  <a:lnTo>
                    <a:pt x="4476" y="19835"/>
                  </a:lnTo>
                  <a:lnTo>
                    <a:pt x="4081" y="21985"/>
                  </a:lnTo>
                  <a:lnTo>
                    <a:pt x="3993" y="25452"/>
                  </a:lnTo>
                  <a:lnTo>
                    <a:pt x="4125" y="28084"/>
                  </a:lnTo>
                  <a:lnTo>
                    <a:pt x="4081" y="29971"/>
                  </a:lnTo>
                  <a:lnTo>
                    <a:pt x="3686" y="33438"/>
                  </a:lnTo>
                  <a:lnTo>
                    <a:pt x="3247" y="36158"/>
                  </a:lnTo>
                  <a:lnTo>
                    <a:pt x="2677" y="38177"/>
                  </a:lnTo>
                  <a:lnTo>
                    <a:pt x="2063" y="40371"/>
                  </a:lnTo>
                  <a:lnTo>
                    <a:pt x="1712" y="41424"/>
                  </a:lnTo>
                  <a:lnTo>
                    <a:pt x="1712" y="41468"/>
                  </a:lnTo>
                  <a:lnTo>
                    <a:pt x="1624" y="44013"/>
                  </a:lnTo>
                  <a:lnTo>
                    <a:pt x="1536" y="44934"/>
                  </a:lnTo>
                  <a:lnTo>
                    <a:pt x="790" y="47260"/>
                  </a:lnTo>
                  <a:lnTo>
                    <a:pt x="0" y="49235"/>
                  </a:lnTo>
                  <a:lnTo>
                    <a:pt x="0" y="49366"/>
                  </a:lnTo>
                  <a:lnTo>
                    <a:pt x="44" y="49454"/>
                  </a:lnTo>
                  <a:lnTo>
                    <a:pt x="351" y="49674"/>
                  </a:lnTo>
                  <a:lnTo>
                    <a:pt x="1887" y="54281"/>
                  </a:lnTo>
                  <a:lnTo>
                    <a:pt x="2809" y="57265"/>
                  </a:lnTo>
                  <a:lnTo>
                    <a:pt x="2853" y="57309"/>
                  </a:lnTo>
                  <a:lnTo>
                    <a:pt x="3511" y="58845"/>
                  </a:lnTo>
                  <a:lnTo>
                    <a:pt x="3599" y="58932"/>
                  </a:lnTo>
                  <a:lnTo>
                    <a:pt x="3686" y="58976"/>
                  </a:lnTo>
                  <a:lnTo>
                    <a:pt x="3774" y="58976"/>
                  </a:lnTo>
                  <a:lnTo>
                    <a:pt x="3818" y="58932"/>
                  </a:lnTo>
                  <a:lnTo>
                    <a:pt x="3862" y="58845"/>
                  </a:lnTo>
                  <a:lnTo>
                    <a:pt x="3862" y="58801"/>
                  </a:lnTo>
                  <a:lnTo>
                    <a:pt x="3862" y="58713"/>
                  </a:lnTo>
                  <a:lnTo>
                    <a:pt x="3160" y="57177"/>
                  </a:lnTo>
                  <a:lnTo>
                    <a:pt x="2194" y="54193"/>
                  </a:lnTo>
                  <a:lnTo>
                    <a:pt x="659" y="49498"/>
                  </a:lnTo>
                  <a:lnTo>
                    <a:pt x="615" y="49410"/>
                  </a:lnTo>
                  <a:lnTo>
                    <a:pt x="351" y="49235"/>
                  </a:lnTo>
                  <a:lnTo>
                    <a:pt x="1097" y="47348"/>
                  </a:lnTo>
                  <a:lnTo>
                    <a:pt x="1887" y="45022"/>
                  </a:lnTo>
                  <a:lnTo>
                    <a:pt x="1887" y="44978"/>
                  </a:lnTo>
                  <a:lnTo>
                    <a:pt x="1975" y="44013"/>
                  </a:lnTo>
                  <a:lnTo>
                    <a:pt x="2063" y="41512"/>
                  </a:lnTo>
                  <a:lnTo>
                    <a:pt x="2414" y="40459"/>
                  </a:lnTo>
                  <a:lnTo>
                    <a:pt x="3028" y="38309"/>
                  </a:lnTo>
                  <a:lnTo>
                    <a:pt x="3599" y="36246"/>
                  </a:lnTo>
                  <a:lnTo>
                    <a:pt x="3599" y="36202"/>
                  </a:lnTo>
                  <a:lnTo>
                    <a:pt x="4037" y="33482"/>
                  </a:lnTo>
                  <a:lnTo>
                    <a:pt x="4432" y="29971"/>
                  </a:lnTo>
                  <a:lnTo>
                    <a:pt x="4476" y="28128"/>
                  </a:lnTo>
                  <a:lnTo>
                    <a:pt x="4476" y="28084"/>
                  </a:lnTo>
                  <a:lnTo>
                    <a:pt x="4344" y="25452"/>
                  </a:lnTo>
                  <a:lnTo>
                    <a:pt x="4432" y="22029"/>
                  </a:lnTo>
                  <a:lnTo>
                    <a:pt x="4783" y="19879"/>
                  </a:lnTo>
                  <a:lnTo>
                    <a:pt x="4959" y="18124"/>
                  </a:lnTo>
                  <a:lnTo>
                    <a:pt x="4959" y="15973"/>
                  </a:lnTo>
                  <a:lnTo>
                    <a:pt x="5090" y="13428"/>
                  </a:lnTo>
                  <a:lnTo>
                    <a:pt x="5178" y="10313"/>
                  </a:lnTo>
                  <a:lnTo>
                    <a:pt x="5178" y="10269"/>
                  </a:lnTo>
                  <a:lnTo>
                    <a:pt x="4827" y="8470"/>
                  </a:lnTo>
                  <a:lnTo>
                    <a:pt x="4344" y="5662"/>
                  </a:lnTo>
                  <a:lnTo>
                    <a:pt x="3686" y="922"/>
                  </a:lnTo>
                  <a:lnTo>
                    <a:pt x="3862" y="220"/>
                  </a:lnTo>
                  <a:lnTo>
                    <a:pt x="3862" y="133"/>
                  </a:lnTo>
                  <a:lnTo>
                    <a:pt x="3862" y="89"/>
                  </a:lnTo>
                  <a:lnTo>
                    <a:pt x="3818" y="45"/>
                  </a:lnTo>
                  <a:lnTo>
                    <a:pt x="377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5" name="Google Shape;8605;p249"/>
            <p:cNvSpPr/>
            <p:nvPr/>
          </p:nvSpPr>
          <p:spPr>
            <a:xfrm>
              <a:off x="1174950" y="3213475"/>
              <a:ext cx="113025" cy="1464525"/>
            </a:xfrm>
            <a:custGeom>
              <a:avLst/>
              <a:gdLst/>
              <a:ahLst/>
              <a:cxnLst/>
              <a:rect l="l" t="t" r="r" b="b"/>
              <a:pathLst>
                <a:path w="4521" h="58581" extrusionOk="0">
                  <a:moveTo>
                    <a:pt x="3292" y="0"/>
                  </a:moveTo>
                  <a:lnTo>
                    <a:pt x="3248" y="44"/>
                  </a:lnTo>
                  <a:lnTo>
                    <a:pt x="3204" y="88"/>
                  </a:lnTo>
                  <a:lnTo>
                    <a:pt x="3160" y="132"/>
                  </a:lnTo>
                  <a:lnTo>
                    <a:pt x="3073" y="395"/>
                  </a:lnTo>
                  <a:lnTo>
                    <a:pt x="3073" y="483"/>
                  </a:lnTo>
                  <a:lnTo>
                    <a:pt x="3424" y="3467"/>
                  </a:lnTo>
                  <a:lnTo>
                    <a:pt x="3950" y="6977"/>
                  </a:lnTo>
                  <a:lnTo>
                    <a:pt x="4170" y="8381"/>
                  </a:lnTo>
                  <a:lnTo>
                    <a:pt x="3994" y="13033"/>
                  </a:lnTo>
                  <a:lnTo>
                    <a:pt x="3950" y="15622"/>
                  </a:lnTo>
                  <a:lnTo>
                    <a:pt x="3643" y="17816"/>
                  </a:lnTo>
                  <a:lnTo>
                    <a:pt x="3292" y="19834"/>
                  </a:lnTo>
                  <a:lnTo>
                    <a:pt x="3292" y="19878"/>
                  </a:lnTo>
                  <a:lnTo>
                    <a:pt x="3248" y="23959"/>
                  </a:lnTo>
                  <a:lnTo>
                    <a:pt x="3336" y="26943"/>
                  </a:lnTo>
                  <a:lnTo>
                    <a:pt x="3468" y="28873"/>
                  </a:lnTo>
                  <a:lnTo>
                    <a:pt x="3073" y="32208"/>
                  </a:lnTo>
                  <a:lnTo>
                    <a:pt x="2765" y="34315"/>
                  </a:lnTo>
                  <a:lnTo>
                    <a:pt x="2458" y="35499"/>
                  </a:lnTo>
                  <a:lnTo>
                    <a:pt x="1274" y="39098"/>
                  </a:lnTo>
                  <a:lnTo>
                    <a:pt x="1098" y="40238"/>
                  </a:lnTo>
                  <a:lnTo>
                    <a:pt x="1054" y="40282"/>
                  </a:lnTo>
                  <a:lnTo>
                    <a:pt x="1274" y="43486"/>
                  </a:lnTo>
                  <a:lnTo>
                    <a:pt x="484" y="46118"/>
                  </a:lnTo>
                  <a:lnTo>
                    <a:pt x="1" y="47435"/>
                  </a:lnTo>
                  <a:lnTo>
                    <a:pt x="1" y="47479"/>
                  </a:lnTo>
                  <a:lnTo>
                    <a:pt x="1" y="48312"/>
                  </a:lnTo>
                  <a:lnTo>
                    <a:pt x="1" y="48356"/>
                  </a:lnTo>
                  <a:lnTo>
                    <a:pt x="1493" y="53095"/>
                  </a:lnTo>
                  <a:lnTo>
                    <a:pt x="2634" y="56606"/>
                  </a:lnTo>
                  <a:lnTo>
                    <a:pt x="3468" y="58493"/>
                  </a:lnTo>
                  <a:lnTo>
                    <a:pt x="3511" y="58537"/>
                  </a:lnTo>
                  <a:lnTo>
                    <a:pt x="3599" y="58580"/>
                  </a:lnTo>
                  <a:lnTo>
                    <a:pt x="3687" y="58580"/>
                  </a:lnTo>
                  <a:lnTo>
                    <a:pt x="3731" y="58537"/>
                  </a:lnTo>
                  <a:lnTo>
                    <a:pt x="3775" y="58493"/>
                  </a:lnTo>
                  <a:lnTo>
                    <a:pt x="3775" y="58405"/>
                  </a:lnTo>
                  <a:lnTo>
                    <a:pt x="3775" y="58361"/>
                  </a:lnTo>
                  <a:lnTo>
                    <a:pt x="2985" y="56474"/>
                  </a:lnTo>
                  <a:lnTo>
                    <a:pt x="1844" y="53008"/>
                  </a:lnTo>
                  <a:lnTo>
                    <a:pt x="352" y="48312"/>
                  </a:lnTo>
                  <a:lnTo>
                    <a:pt x="352" y="47523"/>
                  </a:lnTo>
                  <a:lnTo>
                    <a:pt x="791" y="46206"/>
                  </a:lnTo>
                  <a:lnTo>
                    <a:pt x="1581" y="43573"/>
                  </a:lnTo>
                  <a:lnTo>
                    <a:pt x="1625" y="43529"/>
                  </a:lnTo>
                  <a:lnTo>
                    <a:pt x="1405" y="40282"/>
                  </a:lnTo>
                  <a:lnTo>
                    <a:pt x="1625" y="39185"/>
                  </a:lnTo>
                  <a:lnTo>
                    <a:pt x="2765" y="35587"/>
                  </a:lnTo>
                  <a:lnTo>
                    <a:pt x="3116" y="34402"/>
                  </a:lnTo>
                  <a:lnTo>
                    <a:pt x="3424" y="32252"/>
                  </a:lnTo>
                  <a:lnTo>
                    <a:pt x="3819" y="28873"/>
                  </a:lnTo>
                  <a:lnTo>
                    <a:pt x="3819" y="28830"/>
                  </a:lnTo>
                  <a:lnTo>
                    <a:pt x="3687" y="26943"/>
                  </a:lnTo>
                  <a:lnTo>
                    <a:pt x="3599" y="23959"/>
                  </a:lnTo>
                  <a:lnTo>
                    <a:pt x="3643" y="19878"/>
                  </a:lnTo>
                  <a:lnTo>
                    <a:pt x="3994" y="17859"/>
                  </a:lnTo>
                  <a:lnTo>
                    <a:pt x="4301" y="15665"/>
                  </a:lnTo>
                  <a:lnTo>
                    <a:pt x="4301" y="15622"/>
                  </a:lnTo>
                  <a:lnTo>
                    <a:pt x="4345" y="13033"/>
                  </a:lnTo>
                  <a:lnTo>
                    <a:pt x="4521" y="8381"/>
                  </a:lnTo>
                  <a:lnTo>
                    <a:pt x="4521" y="8337"/>
                  </a:lnTo>
                  <a:lnTo>
                    <a:pt x="3775" y="3379"/>
                  </a:lnTo>
                  <a:lnTo>
                    <a:pt x="3424" y="439"/>
                  </a:lnTo>
                  <a:lnTo>
                    <a:pt x="3511" y="220"/>
                  </a:lnTo>
                  <a:lnTo>
                    <a:pt x="3511" y="176"/>
                  </a:lnTo>
                  <a:lnTo>
                    <a:pt x="3468" y="88"/>
                  </a:lnTo>
                  <a:lnTo>
                    <a:pt x="3424" y="44"/>
                  </a:lnTo>
                  <a:lnTo>
                    <a:pt x="338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6" name="Google Shape;8606;p249"/>
            <p:cNvSpPr/>
            <p:nvPr/>
          </p:nvSpPr>
          <p:spPr>
            <a:xfrm>
              <a:off x="1139850" y="4002225"/>
              <a:ext cx="64750" cy="674675"/>
            </a:xfrm>
            <a:custGeom>
              <a:avLst/>
              <a:gdLst/>
              <a:ahLst/>
              <a:cxnLst/>
              <a:rect l="l" t="t" r="r" b="b"/>
              <a:pathLst>
                <a:path w="2590" h="26987" extrusionOk="0">
                  <a:moveTo>
                    <a:pt x="2370" y="0"/>
                  </a:moveTo>
                  <a:lnTo>
                    <a:pt x="2283" y="44"/>
                  </a:lnTo>
                  <a:lnTo>
                    <a:pt x="2239" y="88"/>
                  </a:lnTo>
                  <a:lnTo>
                    <a:pt x="2239" y="132"/>
                  </a:lnTo>
                  <a:lnTo>
                    <a:pt x="2019" y="1931"/>
                  </a:lnTo>
                  <a:lnTo>
                    <a:pt x="1624" y="3203"/>
                  </a:lnTo>
                  <a:lnTo>
                    <a:pt x="571" y="5617"/>
                  </a:lnTo>
                  <a:lnTo>
                    <a:pt x="132" y="6889"/>
                  </a:lnTo>
                  <a:lnTo>
                    <a:pt x="132" y="6933"/>
                  </a:lnTo>
                  <a:lnTo>
                    <a:pt x="1" y="10049"/>
                  </a:lnTo>
                  <a:lnTo>
                    <a:pt x="220" y="14393"/>
                  </a:lnTo>
                  <a:lnTo>
                    <a:pt x="89" y="17640"/>
                  </a:lnTo>
                  <a:lnTo>
                    <a:pt x="220" y="20229"/>
                  </a:lnTo>
                  <a:lnTo>
                    <a:pt x="483" y="22467"/>
                  </a:lnTo>
                  <a:lnTo>
                    <a:pt x="527" y="24793"/>
                  </a:lnTo>
                  <a:lnTo>
                    <a:pt x="527" y="24880"/>
                  </a:lnTo>
                  <a:lnTo>
                    <a:pt x="703" y="25275"/>
                  </a:lnTo>
                  <a:lnTo>
                    <a:pt x="747" y="26811"/>
                  </a:lnTo>
                  <a:lnTo>
                    <a:pt x="791" y="26855"/>
                  </a:lnTo>
                  <a:lnTo>
                    <a:pt x="835" y="26899"/>
                  </a:lnTo>
                  <a:lnTo>
                    <a:pt x="878" y="26943"/>
                  </a:lnTo>
                  <a:lnTo>
                    <a:pt x="922" y="26987"/>
                  </a:lnTo>
                  <a:lnTo>
                    <a:pt x="966" y="26987"/>
                  </a:lnTo>
                  <a:lnTo>
                    <a:pt x="1010" y="26943"/>
                  </a:lnTo>
                  <a:lnTo>
                    <a:pt x="1054" y="26899"/>
                  </a:lnTo>
                  <a:lnTo>
                    <a:pt x="1098" y="26855"/>
                  </a:lnTo>
                  <a:lnTo>
                    <a:pt x="1098" y="26767"/>
                  </a:lnTo>
                  <a:lnTo>
                    <a:pt x="1054" y="25231"/>
                  </a:lnTo>
                  <a:lnTo>
                    <a:pt x="1054" y="25187"/>
                  </a:lnTo>
                  <a:lnTo>
                    <a:pt x="878" y="24749"/>
                  </a:lnTo>
                  <a:lnTo>
                    <a:pt x="835" y="22423"/>
                  </a:lnTo>
                  <a:lnTo>
                    <a:pt x="571" y="20185"/>
                  </a:lnTo>
                  <a:lnTo>
                    <a:pt x="440" y="17596"/>
                  </a:lnTo>
                  <a:lnTo>
                    <a:pt x="571" y="14393"/>
                  </a:lnTo>
                  <a:lnTo>
                    <a:pt x="352" y="10049"/>
                  </a:lnTo>
                  <a:lnTo>
                    <a:pt x="483" y="6977"/>
                  </a:lnTo>
                  <a:lnTo>
                    <a:pt x="878" y="5748"/>
                  </a:lnTo>
                  <a:lnTo>
                    <a:pt x="1975" y="3335"/>
                  </a:lnTo>
                  <a:lnTo>
                    <a:pt x="2370" y="2019"/>
                  </a:lnTo>
                  <a:lnTo>
                    <a:pt x="2370" y="1975"/>
                  </a:lnTo>
                  <a:lnTo>
                    <a:pt x="2590" y="176"/>
                  </a:lnTo>
                  <a:lnTo>
                    <a:pt x="2590" y="132"/>
                  </a:lnTo>
                  <a:lnTo>
                    <a:pt x="2546" y="44"/>
                  </a:lnTo>
                  <a:lnTo>
                    <a:pt x="250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7" name="Google Shape;8607;p249"/>
            <p:cNvSpPr/>
            <p:nvPr/>
          </p:nvSpPr>
          <p:spPr>
            <a:xfrm>
              <a:off x="1106950" y="3840950"/>
              <a:ext cx="64750" cy="782200"/>
            </a:xfrm>
            <a:custGeom>
              <a:avLst/>
              <a:gdLst/>
              <a:ahLst/>
              <a:cxnLst/>
              <a:rect l="l" t="t" r="r" b="b"/>
              <a:pathLst>
                <a:path w="2590" h="31288" extrusionOk="0">
                  <a:moveTo>
                    <a:pt x="2019" y="1"/>
                  </a:moveTo>
                  <a:lnTo>
                    <a:pt x="1975" y="45"/>
                  </a:lnTo>
                  <a:lnTo>
                    <a:pt x="1887" y="45"/>
                  </a:lnTo>
                  <a:lnTo>
                    <a:pt x="1843" y="132"/>
                  </a:lnTo>
                  <a:lnTo>
                    <a:pt x="1843" y="176"/>
                  </a:lnTo>
                  <a:lnTo>
                    <a:pt x="1843" y="2853"/>
                  </a:lnTo>
                  <a:lnTo>
                    <a:pt x="2063" y="6056"/>
                  </a:lnTo>
                  <a:lnTo>
                    <a:pt x="2238" y="7548"/>
                  </a:lnTo>
                  <a:lnTo>
                    <a:pt x="2151" y="8206"/>
                  </a:lnTo>
                  <a:lnTo>
                    <a:pt x="1097" y="10488"/>
                  </a:lnTo>
                  <a:lnTo>
                    <a:pt x="308" y="12419"/>
                  </a:lnTo>
                  <a:lnTo>
                    <a:pt x="308" y="12507"/>
                  </a:lnTo>
                  <a:lnTo>
                    <a:pt x="0" y="16324"/>
                  </a:lnTo>
                  <a:lnTo>
                    <a:pt x="0" y="16368"/>
                  </a:lnTo>
                  <a:lnTo>
                    <a:pt x="88" y="18299"/>
                  </a:lnTo>
                  <a:lnTo>
                    <a:pt x="439" y="21985"/>
                  </a:lnTo>
                  <a:lnTo>
                    <a:pt x="439" y="24705"/>
                  </a:lnTo>
                  <a:lnTo>
                    <a:pt x="746" y="28918"/>
                  </a:lnTo>
                  <a:lnTo>
                    <a:pt x="834" y="29971"/>
                  </a:lnTo>
                  <a:lnTo>
                    <a:pt x="834" y="30015"/>
                  </a:lnTo>
                  <a:lnTo>
                    <a:pt x="1317" y="31156"/>
                  </a:lnTo>
                  <a:lnTo>
                    <a:pt x="1405" y="31244"/>
                  </a:lnTo>
                  <a:lnTo>
                    <a:pt x="1492" y="31287"/>
                  </a:lnTo>
                  <a:lnTo>
                    <a:pt x="1580" y="31244"/>
                  </a:lnTo>
                  <a:lnTo>
                    <a:pt x="1624" y="31200"/>
                  </a:lnTo>
                  <a:lnTo>
                    <a:pt x="1668" y="31156"/>
                  </a:lnTo>
                  <a:lnTo>
                    <a:pt x="1668" y="31112"/>
                  </a:lnTo>
                  <a:lnTo>
                    <a:pt x="1668" y="31024"/>
                  </a:lnTo>
                  <a:lnTo>
                    <a:pt x="1185" y="29927"/>
                  </a:lnTo>
                  <a:lnTo>
                    <a:pt x="1097" y="28874"/>
                  </a:lnTo>
                  <a:lnTo>
                    <a:pt x="790" y="24661"/>
                  </a:lnTo>
                  <a:lnTo>
                    <a:pt x="790" y="21985"/>
                  </a:lnTo>
                  <a:lnTo>
                    <a:pt x="439" y="18255"/>
                  </a:lnTo>
                  <a:lnTo>
                    <a:pt x="351" y="16368"/>
                  </a:lnTo>
                  <a:lnTo>
                    <a:pt x="615" y="12550"/>
                  </a:lnTo>
                  <a:lnTo>
                    <a:pt x="1448" y="10620"/>
                  </a:lnTo>
                  <a:lnTo>
                    <a:pt x="2502" y="8338"/>
                  </a:lnTo>
                  <a:lnTo>
                    <a:pt x="2502" y="8294"/>
                  </a:lnTo>
                  <a:lnTo>
                    <a:pt x="2589" y="7592"/>
                  </a:lnTo>
                  <a:lnTo>
                    <a:pt x="2589" y="7548"/>
                  </a:lnTo>
                  <a:lnTo>
                    <a:pt x="2414" y="6056"/>
                  </a:lnTo>
                  <a:lnTo>
                    <a:pt x="2194" y="2853"/>
                  </a:lnTo>
                  <a:lnTo>
                    <a:pt x="2194" y="176"/>
                  </a:lnTo>
                  <a:lnTo>
                    <a:pt x="2194" y="132"/>
                  </a:lnTo>
                  <a:lnTo>
                    <a:pt x="2151" y="45"/>
                  </a:lnTo>
                  <a:lnTo>
                    <a:pt x="2107" y="45"/>
                  </a:lnTo>
                  <a:lnTo>
                    <a:pt x="201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8" name="Google Shape;8608;p249"/>
            <p:cNvSpPr/>
            <p:nvPr/>
          </p:nvSpPr>
          <p:spPr>
            <a:xfrm>
              <a:off x="1074025" y="3794875"/>
              <a:ext cx="75725" cy="787675"/>
            </a:xfrm>
            <a:custGeom>
              <a:avLst/>
              <a:gdLst/>
              <a:ahLst/>
              <a:cxnLst/>
              <a:rect l="l" t="t" r="r" b="b"/>
              <a:pathLst>
                <a:path w="3029" h="31507" extrusionOk="0">
                  <a:moveTo>
                    <a:pt x="2765" y="1"/>
                  </a:moveTo>
                  <a:lnTo>
                    <a:pt x="2678" y="45"/>
                  </a:lnTo>
                  <a:lnTo>
                    <a:pt x="2678" y="132"/>
                  </a:lnTo>
                  <a:lnTo>
                    <a:pt x="2634" y="176"/>
                  </a:lnTo>
                  <a:lnTo>
                    <a:pt x="2678" y="791"/>
                  </a:lnTo>
                  <a:lnTo>
                    <a:pt x="2546" y="1712"/>
                  </a:lnTo>
                  <a:lnTo>
                    <a:pt x="1317" y="5442"/>
                  </a:lnTo>
                  <a:lnTo>
                    <a:pt x="1317" y="5486"/>
                  </a:lnTo>
                  <a:lnTo>
                    <a:pt x="1142" y="6320"/>
                  </a:lnTo>
                  <a:lnTo>
                    <a:pt x="1142" y="6407"/>
                  </a:lnTo>
                  <a:lnTo>
                    <a:pt x="1317" y="7592"/>
                  </a:lnTo>
                  <a:lnTo>
                    <a:pt x="1054" y="11892"/>
                  </a:lnTo>
                  <a:lnTo>
                    <a:pt x="352" y="13516"/>
                  </a:lnTo>
                  <a:lnTo>
                    <a:pt x="352" y="13560"/>
                  </a:lnTo>
                  <a:lnTo>
                    <a:pt x="133" y="14745"/>
                  </a:lnTo>
                  <a:lnTo>
                    <a:pt x="133" y="14788"/>
                  </a:lnTo>
                  <a:lnTo>
                    <a:pt x="1" y="16982"/>
                  </a:lnTo>
                  <a:lnTo>
                    <a:pt x="45" y="19176"/>
                  </a:lnTo>
                  <a:lnTo>
                    <a:pt x="45" y="19220"/>
                  </a:lnTo>
                  <a:lnTo>
                    <a:pt x="352" y="21678"/>
                  </a:lnTo>
                  <a:lnTo>
                    <a:pt x="747" y="25495"/>
                  </a:lnTo>
                  <a:lnTo>
                    <a:pt x="791" y="28040"/>
                  </a:lnTo>
                  <a:lnTo>
                    <a:pt x="1010" y="30322"/>
                  </a:lnTo>
                  <a:lnTo>
                    <a:pt x="1054" y="30410"/>
                  </a:lnTo>
                  <a:lnTo>
                    <a:pt x="1405" y="31375"/>
                  </a:lnTo>
                  <a:lnTo>
                    <a:pt x="1493" y="31463"/>
                  </a:lnTo>
                  <a:lnTo>
                    <a:pt x="1581" y="31507"/>
                  </a:lnTo>
                  <a:lnTo>
                    <a:pt x="1625" y="31463"/>
                  </a:lnTo>
                  <a:lnTo>
                    <a:pt x="1712" y="31463"/>
                  </a:lnTo>
                  <a:lnTo>
                    <a:pt x="1756" y="31375"/>
                  </a:lnTo>
                  <a:lnTo>
                    <a:pt x="1756" y="31331"/>
                  </a:lnTo>
                  <a:lnTo>
                    <a:pt x="1756" y="31244"/>
                  </a:lnTo>
                  <a:lnTo>
                    <a:pt x="1361" y="30278"/>
                  </a:lnTo>
                  <a:lnTo>
                    <a:pt x="1142" y="28040"/>
                  </a:lnTo>
                  <a:lnTo>
                    <a:pt x="1098" y="25495"/>
                  </a:lnTo>
                  <a:lnTo>
                    <a:pt x="703" y="21634"/>
                  </a:lnTo>
                  <a:lnTo>
                    <a:pt x="396" y="19176"/>
                  </a:lnTo>
                  <a:lnTo>
                    <a:pt x="352" y="16982"/>
                  </a:lnTo>
                  <a:lnTo>
                    <a:pt x="484" y="14832"/>
                  </a:lnTo>
                  <a:lnTo>
                    <a:pt x="703" y="13648"/>
                  </a:lnTo>
                  <a:lnTo>
                    <a:pt x="1405" y="12024"/>
                  </a:lnTo>
                  <a:lnTo>
                    <a:pt x="1405" y="11936"/>
                  </a:lnTo>
                  <a:lnTo>
                    <a:pt x="1668" y="7592"/>
                  </a:lnTo>
                  <a:lnTo>
                    <a:pt x="1668" y="7548"/>
                  </a:lnTo>
                  <a:lnTo>
                    <a:pt x="1493" y="6363"/>
                  </a:lnTo>
                  <a:lnTo>
                    <a:pt x="1625" y="5530"/>
                  </a:lnTo>
                  <a:lnTo>
                    <a:pt x="2897" y="1800"/>
                  </a:lnTo>
                  <a:lnTo>
                    <a:pt x="2897" y="1756"/>
                  </a:lnTo>
                  <a:lnTo>
                    <a:pt x="3029" y="834"/>
                  </a:lnTo>
                  <a:lnTo>
                    <a:pt x="3029" y="791"/>
                  </a:lnTo>
                  <a:lnTo>
                    <a:pt x="2985" y="176"/>
                  </a:lnTo>
                  <a:lnTo>
                    <a:pt x="2985" y="89"/>
                  </a:lnTo>
                  <a:lnTo>
                    <a:pt x="2941" y="45"/>
                  </a:lnTo>
                  <a:lnTo>
                    <a:pt x="289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9" name="Google Shape;8609;p249"/>
            <p:cNvSpPr/>
            <p:nvPr/>
          </p:nvSpPr>
          <p:spPr>
            <a:xfrm>
              <a:off x="1043325" y="4272075"/>
              <a:ext cx="50475" cy="285250"/>
            </a:xfrm>
            <a:custGeom>
              <a:avLst/>
              <a:gdLst/>
              <a:ahLst/>
              <a:cxnLst/>
              <a:rect l="l" t="t" r="r" b="b"/>
              <a:pathLst>
                <a:path w="2019" h="11410" extrusionOk="0">
                  <a:moveTo>
                    <a:pt x="88" y="1"/>
                  </a:moveTo>
                  <a:lnTo>
                    <a:pt x="44" y="45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307" y="2063"/>
                  </a:lnTo>
                  <a:lnTo>
                    <a:pt x="527" y="4213"/>
                  </a:lnTo>
                  <a:lnTo>
                    <a:pt x="1229" y="10313"/>
                  </a:lnTo>
                  <a:lnTo>
                    <a:pt x="1229" y="10356"/>
                  </a:lnTo>
                  <a:lnTo>
                    <a:pt x="1712" y="11278"/>
                  </a:lnTo>
                  <a:lnTo>
                    <a:pt x="1756" y="11366"/>
                  </a:lnTo>
                  <a:lnTo>
                    <a:pt x="1887" y="11410"/>
                  </a:lnTo>
                  <a:lnTo>
                    <a:pt x="1931" y="11366"/>
                  </a:lnTo>
                  <a:lnTo>
                    <a:pt x="2019" y="11322"/>
                  </a:lnTo>
                  <a:lnTo>
                    <a:pt x="2019" y="11278"/>
                  </a:lnTo>
                  <a:lnTo>
                    <a:pt x="2019" y="11190"/>
                  </a:lnTo>
                  <a:lnTo>
                    <a:pt x="2019" y="11146"/>
                  </a:lnTo>
                  <a:lnTo>
                    <a:pt x="1536" y="10225"/>
                  </a:lnTo>
                  <a:lnTo>
                    <a:pt x="878" y="4213"/>
                  </a:lnTo>
                  <a:lnTo>
                    <a:pt x="659" y="2019"/>
                  </a:lnTo>
                  <a:lnTo>
                    <a:pt x="351" y="132"/>
                  </a:lnTo>
                  <a:lnTo>
                    <a:pt x="307" y="88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0" name="Google Shape;8610;p249"/>
            <p:cNvSpPr/>
            <p:nvPr/>
          </p:nvSpPr>
          <p:spPr>
            <a:xfrm>
              <a:off x="1022475" y="4402625"/>
              <a:ext cx="26350" cy="111925"/>
            </a:xfrm>
            <a:custGeom>
              <a:avLst/>
              <a:gdLst/>
              <a:ahLst/>
              <a:cxnLst/>
              <a:rect l="l" t="t" r="r" b="b"/>
              <a:pathLst>
                <a:path w="1054" h="4477" extrusionOk="0">
                  <a:moveTo>
                    <a:pt x="88" y="0"/>
                  </a:moveTo>
                  <a:lnTo>
                    <a:pt x="44" y="44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88" y="2853"/>
                  </a:lnTo>
                  <a:lnTo>
                    <a:pt x="88" y="2897"/>
                  </a:lnTo>
                  <a:lnTo>
                    <a:pt x="264" y="3555"/>
                  </a:lnTo>
                  <a:lnTo>
                    <a:pt x="308" y="3599"/>
                  </a:lnTo>
                  <a:lnTo>
                    <a:pt x="703" y="4388"/>
                  </a:lnTo>
                  <a:lnTo>
                    <a:pt x="790" y="4432"/>
                  </a:lnTo>
                  <a:lnTo>
                    <a:pt x="878" y="4476"/>
                  </a:lnTo>
                  <a:lnTo>
                    <a:pt x="922" y="4432"/>
                  </a:lnTo>
                  <a:lnTo>
                    <a:pt x="1010" y="4388"/>
                  </a:lnTo>
                  <a:lnTo>
                    <a:pt x="1010" y="4345"/>
                  </a:lnTo>
                  <a:lnTo>
                    <a:pt x="1054" y="4257"/>
                  </a:lnTo>
                  <a:lnTo>
                    <a:pt x="1010" y="4213"/>
                  </a:lnTo>
                  <a:lnTo>
                    <a:pt x="615" y="3423"/>
                  </a:lnTo>
                  <a:lnTo>
                    <a:pt x="439" y="2809"/>
                  </a:lnTo>
                  <a:lnTo>
                    <a:pt x="352" y="264"/>
                  </a:lnTo>
                  <a:lnTo>
                    <a:pt x="352" y="176"/>
                  </a:lnTo>
                  <a:lnTo>
                    <a:pt x="352" y="132"/>
                  </a:lnTo>
                  <a:lnTo>
                    <a:pt x="352" y="44"/>
                  </a:lnTo>
                  <a:lnTo>
                    <a:pt x="30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1" name="Google Shape;8611;p249"/>
            <p:cNvSpPr/>
            <p:nvPr/>
          </p:nvSpPr>
          <p:spPr>
            <a:xfrm>
              <a:off x="1765150" y="4491475"/>
              <a:ext cx="95475" cy="49400"/>
            </a:xfrm>
            <a:custGeom>
              <a:avLst/>
              <a:gdLst/>
              <a:ahLst/>
              <a:cxnLst/>
              <a:rect l="l" t="t" r="r" b="b"/>
              <a:pathLst>
                <a:path w="3819" h="1976" extrusionOk="0">
                  <a:moveTo>
                    <a:pt x="220" y="1"/>
                  </a:moveTo>
                  <a:lnTo>
                    <a:pt x="132" y="45"/>
                  </a:lnTo>
                  <a:lnTo>
                    <a:pt x="88" y="45"/>
                  </a:lnTo>
                  <a:lnTo>
                    <a:pt x="45" y="132"/>
                  </a:lnTo>
                  <a:lnTo>
                    <a:pt x="1" y="176"/>
                  </a:lnTo>
                  <a:lnTo>
                    <a:pt x="45" y="264"/>
                  </a:lnTo>
                  <a:lnTo>
                    <a:pt x="45" y="308"/>
                  </a:lnTo>
                  <a:lnTo>
                    <a:pt x="132" y="352"/>
                  </a:lnTo>
                  <a:lnTo>
                    <a:pt x="1449" y="1054"/>
                  </a:lnTo>
                  <a:lnTo>
                    <a:pt x="3028" y="1975"/>
                  </a:lnTo>
                  <a:lnTo>
                    <a:pt x="3116" y="1975"/>
                  </a:lnTo>
                  <a:lnTo>
                    <a:pt x="3248" y="1931"/>
                  </a:lnTo>
                  <a:lnTo>
                    <a:pt x="3774" y="1493"/>
                  </a:lnTo>
                  <a:lnTo>
                    <a:pt x="3818" y="1449"/>
                  </a:lnTo>
                  <a:lnTo>
                    <a:pt x="3818" y="1361"/>
                  </a:lnTo>
                  <a:lnTo>
                    <a:pt x="3818" y="1317"/>
                  </a:lnTo>
                  <a:lnTo>
                    <a:pt x="3774" y="1273"/>
                  </a:lnTo>
                  <a:lnTo>
                    <a:pt x="3731" y="1229"/>
                  </a:lnTo>
                  <a:lnTo>
                    <a:pt x="3687" y="1186"/>
                  </a:lnTo>
                  <a:lnTo>
                    <a:pt x="3599" y="1186"/>
                  </a:lnTo>
                  <a:lnTo>
                    <a:pt x="3555" y="1229"/>
                  </a:lnTo>
                  <a:lnTo>
                    <a:pt x="3116" y="1580"/>
                  </a:lnTo>
                  <a:lnTo>
                    <a:pt x="1624" y="747"/>
                  </a:lnTo>
                  <a:lnTo>
                    <a:pt x="264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2" name="Google Shape;8612;p249"/>
            <p:cNvSpPr/>
            <p:nvPr/>
          </p:nvSpPr>
          <p:spPr>
            <a:xfrm>
              <a:off x="1765150" y="4467350"/>
              <a:ext cx="97675" cy="45000"/>
            </a:xfrm>
            <a:custGeom>
              <a:avLst/>
              <a:gdLst/>
              <a:ahLst/>
              <a:cxnLst/>
              <a:rect l="l" t="t" r="r" b="b"/>
              <a:pathLst>
                <a:path w="3907" h="1800" extrusionOk="0">
                  <a:moveTo>
                    <a:pt x="176" y="0"/>
                  </a:moveTo>
                  <a:lnTo>
                    <a:pt x="88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45" y="264"/>
                  </a:lnTo>
                  <a:lnTo>
                    <a:pt x="88" y="351"/>
                  </a:lnTo>
                  <a:lnTo>
                    <a:pt x="527" y="702"/>
                  </a:lnTo>
                  <a:lnTo>
                    <a:pt x="571" y="746"/>
                  </a:lnTo>
                  <a:lnTo>
                    <a:pt x="2458" y="1536"/>
                  </a:lnTo>
                  <a:lnTo>
                    <a:pt x="3336" y="1799"/>
                  </a:lnTo>
                  <a:lnTo>
                    <a:pt x="3379" y="1799"/>
                  </a:lnTo>
                  <a:lnTo>
                    <a:pt x="3467" y="1756"/>
                  </a:lnTo>
                  <a:lnTo>
                    <a:pt x="3818" y="1580"/>
                  </a:lnTo>
                  <a:lnTo>
                    <a:pt x="3862" y="1536"/>
                  </a:lnTo>
                  <a:lnTo>
                    <a:pt x="3906" y="1448"/>
                  </a:lnTo>
                  <a:lnTo>
                    <a:pt x="3906" y="1405"/>
                  </a:lnTo>
                  <a:lnTo>
                    <a:pt x="3906" y="1317"/>
                  </a:lnTo>
                  <a:lnTo>
                    <a:pt x="3862" y="1273"/>
                  </a:lnTo>
                  <a:lnTo>
                    <a:pt x="3774" y="1229"/>
                  </a:lnTo>
                  <a:lnTo>
                    <a:pt x="3731" y="1229"/>
                  </a:lnTo>
                  <a:lnTo>
                    <a:pt x="3643" y="1273"/>
                  </a:lnTo>
                  <a:lnTo>
                    <a:pt x="3379" y="1448"/>
                  </a:lnTo>
                  <a:lnTo>
                    <a:pt x="2590" y="1229"/>
                  </a:lnTo>
                  <a:lnTo>
                    <a:pt x="747" y="439"/>
                  </a:lnTo>
                  <a:lnTo>
                    <a:pt x="308" y="44"/>
                  </a:lnTo>
                  <a:lnTo>
                    <a:pt x="220" y="44"/>
                  </a:lnTo>
                  <a:lnTo>
                    <a:pt x="17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3" name="Google Shape;8613;p249"/>
            <p:cNvSpPr/>
            <p:nvPr/>
          </p:nvSpPr>
          <p:spPr>
            <a:xfrm>
              <a:off x="1765150" y="4441025"/>
              <a:ext cx="127275" cy="43900"/>
            </a:xfrm>
            <a:custGeom>
              <a:avLst/>
              <a:gdLst/>
              <a:ahLst/>
              <a:cxnLst/>
              <a:rect l="l" t="t" r="r" b="b"/>
              <a:pathLst>
                <a:path w="5091" h="1756" extrusionOk="0">
                  <a:moveTo>
                    <a:pt x="176" y="0"/>
                  </a:moveTo>
                  <a:lnTo>
                    <a:pt x="88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176"/>
                  </a:lnTo>
                  <a:lnTo>
                    <a:pt x="1" y="264"/>
                  </a:lnTo>
                  <a:lnTo>
                    <a:pt x="45" y="307"/>
                  </a:lnTo>
                  <a:lnTo>
                    <a:pt x="571" y="834"/>
                  </a:lnTo>
                  <a:lnTo>
                    <a:pt x="1624" y="1404"/>
                  </a:lnTo>
                  <a:lnTo>
                    <a:pt x="2458" y="1755"/>
                  </a:lnTo>
                  <a:lnTo>
                    <a:pt x="2546" y="1755"/>
                  </a:lnTo>
                  <a:lnTo>
                    <a:pt x="3818" y="1668"/>
                  </a:lnTo>
                  <a:lnTo>
                    <a:pt x="3906" y="1668"/>
                  </a:lnTo>
                  <a:lnTo>
                    <a:pt x="5003" y="1009"/>
                  </a:lnTo>
                  <a:lnTo>
                    <a:pt x="5047" y="966"/>
                  </a:lnTo>
                  <a:lnTo>
                    <a:pt x="5047" y="878"/>
                  </a:lnTo>
                  <a:lnTo>
                    <a:pt x="5091" y="834"/>
                  </a:lnTo>
                  <a:lnTo>
                    <a:pt x="5047" y="746"/>
                  </a:lnTo>
                  <a:lnTo>
                    <a:pt x="5003" y="702"/>
                  </a:lnTo>
                  <a:lnTo>
                    <a:pt x="4915" y="658"/>
                  </a:lnTo>
                  <a:lnTo>
                    <a:pt x="4871" y="658"/>
                  </a:lnTo>
                  <a:lnTo>
                    <a:pt x="4784" y="702"/>
                  </a:lnTo>
                  <a:lnTo>
                    <a:pt x="3774" y="1317"/>
                  </a:lnTo>
                  <a:lnTo>
                    <a:pt x="2546" y="1404"/>
                  </a:lnTo>
                  <a:lnTo>
                    <a:pt x="1756" y="1097"/>
                  </a:lnTo>
                  <a:lnTo>
                    <a:pt x="791" y="527"/>
                  </a:lnTo>
                  <a:lnTo>
                    <a:pt x="264" y="44"/>
                  </a:lnTo>
                  <a:lnTo>
                    <a:pt x="220" y="44"/>
                  </a:lnTo>
                  <a:lnTo>
                    <a:pt x="17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4" name="Google Shape;8614;p249"/>
            <p:cNvSpPr/>
            <p:nvPr/>
          </p:nvSpPr>
          <p:spPr>
            <a:xfrm>
              <a:off x="1728950" y="4366425"/>
              <a:ext cx="241375" cy="79000"/>
            </a:xfrm>
            <a:custGeom>
              <a:avLst/>
              <a:gdLst/>
              <a:ahLst/>
              <a:cxnLst/>
              <a:rect l="l" t="t" r="r" b="b"/>
              <a:pathLst>
                <a:path w="9655" h="3160" extrusionOk="0">
                  <a:moveTo>
                    <a:pt x="176" y="0"/>
                  </a:moveTo>
                  <a:lnTo>
                    <a:pt x="88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45" y="264"/>
                  </a:lnTo>
                  <a:lnTo>
                    <a:pt x="308" y="702"/>
                  </a:lnTo>
                  <a:lnTo>
                    <a:pt x="878" y="1668"/>
                  </a:lnTo>
                  <a:lnTo>
                    <a:pt x="878" y="1712"/>
                  </a:lnTo>
                  <a:lnTo>
                    <a:pt x="1756" y="2502"/>
                  </a:lnTo>
                  <a:lnTo>
                    <a:pt x="1800" y="2545"/>
                  </a:lnTo>
                  <a:lnTo>
                    <a:pt x="2853" y="2896"/>
                  </a:lnTo>
                  <a:lnTo>
                    <a:pt x="2897" y="2896"/>
                  </a:lnTo>
                  <a:lnTo>
                    <a:pt x="6232" y="3160"/>
                  </a:lnTo>
                  <a:lnTo>
                    <a:pt x="6319" y="3160"/>
                  </a:lnTo>
                  <a:lnTo>
                    <a:pt x="9567" y="1536"/>
                  </a:lnTo>
                  <a:lnTo>
                    <a:pt x="9610" y="1492"/>
                  </a:lnTo>
                  <a:lnTo>
                    <a:pt x="9654" y="1448"/>
                  </a:lnTo>
                  <a:lnTo>
                    <a:pt x="9654" y="1361"/>
                  </a:lnTo>
                  <a:lnTo>
                    <a:pt x="9654" y="1317"/>
                  </a:lnTo>
                  <a:lnTo>
                    <a:pt x="9610" y="1229"/>
                  </a:lnTo>
                  <a:lnTo>
                    <a:pt x="9523" y="1229"/>
                  </a:lnTo>
                  <a:lnTo>
                    <a:pt x="9479" y="1185"/>
                  </a:lnTo>
                  <a:lnTo>
                    <a:pt x="9391" y="1229"/>
                  </a:lnTo>
                  <a:lnTo>
                    <a:pt x="6232" y="2809"/>
                  </a:lnTo>
                  <a:lnTo>
                    <a:pt x="2941" y="2545"/>
                  </a:lnTo>
                  <a:lnTo>
                    <a:pt x="1931" y="2194"/>
                  </a:lnTo>
                  <a:lnTo>
                    <a:pt x="1142" y="1492"/>
                  </a:lnTo>
                  <a:lnTo>
                    <a:pt x="571" y="527"/>
                  </a:lnTo>
                  <a:lnTo>
                    <a:pt x="352" y="88"/>
                  </a:lnTo>
                  <a:lnTo>
                    <a:pt x="308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5" name="Google Shape;8615;p249"/>
            <p:cNvSpPr/>
            <p:nvPr/>
          </p:nvSpPr>
          <p:spPr>
            <a:xfrm>
              <a:off x="1807950" y="46790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6" name="Google Shape;8616;p249"/>
            <p:cNvSpPr/>
            <p:nvPr/>
          </p:nvSpPr>
          <p:spPr>
            <a:xfrm>
              <a:off x="1807950" y="46790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7" name="Google Shape;8617;p249"/>
            <p:cNvSpPr/>
            <p:nvPr/>
          </p:nvSpPr>
          <p:spPr>
            <a:xfrm>
              <a:off x="1490900" y="2760400"/>
              <a:ext cx="866675" cy="1925275"/>
            </a:xfrm>
            <a:custGeom>
              <a:avLst/>
              <a:gdLst/>
              <a:ahLst/>
              <a:cxnLst/>
              <a:rect l="l" t="t" r="r" b="b"/>
              <a:pathLst>
                <a:path w="34667" h="77011" extrusionOk="0">
                  <a:moveTo>
                    <a:pt x="34447" y="1"/>
                  </a:moveTo>
                  <a:lnTo>
                    <a:pt x="34359" y="44"/>
                  </a:lnTo>
                  <a:lnTo>
                    <a:pt x="31858" y="1931"/>
                  </a:lnTo>
                  <a:lnTo>
                    <a:pt x="28216" y="4915"/>
                  </a:lnTo>
                  <a:lnTo>
                    <a:pt x="25846" y="6758"/>
                  </a:lnTo>
                  <a:lnTo>
                    <a:pt x="23784" y="8426"/>
                  </a:lnTo>
                  <a:lnTo>
                    <a:pt x="20668" y="10883"/>
                  </a:lnTo>
                  <a:lnTo>
                    <a:pt x="15666" y="13077"/>
                  </a:lnTo>
                  <a:lnTo>
                    <a:pt x="15622" y="13077"/>
                  </a:lnTo>
                  <a:lnTo>
                    <a:pt x="13867" y="14174"/>
                  </a:lnTo>
                  <a:lnTo>
                    <a:pt x="13823" y="14218"/>
                  </a:lnTo>
                  <a:lnTo>
                    <a:pt x="12331" y="15622"/>
                  </a:lnTo>
                  <a:lnTo>
                    <a:pt x="12331" y="15666"/>
                  </a:lnTo>
                  <a:lnTo>
                    <a:pt x="10225" y="18386"/>
                  </a:lnTo>
                  <a:lnTo>
                    <a:pt x="9610" y="19045"/>
                  </a:lnTo>
                  <a:lnTo>
                    <a:pt x="8777" y="19571"/>
                  </a:lnTo>
                  <a:lnTo>
                    <a:pt x="8733" y="19615"/>
                  </a:lnTo>
                  <a:lnTo>
                    <a:pt x="8118" y="20229"/>
                  </a:lnTo>
                  <a:lnTo>
                    <a:pt x="8118" y="20273"/>
                  </a:lnTo>
                  <a:lnTo>
                    <a:pt x="7065" y="22204"/>
                  </a:lnTo>
                  <a:lnTo>
                    <a:pt x="7021" y="22204"/>
                  </a:lnTo>
                  <a:lnTo>
                    <a:pt x="6451" y="23915"/>
                  </a:lnTo>
                  <a:lnTo>
                    <a:pt x="6451" y="23959"/>
                  </a:lnTo>
                  <a:lnTo>
                    <a:pt x="6319" y="25583"/>
                  </a:lnTo>
                  <a:lnTo>
                    <a:pt x="6319" y="25627"/>
                  </a:lnTo>
                  <a:lnTo>
                    <a:pt x="6846" y="28347"/>
                  </a:lnTo>
                  <a:lnTo>
                    <a:pt x="6846" y="30629"/>
                  </a:lnTo>
                  <a:lnTo>
                    <a:pt x="6275" y="35631"/>
                  </a:lnTo>
                  <a:lnTo>
                    <a:pt x="5837" y="38966"/>
                  </a:lnTo>
                  <a:lnTo>
                    <a:pt x="5442" y="41819"/>
                  </a:lnTo>
                  <a:lnTo>
                    <a:pt x="5135" y="43662"/>
                  </a:lnTo>
                  <a:lnTo>
                    <a:pt x="4169" y="47699"/>
                  </a:lnTo>
                  <a:lnTo>
                    <a:pt x="3599" y="50200"/>
                  </a:lnTo>
                  <a:lnTo>
                    <a:pt x="3292" y="52087"/>
                  </a:lnTo>
                  <a:lnTo>
                    <a:pt x="2633" y="53491"/>
                  </a:lnTo>
                  <a:lnTo>
                    <a:pt x="2633" y="53535"/>
                  </a:lnTo>
                  <a:lnTo>
                    <a:pt x="2107" y="56387"/>
                  </a:lnTo>
                  <a:lnTo>
                    <a:pt x="834" y="60512"/>
                  </a:lnTo>
                  <a:lnTo>
                    <a:pt x="220" y="62837"/>
                  </a:lnTo>
                  <a:lnTo>
                    <a:pt x="1" y="63846"/>
                  </a:lnTo>
                  <a:lnTo>
                    <a:pt x="1" y="63890"/>
                  </a:lnTo>
                  <a:lnTo>
                    <a:pt x="44" y="64856"/>
                  </a:lnTo>
                  <a:lnTo>
                    <a:pt x="88" y="64987"/>
                  </a:lnTo>
                  <a:lnTo>
                    <a:pt x="2019" y="67050"/>
                  </a:lnTo>
                  <a:lnTo>
                    <a:pt x="3511" y="68629"/>
                  </a:lnTo>
                  <a:lnTo>
                    <a:pt x="5486" y="70955"/>
                  </a:lnTo>
                  <a:lnTo>
                    <a:pt x="7767" y="73412"/>
                  </a:lnTo>
                  <a:lnTo>
                    <a:pt x="9830" y="75606"/>
                  </a:lnTo>
                  <a:lnTo>
                    <a:pt x="10883" y="76967"/>
                  </a:lnTo>
                  <a:lnTo>
                    <a:pt x="10927" y="77011"/>
                  </a:lnTo>
                  <a:lnTo>
                    <a:pt x="11102" y="77011"/>
                  </a:lnTo>
                  <a:lnTo>
                    <a:pt x="11146" y="76923"/>
                  </a:lnTo>
                  <a:lnTo>
                    <a:pt x="11190" y="76879"/>
                  </a:lnTo>
                  <a:lnTo>
                    <a:pt x="11190" y="76791"/>
                  </a:lnTo>
                  <a:lnTo>
                    <a:pt x="11146" y="76747"/>
                  </a:lnTo>
                  <a:lnTo>
                    <a:pt x="10093" y="75387"/>
                  </a:lnTo>
                  <a:lnTo>
                    <a:pt x="8031" y="73149"/>
                  </a:lnTo>
                  <a:lnTo>
                    <a:pt x="5749" y="70736"/>
                  </a:lnTo>
                  <a:lnTo>
                    <a:pt x="3774" y="68410"/>
                  </a:lnTo>
                  <a:lnTo>
                    <a:pt x="2282" y="66830"/>
                  </a:lnTo>
                  <a:lnTo>
                    <a:pt x="395" y="64812"/>
                  </a:lnTo>
                  <a:lnTo>
                    <a:pt x="352" y="63890"/>
                  </a:lnTo>
                  <a:lnTo>
                    <a:pt x="571" y="62925"/>
                  </a:lnTo>
                  <a:lnTo>
                    <a:pt x="1141" y="60599"/>
                  </a:lnTo>
                  <a:lnTo>
                    <a:pt x="2458" y="56475"/>
                  </a:lnTo>
                  <a:lnTo>
                    <a:pt x="2984" y="53578"/>
                  </a:lnTo>
                  <a:lnTo>
                    <a:pt x="3599" y="52174"/>
                  </a:lnTo>
                  <a:lnTo>
                    <a:pt x="3643" y="52174"/>
                  </a:lnTo>
                  <a:lnTo>
                    <a:pt x="3950" y="50287"/>
                  </a:lnTo>
                  <a:lnTo>
                    <a:pt x="4520" y="47786"/>
                  </a:lnTo>
                  <a:lnTo>
                    <a:pt x="5442" y="43749"/>
                  </a:lnTo>
                  <a:lnTo>
                    <a:pt x="5793" y="41862"/>
                  </a:lnTo>
                  <a:lnTo>
                    <a:pt x="6188" y="39010"/>
                  </a:lnTo>
                  <a:lnTo>
                    <a:pt x="6627" y="35675"/>
                  </a:lnTo>
                  <a:lnTo>
                    <a:pt x="7197" y="30673"/>
                  </a:lnTo>
                  <a:lnTo>
                    <a:pt x="7197" y="30629"/>
                  </a:lnTo>
                  <a:lnTo>
                    <a:pt x="7197" y="28347"/>
                  </a:lnTo>
                  <a:lnTo>
                    <a:pt x="7197" y="28303"/>
                  </a:lnTo>
                  <a:lnTo>
                    <a:pt x="6670" y="25583"/>
                  </a:lnTo>
                  <a:lnTo>
                    <a:pt x="6802" y="24003"/>
                  </a:lnTo>
                  <a:lnTo>
                    <a:pt x="7372" y="22336"/>
                  </a:lnTo>
                  <a:lnTo>
                    <a:pt x="8382" y="20449"/>
                  </a:lnTo>
                  <a:lnTo>
                    <a:pt x="8996" y="19878"/>
                  </a:lnTo>
                  <a:lnTo>
                    <a:pt x="9830" y="19352"/>
                  </a:lnTo>
                  <a:lnTo>
                    <a:pt x="9874" y="19308"/>
                  </a:lnTo>
                  <a:lnTo>
                    <a:pt x="10488" y="18606"/>
                  </a:lnTo>
                  <a:lnTo>
                    <a:pt x="12594" y="15885"/>
                  </a:lnTo>
                  <a:lnTo>
                    <a:pt x="14042" y="14481"/>
                  </a:lnTo>
                  <a:lnTo>
                    <a:pt x="15798" y="13384"/>
                  </a:lnTo>
                  <a:lnTo>
                    <a:pt x="20800" y="11234"/>
                  </a:lnTo>
                  <a:lnTo>
                    <a:pt x="20844" y="11190"/>
                  </a:lnTo>
                  <a:lnTo>
                    <a:pt x="24003" y="8733"/>
                  </a:lnTo>
                  <a:lnTo>
                    <a:pt x="28435" y="5178"/>
                  </a:lnTo>
                  <a:lnTo>
                    <a:pt x="32077" y="2195"/>
                  </a:lnTo>
                  <a:lnTo>
                    <a:pt x="34578" y="308"/>
                  </a:lnTo>
                  <a:lnTo>
                    <a:pt x="34622" y="264"/>
                  </a:lnTo>
                  <a:lnTo>
                    <a:pt x="34666" y="176"/>
                  </a:lnTo>
                  <a:lnTo>
                    <a:pt x="34622" y="132"/>
                  </a:lnTo>
                  <a:lnTo>
                    <a:pt x="34622" y="44"/>
                  </a:lnTo>
                  <a:lnTo>
                    <a:pt x="3457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8" name="Google Shape;8618;p249"/>
            <p:cNvSpPr/>
            <p:nvPr/>
          </p:nvSpPr>
          <p:spPr>
            <a:xfrm>
              <a:off x="1465675" y="2732975"/>
              <a:ext cx="861175" cy="1931850"/>
            </a:xfrm>
            <a:custGeom>
              <a:avLst/>
              <a:gdLst/>
              <a:ahLst/>
              <a:cxnLst/>
              <a:rect l="l" t="t" r="r" b="b"/>
              <a:pathLst>
                <a:path w="34447" h="77274" extrusionOk="0">
                  <a:moveTo>
                    <a:pt x="34227" y="1"/>
                  </a:moveTo>
                  <a:lnTo>
                    <a:pt x="34183" y="44"/>
                  </a:lnTo>
                  <a:lnTo>
                    <a:pt x="33174" y="790"/>
                  </a:lnTo>
                  <a:lnTo>
                    <a:pt x="28435" y="4652"/>
                  </a:lnTo>
                  <a:lnTo>
                    <a:pt x="26504" y="6275"/>
                  </a:lnTo>
                  <a:lnTo>
                    <a:pt x="24705" y="7680"/>
                  </a:lnTo>
                  <a:lnTo>
                    <a:pt x="22862" y="9128"/>
                  </a:lnTo>
                  <a:lnTo>
                    <a:pt x="20931" y="10532"/>
                  </a:lnTo>
                  <a:lnTo>
                    <a:pt x="19044" y="11366"/>
                  </a:lnTo>
                  <a:lnTo>
                    <a:pt x="14876" y="12814"/>
                  </a:lnTo>
                  <a:lnTo>
                    <a:pt x="9479" y="14788"/>
                  </a:lnTo>
                  <a:lnTo>
                    <a:pt x="9435" y="14832"/>
                  </a:lnTo>
                  <a:lnTo>
                    <a:pt x="8908" y="15271"/>
                  </a:lnTo>
                  <a:lnTo>
                    <a:pt x="8864" y="15315"/>
                  </a:lnTo>
                  <a:lnTo>
                    <a:pt x="7987" y="16543"/>
                  </a:lnTo>
                  <a:lnTo>
                    <a:pt x="7943" y="16587"/>
                  </a:lnTo>
                  <a:lnTo>
                    <a:pt x="6933" y="18474"/>
                  </a:lnTo>
                  <a:lnTo>
                    <a:pt x="5968" y="20800"/>
                  </a:lnTo>
                  <a:lnTo>
                    <a:pt x="5968" y="20844"/>
                  </a:lnTo>
                  <a:lnTo>
                    <a:pt x="5441" y="23169"/>
                  </a:lnTo>
                  <a:lnTo>
                    <a:pt x="5441" y="23213"/>
                  </a:lnTo>
                  <a:lnTo>
                    <a:pt x="5398" y="24617"/>
                  </a:lnTo>
                  <a:lnTo>
                    <a:pt x="5398" y="24661"/>
                  </a:lnTo>
                  <a:lnTo>
                    <a:pt x="6319" y="29269"/>
                  </a:lnTo>
                  <a:lnTo>
                    <a:pt x="6407" y="30761"/>
                  </a:lnTo>
                  <a:lnTo>
                    <a:pt x="6144" y="34666"/>
                  </a:lnTo>
                  <a:lnTo>
                    <a:pt x="5836" y="37431"/>
                  </a:lnTo>
                  <a:lnTo>
                    <a:pt x="5485" y="40327"/>
                  </a:lnTo>
                  <a:lnTo>
                    <a:pt x="5134" y="42784"/>
                  </a:lnTo>
                  <a:lnTo>
                    <a:pt x="4871" y="44364"/>
                  </a:lnTo>
                  <a:lnTo>
                    <a:pt x="3906" y="48532"/>
                  </a:lnTo>
                  <a:lnTo>
                    <a:pt x="3423" y="51472"/>
                  </a:lnTo>
                  <a:lnTo>
                    <a:pt x="3247" y="53447"/>
                  </a:lnTo>
                  <a:lnTo>
                    <a:pt x="2633" y="55860"/>
                  </a:lnTo>
                  <a:lnTo>
                    <a:pt x="1756" y="58449"/>
                  </a:lnTo>
                  <a:lnTo>
                    <a:pt x="922" y="60775"/>
                  </a:lnTo>
                  <a:lnTo>
                    <a:pt x="922" y="60819"/>
                  </a:lnTo>
                  <a:lnTo>
                    <a:pt x="307" y="63188"/>
                  </a:lnTo>
                  <a:lnTo>
                    <a:pt x="0" y="64549"/>
                  </a:lnTo>
                  <a:lnTo>
                    <a:pt x="0" y="64592"/>
                  </a:lnTo>
                  <a:lnTo>
                    <a:pt x="44" y="66743"/>
                  </a:lnTo>
                  <a:lnTo>
                    <a:pt x="44" y="66786"/>
                  </a:lnTo>
                  <a:lnTo>
                    <a:pt x="264" y="67357"/>
                  </a:lnTo>
                  <a:lnTo>
                    <a:pt x="307" y="67401"/>
                  </a:lnTo>
                  <a:lnTo>
                    <a:pt x="3423" y="70955"/>
                  </a:lnTo>
                  <a:lnTo>
                    <a:pt x="7811" y="75650"/>
                  </a:lnTo>
                  <a:lnTo>
                    <a:pt x="9303" y="77230"/>
                  </a:lnTo>
                  <a:lnTo>
                    <a:pt x="9347" y="77274"/>
                  </a:lnTo>
                  <a:lnTo>
                    <a:pt x="9435" y="77274"/>
                  </a:lnTo>
                  <a:lnTo>
                    <a:pt x="9566" y="77230"/>
                  </a:lnTo>
                  <a:lnTo>
                    <a:pt x="9610" y="77186"/>
                  </a:lnTo>
                  <a:lnTo>
                    <a:pt x="9610" y="77098"/>
                  </a:lnTo>
                  <a:lnTo>
                    <a:pt x="9610" y="77054"/>
                  </a:lnTo>
                  <a:lnTo>
                    <a:pt x="9566" y="77011"/>
                  </a:lnTo>
                  <a:lnTo>
                    <a:pt x="3686" y="70736"/>
                  </a:lnTo>
                  <a:lnTo>
                    <a:pt x="571" y="67225"/>
                  </a:lnTo>
                  <a:lnTo>
                    <a:pt x="395" y="66699"/>
                  </a:lnTo>
                  <a:lnTo>
                    <a:pt x="351" y="64592"/>
                  </a:lnTo>
                  <a:lnTo>
                    <a:pt x="659" y="63276"/>
                  </a:lnTo>
                  <a:lnTo>
                    <a:pt x="1273" y="60906"/>
                  </a:lnTo>
                  <a:lnTo>
                    <a:pt x="2107" y="58581"/>
                  </a:lnTo>
                  <a:lnTo>
                    <a:pt x="2984" y="55992"/>
                  </a:lnTo>
                  <a:lnTo>
                    <a:pt x="3599" y="53535"/>
                  </a:lnTo>
                  <a:lnTo>
                    <a:pt x="3599" y="53491"/>
                  </a:lnTo>
                  <a:lnTo>
                    <a:pt x="3774" y="51516"/>
                  </a:lnTo>
                  <a:lnTo>
                    <a:pt x="4213" y="48576"/>
                  </a:lnTo>
                  <a:lnTo>
                    <a:pt x="5222" y="44407"/>
                  </a:lnTo>
                  <a:lnTo>
                    <a:pt x="5485" y="42828"/>
                  </a:lnTo>
                  <a:lnTo>
                    <a:pt x="5836" y="40370"/>
                  </a:lnTo>
                  <a:lnTo>
                    <a:pt x="6187" y="37474"/>
                  </a:lnTo>
                  <a:lnTo>
                    <a:pt x="6495" y="34710"/>
                  </a:lnTo>
                  <a:lnTo>
                    <a:pt x="6758" y="30805"/>
                  </a:lnTo>
                  <a:lnTo>
                    <a:pt x="6758" y="30761"/>
                  </a:lnTo>
                  <a:lnTo>
                    <a:pt x="6670" y="29225"/>
                  </a:lnTo>
                  <a:lnTo>
                    <a:pt x="5749" y="24617"/>
                  </a:lnTo>
                  <a:lnTo>
                    <a:pt x="5793" y="23257"/>
                  </a:lnTo>
                  <a:lnTo>
                    <a:pt x="6319" y="20932"/>
                  </a:lnTo>
                  <a:lnTo>
                    <a:pt x="7284" y="18606"/>
                  </a:lnTo>
                  <a:lnTo>
                    <a:pt x="8250" y="16763"/>
                  </a:lnTo>
                  <a:lnTo>
                    <a:pt x="9127" y="15534"/>
                  </a:lnTo>
                  <a:lnTo>
                    <a:pt x="9610" y="15095"/>
                  </a:lnTo>
                  <a:lnTo>
                    <a:pt x="15007" y="13165"/>
                  </a:lnTo>
                  <a:lnTo>
                    <a:pt x="19132" y="11673"/>
                  </a:lnTo>
                  <a:lnTo>
                    <a:pt x="21063" y="10839"/>
                  </a:lnTo>
                  <a:lnTo>
                    <a:pt x="21107" y="10839"/>
                  </a:lnTo>
                  <a:lnTo>
                    <a:pt x="23081" y="9435"/>
                  </a:lnTo>
                  <a:lnTo>
                    <a:pt x="24924" y="7943"/>
                  </a:lnTo>
                  <a:lnTo>
                    <a:pt x="26724" y="6539"/>
                  </a:lnTo>
                  <a:lnTo>
                    <a:pt x="28654" y="4959"/>
                  </a:lnTo>
                  <a:lnTo>
                    <a:pt x="33350" y="1054"/>
                  </a:lnTo>
                  <a:lnTo>
                    <a:pt x="34403" y="308"/>
                  </a:lnTo>
                  <a:lnTo>
                    <a:pt x="34447" y="264"/>
                  </a:lnTo>
                  <a:lnTo>
                    <a:pt x="34447" y="220"/>
                  </a:lnTo>
                  <a:lnTo>
                    <a:pt x="34447" y="132"/>
                  </a:lnTo>
                  <a:lnTo>
                    <a:pt x="34447" y="88"/>
                  </a:lnTo>
                  <a:lnTo>
                    <a:pt x="3435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9" name="Google Shape;8619;p249"/>
            <p:cNvSpPr/>
            <p:nvPr/>
          </p:nvSpPr>
          <p:spPr>
            <a:xfrm>
              <a:off x="1417400" y="2679225"/>
              <a:ext cx="851300" cy="1981225"/>
            </a:xfrm>
            <a:custGeom>
              <a:avLst/>
              <a:gdLst/>
              <a:ahLst/>
              <a:cxnLst/>
              <a:rect l="l" t="t" r="r" b="b"/>
              <a:pathLst>
                <a:path w="34052" h="79249" extrusionOk="0">
                  <a:moveTo>
                    <a:pt x="33876" y="0"/>
                  </a:moveTo>
                  <a:lnTo>
                    <a:pt x="33789" y="44"/>
                  </a:lnTo>
                  <a:lnTo>
                    <a:pt x="33745" y="44"/>
                  </a:lnTo>
                  <a:lnTo>
                    <a:pt x="31244" y="2194"/>
                  </a:lnTo>
                  <a:lnTo>
                    <a:pt x="28786" y="4213"/>
                  </a:lnTo>
                  <a:lnTo>
                    <a:pt x="26461" y="6056"/>
                  </a:lnTo>
                  <a:lnTo>
                    <a:pt x="22994" y="8645"/>
                  </a:lnTo>
                  <a:lnTo>
                    <a:pt x="21239" y="9830"/>
                  </a:lnTo>
                  <a:lnTo>
                    <a:pt x="18738" y="10883"/>
                  </a:lnTo>
                  <a:lnTo>
                    <a:pt x="15534" y="12111"/>
                  </a:lnTo>
                  <a:lnTo>
                    <a:pt x="13209" y="13472"/>
                  </a:lnTo>
                  <a:lnTo>
                    <a:pt x="10356" y="14569"/>
                  </a:lnTo>
                  <a:lnTo>
                    <a:pt x="10312" y="14569"/>
                  </a:lnTo>
                  <a:lnTo>
                    <a:pt x="8294" y="15797"/>
                  </a:lnTo>
                  <a:lnTo>
                    <a:pt x="6056" y="16938"/>
                  </a:lnTo>
                  <a:lnTo>
                    <a:pt x="3862" y="17465"/>
                  </a:lnTo>
                  <a:lnTo>
                    <a:pt x="2721" y="17684"/>
                  </a:lnTo>
                  <a:lnTo>
                    <a:pt x="2633" y="17684"/>
                  </a:lnTo>
                  <a:lnTo>
                    <a:pt x="2590" y="17772"/>
                  </a:lnTo>
                  <a:lnTo>
                    <a:pt x="2590" y="17860"/>
                  </a:lnTo>
                  <a:lnTo>
                    <a:pt x="2633" y="17948"/>
                  </a:lnTo>
                  <a:lnTo>
                    <a:pt x="3248" y="18518"/>
                  </a:lnTo>
                  <a:lnTo>
                    <a:pt x="3379" y="19045"/>
                  </a:lnTo>
                  <a:lnTo>
                    <a:pt x="3248" y="20142"/>
                  </a:lnTo>
                  <a:lnTo>
                    <a:pt x="3248" y="21195"/>
                  </a:lnTo>
                  <a:lnTo>
                    <a:pt x="3292" y="22248"/>
                  </a:lnTo>
                  <a:lnTo>
                    <a:pt x="3423" y="23257"/>
                  </a:lnTo>
                  <a:lnTo>
                    <a:pt x="3599" y="24222"/>
                  </a:lnTo>
                  <a:lnTo>
                    <a:pt x="3818" y="25232"/>
                  </a:lnTo>
                  <a:lnTo>
                    <a:pt x="4301" y="27162"/>
                  </a:lnTo>
                  <a:lnTo>
                    <a:pt x="4696" y="28698"/>
                  </a:lnTo>
                  <a:lnTo>
                    <a:pt x="5047" y="30278"/>
                  </a:lnTo>
                  <a:lnTo>
                    <a:pt x="5178" y="31112"/>
                  </a:lnTo>
                  <a:lnTo>
                    <a:pt x="5266" y="31945"/>
                  </a:lnTo>
                  <a:lnTo>
                    <a:pt x="5354" y="32779"/>
                  </a:lnTo>
                  <a:lnTo>
                    <a:pt x="5354" y="33657"/>
                  </a:lnTo>
                  <a:lnTo>
                    <a:pt x="5354" y="36202"/>
                  </a:lnTo>
                  <a:lnTo>
                    <a:pt x="5135" y="38659"/>
                  </a:lnTo>
                  <a:lnTo>
                    <a:pt x="4871" y="41029"/>
                  </a:lnTo>
                  <a:lnTo>
                    <a:pt x="4257" y="45724"/>
                  </a:lnTo>
                  <a:lnTo>
                    <a:pt x="3687" y="47962"/>
                  </a:lnTo>
                  <a:lnTo>
                    <a:pt x="3292" y="50770"/>
                  </a:lnTo>
                  <a:lnTo>
                    <a:pt x="3028" y="53315"/>
                  </a:lnTo>
                  <a:lnTo>
                    <a:pt x="2546" y="56387"/>
                  </a:lnTo>
                  <a:lnTo>
                    <a:pt x="2195" y="58449"/>
                  </a:lnTo>
                  <a:lnTo>
                    <a:pt x="1317" y="60775"/>
                  </a:lnTo>
                  <a:lnTo>
                    <a:pt x="88" y="65075"/>
                  </a:lnTo>
                  <a:lnTo>
                    <a:pt x="1" y="66874"/>
                  </a:lnTo>
                  <a:lnTo>
                    <a:pt x="1" y="66918"/>
                  </a:lnTo>
                  <a:lnTo>
                    <a:pt x="132" y="68936"/>
                  </a:lnTo>
                  <a:lnTo>
                    <a:pt x="44" y="70516"/>
                  </a:lnTo>
                  <a:lnTo>
                    <a:pt x="88" y="71569"/>
                  </a:lnTo>
                  <a:lnTo>
                    <a:pt x="132" y="71657"/>
                  </a:lnTo>
                  <a:lnTo>
                    <a:pt x="395" y="72184"/>
                  </a:lnTo>
                  <a:lnTo>
                    <a:pt x="395" y="72227"/>
                  </a:lnTo>
                  <a:lnTo>
                    <a:pt x="2633" y="74773"/>
                  </a:lnTo>
                  <a:lnTo>
                    <a:pt x="5486" y="77625"/>
                  </a:lnTo>
                  <a:lnTo>
                    <a:pt x="7153" y="79204"/>
                  </a:lnTo>
                  <a:lnTo>
                    <a:pt x="7285" y="79248"/>
                  </a:lnTo>
                  <a:lnTo>
                    <a:pt x="7329" y="79248"/>
                  </a:lnTo>
                  <a:lnTo>
                    <a:pt x="7416" y="79204"/>
                  </a:lnTo>
                  <a:lnTo>
                    <a:pt x="7460" y="79117"/>
                  </a:lnTo>
                  <a:lnTo>
                    <a:pt x="7460" y="79073"/>
                  </a:lnTo>
                  <a:lnTo>
                    <a:pt x="7416" y="78985"/>
                  </a:lnTo>
                  <a:lnTo>
                    <a:pt x="7416" y="78941"/>
                  </a:lnTo>
                  <a:lnTo>
                    <a:pt x="5705" y="77361"/>
                  </a:lnTo>
                  <a:lnTo>
                    <a:pt x="2853" y="74553"/>
                  </a:lnTo>
                  <a:lnTo>
                    <a:pt x="703" y="72008"/>
                  </a:lnTo>
                  <a:lnTo>
                    <a:pt x="439" y="71525"/>
                  </a:lnTo>
                  <a:lnTo>
                    <a:pt x="395" y="70516"/>
                  </a:lnTo>
                  <a:lnTo>
                    <a:pt x="483" y="68936"/>
                  </a:lnTo>
                  <a:lnTo>
                    <a:pt x="352" y="66874"/>
                  </a:lnTo>
                  <a:lnTo>
                    <a:pt x="439" y="65119"/>
                  </a:lnTo>
                  <a:lnTo>
                    <a:pt x="1624" y="60862"/>
                  </a:lnTo>
                  <a:lnTo>
                    <a:pt x="2502" y="58537"/>
                  </a:lnTo>
                  <a:lnTo>
                    <a:pt x="2502" y="58493"/>
                  </a:lnTo>
                  <a:lnTo>
                    <a:pt x="2897" y="56431"/>
                  </a:lnTo>
                  <a:lnTo>
                    <a:pt x="3379" y="53359"/>
                  </a:lnTo>
                  <a:lnTo>
                    <a:pt x="3643" y="50814"/>
                  </a:lnTo>
                  <a:lnTo>
                    <a:pt x="4038" y="48049"/>
                  </a:lnTo>
                  <a:lnTo>
                    <a:pt x="4608" y="45812"/>
                  </a:lnTo>
                  <a:lnTo>
                    <a:pt x="5222" y="41072"/>
                  </a:lnTo>
                  <a:lnTo>
                    <a:pt x="5486" y="38703"/>
                  </a:lnTo>
                  <a:lnTo>
                    <a:pt x="5705" y="36246"/>
                  </a:lnTo>
                  <a:lnTo>
                    <a:pt x="5705" y="33657"/>
                  </a:lnTo>
                  <a:lnTo>
                    <a:pt x="5705" y="32779"/>
                  </a:lnTo>
                  <a:lnTo>
                    <a:pt x="5617" y="31901"/>
                  </a:lnTo>
                  <a:lnTo>
                    <a:pt x="5530" y="31068"/>
                  </a:lnTo>
                  <a:lnTo>
                    <a:pt x="5398" y="30234"/>
                  </a:lnTo>
                  <a:lnTo>
                    <a:pt x="5047" y="28610"/>
                  </a:lnTo>
                  <a:lnTo>
                    <a:pt x="4652" y="27075"/>
                  </a:lnTo>
                  <a:lnTo>
                    <a:pt x="4169" y="25100"/>
                  </a:lnTo>
                  <a:lnTo>
                    <a:pt x="3950" y="24135"/>
                  </a:lnTo>
                  <a:lnTo>
                    <a:pt x="3774" y="23169"/>
                  </a:lnTo>
                  <a:lnTo>
                    <a:pt x="3643" y="22160"/>
                  </a:lnTo>
                  <a:lnTo>
                    <a:pt x="3599" y="21151"/>
                  </a:lnTo>
                  <a:lnTo>
                    <a:pt x="3599" y="20142"/>
                  </a:lnTo>
                  <a:lnTo>
                    <a:pt x="3730" y="19045"/>
                  </a:lnTo>
                  <a:lnTo>
                    <a:pt x="3730" y="19001"/>
                  </a:lnTo>
                  <a:lnTo>
                    <a:pt x="3555" y="18386"/>
                  </a:lnTo>
                  <a:lnTo>
                    <a:pt x="3511" y="18299"/>
                  </a:lnTo>
                  <a:lnTo>
                    <a:pt x="3116" y="17948"/>
                  </a:lnTo>
                  <a:lnTo>
                    <a:pt x="3906" y="17816"/>
                  </a:lnTo>
                  <a:lnTo>
                    <a:pt x="6144" y="17289"/>
                  </a:lnTo>
                  <a:lnTo>
                    <a:pt x="6188" y="17289"/>
                  </a:lnTo>
                  <a:lnTo>
                    <a:pt x="8470" y="16105"/>
                  </a:lnTo>
                  <a:lnTo>
                    <a:pt x="10488" y="14876"/>
                  </a:lnTo>
                  <a:lnTo>
                    <a:pt x="13340" y="13823"/>
                  </a:lnTo>
                  <a:lnTo>
                    <a:pt x="13384" y="13779"/>
                  </a:lnTo>
                  <a:lnTo>
                    <a:pt x="15666" y="12419"/>
                  </a:lnTo>
                  <a:lnTo>
                    <a:pt x="18869" y="11234"/>
                  </a:lnTo>
                  <a:lnTo>
                    <a:pt x="21370" y="10181"/>
                  </a:lnTo>
                  <a:lnTo>
                    <a:pt x="21414" y="10137"/>
                  </a:lnTo>
                  <a:lnTo>
                    <a:pt x="23213" y="8952"/>
                  </a:lnTo>
                  <a:lnTo>
                    <a:pt x="26680" y="6363"/>
                  </a:lnTo>
                  <a:lnTo>
                    <a:pt x="29006" y="4476"/>
                  </a:lnTo>
                  <a:lnTo>
                    <a:pt x="31463" y="2458"/>
                  </a:lnTo>
                  <a:lnTo>
                    <a:pt x="33964" y="308"/>
                  </a:lnTo>
                  <a:lnTo>
                    <a:pt x="34008" y="264"/>
                  </a:lnTo>
                  <a:lnTo>
                    <a:pt x="34052" y="220"/>
                  </a:lnTo>
                  <a:lnTo>
                    <a:pt x="34008" y="132"/>
                  </a:lnTo>
                  <a:lnTo>
                    <a:pt x="34008" y="88"/>
                  </a:lnTo>
                  <a:lnTo>
                    <a:pt x="33920" y="44"/>
                  </a:lnTo>
                  <a:lnTo>
                    <a:pt x="3387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0" name="Google Shape;8620;p249"/>
            <p:cNvSpPr/>
            <p:nvPr/>
          </p:nvSpPr>
          <p:spPr>
            <a:xfrm>
              <a:off x="1386675" y="2654000"/>
              <a:ext cx="852425" cy="2016325"/>
            </a:xfrm>
            <a:custGeom>
              <a:avLst/>
              <a:gdLst/>
              <a:ahLst/>
              <a:cxnLst/>
              <a:rect l="l" t="t" r="r" b="b"/>
              <a:pathLst>
                <a:path w="34097" h="80653" extrusionOk="0">
                  <a:moveTo>
                    <a:pt x="33877" y="0"/>
                  </a:moveTo>
                  <a:lnTo>
                    <a:pt x="33833" y="44"/>
                  </a:lnTo>
                  <a:lnTo>
                    <a:pt x="30849" y="2545"/>
                  </a:lnTo>
                  <a:lnTo>
                    <a:pt x="28392" y="4564"/>
                  </a:lnTo>
                  <a:lnTo>
                    <a:pt x="26022" y="6407"/>
                  </a:lnTo>
                  <a:lnTo>
                    <a:pt x="23960" y="7899"/>
                  </a:lnTo>
                  <a:lnTo>
                    <a:pt x="22029" y="9259"/>
                  </a:lnTo>
                  <a:lnTo>
                    <a:pt x="19835" y="10224"/>
                  </a:lnTo>
                  <a:lnTo>
                    <a:pt x="17114" y="11365"/>
                  </a:lnTo>
                  <a:lnTo>
                    <a:pt x="17070" y="11365"/>
                  </a:lnTo>
                  <a:lnTo>
                    <a:pt x="15096" y="12725"/>
                  </a:lnTo>
                  <a:lnTo>
                    <a:pt x="13999" y="13428"/>
                  </a:lnTo>
                  <a:lnTo>
                    <a:pt x="13121" y="13691"/>
                  </a:lnTo>
                  <a:lnTo>
                    <a:pt x="13077" y="13691"/>
                  </a:lnTo>
                  <a:lnTo>
                    <a:pt x="12287" y="14086"/>
                  </a:lnTo>
                  <a:lnTo>
                    <a:pt x="9084" y="15929"/>
                  </a:lnTo>
                  <a:lnTo>
                    <a:pt x="7066" y="17026"/>
                  </a:lnTo>
                  <a:lnTo>
                    <a:pt x="4082" y="17684"/>
                  </a:lnTo>
                  <a:lnTo>
                    <a:pt x="3994" y="17728"/>
                  </a:lnTo>
                  <a:lnTo>
                    <a:pt x="2414" y="18737"/>
                  </a:lnTo>
                  <a:lnTo>
                    <a:pt x="2370" y="18825"/>
                  </a:lnTo>
                  <a:lnTo>
                    <a:pt x="2019" y="19439"/>
                  </a:lnTo>
                  <a:lnTo>
                    <a:pt x="1976" y="19571"/>
                  </a:lnTo>
                  <a:lnTo>
                    <a:pt x="2195" y="21414"/>
                  </a:lnTo>
                  <a:lnTo>
                    <a:pt x="2195" y="21458"/>
                  </a:lnTo>
                  <a:lnTo>
                    <a:pt x="3292" y="25451"/>
                  </a:lnTo>
                  <a:lnTo>
                    <a:pt x="4170" y="28479"/>
                  </a:lnTo>
                  <a:lnTo>
                    <a:pt x="4872" y="31813"/>
                  </a:lnTo>
                  <a:lnTo>
                    <a:pt x="5135" y="35017"/>
                  </a:lnTo>
                  <a:lnTo>
                    <a:pt x="5091" y="38001"/>
                  </a:lnTo>
                  <a:lnTo>
                    <a:pt x="4872" y="40590"/>
                  </a:lnTo>
                  <a:lnTo>
                    <a:pt x="4652" y="42784"/>
                  </a:lnTo>
                  <a:lnTo>
                    <a:pt x="4301" y="45636"/>
                  </a:lnTo>
                  <a:lnTo>
                    <a:pt x="3599" y="49278"/>
                  </a:lnTo>
                  <a:lnTo>
                    <a:pt x="3292" y="52130"/>
                  </a:lnTo>
                  <a:lnTo>
                    <a:pt x="2809" y="55202"/>
                  </a:lnTo>
                  <a:lnTo>
                    <a:pt x="2414" y="57834"/>
                  </a:lnTo>
                  <a:lnTo>
                    <a:pt x="2063" y="59897"/>
                  </a:lnTo>
                  <a:lnTo>
                    <a:pt x="1317" y="61828"/>
                  </a:lnTo>
                  <a:lnTo>
                    <a:pt x="1273" y="61828"/>
                  </a:lnTo>
                  <a:lnTo>
                    <a:pt x="571" y="64504"/>
                  </a:lnTo>
                  <a:lnTo>
                    <a:pt x="527" y="64548"/>
                  </a:lnTo>
                  <a:lnTo>
                    <a:pt x="264" y="66391"/>
                  </a:lnTo>
                  <a:lnTo>
                    <a:pt x="264" y="66435"/>
                  </a:lnTo>
                  <a:lnTo>
                    <a:pt x="352" y="69243"/>
                  </a:lnTo>
                  <a:lnTo>
                    <a:pt x="45" y="73149"/>
                  </a:lnTo>
                  <a:lnTo>
                    <a:pt x="1" y="73807"/>
                  </a:lnTo>
                  <a:lnTo>
                    <a:pt x="1" y="73895"/>
                  </a:lnTo>
                  <a:lnTo>
                    <a:pt x="45" y="73939"/>
                  </a:lnTo>
                  <a:lnTo>
                    <a:pt x="4564" y="78195"/>
                  </a:lnTo>
                  <a:lnTo>
                    <a:pt x="7285" y="80608"/>
                  </a:lnTo>
                  <a:lnTo>
                    <a:pt x="7417" y="80652"/>
                  </a:lnTo>
                  <a:lnTo>
                    <a:pt x="7504" y="80652"/>
                  </a:lnTo>
                  <a:lnTo>
                    <a:pt x="7548" y="80608"/>
                  </a:lnTo>
                  <a:lnTo>
                    <a:pt x="7592" y="80521"/>
                  </a:lnTo>
                  <a:lnTo>
                    <a:pt x="7592" y="80477"/>
                  </a:lnTo>
                  <a:lnTo>
                    <a:pt x="7592" y="80389"/>
                  </a:lnTo>
                  <a:lnTo>
                    <a:pt x="7548" y="80345"/>
                  </a:lnTo>
                  <a:lnTo>
                    <a:pt x="4828" y="77932"/>
                  </a:lnTo>
                  <a:lnTo>
                    <a:pt x="352" y="73763"/>
                  </a:lnTo>
                  <a:lnTo>
                    <a:pt x="703" y="69287"/>
                  </a:lnTo>
                  <a:lnTo>
                    <a:pt x="703" y="69243"/>
                  </a:lnTo>
                  <a:lnTo>
                    <a:pt x="615" y="66435"/>
                  </a:lnTo>
                  <a:lnTo>
                    <a:pt x="879" y="64592"/>
                  </a:lnTo>
                  <a:lnTo>
                    <a:pt x="1624" y="61959"/>
                  </a:lnTo>
                  <a:lnTo>
                    <a:pt x="2414" y="59985"/>
                  </a:lnTo>
                  <a:lnTo>
                    <a:pt x="2414" y="59941"/>
                  </a:lnTo>
                  <a:lnTo>
                    <a:pt x="2765" y="57878"/>
                  </a:lnTo>
                  <a:lnTo>
                    <a:pt x="3160" y="55246"/>
                  </a:lnTo>
                  <a:lnTo>
                    <a:pt x="3643" y="52174"/>
                  </a:lnTo>
                  <a:lnTo>
                    <a:pt x="3950" y="49366"/>
                  </a:lnTo>
                  <a:lnTo>
                    <a:pt x="4652" y="45680"/>
                  </a:lnTo>
                  <a:lnTo>
                    <a:pt x="5003" y="42827"/>
                  </a:lnTo>
                  <a:lnTo>
                    <a:pt x="5223" y="40633"/>
                  </a:lnTo>
                  <a:lnTo>
                    <a:pt x="5442" y="38001"/>
                  </a:lnTo>
                  <a:lnTo>
                    <a:pt x="5486" y="35017"/>
                  </a:lnTo>
                  <a:lnTo>
                    <a:pt x="5223" y="31770"/>
                  </a:lnTo>
                  <a:lnTo>
                    <a:pt x="5179" y="31726"/>
                  </a:lnTo>
                  <a:lnTo>
                    <a:pt x="4521" y="28391"/>
                  </a:lnTo>
                  <a:lnTo>
                    <a:pt x="3643" y="25319"/>
                  </a:lnTo>
                  <a:lnTo>
                    <a:pt x="2546" y="21370"/>
                  </a:lnTo>
                  <a:lnTo>
                    <a:pt x="2327" y="19571"/>
                  </a:lnTo>
                  <a:lnTo>
                    <a:pt x="2678" y="19044"/>
                  </a:lnTo>
                  <a:lnTo>
                    <a:pt x="4170" y="18035"/>
                  </a:lnTo>
                  <a:lnTo>
                    <a:pt x="7197" y="17333"/>
                  </a:lnTo>
                  <a:lnTo>
                    <a:pt x="7241" y="17333"/>
                  </a:lnTo>
                  <a:lnTo>
                    <a:pt x="9260" y="16236"/>
                  </a:lnTo>
                  <a:lnTo>
                    <a:pt x="12419" y="14393"/>
                  </a:lnTo>
                  <a:lnTo>
                    <a:pt x="13209" y="13998"/>
                  </a:lnTo>
                  <a:lnTo>
                    <a:pt x="14087" y="13779"/>
                  </a:lnTo>
                  <a:lnTo>
                    <a:pt x="14174" y="13779"/>
                  </a:lnTo>
                  <a:lnTo>
                    <a:pt x="15315" y="12989"/>
                  </a:lnTo>
                  <a:lnTo>
                    <a:pt x="17246" y="11672"/>
                  </a:lnTo>
                  <a:lnTo>
                    <a:pt x="19967" y="10531"/>
                  </a:lnTo>
                  <a:lnTo>
                    <a:pt x="22161" y="9566"/>
                  </a:lnTo>
                  <a:lnTo>
                    <a:pt x="22204" y="9566"/>
                  </a:lnTo>
                  <a:lnTo>
                    <a:pt x="24179" y="8206"/>
                  </a:lnTo>
                  <a:lnTo>
                    <a:pt x="26198" y="6670"/>
                  </a:lnTo>
                  <a:lnTo>
                    <a:pt x="28611" y="4827"/>
                  </a:lnTo>
                  <a:lnTo>
                    <a:pt x="31068" y="2809"/>
                  </a:lnTo>
                  <a:lnTo>
                    <a:pt x="34052" y="307"/>
                  </a:lnTo>
                  <a:lnTo>
                    <a:pt x="34096" y="263"/>
                  </a:lnTo>
                  <a:lnTo>
                    <a:pt x="34096" y="176"/>
                  </a:lnTo>
                  <a:lnTo>
                    <a:pt x="34096" y="132"/>
                  </a:lnTo>
                  <a:lnTo>
                    <a:pt x="34052" y="44"/>
                  </a:lnTo>
                  <a:lnTo>
                    <a:pt x="3400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1" name="Google Shape;8621;p249"/>
            <p:cNvSpPr/>
            <p:nvPr/>
          </p:nvSpPr>
          <p:spPr>
            <a:xfrm>
              <a:off x="1355975" y="2603525"/>
              <a:ext cx="827175" cy="2027300"/>
            </a:xfrm>
            <a:custGeom>
              <a:avLst/>
              <a:gdLst/>
              <a:ahLst/>
              <a:cxnLst/>
              <a:rect l="l" t="t" r="r" b="b"/>
              <a:pathLst>
                <a:path w="33087" h="81092" extrusionOk="0">
                  <a:moveTo>
                    <a:pt x="32823" y="1"/>
                  </a:moveTo>
                  <a:lnTo>
                    <a:pt x="32779" y="45"/>
                  </a:lnTo>
                  <a:lnTo>
                    <a:pt x="32735" y="88"/>
                  </a:lnTo>
                  <a:lnTo>
                    <a:pt x="31989" y="2414"/>
                  </a:lnTo>
                  <a:lnTo>
                    <a:pt x="31463" y="3072"/>
                  </a:lnTo>
                  <a:lnTo>
                    <a:pt x="29663" y="4608"/>
                  </a:lnTo>
                  <a:lnTo>
                    <a:pt x="27250" y="6451"/>
                  </a:lnTo>
                  <a:lnTo>
                    <a:pt x="24881" y="8162"/>
                  </a:lnTo>
                  <a:lnTo>
                    <a:pt x="22774" y="9698"/>
                  </a:lnTo>
                  <a:lnTo>
                    <a:pt x="18693" y="11673"/>
                  </a:lnTo>
                  <a:lnTo>
                    <a:pt x="16499" y="13253"/>
                  </a:lnTo>
                  <a:lnTo>
                    <a:pt x="15183" y="14262"/>
                  </a:lnTo>
                  <a:lnTo>
                    <a:pt x="13867" y="14701"/>
                  </a:lnTo>
                  <a:lnTo>
                    <a:pt x="13823" y="14701"/>
                  </a:lnTo>
                  <a:lnTo>
                    <a:pt x="11716" y="15842"/>
                  </a:lnTo>
                  <a:lnTo>
                    <a:pt x="9873" y="17114"/>
                  </a:lnTo>
                  <a:lnTo>
                    <a:pt x="8074" y="18036"/>
                  </a:lnTo>
                  <a:lnTo>
                    <a:pt x="5617" y="18694"/>
                  </a:lnTo>
                  <a:lnTo>
                    <a:pt x="5573" y="18694"/>
                  </a:lnTo>
                  <a:lnTo>
                    <a:pt x="3642" y="19703"/>
                  </a:lnTo>
                  <a:lnTo>
                    <a:pt x="2107" y="20668"/>
                  </a:lnTo>
                  <a:lnTo>
                    <a:pt x="1492" y="21239"/>
                  </a:lnTo>
                  <a:lnTo>
                    <a:pt x="1448" y="21283"/>
                  </a:lnTo>
                  <a:lnTo>
                    <a:pt x="1273" y="21897"/>
                  </a:lnTo>
                  <a:lnTo>
                    <a:pt x="1273" y="21985"/>
                  </a:lnTo>
                  <a:lnTo>
                    <a:pt x="3116" y="27294"/>
                  </a:lnTo>
                  <a:lnTo>
                    <a:pt x="3993" y="30454"/>
                  </a:lnTo>
                  <a:lnTo>
                    <a:pt x="4213" y="31463"/>
                  </a:lnTo>
                  <a:lnTo>
                    <a:pt x="4432" y="32472"/>
                  </a:lnTo>
                  <a:lnTo>
                    <a:pt x="4608" y="33481"/>
                  </a:lnTo>
                  <a:lnTo>
                    <a:pt x="4739" y="34535"/>
                  </a:lnTo>
                  <a:lnTo>
                    <a:pt x="4827" y="35544"/>
                  </a:lnTo>
                  <a:lnTo>
                    <a:pt x="4871" y="36553"/>
                  </a:lnTo>
                  <a:lnTo>
                    <a:pt x="4915" y="37562"/>
                  </a:lnTo>
                  <a:lnTo>
                    <a:pt x="4915" y="38572"/>
                  </a:lnTo>
                  <a:lnTo>
                    <a:pt x="4871" y="40590"/>
                  </a:lnTo>
                  <a:lnTo>
                    <a:pt x="4695" y="42652"/>
                  </a:lnTo>
                  <a:lnTo>
                    <a:pt x="4520" y="44671"/>
                  </a:lnTo>
                  <a:lnTo>
                    <a:pt x="4301" y="46777"/>
                  </a:lnTo>
                  <a:lnTo>
                    <a:pt x="4257" y="47523"/>
                  </a:lnTo>
                  <a:lnTo>
                    <a:pt x="3686" y="50814"/>
                  </a:lnTo>
                  <a:lnTo>
                    <a:pt x="3247" y="53754"/>
                  </a:lnTo>
                  <a:lnTo>
                    <a:pt x="2809" y="57001"/>
                  </a:lnTo>
                  <a:lnTo>
                    <a:pt x="2282" y="60468"/>
                  </a:lnTo>
                  <a:lnTo>
                    <a:pt x="1799" y="62530"/>
                  </a:lnTo>
                  <a:lnTo>
                    <a:pt x="1097" y="64944"/>
                  </a:lnTo>
                  <a:lnTo>
                    <a:pt x="439" y="67620"/>
                  </a:lnTo>
                  <a:lnTo>
                    <a:pt x="439" y="67664"/>
                  </a:lnTo>
                  <a:lnTo>
                    <a:pt x="395" y="69200"/>
                  </a:lnTo>
                  <a:lnTo>
                    <a:pt x="88" y="73237"/>
                  </a:lnTo>
                  <a:lnTo>
                    <a:pt x="0" y="75255"/>
                  </a:lnTo>
                  <a:lnTo>
                    <a:pt x="0" y="75299"/>
                  </a:lnTo>
                  <a:lnTo>
                    <a:pt x="395" y="76879"/>
                  </a:lnTo>
                  <a:lnTo>
                    <a:pt x="439" y="77011"/>
                  </a:lnTo>
                  <a:lnTo>
                    <a:pt x="5222" y="81048"/>
                  </a:lnTo>
                  <a:lnTo>
                    <a:pt x="5310" y="81092"/>
                  </a:lnTo>
                  <a:lnTo>
                    <a:pt x="5398" y="81048"/>
                  </a:lnTo>
                  <a:lnTo>
                    <a:pt x="5441" y="81004"/>
                  </a:lnTo>
                  <a:lnTo>
                    <a:pt x="5485" y="80960"/>
                  </a:lnTo>
                  <a:lnTo>
                    <a:pt x="5485" y="80916"/>
                  </a:lnTo>
                  <a:lnTo>
                    <a:pt x="5485" y="80828"/>
                  </a:lnTo>
                  <a:lnTo>
                    <a:pt x="5441" y="80784"/>
                  </a:lnTo>
                  <a:lnTo>
                    <a:pt x="702" y="76747"/>
                  </a:lnTo>
                  <a:lnTo>
                    <a:pt x="351" y="75255"/>
                  </a:lnTo>
                  <a:lnTo>
                    <a:pt x="439" y="73281"/>
                  </a:lnTo>
                  <a:lnTo>
                    <a:pt x="746" y="69200"/>
                  </a:lnTo>
                  <a:lnTo>
                    <a:pt x="790" y="67664"/>
                  </a:lnTo>
                  <a:lnTo>
                    <a:pt x="1404" y="65031"/>
                  </a:lnTo>
                  <a:lnTo>
                    <a:pt x="2150" y="62618"/>
                  </a:lnTo>
                  <a:lnTo>
                    <a:pt x="2633" y="60556"/>
                  </a:lnTo>
                  <a:lnTo>
                    <a:pt x="3160" y="57045"/>
                  </a:lnTo>
                  <a:lnTo>
                    <a:pt x="3598" y="53798"/>
                  </a:lnTo>
                  <a:lnTo>
                    <a:pt x="4037" y="50902"/>
                  </a:lnTo>
                  <a:lnTo>
                    <a:pt x="4564" y="47567"/>
                  </a:lnTo>
                  <a:lnTo>
                    <a:pt x="4652" y="46821"/>
                  </a:lnTo>
                  <a:lnTo>
                    <a:pt x="4871" y="44715"/>
                  </a:lnTo>
                  <a:lnTo>
                    <a:pt x="5047" y="42652"/>
                  </a:lnTo>
                  <a:lnTo>
                    <a:pt x="5222" y="40590"/>
                  </a:lnTo>
                  <a:lnTo>
                    <a:pt x="5266" y="38528"/>
                  </a:lnTo>
                  <a:lnTo>
                    <a:pt x="5266" y="37518"/>
                  </a:lnTo>
                  <a:lnTo>
                    <a:pt x="5222" y="36509"/>
                  </a:lnTo>
                  <a:lnTo>
                    <a:pt x="5178" y="35500"/>
                  </a:lnTo>
                  <a:lnTo>
                    <a:pt x="5090" y="34447"/>
                  </a:lnTo>
                  <a:lnTo>
                    <a:pt x="4959" y="33438"/>
                  </a:lnTo>
                  <a:lnTo>
                    <a:pt x="4783" y="32428"/>
                  </a:lnTo>
                  <a:lnTo>
                    <a:pt x="4564" y="31375"/>
                  </a:lnTo>
                  <a:lnTo>
                    <a:pt x="4301" y="30366"/>
                  </a:lnTo>
                  <a:lnTo>
                    <a:pt x="3423" y="27207"/>
                  </a:lnTo>
                  <a:lnTo>
                    <a:pt x="1624" y="21941"/>
                  </a:lnTo>
                  <a:lnTo>
                    <a:pt x="1755" y="21458"/>
                  </a:lnTo>
                  <a:lnTo>
                    <a:pt x="2326" y="20932"/>
                  </a:lnTo>
                  <a:lnTo>
                    <a:pt x="3818" y="20010"/>
                  </a:lnTo>
                  <a:lnTo>
                    <a:pt x="5705" y="19001"/>
                  </a:lnTo>
                  <a:lnTo>
                    <a:pt x="8206" y="18387"/>
                  </a:lnTo>
                  <a:lnTo>
                    <a:pt x="8206" y="18343"/>
                  </a:lnTo>
                  <a:lnTo>
                    <a:pt x="10049" y="17421"/>
                  </a:lnTo>
                  <a:lnTo>
                    <a:pt x="11892" y="16149"/>
                  </a:lnTo>
                  <a:lnTo>
                    <a:pt x="13954" y="15008"/>
                  </a:lnTo>
                  <a:lnTo>
                    <a:pt x="15315" y="14613"/>
                  </a:lnTo>
                  <a:lnTo>
                    <a:pt x="15402" y="14569"/>
                  </a:lnTo>
                  <a:lnTo>
                    <a:pt x="16719" y="13516"/>
                  </a:lnTo>
                  <a:lnTo>
                    <a:pt x="18869" y="11980"/>
                  </a:lnTo>
                  <a:lnTo>
                    <a:pt x="22906" y="10005"/>
                  </a:lnTo>
                  <a:lnTo>
                    <a:pt x="22950" y="9962"/>
                  </a:lnTo>
                  <a:lnTo>
                    <a:pt x="25100" y="8470"/>
                  </a:lnTo>
                  <a:lnTo>
                    <a:pt x="27469" y="6758"/>
                  </a:lnTo>
                  <a:lnTo>
                    <a:pt x="29883" y="4871"/>
                  </a:lnTo>
                  <a:lnTo>
                    <a:pt x="31726" y="3336"/>
                  </a:lnTo>
                  <a:lnTo>
                    <a:pt x="31726" y="3292"/>
                  </a:lnTo>
                  <a:lnTo>
                    <a:pt x="32296" y="2590"/>
                  </a:lnTo>
                  <a:lnTo>
                    <a:pt x="32296" y="2546"/>
                  </a:lnTo>
                  <a:lnTo>
                    <a:pt x="33042" y="220"/>
                  </a:lnTo>
                  <a:lnTo>
                    <a:pt x="33086" y="132"/>
                  </a:lnTo>
                  <a:lnTo>
                    <a:pt x="33042" y="88"/>
                  </a:lnTo>
                  <a:lnTo>
                    <a:pt x="3299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2" name="Google Shape;8622;p249"/>
            <p:cNvSpPr/>
            <p:nvPr/>
          </p:nvSpPr>
          <p:spPr>
            <a:xfrm>
              <a:off x="1323050" y="2546475"/>
              <a:ext cx="796475" cy="2115075"/>
            </a:xfrm>
            <a:custGeom>
              <a:avLst/>
              <a:gdLst/>
              <a:ahLst/>
              <a:cxnLst/>
              <a:rect l="l" t="t" r="r" b="b"/>
              <a:pathLst>
                <a:path w="31859" h="84603" extrusionOk="0">
                  <a:moveTo>
                    <a:pt x="31639" y="1"/>
                  </a:moveTo>
                  <a:lnTo>
                    <a:pt x="31595" y="45"/>
                  </a:lnTo>
                  <a:lnTo>
                    <a:pt x="31288" y="352"/>
                  </a:lnTo>
                  <a:lnTo>
                    <a:pt x="31244" y="440"/>
                  </a:lnTo>
                  <a:lnTo>
                    <a:pt x="30322" y="3775"/>
                  </a:lnTo>
                  <a:lnTo>
                    <a:pt x="29006" y="6276"/>
                  </a:lnTo>
                  <a:lnTo>
                    <a:pt x="25890" y="8689"/>
                  </a:lnTo>
                  <a:lnTo>
                    <a:pt x="23609" y="10357"/>
                  </a:lnTo>
                  <a:lnTo>
                    <a:pt x="20361" y="12200"/>
                  </a:lnTo>
                  <a:lnTo>
                    <a:pt x="17992" y="14043"/>
                  </a:lnTo>
                  <a:lnTo>
                    <a:pt x="16456" y="15315"/>
                  </a:lnTo>
                  <a:lnTo>
                    <a:pt x="14525" y="16061"/>
                  </a:lnTo>
                  <a:lnTo>
                    <a:pt x="14481" y="16061"/>
                  </a:lnTo>
                  <a:lnTo>
                    <a:pt x="10752" y="18518"/>
                  </a:lnTo>
                  <a:lnTo>
                    <a:pt x="8952" y="19484"/>
                  </a:lnTo>
                  <a:lnTo>
                    <a:pt x="6890" y="20010"/>
                  </a:lnTo>
                  <a:lnTo>
                    <a:pt x="6802" y="20010"/>
                  </a:lnTo>
                  <a:lnTo>
                    <a:pt x="3862" y="21722"/>
                  </a:lnTo>
                  <a:lnTo>
                    <a:pt x="1229" y="23258"/>
                  </a:lnTo>
                  <a:lnTo>
                    <a:pt x="835" y="23433"/>
                  </a:lnTo>
                  <a:lnTo>
                    <a:pt x="747" y="23477"/>
                  </a:lnTo>
                  <a:lnTo>
                    <a:pt x="703" y="23521"/>
                  </a:lnTo>
                  <a:lnTo>
                    <a:pt x="703" y="23609"/>
                  </a:lnTo>
                  <a:lnTo>
                    <a:pt x="747" y="23696"/>
                  </a:lnTo>
                  <a:lnTo>
                    <a:pt x="1624" y="24837"/>
                  </a:lnTo>
                  <a:lnTo>
                    <a:pt x="3380" y="30454"/>
                  </a:lnTo>
                  <a:lnTo>
                    <a:pt x="4126" y="33262"/>
                  </a:lnTo>
                  <a:lnTo>
                    <a:pt x="4652" y="36641"/>
                  </a:lnTo>
                  <a:lnTo>
                    <a:pt x="4784" y="40327"/>
                  </a:lnTo>
                  <a:lnTo>
                    <a:pt x="4696" y="43881"/>
                  </a:lnTo>
                  <a:lnTo>
                    <a:pt x="4608" y="45154"/>
                  </a:lnTo>
                  <a:lnTo>
                    <a:pt x="4521" y="46382"/>
                  </a:lnTo>
                  <a:lnTo>
                    <a:pt x="4301" y="48840"/>
                  </a:lnTo>
                  <a:lnTo>
                    <a:pt x="3994" y="51297"/>
                  </a:lnTo>
                  <a:lnTo>
                    <a:pt x="3687" y="53667"/>
                  </a:lnTo>
                  <a:lnTo>
                    <a:pt x="3292" y="56431"/>
                  </a:lnTo>
                  <a:lnTo>
                    <a:pt x="2985" y="59195"/>
                  </a:lnTo>
                  <a:lnTo>
                    <a:pt x="2590" y="61653"/>
                  </a:lnTo>
                  <a:lnTo>
                    <a:pt x="2283" y="63276"/>
                  </a:lnTo>
                  <a:lnTo>
                    <a:pt x="1668" y="65514"/>
                  </a:lnTo>
                  <a:lnTo>
                    <a:pt x="1098" y="67577"/>
                  </a:lnTo>
                  <a:lnTo>
                    <a:pt x="703" y="69551"/>
                  </a:lnTo>
                  <a:lnTo>
                    <a:pt x="352" y="71394"/>
                  </a:lnTo>
                  <a:lnTo>
                    <a:pt x="132" y="73106"/>
                  </a:lnTo>
                  <a:lnTo>
                    <a:pt x="45" y="74685"/>
                  </a:lnTo>
                  <a:lnTo>
                    <a:pt x="1" y="75431"/>
                  </a:lnTo>
                  <a:lnTo>
                    <a:pt x="45" y="76133"/>
                  </a:lnTo>
                  <a:lnTo>
                    <a:pt x="45" y="76835"/>
                  </a:lnTo>
                  <a:lnTo>
                    <a:pt x="132" y="77450"/>
                  </a:lnTo>
                  <a:lnTo>
                    <a:pt x="132" y="77494"/>
                  </a:lnTo>
                  <a:lnTo>
                    <a:pt x="791" y="79688"/>
                  </a:lnTo>
                  <a:lnTo>
                    <a:pt x="835" y="79731"/>
                  </a:lnTo>
                  <a:lnTo>
                    <a:pt x="1361" y="80653"/>
                  </a:lnTo>
                  <a:lnTo>
                    <a:pt x="1405" y="80741"/>
                  </a:lnTo>
                  <a:lnTo>
                    <a:pt x="6364" y="84602"/>
                  </a:lnTo>
                  <a:lnTo>
                    <a:pt x="6539" y="84602"/>
                  </a:lnTo>
                  <a:lnTo>
                    <a:pt x="6627" y="84558"/>
                  </a:lnTo>
                  <a:lnTo>
                    <a:pt x="6627" y="84471"/>
                  </a:lnTo>
                  <a:lnTo>
                    <a:pt x="6627" y="84427"/>
                  </a:lnTo>
                  <a:lnTo>
                    <a:pt x="6627" y="84339"/>
                  </a:lnTo>
                  <a:lnTo>
                    <a:pt x="6583" y="84295"/>
                  </a:lnTo>
                  <a:lnTo>
                    <a:pt x="1668" y="80477"/>
                  </a:lnTo>
                  <a:lnTo>
                    <a:pt x="1142" y="79556"/>
                  </a:lnTo>
                  <a:lnTo>
                    <a:pt x="484" y="77406"/>
                  </a:lnTo>
                  <a:lnTo>
                    <a:pt x="396" y="76748"/>
                  </a:lnTo>
                  <a:lnTo>
                    <a:pt x="396" y="76089"/>
                  </a:lnTo>
                  <a:lnTo>
                    <a:pt x="352" y="75387"/>
                  </a:lnTo>
                  <a:lnTo>
                    <a:pt x="396" y="74685"/>
                  </a:lnTo>
                  <a:lnTo>
                    <a:pt x="484" y="73106"/>
                  </a:lnTo>
                  <a:lnTo>
                    <a:pt x="703" y="71438"/>
                  </a:lnTo>
                  <a:lnTo>
                    <a:pt x="1054" y="69595"/>
                  </a:lnTo>
                  <a:lnTo>
                    <a:pt x="1449" y="67664"/>
                  </a:lnTo>
                  <a:lnTo>
                    <a:pt x="2019" y="65558"/>
                  </a:lnTo>
                  <a:lnTo>
                    <a:pt x="2634" y="63364"/>
                  </a:lnTo>
                  <a:lnTo>
                    <a:pt x="2941" y="61697"/>
                  </a:lnTo>
                  <a:lnTo>
                    <a:pt x="3336" y="59239"/>
                  </a:lnTo>
                  <a:lnTo>
                    <a:pt x="3643" y="56475"/>
                  </a:lnTo>
                  <a:lnTo>
                    <a:pt x="3994" y="53754"/>
                  </a:lnTo>
                  <a:lnTo>
                    <a:pt x="4345" y="51341"/>
                  </a:lnTo>
                  <a:lnTo>
                    <a:pt x="4652" y="48884"/>
                  </a:lnTo>
                  <a:lnTo>
                    <a:pt x="4872" y="46382"/>
                  </a:lnTo>
                  <a:lnTo>
                    <a:pt x="4959" y="45154"/>
                  </a:lnTo>
                  <a:lnTo>
                    <a:pt x="5047" y="43925"/>
                  </a:lnTo>
                  <a:lnTo>
                    <a:pt x="5135" y="40327"/>
                  </a:lnTo>
                  <a:lnTo>
                    <a:pt x="5003" y="36597"/>
                  </a:lnTo>
                  <a:lnTo>
                    <a:pt x="4433" y="33218"/>
                  </a:lnTo>
                  <a:lnTo>
                    <a:pt x="3687" y="30366"/>
                  </a:lnTo>
                  <a:lnTo>
                    <a:pt x="2590" y="26768"/>
                  </a:lnTo>
                  <a:lnTo>
                    <a:pt x="1932" y="24706"/>
                  </a:lnTo>
                  <a:lnTo>
                    <a:pt x="1932" y="24662"/>
                  </a:lnTo>
                  <a:lnTo>
                    <a:pt x="1186" y="23652"/>
                  </a:lnTo>
                  <a:lnTo>
                    <a:pt x="1361" y="23565"/>
                  </a:lnTo>
                  <a:lnTo>
                    <a:pt x="1405" y="23565"/>
                  </a:lnTo>
                  <a:lnTo>
                    <a:pt x="4038" y="22029"/>
                  </a:lnTo>
                  <a:lnTo>
                    <a:pt x="6978" y="20318"/>
                  </a:lnTo>
                  <a:lnTo>
                    <a:pt x="9040" y="19791"/>
                  </a:lnTo>
                  <a:lnTo>
                    <a:pt x="9084" y="19791"/>
                  </a:lnTo>
                  <a:lnTo>
                    <a:pt x="10927" y="18826"/>
                  </a:lnTo>
                  <a:lnTo>
                    <a:pt x="14657" y="16368"/>
                  </a:lnTo>
                  <a:lnTo>
                    <a:pt x="16632" y="15622"/>
                  </a:lnTo>
                  <a:lnTo>
                    <a:pt x="16675" y="15578"/>
                  </a:lnTo>
                  <a:lnTo>
                    <a:pt x="18211" y="14306"/>
                  </a:lnTo>
                  <a:lnTo>
                    <a:pt x="20537" y="12463"/>
                  </a:lnTo>
                  <a:lnTo>
                    <a:pt x="23784" y="10664"/>
                  </a:lnTo>
                  <a:lnTo>
                    <a:pt x="26110" y="8996"/>
                  </a:lnTo>
                  <a:lnTo>
                    <a:pt x="29225" y="6539"/>
                  </a:lnTo>
                  <a:lnTo>
                    <a:pt x="29269" y="6495"/>
                  </a:lnTo>
                  <a:lnTo>
                    <a:pt x="30673" y="3906"/>
                  </a:lnTo>
                  <a:lnTo>
                    <a:pt x="30673" y="3862"/>
                  </a:lnTo>
                  <a:lnTo>
                    <a:pt x="31551" y="571"/>
                  </a:lnTo>
                  <a:lnTo>
                    <a:pt x="31814" y="308"/>
                  </a:lnTo>
                  <a:lnTo>
                    <a:pt x="31858" y="264"/>
                  </a:lnTo>
                  <a:lnTo>
                    <a:pt x="31858" y="176"/>
                  </a:lnTo>
                  <a:lnTo>
                    <a:pt x="31858" y="133"/>
                  </a:lnTo>
                  <a:lnTo>
                    <a:pt x="31814" y="45"/>
                  </a:lnTo>
                  <a:lnTo>
                    <a:pt x="3177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3" name="Google Shape;8623;p249"/>
            <p:cNvSpPr/>
            <p:nvPr/>
          </p:nvSpPr>
          <p:spPr>
            <a:xfrm>
              <a:off x="1713600" y="2496025"/>
              <a:ext cx="349975" cy="388375"/>
            </a:xfrm>
            <a:custGeom>
              <a:avLst/>
              <a:gdLst/>
              <a:ahLst/>
              <a:cxnLst/>
              <a:rect l="l" t="t" r="r" b="b"/>
              <a:pathLst>
                <a:path w="13999" h="15535" extrusionOk="0">
                  <a:moveTo>
                    <a:pt x="13735" y="0"/>
                  </a:moveTo>
                  <a:lnTo>
                    <a:pt x="12901" y="483"/>
                  </a:lnTo>
                  <a:lnTo>
                    <a:pt x="9127" y="3116"/>
                  </a:lnTo>
                  <a:lnTo>
                    <a:pt x="7284" y="4169"/>
                  </a:lnTo>
                  <a:lnTo>
                    <a:pt x="5485" y="5310"/>
                  </a:lnTo>
                  <a:lnTo>
                    <a:pt x="5441" y="5354"/>
                  </a:lnTo>
                  <a:lnTo>
                    <a:pt x="5441" y="5442"/>
                  </a:lnTo>
                  <a:lnTo>
                    <a:pt x="4739" y="8864"/>
                  </a:lnTo>
                  <a:lnTo>
                    <a:pt x="4432" y="10927"/>
                  </a:lnTo>
                  <a:lnTo>
                    <a:pt x="4257" y="11629"/>
                  </a:lnTo>
                  <a:lnTo>
                    <a:pt x="2019" y="13823"/>
                  </a:lnTo>
                  <a:lnTo>
                    <a:pt x="659" y="14964"/>
                  </a:lnTo>
                  <a:lnTo>
                    <a:pt x="88" y="15183"/>
                  </a:lnTo>
                  <a:lnTo>
                    <a:pt x="44" y="15227"/>
                  </a:lnTo>
                  <a:lnTo>
                    <a:pt x="0" y="15271"/>
                  </a:lnTo>
                  <a:lnTo>
                    <a:pt x="0" y="15359"/>
                  </a:lnTo>
                  <a:lnTo>
                    <a:pt x="0" y="15402"/>
                  </a:lnTo>
                  <a:lnTo>
                    <a:pt x="44" y="15490"/>
                  </a:lnTo>
                  <a:lnTo>
                    <a:pt x="176" y="15534"/>
                  </a:lnTo>
                  <a:lnTo>
                    <a:pt x="220" y="15534"/>
                  </a:lnTo>
                  <a:lnTo>
                    <a:pt x="834" y="15315"/>
                  </a:lnTo>
                  <a:lnTo>
                    <a:pt x="878" y="15271"/>
                  </a:lnTo>
                  <a:lnTo>
                    <a:pt x="2282" y="14086"/>
                  </a:lnTo>
                  <a:lnTo>
                    <a:pt x="4520" y="11848"/>
                  </a:lnTo>
                  <a:lnTo>
                    <a:pt x="4564" y="11760"/>
                  </a:lnTo>
                  <a:lnTo>
                    <a:pt x="4783" y="11014"/>
                  </a:lnTo>
                  <a:lnTo>
                    <a:pt x="4783" y="10971"/>
                  </a:lnTo>
                  <a:lnTo>
                    <a:pt x="5090" y="8952"/>
                  </a:lnTo>
                  <a:lnTo>
                    <a:pt x="5749" y="5573"/>
                  </a:lnTo>
                  <a:lnTo>
                    <a:pt x="7460" y="4476"/>
                  </a:lnTo>
                  <a:lnTo>
                    <a:pt x="9303" y="3379"/>
                  </a:lnTo>
                  <a:lnTo>
                    <a:pt x="13077" y="790"/>
                  </a:lnTo>
                  <a:lnTo>
                    <a:pt x="13910" y="308"/>
                  </a:lnTo>
                  <a:lnTo>
                    <a:pt x="13954" y="264"/>
                  </a:lnTo>
                  <a:lnTo>
                    <a:pt x="13998" y="220"/>
                  </a:lnTo>
                  <a:lnTo>
                    <a:pt x="13998" y="132"/>
                  </a:lnTo>
                  <a:lnTo>
                    <a:pt x="13954" y="88"/>
                  </a:lnTo>
                  <a:lnTo>
                    <a:pt x="13910" y="44"/>
                  </a:lnTo>
                  <a:lnTo>
                    <a:pt x="1386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4" name="Google Shape;8624;p249"/>
            <p:cNvSpPr/>
            <p:nvPr/>
          </p:nvSpPr>
          <p:spPr>
            <a:xfrm>
              <a:off x="1630225" y="2470800"/>
              <a:ext cx="405925" cy="425650"/>
            </a:xfrm>
            <a:custGeom>
              <a:avLst/>
              <a:gdLst/>
              <a:ahLst/>
              <a:cxnLst/>
              <a:rect l="l" t="t" r="r" b="b"/>
              <a:pathLst>
                <a:path w="16237" h="17026" extrusionOk="0">
                  <a:moveTo>
                    <a:pt x="16017" y="0"/>
                  </a:moveTo>
                  <a:lnTo>
                    <a:pt x="15973" y="44"/>
                  </a:lnTo>
                  <a:lnTo>
                    <a:pt x="12857" y="2106"/>
                  </a:lnTo>
                  <a:lnTo>
                    <a:pt x="10532" y="3511"/>
                  </a:lnTo>
                  <a:lnTo>
                    <a:pt x="8513" y="4739"/>
                  </a:lnTo>
                  <a:lnTo>
                    <a:pt x="6495" y="6187"/>
                  </a:lnTo>
                  <a:lnTo>
                    <a:pt x="4388" y="7591"/>
                  </a:lnTo>
                  <a:lnTo>
                    <a:pt x="4345" y="7635"/>
                  </a:lnTo>
                  <a:lnTo>
                    <a:pt x="3862" y="8206"/>
                  </a:lnTo>
                  <a:lnTo>
                    <a:pt x="3818" y="8337"/>
                  </a:lnTo>
                  <a:lnTo>
                    <a:pt x="3467" y="11497"/>
                  </a:lnTo>
                  <a:lnTo>
                    <a:pt x="3291" y="13954"/>
                  </a:lnTo>
                  <a:lnTo>
                    <a:pt x="3204" y="14700"/>
                  </a:lnTo>
                  <a:lnTo>
                    <a:pt x="2984" y="15007"/>
                  </a:lnTo>
                  <a:lnTo>
                    <a:pt x="1273" y="15841"/>
                  </a:lnTo>
                  <a:lnTo>
                    <a:pt x="88" y="16719"/>
                  </a:lnTo>
                  <a:lnTo>
                    <a:pt x="44" y="16762"/>
                  </a:lnTo>
                  <a:lnTo>
                    <a:pt x="0" y="16850"/>
                  </a:lnTo>
                  <a:lnTo>
                    <a:pt x="0" y="16894"/>
                  </a:lnTo>
                  <a:lnTo>
                    <a:pt x="44" y="16982"/>
                  </a:lnTo>
                  <a:lnTo>
                    <a:pt x="88" y="17026"/>
                  </a:lnTo>
                  <a:lnTo>
                    <a:pt x="308" y="17026"/>
                  </a:lnTo>
                  <a:lnTo>
                    <a:pt x="1448" y="16148"/>
                  </a:lnTo>
                  <a:lnTo>
                    <a:pt x="3160" y="15271"/>
                  </a:lnTo>
                  <a:lnTo>
                    <a:pt x="3248" y="15227"/>
                  </a:lnTo>
                  <a:lnTo>
                    <a:pt x="3511" y="14876"/>
                  </a:lnTo>
                  <a:lnTo>
                    <a:pt x="3511" y="14832"/>
                  </a:lnTo>
                  <a:lnTo>
                    <a:pt x="3642" y="13998"/>
                  </a:lnTo>
                  <a:lnTo>
                    <a:pt x="3818" y="11541"/>
                  </a:lnTo>
                  <a:lnTo>
                    <a:pt x="4125" y="8425"/>
                  </a:lnTo>
                  <a:lnTo>
                    <a:pt x="4608" y="7899"/>
                  </a:lnTo>
                  <a:lnTo>
                    <a:pt x="6714" y="6451"/>
                  </a:lnTo>
                  <a:lnTo>
                    <a:pt x="8689" y="5046"/>
                  </a:lnTo>
                  <a:lnTo>
                    <a:pt x="10707" y="3818"/>
                  </a:lnTo>
                  <a:lnTo>
                    <a:pt x="13033" y="2414"/>
                  </a:lnTo>
                  <a:lnTo>
                    <a:pt x="16148" y="307"/>
                  </a:lnTo>
                  <a:lnTo>
                    <a:pt x="16192" y="263"/>
                  </a:lnTo>
                  <a:lnTo>
                    <a:pt x="16236" y="220"/>
                  </a:lnTo>
                  <a:lnTo>
                    <a:pt x="16236" y="132"/>
                  </a:lnTo>
                  <a:lnTo>
                    <a:pt x="16192" y="88"/>
                  </a:lnTo>
                  <a:lnTo>
                    <a:pt x="16148" y="44"/>
                  </a:lnTo>
                  <a:lnTo>
                    <a:pt x="1610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5" name="Google Shape;8625;p249"/>
            <p:cNvSpPr/>
            <p:nvPr/>
          </p:nvSpPr>
          <p:spPr>
            <a:xfrm>
              <a:off x="1524900" y="2445550"/>
              <a:ext cx="483825" cy="495875"/>
            </a:xfrm>
            <a:custGeom>
              <a:avLst/>
              <a:gdLst/>
              <a:ahLst/>
              <a:cxnLst/>
              <a:rect l="l" t="t" r="r" b="b"/>
              <a:pathLst>
                <a:path w="19353" h="19835" extrusionOk="0">
                  <a:moveTo>
                    <a:pt x="19133" y="1"/>
                  </a:moveTo>
                  <a:lnTo>
                    <a:pt x="19089" y="45"/>
                  </a:lnTo>
                  <a:lnTo>
                    <a:pt x="15929" y="2107"/>
                  </a:lnTo>
                  <a:lnTo>
                    <a:pt x="14130" y="3204"/>
                  </a:lnTo>
                  <a:lnTo>
                    <a:pt x="11892" y="4521"/>
                  </a:lnTo>
                  <a:lnTo>
                    <a:pt x="9874" y="5881"/>
                  </a:lnTo>
                  <a:lnTo>
                    <a:pt x="7812" y="7066"/>
                  </a:lnTo>
                  <a:lnTo>
                    <a:pt x="5881" y="8250"/>
                  </a:lnTo>
                  <a:lnTo>
                    <a:pt x="3818" y="9611"/>
                  </a:lnTo>
                  <a:lnTo>
                    <a:pt x="3775" y="9611"/>
                  </a:lnTo>
                  <a:lnTo>
                    <a:pt x="3424" y="9962"/>
                  </a:lnTo>
                  <a:lnTo>
                    <a:pt x="3380" y="10050"/>
                  </a:lnTo>
                  <a:lnTo>
                    <a:pt x="3380" y="10093"/>
                  </a:lnTo>
                  <a:lnTo>
                    <a:pt x="3380" y="14569"/>
                  </a:lnTo>
                  <a:lnTo>
                    <a:pt x="3511" y="16412"/>
                  </a:lnTo>
                  <a:lnTo>
                    <a:pt x="3292" y="17158"/>
                  </a:lnTo>
                  <a:lnTo>
                    <a:pt x="747" y="19221"/>
                  </a:lnTo>
                  <a:lnTo>
                    <a:pt x="133" y="19484"/>
                  </a:lnTo>
                  <a:lnTo>
                    <a:pt x="45" y="19528"/>
                  </a:lnTo>
                  <a:lnTo>
                    <a:pt x="45" y="19615"/>
                  </a:lnTo>
                  <a:lnTo>
                    <a:pt x="1" y="19659"/>
                  </a:lnTo>
                  <a:lnTo>
                    <a:pt x="45" y="19747"/>
                  </a:lnTo>
                  <a:lnTo>
                    <a:pt x="89" y="19791"/>
                  </a:lnTo>
                  <a:lnTo>
                    <a:pt x="176" y="19835"/>
                  </a:lnTo>
                  <a:lnTo>
                    <a:pt x="264" y="19835"/>
                  </a:lnTo>
                  <a:lnTo>
                    <a:pt x="878" y="19528"/>
                  </a:lnTo>
                  <a:lnTo>
                    <a:pt x="922" y="19528"/>
                  </a:lnTo>
                  <a:lnTo>
                    <a:pt x="3555" y="17378"/>
                  </a:lnTo>
                  <a:lnTo>
                    <a:pt x="3643" y="17290"/>
                  </a:lnTo>
                  <a:lnTo>
                    <a:pt x="3818" y="16500"/>
                  </a:lnTo>
                  <a:lnTo>
                    <a:pt x="3862" y="16456"/>
                  </a:lnTo>
                  <a:lnTo>
                    <a:pt x="3731" y="14525"/>
                  </a:lnTo>
                  <a:lnTo>
                    <a:pt x="3731" y="10181"/>
                  </a:lnTo>
                  <a:lnTo>
                    <a:pt x="4038" y="9874"/>
                  </a:lnTo>
                  <a:lnTo>
                    <a:pt x="6056" y="8558"/>
                  </a:lnTo>
                  <a:lnTo>
                    <a:pt x="7987" y="7373"/>
                  </a:lnTo>
                  <a:lnTo>
                    <a:pt x="10050" y="6188"/>
                  </a:lnTo>
                  <a:lnTo>
                    <a:pt x="12068" y="4828"/>
                  </a:lnTo>
                  <a:lnTo>
                    <a:pt x="14306" y="3511"/>
                  </a:lnTo>
                  <a:lnTo>
                    <a:pt x="16105" y="2370"/>
                  </a:lnTo>
                  <a:lnTo>
                    <a:pt x="19264" y="308"/>
                  </a:lnTo>
                  <a:lnTo>
                    <a:pt x="19308" y="264"/>
                  </a:lnTo>
                  <a:lnTo>
                    <a:pt x="19352" y="220"/>
                  </a:lnTo>
                  <a:lnTo>
                    <a:pt x="19352" y="133"/>
                  </a:lnTo>
                  <a:lnTo>
                    <a:pt x="19308" y="89"/>
                  </a:lnTo>
                  <a:lnTo>
                    <a:pt x="19264" y="45"/>
                  </a:lnTo>
                  <a:lnTo>
                    <a:pt x="1922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6" name="Google Shape;8626;p249"/>
            <p:cNvSpPr/>
            <p:nvPr/>
          </p:nvSpPr>
          <p:spPr>
            <a:xfrm>
              <a:off x="399375" y="2885450"/>
              <a:ext cx="584725" cy="1657625"/>
            </a:xfrm>
            <a:custGeom>
              <a:avLst/>
              <a:gdLst/>
              <a:ahLst/>
              <a:cxnLst/>
              <a:rect l="l" t="t" r="r" b="b"/>
              <a:pathLst>
                <a:path w="23389" h="66305" extrusionOk="0">
                  <a:moveTo>
                    <a:pt x="966" y="1"/>
                  </a:moveTo>
                  <a:lnTo>
                    <a:pt x="922" y="45"/>
                  </a:lnTo>
                  <a:lnTo>
                    <a:pt x="834" y="89"/>
                  </a:lnTo>
                  <a:lnTo>
                    <a:pt x="834" y="133"/>
                  </a:lnTo>
                  <a:lnTo>
                    <a:pt x="308" y="1449"/>
                  </a:lnTo>
                  <a:lnTo>
                    <a:pt x="88" y="2195"/>
                  </a:lnTo>
                  <a:lnTo>
                    <a:pt x="0" y="2502"/>
                  </a:lnTo>
                  <a:lnTo>
                    <a:pt x="0" y="2590"/>
                  </a:lnTo>
                  <a:lnTo>
                    <a:pt x="351" y="5091"/>
                  </a:lnTo>
                  <a:lnTo>
                    <a:pt x="351" y="5135"/>
                  </a:lnTo>
                  <a:lnTo>
                    <a:pt x="1317" y="7241"/>
                  </a:lnTo>
                  <a:lnTo>
                    <a:pt x="1624" y="8601"/>
                  </a:lnTo>
                  <a:lnTo>
                    <a:pt x="1668" y="8645"/>
                  </a:lnTo>
                  <a:lnTo>
                    <a:pt x="3379" y="12770"/>
                  </a:lnTo>
                  <a:lnTo>
                    <a:pt x="4696" y="15710"/>
                  </a:lnTo>
                  <a:lnTo>
                    <a:pt x="5837" y="18343"/>
                  </a:lnTo>
                  <a:lnTo>
                    <a:pt x="6802" y="21064"/>
                  </a:lnTo>
                  <a:lnTo>
                    <a:pt x="6977" y="21985"/>
                  </a:lnTo>
                  <a:lnTo>
                    <a:pt x="7021" y="24530"/>
                  </a:lnTo>
                  <a:lnTo>
                    <a:pt x="7021" y="24574"/>
                  </a:lnTo>
                  <a:lnTo>
                    <a:pt x="7460" y="26856"/>
                  </a:lnTo>
                  <a:lnTo>
                    <a:pt x="7548" y="28523"/>
                  </a:lnTo>
                  <a:lnTo>
                    <a:pt x="7460" y="31375"/>
                  </a:lnTo>
                  <a:lnTo>
                    <a:pt x="7416" y="34403"/>
                  </a:lnTo>
                  <a:lnTo>
                    <a:pt x="7416" y="37870"/>
                  </a:lnTo>
                  <a:lnTo>
                    <a:pt x="7504" y="42740"/>
                  </a:lnTo>
                  <a:lnTo>
                    <a:pt x="7680" y="44803"/>
                  </a:lnTo>
                  <a:lnTo>
                    <a:pt x="8162" y="47172"/>
                  </a:lnTo>
                  <a:lnTo>
                    <a:pt x="8952" y="49366"/>
                  </a:lnTo>
                  <a:lnTo>
                    <a:pt x="8952" y="49410"/>
                  </a:lnTo>
                  <a:lnTo>
                    <a:pt x="9523" y="50332"/>
                  </a:lnTo>
                  <a:lnTo>
                    <a:pt x="9566" y="50376"/>
                  </a:lnTo>
                  <a:lnTo>
                    <a:pt x="10488" y="51297"/>
                  </a:lnTo>
                  <a:lnTo>
                    <a:pt x="13033" y="52921"/>
                  </a:lnTo>
                  <a:lnTo>
                    <a:pt x="15183" y="54413"/>
                  </a:lnTo>
                  <a:lnTo>
                    <a:pt x="17245" y="56080"/>
                  </a:lnTo>
                  <a:lnTo>
                    <a:pt x="18430" y="57133"/>
                  </a:lnTo>
                  <a:lnTo>
                    <a:pt x="18430" y="57177"/>
                  </a:lnTo>
                  <a:lnTo>
                    <a:pt x="19834" y="58099"/>
                  </a:lnTo>
                  <a:lnTo>
                    <a:pt x="22731" y="62618"/>
                  </a:lnTo>
                  <a:lnTo>
                    <a:pt x="23038" y="63408"/>
                  </a:lnTo>
                  <a:lnTo>
                    <a:pt x="22774" y="66129"/>
                  </a:lnTo>
                  <a:lnTo>
                    <a:pt x="22774" y="66172"/>
                  </a:lnTo>
                  <a:lnTo>
                    <a:pt x="22818" y="66260"/>
                  </a:lnTo>
                  <a:lnTo>
                    <a:pt x="22862" y="66304"/>
                  </a:lnTo>
                  <a:lnTo>
                    <a:pt x="22950" y="66304"/>
                  </a:lnTo>
                  <a:lnTo>
                    <a:pt x="23038" y="66260"/>
                  </a:lnTo>
                  <a:lnTo>
                    <a:pt x="23125" y="66172"/>
                  </a:lnTo>
                  <a:lnTo>
                    <a:pt x="23389" y="63408"/>
                  </a:lnTo>
                  <a:lnTo>
                    <a:pt x="23389" y="63320"/>
                  </a:lnTo>
                  <a:lnTo>
                    <a:pt x="23038" y="62443"/>
                  </a:lnTo>
                  <a:lnTo>
                    <a:pt x="20098" y="57879"/>
                  </a:lnTo>
                  <a:lnTo>
                    <a:pt x="20054" y="57835"/>
                  </a:lnTo>
                  <a:lnTo>
                    <a:pt x="18650" y="56870"/>
                  </a:lnTo>
                  <a:lnTo>
                    <a:pt x="17465" y="55817"/>
                  </a:lnTo>
                  <a:lnTo>
                    <a:pt x="15403" y="54105"/>
                  </a:lnTo>
                  <a:lnTo>
                    <a:pt x="13208" y="52613"/>
                  </a:lnTo>
                  <a:lnTo>
                    <a:pt x="10707" y="51034"/>
                  </a:lnTo>
                  <a:lnTo>
                    <a:pt x="9830" y="50156"/>
                  </a:lnTo>
                  <a:lnTo>
                    <a:pt x="9259" y="49235"/>
                  </a:lnTo>
                  <a:lnTo>
                    <a:pt x="8513" y="47085"/>
                  </a:lnTo>
                  <a:lnTo>
                    <a:pt x="8031" y="44759"/>
                  </a:lnTo>
                  <a:lnTo>
                    <a:pt x="7855" y="42740"/>
                  </a:lnTo>
                  <a:lnTo>
                    <a:pt x="7767" y="37870"/>
                  </a:lnTo>
                  <a:lnTo>
                    <a:pt x="7767" y="34403"/>
                  </a:lnTo>
                  <a:lnTo>
                    <a:pt x="7811" y="31375"/>
                  </a:lnTo>
                  <a:lnTo>
                    <a:pt x="7899" y="28523"/>
                  </a:lnTo>
                  <a:lnTo>
                    <a:pt x="7811" y="26856"/>
                  </a:lnTo>
                  <a:lnTo>
                    <a:pt x="7811" y="26812"/>
                  </a:lnTo>
                  <a:lnTo>
                    <a:pt x="7372" y="24530"/>
                  </a:lnTo>
                  <a:lnTo>
                    <a:pt x="7328" y="21985"/>
                  </a:lnTo>
                  <a:lnTo>
                    <a:pt x="7328" y="21941"/>
                  </a:lnTo>
                  <a:lnTo>
                    <a:pt x="7153" y="20976"/>
                  </a:lnTo>
                  <a:lnTo>
                    <a:pt x="6144" y="18211"/>
                  </a:lnTo>
                  <a:lnTo>
                    <a:pt x="5003" y="15578"/>
                  </a:lnTo>
                  <a:lnTo>
                    <a:pt x="3730" y="12638"/>
                  </a:lnTo>
                  <a:lnTo>
                    <a:pt x="1975" y="8514"/>
                  </a:lnTo>
                  <a:lnTo>
                    <a:pt x="1668" y="7153"/>
                  </a:lnTo>
                  <a:lnTo>
                    <a:pt x="1624" y="7110"/>
                  </a:lnTo>
                  <a:lnTo>
                    <a:pt x="703" y="5003"/>
                  </a:lnTo>
                  <a:lnTo>
                    <a:pt x="351" y="2546"/>
                  </a:lnTo>
                  <a:lnTo>
                    <a:pt x="395" y="2239"/>
                  </a:lnTo>
                  <a:lnTo>
                    <a:pt x="615" y="1712"/>
                  </a:lnTo>
                  <a:lnTo>
                    <a:pt x="1141" y="264"/>
                  </a:lnTo>
                  <a:lnTo>
                    <a:pt x="1141" y="176"/>
                  </a:lnTo>
                  <a:lnTo>
                    <a:pt x="1141" y="133"/>
                  </a:lnTo>
                  <a:lnTo>
                    <a:pt x="1097" y="89"/>
                  </a:lnTo>
                  <a:lnTo>
                    <a:pt x="1054" y="45"/>
                  </a:lnTo>
                  <a:lnTo>
                    <a:pt x="96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7" name="Google Shape;8627;p249"/>
            <p:cNvSpPr/>
            <p:nvPr/>
          </p:nvSpPr>
          <p:spPr>
            <a:xfrm>
              <a:off x="363175" y="2357800"/>
              <a:ext cx="590225" cy="2187450"/>
            </a:xfrm>
            <a:custGeom>
              <a:avLst/>
              <a:gdLst/>
              <a:ahLst/>
              <a:cxnLst/>
              <a:rect l="l" t="t" r="r" b="b"/>
              <a:pathLst>
                <a:path w="23609" h="87498" extrusionOk="0">
                  <a:moveTo>
                    <a:pt x="18869" y="1"/>
                  </a:moveTo>
                  <a:lnTo>
                    <a:pt x="15008" y="2151"/>
                  </a:lnTo>
                  <a:lnTo>
                    <a:pt x="12550" y="3774"/>
                  </a:lnTo>
                  <a:lnTo>
                    <a:pt x="10093" y="5529"/>
                  </a:lnTo>
                  <a:lnTo>
                    <a:pt x="8952" y="6451"/>
                  </a:lnTo>
                  <a:lnTo>
                    <a:pt x="8908" y="6451"/>
                  </a:lnTo>
                  <a:lnTo>
                    <a:pt x="6319" y="9347"/>
                  </a:lnTo>
                  <a:lnTo>
                    <a:pt x="6275" y="9347"/>
                  </a:lnTo>
                  <a:lnTo>
                    <a:pt x="5485" y="10576"/>
                  </a:lnTo>
                  <a:lnTo>
                    <a:pt x="1624" y="17816"/>
                  </a:lnTo>
                  <a:lnTo>
                    <a:pt x="834" y="20098"/>
                  </a:lnTo>
                  <a:lnTo>
                    <a:pt x="308" y="21677"/>
                  </a:lnTo>
                  <a:lnTo>
                    <a:pt x="44" y="22467"/>
                  </a:lnTo>
                  <a:lnTo>
                    <a:pt x="0" y="25276"/>
                  </a:lnTo>
                  <a:lnTo>
                    <a:pt x="44" y="25319"/>
                  </a:lnTo>
                  <a:lnTo>
                    <a:pt x="1273" y="29576"/>
                  </a:lnTo>
                  <a:lnTo>
                    <a:pt x="1317" y="29620"/>
                  </a:lnTo>
                  <a:lnTo>
                    <a:pt x="2414" y="31726"/>
                  </a:lnTo>
                  <a:lnTo>
                    <a:pt x="4125" y="35500"/>
                  </a:lnTo>
                  <a:lnTo>
                    <a:pt x="5310" y="38133"/>
                  </a:lnTo>
                  <a:lnTo>
                    <a:pt x="6319" y="40502"/>
                  </a:lnTo>
                  <a:lnTo>
                    <a:pt x="6934" y="41994"/>
                  </a:lnTo>
                  <a:lnTo>
                    <a:pt x="7328" y="43223"/>
                  </a:lnTo>
                  <a:lnTo>
                    <a:pt x="7328" y="44846"/>
                  </a:lnTo>
                  <a:lnTo>
                    <a:pt x="7372" y="44846"/>
                  </a:lnTo>
                  <a:lnTo>
                    <a:pt x="7723" y="47084"/>
                  </a:lnTo>
                  <a:lnTo>
                    <a:pt x="7679" y="52043"/>
                  </a:lnTo>
                  <a:lnTo>
                    <a:pt x="7679" y="56387"/>
                  </a:lnTo>
                  <a:lnTo>
                    <a:pt x="7679" y="59809"/>
                  </a:lnTo>
                  <a:lnTo>
                    <a:pt x="7811" y="64373"/>
                  </a:lnTo>
                  <a:lnTo>
                    <a:pt x="7987" y="66742"/>
                  </a:lnTo>
                  <a:lnTo>
                    <a:pt x="7987" y="66786"/>
                  </a:lnTo>
                  <a:lnTo>
                    <a:pt x="8382" y="68585"/>
                  </a:lnTo>
                  <a:lnTo>
                    <a:pt x="9171" y="70867"/>
                  </a:lnTo>
                  <a:lnTo>
                    <a:pt x="10137" y="73105"/>
                  </a:lnTo>
                  <a:lnTo>
                    <a:pt x="10181" y="73149"/>
                  </a:lnTo>
                  <a:lnTo>
                    <a:pt x="11102" y="74422"/>
                  </a:lnTo>
                  <a:lnTo>
                    <a:pt x="11146" y="74465"/>
                  </a:lnTo>
                  <a:lnTo>
                    <a:pt x="13867" y="76616"/>
                  </a:lnTo>
                  <a:lnTo>
                    <a:pt x="16412" y="78853"/>
                  </a:lnTo>
                  <a:lnTo>
                    <a:pt x="18035" y="80345"/>
                  </a:lnTo>
                  <a:lnTo>
                    <a:pt x="18518" y="80696"/>
                  </a:lnTo>
                  <a:lnTo>
                    <a:pt x="21721" y="85216"/>
                  </a:lnTo>
                  <a:lnTo>
                    <a:pt x="23301" y="87454"/>
                  </a:lnTo>
                  <a:lnTo>
                    <a:pt x="23345" y="87498"/>
                  </a:lnTo>
                  <a:lnTo>
                    <a:pt x="23564" y="87498"/>
                  </a:lnTo>
                  <a:lnTo>
                    <a:pt x="23608" y="87410"/>
                  </a:lnTo>
                  <a:lnTo>
                    <a:pt x="23608" y="87366"/>
                  </a:lnTo>
                  <a:lnTo>
                    <a:pt x="23608" y="87278"/>
                  </a:lnTo>
                  <a:lnTo>
                    <a:pt x="23608" y="87235"/>
                  </a:lnTo>
                  <a:lnTo>
                    <a:pt x="22028" y="85041"/>
                  </a:lnTo>
                  <a:lnTo>
                    <a:pt x="18781" y="80477"/>
                  </a:lnTo>
                  <a:lnTo>
                    <a:pt x="18737" y="80433"/>
                  </a:lnTo>
                  <a:lnTo>
                    <a:pt x="18255" y="80038"/>
                  </a:lnTo>
                  <a:lnTo>
                    <a:pt x="16631" y="78590"/>
                  </a:lnTo>
                  <a:lnTo>
                    <a:pt x="14086" y="76352"/>
                  </a:lnTo>
                  <a:lnTo>
                    <a:pt x="11365" y="74202"/>
                  </a:lnTo>
                  <a:lnTo>
                    <a:pt x="10488" y="72973"/>
                  </a:lnTo>
                  <a:lnTo>
                    <a:pt x="9522" y="70736"/>
                  </a:lnTo>
                  <a:lnTo>
                    <a:pt x="8733" y="68498"/>
                  </a:lnTo>
                  <a:lnTo>
                    <a:pt x="8338" y="66699"/>
                  </a:lnTo>
                  <a:lnTo>
                    <a:pt x="8162" y="64373"/>
                  </a:lnTo>
                  <a:lnTo>
                    <a:pt x="8031" y="59809"/>
                  </a:lnTo>
                  <a:lnTo>
                    <a:pt x="8031" y="56387"/>
                  </a:lnTo>
                  <a:lnTo>
                    <a:pt x="8031" y="52043"/>
                  </a:lnTo>
                  <a:lnTo>
                    <a:pt x="8074" y="47084"/>
                  </a:lnTo>
                  <a:lnTo>
                    <a:pt x="8074" y="47040"/>
                  </a:lnTo>
                  <a:lnTo>
                    <a:pt x="7679" y="44802"/>
                  </a:lnTo>
                  <a:lnTo>
                    <a:pt x="7679" y="43179"/>
                  </a:lnTo>
                  <a:lnTo>
                    <a:pt x="7679" y="43135"/>
                  </a:lnTo>
                  <a:lnTo>
                    <a:pt x="7285" y="41906"/>
                  </a:lnTo>
                  <a:lnTo>
                    <a:pt x="6670" y="40370"/>
                  </a:lnTo>
                  <a:lnTo>
                    <a:pt x="5661" y="38001"/>
                  </a:lnTo>
                  <a:lnTo>
                    <a:pt x="4476" y="35368"/>
                  </a:lnTo>
                  <a:lnTo>
                    <a:pt x="2721" y="31550"/>
                  </a:lnTo>
                  <a:lnTo>
                    <a:pt x="1624" y="29444"/>
                  </a:lnTo>
                  <a:lnTo>
                    <a:pt x="351" y="25232"/>
                  </a:lnTo>
                  <a:lnTo>
                    <a:pt x="395" y="22511"/>
                  </a:lnTo>
                  <a:lnTo>
                    <a:pt x="1185" y="20229"/>
                  </a:lnTo>
                  <a:lnTo>
                    <a:pt x="1975" y="17991"/>
                  </a:lnTo>
                  <a:lnTo>
                    <a:pt x="5793" y="10751"/>
                  </a:lnTo>
                  <a:lnTo>
                    <a:pt x="6582" y="9566"/>
                  </a:lnTo>
                  <a:lnTo>
                    <a:pt x="9171" y="6714"/>
                  </a:lnTo>
                  <a:lnTo>
                    <a:pt x="10312" y="5793"/>
                  </a:lnTo>
                  <a:lnTo>
                    <a:pt x="12726" y="4081"/>
                  </a:lnTo>
                  <a:lnTo>
                    <a:pt x="15183" y="2414"/>
                  </a:lnTo>
                  <a:lnTo>
                    <a:pt x="19045" y="308"/>
                  </a:lnTo>
                  <a:lnTo>
                    <a:pt x="19088" y="264"/>
                  </a:lnTo>
                  <a:lnTo>
                    <a:pt x="19132" y="220"/>
                  </a:lnTo>
                  <a:lnTo>
                    <a:pt x="19132" y="132"/>
                  </a:lnTo>
                  <a:lnTo>
                    <a:pt x="19088" y="88"/>
                  </a:lnTo>
                  <a:lnTo>
                    <a:pt x="1904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8" name="Google Shape;8628;p249"/>
            <p:cNvSpPr/>
            <p:nvPr/>
          </p:nvSpPr>
          <p:spPr>
            <a:xfrm>
              <a:off x="445450" y="2236025"/>
              <a:ext cx="687850" cy="2201725"/>
            </a:xfrm>
            <a:custGeom>
              <a:avLst/>
              <a:gdLst/>
              <a:ahLst/>
              <a:cxnLst/>
              <a:rect l="l" t="t" r="r" b="b"/>
              <a:pathLst>
                <a:path w="27514" h="88069" extrusionOk="0">
                  <a:moveTo>
                    <a:pt x="27338" y="1"/>
                  </a:moveTo>
                  <a:lnTo>
                    <a:pt x="27250" y="45"/>
                  </a:lnTo>
                  <a:lnTo>
                    <a:pt x="25144" y="1229"/>
                  </a:lnTo>
                  <a:lnTo>
                    <a:pt x="22379" y="2590"/>
                  </a:lnTo>
                  <a:lnTo>
                    <a:pt x="20142" y="3643"/>
                  </a:lnTo>
                  <a:lnTo>
                    <a:pt x="17991" y="4872"/>
                  </a:lnTo>
                  <a:lnTo>
                    <a:pt x="14218" y="6978"/>
                  </a:lnTo>
                  <a:lnTo>
                    <a:pt x="12375" y="8163"/>
                  </a:lnTo>
                  <a:lnTo>
                    <a:pt x="10181" y="9611"/>
                  </a:lnTo>
                  <a:lnTo>
                    <a:pt x="8031" y="11103"/>
                  </a:lnTo>
                  <a:lnTo>
                    <a:pt x="6758" y="12112"/>
                  </a:lnTo>
                  <a:lnTo>
                    <a:pt x="5354" y="13911"/>
                  </a:lnTo>
                  <a:lnTo>
                    <a:pt x="3511" y="16193"/>
                  </a:lnTo>
                  <a:lnTo>
                    <a:pt x="3511" y="16237"/>
                  </a:lnTo>
                  <a:lnTo>
                    <a:pt x="2458" y="18562"/>
                  </a:lnTo>
                  <a:lnTo>
                    <a:pt x="1273" y="21502"/>
                  </a:lnTo>
                  <a:lnTo>
                    <a:pt x="264" y="24003"/>
                  </a:lnTo>
                  <a:lnTo>
                    <a:pt x="264" y="24047"/>
                  </a:lnTo>
                  <a:lnTo>
                    <a:pt x="0" y="25056"/>
                  </a:lnTo>
                  <a:lnTo>
                    <a:pt x="0" y="25100"/>
                  </a:lnTo>
                  <a:lnTo>
                    <a:pt x="483" y="28523"/>
                  </a:lnTo>
                  <a:lnTo>
                    <a:pt x="659" y="31024"/>
                  </a:lnTo>
                  <a:lnTo>
                    <a:pt x="1185" y="33876"/>
                  </a:lnTo>
                  <a:lnTo>
                    <a:pt x="2897" y="38484"/>
                  </a:lnTo>
                  <a:lnTo>
                    <a:pt x="4037" y="41204"/>
                  </a:lnTo>
                  <a:lnTo>
                    <a:pt x="5047" y="43618"/>
                  </a:lnTo>
                  <a:lnTo>
                    <a:pt x="6056" y="46426"/>
                  </a:lnTo>
                  <a:lnTo>
                    <a:pt x="6231" y="47523"/>
                  </a:lnTo>
                  <a:lnTo>
                    <a:pt x="6231" y="50463"/>
                  </a:lnTo>
                  <a:lnTo>
                    <a:pt x="6231" y="50507"/>
                  </a:lnTo>
                  <a:lnTo>
                    <a:pt x="6714" y="53140"/>
                  </a:lnTo>
                  <a:lnTo>
                    <a:pt x="6934" y="54763"/>
                  </a:lnTo>
                  <a:lnTo>
                    <a:pt x="6846" y="57265"/>
                  </a:lnTo>
                  <a:lnTo>
                    <a:pt x="6758" y="60424"/>
                  </a:lnTo>
                  <a:lnTo>
                    <a:pt x="6758" y="63145"/>
                  </a:lnTo>
                  <a:lnTo>
                    <a:pt x="6758" y="65339"/>
                  </a:lnTo>
                  <a:lnTo>
                    <a:pt x="6758" y="67533"/>
                  </a:lnTo>
                  <a:lnTo>
                    <a:pt x="6934" y="69946"/>
                  </a:lnTo>
                  <a:lnTo>
                    <a:pt x="7460" y="72491"/>
                  </a:lnTo>
                  <a:lnTo>
                    <a:pt x="7460" y="72535"/>
                  </a:lnTo>
                  <a:lnTo>
                    <a:pt x="7723" y="73193"/>
                  </a:lnTo>
                  <a:lnTo>
                    <a:pt x="7767" y="73281"/>
                  </a:lnTo>
                  <a:lnTo>
                    <a:pt x="9566" y="74773"/>
                  </a:lnTo>
                  <a:lnTo>
                    <a:pt x="11629" y="76396"/>
                  </a:lnTo>
                  <a:lnTo>
                    <a:pt x="13735" y="77888"/>
                  </a:lnTo>
                  <a:lnTo>
                    <a:pt x="16061" y="79205"/>
                  </a:lnTo>
                  <a:lnTo>
                    <a:pt x="18079" y="80828"/>
                  </a:lnTo>
                  <a:lnTo>
                    <a:pt x="20098" y="82540"/>
                  </a:lnTo>
                  <a:lnTo>
                    <a:pt x="21195" y="84865"/>
                  </a:lnTo>
                  <a:lnTo>
                    <a:pt x="21326" y="87893"/>
                  </a:lnTo>
                  <a:lnTo>
                    <a:pt x="21326" y="87937"/>
                  </a:lnTo>
                  <a:lnTo>
                    <a:pt x="21370" y="88025"/>
                  </a:lnTo>
                  <a:lnTo>
                    <a:pt x="21502" y="88069"/>
                  </a:lnTo>
                  <a:lnTo>
                    <a:pt x="21546" y="88025"/>
                  </a:lnTo>
                  <a:lnTo>
                    <a:pt x="21634" y="87981"/>
                  </a:lnTo>
                  <a:lnTo>
                    <a:pt x="21634" y="87937"/>
                  </a:lnTo>
                  <a:lnTo>
                    <a:pt x="21677" y="87893"/>
                  </a:lnTo>
                  <a:lnTo>
                    <a:pt x="21546" y="84821"/>
                  </a:lnTo>
                  <a:lnTo>
                    <a:pt x="21546" y="84778"/>
                  </a:lnTo>
                  <a:lnTo>
                    <a:pt x="20405" y="82364"/>
                  </a:lnTo>
                  <a:lnTo>
                    <a:pt x="20361" y="82276"/>
                  </a:lnTo>
                  <a:lnTo>
                    <a:pt x="18299" y="80521"/>
                  </a:lnTo>
                  <a:lnTo>
                    <a:pt x="16280" y="78942"/>
                  </a:lnTo>
                  <a:lnTo>
                    <a:pt x="16236" y="78898"/>
                  </a:lnTo>
                  <a:lnTo>
                    <a:pt x="13954" y="77581"/>
                  </a:lnTo>
                  <a:lnTo>
                    <a:pt x="11848" y="76089"/>
                  </a:lnTo>
                  <a:lnTo>
                    <a:pt x="9830" y="74510"/>
                  </a:lnTo>
                  <a:lnTo>
                    <a:pt x="8031" y="73018"/>
                  </a:lnTo>
                  <a:lnTo>
                    <a:pt x="7811" y="72403"/>
                  </a:lnTo>
                  <a:lnTo>
                    <a:pt x="7285" y="69902"/>
                  </a:lnTo>
                  <a:lnTo>
                    <a:pt x="7109" y="67489"/>
                  </a:lnTo>
                  <a:lnTo>
                    <a:pt x="7109" y="65339"/>
                  </a:lnTo>
                  <a:lnTo>
                    <a:pt x="7109" y="63188"/>
                  </a:lnTo>
                  <a:lnTo>
                    <a:pt x="7109" y="60424"/>
                  </a:lnTo>
                  <a:lnTo>
                    <a:pt x="7197" y="57265"/>
                  </a:lnTo>
                  <a:lnTo>
                    <a:pt x="7285" y="54763"/>
                  </a:lnTo>
                  <a:lnTo>
                    <a:pt x="7285" y="54720"/>
                  </a:lnTo>
                  <a:lnTo>
                    <a:pt x="7065" y="53096"/>
                  </a:lnTo>
                  <a:lnTo>
                    <a:pt x="6583" y="50463"/>
                  </a:lnTo>
                  <a:lnTo>
                    <a:pt x="6583" y="47523"/>
                  </a:lnTo>
                  <a:lnTo>
                    <a:pt x="6583" y="47479"/>
                  </a:lnTo>
                  <a:lnTo>
                    <a:pt x="6363" y="46338"/>
                  </a:lnTo>
                  <a:lnTo>
                    <a:pt x="6363" y="46295"/>
                  </a:lnTo>
                  <a:lnTo>
                    <a:pt x="5354" y="43530"/>
                  </a:lnTo>
                  <a:lnTo>
                    <a:pt x="4388" y="41073"/>
                  </a:lnTo>
                  <a:lnTo>
                    <a:pt x="3204" y="38352"/>
                  </a:lnTo>
                  <a:lnTo>
                    <a:pt x="1536" y="33789"/>
                  </a:lnTo>
                  <a:lnTo>
                    <a:pt x="1010" y="30980"/>
                  </a:lnTo>
                  <a:lnTo>
                    <a:pt x="834" y="28479"/>
                  </a:lnTo>
                  <a:lnTo>
                    <a:pt x="351" y="25100"/>
                  </a:lnTo>
                  <a:lnTo>
                    <a:pt x="615" y="24135"/>
                  </a:lnTo>
                  <a:lnTo>
                    <a:pt x="1580" y="21634"/>
                  </a:lnTo>
                  <a:lnTo>
                    <a:pt x="2809" y="18694"/>
                  </a:lnTo>
                  <a:lnTo>
                    <a:pt x="3818" y="16412"/>
                  </a:lnTo>
                  <a:lnTo>
                    <a:pt x="5617" y="14130"/>
                  </a:lnTo>
                  <a:lnTo>
                    <a:pt x="7021" y="12375"/>
                  </a:lnTo>
                  <a:lnTo>
                    <a:pt x="8250" y="11410"/>
                  </a:lnTo>
                  <a:lnTo>
                    <a:pt x="10356" y="9918"/>
                  </a:lnTo>
                  <a:lnTo>
                    <a:pt x="12550" y="8426"/>
                  </a:lnTo>
                  <a:lnTo>
                    <a:pt x="14437" y="7285"/>
                  </a:lnTo>
                  <a:lnTo>
                    <a:pt x="18167" y="5179"/>
                  </a:lnTo>
                  <a:lnTo>
                    <a:pt x="20317" y="3994"/>
                  </a:lnTo>
                  <a:lnTo>
                    <a:pt x="22555" y="2897"/>
                  </a:lnTo>
                  <a:lnTo>
                    <a:pt x="25319" y="1537"/>
                  </a:lnTo>
                  <a:lnTo>
                    <a:pt x="27426" y="352"/>
                  </a:lnTo>
                  <a:lnTo>
                    <a:pt x="27470" y="308"/>
                  </a:lnTo>
                  <a:lnTo>
                    <a:pt x="27514" y="220"/>
                  </a:lnTo>
                  <a:lnTo>
                    <a:pt x="27514" y="176"/>
                  </a:lnTo>
                  <a:lnTo>
                    <a:pt x="27514" y="89"/>
                  </a:lnTo>
                  <a:lnTo>
                    <a:pt x="27470" y="45"/>
                  </a:lnTo>
                  <a:lnTo>
                    <a:pt x="2738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9" name="Google Shape;8629;p249"/>
            <p:cNvSpPr/>
            <p:nvPr/>
          </p:nvSpPr>
          <p:spPr>
            <a:xfrm>
              <a:off x="296250" y="2349025"/>
              <a:ext cx="510150" cy="2108475"/>
            </a:xfrm>
            <a:custGeom>
              <a:avLst/>
              <a:gdLst/>
              <a:ahLst/>
              <a:cxnLst/>
              <a:rect l="l" t="t" r="r" b="b"/>
              <a:pathLst>
                <a:path w="20406" h="84339" extrusionOk="0">
                  <a:moveTo>
                    <a:pt x="19571" y="0"/>
                  </a:moveTo>
                  <a:lnTo>
                    <a:pt x="17597" y="1010"/>
                  </a:lnTo>
                  <a:lnTo>
                    <a:pt x="15447" y="2370"/>
                  </a:lnTo>
                  <a:lnTo>
                    <a:pt x="12638" y="4345"/>
                  </a:lnTo>
                  <a:lnTo>
                    <a:pt x="11059" y="5442"/>
                  </a:lnTo>
                  <a:lnTo>
                    <a:pt x="11059" y="5486"/>
                  </a:lnTo>
                  <a:lnTo>
                    <a:pt x="7987" y="8338"/>
                  </a:lnTo>
                  <a:lnTo>
                    <a:pt x="5837" y="10356"/>
                  </a:lnTo>
                  <a:lnTo>
                    <a:pt x="5793" y="10400"/>
                  </a:lnTo>
                  <a:lnTo>
                    <a:pt x="2370" y="17728"/>
                  </a:lnTo>
                  <a:lnTo>
                    <a:pt x="703" y="21414"/>
                  </a:lnTo>
                  <a:lnTo>
                    <a:pt x="220" y="22643"/>
                  </a:lnTo>
                  <a:lnTo>
                    <a:pt x="45" y="22994"/>
                  </a:lnTo>
                  <a:lnTo>
                    <a:pt x="1" y="23213"/>
                  </a:lnTo>
                  <a:lnTo>
                    <a:pt x="45" y="23257"/>
                  </a:lnTo>
                  <a:lnTo>
                    <a:pt x="3160" y="31901"/>
                  </a:lnTo>
                  <a:lnTo>
                    <a:pt x="3160" y="31945"/>
                  </a:lnTo>
                  <a:lnTo>
                    <a:pt x="4476" y="34095"/>
                  </a:lnTo>
                  <a:lnTo>
                    <a:pt x="5925" y="37123"/>
                  </a:lnTo>
                  <a:lnTo>
                    <a:pt x="7636" y="40809"/>
                  </a:lnTo>
                  <a:lnTo>
                    <a:pt x="8689" y="43310"/>
                  </a:lnTo>
                  <a:lnTo>
                    <a:pt x="9128" y="46382"/>
                  </a:lnTo>
                  <a:lnTo>
                    <a:pt x="9172" y="49103"/>
                  </a:lnTo>
                  <a:lnTo>
                    <a:pt x="9172" y="53008"/>
                  </a:lnTo>
                  <a:lnTo>
                    <a:pt x="9216" y="55772"/>
                  </a:lnTo>
                  <a:lnTo>
                    <a:pt x="9172" y="58230"/>
                  </a:lnTo>
                  <a:lnTo>
                    <a:pt x="9259" y="62091"/>
                  </a:lnTo>
                  <a:lnTo>
                    <a:pt x="9391" y="65251"/>
                  </a:lnTo>
                  <a:lnTo>
                    <a:pt x="9523" y="67488"/>
                  </a:lnTo>
                  <a:lnTo>
                    <a:pt x="9654" y="68542"/>
                  </a:lnTo>
                  <a:lnTo>
                    <a:pt x="9654" y="68585"/>
                  </a:lnTo>
                  <a:lnTo>
                    <a:pt x="10400" y="70867"/>
                  </a:lnTo>
                  <a:lnTo>
                    <a:pt x="11673" y="73632"/>
                  </a:lnTo>
                  <a:lnTo>
                    <a:pt x="12770" y="75870"/>
                  </a:lnTo>
                  <a:lnTo>
                    <a:pt x="13340" y="77010"/>
                  </a:lnTo>
                  <a:lnTo>
                    <a:pt x="13340" y="77054"/>
                  </a:lnTo>
                  <a:lnTo>
                    <a:pt x="14393" y="78283"/>
                  </a:lnTo>
                  <a:lnTo>
                    <a:pt x="18343" y="82013"/>
                  </a:lnTo>
                  <a:lnTo>
                    <a:pt x="20054" y="84251"/>
                  </a:lnTo>
                  <a:lnTo>
                    <a:pt x="20142" y="84295"/>
                  </a:lnTo>
                  <a:lnTo>
                    <a:pt x="20230" y="84338"/>
                  </a:lnTo>
                  <a:lnTo>
                    <a:pt x="20317" y="84295"/>
                  </a:lnTo>
                  <a:lnTo>
                    <a:pt x="20361" y="84251"/>
                  </a:lnTo>
                  <a:lnTo>
                    <a:pt x="20405" y="84163"/>
                  </a:lnTo>
                  <a:lnTo>
                    <a:pt x="20361" y="84119"/>
                  </a:lnTo>
                  <a:lnTo>
                    <a:pt x="20361" y="84031"/>
                  </a:lnTo>
                  <a:lnTo>
                    <a:pt x="18606" y="81793"/>
                  </a:lnTo>
                  <a:lnTo>
                    <a:pt x="18562" y="81793"/>
                  </a:lnTo>
                  <a:lnTo>
                    <a:pt x="14657" y="78020"/>
                  </a:lnTo>
                  <a:lnTo>
                    <a:pt x="13648" y="76835"/>
                  </a:lnTo>
                  <a:lnTo>
                    <a:pt x="11980" y="73500"/>
                  </a:lnTo>
                  <a:lnTo>
                    <a:pt x="10708" y="70736"/>
                  </a:lnTo>
                  <a:lnTo>
                    <a:pt x="10005" y="68498"/>
                  </a:lnTo>
                  <a:lnTo>
                    <a:pt x="9874" y="67445"/>
                  </a:lnTo>
                  <a:lnTo>
                    <a:pt x="9742" y="65251"/>
                  </a:lnTo>
                  <a:lnTo>
                    <a:pt x="9611" y="62091"/>
                  </a:lnTo>
                  <a:lnTo>
                    <a:pt x="9523" y="58230"/>
                  </a:lnTo>
                  <a:lnTo>
                    <a:pt x="9567" y="55772"/>
                  </a:lnTo>
                  <a:lnTo>
                    <a:pt x="9523" y="53008"/>
                  </a:lnTo>
                  <a:lnTo>
                    <a:pt x="9523" y="49103"/>
                  </a:lnTo>
                  <a:lnTo>
                    <a:pt x="9479" y="46338"/>
                  </a:lnTo>
                  <a:lnTo>
                    <a:pt x="8996" y="43223"/>
                  </a:lnTo>
                  <a:lnTo>
                    <a:pt x="8996" y="43179"/>
                  </a:lnTo>
                  <a:lnTo>
                    <a:pt x="7943" y="40678"/>
                  </a:lnTo>
                  <a:lnTo>
                    <a:pt x="6232" y="36948"/>
                  </a:lnTo>
                  <a:lnTo>
                    <a:pt x="4784" y="33920"/>
                  </a:lnTo>
                  <a:lnTo>
                    <a:pt x="3467" y="31770"/>
                  </a:lnTo>
                  <a:lnTo>
                    <a:pt x="352" y="23169"/>
                  </a:lnTo>
                  <a:lnTo>
                    <a:pt x="571" y="22643"/>
                  </a:lnTo>
                  <a:lnTo>
                    <a:pt x="1010" y="21590"/>
                  </a:lnTo>
                  <a:lnTo>
                    <a:pt x="2458" y="18430"/>
                  </a:lnTo>
                  <a:lnTo>
                    <a:pt x="6100" y="10576"/>
                  </a:lnTo>
                  <a:lnTo>
                    <a:pt x="8250" y="8601"/>
                  </a:lnTo>
                  <a:lnTo>
                    <a:pt x="11278" y="5749"/>
                  </a:lnTo>
                  <a:lnTo>
                    <a:pt x="12858" y="4652"/>
                  </a:lnTo>
                  <a:lnTo>
                    <a:pt x="15666" y="2633"/>
                  </a:lnTo>
                  <a:lnTo>
                    <a:pt x="17772" y="1317"/>
                  </a:lnTo>
                  <a:lnTo>
                    <a:pt x="19747" y="308"/>
                  </a:lnTo>
                  <a:lnTo>
                    <a:pt x="19791" y="264"/>
                  </a:lnTo>
                  <a:lnTo>
                    <a:pt x="19835" y="220"/>
                  </a:lnTo>
                  <a:lnTo>
                    <a:pt x="19835" y="132"/>
                  </a:lnTo>
                  <a:lnTo>
                    <a:pt x="19835" y="88"/>
                  </a:lnTo>
                  <a:lnTo>
                    <a:pt x="19791" y="44"/>
                  </a:lnTo>
                  <a:lnTo>
                    <a:pt x="1974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0" name="Google Shape;8630;p249"/>
            <p:cNvSpPr/>
            <p:nvPr/>
          </p:nvSpPr>
          <p:spPr>
            <a:xfrm>
              <a:off x="1687275" y="2939225"/>
              <a:ext cx="868850" cy="1159550"/>
            </a:xfrm>
            <a:custGeom>
              <a:avLst/>
              <a:gdLst/>
              <a:ahLst/>
              <a:cxnLst/>
              <a:rect l="l" t="t" r="r" b="b"/>
              <a:pathLst>
                <a:path w="34754" h="46382" extrusionOk="0">
                  <a:moveTo>
                    <a:pt x="34490" y="0"/>
                  </a:moveTo>
                  <a:lnTo>
                    <a:pt x="31550" y="1755"/>
                  </a:lnTo>
                  <a:lnTo>
                    <a:pt x="31506" y="1755"/>
                  </a:lnTo>
                  <a:lnTo>
                    <a:pt x="30453" y="2633"/>
                  </a:lnTo>
                  <a:lnTo>
                    <a:pt x="28347" y="4959"/>
                  </a:lnTo>
                  <a:lnTo>
                    <a:pt x="25846" y="7416"/>
                  </a:lnTo>
                  <a:lnTo>
                    <a:pt x="23871" y="9127"/>
                  </a:lnTo>
                  <a:lnTo>
                    <a:pt x="20975" y="10882"/>
                  </a:lnTo>
                  <a:lnTo>
                    <a:pt x="20931" y="10926"/>
                  </a:lnTo>
                  <a:lnTo>
                    <a:pt x="20141" y="11716"/>
                  </a:lnTo>
                  <a:lnTo>
                    <a:pt x="18254" y="14261"/>
                  </a:lnTo>
                  <a:lnTo>
                    <a:pt x="17201" y="15534"/>
                  </a:lnTo>
                  <a:lnTo>
                    <a:pt x="15753" y="16587"/>
                  </a:lnTo>
                  <a:lnTo>
                    <a:pt x="15709" y="16631"/>
                  </a:lnTo>
                  <a:lnTo>
                    <a:pt x="13515" y="19264"/>
                  </a:lnTo>
                  <a:lnTo>
                    <a:pt x="12199" y="21238"/>
                  </a:lnTo>
                  <a:lnTo>
                    <a:pt x="10970" y="23213"/>
                  </a:lnTo>
                  <a:lnTo>
                    <a:pt x="9347" y="26284"/>
                  </a:lnTo>
                  <a:lnTo>
                    <a:pt x="8425" y="28083"/>
                  </a:lnTo>
                  <a:lnTo>
                    <a:pt x="8425" y="28127"/>
                  </a:lnTo>
                  <a:lnTo>
                    <a:pt x="8074" y="29444"/>
                  </a:lnTo>
                  <a:lnTo>
                    <a:pt x="7855" y="32164"/>
                  </a:lnTo>
                  <a:lnTo>
                    <a:pt x="7723" y="34051"/>
                  </a:lnTo>
                  <a:lnTo>
                    <a:pt x="7723" y="34139"/>
                  </a:lnTo>
                  <a:lnTo>
                    <a:pt x="8118" y="34753"/>
                  </a:lnTo>
                  <a:lnTo>
                    <a:pt x="8118" y="35631"/>
                  </a:lnTo>
                  <a:lnTo>
                    <a:pt x="7811" y="36509"/>
                  </a:lnTo>
                  <a:lnTo>
                    <a:pt x="6100" y="38746"/>
                  </a:lnTo>
                  <a:lnTo>
                    <a:pt x="5178" y="40194"/>
                  </a:lnTo>
                  <a:lnTo>
                    <a:pt x="5178" y="40238"/>
                  </a:lnTo>
                  <a:lnTo>
                    <a:pt x="4257" y="42169"/>
                  </a:lnTo>
                  <a:lnTo>
                    <a:pt x="3467" y="43091"/>
                  </a:lnTo>
                  <a:lnTo>
                    <a:pt x="1712" y="44188"/>
                  </a:lnTo>
                  <a:lnTo>
                    <a:pt x="1668" y="44188"/>
                  </a:lnTo>
                  <a:lnTo>
                    <a:pt x="922" y="44890"/>
                  </a:lnTo>
                  <a:lnTo>
                    <a:pt x="878" y="44890"/>
                  </a:lnTo>
                  <a:lnTo>
                    <a:pt x="44" y="46074"/>
                  </a:lnTo>
                  <a:lnTo>
                    <a:pt x="0" y="46162"/>
                  </a:lnTo>
                  <a:lnTo>
                    <a:pt x="0" y="46206"/>
                  </a:lnTo>
                  <a:lnTo>
                    <a:pt x="44" y="46294"/>
                  </a:lnTo>
                  <a:lnTo>
                    <a:pt x="88" y="46338"/>
                  </a:lnTo>
                  <a:lnTo>
                    <a:pt x="176" y="46382"/>
                  </a:lnTo>
                  <a:lnTo>
                    <a:pt x="263" y="46338"/>
                  </a:lnTo>
                  <a:lnTo>
                    <a:pt x="307" y="46294"/>
                  </a:lnTo>
                  <a:lnTo>
                    <a:pt x="1185" y="45109"/>
                  </a:lnTo>
                  <a:lnTo>
                    <a:pt x="1887" y="44451"/>
                  </a:lnTo>
                  <a:lnTo>
                    <a:pt x="3686" y="43354"/>
                  </a:lnTo>
                  <a:lnTo>
                    <a:pt x="3730" y="43310"/>
                  </a:lnTo>
                  <a:lnTo>
                    <a:pt x="4520" y="42388"/>
                  </a:lnTo>
                  <a:lnTo>
                    <a:pt x="4564" y="42345"/>
                  </a:lnTo>
                  <a:lnTo>
                    <a:pt x="5485" y="40370"/>
                  </a:lnTo>
                  <a:lnTo>
                    <a:pt x="6407" y="38966"/>
                  </a:lnTo>
                  <a:lnTo>
                    <a:pt x="8118" y="36728"/>
                  </a:lnTo>
                  <a:lnTo>
                    <a:pt x="8162" y="36640"/>
                  </a:lnTo>
                  <a:lnTo>
                    <a:pt x="8425" y="35719"/>
                  </a:lnTo>
                  <a:lnTo>
                    <a:pt x="8469" y="35675"/>
                  </a:lnTo>
                  <a:lnTo>
                    <a:pt x="8469" y="34709"/>
                  </a:lnTo>
                  <a:lnTo>
                    <a:pt x="8425" y="34622"/>
                  </a:lnTo>
                  <a:lnTo>
                    <a:pt x="8074" y="34007"/>
                  </a:lnTo>
                  <a:lnTo>
                    <a:pt x="8206" y="32208"/>
                  </a:lnTo>
                  <a:lnTo>
                    <a:pt x="8425" y="29532"/>
                  </a:lnTo>
                  <a:lnTo>
                    <a:pt x="8732" y="28259"/>
                  </a:lnTo>
                  <a:lnTo>
                    <a:pt x="9654" y="26460"/>
                  </a:lnTo>
                  <a:lnTo>
                    <a:pt x="11277" y="23388"/>
                  </a:lnTo>
                  <a:lnTo>
                    <a:pt x="12506" y="21414"/>
                  </a:lnTo>
                  <a:lnTo>
                    <a:pt x="13779" y="19483"/>
                  </a:lnTo>
                  <a:lnTo>
                    <a:pt x="15973" y="16850"/>
                  </a:lnTo>
                  <a:lnTo>
                    <a:pt x="17421" y="15841"/>
                  </a:lnTo>
                  <a:lnTo>
                    <a:pt x="17421" y="15797"/>
                  </a:lnTo>
                  <a:lnTo>
                    <a:pt x="18518" y="14481"/>
                  </a:lnTo>
                  <a:lnTo>
                    <a:pt x="20405" y="11936"/>
                  </a:lnTo>
                  <a:lnTo>
                    <a:pt x="21151" y="11190"/>
                  </a:lnTo>
                  <a:lnTo>
                    <a:pt x="24091" y="9434"/>
                  </a:lnTo>
                  <a:lnTo>
                    <a:pt x="26109" y="7679"/>
                  </a:lnTo>
                  <a:lnTo>
                    <a:pt x="28610" y="5222"/>
                  </a:lnTo>
                  <a:lnTo>
                    <a:pt x="30717" y="2896"/>
                  </a:lnTo>
                  <a:lnTo>
                    <a:pt x="31726" y="2062"/>
                  </a:lnTo>
                  <a:lnTo>
                    <a:pt x="34666" y="307"/>
                  </a:lnTo>
                  <a:lnTo>
                    <a:pt x="34710" y="263"/>
                  </a:lnTo>
                  <a:lnTo>
                    <a:pt x="34754" y="219"/>
                  </a:lnTo>
                  <a:lnTo>
                    <a:pt x="34754" y="132"/>
                  </a:lnTo>
                  <a:lnTo>
                    <a:pt x="34754" y="88"/>
                  </a:lnTo>
                  <a:lnTo>
                    <a:pt x="34710" y="44"/>
                  </a:lnTo>
                  <a:lnTo>
                    <a:pt x="3462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1" name="Google Shape;8631;p249"/>
            <p:cNvSpPr/>
            <p:nvPr/>
          </p:nvSpPr>
          <p:spPr>
            <a:xfrm>
              <a:off x="1675200" y="2913975"/>
              <a:ext cx="853500" cy="1173825"/>
            </a:xfrm>
            <a:custGeom>
              <a:avLst/>
              <a:gdLst/>
              <a:ahLst/>
              <a:cxnLst/>
              <a:rect l="l" t="t" r="r" b="b"/>
              <a:pathLst>
                <a:path w="34140" h="46953" extrusionOk="0">
                  <a:moveTo>
                    <a:pt x="33964" y="1"/>
                  </a:moveTo>
                  <a:lnTo>
                    <a:pt x="33876" y="45"/>
                  </a:lnTo>
                  <a:lnTo>
                    <a:pt x="31463" y="1449"/>
                  </a:lnTo>
                  <a:lnTo>
                    <a:pt x="30410" y="2195"/>
                  </a:lnTo>
                  <a:lnTo>
                    <a:pt x="28479" y="4345"/>
                  </a:lnTo>
                  <a:lnTo>
                    <a:pt x="26460" y="6276"/>
                  </a:lnTo>
                  <a:lnTo>
                    <a:pt x="24837" y="7724"/>
                  </a:lnTo>
                  <a:lnTo>
                    <a:pt x="22774" y="9128"/>
                  </a:lnTo>
                  <a:lnTo>
                    <a:pt x="20932" y="10576"/>
                  </a:lnTo>
                  <a:lnTo>
                    <a:pt x="19659" y="11410"/>
                  </a:lnTo>
                  <a:lnTo>
                    <a:pt x="19615" y="11410"/>
                  </a:lnTo>
                  <a:lnTo>
                    <a:pt x="18650" y="12507"/>
                  </a:lnTo>
                  <a:lnTo>
                    <a:pt x="17158" y="14525"/>
                  </a:lnTo>
                  <a:lnTo>
                    <a:pt x="16543" y="15140"/>
                  </a:lnTo>
                  <a:lnTo>
                    <a:pt x="15534" y="15798"/>
                  </a:lnTo>
                  <a:lnTo>
                    <a:pt x="15490" y="15842"/>
                  </a:lnTo>
                  <a:lnTo>
                    <a:pt x="13955" y="17728"/>
                  </a:lnTo>
                  <a:lnTo>
                    <a:pt x="12112" y="20186"/>
                  </a:lnTo>
                  <a:lnTo>
                    <a:pt x="10707" y="22248"/>
                  </a:lnTo>
                  <a:lnTo>
                    <a:pt x="8382" y="26417"/>
                  </a:lnTo>
                  <a:lnTo>
                    <a:pt x="7592" y="27865"/>
                  </a:lnTo>
                  <a:lnTo>
                    <a:pt x="7592" y="27909"/>
                  </a:lnTo>
                  <a:lnTo>
                    <a:pt x="7372" y="28655"/>
                  </a:lnTo>
                  <a:lnTo>
                    <a:pt x="6802" y="34008"/>
                  </a:lnTo>
                  <a:lnTo>
                    <a:pt x="6583" y="36597"/>
                  </a:lnTo>
                  <a:lnTo>
                    <a:pt x="6363" y="38089"/>
                  </a:lnTo>
                  <a:lnTo>
                    <a:pt x="5486" y="39669"/>
                  </a:lnTo>
                  <a:lnTo>
                    <a:pt x="4301" y="41819"/>
                  </a:lnTo>
                  <a:lnTo>
                    <a:pt x="3467" y="43047"/>
                  </a:lnTo>
                  <a:lnTo>
                    <a:pt x="2019" y="44144"/>
                  </a:lnTo>
                  <a:lnTo>
                    <a:pt x="1975" y="44188"/>
                  </a:lnTo>
                  <a:lnTo>
                    <a:pt x="44" y="46690"/>
                  </a:lnTo>
                  <a:lnTo>
                    <a:pt x="0" y="46733"/>
                  </a:lnTo>
                  <a:lnTo>
                    <a:pt x="0" y="46821"/>
                  </a:lnTo>
                  <a:lnTo>
                    <a:pt x="44" y="46865"/>
                  </a:lnTo>
                  <a:lnTo>
                    <a:pt x="88" y="46909"/>
                  </a:lnTo>
                  <a:lnTo>
                    <a:pt x="176" y="46953"/>
                  </a:lnTo>
                  <a:lnTo>
                    <a:pt x="264" y="46953"/>
                  </a:lnTo>
                  <a:lnTo>
                    <a:pt x="308" y="46909"/>
                  </a:lnTo>
                  <a:lnTo>
                    <a:pt x="2238" y="44408"/>
                  </a:lnTo>
                  <a:lnTo>
                    <a:pt x="3686" y="43311"/>
                  </a:lnTo>
                  <a:lnTo>
                    <a:pt x="3730" y="43267"/>
                  </a:lnTo>
                  <a:lnTo>
                    <a:pt x="4608" y="41994"/>
                  </a:lnTo>
                  <a:lnTo>
                    <a:pt x="5793" y="39844"/>
                  </a:lnTo>
                  <a:lnTo>
                    <a:pt x="6714" y="38221"/>
                  </a:lnTo>
                  <a:lnTo>
                    <a:pt x="6714" y="38133"/>
                  </a:lnTo>
                  <a:lnTo>
                    <a:pt x="6934" y="36641"/>
                  </a:lnTo>
                  <a:lnTo>
                    <a:pt x="7153" y="34052"/>
                  </a:lnTo>
                  <a:lnTo>
                    <a:pt x="7723" y="28699"/>
                  </a:lnTo>
                  <a:lnTo>
                    <a:pt x="7943" y="28040"/>
                  </a:lnTo>
                  <a:lnTo>
                    <a:pt x="8689" y="26548"/>
                  </a:lnTo>
                  <a:lnTo>
                    <a:pt x="11015" y="22424"/>
                  </a:lnTo>
                  <a:lnTo>
                    <a:pt x="12419" y="20361"/>
                  </a:lnTo>
                  <a:lnTo>
                    <a:pt x="14218" y="17948"/>
                  </a:lnTo>
                  <a:lnTo>
                    <a:pt x="15754" y="16105"/>
                  </a:lnTo>
                  <a:lnTo>
                    <a:pt x="16763" y="15403"/>
                  </a:lnTo>
                  <a:lnTo>
                    <a:pt x="16807" y="15403"/>
                  </a:lnTo>
                  <a:lnTo>
                    <a:pt x="17421" y="14745"/>
                  </a:lnTo>
                  <a:lnTo>
                    <a:pt x="17465" y="14745"/>
                  </a:lnTo>
                  <a:lnTo>
                    <a:pt x="18913" y="12726"/>
                  </a:lnTo>
                  <a:lnTo>
                    <a:pt x="19878" y="11673"/>
                  </a:lnTo>
                  <a:lnTo>
                    <a:pt x="21151" y="10839"/>
                  </a:lnTo>
                  <a:lnTo>
                    <a:pt x="22994" y="9435"/>
                  </a:lnTo>
                  <a:lnTo>
                    <a:pt x="25056" y="7987"/>
                  </a:lnTo>
                  <a:lnTo>
                    <a:pt x="26680" y="6539"/>
                  </a:lnTo>
                  <a:lnTo>
                    <a:pt x="28698" y="4564"/>
                  </a:lnTo>
                  <a:lnTo>
                    <a:pt x="30629" y="2458"/>
                  </a:lnTo>
                  <a:lnTo>
                    <a:pt x="31682" y="1756"/>
                  </a:lnTo>
                  <a:lnTo>
                    <a:pt x="34052" y="308"/>
                  </a:lnTo>
                  <a:lnTo>
                    <a:pt x="34096" y="264"/>
                  </a:lnTo>
                  <a:lnTo>
                    <a:pt x="34140" y="220"/>
                  </a:lnTo>
                  <a:lnTo>
                    <a:pt x="34140" y="132"/>
                  </a:lnTo>
                  <a:lnTo>
                    <a:pt x="34140" y="89"/>
                  </a:lnTo>
                  <a:lnTo>
                    <a:pt x="34052" y="45"/>
                  </a:lnTo>
                  <a:lnTo>
                    <a:pt x="3400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2" name="Google Shape;8632;p249"/>
            <p:cNvSpPr/>
            <p:nvPr/>
          </p:nvSpPr>
          <p:spPr>
            <a:xfrm>
              <a:off x="1666425" y="2888750"/>
              <a:ext cx="833750" cy="1184800"/>
            </a:xfrm>
            <a:custGeom>
              <a:avLst/>
              <a:gdLst/>
              <a:ahLst/>
              <a:cxnLst/>
              <a:rect l="l" t="t" r="r" b="b"/>
              <a:pathLst>
                <a:path w="33350" h="47392" extrusionOk="0">
                  <a:moveTo>
                    <a:pt x="33086" y="1"/>
                  </a:moveTo>
                  <a:lnTo>
                    <a:pt x="31243" y="1229"/>
                  </a:lnTo>
                  <a:lnTo>
                    <a:pt x="30146" y="1887"/>
                  </a:lnTo>
                  <a:lnTo>
                    <a:pt x="30102" y="1931"/>
                  </a:lnTo>
                  <a:lnTo>
                    <a:pt x="26899" y="5178"/>
                  </a:lnTo>
                  <a:lnTo>
                    <a:pt x="22774" y="8382"/>
                  </a:lnTo>
                  <a:lnTo>
                    <a:pt x="19703" y="10795"/>
                  </a:lnTo>
                  <a:lnTo>
                    <a:pt x="18255" y="11892"/>
                  </a:lnTo>
                  <a:lnTo>
                    <a:pt x="18211" y="11936"/>
                  </a:lnTo>
                  <a:lnTo>
                    <a:pt x="16587" y="13955"/>
                  </a:lnTo>
                  <a:lnTo>
                    <a:pt x="15666" y="14744"/>
                  </a:lnTo>
                  <a:lnTo>
                    <a:pt x="15622" y="14744"/>
                  </a:lnTo>
                  <a:lnTo>
                    <a:pt x="11936" y="19396"/>
                  </a:lnTo>
                  <a:lnTo>
                    <a:pt x="10663" y="21107"/>
                  </a:lnTo>
                  <a:lnTo>
                    <a:pt x="9084" y="23257"/>
                  </a:lnTo>
                  <a:lnTo>
                    <a:pt x="7680" y="25758"/>
                  </a:lnTo>
                  <a:lnTo>
                    <a:pt x="6670" y="27689"/>
                  </a:lnTo>
                  <a:lnTo>
                    <a:pt x="6626" y="27733"/>
                  </a:lnTo>
                  <a:lnTo>
                    <a:pt x="6056" y="32033"/>
                  </a:lnTo>
                  <a:lnTo>
                    <a:pt x="4783" y="40107"/>
                  </a:lnTo>
                  <a:lnTo>
                    <a:pt x="4345" y="41204"/>
                  </a:lnTo>
                  <a:lnTo>
                    <a:pt x="3204" y="43091"/>
                  </a:lnTo>
                  <a:lnTo>
                    <a:pt x="2194" y="44144"/>
                  </a:lnTo>
                  <a:lnTo>
                    <a:pt x="2151" y="44188"/>
                  </a:lnTo>
                  <a:lnTo>
                    <a:pt x="834" y="45943"/>
                  </a:lnTo>
                  <a:lnTo>
                    <a:pt x="0" y="47084"/>
                  </a:lnTo>
                  <a:lnTo>
                    <a:pt x="0" y="47172"/>
                  </a:lnTo>
                  <a:lnTo>
                    <a:pt x="0" y="47216"/>
                  </a:lnTo>
                  <a:lnTo>
                    <a:pt x="0" y="47304"/>
                  </a:lnTo>
                  <a:lnTo>
                    <a:pt x="44" y="47347"/>
                  </a:lnTo>
                  <a:lnTo>
                    <a:pt x="176" y="47391"/>
                  </a:lnTo>
                  <a:lnTo>
                    <a:pt x="220" y="47347"/>
                  </a:lnTo>
                  <a:lnTo>
                    <a:pt x="308" y="47304"/>
                  </a:lnTo>
                  <a:lnTo>
                    <a:pt x="1097" y="46163"/>
                  </a:lnTo>
                  <a:lnTo>
                    <a:pt x="2458" y="44407"/>
                  </a:lnTo>
                  <a:lnTo>
                    <a:pt x="3511" y="43310"/>
                  </a:lnTo>
                  <a:lnTo>
                    <a:pt x="4652" y="41380"/>
                  </a:lnTo>
                  <a:lnTo>
                    <a:pt x="4696" y="41336"/>
                  </a:lnTo>
                  <a:lnTo>
                    <a:pt x="5134" y="40195"/>
                  </a:lnTo>
                  <a:lnTo>
                    <a:pt x="5134" y="40151"/>
                  </a:lnTo>
                  <a:lnTo>
                    <a:pt x="6407" y="32121"/>
                  </a:lnTo>
                  <a:lnTo>
                    <a:pt x="6977" y="27821"/>
                  </a:lnTo>
                  <a:lnTo>
                    <a:pt x="7987" y="25934"/>
                  </a:lnTo>
                  <a:lnTo>
                    <a:pt x="9391" y="23433"/>
                  </a:lnTo>
                  <a:lnTo>
                    <a:pt x="10927" y="21283"/>
                  </a:lnTo>
                  <a:lnTo>
                    <a:pt x="12199" y="19615"/>
                  </a:lnTo>
                  <a:lnTo>
                    <a:pt x="15885" y="15008"/>
                  </a:lnTo>
                  <a:lnTo>
                    <a:pt x="16851" y="14218"/>
                  </a:lnTo>
                  <a:lnTo>
                    <a:pt x="16894" y="14218"/>
                  </a:lnTo>
                  <a:lnTo>
                    <a:pt x="18474" y="12155"/>
                  </a:lnTo>
                  <a:lnTo>
                    <a:pt x="19922" y="11102"/>
                  </a:lnTo>
                  <a:lnTo>
                    <a:pt x="22994" y="8689"/>
                  </a:lnTo>
                  <a:lnTo>
                    <a:pt x="27119" y="5442"/>
                  </a:lnTo>
                  <a:lnTo>
                    <a:pt x="27162" y="5398"/>
                  </a:lnTo>
                  <a:lnTo>
                    <a:pt x="30366" y="2195"/>
                  </a:lnTo>
                  <a:lnTo>
                    <a:pt x="31419" y="1536"/>
                  </a:lnTo>
                  <a:lnTo>
                    <a:pt x="33306" y="308"/>
                  </a:lnTo>
                  <a:lnTo>
                    <a:pt x="33350" y="264"/>
                  </a:lnTo>
                  <a:lnTo>
                    <a:pt x="33350" y="220"/>
                  </a:lnTo>
                  <a:lnTo>
                    <a:pt x="33350" y="132"/>
                  </a:lnTo>
                  <a:lnTo>
                    <a:pt x="33350" y="88"/>
                  </a:lnTo>
                  <a:lnTo>
                    <a:pt x="33306" y="44"/>
                  </a:lnTo>
                  <a:lnTo>
                    <a:pt x="3321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3" name="Google Shape;8633;p249"/>
            <p:cNvSpPr/>
            <p:nvPr/>
          </p:nvSpPr>
          <p:spPr>
            <a:xfrm>
              <a:off x="1654350" y="2862425"/>
              <a:ext cx="817300" cy="1200150"/>
            </a:xfrm>
            <a:custGeom>
              <a:avLst/>
              <a:gdLst/>
              <a:ahLst/>
              <a:cxnLst/>
              <a:rect l="l" t="t" r="r" b="b"/>
              <a:pathLst>
                <a:path w="32692" h="48006" extrusionOk="0">
                  <a:moveTo>
                    <a:pt x="32472" y="0"/>
                  </a:moveTo>
                  <a:lnTo>
                    <a:pt x="32428" y="44"/>
                  </a:lnTo>
                  <a:lnTo>
                    <a:pt x="30103" y="1580"/>
                  </a:lnTo>
                  <a:lnTo>
                    <a:pt x="27514" y="4081"/>
                  </a:lnTo>
                  <a:lnTo>
                    <a:pt x="22906" y="7723"/>
                  </a:lnTo>
                  <a:lnTo>
                    <a:pt x="20625" y="9522"/>
                  </a:lnTo>
                  <a:lnTo>
                    <a:pt x="18694" y="11102"/>
                  </a:lnTo>
                  <a:lnTo>
                    <a:pt x="17070" y="12331"/>
                  </a:lnTo>
                  <a:lnTo>
                    <a:pt x="17070" y="12375"/>
                  </a:lnTo>
                  <a:lnTo>
                    <a:pt x="16280" y="13252"/>
                  </a:lnTo>
                  <a:lnTo>
                    <a:pt x="15622" y="13911"/>
                  </a:lnTo>
                  <a:lnTo>
                    <a:pt x="15578" y="13911"/>
                  </a:lnTo>
                  <a:lnTo>
                    <a:pt x="12770" y="17509"/>
                  </a:lnTo>
                  <a:lnTo>
                    <a:pt x="10927" y="19922"/>
                  </a:lnTo>
                  <a:lnTo>
                    <a:pt x="7592" y="24310"/>
                  </a:lnTo>
                  <a:lnTo>
                    <a:pt x="7592" y="24354"/>
                  </a:lnTo>
                  <a:lnTo>
                    <a:pt x="5881" y="27513"/>
                  </a:lnTo>
                  <a:lnTo>
                    <a:pt x="5837" y="27601"/>
                  </a:lnTo>
                  <a:lnTo>
                    <a:pt x="5179" y="32121"/>
                  </a:lnTo>
                  <a:lnTo>
                    <a:pt x="4608" y="35851"/>
                  </a:lnTo>
                  <a:lnTo>
                    <a:pt x="4126" y="39317"/>
                  </a:lnTo>
                  <a:lnTo>
                    <a:pt x="3599" y="41775"/>
                  </a:lnTo>
                  <a:lnTo>
                    <a:pt x="3116" y="43135"/>
                  </a:lnTo>
                  <a:lnTo>
                    <a:pt x="527" y="47084"/>
                  </a:lnTo>
                  <a:lnTo>
                    <a:pt x="45" y="47742"/>
                  </a:lnTo>
                  <a:lnTo>
                    <a:pt x="1" y="47786"/>
                  </a:lnTo>
                  <a:lnTo>
                    <a:pt x="1" y="47874"/>
                  </a:lnTo>
                  <a:lnTo>
                    <a:pt x="45" y="47918"/>
                  </a:lnTo>
                  <a:lnTo>
                    <a:pt x="89" y="47962"/>
                  </a:lnTo>
                  <a:lnTo>
                    <a:pt x="176" y="48006"/>
                  </a:lnTo>
                  <a:lnTo>
                    <a:pt x="264" y="48006"/>
                  </a:lnTo>
                  <a:lnTo>
                    <a:pt x="352" y="47918"/>
                  </a:lnTo>
                  <a:lnTo>
                    <a:pt x="791" y="47260"/>
                  </a:lnTo>
                  <a:lnTo>
                    <a:pt x="3423" y="43310"/>
                  </a:lnTo>
                  <a:lnTo>
                    <a:pt x="3467" y="43266"/>
                  </a:lnTo>
                  <a:lnTo>
                    <a:pt x="3906" y="41862"/>
                  </a:lnTo>
                  <a:lnTo>
                    <a:pt x="4477" y="39361"/>
                  </a:lnTo>
                  <a:lnTo>
                    <a:pt x="4959" y="35938"/>
                  </a:lnTo>
                  <a:lnTo>
                    <a:pt x="5530" y="32165"/>
                  </a:lnTo>
                  <a:lnTo>
                    <a:pt x="6188" y="27645"/>
                  </a:lnTo>
                  <a:lnTo>
                    <a:pt x="7899" y="24530"/>
                  </a:lnTo>
                  <a:lnTo>
                    <a:pt x="11190" y="20098"/>
                  </a:lnTo>
                  <a:lnTo>
                    <a:pt x="13033" y="17728"/>
                  </a:lnTo>
                  <a:lnTo>
                    <a:pt x="15842" y="14130"/>
                  </a:lnTo>
                  <a:lnTo>
                    <a:pt x="16544" y="13516"/>
                  </a:lnTo>
                  <a:lnTo>
                    <a:pt x="17290" y="12594"/>
                  </a:lnTo>
                  <a:lnTo>
                    <a:pt x="18913" y="11409"/>
                  </a:lnTo>
                  <a:lnTo>
                    <a:pt x="20844" y="9830"/>
                  </a:lnTo>
                  <a:lnTo>
                    <a:pt x="23082" y="7987"/>
                  </a:lnTo>
                  <a:lnTo>
                    <a:pt x="27733" y="4345"/>
                  </a:lnTo>
                  <a:lnTo>
                    <a:pt x="30322" y="1843"/>
                  </a:lnTo>
                  <a:lnTo>
                    <a:pt x="32604" y="352"/>
                  </a:lnTo>
                  <a:lnTo>
                    <a:pt x="32648" y="264"/>
                  </a:lnTo>
                  <a:lnTo>
                    <a:pt x="32692" y="220"/>
                  </a:lnTo>
                  <a:lnTo>
                    <a:pt x="32692" y="176"/>
                  </a:lnTo>
                  <a:lnTo>
                    <a:pt x="32648" y="88"/>
                  </a:lnTo>
                  <a:lnTo>
                    <a:pt x="32604" y="44"/>
                  </a:lnTo>
                  <a:lnTo>
                    <a:pt x="3256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4" name="Google Shape;8634;p249"/>
            <p:cNvSpPr/>
            <p:nvPr/>
          </p:nvSpPr>
          <p:spPr>
            <a:xfrm>
              <a:off x="1560025" y="2811950"/>
              <a:ext cx="854575" cy="1804625"/>
            </a:xfrm>
            <a:custGeom>
              <a:avLst/>
              <a:gdLst/>
              <a:ahLst/>
              <a:cxnLst/>
              <a:rect l="l" t="t" r="r" b="b"/>
              <a:pathLst>
                <a:path w="34183" h="72185" extrusionOk="0">
                  <a:moveTo>
                    <a:pt x="33964" y="1"/>
                  </a:moveTo>
                  <a:lnTo>
                    <a:pt x="33920" y="45"/>
                  </a:lnTo>
                  <a:lnTo>
                    <a:pt x="30014" y="3073"/>
                  </a:lnTo>
                  <a:lnTo>
                    <a:pt x="25977" y="6320"/>
                  </a:lnTo>
                  <a:lnTo>
                    <a:pt x="23257" y="8514"/>
                  </a:lnTo>
                  <a:lnTo>
                    <a:pt x="20975" y="10401"/>
                  </a:lnTo>
                  <a:lnTo>
                    <a:pt x="19659" y="11454"/>
                  </a:lnTo>
                  <a:lnTo>
                    <a:pt x="16675" y="13341"/>
                  </a:lnTo>
                  <a:lnTo>
                    <a:pt x="15534" y="14613"/>
                  </a:lnTo>
                  <a:lnTo>
                    <a:pt x="14656" y="15842"/>
                  </a:lnTo>
                  <a:lnTo>
                    <a:pt x="13779" y="17070"/>
                  </a:lnTo>
                  <a:lnTo>
                    <a:pt x="12199" y="19572"/>
                  </a:lnTo>
                  <a:lnTo>
                    <a:pt x="10444" y="22248"/>
                  </a:lnTo>
                  <a:lnTo>
                    <a:pt x="9566" y="23565"/>
                  </a:lnTo>
                  <a:lnTo>
                    <a:pt x="8601" y="24837"/>
                  </a:lnTo>
                  <a:lnTo>
                    <a:pt x="7196" y="26812"/>
                  </a:lnTo>
                  <a:lnTo>
                    <a:pt x="7196" y="26900"/>
                  </a:lnTo>
                  <a:lnTo>
                    <a:pt x="6802" y="29006"/>
                  </a:lnTo>
                  <a:lnTo>
                    <a:pt x="6187" y="33877"/>
                  </a:lnTo>
                  <a:lnTo>
                    <a:pt x="5705" y="37387"/>
                  </a:lnTo>
                  <a:lnTo>
                    <a:pt x="5266" y="40459"/>
                  </a:lnTo>
                  <a:lnTo>
                    <a:pt x="4564" y="43750"/>
                  </a:lnTo>
                  <a:lnTo>
                    <a:pt x="3730" y="47479"/>
                  </a:lnTo>
                  <a:lnTo>
                    <a:pt x="1624" y="50814"/>
                  </a:lnTo>
                  <a:lnTo>
                    <a:pt x="878" y="52262"/>
                  </a:lnTo>
                  <a:lnTo>
                    <a:pt x="834" y="52306"/>
                  </a:lnTo>
                  <a:lnTo>
                    <a:pt x="527" y="54807"/>
                  </a:lnTo>
                  <a:lnTo>
                    <a:pt x="263" y="57528"/>
                  </a:lnTo>
                  <a:lnTo>
                    <a:pt x="0" y="59415"/>
                  </a:lnTo>
                  <a:lnTo>
                    <a:pt x="0" y="59547"/>
                  </a:lnTo>
                  <a:lnTo>
                    <a:pt x="2413" y="62794"/>
                  </a:lnTo>
                  <a:lnTo>
                    <a:pt x="3774" y="64944"/>
                  </a:lnTo>
                  <a:lnTo>
                    <a:pt x="4607" y="66172"/>
                  </a:lnTo>
                  <a:lnTo>
                    <a:pt x="6275" y="68191"/>
                  </a:lnTo>
                  <a:lnTo>
                    <a:pt x="9390" y="71658"/>
                  </a:lnTo>
                  <a:lnTo>
                    <a:pt x="9434" y="71701"/>
                  </a:lnTo>
                  <a:lnTo>
                    <a:pt x="10093" y="72184"/>
                  </a:lnTo>
                  <a:lnTo>
                    <a:pt x="10751" y="72184"/>
                  </a:lnTo>
                  <a:lnTo>
                    <a:pt x="10839" y="72140"/>
                  </a:lnTo>
                  <a:lnTo>
                    <a:pt x="11804" y="70999"/>
                  </a:lnTo>
                  <a:lnTo>
                    <a:pt x="11848" y="70955"/>
                  </a:lnTo>
                  <a:lnTo>
                    <a:pt x="11848" y="70868"/>
                  </a:lnTo>
                  <a:lnTo>
                    <a:pt x="11804" y="70824"/>
                  </a:lnTo>
                  <a:lnTo>
                    <a:pt x="11804" y="70780"/>
                  </a:lnTo>
                  <a:lnTo>
                    <a:pt x="11716" y="70736"/>
                  </a:lnTo>
                  <a:lnTo>
                    <a:pt x="11584" y="70736"/>
                  </a:lnTo>
                  <a:lnTo>
                    <a:pt x="11541" y="70780"/>
                  </a:lnTo>
                  <a:lnTo>
                    <a:pt x="10619" y="71833"/>
                  </a:lnTo>
                  <a:lnTo>
                    <a:pt x="10224" y="71833"/>
                  </a:lnTo>
                  <a:lnTo>
                    <a:pt x="9654" y="71438"/>
                  </a:lnTo>
                  <a:lnTo>
                    <a:pt x="6538" y="67928"/>
                  </a:lnTo>
                  <a:lnTo>
                    <a:pt x="4915" y="65953"/>
                  </a:lnTo>
                  <a:lnTo>
                    <a:pt x="4037" y="64724"/>
                  </a:lnTo>
                  <a:lnTo>
                    <a:pt x="2677" y="62618"/>
                  </a:lnTo>
                  <a:lnTo>
                    <a:pt x="351" y="59415"/>
                  </a:lnTo>
                  <a:lnTo>
                    <a:pt x="614" y="57572"/>
                  </a:lnTo>
                  <a:lnTo>
                    <a:pt x="878" y="54851"/>
                  </a:lnTo>
                  <a:lnTo>
                    <a:pt x="1185" y="52394"/>
                  </a:lnTo>
                  <a:lnTo>
                    <a:pt x="1931" y="50990"/>
                  </a:lnTo>
                  <a:lnTo>
                    <a:pt x="4037" y="47611"/>
                  </a:lnTo>
                  <a:lnTo>
                    <a:pt x="4037" y="47567"/>
                  </a:lnTo>
                  <a:lnTo>
                    <a:pt x="4915" y="43837"/>
                  </a:lnTo>
                  <a:lnTo>
                    <a:pt x="5573" y="40546"/>
                  </a:lnTo>
                  <a:lnTo>
                    <a:pt x="6056" y="37431"/>
                  </a:lnTo>
                  <a:lnTo>
                    <a:pt x="6494" y="33920"/>
                  </a:lnTo>
                  <a:lnTo>
                    <a:pt x="7109" y="29050"/>
                  </a:lnTo>
                  <a:lnTo>
                    <a:pt x="7504" y="26987"/>
                  </a:lnTo>
                  <a:lnTo>
                    <a:pt x="8908" y="25057"/>
                  </a:lnTo>
                  <a:lnTo>
                    <a:pt x="9829" y="23740"/>
                  </a:lnTo>
                  <a:lnTo>
                    <a:pt x="10751" y="22424"/>
                  </a:lnTo>
                  <a:lnTo>
                    <a:pt x="12462" y="19747"/>
                  </a:lnTo>
                  <a:lnTo>
                    <a:pt x="14086" y="17290"/>
                  </a:lnTo>
                  <a:lnTo>
                    <a:pt x="14919" y="16061"/>
                  </a:lnTo>
                  <a:lnTo>
                    <a:pt x="15797" y="14833"/>
                  </a:lnTo>
                  <a:lnTo>
                    <a:pt x="16894" y="13604"/>
                  </a:lnTo>
                  <a:lnTo>
                    <a:pt x="19834" y="11717"/>
                  </a:lnTo>
                  <a:lnTo>
                    <a:pt x="19878" y="11717"/>
                  </a:lnTo>
                  <a:lnTo>
                    <a:pt x="21194" y="10664"/>
                  </a:lnTo>
                  <a:lnTo>
                    <a:pt x="23476" y="8777"/>
                  </a:lnTo>
                  <a:lnTo>
                    <a:pt x="26197" y="6583"/>
                  </a:lnTo>
                  <a:lnTo>
                    <a:pt x="30234" y="3336"/>
                  </a:lnTo>
                  <a:lnTo>
                    <a:pt x="34139" y="308"/>
                  </a:lnTo>
                  <a:lnTo>
                    <a:pt x="34183" y="264"/>
                  </a:lnTo>
                  <a:lnTo>
                    <a:pt x="34183" y="176"/>
                  </a:lnTo>
                  <a:lnTo>
                    <a:pt x="34183" y="133"/>
                  </a:lnTo>
                  <a:lnTo>
                    <a:pt x="34183" y="45"/>
                  </a:lnTo>
                  <a:lnTo>
                    <a:pt x="3409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5" name="Google Shape;8635;p249"/>
            <p:cNvSpPr/>
            <p:nvPr/>
          </p:nvSpPr>
          <p:spPr>
            <a:xfrm>
              <a:off x="1524900" y="2786725"/>
              <a:ext cx="862275" cy="1885775"/>
            </a:xfrm>
            <a:custGeom>
              <a:avLst/>
              <a:gdLst/>
              <a:ahLst/>
              <a:cxnLst/>
              <a:rect l="l" t="t" r="r" b="b"/>
              <a:pathLst>
                <a:path w="34491" h="75431" extrusionOk="0">
                  <a:moveTo>
                    <a:pt x="34272" y="1"/>
                  </a:moveTo>
                  <a:lnTo>
                    <a:pt x="34184" y="45"/>
                  </a:lnTo>
                  <a:lnTo>
                    <a:pt x="31288" y="2239"/>
                  </a:lnTo>
                  <a:lnTo>
                    <a:pt x="22555" y="9259"/>
                  </a:lnTo>
                  <a:lnTo>
                    <a:pt x="19835" y="11410"/>
                  </a:lnTo>
                  <a:lnTo>
                    <a:pt x="17509" y="12507"/>
                  </a:lnTo>
                  <a:lnTo>
                    <a:pt x="16939" y="12770"/>
                  </a:lnTo>
                  <a:lnTo>
                    <a:pt x="16456" y="13121"/>
                  </a:lnTo>
                  <a:lnTo>
                    <a:pt x="15929" y="13516"/>
                  </a:lnTo>
                  <a:lnTo>
                    <a:pt x="15447" y="13911"/>
                  </a:lnTo>
                  <a:lnTo>
                    <a:pt x="14964" y="14350"/>
                  </a:lnTo>
                  <a:lnTo>
                    <a:pt x="14481" y="14832"/>
                  </a:lnTo>
                  <a:lnTo>
                    <a:pt x="13560" y="15885"/>
                  </a:lnTo>
                  <a:lnTo>
                    <a:pt x="12726" y="17026"/>
                  </a:lnTo>
                  <a:lnTo>
                    <a:pt x="11892" y="18211"/>
                  </a:lnTo>
                  <a:lnTo>
                    <a:pt x="11059" y="19440"/>
                  </a:lnTo>
                  <a:lnTo>
                    <a:pt x="10269" y="20712"/>
                  </a:lnTo>
                  <a:lnTo>
                    <a:pt x="9479" y="21941"/>
                  </a:lnTo>
                  <a:lnTo>
                    <a:pt x="8733" y="23082"/>
                  </a:lnTo>
                  <a:lnTo>
                    <a:pt x="7943" y="24179"/>
                  </a:lnTo>
                  <a:lnTo>
                    <a:pt x="7197" y="25188"/>
                  </a:lnTo>
                  <a:lnTo>
                    <a:pt x="7153" y="25232"/>
                  </a:lnTo>
                  <a:lnTo>
                    <a:pt x="6846" y="26197"/>
                  </a:lnTo>
                  <a:lnTo>
                    <a:pt x="6846" y="26285"/>
                  </a:lnTo>
                  <a:lnTo>
                    <a:pt x="7022" y="27514"/>
                  </a:lnTo>
                  <a:lnTo>
                    <a:pt x="6320" y="33832"/>
                  </a:lnTo>
                  <a:lnTo>
                    <a:pt x="5837" y="37606"/>
                  </a:lnTo>
                  <a:lnTo>
                    <a:pt x="5398" y="40853"/>
                  </a:lnTo>
                  <a:lnTo>
                    <a:pt x="5047" y="42960"/>
                  </a:lnTo>
                  <a:lnTo>
                    <a:pt x="3950" y="47523"/>
                  </a:lnTo>
                  <a:lnTo>
                    <a:pt x="3424" y="49673"/>
                  </a:lnTo>
                  <a:lnTo>
                    <a:pt x="1712" y="52964"/>
                  </a:lnTo>
                  <a:lnTo>
                    <a:pt x="1712" y="53008"/>
                  </a:lnTo>
                  <a:lnTo>
                    <a:pt x="1230" y="56957"/>
                  </a:lnTo>
                  <a:lnTo>
                    <a:pt x="89" y="61302"/>
                  </a:lnTo>
                  <a:lnTo>
                    <a:pt x="89" y="61345"/>
                  </a:lnTo>
                  <a:lnTo>
                    <a:pt x="1" y="62355"/>
                  </a:lnTo>
                  <a:lnTo>
                    <a:pt x="45" y="62486"/>
                  </a:lnTo>
                  <a:lnTo>
                    <a:pt x="1844" y="64812"/>
                  </a:lnTo>
                  <a:lnTo>
                    <a:pt x="4740" y="68147"/>
                  </a:lnTo>
                  <a:lnTo>
                    <a:pt x="6144" y="69814"/>
                  </a:lnTo>
                  <a:lnTo>
                    <a:pt x="8250" y="72096"/>
                  </a:lnTo>
                  <a:lnTo>
                    <a:pt x="9830" y="73983"/>
                  </a:lnTo>
                  <a:lnTo>
                    <a:pt x="10927" y="75387"/>
                  </a:lnTo>
                  <a:lnTo>
                    <a:pt x="11015" y="75431"/>
                  </a:lnTo>
                  <a:lnTo>
                    <a:pt x="11147" y="75431"/>
                  </a:lnTo>
                  <a:lnTo>
                    <a:pt x="11366" y="75343"/>
                  </a:lnTo>
                  <a:lnTo>
                    <a:pt x="11454" y="75255"/>
                  </a:lnTo>
                  <a:lnTo>
                    <a:pt x="12463" y="73764"/>
                  </a:lnTo>
                  <a:lnTo>
                    <a:pt x="12507" y="73676"/>
                  </a:lnTo>
                  <a:lnTo>
                    <a:pt x="12507" y="73632"/>
                  </a:lnTo>
                  <a:lnTo>
                    <a:pt x="12463" y="73544"/>
                  </a:lnTo>
                  <a:lnTo>
                    <a:pt x="12419" y="73500"/>
                  </a:lnTo>
                  <a:lnTo>
                    <a:pt x="12244" y="73500"/>
                  </a:lnTo>
                  <a:lnTo>
                    <a:pt x="12200" y="73544"/>
                  </a:lnTo>
                  <a:lnTo>
                    <a:pt x="11190" y="75036"/>
                  </a:lnTo>
                  <a:lnTo>
                    <a:pt x="11147" y="75036"/>
                  </a:lnTo>
                  <a:lnTo>
                    <a:pt x="10093" y="73764"/>
                  </a:lnTo>
                  <a:lnTo>
                    <a:pt x="8514" y="71877"/>
                  </a:lnTo>
                  <a:lnTo>
                    <a:pt x="6407" y="69551"/>
                  </a:lnTo>
                  <a:lnTo>
                    <a:pt x="2151" y="64549"/>
                  </a:lnTo>
                  <a:lnTo>
                    <a:pt x="396" y="62311"/>
                  </a:lnTo>
                  <a:lnTo>
                    <a:pt x="440" y="61389"/>
                  </a:lnTo>
                  <a:lnTo>
                    <a:pt x="1581" y="57001"/>
                  </a:lnTo>
                  <a:lnTo>
                    <a:pt x="2063" y="53096"/>
                  </a:lnTo>
                  <a:lnTo>
                    <a:pt x="3775" y="49805"/>
                  </a:lnTo>
                  <a:lnTo>
                    <a:pt x="3775" y="49761"/>
                  </a:lnTo>
                  <a:lnTo>
                    <a:pt x="4301" y="47567"/>
                  </a:lnTo>
                  <a:lnTo>
                    <a:pt x="5398" y="43047"/>
                  </a:lnTo>
                  <a:lnTo>
                    <a:pt x="5749" y="40897"/>
                  </a:lnTo>
                  <a:lnTo>
                    <a:pt x="6188" y="37650"/>
                  </a:lnTo>
                  <a:lnTo>
                    <a:pt x="6671" y="33876"/>
                  </a:lnTo>
                  <a:lnTo>
                    <a:pt x="7373" y="27514"/>
                  </a:lnTo>
                  <a:lnTo>
                    <a:pt x="7373" y="27470"/>
                  </a:lnTo>
                  <a:lnTo>
                    <a:pt x="7197" y="26285"/>
                  </a:lnTo>
                  <a:lnTo>
                    <a:pt x="7461" y="25364"/>
                  </a:lnTo>
                  <a:lnTo>
                    <a:pt x="8250" y="24398"/>
                  </a:lnTo>
                  <a:lnTo>
                    <a:pt x="9040" y="23301"/>
                  </a:lnTo>
                  <a:lnTo>
                    <a:pt x="9786" y="22116"/>
                  </a:lnTo>
                  <a:lnTo>
                    <a:pt x="10576" y="20888"/>
                  </a:lnTo>
                  <a:lnTo>
                    <a:pt x="12156" y="18430"/>
                  </a:lnTo>
                  <a:lnTo>
                    <a:pt x="12989" y="17246"/>
                  </a:lnTo>
                  <a:lnTo>
                    <a:pt x="13823" y="16149"/>
                  </a:lnTo>
                  <a:lnTo>
                    <a:pt x="14701" y="15096"/>
                  </a:lnTo>
                  <a:lnTo>
                    <a:pt x="15184" y="14613"/>
                  </a:lnTo>
                  <a:lnTo>
                    <a:pt x="15622" y="14174"/>
                  </a:lnTo>
                  <a:lnTo>
                    <a:pt x="16105" y="13779"/>
                  </a:lnTo>
                  <a:lnTo>
                    <a:pt x="16632" y="13428"/>
                  </a:lnTo>
                  <a:lnTo>
                    <a:pt x="17114" y="13121"/>
                  </a:lnTo>
                  <a:lnTo>
                    <a:pt x="17641" y="12814"/>
                  </a:lnTo>
                  <a:lnTo>
                    <a:pt x="20010" y="11717"/>
                  </a:lnTo>
                  <a:lnTo>
                    <a:pt x="20054" y="11673"/>
                  </a:lnTo>
                  <a:lnTo>
                    <a:pt x="22775" y="9523"/>
                  </a:lnTo>
                  <a:lnTo>
                    <a:pt x="27865" y="5442"/>
                  </a:lnTo>
                  <a:lnTo>
                    <a:pt x="31507" y="2502"/>
                  </a:lnTo>
                  <a:lnTo>
                    <a:pt x="34403" y="308"/>
                  </a:lnTo>
                  <a:lnTo>
                    <a:pt x="34447" y="264"/>
                  </a:lnTo>
                  <a:lnTo>
                    <a:pt x="34491" y="176"/>
                  </a:lnTo>
                  <a:lnTo>
                    <a:pt x="34491" y="132"/>
                  </a:lnTo>
                  <a:lnTo>
                    <a:pt x="34447" y="45"/>
                  </a:lnTo>
                  <a:lnTo>
                    <a:pt x="3440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6" name="Google Shape;8636;p249"/>
            <p:cNvSpPr/>
            <p:nvPr/>
          </p:nvSpPr>
          <p:spPr>
            <a:xfrm>
              <a:off x="2067925" y="3861800"/>
              <a:ext cx="110825" cy="71325"/>
            </a:xfrm>
            <a:custGeom>
              <a:avLst/>
              <a:gdLst/>
              <a:ahLst/>
              <a:cxnLst/>
              <a:rect l="l" t="t" r="r" b="b"/>
              <a:pathLst>
                <a:path w="4433" h="2853" extrusionOk="0">
                  <a:moveTo>
                    <a:pt x="3116" y="351"/>
                  </a:moveTo>
                  <a:lnTo>
                    <a:pt x="3555" y="615"/>
                  </a:lnTo>
                  <a:lnTo>
                    <a:pt x="4082" y="1405"/>
                  </a:lnTo>
                  <a:lnTo>
                    <a:pt x="4038" y="2151"/>
                  </a:lnTo>
                  <a:lnTo>
                    <a:pt x="3862" y="2326"/>
                  </a:lnTo>
                  <a:lnTo>
                    <a:pt x="3511" y="2502"/>
                  </a:lnTo>
                  <a:lnTo>
                    <a:pt x="2370" y="2414"/>
                  </a:lnTo>
                  <a:lnTo>
                    <a:pt x="747" y="1887"/>
                  </a:lnTo>
                  <a:lnTo>
                    <a:pt x="352" y="1492"/>
                  </a:lnTo>
                  <a:lnTo>
                    <a:pt x="352" y="1448"/>
                  </a:lnTo>
                  <a:lnTo>
                    <a:pt x="659" y="1229"/>
                  </a:lnTo>
                  <a:lnTo>
                    <a:pt x="2107" y="439"/>
                  </a:lnTo>
                  <a:lnTo>
                    <a:pt x="3116" y="351"/>
                  </a:lnTo>
                  <a:close/>
                  <a:moveTo>
                    <a:pt x="3160" y="0"/>
                  </a:moveTo>
                  <a:lnTo>
                    <a:pt x="2063" y="88"/>
                  </a:lnTo>
                  <a:lnTo>
                    <a:pt x="1975" y="88"/>
                  </a:lnTo>
                  <a:lnTo>
                    <a:pt x="483" y="922"/>
                  </a:lnTo>
                  <a:lnTo>
                    <a:pt x="440" y="966"/>
                  </a:lnTo>
                  <a:lnTo>
                    <a:pt x="88" y="1229"/>
                  </a:lnTo>
                  <a:lnTo>
                    <a:pt x="45" y="1317"/>
                  </a:lnTo>
                  <a:lnTo>
                    <a:pt x="1" y="1361"/>
                  </a:lnTo>
                  <a:lnTo>
                    <a:pt x="1" y="1580"/>
                  </a:lnTo>
                  <a:lnTo>
                    <a:pt x="88" y="1712"/>
                  </a:lnTo>
                  <a:lnTo>
                    <a:pt x="527" y="2151"/>
                  </a:lnTo>
                  <a:lnTo>
                    <a:pt x="615" y="2194"/>
                  </a:lnTo>
                  <a:lnTo>
                    <a:pt x="2283" y="2765"/>
                  </a:lnTo>
                  <a:lnTo>
                    <a:pt x="2326" y="2765"/>
                  </a:lnTo>
                  <a:lnTo>
                    <a:pt x="3555" y="2853"/>
                  </a:lnTo>
                  <a:lnTo>
                    <a:pt x="3599" y="2853"/>
                  </a:lnTo>
                  <a:lnTo>
                    <a:pt x="4038" y="2633"/>
                  </a:lnTo>
                  <a:lnTo>
                    <a:pt x="4082" y="2589"/>
                  </a:lnTo>
                  <a:lnTo>
                    <a:pt x="4345" y="2326"/>
                  </a:lnTo>
                  <a:lnTo>
                    <a:pt x="4389" y="2238"/>
                  </a:lnTo>
                  <a:lnTo>
                    <a:pt x="4433" y="1361"/>
                  </a:lnTo>
                  <a:lnTo>
                    <a:pt x="4389" y="1273"/>
                  </a:lnTo>
                  <a:lnTo>
                    <a:pt x="3818" y="351"/>
                  </a:lnTo>
                  <a:lnTo>
                    <a:pt x="3731" y="308"/>
                  </a:lnTo>
                  <a:lnTo>
                    <a:pt x="3248" y="44"/>
                  </a:lnTo>
                  <a:lnTo>
                    <a:pt x="316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7" name="Google Shape;8637;p249"/>
            <p:cNvSpPr/>
            <p:nvPr/>
          </p:nvSpPr>
          <p:spPr>
            <a:xfrm>
              <a:off x="2024050" y="3843150"/>
              <a:ext cx="172250" cy="154700"/>
            </a:xfrm>
            <a:custGeom>
              <a:avLst/>
              <a:gdLst/>
              <a:ahLst/>
              <a:cxnLst/>
              <a:rect l="l" t="t" r="r" b="b"/>
              <a:pathLst>
                <a:path w="6890" h="6188" extrusionOk="0">
                  <a:moveTo>
                    <a:pt x="4915" y="395"/>
                  </a:moveTo>
                  <a:lnTo>
                    <a:pt x="5705" y="703"/>
                  </a:lnTo>
                  <a:lnTo>
                    <a:pt x="5924" y="966"/>
                  </a:lnTo>
                  <a:lnTo>
                    <a:pt x="6495" y="2589"/>
                  </a:lnTo>
                  <a:lnTo>
                    <a:pt x="6539" y="5793"/>
                  </a:lnTo>
                  <a:lnTo>
                    <a:pt x="6495" y="5837"/>
                  </a:lnTo>
                  <a:lnTo>
                    <a:pt x="6144" y="5837"/>
                  </a:lnTo>
                  <a:lnTo>
                    <a:pt x="4652" y="5486"/>
                  </a:lnTo>
                  <a:lnTo>
                    <a:pt x="2589" y="4783"/>
                  </a:lnTo>
                  <a:lnTo>
                    <a:pt x="878" y="3950"/>
                  </a:lnTo>
                  <a:lnTo>
                    <a:pt x="571" y="3599"/>
                  </a:lnTo>
                  <a:lnTo>
                    <a:pt x="352" y="2853"/>
                  </a:lnTo>
                  <a:lnTo>
                    <a:pt x="571" y="2414"/>
                  </a:lnTo>
                  <a:lnTo>
                    <a:pt x="966" y="1975"/>
                  </a:lnTo>
                  <a:lnTo>
                    <a:pt x="2677" y="1054"/>
                  </a:lnTo>
                  <a:lnTo>
                    <a:pt x="4125" y="395"/>
                  </a:lnTo>
                  <a:close/>
                  <a:moveTo>
                    <a:pt x="4915" y="0"/>
                  </a:moveTo>
                  <a:lnTo>
                    <a:pt x="4081" y="44"/>
                  </a:lnTo>
                  <a:lnTo>
                    <a:pt x="3994" y="44"/>
                  </a:lnTo>
                  <a:lnTo>
                    <a:pt x="2502" y="746"/>
                  </a:lnTo>
                  <a:lnTo>
                    <a:pt x="746" y="1712"/>
                  </a:lnTo>
                  <a:lnTo>
                    <a:pt x="703" y="1712"/>
                  </a:lnTo>
                  <a:lnTo>
                    <a:pt x="264" y="2194"/>
                  </a:lnTo>
                  <a:lnTo>
                    <a:pt x="264" y="2238"/>
                  </a:lnTo>
                  <a:lnTo>
                    <a:pt x="1" y="2765"/>
                  </a:lnTo>
                  <a:lnTo>
                    <a:pt x="1" y="2897"/>
                  </a:lnTo>
                  <a:lnTo>
                    <a:pt x="220" y="3730"/>
                  </a:lnTo>
                  <a:lnTo>
                    <a:pt x="264" y="3818"/>
                  </a:lnTo>
                  <a:lnTo>
                    <a:pt x="659" y="4213"/>
                  </a:lnTo>
                  <a:lnTo>
                    <a:pt x="703" y="4257"/>
                  </a:lnTo>
                  <a:lnTo>
                    <a:pt x="2458" y="5091"/>
                  </a:lnTo>
                  <a:lnTo>
                    <a:pt x="4564" y="5837"/>
                  </a:lnTo>
                  <a:lnTo>
                    <a:pt x="6100" y="6188"/>
                  </a:lnTo>
                  <a:lnTo>
                    <a:pt x="6626" y="6188"/>
                  </a:lnTo>
                  <a:lnTo>
                    <a:pt x="6802" y="6056"/>
                  </a:lnTo>
                  <a:lnTo>
                    <a:pt x="6890" y="6012"/>
                  </a:lnTo>
                  <a:lnTo>
                    <a:pt x="6890" y="5924"/>
                  </a:lnTo>
                  <a:lnTo>
                    <a:pt x="6846" y="2546"/>
                  </a:lnTo>
                  <a:lnTo>
                    <a:pt x="6802" y="2502"/>
                  </a:lnTo>
                  <a:lnTo>
                    <a:pt x="6232" y="834"/>
                  </a:lnTo>
                  <a:lnTo>
                    <a:pt x="6232" y="746"/>
                  </a:lnTo>
                  <a:lnTo>
                    <a:pt x="5968" y="483"/>
                  </a:lnTo>
                  <a:lnTo>
                    <a:pt x="5880" y="395"/>
                  </a:lnTo>
                  <a:lnTo>
                    <a:pt x="5003" y="44"/>
                  </a:lnTo>
                  <a:lnTo>
                    <a:pt x="491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8" name="Google Shape;8638;p249"/>
            <p:cNvSpPr/>
            <p:nvPr/>
          </p:nvSpPr>
          <p:spPr>
            <a:xfrm>
              <a:off x="1979075" y="3826700"/>
              <a:ext cx="240275" cy="215025"/>
            </a:xfrm>
            <a:custGeom>
              <a:avLst/>
              <a:gdLst/>
              <a:ahLst/>
              <a:cxnLst/>
              <a:rect l="l" t="t" r="r" b="b"/>
              <a:pathLst>
                <a:path w="9611" h="8601" extrusionOk="0">
                  <a:moveTo>
                    <a:pt x="6714" y="351"/>
                  </a:moveTo>
                  <a:lnTo>
                    <a:pt x="7855" y="702"/>
                  </a:lnTo>
                  <a:lnTo>
                    <a:pt x="8206" y="966"/>
                  </a:lnTo>
                  <a:lnTo>
                    <a:pt x="8864" y="3028"/>
                  </a:lnTo>
                  <a:lnTo>
                    <a:pt x="9259" y="6495"/>
                  </a:lnTo>
                  <a:lnTo>
                    <a:pt x="8952" y="7592"/>
                  </a:lnTo>
                  <a:lnTo>
                    <a:pt x="8645" y="8250"/>
                  </a:lnTo>
                  <a:lnTo>
                    <a:pt x="7987" y="8162"/>
                  </a:lnTo>
                  <a:lnTo>
                    <a:pt x="1054" y="6451"/>
                  </a:lnTo>
                  <a:lnTo>
                    <a:pt x="483" y="6144"/>
                  </a:lnTo>
                  <a:lnTo>
                    <a:pt x="395" y="5924"/>
                  </a:lnTo>
                  <a:lnTo>
                    <a:pt x="1931" y="2633"/>
                  </a:lnTo>
                  <a:lnTo>
                    <a:pt x="2545" y="2019"/>
                  </a:lnTo>
                  <a:lnTo>
                    <a:pt x="4432" y="1010"/>
                  </a:lnTo>
                  <a:lnTo>
                    <a:pt x="5837" y="395"/>
                  </a:lnTo>
                  <a:lnTo>
                    <a:pt x="6714" y="351"/>
                  </a:lnTo>
                  <a:close/>
                  <a:moveTo>
                    <a:pt x="6714" y="0"/>
                  </a:moveTo>
                  <a:lnTo>
                    <a:pt x="5793" y="44"/>
                  </a:lnTo>
                  <a:lnTo>
                    <a:pt x="5749" y="44"/>
                  </a:lnTo>
                  <a:lnTo>
                    <a:pt x="4301" y="658"/>
                  </a:lnTo>
                  <a:lnTo>
                    <a:pt x="2370" y="1712"/>
                  </a:lnTo>
                  <a:lnTo>
                    <a:pt x="2326" y="1755"/>
                  </a:lnTo>
                  <a:lnTo>
                    <a:pt x="1668" y="2414"/>
                  </a:lnTo>
                  <a:lnTo>
                    <a:pt x="1624" y="2458"/>
                  </a:lnTo>
                  <a:lnTo>
                    <a:pt x="44" y="5880"/>
                  </a:lnTo>
                  <a:lnTo>
                    <a:pt x="0" y="5924"/>
                  </a:lnTo>
                  <a:lnTo>
                    <a:pt x="44" y="6012"/>
                  </a:lnTo>
                  <a:lnTo>
                    <a:pt x="176" y="6319"/>
                  </a:lnTo>
                  <a:lnTo>
                    <a:pt x="264" y="6407"/>
                  </a:lnTo>
                  <a:lnTo>
                    <a:pt x="922" y="6758"/>
                  </a:lnTo>
                  <a:lnTo>
                    <a:pt x="966" y="6802"/>
                  </a:lnTo>
                  <a:lnTo>
                    <a:pt x="5793" y="7986"/>
                  </a:lnTo>
                  <a:lnTo>
                    <a:pt x="7899" y="8513"/>
                  </a:lnTo>
                  <a:lnTo>
                    <a:pt x="7943" y="8513"/>
                  </a:lnTo>
                  <a:lnTo>
                    <a:pt x="8733" y="8601"/>
                  </a:lnTo>
                  <a:lnTo>
                    <a:pt x="8864" y="8601"/>
                  </a:lnTo>
                  <a:lnTo>
                    <a:pt x="8908" y="8513"/>
                  </a:lnTo>
                  <a:lnTo>
                    <a:pt x="9303" y="7723"/>
                  </a:lnTo>
                  <a:lnTo>
                    <a:pt x="9610" y="6538"/>
                  </a:lnTo>
                  <a:lnTo>
                    <a:pt x="9610" y="6495"/>
                  </a:lnTo>
                  <a:lnTo>
                    <a:pt x="9215" y="2984"/>
                  </a:lnTo>
                  <a:lnTo>
                    <a:pt x="9215" y="2940"/>
                  </a:lnTo>
                  <a:lnTo>
                    <a:pt x="8513" y="834"/>
                  </a:lnTo>
                  <a:lnTo>
                    <a:pt x="8469" y="746"/>
                  </a:lnTo>
                  <a:lnTo>
                    <a:pt x="8031" y="395"/>
                  </a:lnTo>
                  <a:lnTo>
                    <a:pt x="7987" y="395"/>
                  </a:lnTo>
                  <a:lnTo>
                    <a:pt x="680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9" name="Google Shape;8639;p249"/>
            <p:cNvSpPr/>
            <p:nvPr/>
          </p:nvSpPr>
          <p:spPr>
            <a:xfrm>
              <a:off x="1923125" y="3808050"/>
              <a:ext cx="342300" cy="295125"/>
            </a:xfrm>
            <a:custGeom>
              <a:avLst/>
              <a:gdLst/>
              <a:ahLst/>
              <a:cxnLst/>
              <a:rect l="l" t="t" r="r" b="b"/>
              <a:pathLst>
                <a:path w="13692" h="11805" extrusionOk="0">
                  <a:moveTo>
                    <a:pt x="8952" y="351"/>
                  </a:moveTo>
                  <a:lnTo>
                    <a:pt x="10883" y="1097"/>
                  </a:lnTo>
                  <a:lnTo>
                    <a:pt x="11848" y="4213"/>
                  </a:lnTo>
                  <a:lnTo>
                    <a:pt x="12463" y="8162"/>
                  </a:lnTo>
                  <a:lnTo>
                    <a:pt x="12463" y="8206"/>
                  </a:lnTo>
                  <a:lnTo>
                    <a:pt x="13340" y="9478"/>
                  </a:lnTo>
                  <a:lnTo>
                    <a:pt x="13340" y="9917"/>
                  </a:lnTo>
                  <a:lnTo>
                    <a:pt x="12901" y="10400"/>
                  </a:lnTo>
                  <a:lnTo>
                    <a:pt x="11497" y="11146"/>
                  </a:lnTo>
                  <a:lnTo>
                    <a:pt x="10444" y="11453"/>
                  </a:lnTo>
                  <a:lnTo>
                    <a:pt x="8382" y="10663"/>
                  </a:lnTo>
                  <a:lnTo>
                    <a:pt x="8382" y="10619"/>
                  </a:lnTo>
                  <a:lnTo>
                    <a:pt x="5003" y="9829"/>
                  </a:lnTo>
                  <a:lnTo>
                    <a:pt x="1536" y="9303"/>
                  </a:lnTo>
                  <a:lnTo>
                    <a:pt x="352" y="8952"/>
                  </a:lnTo>
                  <a:lnTo>
                    <a:pt x="352" y="8689"/>
                  </a:lnTo>
                  <a:lnTo>
                    <a:pt x="571" y="8118"/>
                  </a:lnTo>
                  <a:lnTo>
                    <a:pt x="1668" y="6582"/>
                  </a:lnTo>
                  <a:lnTo>
                    <a:pt x="3028" y="4388"/>
                  </a:lnTo>
                  <a:lnTo>
                    <a:pt x="3994" y="2589"/>
                  </a:lnTo>
                  <a:lnTo>
                    <a:pt x="5310" y="1712"/>
                  </a:lnTo>
                  <a:lnTo>
                    <a:pt x="8162" y="351"/>
                  </a:lnTo>
                  <a:close/>
                  <a:moveTo>
                    <a:pt x="8075" y="0"/>
                  </a:moveTo>
                  <a:lnTo>
                    <a:pt x="5178" y="1404"/>
                  </a:lnTo>
                  <a:lnTo>
                    <a:pt x="5135" y="1404"/>
                  </a:lnTo>
                  <a:lnTo>
                    <a:pt x="3774" y="2326"/>
                  </a:lnTo>
                  <a:lnTo>
                    <a:pt x="3686" y="2370"/>
                  </a:lnTo>
                  <a:lnTo>
                    <a:pt x="2721" y="4213"/>
                  </a:lnTo>
                  <a:lnTo>
                    <a:pt x="1361" y="6407"/>
                  </a:lnTo>
                  <a:lnTo>
                    <a:pt x="264" y="7943"/>
                  </a:lnTo>
                  <a:lnTo>
                    <a:pt x="264" y="7987"/>
                  </a:lnTo>
                  <a:lnTo>
                    <a:pt x="44" y="8557"/>
                  </a:lnTo>
                  <a:lnTo>
                    <a:pt x="0" y="8601"/>
                  </a:lnTo>
                  <a:lnTo>
                    <a:pt x="0" y="9084"/>
                  </a:lnTo>
                  <a:lnTo>
                    <a:pt x="0" y="9171"/>
                  </a:lnTo>
                  <a:lnTo>
                    <a:pt x="88" y="9259"/>
                  </a:lnTo>
                  <a:lnTo>
                    <a:pt x="1449" y="9610"/>
                  </a:lnTo>
                  <a:lnTo>
                    <a:pt x="1492" y="9610"/>
                  </a:lnTo>
                  <a:lnTo>
                    <a:pt x="4959" y="10181"/>
                  </a:lnTo>
                  <a:lnTo>
                    <a:pt x="8294" y="10970"/>
                  </a:lnTo>
                  <a:lnTo>
                    <a:pt x="10400" y="11804"/>
                  </a:lnTo>
                  <a:lnTo>
                    <a:pt x="10488" y="11804"/>
                  </a:lnTo>
                  <a:lnTo>
                    <a:pt x="11585" y="11453"/>
                  </a:lnTo>
                  <a:lnTo>
                    <a:pt x="11629" y="11453"/>
                  </a:lnTo>
                  <a:lnTo>
                    <a:pt x="13121" y="10707"/>
                  </a:lnTo>
                  <a:lnTo>
                    <a:pt x="13165" y="10663"/>
                  </a:lnTo>
                  <a:lnTo>
                    <a:pt x="13647" y="10093"/>
                  </a:lnTo>
                  <a:lnTo>
                    <a:pt x="13691" y="10005"/>
                  </a:lnTo>
                  <a:lnTo>
                    <a:pt x="13691" y="9391"/>
                  </a:lnTo>
                  <a:lnTo>
                    <a:pt x="13647" y="9303"/>
                  </a:lnTo>
                  <a:lnTo>
                    <a:pt x="12770" y="8030"/>
                  </a:lnTo>
                  <a:lnTo>
                    <a:pt x="12155" y="4125"/>
                  </a:lnTo>
                  <a:lnTo>
                    <a:pt x="11190" y="922"/>
                  </a:lnTo>
                  <a:lnTo>
                    <a:pt x="11190" y="878"/>
                  </a:lnTo>
                  <a:lnTo>
                    <a:pt x="11102" y="834"/>
                  </a:lnTo>
                  <a:lnTo>
                    <a:pt x="904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0" name="Google Shape;8640;p249"/>
            <p:cNvSpPr/>
            <p:nvPr/>
          </p:nvSpPr>
          <p:spPr>
            <a:xfrm>
              <a:off x="1712500" y="4127275"/>
              <a:ext cx="79000" cy="51575"/>
            </a:xfrm>
            <a:custGeom>
              <a:avLst/>
              <a:gdLst/>
              <a:ahLst/>
              <a:cxnLst/>
              <a:rect l="l" t="t" r="r" b="b"/>
              <a:pathLst>
                <a:path w="3160" h="2063" extrusionOk="0">
                  <a:moveTo>
                    <a:pt x="1931" y="352"/>
                  </a:moveTo>
                  <a:lnTo>
                    <a:pt x="2502" y="527"/>
                  </a:lnTo>
                  <a:lnTo>
                    <a:pt x="2677" y="703"/>
                  </a:lnTo>
                  <a:lnTo>
                    <a:pt x="2546" y="790"/>
                  </a:lnTo>
                  <a:lnTo>
                    <a:pt x="1492" y="1317"/>
                  </a:lnTo>
                  <a:lnTo>
                    <a:pt x="351" y="1624"/>
                  </a:lnTo>
                  <a:lnTo>
                    <a:pt x="746" y="1010"/>
                  </a:lnTo>
                  <a:lnTo>
                    <a:pt x="1317" y="439"/>
                  </a:lnTo>
                  <a:lnTo>
                    <a:pt x="1931" y="352"/>
                  </a:lnTo>
                  <a:close/>
                  <a:moveTo>
                    <a:pt x="1931" y="0"/>
                  </a:moveTo>
                  <a:lnTo>
                    <a:pt x="1185" y="132"/>
                  </a:lnTo>
                  <a:lnTo>
                    <a:pt x="1097" y="176"/>
                  </a:lnTo>
                  <a:lnTo>
                    <a:pt x="483" y="790"/>
                  </a:lnTo>
                  <a:lnTo>
                    <a:pt x="44" y="1449"/>
                  </a:lnTo>
                  <a:lnTo>
                    <a:pt x="44" y="1536"/>
                  </a:lnTo>
                  <a:lnTo>
                    <a:pt x="0" y="1843"/>
                  </a:lnTo>
                  <a:lnTo>
                    <a:pt x="0" y="1931"/>
                  </a:lnTo>
                  <a:lnTo>
                    <a:pt x="44" y="2019"/>
                  </a:lnTo>
                  <a:lnTo>
                    <a:pt x="176" y="2063"/>
                  </a:lnTo>
                  <a:lnTo>
                    <a:pt x="220" y="2019"/>
                  </a:lnTo>
                  <a:lnTo>
                    <a:pt x="1580" y="1668"/>
                  </a:lnTo>
                  <a:lnTo>
                    <a:pt x="1624" y="1668"/>
                  </a:lnTo>
                  <a:lnTo>
                    <a:pt x="2677" y="1097"/>
                  </a:lnTo>
                  <a:lnTo>
                    <a:pt x="3072" y="878"/>
                  </a:lnTo>
                  <a:lnTo>
                    <a:pt x="3116" y="834"/>
                  </a:lnTo>
                  <a:lnTo>
                    <a:pt x="3160" y="746"/>
                  </a:lnTo>
                  <a:lnTo>
                    <a:pt x="3160" y="659"/>
                  </a:lnTo>
                  <a:lnTo>
                    <a:pt x="3116" y="615"/>
                  </a:lnTo>
                  <a:lnTo>
                    <a:pt x="2721" y="264"/>
                  </a:lnTo>
                  <a:lnTo>
                    <a:pt x="2633" y="220"/>
                  </a:lnTo>
                  <a:lnTo>
                    <a:pt x="201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1" name="Google Shape;8641;p249"/>
            <p:cNvSpPr/>
            <p:nvPr/>
          </p:nvSpPr>
          <p:spPr>
            <a:xfrm>
              <a:off x="2405800" y="1437400"/>
              <a:ext cx="928100" cy="1383375"/>
            </a:xfrm>
            <a:custGeom>
              <a:avLst/>
              <a:gdLst/>
              <a:ahLst/>
              <a:cxnLst/>
              <a:rect l="l" t="t" r="r" b="b"/>
              <a:pathLst>
                <a:path w="37124" h="55335" extrusionOk="0">
                  <a:moveTo>
                    <a:pt x="36773" y="1"/>
                  </a:moveTo>
                  <a:lnTo>
                    <a:pt x="36685" y="45"/>
                  </a:lnTo>
                  <a:lnTo>
                    <a:pt x="36641" y="89"/>
                  </a:lnTo>
                  <a:lnTo>
                    <a:pt x="36597" y="133"/>
                  </a:lnTo>
                  <a:lnTo>
                    <a:pt x="36597" y="220"/>
                  </a:lnTo>
                  <a:lnTo>
                    <a:pt x="36641" y="264"/>
                  </a:lnTo>
                  <a:lnTo>
                    <a:pt x="36685" y="396"/>
                  </a:lnTo>
                  <a:lnTo>
                    <a:pt x="36773" y="1361"/>
                  </a:lnTo>
                  <a:lnTo>
                    <a:pt x="36773" y="3204"/>
                  </a:lnTo>
                  <a:lnTo>
                    <a:pt x="36071" y="4916"/>
                  </a:lnTo>
                  <a:lnTo>
                    <a:pt x="36071" y="4959"/>
                  </a:lnTo>
                  <a:lnTo>
                    <a:pt x="35281" y="7856"/>
                  </a:lnTo>
                  <a:lnTo>
                    <a:pt x="34667" y="9962"/>
                  </a:lnTo>
                  <a:lnTo>
                    <a:pt x="34008" y="11980"/>
                  </a:lnTo>
                  <a:lnTo>
                    <a:pt x="32648" y="14745"/>
                  </a:lnTo>
                  <a:lnTo>
                    <a:pt x="31551" y="16851"/>
                  </a:lnTo>
                  <a:lnTo>
                    <a:pt x="30630" y="18957"/>
                  </a:lnTo>
                  <a:lnTo>
                    <a:pt x="29138" y="21634"/>
                  </a:lnTo>
                  <a:lnTo>
                    <a:pt x="27733" y="23872"/>
                  </a:lnTo>
                  <a:lnTo>
                    <a:pt x="26505" y="25803"/>
                  </a:lnTo>
                  <a:lnTo>
                    <a:pt x="25144" y="28216"/>
                  </a:lnTo>
                  <a:lnTo>
                    <a:pt x="25144" y="28260"/>
                  </a:lnTo>
                  <a:lnTo>
                    <a:pt x="24881" y="29094"/>
                  </a:lnTo>
                  <a:lnTo>
                    <a:pt x="24881" y="29137"/>
                  </a:lnTo>
                  <a:lnTo>
                    <a:pt x="24881" y="30059"/>
                  </a:lnTo>
                  <a:lnTo>
                    <a:pt x="25232" y="32736"/>
                  </a:lnTo>
                  <a:lnTo>
                    <a:pt x="25583" y="36290"/>
                  </a:lnTo>
                  <a:lnTo>
                    <a:pt x="25496" y="36422"/>
                  </a:lnTo>
                  <a:lnTo>
                    <a:pt x="23345" y="37694"/>
                  </a:lnTo>
                  <a:lnTo>
                    <a:pt x="21371" y="39098"/>
                  </a:lnTo>
                  <a:lnTo>
                    <a:pt x="21327" y="39098"/>
                  </a:lnTo>
                  <a:lnTo>
                    <a:pt x="19659" y="40590"/>
                  </a:lnTo>
                  <a:lnTo>
                    <a:pt x="16500" y="43048"/>
                  </a:lnTo>
                  <a:lnTo>
                    <a:pt x="16456" y="43091"/>
                  </a:lnTo>
                  <a:lnTo>
                    <a:pt x="14964" y="44583"/>
                  </a:lnTo>
                  <a:lnTo>
                    <a:pt x="12595" y="47085"/>
                  </a:lnTo>
                  <a:lnTo>
                    <a:pt x="10401" y="48313"/>
                  </a:lnTo>
                  <a:lnTo>
                    <a:pt x="8250" y="49147"/>
                  </a:lnTo>
                  <a:lnTo>
                    <a:pt x="8207" y="49147"/>
                  </a:lnTo>
                  <a:lnTo>
                    <a:pt x="6627" y="50156"/>
                  </a:lnTo>
                  <a:lnTo>
                    <a:pt x="89" y="55027"/>
                  </a:lnTo>
                  <a:lnTo>
                    <a:pt x="45" y="55071"/>
                  </a:lnTo>
                  <a:lnTo>
                    <a:pt x="1" y="55115"/>
                  </a:lnTo>
                  <a:lnTo>
                    <a:pt x="45" y="55202"/>
                  </a:lnTo>
                  <a:lnTo>
                    <a:pt x="45" y="55246"/>
                  </a:lnTo>
                  <a:lnTo>
                    <a:pt x="133" y="55334"/>
                  </a:lnTo>
                  <a:lnTo>
                    <a:pt x="176" y="55334"/>
                  </a:lnTo>
                  <a:lnTo>
                    <a:pt x="308" y="55290"/>
                  </a:lnTo>
                  <a:lnTo>
                    <a:pt x="6846" y="50463"/>
                  </a:lnTo>
                  <a:lnTo>
                    <a:pt x="8382" y="49454"/>
                  </a:lnTo>
                  <a:lnTo>
                    <a:pt x="10532" y="48620"/>
                  </a:lnTo>
                  <a:lnTo>
                    <a:pt x="10576" y="48620"/>
                  </a:lnTo>
                  <a:lnTo>
                    <a:pt x="12814" y="47348"/>
                  </a:lnTo>
                  <a:lnTo>
                    <a:pt x="12858" y="47348"/>
                  </a:lnTo>
                  <a:lnTo>
                    <a:pt x="15227" y="44803"/>
                  </a:lnTo>
                  <a:lnTo>
                    <a:pt x="16719" y="43355"/>
                  </a:lnTo>
                  <a:lnTo>
                    <a:pt x="19879" y="40854"/>
                  </a:lnTo>
                  <a:lnTo>
                    <a:pt x="21546" y="39362"/>
                  </a:lnTo>
                  <a:lnTo>
                    <a:pt x="23521" y="37957"/>
                  </a:lnTo>
                  <a:lnTo>
                    <a:pt x="25715" y="36729"/>
                  </a:lnTo>
                  <a:lnTo>
                    <a:pt x="25759" y="36641"/>
                  </a:lnTo>
                  <a:lnTo>
                    <a:pt x="25890" y="36422"/>
                  </a:lnTo>
                  <a:lnTo>
                    <a:pt x="25934" y="36334"/>
                  </a:lnTo>
                  <a:lnTo>
                    <a:pt x="25583" y="32692"/>
                  </a:lnTo>
                  <a:lnTo>
                    <a:pt x="25232" y="30015"/>
                  </a:lnTo>
                  <a:lnTo>
                    <a:pt x="25232" y="29181"/>
                  </a:lnTo>
                  <a:lnTo>
                    <a:pt x="25452" y="28391"/>
                  </a:lnTo>
                  <a:lnTo>
                    <a:pt x="26812" y="25978"/>
                  </a:lnTo>
                  <a:lnTo>
                    <a:pt x="29445" y="21809"/>
                  </a:lnTo>
                  <a:lnTo>
                    <a:pt x="30937" y="19133"/>
                  </a:lnTo>
                  <a:lnTo>
                    <a:pt x="30981" y="19133"/>
                  </a:lnTo>
                  <a:lnTo>
                    <a:pt x="31858" y="17026"/>
                  </a:lnTo>
                  <a:lnTo>
                    <a:pt x="32955" y="14920"/>
                  </a:lnTo>
                  <a:lnTo>
                    <a:pt x="34359" y="12112"/>
                  </a:lnTo>
                  <a:lnTo>
                    <a:pt x="35018" y="10050"/>
                  </a:lnTo>
                  <a:lnTo>
                    <a:pt x="35632" y="7943"/>
                  </a:lnTo>
                  <a:lnTo>
                    <a:pt x="36422" y="5047"/>
                  </a:lnTo>
                  <a:lnTo>
                    <a:pt x="37080" y="3292"/>
                  </a:lnTo>
                  <a:lnTo>
                    <a:pt x="37124" y="3248"/>
                  </a:lnTo>
                  <a:lnTo>
                    <a:pt x="37124" y="1361"/>
                  </a:lnTo>
                  <a:lnTo>
                    <a:pt x="37036" y="352"/>
                  </a:lnTo>
                  <a:lnTo>
                    <a:pt x="37036" y="264"/>
                  </a:lnTo>
                  <a:lnTo>
                    <a:pt x="36948" y="89"/>
                  </a:lnTo>
                  <a:lnTo>
                    <a:pt x="36904" y="45"/>
                  </a:lnTo>
                  <a:lnTo>
                    <a:pt x="3681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2" name="Google Shape;8642;p249"/>
            <p:cNvSpPr/>
            <p:nvPr/>
          </p:nvSpPr>
          <p:spPr>
            <a:xfrm>
              <a:off x="2378375" y="1436325"/>
              <a:ext cx="928100" cy="1359200"/>
            </a:xfrm>
            <a:custGeom>
              <a:avLst/>
              <a:gdLst/>
              <a:ahLst/>
              <a:cxnLst/>
              <a:rect l="l" t="t" r="r" b="b"/>
              <a:pathLst>
                <a:path w="37124" h="54368" extrusionOk="0">
                  <a:moveTo>
                    <a:pt x="36641" y="0"/>
                  </a:moveTo>
                  <a:lnTo>
                    <a:pt x="36553" y="44"/>
                  </a:lnTo>
                  <a:lnTo>
                    <a:pt x="36510" y="88"/>
                  </a:lnTo>
                  <a:lnTo>
                    <a:pt x="36510" y="132"/>
                  </a:lnTo>
                  <a:lnTo>
                    <a:pt x="36510" y="219"/>
                  </a:lnTo>
                  <a:lnTo>
                    <a:pt x="36685" y="878"/>
                  </a:lnTo>
                  <a:lnTo>
                    <a:pt x="36773" y="1316"/>
                  </a:lnTo>
                  <a:lnTo>
                    <a:pt x="36685" y="2194"/>
                  </a:lnTo>
                  <a:lnTo>
                    <a:pt x="36115" y="4169"/>
                  </a:lnTo>
                  <a:lnTo>
                    <a:pt x="35588" y="6275"/>
                  </a:lnTo>
                  <a:lnTo>
                    <a:pt x="34886" y="8776"/>
                  </a:lnTo>
                  <a:lnTo>
                    <a:pt x="34140" y="11102"/>
                  </a:lnTo>
                  <a:lnTo>
                    <a:pt x="32824" y="14042"/>
                  </a:lnTo>
                  <a:lnTo>
                    <a:pt x="31814" y="15929"/>
                  </a:lnTo>
                  <a:lnTo>
                    <a:pt x="30542" y="18693"/>
                  </a:lnTo>
                  <a:lnTo>
                    <a:pt x="29094" y="21194"/>
                  </a:lnTo>
                  <a:lnTo>
                    <a:pt x="27558" y="23652"/>
                  </a:lnTo>
                  <a:lnTo>
                    <a:pt x="26285" y="25758"/>
                  </a:lnTo>
                  <a:lnTo>
                    <a:pt x="24881" y="28171"/>
                  </a:lnTo>
                  <a:lnTo>
                    <a:pt x="22599" y="31682"/>
                  </a:lnTo>
                  <a:lnTo>
                    <a:pt x="22599" y="31769"/>
                  </a:lnTo>
                  <a:lnTo>
                    <a:pt x="22468" y="32866"/>
                  </a:lnTo>
                  <a:lnTo>
                    <a:pt x="22380" y="35631"/>
                  </a:lnTo>
                  <a:lnTo>
                    <a:pt x="22161" y="36508"/>
                  </a:lnTo>
                  <a:lnTo>
                    <a:pt x="21722" y="37254"/>
                  </a:lnTo>
                  <a:lnTo>
                    <a:pt x="20142" y="38790"/>
                  </a:lnTo>
                  <a:lnTo>
                    <a:pt x="17070" y="41335"/>
                  </a:lnTo>
                  <a:lnTo>
                    <a:pt x="17070" y="41379"/>
                  </a:lnTo>
                  <a:lnTo>
                    <a:pt x="15491" y="43047"/>
                  </a:lnTo>
                  <a:lnTo>
                    <a:pt x="13516" y="45285"/>
                  </a:lnTo>
                  <a:lnTo>
                    <a:pt x="12331" y="46294"/>
                  </a:lnTo>
                  <a:lnTo>
                    <a:pt x="11234" y="46820"/>
                  </a:lnTo>
                  <a:lnTo>
                    <a:pt x="8777" y="47742"/>
                  </a:lnTo>
                  <a:lnTo>
                    <a:pt x="8733" y="47786"/>
                  </a:lnTo>
                  <a:lnTo>
                    <a:pt x="6934" y="48927"/>
                  </a:lnTo>
                  <a:lnTo>
                    <a:pt x="2195" y="52481"/>
                  </a:lnTo>
                  <a:lnTo>
                    <a:pt x="45" y="54061"/>
                  </a:lnTo>
                  <a:lnTo>
                    <a:pt x="1" y="54104"/>
                  </a:lnTo>
                  <a:lnTo>
                    <a:pt x="1" y="54148"/>
                  </a:lnTo>
                  <a:lnTo>
                    <a:pt x="1" y="54236"/>
                  </a:lnTo>
                  <a:lnTo>
                    <a:pt x="1" y="54280"/>
                  </a:lnTo>
                  <a:lnTo>
                    <a:pt x="89" y="54324"/>
                  </a:lnTo>
                  <a:lnTo>
                    <a:pt x="176" y="54368"/>
                  </a:lnTo>
                  <a:lnTo>
                    <a:pt x="264" y="54324"/>
                  </a:lnTo>
                  <a:lnTo>
                    <a:pt x="2370" y="52788"/>
                  </a:lnTo>
                  <a:lnTo>
                    <a:pt x="5486" y="50462"/>
                  </a:lnTo>
                  <a:lnTo>
                    <a:pt x="7153" y="49190"/>
                  </a:lnTo>
                  <a:lnTo>
                    <a:pt x="8909" y="48093"/>
                  </a:lnTo>
                  <a:lnTo>
                    <a:pt x="11366" y="47128"/>
                  </a:lnTo>
                  <a:lnTo>
                    <a:pt x="12507" y="46601"/>
                  </a:lnTo>
                  <a:lnTo>
                    <a:pt x="12551" y="46601"/>
                  </a:lnTo>
                  <a:lnTo>
                    <a:pt x="13736" y="45548"/>
                  </a:lnTo>
                  <a:lnTo>
                    <a:pt x="13779" y="45548"/>
                  </a:lnTo>
                  <a:lnTo>
                    <a:pt x="15754" y="43310"/>
                  </a:lnTo>
                  <a:lnTo>
                    <a:pt x="17334" y="41599"/>
                  </a:lnTo>
                  <a:lnTo>
                    <a:pt x="20361" y="39054"/>
                  </a:lnTo>
                  <a:lnTo>
                    <a:pt x="21985" y="37474"/>
                  </a:lnTo>
                  <a:lnTo>
                    <a:pt x="22029" y="37474"/>
                  </a:lnTo>
                  <a:lnTo>
                    <a:pt x="22512" y="36640"/>
                  </a:lnTo>
                  <a:lnTo>
                    <a:pt x="22512" y="36596"/>
                  </a:lnTo>
                  <a:lnTo>
                    <a:pt x="22731" y="35675"/>
                  </a:lnTo>
                  <a:lnTo>
                    <a:pt x="22819" y="32910"/>
                  </a:lnTo>
                  <a:lnTo>
                    <a:pt x="22950" y="31813"/>
                  </a:lnTo>
                  <a:lnTo>
                    <a:pt x="25188" y="28347"/>
                  </a:lnTo>
                  <a:lnTo>
                    <a:pt x="26593" y="25933"/>
                  </a:lnTo>
                  <a:lnTo>
                    <a:pt x="27821" y="23827"/>
                  </a:lnTo>
                  <a:lnTo>
                    <a:pt x="29401" y="21370"/>
                  </a:lnTo>
                  <a:lnTo>
                    <a:pt x="30849" y="18869"/>
                  </a:lnTo>
                  <a:lnTo>
                    <a:pt x="32121" y="16104"/>
                  </a:lnTo>
                  <a:lnTo>
                    <a:pt x="33131" y="14173"/>
                  </a:lnTo>
                  <a:lnTo>
                    <a:pt x="34491" y="11233"/>
                  </a:lnTo>
                  <a:lnTo>
                    <a:pt x="35237" y="8864"/>
                  </a:lnTo>
                  <a:lnTo>
                    <a:pt x="35895" y="6363"/>
                  </a:lnTo>
                  <a:lnTo>
                    <a:pt x="36466" y="4256"/>
                  </a:lnTo>
                  <a:lnTo>
                    <a:pt x="36992" y="2282"/>
                  </a:lnTo>
                  <a:lnTo>
                    <a:pt x="37036" y="2238"/>
                  </a:lnTo>
                  <a:lnTo>
                    <a:pt x="37124" y="1316"/>
                  </a:lnTo>
                  <a:lnTo>
                    <a:pt x="37124" y="1273"/>
                  </a:lnTo>
                  <a:lnTo>
                    <a:pt x="37036" y="790"/>
                  </a:lnTo>
                  <a:lnTo>
                    <a:pt x="36861" y="132"/>
                  </a:lnTo>
                  <a:lnTo>
                    <a:pt x="36817" y="44"/>
                  </a:lnTo>
                  <a:lnTo>
                    <a:pt x="3677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3" name="Google Shape;8643;p249"/>
            <p:cNvSpPr/>
            <p:nvPr/>
          </p:nvSpPr>
          <p:spPr>
            <a:xfrm>
              <a:off x="2348775" y="1447275"/>
              <a:ext cx="932475" cy="1321925"/>
            </a:xfrm>
            <a:custGeom>
              <a:avLst/>
              <a:gdLst/>
              <a:ahLst/>
              <a:cxnLst/>
              <a:rect l="l" t="t" r="r" b="b"/>
              <a:pathLst>
                <a:path w="37299" h="52877" extrusionOk="0">
                  <a:moveTo>
                    <a:pt x="37079" y="1"/>
                  </a:moveTo>
                  <a:lnTo>
                    <a:pt x="36991" y="45"/>
                  </a:lnTo>
                  <a:lnTo>
                    <a:pt x="36948" y="89"/>
                  </a:lnTo>
                  <a:lnTo>
                    <a:pt x="36948" y="132"/>
                  </a:lnTo>
                  <a:lnTo>
                    <a:pt x="36860" y="703"/>
                  </a:lnTo>
                  <a:lnTo>
                    <a:pt x="35763" y="4828"/>
                  </a:lnTo>
                  <a:lnTo>
                    <a:pt x="35061" y="7504"/>
                  </a:lnTo>
                  <a:lnTo>
                    <a:pt x="34315" y="9918"/>
                  </a:lnTo>
                  <a:lnTo>
                    <a:pt x="32165" y="14525"/>
                  </a:lnTo>
                  <a:lnTo>
                    <a:pt x="31024" y="17026"/>
                  </a:lnTo>
                  <a:lnTo>
                    <a:pt x="29532" y="19615"/>
                  </a:lnTo>
                  <a:lnTo>
                    <a:pt x="26987" y="23696"/>
                  </a:lnTo>
                  <a:lnTo>
                    <a:pt x="24705" y="27645"/>
                  </a:lnTo>
                  <a:lnTo>
                    <a:pt x="23696" y="29094"/>
                  </a:lnTo>
                  <a:lnTo>
                    <a:pt x="21063" y="32648"/>
                  </a:lnTo>
                  <a:lnTo>
                    <a:pt x="21019" y="32692"/>
                  </a:lnTo>
                  <a:lnTo>
                    <a:pt x="20229" y="35017"/>
                  </a:lnTo>
                  <a:lnTo>
                    <a:pt x="18386" y="38528"/>
                  </a:lnTo>
                  <a:lnTo>
                    <a:pt x="17114" y="39888"/>
                  </a:lnTo>
                  <a:lnTo>
                    <a:pt x="14963" y="42389"/>
                  </a:lnTo>
                  <a:lnTo>
                    <a:pt x="12813" y="44627"/>
                  </a:lnTo>
                  <a:lnTo>
                    <a:pt x="9391" y="45900"/>
                  </a:lnTo>
                  <a:lnTo>
                    <a:pt x="9391" y="45944"/>
                  </a:lnTo>
                  <a:lnTo>
                    <a:pt x="7855" y="46821"/>
                  </a:lnTo>
                  <a:lnTo>
                    <a:pt x="7811" y="46865"/>
                  </a:lnTo>
                  <a:lnTo>
                    <a:pt x="6012" y="48225"/>
                  </a:lnTo>
                  <a:lnTo>
                    <a:pt x="44" y="52569"/>
                  </a:lnTo>
                  <a:lnTo>
                    <a:pt x="0" y="52613"/>
                  </a:lnTo>
                  <a:lnTo>
                    <a:pt x="0" y="52657"/>
                  </a:lnTo>
                  <a:lnTo>
                    <a:pt x="0" y="52745"/>
                  </a:lnTo>
                  <a:lnTo>
                    <a:pt x="0" y="52789"/>
                  </a:lnTo>
                  <a:lnTo>
                    <a:pt x="88" y="52833"/>
                  </a:lnTo>
                  <a:lnTo>
                    <a:pt x="176" y="52877"/>
                  </a:lnTo>
                  <a:lnTo>
                    <a:pt x="263" y="52833"/>
                  </a:lnTo>
                  <a:lnTo>
                    <a:pt x="6231" y="48489"/>
                  </a:lnTo>
                  <a:lnTo>
                    <a:pt x="8030" y="47128"/>
                  </a:lnTo>
                  <a:lnTo>
                    <a:pt x="9522" y="46251"/>
                  </a:lnTo>
                  <a:lnTo>
                    <a:pt x="12243" y="45241"/>
                  </a:lnTo>
                  <a:lnTo>
                    <a:pt x="12989" y="44934"/>
                  </a:lnTo>
                  <a:lnTo>
                    <a:pt x="13077" y="44890"/>
                  </a:lnTo>
                  <a:lnTo>
                    <a:pt x="15227" y="42653"/>
                  </a:lnTo>
                  <a:lnTo>
                    <a:pt x="17377" y="40107"/>
                  </a:lnTo>
                  <a:lnTo>
                    <a:pt x="18649" y="38747"/>
                  </a:lnTo>
                  <a:lnTo>
                    <a:pt x="18693" y="38703"/>
                  </a:lnTo>
                  <a:lnTo>
                    <a:pt x="20580" y="35193"/>
                  </a:lnTo>
                  <a:lnTo>
                    <a:pt x="20580" y="35149"/>
                  </a:lnTo>
                  <a:lnTo>
                    <a:pt x="21326" y="32823"/>
                  </a:lnTo>
                  <a:lnTo>
                    <a:pt x="23959" y="29313"/>
                  </a:lnTo>
                  <a:lnTo>
                    <a:pt x="25012" y="27821"/>
                  </a:lnTo>
                  <a:lnTo>
                    <a:pt x="27294" y="23872"/>
                  </a:lnTo>
                  <a:lnTo>
                    <a:pt x="29839" y="19791"/>
                  </a:lnTo>
                  <a:lnTo>
                    <a:pt x="31331" y="17158"/>
                  </a:lnTo>
                  <a:lnTo>
                    <a:pt x="32472" y="14701"/>
                  </a:lnTo>
                  <a:lnTo>
                    <a:pt x="34666" y="10049"/>
                  </a:lnTo>
                  <a:lnTo>
                    <a:pt x="35412" y="7592"/>
                  </a:lnTo>
                  <a:lnTo>
                    <a:pt x="36114" y="4915"/>
                  </a:lnTo>
                  <a:lnTo>
                    <a:pt x="37211" y="791"/>
                  </a:lnTo>
                  <a:lnTo>
                    <a:pt x="37211" y="747"/>
                  </a:lnTo>
                  <a:lnTo>
                    <a:pt x="37299" y="176"/>
                  </a:lnTo>
                  <a:lnTo>
                    <a:pt x="37255" y="132"/>
                  </a:lnTo>
                  <a:lnTo>
                    <a:pt x="37255" y="45"/>
                  </a:lnTo>
                  <a:lnTo>
                    <a:pt x="3721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4" name="Google Shape;8644;p249"/>
            <p:cNvSpPr/>
            <p:nvPr/>
          </p:nvSpPr>
          <p:spPr>
            <a:xfrm>
              <a:off x="2318050" y="1439600"/>
              <a:ext cx="942350" cy="1302175"/>
            </a:xfrm>
            <a:custGeom>
              <a:avLst/>
              <a:gdLst/>
              <a:ahLst/>
              <a:cxnLst/>
              <a:rect l="l" t="t" r="r" b="b"/>
              <a:pathLst>
                <a:path w="37694" h="52087" extrusionOk="0">
                  <a:moveTo>
                    <a:pt x="37431" y="1"/>
                  </a:moveTo>
                  <a:lnTo>
                    <a:pt x="37387" y="45"/>
                  </a:lnTo>
                  <a:lnTo>
                    <a:pt x="37343" y="132"/>
                  </a:lnTo>
                  <a:lnTo>
                    <a:pt x="37255" y="527"/>
                  </a:lnTo>
                  <a:lnTo>
                    <a:pt x="36377" y="3116"/>
                  </a:lnTo>
                  <a:lnTo>
                    <a:pt x="35763" y="5266"/>
                  </a:lnTo>
                  <a:lnTo>
                    <a:pt x="35149" y="7636"/>
                  </a:lnTo>
                  <a:lnTo>
                    <a:pt x="33876" y="11322"/>
                  </a:lnTo>
                  <a:lnTo>
                    <a:pt x="32560" y="13867"/>
                  </a:lnTo>
                  <a:lnTo>
                    <a:pt x="31551" y="16105"/>
                  </a:lnTo>
                  <a:lnTo>
                    <a:pt x="30629" y="17684"/>
                  </a:lnTo>
                  <a:lnTo>
                    <a:pt x="29708" y="19264"/>
                  </a:lnTo>
                  <a:lnTo>
                    <a:pt x="27821" y="22380"/>
                  </a:lnTo>
                  <a:lnTo>
                    <a:pt x="26504" y="24486"/>
                  </a:lnTo>
                  <a:lnTo>
                    <a:pt x="25232" y="26636"/>
                  </a:lnTo>
                  <a:lnTo>
                    <a:pt x="23959" y="28567"/>
                  </a:lnTo>
                  <a:lnTo>
                    <a:pt x="22687" y="30190"/>
                  </a:lnTo>
                  <a:lnTo>
                    <a:pt x="21283" y="31902"/>
                  </a:lnTo>
                  <a:lnTo>
                    <a:pt x="19791" y="33481"/>
                  </a:lnTo>
                  <a:lnTo>
                    <a:pt x="17684" y="35280"/>
                  </a:lnTo>
                  <a:lnTo>
                    <a:pt x="17684" y="35324"/>
                  </a:lnTo>
                  <a:lnTo>
                    <a:pt x="16763" y="36334"/>
                  </a:lnTo>
                  <a:lnTo>
                    <a:pt x="16719" y="36377"/>
                  </a:lnTo>
                  <a:lnTo>
                    <a:pt x="16149" y="37387"/>
                  </a:lnTo>
                  <a:lnTo>
                    <a:pt x="15359" y="39449"/>
                  </a:lnTo>
                  <a:lnTo>
                    <a:pt x="14437" y="41424"/>
                  </a:lnTo>
                  <a:lnTo>
                    <a:pt x="12901" y="43486"/>
                  </a:lnTo>
                  <a:lnTo>
                    <a:pt x="12331" y="43925"/>
                  </a:lnTo>
                  <a:lnTo>
                    <a:pt x="9917" y="44890"/>
                  </a:lnTo>
                  <a:lnTo>
                    <a:pt x="8338" y="45856"/>
                  </a:lnTo>
                  <a:lnTo>
                    <a:pt x="6144" y="47479"/>
                  </a:lnTo>
                  <a:lnTo>
                    <a:pt x="3599" y="49322"/>
                  </a:lnTo>
                  <a:lnTo>
                    <a:pt x="88" y="51779"/>
                  </a:lnTo>
                  <a:lnTo>
                    <a:pt x="44" y="51823"/>
                  </a:lnTo>
                  <a:lnTo>
                    <a:pt x="0" y="51867"/>
                  </a:lnTo>
                  <a:lnTo>
                    <a:pt x="0" y="51955"/>
                  </a:lnTo>
                  <a:lnTo>
                    <a:pt x="44" y="51999"/>
                  </a:lnTo>
                  <a:lnTo>
                    <a:pt x="88" y="52043"/>
                  </a:lnTo>
                  <a:lnTo>
                    <a:pt x="176" y="52087"/>
                  </a:lnTo>
                  <a:lnTo>
                    <a:pt x="308" y="52043"/>
                  </a:lnTo>
                  <a:lnTo>
                    <a:pt x="3818" y="49585"/>
                  </a:lnTo>
                  <a:lnTo>
                    <a:pt x="6319" y="47786"/>
                  </a:lnTo>
                  <a:lnTo>
                    <a:pt x="8513" y="46163"/>
                  </a:lnTo>
                  <a:lnTo>
                    <a:pt x="10049" y="45197"/>
                  </a:lnTo>
                  <a:lnTo>
                    <a:pt x="12506" y="44232"/>
                  </a:lnTo>
                  <a:lnTo>
                    <a:pt x="12506" y="44188"/>
                  </a:lnTo>
                  <a:lnTo>
                    <a:pt x="13121" y="43749"/>
                  </a:lnTo>
                  <a:lnTo>
                    <a:pt x="13165" y="43705"/>
                  </a:lnTo>
                  <a:lnTo>
                    <a:pt x="14744" y="41599"/>
                  </a:lnTo>
                  <a:lnTo>
                    <a:pt x="14744" y="41555"/>
                  </a:lnTo>
                  <a:lnTo>
                    <a:pt x="15666" y="39581"/>
                  </a:lnTo>
                  <a:lnTo>
                    <a:pt x="16456" y="37562"/>
                  </a:lnTo>
                  <a:lnTo>
                    <a:pt x="17026" y="36553"/>
                  </a:lnTo>
                  <a:lnTo>
                    <a:pt x="17948" y="35544"/>
                  </a:lnTo>
                  <a:lnTo>
                    <a:pt x="20054" y="33745"/>
                  </a:lnTo>
                  <a:lnTo>
                    <a:pt x="21546" y="32121"/>
                  </a:lnTo>
                  <a:lnTo>
                    <a:pt x="22950" y="30410"/>
                  </a:lnTo>
                  <a:lnTo>
                    <a:pt x="24223" y="28742"/>
                  </a:lnTo>
                  <a:lnTo>
                    <a:pt x="25539" y="26855"/>
                  </a:lnTo>
                  <a:lnTo>
                    <a:pt x="26811" y="24661"/>
                  </a:lnTo>
                  <a:lnTo>
                    <a:pt x="28128" y="22555"/>
                  </a:lnTo>
                  <a:lnTo>
                    <a:pt x="30015" y="19440"/>
                  </a:lnTo>
                  <a:lnTo>
                    <a:pt x="30936" y="17860"/>
                  </a:lnTo>
                  <a:lnTo>
                    <a:pt x="31858" y="16236"/>
                  </a:lnTo>
                  <a:lnTo>
                    <a:pt x="32911" y="14042"/>
                  </a:lnTo>
                  <a:lnTo>
                    <a:pt x="34183" y="11453"/>
                  </a:lnTo>
                  <a:lnTo>
                    <a:pt x="35456" y="7724"/>
                  </a:lnTo>
                  <a:lnTo>
                    <a:pt x="36114" y="5354"/>
                  </a:lnTo>
                  <a:lnTo>
                    <a:pt x="36685" y="3248"/>
                  </a:lnTo>
                  <a:lnTo>
                    <a:pt x="37606" y="615"/>
                  </a:lnTo>
                  <a:lnTo>
                    <a:pt x="37694" y="176"/>
                  </a:lnTo>
                  <a:lnTo>
                    <a:pt x="37694" y="132"/>
                  </a:lnTo>
                  <a:lnTo>
                    <a:pt x="37694" y="45"/>
                  </a:lnTo>
                  <a:lnTo>
                    <a:pt x="3765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5" name="Google Shape;8645;p249"/>
            <p:cNvSpPr/>
            <p:nvPr/>
          </p:nvSpPr>
          <p:spPr>
            <a:xfrm>
              <a:off x="2259900" y="1412175"/>
              <a:ext cx="956625" cy="1275850"/>
            </a:xfrm>
            <a:custGeom>
              <a:avLst/>
              <a:gdLst/>
              <a:ahLst/>
              <a:cxnLst/>
              <a:rect l="l" t="t" r="r" b="b"/>
              <a:pathLst>
                <a:path w="38265" h="51034" extrusionOk="0">
                  <a:moveTo>
                    <a:pt x="38001" y="1"/>
                  </a:moveTo>
                  <a:lnTo>
                    <a:pt x="37957" y="45"/>
                  </a:lnTo>
                  <a:lnTo>
                    <a:pt x="37914" y="88"/>
                  </a:lnTo>
                  <a:lnTo>
                    <a:pt x="37299" y="1888"/>
                  </a:lnTo>
                  <a:lnTo>
                    <a:pt x="36334" y="4082"/>
                  </a:lnTo>
                  <a:lnTo>
                    <a:pt x="36334" y="4125"/>
                  </a:lnTo>
                  <a:lnTo>
                    <a:pt x="35588" y="6714"/>
                  </a:lnTo>
                  <a:lnTo>
                    <a:pt x="34623" y="10049"/>
                  </a:lnTo>
                  <a:lnTo>
                    <a:pt x="32999" y="13604"/>
                  </a:lnTo>
                  <a:lnTo>
                    <a:pt x="32121" y="15315"/>
                  </a:lnTo>
                  <a:lnTo>
                    <a:pt x="29313" y="20142"/>
                  </a:lnTo>
                  <a:lnTo>
                    <a:pt x="27865" y="22467"/>
                  </a:lnTo>
                  <a:lnTo>
                    <a:pt x="26636" y="24530"/>
                  </a:lnTo>
                  <a:lnTo>
                    <a:pt x="24442" y="27909"/>
                  </a:lnTo>
                  <a:lnTo>
                    <a:pt x="22819" y="29927"/>
                  </a:lnTo>
                  <a:lnTo>
                    <a:pt x="21853" y="31112"/>
                  </a:lnTo>
                  <a:lnTo>
                    <a:pt x="20932" y="32077"/>
                  </a:lnTo>
                  <a:lnTo>
                    <a:pt x="20010" y="32955"/>
                  </a:lnTo>
                  <a:lnTo>
                    <a:pt x="19133" y="33701"/>
                  </a:lnTo>
                  <a:lnTo>
                    <a:pt x="18211" y="34403"/>
                  </a:lnTo>
                  <a:lnTo>
                    <a:pt x="17246" y="35017"/>
                  </a:lnTo>
                  <a:lnTo>
                    <a:pt x="15096" y="36377"/>
                  </a:lnTo>
                  <a:lnTo>
                    <a:pt x="13472" y="37343"/>
                  </a:lnTo>
                  <a:lnTo>
                    <a:pt x="11103" y="39010"/>
                  </a:lnTo>
                  <a:lnTo>
                    <a:pt x="11059" y="39010"/>
                  </a:lnTo>
                  <a:lnTo>
                    <a:pt x="9347" y="40590"/>
                  </a:lnTo>
                  <a:lnTo>
                    <a:pt x="9303" y="40634"/>
                  </a:lnTo>
                  <a:lnTo>
                    <a:pt x="8163" y="42652"/>
                  </a:lnTo>
                  <a:lnTo>
                    <a:pt x="5793" y="46645"/>
                  </a:lnTo>
                  <a:lnTo>
                    <a:pt x="4959" y="47304"/>
                  </a:lnTo>
                  <a:lnTo>
                    <a:pt x="2897" y="48708"/>
                  </a:lnTo>
                  <a:lnTo>
                    <a:pt x="45" y="50726"/>
                  </a:lnTo>
                  <a:lnTo>
                    <a:pt x="1" y="50770"/>
                  </a:lnTo>
                  <a:lnTo>
                    <a:pt x="1" y="50858"/>
                  </a:lnTo>
                  <a:lnTo>
                    <a:pt x="1" y="50902"/>
                  </a:lnTo>
                  <a:lnTo>
                    <a:pt x="1" y="50990"/>
                  </a:lnTo>
                  <a:lnTo>
                    <a:pt x="89" y="51033"/>
                  </a:lnTo>
                  <a:lnTo>
                    <a:pt x="264" y="51033"/>
                  </a:lnTo>
                  <a:lnTo>
                    <a:pt x="3116" y="48971"/>
                  </a:lnTo>
                  <a:lnTo>
                    <a:pt x="5179" y="47611"/>
                  </a:lnTo>
                  <a:lnTo>
                    <a:pt x="6056" y="46909"/>
                  </a:lnTo>
                  <a:lnTo>
                    <a:pt x="6100" y="46865"/>
                  </a:lnTo>
                  <a:lnTo>
                    <a:pt x="8470" y="42828"/>
                  </a:lnTo>
                  <a:lnTo>
                    <a:pt x="9611" y="40809"/>
                  </a:lnTo>
                  <a:lnTo>
                    <a:pt x="11278" y="39317"/>
                  </a:lnTo>
                  <a:lnTo>
                    <a:pt x="13692" y="37650"/>
                  </a:lnTo>
                  <a:lnTo>
                    <a:pt x="15271" y="36685"/>
                  </a:lnTo>
                  <a:lnTo>
                    <a:pt x="17421" y="35324"/>
                  </a:lnTo>
                  <a:lnTo>
                    <a:pt x="18431" y="34666"/>
                  </a:lnTo>
                  <a:lnTo>
                    <a:pt x="19352" y="33964"/>
                  </a:lnTo>
                  <a:lnTo>
                    <a:pt x="20230" y="33218"/>
                  </a:lnTo>
                  <a:lnTo>
                    <a:pt x="21151" y="32340"/>
                  </a:lnTo>
                  <a:lnTo>
                    <a:pt x="22117" y="31331"/>
                  </a:lnTo>
                  <a:lnTo>
                    <a:pt x="23126" y="30146"/>
                  </a:lnTo>
                  <a:lnTo>
                    <a:pt x="24706" y="28084"/>
                  </a:lnTo>
                  <a:lnTo>
                    <a:pt x="26943" y="24705"/>
                  </a:lnTo>
                  <a:lnTo>
                    <a:pt x="28172" y="22643"/>
                  </a:lnTo>
                  <a:lnTo>
                    <a:pt x="29620" y="20317"/>
                  </a:lnTo>
                  <a:lnTo>
                    <a:pt x="32429" y="15490"/>
                  </a:lnTo>
                  <a:lnTo>
                    <a:pt x="33306" y="13735"/>
                  </a:lnTo>
                  <a:lnTo>
                    <a:pt x="34974" y="10181"/>
                  </a:lnTo>
                  <a:lnTo>
                    <a:pt x="34974" y="10137"/>
                  </a:lnTo>
                  <a:lnTo>
                    <a:pt x="35895" y="6802"/>
                  </a:lnTo>
                  <a:lnTo>
                    <a:pt x="36685" y="4213"/>
                  </a:lnTo>
                  <a:lnTo>
                    <a:pt x="37606" y="2019"/>
                  </a:lnTo>
                  <a:lnTo>
                    <a:pt x="38221" y="220"/>
                  </a:lnTo>
                  <a:lnTo>
                    <a:pt x="38265" y="132"/>
                  </a:lnTo>
                  <a:lnTo>
                    <a:pt x="38221" y="88"/>
                  </a:lnTo>
                  <a:lnTo>
                    <a:pt x="38177" y="45"/>
                  </a:lnTo>
                  <a:lnTo>
                    <a:pt x="3813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6" name="Google Shape;8646;p249"/>
            <p:cNvSpPr/>
            <p:nvPr/>
          </p:nvSpPr>
          <p:spPr>
            <a:xfrm>
              <a:off x="2230300" y="1375975"/>
              <a:ext cx="970875" cy="1286825"/>
            </a:xfrm>
            <a:custGeom>
              <a:avLst/>
              <a:gdLst/>
              <a:ahLst/>
              <a:cxnLst/>
              <a:rect l="l" t="t" r="r" b="b"/>
              <a:pathLst>
                <a:path w="38835" h="51473" extrusionOk="0">
                  <a:moveTo>
                    <a:pt x="38659" y="1"/>
                  </a:moveTo>
                  <a:lnTo>
                    <a:pt x="38571" y="45"/>
                  </a:lnTo>
                  <a:lnTo>
                    <a:pt x="38527" y="88"/>
                  </a:lnTo>
                  <a:lnTo>
                    <a:pt x="38527" y="132"/>
                  </a:lnTo>
                  <a:lnTo>
                    <a:pt x="38220" y="1185"/>
                  </a:lnTo>
                  <a:lnTo>
                    <a:pt x="37255" y="3511"/>
                  </a:lnTo>
                  <a:lnTo>
                    <a:pt x="36158" y="6144"/>
                  </a:lnTo>
                  <a:lnTo>
                    <a:pt x="36114" y="6144"/>
                  </a:lnTo>
                  <a:lnTo>
                    <a:pt x="34710" y="11058"/>
                  </a:lnTo>
                  <a:lnTo>
                    <a:pt x="32954" y="14876"/>
                  </a:lnTo>
                  <a:lnTo>
                    <a:pt x="31111" y="18079"/>
                  </a:lnTo>
                  <a:lnTo>
                    <a:pt x="29049" y="21678"/>
                  </a:lnTo>
                  <a:lnTo>
                    <a:pt x="27996" y="23433"/>
                  </a:lnTo>
                  <a:lnTo>
                    <a:pt x="26943" y="25188"/>
                  </a:lnTo>
                  <a:lnTo>
                    <a:pt x="25802" y="26855"/>
                  </a:lnTo>
                  <a:lnTo>
                    <a:pt x="24661" y="28523"/>
                  </a:lnTo>
                  <a:lnTo>
                    <a:pt x="23476" y="30059"/>
                  </a:lnTo>
                  <a:lnTo>
                    <a:pt x="22862" y="30805"/>
                  </a:lnTo>
                  <a:lnTo>
                    <a:pt x="22204" y="31507"/>
                  </a:lnTo>
                  <a:lnTo>
                    <a:pt x="18869" y="34578"/>
                  </a:lnTo>
                  <a:lnTo>
                    <a:pt x="14919" y="37167"/>
                  </a:lnTo>
                  <a:lnTo>
                    <a:pt x="10882" y="39888"/>
                  </a:lnTo>
                  <a:lnTo>
                    <a:pt x="9083" y="41160"/>
                  </a:lnTo>
                  <a:lnTo>
                    <a:pt x="6714" y="42565"/>
                  </a:lnTo>
                  <a:lnTo>
                    <a:pt x="4169" y="43925"/>
                  </a:lnTo>
                  <a:lnTo>
                    <a:pt x="4125" y="43969"/>
                  </a:lnTo>
                  <a:lnTo>
                    <a:pt x="3774" y="44408"/>
                  </a:lnTo>
                  <a:lnTo>
                    <a:pt x="3774" y="44495"/>
                  </a:lnTo>
                  <a:lnTo>
                    <a:pt x="3247" y="45856"/>
                  </a:lnTo>
                  <a:lnTo>
                    <a:pt x="2370" y="48225"/>
                  </a:lnTo>
                  <a:lnTo>
                    <a:pt x="1316" y="50024"/>
                  </a:lnTo>
                  <a:lnTo>
                    <a:pt x="44" y="51165"/>
                  </a:lnTo>
                  <a:lnTo>
                    <a:pt x="44" y="51209"/>
                  </a:lnTo>
                  <a:lnTo>
                    <a:pt x="0" y="51297"/>
                  </a:lnTo>
                  <a:lnTo>
                    <a:pt x="0" y="51341"/>
                  </a:lnTo>
                  <a:lnTo>
                    <a:pt x="44" y="51428"/>
                  </a:lnTo>
                  <a:lnTo>
                    <a:pt x="132" y="51428"/>
                  </a:lnTo>
                  <a:lnTo>
                    <a:pt x="176" y="51472"/>
                  </a:lnTo>
                  <a:lnTo>
                    <a:pt x="307" y="51428"/>
                  </a:lnTo>
                  <a:lnTo>
                    <a:pt x="1580" y="50244"/>
                  </a:lnTo>
                  <a:lnTo>
                    <a:pt x="1624" y="50200"/>
                  </a:lnTo>
                  <a:lnTo>
                    <a:pt x="2677" y="48401"/>
                  </a:lnTo>
                  <a:lnTo>
                    <a:pt x="2721" y="48357"/>
                  </a:lnTo>
                  <a:lnTo>
                    <a:pt x="3598" y="45987"/>
                  </a:lnTo>
                  <a:lnTo>
                    <a:pt x="4081" y="44627"/>
                  </a:lnTo>
                  <a:lnTo>
                    <a:pt x="4388" y="44232"/>
                  </a:lnTo>
                  <a:lnTo>
                    <a:pt x="6889" y="42872"/>
                  </a:lnTo>
                  <a:lnTo>
                    <a:pt x="9303" y="41424"/>
                  </a:lnTo>
                  <a:lnTo>
                    <a:pt x="11102" y="40151"/>
                  </a:lnTo>
                  <a:lnTo>
                    <a:pt x="15139" y="37431"/>
                  </a:lnTo>
                  <a:lnTo>
                    <a:pt x="19088" y="34842"/>
                  </a:lnTo>
                  <a:lnTo>
                    <a:pt x="22467" y="31770"/>
                  </a:lnTo>
                  <a:lnTo>
                    <a:pt x="23081" y="31024"/>
                  </a:lnTo>
                  <a:lnTo>
                    <a:pt x="23739" y="30278"/>
                  </a:lnTo>
                  <a:lnTo>
                    <a:pt x="24924" y="28742"/>
                  </a:lnTo>
                  <a:lnTo>
                    <a:pt x="26109" y="27075"/>
                  </a:lnTo>
                  <a:lnTo>
                    <a:pt x="27206" y="25363"/>
                  </a:lnTo>
                  <a:lnTo>
                    <a:pt x="28303" y="23608"/>
                  </a:lnTo>
                  <a:lnTo>
                    <a:pt x="29356" y="21853"/>
                  </a:lnTo>
                  <a:lnTo>
                    <a:pt x="31419" y="18255"/>
                  </a:lnTo>
                  <a:lnTo>
                    <a:pt x="33261" y="15008"/>
                  </a:lnTo>
                  <a:lnTo>
                    <a:pt x="35061" y="11190"/>
                  </a:lnTo>
                  <a:lnTo>
                    <a:pt x="35061" y="11146"/>
                  </a:lnTo>
                  <a:lnTo>
                    <a:pt x="36465" y="6276"/>
                  </a:lnTo>
                  <a:lnTo>
                    <a:pt x="37606" y="3643"/>
                  </a:lnTo>
                  <a:lnTo>
                    <a:pt x="38571" y="1317"/>
                  </a:lnTo>
                  <a:lnTo>
                    <a:pt x="38571" y="1273"/>
                  </a:lnTo>
                  <a:lnTo>
                    <a:pt x="38834" y="220"/>
                  </a:lnTo>
                  <a:lnTo>
                    <a:pt x="38834" y="176"/>
                  </a:lnTo>
                  <a:lnTo>
                    <a:pt x="38834" y="88"/>
                  </a:lnTo>
                  <a:lnTo>
                    <a:pt x="38790" y="45"/>
                  </a:lnTo>
                  <a:lnTo>
                    <a:pt x="3870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7" name="Google Shape;8647;p249"/>
            <p:cNvSpPr/>
            <p:nvPr/>
          </p:nvSpPr>
          <p:spPr>
            <a:xfrm>
              <a:off x="2174350" y="1371600"/>
              <a:ext cx="1005975" cy="1239625"/>
            </a:xfrm>
            <a:custGeom>
              <a:avLst/>
              <a:gdLst/>
              <a:ahLst/>
              <a:cxnLst/>
              <a:rect l="l" t="t" r="r" b="b"/>
              <a:pathLst>
                <a:path w="40239" h="49585" extrusionOk="0">
                  <a:moveTo>
                    <a:pt x="40063" y="0"/>
                  </a:moveTo>
                  <a:lnTo>
                    <a:pt x="39975" y="44"/>
                  </a:lnTo>
                  <a:lnTo>
                    <a:pt x="39931" y="88"/>
                  </a:lnTo>
                  <a:lnTo>
                    <a:pt x="39888" y="132"/>
                  </a:lnTo>
                  <a:lnTo>
                    <a:pt x="39185" y="1799"/>
                  </a:lnTo>
                  <a:lnTo>
                    <a:pt x="36991" y="6933"/>
                  </a:lnTo>
                  <a:lnTo>
                    <a:pt x="36991" y="6977"/>
                  </a:lnTo>
                  <a:lnTo>
                    <a:pt x="36509" y="8645"/>
                  </a:lnTo>
                  <a:lnTo>
                    <a:pt x="35587" y="11541"/>
                  </a:lnTo>
                  <a:lnTo>
                    <a:pt x="33613" y="15358"/>
                  </a:lnTo>
                  <a:lnTo>
                    <a:pt x="32735" y="16894"/>
                  </a:lnTo>
                  <a:lnTo>
                    <a:pt x="31901" y="18430"/>
                  </a:lnTo>
                  <a:lnTo>
                    <a:pt x="30146" y="21370"/>
                  </a:lnTo>
                  <a:lnTo>
                    <a:pt x="28303" y="24310"/>
                  </a:lnTo>
                  <a:lnTo>
                    <a:pt x="26328" y="27338"/>
                  </a:lnTo>
                  <a:lnTo>
                    <a:pt x="23388" y="30936"/>
                  </a:lnTo>
                  <a:lnTo>
                    <a:pt x="20273" y="33700"/>
                  </a:lnTo>
                  <a:lnTo>
                    <a:pt x="16587" y="36157"/>
                  </a:lnTo>
                  <a:lnTo>
                    <a:pt x="14393" y="37562"/>
                  </a:lnTo>
                  <a:lnTo>
                    <a:pt x="12638" y="38746"/>
                  </a:lnTo>
                  <a:lnTo>
                    <a:pt x="10663" y="40194"/>
                  </a:lnTo>
                  <a:lnTo>
                    <a:pt x="8645" y="41379"/>
                  </a:lnTo>
                  <a:lnTo>
                    <a:pt x="6143" y="42652"/>
                  </a:lnTo>
                  <a:lnTo>
                    <a:pt x="6143" y="42696"/>
                  </a:lnTo>
                  <a:lnTo>
                    <a:pt x="5046" y="43398"/>
                  </a:lnTo>
                  <a:lnTo>
                    <a:pt x="5046" y="43442"/>
                  </a:lnTo>
                  <a:lnTo>
                    <a:pt x="1799" y="46118"/>
                  </a:lnTo>
                  <a:lnTo>
                    <a:pt x="1799" y="46162"/>
                  </a:lnTo>
                  <a:lnTo>
                    <a:pt x="1185" y="46864"/>
                  </a:lnTo>
                  <a:lnTo>
                    <a:pt x="1141" y="46908"/>
                  </a:lnTo>
                  <a:lnTo>
                    <a:pt x="0" y="49365"/>
                  </a:lnTo>
                  <a:lnTo>
                    <a:pt x="0" y="49409"/>
                  </a:lnTo>
                  <a:lnTo>
                    <a:pt x="0" y="49497"/>
                  </a:lnTo>
                  <a:lnTo>
                    <a:pt x="44" y="49541"/>
                  </a:lnTo>
                  <a:lnTo>
                    <a:pt x="88" y="49585"/>
                  </a:lnTo>
                  <a:lnTo>
                    <a:pt x="263" y="49585"/>
                  </a:lnTo>
                  <a:lnTo>
                    <a:pt x="307" y="49497"/>
                  </a:lnTo>
                  <a:lnTo>
                    <a:pt x="1448" y="47084"/>
                  </a:lnTo>
                  <a:lnTo>
                    <a:pt x="2019" y="46382"/>
                  </a:lnTo>
                  <a:lnTo>
                    <a:pt x="5266" y="43705"/>
                  </a:lnTo>
                  <a:lnTo>
                    <a:pt x="6319" y="42959"/>
                  </a:lnTo>
                  <a:lnTo>
                    <a:pt x="8820" y="41686"/>
                  </a:lnTo>
                  <a:lnTo>
                    <a:pt x="10839" y="40502"/>
                  </a:lnTo>
                  <a:lnTo>
                    <a:pt x="12813" y="39054"/>
                  </a:lnTo>
                  <a:lnTo>
                    <a:pt x="14612" y="37869"/>
                  </a:lnTo>
                  <a:lnTo>
                    <a:pt x="16806" y="36421"/>
                  </a:lnTo>
                  <a:lnTo>
                    <a:pt x="20448" y="34007"/>
                  </a:lnTo>
                  <a:lnTo>
                    <a:pt x="20492" y="33963"/>
                  </a:lnTo>
                  <a:lnTo>
                    <a:pt x="23608" y="31155"/>
                  </a:lnTo>
                  <a:lnTo>
                    <a:pt x="23652" y="31155"/>
                  </a:lnTo>
                  <a:lnTo>
                    <a:pt x="26592" y="27557"/>
                  </a:lnTo>
                  <a:lnTo>
                    <a:pt x="26636" y="27557"/>
                  </a:lnTo>
                  <a:lnTo>
                    <a:pt x="28610" y="24529"/>
                  </a:lnTo>
                  <a:lnTo>
                    <a:pt x="30453" y="21545"/>
                  </a:lnTo>
                  <a:lnTo>
                    <a:pt x="32208" y="18605"/>
                  </a:lnTo>
                  <a:lnTo>
                    <a:pt x="33042" y="17070"/>
                  </a:lnTo>
                  <a:lnTo>
                    <a:pt x="33920" y="15534"/>
                  </a:lnTo>
                  <a:lnTo>
                    <a:pt x="35894" y="11672"/>
                  </a:lnTo>
                  <a:lnTo>
                    <a:pt x="35938" y="11628"/>
                  </a:lnTo>
                  <a:lnTo>
                    <a:pt x="36816" y="8732"/>
                  </a:lnTo>
                  <a:lnTo>
                    <a:pt x="37342" y="7065"/>
                  </a:lnTo>
                  <a:lnTo>
                    <a:pt x="39536" y="1931"/>
                  </a:lnTo>
                  <a:lnTo>
                    <a:pt x="40195" y="263"/>
                  </a:lnTo>
                  <a:lnTo>
                    <a:pt x="40239" y="176"/>
                  </a:lnTo>
                  <a:lnTo>
                    <a:pt x="40195" y="132"/>
                  </a:lnTo>
                  <a:lnTo>
                    <a:pt x="40195" y="88"/>
                  </a:lnTo>
                  <a:lnTo>
                    <a:pt x="40107" y="44"/>
                  </a:lnTo>
                  <a:lnTo>
                    <a:pt x="4006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8" name="Google Shape;8648;p249"/>
            <p:cNvSpPr/>
            <p:nvPr/>
          </p:nvSpPr>
          <p:spPr>
            <a:xfrm>
              <a:off x="2110725" y="1407800"/>
              <a:ext cx="1024625" cy="1147475"/>
            </a:xfrm>
            <a:custGeom>
              <a:avLst/>
              <a:gdLst/>
              <a:ahLst/>
              <a:cxnLst/>
              <a:rect l="l" t="t" r="r" b="b"/>
              <a:pathLst>
                <a:path w="40985" h="45899" extrusionOk="0">
                  <a:moveTo>
                    <a:pt x="40809" y="0"/>
                  </a:moveTo>
                  <a:lnTo>
                    <a:pt x="40765" y="44"/>
                  </a:lnTo>
                  <a:lnTo>
                    <a:pt x="40677" y="88"/>
                  </a:lnTo>
                  <a:lnTo>
                    <a:pt x="40633" y="132"/>
                  </a:lnTo>
                  <a:lnTo>
                    <a:pt x="39887" y="2063"/>
                  </a:lnTo>
                  <a:lnTo>
                    <a:pt x="38966" y="4300"/>
                  </a:lnTo>
                  <a:lnTo>
                    <a:pt x="37957" y="6670"/>
                  </a:lnTo>
                  <a:lnTo>
                    <a:pt x="37342" y="8952"/>
                  </a:lnTo>
                  <a:lnTo>
                    <a:pt x="36465" y="10795"/>
                  </a:lnTo>
                  <a:lnTo>
                    <a:pt x="32559" y="17772"/>
                  </a:lnTo>
                  <a:lnTo>
                    <a:pt x="30936" y="20448"/>
                  </a:lnTo>
                  <a:lnTo>
                    <a:pt x="29488" y="22642"/>
                  </a:lnTo>
                  <a:lnTo>
                    <a:pt x="26899" y="26328"/>
                  </a:lnTo>
                  <a:lnTo>
                    <a:pt x="25363" y="28171"/>
                  </a:lnTo>
                  <a:lnTo>
                    <a:pt x="23608" y="29795"/>
                  </a:lnTo>
                  <a:lnTo>
                    <a:pt x="21545" y="31506"/>
                  </a:lnTo>
                  <a:lnTo>
                    <a:pt x="19571" y="32910"/>
                  </a:lnTo>
                  <a:lnTo>
                    <a:pt x="17421" y="34271"/>
                  </a:lnTo>
                  <a:lnTo>
                    <a:pt x="15270" y="35675"/>
                  </a:lnTo>
                  <a:lnTo>
                    <a:pt x="13384" y="36991"/>
                  </a:lnTo>
                  <a:lnTo>
                    <a:pt x="11453" y="38264"/>
                  </a:lnTo>
                  <a:lnTo>
                    <a:pt x="9083" y="39536"/>
                  </a:lnTo>
                  <a:lnTo>
                    <a:pt x="7109" y="40721"/>
                  </a:lnTo>
                  <a:lnTo>
                    <a:pt x="7065" y="40721"/>
                  </a:lnTo>
                  <a:lnTo>
                    <a:pt x="5046" y="42476"/>
                  </a:lnTo>
                  <a:lnTo>
                    <a:pt x="3159" y="43705"/>
                  </a:lnTo>
                  <a:lnTo>
                    <a:pt x="88" y="45592"/>
                  </a:lnTo>
                  <a:lnTo>
                    <a:pt x="44" y="45636"/>
                  </a:lnTo>
                  <a:lnTo>
                    <a:pt x="44" y="45680"/>
                  </a:lnTo>
                  <a:lnTo>
                    <a:pt x="0" y="45767"/>
                  </a:lnTo>
                  <a:lnTo>
                    <a:pt x="44" y="45811"/>
                  </a:lnTo>
                  <a:lnTo>
                    <a:pt x="132" y="45899"/>
                  </a:lnTo>
                  <a:lnTo>
                    <a:pt x="176" y="45899"/>
                  </a:lnTo>
                  <a:lnTo>
                    <a:pt x="307" y="45855"/>
                  </a:lnTo>
                  <a:lnTo>
                    <a:pt x="3335" y="43968"/>
                  </a:lnTo>
                  <a:lnTo>
                    <a:pt x="5266" y="42783"/>
                  </a:lnTo>
                  <a:lnTo>
                    <a:pt x="5266" y="42740"/>
                  </a:lnTo>
                  <a:lnTo>
                    <a:pt x="7284" y="41028"/>
                  </a:lnTo>
                  <a:lnTo>
                    <a:pt x="9259" y="39843"/>
                  </a:lnTo>
                  <a:lnTo>
                    <a:pt x="11628" y="38527"/>
                  </a:lnTo>
                  <a:lnTo>
                    <a:pt x="13603" y="37255"/>
                  </a:lnTo>
                  <a:lnTo>
                    <a:pt x="15490" y="35982"/>
                  </a:lnTo>
                  <a:lnTo>
                    <a:pt x="17640" y="34534"/>
                  </a:lnTo>
                  <a:lnTo>
                    <a:pt x="19790" y="33218"/>
                  </a:lnTo>
                  <a:lnTo>
                    <a:pt x="21765" y="31770"/>
                  </a:lnTo>
                  <a:lnTo>
                    <a:pt x="23827" y="30058"/>
                  </a:lnTo>
                  <a:lnTo>
                    <a:pt x="25582" y="28391"/>
                  </a:lnTo>
                  <a:lnTo>
                    <a:pt x="27206" y="26592"/>
                  </a:lnTo>
                  <a:lnTo>
                    <a:pt x="27206" y="26548"/>
                  </a:lnTo>
                  <a:lnTo>
                    <a:pt x="29795" y="22818"/>
                  </a:lnTo>
                  <a:lnTo>
                    <a:pt x="31243" y="20668"/>
                  </a:lnTo>
                  <a:lnTo>
                    <a:pt x="32867" y="17947"/>
                  </a:lnTo>
                  <a:lnTo>
                    <a:pt x="36772" y="10970"/>
                  </a:lnTo>
                  <a:lnTo>
                    <a:pt x="37650" y="9083"/>
                  </a:lnTo>
                  <a:lnTo>
                    <a:pt x="37693" y="9040"/>
                  </a:lnTo>
                  <a:lnTo>
                    <a:pt x="38308" y="6802"/>
                  </a:lnTo>
                  <a:lnTo>
                    <a:pt x="39273" y="4432"/>
                  </a:lnTo>
                  <a:lnTo>
                    <a:pt x="40195" y="2194"/>
                  </a:lnTo>
                  <a:lnTo>
                    <a:pt x="40984" y="263"/>
                  </a:lnTo>
                  <a:lnTo>
                    <a:pt x="40984" y="176"/>
                  </a:lnTo>
                  <a:lnTo>
                    <a:pt x="40984" y="132"/>
                  </a:lnTo>
                  <a:lnTo>
                    <a:pt x="40941" y="44"/>
                  </a:lnTo>
                  <a:lnTo>
                    <a:pt x="40897" y="44"/>
                  </a:lnTo>
                  <a:lnTo>
                    <a:pt x="4080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9" name="Google Shape;8649;p249"/>
            <p:cNvSpPr/>
            <p:nvPr/>
          </p:nvSpPr>
          <p:spPr>
            <a:xfrm>
              <a:off x="2054775" y="1420950"/>
              <a:ext cx="1012550" cy="1083875"/>
            </a:xfrm>
            <a:custGeom>
              <a:avLst/>
              <a:gdLst/>
              <a:ahLst/>
              <a:cxnLst/>
              <a:rect l="l" t="t" r="r" b="b"/>
              <a:pathLst>
                <a:path w="40502" h="43355" extrusionOk="0">
                  <a:moveTo>
                    <a:pt x="40282" y="1"/>
                  </a:moveTo>
                  <a:lnTo>
                    <a:pt x="40239" y="45"/>
                  </a:lnTo>
                  <a:lnTo>
                    <a:pt x="40195" y="88"/>
                  </a:lnTo>
                  <a:lnTo>
                    <a:pt x="40151" y="132"/>
                  </a:lnTo>
                  <a:lnTo>
                    <a:pt x="38922" y="3467"/>
                  </a:lnTo>
                  <a:lnTo>
                    <a:pt x="37167" y="8075"/>
                  </a:lnTo>
                  <a:lnTo>
                    <a:pt x="36333" y="9567"/>
                  </a:lnTo>
                  <a:lnTo>
                    <a:pt x="35280" y="11453"/>
                  </a:lnTo>
                  <a:lnTo>
                    <a:pt x="34051" y="13648"/>
                  </a:lnTo>
                  <a:lnTo>
                    <a:pt x="31989" y="17246"/>
                  </a:lnTo>
                  <a:lnTo>
                    <a:pt x="30804" y="19176"/>
                  </a:lnTo>
                  <a:lnTo>
                    <a:pt x="29400" y="21107"/>
                  </a:lnTo>
                  <a:lnTo>
                    <a:pt x="27996" y="23213"/>
                  </a:lnTo>
                  <a:lnTo>
                    <a:pt x="26504" y="25013"/>
                  </a:lnTo>
                  <a:lnTo>
                    <a:pt x="25188" y="26197"/>
                  </a:lnTo>
                  <a:lnTo>
                    <a:pt x="23476" y="27821"/>
                  </a:lnTo>
                  <a:lnTo>
                    <a:pt x="21853" y="29181"/>
                  </a:lnTo>
                  <a:lnTo>
                    <a:pt x="20054" y="30454"/>
                  </a:lnTo>
                  <a:lnTo>
                    <a:pt x="12199" y="35500"/>
                  </a:lnTo>
                  <a:lnTo>
                    <a:pt x="10137" y="36641"/>
                  </a:lnTo>
                  <a:lnTo>
                    <a:pt x="7635" y="38220"/>
                  </a:lnTo>
                  <a:lnTo>
                    <a:pt x="5661" y="39669"/>
                  </a:lnTo>
                  <a:lnTo>
                    <a:pt x="3686" y="40897"/>
                  </a:lnTo>
                  <a:lnTo>
                    <a:pt x="88" y="43003"/>
                  </a:lnTo>
                  <a:lnTo>
                    <a:pt x="44" y="43047"/>
                  </a:lnTo>
                  <a:lnTo>
                    <a:pt x="0" y="43135"/>
                  </a:lnTo>
                  <a:lnTo>
                    <a:pt x="0" y="43179"/>
                  </a:lnTo>
                  <a:lnTo>
                    <a:pt x="0" y="43267"/>
                  </a:lnTo>
                  <a:lnTo>
                    <a:pt x="88" y="43311"/>
                  </a:lnTo>
                  <a:lnTo>
                    <a:pt x="176" y="43354"/>
                  </a:lnTo>
                  <a:lnTo>
                    <a:pt x="263" y="43311"/>
                  </a:lnTo>
                  <a:lnTo>
                    <a:pt x="3862" y="41204"/>
                  </a:lnTo>
                  <a:lnTo>
                    <a:pt x="5880" y="39976"/>
                  </a:lnTo>
                  <a:lnTo>
                    <a:pt x="7855" y="38528"/>
                  </a:lnTo>
                  <a:lnTo>
                    <a:pt x="10312" y="36948"/>
                  </a:lnTo>
                  <a:lnTo>
                    <a:pt x="12374" y="35807"/>
                  </a:lnTo>
                  <a:lnTo>
                    <a:pt x="20229" y="30717"/>
                  </a:lnTo>
                  <a:lnTo>
                    <a:pt x="22028" y="29444"/>
                  </a:lnTo>
                  <a:lnTo>
                    <a:pt x="23696" y="28084"/>
                  </a:lnTo>
                  <a:lnTo>
                    <a:pt x="25451" y="26461"/>
                  </a:lnTo>
                  <a:lnTo>
                    <a:pt x="26723" y="25232"/>
                  </a:lnTo>
                  <a:lnTo>
                    <a:pt x="26767" y="25232"/>
                  </a:lnTo>
                  <a:lnTo>
                    <a:pt x="28259" y="23433"/>
                  </a:lnTo>
                  <a:lnTo>
                    <a:pt x="28303" y="23433"/>
                  </a:lnTo>
                  <a:lnTo>
                    <a:pt x="29707" y="21283"/>
                  </a:lnTo>
                  <a:lnTo>
                    <a:pt x="31068" y="19352"/>
                  </a:lnTo>
                  <a:lnTo>
                    <a:pt x="32296" y="17421"/>
                  </a:lnTo>
                  <a:lnTo>
                    <a:pt x="34359" y="13823"/>
                  </a:lnTo>
                  <a:lnTo>
                    <a:pt x="35587" y="11585"/>
                  </a:lnTo>
                  <a:lnTo>
                    <a:pt x="36640" y="9742"/>
                  </a:lnTo>
                  <a:lnTo>
                    <a:pt x="37474" y="8206"/>
                  </a:lnTo>
                  <a:lnTo>
                    <a:pt x="37518" y="8206"/>
                  </a:lnTo>
                  <a:lnTo>
                    <a:pt x="39229" y="3555"/>
                  </a:lnTo>
                  <a:lnTo>
                    <a:pt x="40458" y="264"/>
                  </a:lnTo>
                  <a:lnTo>
                    <a:pt x="40502" y="176"/>
                  </a:lnTo>
                  <a:lnTo>
                    <a:pt x="40458" y="132"/>
                  </a:lnTo>
                  <a:lnTo>
                    <a:pt x="40414" y="88"/>
                  </a:lnTo>
                  <a:lnTo>
                    <a:pt x="40370" y="45"/>
                  </a:lnTo>
                  <a:lnTo>
                    <a:pt x="4028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0" name="Google Shape;8650;p249"/>
            <p:cNvSpPr/>
            <p:nvPr/>
          </p:nvSpPr>
          <p:spPr>
            <a:xfrm>
              <a:off x="2027350" y="1430825"/>
              <a:ext cx="1003775" cy="1048775"/>
            </a:xfrm>
            <a:custGeom>
              <a:avLst/>
              <a:gdLst/>
              <a:ahLst/>
              <a:cxnLst/>
              <a:rect l="l" t="t" r="r" b="b"/>
              <a:pathLst>
                <a:path w="40151" h="41951" extrusionOk="0">
                  <a:moveTo>
                    <a:pt x="39975" y="1"/>
                  </a:moveTo>
                  <a:lnTo>
                    <a:pt x="39931" y="45"/>
                  </a:lnTo>
                  <a:lnTo>
                    <a:pt x="39844" y="88"/>
                  </a:lnTo>
                  <a:lnTo>
                    <a:pt x="39800" y="132"/>
                  </a:lnTo>
                  <a:lnTo>
                    <a:pt x="38571" y="3511"/>
                  </a:lnTo>
                  <a:lnTo>
                    <a:pt x="37255" y="6978"/>
                  </a:lnTo>
                  <a:lnTo>
                    <a:pt x="35192" y="10664"/>
                  </a:lnTo>
                  <a:lnTo>
                    <a:pt x="33042" y="14569"/>
                  </a:lnTo>
                  <a:lnTo>
                    <a:pt x="32823" y="14920"/>
                  </a:lnTo>
                  <a:lnTo>
                    <a:pt x="30980" y="17860"/>
                  </a:lnTo>
                  <a:lnTo>
                    <a:pt x="30058" y="19308"/>
                  </a:lnTo>
                  <a:lnTo>
                    <a:pt x="29049" y="20712"/>
                  </a:lnTo>
                  <a:lnTo>
                    <a:pt x="28040" y="22029"/>
                  </a:lnTo>
                  <a:lnTo>
                    <a:pt x="26943" y="23345"/>
                  </a:lnTo>
                  <a:lnTo>
                    <a:pt x="26328" y="23959"/>
                  </a:lnTo>
                  <a:lnTo>
                    <a:pt x="25714" y="24574"/>
                  </a:lnTo>
                  <a:lnTo>
                    <a:pt x="25100" y="25188"/>
                  </a:lnTo>
                  <a:lnTo>
                    <a:pt x="24442" y="25758"/>
                  </a:lnTo>
                  <a:lnTo>
                    <a:pt x="22467" y="27470"/>
                  </a:lnTo>
                  <a:lnTo>
                    <a:pt x="20492" y="28874"/>
                  </a:lnTo>
                  <a:lnTo>
                    <a:pt x="13823" y="33306"/>
                  </a:lnTo>
                  <a:lnTo>
                    <a:pt x="12023" y="34271"/>
                  </a:lnTo>
                  <a:lnTo>
                    <a:pt x="10005" y="35456"/>
                  </a:lnTo>
                  <a:lnTo>
                    <a:pt x="6143" y="38045"/>
                  </a:lnTo>
                  <a:lnTo>
                    <a:pt x="3949" y="39405"/>
                  </a:lnTo>
                  <a:lnTo>
                    <a:pt x="88" y="41599"/>
                  </a:lnTo>
                  <a:lnTo>
                    <a:pt x="44" y="41643"/>
                  </a:lnTo>
                  <a:lnTo>
                    <a:pt x="0" y="41731"/>
                  </a:lnTo>
                  <a:lnTo>
                    <a:pt x="0" y="41775"/>
                  </a:lnTo>
                  <a:lnTo>
                    <a:pt x="0" y="41862"/>
                  </a:lnTo>
                  <a:lnTo>
                    <a:pt x="88" y="41906"/>
                  </a:lnTo>
                  <a:lnTo>
                    <a:pt x="176" y="41950"/>
                  </a:lnTo>
                  <a:lnTo>
                    <a:pt x="263" y="41906"/>
                  </a:lnTo>
                  <a:lnTo>
                    <a:pt x="4125" y="39712"/>
                  </a:lnTo>
                  <a:lnTo>
                    <a:pt x="6319" y="38352"/>
                  </a:lnTo>
                  <a:lnTo>
                    <a:pt x="10180" y="35763"/>
                  </a:lnTo>
                  <a:lnTo>
                    <a:pt x="12199" y="34578"/>
                  </a:lnTo>
                  <a:lnTo>
                    <a:pt x="13998" y="33569"/>
                  </a:lnTo>
                  <a:lnTo>
                    <a:pt x="20668" y="29181"/>
                  </a:lnTo>
                  <a:lnTo>
                    <a:pt x="22686" y="27733"/>
                  </a:lnTo>
                  <a:lnTo>
                    <a:pt x="24661" y="26022"/>
                  </a:lnTo>
                  <a:lnTo>
                    <a:pt x="25319" y="25451"/>
                  </a:lnTo>
                  <a:lnTo>
                    <a:pt x="25977" y="24837"/>
                  </a:lnTo>
                  <a:lnTo>
                    <a:pt x="26592" y="24223"/>
                  </a:lnTo>
                  <a:lnTo>
                    <a:pt x="27162" y="23564"/>
                  </a:lnTo>
                  <a:lnTo>
                    <a:pt x="28303" y="22292"/>
                  </a:lnTo>
                  <a:lnTo>
                    <a:pt x="29312" y="20932"/>
                  </a:lnTo>
                  <a:lnTo>
                    <a:pt x="30322" y="19527"/>
                  </a:lnTo>
                  <a:lnTo>
                    <a:pt x="31287" y="18079"/>
                  </a:lnTo>
                  <a:lnTo>
                    <a:pt x="33130" y="15095"/>
                  </a:lnTo>
                  <a:lnTo>
                    <a:pt x="33349" y="14744"/>
                  </a:lnTo>
                  <a:lnTo>
                    <a:pt x="35499" y="10795"/>
                  </a:lnTo>
                  <a:lnTo>
                    <a:pt x="37562" y="7153"/>
                  </a:lnTo>
                  <a:lnTo>
                    <a:pt x="37562" y="7109"/>
                  </a:lnTo>
                  <a:lnTo>
                    <a:pt x="38922" y="3643"/>
                  </a:lnTo>
                  <a:lnTo>
                    <a:pt x="40151" y="264"/>
                  </a:lnTo>
                  <a:lnTo>
                    <a:pt x="40151" y="176"/>
                  </a:lnTo>
                  <a:lnTo>
                    <a:pt x="40151" y="132"/>
                  </a:lnTo>
                  <a:lnTo>
                    <a:pt x="40107" y="45"/>
                  </a:lnTo>
                  <a:lnTo>
                    <a:pt x="40063" y="45"/>
                  </a:lnTo>
                  <a:lnTo>
                    <a:pt x="3997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1" name="Google Shape;8651;p249"/>
            <p:cNvSpPr/>
            <p:nvPr/>
          </p:nvSpPr>
          <p:spPr>
            <a:xfrm>
              <a:off x="1999925" y="1430825"/>
              <a:ext cx="998300" cy="1023525"/>
            </a:xfrm>
            <a:custGeom>
              <a:avLst/>
              <a:gdLst/>
              <a:ahLst/>
              <a:cxnLst/>
              <a:rect l="l" t="t" r="r" b="b"/>
              <a:pathLst>
                <a:path w="39932" h="40941" extrusionOk="0">
                  <a:moveTo>
                    <a:pt x="39756" y="1"/>
                  </a:moveTo>
                  <a:lnTo>
                    <a:pt x="39712" y="45"/>
                  </a:lnTo>
                  <a:lnTo>
                    <a:pt x="39624" y="88"/>
                  </a:lnTo>
                  <a:lnTo>
                    <a:pt x="39624" y="132"/>
                  </a:lnTo>
                  <a:lnTo>
                    <a:pt x="38703" y="2677"/>
                  </a:lnTo>
                  <a:lnTo>
                    <a:pt x="37606" y="5749"/>
                  </a:lnTo>
                  <a:lnTo>
                    <a:pt x="35938" y="8864"/>
                  </a:lnTo>
                  <a:lnTo>
                    <a:pt x="34578" y="11234"/>
                  </a:lnTo>
                  <a:lnTo>
                    <a:pt x="32954" y="14174"/>
                  </a:lnTo>
                  <a:lnTo>
                    <a:pt x="31638" y="16324"/>
                  </a:lnTo>
                  <a:lnTo>
                    <a:pt x="28435" y="20932"/>
                  </a:lnTo>
                  <a:lnTo>
                    <a:pt x="27338" y="22204"/>
                  </a:lnTo>
                  <a:lnTo>
                    <a:pt x="25582" y="23828"/>
                  </a:lnTo>
                  <a:lnTo>
                    <a:pt x="23564" y="25715"/>
                  </a:lnTo>
                  <a:lnTo>
                    <a:pt x="21677" y="27250"/>
                  </a:lnTo>
                  <a:lnTo>
                    <a:pt x="20317" y="28172"/>
                  </a:lnTo>
                  <a:lnTo>
                    <a:pt x="18957" y="29093"/>
                  </a:lnTo>
                  <a:lnTo>
                    <a:pt x="16236" y="30849"/>
                  </a:lnTo>
                  <a:lnTo>
                    <a:pt x="13471" y="32560"/>
                  </a:lnTo>
                  <a:lnTo>
                    <a:pt x="10707" y="34227"/>
                  </a:lnTo>
                  <a:lnTo>
                    <a:pt x="7504" y="36158"/>
                  </a:lnTo>
                  <a:lnTo>
                    <a:pt x="4300" y="38177"/>
                  </a:lnTo>
                  <a:lnTo>
                    <a:pt x="2414" y="39274"/>
                  </a:lnTo>
                  <a:lnTo>
                    <a:pt x="88" y="40634"/>
                  </a:lnTo>
                  <a:lnTo>
                    <a:pt x="44" y="40678"/>
                  </a:lnTo>
                  <a:lnTo>
                    <a:pt x="0" y="40722"/>
                  </a:lnTo>
                  <a:lnTo>
                    <a:pt x="0" y="40809"/>
                  </a:lnTo>
                  <a:lnTo>
                    <a:pt x="0" y="40853"/>
                  </a:lnTo>
                  <a:lnTo>
                    <a:pt x="88" y="40941"/>
                  </a:lnTo>
                  <a:lnTo>
                    <a:pt x="263" y="40941"/>
                  </a:lnTo>
                  <a:lnTo>
                    <a:pt x="2589" y="39581"/>
                  </a:lnTo>
                  <a:lnTo>
                    <a:pt x="4476" y="38440"/>
                  </a:lnTo>
                  <a:lnTo>
                    <a:pt x="7679" y="36465"/>
                  </a:lnTo>
                  <a:lnTo>
                    <a:pt x="10883" y="34534"/>
                  </a:lnTo>
                  <a:lnTo>
                    <a:pt x="13647" y="32867"/>
                  </a:lnTo>
                  <a:lnTo>
                    <a:pt x="16411" y="31156"/>
                  </a:lnTo>
                  <a:lnTo>
                    <a:pt x="19176" y="29357"/>
                  </a:lnTo>
                  <a:lnTo>
                    <a:pt x="20536" y="28479"/>
                  </a:lnTo>
                  <a:lnTo>
                    <a:pt x="21853" y="27514"/>
                  </a:lnTo>
                  <a:lnTo>
                    <a:pt x="23783" y="25978"/>
                  </a:lnTo>
                  <a:lnTo>
                    <a:pt x="25846" y="24091"/>
                  </a:lnTo>
                  <a:lnTo>
                    <a:pt x="27601" y="22423"/>
                  </a:lnTo>
                  <a:lnTo>
                    <a:pt x="28698" y="21151"/>
                  </a:lnTo>
                  <a:lnTo>
                    <a:pt x="31945" y="16544"/>
                  </a:lnTo>
                  <a:lnTo>
                    <a:pt x="33262" y="14350"/>
                  </a:lnTo>
                  <a:lnTo>
                    <a:pt x="34885" y="11410"/>
                  </a:lnTo>
                  <a:lnTo>
                    <a:pt x="36245" y="9040"/>
                  </a:lnTo>
                  <a:lnTo>
                    <a:pt x="37957" y="5924"/>
                  </a:lnTo>
                  <a:lnTo>
                    <a:pt x="37957" y="5881"/>
                  </a:lnTo>
                  <a:lnTo>
                    <a:pt x="39054" y="2809"/>
                  </a:lnTo>
                  <a:lnTo>
                    <a:pt x="39931" y="264"/>
                  </a:lnTo>
                  <a:lnTo>
                    <a:pt x="39931" y="176"/>
                  </a:lnTo>
                  <a:lnTo>
                    <a:pt x="39931" y="88"/>
                  </a:lnTo>
                  <a:lnTo>
                    <a:pt x="39888" y="45"/>
                  </a:lnTo>
                  <a:lnTo>
                    <a:pt x="3984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2" name="Google Shape;8652;p249"/>
            <p:cNvSpPr/>
            <p:nvPr/>
          </p:nvSpPr>
          <p:spPr>
            <a:xfrm>
              <a:off x="1972500" y="1430825"/>
              <a:ext cx="995000" cy="999400"/>
            </a:xfrm>
            <a:custGeom>
              <a:avLst/>
              <a:gdLst/>
              <a:ahLst/>
              <a:cxnLst/>
              <a:rect l="l" t="t" r="r" b="b"/>
              <a:pathLst>
                <a:path w="39800" h="39976" extrusionOk="0">
                  <a:moveTo>
                    <a:pt x="39536" y="1"/>
                  </a:moveTo>
                  <a:lnTo>
                    <a:pt x="39493" y="45"/>
                  </a:lnTo>
                  <a:lnTo>
                    <a:pt x="39449" y="132"/>
                  </a:lnTo>
                  <a:lnTo>
                    <a:pt x="38571" y="2677"/>
                  </a:lnTo>
                  <a:lnTo>
                    <a:pt x="37781" y="4959"/>
                  </a:lnTo>
                  <a:lnTo>
                    <a:pt x="36772" y="6890"/>
                  </a:lnTo>
                  <a:lnTo>
                    <a:pt x="34578" y="10795"/>
                  </a:lnTo>
                  <a:lnTo>
                    <a:pt x="33349" y="12945"/>
                  </a:lnTo>
                  <a:lnTo>
                    <a:pt x="31901" y="15359"/>
                  </a:lnTo>
                  <a:lnTo>
                    <a:pt x="30322" y="17641"/>
                  </a:lnTo>
                  <a:lnTo>
                    <a:pt x="27952" y="20800"/>
                  </a:lnTo>
                  <a:lnTo>
                    <a:pt x="26109" y="22555"/>
                  </a:lnTo>
                  <a:lnTo>
                    <a:pt x="23871" y="24661"/>
                  </a:lnTo>
                  <a:lnTo>
                    <a:pt x="21765" y="26373"/>
                  </a:lnTo>
                  <a:lnTo>
                    <a:pt x="19966" y="27645"/>
                  </a:lnTo>
                  <a:lnTo>
                    <a:pt x="17640" y="29137"/>
                  </a:lnTo>
                  <a:lnTo>
                    <a:pt x="13384" y="31770"/>
                  </a:lnTo>
                  <a:lnTo>
                    <a:pt x="11804" y="32648"/>
                  </a:lnTo>
                  <a:lnTo>
                    <a:pt x="7723" y="35149"/>
                  </a:lnTo>
                  <a:lnTo>
                    <a:pt x="3642" y="37562"/>
                  </a:lnTo>
                  <a:lnTo>
                    <a:pt x="88" y="39668"/>
                  </a:lnTo>
                  <a:lnTo>
                    <a:pt x="44" y="39712"/>
                  </a:lnTo>
                  <a:lnTo>
                    <a:pt x="0" y="39756"/>
                  </a:lnTo>
                  <a:lnTo>
                    <a:pt x="0" y="39844"/>
                  </a:lnTo>
                  <a:lnTo>
                    <a:pt x="0" y="39888"/>
                  </a:lnTo>
                  <a:lnTo>
                    <a:pt x="88" y="39976"/>
                  </a:lnTo>
                  <a:lnTo>
                    <a:pt x="263" y="39976"/>
                  </a:lnTo>
                  <a:lnTo>
                    <a:pt x="3818" y="37869"/>
                  </a:lnTo>
                  <a:lnTo>
                    <a:pt x="7899" y="35456"/>
                  </a:lnTo>
                  <a:lnTo>
                    <a:pt x="11980" y="32955"/>
                  </a:lnTo>
                  <a:lnTo>
                    <a:pt x="13559" y="32077"/>
                  </a:lnTo>
                  <a:lnTo>
                    <a:pt x="17816" y="29444"/>
                  </a:lnTo>
                  <a:lnTo>
                    <a:pt x="20141" y="27909"/>
                  </a:lnTo>
                  <a:lnTo>
                    <a:pt x="21984" y="26680"/>
                  </a:lnTo>
                  <a:lnTo>
                    <a:pt x="24091" y="24925"/>
                  </a:lnTo>
                  <a:lnTo>
                    <a:pt x="26328" y="22818"/>
                  </a:lnTo>
                  <a:lnTo>
                    <a:pt x="28171" y="21063"/>
                  </a:lnTo>
                  <a:lnTo>
                    <a:pt x="28215" y="21019"/>
                  </a:lnTo>
                  <a:lnTo>
                    <a:pt x="30585" y="17860"/>
                  </a:lnTo>
                  <a:lnTo>
                    <a:pt x="32208" y="15578"/>
                  </a:lnTo>
                  <a:lnTo>
                    <a:pt x="33656" y="13121"/>
                  </a:lnTo>
                  <a:lnTo>
                    <a:pt x="34885" y="10971"/>
                  </a:lnTo>
                  <a:lnTo>
                    <a:pt x="37079" y="7065"/>
                  </a:lnTo>
                  <a:lnTo>
                    <a:pt x="38088" y="5091"/>
                  </a:lnTo>
                  <a:lnTo>
                    <a:pt x="38878" y="2765"/>
                  </a:lnTo>
                  <a:lnTo>
                    <a:pt x="39756" y="220"/>
                  </a:lnTo>
                  <a:lnTo>
                    <a:pt x="39800" y="176"/>
                  </a:lnTo>
                  <a:lnTo>
                    <a:pt x="39756" y="88"/>
                  </a:lnTo>
                  <a:lnTo>
                    <a:pt x="39712" y="45"/>
                  </a:lnTo>
                  <a:lnTo>
                    <a:pt x="3966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3" name="Google Shape;8653;p249"/>
            <p:cNvSpPr/>
            <p:nvPr/>
          </p:nvSpPr>
          <p:spPr>
            <a:xfrm>
              <a:off x="1917650" y="1488975"/>
              <a:ext cx="967575" cy="891875"/>
            </a:xfrm>
            <a:custGeom>
              <a:avLst/>
              <a:gdLst/>
              <a:ahLst/>
              <a:cxnLst/>
              <a:rect l="l" t="t" r="r" b="b"/>
              <a:pathLst>
                <a:path w="38703" h="35675" extrusionOk="0">
                  <a:moveTo>
                    <a:pt x="38483" y="0"/>
                  </a:moveTo>
                  <a:lnTo>
                    <a:pt x="38396" y="44"/>
                  </a:lnTo>
                  <a:lnTo>
                    <a:pt x="38352" y="132"/>
                  </a:lnTo>
                  <a:lnTo>
                    <a:pt x="37562" y="2107"/>
                  </a:lnTo>
                  <a:lnTo>
                    <a:pt x="36333" y="4344"/>
                  </a:lnTo>
                  <a:lnTo>
                    <a:pt x="34929" y="6977"/>
                  </a:lnTo>
                  <a:lnTo>
                    <a:pt x="33788" y="8864"/>
                  </a:lnTo>
                  <a:lnTo>
                    <a:pt x="32647" y="10751"/>
                  </a:lnTo>
                  <a:lnTo>
                    <a:pt x="31243" y="12769"/>
                  </a:lnTo>
                  <a:lnTo>
                    <a:pt x="29707" y="14700"/>
                  </a:lnTo>
                  <a:lnTo>
                    <a:pt x="28171" y="16499"/>
                  </a:lnTo>
                  <a:lnTo>
                    <a:pt x="27206" y="17552"/>
                  </a:lnTo>
                  <a:lnTo>
                    <a:pt x="26197" y="18606"/>
                  </a:lnTo>
                  <a:lnTo>
                    <a:pt x="25188" y="19571"/>
                  </a:lnTo>
                  <a:lnTo>
                    <a:pt x="24134" y="20492"/>
                  </a:lnTo>
                  <a:lnTo>
                    <a:pt x="23037" y="21370"/>
                  </a:lnTo>
                  <a:lnTo>
                    <a:pt x="21940" y="22248"/>
                  </a:lnTo>
                  <a:lnTo>
                    <a:pt x="20799" y="23081"/>
                  </a:lnTo>
                  <a:lnTo>
                    <a:pt x="19659" y="23871"/>
                  </a:lnTo>
                  <a:lnTo>
                    <a:pt x="18474" y="24661"/>
                  </a:lnTo>
                  <a:lnTo>
                    <a:pt x="17289" y="25407"/>
                  </a:lnTo>
                  <a:lnTo>
                    <a:pt x="14876" y="26899"/>
                  </a:lnTo>
                  <a:lnTo>
                    <a:pt x="12462" y="28303"/>
                  </a:lnTo>
                  <a:lnTo>
                    <a:pt x="10005" y="29663"/>
                  </a:lnTo>
                  <a:lnTo>
                    <a:pt x="7679" y="30980"/>
                  </a:lnTo>
                  <a:lnTo>
                    <a:pt x="5354" y="32296"/>
                  </a:lnTo>
                  <a:lnTo>
                    <a:pt x="3028" y="33613"/>
                  </a:lnTo>
                  <a:lnTo>
                    <a:pt x="88" y="35368"/>
                  </a:lnTo>
                  <a:lnTo>
                    <a:pt x="44" y="35412"/>
                  </a:lnTo>
                  <a:lnTo>
                    <a:pt x="0" y="35456"/>
                  </a:lnTo>
                  <a:lnTo>
                    <a:pt x="0" y="35543"/>
                  </a:lnTo>
                  <a:lnTo>
                    <a:pt x="44" y="35587"/>
                  </a:lnTo>
                  <a:lnTo>
                    <a:pt x="88" y="35675"/>
                  </a:lnTo>
                  <a:lnTo>
                    <a:pt x="263" y="35675"/>
                  </a:lnTo>
                  <a:lnTo>
                    <a:pt x="3203" y="33920"/>
                  </a:lnTo>
                  <a:lnTo>
                    <a:pt x="5529" y="32603"/>
                  </a:lnTo>
                  <a:lnTo>
                    <a:pt x="7855" y="31287"/>
                  </a:lnTo>
                  <a:lnTo>
                    <a:pt x="10180" y="29971"/>
                  </a:lnTo>
                  <a:lnTo>
                    <a:pt x="12638" y="28566"/>
                  </a:lnTo>
                  <a:lnTo>
                    <a:pt x="15095" y="27162"/>
                  </a:lnTo>
                  <a:lnTo>
                    <a:pt x="17508" y="25714"/>
                  </a:lnTo>
                  <a:lnTo>
                    <a:pt x="18693" y="24968"/>
                  </a:lnTo>
                  <a:lnTo>
                    <a:pt x="19878" y="24178"/>
                  </a:lnTo>
                  <a:lnTo>
                    <a:pt x="21019" y="23345"/>
                  </a:lnTo>
                  <a:lnTo>
                    <a:pt x="22160" y="22511"/>
                  </a:lnTo>
                  <a:lnTo>
                    <a:pt x="23301" y="21633"/>
                  </a:lnTo>
                  <a:lnTo>
                    <a:pt x="24398" y="20756"/>
                  </a:lnTo>
                  <a:lnTo>
                    <a:pt x="25451" y="19790"/>
                  </a:lnTo>
                  <a:lnTo>
                    <a:pt x="26460" y="18825"/>
                  </a:lnTo>
                  <a:lnTo>
                    <a:pt x="27469" y="17816"/>
                  </a:lnTo>
                  <a:lnTo>
                    <a:pt x="28435" y="16763"/>
                  </a:lnTo>
                  <a:lnTo>
                    <a:pt x="29970" y="14920"/>
                  </a:lnTo>
                  <a:lnTo>
                    <a:pt x="31550" y="12989"/>
                  </a:lnTo>
                  <a:lnTo>
                    <a:pt x="32954" y="10927"/>
                  </a:lnTo>
                  <a:lnTo>
                    <a:pt x="34095" y="9040"/>
                  </a:lnTo>
                  <a:lnTo>
                    <a:pt x="35236" y="7153"/>
                  </a:lnTo>
                  <a:lnTo>
                    <a:pt x="36640" y="4520"/>
                  </a:lnTo>
                  <a:lnTo>
                    <a:pt x="37869" y="2282"/>
                  </a:lnTo>
                  <a:lnTo>
                    <a:pt x="38703" y="264"/>
                  </a:lnTo>
                  <a:lnTo>
                    <a:pt x="38703" y="176"/>
                  </a:lnTo>
                  <a:lnTo>
                    <a:pt x="38703" y="88"/>
                  </a:lnTo>
                  <a:lnTo>
                    <a:pt x="38659" y="44"/>
                  </a:lnTo>
                  <a:lnTo>
                    <a:pt x="3861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4" name="Google Shape;8654;p249"/>
            <p:cNvSpPr/>
            <p:nvPr/>
          </p:nvSpPr>
          <p:spPr>
            <a:xfrm>
              <a:off x="1893500" y="1524075"/>
              <a:ext cx="943450" cy="835950"/>
            </a:xfrm>
            <a:custGeom>
              <a:avLst/>
              <a:gdLst/>
              <a:ahLst/>
              <a:cxnLst/>
              <a:rect l="l" t="t" r="r" b="b"/>
              <a:pathLst>
                <a:path w="37738" h="33438" extrusionOk="0">
                  <a:moveTo>
                    <a:pt x="37519" y="0"/>
                  </a:moveTo>
                  <a:lnTo>
                    <a:pt x="37431" y="44"/>
                  </a:lnTo>
                  <a:lnTo>
                    <a:pt x="37387" y="88"/>
                  </a:lnTo>
                  <a:lnTo>
                    <a:pt x="36114" y="2502"/>
                  </a:lnTo>
                  <a:lnTo>
                    <a:pt x="34842" y="4915"/>
                  </a:lnTo>
                  <a:lnTo>
                    <a:pt x="33569" y="7065"/>
                  </a:lnTo>
                  <a:lnTo>
                    <a:pt x="32472" y="8864"/>
                  </a:lnTo>
                  <a:lnTo>
                    <a:pt x="31156" y="10751"/>
                  </a:lnTo>
                  <a:lnTo>
                    <a:pt x="29752" y="12550"/>
                  </a:lnTo>
                  <a:lnTo>
                    <a:pt x="27602" y="14920"/>
                  </a:lnTo>
                  <a:lnTo>
                    <a:pt x="26505" y="16061"/>
                  </a:lnTo>
                  <a:lnTo>
                    <a:pt x="25364" y="17158"/>
                  </a:lnTo>
                  <a:lnTo>
                    <a:pt x="24179" y="18211"/>
                  </a:lnTo>
                  <a:lnTo>
                    <a:pt x="22950" y="19264"/>
                  </a:lnTo>
                  <a:lnTo>
                    <a:pt x="21722" y="20229"/>
                  </a:lnTo>
                  <a:lnTo>
                    <a:pt x="20449" y="21151"/>
                  </a:lnTo>
                  <a:lnTo>
                    <a:pt x="19177" y="22072"/>
                  </a:lnTo>
                  <a:lnTo>
                    <a:pt x="17860" y="22950"/>
                  </a:lnTo>
                  <a:lnTo>
                    <a:pt x="16500" y="23827"/>
                  </a:lnTo>
                  <a:lnTo>
                    <a:pt x="15140" y="24617"/>
                  </a:lnTo>
                  <a:lnTo>
                    <a:pt x="12419" y="26241"/>
                  </a:lnTo>
                  <a:lnTo>
                    <a:pt x="9654" y="27777"/>
                  </a:lnTo>
                  <a:lnTo>
                    <a:pt x="6890" y="29313"/>
                  </a:lnTo>
                  <a:lnTo>
                    <a:pt x="5223" y="30234"/>
                  </a:lnTo>
                  <a:lnTo>
                    <a:pt x="2853" y="31463"/>
                  </a:lnTo>
                  <a:lnTo>
                    <a:pt x="88" y="33130"/>
                  </a:lnTo>
                  <a:lnTo>
                    <a:pt x="45" y="33174"/>
                  </a:lnTo>
                  <a:lnTo>
                    <a:pt x="1" y="33218"/>
                  </a:lnTo>
                  <a:lnTo>
                    <a:pt x="1" y="33306"/>
                  </a:lnTo>
                  <a:lnTo>
                    <a:pt x="45" y="33350"/>
                  </a:lnTo>
                  <a:lnTo>
                    <a:pt x="88" y="33437"/>
                  </a:lnTo>
                  <a:lnTo>
                    <a:pt x="176" y="33437"/>
                  </a:lnTo>
                  <a:lnTo>
                    <a:pt x="264" y="33393"/>
                  </a:lnTo>
                  <a:lnTo>
                    <a:pt x="3028" y="31726"/>
                  </a:lnTo>
                  <a:lnTo>
                    <a:pt x="5354" y="30541"/>
                  </a:lnTo>
                  <a:lnTo>
                    <a:pt x="7065" y="29620"/>
                  </a:lnTo>
                  <a:lnTo>
                    <a:pt x="9830" y="28084"/>
                  </a:lnTo>
                  <a:lnTo>
                    <a:pt x="12594" y="26548"/>
                  </a:lnTo>
                  <a:lnTo>
                    <a:pt x="15359" y="24924"/>
                  </a:lnTo>
                  <a:lnTo>
                    <a:pt x="16719" y="24091"/>
                  </a:lnTo>
                  <a:lnTo>
                    <a:pt x="18036" y="23257"/>
                  </a:lnTo>
                  <a:lnTo>
                    <a:pt x="19352" y="22336"/>
                  </a:lnTo>
                  <a:lnTo>
                    <a:pt x="20668" y="21458"/>
                  </a:lnTo>
                  <a:lnTo>
                    <a:pt x="21941" y="20493"/>
                  </a:lnTo>
                  <a:lnTo>
                    <a:pt x="23214" y="19527"/>
                  </a:lnTo>
                  <a:lnTo>
                    <a:pt x="24398" y="18474"/>
                  </a:lnTo>
                  <a:lnTo>
                    <a:pt x="25583" y="17421"/>
                  </a:lnTo>
                  <a:lnTo>
                    <a:pt x="26768" y="16324"/>
                  </a:lnTo>
                  <a:lnTo>
                    <a:pt x="27865" y="15183"/>
                  </a:lnTo>
                  <a:lnTo>
                    <a:pt x="30015" y="12770"/>
                  </a:lnTo>
                  <a:lnTo>
                    <a:pt x="31463" y="10971"/>
                  </a:lnTo>
                  <a:lnTo>
                    <a:pt x="32779" y="9084"/>
                  </a:lnTo>
                  <a:lnTo>
                    <a:pt x="33876" y="7241"/>
                  </a:lnTo>
                  <a:lnTo>
                    <a:pt x="35105" y="5047"/>
                  </a:lnTo>
                  <a:lnTo>
                    <a:pt x="36465" y="2633"/>
                  </a:lnTo>
                  <a:lnTo>
                    <a:pt x="37694" y="264"/>
                  </a:lnTo>
                  <a:lnTo>
                    <a:pt x="37738" y="176"/>
                  </a:lnTo>
                  <a:lnTo>
                    <a:pt x="37738" y="132"/>
                  </a:lnTo>
                  <a:lnTo>
                    <a:pt x="37694" y="44"/>
                  </a:lnTo>
                  <a:lnTo>
                    <a:pt x="3765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5" name="Google Shape;8655;p249"/>
            <p:cNvSpPr/>
            <p:nvPr/>
          </p:nvSpPr>
          <p:spPr>
            <a:xfrm>
              <a:off x="1870475" y="1528450"/>
              <a:ext cx="929200" cy="809625"/>
            </a:xfrm>
            <a:custGeom>
              <a:avLst/>
              <a:gdLst/>
              <a:ahLst/>
              <a:cxnLst/>
              <a:rect l="l" t="t" r="r" b="b"/>
              <a:pathLst>
                <a:path w="37168" h="32385" extrusionOk="0">
                  <a:moveTo>
                    <a:pt x="36948" y="1"/>
                  </a:moveTo>
                  <a:lnTo>
                    <a:pt x="36860" y="45"/>
                  </a:lnTo>
                  <a:lnTo>
                    <a:pt x="36816" y="89"/>
                  </a:lnTo>
                  <a:lnTo>
                    <a:pt x="36202" y="1274"/>
                  </a:lnTo>
                  <a:lnTo>
                    <a:pt x="35236" y="3029"/>
                  </a:lnTo>
                  <a:lnTo>
                    <a:pt x="34271" y="4784"/>
                  </a:lnTo>
                  <a:lnTo>
                    <a:pt x="33306" y="6495"/>
                  </a:lnTo>
                  <a:lnTo>
                    <a:pt x="32296" y="8119"/>
                  </a:lnTo>
                  <a:lnTo>
                    <a:pt x="31155" y="9742"/>
                  </a:lnTo>
                  <a:lnTo>
                    <a:pt x="30585" y="10532"/>
                  </a:lnTo>
                  <a:lnTo>
                    <a:pt x="29971" y="11322"/>
                  </a:lnTo>
                  <a:lnTo>
                    <a:pt x="29312" y="12112"/>
                  </a:lnTo>
                  <a:lnTo>
                    <a:pt x="28654" y="12902"/>
                  </a:lnTo>
                  <a:lnTo>
                    <a:pt x="27908" y="13692"/>
                  </a:lnTo>
                  <a:lnTo>
                    <a:pt x="27162" y="14482"/>
                  </a:lnTo>
                  <a:lnTo>
                    <a:pt x="25232" y="16324"/>
                  </a:lnTo>
                  <a:lnTo>
                    <a:pt x="23257" y="17948"/>
                  </a:lnTo>
                  <a:lnTo>
                    <a:pt x="21282" y="19396"/>
                  </a:lnTo>
                  <a:lnTo>
                    <a:pt x="19088" y="21195"/>
                  </a:lnTo>
                  <a:lnTo>
                    <a:pt x="16587" y="22907"/>
                  </a:lnTo>
                  <a:lnTo>
                    <a:pt x="12111" y="25539"/>
                  </a:lnTo>
                  <a:lnTo>
                    <a:pt x="9303" y="27075"/>
                  </a:lnTo>
                  <a:lnTo>
                    <a:pt x="7241" y="28172"/>
                  </a:lnTo>
                  <a:lnTo>
                    <a:pt x="3291" y="30147"/>
                  </a:lnTo>
                  <a:lnTo>
                    <a:pt x="88" y="32078"/>
                  </a:lnTo>
                  <a:lnTo>
                    <a:pt x="44" y="32121"/>
                  </a:lnTo>
                  <a:lnTo>
                    <a:pt x="0" y="32165"/>
                  </a:lnTo>
                  <a:lnTo>
                    <a:pt x="0" y="32253"/>
                  </a:lnTo>
                  <a:lnTo>
                    <a:pt x="0" y="32297"/>
                  </a:lnTo>
                  <a:lnTo>
                    <a:pt x="88" y="32385"/>
                  </a:lnTo>
                  <a:lnTo>
                    <a:pt x="264" y="32385"/>
                  </a:lnTo>
                  <a:lnTo>
                    <a:pt x="3467" y="30454"/>
                  </a:lnTo>
                  <a:lnTo>
                    <a:pt x="7416" y="28479"/>
                  </a:lnTo>
                  <a:lnTo>
                    <a:pt x="9478" y="27382"/>
                  </a:lnTo>
                  <a:lnTo>
                    <a:pt x="12287" y="25847"/>
                  </a:lnTo>
                  <a:lnTo>
                    <a:pt x="16763" y="23214"/>
                  </a:lnTo>
                  <a:lnTo>
                    <a:pt x="19308" y="21502"/>
                  </a:lnTo>
                  <a:lnTo>
                    <a:pt x="21502" y="19703"/>
                  </a:lnTo>
                  <a:lnTo>
                    <a:pt x="23476" y="18211"/>
                  </a:lnTo>
                  <a:lnTo>
                    <a:pt x="25451" y="16588"/>
                  </a:lnTo>
                  <a:lnTo>
                    <a:pt x="27382" y="14745"/>
                  </a:lnTo>
                  <a:lnTo>
                    <a:pt x="28172" y="13955"/>
                  </a:lnTo>
                  <a:lnTo>
                    <a:pt x="28917" y="13165"/>
                  </a:lnTo>
                  <a:lnTo>
                    <a:pt x="29576" y="12375"/>
                  </a:lnTo>
                  <a:lnTo>
                    <a:pt x="30234" y="11542"/>
                  </a:lnTo>
                  <a:lnTo>
                    <a:pt x="30848" y="10752"/>
                  </a:lnTo>
                  <a:lnTo>
                    <a:pt x="31463" y="9962"/>
                  </a:lnTo>
                  <a:lnTo>
                    <a:pt x="32560" y="8338"/>
                  </a:lnTo>
                  <a:lnTo>
                    <a:pt x="33613" y="6671"/>
                  </a:lnTo>
                  <a:lnTo>
                    <a:pt x="34578" y="4959"/>
                  </a:lnTo>
                  <a:lnTo>
                    <a:pt x="35543" y="3204"/>
                  </a:lnTo>
                  <a:lnTo>
                    <a:pt x="36509" y="1405"/>
                  </a:lnTo>
                  <a:lnTo>
                    <a:pt x="37123" y="264"/>
                  </a:lnTo>
                  <a:lnTo>
                    <a:pt x="37167" y="177"/>
                  </a:lnTo>
                  <a:lnTo>
                    <a:pt x="37167" y="133"/>
                  </a:lnTo>
                  <a:lnTo>
                    <a:pt x="37123" y="89"/>
                  </a:lnTo>
                  <a:lnTo>
                    <a:pt x="37079" y="45"/>
                  </a:lnTo>
                  <a:lnTo>
                    <a:pt x="3699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6" name="Google Shape;8656;p249"/>
            <p:cNvSpPr/>
            <p:nvPr/>
          </p:nvSpPr>
          <p:spPr>
            <a:xfrm>
              <a:off x="1846325" y="1555900"/>
              <a:ext cx="900675" cy="760250"/>
            </a:xfrm>
            <a:custGeom>
              <a:avLst/>
              <a:gdLst/>
              <a:ahLst/>
              <a:cxnLst/>
              <a:rect l="l" t="t" r="r" b="b"/>
              <a:pathLst>
                <a:path w="36027" h="30410" extrusionOk="0">
                  <a:moveTo>
                    <a:pt x="35895" y="0"/>
                  </a:moveTo>
                  <a:lnTo>
                    <a:pt x="35807" y="44"/>
                  </a:lnTo>
                  <a:lnTo>
                    <a:pt x="35763" y="44"/>
                  </a:lnTo>
                  <a:lnTo>
                    <a:pt x="35720" y="132"/>
                  </a:lnTo>
                  <a:lnTo>
                    <a:pt x="34315" y="2677"/>
                  </a:lnTo>
                  <a:lnTo>
                    <a:pt x="33350" y="4520"/>
                  </a:lnTo>
                  <a:lnTo>
                    <a:pt x="32341" y="6231"/>
                  </a:lnTo>
                  <a:lnTo>
                    <a:pt x="31814" y="7065"/>
                  </a:lnTo>
                  <a:lnTo>
                    <a:pt x="31244" y="7855"/>
                  </a:lnTo>
                  <a:lnTo>
                    <a:pt x="30673" y="8644"/>
                  </a:lnTo>
                  <a:lnTo>
                    <a:pt x="30059" y="9434"/>
                  </a:lnTo>
                  <a:lnTo>
                    <a:pt x="29401" y="10180"/>
                  </a:lnTo>
                  <a:lnTo>
                    <a:pt x="28786" y="10926"/>
                  </a:lnTo>
                  <a:lnTo>
                    <a:pt x="28084" y="11672"/>
                  </a:lnTo>
                  <a:lnTo>
                    <a:pt x="27382" y="12418"/>
                  </a:lnTo>
                  <a:lnTo>
                    <a:pt x="25890" y="13822"/>
                  </a:lnTo>
                  <a:lnTo>
                    <a:pt x="24311" y="15226"/>
                  </a:lnTo>
                  <a:lnTo>
                    <a:pt x="22643" y="16455"/>
                  </a:lnTo>
                  <a:lnTo>
                    <a:pt x="20976" y="17815"/>
                  </a:lnTo>
                  <a:lnTo>
                    <a:pt x="20361" y="18386"/>
                  </a:lnTo>
                  <a:lnTo>
                    <a:pt x="19703" y="18912"/>
                  </a:lnTo>
                  <a:lnTo>
                    <a:pt x="19045" y="19483"/>
                  </a:lnTo>
                  <a:lnTo>
                    <a:pt x="18343" y="20009"/>
                  </a:lnTo>
                  <a:lnTo>
                    <a:pt x="16851" y="21019"/>
                  </a:lnTo>
                  <a:lnTo>
                    <a:pt x="15271" y="21984"/>
                  </a:lnTo>
                  <a:lnTo>
                    <a:pt x="13648" y="22906"/>
                  </a:lnTo>
                  <a:lnTo>
                    <a:pt x="12024" y="23827"/>
                  </a:lnTo>
                  <a:lnTo>
                    <a:pt x="8821" y="25494"/>
                  </a:lnTo>
                  <a:lnTo>
                    <a:pt x="7241" y="26328"/>
                  </a:lnTo>
                  <a:lnTo>
                    <a:pt x="3380" y="28215"/>
                  </a:lnTo>
                  <a:lnTo>
                    <a:pt x="89" y="30102"/>
                  </a:lnTo>
                  <a:lnTo>
                    <a:pt x="45" y="30146"/>
                  </a:lnTo>
                  <a:lnTo>
                    <a:pt x="1" y="30190"/>
                  </a:lnTo>
                  <a:lnTo>
                    <a:pt x="1" y="30277"/>
                  </a:lnTo>
                  <a:lnTo>
                    <a:pt x="45" y="30321"/>
                  </a:lnTo>
                  <a:lnTo>
                    <a:pt x="89" y="30409"/>
                  </a:lnTo>
                  <a:lnTo>
                    <a:pt x="264" y="30409"/>
                  </a:lnTo>
                  <a:lnTo>
                    <a:pt x="3555" y="28522"/>
                  </a:lnTo>
                  <a:lnTo>
                    <a:pt x="7373" y="26635"/>
                  </a:lnTo>
                  <a:lnTo>
                    <a:pt x="8952" y="25846"/>
                  </a:lnTo>
                  <a:lnTo>
                    <a:pt x="12200" y="24134"/>
                  </a:lnTo>
                  <a:lnTo>
                    <a:pt x="13867" y="23213"/>
                  </a:lnTo>
                  <a:lnTo>
                    <a:pt x="15491" y="22291"/>
                  </a:lnTo>
                  <a:lnTo>
                    <a:pt x="17027" y="21282"/>
                  </a:lnTo>
                  <a:lnTo>
                    <a:pt x="18518" y="20273"/>
                  </a:lnTo>
                  <a:lnTo>
                    <a:pt x="19264" y="19746"/>
                  </a:lnTo>
                  <a:lnTo>
                    <a:pt x="19923" y="19176"/>
                  </a:lnTo>
                  <a:lnTo>
                    <a:pt x="20581" y="18649"/>
                  </a:lnTo>
                  <a:lnTo>
                    <a:pt x="21239" y="18079"/>
                  </a:lnTo>
                  <a:lnTo>
                    <a:pt x="22863" y="16718"/>
                  </a:lnTo>
                  <a:lnTo>
                    <a:pt x="24530" y="15490"/>
                  </a:lnTo>
                  <a:lnTo>
                    <a:pt x="26154" y="14086"/>
                  </a:lnTo>
                  <a:lnTo>
                    <a:pt x="27646" y="12638"/>
                  </a:lnTo>
                  <a:lnTo>
                    <a:pt x="28348" y="11935"/>
                  </a:lnTo>
                  <a:lnTo>
                    <a:pt x="29050" y="11189"/>
                  </a:lnTo>
                  <a:lnTo>
                    <a:pt x="29708" y="10444"/>
                  </a:lnTo>
                  <a:lnTo>
                    <a:pt x="30322" y="9654"/>
                  </a:lnTo>
                  <a:lnTo>
                    <a:pt x="30937" y="8864"/>
                  </a:lnTo>
                  <a:lnTo>
                    <a:pt x="31507" y="8074"/>
                  </a:lnTo>
                  <a:lnTo>
                    <a:pt x="32078" y="7240"/>
                  </a:lnTo>
                  <a:lnTo>
                    <a:pt x="32648" y="6407"/>
                  </a:lnTo>
                  <a:lnTo>
                    <a:pt x="33175" y="5573"/>
                  </a:lnTo>
                  <a:lnTo>
                    <a:pt x="33657" y="4695"/>
                  </a:lnTo>
                  <a:lnTo>
                    <a:pt x="34666" y="2852"/>
                  </a:lnTo>
                  <a:lnTo>
                    <a:pt x="36027" y="263"/>
                  </a:lnTo>
                  <a:lnTo>
                    <a:pt x="36027" y="219"/>
                  </a:lnTo>
                  <a:lnTo>
                    <a:pt x="36027" y="132"/>
                  </a:lnTo>
                  <a:lnTo>
                    <a:pt x="35983" y="88"/>
                  </a:lnTo>
                  <a:lnTo>
                    <a:pt x="35939" y="44"/>
                  </a:lnTo>
                  <a:lnTo>
                    <a:pt x="3589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7" name="Google Shape;8657;p249"/>
            <p:cNvSpPr/>
            <p:nvPr/>
          </p:nvSpPr>
          <p:spPr>
            <a:xfrm>
              <a:off x="1799150" y="1626100"/>
              <a:ext cx="840350" cy="647250"/>
            </a:xfrm>
            <a:custGeom>
              <a:avLst/>
              <a:gdLst/>
              <a:ahLst/>
              <a:cxnLst/>
              <a:rect l="l" t="t" r="r" b="b"/>
              <a:pathLst>
                <a:path w="33614" h="25890" extrusionOk="0">
                  <a:moveTo>
                    <a:pt x="33394" y="0"/>
                  </a:moveTo>
                  <a:lnTo>
                    <a:pt x="33350" y="44"/>
                  </a:lnTo>
                  <a:lnTo>
                    <a:pt x="33306" y="88"/>
                  </a:lnTo>
                  <a:lnTo>
                    <a:pt x="31639" y="2896"/>
                  </a:lnTo>
                  <a:lnTo>
                    <a:pt x="30322" y="4783"/>
                  </a:lnTo>
                  <a:lnTo>
                    <a:pt x="28874" y="6495"/>
                  </a:lnTo>
                  <a:lnTo>
                    <a:pt x="26944" y="8425"/>
                  </a:lnTo>
                  <a:lnTo>
                    <a:pt x="25057" y="10049"/>
                  </a:lnTo>
                  <a:lnTo>
                    <a:pt x="22994" y="11673"/>
                  </a:lnTo>
                  <a:lnTo>
                    <a:pt x="20362" y="14042"/>
                  </a:lnTo>
                  <a:lnTo>
                    <a:pt x="18124" y="15973"/>
                  </a:lnTo>
                  <a:lnTo>
                    <a:pt x="16105" y="17289"/>
                  </a:lnTo>
                  <a:lnTo>
                    <a:pt x="14174" y="18430"/>
                  </a:lnTo>
                  <a:lnTo>
                    <a:pt x="12112" y="19571"/>
                  </a:lnTo>
                  <a:lnTo>
                    <a:pt x="7812" y="21721"/>
                  </a:lnTo>
                  <a:lnTo>
                    <a:pt x="5662" y="22555"/>
                  </a:lnTo>
                  <a:lnTo>
                    <a:pt x="3511" y="23608"/>
                  </a:lnTo>
                  <a:lnTo>
                    <a:pt x="89" y="25583"/>
                  </a:lnTo>
                  <a:lnTo>
                    <a:pt x="1" y="25626"/>
                  </a:lnTo>
                  <a:lnTo>
                    <a:pt x="1" y="25670"/>
                  </a:lnTo>
                  <a:lnTo>
                    <a:pt x="1" y="25758"/>
                  </a:lnTo>
                  <a:lnTo>
                    <a:pt x="1" y="25802"/>
                  </a:lnTo>
                  <a:lnTo>
                    <a:pt x="89" y="25890"/>
                  </a:lnTo>
                  <a:lnTo>
                    <a:pt x="264" y="25890"/>
                  </a:lnTo>
                  <a:lnTo>
                    <a:pt x="3687" y="23915"/>
                  </a:lnTo>
                  <a:lnTo>
                    <a:pt x="5793" y="22862"/>
                  </a:lnTo>
                  <a:lnTo>
                    <a:pt x="7943" y="22028"/>
                  </a:lnTo>
                  <a:lnTo>
                    <a:pt x="12288" y="19878"/>
                  </a:lnTo>
                  <a:lnTo>
                    <a:pt x="14350" y="18737"/>
                  </a:lnTo>
                  <a:lnTo>
                    <a:pt x="16281" y="17596"/>
                  </a:lnTo>
                  <a:lnTo>
                    <a:pt x="18299" y="16236"/>
                  </a:lnTo>
                  <a:lnTo>
                    <a:pt x="18343" y="16236"/>
                  </a:lnTo>
                  <a:lnTo>
                    <a:pt x="20581" y="14305"/>
                  </a:lnTo>
                  <a:lnTo>
                    <a:pt x="23214" y="11936"/>
                  </a:lnTo>
                  <a:lnTo>
                    <a:pt x="25276" y="10356"/>
                  </a:lnTo>
                  <a:lnTo>
                    <a:pt x="27207" y="8689"/>
                  </a:lnTo>
                  <a:lnTo>
                    <a:pt x="29138" y="6758"/>
                  </a:lnTo>
                  <a:lnTo>
                    <a:pt x="30586" y="5003"/>
                  </a:lnTo>
                  <a:lnTo>
                    <a:pt x="31946" y="3116"/>
                  </a:lnTo>
                  <a:lnTo>
                    <a:pt x="33570" y="264"/>
                  </a:lnTo>
                  <a:lnTo>
                    <a:pt x="33613" y="220"/>
                  </a:lnTo>
                  <a:lnTo>
                    <a:pt x="33613" y="132"/>
                  </a:lnTo>
                  <a:lnTo>
                    <a:pt x="33570" y="88"/>
                  </a:lnTo>
                  <a:lnTo>
                    <a:pt x="33526" y="44"/>
                  </a:lnTo>
                  <a:lnTo>
                    <a:pt x="3343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8" name="Google Shape;8658;p249"/>
            <p:cNvSpPr/>
            <p:nvPr/>
          </p:nvSpPr>
          <p:spPr>
            <a:xfrm>
              <a:off x="1775025" y="2163625"/>
              <a:ext cx="160200" cy="88875"/>
            </a:xfrm>
            <a:custGeom>
              <a:avLst/>
              <a:gdLst/>
              <a:ahLst/>
              <a:cxnLst/>
              <a:rect l="l" t="t" r="r" b="b"/>
              <a:pathLst>
                <a:path w="6408" h="3555" extrusionOk="0">
                  <a:moveTo>
                    <a:pt x="6144" y="1"/>
                  </a:moveTo>
                  <a:lnTo>
                    <a:pt x="3555" y="1229"/>
                  </a:lnTo>
                  <a:lnTo>
                    <a:pt x="88" y="3204"/>
                  </a:lnTo>
                  <a:lnTo>
                    <a:pt x="45" y="3248"/>
                  </a:lnTo>
                  <a:lnTo>
                    <a:pt x="1" y="3336"/>
                  </a:lnTo>
                  <a:lnTo>
                    <a:pt x="1" y="3379"/>
                  </a:lnTo>
                  <a:lnTo>
                    <a:pt x="45" y="3467"/>
                  </a:lnTo>
                  <a:lnTo>
                    <a:pt x="88" y="3511"/>
                  </a:lnTo>
                  <a:lnTo>
                    <a:pt x="176" y="3555"/>
                  </a:lnTo>
                  <a:lnTo>
                    <a:pt x="264" y="3511"/>
                  </a:lnTo>
                  <a:lnTo>
                    <a:pt x="3730" y="1537"/>
                  </a:lnTo>
                  <a:lnTo>
                    <a:pt x="6319" y="352"/>
                  </a:lnTo>
                  <a:lnTo>
                    <a:pt x="6363" y="308"/>
                  </a:lnTo>
                  <a:lnTo>
                    <a:pt x="6407" y="220"/>
                  </a:lnTo>
                  <a:lnTo>
                    <a:pt x="6407" y="176"/>
                  </a:lnTo>
                  <a:lnTo>
                    <a:pt x="6363" y="88"/>
                  </a:lnTo>
                  <a:lnTo>
                    <a:pt x="6319" y="45"/>
                  </a:lnTo>
                  <a:lnTo>
                    <a:pt x="627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9" name="Google Shape;8659;p249"/>
            <p:cNvSpPr/>
            <p:nvPr/>
          </p:nvSpPr>
          <p:spPr>
            <a:xfrm>
              <a:off x="2327925" y="1808200"/>
              <a:ext cx="137150" cy="118500"/>
            </a:xfrm>
            <a:custGeom>
              <a:avLst/>
              <a:gdLst/>
              <a:ahLst/>
              <a:cxnLst/>
              <a:rect l="l" t="t" r="r" b="b"/>
              <a:pathLst>
                <a:path w="5486" h="4740" extrusionOk="0">
                  <a:moveTo>
                    <a:pt x="5266" y="0"/>
                  </a:moveTo>
                  <a:lnTo>
                    <a:pt x="5222" y="44"/>
                  </a:lnTo>
                  <a:lnTo>
                    <a:pt x="3555" y="1492"/>
                  </a:lnTo>
                  <a:lnTo>
                    <a:pt x="88" y="4432"/>
                  </a:lnTo>
                  <a:lnTo>
                    <a:pt x="44" y="4476"/>
                  </a:lnTo>
                  <a:lnTo>
                    <a:pt x="0" y="4520"/>
                  </a:lnTo>
                  <a:lnTo>
                    <a:pt x="0" y="4608"/>
                  </a:lnTo>
                  <a:lnTo>
                    <a:pt x="44" y="4652"/>
                  </a:lnTo>
                  <a:lnTo>
                    <a:pt x="88" y="4696"/>
                  </a:lnTo>
                  <a:lnTo>
                    <a:pt x="176" y="4740"/>
                  </a:lnTo>
                  <a:lnTo>
                    <a:pt x="308" y="4696"/>
                  </a:lnTo>
                  <a:lnTo>
                    <a:pt x="3774" y="1756"/>
                  </a:lnTo>
                  <a:lnTo>
                    <a:pt x="5442" y="308"/>
                  </a:lnTo>
                  <a:lnTo>
                    <a:pt x="5485" y="264"/>
                  </a:lnTo>
                  <a:lnTo>
                    <a:pt x="5485" y="176"/>
                  </a:lnTo>
                  <a:lnTo>
                    <a:pt x="5485" y="132"/>
                  </a:lnTo>
                  <a:lnTo>
                    <a:pt x="5442" y="44"/>
                  </a:lnTo>
                  <a:lnTo>
                    <a:pt x="539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0" name="Google Shape;8660;p249"/>
            <p:cNvSpPr/>
            <p:nvPr/>
          </p:nvSpPr>
          <p:spPr>
            <a:xfrm>
              <a:off x="2313650" y="1698500"/>
              <a:ext cx="210675" cy="199675"/>
            </a:xfrm>
            <a:custGeom>
              <a:avLst/>
              <a:gdLst/>
              <a:ahLst/>
              <a:cxnLst/>
              <a:rect l="l" t="t" r="r" b="b"/>
              <a:pathLst>
                <a:path w="8427" h="7987" extrusionOk="0">
                  <a:moveTo>
                    <a:pt x="8251" y="0"/>
                  </a:moveTo>
                  <a:lnTo>
                    <a:pt x="8163" y="44"/>
                  </a:lnTo>
                  <a:lnTo>
                    <a:pt x="8119" y="88"/>
                  </a:lnTo>
                  <a:lnTo>
                    <a:pt x="6671" y="1800"/>
                  </a:lnTo>
                  <a:lnTo>
                    <a:pt x="4872" y="3599"/>
                  </a:lnTo>
                  <a:lnTo>
                    <a:pt x="3380" y="4827"/>
                  </a:lnTo>
                  <a:lnTo>
                    <a:pt x="1712" y="6231"/>
                  </a:lnTo>
                  <a:lnTo>
                    <a:pt x="45" y="7680"/>
                  </a:lnTo>
                  <a:lnTo>
                    <a:pt x="1" y="7767"/>
                  </a:lnTo>
                  <a:lnTo>
                    <a:pt x="1" y="7811"/>
                  </a:lnTo>
                  <a:lnTo>
                    <a:pt x="1" y="7899"/>
                  </a:lnTo>
                  <a:lnTo>
                    <a:pt x="45" y="7943"/>
                  </a:lnTo>
                  <a:lnTo>
                    <a:pt x="89" y="7987"/>
                  </a:lnTo>
                  <a:lnTo>
                    <a:pt x="176" y="7987"/>
                  </a:lnTo>
                  <a:lnTo>
                    <a:pt x="308" y="7943"/>
                  </a:lnTo>
                  <a:lnTo>
                    <a:pt x="1932" y="6495"/>
                  </a:lnTo>
                  <a:lnTo>
                    <a:pt x="3599" y="5091"/>
                  </a:lnTo>
                  <a:lnTo>
                    <a:pt x="5091" y="3862"/>
                  </a:lnTo>
                  <a:lnTo>
                    <a:pt x="6934" y="2063"/>
                  </a:lnTo>
                  <a:lnTo>
                    <a:pt x="8382" y="308"/>
                  </a:lnTo>
                  <a:lnTo>
                    <a:pt x="8426" y="220"/>
                  </a:lnTo>
                  <a:lnTo>
                    <a:pt x="8426" y="176"/>
                  </a:lnTo>
                  <a:lnTo>
                    <a:pt x="8426" y="88"/>
                  </a:lnTo>
                  <a:lnTo>
                    <a:pt x="8382" y="44"/>
                  </a:lnTo>
                  <a:lnTo>
                    <a:pt x="829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1" name="Google Shape;8661;p249"/>
            <p:cNvSpPr/>
            <p:nvPr/>
          </p:nvSpPr>
          <p:spPr>
            <a:xfrm>
              <a:off x="1726750" y="2143875"/>
              <a:ext cx="109725" cy="64750"/>
            </a:xfrm>
            <a:custGeom>
              <a:avLst/>
              <a:gdLst/>
              <a:ahLst/>
              <a:cxnLst/>
              <a:rect l="l" t="t" r="r" b="b"/>
              <a:pathLst>
                <a:path w="4389" h="2590" extrusionOk="0">
                  <a:moveTo>
                    <a:pt x="4126" y="1"/>
                  </a:moveTo>
                  <a:lnTo>
                    <a:pt x="89" y="2283"/>
                  </a:lnTo>
                  <a:lnTo>
                    <a:pt x="45" y="2327"/>
                  </a:lnTo>
                  <a:lnTo>
                    <a:pt x="1" y="2370"/>
                  </a:lnTo>
                  <a:lnTo>
                    <a:pt x="1" y="2458"/>
                  </a:lnTo>
                  <a:lnTo>
                    <a:pt x="1" y="2502"/>
                  </a:lnTo>
                  <a:lnTo>
                    <a:pt x="89" y="2590"/>
                  </a:lnTo>
                  <a:lnTo>
                    <a:pt x="264" y="2590"/>
                  </a:lnTo>
                  <a:lnTo>
                    <a:pt x="4301" y="308"/>
                  </a:lnTo>
                  <a:lnTo>
                    <a:pt x="4389" y="264"/>
                  </a:lnTo>
                  <a:lnTo>
                    <a:pt x="4389" y="220"/>
                  </a:lnTo>
                  <a:lnTo>
                    <a:pt x="4389" y="176"/>
                  </a:lnTo>
                  <a:lnTo>
                    <a:pt x="4389" y="89"/>
                  </a:lnTo>
                  <a:lnTo>
                    <a:pt x="4345" y="45"/>
                  </a:lnTo>
                  <a:lnTo>
                    <a:pt x="430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2" name="Google Shape;8662;p249"/>
            <p:cNvSpPr/>
            <p:nvPr/>
          </p:nvSpPr>
          <p:spPr>
            <a:xfrm>
              <a:off x="2462850" y="1368300"/>
              <a:ext cx="930300" cy="1502925"/>
            </a:xfrm>
            <a:custGeom>
              <a:avLst/>
              <a:gdLst/>
              <a:ahLst/>
              <a:cxnLst/>
              <a:rect l="l" t="t" r="r" b="b"/>
              <a:pathLst>
                <a:path w="37212" h="60117" extrusionOk="0">
                  <a:moveTo>
                    <a:pt x="35105" y="0"/>
                  </a:moveTo>
                  <a:lnTo>
                    <a:pt x="35017" y="44"/>
                  </a:lnTo>
                  <a:lnTo>
                    <a:pt x="34974" y="88"/>
                  </a:lnTo>
                  <a:lnTo>
                    <a:pt x="34974" y="176"/>
                  </a:lnTo>
                  <a:lnTo>
                    <a:pt x="34974" y="220"/>
                  </a:lnTo>
                  <a:lnTo>
                    <a:pt x="35017" y="308"/>
                  </a:lnTo>
                  <a:lnTo>
                    <a:pt x="36334" y="1712"/>
                  </a:lnTo>
                  <a:lnTo>
                    <a:pt x="36509" y="2151"/>
                  </a:lnTo>
                  <a:lnTo>
                    <a:pt x="36773" y="4388"/>
                  </a:lnTo>
                  <a:lnTo>
                    <a:pt x="36860" y="7328"/>
                  </a:lnTo>
                  <a:lnTo>
                    <a:pt x="36729" y="8513"/>
                  </a:lnTo>
                  <a:lnTo>
                    <a:pt x="35939" y="10400"/>
                  </a:lnTo>
                  <a:lnTo>
                    <a:pt x="34974" y="12726"/>
                  </a:lnTo>
                  <a:lnTo>
                    <a:pt x="33657" y="16587"/>
                  </a:lnTo>
                  <a:lnTo>
                    <a:pt x="32253" y="19088"/>
                  </a:lnTo>
                  <a:lnTo>
                    <a:pt x="30936" y="21590"/>
                  </a:lnTo>
                  <a:lnTo>
                    <a:pt x="29883" y="24047"/>
                  </a:lnTo>
                  <a:lnTo>
                    <a:pt x="27251" y="28742"/>
                  </a:lnTo>
                  <a:lnTo>
                    <a:pt x="27251" y="28830"/>
                  </a:lnTo>
                  <a:lnTo>
                    <a:pt x="27207" y="30541"/>
                  </a:lnTo>
                  <a:lnTo>
                    <a:pt x="27207" y="30585"/>
                  </a:lnTo>
                  <a:lnTo>
                    <a:pt x="27338" y="32209"/>
                  </a:lnTo>
                  <a:lnTo>
                    <a:pt x="28435" y="40239"/>
                  </a:lnTo>
                  <a:lnTo>
                    <a:pt x="28216" y="40546"/>
                  </a:lnTo>
                  <a:lnTo>
                    <a:pt x="27426" y="41204"/>
                  </a:lnTo>
                  <a:lnTo>
                    <a:pt x="25144" y="42564"/>
                  </a:lnTo>
                  <a:lnTo>
                    <a:pt x="22731" y="44232"/>
                  </a:lnTo>
                  <a:lnTo>
                    <a:pt x="20054" y="45855"/>
                  </a:lnTo>
                  <a:lnTo>
                    <a:pt x="16500" y="48664"/>
                  </a:lnTo>
                  <a:lnTo>
                    <a:pt x="14569" y="49761"/>
                  </a:lnTo>
                  <a:lnTo>
                    <a:pt x="14569" y="49805"/>
                  </a:lnTo>
                  <a:lnTo>
                    <a:pt x="12419" y="51867"/>
                  </a:lnTo>
                  <a:lnTo>
                    <a:pt x="11410" y="52525"/>
                  </a:lnTo>
                  <a:lnTo>
                    <a:pt x="8119" y="54280"/>
                  </a:lnTo>
                  <a:lnTo>
                    <a:pt x="6627" y="54939"/>
                  </a:lnTo>
                  <a:lnTo>
                    <a:pt x="5135" y="55992"/>
                  </a:lnTo>
                  <a:lnTo>
                    <a:pt x="3160" y="57484"/>
                  </a:lnTo>
                  <a:lnTo>
                    <a:pt x="88" y="59809"/>
                  </a:lnTo>
                  <a:lnTo>
                    <a:pt x="1" y="59853"/>
                  </a:lnTo>
                  <a:lnTo>
                    <a:pt x="1" y="59941"/>
                  </a:lnTo>
                  <a:lnTo>
                    <a:pt x="1" y="59985"/>
                  </a:lnTo>
                  <a:lnTo>
                    <a:pt x="45" y="60073"/>
                  </a:lnTo>
                  <a:lnTo>
                    <a:pt x="88" y="60117"/>
                  </a:lnTo>
                  <a:lnTo>
                    <a:pt x="176" y="60117"/>
                  </a:lnTo>
                  <a:lnTo>
                    <a:pt x="264" y="60073"/>
                  </a:lnTo>
                  <a:lnTo>
                    <a:pt x="3336" y="57747"/>
                  </a:lnTo>
                  <a:lnTo>
                    <a:pt x="5354" y="56299"/>
                  </a:lnTo>
                  <a:lnTo>
                    <a:pt x="6802" y="55246"/>
                  </a:lnTo>
                  <a:lnTo>
                    <a:pt x="8250" y="54588"/>
                  </a:lnTo>
                  <a:lnTo>
                    <a:pt x="11585" y="52832"/>
                  </a:lnTo>
                  <a:lnTo>
                    <a:pt x="12638" y="52130"/>
                  </a:lnTo>
                  <a:lnTo>
                    <a:pt x="14788" y="50068"/>
                  </a:lnTo>
                  <a:lnTo>
                    <a:pt x="16675" y="48971"/>
                  </a:lnTo>
                  <a:lnTo>
                    <a:pt x="16719" y="48971"/>
                  </a:lnTo>
                  <a:lnTo>
                    <a:pt x="20230" y="46163"/>
                  </a:lnTo>
                  <a:lnTo>
                    <a:pt x="22906" y="44539"/>
                  </a:lnTo>
                  <a:lnTo>
                    <a:pt x="25320" y="42828"/>
                  </a:lnTo>
                  <a:lnTo>
                    <a:pt x="27645" y="41467"/>
                  </a:lnTo>
                  <a:lnTo>
                    <a:pt x="28435" y="40809"/>
                  </a:lnTo>
                  <a:lnTo>
                    <a:pt x="28479" y="40809"/>
                  </a:lnTo>
                  <a:lnTo>
                    <a:pt x="28786" y="40370"/>
                  </a:lnTo>
                  <a:lnTo>
                    <a:pt x="28786" y="40239"/>
                  </a:lnTo>
                  <a:lnTo>
                    <a:pt x="27689" y="32165"/>
                  </a:lnTo>
                  <a:lnTo>
                    <a:pt x="27558" y="30541"/>
                  </a:lnTo>
                  <a:lnTo>
                    <a:pt x="27602" y="28874"/>
                  </a:lnTo>
                  <a:lnTo>
                    <a:pt x="30191" y="24222"/>
                  </a:lnTo>
                  <a:lnTo>
                    <a:pt x="31244" y="21721"/>
                  </a:lnTo>
                  <a:lnTo>
                    <a:pt x="32560" y="19264"/>
                  </a:lnTo>
                  <a:lnTo>
                    <a:pt x="33964" y="16719"/>
                  </a:lnTo>
                  <a:lnTo>
                    <a:pt x="33964" y="16675"/>
                  </a:lnTo>
                  <a:lnTo>
                    <a:pt x="35281" y="12857"/>
                  </a:lnTo>
                  <a:lnTo>
                    <a:pt x="36246" y="10532"/>
                  </a:lnTo>
                  <a:lnTo>
                    <a:pt x="37080" y="8645"/>
                  </a:lnTo>
                  <a:lnTo>
                    <a:pt x="37080" y="8601"/>
                  </a:lnTo>
                  <a:lnTo>
                    <a:pt x="37211" y="7328"/>
                  </a:lnTo>
                  <a:lnTo>
                    <a:pt x="37124" y="4388"/>
                  </a:lnTo>
                  <a:lnTo>
                    <a:pt x="36860" y="2107"/>
                  </a:lnTo>
                  <a:lnTo>
                    <a:pt x="36860" y="2063"/>
                  </a:lnTo>
                  <a:lnTo>
                    <a:pt x="36641" y="1536"/>
                  </a:lnTo>
                  <a:lnTo>
                    <a:pt x="36597" y="1492"/>
                  </a:lnTo>
                  <a:lnTo>
                    <a:pt x="35281" y="44"/>
                  </a:lnTo>
                  <a:lnTo>
                    <a:pt x="3523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3" name="Google Shape;8663;p249"/>
            <p:cNvSpPr/>
            <p:nvPr/>
          </p:nvSpPr>
          <p:spPr>
            <a:xfrm>
              <a:off x="2491375" y="1390250"/>
              <a:ext cx="930300" cy="1507300"/>
            </a:xfrm>
            <a:custGeom>
              <a:avLst/>
              <a:gdLst/>
              <a:ahLst/>
              <a:cxnLst/>
              <a:rect l="l" t="t" r="r" b="b"/>
              <a:pathLst>
                <a:path w="37212" h="60292" extrusionOk="0">
                  <a:moveTo>
                    <a:pt x="35895" y="0"/>
                  </a:moveTo>
                  <a:lnTo>
                    <a:pt x="35851" y="44"/>
                  </a:lnTo>
                  <a:lnTo>
                    <a:pt x="35807" y="88"/>
                  </a:lnTo>
                  <a:lnTo>
                    <a:pt x="35807" y="176"/>
                  </a:lnTo>
                  <a:lnTo>
                    <a:pt x="35851" y="219"/>
                  </a:lnTo>
                  <a:lnTo>
                    <a:pt x="35851" y="307"/>
                  </a:lnTo>
                  <a:lnTo>
                    <a:pt x="36772" y="1141"/>
                  </a:lnTo>
                  <a:lnTo>
                    <a:pt x="36772" y="2370"/>
                  </a:lnTo>
                  <a:lnTo>
                    <a:pt x="36860" y="5310"/>
                  </a:lnTo>
                  <a:lnTo>
                    <a:pt x="36860" y="7240"/>
                  </a:lnTo>
                  <a:lnTo>
                    <a:pt x="36860" y="7899"/>
                  </a:lnTo>
                  <a:lnTo>
                    <a:pt x="36772" y="8513"/>
                  </a:lnTo>
                  <a:lnTo>
                    <a:pt x="36597" y="9127"/>
                  </a:lnTo>
                  <a:lnTo>
                    <a:pt x="36378" y="9785"/>
                  </a:lnTo>
                  <a:lnTo>
                    <a:pt x="35588" y="11584"/>
                  </a:lnTo>
                  <a:lnTo>
                    <a:pt x="34578" y="13822"/>
                  </a:lnTo>
                  <a:lnTo>
                    <a:pt x="33481" y="16587"/>
                  </a:lnTo>
                  <a:lnTo>
                    <a:pt x="32033" y="18956"/>
                  </a:lnTo>
                  <a:lnTo>
                    <a:pt x="30717" y="21370"/>
                  </a:lnTo>
                  <a:lnTo>
                    <a:pt x="30717" y="21414"/>
                  </a:lnTo>
                  <a:lnTo>
                    <a:pt x="29927" y="23652"/>
                  </a:lnTo>
                  <a:lnTo>
                    <a:pt x="29927" y="23739"/>
                  </a:lnTo>
                  <a:lnTo>
                    <a:pt x="30190" y="24880"/>
                  </a:lnTo>
                  <a:lnTo>
                    <a:pt x="30410" y="29488"/>
                  </a:lnTo>
                  <a:lnTo>
                    <a:pt x="30454" y="32428"/>
                  </a:lnTo>
                  <a:lnTo>
                    <a:pt x="30454" y="35543"/>
                  </a:lnTo>
                  <a:lnTo>
                    <a:pt x="30410" y="40151"/>
                  </a:lnTo>
                  <a:lnTo>
                    <a:pt x="30234" y="40370"/>
                  </a:lnTo>
                  <a:lnTo>
                    <a:pt x="29225" y="40940"/>
                  </a:lnTo>
                  <a:lnTo>
                    <a:pt x="29181" y="40940"/>
                  </a:lnTo>
                  <a:lnTo>
                    <a:pt x="28172" y="41906"/>
                  </a:lnTo>
                  <a:lnTo>
                    <a:pt x="26153" y="43047"/>
                  </a:lnTo>
                  <a:lnTo>
                    <a:pt x="23257" y="44626"/>
                  </a:lnTo>
                  <a:lnTo>
                    <a:pt x="20800" y="46162"/>
                  </a:lnTo>
                  <a:lnTo>
                    <a:pt x="18825" y="47391"/>
                  </a:lnTo>
                  <a:lnTo>
                    <a:pt x="16017" y="49541"/>
                  </a:lnTo>
                  <a:lnTo>
                    <a:pt x="13911" y="50550"/>
                  </a:lnTo>
                  <a:lnTo>
                    <a:pt x="13867" y="50594"/>
                  </a:lnTo>
                  <a:lnTo>
                    <a:pt x="12024" y="52218"/>
                  </a:lnTo>
                  <a:lnTo>
                    <a:pt x="11015" y="52876"/>
                  </a:lnTo>
                  <a:lnTo>
                    <a:pt x="7329" y="54850"/>
                  </a:lnTo>
                  <a:lnTo>
                    <a:pt x="5881" y="55596"/>
                  </a:lnTo>
                  <a:lnTo>
                    <a:pt x="4213" y="56869"/>
                  </a:lnTo>
                  <a:lnTo>
                    <a:pt x="2151" y="58361"/>
                  </a:lnTo>
                  <a:lnTo>
                    <a:pt x="88" y="59984"/>
                  </a:lnTo>
                  <a:lnTo>
                    <a:pt x="44" y="60028"/>
                  </a:lnTo>
                  <a:lnTo>
                    <a:pt x="1" y="60072"/>
                  </a:lnTo>
                  <a:lnTo>
                    <a:pt x="1" y="60160"/>
                  </a:lnTo>
                  <a:lnTo>
                    <a:pt x="44" y="60204"/>
                  </a:lnTo>
                  <a:lnTo>
                    <a:pt x="132" y="60248"/>
                  </a:lnTo>
                  <a:lnTo>
                    <a:pt x="176" y="60292"/>
                  </a:lnTo>
                  <a:lnTo>
                    <a:pt x="308" y="60248"/>
                  </a:lnTo>
                  <a:lnTo>
                    <a:pt x="2370" y="58624"/>
                  </a:lnTo>
                  <a:lnTo>
                    <a:pt x="4389" y="57132"/>
                  </a:lnTo>
                  <a:lnTo>
                    <a:pt x="6056" y="55904"/>
                  </a:lnTo>
                  <a:lnTo>
                    <a:pt x="7504" y="55202"/>
                  </a:lnTo>
                  <a:lnTo>
                    <a:pt x="11190" y="53183"/>
                  </a:lnTo>
                  <a:lnTo>
                    <a:pt x="12243" y="52525"/>
                  </a:lnTo>
                  <a:lnTo>
                    <a:pt x="12243" y="52481"/>
                  </a:lnTo>
                  <a:lnTo>
                    <a:pt x="14086" y="50857"/>
                  </a:lnTo>
                  <a:lnTo>
                    <a:pt x="16193" y="49848"/>
                  </a:lnTo>
                  <a:lnTo>
                    <a:pt x="19045" y="47698"/>
                  </a:lnTo>
                  <a:lnTo>
                    <a:pt x="21019" y="46469"/>
                  </a:lnTo>
                  <a:lnTo>
                    <a:pt x="23433" y="44934"/>
                  </a:lnTo>
                  <a:lnTo>
                    <a:pt x="26329" y="43354"/>
                  </a:lnTo>
                  <a:lnTo>
                    <a:pt x="28347" y="42213"/>
                  </a:lnTo>
                  <a:lnTo>
                    <a:pt x="28391" y="42169"/>
                  </a:lnTo>
                  <a:lnTo>
                    <a:pt x="29401" y="41248"/>
                  </a:lnTo>
                  <a:lnTo>
                    <a:pt x="30454" y="40633"/>
                  </a:lnTo>
                  <a:lnTo>
                    <a:pt x="30498" y="40589"/>
                  </a:lnTo>
                  <a:lnTo>
                    <a:pt x="30717" y="40326"/>
                  </a:lnTo>
                  <a:lnTo>
                    <a:pt x="30761" y="40238"/>
                  </a:lnTo>
                  <a:lnTo>
                    <a:pt x="30805" y="35543"/>
                  </a:lnTo>
                  <a:lnTo>
                    <a:pt x="30805" y="32428"/>
                  </a:lnTo>
                  <a:lnTo>
                    <a:pt x="30761" y="29488"/>
                  </a:lnTo>
                  <a:lnTo>
                    <a:pt x="30541" y="24836"/>
                  </a:lnTo>
                  <a:lnTo>
                    <a:pt x="30278" y="23695"/>
                  </a:lnTo>
                  <a:lnTo>
                    <a:pt x="31024" y="21545"/>
                  </a:lnTo>
                  <a:lnTo>
                    <a:pt x="32341" y="19132"/>
                  </a:lnTo>
                  <a:lnTo>
                    <a:pt x="33789" y="16762"/>
                  </a:lnTo>
                  <a:lnTo>
                    <a:pt x="33789" y="16718"/>
                  </a:lnTo>
                  <a:lnTo>
                    <a:pt x="34930" y="13954"/>
                  </a:lnTo>
                  <a:lnTo>
                    <a:pt x="35895" y="11716"/>
                  </a:lnTo>
                  <a:lnTo>
                    <a:pt x="36685" y="9873"/>
                  </a:lnTo>
                  <a:lnTo>
                    <a:pt x="36948" y="9215"/>
                  </a:lnTo>
                  <a:lnTo>
                    <a:pt x="37124" y="8601"/>
                  </a:lnTo>
                  <a:lnTo>
                    <a:pt x="37211" y="7986"/>
                  </a:lnTo>
                  <a:lnTo>
                    <a:pt x="37211" y="7240"/>
                  </a:lnTo>
                  <a:lnTo>
                    <a:pt x="37211" y="5266"/>
                  </a:lnTo>
                  <a:lnTo>
                    <a:pt x="37124" y="2370"/>
                  </a:lnTo>
                  <a:lnTo>
                    <a:pt x="37124" y="1053"/>
                  </a:lnTo>
                  <a:lnTo>
                    <a:pt x="37124" y="965"/>
                  </a:lnTo>
                  <a:lnTo>
                    <a:pt x="37080" y="922"/>
                  </a:lnTo>
                  <a:lnTo>
                    <a:pt x="36114" y="44"/>
                  </a:lnTo>
                  <a:lnTo>
                    <a:pt x="3602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4" name="Google Shape;8664;p249"/>
            <p:cNvSpPr/>
            <p:nvPr/>
          </p:nvSpPr>
          <p:spPr>
            <a:xfrm>
              <a:off x="3740875" y="4014275"/>
              <a:ext cx="64750" cy="40625"/>
            </a:xfrm>
            <a:custGeom>
              <a:avLst/>
              <a:gdLst/>
              <a:ahLst/>
              <a:cxnLst/>
              <a:rect l="l" t="t" r="r" b="b"/>
              <a:pathLst>
                <a:path w="2590" h="1625" extrusionOk="0">
                  <a:moveTo>
                    <a:pt x="132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44" y="264"/>
                  </a:lnTo>
                  <a:lnTo>
                    <a:pt x="88" y="308"/>
                  </a:lnTo>
                  <a:lnTo>
                    <a:pt x="2326" y="1624"/>
                  </a:lnTo>
                  <a:lnTo>
                    <a:pt x="2502" y="1624"/>
                  </a:lnTo>
                  <a:lnTo>
                    <a:pt x="2589" y="1537"/>
                  </a:lnTo>
                  <a:lnTo>
                    <a:pt x="2589" y="1493"/>
                  </a:lnTo>
                  <a:lnTo>
                    <a:pt x="2589" y="1405"/>
                  </a:lnTo>
                  <a:lnTo>
                    <a:pt x="2546" y="1361"/>
                  </a:lnTo>
                  <a:lnTo>
                    <a:pt x="2502" y="1317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5" name="Google Shape;8665;p249"/>
            <p:cNvSpPr/>
            <p:nvPr/>
          </p:nvSpPr>
          <p:spPr>
            <a:xfrm>
              <a:off x="3707975" y="3983575"/>
              <a:ext cx="41700" cy="39500"/>
            </a:xfrm>
            <a:custGeom>
              <a:avLst/>
              <a:gdLst/>
              <a:ahLst/>
              <a:cxnLst/>
              <a:rect l="l" t="t" r="r" b="b"/>
              <a:pathLst>
                <a:path w="1668" h="1580" extrusionOk="0">
                  <a:moveTo>
                    <a:pt x="132" y="0"/>
                  </a:moveTo>
                  <a:lnTo>
                    <a:pt x="88" y="44"/>
                  </a:lnTo>
                  <a:lnTo>
                    <a:pt x="44" y="88"/>
                  </a:lnTo>
                  <a:lnTo>
                    <a:pt x="0" y="132"/>
                  </a:lnTo>
                  <a:lnTo>
                    <a:pt x="0" y="220"/>
                  </a:lnTo>
                  <a:lnTo>
                    <a:pt x="44" y="263"/>
                  </a:lnTo>
                  <a:lnTo>
                    <a:pt x="483" y="966"/>
                  </a:lnTo>
                  <a:lnTo>
                    <a:pt x="571" y="1053"/>
                  </a:lnTo>
                  <a:lnTo>
                    <a:pt x="1404" y="1536"/>
                  </a:lnTo>
                  <a:lnTo>
                    <a:pt x="1492" y="1580"/>
                  </a:lnTo>
                  <a:lnTo>
                    <a:pt x="1580" y="1536"/>
                  </a:lnTo>
                  <a:lnTo>
                    <a:pt x="1668" y="1492"/>
                  </a:lnTo>
                  <a:lnTo>
                    <a:pt x="1668" y="1404"/>
                  </a:lnTo>
                  <a:lnTo>
                    <a:pt x="1668" y="1360"/>
                  </a:lnTo>
                  <a:lnTo>
                    <a:pt x="1624" y="1273"/>
                  </a:lnTo>
                  <a:lnTo>
                    <a:pt x="1580" y="1229"/>
                  </a:lnTo>
                  <a:lnTo>
                    <a:pt x="746" y="746"/>
                  </a:lnTo>
                  <a:lnTo>
                    <a:pt x="307" y="88"/>
                  </a:lnTo>
                  <a:lnTo>
                    <a:pt x="263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6" name="Google Shape;8666;p249"/>
            <p:cNvSpPr/>
            <p:nvPr/>
          </p:nvSpPr>
          <p:spPr>
            <a:xfrm>
              <a:off x="3532450" y="3825600"/>
              <a:ext cx="231500" cy="292925"/>
            </a:xfrm>
            <a:custGeom>
              <a:avLst/>
              <a:gdLst/>
              <a:ahLst/>
              <a:cxnLst/>
              <a:rect l="l" t="t" r="r" b="b"/>
              <a:pathLst>
                <a:path w="9260" h="11717" extrusionOk="0">
                  <a:moveTo>
                    <a:pt x="176" y="0"/>
                  </a:moveTo>
                  <a:lnTo>
                    <a:pt x="88" y="44"/>
                  </a:ln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0" y="264"/>
                  </a:lnTo>
                  <a:lnTo>
                    <a:pt x="1624" y="3686"/>
                  </a:lnTo>
                  <a:lnTo>
                    <a:pt x="2984" y="6451"/>
                  </a:lnTo>
                  <a:lnTo>
                    <a:pt x="3774" y="8513"/>
                  </a:lnTo>
                  <a:lnTo>
                    <a:pt x="3774" y="8557"/>
                  </a:lnTo>
                  <a:lnTo>
                    <a:pt x="4213" y="9391"/>
                  </a:lnTo>
                  <a:lnTo>
                    <a:pt x="4301" y="9479"/>
                  </a:lnTo>
                  <a:lnTo>
                    <a:pt x="7372" y="10883"/>
                  </a:lnTo>
                  <a:lnTo>
                    <a:pt x="8996" y="11716"/>
                  </a:lnTo>
                  <a:lnTo>
                    <a:pt x="9171" y="11716"/>
                  </a:lnTo>
                  <a:lnTo>
                    <a:pt x="9259" y="11629"/>
                  </a:lnTo>
                  <a:lnTo>
                    <a:pt x="9259" y="11585"/>
                  </a:lnTo>
                  <a:lnTo>
                    <a:pt x="9259" y="11497"/>
                  </a:lnTo>
                  <a:lnTo>
                    <a:pt x="9215" y="11453"/>
                  </a:lnTo>
                  <a:lnTo>
                    <a:pt x="9171" y="11409"/>
                  </a:lnTo>
                  <a:lnTo>
                    <a:pt x="7548" y="10576"/>
                  </a:lnTo>
                  <a:lnTo>
                    <a:pt x="4520" y="9171"/>
                  </a:lnTo>
                  <a:lnTo>
                    <a:pt x="4081" y="8382"/>
                  </a:lnTo>
                  <a:lnTo>
                    <a:pt x="3335" y="6319"/>
                  </a:lnTo>
                  <a:lnTo>
                    <a:pt x="3291" y="6319"/>
                  </a:lnTo>
                  <a:lnTo>
                    <a:pt x="1931" y="3555"/>
                  </a:lnTo>
                  <a:lnTo>
                    <a:pt x="307" y="88"/>
                  </a:lnTo>
                  <a:lnTo>
                    <a:pt x="264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7" name="Google Shape;8667;p249"/>
            <p:cNvSpPr/>
            <p:nvPr/>
          </p:nvSpPr>
          <p:spPr>
            <a:xfrm>
              <a:off x="3401900" y="3726875"/>
              <a:ext cx="378500" cy="413600"/>
            </a:xfrm>
            <a:custGeom>
              <a:avLst/>
              <a:gdLst/>
              <a:ahLst/>
              <a:cxnLst/>
              <a:rect l="l" t="t" r="r" b="b"/>
              <a:pathLst>
                <a:path w="15140" h="16544" extrusionOk="0">
                  <a:moveTo>
                    <a:pt x="966" y="0"/>
                  </a:moveTo>
                  <a:lnTo>
                    <a:pt x="922" y="44"/>
                  </a:lnTo>
                  <a:lnTo>
                    <a:pt x="834" y="88"/>
                  </a:lnTo>
                  <a:lnTo>
                    <a:pt x="834" y="132"/>
                  </a:lnTo>
                  <a:lnTo>
                    <a:pt x="220" y="2370"/>
                  </a:lnTo>
                  <a:lnTo>
                    <a:pt x="0" y="3203"/>
                  </a:lnTo>
                  <a:lnTo>
                    <a:pt x="0" y="3335"/>
                  </a:lnTo>
                  <a:lnTo>
                    <a:pt x="790" y="5222"/>
                  </a:lnTo>
                  <a:lnTo>
                    <a:pt x="2282" y="8030"/>
                  </a:lnTo>
                  <a:lnTo>
                    <a:pt x="4257" y="11277"/>
                  </a:lnTo>
                  <a:lnTo>
                    <a:pt x="4257" y="11321"/>
                  </a:lnTo>
                  <a:lnTo>
                    <a:pt x="5222" y="12594"/>
                  </a:lnTo>
                  <a:lnTo>
                    <a:pt x="6056" y="13428"/>
                  </a:lnTo>
                  <a:lnTo>
                    <a:pt x="6100" y="13471"/>
                  </a:lnTo>
                  <a:lnTo>
                    <a:pt x="8733" y="14788"/>
                  </a:lnTo>
                  <a:lnTo>
                    <a:pt x="8777" y="14788"/>
                  </a:lnTo>
                  <a:lnTo>
                    <a:pt x="11541" y="15665"/>
                  </a:lnTo>
                  <a:lnTo>
                    <a:pt x="13779" y="16543"/>
                  </a:lnTo>
                  <a:lnTo>
                    <a:pt x="13867" y="16543"/>
                  </a:lnTo>
                  <a:lnTo>
                    <a:pt x="14964" y="16499"/>
                  </a:lnTo>
                  <a:lnTo>
                    <a:pt x="15051" y="16455"/>
                  </a:lnTo>
                  <a:lnTo>
                    <a:pt x="15095" y="16411"/>
                  </a:lnTo>
                  <a:lnTo>
                    <a:pt x="15139" y="16368"/>
                  </a:lnTo>
                  <a:lnTo>
                    <a:pt x="15139" y="16280"/>
                  </a:lnTo>
                  <a:lnTo>
                    <a:pt x="15095" y="16236"/>
                  </a:lnTo>
                  <a:lnTo>
                    <a:pt x="15051" y="16192"/>
                  </a:lnTo>
                  <a:lnTo>
                    <a:pt x="14964" y="16148"/>
                  </a:lnTo>
                  <a:lnTo>
                    <a:pt x="13867" y="16192"/>
                  </a:lnTo>
                  <a:lnTo>
                    <a:pt x="11673" y="15358"/>
                  </a:lnTo>
                  <a:lnTo>
                    <a:pt x="8908" y="14481"/>
                  </a:lnTo>
                  <a:lnTo>
                    <a:pt x="6275" y="13164"/>
                  </a:lnTo>
                  <a:lnTo>
                    <a:pt x="5486" y="12374"/>
                  </a:lnTo>
                  <a:lnTo>
                    <a:pt x="4520" y="11102"/>
                  </a:lnTo>
                  <a:lnTo>
                    <a:pt x="2589" y="7855"/>
                  </a:lnTo>
                  <a:lnTo>
                    <a:pt x="1097" y="5046"/>
                  </a:lnTo>
                  <a:lnTo>
                    <a:pt x="351" y="3247"/>
                  </a:lnTo>
                  <a:lnTo>
                    <a:pt x="571" y="2457"/>
                  </a:lnTo>
                  <a:lnTo>
                    <a:pt x="1141" y="220"/>
                  </a:lnTo>
                  <a:lnTo>
                    <a:pt x="1185" y="132"/>
                  </a:lnTo>
                  <a:lnTo>
                    <a:pt x="1141" y="88"/>
                  </a:lnTo>
                  <a:lnTo>
                    <a:pt x="1097" y="44"/>
                  </a:lnTo>
                  <a:lnTo>
                    <a:pt x="105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8" name="Google Shape;8668;p249"/>
            <p:cNvSpPr/>
            <p:nvPr/>
          </p:nvSpPr>
          <p:spPr>
            <a:xfrm>
              <a:off x="3290000" y="3667625"/>
              <a:ext cx="453100" cy="490400"/>
            </a:xfrm>
            <a:custGeom>
              <a:avLst/>
              <a:gdLst/>
              <a:ahLst/>
              <a:cxnLst/>
              <a:rect l="l" t="t" r="r" b="b"/>
              <a:pathLst>
                <a:path w="18124" h="19616" extrusionOk="0">
                  <a:moveTo>
                    <a:pt x="2809" y="1"/>
                  </a:moveTo>
                  <a:lnTo>
                    <a:pt x="2765" y="45"/>
                  </a:lnTo>
                  <a:lnTo>
                    <a:pt x="2721" y="88"/>
                  </a:lnTo>
                  <a:lnTo>
                    <a:pt x="966" y="2546"/>
                  </a:lnTo>
                  <a:lnTo>
                    <a:pt x="966" y="2590"/>
                  </a:lnTo>
                  <a:lnTo>
                    <a:pt x="176" y="4784"/>
                  </a:lnTo>
                  <a:lnTo>
                    <a:pt x="1" y="5442"/>
                  </a:lnTo>
                  <a:lnTo>
                    <a:pt x="1" y="5486"/>
                  </a:lnTo>
                  <a:lnTo>
                    <a:pt x="1" y="7197"/>
                  </a:lnTo>
                  <a:lnTo>
                    <a:pt x="45" y="7285"/>
                  </a:lnTo>
                  <a:lnTo>
                    <a:pt x="264" y="7548"/>
                  </a:lnTo>
                  <a:lnTo>
                    <a:pt x="308" y="7592"/>
                  </a:lnTo>
                  <a:lnTo>
                    <a:pt x="352" y="7592"/>
                  </a:lnTo>
                  <a:lnTo>
                    <a:pt x="1931" y="7680"/>
                  </a:lnTo>
                  <a:lnTo>
                    <a:pt x="3028" y="9259"/>
                  </a:lnTo>
                  <a:lnTo>
                    <a:pt x="4433" y="11848"/>
                  </a:lnTo>
                  <a:lnTo>
                    <a:pt x="5749" y="14613"/>
                  </a:lnTo>
                  <a:lnTo>
                    <a:pt x="6407" y="15666"/>
                  </a:lnTo>
                  <a:lnTo>
                    <a:pt x="6451" y="15710"/>
                  </a:lnTo>
                  <a:lnTo>
                    <a:pt x="7153" y="16280"/>
                  </a:lnTo>
                  <a:lnTo>
                    <a:pt x="7197" y="16324"/>
                  </a:lnTo>
                  <a:lnTo>
                    <a:pt x="7855" y="16587"/>
                  </a:lnTo>
                  <a:lnTo>
                    <a:pt x="8382" y="16675"/>
                  </a:lnTo>
                  <a:lnTo>
                    <a:pt x="12287" y="18035"/>
                  </a:lnTo>
                  <a:lnTo>
                    <a:pt x="14744" y="18781"/>
                  </a:lnTo>
                  <a:lnTo>
                    <a:pt x="17465" y="19615"/>
                  </a:lnTo>
                  <a:lnTo>
                    <a:pt x="17553" y="19615"/>
                  </a:lnTo>
                  <a:lnTo>
                    <a:pt x="17992" y="19527"/>
                  </a:lnTo>
                  <a:lnTo>
                    <a:pt x="18036" y="19483"/>
                  </a:lnTo>
                  <a:lnTo>
                    <a:pt x="18123" y="19440"/>
                  </a:lnTo>
                  <a:lnTo>
                    <a:pt x="18123" y="19396"/>
                  </a:lnTo>
                  <a:lnTo>
                    <a:pt x="18123" y="19308"/>
                  </a:lnTo>
                  <a:lnTo>
                    <a:pt x="18079" y="19264"/>
                  </a:lnTo>
                  <a:lnTo>
                    <a:pt x="18036" y="19220"/>
                  </a:lnTo>
                  <a:lnTo>
                    <a:pt x="17992" y="19176"/>
                  </a:lnTo>
                  <a:lnTo>
                    <a:pt x="17904" y="19176"/>
                  </a:lnTo>
                  <a:lnTo>
                    <a:pt x="17509" y="19264"/>
                  </a:lnTo>
                  <a:lnTo>
                    <a:pt x="14876" y="18430"/>
                  </a:lnTo>
                  <a:lnTo>
                    <a:pt x="12419" y="17728"/>
                  </a:lnTo>
                  <a:lnTo>
                    <a:pt x="8470" y="16324"/>
                  </a:lnTo>
                  <a:lnTo>
                    <a:pt x="7943" y="16280"/>
                  </a:lnTo>
                  <a:lnTo>
                    <a:pt x="7329" y="16017"/>
                  </a:lnTo>
                  <a:lnTo>
                    <a:pt x="6714" y="15446"/>
                  </a:lnTo>
                  <a:lnTo>
                    <a:pt x="6056" y="14437"/>
                  </a:lnTo>
                  <a:lnTo>
                    <a:pt x="4784" y="11717"/>
                  </a:lnTo>
                  <a:lnTo>
                    <a:pt x="3336" y="9084"/>
                  </a:lnTo>
                  <a:lnTo>
                    <a:pt x="2151" y="7416"/>
                  </a:lnTo>
                  <a:lnTo>
                    <a:pt x="2107" y="7373"/>
                  </a:lnTo>
                  <a:lnTo>
                    <a:pt x="2019" y="7329"/>
                  </a:lnTo>
                  <a:lnTo>
                    <a:pt x="483" y="7241"/>
                  </a:lnTo>
                  <a:lnTo>
                    <a:pt x="352" y="7109"/>
                  </a:lnTo>
                  <a:lnTo>
                    <a:pt x="352" y="5530"/>
                  </a:lnTo>
                  <a:lnTo>
                    <a:pt x="527" y="4871"/>
                  </a:lnTo>
                  <a:lnTo>
                    <a:pt x="1273" y="2765"/>
                  </a:lnTo>
                  <a:lnTo>
                    <a:pt x="2985" y="308"/>
                  </a:lnTo>
                  <a:lnTo>
                    <a:pt x="3028" y="220"/>
                  </a:lnTo>
                  <a:lnTo>
                    <a:pt x="3028" y="176"/>
                  </a:lnTo>
                  <a:lnTo>
                    <a:pt x="2985" y="88"/>
                  </a:lnTo>
                  <a:lnTo>
                    <a:pt x="2941" y="45"/>
                  </a:lnTo>
                  <a:lnTo>
                    <a:pt x="289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9" name="Google Shape;8669;p249"/>
            <p:cNvSpPr/>
            <p:nvPr/>
          </p:nvSpPr>
          <p:spPr>
            <a:xfrm>
              <a:off x="3240650" y="3634725"/>
              <a:ext cx="515600" cy="540850"/>
            </a:xfrm>
            <a:custGeom>
              <a:avLst/>
              <a:gdLst/>
              <a:ahLst/>
              <a:cxnLst/>
              <a:rect l="l" t="t" r="r" b="b"/>
              <a:pathLst>
                <a:path w="20624" h="21634" extrusionOk="0">
                  <a:moveTo>
                    <a:pt x="3291" y="0"/>
                  </a:moveTo>
                  <a:lnTo>
                    <a:pt x="3247" y="44"/>
                  </a:lnTo>
                  <a:lnTo>
                    <a:pt x="3203" y="88"/>
                  </a:lnTo>
                  <a:lnTo>
                    <a:pt x="1624" y="3203"/>
                  </a:lnTo>
                  <a:lnTo>
                    <a:pt x="922" y="4344"/>
                  </a:lnTo>
                  <a:lnTo>
                    <a:pt x="922" y="4388"/>
                  </a:lnTo>
                  <a:lnTo>
                    <a:pt x="439" y="5529"/>
                  </a:lnTo>
                  <a:lnTo>
                    <a:pt x="439" y="5573"/>
                  </a:lnTo>
                  <a:lnTo>
                    <a:pt x="132" y="6538"/>
                  </a:lnTo>
                  <a:lnTo>
                    <a:pt x="132" y="6582"/>
                  </a:lnTo>
                  <a:lnTo>
                    <a:pt x="0" y="7986"/>
                  </a:lnTo>
                  <a:lnTo>
                    <a:pt x="88" y="9171"/>
                  </a:lnTo>
                  <a:lnTo>
                    <a:pt x="88" y="9259"/>
                  </a:lnTo>
                  <a:lnTo>
                    <a:pt x="351" y="9654"/>
                  </a:lnTo>
                  <a:lnTo>
                    <a:pt x="351" y="9698"/>
                  </a:lnTo>
                  <a:lnTo>
                    <a:pt x="2282" y="11541"/>
                  </a:lnTo>
                  <a:lnTo>
                    <a:pt x="2984" y="12550"/>
                  </a:lnTo>
                  <a:lnTo>
                    <a:pt x="4125" y="16806"/>
                  </a:lnTo>
                  <a:lnTo>
                    <a:pt x="4388" y="17552"/>
                  </a:lnTo>
                  <a:lnTo>
                    <a:pt x="4432" y="17640"/>
                  </a:lnTo>
                  <a:lnTo>
                    <a:pt x="4476" y="17684"/>
                  </a:lnTo>
                  <a:lnTo>
                    <a:pt x="6099" y="18430"/>
                  </a:lnTo>
                  <a:lnTo>
                    <a:pt x="6143" y="18474"/>
                  </a:lnTo>
                  <a:lnTo>
                    <a:pt x="8601" y="18957"/>
                  </a:lnTo>
                  <a:lnTo>
                    <a:pt x="10663" y="19220"/>
                  </a:lnTo>
                  <a:lnTo>
                    <a:pt x="15095" y="20668"/>
                  </a:lnTo>
                  <a:lnTo>
                    <a:pt x="17640" y="21414"/>
                  </a:lnTo>
                  <a:lnTo>
                    <a:pt x="18649" y="21633"/>
                  </a:lnTo>
                  <a:lnTo>
                    <a:pt x="18737" y="21633"/>
                  </a:lnTo>
                  <a:lnTo>
                    <a:pt x="20492" y="21194"/>
                  </a:lnTo>
                  <a:lnTo>
                    <a:pt x="20580" y="21151"/>
                  </a:lnTo>
                  <a:lnTo>
                    <a:pt x="20624" y="21107"/>
                  </a:lnTo>
                  <a:lnTo>
                    <a:pt x="20624" y="21019"/>
                  </a:lnTo>
                  <a:lnTo>
                    <a:pt x="20624" y="20975"/>
                  </a:lnTo>
                  <a:lnTo>
                    <a:pt x="20580" y="20887"/>
                  </a:lnTo>
                  <a:lnTo>
                    <a:pt x="20536" y="20843"/>
                  </a:lnTo>
                  <a:lnTo>
                    <a:pt x="20404" y="20843"/>
                  </a:lnTo>
                  <a:lnTo>
                    <a:pt x="18693" y="21282"/>
                  </a:lnTo>
                  <a:lnTo>
                    <a:pt x="17728" y="21107"/>
                  </a:lnTo>
                  <a:lnTo>
                    <a:pt x="15183" y="20317"/>
                  </a:lnTo>
                  <a:lnTo>
                    <a:pt x="10751" y="18869"/>
                  </a:lnTo>
                  <a:lnTo>
                    <a:pt x="10707" y="18869"/>
                  </a:lnTo>
                  <a:lnTo>
                    <a:pt x="8644" y="18605"/>
                  </a:lnTo>
                  <a:lnTo>
                    <a:pt x="6231" y="18123"/>
                  </a:lnTo>
                  <a:lnTo>
                    <a:pt x="4695" y="17377"/>
                  </a:lnTo>
                  <a:lnTo>
                    <a:pt x="4476" y="16719"/>
                  </a:lnTo>
                  <a:lnTo>
                    <a:pt x="3291" y="12418"/>
                  </a:lnTo>
                  <a:lnTo>
                    <a:pt x="3291" y="12374"/>
                  </a:lnTo>
                  <a:lnTo>
                    <a:pt x="2545" y="11321"/>
                  </a:lnTo>
                  <a:lnTo>
                    <a:pt x="614" y="9434"/>
                  </a:lnTo>
                  <a:lnTo>
                    <a:pt x="439" y="9083"/>
                  </a:lnTo>
                  <a:lnTo>
                    <a:pt x="351" y="7986"/>
                  </a:lnTo>
                  <a:lnTo>
                    <a:pt x="483" y="6626"/>
                  </a:lnTo>
                  <a:lnTo>
                    <a:pt x="746" y="5661"/>
                  </a:lnTo>
                  <a:lnTo>
                    <a:pt x="1229" y="4520"/>
                  </a:lnTo>
                  <a:lnTo>
                    <a:pt x="1931" y="3379"/>
                  </a:lnTo>
                  <a:lnTo>
                    <a:pt x="3510" y="263"/>
                  </a:lnTo>
                  <a:lnTo>
                    <a:pt x="3510" y="176"/>
                  </a:lnTo>
                  <a:lnTo>
                    <a:pt x="3510" y="132"/>
                  </a:lnTo>
                  <a:lnTo>
                    <a:pt x="3467" y="44"/>
                  </a:lnTo>
                  <a:lnTo>
                    <a:pt x="342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0" name="Google Shape;8670;p249"/>
            <p:cNvSpPr/>
            <p:nvPr/>
          </p:nvSpPr>
          <p:spPr>
            <a:xfrm>
              <a:off x="3616925" y="3530500"/>
              <a:ext cx="99850" cy="461875"/>
            </a:xfrm>
            <a:custGeom>
              <a:avLst/>
              <a:gdLst/>
              <a:ahLst/>
              <a:cxnLst/>
              <a:rect l="l" t="t" r="r" b="b"/>
              <a:pathLst>
                <a:path w="3994" h="18475" extrusionOk="0">
                  <a:moveTo>
                    <a:pt x="132" y="1"/>
                  </a:moveTo>
                  <a:lnTo>
                    <a:pt x="88" y="44"/>
                  </a:lnTo>
                  <a:lnTo>
                    <a:pt x="44" y="132"/>
                  </a:lnTo>
                  <a:lnTo>
                    <a:pt x="0" y="176"/>
                  </a:lnTo>
                  <a:lnTo>
                    <a:pt x="0" y="659"/>
                  </a:lnTo>
                  <a:lnTo>
                    <a:pt x="0" y="703"/>
                  </a:lnTo>
                  <a:lnTo>
                    <a:pt x="132" y="1931"/>
                  </a:lnTo>
                  <a:lnTo>
                    <a:pt x="176" y="1975"/>
                  </a:lnTo>
                  <a:lnTo>
                    <a:pt x="702" y="3818"/>
                  </a:lnTo>
                  <a:lnTo>
                    <a:pt x="834" y="4915"/>
                  </a:lnTo>
                  <a:lnTo>
                    <a:pt x="219" y="7767"/>
                  </a:lnTo>
                  <a:lnTo>
                    <a:pt x="219" y="7811"/>
                  </a:lnTo>
                  <a:lnTo>
                    <a:pt x="219" y="8689"/>
                  </a:lnTo>
                  <a:lnTo>
                    <a:pt x="219" y="8733"/>
                  </a:lnTo>
                  <a:lnTo>
                    <a:pt x="395" y="9698"/>
                  </a:lnTo>
                  <a:lnTo>
                    <a:pt x="395" y="9742"/>
                  </a:lnTo>
                  <a:lnTo>
                    <a:pt x="1887" y="13603"/>
                  </a:lnTo>
                  <a:lnTo>
                    <a:pt x="2589" y="16017"/>
                  </a:lnTo>
                  <a:lnTo>
                    <a:pt x="3247" y="17860"/>
                  </a:lnTo>
                  <a:lnTo>
                    <a:pt x="3247" y="17904"/>
                  </a:lnTo>
                  <a:lnTo>
                    <a:pt x="3686" y="18430"/>
                  </a:lnTo>
                  <a:lnTo>
                    <a:pt x="3730" y="18474"/>
                  </a:lnTo>
                  <a:lnTo>
                    <a:pt x="3818" y="18474"/>
                  </a:lnTo>
                  <a:lnTo>
                    <a:pt x="3905" y="18430"/>
                  </a:lnTo>
                  <a:lnTo>
                    <a:pt x="3949" y="18386"/>
                  </a:lnTo>
                  <a:lnTo>
                    <a:pt x="3993" y="18343"/>
                  </a:lnTo>
                  <a:lnTo>
                    <a:pt x="3993" y="18255"/>
                  </a:lnTo>
                  <a:lnTo>
                    <a:pt x="3949" y="18211"/>
                  </a:lnTo>
                  <a:lnTo>
                    <a:pt x="3554" y="17684"/>
                  </a:lnTo>
                  <a:lnTo>
                    <a:pt x="2896" y="15929"/>
                  </a:lnTo>
                  <a:lnTo>
                    <a:pt x="2238" y="13472"/>
                  </a:lnTo>
                  <a:lnTo>
                    <a:pt x="746" y="9654"/>
                  </a:lnTo>
                  <a:lnTo>
                    <a:pt x="570" y="8689"/>
                  </a:lnTo>
                  <a:lnTo>
                    <a:pt x="570" y="7855"/>
                  </a:lnTo>
                  <a:lnTo>
                    <a:pt x="1185" y="4959"/>
                  </a:lnTo>
                  <a:lnTo>
                    <a:pt x="1185" y="4871"/>
                  </a:lnTo>
                  <a:lnTo>
                    <a:pt x="1053" y="3774"/>
                  </a:lnTo>
                  <a:lnTo>
                    <a:pt x="1053" y="3730"/>
                  </a:lnTo>
                  <a:lnTo>
                    <a:pt x="483" y="1887"/>
                  </a:lnTo>
                  <a:lnTo>
                    <a:pt x="351" y="659"/>
                  </a:lnTo>
                  <a:lnTo>
                    <a:pt x="351" y="176"/>
                  </a:lnTo>
                  <a:lnTo>
                    <a:pt x="351" y="132"/>
                  </a:lnTo>
                  <a:lnTo>
                    <a:pt x="307" y="88"/>
                  </a:lnTo>
                  <a:lnTo>
                    <a:pt x="263" y="44"/>
                  </a:lnTo>
                  <a:lnTo>
                    <a:pt x="21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1" name="Google Shape;8671;p249"/>
            <p:cNvSpPr/>
            <p:nvPr/>
          </p:nvSpPr>
          <p:spPr>
            <a:xfrm>
              <a:off x="3513800" y="3504175"/>
              <a:ext cx="102050" cy="330225"/>
            </a:xfrm>
            <a:custGeom>
              <a:avLst/>
              <a:gdLst/>
              <a:ahLst/>
              <a:cxnLst/>
              <a:rect l="l" t="t" r="r" b="b"/>
              <a:pathLst>
                <a:path w="4082" h="13209" extrusionOk="0">
                  <a:moveTo>
                    <a:pt x="3906" y="0"/>
                  </a:moveTo>
                  <a:lnTo>
                    <a:pt x="3818" y="44"/>
                  </a:lnTo>
                  <a:lnTo>
                    <a:pt x="3774" y="44"/>
                  </a:lnTo>
                  <a:lnTo>
                    <a:pt x="3730" y="132"/>
                  </a:lnTo>
                  <a:lnTo>
                    <a:pt x="3511" y="703"/>
                  </a:lnTo>
                  <a:lnTo>
                    <a:pt x="3204" y="2677"/>
                  </a:lnTo>
                  <a:lnTo>
                    <a:pt x="1536" y="5705"/>
                  </a:lnTo>
                  <a:lnTo>
                    <a:pt x="790" y="7855"/>
                  </a:lnTo>
                  <a:lnTo>
                    <a:pt x="0" y="10444"/>
                  </a:lnTo>
                  <a:lnTo>
                    <a:pt x="0" y="10488"/>
                  </a:lnTo>
                  <a:lnTo>
                    <a:pt x="88" y="11322"/>
                  </a:lnTo>
                  <a:lnTo>
                    <a:pt x="88" y="11365"/>
                  </a:lnTo>
                  <a:lnTo>
                    <a:pt x="746" y="13121"/>
                  </a:lnTo>
                  <a:lnTo>
                    <a:pt x="790" y="13165"/>
                  </a:lnTo>
                  <a:lnTo>
                    <a:pt x="922" y="13208"/>
                  </a:lnTo>
                  <a:lnTo>
                    <a:pt x="966" y="13208"/>
                  </a:lnTo>
                  <a:lnTo>
                    <a:pt x="1010" y="13165"/>
                  </a:lnTo>
                  <a:lnTo>
                    <a:pt x="1053" y="13121"/>
                  </a:lnTo>
                  <a:lnTo>
                    <a:pt x="1097" y="13033"/>
                  </a:lnTo>
                  <a:lnTo>
                    <a:pt x="1053" y="12989"/>
                  </a:lnTo>
                  <a:lnTo>
                    <a:pt x="439" y="11278"/>
                  </a:lnTo>
                  <a:lnTo>
                    <a:pt x="351" y="10488"/>
                  </a:lnTo>
                  <a:lnTo>
                    <a:pt x="1097" y="7943"/>
                  </a:lnTo>
                  <a:lnTo>
                    <a:pt x="1887" y="5837"/>
                  </a:lnTo>
                  <a:lnTo>
                    <a:pt x="3511" y="2809"/>
                  </a:lnTo>
                  <a:lnTo>
                    <a:pt x="3555" y="2765"/>
                  </a:lnTo>
                  <a:lnTo>
                    <a:pt x="3862" y="790"/>
                  </a:lnTo>
                  <a:lnTo>
                    <a:pt x="4081" y="264"/>
                  </a:lnTo>
                  <a:lnTo>
                    <a:pt x="4081" y="176"/>
                  </a:lnTo>
                  <a:lnTo>
                    <a:pt x="4081" y="132"/>
                  </a:lnTo>
                  <a:lnTo>
                    <a:pt x="4037" y="44"/>
                  </a:lnTo>
                  <a:lnTo>
                    <a:pt x="395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2" name="Google Shape;8672;p249"/>
            <p:cNvSpPr/>
            <p:nvPr/>
          </p:nvSpPr>
          <p:spPr>
            <a:xfrm>
              <a:off x="3422750" y="3478950"/>
              <a:ext cx="183225" cy="256725"/>
            </a:xfrm>
            <a:custGeom>
              <a:avLst/>
              <a:gdLst/>
              <a:ahLst/>
              <a:cxnLst/>
              <a:rect l="l" t="t" r="r" b="b"/>
              <a:pathLst>
                <a:path w="7329" h="10269" extrusionOk="0">
                  <a:moveTo>
                    <a:pt x="7109" y="0"/>
                  </a:moveTo>
                  <a:lnTo>
                    <a:pt x="7065" y="44"/>
                  </a:lnTo>
                  <a:lnTo>
                    <a:pt x="7021" y="88"/>
                  </a:lnTo>
                  <a:lnTo>
                    <a:pt x="6977" y="132"/>
                  </a:lnTo>
                  <a:lnTo>
                    <a:pt x="6933" y="351"/>
                  </a:lnTo>
                  <a:lnTo>
                    <a:pt x="5046" y="1624"/>
                  </a:lnTo>
                  <a:lnTo>
                    <a:pt x="5003" y="1668"/>
                  </a:lnTo>
                  <a:lnTo>
                    <a:pt x="4213" y="2721"/>
                  </a:lnTo>
                  <a:lnTo>
                    <a:pt x="2545" y="5046"/>
                  </a:lnTo>
                  <a:lnTo>
                    <a:pt x="746" y="7855"/>
                  </a:lnTo>
                  <a:lnTo>
                    <a:pt x="702" y="7899"/>
                  </a:lnTo>
                  <a:lnTo>
                    <a:pt x="0" y="10049"/>
                  </a:lnTo>
                  <a:lnTo>
                    <a:pt x="0" y="10093"/>
                  </a:lnTo>
                  <a:lnTo>
                    <a:pt x="0" y="10180"/>
                  </a:lnTo>
                  <a:lnTo>
                    <a:pt x="44" y="10224"/>
                  </a:lnTo>
                  <a:lnTo>
                    <a:pt x="88" y="10268"/>
                  </a:lnTo>
                  <a:lnTo>
                    <a:pt x="176" y="10268"/>
                  </a:lnTo>
                  <a:lnTo>
                    <a:pt x="263" y="10224"/>
                  </a:lnTo>
                  <a:lnTo>
                    <a:pt x="307" y="10137"/>
                  </a:lnTo>
                  <a:lnTo>
                    <a:pt x="1053" y="8030"/>
                  </a:lnTo>
                  <a:lnTo>
                    <a:pt x="2809" y="5222"/>
                  </a:lnTo>
                  <a:lnTo>
                    <a:pt x="4520" y="2896"/>
                  </a:lnTo>
                  <a:lnTo>
                    <a:pt x="5266" y="1931"/>
                  </a:lnTo>
                  <a:lnTo>
                    <a:pt x="7153" y="571"/>
                  </a:lnTo>
                  <a:lnTo>
                    <a:pt x="7240" y="483"/>
                  </a:lnTo>
                  <a:lnTo>
                    <a:pt x="7328" y="220"/>
                  </a:lnTo>
                  <a:lnTo>
                    <a:pt x="7328" y="176"/>
                  </a:lnTo>
                  <a:lnTo>
                    <a:pt x="7284" y="88"/>
                  </a:lnTo>
                  <a:lnTo>
                    <a:pt x="7240" y="44"/>
                  </a:lnTo>
                  <a:lnTo>
                    <a:pt x="719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3" name="Google Shape;8673;p249"/>
            <p:cNvSpPr/>
            <p:nvPr/>
          </p:nvSpPr>
          <p:spPr>
            <a:xfrm>
              <a:off x="3356925" y="3428475"/>
              <a:ext cx="228200" cy="247950"/>
            </a:xfrm>
            <a:custGeom>
              <a:avLst/>
              <a:gdLst/>
              <a:ahLst/>
              <a:cxnLst/>
              <a:rect l="l" t="t" r="r" b="b"/>
              <a:pathLst>
                <a:path w="9128" h="9918" extrusionOk="0">
                  <a:moveTo>
                    <a:pt x="8952" y="1"/>
                  </a:moveTo>
                  <a:lnTo>
                    <a:pt x="8908" y="45"/>
                  </a:lnTo>
                  <a:lnTo>
                    <a:pt x="7548" y="791"/>
                  </a:lnTo>
                  <a:lnTo>
                    <a:pt x="5090" y="2502"/>
                  </a:lnTo>
                  <a:lnTo>
                    <a:pt x="5047" y="2546"/>
                  </a:lnTo>
                  <a:lnTo>
                    <a:pt x="2502" y="6144"/>
                  </a:lnTo>
                  <a:lnTo>
                    <a:pt x="44" y="9654"/>
                  </a:lnTo>
                  <a:lnTo>
                    <a:pt x="0" y="9742"/>
                  </a:lnTo>
                  <a:lnTo>
                    <a:pt x="0" y="9786"/>
                  </a:lnTo>
                  <a:lnTo>
                    <a:pt x="44" y="9874"/>
                  </a:lnTo>
                  <a:lnTo>
                    <a:pt x="88" y="9918"/>
                  </a:lnTo>
                  <a:lnTo>
                    <a:pt x="264" y="9918"/>
                  </a:lnTo>
                  <a:lnTo>
                    <a:pt x="308" y="9874"/>
                  </a:lnTo>
                  <a:lnTo>
                    <a:pt x="2809" y="6363"/>
                  </a:lnTo>
                  <a:lnTo>
                    <a:pt x="5310" y="2765"/>
                  </a:lnTo>
                  <a:lnTo>
                    <a:pt x="7723" y="1098"/>
                  </a:lnTo>
                  <a:lnTo>
                    <a:pt x="9040" y="352"/>
                  </a:lnTo>
                  <a:lnTo>
                    <a:pt x="9127" y="308"/>
                  </a:lnTo>
                  <a:lnTo>
                    <a:pt x="9127" y="220"/>
                  </a:lnTo>
                  <a:lnTo>
                    <a:pt x="9127" y="176"/>
                  </a:lnTo>
                  <a:lnTo>
                    <a:pt x="9127" y="88"/>
                  </a:lnTo>
                  <a:lnTo>
                    <a:pt x="9084" y="45"/>
                  </a:lnTo>
                  <a:lnTo>
                    <a:pt x="904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4" name="Google Shape;8674;p249"/>
            <p:cNvSpPr/>
            <p:nvPr/>
          </p:nvSpPr>
          <p:spPr>
            <a:xfrm>
              <a:off x="906200" y="2307350"/>
              <a:ext cx="948925" cy="1026800"/>
            </a:xfrm>
            <a:custGeom>
              <a:avLst/>
              <a:gdLst/>
              <a:ahLst/>
              <a:cxnLst/>
              <a:rect l="l" t="t" r="r" b="b"/>
              <a:pathLst>
                <a:path w="37957" h="41072" extrusionOk="0">
                  <a:moveTo>
                    <a:pt x="37781" y="0"/>
                  </a:moveTo>
                  <a:lnTo>
                    <a:pt x="37694" y="44"/>
                  </a:lnTo>
                  <a:lnTo>
                    <a:pt x="34929" y="1711"/>
                  </a:lnTo>
                  <a:lnTo>
                    <a:pt x="30453" y="3730"/>
                  </a:lnTo>
                  <a:lnTo>
                    <a:pt x="27338" y="5046"/>
                  </a:lnTo>
                  <a:lnTo>
                    <a:pt x="24222" y="6450"/>
                  </a:lnTo>
                  <a:lnTo>
                    <a:pt x="21282" y="7811"/>
                  </a:lnTo>
                  <a:lnTo>
                    <a:pt x="19571" y="8644"/>
                  </a:lnTo>
                  <a:lnTo>
                    <a:pt x="16587" y="10356"/>
                  </a:lnTo>
                  <a:lnTo>
                    <a:pt x="15007" y="11321"/>
                  </a:lnTo>
                  <a:lnTo>
                    <a:pt x="13252" y="12638"/>
                  </a:lnTo>
                  <a:lnTo>
                    <a:pt x="8996" y="16104"/>
                  </a:lnTo>
                  <a:lnTo>
                    <a:pt x="6889" y="17859"/>
                  </a:lnTo>
                  <a:lnTo>
                    <a:pt x="5661" y="18737"/>
                  </a:lnTo>
                  <a:lnTo>
                    <a:pt x="1712" y="20141"/>
                  </a:lnTo>
                  <a:lnTo>
                    <a:pt x="1712" y="20185"/>
                  </a:lnTo>
                  <a:lnTo>
                    <a:pt x="922" y="20536"/>
                  </a:lnTo>
                  <a:lnTo>
                    <a:pt x="878" y="20624"/>
                  </a:lnTo>
                  <a:lnTo>
                    <a:pt x="834" y="20668"/>
                  </a:lnTo>
                  <a:lnTo>
                    <a:pt x="44" y="24485"/>
                  </a:lnTo>
                  <a:lnTo>
                    <a:pt x="0" y="25626"/>
                  </a:lnTo>
                  <a:lnTo>
                    <a:pt x="0" y="25714"/>
                  </a:lnTo>
                  <a:lnTo>
                    <a:pt x="220" y="26153"/>
                  </a:lnTo>
                  <a:lnTo>
                    <a:pt x="220" y="26240"/>
                  </a:lnTo>
                  <a:lnTo>
                    <a:pt x="2458" y="28698"/>
                  </a:lnTo>
                  <a:lnTo>
                    <a:pt x="4739" y="31155"/>
                  </a:lnTo>
                  <a:lnTo>
                    <a:pt x="6626" y="33744"/>
                  </a:lnTo>
                  <a:lnTo>
                    <a:pt x="8908" y="35806"/>
                  </a:lnTo>
                  <a:lnTo>
                    <a:pt x="10356" y="37211"/>
                  </a:lnTo>
                  <a:lnTo>
                    <a:pt x="10751" y="37649"/>
                  </a:lnTo>
                  <a:lnTo>
                    <a:pt x="10181" y="39624"/>
                  </a:lnTo>
                  <a:lnTo>
                    <a:pt x="10181" y="39668"/>
                  </a:lnTo>
                  <a:lnTo>
                    <a:pt x="10049" y="40896"/>
                  </a:lnTo>
                  <a:lnTo>
                    <a:pt x="10049" y="40984"/>
                  </a:lnTo>
                  <a:lnTo>
                    <a:pt x="10093" y="41028"/>
                  </a:lnTo>
                  <a:lnTo>
                    <a:pt x="10137" y="41072"/>
                  </a:lnTo>
                  <a:lnTo>
                    <a:pt x="10224" y="41072"/>
                  </a:lnTo>
                  <a:lnTo>
                    <a:pt x="10356" y="41028"/>
                  </a:lnTo>
                  <a:lnTo>
                    <a:pt x="10400" y="40940"/>
                  </a:lnTo>
                  <a:lnTo>
                    <a:pt x="10532" y="39712"/>
                  </a:lnTo>
                  <a:lnTo>
                    <a:pt x="11102" y="37649"/>
                  </a:lnTo>
                  <a:lnTo>
                    <a:pt x="11102" y="37562"/>
                  </a:lnTo>
                  <a:lnTo>
                    <a:pt x="11102" y="37518"/>
                  </a:lnTo>
                  <a:lnTo>
                    <a:pt x="10619" y="36947"/>
                  </a:lnTo>
                  <a:lnTo>
                    <a:pt x="9127" y="35543"/>
                  </a:lnTo>
                  <a:lnTo>
                    <a:pt x="6889" y="33525"/>
                  </a:lnTo>
                  <a:lnTo>
                    <a:pt x="5003" y="30936"/>
                  </a:lnTo>
                  <a:lnTo>
                    <a:pt x="2721" y="28478"/>
                  </a:lnTo>
                  <a:lnTo>
                    <a:pt x="527" y="26021"/>
                  </a:lnTo>
                  <a:lnTo>
                    <a:pt x="351" y="25626"/>
                  </a:lnTo>
                  <a:lnTo>
                    <a:pt x="395" y="24529"/>
                  </a:lnTo>
                  <a:lnTo>
                    <a:pt x="1185" y="20843"/>
                  </a:lnTo>
                  <a:lnTo>
                    <a:pt x="1843" y="20492"/>
                  </a:lnTo>
                  <a:lnTo>
                    <a:pt x="5792" y="19044"/>
                  </a:lnTo>
                  <a:lnTo>
                    <a:pt x="5836" y="19044"/>
                  </a:lnTo>
                  <a:lnTo>
                    <a:pt x="7109" y="18123"/>
                  </a:lnTo>
                  <a:lnTo>
                    <a:pt x="9215" y="16367"/>
                  </a:lnTo>
                  <a:lnTo>
                    <a:pt x="13472" y="12901"/>
                  </a:lnTo>
                  <a:lnTo>
                    <a:pt x="15183" y="11584"/>
                  </a:lnTo>
                  <a:lnTo>
                    <a:pt x="16763" y="10663"/>
                  </a:lnTo>
                  <a:lnTo>
                    <a:pt x="19746" y="8952"/>
                  </a:lnTo>
                  <a:lnTo>
                    <a:pt x="21414" y="8118"/>
                  </a:lnTo>
                  <a:lnTo>
                    <a:pt x="24354" y="6758"/>
                  </a:lnTo>
                  <a:lnTo>
                    <a:pt x="27469" y="5353"/>
                  </a:lnTo>
                  <a:lnTo>
                    <a:pt x="30585" y="4037"/>
                  </a:lnTo>
                  <a:lnTo>
                    <a:pt x="35061" y="2019"/>
                  </a:lnTo>
                  <a:lnTo>
                    <a:pt x="35105" y="2019"/>
                  </a:lnTo>
                  <a:lnTo>
                    <a:pt x="37869" y="351"/>
                  </a:lnTo>
                  <a:lnTo>
                    <a:pt x="37913" y="307"/>
                  </a:lnTo>
                  <a:lnTo>
                    <a:pt x="37957" y="219"/>
                  </a:lnTo>
                  <a:lnTo>
                    <a:pt x="37957" y="176"/>
                  </a:lnTo>
                  <a:lnTo>
                    <a:pt x="37957" y="88"/>
                  </a:lnTo>
                  <a:lnTo>
                    <a:pt x="37913" y="44"/>
                  </a:lnTo>
                  <a:lnTo>
                    <a:pt x="37825" y="44"/>
                  </a:lnTo>
                  <a:lnTo>
                    <a:pt x="3778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5" name="Google Shape;8675;p249"/>
            <p:cNvSpPr/>
            <p:nvPr/>
          </p:nvSpPr>
          <p:spPr>
            <a:xfrm>
              <a:off x="970925" y="2329275"/>
              <a:ext cx="908350" cy="911650"/>
            </a:xfrm>
            <a:custGeom>
              <a:avLst/>
              <a:gdLst/>
              <a:ahLst/>
              <a:cxnLst/>
              <a:rect l="l" t="t" r="r" b="b"/>
              <a:pathLst>
                <a:path w="36334" h="36466" extrusionOk="0">
                  <a:moveTo>
                    <a:pt x="36114" y="1"/>
                  </a:moveTo>
                  <a:lnTo>
                    <a:pt x="36070" y="45"/>
                  </a:lnTo>
                  <a:lnTo>
                    <a:pt x="33569" y="1536"/>
                  </a:lnTo>
                  <a:lnTo>
                    <a:pt x="31287" y="2765"/>
                  </a:lnTo>
                  <a:lnTo>
                    <a:pt x="29093" y="3687"/>
                  </a:lnTo>
                  <a:lnTo>
                    <a:pt x="26592" y="4784"/>
                  </a:lnTo>
                  <a:lnTo>
                    <a:pt x="23696" y="6056"/>
                  </a:lnTo>
                  <a:lnTo>
                    <a:pt x="20887" y="7329"/>
                  </a:lnTo>
                  <a:lnTo>
                    <a:pt x="18957" y="8250"/>
                  </a:lnTo>
                  <a:lnTo>
                    <a:pt x="14700" y="10664"/>
                  </a:lnTo>
                  <a:lnTo>
                    <a:pt x="13252" y="11497"/>
                  </a:lnTo>
                  <a:lnTo>
                    <a:pt x="13252" y="11541"/>
                  </a:lnTo>
                  <a:lnTo>
                    <a:pt x="10488" y="13735"/>
                  </a:lnTo>
                  <a:lnTo>
                    <a:pt x="7899" y="15841"/>
                  </a:lnTo>
                  <a:lnTo>
                    <a:pt x="4520" y="18781"/>
                  </a:lnTo>
                  <a:lnTo>
                    <a:pt x="3598" y="19264"/>
                  </a:lnTo>
                  <a:lnTo>
                    <a:pt x="1053" y="20229"/>
                  </a:lnTo>
                  <a:lnTo>
                    <a:pt x="263" y="20537"/>
                  </a:lnTo>
                  <a:lnTo>
                    <a:pt x="220" y="20580"/>
                  </a:lnTo>
                  <a:lnTo>
                    <a:pt x="176" y="20668"/>
                  </a:lnTo>
                  <a:lnTo>
                    <a:pt x="0" y="21195"/>
                  </a:lnTo>
                  <a:lnTo>
                    <a:pt x="0" y="21239"/>
                  </a:lnTo>
                  <a:lnTo>
                    <a:pt x="88" y="22116"/>
                  </a:lnTo>
                  <a:lnTo>
                    <a:pt x="88" y="22204"/>
                  </a:lnTo>
                  <a:lnTo>
                    <a:pt x="1536" y="24398"/>
                  </a:lnTo>
                  <a:lnTo>
                    <a:pt x="4213" y="27909"/>
                  </a:lnTo>
                  <a:lnTo>
                    <a:pt x="5880" y="29839"/>
                  </a:lnTo>
                  <a:lnTo>
                    <a:pt x="7504" y="31594"/>
                  </a:lnTo>
                  <a:lnTo>
                    <a:pt x="8732" y="32999"/>
                  </a:lnTo>
                  <a:lnTo>
                    <a:pt x="9391" y="33876"/>
                  </a:lnTo>
                  <a:lnTo>
                    <a:pt x="9522" y="34271"/>
                  </a:lnTo>
                  <a:lnTo>
                    <a:pt x="8996" y="35807"/>
                  </a:lnTo>
                  <a:lnTo>
                    <a:pt x="8864" y="36246"/>
                  </a:lnTo>
                  <a:lnTo>
                    <a:pt x="8864" y="36290"/>
                  </a:lnTo>
                  <a:lnTo>
                    <a:pt x="8908" y="36377"/>
                  </a:lnTo>
                  <a:lnTo>
                    <a:pt x="8952" y="36421"/>
                  </a:lnTo>
                  <a:lnTo>
                    <a:pt x="8996" y="36465"/>
                  </a:lnTo>
                  <a:lnTo>
                    <a:pt x="9040" y="36465"/>
                  </a:lnTo>
                  <a:lnTo>
                    <a:pt x="9127" y="36421"/>
                  </a:lnTo>
                  <a:lnTo>
                    <a:pt x="9215" y="36334"/>
                  </a:lnTo>
                  <a:lnTo>
                    <a:pt x="9873" y="34359"/>
                  </a:lnTo>
                  <a:lnTo>
                    <a:pt x="9873" y="34227"/>
                  </a:lnTo>
                  <a:lnTo>
                    <a:pt x="9698" y="33745"/>
                  </a:lnTo>
                  <a:lnTo>
                    <a:pt x="9698" y="33657"/>
                  </a:lnTo>
                  <a:lnTo>
                    <a:pt x="8996" y="32779"/>
                  </a:lnTo>
                  <a:lnTo>
                    <a:pt x="7767" y="31375"/>
                  </a:lnTo>
                  <a:lnTo>
                    <a:pt x="6143" y="29620"/>
                  </a:lnTo>
                  <a:lnTo>
                    <a:pt x="4476" y="27689"/>
                  </a:lnTo>
                  <a:lnTo>
                    <a:pt x="1843" y="24223"/>
                  </a:lnTo>
                  <a:lnTo>
                    <a:pt x="439" y="22029"/>
                  </a:lnTo>
                  <a:lnTo>
                    <a:pt x="351" y="21239"/>
                  </a:lnTo>
                  <a:lnTo>
                    <a:pt x="483" y="20844"/>
                  </a:lnTo>
                  <a:lnTo>
                    <a:pt x="3730" y="19615"/>
                  </a:lnTo>
                  <a:lnTo>
                    <a:pt x="3774" y="19615"/>
                  </a:lnTo>
                  <a:lnTo>
                    <a:pt x="4695" y="19045"/>
                  </a:lnTo>
                  <a:lnTo>
                    <a:pt x="8162" y="16105"/>
                  </a:lnTo>
                  <a:lnTo>
                    <a:pt x="10707" y="13998"/>
                  </a:lnTo>
                  <a:lnTo>
                    <a:pt x="13472" y="11804"/>
                  </a:lnTo>
                  <a:lnTo>
                    <a:pt x="14876" y="10971"/>
                  </a:lnTo>
                  <a:lnTo>
                    <a:pt x="19088" y="8557"/>
                  </a:lnTo>
                  <a:lnTo>
                    <a:pt x="21019" y="7636"/>
                  </a:lnTo>
                  <a:lnTo>
                    <a:pt x="23827" y="6363"/>
                  </a:lnTo>
                  <a:lnTo>
                    <a:pt x="26723" y="5135"/>
                  </a:lnTo>
                  <a:lnTo>
                    <a:pt x="29225" y="4038"/>
                  </a:lnTo>
                  <a:lnTo>
                    <a:pt x="31463" y="3072"/>
                  </a:lnTo>
                  <a:lnTo>
                    <a:pt x="33744" y="1844"/>
                  </a:lnTo>
                  <a:lnTo>
                    <a:pt x="36246" y="352"/>
                  </a:lnTo>
                  <a:lnTo>
                    <a:pt x="36289" y="308"/>
                  </a:lnTo>
                  <a:lnTo>
                    <a:pt x="36333" y="220"/>
                  </a:lnTo>
                  <a:lnTo>
                    <a:pt x="36333" y="176"/>
                  </a:lnTo>
                  <a:lnTo>
                    <a:pt x="36289" y="88"/>
                  </a:lnTo>
                  <a:lnTo>
                    <a:pt x="36246" y="45"/>
                  </a:lnTo>
                  <a:lnTo>
                    <a:pt x="3620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6" name="Google Shape;8676;p249"/>
            <p:cNvSpPr/>
            <p:nvPr/>
          </p:nvSpPr>
          <p:spPr>
            <a:xfrm>
              <a:off x="1070750" y="2351225"/>
              <a:ext cx="831550" cy="835950"/>
            </a:xfrm>
            <a:custGeom>
              <a:avLst/>
              <a:gdLst/>
              <a:ahLst/>
              <a:cxnLst/>
              <a:rect l="l" t="t" r="r" b="b"/>
              <a:pathLst>
                <a:path w="33262" h="33438" extrusionOk="0">
                  <a:moveTo>
                    <a:pt x="33086" y="0"/>
                  </a:moveTo>
                  <a:lnTo>
                    <a:pt x="32998" y="44"/>
                  </a:lnTo>
                  <a:lnTo>
                    <a:pt x="29313" y="2194"/>
                  </a:lnTo>
                  <a:lnTo>
                    <a:pt x="26680" y="3511"/>
                  </a:lnTo>
                  <a:lnTo>
                    <a:pt x="23959" y="4695"/>
                  </a:lnTo>
                  <a:lnTo>
                    <a:pt x="21546" y="5749"/>
                  </a:lnTo>
                  <a:lnTo>
                    <a:pt x="18781" y="7021"/>
                  </a:lnTo>
                  <a:lnTo>
                    <a:pt x="16412" y="8162"/>
                  </a:lnTo>
                  <a:lnTo>
                    <a:pt x="14393" y="9215"/>
                  </a:lnTo>
                  <a:lnTo>
                    <a:pt x="12111" y="10532"/>
                  </a:lnTo>
                  <a:lnTo>
                    <a:pt x="10093" y="11760"/>
                  </a:lnTo>
                  <a:lnTo>
                    <a:pt x="7372" y="13954"/>
                  </a:lnTo>
                  <a:lnTo>
                    <a:pt x="4696" y="16192"/>
                  </a:lnTo>
                  <a:lnTo>
                    <a:pt x="1361" y="19132"/>
                  </a:lnTo>
                  <a:lnTo>
                    <a:pt x="307" y="19790"/>
                  </a:lnTo>
                  <a:lnTo>
                    <a:pt x="264" y="19878"/>
                  </a:lnTo>
                  <a:lnTo>
                    <a:pt x="44" y="20185"/>
                  </a:lnTo>
                  <a:lnTo>
                    <a:pt x="0" y="20273"/>
                  </a:lnTo>
                  <a:lnTo>
                    <a:pt x="44" y="20361"/>
                  </a:lnTo>
                  <a:lnTo>
                    <a:pt x="220" y="20975"/>
                  </a:lnTo>
                  <a:lnTo>
                    <a:pt x="264" y="21063"/>
                  </a:lnTo>
                  <a:lnTo>
                    <a:pt x="3467" y="25056"/>
                  </a:lnTo>
                  <a:lnTo>
                    <a:pt x="5924" y="28171"/>
                  </a:lnTo>
                  <a:lnTo>
                    <a:pt x="6714" y="29400"/>
                  </a:lnTo>
                  <a:lnTo>
                    <a:pt x="6977" y="30278"/>
                  </a:lnTo>
                  <a:lnTo>
                    <a:pt x="6977" y="30848"/>
                  </a:lnTo>
                  <a:lnTo>
                    <a:pt x="6187" y="33174"/>
                  </a:lnTo>
                  <a:lnTo>
                    <a:pt x="6144" y="33262"/>
                  </a:lnTo>
                  <a:lnTo>
                    <a:pt x="6187" y="33305"/>
                  </a:lnTo>
                  <a:lnTo>
                    <a:pt x="6231" y="33393"/>
                  </a:lnTo>
                  <a:lnTo>
                    <a:pt x="6275" y="33437"/>
                  </a:lnTo>
                  <a:lnTo>
                    <a:pt x="6319" y="33437"/>
                  </a:lnTo>
                  <a:lnTo>
                    <a:pt x="6451" y="33393"/>
                  </a:lnTo>
                  <a:lnTo>
                    <a:pt x="6495" y="33305"/>
                  </a:lnTo>
                  <a:lnTo>
                    <a:pt x="7328" y="30936"/>
                  </a:lnTo>
                  <a:lnTo>
                    <a:pt x="7328" y="30892"/>
                  </a:lnTo>
                  <a:lnTo>
                    <a:pt x="7328" y="30278"/>
                  </a:lnTo>
                  <a:lnTo>
                    <a:pt x="7328" y="30190"/>
                  </a:lnTo>
                  <a:lnTo>
                    <a:pt x="7021" y="29268"/>
                  </a:lnTo>
                  <a:lnTo>
                    <a:pt x="7021" y="29225"/>
                  </a:lnTo>
                  <a:lnTo>
                    <a:pt x="6187" y="27952"/>
                  </a:lnTo>
                  <a:lnTo>
                    <a:pt x="3730" y="24836"/>
                  </a:lnTo>
                  <a:lnTo>
                    <a:pt x="527" y="20843"/>
                  </a:lnTo>
                  <a:lnTo>
                    <a:pt x="395" y="20317"/>
                  </a:lnTo>
                  <a:lnTo>
                    <a:pt x="527" y="20097"/>
                  </a:lnTo>
                  <a:lnTo>
                    <a:pt x="1580" y="19439"/>
                  </a:lnTo>
                  <a:lnTo>
                    <a:pt x="1580" y="19395"/>
                  </a:lnTo>
                  <a:lnTo>
                    <a:pt x="4915" y="16455"/>
                  </a:lnTo>
                  <a:lnTo>
                    <a:pt x="7592" y="14217"/>
                  </a:lnTo>
                  <a:lnTo>
                    <a:pt x="10268" y="12023"/>
                  </a:lnTo>
                  <a:lnTo>
                    <a:pt x="12287" y="10839"/>
                  </a:lnTo>
                  <a:lnTo>
                    <a:pt x="14569" y="9522"/>
                  </a:lnTo>
                  <a:lnTo>
                    <a:pt x="16587" y="8469"/>
                  </a:lnTo>
                  <a:lnTo>
                    <a:pt x="18957" y="7328"/>
                  </a:lnTo>
                  <a:lnTo>
                    <a:pt x="21677" y="6100"/>
                  </a:lnTo>
                  <a:lnTo>
                    <a:pt x="24091" y="5003"/>
                  </a:lnTo>
                  <a:lnTo>
                    <a:pt x="26811" y="3862"/>
                  </a:lnTo>
                  <a:lnTo>
                    <a:pt x="29488" y="2501"/>
                  </a:lnTo>
                  <a:lnTo>
                    <a:pt x="33174" y="351"/>
                  </a:lnTo>
                  <a:lnTo>
                    <a:pt x="33262" y="264"/>
                  </a:lnTo>
                  <a:lnTo>
                    <a:pt x="33262" y="220"/>
                  </a:lnTo>
                  <a:lnTo>
                    <a:pt x="33262" y="176"/>
                  </a:lnTo>
                  <a:lnTo>
                    <a:pt x="33262" y="88"/>
                  </a:lnTo>
                  <a:lnTo>
                    <a:pt x="33218" y="44"/>
                  </a:lnTo>
                  <a:lnTo>
                    <a:pt x="3313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7" name="Google Shape;8677;p249"/>
            <p:cNvSpPr/>
            <p:nvPr/>
          </p:nvSpPr>
          <p:spPr>
            <a:xfrm>
              <a:off x="1213350" y="2372050"/>
              <a:ext cx="713100" cy="742700"/>
            </a:xfrm>
            <a:custGeom>
              <a:avLst/>
              <a:gdLst/>
              <a:ahLst/>
              <a:cxnLst/>
              <a:rect l="l" t="t" r="r" b="b"/>
              <a:pathLst>
                <a:path w="28524" h="29708" extrusionOk="0">
                  <a:moveTo>
                    <a:pt x="28348" y="1"/>
                  </a:moveTo>
                  <a:lnTo>
                    <a:pt x="28260" y="45"/>
                  </a:lnTo>
                  <a:lnTo>
                    <a:pt x="25100" y="1932"/>
                  </a:lnTo>
                  <a:lnTo>
                    <a:pt x="23214" y="2941"/>
                  </a:lnTo>
                  <a:lnTo>
                    <a:pt x="21239" y="3906"/>
                  </a:lnTo>
                  <a:lnTo>
                    <a:pt x="19308" y="4784"/>
                  </a:lnTo>
                  <a:lnTo>
                    <a:pt x="17334" y="5662"/>
                  </a:lnTo>
                  <a:lnTo>
                    <a:pt x="15052" y="6715"/>
                  </a:lnTo>
                  <a:lnTo>
                    <a:pt x="12726" y="7812"/>
                  </a:lnTo>
                  <a:lnTo>
                    <a:pt x="10400" y="8953"/>
                  </a:lnTo>
                  <a:lnTo>
                    <a:pt x="9303" y="9567"/>
                  </a:lnTo>
                  <a:lnTo>
                    <a:pt x="8163" y="10225"/>
                  </a:lnTo>
                  <a:lnTo>
                    <a:pt x="5925" y="11541"/>
                  </a:lnTo>
                  <a:lnTo>
                    <a:pt x="5925" y="11585"/>
                  </a:lnTo>
                  <a:lnTo>
                    <a:pt x="2195" y="14569"/>
                  </a:lnTo>
                  <a:lnTo>
                    <a:pt x="703" y="16017"/>
                  </a:lnTo>
                  <a:lnTo>
                    <a:pt x="132" y="16719"/>
                  </a:lnTo>
                  <a:lnTo>
                    <a:pt x="89" y="16807"/>
                  </a:lnTo>
                  <a:lnTo>
                    <a:pt x="1" y="17158"/>
                  </a:lnTo>
                  <a:lnTo>
                    <a:pt x="1" y="17246"/>
                  </a:lnTo>
                  <a:lnTo>
                    <a:pt x="132" y="17685"/>
                  </a:lnTo>
                  <a:lnTo>
                    <a:pt x="132" y="17772"/>
                  </a:lnTo>
                  <a:lnTo>
                    <a:pt x="3292" y="22643"/>
                  </a:lnTo>
                  <a:lnTo>
                    <a:pt x="4038" y="24135"/>
                  </a:lnTo>
                  <a:lnTo>
                    <a:pt x="4213" y="25144"/>
                  </a:lnTo>
                  <a:lnTo>
                    <a:pt x="4082" y="25715"/>
                  </a:lnTo>
                  <a:lnTo>
                    <a:pt x="3511" y="26417"/>
                  </a:lnTo>
                  <a:lnTo>
                    <a:pt x="3511" y="26461"/>
                  </a:lnTo>
                  <a:lnTo>
                    <a:pt x="2151" y="29489"/>
                  </a:lnTo>
                  <a:lnTo>
                    <a:pt x="2107" y="29532"/>
                  </a:lnTo>
                  <a:lnTo>
                    <a:pt x="2151" y="29620"/>
                  </a:lnTo>
                  <a:lnTo>
                    <a:pt x="2151" y="29664"/>
                  </a:lnTo>
                  <a:lnTo>
                    <a:pt x="2239" y="29708"/>
                  </a:lnTo>
                  <a:lnTo>
                    <a:pt x="2370" y="29708"/>
                  </a:lnTo>
                  <a:lnTo>
                    <a:pt x="2458" y="29620"/>
                  </a:lnTo>
                  <a:lnTo>
                    <a:pt x="3818" y="26592"/>
                  </a:lnTo>
                  <a:lnTo>
                    <a:pt x="4389" y="25934"/>
                  </a:lnTo>
                  <a:lnTo>
                    <a:pt x="4389" y="25846"/>
                  </a:lnTo>
                  <a:lnTo>
                    <a:pt x="4564" y="25188"/>
                  </a:lnTo>
                  <a:lnTo>
                    <a:pt x="4564" y="25101"/>
                  </a:lnTo>
                  <a:lnTo>
                    <a:pt x="4389" y="24047"/>
                  </a:lnTo>
                  <a:lnTo>
                    <a:pt x="4345" y="23960"/>
                  </a:lnTo>
                  <a:lnTo>
                    <a:pt x="3599" y="22468"/>
                  </a:lnTo>
                  <a:lnTo>
                    <a:pt x="3599" y="22424"/>
                  </a:lnTo>
                  <a:lnTo>
                    <a:pt x="440" y="17597"/>
                  </a:lnTo>
                  <a:lnTo>
                    <a:pt x="352" y="17202"/>
                  </a:lnTo>
                  <a:lnTo>
                    <a:pt x="440" y="16939"/>
                  </a:lnTo>
                  <a:lnTo>
                    <a:pt x="966" y="16281"/>
                  </a:lnTo>
                  <a:lnTo>
                    <a:pt x="2414" y="14833"/>
                  </a:lnTo>
                  <a:lnTo>
                    <a:pt x="6100" y="11849"/>
                  </a:lnTo>
                  <a:lnTo>
                    <a:pt x="8338" y="10532"/>
                  </a:lnTo>
                  <a:lnTo>
                    <a:pt x="9479" y="9874"/>
                  </a:lnTo>
                  <a:lnTo>
                    <a:pt x="10576" y="9260"/>
                  </a:lnTo>
                  <a:lnTo>
                    <a:pt x="12858" y="8119"/>
                  </a:lnTo>
                  <a:lnTo>
                    <a:pt x="15183" y="7022"/>
                  </a:lnTo>
                  <a:lnTo>
                    <a:pt x="17465" y="6013"/>
                  </a:lnTo>
                  <a:lnTo>
                    <a:pt x="19440" y="5135"/>
                  </a:lnTo>
                  <a:lnTo>
                    <a:pt x="21414" y="4213"/>
                  </a:lnTo>
                  <a:lnTo>
                    <a:pt x="23345" y="3248"/>
                  </a:lnTo>
                  <a:lnTo>
                    <a:pt x="25276" y="2239"/>
                  </a:lnTo>
                  <a:lnTo>
                    <a:pt x="28435" y="352"/>
                  </a:lnTo>
                  <a:lnTo>
                    <a:pt x="28523" y="308"/>
                  </a:lnTo>
                  <a:lnTo>
                    <a:pt x="28523" y="220"/>
                  </a:lnTo>
                  <a:lnTo>
                    <a:pt x="28523" y="176"/>
                  </a:lnTo>
                  <a:lnTo>
                    <a:pt x="28523" y="89"/>
                  </a:lnTo>
                  <a:lnTo>
                    <a:pt x="28479" y="45"/>
                  </a:lnTo>
                  <a:lnTo>
                    <a:pt x="2839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8" name="Google Shape;8678;p249"/>
            <p:cNvSpPr/>
            <p:nvPr/>
          </p:nvSpPr>
          <p:spPr>
            <a:xfrm>
              <a:off x="1438250" y="2649600"/>
              <a:ext cx="150300" cy="318150"/>
            </a:xfrm>
            <a:custGeom>
              <a:avLst/>
              <a:gdLst/>
              <a:ahLst/>
              <a:cxnLst/>
              <a:rect l="l" t="t" r="r" b="b"/>
              <a:pathLst>
                <a:path w="6012" h="12726" extrusionOk="0">
                  <a:moveTo>
                    <a:pt x="5836" y="1"/>
                  </a:moveTo>
                  <a:lnTo>
                    <a:pt x="5749" y="45"/>
                  </a:lnTo>
                  <a:lnTo>
                    <a:pt x="2677" y="2239"/>
                  </a:lnTo>
                  <a:lnTo>
                    <a:pt x="1799" y="3028"/>
                  </a:lnTo>
                  <a:lnTo>
                    <a:pt x="1756" y="3072"/>
                  </a:lnTo>
                  <a:lnTo>
                    <a:pt x="1712" y="3160"/>
                  </a:lnTo>
                  <a:lnTo>
                    <a:pt x="1931" y="4476"/>
                  </a:lnTo>
                  <a:lnTo>
                    <a:pt x="2809" y="7767"/>
                  </a:lnTo>
                  <a:lnTo>
                    <a:pt x="3072" y="9303"/>
                  </a:lnTo>
                  <a:lnTo>
                    <a:pt x="3028" y="10269"/>
                  </a:lnTo>
                  <a:lnTo>
                    <a:pt x="2809" y="10664"/>
                  </a:lnTo>
                  <a:lnTo>
                    <a:pt x="702" y="11936"/>
                  </a:lnTo>
                  <a:lnTo>
                    <a:pt x="88" y="12419"/>
                  </a:lnTo>
                  <a:lnTo>
                    <a:pt x="44" y="12463"/>
                  </a:lnTo>
                  <a:lnTo>
                    <a:pt x="0" y="12550"/>
                  </a:lnTo>
                  <a:lnTo>
                    <a:pt x="0" y="12594"/>
                  </a:lnTo>
                  <a:lnTo>
                    <a:pt x="44" y="12682"/>
                  </a:lnTo>
                  <a:lnTo>
                    <a:pt x="88" y="12726"/>
                  </a:lnTo>
                  <a:lnTo>
                    <a:pt x="176" y="12726"/>
                  </a:lnTo>
                  <a:lnTo>
                    <a:pt x="264" y="12682"/>
                  </a:lnTo>
                  <a:lnTo>
                    <a:pt x="922" y="12243"/>
                  </a:lnTo>
                  <a:lnTo>
                    <a:pt x="3028" y="10971"/>
                  </a:lnTo>
                  <a:lnTo>
                    <a:pt x="3116" y="10883"/>
                  </a:lnTo>
                  <a:lnTo>
                    <a:pt x="3379" y="10400"/>
                  </a:lnTo>
                  <a:lnTo>
                    <a:pt x="3379" y="10313"/>
                  </a:lnTo>
                  <a:lnTo>
                    <a:pt x="3423" y="9303"/>
                  </a:lnTo>
                  <a:lnTo>
                    <a:pt x="3423" y="9259"/>
                  </a:lnTo>
                  <a:lnTo>
                    <a:pt x="3160" y="7724"/>
                  </a:lnTo>
                  <a:lnTo>
                    <a:pt x="2282" y="4433"/>
                  </a:lnTo>
                  <a:lnTo>
                    <a:pt x="2107" y="3204"/>
                  </a:lnTo>
                  <a:lnTo>
                    <a:pt x="2896" y="2502"/>
                  </a:lnTo>
                  <a:lnTo>
                    <a:pt x="5968" y="308"/>
                  </a:lnTo>
                  <a:lnTo>
                    <a:pt x="6012" y="264"/>
                  </a:lnTo>
                  <a:lnTo>
                    <a:pt x="6012" y="220"/>
                  </a:lnTo>
                  <a:lnTo>
                    <a:pt x="6012" y="132"/>
                  </a:lnTo>
                  <a:lnTo>
                    <a:pt x="6012" y="88"/>
                  </a:lnTo>
                  <a:lnTo>
                    <a:pt x="5968" y="45"/>
                  </a:lnTo>
                  <a:lnTo>
                    <a:pt x="588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9" name="Google Shape;8679;p249"/>
            <p:cNvSpPr/>
            <p:nvPr/>
          </p:nvSpPr>
          <p:spPr>
            <a:xfrm>
              <a:off x="812950" y="2979800"/>
              <a:ext cx="295125" cy="758050"/>
            </a:xfrm>
            <a:custGeom>
              <a:avLst/>
              <a:gdLst/>
              <a:ahLst/>
              <a:cxnLst/>
              <a:rect l="l" t="t" r="r" b="b"/>
              <a:pathLst>
                <a:path w="11805" h="30322" extrusionOk="0">
                  <a:moveTo>
                    <a:pt x="88" y="1"/>
                  </a:moveTo>
                  <a:lnTo>
                    <a:pt x="44" y="88"/>
                  </a:lnTo>
                  <a:lnTo>
                    <a:pt x="0" y="132"/>
                  </a:lnTo>
                  <a:lnTo>
                    <a:pt x="0" y="220"/>
                  </a:lnTo>
                  <a:lnTo>
                    <a:pt x="395" y="1580"/>
                  </a:lnTo>
                  <a:lnTo>
                    <a:pt x="790" y="3906"/>
                  </a:lnTo>
                  <a:lnTo>
                    <a:pt x="1010" y="6495"/>
                  </a:lnTo>
                  <a:lnTo>
                    <a:pt x="1054" y="6539"/>
                  </a:lnTo>
                  <a:lnTo>
                    <a:pt x="1317" y="7373"/>
                  </a:lnTo>
                  <a:lnTo>
                    <a:pt x="1361" y="7460"/>
                  </a:lnTo>
                  <a:lnTo>
                    <a:pt x="4739" y="10707"/>
                  </a:lnTo>
                  <a:lnTo>
                    <a:pt x="7855" y="13735"/>
                  </a:lnTo>
                  <a:lnTo>
                    <a:pt x="8469" y="14481"/>
                  </a:lnTo>
                  <a:lnTo>
                    <a:pt x="9435" y="18255"/>
                  </a:lnTo>
                  <a:lnTo>
                    <a:pt x="9435" y="18299"/>
                  </a:lnTo>
                  <a:lnTo>
                    <a:pt x="10093" y="19747"/>
                  </a:lnTo>
                  <a:lnTo>
                    <a:pt x="9917" y="23257"/>
                  </a:lnTo>
                  <a:lnTo>
                    <a:pt x="9917" y="23345"/>
                  </a:lnTo>
                  <a:lnTo>
                    <a:pt x="11102" y="26153"/>
                  </a:lnTo>
                  <a:lnTo>
                    <a:pt x="11453" y="30190"/>
                  </a:lnTo>
                  <a:lnTo>
                    <a:pt x="11497" y="30278"/>
                  </a:lnTo>
                  <a:lnTo>
                    <a:pt x="11629" y="30322"/>
                  </a:lnTo>
                  <a:lnTo>
                    <a:pt x="11716" y="30322"/>
                  </a:lnTo>
                  <a:lnTo>
                    <a:pt x="11760" y="30278"/>
                  </a:lnTo>
                  <a:lnTo>
                    <a:pt x="11804" y="30190"/>
                  </a:lnTo>
                  <a:lnTo>
                    <a:pt x="11804" y="30146"/>
                  </a:lnTo>
                  <a:lnTo>
                    <a:pt x="11453" y="26109"/>
                  </a:lnTo>
                  <a:lnTo>
                    <a:pt x="11453" y="26022"/>
                  </a:lnTo>
                  <a:lnTo>
                    <a:pt x="10268" y="23257"/>
                  </a:lnTo>
                  <a:lnTo>
                    <a:pt x="10444" y="19703"/>
                  </a:lnTo>
                  <a:lnTo>
                    <a:pt x="10444" y="19615"/>
                  </a:lnTo>
                  <a:lnTo>
                    <a:pt x="9742" y="18123"/>
                  </a:lnTo>
                  <a:lnTo>
                    <a:pt x="8777" y="14350"/>
                  </a:lnTo>
                  <a:lnTo>
                    <a:pt x="8733" y="14306"/>
                  </a:lnTo>
                  <a:lnTo>
                    <a:pt x="8118" y="13516"/>
                  </a:lnTo>
                  <a:lnTo>
                    <a:pt x="8118" y="13472"/>
                  </a:lnTo>
                  <a:lnTo>
                    <a:pt x="4959" y="10444"/>
                  </a:lnTo>
                  <a:lnTo>
                    <a:pt x="1624" y="7241"/>
                  </a:lnTo>
                  <a:lnTo>
                    <a:pt x="1361" y="6451"/>
                  </a:lnTo>
                  <a:lnTo>
                    <a:pt x="1097" y="3862"/>
                  </a:lnTo>
                  <a:lnTo>
                    <a:pt x="746" y="1493"/>
                  </a:lnTo>
                  <a:lnTo>
                    <a:pt x="351" y="132"/>
                  </a:lnTo>
                  <a:lnTo>
                    <a:pt x="308" y="45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0" name="Google Shape;8680;p249"/>
            <p:cNvSpPr/>
            <p:nvPr/>
          </p:nvSpPr>
          <p:spPr>
            <a:xfrm>
              <a:off x="752600" y="2734075"/>
              <a:ext cx="357675" cy="1117875"/>
            </a:xfrm>
            <a:custGeom>
              <a:avLst/>
              <a:gdLst/>
              <a:ahLst/>
              <a:cxnLst/>
              <a:rect l="l" t="t" r="r" b="b"/>
              <a:pathLst>
                <a:path w="14307" h="44715" extrusionOk="0">
                  <a:moveTo>
                    <a:pt x="2590" y="0"/>
                  </a:moveTo>
                  <a:lnTo>
                    <a:pt x="1274" y="395"/>
                  </a:lnTo>
                  <a:lnTo>
                    <a:pt x="1142" y="483"/>
                  </a:lnTo>
                  <a:lnTo>
                    <a:pt x="133" y="2151"/>
                  </a:lnTo>
                  <a:lnTo>
                    <a:pt x="133" y="2238"/>
                  </a:lnTo>
                  <a:lnTo>
                    <a:pt x="1" y="4257"/>
                  </a:lnTo>
                  <a:lnTo>
                    <a:pt x="1" y="4301"/>
                  </a:lnTo>
                  <a:lnTo>
                    <a:pt x="133" y="6846"/>
                  </a:lnTo>
                  <a:lnTo>
                    <a:pt x="133" y="6890"/>
                  </a:lnTo>
                  <a:lnTo>
                    <a:pt x="1054" y="9874"/>
                  </a:lnTo>
                  <a:lnTo>
                    <a:pt x="1800" y="12989"/>
                  </a:lnTo>
                  <a:lnTo>
                    <a:pt x="2195" y="15227"/>
                  </a:lnTo>
                  <a:lnTo>
                    <a:pt x="2458" y="17245"/>
                  </a:lnTo>
                  <a:lnTo>
                    <a:pt x="3029" y="19878"/>
                  </a:lnTo>
                  <a:lnTo>
                    <a:pt x="3424" y="21151"/>
                  </a:lnTo>
                  <a:lnTo>
                    <a:pt x="3424" y="21239"/>
                  </a:lnTo>
                  <a:lnTo>
                    <a:pt x="4257" y="22379"/>
                  </a:lnTo>
                  <a:lnTo>
                    <a:pt x="4257" y="22423"/>
                  </a:lnTo>
                  <a:lnTo>
                    <a:pt x="5486" y="23740"/>
                  </a:lnTo>
                  <a:lnTo>
                    <a:pt x="6144" y="25407"/>
                  </a:lnTo>
                  <a:lnTo>
                    <a:pt x="6188" y="25407"/>
                  </a:lnTo>
                  <a:lnTo>
                    <a:pt x="7680" y="27557"/>
                  </a:lnTo>
                  <a:lnTo>
                    <a:pt x="8689" y="29181"/>
                  </a:lnTo>
                  <a:lnTo>
                    <a:pt x="9084" y="30190"/>
                  </a:lnTo>
                  <a:lnTo>
                    <a:pt x="9084" y="32121"/>
                  </a:lnTo>
                  <a:lnTo>
                    <a:pt x="9084" y="32165"/>
                  </a:lnTo>
                  <a:lnTo>
                    <a:pt x="9304" y="32998"/>
                  </a:lnTo>
                  <a:lnTo>
                    <a:pt x="9304" y="33042"/>
                  </a:lnTo>
                  <a:lnTo>
                    <a:pt x="10488" y="35368"/>
                  </a:lnTo>
                  <a:lnTo>
                    <a:pt x="10532" y="35368"/>
                  </a:lnTo>
                  <a:lnTo>
                    <a:pt x="11585" y="36992"/>
                  </a:lnTo>
                  <a:lnTo>
                    <a:pt x="12551" y="39317"/>
                  </a:lnTo>
                  <a:lnTo>
                    <a:pt x="13560" y="41555"/>
                  </a:lnTo>
                  <a:lnTo>
                    <a:pt x="13955" y="43179"/>
                  </a:lnTo>
                  <a:lnTo>
                    <a:pt x="13955" y="44276"/>
                  </a:lnTo>
                  <a:lnTo>
                    <a:pt x="13955" y="44495"/>
                  </a:lnTo>
                  <a:lnTo>
                    <a:pt x="13955" y="44583"/>
                  </a:lnTo>
                  <a:lnTo>
                    <a:pt x="13955" y="44627"/>
                  </a:lnTo>
                  <a:lnTo>
                    <a:pt x="14043" y="44671"/>
                  </a:lnTo>
                  <a:lnTo>
                    <a:pt x="14087" y="44715"/>
                  </a:lnTo>
                  <a:lnTo>
                    <a:pt x="14130" y="44715"/>
                  </a:lnTo>
                  <a:lnTo>
                    <a:pt x="14218" y="44671"/>
                  </a:lnTo>
                  <a:lnTo>
                    <a:pt x="14306" y="44539"/>
                  </a:lnTo>
                  <a:lnTo>
                    <a:pt x="14306" y="44320"/>
                  </a:lnTo>
                  <a:lnTo>
                    <a:pt x="14306" y="44276"/>
                  </a:lnTo>
                  <a:lnTo>
                    <a:pt x="14306" y="43135"/>
                  </a:lnTo>
                  <a:lnTo>
                    <a:pt x="14306" y="43091"/>
                  </a:lnTo>
                  <a:lnTo>
                    <a:pt x="13911" y="41467"/>
                  </a:lnTo>
                  <a:lnTo>
                    <a:pt x="13867" y="41423"/>
                  </a:lnTo>
                  <a:lnTo>
                    <a:pt x="12858" y="39186"/>
                  </a:lnTo>
                  <a:lnTo>
                    <a:pt x="11893" y="36860"/>
                  </a:lnTo>
                  <a:lnTo>
                    <a:pt x="11893" y="36816"/>
                  </a:lnTo>
                  <a:lnTo>
                    <a:pt x="10796" y="35192"/>
                  </a:lnTo>
                  <a:lnTo>
                    <a:pt x="9611" y="32911"/>
                  </a:lnTo>
                  <a:lnTo>
                    <a:pt x="9435" y="32077"/>
                  </a:lnTo>
                  <a:lnTo>
                    <a:pt x="9435" y="30146"/>
                  </a:lnTo>
                  <a:lnTo>
                    <a:pt x="9435" y="30058"/>
                  </a:lnTo>
                  <a:lnTo>
                    <a:pt x="9040" y="29049"/>
                  </a:lnTo>
                  <a:lnTo>
                    <a:pt x="8996" y="29005"/>
                  </a:lnTo>
                  <a:lnTo>
                    <a:pt x="7987" y="27338"/>
                  </a:lnTo>
                  <a:lnTo>
                    <a:pt x="6495" y="25232"/>
                  </a:lnTo>
                  <a:lnTo>
                    <a:pt x="5793" y="23564"/>
                  </a:lnTo>
                  <a:lnTo>
                    <a:pt x="5749" y="23520"/>
                  </a:lnTo>
                  <a:lnTo>
                    <a:pt x="4521" y="22160"/>
                  </a:lnTo>
                  <a:lnTo>
                    <a:pt x="3731" y="21063"/>
                  </a:lnTo>
                  <a:lnTo>
                    <a:pt x="3380" y="19790"/>
                  </a:lnTo>
                  <a:lnTo>
                    <a:pt x="2809" y="17202"/>
                  </a:lnTo>
                  <a:lnTo>
                    <a:pt x="2546" y="15183"/>
                  </a:lnTo>
                  <a:lnTo>
                    <a:pt x="2107" y="12901"/>
                  </a:lnTo>
                  <a:lnTo>
                    <a:pt x="1405" y="9786"/>
                  </a:lnTo>
                  <a:lnTo>
                    <a:pt x="484" y="6802"/>
                  </a:lnTo>
                  <a:lnTo>
                    <a:pt x="352" y="4257"/>
                  </a:lnTo>
                  <a:lnTo>
                    <a:pt x="484" y="2282"/>
                  </a:lnTo>
                  <a:lnTo>
                    <a:pt x="1405" y="703"/>
                  </a:lnTo>
                  <a:lnTo>
                    <a:pt x="2678" y="352"/>
                  </a:lnTo>
                  <a:lnTo>
                    <a:pt x="2722" y="308"/>
                  </a:lnTo>
                  <a:lnTo>
                    <a:pt x="2765" y="264"/>
                  </a:lnTo>
                  <a:lnTo>
                    <a:pt x="2809" y="220"/>
                  </a:lnTo>
                  <a:lnTo>
                    <a:pt x="2809" y="132"/>
                  </a:lnTo>
                  <a:lnTo>
                    <a:pt x="2765" y="88"/>
                  </a:lnTo>
                  <a:lnTo>
                    <a:pt x="2722" y="44"/>
                  </a:lnTo>
                  <a:lnTo>
                    <a:pt x="263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1" name="Google Shape;8681;p249"/>
            <p:cNvSpPr/>
            <p:nvPr/>
          </p:nvSpPr>
          <p:spPr>
            <a:xfrm>
              <a:off x="699950" y="2628750"/>
              <a:ext cx="400450" cy="1287925"/>
            </a:xfrm>
            <a:custGeom>
              <a:avLst/>
              <a:gdLst/>
              <a:ahLst/>
              <a:cxnLst/>
              <a:rect l="l" t="t" r="r" b="b"/>
              <a:pathLst>
                <a:path w="16018" h="51517" extrusionOk="0">
                  <a:moveTo>
                    <a:pt x="11848" y="1"/>
                  </a:moveTo>
                  <a:lnTo>
                    <a:pt x="9918" y="1010"/>
                  </a:lnTo>
                  <a:lnTo>
                    <a:pt x="7636" y="1844"/>
                  </a:lnTo>
                  <a:lnTo>
                    <a:pt x="5574" y="2546"/>
                  </a:lnTo>
                  <a:lnTo>
                    <a:pt x="2765" y="3204"/>
                  </a:lnTo>
                  <a:lnTo>
                    <a:pt x="352" y="3994"/>
                  </a:lnTo>
                  <a:lnTo>
                    <a:pt x="264" y="4082"/>
                  </a:lnTo>
                  <a:lnTo>
                    <a:pt x="220" y="4126"/>
                  </a:lnTo>
                  <a:lnTo>
                    <a:pt x="1" y="5003"/>
                  </a:lnTo>
                  <a:lnTo>
                    <a:pt x="1" y="5047"/>
                  </a:lnTo>
                  <a:lnTo>
                    <a:pt x="88" y="7461"/>
                  </a:lnTo>
                  <a:lnTo>
                    <a:pt x="220" y="9655"/>
                  </a:lnTo>
                  <a:lnTo>
                    <a:pt x="220" y="9699"/>
                  </a:lnTo>
                  <a:lnTo>
                    <a:pt x="1098" y="11849"/>
                  </a:lnTo>
                  <a:lnTo>
                    <a:pt x="1493" y="12990"/>
                  </a:lnTo>
                  <a:lnTo>
                    <a:pt x="1800" y="14174"/>
                  </a:lnTo>
                  <a:lnTo>
                    <a:pt x="2370" y="16544"/>
                  </a:lnTo>
                  <a:lnTo>
                    <a:pt x="2897" y="18957"/>
                  </a:lnTo>
                  <a:lnTo>
                    <a:pt x="3380" y="21371"/>
                  </a:lnTo>
                  <a:lnTo>
                    <a:pt x="3774" y="23477"/>
                  </a:lnTo>
                  <a:lnTo>
                    <a:pt x="4213" y="25539"/>
                  </a:lnTo>
                  <a:lnTo>
                    <a:pt x="4959" y="29576"/>
                  </a:lnTo>
                  <a:lnTo>
                    <a:pt x="5003" y="29664"/>
                  </a:lnTo>
                  <a:lnTo>
                    <a:pt x="6978" y="32911"/>
                  </a:lnTo>
                  <a:lnTo>
                    <a:pt x="7680" y="34315"/>
                  </a:lnTo>
                  <a:lnTo>
                    <a:pt x="7943" y="35851"/>
                  </a:lnTo>
                  <a:lnTo>
                    <a:pt x="7987" y="35895"/>
                  </a:lnTo>
                  <a:lnTo>
                    <a:pt x="8514" y="37211"/>
                  </a:lnTo>
                  <a:lnTo>
                    <a:pt x="8557" y="37255"/>
                  </a:lnTo>
                  <a:lnTo>
                    <a:pt x="9654" y="39230"/>
                  </a:lnTo>
                  <a:lnTo>
                    <a:pt x="11059" y="41292"/>
                  </a:lnTo>
                  <a:lnTo>
                    <a:pt x="11936" y="42697"/>
                  </a:lnTo>
                  <a:lnTo>
                    <a:pt x="12989" y="45022"/>
                  </a:lnTo>
                  <a:lnTo>
                    <a:pt x="13033" y="45022"/>
                  </a:lnTo>
                  <a:lnTo>
                    <a:pt x="15403" y="48620"/>
                  </a:lnTo>
                  <a:lnTo>
                    <a:pt x="15666" y="49279"/>
                  </a:lnTo>
                  <a:lnTo>
                    <a:pt x="15534" y="50814"/>
                  </a:lnTo>
                  <a:lnTo>
                    <a:pt x="15403" y="51297"/>
                  </a:lnTo>
                  <a:lnTo>
                    <a:pt x="15403" y="51385"/>
                  </a:lnTo>
                  <a:lnTo>
                    <a:pt x="15403" y="51429"/>
                  </a:lnTo>
                  <a:lnTo>
                    <a:pt x="15447" y="51473"/>
                  </a:lnTo>
                  <a:lnTo>
                    <a:pt x="15491" y="51516"/>
                  </a:lnTo>
                  <a:lnTo>
                    <a:pt x="15666" y="51516"/>
                  </a:lnTo>
                  <a:lnTo>
                    <a:pt x="15710" y="51429"/>
                  </a:lnTo>
                  <a:lnTo>
                    <a:pt x="15885" y="50902"/>
                  </a:lnTo>
                  <a:lnTo>
                    <a:pt x="15885" y="50858"/>
                  </a:lnTo>
                  <a:lnTo>
                    <a:pt x="16017" y="49235"/>
                  </a:lnTo>
                  <a:lnTo>
                    <a:pt x="16017" y="49147"/>
                  </a:lnTo>
                  <a:lnTo>
                    <a:pt x="15710" y="48445"/>
                  </a:lnTo>
                  <a:lnTo>
                    <a:pt x="15666" y="48445"/>
                  </a:lnTo>
                  <a:lnTo>
                    <a:pt x="13340" y="44847"/>
                  </a:lnTo>
                  <a:lnTo>
                    <a:pt x="12243" y="42521"/>
                  </a:lnTo>
                  <a:lnTo>
                    <a:pt x="11322" y="41073"/>
                  </a:lnTo>
                  <a:lnTo>
                    <a:pt x="9962" y="39054"/>
                  </a:lnTo>
                  <a:lnTo>
                    <a:pt x="8865" y="37080"/>
                  </a:lnTo>
                  <a:lnTo>
                    <a:pt x="8294" y="35763"/>
                  </a:lnTo>
                  <a:lnTo>
                    <a:pt x="8031" y="34228"/>
                  </a:lnTo>
                  <a:lnTo>
                    <a:pt x="8031" y="34184"/>
                  </a:lnTo>
                  <a:lnTo>
                    <a:pt x="7285" y="32736"/>
                  </a:lnTo>
                  <a:lnTo>
                    <a:pt x="5310" y="29489"/>
                  </a:lnTo>
                  <a:lnTo>
                    <a:pt x="4564" y="25495"/>
                  </a:lnTo>
                  <a:lnTo>
                    <a:pt x="4125" y="23389"/>
                  </a:lnTo>
                  <a:lnTo>
                    <a:pt x="3731" y="21327"/>
                  </a:lnTo>
                  <a:lnTo>
                    <a:pt x="3248" y="18913"/>
                  </a:lnTo>
                  <a:lnTo>
                    <a:pt x="2721" y="16456"/>
                  </a:lnTo>
                  <a:lnTo>
                    <a:pt x="2151" y="14087"/>
                  </a:lnTo>
                  <a:lnTo>
                    <a:pt x="1800" y="12902"/>
                  </a:lnTo>
                  <a:lnTo>
                    <a:pt x="1449" y="11717"/>
                  </a:lnTo>
                  <a:lnTo>
                    <a:pt x="571" y="9611"/>
                  </a:lnTo>
                  <a:lnTo>
                    <a:pt x="440" y="7417"/>
                  </a:lnTo>
                  <a:lnTo>
                    <a:pt x="352" y="5091"/>
                  </a:lnTo>
                  <a:lnTo>
                    <a:pt x="571" y="4301"/>
                  </a:lnTo>
                  <a:lnTo>
                    <a:pt x="2853" y="3555"/>
                  </a:lnTo>
                  <a:lnTo>
                    <a:pt x="5705" y="2853"/>
                  </a:lnTo>
                  <a:lnTo>
                    <a:pt x="7768" y="2195"/>
                  </a:lnTo>
                  <a:lnTo>
                    <a:pt x="10049" y="1317"/>
                  </a:lnTo>
                  <a:lnTo>
                    <a:pt x="12024" y="308"/>
                  </a:lnTo>
                  <a:lnTo>
                    <a:pt x="12068" y="264"/>
                  </a:lnTo>
                  <a:lnTo>
                    <a:pt x="12112" y="220"/>
                  </a:lnTo>
                  <a:lnTo>
                    <a:pt x="12112" y="133"/>
                  </a:lnTo>
                  <a:lnTo>
                    <a:pt x="12112" y="89"/>
                  </a:lnTo>
                  <a:lnTo>
                    <a:pt x="12068" y="45"/>
                  </a:lnTo>
                  <a:lnTo>
                    <a:pt x="1198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2" name="Google Shape;8682;p249"/>
            <p:cNvSpPr/>
            <p:nvPr/>
          </p:nvSpPr>
          <p:spPr>
            <a:xfrm>
              <a:off x="651675" y="2566225"/>
              <a:ext cx="432250" cy="1407500"/>
            </a:xfrm>
            <a:custGeom>
              <a:avLst/>
              <a:gdLst/>
              <a:ahLst/>
              <a:cxnLst/>
              <a:rect l="l" t="t" r="r" b="b"/>
              <a:pathLst>
                <a:path w="17290" h="56300" extrusionOk="0">
                  <a:moveTo>
                    <a:pt x="14745" y="1"/>
                  </a:moveTo>
                  <a:lnTo>
                    <a:pt x="14657" y="45"/>
                  </a:lnTo>
                  <a:lnTo>
                    <a:pt x="12112" y="1756"/>
                  </a:lnTo>
                  <a:lnTo>
                    <a:pt x="9479" y="2809"/>
                  </a:lnTo>
                  <a:lnTo>
                    <a:pt x="7548" y="3511"/>
                  </a:lnTo>
                  <a:lnTo>
                    <a:pt x="4345" y="4301"/>
                  </a:lnTo>
                  <a:lnTo>
                    <a:pt x="4301" y="4301"/>
                  </a:lnTo>
                  <a:lnTo>
                    <a:pt x="2765" y="5179"/>
                  </a:lnTo>
                  <a:lnTo>
                    <a:pt x="2722" y="5179"/>
                  </a:lnTo>
                  <a:lnTo>
                    <a:pt x="879" y="6539"/>
                  </a:lnTo>
                  <a:lnTo>
                    <a:pt x="879" y="6583"/>
                  </a:lnTo>
                  <a:lnTo>
                    <a:pt x="264" y="7153"/>
                  </a:lnTo>
                  <a:lnTo>
                    <a:pt x="220" y="7241"/>
                  </a:lnTo>
                  <a:lnTo>
                    <a:pt x="1" y="7987"/>
                  </a:lnTo>
                  <a:lnTo>
                    <a:pt x="1" y="8031"/>
                  </a:lnTo>
                  <a:lnTo>
                    <a:pt x="133" y="10093"/>
                  </a:lnTo>
                  <a:lnTo>
                    <a:pt x="133" y="10181"/>
                  </a:lnTo>
                  <a:lnTo>
                    <a:pt x="1317" y="12902"/>
                  </a:lnTo>
                  <a:lnTo>
                    <a:pt x="2327" y="16193"/>
                  </a:lnTo>
                  <a:lnTo>
                    <a:pt x="3160" y="20010"/>
                  </a:lnTo>
                  <a:lnTo>
                    <a:pt x="3599" y="22511"/>
                  </a:lnTo>
                  <a:lnTo>
                    <a:pt x="4740" y="27119"/>
                  </a:lnTo>
                  <a:lnTo>
                    <a:pt x="5398" y="30278"/>
                  </a:lnTo>
                  <a:lnTo>
                    <a:pt x="5705" y="32297"/>
                  </a:lnTo>
                  <a:lnTo>
                    <a:pt x="5662" y="34710"/>
                  </a:lnTo>
                  <a:lnTo>
                    <a:pt x="5749" y="35719"/>
                  </a:lnTo>
                  <a:lnTo>
                    <a:pt x="5749" y="35763"/>
                  </a:lnTo>
                  <a:lnTo>
                    <a:pt x="6671" y="37913"/>
                  </a:lnTo>
                  <a:lnTo>
                    <a:pt x="7768" y="40020"/>
                  </a:lnTo>
                  <a:lnTo>
                    <a:pt x="9172" y="42082"/>
                  </a:lnTo>
                  <a:lnTo>
                    <a:pt x="10445" y="44013"/>
                  </a:lnTo>
                  <a:lnTo>
                    <a:pt x="11761" y="45900"/>
                  </a:lnTo>
                  <a:lnTo>
                    <a:pt x="12726" y="47830"/>
                  </a:lnTo>
                  <a:lnTo>
                    <a:pt x="12726" y="47874"/>
                  </a:lnTo>
                  <a:lnTo>
                    <a:pt x="13999" y="49849"/>
                  </a:lnTo>
                  <a:lnTo>
                    <a:pt x="15315" y="51736"/>
                  </a:lnTo>
                  <a:lnTo>
                    <a:pt x="16632" y="53535"/>
                  </a:lnTo>
                  <a:lnTo>
                    <a:pt x="16939" y="54105"/>
                  </a:lnTo>
                  <a:lnTo>
                    <a:pt x="16939" y="54544"/>
                  </a:lnTo>
                  <a:lnTo>
                    <a:pt x="16325" y="55948"/>
                  </a:lnTo>
                  <a:lnTo>
                    <a:pt x="16325" y="55992"/>
                  </a:lnTo>
                  <a:lnTo>
                    <a:pt x="16281" y="56080"/>
                  </a:lnTo>
                  <a:lnTo>
                    <a:pt x="16281" y="56168"/>
                  </a:lnTo>
                  <a:lnTo>
                    <a:pt x="16325" y="56211"/>
                  </a:lnTo>
                  <a:lnTo>
                    <a:pt x="16368" y="56255"/>
                  </a:lnTo>
                  <a:lnTo>
                    <a:pt x="16412" y="56299"/>
                  </a:lnTo>
                  <a:lnTo>
                    <a:pt x="16456" y="56299"/>
                  </a:lnTo>
                  <a:lnTo>
                    <a:pt x="16544" y="56255"/>
                  </a:lnTo>
                  <a:lnTo>
                    <a:pt x="16632" y="56168"/>
                  </a:lnTo>
                  <a:lnTo>
                    <a:pt x="16632" y="56080"/>
                  </a:lnTo>
                  <a:lnTo>
                    <a:pt x="17246" y="54676"/>
                  </a:lnTo>
                  <a:lnTo>
                    <a:pt x="17290" y="54588"/>
                  </a:lnTo>
                  <a:lnTo>
                    <a:pt x="17290" y="54061"/>
                  </a:lnTo>
                  <a:lnTo>
                    <a:pt x="17290" y="53974"/>
                  </a:lnTo>
                  <a:lnTo>
                    <a:pt x="16895" y="53359"/>
                  </a:lnTo>
                  <a:lnTo>
                    <a:pt x="15579" y="51560"/>
                  </a:lnTo>
                  <a:lnTo>
                    <a:pt x="14306" y="49673"/>
                  </a:lnTo>
                  <a:lnTo>
                    <a:pt x="13033" y="47699"/>
                  </a:lnTo>
                  <a:lnTo>
                    <a:pt x="12068" y="45724"/>
                  </a:lnTo>
                  <a:lnTo>
                    <a:pt x="10752" y="43837"/>
                  </a:lnTo>
                  <a:lnTo>
                    <a:pt x="9435" y="41906"/>
                  </a:lnTo>
                  <a:lnTo>
                    <a:pt x="8075" y="39844"/>
                  </a:lnTo>
                  <a:lnTo>
                    <a:pt x="6978" y="37782"/>
                  </a:lnTo>
                  <a:lnTo>
                    <a:pt x="6100" y="35632"/>
                  </a:lnTo>
                  <a:lnTo>
                    <a:pt x="6013" y="34710"/>
                  </a:lnTo>
                  <a:lnTo>
                    <a:pt x="6056" y="32253"/>
                  </a:lnTo>
                  <a:lnTo>
                    <a:pt x="5749" y="30234"/>
                  </a:lnTo>
                  <a:lnTo>
                    <a:pt x="5091" y="27031"/>
                  </a:lnTo>
                  <a:lnTo>
                    <a:pt x="3950" y="22468"/>
                  </a:lnTo>
                  <a:lnTo>
                    <a:pt x="3468" y="19922"/>
                  </a:lnTo>
                  <a:lnTo>
                    <a:pt x="2678" y="16105"/>
                  </a:lnTo>
                  <a:lnTo>
                    <a:pt x="1668" y="12770"/>
                  </a:lnTo>
                  <a:lnTo>
                    <a:pt x="484" y="10049"/>
                  </a:lnTo>
                  <a:lnTo>
                    <a:pt x="352" y="8031"/>
                  </a:lnTo>
                  <a:lnTo>
                    <a:pt x="571" y="7373"/>
                  </a:lnTo>
                  <a:lnTo>
                    <a:pt x="1098" y="6802"/>
                  </a:lnTo>
                  <a:lnTo>
                    <a:pt x="2941" y="5486"/>
                  </a:lnTo>
                  <a:lnTo>
                    <a:pt x="4433" y="4652"/>
                  </a:lnTo>
                  <a:lnTo>
                    <a:pt x="7636" y="3818"/>
                  </a:lnTo>
                  <a:lnTo>
                    <a:pt x="9611" y="3160"/>
                  </a:lnTo>
                  <a:lnTo>
                    <a:pt x="12244" y="2063"/>
                  </a:lnTo>
                  <a:lnTo>
                    <a:pt x="12288" y="2019"/>
                  </a:lnTo>
                  <a:lnTo>
                    <a:pt x="14876" y="352"/>
                  </a:lnTo>
                  <a:lnTo>
                    <a:pt x="14920" y="308"/>
                  </a:lnTo>
                  <a:lnTo>
                    <a:pt x="14920" y="220"/>
                  </a:lnTo>
                  <a:lnTo>
                    <a:pt x="14920" y="176"/>
                  </a:lnTo>
                  <a:lnTo>
                    <a:pt x="14920" y="89"/>
                  </a:lnTo>
                  <a:lnTo>
                    <a:pt x="14876" y="45"/>
                  </a:lnTo>
                  <a:lnTo>
                    <a:pt x="1478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3" name="Google Shape;8683;p249"/>
            <p:cNvSpPr/>
            <p:nvPr/>
          </p:nvSpPr>
          <p:spPr>
            <a:xfrm>
              <a:off x="591350" y="2376450"/>
              <a:ext cx="593500" cy="1676250"/>
            </a:xfrm>
            <a:custGeom>
              <a:avLst/>
              <a:gdLst/>
              <a:ahLst/>
              <a:cxnLst/>
              <a:rect l="l" t="t" r="r" b="b"/>
              <a:pathLst>
                <a:path w="23740" h="67050" extrusionOk="0">
                  <a:moveTo>
                    <a:pt x="23477" y="0"/>
                  </a:moveTo>
                  <a:lnTo>
                    <a:pt x="19571" y="2370"/>
                  </a:lnTo>
                  <a:lnTo>
                    <a:pt x="17641" y="3730"/>
                  </a:lnTo>
                  <a:lnTo>
                    <a:pt x="15490" y="5222"/>
                  </a:lnTo>
                  <a:lnTo>
                    <a:pt x="13779" y="6363"/>
                  </a:lnTo>
                  <a:lnTo>
                    <a:pt x="11629" y="7285"/>
                  </a:lnTo>
                  <a:lnTo>
                    <a:pt x="8821" y="8338"/>
                  </a:lnTo>
                  <a:lnTo>
                    <a:pt x="7724" y="8777"/>
                  </a:lnTo>
                  <a:lnTo>
                    <a:pt x="6978" y="8908"/>
                  </a:lnTo>
                  <a:lnTo>
                    <a:pt x="6890" y="8952"/>
                  </a:lnTo>
                  <a:lnTo>
                    <a:pt x="3818" y="11541"/>
                  </a:lnTo>
                  <a:lnTo>
                    <a:pt x="2019" y="13121"/>
                  </a:lnTo>
                  <a:lnTo>
                    <a:pt x="2019" y="13165"/>
                  </a:lnTo>
                  <a:lnTo>
                    <a:pt x="703" y="14657"/>
                  </a:lnTo>
                  <a:lnTo>
                    <a:pt x="659" y="14700"/>
                  </a:lnTo>
                  <a:lnTo>
                    <a:pt x="88" y="15754"/>
                  </a:lnTo>
                  <a:lnTo>
                    <a:pt x="44" y="15797"/>
                  </a:lnTo>
                  <a:lnTo>
                    <a:pt x="1" y="16324"/>
                  </a:lnTo>
                  <a:lnTo>
                    <a:pt x="1" y="16412"/>
                  </a:lnTo>
                  <a:lnTo>
                    <a:pt x="1054" y="19176"/>
                  </a:lnTo>
                  <a:lnTo>
                    <a:pt x="1580" y="21282"/>
                  </a:lnTo>
                  <a:lnTo>
                    <a:pt x="2238" y="25100"/>
                  </a:lnTo>
                  <a:lnTo>
                    <a:pt x="2677" y="27513"/>
                  </a:lnTo>
                  <a:lnTo>
                    <a:pt x="3116" y="29795"/>
                  </a:lnTo>
                  <a:lnTo>
                    <a:pt x="3116" y="29839"/>
                  </a:lnTo>
                  <a:lnTo>
                    <a:pt x="4169" y="33174"/>
                  </a:lnTo>
                  <a:lnTo>
                    <a:pt x="5091" y="36114"/>
                  </a:lnTo>
                  <a:lnTo>
                    <a:pt x="5661" y="38878"/>
                  </a:lnTo>
                  <a:lnTo>
                    <a:pt x="5968" y="41029"/>
                  </a:lnTo>
                  <a:lnTo>
                    <a:pt x="5793" y="43837"/>
                  </a:lnTo>
                  <a:lnTo>
                    <a:pt x="5793" y="45899"/>
                  </a:lnTo>
                  <a:lnTo>
                    <a:pt x="5837" y="45899"/>
                  </a:lnTo>
                  <a:lnTo>
                    <a:pt x="6100" y="47918"/>
                  </a:lnTo>
                  <a:lnTo>
                    <a:pt x="6495" y="49761"/>
                  </a:lnTo>
                  <a:lnTo>
                    <a:pt x="6539" y="49805"/>
                  </a:lnTo>
                  <a:lnTo>
                    <a:pt x="7065" y="50902"/>
                  </a:lnTo>
                  <a:lnTo>
                    <a:pt x="7065" y="50946"/>
                  </a:lnTo>
                  <a:lnTo>
                    <a:pt x="8689" y="53271"/>
                  </a:lnTo>
                  <a:lnTo>
                    <a:pt x="9918" y="54939"/>
                  </a:lnTo>
                  <a:lnTo>
                    <a:pt x="12024" y="58230"/>
                  </a:lnTo>
                  <a:lnTo>
                    <a:pt x="13603" y="60292"/>
                  </a:lnTo>
                  <a:lnTo>
                    <a:pt x="15403" y="62837"/>
                  </a:lnTo>
                  <a:lnTo>
                    <a:pt x="16543" y="64768"/>
                  </a:lnTo>
                  <a:lnTo>
                    <a:pt x="16675" y="65426"/>
                  </a:lnTo>
                  <a:lnTo>
                    <a:pt x="16149" y="66786"/>
                  </a:lnTo>
                  <a:lnTo>
                    <a:pt x="16149" y="66874"/>
                  </a:lnTo>
                  <a:lnTo>
                    <a:pt x="16149" y="66918"/>
                  </a:lnTo>
                  <a:lnTo>
                    <a:pt x="16192" y="67006"/>
                  </a:lnTo>
                  <a:lnTo>
                    <a:pt x="16236" y="67050"/>
                  </a:lnTo>
                  <a:lnTo>
                    <a:pt x="16324" y="67050"/>
                  </a:lnTo>
                  <a:lnTo>
                    <a:pt x="16412" y="67006"/>
                  </a:lnTo>
                  <a:lnTo>
                    <a:pt x="16456" y="66918"/>
                  </a:lnTo>
                  <a:lnTo>
                    <a:pt x="17026" y="65470"/>
                  </a:lnTo>
                  <a:lnTo>
                    <a:pt x="17026" y="65382"/>
                  </a:lnTo>
                  <a:lnTo>
                    <a:pt x="16851" y="64680"/>
                  </a:lnTo>
                  <a:lnTo>
                    <a:pt x="16851" y="64636"/>
                  </a:lnTo>
                  <a:lnTo>
                    <a:pt x="15710" y="62662"/>
                  </a:lnTo>
                  <a:lnTo>
                    <a:pt x="15710" y="62618"/>
                  </a:lnTo>
                  <a:lnTo>
                    <a:pt x="13867" y="60073"/>
                  </a:lnTo>
                  <a:lnTo>
                    <a:pt x="12331" y="58010"/>
                  </a:lnTo>
                  <a:lnTo>
                    <a:pt x="10225" y="54719"/>
                  </a:lnTo>
                  <a:lnTo>
                    <a:pt x="8996" y="53052"/>
                  </a:lnTo>
                  <a:lnTo>
                    <a:pt x="7372" y="50770"/>
                  </a:lnTo>
                  <a:lnTo>
                    <a:pt x="6846" y="49673"/>
                  </a:lnTo>
                  <a:lnTo>
                    <a:pt x="6451" y="47830"/>
                  </a:lnTo>
                  <a:lnTo>
                    <a:pt x="6144" y="45855"/>
                  </a:lnTo>
                  <a:lnTo>
                    <a:pt x="6144" y="43837"/>
                  </a:lnTo>
                  <a:lnTo>
                    <a:pt x="6319" y="41029"/>
                  </a:lnTo>
                  <a:lnTo>
                    <a:pt x="6012" y="38835"/>
                  </a:lnTo>
                  <a:lnTo>
                    <a:pt x="5398" y="36026"/>
                  </a:lnTo>
                  <a:lnTo>
                    <a:pt x="4520" y="33086"/>
                  </a:lnTo>
                  <a:lnTo>
                    <a:pt x="3467" y="29751"/>
                  </a:lnTo>
                  <a:lnTo>
                    <a:pt x="3028" y="27470"/>
                  </a:lnTo>
                  <a:lnTo>
                    <a:pt x="2589" y="25056"/>
                  </a:lnTo>
                  <a:lnTo>
                    <a:pt x="1931" y="21195"/>
                  </a:lnTo>
                  <a:lnTo>
                    <a:pt x="1405" y="19088"/>
                  </a:lnTo>
                  <a:lnTo>
                    <a:pt x="1405" y="19045"/>
                  </a:lnTo>
                  <a:lnTo>
                    <a:pt x="352" y="16324"/>
                  </a:lnTo>
                  <a:lnTo>
                    <a:pt x="395" y="15885"/>
                  </a:lnTo>
                  <a:lnTo>
                    <a:pt x="966" y="14876"/>
                  </a:lnTo>
                  <a:lnTo>
                    <a:pt x="2282" y="13384"/>
                  </a:lnTo>
                  <a:lnTo>
                    <a:pt x="4038" y="11804"/>
                  </a:lnTo>
                  <a:lnTo>
                    <a:pt x="7109" y="9259"/>
                  </a:lnTo>
                  <a:lnTo>
                    <a:pt x="7811" y="9128"/>
                  </a:lnTo>
                  <a:lnTo>
                    <a:pt x="7855" y="9128"/>
                  </a:lnTo>
                  <a:lnTo>
                    <a:pt x="8952" y="8645"/>
                  </a:lnTo>
                  <a:lnTo>
                    <a:pt x="11761" y="7592"/>
                  </a:lnTo>
                  <a:lnTo>
                    <a:pt x="13911" y="6670"/>
                  </a:lnTo>
                  <a:lnTo>
                    <a:pt x="13955" y="6670"/>
                  </a:lnTo>
                  <a:lnTo>
                    <a:pt x="15666" y="5529"/>
                  </a:lnTo>
                  <a:lnTo>
                    <a:pt x="17816" y="3994"/>
                  </a:lnTo>
                  <a:lnTo>
                    <a:pt x="19747" y="2677"/>
                  </a:lnTo>
                  <a:lnTo>
                    <a:pt x="23652" y="308"/>
                  </a:lnTo>
                  <a:lnTo>
                    <a:pt x="23696" y="264"/>
                  </a:lnTo>
                  <a:lnTo>
                    <a:pt x="23696" y="220"/>
                  </a:lnTo>
                  <a:lnTo>
                    <a:pt x="23740" y="132"/>
                  </a:lnTo>
                  <a:lnTo>
                    <a:pt x="23696" y="88"/>
                  </a:lnTo>
                  <a:lnTo>
                    <a:pt x="2365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4" name="Google Shape;8684;p249"/>
            <p:cNvSpPr/>
            <p:nvPr/>
          </p:nvSpPr>
          <p:spPr>
            <a:xfrm>
              <a:off x="576000" y="2354500"/>
              <a:ext cx="578150" cy="1726725"/>
            </a:xfrm>
            <a:custGeom>
              <a:avLst/>
              <a:gdLst/>
              <a:ahLst/>
              <a:cxnLst/>
              <a:rect l="l" t="t" r="r" b="b"/>
              <a:pathLst>
                <a:path w="23126" h="69069" extrusionOk="0">
                  <a:moveTo>
                    <a:pt x="22862" y="1"/>
                  </a:moveTo>
                  <a:lnTo>
                    <a:pt x="19176" y="2239"/>
                  </a:lnTo>
                  <a:lnTo>
                    <a:pt x="17421" y="3467"/>
                  </a:lnTo>
                  <a:lnTo>
                    <a:pt x="15271" y="4872"/>
                  </a:lnTo>
                  <a:lnTo>
                    <a:pt x="13691" y="5925"/>
                  </a:lnTo>
                  <a:lnTo>
                    <a:pt x="10970" y="7066"/>
                  </a:lnTo>
                  <a:lnTo>
                    <a:pt x="7328" y="8777"/>
                  </a:lnTo>
                  <a:lnTo>
                    <a:pt x="6056" y="9655"/>
                  </a:lnTo>
                  <a:lnTo>
                    <a:pt x="6012" y="9655"/>
                  </a:lnTo>
                  <a:lnTo>
                    <a:pt x="3642" y="11980"/>
                  </a:lnTo>
                  <a:lnTo>
                    <a:pt x="1755" y="13823"/>
                  </a:lnTo>
                  <a:lnTo>
                    <a:pt x="922" y="14789"/>
                  </a:lnTo>
                  <a:lnTo>
                    <a:pt x="922" y="14832"/>
                  </a:lnTo>
                  <a:lnTo>
                    <a:pt x="307" y="16280"/>
                  </a:lnTo>
                  <a:lnTo>
                    <a:pt x="0" y="17772"/>
                  </a:lnTo>
                  <a:lnTo>
                    <a:pt x="0" y="17860"/>
                  </a:lnTo>
                  <a:lnTo>
                    <a:pt x="395" y="19923"/>
                  </a:lnTo>
                  <a:lnTo>
                    <a:pt x="1053" y="24003"/>
                  </a:lnTo>
                  <a:lnTo>
                    <a:pt x="1580" y="27119"/>
                  </a:lnTo>
                  <a:lnTo>
                    <a:pt x="2238" y="30147"/>
                  </a:lnTo>
                  <a:lnTo>
                    <a:pt x="2896" y="32560"/>
                  </a:lnTo>
                  <a:lnTo>
                    <a:pt x="4213" y="36158"/>
                  </a:lnTo>
                  <a:lnTo>
                    <a:pt x="4959" y="39098"/>
                  </a:lnTo>
                  <a:lnTo>
                    <a:pt x="5441" y="41775"/>
                  </a:lnTo>
                  <a:lnTo>
                    <a:pt x="5310" y="45987"/>
                  </a:lnTo>
                  <a:lnTo>
                    <a:pt x="5485" y="47787"/>
                  </a:lnTo>
                  <a:lnTo>
                    <a:pt x="6012" y="50332"/>
                  </a:lnTo>
                  <a:lnTo>
                    <a:pt x="6538" y="53315"/>
                  </a:lnTo>
                  <a:lnTo>
                    <a:pt x="6889" y="54632"/>
                  </a:lnTo>
                  <a:lnTo>
                    <a:pt x="6933" y="54676"/>
                  </a:lnTo>
                  <a:lnTo>
                    <a:pt x="8513" y="56650"/>
                  </a:lnTo>
                  <a:lnTo>
                    <a:pt x="14261" y="64637"/>
                  </a:lnTo>
                  <a:lnTo>
                    <a:pt x="15753" y="66962"/>
                  </a:lnTo>
                  <a:lnTo>
                    <a:pt x="16017" y="67577"/>
                  </a:lnTo>
                  <a:lnTo>
                    <a:pt x="15753" y="68849"/>
                  </a:lnTo>
                  <a:lnTo>
                    <a:pt x="15753" y="68937"/>
                  </a:lnTo>
                  <a:lnTo>
                    <a:pt x="15797" y="68981"/>
                  </a:lnTo>
                  <a:lnTo>
                    <a:pt x="15841" y="69025"/>
                  </a:lnTo>
                  <a:lnTo>
                    <a:pt x="15885" y="69069"/>
                  </a:lnTo>
                  <a:lnTo>
                    <a:pt x="15929" y="69069"/>
                  </a:lnTo>
                  <a:lnTo>
                    <a:pt x="16060" y="69025"/>
                  </a:lnTo>
                  <a:lnTo>
                    <a:pt x="16104" y="68937"/>
                  </a:lnTo>
                  <a:lnTo>
                    <a:pt x="16368" y="67577"/>
                  </a:lnTo>
                  <a:lnTo>
                    <a:pt x="16368" y="67489"/>
                  </a:lnTo>
                  <a:lnTo>
                    <a:pt x="16060" y="66787"/>
                  </a:lnTo>
                  <a:lnTo>
                    <a:pt x="14525" y="64461"/>
                  </a:lnTo>
                  <a:lnTo>
                    <a:pt x="8820" y="56431"/>
                  </a:lnTo>
                  <a:lnTo>
                    <a:pt x="7197" y="54500"/>
                  </a:lnTo>
                  <a:lnTo>
                    <a:pt x="6889" y="53228"/>
                  </a:lnTo>
                  <a:lnTo>
                    <a:pt x="6363" y="50244"/>
                  </a:lnTo>
                  <a:lnTo>
                    <a:pt x="5836" y="47743"/>
                  </a:lnTo>
                  <a:lnTo>
                    <a:pt x="5661" y="45987"/>
                  </a:lnTo>
                  <a:lnTo>
                    <a:pt x="5792" y="41775"/>
                  </a:lnTo>
                  <a:lnTo>
                    <a:pt x="5792" y="41731"/>
                  </a:lnTo>
                  <a:lnTo>
                    <a:pt x="5310" y="39054"/>
                  </a:lnTo>
                  <a:lnTo>
                    <a:pt x="4520" y="36071"/>
                  </a:lnTo>
                  <a:lnTo>
                    <a:pt x="3247" y="32472"/>
                  </a:lnTo>
                  <a:lnTo>
                    <a:pt x="2545" y="30059"/>
                  </a:lnTo>
                  <a:lnTo>
                    <a:pt x="1931" y="27031"/>
                  </a:lnTo>
                  <a:lnTo>
                    <a:pt x="1404" y="23960"/>
                  </a:lnTo>
                  <a:lnTo>
                    <a:pt x="746" y="19879"/>
                  </a:lnTo>
                  <a:lnTo>
                    <a:pt x="351" y="17816"/>
                  </a:lnTo>
                  <a:lnTo>
                    <a:pt x="615" y="16368"/>
                  </a:lnTo>
                  <a:lnTo>
                    <a:pt x="1229" y="15008"/>
                  </a:lnTo>
                  <a:lnTo>
                    <a:pt x="2019" y="14043"/>
                  </a:lnTo>
                  <a:lnTo>
                    <a:pt x="3906" y="12243"/>
                  </a:lnTo>
                  <a:lnTo>
                    <a:pt x="6275" y="9918"/>
                  </a:lnTo>
                  <a:lnTo>
                    <a:pt x="7504" y="9084"/>
                  </a:lnTo>
                  <a:lnTo>
                    <a:pt x="11146" y="7373"/>
                  </a:lnTo>
                  <a:lnTo>
                    <a:pt x="13823" y="6232"/>
                  </a:lnTo>
                  <a:lnTo>
                    <a:pt x="13866" y="6232"/>
                  </a:lnTo>
                  <a:lnTo>
                    <a:pt x="17596" y="3731"/>
                  </a:lnTo>
                  <a:lnTo>
                    <a:pt x="19395" y="2546"/>
                  </a:lnTo>
                  <a:lnTo>
                    <a:pt x="23037" y="308"/>
                  </a:lnTo>
                  <a:lnTo>
                    <a:pt x="23081" y="264"/>
                  </a:lnTo>
                  <a:lnTo>
                    <a:pt x="23125" y="220"/>
                  </a:lnTo>
                  <a:lnTo>
                    <a:pt x="23125" y="133"/>
                  </a:lnTo>
                  <a:lnTo>
                    <a:pt x="23081" y="89"/>
                  </a:lnTo>
                  <a:lnTo>
                    <a:pt x="2303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5" name="Google Shape;8685;p249"/>
            <p:cNvSpPr/>
            <p:nvPr/>
          </p:nvSpPr>
          <p:spPr>
            <a:xfrm>
              <a:off x="549675" y="2291975"/>
              <a:ext cx="648350" cy="1851775"/>
            </a:xfrm>
            <a:custGeom>
              <a:avLst/>
              <a:gdLst/>
              <a:ahLst/>
              <a:cxnLst/>
              <a:rect l="l" t="t" r="r" b="b"/>
              <a:pathLst>
                <a:path w="25934" h="74071" extrusionOk="0">
                  <a:moveTo>
                    <a:pt x="25758" y="1"/>
                  </a:moveTo>
                  <a:lnTo>
                    <a:pt x="25714" y="45"/>
                  </a:lnTo>
                  <a:lnTo>
                    <a:pt x="23608" y="1185"/>
                  </a:lnTo>
                  <a:lnTo>
                    <a:pt x="19922" y="3336"/>
                  </a:lnTo>
                  <a:lnTo>
                    <a:pt x="18079" y="4476"/>
                  </a:lnTo>
                  <a:lnTo>
                    <a:pt x="15534" y="6188"/>
                  </a:lnTo>
                  <a:lnTo>
                    <a:pt x="14042" y="7153"/>
                  </a:lnTo>
                  <a:lnTo>
                    <a:pt x="11585" y="8250"/>
                  </a:lnTo>
                  <a:lnTo>
                    <a:pt x="10268" y="9084"/>
                  </a:lnTo>
                  <a:lnTo>
                    <a:pt x="6845" y="11190"/>
                  </a:lnTo>
                  <a:lnTo>
                    <a:pt x="6802" y="11190"/>
                  </a:lnTo>
                  <a:lnTo>
                    <a:pt x="4213" y="13823"/>
                  </a:lnTo>
                  <a:lnTo>
                    <a:pt x="2326" y="15622"/>
                  </a:lnTo>
                  <a:lnTo>
                    <a:pt x="2326" y="15666"/>
                  </a:lnTo>
                  <a:lnTo>
                    <a:pt x="1624" y="16500"/>
                  </a:lnTo>
                  <a:lnTo>
                    <a:pt x="1580" y="16544"/>
                  </a:lnTo>
                  <a:lnTo>
                    <a:pt x="702" y="19220"/>
                  </a:lnTo>
                  <a:lnTo>
                    <a:pt x="88" y="20975"/>
                  </a:lnTo>
                  <a:lnTo>
                    <a:pt x="88" y="21019"/>
                  </a:lnTo>
                  <a:lnTo>
                    <a:pt x="0" y="22336"/>
                  </a:lnTo>
                  <a:lnTo>
                    <a:pt x="44" y="22380"/>
                  </a:lnTo>
                  <a:lnTo>
                    <a:pt x="614" y="26417"/>
                  </a:lnTo>
                  <a:lnTo>
                    <a:pt x="878" y="28128"/>
                  </a:lnTo>
                  <a:lnTo>
                    <a:pt x="1185" y="29708"/>
                  </a:lnTo>
                  <a:lnTo>
                    <a:pt x="1492" y="31287"/>
                  </a:lnTo>
                  <a:lnTo>
                    <a:pt x="1931" y="32823"/>
                  </a:lnTo>
                  <a:lnTo>
                    <a:pt x="2370" y="34359"/>
                  </a:lnTo>
                  <a:lnTo>
                    <a:pt x="2896" y="35983"/>
                  </a:lnTo>
                  <a:lnTo>
                    <a:pt x="3467" y="37606"/>
                  </a:lnTo>
                  <a:lnTo>
                    <a:pt x="4125" y="39361"/>
                  </a:lnTo>
                  <a:lnTo>
                    <a:pt x="5002" y="42257"/>
                  </a:lnTo>
                  <a:lnTo>
                    <a:pt x="5310" y="44100"/>
                  </a:lnTo>
                  <a:lnTo>
                    <a:pt x="5397" y="45329"/>
                  </a:lnTo>
                  <a:lnTo>
                    <a:pt x="5310" y="47830"/>
                  </a:lnTo>
                  <a:lnTo>
                    <a:pt x="5353" y="49366"/>
                  </a:lnTo>
                  <a:lnTo>
                    <a:pt x="5924" y="52218"/>
                  </a:lnTo>
                  <a:lnTo>
                    <a:pt x="6407" y="54939"/>
                  </a:lnTo>
                  <a:lnTo>
                    <a:pt x="6451" y="57528"/>
                  </a:lnTo>
                  <a:lnTo>
                    <a:pt x="6319" y="59853"/>
                  </a:lnTo>
                  <a:lnTo>
                    <a:pt x="6319" y="59897"/>
                  </a:lnTo>
                  <a:lnTo>
                    <a:pt x="6451" y="60731"/>
                  </a:lnTo>
                  <a:lnTo>
                    <a:pt x="6494" y="60819"/>
                  </a:lnTo>
                  <a:lnTo>
                    <a:pt x="7942" y="62399"/>
                  </a:lnTo>
                  <a:lnTo>
                    <a:pt x="10224" y="65295"/>
                  </a:lnTo>
                  <a:lnTo>
                    <a:pt x="12111" y="67796"/>
                  </a:lnTo>
                  <a:lnTo>
                    <a:pt x="13076" y="69024"/>
                  </a:lnTo>
                  <a:lnTo>
                    <a:pt x="13120" y="69024"/>
                  </a:lnTo>
                  <a:lnTo>
                    <a:pt x="15841" y="71657"/>
                  </a:lnTo>
                  <a:lnTo>
                    <a:pt x="16060" y="71964"/>
                  </a:lnTo>
                  <a:lnTo>
                    <a:pt x="15973" y="73895"/>
                  </a:lnTo>
                  <a:lnTo>
                    <a:pt x="15973" y="73983"/>
                  </a:lnTo>
                  <a:lnTo>
                    <a:pt x="16016" y="74027"/>
                  </a:lnTo>
                  <a:lnTo>
                    <a:pt x="16060" y="74071"/>
                  </a:lnTo>
                  <a:lnTo>
                    <a:pt x="16236" y="74071"/>
                  </a:lnTo>
                  <a:lnTo>
                    <a:pt x="16280" y="74027"/>
                  </a:lnTo>
                  <a:lnTo>
                    <a:pt x="16324" y="73983"/>
                  </a:lnTo>
                  <a:lnTo>
                    <a:pt x="16324" y="73895"/>
                  </a:lnTo>
                  <a:lnTo>
                    <a:pt x="16411" y="71921"/>
                  </a:lnTo>
                  <a:lnTo>
                    <a:pt x="16368" y="71789"/>
                  </a:lnTo>
                  <a:lnTo>
                    <a:pt x="16148" y="71438"/>
                  </a:lnTo>
                  <a:lnTo>
                    <a:pt x="16104" y="71394"/>
                  </a:lnTo>
                  <a:lnTo>
                    <a:pt x="13340" y="68761"/>
                  </a:lnTo>
                  <a:lnTo>
                    <a:pt x="12374" y="67576"/>
                  </a:lnTo>
                  <a:lnTo>
                    <a:pt x="10488" y="65075"/>
                  </a:lnTo>
                  <a:lnTo>
                    <a:pt x="8206" y="62179"/>
                  </a:lnTo>
                  <a:lnTo>
                    <a:pt x="6802" y="60643"/>
                  </a:lnTo>
                  <a:lnTo>
                    <a:pt x="6670" y="59853"/>
                  </a:lnTo>
                  <a:lnTo>
                    <a:pt x="6802" y="57528"/>
                  </a:lnTo>
                  <a:lnTo>
                    <a:pt x="6758" y="54939"/>
                  </a:lnTo>
                  <a:lnTo>
                    <a:pt x="6758" y="54895"/>
                  </a:lnTo>
                  <a:lnTo>
                    <a:pt x="6275" y="52131"/>
                  </a:lnTo>
                  <a:lnTo>
                    <a:pt x="5705" y="49322"/>
                  </a:lnTo>
                  <a:lnTo>
                    <a:pt x="5661" y="47830"/>
                  </a:lnTo>
                  <a:lnTo>
                    <a:pt x="5748" y="45373"/>
                  </a:lnTo>
                  <a:lnTo>
                    <a:pt x="5748" y="45329"/>
                  </a:lnTo>
                  <a:lnTo>
                    <a:pt x="5661" y="44057"/>
                  </a:lnTo>
                  <a:lnTo>
                    <a:pt x="5661" y="44013"/>
                  </a:lnTo>
                  <a:lnTo>
                    <a:pt x="5310" y="42214"/>
                  </a:lnTo>
                  <a:lnTo>
                    <a:pt x="4476" y="39230"/>
                  </a:lnTo>
                  <a:lnTo>
                    <a:pt x="3818" y="37518"/>
                  </a:lnTo>
                  <a:lnTo>
                    <a:pt x="3203" y="35851"/>
                  </a:lnTo>
                  <a:lnTo>
                    <a:pt x="2721" y="34271"/>
                  </a:lnTo>
                  <a:lnTo>
                    <a:pt x="2238" y="32735"/>
                  </a:lnTo>
                  <a:lnTo>
                    <a:pt x="1843" y="31200"/>
                  </a:lnTo>
                  <a:lnTo>
                    <a:pt x="1492" y="29664"/>
                  </a:lnTo>
                  <a:lnTo>
                    <a:pt x="1229" y="28040"/>
                  </a:lnTo>
                  <a:lnTo>
                    <a:pt x="922" y="26373"/>
                  </a:lnTo>
                  <a:lnTo>
                    <a:pt x="351" y="22336"/>
                  </a:lnTo>
                  <a:lnTo>
                    <a:pt x="439" y="21063"/>
                  </a:lnTo>
                  <a:lnTo>
                    <a:pt x="1053" y="19308"/>
                  </a:lnTo>
                  <a:lnTo>
                    <a:pt x="1887" y="16719"/>
                  </a:lnTo>
                  <a:lnTo>
                    <a:pt x="2589" y="15885"/>
                  </a:lnTo>
                  <a:lnTo>
                    <a:pt x="4476" y="14086"/>
                  </a:lnTo>
                  <a:lnTo>
                    <a:pt x="7021" y="11453"/>
                  </a:lnTo>
                  <a:lnTo>
                    <a:pt x="10488" y="9347"/>
                  </a:lnTo>
                  <a:lnTo>
                    <a:pt x="11760" y="8557"/>
                  </a:lnTo>
                  <a:lnTo>
                    <a:pt x="14217" y="7460"/>
                  </a:lnTo>
                  <a:lnTo>
                    <a:pt x="14217" y="7416"/>
                  </a:lnTo>
                  <a:lnTo>
                    <a:pt x="15709" y="6451"/>
                  </a:lnTo>
                  <a:lnTo>
                    <a:pt x="18254" y="4784"/>
                  </a:lnTo>
                  <a:lnTo>
                    <a:pt x="20097" y="3599"/>
                  </a:lnTo>
                  <a:lnTo>
                    <a:pt x="23783" y="1493"/>
                  </a:lnTo>
                  <a:lnTo>
                    <a:pt x="25846" y="352"/>
                  </a:lnTo>
                  <a:lnTo>
                    <a:pt x="25933" y="308"/>
                  </a:lnTo>
                  <a:lnTo>
                    <a:pt x="25933" y="220"/>
                  </a:lnTo>
                  <a:lnTo>
                    <a:pt x="25933" y="176"/>
                  </a:lnTo>
                  <a:lnTo>
                    <a:pt x="25933" y="88"/>
                  </a:lnTo>
                  <a:lnTo>
                    <a:pt x="25890" y="45"/>
                  </a:lnTo>
                  <a:lnTo>
                    <a:pt x="2584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6" name="Google Shape;8686;p249"/>
            <p:cNvSpPr/>
            <p:nvPr/>
          </p:nvSpPr>
          <p:spPr>
            <a:xfrm>
              <a:off x="520050" y="2414850"/>
              <a:ext cx="434425" cy="1781550"/>
            </a:xfrm>
            <a:custGeom>
              <a:avLst/>
              <a:gdLst/>
              <a:ahLst/>
              <a:cxnLst/>
              <a:rect l="l" t="t" r="r" b="b"/>
              <a:pathLst>
                <a:path w="17377" h="71262" extrusionOk="0">
                  <a:moveTo>
                    <a:pt x="15973" y="0"/>
                  </a:moveTo>
                  <a:lnTo>
                    <a:pt x="15885" y="44"/>
                  </a:lnTo>
                  <a:lnTo>
                    <a:pt x="14174" y="1097"/>
                  </a:lnTo>
                  <a:lnTo>
                    <a:pt x="10970" y="3028"/>
                  </a:lnTo>
                  <a:lnTo>
                    <a:pt x="8952" y="4344"/>
                  </a:lnTo>
                  <a:lnTo>
                    <a:pt x="6890" y="5880"/>
                  </a:lnTo>
                  <a:lnTo>
                    <a:pt x="6846" y="5924"/>
                  </a:lnTo>
                  <a:lnTo>
                    <a:pt x="5705" y="7328"/>
                  </a:lnTo>
                  <a:lnTo>
                    <a:pt x="3028" y="10093"/>
                  </a:lnTo>
                  <a:lnTo>
                    <a:pt x="2501" y="10707"/>
                  </a:lnTo>
                  <a:lnTo>
                    <a:pt x="2458" y="10751"/>
                  </a:lnTo>
                  <a:lnTo>
                    <a:pt x="1229" y="13691"/>
                  </a:lnTo>
                  <a:lnTo>
                    <a:pt x="264" y="16324"/>
                  </a:lnTo>
                  <a:lnTo>
                    <a:pt x="0" y="17552"/>
                  </a:lnTo>
                  <a:lnTo>
                    <a:pt x="0" y="17596"/>
                  </a:lnTo>
                  <a:lnTo>
                    <a:pt x="0" y="18825"/>
                  </a:lnTo>
                  <a:lnTo>
                    <a:pt x="0" y="18869"/>
                  </a:lnTo>
                  <a:lnTo>
                    <a:pt x="483" y="22686"/>
                  </a:lnTo>
                  <a:lnTo>
                    <a:pt x="966" y="25319"/>
                  </a:lnTo>
                  <a:lnTo>
                    <a:pt x="1624" y="28040"/>
                  </a:lnTo>
                  <a:lnTo>
                    <a:pt x="2545" y="30673"/>
                  </a:lnTo>
                  <a:lnTo>
                    <a:pt x="4257" y="35105"/>
                  </a:lnTo>
                  <a:lnTo>
                    <a:pt x="4827" y="36772"/>
                  </a:lnTo>
                  <a:lnTo>
                    <a:pt x="5310" y="38922"/>
                  </a:lnTo>
                  <a:lnTo>
                    <a:pt x="5529" y="40370"/>
                  </a:lnTo>
                  <a:lnTo>
                    <a:pt x="5398" y="42827"/>
                  </a:lnTo>
                  <a:lnTo>
                    <a:pt x="5441" y="44188"/>
                  </a:lnTo>
                  <a:lnTo>
                    <a:pt x="5441" y="44232"/>
                  </a:lnTo>
                  <a:lnTo>
                    <a:pt x="5924" y="46689"/>
                  </a:lnTo>
                  <a:lnTo>
                    <a:pt x="6319" y="49058"/>
                  </a:lnTo>
                  <a:lnTo>
                    <a:pt x="6407" y="51340"/>
                  </a:lnTo>
                  <a:lnTo>
                    <a:pt x="6231" y="54544"/>
                  </a:lnTo>
                  <a:lnTo>
                    <a:pt x="6144" y="56825"/>
                  </a:lnTo>
                  <a:lnTo>
                    <a:pt x="6144" y="58405"/>
                  </a:lnTo>
                  <a:lnTo>
                    <a:pt x="6144" y="58449"/>
                  </a:lnTo>
                  <a:lnTo>
                    <a:pt x="6407" y="59283"/>
                  </a:lnTo>
                  <a:lnTo>
                    <a:pt x="6451" y="59326"/>
                  </a:lnTo>
                  <a:lnTo>
                    <a:pt x="7899" y="61257"/>
                  </a:lnTo>
                  <a:lnTo>
                    <a:pt x="10005" y="63583"/>
                  </a:lnTo>
                  <a:lnTo>
                    <a:pt x="10005" y="63627"/>
                  </a:lnTo>
                  <a:lnTo>
                    <a:pt x="13603" y="66655"/>
                  </a:lnTo>
                  <a:lnTo>
                    <a:pt x="15490" y="68234"/>
                  </a:lnTo>
                  <a:lnTo>
                    <a:pt x="16412" y="69112"/>
                  </a:lnTo>
                  <a:lnTo>
                    <a:pt x="16631" y="69463"/>
                  </a:lnTo>
                  <a:lnTo>
                    <a:pt x="16675" y="70121"/>
                  </a:lnTo>
                  <a:lnTo>
                    <a:pt x="16675" y="70165"/>
                  </a:lnTo>
                  <a:lnTo>
                    <a:pt x="17026" y="71174"/>
                  </a:lnTo>
                  <a:lnTo>
                    <a:pt x="17114" y="71262"/>
                  </a:lnTo>
                  <a:lnTo>
                    <a:pt x="17245" y="71262"/>
                  </a:lnTo>
                  <a:lnTo>
                    <a:pt x="17333" y="71218"/>
                  </a:lnTo>
                  <a:lnTo>
                    <a:pt x="17377" y="71174"/>
                  </a:lnTo>
                  <a:lnTo>
                    <a:pt x="17377" y="71130"/>
                  </a:lnTo>
                  <a:lnTo>
                    <a:pt x="17377" y="71043"/>
                  </a:lnTo>
                  <a:lnTo>
                    <a:pt x="17026" y="70077"/>
                  </a:lnTo>
                  <a:lnTo>
                    <a:pt x="16982" y="69375"/>
                  </a:lnTo>
                  <a:lnTo>
                    <a:pt x="16938" y="69287"/>
                  </a:lnTo>
                  <a:lnTo>
                    <a:pt x="16719" y="68892"/>
                  </a:lnTo>
                  <a:lnTo>
                    <a:pt x="16675" y="68849"/>
                  </a:lnTo>
                  <a:lnTo>
                    <a:pt x="15753" y="67971"/>
                  </a:lnTo>
                  <a:lnTo>
                    <a:pt x="13823" y="66391"/>
                  </a:lnTo>
                  <a:lnTo>
                    <a:pt x="10268" y="63363"/>
                  </a:lnTo>
                  <a:lnTo>
                    <a:pt x="8162" y="61038"/>
                  </a:lnTo>
                  <a:lnTo>
                    <a:pt x="6714" y="59151"/>
                  </a:lnTo>
                  <a:lnTo>
                    <a:pt x="6495" y="58405"/>
                  </a:lnTo>
                  <a:lnTo>
                    <a:pt x="6495" y="56825"/>
                  </a:lnTo>
                  <a:lnTo>
                    <a:pt x="6582" y="54587"/>
                  </a:lnTo>
                  <a:lnTo>
                    <a:pt x="6758" y="51340"/>
                  </a:lnTo>
                  <a:lnTo>
                    <a:pt x="6670" y="49058"/>
                  </a:lnTo>
                  <a:lnTo>
                    <a:pt x="6670" y="49015"/>
                  </a:lnTo>
                  <a:lnTo>
                    <a:pt x="6275" y="46601"/>
                  </a:lnTo>
                  <a:lnTo>
                    <a:pt x="5793" y="44144"/>
                  </a:lnTo>
                  <a:lnTo>
                    <a:pt x="5749" y="42827"/>
                  </a:lnTo>
                  <a:lnTo>
                    <a:pt x="5880" y="40370"/>
                  </a:lnTo>
                  <a:lnTo>
                    <a:pt x="5880" y="40326"/>
                  </a:lnTo>
                  <a:lnTo>
                    <a:pt x="5661" y="38878"/>
                  </a:lnTo>
                  <a:lnTo>
                    <a:pt x="5134" y="36684"/>
                  </a:lnTo>
                  <a:lnTo>
                    <a:pt x="5134" y="36640"/>
                  </a:lnTo>
                  <a:lnTo>
                    <a:pt x="4564" y="35017"/>
                  </a:lnTo>
                  <a:lnTo>
                    <a:pt x="2853" y="30541"/>
                  </a:lnTo>
                  <a:lnTo>
                    <a:pt x="1931" y="27952"/>
                  </a:lnTo>
                  <a:lnTo>
                    <a:pt x="1317" y="25231"/>
                  </a:lnTo>
                  <a:lnTo>
                    <a:pt x="790" y="22643"/>
                  </a:lnTo>
                  <a:lnTo>
                    <a:pt x="351" y="18825"/>
                  </a:lnTo>
                  <a:lnTo>
                    <a:pt x="351" y="17596"/>
                  </a:lnTo>
                  <a:lnTo>
                    <a:pt x="615" y="16412"/>
                  </a:lnTo>
                  <a:lnTo>
                    <a:pt x="1580" y="13823"/>
                  </a:lnTo>
                  <a:lnTo>
                    <a:pt x="2765" y="10926"/>
                  </a:lnTo>
                  <a:lnTo>
                    <a:pt x="3291" y="10312"/>
                  </a:lnTo>
                  <a:lnTo>
                    <a:pt x="5968" y="7548"/>
                  </a:lnTo>
                  <a:lnTo>
                    <a:pt x="7109" y="6144"/>
                  </a:lnTo>
                  <a:lnTo>
                    <a:pt x="9171" y="4608"/>
                  </a:lnTo>
                  <a:lnTo>
                    <a:pt x="11146" y="3335"/>
                  </a:lnTo>
                  <a:lnTo>
                    <a:pt x="14349" y="1404"/>
                  </a:lnTo>
                  <a:lnTo>
                    <a:pt x="16104" y="351"/>
                  </a:lnTo>
                  <a:lnTo>
                    <a:pt x="16148" y="307"/>
                  </a:lnTo>
                  <a:lnTo>
                    <a:pt x="16148" y="220"/>
                  </a:lnTo>
                  <a:lnTo>
                    <a:pt x="16148" y="176"/>
                  </a:lnTo>
                  <a:lnTo>
                    <a:pt x="16148" y="88"/>
                  </a:lnTo>
                  <a:lnTo>
                    <a:pt x="16104" y="44"/>
                  </a:lnTo>
                  <a:lnTo>
                    <a:pt x="16017" y="44"/>
                  </a:lnTo>
                  <a:lnTo>
                    <a:pt x="1597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7" name="Google Shape;8687;p249"/>
            <p:cNvSpPr/>
            <p:nvPr/>
          </p:nvSpPr>
          <p:spPr>
            <a:xfrm>
              <a:off x="1580850" y="2421425"/>
              <a:ext cx="400450" cy="236975"/>
            </a:xfrm>
            <a:custGeom>
              <a:avLst/>
              <a:gdLst/>
              <a:ahLst/>
              <a:cxnLst/>
              <a:rect l="l" t="t" r="r" b="b"/>
              <a:pathLst>
                <a:path w="16018" h="9479" extrusionOk="0">
                  <a:moveTo>
                    <a:pt x="15798" y="1"/>
                  </a:moveTo>
                  <a:lnTo>
                    <a:pt x="15754" y="44"/>
                  </a:lnTo>
                  <a:lnTo>
                    <a:pt x="9567" y="3818"/>
                  </a:lnTo>
                  <a:lnTo>
                    <a:pt x="7329" y="5222"/>
                  </a:lnTo>
                  <a:lnTo>
                    <a:pt x="5486" y="6100"/>
                  </a:lnTo>
                  <a:lnTo>
                    <a:pt x="3818" y="7065"/>
                  </a:lnTo>
                  <a:lnTo>
                    <a:pt x="89" y="9172"/>
                  </a:lnTo>
                  <a:lnTo>
                    <a:pt x="1" y="9215"/>
                  </a:lnTo>
                  <a:lnTo>
                    <a:pt x="1" y="9259"/>
                  </a:lnTo>
                  <a:lnTo>
                    <a:pt x="1" y="9303"/>
                  </a:lnTo>
                  <a:lnTo>
                    <a:pt x="1" y="9391"/>
                  </a:lnTo>
                  <a:lnTo>
                    <a:pt x="89" y="9435"/>
                  </a:lnTo>
                  <a:lnTo>
                    <a:pt x="176" y="9479"/>
                  </a:lnTo>
                  <a:lnTo>
                    <a:pt x="220" y="9479"/>
                  </a:lnTo>
                  <a:lnTo>
                    <a:pt x="3994" y="7372"/>
                  </a:lnTo>
                  <a:lnTo>
                    <a:pt x="5617" y="6407"/>
                  </a:lnTo>
                  <a:lnTo>
                    <a:pt x="7504" y="5529"/>
                  </a:lnTo>
                  <a:lnTo>
                    <a:pt x="9742" y="4081"/>
                  </a:lnTo>
                  <a:lnTo>
                    <a:pt x="15929" y="352"/>
                  </a:lnTo>
                  <a:lnTo>
                    <a:pt x="15973" y="308"/>
                  </a:lnTo>
                  <a:lnTo>
                    <a:pt x="16017" y="220"/>
                  </a:lnTo>
                  <a:lnTo>
                    <a:pt x="16017" y="176"/>
                  </a:lnTo>
                  <a:lnTo>
                    <a:pt x="15973" y="88"/>
                  </a:lnTo>
                  <a:lnTo>
                    <a:pt x="15929" y="44"/>
                  </a:lnTo>
                  <a:lnTo>
                    <a:pt x="15886" y="44"/>
                  </a:lnTo>
                  <a:lnTo>
                    <a:pt x="1579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8" name="Google Shape;8688;p249"/>
            <p:cNvSpPr/>
            <p:nvPr/>
          </p:nvSpPr>
          <p:spPr>
            <a:xfrm>
              <a:off x="1302225" y="2397300"/>
              <a:ext cx="651650" cy="660425"/>
            </a:xfrm>
            <a:custGeom>
              <a:avLst/>
              <a:gdLst/>
              <a:ahLst/>
              <a:cxnLst/>
              <a:rect l="l" t="t" r="r" b="b"/>
              <a:pathLst>
                <a:path w="26066" h="26417" extrusionOk="0">
                  <a:moveTo>
                    <a:pt x="25802" y="0"/>
                  </a:moveTo>
                  <a:lnTo>
                    <a:pt x="21063" y="2852"/>
                  </a:lnTo>
                  <a:lnTo>
                    <a:pt x="18211" y="4520"/>
                  </a:lnTo>
                  <a:lnTo>
                    <a:pt x="16060" y="5354"/>
                  </a:lnTo>
                  <a:lnTo>
                    <a:pt x="13822" y="6538"/>
                  </a:lnTo>
                  <a:lnTo>
                    <a:pt x="9610" y="8689"/>
                  </a:lnTo>
                  <a:lnTo>
                    <a:pt x="6319" y="10839"/>
                  </a:lnTo>
                  <a:lnTo>
                    <a:pt x="3511" y="12857"/>
                  </a:lnTo>
                  <a:lnTo>
                    <a:pt x="3467" y="12901"/>
                  </a:lnTo>
                  <a:lnTo>
                    <a:pt x="3028" y="13296"/>
                  </a:lnTo>
                  <a:lnTo>
                    <a:pt x="2984" y="13340"/>
                  </a:lnTo>
                  <a:lnTo>
                    <a:pt x="2589" y="14217"/>
                  </a:lnTo>
                  <a:lnTo>
                    <a:pt x="2589" y="14305"/>
                  </a:lnTo>
                  <a:lnTo>
                    <a:pt x="2545" y="15051"/>
                  </a:lnTo>
                  <a:lnTo>
                    <a:pt x="2545" y="15095"/>
                  </a:lnTo>
                  <a:lnTo>
                    <a:pt x="2808" y="16060"/>
                  </a:lnTo>
                  <a:lnTo>
                    <a:pt x="2808" y="16104"/>
                  </a:lnTo>
                  <a:lnTo>
                    <a:pt x="3818" y="18430"/>
                  </a:lnTo>
                  <a:lnTo>
                    <a:pt x="4739" y="20536"/>
                  </a:lnTo>
                  <a:lnTo>
                    <a:pt x="4827" y="21326"/>
                  </a:lnTo>
                  <a:lnTo>
                    <a:pt x="4695" y="21853"/>
                  </a:lnTo>
                  <a:lnTo>
                    <a:pt x="2721" y="23564"/>
                  </a:lnTo>
                  <a:lnTo>
                    <a:pt x="834" y="25451"/>
                  </a:lnTo>
                  <a:lnTo>
                    <a:pt x="88" y="26109"/>
                  </a:lnTo>
                  <a:lnTo>
                    <a:pt x="44" y="26153"/>
                  </a:lnTo>
                  <a:lnTo>
                    <a:pt x="0" y="26241"/>
                  </a:lnTo>
                  <a:lnTo>
                    <a:pt x="0" y="26285"/>
                  </a:lnTo>
                  <a:lnTo>
                    <a:pt x="44" y="26372"/>
                  </a:lnTo>
                  <a:lnTo>
                    <a:pt x="88" y="26416"/>
                  </a:lnTo>
                  <a:lnTo>
                    <a:pt x="176" y="26416"/>
                  </a:lnTo>
                  <a:lnTo>
                    <a:pt x="307" y="26372"/>
                  </a:lnTo>
                  <a:lnTo>
                    <a:pt x="1097" y="25714"/>
                  </a:lnTo>
                  <a:lnTo>
                    <a:pt x="2940" y="23827"/>
                  </a:lnTo>
                  <a:lnTo>
                    <a:pt x="4959" y="22116"/>
                  </a:lnTo>
                  <a:lnTo>
                    <a:pt x="5046" y="22028"/>
                  </a:lnTo>
                  <a:lnTo>
                    <a:pt x="5178" y="21370"/>
                  </a:lnTo>
                  <a:lnTo>
                    <a:pt x="5178" y="21282"/>
                  </a:lnTo>
                  <a:lnTo>
                    <a:pt x="5090" y="20448"/>
                  </a:lnTo>
                  <a:lnTo>
                    <a:pt x="5046" y="20405"/>
                  </a:lnTo>
                  <a:lnTo>
                    <a:pt x="4125" y="18298"/>
                  </a:lnTo>
                  <a:lnTo>
                    <a:pt x="3116" y="15973"/>
                  </a:lnTo>
                  <a:lnTo>
                    <a:pt x="2896" y="15007"/>
                  </a:lnTo>
                  <a:lnTo>
                    <a:pt x="2940" y="14349"/>
                  </a:lnTo>
                  <a:lnTo>
                    <a:pt x="3291" y="13515"/>
                  </a:lnTo>
                  <a:lnTo>
                    <a:pt x="3686" y="13164"/>
                  </a:lnTo>
                  <a:lnTo>
                    <a:pt x="6494" y="11146"/>
                  </a:lnTo>
                  <a:lnTo>
                    <a:pt x="9785" y="8996"/>
                  </a:lnTo>
                  <a:lnTo>
                    <a:pt x="13954" y="6846"/>
                  </a:lnTo>
                  <a:lnTo>
                    <a:pt x="16236" y="5705"/>
                  </a:lnTo>
                  <a:lnTo>
                    <a:pt x="18342" y="4827"/>
                  </a:lnTo>
                  <a:lnTo>
                    <a:pt x="18386" y="4827"/>
                  </a:lnTo>
                  <a:lnTo>
                    <a:pt x="21238" y="3160"/>
                  </a:lnTo>
                  <a:lnTo>
                    <a:pt x="25977" y="307"/>
                  </a:lnTo>
                  <a:lnTo>
                    <a:pt x="26021" y="263"/>
                  </a:lnTo>
                  <a:lnTo>
                    <a:pt x="26065" y="220"/>
                  </a:lnTo>
                  <a:lnTo>
                    <a:pt x="26065" y="132"/>
                  </a:lnTo>
                  <a:lnTo>
                    <a:pt x="26021" y="88"/>
                  </a:lnTo>
                  <a:lnTo>
                    <a:pt x="2597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9" name="Google Shape;8689;p249"/>
            <p:cNvSpPr/>
            <p:nvPr/>
          </p:nvSpPr>
          <p:spPr>
            <a:xfrm>
              <a:off x="853525" y="2286500"/>
              <a:ext cx="977475" cy="1079475"/>
            </a:xfrm>
            <a:custGeom>
              <a:avLst/>
              <a:gdLst/>
              <a:ahLst/>
              <a:cxnLst/>
              <a:rect l="l" t="t" r="r" b="b"/>
              <a:pathLst>
                <a:path w="39099" h="43179" extrusionOk="0">
                  <a:moveTo>
                    <a:pt x="38923" y="0"/>
                  </a:moveTo>
                  <a:lnTo>
                    <a:pt x="38835" y="44"/>
                  </a:lnTo>
                  <a:lnTo>
                    <a:pt x="36553" y="1404"/>
                  </a:lnTo>
                  <a:lnTo>
                    <a:pt x="32122" y="3379"/>
                  </a:lnTo>
                  <a:lnTo>
                    <a:pt x="31156" y="3774"/>
                  </a:lnTo>
                  <a:lnTo>
                    <a:pt x="26812" y="5617"/>
                  </a:lnTo>
                  <a:lnTo>
                    <a:pt x="24618" y="6582"/>
                  </a:lnTo>
                  <a:lnTo>
                    <a:pt x="22468" y="7635"/>
                  </a:lnTo>
                  <a:lnTo>
                    <a:pt x="20362" y="8689"/>
                  </a:lnTo>
                  <a:lnTo>
                    <a:pt x="18299" y="9873"/>
                  </a:lnTo>
                  <a:lnTo>
                    <a:pt x="17290" y="10488"/>
                  </a:lnTo>
                  <a:lnTo>
                    <a:pt x="16281" y="11102"/>
                  </a:lnTo>
                  <a:lnTo>
                    <a:pt x="15315" y="11760"/>
                  </a:lnTo>
                  <a:lnTo>
                    <a:pt x="14350" y="12462"/>
                  </a:lnTo>
                  <a:lnTo>
                    <a:pt x="12156" y="14261"/>
                  </a:lnTo>
                  <a:lnTo>
                    <a:pt x="10313" y="15709"/>
                  </a:lnTo>
                  <a:lnTo>
                    <a:pt x="8163" y="17465"/>
                  </a:lnTo>
                  <a:lnTo>
                    <a:pt x="6759" y="18342"/>
                  </a:lnTo>
                  <a:lnTo>
                    <a:pt x="4565" y="19220"/>
                  </a:lnTo>
                  <a:lnTo>
                    <a:pt x="2414" y="19878"/>
                  </a:lnTo>
                  <a:lnTo>
                    <a:pt x="1274" y="20273"/>
                  </a:lnTo>
                  <a:lnTo>
                    <a:pt x="1186" y="20317"/>
                  </a:lnTo>
                  <a:lnTo>
                    <a:pt x="922" y="20580"/>
                  </a:lnTo>
                  <a:lnTo>
                    <a:pt x="879" y="20668"/>
                  </a:lnTo>
                  <a:lnTo>
                    <a:pt x="440" y="22818"/>
                  </a:lnTo>
                  <a:lnTo>
                    <a:pt x="1" y="24749"/>
                  </a:lnTo>
                  <a:lnTo>
                    <a:pt x="1" y="24793"/>
                  </a:lnTo>
                  <a:lnTo>
                    <a:pt x="177" y="27425"/>
                  </a:lnTo>
                  <a:lnTo>
                    <a:pt x="133" y="29751"/>
                  </a:lnTo>
                  <a:lnTo>
                    <a:pt x="89" y="31024"/>
                  </a:lnTo>
                  <a:lnTo>
                    <a:pt x="133" y="31111"/>
                  </a:lnTo>
                  <a:lnTo>
                    <a:pt x="177" y="31155"/>
                  </a:lnTo>
                  <a:lnTo>
                    <a:pt x="1756" y="32691"/>
                  </a:lnTo>
                  <a:lnTo>
                    <a:pt x="3906" y="34710"/>
                  </a:lnTo>
                  <a:lnTo>
                    <a:pt x="7636" y="38045"/>
                  </a:lnTo>
                  <a:lnTo>
                    <a:pt x="9435" y="39756"/>
                  </a:lnTo>
                  <a:lnTo>
                    <a:pt x="11015" y="41336"/>
                  </a:lnTo>
                  <a:lnTo>
                    <a:pt x="11410" y="41950"/>
                  </a:lnTo>
                  <a:lnTo>
                    <a:pt x="11278" y="43003"/>
                  </a:lnTo>
                  <a:lnTo>
                    <a:pt x="11322" y="43047"/>
                  </a:lnTo>
                  <a:lnTo>
                    <a:pt x="11322" y="43135"/>
                  </a:lnTo>
                  <a:lnTo>
                    <a:pt x="11366" y="43179"/>
                  </a:lnTo>
                  <a:lnTo>
                    <a:pt x="11454" y="43179"/>
                  </a:lnTo>
                  <a:lnTo>
                    <a:pt x="11585" y="43135"/>
                  </a:lnTo>
                  <a:lnTo>
                    <a:pt x="11629" y="43047"/>
                  </a:lnTo>
                  <a:lnTo>
                    <a:pt x="11761" y="41950"/>
                  </a:lnTo>
                  <a:lnTo>
                    <a:pt x="11717" y="41818"/>
                  </a:lnTo>
                  <a:lnTo>
                    <a:pt x="11278" y="41116"/>
                  </a:lnTo>
                  <a:lnTo>
                    <a:pt x="9699" y="39536"/>
                  </a:lnTo>
                  <a:lnTo>
                    <a:pt x="7856" y="37781"/>
                  </a:lnTo>
                  <a:lnTo>
                    <a:pt x="4170" y="34446"/>
                  </a:lnTo>
                  <a:lnTo>
                    <a:pt x="1976" y="32472"/>
                  </a:lnTo>
                  <a:lnTo>
                    <a:pt x="440" y="30936"/>
                  </a:lnTo>
                  <a:lnTo>
                    <a:pt x="484" y="29751"/>
                  </a:lnTo>
                  <a:lnTo>
                    <a:pt x="528" y="27425"/>
                  </a:lnTo>
                  <a:lnTo>
                    <a:pt x="352" y="24793"/>
                  </a:lnTo>
                  <a:lnTo>
                    <a:pt x="791" y="22862"/>
                  </a:lnTo>
                  <a:lnTo>
                    <a:pt x="1230" y="20800"/>
                  </a:lnTo>
                  <a:lnTo>
                    <a:pt x="1405" y="20580"/>
                  </a:lnTo>
                  <a:lnTo>
                    <a:pt x="2546" y="20229"/>
                  </a:lnTo>
                  <a:lnTo>
                    <a:pt x="4652" y="19527"/>
                  </a:lnTo>
                  <a:lnTo>
                    <a:pt x="6890" y="18649"/>
                  </a:lnTo>
                  <a:lnTo>
                    <a:pt x="6934" y="18649"/>
                  </a:lnTo>
                  <a:lnTo>
                    <a:pt x="8382" y="17728"/>
                  </a:lnTo>
                  <a:lnTo>
                    <a:pt x="10532" y="15973"/>
                  </a:lnTo>
                  <a:lnTo>
                    <a:pt x="12375" y="14525"/>
                  </a:lnTo>
                  <a:lnTo>
                    <a:pt x="14569" y="12726"/>
                  </a:lnTo>
                  <a:lnTo>
                    <a:pt x="15535" y="12067"/>
                  </a:lnTo>
                  <a:lnTo>
                    <a:pt x="16500" y="11409"/>
                  </a:lnTo>
                  <a:lnTo>
                    <a:pt x="17465" y="10751"/>
                  </a:lnTo>
                  <a:lnTo>
                    <a:pt x="18475" y="10181"/>
                  </a:lnTo>
                  <a:lnTo>
                    <a:pt x="20537" y="8996"/>
                  </a:lnTo>
                  <a:lnTo>
                    <a:pt x="22643" y="7943"/>
                  </a:lnTo>
                  <a:lnTo>
                    <a:pt x="24793" y="6933"/>
                  </a:lnTo>
                  <a:lnTo>
                    <a:pt x="26944" y="5924"/>
                  </a:lnTo>
                  <a:lnTo>
                    <a:pt x="31288" y="4081"/>
                  </a:lnTo>
                  <a:lnTo>
                    <a:pt x="32253" y="3686"/>
                  </a:lnTo>
                  <a:lnTo>
                    <a:pt x="36685" y="1712"/>
                  </a:lnTo>
                  <a:lnTo>
                    <a:pt x="36729" y="1712"/>
                  </a:lnTo>
                  <a:lnTo>
                    <a:pt x="39011" y="351"/>
                  </a:lnTo>
                  <a:lnTo>
                    <a:pt x="39055" y="307"/>
                  </a:lnTo>
                  <a:lnTo>
                    <a:pt x="39099" y="220"/>
                  </a:lnTo>
                  <a:lnTo>
                    <a:pt x="39099" y="176"/>
                  </a:lnTo>
                  <a:lnTo>
                    <a:pt x="39099" y="88"/>
                  </a:lnTo>
                  <a:lnTo>
                    <a:pt x="39055" y="44"/>
                  </a:lnTo>
                  <a:lnTo>
                    <a:pt x="3896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0" name="Google Shape;8690;p249"/>
            <p:cNvSpPr/>
            <p:nvPr/>
          </p:nvSpPr>
          <p:spPr>
            <a:xfrm>
              <a:off x="805275" y="2264550"/>
              <a:ext cx="1002700" cy="724050"/>
            </a:xfrm>
            <a:custGeom>
              <a:avLst/>
              <a:gdLst/>
              <a:ahLst/>
              <a:cxnLst/>
              <a:rect l="l" t="t" r="r" b="b"/>
              <a:pathLst>
                <a:path w="40108" h="28962" extrusionOk="0">
                  <a:moveTo>
                    <a:pt x="39888" y="1"/>
                  </a:moveTo>
                  <a:lnTo>
                    <a:pt x="39844" y="45"/>
                  </a:lnTo>
                  <a:lnTo>
                    <a:pt x="36992" y="1624"/>
                  </a:lnTo>
                  <a:lnTo>
                    <a:pt x="34403" y="2721"/>
                  </a:lnTo>
                  <a:lnTo>
                    <a:pt x="31375" y="3950"/>
                  </a:lnTo>
                  <a:lnTo>
                    <a:pt x="27864" y="5442"/>
                  </a:lnTo>
                  <a:lnTo>
                    <a:pt x="25232" y="6670"/>
                  </a:lnTo>
                  <a:lnTo>
                    <a:pt x="21940" y="8206"/>
                  </a:lnTo>
                  <a:lnTo>
                    <a:pt x="19483" y="9610"/>
                  </a:lnTo>
                  <a:lnTo>
                    <a:pt x="15315" y="12331"/>
                  </a:lnTo>
                  <a:lnTo>
                    <a:pt x="15271" y="12331"/>
                  </a:lnTo>
                  <a:lnTo>
                    <a:pt x="13208" y="13999"/>
                  </a:lnTo>
                  <a:lnTo>
                    <a:pt x="11497" y="15359"/>
                  </a:lnTo>
                  <a:lnTo>
                    <a:pt x="8513" y="17553"/>
                  </a:lnTo>
                  <a:lnTo>
                    <a:pt x="6758" y="18387"/>
                  </a:lnTo>
                  <a:lnTo>
                    <a:pt x="4520" y="19176"/>
                  </a:lnTo>
                  <a:lnTo>
                    <a:pt x="2063" y="19878"/>
                  </a:lnTo>
                  <a:lnTo>
                    <a:pt x="1053" y="20317"/>
                  </a:lnTo>
                  <a:lnTo>
                    <a:pt x="966" y="20361"/>
                  </a:lnTo>
                  <a:lnTo>
                    <a:pt x="922" y="20405"/>
                  </a:lnTo>
                  <a:lnTo>
                    <a:pt x="483" y="22072"/>
                  </a:lnTo>
                  <a:lnTo>
                    <a:pt x="44" y="23126"/>
                  </a:lnTo>
                  <a:lnTo>
                    <a:pt x="44" y="23169"/>
                  </a:lnTo>
                  <a:lnTo>
                    <a:pt x="0" y="25627"/>
                  </a:lnTo>
                  <a:lnTo>
                    <a:pt x="44" y="27909"/>
                  </a:lnTo>
                  <a:lnTo>
                    <a:pt x="44" y="27952"/>
                  </a:lnTo>
                  <a:lnTo>
                    <a:pt x="307" y="28830"/>
                  </a:lnTo>
                  <a:lnTo>
                    <a:pt x="395" y="28918"/>
                  </a:lnTo>
                  <a:lnTo>
                    <a:pt x="483" y="28962"/>
                  </a:lnTo>
                  <a:lnTo>
                    <a:pt x="527" y="28918"/>
                  </a:lnTo>
                  <a:lnTo>
                    <a:pt x="615" y="28918"/>
                  </a:lnTo>
                  <a:lnTo>
                    <a:pt x="658" y="28830"/>
                  </a:lnTo>
                  <a:lnTo>
                    <a:pt x="658" y="28786"/>
                  </a:lnTo>
                  <a:lnTo>
                    <a:pt x="658" y="28698"/>
                  </a:lnTo>
                  <a:lnTo>
                    <a:pt x="395" y="27909"/>
                  </a:lnTo>
                  <a:lnTo>
                    <a:pt x="351" y="25627"/>
                  </a:lnTo>
                  <a:lnTo>
                    <a:pt x="395" y="23213"/>
                  </a:lnTo>
                  <a:lnTo>
                    <a:pt x="834" y="22204"/>
                  </a:lnTo>
                  <a:lnTo>
                    <a:pt x="834" y="22160"/>
                  </a:lnTo>
                  <a:lnTo>
                    <a:pt x="1229" y="20581"/>
                  </a:lnTo>
                  <a:lnTo>
                    <a:pt x="2194" y="20186"/>
                  </a:lnTo>
                  <a:lnTo>
                    <a:pt x="4608" y="19527"/>
                  </a:lnTo>
                  <a:lnTo>
                    <a:pt x="6889" y="18694"/>
                  </a:lnTo>
                  <a:lnTo>
                    <a:pt x="8689" y="17860"/>
                  </a:lnTo>
                  <a:lnTo>
                    <a:pt x="8732" y="17860"/>
                  </a:lnTo>
                  <a:lnTo>
                    <a:pt x="11716" y="15622"/>
                  </a:lnTo>
                  <a:lnTo>
                    <a:pt x="13428" y="14262"/>
                  </a:lnTo>
                  <a:lnTo>
                    <a:pt x="15490" y="12594"/>
                  </a:lnTo>
                  <a:lnTo>
                    <a:pt x="19659" y="9918"/>
                  </a:lnTo>
                  <a:lnTo>
                    <a:pt x="22072" y="8513"/>
                  </a:lnTo>
                  <a:lnTo>
                    <a:pt x="25407" y="6978"/>
                  </a:lnTo>
                  <a:lnTo>
                    <a:pt x="28040" y="5793"/>
                  </a:lnTo>
                  <a:lnTo>
                    <a:pt x="31506" y="4257"/>
                  </a:lnTo>
                  <a:lnTo>
                    <a:pt x="34534" y="3028"/>
                  </a:lnTo>
                  <a:lnTo>
                    <a:pt x="37167" y="1931"/>
                  </a:lnTo>
                  <a:lnTo>
                    <a:pt x="40019" y="352"/>
                  </a:lnTo>
                  <a:lnTo>
                    <a:pt x="40063" y="308"/>
                  </a:lnTo>
                  <a:lnTo>
                    <a:pt x="40063" y="264"/>
                  </a:lnTo>
                  <a:lnTo>
                    <a:pt x="40107" y="176"/>
                  </a:lnTo>
                  <a:lnTo>
                    <a:pt x="40063" y="88"/>
                  </a:lnTo>
                  <a:lnTo>
                    <a:pt x="40019" y="45"/>
                  </a:lnTo>
                  <a:lnTo>
                    <a:pt x="39975" y="45"/>
                  </a:lnTo>
                  <a:lnTo>
                    <a:pt x="3988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1" name="Google Shape;8691;p249"/>
            <p:cNvSpPr/>
            <p:nvPr/>
          </p:nvSpPr>
          <p:spPr>
            <a:xfrm>
              <a:off x="814050" y="2243700"/>
              <a:ext cx="969775" cy="499175"/>
            </a:xfrm>
            <a:custGeom>
              <a:avLst/>
              <a:gdLst/>
              <a:ahLst/>
              <a:cxnLst/>
              <a:rect l="l" t="t" r="r" b="b"/>
              <a:pathLst>
                <a:path w="38791" h="19967" extrusionOk="0">
                  <a:moveTo>
                    <a:pt x="38527" y="1"/>
                  </a:moveTo>
                  <a:lnTo>
                    <a:pt x="37562" y="571"/>
                  </a:lnTo>
                  <a:lnTo>
                    <a:pt x="32911" y="2590"/>
                  </a:lnTo>
                  <a:lnTo>
                    <a:pt x="29049" y="4170"/>
                  </a:lnTo>
                  <a:lnTo>
                    <a:pt x="23432" y="6715"/>
                  </a:lnTo>
                  <a:lnTo>
                    <a:pt x="21063" y="7812"/>
                  </a:lnTo>
                  <a:lnTo>
                    <a:pt x="18781" y="9084"/>
                  </a:lnTo>
                  <a:lnTo>
                    <a:pt x="16368" y="10532"/>
                  </a:lnTo>
                  <a:lnTo>
                    <a:pt x="14656" y="11629"/>
                  </a:lnTo>
                  <a:lnTo>
                    <a:pt x="12067" y="13692"/>
                  </a:lnTo>
                  <a:lnTo>
                    <a:pt x="10400" y="14964"/>
                  </a:lnTo>
                  <a:lnTo>
                    <a:pt x="7328" y="17114"/>
                  </a:lnTo>
                  <a:lnTo>
                    <a:pt x="5310" y="18036"/>
                  </a:lnTo>
                  <a:lnTo>
                    <a:pt x="2896" y="18913"/>
                  </a:lnTo>
                  <a:lnTo>
                    <a:pt x="132" y="19615"/>
                  </a:lnTo>
                  <a:lnTo>
                    <a:pt x="44" y="19659"/>
                  </a:lnTo>
                  <a:lnTo>
                    <a:pt x="0" y="19703"/>
                  </a:lnTo>
                  <a:lnTo>
                    <a:pt x="0" y="19791"/>
                  </a:lnTo>
                  <a:lnTo>
                    <a:pt x="0" y="19835"/>
                  </a:lnTo>
                  <a:lnTo>
                    <a:pt x="88" y="19923"/>
                  </a:lnTo>
                  <a:lnTo>
                    <a:pt x="176" y="19967"/>
                  </a:lnTo>
                  <a:lnTo>
                    <a:pt x="220" y="19967"/>
                  </a:lnTo>
                  <a:lnTo>
                    <a:pt x="3028" y="19221"/>
                  </a:lnTo>
                  <a:lnTo>
                    <a:pt x="5441" y="18387"/>
                  </a:lnTo>
                  <a:lnTo>
                    <a:pt x="7460" y="17421"/>
                  </a:lnTo>
                  <a:lnTo>
                    <a:pt x="7504" y="17421"/>
                  </a:lnTo>
                  <a:lnTo>
                    <a:pt x="10619" y="15227"/>
                  </a:lnTo>
                  <a:lnTo>
                    <a:pt x="14832" y="11936"/>
                  </a:lnTo>
                  <a:lnTo>
                    <a:pt x="16543" y="10796"/>
                  </a:lnTo>
                  <a:lnTo>
                    <a:pt x="18957" y="9391"/>
                  </a:lnTo>
                  <a:lnTo>
                    <a:pt x="21238" y="8163"/>
                  </a:lnTo>
                  <a:lnTo>
                    <a:pt x="23564" y="7022"/>
                  </a:lnTo>
                  <a:lnTo>
                    <a:pt x="29181" y="4521"/>
                  </a:lnTo>
                  <a:lnTo>
                    <a:pt x="33042" y="2897"/>
                  </a:lnTo>
                  <a:lnTo>
                    <a:pt x="37738" y="922"/>
                  </a:lnTo>
                  <a:lnTo>
                    <a:pt x="37738" y="879"/>
                  </a:lnTo>
                  <a:lnTo>
                    <a:pt x="38703" y="308"/>
                  </a:lnTo>
                  <a:lnTo>
                    <a:pt x="38747" y="264"/>
                  </a:lnTo>
                  <a:lnTo>
                    <a:pt x="38791" y="220"/>
                  </a:lnTo>
                  <a:lnTo>
                    <a:pt x="38791" y="133"/>
                  </a:lnTo>
                  <a:lnTo>
                    <a:pt x="38747" y="89"/>
                  </a:lnTo>
                  <a:lnTo>
                    <a:pt x="3870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2" name="Google Shape;8692;p249"/>
            <p:cNvSpPr/>
            <p:nvPr/>
          </p:nvSpPr>
          <p:spPr>
            <a:xfrm>
              <a:off x="993950" y="2188850"/>
              <a:ext cx="823875" cy="448700"/>
            </a:xfrm>
            <a:custGeom>
              <a:avLst/>
              <a:gdLst/>
              <a:ahLst/>
              <a:cxnLst/>
              <a:rect l="l" t="t" r="r" b="b"/>
              <a:pathLst>
                <a:path w="32955" h="17948" extrusionOk="0">
                  <a:moveTo>
                    <a:pt x="32736" y="1"/>
                  </a:moveTo>
                  <a:lnTo>
                    <a:pt x="32692" y="45"/>
                  </a:lnTo>
                  <a:lnTo>
                    <a:pt x="30366" y="1361"/>
                  </a:lnTo>
                  <a:lnTo>
                    <a:pt x="27689" y="2590"/>
                  </a:lnTo>
                  <a:lnTo>
                    <a:pt x="23828" y="4170"/>
                  </a:lnTo>
                  <a:lnTo>
                    <a:pt x="21722" y="5003"/>
                  </a:lnTo>
                  <a:lnTo>
                    <a:pt x="18650" y="6364"/>
                  </a:lnTo>
                  <a:lnTo>
                    <a:pt x="16763" y="7241"/>
                  </a:lnTo>
                  <a:lnTo>
                    <a:pt x="12551" y="9216"/>
                  </a:lnTo>
                  <a:lnTo>
                    <a:pt x="10356" y="10444"/>
                  </a:lnTo>
                  <a:lnTo>
                    <a:pt x="8206" y="11717"/>
                  </a:lnTo>
                  <a:lnTo>
                    <a:pt x="6451" y="12858"/>
                  </a:lnTo>
                  <a:lnTo>
                    <a:pt x="4038" y="14701"/>
                  </a:lnTo>
                  <a:lnTo>
                    <a:pt x="88" y="17641"/>
                  </a:lnTo>
                  <a:lnTo>
                    <a:pt x="45" y="17685"/>
                  </a:lnTo>
                  <a:lnTo>
                    <a:pt x="1" y="17729"/>
                  </a:lnTo>
                  <a:lnTo>
                    <a:pt x="1" y="17816"/>
                  </a:lnTo>
                  <a:lnTo>
                    <a:pt x="45" y="17860"/>
                  </a:lnTo>
                  <a:lnTo>
                    <a:pt x="88" y="17904"/>
                  </a:lnTo>
                  <a:lnTo>
                    <a:pt x="176" y="17948"/>
                  </a:lnTo>
                  <a:lnTo>
                    <a:pt x="308" y="17904"/>
                  </a:lnTo>
                  <a:lnTo>
                    <a:pt x="4257" y="14964"/>
                  </a:lnTo>
                  <a:lnTo>
                    <a:pt x="6671" y="13121"/>
                  </a:lnTo>
                  <a:lnTo>
                    <a:pt x="8382" y="12024"/>
                  </a:lnTo>
                  <a:lnTo>
                    <a:pt x="10532" y="10752"/>
                  </a:lnTo>
                  <a:lnTo>
                    <a:pt x="12682" y="9523"/>
                  </a:lnTo>
                  <a:lnTo>
                    <a:pt x="16939" y="7548"/>
                  </a:lnTo>
                  <a:lnTo>
                    <a:pt x="18782" y="6671"/>
                  </a:lnTo>
                  <a:lnTo>
                    <a:pt x="21853" y="5354"/>
                  </a:lnTo>
                  <a:lnTo>
                    <a:pt x="27821" y="2897"/>
                  </a:lnTo>
                  <a:lnTo>
                    <a:pt x="30542" y="1668"/>
                  </a:lnTo>
                  <a:lnTo>
                    <a:pt x="32867" y="352"/>
                  </a:lnTo>
                  <a:lnTo>
                    <a:pt x="32911" y="308"/>
                  </a:lnTo>
                  <a:lnTo>
                    <a:pt x="32955" y="220"/>
                  </a:lnTo>
                  <a:lnTo>
                    <a:pt x="32955" y="176"/>
                  </a:lnTo>
                  <a:lnTo>
                    <a:pt x="32911" y="89"/>
                  </a:lnTo>
                  <a:lnTo>
                    <a:pt x="32867" y="45"/>
                  </a:lnTo>
                  <a:lnTo>
                    <a:pt x="3282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3" name="Google Shape;8693;p249"/>
            <p:cNvSpPr/>
            <p:nvPr/>
          </p:nvSpPr>
          <p:spPr>
            <a:xfrm>
              <a:off x="1017000" y="2199825"/>
              <a:ext cx="718550" cy="375200"/>
            </a:xfrm>
            <a:custGeom>
              <a:avLst/>
              <a:gdLst/>
              <a:ahLst/>
              <a:cxnLst/>
              <a:rect l="l" t="t" r="r" b="b"/>
              <a:pathLst>
                <a:path w="28742" h="15008" extrusionOk="0">
                  <a:moveTo>
                    <a:pt x="28566" y="1"/>
                  </a:moveTo>
                  <a:lnTo>
                    <a:pt x="28479" y="45"/>
                  </a:lnTo>
                  <a:lnTo>
                    <a:pt x="26065" y="1054"/>
                  </a:lnTo>
                  <a:lnTo>
                    <a:pt x="24266" y="1756"/>
                  </a:lnTo>
                  <a:lnTo>
                    <a:pt x="21414" y="2941"/>
                  </a:lnTo>
                  <a:lnTo>
                    <a:pt x="18562" y="4126"/>
                  </a:lnTo>
                  <a:lnTo>
                    <a:pt x="15709" y="5354"/>
                  </a:lnTo>
                  <a:lnTo>
                    <a:pt x="12901" y="6671"/>
                  </a:lnTo>
                  <a:lnTo>
                    <a:pt x="11497" y="7373"/>
                  </a:lnTo>
                  <a:lnTo>
                    <a:pt x="10093" y="8075"/>
                  </a:lnTo>
                  <a:lnTo>
                    <a:pt x="8732" y="8821"/>
                  </a:lnTo>
                  <a:lnTo>
                    <a:pt x="7416" y="9611"/>
                  </a:lnTo>
                  <a:lnTo>
                    <a:pt x="6100" y="10444"/>
                  </a:lnTo>
                  <a:lnTo>
                    <a:pt x="4783" y="11278"/>
                  </a:lnTo>
                  <a:lnTo>
                    <a:pt x="3511" y="12156"/>
                  </a:lnTo>
                  <a:lnTo>
                    <a:pt x="2282" y="13077"/>
                  </a:lnTo>
                  <a:lnTo>
                    <a:pt x="44" y="14701"/>
                  </a:lnTo>
                  <a:lnTo>
                    <a:pt x="0" y="14745"/>
                  </a:lnTo>
                  <a:lnTo>
                    <a:pt x="0" y="14832"/>
                  </a:lnTo>
                  <a:lnTo>
                    <a:pt x="0" y="14876"/>
                  </a:lnTo>
                  <a:lnTo>
                    <a:pt x="0" y="14964"/>
                  </a:lnTo>
                  <a:lnTo>
                    <a:pt x="88" y="15008"/>
                  </a:lnTo>
                  <a:lnTo>
                    <a:pt x="263" y="15008"/>
                  </a:lnTo>
                  <a:lnTo>
                    <a:pt x="2501" y="13384"/>
                  </a:lnTo>
                  <a:lnTo>
                    <a:pt x="3730" y="12463"/>
                  </a:lnTo>
                  <a:lnTo>
                    <a:pt x="5003" y="11585"/>
                  </a:lnTo>
                  <a:lnTo>
                    <a:pt x="6275" y="10708"/>
                  </a:lnTo>
                  <a:lnTo>
                    <a:pt x="7592" y="9918"/>
                  </a:lnTo>
                  <a:lnTo>
                    <a:pt x="8952" y="9128"/>
                  </a:lnTo>
                  <a:lnTo>
                    <a:pt x="10268" y="8382"/>
                  </a:lnTo>
                  <a:lnTo>
                    <a:pt x="11672" y="7680"/>
                  </a:lnTo>
                  <a:lnTo>
                    <a:pt x="13033" y="6978"/>
                  </a:lnTo>
                  <a:lnTo>
                    <a:pt x="15885" y="5661"/>
                  </a:lnTo>
                  <a:lnTo>
                    <a:pt x="18693" y="4433"/>
                  </a:lnTo>
                  <a:lnTo>
                    <a:pt x="21546" y="3248"/>
                  </a:lnTo>
                  <a:lnTo>
                    <a:pt x="24398" y="2107"/>
                  </a:lnTo>
                  <a:lnTo>
                    <a:pt x="26197" y="1361"/>
                  </a:lnTo>
                  <a:lnTo>
                    <a:pt x="28610" y="352"/>
                  </a:lnTo>
                  <a:lnTo>
                    <a:pt x="28698" y="308"/>
                  </a:lnTo>
                  <a:lnTo>
                    <a:pt x="28698" y="264"/>
                  </a:lnTo>
                  <a:lnTo>
                    <a:pt x="28742" y="176"/>
                  </a:lnTo>
                  <a:lnTo>
                    <a:pt x="28698" y="132"/>
                  </a:lnTo>
                  <a:lnTo>
                    <a:pt x="28698" y="45"/>
                  </a:lnTo>
                  <a:lnTo>
                    <a:pt x="28610" y="45"/>
                  </a:lnTo>
                  <a:lnTo>
                    <a:pt x="2856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4" name="Google Shape;8694;p249"/>
            <p:cNvSpPr/>
            <p:nvPr/>
          </p:nvSpPr>
          <p:spPr>
            <a:xfrm>
              <a:off x="1051000" y="2176800"/>
              <a:ext cx="657125" cy="330225"/>
            </a:xfrm>
            <a:custGeom>
              <a:avLst/>
              <a:gdLst/>
              <a:ahLst/>
              <a:cxnLst/>
              <a:rect l="l" t="t" r="r" b="b"/>
              <a:pathLst>
                <a:path w="26285" h="13209" extrusionOk="0">
                  <a:moveTo>
                    <a:pt x="26022" y="0"/>
                  </a:moveTo>
                  <a:lnTo>
                    <a:pt x="21721" y="1712"/>
                  </a:lnTo>
                  <a:lnTo>
                    <a:pt x="19176" y="2765"/>
                  </a:lnTo>
                  <a:lnTo>
                    <a:pt x="16631" y="3862"/>
                  </a:lnTo>
                  <a:lnTo>
                    <a:pt x="14130" y="4959"/>
                  </a:lnTo>
                  <a:lnTo>
                    <a:pt x="11673" y="6100"/>
                  </a:lnTo>
                  <a:lnTo>
                    <a:pt x="9215" y="7284"/>
                  </a:lnTo>
                  <a:lnTo>
                    <a:pt x="6846" y="8557"/>
                  </a:lnTo>
                  <a:lnTo>
                    <a:pt x="4476" y="9917"/>
                  </a:lnTo>
                  <a:lnTo>
                    <a:pt x="3292" y="10619"/>
                  </a:lnTo>
                  <a:lnTo>
                    <a:pt x="2151" y="11321"/>
                  </a:lnTo>
                  <a:lnTo>
                    <a:pt x="88" y="12857"/>
                  </a:lnTo>
                  <a:lnTo>
                    <a:pt x="44" y="12945"/>
                  </a:lnTo>
                  <a:lnTo>
                    <a:pt x="0" y="12989"/>
                  </a:lnTo>
                  <a:lnTo>
                    <a:pt x="44" y="13077"/>
                  </a:lnTo>
                  <a:lnTo>
                    <a:pt x="44" y="13120"/>
                  </a:lnTo>
                  <a:lnTo>
                    <a:pt x="132" y="13164"/>
                  </a:lnTo>
                  <a:lnTo>
                    <a:pt x="176" y="13208"/>
                  </a:lnTo>
                  <a:lnTo>
                    <a:pt x="308" y="13164"/>
                  </a:lnTo>
                  <a:lnTo>
                    <a:pt x="2370" y="11629"/>
                  </a:lnTo>
                  <a:lnTo>
                    <a:pt x="3511" y="10883"/>
                  </a:lnTo>
                  <a:lnTo>
                    <a:pt x="4652" y="10180"/>
                  </a:lnTo>
                  <a:lnTo>
                    <a:pt x="7021" y="8864"/>
                  </a:lnTo>
                  <a:lnTo>
                    <a:pt x="9391" y="7592"/>
                  </a:lnTo>
                  <a:lnTo>
                    <a:pt x="11848" y="6407"/>
                  </a:lnTo>
                  <a:lnTo>
                    <a:pt x="14306" y="5266"/>
                  </a:lnTo>
                  <a:lnTo>
                    <a:pt x="16807" y="4169"/>
                  </a:lnTo>
                  <a:lnTo>
                    <a:pt x="19308" y="3116"/>
                  </a:lnTo>
                  <a:lnTo>
                    <a:pt x="21853" y="2063"/>
                  </a:lnTo>
                  <a:lnTo>
                    <a:pt x="26153" y="307"/>
                  </a:lnTo>
                  <a:lnTo>
                    <a:pt x="26241" y="264"/>
                  </a:lnTo>
                  <a:lnTo>
                    <a:pt x="26285" y="220"/>
                  </a:lnTo>
                  <a:lnTo>
                    <a:pt x="26285" y="176"/>
                  </a:lnTo>
                  <a:lnTo>
                    <a:pt x="26285" y="88"/>
                  </a:lnTo>
                  <a:lnTo>
                    <a:pt x="26241" y="44"/>
                  </a:lnTo>
                  <a:lnTo>
                    <a:pt x="2615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5" name="Google Shape;8695;p249"/>
            <p:cNvSpPr/>
            <p:nvPr/>
          </p:nvSpPr>
          <p:spPr>
            <a:xfrm>
              <a:off x="1176050" y="2151575"/>
              <a:ext cx="504650" cy="233675"/>
            </a:xfrm>
            <a:custGeom>
              <a:avLst/>
              <a:gdLst/>
              <a:ahLst/>
              <a:cxnLst/>
              <a:rect l="l" t="t" r="r" b="b"/>
              <a:pathLst>
                <a:path w="20186" h="9347" extrusionOk="0">
                  <a:moveTo>
                    <a:pt x="19966" y="0"/>
                  </a:moveTo>
                  <a:lnTo>
                    <a:pt x="15447" y="1843"/>
                  </a:lnTo>
                  <a:lnTo>
                    <a:pt x="12814" y="2896"/>
                  </a:lnTo>
                  <a:lnTo>
                    <a:pt x="8382" y="4915"/>
                  </a:lnTo>
                  <a:lnTo>
                    <a:pt x="6364" y="5836"/>
                  </a:lnTo>
                  <a:lnTo>
                    <a:pt x="4345" y="6758"/>
                  </a:lnTo>
                  <a:lnTo>
                    <a:pt x="89" y="8995"/>
                  </a:lnTo>
                  <a:lnTo>
                    <a:pt x="45" y="9039"/>
                  </a:lnTo>
                  <a:lnTo>
                    <a:pt x="1" y="9083"/>
                  </a:lnTo>
                  <a:lnTo>
                    <a:pt x="1" y="9171"/>
                  </a:lnTo>
                  <a:lnTo>
                    <a:pt x="1" y="9215"/>
                  </a:lnTo>
                  <a:lnTo>
                    <a:pt x="89" y="9303"/>
                  </a:lnTo>
                  <a:lnTo>
                    <a:pt x="176" y="9347"/>
                  </a:lnTo>
                  <a:lnTo>
                    <a:pt x="220" y="9303"/>
                  </a:lnTo>
                  <a:lnTo>
                    <a:pt x="4521" y="7065"/>
                  </a:lnTo>
                  <a:lnTo>
                    <a:pt x="6495" y="6143"/>
                  </a:lnTo>
                  <a:lnTo>
                    <a:pt x="8514" y="5222"/>
                  </a:lnTo>
                  <a:lnTo>
                    <a:pt x="12946" y="3247"/>
                  </a:lnTo>
                  <a:lnTo>
                    <a:pt x="15578" y="2194"/>
                  </a:lnTo>
                  <a:lnTo>
                    <a:pt x="20098" y="351"/>
                  </a:lnTo>
                  <a:lnTo>
                    <a:pt x="20142" y="307"/>
                  </a:lnTo>
                  <a:lnTo>
                    <a:pt x="20186" y="263"/>
                  </a:lnTo>
                  <a:lnTo>
                    <a:pt x="20186" y="176"/>
                  </a:lnTo>
                  <a:lnTo>
                    <a:pt x="20186" y="132"/>
                  </a:lnTo>
                  <a:lnTo>
                    <a:pt x="20142" y="44"/>
                  </a:lnTo>
                  <a:lnTo>
                    <a:pt x="2009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6" name="Google Shape;8696;p249"/>
            <p:cNvSpPr/>
            <p:nvPr/>
          </p:nvSpPr>
          <p:spPr>
            <a:xfrm>
              <a:off x="1145350" y="2127425"/>
              <a:ext cx="509025" cy="235875"/>
            </a:xfrm>
            <a:custGeom>
              <a:avLst/>
              <a:gdLst/>
              <a:ahLst/>
              <a:cxnLst/>
              <a:rect l="l" t="t" r="r" b="b"/>
              <a:pathLst>
                <a:path w="20361" h="9435" extrusionOk="0">
                  <a:moveTo>
                    <a:pt x="20097" y="1"/>
                  </a:moveTo>
                  <a:lnTo>
                    <a:pt x="18035" y="878"/>
                  </a:lnTo>
                  <a:lnTo>
                    <a:pt x="16192" y="1624"/>
                  </a:lnTo>
                  <a:lnTo>
                    <a:pt x="14261" y="2370"/>
                  </a:lnTo>
                  <a:lnTo>
                    <a:pt x="12287" y="3204"/>
                  </a:lnTo>
                  <a:lnTo>
                    <a:pt x="10312" y="4082"/>
                  </a:lnTo>
                  <a:lnTo>
                    <a:pt x="8250" y="5003"/>
                  </a:lnTo>
                  <a:lnTo>
                    <a:pt x="6143" y="6012"/>
                  </a:lnTo>
                  <a:lnTo>
                    <a:pt x="3993" y="7065"/>
                  </a:lnTo>
                  <a:lnTo>
                    <a:pt x="1799" y="8162"/>
                  </a:lnTo>
                  <a:lnTo>
                    <a:pt x="88" y="9084"/>
                  </a:lnTo>
                  <a:lnTo>
                    <a:pt x="44" y="9128"/>
                  </a:lnTo>
                  <a:lnTo>
                    <a:pt x="0" y="9216"/>
                  </a:lnTo>
                  <a:lnTo>
                    <a:pt x="0" y="9259"/>
                  </a:lnTo>
                  <a:lnTo>
                    <a:pt x="0" y="9347"/>
                  </a:lnTo>
                  <a:lnTo>
                    <a:pt x="88" y="9391"/>
                  </a:lnTo>
                  <a:lnTo>
                    <a:pt x="176" y="9435"/>
                  </a:lnTo>
                  <a:lnTo>
                    <a:pt x="263" y="9391"/>
                  </a:lnTo>
                  <a:lnTo>
                    <a:pt x="1975" y="8470"/>
                  </a:lnTo>
                  <a:lnTo>
                    <a:pt x="4125" y="7373"/>
                  </a:lnTo>
                  <a:lnTo>
                    <a:pt x="6275" y="6319"/>
                  </a:lnTo>
                  <a:lnTo>
                    <a:pt x="8381" y="5354"/>
                  </a:lnTo>
                  <a:lnTo>
                    <a:pt x="10444" y="4389"/>
                  </a:lnTo>
                  <a:lnTo>
                    <a:pt x="12462" y="3511"/>
                  </a:lnTo>
                  <a:lnTo>
                    <a:pt x="14393" y="2677"/>
                  </a:lnTo>
                  <a:lnTo>
                    <a:pt x="16324" y="1931"/>
                  </a:lnTo>
                  <a:lnTo>
                    <a:pt x="18167" y="1229"/>
                  </a:lnTo>
                  <a:lnTo>
                    <a:pt x="20273" y="308"/>
                  </a:lnTo>
                  <a:lnTo>
                    <a:pt x="20317" y="264"/>
                  </a:lnTo>
                  <a:lnTo>
                    <a:pt x="20361" y="220"/>
                  </a:lnTo>
                  <a:lnTo>
                    <a:pt x="20361" y="176"/>
                  </a:lnTo>
                  <a:lnTo>
                    <a:pt x="20361" y="88"/>
                  </a:lnTo>
                  <a:lnTo>
                    <a:pt x="20317" y="45"/>
                  </a:lnTo>
                  <a:lnTo>
                    <a:pt x="2022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7" name="Google Shape;8697;p249"/>
            <p:cNvSpPr/>
            <p:nvPr/>
          </p:nvSpPr>
          <p:spPr>
            <a:xfrm>
              <a:off x="1190325" y="2262350"/>
              <a:ext cx="66950" cy="38425"/>
            </a:xfrm>
            <a:custGeom>
              <a:avLst/>
              <a:gdLst/>
              <a:ahLst/>
              <a:cxnLst/>
              <a:rect l="l" t="t" r="r" b="b"/>
              <a:pathLst>
                <a:path w="2678" h="1537" extrusionOk="0">
                  <a:moveTo>
                    <a:pt x="2414" y="1"/>
                  </a:moveTo>
                  <a:lnTo>
                    <a:pt x="88" y="1186"/>
                  </a:lnTo>
                  <a:lnTo>
                    <a:pt x="0" y="1230"/>
                  </a:lnTo>
                  <a:lnTo>
                    <a:pt x="0" y="1317"/>
                  </a:lnTo>
                  <a:lnTo>
                    <a:pt x="0" y="1361"/>
                  </a:lnTo>
                  <a:lnTo>
                    <a:pt x="0" y="1449"/>
                  </a:lnTo>
                  <a:lnTo>
                    <a:pt x="44" y="1493"/>
                  </a:lnTo>
                  <a:lnTo>
                    <a:pt x="176" y="1537"/>
                  </a:lnTo>
                  <a:lnTo>
                    <a:pt x="220" y="1537"/>
                  </a:lnTo>
                  <a:lnTo>
                    <a:pt x="2589" y="352"/>
                  </a:lnTo>
                  <a:lnTo>
                    <a:pt x="2633" y="308"/>
                  </a:lnTo>
                  <a:lnTo>
                    <a:pt x="2677" y="220"/>
                  </a:lnTo>
                  <a:lnTo>
                    <a:pt x="2677" y="176"/>
                  </a:lnTo>
                  <a:lnTo>
                    <a:pt x="2677" y="89"/>
                  </a:lnTo>
                  <a:lnTo>
                    <a:pt x="2633" y="45"/>
                  </a:lnTo>
                  <a:lnTo>
                    <a:pt x="254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8" name="Google Shape;8698;p249"/>
            <p:cNvSpPr/>
            <p:nvPr/>
          </p:nvSpPr>
          <p:spPr>
            <a:xfrm>
              <a:off x="916075" y="2376450"/>
              <a:ext cx="69125" cy="47200"/>
            </a:xfrm>
            <a:custGeom>
              <a:avLst/>
              <a:gdLst/>
              <a:ahLst/>
              <a:cxnLst/>
              <a:rect l="l" t="t" r="r" b="b"/>
              <a:pathLst>
                <a:path w="2765" h="1888" extrusionOk="0">
                  <a:moveTo>
                    <a:pt x="2501" y="0"/>
                  </a:moveTo>
                  <a:lnTo>
                    <a:pt x="44" y="1580"/>
                  </a:lnTo>
                  <a:lnTo>
                    <a:pt x="0" y="1624"/>
                  </a:lnTo>
                  <a:lnTo>
                    <a:pt x="0" y="1712"/>
                  </a:lnTo>
                  <a:lnTo>
                    <a:pt x="0" y="1756"/>
                  </a:lnTo>
                  <a:lnTo>
                    <a:pt x="0" y="1843"/>
                  </a:lnTo>
                  <a:lnTo>
                    <a:pt x="88" y="1887"/>
                  </a:lnTo>
                  <a:lnTo>
                    <a:pt x="263" y="1887"/>
                  </a:lnTo>
                  <a:lnTo>
                    <a:pt x="2677" y="308"/>
                  </a:lnTo>
                  <a:lnTo>
                    <a:pt x="2721" y="264"/>
                  </a:lnTo>
                  <a:lnTo>
                    <a:pt x="2765" y="220"/>
                  </a:lnTo>
                  <a:lnTo>
                    <a:pt x="2765" y="132"/>
                  </a:lnTo>
                  <a:lnTo>
                    <a:pt x="2721" y="88"/>
                  </a:lnTo>
                  <a:lnTo>
                    <a:pt x="267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9" name="Google Shape;8699;p249"/>
            <p:cNvSpPr/>
            <p:nvPr/>
          </p:nvSpPr>
          <p:spPr>
            <a:xfrm>
              <a:off x="1008225" y="2288700"/>
              <a:ext cx="72425" cy="46100"/>
            </a:xfrm>
            <a:custGeom>
              <a:avLst/>
              <a:gdLst/>
              <a:ahLst/>
              <a:cxnLst/>
              <a:rect l="l" t="t" r="r" b="b"/>
              <a:pathLst>
                <a:path w="2897" h="1844" extrusionOk="0">
                  <a:moveTo>
                    <a:pt x="2633" y="0"/>
                  </a:moveTo>
                  <a:lnTo>
                    <a:pt x="88" y="1492"/>
                  </a:lnTo>
                  <a:lnTo>
                    <a:pt x="44" y="1536"/>
                  </a:lnTo>
                  <a:lnTo>
                    <a:pt x="0" y="1624"/>
                  </a:lnTo>
                  <a:lnTo>
                    <a:pt x="0" y="1668"/>
                  </a:lnTo>
                  <a:lnTo>
                    <a:pt x="0" y="1755"/>
                  </a:lnTo>
                  <a:lnTo>
                    <a:pt x="88" y="1799"/>
                  </a:lnTo>
                  <a:lnTo>
                    <a:pt x="176" y="1843"/>
                  </a:lnTo>
                  <a:lnTo>
                    <a:pt x="263" y="1799"/>
                  </a:lnTo>
                  <a:lnTo>
                    <a:pt x="2808" y="307"/>
                  </a:lnTo>
                  <a:lnTo>
                    <a:pt x="2852" y="263"/>
                  </a:lnTo>
                  <a:lnTo>
                    <a:pt x="2896" y="219"/>
                  </a:lnTo>
                  <a:lnTo>
                    <a:pt x="2896" y="132"/>
                  </a:lnTo>
                  <a:lnTo>
                    <a:pt x="2852" y="88"/>
                  </a:lnTo>
                  <a:lnTo>
                    <a:pt x="2808" y="44"/>
                  </a:lnTo>
                  <a:lnTo>
                    <a:pt x="276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0" name="Google Shape;8700;p249"/>
            <p:cNvSpPr/>
            <p:nvPr/>
          </p:nvSpPr>
          <p:spPr>
            <a:xfrm>
              <a:off x="1671900" y="2078075"/>
              <a:ext cx="158000" cy="82300"/>
            </a:xfrm>
            <a:custGeom>
              <a:avLst/>
              <a:gdLst/>
              <a:ahLst/>
              <a:cxnLst/>
              <a:rect l="l" t="t" r="r" b="b"/>
              <a:pathLst>
                <a:path w="6320" h="3292" extrusionOk="0">
                  <a:moveTo>
                    <a:pt x="6056" y="0"/>
                  </a:moveTo>
                  <a:lnTo>
                    <a:pt x="3336" y="1448"/>
                  </a:lnTo>
                  <a:lnTo>
                    <a:pt x="132" y="2940"/>
                  </a:lnTo>
                  <a:lnTo>
                    <a:pt x="45" y="2984"/>
                  </a:lnTo>
                  <a:lnTo>
                    <a:pt x="45" y="3072"/>
                  </a:lnTo>
                  <a:lnTo>
                    <a:pt x="1" y="3116"/>
                  </a:lnTo>
                  <a:lnTo>
                    <a:pt x="45" y="3203"/>
                  </a:lnTo>
                  <a:lnTo>
                    <a:pt x="89" y="3247"/>
                  </a:lnTo>
                  <a:lnTo>
                    <a:pt x="176" y="3291"/>
                  </a:lnTo>
                  <a:lnTo>
                    <a:pt x="264" y="3291"/>
                  </a:lnTo>
                  <a:lnTo>
                    <a:pt x="3467" y="1799"/>
                  </a:lnTo>
                  <a:lnTo>
                    <a:pt x="6232" y="351"/>
                  </a:lnTo>
                  <a:lnTo>
                    <a:pt x="6276" y="263"/>
                  </a:lnTo>
                  <a:lnTo>
                    <a:pt x="6320" y="219"/>
                  </a:lnTo>
                  <a:lnTo>
                    <a:pt x="6320" y="176"/>
                  </a:lnTo>
                  <a:lnTo>
                    <a:pt x="6276" y="88"/>
                  </a:lnTo>
                  <a:lnTo>
                    <a:pt x="6232" y="44"/>
                  </a:lnTo>
                  <a:lnTo>
                    <a:pt x="618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1" name="Google Shape;8701;p249"/>
            <p:cNvSpPr/>
            <p:nvPr/>
          </p:nvSpPr>
          <p:spPr>
            <a:xfrm>
              <a:off x="1645575" y="2080250"/>
              <a:ext cx="110825" cy="55975"/>
            </a:xfrm>
            <a:custGeom>
              <a:avLst/>
              <a:gdLst/>
              <a:ahLst/>
              <a:cxnLst/>
              <a:rect l="l" t="t" r="r" b="b"/>
              <a:pathLst>
                <a:path w="4433" h="2239" extrusionOk="0">
                  <a:moveTo>
                    <a:pt x="4169" y="1"/>
                  </a:moveTo>
                  <a:lnTo>
                    <a:pt x="2107" y="1010"/>
                  </a:lnTo>
                  <a:lnTo>
                    <a:pt x="88" y="1888"/>
                  </a:lnTo>
                  <a:lnTo>
                    <a:pt x="45" y="1932"/>
                  </a:lnTo>
                  <a:lnTo>
                    <a:pt x="1" y="1975"/>
                  </a:lnTo>
                  <a:lnTo>
                    <a:pt x="1" y="2063"/>
                  </a:lnTo>
                  <a:lnTo>
                    <a:pt x="1" y="2107"/>
                  </a:lnTo>
                  <a:lnTo>
                    <a:pt x="88" y="2195"/>
                  </a:lnTo>
                  <a:lnTo>
                    <a:pt x="176" y="2239"/>
                  </a:lnTo>
                  <a:lnTo>
                    <a:pt x="264" y="2195"/>
                  </a:lnTo>
                  <a:lnTo>
                    <a:pt x="2239" y="1317"/>
                  </a:lnTo>
                  <a:lnTo>
                    <a:pt x="4345" y="308"/>
                  </a:lnTo>
                  <a:lnTo>
                    <a:pt x="4389" y="264"/>
                  </a:lnTo>
                  <a:lnTo>
                    <a:pt x="4433" y="220"/>
                  </a:lnTo>
                  <a:lnTo>
                    <a:pt x="4433" y="132"/>
                  </a:lnTo>
                  <a:lnTo>
                    <a:pt x="4433" y="89"/>
                  </a:lnTo>
                  <a:lnTo>
                    <a:pt x="4389" y="45"/>
                  </a:lnTo>
                  <a:lnTo>
                    <a:pt x="430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702" name="Google Shape;8702;p249"/>
          <p:cNvGrpSpPr/>
          <p:nvPr/>
        </p:nvGrpSpPr>
        <p:grpSpPr>
          <a:xfrm>
            <a:off x="-4743450" y="1969175"/>
            <a:ext cx="7143750" cy="4509800"/>
            <a:chOff x="238125" y="602600"/>
            <a:chExt cx="7143750" cy="4509800"/>
          </a:xfrm>
        </p:grpSpPr>
        <p:sp>
          <p:nvSpPr>
            <p:cNvPr id="8703" name="Google Shape;8703;p249"/>
            <p:cNvSpPr/>
            <p:nvPr/>
          </p:nvSpPr>
          <p:spPr>
            <a:xfrm>
              <a:off x="2514425" y="1130250"/>
              <a:ext cx="218325" cy="579250"/>
            </a:xfrm>
            <a:custGeom>
              <a:avLst/>
              <a:gdLst/>
              <a:ahLst/>
              <a:cxnLst/>
              <a:rect l="l" t="t" r="r" b="b"/>
              <a:pathLst>
                <a:path w="8733" h="23170" extrusionOk="0">
                  <a:moveTo>
                    <a:pt x="8513" y="0"/>
                  </a:moveTo>
                  <a:lnTo>
                    <a:pt x="8469" y="44"/>
                  </a:lnTo>
                  <a:lnTo>
                    <a:pt x="8425" y="88"/>
                  </a:lnTo>
                  <a:lnTo>
                    <a:pt x="7416" y="1273"/>
                  </a:lnTo>
                  <a:lnTo>
                    <a:pt x="7372" y="1317"/>
                  </a:lnTo>
                  <a:lnTo>
                    <a:pt x="6231" y="3555"/>
                  </a:lnTo>
                  <a:lnTo>
                    <a:pt x="4081" y="7416"/>
                  </a:lnTo>
                  <a:lnTo>
                    <a:pt x="2633" y="10225"/>
                  </a:lnTo>
                  <a:lnTo>
                    <a:pt x="1492" y="12989"/>
                  </a:lnTo>
                  <a:lnTo>
                    <a:pt x="1492" y="13033"/>
                  </a:lnTo>
                  <a:lnTo>
                    <a:pt x="1009" y="15315"/>
                  </a:lnTo>
                  <a:lnTo>
                    <a:pt x="965" y="15359"/>
                  </a:lnTo>
                  <a:lnTo>
                    <a:pt x="1097" y="20010"/>
                  </a:lnTo>
                  <a:lnTo>
                    <a:pt x="614" y="21195"/>
                  </a:lnTo>
                  <a:lnTo>
                    <a:pt x="0" y="22906"/>
                  </a:lnTo>
                  <a:lnTo>
                    <a:pt x="0" y="22994"/>
                  </a:lnTo>
                  <a:lnTo>
                    <a:pt x="0" y="23038"/>
                  </a:lnTo>
                  <a:lnTo>
                    <a:pt x="44" y="23125"/>
                  </a:lnTo>
                  <a:lnTo>
                    <a:pt x="132" y="23125"/>
                  </a:lnTo>
                  <a:lnTo>
                    <a:pt x="176" y="23169"/>
                  </a:lnTo>
                  <a:lnTo>
                    <a:pt x="263" y="23125"/>
                  </a:lnTo>
                  <a:lnTo>
                    <a:pt x="351" y="23038"/>
                  </a:lnTo>
                  <a:lnTo>
                    <a:pt x="965" y="21282"/>
                  </a:lnTo>
                  <a:lnTo>
                    <a:pt x="1448" y="20142"/>
                  </a:lnTo>
                  <a:lnTo>
                    <a:pt x="1448" y="20054"/>
                  </a:lnTo>
                  <a:lnTo>
                    <a:pt x="1317" y="15359"/>
                  </a:lnTo>
                  <a:lnTo>
                    <a:pt x="1799" y="13121"/>
                  </a:lnTo>
                  <a:lnTo>
                    <a:pt x="2940" y="10356"/>
                  </a:lnTo>
                  <a:lnTo>
                    <a:pt x="4388" y="7592"/>
                  </a:lnTo>
                  <a:lnTo>
                    <a:pt x="6538" y="3730"/>
                  </a:lnTo>
                  <a:lnTo>
                    <a:pt x="7679" y="1492"/>
                  </a:lnTo>
                  <a:lnTo>
                    <a:pt x="8688" y="308"/>
                  </a:lnTo>
                  <a:lnTo>
                    <a:pt x="8732" y="220"/>
                  </a:lnTo>
                  <a:lnTo>
                    <a:pt x="8732" y="176"/>
                  </a:lnTo>
                  <a:lnTo>
                    <a:pt x="8688" y="88"/>
                  </a:lnTo>
                  <a:lnTo>
                    <a:pt x="8645" y="44"/>
                  </a:lnTo>
                  <a:lnTo>
                    <a:pt x="860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4" name="Google Shape;8704;p249"/>
            <p:cNvSpPr/>
            <p:nvPr/>
          </p:nvSpPr>
          <p:spPr>
            <a:xfrm>
              <a:off x="1900100" y="1539425"/>
              <a:ext cx="342275" cy="551825"/>
            </a:xfrm>
            <a:custGeom>
              <a:avLst/>
              <a:gdLst/>
              <a:ahLst/>
              <a:cxnLst/>
              <a:rect l="l" t="t" r="r" b="b"/>
              <a:pathLst>
                <a:path w="13691" h="22073" extrusionOk="0">
                  <a:moveTo>
                    <a:pt x="13427" y="1"/>
                  </a:moveTo>
                  <a:lnTo>
                    <a:pt x="13384" y="45"/>
                  </a:lnTo>
                  <a:lnTo>
                    <a:pt x="13340" y="89"/>
                  </a:lnTo>
                  <a:lnTo>
                    <a:pt x="12725" y="1405"/>
                  </a:lnTo>
                  <a:lnTo>
                    <a:pt x="8952" y="7504"/>
                  </a:lnTo>
                  <a:lnTo>
                    <a:pt x="8952" y="7548"/>
                  </a:lnTo>
                  <a:lnTo>
                    <a:pt x="8162" y="9698"/>
                  </a:lnTo>
                  <a:lnTo>
                    <a:pt x="6494" y="12112"/>
                  </a:lnTo>
                  <a:lnTo>
                    <a:pt x="3642" y="16412"/>
                  </a:lnTo>
                  <a:lnTo>
                    <a:pt x="2282" y="17334"/>
                  </a:lnTo>
                  <a:lnTo>
                    <a:pt x="2238" y="17377"/>
                  </a:lnTo>
                  <a:lnTo>
                    <a:pt x="1273" y="18913"/>
                  </a:lnTo>
                  <a:lnTo>
                    <a:pt x="1229" y="18913"/>
                  </a:lnTo>
                  <a:lnTo>
                    <a:pt x="0" y="21809"/>
                  </a:lnTo>
                  <a:lnTo>
                    <a:pt x="0" y="21897"/>
                  </a:lnTo>
                  <a:lnTo>
                    <a:pt x="0" y="21985"/>
                  </a:lnTo>
                  <a:lnTo>
                    <a:pt x="44" y="22029"/>
                  </a:lnTo>
                  <a:lnTo>
                    <a:pt x="88" y="22073"/>
                  </a:lnTo>
                  <a:lnTo>
                    <a:pt x="176" y="22073"/>
                  </a:lnTo>
                  <a:lnTo>
                    <a:pt x="263" y="22029"/>
                  </a:lnTo>
                  <a:lnTo>
                    <a:pt x="307" y="21985"/>
                  </a:lnTo>
                  <a:lnTo>
                    <a:pt x="1580" y="19089"/>
                  </a:lnTo>
                  <a:lnTo>
                    <a:pt x="2545" y="17597"/>
                  </a:lnTo>
                  <a:lnTo>
                    <a:pt x="3861" y="16675"/>
                  </a:lnTo>
                  <a:lnTo>
                    <a:pt x="3905" y="16631"/>
                  </a:lnTo>
                  <a:lnTo>
                    <a:pt x="6801" y="12287"/>
                  </a:lnTo>
                  <a:lnTo>
                    <a:pt x="8425" y="9874"/>
                  </a:lnTo>
                  <a:lnTo>
                    <a:pt x="8469" y="9830"/>
                  </a:lnTo>
                  <a:lnTo>
                    <a:pt x="9259" y="7680"/>
                  </a:lnTo>
                  <a:lnTo>
                    <a:pt x="13033" y="1580"/>
                  </a:lnTo>
                  <a:lnTo>
                    <a:pt x="13033" y="1537"/>
                  </a:lnTo>
                  <a:lnTo>
                    <a:pt x="13647" y="264"/>
                  </a:lnTo>
                  <a:lnTo>
                    <a:pt x="13691" y="176"/>
                  </a:lnTo>
                  <a:lnTo>
                    <a:pt x="13647" y="132"/>
                  </a:lnTo>
                  <a:lnTo>
                    <a:pt x="13647" y="89"/>
                  </a:lnTo>
                  <a:lnTo>
                    <a:pt x="13559" y="45"/>
                  </a:lnTo>
                  <a:lnTo>
                    <a:pt x="1351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5" name="Google Shape;8705;p249"/>
            <p:cNvSpPr/>
            <p:nvPr/>
          </p:nvSpPr>
          <p:spPr>
            <a:xfrm>
              <a:off x="2455175" y="1144500"/>
              <a:ext cx="289650" cy="673600"/>
            </a:xfrm>
            <a:custGeom>
              <a:avLst/>
              <a:gdLst/>
              <a:ahLst/>
              <a:cxnLst/>
              <a:rect l="l" t="t" r="r" b="b"/>
              <a:pathLst>
                <a:path w="11586" h="26944" extrusionOk="0">
                  <a:moveTo>
                    <a:pt x="11366" y="1"/>
                  </a:moveTo>
                  <a:lnTo>
                    <a:pt x="11278" y="45"/>
                  </a:lnTo>
                  <a:lnTo>
                    <a:pt x="11234" y="133"/>
                  </a:lnTo>
                  <a:lnTo>
                    <a:pt x="10093" y="2502"/>
                  </a:lnTo>
                  <a:lnTo>
                    <a:pt x="7197" y="7768"/>
                  </a:lnTo>
                  <a:lnTo>
                    <a:pt x="5881" y="10401"/>
                  </a:lnTo>
                  <a:lnTo>
                    <a:pt x="4827" y="13033"/>
                  </a:lnTo>
                  <a:lnTo>
                    <a:pt x="4432" y="15315"/>
                  </a:lnTo>
                  <a:lnTo>
                    <a:pt x="4432" y="15359"/>
                  </a:lnTo>
                  <a:lnTo>
                    <a:pt x="4652" y="20054"/>
                  </a:lnTo>
                  <a:lnTo>
                    <a:pt x="4301" y="20932"/>
                  </a:lnTo>
                  <a:lnTo>
                    <a:pt x="2195" y="24354"/>
                  </a:lnTo>
                  <a:lnTo>
                    <a:pt x="44" y="26680"/>
                  </a:lnTo>
                  <a:lnTo>
                    <a:pt x="1" y="26724"/>
                  </a:lnTo>
                  <a:lnTo>
                    <a:pt x="1" y="26812"/>
                  </a:lnTo>
                  <a:lnTo>
                    <a:pt x="44" y="26856"/>
                  </a:lnTo>
                  <a:lnTo>
                    <a:pt x="88" y="26900"/>
                  </a:lnTo>
                  <a:lnTo>
                    <a:pt x="176" y="26943"/>
                  </a:lnTo>
                  <a:lnTo>
                    <a:pt x="264" y="26943"/>
                  </a:lnTo>
                  <a:lnTo>
                    <a:pt x="308" y="26900"/>
                  </a:lnTo>
                  <a:lnTo>
                    <a:pt x="2458" y="24574"/>
                  </a:lnTo>
                  <a:lnTo>
                    <a:pt x="2502" y="24574"/>
                  </a:lnTo>
                  <a:lnTo>
                    <a:pt x="4608" y="21107"/>
                  </a:lnTo>
                  <a:lnTo>
                    <a:pt x="4608" y="21063"/>
                  </a:lnTo>
                  <a:lnTo>
                    <a:pt x="5003" y="20142"/>
                  </a:lnTo>
                  <a:lnTo>
                    <a:pt x="5003" y="20098"/>
                  </a:lnTo>
                  <a:lnTo>
                    <a:pt x="4784" y="15359"/>
                  </a:lnTo>
                  <a:lnTo>
                    <a:pt x="5178" y="13121"/>
                  </a:lnTo>
                  <a:lnTo>
                    <a:pt x="6188" y="10532"/>
                  </a:lnTo>
                  <a:lnTo>
                    <a:pt x="7504" y="7943"/>
                  </a:lnTo>
                  <a:lnTo>
                    <a:pt x="10444" y="2634"/>
                  </a:lnTo>
                  <a:lnTo>
                    <a:pt x="11585" y="264"/>
                  </a:lnTo>
                  <a:lnTo>
                    <a:pt x="11585" y="176"/>
                  </a:lnTo>
                  <a:lnTo>
                    <a:pt x="11585" y="133"/>
                  </a:lnTo>
                  <a:lnTo>
                    <a:pt x="11541" y="89"/>
                  </a:lnTo>
                  <a:lnTo>
                    <a:pt x="11497" y="45"/>
                  </a:lnTo>
                  <a:lnTo>
                    <a:pt x="1140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6" name="Google Shape;8706;p249"/>
            <p:cNvSpPr/>
            <p:nvPr/>
          </p:nvSpPr>
          <p:spPr>
            <a:xfrm>
              <a:off x="2189700" y="21241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7" name="Google Shape;8707;p249"/>
            <p:cNvSpPr/>
            <p:nvPr/>
          </p:nvSpPr>
          <p:spPr>
            <a:xfrm>
              <a:off x="2189700" y="21241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8" name="Google Shape;8708;p249"/>
            <p:cNvSpPr/>
            <p:nvPr/>
          </p:nvSpPr>
          <p:spPr>
            <a:xfrm>
              <a:off x="2390450" y="1169750"/>
              <a:ext cx="283050" cy="636275"/>
            </a:xfrm>
            <a:custGeom>
              <a:avLst/>
              <a:gdLst/>
              <a:ahLst/>
              <a:cxnLst/>
              <a:rect l="l" t="t" r="r" b="b"/>
              <a:pathLst>
                <a:path w="11322" h="25451" extrusionOk="0">
                  <a:moveTo>
                    <a:pt x="11058" y="0"/>
                  </a:moveTo>
                  <a:lnTo>
                    <a:pt x="11015" y="88"/>
                  </a:lnTo>
                  <a:lnTo>
                    <a:pt x="9698" y="2370"/>
                  </a:lnTo>
                  <a:lnTo>
                    <a:pt x="8338" y="4871"/>
                  </a:lnTo>
                  <a:lnTo>
                    <a:pt x="6714" y="7899"/>
                  </a:lnTo>
                  <a:lnTo>
                    <a:pt x="5442" y="10839"/>
                  </a:lnTo>
                  <a:lnTo>
                    <a:pt x="4871" y="13164"/>
                  </a:lnTo>
                  <a:lnTo>
                    <a:pt x="4827" y="13208"/>
                  </a:lnTo>
                  <a:lnTo>
                    <a:pt x="4871" y="17903"/>
                  </a:lnTo>
                  <a:lnTo>
                    <a:pt x="4389" y="19088"/>
                  </a:lnTo>
                  <a:lnTo>
                    <a:pt x="3467" y="20712"/>
                  </a:lnTo>
                  <a:lnTo>
                    <a:pt x="1800" y="23388"/>
                  </a:lnTo>
                  <a:lnTo>
                    <a:pt x="44" y="25144"/>
                  </a:lnTo>
                  <a:lnTo>
                    <a:pt x="1" y="25187"/>
                  </a:lnTo>
                  <a:lnTo>
                    <a:pt x="1" y="25275"/>
                  </a:lnTo>
                  <a:lnTo>
                    <a:pt x="1" y="25319"/>
                  </a:lnTo>
                  <a:lnTo>
                    <a:pt x="44" y="25363"/>
                  </a:lnTo>
                  <a:lnTo>
                    <a:pt x="132" y="25407"/>
                  </a:lnTo>
                  <a:lnTo>
                    <a:pt x="176" y="25451"/>
                  </a:lnTo>
                  <a:lnTo>
                    <a:pt x="264" y="25407"/>
                  </a:lnTo>
                  <a:lnTo>
                    <a:pt x="308" y="25363"/>
                  </a:lnTo>
                  <a:lnTo>
                    <a:pt x="2063" y="23608"/>
                  </a:lnTo>
                  <a:lnTo>
                    <a:pt x="3774" y="20887"/>
                  </a:lnTo>
                  <a:lnTo>
                    <a:pt x="4696" y="19220"/>
                  </a:lnTo>
                  <a:lnTo>
                    <a:pt x="5222" y="17991"/>
                  </a:lnTo>
                  <a:lnTo>
                    <a:pt x="5222" y="17947"/>
                  </a:lnTo>
                  <a:lnTo>
                    <a:pt x="5179" y="13208"/>
                  </a:lnTo>
                  <a:lnTo>
                    <a:pt x="5793" y="10970"/>
                  </a:lnTo>
                  <a:lnTo>
                    <a:pt x="7021" y="8030"/>
                  </a:lnTo>
                  <a:lnTo>
                    <a:pt x="8645" y="5046"/>
                  </a:lnTo>
                  <a:lnTo>
                    <a:pt x="10005" y="2545"/>
                  </a:lnTo>
                  <a:lnTo>
                    <a:pt x="11322" y="263"/>
                  </a:lnTo>
                  <a:lnTo>
                    <a:pt x="11322" y="176"/>
                  </a:lnTo>
                  <a:lnTo>
                    <a:pt x="11322" y="88"/>
                  </a:lnTo>
                  <a:lnTo>
                    <a:pt x="11278" y="44"/>
                  </a:lnTo>
                  <a:lnTo>
                    <a:pt x="1123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9" name="Google Shape;8709;p249"/>
            <p:cNvSpPr/>
            <p:nvPr/>
          </p:nvSpPr>
          <p:spPr>
            <a:xfrm>
              <a:off x="2312575" y="1160975"/>
              <a:ext cx="334600" cy="736100"/>
            </a:xfrm>
            <a:custGeom>
              <a:avLst/>
              <a:gdLst/>
              <a:ahLst/>
              <a:cxnLst/>
              <a:rect l="l" t="t" r="r" b="b"/>
              <a:pathLst>
                <a:path w="13384" h="29444" extrusionOk="0">
                  <a:moveTo>
                    <a:pt x="13164" y="0"/>
                  </a:moveTo>
                  <a:lnTo>
                    <a:pt x="13120" y="44"/>
                  </a:lnTo>
                  <a:lnTo>
                    <a:pt x="13076" y="88"/>
                  </a:lnTo>
                  <a:lnTo>
                    <a:pt x="11979" y="2019"/>
                  </a:lnTo>
                  <a:lnTo>
                    <a:pt x="10531" y="4564"/>
                  </a:lnTo>
                  <a:lnTo>
                    <a:pt x="8908" y="7679"/>
                  </a:lnTo>
                  <a:lnTo>
                    <a:pt x="7548" y="10663"/>
                  </a:lnTo>
                  <a:lnTo>
                    <a:pt x="6889" y="12945"/>
                  </a:lnTo>
                  <a:lnTo>
                    <a:pt x="6889" y="12989"/>
                  </a:lnTo>
                  <a:lnTo>
                    <a:pt x="6802" y="17684"/>
                  </a:lnTo>
                  <a:lnTo>
                    <a:pt x="6363" y="18913"/>
                  </a:lnTo>
                  <a:lnTo>
                    <a:pt x="5441" y="20404"/>
                  </a:lnTo>
                  <a:lnTo>
                    <a:pt x="3949" y="22906"/>
                  </a:lnTo>
                  <a:lnTo>
                    <a:pt x="0" y="29181"/>
                  </a:lnTo>
                  <a:lnTo>
                    <a:pt x="0" y="29224"/>
                  </a:lnTo>
                  <a:lnTo>
                    <a:pt x="0" y="29312"/>
                  </a:lnTo>
                  <a:lnTo>
                    <a:pt x="44" y="29356"/>
                  </a:lnTo>
                  <a:lnTo>
                    <a:pt x="88" y="29400"/>
                  </a:lnTo>
                  <a:lnTo>
                    <a:pt x="176" y="29444"/>
                  </a:lnTo>
                  <a:lnTo>
                    <a:pt x="263" y="29444"/>
                  </a:lnTo>
                  <a:lnTo>
                    <a:pt x="307" y="29356"/>
                  </a:lnTo>
                  <a:lnTo>
                    <a:pt x="4256" y="23125"/>
                  </a:lnTo>
                  <a:lnTo>
                    <a:pt x="5748" y="20624"/>
                  </a:lnTo>
                  <a:lnTo>
                    <a:pt x="6670" y="19088"/>
                  </a:lnTo>
                  <a:lnTo>
                    <a:pt x="6670" y="19044"/>
                  </a:lnTo>
                  <a:lnTo>
                    <a:pt x="7109" y="17772"/>
                  </a:lnTo>
                  <a:lnTo>
                    <a:pt x="7153" y="17684"/>
                  </a:lnTo>
                  <a:lnTo>
                    <a:pt x="7240" y="13033"/>
                  </a:lnTo>
                  <a:lnTo>
                    <a:pt x="7855" y="10795"/>
                  </a:lnTo>
                  <a:lnTo>
                    <a:pt x="9215" y="7811"/>
                  </a:lnTo>
                  <a:lnTo>
                    <a:pt x="10839" y="4695"/>
                  </a:lnTo>
                  <a:lnTo>
                    <a:pt x="12287" y="2194"/>
                  </a:lnTo>
                  <a:lnTo>
                    <a:pt x="13384" y="263"/>
                  </a:lnTo>
                  <a:lnTo>
                    <a:pt x="13384" y="176"/>
                  </a:lnTo>
                  <a:lnTo>
                    <a:pt x="13384" y="132"/>
                  </a:lnTo>
                  <a:lnTo>
                    <a:pt x="13340" y="44"/>
                  </a:lnTo>
                  <a:lnTo>
                    <a:pt x="1329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0" name="Google Shape;8710;p249"/>
            <p:cNvSpPr/>
            <p:nvPr/>
          </p:nvSpPr>
          <p:spPr>
            <a:xfrm>
              <a:off x="3607050" y="1646950"/>
              <a:ext cx="2156750" cy="843625"/>
            </a:xfrm>
            <a:custGeom>
              <a:avLst/>
              <a:gdLst/>
              <a:ahLst/>
              <a:cxnLst/>
              <a:rect l="l" t="t" r="r" b="b"/>
              <a:pathLst>
                <a:path w="86270" h="33745" extrusionOk="0">
                  <a:moveTo>
                    <a:pt x="77318" y="0"/>
                  </a:moveTo>
                  <a:lnTo>
                    <a:pt x="74027" y="658"/>
                  </a:lnTo>
                  <a:lnTo>
                    <a:pt x="70077" y="1053"/>
                  </a:lnTo>
                  <a:lnTo>
                    <a:pt x="67444" y="1492"/>
                  </a:lnTo>
                  <a:lnTo>
                    <a:pt x="67401" y="1492"/>
                  </a:lnTo>
                  <a:lnTo>
                    <a:pt x="66084" y="1931"/>
                  </a:lnTo>
                  <a:lnTo>
                    <a:pt x="66040" y="1975"/>
                  </a:lnTo>
                  <a:lnTo>
                    <a:pt x="65031" y="3116"/>
                  </a:lnTo>
                  <a:lnTo>
                    <a:pt x="63188" y="4695"/>
                  </a:lnTo>
                  <a:lnTo>
                    <a:pt x="57396" y="7416"/>
                  </a:lnTo>
                  <a:lnTo>
                    <a:pt x="53754" y="8776"/>
                  </a:lnTo>
                  <a:lnTo>
                    <a:pt x="48751" y="10312"/>
                  </a:lnTo>
                  <a:lnTo>
                    <a:pt x="48707" y="10312"/>
                  </a:lnTo>
                  <a:lnTo>
                    <a:pt x="46206" y="11453"/>
                  </a:lnTo>
                  <a:lnTo>
                    <a:pt x="39800" y="14832"/>
                  </a:lnTo>
                  <a:lnTo>
                    <a:pt x="36421" y="17113"/>
                  </a:lnTo>
                  <a:lnTo>
                    <a:pt x="32077" y="19878"/>
                  </a:lnTo>
                  <a:lnTo>
                    <a:pt x="28391" y="22028"/>
                  </a:lnTo>
                  <a:lnTo>
                    <a:pt x="26855" y="22686"/>
                  </a:lnTo>
                  <a:lnTo>
                    <a:pt x="22291" y="21501"/>
                  </a:lnTo>
                  <a:lnTo>
                    <a:pt x="20624" y="20975"/>
                  </a:lnTo>
                  <a:lnTo>
                    <a:pt x="20054" y="20975"/>
                  </a:lnTo>
                  <a:lnTo>
                    <a:pt x="19966" y="21019"/>
                  </a:lnTo>
                  <a:lnTo>
                    <a:pt x="19922" y="21107"/>
                  </a:lnTo>
                  <a:lnTo>
                    <a:pt x="18913" y="26241"/>
                  </a:lnTo>
                  <a:lnTo>
                    <a:pt x="18562" y="28917"/>
                  </a:lnTo>
                  <a:lnTo>
                    <a:pt x="17157" y="33174"/>
                  </a:lnTo>
                  <a:lnTo>
                    <a:pt x="16938" y="33393"/>
                  </a:lnTo>
                  <a:lnTo>
                    <a:pt x="16455" y="33393"/>
                  </a:lnTo>
                  <a:lnTo>
                    <a:pt x="11541" y="32164"/>
                  </a:lnTo>
                  <a:lnTo>
                    <a:pt x="10005" y="31769"/>
                  </a:lnTo>
                  <a:lnTo>
                    <a:pt x="9961" y="31769"/>
                  </a:lnTo>
                  <a:lnTo>
                    <a:pt x="7109" y="31857"/>
                  </a:lnTo>
                  <a:lnTo>
                    <a:pt x="3949" y="31857"/>
                  </a:lnTo>
                  <a:lnTo>
                    <a:pt x="176" y="31374"/>
                  </a:lnTo>
                  <a:lnTo>
                    <a:pt x="88" y="31374"/>
                  </a:lnTo>
                  <a:lnTo>
                    <a:pt x="44" y="31418"/>
                  </a:lnTo>
                  <a:lnTo>
                    <a:pt x="0" y="31462"/>
                  </a:lnTo>
                  <a:lnTo>
                    <a:pt x="0" y="31506"/>
                  </a:lnTo>
                  <a:lnTo>
                    <a:pt x="0" y="31594"/>
                  </a:lnTo>
                  <a:lnTo>
                    <a:pt x="0" y="31638"/>
                  </a:lnTo>
                  <a:lnTo>
                    <a:pt x="44" y="31682"/>
                  </a:lnTo>
                  <a:lnTo>
                    <a:pt x="132" y="31726"/>
                  </a:lnTo>
                  <a:lnTo>
                    <a:pt x="3905" y="32208"/>
                  </a:lnTo>
                  <a:lnTo>
                    <a:pt x="7109" y="32208"/>
                  </a:lnTo>
                  <a:lnTo>
                    <a:pt x="9961" y="32120"/>
                  </a:lnTo>
                  <a:lnTo>
                    <a:pt x="11453" y="32515"/>
                  </a:lnTo>
                  <a:lnTo>
                    <a:pt x="16368" y="33744"/>
                  </a:lnTo>
                  <a:lnTo>
                    <a:pt x="17026" y="33744"/>
                  </a:lnTo>
                  <a:lnTo>
                    <a:pt x="17114" y="33700"/>
                  </a:lnTo>
                  <a:lnTo>
                    <a:pt x="17421" y="33437"/>
                  </a:lnTo>
                  <a:lnTo>
                    <a:pt x="17465" y="33349"/>
                  </a:lnTo>
                  <a:lnTo>
                    <a:pt x="18913" y="29005"/>
                  </a:lnTo>
                  <a:lnTo>
                    <a:pt x="18913" y="28961"/>
                  </a:lnTo>
                  <a:lnTo>
                    <a:pt x="19264" y="26284"/>
                  </a:lnTo>
                  <a:lnTo>
                    <a:pt x="20229" y="21326"/>
                  </a:lnTo>
                  <a:lnTo>
                    <a:pt x="20536" y="21326"/>
                  </a:lnTo>
                  <a:lnTo>
                    <a:pt x="22204" y="21852"/>
                  </a:lnTo>
                  <a:lnTo>
                    <a:pt x="26855" y="23037"/>
                  </a:lnTo>
                  <a:lnTo>
                    <a:pt x="26943" y="23037"/>
                  </a:lnTo>
                  <a:lnTo>
                    <a:pt x="28522" y="22335"/>
                  </a:lnTo>
                  <a:lnTo>
                    <a:pt x="28566" y="22335"/>
                  </a:lnTo>
                  <a:lnTo>
                    <a:pt x="32252" y="20185"/>
                  </a:lnTo>
                  <a:lnTo>
                    <a:pt x="36596" y="17421"/>
                  </a:lnTo>
                  <a:lnTo>
                    <a:pt x="39975" y="15139"/>
                  </a:lnTo>
                  <a:lnTo>
                    <a:pt x="46382" y="11760"/>
                  </a:lnTo>
                  <a:lnTo>
                    <a:pt x="48839" y="10663"/>
                  </a:lnTo>
                  <a:lnTo>
                    <a:pt x="53842" y="9083"/>
                  </a:lnTo>
                  <a:lnTo>
                    <a:pt x="57527" y="7723"/>
                  </a:lnTo>
                  <a:lnTo>
                    <a:pt x="63364" y="5002"/>
                  </a:lnTo>
                  <a:lnTo>
                    <a:pt x="63407" y="5002"/>
                  </a:lnTo>
                  <a:lnTo>
                    <a:pt x="65294" y="3379"/>
                  </a:lnTo>
                  <a:lnTo>
                    <a:pt x="65294" y="3335"/>
                  </a:lnTo>
                  <a:lnTo>
                    <a:pt x="66260" y="2282"/>
                  </a:lnTo>
                  <a:lnTo>
                    <a:pt x="67532" y="1843"/>
                  </a:lnTo>
                  <a:lnTo>
                    <a:pt x="70121" y="1404"/>
                  </a:lnTo>
                  <a:lnTo>
                    <a:pt x="74070" y="1009"/>
                  </a:lnTo>
                  <a:lnTo>
                    <a:pt x="77405" y="351"/>
                  </a:lnTo>
                  <a:lnTo>
                    <a:pt x="81047" y="395"/>
                  </a:lnTo>
                  <a:lnTo>
                    <a:pt x="82715" y="746"/>
                  </a:lnTo>
                  <a:lnTo>
                    <a:pt x="83680" y="1624"/>
                  </a:lnTo>
                  <a:lnTo>
                    <a:pt x="84251" y="3159"/>
                  </a:lnTo>
                  <a:lnTo>
                    <a:pt x="84821" y="5880"/>
                  </a:lnTo>
                  <a:lnTo>
                    <a:pt x="85699" y="9829"/>
                  </a:lnTo>
                  <a:lnTo>
                    <a:pt x="85918" y="10839"/>
                  </a:lnTo>
                  <a:lnTo>
                    <a:pt x="85962" y="10926"/>
                  </a:lnTo>
                  <a:lnTo>
                    <a:pt x="86006" y="10970"/>
                  </a:lnTo>
                  <a:lnTo>
                    <a:pt x="86181" y="10970"/>
                  </a:lnTo>
                  <a:lnTo>
                    <a:pt x="86225" y="10926"/>
                  </a:lnTo>
                  <a:lnTo>
                    <a:pt x="86269" y="10839"/>
                  </a:lnTo>
                  <a:lnTo>
                    <a:pt x="86269" y="10795"/>
                  </a:lnTo>
                  <a:lnTo>
                    <a:pt x="86050" y="9742"/>
                  </a:lnTo>
                  <a:lnTo>
                    <a:pt x="85172" y="5792"/>
                  </a:lnTo>
                  <a:lnTo>
                    <a:pt x="84558" y="3072"/>
                  </a:lnTo>
                  <a:lnTo>
                    <a:pt x="83987" y="1448"/>
                  </a:lnTo>
                  <a:lnTo>
                    <a:pt x="83944" y="1360"/>
                  </a:lnTo>
                  <a:lnTo>
                    <a:pt x="82934" y="483"/>
                  </a:lnTo>
                  <a:lnTo>
                    <a:pt x="82847" y="439"/>
                  </a:lnTo>
                  <a:lnTo>
                    <a:pt x="81135" y="44"/>
                  </a:lnTo>
                  <a:lnTo>
                    <a:pt x="81091" y="44"/>
                  </a:lnTo>
                  <a:lnTo>
                    <a:pt x="7736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1" name="Google Shape;8711;p249"/>
            <p:cNvSpPr/>
            <p:nvPr/>
          </p:nvSpPr>
          <p:spPr>
            <a:xfrm>
              <a:off x="3588400" y="602600"/>
              <a:ext cx="724050" cy="816175"/>
            </a:xfrm>
            <a:custGeom>
              <a:avLst/>
              <a:gdLst/>
              <a:ahLst/>
              <a:cxnLst/>
              <a:rect l="l" t="t" r="r" b="b"/>
              <a:pathLst>
                <a:path w="28962" h="32647" extrusionOk="0">
                  <a:moveTo>
                    <a:pt x="28698" y="0"/>
                  </a:moveTo>
                  <a:lnTo>
                    <a:pt x="26943" y="570"/>
                  </a:lnTo>
                  <a:lnTo>
                    <a:pt x="25363" y="614"/>
                  </a:lnTo>
                  <a:lnTo>
                    <a:pt x="24091" y="483"/>
                  </a:lnTo>
                  <a:lnTo>
                    <a:pt x="23959" y="527"/>
                  </a:lnTo>
                  <a:lnTo>
                    <a:pt x="22774" y="1273"/>
                  </a:lnTo>
                  <a:lnTo>
                    <a:pt x="19659" y="3686"/>
                  </a:lnTo>
                  <a:lnTo>
                    <a:pt x="16543" y="6187"/>
                  </a:lnTo>
                  <a:lnTo>
                    <a:pt x="15139" y="7504"/>
                  </a:lnTo>
                  <a:lnTo>
                    <a:pt x="13735" y="8732"/>
                  </a:lnTo>
                  <a:lnTo>
                    <a:pt x="12945" y="9741"/>
                  </a:lnTo>
                  <a:lnTo>
                    <a:pt x="11014" y="12901"/>
                  </a:lnTo>
                  <a:lnTo>
                    <a:pt x="10400" y="13910"/>
                  </a:lnTo>
                  <a:lnTo>
                    <a:pt x="9347" y="15446"/>
                  </a:lnTo>
                  <a:lnTo>
                    <a:pt x="7284" y="18254"/>
                  </a:lnTo>
                  <a:lnTo>
                    <a:pt x="6012" y="20404"/>
                  </a:lnTo>
                  <a:lnTo>
                    <a:pt x="4300" y="23520"/>
                  </a:lnTo>
                  <a:lnTo>
                    <a:pt x="2501" y="27030"/>
                  </a:lnTo>
                  <a:lnTo>
                    <a:pt x="0" y="32384"/>
                  </a:lnTo>
                  <a:lnTo>
                    <a:pt x="0" y="32471"/>
                  </a:lnTo>
                  <a:lnTo>
                    <a:pt x="0" y="32515"/>
                  </a:lnTo>
                  <a:lnTo>
                    <a:pt x="44" y="32559"/>
                  </a:lnTo>
                  <a:lnTo>
                    <a:pt x="88" y="32603"/>
                  </a:lnTo>
                  <a:lnTo>
                    <a:pt x="176" y="32647"/>
                  </a:lnTo>
                  <a:lnTo>
                    <a:pt x="263" y="32603"/>
                  </a:lnTo>
                  <a:lnTo>
                    <a:pt x="307" y="32515"/>
                  </a:lnTo>
                  <a:lnTo>
                    <a:pt x="2808" y="27206"/>
                  </a:lnTo>
                  <a:lnTo>
                    <a:pt x="4608" y="23695"/>
                  </a:lnTo>
                  <a:lnTo>
                    <a:pt x="6319" y="20580"/>
                  </a:lnTo>
                  <a:lnTo>
                    <a:pt x="7548" y="18430"/>
                  </a:lnTo>
                  <a:lnTo>
                    <a:pt x="9654" y="15665"/>
                  </a:lnTo>
                  <a:lnTo>
                    <a:pt x="10707" y="14086"/>
                  </a:lnTo>
                  <a:lnTo>
                    <a:pt x="11321" y="13076"/>
                  </a:lnTo>
                  <a:lnTo>
                    <a:pt x="13208" y="9961"/>
                  </a:lnTo>
                  <a:lnTo>
                    <a:pt x="13998" y="8952"/>
                  </a:lnTo>
                  <a:lnTo>
                    <a:pt x="15358" y="7767"/>
                  </a:lnTo>
                  <a:lnTo>
                    <a:pt x="16806" y="6450"/>
                  </a:lnTo>
                  <a:lnTo>
                    <a:pt x="19878" y="3949"/>
                  </a:lnTo>
                  <a:lnTo>
                    <a:pt x="22950" y="1580"/>
                  </a:lnTo>
                  <a:lnTo>
                    <a:pt x="24091" y="878"/>
                  </a:lnTo>
                  <a:lnTo>
                    <a:pt x="25319" y="965"/>
                  </a:lnTo>
                  <a:lnTo>
                    <a:pt x="25363" y="965"/>
                  </a:lnTo>
                  <a:lnTo>
                    <a:pt x="26987" y="878"/>
                  </a:lnTo>
                  <a:lnTo>
                    <a:pt x="27031" y="878"/>
                  </a:lnTo>
                  <a:lnTo>
                    <a:pt x="28830" y="351"/>
                  </a:lnTo>
                  <a:lnTo>
                    <a:pt x="28874" y="307"/>
                  </a:lnTo>
                  <a:lnTo>
                    <a:pt x="28917" y="263"/>
                  </a:lnTo>
                  <a:lnTo>
                    <a:pt x="28961" y="219"/>
                  </a:lnTo>
                  <a:lnTo>
                    <a:pt x="28917" y="132"/>
                  </a:lnTo>
                  <a:lnTo>
                    <a:pt x="28917" y="88"/>
                  </a:lnTo>
                  <a:lnTo>
                    <a:pt x="28874" y="44"/>
                  </a:lnTo>
                  <a:lnTo>
                    <a:pt x="2878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2" name="Google Shape;8712;p249"/>
            <p:cNvSpPr/>
            <p:nvPr/>
          </p:nvSpPr>
          <p:spPr>
            <a:xfrm>
              <a:off x="3593875" y="1881700"/>
              <a:ext cx="2005375" cy="782200"/>
            </a:xfrm>
            <a:custGeom>
              <a:avLst/>
              <a:gdLst/>
              <a:ahLst/>
              <a:cxnLst/>
              <a:rect l="l" t="t" r="r" b="b"/>
              <a:pathLst>
                <a:path w="80215" h="31288" extrusionOk="0">
                  <a:moveTo>
                    <a:pt x="76528" y="0"/>
                  </a:moveTo>
                  <a:lnTo>
                    <a:pt x="74948" y="132"/>
                  </a:lnTo>
                  <a:lnTo>
                    <a:pt x="74905" y="132"/>
                  </a:lnTo>
                  <a:lnTo>
                    <a:pt x="72974" y="922"/>
                  </a:lnTo>
                  <a:lnTo>
                    <a:pt x="72930" y="966"/>
                  </a:lnTo>
                  <a:lnTo>
                    <a:pt x="71877" y="1800"/>
                  </a:lnTo>
                  <a:lnTo>
                    <a:pt x="70078" y="2677"/>
                  </a:lnTo>
                  <a:lnTo>
                    <a:pt x="64768" y="4564"/>
                  </a:lnTo>
                  <a:lnTo>
                    <a:pt x="61082" y="5924"/>
                  </a:lnTo>
                  <a:lnTo>
                    <a:pt x="57879" y="7065"/>
                  </a:lnTo>
                  <a:lnTo>
                    <a:pt x="54895" y="8031"/>
                  </a:lnTo>
                  <a:lnTo>
                    <a:pt x="51253" y="8250"/>
                  </a:lnTo>
                  <a:lnTo>
                    <a:pt x="51165" y="8294"/>
                  </a:lnTo>
                  <a:lnTo>
                    <a:pt x="48532" y="9566"/>
                  </a:lnTo>
                  <a:lnTo>
                    <a:pt x="45285" y="11234"/>
                  </a:lnTo>
                  <a:lnTo>
                    <a:pt x="42784" y="12726"/>
                  </a:lnTo>
                  <a:lnTo>
                    <a:pt x="40020" y="13867"/>
                  </a:lnTo>
                  <a:lnTo>
                    <a:pt x="33789" y="15139"/>
                  </a:lnTo>
                  <a:lnTo>
                    <a:pt x="28918" y="16017"/>
                  </a:lnTo>
                  <a:lnTo>
                    <a:pt x="28874" y="16017"/>
                  </a:lnTo>
                  <a:lnTo>
                    <a:pt x="26636" y="17070"/>
                  </a:lnTo>
                  <a:lnTo>
                    <a:pt x="24925" y="16851"/>
                  </a:lnTo>
                  <a:lnTo>
                    <a:pt x="24793" y="16851"/>
                  </a:lnTo>
                  <a:lnTo>
                    <a:pt x="24398" y="17114"/>
                  </a:lnTo>
                  <a:lnTo>
                    <a:pt x="24354" y="17158"/>
                  </a:lnTo>
                  <a:lnTo>
                    <a:pt x="24310" y="17202"/>
                  </a:lnTo>
                  <a:lnTo>
                    <a:pt x="23257" y="22028"/>
                  </a:lnTo>
                  <a:lnTo>
                    <a:pt x="22950" y="25363"/>
                  </a:lnTo>
                  <a:lnTo>
                    <a:pt x="22555" y="27206"/>
                  </a:lnTo>
                  <a:lnTo>
                    <a:pt x="21370" y="29883"/>
                  </a:lnTo>
                  <a:lnTo>
                    <a:pt x="20844" y="30717"/>
                  </a:lnTo>
                  <a:lnTo>
                    <a:pt x="20361" y="30936"/>
                  </a:lnTo>
                  <a:lnTo>
                    <a:pt x="15139" y="29795"/>
                  </a:lnTo>
                  <a:lnTo>
                    <a:pt x="11892" y="29049"/>
                  </a:lnTo>
                  <a:lnTo>
                    <a:pt x="8996" y="28435"/>
                  </a:lnTo>
                  <a:lnTo>
                    <a:pt x="7065" y="28172"/>
                  </a:lnTo>
                  <a:lnTo>
                    <a:pt x="7021" y="28172"/>
                  </a:lnTo>
                  <a:lnTo>
                    <a:pt x="5091" y="28216"/>
                  </a:lnTo>
                  <a:lnTo>
                    <a:pt x="220" y="26504"/>
                  </a:lnTo>
                  <a:lnTo>
                    <a:pt x="88" y="26504"/>
                  </a:lnTo>
                  <a:lnTo>
                    <a:pt x="44" y="26548"/>
                  </a:lnTo>
                  <a:lnTo>
                    <a:pt x="1" y="26592"/>
                  </a:lnTo>
                  <a:lnTo>
                    <a:pt x="1" y="26680"/>
                  </a:lnTo>
                  <a:lnTo>
                    <a:pt x="1" y="26724"/>
                  </a:lnTo>
                  <a:lnTo>
                    <a:pt x="44" y="26811"/>
                  </a:lnTo>
                  <a:lnTo>
                    <a:pt x="88" y="26811"/>
                  </a:lnTo>
                  <a:lnTo>
                    <a:pt x="5003" y="28567"/>
                  </a:lnTo>
                  <a:lnTo>
                    <a:pt x="5047" y="28567"/>
                  </a:lnTo>
                  <a:lnTo>
                    <a:pt x="7021" y="28523"/>
                  </a:lnTo>
                  <a:lnTo>
                    <a:pt x="8908" y="28786"/>
                  </a:lnTo>
                  <a:lnTo>
                    <a:pt x="11804" y="29356"/>
                  </a:lnTo>
                  <a:lnTo>
                    <a:pt x="15095" y="30146"/>
                  </a:lnTo>
                  <a:lnTo>
                    <a:pt x="20317" y="31287"/>
                  </a:lnTo>
                  <a:lnTo>
                    <a:pt x="20405" y="31287"/>
                  </a:lnTo>
                  <a:lnTo>
                    <a:pt x="21063" y="31024"/>
                  </a:lnTo>
                  <a:lnTo>
                    <a:pt x="21151" y="30936"/>
                  </a:lnTo>
                  <a:lnTo>
                    <a:pt x="21678" y="30058"/>
                  </a:lnTo>
                  <a:lnTo>
                    <a:pt x="21678" y="30015"/>
                  </a:lnTo>
                  <a:lnTo>
                    <a:pt x="22906" y="27338"/>
                  </a:lnTo>
                  <a:lnTo>
                    <a:pt x="22906" y="27294"/>
                  </a:lnTo>
                  <a:lnTo>
                    <a:pt x="23301" y="25451"/>
                  </a:lnTo>
                  <a:lnTo>
                    <a:pt x="23301" y="25407"/>
                  </a:lnTo>
                  <a:lnTo>
                    <a:pt x="23608" y="22072"/>
                  </a:lnTo>
                  <a:lnTo>
                    <a:pt x="24618" y="17377"/>
                  </a:lnTo>
                  <a:lnTo>
                    <a:pt x="24925" y="17202"/>
                  </a:lnTo>
                  <a:lnTo>
                    <a:pt x="26636" y="17421"/>
                  </a:lnTo>
                  <a:lnTo>
                    <a:pt x="26768" y="17377"/>
                  </a:lnTo>
                  <a:lnTo>
                    <a:pt x="29006" y="16368"/>
                  </a:lnTo>
                  <a:lnTo>
                    <a:pt x="33832" y="15446"/>
                  </a:lnTo>
                  <a:lnTo>
                    <a:pt x="40063" y="14218"/>
                  </a:lnTo>
                  <a:lnTo>
                    <a:pt x="40107" y="14218"/>
                  </a:lnTo>
                  <a:lnTo>
                    <a:pt x="42916" y="13033"/>
                  </a:lnTo>
                  <a:lnTo>
                    <a:pt x="42960" y="13033"/>
                  </a:lnTo>
                  <a:lnTo>
                    <a:pt x="45461" y="11541"/>
                  </a:lnTo>
                  <a:lnTo>
                    <a:pt x="48708" y="9874"/>
                  </a:lnTo>
                  <a:lnTo>
                    <a:pt x="51297" y="8601"/>
                  </a:lnTo>
                  <a:lnTo>
                    <a:pt x="54939" y="8338"/>
                  </a:lnTo>
                  <a:lnTo>
                    <a:pt x="54983" y="8338"/>
                  </a:lnTo>
                  <a:lnTo>
                    <a:pt x="57967" y="7372"/>
                  </a:lnTo>
                  <a:lnTo>
                    <a:pt x="61214" y="6231"/>
                  </a:lnTo>
                  <a:lnTo>
                    <a:pt x="64900" y="4915"/>
                  </a:lnTo>
                  <a:lnTo>
                    <a:pt x="70209" y="3028"/>
                  </a:lnTo>
                  <a:lnTo>
                    <a:pt x="70209" y="2984"/>
                  </a:lnTo>
                  <a:lnTo>
                    <a:pt x="72052" y="2107"/>
                  </a:lnTo>
                  <a:lnTo>
                    <a:pt x="72096" y="2107"/>
                  </a:lnTo>
                  <a:lnTo>
                    <a:pt x="73106" y="1273"/>
                  </a:lnTo>
                  <a:lnTo>
                    <a:pt x="75036" y="483"/>
                  </a:lnTo>
                  <a:lnTo>
                    <a:pt x="76440" y="352"/>
                  </a:lnTo>
                  <a:lnTo>
                    <a:pt x="76879" y="1010"/>
                  </a:lnTo>
                  <a:lnTo>
                    <a:pt x="77845" y="4345"/>
                  </a:lnTo>
                  <a:lnTo>
                    <a:pt x="79468" y="10356"/>
                  </a:lnTo>
                  <a:lnTo>
                    <a:pt x="79863" y="11848"/>
                  </a:lnTo>
                  <a:lnTo>
                    <a:pt x="79863" y="11892"/>
                  </a:lnTo>
                  <a:lnTo>
                    <a:pt x="79951" y="11936"/>
                  </a:lnTo>
                  <a:lnTo>
                    <a:pt x="79995" y="11980"/>
                  </a:lnTo>
                  <a:lnTo>
                    <a:pt x="80083" y="11936"/>
                  </a:lnTo>
                  <a:lnTo>
                    <a:pt x="80126" y="11936"/>
                  </a:lnTo>
                  <a:lnTo>
                    <a:pt x="80170" y="11892"/>
                  </a:lnTo>
                  <a:lnTo>
                    <a:pt x="80214" y="11804"/>
                  </a:lnTo>
                  <a:lnTo>
                    <a:pt x="80214" y="11760"/>
                  </a:lnTo>
                  <a:lnTo>
                    <a:pt x="78152" y="4257"/>
                  </a:lnTo>
                  <a:lnTo>
                    <a:pt x="77186" y="878"/>
                  </a:lnTo>
                  <a:lnTo>
                    <a:pt x="77186" y="834"/>
                  </a:lnTo>
                  <a:lnTo>
                    <a:pt x="76704" y="88"/>
                  </a:lnTo>
                  <a:lnTo>
                    <a:pt x="7661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3" name="Google Shape;8713;p249"/>
            <p:cNvSpPr/>
            <p:nvPr/>
          </p:nvSpPr>
          <p:spPr>
            <a:xfrm>
              <a:off x="3578525" y="772625"/>
              <a:ext cx="221625" cy="436625"/>
            </a:xfrm>
            <a:custGeom>
              <a:avLst/>
              <a:gdLst/>
              <a:ahLst/>
              <a:cxnLst/>
              <a:rect l="l" t="t" r="r" b="b"/>
              <a:pathLst>
                <a:path w="8865" h="17465" extrusionOk="0">
                  <a:moveTo>
                    <a:pt x="8601" y="0"/>
                  </a:moveTo>
                  <a:lnTo>
                    <a:pt x="8513" y="44"/>
                  </a:lnTo>
                  <a:lnTo>
                    <a:pt x="7811" y="1097"/>
                  </a:lnTo>
                  <a:lnTo>
                    <a:pt x="4959" y="6275"/>
                  </a:lnTo>
                  <a:lnTo>
                    <a:pt x="4564" y="6846"/>
                  </a:lnTo>
                  <a:lnTo>
                    <a:pt x="3686" y="8206"/>
                  </a:lnTo>
                  <a:lnTo>
                    <a:pt x="3642" y="8206"/>
                  </a:lnTo>
                  <a:lnTo>
                    <a:pt x="2896" y="9742"/>
                  </a:lnTo>
                  <a:lnTo>
                    <a:pt x="1448" y="13516"/>
                  </a:lnTo>
                  <a:lnTo>
                    <a:pt x="1229" y="14130"/>
                  </a:lnTo>
                  <a:lnTo>
                    <a:pt x="0" y="17202"/>
                  </a:lnTo>
                  <a:lnTo>
                    <a:pt x="0" y="17289"/>
                  </a:lnTo>
                  <a:lnTo>
                    <a:pt x="0" y="17333"/>
                  </a:lnTo>
                  <a:lnTo>
                    <a:pt x="44" y="17421"/>
                  </a:lnTo>
                  <a:lnTo>
                    <a:pt x="88" y="17421"/>
                  </a:lnTo>
                  <a:lnTo>
                    <a:pt x="176" y="17465"/>
                  </a:lnTo>
                  <a:lnTo>
                    <a:pt x="263" y="17421"/>
                  </a:lnTo>
                  <a:lnTo>
                    <a:pt x="307" y="17333"/>
                  </a:lnTo>
                  <a:lnTo>
                    <a:pt x="1536" y="14262"/>
                  </a:lnTo>
                  <a:lnTo>
                    <a:pt x="1755" y="13647"/>
                  </a:lnTo>
                  <a:lnTo>
                    <a:pt x="3203" y="9874"/>
                  </a:lnTo>
                  <a:lnTo>
                    <a:pt x="3949" y="8382"/>
                  </a:lnTo>
                  <a:lnTo>
                    <a:pt x="4827" y="7021"/>
                  </a:lnTo>
                  <a:lnTo>
                    <a:pt x="5266" y="6495"/>
                  </a:lnTo>
                  <a:lnTo>
                    <a:pt x="5266" y="6451"/>
                  </a:lnTo>
                  <a:lnTo>
                    <a:pt x="8118" y="1273"/>
                  </a:lnTo>
                  <a:lnTo>
                    <a:pt x="8820" y="264"/>
                  </a:lnTo>
                  <a:lnTo>
                    <a:pt x="8864" y="176"/>
                  </a:lnTo>
                  <a:lnTo>
                    <a:pt x="8864" y="132"/>
                  </a:lnTo>
                  <a:lnTo>
                    <a:pt x="8820" y="44"/>
                  </a:lnTo>
                  <a:lnTo>
                    <a:pt x="877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4" name="Google Shape;8714;p249"/>
            <p:cNvSpPr/>
            <p:nvPr/>
          </p:nvSpPr>
          <p:spPr>
            <a:xfrm>
              <a:off x="3094725" y="818700"/>
              <a:ext cx="223825" cy="558400"/>
            </a:xfrm>
            <a:custGeom>
              <a:avLst/>
              <a:gdLst/>
              <a:ahLst/>
              <a:cxnLst/>
              <a:rect l="l" t="t" r="r" b="b"/>
              <a:pathLst>
                <a:path w="8953" h="22336" extrusionOk="0">
                  <a:moveTo>
                    <a:pt x="8733" y="0"/>
                  </a:moveTo>
                  <a:lnTo>
                    <a:pt x="8689" y="44"/>
                  </a:lnTo>
                  <a:lnTo>
                    <a:pt x="8645" y="88"/>
                  </a:lnTo>
                  <a:lnTo>
                    <a:pt x="8601" y="132"/>
                  </a:lnTo>
                  <a:lnTo>
                    <a:pt x="7329" y="3774"/>
                  </a:lnTo>
                  <a:lnTo>
                    <a:pt x="6056" y="6670"/>
                  </a:lnTo>
                  <a:lnTo>
                    <a:pt x="5530" y="7548"/>
                  </a:lnTo>
                  <a:lnTo>
                    <a:pt x="5047" y="8425"/>
                  </a:lnTo>
                  <a:lnTo>
                    <a:pt x="4170" y="10225"/>
                  </a:lnTo>
                  <a:lnTo>
                    <a:pt x="3380" y="12024"/>
                  </a:lnTo>
                  <a:lnTo>
                    <a:pt x="2634" y="13910"/>
                  </a:lnTo>
                  <a:lnTo>
                    <a:pt x="1976" y="15841"/>
                  </a:lnTo>
                  <a:lnTo>
                    <a:pt x="1317" y="17860"/>
                  </a:lnTo>
                  <a:lnTo>
                    <a:pt x="659" y="19966"/>
                  </a:lnTo>
                  <a:lnTo>
                    <a:pt x="1" y="22116"/>
                  </a:lnTo>
                  <a:lnTo>
                    <a:pt x="1" y="22204"/>
                  </a:lnTo>
                  <a:lnTo>
                    <a:pt x="45" y="22248"/>
                  </a:lnTo>
                  <a:lnTo>
                    <a:pt x="89" y="22292"/>
                  </a:lnTo>
                  <a:lnTo>
                    <a:pt x="133" y="22336"/>
                  </a:lnTo>
                  <a:lnTo>
                    <a:pt x="176" y="22336"/>
                  </a:lnTo>
                  <a:lnTo>
                    <a:pt x="308" y="22292"/>
                  </a:lnTo>
                  <a:lnTo>
                    <a:pt x="352" y="22204"/>
                  </a:lnTo>
                  <a:lnTo>
                    <a:pt x="1010" y="20054"/>
                  </a:lnTo>
                  <a:lnTo>
                    <a:pt x="1624" y="17991"/>
                  </a:lnTo>
                  <a:lnTo>
                    <a:pt x="2283" y="15973"/>
                  </a:lnTo>
                  <a:lnTo>
                    <a:pt x="2985" y="14042"/>
                  </a:lnTo>
                  <a:lnTo>
                    <a:pt x="3687" y="12155"/>
                  </a:lnTo>
                  <a:lnTo>
                    <a:pt x="4521" y="10356"/>
                  </a:lnTo>
                  <a:lnTo>
                    <a:pt x="5398" y="8601"/>
                  </a:lnTo>
                  <a:lnTo>
                    <a:pt x="5837" y="7723"/>
                  </a:lnTo>
                  <a:lnTo>
                    <a:pt x="6364" y="6846"/>
                  </a:lnTo>
                  <a:lnTo>
                    <a:pt x="7680" y="3906"/>
                  </a:lnTo>
                  <a:lnTo>
                    <a:pt x="8909" y="264"/>
                  </a:lnTo>
                  <a:lnTo>
                    <a:pt x="8953" y="176"/>
                  </a:lnTo>
                  <a:lnTo>
                    <a:pt x="8909" y="132"/>
                  </a:lnTo>
                  <a:lnTo>
                    <a:pt x="8865" y="44"/>
                  </a:lnTo>
                  <a:lnTo>
                    <a:pt x="8821" y="44"/>
                  </a:lnTo>
                  <a:lnTo>
                    <a:pt x="873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5" name="Google Shape;8715;p249"/>
            <p:cNvSpPr/>
            <p:nvPr/>
          </p:nvSpPr>
          <p:spPr>
            <a:xfrm>
              <a:off x="2789775" y="804425"/>
              <a:ext cx="392750" cy="774525"/>
            </a:xfrm>
            <a:custGeom>
              <a:avLst/>
              <a:gdLst/>
              <a:ahLst/>
              <a:cxnLst/>
              <a:rect l="l" t="t" r="r" b="b"/>
              <a:pathLst>
                <a:path w="15710" h="30981" extrusionOk="0">
                  <a:moveTo>
                    <a:pt x="15446" y="1"/>
                  </a:moveTo>
                  <a:lnTo>
                    <a:pt x="15402" y="45"/>
                  </a:lnTo>
                  <a:lnTo>
                    <a:pt x="15358" y="89"/>
                  </a:lnTo>
                  <a:lnTo>
                    <a:pt x="13998" y="2985"/>
                  </a:lnTo>
                  <a:lnTo>
                    <a:pt x="12550" y="5925"/>
                  </a:lnTo>
                  <a:lnTo>
                    <a:pt x="12374" y="6232"/>
                  </a:lnTo>
                  <a:lnTo>
                    <a:pt x="11058" y="8777"/>
                  </a:lnTo>
                  <a:lnTo>
                    <a:pt x="9522" y="11893"/>
                  </a:lnTo>
                  <a:lnTo>
                    <a:pt x="8469" y="14920"/>
                  </a:lnTo>
                  <a:lnTo>
                    <a:pt x="7021" y="18211"/>
                  </a:lnTo>
                  <a:lnTo>
                    <a:pt x="4739" y="22248"/>
                  </a:lnTo>
                  <a:lnTo>
                    <a:pt x="3862" y="23126"/>
                  </a:lnTo>
                  <a:lnTo>
                    <a:pt x="3862" y="23170"/>
                  </a:lnTo>
                  <a:lnTo>
                    <a:pt x="2370" y="25890"/>
                  </a:lnTo>
                  <a:lnTo>
                    <a:pt x="44" y="30717"/>
                  </a:lnTo>
                  <a:lnTo>
                    <a:pt x="0" y="30805"/>
                  </a:lnTo>
                  <a:lnTo>
                    <a:pt x="0" y="30893"/>
                  </a:lnTo>
                  <a:lnTo>
                    <a:pt x="44" y="30937"/>
                  </a:lnTo>
                  <a:lnTo>
                    <a:pt x="88" y="30980"/>
                  </a:lnTo>
                  <a:lnTo>
                    <a:pt x="263" y="30980"/>
                  </a:lnTo>
                  <a:lnTo>
                    <a:pt x="351" y="30893"/>
                  </a:lnTo>
                  <a:lnTo>
                    <a:pt x="2677" y="26066"/>
                  </a:lnTo>
                  <a:lnTo>
                    <a:pt x="4125" y="23389"/>
                  </a:lnTo>
                  <a:lnTo>
                    <a:pt x="5002" y="22512"/>
                  </a:lnTo>
                  <a:lnTo>
                    <a:pt x="5002" y="22468"/>
                  </a:lnTo>
                  <a:lnTo>
                    <a:pt x="7328" y="18343"/>
                  </a:lnTo>
                  <a:lnTo>
                    <a:pt x="8776" y="15052"/>
                  </a:lnTo>
                  <a:lnTo>
                    <a:pt x="9829" y="12024"/>
                  </a:lnTo>
                  <a:lnTo>
                    <a:pt x="11365" y="8909"/>
                  </a:lnTo>
                  <a:lnTo>
                    <a:pt x="12682" y="6408"/>
                  </a:lnTo>
                  <a:lnTo>
                    <a:pt x="12857" y="6056"/>
                  </a:lnTo>
                  <a:lnTo>
                    <a:pt x="14349" y="3116"/>
                  </a:lnTo>
                  <a:lnTo>
                    <a:pt x="15665" y="264"/>
                  </a:lnTo>
                  <a:lnTo>
                    <a:pt x="15709" y="177"/>
                  </a:lnTo>
                  <a:lnTo>
                    <a:pt x="15665" y="89"/>
                  </a:lnTo>
                  <a:lnTo>
                    <a:pt x="15665" y="45"/>
                  </a:lnTo>
                  <a:lnTo>
                    <a:pt x="1557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6" name="Google Shape;8716;p249"/>
            <p:cNvSpPr/>
            <p:nvPr/>
          </p:nvSpPr>
          <p:spPr>
            <a:xfrm>
              <a:off x="2674575" y="1020550"/>
              <a:ext cx="230400" cy="590225"/>
            </a:xfrm>
            <a:custGeom>
              <a:avLst/>
              <a:gdLst/>
              <a:ahLst/>
              <a:cxnLst/>
              <a:rect l="l" t="t" r="r" b="b"/>
              <a:pathLst>
                <a:path w="9216" h="23609" extrusionOk="0">
                  <a:moveTo>
                    <a:pt x="8996" y="0"/>
                  </a:moveTo>
                  <a:lnTo>
                    <a:pt x="8952" y="44"/>
                  </a:lnTo>
                  <a:lnTo>
                    <a:pt x="8908" y="88"/>
                  </a:lnTo>
                  <a:lnTo>
                    <a:pt x="8865" y="132"/>
                  </a:lnTo>
                  <a:lnTo>
                    <a:pt x="7811" y="3774"/>
                  </a:lnTo>
                  <a:lnTo>
                    <a:pt x="6583" y="6231"/>
                  </a:lnTo>
                  <a:lnTo>
                    <a:pt x="3994" y="11541"/>
                  </a:lnTo>
                  <a:lnTo>
                    <a:pt x="2282" y="14744"/>
                  </a:lnTo>
                  <a:lnTo>
                    <a:pt x="527" y="18342"/>
                  </a:lnTo>
                  <a:lnTo>
                    <a:pt x="527" y="18386"/>
                  </a:lnTo>
                  <a:lnTo>
                    <a:pt x="1" y="20405"/>
                  </a:lnTo>
                  <a:lnTo>
                    <a:pt x="1" y="20449"/>
                  </a:lnTo>
                  <a:lnTo>
                    <a:pt x="176" y="23432"/>
                  </a:lnTo>
                  <a:lnTo>
                    <a:pt x="220" y="23564"/>
                  </a:lnTo>
                  <a:lnTo>
                    <a:pt x="352" y="23608"/>
                  </a:lnTo>
                  <a:lnTo>
                    <a:pt x="439" y="23564"/>
                  </a:lnTo>
                  <a:lnTo>
                    <a:pt x="483" y="23520"/>
                  </a:lnTo>
                  <a:lnTo>
                    <a:pt x="527" y="23476"/>
                  </a:lnTo>
                  <a:lnTo>
                    <a:pt x="527" y="23389"/>
                  </a:lnTo>
                  <a:lnTo>
                    <a:pt x="352" y="20449"/>
                  </a:lnTo>
                  <a:lnTo>
                    <a:pt x="834" y="18474"/>
                  </a:lnTo>
                  <a:lnTo>
                    <a:pt x="2590" y="14876"/>
                  </a:lnTo>
                  <a:lnTo>
                    <a:pt x="4301" y="11716"/>
                  </a:lnTo>
                  <a:lnTo>
                    <a:pt x="6890" y="6363"/>
                  </a:lnTo>
                  <a:lnTo>
                    <a:pt x="8162" y="3906"/>
                  </a:lnTo>
                  <a:lnTo>
                    <a:pt x="8162" y="3862"/>
                  </a:lnTo>
                  <a:lnTo>
                    <a:pt x="9216" y="264"/>
                  </a:lnTo>
                  <a:lnTo>
                    <a:pt x="9216" y="176"/>
                  </a:lnTo>
                  <a:lnTo>
                    <a:pt x="9172" y="88"/>
                  </a:lnTo>
                  <a:lnTo>
                    <a:pt x="9128" y="44"/>
                  </a:lnTo>
                  <a:lnTo>
                    <a:pt x="9084" y="44"/>
                  </a:lnTo>
                  <a:lnTo>
                    <a:pt x="899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7" name="Google Shape;8717;p249"/>
            <p:cNvSpPr/>
            <p:nvPr/>
          </p:nvSpPr>
          <p:spPr>
            <a:xfrm>
              <a:off x="2044900" y="1165350"/>
              <a:ext cx="481600" cy="961000"/>
            </a:xfrm>
            <a:custGeom>
              <a:avLst/>
              <a:gdLst/>
              <a:ahLst/>
              <a:cxnLst/>
              <a:rect l="l" t="t" r="r" b="b"/>
              <a:pathLst>
                <a:path w="19264" h="38440" extrusionOk="0">
                  <a:moveTo>
                    <a:pt x="19088" y="1"/>
                  </a:moveTo>
                  <a:lnTo>
                    <a:pt x="19001" y="44"/>
                  </a:lnTo>
                  <a:lnTo>
                    <a:pt x="18957" y="88"/>
                  </a:lnTo>
                  <a:lnTo>
                    <a:pt x="18957" y="132"/>
                  </a:lnTo>
                  <a:lnTo>
                    <a:pt x="18386" y="2326"/>
                  </a:lnTo>
                  <a:lnTo>
                    <a:pt x="16763" y="5530"/>
                  </a:lnTo>
                  <a:lnTo>
                    <a:pt x="14656" y="9786"/>
                  </a:lnTo>
                  <a:lnTo>
                    <a:pt x="14656" y="9830"/>
                  </a:lnTo>
                  <a:lnTo>
                    <a:pt x="14218" y="11366"/>
                  </a:lnTo>
                  <a:lnTo>
                    <a:pt x="14218" y="11409"/>
                  </a:lnTo>
                  <a:lnTo>
                    <a:pt x="14042" y="15095"/>
                  </a:lnTo>
                  <a:lnTo>
                    <a:pt x="13559" y="17114"/>
                  </a:lnTo>
                  <a:lnTo>
                    <a:pt x="11936" y="20098"/>
                  </a:lnTo>
                  <a:lnTo>
                    <a:pt x="9522" y="23915"/>
                  </a:lnTo>
                  <a:lnTo>
                    <a:pt x="7328" y="27557"/>
                  </a:lnTo>
                  <a:lnTo>
                    <a:pt x="7284" y="27601"/>
                  </a:lnTo>
                  <a:lnTo>
                    <a:pt x="6626" y="29927"/>
                  </a:lnTo>
                  <a:lnTo>
                    <a:pt x="5749" y="33876"/>
                  </a:lnTo>
                  <a:lnTo>
                    <a:pt x="5310" y="34754"/>
                  </a:lnTo>
                  <a:lnTo>
                    <a:pt x="4915" y="34885"/>
                  </a:lnTo>
                  <a:lnTo>
                    <a:pt x="3072" y="34973"/>
                  </a:lnTo>
                  <a:lnTo>
                    <a:pt x="3028" y="34973"/>
                  </a:lnTo>
                  <a:lnTo>
                    <a:pt x="1492" y="35280"/>
                  </a:lnTo>
                  <a:lnTo>
                    <a:pt x="1448" y="35324"/>
                  </a:lnTo>
                  <a:lnTo>
                    <a:pt x="658" y="35851"/>
                  </a:lnTo>
                  <a:lnTo>
                    <a:pt x="615" y="35939"/>
                  </a:lnTo>
                  <a:lnTo>
                    <a:pt x="132" y="37211"/>
                  </a:lnTo>
                  <a:lnTo>
                    <a:pt x="88" y="37255"/>
                  </a:lnTo>
                  <a:lnTo>
                    <a:pt x="0" y="38264"/>
                  </a:lnTo>
                  <a:lnTo>
                    <a:pt x="44" y="38352"/>
                  </a:lnTo>
                  <a:lnTo>
                    <a:pt x="44" y="38396"/>
                  </a:lnTo>
                  <a:lnTo>
                    <a:pt x="88" y="38440"/>
                  </a:lnTo>
                  <a:lnTo>
                    <a:pt x="176" y="38440"/>
                  </a:lnTo>
                  <a:lnTo>
                    <a:pt x="307" y="38396"/>
                  </a:lnTo>
                  <a:lnTo>
                    <a:pt x="351" y="38308"/>
                  </a:lnTo>
                  <a:lnTo>
                    <a:pt x="439" y="37299"/>
                  </a:lnTo>
                  <a:lnTo>
                    <a:pt x="922" y="36114"/>
                  </a:lnTo>
                  <a:lnTo>
                    <a:pt x="1624" y="35631"/>
                  </a:lnTo>
                  <a:lnTo>
                    <a:pt x="3072" y="35324"/>
                  </a:lnTo>
                  <a:lnTo>
                    <a:pt x="4959" y="35237"/>
                  </a:lnTo>
                  <a:lnTo>
                    <a:pt x="5003" y="35237"/>
                  </a:lnTo>
                  <a:lnTo>
                    <a:pt x="5485" y="35061"/>
                  </a:lnTo>
                  <a:lnTo>
                    <a:pt x="5573" y="35017"/>
                  </a:lnTo>
                  <a:lnTo>
                    <a:pt x="5617" y="34973"/>
                  </a:lnTo>
                  <a:lnTo>
                    <a:pt x="6056" y="34052"/>
                  </a:lnTo>
                  <a:lnTo>
                    <a:pt x="6056" y="34008"/>
                  </a:lnTo>
                  <a:lnTo>
                    <a:pt x="6977" y="29971"/>
                  </a:lnTo>
                  <a:lnTo>
                    <a:pt x="7635" y="27733"/>
                  </a:lnTo>
                  <a:lnTo>
                    <a:pt x="9829" y="24135"/>
                  </a:lnTo>
                  <a:lnTo>
                    <a:pt x="12243" y="20273"/>
                  </a:lnTo>
                  <a:lnTo>
                    <a:pt x="13866" y="17289"/>
                  </a:lnTo>
                  <a:lnTo>
                    <a:pt x="13910" y="17246"/>
                  </a:lnTo>
                  <a:lnTo>
                    <a:pt x="14393" y="15139"/>
                  </a:lnTo>
                  <a:lnTo>
                    <a:pt x="14393" y="15095"/>
                  </a:lnTo>
                  <a:lnTo>
                    <a:pt x="14569" y="11453"/>
                  </a:lnTo>
                  <a:lnTo>
                    <a:pt x="14963" y="9961"/>
                  </a:lnTo>
                  <a:lnTo>
                    <a:pt x="17070" y="5661"/>
                  </a:lnTo>
                  <a:lnTo>
                    <a:pt x="18693" y="2458"/>
                  </a:lnTo>
                  <a:lnTo>
                    <a:pt x="18693" y="2414"/>
                  </a:lnTo>
                  <a:lnTo>
                    <a:pt x="19264" y="220"/>
                  </a:lnTo>
                  <a:lnTo>
                    <a:pt x="19264" y="176"/>
                  </a:lnTo>
                  <a:lnTo>
                    <a:pt x="19264" y="88"/>
                  </a:lnTo>
                  <a:lnTo>
                    <a:pt x="19220" y="44"/>
                  </a:lnTo>
                  <a:lnTo>
                    <a:pt x="1913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8" name="Google Shape;8718;p249"/>
            <p:cNvSpPr/>
            <p:nvPr/>
          </p:nvSpPr>
          <p:spPr>
            <a:xfrm>
              <a:off x="3057425" y="781400"/>
              <a:ext cx="247950" cy="648350"/>
            </a:xfrm>
            <a:custGeom>
              <a:avLst/>
              <a:gdLst/>
              <a:ahLst/>
              <a:cxnLst/>
              <a:rect l="l" t="t" r="r" b="b"/>
              <a:pathLst>
                <a:path w="9918" h="25934" extrusionOk="0">
                  <a:moveTo>
                    <a:pt x="9742" y="0"/>
                  </a:moveTo>
                  <a:lnTo>
                    <a:pt x="9655" y="44"/>
                  </a:lnTo>
                  <a:lnTo>
                    <a:pt x="9611" y="88"/>
                  </a:lnTo>
                  <a:lnTo>
                    <a:pt x="9567" y="132"/>
                  </a:lnTo>
                  <a:lnTo>
                    <a:pt x="8514" y="3028"/>
                  </a:lnTo>
                  <a:lnTo>
                    <a:pt x="7110" y="6363"/>
                  </a:lnTo>
                  <a:lnTo>
                    <a:pt x="5486" y="9654"/>
                  </a:lnTo>
                  <a:lnTo>
                    <a:pt x="3073" y="14744"/>
                  </a:lnTo>
                  <a:lnTo>
                    <a:pt x="2458" y="16631"/>
                  </a:lnTo>
                  <a:lnTo>
                    <a:pt x="1537" y="19615"/>
                  </a:lnTo>
                  <a:lnTo>
                    <a:pt x="528" y="22950"/>
                  </a:lnTo>
                  <a:lnTo>
                    <a:pt x="1" y="25714"/>
                  </a:lnTo>
                  <a:lnTo>
                    <a:pt x="1" y="25802"/>
                  </a:lnTo>
                  <a:lnTo>
                    <a:pt x="45" y="25846"/>
                  </a:lnTo>
                  <a:lnTo>
                    <a:pt x="89" y="25890"/>
                  </a:lnTo>
                  <a:lnTo>
                    <a:pt x="133" y="25934"/>
                  </a:lnTo>
                  <a:lnTo>
                    <a:pt x="176" y="25934"/>
                  </a:lnTo>
                  <a:lnTo>
                    <a:pt x="264" y="25890"/>
                  </a:lnTo>
                  <a:lnTo>
                    <a:pt x="352" y="25802"/>
                  </a:lnTo>
                  <a:lnTo>
                    <a:pt x="879" y="23038"/>
                  </a:lnTo>
                  <a:lnTo>
                    <a:pt x="1888" y="19703"/>
                  </a:lnTo>
                  <a:lnTo>
                    <a:pt x="2809" y="16763"/>
                  </a:lnTo>
                  <a:lnTo>
                    <a:pt x="3424" y="14876"/>
                  </a:lnTo>
                  <a:lnTo>
                    <a:pt x="5793" y="9830"/>
                  </a:lnTo>
                  <a:lnTo>
                    <a:pt x="7461" y="6495"/>
                  </a:lnTo>
                  <a:lnTo>
                    <a:pt x="8821" y="3160"/>
                  </a:lnTo>
                  <a:lnTo>
                    <a:pt x="9918" y="264"/>
                  </a:lnTo>
                  <a:lnTo>
                    <a:pt x="9918" y="176"/>
                  </a:lnTo>
                  <a:lnTo>
                    <a:pt x="9918" y="132"/>
                  </a:lnTo>
                  <a:lnTo>
                    <a:pt x="9874" y="44"/>
                  </a:lnTo>
                  <a:lnTo>
                    <a:pt x="9786" y="44"/>
                  </a:lnTo>
                  <a:lnTo>
                    <a:pt x="974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9" name="Google Shape;8719;p249"/>
            <p:cNvSpPr/>
            <p:nvPr/>
          </p:nvSpPr>
          <p:spPr>
            <a:xfrm>
              <a:off x="3021225" y="785800"/>
              <a:ext cx="255650" cy="654925"/>
            </a:xfrm>
            <a:custGeom>
              <a:avLst/>
              <a:gdLst/>
              <a:ahLst/>
              <a:cxnLst/>
              <a:rect l="l" t="t" r="r" b="b"/>
              <a:pathLst>
                <a:path w="10226" h="26197" extrusionOk="0">
                  <a:moveTo>
                    <a:pt x="9962" y="0"/>
                  </a:moveTo>
                  <a:lnTo>
                    <a:pt x="9918" y="44"/>
                  </a:lnTo>
                  <a:lnTo>
                    <a:pt x="9874" y="132"/>
                  </a:lnTo>
                  <a:lnTo>
                    <a:pt x="8821" y="2852"/>
                  </a:lnTo>
                  <a:lnTo>
                    <a:pt x="7241" y="6407"/>
                  </a:lnTo>
                  <a:lnTo>
                    <a:pt x="5442" y="9961"/>
                  </a:lnTo>
                  <a:lnTo>
                    <a:pt x="3906" y="12989"/>
                  </a:lnTo>
                  <a:lnTo>
                    <a:pt x="3906" y="13032"/>
                  </a:lnTo>
                  <a:lnTo>
                    <a:pt x="2151" y="18210"/>
                  </a:lnTo>
                  <a:lnTo>
                    <a:pt x="484" y="23388"/>
                  </a:lnTo>
                  <a:lnTo>
                    <a:pt x="1" y="25977"/>
                  </a:lnTo>
                  <a:lnTo>
                    <a:pt x="1" y="26065"/>
                  </a:lnTo>
                  <a:lnTo>
                    <a:pt x="45" y="26109"/>
                  </a:lnTo>
                  <a:lnTo>
                    <a:pt x="89" y="26153"/>
                  </a:lnTo>
                  <a:lnTo>
                    <a:pt x="133" y="26197"/>
                  </a:lnTo>
                  <a:lnTo>
                    <a:pt x="176" y="26197"/>
                  </a:lnTo>
                  <a:lnTo>
                    <a:pt x="308" y="26153"/>
                  </a:lnTo>
                  <a:lnTo>
                    <a:pt x="352" y="26065"/>
                  </a:lnTo>
                  <a:lnTo>
                    <a:pt x="835" y="23476"/>
                  </a:lnTo>
                  <a:lnTo>
                    <a:pt x="2458" y="18342"/>
                  </a:lnTo>
                  <a:lnTo>
                    <a:pt x="4257" y="13164"/>
                  </a:lnTo>
                  <a:lnTo>
                    <a:pt x="5749" y="10136"/>
                  </a:lnTo>
                  <a:lnTo>
                    <a:pt x="7548" y="6538"/>
                  </a:lnTo>
                  <a:lnTo>
                    <a:pt x="9128" y="3028"/>
                  </a:lnTo>
                  <a:lnTo>
                    <a:pt x="10225" y="263"/>
                  </a:lnTo>
                  <a:lnTo>
                    <a:pt x="10225" y="176"/>
                  </a:lnTo>
                  <a:lnTo>
                    <a:pt x="10225" y="88"/>
                  </a:lnTo>
                  <a:lnTo>
                    <a:pt x="10181" y="44"/>
                  </a:lnTo>
                  <a:lnTo>
                    <a:pt x="1009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0" name="Google Shape;8720;p249"/>
            <p:cNvSpPr/>
            <p:nvPr/>
          </p:nvSpPr>
          <p:spPr>
            <a:xfrm>
              <a:off x="2918125" y="827475"/>
              <a:ext cx="313750" cy="633000"/>
            </a:xfrm>
            <a:custGeom>
              <a:avLst/>
              <a:gdLst/>
              <a:ahLst/>
              <a:cxnLst/>
              <a:rect l="l" t="t" r="r" b="b"/>
              <a:pathLst>
                <a:path w="12550" h="25320" extrusionOk="0">
                  <a:moveTo>
                    <a:pt x="12331" y="0"/>
                  </a:moveTo>
                  <a:lnTo>
                    <a:pt x="12243" y="44"/>
                  </a:lnTo>
                  <a:lnTo>
                    <a:pt x="12199" y="88"/>
                  </a:lnTo>
                  <a:lnTo>
                    <a:pt x="10531" y="3862"/>
                  </a:lnTo>
                  <a:lnTo>
                    <a:pt x="9259" y="6407"/>
                  </a:lnTo>
                  <a:lnTo>
                    <a:pt x="6538" y="11936"/>
                  </a:lnTo>
                  <a:lnTo>
                    <a:pt x="4037" y="19483"/>
                  </a:lnTo>
                  <a:lnTo>
                    <a:pt x="2896" y="22160"/>
                  </a:lnTo>
                  <a:lnTo>
                    <a:pt x="1711" y="23608"/>
                  </a:lnTo>
                  <a:lnTo>
                    <a:pt x="746" y="23652"/>
                  </a:lnTo>
                  <a:lnTo>
                    <a:pt x="658" y="23696"/>
                  </a:lnTo>
                  <a:lnTo>
                    <a:pt x="614" y="23784"/>
                  </a:lnTo>
                  <a:lnTo>
                    <a:pt x="44" y="25100"/>
                  </a:lnTo>
                  <a:lnTo>
                    <a:pt x="0" y="25144"/>
                  </a:lnTo>
                  <a:lnTo>
                    <a:pt x="44" y="25232"/>
                  </a:lnTo>
                  <a:lnTo>
                    <a:pt x="88" y="25276"/>
                  </a:lnTo>
                  <a:lnTo>
                    <a:pt x="132" y="25319"/>
                  </a:lnTo>
                  <a:lnTo>
                    <a:pt x="307" y="25319"/>
                  </a:lnTo>
                  <a:lnTo>
                    <a:pt x="351" y="25232"/>
                  </a:lnTo>
                  <a:lnTo>
                    <a:pt x="878" y="24003"/>
                  </a:lnTo>
                  <a:lnTo>
                    <a:pt x="1799" y="23959"/>
                  </a:lnTo>
                  <a:lnTo>
                    <a:pt x="1887" y="23915"/>
                  </a:lnTo>
                  <a:lnTo>
                    <a:pt x="1931" y="23871"/>
                  </a:lnTo>
                  <a:lnTo>
                    <a:pt x="3203" y="22379"/>
                  </a:lnTo>
                  <a:lnTo>
                    <a:pt x="3247" y="22336"/>
                  </a:lnTo>
                  <a:lnTo>
                    <a:pt x="4388" y="19615"/>
                  </a:lnTo>
                  <a:lnTo>
                    <a:pt x="6845" y="12068"/>
                  </a:lnTo>
                  <a:lnTo>
                    <a:pt x="9566" y="6539"/>
                  </a:lnTo>
                  <a:lnTo>
                    <a:pt x="10839" y="3994"/>
                  </a:lnTo>
                  <a:lnTo>
                    <a:pt x="12550" y="220"/>
                  </a:lnTo>
                  <a:lnTo>
                    <a:pt x="12550" y="176"/>
                  </a:lnTo>
                  <a:lnTo>
                    <a:pt x="12550" y="88"/>
                  </a:lnTo>
                  <a:lnTo>
                    <a:pt x="12506" y="44"/>
                  </a:lnTo>
                  <a:lnTo>
                    <a:pt x="1246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1" name="Google Shape;8721;p249"/>
            <p:cNvSpPr/>
            <p:nvPr/>
          </p:nvSpPr>
          <p:spPr>
            <a:xfrm>
              <a:off x="2828150" y="830775"/>
              <a:ext cx="373025" cy="702100"/>
            </a:xfrm>
            <a:custGeom>
              <a:avLst/>
              <a:gdLst/>
              <a:ahLst/>
              <a:cxnLst/>
              <a:rect l="l" t="t" r="r" b="b"/>
              <a:pathLst>
                <a:path w="14921" h="28084" extrusionOk="0">
                  <a:moveTo>
                    <a:pt x="14701" y="0"/>
                  </a:moveTo>
                  <a:lnTo>
                    <a:pt x="14613" y="44"/>
                  </a:lnTo>
                  <a:lnTo>
                    <a:pt x="14569" y="88"/>
                  </a:lnTo>
                  <a:lnTo>
                    <a:pt x="13297" y="2808"/>
                  </a:lnTo>
                  <a:lnTo>
                    <a:pt x="11893" y="5573"/>
                  </a:lnTo>
                  <a:lnTo>
                    <a:pt x="9962" y="9434"/>
                  </a:lnTo>
                  <a:lnTo>
                    <a:pt x="8602" y="12506"/>
                  </a:lnTo>
                  <a:lnTo>
                    <a:pt x="7592" y="15622"/>
                  </a:lnTo>
                  <a:lnTo>
                    <a:pt x="6144" y="19351"/>
                  </a:lnTo>
                  <a:lnTo>
                    <a:pt x="4389" y="22204"/>
                  </a:lnTo>
                  <a:lnTo>
                    <a:pt x="3555" y="22555"/>
                  </a:lnTo>
                  <a:lnTo>
                    <a:pt x="3511" y="22598"/>
                  </a:lnTo>
                  <a:lnTo>
                    <a:pt x="2809" y="23344"/>
                  </a:lnTo>
                  <a:lnTo>
                    <a:pt x="2765" y="23388"/>
                  </a:lnTo>
                  <a:lnTo>
                    <a:pt x="45" y="27820"/>
                  </a:lnTo>
                  <a:lnTo>
                    <a:pt x="1" y="27864"/>
                  </a:lnTo>
                  <a:lnTo>
                    <a:pt x="1" y="27952"/>
                  </a:lnTo>
                  <a:lnTo>
                    <a:pt x="45" y="27996"/>
                  </a:lnTo>
                  <a:lnTo>
                    <a:pt x="89" y="28040"/>
                  </a:lnTo>
                  <a:lnTo>
                    <a:pt x="176" y="28084"/>
                  </a:lnTo>
                  <a:lnTo>
                    <a:pt x="264" y="28084"/>
                  </a:lnTo>
                  <a:lnTo>
                    <a:pt x="352" y="27996"/>
                  </a:lnTo>
                  <a:lnTo>
                    <a:pt x="3073" y="23564"/>
                  </a:lnTo>
                  <a:lnTo>
                    <a:pt x="3731" y="22862"/>
                  </a:lnTo>
                  <a:lnTo>
                    <a:pt x="4565" y="22511"/>
                  </a:lnTo>
                  <a:lnTo>
                    <a:pt x="4652" y="22423"/>
                  </a:lnTo>
                  <a:lnTo>
                    <a:pt x="6451" y="19527"/>
                  </a:lnTo>
                  <a:lnTo>
                    <a:pt x="7943" y="15753"/>
                  </a:lnTo>
                  <a:lnTo>
                    <a:pt x="8953" y="12638"/>
                  </a:lnTo>
                  <a:lnTo>
                    <a:pt x="10269" y="9566"/>
                  </a:lnTo>
                  <a:lnTo>
                    <a:pt x="12200" y="5705"/>
                  </a:lnTo>
                  <a:lnTo>
                    <a:pt x="13648" y="2940"/>
                  </a:lnTo>
                  <a:lnTo>
                    <a:pt x="14920" y="220"/>
                  </a:lnTo>
                  <a:lnTo>
                    <a:pt x="14920" y="176"/>
                  </a:lnTo>
                  <a:lnTo>
                    <a:pt x="14920" y="88"/>
                  </a:lnTo>
                  <a:lnTo>
                    <a:pt x="14876" y="44"/>
                  </a:lnTo>
                  <a:lnTo>
                    <a:pt x="1483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2" name="Google Shape;8722;p249"/>
            <p:cNvSpPr/>
            <p:nvPr/>
          </p:nvSpPr>
          <p:spPr>
            <a:xfrm>
              <a:off x="2789775" y="802250"/>
              <a:ext cx="359825" cy="736100"/>
            </a:xfrm>
            <a:custGeom>
              <a:avLst/>
              <a:gdLst/>
              <a:ahLst/>
              <a:cxnLst/>
              <a:rect l="l" t="t" r="r" b="b"/>
              <a:pathLst>
                <a:path w="14393" h="29444" extrusionOk="0">
                  <a:moveTo>
                    <a:pt x="14174" y="0"/>
                  </a:moveTo>
                  <a:lnTo>
                    <a:pt x="14086" y="44"/>
                  </a:lnTo>
                  <a:lnTo>
                    <a:pt x="14086" y="132"/>
                  </a:lnTo>
                  <a:lnTo>
                    <a:pt x="13164" y="2150"/>
                  </a:lnTo>
                  <a:lnTo>
                    <a:pt x="11585" y="5266"/>
                  </a:lnTo>
                  <a:lnTo>
                    <a:pt x="9742" y="9040"/>
                  </a:lnTo>
                  <a:lnTo>
                    <a:pt x="7942" y="12769"/>
                  </a:lnTo>
                  <a:lnTo>
                    <a:pt x="6494" y="15841"/>
                  </a:lnTo>
                  <a:lnTo>
                    <a:pt x="4959" y="18913"/>
                  </a:lnTo>
                  <a:lnTo>
                    <a:pt x="3379" y="22028"/>
                  </a:lnTo>
                  <a:lnTo>
                    <a:pt x="1711" y="25144"/>
                  </a:lnTo>
                  <a:lnTo>
                    <a:pt x="0" y="29225"/>
                  </a:lnTo>
                  <a:lnTo>
                    <a:pt x="0" y="29268"/>
                  </a:lnTo>
                  <a:lnTo>
                    <a:pt x="0" y="29356"/>
                  </a:lnTo>
                  <a:lnTo>
                    <a:pt x="44" y="29400"/>
                  </a:lnTo>
                  <a:lnTo>
                    <a:pt x="132" y="29444"/>
                  </a:lnTo>
                  <a:lnTo>
                    <a:pt x="176" y="29444"/>
                  </a:lnTo>
                  <a:lnTo>
                    <a:pt x="263" y="29400"/>
                  </a:lnTo>
                  <a:lnTo>
                    <a:pt x="351" y="29356"/>
                  </a:lnTo>
                  <a:lnTo>
                    <a:pt x="2019" y="25319"/>
                  </a:lnTo>
                  <a:lnTo>
                    <a:pt x="3686" y="22204"/>
                  </a:lnTo>
                  <a:lnTo>
                    <a:pt x="5266" y="19088"/>
                  </a:lnTo>
                  <a:lnTo>
                    <a:pt x="6802" y="15973"/>
                  </a:lnTo>
                  <a:lnTo>
                    <a:pt x="8250" y="12901"/>
                  </a:lnTo>
                  <a:lnTo>
                    <a:pt x="10049" y="9171"/>
                  </a:lnTo>
                  <a:lnTo>
                    <a:pt x="11892" y="5441"/>
                  </a:lnTo>
                  <a:lnTo>
                    <a:pt x="13471" y="2326"/>
                  </a:lnTo>
                  <a:lnTo>
                    <a:pt x="14393" y="264"/>
                  </a:lnTo>
                  <a:lnTo>
                    <a:pt x="14393" y="176"/>
                  </a:lnTo>
                  <a:lnTo>
                    <a:pt x="14393" y="132"/>
                  </a:lnTo>
                  <a:lnTo>
                    <a:pt x="14349" y="88"/>
                  </a:lnTo>
                  <a:lnTo>
                    <a:pt x="14305" y="44"/>
                  </a:lnTo>
                  <a:lnTo>
                    <a:pt x="1421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3" name="Google Shape;8723;p249"/>
            <p:cNvSpPr/>
            <p:nvPr/>
          </p:nvSpPr>
          <p:spPr>
            <a:xfrm>
              <a:off x="2754650" y="825275"/>
              <a:ext cx="332425" cy="722950"/>
            </a:xfrm>
            <a:custGeom>
              <a:avLst/>
              <a:gdLst/>
              <a:ahLst/>
              <a:cxnLst/>
              <a:rect l="l" t="t" r="r" b="b"/>
              <a:pathLst>
                <a:path w="13297" h="28918" extrusionOk="0">
                  <a:moveTo>
                    <a:pt x="13033" y="1"/>
                  </a:moveTo>
                  <a:lnTo>
                    <a:pt x="12990" y="45"/>
                  </a:lnTo>
                  <a:lnTo>
                    <a:pt x="12946" y="88"/>
                  </a:lnTo>
                  <a:lnTo>
                    <a:pt x="11498" y="4608"/>
                  </a:lnTo>
                  <a:lnTo>
                    <a:pt x="9523" y="8601"/>
                  </a:lnTo>
                  <a:lnTo>
                    <a:pt x="7636" y="12419"/>
                  </a:lnTo>
                  <a:lnTo>
                    <a:pt x="5881" y="15973"/>
                  </a:lnTo>
                  <a:lnTo>
                    <a:pt x="4126" y="19484"/>
                  </a:lnTo>
                  <a:lnTo>
                    <a:pt x="2327" y="23038"/>
                  </a:lnTo>
                  <a:lnTo>
                    <a:pt x="352" y="26680"/>
                  </a:lnTo>
                  <a:lnTo>
                    <a:pt x="308" y="26768"/>
                  </a:lnTo>
                  <a:lnTo>
                    <a:pt x="1" y="28698"/>
                  </a:lnTo>
                  <a:lnTo>
                    <a:pt x="1" y="28786"/>
                  </a:lnTo>
                  <a:lnTo>
                    <a:pt x="1" y="28830"/>
                  </a:lnTo>
                  <a:lnTo>
                    <a:pt x="45" y="28874"/>
                  </a:lnTo>
                  <a:lnTo>
                    <a:pt x="133" y="28918"/>
                  </a:lnTo>
                  <a:lnTo>
                    <a:pt x="264" y="28874"/>
                  </a:lnTo>
                  <a:lnTo>
                    <a:pt x="308" y="28742"/>
                  </a:lnTo>
                  <a:lnTo>
                    <a:pt x="659" y="26855"/>
                  </a:lnTo>
                  <a:lnTo>
                    <a:pt x="2634" y="23170"/>
                  </a:lnTo>
                  <a:lnTo>
                    <a:pt x="4477" y="19615"/>
                  </a:lnTo>
                  <a:lnTo>
                    <a:pt x="6232" y="16105"/>
                  </a:lnTo>
                  <a:lnTo>
                    <a:pt x="7943" y="12550"/>
                  </a:lnTo>
                  <a:lnTo>
                    <a:pt x="9830" y="8733"/>
                  </a:lnTo>
                  <a:lnTo>
                    <a:pt x="11805" y="4784"/>
                  </a:lnTo>
                  <a:lnTo>
                    <a:pt x="11805" y="4740"/>
                  </a:lnTo>
                  <a:lnTo>
                    <a:pt x="13297" y="220"/>
                  </a:lnTo>
                  <a:lnTo>
                    <a:pt x="13297" y="132"/>
                  </a:lnTo>
                  <a:lnTo>
                    <a:pt x="13253" y="88"/>
                  </a:lnTo>
                  <a:lnTo>
                    <a:pt x="1325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4" name="Google Shape;8724;p249"/>
            <p:cNvSpPr/>
            <p:nvPr/>
          </p:nvSpPr>
          <p:spPr>
            <a:xfrm>
              <a:off x="2734925" y="958025"/>
              <a:ext cx="270975" cy="606675"/>
            </a:xfrm>
            <a:custGeom>
              <a:avLst/>
              <a:gdLst/>
              <a:ahLst/>
              <a:cxnLst/>
              <a:rect l="l" t="t" r="r" b="b"/>
              <a:pathLst>
                <a:path w="10839" h="24267" extrusionOk="0">
                  <a:moveTo>
                    <a:pt x="10619" y="0"/>
                  </a:moveTo>
                  <a:lnTo>
                    <a:pt x="10531" y="44"/>
                  </a:lnTo>
                  <a:lnTo>
                    <a:pt x="10531" y="88"/>
                  </a:lnTo>
                  <a:lnTo>
                    <a:pt x="9610" y="2326"/>
                  </a:lnTo>
                  <a:lnTo>
                    <a:pt x="8645" y="4520"/>
                  </a:lnTo>
                  <a:lnTo>
                    <a:pt x="7635" y="6714"/>
                  </a:lnTo>
                  <a:lnTo>
                    <a:pt x="6582" y="8864"/>
                  </a:lnTo>
                  <a:lnTo>
                    <a:pt x="4476" y="13164"/>
                  </a:lnTo>
                  <a:lnTo>
                    <a:pt x="2326" y="17333"/>
                  </a:lnTo>
                  <a:lnTo>
                    <a:pt x="351" y="21107"/>
                  </a:lnTo>
                  <a:lnTo>
                    <a:pt x="351" y="21151"/>
                  </a:lnTo>
                  <a:lnTo>
                    <a:pt x="0" y="22423"/>
                  </a:lnTo>
                  <a:lnTo>
                    <a:pt x="0" y="22467"/>
                  </a:lnTo>
                  <a:lnTo>
                    <a:pt x="88" y="24091"/>
                  </a:lnTo>
                  <a:lnTo>
                    <a:pt x="132" y="24222"/>
                  </a:lnTo>
                  <a:lnTo>
                    <a:pt x="263" y="24266"/>
                  </a:lnTo>
                  <a:lnTo>
                    <a:pt x="351" y="24266"/>
                  </a:lnTo>
                  <a:lnTo>
                    <a:pt x="395" y="24222"/>
                  </a:lnTo>
                  <a:lnTo>
                    <a:pt x="439" y="24134"/>
                  </a:lnTo>
                  <a:lnTo>
                    <a:pt x="439" y="24091"/>
                  </a:lnTo>
                  <a:lnTo>
                    <a:pt x="351" y="22511"/>
                  </a:lnTo>
                  <a:lnTo>
                    <a:pt x="658" y="21282"/>
                  </a:lnTo>
                  <a:lnTo>
                    <a:pt x="2633" y="17508"/>
                  </a:lnTo>
                  <a:lnTo>
                    <a:pt x="4783" y="13296"/>
                  </a:lnTo>
                  <a:lnTo>
                    <a:pt x="6889" y="9040"/>
                  </a:lnTo>
                  <a:lnTo>
                    <a:pt x="7942" y="6846"/>
                  </a:lnTo>
                  <a:lnTo>
                    <a:pt x="8952" y="4695"/>
                  </a:lnTo>
                  <a:lnTo>
                    <a:pt x="9917" y="2458"/>
                  </a:lnTo>
                  <a:lnTo>
                    <a:pt x="10839" y="220"/>
                  </a:lnTo>
                  <a:lnTo>
                    <a:pt x="10839" y="176"/>
                  </a:lnTo>
                  <a:lnTo>
                    <a:pt x="10839" y="88"/>
                  </a:lnTo>
                  <a:lnTo>
                    <a:pt x="10795" y="44"/>
                  </a:lnTo>
                  <a:lnTo>
                    <a:pt x="1075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5" name="Google Shape;8725;p249"/>
            <p:cNvSpPr/>
            <p:nvPr/>
          </p:nvSpPr>
          <p:spPr>
            <a:xfrm>
              <a:off x="2697625" y="973375"/>
              <a:ext cx="265500" cy="607775"/>
            </a:xfrm>
            <a:custGeom>
              <a:avLst/>
              <a:gdLst/>
              <a:ahLst/>
              <a:cxnLst/>
              <a:rect l="l" t="t" r="r" b="b"/>
              <a:pathLst>
                <a:path w="10620" h="24311" extrusionOk="0">
                  <a:moveTo>
                    <a:pt x="10444" y="1"/>
                  </a:moveTo>
                  <a:lnTo>
                    <a:pt x="10400" y="44"/>
                  </a:lnTo>
                  <a:lnTo>
                    <a:pt x="10312" y="88"/>
                  </a:lnTo>
                  <a:lnTo>
                    <a:pt x="10268" y="132"/>
                  </a:lnTo>
                  <a:lnTo>
                    <a:pt x="8206" y="5398"/>
                  </a:lnTo>
                  <a:lnTo>
                    <a:pt x="6758" y="8206"/>
                  </a:lnTo>
                  <a:lnTo>
                    <a:pt x="5266" y="11497"/>
                  </a:lnTo>
                  <a:lnTo>
                    <a:pt x="3862" y="14349"/>
                  </a:lnTo>
                  <a:lnTo>
                    <a:pt x="2019" y="17684"/>
                  </a:lnTo>
                  <a:lnTo>
                    <a:pt x="439" y="20888"/>
                  </a:lnTo>
                  <a:lnTo>
                    <a:pt x="395" y="20931"/>
                  </a:lnTo>
                  <a:lnTo>
                    <a:pt x="0" y="22599"/>
                  </a:lnTo>
                  <a:lnTo>
                    <a:pt x="0" y="22643"/>
                  </a:lnTo>
                  <a:lnTo>
                    <a:pt x="220" y="24179"/>
                  </a:lnTo>
                  <a:lnTo>
                    <a:pt x="263" y="24266"/>
                  </a:lnTo>
                  <a:lnTo>
                    <a:pt x="395" y="24310"/>
                  </a:lnTo>
                  <a:lnTo>
                    <a:pt x="483" y="24310"/>
                  </a:lnTo>
                  <a:lnTo>
                    <a:pt x="527" y="24266"/>
                  </a:lnTo>
                  <a:lnTo>
                    <a:pt x="571" y="24179"/>
                  </a:lnTo>
                  <a:lnTo>
                    <a:pt x="571" y="24135"/>
                  </a:lnTo>
                  <a:lnTo>
                    <a:pt x="351" y="22643"/>
                  </a:lnTo>
                  <a:lnTo>
                    <a:pt x="746" y="21019"/>
                  </a:lnTo>
                  <a:lnTo>
                    <a:pt x="2326" y="17816"/>
                  </a:lnTo>
                  <a:lnTo>
                    <a:pt x="4169" y="14481"/>
                  </a:lnTo>
                  <a:lnTo>
                    <a:pt x="5573" y="11673"/>
                  </a:lnTo>
                  <a:lnTo>
                    <a:pt x="7109" y="8382"/>
                  </a:lnTo>
                  <a:lnTo>
                    <a:pt x="8557" y="5573"/>
                  </a:lnTo>
                  <a:lnTo>
                    <a:pt x="8557" y="5529"/>
                  </a:lnTo>
                  <a:lnTo>
                    <a:pt x="10619" y="264"/>
                  </a:lnTo>
                  <a:lnTo>
                    <a:pt x="10619" y="176"/>
                  </a:lnTo>
                  <a:lnTo>
                    <a:pt x="10619" y="132"/>
                  </a:lnTo>
                  <a:lnTo>
                    <a:pt x="10575" y="44"/>
                  </a:lnTo>
                  <a:lnTo>
                    <a:pt x="10531" y="44"/>
                  </a:lnTo>
                  <a:lnTo>
                    <a:pt x="1044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6" name="Google Shape;8726;p249"/>
            <p:cNvSpPr/>
            <p:nvPr/>
          </p:nvSpPr>
          <p:spPr>
            <a:xfrm>
              <a:off x="2630700" y="1103925"/>
              <a:ext cx="223825" cy="530975"/>
            </a:xfrm>
            <a:custGeom>
              <a:avLst/>
              <a:gdLst/>
              <a:ahLst/>
              <a:cxnLst/>
              <a:rect l="l" t="t" r="r" b="b"/>
              <a:pathLst>
                <a:path w="8953" h="21239" extrusionOk="0">
                  <a:moveTo>
                    <a:pt x="8733" y="0"/>
                  </a:moveTo>
                  <a:lnTo>
                    <a:pt x="8689" y="44"/>
                  </a:lnTo>
                  <a:lnTo>
                    <a:pt x="8645" y="88"/>
                  </a:lnTo>
                  <a:lnTo>
                    <a:pt x="6451" y="4388"/>
                  </a:lnTo>
                  <a:lnTo>
                    <a:pt x="5003" y="7372"/>
                  </a:lnTo>
                  <a:lnTo>
                    <a:pt x="3379" y="10356"/>
                  </a:lnTo>
                  <a:lnTo>
                    <a:pt x="1405" y="14261"/>
                  </a:lnTo>
                  <a:lnTo>
                    <a:pt x="1405" y="14305"/>
                  </a:lnTo>
                  <a:lnTo>
                    <a:pt x="790" y="16455"/>
                  </a:lnTo>
                  <a:lnTo>
                    <a:pt x="0" y="21063"/>
                  </a:lnTo>
                  <a:lnTo>
                    <a:pt x="0" y="21107"/>
                  </a:lnTo>
                  <a:lnTo>
                    <a:pt x="44" y="21195"/>
                  </a:lnTo>
                  <a:lnTo>
                    <a:pt x="88" y="21238"/>
                  </a:lnTo>
                  <a:lnTo>
                    <a:pt x="176" y="21238"/>
                  </a:lnTo>
                  <a:lnTo>
                    <a:pt x="308" y="21195"/>
                  </a:lnTo>
                  <a:lnTo>
                    <a:pt x="351" y="21107"/>
                  </a:lnTo>
                  <a:lnTo>
                    <a:pt x="1141" y="16543"/>
                  </a:lnTo>
                  <a:lnTo>
                    <a:pt x="1712" y="14393"/>
                  </a:lnTo>
                  <a:lnTo>
                    <a:pt x="3686" y="10532"/>
                  </a:lnTo>
                  <a:lnTo>
                    <a:pt x="5310" y="7504"/>
                  </a:lnTo>
                  <a:lnTo>
                    <a:pt x="6802" y="4564"/>
                  </a:lnTo>
                  <a:lnTo>
                    <a:pt x="8952" y="264"/>
                  </a:lnTo>
                  <a:lnTo>
                    <a:pt x="8952" y="176"/>
                  </a:lnTo>
                  <a:lnTo>
                    <a:pt x="8952" y="132"/>
                  </a:lnTo>
                  <a:lnTo>
                    <a:pt x="8908" y="44"/>
                  </a:lnTo>
                  <a:lnTo>
                    <a:pt x="886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7" name="Google Shape;8727;p249"/>
            <p:cNvSpPr/>
            <p:nvPr/>
          </p:nvSpPr>
          <p:spPr>
            <a:xfrm>
              <a:off x="2619725" y="1124775"/>
              <a:ext cx="194200" cy="436625"/>
            </a:xfrm>
            <a:custGeom>
              <a:avLst/>
              <a:gdLst/>
              <a:ahLst/>
              <a:cxnLst/>
              <a:rect l="l" t="t" r="r" b="b"/>
              <a:pathLst>
                <a:path w="7768" h="17465" extrusionOk="0">
                  <a:moveTo>
                    <a:pt x="7548" y="0"/>
                  </a:moveTo>
                  <a:lnTo>
                    <a:pt x="7460" y="44"/>
                  </a:lnTo>
                  <a:lnTo>
                    <a:pt x="7416" y="88"/>
                  </a:lnTo>
                  <a:lnTo>
                    <a:pt x="6188" y="2501"/>
                  </a:lnTo>
                  <a:lnTo>
                    <a:pt x="4696" y="5661"/>
                  </a:lnTo>
                  <a:lnTo>
                    <a:pt x="3160" y="8469"/>
                  </a:lnTo>
                  <a:lnTo>
                    <a:pt x="966" y="12681"/>
                  </a:lnTo>
                  <a:lnTo>
                    <a:pt x="176" y="15007"/>
                  </a:lnTo>
                  <a:lnTo>
                    <a:pt x="176" y="15051"/>
                  </a:lnTo>
                  <a:lnTo>
                    <a:pt x="1" y="17245"/>
                  </a:lnTo>
                  <a:lnTo>
                    <a:pt x="1" y="17333"/>
                  </a:lnTo>
                  <a:lnTo>
                    <a:pt x="45" y="17377"/>
                  </a:lnTo>
                  <a:lnTo>
                    <a:pt x="88" y="17421"/>
                  </a:lnTo>
                  <a:lnTo>
                    <a:pt x="176" y="17464"/>
                  </a:lnTo>
                  <a:lnTo>
                    <a:pt x="308" y="17421"/>
                  </a:lnTo>
                  <a:lnTo>
                    <a:pt x="352" y="17289"/>
                  </a:lnTo>
                  <a:lnTo>
                    <a:pt x="527" y="15095"/>
                  </a:lnTo>
                  <a:lnTo>
                    <a:pt x="1273" y="12813"/>
                  </a:lnTo>
                  <a:lnTo>
                    <a:pt x="3467" y="8601"/>
                  </a:lnTo>
                  <a:lnTo>
                    <a:pt x="5003" y="5792"/>
                  </a:lnTo>
                  <a:lnTo>
                    <a:pt x="6539" y="2677"/>
                  </a:lnTo>
                  <a:lnTo>
                    <a:pt x="7767" y="263"/>
                  </a:lnTo>
                  <a:lnTo>
                    <a:pt x="7767" y="176"/>
                  </a:lnTo>
                  <a:lnTo>
                    <a:pt x="7767" y="132"/>
                  </a:lnTo>
                  <a:lnTo>
                    <a:pt x="7724" y="44"/>
                  </a:lnTo>
                  <a:lnTo>
                    <a:pt x="768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8" name="Google Shape;8728;p249"/>
            <p:cNvSpPr/>
            <p:nvPr/>
          </p:nvSpPr>
          <p:spPr>
            <a:xfrm>
              <a:off x="2592300" y="1141225"/>
              <a:ext cx="183225" cy="483800"/>
            </a:xfrm>
            <a:custGeom>
              <a:avLst/>
              <a:gdLst/>
              <a:ahLst/>
              <a:cxnLst/>
              <a:rect l="l" t="t" r="r" b="b"/>
              <a:pathLst>
                <a:path w="7329" h="19352" extrusionOk="0">
                  <a:moveTo>
                    <a:pt x="7153" y="0"/>
                  </a:moveTo>
                  <a:lnTo>
                    <a:pt x="7109" y="44"/>
                  </a:lnTo>
                  <a:lnTo>
                    <a:pt x="7022" y="44"/>
                  </a:lnTo>
                  <a:lnTo>
                    <a:pt x="7022" y="132"/>
                  </a:lnTo>
                  <a:lnTo>
                    <a:pt x="5749" y="2677"/>
                  </a:lnTo>
                  <a:lnTo>
                    <a:pt x="4476" y="5178"/>
                  </a:lnTo>
                  <a:lnTo>
                    <a:pt x="1229" y="11277"/>
                  </a:lnTo>
                  <a:lnTo>
                    <a:pt x="1229" y="11321"/>
                  </a:lnTo>
                  <a:lnTo>
                    <a:pt x="308" y="13735"/>
                  </a:lnTo>
                  <a:lnTo>
                    <a:pt x="308" y="13779"/>
                  </a:lnTo>
                  <a:lnTo>
                    <a:pt x="1" y="16017"/>
                  </a:lnTo>
                  <a:lnTo>
                    <a:pt x="1" y="16060"/>
                  </a:lnTo>
                  <a:lnTo>
                    <a:pt x="132" y="19176"/>
                  </a:lnTo>
                  <a:lnTo>
                    <a:pt x="132" y="19264"/>
                  </a:lnTo>
                  <a:lnTo>
                    <a:pt x="176" y="19308"/>
                  </a:lnTo>
                  <a:lnTo>
                    <a:pt x="308" y="19351"/>
                  </a:lnTo>
                  <a:lnTo>
                    <a:pt x="396" y="19351"/>
                  </a:lnTo>
                  <a:lnTo>
                    <a:pt x="439" y="19308"/>
                  </a:lnTo>
                  <a:lnTo>
                    <a:pt x="483" y="19264"/>
                  </a:lnTo>
                  <a:lnTo>
                    <a:pt x="483" y="19176"/>
                  </a:lnTo>
                  <a:lnTo>
                    <a:pt x="352" y="16060"/>
                  </a:lnTo>
                  <a:lnTo>
                    <a:pt x="659" y="13866"/>
                  </a:lnTo>
                  <a:lnTo>
                    <a:pt x="1536" y="11453"/>
                  </a:lnTo>
                  <a:lnTo>
                    <a:pt x="4827" y="5354"/>
                  </a:lnTo>
                  <a:lnTo>
                    <a:pt x="6100" y="2852"/>
                  </a:lnTo>
                  <a:lnTo>
                    <a:pt x="7329" y="264"/>
                  </a:lnTo>
                  <a:lnTo>
                    <a:pt x="7329" y="176"/>
                  </a:lnTo>
                  <a:lnTo>
                    <a:pt x="7329" y="132"/>
                  </a:lnTo>
                  <a:lnTo>
                    <a:pt x="7285" y="88"/>
                  </a:lnTo>
                  <a:lnTo>
                    <a:pt x="7241" y="44"/>
                  </a:lnTo>
                  <a:lnTo>
                    <a:pt x="715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9" name="Google Shape;8729;p249"/>
            <p:cNvSpPr/>
            <p:nvPr/>
          </p:nvSpPr>
          <p:spPr>
            <a:xfrm>
              <a:off x="2263200" y="1174125"/>
              <a:ext cx="342300" cy="810725"/>
            </a:xfrm>
            <a:custGeom>
              <a:avLst/>
              <a:gdLst/>
              <a:ahLst/>
              <a:cxnLst/>
              <a:rect l="l" t="t" r="r" b="b"/>
              <a:pathLst>
                <a:path w="13692" h="32429" extrusionOk="0">
                  <a:moveTo>
                    <a:pt x="13384" y="1"/>
                  </a:moveTo>
                  <a:lnTo>
                    <a:pt x="13340" y="88"/>
                  </a:lnTo>
                  <a:lnTo>
                    <a:pt x="11014" y="4389"/>
                  </a:lnTo>
                  <a:lnTo>
                    <a:pt x="9479" y="7241"/>
                  </a:lnTo>
                  <a:lnTo>
                    <a:pt x="8294" y="9918"/>
                  </a:lnTo>
                  <a:lnTo>
                    <a:pt x="7723" y="11980"/>
                  </a:lnTo>
                  <a:lnTo>
                    <a:pt x="7723" y="12024"/>
                  </a:lnTo>
                  <a:lnTo>
                    <a:pt x="7548" y="16544"/>
                  </a:lnTo>
                  <a:lnTo>
                    <a:pt x="7153" y="17816"/>
                  </a:lnTo>
                  <a:lnTo>
                    <a:pt x="5003" y="21502"/>
                  </a:lnTo>
                  <a:lnTo>
                    <a:pt x="1975" y="26329"/>
                  </a:lnTo>
                  <a:lnTo>
                    <a:pt x="0" y="31682"/>
                  </a:lnTo>
                  <a:lnTo>
                    <a:pt x="0" y="31770"/>
                  </a:lnTo>
                  <a:lnTo>
                    <a:pt x="0" y="31814"/>
                  </a:lnTo>
                  <a:lnTo>
                    <a:pt x="352" y="32340"/>
                  </a:lnTo>
                  <a:lnTo>
                    <a:pt x="395" y="32428"/>
                  </a:lnTo>
                  <a:lnTo>
                    <a:pt x="571" y="32428"/>
                  </a:lnTo>
                  <a:lnTo>
                    <a:pt x="615" y="32384"/>
                  </a:lnTo>
                  <a:lnTo>
                    <a:pt x="2897" y="30015"/>
                  </a:lnTo>
                  <a:lnTo>
                    <a:pt x="2940" y="29971"/>
                  </a:lnTo>
                  <a:lnTo>
                    <a:pt x="2940" y="29927"/>
                  </a:lnTo>
                  <a:lnTo>
                    <a:pt x="2940" y="29839"/>
                  </a:lnTo>
                  <a:lnTo>
                    <a:pt x="2897" y="29795"/>
                  </a:lnTo>
                  <a:lnTo>
                    <a:pt x="2853" y="29752"/>
                  </a:lnTo>
                  <a:lnTo>
                    <a:pt x="2721" y="29752"/>
                  </a:lnTo>
                  <a:lnTo>
                    <a:pt x="2633" y="29795"/>
                  </a:lnTo>
                  <a:lnTo>
                    <a:pt x="527" y="31989"/>
                  </a:lnTo>
                  <a:lnTo>
                    <a:pt x="352" y="31726"/>
                  </a:lnTo>
                  <a:lnTo>
                    <a:pt x="2282" y="26504"/>
                  </a:lnTo>
                  <a:lnTo>
                    <a:pt x="5310" y="21678"/>
                  </a:lnTo>
                  <a:lnTo>
                    <a:pt x="7460" y="17992"/>
                  </a:lnTo>
                  <a:lnTo>
                    <a:pt x="7504" y="17948"/>
                  </a:lnTo>
                  <a:lnTo>
                    <a:pt x="7899" y="16631"/>
                  </a:lnTo>
                  <a:lnTo>
                    <a:pt x="7899" y="16587"/>
                  </a:lnTo>
                  <a:lnTo>
                    <a:pt x="8074" y="12024"/>
                  </a:lnTo>
                  <a:lnTo>
                    <a:pt x="8645" y="10049"/>
                  </a:lnTo>
                  <a:lnTo>
                    <a:pt x="9830" y="7373"/>
                  </a:lnTo>
                  <a:lnTo>
                    <a:pt x="11322" y="4564"/>
                  </a:lnTo>
                  <a:lnTo>
                    <a:pt x="13647" y="264"/>
                  </a:lnTo>
                  <a:lnTo>
                    <a:pt x="13691" y="176"/>
                  </a:lnTo>
                  <a:lnTo>
                    <a:pt x="13691" y="88"/>
                  </a:lnTo>
                  <a:lnTo>
                    <a:pt x="13647" y="45"/>
                  </a:lnTo>
                  <a:lnTo>
                    <a:pt x="1360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0" name="Google Shape;8730;p249"/>
            <p:cNvSpPr/>
            <p:nvPr/>
          </p:nvSpPr>
          <p:spPr>
            <a:xfrm>
              <a:off x="3125450" y="769325"/>
              <a:ext cx="242475" cy="648375"/>
            </a:xfrm>
            <a:custGeom>
              <a:avLst/>
              <a:gdLst/>
              <a:ahLst/>
              <a:cxnLst/>
              <a:rect l="l" t="t" r="r" b="b"/>
              <a:pathLst>
                <a:path w="9699" h="25935" extrusionOk="0">
                  <a:moveTo>
                    <a:pt x="9479" y="1"/>
                  </a:moveTo>
                  <a:lnTo>
                    <a:pt x="9435" y="45"/>
                  </a:lnTo>
                  <a:lnTo>
                    <a:pt x="9391" y="89"/>
                  </a:lnTo>
                  <a:lnTo>
                    <a:pt x="8996" y="878"/>
                  </a:lnTo>
                  <a:lnTo>
                    <a:pt x="8952" y="878"/>
                  </a:lnTo>
                  <a:lnTo>
                    <a:pt x="8162" y="2941"/>
                  </a:lnTo>
                  <a:lnTo>
                    <a:pt x="6846" y="6846"/>
                  </a:lnTo>
                  <a:lnTo>
                    <a:pt x="5573" y="9742"/>
                  </a:lnTo>
                  <a:lnTo>
                    <a:pt x="4652" y="11410"/>
                  </a:lnTo>
                  <a:lnTo>
                    <a:pt x="3862" y="12989"/>
                  </a:lnTo>
                  <a:lnTo>
                    <a:pt x="3160" y="14525"/>
                  </a:lnTo>
                  <a:lnTo>
                    <a:pt x="2590" y="16017"/>
                  </a:lnTo>
                  <a:lnTo>
                    <a:pt x="2019" y="17553"/>
                  </a:lnTo>
                  <a:lnTo>
                    <a:pt x="1536" y="19089"/>
                  </a:lnTo>
                  <a:lnTo>
                    <a:pt x="483" y="22380"/>
                  </a:lnTo>
                  <a:lnTo>
                    <a:pt x="88" y="23696"/>
                  </a:lnTo>
                  <a:lnTo>
                    <a:pt x="88" y="23740"/>
                  </a:lnTo>
                  <a:lnTo>
                    <a:pt x="1" y="25759"/>
                  </a:lnTo>
                  <a:lnTo>
                    <a:pt x="1" y="25802"/>
                  </a:lnTo>
                  <a:lnTo>
                    <a:pt x="44" y="25846"/>
                  </a:lnTo>
                  <a:lnTo>
                    <a:pt x="88" y="25890"/>
                  </a:lnTo>
                  <a:lnTo>
                    <a:pt x="176" y="25934"/>
                  </a:lnTo>
                  <a:lnTo>
                    <a:pt x="308" y="25890"/>
                  </a:lnTo>
                  <a:lnTo>
                    <a:pt x="352" y="25759"/>
                  </a:lnTo>
                  <a:lnTo>
                    <a:pt x="439" y="23784"/>
                  </a:lnTo>
                  <a:lnTo>
                    <a:pt x="834" y="22511"/>
                  </a:lnTo>
                  <a:lnTo>
                    <a:pt x="1844" y="19220"/>
                  </a:lnTo>
                  <a:lnTo>
                    <a:pt x="2370" y="17685"/>
                  </a:lnTo>
                  <a:lnTo>
                    <a:pt x="2897" y="16149"/>
                  </a:lnTo>
                  <a:lnTo>
                    <a:pt x="3511" y="14657"/>
                  </a:lnTo>
                  <a:lnTo>
                    <a:pt x="4169" y="13121"/>
                  </a:lnTo>
                  <a:lnTo>
                    <a:pt x="4959" y="11541"/>
                  </a:lnTo>
                  <a:lnTo>
                    <a:pt x="5881" y="9874"/>
                  </a:lnTo>
                  <a:lnTo>
                    <a:pt x="7153" y="6978"/>
                  </a:lnTo>
                  <a:lnTo>
                    <a:pt x="8513" y="3029"/>
                  </a:lnTo>
                  <a:lnTo>
                    <a:pt x="9303" y="1010"/>
                  </a:lnTo>
                  <a:lnTo>
                    <a:pt x="9698" y="264"/>
                  </a:lnTo>
                  <a:lnTo>
                    <a:pt x="9698" y="176"/>
                  </a:lnTo>
                  <a:lnTo>
                    <a:pt x="9698" y="89"/>
                  </a:lnTo>
                  <a:lnTo>
                    <a:pt x="9698" y="45"/>
                  </a:lnTo>
                  <a:lnTo>
                    <a:pt x="961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1" name="Google Shape;8731;p249"/>
            <p:cNvSpPr/>
            <p:nvPr/>
          </p:nvSpPr>
          <p:spPr>
            <a:xfrm>
              <a:off x="3734300" y="758375"/>
              <a:ext cx="1192475" cy="1433800"/>
            </a:xfrm>
            <a:custGeom>
              <a:avLst/>
              <a:gdLst/>
              <a:ahLst/>
              <a:cxnLst/>
              <a:rect l="l" t="t" r="r" b="b"/>
              <a:pathLst>
                <a:path w="47699" h="57352" extrusionOk="0">
                  <a:moveTo>
                    <a:pt x="22906" y="0"/>
                  </a:moveTo>
                  <a:lnTo>
                    <a:pt x="22862" y="44"/>
                  </a:lnTo>
                  <a:lnTo>
                    <a:pt x="22818" y="88"/>
                  </a:lnTo>
                  <a:lnTo>
                    <a:pt x="21063" y="2764"/>
                  </a:lnTo>
                  <a:lnTo>
                    <a:pt x="21063" y="2808"/>
                  </a:lnTo>
                  <a:lnTo>
                    <a:pt x="19703" y="5968"/>
                  </a:lnTo>
                  <a:lnTo>
                    <a:pt x="19483" y="6582"/>
                  </a:lnTo>
                  <a:lnTo>
                    <a:pt x="19176" y="7196"/>
                  </a:lnTo>
                  <a:lnTo>
                    <a:pt x="18562" y="8337"/>
                  </a:lnTo>
                  <a:lnTo>
                    <a:pt x="17816" y="9434"/>
                  </a:lnTo>
                  <a:lnTo>
                    <a:pt x="17070" y="10487"/>
                  </a:lnTo>
                  <a:lnTo>
                    <a:pt x="16236" y="11497"/>
                  </a:lnTo>
                  <a:lnTo>
                    <a:pt x="15358" y="12506"/>
                  </a:lnTo>
                  <a:lnTo>
                    <a:pt x="13559" y="14437"/>
                  </a:lnTo>
                  <a:lnTo>
                    <a:pt x="11629" y="16543"/>
                  </a:lnTo>
                  <a:lnTo>
                    <a:pt x="10707" y="17596"/>
                  </a:lnTo>
                  <a:lnTo>
                    <a:pt x="9873" y="18693"/>
                  </a:lnTo>
                  <a:lnTo>
                    <a:pt x="7679" y="21326"/>
                  </a:lnTo>
                  <a:lnTo>
                    <a:pt x="7635" y="21414"/>
                  </a:lnTo>
                  <a:lnTo>
                    <a:pt x="7416" y="22423"/>
                  </a:lnTo>
                  <a:lnTo>
                    <a:pt x="7416" y="22467"/>
                  </a:lnTo>
                  <a:lnTo>
                    <a:pt x="7855" y="25670"/>
                  </a:lnTo>
                  <a:lnTo>
                    <a:pt x="7723" y="26591"/>
                  </a:lnTo>
                  <a:lnTo>
                    <a:pt x="6889" y="26284"/>
                  </a:lnTo>
                  <a:lnTo>
                    <a:pt x="6802" y="26240"/>
                  </a:lnTo>
                  <a:lnTo>
                    <a:pt x="6714" y="26284"/>
                  </a:lnTo>
                  <a:lnTo>
                    <a:pt x="4125" y="27645"/>
                  </a:lnTo>
                  <a:lnTo>
                    <a:pt x="4037" y="27732"/>
                  </a:lnTo>
                  <a:lnTo>
                    <a:pt x="3511" y="29268"/>
                  </a:lnTo>
                  <a:lnTo>
                    <a:pt x="3467" y="29312"/>
                  </a:lnTo>
                  <a:lnTo>
                    <a:pt x="3160" y="31243"/>
                  </a:lnTo>
                  <a:lnTo>
                    <a:pt x="3160" y="31287"/>
                  </a:lnTo>
                  <a:lnTo>
                    <a:pt x="3467" y="33788"/>
                  </a:lnTo>
                  <a:lnTo>
                    <a:pt x="3598" y="35017"/>
                  </a:lnTo>
                  <a:lnTo>
                    <a:pt x="3642" y="36157"/>
                  </a:lnTo>
                  <a:lnTo>
                    <a:pt x="3686" y="37167"/>
                  </a:lnTo>
                  <a:lnTo>
                    <a:pt x="3686" y="38088"/>
                  </a:lnTo>
                  <a:lnTo>
                    <a:pt x="3598" y="38966"/>
                  </a:lnTo>
                  <a:lnTo>
                    <a:pt x="3511" y="39712"/>
                  </a:lnTo>
                  <a:lnTo>
                    <a:pt x="3379" y="40414"/>
                  </a:lnTo>
                  <a:lnTo>
                    <a:pt x="3204" y="41028"/>
                  </a:lnTo>
                  <a:lnTo>
                    <a:pt x="3028" y="41599"/>
                  </a:lnTo>
                  <a:lnTo>
                    <a:pt x="2809" y="42081"/>
                  </a:lnTo>
                  <a:lnTo>
                    <a:pt x="2589" y="42520"/>
                  </a:lnTo>
                  <a:lnTo>
                    <a:pt x="2326" y="42871"/>
                  </a:lnTo>
                  <a:lnTo>
                    <a:pt x="2063" y="43178"/>
                  </a:lnTo>
                  <a:lnTo>
                    <a:pt x="1799" y="43442"/>
                  </a:lnTo>
                  <a:lnTo>
                    <a:pt x="1536" y="43705"/>
                  </a:lnTo>
                  <a:lnTo>
                    <a:pt x="1229" y="43880"/>
                  </a:lnTo>
                  <a:lnTo>
                    <a:pt x="1185" y="43924"/>
                  </a:lnTo>
                  <a:lnTo>
                    <a:pt x="44" y="45285"/>
                  </a:lnTo>
                  <a:lnTo>
                    <a:pt x="0" y="45372"/>
                  </a:lnTo>
                  <a:lnTo>
                    <a:pt x="0" y="45416"/>
                  </a:lnTo>
                  <a:lnTo>
                    <a:pt x="88" y="46118"/>
                  </a:lnTo>
                  <a:lnTo>
                    <a:pt x="1361" y="50638"/>
                  </a:lnTo>
                  <a:lnTo>
                    <a:pt x="2326" y="53446"/>
                  </a:lnTo>
                  <a:lnTo>
                    <a:pt x="2370" y="53446"/>
                  </a:lnTo>
                  <a:lnTo>
                    <a:pt x="3774" y="55728"/>
                  </a:lnTo>
                  <a:lnTo>
                    <a:pt x="5047" y="57176"/>
                  </a:lnTo>
                  <a:lnTo>
                    <a:pt x="5134" y="57220"/>
                  </a:lnTo>
                  <a:lnTo>
                    <a:pt x="5529" y="57352"/>
                  </a:lnTo>
                  <a:lnTo>
                    <a:pt x="5617" y="57352"/>
                  </a:lnTo>
                  <a:lnTo>
                    <a:pt x="6670" y="56957"/>
                  </a:lnTo>
                  <a:lnTo>
                    <a:pt x="6714" y="56913"/>
                  </a:lnTo>
                  <a:lnTo>
                    <a:pt x="7460" y="56035"/>
                  </a:lnTo>
                  <a:lnTo>
                    <a:pt x="7504" y="55991"/>
                  </a:lnTo>
                  <a:lnTo>
                    <a:pt x="7943" y="54850"/>
                  </a:lnTo>
                  <a:lnTo>
                    <a:pt x="7943" y="54807"/>
                  </a:lnTo>
                  <a:lnTo>
                    <a:pt x="8118" y="52261"/>
                  </a:lnTo>
                  <a:lnTo>
                    <a:pt x="8118" y="52174"/>
                  </a:lnTo>
                  <a:lnTo>
                    <a:pt x="7592" y="50726"/>
                  </a:lnTo>
                  <a:lnTo>
                    <a:pt x="4827" y="46118"/>
                  </a:lnTo>
                  <a:lnTo>
                    <a:pt x="4432" y="45241"/>
                  </a:lnTo>
                  <a:lnTo>
                    <a:pt x="4564" y="44933"/>
                  </a:lnTo>
                  <a:lnTo>
                    <a:pt x="5003" y="44626"/>
                  </a:lnTo>
                  <a:lnTo>
                    <a:pt x="8118" y="43793"/>
                  </a:lnTo>
                  <a:lnTo>
                    <a:pt x="11278" y="45460"/>
                  </a:lnTo>
                  <a:lnTo>
                    <a:pt x="12682" y="45987"/>
                  </a:lnTo>
                  <a:lnTo>
                    <a:pt x="14744" y="47347"/>
                  </a:lnTo>
                  <a:lnTo>
                    <a:pt x="14788" y="47347"/>
                  </a:lnTo>
                  <a:lnTo>
                    <a:pt x="18386" y="49102"/>
                  </a:lnTo>
                  <a:lnTo>
                    <a:pt x="20931" y="49936"/>
                  </a:lnTo>
                  <a:lnTo>
                    <a:pt x="21019" y="49936"/>
                  </a:lnTo>
                  <a:lnTo>
                    <a:pt x="25100" y="49234"/>
                  </a:lnTo>
                  <a:lnTo>
                    <a:pt x="26329" y="49321"/>
                  </a:lnTo>
                  <a:lnTo>
                    <a:pt x="26416" y="49321"/>
                  </a:lnTo>
                  <a:lnTo>
                    <a:pt x="27162" y="49102"/>
                  </a:lnTo>
                  <a:lnTo>
                    <a:pt x="27206" y="49102"/>
                  </a:lnTo>
                  <a:lnTo>
                    <a:pt x="30497" y="47127"/>
                  </a:lnTo>
                  <a:lnTo>
                    <a:pt x="32735" y="46689"/>
                  </a:lnTo>
                  <a:lnTo>
                    <a:pt x="35631" y="45855"/>
                  </a:lnTo>
                  <a:lnTo>
                    <a:pt x="35675" y="45811"/>
                  </a:lnTo>
                  <a:lnTo>
                    <a:pt x="36992" y="45065"/>
                  </a:lnTo>
                  <a:lnTo>
                    <a:pt x="39668" y="42959"/>
                  </a:lnTo>
                  <a:lnTo>
                    <a:pt x="39712" y="42915"/>
                  </a:lnTo>
                  <a:lnTo>
                    <a:pt x="41555" y="40896"/>
                  </a:lnTo>
                  <a:lnTo>
                    <a:pt x="42564" y="39448"/>
                  </a:lnTo>
                  <a:lnTo>
                    <a:pt x="42608" y="39405"/>
                  </a:lnTo>
                  <a:lnTo>
                    <a:pt x="43398" y="37474"/>
                  </a:lnTo>
                  <a:lnTo>
                    <a:pt x="43442" y="37430"/>
                  </a:lnTo>
                  <a:lnTo>
                    <a:pt x="44451" y="33349"/>
                  </a:lnTo>
                  <a:lnTo>
                    <a:pt x="45197" y="32120"/>
                  </a:lnTo>
                  <a:lnTo>
                    <a:pt x="45636" y="31067"/>
                  </a:lnTo>
                  <a:lnTo>
                    <a:pt x="46031" y="29926"/>
                  </a:lnTo>
                  <a:lnTo>
                    <a:pt x="46382" y="28654"/>
                  </a:lnTo>
                  <a:lnTo>
                    <a:pt x="46733" y="27381"/>
                  </a:lnTo>
                  <a:lnTo>
                    <a:pt x="47303" y="24968"/>
                  </a:lnTo>
                  <a:lnTo>
                    <a:pt x="47698" y="23125"/>
                  </a:lnTo>
                  <a:lnTo>
                    <a:pt x="47698" y="23037"/>
                  </a:lnTo>
                  <a:lnTo>
                    <a:pt x="47655" y="22993"/>
                  </a:lnTo>
                  <a:lnTo>
                    <a:pt x="47611" y="22906"/>
                  </a:lnTo>
                  <a:lnTo>
                    <a:pt x="47435" y="22906"/>
                  </a:lnTo>
                  <a:lnTo>
                    <a:pt x="47391" y="22993"/>
                  </a:lnTo>
                  <a:lnTo>
                    <a:pt x="47347" y="23037"/>
                  </a:lnTo>
                  <a:lnTo>
                    <a:pt x="46996" y="24880"/>
                  </a:lnTo>
                  <a:lnTo>
                    <a:pt x="46426" y="27250"/>
                  </a:lnTo>
                  <a:lnTo>
                    <a:pt x="46075" y="28522"/>
                  </a:lnTo>
                  <a:lnTo>
                    <a:pt x="45680" y="29795"/>
                  </a:lnTo>
                  <a:lnTo>
                    <a:pt x="45285" y="30936"/>
                  </a:lnTo>
                  <a:lnTo>
                    <a:pt x="44890" y="31989"/>
                  </a:lnTo>
                  <a:lnTo>
                    <a:pt x="44144" y="33217"/>
                  </a:lnTo>
                  <a:lnTo>
                    <a:pt x="44100" y="33261"/>
                  </a:lnTo>
                  <a:lnTo>
                    <a:pt x="43091" y="37342"/>
                  </a:lnTo>
                  <a:lnTo>
                    <a:pt x="42257" y="39273"/>
                  </a:lnTo>
                  <a:lnTo>
                    <a:pt x="41292" y="40677"/>
                  </a:lnTo>
                  <a:lnTo>
                    <a:pt x="39449" y="42696"/>
                  </a:lnTo>
                  <a:lnTo>
                    <a:pt x="36772" y="44802"/>
                  </a:lnTo>
                  <a:lnTo>
                    <a:pt x="35500" y="45504"/>
                  </a:lnTo>
                  <a:lnTo>
                    <a:pt x="32647" y="46382"/>
                  </a:lnTo>
                  <a:lnTo>
                    <a:pt x="30409" y="46820"/>
                  </a:lnTo>
                  <a:lnTo>
                    <a:pt x="30366" y="46820"/>
                  </a:lnTo>
                  <a:lnTo>
                    <a:pt x="27031" y="48795"/>
                  </a:lnTo>
                  <a:lnTo>
                    <a:pt x="26329" y="48970"/>
                  </a:lnTo>
                  <a:lnTo>
                    <a:pt x="25100" y="48883"/>
                  </a:lnTo>
                  <a:lnTo>
                    <a:pt x="25056" y="48883"/>
                  </a:lnTo>
                  <a:lnTo>
                    <a:pt x="20975" y="49585"/>
                  </a:lnTo>
                  <a:lnTo>
                    <a:pt x="18518" y="48795"/>
                  </a:lnTo>
                  <a:lnTo>
                    <a:pt x="14920" y="47040"/>
                  </a:lnTo>
                  <a:lnTo>
                    <a:pt x="12857" y="45679"/>
                  </a:lnTo>
                  <a:lnTo>
                    <a:pt x="11409" y="45109"/>
                  </a:lnTo>
                  <a:lnTo>
                    <a:pt x="8250" y="43442"/>
                  </a:lnTo>
                  <a:lnTo>
                    <a:pt x="8118" y="43442"/>
                  </a:lnTo>
                  <a:lnTo>
                    <a:pt x="4871" y="44275"/>
                  </a:lnTo>
                  <a:lnTo>
                    <a:pt x="4827" y="44319"/>
                  </a:lnTo>
                  <a:lnTo>
                    <a:pt x="4301" y="44670"/>
                  </a:lnTo>
                  <a:lnTo>
                    <a:pt x="4257" y="44714"/>
                  </a:lnTo>
                  <a:lnTo>
                    <a:pt x="4081" y="45197"/>
                  </a:lnTo>
                  <a:lnTo>
                    <a:pt x="4037" y="45285"/>
                  </a:lnTo>
                  <a:lnTo>
                    <a:pt x="4081" y="45328"/>
                  </a:lnTo>
                  <a:lnTo>
                    <a:pt x="4520" y="46294"/>
                  </a:lnTo>
                  <a:lnTo>
                    <a:pt x="7284" y="50901"/>
                  </a:lnTo>
                  <a:lnTo>
                    <a:pt x="7767" y="52261"/>
                  </a:lnTo>
                  <a:lnTo>
                    <a:pt x="7592" y="54763"/>
                  </a:lnTo>
                  <a:lnTo>
                    <a:pt x="7197" y="55816"/>
                  </a:lnTo>
                  <a:lnTo>
                    <a:pt x="6495" y="56650"/>
                  </a:lnTo>
                  <a:lnTo>
                    <a:pt x="5529" y="57001"/>
                  </a:lnTo>
                  <a:lnTo>
                    <a:pt x="5310" y="56913"/>
                  </a:lnTo>
                  <a:lnTo>
                    <a:pt x="4037" y="55509"/>
                  </a:lnTo>
                  <a:lnTo>
                    <a:pt x="2677" y="53271"/>
                  </a:lnTo>
                  <a:lnTo>
                    <a:pt x="1668" y="50506"/>
                  </a:lnTo>
                  <a:lnTo>
                    <a:pt x="439" y="46030"/>
                  </a:lnTo>
                  <a:lnTo>
                    <a:pt x="351" y="45460"/>
                  </a:lnTo>
                  <a:lnTo>
                    <a:pt x="1448" y="44144"/>
                  </a:lnTo>
                  <a:lnTo>
                    <a:pt x="1931" y="43793"/>
                  </a:lnTo>
                  <a:lnTo>
                    <a:pt x="2370" y="43398"/>
                  </a:lnTo>
                  <a:lnTo>
                    <a:pt x="2721" y="42915"/>
                  </a:lnTo>
                  <a:lnTo>
                    <a:pt x="3072" y="42345"/>
                  </a:lnTo>
                  <a:lnTo>
                    <a:pt x="3335" y="41774"/>
                  </a:lnTo>
                  <a:lnTo>
                    <a:pt x="3555" y="41116"/>
                  </a:lnTo>
                  <a:lnTo>
                    <a:pt x="3730" y="40458"/>
                  </a:lnTo>
                  <a:lnTo>
                    <a:pt x="3862" y="39756"/>
                  </a:lnTo>
                  <a:lnTo>
                    <a:pt x="3949" y="39010"/>
                  </a:lnTo>
                  <a:lnTo>
                    <a:pt x="3993" y="38264"/>
                  </a:lnTo>
                  <a:lnTo>
                    <a:pt x="4037" y="37518"/>
                  </a:lnTo>
                  <a:lnTo>
                    <a:pt x="4037" y="36772"/>
                  </a:lnTo>
                  <a:lnTo>
                    <a:pt x="3949" y="35236"/>
                  </a:lnTo>
                  <a:lnTo>
                    <a:pt x="3818" y="33744"/>
                  </a:lnTo>
                  <a:lnTo>
                    <a:pt x="3511" y="31287"/>
                  </a:lnTo>
                  <a:lnTo>
                    <a:pt x="3818" y="29400"/>
                  </a:lnTo>
                  <a:lnTo>
                    <a:pt x="4344" y="27908"/>
                  </a:lnTo>
                  <a:lnTo>
                    <a:pt x="6846" y="26635"/>
                  </a:lnTo>
                  <a:lnTo>
                    <a:pt x="7811" y="26986"/>
                  </a:lnTo>
                  <a:lnTo>
                    <a:pt x="7987" y="26986"/>
                  </a:lnTo>
                  <a:lnTo>
                    <a:pt x="8030" y="26943"/>
                  </a:lnTo>
                  <a:lnTo>
                    <a:pt x="8074" y="26855"/>
                  </a:lnTo>
                  <a:lnTo>
                    <a:pt x="8206" y="25714"/>
                  </a:lnTo>
                  <a:lnTo>
                    <a:pt x="8206" y="25670"/>
                  </a:lnTo>
                  <a:lnTo>
                    <a:pt x="7767" y="22423"/>
                  </a:lnTo>
                  <a:lnTo>
                    <a:pt x="7943" y="21501"/>
                  </a:lnTo>
                  <a:lnTo>
                    <a:pt x="10137" y="18912"/>
                  </a:lnTo>
                  <a:lnTo>
                    <a:pt x="11014" y="17815"/>
                  </a:lnTo>
                  <a:lnTo>
                    <a:pt x="11892" y="16762"/>
                  </a:lnTo>
                  <a:lnTo>
                    <a:pt x="13823" y="14700"/>
                  </a:lnTo>
                  <a:lnTo>
                    <a:pt x="15622" y="12725"/>
                  </a:lnTo>
                  <a:lnTo>
                    <a:pt x="16499" y="11716"/>
                  </a:lnTo>
                  <a:lnTo>
                    <a:pt x="17333" y="10707"/>
                  </a:lnTo>
                  <a:lnTo>
                    <a:pt x="18123" y="9610"/>
                  </a:lnTo>
                  <a:lnTo>
                    <a:pt x="18869" y="8513"/>
                  </a:lnTo>
                  <a:lnTo>
                    <a:pt x="19176" y="7942"/>
                  </a:lnTo>
                  <a:lnTo>
                    <a:pt x="19483" y="7328"/>
                  </a:lnTo>
                  <a:lnTo>
                    <a:pt x="19790" y="6714"/>
                  </a:lnTo>
                  <a:lnTo>
                    <a:pt x="20054" y="6099"/>
                  </a:lnTo>
                  <a:lnTo>
                    <a:pt x="21370" y="2940"/>
                  </a:lnTo>
                  <a:lnTo>
                    <a:pt x="23125" y="263"/>
                  </a:lnTo>
                  <a:lnTo>
                    <a:pt x="23125" y="219"/>
                  </a:lnTo>
                  <a:lnTo>
                    <a:pt x="23125" y="132"/>
                  </a:lnTo>
                  <a:lnTo>
                    <a:pt x="23125" y="88"/>
                  </a:lnTo>
                  <a:lnTo>
                    <a:pt x="23038" y="44"/>
                  </a:lnTo>
                  <a:lnTo>
                    <a:pt x="2299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2" name="Google Shape;8732;p249"/>
            <p:cNvSpPr/>
            <p:nvPr/>
          </p:nvSpPr>
          <p:spPr>
            <a:xfrm>
              <a:off x="3959175" y="763850"/>
              <a:ext cx="850225" cy="1129950"/>
            </a:xfrm>
            <a:custGeom>
              <a:avLst/>
              <a:gdLst/>
              <a:ahLst/>
              <a:cxnLst/>
              <a:rect l="l" t="t" r="r" b="b"/>
              <a:pathLst>
                <a:path w="34009" h="45198" extrusionOk="0">
                  <a:moveTo>
                    <a:pt x="17421" y="0"/>
                  </a:moveTo>
                  <a:lnTo>
                    <a:pt x="17377" y="44"/>
                  </a:lnTo>
                  <a:lnTo>
                    <a:pt x="17334" y="88"/>
                  </a:lnTo>
                  <a:lnTo>
                    <a:pt x="15666" y="2458"/>
                  </a:lnTo>
                  <a:lnTo>
                    <a:pt x="15666" y="2502"/>
                  </a:lnTo>
                  <a:lnTo>
                    <a:pt x="13823" y="5924"/>
                  </a:lnTo>
                  <a:lnTo>
                    <a:pt x="13779" y="5968"/>
                  </a:lnTo>
                  <a:lnTo>
                    <a:pt x="13516" y="7328"/>
                  </a:lnTo>
                  <a:lnTo>
                    <a:pt x="13516" y="7372"/>
                  </a:lnTo>
                  <a:lnTo>
                    <a:pt x="13253" y="11936"/>
                  </a:lnTo>
                  <a:lnTo>
                    <a:pt x="12946" y="12682"/>
                  </a:lnTo>
                  <a:lnTo>
                    <a:pt x="11059" y="15534"/>
                  </a:lnTo>
                  <a:lnTo>
                    <a:pt x="8952" y="18342"/>
                  </a:lnTo>
                  <a:lnTo>
                    <a:pt x="8909" y="18430"/>
                  </a:lnTo>
                  <a:lnTo>
                    <a:pt x="8865" y="18869"/>
                  </a:lnTo>
                  <a:lnTo>
                    <a:pt x="8865" y="18957"/>
                  </a:lnTo>
                  <a:lnTo>
                    <a:pt x="8952" y="19044"/>
                  </a:lnTo>
                  <a:lnTo>
                    <a:pt x="9260" y="19220"/>
                  </a:lnTo>
                  <a:lnTo>
                    <a:pt x="9391" y="19571"/>
                  </a:lnTo>
                  <a:lnTo>
                    <a:pt x="9084" y="20712"/>
                  </a:lnTo>
                  <a:lnTo>
                    <a:pt x="7548" y="23959"/>
                  </a:lnTo>
                  <a:lnTo>
                    <a:pt x="6407" y="25934"/>
                  </a:lnTo>
                  <a:lnTo>
                    <a:pt x="6012" y="26197"/>
                  </a:lnTo>
                  <a:lnTo>
                    <a:pt x="5749" y="26197"/>
                  </a:lnTo>
                  <a:lnTo>
                    <a:pt x="3511" y="24881"/>
                  </a:lnTo>
                  <a:lnTo>
                    <a:pt x="3423" y="24837"/>
                  </a:lnTo>
                  <a:lnTo>
                    <a:pt x="3336" y="24837"/>
                  </a:lnTo>
                  <a:lnTo>
                    <a:pt x="3292" y="24924"/>
                  </a:lnTo>
                  <a:lnTo>
                    <a:pt x="3248" y="24968"/>
                  </a:lnTo>
                  <a:lnTo>
                    <a:pt x="2809" y="26987"/>
                  </a:lnTo>
                  <a:lnTo>
                    <a:pt x="2239" y="28040"/>
                  </a:lnTo>
                  <a:lnTo>
                    <a:pt x="1142" y="28874"/>
                  </a:lnTo>
                  <a:lnTo>
                    <a:pt x="396" y="29576"/>
                  </a:lnTo>
                  <a:lnTo>
                    <a:pt x="352" y="29620"/>
                  </a:lnTo>
                  <a:lnTo>
                    <a:pt x="89" y="30102"/>
                  </a:lnTo>
                  <a:lnTo>
                    <a:pt x="89" y="30146"/>
                  </a:lnTo>
                  <a:lnTo>
                    <a:pt x="1" y="31594"/>
                  </a:lnTo>
                  <a:lnTo>
                    <a:pt x="1" y="31682"/>
                  </a:lnTo>
                  <a:lnTo>
                    <a:pt x="440" y="33349"/>
                  </a:lnTo>
                  <a:lnTo>
                    <a:pt x="1844" y="36597"/>
                  </a:lnTo>
                  <a:lnTo>
                    <a:pt x="2941" y="39186"/>
                  </a:lnTo>
                  <a:lnTo>
                    <a:pt x="2985" y="39273"/>
                  </a:lnTo>
                  <a:lnTo>
                    <a:pt x="4564" y="40414"/>
                  </a:lnTo>
                  <a:lnTo>
                    <a:pt x="6188" y="41950"/>
                  </a:lnTo>
                  <a:lnTo>
                    <a:pt x="6232" y="41950"/>
                  </a:lnTo>
                  <a:lnTo>
                    <a:pt x="8206" y="42871"/>
                  </a:lnTo>
                  <a:lnTo>
                    <a:pt x="11541" y="44056"/>
                  </a:lnTo>
                  <a:lnTo>
                    <a:pt x="14481" y="44846"/>
                  </a:lnTo>
                  <a:lnTo>
                    <a:pt x="14525" y="44890"/>
                  </a:lnTo>
                  <a:lnTo>
                    <a:pt x="15710" y="44758"/>
                  </a:lnTo>
                  <a:lnTo>
                    <a:pt x="18211" y="45197"/>
                  </a:lnTo>
                  <a:lnTo>
                    <a:pt x="19703" y="45197"/>
                  </a:lnTo>
                  <a:lnTo>
                    <a:pt x="21327" y="44714"/>
                  </a:lnTo>
                  <a:lnTo>
                    <a:pt x="23301" y="44495"/>
                  </a:lnTo>
                  <a:lnTo>
                    <a:pt x="23345" y="44451"/>
                  </a:lnTo>
                  <a:lnTo>
                    <a:pt x="25803" y="43881"/>
                  </a:lnTo>
                  <a:lnTo>
                    <a:pt x="25846" y="43837"/>
                  </a:lnTo>
                  <a:lnTo>
                    <a:pt x="27645" y="42871"/>
                  </a:lnTo>
                  <a:lnTo>
                    <a:pt x="29401" y="41467"/>
                  </a:lnTo>
                  <a:lnTo>
                    <a:pt x="29401" y="41423"/>
                  </a:lnTo>
                  <a:lnTo>
                    <a:pt x="31156" y="39317"/>
                  </a:lnTo>
                  <a:lnTo>
                    <a:pt x="31200" y="39317"/>
                  </a:lnTo>
                  <a:lnTo>
                    <a:pt x="31990" y="37781"/>
                  </a:lnTo>
                  <a:lnTo>
                    <a:pt x="31990" y="37737"/>
                  </a:lnTo>
                  <a:lnTo>
                    <a:pt x="32560" y="35061"/>
                  </a:lnTo>
                  <a:lnTo>
                    <a:pt x="32604" y="31550"/>
                  </a:lnTo>
                  <a:lnTo>
                    <a:pt x="33438" y="28830"/>
                  </a:lnTo>
                  <a:lnTo>
                    <a:pt x="33438" y="28742"/>
                  </a:lnTo>
                  <a:lnTo>
                    <a:pt x="32999" y="26241"/>
                  </a:lnTo>
                  <a:lnTo>
                    <a:pt x="32911" y="25714"/>
                  </a:lnTo>
                  <a:lnTo>
                    <a:pt x="33262" y="23520"/>
                  </a:lnTo>
                  <a:lnTo>
                    <a:pt x="34008" y="20580"/>
                  </a:lnTo>
                  <a:lnTo>
                    <a:pt x="34008" y="20493"/>
                  </a:lnTo>
                  <a:lnTo>
                    <a:pt x="33482" y="18211"/>
                  </a:lnTo>
                  <a:lnTo>
                    <a:pt x="33482" y="18167"/>
                  </a:lnTo>
                  <a:lnTo>
                    <a:pt x="33394" y="18123"/>
                  </a:lnTo>
                  <a:lnTo>
                    <a:pt x="33350" y="18079"/>
                  </a:lnTo>
                  <a:lnTo>
                    <a:pt x="33262" y="18079"/>
                  </a:lnTo>
                  <a:lnTo>
                    <a:pt x="33218" y="18123"/>
                  </a:lnTo>
                  <a:lnTo>
                    <a:pt x="33174" y="18167"/>
                  </a:lnTo>
                  <a:lnTo>
                    <a:pt x="33131" y="18211"/>
                  </a:lnTo>
                  <a:lnTo>
                    <a:pt x="33131" y="18299"/>
                  </a:lnTo>
                  <a:lnTo>
                    <a:pt x="33657" y="20536"/>
                  </a:lnTo>
                  <a:lnTo>
                    <a:pt x="32911" y="23476"/>
                  </a:lnTo>
                  <a:lnTo>
                    <a:pt x="32560" y="25670"/>
                  </a:lnTo>
                  <a:lnTo>
                    <a:pt x="32560" y="25758"/>
                  </a:lnTo>
                  <a:lnTo>
                    <a:pt x="32648" y="26329"/>
                  </a:lnTo>
                  <a:lnTo>
                    <a:pt x="33087" y="28742"/>
                  </a:lnTo>
                  <a:lnTo>
                    <a:pt x="32253" y="31506"/>
                  </a:lnTo>
                  <a:lnTo>
                    <a:pt x="32253" y="31550"/>
                  </a:lnTo>
                  <a:lnTo>
                    <a:pt x="32209" y="35017"/>
                  </a:lnTo>
                  <a:lnTo>
                    <a:pt x="31639" y="37606"/>
                  </a:lnTo>
                  <a:lnTo>
                    <a:pt x="30893" y="39142"/>
                  </a:lnTo>
                  <a:lnTo>
                    <a:pt x="29137" y="41204"/>
                  </a:lnTo>
                  <a:lnTo>
                    <a:pt x="27470" y="42564"/>
                  </a:lnTo>
                  <a:lnTo>
                    <a:pt x="25671" y="43530"/>
                  </a:lnTo>
                  <a:lnTo>
                    <a:pt x="23257" y="44144"/>
                  </a:lnTo>
                  <a:lnTo>
                    <a:pt x="21283" y="44363"/>
                  </a:lnTo>
                  <a:lnTo>
                    <a:pt x="21239" y="44363"/>
                  </a:lnTo>
                  <a:lnTo>
                    <a:pt x="19659" y="44846"/>
                  </a:lnTo>
                  <a:lnTo>
                    <a:pt x="18255" y="44846"/>
                  </a:lnTo>
                  <a:lnTo>
                    <a:pt x="15710" y="44407"/>
                  </a:lnTo>
                  <a:lnTo>
                    <a:pt x="15666" y="44407"/>
                  </a:lnTo>
                  <a:lnTo>
                    <a:pt x="14525" y="44539"/>
                  </a:lnTo>
                  <a:lnTo>
                    <a:pt x="11673" y="43705"/>
                  </a:lnTo>
                  <a:lnTo>
                    <a:pt x="8338" y="42520"/>
                  </a:lnTo>
                  <a:lnTo>
                    <a:pt x="6407" y="41643"/>
                  </a:lnTo>
                  <a:lnTo>
                    <a:pt x="4784" y="40151"/>
                  </a:lnTo>
                  <a:lnTo>
                    <a:pt x="3248" y="39010"/>
                  </a:lnTo>
                  <a:lnTo>
                    <a:pt x="2151" y="36465"/>
                  </a:lnTo>
                  <a:lnTo>
                    <a:pt x="747" y="33218"/>
                  </a:lnTo>
                  <a:lnTo>
                    <a:pt x="352" y="31594"/>
                  </a:lnTo>
                  <a:lnTo>
                    <a:pt x="440" y="30234"/>
                  </a:lnTo>
                  <a:lnTo>
                    <a:pt x="659" y="29795"/>
                  </a:lnTo>
                  <a:lnTo>
                    <a:pt x="1405" y="29137"/>
                  </a:lnTo>
                  <a:lnTo>
                    <a:pt x="2502" y="28303"/>
                  </a:lnTo>
                  <a:lnTo>
                    <a:pt x="2546" y="28259"/>
                  </a:lnTo>
                  <a:lnTo>
                    <a:pt x="3116" y="27118"/>
                  </a:lnTo>
                  <a:lnTo>
                    <a:pt x="3160" y="27075"/>
                  </a:lnTo>
                  <a:lnTo>
                    <a:pt x="3555" y="25275"/>
                  </a:lnTo>
                  <a:lnTo>
                    <a:pt x="5617" y="26504"/>
                  </a:lnTo>
                  <a:lnTo>
                    <a:pt x="5705" y="26548"/>
                  </a:lnTo>
                  <a:lnTo>
                    <a:pt x="6100" y="26548"/>
                  </a:lnTo>
                  <a:lnTo>
                    <a:pt x="6188" y="26504"/>
                  </a:lnTo>
                  <a:lnTo>
                    <a:pt x="6627" y="26197"/>
                  </a:lnTo>
                  <a:lnTo>
                    <a:pt x="6671" y="26109"/>
                  </a:lnTo>
                  <a:lnTo>
                    <a:pt x="7855" y="24135"/>
                  </a:lnTo>
                  <a:lnTo>
                    <a:pt x="9391" y="20844"/>
                  </a:lnTo>
                  <a:lnTo>
                    <a:pt x="9391" y="20800"/>
                  </a:lnTo>
                  <a:lnTo>
                    <a:pt x="9742" y="19615"/>
                  </a:lnTo>
                  <a:lnTo>
                    <a:pt x="9742" y="19483"/>
                  </a:lnTo>
                  <a:lnTo>
                    <a:pt x="9523" y="19001"/>
                  </a:lnTo>
                  <a:lnTo>
                    <a:pt x="9479" y="18913"/>
                  </a:lnTo>
                  <a:lnTo>
                    <a:pt x="9216" y="18781"/>
                  </a:lnTo>
                  <a:lnTo>
                    <a:pt x="9260" y="18518"/>
                  </a:lnTo>
                  <a:lnTo>
                    <a:pt x="11366" y="15710"/>
                  </a:lnTo>
                  <a:lnTo>
                    <a:pt x="13253" y="12857"/>
                  </a:lnTo>
                  <a:lnTo>
                    <a:pt x="13297" y="12857"/>
                  </a:lnTo>
                  <a:lnTo>
                    <a:pt x="13604" y="12024"/>
                  </a:lnTo>
                  <a:lnTo>
                    <a:pt x="13604" y="11980"/>
                  </a:lnTo>
                  <a:lnTo>
                    <a:pt x="13867" y="7372"/>
                  </a:lnTo>
                  <a:lnTo>
                    <a:pt x="14130" y="6056"/>
                  </a:lnTo>
                  <a:lnTo>
                    <a:pt x="15973" y="2677"/>
                  </a:lnTo>
                  <a:lnTo>
                    <a:pt x="17597" y="264"/>
                  </a:lnTo>
                  <a:lnTo>
                    <a:pt x="17641" y="220"/>
                  </a:lnTo>
                  <a:lnTo>
                    <a:pt x="17641" y="132"/>
                  </a:lnTo>
                  <a:lnTo>
                    <a:pt x="17597" y="88"/>
                  </a:lnTo>
                  <a:lnTo>
                    <a:pt x="17553" y="44"/>
                  </a:lnTo>
                  <a:lnTo>
                    <a:pt x="1750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3" name="Google Shape;8733;p249"/>
            <p:cNvSpPr/>
            <p:nvPr/>
          </p:nvSpPr>
          <p:spPr>
            <a:xfrm>
              <a:off x="4266350" y="884525"/>
              <a:ext cx="417975" cy="879825"/>
            </a:xfrm>
            <a:custGeom>
              <a:avLst/>
              <a:gdLst/>
              <a:ahLst/>
              <a:cxnLst/>
              <a:rect l="l" t="t" r="r" b="b"/>
              <a:pathLst>
                <a:path w="16719" h="35193" extrusionOk="0">
                  <a:moveTo>
                    <a:pt x="5485" y="0"/>
                  </a:moveTo>
                  <a:lnTo>
                    <a:pt x="5441" y="44"/>
                  </a:lnTo>
                  <a:lnTo>
                    <a:pt x="4520" y="1448"/>
                  </a:lnTo>
                  <a:lnTo>
                    <a:pt x="4476" y="1536"/>
                  </a:lnTo>
                  <a:lnTo>
                    <a:pt x="4476" y="2414"/>
                  </a:lnTo>
                  <a:lnTo>
                    <a:pt x="4476" y="2458"/>
                  </a:lnTo>
                  <a:lnTo>
                    <a:pt x="5398" y="4915"/>
                  </a:lnTo>
                  <a:lnTo>
                    <a:pt x="5266" y="7592"/>
                  </a:lnTo>
                  <a:lnTo>
                    <a:pt x="5398" y="10575"/>
                  </a:lnTo>
                  <a:lnTo>
                    <a:pt x="5222" y="12155"/>
                  </a:lnTo>
                  <a:lnTo>
                    <a:pt x="4344" y="15446"/>
                  </a:lnTo>
                  <a:lnTo>
                    <a:pt x="2589" y="21370"/>
                  </a:lnTo>
                  <a:lnTo>
                    <a:pt x="88" y="26811"/>
                  </a:lnTo>
                  <a:lnTo>
                    <a:pt x="44" y="26855"/>
                  </a:lnTo>
                  <a:lnTo>
                    <a:pt x="0" y="27294"/>
                  </a:lnTo>
                  <a:lnTo>
                    <a:pt x="0" y="27382"/>
                  </a:lnTo>
                  <a:lnTo>
                    <a:pt x="44" y="27469"/>
                  </a:lnTo>
                  <a:lnTo>
                    <a:pt x="922" y="28215"/>
                  </a:lnTo>
                  <a:lnTo>
                    <a:pt x="966" y="28215"/>
                  </a:lnTo>
                  <a:lnTo>
                    <a:pt x="3774" y="30102"/>
                  </a:lnTo>
                  <a:lnTo>
                    <a:pt x="5003" y="32647"/>
                  </a:lnTo>
                  <a:lnTo>
                    <a:pt x="5090" y="32691"/>
                  </a:lnTo>
                  <a:lnTo>
                    <a:pt x="8689" y="35192"/>
                  </a:lnTo>
                  <a:lnTo>
                    <a:pt x="8820" y="35192"/>
                  </a:lnTo>
                  <a:lnTo>
                    <a:pt x="11190" y="34841"/>
                  </a:lnTo>
                  <a:lnTo>
                    <a:pt x="11234" y="34797"/>
                  </a:lnTo>
                  <a:lnTo>
                    <a:pt x="12770" y="33832"/>
                  </a:lnTo>
                  <a:lnTo>
                    <a:pt x="12813" y="33788"/>
                  </a:lnTo>
                  <a:lnTo>
                    <a:pt x="14349" y="32516"/>
                  </a:lnTo>
                  <a:lnTo>
                    <a:pt x="15095" y="31462"/>
                  </a:lnTo>
                  <a:lnTo>
                    <a:pt x="15139" y="31419"/>
                  </a:lnTo>
                  <a:lnTo>
                    <a:pt x="15402" y="30541"/>
                  </a:lnTo>
                  <a:lnTo>
                    <a:pt x="15402" y="30453"/>
                  </a:lnTo>
                  <a:lnTo>
                    <a:pt x="15139" y="27031"/>
                  </a:lnTo>
                  <a:lnTo>
                    <a:pt x="15139" y="26943"/>
                  </a:lnTo>
                  <a:lnTo>
                    <a:pt x="14174" y="25144"/>
                  </a:lnTo>
                  <a:lnTo>
                    <a:pt x="14525" y="22818"/>
                  </a:lnTo>
                  <a:lnTo>
                    <a:pt x="15183" y="20317"/>
                  </a:lnTo>
                  <a:lnTo>
                    <a:pt x="16719" y="14788"/>
                  </a:lnTo>
                  <a:lnTo>
                    <a:pt x="16719" y="14700"/>
                  </a:lnTo>
                  <a:lnTo>
                    <a:pt x="16719" y="14612"/>
                  </a:lnTo>
                  <a:lnTo>
                    <a:pt x="16675" y="11892"/>
                  </a:lnTo>
                  <a:lnTo>
                    <a:pt x="16631" y="11848"/>
                  </a:lnTo>
                  <a:lnTo>
                    <a:pt x="16587" y="11804"/>
                  </a:lnTo>
                  <a:lnTo>
                    <a:pt x="16543" y="11760"/>
                  </a:lnTo>
                  <a:lnTo>
                    <a:pt x="16499" y="11716"/>
                  </a:lnTo>
                  <a:lnTo>
                    <a:pt x="16412" y="11760"/>
                  </a:lnTo>
                  <a:lnTo>
                    <a:pt x="16368" y="11804"/>
                  </a:lnTo>
                  <a:lnTo>
                    <a:pt x="16324" y="11848"/>
                  </a:lnTo>
                  <a:lnTo>
                    <a:pt x="16324" y="11936"/>
                  </a:lnTo>
                  <a:lnTo>
                    <a:pt x="16368" y="14612"/>
                  </a:lnTo>
                  <a:lnTo>
                    <a:pt x="16368" y="14656"/>
                  </a:lnTo>
                  <a:lnTo>
                    <a:pt x="16368" y="14744"/>
                  </a:lnTo>
                  <a:lnTo>
                    <a:pt x="14832" y="20229"/>
                  </a:lnTo>
                  <a:lnTo>
                    <a:pt x="14218" y="22730"/>
                  </a:lnTo>
                  <a:lnTo>
                    <a:pt x="13823" y="25144"/>
                  </a:lnTo>
                  <a:lnTo>
                    <a:pt x="13823" y="25231"/>
                  </a:lnTo>
                  <a:lnTo>
                    <a:pt x="14788" y="27074"/>
                  </a:lnTo>
                  <a:lnTo>
                    <a:pt x="15051" y="30453"/>
                  </a:lnTo>
                  <a:lnTo>
                    <a:pt x="14788" y="31287"/>
                  </a:lnTo>
                  <a:lnTo>
                    <a:pt x="14086" y="32296"/>
                  </a:lnTo>
                  <a:lnTo>
                    <a:pt x="12594" y="33525"/>
                  </a:lnTo>
                  <a:lnTo>
                    <a:pt x="11058" y="34490"/>
                  </a:lnTo>
                  <a:lnTo>
                    <a:pt x="8864" y="34841"/>
                  </a:lnTo>
                  <a:lnTo>
                    <a:pt x="5310" y="32428"/>
                  </a:lnTo>
                  <a:lnTo>
                    <a:pt x="4037" y="29927"/>
                  </a:lnTo>
                  <a:lnTo>
                    <a:pt x="3993" y="29839"/>
                  </a:lnTo>
                  <a:lnTo>
                    <a:pt x="1141" y="27952"/>
                  </a:lnTo>
                  <a:lnTo>
                    <a:pt x="351" y="27250"/>
                  </a:lnTo>
                  <a:lnTo>
                    <a:pt x="395" y="26943"/>
                  </a:lnTo>
                  <a:lnTo>
                    <a:pt x="2896" y="21502"/>
                  </a:lnTo>
                  <a:lnTo>
                    <a:pt x="2896" y="21458"/>
                  </a:lnTo>
                  <a:lnTo>
                    <a:pt x="4696" y="15534"/>
                  </a:lnTo>
                  <a:lnTo>
                    <a:pt x="5573" y="12243"/>
                  </a:lnTo>
                  <a:lnTo>
                    <a:pt x="5749" y="10619"/>
                  </a:lnTo>
                  <a:lnTo>
                    <a:pt x="5749" y="10575"/>
                  </a:lnTo>
                  <a:lnTo>
                    <a:pt x="5617" y="7592"/>
                  </a:lnTo>
                  <a:lnTo>
                    <a:pt x="5749" y="4871"/>
                  </a:lnTo>
                  <a:lnTo>
                    <a:pt x="5749" y="4827"/>
                  </a:lnTo>
                  <a:lnTo>
                    <a:pt x="4827" y="2370"/>
                  </a:lnTo>
                  <a:lnTo>
                    <a:pt x="4827" y="1624"/>
                  </a:lnTo>
                  <a:lnTo>
                    <a:pt x="5749" y="264"/>
                  </a:lnTo>
                  <a:lnTo>
                    <a:pt x="5749" y="176"/>
                  </a:lnTo>
                  <a:lnTo>
                    <a:pt x="5749" y="132"/>
                  </a:lnTo>
                  <a:lnTo>
                    <a:pt x="5705" y="44"/>
                  </a:lnTo>
                  <a:lnTo>
                    <a:pt x="566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4" name="Google Shape;8734;p249"/>
            <p:cNvSpPr/>
            <p:nvPr/>
          </p:nvSpPr>
          <p:spPr>
            <a:xfrm>
              <a:off x="3635575" y="1464825"/>
              <a:ext cx="1480975" cy="864475"/>
            </a:xfrm>
            <a:custGeom>
              <a:avLst/>
              <a:gdLst/>
              <a:ahLst/>
              <a:cxnLst/>
              <a:rect l="l" t="t" r="r" b="b"/>
              <a:pathLst>
                <a:path w="59239" h="34579" extrusionOk="0">
                  <a:moveTo>
                    <a:pt x="59019" y="1"/>
                  </a:moveTo>
                  <a:lnTo>
                    <a:pt x="58975" y="45"/>
                  </a:lnTo>
                  <a:lnTo>
                    <a:pt x="58932" y="89"/>
                  </a:lnTo>
                  <a:lnTo>
                    <a:pt x="58888" y="176"/>
                  </a:lnTo>
                  <a:lnTo>
                    <a:pt x="58844" y="1800"/>
                  </a:lnTo>
                  <a:lnTo>
                    <a:pt x="56167" y="4389"/>
                  </a:lnTo>
                  <a:lnTo>
                    <a:pt x="54763" y="5486"/>
                  </a:lnTo>
                  <a:lnTo>
                    <a:pt x="50068" y="7768"/>
                  </a:lnTo>
                  <a:lnTo>
                    <a:pt x="50024" y="7856"/>
                  </a:lnTo>
                  <a:lnTo>
                    <a:pt x="48137" y="11629"/>
                  </a:lnTo>
                  <a:lnTo>
                    <a:pt x="46557" y="13735"/>
                  </a:lnTo>
                  <a:lnTo>
                    <a:pt x="44495" y="15929"/>
                  </a:lnTo>
                  <a:lnTo>
                    <a:pt x="41730" y="18124"/>
                  </a:lnTo>
                  <a:lnTo>
                    <a:pt x="40282" y="19045"/>
                  </a:lnTo>
                  <a:lnTo>
                    <a:pt x="35412" y="20625"/>
                  </a:lnTo>
                  <a:lnTo>
                    <a:pt x="34666" y="20844"/>
                  </a:lnTo>
                  <a:lnTo>
                    <a:pt x="34622" y="20888"/>
                  </a:lnTo>
                  <a:lnTo>
                    <a:pt x="31111" y="23433"/>
                  </a:lnTo>
                  <a:lnTo>
                    <a:pt x="29356" y="24618"/>
                  </a:lnTo>
                  <a:lnTo>
                    <a:pt x="28303" y="24969"/>
                  </a:lnTo>
                  <a:lnTo>
                    <a:pt x="28259" y="24969"/>
                  </a:lnTo>
                  <a:lnTo>
                    <a:pt x="27908" y="25188"/>
                  </a:lnTo>
                  <a:lnTo>
                    <a:pt x="27820" y="25232"/>
                  </a:lnTo>
                  <a:lnTo>
                    <a:pt x="27820" y="25320"/>
                  </a:lnTo>
                  <a:lnTo>
                    <a:pt x="27820" y="25408"/>
                  </a:lnTo>
                  <a:lnTo>
                    <a:pt x="27820" y="25452"/>
                  </a:lnTo>
                  <a:lnTo>
                    <a:pt x="27996" y="25671"/>
                  </a:lnTo>
                  <a:lnTo>
                    <a:pt x="27864" y="25890"/>
                  </a:lnTo>
                  <a:lnTo>
                    <a:pt x="26723" y="26241"/>
                  </a:lnTo>
                  <a:lnTo>
                    <a:pt x="22730" y="25671"/>
                  </a:lnTo>
                  <a:lnTo>
                    <a:pt x="21458" y="25320"/>
                  </a:lnTo>
                  <a:lnTo>
                    <a:pt x="18035" y="23696"/>
                  </a:lnTo>
                  <a:lnTo>
                    <a:pt x="15973" y="22555"/>
                  </a:lnTo>
                  <a:lnTo>
                    <a:pt x="15929" y="22512"/>
                  </a:lnTo>
                  <a:lnTo>
                    <a:pt x="15095" y="22292"/>
                  </a:lnTo>
                  <a:lnTo>
                    <a:pt x="15007" y="22292"/>
                  </a:lnTo>
                  <a:lnTo>
                    <a:pt x="14349" y="22424"/>
                  </a:lnTo>
                  <a:lnTo>
                    <a:pt x="14261" y="22468"/>
                  </a:lnTo>
                  <a:lnTo>
                    <a:pt x="14217" y="22599"/>
                  </a:lnTo>
                  <a:lnTo>
                    <a:pt x="14700" y="26022"/>
                  </a:lnTo>
                  <a:lnTo>
                    <a:pt x="14217" y="28786"/>
                  </a:lnTo>
                  <a:lnTo>
                    <a:pt x="13252" y="31726"/>
                  </a:lnTo>
                  <a:lnTo>
                    <a:pt x="12769" y="33438"/>
                  </a:lnTo>
                  <a:lnTo>
                    <a:pt x="7109" y="34008"/>
                  </a:lnTo>
                  <a:lnTo>
                    <a:pt x="2326" y="34184"/>
                  </a:lnTo>
                  <a:lnTo>
                    <a:pt x="176" y="34228"/>
                  </a:lnTo>
                  <a:lnTo>
                    <a:pt x="88" y="34228"/>
                  </a:lnTo>
                  <a:lnTo>
                    <a:pt x="44" y="34271"/>
                  </a:lnTo>
                  <a:lnTo>
                    <a:pt x="0" y="34315"/>
                  </a:lnTo>
                  <a:lnTo>
                    <a:pt x="0" y="34403"/>
                  </a:lnTo>
                  <a:lnTo>
                    <a:pt x="0" y="34447"/>
                  </a:lnTo>
                  <a:lnTo>
                    <a:pt x="44" y="34535"/>
                  </a:lnTo>
                  <a:lnTo>
                    <a:pt x="88" y="34535"/>
                  </a:lnTo>
                  <a:lnTo>
                    <a:pt x="176" y="34579"/>
                  </a:lnTo>
                  <a:lnTo>
                    <a:pt x="2326" y="34535"/>
                  </a:lnTo>
                  <a:lnTo>
                    <a:pt x="7153" y="34359"/>
                  </a:lnTo>
                  <a:lnTo>
                    <a:pt x="12901" y="33789"/>
                  </a:lnTo>
                  <a:lnTo>
                    <a:pt x="12989" y="33745"/>
                  </a:lnTo>
                  <a:lnTo>
                    <a:pt x="13033" y="33657"/>
                  </a:lnTo>
                  <a:lnTo>
                    <a:pt x="13559" y="31814"/>
                  </a:lnTo>
                  <a:lnTo>
                    <a:pt x="14524" y="28874"/>
                  </a:lnTo>
                  <a:lnTo>
                    <a:pt x="14524" y="28830"/>
                  </a:lnTo>
                  <a:lnTo>
                    <a:pt x="15051" y="26066"/>
                  </a:lnTo>
                  <a:lnTo>
                    <a:pt x="15051" y="25978"/>
                  </a:lnTo>
                  <a:lnTo>
                    <a:pt x="14612" y="22731"/>
                  </a:lnTo>
                  <a:lnTo>
                    <a:pt x="15051" y="22643"/>
                  </a:lnTo>
                  <a:lnTo>
                    <a:pt x="15841" y="22863"/>
                  </a:lnTo>
                  <a:lnTo>
                    <a:pt x="17859" y="24003"/>
                  </a:lnTo>
                  <a:lnTo>
                    <a:pt x="21326" y="25671"/>
                  </a:lnTo>
                  <a:lnTo>
                    <a:pt x="21370" y="25671"/>
                  </a:lnTo>
                  <a:lnTo>
                    <a:pt x="22686" y="26022"/>
                  </a:lnTo>
                  <a:lnTo>
                    <a:pt x="26723" y="26592"/>
                  </a:lnTo>
                  <a:lnTo>
                    <a:pt x="26767" y="26549"/>
                  </a:lnTo>
                  <a:lnTo>
                    <a:pt x="27996" y="26197"/>
                  </a:lnTo>
                  <a:lnTo>
                    <a:pt x="28127" y="26154"/>
                  </a:lnTo>
                  <a:lnTo>
                    <a:pt x="28347" y="25759"/>
                  </a:lnTo>
                  <a:lnTo>
                    <a:pt x="28347" y="25671"/>
                  </a:lnTo>
                  <a:lnTo>
                    <a:pt x="28347" y="25583"/>
                  </a:lnTo>
                  <a:lnTo>
                    <a:pt x="28215" y="25408"/>
                  </a:lnTo>
                  <a:lnTo>
                    <a:pt x="28435" y="25320"/>
                  </a:lnTo>
                  <a:lnTo>
                    <a:pt x="29488" y="24969"/>
                  </a:lnTo>
                  <a:lnTo>
                    <a:pt x="29532" y="24925"/>
                  </a:lnTo>
                  <a:lnTo>
                    <a:pt x="31287" y="23696"/>
                  </a:lnTo>
                  <a:lnTo>
                    <a:pt x="34797" y="21195"/>
                  </a:lnTo>
                  <a:lnTo>
                    <a:pt x="35543" y="20976"/>
                  </a:lnTo>
                  <a:lnTo>
                    <a:pt x="40414" y="19352"/>
                  </a:lnTo>
                  <a:lnTo>
                    <a:pt x="40458" y="19352"/>
                  </a:lnTo>
                  <a:lnTo>
                    <a:pt x="41906" y="18387"/>
                  </a:lnTo>
                  <a:lnTo>
                    <a:pt x="44714" y="16193"/>
                  </a:lnTo>
                  <a:lnTo>
                    <a:pt x="44758" y="16193"/>
                  </a:lnTo>
                  <a:lnTo>
                    <a:pt x="46821" y="13999"/>
                  </a:lnTo>
                  <a:lnTo>
                    <a:pt x="46821" y="13955"/>
                  </a:lnTo>
                  <a:lnTo>
                    <a:pt x="48444" y="11849"/>
                  </a:lnTo>
                  <a:lnTo>
                    <a:pt x="48444" y="11805"/>
                  </a:lnTo>
                  <a:lnTo>
                    <a:pt x="50287" y="8031"/>
                  </a:lnTo>
                  <a:lnTo>
                    <a:pt x="54938" y="5793"/>
                  </a:lnTo>
                  <a:lnTo>
                    <a:pt x="54982" y="5793"/>
                  </a:lnTo>
                  <a:lnTo>
                    <a:pt x="56386" y="4696"/>
                  </a:lnTo>
                  <a:lnTo>
                    <a:pt x="56386" y="4652"/>
                  </a:lnTo>
                  <a:lnTo>
                    <a:pt x="59151" y="2019"/>
                  </a:lnTo>
                  <a:lnTo>
                    <a:pt x="59195" y="1888"/>
                  </a:lnTo>
                  <a:lnTo>
                    <a:pt x="59239" y="176"/>
                  </a:lnTo>
                  <a:lnTo>
                    <a:pt x="59239" y="133"/>
                  </a:lnTo>
                  <a:lnTo>
                    <a:pt x="59195" y="45"/>
                  </a:lnTo>
                  <a:lnTo>
                    <a:pt x="5915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5" name="Google Shape;8735;p249"/>
            <p:cNvSpPr/>
            <p:nvPr/>
          </p:nvSpPr>
          <p:spPr>
            <a:xfrm>
              <a:off x="3659700" y="642075"/>
              <a:ext cx="701025" cy="988425"/>
            </a:xfrm>
            <a:custGeom>
              <a:avLst/>
              <a:gdLst/>
              <a:ahLst/>
              <a:cxnLst/>
              <a:rect l="l" t="t" r="r" b="b"/>
              <a:pathLst>
                <a:path w="28041" h="39537" extrusionOk="0">
                  <a:moveTo>
                    <a:pt x="26767" y="1"/>
                  </a:moveTo>
                  <a:lnTo>
                    <a:pt x="25714" y="527"/>
                  </a:lnTo>
                  <a:lnTo>
                    <a:pt x="25627" y="571"/>
                  </a:lnTo>
                  <a:lnTo>
                    <a:pt x="24486" y="1712"/>
                  </a:lnTo>
                  <a:lnTo>
                    <a:pt x="24442" y="1712"/>
                  </a:lnTo>
                  <a:lnTo>
                    <a:pt x="23608" y="2809"/>
                  </a:lnTo>
                  <a:lnTo>
                    <a:pt x="22599" y="3555"/>
                  </a:lnTo>
                  <a:lnTo>
                    <a:pt x="20142" y="5442"/>
                  </a:lnTo>
                  <a:lnTo>
                    <a:pt x="20098" y="5442"/>
                  </a:lnTo>
                  <a:lnTo>
                    <a:pt x="18650" y="6934"/>
                  </a:lnTo>
                  <a:lnTo>
                    <a:pt x="18650" y="6978"/>
                  </a:lnTo>
                  <a:lnTo>
                    <a:pt x="18167" y="7680"/>
                  </a:lnTo>
                  <a:lnTo>
                    <a:pt x="16894" y="9567"/>
                  </a:lnTo>
                  <a:lnTo>
                    <a:pt x="14832" y="12287"/>
                  </a:lnTo>
                  <a:lnTo>
                    <a:pt x="13954" y="13516"/>
                  </a:lnTo>
                  <a:lnTo>
                    <a:pt x="13033" y="14701"/>
                  </a:lnTo>
                  <a:lnTo>
                    <a:pt x="12068" y="15841"/>
                  </a:lnTo>
                  <a:lnTo>
                    <a:pt x="11102" y="16938"/>
                  </a:lnTo>
                  <a:lnTo>
                    <a:pt x="9830" y="18387"/>
                  </a:lnTo>
                  <a:lnTo>
                    <a:pt x="8601" y="19878"/>
                  </a:lnTo>
                  <a:lnTo>
                    <a:pt x="8031" y="20624"/>
                  </a:lnTo>
                  <a:lnTo>
                    <a:pt x="7460" y="21414"/>
                  </a:lnTo>
                  <a:lnTo>
                    <a:pt x="6977" y="22248"/>
                  </a:lnTo>
                  <a:lnTo>
                    <a:pt x="6495" y="23082"/>
                  </a:lnTo>
                  <a:lnTo>
                    <a:pt x="6495" y="23126"/>
                  </a:lnTo>
                  <a:lnTo>
                    <a:pt x="6012" y="24661"/>
                  </a:lnTo>
                  <a:lnTo>
                    <a:pt x="5836" y="26548"/>
                  </a:lnTo>
                  <a:lnTo>
                    <a:pt x="5134" y="27601"/>
                  </a:lnTo>
                  <a:lnTo>
                    <a:pt x="3160" y="29313"/>
                  </a:lnTo>
                  <a:lnTo>
                    <a:pt x="3116" y="29357"/>
                  </a:lnTo>
                  <a:lnTo>
                    <a:pt x="2282" y="31068"/>
                  </a:lnTo>
                  <a:lnTo>
                    <a:pt x="2282" y="31112"/>
                  </a:lnTo>
                  <a:lnTo>
                    <a:pt x="1185" y="34183"/>
                  </a:lnTo>
                  <a:lnTo>
                    <a:pt x="1141" y="34227"/>
                  </a:lnTo>
                  <a:lnTo>
                    <a:pt x="0" y="39317"/>
                  </a:lnTo>
                  <a:lnTo>
                    <a:pt x="0" y="39405"/>
                  </a:lnTo>
                  <a:lnTo>
                    <a:pt x="0" y="39449"/>
                  </a:lnTo>
                  <a:lnTo>
                    <a:pt x="44" y="39493"/>
                  </a:lnTo>
                  <a:lnTo>
                    <a:pt x="132" y="39537"/>
                  </a:lnTo>
                  <a:lnTo>
                    <a:pt x="176" y="39537"/>
                  </a:lnTo>
                  <a:lnTo>
                    <a:pt x="264" y="39493"/>
                  </a:lnTo>
                  <a:lnTo>
                    <a:pt x="308" y="39405"/>
                  </a:lnTo>
                  <a:lnTo>
                    <a:pt x="1492" y="34315"/>
                  </a:lnTo>
                  <a:lnTo>
                    <a:pt x="2633" y="31243"/>
                  </a:lnTo>
                  <a:lnTo>
                    <a:pt x="3423" y="29532"/>
                  </a:lnTo>
                  <a:lnTo>
                    <a:pt x="5398" y="27865"/>
                  </a:lnTo>
                  <a:lnTo>
                    <a:pt x="5442" y="27821"/>
                  </a:lnTo>
                  <a:lnTo>
                    <a:pt x="6144" y="26724"/>
                  </a:lnTo>
                  <a:lnTo>
                    <a:pt x="6144" y="26636"/>
                  </a:lnTo>
                  <a:lnTo>
                    <a:pt x="6363" y="24705"/>
                  </a:lnTo>
                  <a:lnTo>
                    <a:pt x="6802" y="23257"/>
                  </a:lnTo>
                  <a:lnTo>
                    <a:pt x="7285" y="22424"/>
                  </a:lnTo>
                  <a:lnTo>
                    <a:pt x="7767" y="21634"/>
                  </a:lnTo>
                  <a:lnTo>
                    <a:pt x="8294" y="20844"/>
                  </a:lnTo>
                  <a:lnTo>
                    <a:pt x="8864" y="20098"/>
                  </a:lnTo>
                  <a:lnTo>
                    <a:pt x="10093" y="18650"/>
                  </a:lnTo>
                  <a:lnTo>
                    <a:pt x="11365" y="17158"/>
                  </a:lnTo>
                  <a:lnTo>
                    <a:pt x="12331" y="16061"/>
                  </a:lnTo>
                  <a:lnTo>
                    <a:pt x="13296" y="14920"/>
                  </a:lnTo>
                  <a:lnTo>
                    <a:pt x="14262" y="13735"/>
                  </a:lnTo>
                  <a:lnTo>
                    <a:pt x="15139" y="12507"/>
                  </a:lnTo>
                  <a:lnTo>
                    <a:pt x="17202" y="9742"/>
                  </a:lnTo>
                  <a:lnTo>
                    <a:pt x="18430" y="7899"/>
                  </a:lnTo>
                  <a:lnTo>
                    <a:pt x="18913" y="7153"/>
                  </a:lnTo>
                  <a:lnTo>
                    <a:pt x="20361" y="5705"/>
                  </a:lnTo>
                  <a:lnTo>
                    <a:pt x="22774" y="3862"/>
                  </a:lnTo>
                  <a:lnTo>
                    <a:pt x="23828" y="3072"/>
                  </a:lnTo>
                  <a:lnTo>
                    <a:pt x="23871" y="3072"/>
                  </a:lnTo>
                  <a:lnTo>
                    <a:pt x="24749" y="1975"/>
                  </a:lnTo>
                  <a:lnTo>
                    <a:pt x="25890" y="834"/>
                  </a:lnTo>
                  <a:lnTo>
                    <a:pt x="26899" y="352"/>
                  </a:lnTo>
                  <a:lnTo>
                    <a:pt x="27865" y="439"/>
                  </a:lnTo>
                  <a:lnTo>
                    <a:pt x="27908" y="439"/>
                  </a:lnTo>
                  <a:lnTo>
                    <a:pt x="27996" y="396"/>
                  </a:lnTo>
                  <a:lnTo>
                    <a:pt x="28040" y="352"/>
                  </a:lnTo>
                  <a:lnTo>
                    <a:pt x="28040" y="264"/>
                  </a:lnTo>
                  <a:lnTo>
                    <a:pt x="28040" y="220"/>
                  </a:lnTo>
                  <a:lnTo>
                    <a:pt x="27996" y="132"/>
                  </a:lnTo>
                  <a:lnTo>
                    <a:pt x="27952" y="88"/>
                  </a:lnTo>
                  <a:lnTo>
                    <a:pt x="27908" y="88"/>
                  </a:lnTo>
                  <a:lnTo>
                    <a:pt x="2685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6" name="Google Shape;8736;p249"/>
            <p:cNvSpPr/>
            <p:nvPr/>
          </p:nvSpPr>
          <p:spPr>
            <a:xfrm>
              <a:off x="3591675" y="2170200"/>
              <a:ext cx="1783775" cy="624225"/>
            </a:xfrm>
            <a:custGeom>
              <a:avLst/>
              <a:gdLst/>
              <a:ahLst/>
              <a:cxnLst/>
              <a:rect l="l" t="t" r="r" b="b"/>
              <a:pathLst>
                <a:path w="71351" h="24969" extrusionOk="0">
                  <a:moveTo>
                    <a:pt x="70297" y="1"/>
                  </a:moveTo>
                  <a:lnTo>
                    <a:pt x="68411" y="484"/>
                  </a:lnTo>
                  <a:lnTo>
                    <a:pt x="68367" y="528"/>
                  </a:lnTo>
                  <a:lnTo>
                    <a:pt x="63584" y="2853"/>
                  </a:lnTo>
                  <a:lnTo>
                    <a:pt x="61609" y="3687"/>
                  </a:lnTo>
                  <a:lnTo>
                    <a:pt x="58801" y="4345"/>
                  </a:lnTo>
                  <a:lnTo>
                    <a:pt x="55378" y="4345"/>
                  </a:lnTo>
                  <a:lnTo>
                    <a:pt x="55378" y="4389"/>
                  </a:lnTo>
                  <a:lnTo>
                    <a:pt x="53316" y="4828"/>
                  </a:lnTo>
                  <a:lnTo>
                    <a:pt x="53316" y="4872"/>
                  </a:lnTo>
                  <a:lnTo>
                    <a:pt x="49674" y="6232"/>
                  </a:lnTo>
                  <a:lnTo>
                    <a:pt x="47260" y="7241"/>
                  </a:lnTo>
                  <a:lnTo>
                    <a:pt x="40503" y="8382"/>
                  </a:lnTo>
                  <a:lnTo>
                    <a:pt x="36290" y="9040"/>
                  </a:lnTo>
                  <a:lnTo>
                    <a:pt x="32604" y="9611"/>
                  </a:lnTo>
                  <a:lnTo>
                    <a:pt x="30454" y="10050"/>
                  </a:lnTo>
                  <a:lnTo>
                    <a:pt x="28830" y="10488"/>
                  </a:lnTo>
                  <a:lnTo>
                    <a:pt x="28743" y="10532"/>
                  </a:lnTo>
                  <a:lnTo>
                    <a:pt x="28699" y="10576"/>
                  </a:lnTo>
                  <a:lnTo>
                    <a:pt x="26987" y="15798"/>
                  </a:lnTo>
                  <a:lnTo>
                    <a:pt x="25364" y="19177"/>
                  </a:lnTo>
                  <a:lnTo>
                    <a:pt x="23872" y="21678"/>
                  </a:lnTo>
                  <a:lnTo>
                    <a:pt x="22468" y="23872"/>
                  </a:lnTo>
                  <a:lnTo>
                    <a:pt x="21853" y="24486"/>
                  </a:lnTo>
                  <a:lnTo>
                    <a:pt x="21195" y="24618"/>
                  </a:lnTo>
                  <a:lnTo>
                    <a:pt x="19308" y="24530"/>
                  </a:lnTo>
                  <a:lnTo>
                    <a:pt x="15052" y="23696"/>
                  </a:lnTo>
                  <a:lnTo>
                    <a:pt x="10795" y="22731"/>
                  </a:lnTo>
                  <a:lnTo>
                    <a:pt x="7724" y="22161"/>
                  </a:lnTo>
                  <a:lnTo>
                    <a:pt x="4213" y="21897"/>
                  </a:lnTo>
                  <a:lnTo>
                    <a:pt x="264" y="20449"/>
                  </a:lnTo>
                  <a:lnTo>
                    <a:pt x="176" y="20405"/>
                  </a:lnTo>
                  <a:lnTo>
                    <a:pt x="89" y="20449"/>
                  </a:lnTo>
                  <a:lnTo>
                    <a:pt x="45" y="20493"/>
                  </a:lnTo>
                  <a:lnTo>
                    <a:pt x="1" y="20537"/>
                  </a:lnTo>
                  <a:lnTo>
                    <a:pt x="1" y="20581"/>
                  </a:lnTo>
                  <a:lnTo>
                    <a:pt x="45" y="20669"/>
                  </a:lnTo>
                  <a:lnTo>
                    <a:pt x="45" y="20712"/>
                  </a:lnTo>
                  <a:lnTo>
                    <a:pt x="132" y="20756"/>
                  </a:lnTo>
                  <a:lnTo>
                    <a:pt x="4126" y="22204"/>
                  </a:lnTo>
                  <a:lnTo>
                    <a:pt x="4169" y="22248"/>
                  </a:lnTo>
                  <a:lnTo>
                    <a:pt x="7680" y="22512"/>
                  </a:lnTo>
                  <a:lnTo>
                    <a:pt x="10752" y="23082"/>
                  </a:lnTo>
                  <a:lnTo>
                    <a:pt x="15008" y="24047"/>
                  </a:lnTo>
                  <a:lnTo>
                    <a:pt x="19264" y="24881"/>
                  </a:lnTo>
                  <a:lnTo>
                    <a:pt x="19308" y="24881"/>
                  </a:lnTo>
                  <a:lnTo>
                    <a:pt x="21195" y="24969"/>
                  </a:lnTo>
                  <a:lnTo>
                    <a:pt x="21239" y="24969"/>
                  </a:lnTo>
                  <a:lnTo>
                    <a:pt x="21985" y="24793"/>
                  </a:lnTo>
                  <a:lnTo>
                    <a:pt x="22029" y="24749"/>
                  </a:lnTo>
                  <a:lnTo>
                    <a:pt x="22731" y="24091"/>
                  </a:lnTo>
                  <a:lnTo>
                    <a:pt x="22775" y="24091"/>
                  </a:lnTo>
                  <a:lnTo>
                    <a:pt x="24135" y="21897"/>
                  </a:lnTo>
                  <a:lnTo>
                    <a:pt x="25671" y="19308"/>
                  </a:lnTo>
                  <a:lnTo>
                    <a:pt x="27294" y="15930"/>
                  </a:lnTo>
                  <a:lnTo>
                    <a:pt x="29006" y="10796"/>
                  </a:lnTo>
                  <a:lnTo>
                    <a:pt x="30542" y="10357"/>
                  </a:lnTo>
                  <a:lnTo>
                    <a:pt x="32648" y="9962"/>
                  </a:lnTo>
                  <a:lnTo>
                    <a:pt x="36334" y="9391"/>
                  </a:lnTo>
                  <a:lnTo>
                    <a:pt x="40546" y="8689"/>
                  </a:lnTo>
                  <a:lnTo>
                    <a:pt x="47348" y="7592"/>
                  </a:lnTo>
                  <a:lnTo>
                    <a:pt x="47392" y="7592"/>
                  </a:lnTo>
                  <a:lnTo>
                    <a:pt x="49805" y="6583"/>
                  </a:lnTo>
                  <a:lnTo>
                    <a:pt x="53403" y="5179"/>
                  </a:lnTo>
                  <a:lnTo>
                    <a:pt x="55422" y="4696"/>
                  </a:lnTo>
                  <a:lnTo>
                    <a:pt x="58888" y="4696"/>
                  </a:lnTo>
                  <a:lnTo>
                    <a:pt x="61697" y="3994"/>
                  </a:lnTo>
                  <a:lnTo>
                    <a:pt x="61741" y="3994"/>
                  </a:lnTo>
                  <a:lnTo>
                    <a:pt x="63715" y="3160"/>
                  </a:lnTo>
                  <a:lnTo>
                    <a:pt x="68498" y="835"/>
                  </a:lnTo>
                  <a:lnTo>
                    <a:pt x="70341" y="352"/>
                  </a:lnTo>
                  <a:lnTo>
                    <a:pt x="70780" y="440"/>
                  </a:lnTo>
                  <a:lnTo>
                    <a:pt x="70956" y="659"/>
                  </a:lnTo>
                  <a:lnTo>
                    <a:pt x="70999" y="1712"/>
                  </a:lnTo>
                  <a:lnTo>
                    <a:pt x="70868" y="5003"/>
                  </a:lnTo>
                  <a:lnTo>
                    <a:pt x="70692" y="11059"/>
                  </a:lnTo>
                  <a:lnTo>
                    <a:pt x="70692" y="11147"/>
                  </a:lnTo>
                  <a:lnTo>
                    <a:pt x="70736" y="11190"/>
                  </a:lnTo>
                  <a:lnTo>
                    <a:pt x="70780" y="11234"/>
                  </a:lnTo>
                  <a:lnTo>
                    <a:pt x="70868" y="11278"/>
                  </a:lnTo>
                  <a:lnTo>
                    <a:pt x="70912" y="11234"/>
                  </a:lnTo>
                  <a:lnTo>
                    <a:pt x="70999" y="11234"/>
                  </a:lnTo>
                  <a:lnTo>
                    <a:pt x="70999" y="11147"/>
                  </a:lnTo>
                  <a:lnTo>
                    <a:pt x="71043" y="11103"/>
                  </a:lnTo>
                  <a:lnTo>
                    <a:pt x="71219" y="5003"/>
                  </a:lnTo>
                  <a:lnTo>
                    <a:pt x="71351" y="1712"/>
                  </a:lnTo>
                  <a:lnTo>
                    <a:pt x="71351" y="1668"/>
                  </a:lnTo>
                  <a:lnTo>
                    <a:pt x="71263" y="571"/>
                  </a:lnTo>
                  <a:lnTo>
                    <a:pt x="71263" y="484"/>
                  </a:lnTo>
                  <a:lnTo>
                    <a:pt x="70999" y="177"/>
                  </a:lnTo>
                  <a:lnTo>
                    <a:pt x="70912" y="89"/>
                  </a:lnTo>
                  <a:lnTo>
                    <a:pt x="7038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7" name="Google Shape;8737;p249"/>
            <p:cNvSpPr/>
            <p:nvPr/>
          </p:nvSpPr>
          <p:spPr>
            <a:xfrm>
              <a:off x="3359125" y="762750"/>
              <a:ext cx="284150" cy="616550"/>
            </a:xfrm>
            <a:custGeom>
              <a:avLst/>
              <a:gdLst/>
              <a:ahLst/>
              <a:cxnLst/>
              <a:rect l="l" t="t" r="r" b="b"/>
              <a:pathLst>
                <a:path w="11366" h="24662" extrusionOk="0">
                  <a:moveTo>
                    <a:pt x="11146" y="1"/>
                  </a:moveTo>
                  <a:lnTo>
                    <a:pt x="11102" y="44"/>
                  </a:lnTo>
                  <a:lnTo>
                    <a:pt x="11058" y="88"/>
                  </a:lnTo>
                  <a:lnTo>
                    <a:pt x="9478" y="3292"/>
                  </a:lnTo>
                  <a:lnTo>
                    <a:pt x="9347" y="3599"/>
                  </a:lnTo>
                  <a:lnTo>
                    <a:pt x="7811" y="6144"/>
                  </a:lnTo>
                  <a:lnTo>
                    <a:pt x="7811" y="6188"/>
                  </a:lnTo>
                  <a:lnTo>
                    <a:pt x="6977" y="7987"/>
                  </a:lnTo>
                  <a:lnTo>
                    <a:pt x="6143" y="10400"/>
                  </a:lnTo>
                  <a:lnTo>
                    <a:pt x="6056" y="10620"/>
                  </a:lnTo>
                  <a:lnTo>
                    <a:pt x="4344" y="15841"/>
                  </a:lnTo>
                  <a:lnTo>
                    <a:pt x="2501" y="20888"/>
                  </a:lnTo>
                  <a:lnTo>
                    <a:pt x="1273" y="23564"/>
                  </a:lnTo>
                  <a:lnTo>
                    <a:pt x="88" y="24310"/>
                  </a:lnTo>
                  <a:lnTo>
                    <a:pt x="0" y="24398"/>
                  </a:lnTo>
                  <a:lnTo>
                    <a:pt x="0" y="24442"/>
                  </a:lnTo>
                  <a:lnTo>
                    <a:pt x="0" y="24486"/>
                  </a:lnTo>
                  <a:lnTo>
                    <a:pt x="0" y="24574"/>
                  </a:lnTo>
                  <a:lnTo>
                    <a:pt x="88" y="24617"/>
                  </a:lnTo>
                  <a:lnTo>
                    <a:pt x="176" y="24661"/>
                  </a:lnTo>
                  <a:lnTo>
                    <a:pt x="263" y="24617"/>
                  </a:lnTo>
                  <a:lnTo>
                    <a:pt x="1492" y="23828"/>
                  </a:lnTo>
                  <a:lnTo>
                    <a:pt x="1580" y="23784"/>
                  </a:lnTo>
                  <a:lnTo>
                    <a:pt x="2808" y="21019"/>
                  </a:lnTo>
                  <a:lnTo>
                    <a:pt x="4695" y="15973"/>
                  </a:lnTo>
                  <a:lnTo>
                    <a:pt x="6363" y="10751"/>
                  </a:lnTo>
                  <a:lnTo>
                    <a:pt x="6451" y="10532"/>
                  </a:lnTo>
                  <a:lnTo>
                    <a:pt x="7284" y="8118"/>
                  </a:lnTo>
                  <a:lnTo>
                    <a:pt x="8118" y="6319"/>
                  </a:lnTo>
                  <a:lnTo>
                    <a:pt x="9654" y="3774"/>
                  </a:lnTo>
                  <a:lnTo>
                    <a:pt x="9654" y="3730"/>
                  </a:lnTo>
                  <a:lnTo>
                    <a:pt x="9785" y="3423"/>
                  </a:lnTo>
                  <a:lnTo>
                    <a:pt x="11365" y="264"/>
                  </a:lnTo>
                  <a:lnTo>
                    <a:pt x="11365" y="176"/>
                  </a:lnTo>
                  <a:lnTo>
                    <a:pt x="11365" y="132"/>
                  </a:lnTo>
                  <a:lnTo>
                    <a:pt x="11321" y="44"/>
                  </a:lnTo>
                  <a:lnTo>
                    <a:pt x="1127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8" name="Google Shape;8738;p249"/>
            <p:cNvSpPr/>
            <p:nvPr/>
          </p:nvSpPr>
          <p:spPr>
            <a:xfrm>
              <a:off x="4291575" y="2578300"/>
              <a:ext cx="465150" cy="155800"/>
            </a:xfrm>
            <a:custGeom>
              <a:avLst/>
              <a:gdLst/>
              <a:ahLst/>
              <a:cxnLst/>
              <a:rect l="l" t="t" r="r" b="b"/>
              <a:pathLst>
                <a:path w="18606" h="6232" extrusionOk="0">
                  <a:moveTo>
                    <a:pt x="18255" y="0"/>
                  </a:moveTo>
                  <a:lnTo>
                    <a:pt x="14613" y="571"/>
                  </a:lnTo>
                  <a:lnTo>
                    <a:pt x="6758" y="1405"/>
                  </a:lnTo>
                  <a:lnTo>
                    <a:pt x="3555" y="1624"/>
                  </a:lnTo>
                  <a:lnTo>
                    <a:pt x="3511" y="1624"/>
                  </a:lnTo>
                  <a:lnTo>
                    <a:pt x="2633" y="1975"/>
                  </a:lnTo>
                  <a:lnTo>
                    <a:pt x="2546" y="1975"/>
                  </a:lnTo>
                  <a:lnTo>
                    <a:pt x="2063" y="2458"/>
                  </a:lnTo>
                  <a:lnTo>
                    <a:pt x="2019" y="2502"/>
                  </a:lnTo>
                  <a:lnTo>
                    <a:pt x="44" y="5968"/>
                  </a:lnTo>
                  <a:lnTo>
                    <a:pt x="1" y="6056"/>
                  </a:lnTo>
                  <a:lnTo>
                    <a:pt x="1" y="6100"/>
                  </a:lnTo>
                  <a:lnTo>
                    <a:pt x="44" y="6188"/>
                  </a:lnTo>
                  <a:lnTo>
                    <a:pt x="88" y="6231"/>
                  </a:lnTo>
                  <a:lnTo>
                    <a:pt x="264" y="6231"/>
                  </a:lnTo>
                  <a:lnTo>
                    <a:pt x="352" y="6144"/>
                  </a:lnTo>
                  <a:lnTo>
                    <a:pt x="2326" y="2677"/>
                  </a:lnTo>
                  <a:lnTo>
                    <a:pt x="2765" y="2282"/>
                  </a:lnTo>
                  <a:lnTo>
                    <a:pt x="3599" y="1975"/>
                  </a:lnTo>
                  <a:lnTo>
                    <a:pt x="6802" y="1756"/>
                  </a:lnTo>
                  <a:lnTo>
                    <a:pt x="14657" y="922"/>
                  </a:lnTo>
                  <a:lnTo>
                    <a:pt x="18167" y="352"/>
                  </a:lnTo>
                  <a:lnTo>
                    <a:pt x="18211" y="439"/>
                  </a:lnTo>
                  <a:lnTo>
                    <a:pt x="16412" y="1273"/>
                  </a:lnTo>
                  <a:lnTo>
                    <a:pt x="16368" y="1317"/>
                  </a:lnTo>
                  <a:lnTo>
                    <a:pt x="16324" y="1405"/>
                  </a:lnTo>
                  <a:lnTo>
                    <a:pt x="16324" y="1449"/>
                  </a:lnTo>
                  <a:lnTo>
                    <a:pt x="16324" y="1536"/>
                  </a:lnTo>
                  <a:lnTo>
                    <a:pt x="16368" y="1580"/>
                  </a:lnTo>
                  <a:lnTo>
                    <a:pt x="16412" y="1624"/>
                  </a:lnTo>
                  <a:lnTo>
                    <a:pt x="16544" y="1624"/>
                  </a:lnTo>
                  <a:lnTo>
                    <a:pt x="18518" y="703"/>
                  </a:lnTo>
                  <a:lnTo>
                    <a:pt x="18606" y="615"/>
                  </a:lnTo>
                  <a:lnTo>
                    <a:pt x="18606" y="483"/>
                  </a:lnTo>
                  <a:lnTo>
                    <a:pt x="18430" y="88"/>
                  </a:lnTo>
                  <a:lnTo>
                    <a:pt x="1834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9" name="Google Shape;8739;p249"/>
            <p:cNvSpPr/>
            <p:nvPr/>
          </p:nvSpPr>
          <p:spPr>
            <a:xfrm>
              <a:off x="3631175" y="2837200"/>
              <a:ext cx="446500" cy="66925"/>
            </a:xfrm>
            <a:custGeom>
              <a:avLst/>
              <a:gdLst/>
              <a:ahLst/>
              <a:cxnLst/>
              <a:rect l="l" t="t" r="r" b="b"/>
              <a:pathLst>
                <a:path w="17860" h="2677" extrusionOk="0">
                  <a:moveTo>
                    <a:pt x="88" y="0"/>
                  </a:move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44" y="263"/>
                  </a:lnTo>
                  <a:lnTo>
                    <a:pt x="88" y="307"/>
                  </a:lnTo>
                  <a:lnTo>
                    <a:pt x="132" y="351"/>
                  </a:lnTo>
                  <a:lnTo>
                    <a:pt x="2940" y="922"/>
                  </a:lnTo>
                  <a:lnTo>
                    <a:pt x="7987" y="1668"/>
                  </a:lnTo>
                  <a:lnTo>
                    <a:pt x="11102" y="2326"/>
                  </a:lnTo>
                  <a:lnTo>
                    <a:pt x="14262" y="2677"/>
                  </a:lnTo>
                  <a:lnTo>
                    <a:pt x="17728" y="2677"/>
                  </a:lnTo>
                  <a:lnTo>
                    <a:pt x="17772" y="2633"/>
                  </a:lnTo>
                  <a:lnTo>
                    <a:pt x="17816" y="2589"/>
                  </a:lnTo>
                  <a:lnTo>
                    <a:pt x="17860" y="2501"/>
                  </a:lnTo>
                  <a:lnTo>
                    <a:pt x="17816" y="2458"/>
                  </a:lnTo>
                  <a:lnTo>
                    <a:pt x="17772" y="2414"/>
                  </a:lnTo>
                  <a:lnTo>
                    <a:pt x="17728" y="2370"/>
                  </a:lnTo>
                  <a:lnTo>
                    <a:pt x="17684" y="2326"/>
                  </a:lnTo>
                  <a:lnTo>
                    <a:pt x="14306" y="2326"/>
                  </a:lnTo>
                  <a:lnTo>
                    <a:pt x="11146" y="1975"/>
                  </a:lnTo>
                  <a:lnTo>
                    <a:pt x="8074" y="1317"/>
                  </a:lnTo>
                  <a:lnTo>
                    <a:pt x="2984" y="615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0" name="Google Shape;8740;p249"/>
            <p:cNvSpPr/>
            <p:nvPr/>
          </p:nvSpPr>
          <p:spPr>
            <a:xfrm>
              <a:off x="3229675" y="767150"/>
              <a:ext cx="275375" cy="654925"/>
            </a:xfrm>
            <a:custGeom>
              <a:avLst/>
              <a:gdLst/>
              <a:ahLst/>
              <a:cxnLst/>
              <a:rect l="l" t="t" r="r" b="b"/>
              <a:pathLst>
                <a:path w="11015" h="26197" extrusionOk="0">
                  <a:moveTo>
                    <a:pt x="10795" y="0"/>
                  </a:moveTo>
                  <a:lnTo>
                    <a:pt x="10707" y="44"/>
                  </a:lnTo>
                  <a:lnTo>
                    <a:pt x="9259" y="1536"/>
                  </a:lnTo>
                  <a:lnTo>
                    <a:pt x="9259" y="1580"/>
                  </a:lnTo>
                  <a:lnTo>
                    <a:pt x="7943" y="4564"/>
                  </a:lnTo>
                  <a:lnTo>
                    <a:pt x="7197" y="6319"/>
                  </a:lnTo>
                  <a:lnTo>
                    <a:pt x="5968" y="10180"/>
                  </a:lnTo>
                  <a:lnTo>
                    <a:pt x="4695" y="13384"/>
                  </a:lnTo>
                  <a:lnTo>
                    <a:pt x="3335" y="16104"/>
                  </a:lnTo>
                  <a:lnTo>
                    <a:pt x="2501" y="18210"/>
                  </a:lnTo>
                  <a:lnTo>
                    <a:pt x="1404" y="21896"/>
                  </a:lnTo>
                  <a:lnTo>
                    <a:pt x="0" y="25977"/>
                  </a:lnTo>
                  <a:lnTo>
                    <a:pt x="0" y="26065"/>
                  </a:lnTo>
                  <a:lnTo>
                    <a:pt x="0" y="26109"/>
                  </a:lnTo>
                  <a:lnTo>
                    <a:pt x="44" y="26153"/>
                  </a:lnTo>
                  <a:lnTo>
                    <a:pt x="88" y="26197"/>
                  </a:lnTo>
                  <a:lnTo>
                    <a:pt x="263" y="26197"/>
                  </a:lnTo>
                  <a:lnTo>
                    <a:pt x="307" y="26109"/>
                  </a:lnTo>
                  <a:lnTo>
                    <a:pt x="1755" y="21984"/>
                  </a:lnTo>
                  <a:lnTo>
                    <a:pt x="2852" y="18298"/>
                  </a:lnTo>
                  <a:lnTo>
                    <a:pt x="3642" y="16236"/>
                  </a:lnTo>
                  <a:lnTo>
                    <a:pt x="5046" y="13515"/>
                  </a:lnTo>
                  <a:lnTo>
                    <a:pt x="6143" y="10663"/>
                  </a:lnTo>
                  <a:lnTo>
                    <a:pt x="6275" y="10312"/>
                  </a:lnTo>
                  <a:lnTo>
                    <a:pt x="7548" y="6450"/>
                  </a:lnTo>
                  <a:lnTo>
                    <a:pt x="7548" y="6407"/>
                  </a:lnTo>
                  <a:lnTo>
                    <a:pt x="8294" y="4651"/>
                  </a:lnTo>
                  <a:lnTo>
                    <a:pt x="9566" y="1755"/>
                  </a:lnTo>
                  <a:lnTo>
                    <a:pt x="10970" y="307"/>
                  </a:lnTo>
                  <a:lnTo>
                    <a:pt x="11014" y="219"/>
                  </a:lnTo>
                  <a:lnTo>
                    <a:pt x="11014" y="176"/>
                  </a:lnTo>
                  <a:lnTo>
                    <a:pt x="11014" y="88"/>
                  </a:lnTo>
                  <a:lnTo>
                    <a:pt x="10970" y="44"/>
                  </a:lnTo>
                  <a:lnTo>
                    <a:pt x="1092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1" name="Google Shape;8741;p249"/>
            <p:cNvSpPr/>
            <p:nvPr/>
          </p:nvSpPr>
          <p:spPr>
            <a:xfrm>
              <a:off x="4717225" y="1245425"/>
              <a:ext cx="38425" cy="278675"/>
            </a:xfrm>
            <a:custGeom>
              <a:avLst/>
              <a:gdLst/>
              <a:ahLst/>
              <a:cxnLst/>
              <a:rect l="l" t="t" r="r" b="b"/>
              <a:pathLst>
                <a:path w="1537" h="11147" extrusionOk="0">
                  <a:moveTo>
                    <a:pt x="1317" y="1"/>
                  </a:moveTo>
                  <a:lnTo>
                    <a:pt x="1273" y="45"/>
                  </a:lnTo>
                  <a:lnTo>
                    <a:pt x="1229" y="89"/>
                  </a:lnTo>
                  <a:lnTo>
                    <a:pt x="1185" y="133"/>
                  </a:lnTo>
                  <a:lnTo>
                    <a:pt x="483" y="4126"/>
                  </a:lnTo>
                  <a:lnTo>
                    <a:pt x="0" y="7066"/>
                  </a:lnTo>
                  <a:lnTo>
                    <a:pt x="0" y="7109"/>
                  </a:lnTo>
                  <a:lnTo>
                    <a:pt x="132" y="8470"/>
                  </a:lnTo>
                  <a:lnTo>
                    <a:pt x="132" y="8514"/>
                  </a:lnTo>
                  <a:lnTo>
                    <a:pt x="878" y="10839"/>
                  </a:lnTo>
                  <a:lnTo>
                    <a:pt x="878" y="10971"/>
                  </a:lnTo>
                  <a:lnTo>
                    <a:pt x="878" y="11015"/>
                  </a:lnTo>
                  <a:lnTo>
                    <a:pt x="922" y="11103"/>
                  </a:lnTo>
                  <a:lnTo>
                    <a:pt x="1009" y="11146"/>
                  </a:lnTo>
                  <a:lnTo>
                    <a:pt x="1053" y="11146"/>
                  </a:lnTo>
                  <a:lnTo>
                    <a:pt x="1185" y="11103"/>
                  </a:lnTo>
                  <a:lnTo>
                    <a:pt x="1229" y="11059"/>
                  </a:lnTo>
                  <a:lnTo>
                    <a:pt x="1229" y="10971"/>
                  </a:lnTo>
                  <a:lnTo>
                    <a:pt x="1229" y="10795"/>
                  </a:lnTo>
                  <a:lnTo>
                    <a:pt x="1229" y="10752"/>
                  </a:lnTo>
                  <a:lnTo>
                    <a:pt x="483" y="8426"/>
                  </a:lnTo>
                  <a:lnTo>
                    <a:pt x="351" y="7109"/>
                  </a:lnTo>
                  <a:lnTo>
                    <a:pt x="834" y="4170"/>
                  </a:lnTo>
                  <a:lnTo>
                    <a:pt x="1536" y="220"/>
                  </a:lnTo>
                  <a:lnTo>
                    <a:pt x="1536" y="133"/>
                  </a:lnTo>
                  <a:lnTo>
                    <a:pt x="1492" y="89"/>
                  </a:lnTo>
                  <a:lnTo>
                    <a:pt x="1448" y="45"/>
                  </a:lnTo>
                  <a:lnTo>
                    <a:pt x="140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2" name="Google Shape;8742;p249"/>
            <p:cNvSpPr/>
            <p:nvPr/>
          </p:nvSpPr>
          <p:spPr>
            <a:xfrm>
              <a:off x="4744650" y="1146700"/>
              <a:ext cx="39500" cy="377400"/>
            </a:xfrm>
            <a:custGeom>
              <a:avLst/>
              <a:gdLst/>
              <a:ahLst/>
              <a:cxnLst/>
              <a:rect l="l" t="t" r="r" b="b"/>
              <a:pathLst>
                <a:path w="1580" h="15096" extrusionOk="0">
                  <a:moveTo>
                    <a:pt x="483" y="1"/>
                  </a:moveTo>
                  <a:lnTo>
                    <a:pt x="395" y="45"/>
                  </a:lnTo>
                  <a:lnTo>
                    <a:pt x="351" y="45"/>
                  </a:lnTo>
                  <a:lnTo>
                    <a:pt x="307" y="132"/>
                  </a:lnTo>
                  <a:lnTo>
                    <a:pt x="264" y="176"/>
                  </a:lnTo>
                  <a:lnTo>
                    <a:pt x="307" y="264"/>
                  </a:lnTo>
                  <a:lnTo>
                    <a:pt x="1185" y="3204"/>
                  </a:lnTo>
                  <a:lnTo>
                    <a:pt x="1229" y="5091"/>
                  </a:lnTo>
                  <a:lnTo>
                    <a:pt x="439" y="8075"/>
                  </a:lnTo>
                  <a:lnTo>
                    <a:pt x="0" y="10707"/>
                  </a:lnTo>
                  <a:lnTo>
                    <a:pt x="0" y="10751"/>
                  </a:lnTo>
                  <a:lnTo>
                    <a:pt x="88" y="11892"/>
                  </a:lnTo>
                  <a:lnTo>
                    <a:pt x="88" y="11936"/>
                  </a:lnTo>
                  <a:lnTo>
                    <a:pt x="615" y="13647"/>
                  </a:lnTo>
                  <a:lnTo>
                    <a:pt x="439" y="14876"/>
                  </a:lnTo>
                  <a:lnTo>
                    <a:pt x="439" y="14964"/>
                  </a:lnTo>
                  <a:lnTo>
                    <a:pt x="483" y="15008"/>
                  </a:lnTo>
                  <a:lnTo>
                    <a:pt x="527" y="15052"/>
                  </a:lnTo>
                  <a:lnTo>
                    <a:pt x="615" y="15095"/>
                  </a:lnTo>
                  <a:lnTo>
                    <a:pt x="746" y="15052"/>
                  </a:lnTo>
                  <a:lnTo>
                    <a:pt x="790" y="14920"/>
                  </a:lnTo>
                  <a:lnTo>
                    <a:pt x="966" y="13647"/>
                  </a:lnTo>
                  <a:lnTo>
                    <a:pt x="966" y="13560"/>
                  </a:lnTo>
                  <a:lnTo>
                    <a:pt x="439" y="11848"/>
                  </a:lnTo>
                  <a:lnTo>
                    <a:pt x="351" y="10751"/>
                  </a:lnTo>
                  <a:lnTo>
                    <a:pt x="790" y="8162"/>
                  </a:lnTo>
                  <a:lnTo>
                    <a:pt x="1580" y="5135"/>
                  </a:lnTo>
                  <a:lnTo>
                    <a:pt x="1580" y="5091"/>
                  </a:lnTo>
                  <a:lnTo>
                    <a:pt x="1536" y="3160"/>
                  </a:lnTo>
                  <a:lnTo>
                    <a:pt x="1536" y="3116"/>
                  </a:lnTo>
                  <a:lnTo>
                    <a:pt x="615" y="132"/>
                  </a:lnTo>
                  <a:lnTo>
                    <a:pt x="571" y="88"/>
                  </a:lnTo>
                  <a:lnTo>
                    <a:pt x="527" y="45"/>
                  </a:lnTo>
                  <a:lnTo>
                    <a:pt x="48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3" name="Google Shape;8743;p249"/>
            <p:cNvSpPr/>
            <p:nvPr/>
          </p:nvSpPr>
          <p:spPr>
            <a:xfrm>
              <a:off x="4788525" y="1242150"/>
              <a:ext cx="43900" cy="303900"/>
            </a:xfrm>
            <a:custGeom>
              <a:avLst/>
              <a:gdLst/>
              <a:ahLst/>
              <a:cxnLst/>
              <a:rect l="l" t="t" r="r" b="b"/>
              <a:pathLst>
                <a:path w="1756" h="12156" extrusionOk="0">
                  <a:moveTo>
                    <a:pt x="1229" y="0"/>
                  </a:moveTo>
                  <a:lnTo>
                    <a:pt x="1141" y="44"/>
                  </a:lnTo>
                  <a:lnTo>
                    <a:pt x="1097" y="88"/>
                  </a:lnTo>
                  <a:lnTo>
                    <a:pt x="1054" y="132"/>
                  </a:lnTo>
                  <a:lnTo>
                    <a:pt x="1054" y="220"/>
                  </a:lnTo>
                  <a:lnTo>
                    <a:pt x="1405" y="2106"/>
                  </a:lnTo>
                  <a:lnTo>
                    <a:pt x="790" y="4388"/>
                  </a:lnTo>
                  <a:lnTo>
                    <a:pt x="483" y="6231"/>
                  </a:lnTo>
                  <a:lnTo>
                    <a:pt x="483" y="6275"/>
                  </a:lnTo>
                  <a:lnTo>
                    <a:pt x="878" y="8996"/>
                  </a:lnTo>
                  <a:lnTo>
                    <a:pt x="308" y="11277"/>
                  </a:lnTo>
                  <a:lnTo>
                    <a:pt x="0" y="11892"/>
                  </a:lnTo>
                  <a:lnTo>
                    <a:pt x="0" y="11980"/>
                  </a:lnTo>
                  <a:lnTo>
                    <a:pt x="0" y="12067"/>
                  </a:lnTo>
                  <a:lnTo>
                    <a:pt x="44" y="12111"/>
                  </a:lnTo>
                  <a:lnTo>
                    <a:pt x="88" y="12155"/>
                  </a:lnTo>
                  <a:lnTo>
                    <a:pt x="264" y="12155"/>
                  </a:lnTo>
                  <a:lnTo>
                    <a:pt x="351" y="12067"/>
                  </a:lnTo>
                  <a:lnTo>
                    <a:pt x="659" y="11409"/>
                  </a:lnTo>
                  <a:lnTo>
                    <a:pt x="659" y="11365"/>
                  </a:lnTo>
                  <a:lnTo>
                    <a:pt x="1229" y="9040"/>
                  </a:lnTo>
                  <a:lnTo>
                    <a:pt x="1229" y="8952"/>
                  </a:lnTo>
                  <a:lnTo>
                    <a:pt x="834" y="6231"/>
                  </a:lnTo>
                  <a:lnTo>
                    <a:pt x="1141" y="4432"/>
                  </a:lnTo>
                  <a:lnTo>
                    <a:pt x="1756" y="2150"/>
                  </a:lnTo>
                  <a:lnTo>
                    <a:pt x="1756" y="2063"/>
                  </a:lnTo>
                  <a:lnTo>
                    <a:pt x="1405" y="132"/>
                  </a:lnTo>
                  <a:lnTo>
                    <a:pt x="1405" y="88"/>
                  </a:lnTo>
                  <a:lnTo>
                    <a:pt x="1361" y="44"/>
                  </a:lnTo>
                  <a:lnTo>
                    <a:pt x="127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4" name="Google Shape;8744;p249"/>
            <p:cNvSpPr/>
            <p:nvPr/>
          </p:nvSpPr>
          <p:spPr>
            <a:xfrm>
              <a:off x="4784125" y="1313450"/>
              <a:ext cx="79025" cy="276475"/>
            </a:xfrm>
            <a:custGeom>
              <a:avLst/>
              <a:gdLst/>
              <a:ahLst/>
              <a:cxnLst/>
              <a:rect l="l" t="t" r="r" b="b"/>
              <a:pathLst>
                <a:path w="3161" h="11059" extrusionOk="0">
                  <a:moveTo>
                    <a:pt x="2897" y="0"/>
                  </a:moveTo>
                  <a:lnTo>
                    <a:pt x="2853" y="44"/>
                  </a:lnTo>
                  <a:lnTo>
                    <a:pt x="2809" y="132"/>
                  </a:lnTo>
                  <a:lnTo>
                    <a:pt x="1976" y="2809"/>
                  </a:lnTo>
                  <a:lnTo>
                    <a:pt x="1624" y="4301"/>
                  </a:lnTo>
                  <a:lnTo>
                    <a:pt x="1624" y="4345"/>
                  </a:lnTo>
                  <a:lnTo>
                    <a:pt x="1712" y="6758"/>
                  </a:lnTo>
                  <a:lnTo>
                    <a:pt x="1098" y="8513"/>
                  </a:lnTo>
                  <a:lnTo>
                    <a:pt x="45" y="10795"/>
                  </a:lnTo>
                  <a:lnTo>
                    <a:pt x="1" y="10883"/>
                  </a:lnTo>
                  <a:lnTo>
                    <a:pt x="45" y="10927"/>
                  </a:lnTo>
                  <a:lnTo>
                    <a:pt x="45" y="11014"/>
                  </a:lnTo>
                  <a:lnTo>
                    <a:pt x="133" y="11058"/>
                  </a:lnTo>
                  <a:lnTo>
                    <a:pt x="176" y="11058"/>
                  </a:lnTo>
                  <a:lnTo>
                    <a:pt x="308" y="11014"/>
                  </a:lnTo>
                  <a:lnTo>
                    <a:pt x="352" y="10971"/>
                  </a:lnTo>
                  <a:lnTo>
                    <a:pt x="1449" y="8645"/>
                  </a:lnTo>
                  <a:lnTo>
                    <a:pt x="2063" y="6846"/>
                  </a:lnTo>
                  <a:lnTo>
                    <a:pt x="2063" y="6758"/>
                  </a:lnTo>
                  <a:lnTo>
                    <a:pt x="1976" y="4388"/>
                  </a:lnTo>
                  <a:lnTo>
                    <a:pt x="2327" y="2897"/>
                  </a:lnTo>
                  <a:lnTo>
                    <a:pt x="3160" y="220"/>
                  </a:lnTo>
                  <a:lnTo>
                    <a:pt x="3160" y="132"/>
                  </a:lnTo>
                  <a:lnTo>
                    <a:pt x="3160" y="88"/>
                  </a:lnTo>
                  <a:lnTo>
                    <a:pt x="3116" y="44"/>
                  </a:lnTo>
                  <a:lnTo>
                    <a:pt x="302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5" name="Google Shape;8745;p249"/>
            <p:cNvSpPr/>
            <p:nvPr/>
          </p:nvSpPr>
          <p:spPr>
            <a:xfrm>
              <a:off x="4800600" y="1323325"/>
              <a:ext cx="74600" cy="277575"/>
            </a:xfrm>
            <a:custGeom>
              <a:avLst/>
              <a:gdLst/>
              <a:ahLst/>
              <a:cxnLst/>
              <a:rect l="l" t="t" r="r" b="b"/>
              <a:pathLst>
                <a:path w="2984" h="11103" extrusionOk="0">
                  <a:moveTo>
                    <a:pt x="2721" y="0"/>
                  </a:moveTo>
                  <a:lnTo>
                    <a:pt x="2677" y="44"/>
                  </a:lnTo>
                  <a:lnTo>
                    <a:pt x="2677" y="132"/>
                  </a:lnTo>
                  <a:lnTo>
                    <a:pt x="2238" y="1756"/>
                  </a:lnTo>
                  <a:lnTo>
                    <a:pt x="2238" y="1799"/>
                  </a:lnTo>
                  <a:lnTo>
                    <a:pt x="2282" y="4388"/>
                  </a:lnTo>
                  <a:lnTo>
                    <a:pt x="1536" y="7285"/>
                  </a:lnTo>
                  <a:lnTo>
                    <a:pt x="44" y="10839"/>
                  </a:lnTo>
                  <a:lnTo>
                    <a:pt x="0" y="10927"/>
                  </a:lnTo>
                  <a:lnTo>
                    <a:pt x="44" y="10970"/>
                  </a:lnTo>
                  <a:lnTo>
                    <a:pt x="88" y="11014"/>
                  </a:lnTo>
                  <a:lnTo>
                    <a:pt x="132" y="11058"/>
                  </a:lnTo>
                  <a:lnTo>
                    <a:pt x="176" y="11102"/>
                  </a:lnTo>
                  <a:lnTo>
                    <a:pt x="307" y="11058"/>
                  </a:lnTo>
                  <a:lnTo>
                    <a:pt x="351" y="10970"/>
                  </a:lnTo>
                  <a:lnTo>
                    <a:pt x="1843" y="7372"/>
                  </a:lnTo>
                  <a:lnTo>
                    <a:pt x="1887" y="7372"/>
                  </a:lnTo>
                  <a:lnTo>
                    <a:pt x="2633" y="4432"/>
                  </a:lnTo>
                  <a:lnTo>
                    <a:pt x="2633" y="4388"/>
                  </a:lnTo>
                  <a:lnTo>
                    <a:pt x="2589" y="1843"/>
                  </a:lnTo>
                  <a:lnTo>
                    <a:pt x="2984" y="220"/>
                  </a:lnTo>
                  <a:lnTo>
                    <a:pt x="2984" y="132"/>
                  </a:lnTo>
                  <a:lnTo>
                    <a:pt x="2984" y="88"/>
                  </a:lnTo>
                  <a:lnTo>
                    <a:pt x="294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6" name="Google Shape;8746;p249"/>
            <p:cNvSpPr/>
            <p:nvPr/>
          </p:nvSpPr>
          <p:spPr>
            <a:xfrm>
              <a:off x="4826925" y="1334300"/>
              <a:ext cx="77900" cy="245750"/>
            </a:xfrm>
            <a:custGeom>
              <a:avLst/>
              <a:gdLst/>
              <a:ahLst/>
              <a:cxnLst/>
              <a:rect l="l" t="t" r="r" b="b"/>
              <a:pathLst>
                <a:path w="3116" h="9830" extrusionOk="0">
                  <a:moveTo>
                    <a:pt x="2896" y="0"/>
                  </a:moveTo>
                  <a:lnTo>
                    <a:pt x="2809" y="44"/>
                  </a:lnTo>
                  <a:lnTo>
                    <a:pt x="2765" y="88"/>
                  </a:lnTo>
                  <a:lnTo>
                    <a:pt x="2765" y="132"/>
                  </a:lnTo>
                  <a:lnTo>
                    <a:pt x="2019" y="4037"/>
                  </a:lnTo>
                  <a:lnTo>
                    <a:pt x="1097" y="7416"/>
                  </a:lnTo>
                  <a:lnTo>
                    <a:pt x="44" y="9522"/>
                  </a:lnTo>
                  <a:lnTo>
                    <a:pt x="0" y="9610"/>
                  </a:lnTo>
                  <a:lnTo>
                    <a:pt x="0" y="9654"/>
                  </a:lnTo>
                  <a:lnTo>
                    <a:pt x="0" y="9742"/>
                  </a:lnTo>
                  <a:lnTo>
                    <a:pt x="44" y="9785"/>
                  </a:lnTo>
                  <a:lnTo>
                    <a:pt x="176" y="9829"/>
                  </a:lnTo>
                  <a:lnTo>
                    <a:pt x="264" y="9785"/>
                  </a:lnTo>
                  <a:lnTo>
                    <a:pt x="307" y="9742"/>
                  </a:lnTo>
                  <a:lnTo>
                    <a:pt x="351" y="9698"/>
                  </a:lnTo>
                  <a:lnTo>
                    <a:pt x="1404" y="7548"/>
                  </a:lnTo>
                  <a:lnTo>
                    <a:pt x="2370" y="4125"/>
                  </a:lnTo>
                  <a:lnTo>
                    <a:pt x="3116" y="220"/>
                  </a:lnTo>
                  <a:lnTo>
                    <a:pt x="3116" y="132"/>
                  </a:lnTo>
                  <a:lnTo>
                    <a:pt x="3072" y="88"/>
                  </a:lnTo>
                  <a:lnTo>
                    <a:pt x="3028" y="44"/>
                  </a:lnTo>
                  <a:lnTo>
                    <a:pt x="294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7" name="Google Shape;8747;p249"/>
            <p:cNvSpPr/>
            <p:nvPr/>
          </p:nvSpPr>
          <p:spPr>
            <a:xfrm>
              <a:off x="4873000" y="1356225"/>
              <a:ext cx="89975" cy="206275"/>
            </a:xfrm>
            <a:custGeom>
              <a:avLst/>
              <a:gdLst/>
              <a:ahLst/>
              <a:cxnLst/>
              <a:rect l="l" t="t" r="r" b="b"/>
              <a:pathLst>
                <a:path w="3599" h="8251" extrusionOk="0">
                  <a:moveTo>
                    <a:pt x="3423" y="1"/>
                  </a:moveTo>
                  <a:lnTo>
                    <a:pt x="3335" y="45"/>
                  </a:lnTo>
                  <a:lnTo>
                    <a:pt x="3291" y="89"/>
                  </a:lnTo>
                  <a:lnTo>
                    <a:pt x="2326" y="1405"/>
                  </a:lnTo>
                  <a:lnTo>
                    <a:pt x="2326" y="1449"/>
                  </a:lnTo>
                  <a:lnTo>
                    <a:pt x="1361" y="4477"/>
                  </a:lnTo>
                  <a:lnTo>
                    <a:pt x="483" y="7109"/>
                  </a:lnTo>
                  <a:lnTo>
                    <a:pt x="0" y="7987"/>
                  </a:lnTo>
                  <a:lnTo>
                    <a:pt x="0" y="8075"/>
                  </a:lnTo>
                  <a:lnTo>
                    <a:pt x="0" y="8163"/>
                  </a:lnTo>
                  <a:lnTo>
                    <a:pt x="44" y="8206"/>
                  </a:lnTo>
                  <a:lnTo>
                    <a:pt x="88" y="8250"/>
                  </a:lnTo>
                  <a:lnTo>
                    <a:pt x="264" y="8250"/>
                  </a:lnTo>
                  <a:lnTo>
                    <a:pt x="307" y="8163"/>
                  </a:lnTo>
                  <a:lnTo>
                    <a:pt x="834" y="7285"/>
                  </a:lnTo>
                  <a:lnTo>
                    <a:pt x="834" y="7241"/>
                  </a:lnTo>
                  <a:lnTo>
                    <a:pt x="1712" y="4564"/>
                  </a:lnTo>
                  <a:lnTo>
                    <a:pt x="2633" y="1580"/>
                  </a:lnTo>
                  <a:lnTo>
                    <a:pt x="3598" y="308"/>
                  </a:lnTo>
                  <a:lnTo>
                    <a:pt x="3598" y="220"/>
                  </a:lnTo>
                  <a:lnTo>
                    <a:pt x="3598" y="176"/>
                  </a:lnTo>
                  <a:lnTo>
                    <a:pt x="3598" y="89"/>
                  </a:lnTo>
                  <a:lnTo>
                    <a:pt x="3555" y="45"/>
                  </a:lnTo>
                  <a:lnTo>
                    <a:pt x="346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8" name="Google Shape;8748;p249"/>
            <p:cNvSpPr/>
            <p:nvPr/>
          </p:nvSpPr>
          <p:spPr>
            <a:xfrm>
              <a:off x="4878475" y="1401200"/>
              <a:ext cx="130575" cy="183225"/>
            </a:xfrm>
            <a:custGeom>
              <a:avLst/>
              <a:gdLst/>
              <a:ahLst/>
              <a:cxnLst/>
              <a:rect l="l" t="t" r="r" b="b"/>
              <a:pathLst>
                <a:path w="5223" h="7329" extrusionOk="0">
                  <a:moveTo>
                    <a:pt x="5003" y="1"/>
                  </a:moveTo>
                  <a:lnTo>
                    <a:pt x="4915" y="45"/>
                  </a:lnTo>
                  <a:lnTo>
                    <a:pt x="1975" y="3204"/>
                  </a:lnTo>
                  <a:lnTo>
                    <a:pt x="1931" y="3292"/>
                  </a:lnTo>
                  <a:lnTo>
                    <a:pt x="1010" y="5442"/>
                  </a:lnTo>
                  <a:lnTo>
                    <a:pt x="45" y="7066"/>
                  </a:lnTo>
                  <a:lnTo>
                    <a:pt x="1" y="7153"/>
                  </a:lnTo>
                  <a:lnTo>
                    <a:pt x="1" y="7197"/>
                  </a:lnTo>
                  <a:lnTo>
                    <a:pt x="45" y="7285"/>
                  </a:lnTo>
                  <a:lnTo>
                    <a:pt x="88" y="7329"/>
                  </a:lnTo>
                  <a:lnTo>
                    <a:pt x="264" y="7329"/>
                  </a:lnTo>
                  <a:lnTo>
                    <a:pt x="352" y="7241"/>
                  </a:lnTo>
                  <a:lnTo>
                    <a:pt x="1317" y="5618"/>
                  </a:lnTo>
                  <a:lnTo>
                    <a:pt x="2239" y="3424"/>
                  </a:lnTo>
                  <a:lnTo>
                    <a:pt x="5179" y="264"/>
                  </a:lnTo>
                  <a:lnTo>
                    <a:pt x="5222" y="220"/>
                  </a:lnTo>
                  <a:lnTo>
                    <a:pt x="5222" y="133"/>
                  </a:lnTo>
                  <a:lnTo>
                    <a:pt x="5222" y="89"/>
                  </a:lnTo>
                  <a:lnTo>
                    <a:pt x="5179" y="45"/>
                  </a:lnTo>
                  <a:lnTo>
                    <a:pt x="513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9" name="Google Shape;8749;p249"/>
            <p:cNvSpPr/>
            <p:nvPr/>
          </p:nvSpPr>
          <p:spPr>
            <a:xfrm>
              <a:off x="4888350" y="1411075"/>
              <a:ext cx="178850" cy="188725"/>
            </a:xfrm>
            <a:custGeom>
              <a:avLst/>
              <a:gdLst/>
              <a:ahLst/>
              <a:cxnLst/>
              <a:rect l="l" t="t" r="r" b="b"/>
              <a:pathLst>
                <a:path w="7154" h="7549" extrusionOk="0">
                  <a:moveTo>
                    <a:pt x="6934" y="1"/>
                  </a:moveTo>
                  <a:lnTo>
                    <a:pt x="6846" y="45"/>
                  </a:lnTo>
                  <a:lnTo>
                    <a:pt x="5003" y="1493"/>
                  </a:lnTo>
                  <a:lnTo>
                    <a:pt x="4959" y="1537"/>
                  </a:lnTo>
                  <a:lnTo>
                    <a:pt x="2809" y="4345"/>
                  </a:lnTo>
                  <a:lnTo>
                    <a:pt x="2019" y="4915"/>
                  </a:lnTo>
                  <a:lnTo>
                    <a:pt x="1975" y="4959"/>
                  </a:lnTo>
                  <a:lnTo>
                    <a:pt x="44" y="7241"/>
                  </a:lnTo>
                  <a:lnTo>
                    <a:pt x="1" y="7329"/>
                  </a:lnTo>
                  <a:lnTo>
                    <a:pt x="1" y="7373"/>
                  </a:lnTo>
                  <a:lnTo>
                    <a:pt x="1" y="7460"/>
                  </a:lnTo>
                  <a:lnTo>
                    <a:pt x="44" y="7504"/>
                  </a:lnTo>
                  <a:lnTo>
                    <a:pt x="176" y="7548"/>
                  </a:lnTo>
                  <a:lnTo>
                    <a:pt x="220" y="7548"/>
                  </a:lnTo>
                  <a:lnTo>
                    <a:pt x="308" y="7504"/>
                  </a:lnTo>
                  <a:lnTo>
                    <a:pt x="2238" y="5179"/>
                  </a:lnTo>
                  <a:lnTo>
                    <a:pt x="3028" y="4652"/>
                  </a:lnTo>
                  <a:lnTo>
                    <a:pt x="3072" y="4608"/>
                  </a:lnTo>
                  <a:lnTo>
                    <a:pt x="5222" y="1756"/>
                  </a:lnTo>
                  <a:lnTo>
                    <a:pt x="7065" y="308"/>
                  </a:lnTo>
                  <a:lnTo>
                    <a:pt x="7109" y="264"/>
                  </a:lnTo>
                  <a:lnTo>
                    <a:pt x="7153" y="176"/>
                  </a:lnTo>
                  <a:lnTo>
                    <a:pt x="7153" y="132"/>
                  </a:lnTo>
                  <a:lnTo>
                    <a:pt x="7109" y="45"/>
                  </a:lnTo>
                  <a:lnTo>
                    <a:pt x="706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0" name="Google Shape;8750;p249"/>
            <p:cNvSpPr/>
            <p:nvPr/>
          </p:nvSpPr>
          <p:spPr>
            <a:xfrm>
              <a:off x="4890550" y="1412175"/>
              <a:ext cx="208450" cy="215050"/>
            </a:xfrm>
            <a:custGeom>
              <a:avLst/>
              <a:gdLst/>
              <a:ahLst/>
              <a:cxnLst/>
              <a:rect l="l" t="t" r="r" b="b"/>
              <a:pathLst>
                <a:path w="8338" h="8602" extrusionOk="0">
                  <a:moveTo>
                    <a:pt x="8074" y="1"/>
                  </a:moveTo>
                  <a:lnTo>
                    <a:pt x="8030" y="45"/>
                  </a:lnTo>
                  <a:lnTo>
                    <a:pt x="7987" y="132"/>
                  </a:lnTo>
                  <a:lnTo>
                    <a:pt x="7021" y="3774"/>
                  </a:lnTo>
                  <a:lnTo>
                    <a:pt x="5880" y="5179"/>
                  </a:lnTo>
                  <a:lnTo>
                    <a:pt x="4652" y="5705"/>
                  </a:lnTo>
                  <a:lnTo>
                    <a:pt x="571" y="7943"/>
                  </a:lnTo>
                  <a:lnTo>
                    <a:pt x="88" y="8294"/>
                  </a:lnTo>
                  <a:lnTo>
                    <a:pt x="44" y="8338"/>
                  </a:lnTo>
                  <a:lnTo>
                    <a:pt x="0" y="8426"/>
                  </a:lnTo>
                  <a:lnTo>
                    <a:pt x="0" y="8470"/>
                  </a:lnTo>
                  <a:lnTo>
                    <a:pt x="44" y="8557"/>
                  </a:lnTo>
                  <a:lnTo>
                    <a:pt x="132" y="8601"/>
                  </a:lnTo>
                  <a:lnTo>
                    <a:pt x="307" y="8601"/>
                  </a:lnTo>
                  <a:lnTo>
                    <a:pt x="746" y="8250"/>
                  </a:lnTo>
                  <a:lnTo>
                    <a:pt x="4783" y="6056"/>
                  </a:lnTo>
                  <a:lnTo>
                    <a:pt x="6056" y="5486"/>
                  </a:lnTo>
                  <a:lnTo>
                    <a:pt x="6144" y="5442"/>
                  </a:lnTo>
                  <a:lnTo>
                    <a:pt x="7328" y="3950"/>
                  </a:lnTo>
                  <a:lnTo>
                    <a:pt x="7328" y="3906"/>
                  </a:lnTo>
                  <a:lnTo>
                    <a:pt x="8338" y="220"/>
                  </a:lnTo>
                  <a:lnTo>
                    <a:pt x="8338" y="132"/>
                  </a:lnTo>
                  <a:lnTo>
                    <a:pt x="8338" y="88"/>
                  </a:lnTo>
                  <a:lnTo>
                    <a:pt x="8294" y="45"/>
                  </a:lnTo>
                  <a:lnTo>
                    <a:pt x="820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1" name="Google Shape;8751;p249"/>
            <p:cNvSpPr/>
            <p:nvPr/>
          </p:nvSpPr>
          <p:spPr>
            <a:xfrm>
              <a:off x="4878475" y="1464825"/>
              <a:ext cx="342300" cy="254550"/>
            </a:xfrm>
            <a:custGeom>
              <a:avLst/>
              <a:gdLst/>
              <a:ahLst/>
              <a:cxnLst/>
              <a:rect l="l" t="t" r="r" b="b"/>
              <a:pathLst>
                <a:path w="13692" h="10182" extrusionOk="0">
                  <a:moveTo>
                    <a:pt x="13560" y="1"/>
                  </a:moveTo>
                  <a:lnTo>
                    <a:pt x="13472" y="45"/>
                  </a:lnTo>
                  <a:lnTo>
                    <a:pt x="11805" y="571"/>
                  </a:lnTo>
                  <a:lnTo>
                    <a:pt x="11761" y="615"/>
                  </a:lnTo>
                  <a:lnTo>
                    <a:pt x="11410" y="879"/>
                  </a:lnTo>
                  <a:lnTo>
                    <a:pt x="11366" y="966"/>
                  </a:lnTo>
                  <a:lnTo>
                    <a:pt x="10795" y="2195"/>
                  </a:lnTo>
                  <a:lnTo>
                    <a:pt x="8119" y="5223"/>
                  </a:lnTo>
                  <a:lnTo>
                    <a:pt x="6890" y="6276"/>
                  </a:lnTo>
                  <a:lnTo>
                    <a:pt x="5266" y="7285"/>
                  </a:lnTo>
                  <a:lnTo>
                    <a:pt x="1142" y="9172"/>
                  </a:lnTo>
                  <a:lnTo>
                    <a:pt x="1098" y="9172"/>
                  </a:lnTo>
                  <a:lnTo>
                    <a:pt x="88" y="9874"/>
                  </a:lnTo>
                  <a:lnTo>
                    <a:pt x="45" y="9918"/>
                  </a:lnTo>
                  <a:lnTo>
                    <a:pt x="1" y="9962"/>
                  </a:lnTo>
                  <a:lnTo>
                    <a:pt x="1" y="10050"/>
                  </a:lnTo>
                  <a:lnTo>
                    <a:pt x="45" y="10093"/>
                  </a:lnTo>
                  <a:lnTo>
                    <a:pt x="88" y="10137"/>
                  </a:lnTo>
                  <a:lnTo>
                    <a:pt x="176" y="10181"/>
                  </a:lnTo>
                  <a:lnTo>
                    <a:pt x="264" y="10137"/>
                  </a:lnTo>
                  <a:lnTo>
                    <a:pt x="1273" y="9479"/>
                  </a:lnTo>
                  <a:lnTo>
                    <a:pt x="5442" y="7592"/>
                  </a:lnTo>
                  <a:lnTo>
                    <a:pt x="5486" y="7592"/>
                  </a:lnTo>
                  <a:lnTo>
                    <a:pt x="7065" y="6583"/>
                  </a:lnTo>
                  <a:lnTo>
                    <a:pt x="7109" y="6539"/>
                  </a:lnTo>
                  <a:lnTo>
                    <a:pt x="8382" y="5486"/>
                  </a:lnTo>
                  <a:lnTo>
                    <a:pt x="8382" y="5442"/>
                  </a:lnTo>
                  <a:lnTo>
                    <a:pt x="11102" y="2414"/>
                  </a:lnTo>
                  <a:lnTo>
                    <a:pt x="11102" y="2370"/>
                  </a:lnTo>
                  <a:lnTo>
                    <a:pt x="11673" y="1142"/>
                  </a:lnTo>
                  <a:lnTo>
                    <a:pt x="11936" y="922"/>
                  </a:lnTo>
                  <a:lnTo>
                    <a:pt x="13604" y="352"/>
                  </a:lnTo>
                  <a:lnTo>
                    <a:pt x="13647" y="308"/>
                  </a:lnTo>
                  <a:lnTo>
                    <a:pt x="13691" y="264"/>
                  </a:lnTo>
                  <a:lnTo>
                    <a:pt x="13691" y="220"/>
                  </a:lnTo>
                  <a:lnTo>
                    <a:pt x="13691" y="133"/>
                  </a:lnTo>
                  <a:lnTo>
                    <a:pt x="13647" y="89"/>
                  </a:lnTo>
                  <a:lnTo>
                    <a:pt x="13604" y="45"/>
                  </a:lnTo>
                  <a:lnTo>
                    <a:pt x="1356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2" name="Google Shape;8752;p249"/>
            <p:cNvSpPr/>
            <p:nvPr/>
          </p:nvSpPr>
          <p:spPr>
            <a:xfrm>
              <a:off x="5782425" y="1462650"/>
              <a:ext cx="54875" cy="228200"/>
            </a:xfrm>
            <a:custGeom>
              <a:avLst/>
              <a:gdLst/>
              <a:ahLst/>
              <a:cxnLst/>
              <a:rect l="l" t="t" r="r" b="b"/>
              <a:pathLst>
                <a:path w="2195" h="9128" extrusionOk="0">
                  <a:moveTo>
                    <a:pt x="88" y="0"/>
                  </a:moveTo>
                  <a:lnTo>
                    <a:pt x="44" y="44"/>
                  </a:lnTo>
                  <a:lnTo>
                    <a:pt x="0" y="88"/>
                  </a:lnTo>
                  <a:lnTo>
                    <a:pt x="0" y="176"/>
                  </a:lnTo>
                  <a:lnTo>
                    <a:pt x="0" y="263"/>
                  </a:lnTo>
                  <a:lnTo>
                    <a:pt x="44" y="307"/>
                  </a:lnTo>
                  <a:lnTo>
                    <a:pt x="1448" y="1755"/>
                  </a:lnTo>
                  <a:lnTo>
                    <a:pt x="1843" y="2940"/>
                  </a:lnTo>
                  <a:lnTo>
                    <a:pt x="1229" y="5924"/>
                  </a:lnTo>
                  <a:lnTo>
                    <a:pt x="1053" y="8908"/>
                  </a:lnTo>
                  <a:lnTo>
                    <a:pt x="1053" y="8996"/>
                  </a:lnTo>
                  <a:lnTo>
                    <a:pt x="1097" y="9040"/>
                  </a:lnTo>
                  <a:lnTo>
                    <a:pt x="1141" y="9083"/>
                  </a:lnTo>
                  <a:lnTo>
                    <a:pt x="1229" y="9127"/>
                  </a:lnTo>
                  <a:lnTo>
                    <a:pt x="1360" y="9083"/>
                  </a:lnTo>
                  <a:lnTo>
                    <a:pt x="1404" y="8952"/>
                  </a:lnTo>
                  <a:lnTo>
                    <a:pt x="1580" y="5968"/>
                  </a:lnTo>
                  <a:lnTo>
                    <a:pt x="2194" y="2984"/>
                  </a:lnTo>
                  <a:lnTo>
                    <a:pt x="2194" y="2896"/>
                  </a:lnTo>
                  <a:lnTo>
                    <a:pt x="1755" y="1624"/>
                  </a:lnTo>
                  <a:lnTo>
                    <a:pt x="1712" y="1536"/>
                  </a:lnTo>
                  <a:lnTo>
                    <a:pt x="307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3" name="Google Shape;8753;p249"/>
            <p:cNvSpPr/>
            <p:nvPr/>
          </p:nvSpPr>
          <p:spPr>
            <a:xfrm>
              <a:off x="4857625" y="1459350"/>
              <a:ext cx="669225" cy="314875"/>
            </a:xfrm>
            <a:custGeom>
              <a:avLst/>
              <a:gdLst/>
              <a:ahLst/>
              <a:cxnLst/>
              <a:rect l="l" t="t" r="r" b="b"/>
              <a:pathLst>
                <a:path w="26769" h="12595" extrusionOk="0">
                  <a:moveTo>
                    <a:pt x="26549" y="1"/>
                  </a:moveTo>
                  <a:lnTo>
                    <a:pt x="22643" y="1054"/>
                  </a:lnTo>
                  <a:lnTo>
                    <a:pt x="18036" y="2238"/>
                  </a:lnTo>
                  <a:lnTo>
                    <a:pt x="16105" y="2633"/>
                  </a:lnTo>
                  <a:lnTo>
                    <a:pt x="16017" y="2677"/>
                  </a:lnTo>
                  <a:lnTo>
                    <a:pt x="14657" y="3994"/>
                  </a:lnTo>
                  <a:lnTo>
                    <a:pt x="12463" y="4345"/>
                  </a:lnTo>
                  <a:lnTo>
                    <a:pt x="12375" y="4389"/>
                  </a:lnTo>
                  <a:lnTo>
                    <a:pt x="10137" y="6934"/>
                  </a:lnTo>
                  <a:lnTo>
                    <a:pt x="8558" y="8162"/>
                  </a:lnTo>
                  <a:lnTo>
                    <a:pt x="6320" y="9391"/>
                  </a:lnTo>
                  <a:lnTo>
                    <a:pt x="1844" y="11409"/>
                  </a:lnTo>
                  <a:lnTo>
                    <a:pt x="220" y="12112"/>
                  </a:lnTo>
                  <a:lnTo>
                    <a:pt x="133" y="12155"/>
                  </a:lnTo>
                  <a:lnTo>
                    <a:pt x="1" y="12331"/>
                  </a:lnTo>
                  <a:lnTo>
                    <a:pt x="1" y="12375"/>
                  </a:lnTo>
                  <a:lnTo>
                    <a:pt x="1" y="12463"/>
                  </a:lnTo>
                  <a:lnTo>
                    <a:pt x="1" y="12506"/>
                  </a:lnTo>
                  <a:lnTo>
                    <a:pt x="45" y="12594"/>
                  </a:lnTo>
                  <a:lnTo>
                    <a:pt x="220" y="12594"/>
                  </a:lnTo>
                  <a:lnTo>
                    <a:pt x="308" y="12550"/>
                  </a:lnTo>
                  <a:lnTo>
                    <a:pt x="396" y="12419"/>
                  </a:lnTo>
                  <a:lnTo>
                    <a:pt x="1976" y="11760"/>
                  </a:lnTo>
                  <a:lnTo>
                    <a:pt x="6451" y="9742"/>
                  </a:lnTo>
                  <a:lnTo>
                    <a:pt x="8733" y="8469"/>
                  </a:lnTo>
                  <a:lnTo>
                    <a:pt x="8777" y="8426"/>
                  </a:lnTo>
                  <a:lnTo>
                    <a:pt x="10357" y="7197"/>
                  </a:lnTo>
                  <a:lnTo>
                    <a:pt x="10401" y="7197"/>
                  </a:lnTo>
                  <a:lnTo>
                    <a:pt x="12595" y="4696"/>
                  </a:lnTo>
                  <a:lnTo>
                    <a:pt x="14789" y="4301"/>
                  </a:lnTo>
                  <a:lnTo>
                    <a:pt x="14876" y="4257"/>
                  </a:lnTo>
                  <a:lnTo>
                    <a:pt x="16237" y="2984"/>
                  </a:lnTo>
                  <a:lnTo>
                    <a:pt x="18124" y="2546"/>
                  </a:lnTo>
                  <a:lnTo>
                    <a:pt x="22731" y="1405"/>
                  </a:lnTo>
                  <a:lnTo>
                    <a:pt x="26636" y="352"/>
                  </a:lnTo>
                  <a:lnTo>
                    <a:pt x="26680" y="308"/>
                  </a:lnTo>
                  <a:lnTo>
                    <a:pt x="26724" y="264"/>
                  </a:lnTo>
                  <a:lnTo>
                    <a:pt x="26768" y="176"/>
                  </a:lnTo>
                  <a:lnTo>
                    <a:pt x="26768" y="132"/>
                  </a:lnTo>
                  <a:lnTo>
                    <a:pt x="26724" y="44"/>
                  </a:lnTo>
                  <a:lnTo>
                    <a:pt x="2668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4" name="Google Shape;8754;p249"/>
            <p:cNvSpPr/>
            <p:nvPr/>
          </p:nvSpPr>
          <p:spPr>
            <a:xfrm>
              <a:off x="4825825" y="1509825"/>
              <a:ext cx="970875" cy="323625"/>
            </a:xfrm>
            <a:custGeom>
              <a:avLst/>
              <a:gdLst/>
              <a:ahLst/>
              <a:cxnLst/>
              <a:rect l="l" t="t" r="r" b="b"/>
              <a:pathLst>
                <a:path w="38835" h="12945" extrusionOk="0">
                  <a:moveTo>
                    <a:pt x="34403" y="0"/>
                  </a:moveTo>
                  <a:lnTo>
                    <a:pt x="31902" y="219"/>
                  </a:lnTo>
                  <a:lnTo>
                    <a:pt x="31858" y="219"/>
                  </a:lnTo>
                  <a:lnTo>
                    <a:pt x="27821" y="1185"/>
                  </a:lnTo>
                  <a:lnTo>
                    <a:pt x="23871" y="1931"/>
                  </a:lnTo>
                  <a:lnTo>
                    <a:pt x="21195" y="2282"/>
                  </a:lnTo>
                  <a:lnTo>
                    <a:pt x="21151" y="2282"/>
                  </a:lnTo>
                  <a:lnTo>
                    <a:pt x="19659" y="3159"/>
                  </a:lnTo>
                  <a:lnTo>
                    <a:pt x="15534" y="3861"/>
                  </a:lnTo>
                  <a:lnTo>
                    <a:pt x="15446" y="3905"/>
                  </a:lnTo>
                  <a:lnTo>
                    <a:pt x="12813" y="6407"/>
                  </a:lnTo>
                  <a:lnTo>
                    <a:pt x="11760" y="7153"/>
                  </a:lnTo>
                  <a:lnTo>
                    <a:pt x="10663" y="7855"/>
                  </a:lnTo>
                  <a:lnTo>
                    <a:pt x="9566" y="8513"/>
                  </a:lnTo>
                  <a:lnTo>
                    <a:pt x="8425" y="9083"/>
                  </a:lnTo>
                  <a:lnTo>
                    <a:pt x="7241" y="9610"/>
                  </a:lnTo>
                  <a:lnTo>
                    <a:pt x="6056" y="10136"/>
                  </a:lnTo>
                  <a:lnTo>
                    <a:pt x="3642" y="11058"/>
                  </a:lnTo>
                  <a:lnTo>
                    <a:pt x="1931" y="11760"/>
                  </a:lnTo>
                  <a:lnTo>
                    <a:pt x="176" y="12462"/>
                  </a:lnTo>
                  <a:lnTo>
                    <a:pt x="88" y="12550"/>
                  </a:lnTo>
                  <a:lnTo>
                    <a:pt x="0" y="12638"/>
                  </a:lnTo>
                  <a:lnTo>
                    <a:pt x="0" y="12725"/>
                  </a:lnTo>
                  <a:lnTo>
                    <a:pt x="0" y="12769"/>
                  </a:lnTo>
                  <a:lnTo>
                    <a:pt x="0" y="12857"/>
                  </a:lnTo>
                  <a:lnTo>
                    <a:pt x="44" y="12901"/>
                  </a:lnTo>
                  <a:lnTo>
                    <a:pt x="176" y="12945"/>
                  </a:lnTo>
                  <a:lnTo>
                    <a:pt x="220" y="12901"/>
                  </a:lnTo>
                  <a:lnTo>
                    <a:pt x="308" y="12857"/>
                  </a:lnTo>
                  <a:lnTo>
                    <a:pt x="351" y="12769"/>
                  </a:lnTo>
                  <a:lnTo>
                    <a:pt x="2063" y="12067"/>
                  </a:lnTo>
                  <a:lnTo>
                    <a:pt x="3774" y="11409"/>
                  </a:lnTo>
                  <a:lnTo>
                    <a:pt x="6188" y="10444"/>
                  </a:lnTo>
                  <a:lnTo>
                    <a:pt x="7372" y="9917"/>
                  </a:lnTo>
                  <a:lnTo>
                    <a:pt x="8557" y="9390"/>
                  </a:lnTo>
                  <a:lnTo>
                    <a:pt x="9742" y="8776"/>
                  </a:lnTo>
                  <a:lnTo>
                    <a:pt x="10883" y="8162"/>
                  </a:lnTo>
                  <a:lnTo>
                    <a:pt x="11980" y="7460"/>
                  </a:lnTo>
                  <a:lnTo>
                    <a:pt x="13033" y="6670"/>
                  </a:lnTo>
                  <a:lnTo>
                    <a:pt x="15622" y="4169"/>
                  </a:lnTo>
                  <a:lnTo>
                    <a:pt x="19747" y="3510"/>
                  </a:lnTo>
                  <a:lnTo>
                    <a:pt x="19790" y="3467"/>
                  </a:lnTo>
                  <a:lnTo>
                    <a:pt x="21282" y="2589"/>
                  </a:lnTo>
                  <a:lnTo>
                    <a:pt x="23915" y="2238"/>
                  </a:lnTo>
                  <a:lnTo>
                    <a:pt x="27908" y="1492"/>
                  </a:lnTo>
                  <a:lnTo>
                    <a:pt x="31945" y="570"/>
                  </a:lnTo>
                  <a:lnTo>
                    <a:pt x="34403" y="351"/>
                  </a:lnTo>
                  <a:lnTo>
                    <a:pt x="36816" y="746"/>
                  </a:lnTo>
                  <a:lnTo>
                    <a:pt x="38001" y="1273"/>
                  </a:lnTo>
                  <a:lnTo>
                    <a:pt x="38440" y="1843"/>
                  </a:lnTo>
                  <a:lnTo>
                    <a:pt x="38484" y="3598"/>
                  </a:lnTo>
                  <a:lnTo>
                    <a:pt x="38484" y="3686"/>
                  </a:lnTo>
                  <a:lnTo>
                    <a:pt x="38527" y="3730"/>
                  </a:lnTo>
                  <a:lnTo>
                    <a:pt x="38571" y="3774"/>
                  </a:lnTo>
                  <a:lnTo>
                    <a:pt x="38703" y="3774"/>
                  </a:lnTo>
                  <a:lnTo>
                    <a:pt x="38791" y="3730"/>
                  </a:lnTo>
                  <a:lnTo>
                    <a:pt x="38791" y="3686"/>
                  </a:lnTo>
                  <a:lnTo>
                    <a:pt x="38835" y="3598"/>
                  </a:lnTo>
                  <a:lnTo>
                    <a:pt x="38791" y="1799"/>
                  </a:lnTo>
                  <a:lnTo>
                    <a:pt x="38747" y="1711"/>
                  </a:lnTo>
                  <a:lnTo>
                    <a:pt x="38264" y="1009"/>
                  </a:lnTo>
                  <a:lnTo>
                    <a:pt x="38220" y="965"/>
                  </a:lnTo>
                  <a:lnTo>
                    <a:pt x="36948" y="439"/>
                  </a:lnTo>
                  <a:lnTo>
                    <a:pt x="36904" y="395"/>
                  </a:lnTo>
                  <a:lnTo>
                    <a:pt x="3444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5" name="Google Shape;8755;p249"/>
            <p:cNvSpPr/>
            <p:nvPr/>
          </p:nvSpPr>
          <p:spPr>
            <a:xfrm>
              <a:off x="4788525" y="1581125"/>
              <a:ext cx="993925" cy="304975"/>
            </a:xfrm>
            <a:custGeom>
              <a:avLst/>
              <a:gdLst/>
              <a:ahLst/>
              <a:cxnLst/>
              <a:rect l="l" t="t" r="r" b="b"/>
              <a:pathLst>
                <a:path w="39757" h="12199" extrusionOk="0">
                  <a:moveTo>
                    <a:pt x="35588" y="0"/>
                  </a:moveTo>
                  <a:lnTo>
                    <a:pt x="29883" y="790"/>
                  </a:lnTo>
                  <a:lnTo>
                    <a:pt x="26460" y="1009"/>
                  </a:lnTo>
                  <a:lnTo>
                    <a:pt x="26417" y="1009"/>
                  </a:lnTo>
                  <a:lnTo>
                    <a:pt x="24486" y="1712"/>
                  </a:lnTo>
                  <a:lnTo>
                    <a:pt x="19791" y="2326"/>
                  </a:lnTo>
                  <a:lnTo>
                    <a:pt x="18123" y="2677"/>
                  </a:lnTo>
                  <a:lnTo>
                    <a:pt x="18035" y="2721"/>
                  </a:lnTo>
                  <a:lnTo>
                    <a:pt x="15666" y="5046"/>
                  </a:lnTo>
                  <a:lnTo>
                    <a:pt x="15008" y="5573"/>
                  </a:lnTo>
                  <a:lnTo>
                    <a:pt x="14262" y="6056"/>
                  </a:lnTo>
                  <a:lnTo>
                    <a:pt x="13428" y="6538"/>
                  </a:lnTo>
                  <a:lnTo>
                    <a:pt x="12594" y="6977"/>
                  </a:lnTo>
                  <a:lnTo>
                    <a:pt x="11673" y="7416"/>
                  </a:lnTo>
                  <a:lnTo>
                    <a:pt x="10751" y="7855"/>
                  </a:lnTo>
                  <a:lnTo>
                    <a:pt x="8820" y="8689"/>
                  </a:lnTo>
                  <a:lnTo>
                    <a:pt x="6846" y="9478"/>
                  </a:lnTo>
                  <a:lnTo>
                    <a:pt x="4827" y="10180"/>
                  </a:lnTo>
                  <a:lnTo>
                    <a:pt x="1054" y="11497"/>
                  </a:lnTo>
                  <a:lnTo>
                    <a:pt x="176" y="11760"/>
                  </a:lnTo>
                  <a:lnTo>
                    <a:pt x="88" y="11848"/>
                  </a:lnTo>
                  <a:lnTo>
                    <a:pt x="0" y="11936"/>
                  </a:lnTo>
                  <a:lnTo>
                    <a:pt x="0" y="11980"/>
                  </a:lnTo>
                  <a:lnTo>
                    <a:pt x="0" y="12067"/>
                  </a:lnTo>
                  <a:lnTo>
                    <a:pt x="0" y="12111"/>
                  </a:lnTo>
                  <a:lnTo>
                    <a:pt x="44" y="12155"/>
                  </a:lnTo>
                  <a:lnTo>
                    <a:pt x="176" y="12199"/>
                  </a:lnTo>
                  <a:lnTo>
                    <a:pt x="220" y="12155"/>
                  </a:lnTo>
                  <a:lnTo>
                    <a:pt x="308" y="12111"/>
                  </a:lnTo>
                  <a:lnTo>
                    <a:pt x="1141" y="11804"/>
                  </a:lnTo>
                  <a:lnTo>
                    <a:pt x="4959" y="10532"/>
                  </a:lnTo>
                  <a:lnTo>
                    <a:pt x="6977" y="9786"/>
                  </a:lnTo>
                  <a:lnTo>
                    <a:pt x="8996" y="8996"/>
                  </a:lnTo>
                  <a:lnTo>
                    <a:pt x="10927" y="8162"/>
                  </a:lnTo>
                  <a:lnTo>
                    <a:pt x="11892" y="7723"/>
                  </a:lnTo>
                  <a:lnTo>
                    <a:pt x="12770" y="7284"/>
                  </a:lnTo>
                  <a:lnTo>
                    <a:pt x="13647" y="6802"/>
                  </a:lnTo>
                  <a:lnTo>
                    <a:pt x="14437" y="6319"/>
                  </a:lnTo>
                  <a:lnTo>
                    <a:pt x="15227" y="5836"/>
                  </a:lnTo>
                  <a:lnTo>
                    <a:pt x="15885" y="5354"/>
                  </a:lnTo>
                  <a:lnTo>
                    <a:pt x="15929" y="5310"/>
                  </a:lnTo>
                  <a:lnTo>
                    <a:pt x="18255" y="3028"/>
                  </a:lnTo>
                  <a:lnTo>
                    <a:pt x="19878" y="2677"/>
                  </a:lnTo>
                  <a:lnTo>
                    <a:pt x="24530" y="2063"/>
                  </a:lnTo>
                  <a:lnTo>
                    <a:pt x="24574" y="2063"/>
                  </a:lnTo>
                  <a:lnTo>
                    <a:pt x="26548" y="1361"/>
                  </a:lnTo>
                  <a:lnTo>
                    <a:pt x="29927" y="1141"/>
                  </a:lnTo>
                  <a:lnTo>
                    <a:pt x="35631" y="351"/>
                  </a:lnTo>
                  <a:lnTo>
                    <a:pt x="37387" y="439"/>
                  </a:lnTo>
                  <a:lnTo>
                    <a:pt x="38264" y="878"/>
                  </a:lnTo>
                  <a:lnTo>
                    <a:pt x="38308" y="1536"/>
                  </a:lnTo>
                  <a:lnTo>
                    <a:pt x="38396" y="4520"/>
                  </a:lnTo>
                  <a:lnTo>
                    <a:pt x="38396" y="4564"/>
                  </a:lnTo>
                  <a:lnTo>
                    <a:pt x="38703" y="6538"/>
                  </a:lnTo>
                  <a:lnTo>
                    <a:pt x="39361" y="9873"/>
                  </a:lnTo>
                  <a:lnTo>
                    <a:pt x="39449" y="10137"/>
                  </a:lnTo>
                  <a:lnTo>
                    <a:pt x="39449" y="10180"/>
                  </a:lnTo>
                  <a:lnTo>
                    <a:pt x="39493" y="10224"/>
                  </a:lnTo>
                  <a:lnTo>
                    <a:pt x="39581" y="10268"/>
                  </a:lnTo>
                  <a:lnTo>
                    <a:pt x="39625" y="10268"/>
                  </a:lnTo>
                  <a:lnTo>
                    <a:pt x="39712" y="10224"/>
                  </a:lnTo>
                  <a:lnTo>
                    <a:pt x="39756" y="10180"/>
                  </a:lnTo>
                  <a:lnTo>
                    <a:pt x="39756" y="10093"/>
                  </a:lnTo>
                  <a:lnTo>
                    <a:pt x="39756" y="10049"/>
                  </a:lnTo>
                  <a:lnTo>
                    <a:pt x="39054" y="6451"/>
                  </a:lnTo>
                  <a:lnTo>
                    <a:pt x="38747" y="4520"/>
                  </a:lnTo>
                  <a:lnTo>
                    <a:pt x="38659" y="1492"/>
                  </a:lnTo>
                  <a:lnTo>
                    <a:pt x="38571" y="746"/>
                  </a:lnTo>
                  <a:lnTo>
                    <a:pt x="38571" y="658"/>
                  </a:lnTo>
                  <a:lnTo>
                    <a:pt x="38484" y="571"/>
                  </a:lnTo>
                  <a:lnTo>
                    <a:pt x="37518" y="132"/>
                  </a:lnTo>
                  <a:lnTo>
                    <a:pt x="37474" y="88"/>
                  </a:lnTo>
                  <a:lnTo>
                    <a:pt x="3563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6" name="Google Shape;8756;p249"/>
            <p:cNvSpPr/>
            <p:nvPr/>
          </p:nvSpPr>
          <p:spPr>
            <a:xfrm>
              <a:off x="4156650" y="690350"/>
              <a:ext cx="140425" cy="190900"/>
            </a:xfrm>
            <a:custGeom>
              <a:avLst/>
              <a:gdLst/>
              <a:ahLst/>
              <a:cxnLst/>
              <a:rect l="l" t="t" r="r" b="b"/>
              <a:pathLst>
                <a:path w="5617" h="7636" extrusionOk="0">
                  <a:moveTo>
                    <a:pt x="5398" y="0"/>
                  </a:moveTo>
                  <a:lnTo>
                    <a:pt x="5354" y="44"/>
                  </a:lnTo>
                  <a:lnTo>
                    <a:pt x="5310" y="88"/>
                  </a:lnTo>
                  <a:lnTo>
                    <a:pt x="4959" y="615"/>
                  </a:lnTo>
                  <a:lnTo>
                    <a:pt x="3204" y="3642"/>
                  </a:lnTo>
                  <a:lnTo>
                    <a:pt x="44" y="7372"/>
                  </a:lnTo>
                  <a:lnTo>
                    <a:pt x="0" y="7416"/>
                  </a:lnTo>
                  <a:lnTo>
                    <a:pt x="0" y="7504"/>
                  </a:lnTo>
                  <a:lnTo>
                    <a:pt x="44" y="7548"/>
                  </a:lnTo>
                  <a:lnTo>
                    <a:pt x="44" y="7592"/>
                  </a:lnTo>
                  <a:lnTo>
                    <a:pt x="176" y="7636"/>
                  </a:lnTo>
                  <a:lnTo>
                    <a:pt x="264" y="7636"/>
                  </a:lnTo>
                  <a:lnTo>
                    <a:pt x="307" y="7592"/>
                  </a:lnTo>
                  <a:lnTo>
                    <a:pt x="3467" y="3862"/>
                  </a:lnTo>
                  <a:lnTo>
                    <a:pt x="3511" y="3818"/>
                  </a:lnTo>
                  <a:lnTo>
                    <a:pt x="5266" y="790"/>
                  </a:lnTo>
                  <a:lnTo>
                    <a:pt x="5617" y="264"/>
                  </a:lnTo>
                  <a:lnTo>
                    <a:pt x="5617" y="176"/>
                  </a:lnTo>
                  <a:lnTo>
                    <a:pt x="5617" y="132"/>
                  </a:lnTo>
                  <a:lnTo>
                    <a:pt x="5617" y="88"/>
                  </a:lnTo>
                  <a:lnTo>
                    <a:pt x="552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7" name="Google Shape;8757;p249"/>
            <p:cNvSpPr/>
            <p:nvPr/>
          </p:nvSpPr>
          <p:spPr>
            <a:xfrm>
              <a:off x="3612525" y="2067100"/>
              <a:ext cx="822775" cy="311575"/>
            </a:xfrm>
            <a:custGeom>
              <a:avLst/>
              <a:gdLst/>
              <a:ahLst/>
              <a:cxnLst/>
              <a:rect l="l" t="t" r="r" b="b"/>
              <a:pathLst>
                <a:path w="32911" h="12463" extrusionOk="0">
                  <a:moveTo>
                    <a:pt x="32648" y="0"/>
                  </a:moveTo>
                  <a:lnTo>
                    <a:pt x="32121" y="395"/>
                  </a:lnTo>
                  <a:lnTo>
                    <a:pt x="32077" y="395"/>
                  </a:lnTo>
                  <a:lnTo>
                    <a:pt x="30541" y="2019"/>
                  </a:lnTo>
                  <a:lnTo>
                    <a:pt x="28260" y="3291"/>
                  </a:lnTo>
                  <a:lnTo>
                    <a:pt x="27163" y="3642"/>
                  </a:lnTo>
                  <a:lnTo>
                    <a:pt x="22862" y="2721"/>
                  </a:lnTo>
                  <a:lnTo>
                    <a:pt x="18386" y="1053"/>
                  </a:lnTo>
                  <a:lnTo>
                    <a:pt x="18343" y="1053"/>
                  </a:lnTo>
                  <a:lnTo>
                    <a:pt x="17640" y="966"/>
                  </a:lnTo>
                  <a:lnTo>
                    <a:pt x="17553" y="966"/>
                  </a:lnTo>
                  <a:lnTo>
                    <a:pt x="17509" y="1009"/>
                  </a:lnTo>
                  <a:lnTo>
                    <a:pt x="17158" y="1317"/>
                  </a:lnTo>
                  <a:lnTo>
                    <a:pt x="17114" y="1448"/>
                  </a:lnTo>
                  <a:lnTo>
                    <a:pt x="17026" y="2809"/>
                  </a:lnTo>
                  <a:lnTo>
                    <a:pt x="16368" y="5485"/>
                  </a:lnTo>
                  <a:lnTo>
                    <a:pt x="15929" y="8557"/>
                  </a:lnTo>
                  <a:lnTo>
                    <a:pt x="15578" y="11541"/>
                  </a:lnTo>
                  <a:lnTo>
                    <a:pt x="15446" y="11936"/>
                  </a:lnTo>
                  <a:lnTo>
                    <a:pt x="13428" y="11716"/>
                  </a:lnTo>
                  <a:lnTo>
                    <a:pt x="10269" y="11760"/>
                  </a:lnTo>
                  <a:lnTo>
                    <a:pt x="5837" y="12067"/>
                  </a:lnTo>
                  <a:lnTo>
                    <a:pt x="2238" y="12111"/>
                  </a:lnTo>
                  <a:lnTo>
                    <a:pt x="176" y="11936"/>
                  </a:lnTo>
                  <a:lnTo>
                    <a:pt x="132" y="11980"/>
                  </a:lnTo>
                  <a:lnTo>
                    <a:pt x="44" y="11980"/>
                  </a:lnTo>
                  <a:lnTo>
                    <a:pt x="1" y="12067"/>
                  </a:lnTo>
                  <a:lnTo>
                    <a:pt x="1" y="12111"/>
                  </a:lnTo>
                  <a:lnTo>
                    <a:pt x="1" y="12199"/>
                  </a:lnTo>
                  <a:lnTo>
                    <a:pt x="44" y="12243"/>
                  </a:lnTo>
                  <a:lnTo>
                    <a:pt x="88" y="12287"/>
                  </a:lnTo>
                  <a:lnTo>
                    <a:pt x="176" y="12287"/>
                  </a:lnTo>
                  <a:lnTo>
                    <a:pt x="2238" y="12462"/>
                  </a:lnTo>
                  <a:lnTo>
                    <a:pt x="5837" y="12418"/>
                  </a:lnTo>
                  <a:lnTo>
                    <a:pt x="10269" y="12111"/>
                  </a:lnTo>
                  <a:lnTo>
                    <a:pt x="13428" y="12067"/>
                  </a:lnTo>
                  <a:lnTo>
                    <a:pt x="15534" y="12287"/>
                  </a:lnTo>
                  <a:lnTo>
                    <a:pt x="15622" y="12287"/>
                  </a:lnTo>
                  <a:lnTo>
                    <a:pt x="15710" y="12199"/>
                  </a:lnTo>
                  <a:lnTo>
                    <a:pt x="15929" y="11672"/>
                  </a:lnTo>
                  <a:lnTo>
                    <a:pt x="15929" y="11629"/>
                  </a:lnTo>
                  <a:lnTo>
                    <a:pt x="16280" y="8601"/>
                  </a:lnTo>
                  <a:lnTo>
                    <a:pt x="16719" y="5573"/>
                  </a:lnTo>
                  <a:lnTo>
                    <a:pt x="17377" y="2896"/>
                  </a:lnTo>
                  <a:lnTo>
                    <a:pt x="17377" y="2852"/>
                  </a:lnTo>
                  <a:lnTo>
                    <a:pt x="17465" y="1536"/>
                  </a:lnTo>
                  <a:lnTo>
                    <a:pt x="17684" y="1317"/>
                  </a:lnTo>
                  <a:lnTo>
                    <a:pt x="18299" y="1404"/>
                  </a:lnTo>
                  <a:lnTo>
                    <a:pt x="22731" y="3072"/>
                  </a:lnTo>
                  <a:lnTo>
                    <a:pt x="22775" y="3072"/>
                  </a:lnTo>
                  <a:lnTo>
                    <a:pt x="27119" y="3993"/>
                  </a:lnTo>
                  <a:lnTo>
                    <a:pt x="27206" y="3949"/>
                  </a:lnTo>
                  <a:lnTo>
                    <a:pt x="28391" y="3642"/>
                  </a:lnTo>
                  <a:lnTo>
                    <a:pt x="28435" y="3598"/>
                  </a:lnTo>
                  <a:lnTo>
                    <a:pt x="30717" y="2326"/>
                  </a:lnTo>
                  <a:lnTo>
                    <a:pt x="30761" y="2282"/>
                  </a:lnTo>
                  <a:lnTo>
                    <a:pt x="32340" y="658"/>
                  </a:lnTo>
                  <a:lnTo>
                    <a:pt x="32867" y="307"/>
                  </a:lnTo>
                  <a:lnTo>
                    <a:pt x="32911" y="264"/>
                  </a:lnTo>
                  <a:lnTo>
                    <a:pt x="32911" y="176"/>
                  </a:lnTo>
                  <a:lnTo>
                    <a:pt x="32911" y="132"/>
                  </a:lnTo>
                  <a:lnTo>
                    <a:pt x="32911" y="44"/>
                  </a:lnTo>
                  <a:lnTo>
                    <a:pt x="3286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8" name="Google Shape;8758;p249"/>
            <p:cNvSpPr/>
            <p:nvPr/>
          </p:nvSpPr>
          <p:spPr>
            <a:xfrm>
              <a:off x="3644350" y="658525"/>
              <a:ext cx="620925" cy="835950"/>
            </a:xfrm>
            <a:custGeom>
              <a:avLst/>
              <a:gdLst/>
              <a:ahLst/>
              <a:cxnLst/>
              <a:rect l="l" t="t" r="r" b="b"/>
              <a:pathLst>
                <a:path w="24837" h="33438" extrusionOk="0">
                  <a:moveTo>
                    <a:pt x="24573" y="1"/>
                  </a:moveTo>
                  <a:lnTo>
                    <a:pt x="23344" y="703"/>
                  </a:lnTo>
                  <a:lnTo>
                    <a:pt x="20887" y="2283"/>
                  </a:lnTo>
                  <a:lnTo>
                    <a:pt x="16982" y="5223"/>
                  </a:lnTo>
                  <a:lnTo>
                    <a:pt x="16938" y="5267"/>
                  </a:lnTo>
                  <a:lnTo>
                    <a:pt x="15402" y="7768"/>
                  </a:lnTo>
                  <a:lnTo>
                    <a:pt x="13735" y="10269"/>
                  </a:lnTo>
                  <a:lnTo>
                    <a:pt x="11760" y="12770"/>
                  </a:lnTo>
                  <a:lnTo>
                    <a:pt x="9961" y="14964"/>
                  </a:lnTo>
                  <a:lnTo>
                    <a:pt x="7635" y="17860"/>
                  </a:lnTo>
                  <a:lnTo>
                    <a:pt x="5485" y="21063"/>
                  </a:lnTo>
                  <a:lnTo>
                    <a:pt x="5485" y="21107"/>
                  </a:lnTo>
                  <a:lnTo>
                    <a:pt x="4827" y="22555"/>
                  </a:lnTo>
                  <a:lnTo>
                    <a:pt x="4344" y="24354"/>
                  </a:lnTo>
                  <a:lnTo>
                    <a:pt x="3598" y="25803"/>
                  </a:lnTo>
                  <a:lnTo>
                    <a:pt x="2150" y="27514"/>
                  </a:lnTo>
                  <a:lnTo>
                    <a:pt x="2106" y="27558"/>
                  </a:lnTo>
                  <a:lnTo>
                    <a:pt x="1053" y="29840"/>
                  </a:lnTo>
                  <a:lnTo>
                    <a:pt x="0" y="33218"/>
                  </a:lnTo>
                  <a:lnTo>
                    <a:pt x="0" y="33306"/>
                  </a:lnTo>
                  <a:lnTo>
                    <a:pt x="0" y="33350"/>
                  </a:lnTo>
                  <a:lnTo>
                    <a:pt x="44" y="33394"/>
                  </a:lnTo>
                  <a:lnTo>
                    <a:pt x="88" y="33438"/>
                  </a:lnTo>
                  <a:lnTo>
                    <a:pt x="176" y="33438"/>
                  </a:lnTo>
                  <a:lnTo>
                    <a:pt x="263" y="33394"/>
                  </a:lnTo>
                  <a:lnTo>
                    <a:pt x="307" y="33306"/>
                  </a:lnTo>
                  <a:lnTo>
                    <a:pt x="1360" y="29971"/>
                  </a:lnTo>
                  <a:lnTo>
                    <a:pt x="2413" y="27733"/>
                  </a:lnTo>
                  <a:lnTo>
                    <a:pt x="3905" y="26022"/>
                  </a:lnTo>
                  <a:lnTo>
                    <a:pt x="3905" y="25978"/>
                  </a:lnTo>
                  <a:lnTo>
                    <a:pt x="4651" y="24486"/>
                  </a:lnTo>
                  <a:lnTo>
                    <a:pt x="4695" y="24486"/>
                  </a:lnTo>
                  <a:lnTo>
                    <a:pt x="5178" y="22687"/>
                  </a:lnTo>
                  <a:lnTo>
                    <a:pt x="5792" y="21239"/>
                  </a:lnTo>
                  <a:lnTo>
                    <a:pt x="7899" y="18036"/>
                  </a:lnTo>
                  <a:lnTo>
                    <a:pt x="10224" y="15183"/>
                  </a:lnTo>
                  <a:lnTo>
                    <a:pt x="12023" y="12989"/>
                  </a:lnTo>
                  <a:lnTo>
                    <a:pt x="14042" y="10488"/>
                  </a:lnTo>
                  <a:lnTo>
                    <a:pt x="15709" y="7943"/>
                  </a:lnTo>
                  <a:lnTo>
                    <a:pt x="17245" y="5486"/>
                  </a:lnTo>
                  <a:lnTo>
                    <a:pt x="21107" y="2546"/>
                  </a:lnTo>
                  <a:lnTo>
                    <a:pt x="23520" y="1010"/>
                  </a:lnTo>
                  <a:lnTo>
                    <a:pt x="24749" y="308"/>
                  </a:lnTo>
                  <a:lnTo>
                    <a:pt x="24793" y="264"/>
                  </a:lnTo>
                  <a:lnTo>
                    <a:pt x="24793" y="220"/>
                  </a:lnTo>
                  <a:lnTo>
                    <a:pt x="24836" y="133"/>
                  </a:lnTo>
                  <a:lnTo>
                    <a:pt x="24793" y="89"/>
                  </a:lnTo>
                  <a:lnTo>
                    <a:pt x="24749" y="45"/>
                  </a:lnTo>
                  <a:lnTo>
                    <a:pt x="2470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9" name="Google Shape;8759;p249"/>
            <p:cNvSpPr/>
            <p:nvPr/>
          </p:nvSpPr>
          <p:spPr>
            <a:xfrm>
              <a:off x="3615825" y="2072575"/>
              <a:ext cx="833750" cy="351075"/>
            </a:xfrm>
            <a:custGeom>
              <a:avLst/>
              <a:gdLst/>
              <a:ahLst/>
              <a:cxnLst/>
              <a:rect l="l" t="t" r="r" b="b"/>
              <a:pathLst>
                <a:path w="33350" h="14043" extrusionOk="0">
                  <a:moveTo>
                    <a:pt x="33086" y="1"/>
                  </a:moveTo>
                  <a:lnTo>
                    <a:pt x="33042" y="45"/>
                  </a:lnTo>
                  <a:lnTo>
                    <a:pt x="32252" y="1098"/>
                  </a:lnTo>
                  <a:lnTo>
                    <a:pt x="31243" y="1931"/>
                  </a:lnTo>
                  <a:lnTo>
                    <a:pt x="28084" y="3730"/>
                  </a:lnTo>
                  <a:lnTo>
                    <a:pt x="26855" y="4169"/>
                  </a:lnTo>
                  <a:lnTo>
                    <a:pt x="22028" y="3028"/>
                  </a:lnTo>
                  <a:lnTo>
                    <a:pt x="19088" y="1800"/>
                  </a:lnTo>
                  <a:lnTo>
                    <a:pt x="19044" y="1800"/>
                  </a:lnTo>
                  <a:lnTo>
                    <a:pt x="18123" y="1580"/>
                  </a:lnTo>
                  <a:lnTo>
                    <a:pt x="17991" y="1580"/>
                  </a:lnTo>
                  <a:lnTo>
                    <a:pt x="17947" y="1624"/>
                  </a:lnTo>
                  <a:lnTo>
                    <a:pt x="17903" y="1712"/>
                  </a:lnTo>
                  <a:lnTo>
                    <a:pt x="17333" y="4213"/>
                  </a:lnTo>
                  <a:lnTo>
                    <a:pt x="16982" y="7285"/>
                  </a:lnTo>
                  <a:lnTo>
                    <a:pt x="16236" y="12814"/>
                  </a:lnTo>
                  <a:lnTo>
                    <a:pt x="16192" y="13472"/>
                  </a:lnTo>
                  <a:lnTo>
                    <a:pt x="16017" y="13647"/>
                  </a:lnTo>
                  <a:lnTo>
                    <a:pt x="12155" y="12594"/>
                  </a:lnTo>
                  <a:lnTo>
                    <a:pt x="12111" y="12594"/>
                  </a:lnTo>
                  <a:lnTo>
                    <a:pt x="5749" y="12858"/>
                  </a:lnTo>
                  <a:lnTo>
                    <a:pt x="2633" y="12858"/>
                  </a:lnTo>
                  <a:lnTo>
                    <a:pt x="176" y="12638"/>
                  </a:lnTo>
                  <a:lnTo>
                    <a:pt x="132" y="12638"/>
                  </a:lnTo>
                  <a:lnTo>
                    <a:pt x="44" y="12682"/>
                  </a:lnTo>
                  <a:lnTo>
                    <a:pt x="0" y="12726"/>
                  </a:lnTo>
                  <a:lnTo>
                    <a:pt x="0" y="12814"/>
                  </a:lnTo>
                  <a:lnTo>
                    <a:pt x="0" y="12858"/>
                  </a:lnTo>
                  <a:lnTo>
                    <a:pt x="44" y="12945"/>
                  </a:lnTo>
                  <a:lnTo>
                    <a:pt x="88" y="12989"/>
                  </a:lnTo>
                  <a:lnTo>
                    <a:pt x="132" y="12989"/>
                  </a:lnTo>
                  <a:lnTo>
                    <a:pt x="2633" y="13209"/>
                  </a:lnTo>
                  <a:lnTo>
                    <a:pt x="5792" y="13209"/>
                  </a:lnTo>
                  <a:lnTo>
                    <a:pt x="12111" y="12945"/>
                  </a:lnTo>
                  <a:lnTo>
                    <a:pt x="16017" y="14042"/>
                  </a:lnTo>
                  <a:lnTo>
                    <a:pt x="16060" y="14042"/>
                  </a:lnTo>
                  <a:lnTo>
                    <a:pt x="16148" y="13998"/>
                  </a:lnTo>
                  <a:lnTo>
                    <a:pt x="16192" y="13955"/>
                  </a:lnTo>
                  <a:lnTo>
                    <a:pt x="16499" y="13647"/>
                  </a:lnTo>
                  <a:lnTo>
                    <a:pt x="16543" y="13560"/>
                  </a:lnTo>
                  <a:lnTo>
                    <a:pt x="16587" y="12858"/>
                  </a:lnTo>
                  <a:lnTo>
                    <a:pt x="17333" y="7329"/>
                  </a:lnTo>
                  <a:lnTo>
                    <a:pt x="17684" y="4301"/>
                  </a:lnTo>
                  <a:lnTo>
                    <a:pt x="18211" y="1975"/>
                  </a:lnTo>
                  <a:lnTo>
                    <a:pt x="18957" y="2151"/>
                  </a:lnTo>
                  <a:lnTo>
                    <a:pt x="21897" y="3379"/>
                  </a:lnTo>
                  <a:lnTo>
                    <a:pt x="21940" y="3379"/>
                  </a:lnTo>
                  <a:lnTo>
                    <a:pt x="26811" y="4520"/>
                  </a:lnTo>
                  <a:lnTo>
                    <a:pt x="26943" y="4476"/>
                  </a:lnTo>
                  <a:lnTo>
                    <a:pt x="28215" y="4038"/>
                  </a:lnTo>
                  <a:lnTo>
                    <a:pt x="28259" y="4038"/>
                  </a:lnTo>
                  <a:lnTo>
                    <a:pt x="31419" y="2195"/>
                  </a:lnTo>
                  <a:lnTo>
                    <a:pt x="31462" y="2195"/>
                  </a:lnTo>
                  <a:lnTo>
                    <a:pt x="32516" y="1361"/>
                  </a:lnTo>
                  <a:lnTo>
                    <a:pt x="32516" y="1317"/>
                  </a:lnTo>
                  <a:lnTo>
                    <a:pt x="33305" y="264"/>
                  </a:lnTo>
                  <a:lnTo>
                    <a:pt x="33349" y="220"/>
                  </a:lnTo>
                  <a:lnTo>
                    <a:pt x="33349" y="132"/>
                  </a:lnTo>
                  <a:lnTo>
                    <a:pt x="33305" y="88"/>
                  </a:lnTo>
                  <a:lnTo>
                    <a:pt x="33262" y="45"/>
                  </a:lnTo>
                  <a:lnTo>
                    <a:pt x="3321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0" name="Google Shape;8760;p249"/>
            <p:cNvSpPr/>
            <p:nvPr/>
          </p:nvSpPr>
          <p:spPr>
            <a:xfrm>
              <a:off x="3615825" y="642075"/>
              <a:ext cx="642875" cy="845825"/>
            </a:xfrm>
            <a:custGeom>
              <a:avLst/>
              <a:gdLst/>
              <a:ahLst/>
              <a:cxnLst/>
              <a:rect l="l" t="t" r="r" b="b"/>
              <a:pathLst>
                <a:path w="25715" h="33833" extrusionOk="0">
                  <a:moveTo>
                    <a:pt x="25495" y="1"/>
                  </a:moveTo>
                  <a:lnTo>
                    <a:pt x="24134" y="483"/>
                  </a:lnTo>
                  <a:lnTo>
                    <a:pt x="24091" y="483"/>
                  </a:lnTo>
                  <a:lnTo>
                    <a:pt x="22862" y="1229"/>
                  </a:lnTo>
                  <a:lnTo>
                    <a:pt x="20273" y="3028"/>
                  </a:lnTo>
                  <a:lnTo>
                    <a:pt x="16982" y="5530"/>
                  </a:lnTo>
                  <a:lnTo>
                    <a:pt x="16938" y="5573"/>
                  </a:lnTo>
                  <a:lnTo>
                    <a:pt x="16236" y="6451"/>
                  </a:lnTo>
                  <a:lnTo>
                    <a:pt x="16236" y="6495"/>
                  </a:lnTo>
                  <a:lnTo>
                    <a:pt x="15007" y="8645"/>
                  </a:lnTo>
                  <a:lnTo>
                    <a:pt x="13559" y="10839"/>
                  </a:lnTo>
                  <a:lnTo>
                    <a:pt x="9742" y="15490"/>
                  </a:lnTo>
                  <a:lnTo>
                    <a:pt x="8162" y="17509"/>
                  </a:lnTo>
                  <a:lnTo>
                    <a:pt x="5836" y="21019"/>
                  </a:lnTo>
                  <a:lnTo>
                    <a:pt x="5792" y="21063"/>
                  </a:lnTo>
                  <a:lnTo>
                    <a:pt x="4476" y="24267"/>
                  </a:lnTo>
                  <a:lnTo>
                    <a:pt x="2414" y="27645"/>
                  </a:lnTo>
                  <a:lnTo>
                    <a:pt x="1360" y="29927"/>
                  </a:lnTo>
                  <a:lnTo>
                    <a:pt x="0" y="33569"/>
                  </a:lnTo>
                  <a:lnTo>
                    <a:pt x="0" y="33657"/>
                  </a:lnTo>
                  <a:lnTo>
                    <a:pt x="0" y="33701"/>
                  </a:lnTo>
                  <a:lnTo>
                    <a:pt x="44" y="33789"/>
                  </a:lnTo>
                  <a:lnTo>
                    <a:pt x="88" y="33832"/>
                  </a:lnTo>
                  <a:lnTo>
                    <a:pt x="176" y="33832"/>
                  </a:lnTo>
                  <a:lnTo>
                    <a:pt x="263" y="33789"/>
                  </a:lnTo>
                  <a:lnTo>
                    <a:pt x="307" y="33701"/>
                  </a:lnTo>
                  <a:lnTo>
                    <a:pt x="1668" y="30103"/>
                  </a:lnTo>
                  <a:lnTo>
                    <a:pt x="2721" y="27821"/>
                  </a:lnTo>
                  <a:lnTo>
                    <a:pt x="4783" y="24442"/>
                  </a:lnTo>
                  <a:lnTo>
                    <a:pt x="4783" y="24398"/>
                  </a:lnTo>
                  <a:lnTo>
                    <a:pt x="6143" y="21195"/>
                  </a:lnTo>
                  <a:lnTo>
                    <a:pt x="8469" y="17728"/>
                  </a:lnTo>
                  <a:lnTo>
                    <a:pt x="10005" y="15710"/>
                  </a:lnTo>
                  <a:lnTo>
                    <a:pt x="13823" y="11015"/>
                  </a:lnTo>
                  <a:lnTo>
                    <a:pt x="15314" y="8821"/>
                  </a:lnTo>
                  <a:lnTo>
                    <a:pt x="16499" y="6671"/>
                  </a:lnTo>
                  <a:lnTo>
                    <a:pt x="17201" y="5793"/>
                  </a:lnTo>
                  <a:lnTo>
                    <a:pt x="20492" y="3292"/>
                  </a:lnTo>
                  <a:lnTo>
                    <a:pt x="23037" y="1537"/>
                  </a:lnTo>
                  <a:lnTo>
                    <a:pt x="24266" y="791"/>
                  </a:lnTo>
                  <a:lnTo>
                    <a:pt x="25626" y="352"/>
                  </a:lnTo>
                  <a:lnTo>
                    <a:pt x="25670" y="308"/>
                  </a:lnTo>
                  <a:lnTo>
                    <a:pt x="25714" y="264"/>
                  </a:lnTo>
                  <a:lnTo>
                    <a:pt x="25714" y="176"/>
                  </a:lnTo>
                  <a:lnTo>
                    <a:pt x="25714" y="132"/>
                  </a:lnTo>
                  <a:lnTo>
                    <a:pt x="25670" y="45"/>
                  </a:lnTo>
                  <a:lnTo>
                    <a:pt x="2562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1" name="Google Shape;8761;p249"/>
            <p:cNvSpPr/>
            <p:nvPr/>
          </p:nvSpPr>
          <p:spPr>
            <a:xfrm>
              <a:off x="3589500" y="2073675"/>
              <a:ext cx="884200" cy="377400"/>
            </a:xfrm>
            <a:custGeom>
              <a:avLst/>
              <a:gdLst/>
              <a:ahLst/>
              <a:cxnLst/>
              <a:rect l="l" t="t" r="r" b="b"/>
              <a:pathLst>
                <a:path w="35368" h="15096" extrusionOk="0">
                  <a:moveTo>
                    <a:pt x="35192" y="1"/>
                  </a:moveTo>
                  <a:lnTo>
                    <a:pt x="35104" y="44"/>
                  </a:lnTo>
                  <a:lnTo>
                    <a:pt x="35061" y="88"/>
                  </a:lnTo>
                  <a:lnTo>
                    <a:pt x="34315" y="1141"/>
                  </a:lnTo>
                  <a:lnTo>
                    <a:pt x="31901" y="2721"/>
                  </a:lnTo>
                  <a:lnTo>
                    <a:pt x="29137" y="4301"/>
                  </a:lnTo>
                  <a:lnTo>
                    <a:pt x="27733" y="4871"/>
                  </a:lnTo>
                  <a:lnTo>
                    <a:pt x="22379" y="3511"/>
                  </a:lnTo>
                  <a:lnTo>
                    <a:pt x="19966" y="2414"/>
                  </a:lnTo>
                  <a:lnTo>
                    <a:pt x="19834" y="2414"/>
                  </a:lnTo>
                  <a:lnTo>
                    <a:pt x="19790" y="2502"/>
                  </a:lnTo>
                  <a:lnTo>
                    <a:pt x="19746" y="2546"/>
                  </a:lnTo>
                  <a:lnTo>
                    <a:pt x="19264" y="5486"/>
                  </a:lnTo>
                  <a:lnTo>
                    <a:pt x="18737" y="8996"/>
                  </a:lnTo>
                  <a:lnTo>
                    <a:pt x="18342" y="12024"/>
                  </a:lnTo>
                  <a:lnTo>
                    <a:pt x="18079" y="13340"/>
                  </a:lnTo>
                  <a:lnTo>
                    <a:pt x="17508" y="14305"/>
                  </a:lnTo>
                  <a:lnTo>
                    <a:pt x="17026" y="14613"/>
                  </a:lnTo>
                  <a:lnTo>
                    <a:pt x="16367" y="14744"/>
                  </a:lnTo>
                  <a:lnTo>
                    <a:pt x="15578" y="14613"/>
                  </a:lnTo>
                  <a:lnTo>
                    <a:pt x="11979" y="13647"/>
                  </a:lnTo>
                  <a:lnTo>
                    <a:pt x="11936" y="13647"/>
                  </a:lnTo>
                  <a:lnTo>
                    <a:pt x="8996" y="13691"/>
                  </a:lnTo>
                  <a:lnTo>
                    <a:pt x="5529" y="13867"/>
                  </a:lnTo>
                  <a:lnTo>
                    <a:pt x="2808" y="13691"/>
                  </a:lnTo>
                  <a:lnTo>
                    <a:pt x="176" y="13296"/>
                  </a:lnTo>
                  <a:lnTo>
                    <a:pt x="132" y="13296"/>
                  </a:lnTo>
                  <a:lnTo>
                    <a:pt x="44" y="13340"/>
                  </a:lnTo>
                  <a:lnTo>
                    <a:pt x="0" y="13384"/>
                  </a:lnTo>
                  <a:lnTo>
                    <a:pt x="0" y="13472"/>
                  </a:lnTo>
                  <a:lnTo>
                    <a:pt x="0" y="13516"/>
                  </a:lnTo>
                  <a:lnTo>
                    <a:pt x="44" y="13603"/>
                  </a:lnTo>
                  <a:lnTo>
                    <a:pt x="88" y="13647"/>
                  </a:lnTo>
                  <a:lnTo>
                    <a:pt x="132" y="13647"/>
                  </a:lnTo>
                  <a:lnTo>
                    <a:pt x="2764" y="14042"/>
                  </a:lnTo>
                  <a:lnTo>
                    <a:pt x="5529" y="14174"/>
                  </a:lnTo>
                  <a:lnTo>
                    <a:pt x="8996" y="14042"/>
                  </a:lnTo>
                  <a:lnTo>
                    <a:pt x="11892" y="13998"/>
                  </a:lnTo>
                  <a:lnTo>
                    <a:pt x="15490" y="14964"/>
                  </a:lnTo>
                  <a:lnTo>
                    <a:pt x="16324" y="15095"/>
                  </a:lnTo>
                  <a:lnTo>
                    <a:pt x="16411" y="15095"/>
                  </a:lnTo>
                  <a:lnTo>
                    <a:pt x="17113" y="14964"/>
                  </a:lnTo>
                  <a:lnTo>
                    <a:pt x="17201" y="14920"/>
                  </a:lnTo>
                  <a:lnTo>
                    <a:pt x="17728" y="14569"/>
                  </a:lnTo>
                  <a:lnTo>
                    <a:pt x="17816" y="14525"/>
                  </a:lnTo>
                  <a:lnTo>
                    <a:pt x="18386" y="13472"/>
                  </a:lnTo>
                  <a:lnTo>
                    <a:pt x="18430" y="13428"/>
                  </a:lnTo>
                  <a:lnTo>
                    <a:pt x="18693" y="12068"/>
                  </a:lnTo>
                  <a:lnTo>
                    <a:pt x="19088" y="9040"/>
                  </a:lnTo>
                  <a:lnTo>
                    <a:pt x="19615" y="5529"/>
                  </a:lnTo>
                  <a:lnTo>
                    <a:pt x="20053" y="2853"/>
                  </a:lnTo>
                  <a:lnTo>
                    <a:pt x="22247" y="3862"/>
                  </a:lnTo>
                  <a:lnTo>
                    <a:pt x="22291" y="3862"/>
                  </a:lnTo>
                  <a:lnTo>
                    <a:pt x="27689" y="5222"/>
                  </a:lnTo>
                  <a:lnTo>
                    <a:pt x="27820" y="5222"/>
                  </a:lnTo>
                  <a:lnTo>
                    <a:pt x="29268" y="4608"/>
                  </a:lnTo>
                  <a:lnTo>
                    <a:pt x="32121" y="3028"/>
                  </a:lnTo>
                  <a:lnTo>
                    <a:pt x="34534" y="1405"/>
                  </a:lnTo>
                  <a:lnTo>
                    <a:pt x="34578" y="1361"/>
                  </a:lnTo>
                  <a:lnTo>
                    <a:pt x="35324" y="308"/>
                  </a:lnTo>
                  <a:lnTo>
                    <a:pt x="35368" y="220"/>
                  </a:lnTo>
                  <a:lnTo>
                    <a:pt x="35368" y="176"/>
                  </a:lnTo>
                  <a:lnTo>
                    <a:pt x="35368" y="88"/>
                  </a:lnTo>
                  <a:lnTo>
                    <a:pt x="35324" y="44"/>
                  </a:lnTo>
                  <a:lnTo>
                    <a:pt x="3523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2" name="Google Shape;8762;p249"/>
            <p:cNvSpPr/>
            <p:nvPr/>
          </p:nvSpPr>
          <p:spPr>
            <a:xfrm>
              <a:off x="3598275" y="630025"/>
              <a:ext cx="656025" cy="832650"/>
            </a:xfrm>
            <a:custGeom>
              <a:avLst/>
              <a:gdLst/>
              <a:ahLst/>
              <a:cxnLst/>
              <a:rect l="l" t="t" r="r" b="b"/>
              <a:pathLst>
                <a:path w="26241" h="33306" extrusionOk="0">
                  <a:moveTo>
                    <a:pt x="26021" y="0"/>
                  </a:moveTo>
                  <a:lnTo>
                    <a:pt x="25626" y="132"/>
                  </a:lnTo>
                  <a:lnTo>
                    <a:pt x="24090" y="263"/>
                  </a:lnTo>
                  <a:lnTo>
                    <a:pt x="24003" y="263"/>
                  </a:lnTo>
                  <a:lnTo>
                    <a:pt x="20141" y="2984"/>
                  </a:lnTo>
                  <a:lnTo>
                    <a:pt x="17377" y="5310"/>
                  </a:lnTo>
                  <a:lnTo>
                    <a:pt x="14832" y="7811"/>
                  </a:lnTo>
                  <a:lnTo>
                    <a:pt x="13691" y="9303"/>
                  </a:lnTo>
                  <a:lnTo>
                    <a:pt x="13647" y="9390"/>
                  </a:lnTo>
                  <a:lnTo>
                    <a:pt x="13384" y="10619"/>
                  </a:lnTo>
                  <a:lnTo>
                    <a:pt x="11672" y="12725"/>
                  </a:lnTo>
                  <a:lnTo>
                    <a:pt x="10839" y="13735"/>
                  </a:lnTo>
                  <a:lnTo>
                    <a:pt x="9961" y="14744"/>
                  </a:lnTo>
                  <a:lnTo>
                    <a:pt x="9127" y="15841"/>
                  </a:lnTo>
                  <a:lnTo>
                    <a:pt x="8293" y="17026"/>
                  </a:lnTo>
                  <a:lnTo>
                    <a:pt x="7460" y="18210"/>
                  </a:lnTo>
                  <a:lnTo>
                    <a:pt x="6626" y="19483"/>
                  </a:lnTo>
                  <a:lnTo>
                    <a:pt x="5836" y="20755"/>
                  </a:lnTo>
                  <a:lnTo>
                    <a:pt x="5090" y="22072"/>
                  </a:lnTo>
                  <a:lnTo>
                    <a:pt x="4344" y="23388"/>
                  </a:lnTo>
                  <a:lnTo>
                    <a:pt x="3598" y="24749"/>
                  </a:lnTo>
                  <a:lnTo>
                    <a:pt x="2896" y="26153"/>
                  </a:lnTo>
                  <a:lnTo>
                    <a:pt x="2238" y="27513"/>
                  </a:lnTo>
                  <a:lnTo>
                    <a:pt x="1624" y="28917"/>
                  </a:lnTo>
                  <a:lnTo>
                    <a:pt x="1053" y="30321"/>
                  </a:lnTo>
                  <a:lnTo>
                    <a:pt x="483" y="31682"/>
                  </a:lnTo>
                  <a:lnTo>
                    <a:pt x="0" y="33086"/>
                  </a:lnTo>
                  <a:lnTo>
                    <a:pt x="0" y="33130"/>
                  </a:lnTo>
                  <a:lnTo>
                    <a:pt x="0" y="33217"/>
                  </a:lnTo>
                  <a:lnTo>
                    <a:pt x="44" y="33261"/>
                  </a:lnTo>
                  <a:lnTo>
                    <a:pt x="132" y="33305"/>
                  </a:lnTo>
                  <a:lnTo>
                    <a:pt x="176" y="33305"/>
                  </a:lnTo>
                  <a:lnTo>
                    <a:pt x="263" y="33261"/>
                  </a:lnTo>
                  <a:lnTo>
                    <a:pt x="351" y="33217"/>
                  </a:lnTo>
                  <a:lnTo>
                    <a:pt x="834" y="31813"/>
                  </a:lnTo>
                  <a:lnTo>
                    <a:pt x="1360" y="30453"/>
                  </a:lnTo>
                  <a:lnTo>
                    <a:pt x="1931" y="29049"/>
                  </a:lnTo>
                  <a:lnTo>
                    <a:pt x="2589" y="27688"/>
                  </a:lnTo>
                  <a:lnTo>
                    <a:pt x="3247" y="26284"/>
                  </a:lnTo>
                  <a:lnTo>
                    <a:pt x="3905" y="24924"/>
                  </a:lnTo>
                  <a:lnTo>
                    <a:pt x="4651" y="23564"/>
                  </a:lnTo>
                  <a:lnTo>
                    <a:pt x="5397" y="22247"/>
                  </a:lnTo>
                  <a:lnTo>
                    <a:pt x="6143" y="20931"/>
                  </a:lnTo>
                  <a:lnTo>
                    <a:pt x="6933" y="19658"/>
                  </a:lnTo>
                  <a:lnTo>
                    <a:pt x="7767" y="18430"/>
                  </a:lnTo>
                  <a:lnTo>
                    <a:pt x="8557" y="17201"/>
                  </a:lnTo>
                  <a:lnTo>
                    <a:pt x="9390" y="16060"/>
                  </a:lnTo>
                  <a:lnTo>
                    <a:pt x="10268" y="14963"/>
                  </a:lnTo>
                  <a:lnTo>
                    <a:pt x="11102" y="13954"/>
                  </a:lnTo>
                  <a:lnTo>
                    <a:pt x="11936" y="12945"/>
                  </a:lnTo>
                  <a:lnTo>
                    <a:pt x="13691" y="10795"/>
                  </a:lnTo>
                  <a:lnTo>
                    <a:pt x="13735" y="10751"/>
                  </a:lnTo>
                  <a:lnTo>
                    <a:pt x="13998" y="9478"/>
                  </a:lnTo>
                  <a:lnTo>
                    <a:pt x="15095" y="8030"/>
                  </a:lnTo>
                  <a:lnTo>
                    <a:pt x="17596" y="5573"/>
                  </a:lnTo>
                  <a:lnTo>
                    <a:pt x="20361" y="3291"/>
                  </a:lnTo>
                  <a:lnTo>
                    <a:pt x="24134" y="614"/>
                  </a:lnTo>
                  <a:lnTo>
                    <a:pt x="25670" y="483"/>
                  </a:lnTo>
                  <a:lnTo>
                    <a:pt x="26109" y="351"/>
                  </a:lnTo>
                  <a:lnTo>
                    <a:pt x="26153" y="307"/>
                  </a:lnTo>
                  <a:lnTo>
                    <a:pt x="26197" y="263"/>
                  </a:lnTo>
                  <a:lnTo>
                    <a:pt x="26241" y="176"/>
                  </a:lnTo>
                  <a:lnTo>
                    <a:pt x="26241" y="132"/>
                  </a:lnTo>
                  <a:lnTo>
                    <a:pt x="26197" y="88"/>
                  </a:lnTo>
                  <a:lnTo>
                    <a:pt x="26153" y="44"/>
                  </a:lnTo>
                  <a:lnTo>
                    <a:pt x="2606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3" name="Google Shape;8763;p249"/>
            <p:cNvSpPr/>
            <p:nvPr/>
          </p:nvSpPr>
          <p:spPr>
            <a:xfrm>
              <a:off x="3611425" y="1686425"/>
              <a:ext cx="2121650" cy="846925"/>
            </a:xfrm>
            <a:custGeom>
              <a:avLst/>
              <a:gdLst/>
              <a:ahLst/>
              <a:cxnLst/>
              <a:rect l="l" t="t" r="r" b="b"/>
              <a:pathLst>
                <a:path w="84866" h="33877" extrusionOk="0">
                  <a:moveTo>
                    <a:pt x="80478" y="1"/>
                  </a:moveTo>
                  <a:lnTo>
                    <a:pt x="76923" y="483"/>
                  </a:lnTo>
                  <a:lnTo>
                    <a:pt x="73632" y="834"/>
                  </a:lnTo>
                  <a:lnTo>
                    <a:pt x="70824" y="1098"/>
                  </a:lnTo>
                  <a:lnTo>
                    <a:pt x="68849" y="1405"/>
                  </a:lnTo>
                  <a:lnTo>
                    <a:pt x="68805" y="1405"/>
                  </a:lnTo>
                  <a:lnTo>
                    <a:pt x="67533" y="1888"/>
                  </a:lnTo>
                  <a:lnTo>
                    <a:pt x="67489" y="1931"/>
                  </a:lnTo>
                  <a:lnTo>
                    <a:pt x="65558" y="3731"/>
                  </a:lnTo>
                  <a:lnTo>
                    <a:pt x="63145" y="5266"/>
                  </a:lnTo>
                  <a:lnTo>
                    <a:pt x="59239" y="6934"/>
                  </a:lnTo>
                  <a:lnTo>
                    <a:pt x="54939" y="8514"/>
                  </a:lnTo>
                  <a:lnTo>
                    <a:pt x="51824" y="9611"/>
                  </a:lnTo>
                  <a:lnTo>
                    <a:pt x="48752" y="10269"/>
                  </a:lnTo>
                  <a:lnTo>
                    <a:pt x="48708" y="10313"/>
                  </a:lnTo>
                  <a:lnTo>
                    <a:pt x="41292" y="13999"/>
                  </a:lnTo>
                  <a:lnTo>
                    <a:pt x="41248" y="14042"/>
                  </a:lnTo>
                  <a:lnTo>
                    <a:pt x="37475" y="16456"/>
                  </a:lnTo>
                  <a:lnTo>
                    <a:pt x="35105" y="17816"/>
                  </a:lnTo>
                  <a:lnTo>
                    <a:pt x="32999" y="18387"/>
                  </a:lnTo>
                  <a:lnTo>
                    <a:pt x="32955" y="18387"/>
                  </a:lnTo>
                  <a:lnTo>
                    <a:pt x="29181" y="20537"/>
                  </a:lnTo>
                  <a:lnTo>
                    <a:pt x="26987" y="21722"/>
                  </a:lnTo>
                  <a:lnTo>
                    <a:pt x="26153" y="21853"/>
                  </a:lnTo>
                  <a:lnTo>
                    <a:pt x="23170" y="21063"/>
                  </a:lnTo>
                  <a:lnTo>
                    <a:pt x="21634" y="20756"/>
                  </a:lnTo>
                  <a:lnTo>
                    <a:pt x="21546" y="20800"/>
                  </a:lnTo>
                  <a:lnTo>
                    <a:pt x="20888" y="21107"/>
                  </a:lnTo>
                  <a:lnTo>
                    <a:pt x="20800" y="21151"/>
                  </a:lnTo>
                  <a:lnTo>
                    <a:pt x="20273" y="21941"/>
                  </a:lnTo>
                  <a:lnTo>
                    <a:pt x="20273" y="21985"/>
                  </a:lnTo>
                  <a:lnTo>
                    <a:pt x="19747" y="24047"/>
                  </a:lnTo>
                  <a:lnTo>
                    <a:pt x="19747" y="24091"/>
                  </a:lnTo>
                  <a:lnTo>
                    <a:pt x="19308" y="27382"/>
                  </a:lnTo>
                  <a:lnTo>
                    <a:pt x="18430" y="30234"/>
                  </a:lnTo>
                  <a:lnTo>
                    <a:pt x="18036" y="32955"/>
                  </a:lnTo>
                  <a:lnTo>
                    <a:pt x="17816" y="33438"/>
                  </a:lnTo>
                  <a:lnTo>
                    <a:pt x="17553" y="33525"/>
                  </a:lnTo>
                  <a:lnTo>
                    <a:pt x="14788" y="32955"/>
                  </a:lnTo>
                  <a:lnTo>
                    <a:pt x="11848" y="32121"/>
                  </a:lnTo>
                  <a:lnTo>
                    <a:pt x="9172" y="31419"/>
                  </a:lnTo>
                  <a:lnTo>
                    <a:pt x="9128" y="31419"/>
                  </a:lnTo>
                  <a:lnTo>
                    <a:pt x="6144" y="31331"/>
                  </a:lnTo>
                  <a:lnTo>
                    <a:pt x="2897" y="31068"/>
                  </a:lnTo>
                  <a:lnTo>
                    <a:pt x="220" y="30629"/>
                  </a:lnTo>
                  <a:lnTo>
                    <a:pt x="132" y="30629"/>
                  </a:lnTo>
                  <a:lnTo>
                    <a:pt x="88" y="30673"/>
                  </a:lnTo>
                  <a:lnTo>
                    <a:pt x="45" y="30717"/>
                  </a:lnTo>
                  <a:lnTo>
                    <a:pt x="1" y="30761"/>
                  </a:lnTo>
                  <a:lnTo>
                    <a:pt x="1" y="30849"/>
                  </a:lnTo>
                  <a:lnTo>
                    <a:pt x="45" y="30893"/>
                  </a:lnTo>
                  <a:lnTo>
                    <a:pt x="88" y="30980"/>
                  </a:lnTo>
                  <a:lnTo>
                    <a:pt x="132" y="30980"/>
                  </a:lnTo>
                  <a:lnTo>
                    <a:pt x="2853" y="31419"/>
                  </a:lnTo>
                  <a:lnTo>
                    <a:pt x="6144" y="31682"/>
                  </a:lnTo>
                  <a:lnTo>
                    <a:pt x="9128" y="31770"/>
                  </a:lnTo>
                  <a:lnTo>
                    <a:pt x="11761" y="32472"/>
                  </a:lnTo>
                  <a:lnTo>
                    <a:pt x="14701" y="33306"/>
                  </a:lnTo>
                  <a:lnTo>
                    <a:pt x="17553" y="33876"/>
                  </a:lnTo>
                  <a:lnTo>
                    <a:pt x="17641" y="33876"/>
                  </a:lnTo>
                  <a:lnTo>
                    <a:pt x="18036" y="33701"/>
                  </a:lnTo>
                  <a:lnTo>
                    <a:pt x="18123" y="33613"/>
                  </a:lnTo>
                  <a:lnTo>
                    <a:pt x="18387" y="33043"/>
                  </a:lnTo>
                  <a:lnTo>
                    <a:pt x="18387" y="32999"/>
                  </a:lnTo>
                  <a:lnTo>
                    <a:pt x="18781" y="30322"/>
                  </a:lnTo>
                  <a:lnTo>
                    <a:pt x="19659" y="27470"/>
                  </a:lnTo>
                  <a:lnTo>
                    <a:pt x="20098" y="24135"/>
                  </a:lnTo>
                  <a:lnTo>
                    <a:pt x="20624" y="22116"/>
                  </a:lnTo>
                  <a:lnTo>
                    <a:pt x="21063" y="21414"/>
                  </a:lnTo>
                  <a:lnTo>
                    <a:pt x="21634" y="21107"/>
                  </a:lnTo>
                  <a:lnTo>
                    <a:pt x="23082" y="21414"/>
                  </a:lnTo>
                  <a:lnTo>
                    <a:pt x="26110" y="22204"/>
                  </a:lnTo>
                  <a:lnTo>
                    <a:pt x="26197" y="22204"/>
                  </a:lnTo>
                  <a:lnTo>
                    <a:pt x="27031" y="22073"/>
                  </a:lnTo>
                  <a:lnTo>
                    <a:pt x="27119" y="22029"/>
                  </a:lnTo>
                  <a:lnTo>
                    <a:pt x="29357" y="20844"/>
                  </a:lnTo>
                  <a:lnTo>
                    <a:pt x="33130" y="18738"/>
                  </a:lnTo>
                  <a:lnTo>
                    <a:pt x="35193" y="18123"/>
                  </a:lnTo>
                  <a:lnTo>
                    <a:pt x="35237" y="18123"/>
                  </a:lnTo>
                  <a:lnTo>
                    <a:pt x="37650" y="16763"/>
                  </a:lnTo>
                  <a:lnTo>
                    <a:pt x="41424" y="14306"/>
                  </a:lnTo>
                  <a:lnTo>
                    <a:pt x="48840" y="10620"/>
                  </a:lnTo>
                  <a:lnTo>
                    <a:pt x="51911" y="9918"/>
                  </a:lnTo>
                  <a:lnTo>
                    <a:pt x="55071" y="8821"/>
                  </a:lnTo>
                  <a:lnTo>
                    <a:pt x="59371" y="7241"/>
                  </a:lnTo>
                  <a:lnTo>
                    <a:pt x="63276" y="5574"/>
                  </a:lnTo>
                  <a:lnTo>
                    <a:pt x="63320" y="5574"/>
                  </a:lnTo>
                  <a:lnTo>
                    <a:pt x="65778" y="4038"/>
                  </a:lnTo>
                  <a:lnTo>
                    <a:pt x="65778" y="3994"/>
                  </a:lnTo>
                  <a:lnTo>
                    <a:pt x="67708" y="2195"/>
                  </a:lnTo>
                  <a:lnTo>
                    <a:pt x="68893" y="1756"/>
                  </a:lnTo>
                  <a:lnTo>
                    <a:pt x="70868" y="1405"/>
                  </a:lnTo>
                  <a:lnTo>
                    <a:pt x="73676" y="1186"/>
                  </a:lnTo>
                  <a:lnTo>
                    <a:pt x="76967" y="834"/>
                  </a:lnTo>
                  <a:lnTo>
                    <a:pt x="80478" y="352"/>
                  </a:lnTo>
                  <a:lnTo>
                    <a:pt x="81882" y="571"/>
                  </a:lnTo>
                  <a:lnTo>
                    <a:pt x="82233" y="834"/>
                  </a:lnTo>
                  <a:lnTo>
                    <a:pt x="82672" y="2458"/>
                  </a:lnTo>
                  <a:lnTo>
                    <a:pt x="83461" y="6144"/>
                  </a:lnTo>
                  <a:lnTo>
                    <a:pt x="84558" y="11059"/>
                  </a:lnTo>
                  <a:lnTo>
                    <a:pt x="84558" y="11146"/>
                  </a:lnTo>
                  <a:lnTo>
                    <a:pt x="84602" y="11190"/>
                  </a:lnTo>
                  <a:lnTo>
                    <a:pt x="84822" y="11190"/>
                  </a:lnTo>
                  <a:lnTo>
                    <a:pt x="84866" y="11146"/>
                  </a:lnTo>
                  <a:lnTo>
                    <a:pt x="84866" y="11059"/>
                  </a:lnTo>
                  <a:lnTo>
                    <a:pt x="84866" y="11015"/>
                  </a:lnTo>
                  <a:lnTo>
                    <a:pt x="83812" y="6056"/>
                  </a:lnTo>
                  <a:lnTo>
                    <a:pt x="82979" y="2370"/>
                  </a:lnTo>
                  <a:lnTo>
                    <a:pt x="82540" y="703"/>
                  </a:lnTo>
                  <a:lnTo>
                    <a:pt x="82496" y="615"/>
                  </a:lnTo>
                  <a:lnTo>
                    <a:pt x="82101" y="264"/>
                  </a:lnTo>
                  <a:lnTo>
                    <a:pt x="82013" y="220"/>
                  </a:lnTo>
                  <a:lnTo>
                    <a:pt x="8052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4" name="Google Shape;8764;p249"/>
            <p:cNvSpPr/>
            <p:nvPr/>
          </p:nvSpPr>
          <p:spPr>
            <a:xfrm>
              <a:off x="3555475" y="722150"/>
              <a:ext cx="443225" cy="703225"/>
            </a:xfrm>
            <a:custGeom>
              <a:avLst/>
              <a:gdLst/>
              <a:ahLst/>
              <a:cxnLst/>
              <a:rect l="l" t="t" r="r" b="b"/>
              <a:pathLst>
                <a:path w="17729" h="28129" extrusionOk="0">
                  <a:moveTo>
                    <a:pt x="17509" y="1"/>
                  </a:moveTo>
                  <a:lnTo>
                    <a:pt x="17465" y="45"/>
                  </a:lnTo>
                  <a:lnTo>
                    <a:pt x="14174" y="3248"/>
                  </a:lnTo>
                  <a:lnTo>
                    <a:pt x="14130" y="3248"/>
                  </a:lnTo>
                  <a:lnTo>
                    <a:pt x="9742" y="10225"/>
                  </a:lnTo>
                  <a:lnTo>
                    <a:pt x="7680" y="13121"/>
                  </a:lnTo>
                  <a:lnTo>
                    <a:pt x="7636" y="13121"/>
                  </a:lnTo>
                  <a:lnTo>
                    <a:pt x="6363" y="15710"/>
                  </a:lnTo>
                  <a:lnTo>
                    <a:pt x="4608" y="18913"/>
                  </a:lnTo>
                  <a:lnTo>
                    <a:pt x="3028" y="22073"/>
                  </a:lnTo>
                  <a:lnTo>
                    <a:pt x="1361" y="24969"/>
                  </a:lnTo>
                  <a:lnTo>
                    <a:pt x="1" y="27909"/>
                  </a:lnTo>
                  <a:lnTo>
                    <a:pt x="1" y="27953"/>
                  </a:lnTo>
                  <a:lnTo>
                    <a:pt x="1" y="28040"/>
                  </a:lnTo>
                  <a:lnTo>
                    <a:pt x="45" y="28084"/>
                  </a:lnTo>
                  <a:lnTo>
                    <a:pt x="88" y="28128"/>
                  </a:lnTo>
                  <a:lnTo>
                    <a:pt x="264" y="28128"/>
                  </a:lnTo>
                  <a:lnTo>
                    <a:pt x="352" y="28040"/>
                  </a:lnTo>
                  <a:lnTo>
                    <a:pt x="1668" y="25144"/>
                  </a:lnTo>
                  <a:lnTo>
                    <a:pt x="3336" y="22204"/>
                  </a:lnTo>
                  <a:lnTo>
                    <a:pt x="4915" y="19089"/>
                  </a:lnTo>
                  <a:lnTo>
                    <a:pt x="6671" y="15886"/>
                  </a:lnTo>
                  <a:lnTo>
                    <a:pt x="7943" y="13297"/>
                  </a:lnTo>
                  <a:lnTo>
                    <a:pt x="10005" y="10401"/>
                  </a:lnTo>
                  <a:lnTo>
                    <a:pt x="14437" y="3468"/>
                  </a:lnTo>
                  <a:lnTo>
                    <a:pt x="17685" y="308"/>
                  </a:lnTo>
                  <a:lnTo>
                    <a:pt x="17728" y="264"/>
                  </a:lnTo>
                  <a:lnTo>
                    <a:pt x="17728" y="176"/>
                  </a:lnTo>
                  <a:lnTo>
                    <a:pt x="17728" y="133"/>
                  </a:lnTo>
                  <a:lnTo>
                    <a:pt x="17685" y="45"/>
                  </a:lnTo>
                  <a:lnTo>
                    <a:pt x="1764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5" name="Google Shape;8765;p249"/>
            <p:cNvSpPr/>
            <p:nvPr/>
          </p:nvSpPr>
          <p:spPr>
            <a:xfrm>
              <a:off x="3597175" y="1741275"/>
              <a:ext cx="2098600" cy="818400"/>
            </a:xfrm>
            <a:custGeom>
              <a:avLst/>
              <a:gdLst/>
              <a:ahLst/>
              <a:cxnLst/>
              <a:rect l="l" t="t" r="r" b="b"/>
              <a:pathLst>
                <a:path w="83944" h="32736" extrusionOk="0">
                  <a:moveTo>
                    <a:pt x="77976" y="1"/>
                  </a:moveTo>
                  <a:lnTo>
                    <a:pt x="74773" y="264"/>
                  </a:lnTo>
                  <a:lnTo>
                    <a:pt x="72052" y="571"/>
                  </a:lnTo>
                  <a:lnTo>
                    <a:pt x="70121" y="1054"/>
                  </a:lnTo>
                  <a:lnTo>
                    <a:pt x="70077" y="1054"/>
                  </a:lnTo>
                  <a:lnTo>
                    <a:pt x="69068" y="1537"/>
                  </a:lnTo>
                  <a:lnTo>
                    <a:pt x="69024" y="1537"/>
                  </a:lnTo>
                  <a:lnTo>
                    <a:pt x="66742" y="3599"/>
                  </a:lnTo>
                  <a:lnTo>
                    <a:pt x="63934" y="5003"/>
                  </a:lnTo>
                  <a:lnTo>
                    <a:pt x="59371" y="6671"/>
                  </a:lnTo>
                  <a:lnTo>
                    <a:pt x="54719" y="8338"/>
                  </a:lnTo>
                  <a:lnTo>
                    <a:pt x="52306" y="9172"/>
                  </a:lnTo>
                  <a:lnTo>
                    <a:pt x="49410" y="9654"/>
                  </a:lnTo>
                  <a:lnTo>
                    <a:pt x="49322" y="9654"/>
                  </a:lnTo>
                  <a:lnTo>
                    <a:pt x="43486" y="12682"/>
                  </a:lnTo>
                  <a:lnTo>
                    <a:pt x="40283" y="14569"/>
                  </a:lnTo>
                  <a:lnTo>
                    <a:pt x="37430" y="16236"/>
                  </a:lnTo>
                  <a:lnTo>
                    <a:pt x="36202" y="16675"/>
                  </a:lnTo>
                  <a:lnTo>
                    <a:pt x="33174" y="17334"/>
                  </a:lnTo>
                  <a:lnTo>
                    <a:pt x="33130" y="17377"/>
                  </a:lnTo>
                  <a:lnTo>
                    <a:pt x="30453" y="18562"/>
                  </a:lnTo>
                  <a:lnTo>
                    <a:pt x="27996" y="19922"/>
                  </a:lnTo>
                  <a:lnTo>
                    <a:pt x="26899" y="20449"/>
                  </a:lnTo>
                  <a:lnTo>
                    <a:pt x="23696" y="19615"/>
                  </a:lnTo>
                  <a:lnTo>
                    <a:pt x="22599" y="19440"/>
                  </a:lnTo>
                  <a:lnTo>
                    <a:pt x="22467" y="19440"/>
                  </a:lnTo>
                  <a:lnTo>
                    <a:pt x="22028" y="19659"/>
                  </a:lnTo>
                  <a:lnTo>
                    <a:pt x="21940" y="19703"/>
                  </a:lnTo>
                  <a:lnTo>
                    <a:pt x="21633" y="20186"/>
                  </a:lnTo>
                  <a:lnTo>
                    <a:pt x="21589" y="20273"/>
                  </a:lnTo>
                  <a:lnTo>
                    <a:pt x="20712" y="25539"/>
                  </a:lnTo>
                  <a:lnTo>
                    <a:pt x="20010" y="28040"/>
                  </a:lnTo>
                  <a:lnTo>
                    <a:pt x="20010" y="28084"/>
                  </a:lnTo>
                  <a:lnTo>
                    <a:pt x="19571" y="31419"/>
                  </a:lnTo>
                  <a:lnTo>
                    <a:pt x="19176" y="32077"/>
                  </a:lnTo>
                  <a:lnTo>
                    <a:pt x="18123" y="32384"/>
                  </a:lnTo>
                  <a:lnTo>
                    <a:pt x="16236" y="32253"/>
                  </a:lnTo>
                  <a:lnTo>
                    <a:pt x="11848" y="31200"/>
                  </a:lnTo>
                  <a:lnTo>
                    <a:pt x="9303" y="30498"/>
                  </a:lnTo>
                  <a:lnTo>
                    <a:pt x="9303" y="30454"/>
                  </a:lnTo>
                  <a:lnTo>
                    <a:pt x="6319" y="30147"/>
                  </a:lnTo>
                  <a:lnTo>
                    <a:pt x="2282" y="29576"/>
                  </a:lnTo>
                  <a:lnTo>
                    <a:pt x="220" y="29225"/>
                  </a:lnTo>
                  <a:lnTo>
                    <a:pt x="132" y="29225"/>
                  </a:lnTo>
                  <a:lnTo>
                    <a:pt x="88" y="29269"/>
                  </a:lnTo>
                  <a:lnTo>
                    <a:pt x="44" y="29313"/>
                  </a:lnTo>
                  <a:lnTo>
                    <a:pt x="0" y="29357"/>
                  </a:lnTo>
                  <a:lnTo>
                    <a:pt x="0" y="29444"/>
                  </a:lnTo>
                  <a:lnTo>
                    <a:pt x="44" y="29488"/>
                  </a:lnTo>
                  <a:lnTo>
                    <a:pt x="88" y="29532"/>
                  </a:lnTo>
                  <a:lnTo>
                    <a:pt x="132" y="29576"/>
                  </a:lnTo>
                  <a:lnTo>
                    <a:pt x="2238" y="29883"/>
                  </a:lnTo>
                  <a:lnTo>
                    <a:pt x="6275" y="30498"/>
                  </a:lnTo>
                  <a:lnTo>
                    <a:pt x="9259" y="30805"/>
                  </a:lnTo>
                  <a:lnTo>
                    <a:pt x="11760" y="31507"/>
                  </a:lnTo>
                  <a:lnTo>
                    <a:pt x="16148" y="32604"/>
                  </a:lnTo>
                  <a:lnTo>
                    <a:pt x="16192" y="32604"/>
                  </a:lnTo>
                  <a:lnTo>
                    <a:pt x="18167" y="32735"/>
                  </a:lnTo>
                  <a:lnTo>
                    <a:pt x="18211" y="32735"/>
                  </a:lnTo>
                  <a:lnTo>
                    <a:pt x="19308" y="32384"/>
                  </a:lnTo>
                  <a:lnTo>
                    <a:pt x="19395" y="32341"/>
                  </a:lnTo>
                  <a:lnTo>
                    <a:pt x="19878" y="31595"/>
                  </a:lnTo>
                  <a:lnTo>
                    <a:pt x="19922" y="31507"/>
                  </a:lnTo>
                  <a:lnTo>
                    <a:pt x="20317" y="28128"/>
                  </a:lnTo>
                  <a:lnTo>
                    <a:pt x="21063" y="25627"/>
                  </a:lnTo>
                  <a:lnTo>
                    <a:pt x="21940" y="20361"/>
                  </a:lnTo>
                  <a:lnTo>
                    <a:pt x="22204" y="19922"/>
                  </a:lnTo>
                  <a:lnTo>
                    <a:pt x="22555" y="19791"/>
                  </a:lnTo>
                  <a:lnTo>
                    <a:pt x="23608" y="19966"/>
                  </a:lnTo>
                  <a:lnTo>
                    <a:pt x="26899" y="20800"/>
                  </a:lnTo>
                  <a:lnTo>
                    <a:pt x="26987" y="20756"/>
                  </a:lnTo>
                  <a:lnTo>
                    <a:pt x="28171" y="20230"/>
                  </a:lnTo>
                  <a:lnTo>
                    <a:pt x="30629" y="18869"/>
                  </a:lnTo>
                  <a:lnTo>
                    <a:pt x="33262" y="17685"/>
                  </a:lnTo>
                  <a:lnTo>
                    <a:pt x="36289" y="17026"/>
                  </a:lnTo>
                  <a:lnTo>
                    <a:pt x="37562" y="16544"/>
                  </a:lnTo>
                  <a:lnTo>
                    <a:pt x="37606" y="16544"/>
                  </a:lnTo>
                  <a:lnTo>
                    <a:pt x="40458" y="14876"/>
                  </a:lnTo>
                  <a:lnTo>
                    <a:pt x="43661" y="12989"/>
                  </a:lnTo>
                  <a:lnTo>
                    <a:pt x="49454" y="10005"/>
                  </a:lnTo>
                  <a:lnTo>
                    <a:pt x="52350" y="9523"/>
                  </a:lnTo>
                  <a:lnTo>
                    <a:pt x="52394" y="9523"/>
                  </a:lnTo>
                  <a:lnTo>
                    <a:pt x="54851" y="8689"/>
                  </a:lnTo>
                  <a:lnTo>
                    <a:pt x="59502" y="7022"/>
                  </a:lnTo>
                  <a:lnTo>
                    <a:pt x="64066" y="5310"/>
                  </a:lnTo>
                  <a:lnTo>
                    <a:pt x="66918" y="3906"/>
                  </a:lnTo>
                  <a:lnTo>
                    <a:pt x="66962" y="3906"/>
                  </a:lnTo>
                  <a:lnTo>
                    <a:pt x="69200" y="1844"/>
                  </a:lnTo>
                  <a:lnTo>
                    <a:pt x="70209" y="1405"/>
                  </a:lnTo>
                  <a:lnTo>
                    <a:pt x="72140" y="922"/>
                  </a:lnTo>
                  <a:lnTo>
                    <a:pt x="74773" y="571"/>
                  </a:lnTo>
                  <a:lnTo>
                    <a:pt x="78020" y="352"/>
                  </a:lnTo>
                  <a:lnTo>
                    <a:pt x="79556" y="571"/>
                  </a:lnTo>
                  <a:lnTo>
                    <a:pt x="80828" y="1537"/>
                  </a:lnTo>
                  <a:lnTo>
                    <a:pt x="81837" y="3423"/>
                  </a:lnTo>
                  <a:lnTo>
                    <a:pt x="82583" y="5925"/>
                  </a:lnTo>
                  <a:lnTo>
                    <a:pt x="83505" y="10795"/>
                  </a:lnTo>
                  <a:lnTo>
                    <a:pt x="83593" y="11410"/>
                  </a:lnTo>
                  <a:lnTo>
                    <a:pt x="83636" y="11454"/>
                  </a:lnTo>
                  <a:lnTo>
                    <a:pt x="83680" y="11497"/>
                  </a:lnTo>
                  <a:lnTo>
                    <a:pt x="83768" y="11541"/>
                  </a:lnTo>
                  <a:lnTo>
                    <a:pt x="83812" y="11541"/>
                  </a:lnTo>
                  <a:lnTo>
                    <a:pt x="83900" y="11497"/>
                  </a:lnTo>
                  <a:lnTo>
                    <a:pt x="83944" y="11454"/>
                  </a:lnTo>
                  <a:lnTo>
                    <a:pt x="83944" y="11410"/>
                  </a:lnTo>
                  <a:lnTo>
                    <a:pt x="83944" y="11322"/>
                  </a:lnTo>
                  <a:lnTo>
                    <a:pt x="83856" y="10708"/>
                  </a:lnTo>
                  <a:lnTo>
                    <a:pt x="82891" y="5837"/>
                  </a:lnTo>
                  <a:lnTo>
                    <a:pt x="82145" y="3292"/>
                  </a:lnTo>
                  <a:lnTo>
                    <a:pt x="82145" y="3248"/>
                  </a:lnTo>
                  <a:lnTo>
                    <a:pt x="81135" y="1317"/>
                  </a:lnTo>
                  <a:lnTo>
                    <a:pt x="81091" y="1273"/>
                  </a:lnTo>
                  <a:lnTo>
                    <a:pt x="79731" y="264"/>
                  </a:lnTo>
                  <a:lnTo>
                    <a:pt x="79643" y="220"/>
                  </a:lnTo>
                  <a:lnTo>
                    <a:pt x="780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6" name="Google Shape;8766;p249"/>
            <p:cNvSpPr/>
            <p:nvPr/>
          </p:nvSpPr>
          <p:spPr>
            <a:xfrm>
              <a:off x="3524775" y="759450"/>
              <a:ext cx="388350" cy="654950"/>
            </a:xfrm>
            <a:custGeom>
              <a:avLst/>
              <a:gdLst/>
              <a:ahLst/>
              <a:cxnLst/>
              <a:rect l="l" t="t" r="r" b="b"/>
              <a:pathLst>
                <a:path w="15534" h="26198" extrusionOk="0">
                  <a:moveTo>
                    <a:pt x="15358" y="1"/>
                  </a:moveTo>
                  <a:lnTo>
                    <a:pt x="15270" y="45"/>
                  </a:lnTo>
                  <a:lnTo>
                    <a:pt x="15227" y="89"/>
                  </a:lnTo>
                  <a:lnTo>
                    <a:pt x="11672" y="5442"/>
                  </a:lnTo>
                  <a:lnTo>
                    <a:pt x="10005" y="8250"/>
                  </a:lnTo>
                  <a:lnTo>
                    <a:pt x="7899" y="11278"/>
                  </a:lnTo>
                  <a:lnTo>
                    <a:pt x="7855" y="11278"/>
                  </a:lnTo>
                  <a:lnTo>
                    <a:pt x="6407" y="14613"/>
                  </a:lnTo>
                  <a:lnTo>
                    <a:pt x="4871" y="17685"/>
                  </a:lnTo>
                  <a:lnTo>
                    <a:pt x="2501" y="22204"/>
                  </a:lnTo>
                  <a:lnTo>
                    <a:pt x="0" y="25934"/>
                  </a:lnTo>
                  <a:lnTo>
                    <a:pt x="0" y="26022"/>
                  </a:lnTo>
                  <a:lnTo>
                    <a:pt x="0" y="26066"/>
                  </a:lnTo>
                  <a:lnTo>
                    <a:pt x="0" y="26154"/>
                  </a:lnTo>
                  <a:lnTo>
                    <a:pt x="88" y="26197"/>
                  </a:lnTo>
                  <a:lnTo>
                    <a:pt x="263" y="26197"/>
                  </a:lnTo>
                  <a:lnTo>
                    <a:pt x="307" y="26154"/>
                  </a:lnTo>
                  <a:lnTo>
                    <a:pt x="2808" y="22380"/>
                  </a:lnTo>
                  <a:lnTo>
                    <a:pt x="5178" y="17816"/>
                  </a:lnTo>
                  <a:lnTo>
                    <a:pt x="6714" y="14789"/>
                  </a:lnTo>
                  <a:lnTo>
                    <a:pt x="8206" y="11454"/>
                  </a:lnTo>
                  <a:lnTo>
                    <a:pt x="10268" y="8426"/>
                  </a:lnTo>
                  <a:lnTo>
                    <a:pt x="11936" y="5618"/>
                  </a:lnTo>
                  <a:lnTo>
                    <a:pt x="15534" y="264"/>
                  </a:lnTo>
                  <a:lnTo>
                    <a:pt x="15534" y="220"/>
                  </a:lnTo>
                  <a:lnTo>
                    <a:pt x="15534" y="133"/>
                  </a:lnTo>
                  <a:lnTo>
                    <a:pt x="15534" y="89"/>
                  </a:lnTo>
                  <a:lnTo>
                    <a:pt x="15490" y="45"/>
                  </a:lnTo>
                  <a:lnTo>
                    <a:pt x="1540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7" name="Google Shape;8767;p249"/>
            <p:cNvSpPr/>
            <p:nvPr/>
          </p:nvSpPr>
          <p:spPr>
            <a:xfrm>
              <a:off x="3586200" y="1781875"/>
              <a:ext cx="2077775" cy="817300"/>
            </a:xfrm>
            <a:custGeom>
              <a:avLst/>
              <a:gdLst/>
              <a:ahLst/>
              <a:cxnLst/>
              <a:rect l="l" t="t" r="r" b="b"/>
              <a:pathLst>
                <a:path w="83111" h="32692" extrusionOk="0">
                  <a:moveTo>
                    <a:pt x="79907" y="0"/>
                  </a:moveTo>
                  <a:lnTo>
                    <a:pt x="74246" y="483"/>
                  </a:lnTo>
                  <a:lnTo>
                    <a:pt x="74202" y="483"/>
                  </a:lnTo>
                  <a:lnTo>
                    <a:pt x="72008" y="1053"/>
                  </a:lnTo>
                  <a:lnTo>
                    <a:pt x="71964" y="1053"/>
                  </a:lnTo>
                  <a:lnTo>
                    <a:pt x="70780" y="1580"/>
                  </a:lnTo>
                  <a:lnTo>
                    <a:pt x="70736" y="1624"/>
                  </a:lnTo>
                  <a:lnTo>
                    <a:pt x="68761" y="3335"/>
                  </a:lnTo>
                  <a:lnTo>
                    <a:pt x="66392" y="4476"/>
                  </a:lnTo>
                  <a:lnTo>
                    <a:pt x="61565" y="6231"/>
                  </a:lnTo>
                  <a:lnTo>
                    <a:pt x="58669" y="7284"/>
                  </a:lnTo>
                  <a:lnTo>
                    <a:pt x="53579" y="9040"/>
                  </a:lnTo>
                  <a:lnTo>
                    <a:pt x="50902" y="9303"/>
                  </a:lnTo>
                  <a:lnTo>
                    <a:pt x="49849" y="9654"/>
                  </a:lnTo>
                  <a:lnTo>
                    <a:pt x="46865" y="11234"/>
                  </a:lnTo>
                  <a:lnTo>
                    <a:pt x="41511" y="14174"/>
                  </a:lnTo>
                  <a:lnTo>
                    <a:pt x="38703" y="15666"/>
                  </a:lnTo>
                  <a:lnTo>
                    <a:pt x="35719" y="16499"/>
                  </a:lnTo>
                  <a:lnTo>
                    <a:pt x="33218" y="16982"/>
                  </a:lnTo>
                  <a:lnTo>
                    <a:pt x="31199" y="17509"/>
                  </a:lnTo>
                  <a:lnTo>
                    <a:pt x="31156" y="17552"/>
                  </a:lnTo>
                  <a:lnTo>
                    <a:pt x="27996" y="19176"/>
                  </a:lnTo>
                  <a:lnTo>
                    <a:pt x="27162" y="19571"/>
                  </a:lnTo>
                  <a:lnTo>
                    <a:pt x="23652" y="18649"/>
                  </a:lnTo>
                  <a:lnTo>
                    <a:pt x="23608" y="18649"/>
                  </a:lnTo>
                  <a:lnTo>
                    <a:pt x="23082" y="18737"/>
                  </a:lnTo>
                  <a:lnTo>
                    <a:pt x="22994" y="18781"/>
                  </a:lnTo>
                  <a:lnTo>
                    <a:pt x="22950" y="18825"/>
                  </a:lnTo>
                  <a:lnTo>
                    <a:pt x="22643" y="19922"/>
                  </a:lnTo>
                  <a:lnTo>
                    <a:pt x="22599" y="19922"/>
                  </a:lnTo>
                  <a:lnTo>
                    <a:pt x="22160" y="23476"/>
                  </a:lnTo>
                  <a:lnTo>
                    <a:pt x="21282" y="27952"/>
                  </a:lnTo>
                  <a:lnTo>
                    <a:pt x="21282" y="27996"/>
                  </a:lnTo>
                  <a:lnTo>
                    <a:pt x="20975" y="31199"/>
                  </a:lnTo>
                  <a:lnTo>
                    <a:pt x="20931" y="31857"/>
                  </a:lnTo>
                  <a:lnTo>
                    <a:pt x="20668" y="32340"/>
                  </a:lnTo>
                  <a:lnTo>
                    <a:pt x="18913" y="32340"/>
                  </a:lnTo>
                  <a:lnTo>
                    <a:pt x="13823" y="31155"/>
                  </a:lnTo>
                  <a:lnTo>
                    <a:pt x="8382" y="29795"/>
                  </a:lnTo>
                  <a:lnTo>
                    <a:pt x="5047" y="29181"/>
                  </a:lnTo>
                  <a:lnTo>
                    <a:pt x="1273" y="28566"/>
                  </a:lnTo>
                  <a:lnTo>
                    <a:pt x="220" y="28391"/>
                  </a:lnTo>
                  <a:lnTo>
                    <a:pt x="132" y="28391"/>
                  </a:lnTo>
                  <a:lnTo>
                    <a:pt x="88" y="28435"/>
                  </a:lnTo>
                  <a:lnTo>
                    <a:pt x="44" y="28479"/>
                  </a:lnTo>
                  <a:lnTo>
                    <a:pt x="0" y="28566"/>
                  </a:lnTo>
                  <a:lnTo>
                    <a:pt x="0" y="28610"/>
                  </a:lnTo>
                  <a:lnTo>
                    <a:pt x="44" y="28698"/>
                  </a:lnTo>
                  <a:lnTo>
                    <a:pt x="88" y="28742"/>
                  </a:lnTo>
                  <a:lnTo>
                    <a:pt x="132" y="28742"/>
                  </a:lnTo>
                  <a:lnTo>
                    <a:pt x="1229" y="28917"/>
                  </a:lnTo>
                  <a:lnTo>
                    <a:pt x="4959" y="29532"/>
                  </a:lnTo>
                  <a:lnTo>
                    <a:pt x="8294" y="30146"/>
                  </a:lnTo>
                  <a:lnTo>
                    <a:pt x="13735" y="31506"/>
                  </a:lnTo>
                  <a:lnTo>
                    <a:pt x="18825" y="32647"/>
                  </a:lnTo>
                  <a:lnTo>
                    <a:pt x="18869" y="32691"/>
                  </a:lnTo>
                  <a:lnTo>
                    <a:pt x="20756" y="32691"/>
                  </a:lnTo>
                  <a:lnTo>
                    <a:pt x="20844" y="32647"/>
                  </a:lnTo>
                  <a:lnTo>
                    <a:pt x="20931" y="32603"/>
                  </a:lnTo>
                  <a:lnTo>
                    <a:pt x="21239" y="32033"/>
                  </a:lnTo>
                  <a:lnTo>
                    <a:pt x="21239" y="31945"/>
                  </a:lnTo>
                  <a:lnTo>
                    <a:pt x="21326" y="31243"/>
                  </a:lnTo>
                  <a:lnTo>
                    <a:pt x="21633" y="28040"/>
                  </a:lnTo>
                  <a:lnTo>
                    <a:pt x="22467" y="23564"/>
                  </a:lnTo>
                  <a:lnTo>
                    <a:pt x="22950" y="20010"/>
                  </a:lnTo>
                  <a:lnTo>
                    <a:pt x="23257" y="19044"/>
                  </a:lnTo>
                  <a:lnTo>
                    <a:pt x="23608" y="19001"/>
                  </a:lnTo>
                  <a:lnTo>
                    <a:pt x="27119" y="19966"/>
                  </a:lnTo>
                  <a:lnTo>
                    <a:pt x="27250" y="19922"/>
                  </a:lnTo>
                  <a:lnTo>
                    <a:pt x="28172" y="19527"/>
                  </a:lnTo>
                  <a:lnTo>
                    <a:pt x="31287" y="17860"/>
                  </a:lnTo>
                  <a:lnTo>
                    <a:pt x="33306" y="17333"/>
                  </a:lnTo>
                  <a:lnTo>
                    <a:pt x="35807" y="16850"/>
                  </a:lnTo>
                  <a:lnTo>
                    <a:pt x="38791" y="15973"/>
                  </a:lnTo>
                  <a:lnTo>
                    <a:pt x="38835" y="15973"/>
                  </a:lnTo>
                  <a:lnTo>
                    <a:pt x="41643" y="14481"/>
                  </a:lnTo>
                  <a:lnTo>
                    <a:pt x="46996" y="11541"/>
                  </a:lnTo>
                  <a:lnTo>
                    <a:pt x="49980" y="10005"/>
                  </a:lnTo>
                  <a:lnTo>
                    <a:pt x="50990" y="9654"/>
                  </a:lnTo>
                  <a:lnTo>
                    <a:pt x="53622" y="9347"/>
                  </a:lnTo>
                  <a:lnTo>
                    <a:pt x="53666" y="9347"/>
                  </a:lnTo>
                  <a:lnTo>
                    <a:pt x="58800" y="7592"/>
                  </a:lnTo>
                  <a:lnTo>
                    <a:pt x="61696" y="6539"/>
                  </a:lnTo>
                  <a:lnTo>
                    <a:pt x="66523" y="4783"/>
                  </a:lnTo>
                  <a:lnTo>
                    <a:pt x="68937" y="3642"/>
                  </a:lnTo>
                  <a:lnTo>
                    <a:pt x="68981" y="3642"/>
                  </a:lnTo>
                  <a:lnTo>
                    <a:pt x="70911" y="1887"/>
                  </a:lnTo>
                  <a:lnTo>
                    <a:pt x="72096" y="1361"/>
                  </a:lnTo>
                  <a:lnTo>
                    <a:pt x="74290" y="834"/>
                  </a:lnTo>
                  <a:lnTo>
                    <a:pt x="79863" y="351"/>
                  </a:lnTo>
                  <a:lnTo>
                    <a:pt x="80126" y="527"/>
                  </a:lnTo>
                  <a:lnTo>
                    <a:pt x="80390" y="1010"/>
                  </a:lnTo>
                  <a:lnTo>
                    <a:pt x="80872" y="3247"/>
                  </a:lnTo>
                  <a:lnTo>
                    <a:pt x="82276" y="10137"/>
                  </a:lnTo>
                  <a:lnTo>
                    <a:pt x="82759" y="12375"/>
                  </a:lnTo>
                  <a:lnTo>
                    <a:pt x="82803" y="12462"/>
                  </a:lnTo>
                  <a:lnTo>
                    <a:pt x="82847" y="12506"/>
                  </a:lnTo>
                  <a:lnTo>
                    <a:pt x="83066" y="12506"/>
                  </a:lnTo>
                  <a:lnTo>
                    <a:pt x="83110" y="12462"/>
                  </a:lnTo>
                  <a:lnTo>
                    <a:pt x="83110" y="12375"/>
                  </a:lnTo>
                  <a:lnTo>
                    <a:pt x="83110" y="12331"/>
                  </a:lnTo>
                  <a:lnTo>
                    <a:pt x="82584" y="10049"/>
                  </a:lnTo>
                  <a:lnTo>
                    <a:pt x="81223" y="3160"/>
                  </a:lnTo>
                  <a:lnTo>
                    <a:pt x="80741" y="922"/>
                  </a:lnTo>
                  <a:lnTo>
                    <a:pt x="80697" y="878"/>
                  </a:lnTo>
                  <a:lnTo>
                    <a:pt x="80433" y="351"/>
                  </a:lnTo>
                  <a:lnTo>
                    <a:pt x="80390" y="264"/>
                  </a:lnTo>
                  <a:lnTo>
                    <a:pt x="8003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8" name="Google Shape;8768;p249"/>
            <p:cNvSpPr/>
            <p:nvPr/>
          </p:nvSpPr>
          <p:spPr>
            <a:xfrm>
              <a:off x="3491850" y="750675"/>
              <a:ext cx="392750" cy="747100"/>
            </a:xfrm>
            <a:custGeom>
              <a:avLst/>
              <a:gdLst/>
              <a:ahLst/>
              <a:cxnLst/>
              <a:rect l="l" t="t" r="r" b="b"/>
              <a:pathLst>
                <a:path w="15710" h="29884" extrusionOk="0">
                  <a:moveTo>
                    <a:pt x="15490" y="1"/>
                  </a:moveTo>
                  <a:lnTo>
                    <a:pt x="15447" y="45"/>
                  </a:lnTo>
                  <a:lnTo>
                    <a:pt x="15403" y="89"/>
                  </a:lnTo>
                  <a:lnTo>
                    <a:pt x="13165" y="3380"/>
                  </a:lnTo>
                  <a:lnTo>
                    <a:pt x="10356" y="8119"/>
                  </a:lnTo>
                  <a:lnTo>
                    <a:pt x="8996" y="10006"/>
                  </a:lnTo>
                  <a:lnTo>
                    <a:pt x="8996" y="10049"/>
                  </a:lnTo>
                  <a:lnTo>
                    <a:pt x="7636" y="12682"/>
                  </a:lnTo>
                  <a:lnTo>
                    <a:pt x="6100" y="16456"/>
                  </a:lnTo>
                  <a:lnTo>
                    <a:pt x="3072" y="22160"/>
                  </a:lnTo>
                  <a:lnTo>
                    <a:pt x="878" y="25232"/>
                  </a:lnTo>
                  <a:lnTo>
                    <a:pt x="352" y="25846"/>
                  </a:lnTo>
                  <a:lnTo>
                    <a:pt x="88" y="26197"/>
                  </a:lnTo>
                  <a:lnTo>
                    <a:pt x="1" y="26373"/>
                  </a:lnTo>
                  <a:lnTo>
                    <a:pt x="1" y="26461"/>
                  </a:lnTo>
                  <a:lnTo>
                    <a:pt x="264" y="27865"/>
                  </a:lnTo>
                  <a:lnTo>
                    <a:pt x="308" y="27953"/>
                  </a:lnTo>
                  <a:lnTo>
                    <a:pt x="2370" y="29839"/>
                  </a:lnTo>
                  <a:lnTo>
                    <a:pt x="2458" y="29883"/>
                  </a:lnTo>
                  <a:lnTo>
                    <a:pt x="2546" y="29883"/>
                  </a:lnTo>
                  <a:lnTo>
                    <a:pt x="2590" y="29839"/>
                  </a:lnTo>
                  <a:lnTo>
                    <a:pt x="2633" y="29752"/>
                  </a:lnTo>
                  <a:lnTo>
                    <a:pt x="2633" y="29708"/>
                  </a:lnTo>
                  <a:lnTo>
                    <a:pt x="2633" y="29620"/>
                  </a:lnTo>
                  <a:lnTo>
                    <a:pt x="2590" y="29576"/>
                  </a:lnTo>
                  <a:lnTo>
                    <a:pt x="615" y="27733"/>
                  </a:lnTo>
                  <a:lnTo>
                    <a:pt x="352" y="26461"/>
                  </a:lnTo>
                  <a:lnTo>
                    <a:pt x="659" y="26022"/>
                  </a:lnTo>
                  <a:lnTo>
                    <a:pt x="1142" y="25408"/>
                  </a:lnTo>
                  <a:lnTo>
                    <a:pt x="3379" y="22380"/>
                  </a:lnTo>
                  <a:lnTo>
                    <a:pt x="3379" y="22336"/>
                  </a:lnTo>
                  <a:lnTo>
                    <a:pt x="6407" y="16631"/>
                  </a:lnTo>
                  <a:lnTo>
                    <a:pt x="6451" y="16588"/>
                  </a:lnTo>
                  <a:lnTo>
                    <a:pt x="7943" y="12814"/>
                  </a:lnTo>
                  <a:lnTo>
                    <a:pt x="9303" y="10225"/>
                  </a:lnTo>
                  <a:lnTo>
                    <a:pt x="10664" y="8294"/>
                  </a:lnTo>
                  <a:lnTo>
                    <a:pt x="13472" y="3555"/>
                  </a:lnTo>
                  <a:lnTo>
                    <a:pt x="15666" y="264"/>
                  </a:lnTo>
                  <a:lnTo>
                    <a:pt x="15710" y="220"/>
                  </a:lnTo>
                  <a:lnTo>
                    <a:pt x="15710" y="132"/>
                  </a:lnTo>
                  <a:lnTo>
                    <a:pt x="15666" y="89"/>
                  </a:lnTo>
                  <a:lnTo>
                    <a:pt x="15622" y="45"/>
                  </a:lnTo>
                  <a:lnTo>
                    <a:pt x="1557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9" name="Google Shape;8769;p249"/>
            <p:cNvSpPr/>
            <p:nvPr/>
          </p:nvSpPr>
          <p:spPr>
            <a:xfrm>
              <a:off x="3630075" y="1825750"/>
              <a:ext cx="1999875" cy="810725"/>
            </a:xfrm>
            <a:custGeom>
              <a:avLst/>
              <a:gdLst/>
              <a:ahLst/>
              <a:cxnLst/>
              <a:rect l="l" t="t" r="r" b="b"/>
              <a:pathLst>
                <a:path w="79995" h="32429" extrusionOk="0">
                  <a:moveTo>
                    <a:pt x="76484" y="1"/>
                  </a:moveTo>
                  <a:lnTo>
                    <a:pt x="73676" y="264"/>
                  </a:lnTo>
                  <a:lnTo>
                    <a:pt x="73632" y="264"/>
                  </a:lnTo>
                  <a:lnTo>
                    <a:pt x="70824" y="1185"/>
                  </a:lnTo>
                  <a:lnTo>
                    <a:pt x="70780" y="1229"/>
                  </a:lnTo>
                  <a:lnTo>
                    <a:pt x="68586" y="2897"/>
                  </a:lnTo>
                  <a:lnTo>
                    <a:pt x="61565" y="5661"/>
                  </a:lnTo>
                  <a:lnTo>
                    <a:pt x="58274" y="6802"/>
                  </a:lnTo>
                  <a:lnTo>
                    <a:pt x="55422" y="7855"/>
                  </a:lnTo>
                  <a:lnTo>
                    <a:pt x="52613" y="8777"/>
                  </a:lnTo>
                  <a:lnTo>
                    <a:pt x="49235" y="9084"/>
                  </a:lnTo>
                  <a:lnTo>
                    <a:pt x="49191" y="9084"/>
                  </a:lnTo>
                  <a:lnTo>
                    <a:pt x="46075" y="10663"/>
                  </a:lnTo>
                  <a:lnTo>
                    <a:pt x="43311" y="12112"/>
                  </a:lnTo>
                  <a:lnTo>
                    <a:pt x="40546" y="13647"/>
                  </a:lnTo>
                  <a:lnTo>
                    <a:pt x="37738" y="15052"/>
                  </a:lnTo>
                  <a:lnTo>
                    <a:pt x="32604" y="16149"/>
                  </a:lnTo>
                  <a:lnTo>
                    <a:pt x="28435" y="16982"/>
                  </a:lnTo>
                  <a:lnTo>
                    <a:pt x="28391" y="17026"/>
                  </a:lnTo>
                  <a:lnTo>
                    <a:pt x="25846" y="18299"/>
                  </a:lnTo>
                  <a:lnTo>
                    <a:pt x="25188" y="18562"/>
                  </a:lnTo>
                  <a:lnTo>
                    <a:pt x="22906" y="18211"/>
                  </a:lnTo>
                  <a:lnTo>
                    <a:pt x="22775" y="18255"/>
                  </a:lnTo>
                  <a:lnTo>
                    <a:pt x="22204" y="18562"/>
                  </a:lnTo>
                  <a:lnTo>
                    <a:pt x="22160" y="18606"/>
                  </a:lnTo>
                  <a:lnTo>
                    <a:pt x="21809" y="19396"/>
                  </a:lnTo>
                  <a:lnTo>
                    <a:pt x="21809" y="19440"/>
                  </a:lnTo>
                  <a:lnTo>
                    <a:pt x="21546" y="20405"/>
                  </a:lnTo>
                  <a:lnTo>
                    <a:pt x="20624" y="25671"/>
                  </a:lnTo>
                  <a:lnTo>
                    <a:pt x="20317" y="28830"/>
                  </a:lnTo>
                  <a:lnTo>
                    <a:pt x="19352" y="31551"/>
                  </a:lnTo>
                  <a:lnTo>
                    <a:pt x="18913" y="32033"/>
                  </a:lnTo>
                  <a:lnTo>
                    <a:pt x="13911" y="30980"/>
                  </a:lnTo>
                  <a:lnTo>
                    <a:pt x="10576" y="30190"/>
                  </a:lnTo>
                  <a:lnTo>
                    <a:pt x="7504" y="29576"/>
                  </a:lnTo>
                  <a:lnTo>
                    <a:pt x="5442" y="29269"/>
                  </a:lnTo>
                  <a:lnTo>
                    <a:pt x="3687" y="29313"/>
                  </a:lnTo>
                  <a:lnTo>
                    <a:pt x="220" y="28172"/>
                  </a:lnTo>
                  <a:lnTo>
                    <a:pt x="88" y="28172"/>
                  </a:lnTo>
                  <a:lnTo>
                    <a:pt x="44" y="28216"/>
                  </a:lnTo>
                  <a:lnTo>
                    <a:pt x="1" y="28259"/>
                  </a:lnTo>
                  <a:lnTo>
                    <a:pt x="1" y="28347"/>
                  </a:lnTo>
                  <a:lnTo>
                    <a:pt x="1" y="28391"/>
                  </a:lnTo>
                  <a:lnTo>
                    <a:pt x="44" y="28479"/>
                  </a:lnTo>
                  <a:lnTo>
                    <a:pt x="88" y="28479"/>
                  </a:lnTo>
                  <a:lnTo>
                    <a:pt x="3643" y="29664"/>
                  </a:lnTo>
                  <a:lnTo>
                    <a:pt x="3687" y="29664"/>
                  </a:lnTo>
                  <a:lnTo>
                    <a:pt x="5442" y="29620"/>
                  </a:lnTo>
                  <a:lnTo>
                    <a:pt x="7460" y="29927"/>
                  </a:lnTo>
                  <a:lnTo>
                    <a:pt x="10488" y="30541"/>
                  </a:lnTo>
                  <a:lnTo>
                    <a:pt x="13823" y="31331"/>
                  </a:lnTo>
                  <a:lnTo>
                    <a:pt x="18913" y="32428"/>
                  </a:lnTo>
                  <a:lnTo>
                    <a:pt x="18957" y="32428"/>
                  </a:lnTo>
                  <a:lnTo>
                    <a:pt x="19045" y="32384"/>
                  </a:lnTo>
                  <a:lnTo>
                    <a:pt x="19089" y="32340"/>
                  </a:lnTo>
                  <a:lnTo>
                    <a:pt x="19659" y="31726"/>
                  </a:lnTo>
                  <a:lnTo>
                    <a:pt x="19703" y="31682"/>
                  </a:lnTo>
                  <a:lnTo>
                    <a:pt x="20668" y="28918"/>
                  </a:lnTo>
                  <a:lnTo>
                    <a:pt x="20668" y="28874"/>
                  </a:lnTo>
                  <a:lnTo>
                    <a:pt x="20975" y="25714"/>
                  </a:lnTo>
                  <a:lnTo>
                    <a:pt x="21897" y="20493"/>
                  </a:lnTo>
                  <a:lnTo>
                    <a:pt x="22116" y="19527"/>
                  </a:lnTo>
                  <a:lnTo>
                    <a:pt x="22467" y="18825"/>
                  </a:lnTo>
                  <a:lnTo>
                    <a:pt x="22906" y="18562"/>
                  </a:lnTo>
                  <a:lnTo>
                    <a:pt x="25188" y="18913"/>
                  </a:lnTo>
                  <a:lnTo>
                    <a:pt x="25276" y="18913"/>
                  </a:lnTo>
                  <a:lnTo>
                    <a:pt x="25978" y="18606"/>
                  </a:lnTo>
                  <a:lnTo>
                    <a:pt x="28523" y="17333"/>
                  </a:lnTo>
                  <a:lnTo>
                    <a:pt x="32692" y="16500"/>
                  </a:lnTo>
                  <a:lnTo>
                    <a:pt x="37826" y="15359"/>
                  </a:lnTo>
                  <a:lnTo>
                    <a:pt x="37869" y="15359"/>
                  </a:lnTo>
                  <a:lnTo>
                    <a:pt x="40678" y="13955"/>
                  </a:lnTo>
                  <a:lnTo>
                    <a:pt x="43442" y="12419"/>
                  </a:lnTo>
                  <a:lnTo>
                    <a:pt x="46251" y="10971"/>
                  </a:lnTo>
                  <a:lnTo>
                    <a:pt x="49322" y="9435"/>
                  </a:lnTo>
                  <a:lnTo>
                    <a:pt x="52657" y="9128"/>
                  </a:lnTo>
                  <a:lnTo>
                    <a:pt x="52701" y="9128"/>
                  </a:lnTo>
                  <a:lnTo>
                    <a:pt x="55553" y="8206"/>
                  </a:lnTo>
                  <a:lnTo>
                    <a:pt x="58362" y="7153"/>
                  </a:lnTo>
                  <a:lnTo>
                    <a:pt x="61697" y="5968"/>
                  </a:lnTo>
                  <a:lnTo>
                    <a:pt x="68761" y="3248"/>
                  </a:lnTo>
                  <a:lnTo>
                    <a:pt x="68805" y="3204"/>
                  </a:lnTo>
                  <a:lnTo>
                    <a:pt x="70999" y="1536"/>
                  </a:lnTo>
                  <a:lnTo>
                    <a:pt x="73764" y="615"/>
                  </a:lnTo>
                  <a:lnTo>
                    <a:pt x="76440" y="352"/>
                  </a:lnTo>
                  <a:lnTo>
                    <a:pt x="76660" y="527"/>
                  </a:lnTo>
                  <a:lnTo>
                    <a:pt x="77143" y="2019"/>
                  </a:lnTo>
                  <a:lnTo>
                    <a:pt x="78108" y="6144"/>
                  </a:lnTo>
                  <a:lnTo>
                    <a:pt x="79688" y="12331"/>
                  </a:lnTo>
                  <a:lnTo>
                    <a:pt x="79688" y="12375"/>
                  </a:lnTo>
                  <a:lnTo>
                    <a:pt x="79732" y="12419"/>
                  </a:lnTo>
                  <a:lnTo>
                    <a:pt x="79819" y="12463"/>
                  </a:lnTo>
                  <a:lnTo>
                    <a:pt x="79907" y="12463"/>
                  </a:lnTo>
                  <a:lnTo>
                    <a:pt x="79951" y="12419"/>
                  </a:lnTo>
                  <a:lnTo>
                    <a:pt x="79995" y="12375"/>
                  </a:lnTo>
                  <a:lnTo>
                    <a:pt x="79995" y="12287"/>
                  </a:lnTo>
                  <a:lnTo>
                    <a:pt x="79995" y="12243"/>
                  </a:lnTo>
                  <a:lnTo>
                    <a:pt x="78459" y="6056"/>
                  </a:lnTo>
                  <a:lnTo>
                    <a:pt x="77494" y="1931"/>
                  </a:lnTo>
                  <a:lnTo>
                    <a:pt x="76967" y="352"/>
                  </a:lnTo>
                  <a:lnTo>
                    <a:pt x="76923" y="264"/>
                  </a:lnTo>
                  <a:lnTo>
                    <a:pt x="76616" y="44"/>
                  </a:lnTo>
                  <a:lnTo>
                    <a:pt x="7648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0" name="Google Shape;8770;p249"/>
            <p:cNvSpPr/>
            <p:nvPr/>
          </p:nvSpPr>
          <p:spPr>
            <a:xfrm>
              <a:off x="3466625" y="829675"/>
              <a:ext cx="329125" cy="579250"/>
            </a:xfrm>
            <a:custGeom>
              <a:avLst/>
              <a:gdLst/>
              <a:ahLst/>
              <a:cxnLst/>
              <a:rect l="l" t="t" r="r" b="b"/>
              <a:pathLst>
                <a:path w="13165" h="23170" extrusionOk="0">
                  <a:moveTo>
                    <a:pt x="12901" y="0"/>
                  </a:moveTo>
                  <a:lnTo>
                    <a:pt x="12857" y="88"/>
                  </a:lnTo>
                  <a:lnTo>
                    <a:pt x="11014" y="3467"/>
                  </a:lnTo>
                  <a:lnTo>
                    <a:pt x="9786" y="5310"/>
                  </a:lnTo>
                  <a:lnTo>
                    <a:pt x="8338" y="7767"/>
                  </a:lnTo>
                  <a:lnTo>
                    <a:pt x="6977" y="11102"/>
                  </a:lnTo>
                  <a:lnTo>
                    <a:pt x="5573" y="14568"/>
                  </a:lnTo>
                  <a:lnTo>
                    <a:pt x="3467" y="18562"/>
                  </a:lnTo>
                  <a:lnTo>
                    <a:pt x="1624" y="21107"/>
                  </a:lnTo>
                  <a:lnTo>
                    <a:pt x="44" y="22862"/>
                  </a:lnTo>
                  <a:lnTo>
                    <a:pt x="44" y="22950"/>
                  </a:lnTo>
                  <a:lnTo>
                    <a:pt x="0" y="22994"/>
                  </a:lnTo>
                  <a:lnTo>
                    <a:pt x="44" y="23081"/>
                  </a:lnTo>
                  <a:lnTo>
                    <a:pt x="88" y="23125"/>
                  </a:lnTo>
                  <a:lnTo>
                    <a:pt x="176" y="23169"/>
                  </a:lnTo>
                  <a:lnTo>
                    <a:pt x="264" y="23125"/>
                  </a:lnTo>
                  <a:lnTo>
                    <a:pt x="308" y="23081"/>
                  </a:lnTo>
                  <a:lnTo>
                    <a:pt x="1887" y="21326"/>
                  </a:lnTo>
                  <a:lnTo>
                    <a:pt x="3730" y="18737"/>
                  </a:lnTo>
                  <a:lnTo>
                    <a:pt x="3774" y="18737"/>
                  </a:lnTo>
                  <a:lnTo>
                    <a:pt x="5880" y="14700"/>
                  </a:lnTo>
                  <a:lnTo>
                    <a:pt x="7328" y="11234"/>
                  </a:lnTo>
                  <a:lnTo>
                    <a:pt x="8645" y="7943"/>
                  </a:lnTo>
                  <a:lnTo>
                    <a:pt x="10093" y="5485"/>
                  </a:lnTo>
                  <a:lnTo>
                    <a:pt x="11322" y="3642"/>
                  </a:lnTo>
                  <a:lnTo>
                    <a:pt x="13165" y="220"/>
                  </a:lnTo>
                  <a:lnTo>
                    <a:pt x="13165" y="176"/>
                  </a:lnTo>
                  <a:lnTo>
                    <a:pt x="13165" y="88"/>
                  </a:lnTo>
                  <a:lnTo>
                    <a:pt x="13165" y="44"/>
                  </a:lnTo>
                  <a:lnTo>
                    <a:pt x="1307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1" name="Google Shape;8771;p249"/>
            <p:cNvSpPr/>
            <p:nvPr/>
          </p:nvSpPr>
          <p:spPr>
            <a:xfrm>
              <a:off x="3663000" y="692550"/>
              <a:ext cx="735000" cy="1528150"/>
            </a:xfrm>
            <a:custGeom>
              <a:avLst/>
              <a:gdLst/>
              <a:ahLst/>
              <a:cxnLst/>
              <a:rect l="l" t="t" r="r" b="b"/>
              <a:pathLst>
                <a:path w="29400" h="61126" extrusionOk="0">
                  <a:moveTo>
                    <a:pt x="25977" y="0"/>
                  </a:moveTo>
                  <a:lnTo>
                    <a:pt x="25933" y="44"/>
                  </a:lnTo>
                  <a:lnTo>
                    <a:pt x="25890" y="88"/>
                  </a:lnTo>
                  <a:lnTo>
                    <a:pt x="25275" y="1492"/>
                  </a:lnTo>
                  <a:lnTo>
                    <a:pt x="24880" y="2896"/>
                  </a:lnTo>
                  <a:lnTo>
                    <a:pt x="23476" y="4959"/>
                  </a:lnTo>
                  <a:lnTo>
                    <a:pt x="23476" y="5003"/>
                  </a:lnTo>
                  <a:lnTo>
                    <a:pt x="21501" y="8776"/>
                  </a:lnTo>
                  <a:lnTo>
                    <a:pt x="18737" y="12682"/>
                  </a:lnTo>
                  <a:lnTo>
                    <a:pt x="15709" y="16324"/>
                  </a:lnTo>
                  <a:lnTo>
                    <a:pt x="12067" y="20317"/>
                  </a:lnTo>
                  <a:lnTo>
                    <a:pt x="9741" y="23169"/>
                  </a:lnTo>
                  <a:lnTo>
                    <a:pt x="9741" y="23257"/>
                  </a:lnTo>
                  <a:lnTo>
                    <a:pt x="9434" y="24529"/>
                  </a:lnTo>
                  <a:lnTo>
                    <a:pt x="9434" y="24617"/>
                  </a:lnTo>
                  <a:lnTo>
                    <a:pt x="9873" y="27162"/>
                  </a:lnTo>
                  <a:lnTo>
                    <a:pt x="9741" y="27776"/>
                  </a:lnTo>
                  <a:lnTo>
                    <a:pt x="6933" y="29137"/>
                  </a:lnTo>
                  <a:lnTo>
                    <a:pt x="6889" y="29137"/>
                  </a:lnTo>
                  <a:lnTo>
                    <a:pt x="6099" y="29795"/>
                  </a:lnTo>
                  <a:lnTo>
                    <a:pt x="6012" y="29883"/>
                  </a:lnTo>
                  <a:lnTo>
                    <a:pt x="5441" y="31418"/>
                  </a:lnTo>
                  <a:lnTo>
                    <a:pt x="5441" y="31462"/>
                  </a:lnTo>
                  <a:lnTo>
                    <a:pt x="4607" y="34753"/>
                  </a:lnTo>
                  <a:lnTo>
                    <a:pt x="4344" y="36684"/>
                  </a:lnTo>
                  <a:lnTo>
                    <a:pt x="4344" y="36728"/>
                  </a:lnTo>
                  <a:lnTo>
                    <a:pt x="4520" y="39975"/>
                  </a:lnTo>
                  <a:lnTo>
                    <a:pt x="4388" y="41028"/>
                  </a:lnTo>
                  <a:lnTo>
                    <a:pt x="4081" y="41950"/>
                  </a:lnTo>
                  <a:lnTo>
                    <a:pt x="3554" y="42520"/>
                  </a:lnTo>
                  <a:lnTo>
                    <a:pt x="2808" y="42784"/>
                  </a:lnTo>
                  <a:lnTo>
                    <a:pt x="658" y="43003"/>
                  </a:lnTo>
                  <a:lnTo>
                    <a:pt x="614" y="43003"/>
                  </a:lnTo>
                  <a:lnTo>
                    <a:pt x="527" y="43047"/>
                  </a:lnTo>
                  <a:lnTo>
                    <a:pt x="527" y="43135"/>
                  </a:lnTo>
                  <a:lnTo>
                    <a:pt x="527" y="43222"/>
                  </a:lnTo>
                  <a:lnTo>
                    <a:pt x="1053" y="46996"/>
                  </a:lnTo>
                  <a:lnTo>
                    <a:pt x="702" y="49453"/>
                  </a:lnTo>
                  <a:lnTo>
                    <a:pt x="0" y="52262"/>
                  </a:lnTo>
                  <a:lnTo>
                    <a:pt x="0" y="52393"/>
                  </a:lnTo>
                  <a:lnTo>
                    <a:pt x="219" y="52964"/>
                  </a:lnTo>
                  <a:lnTo>
                    <a:pt x="219" y="53008"/>
                  </a:lnTo>
                  <a:lnTo>
                    <a:pt x="1536" y="54938"/>
                  </a:lnTo>
                  <a:lnTo>
                    <a:pt x="1580" y="54982"/>
                  </a:lnTo>
                  <a:lnTo>
                    <a:pt x="5485" y="58098"/>
                  </a:lnTo>
                  <a:lnTo>
                    <a:pt x="8030" y="61082"/>
                  </a:lnTo>
                  <a:lnTo>
                    <a:pt x="8074" y="61125"/>
                  </a:lnTo>
                  <a:lnTo>
                    <a:pt x="8206" y="61125"/>
                  </a:lnTo>
                  <a:lnTo>
                    <a:pt x="9610" y="60643"/>
                  </a:lnTo>
                  <a:lnTo>
                    <a:pt x="9654" y="60599"/>
                  </a:lnTo>
                  <a:lnTo>
                    <a:pt x="10268" y="60116"/>
                  </a:lnTo>
                  <a:lnTo>
                    <a:pt x="10268" y="60072"/>
                  </a:lnTo>
                  <a:lnTo>
                    <a:pt x="11190" y="58449"/>
                  </a:lnTo>
                  <a:lnTo>
                    <a:pt x="11190" y="58405"/>
                  </a:lnTo>
                  <a:lnTo>
                    <a:pt x="11453" y="57045"/>
                  </a:lnTo>
                  <a:lnTo>
                    <a:pt x="11453" y="57001"/>
                  </a:lnTo>
                  <a:lnTo>
                    <a:pt x="11233" y="54061"/>
                  </a:lnTo>
                  <a:lnTo>
                    <a:pt x="11233" y="53973"/>
                  </a:lnTo>
                  <a:lnTo>
                    <a:pt x="9829" y="51033"/>
                  </a:lnTo>
                  <a:lnTo>
                    <a:pt x="9610" y="49673"/>
                  </a:lnTo>
                  <a:lnTo>
                    <a:pt x="9785" y="49058"/>
                  </a:lnTo>
                  <a:lnTo>
                    <a:pt x="10049" y="48488"/>
                  </a:lnTo>
                  <a:lnTo>
                    <a:pt x="10531" y="48137"/>
                  </a:lnTo>
                  <a:lnTo>
                    <a:pt x="11058" y="48005"/>
                  </a:lnTo>
                  <a:lnTo>
                    <a:pt x="13822" y="49146"/>
                  </a:lnTo>
                  <a:lnTo>
                    <a:pt x="15314" y="49629"/>
                  </a:lnTo>
                  <a:lnTo>
                    <a:pt x="17508" y="50989"/>
                  </a:lnTo>
                  <a:lnTo>
                    <a:pt x="21107" y="52876"/>
                  </a:lnTo>
                  <a:lnTo>
                    <a:pt x="21150" y="52876"/>
                  </a:lnTo>
                  <a:lnTo>
                    <a:pt x="22862" y="53490"/>
                  </a:lnTo>
                  <a:lnTo>
                    <a:pt x="22950" y="53490"/>
                  </a:lnTo>
                  <a:lnTo>
                    <a:pt x="24047" y="53446"/>
                  </a:lnTo>
                  <a:lnTo>
                    <a:pt x="24090" y="53446"/>
                  </a:lnTo>
                  <a:lnTo>
                    <a:pt x="27689" y="52700"/>
                  </a:lnTo>
                  <a:lnTo>
                    <a:pt x="29268" y="52525"/>
                  </a:lnTo>
                  <a:lnTo>
                    <a:pt x="29312" y="52525"/>
                  </a:lnTo>
                  <a:lnTo>
                    <a:pt x="29356" y="52481"/>
                  </a:lnTo>
                  <a:lnTo>
                    <a:pt x="29400" y="52393"/>
                  </a:lnTo>
                  <a:lnTo>
                    <a:pt x="29400" y="52349"/>
                  </a:lnTo>
                  <a:lnTo>
                    <a:pt x="29400" y="52262"/>
                  </a:lnTo>
                  <a:lnTo>
                    <a:pt x="29356" y="52218"/>
                  </a:lnTo>
                  <a:lnTo>
                    <a:pt x="29268" y="52174"/>
                  </a:lnTo>
                  <a:lnTo>
                    <a:pt x="29224" y="52174"/>
                  </a:lnTo>
                  <a:lnTo>
                    <a:pt x="27645" y="52349"/>
                  </a:lnTo>
                  <a:lnTo>
                    <a:pt x="27601" y="52349"/>
                  </a:lnTo>
                  <a:lnTo>
                    <a:pt x="24047" y="53095"/>
                  </a:lnTo>
                  <a:lnTo>
                    <a:pt x="22950" y="53139"/>
                  </a:lnTo>
                  <a:lnTo>
                    <a:pt x="21282" y="52525"/>
                  </a:lnTo>
                  <a:lnTo>
                    <a:pt x="17684" y="50682"/>
                  </a:lnTo>
                  <a:lnTo>
                    <a:pt x="15490" y="49322"/>
                  </a:lnTo>
                  <a:lnTo>
                    <a:pt x="15446" y="49278"/>
                  </a:lnTo>
                  <a:lnTo>
                    <a:pt x="13910" y="48795"/>
                  </a:lnTo>
                  <a:lnTo>
                    <a:pt x="11146" y="47654"/>
                  </a:lnTo>
                  <a:lnTo>
                    <a:pt x="11014" y="47654"/>
                  </a:lnTo>
                  <a:lnTo>
                    <a:pt x="10400" y="47786"/>
                  </a:lnTo>
                  <a:lnTo>
                    <a:pt x="10356" y="47830"/>
                  </a:lnTo>
                  <a:lnTo>
                    <a:pt x="9829" y="48269"/>
                  </a:lnTo>
                  <a:lnTo>
                    <a:pt x="9785" y="48312"/>
                  </a:lnTo>
                  <a:lnTo>
                    <a:pt x="9434" y="48883"/>
                  </a:lnTo>
                  <a:lnTo>
                    <a:pt x="9434" y="48927"/>
                  </a:lnTo>
                  <a:lnTo>
                    <a:pt x="9259" y="49629"/>
                  </a:lnTo>
                  <a:lnTo>
                    <a:pt x="9259" y="49673"/>
                  </a:lnTo>
                  <a:lnTo>
                    <a:pt x="9478" y="51121"/>
                  </a:lnTo>
                  <a:lnTo>
                    <a:pt x="9478" y="51165"/>
                  </a:lnTo>
                  <a:lnTo>
                    <a:pt x="10882" y="54105"/>
                  </a:lnTo>
                  <a:lnTo>
                    <a:pt x="11102" y="57001"/>
                  </a:lnTo>
                  <a:lnTo>
                    <a:pt x="10839" y="58317"/>
                  </a:lnTo>
                  <a:lnTo>
                    <a:pt x="10005" y="59853"/>
                  </a:lnTo>
                  <a:lnTo>
                    <a:pt x="9478" y="60336"/>
                  </a:lnTo>
                  <a:lnTo>
                    <a:pt x="8206" y="60774"/>
                  </a:lnTo>
                  <a:lnTo>
                    <a:pt x="5748" y="57878"/>
                  </a:lnTo>
                  <a:lnTo>
                    <a:pt x="5704" y="57834"/>
                  </a:lnTo>
                  <a:lnTo>
                    <a:pt x="1799" y="54719"/>
                  </a:lnTo>
                  <a:lnTo>
                    <a:pt x="527" y="52832"/>
                  </a:lnTo>
                  <a:lnTo>
                    <a:pt x="351" y="52306"/>
                  </a:lnTo>
                  <a:lnTo>
                    <a:pt x="1009" y="49541"/>
                  </a:lnTo>
                  <a:lnTo>
                    <a:pt x="1404" y="47040"/>
                  </a:lnTo>
                  <a:lnTo>
                    <a:pt x="1404" y="46996"/>
                  </a:lnTo>
                  <a:lnTo>
                    <a:pt x="878" y="43354"/>
                  </a:lnTo>
                  <a:lnTo>
                    <a:pt x="2852" y="43135"/>
                  </a:lnTo>
                  <a:lnTo>
                    <a:pt x="2896" y="43135"/>
                  </a:lnTo>
                  <a:lnTo>
                    <a:pt x="3730" y="42827"/>
                  </a:lnTo>
                  <a:lnTo>
                    <a:pt x="3774" y="42784"/>
                  </a:lnTo>
                  <a:lnTo>
                    <a:pt x="4388" y="42125"/>
                  </a:lnTo>
                  <a:lnTo>
                    <a:pt x="4388" y="42081"/>
                  </a:lnTo>
                  <a:lnTo>
                    <a:pt x="4739" y="41116"/>
                  </a:lnTo>
                  <a:lnTo>
                    <a:pt x="4739" y="41072"/>
                  </a:lnTo>
                  <a:lnTo>
                    <a:pt x="4871" y="39975"/>
                  </a:lnTo>
                  <a:lnTo>
                    <a:pt x="4695" y="36728"/>
                  </a:lnTo>
                  <a:lnTo>
                    <a:pt x="4959" y="34841"/>
                  </a:lnTo>
                  <a:lnTo>
                    <a:pt x="5792" y="31550"/>
                  </a:lnTo>
                  <a:lnTo>
                    <a:pt x="6319" y="30058"/>
                  </a:lnTo>
                  <a:lnTo>
                    <a:pt x="7109" y="29444"/>
                  </a:lnTo>
                  <a:lnTo>
                    <a:pt x="10005" y="28040"/>
                  </a:lnTo>
                  <a:lnTo>
                    <a:pt x="10049" y="27996"/>
                  </a:lnTo>
                  <a:lnTo>
                    <a:pt x="10093" y="27908"/>
                  </a:lnTo>
                  <a:lnTo>
                    <a:pt x="10224" y="27162"/>
                  </a:lnTo>
                  <a:lnTo>
                    <a:pt x="10224" y="27118"/>
                  </a:lnTo>
                  <a:lnTo>
                    <a:pt x="9785" y="24573"/>
                  </a:lnTo>
                  <a:lnTo>
                    <a:pt x="10049" y="23388"/>
                  </a:lnTo>
                  <a:lnTo>
                    <a:pt x="12330" y="20536"/>
                  </a:lnTo>
                  <a:lnTo>
                    <a:pt x="15973" y="16543"/>
                  </a:lnTo>
                  <a:lnTo>
                    <a:pt x="19000" y="12901"/>
                  </a:lnTo>
                  <a:lnTo>
                    <a:pt x="21809" y="8996"/>
                  </a:lnTo>
                  <a:lnTo>
                    <a:pt x="21809" y="8952"/>
                  </a:lnTo>
                  <a:lnTo>
                    <a:pt x="23783" y="5178"/>
                  </a:lnTo>
                  <a:lnTo>
                    <a:pt x="25187" y="3072"/>
                  </a:lnTo>
                  <a:lnTo>
                    <a:pt x="25231" y="3028"/>
                  </a:lnTo>
                  <a:lnTo>
                    <a:pt x="25582" y="1624"/>
                  </a:lnTo>
                  <a:lnTo>
                    <a:pt x="26241" y="220"/>
                  </a:lnTo>
                  <a:lnTo>
                    <a:pt x="26241" y="176"/>
                  </a:lnTo>
                  <a:lnTo>
                    <a:pt x="26241" y="88"/>
                  </a:lnTo>
                  <a:lnTo>
                    <a:pt x="26197" y="44"/>
                  </a:lnTo>
                  <a:lnTo>
                    <a:pt x="2615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2" name="Google Shape;8772;p249"/>
            <p:cNvSpPr/>
            <p:nvPr/>
          </p:nvSpPr>
          <p:spPr>
            <a:xfrm>
              <a:off x="3625700" y="691450"/>
              <a:ext cx="766825" cy="1557775"/>
            </a:xfrm>
            <a:custGeom>
              <a:avLst/>
              <a:gdLst/>
              <a:ahLst/>
              <a:cxnLst/>
              <a:rect l="l" t="t" r="r" b="b"/>
              <a:pathLst>
                <a:path w="30673" h="62311" extrusionOk="0">
                  <a:moveTo>
                    <a:pt x="27030" y="0"/>
                  </a:moveTo>
                  <a:lnTo>
                    <a:pt x="26987" y="44"/>
                  </a:lnTo>
                  <a:lnTo>
                    <a:pt x="26943" y="88"/>
                  </a:lnTo>
                  <a:lnTo>
                    <a:pt x="26416" y="922"/>
                  </a:lnTo>
                  <a:lnTo>
                    <a:pt x="26416" y="966"/>
                  </a:lnTo>
                  <a:lnTo>
                    <a:pt x="25626" y="3028"/>
                  </a:lnTo>
                  <a:lnTo>
                    <a:pt x="23081" y="6846"/>
                  </a:lnTo>
                  <a:lnTo>
                    <a:pt x="21502" y="8952"/>
                  </a:lnTo>
                  <a:lnTo>
                    <a:pt x="19615" y="11629"/>
                  </a:lnTo>
                  <a:lnTo>
                    <a:pt x="17772" y="13998"/>
                  </a:lnTo>
                  <a:lnTo>
                    <a:pt x="14481" y="17684"/>
                  </a:lnTo>
                  <a:lnTo>
                    <a:pt x="10531" y="22511"/>
                  </a:lnTo>
                  <a:lnTo>
                    <a:pt x="10531" y="22555"/>
                  </a:lnTo>
                  <a:lnTo>
                    <a:pt x="10049" y="23915"/>
                  </a:lnTo>
                  <a:lnTo>
                    <a:pt x="10049" y="23959"/>
                  </a:lnTo>
                  <a:lnTo>
                    <a:pt x="10136" y="27162"/>
                  </a:lnTo>
                  <a:lnTo>
                    <a:pt x="7065" y="28961"/>
                  </a:lnTo>
                  <a:lnTo>
                    <a:pt x="6977" y="29005"/>
                  </a:lnTo>
                  <a:lnTo>
                    <a:pt x="6451" y="29971"/>
                  </a:lnTo>
                  <a:lnTo>
                    <a:pt x="6407" y="30014"/>
                  </a:lnTo>
                  <a:lnTo>
                    <a:pt x="5310" y="33393"/>
                  </a:lnTo>
                  <a:lnTo>
                    <a:pt x="4608" y="36377"/>
                  </a:lnTo>
                  <a:lnTo>
                    <a:pt x="3905" y="40239"/>
                  </a:lnTo>
                  <a:lnTo>
                    <a:pt x="3554" y="40414"/>
                  </a:lnTo>
                  <a:lnTo>
                    <a:pt x="1009" y="40941"/>
                  </a:lnTo>
                  <a:lnTo>
                    <a:pt x="878" y="41028"/>
                  </a:lnTo>
                  <a:lnTo>
                    <a:pt x="527" y="41467"/>
                  </a:lnTo>
                  <a:lnTo>
                    <a:pt x="483" y="41555"/>
                  </a:lnTo>
                  <a:lnTo>
                    <a:pt x="395" y="43003"/>
                  </a:lnTo>
                  <a:lnTo>
                    <a:pt x="395" y="43091"/>
                  </a:lnTo>
                  <a:lnTo>
                    <a:pt x="1316" y="45241"/>
                  </a:lnTo>
                  <a:lnTo>
                    <a:pt x="1360" y="46689"/>
                  </a:lnTo>
                  <a:lnTo>
                    <a:pt x="527" y="51998"/>
                  </a:lnTo>
                  <a:lnTo>
                    <a:pt x="0" y="53798"/>
                  </a:lnTo>
                  <a:lnTo>
                    <a:pt x="0" y="53841"/>
                  </a:lnTo>
                  <a:lnTo>
                    <a:pt x="219" y="56518"/>
                  </a:lnTo>
                  <a:lnTo>
                    <a:pt x="307" y="56650"/>
                  </a:lnTo>
                  <a:lnTo>
                    <a:pt x="1843" y="58054"/>
                  </a:lnTo>
                  <a:lnTo>
                    <a:pt x="4608" y="60424"/>
                  </a:lnTo>
                  <a:lnTo>
                    <a:pt x="5354" y="61521"/>
                  </a:lnTo>
                  <a:lnTo>
                    <a:pt x="5397" y="61564"/>
                  </a:lnTo>
                  <a:lnTo>
                    <a:pt x="6451" y="62179"/>
                  </a:lnTo>
                  <a:lnTo>
                    <a:pt x="6494" y="62179"/>
                  </a:lnTo>
                  <a:lnTo>
                    <a:pt x="8118" y="62310"/>
                  </a:lnTo>
                  <a:lnTo>
                    <a:pt x="9127" y="62310"/>
                  </a:lnTo>
                  <a:lnTo>
                    <a:pt x="9742" y="62223"/>
                  </a:lnTo>
                  <a:lnTo>
                    <a:pt x="10268" y="62135"/>
                  </a:lnTo>
                  <a:lnTo>
                    <a:pt x="10707" y="62003"/>
                  </a:lnTo>
                  <a:lnTo>
                    <a:pt x="11146" y="61828"/>
                  </a:lnTo>
                  <a:lnTo>
                    <a:pt x="11497" y="61608"/>
                  </a:lnTo>
                  <a:lnTo>
                    <a:pt x="11848" y="61389"/>
                  </a:lnTo>
                  <a:lnTo>
                    <a:pt x="12155" y="61082"/>
                  </a:lnTo>
                  <a:lnTo>
                    <a:pt x="12418" y="60731"/>
                  </a:lnTo>
                  <a:lnTo>
                    <a:pt x="12638" y="60336"/>
                  </a:lnTo>
                  <a:lnTo>
                    <a:pt x="12813" y="59897"/>
                  </a:lnTo>
                  <a:lnTo>
                    <a:pt x="13033" y="59458"/>
                  </a:lnTo>
                  <a:lnTo>
                    <a:pt x="13164" y="58932"/>
                  </a:lnTo>
                  <a:lnTo>
                    <a:pt x="13296" y="58361"/>
                  </a:lnTo>
                  <a:lnTo>
                    <a:pt x="13559" y="57089"/>
                  </a:lnTo>
                  <a:lnTo>
                    <a:pt x="13559" y="57045"/>
                  </a:lnTo>
                  <a:lnTo>
                    <a:pt x="13428" y="54456"/>
                  </a:lnTo>
                  <a:lnTo>
                    <a:pt x="13384" y="54368"/>
                  </a:lnTo>
                  <a:lnTo>
                    <a:pt x="11936" y="50901"/>
                  </a:lnTo>
                  <a:lnTo>
                    <a:pt x="12023" y="50068"/>
                  </a:lnTo>
                  <a:lnTo>
                    <a:pt x="12462" y="49497"/>
                  </a:lnTo>
                  <a:lnTo>
                    <a:pt x="12769" y="49453"/>
                  </a:lnTo>
                  <a:lnTo>
                    <a:pt x="15007" y="50199"/>
                  </a:lnTo>
                  <a:lnTo>
                    <a:pt x="16587" y="50682"/>
                  </a:lnTo>
                  <a:lnTo>
                    <a:pt x="18913" y="52042"/>
                  </a:lnTo>
                  <a:lnTo>
                    <a:pt x="22511" y="53973"/>
                  </a:lnTo>
                  <a:lnTo>
                    <a:pt x="22555" y="53973"/>
                  </a:lnTo>
                  <a:lnTo>
                    <a:pt x="23871" y="54456"/>
                  </a:lnTo>
                  <a:lnTo>
                    <a:pt x="23959" y="54500"/>
                  </a:lnTo>
                  <a:lnTo>
                    <a:pt x="25144" y="54412"/>
                  </a:lnTo>
                  <a:lnTo>
                    <a:pt x="29663" y="53578"/>
                  </a:lnTo>
                  <a:lnTo>
                    <a:pt x="30365" y="53534"/>
                  </a:lnTo>
                  <a:lnTo>
                    <a:pt x="30409" y="53534"/>
                  </a:lnTo>
                  <a:lnTo>
                    <a:pt x="30541" y="53490"/>
                  </a:lnTo>
                  <a:lnTo>
                    <a:pt x="30629" y="53447"/>
                  </a:lnTo>
                  <a:lnTo>
                    <a:pt x="30629" y="53403"/>
                  </a:lnTo>
                  <a:lnTo>
                    <a:pt x="30673" y="53315"/>
                  </a:lnTo>
                  <a:lnTo>
                    <a:pt x="30673" y="53271"/>
                  </a:lnTo>
                  <a:lnTo>
                    <a:pt x="30629" y="53183"/>
                  </a:lnTo>
                  <a:lnTo>
                    <a:pt x="30541" y="53139"/>
                  </a:lnTo>
                  <a:lnTo>
                    <a:pt x="30409" y="53139"/>
                  </a:lnTo>
                  <a:lnTo>
                    <a:pt x="30322" y="53183"/>
                  </a:lnTo>
                  <a:lnTo>
                    <a:pt x="29663" y="53227"/>
                  </a:lnTo>
                  <a:lnTo>
                    <a:pt x="29619" y="53227"/>
                  </a:lnTo>
                  <a:lnTo>
                    <a:pt x="25100" y="54061"/>
                  </a:lnTo>
                  <a:lnTo>
                    <a:pt x="23959" y="54149"/>
                  </a:lnTo>
                  <a:lnTo>
                    <a:pt x="22686" y="53666"/>
                  </a:lnTo>
                  <a:lnTo>
                    <a:pt x="19088" y="51735"/>
                  </a:lnTo>
                  <a:lnTo>
                    <a:pt x="16719" y="50375"/>
                  </a:lnTo>
                  <a:lnTo>
                    <a:pt x="16719" y="50331"/>
                  </a:lnTo>
                  <a:lnTo>
                    <a:pt x="15095" y="49892"/>
                  </a:lnTo>
                  <a:lnTo>
                    <a:pt x="12813" y="49102"/>
                  </a:lnTo>
                  <a:lnTo>
                    <a:pt x="12725" y="49102"/>
                  </a:lnTo>
                  <a:lnTo>
                    <a:pt x="12331" y="49190"/>
                  </a:lnTo>
                  <a:lnTo>
                    <a:pt x="12243" y="49234"/>
                  </a:lnTo>
                  <a:lnTo>
                    <a:pt x="11716" y="49892"/>
                  </a:lnTo>
                  <a:lnTo>
                    <a:pt x="11672" y="49980"/>
                  </a:lnTo>
                  <a:lnTo>
                    <a:pt x="11585" y="50901"/>
                  </a:lnTo>
                  <a:lnTo>
                    <a:pt x="11628" y="50989"/>
                  </a:lnTo>
                  <a:lnTo>
                    <a:pt x="13076" y="54500"/>
                  </a:lnTo>
                  <a:lnTo>
                    <a:pt x="13208" y="57045"/>
                  </a:lnTo>
                  <a:lnTo>
                    <a:pt x="12989" y="58273"/>
                  </a:lnTo>
                  <a:lnTo>
                    <a:pt x="12857" y="58800"/>
                  </a:lnTo>
                  <a:lnTo>
                    <a:pt x="12725" y="59327"/>
                  </a:lnTo>
                  <a:lnTo>
                    <a:pt x="12550" y="59765"/>
                  </a:lnTo>
                  <a:lnTo>
                    <a:pt x="12331" y="60160"/>
                  </a:lnTo>
                  <a:lnTo>
                    <a:pt x="12111" y="60555"/>
                  </a:lnTo>
                  <a:lnTo>
                    <a:pt x="11892" y="60862"/>
                  </a:lnTo>
                  <a:lnTo>
                    <a:pt x="11585" y="61126"/>
                  </a:lnTo>
                  <a:lnTo>
                    <a:pt x="11277" y="61389"/>
                  </a:lnTo>
                  <a:lnTo>
                    <a:pt x="10882" y="61564"/>
                  </a:lnTo>
                  <a:lnTo>
                    <a:pt x="10444" y="61740"/>
                  </a:lnTo>
                  <a:lnTo>
                    <a:pt x="9961" y="61828"/>
                  </a:lnTo>
                  <a:lnTo>
                    <a:pt x="9434" y="61915"/>
                  </a:lnTo>
                  <a:lnTo>
                    <a:pt x="8820" y="61959"/>
                  </a:lnTo>
                  <a:lnTo>
                    <a:pt x="8118" y="61959"/>
                  </a:lnTo>
                  <a:lnTo>
                    <a:pt x="6582" y="61828"/>
                  </a:lnTo>
                  <a:lnTo>
                    <a:pt x="5617" y="61301"/>
                  </a:lnTo>
                  <a:lnTo>
                    <a:pt x="4871" y="60204"/>
                  </a:lnTo>
                  <a:lnTo>
                    <a:pt x="4827" y="60160"/>
                  </a:lnTo>
                  <a:lnTo>
                    <a:pt x="2062" y="57791"/>
                  </a:lnTo>
                  <a:lnTo>
                    <a:pt x="571" y="56430"/>
                  </a:lnTo>
                  <a:lnTo>
                    <a:pt x="351" y="53841"/>
                  </a:lnTo>
                  <a:lnTo>
                    <a:pt x="878" y="52086"/>
                  </a:lnTo>
                  <a:lnTo>
                    <a:pt x="1711" y="46733"/>
                  </a:lnTo>
                  <a:lnTo>
                    <a:pt x="1668" y="45197"/>
                  </a:lnTo>
                  <a:lnTo>
                    <a:pt x="1624" y="45153"/>
                  </a:lnTo>
                  <a:lnTo>
                    <a:pt x="746" y="43003"/>
                  </a:lnTo>
                  <a:lnTo>
                    <a:pt x="834" y="41643"/>
                  </a:lnTo>
                  <a:lnTo>
                    <a:pt x="1141" y="41292"/>
                  </a:lnTo>
                  <a:lnTo>
                    <a:pt x="3642" y="40765"/>
                  </a:lnTo>
                  <a:lnTo>
                    <a:pt x="3686" y="40721"/>
                  </a:lnTo>
                  <a:lnTo>
                    <a:pt x="4125" y="40502"/>
                  </a:lnTo>
                  <a:lnTo>
                    <a:pt x="4169" y="40458"/>
                  </a:lnTo>
                  <a:lnTo>
                    <a:pt x="4213" y="40370"/>
                  </a:lnTo>
                  <a:lnTo>
                    <a:pt x="4959" y="36465"/>
                  </a:lnTo>
                  <a:lnTo>
                    <a:pt x="5661" y="33525"/>
                  </a:lnTo>
                  <a:lnTo>
                    <a:pt x="6758" y="30146"/>
                  </a:lnTo>
                  <a:lnTo>
                    <a:pt x="7284" y="29225"/>
                  </a:lnTo>
                  <a:lnTo>
                    <a:pt x="10444" y="27382"/>
                  </a:lnTo>
                  <a:lnTo>
                    <a:pt x="10488" y="27338"/>
                  </a:lnTo>
                  <a:lnTo>
                    <a:pt x="10531" y="27250"/>
                  </a:lnTo>
                  <a:lnTo>
                    <a:pt x="10400" y="24003"/>
                  </a:lnTo>
                  <a:lnTo>
                    <a:pt x="10839" y="22686"/>
                  </a:lnTo>
                  <a:lnTo>
                    <a:pt x="14744" y="17903"/>
                  </a:lnTo>
                  <a:lnTo>
                    <a:pt x="18035" y="14218"/>
                  </a:lnTo>
                  <a:lnTo>
                    <a:pt x="19922" y="11804"/>
                  </a:lnTo>
                  <a:lnTo>
                    <a:pt x="21765" y="9171"/>
                  </a:lnTo>
                  <a:lnTo>
                    <a:pt x="23388" y="7065"/>
                  </a:lnTo>
                  <a:lnTo>
                    <a:pt x="25933" y="3204"/>
                  </a:lnTo>
                  <a:lnTo>
                    <a:pt x="25933" y="3160"/>
                  </a:lnTo>
                  <a:lnTo>
                    <a:pt x="26723" y="1097"/>
                  </a:lnTo>
                  <a:lnTo>
                    <a:pt x="27250" y="264"/>
                  </a:lnTo>
                  <a:lnTo>
                    <a:pt x="27250" y="220"/>
                  </a:lnTo>
                  <a:lnTo>
                    <a:pt x="27250" y="132"/>
                  </a:lnTo>
                  <a:lnTo>
                    <a:pt x="27206" y="88"/>
                  </a:lnTo>
                  <a:lnTo>
                    <a:pt x="27162" y="44"/>
                  </a:lnTo>
                  <a:lnTo>
                    <a:pt x="2711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3" name="Google Shape;8773;p249"/>
            <p:cNvSpPr/>
            <p:nvPr/>
          </p:nvSpPr>
          <p:spPr>
            <a:xfrm>
              <a:off x="3681625" y="1993600"/>
              <a:ext cx="702125" cy="310475"/>
            </a:xfrm>
            <a:custGeom>
              <a:avLst/>
              <a:gdLst/>
              <a:ahLst/>
              <a:cxnLst/>
              <a:rect l="l" t="t" r="r" b="b"/>
              <a:pathLst>
                <a:path w="28085" h="12419" extrusionOk="0">
                  <a:moveTo>
                    <a:pt x="12288" y="0"/>
                  </a:moveTo>
                  <a:lnTo>
                    <a:pt x="12200" y="44"/>
                  </a:lnTo>
                  <a:lnTo>
                    <a:pt x="11717" y="307"/>
                  </a:lnTo>
                  <a:lnTo>
                    <a:pt x="11673" y="351"/>
                  </a:lnTo>
                  <a:lnTo>
                    <a:pt x="11629" y="395"/>
                  </a:lnTo>
                  <a:lnTo>
                    <a:pt x="11542" y="922"/>
                  </a:lnTo>
                  <a:lnTo>
                    <a:pt x="11542" y="1009"/>
                  </a:lnTo>
                  <a:lnTo>
                    <a:pt x="12200" y="4169"/>
                  </a:lnTo>
                  <a:lnTo>
                    <a:pt x="12068" y="6056"/>
                  </a:lnTo>
                  <a:lnTo>
                    <a:pt x="11191" y="9127"/>
                  </a:lnTo>
                  <a:lnTo>
                    <a:pt x="10313" y="11102"/>
                  </a:lnTo>
                  <a:lnTo>
                    <a:pt x="10050" y="11409"/>
                  </a:lnTo>
                  <a:lnTo>
                    <a:pt x="5267" y="11892"/>
                  </a:lnTo>
                  <a:lnTo>
                    <a:pt x="133" y="12067"/>
                  </a:lnTo>
                  <a:lnTo>
                    <a:pt x="89" y="12067"/>
                  </a:lnTo>
                  <a:lnTo>
                    <a:pt x="45" y="12111"/>
                  </a:lnTo>
                  <a:lnTo>
                    <a:pt x="1" y="12155"/>
                  </a:lnTo>
                  <a:lnTo>
                    <a:pt x="1" y="12243"/>
                  </a:lnTo>
                  <a:lnTo>
                    <a:pt x="1" y="12287"/>
                  </a:lnTo>
                  <a:lnTo>
                    <a:pt x="45" y="12375"/>
                  </a:lnTo>
                  <a:lnTo>
                    <a:pt x="89" y="12418"/>
                  </a:lnTo>
                  <a:lnTo>
                    <a:pt x="177" y="12418"/>
                  </a:lnTo>
                  <a:lnTo>
                    <a:pt x="5311" y="12243"/>
                  </a:lnTo>
                  <a:lnTo>
                    <a:pt x="10137" y="11716"/>
                  </a:lnTo>
                  <a:lnTo>
                    <a:pt x="10225" y="11672"/>
                  </a:lnTo>
                  <a:lnTo>
                    <a:pt x="10576" y="11365"/>
                  </a:lnTo>
                  <a:lnTo>
                    <a:pt x="10620" y="11277"/>
                  </a:lnTo>
                  <a:lnTo>
                    <a:pt x="11498" y="9259"/>
                  </a:lnTo>
                  <a:lnTo>
                    <a:pt x="12419" y="6143"/>
                  </a:lnTo>
                  <a:lnTo>
                    <a:pt x="12419" y="6100"/>
                  </a:lnTo>
                  <a:lnTo>
                    <a:pt x="12551" y="4169"/>
                  </a:lnTo>
                  <a:lnTo>
                    <a:pt x="12507" y="4125"/>
                  </a:lnTo>
                  <a:lnTo>
                    <a:pt x="11893" y="966"/>
                  </a:lnTo>
                  <a:lnTo>
                    <a:pt x="11980" y="571"/>
                  </a:lnTo>
                  <a:lnTo>
                    <a:pt x="12288" y="351"/>
                  </a:lnTo>
                  <a:lnTo>
                    <a:pt x="13516" y="483"/>
                  </a:lnTo>
                  <a:lnTo>
                    <a:pt x="14306" y="790"/>
                  </a:lnTo>
                  <a:lnTo>
                    <a:pt x="16281" y="1931"/>
                  </a:lnTo>
                  <a:lnTo>
                    <a:pt x="20054" y="3993"/>
                  </a:lnTo>
                  <a:lnTo>
                    <a:pt x="20098" y="4037"/>
                  </a:lnTo>
                  <a:lnTo>
                    <a:pt x="21371" y="4432"/>
                  </a:lnTo>
                  <a:lnTo>
                    <a:pt x="21415" y="4432"/>
                  </a:lnTo>
                  <a:lnTo>
                    <a:pt x="22205" y="4476"/>
                  </a:lnTo>
                  <a:lnTo>
                    <a:pt x="22292" y="4432"/>
                  </a:lnTo>
                  <a:lnTo>
                    <a:pt x="23082" y="4169"/>
                  </a:lnTo>
                  <a:lnTo>
                    <a:pt x="27821" y="3028"/>
                  </a:lnTo>
                  <a:lnTo>
                    <a:pt x="27865" y="2984"/>
                  </a:lnTo>
                  <a:lnTo>
                    <a:pt x="27997" y="2896"/>
                  </a:lnTo>
                  <a:lnTo>
                    <a:pt x="28041" y="2852"/>
                  </a:lnTo>
                  <a:lnTo>
                    <a:pt x="28085" y="2809"/>
                  </a:lnTo>
                  <a:lnTo>
                    <a:pt x="28085" y="2721"/>
                  </a:lnTo>
                  <a:lnTo>
                    <a:pt x="28041" y="2677"/>
                  </a:lnTo>
                  <a:lnTo>
                    <a:pt x="27997" y="2633"/>
                  </a:lnTo>
                  <a:lnTo>
                    <a:pt x="27909" y="2589"/>
                  </a:lnTo>
                  <a:lnTo>
                    <a:pt x="27865" y="2589"/>
                  </a:lnTo>
                  <a:lnTo>
                    <a:pt x="27777" y="2633"/>
                  </a:lnTo>
                  <a:lnTo>
                    <a:pt x="27690" y="2677"/>
                  </a:lnTo>
                  <a:lnTo>
                    <a:pt x="22994" y="3818"/>
                  </a:lnTo>
                  <a:lnTo>
                    <a:pt x="22951" y="3818"/>
                  </a:lnTo>
                  <a:lnTo>
                    <a:pt x="22205" y="4125"/>
                  </a:lnTo>
                  <a:lnTo>
                    <a:pt x="21459" y="4081"/>
                  </a:lnTo>
                  <a:lnTo>
                    <a:pt x="20230" y="3686"/>
                  </a:lnTo>
                  <a:lnTo>
                    <a:pt x="16456" y="1624"/>
                  </a:lnTo>
                  <a:lnTo>
                    <a:pt x="14482" y="483"/>
                  </a:lnTo>
                  <a:lnTo>
                    <a:pt x="14438" y="483"/>
                  </a:lnTo>
                  <a:lnTo>
                    <a:pt x="13604" y="132"/>
                  </a:lnTo>
                  <a:lnTo>
                    <a:pt x="13560" y="132"/>
                  </a:lnTo>
                  <a:lnTo>
                    <a:pt x="1228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4" name="Google Shape;8774;p249"/>
            <p:cNvSpPr/>
            <p:nvPr/>
          </p:nvSpPr>
          <p:spPr>
            <a:xfrm>
              <a:off x="3646525" y="689250"/>
              <a:ext cx="639600" cy="988425"/>
            </a:xfrm>
            <a:custGeom>
              <a:avLst/>
              <a:gdLst/>
              <a:ahLst/>
              <a:cxnLst/>
              <a:rect l="l" t="t" r="r" b="b"/>
              <a:pathLst>
                <a:path w="25584" h="39537" extrusionOk="0">
                  <a:moveTo>
                    <a:pt x="25320" y="1"/>
                  </a:moveTo>
                  <a:lnTo>
                    <a:pt x="25276" y="44"/>
                  </a:lnTo>
                  <a:lnTo>
                    <a:pt x="23828" y="2326"/>
                  </a:lnTo>
                  <a:lnTo>
                    <a:pt x="22687" y="3248"/>
                  </a:lnTo>
                  <a:lnTo>
                    <a:pt x="20317" y="5529"/>
                  </a:lnTo>
                  <a:lnTo>
                    <a:pt x="20274" y="5573"/>
                  </a:lnTo>
                  <a:lnTo>
                    <a:pt x="18782" y="7767"/>
                  </a:lnTo>
                  <a:lnTo>
                    <a:pt x="15359" y="12375"/>
                  </a:lnTo>
                  <a:lnTo>
                    <a:pt x="13428" y="14744"/>
                  </a:lnTo>
                  <a:lnTo>
                    <a:pt x="10927" y="17553"/>
                  </a:lnTo>
                  <a:lnTo>
                    <a:pt x="8733" y="20273"/>
                  </a:lnTo>
                  <a:lnTo>
                    <a:pt x="8689" y="20317"/>
                  </a:lnTo>
                  <a:lnTo>
                    <a:pt x="7768" y="21853"/>
                  </a:lnTo>
                  <a:lnTo>
                    <a:pt x="7768" y="21941"/>
                  </a:lnTo>
                  <a:lnTo>
                    <a:pt x="7460" y="23433"/>
                  </a:lnTo>
                  <a:lnTo>
                    <a:pt x="7460" y="23477"/>
                  </a:lnTo>
                  <a:lnTo>
                    <a:pt x="7417" y="25451"/>
                  </a:lnTo>
                  <a:lnTo>
                    <a:pt x="6758" y="26285"/>
                  </a:lnTo>
                  <a:lnTo>
                    <a:pt x="4564" y="27952"/>
                  </a:lnTo>
                  <a:lnTo>
                    <a:pt x="4477" y="28040"/>
                  </a:lnTo>
                  <a:lnTo>
                    <a:pt x="3731" y="29488"/>
                  </a:lnTo>
                  <a:lnTo>
                    <a:pt x="2809" y="32165"/>
                  </a:lnTo>
                  <a:lnTo>
                    <a:pt x="966" y="38703"/>
                  </a:lnTo>
                  <a:lnTo>
                    <a:pt x="440" y="39186"/>
                  </a:lnTo>
                  <a:lnTo>
                    <a:pt x="220" y="39142"/>
                  </a:lnTo>
                  <a:lnTo>
                    <a:pt x="89" y="39142"/>
                  </a:lnTo>
                  <a:lnTo>
                    <a:pt x="45" y="39230"/>
                  </a:lnTo>
                  <a:lnTo>
                    <a:pt x="1" y="39273"/>
                  </a:lnTo>
                  <a:lnTo>
                    <a:pt x="1" y="39361"/>
                  </a:lnTo>
                  <a:lnTo>
                    <a:pt x="45" y="39405"/>
                  </a:lnTo>
                  <a:lnTo>
                    <a:pt x="89" y="39449"/>
                  </a:lnTo>
                  <a:lnTo>
                    <a:pt x="132" y="39493"/>
                  </a:lnTo>
                  <a:lnTo>
                    <a:pt x="440" y="39537"/>
                  </a:lnTo>
                  <a:lnTo>
                    <a:pt x="483" y="39537"/>
                  </a:lnTo>
                  <a:lnTo>
                    <a:pt x="571" y="39493"/>
                  </a:lnTo>
                  <a:lnTo>
                    <a:pt x="1229" y="38966"/>
                  </a:lnTo>
                  <a:lnTo>
                    <a:pt x="1317" y="38835"/>
                  </a:lnTo>
                  <a:lnTo>
                    <a:pt x="3116" y="32253"/>
                  </a:lnTo>
                  <a:lnTo>
                    <a:pt x="4082" y="29620"/>
                  </a:lnTo>
                  <a:lnTo>
                    <a:pt x="4784" y="28216"/>
                  </a:lnTo>
                  <a:lnTo>
                    <a:pt x="7022" y="26548"/>
                  </a:lnTo>
                  <a:lnTo>
                    <a:pt x="7066" y="26548"/>
                  </a:lnTo>
                  <a:lnTo>
                    <a:pt x="7724" y="25627"/>
                  </a:lnTo>
                  <a:lnTo>
                    <a:pt x="7768" y="25495"/>
                  </a:lnTo>
                  <a:lnTo>
                    <a:pt x="7812" y="23520"/>
                  </a:lnTo>
                  <a:lnTo>
                    <a:pt x="8119" y="22028"/>
                  </a:lnTo>
                  <a:lnTo>
                    <a:pt x="8996" y="20493"/>
                  </a:lnTo>
                  <a:lnTo>
                    <a:pt x="11190" y="17772"/>
                  </a:lnTo>
                  <a:lnTo>
                    <a:pt x="13692" y="14964"/>
                  </a:lnTo>
                  <a:lnTo>
                    <a:pt x="15622" y="12594"/>
                  </a:lnTo>
                  <a:lnTo>
                    <a:pt x="19045" y="7987"/>
                  </a:lnTo>
                  <a:lnTo>
                    <a:pt x="20537" y="5749"/>
                  </a:lnTo>
                  <a:lnTo>
                    <a:pt x="22906" y="3511"/>
                  </a:lnTo>
                  <a:lnTo>
                    <a:pt x="24047" y="2589"/>
                  </a:lnTo>
                  <a:lnTo>
                    <a:pt x="24091" y="2546"/>
                  </a:lnTo>
                  <a:lnTo>
                    <a:pt x="25539" y="264"/>
                  </a:lnTo>
                  <a:lnTo>
                    <a:pt x="25583" y="176"/>
                  </a:lnTo>
                  <a:lnTo>
                    <a:pt x="25583" y="132"/>
                  </a:lnTo>
                  <a:lnTo>
                    <a:pt x="25539" y="44"/>
                  </a:lnTo>
                  <a:lnTo>
                    <a:pt x="2549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5" name="Google Shape;8775;p249"/>
            <p:cNvSpPr/>
            <p:nvPr/>
          </p:nvSpPr>
          <p:spPr>
            <a:xfrm>
              <a:off x="3650925" y="2049550"/>
              <a:ext cx="763550" cy="304975"/>
            </a:xfrm>
            <a:custGeom>
              <a:avLst/>
              <a:gdLst/>
              <a:ahLst/>
              <a:cxnLst/>
              <a:rect l="l" t="t" r="r" b="b"/>
              <a:pathLst>
                <a:path w="30542" h="12199" extrusionOk="0">
                  <a:moveTo>
                    <a:pt x="14569" y="0"/>
                  </a:moveTo>
                  <a:lnTo>
                    <a:pt x="14481" y="44"/>
                  </a:lnTo>
                  <a:lnTo>
                    <a:pt x="14437" y="88"/>
                  </a:lnTo>
                  <a:lnTo>
                    <a:pt x="14437" y="176"/>
                  </a:lnTo>
                  <a:lnTo>
                    <a:pt x="14656" y="1668"/>
                  </a:lnTo>
                  <a:lnTo>
                    <a:pt x="14700" y="3598"/>
                  </a:lnTo>
                  <a:lnTo>
                    <a:pt x="13735" y="7240"/>
                  </a:lnTo>
                  <a:lnTo>
                    <a:pt x="13121" y="10444"/>
                  </a:lnTo>
                  <a:lnTo>
                    <a:pt x="12813" y="10926"/>
                  </a:lnTo>
                  <a:lnTo>
                    <a:pt x="12287" y="11190"/>
                  </a:lnTo>
                  <a:lnTo>
                    <a:pt x="7987" y="11541"/>
                  </a:lnTo>
                  <a:lnTo>
                    <a:pt x="4213" y="11760"/>
                  </a:lnTo>
                  <a:lnTo>
                    <a:pt x="176" y="11848"/>
                  </a:lnTo>
                  <a:lnTo>
                    <a:pt x="132" y="11848"/>
                  </a:lnTo>
                  <a:lnTo>
                    <a:pt x="44" y="11892"/>
                  </a:lnTo>
                  <a:lnTo>
                    <a:pt x="44" y="11936"/>
                  </a:lnTo>
                  <a:lnTo>
                    <a:pt x="0" y="12023"/>
                  </a:lnTo>
                  <a:lnTo>
                    <a:pt x="44" y="12067"/>
                  </a:lnTo>
                  <a:lnTo>
                    <a:pt x="88" y="12155"/>
                  </a:lnTo>
                  <a:lnTo>
                    <a:pt x="132" y="12155"/>
                  </a:lnTo>
                  <a:lnTo>
                    <a:pt x="176" y="12199"/>
                  </a:lnTo>
                  <a:lnTo>
                    <a:pt x="4213" y="12111"/>
                  </a:lnTo>
                  <a:lnTo>
                    <a:pt x="8030" y="11892"/>
                  </a:lnTo>
                  <a:lnTo>
                    <a:pt x="12375" y="11541"/>
                  </a:lnTo>
                  <a:lnTo>
                    <a:pt x="12419" y="11541"/>
                  </a:lnTo>
                  <a:lnTo>
                    <a:pt x="13033" y="11234"/>
                  </a:lnTo>
                  <a:lnTo>
                    <a:pt x="13077" y="11190"/>
                  </a:lnTo>
                  <a:lnTo>
                    <a:pt x="13428" y="10619"/>
                  </a:lnTo>
                  <a:lnTo>
                    <a:pt x="13472" y="10575"/>
                  </a:lnTo>
                  <a:lnTo>
                    <a:pt x="14086" y="7328"/>
                  </a:lnTo>
                  <a:lnTo>
                    <a:pt x="15051" y="3686"/>
                  </a:lnTo>
                  <a:lnTo>
                    <a:pt x="15051" y="3642"/>
                  </a:lnTo>
                  <a:lnTo>
                    <a:pt x="15007" y="1624"/>
                  </a:lnTo>
                  <a:lnTo>
                    <a:pt x="14832" y="395"/>
                  </a:lnTo>
                  <a:lnTo>
                    <a:pt x="14832" y="395"/>
                  </a:lnTo>
                  <a:lnTo>
                    <a:pt x="14920" y="439"/>
                  </a:lnTo>
                  <a:lnTo>
                    <a:pt x="17158" y="1492"/>
                  </a:lnTo>
                  <a:lnTo>
                    <a:pt x="20887" y="3028"/>
                  </a:lnTo>
                  <a:lnTo>
                    <a:pt x="20887" y="3072"/>
                  </a:lnTo>
                  <a:lnTo>
                    <a:pt x="25802" y="3905"/>
                  </a:lnTo>
                  <a:lnTo>
                    <a:pt x="25890" y="3905"/>
                  </a:lnTo>
                  <a:lnTo>
                    <a:pt x="26855" y="3686"/>
                  </a:lnTo>
                  <a:lnTo>
                    <a:pt x="26899" y="3686"/>
                  </a:lnTo>
                  <a:lnTo>
                    <a:pt x="28347" y="2808"/>
                  </a:lnTo>
                  <a:lnTo>
                    <a:pt x="28391" y="2808"/>
                  </a:lnTo>
                  <a:lnTo>
                    <a:pt x="30190" y="1229"/>
                  </a:lnTo>
                  <a:lnTo>
                    <a:pt x="30453" y="1053"/>
                  </a:lnTo>
                  <a:lnTo>
                    <a:pt x="30497" y="1009"/>
                  </a:lnTo>
                  <a:lnTo>
                    <a:pt x="30541" y="922"/>
                  </a:lnTo>
                  <a:lnTo>
                    <a:pt x="30541" y="878"/>
                  </a:lnTo>
                  <a:lnTo>
                    <a:pt x="30541" y="790"/>
                  </a:lnTo>
                  <a:lnTo>
                    <a:pt x="30497" y="746"/>
                  </a:lnTo>
                  <a:lnTo>
                    <a:pt x="30410" y="746"/>
                  </a:lnTo>
                  <a:lnTo>
                    <a:pt x="30366" y="702"/>
                  </a:lnTo>
                  <a:lnTo>
                    <a:pt x="30278" y="746"/>
                  </a:lnTo>
                  <a:lnTo>
                    <a:pt x="30015" y="922"/>
                  </a:lnTo>
                  <a:lnTo>
                    <a:pt x="29971" y="922"/>
                  </a:lnTo>
                  <a:lnTo>
                    <a:pt x="28172" y="2545"/>
                  </a:lnTo>
                  <a:lnTo>
                    <a:pt x="26767" y="3379"/>
                  </a:lnTo>
                  <a:lnTo>
                    <a:pt x="25846" y="3554"/>
                  </a:lnTo>
                  <a:lnTo>
                    <a:pt x="20975" y="2721"/>
                  </a:lnTo>
                  <a:lnTo>
                    <a:pt x="17289" y="1141"/>
                  </a:lnTo>
                  <a:lnTo>
                    <a:pt x="15051" y="132"/>
                  </a:lnTo>
                  <a:lnTo>
                    <a:pt x="1465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6" name="Google Shape;8776;p249"/>
            <p:cNvSpPr/>
            <p:nvPr/>
          </p:nvSpPr>
          <p:spPr>
            <a:xfrm>
              <a:off x="3678350" y="670600"/>
              <a:ext cx="591300" cy="788775"/>
            </a:xfrm>
            <a:custGeom>
              <a:avLst/>
              <a:gdLst/>
              <a:ahLst/>
              <a:cxnLst/>
              <a:rect l="l" t="t" r="r" b="b"/>
              <a:pathLst>
                <a:path w="23652" h="31551" extrusionOk="0">
                  <a:moveTo>
                    <a:pt x="23433" y="1"/>
                  </a:moveTo>
                  <a:lnTo>
                    <a:pt x="23345" y="44"/>
                  </a:lnTo>
                  <a:lnTo>
                    <a:pt x="22204" y="1098"/>
                  </a:lnTo>
                  <a:lnTo>
                    <a:pt x="20449" y="2282"/>
                  </a:lnTo>
                  <a:lnTo>
                    <a:pt x="17421" y="4520"/>
                  </a:lnTo>
                  <a:lnTo>
                    <a:pt x="17377" y="4564"/>
                  </a:lnTo>
                  <a:lnTo>
                    <a:pt x="16763" y="5310"/>
                  </a:lnTo>
                  <a:lnTo>
                    <a:pt x="16719" y="5310"/>
                  </a:lnTo>
                  <a:lnTo>
                    <a:pt x="15315" y="7460"/>
                  </a:lnTo>
                  <a:lnTo>
                    <a:pt x="13691" y="9918"/>
                  </a:lnTo>
                  <a:lnTo>
                    <a:pt x="10181" y="14306"/>
                  </a:lnTo>
                  <a:lnTo>
                    <a:pt x="7592" y="17289"/>
                  </a:lnTo>
                  <a:lnTo>
                    <a:pt x="5485" y="20317"/>
                  </a:lnTo>
                  <a:lnTo>
                    <a:pt x="5442" y="20317"/>
                  </a:lnTo>
                  <a:lnTo>
                    <a:pt x="4520" y="22116"/>
                  </a:lnTo>
                  <a:lnTo>
                    <a:pt x="4520" y="22160"/>
                  </a:lnTo>
                  <a:lnTo>
                    <a:pt x="3730" y="25320"/>
                  </a:lnTo>
                  <a:lnTo>
                    <a:pt x="2896" y="26285"/>
                  </a:lnTo>
                  <a:lnTo>
                    <a:pt x="2019" y="27031"/>
                  </a:lnTo>
                  <a:lnTo>
                    <a:pt x="1975" y="27075"/>
                  </a:lnTo>
                  <a:lnTo>
                    <a:pt x="1141" y="28435"/>
                  </a:lnTo>
                  <a:lnTo>
                    <a:pt x="1097" y="28435"/>
                  </a:lnTo>
                  <a:lnTo>
                    <a:pt x="0" y="31331"/>
                  </a:lnTo>
                  <a:lnTo>
                    <a:pt x="0" y="31419"/>
                  </a:lnTo>
                  <a:lnTo>
                    <a:pt x="0" y="31463"/>
                  </a:lnTo>
                  <a:lnTo>
                    <a:pt x="44" y="31507"/>
                  </a:lnTo>
                  <a:lnTo>
                    <a:pt x="88" y="31551"/>
                  </a:lnTo>
                  <a:lnTo>
                    <a:pt x="264" y="31551"/>
                  </a:lnTo>
                  <a:lnTo>
                    <a:pt x="308" y="31463"/>
                  </a:lnTo>
                  <a:lnTo>
                    <a:pt x="1448" y="28611"/>
                  </a:lnTo>
                  <a:lnTo>
                    <a:pt x="2282" y="27294"/>
                  </a:lnTo>
                  <a:lnTo>
                    <a:pt x="3160" y="26548"/>
                  </a:lnTo>
                  <a:lnTo>
                    <a:pt x="3993" y="25495"/>
                  </a:lnTo>
                  <a:lnTo>
                    <a:pt x="4037" y="25451"/>
                  </a:lnTo>
                  <a:lnTo>
                    <a:pt x="4871" y="22248"/>
                  </a:lnTo>
                  <a:lnTo>
                    <a:pt x="5749" y="20493"/>
                  </a:lnTo>
                  <a:lnTo>
                    <a:pt x="7899" y="17509"/>
                  </a:lnTo>
                  <a:lnTo>
                    <a:pt x="10444" y="14525"/>
                  </a:lnTo>
                  <a:lnTo>
                    <a:pt x="13998" y="10137"/>
                  </a:lnTo>
                  <a:lnTo>
                    <a:pt x="15622" y="7680"/>
                  </a:lnTo>
                  <a:lnTo>
                    <a:pt x="17026" y="5530"/>
                  </a:lnTo>
                  <a:lnTo>
                    <a:pt x="17640" y="4784"/>
                  </a:lnTo>
                  <a:lnTo>
                    <a:pt x="20624" y="2546"/>
                  </a:lnTo>
                  <a:lnTo>
                    <a:pt x="22379" y="1405"/>
                  </a:lnTo>
                  <a:lnTo>
                    <a:pt x="22423" y="1361"/>
                  </a:lnTo>
                  <a:lnTo>
                    <a:pt x="23608" y="264"/>
                  </a:lnTo>
                  <a:lnTo>
                    <a:pt x="23652" y="220"/>
                  </a:lnTo>
                  <a:lnTo>
                    <a:pt x="23652" y="176"/>
                  </a:lnTo>
                  <a:lnTo>
                    <a:pt x="23652" y="88"/>
                  </a:lnTo>
                  <a:lnTo>
                    <a:pt x="23608" y="44"/>
                  </a:lnTo>
                  <a:lnTo>
                    <a:pt x="2356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7" name="Google Shape;8777;p249"/>
            <p:cNvSpPr/>
            <p:nvPr/>
          </p:nvSpPr>
          <p:spPr>
            <a:xfrm>
              <a:off x="4188450" y="866975"/>
              <a:ext cx="520025" cy="931375"/>
            </a:xfrm>
            <a:custGeom>
              <a:avLst/>
              <a:gdLst/>
              <a:ahLst/>
              <a:cxnLst/>
              <a:rect l="l" t="t" r="r" b="b"/>
              <a:pathLst>
                <a:path w="20801" h="37255" extrusionOk="0">
                  <a:moveTo>
                    <a:pt x="8338" y="0"/>
                  </a:moveTo>
                  <a:lnTo>
                    <a:pt x="8250" y="44"/>
                  </a:lnTo>
                  <a:lnTo>
                    <a:pt x="8206" y="88"/>
                  </a:lnTo>
                  <a:lnTo>
                    <a:pt x="6978" y="2238"/>
                  </a:lnTo>
                  <a:lnTo>
                    <a:pt x="6978" y="2326"/>
                  </a:lnTo>
                  <a:lnTo>
                    <a:pt x="6934" y="3511"/>
                  </a:lnTo>
                  <a:lnTo>
                    <a:pt x="6934" y="3554"/>
                  </a:lnTo>
                  <a:lnTo>
                    <a:pt x="7636" y="6100"/>
                  </a:lnTo>
                  <a:lnTo>
                    <a:pt x="7329" y="11979"/>
                  </a:lnTo>
                  <a:lnTo>
                    <a:pt x="6012" y="16631"/>
                  </a:lnTo>
                  <a:lnTo>
                    <a:pt x="5091" y="19746"/>
                  </a:lnTo>
                  <a:lnTo>
                    <a:pt x="3599" y="22862"/>
                  </a:lnTo>
                  <a:lnTo>
                    <a:pt x="1054" y="28742"/>
                  </a:lnTo>
                  <a:lnTo>
                    <a:pt x="1054" y="28830"/>
                  </a:lnTo>
                  <a:lnTo>
                    <a:pt x="1098" y="29093"/>
                  </a:lnTo>
                  <a:lnTo>
                    <a:pt x="1" y="31199"/>
                  </a:lnTo>
                  <a:lnTo>
                    <a:pt x="1" y="31331"/>
                  </a:lnTo>
                  <a:lnTo>
                    <a:pt x="220" y="32077"/>
                  </a:lnTo>
                  <a:lnTo>
                    <a:pt x="220" y="32164"/>
                  </a:lnTo>
                  <a:lnTo>
                    <a:pt x="308" y="32208"/>
                  </a:lnTo>
                  <a:lnTo>
                    <a:pt x="1449" y="32647"/>
                  </a:lnTo>
                  <a:lnTo>
                    <a:pt x="1493" y="32647"/>
                  </a:lnTo>
                  <a:lnTo>
                    <a:pt x="5661" y="33130"/>
                  </a:lnTo>
                  <a:lnTo>
                    <a:pt x="6495" y="33656"/>
                  </a:lnTo>
                  <a:lnTo>
                    <a:pt x="7548" y="35236"/>
                  </a:lnTo>
                  <a:lnTo>
                    <a:pt x="7592" y="35280"/>
                  </a:lnTo>
                  <a:lnTo>
                    <a:pt x="8382" y="35763"/>
                  </a:lnTo>
                  <a:lnTo>
                    <a:pt x="8426" y="35807"/>
                  </a:lnTo>
                  <a:lnTo>
                    <a:pt x="9830" y="36201"/>
                  </a:lnTo>
                  <a:lnTo>
                    <a:pt x="11629" y="37211"/>
                  </a:lnTo>
                  <a:lnTo>
                    <a:pt x="11717" y="37255"/>
                  </a:lnTo>
                  <a:lnTo>
                    <a:pt x="13209" y="37255"/>
                  </a:lnTo>
                  <a:lnTo>
                    <a:pt x="14876" y="36947"/>
                  </a:lnTo>
                  <a:lnTo>
                    <a:pt x="14876" y="36904"/>
                  </a:lnTo>
                  <a:lnTo>
                    <a:pt x="16017" y="36421"/>
                  </a:lnTo>
                  <a:lnTo>
                    <a:pt x="16061" y="36421"/>
                  </a:lnTo>
                  <a:lnTo>
                    <a:pt x="17992" y="34929"/>
                  </a:lnTo>
                  <a:lnTo>
                    <a:pt x="18036" y="34929"/>
                  </a:lnTo>
                  <a:lnTo>
                    <a:pt x="19484" y="33130"/>
                  </a:lnTo>
                  <a:lnTo>
                    <a:pt x="19484" y="33086"/>
                  </a:lnTo>
                  <a:lnTo>
                    <a:pt x="19966" y="31857"/>
                  </a:lnTo>
                  <a:lnTo>
                    <a:pt x="19966" y="31813"/>
                  </a:lnTo>
                  <a:lnTo>
                    <a:pt x="20010" y="30409"/>
                  </a:lnTo>
                  <a:lnTo>
                    <a:pt x="19747" y="27206"/>
                  </a:lnTo>
                  <a:lnTo>
                    <a:pt x="19703" y="27162"/>
                  </a:lnTo>
                  <a:lnTo>
                    <a:pt x="19264" y="25977"/>
                  </a:lnTo>
                  <a:lnTo>
                    <a:pt x="19308" y="25056"/>
                  </a:lnTo>
                  <a:lnTo>
                    <a:pt x="19308" y="25012"/>
                  </a:lnTo>
                  <a:lnTo>
                    <a:pt x="19045" y="23652"/>
                  </a:lnTo>
                  <a:lnTo>
                    <a:pt x="19133" y="22511"/>
                  </a:lnTo>
                  <a:lnTo>
                    <a:pt x="19879" y="19220"/>
                  </a:lnTo>
                  <a:lnTo>
                    <a:pt x="20800" y="15534"/>
                  </a:lnTo>
                  <a:lnTo>
                    <a:pt x="20800" y="15490"/>
                  </a:lnTo>
                  <a:lnTo>
                    <a:pt x="20537" y="13647"/>
                  </a:lnTo>
                  <a:lnTo>
                    <a:pt x="20493" y="13603"/>
                  </a:lnTo>
                  <a:lnTo>
                    <a:pt x="20449" y="13559"/>
                  </a:lnTo>
                  <a:lnTo>
                    <a:pt x="20405" y="13515"/>
                  </a:lnTo>
                  <a:lnTo>
                    <a:pt x="20317" y="13515"/>
                  </a:lnTo>
                  <a:lnTo>
                    <a:pt x="20274" y="13559"/>
                  </a:lnTo>
                  <a:lnTo>
                    <a:pt x="20230" y="13603"/>
                  </a:lnTo>
                  <a:lnTo>
                    <a:pt x="20186" y="13647"/>
                  </a:lnTo>
                  <a:lnTo>
                    <a:pt x="20186" y="13735"/>
                  </a:lnTo>
                  <a:lnTo>
                    <a:pt x="20449" y="15490"/>
                  </a:lnTo>
                  <a:lnTo>
                    <a:pt x="19528" y="19132"/>
                  </a:lnTo>
                  <a:lnTo>
                    <a:pt x="18782" y="22423"/>
                  </a:lnTo>
                  <a:lnTo>
                    <a:pt x="18782" y="22467"/>
                  </a:lnTo>
                  <a:lnTo>
                    <a:pt x="18694" y="23652"/>
                  </a:lnTo>
                  <a:lnTo>
                    <a:pt x="18694" y="23696"/>
                  </a:lnTo>
                  <a:lnTo>
                    <a:pt x="18957" y="25056"/>
                  </a:lnTo>
                  <a:lnTo>
                    <a:pt x="18913" y="25977"/>
                  </a:lnTo>
                  <a:lnTo>
                    <a:pt x="18913" y="26065"/>
                  </a:lnTo>
                  <a:lnTo>
                    <a:pt x="19396" y="27250"/>
                  </a:lnTo>
                  <a:lnTo>
                    <a:pt x="19659" y="30409"/>
                  </a:lnTo>
                  <a:lnTo>
                    <a:pt x="19615" y="31770"/>
                  </a:lnTo>
                  <a:lnTo>
                    <a:pt x="19177" y="32954"/>
                  </a:lnTo>
                  <a:lnTo>
                    <a:pt x="17772" y="34666"/>
                  </a:lnTo>
                  <a:lnTo>
                    <a:pt x="15842" y="36114"/>
                  </a:lnTo>
                  <a:lnTo>
                    <a:pt x="14789" y="36596"/>
                  </a:lnTo>
                  <a:lnTo>
                    <a:pt x="13165" y="36904"/>
                  </a:lnTo>
                  <a:lnTo>
                    <a:pt x="11761" y="36904"/>
                  </a:lnTo>
                  <a:lnTo>
                    <a:pt x="9962" y="35894"/>
                  </a:lnTo>
                  <a:lnTo>
                    <a:pt x="8557" y="35455"/>
                  </a:lnTo>
                  <a:lnTo>
                    <a:pt x="7812" y="35017"/>
                  </a:lnTo>
                  <a:lnTo>
                    <a:pt x="6758" y="33437"/>
                  </a:lnTo>
                  <a:lnTo>
                    <a:pt x="6715" y="33393"/>
                  </a:lnTo>
                  <a:lnTo>
                    <a:pt x="5837" y="32823"/>
                  </a:lnTo>
                  <a:lnTo>
                    <a:pt x="5749" y="32779"/>
                  </a:lnTo>
                  <a:lnTo>
                    <a:pt x="1537" y="32340"/>
                  </a:lnTo>
                  <a:lnTo>
                    <a:pt x="527" y="31901"/>
                  </a:lnTo>
                  <a:lnTo>
                    <a:pt x="352" y="31331"/>
                  </a:lnTo>
                  <a:lnTo>
                    <a:pt x="1449" y="29224"/>
                  </a:lnTo>
                  <a:lnTo>
                    <a:pt x="1449" y="29093"/>
                  </a:lnTo>
                  <a:lnTo>
                    <a:pt x="1405" y="28830"/>
                  </a:lnTo>
                  <a:lnTo>
                    <a:pt x="3906" y="22993"/>
                  </a:lnTo>
                  <a:lnTo>
                    <a:pt x="5398" y="19922"/>
                  </a:lnTo>
                  <a:lnTo>
                    <a:pt x="5398" y="19878"/>
                  </a:lnTo>
                  <a:lnTo>
                    <a:pt x="6363" y="16762"/>
                  </a:lnTo>
                  <a:lnTo>
                    <a:pt x="7680" y="12067"/>
                  </a:lnTo>
                  <a:lnTo>
                    <a:pt x="7680" y="12023"/>
                  </a:lnTo>
                  <a:lnTo>
                    <a:pt x="7987" y="6100"/>
                  </a:lnTo>
                  <a:lnTo>
                    <a:pt x="7987" y="6056"/>
                  </a:lnTo>
                  <a:lnTo>
                    <a:pt x="7285" y="3467"/>
                  </a:lnTo>
                  <a:lnTo>
                    <a:pt x="7329" y="2370"/>
                  </a:lnTo>
                  <a:lnTo>
                    <a:pt x="8514" y="263"/>
                  </a:lnTo>
                  <a:lnTo>
                    <a:pt x="8557" y="220"/>
                  </a:lnTo>
                  <a:lnTo>
                    <a:pt x="8557" y="132"/>
                  </a:lnTo>
                  <a:lnTo>
                    <a:pt x="8514" y="88"/>
                  </a:lnTo>
                  <a:lnTo>
                    <a:pt x="8470" y="44"/>
                  </a:lnTo>
                  <a:lnTo>
                    <a:pt x="838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8" name="Google Shape;8778;p249"/>
            <p:cNvSpPr/>
            <p:nvPr/>
          </p:nvSpPr>
          <p:spPr>
            <a:xfrm>
              <a:off x="4063400" y="858200"/>
              <a:ext cx="670300" cy="974150"/>
            </a:xfrm>
            <a:custGeom>
              <a:avLst/>
              <a:gdLst/>
              <a:ahLst/>
              <a:cxnLst/>
              <a:rect l="l" t="t" r="r" b="b"/>
              <a:pathLst>
                <a:path w="26812" h="38966" extrusionOk="0">
                  <a:moveTo>
                    <a:pt x="12857" y="0"/>
                  </a:moveTo>
                  <a:lnTo>
                    <a:pt x="12814" y="44"/>
                  </a:lnTo>
                  <a:lnTo>
                    <a:pt x="12770" y="88"/>
                  </a:lnTo>
                  <a:lnTo>
                    <a:pt x="11365" y="2633"/>
                  </a:lnTo>
                  <a:lnTo>
                    <a:pt x="11322" y="2721"/>
                  </a:lnTo>
                  <a:lnTo>
                    <a:pt x="11234" y="4257"/>
                  </a:lnTo>
                  <a:lnTo>
                    <a:pt x="11234" y="4300"/>
                  </a:lnTo>
                  <a:lnTo>
                    <a:pt x="11717" y="6451"/>
                  </a:lnTo>
                  <a:lnTo>
                    <a:pt x="11322" y="11585"/>
                  </a:lnTo>
                  <a:lnTo>
                    <a:pt x="10751" y="13779"/>
                  </a:lnTo>
                  <a:lnTo>
                    <a:pt x="9522" y="17640"/>
                  </a:lnTo>
                  <a:lnTo>
                    <a:pt x="7899" y="20624"/>
                  </a:lnTo>
                  <a:lnTo>
                    <a:pt x="5749" y="24529"/>
                  </a:lnTo>
                  <a:lnTo>
                    <a:pt x="4564" y="26284"/>
                  </a:lnTo>
                  <a:lnTo>
                    <a:pt x="3511" y="27294"/>
                  </a:lnTo>
                  <a:lnTo>
                    <a:pt x="483" y="28347"/>
                  </a:lnTo>
                  <a:lnTo>
                    <a:pt x="395" y="28435"/>
                  </a:lnTo>
                  <a:lnTo>
                    <a:pt x="88" y="28786"/>
                  </a:lnTo>
                  <a:lnTo>
                    <a:pt x="44" y="28873"/>
                  </a:lnTo>
                  <a:lnTo>
                    <a:pt x="0" y="29883"/>
                  </a:lnTo>
                  <a:lnTo>
                    <a:pt x="44" y="29926"/>
                  </a:lnTo>
                  <a:lnTo>
                    <a:pt x="1843" y="33700"/>
                  </a:lnTo>
                  <a:lnTo>
                    <a:pt x="1887" y="34490"/>
                  </a:lnTo>
                  <a:lnTo>
                    <a:pt x="1887" y="34578"/>
                  </a:lnTo>
                  <a:lnTo>
                    <a:pt x="2282" y="35104"/>
                  </a:lnTo>
                  <a:lnTo>
                    <a:pt x="2370" y="35192"/>
                  </a:lnTo>
                  <a:lnTo>
                    <a:pt x="3950" y="35763"/>
                  </a:lnTo>
                  <a:lnTo>
                    <a:pt x="6714" y="36509"/>
                  </a:lnTo>
                  <a:lnTo>
                    <a:pt x="6758" y="36552"/>
                  </a:lnTo>
                  <a:lnTo>
                    <a:pt x="11190" y="36816"/>
                  </a:lnTo>
                  <a:lnTo>
                    <a:pt x="12375" y="37869"/>
                  </a:lnTo>
                  <a:lnTo>
                    <a:pt x="12462" y="37913"/>
                  </a:lnTo>
                  <a:lnTo>
                    <a:pt x="16807" y="38966"/>
                  </a:lnTo>
                  <a:lnTo>
                    <a:pt x="16851" y="38966"/>
                  </a:lnTo>
                  <a:lnTo>
                    <a:pt x="18957" y="38922"/>
                  </a:lnTo>
                  <a:lnTo>
                    <a:pt x="19001" y="38922"/>
                  </a:lnTo>
                  <a:lnTo>
                    <a:pt x="20712" y="38571"/>
                  </a:lnTo>
                  <a:lnTo>
                    <a:pt x="20756" y="38571"/>
                  </a:lnTo>
                  <a:lnTo>
                    <a:pt x="22423" y="37869"/>
                  </a:lnTo>
                  <a:lnTo>
                    <a:pt x="22467" y="37825"/>
                  </a:lnTo>
                  <a:lnTo>
                    <a:pt x="24047" y="36509"/>
                  </a:lnTo>
                  <a:lnTo>
                    <a:pt x="24091" y="36465"/>
                  </a:lnTo>
                  <a:lnTo>
                    <a:pt x="25802" y="34446"/>
                  </a:lnTo>
                  <a:lnTo>
                    <a:pt x="25802" y="34402"/>
                  </a:lnTo>
                  <a:lnTo>
                    <a:pt x="26416" y="32823"/>
                  </a:lnTo>
                  <a:lnTo>
                    <a:pt x="26416" y="32779"/>
                  </a:lnTo>
                  <a:lnTo>
                    <a:pt x="26548" y="31726"/>
                  </a:lnTo>
                  <a:lnTo>
                    <a:pt x="26153" y="26460"/>
                  </a:lnTo>
                  <a:lnTo>
                    <a:pt x="25451" y="24178"/>
                  </a:lnTo>
                  <a:lnTo>
                    <a:pt x="25363" y="22818"/>
                  </a:lnTo>
                  <a:lnTo>
                    <a:pt x="25934" y="19615"/>
                  </a:lnTo>
                  <a:lnTo>
                    <a:pt x="26811" y="15929"/>
                  </a:lnTo>
                  <a:lnTo>
                    <a:pt x="26811" y="15797"/>
                  </a:lnTo>
                  <a:lnTo>
                    <a:pt x="26109" y="14525"/>
                  </a:lnTo>
                  <a:lnTo>
                    <a:pt x="26065" y="14481"/>
                  </a:lnTo>
                  <a:lnTo>
                    <a:pt x="25978" y="14437"/>
                  </a:lnTo>
                  <a:lnTo>
                    <a:pt x="25934" y="14437"/>
                  </a:lnTo>
                  <a:lnTo>
                    <a:pt x="25846" y="14481"/>
                  </a:lnTo>
                  <a:lnTo>
                    <a:pt x="25802" y="14525"/>
                  </a:lnTo>
                  <a:lnTo>
                    <a:pt x="25758" y="14568"/>
                  </a:lnTo>
                  <a:lnTo>
                    <a:pt x="25758" y="14656"/>
                  </a:lnTo>
                  <a:lnTo>
                    <a:pt x="25802" y="14700"/>
                  </a:lnTo>
                  <a:lnTo>
                    <a:pt x="26460" y="15929"/>
                  </a:lnTo>
                  <a:lnTo>
                    <a:pt x="25583" y="19527"/>
                  </a:lnTo>
                  <a:lnTo>
                    <a:pt x="25012" y="22774"/>
                  </a:lnTo>
                  <a:lnTo>
                    <a:pt x="25012" y="22818"/>
                  </a:lnTo>
                  <a:lnTo>
                    <a:pt x="25100" y="24222"/>
                  </a:lnTo>
                  <a:lnTo>
                    <a:pt x="25100" y="24266"/>
                  </a:lnTo>
                  <a:lnTo>
                    <a:pt x="25802" y="26548"/>
                  </a:lnTo>
                  <a:lnTo>
                    <a:pt x="26197" y="31726"/>
                  </a:lnTo>
                  <a:lnTo>
                    <a:pt x="26065" y="32735"/>
                  </a:lnTo>
                  <a:lnTo>
                    <a:pt x="25495" y="34271"/>
                  </a:lnTo>
                  <a:lnTo>
                    <a:pt x="23828" y="36245"/>
                  </a:lnTo>
                  <a:lnTo>
                    <a:pt x="22248" y="37562"/>
                  </a:lnTo>
                  <a:lnTo>
                    <a:pt x="20624" y="38220"/>
                  </a:lnTo>
                  <a:lnTo>
                    <a:pt x="18913" y="38571"/>
                  </a:lnTo>
                  <a:lnTo>
                    <a:pt x="16851" y="38615"/>
                  </a:lnTo>
                  <a:lnTo>
                    <a:pt x="12594" y="37606"/>
                  </a:lnTo>
                  <a:lnTo>
                    <a:pt x="11365" y="36509"/>
                  </a:lnTo>
                  <a:lnTo>
                    <a:pt x="11278" y="36465"/>
                  </a:lnTo>
                  <a:lnTo>
                    <a:pt x="6802" y="36201"/>
                  </a:lnTo>
                  <a:lnTo>
                    <a:pt x="4081" y="35412"/>
                  </a:lnTo>
                  <a:lnTo>
                    <a:pt x="2545" y="34885"/>
                  </a:lnTo>
                  <a:lnTo>
                    <a:pt x="2238" y="34446"/>
                  </a:lnTo>
                  <a:lnTo>
                    <a:pt x="2194" y="33656"/>
                  </a:lnTo>
                  <a:lnTo>
                    <a:pt x="2151" y="33569"/>
                  </a:lnTo>
                  <a:lnTo>
                    <a:pt x="351" y="29839"/>
                  </a:lnTo>
                  <a:lnTo>
                    <a:pt x="395" y="28961"/>
                  </a:lnTo>
                  <a:lnTo>
                    <a:pt x="615" y="28698"/>
                  </a:lnTo>
                  <a:lnTo>
                    <a:pt x="3642" y="27601"/>
                  </a:lnTo>
                  <a:lnTo>
                    <a:pt x="3730" y="27557"/>
                  </a:lnTo>
                  <a:lnTo>
                    <a:pt x="4827" y="26548"/>
                  </a:lnTo>
                  <a:lnTo>
                    <a:pt x="4827" y="26504"/>
                  </a:lnTo>
                  <a:lnTo>
                    <a:pt x="6056" y="24749"/>
                  </a:lnTo>
                  <a:lnTo>
                    <a:pt x="6056" y="24705"/>
                  </a:lnTo>
                  <a:lnTo>
                    <a:pt x="8206" y="20799"/>
                  </a:lnTo>
                  <a:lnTo>
                    <a:pt x="9830" y="17772"/>
                  </a:lnTo>
                  <a:lnTo>
                    <a:pt x="9830" y="17728"/>
                  </a:lnTo>
                  <a:lnTo>
                    <a:pt x="11058" y="13910"/>
                  </a:lnTo>
                  <a:lnTo>
                    <a:pt x="11673" y="11672"/>
                  </a:lnTo>
                  <a:lnTo>
                    <a:pt x="11673" y="11628"/>
                  </a:lnTo>
                  <a:lnTo>
                    <a:pt x="11936" y="8206"/>
                  </a:lnTo>
                  <a:lnTo>
                    <a:pt x="12068" y="6451"/>
                  </a:lnTo>
                  <a:lnTo>
                    <a:pt x="12068" y="6407"/>
                  </a:lnTo>
                  <a:lnTo>
                    <a:pt x="11585" y="4257"/>
                  </a:lnTo>
                  <a:lnTo>
                    <a:pt x="11673" y="2765"/>
                  </a:lnTo>
                  <a:lnTo>
                    <a:pt x="13077" y="263"/>
                  </a:lnTo>
                  <a:lnTo>
                    <a:pt x="13077" y="220"/>
                  </a:lnTo>
                  <a:lnTo>
                    <a:pt x="13077" y="132"/>
                  </a:lnTo>
                  <a:lnTo>
                    <a:pt x="13077" y="88"/>
                  </a:lnTo>
                  <a:lnTo>
                    <a:pt x="12989" y="44"/>
                  </a:lnTo>
                  <a:lnTo>
                    <a:pt x="1294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9" name="Google Shape;8779;p249"/>
            <p:cNvSpPr/>
            <p:nvPr/>
          </p:nvSpPr>
          <p:spPr>
            <a:xfrm>
              <a:off x="4019525" y="841725"/>
              <a:ext cx="410300" cy="1012575"/>
            </a:xfrm>
            <a:custGeom>
              <a:avLst/>
              <a:gdLst/>
              <a:ahLst/>
              <a:cxnLst/>
              <a:rect l="l" t="t" r="r" b="b"/>
              <a:pathLst>
                <a:path w="16412" h="40503" extrusionOk="0">
                  <a:moveTo>
                    <a:pt x="14349" y="1"/>
                  </a:moveTo>
                  <a:lnTo>
                    <a:pt x="14305" y="45"/>
                  </a:lnTo>
                  <a:lnTo>
                    <a:pt x="14261" y="89"/>
                  </a:lnTo>
                  <a:lnTo>
                    <a:pt x="12638" y="2809"/>
                  </a:lnTo>
                  <a:lnTo>
                    <a:pt x="12594" y="2897"/>
                  </a:lnTo>
                  <a:lnTo>
                    <a:pt x="12418" y="3906"/>
                  </a:lnTo>
                  <a:lnTo>
                    <a:pt x="12418" y="3950"/>
                  </a:lnTo>
                  <a:lnTo>
                    <a:pt x="12331" y="6013"/>
                  </a:lnTo>
                  <a:lnTo>
                    <a:pt x="12331" y="6056"/>
                  </a:lnTo>
                  <a:lnTo>
                    <a:pt x="12594" y="8119"/>
                  </a:lnTo>
                  <a:lnTo>
                    <a:pt x="12243" y="11234"/>
                  </a:lnTo>
                  <a:lnTo>
                    <a:pt x="11804" y="13165"/>
                  </a:lnTo>
                  <a:lnTo>
                    <a:pt x="10926" y="15578"/>
                  </a:lnTo>
                  <a:lnTo>
                    <a:pt x="9127" y="19440"/>
                  </a:lnTo>
                  <a:lnTo>
                    <a:pt x="7899" y="21415"/>
                  </a:lnTo>
                  <a:lnTo>
                    <a:pt x="4344" y="26549"/>
                  </a:lnTo>
                  <a:lnTo>
                    <a:pt x="3511" y="26724"/>
                  </a:lnTo>
                  <a:lnTo>
                    <a:pt x="3203" y="26505"/>
                  </a:lnTo>
                  <a:lnTo>
                    <a:pt x="2457" y="25539"/>
                  </a:lnTo>
                  <a:lnTo>
                    <a:pt x="2370" y="25451"/>
                  </a:lnTo>
                  <a:lnTo>
                    <a:pt x="1975" y="25276"/>
                  </a:lnTo>
                  <a:lnTo>
                    <a:pt x="1843" y="25276"/>
                  </a:lnTo>
                  <a:lnTo>
                    <a:pt x="1755" y="25364"/>
                  </a:lnTo>
                  <a:lnTo>
                    <a:pt x="44" y="28435"/>
                  </a:lnTo>
                  <a:lnTo>
                    <a:pt x="0" y="28567"/>
                  </a:lnTo>
                  <a:lnTo>
                    <a:pt x="220" y="29488"/>
                  </a:lnTo>
                  <a:lnTo>
                    <a:pt x="220" y="29532"/>
                  </a:lnTo>
                  <a:lnTo>
                    <a:pt x="1229" y="32165"/>
                  </a:lnTo>
                  <a:lnTo>
                    <a:pt x="2852" y="35588"/>
                  </a:lnTo>
                  <a:lnTo>
                    <a:pt x="3598" y="36509"/>
                  </a:lnTo>
                  <a:lnTo>
                    <a:pt x="3686" y="36553"/>
                  </a:lnTo>
                  <a:lnTo>
                    <a:pt x="4608" y="37080"/>
                  </a:lnTo>
                  <a:lnTo>
                    <a:pt x="7548" y="38133"/>
                  </a:lnTo>
                  <a:lnTo>
                    <a:pt x="11365" y="39405"/>
                  </a:lnTo>
                  <a:lnTo>
                    <a:pt x="14130" y="40151"/>
                  </a:lnTo>
                  <a:lnTo>
                    <a:pt x="14174" y="40195"/>
                  </a:lnTo>
                  <a:lnTo>
                    <a:pt x="16236" y="40459"/>
                  </a:lnTo>
                  <a:lnTo>
                    <a:pt x="16236" y="40502"/>
                  </a:lnTo>
                  <a:lnTo>
                    <a:pt x="16368" y="40459"/>
                  </a:lnTo>
                  <a:lnTo>
                    <a:pt x="16412" y="40327"/>
                  </a:lnTo>
                  <a:lnTo>
                    <a:pt x="16412" y="40283"/>
                  </a:lnTo>
                  <a:lnTo>
                    <a:pt x="16412" y="40195"/>
                  </a:lnTo>
                  <a:lnTo>
                    <a:pt x="16324" y="40151"/>
                  </a:lnTo>
                  <a:lnTo>
                    <a:pt x="16280" y="40151"/>
                  </a:lnTo>
                  <a:lnTo>
                    <a:pt x="14217" y="39844"/>
                  </a:lnTo>
                  <a:lnTo>
                    <a:pt x="11497" y="39054"/>
                  </a:lnTo>
                  <a:lnTo>
                    <a:pt x="7679" y="37826"/>
                  </a:lnTo>
                  <a:lnTo>
                    <a:pt x="4739" y="36773"/>
                  </a:lnTo>
                  <a:lnTo>
                    <a:pt x="3862" y="36290"/>
                  </a:lnTo>
                  <a:lnTo>
                    <a:pt x="3160" y="35412"/>
                  </a:lnTo>
                  <a:lnTo>
                    <a:pt x="1580" y="32034"/>
                  </a:lnTo>
                  <a:lnTo>
                    <a:pt x="571" y="29401"/>
                  </a:lnTo>
                  <a:lnTo>
                    <a:pt x="395" y="28567"/>
                  </a:lnTo>
                  <a:lnTo>
                    <a:pt x="1975" y="25671"/>
                  </a:lnTo>
                  <a:lnTo>
                    <a:pt x="2194" y="25759"/>
                  </a:lnTo>
                  <a:lnTo>
                    <a:pt x="2940" y="26724"/>
                  </a:lnTo>
                  <a:lnTo>
                    <a:pt x="2984" y="26768"/>
                  </a:lnTo>
                  <a:lnTo>
                    <a:pt x="3379" y="27075"/>
                  </a:lnTo>
                  <a:lnTo>
                    <a:pt x="3555" y="27075"/>
                  </a:lnTo>
                  <a:lnTo>
                    <a:pt x="4476" y="26856"/>
                  </a:lnTo>
                  <a:lnTo>
                    <a:pt x="4564" y="26768"/>
                  </a:lnTo>
                  <a:lnTo>
                    <a:pt x="8162" y="21634"/>
                  </a:lnTo>
                  <a:lnTo>
                    <a:pt x="9435" y="19615"/>
                  </a:lnTo>
                  <a:lnTo>
                    <a:pt x="9435" y="19572"/>
                  </a:lnTo>
                  <a:lnTo>
                    <a:pt x="11234" y="15710"/>
                  </a:lnTo>
                  <a:lnTo>
                    <a:pt x="12155" y="13253"/>
                  </a:lnTo>
                  <a:lnTo>
                    <a:pt x="12594" y="11278"/>
                  </a:lnTo>
                  <a:lnTo>
                    <a:pt x="12945" y="8163"/>
                  </a:lnTo>
                  <a:lnTo>
                    <a:pt x="12945" y="8119"/>
                  </a:lnTo>
                  <a:lnTo>
                    <a:pt x="12682" y="6013"/>
                  </a:lnTo>
                  <a:lnTo>
                    <a:pt x="12726" y="3994"/>
                  </a:lnTo>
                  <a:lnTo>
                    <a:pt x="12945" y="2985"/>
                  </a:lnTo>
                  <a:lnTo>
                    <a:pt x="14569" y="264"/>
                  </a:lnTo>
                  <a:lnTo>
                    <a:pt x="14569" y="220"/>
                  </a:lnTo>
                  <a:lnTo>
                    <a:pt x="14569" y="133"/>
                  </a:lnTo>
                  <a:lnTo>
                    <a:pt x="14525" y="89"/>
                  </a:lnTo>
                  <a:lnTo>
                    <a:pt x="14481" y="45"/>
                  </a:lnTo>
                  <a:lnTo>
                    <a:pt x="1443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0" name="Google Shape;8780;p249"/>
            <p:cNvSpPr/>
            <p:nvPr/>
          </p:nvSpPr>
          <p:spPr>
            <a:xfrm>
              <a:off x="3981125" y="801150"/>
              <a:ext cx="444300" cy="1074000"/>
            </a:xfrm>
            <a:custGeom>
              <a:avLst/>
              <a:gdLst/>
              <a:ahLst/>
              <a:cxnLst/>
              <a:rect l="l" t="t" r="r" b="b"/>
              <a:pathLst>
                <a:path w="17772" h="42960" extrusionOk="0">
                  <a:moveTo>
                    <a:pt x="16192" y="0"/>
                  </a:moveTo>
                  <a:lnTo>
                    <a:pt x="16148" y="44"/>
                  </a:lnTo>
                  <a:lnTo>
                    <a:pt x="15183" y="1536"/>
                  </a:lnTo>
                  <a:lnTo>
                    <a:pt x="14437" y="2677"/>
                  </a:lnTo>
                  <a:lnTo>
                    <a:pt x="13910" y="3599"/>
                  </a:lnTo>
                  <a:lnTo>
                    <a:pt x="13691" y="3993"/>
                  </a:lnTo>
                  <a:lnTo>
                    <a:pt x="13516" y="4388"/>
                  </a:lnTo>
                  <a:lnTo>
                    <a:pt x="13340" y="4783"/>
                  </a:lnTo>
                  <a:lnTo>
                    <a:pt x="13252" y="5222"/>
                  </a:lnTo>
                  <a:lnTo>
                    <a:pt x="13165" y="5617"/>
                  </a:lnTo>
                  <a:lnTo>
                    <a:pt x="13121" y="6100"/>
                  </a:lnTo>
                  <a:lnTo>
                    <a:pt x="13077" y="7153"/>
                  </a:lnTo>
                  <a:lnTo>
                    <a:pt x="13165" y="8513"/>
                  </a:lnTo>
                  <a:lnTo>
                    <a:pt x="13252" y="10224"/>
                  </a:lnTo>
                  <a:lnTo>
                    <a:pt x="12726" y="13121"/>
                  </a:lnTo>
                  <a:lnTo>
                    <a:pt x="11892" y="15051"/>
                  </a:lnTo>
                  <a:lnTo>
                    <a:pt x="9873" y="19264"/>
                  </a:lnTo>
                  <a:lnTo>
                    <a:pt x="7636" y="23564"/>
                  </a:lnTo>
                  <a:lnTo>
                    <a:pt x="6012" y="25714"/>
                  </a:lnTo>
                  <a:lnTo>
                    <a:pt x="5134" y="26329"/>
                  </a:lnTo>
                  <a:lnTo>
                    <a:pt x="4520" y="26021"/>
                  </a:lnTo>
                  <a:lnTo>
                    <a:pt x="3774" y="25407"/>
                  </a:lnTo>
                  <a:lnTo>
                    <a:pt x="3642" y="25363"/>
                  </a:lnTo>
                  <a:lnTo>
                    <a:pt x="3291" y="25319"/>
                  </a:lnTo>
                  <a:lnTo>
                    <a:pt x="3204" y="25319"/>
                  </a:lnTo>
                  <a:lnTo>
                    <a:pt x="3160" y="25363"/>
                  </a:lnTo>
                  <a:lnTo>
                    <a:pt x="2545" y="26241"/>
                  </a:lnTo>
                  <a:lnTo>
                    <a:pt x="2502" y="26241"/>
                  </a:lnTo>
                  <a:lnTo>
                    <a:pt x="1799" y="27689"/>
                  </a:lnTo>
                  <a:lnTo>
                    <a:pt x="264" y="28961"/>
                  </a:lnTo>
                  <a:lnTo>
                    <a:pt x="220" y="29049"/>
                  </a:lnTo>
                  <a:lnTo>
                    <a:pt x="0" y="29707"/>
                  </a:lnTo>
                  <a:lnTo>
                    <a:pt x="0" y="29795"/>
                  </a:lnTo>
                  <a:lnTo>
                    <a:pt x="351" y="30760"/>
                  </a:lnTo>
                  <a:lnTo>
                    <a:pt x="2677" y="36202"/>
                  </a:lnTo>
                  <a:lnTo>
                    <a:pt x="2677" y="36245"/>
                  </a:lnTo>
                  <a:lnTo>
                    <a:pt x="3906" y="37913"/>
                  </a:lnTo>
                  <a:lnTo>
                    <a:pt x="4915" y="39054"/>
                  </a:lnTo>
                  <a:lnTo>
                    <a:pt x="4959" y="39098"/>
                  </a:lnTo>
                  <a:lnTo>
                    <a:pt x="6144" y="39800"/>
                  </a:lnTo>
                  <a:lnTo>
                    <a:pt x="6188" y="39800"/>
                  </a:lnTo>
                  <a:lnTo>
                    <a:pt x="8996" y="40853"/>
                  </a:lnTo>
                  <a:lnTo>
                    <a:pt x="14086" y="42389"/>
                  </a:lnTo>
                  <a:lnTo>
                    <a:pt x="14788" y="42389"/>
                  </a:lnTo>
                  <a:lnTo>
                    <a:pt x="17509" y="42959"/>
                  </a:lnTo>
                  <a:lnTo>
                    <a:pt x="17640" y="42959"/>
                  </a:lnTo>
                  <a:lnTo>
                    <a:pt x="17684" y="42915"/>
                  </a:lnTo>
                  <a:lnTo>
                    <a:pt x="17728" y="42871"/>
                  </a:lnTo>
                  <a:lnTo>
                    <a:pt x="17772" y="42828"/>
                  </a:lnTo>
                  <a:lnTo>
                    <a:pt x="17772" y="42740"/>
                  </a:lnTo>
                  <a:lnTo>
                    <a:pt x="17772" y="42696"/>
                  </a:lnTo>
                  <a:lnTo>
                    <a:pt x="17728" y="42652"/>
                  </a:lnTo>
                  <a:lnTo>
                    <a:pt x="17640" y="42608"/>
                  </a:lnTo>
                  <a:lnTo>
                    <a:pt x="17553" y="42608"/>
                  </a:lnTo>
                  <a:lnTo>
                    <a:pt x="14832" y="42038"/>
                  </a:lnTo>
                  <a:lnTo>
                    <a:pt x="14174" y="42038"/>
                  </a:lnTo>
                  <a:lnTo>
                    <a:pt x="9128" y="40502"/>
                  </a:lnTo>
                  <a:lnTo>
                    <a:pt x="6319" y="39493"/>
                  </a:lnTo>
                  <a:lnTo>
                    <a:pt x="5178" y="38834"/>
                  </a:lnTo>
                  <a:lnTo>
                    <a:pt x="4213" y="37694"/>
                  </a:lnTo>
                  <a:lnTo>
                    <a:pt x="2984" y="36026"/>
                  </a:lnTo>
                  <a:lnTo>
                    <a:pt x="702" y="30629"/>
                  </a:lnTo>
                  <a:lnTo>
                    <a:pt x="351" y="29751"/>
                  </a:lnTo>
                  <a:lnTo>
                    <a:pt x="527" y="29181"/>
                  </a:lnTo>
                  <a:lnTo>
                    <a:pt x="2019" y="27952"/>
                  </a:lnTo>
                  <a:lnTo>
                    <a:pt x="2063" y="27864"/>
                  </a:lnTo>
                  <a:lnTo>
                    <a:pt x="2809" y="26416"/>
                  </a:lnTo>
                  <a:lnTo>
                    <a:pt x="3379" y="25670"/>
                  </a:lnTo>
                  <a:lnTo>
                    <a:pt x="3555" y="25670"/>
                  </a:lnTo>
                  <a:lnTo>
                    <a:pt x="4301" y="26329"/>
                  </a:lnTo>
                  <a:lnTo>
                    <a:pt x="4345" y="26372"/>
                  </a:lnTo>
                  <a:lnTo>
                    <a:pt x="5091" y="26680"/>
                  </a:lnTo>
                  <a:lnTo>
                    <a:pt x="5178" y="26680"/>
                  </a:lnTo>
                  <a:lnTo>
                    <a:pt x="5266" y="26636"/>
                  </a:lnTo>
                  <a:lnTo>
                    <a:pt x="6231" y="25977"/>
                  </a:lnTo>
                  <a:lnTo>
                    <a:pt x="6275" y="25934"/>
                  </a:lnTo>
                  <a:lnTo>
                    <a:pt x="7943" y="23740"/>
                  </a:lnTo>
                  <a:lnTo>
                    <a:pt x="10181" y="19439"/>
                  </a:lnTo>
                  <a:lnTo>
                    <a:pt x="12199" y="15183"/>
                  </a:lnTo>
                  <a:lnTo>
                    <a:pt x="13077" y="13252"/>
                  </a:lnTo>
                  <a:lnTo>
                    <a:pt x="13077" y="13208"/>
                  </a:lnTo>
                  <a:lnTo>
                    <a:pt x="13603" y="10268"/>
                  </a:lnTo>
                  <a:lnTo>
                    <a:pt x="13603" y="10224"/>
                  </a:lnTo>
                  <a:lnTo>
                    <a:pt x="13516" y="8513"/>
                  </a:lnTo>
                  <a:lnTo>
                    <a:pt x="13428" y="7197"/>
                  </a:lnTo>
                  <a:lnTo>
                    <a:pt x="13472" y="6144"/>
                  </a:lnTo>
                  <a:lnTo>
                    <a:pt x="13516" y="5705"/>
                  </a:lnTo>
                  <a:lnTo>
                    <a:pt x="13603" y="5310"/>
                  </a:lnTo>
                  <a:lnTo>
                    <a:pt x="13691" y="4915"/>
                  </a:lnTo>
                  <a:lnTo>
                    <a:pt x="13823" y="4520"/>
                  </a:lnTo>
                  <a:lnTo>
                    <a:pt x="13998" y="4125"/>
                  </a:lnTo>
                  <a:lnTo>
                    <a:pt x="14218" y="3730"/>
                  </a:lnTo>
                  <a:lnTo>
                    <a:pt x="14744" y="2853"/>
                  </a:lnTo>
                  <a:lnTo>
                    <a:pt x="15490" y="1712"/>
                  </a:lnTo>
                  <a:lnTo>
                    <a:pt x="16456" y="264"/>
                  </a:lnTo>
                  <a:lnTo>
                    <a:pt x="16499" y="176"/>
                  </a:lnTo>
                  <a:lnTo>
                    <a:pt x="16499" y="132"/>
                  </a:lnTo>
                  <a:lnTo>
                    <a:pt x="16456" y="44"/>
                  </a:lnTo>
                  <a:lnTo>
                    <a:pt x="1641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1" name="Google Shape;8781;p249"/>
            <p:cNvSpPr/>
            <p:nvPr/>
          </p:nvSpPr>
          <p:spPr>
            <a:xfrm>
              <a:off x="3930650" y="715575"/>
              <a:ext cx="492600" cy="1197950"/>
            </a:xfrm>
            <a:custGeom>
              <a:avLst/>
              <a:gdLst/>
              <a:ahLst/>
              <a:cxnLst/>
              <a:rect l="l" t="t" r="r" b="b"/>
              <a:pathLst>
                <a:path w="19704" h="47918" extrusionOk="0">
                  <a:moveTo>
                    <a:pt x="18080" y="1"/>
                  </a:moveTo>
                  <a:lnTo>
                    <a:pt x="17992" y="45"/>
                  </a:lnTo>
                  <a:lnTo>
                    <a:pt x="17948" y="88"/>
                  </a:lnTo>
                  <a:lnTo>
                    <a:pt x="17904" y="132"/>
                  </a:lnTo>
                  <a:lnTo>
                    <a:pt x="17904" y="176"/>
                  </a:lnTo>
                  <a:lnTo>
                    <a:pt x="17904" y="1668"/>
                  </a:lnTo>
                  <a:lnTo>
                    <a:pt x="17202" y="2853"/>
                  </a:lnTo>
                  <a:lnTo>
                    <a:pt x="15491" y="5530"/>
                  </a:lnTo>
                  <a:lnTo>
                    <a:pt x="14306" y="7811"/>
                  </a:lnTo>
                  <a:lnTo>
                    <a:pt x="14306" y="7855"/>
                  </a:lnTo>
                  <a:lnTo>
                    <a:pt x="13999" y="9391"/>
                  </a:lnTo>
                  <a:lnTo>
                    <a:pt x="13999" y="9435"/>
                  </a:lnTo>
                  <a:lnTo>
                    <a:pt x="13692" y="13691"/>
                  </a:lnTo>
                  <a:lnTo>
                    <a:pt x="12814" y="15008"/>
                  </a:lnTo>
                  <a:lnTo>
                    <a:pt x="10181" y="18211"/>
                  </a:lnTo>
                  <a:lnTo>
                    <a:pt x="6846" y="22072"/>
                  </a:lnTo>
                  <a:lnTo>
                    <a:pt x="4213" y="25100"/>
                  </a:lnTo>
                  <a:lnTo>
                    <a:pt x="4213" y="25144"/>
                  </a:lnTo>
                  <a:lnTo>
                    <a:pt x="3467" y="26548"/>
                  </a:lnTo>
                  <a:lnTo>
                    <a:pt x="3424" y="26636"/>
                  </a:lnTo>
                  <a:lnTo>
                    <a:pt x="3292" y="28391"/>
                  </a:lnTo>
                  <a:lnTo>
                    <a:pt x="2853" y="29357"/>
                  </a:lnTo>
                  <a:lnTo>
                    <a:pt x="1844" y="30278"/>
                  </a:lnTo>
                  <a:lnTo>
                    <a:pt x="133" y="30980"/>
                  </a:lnTo>
                  <a:lnTo>
                    <a:pt x="45" y="31068"/>
                  </a:lnTo>
                  <a:lnTo>
                    <a:pt x="1" y="31068"/>
                  </a:lnTo>
                  <a:lnTo>
                    <a:pt x="1" y="31200"/>
                  </a:lnTo>
                  <a:lnTo>
                    <a:pt x="176" y="34052"/>
                  </a:lnTo>
                  <a:lnTo>
                    <a:pt x="176" y="34096"/>
                  </a:lnTo>
                  <a:lnTo>
                    <a:pt x="922" y="36772"/>
                  </a:lnTo>
                  <a:lnTo>
                    <a:pt x="2941" y="41555"/>
                  </a:lnTo>
                  <a:lnTo>
                    <a:pt x="2985" y="41599"/>
                  </a:lnTo>
                  <a:lnTo>
                    <a:pt x="3950" y="42521"/>
                  </a:lnTo>
                  <a:lnTo>
                    <a:pt x="3994" y="42521"/>
                  </a:lnTo>
                  <a:lnTo>
                    <a:pt x="8163" y="45373"/>
                  </a:lnTo>
                  <a:lnTo>
                    <a:pt x="8163" y="45417"/>
                  </a:lnTo>
                  <a:lnTo>
                    <a:pt x="10883" y="46470"/>
                  </a:lnTo>
                  <a:lnTo>
                    <a:pt x="14920" y="47742"/>
                  </a:lnTo>
                  <a:lnTo>
                    <a:pt x="14964" y="47742"/>
                  </a:lnTo>
                  <a:lnTo>
                    <a:pt x="17641" y="47655"/>
                  </a:lnTo>
                  <a:lnTo>
                    <a:pt x="19177" y="47918"/>
                  </a:lnTo>
                  <a:lnTo>
                    <a:pt x="19221" y="47918"/>
                  </a:lnTo>
                  <a:lnTo>
                    <a:pt x="19528" y="47874"/>
                  </a:lnTo>
                  <a:lnTo>
                    <a:pt x="19615" y="47830"/>
                  </a:lnTo>
                  <a:lnTo>
                    <a:pt x="19659" y="47786"/>
                  </a:lnTo>
                  <a:lnTo>
                    <a:pt x="19703" y="47742"/>
                  </a:lnTo>
                  <a:lnTo>
                    <a:pt x="19703" y="47655"/>
                  </a:lnTo>
                  <a:lnTo>
                    <a:pt x="19659" y="47611"/>
                  </a:lnTo>
                  <a:lnTo>
                    <a:pt x="19615" y="47567"/>
                  </a:lnTo>
                  <a:lnTo>
                    <a:pt x="19572" y="47523"/>
                  </a:lnTo>
                  <a:lnTo>
                    <a:pt x="19484" y="47523"/>
                  </a:lnTo>
                  <a:lnTo>
                    <a:pt x="19221" y="47567"/>
                  </a:lnTo>
                  <a:lnTo>
                    <a:pt x="17685" y="47304"/>
                  </a:lnTo>
                  <a:lnTo>
                    <a:pt x="17641" y="47304"/>
                  </a:lnTo>
                  <a:lnTo>
                    <a:pt x="15008" y="47391"/>
                  </a:lnTo>
                  <a:lnTo>
                    <a:pt x="11015" y="46119"/>
                  </a:lnTo>
                  <a:lnTo>
                    <a:pt x="8338" y="45066"/>
                  </a:lnTo>
                  <a:lnTo>
                    <a:pt x="4213" y="42214"/>
                  </a:lnTo>
                  <a:lnTo>
                    <a:pt x="3248" y="41380"/>
                  </a:lnTo>
                  <a:lnTo>
                    <a:pt x="1273" y="36641"/>
                  </a:lnTo>
                  <a:lnTo>
                    <a:pt x="527" y="34008"/>
                  </a:lnTo>
                  <a:lnTo>
                    <a:pt x="352" y="31287"/>
                  </a:lnTo>
                  <a:lnTo>
                    <a:pt x="1975" y="30585"/>
                  </a:lnTo>
                  <a:lnTo>
                    <a:pt x="2063" y="30541"/>
                  </a:lnTo>
                  <a:lnTo>
                    <a:pt x="3116" y="29576"/>
                  </a:lnTo>
                  <a:lnTo>
                    <a:pt x="3160" y="29532"/>
                  </a:lnTo>
                  <a:lnTo>
                    <a:pt x="3643" y="28523"/>
                  </a:lnTo>
                  <a:lnTo>
                    <a:pt x="3643" y="28435"/>
                  </a:lnTo>
                  <a:lnTo>
                    <a:pt x="3775" y="26680"/>
                  </a:lnTo>
                  <a:lnTo>
                    <a:pt x="4521" y="25320"/>
                  </a:lnTo>
                  <a:lnTo>
                    <a:pt x="7110" y="22292"/>
                  </a:lnTo>
                  <a:lnTo>
                    <a:pt x="10444" y="18430"/>
                  </a:lnTo>
                  <a:lnTo>
                    <a:pt x="13121" y="15227"/>
                  </a:lnTo>
                  <a:lnTo>
                    <a:pt x="13999" y="13867"/>
                  </a:lnTo>
                  <a:lnTo>
                    <a:pt x="14043" y="13779"/>
                  </a:lnTo>
                  <a:lnTo>
                    <a:pt x="14350" y="9435"/>
                  </a:lnTo>
                  <a:lnTo>
                    <a:pt x="14657" y="7943"/>
                  </a:lnTo>
                  <a:lnTo>
                    <a:pt x="15798" y="5705"/>
                  </a:lnTo>
                  <a:lnTo>
                    <a:pt x="17509" y="3028"/>
                  </a:lnTo>
                  <a:lnTo>
                    <a:pt x="18211" y="1844"/>
                  </a:lnTo>
                  <a:lnTo>
                    <a:pt x="18255" y="1756"/>
                  </a:lnTo>
                  <a:lnTo>
                    <a:pt x="18255" y="176"/>
                  </a:lnTo>
                  <a:lnTo>
                    <a:pt x="18255" y="132"/>
                  </a:lnTo>
                  <a:lnTo>
                    <a:pt x="18211" y="88"/>
                  </a:lnTo>
                  <a:lnTo>
                    <a:pt x="18124" y="45"/>
                  </a:lnTo>
                  <a:lnTo>
                    <a:pt x="1808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2" name="Google Shape;8782;p249"/>
            <p:cNvSpPr/>
            <p:nvPr/>
          </p:nvSpPr>
          <p:spPr>
            <a:xfrm>
              <a:off x="3904325" y="661825"/>
              <a:ext cx="515625" cy="1271450"/>
            </a:xfrm>
            <a:custGeom>
              <a:avLst/>
              <a:gdLst/>
              <a:ahLst/>
              <a:cxnLst/>
              <a:rect l="l" t="t" r="r" b="b"/>
              <a:pathLst>
                <a:path w="20625" h="50858" extrusionOk="0">
                  <a:moveTo>
                    <a:pt x="18913" y="1"/>
                  </a:moveTo>
                  <a:lnTo>
                    <a:pt x="18825" y="44"/>
                  </a:lnTo>
                  <a:lnTo>
                    <a:pt x="18782" y="88"/>
                  </a:lnTo>
                  <a:lnTo>
                    <a:pt x="18782" y="132"/>
                  </a:lnTo>
                  <a:lnTo>
                    <a:pt x="18080" y="4125"/>
                  </a:lnTo>
                  <a:lnTo>
                    <a:pt x="16280" y="6978"/>
                  </a:lnTo>
                  <a:lnTo>
                    <a:pt x="14964" y="9347"/>
                  </a:lnTo>
                  <a:lnTo>
                    <a:pt x="14964" y="9391"/>
                  </a:lnTo>
                  <a:lnTo>
                    <a:pt x="14525" y="10707"/>
                  </a:lnTo>
                  <a:lnTo>
                    <a:pt x="14525" y="10751"/>
                  </a:lnTo>
                  <a:lnTo>
                    <a:pt x="13955" y="15271"/>
                  </a:lnTo>
                  <a:lnTo>
                    <a:pt x="13516" y="15885"/>
                  </a:lnTo>
                  <a:lnTo>
                    <a:pt x="12375" y="17202"/>
                  </a:lnTo>
                  <a:lnTo>
                    <a:pt x="10444" y="19352"/>
                  </a:lnTo>
                  <a:lnTo>
                    <a:pt x="8075" y="21941"/>
                  </a:lnTo>
                  <a:lnTo>
                    <a:pt x="4564" y="25802"/>
                  </a:lnTo>
                  <a:lnTo>
                    <a:pt x="4564" y="25846"/>
                  </a:lnTo>
                  <a:lnTo>
                    <a:pt x="3423" y="27514"/>
                  </a:lnTo>
                  <a:lnTo>
                    <a:pt x="3423" y="27645"/>
                  </a:lnTo>
                  <a:lnTo>
                    <a:pt x="3555" y="30366"/>
                  </a:lnTo>
                  <a:lnTo>
                    <a:pt x="3160" y="31419"/>
                  </a:lnTo>
                  <a:lnTo>
                    <a:pt x="2502" y="31989"/>
                  </a:lnTo>
                  <a:lnTo>
                    <a:pt x="132" y="32867"/>
                  </a:lnTo>
                  <a:lnTo>
                    <a:pt x="45" y="32955"/>
                  </a:lnTo>
                  <a:lnTo>
                    <a:pt x="1" y="33042"/>
                  </a:lnTo>
                  <a:lnTo>
                    <a:pt x="396" y="37562"/>
                  </a:lnTo>
                  <a:lnTo>
                    <a:pt x="1010" y="39844"/>
                  </a:lnTo>
                  <a:lnTo>
                    <a:pt x="2502" y="43793"/>
                  </a:lnTo>
                  <a:lnTo>
                    <a:pt x="2546" y="43881"/>
                  </a:lnTo>
                  <a:lnTo>
                    <a:pt x="3423" y="44846"/>
                  </a:lnTo>
                  <a:lnTo>
                    <a:pt x="3467" y="44890"/>
                  </a:lnTo>
                  <a:lnTo>
                    <a:pt x="7504" y="47655"/>
                  </a:lnTo>
                  <a:lnTo>
                    <a:pt x="9172" y="48620"/>
                  </a:lnTo>
                  <a:lnTo>
                    <a:pt x="9216" y="48620"/>
                  </a:lnTo>
                  <a:lnTo>
                    <a:pt x="11848" y="49717"/>
                  </a:lnTo>
                  <a:lnTo>
                    <a:pt x="15491" y="50858"/>
                  </a:lnTo>
                  <a:lnTo>
                    <a:pt x="15534" y="50858"/>
                  </a:lnTo>
                  <a:lnTo>
                    <a:pt x="18694" y="50682"/>
                  </a:lnTo>
                  <a:lnTo>
                    <a:pt x="20054" y="50858"/>
                  </a:lnTo>
                  <a:lnTo>
                    <a:pt x="20098" y="50858"/>
                  </a:lnTo>
                  <a:lnTo>
                    <a:pt x="20449" y="50814"/>
                  </a:lnTo>
                  <a:lnTo>
                    <a:pt x="20537" y="50770"/>
                  </a:lnTo>
                  <a:lnTo>
                    <a:pt x="20581" y="50726"/>
                  </a:lnTo>
                  <a:lnTo>
                    <a:pt x="20625" y="50682"/>
                  </a:lnTo>
                  <a:lnTo>
                    <a:pt x="20625" y="50595"/>
                  </a:lnTo>
                  <a:lnTo>
                    <a:pt x="20581" y="50507"/>
                  </a:lnTo>
                  <a:lnTo>
                    <a:pt x="20537" y="50463"/>
                  </a:lnTo>
                  <a:lnTo>
                    <a:pt x="20405" y="50463"/>
                  </a:lnTo>
                  <a:lnTo>
                    <a:pt x="20054" y="50507"/>
                  </a:lnTo>
                  <a:lnTo>
                    <a:pt x="18694" y="50331"/>
                  </a:lnTo>
                  <a:lnTo>
                    <a:pt x="15578" y="50507"/>
                  </a:lnTo>
                  <a:lnTo>
                    <a:pt x="11980" y="49410"/>
                  </a:lnTo>
                  <a:lnTo>
                    <a:pt x="9347" y="48313"/>
                  </a:lnTo>
                  <a:lnTo>
                    <a:pt x="7680" y="47347"/>
                  </a:lnTo>
                  <a:lnTo>
                    <a:pt x="3687" y="44583"/>
                  </a:lnTo>
                  <a:lnTo>
                    <a:pt x="2809" y="43661"/>
                  </a:lnTo>
                  <a:lnTo>
                    <a:pt x="1361" y="39756"/>
                  </a:lnTo>
                  <a:lnTo>
                    <a:pt x="703" y="37518"/>
                  </a:lnTo>
                  <a:lnTo>
                    <a:pt x="396" y="33130"/>
                  </a:lnTo>
                  <a:lnTo>
                    <a:pt x="2634" y="32296"/>
                  </a:lnTo>
                  <a:lnTo>
                    <a:pt x="2677" y="32296"/>
                  </a:lnTo>
                  <a:lnTo>
                    <a:pt x="3423" y="31638"/>
                  </a:lnTo>
                  <a:lnTo>
                    <a:pt x="3467" y="31550"/>
                  </a:lnTo>
                  <a:lnTo>
                    <a:pt x="3906" y="30453"/>
                  </a:lnTo>
                  <a:lnTo>
                    <a:pt x="3906" y="30410"/>
                  </a:lnTo>
                  <a:lnTo>
                    <a:pt x="3774" y="27689"/>
                  </a:lnTo>
                  <a:lnTo>
                    <a:pt x="4871" y="26065"/>
                  </a:lnTo>
                  <a:lnTo>
                    <a:pt x="8338" y="22160"/>
                  </a:lnTo>
                  <a:lnTo>
                    <a:pt x="10708" y="19615"/>
                  </a:lnTo>
                  <a:lnTo>
                    <a:pt x="12638" y="17421"/>
                  </a:lnTo>
                  <a:lnTo>
                    <a:pt x="13779" y="16105"/>
                  </a:lnTo>
                  <a:lnTo>
                    <a:pt x="14262" y="15446"/>
                  </a:lnTo>
                  <a:lnTo>
                    <a:pt x="14306" y="15359"/>
                  </a:lnTo>
                  <a:lnTo>
                    <a:pt x="14876" y="10795"/>
                  </a:lnTo>
                  <a:lnTo>
                    <a:pt x="15271" y="9479"/>
                  </a:lnTo>
                  <a:lnTo>
                    <a:pt x="16544" y="7153"/>
                  </a:lnTo>
                  <a:lnTo>
                    <a:pt x="18387" y="4301"/>
                  </a:lnTo>
                  <a:lnTo>
                    <a:pt x="18387" y="4213"/>
                  </a:lnTo>
                  <a:lnTo>
                    <a:pt x="19133" y="220"/>
                  </a:lnTo>
                  <a:lnTo>
                    <a:pt x="19089" y="132"/>
                  </a:lnTo>
                  <a:lnTo>
                    <a:pt x="19089" y="88"/>
                  </a:lnTo>
                  <a:lnTo>
                    <a:pt x="19045" y="44"/>
                  </a:lnTo>
                  <a:lnTo>
                    <a:pt x="1895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3" name="Google Shape;8783;p249"/>
            <p:cNvSpPr/>
            <p:nvPr/>
          </p:nvSpPr>
          <p:spPr>
            <a:xfrm>
              <a:off x="3881300" y="681575"/>
              <a:ext cx="525475" cy="1276950"/>
            </a:xfrm>
            <a:custGeom>
              <a:avLst/>
              <a:gdLst/>
              <a:ahLst/>
              <a:cxnLst/>
              <a:rect l="l" t="t" r="r" b="b"/>
              <a:pathLst>
                <a:path w="21019" h="51078" extrusionOk="0">
                  <a:moveTo>
                    <a:pt x="19176" y="0"/>
                  </a:moveTo>
                  <a:lnTo>
                    <a:pt x="19132" y="44"/>
                  </a:lnTo>
                  <a:lnTo>
                    <a:pt x="19088" y="88"/>
                  </a:lnTo>
                  <a:lnTo>
                    <a:pt x="19044" y="132"/>
                  </a:lnTo>
                  <a:lnTo>
                    <a:pt x="18255" y="3291"/>
                  </a:lnTo>
                  <a:lnTo>
                    <a:pt x="16455" y="6231"/>
                  </a:lnTo>
                  <a:lnTo>
                    <a:pt x="16412" y="6231"/>
                  </a:lnTo>
                  <a:lnTo>
                    <a:pt x="15007" y="9127"/>
                  </a:lnTo>
                  <a:lnTo>
                    <a:pt x="15007" y="9171"/>
                  </a:lnTo>
                  <a:lnTo>
                    <a:pt x="13998" y="13559"/>
                  </a:lnTo>
                  <a:lnTo>
                    <a:pt x="11980" y="16104"/>
                  </a:lnTo>
                  <a:lnTo>
                    <a:pt x="9829" y="18606"/>
                  </a:lnTo>
                  <a:lnTo>
                    <a:pt x="7284" y="21370"/>
                  </a:lnTo>
                  <a:lnTo>
                    <a:pt x="3160" y="26197"/>
                  </a:lnTo>
                  <a:lnTo>
                    <a:pt x="3116" y="26285"/>
                  </a:lnTo>
                  <a:lnTo>
                    <a:pt x="3116" y="26329"/>
                  </a:lnTo>
                  <a:lnTo>
                    <a:pt x="3555" y="30146"/>
                  </a:lnTo>
                  <a:lnTo>
                    <a:pt x="3247" y="30629"/>
                  </a:lnTo>
                  <a:lnTo>
                    <a:pt x="1799" y="31155"/>
                  </a:lnTo>
                  <a:lnTo>
                    <a:pt x="176" y="31506"/>
                  </a:lnTo>
                  <a:lnTo>
                    <a:pt x="88" y="31594"/>
                  </a:lnTo>
                  <a:lnTo>
                    <a:pt x="44" y="31682"/>
                  </a:lnTo>
                  <a:lnTo>
                    <a:pt x="0" y="32516"/>
                  </a:lnTo>
                  <a:lnTo>
                    <a:pt x="0" y="32560"/>
                  </a:lnTo>
                  <a:lnTo>
                    <a:pt x="527" y="38747"/>
                  </a:lnTo>
                  <a:lnTo>
                    <a:pt x="571" y="38834"/>
                  </a:lnTo>
                  <a:lnTo>
                    <a:pt x="1799" y="41862"/>
                  </a:lnTo>
                  <a:lnTo>
                    <a:pt x="2107" y="43617"/>
                  </a:lnTo>
                  <a:lnTo>
                    <a:pt x="2194" y="43749"/>
                  </a:lnTo>
                  <a:lnTo>
                    <a:pt x="4388" y="45460"/>
                  </a:lnTo>
                  <a:lnTo>
                    <a:pt x="7284" y="47084"/>
                  </a:lnTo>
                  <a:lnTo>
                    <a:pt x="8250" y="47830"/>
                  </a:lnTo>
                  <a:lnTo>
                    <a:pt x="10137" y="48927"/>
                  </a:lnTo>
                  <a:lnTo>
                    <a:pt x="12682" y="50024"/>
                  </a:lnTo>
                  <a:lnTo>
                    <a:pt x="15973" y="51033"/>
                  </a:lnTo>
                  <a:lnTo>
                    <a:pt x="16017" y="51077"/>
                  </a:lnTo>
                  <a:lnTo>
                    <a:pt x="16061" y="51077"/>
                  </a:lnTo>
                  <a:lnTo>
                    <a:pt x="19176" y="50594"/>
                  </a:lnTo>
                  <a:lnTo>
                    <a:pt x="20756" y="50814"/>
                  </a:lnTo>
                  <a:lnTo>
                    <a:pt x="20800" y="50814"/>
                  </a:lnTo>
                  <a:lnTo>
                    <a:pt x="20887" y="50858"/>
                  </a:lnTo>
                  <a:lnTo>
                    <a:pt x="20931" y="50814"/>
                  </a:lnTo>
                  <a:lnTo>
                    <a:pt x="21019" y="50770"/>
                  </a:lnTo>
                  <a:lnTo>
                    <a:pt x="21019" y="50682"/>
                  </a:lnTo>
                  <a:lnTo>
                    <a:pt x="21019" y="50638"/>
                  </a:lnTo>
                  <a:lnTo>
                    <a:pt x="21019" y="50594"/>
                  </a:lnTo>
                  <a:lnTo>
                    <a:pt x="20975" y="50507"/>
                  </a:lnTo>
                  <a:lnTo>
                    <a:pt x="20931" y="50507"/>
                  </a:lnTo>
                  <a:lnTo>
                    <a:pt x="20843" y="50463"/>
                  </a:lnTo>
                  <a:lnTo>
                    <a:pt x="19220" y="50243"/>
                  </a:lnTo>
                  <a:lnTo>
                    <a:pt x="19176" y="50243"/>
                  </a:lnTo>
                  <a:lnTo>
                    <a:pt x="16017" y="50726"/>
                  </a:lnTo>
                  <a:lnTo>
                    <a:pt x="12813" y="49673"/>
                  </a:lnTo>
                  <a:lnTo>
                    <a:pt x="10312" y="48620"/>
                  </a:lnTo>
                  <a:lnTo>
                    <a:pt x="8425" y="47523"/>
                  </a:lnTo>
                  <a:lnTo>
                    <a:pt x="7504" y="46777"/>
                  </a:lnTo>
                  <a:lnTo>
                    <a:pt x="7460" y="46777"/>
                  </a:lnTo>
                  <a:lnTo>
                    <a:pt x="4564" y="45153"/>
                  </a:lnTo>
                  <a:lnTo>
                    <a:pt x="2458" y="43486"/>
                  </a:lnTo>
                  <a:lnTo>
                    <a:pt x="2107" y="41774"/>
                  </a:lnTo>
                  <a:lnTo>
                    <a:pt x="878" y="38703"/>
                  </a:lnTo>
                  <a:lnTo>
                    <a:pt x="351" y="32516"/>
                  </a:lnTo>
                  <a:lnTo>
                    <a:pt x="395" y="31814"/>
                  </a:lnTo>
                  <a:lnTo>
                    <a:pt x="1887" y="31463"/>
                  </a:lnTo>
                  <a:lnTo>
                    <a:pt x="3423" y="30936"/>
                  </a:lnTo>
                  <a:lnTo>
                    <a:pt x="3511" y="30848"/>
                  </a:lnTo>
                  <a:lnTo>
                    <a:pt x="3862" y="30234"/>
                  </a:lnTo>
                  <a:lnTo>
                    <a:pt x="3906" y="30146"/>
                  </a:lnTo>
                  <a:lnTo>
                    <a:pt x="3467" y="26372"/>
                  </a:lnTo>
                  <a:lnTo>
                    <a:pt x="7548" y="21633"/>
                  </a:lnTo>
                  <a:lnTo>
                    <a:pt x="10093" y="18825"/>
                  </a:lnTo>
                  <a:lnTo>
                    <a:pt x="12287" y="16324"/>
                  </a:lnTo>
                  <a:lnTo>
                    <a:pt x="14305" y="13779"/>
                  </a:lnTo>
                  <a:lnTo>
                    <a:pt x="14349" y="13691"/>
                  </a:lnTo>
                  <a:lnTo>
                    <a:pt x="15358" y="9259"/>
                  </a:lnTo>
                  <a:lnTo>
                    <a:pt x="16763" y="6407"/>
                  </a:lnTo>
                  <a:lnTo>
                    <a:pt x="18562" y="3467"/>
                  </a:lnTo>
                  <a:lnTo>
                    <a:pt x="18606" y="3423"/>
                  </a:lnTo>
                  <a:lnTo>
                    <a:pt x="19395" y="220"/>
                  </a:lnTo>
                  <a:lnTo>
                    <a:pt x="19395" y="176"/>
                  </a:lnTo>
                  <a:lnTo>
                    <a:pt x="19352" y="88"/>
                  </a:lnTo>
                  <a:lnTo>
                    <a:pt x="19308" y="44"/>
                  </a:lnTo>
                  <a:lnTo>
                    <a:pt x="1926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4" name="Google Shape;8784;p249"/>
            <p:cNvSpPr/>
            <p:nvPr/>
          </p:nvSpPr>
          <p:spPr>
            <a:xfrm>
              <a:off x="3850575" y="669500"/>
              <a:ext cx="549625" cy="1310950"/>
            </a:xfrm>
            <a:custGeom>
              <a:avLst/>
              <a:gdLst/>
              <a:ahLst/>
              <a:cxnLst/>
              <a:rect l="l" t="t" r="r" b="b"/>
              <a:pathLst>
                <a:path w="21985" h="52438" extrusionOk="0">
                  <a:moveTo>
                    <a:pt x="19835" y="1"/>
                  </a:moveTo>
                  <a:lnTo>
                    <a:pt x="19791" y="45"/>
                  </a:lnTo>
                  <a:lnTo>
                    <a:pt x="19747" y="132"/>
                  </a:lnTo>
                  <a:lnTo>
                    <a:pt x="18957" y="3336"/>
                  </a:lnTo>
                  <a:lnTo>
                    <a:pt x="18430" y="4433"/>
                  </a:lnTo>
                  <a:lnTo>
                    <a:pt x="17158" y="6319"/>
                  </a:lnTo>
                  <a:lnTo>
                    <a:pt x="17114" y="6319"/>
                  </a:lnTo>
                  <a:lnTo>
                    <a:pt x="15798" y="9040"/>
                  </a:lnTo>
                  <a:lnTo>
                    <a:pt x="15095" y="11892"/>
                  </a:lnTo>
                  <a:lnTo>
                    <a:pt x="14437" y="13165"/>
                  </a:lnTo>
                  <a:lnTo>
                    <a:pt x="12243" y="16017"/>
                  </a:lnTo>
                  <a:lnTo>
                    <a:pt x="10093" y="18430"/>
                  </a:lnTo>
                  <a:lnTo>
                    <a:pt x="7767" y="21063"/>
                  </a:lnTo>
                  <a:lnTo>
                    <a:pt x="3599" y="25890"/>
                  </a:lnTo>
                  <a:lnTo>
                    <a:pt x="3555" y="26022"/>
                  </a:lnTo>
                  <a:lnTo>
                    <a:pt x="3599" y="26899"/>
                  </a:lnTo>
                  <a:lnTo>
                    <a:pt x="3862" y="29357"/>
                  </a:lnTo>
                  <a:lnTo>
                    <a:pt x="3730" y="30892"/>
                  </a:lnTo>
                  <a:lnTo>
                    <a:pt x="2063" y="31156"/>
                  </a:lnTo>
                  <a:lnTo>
                    <a:pt x="659" y="31463"/>
                  </a:lnTo>
                  <a:lnTo>
                    <a:pt x="571" y="31507"/>
                  </a:lnTo>
                  <a:lnTo>
                    <a:pt x="264" y="31814"/>
                  </a:lnTo>
                  <a:lnTo>
                    <a:pt x="176" y="31902"/>
                  </a:lnTo>
                  <a:lnTo>
                    <a:pt x="1" y="32692"/>
                  </a:lnTo>
                  <a:lnTo>
                    <a:pt x="1" y="32735"/>
                  </a:lnTo>
                  <a:lnTo>
                    <a:pt x="308" y="34973"/>
                  </a:lnTo>
                  <a:lnTo>
                    <a:pt x="834" y="40546"/>
                  </a:lnTo>
                  <a:lnTo>
                    <a:pt x="834" y="40590"/>
                  </a:lnTo>
                  <a:lnTo>
                    <a:pt x="1405" y="42082"/>
                  </a:lnTo>
                  <a:lnTo>
                    <a:pt x="1361" y="45461"/>
                  </a:lnTo>
                  <a:lnTo>
                    <a:pt x="1361" y="45548"/>
                  </a:lnTo>
                  <a:lnTo>
                    <a:pt x="1405" y="45592"/>
                  </a:lnTo>
                  <a:lnTo>
                    <a:pt x="1493" y="45636"/>
                  </a:lnTo>
                  <a:lnTo>
                    <a:pt x="1536" y="45636"/>
                  </a:lnTo>
                  <a:lnTo>
                    <a:pt x="2941" y="45548"/>
                  </a:lnTo>
                  <a:lnTo>
                    <a:pt x="4213" y="46294"/>
                  </a:lnTo>
                  <a:lnTo>
                    <a:pt x="6934" y="47918"/>
                  </a:lnTo>
                  <a:lnTo>
                    <a:pt x="6978" y="47918"/>
                  </a:lnTo>
                  <a:lnTo>
                    <a:pt x="8294" y="48532"/>
                  </a:lnTo>
                  <a:lnTo>
                    <a:pt x="10181" y="49849"/>
                  </a:lnTo>
                  <a:lnTo>
                    <a:pt x="10225" y="49893"/>
                  </a:lnTo>
                  <a:lnTo>
                    <a:pt x="12594" y="51077"/>
                  </a:lnTo>
                  <a:lnTo>
                    <a:pt x="12638" y="51077"/>
                  </a:lnTo>
                  <a:lnTo>
                    <a:pt x="16324" y="52438"/>
                  </a:lnTo>
                  <a:lnTo>
                    <a:pt x="17333" y="52438"/>
                  </a:lnTo>
                  <a:lnTo>
                    <a:pt x="20405" y="51911"/>
                  </a:lnTo>
                  <a:lnTo>
                    <a:pt x="21765" y="52087"/>
                  </a:lnTo>
                  <a:lnTo>
                    <a:pt x="21853" y="52087"/>
                  </a:lnTo>
                  <a:lnTo>
                    <a:pt x="21897" y="52043"/>
                  </a:lnTo>
                  <a:lnTo>
                    <a:pt x="21941" y="51999"/>
                  </a:lnTo>
                  <a:lnTo>
                    <a:pt x="21985" y="51955"/>
                  </a:lnTo>
                  <a:lnTo>
                    <a:pt x="21985" y="51867"/>
                  </a:lnTo>
                  <a:lnTo>
                    <a:pt x="21941" y="51823"/>
                  </a:lnTo>
                  <a:lnTo>
                    <a:pt x="21897" y="51779"/>
                  </a:lnTo>
                  <a:lnTo>
                    <a:pt x="21809" y="51736"/>
                  </a:lnTo>
                  <a:lnTo>
                    <a:pt x="20449" y="51560"/>
                  </a:lnTo>
                  <a:lnTo>
                    <a:pt x="20405" y="51560"/>
                  </a:lnTo>
                  <a:lnTo>
                    <a:pt x="17290" y="52087"/>
                  </a:lnTo>
                  <a:lnTo>
                    <a:pt x="16412" y="52087"/>
                  </a:lnTo>
                  <a:lnTo>
                    <a:pt x="12726" y="50770"/>
                  </a:lnTo>
                  <a:lnTo>
                    <a:pt x="10356" y="49585"/>
                  </a:lnTo>
                  <a:lnTo>
                    <a:pt x="8470" y="48225"/>
                  </a:lnTo>
                  <a:lnTo>
                    <a:pt x="7109" y="47611"/>
                  </a:lnTo>
                  <a:lnTo>
                    <a:pt x="4389" y="45987"/>
                  </a:lnTo>
                  <a:lnTo>
                    <a:pt x="3072" y="45197"/>
                  </a:lnTo>
                  <a:lnTo>
                    <a:pt x="2941" y="45197"/>
                  </a:lnTo>
                  <a:lnTo>
                    <a:pt x="1712" y="45285"/>
                  </a:lnTo>
                  <a:lnTo>
                    <a:pt x="1756" y="42082"/>
                  </a:lnTo>
                  <a:lnTo>
                    <a:pt x="1756" y="41994"/>
                  </a:lnTo>
                  <a:lnTo>
                    <a:pt x="1185" y="40458"/>
                  </a:lnTo>
                  <a:lnTo>
                    <a:pt x="659" y="34929"/>
                  </a:lnTo>
                  <a:lnTo>
                    <a:pt x="352" y="32735"/>
                  </a:lnTo>
                  <a:lnTo>
                    <a:pt x="527" y="32033"/>
                  </a:lnTo>
                  <a:lnTo>
                    <a:pt x="790" y="31770"/>
                  </a:lnTo>
                  <a:lnTo>
                    <a:pt x="2151" y="31463"/>
                  </a:lnTo>
                  <a:lnTo>
                    <a:pt x="3906" y="31243"/>
                  </a:lnTo>
                  <a:lnTo>
                    <a:pt x="3994" y="31200"/>
                  </a:lnTo>
                  <a:lnTo>
                    <a:pt x="4038" y="31068"/>
                  </a:lnTo>
                  <a:lnTo>
                    <a:pt x="4213" y="29401"/>
                  </a:lnTo>
                  <a:lnTo>
                    <a:pt x="4213" y="29357"/>
                  </a:lnTo>
                  <a:lnTo>
                    <a:pt x="3950" y="26855"/>
                  </a:lnTo>
                  <a:lnTo>
                    <a:pt x="3906" y="26066"/>
                  </a:lnTo>
                  <a:lnTo>
                    <a:pt x="8031" y="21283"/>
                  </a:lnTo>
                  <a:lnTo>
                    <a:pt x="10356" y="18694"/>
                  </a:lnTo>
                  <a:lnTo>
                    <a:pt x="12507" y="16236"/>
                  </a:lnTo>
                  <a:lnTo>
                    <a:pt x="14701" y="13340"/>
                  </a:lnTo>
                  <a:lnTo>
                    <a:pt x="14744" y="13340"/>
                  </a:lnTo>
                  <a:lnTo>
                    <a:pt x="15403" y="12024"/>
                  </a:lnTo>
                  <a:lnTo>
                    <a:pt x="15447" y="11980"/>
                  </a:lnTo>
                  <a:lnTo>
                    <a:pt x="16149" y="9172"/>
                  </a:lnTo>
                  <a:lnTo>
                    <a:pt x="17421" y="6495"/>
                  </a:lnTo>
                  <a:lnTo>
                    <a:pt x="18694" y="4608"/>
                  </a:lnTo>
                  <a:lnTo>
                    <a:pt x="19308" y="3511"/>
                  </a:lnTo>
                  <a:lnTo>
                    <a:pt x="19308" y="3467"/>
                  </a:lnTo>
                  <a:lnTo>
                    <a:pt x="20098" y="220"/>
                  </a:lnTo>
                  <a:lnTo>
                    <a:pt x="20098" y="132"/>
                  </a:lnTo>
                  <a:lnTo>
                    <a:pt x="20098" y="88"/>
                  </a:lnTo>
                  <a:lnTo>
                    <a:pt x="2005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5" name="Google Shape;8785;p249"/>
            <p:cNvSpPr/>
            <p:nvPr/>
          </p:nvSpPr>
          <p:spPr>
            <a:xfrm>
              <a:off x="3590575" y="1937650"/>
              <a:ext cx="1971375" cy="750375"/>
            </a:xfrm>
            <a:custGeom>
              <a:avLst/>
              <a:gdLst/>
              <a:ahLst/>
              <a:cxnLst/>
              <a:rect l="l" t="t" r="r" b="b"/>
              <a:pathLst>
                <a:path w="78855" h="30015" extrusionOk="0">
                  <a:moveTo>
                    <a:pt x="75344" y="0"/>
                  </a:moveTo>
                  <a:lnTo>
                    <a:pt x="75256" y="44"/>
                  </a:lnTo>
                  <a:lnTo>
                    <a:pt x="72228" y="1536"/>
                  </a:lnTo>
                  <a:lnTo>
                    <a:pt x="66655" y="3511"/>
                  </a:lnTo>
                  <a:lnTo>
                    <a:pt x="62531" y="4959"/>
                  </a:lnTo>
                  <a:lnTo>
                    <a:pt x="59020" y="6231"/>
                  </a:lnTo>
                  <a:lnTo>
                    <a:pt x="55905" y="7284"/>
                  </a:lnTo>
                  <a:lnTo>
                    <a:pt x="51955" y="7416"/>
                  </a:lnTo>
                  <a:lnTo>
                    <a:pt x="51868" y="7460"/>
                  </a:lnTo>
                  <a:lnTo>
                    <a:pt x="48489" y="9171"/>
                  </a:lnTo>
                  <a:lnTo>
                    <a:pt x="43662" y="11716"/>
                  </a:lnTo>
                  <a:lnTo>
                    <a:pt x="40898" y="12726"/>
                  </a:lnTo>
                  <a:lnTo>
                    <a:pt x="35895" y="13735"/>
                  </a:lnTo>
                  <a:lnTo>
                    <a:pt x="32341" y="14349"/>
                  </a:lnTo>
                  <a:lnTo>
                    <a:pt x="29050" y="14832"/>
                  </a:lnTo>
                  <a:lnTo>
                    <a:pt x="27382" y="15227"/>
                  </a:lnTo>
                  <a:lnTo>
                    <a:pt x="26636" y="15534"/>
                  </a:lnTo>
                  <a:lnTo>
                    <a:pt x="25803" y="15490"/>
                  </a:lnTo>
                  <a:lnTo>
                    <a:pt x="25759" y="15490"/>
                  </a:lnTo>
                  <a:lnTo>
                    <a:pt x="25320" y="15622"/>
                  </a:lnTo>
                  <a:lnTo>
                    <a:pt x="25232" y="15666"/>
                  </a:lnTo>
                  <a:lnTo>
                    <a:pt x="25188" y="15753"/>
                  </a:lnTo>
                  <a:lnTo>
                    <a:pt x="24398" y="20098"/>
                  </a:lnTo>
                  <a:lnTo>
                    <a:pt x="24135" y="22555"/>
                  </a:lnTo>
                  <a:lnTo>
                    <a:pt x="23696" y="24529"/>
                  </a:lnTo>
                  <a:lnTo>
                    <a:pt x="22863" y="26680"/>
                  </a:lnTo>
                  <a:lnTo>
                    <a:pt x="21766" y="28698"/>
                  </a:lnTo>
                  <a:lnTo>
                    <a:pt x="20888" y="29532"/>
                  </a:lnTo>
                  <a:lnTo>
                    <a:pt x="20318" y="29663"/>
                  </a:lnTo>
                  <a:lnTo>
                    <a:pt x="17509" y="29181"/>
                  </a:lnTo>
                  <a:lnTo>
                    <a:pt x="11805" y="27820"/>
                  </a:lnTo>
                  <a:lnTo>
                    <a:pt x="7285" y="27075"/>
                  </a:lnTo>
                  <a:lnTo>
                    <a:pt x="5223" y="27075"/>
                  </a:lnTo>
                  <a:lnTo>
                    <a:pt x="220" y="25363"/>
                  </a:lnTo>
                  <a:lnTo>
                    <a:pt x="176" y="25363"/>
                  </a:lnTo>
                  <a:lnTo>
                    <a:pt x="89" y="25407"/>
                  </a:lnTo>
                  <a:lnTo>
                    <a:pt x="45" y="25407"/>
                  </a:lnTo>
                  <a:lnTo>
                    <a:pt x="1" y="25495"/>
                  </a:lnTo>
                  <a:lnTo>
                    <a:pt x="1" y="25539"/>
                  </a:lnTo>
                  <a:lnTo>
                    <a:pt x="45" y="25626"/>
                  </a:lnTo>
                  <a:lnTo>
                    <a:pt x="89" y="25670"/>
                  </a:lnTo>
                  <a:lnTo>
                    <a:pt x="133" y="25714"/>
                  </a:lnTo>
                  <a:lnTo>
                    <a:pt x="5135" y="27426"/>
                  </a:lnTo>
                  <a:lnTo>
                    <a:pt x="7241" y="27426"/>
                  </a:lnTo>
                  <a:lnTo>
                    <a:pt x="11717" y="28172"/>
                  </a:lnTo>
                  <a:lnTo>
                    <a:pt x="17465" y="29532"/>
                  </a:lnTo>
                  <a:lnTo>
                    <a:pt x="20318" y="30014"/>
                  </a:lnTo>
                  <a:lnTo>
                    <a:pt x="20361" y="30014"/>
                  </a:lnTo>
                  <a:lnTo>
                    <a:pt x="21020" y="29883"/>
                  </a:lnTo>
                  <a:lnTo>
                    <a:pt x="21107" y="29839"/>
                  </a:lnTo>
                  <a:lnTo>
                    <a:pt x="22029" y="28961"/>
                  </a:lnTo>
                  <a:lnTo>
                    <a:pt x="22073" y="28917"/>
                  </a:lnTo>
                  <a:lnTo>
                    <a:pt x="23170" y="26855"/>
                  </a:lnTo>
                  <a:lnTo>
                    <a:pt x="23170" y="26811"/>
                  </a:lnTo>
                  <a:lnTo>
                    <a:pt x="24047" y="24661"/>
                  </a:lnTo>
                  <a:lnTo>
                    <a:pt x="24486" y="22643"/>
                  </a:lnTo>
                  <a:lnTo>
                    <a:pt x="24486" y="22599"/>
                  </a:lnTo>
                  <a:lnTo>
                    <a:pt x="24750" y="20141"/>
                  </a:lnTo>
                  <a:lnTo>
                    <a:pt x="25495" y="15929"/>
                  </a:lnTo>
                  <a:lnTo>
                    <a:pt x="25847" y="15841"/>
                  </a:lnTo>
                  <a:lnTo>
                    <a:pt x="26680" y="15885"/>
                  </a:lnTo>
                  <a:lnTo>
                    <a:pt x="26724" y="15885"/>
                  </a:lnTo>
                  <a:lnTo>
                    <a:pt x="27514" y="15578"/>
                  </a:lnTo>
                  <a:lnTo>
                    <a:pt x="29094" y="15183"/>
                  </a:lnTo>
                  <a:lnTo>
                    <a:pt x="32385" y="14700"/>
                  </a:lnTo>
                  <a:lnTo>
                    <a:pt x="35939" y="14086"/>
                  </a:lnTo>
                  <a:lnTo>
                    <a:pt x="40985" y="13077"/>
                  </a:lnTo>
                  <a:lnTo>
                    <a:pt x="41029" y="13077"/>
                  </a:lnTo>
                  <a:lnTo>
                    <a:pt x="43794" y="12067"/>
                  </a:lnTo>
                  <a:lnTo>
                    <a:pt x="43838" y="12067"/>
                  </a:lnTo>
                  <a:lnTo>
                    <a:pt x="48664" y="9479"/>
                  </a:lnTo>
                  <a:lnTo>
                    <a:pt x="51999" y="7767"/>
                  </a:lnTo>
                  <a:lnTo>
                    <a:pt x="55905" y="7636"/>
                  </a:lnTo>
                  <a:lnTo>
                    <a:pt x="55992" y="7592"/>
                  </a:lnTo>
                  <a:lnTo>
                    <a:pt x="59152" y="6539"/>
                  </a:lnTo>
                  <a:lnTo>
                    <a:pt x="62662" y="5310"/>
                  </a:lnTo>
                  <a:lnTo>
                    <a:pt x="66787" y="3862"/>
                  </a:lnTo>
                  <a:lnTo>
                    <a:pt x="72360" y="1887"/>
                  </a:lnTo>
                  <a:lnTo>
                    <a:pt x="72360" y="1843"/>
                  </a:lnTo>
                  <a:lnTo>
                    <a:pt x="75256" y="439"/>
                  </a:lnTo>
                  <a:lnTo>
                    <a:pt x="76572" y="4783"/>
                  </a:lnTo>
                  <a:lnTo>
                    <a:pt x="78196" y="10356"/>
                  </a:lnTo>
                  <a:lnTo>
                    <a:pt x="78503" y="11409"/>
                  </a:lnTo>
                  <a:lnTo>
                    <a:pt x="78547" y="11453"/>
                  </a:lnTo>
                  <a:lnTo>
                    <a:pt x="78591" y="11497"/>
                  </a:lnTo>
                  <a:lnTo>
                    <a:pt x="78766" y="11497"/>
                  </a:lnTo>
                  <a:lnTo>
                    <a:pt x="78810" y="11409"/>
                  </a:lnTo>
                  <a:lnTo>
                    <a:pt x="78854" y="11365"/>
                  </a:lnTo>
                  <a:lnTo>
                    <a:pt x="78854" y="11278"/>
                  </a:lnTo>
                  <a:lnTo>
                    <a:pt x="78503" y="10268"/>
                  </a:lnTo>
                  <a:lnTo>
                    <a:pt x="76923" y="4696"/>
                  </a:lnTo>
                  <a:lnTo>
                    <a:pt x="75519" y="132"/>
                  </a:lnTo>
                  <a:lnTo>
                    <a:pt x="75475" y="88"/>
                  </a:lnTo>
                  <a:lnTo>
                    <a:pt x="75432" y="44"/>
                  </a:lnTo>
                  <a:lnTo>
                    <a:pt x="7534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6" name="Google Shape;8786;p249"/>
            <p:cNvSpPr/>
            <p:nvPr/>
          </p:nvSpPr>
          <p:spPr>
            <a:xfrm>
              <a:off x="3469925" y="764950"/>
              <a:ext cx="299500" cy="582525"/>
            </a:xfrm>
            <a:custGeom>
              <a:avLst/>
              <a:gdLst/>
              <a:ahLst/>
              <a:cxnLst/>
              <a:rect l="l" t="t" r="r" b="b"/>
              <a:pathLst>
                <a:path w="11980" h="23301" extrusionOk="0">
                  <a:moveTo>
                    <a:pt x="11760" y="0"/>
                  </a:moveTo>
                  <a:lnTo>
                    <a:pt x="11716" y="44"/>
                  </a:lnTo>
                  <a:lnTo>
                    <a:pt x="11672" y="88"/>
                  </a:lnTo>
                  <a:lnTo>
                    <a:pt x="8381" y="6100"/>
                  </a:lnTo>
                  <a:lnTo>
                    <a:pt x="7065" y="8030"/>
                  </a:lnTo>
                  <a:lnTo>
                    <a:pt x="7065" y="8074"/>
                  </a:lnTo>
                  <a:lnTo>
                    <a:pt x="6275" y="9654"/>
                  </a:lnTo>
                  <a:lnTo>
                    <a:pt x="4651" y="13998"/>
                  </a:lnTo>
                  <a:lnTo>
                    <a:pt x="3247" y="17860"/>
                  </a:lnTo>
                  <a:lnTo>
                    <a:pt x="2019" y="20229"/>
                  </a:lnTo>
                  <a:lnTo>
                    <a:pt x="44" y="23037"/>
                  </a:lnTo>
                  <a:lnTo>
                    <a:pt x="0" y="23081"/>
                  </a:lnTo>
                  <a:lnTo>
                    <a:pt x="0" y="23169"/>
                  </a:lnTo>
                  <a:lnTo>
                    <a:pt x="44" y="23213"/>
                  </a:lnTo>
                  <a:lnTo>
                    <a:pt x="88" y="23257"/>
                  </a:lnTo>
                  <a:lnTo>
                    <a:pt x="176" y="23301"/>
                  </a:lnTo>
                  <a:lnTo>
                    <a:pt x="263" y="23301"/>
                  </a:lnTo>
                  <a:lnTo>
                    <a:pt x="307" y="23257"/>
                  </a:lnTo>
                  <a:lnTo>
                    <a:pt x="2326" y="20449"/>
                  </a:lnTo>
                  <a:lnTo>
                    <a:pt x="2326" y="20405"/>
                  </a:lnTo>
                  <a:lnTo>
                    <a:pt x="3598" y="18035"/>
                  </a:lnTo>
                  <a:lnTo>
                    <a:pt x="3598" y="17991"/>
                  </a:lnTo>
                  <a:lnTo>
                    <a:pt x="5002" y="14130"/>
                  </a:lnTo>
                  <a:lnTo>
                    <a:pt x="6582" y="9786"/>
                  </a:lnTo>
                  <a:lnTo>
                    <a:pt x="7372" y="8206"/>
                  </a:lnTo>
                  <a:lnTo>
                    <a:pt x="8645" y="6275"/>
                  </a:lnTo>
                  <a:lnTo>
                    <a:pt x="11979" y="264"/>
                  </a:lnTo>
                  <a:lnTo>
                    <a:pt x="11979" y="176"/>
                  </a:lnTo>
                  <a:lnTo>
                    <a:pt x="11979" y="132"/>
                  </a:lnTo>
                  <a:lnTo>
                    <a:pt x="11936" y="88"/>
                  </a:lnTo>
                  <a:lnTo>
                    <a:pt x="1189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7" name="Google Shape;8787;p249"/>
            <p:cNvSpPr/>
            <p:nvPr/>
          </p:nvSpPr>
          <p:spPr>
            <a:xfrm>
              <a:off x="3619100" y="2026500"/>
              <a:ext cx="1900050" cy="686750"/>
            </a:xfrm>
            <a:custGeom>
              <a:avLst/>
              <a:gdLst/>
              <a:ahLst/>
              <a:cxnLst/>
              <a:rect l="l" t="t" r="r" b="b"/>
              <a:pathLst>
                <a:path w="76002" h="27470" extrusionOk="0">
                  <a:moveTo>
                    <a:pt x="71877" y="1"/>
                  </a:moveTo>
                  <a:lnTo>
                    <a:pt x="70473" y="45"/>
                  </a:lnTo>
                  <a:lnTo>
                    <a:pt x="70429" y="88"/>
                  </a:lnTo>
                  <a:lnTo>
                    <a:pt x="64900" y="1975"/>
                  </a:lnTo>
                  <a:lnTo>
                    <a:pt x="58230" y="4345"/>
                  </a:lnTo>
                  <a:lnTo>
                    <a:pt x="55510" y="5222"/>
                  </a:lnTo>
                  <a:lnTo>
                    <a:pt x="51385" y="5266"/>
                  </a:lnTo>
                  <a:lnTo>
                    <a:pt x="51341" y="5310"/>
                  </a:lnTo>
                  <a:lnTo>
                    <a:pt x="48225" y="6802"/>
                  </a:lnTo>
                  <a:lnTo>
                    <a:pt x="45461" y="8250"/>
                  </a:lnTo>
                  <a:lnTo>
                    <a:pt x="43311" y="9391"/>
                  </a:lnTo>
                  <a:lnTo>
                    <a:pt x="40590" y="10313"/>
                  </a:lnTo>
                  <a:lnTo>
                    <a:pt x="34842" y="11322"/>
                  </a:lnTo>
                  <a:lnTo>
                    <a:pt x="29137" y="12331"/>
                  </a:lnTo>
                  <a:lnTo>
                    <a:pt x="25934" y="12682"/>
                  </a:lnTo>
                  <a:lnTo>
                    <a:pt x="25057" y="12858"/>
                  </a:lnTo>
                  <a:lnTo>
                    <a:pt x="24969" y="12901"/>
                  </a:lnTo>
                  <a:lnTo>
                    <a:pt x="24925" y="12989"/>
                  </a:lnTo>
                  <a:lnTo>
                    <a:pt x="24398" y="15973"/>
                  </a:lnTo>
                  <a:lnTo>
                    <a:pt x="24135" y="18430"/>
                  </a:lnTo>
                  <a:lnTo>
                    <a:pt x="23082" y="22072"/>
                  </a:lnTo>
                  <a:lnTo>
                    <a:pt x="21722" y="24837"/>
                  </a:lnTo>
                  <a:lnTo>
                    <a:pt x="20581" y="26373"/>
                  </a:lnTo>
                  <a:lnTo>
                    <a:pt x="19923" y="26899"/>
                  </a:lnTo>
                  <a:lnTo>
                    <a:pt x="19045" y="27119"/>
                  </a:lnTo>
                  <a:lnTo>
                    <a:pt x="15886" y="26592"/>
                  </a:lnTo>
                  <a:lnTo>
                    <a:pt x="10444" y="25320"/>
                  </a:lnTo>
                  <a:lnTo>
                    <a:pt x="6320" y="24574"/>
                  </a:lnTo>
                  <a:lnTo>
                    <a:pt x="6276" y="24574"/>
                  </a:lnTo>
                  <a:lnTo>
                    <a:pt x="3643" y="24530"/>
                  </a:lnTo>
                  <a:lnTo>
                    <a:pt x="264" y="23301"/>
                  </a:lnTo>
                  <a:lnTo>
                    <a:pt x="132" y="23301"/>
                  </a:lnTo>
                  <a:lnTo>
                    <a:pt x="45" y="23345"/>
                  </a:lnTo>
                  <a:lnTo>
                    <a:pt x="45" y="23433"/>
                  </a:lnTo>
                  <a:lnTo>
                    <a:pt x="1" y="23477"/>
                  </a:lnTo>
                  <a:lnTo>
                    <a:pt x="45" y="23564"/>
                  </a:lnTo>
                  <a:lnTo>
                    <a:pt x="89" y="23608"/>
                  </a:lnTo>
                  <a:lnTo>
                    <a:pt x="132" y="23652"/>
                  </a:lnTo>
                  <a:lnTo>
                    <a:pt x="3511" y="24881"/>
                  </a:lnTo>
                  <a:lnTo>
                    <a:pt x="3599" y="24881"/>
                  </a:lnTo>
                  <a:lnTo>
                    <a:pt x="6276" y="24925"/>
                  </a:lnTo>
                  <a:lnTo>
                    <a:pt x="10357" y="25671"/>
                  </a:lnTo>
                  <a:lnTo>
                    <a:pt x="15842" y="26943"/>
                  </a:lnTo>
                  <a:lnTo>
                    <a:pt x="19045" y="27470"/>
                  </a:lnTo>
                  <a:lnTo>
                    <a:pt x="19089" y="27470"/>
                  </a:lnTo>
                  <a:lnTo>
                    <a:pt x="20054" y="27206"/>
                  </a:lnTo>
                  <a:lnTo>
                    <a:pt x="20098" y="27206"/>
                  </a:lnTo>
                  <a:lnTo>
                    <a:pt x="20844" y="26636"/>
                  </a:lnTo>
                  <a:lnTo>
                    <a:pt x="20888" y="26592"/>
                  </a:lnTo>
                  <a:lnTo>
                    <a:pt x="22029" y="25012"/>
                  </a:lnTo>
                  <a:lnTo>
                    <a:pt x="23433" y="22204"/>
                  </a:lnTo>
                  <a:lnTo>
                    <a:pt x="23433" y="22160"/>
                  </a:lnTo>
                  <a:lnTo>
                    <a:pt x="24442" y="18518"/>
                  </a:lnTo>
                  <a:lnTo>
                    <a:pt x="24749" y="16061"/>
                  </a:lnTo>
                  <a:lnTo>
                    <a:pt x="25232" y="13165"/>
                  </a:lnTo>
                  <a:lnTo>
                    <a:pt x="26022" y="13033"/>
                  </a:lnTo>
                  <a:lnTo>
                    <a:pt x="29181" y="12682"/>
                  </a:lnTo>
                  <a:lnTo>
                    <a:pt x="34886" y="11673"/>
                  </a:lnTo>
                  <a:lnTo>
                    <a:pt x="40634" y="10664"/>
                  </a:lnTo>
                  <a:lnTo>
                    <a:pt x="40678" y="10664"/>
                  </a:lnTo>
                  <a:lnTo>
                    <a:pt x="43443" y="9742"/>
                  </a:lnTo>
                  <a:lnTo>
                    <a:pt x="43486" y="9742"/>
                  </a:lnTo>
                  <a:lnTo>
                    <a:pt x="45637" y="8557"/>
                  </a:lnTo>
                  <a:lnTo>
                    <a:pt x="48401" y="7109"/>
                  </a:lnTo>
                  <a:lnTo>
                    <a:pt x="51429" y="5617"/>
                  </a:lnTo>
                  <a:lnTo>
                    <a:pt x="55554" y="5530"/>
                  </a:lnTo>
                  <a:lnTo>
                    <a:pt x="55597" y="5530"/>
                  </a:lnTo>
                  <a:lnTo>
                    <a:pt x="58362" y="4652"/>
                  </a:lnTo>
                  <a:lnTo>
                    <a:pt x="65032" y="2282"/>
                  </a:lnTo>
                  <a:lnTo>
                    <a:pt x="70517" y="396"/>
                  </a:lnTo>
                  <a:lnTo>
                    <a:pt x="71833" y="352"/>
                  </a:lnTo>
                  <a:lnTo>
                    <a:pt x="72755" y="1098"/>
                  </a:lnTo>
                  <a:lnTo>
                    <a:pt x="73676" y="2853"/>
                  </a:lnTo>
                  <a:lnTo>
                    <a:pt x="75212" y="7022"/>
                  </a:lnTo>
                  <a:lnTo>
                    <a:pt x="75695" y="8908"/>
                  </a:lnTo>
                  <a:lnTo>
                    <a:pt x="75695" y="8952"/>
                  </a:lnTo>
                  <a:lnTo>
                    <a:pt x="75739" y="8996"/>
                  </a:lnTo>
                  <a:lnTo>
                    <a:pt x="75826" y="9040"/>
                  </a:lnTo>
                  <a:lnTo>
                    <a:pt x="75870" y="9040"/>
                  </a:lnTo>
                  <a:lnTo>
                    <a:pt x="75958" y="8996"/>
                  </a:lnTo>
                  <a:lnTo>
                    <a:pt x="76002" y="8952"/>
                  </a:lnTo>
                  <a:lnTo>
                    <a:pt x="76002" y="8908"/>
                  </a:lnTo>
                  <a:lnTo>
                    <a:pt x="76002" y="8821"/>
                  </a:lnTo>
                  <a:lnTo>
                    <a:pt x="75563" y="6934"/>
                  </a:lnTo>
                  <a:lnTo>
                    <a:pt x="75563" y="6890"/>
                  </a:lnTo>
                  <a:lnTo>
                    <a:pt x="74027" y="2721"/>
                  </a:lnTo>
                  <a:lnTo>
                    <a:pt x="73018" y="922"/>
                  </a:lnTo>
                  <a:lnTo>
                    <a:pt x="72974" y="878"/>
                  </a:lnTo>
                  <a:lnTo>
                    <a:pt x="72009" y="45"/>
                  </a:lnTo>
                  <a:lnTo>
                    <a:pt x="7187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8" name="Google Shape;8788;p249"/>
            <p:cNvSpPr/>
            <p:nvPr/>
          </p:nvSpPr>
          <p:spPr>
            <a:xfrm>
              <a:off x="3437000" y="785800"/>
              <a:ext cx="287450" cy="611050"/>
            </a:xfrm>
            <a:custGeom>
              <a:avLst/>
              <a:gdLst/>
              <a:ahLst/>
              <a:cxnLst/>
              <a:rect l="l" t="t" r="r" b="b"/>
              <a:pathLst>
                <a:path w="11498" h="24442" extrusionOk="0">
                  <a:moveTo>
                    <a:pt x="11278" y="0"/>
                  </a:moveTo>
                  <a:lnTo>
                    <a:pt x="11234" y="44"/>
                  </a:lnTo>
                  <a:lnTo>
                    <a:pt x="11190" y="88"/>
                  </a:lnTo>
                  <a:lnTo>
                    <a:pt x="9435" y="3510"/>
                  </a:lnTo>
                  <a:lnTo>
                    <a:pt x="7460" y="6758"/>
                  </a:lnTo>
                  <a:lnTo>
                    <a:pt x="6627" y="8513"/>
                  </a:lnTo>
                  <a:lnTo>
                    <a:pt x="4871" y="13340"/>
                  </a:lnTo>
                  <a:lnTo>
                    <a:pt x="3204" y="17991"/>
                  </a:lnTo>
                  <a:lnTo>
                    <a:pt x="1273" y="21019"/>
                  </a:lnTo>
                  <a:lnTo>
                    <a:pt x="1273" y="21063"/>
                  </a:lnTo>
                  <a:lnTo>
                    <a:pt x="45" y="24222"/>
                  </a:lnTo>
                  <a:lnTo>
                    <a:pt x="1" y="24310"/>
                  </a:lnTo>
                  <a:lnTo>
                    <a:pt x="45" y="24354"/>
                  </a:lnTo>
                  <a:lnTo>
                    <a:pt x="45" y="24397"/>
                  </a:lnTo>
                  <a:lnTo>
                    <a:pt x="132" y="24441"/>
                  </a:lnTo>
                  <a:lnTo>
                    <a:pt x="308" y="24441"/>
                  </a:lnTo>
                  <a:lnTo>
                    <a:pt x="352" y="24354"/>
                  </a:lnTo>
                  <a:lnTo>
                    <a:pt x="1580" y="21194"/>
                  </a:lnTo>
                  <a:lnTo>
                    <a:pt x="3511" y="18123"/>
                  </a:lnTo>
                  <a:lnTo>
                    <a:pt x="5222" y="13471"/>
                  </a:lnTo>
                  <a:lnTo>
                    <a:pt x="6934" y="8644"/>
                  </a:lnTo>
                  <a:lnTo>
                    <a:pt x="7767" y="6933"/>
                  </a:lnTo>
                  <a:lnTo>
                    <a:pt x="9742" y="3686"/>
                  </a:lnTo>
                  <a:lnTo>
                    <a:pt x="11497" y="219"/>
                  </a:lnTo>
                  <a:lnTo>
                    <a:pt x="11497" y="176"/>
                  </a:lnTo>
                  <a:lnTo>
                    <a:pt x="11497" y="88"/>
                  </a:lnTo>
                  <a:lnTo>
                    <a:pt x="11453" y="44"/>
                  </a:lnTo>
                  <a:lnTo>
                    <a:pt x="1141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9" name="Google Shape;8789;p249"/>
            <p:cNvSpPr/>
            <p:nvPr/>
          </p:nvSpPr>
          <p:spPr>
            <a:xfrm>
              <a:off x="3586200" y="2096725"/>
              <a:ext cx="1884700" cy="640675"/>
            </a:xfrm>
            <a:custGeom>
              <a:avLst/>
              <a:gdLst/>
              <a:ahLst/>
              <a:cxnLst/>
              <a:rect l="l" t="t" r="r" b="b"/>
              <a:pathLst>
                <a:path w="75388" h="25627" extrusionOk="0">
                  <a:moveTo>
                    <a:pt x="69727" y="0"/>
                  </a:moveTo>
                  <a:lnTo>
                    <a:pt x="67094" y="658"/>
                  </a:lnTo>
                  <a:lnTo>
                    <a:pt x="60248" y="3072"/>
                  </a:lnTo>
                  <a:lnTo>
                    <a:pt x="58142" y="3818"/>
                  </a:lnTo>
                  <a:lnTo>
                    <a:pt x="53271" y="3861"/>
                  </a:lnTo>
                  <a:lnTo>
                    <a:pt x="53227" y="3861"/>
                  </a:lnTo>
                  <a:lnTo>
                    <a:pt x="48752" y="6099"/>
                  </a:lnTo>
                  <a:lnTo>
                    <a:pt x="46031" y="7504"/>
                  </a:lnTo>
                  <a:lnTo>
                    <a:pt x="44495" y="8162"/>
                  </a:lnTo>
                  <a:lnTo>
                    <a:pt x="39712" y="9083"/>
                  </a:lnTo>
                  <a:lnTo>
                    <a:pt x="36290" y="9698"/>
                  </a:lnTo>
                  <a:lnTo>
                    <a:pt x="33306" y="10180"/>
                  </a:lnTo>
                  <a:lnTo>
                    <a:pt x="28347" y="11146"/>
                  </a:lnTo>
                  <a:lnTo>
                    <a:pt x="28303" y="11189"/>
                  </a:lnTo>
                  <a:lnTo>
                    <a:pt x="27557" y="11628"/>
                  </a:lnTo>
                  <a:lnTo>
                    <a:pt x="27470" y="11672"/>
                  </a:lnTo>
                  <a:lnTo>
                    <a:pt x="26987" y="12418"/>
                  </a:lnTo>
                  <a:lnTo>
                    <a:pt x="26987" y="12462"/>
                  </a:lnTo>
                  <a:lnTo>
                    <a:pt x="26592" y="14656"/>
                  </a:lnTo>
                  <a:lnTo>
                    <a:pt x="25319" y="19044"/>
                  </a:lnTo>
                  <a:lnTo>
                    <a:pt x="23740" y="22247"/>
                  </a:lnTo>
                  <a:lnTo>
                    <a:pt x="22336" y="24266"/>
                  </a:lnTo>
                  <a:lnTo>
                    <a:pt x="21326" y="24968"/>
                  </a:lnTo>
                  <a:lnTo>
                    <a:pt x="20185" y="25275"/>
                  </a:lnTo>
                  <a:lnTo>
                    <a:pt x="18737" y="25143"/>
                  </a:lnTo>
                  <a:lnTo>
                    <a:pt x="11541" y="23608"/>
                  </a:lnTo>
                  <a:lnTo>
                    <a:pt x="7723" y="22906"/>
                  </a:lnTo>
                  <a:lnTo>
                    <a:pt x="4608" y="22730"/>
                  </a:lnTo>
                  <a:lnTo>
                    <a:pt x="1405" y="21589"/>
                  </a:lnTo>
                  <a:lnTo>
                    <a:pt x="220" y="21150"/>
                  </a:lnTo>
                  <a:lnTo>
                    <a:pt x="88" y="21150"/>
                  </a:lnTo>
                  <a:lnTo>
                    <a:pt x="44" y="21194"/>
                  </a:lnTo>
                  <a:lnTo>
                    <a:pt x="0" y="21238"/>
                  </a:lnTo>
                  <a:lnTo>
                    <a:pt x="0" y="21326"/>
                  </a:lnTo>
                  <a:lnTo>
                    <a:pt x="0" y="21370"/>
                  </a:lnTo>
                  <a:lnTo>
                    <a:pt x="44" y="21457"/>
                  </a:lnTo>
                  <a:lnTo>
                    <a:pt x="88" y="21457"/>
                  </a:lnTo>
                  <a:lnTo>
                    <a:pt x="1317" y="21940"/>
                  </a:lnTo>
                  <a:lnTo>
                    <a:pt x="4520" y="23081"/>
                  </a:lnTo>
                  <a:lnTo>
                    <a:pt x="4608" y="23081"/>
                  </a:lnTo>
                  <a:lnTo>
                    <a:pt x="7679" y="23257"/>
                  </a:lnTo>
                  <a:lnTo>
                    <a:pt x="11453" y="23915"/>
                  </a:lnTo>
                  <a:lnTo>
                    <a:pt x="18693" y="25494"/>
                  </a:lnTo>
                  <a:lnTo>
                    <a:pt x="20185" y="25626"/>
                  </a:lnTo>
                  <a:lnTo>
                    <a:pt x="20273" y="25626"/>
                  </a:lnTo>
                  <a:lnTo>
                    <a:pt x="21458" y="25319"/>
                  </a:lnTo>
                  <a:lnTo>
                    <a:pt x="21546" y="25275"/>
                  </a:lnTo>
                  <a:lnTo>
                    <a:pt x="22555" y="24529"/>
                  </a:lnTo>
                  <a:lnTo>
                    <a:pt x="22599" y="24485"/>
                  </a:lnTo>
                  <a:lnTo>
                    <a:pt x="24047" y="22423"/>
                  </a:lnTo>
                  <a:lnTo>
                    <a:pt x="24047" y="22379"/>
                  </a:lnTo>
                  <a:lnTo>
                    <a:pt x="25627" y="19176"/>
                  </a:lnTo>
                  <a:lnTo>
                    <a:pt x="25670" y="19176"/>
                  </a:lnTo>
                  <a:lnTo>
                    <a:pt x="26899" y="14744"/>
                  </a:lnTo>
                  <a:lnTo>
                    <a:pt x="27338" y="12550"/>
                  </a:lnTo>
                  <a:lnTo>
                    <a:pt x="27777" y="11892"/>
                  </a:lnTo>
                  <a:lnTo>
                    <a:pt x="28435" y="11497"/>
                  </a:lnTo>
                  <a:lnTo>
                    <a:pt x="33393" y="10487"/>
                  </a:lnTo>
                  <a:lnTo>
                    <a:pt x="36333" y="10049"/>
                  </a:lnTo>
                  <a:lnTo>
                    <a:pt x="39756" y="9434"/>
                  </a:lnTo>
                  <a:lnTo>
                    <a:pt x="44583" y="8513"/>
                  </a:lnTo>
                  <a:lnTo>
                    <a:pt x="44627" y="8513"/>
                  </a:lnTo>
                  <a:lnTo>
                    <a:pt x="46207" y="7811"/>
                  </a:lnTo>
                  <a:lnTo>
                    <a:pt x="48927" y="6407"/>
                  </a:lnTo>
                  <a:lnTo>
                    <a:pt x="53315" y="4213"/>
                  </a:lnTo>
                  <a:lnTo>
                    <a:pt x="58142" y="4169"/>
                  </a:lnTo>
                  <a:lnTo>
                    <a:pt x="58230" y="4169"/>
                  </a:lnTo>
                  <a:lnTo>
                    <a:pt x="60336" y="3379"/>
                  </a:lnTo>
                  <a:lnTo>
                    <a:pt x="67181" y="1009"/>
                  </a:lnTo>
                  <a:lnTo>
                    <a:pt x="69770" y="351"/>
                  </a:lnTo>
                  <a:lnTo>
                    <a:pt x="71921" y="395"/>
                  </a:lnTo>
                  <a:lnTo>
                    <a:pt x="73369" y="1273"/>
                  </a:lnTo>
                  <a:lnTo>
                    <a:pt x="74246" y="2721"/>
                  </a:lnTo>
                  <a:lnTo>
                    <a:pt x="74992" y="5178"/>
                  </a:lnTo>
                  <a:lnTo>
                    <a:pt x="75036" y="7196"/>
                  </a:lnTo>
                  <a:lnTo>
                    <a:pt x="74992" y="10838"/>
                  </a:lnTo>
                  <a:lnTo>
                    <a:pt x="73544" y="13471"/>
                  </a:lnTo>
                  <a:lnTo>
                    <a:pt x="73544" y="13515"/>
                  </a:lnTo>
                  <a:lnTo>
                    <a:pt x="72667" y="15621"/>
                  </a:lnTo>
                  <a:lnTo>
                    <a:pt x="72667" y="15665"/>
                  </a:lnTo>
                  <a:lnTo>
                    <a:pt x="72667" y="15753"/>
                  </a:lnTo>
                  <a:lnTo>
                    <a:pt x="72710" y="15797"/>
                  </a:lnTo>
                  <a:lnTo>
                    <a:pt x="72754" y="15841"/>
                  </a:lnTo>
                  <a:lnTo>
                    <a:pt x="72886" y="15841"/>
                  </a:lnTo>
                  <a:lnTo>
                    <a:pt x="72930" y="15797"/>
                  </a:lnTo>
                  <a:lnTo>
                    <a:pt x="72974" y="15753"/>
                  </a:lnTo>
                  <a:lnTo>
                    <a:pt x="73851" y="13647"/>
                  </a:lnTo>
                  <a:lnTo>
                    <a:pt x="75343" y="10970"/>
                  </a:lnTo>
                  <a:lnTo>
                    <a:pt x="75343" y="10882"/>
                  </a:lnTo>
                  <a:lnTo>
                    <a:pt x="75387" y="7196"/>
                  </a:lnTo>
                  <a:lnTo>
                    <a:pt x="75343" y="5134"/>
                  </a:lnTo>
                  <a:lnTo>
                    <a:pt x="75343" y="5090"/>
                  </a:lnTo>
                  <a:lnTo>
                    <a:pt x="74597" y="2589"/>
                  </a:lnTo>
                  <a:lnTo>
                    <a:pt x="74553" y="2545"/>
                  </a:lnTo>
                  <a:lnTo>
                    <a:pt x="73632" y="1053"/>
                  </a:lnTo>
                  <a:lnTo>
                    <a:pt x="73588" y="1009"/>
                  </a:lnTo>
                  <a:lnTo>
                    <a:pt x="72052" y="44"/>
                  </a:lnTo>
                  <a:lnTo>
                    <a:pt x="71964" y="44"/>
                  </a:lnTo>
                  <a:lnTo>
                    <a:pt x="6977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0" name="Google Shape;8790;p249"/>
            <p:cNvSpPr/>
            <p:nvPr/>
          </p:nvSpPr>
          <p:spPr>
            <a:xfrm>
              <a:off x="3416150" y="761650"/>
              <a:ext cx="289650" cy="645075"/>
            </a:xfrm>
            <a:custGeom>
              <a:avLst/>
              <a:gdLst/>
              <a:ahLst/>
              <a:cxnLst/>
              <a:rect l="l" t="t" r="r" b="b"/>
              <a:pathLst>
                <a:path w="11586" h="25803" extrusionOk="0">
                  <a:moveTo>
                    <a:pt x="11322" y="1"/>
                  </a:moveTo>
                  <a:lnTo>
                    <a:pt x="11278" y="45"/>
                  </a:lnTo>
                  <a:lnTo>
                    <a:pt x="11234" y="88"/>
                  </a:lnTo>
                  <a:lnTo>
                    <a:pt x="9347" y="3950"/>
                  </a:lnTo>
                  <a:lnTo>
                    <a:pt x="7329" y="7241"/>
                  </a:lnTo>
                  <a:lnTo>
                    <a:pt x="6495" y="9128"/>
                  </a:lnTo>
                  <a:lnTo>
                    <a:pt x="5574" y="11717"/>
                  </a:lnTo>
                  <a:lnTo>
                    <a:pt x="3906" y="16807"/>
                  </a:lnTo>
                  <a:lnTo>
                    <a:pt x="2853" y="19484"/>
                  </a:lnTo>
                  <a:lnTo>
                    <a:pt x="2107" y="20668"/>
                  </a:lnTo>
                  <a:lnTo>
                    <a:pt x="2107" y="20712"/>
                  </a:lnTo>
                  <a:lnTo>
                    <a:pt x="45" y="25583"/>
                  </a:lnTo>
                  <a:lnTo>
                    <a:pt x="1" y="25627"/>
                  </a:lnTo>
                  <a:lnTo>
                    <a:pt x="1" y="25715"/>
                  </a:lnTo>
                  <a:lnTo>
                    <a:pt x="45" y="25758"/>
                  </a:lnTo>
                  <a:lnTo>
                    <a:pt x="133" y="25802"/>
                  </a:lnTo>
                  <a:lnTo>
                    <a:pt x="264" y="25802"/>
                  </a:lnTo>
                  <a:lnTo>
                    <a:pt x="352" y="25715"/>
                  </a:lnTo>
                  <a:lnTo>
                    <a:pt x="2414" y="20844"/>
                  </a:lnTo>
                  <a:lnTo>
                    <a:pt x="3160" y="19659"/>
                  </a:lnTo>
                  <a:lnTo>
                    <a:pt x="3160" y="19615"/>
                  </a:lnTo>
                  <a:lnTo>
                    <a:pt x="4213" y="16895"/>
                  </a:lnTo>
                  <a:lnTo>
                    <a:pt x="5881" y="11804"/>
                  </a:lnTo>
                  <a:lnTo>
                    <a:pt x="6846" y="9259"/>
                  </a:lnTo>
                  <a:lnTo>
                    <a:pt x="7636" y="7416"/>
                  </a:lnTo>
                  <a:lnTo>
                    <a:pt x="9655" y="4125"/>
                  </a:lnTo>
                  <a:lnTo>
                    <a:pt x="11541" y="264"/>
                  </a:lnTo>
                  <a:lnTo>
                    <a:pt x="11585" y="176"/>
                  </a:lnTo>
                  <a:lnTo>
                    <a:pt x="11541" y="132"/>
                  </a:lnTo>
                  <a:lnTo>
                    <a:pt x="11541" y="45"/>
                  </a:lnTo>
                  <a:lnTo>
                    <a:pt x="1145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1" name="Google Shape;8791;p249"/>
            <p:cNvSpPr/>
            <p:nvPr/>
          </p:nvSpPr>
          <p:spPr>
            <a:xfrm>
              <a:off x="3602650" y="2266750"/>
              <a:ext cx="1732200" cy="549625"/>
            </a:xfrm>
            <a:custGeom>
              <a:avLst/>
              <a:gdLst/>
              <a:ahLst/>
              <a:cxnLst/>
              <a:rect l="l" t="t" r="r" b="b"/>
              <a:pathLst>
                <a:path w="69288" h="21985" extrusionOk="0">
                  <a:moveTo>
                    <a:pt x="67094" y="0"/>
                  </a:moveTo>
                  <a:lnTo>
                    <a:pt x="63935" y="1054"/>
                  </a:lnTo>
                  <a:lnTo>
                    <a:pt x="58055" y="2502"/>
                  </a:lnTo>
                  <a:lnTo>
                    <a:pt x="54544" y="2633"/>
                  </a:lnTo>
                  <a:lnTo>
                    <a:pt x="54500" y="2633"/>
                  </a:lnTo>
                  <a:lnTo>
                    <a:pt x="51165" y="3862"/>
                  </a:lnTo>
                  <a:lnTo>
                    <a:pt x="47874" y="5091"/>
                  </a:lnTo>
                  <a:lnTo>
                    <a:pt x="45198" y="5661"/>
                  </a:lnTo>
                  <a:lnTo>
                    <a:pt x="39932" y="6144"/>
                  </a:lnTo>
                  <a:lnTo>
                    <a:pt x="36378" y="6495"/>
                  </a:lnTo>
                  <a:lnTo>
                    <a:pt x="29927" y="7241"/>
                  </a:lnTo>
                  <a:lnTo>
                    <a:pt x="28918" y="7416"/>
                  </a:lnTo>
                  <a:lnTo>
                    <a:pt x="28830" y="7460"/>
                  </a:lnTo>
                  <a:lnTo>
                    <a:pt x="28742" y="7548"/>
                  </a:lnTo>
                  <a:lnTo>
                    <a:pt x="27338" y="12068"/>
                  </a:lnTo>
                  <a:lnTo>
                    <a:pt x="25846" y="15227"/>
                  </a:lnTo>
                  <a:lnTo>
                    <a:pt x="22775" y="20273"/>
                  </a:lnTo>
                  <a:lnTo>
                    <a:pt x="21897" y="21502"/>
                  </a:lnTo>
                  <a:lnTo>
                    <a:pt x="19132" y="21633"/>
                  </a:lnTo>
                  <a:lnTo>
                    <a:pt x="16456" y="21282"/>
                  </a:lnTo>
                  <a:lnTo>
                    <a:pt x="12068" y="20361"/>
                  </a:lnTo>
                  <a:lnTo>
                    <a:pt x="8557" y="19615"/>
                  </a:lnTo>
                  <a:lnTo>
                    <a:pt x="8513" y="19615"/>
                  </a:lnTo>
                  <a:lnTo>
                    <a:pt x="5968" y="19439"/>
                  </a:lnTo>
                  <a:lnTo>
                    <a:pt x="3204" y="18957"/>
                  </a:lnTo>
                  <a:lnTo>
                    <a:pt x="220" y="18035"/>
                  </a:lnTo>
                  <a:lnTo>
                    <a:pt x="132" y="18035"/>
                  </a:lnTo>
                  <a:lnTo>
                    <a:pt x="88" y="18079"/>
                  </a:lnTo>
                  <a:lnTo>
                    <a:pt x="44" y="18123"/>
                  </a:lnTo>
                  <a:lnTo>
                    <a:pt x="1" y="18167"/>
                  </a:lnTo>
                  <a:lnTo>
                    <a:pt x="1" y="18255"/>
                  </a:lnTo>
                  <a:lnTo>
                    <a:pt x="1" y="18299"/>
                  </a:lnTo>
                  <a:lnTo>
                    <a:pt x="44" y="18342"/>
                  </a:lnTo>
                  <a:lnTo>
                    <a:pt x="88" y="18386"/>
                  </a:lnTo>
                  <a:lnTo>
                    <a:pt x="3116" y="19308"/>
                  </a:lnTo>
                  <a:lnTo>
                    <a:pt x="5924" y="19790"/>
                  </a:lnTo>
                  <a:lnTo>
                    <a:pt x="5968" y="19790"/>
                  </a:lnTo>
                  <a:lnTo>
                    <a:pt x="8470" y="19966"/>
                  </a:lnTo>
                  <a:lnTo>
                    <a:pt x="11980" y="20712"/>
                  </a:lnTo>
                  <a:lnTo>
                    <a:pt x="16368" y="21633"/>
                  </a:lnTo>
                  <a:lnTo>
                    <a:pt x="19089" y="21984"/>
                  </a:lnTo>
                  <a:lnTo>
                    <a:pt x="19132" y="21984"/>
                  </a:lnTo>
                  <a:lnTo>
                    <a:pt x="21985" y="21853"/>
                  </a:lnTo>
                  <a:lnTo>
                    <a:pt x="22072" y="21809"/>
                  </a:lnTo>
                  <a:lnTo>
                    <a:pt x="22116" y="21765"/>
                  </a:lnTo>
                  <a:lnTo>
                    <a:pt x="23082" y="20493"/>
                  </a:lnTo>
                  <a:lnTo>
                    <a:pt x="26153" y="15402"/>
                  </a:lnTo>
                  <a:lnTo>
                    <a:pt x="27645" y="12243"/>
                  </a:lnTo>
                  <a:lnTo>
                    <a:pt x="27689" y="12199"/>
                  </a:lnTo>
                  <a:lnTo>
                    <a:pt x="29049" y="7723"/>
                  </a:lnTo>
                  <a:lnTo>
                    <a:pt x="29971" y="7592"/>
                  </a:lnTo>
                  <a:lnTo>
                    <a:pt x="36421" y="6846"/>
                  </a:lnTo>
                  <a:lnTo>
                    <a:pt x="39976" y="6495"/>
                  </a:lnTo>
                  <a:lnTo>
                    <a:pt x="45241" y="6012"/>
                  </a:lnTo>
                  <a:lnTo>
                    <a:pt x="45285" y="6012"/>
                  </a:lnTo>
                  <a:lnTo>
                    <a:pt x="47962" y="5398"/>
                  </a:lnTo>
                  <a:lnTo>
                    <a:pt x="48006" y="5398"/>
                  </a:lnTo>
                  <a:lnTo>
                    <a:pt x="51253" y="4213"/>
                  </a:lnTo>
                  <a:lnTo>
                    <a:pt x="54588" y="2984"/>
                  </a:lnTo>
                  <a:lnTo>
                    <a:pt x="58098" y="2853"/>
                  </a:lnTo>
                  <a:lnTo>
                    <a:pt x="64022" y="1405"/>
                  </a:lnTo>
                  <a:lnTo>
                    <a:pt x="67182" y="351"/>
                  </a:lnTo>
                  <a:lnTo>
                    <a:pt x="67752" y="439"/>
                  </a:lnTo>
                  <a:lnTo>
                    <a:pt x="68059" y="1097"/>
                  </a:lnTo>
                  <a:lnTo>
                    <a:pt x="68191" y="4081"/>
                  </a:lnTo>
                  <a:lnTo>
                    <a:pt x="68191" y="4125"/>
                  </a:lnTo>
                  <a:lnTo>
                    <a:pt x="68937" y="7636"/>
                  </a:lnTo>
                  <a:lnTo>
                    <a:pt x="68937" y="7723"/>
                  </a:lnTo>
                  <a:lnTo>
                    <a:pt x="68981" y="7767"/>
                  </a:lnTo>
                  <a:lnTo>
                    <a:pt x="69200" y="7767"/>
                  </a:lnTo>
                  <a:lnTo>
                    <a:pt x="69244" y="7723"/>
                  </a:lnTo>
                  <a:lnTo>
                    <a:pt x="69288" y="7636"/>
                  </a:lnTo>
                  <a:lnTo>
                    <a:pt x="69288" y="7592"/>
                  </a:lnTo>
                  <a:lnTo>
                    <a:pt x="68542" y="4081"/>
                  </a:lnTo>
                  <a:lnTo>
                    <a:pt x="68410" y="1054"/>
                  </a:lnTo>
                  <a:lnTo>
                    <a:pt x="68410" y="966"/>
                  </a:lnTo>
                  <a:lnTo>
                    <a:pt x="68059" y="176"/>
                  </a:lnTo>
                  <a:lnTo>
                    <a:pt x="67972" y="132"/>
                  </a:lnTo>
                  <a:lnTo>
                    <a:pt x="67928" y="88"/>
                  </a:lnTo>
                  <a:lnTo>
                    <a:pt x="6718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2" name="Google Shape;8792;p249"/>
            <p:cNvSpPr/>
            <p:nvPr/>
          </p:nvSpPr>
          <p:spPr>
            <a:xfrm>
              <a:off x="3338275" y="741900"/>
              <a:ext cx="284150" cy="635200"/>
            </a:xfrm>
            <a:custGeom>
              <a:avLst/>
              <a:gdLst/>
              <a:ahLst/>
              <a:cxnLst/>
              <a:rect l="l" t="t" r="r" b="b"/>
              <a:pathLst>
                <a:path w="11366" h="25408" extrusionOk="0">
                  <a:moveTo>
                    <a:pt x="11234" y="1"/>
                  </a:moveTo>
                  <a:lnTo>
                    <a:pt x="11146" y="45"/>
                  </a:lnTo>
                  <a:lnTo>
                    <a:pt x="11102" y="45"/>
                  </a:lnTo>
                  <a:lnTo>
                    <a:pt x="11058" y="132"/>
                  </a:lnTo>
                  <a:lnTo>
                    <a:pt x="9259" y="3950"/>
                  </a:lnTo>
                  <a:lnTo>
                    <a:pt x="7723" y="6451"/>
                  </a:lnTo>
                  <a:lnTo>
                    <a:pt x="6056" y="10620"/>
                  </a:lnTo>
                  <a:lnTo>
                    <a:pt x="4476" y="15578"/>
                  </a:lnTo>
                  <a:lnTo>
                    <a:pt x="2896" y="19659"/>
                  </a:lnTo>
                  <a:lnTo>
                    <a:pt x="1799" y="22775"/>
                  </a:lnTo>
                  <a:lnTo>
                    <a:pt x="44" y="25144"/>
                  </a:lnTo>
                  <a:lnTo>
                    <a:pt x="0" y="25188"/>
                  </a:lnTo>
                  <a:lnTo>
                    <a:pt x="0" y="25232"/>
                  </a:lnTo>
                  <a:lnTo>
                    <a:pt x="44" y="25320"/>
                  </a:lnTo>
                  <a:lnTo>
                    <a:pt x="88" y="25364"/>
                  </a:lnTo>
                  <a:lnTo>
                    <a:pt x="176" y="25408"/>
                  </a:lnTo>
                  <a:lnTo>
                    <a:pt x="264" y="25408"/>
                  </a:lnTo>
                  <a:lnTo>
                    <a:pt x="308" y="25320"/>
                  </a:lnTo>
                  <a:lnTo>
                    <a:pt x="2107" y="22994"/>
                  </a:lnTo>
                  <a:lnTo>
                    <a:pt x="2107" y="22950"/>
                  </a:lnTo>
                  <a:lnTo>
                    <a:pt x="3248" y="19791"/>
                  </a:lnTo>
                  <a:lnTo>
                    <a:pt x="4783" y="15666"/>
                  </a:lnTo>
                  <a:lnTo>
                    <a:pt x="6363" y="10751"/>
                  </a:lnTo>
                  <a:lnTo>
                    <a:pt x="8031" y="6627"/>
                  </a:lnTo>
                  <a:lnTo>
                    <a:pt x="9566" y="4126"/>
                  </a:lnTo>
                  <a:lnTo>
                    <a:pt x="11365" y="264"/>
                  </a:lnTo>
                  <a:lnTo>
                    <a:pt x="11365" y="220"/>
                  </a:lnTo>
                  <a:lnTo>
                    <a:pt x="11365" y="132"/>
                  </a:lnTo>
                  <a:lnTo>
                    <a:pt x="11322" y="89"/>
                  </a:lnTo>
                  <a:lnTo>
                    <a:pt x="11278" y="45"/>
                  </a:lnTo>
                  <a:lnTo>
                    <a:pt x="1123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3" name="Google Shape;8793;p249"/>
            <p:cNvSpPr/>
            <p:nvPr/>
          </p:nvSpPr>
          <p:spPr>
            <a:xfrm>
              <a:off x="3628975" y="2341350"/>
              <a:ext cx="1621425" cy="496975"/>
            </a:xfrm>
            <a:custGeom>
              <a:avLst/>
              <a:gdLst/>
              <a:ahLst/>
              <a:cxnLst/>
              <a:rect l="l" t="t" r="r" b="b"/>
              <a:pathLst>
                <a:path w="64857" h="19879" extrusionOk="0">
                  <a:moveTo>
                    <a:pt x="63935" y="0"/>
                  </a:moveTo>
                  <a:lnTo>
                    <a:pt x="58230" y="1141"/>
                  </a:lnTo>
                  <a:lnTo>
                    <a:pt x="51736" y="2809"/>
                  </a:lnTo>
                  <a:lnTo>
                    <a:pt x="48971" y="3686"/>
                  </a:lnTo>
                  <a:lnTo>
                    <a:pt x="46733" y="4344"/>
                  </a:lnTo>
                  <a:lnTo>
                    <a:pt x="43574" y="4696"/>
                  </a:lnTo>
                  <a:lnTo>
                    <a:pt x="38177" y="5222"/>
                  </a:lnTo>
                  <a:lnTo>
                    <a:pt x="34930" y="5485"/>
                  </a:lnTo>
                  <a:lnTo>
                    <a:pt x="28611" y="6012"/>
                  </a:lnTo>
                  <a:lnTo>
                    <a:pt x="28523" y="6056"/>
                  </a:lnTo>
                  <a:lnTo>
                    <a:pt x="28172" y="6275"/>
                  </a:lnTo>
                  <a:lnTo>
                    <a:pt x="28128" y="6363"/>
                  </a:lnTo>
                  <a:lnTo>
                    <a:pt x="26899" y="9698"/>
                  </a:lnTo>
                  <a:lnTo>
                    <a:pt x="25320" y="12989"/>
                  </a:lnTo>
                  <a:lnTo>
                    <a:pt x="23652" y="15753"/>
                  </a:lnTo>
                  <a:lnTo>
                    <a:pt x="21941" y="18255"/>
                  </a:lnTo>
                  <a:lnTo>
                    <a:pt x="21107" y="19176"/>
                  </a:lnTo>
                  <a:lnTo>
                    <a:pt x="20581" y="19483"/>
                  </a:lnTo>
                  <a:lnTo>
                    <a:pt x="17334" y="19527"/>
                  </a:lnTo>
                  <a:lnTo>
                    <a:pt x="14350" y="19176"/>
                  </a:lnTo>
                  <a:lnTo>
                    <a:pt x="10488" y="18386"/>
                  </a:lnTo>
                  <a:lnTo>
                    <a:pt x="7417" y="17728"/>
                  </a:lnTo>
                  <a:lnTo>
                    <a:pt x="1975" y="17026"/>
                  </a:lnTo>
                  <a:lnTo>
                    <a:pt x="264" y="16412"/>
                  </a:lnTo>
                  <a:lnTo>
                    <a:pt x="132" y="16412"/>
                  </a:lnTo>
                  <a:lnTo>
                    <a:pt x="88" y="16455"/>
                  </a:lnTo>
                  <a:lnTo>
                    <a:pt x="45" y="16499"/>
                  </a:lnTo>
                  <a:lnTo>
                    <a:pt x="1" y="16587"/>
                  </a:lnTo>
                  <a:lnTo>
                    <a:pt x="45" y="16675"/>
                  </a:lnTo>
                  <a:lnTo>
                    <a:pt x="88" y="16719"/>
                  </a:lnTo>
                  <a:lnTo>
                    <a:pt x="132" y="16763"/>
                  </a:lnTo>
                  <a:lnTo>
                    <a:pt x="1888" y="17333"/>
                  </a:lnTo>
                  <a:lnTo>
                    <a:pt x="1931" y="17377"/>
                  </a:lnTo>
                  <a:lnTo>
                    <a:pt x="7373" y="18079"/>
                  </a:lnTo>
                  <a:lnTo>
                    <a:pt x="10444" y="18737"/>
                  </a:lnTo>
                  <a:lnTo>
                    <a:pt x="14306" y="19527"/>
                  </a:lnTo>
                  <a:lnTo>
                    <a:pt x="17334" y="19878"/>
                  </a:lnTo>
                  <a:lnTo>
                    <a:pt x="20625" y="19834"/>
                  </a:lnTo>
                  <a:lnTo>
                    <a:pt x="20712" y="19834"/>
                  </a:lnTo>
                  <a:lnTo>
                    <a:pt x="21283" y="19483"/>
                  </a:lnTo>
                  <a:lnTo>
                    <a:pt x="21327" y="19439"/>
                  </a:lnTo>
                  <a:lnTo>
                    <a:pt x="22204" y="18474"/>
                  </a:lnTo>
                  <a:lnTo>
                    <a:pt x="23959" y="15973"/>
                  </a:lnTo>
                  <a:lnTo>
                    <a:pt x="25627" y="13121"/>
                  </a:lnTo>
                  <a:lnTo>
                    <a:pt x="27207" y="9830"/>
                  </a:lnTo>
                  <a:lnTo>
                    <a:pt x="28435" y="6538"/>
                  </a:lnTo>
                  <a:lnTo>
                    <a:pt x="28699" y="6363"/>
                  </a:lnTo>
                  <a:lnTo>
                    <a:pt x="34930" y="5836"/>
                  </a:lnTo>
                  <a:lnTo>
                    <a:pt x="38221" y="5573"/>
                  </a:lnTo>
                  <a:lnTo>
                    <a:pt x="43618" y="5047"/>
                  </a:lnTo>
                  <a:lnTo>
                    <a:pt x="46777" y="4696"/>
                  </a:lnTo>
                  <a:lnTo>
                    <a:pt x="46821" y="4696"/>
                  </a:lnTo>
                  <a:lnTo>
                    <a:pt x="49059" y="4037"/>
                  </a:lnTo>
                  <a:lnTo>
                    <a:pt x="51868" y="3116"/>
                  </a:lnTo>
                  <a:lnTo>
                    <a:pt x="58318" y="1492"/>
                  </a:lnTo>
                  <a:lnTo>
                    <a:pt x="63935" y="351"/>
                  </a:lnTo>
                  <a:lnTo>
                    <a:pt x="64286" y="571"/>
                  </a:lnTo>
                  <a:lnTo>
                    <a:pt x="64505" y="1141"/>
                  </a:lnTo>
                  <a:lnTo>
                    <a:pt x="64330" y="5222"/>
                  </a:lnTo>
                  <a:lnTo>
                    <a:pt x="64330" y="5310"/>
                  </a:lnTo>
                  <a:lnTo>
                    <a:pt x="64373" y="5354"/>
                  </a:lnTo>
                  <a:lnTo>
                    <a:pt x="64417" y="5398"/>
                  </a:lnTo>
                  <a:lnTo>
                    <a:pt x="64549" y="5398"/>
                  </a:lnTo>
                  <a:lnTo>
                    <a:pt x="64593" y="5354"/>
                  </a:lnTo>
                  <a:lnTo>
                    <a:pt x="64637" y="5310"/>
                  </a:lnTo>
                  <a:lnTo>
                    <a:pt x="64681" y="5222"/>
                  </a:lnTo>
                  <a:lnTo>
                    <a:pt x="64856" y="1097"/>
                  </a:lnTo>
                  <a:lnTo>
                    <a:pt x="64856" y="1010"/>
                  </a:lnTo>
                  <a:lnTo>
                    <a:pt x="64549" y="395"/>
                  </a:lnTo>
                  <a:lnTo>
                    <a:pt x="64505" y="307"/>
                  </a:lnTo>
                  <a:lnTo>
                    <a:pt x="64022" y="44"/>
                  </a:lnTo>
                  <a:lnTo>
                    <a:pt x="6393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4" name="Google Shape;8794;p249"/>
            <p:cNvSpPr/>
            <p:nvPr/>
          </p:nvSpPr>
          <p:spPr>
            <a:xfrm>
              <a:off x="3316325" y="744100"/>
              <a:ext cx="277575" cy="640675"/>
            </a:xfrm>
            <a:custGeom>
              <a:avLst/>
              <a:gdLst/>
              <a:ahLst/>
              <a:cxnLst/>
              <a:rect l="l" t="t" r="r" b="b"/>
              <a:pathLst>
                <a:path w="11103" h="25627" extrusionOk="0">
                  <a:moveTo>
                    <a:pt x="10883" y="1"/>
                  </a:moveTo>
                  <a:lnTo>
                    <a:pt x="10795" y="44"/>
                  </a:lnTo>
                  <a:lnTo>
                    <a:pt x="10751" y="88"/>
                  </a:lnTo>
                  <a:lnTo>
                    <a:pt x="10225" y="1098"/>
                  </a:lnTo>
                  <a:lnTo>
                    <a:pt x="7680" y="5793"/>
                  </a:lnTo>
                  <a:lnTo>
                    <a:pt x="6144" y="9698"/>
                  </a:lnTo>
                  <a:lnTo>
                    <a:pt x="4652" y="14437"/>
                  </a:lnTo>
                  <a:lnTo>
                    <a:pt x="2590" y="19483"/>
                  </a:lnTo>
                  <a:lnTo>
                    <a:pt x="1449" y="22950"/>
                  </a:lnTo>
                  <a:lnTo>
                    <a:pt x="45" y="25363"/>
                  </a:lnTo>
                  <a:lnTo>
                    <a:pt x="1" y="25451"/>
                  </a:lnTo>
                  <a:lnTo>
                    <a:pt x="1" y="25495"/>
                  </a:lnTo>
                  <a:lnTo>
                    <a:pt x="45" y="25583"/>
                  </a:lnTo>
                  <a:lnTo>
                    <a:pt x="89" y="25627"/>
                  </a:lnTo>
                  <a:lnTo>
                    <a:pt x="264" y="25627"/>
                  </a:lnTo>
                  <a:lnTo>
                    <a:pt x="352" y="25539"/>
                  </a:lnTo>
                  <a:lnTo>
                    <a:pt x="1756" y="23125"/>
                  </a:lnTo>
                  <a:lnTo>
                    <a:pt x="1800" y="23082"/>
                  </a:lnTo>
                  <a:lnTo>
                    <a:pt x="2941" y="19571"/>
                  </a:lnTo>
                  <a:lnTo>
                    <a:pt x="4959" y="14525"/>
                  </a:lnTo>
                  <a:lnTo>
                    <a:pt x="6451" y="9830"/>
                  </a:lnTo>
                  <a:lnTo>
                    <a:pt x="7987" y="5924"/>
                  </a:lnTo>
                  <a:lnTo>
                    <a:pt x="10532" y="1273"/>
                  </a:lnTo>
                  <a:lnTo>
                    <a:pt x="11059" y="264"/>
                  </a:lnTo>
                  <a:lnTo>
                    <a:pt x="11103" y="220"/>
                  </a:lnTo>
                  <a:lnTo>
                    <a:pt x="11103" y="132"/>
                  </a:lnTo>
                  <a:lnTo>
                    <a:pt x="11059" y="88"/>
                  </a:lnTo>
                  <a:lnTo>
                    <a:pt x="11015" y="44"/>
                  </a:lnTo>
                  <a:lnTo>
                    <a:pt x="1092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5" name="Google Shape;8795;p249"/>
            <p:cNvSpPr/>
            <p:nvPr/>
          </p:nvSpPr>
          <p:spPr>
            <a:xfrm>
              <a:off x="3616925" y="2404975"/>
              <a:ext cx="1567650" cy="455275"/>
            </a:xfrm>
            <a:custGeom>
              <a:avLst/>
              <a:gdLst/>
              <a:ahLst/>
              <a:cxnLst/>
              <a:rect l="l" t="t" r="r" b="b"/>
              <a:pathLst>
                <a:path w="62706" h="18211" extrusionOk="0">
                  <a:moveTo>
                    <a:pt x="61696" y="0"/>
                  </a:moveTo>
                  <a:lnTo>
                    <a:pt x="60336" y="132"/>
                  </a:lnTo>
                  <a:lnTo>
                    <a:pt x="60292" y="176"/>
                  </a:lnTo>
                  <a:lnTo>
                    <a:pt x="57615" y="1448"/>
                  </a:lnTo>
                  <a:lnTo>
                    <a:pt x="51516" y="3116"/>
                  </a:lnTo>
                  <a:lnTo>
                    <a:pt x="48927" y="3686"/>
                  </a:lnTo>
                  <a:lnTo>
                    <a:pt x="44934" y="4081"/>
                  </a:lnTo>
                  <a:lnTo>
                    <a:pt x="41160" y="4388"/>
                  </a:lnTo>
                  <a:lnTo>
                    <a:pt x="36772" y="4783"/>
                  </a:lnTo>
                  <a:lnTo>
                    <a:pt x="33393" y="4959"/>
                  </a:lnTo>
                  <a:lnTo>
                    <a:pt x="30585" y="4871"/>
                  </a:lnTo>
                  <a:lnTo>
                    <a:pt x="30541" y="4871"/>
                  </a:lnTo>
                  <a:lnTo>
                    <a:pt x="29444" y="5047"/>
                  </a:lnTo>
                  <a:lnTo>
                    <a:pt x="29356" y="5090"/>
                  </a:lnTo>
                  <a:lnTo>
                    <a:pt x="29312" y="5134"/>
                  </a:lnTo>
                  <a:lnTo>
                    <a:pt x="28040" y="7679"/>
                  </a:lnTo>
                  <a:lnTo>
                    <a:pt x="26767" y="10268"/>
                  </a:lnTo>
                  <a:lnTo>
                    <a:pt x="25100" y="13121"/>
                  </a:lnTo>
                  <a:lnTo>
                    <a:pt x="23257" y="15797"/>
                  </a:lnTo>
                  <a:lnTo>
                    <a:pt x="22247" y="16982"/>
                  </a:lnTo>
                  <a:lnTo>
                    <a:pt x="21414" y="17596"/>
                  </a:lnTo>
                  <a:lnTo>
                    <a:pt x="20317" y="17860"/>
                  </a:lnTo>
                  <a:lnTo>
                    <a:pt x="17157" y="17860"/>
                  </a:lnTo>
                  <a:lnTo>
                    <a:pt x="14481" y="17640"/>
                  </a:lnTo>
                  <a:lnTo>
                    <a:pt x="10531" y="16807"/>
                  </a:lnTo>
                  <a:lnTo>
                    <a:pt x="7899" y="16236"/>
                  </a:lnTo>
                  <a:lnTo>
                    <a:pt x="2282" y="15534"/>
                  </a:lnTo>
                  <a:lnTo>
                    <a:pt x="219" y="14788"/>
                  </a:lnTo>
                  <a:lnTo>
                    <a:pt x="132" y="14788"/>
                  </a:lnTo>
                  <a:lnTo>
                    <a:pt x="88" y="14832"/>
                  </a:lnTo>
                  <a:lnTo>
                    <a:pt x="44" y="14832"/>
                  </a:lnTo>
                  <a:lnTo>
                    <a:pt x="0" y="14920"/>
                  </a:lnTo>
                  <a:lnTo>
                    <a:pt x="0" y="14964"/>
                  </a:lnTo>
                  <a:lnTo>
                    <a:pt x="0" y="15051"/>
                  </a:lnTo>
                  <a:lnTo>
                    <a:pt x="44" y="15095"/>
                  </a:lnTo>
                  <a:lnTo>
                    <a:pt x="88" y="15139"/>
                  </a:lnTo>
                  <a:lnTo>
                    <a:pt x="2194" y="15885"/>
                  </a:lnTo>
                  <a:lnTo>
                    <a:pt x="2238" y="15885"/>
                  </a:lnTo>
                  <a:lnTo>
                    <a:pt x="7811" y="16587"/>
                  </a:lnTo>
                  <a:lnTo>
                    <a:pt x="10444" y="17158"/>
                  </a:lnTo>
                  <a:lnTo>
                    <a:pt x="14437" y="17991"/>
                  </a:lnTo>
                  <a:lnTo>
                    <a:pt x="17157" y="18211"/>
                  </a:lnTo>
                  <a:lnTo>
                    <a:pt x="20404" y="18211"/>
                  </a:lnTo>
                  <a:lnTo>
                    <a:pt x="21501" y="17947"/>
                  </a:lnTo>
                  <a:lnTo>
                    <a:pt x="21589" y="17904"/>
                  </a:lnTo>
                  <a:lnTo>
                    <a:pt x="22467" y="17245"/>
                  </a:lnTo>
                  <a:lnTo>
                    <a:pt x="22511" y="17245"/>
                  </a:lnTo>
                  <a:lnTo>
                    <a:pt x="23564" y="16017"/>
                  </a:lnTo>
                  <a:lnTo>
                    <a:pt x="25363" y="13296"/>
                  </a:lnTo>
                  <a:lnTo>
                    <a:pt x="27074" y="10444"/>
                  </a:lnTo>
                  <a:lnTo>
                    <a:pt x="28347" y="7811"/>
                  </a:lnTo>
                  <a:lnTo>
                    <a:pt x="29576" y="5354"/>
                  </a:lnTo>
                  <a:lnTo>
                    <a:pt x="30585" y="5222"/>
                  </a:lnTo>
                  <a:lnTo>
                    <a:pt x="33393" y="5310"/>
                  </a:lnTo>
                  <a:lnTo>
                    <a:pt x="36816" y="5134"/>
                  </a:lnTo>
                  <a:lnTo>
                    <a:pt x="41204" y="4739"/>
                  </a:lnTo>
                  <a:lnTo>
                    <a:pt x="44934" y="4432"/>
                  </a:lnTo>
                  <a:lnTo>
                    <a:pt x="48971" y="4037"/>
                  </a:lnTo>
                  <a:lnTo>
                    <a:pt x="49015" y="4037"/>
                  </a:lnTo>
                  <a:lnTo>
                    <a:pt x="51604" y="3423"/>
                  </a:lnTo>
                  <a:lnTo>
                    <a:pt x="57703" y="1799"/>
                  </a:lnTo>
                  <a:lnTo>
                    <a:pt x="57747" y="1756"/>
                  </a:lnTo>
                  <a:lnTo>
                    <a:pt x="60424" y="483"/>
                  </a:lnTo>
                  <a:lnTo>
                    <a:pt x="61652" y="351"/>
                  </a:lnTo>
                  <a:lnTo>
                    <a:pt x="61872" y="571"/>
                  </a:lnTo>
                  <a:lnTo>
                    <a:pt x="62223" y="1799"/>
                  </a:lnTo>
                  <a:lnTo>
                    <a:pt x="62354" y="4037"/>
                  </a:lnTo>
                  <a:lnTo>
                    <a:pt x="62354" y="4125"/>
                  </a:lnTo>
                  <a:lnTo>
                    <a:pt x="62398" y="4169"/>
                  </a:lnTo>
                  <a:lnTo>
                    <a:pt x="62486" y="4213"/>
                  </a:lnTo>
                  <a:lnTo>
                    <a:pt x="62618" y="4213"/>
                  </a:lnTo>
                  <a:lnTo>
                    <a:pt x="62661" y="4169"/>
                  </a:lnTo>
                  <a:lnTo>
                    <a:pt x="62705" y="4081"/>
                  </a:lnTo>
                  <a:lnTo>
                    <a:pt x="62705" y="4037"/>
                  </a:lnTo>
                  <a:lnTo>
                    <a:pt x="62574" y="1799"/>
                  </a:lnTo>
                  <a:lnTo>
                    <a:pt x="62530" y="1756"/>
                  </a:lnTo>
                  <a:lnTo>
                    <a:pt x="62223" y="439"/>
                  </a:lnTo>
                  <a:lnTo>
                    <a:pt x="62179" y="351"/>
                  </a:lnTo>
                  <a:lnTo>
                    <a:pt x="61828" y="44"/>
                  </a:lnTo>
                  <a:lnTo>
                    <a:pt x="6178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6" name="Google Shape;8796;p249"/>
            <p:cNvSpPr/>
            <p:nvPr/>
          </p:nvSpPr>
          <p:spPr>
            <a:xfrm>
              <a:off x="3272450" y="748500"/>
              <a:ext cx="287450" cy="706500"/>
            </a:xfrm>
            <a:custGeom>
              <a:avLst/>
              <a:gdLst/>
              <a:ahLst/>
              <a:cxnLst/>
              <a:rect l="l" t="t" r="r" b="b"/>
              <a:pathLst>
                <a:path w="11498" h="28260" extrusionOk="0">
                  <a:moveTo>
                    <a:pt x="11278" y="0"/>
                  </a:moveTo>
                  <a:lnTo>
                    <a:pt x="11234" y="44"/>
                  </a:lnTo>
                  <a:lnTo>
                    <a:pt x="11190" y="88"/>
                  </a:lnTo>
                  <a:lnTo>
                    <a:pt x="9961" y="2677"/>
                  </a:lnTo>
                  <a:lnTo>
                    <a:pt x="8513" y="5046"/>
                  </a:lnTo>
                  <a:lnTo>
                    <a:pt x="8513" y="5090"/>
                  </a:lnTo>
                  <a:lnTo>
                    <a:pt x="7109" y="8732"/>
                  </a:lnTo>
                  <a:lnTo>
                    <a:pt x="5705" y="13120"/>
                  </a:lnTo>
                  <a:lnTo>
                    <a:pt x="4476" y="16324"/>
                  </a:lnTo>
                  <a:lnTo>
                    <a:pt x="3160" y="19176"/>
                  </a:lnTo>
                  <a:lnTo>
                    <a:pt x="1317" y="24617"/>
                  </a:lnTo>
                  <a:lnTo>
                    <a:pt x="1" y="27294"/>
                  </a:lnTo>
                  <a:lnTo>
                    <a:pt x="1" y="27338"/>
                  </a:lnTo>
                  <a:lnTo>
                    <a:pt x="1" y="28083"/>
                  </a:lnTo>
                  <a:lnTo>
                    <a:pt x="1" y="28171"/>
                  </a:lnTo>
                  <a:lnTo>
                    <a:pt x="44" y="28215"/>
                  </a:lnTo>
                  <a:lnTo>
                    <a:pt x="88" y="28259"/>
                  </a:lnTo>
                  <a:lnTo>
                    <a:pt x="220" y="28259"/>
                  </a:lnTo>
                  <a:lnTo>
                    <a:pt x="308" y="28215"/>
                  </a:lnTo>
                  <a:lnTo>
                    <a:pt x="308" y="28171"/>
                  </a:lnTo>
                  <a:lnTo>
                    <a:pt x="352" y="28083"/>
                  </a:lnTo>
                  <a:lnTo>
                    <a:pt x="352" y="27381"/>
                  </a:lnTo>
                  <a:lnTo>
                    <a:pt x="1668" y="24792"/>
                  </a:lnTo>
                  <a:lnTo>
                    <a:pt x="1668" y="24749"/>
                  </a:lnTo>
                  <a:lnTo>
                    <a:pt x="3511" y="19307"/>
                  </a:lnTo>
                  <a:lnTo>
                    <a:pt x="4784" y="16455"/>
                  </a:lnTo>
                  <a:lnTo>
                    <a:pt x="6012" y="13252"/>
                  </a:lnTo>
                  <a:lnTo>
                    <a:pt x="7416" y="8864"/>
                  </a:lnTo>
                  <a:lnTo>
                    <a:pt x="8821" y="5222"/>
                  </a:lnTo>
                  <a:lnTo>
                    <a:pt x="10269" y="2808"/>
                  </a:lnTo>
                  <a:lnTo>
                    <a:pt x="11497" y="263"/>
                  </a:lnTo>
                  <a:lnTo>
                    <a:pt x="11497" y="176"/>
                  </a:lnTo>
                  <a:lnTo>
                    <a:pt x="11497" y="132"/>
                  </a:lnTo>
                  <a:lnTo>
                    <a:pt x="11453" y="44"/>
                  </a:lnTo>
                  <a:lnTo>
                    <a:pt x="1140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7" name="Google Shape;8797;p249"/>
            <p:cNvSpPr/>
            <p:nvPr/>
          </p:nvSpPr>
          <p:spPr>
            <a:xfrm>
              <a:off x="4211500" y="2486150"/>
              <a:ext cx="884200" cy="333525"/>
            </a:xfrm>
            <a:custGeom>
              <a:avLst/>
              <a:gdLst/>
              <a:ahLst/>
              <a:cxnLst/>
              <a:rect l="l" t="t" r="r" b="b"/>
              <a:pathLst>
                <a:path w="35368" h="13341" extrusionOk="0">
                  <a:moveTo>
                    <a:pt x="34929" y="1"/>
                  </a:moveTo>
                  <a:lnTo>
                    <a:pt x="31287" y="1098"/>
                  </a:lnTo>
                  <a:lnTo>
                    <a:pt x="27645" y="1931"/>
                  </a:lnTo>
                  <a:lnTo>
                    <a:pt x="24310" y="2326"/>
                  </a:lnTo>
                  <a:lnTo>
                    <a:pt x="20668" y="2765"/>
                  </a:lnTo>
                  <a:lnTo>
                    <a:pt x="17728" y="3072"/>
                  </a:lnTo>
                  <a:lnTo>
                    <a:pt x="12726" y="3379"/>
                  </a:lnTo>
                  <a:lnTo>
                    <a:pt x="8864" y="3292"/>
                  </a:lnTo>
                  <a:lnTo>
                    <a:pt x="6802" y="3423"/>
                  </a:lnTo>
                  <a:lnTo>
                    <a:pt x="6758" y="3467"/>
                  </a:lnTo>
                  <a:lnTo>
                    <a:pt x="5924" y="3818"/>
                  </a:lnTo>
                  <a:lnTo>
                    <a:pt x="5880" y="3862"/>
                  </a:lnTo>
                  <a:lnTo>
                    <a:pt x="5222" y="4564"/>
                  </a:lnTo>
                  <a:lnTo>
                    <a:pt x="5178" y="4608"/>
                  </a:lnTo>
                  <a:lnTo>
                    <a:pt x="4213" y="6319"/>
                  </a:lnTo>
                  <a:lnTo>
                    <a:pt x="1317" y="11322"/>
                  </a:lnTo>
                  <a:lnTo>
                    <a:pt x="44" y="13077"/>
                  </a:lnTo>
                  <a:lnTo>
                    <a:pt x="0" y="13121"/>
                  </a:lnTo>
                  <a:lnTo>
                    <a:pt x="0" y="13208"/>
                  </a:lnTo>
                  <a:lnTo>
                    <a:pt x="44" y="13252"/>
                  </a:lnTo>
                  <a:lnTo>
                    <a:pt x="88" y="13340"/>
                  </a:lnTo>
                  <a:lnTo>
                    <a:pt x="264" y="13340"/>
                  </a:lnTo>
                  <a:lnTo>
                    <a:pt x="307" y="13296"/>
                  </a:lnTo>
                  <a:lnTo>
                    <a:pt x="1624" y="11497"/>
                  </a:lnTo>
                  <a:lnTo>
                    <a:pt x="4520" y="6495"/>
                  </a:lnTo>
                  <a:lnTo>
                    <a:pt x="5485" y="4783"/>
                  </a:lnTo>
                  <a:lnTo>
                    <a:pt x="6100" y="4125"/>
                  </a:lnTo>
                  <a:lnTo>
                    <a:pt x="6890" y="3774"/>
                  </a:lnTo>
                  <a:lnTo>
                    <a:pt x="8864" y="3643"/>
                  </a:lnTo>
                  <a:lnTo>
                    <a:pt x="12770" y="3730"/>
                  </a:lnTo>
                  <a:lnTo>
                    <a:pt x="17728" y="3423"/>
                  </a:lnTo>
                  <a:lnTo>
                    <a:pt x="20712" y="3116"/>
                  </a:lnTo>
                  <a:lnTo>
                    <a:pt x="24354" y="2677"/>
                  </a:lnTo>
                  <a:lnTo>
                    <a:pt x="27689" y="2282"/>
                  </a:lnTo>
                  <a:lnTo>
                    <a:pt x="27733" y="2282"/>
                  </a:lnTo>
                  <a:lnTo>
                    <a:pt x="31419" y="1405"/>
                  </a:lnTo>
                  <a:lnTo>
                    <a:pt x="34885" y="352"/>
                  </a:lnTo>
                  <a:lnTo>
                    <a:pt x="35017" y="746"/>
                  </a:lnTo>
                  <a:lnTo>
                    <a:pt x="34534" y="2370"/>
                  </a:lnTo>
                  <a:lnTo>
                    <a:pt x="34534" y="2458"/>
                  </a:lnTo>
                  <a:lnTo>
                    <a:pt x="34534" y="2502"/>
                  </a:lnTo>
                  <a:lnTo>
                    <a:pt x="34578" y="2546"/>
                  </a:lnTo>
                  <a:lnTo>
                    <a:pt x="34666" y="2589"/>
                  </a:lnTo>
                  <a:lnTo>
                    <a:pt x="34798" y="2589"/>
                  </a:lnTo>
                  <a:lnTo>
                    <a:pt x="34841" y="2546"/>
                  </a:lnTo>
                  <a:lnTo>
                    <a:pt x="34885" y="2458"/>
                  </a:lnTo>
                  <a:lnTo>
                    <a:pt x="35368" y="790"/>
                  </a:lnTo>
                  <a:lnTo>
                    <a:pt x="35368" y="703"/>
                  </a:lnTo>
                  <a:lnTo>
                    <a:pt x="35149" y="88"/>
                  </a:lnTo>
                  <a:lnTo>
                    <a:pt x="3506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8" name="Google Shape;8798;p249"/>
            <p:cNvSpPr/>
            <p:nvPr/>
          </p:nvSpPr>
          <p:spPr>
            <a:xfrm>
              <a:off x="3623500" y="2804275"/>
              <a:ext cx="496975" cy="77925"/>
            </a:xfrm>
            <a:custGeom>
              <a:avLst/>
              <a:gdLst/>
              <a:ahLst/>
              <a:cxnLst/>
              <a:rect l="l" t="t" r="r" b="b"/>
              <a:pathLst>
                <a:path w="19879" h="3117" extrusionOk="0">
                  <a:moveTo>
                    <a:pt x="88" y="1"/>
                  </a:moveTo>
                  <a:lnTo>
                    <a:pt x="44" y="45"/>
                  </a:lnTo>
                  <a:lnTo>
                    <a:pt x="0" y="89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44" y="308"/>
                  </a:lnTo>
                  <a:lnTo>
                    <a:pt x="88" y="352"/>
                  </a:lnTo>
                  <a:lnTo>
                    <a:pt x="1756" y="922"/>
                  </a:lnTo>
                  <a:lnTo>
                    <a:pt x="1799" y="922"/>
                  </a:lnTo>
                  <a:lnTo>
                    <a:pt x="7504" y="1756"/>
                  </a:lnTo>
                  <a:lnTo>
                    <a:pt x="10795" y="2458"/>
                  </a:lnTo>
                  <a:lnTo>
                    <a:pt x="13867" y="2985"/>
                  </a:lnTo>
                  <a:lnTo>
                    <a:pt x="16982" y="3116"/>
                  </a:lnTo>
                  <a:lnTo>
                    <a:pt x="19703" y="2941"/>
                  </a:lnTo>
                  <a:lnTo>
                    <a:pt x="19747" y="2941"/>
                  </a:lnTo>
                  <a:lnTo>
                    <a:pt x="19834" y="2897"/>
                  </a:lnTo>
                  <a:lnTo>
                    <a:pt x="19834" y="2809"/>
                  </a:lnTo>
                  <a:lnTo>
                    <a:pt x="19878" y="2765"/>
                  </a:lnTo>
                  <a:lnTo>
                    <a:pt x="19834" y="2678"/>
                  </a:lnTo>
                  <a:lnTo>
                    <a:pt x="19790" y="2634"/>
                  </a:lnTo>
                  <a:lnTo>
                    <a:pt x="19659" y="2590"/>
                  </a:lnTo>
                  <a:lnTo>
                    <a:pt x="16982" y="2765"/>
                  </a:lnTo>
                  <a:lnTo>
                    <a:pt x="13910" y="2634"/>
                  </a:lnTo>
                  <a:lnTo>
                    <a:pt x="10883" y="2107"/>
                  </a:lnTo>
                  <a:lnTo>
                    <a:pt x="7592" y="1405"/>
                  </a:lnTo>
                  <a:lnTo>
                    <a:pt x="1887" y="61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9" name="Google Shape;8799;p249"/>
            <p:cNvSpPr/>
            <p:nvPr/>
          </p:nvSpPr>
          <p:spPr>
            <a:xfrm>
              <a:off x="3251600" y="756175"/>
              <a:ext cx="275375" cy="692225"/>
            </a:xfrm>
            <a:custGeom>
              <a:avLst/>
              <a:gdLst/>
              <a:ahLst/>
              <a:cxnLst/>
              <a:rect l="l" t="t" r="r" b="b"/>
              <a:pathLst>
                <a:path w="11015" h="27689" extrusionOk="0">
                  <a:moveTo>
                    <a:pt x="10795" y="0"/>
                  </a:moveTo>
                  <a:lnTo>
                    <a:pt x="10752" y="44"/>
                  </a:lnTo>
                  <a:lnTo>
                    <a:pt x="10708" y="88"/>
                  </a:lnTo>
                  <a:lnTo>
                    <a:pt x="10313" y="834"/>
                  </a:lnTo>
                  <a:lnTo>
                    <a:pt x="8470" y="4213"/>
                  </a:lnTo>
                  <a:lnTo>
                    <a:pt x="7153" y="7592"/>
                  </a:lnTo>
                  <a:lnTo>
                    <a:pt x="5837" y="11716"/>
                  </a:lnTo>
                  <a:lnTo>
                    <a:pt x="4652" y="14744"/>
                  </a:lnTo>
                  <a:lnTo>
                    <a:pt x="3336" y="17333"/>
                  </a:lnTo>
                  <a:lnTo>
                    <a:pt x="3336" y="17377"/>
                  </a:lnTo>
                  <a:lnTo>
                    <a:pt x="2370" y="20185"/>
                  </a:lnTo>
                  <a:lnTo>
                    <a:pt x="1010" y="24485"/>
                  </a:lnTo>
                  <a:lnTo>
                    <a:pt x="176" y="26460"/>
                  </a:lnTo>
                  <a:lnTo>
                    <a:pt x="176" y="26504"/>
                  </a:lnTo>
                  <a:lnTo>
                    <a:pt x="1" y="27469"/>
                  </a:lnTo>
                  <a:lnTo>
                    <a:pt x="1" y="27557"/>
                  </a:lnTo>
                  <a:lnTo>
                    <a:pt x="45" y="27601"/>
                  </a:lnTo>
                  <a:lnTo>
                    <a:pt x="89" y="27645"/>
                  </a:lnTo>
                  <a:lnTo>
                    <a:pt x="176" y="27689"/>
                  </a:lnTo>
                  <a:lnTo>
                    <a:pt x="308" y="27645"/>
                  </a:lnTo>
                  <a:lnTo>
                    <a:pt x="352" y="27557"/>
                  </a:lnTo>
                  <a:lnTo>
                    <a:pt x="484" y="26592"/>
                  </a:lnTo>
                  <a:lnTo>
                    <a:pt x="1361" y="24617"/>
                  </a:lnTo>
                  <a:lnTo>
                    <a:pt x="1361" y="24573"/>
                  </a:lnTo>
                  <a:lnTo>
                    <a:pt x="2678" y="20317"/>
                  </a:lnTo>
                  <a:lnTo>
                    <a:pt x="3643" y="17465"/>
                  </a:lnTo>
                  <a:lnTo>
                    <a:pt x="4959" y="14876"/>
                  </a:lnTo>
                  <a:lnTo>
                    <a:pt x="6144" y="11804"/>
                  </a:lnTo>
                  <a:lnTo>
                    <a:pt x="7461" y="7679"/>
                  </a:lnTo>
                  <a:lnTo>
                    <a:pt x="8777" y="4344"/>
                  </a:lnTo>
                  <a:lnTo>
                    <a:pt x="10620" y="1009"/>
                  </a:lnTo>
                  <a:lnTo>
                    <a:pt x="11015" y="264"/>
                  </a:lnTo>
                  <a:lnTo>
                    <a:pt x="11015" y="176"/>
                  </a:lnTo>
                  <a:lnTo>
                    <a:pt x="11015" y="132"/>
                  </a:lnTo>
                  <a:lnTo>
                    <a:pt x="11015" y="44"/>
                  </a:lnTo>
                  <a:lnTo>
                    <a:pt x="1092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0" name="Google Shape;8800;p249"/>
            <p:cNvSpPr/>
            <p:nvPr/>
          </p:nvSpPr>
          <p:spPr>
            <a:xfrm>
              <a:off x="3658600" y="1953000"/>
              <a:ext cx="737225" cy="323650"/>
            </a:xfrm>
            <a:custGeom>
              <a:avLst/>
              <a:gdLst/>
              <a:ahLst/>
              <a:cxnLst/>
              <a:rect l="l" t="t" r="r" b="b"/>
              <a:pathLst>
                <a:path w="29489" h="12946" extrusionOk="0">
                  <a:moveTo>
                    <a:pt x="11760" y="1"/>
                  </a:moveTo>
                  <a:lnTo>
                    <a:pt x="11629" y="45"/>
                  </a:lnTo>
                  <a:lnTo>
                    <a:pt x="11278" y="220"/>
                  </a:lnTo>
                  <a:lnTo>
                    <a:pt x="11234" y="264"/>
                  </a:lnTo>
                  <a:lnTo>
                    <a:pt x="11190" y="308"/>
                  </a:lnTo>
                  <a:lnTo>
                    <a:pt x="11058" y="703"/>
                  </a:lnTo>
                  <a:lnTo>
                    <a:pt x="11058" y="834"/>
                  </a:lnTo>
                  <a:lnTo>
                    <a:pt x="12287" y="3994"/>
                  </a:lnTo>
                  <a:lnTo>
                    <a:pt x="12550" y="6539"/>
                  </a:lnTo>
                  <a:lnTo>
                    <a:pt x="12112" y="8733"/>
                  </a:lnTo>
                  <a:lnTo>
                    <a:pt x="11102" y="11190"/>
                  </a:lnTo>
                  <a:lnTo>
                    <a:pt x="10620" y="11804"/>
                  </a:lnTo>
                  <a:lnTo>
                    <a:pt x="10225" y="12068"/>
                  </a:lnTo>
                  <a:lnTo>
                    <a:pt x="6670" y="12507"/>
                  </a:lnTo>
                  <a:lnTo>
                    <a:pt x="2721" y="12594"/>
                  </a:lnTo>
                  <a:lnTo>
                    <a:pt x="2195" y="12243"/>
                  </a:lnTo>
                  <a:lnTo>
                    <a:pt x="2151" y="12199"/>
                  </a:lnTo>
                  <a:lnTo>
                    <a:pt x="1756" y="12024"/>
                  </a:lnTo>
                  <a:lnTo>
                    <a:pt x="834" y="9610"/>
                  </a:lnTo>
                  <a:lnTo>
                    <a:pt x="790" y="9523"/>
                  </a:lnTo>
                  <a:lnTo>
                    <a:pt x="308" y="9128"/>
                  </a:lnTo>
                  <a:lnTo>
                    <a:pt x="220" y="9084"/>
                  </a:lnTo>
                  <a:lnTo>
                    <a:pt x="88" y="9084"/>
                  </a:lnTo>
                  <a:lnTo>
                    <a:pt x="44" y="9128"/>
                  </a:lnTo>
                  <a:lnTo>
                    <a:pt x="0" y="9172"/>
                  </a:lnTo>
                  <a:lnTo>
                    <a:pt x="0" y="9259"/>
                  </a:lnTo>
                  <a:lnTo>
                    <a:pt x="0" y="9303"/>
                  </a:lnTo>
                  <a:lnTo>
                    <a:pt x="44" y="9391"/>
                  </a:lnTo>
                  <a:lnTo>
                    <a:pt x="527" y="9786"/>
                  </a:lnTo>
                  <a:lnTo>
                    <a:pt x="1492" y="12199"/>
                  </a:lnTo>
                  <a:lnTo>
                    <a:pt x="1580" y="12331"/>
                  </a:lnTo>
                  <a:lnTo>
                    <a:pt x="1975" y="12507"/>
                  </a:lnTo>
                  <a:lnTo>
                    <a:pt x="2589" y="12945"/>
                  </a:lnTo>
                  <a:lnTo>
                    <a:pt x="2677" y="12945"/>
                  </a:lnTo>
                  <a:lnTo>
                    <a:pt x="6714" y="12858"/>
                  </a:lnTo>
                  <a:lnTo>
                    <a:pt x="10312" y="12419"/>
                  </a:lnTo>
                  <a:lnTo>
                    <a:pt x="10400" y="12419"/>
                  </a:lnTo>
                  <a:lnTo>
                    <a:pt x="10839" y="12068"/>
                  </a:lnTo>
                  <a:lnTo>
                    <a:pt x="10883" y="12024"/>
                  </a:lnTo>
                  <a:lnTo>
                    <a:pt x="11366" y="11366"/>
                  </a:lnTo>
                  <a:lnTo>
                    <a:pt x="11409" y="11322"/>
                  </a:lnTo>
                  <a:lnTo>
                    <a:pt x="12419" y="8865"/>
                  </a:lnTo>
                  <a:lnTo>
                    <a:pt x="12463" y="8821"/>
                  </a:lnTo>
                  <a:lnTo>
                    <a:pt x="12857" y="6583"/>
                  </a:lnTo>
                  <a:lnTo>
                    <a:pt x="12901" y="6539"/>
                  </a:lnTo>
                  <a:lnTo>
                    <a:pt x="12638" y="3906"/>
                  </a:lnTo>
                  <a:lnTo>
                    <a:pt x="12594" y="3862"/>
                  </a:lnTo>
                  <a:lnTo>
                    <a:pt x="11409" y="747"/>
                  </a:lnTo>
                  <a:lnTo>
                    <a:pt x="11497" y="483"/>
                  </a:lnTo>
                  <a:lnTo>
                    <a:pt x="11717" y="352"/>
                  </a:lnTo>
                  <a:lnTo>
                    <a:pt x="15052" y="1185"/>
                  </a:lnTo>
                  <a:lnTo>
                    <a:pt x="17553" y="2677"/>
                  </a:lnTo>
                  <a:lnTo>
                    <a:pt x="22116" y="5003"/>
                  </a:lnTo>
                  <a:lnTo>
                    <a:pt x="22204" y="5003"/>
                  </a:lnTo>
                  <a:lnTo>
                    <a:pt x="23477" y="4915"/>
                  </a:lnTo>
                  <a:lnTo>
                    <a:pt x="29357" y="3555"/>
                  </a:lnTo>
                  <a:lnTo>
                    <a:pt x="29444" y="3555"/>
                  </a:lnTo>
                  <a:lnTo>
                    <a:pt x="29488" y="3511"/>
                  </a:lnTo>
                  <a:lnTo>
                    <a:pt x="29488" y="3423"/>
                  </a:lnTo>
                  <a:lnTo>
                    <a:pt x="29488" y="3379"/>
                  </a:lnTo>
                  <a:lnTo>
                    <a:pt x="29444" y="3292"/>
                  </a:lnTo>
                  <a:lnTo>
                    <a:pt x="29400" y="3248"/>
                  </a:lnTo>
                  <a:lnTo>
                    <a:pt x="29357" y="3204"/>
                  </a:lnTo>
                  <a:lnTo>
                    <a:pt x="29269" y="3248"/>
                  </a:lnTo>
                  <a:lnTo>
                    <a:pt x="23433" y="4564"/>
                  </a:lnTo>
                  <a:lnTo>
                    <a:pt x="22204" y="4652"/>
                  </a:lnTo>
                  <a:lnTo>
                    <a:pt x="17684" y="2370"/>
                  </a:lnTo>
                  <a:lnTo>
                    <a:pt x="15183" y="878"/>
                  </a:lnTo>
                  <a:lnTo>
                    <a:pt x="15139" y="878"/>
                  </a:lnTo>
                  <a:lnTo>
                    <a:pt x="1176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1" name="Google Shape;8801;p249"/>
            <p:cNvSpPr/>
            <p:nvPr/>
          </p:nvSpPr>
          <p:spPr>
            <a:xfrm>
              <a:off x="3550000" y="21395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2" name="Google Shape;8802;p249"/>
            <p:cNvSpPr/>
            <p:nvPr/>
          </p:nvSpPr>
          <p:spPr>
            <a:xfrm>
              <a:off x="3550000" y="21395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3" name="Google Shape;8803;p249"/>
            <p:cNvSpPr/>
            <p:nvPr/>
          </p:nvSpPr>
          <p:spPr>
            <a:xfrm>
              <a:off x="3643250" y="872450"/>
              <a:ext cx="522200" cy="829375"/>
            </a:xfrm>
            <a:custGeom>
              <a:avLst/>
              <a:gdLst/>
              <a:ahLst/>
              <a:cxnLst/>
              <a:rect l="l" t="t" r="r" b="b"/>
              <a:pathLst>
                <a:path w="20888" h="33175" extrusionOk="0">
                  <a:moveTo>
                    <a:pt x="20668" y="1"/>
                  </a:moveTo>
                  <a:lnTo>
                    <a:pt x="20624" y="44"/>
                  </a:lnTo>
                  <a:lnTo>
                    <a:pt x="20580" y="88"/>
                  </a:lnTo>
                  <a:lnTo>
                    <a:pt x="16850" y="5178"/>
                  </a:lnTo>
                  <a:lnTo>
                    <a:pt x="14525" y="7943"/>
                  </a:lnTo>
                  <a:lnTo>
                    <a:pt x="11672" y="11146"/>
                  </a:lnTo>
                  <a:lnTo>
                    <a:pt x="9522" y="13823"/>
                  </a:lnTo>
                  <a:lnTo>
                    <a:pt x="9522" y="13867"/>
                  </a:lnTo>
                  <a:lnTo>
                    <a:pt x="8732" y="15227"/>
                  </a:lnTo>
                  <a:lnTo>
                    <a:pt x="8689" y="15315"/>
                  </a:lnTo>
                  <a:lnTo>
                    <a:pt x="8513" y="16851"/>
                  </a:lnTo>
                  <a:lnTo>
                    <a:pt x="8601" y="18869"/>
                  </a:lnTo>
                  <a:lnTo>
                    <a:pt x="8425" y="19220"/>
                  </a:lnTo>
                  <a:lnTo>
                    <a:pt x="5134" y="21677"/>
                  </a:lnTo>
                  <a:lnTo>
                    <a:pt x="5090" y="21765"/>
                  </a:lnTo>
                  <a:lnTo>
                    <a:pt x="4037" y="24617"/>
                  </a:lnTo>
                  <a:lnTo>
                    <a:pt x="3160" y="27865"/>
                  </a:lnTo>
                  <a:lnTo>
                    <a:pt x="2326" y="30892"/>
                  </a:lnTo>
                  <a:lnTo>
                    <a:pt x="1536" y="32253"/>
                  </a:lnTo>
                  <a:lnTo>
                    <a:pt x="483" y="32779"/>
                  </a:lnTo>
                  <a:lnTo>
                    <a:pt x="220" y="32691"/>
                  </a:lnTo>
                  <a:lnTo>
                    <a:pt x="88" y="32691"/>
                  </a:lnTo>
                  <a:lnTo>
                    <a:pt x="44" y="32735"/>
                  </a:lnTo>
                  <a:lnTo>
                    <a:pt x="0" y="32779"/>
                  </a:lnTo>
                  <a:lnTo>
                    <a:pt x="0" y="32867"/>
                  </a:lnTo>
                  <a:lnTo>
                    <a:pt x="0" y="32911"/>
                  </a:lnTo>
                  <a:lnTo>
                    <a:pt x="44" y="32955"/>
                  </a:lnTo>
                  <a:lnTo>
                    <a:pt x="88" y="32999"/>
                  </a:lnTo>
                  <a:lnTo>
                    <a:pt x="439" y="33130"/>
                  </a:lnTo>
                  <a:lnTo>
                    <a:pt x="483" y="33174"/>
                  </a:lnTo>
                  <a:lnTo>
                    <a:pt x="571" y="33130"/>
                  </a:lnTo>
                  <a:lnTo>
                    <a:pt x="1755" y="32516"/>
                  </a:lnTo>
                  <a:lnTo>
                    <a:pt x="1799" y="32472"/>
                  </a:lnTo>
                  <a:lnTo>
                    <a:pt x="2677" y="31068"/>
                  </a:lnTo>
                  <a:lnTo>
                    <a:pt x="2677" y="31024"/>
                  </a:lnTo>
                  <a:lnTo>
                    <a:pt x="3511" y="27952"/>
                  </a:lnTo>
                  <a:lnTo>
                    <a:pt x="4388" y="24705"/>
                  </a:lnTo>
                  <a:lnTo>
                    <a:pt x="5397" y="21941"/>
                  </a:lnTo>
                  <a:lnTo>
                    <a:pt x="8645" y="19483"/>
                  </a:lnTo>
                  <a:lnTo>
                    <a:pt x="8689" y="19396"/>
                  </a:lnTo>
                  <a:lnTo>
                    <a:pt x="8908" y="18957"/>
                  </a:lnTo>
                  <a:lnTo>
                    <a:pt x="8952" y="18869"/>
                  </a:lnTo>
                  <a:lnTo>
                    <a:pt x="8864" y="16851"/>
                  </a:lnTo>
                  <a:lnTo>
                    <a:pt x="9040" y="15359"/>
                  </a:lnTo>
                  <a:lnTo>
                    <a:pt x="9786" y="14042"/>
                  </a:lnTo>
                  <a:lnTo>
                    <a:pt x="11936" y="11366"/>
                  </a:lnTo>
                  <a:lnTo>
                    <a:pt x="14788" y="8162"/>
                  </a:lnTo>
                  <a:lnTo>
                    <a:pt x="17114" y="5398"/>
                  </a:lnTo>
                  <a:lnTo>
                    <a:pt x="20843" y="308"/>
                  </a:lnTo>
                  <a:lnTo>
                    <a:pt x="20887" y="220"/>
                  </a:lnTo>
                  <a:lnTo>
                    <a:pt x="20887" y="176"/>
                  </a:lnTo>
                  <a:lnTo>
                    <a:pt x="20887" y="88"/>
                  </a:lnTo>
                  <a:lnTo>
                    <a:pt x="20800" y="44"/>
                  </a:lnTo>
                  <a:lnTo>
                    <a:pt x="2075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4" name="Google Shape;8804;p249"/>
            <p:cNvSpPr/>
            <p:nvPr/>
          </p:nvSpPr>
          <p:spPr>
            <a:xfrm>
              <a:off x="3612525" y="2141700"/>
              <a:ext cx="1811200" cy="630800"/>
            </a:xfrm>
            <a:custGeom>
              <a:avLst/>
              <a:gdLst/>
              <a:ahLst/>
              <a:cxnLst/>
              <a:rect l="l" t="t" r="r" b="b"/>
              <a:pathLst>
                <a:path w="72448" h="25232" extrusionOk="0">
                  <a:moveTo>
                    <a:pt x="69288" y="0"/>
                  </a:moveTo>
                  <a:lnTo>
                    <a:pt x="66655" y="483"/>
                  </a:lnTo>
                  <a:lnTo>
                    <a:pt x="66611" y="483"/>
                  </a:lnTo>
                  <a:lnTo>
                    <a:pt x="63627" y="1448"/>
                  </a:lnTo>
                  <a:lnTo>
                    <a:pt x="59546" y="2940"/>
                  </a:lnTo>
                  <a:lnTo>
                    <a:pt x="57967" y="3598"/>
                  </a:lnTo>
                  <a:lnTo>
                    <a:pt x="54149" y="3642"/>
                  </a:lnTo>
                  <a:lnTo>
                    <a:pt x="52394" y="3686"/>
                  </a:lnTo>
                  <a:lnTo>
                    <a:pt x="52306" y="3730"/>
                  </a:lnTo>
                  <a:lnTo>
                    <a:pt x="46865" y="6407"/>
                  </a:lnTo>
                  <a:lnTo>
                    <a:pt x="45154" y="7328"/>
                  </a:lnTo>
                  <a:lnTo>
                    <a:pt x="39142" y="8425"/>
                  </a:lnTo>
                  <a:lnTo>
                    <a:pt x="35324" y="8996"/>
                  </a:lnTo>
                  <a:lnTo>
                    <a:pt x="32033" y="9566"/>
                  </a:lnTo>
                  <a:lnTo>
                    <a:pt x="28128" y="10356"/>
                  </a:lnTo>
                  <a:lnTo>
                    <a:pt x="27206" y="10751"/>
                  </a:lnTo>
                  <a:lnTo>
                    <a:pt x="27119" y="10795"/>
                  </a:lnTo>
                  <a:lnTo>
                    <a:pt x="26855" y="11190"/>
                  </a:lnTo>
                  <a:lnTo>
                    <a:pt x="26812" y="11233"/>
                  </a:lnTo>
                  <a:lnTo>
                    <a:pt x="25363" y="16718"/>
                  </a:lnTo>
                  <a:lnTo>
                    <a:pt x="24091" y="19527"/>
                  </a:lnTo>
                  <a:lnTo>
                    <a:pt x="22423" y="22379"/>
                  </a:lnTo>
                  <a:lnTo>
                    <a:pt x="21063" y="24573"/>
                  </a:lnTo>
                  <a:lnTo>
                    <a:pt x="20668" y="24836"/>
                  </a:lnTo>
                  <a:lnTo>
                    <a:pt x="14964" y="23915"/>
                  </a:lnTo>
                  <a:lnTo>
                    <a:pt x="10269" y="22818"/>
                  </a:lnTo>
                  <a:lnTo>
                    <a:pt x="6802" y="22204"/>
                  </a:lnTo>
                  <a:lnTo>
                    <a:pt x="6758" y="22204"/>
                  </a:lnTo>
                  <a:lnTo>
                    <a:pt x="3467" y="21984"/>
                  </a:lnTo>
                  <a:lnTo>
                    <a:pt x="264" y="20843"/>
                  </a:lnTo>
                  <a:lnTo>
                    <a:pt x="132" y="20843"/>
                  </a:lnTo>
                  <a:lnTo>
                    <a:pt x="44" y="20887"/>
                  </a:lnTo>
                  <a:lnTo>
                    <a:pt x="44" y="20975"/>
                  </a:lnTo>
                  <a:lnTo>
                    <a:pt x="1" y="21019"/>
                  </a:lnTo>
                  <a:lnTo>
                    <a:pt x="44" y="21107"/>
                  </a:lnTo>
                  <a:lnTo>
                    <a:pt x="88" y="21150"/>
                  </a:lnTo>
                  <a:lnTo>
                    <a:pt x="132" y="21194"/>
                  </a:lnTo>
                  <a:lnTo>
                    <a:pt x="3379" y="22291"/>
                  </a:lnTo>
                  <a:lnTo>
                    <a:pt x="3423" y="22335"/>
                  </a:lnTo>
                  <a:lnTo>
                    <a:pt x="6758" y="22555"/>
                  </a:lnTo>
                  <a:lnTo>
                    <a:pt x="10181" y="23169"/>
                  </a:lnTo>
                  <a:lnTo>
                    <a:pt x="14876" y="24266"/>
                  </a:lnTo>
                  <a:lnTo>
                    <a:pt x="20668" y="25231"/>
                  </a:lnTo>
                  <a:lnTo>
                    <a:pt x="20712" y="25231"/>
                  </a:lnTo>
                  <a:lnTo>
                    <a:pt x="20800" y="25187"/>
                  </a:lnTo>
                  <a:lnTo>
                    <a:pt x="21283" y="24836"/>
                  </a:lnTo>
                  <a:lnTo>
                    <a:pt x="21326" y="24792"/>
                  </a:lnTo>
                  <a:lnTo>
                    <a:pt x="22731" y="22555"/>
                  </a:lnTo>
                  <a:lnTo>
                    <a:pt x="24398" y="19702"/>
                  </a:lnTo>
                  <a:lnTo>
                    <a:pt x="25715" y="16850"/>
                  </a:lnTo>
                  <a:lnTo>
                    <a:pt x="25715" y="16806"/>
                  </a:lnTo>
                  <a:lnTo>
                    <a:pt x="27119" y="11365"/>
                  </a:lnTo>
                  <a:lnTo>
                    <a:pt x="27382" y="11058"/>
                  </a:lnTo>
                  <a:lnTo>
                    <a:pt x="28216" y="10707"/>
                  </a:lnTo>
                  <a:lnTo>
                    <a:pt x="32121" y="9917"/>
                  </a:lnTo>
                  <a:lnTo>
                    <a:pt x="35368" y="9347"/>
                  </a:lnTo>
                  <a:lnTo>
                    <a:pt x="39186" y="8776"/>
                  </a:lnTo>
                  <a:lnTo>
                    <a:pt x="45241" y="7679"/>
                  </a:lnTo>
                  <a:lnTo>
                    <a:pt x="45285" y="7635"/>
                  </a:lnTo>
                  <a:lnTo>
                    <a:pt x="47040" y="6714"/>
                  </a:lnTo>
                  <a:lnTo>
                    <a:pt x="52438" y="4037"/>
                  </a:lnTo>
                  <a:lnTo>
                    <a:pt x="54149" y="3993"/>
                  </a:lnTo>
                  <a:lnTo>
                    <a:pt x="58011" y="3949"/>
                  </a:lnTo>
                  <a:lnTo>
                    <a:pt x="58098" y="3949"/>
                  </a:lnTo>
                  <a:lnTo>
                    <a:pt x="59678" y="3247"/>
                  </a:lnTo>
                  <a:lnTo>
                    <a:pt x="63715" y="1799"/>
                  </a:lnTo>
                  <a:lnTo>
                    <a:pt x="66699" y="790"/>
                  </a:lnTo>
                  <a:lnTo>
                    <a:pt x="69332" y="351"/>
                  </a:lnTo>
                  <a:lnTo>
                    <a:pt x="70868" y="658"/>
                  </a:lnTo>
                  <a:lnTo>
                    <a:pt x="71614" y="1404"/>
                  </a:lnTo>
                  <a:lnTo>
                    <a:pt x="72096" y="3159"/>
                  </a:lnTo>
                  <a:lnTo>
                    <a:pt x="72008" y="5792"/>
                  </a:lnTo>
                  <a:lnTo>
                    <a:pt x="71394" y="12550"/>
                  </a:lnTo>
                  <a:lnTo>
                    <a:pt x="71438" y="12638"/>
                  </a:lnTo>
                  <a:lnTo>
                    <a:pt x="71438" y="12682"/>
                  </a:lnTo>
                  <a:lnTo>
                    <a:pt x="71526" y="12725"/>
                  </a:lnTo>
                  <a:lnTo>
                    <a:pt x="71657" y="12725"/>
                  </a:lnTo>
                  <a:lnTo>
                    <a:pt x="71701" y="12682"/>
                  </a:lnTo>
                  <a:lnTo>
                    <a:pt x="71745" y="12638"/>
                  </a:lnTo>
                  <a:lnTo>
                    <a:pt x="71745" y="12594"/>
                  </a:lnTo>
                  <a:lnTo>
                    <a:pt x="72360" y="5836"/>
                  </a:lnTo>
                  <a:lnTo>
                    <a:pt x="72447" y="3116"/>
                  </a:lnTo>
                  <a:lnTo>
                    <a:pt x="72403" y="3072"/>
                  </a:lnTo>
                  <a:lnTo>
                    <a:pt x="71965" y="1273"/>
                  </a:lnTo>
                  <a:lnTo>
                    <a:pt x="71921" y="1185"/>
                  </a:lnTo>
                  <a:lnTo>
                    <a:pt x="71087" y="395"/>
                  </a:lnTo>
                  <a:lnTo>
                    <a:pt x="70999" y="351"/>
                  </a:lnTo>
                  <a:lnTo>
                    <a:pt x="6937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5" name="Google Shape;8805;p249"/>
            <p:cNvSpPr/>
            <p:nvPr/>
          </p:nvSpPr>
          <p:spPr>
            <a:xfrm>
              <a:off x="3387650" y="738625"/>
              <a:ext cx="299500" cy="660425"/>
            </a:xfrm>
            <a:custGeom>
              <a:avLst/>
              <a:gdLst/>
              <a:ahLst/>
              <a:cxnLst/>
              <a:rect l="l" t="t" r="r" b="b"/>
              <a:pathLst>
                <a:path w="11980" h="26417" extrusionOk="0">
                  <a:moveTo>
                    <a:pt x="11716" y="0"/>
                  </a:moveTo>
                  <a:lnTo>
                    <a:pt x="11672" y="44"/>
                  </a:lnTo>
                  <a:lnTo>
                    <a:pt x="11628" y="88"/>
                  </a:lnTo>
                  <a:lnTo>
                    <a:pt x="9522" y="4300"/>
                  </a:lnTo>
                  <a:lnTo>
                    <a:pt x="7591" y="7679"/>
                  </a:lnTo>
                  <a:lnTo>
                    <a:pt x="7547" y="7679"/>
                  </a:lnTo>
                  <a:lnTo>
                    <a:pt x="6714" y="9610"/>
                  </a:lnTo>
                  <a:lnTo>
                    <a:pt x="6187" y="11014"/>
                  </a:lnTo>
                  <a:lnTo>
                    <a:pt x="5704" y="12374"/>
                  </a:lnTo>
                  <a:lnTo>
                    <a:pt x="4871" y="15051"/>
                  </a:lnTo>
                  <a:lnTo>
                    <a:pt x="4037" y="17552"/>
                  </a:lnTo>
                  <a:lnTo>
                    <a:pt x="3598" y="18825"/>
                  </a:lnTo>
                  <a:lnTo>
                    <a:pt x="3159" y="20053"/>
                  </a:lnTo>
                  <a:lnTo>
                    <a:pt x="2677" y="21282"/>
                  </a:lnTo>
                  <a:lnTo>
                    <a:pt x="2106" y="22555"/>
                  </a:lnTo>
                  <a:lnTo>
                    <a:pt x="1492" y="23783"/>
                  </a:lnTo>
                  <a:lnTo>
                    <a:pt x="834" y="25056"/>
                  </a:lnTo>
                  <a:lnTo>
                    <a:pt x="0" y="26153"/>
                  </a:lnTo>
                  <a:lnTo>
                    <a:pt x="0" y="26197"/>
                  </a:lnTo>
                  <a:lnTo>
                    <a:pt x="0" y="26284"/>
                  </a:lnTo>
                  <a:lnTo>
                    <a:pt x="0" y="26328"/>
                  </a:lnTo>
                  <a:lnTo>
                    <a:pt x="44" y="26372"/>
                  </a:lnTo>
                  <a:lnTo>
                    <a:pt x="176" y="26416"/>
                  </a:lnTo>
                  <a:lnTo>
                    <a:pt x="219" y="26416"/>
                  </a:lnTo>
                  <a:lnTo>
                    <a:pt x="307" y="26328"/>
                  </a:lnTo>
                  <a:lnTo>
                    <a:pt x="1141" y="25231"/>
                  </a:lnTo>
                  <a:lnTo>
                    <a:pt x="1799" y="23959"/>
                  </a:lnTo>
                  <a:lnTo>
                    <a:pt x="2413" y="22686"/>
                  </a:lnTo>
                  <a:lnTo>
                    <a:pt x="2984" y="21458"/>
                  </a:lnTo>
                  <a:lnTo>
                    <a:pt x="3467" y="20185"/>
                  </a:lnTo>
                  <a:lnTo>
                    <a:pt x="3949" y="18956"/>
                  </a:lnTo>
                  <a:lnTo>
                    <a:pt x="4388" y="17684"/>
                  </a:lnTo>
                  <a:lnTo>
                    <a:pt x="5178" y="15139"/>
                  </a:lnTo>
                  <a:lnTo>
                    <a:pt x="6056" y="12506"/>
                  </a:lnTo>
                  <a:lnTo>
                    <a:pt x="6538" y="11146"/>
                  </a:lnTo>
                  <a:lnTo>
                    <a:pt x="7021" y="9742"/>
                  </a:lnTo>
                  <a:lnTo>
                    <a:pt x="7898" y="7855"/>
                  </a:lnTo>
                  <a:lnTo>
                    <a:pt x="9829" y="4476"/>
                  </a:lnTo>
                  <a:lnTo>
                    <a:pt x="11936" y="263"/>
                  </a:lnTo>
                  <a:lnTo>
                    <a:pt x="11979" y="176"/>
                  </a:lnTo>
                  <a:lnTo>
                    <a:pt x="11979" y="132"/>
                  </a:lnTo>
                  <a:lnTo>
                    <a:pt x="11936" y="44"/>
                  </a:lnTo>
                  <a:lnTo>
                    <a:pt x="1189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6" name="Google Shape;8806;p249"/>
            <p:cNvSpPr/>
            <p:nvPr/>
          </p:nvSpPr>
          <p:spPr>
            <a:xfrm>
              <a:off x="4327775" y="2656175"/>
              <a:ext cx="230400" cy="66950"/>
            </a:xfrm>
            <a:custGeom>
              <a:avLst/>
              <a:gdLst/>
              <a:ahLst/>
              <a:cxnLst/>
              <a:rect l="l" t="t" r="r" b="b"/>
              <a:pathLst>
                <a:path w="9216" h="2678" extrusionOk="0">
                  <a:moveTo>
                    <a:pt x="3292" y="1"/>
                  </a:moveTo>
                  <a:lnTo>
                    <a:pt x="1624" y="220"/>
                  </a:lnTo>
                  <a:lnTo>
                    <a:pt x="1536" y="220"/>
                  </a:lnTo>
                  <a:lnTo>
                    <a:pt x="1054" y="528"/>
                  </a:lnTo>
                  <a:lnTo>
                    <a:pt x="1010" y="615"/>
                  </a:lnTo>
                  <a:lnTo>
                    <a:pt x="1" y="2414"/>
                  </a:lnTo>
                  <a:lnTo>
                    <a:pt x="1" y="2458"/>
                  </a:lnTo>
                  <a:lnTo>
                    <a:pt x="1" y="2546"/>
                  </a:lnTo>
                  <a:lnTo>
                    <a:pt x="44" y="2590"/>
                  </a:lnTo>
                  <a:lnTo>
                    <a:pt x="88" y="2634"/>
                  </a:lnTo>
                  <a:lnTo>
                    <a:pt x="176" y="2678"/>
                  </a:lnTo>
                  <a:lnTo>
                    <a:pt x="264" y="2634"/>
                  </a:lnTo>
                  <a:lnTo>
                    <a:pt x="308" y="2590"/>
                  </a:lnTo>
                  <a:lnTo>
                    <a:pt x="1273" y="791"/>
                  </a:lnTo>
                  <a:lnTo>
                    <a:pt x="1712" y="571"/>
                  </a:lnTo>
                  <a:lnTo>
                    <a:pt x="3336" y="352"/>
                  </a:lnTo>
                  <a:lnTo>
                    <a:pt x="6583" y="396"/>
                  </a:lnTo>
                  <a:lnTo>
                    <a:pt x="8996" y="747"/>
                  </a:lnTo>
                  <a:lnTo>
                    <a:pt x="9084" y="703"/>
                  </a:lnTo>
                  <a:lnTo>
                    <a:pt x="9128" y="703"/>
                  </a:lnTo>
                  <a:lnTo>
                    <a:pt x="9172" y="659"/>
                  </a:lnTo>
                  <a:lnTo>
                    <a:pt x="9216" y="571"/>
                  </a:lnTo>
                  <a:lnTo>
                    <a:pt x="9216" y="528"/>
                  </a:lnTo>
                  <a:lnTo>
                    <a:pt x="9172" y="440"/>
                  </a:lnTo>
                  <a:lnTo>
                    <a:pt x="9128" y="396"/>
                  </a:lnTo>
                  <a:lnTo>
                    <a:pt x="9040" y="396"/>
                  </a:lnTo>
                  <a:lnTo>
                    <a:pt x="6627" y="45"/>
                  </a:lnTo>
                  <a:lnTo>
                    <a:pt x="329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7" name="Google Shape;8807;p249"/>
            <p:cNvSpPr/>
            <p:nvPr/>
          </p:nvSpPr>
          <p:spPr>
            <a:xfrm>
              <a:off x="3893350" y="2910700"/>
              <a:ext cx="171175" cy="15375"/>
            </a:xfrm>
            <a:custGeom>
              <a:avLst/>
              <a:gdLst/>
              <a:ahLst/>
              <a:cxnLst/>
              <a:rect l="l" t="t" r="r" b="b"/>
              <a:pathLst>
                <a:path w="6847" h="615" extrusionOk="0">
                  <a:moveTo>
                    <a:pt x="133" y="0"/>
                  </a:moveTo>
                  <a:lnTo>
                    <a:pt x="45" y="44"/>
                  </a:lnTo>
                  <a:lnTo>
                    <a:pt x="1" y="88"/>
                  </a:lnTo>
                  <a:lnTo>
                    <a:pt x="1" y="176"/>
                  </a:lnTo>
                  <a:lnTo>
                    <a:pt x="1" y="220"/>
                  </a:lnTo>
                  <a:lnTo>
                    <a:pt x="45" y="307"/>
                  </a:lnTo>
                  <a:lnTo>
                    <a:pt x="89" y="307"/>
                  </a:lnTo>
                  <a:lnTo>
                    <a:pt x="133" y="351"/>
                  </a:lnTo>
                  <a:lnTo>
                    <a:pt x="2985" y="615"/>
                  </a:lnTo>
                  <a:lnTo>
                    <a:pt x="6671" y="571"/>
                  </a:lnTo>
                  <a:lnTo>
                    <a:pt x="6759" y="571"/>
                  </a:lnTo>
                  <a:lnTo>
                    <a:pt x="6802" y="527"/>
                  </a:lnTo>
                  <a:lnTo>
                    <a:pt x="6846" y="483"/>
                  </a:lnTo>
                  <a:lnTo>
                    <a:pt x="6846" y="395"/>
                  </a:lnTo>
                  <a:lnTo>
                    <a:pt x="6846" y="351"/>
                  </a:lnTo>
                  <a:lnTo>
                    <a:pt x="6802" y="307"/>
                  </a:lnTo>
                  <a:lnTo>
                    <a:pt x="6759" y="263"/>
                  </a:lnTo>
                  <a:lnTo>
                    <a:pt x="6671" y="220"/>
                  </a:lnTo>
                  <a:lnTo>
                    <a:pt x="2985" y="263"/>
                  </a:lnTo>
                  <a:lnTo>
                    <a:pt x="17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8" name="Google Shape;8808;p249"/>
            <p:cNvSpPr/>
            <p:nvPr/>
          </p:nvSpPr>
          <p:spPr>
            <a:xfrm>
              <a:off x="3224175" y="777000"/>
              <a:ext cx="230400" cy="580350"/>
            </a:xfrm>
            <a:custGeom>
              <a:avLst/>
              <a:gdLst/>
              <a:ahLst/>
              <a:cxnLst/>
              <a:rect l="l" t="t" r="r" b="b"/>
              <a:pathLst>
                <a:path w="9216" h="23214" extrusionOk="0">
                  <a:moveTo>
                    <a:pt x="9040" y="1"/>
                  </a:moveTo>
                  <a:lnTo>
                    <a:pt x="8952" y="45"/>
                  </a:lnTo>
                  <a:lnTo>
                    <a:pt x="8909" y="45"/>
                  </a:lnTo>
                  <a:lnTo>
                    <a:pt x="8865" y="133"/>
                  </a:lnTo>
                  <a:lnTo>
                    <a:pt x="7768" y="2239"/>
                  </a:lnTo>
                  <a:lnTo>
                    <a:pt x="6627" y="5091"/>
                  </a:lnTo>
                  <a:lnTo>
                    <a:pt x="5486" y="8689"/>
                  </a:lnTo>
                  <a:lnTo>
                    <a:pt x="4082" y="12112"/>
                  </a:lnTo>
                  <a:lnTo>
                    <a:pt x="2019" y="16412"/>
                  </a:lnTo>
                  <a:lnTo>
                    <a:pt x="1975" y="16456"/>
                  </a:lnTo>
                  <a:lnTo>
                    <a:pt x="966" y="19659"/>
                  </a:lnTo>
                  <a:lnTo>
                    <a:pt x="1" y="22994"/>
                  </a:lnTo>
                  <a:lnTo>
                    <a:pt x="1" y="23082"/>
                  </a:lnTo>
                  <a:lnTo>
                    <a:pt x="45" y="23126"/>
                  </a:lnTo>
                  <a:lnTo>
                    <a:pt x="89" y="23170"/>
                  </a:lnTo>
                  <a:lnTo>
                    <a:pt x="132" y="23214"/>
                  </a:lnTo>
                  <a:lnTo>
                    <a:pt x="308" y="23214"/>
                  </a:lnTo>
                  <a:lnTo>
                    <a:pt x="352" y="23082"/>
                  </a:lnTo>
                  <a:lnTo>
                    <a:pt x="1273" y="19747"/>
                  </a:lnTo>
                  <a:lnTo>
                    <a:pt x="2326" y="16544"/>
                  </a:lnTo>
                  <a:lnTo>
                    <a:pt x="4389" y="12244"/>
                  </a:lnTo>
                  <a:lnTo>
                    <a:pt x="5793" y="8777"/>
                  </a:lnTo>
                  <a:lnTo>
                    <a:pt x="6978" y="5179"/>
                  </a:lnTo>
                  <a:lnTo>
                    <a:pt x="8075" y="2414"/>
                  </a:lnTo>
                  <a:lnTo>
                    <a:pt x="9172" y="264"/>
                  </a:lnTo>
                  <a:lnTo>
                    <a:pt x="9216" y="220"/>
                  </a:lnTo>
                  <a:lnTo>
                    <a:pt x="9172" y="133"/>
                  </a:lnTo>
                  <a:lnTo>
                    <a:pt x="9172" y="89"/>
                  </a:lnTo>
                  <a:lnTo>
                    <a:pt x="9084" y="45"/>
                  </a:lnTo>
                  <a:lnTo>
                    <a:pt x="904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9" name="Google Shape;8809;p249"/>
            <p:cNvSpPr/>
            <p:nvPr/>
          </p:nvSpPr>
          <p:spPr>
            <a:xfrm>
              <a:off x="4358500" y="2701175"/>
              <a:ext cx="82300" cy="30725"/>
            </a:xfrm>
            <a:custGeom>
              <a:avLst/>
              <a:gdLst/>
              <a:ahLst/>
              <a:cxnLst/>
              <a:rect l="l" t="t" r="r" b="b"/>
              <a:pathLst>
                <a:path w="3292" h="1229" extrusionOk="0">
                  <a:moveTo>
                    <a:pt x="3116" y="0"/>
                  </a:moveTo>
                  <a:lnTo>
                    <a:pt x="1624" y="88"/>
                  </a:lnTo>
                  <a:lnTo>
                    <a:pt x="1580" y="88"/>
                  </a:lnTo>
                  <a:lnTo>
                    <a:pt x="88" y="922"/>
                  </a:lnTo>
                  <a:lnTo>
                    <a:pt x="44" y="965"/>
                  </a:lnTo>
                  <a:lnTo>
                    <a:pt x="0" y="1009"/>
                  </a:lnTo>
                  <a:lnTo>
                    <a:pt x="0" y="1053"/>
                  </a:lnTo>
                  <a:lnTo>
                    <a:pt x="0" y="1141"/>
                  </a:lnTo>
                  <a:lnTo>
                    <a:pt x="88" y="1185"/>
                  </a:lnTo>
                  <a:lnTo>
                    <a:pt x="176" y="1229"/>
                  </a:lnTo>
                  <a:lnTo>
                    <a:pt x="264" y="1229"/>
                  </a:lnTo>
                  <a:lnTo>
                    <a:pt x="1712" y="439"/>
                  </a:lnTo>
                  <a:lnTo>
                    <a:pt x="3116" y="351"/>
                  </a:lnTo>
                  <a:lnTo>
                    <a:pt x="3204" y="351"/>
                  </a:lnTo>
                  <a:lnTo>
                    <a:pt x="3247" y="307"/>
                  </a:lnTo>
                  <a:lnTo>
                    <a:pt x="3291" y="219"/>
                  </a:lnTo>
                  <a:lnTo>
                    <a:pt x="3291" y="176"/>
                  </a:lnTo>
                  <a:lnTo>
                    <a:pt x="3291" y="88"/>
                  </a:lnTo>
                  <a:lnTo>
                    <a:pt x="3247" y="44"/>
                  </a:lnTo>
                  <a:lnTo>
                    <a:pt x="316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0" name="Google Shape;8810;p249"/>
            <p:cNvSpPr/>
            <p:nvPr/>
          </p:nvSpPr>
          <p:spPr>
            <a:xfrm>
              <a:off x="3816575" y="2913975"/>
              <a:ext cx="229300" cy="34050"/>
            </a:xfrm>
            <a:custGeom>
              <a:avLst/>
              <a:gdLst/>
              <a:ahLst/>
              <a:cxnLst/>
              <a:rect l="l" t="t" r="r" b="b"/>
              <a:pathLst>
                <a:path w="9172" h="1362" extrusionOk="0">
                  <a:moveTo>
                    <a:pt x="88" y="1"/>
                  </a:moveTo>
                  <a:lnTo>
                    <a:pt x="44" y="45"/>
                  </a:lnTo>
                  <a:lnTo>
                    <a:pt x="0" y="89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44" y="308"/>
                  </a:lnTo>
                  <a:lnTo>
                    <a:pt x="88" y="308"/>
                  </a:lnTo>
                  <a:lnTo>
                    <a:pt x="2150" y="1010"/>
                  </a:lnTo>
                  <a:lnTo>
                    <a:pt x="2194" y="1010"/>
                  </a:lnTo>
                  <a:lnTo>
                    <a:pt x="3993" y="1273"/>
                  </a:lnTo>
                  <a:lnTo>
                    <a:pt x="4037" y="1273"/>
                  </a:lnTo>
                  <a:lnTo>
                    <a:pt x="7504" y="1361"/>
                  </a:lnTo>
                  <a:lnTo>
                    <a:pt x="9040" y="1317"/>
                  </a:lnTo>
                  <a:lnTo>
                    <a:pt x="9084" y="1317"/>
                  </a:lnTo>
                  <a:lnTo>
                    <a:pt x="9127" y="1273"/>
                  </a:lnTo>
                  <a:lnTo>
                    <a:pt x="9171" y="1229"/>
                  </a:lnTo>
                  <a:lnTo>
                    <a:pt x="9171" y="1142"/>
                  </a:lnTo>
                  <a:lnTo>
                    <a:pt x="9171" y="1054"/>
                  </a:lnTo>
                  <a:lnTo>
                    <a:pt x="9127" y="1010"/>
                  </a:lnTo>
                  <a:lnTo>
                    <a:pt x="9084" y="966"/>
                  </a:lnTo>
                  <a:lnTo>
                    <a:pt x="8996" y="966"/>
                  </a:lnTo>
                  <a:lnTo>
                    <a:pt x="7504" y="1010"/>
                  </a:lnTo>
                  <a:lnTo>
                    <a:pt x="4037" y="922"/>
                  </a:lnTo>
                  <a:lnTo>
                    <a:pt x="2238" y="659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1" name="Google Shape;8811;p249"/>
            <p:cNvSpPr/>
            <p:nvPr/>
          </p:nvSpPr>
          <p:spPr>
            <a:xfrm>
              <a:off x="3192375" y="766050"/>
              <a:ext cx="239175" cy="620925"/>
            </a:xfrm>
            <a:custGeom>
              <a:avLst/>
              <a:gdLst/>
              <a:ahLst/>
              <a:cxnLst/>
              <a:rect l="l" t="t" r="r" b="b"/>
              <a:pathLst>
                <a:path w="9567" h="24837" extrusionOk="0">
                  <a:moveTo>
                    <a:pt x="9303" y="0"/>
                  </a:moveTo>
                  <a:lnTo>
                    <a:pt x="9259" y="44"/>
                  </a:lnTo>
                  <a:lnTo>
                    <a:pt x="9215" y="88"/>
                  </a:lnTo>
                  <a:lnTo>
                    <a:pt x="8162" y="2106"/>
                  </a:lnTo>
                  <a:lnTo>
                    <a:pt x="8118" y="2150"/>
                  </a:lnTo>
                  <a:lnTo>
                    <a:pt x="7065" y="4695"/>
                  </a:lnTo>
                  <a:lnTo>
                    <a:pt x="6012" y="8030"/>
                  </a:lnTo>
                  <a:lnTo>
                    <a:pt x="4871" y="10882"/>
                  </a:lnTo>
                  <a:lnTo>
                    <a:pt x="3379" y="13866"/>
                  </a:lnTo>
                  <a:lnTo>
                    <a:pt x="2150" y="16587"/>
                  </a:lnTo>
                  <a:lnTo>
                    <a:pt x="966" y="20273"/>
                  </a:lnTo>
                  <a:lnTo>
                    <a:pt x="0" y="24617"/>
                  </a:lnTo>
                  <a:lnTo>
                    <a:pt x="0" y="24705"/>
                  </a:lnTo>
                  <a:lnTo>
                    <a:pt x="0" y="24749"/>
                  </a:lnTo>
                  <a:lnTo>
                    <a:pt x="88" y="24793"/>
                  </a:lnTo>
                  <a:lnTo>
                    <a:pt x="132" y="24836"/>
                  </a:lnTo>
                  <a:lnTo>
                    <a:pt x="176" y="24836"/>
                  </a:lnTo>
                  <a:lnTo>
                    <a:pt x="264" y="24793"/>
                  </a:lnTo>
                  <a:lnTo>
                    <a:pt x="351" y="24705"/>
                  </a:lnTo>
                  <a:lnTo>
                    <a:pt x="1317" y="20361"/>
                  </a:lnTo>
                  <a:lnTo>
                    <a:pt x="2501" y="16719"/>
                  </a:lnTo>
                  <a:lnTo>
                    <a:pt x="3686" y="14042"/>
                  </a:lnTo>
                  <a:lnTo>
                    <a:pt x="5222" y="11058"/>
                  </a:lnTo>
                  <a:lnTo>
                    <a:pt x="6319" y="8162"/>
                  </a:lnTo>
                  <a:lnTo>
                    <a:pt x="7416" y="4827"/>
                  </a:lnTo>
                  <a:lnTo>
                    <a:pt x="8469" y="2282"/>
                  </a:lnTo>
                  <a:lnTo>
                    <a:pt x="9522" y="263"/>
                  </a:lnTo>
                  <a:lnTo>
                    <a:pt x="9566" y="220"/>
                  </a:lnTo>
                  <a:lnTo>
                    <a:pt x="9522" y="132"/>
                  </a:lnTo>
                  <a:lnTo>
                    <a:pt x="9522" y="88"/>
                  </a:lnTo>
                  <a:lnTo>
                    <a:pt x="9435" y="44"/>
                  </a:lnTo>
                  <a:lnTo>
                    <a:pt x="939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2" name="Google Shape;8812;p249"/>
            <p:cNvSpPr/>
            <p:nvPr/>
          </p:nvSpPr>
          <p:spPr>
            <a:xfrm>
              <a:off x="3859350" y="2946900"/>
              <a:ext cx="105350" cy="24150"/>
            </a:xfrm>
            <a:custGeom>
              <a:avLst/>
              <a:gdLst/>
              <a:ahLst/>
              <a:cxnLst/>
              <a:rect l="l" t="t" r="r" b="b"/>
              <a:pathLst>
                <a:path w="4214" h="966" extrusionOk="0">
                  <a:moveTo>
                    <a:pt x="132" y="0"/>
                  </a:moveTo>
                  <a:lnTo>
                    <a:pt x="88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88" y="307"/>
                  </a:lnTo>
                  <a:lnTo>
                    <a:pt x="132" y="351"/>
                  </a:lnTo>
                  <a:lnTo>
                    <a:pt x="1931" y="790"/>
                  </a:lnTo>
                  <a:lnTo>
                    <a:pt x="1975" y="790"/>
                  </a:lnTo>
                  <a:lnTo>
                    <a:pt x="4038" y="966"/>
                  </a:lnTo>
                  <a:lnTo>
                    <a:pt x="4169" y="922"/>
                  </a:lnTo>
                  <a:lnTo>
                    <a:pt x="4213" y="790"/>
                  </a:lnTo>
                  <a:lnTo>
                    <a:pt x="4213" y="746"/>
                  </a:lnTo>
                  <a:lnTo>
                    <a:pt x="4169" y="658"/>
                  </a:lnTo>
                  <a:lnTo>
                    <a:pt x="4125" y="615"/>
                  </a:lnTo>
                  <a:lnTo>
                    <a:pt x="4082" y="615"/>
                  </a:lnTo>
                  <a:lnTo>
                    <a:pt x="2019" y="439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3" name="Google Shape;8813;p249"/>
            <p:cNvSpPr/>
            <p:nvPr/>
          </p:nvSpPr>
          <p:spPr>
            <a:xfrm>
              <a:off x="3161650" y="766050"/>
              <a:ext cx="238075" cy="613250"/>
            </a:xfrm>
            <a:custGeom>
              <a:avLst/>
              <a:gdLst/>
              <a:ahLst/>
              <a:cxnLst/>
              <a:rect l="l" t="t" r="r" b="b"/>
              <a:pathLst>
                <a:path w="9523" h="24530" extrusionOk="0">
                  <a:moveTo>
                    <a:pt x="9347" y="0"/>
                  </a:moveTo>
                  <a:lnTo>
                    <a:pt x="9303" y="44"/>
                  </a:lnTo>
                  <a:lnTo>
                    <a:pt x="9259" y="44"/>
                  </a:lnTo>
                  <a:lnTo>
                    <a:pt x="9216" y="88"/>
                  </a:lnTo>
                  <a:lnTo>
                    <a:pt x="8426" y="1536"/>
                  </a:lnTo>
                  <a:lnTo>
                    <a:pt x="8426" y="1580"/>
                  </a:lnTo>
                  <a:lnTo>
                    <a:pt x="7548" y="3906"/>
                  </a:lnTo>
                  <a:lnTo>
                    <a:pt x="6539" y="6933"/>
                  </a:lnTo>
                  <a:lnTo>
                    <a:pt x="5310" y="9917"/>
                  </a:lnTo>
                  <a:lnTo>
                    <a:pt x="3643" y="13252"/>
                  </a:lnTo>
                  <a:lnTo>
                    <a:pt x="2239" y="16280"/>
                  </a:lnTo>
                  <a:lnTo>
                    <a:pt x="2239" y="16324"/>
                  </a:lnTo>
                  <a:lnTo>
                    <a:pt x="922" y="20405"/>
                  </a:lnTo>
                  <a:lnTo>
                    <a:pt x="1" y="23388"/>
                  </a:lnTo>
                  <a:lnTo>
                    <a:pt x="1" y="23520"/>
                  </a:lnTo>
                  <a:lnTo>
                    <a:pt x="352" y="24442"/>
                  </a:lnTo>
                  <a:lnTo>
                    <a:pt x="439" y="24529"/>
                  </a:lnTo>
                  <a:lnTo>
                    <a:pt x="571" y="24529"/>
                  </a:lnTo>
                  <a:lnTo>
                    <a:pt x="659" y="24485"/>
                  </a:lnTo>
                  <a:lnTo>
                    <a:pt x="659" y="24442"/>
                  </a:lnTo>
                  <a:lnTo>
                    <a:pt x="703" y="24354"/>
                  </a:lnTo>
                  <a:lnTo>
                    <a:pt x="703" y="24310"/>
                  </a:lnTo>
                  <a:lnTo>
                    <a:pt x="352" y="23432"/>
                  </a:lnTo>
                  <a:lnTo>
                    <a:pt x="1273" y="20536"/>
                  </a:lnTo>
                  <a:lnTo>
                    <a:pt x="2546" y="16411"/>
                  </a:lnTo>
                  <a:lnTo>
                    <a:pt x="3950" y="13384"/>
                  </a:lnTo>
                  <a:lnTo>
                    <a:pt x="5617" y="10093"/>
                  </a:lnTo>
                  <a:lnTo>
                    <a:pt x="6846" y="7021"/>
                  </a:lnTo>
                  <a:lnTo>
                    <a:pt x="7855" y="4037"/>
                  </a:lnTo>
                  <a:lnTo>
                    <a:pt x="8733" y="1712"/>
                  </a:lnTo>
                  <a:lnTo>
                    <a:pt x="9523" y="263"/>
                  </a:lnTo>
                  <a:lnTo>
                    <a:pt x="9523" y="220"/>
                  </a:lnTo>
                  <a:lnTo>
                    <a:pt x="9523" y="132"/>
                  </a:lnTo>
                  <a:lnTo>
                    <a:pt x="9479" y="88"/>
                  </a:lnTo>
                  <a:lnTo>
                    <a:pt x="9435" y="44"/>
                  </a:lnTo>
                  <a:lnTo>
                    <a:pt x="934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4" name="Google Shape;8814;p249"/>
            <p:cNvSpPr/>
            <p:nvPr/>
          </p:nvSpPr>
          <p:spPr>
            <a:xfrm>
              <a:off x="4527425" y="1110500"/>
              <a:ext cx="63650" cy="151425"/>
            </a:xfrm>
            <a:custGeom>
              <a:avLst/>
              <a:gdLst/>
              <a:ahLst/>
              <a:cxnLst/>
              <a:rect l="l" t="t" r="r" b="b"/>
              <a:pathLst>
                <a:path w="2546" h="6057" extrusionOk="0">
                  <a:moveTo>
                    <a:pt x="396" y="396"/>
                  </a:moveTo>
                  <a:lnTo>
                    <a:pt x="571" y="483"/>
                  </a:lnTo>
                  <a:lnTo>
                    <a:pt x="1712" y="1756"/>
                  </a:lnTo>
                  <a:lnTo>
                    <a:pt x="2195" y="3292"/>
                  </a:lnTo>
                  <a:lnTo>
                    <a:pt x="1888" y="5266"/>
                  </a:lnTo>
                  <a:lnTo>
                    <a:pt x="1756" y="5705"/>
                  </a:lnTo>
                  <a:lnTo>
                    <a:pt x="835" y="4081"/>
                  </a:lnTo>
                  <a:lnTo>
                    <a:pt x="352" y="659"/>
                  </a:lnTo>
                  <a:lnTo>
                    <a:pt x="396" y="396"/>
                  </a:lnTo>
                  <a:close/>
                  <a:moveTo>
                    <a:pt x="264" y="1"/>
                  </a:moveTo>
                  <a:lnTo>
                    <a:pt x="176" y="44"/>
                  </a:lnTo>
                  <a:lnTo>
                    <a:pt x="133" y="88"/>
                  </a:lnTo>
                  <a:lnTo>
                    <a:pt x="89" y="132"/>
                  </a:lnTo>
                  <a:lnTo>
                    <a:pt x="1" y="615"/>
                  </a:lnTo>
                  <a:lnTo>
                    <a:pt x="1" y="659"/>
                  </a:lnTo>
                  <a:lnTo>
                    <a:pt x="484" y="4169"/>
                  </a:lnTo>
                  <a:lnTo>
                    <a:pt x="527" y="4213"/>
                  </a:lnTo>
                  <a:lnTo>
                    <a:pt x="1493" y="5924"/>
                  </a:lnTo>
                  <a:lnTo>
                    <a:pt x="1537" y="6012"/>
                  </a:lnTo>
                  <a:lnTo>
                    <a:pt x="1624" y="6012"/>
                  </a:lnTo>
                  <a:lnTo>
                    <a:pt x="1888" y="6056"/>
                  </a:lnTo>
                  <a:lnTo>
                    <a:pt x="1975" y="6012"/>
                  </a:lnTo>
                  <a:lnTo>
                    <a:pt x="2063" y="5924"/>
                  </a:lnTo>
                  <a:lnTo>
                    <a:pt x="2239" y="5354"/>
                  </a:lnTo>
                  <a:lnTo>
                    <a:pt x="2546" y="3292"/>
                  </a:lnTo>
                  <a:lnTo>
                    <a:pt x="2546" y="3204"/>
                  </a:lnTo>
                  <a:lnTo>
                    <a:pt x="2019" y="1624"/>
                  </a:lnTo>
                  <a:lnTo>
                    <a:pt x="1975" y="1536"/>
                  </a:lnTo>
                  <a:lnTo>
                    <a:pt x="791" y="220"/>
                  </a:lnTo>
                  <a:lnTo>
                    <a:pt x="703" y="132"/>
                  </a:lnTo>
                  <a:lnTo>
                    <a:pt x="30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5" name="Google Shape;8815;p249"/>
            <p:cNvSpPr/>
            <p:nvPr/>
          </p:nvSpPr>
          <p:spPr>
            <a:xfrm>
              <a:off x="4484650" y="1084175"/>
              <a:ext cx="129475" cy="362025"/>
            </a:xfrm>
            <a:custGeom>
              <a:avLst/>
              <a:gdLst/>
              <a:ahLst/>
              <a:cxnLst/>
              <a:rect l="l" t="t" r="r" b="b"/>
              <a:pathLst>
                <a:path w="5179" h="14481" extrusionOk="0">
                  <a:moveTo>
                    <a:pt x="1536" y="0"/>
                  </a:moveTo>
                  <a:lnTo>
                    <a:pt x="1449" y="44"/>
                  </a:lnTo>
                  <a:lnTo>
                    <a:pt x="1405" y="88"/>
                  </a:lnTo>
                  <a:lnTo>
                    <a:pt x="132" y="2282"/>
                  </a:lnTo>
                  <a:lnTo>
                    <a:pt x="88" y="2414"/>
                  </a:lnTo>
                  <a:lnTo>
                    <a:pt x="834" y="7636"/>
                  </a:lnTo>
                  <a:lnTo>
                    <a:pt x="615" y="9566"/>
                  </a:lnTo>
                  <a:lnTo>
                    <a:pt x="1" y="13472"/>
                  </a:lnTo>
                  <a:lnTo>
                    <a:pt x="1" y="13559"/>
                  </a:lnTo>
                  <a:lnTo>
                    <a:pt x="264" y="14305"/>
                  </a:lnTo>
                  <a:lnTo>
                    <a:pt x="308" y="14393"/>
                  </a:lnTo>
                  <a:lnTo>
                    <a:pt x="395" y="14437"/>
                  </a:lnTo>
                  <a:lnTo>
                    <a:pt x="790" y="14481"/>
                  </a:lnTo>
                  <a:lnTo>
                    <a:pt x="878" y="14481"/>
                  </a:lnTo>
                  <a:lnTo>
                    <a:pt x="966" y="14437"/>
                  </a:lnTo>
                  <a:lnTo>
                    <a:pt x="1361" y="13911"/>
                  </a:lnTo>
                  <a:lnTo>
                    <a:pt x="1405" y="13867"/>
                  </a:lnTo>
                  <a:lnTo>
                    <a:pt x="3204" y="9786"/>
                  </a:lnTo>
                  <a:lnTo>
                    <a:pt x="4345" y="8513"/>
                  </a:lnTo>
                  <a:lnTo>
                    <a:pt x="4389" y="8469"/>
                  </a:lnTo>
                  <a:lnTo>
                    <a:pt x="4959" y="5924"/>
                  </a:lnTo>
                  <a:lnTo>
                    <a:pt x="5178" y="4169"/>
                  </a:lnTo>
                  <a:lnTo>
                    <a:pt x="5178" y="4081"/>
                  </a:lnTo>
                  <a:lnTo>
                    <a:pt x="4169" y="1931"/>
                  </a:lnTo>
                  <a:lnTo>
                    <a:pt x="4125" y="1887"/>
                  </a:lnTo>
                  <a:lnTo>
                    <a:pt x="4081" y="1843"/>
                  </a:lnTo>
                  <a:lnTo>
                    <a:pt x="3906" y="1843"/>
                  </a:lnTo>
                  <a:lnTo>
                    <a:pt x="3862" y="1887"/>
                  </a:lnTo>
                  <a:lnTo>
                    <a:pt x="3818" y="1975"/>
                  </a:lnTo>
                  <a:lnTo>
                    <a:pt x="3818" y="2019"/>
                  </a:lnTo>
                  <a:lnTo>
                    <a:pt x="3862" y="2107"/>
                  </a:lnTo>
                  <a:lnTo>
                    <a:pt x="4827" y="4213"/>
                  </a:lnTo>
                  <a:lnTo>
                    <a:pt x="4608" y="5880"/>
                  </a:lnTo>
                  <a:lnTo>
                    <a:pt x="4038" y="8338"/>
                  </a:lnTo>
                  <a:lnTo>
                    <a:pt x="2941" y="9566"/>
                  </a:lnTo>
                  <a:lnTo>
                    <a:pt x="2897" y="9610"/>
                  </a:lnTo>
                  <a:lnTo>
                    <a:pt x="1098" y="13735"/>
                  </a:lnTo>
                  <a:lnTo>
                    <a:pt x="747" y="14130"/>
                  </a:lnTo>
                  <a:lnTo>
                    <a:pt x="571" y="14086"/>
                  </a:lnTo>
                  <a:lnTo>
                    <a:pt x="352" y="13516"/>
                  </a:lnTo>
                  <a:lnTo>
                    <a:pt x="966" y="9610"/>
                  </a:lnTo>
                  <a:lnTo>
                    <a:pt x="1185" y="7636"/>
                  </a:lnTo>
                  <a:lnTo>
                    <a:pt x="1185" y="7592"/>
                  </a:lnTo>
                  <a:lnTo>
                    <a:pt x="439" y="2414"/>
                  </a:lnTo>
                  <a:lnTo>
                    <a:pt x="1712" y="264"/>
                  </a:lnTo>
                  <a:lnTo>
                    <a:pt x="1756" y="220"/>
                  </a:lnTo>
                  <a:lnTo>
                    <a:pt x="1712" y="132"/>
                  </a:lnTo>
                  <a:lnTo>
                    <a:pt x="1712" y="88"/>
                  </a:lnTo>
                  <a:lnTo>
                    <a:pt x="1668" y="44"/>
                  </a:lnTo>
                  <a:lnTo>
                    <a:pt x="158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6" name="Google Shape;8816;p249"/>
            <p:cNvSpPr/>
            <p:nvPr/>
          </p:nvSpPr>
          <p:spPr>
            <a:xfrm>
              <a:off x="4367275" y="1051275"/>
              <a:ext cx="268800" cy="559500"/>
            </a:xfrm>
            <a:custGeom>
              <a:avLst/>
              <a:gdLst/>
              <a:ahLst/>
              <a:cxnLst/>
              <a:rect l="l" t="t" r="r" b="b"/>
              <a:pathLst>
                <a:path w="10752" h="22380" extrusionOk="0">
                  <a:moveTo>
                    <a:pt x="4301" y="0"/>
                  </a:moveTo>
                  <a:lnTo>
                    <a:pt x="4257" y="44"/>
                  </a:lnTo>
                  <a:lnTo>
                    <a:pt x="4213" y="132"/>
                  </a:lnTo>
                  <a:lnTo>
                    <a:pt x="3599" y="2019"/>
                  </a:lnTo>
                  <a:lnTo>
                    <a:pt x="3599" y="2062"/>
                  </a:lnTo>
                  <a:lnTo>
                    <a:pt x="3335" y="7811"/>
                  </a:lnTo>
                  <a:lnTo>
                    <a:pt x="3028" y="11277"/>
                  </a:lnTo>
                  <a:lnTo>
                    <a:pt x="2589" y="14173"/>
                  </a:lnTo>
                  <a:lnTo>
                    <a:pt x="2019" y="15446"/>
                  </a:lnTo>
                  <a:lnTo>
                    <a:pt x="307" y="17947"/>
                  </a:lnTo>
                  <a:lnTo>
                    <a:pt x="264" y="17991"/>
                  </a:lnTo>
                  <a:lnTo>
                    <a:pt x="0" y="19132"/>
                  </a:lnTo>
                  <a:lnTo>
                    <a:pt x="0" y="19264"/>
                  </a:lnTo>
                  <a:lnTo>
                    <a:pt x="176" y="19658"/>
                  </a:lnTo>
                  <a:lnTo>
                    <a:pt x="220" y="19702"/>
                  </a:lnTo>
                  <a:lnTo>
                    <a:pt x="2721" y="22335"/>
                  </a:lnTo>
                  <a:lnTo>
                    <a:pt x="2765" y="22379"/>
                  </a:lnTo>
                  <a:lnTo>
                    <a:pt x="2853" y="22379"/>
                  </a:lnTo>
                  <a:lnTo>
                    <a:pt x="3642" y="22291"/>
                  </a:lnTo>
                  <a:lnTo>
                    <a:pt x="5968" y="21677"/>
                  </a:lnTo>
                  <a:lnTo>
                    <a:pt x="7065" y="21896"/>
                  </a:lnTo>
                  <a:lnTo>
                    <a:pt x="7197" y="21896"/>
                  </a:lnTo>
                  <a:lnTo>
                    <a:pt x="7241" y="21809"/>
                  </a:lnTo>
                  <a:lnTo>
                    <a:pt x="7284" y="21721"/>
                  </a:lnTo>
                  <a:lnTo>
                    <a:pt x="7241" y="21150"/>
                  </a:lnTo>
                  <a:lnTo>
                    <a:pt x="7241" y="21106"/>
                  </a:lnTo>
                  <a:lnTo>
                    <a:pt x="6933" y="20361"/>
                  </a:lnTo>
                  <a:lnTo>
                    <a:pt x="6714" y="17859"/>
                  </a:lnTo>
                  <a:lnTo>
                    <a:pt x="7592" y="16016"/>
                  </a:lnTo>
                  <a:lnTo>
                    <a:pt x="8645" y="13252"/>
                  </a:lnTo>
                  <a:lnTo>
                    <a:pt x="9303" y="12287"/>
                  </a:lnTo>
                  <a:lnTo>
                    <a:pt x="9347" y="12243"/>
                  </a:lnTo>
                  <a:lnTo>
                    <a:pt x="10663" y="7811"/>
                  </a:lnTo>
                  <a:lnTo>
                    <a:pt x="10663" y="7767"/>
                  </a:lnTo>
                  <a:lnTo>
                    <a:pt x="10751" y="5134"/>
                  </a:lnTo>
                  <a:lnTo>
                    <a:pt x="10707" y="5046"/>
                  </a:lnTo>
                  <a:lnTo>
                    <a:pt x="8645" y="1580"/>
                  </a:lnTo>
                  <a:lnTo>
                    <a:pt x="8601" y="1536"/>
                  </a:lnTo>
                  <a:lnTo>
                    <a:pt x="8557" y="1492"/>
                  </a:lnTo>
                  <a:lnTo>
                    <a:pt x="8425" y="1492"/>
                  </a:lnTo>
                  <a:lnTo>
                    <a:pt x="8338" y="1536"/>
                  </a:lnTo>
                  <a:lnTo>
                    <a:pt x="8338" y="1624"/>
                  </a:lnTo>
                  <a:lnTo>
                    <a:pt x="8338" y="1668"/>
                  </a:lnTo>
                  <a:lnTo>
                    <a:pt x="8338" y="1755"/>
                  </a:lnTo>
                  <a:lnTo>
                    <a:pt x="10400" y="5178"/>
                  </a:lnTo>
                  <a:lnTo>
                    <a:pt x="10312" y="7767"/>
                  </a:lnTo>
                  <a:lnTo>
                    <a:pt x="8996" y="12111"/>
                  </a:lnTo>
                  <a:lnTo>
                    <a:pt x="8338" y="13076"/>
                  </a:lnTo>
                  <a:lnTo>
                    <a:pt x="8338" y="13120"/>
                  </a:lnTo>
                  <a:lnTo>
                    <a:pt x="7241" y="15841"/>
                  </a:lnTo>
                  <a:lnTo>
                    <a:pt x="6363" y="17772"/>
                  </a:lnTo>
                  <a:lnTo>
                    <a:pt x="6363" y="17859"/>
                  </a:lnTo>
                  <a:lnTo>
                    <a:pt x="6582" y="20448"/>
                  </a:lnTo>
                  <a:lnTo>
                    <a:pt x="6582" y="20492"/>
                  </a:lnTo>
                  <a:lnTo>
                    <a:pt x="6890" y="21238"/>
                  </a:lnTo>
                  <a:lnTo>
                    <a:pt x="6933" y="21545"/>
                  </a:lnTo>
                  <a:lnTo>
                    <a:pt x="6012" y="21326"/>
                  </a:lnTo>
                  <a:lnTo>
                    <a:pt x="5924" y="21326"/>
                  </a:lnTo>
                  <a:lnTo>
                    <a:pt x="3555" y="21940"/>
                  </a:lnTo>
                  <a:lnTo>
                    <a:pt x="2896" y="22028"/>
                  </a:lnTo>
                  <a:lnTo>
                    <a:pt x="483" y="19483"/>
                  </a:lnTo>
                  <a:lnTo>
                    <a:pt x="351" y="19176"/>
                  </a:lnTo>
                  <a:lnTo>
                    <a:pt x="615" y="18123"/>
                  </a:lnTo>
                  <a:lnTo>
                    <a:pt x="2326" y="15621"/>
                  </a:lnTo>
                  <a:lnTo>
                    <a:pt x="2940" y="14305"/>
                  </a:lnTo>
                  <a:lnTo>
                    <a:pt x="2940" y="14261"/>
                  </a:lnTo>
                  <a:lnTo>
                    <a:pt x="3379" y="11277"/>
                  </a:lnTo>
                  <a:lnTo>
                    <a:pt x="3686" y="7811"/>
                  </a:lnTo>
                  <a:lnTo>
                    <a:pt x="3950" y="2106"/>
                  </a:lnTo>
                  <a:lnTo>
                    <a:pt x="4564" y="219"/>
                  </a:lnTo>
                  <a:lnTo>
                    <a:pt x="4564" y="176"/>
                  </a:lnTo>
                  <a:lnTo>
                    <a:pt x="4564" y="88"/>
                  </a:lnTo>
                  <a:lnTo>
                    <a:pt x="4520" y="44"/>
                  </a:lnTo>
                  <a:lnTo>
                    <a:pt x="447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7" name="Google Shape;8817;p249"/>
            <p:cNvSpPr/>
            <p:nvPr/>
          </p:nvSpPr>
          <p:spPr>
            <a:xfrm>
              <a:off x="4316800" y="908650"/>
              <a:ext cx="344500" cy="822775"/>
            </a:xfrm>
            <a:custGeom>
              <a:avLst/>
              <a:gdLst/>
              <a:ahLst/>
              <a:cxnLst/>
              <a:rect l="l" t="t" r="r" b="b"/>
              <a:pathLst>
                <a:path w="13780" h="32911" extrusionOk="0">
                  <a:moveTo>
                    <a:pt x="3423" y="1"/>
                  </a:moveTo>
                  <a:lnTo>
                    <a:pt x="3380" y="44"/>
                  </a:lnTo>
                  <a:lnTo>
                    <a:pt x="3336" y="132"/>
                  </a:lnTo>
                  <a:lnTo>
                    <a:pt x="3072" y="747"/>
                  </a:lnTo>
                  <a:lnTo>
                    <a:pt x="3072" y="878"/>
                  </a:lnTo>
                  <a:lnTo>
                    <a:pt x="3292" y="1405"/>
                  </a:lnTo>
                  <a:lnTo>
                    <a:pt x="4301" y="3687"/>
                  </a:lnTo>
                  <a:lnTo>
                    <a:pt x="4257" y="5573"/>
                  </a:lnTo>
                  <a:lnTo>
                    <a:pt x="4257" y="5617"/>
                  </a:lnTo>
                  <a:lnTo>
                    <a:pt x="4521" y="8382"/>
                  </a:lnTo>
                  <a:lnTo>
                    <a:pt x="4345" y="11278"/>
                  </a:lnTo>
                  <a:lnTo>
                    <a:pt x="3862" y="13955"/>
                  </a:lnTo>
                  <a:lnTo>
                    <a:pt x="3380" y="18123"/>
                  </a:lnTo>
                  <a:lnTo>
                    <a:pt x="3029" y="19571"/>
                  </a:lnTo>
                  <a:lnTo>
                    <a:pt x="1712" y="21458"/>
                  </a:lnTo>
                  <a:lnTo>
                    <a:pt x="1712" y="21502"/>
                  </a:lnTo>
                  <a:lnTo>
                    <a:pt x="264" y="24574"/>
                  </a:lnTo>
                  <a:lnTo>
                    <a:pt x="264" y="24617"/>
                  </a:lnTo>
                  <a:lnTo>
                    <a:pt x="1" y="25583"/>
                  </a:lnTo>
                  <a:lnTo>
                    <a:pt x="1" y="25627"/>
                  </a:lnTo>
                  <a:lnTo>
                    <a:pt x="45" y="25714"/>
                  </a:lnTo>
                  <a:lnTo>
                    <a:pt x="527" y="26285"/>
                  </a:lnTo>
                  <a:lnTo>
                    <a:pt x="571" y="26329"/>
                  </a:lnTo>
                  <a:lnTo>
                    <a:pt x="2634" y="27996"/>
                  </a:lnTo>
                  <a:lnTo>
                    <a:pt x="3994" y="29751"/>
                  </a:lnTo>
                  <a:lnTo>
                    <a:pt x="5135" y="31902"/>
                  </a:lnTo>
                  <a:lnTo>
                    <a:pt x="5179" y="31989"/>
                  </a:lnTo>
                  <a:lnTo>
                    <a:pt x="6495" y="32867"/>
                  </a:lnTo>
                  <a:lnTo>
                    <a:pt x="6583" y="32911"/>
                  </a:lnTo>
                  <a:lnTo>
                    <a:pt x="8031" y="32735"/>
                  </a:lnTo>
                  <a:lnTo>
                    <a:pt x="8119" y="32691"/>
                  </a:lnTo>
                  <a:lnTo>
                    <a:pt x="9040" y="32077"/>
                  </a:lnTo>
                  <a:lnTo>
                    <a:pt x="11190" y="30322"/>
                  </a:lnTo>
                  <a:lnTo>
                    <a:pt x="11234" y="30278"/>
                  </a:lnTo>
                  <a:lnTo>
                    <a:pt x="11849" y="29269"/>
                  </a:lnTo>
                  <a:lnTo>
                    <a:pt x="11892" y="29181"/>
                  </a:lnTo>
                  <a:lnTo>
                    <a:pt x="11892" y="28216"/>
                  </a:lnTo>
                  <a:lnTo>
                    <a:pt x="11892" y="28172"/>
                  </a:lnTo>
                  <a:lnTo>
                    <a:pt x="11673" y="26636"/>
                  </a:lnTo>
                  <a:lnTo>
                    <a:pt x="11629" y="26548"/>
                  </a:lnTo>
                  <a:lnTo>
                    <a:pt x="10488" y="25188"/>
                  </a:lnTo>
                  <a:lnTo>
                    <a:pt x="10357" y="24223"/>
                  </a:lnTo>
                  <a:lnTo>
                    <a:pt x="10620" y="23082"/>
                  </a:lnTo>
                  <a:lnTo>
                    <a:pt x="11015" y="21897"/>
                  </a:lnTo>
                  <a:lnTo>
                    <a:pt x="11454" y="20756"/>
                  </a:lnTo>
                  <a:lnTo>
                    <a:pt x="11892" y="19615"/>
                  </a:lnTo>
                  <a:lnTo>
                    <a:pt x="12287" y="18518"/>
                  </a:lnTo>
                  <a:lnTo>
                    <a:pt x="12726" y="17421"/>
                  </a:lnTo>
                  <a:lnTo>
                    <a:pt x="13077" y="16324"/>
                  </a:lnTo>
                  <a:lnTo>
                    <a:pt x="13384" y="15183"/>
                  </a:lnTo>
                  <a:lnTo>
                    <a:pt x="13648" y="14042"/>
                  </a:lnTo>
                  <a:lnTo>
                    <a:pt x="13692" y="13428"/>
                  </a:lnTo>
                  <a:lnTo>
                    <a:pt x="13779" y="12858"/>
                  </a:lnTo>
                  <a:lnTo>
                    <a:pt x="13779" y="12243"/>
                  </a:lnTo>
                  <a:lnTo>
                    <a:pt x="13779" y="11629"/>
                  </a:lnTo>
                  <a:lnTo>
                    <a:pt x="13735" y="11015"/>
                  </a:lnTo>
                  <a:lnTo>
                    <a:pt x="13648" y="10400"/>
                  </a:lnTo>
                  <a:lnTo>
                    <a:pt x="13604" y="10356"/>
                  </a:lnTo>
                  <a:lnTo>
                    <a:pt x="13560" y="10312"/>
                  </a:lnTo>
                  <a:lnTo>
                    <a:pt x="13516" y="10269"/>
                  </a:lnTo>
                  <a:lnTo>
                    <a:pt x="13428" y="10269"/>
                  </a:lnTo>
                  <a:lnTo>
                    <a:pt x="13384" y="10312"/>
                  </a:lnTo>
                  <a:lnTo>
                    <a:pt x="13340" y="10356"/>
                  </a:lnTo>
                  <a:lnTo>
                    <a:pt x="13297" y="10400"/>
                  </a:lnTo>
                  <a:lnTo>
                    <a:pt x="13297" y="10488"/>
                  </a:lnTo>
                  <a:lnTo>
                    <a:pt x="13384" y="11058"/>
                  </a:lnTo>
                  <a:lnTo>
                    <a:pt x="13428" y="11673"/>
                  </a:lnTo>
                  <a:lnTo>
                    <a:pt x="13428" y="12243"/>
                  </a:lnTo>
                  <a:lnTo>
                    <a:pt x="13428" y="12858"/>
                  </a:lnTo>
                  <a:lnTo>
                    <a:pt x="13340" y="13428"/>
                  </a:lnTo>
                  <a:lnTo>
                    <a:pt x="13297" y="13998"/>
                  </a:lnTo>
                  <a:lnTo>
                    <a:pt x="13033" y="15095"/>
                  </a:lnTo>
                  <a:lnTo>
                    <a:pt x="12726" y="16236"/>
                  </a:lnTo>
                  <a:lnTo>
                    <a:pt x="12375" y="17333"/>
                  </a:lnTo>
                  <a:lnTo>
                    <a:pt x="11541" y="19483"/>
                  </a:lnTo>
                  <a:lnTo>
                    <a:pt x="11103" y="20624"/>
                  </a:lnTo>
                  <a:lnTo>
                    <a:pt x="10664" y="21809"/>
                  </a:lnTo>
                  <a:lnTo>
                    <a:pt x="10269" y="22994"/>
                  </a:lnTo>
                  <a:lnTo>
                    <a:pt x="10006" y="24179"/>
                  </a:lnTo>
                  <a:lnTo>
                    <a:pt x="10006" y="24266"/>
                  </a:lnTo>
                  <a:lnTo>
                    <a:pt x="10137" y="25320"/>
                  </a:lnTo>
                  <a:lnTo>
                    <a:pt x="10181" y="25407"/>
                  </a:lnTo>
                  <a:lnTo>
                    <a:pt x="11322" y="26724"/>
                  </a:lnTo>
                  <a:lnTo>
                    <a:pt x="11541" y="28216"/>
                  </a:lnTo>
                  <a:lnTo>
                    <a:pt x="11541" y="29137"/>
                  </a:lnTo>
                  <a:lnTo>
                    <a:pt x="10971" y="30059"/>
                  </a:lnTo>
                  <a:lnTo>
                    <a:pt x="8821" y="31814"/>
                  </a:lnTo>
                  <a:lnTo>
                    <a:pt x="7943" y="32384"/>
                  </a:lnTo>
                  <a:lnTo>
                    <a:pt x="6627" y="32560"/>
                  </a:lnTo>
                  <a:lnTo>
                    <a:pt x="5398" y="31726"/>
                  </a:lnTo>
                  <a:lnTo>
                    <a:pt x="4301" y="29576"/>
                  </a:lnTo>
                  <a:lnTo>
                    <a:pt x="4301" y="29532"/>
                  </a:lnTo>
                  <a:lnTo>
                    <a:pt x="2897" y="27777"/>
                  </a:lnTo>
                  <a:lnTo>
                    <a:pt x="2897" y="27733"/>
                  </a:lnTo>
                  <a:lnTo>
                    <a:pt x="791" y="26066"/>
                  </a:lnTo>
                  <a:lnTo>
                    <a:pt x="396" y="25583"/>
                  </a:lnTo>
                  <a:lnTo>
                    <a:pt x="615" y="24705"/>
                  </a:lnTo>
                  <a:lnTo>
                    <a:pt x="2019" y="21634"/>
                  </a:lnTo>
                  <a:lnTo>
                    <a:pt x="3336" y="19747"/>
                  </a:lnTo>
                  <a:lnTo>
                    <a:pt x="3336" y="19659"/>
                  </a:lnTo>
                  <a:lnTo>
                    <a:pt x="3731" y="18211"/>
                  </a:lnTo>
                  <a:lnTo>
                    <a:pt x="3731" y="18167"/>
                  </a:lnTo>
                  <a:lnTo>
                    <a:pt x="4213" y="14042"/>
                  </a:lnTo>
                  <a:lnTo>
                    <a:pt x="4696" y="11322"/>
                  </a:lnTo>
                  <a:lnTo>
                    <a:pt x="4872" y="8382"/>
                  </a:lnTo>
                  <a:lnTo>
                    <a:pt x="4608" y="5573"/>
                  </a:lnTo>
                  <a:lnTo>
                    <a:pt x="4652" y="3687"/>
                  </a:lnTo>
                  <a:lnTo>
                    <a:pt x="4652" y="3599"/>
                  </a:lnTo>
                  <a:lnTo>
                    <a:pt x="3643" y="1273"/>
                  </a:lnTo>
                  <a:lnTo>
                    <a:pt x="3423" y="790"/>
                  </a:lnTo>
                  <a:lnTo>
                    <a:pt x="3643" y="220"/>
                  </a:lnTo>
                  <a:lnTo>
                    <a:pt x="3687" y="176"/>
                  </a:lnTo>
                  <a:lnTo>
                    <a:pt x="3643" y="88"/>
                  </a:lnTo>
                  <a:lnTo>
                    <a:pt x="3599" y="44"/>
                  </a:lnTo>
                  <a:lnTo>
                    <a:pt x="355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8" name="Google Shape;8818;p249"/>
            <p:cNvSpPr/>
            <p:nvPr/>
          </p:nvSpPr>
          <p:spPr>
            <a:xfrm>
              <a:off x="4111675" y="1612925"/>
              <a:ext cx="55975" cy="64750"/>
            </a:xfrm>
            <a:custGeom>
              <a:avLst/>
              <a:gdLst/>
              <a:ahLst/>
              <a:cxnLst/>
              <a:rect l="l" t="t" r="r" b="b"/>
              <a:pathLst>
                <a:path w="2239" h="2590" extrusionOk="0">
                  <a:moveTo>
                    <a:pt x="1273" y="352"/>
                  </a:moveTo>
                  <a:lnTo>
                    <a:pt x="1843" y="483"/>
                  </a:lnTo>
                  <a:lnTo>
                    <a:pt x="1317" y="1800"/>
                  </a:lnTo>
                  <a:lnTo>
                    <a:pt x="1009" y="2151"/>
                  </a:lnTo>
                  <a:lnTo>
                    <a:pt x="966" y="2063"/>
                  </a:lnTo>
                  <a:lnTo>
                    <a:pt x="351" y="659"/>
                  </a:lnTo>
                  <a:lnTo>
                    <a:pt x="395" y="571"/>
                  </a:lnTo>
                  <a:lnTo>
                    <a:pt x="1273" y="352"/>
                  </a:lnTo>
                  <a:close/>
                  <a:moveTo>
                    <a:pt x="1229" y="1"/>
                  </a:moveTo>
                  <a:lnTo>
                    <a:pt x="263" y="220"/>
                  </a:lnTo>
                  <a:lnTo>
                    <a:pt x="176" y="264"/>
                  </a:lnTo>
                  <a:lnTo>
                    <a:pt x="132" y="308"/>
                  </a:lnTo>
                  <a:lnTo>
                    <a:pt x="0" y="571"/>
                  </a:lnTo>
                  <a:lnTo>
                    <a:pt x="0" y="615"/>
                  </a:lnTo>
                  <a:lnTo>
                    <a:pt x="0" y="703"/>
                  </a:lnTo>
                  <a:lnTo>
                    <a:pt x="658" y="2195"/>
                  </a:lnTo>
                  <a:lnTo>
                    <a:pt x="658" y="2239"/>
                  </a:lnTo>
                  <a:lnTo>
                    <a:pt x="834" y="2502"/>
                  </a:lnTo>
                  <a:lnTo>
                    <a:pt x="878" y="2590"/>
                  </a:lnTo>
                  <a:lnTo>
                    <a:pt x="1053" y="2590"/>
                  </a:lnTo>
                  <a:lnTo>
                    <a:pt x="1097" y="2546"/>
                  </a:lnTo>
                  <a:lnTo>
                    <a:pt x="1624" y="2019"/>
                  </a:lnTo>
                  <a:lnTo>
                    <a:pt x="1624" y="1975"/>
                  </a:lnTo>
                  <a:lnTo>
                    <a:pt x="2238" y="396"/>
                  </a:lnTo>
                  <a:lnTo>
                    <a:pt x="2238" y="352"/>
                  </a:lnTo>
                  <a:lnTo>
                    <a:pt x="2238" y="264"/>
                  </a:lnTo>
                  <a:lnTo>
                    <a:pt x="2194" y="220"/>
                  </a:lnTo>
                  <a:lnTo>
                    <a:pt x="2106" y="176"/>
                  </a:lnTo>
                  <a:lnTo>
                    <a:pt x="131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9" name="Google Shape;8819;p249"/>
            <p:cNvSpPr/>
            <p:nvPr/>
          </p:nvSpPr>
          <p:spPr>
            <a:xfrm>
              <a:off x="2076700" y="1162050"/>
              <a:ext cx="490400" cy="941275"/>
            </a:xfrm>
            <a:custGeom>
              <a:avLst/>
              <a:gdLst/>
              <a:ahLst/>
              <a:cxnLst/>
              <a:rect l="l" t="t" r="r" b="b"/>
              <a:pathLst>
                <a:path w="19616" h="37651" extrusionOk="0">
                  <a:moveTo>
                    <a:pt x="19440" y="1"/>
                  </a:moveTo>
                  <a:lnTo>
                    <a:pt x="19352" y="45"/>
                  </a:lnTo>
                  <a:lnTo>
                    <a:pt x="19308" y="89"/>
                  </a:lnTo>
                  <a:lnTo>
                    <a:pt x="19264" y="133"/>
                  </a:lnTo>
                  <a:lnTo>
                    <a:pt x="18782" y="1844"/>
                  </a:lnTo>
                  <a:lnTo>
                    <a:pt x="16939" y="5267"/>
                  </a:lnTo>
                  <a:lnTo>
                    <a:pt x="14569" y="10181"/>
                  </a:lnTo>
                  <a:lnTo>
                    <a:pt x="14043" y="11980"/>
                  </a:lnTo>
                  <a:lnTo>
                    <a:pt x="14043" y="12024"/>
                  </a:lnTo>
                  <a:lnTo>
                    <a:pt x="13735" y="16983"/>
                  </a:lnTo>
                  <a:lnTo>
                    <a:pt x="12726" y="19089"/>
                  </a:lnTo>
                  <a:lnTo>
                    <a:pt x="10137" y="23389"/>
                  </a:lnTo>
                  <a:lnTo>
                    <a:pt x="6846" y="28743"/>
                  </a:lnTo>
                  <a:lnTo>
                    <a:pt x="6802" y="28786"/>
                  </a:lnTo>
                  <a:lnTo>
                    <a:pt x="5354" y="34228"/>
                  </a:lnTo>
                  <a:lnTo>
                    <a:pt x="4652" y="35544"/>
                  </a:lnTo>
                  <a:lnTo>
                    <a:pt x="3862" y="35807"/>
                  </a:lnTo>
                  <a:lnTo>
                    <a:pt x="1405" y="35939"/>
                  </a:lnTo>
                  <a:lnTo>
                    <a:pt x="1361" y="35939"/>
                  </a:lnTo>
                  <a:lnTo>
                    <a:pt x="659" y="36158"/>
                  </a:lnTo>
                  <a:lnTo>
                    <a:pt x="571" y="36202"/>
                  </a:lnTo>
                  <a:lnTo>
                    <a:pt x="527" y="36246"/>
                  </a:lnTo>
                  <a:lnTo>
                    <a:pt x="45" y="37431"/>
                  </a:lnTo>
                  <a:lnTo>
                    <a:pt x="1" y="37475"/>
                  </a:lnTo>
                  <a:lnTo>
                    <a:pt x="45" y="37563"/>
                  </a:lnTo>
                  <a:lnTo>
                    <a:pt x="45" y="37606"/>
                  </a:lnTo>
                  <a:lnTo>
                    <a:pt x="132" y="37650"/>
                  </a:lnTo>
                  <a:lnTo>
                    <a:pt x="264" y="37650"/>
                  </a:lnTo>
                  <a:lnTo>
                    <a:pt x="352" y="37563"/>
                  </a:lnTo>
                  <a:lnTo>
                    <a:pt x="834" y="36466"/>
                  </a:lnTo>
                  <a:lnTo>
                    <a:pt x="1449" y="36290"/>
                  </a:lnTo>
                  <a:lnTo>
                    <a:pt x="3906" y="36158"/>
                  </a:lnTo>
                  <a:lnTo>
                    <a:pt x="3950" y="36158"/>
                  </a:lnTo>
                  <a:lnTo>
                    <a:pt x="4828" y="35851"/>
                  </a:lnTo>
                  <a:lnTo>
                    <a:pt x="4915" y="35763"/>
                  </a:lnTo>
                  <a:lnTo>
                    <a:pt x="5661" y="34359"/>
                  </a:lnTo>
                  <a:lnTo>
                    <a:pt x="7153" y="28918"/>
                  </a:lnTo>
                  <a:lnTo>
                    <a:pt x="10444" y="23565"/>
                  </a:lnTo>
                  <a:lnTo>
                    <a:pt x="13033" y="19264"/>
                  </a:lnTo>
                  <a:lnTo>
                    <a:pt x="14086" y="17114"/>
                  </a:lnTo>
                  <a:lnTo>
                    <a:pt x="14086" y="17027"/>
                  </a:lnTo>
                  <a:lnTo>
                    <a:pt x="14394" y="12068"/>
                  </a:lnTo>
                  <a:lnTo>
                    <a:pt x="14876" y="10313"/>
                  </a:lnTo>
                  <a:lnTo>
                    <a:pt x="17246" y="5398"/>
                  </a:lnTo>
                  <a:lnTo>
                    <a:pt x="19133" y="1976"/>
                  </a:lnTo>
                  <a:lnTo>
                    <a:pt x="19133" y="1932"/>
                  </a:lnTo>
                  <a:lnTo>
                    <a:pt x="19615" y="220"/>
                  </a:lnTo>
                  <a:lnTo>
                    <a:pt x="19615" y="176"/>
                  </a:lnTo>
                  <a:lnTo>
                    <a:pt x="19615" y="89"/>
                  </a:lnTo>
                  <a:lnTo>
                    <a:pt x="19571" y="45"/>
                  </a:lnTo>
                  <a:lnTo>
                    <a:pt x="1948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0" name="Google Shape;8820;p249"/>
            <p:cNvSpPr/>
            <p:nvPr/>
          </p:nvSpPr>
          <p:spPr>
            <a:xfrm>
              <a:off x="1913250" y="1401200"/>
              <a:ext cx="382875" cy="744900"/>
            </a:xfrm>
            <a:custGeom>
              <a:avLst/>
              <a:gdLst/>
              <a:ahLst/>
              <a:cxnLst/>
              <a:rect l="l" t="t" r="r" b="b"/>
              <a:pathLst>
                <a:path w="15315" h="29796" extrusionOk="0">
                  <a:moveTo>
                    <a:pt x="15008" y="1"/>
                  </a:moveTo>
                  <a:lnTo>
                    <a:pt x="14964" y="89"/>
                  </a:lnTo>
                  <a:lnTo>
                    <a:pt x="14964" y="133"/>
                  </a:lnTo>
                  <a:lnTo>
                    <a:pt x="14613" y="3029"/>
                  </a:lnTo>
                  <a:lnTo>
                    <a:pt x="13867" y="6320"/>
                  </a:lnTo>
                  <a:lnTo>
                    <a:pt x="12945" y="8075"/>
                  </a:lnTo>
                  <a:lnTo>
                    <a:pt x="11058" y="11146"/>
                  </a:lnTo>
                  <a:lnTo>
                    <a:pt x="9215" y="14350"/>
                  </a:lnTo>
                  <a:lnTo>
                    <a:pt x="9215" y="14394"/>
                  </a:lnTo>
                  <a:lnTo>
                    <a:pt x="8250" y="17377"/>
                  </a:lnTo>
                  <a:lnTo>
                    <a:pt x="7416" y="18869"/>
                  </a:lnTo>
                  <a:lnTo>
                    <a:pt x="5573" y="21678"/>
                  </a:lnTo>
                  <a:lnTo>
                    <a:pt x="4696" y="22599"/>
                  </a:lnTo>
                  <a:lnTo>
                    <a:pt x="2853" y="23477"/>
                  </a:lnTo>
                  <a:lnTo>
                    <a:pt x="2809" y="23521"/>
                  </a:lnTo>
                  <a:lnTo>
                    <a:pt x="1800" y="24837"/>
                  </a:lnTo>
                  <a:lnTo>
                    <a:pt x="1756" y="24881"/>
                  </a:lnTo>
                  <a:lnTo>
                    <a:pt x="703" y="27382"/>
                  </a:lnTo>
                  <a:lnTo>
                    <a:pt x="1" y="29576"/>
                  </a:lnTo>
                  <a:lnTo>
                    <a:pt x="1" y="29664"/>
                  </a:lnTo>
                  <a:lnTo>
                    <a:pt x="1" y="29708"/>
                  </a:lnTo>
                  <a:lnTo>
                    <a:pt x="44" y="29752"/>
                  </a:lnTo>
                  <a:lnTo>
                    <a:pt x="132" y="29796"/>
                  </a:lnTo>
                  <a:lnTo>
                    <a:pt x="264" y="29796"/>
                  </a:lnTo>
                  <a:lnTo>
                    <a:pt x="352" y="29708"/>
                  </a:lnTo>
                  <a:lnTo>
                    <a:pt x="1010" y="27514"/>
                  </a:lnTo>
                  <a:lnTo>
                    <a:pt x="2063" y="25057"/>
                  </a:lnTo>
                  <a:lnTo>
                    <a:pt x="3072" y="23784"/>
                  </a:lnTo>
                  <a:lnTo>
                    <a:pt x="4871" y="22906"/>
                  </a:lnTo>
                  <a:lnTo>
                    <a:pt x="4915" y="22863"/>
                  </a:lnTo>
                  <a:lnTo>
                    <a:pt x="5837" y="21897"/>
                  </a:lnTo>
                  <a:lnTo>
                    <a:pt x="7724" y="19045"/>
                  </a:lnTo>
                  <a:lnTo>
                    <a:pt x="8557" y="17509"/>
                  </a:lnTo>
                  <a:lnTo>
                    <a:pt x="9523" y="14525"/>
                  </a:lnTo>
                  <a:lnTo>
                    <a:pt x="11322" y="11322"/>
                  </a:lnTo>
                  <a:lnTo>
                    <a:pt x="13209" y="8250"/>
                  </a:lnTo>
                  <a:lnTo>
                    <a:pt x="14218" y="6495"/>
                  </a:lnTo>
                  <a:lnTo>
                    <a:pt x="14218" y="6451"/>
                  </a:lnTo>
                  <a:lnTo>
                    <a:pt x="14964" y="3116"/>
                  </a:lnTo>
                  <a:lnTo>
                    <a:pt x="14964" y="3072"/>
                  </a:lnTo>
                  <a:lnTo>
                    <a:pt x="15315" y="176"/>
                  </a:lnTo>
                  <a:lnTo>
                    <a:pt x="15271" y="89"/>
                  </a:lnTo>
                  <a:lnTo>
                    <a:pt x="15271" y="45"/>
                  </a:lnTo>
                  <a:lnTo>
                    <a:pt x="1522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1" name="Google Shape;8821;p249"/>
            <p:cNvSpPr/>
            <p:nvPr/>
          </p:nvSpPr>
          <p:spPr>
            <a:xfrm>
              <a:off x="1927525" y="1297000"/>
              <a:ext cx="446500" cy="875425"/>
            </a:xfrm>
            <a:custGeom>
              <a:avLst/>
              <a:gdLst/>
              <a:ahLst/>
              <a:cxnLst/>
              <a:rect l="l" t="t" r="r" b="b"/>
              <a:pathLst>
                <a:path w="17860" h="35017" extrusionOk="0">
                  <a:moveTo>
                    <a:pt x="17596" y="0"/>
                  </a:moveTo>
                  <a:lnTo>
                    <a:pt x="17552" y="44"/>
                  </a:lnTo>
                  <a:lnTo>
                    <a:pt x="17508" y="132"/>
                  </a:lnTo>
                  <a:lnTo>
                    <a:pt x="15753" y="3862"/>
                  </a:lnTo>
                  <a:lnTo>
                    <a:pt x="15753" y="3906"/>
                  </a:lnTo>
                  <a:lnTo>
                    <a:pt x="15490" y="5485"/>
                  </a:lnTo>
                  <a:lnTo>
                    <a:pt x="15183" y="7855"/>
                  </a:lnTo>
                  <a:lnTo>
                    <a:pt x="14744" y="10268"/>
                  </a:lnTo>
                  <a:lnTo>
                    <a:pt x="13822" y="12199"/>
                  </a:lnTo>
                  <a:lnTo>
                    <a:pt x="11716" y="15709"/>
                  </a:lnTo>
                  <a:lnTo>
                    <a:pt x="9741" y="18913"/>
                  </a:lnTo>
                  <a:lnTo>
                    <a:pt x="8996" y="21107"/>
                  </a:lnTo>
                  <a:lnTo>
                    <a:pt x="7986" y="24485"/>
                  </a:lnTo>
                  <a:lnTo>
                    <a:pt x="6538" y="26899"/>
                  </a:lnTo>
                  <a:lnTo>
                    <a:pt x="5748" y="27469"/>
                  </a:lnTo>
                  <a:lnTo>
                    <a:pt x="3423" y="28215"/>
                  </a:lnTo>
                  <a:lnTo>
                    <a:pt x="3379" y="28259"/>
                  </a:lnTo>
                  <a:lnTo>
                    <a:pt x="2764" y="28742"/>
                  </a:lnTo>
                  <a:lnTo>
                    <a:pt x="2721" y="28786"/>
                  </a:lnTo>
                  <a:lnTo>
                    <a:pt x="1887" y="30146"/>
                  </a:lnTo>
                  <a:lnTo>
                    <a:pt x="1843" y="30146"/>
                  </a:lnTo>
                  <a:lnTo>
                    <a:pt x="834" y="32998"/>
                  </a:lnTo>
                  <a:lnTo>
                    <a:pt x="0" y="34797"/>
                  </a:lnTo>
                  <a:lnTo>
                    <a:pt x="0" y="34841"/>
                  </a:lnTo>
                  <a:lnTo>
                    <a:pt x="0" y="34929"/>
                  </a:lnTo>
                  <a:lnTo>
                    <a:pt x="44" y="34973"/>
                  </a:lnTo>
                  <a:lnTo>
                    <a:pt x="88" y="35017"/>
                  </a:lnTo>
                  <a:lnTo>
                    <a:pt x="263" y="35017"/>
                  </a:lnTo>
                  <a:lnTo>
                    <a:pt x="307" y="34929"/>
                  </a:lnTo>
                  <a:lnTo>
                    <a:pt x="1141" y="33130"/>
                  </a:lnTo>
                  <a:lnTo>
                    <a:pt x="2194" y="30278"/>
                  </a:lnTo>
                  <a:lnTo>
                    <a:pt x="2984" y="29005"/>
                  </a:lnTo>
                  <a:lnTo>
                    <a:pt x="3554" y="28566"/>
                  </a:lnTo>
                  <a:lnTo>
                    <a:pt x="5880" y="27776"/>
                  </a:lnTo>
                  <a:lnTo>
                    <a:pt x="5924" y="27733"/>
                  </a:lnTo>
                  <a:lnTo>
                    <a:pt x="6758" y="27162"/>
                  </a:lnTo>
                  <a:lnTo>
                    <a:pt x="6801" y="27118"/>
                  </a:lnTo>
                  <a:lnTo>
                    <a:pt x="8293" y="24661"/>
                  </a:lnTo>
                  <a:lnTo>
                    <a:pt x="8337" y="24617"/>
                  </a:lnTo>
                  <a:lnTo>
                    <a:pt x="9347" y="21238"/>
                  </a:lnTo>
                  <a:lnTo>
                    <a:pt x="10049" y="19044"/>
                  </a:lnTo>
                  <a:lnTo>
                    <a:pt x="11979" y="15885"/>
                  </a:lnTo>
                  <a:lnTo>
                    <a:pt x="14130" y="12374"/>
                  </a:lnTo>
                  <a:lnTo>
                    <a:pt x="15095" y="10400"/>
                  </a:lnTo>
                  <a:lnTo>
                    <a:pt x="15095" y="10356"/>
                  </a:lnTo>
                  <a:lnTo>
                    <a:pt x="15534" y="7943"/>
                  </a:lnTo>
                  <a:lnTo>
                    <a:pt x="15797" y="5529"/>
                  </a:lnTo>
                  <a:lnTo>
                    <a:pt x="16104" y="3993"/>
                  </a:lnTo>
                  <a:lnTo>
                    <a:pt x="17816" y="264"/>
                  </a:lnTo>
                  <a:lnTo>
                    <a:pt x="17859" y="176"/>
                  </a:lnTo>
                  <a:lnTo>
                    <a:pt x="17859" y="132"/>
                  </a:lnTo>
                  <a:lnTo>
                    <a:pt x="17816" y="88"/>
                  </a:lnTo>
                  <a:lnTo>
                    <a:pt x="17772" y="44"/>
                  </a:lnTo>
                  <a:lnTo>
                    <a:pt x="1768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2" name="Google Shape;8822;p249"/>
            <p:cNvSpPr/>
            <p:nvPr/>
          </p:nvSpPr>
          <p:spPr>
            <a:xfrm>
              <a:off x="1977975" y="1250925"/>
              <a:ext cx="449800" cy="917125"/>
            </a:xfrm>
            <a:custGeom>
              <a:avLst/>
              <a:gdLst/>
              <a:ahLst/>
              <a:cxnLst/>
              <a:rect l="l" t="t" r="r" b="b"/>
              <a:pathLst>
                <a:path w="17992" h="36685" extrusionOk="0">
                  <a:moveTo>
                    <a:pt x="17772" y="0"/>
                  </a:moveTo>
                  <a:lnTo>
                    <a:pt x="17684" y="44"/>
                  </a:lnTo>
                  <a:lnTo>
                    <a:pt x="17640" y="88"/>
                  </a:lnTo>
                  <a:lnTo>
                    <a:pt x="16412" y="2896"/>
                  </a:lnTo>
                  <a:lnTo>
                    <a:pt x="14964" y="5924"/>
                  </a:lnTo>
                  <a:lnTo>
                    <a:pt x="14920" y="5968"/>
                  </a:lnTo>
                  <a:lnTo>
                    <a:pt x="14569" y="7943"/>
                  </a:lnTo>
                  <a:lnTo>
                    <a:pt x="14393" y="10400"/>
                  </a:lnTo>
                  <a:lnTo>
                    <a:pt x="13911" y="12638"/>
                  </a:lnTo>
                  <a:lnTo>
                    <a:pt x="12726" y="14920"/>
                  </a:lnTo>
                  <a:lnTo>
                    <a:pt x="8821" y="21238"/>
                  </a:lnTo>
                  <a:lnTo>
                    <a:pt x="8075" y="22994"/>
                  </a:lnTo>
                  <a:lnTo>
                    <a:pt x="8075" y="23037"/>
                  </a:lnTo>
                  <a:lnTo>
                    <a:pt x="7285" y="26241"/>
                  </a:lnTo>
                  <a:lnTo>
                    <a:pt x="6407" y="29137"/>
                  </a:lnTo>
                  <a:lnTo>
                    <a:pt x="5837" y="29839"/>
                  </a:lnTo>
                  <a:lnTo>
                    <a:pt x="2458" y="30629"/>
                  </a:lnTo>
                  <a:lnTo>
                    <a:pt x="2414" y="30629"/>
                  </a:lnTo>
                  <a:lnTo>
                    <a:pt x="1756" y="31111"/>
                  </a:lnTo>
                  <a:lnTo>
                    <a:pt x="1712" y="31155"/>
                  </a:lnTo>
                  <a:lnTo>
                    <a:pt x="966" y="32252"/>
                  </a:lnTo>
                  <a:lnTo>
                    <a:pt x="966" y="32296"/>
                  </a:lnTo>
                  <a:lnTo>
                    <a:pt x="1" y="35368"/>
                  </a:lnTo>
                  <a:lnTo>
                    <a:pt x="1" y="35456"/>
                  </a:lnTo>
                  <a:lnTo>
                    <a:pt x="44" y="36553"/>
                  </a:lnTo>
                  <a:lnTo>
                    <a:pt x="132" y="36640"/>
                  </a:lnTo>
                  <a:lnTo>
                    <a:pt x="220" y="36684"/>
                  </a:lnTo>
                  <a:lnTo>
                    <a:pt x="308" y="36684"/>
                  </a:lnTo>
                  <a:lnTo>
                    <a:pt x="352" y="36640"/>
                  </a:lnTo>
                  <a:lnTo>
                    <a:pt x="395" y="36596"/>
                  </a:lnTo>
                  <a:lnTo>
                    <a:pt x="395" y="36509"/>
                  </a:lnTo>
                  <a:lnTo>
                    <a:pt x="352" y="35456"/>
                  </a:lnTo>
                  <a:lnTo>
                    <a:pt x="1273" y="32428"/>
                  </a:lnTo>
                  <a:lnTo>
                    <a:pt x="1975" y="31375"/>
                  </a:lnTo>
                  <a:lnTo>
                    <a:pt x="2589" y="30936"/>
                  </a:lnTo>
                  <a:lnTo>
                    <a:pt x="5968" y="30190"/>
                  </a:lnTo>
                  <a:lnTo>
                    <a:pt x="6056" y="30102"/>
                  </a:lnTo>
                  <a:lnTo>
                    <a:pt x="6714" y="29356"/>
                  </a:lnTo>
                  <a:lnTo>
                    <a:pt x="6758" y="29312"/>
                  </a:lnTo>
                  <a:lnTo>
                    <a:pt x="7636" y="26328"/>
                  </a:lnTo>
                  <a:lnTo>
                    <a:pt x="8426" y="23125"/>
                  </a:lnTo>
                  <a:lnTo>
                    <a:pt x="9128" y="21414"/>
                  </a:lnTo>
                  <a:lnTo>
                    <a:pt x="13033" y="15095"/>
                  </a:lnTo>
                  <a:lnTo>
                    <a:pt x="14262" y="12769"/>
                  </a:lnTo>
                  <a:lnTo>
                    <a:pt x="14262" y="12726"/>
                  </a:lnTo>
                  <a:lnTo>
                    <a:pt x="14700" y="10444"/>
                  </a:lnTo>
                  <a:lnTo>
                    <a:pt x="14744" y="10444"/>
                  </a:lnTo>
                  <a:lnTo>
                    <a:pt x="14920" y="7986"/>
                  </a:lnTo>
                  <a:lnTo>
                    <a:pt x="15271" y="6056"/>
                  </a:lnTo>
                  <a:lnTo>
                    <a:pt x="16719" y="3028"/>
                  </a:lnTo>
                  <a:lnTo>
                    <a:pt x="17992" y="264"/>
                  </a:lnTo>
                  <a:lnTo>
                    <a:pt x="17992" y="176"/>
                  </a:lnTo>
                  <a:lnTo>
                    <a:pt x="17992" y="132"/>
                  </a:lnTo>
                  <a:lnTo>
                    <a:pt x="17948" y="44"/>
                  </a:lnTo>
                  <a:lnTo>
                    <a:pt x="1790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3" name="Google Shape;8823;p249"/>
            <p:cNvSpPr/>
            <p:nvPr/>
          </p:nvSpPr>
          <p:spPr>
            <a:xfrm>
              <a:off x="2010875" y="1153275"/>
              <a:ext cx="468450" cy="980750"/>
            </a:xfrm>
            <a:custGeom>
              <a:avLst/>
              <a:gdLst/>
              <a:ahLst/>
              <a:cxnLst/>
              <a:rect l="l" t="t" r="r" b="b"/>
              <a:pathLst>
                <a:path w="18738" h="39230" extrusionOk="0">
                  <a:moveTo>
                    <a:pt x="18475" y="1"/>
                  </a:moveTo>
                  <a:lnTo>
                    <a:pt x="18431" y="45"/>
                  </a:lnTo>
                  <a:lnTo>
                    <a:pt x="18387" y="89"/>
                  </a:lnTo>
                  <a:lnTo>
                    <a:pt x="18387" y="176"/>
                  </a:lnTo>
                  <a:lnTo>
                    <a:pt x="18036" y="3424"/>
                  </a:lnTo>
                  <a:lnTo>
                    <a:pt x="16588" y="6407"/>
                  </a:lnTo>
                  <a:lnTo>
                    <a:pt x="14833" y="10050"/>
                  </a:lnTo>
                  <a:lnTo>
                    <a:pt x="14438" y="11410"/>
                  </a:lnTo>
                  <a:lnTo>
                    <a:pt x="14438" y="11454"/>
                  </a:lnTo>
                  <a:lnTo>
                    <a:pt x="14218" y="14920"/>
                  </a:lnTo>
                  <a:lnTo>
                    <a:pt x="13736" y="17070"/>
                  </a:lnTo>
                  <a:lnTo>
                    <a:pt x="12331" y="19703"/>
                  </a:lnTo>
                  <a:lnTo>
                    <a:pt x="10269" y="23038"/>
                  </a:lnTo>
                  <a:lnTo>
                    <a:pt x="8250" y="26329"/>
                  </a:lnTo>
                  <a:lnTo>
                    <a:pt x="7548" y="28128"/>
                  </a:lnTo>
                  <a:lnTo>
                    <a:pt x="7505" y="28128"/>
                  </a:lnTo>
                  <a:lnTo>
                    <a:pt x="6715" y="31683"/>
                  </a:lnTo>
                  <a:lnTo>
                    <a:pt x="5925" y="34579"/>
                  </a:lnTo>
                  <a:lnTo>
                    <a:pt x="3204" y="34886"/>
                  </a:lnTo>
                  <a:lnTo>
                    <a:pt x="3160" y="34930"/>
                  </a:lnTo>
                  <a:lnTo>
                    <a:pt x="1493" y="35500"/>
                  </a:lnTo>
                  <a:lnTo>
                    <a:pt x="1405" y="35544"/>
                  </a:lnTo>
                  <a:lnTo>
                    <a:pt x="791" y="36422"/>
                  </a:lnTo>
                  <a:lnTo>
                    <a:pt x="747" y="36422"/>
                  </a:lnTo>
                  <a:lnTo>
                    <a:pt x="45" y="38265"/>
                  </a:lnTo>
                  <a:lnTo>
                    <a:pt x="45" y="38352"/>
                  </a:lnTo>
                  <a:lnTo>
                    <a:pt x="1" y="39054"/>
                  </a:lnTo>
                  <a:lnTo>
                    <a:pt x="1" y="39142"/>
                  </a:lnTo>
                  <a:lnTo>
                    <a:pt x="45" y="39186"/>
                  </a:lnTo>
                  <a:lnTo>
                    <a:pt x="89" y="39230"/>
                  </a:lnTo>
                  <a:lnTo>
                    <a:pt x="176" y="39230"/>
                  </a:lnTo>
                  <a:lnTo>
                    <a:pt x="308" y="39186"/>
                  </a:lnTo>
                  <a:lnTo>
                    <a:pt x="352" y="39098"/>
                  </a:lnTo>
                  <a:lnTo>
                    <a:pt x="396" y="38396"/>
                  </a:lnTo>
                  <a:lnTo>
                    <a:pt x="1054" y="36597"/>
                  </a:lnTo>
                  <a:lnTo>
                    <a:pt x="1668" y="35807"/>
                  </a:lnTo>
                  <a:lnTo>
                    <a:pt x="3248" y="35237"/>
                  </a:lnTo>
                  <a:lnTo>
                    <a:pt x="6100" y="34886"/>
                  </a:lnTo>
                  <a:lnTo>
                    <a:pt x="6188" y="34842"/>
                  </a:lnTo>
                  <a:lnTo>
                    <a:pt x="6232" y="34754"/>
                  </a:lnTo>
                  <a:lnTo>
                    <a:pt x="7066" y="31770"/>
                  </a:lnTo>
                  <a:lnTo>
                    <a:pt x="7856" y="28216"/>
                  </a:lnTo>
                  <a:lnTo>
                    <a:pt x="8558" y="26461"/>
                  </a:lnTo>
                  <a:lnTo>
                    <a:pt x="10532" y="23214"/>
                  </a:lnTo>
                  <a:lnTo>
                    <a:pt x="12639" y="19879"/>
                  </a:lnTo>
                  <a:lnTo>
                    <a:pt x="14043" y="17202"/>
                  </a:lnTo>
                  <a:lnTo>
                    <a:pt x="14087" y="17158"/>
                  </a:lnTo>
                  <a:lnTo>
                    <a:pt x="14569" y="15008"/>
                  </a:lnTo>
                  <a:lnTo>
                    <a:pt x="14569" y="14964"/>
                  </a:lnTo>
                  <a:lnTo>
                    <a:pt x="14789" y="11498"/>
                  </a:lnTo>
                  <a:lnTo>
                    <a:pt x="15140" y="10181"/>
                  </a:lnTo>
                  <a:lnTo>
                    <a:pt x="16895" y="6583"/>
                  </a:lnTo>
                  <a:lnTo>
                    <a:pt x="18343" y="3555"/>
                  </a:lnTo>
                  <a:lnTo>
                    <a:pt x="18387" y="3511"/>
                  </a:lnTo>
                  <a:lnTo>
                    <a:pt x="18738" y="220"/>
                  </a:lnTo>
                  <a:lnTo>
                    <a:pt x="18738" y="133"/>
                  </a:lnTo>
                  <a:lnTo>
                    <a:pt x="18694" y="89"/>
                  </a:lnTo>
                  <a:lnTo>
                    <a:pt x="18650" y="45"/>
                  </a:lnTo>
                  <a:lnTo>
                    <a:pt x="1856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4" name="Google Shape;8824;p249"/>
            <p:cNvSpPr/>
            <p:nvPr/>
          </p:nvSpPr>
          <p:spPr>
            <a:xfrm>
              <a:off x="1860600" y="1609650"/>
              <a:ext cx="307175" cy="510125"/>
            </a:xfrm>
            <a:custGeom>
              <a:avLst/>
              <a:gdLst/>
              <a:ahLst/>
              <a:cxnLst/>
              <a:rect l="l" t="t" r="r" b="b"/>
              <a:pathLst>
                <a:path w="12287" h="20405" extrusionOk="0">
                  <a:moveTo>
                    <a:pt x="12067" y="0"/>
                  </a:moveTo>
                  <a:lnTo>
                    <a:pt x="12024" y="44"/>
                  </a:lnTo>
                  <a:lnTo>
                    <a:pt x="11980" y="88"/>
                  </a:lnTo>
                  <a:lnTo>
                    <a:pt x="8469" y="5529"/>
                  </a:lnTo>
                  <a:lnTo>
                    <a:pt x="6363" y="8425"/>
                  </a:lnTo>
                  <a:lnTo>
                    <a:pt x="4608" y="11365"/>
                  </a:lnTo>
                  <a:lnTo>
                    <a:pt x="2721" y="13998"/>
                  </a:lnTo>
                  <a:lnTo>
                    <a:pt x="2721" y="14042"/>
                  </a:lnTo>
                  <a:lnTo>
                    <a:pt x="1273" y="16806"/>
                  </a:lnTo>
                  <a:lnTo>
                    <a:pt x="1273" y="16850"/>
                  </a:lnTo>
                  <a:lnTo>
                    <a:pt x="0" y="20141"/>
                  </a:lnTo>
                  <a:lnTo>
                    <a:pt x="0" y="20229"/>
                  </a:lnTo>
                  <a:lnTo>
                    <a:pt x="0" y="20273"/>
                  </a:lnTo>
                  <a:lnTo>
                    <a:pt x="44" y="20361"/>
                  </a:lnTo>
                  <a:lnTo>
                    <a:pt x="88" y="20404"/>
                  </a:lnTo>
                  <a:lnTo>
                    <a:pt x="176" y="20404"/>
                  </a:lnTo>
                  <a:lnTo>
                    <a:pt x="264" y="20361"/>
                  </a:lnTo>
                  <a:lnTo>
                    <a:pt x="307" y="20273"/>
                  </a:lnTo>
                  <a:lnTo>
                    <a:pt x="1580" y="16982"/>
                  </a:lnTo>
                  <a:lnTo>
                    <a:pt x="3028" y="14173"/>
                  </a:lnTo>
                  <a:lnTo>
                    <a:pt x="4915" y="11541"/>
                  </a:lnTo>
                  <a:lnTo>
                    <a:pt x="6670" y="8645"/>
                  </a:lnTo>
                  <a:lnTo>
                    <a:pt x="8776" y="5705"/>
                  </a:lnTo>
                  <a:lnTo>
                    <a:pt x="12243" y="263"/>
                  </a:lnTo>
                  <a:lnTo>
                    <a:pt x="12287" y="176"/>
                  </a:lnTo>
                  <a:lnTo>
                    <a:pt x="12287" y="132"/>
                  </a:lnTo>
                  <a:lnTo>
                    <a:pt x="12243" y="88"/>
                  </a:lnTo>
                  <a:lnTo>
                    <a:pt x="1219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5" name="Google Shape;8825;p249"/>
            <p:cNvSpPr/>
            <p:nvPr/>
          </p:nvSpPr>
          <p:spPr>
            <a:xfrm>
              <a:off x="3805600" y="1948625"/>
              <a:ext cx="105350" cy="186500"/>
            </a:xfrm>
            <a:custGeom>
              <a:avLst/>
              <a:gdLst/>
              <a:ahLst/>
              <a:cxnLst/>
              <a:rect l="l" t="t" r="r" b="b"/>
              <a:pathLst>
                <a:path w="4214" h="7460" extrusionOk="0">
                  <a:moveTo>
                    <a:pt x="1317" y="483"/>
                  </a:moveTo>
                  <a:lnTo>
                    <a:pt x="3599" y="4037"/>
                  </a:lnTo>
                  <a:lnTo>
                    <a:pt x="3818" y="4695"/>
                  </a:lnTo>
                  <a:lnTo>
                    <a:pt x="3511" y="6758"/>
                  </a:lnTo>
                  <a:lnTo>
                    <a:pt x="2809" y="7109"/>
                  </a:lnTo>
                  <a:lnTo>
                    <a:pt x="2238" y="6802"/>
                  </a:lnTo>
                  <a:lnTo>
                    <a:pt x="1273" y="5705"/>
                  </a:lnTo>
                  <a:lnTo>
                    <a:pt x="395" y="3993"/>
                  </a:lnTo>
                  <a:lnTo>
                    <a:pt x="352" y="2238"/>
                  </a:lnTo>
                  <a:lnTo>
                    <a:pt x="1185" y="702"/>
                  </a:lnTo>
                  <a:lnTo>
                    <a:pt x="1317" y="483"/>
                  </a:lnTo>
                  <a:close/>
                  <a:moveTo>
                    <a:pt x="1273" y="0"/>
                  </a:moveTo>
                  <a:lnTo>
                    <a:pt x="1185" y="88"/>
                  </a:lnTo>
                  <a:lnTo>
                    <a:pt x="878" y="483"/>
                  </a:lnTo>
                  <a:lnTo>
                    <a:pt x="878" y="527"/>
                  </a:lnTo>
                  <a:lnTo>
                    <a:pt x="0" y="2150"/>
                  </a:lnTo>
                  <a:lnTo>
                    <a:pt x="0" y="2238"/>
                  </a:lnTo>
                  <a:lnTo>
                    <a:pt x="88" y="4081"/>
                  </a:lnTo>
                  <a:lnTo>
                    <a:pt x="88" y="4125"/>
                  </a:lnTo>
                  <a:lnTo>
                    <a:pt x="1010" y="5880"/>
                  </a:lnTo>
                  <a:lnTo>
                    <a:pt x="1010" y="5924"/>
                  </a:lnTo>
                  <a:lnTo>
                    <a:pt x="1975" y="7065"/>
                  </a:lnTo>
                  <a:lnTo>
                    <a:pt x="2019" y="7109"/>
                  </a:lnTo>
                  <a:lnTo>
                    <a:pt x="2765" y="7460"/>
                  </a:lnTo>
                  <a:lnTo>
                    <a:pt x="2897" y="7460"/>
                  </a:lnTo>
                  <a:lnTo>
                    <a:pt x="3730" y="7065"/>
                  </a:lnTo>
                  <a:lnTo>
                    <a:pt x="3818" y="6977"/>
                  </a:lnTo>
                  <a:lnTo>
                    <a:pt x="3862" y="6933"/>
                  </a:lnTo>
                  <a:lnTo>
                    <a:pt x="4213" y="4739"/>
                  </a:lnTo>
                  <a:lnTo>
                    <a:pt x="4169" y="4651"/>
                  </a:lnTo>
                  <a:lnTo>
                    <a:pt x="3906" y="3906"/>
                  </a:lnTo>
                  <a:lnTo>
                    <a:pt x="3906" y="3862"/>
                  </a:lnTo>
                  <a:lnTo>
                    <a:pt x="1492" y="88"/>
                  </a:lnTo>
                  <a:lnTo>
                    <a:pt x="1405" y="44"/>
                  </a:lnTo>
                  <a:lnTo>
                    <a:pt x="131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6" name="Google Shape;8826;p249"/>
            <p:cNvSpPr/>
            <p:nvPr/>
          </p:nvSpPr>
          <p:spPr>
            <a:xfrm>
              <a:off x="3788050" y="1933250"/>
              <a:ext cx="133850" cy="229300"/>
            </a:xfrm>
            <a:custGeom>
              <a:avLst/>
              <a:gdLst/>
              <a:ahLst/>
              <a:cxnLst/>
              <a:rect l="l" t="t" r="r" b="b"/>
              <a:pathLst>
                <a:path w="5354" h="9172" extrusionOk="0">
                  <a:moveTo>
                    <a:pt x="2194" y="352"/>
                  </a:moveTo>
                  <a:lnTo>
                    <a:pt x="2633" y="484"/>
                  </a:lnTo>
                  <a:lnTo>
                    <a:pt x="4520" y="3994"/>
                  </a:lnTo>
                  <a:lnTo>
                    <a:pt x="5003" y="5003"/>
                  </a:lnTo>
                  <a:lnTo>
                    <a:pt x="4871" y="7153"/>
                  </a:lnTo>
                  <a:lnTo>
                    <a:pt x="4608" y="8163"/>
                  </a:lnTo>
                  <a:lnTo>
                    <a:pt x="4257" y="8557"/>
                  </a:lnTo>
                  <a:lnTo>
                    <a:pt x="3467" y="8821"/>
                  </a:lnTo>
                  <a:lnTo>
                    <a:pt x="2897" y="8426"/>
                  </a:lnTo>
                  <a:lnTo>
                    <a:pt x="1317" y="6451"/>
                  </a:lnTo>
                  <a:lnTo>
                    <a:pt x="483" y="4696"/>
                  </a:lnTo>
                  <a:lnTo>
                    <a:pt x="351" y="3862"/>
                  </a:lnTo>
                  <a:lnTo>
                    <a:pt x="395" y="2765"/>
                  </a:lnTo>
                  <a:lnTo>
                    <a:pt x="790" y="1800"/>
                  </a:lnTo>
                  <a:lnTo>
                    <a:pt x="1624" y="659"/>
                  </a:lnTo>
                  <a:lnTo>
                    <a:pt x="2194" y="352"/>
                  </a:lnTo>
                  <a:close/>
                  <a:moveTo>
                    <a:pt x="2063" y="1"/>
                  </a:moveTo>
                  <a:lnTo>
                    <a:pt x="1448" y="352"/>
                  </a:lnTo>
                  <a:lnTo>
                    <a:pt x="1361" y="440"/>
                  </a:lnTo>
                  <a:lnTo>
                    <a:pt x="483" y="1624"/>
                  </a:lnTo>
                  <a:lnTo>
                    <a:pt x="483" y="1668"/>
                  </a:lnTo>
                  <a:lnTo>
                    <a:pt x="88" y="2678"/>
                  </a:lnTo>
                  <a:lnTo>
                    <a:pt x="44" y="2721"/>
                  </a:lnTo>
                  <a:lnTo>
                    <a:pt x="0" y="3862"/>
                  </a:lnTo>
                  <a:lnTo>
                    <a:pt x="0" y="3906"/>
                  </a:lnTo>
                  <a:lnTo>
                    <a:pt x="176" y="4784"/>
                  </a:lnTo>
                  <a:lnTo>
                    <a:pt x="176" y="4828"/>
                  </a:lnTo>
                  <a:lnTo>
                    <a:pt x="1010" y="6583"/>
                  </a:lnTo>
                  <a:lnTo>
                    <a:pt x="1054" y="6627"/>
                  </a:lnTo>
                  <a:lnTo>
                    <a:pt x="2633" y="8689"/>
                  </a:lnTo>
                  <a:lnTo>
                    <a:pt x="2677" y="8733"/>
                  </a:lnTo>
                  <a:lnTo>
                    <a:pt x="3335" y="9128"/>
                  </a:lnTo>
                  <a:lnTo>
                    <a:pt x="3467" y="9172"/>
                  </a:lnTo>
                  <a:lnTo>
                    <a:pt x="3511" y="9172"/>
                  </a:lnTo>
                  <a:lnTo>
                    <a:pt x="4432" y="8865"/>
                  </a:lnTo>
                  <a:lnTo>
                    <a:pt x="4520" y="8821"/>
                  </a:lnTo>
                  <a:lnTo>
                    <a:pt x="4915" y="8338"/>
                  </a:lnTo>
                  <a:lnTo>
                    <a:pt x="4959" y="8250"/>
                  </a:lnTo>
                  <a:lnTo>
                    <a:pt x="5222" y="7241"/>
                  </a:lnTo>
                  <a:lnTo>
                    <a:pt x="5222" y="7197"/>
                  </a:lnTo>
                  <a:lnTo>
                    <a:pt x="5354" y="5003"/>
                  </a:lnTo>
                  <a:lnTo>
                    <a:pt x="5354" y="4915"/>
                  </a:lnTo>
                  <a:lnTo>
                    <a:pt x="4871" y="3862"/>
                  </a:lnTo>
                  <a:lnTo>
                    <a:pt x="2897" y="264"/>
                  </a:lnTo>
                  <a:lnTo>
                    <a:pt x="2853" y="176"/>
                  </a:lnTo>
                  <a:lnTo>
                    <a:pt x="2809" y="176"/>
                  </a:lnTo>
                  <a:lnTo>
                    <a:pt x="219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7" name="Google Shape;8827;p249"/>
            <p:cNvSpPr/>
            <p:nvPr/>
          </p:nvSpPr>
          <p:spPr>
            <a:xfrm>
              <a:off x="3671775" y="2997350"/>
              <a:ext cx="187600" cy="399350"/>
            </a:xfrm>
            <a:custGeom>
              <a:avLst/>
              <a:gdLst/>
              <a:ahLst/>
              <a:cxnLst/>
              <a:rect l="l" t="t" r="r" b="b"/>
              <a:pathLst>
                <a:path w="7504" h="15974" extrusionOk="0">
                  <a:moveTo>
                    <a:pt x="1843" y="1"/>
                  </a:moveTo>
                  <a:lnTo>
                    <a:pt x="1755" y="45"/>
                  </a:lnTo>
                  <a:lnTo>
                    <a:pt x="790" y="615"/>
                  </a:lnTo>
                  <a:lnTo>
                    <a:pt x="746" y="703"/>
                  </a:lnTo>
                  <a:lnTo>
                    <a:pt x="176" y="1712"/>
                  </a:lnTo>
                  <a:lnTo>
                    <a:pt x="176" y="1756"/>
                  </a:lnTo>
                  <a:lnTo>
                    <a:pt x="0" y="2941"/>
                  </a:lnTo>
                  <a:lnTo>
                    <a:pt x="0" y="2985"/>
                  </a:lnTo>
                  <a:lnTo>
                    <a:pt x="351" y="5530"/>
                  </a:lnTo>
                  <a:lnTo>
                    <a:pt x="395" y="5617"/>
                  </a:lnTo>
                  <a:lnTo>
                    <a:pt x="1185" y="6890"/>
                  </a:lnTo>
                  <a:lnTo>
                    <a:pt x="1229" y="6890"/>
                  </a:lnTo>
                  <a:lnTo>
                    <a:pt x="4783" y="10751"/>
                  </a:lnTo>
                  <a:lnTo>
                    <a:pt x="4432" y="11848"/>
                  </a:lnTo>
                  <a:lnTo>
                    <a:pt x="4169" y="12726"/>
                  </a:lnTo>
                  <a:lnTo>
                    <a:pt x="3467" y="13516"/>
                  </a:lnTo>
                  <a:lnTo>
                    <a:pt x="2150" y="14920"/>
                  </a:lnTo>
                  <a:lnTo>
                    <a:pt x="1009" y="15622"/>
                  </a:lnTo>
                  <a:lnTo>
                    <a:pt x="922" y="15666"/>
                  </a:lnTo>
                  <a:lnTo>
                    <a:pt x="922" y="15754"/>
                  </a:lnTo>
                  <a:lnTo>
                    <a:pt x="922" y="15798"/>
                  </a:lnTo>
                  <a:lnTo>
                    <a:pt x="922" y="15885"/>
                  </a:lnTo>
                  <a:lnTo>
                    <a:pt x="1009" y="15929"/>
                  </a:lnTo>
                  <a:lnTo>
                    <a:pt x="1097" y="15973"/>
                  </a:lnTo>
                  <a:lnTo>
                    <a:pt x="1185" y="15929"/>
                  </a:lnTo>
                  <a:lnTo>
                    <a:pt x="2370" y="15227"/>
                  </a:lnTo>
                  <a:lnTo>
                    <a:pt x="2413" y="15183"/>
                  </a:lnTo>
                  <a:lnTo>
                    <a:pt x="3598" y="13911"/>
                  </a:lnTo>
                  <a:lnTo>
                    <a:pt x="4213" y="13209"/>
                  </a:lnTo>
                  <a:lnTo>
                    <a:pt x="4432" y="12902"/>
                  </a:lnTo>
                  <a:lnTo>
                    <a:pt x="4476" y="12770"/>
                  </a:lnTo>
                  <a:lnTo>
                    <a:pt x="4739" y="11980"/>
                  </a:lnTo>
                  <a:lnTo>
                    <a:pt x="5178" y="10795"/>
                  </a:lnTo>
                  <a:lnTo>
                    <a:pt x="5178" y="10664"/>
                  </a:lnTo>
                  <a:lnTo>
                    <a:pt x="5134" y="10576"/>
                  </a:lnTo>
                  <a:lnTo>
                    <a:pt x="1492" y="6671"/>
                  </a:lnTo>
                  <a:lnTo>
                    <a:pt x="702" y="5442"/>
                  </a:lnTo>
                  <a:lnTo>
                    <a:pt x="351" y="2941"/>
                  </a:lnTo>
                  <a:lnTo>
                    <a:pt x="527" y="1844"/>
                  </a:lnTo>
                  <a:lnTo>
                    <a:pt x="1009" y="878"/>
                  </a:lnTo>
                  <a:lnTo>
                    <a:pt x="1887" y="352"/>
                  </a:lnTo>
                  <a:lnTo>
                    <a:pt x="2150" y="352"/>
                  </a:lnTo>
                  <a:lnTo>
                    <a:pt x="3642" y="1449"/>
                  </a:lnTo>
                  <a:lnTo>
                    <a:pt x="5485" y="3380"/>
                  </a:lnTo>
                  <a:lnTo>
                    <a:pt x="7021" y="5837"/>
                  </a:lnTo>
                  <a:lnTo>
                    <a:pt x="7153" y="9040"/>
                  </a:lnTo>
                  <a:lnTo>
                    <a:pt x="7196" y="9128"/>
                  </a:lnTo>
                  <a:lnTo>
                    <a:pt x="7240" y="9172"/>
                  </a:lnTo>
                  <a:lnTo>
                    <a:pt x="7284" y="9216"/>
                  </a:lnTo>
                  <a:lnTo>
                    <a:pt x="7416" y="9216"/>
                  </a:lnTo>
                  <a:lnTo>
                    <a:pt x="7460" y="9172"/>
                  </a:lnTo>
                  <a:lnTo>
                    <a:pt x="7504" y="9084"/>
                  </a:lnTo>
                  <a:lnTo>
                    <a:pt x="7504" y="9040"/>
                  </a:lnTo>
                  <a:lnTo>
                    <a:pt x="7372" y="5749"/>
                  </a:lnTo>
                  <a:lnTo>
                    <a:pt x="7328" y="5661"/>
                  </a:lnTo>
                  <a:lnTo>
                    <a:pt x="5748" y="3160"/>
                  </a:lnTo>
                  <a:lnTo>
                    <a:pt x="5748" y="3116"/>
                  </a:lnTo>
                  <a:lnTo>
                    <a:pt x="3905" y="1186"/>
                  </a:lnTo>
                  <a:lnTo>
                    <a:pt x="3862" y="1186"/>
                  </a:lnTo>
                  <a:lnTo>
                    <a:pt x="2326" y="45"/>
                  </a:lnTo>
                  <a:lnTo>
                    <a:pt x="2238" y="45"/>
                  </a:lnTo>
                  <a:lnTo>
                    <a:pt x="184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8" name="Google Shape;8828;p249"/>
            <p:cNvSpPr/>
            <p:nvPr/>
          </p:nvSpPr>
          <p:spPr>
            <a:xfrm>
              <a:off x="3577425" y="2967725"/>
              <a:ext cx="311575" cy="471750"/>
            </a:xfrm>
            <a:custGeom>
              <a:avLst/>
              <a:gdLst/>
              <a:ahLst/>
              <a:cxnLst/>
              <a:rect l="l" t="t" r="r" b="b"/>
              <a:pathLst>
                <a:path w="12463" h="18870" extrusionOk="0">
                  <a:moveTo>
                    <a:pt x="5529" y="1"/>
                  </a:moveTo>
                  <a:lnTo>
                    <a:pt x="4257" y="791"/>
                  </a:lnTo>
                  <a:lnTo>
                    <a:pt x="4213" y="835"/>
                  </a:lnTo>
                  <a:lnTo>
                    <a:pt x="3730" y="1449"/>
                  </a:lnTo>
                  <a:lnTo>
                    <a:pt x="3730" y="1493"/>
                  </a:lnTo>
                  <a:lnTo>
                    <a:pt x="3204" y="3248"/>
                  </a:lnTo>
                  <a:lnTo>
                    <a:pt x="3160" y="3292"/>
                  </a:lnTo>
                  <a:lnTo>
                    <a:pt x="3204" y="4696"/>
                  </a:lnTo>
                  <a:lnTo>
                    <a:pt x="3247" y="4740"/>
                  </a:lnTo>
                  <a:lnTo>
                    <a:pt x="4037" y="7592"/>
                  </a:lnTo>
                  <a:lnTo>
                    <a:pt x="4081" y="7636"/>
                  </a:lnTo>
                  <a:lnTo>
                    <a:pt x="6056" y="10225"/>
                  </a:lnTo>
                  <a:lnTo>
                    <a:pt x="6582" y="11498"/>
                  </a:lnTo>
                  <a:lnTo>
                    <a:pt x="6539" y="12156"/>
                  </a:lnTo>
                  <a:lnTo>
                    <a:pt x="5661" y="14306"/>
                  </a:lnTo>
                  <a:lnTo>
                    <a:pt x="44" y="18518"/>
                  </a:lnTo>
                  <a:lnTo>
                    <a:pt x="0" y="18606"/>
                  </a:lnTo>
                  <a:lnTo>
                    <a:pt x="0" y="18650"/>
                  </a:lnTo>
                  <a:lnTo>
                    <a:pt x="0" y="18738"/>
                  </a:lnTo>
                  <a:lnTo>
                    <a:pt x="0" y="18782"/>
                  </a:lnTo>
                  <a:lnTo>
                    <a:pt x="88" y="18826"/>
                  </a:lnTo>
                  <a:lnTo>
                    <a:pt x="176" y="18870"/>
                  </a:lnTo>
                  <a:lnTo>
                    <a:pt x="264" y="18826"/>
                  </a:lnTo>
                  <a:lnTo>
                    <a:pt x="5924" y="14569"/>
                  </a:lnTo>
                  <a:lnTo>
                    <a:pt x="5968" y="14481"/>
                  </a:lnTo>
                  <a:lnTo>
                    <a:pt x="6890" y="12244"/>
                  </a:lnTo>
                  <a:lnTo>
                    <a:pt x="6890" y="12200"/>
                  </a:lnTo>
                  <a:lnTo>
                    <a:pt x="6933" y="11498"/>
                  </a:lnTo>
                  <a:lnTo>
                    <a:pt x="6890" y="11410"/>
                  </a:lnTo>
                  <a:lnTo>
                    <a:pt x="6407" y="10093"/>
                  </a:lnTo>
                  <a:lnTo>
                    <a:pt x="6363" y="10050"/>
                  </a:lnTo>
                  <a:lnTo>
                    <a:pt x="4388" y="7461"/>
                  </a:lnTo>
                  <a:lnTo>
                    <a:pt x="3555" y="4696"/>
                  </a:lnTo>
                  <a:lnTo>
                    <a:pt x="3511" y="3336"/>
                  </a:lnTo>
                  <a:lnTo>
                    <a:pt x="4037" y="1625"/>
                  </a:lnTo>
                  <a:lnTo>
                    <a:pt x="4476" y="1098"/>
                  </a:lnTo>
                  <a:lnTo>
                    <a:pt x="5617" y="352"/>
                  </a:lnTo>
                  <a:lnTo>
                    <a:pt x="9391" y="2678"/>
                  </a:lnTo>
                  <a:lnTo>
                    <a:pt x="11848" y="5925"/>
                  </a:lnTo>
                  <a:lnTo>
                    <a:pt x="12111" y="7724"/>
                  </a:lnTo>
                  <a:lnTo>
                    <a:pt x="12024" y="10620"/>
                  </a:lnTo>
                  <a:lnTo>
                    <a:pt x="12024" y="10708"/>
                  </a:lnTo>
                  <a:lnTo>
                    <a:pt x="12067" y="10752"/>
                  </a:lnTo>
                  <a:lnTo>
                    <a:pt x="12111" y="10796"/>
                  </a:lnTo>
                  <a:lnTo>
                    <a:pt x="12199" y="10796"/>
                  </a:lnTo>
                  <a:lnTo>
                    <a:pt x="12331" y="10752"/>
                  </a:lnTo>
                  <a:lnTo>
                    <a:pt x="12331" y="10708"/>
                  </a:lnTo>
                  <a:lnTo>
                    <a:pt x="12375" y="10620"/>
                  </a:lnTo>
                  <a:lnTo>
                    <a:pt x="12462" y="7724"/>
                  </a:lnTo>
                  <a:lnTo>
                    <a:pt x="12199" y="5837"/>
                  </a:lnTo>
                  <a:lnTo>
                    <a:pt x="12155" y="5749"/>
                  </a:lnTo>
                  <a:lnTo>
                    <a:pt x="9654" y="2458"/>
                  </a:lnTo>
                  <a:lnTo>
                    <a:pt x="9610" y="2414"/>
                  </a:lnTo>
                  <a:lnTo>
                    <a:pt x="570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9" name="Google Shape;8829;p249"/>
            <p:cNvSpPr/>
            <p:nvPr/>
          </p:nvSpPr>
          <p:spPr>
            <a:xfrm>
              <a:off x="3642150" y="2927150"/>
              <a:ext cx="329125" cy="352150"/>
            </a:xfrm>
            <a:custGeom>
              <a:avLst/>
              <a:gdLst/>
              <a:ahLst/>
              <a:cxnLst/>
              <a:rect l="l" t="t" r="r" b="b"/>
              <a:pathLst>
                <a:path w="13165" h="14086" extrusionOk="0">
                  <a:moveTo>
                    <a:pt x="5836" y="0"/>
                  </a:moveTo>
                  <a:lnTo>
                    <a:pt x="4257" y="176"/>
                  </a:lnTo>
                  <a:lnTo>
                    <a:pt x="3555" y="351"/>
                  </a:lnTo>
                  <a:lnTo>
                    <a:pt x="2940" y="527"/>
                  </a:lnTo>
                  <a:lnTo>
                    <a:pt x="2414" y="702"/>
                  </a:lnTo>
                  <a:lnTo>
                    <a:pt x="1931" y="922"/>
                  </a:lnTo>
                  <a:lnTo>
                    <a:pt x="1536" y="1185"/>
                  </a:lnTo>
                  <a:lnTo>
                    <a:pt x="1185" y="1492"/>
                  </a:lnTo>
                  <a:lnTo>
                    <a:pt x="878" y="1799"/>
                  </a:lnTo>
                  <a:lnTo>
                    <a:pt x="615" y="2151"/>
                  </a:lnTo>
                  <a:lnTo>
                    <a:pt x="439" y="2545"/>
                  </a:lnTo>
                  <a:lnTo>
                    <a:pt x="264" y="2984"/>
                  </a:lnTo>
                  <a:lnTo>
                    <a:pt x="132" y="3423"/>
                  </a:lnTo>
                  <a:lnTo>
                    <a:pt x="88" y="3950"/>
                  </a:lnTo>
                  <a:lnTo>
                    <a:pt x="0" y="4520"/>
                  </a:lnTo>
                  <a:lnTo>
                    <a:pt x="0" y="5091"/>
                  </a:lnTo>
                  <a:lnTo>
                    <a:pt x="0" y="6451"/>
                  </a:lnTo>
                  <a:lnTo>
                    <a:pt x="0" y="6495"/>
                  </a:lnTo>
                  <a:lnTo>
                    <a:pt x="702" y="8996"/>
                  </a:lnTo>
                  <a:lnTo>
                    <a:pt x="746" y="9084"/>
                  </a:lnTo>
                  <a:lnTo>
                    <a:pt x="2896" y="12155"/>
                  </a:lnTo>
                  <a:lnTo>
                    <a:pt x="2984" y="12989"/>
                  </a:lnTo>
                  <a:lnTo>
                    <a:pt x="2677" y="13603"/>
                  </a:lnTo>
                  <a:lnTo>
                    <a:pt x="2370" y="13779"/>
                  </a:lnTo>
                  <a:lnTo>
                    <a:pt x="2326" y="13823"/>
                  </a:lnTo>
                  <a:lnTo>
                    <a:pt x="2282" y="13867"/>
                  </a:lnTo>
                  <a:lnTo>
                    <a:pt x="2282" y="13954"/>
                  </a:lnTo>
                  <a:lnTo>
                    <a:pt x="2282" y="13998"/>
                  </a:lnTo>
                  <a:lnTo>
                    <a:pt x="2326" y="14086"/>
                  </a:lnTo>
                  <a:lnTo>
                    <a:pt x="2501" y="14086"/>
                  </a:lnTo>
                  <a:lnTo>
                    <a:pt x="2896" y="13910"/>
                  </a:lnTo>
                  <a:lnTo>
                    <a:pt x="2940" y="13823"/>
                  </a:lnTo>
                  <a:lnTo>
                    <a:pt x="3335" y="13077"/>
                  </a:lnTo>
                  <a:lnTo>
                    <a:pt x="3335" y="12989"/>
                  </a:lnTo>
                  <a:lnTo>
                    <a:pt x="3247" y="12067"/>
                  </a:lnTo>
                  <a:lnTo>
                    <a:pt x="3204" y="11980"/>
                  </a:lnTo>
                  <a:lnTo>
                    <a:pt x="1053" y="8908"/>
                  </a:lnTo>
                  <a:lnTo>
                    <a:pt x="351" y="6407"/>
                  </a:lnTo>
                  <a:lnTo>
                    <a:pt x="351" y="5178"/>
                  </a:lnTo>
                  <a:lnTo>
                    <a:pt x="351" y="4608"/>
                  </a:lnTo>
                  <a:lnTo>
                    <a:pt x="395" y="4081"/>
                  </a:lnTo>
                  <a:lnTo>
                    <a:pt x="439" y="3599"/>
                  </a:lnTo>
                  <a:lnTo>
                    <a:pt x="571" y="3160"/>
                  </a:lnTo>
                  <a:lnTo>
                    <a:pt x="702" y="2765"/>
                  </a:lnTo>
                  <a:lnTo>
                    <a:pt x="878" y="2414"/>
                  </a:lnTo>
                  <a:lnTo>
                    <a:pt x="1097" y="2063"/>
                  </a:lnTo>
                  <a:lnTo>
                    <a:pt x="1361" y="1756"/>
                  </a:lnTo>
                  <a:lnTo>
                    <a:pt x="1712" y="1492"/>
                  </a:lnTo>
                  <a:lnTo>
                    <a:pt x="2063" y="1273"/>
                  </a:lnTo>
                  <a:lnTo>
                    <a:pt x="2545" y="1054"/>
                  </a:lnTo>
                  <a:lnTo>
                    <a:pt x="3028" y="834"/>
                  </a:lnTo>
                  <a:lnTo>
                    <a:pt x="3642" y="702"/>
                  </a:lnTo>
                  <a:lnTo>
                    <a:pt x="4301" y="527"/>
                  </a:lnTo>
                  <a:lnTo>
                    <a:pt x="5836" y="351"/>
                  </a:lnTo>
                  <a:lnTo>
                    <a:pt x="6890" y="659"/>
                  </a:lnTo>
                  <a:lnTo>
                    <a:pt x="7855" y="1580"/>
                  </a:lnTo>
                  <a:lnTo>
                    <a:pt x="7899" y="1580"/>
                  </a:lnTo>
                  <a:lnTo>
                    <a:pt x="11102" y="3335"/>
                  </a:lnTo>
                  <a:lnTo>
                    <a:pt x="12901" y="4388"/>
                  </a:lnTo>
                  <a:lnTo>
                    <a:pt x="12989" y="4432"/>
                  </a:lnTo>
                  <a:lnTo>
                    <a:pt x="13033" y="4388"/>
                  </a:lnTo>
                  <a:lnTo>
                    <a:pt x="13077" y="4388"/>
                  </a:lnTo>
                  <a:lnTo>
                    <a:pt x="13164" y="4345"/>
                  </a:lnTo>
                  <a:lnTo>
                    <a:pt x="13164" y="4257"/>
                  </a:lnTo>
                  <a:lnTo>
                    <a:pt x="13164" y="4213"/>
                  </a:lnTo>
                  <a:lnTo>
                    <a:pt x="13121" y="4125"/>
                  </a:lnTo>
                  <a:lnTo>
                    <a:pt x="13077" y="4081"/>
                  </a:lnTo>
                  <a:lnTo>
                    <a:pt x="11278" y="3028"/>
                  </a:lnTo>
                  <a:lnTo>
                    <a:pt x="8074" y="1317"/>
                  </a:lnTo>
                  <a:lnTo>
                    <a:pt x="7109" y="395"/>
                  </a:lnTo>
                  <a:lnTo>
                    <a:pt x="7065" y="351"/>
                  </a:lnTo>
                  <a:lnTo>
                    <a:pt x="592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0" name="Google Shape;8830;p249"/>
            <p:cNvSpPr/>
            <p:nvPr/>
          </p:nvSpPr>
          <p:spPr>
            <a:xfrm>
              <a:off x="3625700" y="2886550"/>
              <a:ext cx="275375" cy="360950"/>
            </a:xfrm>
            <a:custGeom>
              <a:avLst/>
              <a:gdLst/>
              <a:ahLst/>
              <a:cxnLst/>
              <a:rect l="l" t="t" r="r" b="b"/>
              <a:pathLst>
                <a:path w="11015" h="14438" extrusionOk="0">
                  <a:moveTo>
                    <a:pt x="7767" y="1"/>
                  </a:moveTo>
                  <a:lnTo>
                    <a:pt x="4783" y="835"/>
                  </a:lnTo>
                  <a:lnTo>
                    <a:pt x="1360" y="1975"/>
                  </a:lnTo>
                  <a:lnTo>
                    <a:pt x="1273" y="2019"/>
                  </a:lnTo>
                  <a:lnTo>
                    <a:pt x="878" y="2458"/>
                  </a:lnTo>
                  <a:lnTo>
                    <a:pt x="878" y="2502"/>
                  </a:lnTo>
                  <a:lnTo>
                    <a:pt x="527" y="3248"/>
                  </a:lnTo>
                  <a:lnTo>
                    <a:pt x="527" y="3292"/>
                  </a:lnTo>
                  <a:lnTo>
                    <a:pt x="44" y="5925"/>
                  </a:lnTo>
                  <a:lnTo>
                    <a:pt x="0" y="5969"/>
                  </a:lnTo>
                  <a:lnTo>
                    <a:pt x="44" y="8250"/>
                  </a:lnTo>
                  <a:lnTo>
                    <a:pt x="88" y="8294"/>
                  </a:lnTo>
                  <a:lnTo>
                    <a:pt x="878" y="10795"/>
                  </a:lnTo>
                  <a:lnTo>
                    <a:pt x="878" y="10839"/>
                  </a:lnTo>
                  <a:lnTo>
                    <a:pt x="2721" y="13648"/>
                  </a:lnTo>
                  <a:lnTo>
                    <a:pt x="2721" y="13911"/>
                  </a:lnTo>
                  <a:lnTo>
                    <a:pt x="2457" y="14130"/>
                  </a:lnTo>
                  <a:lnTo>
                    <a:pt x="2414" y="14174"/>
                  </a:lnTo>
                  <a:lnTo>
                    <a:pt x="2370" y="14262"/>
                  </a:lnTo>
                  <a:lnTo>
                    <a:pt x="2414" y="14306"/>
                  </a:lnTo>
                  <a:lnTo>
                    <a:pt x="2414" y="14394"/>
                  </a:lnTo>
                  <a:lnTo>
                    <a:pt x="2501" y="14437"/>
                  </a:lnTo>
                  <a:lnTo>
                    <a:pt x="2545" y="14437"/>
                  </a:lnTo>
                  <a:lnTo>
                    <a:pt x="2677" y="14394"/>
                  </a:lnTo>
                  <a:lnTo>
                    <a:pt x="2984" y="14130"/>
                  </a:lnTo>
                  <a:lnTo>
                    <a:pt x="3028" y="14086"/>
                  </a:lnTo>
                  <a:lnTo>
                    <a:pt x="3028" y="14043"/>
                  </a:lnTo>
                  <a:lnTo>
                    <a:pt x="3072" y="13604"/>
                  </a:lnTo>
                  <a:lnTo>
                    <a:pt x="3072" y="13516"/>
                  </a:lnTo>
                  <a:lnTo>
                    <a:pt x="1185" y="10664"/>
                  </a:lnTo>
                  <a:lnTo>
                    <a:pt x="395" y="8206"/>
                  </a:lnTo>
                  <a:lnTo>
                    <a:pt x="351" y="5969"/>
                  </a:lnTo>
                  <a:lnTo>
                    <a:pt x="834" y="3380"/>
                  </a:lnTo>
                  <a:lnTo>
                    <a:pt x="1185" y="2678"/>
                  </a:lnTo>
                  <a:lnTo>
                    <a:pt x="1492" y="2326"/>
                  </a:lnTo>
                  <a:lnTo>
                    <a:pt x="4915" y="1142"/>
                  </a:lnTo>
                  <a:lnTo>
                    <a:pt x="7811" y="352"/>
                  </a:lnTo>
                  <a:lnTo>
                    <a:pt x="10751" y="1317"/>
                  </a:lnTo>
                  <a:lnTo>
                    <a:pt x="10839" y="1361"/>
                  </a:lnTo>
                  <a:lnTo>
                    <a:pt x="10882" y="1317"/>
                  </a:lnTo>
                  <a:lnTo>
                    <a:pt x="10970" y="1273"/>
                  </a:lnTo>
                  <a:lnTo>
                    <a:pt x="10970" y="1229"/>
                  </a:lnTo>
                  <a:lnTo>
                    <a:pt x="11014" y="1142"/>
                  </a:lnTo>
                  <a:lnTo>
                    <a:pt x="10970" y="1098"/>
                  </a:lnTo>
                  <a:lnTo>
                    <a:pt x="10926" y="1054"/>
                  </a:lnTo>
                  <a:lnTo>
                    <a:pt x="10882" y="1010"/>
                  </a:lnTo>
                  <a:lnTo>
                    <a:pt x="785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1" name="Google Shape;8831;p249"/>
            <p:cNvSpPr/>
            <p:nvPr/>
          </p:nvSpPr>
          <p:spPr>
            <a:xfrm>
              <a:off x="3703575" y="3053300"/>
              <a:ext cx="118500" cy="174450"/>
            </a:xfrm>
            <a:custGeom>
              <a:avLst/>
              <a:gdLst/>
              <a:ahLst/>
              <a:cxnLst/>
              <a:rect l="l" t="t" r="r" b="b"/>
              <a:pathLst>
                <a:path w="4740" h="6978" extrusionOk="0">
                  <a:moveTo>
                    <a:pt x="966" y="352"/>
                  </a:moveTo>
                  <a:lnTo>
                    <a:pt x="1624" y="527"/>
                  </a:lnTo>
                  <a:lnTo>
                    <a:pt x="2765" y="1405"/>
                  </a:lnTo>
                  <a:lnTo>
                    <a:pt x="3950" y="2897"/>
                  </a:lnTo>
                  <a:lnTo>
                    <a:pt x="4389" y="4564"/>
                  </a:lnTo>
                  <a:lnTo>
                    <a:pt x="3906" y="6276"/>
                  </a:lnTo>
                  <a:lnTo>
                    <a:pt x="3818" y="6495"/>
                  </a:lnTo>
                  <a:lnTo>
                    <a:pt x="878" y="3511"/>
                  </a:lnTo>
                  <a:lnTo>
                    <a:pt x="483" y="2897"/>
                  </a:lnTo>
                  <a:lnTo>
                    <a:pt x="352" y="834"/>
                  </a:lnTo>
                  <a:lnTo>
                    <a:pt x="966" y="352"/>
                  </a:lnTo>
                  <a:close/>
                  <a:moveTo>
                    <a:pt x="878" y="1"/>
                  </a:moveTo>
                  <a:lnTo>
                    <a:pt x="790" y="45"/>
                  </a:lnTo>
                  <a:lnTo>
                    <a:pt x="88" y="615"/>
                  </a:lnTo>
                  <a:lnTo>
                    <a:pt x="1" y="659"/>
                  </a:lnTo>
                  <a:lnTo>
                    <a:pt x="1" y="747"/>
                  </a:lnTo>
                  <a:lnTo>
                    <a:pt x="132" y="2985"/>
                  </a:lnTo>
                  <a:lnTo>
                    <a:pt x="132" y="3072"/>
                  </a:lnTo>
                  <a:lnTo>
                    <a:pt x="571" y="3730"/>
                  </a:lnTo>
                  <a:lnTo>
                    <a:pt x="615" y="3774"/>
                  </a:lnTo>
                  <a:lnTo>
                    <a:pt x="3774" y="6934"/>
                  </a:lnTo>
                  <a:lnTo>
                    <a:pt x="3818" y="6978"/>
                  </a:lnTo>
                  <a:lnTo>
                    <a:pt x="3994" y="6978"/>
                  </a:lnTo>
                  <a:lnTo>
                    <a:pt x="4038" y="6890"/>
                  </a:lnTo>
                  <a:lnTo>
                    <a:pt x="4257" y="6407"/>
                  </a:lnTo>
                  <a:lnTo>
                    <a:pt x="4257" y="6363"/>
                  </a:lnTo>
                  <a:lnTo>
                    <a:pt x="4740" y="4608"/>
                  </a:lnTo>
                  <a:lnTo>
                    <a:pt x="4740" y="4520"/>
                  </a:lnTo>
                  <a:lnTo>
                    <a:pt x="4301" y="2765"/>
                  </a:lnTo>
                  <a:lnTo>
                    <a:pt x="4257" y="2677"/>
                  </a:lnTo>
                  <a:lnTo>
                    <a:pt x="3028" y="1185"/>
                  </a:lnTo>
                  <a:lnTo>
                    <a:pt x="2984" y="1142"/>
                  </a:lnTo>
                  <a:lnTo>
                    <a:pt x="1800" y="220"/>
                  </a:lnTo>
                  <a:lnTo>
                    <a:pt x="1756" y="176"/>
                  </a:lnTo>
                  <a:lnTo>
                    <a:pt x="96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2" name="Google Shape;8832;p249"/>
            <p:cNvSpPr/>
            <p:nvPr/>
          </p:nvSpPr>
          <p:spPr>
            <a:xfrm>
              <a:off x="3689325" y="3025875"/>
              <a:ext cx="149200" cy="218325"/>
            </a:xfrm>
            <a:custGeom>
              <a:avLst/>
              <a:gdLst/>
              <a:ahLst/>
              <a:cxnLst/>
              <a:rect l="l" t="t" r="r" b="b"/>
              <a:pathLst>
                <a:path w="5968" h="8733" extrusionOk="0">
                  <a:moveTo>
                    <a:pt x="1360" y="396"/>
                  </a:moveTo>
                  <a:lnTo>
                    <a:pt x="1975" y="615"/>
                  </a:lnTo>
                  <a:lnTo>
                    <a:pt x="3949" y="2239"/>
                  </a:lnTo>
                  <a:lnTo>
                    <a:pt x="5134" y="3774"/>
                  </a:lnTo>
                  <a:lnTo>
                    <a:pt x="5441" y="4564"/>
                  </a:lnTo>
                  <a:lnTo>
                    <a:pt x="5617" y="5617"/>
                  </a:lnTo>
                  <a:lnTo>
                    <a:pt x="5441" y="6670"/>
                  </a:lnTo>
                  <a:lnTo>
                    <a:pt x="4871" y="7943"/>
                  </a:lnTo>
                  <a:lnTo>
                    <a:pt x="4388" y="8382"/>
                  </a:lnTo>
                  <a:lnTo>
                    <a:pt x="3949" y="8338"/>
                  </a:lnTo>
                  <a:lnTo>
                    <a:pt x="1317" y="5310"/>
                  </a:lnTo>
                  <a:lnTo>
                    <a:pt x="658" y="4389"/>
                  </a:lnTo>
                  <a:lnTo>
                    <a:pt x="351" y="2282"/>
                  </a:lnTo>
                  <a:lnTo>
                    <a:pt x="395" y="1273"/>
                  </a:lnTo>
                  <a:lnTo>
                    <a:pt x="614" y="790"/>
                  </a:lnTo>
                  <a:lnTo>
                    <a:pt x="1360" y="396"/>
                  </a:lnTo>
                  <a:close/>
                  <a:moveTo>
                    <a:pt x="1317" y="1"/>
                  </a:moveTo>
                  <a:lnTo>
                    <a:pt x="1273" y="45"/>
                  </a:lnTo>
                  <a:lnTo>
                    <a:pt x="395" y="527"/>
                  </a:lnTo>
                  <a:lnTo>
                    <a:pt x="351" y="615"/>
                  </a:lnTo>
                  <a:lnTo>
                    <a:pt x="44" y="1142"/>
                  </a:lnTo>
                  <a:lnTo>
                    <a:pt x="44" y="1229"/>
                  </a:lnTo>
                  <a:lnTo>
                    <a:pt x="0" y="2282"/>
                  </a:lnTo>
                  <a:lnTo>
                    <a:pt x="0" y="2326"/>
                  </a:lnTo>
                  <a:lnTo>
                    <a:pt x="307" y="4520"/>
                  </a:lnTo>
                  <a:lnTo>
                    <a:pt x="351" y="4564"/>
                  </a:lnTo>
                  <a:lnTo>
                    <a:pt x="1053" y="5530"/>
                  </a:lnTo>
                  <a:lnTo>
                    <a:pt x="3730" y="8645"/>
                  </a:lnTo>
                  <a:lnTo>
                    <a:pt x="3774" y="8689"/>
                  </a:lnTo>
                  <a:lnTo>
                    <a:pt x="3818" y="8689"/>
                  </a:lnTo>
                  <a:lnTo>
                    <a:pt x="4432" y="8733"/>
                  </a:lnTo>
                  <a:lnTo>
                    <a:pt x="4476" y="8733"/>
                  </a:lnTo>
                  <a:lnTo>
                    <a:pt x="4564" y="8689"/>
                  </a:lnTo>
                  <a:lnTo>
                    <a:pt x="5134" y="8206"/>
                  </a:lnTo>
                  <a:lnTo>
                    <a:pt x="5178" y="8118"/>
                  </a:lnTo>
                  <a:lnTo>
                    <a:pt x="5792" y="6758"/>
                  </a:lnTo>
                  <a:lnTo>
                    <a:pt x="5792" y="6714"/>
                  </a:lnTo>
                  <a:lnTo>
                    <a:pt x="5968" y="5661"/>
                  </a:lnTo>
                  <a:lnTo>
                    <a:pt x="5968" y="5617"/>
                  </a:lnTo>
                  <a:lnTo>
                    <a:pt x="5792" y="4476"/>
                  </a:lnTo>
                  <a:lnTo>
                    <a:pt x="5792" y="4433"/>
                  </a:lnTo>
                  <a:lnTo>
                    <a:pt x="5441" y="3599"/>
                  </a:lnTo>
                  <a:lnTo>
                    <a:pt x="5397" y="3555"/>
                  </a:lnTo>
                  <a:lnTo>
                    <a:pt x="4213" y="2019"/>
                  </a:lnTo>
                  <a:lnTo>
                    <a:pt x="4213" y="1975"/>
                  </a:lnTo>
                  <a:lnTo>
                    <a:pt x="2194" y="352"/>
                  </a:lnTo>
                  <a:lnTo>
                    <a:pt x="2150" y="308"/>
                  </a:lnTo>
                  <a:lnTo>
                    <a:pt x="1404" y="45"/>
                  </a:lnTo>
                  <a:lnTo>
                    <a:pt x="131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3" name="Google Shape;8833;p249"/>
            <p:cNvSpPr/>
            <p:nvPr/>
          </p:nvSpPr>
          <p:spPr>
            <a:xfrm>
              <a:off x="3745275" y="2955675"/>
              <a:ext cx="168950" cy="217225"/>
            </a:xfrm>
            <a:custGeom>
              <a:avLst/>
              <a:gdLst/>
              <a:ahLst/>
              <a:cxnLst/>
              <a:rect l="l" t="t" r="r" b="b"/>
              <a:pathLst>
                <a:path w="6758" h="8689" extrusionOk="0">
                  <a:moveTo>
                    <a:pt x="88" y="0"/>
                  </a:moveTo>
                  <a:lnTo>
                    <a:pt x="44" y="44"/>
                  </a:lnTo>
                  <a:lnTo>
                    <a:pt x="0" y="88"/>
                  </a:lnTo>
                  <a:lnTo>
                    <a:pt x="0" y="176"/>
                  </a:lnTo>
                  <a:lnTo>
                    <a:pt x="0" y="264"/>
                  </a:lnTo>
                  <a:lnTo>
                    <a:pt x="44" y="307"/>
                  </a:lnTo>
                  <a:lnTo>
                    <a:pt x="132" y="307"/>
                  </a:lnTo>
                  <a:lnTo>
                    <a:pt x="1360" y="878"/>
                  </a:lnTo>
                  <a:lnTo>
                    <a:pt x="3379" y="1799"/>
                  </a:lnTo>
                  <a:lnTo>
                    <a:pt x="6407" y="5266"/>
                  </a:lnTo>
                  <a:lnTo>
                    <a:pt x="6187" y="8469"/>
                  </a:lnTo>
                  <a:lnTo>
                    <a:pt x="6187" y="8557"/>
                  </a:lnTo>
                  <a:lnTo>
                    <a:pt x="6231" y="8601"/>
                  </a:lnTo>
                  <a:lnTo>
                    <a:pt x="6275" y="8645"/>
                  </a:lnTo>
                  <a:lnTo>
                    <a:pt x="6319" y="8689"/>
                  </a:lnTo>
                  <a:lnTo>
                    <a:pt x="6363" y="8689"/>
                  </a:lnTo>
                  <a:lnTo>
                    <a:pt x="6450" y="8645"/>
                  </a:lnTo>
                  <a:lnTo>
                    <a:pt x="6538" y="8513"/>
                  </a:lnTo>
                  <a:lnTo>
                    <a:pt x="6758" y="5222"/>
                  </a:lnTo>
                  <a:lnTo>
                    <a:pt x="6758" y="5134"/>
                  </a:lnTo>
                  <a:lnTo>
                    <a:pt x="6714" y="5090"/>
                  </a:lnTo>
                  <a:lnTo>
                    <a:pt x="3598" y="1536"/>
                  </a:lnTo>
                  <a:lnTo>
                    <a:pt x="3554" y="1492"/>
                  </a:lnTo>
                  <a:lnTo>
                    <a:pt x="1887" y="702"/>
                  </a:lnTo>
                  <a:lnTo>
                    <a:pt x="834" y="220"/>
                  </a:lnTo>
                  <a:lnTo>
                    <a:pt x="21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4" name="Google Shape;8834;p249"/>
            <p:cNvSpPr/>
            <p:nvPr/>
          </p:nvSpPr>
          <p:spPr>
            <a:xfrm>
              <a:off x="3838500" y="2980900"/>
              <a:ext cx="96575" cy="170050"/>
            </a:xfrm>
            <a:custGeom>
              <a:avLst/>
              <a:gdLst/>
              <a:ahLst/>
              <a:cxnLst/>
              <a:rect l="l" t="t" r="r" b="b"/>
              <a:pathLst>
                <a:path w="3863" h="6802" extrusionOk="0">
                  <a:moveTo>
                    <a:pt x="133" y="1"/>
                  </a:moveTo>
                  <a:lnTo>
                    <a:pt x="89" y="44"/>
                  </a:lnTo>
                  <a:lnTo>
                    <a:pt x="1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45" y="308"/>
                  </a:lnTo>
                  <a:lnTo>
                    <a:pt x="2239" y="2063"/>
                  </a:lnTo>
                  <a:lnTo>
                    <a:pt x="3511" y="4301"/>
                  </a:lnTo>
                  <a:lnTo>
                    <a:pt x="3248" y="6583"/>
                  </a:lnTo>
                  <a:lnTo>
                    <a:pt x="3248" y="6670"/>
                  </a:lnTo>
                  <a:lnTo>
                    <a:pt x="3292" y="6714"/>
                  </a:lnTo>
                  <a:lnTo>
                    <a:pt x="3336" y="6758"/>
                  </a:lnTo>
                  <a:lnTo>
                    <a:pt x="3380" y="6802"/>
                  </a:lnTo>
                  <a:lnTo>
                    <a:pt x="3424" y="6802"/>
                  </a:lnTo>
                  <a:lnTo>
                    <a:pt x="3511" y="6758"/>
                  </a:lnTo>
                  <a:lnTo>
                    <a:pt x="3599" y="6626"/>
                  </a:lnTo>
                  <a:lnTo>
                    <a:pt x="3862" y="4301"/>
                  </a:lnTo>
                  <a:lnTo>
                    <a:pt x="3862" y="4213"/>
                  </a:lnTo>
                  <a:lnTo>
                    <a:pt x="2546" y="1844"/>
                  </a:lnTo>
                  <a:lnTo>
                    <a:pt x="2502" y="1800"/>
                  </a:lnTo>
                  <a:lnTo>
                    <a:pt x="264" y="44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5" name="Google Shape;8835;p249"/>
            <p:cNvSpPr/>
            <p:nvPr/>
          </p:nvSpPr>
          <p:spPr>
            <a:xfrm>
              <a:off x="6159800" y="3992350"/>
              <a:ext cx="10975" cy="43900"/>
            </a:xfrm>
            <a:custGeom>
              <a:avLst/>
              <a:gdLst/>
              <a:ahLst/>
              <a:cxnLst/>
              <a:rect l="l" t="t" r="r" b="b"/>
              <a:pathLst>
                <a:path w="439" h="1756" extrusionOk="0">
                  <a:moveTo>
                    <a:pt x="307" y="0"/>
                  </a:moveTo>
                  <a:lnTo>
                    <a:pt x="220" y="44"/>
                  </a:lnTo>
                  <a:lnTo>
                    <a:pt x="176" y="44"/>
                  </a:lnTo>
                  <a:lnTo>
                    <a:pt x="132" y="132"/>
                  </a:lnTo>
                  <a:lnTo>
                    <a:pt x="88" y="176"/>
                  </a:lnTo>
                  <a:lnTo>
                    <a:pt x="0" y="1580"/>
                  </a:lnTo>
                  <a:lnTo>
                    <a:pt x="0" y="1668"/>
                  </a:lnTo>
                  <a:lnTo>
                    <a:pt x="44" y="1712"/>
                  </a:lnTo>
                  <a:lnTo>
                    <a:pt x="88" y="1755"/>
                  </a:lnTo>
                  <a:lnTo>
                    <a:pt x="176" y="1755"/>
                  </a:lnTo>
                  <a:lnTo>
                    <a:pt x="307" y="1712"/>
                  </a:lnTo>
                  <a:lnTo>
                    <a:pt x="351" y="1624"/>
                  </a:lnTo>
                  <a:lnTo>
                    <a:pt x="439" y="220"/>
                  </a:lnTo>
                  <a:lnTo>
                    <a:pt x="439" y="132"/>
                  </a:lnTo>
                  <a:lnTo>
                    <a:pt x="395" y="88"/>
                  </a:lnTo>
                  <a:lnTo>
                    <a:pt x="351" y="44"/>
                  </a:lnTo>
                  <a:lnTo>
                    <a:pt x="30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6" name="Google Shape;8836;p249"/>
            <p:cNvSpPr/>
            <p:nvPr/>
          </p:nvSpPr>
          <p:spPr>
            <a:xfrm>
              <a:off x="6108225" y="4190900"/>
              <a:ext cx="28550" cy="37325"/>
            </a:xfrm>
            <a:custGeom>
              <a:avLst/>
              <a:gdLst/>
              <a:ahLst/>
              <a:cxnLst/>
              <a:rect l="l" t="t" r="r" b="b"/>
              <a:pathLst>
                <a:path w="1142" h="1493" extrusionOk="0">
                  <a:moveTo>
                    <a:pt x="878" y="1"/>
                  </a:moveTo>
                  <a:lnTo>
                    <a:pt x="834" y="88"/>
                  </a:lnTo>
                  <a:lnTo>
                    <a:pt x="1" y="1229"/>
                  </a:lnTo>
                  <a:lnTo>
                    <a:pt x="1" y="1273"/>
                  </a:lnTo>
                  <a:lnTo>
                    <a:pt x="1" y="1361"/>
                  </a:lnTo>
                  <a:lnTo>
                    <a:pt x="1" y="1405"/>
                  </a:lnTo>
                  <a:lnTo>
                    <a:pt x="45" y="1449"/>
                  </a:lnTo>
                  <a:lnTo>
                    <a:pt x="176" y="1492"/>
                  </a:lnTo>
                  <a:lnTo>
                    <a:pt x="264" y="1492"/>
                  </a:lnTo>
                  <a:lnTo>
                    <a:pt x="308" y="1405"/>
                  </a:lnTo>
                  <a:lnTo>
                    <a:pt x="1098" y="264"/>
                  </a:lnTo>
                  <a:lnTo>
                    <a:pt x="1142" y="220"/>
                  </a:lnTo>
                  <a:lnTo>
                    <a:pt x="1142" y="132"/>
                  </a:lnTo>
                  <a:lnTo>
                    <a:pt x="1098" y="88"/>
                  </a:lnTo>
                  <a:lnTo>
                    <a:pt x="1054" y="44"/>
                  </a:lnTo>
                  <a:lnTo>
                    <a:pt x="101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7" name="Google Shape;8837;p249"/>
            <p:cNvSpPr/>
            <p:nvPr/>
          </p:nvSpPr>
          <p:spPr>
            <a:xfrm>
              <a:off x="6367125" y="4108625"/>
              <a:ext cx="36225" cy="30750"/>
            </a:xfrm>
            <a:custGeom>
              <a:avLst/>
              <a:gdLst/>
              <a:ahLst/>
              <a:cxnLst/>
              <a:rect l="l" t="t" r="r" b="b"/>
              <a:pathLst>
                <a:path w="1449" h="1230" extrusionOk="0">
                  <a:moveTo>
                    <a:pt x="88" y="1"/>
                  </a:moveTo>
                  <a:lnTo>
                    <a:pt x="44" y="44"/>
                  </a:lnTo>
                  <a:lnTo>
                    <a:pt x="1" y="132"/>
                  </a:lnTo>
                  <a:lnTo>
                    <a:pt x="1" y="176"/>
                  </a:lnTo>
                  <a:lnTo>
                    <a:pt x="44" y="264"/>
                  </a:lnTo>
                  <a:lnTo>
                    <a:pt x="88" y="308"/>
                  </a:lnTo>
                  <a:lnTo>
                    <a:pt x="1185" y="1185"/>
                  </a:lnTo>
                  <a:lnTo>
                    <a:pt x="1273" y="1229"/>
                  </a:lnTo>
                  <a:lnTo>
                    <a:pt x="1361" y="1185"/>
                  </a:lnTo>
                  <a:lnTo>
                    <a:pt x="1405" y="1141"/>
                  </a:lnTo>
                  <a:lnTo>
                    <a:pt x="1449" y="1098"/>
                  </a:lnTo>
                  <a:lnTo>
                    <a:pt x="1449" y="1010"/>
                  </a:lnTo>
                  <a:lnTo>
                    <a:pt x="1449" y="966"/>
                  </a:lnTo>
                  <a:lnTo>
                    <a:pt x="1405" y="922"/>
                  </a:lnTo>
                  <a:lnTo>
                    <a:pt x="308" y="44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8" name="Google Shape;8838;p249"/>
            <p:cNvSpPr/>
            <p:nvPr/>
          </p:nvSpPr>
          <p:spPr>
            <a:xfrm>
              <a:off x="5861400" y="5099225"/>
              <a:ext cx="47200" cy="13175"/>
            </a:xfrm>
            <a:custGeom>
              <a:avLst/>
              <a:gdLst/>
              <a:ahLst/>
              <a:cxnLst/>
              <a:rect l="l" t="t" r="r" b="b"/>
              <a:pathLst>
                <a:path w="1888" h="527" extrusionOk="0">
                  <a:moveTo>
                    <a:pt x="1668" y="0"/>
                  </a:moveTo>
                  <a:lnTo>
                    <a:pt x="132" y="176"/>
                  </a:lnTo>
                  <a:lnTo>
                    <a:pt x="88" y="220"/>
                  </a:lnTo>
                  <a:lnTo>
                    <a:pt x="1" y="264"/>
                  </a:lnTo>
                  <a:lnTo>
                    <a:pt x="1" y="308"/>
                  </a:lnTo>
                  <a:lnTo>
                    <a:pt x="1" y="395"/>
                  </a:lnTo>
                  <a:lnTo>
                    <a:pt x="44" y="483"/>
                  </a:lnTo>
                  <a:lnTo>
                    <a:pt x="176" y="527"/>
                  </a:lnTo>
                  <a:lnTo>
                    <a:pt x="1712" y="351"/>
                  </a:lnTo>
                  <a:lnTo>
                    <a:pt x="1800" y="308"/>
                  </a:lnTo>
                  <a:lnTo>
                    <a:pt x="1844" y="264"/>
                  </a:lnTo>
                  <a:lnTo>
                    <a:pt x="1887" y="220"/>
                  </a:lnTo>
                  <a:lnTo>
                    <a:pt x="1887" y="132"/>
                  </a:lnTo>
                  <a:lnTo>
                    <a:pt x="1844" y="88"/>
                  </a:lnTo>
                  <a:lnTo>
                    <a:pt x="180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9" name="Google Shape;8839;p249"/>
            <p:cNvSpPr/>
            <p:nvPr/>
          </p:nvSpPr>
          <p:spPr>
            <a:xfrm>
              <a:off x="5808750" y="4503550"/>
              <a:ext cx="879825" cy="324725"/>
            </a:xfrm>
            <a:custGeom>
              <a:avLst/>
              <a:gdLst/>
              <a:ahLst/>
              <a:cxnLst/>
              <a:rect l="l" t="t" r="r" b="b"/>
              <a:pathLst>
                <a:path w="35193" h="12989" extrusionOk="0">
                  <a:moveTo>
                    <a:pt x="22336" y="0"/>
                  </a:moveTo>
                  <a:lnTo>
                    <a:pt x="21809" y="176"/>
                  </a:lnTo>
                  <a:lnTo>
                    <a:pt x="21765" y="220"/>
                  </a:lnTo>
                  <a:lnTo>
                    <a:pt x="20536" y="1273"/>
                  </a:lnTo>
                  <a:lnTo>
                    <a:pt x="19703" y="1931"/>
                  </a:lnTo>
                  <a:lnTo>
                    <a:pt x="19044" y="2458"/>
                  </a:lnTo>
                  <a:lnTo>
                    <a:pt x="17947" y="3423"/>
                  </a:lnTo>
                  <a:lnTo>
                    <a:pt x="17377" y="3906"/>
                  </a:lnTo>
                  <a:lnTo>
                    <a:pt x="16850" y="4301"/>
                  </a:lnTo>
                  <a:lnTo>
                    <a:pt x="16324" y="4652"/>
                  </a:lnTo>
                  <a:lnTo>
                    <a:pt x="15753" y="4959"/>
                  </a:lnTo>
                  <a:lnTo>
                    <a:pt x="15051" y="5222"/>
                  </a:lnTo>
                  <a:lnTo>
                    <a:pt x="14174" y="5485"/>
                  </a:lnTo>
                  <a:lnTo>
                    <a:pt x="13077" y="5705"/>
                  </a:lnTo>
                  <a:lnTo>
                    <a:pt x="11673" y="5968"/>
                  </a:lnTo>
                  <a:lnTo>
                    <a:pt x="11629" y="5968"/>
                  </a:lnTo>
                  <a:lnTo>
                    <a:pt x="10268" y="6626"/>
                  </a:lnTo>
                  <a:lnTo>
                    <a:pt x="10224" y="6626"/>
                  </a:lnTo>
                  <a:lnTo>
                    <a:pt x="9610" y="7241"/>
                  </a:lnTo>
                  <a:lnTo>
                    <a:pt x="9566" y="7285"/>
                  </a:lnTo>
                  <a:lnTo>
                    <a:pt x="8162" y="10093"/>
                  </a:lnTo>
                  <a:lnTo>
                    <a:pt x="7021" y="11541"/>
                  </a:lnTo>
                  <a:lnTo>
                    <a:pt x="5705" y="12506"/>
                  </a:lnTo>
                  <a:lnTo>
                    <a:pt x="5090" y="12638"/>
                  </a:lnTo>
                  <a:lnTo>
                    <a:pt x="3906" y="12506"/>
                  </a:lnTo>
                  <a:lnTo>
                    <a:pt x="1536" y="11804"/>
                  </a:lnTo>
                  <a:lnTo>
                    <a:pt x="264" y="11365"/>
                  </a:lnTo>
                  <a:lnTo>
                    <a:pt x="88" y="11365"/>
                  </a:lnTo>
                  <a:lnTo>
                    <a:pt x="44" y="11409"/>
                  </a:lnTo>
                  <a:lnTo>
                    <a:pt x="0" y="11453"/>
                  </a:lnTo>
                  <a:lnTo>
                    <a:pt x="0" y="11541"/>
                  </a:lnTo>
                  <a:lnTo>
                    <a:pt x="44" y="11585"/>
                  </a:lnTo>
                  <a:lnTo>
                    <a:pt x="44" y="11629"/>
                  </a:lnTo>
                  <a:lnTo>
                    <a:pt x="132" y="11673"/>
                  </a:lnTo>
                  <a:lnTo>
                    <a:pt x="1448" y="12155"/>
                  </a:lnTo>
                  <a:lnTo>
                    <a:pt x="3818" y="12857"/>
                  </a:lnTo>
                  <a:lnTo>
                    <a:pt x="3862" y="12857"/>
                  </a:lnTo>
                  <a:lnTo>
                    <a:pt x="5090" y="12989"/>
                  </a:lnTo>
                  <a:lnTo>
                    <a:pt x="5134" y="12989"/>
                  </a:lnTo>
                  <a:lnTo>
                    <a:pt x="5836" y="12813"/>
                  </a:lnTo>
                  <a:lnTo>
                    <a:pt x="5880" y="12770"/>
                  </a:lnTo>
                  <a:lnTo>
                    <a:pt x="7241" y="11804"/>
                  </a:lnTo>
                  <a:lnTo>
                    <a:pt x="7284" y="11760"/>
                  </a:lnTo>
                  <a:lnTo>
                    <a:pt x="8425" y="10268"/>
                  </a:lnTo>
                  <a:lnTo>
                    <a:pt x="8469" y="10268"/>
                  </a:lnTo>
                  <a:lnTo>
                    <a:pt x="9873" y="7460"/>
                  </a:lnTo>
                  <a:lnTo>
                    <a:pt x="10444" y="6934"/>
                  </a:lnTo>
                  <a:lnTo>
                    <a:pt x="11760" y="6319"/>
                  </a:lnTo>
                  <a:lnTo>
                    <a:pt x="13164" y="6056"/>
                  </a:lnTo>
                  <a:lnTo>
                    <a:pt x="14305" y="5793"/>
                  </a:lnTo>
                  <a:lnTo>
                    <a:pt x="15227" y="5529"/>
                  </a:lnTo>
                  <a:lnTo>
                    <a:pt x="15929" y="5266"/>
                  </a:lnTo>
                  <a:lnTo>
                    <a:pt x="16543" y="4959"/>
                  </a:lnTo>
                  <a:lnTo>
                    <a:pt x="17070" y="4608"/>
                  </a:lnTo>
                  <a:lnTo>
                    <a:pt x="17596" y="4169"/>
                  </a:lnTo>
                  <a:lnTo>
                    <a:pt x="18167" y="3686"/>
                  </a:lnTo>
                  <a:lnTo>
                    <a:pt x="19264" y="2765"/>
                  </a:lnTo>
                  <a:lnTo>
                    <a:pt x="19922" y="2194"/>
                  </a:lnTo>
                  <a:lnTo>
                    <a:pt x="20756" y="1580"/>
                  </a:lnTo>
                  <a:lnTo>
                    <a:pt x="21941" y="483"/>
                  </a:lnTo>
                  <a:lnTo>
                    <a:pt x="22423" y="351"/>
                  </a:lnTo>
                  <a:lnTo>
                    <a:pt x="25144" y="351"/>
                  </a:lnTo>
                  <a:lnTo>
                    <a:pt x="26460" y="395"/>
                  </a:lnTo>
                  <a:lnTo>
                    <a:pt x="27733" y="483"/>
                  </a:lnTo>
                  <a:lnTo>
                    <a:pt x="28347" y="615"/>
                  </a:lnTo>
                  <a:lnTo>
                    <a:pt x="28961" y="703"/>
                  </a:lnTo>
                  <a:lnTo>
                    <a:pt x="29576" y="878"/>
                  </a:lnTo>
                  <a:lnTo>
                    <a:pt x="30190" y="1054"/>
                  </a:lnTo>
                  <a:lnTo>
                    <a:pt x="30804" y="1273"/>
                  </a:lnTo>
                  <a:lnTo>
                    <a:pt x="31419" y="1536"/>
                  </a:lnTo>
                  <a:lnTo>
                    <a:pt x="32033" y="1843"/>
                  </a:lnTo>
                  <a:lnTo>
                    <a:pt x="32647" y="2194"/>
                  </a:lnTo>
                  <a:lnTo>
                    <a:pt x="34271" y="3291"/>
                  </a:lnTo>
                  <a:lnTo>
                    <a:pt x="34885" y="3950"/>
                  </a:lnTo>
                  <a:lnTo>
                    <a:pt x="34929" y="3994"/>
                  </a:lnTo>
                  <a:lnTo>
                    <a:pt x="35061" y="3994"/>
                  </a:lnTo>
                  <a:lnTo>
                    <a:pt x="35149" y="3950"/>
                  </a:lnTo>
                  <a:lnTo>
                    <a:pt x="35149" y="3906"/>
                  </a:lnTo>
                  <a:lnTo>
                    <a:pt x="35193" y="3818"/>
                  </a:lnTo>
                  <a:lnTo>
                    <a:pt x="35193" y="3774"/>
                  </a:lnTo>
                  <a:lnTo>
                    <a:pt x="35149" y="3686"/>
                  </a:lnTo>
                  <a:lnTo>
                    <a:pt x="34490" y="3028"/>
                  </a:lnTo>
                  <a:lnTo>
                    <a:pt x="34490" y="2984"/>
                  </a:lnTo>
                  <a:lnTo>
                    <a:pt x="32823" y="1931"/>
                  </a:lnTo>
                  <a:lnTo>
                    <a:pt x="32209" y="1536"/>
                  </a:lnTo>
                  <a:lnTo>
                    <a:pt x="31594" y="1229"/>
                  </a:lnTo>
                  <a:lnTo>
                    <a:pt x="30980" y="966"/>
                  </a:lnTo>
                  <a:lnTo>
                    <a:pt x="30322" y="746"/>
                  </a:lnTo>
                  <a:lnTo>
                    <a:pt x="29707" y="527"/>
                  </a:lnTo>
                  <a:lnTo>
                    <a:pt x="29093" y="395"/>
                  </a:lnTo>
                  <a:lnTo>
                    <a:pt x="28435" y="264"/>
                  </a:lnTo>
                  <a:lnTo>
                    <a:pt x="27821" y="132"/>
                  </a:lnTo>
                  <a:lnTo>
                    <a:pt x="26504" y="44"/>
                  </a:lnTo>
                  <a:lnTo>
                    <a:pt x="2518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0" name="Google Shape;8840;p249"/>
            <p:cNvSpPr/>
            <p:nvPr/>
          </p:nvSpPr>
          <p:spPr>
            <a:xfrm>
              <a:off x="5804350" y="4473925"/>
              <a:ext cx="934675" cy="337900"/>
            </a:xfrm>
            <a:custGeom>
              <a:avLst/>
              <a:gdLst/>
              <a:ahLst/>
              <a:cxnLst/>
              <a:rect l="l" t="t" r="r" b="b"/>
              <a:pathLst>
                <a:path w="37387" h="13516" extrusionOk="0">
                  <a:moveTo>
                    <a:pt x="29708" y="1"/>
                  </a:moveTo>
                  <a:lnTo>
                    <a:pt x="25539" y="45"/>
                  </a:lnTo>
                  <a:lnTo>
                    <a:pt x="22204" y="176"/>
                  </a:lnTo>
                  <a:lnTo>
                    <a:pt x="22160" y="220"/>
                  </a:lnTo>
                  <a:lnTo>
                    <a:pt x="21371" y="571"/>
                  </a:lnTo>
                  <a:lnTo>
                    <a:pt x="21283" y="615"/>
                  </a:lnTo>
                  <a:lnTo>
                    <a:pt x="20010" y="2063"/>
                  </a:lnTo>
                  <a:lnTo>
                    <a:pt x="18211" y="3599"/>
                  </a:lnTo>
                  <a:lnTo>
                    <a:pt x="16368" y="5091"/>
                  </a:lnTo>
                  <a:lnTo>
                    <a:pt x="15183" y="5617"/>
                  </a:lnTo>
                  <a:lnTo>
                    <a:pt x="14569" y="5793"/>
                  </a:lnTo>
                  <a:lnTo>
                    <a:pt x="13999" y="5968"/>
                  </a:lnTo>
                  <a:lnTo>
                    <a:pt x="12858" y="6144"/>
                  </a:lnTo>
                  <a:lnTo>
                    <a:pt x="12243" y="6232"/>
                  </a:lnTo>
                  <a:lnTo>
                    <a:pt x="11629" y="6363"/>
                  </a:lnTo>
                  <a:lnTo>
                    <a:pt x="11059" y="6539"/>
                  </a:lnTo>
                  <a:lnTo>
                    <a:pt x="10488" y="6758"/>
                  </a:lnTo>
                  <a:lnTo>
                    <a:pt x="10225" y="6934"/>
                  </a:lnTo>
                  <a:lnTo>
                    <a:pt x="9962" y="7109"/>
                  </a:lnTo>
                  <a:lnTo>
                    <a:pt x="9698" y="7285"/>
                  </a:lnTo>
                  <a:lnTo>
                    <a:pt x="9479" y="7548"/>
                  </a:lnTo>
                  <a:lnTo>
                    <a:pt x="9260" y="7811"/>
                  </a:lnTo>
                  <a:lnTo>
                    <a:pt x="9040" y="8119"/>
                  </a:lnTo>
                  <a:lnTo>
                    <a:pt x="8821" y="8470"/>
                  </a:lnTo>
                  <a:lnTo>
                    <a:pt x="8601" y="8864"/>
                  </a:lnTo>
                  <a:lnTo>
                    <a:pt x="6802" y="12550"/>
                  </a:lnTo>
                  <a:lnTo>
                    <a:pt x="6012" y="12814"/>
                  </a:lnTo>
                  <a:lnTo>
                    <a:pt x="4608" y="13165"/>
                  </a:lnTo>
                  <a:lnTo>
                    <a:pt x="3906" y="12989"/>
                  </a:lnTo>
                  <a:lnTo>
                    <a:pt x="1712" y="12199"/>
                  </a:lnTo>
                  <a:lnTo>
                    <a:pt x="220" y="11629"/>
                  </a:lnTo>
                  <a:lnTo>
                    <a:pt x="89" y="11629"/>
                  </a:lnTo>
                  <a:lnTo>
                    <a:pt x="45" y="11673"/>
                  </a:lnTo>
                  <a:lnTo>
                    <a:pt x="1" y="11717"/>
                  </a:lnTo>
                  <a:lnTo>
                    <a:pt x="1" y="11804"/>
                  </a:lnTo>
                  <a:lnTo>
                    <a:pt x="1" y="11848"/>
                  </a:lnTo>
                  <a:lnTo>
                    <a:pt x="45" y="11892"/>
                  </a:lnTo>
                  <a:lnTo>
                    <a:pt x="89" y="11936"/>
                  </a:lnTo>
                  <a:lnTo>
                    <a:pt x="1581" y="12507"/>
                  </a:lnTo>
                  <a:lnTo>
                    <a:pt x="3818" y="13340"/>
                  </a:lnTo>
                  <a:lnTo>
                    <a:pt x="4564" y="13516"/>
                  </a:lnTo>
                  <a:lnTo>
                    <a:pt x="4652" y="13516"/>
                  </a:lnTo>
                  <a:lnTo>
                    <a:pt x="6100" y="13165"/>
                  </a:lnTo>
                  <a:lnTo>
                    <a:pt x="6978" y="12814"/>
                  </a:lnTo>
                  <a:lnTo>
                    <a:pt x="7066" y="12726"/>
                  </a:lnTo>
                  <a:lnTo>
                    <a:pt x="8909" y="8996"/>
                  </a:lnTo>
                  <a:lnTo>
                    <a:pt x="9084" y="8645"/>
                  </a:lnTo>
                  <a:lnTo>
                    <a:pt x="9303" y="8338"/>
                  </a:lnTo>
                  <a:lnTo>
                    <a:pt x="9523" y="8031"/>
                  </a:lnTo>
                  <a:lnTo>
                    <a:pt x="9742" y="7811"/>
                  </a:lnTo>
                  <a:lnTo>
                    <a:pt x="9962" y="7592"/>
                  </a:lnTo>
                  <a:lnTo>
                    <a:pt x="10181" y="7373"/>
                  </a:lnTo>
                  <a:lnTo>
                    <a:pt x="10664" y="7065"/>
                  </a:lnTo>
                  <a:lnTo>
                    <a:pt x="11190" y="6846"/>
                  </a:lnTo>
                  <a:lnTo>
                    <a:pt x="11717" y="6714"/>
                  </a:lnTo>
                  <a:lnTo>
                    <a:pt x="12287" y="6583"/>
                  </a:lnTo>
                  <a:lnTo>
                    <a:pt x="12902" y="6495"/>
                  </a:lnTo>
                  <a:lnTo>
                    <a:pt x="14086" y="6276"/>
                  </a:lnTo>
                  <a:lnTo>
                    <a:pt x="14701" y="6144"/>
                  </a:lnTo>
                  <a:lnTo>
                    <a:pt x="15315" y="5925"/>
                  </a:lnTo>
                  <a:lnTo>
                    <a:pt x="16500" y="5398"/>
                  </a:lnTo>
                  <a:lnTo>
                    <a:pt x="16544" y="5398"/>
                  </a:lnTo>
                  <a:lnTo>
                    <a:pt x="18431" y="3862"/>
                  </a:lnTo>
                  <a:lnTo>
                    <a:pt x="20230" y="2326"/>
                  </a:lnTo>
                  <a:lnTo>
                    <a:pt x="20274" y="2326"/>
                  </a:lnTo>
                  <a:lnTo>
                    <a:pt x="21546" y="878"/>
                  </a:lnTo>
                  <a:lnTo>
                    <a:pt x="22248" y="527"/>
                  </a:lnTo>
                  <a:lnTo>
                    <a:pt x="25539" y="396"/>
                  </a:lnTo>
                  <a:lnTo>
                    <a:pt x="29664" y="352"/>
                  </a:lnTo>
                  <a:lnTo>
                    <a:pt x="33043" y="2326"/>
                  </a:lnTo>
                  <a:lnTo>
                    <a:pt x="34974" y="3643"/>
                  </a:lnTo>
                  <a:lnTo>
                    <a:pt x="36773" y="5222"/>
                  </a:lnTo>
                  <a:lnTo>
                    <a:pt x="36817" y="5266"/>
                  </a:lnTo>
                  <a:lnTo>
                    <a:pt x="37124" y="5442"/>
                  </a:lnTo>
                  <a:lnTo>
                    <a:pt x="37299" y="5442"/>
                  </a:lnTo>
                  <a:lnTo>
                    <a:pt x="37343" y="5398"/>
                  </a:lnTo>
                  <a:lnTo>
                    <a:pt x="37387" y="5310"/>
                  </a:lnTo>
                  <a:lnTo>
                    <a:pt x="37387" y="5266"/>
                  </a:lnTo>
                  <a:lnTo>
                    <a:pt x="37343" y="5179"/>
                  </a:lnTo>
                  <a:lnTo>
                    <a:pt x="37299" y="5135"/>
                  </a:lnTo>
                  <a:lnTo>
                    <a:pt x="36992" y="4959"/>
                  </a:lnTo>
                  <a:lnTo>
                    <a:pt x="35193" y="3379"/>
                  </a:lnTo>
                  <a:lnTo>
                    <a:pt x="35149" y="3379"/>
                  </a:lnTo>
                  <a:lnTo>
                    <a:pt x="33218" y="2019"/>
                  </a:lnTo>
                  <a:lnTo>
                    <a:pt x="29796" y="45"/>
                  </a:lnTo>
                  <a:lnTo>
                    <a:pt x="2970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1" name="Google Shape;8841;p249"/>
            <p:cNvSpPr/>
            <p:nvPr/>
          </p:nvSpPr>
          <p:spPr>
            <a:xfrm>
              <a:off x="5821900" y="4427850"/>
              <a:ext cx="1314250" cy="359850"/>
            </a:xfrm>
            <a:custGeom>
              <a:avLst/>
              <a:gdLst/>
              <a:ahLst/>
              <a:cxnLst/>
              <a:rect l="l" t="t" r="r" b="b"/>
              <a:pathLst>
                <a:path w="52570" h="14394" extrusionOk="0">
                  <a:moveTo>
                    <a:pt x="26680" y="1"/>
                  </a:moveTo>
                  <a:lnTo>
                    <a:pt x="24091" y="220"/>
                  </a:lnTo>
                  <a:lnTo>
                    <a:pt x="22863" y="439"/>
                  </a:lnTo>
                  <a:lnTo>
                    <a:pt x="22819" y="483"/>
                  </a:lnTo>
                  <a:lnTo>
                    <a:pt x="22292" y="747"/>
                  </a:lnTo>
                  <a:lnTo>
                    <a:pt x="21020" y="878"/>
                  </a:lnTo>
                  <a:lnTo>
                    <a:pt x="20888" y="922"/>
                  </a:lnTo>
                  <a:lnTo>
                    <a:pt x="19659" y="2107"/>
                  </a:lnTo>
                  <a:lnTo>
                    <a:pt x="19615" y="2107"/>
                  </a:lnTo>
                  <a:lnTo>
                    <a:pt x="19045" y="3072"/>
                  </a:lnTo>
                  <a:lnTo>
                    <a:pt x="18167" y="3906"/>
                  </a:lnTo>
                  <a:lnTo>
                    <a:pt x="16281" y="5617"/>
                  </a:lnTo>
                  <a:lnTo>
                    <a:pt x="15096" y="6451"/>
                  </a:lnTo>
                  <a:lnTo>
                    <a:pt x="14350" y="6758"/>
                  </a:lnTo>
                  <a:lnTo>
                    <a:pt x="11322" y="7285"/>
                  </a:lnTo>
                  <a:lnTo>
                    <a:pt x="9567" y="7855"/>
                  </a:lnTo>
                  <a:lnTo>
                    <a:pt x="9523" y="7855"/>
                  </a:lnTo>
                  <a:lnTo>
                    <a:pt x="8645" y="8382"/>
                  </a:lnTo>
                  <a:lnTo>
                    <a:pt x="8601" y="8426"/>
                  </a:lnTo>
                  <a:lnTo>
                    <a:pt x="7856" y="9172"/>
                  </a:lnTo>
                  <a:lnTo>
                    <a:pt x="7812" y="9216"/>
                  </a:lnTo>
                  <a:lnTo>
                    <a:pt x="7197" y="10269"/>
                  </a:lnTo>
                  <a:lnTo>
                    <a:pt x="5705" y="13604"/>
                  </a:lnTo>
                  <a:lnTo>
                    <a:pt x="5091" y="13867"/>
                  </a:lnTo>
                  <a:lnTo>
                    <a:pt x="3862" y="14042"/>
                  </a:lnTo>
                  <a:lnTo>
                    <a:pt x="2941" y="13867"/>
                  </a:lnTo>
                  <a:lnTo>
                    <a:pt x="264" y="12902"/>
                  </a:lnTo>
                  <a:lnTo>
                    <a:pt x="133" y="12902"/>
                  </a:lnTo>
                  <a:lnTo>
                    <a:pt x="89" y="12945"/>
                  </a:lnTo>
                  <a:lnTo>
                    <a:pt x="45" y="12989"/>
                  </a:lnTo>
                  <a:lnTo>
                    <a:pt x="1" y="13077"/>
                  </a:lnTo>
                  <a:lnTo>
                    <a:pt x="45" y="13121"/>
                  </a:lnTo>
                  <a:lnTo>
                    <a:pt x="89" y="13165"/>
                  </a:lnTo>
                  <a:lnTo>
                    <a:pt x="133" y="13209"/>
                  </a:lnTo>
                  <a:lnTo>
                    <a:pt x="2853" y="14218"/>
                  </a:lnTo>
                  <a:lnTo>
                    <a:pt x="2897" y="14218"/>
                  </a:lnTo>
                  <a:lnTo>
                    <a:pt x="3819" y="14393"/>
                  </a:lnTo>
                  <a:lnTo>
                    <a:pt x="3862" y="14393"/>
                  </a:lnTo>
                  <a:lnTo>
                    <a:pt x="5179" y="14174"/>
                  </a:lnTo>
                  <a:lnTo>
                    <a:pt x="5881" y="13911"/>
                  </a:lnTo>
                  <a:lnTo>
                    <a:pt x="6013" y="13823"/>
                  </a:lnTo>
                  <a:lnTo>
                    <a:pt x="7504" y="10444"/>
                  </a:lnTo>
                  <a:lnTo>
                    <a:pt x="8119" y="9435"/>
                  </a:lnTo>
                  <a:lnTo>
                    <a:pt x="8821" y="8689"/>
                  </a:lnTo>
                  <a:lnTo>
                    <a:pt x="9698" y="8162"/>
                  </a:lnTo>
                  <a:lnTo>
                    <a:pt x="11410" y="7636"/>
                  </a:lnTo>
                  <a:lnTo>
                    <a:pt x="14438" y="7109"/>
                  </a:lnTo>
                  <a:lnTo>
                    <a:pt x="14481" y="7109"/>
                  </a:lnTo>
                  <a:lnTo>
                    <a:pt x="15227" y="6758"/>
                  </a:lnTo>
                  <a:lnTo>
                    <a:pt x="15271" y="6758"/>
                  </a:lnTo>
                  <a:lnTo>
                    <a:pt x="16500" y="5881"/>
                  </a:lnTo>
                  <a:lnTo>
                    <a:pt x="18431" y="4169"/>
                  </a:lnTo>
                  <a:lnTo>
                    <a:pt x="19264" y="3336"/>
                  </a:lnTo>
                  <a:lnTo>
                    <a:pt x="19308" y="3292"/>
                  </a:lnTo>
                  <a:lnTo>
                    <a:pt x="19923" y="2326"/>
                  </a:lnTo>
                  <a:lnTo>
                    <a:pt x="21107" y="1185"/>
                  </a:lnTo>
                  <a:lnTo>
                    <a:pt x="22336" y="1098"/>
                  </a:lnTo>
                  <a:lnTo>
                    <a:pt x="22424" y="1054"/>
                  </a:lnTo>
                  <a:lnTo>
                    <a:pt x="22950" y="791"/>
                  </a:lnTo>
                  <a:lnTo>
                    <a:pt x="24135" y="571"/>
                  </a:lnTo>
                  <a:lnTo>
                    <a:pt x="26680" y="352"/>
                  </a:lnTo>
                  <a:lnTo>
                    <a:pt x="28128" y="527"/>
                  </a:lnTo>
                  <a:lnTo>
                    <a:pt x="28874" y="747"/>
                  </a:lnTo>
                  <a:lnTo>
                    <a:pt x="31024" y="2019"/>
                  </a:lnTo>
                  <a:lnTo>
                    <a:pt x="33043" y="3336"/>
                  </a:lnTo>
                  <a:lnTo>
                    <a:pt x="34710" y="4476"/>
                  </a:lnTo>
                  <a:lnTo>
                    <a:pt x="35720" y="5661"/>
                  </a:lnTo>
                  <a:lnTo>
                    <a:pt x="35764" y="5705"/>
                  </a:lnTo>
                  <a:lnTo>
                    <a:pt x="37080" y="6846"/>
                  </a:lnTo>
                  <a:lnTo>
                    <a:pt x="37124" y="6890"/>
                  </a:lnTo>
                  <a:lnTo>
                    <a:pt x="39493" y="8119"/>
                  </a:lnTo>
                  <a:lnTo>
                    <a:pt x="42741" y="9216"/>
                  </a:lnTo>
                  <a:lnTo>
                    <a:pt x="44408" y="9698"/>
                  </a:lnTo>
                  <a:lnTo>
                    <a:pt x="44452" y="9698"/>
                  </a:lnTo>
                  <a:lnTo>
                    <a:pt x="48621" y="10137"/>
                  </a:lnTo>
                  <a:lnTo>
                    <a:pt x="49674" y="10181"/>
                  </a:lnTo>
                  <a:lnTo>
                    <a:pt x="51868" y="9962"/>
                  </a:lnTo>
                  <a:lnTo>
                    <a:pt x="51912" y="9962"/>
                  </a:lnTo>
                  <a:lnTo>
                    <a:pt x="52438" y="9786"/>
                  </a:lnTo>
                  <a:lnTo>
                    <a:pt x="52526" y="9742"/>
                  </a:lnTo>
                  <a:lnTo>
                    <a:pt x="52570" y="9698"/>
                  </a:lnTo>
                  <a:lnTo>
                    <a:pt x="52570" y="9610"/>
                  </a:lnTo>
                  <a:lnTo>
                    <a:pt x="52570" y="9567"/>
                  </a:lnTo>
                  <a:lnTo>
                    <a:pt x="52526" y="9523"/>
                  </a:lnTo>
                  <a:lnTo>
                    <a:pt x="52482" y="9479"/>
                  </a:lnTo>
                  <a:lnTo>
                    <a:pt x="52394" y="9435"/>
                  </a:lnTo>
                  <a:lnTo>
                    <a:pt x="52350" y="9435"/>
                  </a:lnTo>
                  <a:lnTo>
                    <a:pt x="51824" y="9610"/>
                  </a:lnTo>
                  <a:lnTo>
                    <a:pt x="49674" y="9830"/>
                  </a:lnTo>
                  <a:lnTo>
                    <a:pt x="48621" y="9786"/>
                  </a:lnTo>
                  <a:lnTo>
                    <a:pt x="44496" y="9391"/>
                  </a:lnTo>
                  <a:lnTo>
                    <a:pt x="42872" y="8865"/>
                  </a:lnTo>
                  <a:lnTo>
                    <a:pt x="39625" y="7811"/>
                  </a:lnTo>
                  <a:lnTo>
                    <a:pt x="37299" y="6583"/>
                  </a:lnTo>
                  <a:lnTo>
                    <a:pt x="35983" y="5442"/>
                  </a:lnTo>
                  <a:lnTo>
                    <a:pt x="34930" y="4257"/>
                  </a:lnTo>
                  <a:lnTo>
                    <a:pt x="34930" y="4213"/>
                  </a:lnTo>
                  <a:lnTo>
                    <a:pt x="33218" y="3072"/>
                  </a:lnTo>
                  <a:lnTo>
                    <a:pt x="31200" y="1756"/>
                  </a:lnTo>
                  <a:lnTo>
                    <a:pt x="29050" y="439"/>
                  </a:lnTo>
                  <a:lnTo>
                    <a:pt x="29006" y="439"/>
                  </a:lnTo>
                  <a:lnTo>
                    <a:pt x="28216" y="220"/>
                  </a:lnTo>
                  <a:lnTo>
                    <a:pt x="28172" y="176"/>
                  </a:lnTo>
                  <a:lnTo>
                    <a:pt x="2672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2" name="Google Shape;8842;p249"/>
            <p:cNvSpPr/>
            <p:nvPr/>
          </p:nvSpPr>
          <p:spPr>
            <a:xfrm>
              <a:off x="5828500" y="4381775"/>
              <a:ext cx="1328500" cy="379600"/>
            </a:xfrm>
            <a:custGeom>
              <a:avLst/>
              <a:gdLst/>
              <a:ahLst/>
              <a:cxnLst/>
              <a:rect l="l" t="t" r="r" b="b"/>
              <a:pathLst>
                <a:path w="53140" h="15184" extrusionOk="0">
                  <a:moveTo>
                    <a:pt x="25319" y="1"/>
                  </a:moveTo>
                  <a:lnTo>
                    <a:pt x="24749" y="45"/>
                  </a:lnTo>
                  <a:lnTo>
                    <a:pt x="22643" y="527"/>
                  </a:lnTo>
                  <a:lnTo>
                    <a:pt x="22599" y="527"/>
                  </a:lnTo>
                  <a:lnTo>
                    <a:pt x="20054" y="1449"/>
                  </a:lnTo>
                  <a:lnTo>
                    <a:pt x="19966" y="1493"/>
                  </a:lnTo>
                  <a:lnTo>
                    <a:pt x="18649" y="3292"/>
                  </a:lnTo>
                  <a:lnTo>
                    <a:pt x="18649" y="3336"/>
                  </a:lnTo>
                  <a:lnTo>
                    <a:pt x="17991" y="4520"/>
                  </a:lnTo>
                  <a:lnTo>
                    <a:pt x="17289" y="5310"/>
                  </a:lnTo>
                  <a:lnTo>
                    <a:pt x="15490" y="6978"/>
                  </a:lnTo>
                  <a:lnTo>
                    <a:pt x="14437" y="7724"/>
                  </a:lnTo>
                  <a:lnTo>
                    <a:pt x="13779" y="7899"/>
                  </a:lnTo>
                  <a:lnTo>
                    <a:pt x="9917" y="8601"/>
                  </a:lnTo>
                  <a:lnTo>
                    <a:pt x="9873" y="8601"/>
                  </a:lnTo>
                  <a:lnTo>
                    <a:pt x="8908" y="8996"/>
                  </a:lnTo>
                  <a:lnTo>
                    <a:pt x="8864" y="8996"/>
                  </a:lnTo>
                  <a:lnTo>
                    <a:pt x="7855" y="9611"/>
                  </a:lnTo>
                  <a:lnTo>
                    <a:pt x="7811" y="9611"/>
                  </a:lnTo>
                  <a:lnTo>
                    <a:pt x="6933" y="10488"/>
                  </a:lnTo>
                  <a:lnTo>
                    <a:pt x="6889" y="10532"/>
                  </a:lnTo>
                  <a:lnTo>
                    <a:pt x="6187" y="11717"/>
                  </a:lnTo>
                  <a:lnTo>
                    <a:pt x="6187" y="11761"/>
                  </a:lnTo>
                  <a:lnTo>
                    <a:pt x="5090" y="14701"/>
                  </a:lnTo>
                  <a:lnTo>
                    <a:pt x="2457" y="14832"/>
                  </a:lnTo>
                  <a:lnTo>
                    <a:pt x="220" y="13999"/>
                  </a:lnTo>
                  <a:lnTo>
                    <a:pt x="88" y="13999"/>
                  </a:lnTo>
                  <a:lnTo>
                    <a:pt x="44" y="14042"/>
                  </a:lnTo>
                  <a:lnTo>
                    <a:pt x="0" y="14086"/>
                  </a:lnTo>
                  <a:lnTo>
                    <a:pt x="0" y="14174"/>
                  </a:lnTo>
                  <a:lnTo>
                    <a:pt x="0" y="14218"/>
                  </a:lnTo>
                  <a:lnTo>
                    <a:pt x="44" y="14306"/>
                  </a:lnTo>
                  <a:lnTo>
                    <a:pt x="132" y="14306"/>
                  </a:lnTo>
                  <a:lnTo>
                    <a:pt x="2370" y="15183"/>
                  </a:lnTo>
                  <a:lnTo>
                    <a:pt x="2457" y="15183"/>
                  </a:lnTo>
                  <a:lnTo>
                    <a:pt x="5222" y="15052"/>
                  </a:lnTo>
                  <a:lnTo>
                    <a:pt x="5310" y="15008"/>
                  </a:lnTo>
                  <a:lnTo>
                    <a:pt x="5397" y="14920"/>
                  </a:lnTo>
                  <a:lnTo>
                    <a:pt x="6494" y="11892"/>
                  </a:lnTo>
                  <a:lnTo>
                    <a:pt x="7197" y="10708"/>
                  </a:lnTo>
                  <a:lnTo>
                    <a:pt x="8074" y="9918"/>
                  </a:lnTo>
                  <a:lnTo>
                    <a:pt x="9040" y="9303"/>
                  </a:lnTo>
                  <a:lnTo>
                    <a:pt x="10005" y="8952"/>
                  </a:lnTo>
                  <a:lnTo>
                    <a:pt x="13866" y="8250"/>
                  </a:lnTo>
                  <a:lnTo>
                    <a:pt x="14569" y="8031"/>
                  </a:lnTo>
                  <a:lnTo>
                    <a:pt x="14612" y="8031"/>
                  </a:lnTo>
                  <a:lnTo>
                    <a:pt x="15709" y="7285"/>
                  </a:lnTo>
                  <a:lnTo>
                    <a:pt x="15709" y="7241"/>
                  </a:lnTo>
                  <a:lnTo>
                    <a:pt x="17552" y="5574"/>
                  </a:lnTo>
                  <a:lnTo>
                    <a:pt x="18254" y="4740"/>
                  </a:lnTo>
                  <a:lnTo>
                    <a:pt x="18298" y="4696"/>
                  </a:lnTo>
                  <a:lnTo>
                    <a:pt x="18957" y="3511"/>
                  </a:lnTo>
                  <a:lnTo>
                    <a:pt x="20229" y="1756"/>
                  </a:lnTo>
                  <a:lnTo>
                    <a:pt x="22730" y="878"/>
                  </a:lnTo>
                  <a:lnTo>
                    <a:pt x="24793" y="396"/>
                  </a:lnTo>
                  <a:lnTo>
                    <a:pt x="25319" y="352"/>
                  </a:lnTo>
                  <a:lnTo>
                    <a:pt x="27996" y="1054"/>
                  </a:lnTo>
                  <a:lnTo>
                    <a:pt x="31506" y="2985"/>
                  </a:lnTo>
                  <a:lnTo>
                    <a:pt x="33788" y="4345"/>
                  </a:lnTo>
                  <a:lnTo>
                    <a:pt x="33788" y="4389"/>
                  </a:lnTo>
                  <a:lnTo>
                    <a:pt x="35543" y="5135"/>
                  </a:lnTo>
                  <a:lnTo>
                    <a:pt x="36991" y="6627"/>
                  </a:lnTo>
                  <a:lnTo>
                    <a:pt x="39142" y="8162"/>
                  </a:lnTo>
                  <a:lnTo>
                    <a:pt x="40107" y="9216"/>
                  </a:lnTo>
                  <a:lnTo>
                    <a:pt x="40151" y="9259"/>
                  </a:lnTo>
                  <a:lnTo>
                    <a:pt x="42696" y="10181"/>
                  </a:lnTo>
                  <a:lnTo>
                    <a:pt x="44671" y="10751"/>
                  </a:lnTo>
                  <a:lnTo>
                    <a:pt x="44714" y="10795"/>
                  </a:lnTo>
                  <a:lnTo>
                    <a:pt x="48751" y="11190"/>
                  </a:lnTo>
                  <a:lnTo>
                    <a:pt x="48795" y="11190"/>
                  </a:lnTo>
                  <a:lnTo>
                    <a:pt x="51340" y="11102"/>
                  </a:lnTo>
                  <a:lnTo>
                    <a:pt x="52086" y="11190"/>
                  </a:lnTo>
                  <a:lnTo>
                    <a:pt x="52174" y="11190"/>
                  </a:lnTo>
                  <a:lnTo>
                    <a:pt x="53008" y="10927"/>
                  </a:lnTo>
                  <a:lnTo>
                    <a:pt x="53096" y="10883"/>
                  </a:lnTo>
                  <a:lnTo>
                    <a:pt x="53140" y="10839"/>
                  </a:lnTo>
                  <a:lnTo>
                    <a:pt x="53140" y="10795"/>
                  </a:lnTo>
                  <a:lnTo>
                    <a:pt x="53140" y="10708"/>
                  </a:lnTo>
                  <a:lnTo>
                    <a:pt x="53096" y="10664"/>
                  </a:lnTo>
                  <a:lnTo>
                    <a:pt x="53052" y="10620"/>
                  </a:lnTo>
                  <a:lnTo>
                    <a:pt x="53008" y="10576"/>
                  </a:lnTo>
                  <a:lnTo>
                    <a:pt x="52920" y="10576"/>
                  </a:lnTo>
                  <a:lnTo>
                    <a:pt x="52130" y="10839"/>
                  </a:lnTo>
                  <a:lnTo>
                    <a:pt x="51384" y="10751"/>
                  </a:lnTo>
                  <a:lnTo>
                    <a:pt x="51340" y="10751"/>
                  </a:lnTo>
                  <a:lnTo>
                    <a:pt x="48795" y="10839"/>
                  </a:lnTo>
                  <a:lnTo>
                    <a:pt x="44758" y="10444"/>
                  </a:lnTo>
                  <a:lnTo>
                    <a:pt x="42828" y="9874"/>
                  </a:lnTo>
                  <a:lnTo>
                    <a:pt x="40326" y="8952"/>
                  </a:lnTo>
                  <a:lnTo>
                    <a:pt x="39361" y="7899"/>
                  </a:lnTo>
                  <a:lnTo>
                    <a:pt x="39361" y="7855"/>
                  </a:lnTo>
                  <a:lnTo>
                    <a:pt x="37211" y="6363"/>
                  </a:lnTo>
                  <a:lnTo>
                    <a:pt x="35763" y="4871"/>
                  </a:lnTo>
                  <a:lnTo>
                    <a:pt x="35719" y="4828"/>
                  </a:lnTo>
                  <a:lnTo>
                    <a:pt x="33964" y="4038"/>
                  </a:lnTo>
                  <a:lnTo>
                    <a:pt x="31682" y="2677"/>
                  </a:lnTo>
                  <a:lnTo>
                    <a:pt x="28128" y="747"/>
                  </a:lnTo>
                  <a:lnTo>
                    <a:pt x="28128" y="703"/>
                  </a:lnTo>
                  <a:lnTo>
                    <a:pt x="2536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3" name="Google Shape;8843;p249"/>
            <p:cNvSpPr/>
            <p:nvPr/>
          </p:nvSpPr>
          <p:spPr>
            <a:xfrm>
              <a:off x="5680400" y="4855700"/>
              <a:ext cx="42800" cy="15375"/>
            </a:xfrm>
            <a:custGeom>
              <a:avLst/>
              <a:gdLst/>
              <a:ahLst/>
              <a:cxnLst/>
              <a:rect l="l" t="t" r="r" b="b"/>
              <a:pathLst>
                <a:path w="1712" h="615" extrusionOk="0">
                  <a:moveTo>
                    <a:pt x="88" y="0"/>
                  </a:moveTo>
                  <a:lnTo>
                    <a:pt x="0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0" y="263"/>
                  </a:lnTo>
                  <a:lnTo>
                    <a:pt x="44" y="307"/>
                  </a:lnTo>
                  <a:lnTo>
                    <a:pt x="132" y="307"/>
                  </a:lnTo>
                  <a:lnTo>
                    <a:pt x="1492" y="614"/>
                  </a:lnTo>
                  <a:lnTo>
                    <a:pt x="1536" y="614"/>
                  </a:lnTo>
                  <a:lnTo>
                    <a:pt x="1668" y="570"/>
                  </a:lnTo>
                  <a:lnTo>
                    <a:pt x="1712" y="483"/>
                  </a:lnTo>
                  <a:lnTo>
                    <a:pt x="1712" y="395"/>
                  </a:lnTo>
                  <a:lnTo>
                    <a:pt x="1668" y="351"/>
                  </a:lnTo>
                  <a:lnTo>
                    <a:pt x="1624" y="307"/>
                  </a:lnTo>
                  <a:lnTo>
                    <a:pt x="1580" y="263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4" name="Google Shape;8844;p249"/>
            <p:cNvSpPr/>
            <p:nvPr/>
          </p:nvSpPr>
          <p:spPr>
            <a:xfrm>
              <a:off x="5660650" y="4828275"/>
              <a:ext cx="138250" cy="42800"/>
            </a:xfrm>
            <a:custGeom>
              <a:avLst/>
              <a:gdLst/>
              <a:ahLst/>
              <a:cxnLst/>
              <a:rect l="l" t="t" r="r" b="b"/>
              <a:pathLst>
                <a:path w="5530" h="1712" extrusionOk="0">
                  <a:moveTo>
                    <a:pt x="659" y="0"/>
                  </a:moveTo>
                  <a:lnTo>
                    <a:pt x="132" y="132"/>
                  </a:lnTo>
                  <a:lnTo>
                    <a:pt x="44" y="176"/>
                  </a:lnTo>
                  <a:lnTo>
                    <a:pt x="0" y="219"/>
                  </a:lnTo>
                  <a:lnTo>
                    <a:pt x="0" y="307"/>
                  </a:lnTo>
                  <a:lnTo>
                    <a:pt x="0" y="351"/>
                  </a:lnTo>
                  <a:lnTo>
                    <a:pt x="0" y="439"/>
                  </a:lnTo>
                  <a:lnTo>
                    <a:pt x="88" y="483"/>
                  </a:lnTo>
                  <a:lnTo>
                    <a:pt x="220" y="483"/>
                  </a:lnTo>
                  <a:lnTo>
                    <a:pt x="703" y="351"/>
                  </a:lnTo>
                  <a:lnTo>
                    <a:pt x="3028" y="1141"/>
                  </a:lnTo>
                  <a:lnTo>
                    <a:pt x="5310" y="1711"/>
                  </a:lnTo>
                  <a:lnTo>
                    <a:pt x="5486" y="1711"/>
                  </a:lnTo>
                  <a:lnTo>
                    <a:pt x="5529" y="1580"/>
                  </a:lnTo>
                  <a:lnTo>
                    <a:pt x="5529" y="1536"/>
                  </a:lnTo>
                  <a:lnTo>
                    <a:pt x="5529" y="1448"/>
                  </a:lnTo>
                  <a:lnTo>
                    <a:pt x="5442" y="1404"/>
                  </a:lnTo>
                  <a:lnTo>
                    <a:pt x="5398" y="1360"/>
                  </a:lnTo>
                  <a:lnTo>
                    <a:pt x="3116" y="790"/>
                  </a:lnTo>
                  <a:lnTo>
                    <a:pt x="74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5" name="Google Shape;8845;p249"/>
            <p:cNvSpPr/>
            <p:nvPr/>
          </p:nvSpPr>
          <p:spPr>
            <a:xfrm>
              <a:off x="5656250" y="4808525"/>
              <a:ext cx="208475" cy="60350"/>
            </a:xfrm>
            <a:custGeom>
              <a:avLst/>
              <a:gdLst/>
              <a:ahLst/>
              <a:cxnLst/>
              <a:rect l="l" t="t" r="r" b="b"/>
              <a:pathLst>
                <a:path w="8339" h="2414" extrusionOk="0">
                  <a:moveTo>
                    <a:pt x="1317" y="0"/>
                  </a:moveTo>
                  <a:lnTo>
                    <a:pt x="528" y="132"/>
                  </a:lnTo>
                  <a:lnTo>
                    <a:pt x="484" y="132"/>
                  </a:lnTo>
                  <a:lnTo>
                    <a:pt x="133" y="263"/>
                  </a:lnTo>
                  <a:lnTo>
                    <a:pt x="89" y="307"/>
                  </a:lnTo>
                  <a:lnTo>
                    <a:pt x="45" y="395"/>
                  </a:lnTo>
                  <a:lnTo>
                    <a:pt x="1" y="439"/>
                  </a:lnTo>
                  <a:lnTo>
                    <a:pt x="45" y="527"/>
                  </a:lnTo>
                  <a:lnTo>
                    <a:pt x="45" y="571"/>
                  </a:lnTo>
                  <a:lnTo>
                    <a:pt x="133" y="614"/>
                  </a:lnTo>
                  <a:lnTo>
                    <a:pt x="264" y="614"/>
                  </a:lnTo>
                  <a:lnTo>
                    <a:pt x="571" y="483"/>
                  </a:lnTo>
                  <a:lnTo>
                    <a:pt x="1361" y="351"/>
                  </a:lnTo>
                  <a:lnTo>
                    <a:pt x="3511" y="878"/>
                  </a:lnTo>
                  <a:lnTo>
                    <a:pt x="5837" y="1843"/>
                  </a:lnTo>
                  <a:lnTo>
                    <a:pt x="7724" y="2326"/>
                  </a:lnTo>
                  <a:lnTo>
                    <a:pt x="8163" y="2414"/>
                  </a:lnTo>
                  <a:lnTo>
                    <a:pt x="8207" y="2414"/>
                  </a:lnTo>
                  <a:lnTo>
                    <a:pt x="8294" y="2370"/>
                  </a:lnTo>
                  <a:lnTo>
                    <a:pt x="8338" y="2238"/>
                  </a:lnTo>
                  <a:lnTo>
                    <a:pt x="8338" y="2194"/>
                  </a:lnTo>
                  <a:lnTo>
                    <a:pt x="8338" y="2106"/>
                  </a:lnTo>
                  <a:lnTo>
                    <a:pt x="8294" y="2063"/>
                  </a:lnTo>
                  <a:lnTo>
                    <a:pt x="8207" y="2063"/>
                  </a:lnTo>
                  <a:lnTo>
                    <a:pt x="7812" y="1975"/>
                  </a:lnTo>
                  <a:lnTo>
                    <a:pt x="5969" y="1492"/>
                  </a:lnTo>
                  <a:lnTo>
                    <a:pt x="3643" y="571"/>
                  </a:lnTo>
                  <a:lnTo>
                    <a:pt x="3599" y="527"/>
                  </a:lnTo>
                  <a:lnTo>
                    <a:pt x="140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6" name="Google Shape;8846;p249"/>
            <p:cNvSpPr/>
            <p:nvPr/>
          </p:nvSpPr>
          <p:spPr>
            <a:xfrm>
              <a:off x="5636525" y="4793150"/>
              <a:ext cx="269875" cy="65850"/>
            </a:xfrm>
            <a:custGeom>
              <a:avLst/>
              <a:gdLst/>
              <a:ahLst/>
              <a:cxnLst/>
              <a:rect l="l" t="t" r="r" b="b"/>
              <a:pathLst>
                <a:path w="10795" h="2634" extrusionOk="0">
                  <a:moveTo>
                    <a:pt x="3072" y="1"/>
                  </a:moveTo>
                  <a:lnTo>
                    <a:pt x="1536" y="264"/>
                  </a:lnTo>
                  <a:lnTo>
                    <a:pt x="176" y="440"/>
                  </a:lnTo>
                  <a:lnTo>
                    <a:pt x="88" y="484"/>
                  </a:lnTo>
                  <a:lnTo>
                    <a:pt x="44" y="527"/>
                  </a:lnTo>
                  <a:lnTo>
                    <a:pt x="44" y="571"/>
                  </a:lnTo>
                  <a:lnTo>
                    <a:pt x="0" y="659"/>
                  </a:lnTo>
                  <a:lnTo>
                    <a:pt x="44" y="703"/>
                  </a:lnTo>
                  <a:lnTo>
                    <a:pt x="88" y="791"/>
                  </a:lnTo>
                  <a:lnTo>
                    <a:pt x="219" y="791"/>
                  </a:lnTo>
                  <a:lnTo>
                    <a:pt x="1580" y="615"/>
                  </a:lnTo>
                  <a:lnTo>
                    <a:pt x="3116" y="352"/>
                  </a:lnTo>
                  <a:lnTo>
                    <a:pt x="5617" y="1229"/>
                  </a:lnTo>
                  <a:lnTo>
                    <a:pt x="7899" y="1844"/>
                  </a:lnTo>
                  <a:lnTo>
                    <a:pt x="9698" y="2502"/>
                  </a:lnTo>
                  <a:lnTo>
                    <a:pt x="9742" y="2502"/>
                  </a:lnTo>
                  <a:lnTo>
                    <a:pt x="10575" y="2634"/>
                  </a:lnTo>
                  <a:lnTo>
                    <a:pt x="10619" y="2634"/>
                  </a:lnTo>
                  <a:lnTo>
                    <a:pt x="10751" y="2590"/>
                  </a:lnTo>
                  <a:lnTo>
                    <a:pt x="10795" y="2502"/>
                  </a:lnTo>
                  <a:lnTo>
                    <a:pt x="10795" y="2414"/>
                  </a:lnTo>
                  <a:lnTo>
                    <a:pt x="10751" y="2370"/>
                  </a:lnTo>
                  <a:lnTo>
                    <a:pt x="10707" y="2326"/>
                  </a:lnTo>
                  <a:lnTo>
                    <a:pt x="10663" y="2283"/>
                  </a:lnTo>
                  <a:lnTo>
                    <a:pt x="9829" y="2151"/>
                  </a:lnTo>
                  <a:lnTo>
                    <a:pt x="7986" y="1537"/>
                  </a:lnTo>
                  <a:lnTo>
                    <a:pt x="5748" y="878"/>
                  </a:lnTo>
                  <a:lnTo>
                    <a:pt x="315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7" name="Google Shape;8847;p249"/>
            <p:cNvSpPr/>
            <p:nvPr/>
          </p:nvSpPr>
          <p:spPr>
            <a:xfrm>
              <a:off x="5527900" y="5054250"/>
              <a:ext cx="528800" cy="40600"/>
            </a:xfrm>
            <a:custGeom>
              <a:avLst/>
              <a:gdLst/>
              <a:ahLst/>
              <a:cxnLst/>
              <a:rect l="l" t="t" r="r" b="b"/>
              <a:pathLst>
                <a:path w="21152" h="1624" extrusionOk="0">
                  <a:moveTo>
                    <a:pt x="20976" y="0"/>
                  </a:moveTo>
                  <a:lnTo>
                    <a:pt x="16807" y="132"/>
                  </a:lnTo>
                  <a:lnTo>
                    <a:pt x="16719" y="132"/>
                  </a:lnTo>
                  <a:lnTo>
                    <a:pt x="15579" y="702"/>
                  </a:lnTo>
                  <a:lnTo>
                    <a:pt x="11147" y="527"/>
                  </a:lnTo>
                  <a:lnTo>
                    <a:pt x="8733" y="527"/>
                  </a:lnTo>
                  <a:lnTo>
                    <a:pt x="6188" y="790"/>
                  </a:lnTo>
                  <a:lnTo>
                    <a:pt x="3116" y="1097"/>
                  </a:lnTo>
                  <a:lnTo>
                    <a:pt x="879" y="966"/>
                  </a:lnTo>
                  <a:lnTo>
                    <a:pt x="791" y="966"/>
                  </a:lnTo>
                  <a:lnTo>
                    <a:pt x="133" y="1273"/>
                  </a:lnTo>
                  <a:lnTo>
                    <a:pt x="45" y="1317"/>
                  </a:lnTo>
                  <a:lnTo>
                    <a:pt x="1" y="1361"/>
                  </a:lnTo>
                  <a:lnTo>
                    <a:pt x="1" y="1448"/>
                  </a:lnTo>
                  <a:lnTo>
                    <a:pt x="45" y="1492"/>
                  </a:lnTo>
                  <a:lnTo>
                    <a:pt x="89" y="1580"/>
                  </a:lnTo>
                  <a:lnTo>
                    <a:pt x="176" y="1624"/>
                  </a:lnTo>
                  <a:lnTo>
                    <a:pt x="264" y="1580"/>
                  </a:lnTo>
                  <a:lnTo>
                    <a:pt x="879" y="1317"/>
                  </a:lnTo>
                  <a:lnTo>
                    <a:pt x="3116" y="1448"/>
                  </a:lnTo>
                  <a:lnTo>
                    <a:pt x="3160" y="1448"/>
                  </a:lnTo>
                  <a:lnTo>
                    <a:pt x="6232" y="1141"/>
                  </a:lnTo>
                  <a:lnTo>
                    <a:pt x="8777" y="878"/>
                  </a:lnTo>
                  <a:lnTo>
                    <a:pt x="11147" y="878"/>
                  </a:lnTo>
                  <a:lnTo>
                    <a:pt x="15622" y="1053"/>
                  </a:lnTo>
                  <a:lnTo>
                    <a:pt x="15666" y="1010"/>
                  </a:lnTo>
                  <a:lnTo>
                    <a:pt x="16851" y="483"/>
                  </a:lnTo>
                  <a:lnTo>
                    <a:pt x="20976" y="351"/>
                  </a:lnTo>
                  <a:lnTo>
                    <a:pt x="21064" y="351"/>
                  </a:lnTo>
                  <a:lnTo>
                    <a:pt x="21107" y="308"/>
                  </a:lnTo>
                  <a:lnTo>
                    <a:pt x="21151" y="220"/>
                  </a:lnTo>
                  <a:lnTo>
                    <a:pt x="21151" y="176"/>
                  </a:lnTo>
                  <a:lnTo>
                    <a:pt x="21151" y="88"/>
                  </a:lnTo>
                  <a:lnTo>
                    <a:pt x="21107" y="44"/>
                  </a:lnTo>
                  <a:lnTo>
                    <a:pt x="2097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8" name="Google Shape;8848;p249"/>
            <p:cNvSpPr/>
            <p:nvPr/>
          </p:nvSpPr>
          <p:spPr>
            <a:xfrm>
              <a:off x="5946975" y="5033400"/>
              <a:ext cx="121775" cy="18675"/>
            </a:xfrm>
            <a:custGeom>
              <a:avLst/>
              <a:gdLst/>
              <a:ahLst/>
              <a:cxnLst/>
              <a:rect l="l" t="t" r="r" b="b"/>
              <a:pathLst>
                <a:path w="4871" h="747" extrusionOk="0">
                  <a:moveTo>
                    <a:pt x="4695" y="1"/>
                  </a:moveTo>
                  <a:lnTo>
                    <a:pt x="1010" y="88"/>
                  </a:lnTo>
                  <a:lnTo>
                    <a:pt x="966" y="88"/>
                  </a:lnTo>
                  <a:lnTo>
                    <a:pt x="132" y="396"/>
                  </a:lnTo>
                  <a:lnTo>
                    <a:pt x="44" y="439"/>
                  </a:lnTo>
                  <a:lnTo>
                    <a:pt x="0" y="483"/>
                  </a:lnTo>
                  <a:lnTo>
                    <a:pt x="0" y="571"/>
                  </a:lnTo>
                  <a:lnTo>
                    <a:pt x="0" y="615"/>
                  </a:lnTo>
                  <a:lnTo>
                    <a:pt x="88" y="703"/>
                  </a:lnTo>
                  <a:lnTo>
                    <a:pt x="176" y="747"/>
                  </a:lnTo>
                  <a:lnTo>
                    <a:pt x="220" y="747"/>
                  </a:lnTo>
                  <a:lnTo>
                    <a:pt x="1053" y="439"/>
                  </a:lnTo>
                  <a:lnTo>
                    <a:pt x="4739" y="352"/>
                  </a:lnTo>
                  <a:lnTo>
                    <a:pt x="4783" y="352"/>
                  </a:lnTo>
                  <a:lnTo>
                    <a:pt x="4827" y="308"/>
                  </a:lnTo>
                  <a:lnTo>
                    <a:pt x="4871" y="264"/>
                  </a:lnTo>
                  <a:lnTo>
                    <a:pt x="4871" y="176"/>
                  </a:lnTo>
                  <a:lnTo>
                    <a:pt x="4871" y="88"/>
                  </a:lnTo>
                  <a:lnTo>
                    <a:pt x="4827" y="45"/>
                  </a:lnTo>
                  <a:lnTo>
                    <a:pt x="478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9" name="Google Shape;8849;p249"/>
            <p:cNvSpPr/>
            <p:nvPr/>
          </p:nvSpPr>
          <p:spPr>
            <a:xfrm>
              <a:off x="5962325" y="5012550"/>
              <a:ext cx="120700" cy="18675"/>
            </a:xfrm>
            <a:custGeom>
              <a:avLst/>
              <a:gdLst/>
              <a:ahLst/>
              <a:cxnLst/>
              <a:rect l="l" t="t" r="r" b="b"/>
              <a:pathLst>
                <a:path w="4828" h="747" extrusionOk="0">
                  <a:moveTo>
                    <a:pt x="4652" y="1"/>
                  </a:moveTo>
                  <a:lnTo>
                    <a:pt x="966" y="89"/>
                  </a:lnTo>
                  <a:lnTo>
                    <a:pt x="922" y="133"/>
                  </a:lnTo>
                  <a:lnTo>
                    <a:pt x="132" y="440"/>
                  </a:lnTo>
                  <a:lnTo>
                    <a:pt x="88" y="440"/>
                  </a:lnTo>
                  <a:lnTo>
                    <a:pt x="44" y="527"/>
                  </a:lnTo>
                  <a:lnTo>
                    <a:pt x="1" y="571"/>
                  </a:lnTo>
                  <a:lnTo>
                    <a:pt x="44" y="659"/>
                  </a:lnTo>
                  <a:lnTo>
                    <a:pt x="88" y="747"/>
                  </a:lnTo>
                  <a:lnTo>
                    <a:pt x="264" y="747"/>
                  </a:lnTo>
                  <a:lnTo>
                    <a:pt x="1010" y="440"/>
                  </a:lnTo>
                  <a:lnTo>
                    <a:pt x="4652" y="352"/>
                  </a:lnTo>
                  <a:lnTo>
                    <a:pt x="4696" y="352"/>
                  </a:lnTo>
                  <a:lnTo>
                    <a:pt x="4784" y="308"/>
                  </a:lnTo>
                  <a:lnTo>
                    <a:pt x="4784" y="220"/>
                  </a:lnTo>
                  <a:lnTo>
                    <a:pt x="4827" y="176"/>
                  </a:lnTo>
                  <a:lnTo>
                    <a:pt x="4784" y="89"/>
                  </a:lnTo>
                  <a:lnTo>
                    <a:pt x="4740" y="45"/>
                  </a:lnTo>
                  <a:lnTo>
                    <a:pt x="465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0" name="Google Shape;8850;p249"/>
            <p:cNvSpPr/>
            <p:nvPr/>
          </p:nvSpPr>
          <p:spPr>
            <a:xfrm>
              <a:off x="5977675" y="4991725"/>
              <a:ext cx="117425" cy="17575"/>
            </a:xfrm>
            <a:custGeom>
              <a:avLst/>
              <a:gdLst/>
              <a:ahLst/>
              <a:cxnLst/>
              <a:rect l="l" t="t" r="r" b="b"/>
              <a:pathLst>
                <a:path w="4697" h="703" extrusionOk="0">
                  <a:moveTo>
                    <a:pt x="4521" y="0"/>
                  </a:moveTo>
                  <a:lnTo>
                    <a:pt x="966" y="132"/>
                  </a:lnTo>
                  <a:lnTo>
                    <a:pt x="922" y="132"/>
                  </a:lnTo>
                  <a:lnTo>
                    <a:pt x="176" y="351"/>
                  </a:lnTo>
                  <a:lnTo>
                    <a:pt x="133" y="351"/>
                  </a:lnTo>
                  <a:lnTo>
                    <a:pt x="89" y="395"/>
                  </a:lnTo>
                  <a:lnTo>
                    <a:pt x="45" y="439"/>
                  </a:lnTo>
                  <a:lnTo>
                    <a:pt x="1" y="527"/>
                  </a:lnTo>
                  <a:lnTo>
                    <a:pt x="1" y="571"/>
                  </a:lnTo>
                  <a:lnTo>
                    <a:pt x="89" y="658"/>
                  </a:lnTo>
                  <a:lnTo>
                    <a:pt x="176" y="702"/>
                  </a:lnTo>
                  <a:lnTo>
                    <a:pt x="220" y="702"/>
                  </a:lnTo>
                  <a:lnTo>
                    <a:pt x="1010" y="483"/>
                  </a:lnTo>
                  <a:lnTo>
                    <a:pt x="4521" y="351"/>
                  </a:lnTo>
                  <a:lnTo>
                    <a:pt x="4608" y="351"/>
                  </a:lnTo>
                  <a:lnTo>
                    <a:pt x="4652" y="307"/>
                  </a:lnTo>
                  <a:lnTo>
                    <a:pt x="4696" y="263"/>
                  </a:lnTo>
                  <a:lnTo>
                    <a:pt x="4696" y="176"/>
                  </a:lnTo>
                  <a:lnTo>
                    <a:pt x="4652" y="88"/>
                  </a:lnTo>
                  <a:lnTo>
                    <a:pt x="4652" y="44"/>
                  </a:lnTo>
                  <a:lnTo>
                    <a:pt x="456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1" name="Google Shape;8851;p249"/>
            <p:cNvSpPr/>
            <p:nvPr/>
          </p:nvSpPr>
          <p:spPr>
            <a:xfrm>
              <a:off x="6019375" y="4955525"/>
              <a:ext cx="16475" cy="9900"/>
            </a:xfrm>
            <a:custGeom>
              <a:avLst/>
              <a:gdLst/>
              <a:ahLst/>
              <a:cxnLst/>
              <a:rect l="l" t="t" r="r" b="b"/>
              <a:pathLst>
                <a:path w="659" h="396" extrusionOk="0">
                  <a:moveTo>
                    <a:pt x="439" y="0"/>
                  </a:moveTo>
                  <a:lnTo>
                    <a:pt x="132" y="44"/>
                  </a:lnTo>
                  <a:lnTo>
                    <a:pt x="44" y="88"/>
                  </a:lnTo>
                  <a:lnTo>
                    <a:pt x="0" y="132"/>
                  </a:lnTo>
                  <a:lnTo>
                    <a:pt x="0" y="220"/>
                  </a:lnTo>
                  <a:lnTo>
                    <a:pt x="0" y="263"/>
                  </a:lnTo>
                  <a:lnTo>
                    <a:pt x="44" y="395"/>
                  </a:lnTo>
                  <a:lnTo>
                    <a:pt x="220" y="395"/>
                  </a:lnTo>
                  <a:lnTo>
                    <a:pt x="527" y="307"/>
                  </a:lnTo>
                  <a:lnTo>
                    <a:pt x="571" y="307"/>
                  </a:lnTo>
                  <a:lnTo>
                    <a:pt x="615" y="263"/>
                  </a:lnTo>
                  <a:lnTo>
                    <a:pt x="659" y="176"/>
                  </a:lnTo>
                  <a:lnTo>
                    <a:pt x="659" y="132"/>
                  </a:lnTo>
                  <a:lnTo>
                    <a:pt x="615" y="44"/>
                  </a:lnTo>
                  <a:lnTo>
                    <a:pt x="57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2" name="Google Shape;8852;p249"/>
            <p:cNvSpPr/>
            <p:nvPr/>
          </p:nvSpPr>
          <p:spPr>
            <a:xfrm>
              <a:off x="6024850" y="4934675"/>
              <a:ext cx="25275" cy="13175"/>
            </a:xfrm>
            <a:custGeom>
              <a:avLst/>
              <a:gdLst/>
              <a:ahLst/>
              <a:cxnLst/>
              <a:rect l="l" t="t" r="r" b="b"/>
              <a:pathLst>
                <a:path w="1011" h="527" extrusionOk="0">
                  <a:moveTo>
                    <a:pt x="835" y="0"/>
                  </a:moveTo>
                  <a:lnTo>
                    <a:pt x="132" y="176"/>
                  </a:lnTo>
                  <a:lnTo>
                    <a:pt x="89" y="220"/>
                  </a:lnTo>
                  <a:lnTo>
                    <a:pt x="45" y="264"/>
                  </a:lnTo>
                  <a:lnTo>
                    <a:pt x="1" y="351"/>
                  </a:lnTo>
                  <a:lnTo>
                    <a:pt x="1" y="395"/>
                  </a:lnTo>
                  <a:lnTo>
                    <a:pt x="89" y="483"/>
                  </a:lnTo>
                  <a:lnTo>
                    <a:pt x="176" y="527"/>
                  </a:lnTo>
                  <a:lnTo>
                    <a:pt x="220" y="527"/>
                  </a:lnTo>
                  <a:lnTo>
                    <a:pt x="922" y="351"/>
                  </a:lnTo>
                  <a:lnTo>
                    <a:pt x="966" y="308"/>
                  </a:lnTo>
                  <a:lnTo>
                    <a:pt x="1010" y="264"/>
                  </a:lnTo>
                  <a:lnTo>
                    <a:pt x="1010" y="220"/>
                  </a:lnTo>
                  <a:lnTo>
                    <a:pt x="1010" y="132"/>
                  </a:lnTo>
                  <a:lnTo>
                    <a:pt x="1010" y="88"/>
                  </a:lnTo>
                  <a:lnTo>
                    <a:pt x="966" y="44"/>
                  </a:lnTo>
                  <a:lnTo>
                    <a:pt x="87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3" name="Google Shape;8853;p249"/>
            <p:cNvSpPr/>
            <p:nvPr/>
          </p:nvSpPr>
          <p:spPr>
            <a:xfrm>
              <a:off x="6041325" y="4908350"/>
              <a:ext cx="165650" cy="19775"/>
            </a:xfrm>
            <a:custGeom>
              <a:avLst/>
              <a:gdLst/>
              <a:ahLst/>
              <a:cxnLst/>
              <a:rect l="l" t="t" r="r" b="b"/>
              <a:pathLst>
                <a:path w="6626" h="791" extrusionOk="0">
                  <a:moveTo>
                    <a:pt x="6450" y="0"/>
                  </a:moveTo>
                  <a:lnTo>
                    <a:pt x="790" y="264"/>
                  </a:lnTo>
                  <a:lnTo>
                    <a:pt x="746" y="264"/>
                  </a:lnTo>
                  <a:lnTo>
                    <a:pt x="132" y="439"/>
                  </a:lnTo>
                  <a:lnTo>
                    <a:pt x="88" y="483"/>
                  </a:lnTo>
                  <a:lnTo>
                    <a:pt x="44" y="527"/>
                  </a:lnTo>
                  <a:lnTo>
                    <a:pt x="0" y="571"/>
                  </a:lnTo>
                  <a:lnTo>
                    <a:pt x="0" y="658"/>
                  </a:lnTo>
                  <a:lnTo>
                    <a:pt x="88" y="746"/>
                  </a:lnTo>
                  <a:lnTo>
                    <a:pt x="176" y="790"/>
                  </a:lnTo>
                  <a:lnTo>
                    <a:pt x="219" y="790"/>
                  </a:lnTo>
                  <a:lnTo>
                    <a:pt x="834" y="615"/>
                  </a:lnTo>
                  <a:lnTo>
                    <a:pt x="6450" y="351"/>
                  </a:lnTo>
                  <a:lnTo>
                    <a:pt x="6538" y="307"/>
                  </a:lnTo>
                  <a:lnTo>
                    <a:pt x="6582" y="307"/>
                  </a:lnTo>
                  <a:lnTo>
                    <a:pt x="6626" y="220"/>
                  </a:lnTo>
                  <a:lnTo>
                    <a:pt x="6626" y="176"/>
                  </a:lnTo>
                  <a:lnTo>
                    <a:pt x="6626" y="88"/>
                  </a:lnTo>
                  <a:lnTo>
                    <a:pt x="6582" y="44"/>
                  </a:lnTo>
                  <a:lnTo>
                    <a:pt x="649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4" name="Google Shape;8854;p249"/>
            <p:cNvSpPr/>
            <p:nvPr/>
          </p:nvSpPr>
          <p:spPr>
            <a:xfrm>
              <a:off x="6046800" y="4887500"/>
              <a:ext cx="165675" cy="23075"/>
            </a:xfrm>
            <a:custGeom>
              <a:avLst/>
              <a:gdLst/>
              <a:ahLst/>
              <a:cxnLst/>
              <a:rect l="l" t="t" r="r" b="b"/>
              <a:pathLst>
                <a:path w="6627" h="923" extrusionOk="0">
                  <a:moveTo>
                    <a:pt x="6407" y="1"/>
                  </a:moveTo>
                  <a:lnTo>
                    <a:pt x="2545" y="88"/>
                  </a:lnTo>
                  <a:lnTo>
                    <a:pt x="1141" y="308"/>
                  </a:lnTo>
                  <a:lnTo>
                    <a:pt x="1097" y="308"/>
                  </a:lnTo>
                  <a:lnTo>
                    <a:pt x="132" y="571"/>
                  </a:lnTo>
                  <a:lnTo>
                    <a:pt x="88" y="615"/>
                  </a:lnTo>
                  <a:lnTo>
                    <a:pt x="44" y="659"/>
                  </a:lnTo>
                  <a:lnTo>
                    <a:pt x="0" y="703"/>
                  </a:lnTo>
                  <a:lnTo>
                    <a:pt x="44" y="790"/>
                  </a:lnTo>
                  <a:lnTo>
                    <a:pt x="88" y="878"/>
                  </a:lnTo>
                  <a:lnTo>
                    <a:pt x="176" y="922"/>
                  </a:lnTo>
                  <a:lnTo>
                    <a:pt x="264" y="922"/>
                  </a:lnTo>
                  <a:lnTo>
                    <a:pt x="1185" y="615"/>
                  </a:lnTo>
                  <a:lnTo>
                    <a:pt x="2589" y="439"/>
                  </a:lnTo>
                  <a:lnTo>
                    <a:pt x="6451" y="352"/>
                  </a:lnTo>
                  <a:lnTo>
                    <a:pt x="6495" y="308"/>
                  </a:lnTo>
                  <a:lnTo>
                    <a:pt x="6539" y="264"/>
                  </a:lnTo>
                  <a:lnTo>
                    <a:pt x="6582" y="220"/>
                  </a:lnTo>
                  <a:lnTo>
                    <a:pt x="6626" y="132"/>
                  </a:lnTo>
                  <a:lnTo>
                    <a:pt x="6582" y="88"/>
                  </a:lnTo>
                  <a:lnTo>
                    <a:pt x="6539" y="44"/>
                  </a:lnTo>
                  <a:lnTo>
                    <a:pt x="640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5" name="Google Shape;8855;p249"/>
            <p:cNvSpPr/>
            <p:nvPr/>
          </p:nvSpPr>
          <p:spPr>
            <a:xfrm>
              <a:off x="6097250" y="4844725"/>
              <a:ext cx="125100" cy="18675"/>
            </a:xfrm>
            <a:custGeom>
              <a:avLst/>
              <a:gdLst/>
              <a:ahLst/>
              <a:cxnLst/>
              <a:rect l="l" t="t" r="r" b="b"/>
              <a:pathLst>
                <a:path w="5004" h="747" extrusionOk="0">
                  <a:moveTo>
                    <a:pt x="4828" y="0"/>
                  </a:moveTo>
                  <a:lnTo>
                    <a:pt x="1756" y="132"/>
                  </a:lnTo>
                  <a:lnTo>
                    <a:pt x="308" y="351"/>
                  </a:lnTo>
                  <a:lnTo>
                    <a:pt x="264" y="351"/>
                  </a:lnTo>
                  <a:lnTo>
                    <a:pt x="89" y="439"/>
                  </a:lnTo>
                  <a:lnTo>
                    <a:pt x="45" y="439"/>
                  </a:lnTo>
                  <a:lnTo>
                    <a:pt x="1" y="527"/>
                  </a:lnTo>
                  <a:lnTo>
                    <a:pt x="1" y="571"/>
                  </a:lnTo>
                  <a:lnTo>
                    <a:pt x="1" y="658"/>
                  </a:lnTo>
                  <a:lnTo>
                    <a:pt x="89" y="746"/>
                  </a:lnTo>
                  <a:lnTo>
                    <a:pt x="220" y="746"/>
                  </a:lnTo>
                  <a:lnTo>
                    <a:pt x="352" y="702"/>
                  </a:lnTo>
                  <a:lnTo>
                    <a:pt x="1800" y="483"/>
                  </a:lnTo>
                  <a:lnTo>
                    <a:pt x="4828" y="351"/>
                  </a:lnTo>
                  <a:lnTo>
                    <a:pt x="4916" y="351"/>
                  </a:lnTo>
                  <a:lnTo>
                    <a:pt x="4959" y="307"/>
                  </a:lnTo>
                  <a:lnTo>
                    <a:pt x="5003" y="263"/>
                  </a:lnTo>
                  <a:lnTo>
                    <a:pt x="5003" y="176"/>
                  </a:lnTo>
                  <a:lnTo>
                    <a:pt x="5003" y="132"/>
                  </a:lnTo>
                  <a:lnTo>
                    <a:pt x="4959" y="44"/>
                  </a:lnTo>
                  <a:lnTo>
                    <a:pt x="4872" y="44"/>
                  </a:lnTo>
                  <a:lnTo>
                    <a:pt x="482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6" name="Google Shape;8856;p249"/>
            <p:cNvSpPr/>
            <p:nvPr/>
          </p:nvSpPr>
          <p:spPr>
            <a:xfrm>
              <a:off x="6107125" y="4824975"/>
              <a:ext cx="120700" cy="20875"/>
            </a:xfrm>
            <a:custGeom>
              <a:avLst/>
              <a:gdLst/>
              <a:ahLst/>
              <a:cxnLst/>
              <a:rect l="l" t="t" r="r" b="b"/>
              <a:pathLst>
                <a:path w="4828" h="835" extrusionOk="0">
                  <a:moveTo>
                    <a:pt x="4652" y="0"/>
                  </a:moveTo>
                  <a:lnTo>
                    <a:pt x="2019" y="132"/>
                  </a:lnTo>
                  <a:lnTo>
                    <a:pt x="484" y="351"/>
                  </a:lnTo>
                  <a:lnTo>
                    <a:pt x="440" y="351"/>
                  </a:lnTo>
                  <a:lnTo>
                    <a:pt x="89" y="483"/>
                  </a:lnTo>
                  <a:lnTo>
                    <a:pt x="45" y="527"/>
                  </a:lnTo>
                  <a:lnTo>
                    <a:pt x="1" y="571"/>
                  </a:lnTo>
                  <a:lnTo>
                    <a:pt x="1" y="659"/>
                  </a:lnTo>
                  <a:lnTo>
                    <a:pt x="1" y="702"/>
                  </a:lnTo>
                  <a:lnTo>
                    <a:pt x="89" y="790"/>
                  </a:lnTo>
                  <a:lnTo>
                    <a:pt x="176" y="834"/>
                  </a:lnTo>
                  <a:lnTo>
                    <a:pt x="220" y="790"/>
                  </a:lnTo>
                  <a:lnTo>
                    <a:pt x="571" y="659"/>
                  </a:lnTo>
                  <a:lnTo>
                    <a:pt x="2063" y="483"/>
                  </a:lnTo>
                  <a:lnTo>
                    <a:pt x="4652" y="351"/>
                  </a:lnTo>
                  <a:lnTo>
                    <a:pt x="4696" y="351"/>
                  </a:lnTo>
                  <a:lnTo>
                    <a:pt x="4784" y="308"/>
                  </a:lnTo>
                  <a:lnTo>
                    <a:pt x="4784" y="220"/>
                  </a:lnTo>
                  <a:lnTo>
                    <a:pt x="4828" y="176"/>
                  </a:lnTo>
                  <a:lnTo>
                    <a:pt x="4784" y="88"/>
                  </a:lnTo>
                  <a:lnTo>
                    <a:pt x="4740" y="44"/>
                  </a:lnTo>
                  <a:lnTo>
                    <a:pt x="469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7" name="Google Shape;8857;p249"/>
            <p:cNvSpPr/>
            <p:nvPr/>
          </p:nvSpPr>
          <p:spPr>
            <a:xfrm>
              <a:off x="6100550" y="4800825"/>
              <a:ext cx="161275" cy="30750"/>
            </a:xfrm>
            <a:custGeom>
              <a:avLst/>
              <a:gdLst/>
              <a:ahLst/>
              <a:cxnLst/>
              <a:rect l="l" t="t" r="r" b="b"/>
              <a:pathLst>
                <a:path w="6451" h="1230" extrusionOk="0">
                  <a:moveTo>
                    <a:pt x="6275" y="1"/>
                  </a:moveTo>
                  <a:lnTo>
                    <a:pt x="2897" y="264"/>
                  </a:lnTo>
                  <a:lnTo>
                    <a:pt x="1361" y="484"/>
                  </a:lnTo>
                  <a:lnTo>
                    <a:pt x="1317" y="484"/>
                  </a:lnTo>
                  <a:lnTo>
                    <a:pt x="132" y="922"/>
                  </a:lnTo>
                  <a:lnTo>
                    <a:pt x="44" y="922"/>
                  </a:lnTo>
                  <a:lnTo>
                    <a:pt x="1" y="1010"/>
                  </a:lnTo>
                  <a:lnTo>
                    <a:pt x="1" y="1054"/>
                  </a:lnTo>
                  <a:lnTo>
                    <a:pt x="1" y="1142"/>
                  </a:lnTo>
                  <a:lnTo>
                    <a:pt x="88" y="1230"/>
                  </a:lnTo>
                  <a:lnTo>
                    <a:pt x="220" y="1230"/>
                  </a:lnTo>
                  <a:lnTo>
                    <a:pt x="1405" y="835"/>
                  </a:lnTo>
                  <a:lnTo>
                    <a:pt x="2897" y="615"/>
                  </a:lnTo>
                  <a:lnTo>
                    <a:pt x="6275" y="352"/>
                  </a:lnTo>
                  <a:lnTo>
                    <a:pt x="6363" y="352"/>
                  </a:lnTo>
                  <a:lnTo>
                    <a:pt x="6407" y="308"/>
                  </a:lnTo>
                  <a:lnTo>
                    <a:pt x="6451" y="264"/>
                  </a:lnTo>
                  <a:lnTo>
                    <a:pt x="6451" y="177"/>
                  </a:lnTo>
                  <a:lnTo>
                    <a:pt x="6451" y="89"/>
                  </a:lnTo>
                  <a:lnTo>
                    <a:pt x="6407" y="45"/>
                  </a:lnTo>
                  <a:lnTo>
                    <a:pt x="627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8" name="Google Shape;8858;p249"/>
            <p:cNvSpPr/>
            <p:nvPr/>
          </p:nvSpPr>
          <p:spPr>
            <a:xfrm>
              <a:off x="6098350" y="4774500"/>
              <a:ext cx="190900" cy="29650"/>
            </a:xfrm>
            <a:custGeom>
              <a:avLst/>
              <a:gdLst/>
              <a:ahLst/>
              <a:cxnLst/>
              <a:rect l="l" t="t" r="r" b="b"/>
              <a:pathLst>
                <a:path w="7636" h="1186" extrusionOk="0">
                  <a:moveTo>
                    <a:pt x="7417" y="1"/>
                  </a:moveTo>
                  <a:lnTo>
                    <a:pt x="5003" y="352"/>
                  </a:lnTo>
                  <a:lnTo>
                    <a:pt x="2370" y="484"/>
                  </a:lnTo>
                  <a:lnTo>
                    <a:pt x="352" y="747"/>
                  </a:lnTo>
                  <a:lnTo>
                    <a:pt x="264" y="747"/>
                  </a:lnTo>
                  <a:lnTo>
                    <a:pt x="89" y="835"/>
                  </a:lnTo>
                  <a:lnTo>
                    <a:pt x="45" y="878"/>
                  </a:lnTo>
                  <a:lnTo>
                    <a:pt x="1" y="966"/>
                  </a:lnTo>
                  <a:lnTo>
                    <a:pt x="1" y="1010"/>
                  </a:lnTo>
                  <a:lnTo>
                    <a:pt x="45" y="1098"/>
                  </a:lnTo>
                  <a:lnTo>
                    <a:pt x="89" y="1142"/>
                  </a:lnTo>
                  <a:lnTo>
                    <a:pt x="176" y="1186"/>
                  </a:lnTo>
                  <a:lnTo>
                    <a:pt x="264" y="1142"/>
                  </a:lnTo>
                  <a:lnTo>
                    <a:pt x="396" y="1098"/>
                  </a:lnTo>
                  <a:lnTo>
                    <a:pt x="2414" y="835"/>
                  </a:lnTo>
                  <a:lnTo>
                    <a:pt x="5047" y="703"/>
                  </a:lnTo>
                  <a:lnTo>
                    <a:pt x="7460" y="352"/>
                  </a:lnTo>
                  <a:lnTo>
                    <a:pt x="7548" y="352"/>
                  </a:lnTo>
                  <a:lnTo>
                    <a:pt x="7592" y="308"/>
                  </a:lnTo>
                  <a:lnTo>
                    <a:pt x="7636" y="220"/>
                  </a:lnTo>
                  <a:lnTo>
                    <a:pt x="7636" y="176"/>
                  </a:lnTo>
                  <a:lnTo>
                    <a:pt x="7592" y="89"/>
                  </a:lnTo>
                  <a:lnTo>
                    <a:pt x="7548" y="45"/>
                  </a:lnTo>
                  <a:lnTo>
                    <a:pt x="750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9" name="Google Shape;8859;p249"/>
            <p:cNvSpPr/>
            <p:nvPr/>
          </p:nvSpPr>
          <p:spPr>
            <a:xfrm>
              <a:off x="6109325" y="4682350"/>
              <a:ext cx="523300" cy="91075"/>
            </a:xfrm>
            <a:custGeom>
              <a:avLst/>
              <a:gdLst/>
              <a:ahLst/>
              <a:cxnLst/>
              <a:rect l="l" t="t" r="r" b="b"/>
              <a:pathLst>
                <a:path w="20932" h="3643" extrusionOk="0">
                  <a:moveTo>
                    <a:pt x="20361" y="1"/>
                  </a:moveTo>
                  <a:lnTo>
                    <a:pt x="16412" y="352"/>
                  </a:lnTo>
                  <a:lnTo>
                    <a:pt x="10488" y="835"/>
                  </a:lnTo>
                  <a:lnTo>
                    <a:pt x="6100" y="1230"/>
                  </a:lnTo>
                  <a:lnTo>
                    <a:pt x="6056" y="1273"/>
                  </a:lnTo>
                  <a:lnTo>
                    <a:pt x="2765" y="2239"/>
                  </a:lnTo>
                  <a:lnTo>
                    <a:pt x="966" y="2590"/>
                  </a:lnTo>
                  <a:lnTo>
                    <a:pt x="878" y="2634"/>
                  </a:lnTo>
                  <a:lnTo>
                    <a:pt x="88" y="3292"/>
                  </a:lnTo>
                  <a:lnTo>
                    <a:pt x="44" y="3380"/>
                  </a:lnTo>
                  <a:lnTo>
                    <a:pt x="1" y="3424"/>
                  </a:lnTo>
                  <a:lnTo>
                    <a:pt x="1" y="3511"/>
                  </a:lnTo>
                  <a:lnTo>
                    <a:pt x="44" y="3555"/>
                  </a:lnTo>
                  <a:lnTo>
                    <a:pt x="88" y="3599"/>
                  </a:lnTo>
                  <a:lnTo>
                    <a:pt x="176" y="3643"/>
                  </a:lnTo>
                  <a:lnTo>
                    <a:pt x="308" y="3599"/>
                  </a:lnTo>
                  <a:lnTo>
                    <a:pt x="1098" y="2941"/>
                  </a:lnTo>
                  <a:lnTo>
                    <a:pt x="2853" y="2590"/>
                  </a:lnTo>
                  <a:lnTo>
                    <a:pt x="6144" y="1581"/>
                  </a:lnTo>
                  <a:lnTo>
                    <a:pt x="10488" y="1186"/>
                  </a:lnTo>
                  <a:lnTo>
                    <a:pt x="13647" y="922"/>
                  </a:lnTo>
                  <a:lnTo>
                    <a:pt x="16456" y="703"/>
                  </a:lnTo>
                  <a:lnTo>
                    <a:pt x="20361" y="352"/>
                  </a:lnTo>
                  <a:lnTo>
                    <a:pt x="20712" y="396"/>
                  </a:lnTo>
                  <a:lnTo>
                    <a:pt x="20844" y="396"/>
                  </a:lnTo>
                  <a:lnTo>
                    <a:pt x="20888" y="352"/>
                  </a:lnTo>
                  <a:lnTo>
                    <a:pt x="20932" y="264"/>
                  </a:lnTo>
                  <a:lnTo>
                    <a:pt x="20932" y="220"/>
                  </a:lnTo>
                  <a:lnTo>
                    <a:pt x="20888" y="133"/>
                  </a:lnTo>
                  <a:lnTo>
                    <a:pt x="20844" y="89"/>
                  </a:lnTo>
                  <a:lnTo>
                    <a:pt x="20800" y="89"/>
                  </a:lnTo>
                  <a:lnTo>
                    <a:pt x="2040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0" name="Google Shape;8860;p249"/>
            <p:cNvSpPr/>
            <p:nvPr/>
          </p:nvSpPr>
          <p:spPr>
            <a:xfrm>
              <a:off x="6085200" y="4649450"/>
              <a:ext cx="537550" cy="125075"/>
            </a:xfrm>
            <a:custGeom>
              <a:avLst/>
              <a:gdLst/>
              <a:ahLst/>
              <a:cxnLst/>
              <a:rect l="l" t="t" r="r" b="b"/>
              <a:pathLst>
                <a:path w="21502" h="5003" extrusionOk="0">
                  <a:moveTo>
                    <a:pt x="18255" y="1"/>
                  </a:moveTo>
                  <a:lnTo>
                    <a:pt x="13779" y="395"/>
                  </a:lnTo>
                  <a:lnTo>
                    <a:pt x="9478" y="834"/>
                  </a:lnTo>
                  <a:lnTo>
                    <a:pt x="6846" y="1229"/>
                  </a:lnTo>
                  <a:lnTo>
                    <a:pt x="6802" y="1229"/>
                  </a:lnTo>
                  <a:lnTo>
                    <a:pt x="5003" y="2238"/>
                  </a:lnTo>
                  <a:lnTo>
                    <a:pt x="3598" y="2765"/>
                  </a:lnTo>
                  <a:lnTo>
                    <a:pt x="1361" y="3292"/>
                  </a:lnTo>
                  <a:lnTo>
                    <a:pt x="1273" y="3335"/>
                  </a:lnTo>
                  <a:lnTo>
                    <a:pt x="439" y="4476"/>
                  </a:lnTo>
                  <a:lnTo>
                    <a:pt x="88" y="4696"/>
                  </a:lnTo>
                  <a:lnTo>
                    <a:pt x="44" y="4740"/>
                  </a:lnTo>
                  <a:lnTo>
                    <a:pt x="0" y="4783"/>
                  </a:lnTo>
                  <a:lnTo>
                    <a:pt x="0" y="4871"/>
                  </a:lnTo>
                  <a:lnTo>
                    <a:pt x="44" y="4915"/>
                  </a:lnTo>
                  <a:lnTo>
                    <a:pt x="88" y="5003"/>
                  </a:lnTo>
                  <a:lnTo>
                    <a:pt x="264" y="5003"/>
                  </a:lnTo>
                  <a:lnTo>
                    <a:pt x="658" y="4740"/>
                  </a:lnTo>
                  <a:lnTo>
                    <a:pt x="702" y="4696"/>
                  </a:lnTo>
                  <a:lnTo>
                    <a:pt x="1536" y="3599"/>
                  </a:lnTo>
                  <a:lnTo>
                    <a:pt x="3686" y="3116"/>
                  </a:lnTo>
                  <a:lnTo>
                    <a:pt x="3730" y="3116"/>
                  </a:lnTo>
                  <a:lnTo>
                    <a:pt x="5134" y="2546"/>
                  </a:lnTo>
                  <a:lnTo>
                    <a:pt x="5178" y="2546"/>
                  </a:lnTo>
                  <a:lnTo>
                    <a:pt x="6933" y="1536"/>
                  </a:lnTo>
                  <a:lnTo>
                    <a:pt x="9522" y="1185"/>
                  </a:lnTo>
                  <a:lnTo>
                    <a:pt x="13779" y="746"/>
                  </a:lnTo>
                  <a:lnTo>
                    <a:pt x="18255" y="352"/>
                  </a:lnTo>
                  <a:lnTo>
                    <a:pt x="19922" y="352"/>
                  </a:lnTo>
                  <a:lnTo>
                    <a:pt x="20624" y="527"/>
                  </a:lnTo>
                  <a:lnTo>
                    <a:pt x="21107" y="790"/>
                  </a:lnTo>
                  <a:lnTo>
                    <a:pt x="21151" y="834"/>
                  </a:lnTo>
                  <a:lnTo>
                    <a:pt x="21370" y="834"/>
                  </a:lnTo>
                  <a:lnTo>
                    <a:pt x="21458" y="790"/>
                  </a:lnTo>
                  <a:lnTo>
                    <a:pt x="21458" y="746"/>
                  </a:lnTo>
                  <a:lnTo>
                    <a:pt x="21502" y="659"/>
                  </a:lnTo>
                  <a:lnTo>
                    <a:pt x="21502" y="615"/>
                  </a:lnTo>
                  <a:lnTo>
                    <a:pt x="21458" y="571"/>
                  </a:lnTo>
                  <a:lnTo>
                    <a:pt x="21414" y="527"/>
                  </a:lnTo>
                  <a:lnTo>
                    <a:pt x="21326" y="483"/>
                  </a:lnTo>
                  <a:lnTo>
                    <a:pt x="21238" y="483"/>
                  </a:lnTo>
                  <a:lnTo>
                    <a:pt x="20800" y="220"/>
                  </a:lnTo>
                  <a:lnTo>
                    <a:pt x="20712" y="176"/>
                  </a:lnTo>
                  <a:lnTo>
                    <a:pt x="19966" y="44"/>
                  </a:lnTo>
                  <a:lnTo>
                    <a:pt x="1996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1" name="Google Shape;8861;p249"/>
            <p:cNvSpPr/>
            <p:nvPr/>
          </p:nvSpPr>
          <p:spPr>
            <a:xfrm>
              <a:off x="6057775" y="4612150"/>
              <a:ext cx="585825" cy="165675"/>
            </a:xfrm>
            <a:custGeom>
              <a:avLst/>
              <a:gdLst/>
              <a:ahLst/>
              <a:cxnLst/>
              <a:rect l="l" t="t" r="r" b="b"/>
              <a:pathLst>
                <a:path w="23433" h="6627" extrusionOk="0">
                  <a:moveTo>
                    <a:pt x="17509" y="1"/>
                  </a:moveTo>
                  <a:lnTo>
                    <a:pt x="16148" y="44"/>
                  </a:lnTo>
                  <a:lnTo>
                    <a:pt x="14832" y="132"/>
                  </a:lnTo>
                  <a:lnTo>
                    <a:pt x="13603" y="264"/>
                  </a:lnTo>
                  <a:lnTo>
                    <a:pt x="11848" y="396"/>
                  </a:lnTo>
                  <a:lnTo>
                    <a:pt x="11804" y="396"/>
                  </a:lnTo>
                  <a:lnTo>
                    <a:pt x="9786" y="747"/>
                  </a:lnTo>
                  <a:lnTo>
                    <a:pt x="9742" y="790"/>
                  </a:lnTo>
                  <a:lnTo>
                    <a:pt x="8469" y="1405"/>
                  </a:lnTo>
                  <a:lnTo>
                    <a:pt x="7284" y="2238"/>
                  </a:lnTo>
                  <a:lnTo>
                    <a:pt x="5441" y="3204"/>
                  </a:lnTo>
                  <a:lnTo>
                    <a:pt x="2282" y="3950"/>
                  </a:lnTo>
                  <a:lnTo>
                    <a:pt x="2194" y="3950"/>
                  </a:lnTo>
                  <a:lnTo>
                    <a:pt x="1580" y="4476"/>
                  </a:lnTo>
                  <a:lnTo>
                    <a:pt x="1536" y="4520"/>
                  </a:lnTo>
                  <a:lnTo>
                    <a:pt x="746" y="5793"/>
                  </a:lnTo>
                  <a:lnTo>
                    <a:pt x="88" y="6319"/>
                  </a:lnTo>
                  <a:lnTo>
                    <a:pt x="44" y="6363"/>
                  </a:lnTo>
                  <a:lnTo>
                    <a:pt x="0" y="6451"/>
                  </a:lnTo>
                  <a:lnTo>
                    <a:pt x="44" y="6495"/>
                  </a:lnTo>
                  <a:lnTo>
                    <a:pt x="44" y="6583"/>
                  </a:lnTo>
                  <a:lnTo>
                    <a:pt x="132" y="6627"/>
                  </a:lnTo>
                  <a:lnTo>
                    <a:pt x="176" y="6627"/>
                  </a:lnTo>
                  <a:lnTo>
                    <a:pt x="307" y="6583"/>
                  </a:lnTo>
                  <a:lnTo>
                    <a:pt x="1009" y="6056"/>
                  </a:lnTo>
                  <a:lnTo>
                    <a:pt x="1053" y="6012"/>
                  </a:lnTo>
                  <a:lnTo>
                    <a:pt x="1799" y="4740"/>
                  </a:lnTo>
                  <a:lnTo>
                    <a:pt x="2414" y="4257"/>
                  </a:lnTo>
                  <a:lnTo>
                    <a:pt x="5573" y="3555"/>
                  </a:lnTo>
                  <a:lnTo>
                    <a:pt x="5617" y="3555"/>
                  </a:lnTo>
                  <a:lnTo>
                    <a:pt x="7460" y="2546"/>
                  </a:lnTo>
                  <a:lnTo>
                    <a:pt x="8645" y="1712"/>
                  </a:lnTo>
                  <a:lnTo>
                    <a:pt x="9873" y="1098"/>
                  </a:lnTo>
                  <a:lnTo>
                    <a:pt x="11892" y="747"/>
                  </a:lnTo>
                  <a:lnTo>
                    <a:pt x="13603" y="615"/>
                  </a:lnTo>
                  <a:lnTo>
                    <a:pt x="14788" y="483"/>
                  </a:lnTo>
                  <a:lnTo>
                    <a:pt x="16060" y="396"/>
                  </a:lnTo>
                  <a:lnTo>
                    <a:pt x="17421" y="352"/>
                  </a:lnTo>
                  <a:lnTo>
                    <a:pt x="18737" y="352"/>
                  </a:lnTo>
                  <a:lnTo>
                    <a:pt x="19395" y="396"/>
                  </a:lnTo>
                  <a:lnTo>
                    <a:pt x="20054" y="483"/>
                  </a:lnTo>
                  <a:lnTo>
                    <a:pt x="20624" y="571"/>
                  </a:lnTo>
                  <a:lnTo>
                    <a:pt x="21195" y="703"/>
                  </a:lnTo>
                  <a:lnTo>
                    <a:pt x="21677" y="878"/>
                  </a:lnTo>
                  <a:lnTo>
                    <a:pt x="22160" y="1054"/>
                  </a:lnTo>
                  <a:lnTo>
                    <a:pt x="22555" y="1317"/>
                  </a:lnTo>
                  <a:lnTo>
                    <a:pt x="22862" y="1624"/>
                  </a:lnTo>
                  <a:lnTo>
                    <a:pt x="22950" y="1668"/>
                  </a:lnTo>
                  <a:lnTo>
                    <a:pt x="23213" y="1756"/>
                  </a:lnTo>
                  <a:lnTo>
                    <a:pt x="23345" y="1756"/>
                  </a:lnTo>
                  <a:lnTo>
                    <a:pt x="23389" y="1712"/>
                  </a:lnTo>
                  <a:lnTo>
                    <a:pt x="23432" y="1624"/>
                  </a:lnTo>
                  <a:lnTo>
                    <a:pt x="23432" y="1580"/>
                  </a:lnTo>
                  <a:lnTo>
                    <a:pt x="23432" y="1493"/>
                  </a:lnTo>
                  <a:lnTo>
                    <a:pt x="23389" y="1449"/>
                  </a:lnTo>
                  <a:lnTo>
                    <a:pt x="23301" y="1405"/>
                  </a:lnTo>
                  <a:lnTo>
                    <a:pt x="23081" y="1361"/>
                  </a:lnTo>
                  <a:lnTo>
                    <a:pt x="22730" y="1054"/>
                  </a:lnTo>
                  <a:lnTo>
                    <a:pt x="22335" y="790"/>
                  </a:lnTo>
                  <a:lnTo>
                    <a:pt x="21853" y="571"/>
                  </a:lnTo>
                  <a:lnTo>
                    <a:pt x="21326" y="396"/>
                  </a:lnTo>
                  <a:lnTo>
                    <a:pt x="20800" y="220"/>
                  </a:lnTo>
                  <a:lnTo>
                    <a:pt x="20185" y="132"/>
                  </a:lnTo>
                  <a:lnTo>
                    <a:pt x="19527" y="44"/>
                  </a:lnTo>
                  <a:lnTo>
                    <a:pt x="1886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2" name="Google Shape;8862;p249"/>
            <p:cNvSpPr/>
            <p:nvPr/>
          </p:nvSpPr>
          <p:spPr>
            <a:xfrm>
              <a:off x="6038025" y="4574850"/>
              <a:ext cx="634100" cy="202975"/>
            </a:xfrm>
            <a:custGeom>
              <a:avLst/>
              <a:gdLst/>
              <a:ahLst/>
              <a:cxnLst/>
              <a:rect l="l" t="t" r="r" b="b"/>
              <a:pathLst>
                <a:path w="25364" h="8119" extrusionOk="0">
                  <a:moveTo>
                    <a:pt x="14613" y="1"/>
                  </a:moveTo>
                  <a:lnTo>
                    <a:pt x="12155" y="220"/>
                  </a:lnTo>
                  <a:lnTo>
                    <a:pt x="12111" y="220"/>
                  </a:lnTo>
                  <a:lnTo>
                    <a:pt x="11014" y="571"/>
                  </a:lnTo>
                  <a:lnTo>
                    <a:pt x="10970" y="615"/>
                  </a:lnTo>
                  <a:lnTo>
                    <a:pt x="10181" y="1229"/>
                  </a:lnTo>
                  <a:lnTo>
                    <a:pt x="8162" y="2853"/>
                  </a:lnTo>
                  <a:lnTo>
                    <a:pt x="6319" y="3818"/>
                  </a:lnTo>
                  <a:lnTo>
                    <a:pt x="5573" y="4082"/>
                  </a:lnTo>
                  <a:lnTo>
                    <a:pt x="4915" y="4301"/>
                  </a:lnTo>
                  <a:lnTo>
                    <a:pt x="4345" y="4389"/>
                  </a:lnTo>
                  <a:lnTo>
                    <a:pt x="3862" y="4476"/>
                  </a:lnTo>
                  <a:lnTo>
                    <a:pt x="3379" y="4520"/>
                  </a:lnTo>
                  <a:lnTo>
                    <a:pt x="2940" y="4652"/>
                  </a:lnTo>
                  <a:lnTo>
                    <a:pt x="2545" y="4784"/>
                  </a:lnTo>
                  <a:lnTo>
                    <a:pt x="2151" y="5003"/>
                  </a:lnTo>
                  <a:lnTo>
                    <a:pt x="1756" y="5398"/>
                  </a:lnTo>
                  <a:lnTo>
                    <a:pt x="1317" y="5881"/>
                  </a:lnTo>
                  <a:lnTo>
                    <a:pt x="922" y="6583"/>
                  </a:lnTo>
                  <a:lnTo>
                    <a:pt x="439" y="7504"/>
                  </a:lnTo>
                  <a:lnTo>
                    <a:pt x="88" y="7811"/>
                  </a:lnTo>
                  <a:lnTo>
                    <a:pt x="44" y="7855"/>
                  </a:lnTo>
                  <a:lnTo>
                    <a:pt x="0" y="7943"/>
                  </a:lnTo>
                  <a:lnTo>
                    <a:pt x="0" y="7987"/>
                  </a:lnTo>
                  <a:lnTo>
                    <a:pt x="44" y="8075"/>
                  </a:lnTo>
                  <a:lnTo>
                    <a:pt x="132" y="8119"/>
                  </a:lnTo>
                  <a:lnTo>
                    <a:pt x="176" y="8119"/>
                  </a:lnTo>
                  <a:lnTo>
                    <a:pt x="308" y="8075"/>
                  </a:lnTo>
                  <a:lnTo>
                    <a:pt x="702" y="7724"/>
                  </a:lnTo>
                  <a:lnTo>
                    <a:pt x="746" y="7680"/>
                  </a:lnTo>
                  <a:lnTo>
                    <a:pt x="1185" y="6802"/>
                  </a:lnTo>
                  <a:lnTo>
                    <a:pt x="1580" y="6144"/>
                  </a:lnTo>
                  <a:lnTo>
                    <a:pt x="1931" y="5661"/>
                  </a:lnTo>
                  <a:lnTo>
                    <a:pt x="2282" y="5354"/>
                  </a:lnTo>
                  <a:lnTo>
                    <a:pt x="2677" y="5135"/>
                  </a:lnTo>
                  <a:lnTo>
                    <a:pt x="3028" y="4959"/>
                  </a:lnTo>
                  <a:lnTo>
                    <a:pt x="3467" y="4871"/>
                  </a:lnTo>
                  <a:lnTo>
                    <a:pt x="3906" y="4827"/>
                  </a:lnTo>
                  <a:lnTo>
                    <a:pt x="4432" y="4740"/>
                  </a:lnTo>
                  <a:lnTo>
                    <a:pt x="5003" y="4608"/>
                  </a:lnTo>
                  <a:lnTo>
                    <a:pt x="5705" y="4433"/>
                  </a:lnTo>
                  <a:lnTo>
                    <a:pt x="6451" y="4125"/>
                  </a:lnTo>
                  <a:lnTo>
                    <a:pt x="8338" y="3160"/>
                  </a:lnTo>
                  <a:lnTo>
                    <a:pt x="8382" y="3116"/>
                  </a:lnTo>
                  <a:lnTo>
                    <a:pt x="10400" y="1493"/>
                  </a:lnTo>
                  <a:lnTo>
                    <a:pt x="11146" y="878"/>
                  </a:lnTo>
                  <a:lnTo>
                    <a:pt x="12199" y="571"/>
                  </a:lnTo>
                  <a:lnTo>
                    <a:pt x="14656" y="352"/>
                  </a:lnTo>
                  <a:lnTo>
                    <a:pt x="17947" y="396"/>
                  </a:lnTo>
                  <a:lnTo>
                    <a:pt x="21063" y="747"/>
                  </a:lnTo>
                  <a:lnTo>
                    <a:pt x="22204" y="1054"/>
                  </a:lnTo>
                  <a:lnTo>
                    <a:pt x="23652" y="1844"/>
                  </a:lnTo>
                  <a:lnTo>
                    <a:pt x="24705" y="2721"/>
                  </a:lnTo>
                  <a:lnTo>
                    <a:pt x="24749" y="2721"/>
                  </a:lnTo>
                  <a:lnTo>
                    <a:pt x="25144" y="2853"/>
                  </a:lnTo>
                  <a:lnTo>
                    <a:pt x="25188" y="2853"/>
                  </a:lnTo>
                  <a:lnTo>
                    <a:pt x="25276" y="2809"/>
                  </a:lnTo>
                  <a:lnTo>
                    <a:pt x="25319" y="2765"/>
                  </a:lnTo>
                  <a:lnTo>
                    <a:pt x="25363" y="2721"/>
                  </a:lnTo>
                  <a:lnTo>
                    <a:pt x="25363" y="2633"/>
                  </a:lnTo>
                  <a:lnTo>
                    <a:pt x="25319" y="2590"/>
                  </a:lnTo>
                  <a:lnTo>
                    <a:pt x="25276" y="2546"/>
                  </a:lnTo>
                  <a:lnTo>
                    <a:pt x="25232" y="2502"/>
                  </a:lnTo>
                  <a:lnTo>
                    <a:pt x="24881" y="2414"/>
                  </a:lnTo>
                  <a:lnTo>
                    <a:pt x="23871" y="1580"/>
                  </a:lnTo>
                  <a:lnTo>
                    <a:pt x="23827" y="1536"/>
                  </a:lnTo>
                  <a:lnTo>
                    <a:pt x="22379" y="747"/>
                  </a:lnTo>
                  <a:lnTo>
                    <a:pt x="22336" y="747"/>
                  </a:lnTo>
                  <a:lnTo>
                    <a:pt x="21151" y="396"/>
                  </a:lnTo>
                  <a:lnTo>
                    <a:pt x="17991" y="45"/>
                  </a:lnTo>
                  <a:lnTo>
                    <a:pt x="1461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3" name="Google Shape;8863;p249"/>
            <p:cNvSpPr/>
            <p:nvPr/>
          </p:nvSpPr>
          <p:spPr>
            <a:xfrm>
              <a:off x="5408325" y="4697725"/>
              <a:ext cx="1298900" cy="349975"/>
            </a:xfrm>
            <a:custGeom>
              <a:avLst/>
              <a:gdLst/>
              <a:ahLst/>
              <a:cxnLst/>
              <a:rect l="l" t="t" r="r" b="b"/>
              <a:pathLst>
                <a:path w="51956" h="13999" extrusionOk="0">
                  <a:moveTo>
                    <a:pt x="48621" y="0"/>
                  </a:moveTo>
                  <a:lnTo>
                    <a:pt x="45330" y="527"/>
                  </a:lnTo>
                  <a:lnTo>
                    <a:pt x="42916" y="922"/>
                  </a:lnTo>
                  <a:lnTo>
                    <a:pt x="40371" y="1273"/>
                  </a:lnTo>
                  <a:lnTo>
                    <a:pt x="35983" y="1755"/>
                  </a:lnTo>
                  <a:lnTo>
                    <a:pt x="31946" y="2414"/>
                  </a:lnTo>
                  <a:lnTo>
                    <a:pt x="29401" y="2721"/>
                  </a:lnTo>
                  <a:lnTo>
                    <a:pt x="29357" y="2721"/>
                  </a:lnTo>
                  <a:lnTo>
                    <a:pt x="27163" y="3774"/>
                  </a:lnTo>
                  <a:lnTo>
                    <a:pt x="27119" y="3774"/>
                  </a:lnTo>
                  <a:lnTo>
                    <a:pt x="25408" y="5003"/>
                  </a:lnTo>
                  <a:lnTo>
                    <a:pt x="21283" y="7943"/>
                  </a:lnTo>
                  <a:lnTo>
                    <a:pt x="20713" y="8074"/>
                  </a:lnTo>
                  <a:lnTo>
                    <a:pt x="17685" y="7986"/>
                  </a:lnTo>
                  <a:lnTo>
                    <a:pt x="15359" y="7811"/>
                  </a:lnTo>
                  <a:lnTo>
                    <a:pt x="11717" y="7372"/>
                  </a:lnTo>
                  <a:lnTo>
                    <a:pt x="9567" y="6977"/>
                  </a:lnTo>
                  <a:lnTo>
                    <a:pt x="9523" y="6977"/>
                  </a:lnTo>
                  <a:lnTo>
                    <a:pt x="8777" y="7197"/>
                  </a:lnTo>
                  <a:lnTo>
                    <a:pt x="6013" y="8162"/>
                  </a:lnTo>
                  <a:lnTo>
                    <a:pt x="6013" y="8206"/>
                  </a:lnTo>
                  <a:lnTo>
                    <a:pt x="5091" y="8732"/>
                  </a:lnTo>
                  <a:lnTo>
                    <a:pt x="5047" y="8776"/>
                  </a:lnTo>
                  <a:lnTo>
                    <a:pt x="3511" y="10488"/>
                  </a:lnTo>
                  <a:lnTo>
                    <a:pt x="1537" y="11760"/>
                  </a:lnTo>
                  <a:lnTo>
                    <a:pt x="1493" y="11804"/>
                  </a:lnTo>
                  <a:lnTo>
                    <a:pt x="45" y="13735"/>
                  </a:lnTo>
                  <a:lnTo>
                    <a:pt x="1" y="13779"/>
                  </a:lnTo>
                  <a:lnTo>
                    <a:pt x="1" y="13823"/>
                  </a:lnTo>
                  <a:lnTo>
                    <a:pt x="45" y="13910"/>
                  </a:lnTo>
                  <a:lnTo>
                    <a:pt x="89" y="13954"/>
                  </a:lnTo>
                  <a:lnTo>
                    <a:pt x="176" y="13998"/>
                  </a:lnTo>
                  <a:lnTo>
                    <a:pt x="264" y="13998"/>
                  </a:lnTo>
                  <a:lnTo>
                    <a:pt x="308" y="13910"/>
                  </a:lnTo>
                  <a:lnTo>
                    <a:pt x="1756" y="12023"/>
                  </a:lnTo>
                  <a:lnTo>
                    <a:pt x="3731" y="10751"/>
                  </a:lnTo>
                  <a:lnTo>
                    <a:pt x="5310" y="9040"/>
                  </a:lnTo>
                  <a:lnTo>
                    <a:pt x="6144" y="8513"/>
                  </a:lnTo>
                  <a:lnTo>
                    <a:pt x="8865" y="7504"/>
                  </a:lnTo>
                  <a:lnTo>
                    <a:pt x="9567" y="7328"/>
                  </a:lnTo>
                  <a:lnTo>
                    <a:pt x="11673" y="7723"/>
                  </a:lnTo>
                  <a:lnTo>
                    <a:pt x="15315" y="8162"/>
                  </a:lnTo>
                  <a:lnTo>
                    <a:pt x="17641" y="8338"/>
                  </a:lnTo>
                  <a:lnTo>
                    <a:pt x="20713" y="8425"/>
                  </a:lnTo>
                  <a:lnTo>
                    <a:pt x="20800" y="8425"/>
                  </a:lnTo>
                  <a:lnTo>
                    <a:pt x="21415" y="8250"/>
                  </a:lnTo>
                  <a:lnTo>
                    <a:pt x="21459" y="8250"/>
                  </a:lnTo>
                  <a:lnTo>
                    <a:pt x="25627" y="5310"/>
                  </a:lnTo>
                  <a:lnTo>
                    <a:pt x="27295" y="4081"/>
                  </a:lnTo>
                  <a:lnTo>
                    <a:pt x="29489" y="3072"/>
                  </a:lnTo>
                  <a:lnTo>
                    <a:pt x="31990" y="2765"/>
                  </a:lnTo>
                  <a:lnTo>
                    <a:pt x="36027" y="2107"/>
                  </a:lnTo>
                  <a:lnTo>
                    <a:pt x="40415" y="1624"/>
                  </a:lnTo>
                  <a:lnTo>
                    <a:pt x="43004" y="1273"/>
                  </a:lnTo>
                  <a:lnTo>
                    <a:pt x="45417" y="878"/>
                  </a:lnTo>
                  <a:lnTo>
                    <a:pt x="48664" y="351"/>
                  </a:lnTo>
                  <a:lnTo>
                    <a:pt x="51736" y="1053"/>
                  </a:lnTo>
                  <a:lnTo>
                    <a:pt x="51868" y="1053"/>
                  </a:lnTo>
                  <a:lnTo>
                    <a:pt x="51912" y="1009"/>
                  </a:lnTo>
                  <a:lnTo>
                    <a:pt x="51955" y="922"/>
                  </a:lnTo>
                  <a:lnTo>
                    <a:pt x="51955" y="878"/>
                  </a:lnTo>
                  <a:lnTo>
                    <a:pt x="51912" y="790"/>
                  </a:lnTo>
                  <a:lnTo>
                    <a:pt x="51868" y="746"/>
                  </a:lnTo>
                  <a:lnTo>
                    <a:pt x="51824" y="702"/>
                  </a:lnTo>
                  <a:lnTo>
                    <a:pt x="48708" y="44"/>
                  </a:lnTo>
                  <a:lnTo>
                    <a:pt x="4862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4" name="Google Shape;8864;p249"/>
            <p:cNvSpPr/>
            <p:nvPr/>
          </p:nvSpPr>
          <p:spPr>
            <a:xfrm>
              <a:off x="5018900" y="3079625"/>
              <a:ext cx="854600" cy="1977925"/>
            </a:xfrm>
            <a:custGeom>
              <a:avLst/>
              <a:gdLst/>
              <a:ahLst/>
              <a:cxnLst/>
              <a:rect l="l" t="t" r="r" b="b"/>
              <a:pathLst>
                <a:path w="34184" h="79117" extrusionOk="0">
                  <a:moveTo>
                    <a:pt x="34052" y="1"/>
                  </a:moveTo>
                  <a:lnTo>
                    <a:pt x="33964" y="45"/>
                  </a:lnTo>
                  <a:lnTo>
                    <a:pt x="33920" y="45"/>
                  </a:lnTo>
                  <a:lnTo>
                    <a:pt x="31507" y="2063"/>
                  </a:lnTo>
                  <a:lnTo>
                    <a:pt x="28567" y="4433"/>
                  </a:lnTo>
                  <a:lnTo>
                    <a:pt x="23784" y="8250"/>
                  </a:lnTo>
                  <a:lnTo>
                    <a:pt x="20712" y="10357"/>
                  </a:lnTo>
                  <a:lnTo>
                    <a:pt x="17816" y="11497"/>
                  </a:lnTo>
                  <a:lnTo>
                    <a:pt x="14174" y="12770"/>
                  </a:lnTo>
                  <a:lnTo>
                    <a:pt x="14130" y="12770"/>
                  </a:lnTo>
                  <a:lnTo>
                    <a:pt x="12155" y="13735"/>
                  </a:lnTo>
                  <a:lnTo>
                    <a:pt x="10093" y="14306"/>
                  </a:lnTo>
                  <a:lnTo>
                    <a:pt x="6275" y="16456"/>
                  </a:lnTo>
                  <a:lnTo>
                    <a:pt x="6231" y="16500"/>
                  </a:lnTo>
                  <a:lnTo>
                    <a:pt x="5661" y="17070"/>
                  </a:lnTo>
                  <a:lnTo>
                    <a:pt x="5661" y="17158"/>
                  </a:lnTo>
                  <a:lnTo>
                    <a:pt x="5090" y="18650"/>
                  </a:lnTo>
                  <a:lnTo>
                    <a:pt x="4432" y="21678"/>
                  </a:lnTo>
                  <a:lnTo>
                    <a:pt x="4432" y="21722"/>
                  </a:lnTo>
                  <a:lnTo>
                    <a:pt x="4432" y="23696"/>
                  </a:lnTo>
                  <a:lnTo>
                    <a:pt x="4432" y="23740"/>
                  </a:lnTo>
                  <a:lnTo>
                    <a:pt x="4783" y="25846"/>
                  </a:lnTo>
                  <a:lnTo>
                    <a:pt x="5134" y="27382"/>
                  </a:lnTo>
                  <a:lnTo>
                    <a:pt x="5442" y="28742"/>
                  </a:lnTo>
                  <a:lnTo>
                    <a:pt x="5661" y="30015"/>
                  </a:lnTo>
                  <a:lnTo>
                    <a:pt x="5793" y="31244"/>
                  </a:lnTo>
                  <a:lnTo>
                    <a:pt x="5880" y="32516"/>
                  </a:lnTo>
                  <a:lnTo>
                    <a:pt x="5836" y="33789"/>
                  </a:lnTo>
                  <a:lnTo>
                    <a:pt x="5749" y="35149"/>
                  </a:lnTo>
                  <a:lnTo>
                    <a:pt x="5573" y="36685"/>
                  </a:lnTo>
                  <a:lnTo>
                    <a:pt x="5310" y="39230"/>
                  </a:lnTo>
                  <a:lnTo>
                    <a:pt x="5003" y="41731"/>
                  </a:lnTo>
                  <a:lnTo>
                    <a:pt x="4520" y="45066"/>
                  </a:lnTo>
                  <a:lnTo>
                    <a:pt x="3686" y="48489"/>
                  </a:lnTo>
                  <a:lnTo>
                    <a:pt x="3291" y="51429"/>
                  </a:lnTo>
                  <a:lnTo>
                    <a:pt x="3116" y="53886"/>
                  </a:lnTo>
                  <a:lnTo>
                    <a:pt x="2853" y="55553"/>
                  </a:lnTo>
                  <a:lnTo>
                    <a:pt x="2107" y="57967"/>
                  </a:lnTo>
                  <a:lnTo>
                    <a:pt x="1185" y="60468"/>
                  </a:lnTo>
                  <a:lnTo>
                    <a:pt x="44" y="64593"/>
                  </a:lnTo>
                  <a:lnTo>
                    <a:pt x="44" y="64636"/>
                  </a:lnTo>
                  <a:lnTo>
                    <a:pt x="0" y="66611"/>
                  </a:lnTo>
                  <a:lnTo>
                    <a:pt x="88" y="69332"/>
                  </a:lnTo>
                  <a:lnTo>
                    <a:pt x="132" y="69419"/>
                  </a:lnTo>
                  <a:lnTo>
                    <a:pt x="1975" y="71701"/>
                  </a:lnTo>
                  <a:lnTo>
                    <a:pt x="5134" y="75168"/>
                  </a:lnTo>
                  <a:lnTo>
                    <a:pt x="7153" y="77274"/>
                  </a:lnTo>
                  <a:lnTo>
                    <a:pt x="8864" y="79029"/>
                  </a:lnTo>
                  <a:lnTo>
                    <a:pt x="8908" y="79073"/>
                  </a:lnTo>
                  <a:lnTo>
                    <a:pt x="8996" y="79117"/>
                  </a:lnTo>
                  <a:lnTo>
                    <a:pt x="9040" y="79073"/>
                  </a:lnTo>
                  <a:lnTo>
                    <a:pt x="9127" y="79029"/>
                  </a:lnTo>
                  <a:lnTo>
                    <a:pt x="9171" y="78985"/>
                  </a:lnTo>
                  <a:lnTo>
                    <a:pt x="9171" y="78941"/>
                  </a:lnTo>
                  <a:lnTo>
                    <a:pt x="9171" y="78854"/>
                  </a:lnTo>
                  <a:lnTo>
                    <a:pt x="9127" y="78810"/>
                  </a:lnTo>
                  <a:lnTo>
                    <a:pt x="5398" y="74948"/>
                  </a:lnTo>
                  <a:lnTo>
                    <a:pt x="2238" y="71482"/>
                  </a:lnTo>
                  <a:lnTo>
                    <a:pt x="439" y="69244"/>
                  </a:lnTo>
                  <a:lnTo>
                    <a:pt x="351" y="66611"/>
                  </a:lnTo>
                  <a:lnTo>
                    <a:pt x="395" y="64680"/>
                  </a:lnTo>
                  <a:lnTo>
                    <a:pt x="1492" y="60599"/>
                  </a:lnTo>
                  <a:lnTo>
                    <a:pt x="2458" y="58098"/>
                  </a:lnTo>
                  <a:lnTo>
                    <a:pt x="3204" y="55641"/>
                  </a:lnTo>
                  <a:lnTo>
                    <a:pt x="3467" y="53886"/>
                  </a:lnTo>
                  <a:lnTo>
                    <a:pt x="3642" y="51429"/>
                  </a:lnTo>
                  <a:lnTo>
                    <a:pt x="4037" y="48532"/>
                  </a:lnTo>
                  <a:lnTo>
                    <a:pt x="4827" y="45110"/>
                  </a:lnTo>
                  <a:lnTo>
                    <a:pt x="5354" y="41775"/>
                  </a:lnTo>
                  <a:lnTo>
                    <a:pt x="5661" y="39274"/>
                  </a:lnTo>
                  <a:lnTo>
                    <a:pt x="5924" y="36729"/>
                  </a:lnTo>
                  <a:lnTo>
                    <a:pt x="6100" y="35193"/>
                  </a:lnTo>
                  <a:lnTo>
                    <a:pt x="6188" y="33789"/>
                  </a:lnTo>
                  <a:lnTo>
                    <a:pt x="6231" y="32472"/>
                  </a:lnTo>
                  <a:lnTo>
                    <a:pt x="6144" y="31244"/>
                  </a:lnTo>
                  <a:lnTo>
                    <a:pt x="6012" y="30015"/>
                  </a:lnTo>
                  <a:lnTo>
                    <a:pt x="5793" y="28699"/>
                  </a:lnTo>
                  <a:lnTo>
                    <a:pt x="5485" y="27294"/>
                  </a:lnTo>
                  <a:lnTo>
                    <a:pt x="5090" y="25759"/>
                  </a:lnTo>
                  <a:lnTo>
                    <a:pt x="4783" y="23696"/>
                  </a:lnTo>
                  <a:lnTo>
                    <a:pt x="4783" y="21765"/>
                  </a:lnTo>
                  <a:lnTo>
                    <a:pt x="5442" y="18738"/>
                  </a:lnTo>
                  <a:lnTo>
                    <a:pt x="5968" y="17290"/>
                  </a:lnTo>
                  <a:lnTo>
                    <a:pt x="6451" y="16719"/>
                  </a:lnTo>
                  <a:lnTo>
                    <a:pt x="10225" y="14613"/>
                  </a:lnTo>
                  <a:lnTo>
                    <a:pt x="12287" y="14042"/>
                  </a:lnTo>
                  <a:lnTo>
                    <a:pt x="12331" y="14042"/>
                  </a:lnTo>
                  <a:lnTo>
                    <a:pt x="14305" y="13121"/>
                  </a:lnTo>
                  <a:lnTo>
                    <a:pt x="17947" y="11805"/>
                  </a:lnTo>
                  <a:lnTo>
                    <a:pt x="20844" y="10664"/>
                  </a:lnTo>
                  <a:lnTo>
                    <a:pt x="20887" y="10664"/>
                  </a:lnTo>
                  <a:lnTo>
                    <a:pt x="24003" y="8514"/>
                  </a:lnTo>
                  <a:lnTo>
                    <a:pt x="28786" y="4696"/>
                  </a:lnTo>
                  <a:lnTo>
                    <a:pt x="31726" y="2326"/>
                  </a:lnTo>
                  <a:lnTo>
                    <a:pt x="34139" y="352"/>
                  </a:lnTo>
                  <a:lnTo>
                    <a:pt x="34183" y="264"/>
                  </a:lnTo>
                  <a:lnTo>
                    <a:pt x="34183" y="220"/>
                  </a:lnTo>
                  <a:lnTo>
                    <a:pt x="34183" y="132"/>
                  </a:lnTo>
                  <a:lnTo>
                    <a:pt x="34139" y="89"/>
                  </a:lnTo>
                  <a:lnTo>
                    <a:pt x="34096" y="45"/>
                  </a:lnTo>
                  <a:lnTo>
                    <a:pt x="3405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5" name="Google Shape;8865;p249"/>
            <p:cNvSpPr/>
            <p:nvPr/>
          </p:nvSpPr>
          <p:spPr>
            <a:xfrm>
              <a:off x="5485125" y="4868850"/>
              <a:ext cx="646175" cy="158000"/>
            </a:xfrm>
            <a:custGeom>
              <a:avLst/>
              <a:gdLst/>
              <a:ahLst/>
              <a:cxnLst/>
              <a:rect l="l" t="t" r="r" b="b"/>
              <a:pathLst>
                <a:path w="25847" h="6320" extrusionOk="0">
                  <a:moveTo>
                    <a:pt x="25627" y="1"/>
                  </a:moveTo>
                  <a:lnTo>
                    <a:pt x="24179" y="176"/>
                  </a:lnTo>
                  <a:lnTo>
                    <a:pt x="24135" y="176"/>
                  </a:lnTo>
                  <a:lnTo>
                    <a:pt x="22775" y="659"/>
                  </a:lnTo>
                  <a:lnTo>
                    <a:pt x="22731" y="703"/>
                  </a:lnTo>
                  <a:lnTo>
                    <a:pt x="21239" y="1449"/>
                  </a:lnTo>
                  <a:lnTo>
                    <a:pt x="18035" y="3511"/>
                  </a:lnTo>
                  <a:lnTo>
                    <a:pt x="17465" y="3687"/>
                  </a:lnTo>
                  <a:lnTo>
                    <a:pt x="14393" y="3555"/>
                  </a:lnTo>
                  <a:lnTo>
                    <a:pt x="11936" y="3423"/>
                  </a:lnTo>
                  <a:lnTo>
                    <a:pt x="7811" y="3204"/>
                  </a:lnTo>
                  <a:lnTo>
                    <a:pt x="4827" y="3204"/>
                  </a:lnTo>
                  <a:lnTo>
                    <a:pt x="4740" y="3248"/>
                  </a:lnTo>
                  <a:lnTo>
                    <a:pt x="3292" y="4169"/>
                  </a:lnTo>
                  <a:lnTo>
                    <a:pt x="88" y="5968"/>
                  </a:lnTo>
                  <a:lnTo>
                    <a:pt x="1" y="6012"/>
                  </a:lnTo>
                  <a:lnTo>
                    <a:pt x="1" y="6056"/>
                  </a:lnTo>
                  <a:lnTo>
                    <a:pt x="1" y="6144"/>
                  </a:lnTo>
                  <a:lnTo>
                    <a:pt x="1" y="6188"/>
                  </a:lnTo>
                  <a:lnTo>
                    <a:pt x="88" y="6275"/>
                  </a:lnTo>
                  <a:lnTo>
                    <a:pt x="176" y="6319"/>
                  </a:lnTo>
                  <a:lnTo>
                    <a:pt x="264" y="6275"/>
                  </a:lnTo>
                  <a:lnTo>
                    <a:pt x="3467" y="4432"/>
                  </a:lnTo>
                  <a:lnTo>
                    <a:pt x="4871" y="3555"/>
                  </a:lnTo>
                  <a:lnTo>
                    <a:pt x="7767" y="3555"/>
                  </a:lnTo>
                  <a:lnTo>
                    <a:pt x="11892" y="3774"/>
                  </a:lnTo>
                  <a:lnTo>
                    <a:pt x="14350" y="3906"/>
                  </a:lnTo>
                  <a:lnTo>
                    <a:pt x="17465" y="4038"/>
                  </a:lnTo>
                  <a:lnTo>
                    <a:pt x="17509" y="4038"/>
                  </a:lnTo>
                  <a:lnTo>
                    <a:pt x="18167" y="3862"/>
                  </a:lnTo>
                  <a:lnTo>
                    <a:pt x="18211" y="3818"/>
                  </a:lnTo>
                  <a:lnTo>
                    <a:pt x="21414" y="1756"/>
                  </a:lnTo>
                  <a:lnTo>
                    <a:pt x="22862" y="1010"/>
                  </a:lnTo>
                  <a:lnTo>
                    <a:pt x="24267" y="527"/>
                  </a:lnTo>
                  <a:lnTo>
                    <a:pt x="25671" y="352"/>
                  </a:lnTo>
                  <a:lnTo>
                    <a:pt x="25758" y="352"/>
                  </a:lnTo>
                  <a:lnTo>
                    <a:pt x="25802" y="308"/>
                  </a:lnTo>
                  <a:lnTo>
                    <a:pt x="25846" y="220"/>
                  </a:lnTo>
                  <a:lnTo>
                    <a:pt x="25846" y="176"/>
                  </a:lnTo>
                  <a:lnTo>
                    <a:pt x="25802" y="88"/>
                  </a:lnTo>
                  <a:lnTo>
                    <a:pt x="25758" y="44"/>
                  </a:lnTo>
                  <a:lnTo>
                    <a:pt x="2571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6" name="Google Shape;8866;p249"/>
            <p:cNvSpPr/>
            <p:nvPr/>
          </p:nvSpPr>
          <p:spPr>
            <a:xfrm>
              <a:off x="4868600" y="2894225"/>
              <a:ext cx="799750" cy="2106300"/>
            </a:xfrm>
            <a:custGeom>
              <a:avLst/>
              <a:gdLst/>
              <a:ahLst/>
              <a:cxnLst/>
              <a:rect l="l" t="t" r="r" b="b"/>
              <a:pathLst>
                <a:path w="31990" h="84252" extrusionOk="0">
                  <a:moveTo>
                    <a:pt x="31770" y="1"/>
                  </a:moveTo>
                  <a:lnTo>
                    <a:pt x="31682" y="45"/>
                  </a:lnTo>
                  <a:lnTo>
                    <a:pt x="30147" y="1186"/>
                  </a:lnTo>
                  <a:lnTo>
                    <a:pt x="27689" y="2897"/>
                  </a:lnTo>
                  <a:lnTo>
                    <a:pt x="27645" y="2941"/>
                  </a:lnTo>
                  <a:lnTo>
                    <a:pt x="25978" y="7197"/>
                  </a:lnTo>
                  <a:lnTo>
                    <a:pt x="25495" y="8514"/>
                  </a:lnTo>
                  <a:lnTo>
                    <a:pt x="25144" y="9172"/>
                  </a:lnTo>
                  <a:lnTo>
                    <a:pt x="21897" y="11498"/>
                  </a:lnTo>
                  <a:lnTo>
                    <a:pt x="17641" y="15096"/>
                  </a:lnTo>
                  <a:lnTo>
                    <a:pt x="15447" y="15973"/>
                  </a:lnTo>
                  <a:lnTo>
                    <a:pt x="15447" y="16017"/>
                  </a:lnTo>
                  <a:lnTo>
                    <a:pt x="11805" y="18475"/>
                  </a:lnTo>
                  <a:lnTo>
                    <a:pt x="9918" y="19528"/>
                  </a:lnTo>
                  <a:lnTo>
                    <a:pt x="7417" y="20361"/>
                  </a:lnTo>
                  <a:lnTo>
                    <a:pt x="7417" y="20405"/>
                  </a:lnTo>
                  <a:lnTo>
                    <a:pt x="5223" y="21810"/>
                  </a:lnTo>
                  <a:lnTo>
                    <a:pt x="3906" y="22775"/>
                  </a:lnTo>
                  <a:lnTo>
                    <a:pt x="1888" y="23828"/>
                  </a:lnTo>
                  <a:lnTo>
                    <a:pt x="1844" y="23916"/>
                  </a:lnTo>
                  <a:lnTo>
                    <a:pt x="1493" y="24618"/>
                  </a:lnTo>
                  <a:lnTo>
                    <a:pt x="1449" y="24706"/>
                  </a:lnTo>
                  <a:lnTo>
                    <a:pt x="1405" y="25276"/>
                  </a:lnTo>
                  <a:lnTo>
                    <a:pt x="1449" y="25364"/>
                  </a:lnTo>
                  <a:lnTo>
                    <a:pt x="1844" y="26066"/>
                  </a:lnTo>
                  <a:lnTo>
                    <a:pt x="4125" y="34798"/>
                  </a:lnTo>
                  <a:lnTo>
                    <a:pt x="4564" y="37782"/>
                  </a:lnTo>
                  <a:lnTo>
                    <a:pt x="4652" y="41249"/>
                  </a:lnTo>
                  <a:lnTo>
                    <a:pt x="4520" y="44715"/>
                  </a:lnTo>
                  <a:lnTo>
                    <a:pt x="4345" y="47436"/>
                  </a:lnTo>
                  <a:lnTo>
                    <a:pt x="4125" y="51209"/>
                  </a:lnTo>
                  <a:lnTo>
                    <a:pt x="3555" y="55861"/>
                  </a:lnTo>
                  <a:lnTo>
                    <a:pt x="2765" y="61916"/>
                  </a:lnTo>
                  <a:lnTo>
                    <a:pt x="2195" y="64812"/>
                  </a:lnTo>
                  <a:lnTo>
                    <a:pt x="1449" y="67270"/>
                  </a:lnTo>
                  <a:lnTo>
                    <a:pt x="966" y="69376"/>
                  </a:lnTo>
                  <a:lnTo>
                    <a:pt x="220" y="71833"/>
                  </a:lnTo>
                  <a:lnTo>
                    <a:pt x="45" y="74247"/>
                  </a:lnTo>
                  <a:lnTo>
                    <a:pt x="1" y="76748"/>
                  </a:lnTo>
                  <a:lnTo>
                    <a:pt x="1" y="76792"/>
                  </a:lnTo>
                  <a:lnTo>
                    <a:pt x="176" y="78020"/>
                  </a:lnTo>
                  <a:lnTo>
                    <a:pt x="176" y="78064"/>
                  </a:lnTo>
                  <a:lnTo>
                    <a:pt x="966" y="80653"/>
                  </a:lnTo>
                  <a:lnTo>
                    <a:pt x="1537" y="82189"/>
                  </a:lnTo>
                  <a:lnTo>
                    <a:pt x="1580" y="82233"/>
                  </a:lnTo>
                  <a:lnTo>
                    <a:pt x="2063" y="82935"/>
                  </a:lnTo>
                  <a:lnTo>
                    <a:pt x="2107" y="82979"/>
                  </a:lnTo>
                  <a:lnTo>
                    <a:pt x="3950" y="84207"/>
                  </a:lnTo>
                  <a:lnTo>
                    <a:pt x="4082" y="84251"/>
                  </a:lnTo>
                  <a:lnTo>
                    <a:pt x="4125" y="84251"/>
                  </a:lnTo>
                  <a:lnTo>
                    <a:pt x="4213" y="84163"/>
                  </a:lnTo>
                  <a:lnTo>
                    <a:pt x="4213" y="84120"/>
                  </a:lnTo>
                  <a:lnTo>
                    <a:pt x="4213" y="84032"/>
                  </a:lnTo>
                  <a:lnTo>
                    <a:pt x="4213" y="83988"/>
                  </a:lnTo>
                  <a:lnTo>
                    <a:pt x="4169" y="83944"/>
                  </a:lnTo>
                  <a:lnTo>
                    <a:pt x="2326" y="82715"/>
                  </a:lnTo>
                  <a:lnTo>
                    <a:pt x="1844" y="82057"/>
                  </a:lnTo>
                  <a:lnTo>
                    <a:pt x="1273" y="80565"/>
                  </a:lnTo>
                  <a:lnTo>
                    <a:pt x="527" y="77976"/>
                  </a:lnTo>
                  <a:lnTo>
                    <a:pt x="352" y="76748"/>
                  </a:lnTo>
                  <a:lnTo>
                    <a:pt x="396" y="74290"/>
                  </a:lnTo>
                  <a:lnTo>
                    <a:pt x="571" y="71921"/>
                  </a:lnTo>
                  <a:lnTo>
                    <a:pt x="1273" y="69464"/>
                  </a:lnTo>
                  <a:lnTo>
                    <a:pt x="1756" y="67357"/>
                  </a:lnTo>
                  <a:lnTo>
                    <a:pt x="2546" y="64900"/>
                  </a:lnTo>
                  <a:lnTo>
                    <a:pt x="2546" y="64856"/>
                  </a:lnTo>
                  <a:lnTo>
                    <a:pt x="3116" y="61960"/>
                  </a:lnTo>
                  <a:lnTo>
                    <a:pt x="3906" y="55905"/>
                  </a:lnTo>
                  <a:lnTo>
                    <a:pt x="4477" y="51253"/>
                  </a:lnTo>
                  <a:lnTo>
                    <a:pt x="4696" y="47480"/>
                  </a:lnTo>
                  <a:lnTo>
                    <a:pt x="4871" y="44759"/>
                  </a:lnTo>
                  <a:lnTo>
                    <a:pt x="5003" y="41249"/>
                  </a:lnTo>
                  <a:lnTo>
                    <a:pt x="4915" y="37782"/>
                  </a:lnTo>
                  <a:lnTo>
                    <a:pt x="4477" y="34710"/>
                  </a:lnTo>
                  <a:lnTo>
                    <a:pt x="2195" y="25978"/>
                  </a:lnTo>
                  <a:lnTo>
                    <a:pt x="2151" y="25934"/>
                  </a:lnTo>
                  <a:lnTo>
                    <a:pt x="1756" y="25232"/>
                  </a:lnTo>
                  <a:lnTo>
                    <a:pt x="1800" y="24749"/>
                  </a:lnTo>
                  <a:lnTo>
                    <a:pt x="2107" y="24135"/>
                  </a:lnTo>
                  <a:lnTo>
                    <a:pt x="4082" y="23082"/>
                  </a:lnTo>
                  <a:lnTo>
                    <a:pt x="5398" y="22117"/>
                  </a:lnTo>
                  <a:lnTo>
                    <a:pt x="7548" y="20713"/>
                  </a:lnTo>
                  <a:lnTo>
                    <a:pt x="10049" y="19835"/>
                  </a:lnTo>
                  <a:lnTo>
                    <a:pt x="10093" y="19835"/>
                  </a:lnTo>
                  <a:lnTo>
                    <a:pt x="12024" y="18782"/>
                  </a:lnTo>
                  <a:lnTo>
                    <a:pt x="15622" y="16324"/>
                  </a:lnTo>
                  <a:lnTo>
                    <a:pt x="17816" y="15447"/>
                  </a:lnTo>
                  <a:lnTo>
                    <a:pt x="17860" y="15403"/>
                  </a:lnTo>
                  <a:lnTo>
                    <a:pt x="22117" y="11761"/>
                  </a:lnTo>
                  <a:lnTo>
                    <a:pt x="25364" y="9435"/>
                  </a:lnTo>
                  <a:lnTo>
                    <a:pt x="25408" y="9391"/>
                  </a:lnTo>
                  <a:lnTo>
                    <a:pt x="25802" y="8689"/>
                  </a:lnTo>
                  <a:lnTo>
                    <a:pt x="25846" y="8645"/>
                  </a:lnTo>
                  <a:lnTo>
                    <a:pt x="26285" y="7329"/>
                  </a:lnTo>
                  <a:lnTo>
                    <a:pt x="27953" y="3160"/>
                  </a:lnTo>
                  <a:lnTo>
                    <a:pt x="30322" y="1493"/>
                  </a:lnTo>
                  <a:lnTo>
                    <a:pt x="31902" y="352"/>
                  </a:lnTo>
                  <a:lnTo>
                    <a:pt x="31946" y="264"/>
                  </a:lnTo>
                  <a:lnTo>
                    <a:pt x="31990" y="220"/>
                  </a:lnTo>
                  <a:lnTo>
                    <a:pt x="31990" y="133"/>
                  </a:lnTo>
                  <a:lnTo>
                    <a:pt x="31946" y="89"/>
                  </a:lnTo>
                  <a:lnTo>
                    <a:pt x="31902" y="45"/>
                  </a:lnTo>
                  <a:lnTo>
                    <a:pt x="3181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7" name="Google Shape;8867;p249"/>
            <p:cNvSpPr/>
            <p:nvPr/>
          </p:nvSpPr>
          <p:spPr>
            <a:xfrm>
              <a:off x="5491700" y="4970875"/>
              <a:ext cx="615450" cy="109725"/>
            </a:xfrm>
            <a:custGeom>
              <a:avLst/>
              <a:gdLst/>
              <a:ahLst/>
              <a:cxnLst/>
              <a:rect l="l" t="t" r="r" b="b"/>
              <a:pathLst>
                <a:path w="24618" h="4389" extrusionOk="0">
                  <a:moveTo>
                    <a:pt x="24442" y="0"/>
                  </a:moveTo>
                  <a:lnTo>
                    <a:pt x="20976" y="176"/>
                  </a:lnTo>
                  <a:lnTo>
                    <a:pt x="20932" y="176"/>
                  </a:lnTo>
                  <a:lnTo>
                    <a:pt x="20098" y="395"/>
                  </a:lnTo>
                  <a:lnTo>
                    <a:pt x="20098" y="439"/>
                  </a:lnTo>
                  <a:lnTo>
                    <a:pt x="17202" y="2063"/>
                  </a:lnTo>
                  <a:lnTo>
                    <a:pt x="15535" y="2019"/>
                  </a:lnTo>
                  <a:lnTo>
                    <a:pt x="12858" y="1843"/>
                  </a:lnTo>
                  <a:lnTo>
                    <a:pt x="9698" y="1712"/>
                  </a:lnTo>
                  <a:lnTo>
                    <a:pt x="7197" y="1624"/>
                  </a:lnTo>
                  <a:lnTo>
                    <a:pt x="4170" y="1580"/>
                  </a:lnTo>
                  <a:lnTo>
                    <a:pt x="4082" y="1580"/>
                  </a:lnTo>
                  <a:lnTo>
                    <a:pt x="1186" y="3160"/>
                  </a:lnTo>
                  <a:lnTo>
                    <a:pt x="1142" y="3160"/>
                  </a:lnTo>
                  <a:lnTo>
                    <a:pt x="89" y="4081"/>
                  </a:lnTo>
                  <a:lnTo>
                    <a:pt x="45" y="4125"/>
                  </a:lnTo>
                  <a:lnTo>
                    <a:pt x="1" y="4213"/>
                  </a:lnTo>
                  <a:lnTo>
                    <a:pt x="1" y="4257"/>
                  </a:lnTo>
                  <a:lnTo>
                    <a:pt x="45" y="4345"/>
                  </a:lnTo>
                  <a:lnTo>
                    <a:pt x="132" y="4388"/>
                  </a:lnTo>
                  <a:lnTo>
                    <a:pt x="176" y="4388"/>
                  </a:lnTo>
                  <a:lnTo>
                    <a:pt x="308" y="4345"/>
                  </a:lnTo>
                  <a:lnTo>
                    <a:pt x="1361" y="3467"/>
                  </a:lnTo>
                  <a:lnTo>
                    <a:pt x="4213" y="1931"/>
                  </a:lnTo>
                  <a:lnTo>
                    <a:pt x="7197" y="1975"/>
                  </a:lnTo>
                  <a:lnTo>
                    <a:pt x="9698" y="2063"/>
                  </a:lnTo>
                  <a:lnTo>
                    <a:pt x="12858" y="2194"/>
                  </a:lnTo>
                  <a:lnTo>
                    <a:pt x="15535" y="2370"/>
                  </a:lnTo>
                  <a:lnTo>
                    <a:pt x="17202" y="2414"/>
                  </a:lnTo>
                  <a:lnTo>
                    <a:pt x="17334" y="2370"/>
                  </a:lnTo>
                  <a:lnTo>
                    <a:pt x="20230" y="746"/>
                  </a:lnTo>
                  <a:lnTo>
                    <a:pt x="21020" y="527"/>
                  </a:lnTo>
                  <a:lnTo>
                    <a:pt x="24442" y="351"/>
                  </a:lnTo>
                  <a:lnTo>
                    <a:pt x="24530" y="351"/>
                  </a:lnTo>
                  <a:lnTo>
                    <a:pt x="24574" y="308"/>
                  </a:lnTo>
                  <a:lnTo>
                    <a:pt x="24618" y="264"/>
                  </a:lnTo>
                  <a:lnTo>
                    <a:pt x="24618" y="176"/>
                  </a:lnTo>
                  <a:lnTo>
                    <a:pt x="24618" y="132"/>
                  </a:lnTo>
                  <a:lnTo>
                    <a:pt x="24574" y="44"/>
                  </a:lnTo>
                  <a:lnTo>
                    <a:pt x="24486" y="44"/>
                  </a:lnTo>
                  <a:lnTo>
                    <a:pt x="2444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8" name="Google Shape;8868;p249"/>
            <p:cNvSpPr/>
            <p:nvPr/>
          </p:nvSpPr>
          <p:spPr>
            <a:xfrm>
              <a:off x="4734775" y="3421900"/>
              <a:ext cx="152500" cy="1580800"/>
            </a:xfrm>
            <a:custGeom>
              <a:avLst/>
              <a:gdLst/>
              <a:ahLst/>
              <a:cxnLst/>
              <a:rect l="l" t="t" r="r" b="b"/>
              <a:pathLst>
                <a:path w="6100" h="63232" extrusionOk="0">
                  <a:moveTo>
                    <a:pt x="5924" y="0"/>
                  </a:moveTo>
                  <a:lnTo>
                    <a:pt x="5880" y="44"/>
                  </a:lnTo>
                  <a:lnTo>
                    <a:pt x="5793" y="88"/>
                  </a:lnTo>
                  <a:lnTo>
                    <a:pt x="5749" y="132"/>
                  </a:lnTo>
                  <a:lnTo>
                    <a:pt x="4564" y="3028"/>
                  </a:lnTo>
                  <a:lnTo>
                    <a:pt x="3686" y="5485"/>
                  </a:lnTo>
                  <a:lnTo>
                    <a:pt x="2765" y="8031"/>
                  </a:lnTo>
                  <a:lnTo>
                    <a:pt x="2765" y="8118"/>
                  </a:lnTo>
                  <a:lnTo>
                    <a:pt x="2853" y="9917"/>
                  </a:lnTo>
                  <a:lnTo>
                    <a:pt x="3204" y="12331"/>
                  </a:lnTo>
                  <a:lnTo>
                    <a:pt x="3247" y="12375"/>
                  </a:lnTo>
                  <a:lnTo>
                    <a:pt x="3818" y="14613"/>
                  </a:lnTo>
                  <a:lnTo>
                    <a:pt x="3598" y="16280"/>
                  </a:lnTo>
                  <a:lnTo>
                    <a:pt x="3423" y="19001"/>
                  </a:lnTo>
                  <a:lnTo>
                    <a:pt x="3335" y="21414"/>
                  </a:lnTo>
                  <a:lnTo>
                    <a:pt x="2853" y="24178"/>
                  </a:lnTo>
                  <a:lnTo>
                    <a:pt x="2501" y="26329"/>
                  </a:lnTo>
                  <a:lnTo>
                    <a:pt x="2458" y="31331"/>
                  </a:lnTo>
                  <a:lnTo>
                    <a:pt x="2633" y="34490"/>
                  </a:lnTo>
                  <a:lnTo>
                    <a:pt x="2765" y="36202"/>
                  </a:lnTo>
                  <a:lnTo>
                    <a:pt x="2458" y="39932"/>
                  </a:lnTo>
                  <a:lnTo>
                    <a:pt x="2107" y="41336"/>
                  </a:lnTo>
                  <a:lnTo>
                    <a:pt x="834" y="44714"/>
                  </a:lnTo>
                  <a:lnTo>
                    <a:pt x="834" y="44758"/>
                  </a:lnTo>
                  <a:lnTo>
                    <a:pt x="571" y="45943"/>
                  </a:lnTo>
                  <a:lnTo>
                    <a:pt x="571" y="45987"/>
                  </a:lnTo>
                  <a:lnTo>
                    <a:pt x="615" y="48181"/>
                  </a:lnTo>
                  <a:lnTo>
                    <a:pt x="615" y="51560"/>
                  </a:lnTo>
                  <a:lnTo>
                    <a:pt x="176" y="53183"/>
                  </a:lnTo>
                  <a:lnTo>
                    <a:pt x="0" y="54544"/>
                  </a:lnTo>
                  <a:lnTo>
                    <a:pt x="0" y="54588"/>
                  </a:lnTo>
                  <a:lnTo>
                    <a:pt x="483" y="58668"/>
                  </a:lnTo>
                  <a:lnTo>
                    <a:pt x="834" y="61170"/>
                  </a:lnTo>
                  <a:lnTo>
                    <a:pt x="922" y="63056"/>
                  </a:lnTo>
                  <a:lnTo>
                    <a:pt x="922" y="63100"/>
                  </a:lnTo>
                  <a:lnTo>
                    <a:pt x="966" y="63188"/>
                  </a:lnTo>
                  <a:lnTo>
                    <a:pt x="1097" y="63232"/>
                  </a:lnTo>
                  <a:lnTo>
                    <a:pt x="1185" y="63188"/>
                  </a:lnTo>
                  <a:lnTo>
                    <a:pt x="1229" y="63188"/>
                  </a:lnTo>
                  <a:lnTo>
                    <a:pt x="1273" y="63100"/>
                  </a:lnTo>
                  <a:lnTo>
                    <a:pt x="1273" y="63056"/>
                  </a:lnTo>
                  <a:lnTo>
                    <a:pt x="1185" y="61170"/>
                  </a:lnTo>
                  <a:lnTo>
                    <a:pt x="1185" y="61126"/>
                  </a:lnTo>
                  <a:lnTo>
                    <a:pt x="834" y="58625"/>
                  </a:lnTo>
                  <a:lnTo>
                    <a:pt x="351" y="54544"/>
                  </a:lnTo>
                  <a:lnTo>
                    <a:pt x="527" y="53271"/>
                  </a:lnTo>
                  <a:lnTo>
                    <a:pt x="966" y="51648"/>
                  </a:lnTo>
                  <a:lnTo>
                    <a:pt x="966" y="51604"/>
                  </a:lnTo>
                  <a:lnTo>
                    <a:pt x="966" y="48137"/>
                  </a:lnTo>
                  <a:lnTo>
                    <a:pt x="922" y="45987"/>
                  </a:lnTo>
                  <a:lnTo>
                    <a:pt x="1185" y="44846"/>
                  </a:lnTo>
                  <a:lnTo>
                    <a:pt x="2414" y="41423"/>
                  </a:lnTo>
                  <a:lnTo>
                    <a:pt x="2458" y="41423"/>
                  </a:lnTo>
                  <a:lnTo>
                    <a:pt x="2765" y="40019"/>
                  </a:lnTo>
                  <a:lnTo>
                    <a:pt x="2765" y="39975"/>
                  </a:lnTo>
                  <a:lnTo>
                    <a:pt x="3116" y="36202"/>
                  </a:lnTo>
                  <a:lnTo>
                    <a:pt x="2984" y="34446"/>
                  </a:lnTo>
                  <a:lnTo>
                    <a:pt x="2809" y="31331"/>
                  </a:lnTo>
                  <a:lnTo>
                    <a:pt x="2853" y="26329"/>
                  </a:lnTo>
                  <a:lnTo>
                    <a:pt x="3204" y="24222"/>
                  </a:lnTo>
                  <a:lnTo>
                    <a:pt x="3686" y="21458"/>
                  </a:lnTo>
                  <a:lnTo>
                    <a:pt x="3774" y="19001"/>
                  </a:lnTo>
                  <a:lnTo>
                    <a:pt x="3950" y="16280"/>
                  </a:lnTo>
                  <a:lnTo>
                    <a:pt x="4169" y="14613"/>
                  </a:lnTo>
                  <a:lnTo>
                    <a:pt x="4169" y="14569"/>
                  </a:lnTo>
                  <a:lnTo>
                    <a:pt x="3555" y="12287"/>
                  </a:lnTo>
                  <a:lnTo>
                    <a:pt x="3204" y="9874"/>
                  </a:lnTo>
                  <a:lnTo>
                    <a:pt x="3116" y="8118"/>
                  </a:lnTo>
                  <a:lnTo>
                    <a:pt x="3993" y="5617"/>
                  </a:lnTo>
                  <a:lnTo>
                    <a:pt x="4915" y="3160"/>
                  </a:lnTo>
                  <a:lnTo>
                    <a:pt x="6100" y="264"/>
                  </a:lnTo>
                  <a:lnTo>
                    <a:pt x="6100" y="176"/>
                  </a:lnTo>
                  <a:lnTo>
                    <a:pt x="6100" y="132"/>
                  </a:lnTo>
                  <a:lnTo>
                    <a:pt x="6056" y="88"/>
                  </a:lnTo>
                  <a:lnTo>
                    <a:pt x="6012" y="44"/>
                  </a:lnTo>
                  <a:lnTo>
                    <a:pt x="592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9" name="Google Shape;8869;p249"/>
            <p:cNvSpPr/>
            <p:nvPr/>
          </p:nvSpPr>
          <p:spPr>
            <a:xfrm>
              <a:off x="5672725" y="5078375"/>
              <a:ext cx="263300" cy="31850"/>
            </a:xfrm>
            <a:custGeom>
              <a:avLst/>
              <a:gdLst/>
              <a:ahLst/>
              <a:cxnLst/>
              <a:rect l="l" t="t" r="r" b="b"/>
              <a:pathLst>
                <a:path w="10532" h="1274" extrusionOk="0">
                  <a:moveTo>
                    <a:pt x="10356" y="1"/>
                  </a:moveTo>
                  <a:lnTo>
                    <a:pt x="10312" y="45"/>
                  </a:lnTo>
                  <a:lnTo>
                    <a:pt x="9873" y="220"/>
                  </a:lnTo>
                  <a:lnTo>
                    <a:pt x="6100" y="176"/>
                  </a:lnTo>
                  <a:lnTo>
                    <a:pt x="6056" y="176"/>
                  </a:lnTo>
                  <a:lnTo>
                    <a:pt x="4739" y="308"/>
                  </a:lnTo>
                  <a:lnTo>
                    <a:pt x="176" y="922"/>
                  </a:lnTo>
                  <a:lnTo>
                    <a:pt x="88" y="922"/>
                  </a:lnTo>
                  <a:lnTo>
                    <a:pt x="44" y="966"/>
                  </a:lnTo>
                  <a:lnTo>
                    <a:pt x="0" y="1054"/>
                  </a:lnTo>
                  <a:lnTo>
                    <a:pt x="0" y="1098"/>
                  </a:lnTo>
                  <a:lnTo>
                    <a:pt x="88" y="1229"/>
                  </a:lnTo>
                  <a:lnTo>
                    <a:pt x="176" y="1273"/>
                  </a:lnTo>
                  <a:lnTo>
                    <a:pt x="220" y="1273"/>
                  </a:lnTo>
                  <a:lnTo>
                    <a:pt x="4783" y="659"/>
                  </a:lnTo>
                  <a:lnTo>
                    <a:pt x="6100" y="527"/>
                  </a:lnTo>
                  <a:lnTo>
                    <a:pt x="9917" y="571"/>
                  </a:lnTo>
                  <a:lnTo>
                    <a:pt x="9961" y="527"/>
                  </a:lnTo>
                  <a:lnTo>
                    <a:pt x="10444" y="352"/>
                  </a:lnTo>
                  <a:lnTo>
                    <a:pt x="10488" y="308"/>
                  </a:lnTo>
                  <a:lnTo>
                    <a:pt x="10531" y="264"/>
                  </a:lnTo>
                  <a:lnTo>
                    <a:pt x="10531" y="220"/>
                  </a:lnTo>
                  <a:lnTo>
                    <a:pt x="10531" y="132"/>
                  </a:lnTo>
                  <a:lnTo>
                    <a:pt x="10488" y="88"/>
                  </a:lnTo>
                  <a:lnTo>
                    <a:pt x="10444" y="45"/>
                  </a:lnTo>
                  <a:lnTo>
                    <a:pt x="1035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0" name="Google Shape;8870;p249"/>
            <p:cNvSpPr/>
            <p:nvPr/>
          </p:nvSpPr>
          <p:spPr>
            <a:xfrm>
              <a:off x="4600925" y="3731250"/>
              <a:ext cx="119600" cy="1265975"/>
            </a:xfrm>
            <a:custGeom>
              <a:avLst/>
              <a:gdLst/>
              <a:ahLst/>
              <a:cxnLst/>
              <a:rect l="l" t="t" r="r" b="b"/>
              <a:pathLst>
                <a:path w="4784" h="50639" extrusionOk="0">
                  <a:moveTo>
                    <a:pt x="4521" y="1"/>
                  </a:moveTo>
                  <a:lnTo>
                    <a:pt x="4477" y="88"/>
                  </a:lnTo>
                  <a:lnTo>
                    <a:pt x="4433" y="132"/>
                  </a:lnTo>
                  <a:lnTo>
                    <a:pt x="3950" y="3379"/>
                  </a:lnTo>
                  <a:lnTo>
                    <a:pt x="3555" y="5222"/>
                  </a:lnTo>
                  <a:lnTo>
                    <a:pt x="3555" y="5266"/>
                  </a:lnTo>
                  <a:lnTo>
                    <a:pt x="3424" y="7460"/>
                  </a:lnTo>
                  <a:lnTo>
                    <a:pt x="3380" y="11234"/>
                  </a:lnTo>
                  <a:lnTo>
                    <a:pt x="3467" y="13779"/>
                  </a:lnTo>
                  <a:lnTo>
                    <a:pt x="3555" y="16105"/>
                  </a:lnTo>
                  <a:lnTo>
                    <a:pt x="3818" y="18299"/>
                  </a:lnTo>
                  <a:lnTo>
                    <a:pt x="3775" y="19484"/>
                  </a:lnTo>
                  <a:lnTo>
                    <a:pt x="3511" y="20581"/>
                  </a:lnTo>
                  <a:lnTo>
                    <a:pt x="2590" y="24310"/>
                  </a:lnTo>
                  <a:lnTo>
                    <a:pt x="2590" y="24354"/>
                  </a:lnTo>
                  <a:lnTo>
                    <a:pt x="2414" y="27206"/>
                  </a:lnTo>
                  <a:lnTo>
                    <a:pt x="2151" y="28523"/>
                  </a:lnTo>
                  <a:lnTo>
                    <a:pt x="659" y="31638"/>
                  </a:lnTo>
                  <a:lnTo>
                    <a:pt x="659" y="31682"/>
                  </a:lnTo>
                  <a:lnTo>
                    <a:pt x="308" y="32999"/>
                  </a:lnTo>
                  <a:lnTo>
                    <a:pt x="1" y="35280"/>
                  </a:lnTo>
                  <a:lnTo>
                    <a:pt x="1" y="35324"/>
                  </a:lnTo>
                  <a:lnTo>
                    <a:pt x="264" y="39054"/>
                  </a:lnTo>
                  <a:lnTo>
                    <a:pt x="176" y="41599"/>
                  </a:lnTo>
                  <a:lnTo>
                    <a:pt x="176" y="41643"/>
                  </a:lnTo>
                  <a:lnTo>
                    <a:pt x="527" y="43837"/>
                  </a:lnTo>
                  <a:lnTo>
                    <a:pt x="922" y="45899"/>
                  </a:lnTo>
                  <a:lnTo>
                    <a:pt x="922" y="45943"/>
                  </a:lnTo>
                  <a:lnTo>
                    <a:pt x="2458" y="48796"/>
                  </a:lnTo>
                  <a:lnTo>
                    <a:pt x="3380" y="50551"/>
                  </a:lnTo>
                  <a:lnTo>
                    <a:pt x="3467" y="50595"/>
                  </a:lnTo>
                  <a:lnTo>
                    <a:pt x="3555" y="50639"/>
                  </a:lnTo>
                  <a:lnTo>
                    <a:pt x="3599" y="50595"/>
                  </a:lnTo>
                  <a:lnTo>
                    <a:pt x="3687" y="50551"/>
                  </a:lnTo>
                  <a:lnTo>
                    <a:pt x="3687" y="50507"/>
                  </a:lnTo>
                  <a:lnTo>
                    <a:pt x="3731" y="50419"/>
                  </a:lnTo>
                  <a:lnTo>
                    <a:pt x="3687" y="50375"/>
                  </a:lnTo>
                  <a:lnTo>
                    <a:pt x="2809" y="48620"/>
                  </a:lnTo>
                  <a:lnTo>
                    <a:pt x="1273" y="45812"/>
                  </a:lnTo>
                  <a:lnTo>
                    <a:pt x="878" y="43793"/>
                  </a:lnTo>
                  <a:lnTo>
                    <a:pt x="527" y="41599"/>
                  </a:lnTo>
                  <a:lnTo>
                    <a:pt x="615" y="39054"/>
                  </a:lnTo>
                  <a:lnTo>
                    <a:pt x="615" y="39010"/>
                  </a:lnTo>
                  <a:lnTo>
                    <a:pt x="352" y="35324"/>
                  </a:lnTo>
                  <a:lnTo>
                    <a:pt x="615" y="33086"/>
                  </a:lnTo>
                  <a:lnTo>
                    <a:pt x="1010" y="31770"/>
                  </a:lnTo>
                  <a:lnTo>
                    <a:pt x="2502" y="28655"/>
                  </a:lnTo>
                  <a:lnTo>
                    <a:pt x="2502" y="28611"/>
                  </a:lnTo>
                  <a:lnTo>
                    <a:pt x="2765" y="27250"/>
                  </a:lnTo>
                  <a:lnTo>
                    <a:pt x="2941" y="24398"/>
                  </a:lnTo>
                  <a:lnTo>
                    <a:pt x="3862" y="20668"/>
                  </a:lnTo>
                  <a:lnTo>
                    <a:pt x="4126" y="19527"/>
                  </a:lnTo>
                  <a:lnTo>
                    <a:pt x="4170" y="18299"/>
                  </a:lnTo>
                  <a:lnTo>
                    <a:pt x="3906" y="16105"/>
                  </a:lnTo>
                  <a:lnTo>
                    <a:pt x="3818" y="13779"/>
                  </a:lnTo>
                  <a:lnTo>
                    <a:pt x="3731" y="11234"/>
                  </a:lnTo>
                  <a:lnTo>
                    <a:pt x="3775" y="7504"/>
                  </a:lnTo>
                  <a:lnTo>
                    <a:pt x="3862" y="5310"/>
                  </a:lnTo>
                  <a:lnTo>
                    <a:pt x="4301" y="3467"/>
                  </a:lnTo>
                  <a:lnTo>
                    <a:pt x="4784" y="176"/>
                  </a:lnTo>
                  <a:lnTo>
                    <a:pt x="4784" y="132"/>
                  </a:lnTo>
                  <a:lnTo>
                    <a:pt x="4784" y="45"/>
                  </a:lnTo>
                  <a:lnTo>
                    <a:pt x="469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1" name="Google Shape;8871;p249"/>
            <p:cNvSpPr/>
            <p:nvPr/>
          </p:nvSpPr>
          <p:spPr>
            <a:xfrm>
              <a:off x="4181875" y="2871200"/>
              <a:ext cx="454200" cy="2112850"/>
            </a:xfrm>
            <a:custGeom>
              <a:avLst/>
              <a:gdLst/>
              <a:ahLst/>
              <a:cxnLst/>
              <a:rect l="l" t="t" r="r" b="b"/>
              <a:pathLst>
                <a:path w="18168" h="84514" extrusionOk="0">
                  <a:moveTo>
                    <a:pt x="17992" y="1"/>
                  </a:moveTo>
                  <a:lnTo>
                    <a:pt x="17904" y="44"/>
                  </a:lnTo>
                  <a:lnTo>
                    <a:pt x="14569" y="2370"/>
                  </a:lnTo>
                  <a:lnTo>
                    <a:pt x="13077" y="3204"/>
                  </a:lnTo>
                  <a:lnTo>
                    <a:pt x="10181" y="4389"/>
                  </a:lnTo>
                  <a:lnTo>
                    <a:pt x="8118" y="5135"/>
                  </a:lnTo>
                  <a:lnTo>
                    <a:pt x="6363" y="5486"/>
                  </a:lnTo>
                  <a:lnTo>
                    <a:pt x="6319" y="5529"/>
                  </a:lnTo>
                  <a:lnTo>
                    <a:pt x="5222" y="6275"/>
                  </a:lnTo>
                  <a:lnTo>
                    <a:pt x="4520" y="6758"/>
                  </a:lnTo>
                  <a:lnTo>
                    <a:pt x="4476" y="6758"/>
                  </a:lnTo>
                  <a:lnTo>
                    <a:pt x="1887" y="8952"/>
                  </a:lnTo>
                  <a:lnTo>
                    <a:pt x="1887" y="8996"/>
                  </a:lnTo>
                  <a:lnTo>
                    <a:pt x="308" y="10883"/>
                  </a:lnTo>
                  <a:lnTo>
                    <a:pt x="264" y="10927"/>
                  </a:lnTo>
                  <a:lnTo>
                    <a:pt x="1" y="11409"/>
                  </a:lnTo>
                  <a:lnTo>
                    <a:pt x="1" y="11497"/>
                  </a:lnTo>
                  <a:lnTo>
                    <a:pt x="1" y="11585"/>
                  </a:lnTo>
                  <a:lnTo>
                    <a:pt x="1975" y="15578"/>
                  </a:lnTo>
                  <a:lnTo>
                    <a:pt x="2809" y="18650"/>
                  </a:lnTo>
                  <a:lnTo>
                    <a:pt x="3467" y="22204"/>
                  </a:lnTo>
                  <a:lnTo>
                    <a:pt x="4081" y="25495"/>
                  </a:lnTo>
                  <a:lnTo>
                    <a:pt x="4081" y="25539"/>
                  </a:lnTo>
                  <a:lnTo>
                    <a:pt x="4783" y="27865"/>
                  </a:lnTo>
                  <a:lnTo>
                    <a:pt x="5573" y="30541"/>
                  </a:lnTo>
                  <a:lnTo>
                    <a:pt x="6144" y="33569"/>
                  </a:lnTo>
                  <a:lnTo>
                    <a:pt x="6407" y="35368"/>
                  </a:lnTo>
                  <a:lnTo>
                    <a:pt x="6275" y="39800"/>
                  </a:lnTo>
                  <a:lnTo>
                    <a:pt x="6319" y="41775"/>
                  </a:lnTo>
                  <a:lnTo>
                    <a:pt x="6363" y="41862"/>
                  </a:lnTo>
                  <a:lnTo>
                    <a:pt x="8031" y="44407"/>
                  </a:lnTo>
                  <a:lnTo>
                    <a:pt x="9786" y="46996"/>
                  </a:lnTo>
                  <a:lnTo>
                    <a:pt x="11497" y="49366"/>
                  </a:lnTo>
                  <a:lnTo>
                    <a:pt x="12594" y="51384"/>
                  </a:lnTo>
                  <a:lnTo>
                    <a:pt x="13779" y="53183"/>
                  </a:lnTo>
                  <a:lnTo>
                    <a:pt x="15227" y="55202"/>
                  </a:lnTo>
                  <a:lnTo>
                    <a:pt x="16587" y="57045"/>
                  </a:lnTo>
                  <a:lnTo>
                    <a:pt x="17597" y="58581"/>
                  </a:lnTo>
                  <a:lnTo>
                    <a:pt x="17684" y="59020"/>
                  </a:lnTo>
                  <a:lnTo>
                    <a:pt x="16763" y="60994"/>
                  </a:lnTo>
                  <a:lnTo>
                    <a:pt x="15797" y="62969"/>
                  </a:lnTo>
                  <a:lnTo>
                    <a:pt x="15139" y="65031"/>
                  </a:lnTo>
                  <a:lnTo>
                    <a:pt x="15139" y="65075"/>
                  </a:lnTo>
                  <a:lnTo>
                    <a:pt x="14920" y="67313"/>
                  </a:lnTo>
                  <a:lnTo>
                    <a:pt x="14920" y="67357"/>
                  </a:lnTo>
                  <a:lnTo>
                    <a:pt x="15052" y="68103"/>
                  </a:lnTo>
                  <a:lnTo>
                    <a:pt x="15052" y="68191"/>
                  </a:lnTo>
                  <a:lnTo>
                    <a:pt x="15534" y="69200"/>
                  </a:lnTo>
                  <a:lnTo>
                    <a:pt x="15885" y="71438"/>
                  </a:lnTo>
                  <a:lnTo>
                    <a:pt x="16149" y="73895"/>
                  </a:lnTo>
                  <a:lnTo>
                    <a:pt x="16192" y="75606"/>
                  </a:lnTo>
                  <a:lnTo>
                    <a:pt x="15973" y="77581"/>
                  </a:lnTo>
                  <a:lnTo>
                    <a:pt x="16017" y="79775"/>
                  </a:lnTo>
                  <a:lnTo>
                    <a:pt x="16017" y="79819"/>
                  </a:lnTo>
                  <a:lnTo>
                    <a:pt x="16280" y="81004"/>
                  </a:lnTo>
                  <a:lnTo>
                    <a:pt x="16280" y="81047"/>
                  </a:lnTo>
                  <a:lnTo>
                    <a:pt x="17816" y="84426"/>
                  </a:lnTo>
                  <a:lnTo>
                    <a:pt x="17904" y="84470"/>
                  </a:lnTo>
                  <a:lnTo>
                    <a:pt x="17992" y="84514"/>
                  </a:lnTo>
                  <a:lnTo>
                    <a:pt x="18079" y="84470"/>
                  </a:lnTo>
                  <a:lnTo>
                    <a:pt x="18123" y="84470"/>
                  </a:lnTo>
                  <a:lnTo>
                    <a:pt x="18167" y="84382"/>
                  </a:lnTo>
                  <a:lnTo>
                    <a:pt x="18167" y="84338"/>
                  </a:lnTo>
                  <a:lnTo>
                    <a:pt x="18167" y="84251"/>
                  </a:lnTo>
                  <a:lnTo>
                    <a:pt x="16587" y="80916"/>
                  </a:lnTo>
                  <a:lnTo>
                    <a:pt x="16368" y="79731"/>
                  </a:lnTo>
                  <a:lnTo>
                    <a:pt x="16324" y="77581"/>
                  </a:lnTo>
                  <a:lnTo>
                    <a:pt x="16543" y="75650"/>
                  </a:lnTo>
                  <a:lnTo>
                    <a:pt x="16543" y="75606"/>
                  </a:lnTo>
                  <a:lnTo>
                    <a:pt x="16500" y="73895"/>
                  </a:lnTo>
                  <a:lnTo>
                    <a:pt x="16236" y="71394"/>
                  </a:lnTo>
                  <a:lnTo>
                    <a:pt x="15885" y="69112"/>
                  </a:lnTo>
                  <a:lnTo>
                    <a:pt x="15885" y="69068"/>
                  </a:lnTo>
                  <a:lnTo>
                    <a:pt x="15403" y="68059"/>
                  </a:lnTo>
                  <a:lnTo>
                    <a:pt x="15271" y="67313"/>
                  </a:lnTo>
                  <a:lnTo>
                    <a:pt x="15490" y="65119"/>
                  </a:lnTo>
                  <a:lnTo>
                    <a:pt x="16105" y="63100"/>
                  </a:lnTo>
                  <a:lnTo>
                    <a:pt x="17070" y="61126"/>
                  </a:lnTo>
                  <a:lnTo>
                    <a:pt x="17992" y="59107"/>
                  </a:lnTo>
                  <a:lnTo>
                    <a:pt x="18035" y="59020"/>
                  </a:lnTo>
                  <a:lnTo>
                    <a:pt x="17948" y="58493"/>
                  </a:lnTo>
                  <a:lnTo>
                    <a:pt x="17904" y="58405"/>
                  </a:lnTo>
                  <a:lnTo>
                    <a:pt x="16895" y="56826"/>
                  </a:lnTo>
                  <a:lnTo>
                    <a:pt x="15534" y="54983"/>
                  </a:lnTo>
                  <a:lnTo>
                    <a:pt x="14086" y="53008"/>
                  </a:lnTo>
                  <a:lnTo>
                    <a:pt x="12901" y="51209"/>
                  </a:lnTo>
                  <a:lnTo>
                    <a:pt x="11804" y="49190"/>
                  </a:lnTo>
                  <a:lnTo>
                    <a:pt x="11760" y="49146"/>
                  </a:lnTo>
                  <a:lnTo>
                    <a:pt x="10093" y="46821"/>
                  </a:lnTo>
                  <a:lnTo>
                    <a:pt x="8338" y="44232"/>
                  </a:lnTo>
                  <a:lnTo>
                    <a:pt x="6670" y="41687"/>
                  </a:lnTo>
                  <a:lnTo>
                    <a:pt x="6626" y="39800"/>
                  </a:lnTo>
                  <a:lnTo>
                    <a:pt x="6758" y="35368"/>
                  </a:lnTo>
                  <a:lnTo>
                    <a:pt x="6758" y="35324"/>
                  </a:lnTo>
                  <a:lnTo>
                    <a:pt x="6495" y="33481"/>
                  </a:lnTo>
                  <a:lnTo>
                    <a:pt x="5880" y="30453"/>
                  </a:lnTo>
                  <a:lnTo>
                    <a:pt x="5135" y="27777"/>
                  </a:lnTo>
                  <a:lnTo>
                    <a:pt x="4432" y="25451"/>
                  </a:lnTo>
                  <a:lnTo>
                    <a:pt x="3774" y="22160"/>
                  </a:lnTo>
                  <a:lnTo>
                    <a:pt x="3160" y="18562"/>
                  </a:lnTo>
                  <a:lnTo>
                    <a:pt x="2326" y="15446"/>
                  </a:lnTo>
                  <a:lnTo>
                    <a:pt x="2326" y="15403"/>
                  </a:lnTo>
                  <a:lnTo>
                    <a:pt x="352" y="11497"/>
                  </a:lnTo>
                  <a:lnTo>
                    <a:pt x="571" y="11102"/>
                  </a:lnTo>
                  <a:lnTo>
                    <a:pt x="2151" y="9215"/>
                  </a:lnTo>
                  <a:lnTo>
                    <a:pt x="4696" y="7021"/>
                  </a:lnTo>
                  <a:lnTo>
                    <a:pt x="5442" y="6583"/>
                  </a:lnTo>
                  <a:lnTo>
                    <a:pt x="6495" y="5837"/>
                  </a:lnTo>
                  <a:lnTo>
                    <a:pt x="8206" y="5486"/>
                  </a:lnTo>
                  <a:lnTo>
                    <a:pt x="10312" y="4696"/>
                  </a:lnTo>
                  <a:lnTo>
                    <a:pt x="13209" y="3555"/>
                  </a:lnTo>
                  <a:lnTo>
                    <a:pt x="13252" y="3555"/>
                  </a:lnTo>
                  <a:lnTo>
                    <a:pt x="14744" y="2677"/>
                  </a:lnTo>
                  <a:lnTo>
                    <a:pt x="18123" y="308"/>
                  </a:lnTo>
                  <a:lnTo>
                    <a:pt x="18167" y="264"/>
                  </a:lnTo>
                  <a:lnTo>
                    <a:pt x="18167" y="220"/>
                  </a:lnTo>
                  <a:lnTo>
                    <a:pt x="18167" y="132"/>
                  </a:lnTo>
                  <a:lnTo>
                    <a:pt x="18167" y="88"/>
                  </a:lnTo>
                  <a:lnTo>
                    <a:pt x="18123" y="44"/>
                  </a:lnTo>
                  <a:lnTo>
                    <a:pt x="1803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2" name="Google Shape;8872;p249"/>
            <p:cNvSpPr/>
            <p:nvPr/>
          </p:nvSpPr>
          <p:spPr>
            <a:xfrm>
              <a:off x="4065600" y="2698975"/>
              <a:ext cx="527675" cy="2220375"/>
            </a:xfrm>
            <a:custGeom>
              <a:avLst/>
              <a:gdLst/>
              <a:ahLst/>
              <a:cxnLst/>
              <a:rect l="l" t="t" r="r" b="b"/>
              <a:pathLst>
                <a:path w="21107" h="88815" extrusionOk="0">
                  <a:moveTo>
                    <a:pt x="20887" y="0"/>
                  </a:moveTo>
                  <a:lnTo>
                    <a:pt x="20843" y="44"/>
                  </a:lnTo>
                  <a:lnTo>
                    <a:pt x="17509" y="1887"/>
                  </a:lnTo>
                  <a:lnTo>
                    <a:pt x="15314" y="3204"/>
                  </a:lnTo>
                  <a:lnTo>
                    <a:pt x="13779" y="4125"/>
                  </a:lnTo>
                  <a:lnTo>
                    <a:pt x="12243" y="5090"/>
                  </a:lnTo>
                  <a:lnTo>
                    <a:pt x="10707" y="6056"/>
                  </a:lnTo>
                  <a:lnTo>
                    <a:pt x="9215" y="7109"/>
                  </a:lnTo>
                  <a:lnTo>
                    <a:pt x="8469" y="7635"/>
                  </a:lnTo>
                  <a:lnTo>
                    <a:pt x="7811" y="8206"/>
                  </a:lnTo>
                  <a:lnTo>
                    <a:pt x="7109" y="8776"/>
                  </a:lnTo>
                  <a:lnTo>
                    <a:pt x="6494" y="9347"/>
                  </a:lnTo>
                  <a:lnTo>
                    <a:pt x="5880" y="9961"/>
                  </a:lnTo>
                  <a:lnTo>
                    <a:pt x="5310" y="10575"/>
                  </a:lnTo>
                  <a:lnTo>
                    <a:pt x="4783" y="11234"/>
                  </a:lnTo>
                  <a:lnTo>
                    <a:pt x="4344" y="11892"/>
                  </a:lnTo>
                  <a:lnTo>
                    <a:pt x="3291" y="13164"/>
                  </a:lnTo>
                  <a:lnTo>
                    <a:pt x="3291" y="13208"/>
                  </a:lnTo>
                  <a:lnTo>
                    <a:pt x="1185" y="17903"/>
                  </a:lnTo>
                  <a:lnTo>
                    <a:pt x="220" y="20712"/>
                  </a:lnTo>
                  <a:lnTo>
                    <a:pt x="176" y="20756"/>
                  </a:lnTo>
                  <a:lnTo>
                    <a:pt x="0" y="22204"/>
                  </a:lnTo>
                  <a:lnTo>
                    <a:pt x="0" y="22248"/>
                  </a:lnTo>
                  <a:lnTo>
                    <a:pt x="176" y="25539"/>
                  </a:lnTo>
                  <a:lnTo>
                    <a:pt x="834" y="29576"/>
                  </a:lnTo>
                  <a:lnTo>
                    <a:pt x="1492" y="31989"/>
                  </a:lnTo>
                  <a:lnTo>
                    <a:pt x="2414" y="34578"/>
                  </a:lnTo>
                  <a:lnTo>
                    <a:pt x="3467" y="37123"/>
                  </a:lnTo>
                  <a:lnTo>
                    <a:pt x="4388" y="39361"/>
                  </a:lnTo>
                  <a:lnTo>
                    <a:pt x="4959" y="41028"/>
                  </a:lnTo>
                  <a:lnTo>
                    <a:pt x="5485" y="43003"/>
                  </a:lnTo>
                  <a:lnTo>
                    <a:pt x="5661" y="44276"/>
                  </a:lnTo>
                  <a:lnTo>
                    <a:pt x="5573" y="46733"/>
                  </a:lnTo>
                  <a:lnTo>
                    <a:pt x="5573" y="46777"/>
                  </a:lnTo>
                  <a:lnTo>
                    <a:pt x="5880" y="48971"/>
                  </a:lnTo>
                  <a:lnTo>
                    <a:pt x="6363" y="51647"/>
                  </a:lnTo>
                  <a:lnTo>
                    <a:pt x="6275" y="56343"/>
                  </a:lnTo>
                  <a:lnTo>
                    <a:pt x="6187" y="58624"/>
                  </a:lnTo>
                  <a:lnTo>
                    <a:pt x="6187" y="61345"/>
                  </a:lnTo>
                  <a:lnTo>
                    <a:pt x="6275" y="65733"/>
                  </a:lnTo>
                  <a:lnTo>
                    <a:pt x="6275" y="65821"/>
                  </a:lnTo>
                  <a:lnTo>
                    <a:pt x="6538" y="66347"/>
                  </a:lnTo>
                  <a:lnTo>
                    <a:pt x="6582" y="66391"/>
                  </a:lnTo>
                  <a:lnTo>
                    <a:pt x="8996" y="68717"/>
                  </a:lnTo>
                  <a:lnTo>
                    <a:pt x="10839" y="70384"/>
                  </a:lnTo>
                  <a:lnTo>
                    <a:pt x="12901" y="71964"/>
                  </a:lnTo>
                  <a:lnTo>
                    <a:pt x="14744" y="73368"/>
                  </a:lnTo>
                  <a:lnTo>
                    <a:pt x="14744" y="73412"/>
                  </a:lnTo>
                  <a:lnTo>
                    <a:pt x="16411" y="74377"/>
                  </a:lnTo>
                  <a:lnTo>
                    <a:pt x="17947" y="75167"/>
                  </a:lnTo>
                  <a:lnTo>
                    <a:pt x="18825" y="76528"/>
                  </a:lnTo>
                  <a:lnTo>
                    <a:pt x="19439" y="78020"/>
                  </a:lnTo>
                  <a:lnTo>
                    <a:pt x="19746" y="80170"/>
                  </a:lnTo>
                  <a:lnTo>
                    <a:pt x="20054" y="82802"/>
                  </a:lnTo>
                  <a:lnTo>
                    <a:pt x="19922" y="84996"/>
                  </a:lnTo>
                  <a:lnTo>
                    <a:pt x="19703" y="87190"/>
                  </a:lnTo>
                  <a:lnTo>
                    <a:pt x="19615" y="88639"/>
                  </a:lnTo>
                  <a:lnTo>
                    <a:pt x="19659" y="88726"/>
                  </a:lnTo>
                  <a:lnTo>
                    <a:pt x="19659" y="88770"/>
                  </a:lnTo>
                  <a:lnTo>
                    <a:pt x="19746" y="88814"/>
                  </a:lnTo>
                  <a:lnTo>
                    <a:pt x="19790" y="88814"/>
                  </a:lnTo>
                  <a:lnTo>
                    <a:pt x="19922" y="88770"/>
                  </a:lnTo>
                  <a:lnTo>
                    <a:pt x="19966" y="88726"/>
                  </a:lnTo>
                  <a:lnTo>
                    <a:pt x="19966" y="88682"/>
                  </a:lnTo>
                  <a:lnTo>
                    <a:pt x="20054" y="87190"/>
                  </a:lnTo>
                  <a:lnTo>
                    <a:pt x="20273" y="85040"/>
                  </a:lnTo>
                  <a:lnTo>
                    <a:pt x="20405" y="82802"/>
                  </a:lnTo>
                  <a:lnTo>
                    <a:pt x="20405" y="82759"/>
                  </a:lnTo>
                  <a:lnTo>
                    <a:pt x="20097" y="80126"/>
                  </a:lnTo>
                  <a:lnTo>
                    <a:pt x="19790" y="77932"/>
                  </a:lnTo>
                  <a:lnTo>
                    <a:pt x="19790" y="77888"/>
                  </a:lnTo>
                  <a:lnTo>
                    <a:pt x="19132" y="76396"/>
                  </a:lnTo>
                  <a:lnTo>
                    <a:pt x="19132" y="76352"/>
                  </a:lnTo>
                  <a:lnTo>
                    <a:pt x="18211" y="74948"/>
                  </a:lnTo>
                  <a:lnTo>
                    <a:pt x="18167" y="74860"/>
                  </a:lnTo>
                  <a:lnTo>
                    <a:pt x="16587" y="74070"/>
                  </a:lnTo>
                  <a:lnTo>
                    <a:pt x="14963" y="73105"/>
                  </a:lnTo>
                  <a:lnTo>
                    <a:pt x="13120" y="71701"/>
                  </a:lnTo>
                  <a:lnTo>
                    <a:pt x="11102" y="70121"/>
                  </a:lnTo>
                  <a:lnTo>
                    <a:pt x="9215" y="68454"/>
                  </a:lnTo>
                  <a:lnTo>
                    <a:pt x="6846" y="66172"/>
                  </a:lnTo>
                  <a:lnTo>
                    <a:pt x="6626" y="65689"/>
                  </a:lnTo>
                  <a:lnTo>
                    <a:pt x="6538" y="61345"/>
                  </a:lnTo>
                  <a:lnTo>
                    <a:pt x="6538" y="58624"/>
                  </a:lnTo>
                  <a:lnTo>
                    <a:pt x="6626" y="56387"/>
                  </a:lnTo>
                  <a:lnTo>
                    <a:pt x="6714" y="51647"/>
                  </a:lnTo>
                  <a:lnTo>
                    <a:pt x="6714" y="51604"/>
                  </a:lnTo>
                  <a:lnTo>
                    <a:pt x="6231" y="48883"/>
                  </a:lnTo>
                  <a:lnTo>
                    <a:pt x="5924" y="46733"/>
                  </a:lnTo>
                  <a:lnTo>
                    <a:pt x="6012" y="44276"/>
                  </a:lnTo>
                  <a:lnTo>
                    <a:pt x="6012" y="44232"/>
                  </a:lnTo>
                  <a:lnTo>
                    <a:pt x="5836" y="42959"/>
                  </a:lnTo>
                  <a:lnTo>
                    <a:pt x="5836" y="42915"/>
                  </a:lnTo>
                  <a:lnTo>
                    <a:pt x="5310" y="40941"/>
                  </a:lnTo>
                  <a:lnTo>
                    <a:pt x="4695" y="39229"/>
                  </a:lnTo>
                  <a:lnTo>
                    <a:pt x="3818" y="36991"/>
                  </a:lnTo>
                  <a:lnTo>
                    <a:pt x="2765" y="34446"/>
                  </a:lnTo>
                  <a:lnTo>
                    <a:pt x="1843" y="31857"/>
                  </a:lnTo>
                  <a:lnTo>
                    <a:pt x="1185" y="29488"/>
                  </a:lnTo>
                  <a:lnTo>
                    <a:pt x="483" y="25495"/>
                  </a:lnTo>
                  <a:lnTo>
                    <a:pt x="351" y="22248"/>
                  </a:lnTo>
                  <a:lnTo>
                    <a:pt x="527" y="20800"/>
                  </a:lnTo>
                  <a:lnTo>
                    <a:pt x="1492" y="18035"/>
                  </a:lnTo>
                  <a:lnTo>
                    <a:pt x="3598" y="13340"/>
                  </a:lnTo>
                  <a:lnTo>
                    <a:pt x="4608" y="12067"/>
                  </a:lnTo>
                  <a:lnTo>
                    <a:pt x="5090" y="11453"/>
                  </a:lnTo>
                  <a:lnTo>
                    <a:pt x="5573" y="10795"/>
                  </a:lnTo>
                  <a:lnTo>
                    <a:pt x="6143" y="10181"/>
                  </a:lnTo>
                  <a:lnTo>
                    <a:pt x="6758" y="9610"/>
                  </a:lnTo>
                  <a:lnTo>
                    <a:pt x="7372" y="8996"/>
                  </a:lnTo>
                  <a:lnTo>
                    <a:pt x="8030" y="8469"/>
                  </a:lnTo>
                  <a:lnTo>
                    <a:pt x="9434" y="7372"/>
                  </a:lnTo>
                  <a:lnTo>
                    <a:pt x="10926" y="6319"/>
                  </a:lnTo>
                  <a:lnTo>
                    <a:pt x="12418" y="5354"/>
                  </a:lnTo>
                  <a:lnTo>
                    <a:pt x="13954" y="4432"/>
                  </a:lnTo>
                  <a:lnTo>
                    <a:pt x="15490" y="3511"/>
                  </a:lnTo>
                  <a:lnTo>
                    <a:pt x="17684" y="2194"/>
                  </a:lnTo>
                  <a:lnTo>
                    <a:pt x="21019" y="351"/>
                  </a:lnTo>
                  <a:lnTo>
                    <a:pt x="21063" y="307"/>
                  </a:lnTo>
                  <a:lnTo>
                    <a:pt x="21107" y="220"/>
                  </a:lnTo>
                  <a:lnTo>
                    <a:pt x="21107" y="176"/>
                  </a:lnTo>
                  <a:lnTo>
                    <a:pt x="21063" y="88"/>
                  </a:lnTo>
                  <a:lnTo>
                    <a:pt x="21019" y="44"/>
                  </a:lnTo>
                  <a:lnTo>
                    <a:pt x="2097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3" name="Google Shape;8873;p249"/>
            <p:cNvSpPr/>
            <p:nvPr/>
          </p:nvSpPr>
          <p:spPr>
            <a:xfrm>
              <a:off x="3837425" y="3370350"/>
              <a:ext cx="377375" cy="1344950"/>
            </a:xfrm>
            <a:custGeom>
              <a:avLst/>
              <a:gdLst/>
              <a:ahLst/>
              <a:cxnLst/>
              <a:rect l="l" t="t" r="r" b="b"/>
              <a:pathLst>
                <a:path w="15095" h="53798" extrusionOk="0">
                  <a:moveTo>
                    <a:pt x="88" y="0"/>
                  </a:move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0" y="263"/>
                  </a:lnTo>
                  <a:lnTo>
                    <a:pt x="2326" y="5222"/>
                  </a:lnTo>
                  <a:lnTo>
                    <a:pt x="2326" y="5266"/>
                  </a:lnTo>
                  <a:lnTo>
                    <a:pt x="4871" y="9522"/>
                  </a:lnTo>
                  <a:lnTo>
                    <a:pt x="6670" y="12989"/>
                  </a:lnTo>
                  <a:lnTo>
                    <a:pt x="8206" y="16192"/>
                  </a:lnTo>
                  <a:lnTo>
                    <a:pt x="8996" y="17947"/>
                  </a:lnTo>
                  <a:lnTo>
                    <a:pt x="9259" y="18693"/>
                  </a:lnTo>
                  <a:lnTo>
                    <a:pt x="9347" y="21326"/>
                  </a:lnTo>
                  <a:lnTo>
                    <a:pt x="9390" y="25670"/>
                  </a:lnTo>
                  <a:lnTo>
                    <a:pt x="9390" y="28917"/>
                  </a:lnTo>
                  <a:lnTo>
                    <a:pt x="9478" y="36157"/>
                  </a:lnTo>
                  <a:lnTo>
                    <a:pt x="9829" y="42476"/>
                  </a:lnTo>
                  <a:lnTo>
                    <a:pt x="9961" y="43485"/>
                  </a:lnTo>
                  <a:lnTo>
                    <a:pt x="9961" y="43529"/>
                  </a:lnTo>
                  <a:lnTo>
                    <a:pt x="10751" y="45548"/>
                  </a:lnTo>
                  <a:lnTo>
                    <a:pt x="11936" y="48005"/>
                  </a:lnTo>
                  <a:lnTo>
                    <a:pt x="12901" y="49980"/>
                  </a:lnTo>
                  <a:lnTo>
                    <a:pt x="13603" y="51603"/>
                  </a:lnTo>
                  <a:lnTo>
                    <a:pt x="14744" y="53710"/>
                  </a:lnTo>
                  <a:lnTo>
                    <a:pt x="14832" y="53797"/>
                  </a:lnTo>
                  <a:lnTo>
                    <a:pt x="15007" y="53797"/>
                  </a:lnTo>
                  <a:lnTo>
                    <a:pt x="15051" y="53753"/>
                  </a:lnTo>
                  <a:lnTo>
                    <a:pt x="15095" y="53710"/>
                  </a:lnTo>
                  <a:lnTo>
                    <a:pt x="15095" y="53622"/>
                  </a:lnTo>
                  <a:lnTo>
                    <a:pt x="15051" y="53578"/>
                  </a:lnTo>
                  <a:lnTo>
                    <a:pt x="13910" y="51472"/>
                  </a:lnTo>
                  <a:lnTo>
                    <a:pt x="13208" y="49848"/>
                  </a:lnTo>
                  <a:lnTo>
                    <a:pt x="12243" y="47873"/>
                  </a:lnTo>
                  <a:lnTo>
                    <a:pt x="11058" y="45372"/>
                  </a:lnTo>
                  <a:lnTo>
                    <a:pt x="10312" y="43398"/>
                  </a:lnTo>
                  <a:lnTo>
                    <a:pt x="10180" y="42432"/>
                  </a:lnTo>
                  <a:lnTo>
                    <a:pt x="9829" y="36114"/>
                  </a:lnTo>
                  <a:lnTo>
                    <a:pt x="9741" y="28917"/>
                  </a:lnTo>
                  <a:lnTo>
                    <a:pt x="9741" y="25670"/>
                  </a:lnTo>
                  <a:lnTo>
                    <a:pt x="9698" y="21326"/>
                  </a:lnTo>
                  <a:lnTo>
                    <a:pt x="9610" y="18649"/>
                  </a:lnTo>
                  <a:lnTo>
                    <a:pt x="9566" y="18605"/>
                  </a:lnTo>
                  <a:lnTo>
                    <a:pt x="9303" y="17815"/>
                  </a:lnTo>
                  <a:lnTo>
                    <a:pt x="8513" y="16016"/>
                  </a:lnTo>
                  <a:lnTo>
                    <a:pt x="6977" y="12857"/>
                  </a:lnTo>
                  <a:lnTo>
                    <a:pt x="5178" y="9347"/>
                  </a:lnTo>
                  <a:lnTo>
                    <a:pt x="2633" y="5090"/>
                  </a:lnTo>
                  <a:lnTo>
                    <a:pt x="307" y="88"/>
                  </a:lnTo>
                  <a:lnTo>
                    <a:pt x="263" y="44"/>
                  </a:lnTo>
                  <a:lnTo>
                    <a:pt x="21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4" name="Google Shape;8874;p249"/>
            <p:cNvSpPr/>
            <p:nvPr/>
          </p:nvSpPr>
          <p:spPr>
            <a:xfrm>
              <a:off x="3607050" y="3450425"/>
              <a:ext cx="547425" cy="1221000"/>
            </a:xfrm>
            <a:custGeom>
              <a:avLst/>
              <a:gdLst/>
              <a:ahLst/>
              <a:cxnLst/>
              <a:rect l="l" t="t" r="r" b="b"/>
              <a:pathLst>
                <a:path w="21897" h="48840" extrusionOk="0">
                  <a:moveTo>
                    <a:pt x="8425" y="0"/>
                  </a:moveTo>
                  <a:lnTo>
                    <a:pt x="132" y="2150"/>
                  </a:lnTo>
                  <a:lnTo>
                    <a:pt x="88" y="2194"/>
                  </a:lnTo>
                  <a:lnTo>
                    <a:pt x="44" y="2238"/>
                  </a:lnTo>
                  <a:lnTo>
                    <a:pt x="0" y="2326"/>
                  </a:lnTo>
                  <a:lnTo>
                    <a:pt x="0" y="2370"/>
                  </a:lnTo>
                  <a:lnTo>
                    <a:pt x="44" y="2458"/>
                  </a:lnTo>
                  <a:lnTo>
                    <a:pt x="88" y="2501"/>
                  </a:lnTo>
                  <a:lnTo>
                    <a:pt x="220" y="2501"/>
                  </a:lnTo>
                  <a:lnTo>
                    <a:pt x="8381" y="351"/>
                  </a:lnTo>
                  <a:lnTo>
                    <a:pt x="9742" y="3862"/>
                  </a:lnTo>
                  <a:lnTo>
                    <a:pt x="9785" y="3950"/>
                  </a:lnTo>
                  <a:lnTo>
                    <a:pt x="12638" y="6846"/>
                  </a:lnTo>
                  <a:lnTo>
                    <a:pt x="14437" y="10093"/>
                  </a:lnTo>
                  <a:lnTo>
                    <a:pt x="16148" y="13559"/>
                  </a:lnTo>
                  <a:lnTo>
                    <a:pt x="17114" y="15446"/>
                  </a:lnTo>
                  <a:lnTo>
                    <a:pt x="17333" y="16631"/>
                  </a:lnTo>
                  <a:lnTo>
                    <a:pt x="17377" y="18825"/>
                  </a:lnTo>
                  <a:lnTo>
                    <a:pt x="17421" y="21019"/>
                  </a:lnTo>
                  <a:lnTo>
                    <a:pt x="17465" y="25363"/>
                  </a:lnTo>
                  <a:lnTo>
                    <a:pt x="17465" y="28303"/>
                  </a:lnTo>
                  <a:lnTo>
                    <a:pt x="17508" y="31243"/>
                  </a:lnTo>
                  <a:lnTo>
                    <a:pt x="17596" y="34183"/>
                  </a:lnTo>
                  <a:lnTo>
                    <a:pt x="17728" y="37123"/>
                  </a:lnTo>
                  <a:lnTo>
                    <a:pt x="17947" y="40546"/>
                  </a:lnTo>
                  <a:lnTo>
                    <a:pt x="17947" y="40590"/>
                  </a:lnTo>
                  <a:lnTo>
                    <a:pt x="20975" y="47303"/>
                  </a:lnTo>
                  <a:lnTo>
                    <a:pt x="21545" y="48707"/>
                  </a:lnTo>
                  <a:lnTo>
                    <a:pt x="21633" y="48795"/>
                  </a:lnTo>
                  <a:lnTo>
                    <a:pt x="21721" y="48839"/>
                  </a:lnTo>
                  <a:lnTo>
                    <a:pt x="21765" y="48839"/>
                  </a:lnTo>
                  <a:lnTo>
                    <a:pt x="21853" y="48795"/>
                  </a:lnTo>
                  <a:lnTo>
                    <a:pt x="21853" y="48751"/>
                  </a:lnTo>
                  <a:lnTo>
                    <a:pt x="21896" y="48664"/>
                  </a:lnTo>
                  <a:lnTo>
                    <a:pt x="21853" y="48576"/>
                  </a:lnTo>
                  <a:lnTo>
                    <a:pt x="21326" y="47172"/>
                  </a:lnTo>
                  <a:lnTo>
                    <a:pt x="18298" y="40458"/>
                  </a:lnTo>
                  <a:lnTo>
                    <a:pt x="18079" y="37123"/>
                  </a:lnTo>
                  <a:lnTo>
                    <a:pt x="17947" y="34183"/>
                  </a:lnTo>
                  <a:lnTo>
                    <a:pt x="17859" y="31243"/>
                  </a:lnTo>
                  <a:lnTo>
                    <a:pt x="17816" y="28303"/>
                  </a:lnTo>
                  <a:lnTo>
                    <a:pt x="17816" y="25363"/>
                  </a:lnTo>
                  <a:lnTo>
                    <a:pt x="17772" y="21019"/>
                  </a:lnTo>
                  <a:lnTo>
                    <a:pt x="17728" y="18781"/>
                  </a:lnTo>
                  <a:lnTo>
                    <a:pt x="17684" y="16587"/>
                  </a:lnTo>
                  <a:lnTo>
                    <a:pt x="17465" y="15358"/>
                  </a:lnTo>
                  <a:lnTo>
                    <a:pt x="17465" y="15315"/>
                  </a:lnTo>
                  <a:lnTo>
                    <a:pt x="16455" y="13428"/>
                  </a:lnTo>
                  <a:lnTo>
                    <a:pt x="14744" y="9917"/>
                  </a:lnTo>
                  <a:lnTo>
                    <a:pt x="12945" y="6670"/>
                  </a:lnTo>
                  <a:lnTo>
                    <a:pt x="12901" y="6626"/>
                  </a:lnTo>
                  <a:lnTo>
                    <a:pt x="10049" y="3730"/>
                  </a:lnTo>
                  <a:lnTo>
                    <a:pt x="8645" y="88"/>
                  </a:lnTo>
                  <a:lnTo>
                    <a:pt x="855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5" name="Google Shape;8875;p249"/>
            <p:cNvSpPr/>
            <p:nvPr/>
          </p:nvSpPr>
          <p:spPr>
            <a:xfrm>
              <a:off x="3672850" y="3530500"/>
              <a:ext cx="435550" cy="1108000"/>
            </a:xfrm>
            <a:custGeom>
              <a:avLst/>
              <a:gdLst/>
              <a:ahLst/>
              <a:cxnLst/>
              <a:rect l="l" t="t" r="r" b="b"/>
              <a:pathLst>
                <a:path w="17422" h="44320" extrusionOk="0">
                  <a:moveTo>
                    <a:pt x="2019" y="1"/>
                  </a:moveTo>
                  <a:lnTo>
                    <a:pt x="133" y="483"/>
                  </a:lnTo>
                  <a:lnTo>
                    <a:pt x="45" y="483"/>
                  </a:lnTo>
                  <a:lnTo>
                    <a:pt x="1" y="571"/>
                  </a:lnTo>
                  <a:lnTo>
                    <a:pt x="1" y="615"/>
                  </a:lnTo>
                  <a:lnTo>
                    <a:pt x="1" y="703"/>
                  </a:lnTo>
                  <a:lnTo>
                    <a:pt x="45" y="747"/>
                  </a:lnTo>
                  <a:lnTo>
                    <a:pt x="89" y="790"/>
                  </a:lnTo>
                  <a:lnTo>
                    <a:pt x="133" y="834"/>
                  </a:lnTo>
                  <a:lnTo>
                    <a:pt x="220" y="834"/>
                  </a:lnTo>
                  <a:lnTo>
                    <a:pt x="2019" y="352"/>
                  </a:lnTo>
                  <a:lnTo>
                    <a:pt x="3248" y="1624"/>
                  </a:lnTo>
                  <a:lnTo>
                    <a:pt x="4433" y="2721"/>
                  </a:lnTo>
                  <a:lnTo>
                    <a:pt x="5881" y="4081"/>
                  </a:lnTo>
                  <a:lnTo>
                    <a:pt x="9918" y="8557"/>
                  </a:lnTo>
                  <a:lnTo>
                    <a:pt x="13341" y="14393"/>
                  </a:lnTo>
                  <a:lnTo>
                    <a:pt x="13560" y="18737"/>
                  </a:lnTo>
                  <a:lnTo>
                    <a:pt x="13648" y="22116"/>
                  </a:lnTo>
                  <a:lnTo>
                    <a:pt x="13648" y="24968"/>
                  </a:lnTo>
                  <a:lnTo>
                    <a:pt x="13736" y="29357"/>
                  </a:lnTo>
                  <a:lnTo>
                    <a:pt x="14130" y="36772"/>
                  </a:lnTo>
                  <a:lnTo>
                    <a:pt x="14306" y="37825"/>
                  </a:lnTo>
                  <a:lnTo>
                    <a:pt x="14306" y="37869"/>
                  </a:lnTo>
                  <a:lnTo>
                    <a:pt x="15579" y="40941"/>
                  </a:lnTo>
                  <a:lnTo>
                    <a:pt x="17070" y="44232"/>
                  </a:lnTo>
                  <a:lnTo>
                    <a:pt x="17158" y="44276"/>
                  </a:lnTo>
                  <a:lnTo>
                    <a:pt x="17246" y="44320"/>
                  </a:lnTo>
                  <a:lnTo>
                    <a:pt x="17334" y="44320"/>
                  </a:lnTo>
                  <a:lnTo>
                    <a:pt x="17378" y="44276"/>
                  </a:lnTo>
                  <a:lnTo>
                    <a:pt x="17422" y="44188"/>
                  </a:lnTo>
                  <a:lnTo>
                    <a:pt x="17422" y="44144"/>
                  </a:lnTo>
                  <a:lnTo>
                    <a:pt x="17422" y="44056"/>
                  </a:lnTo>
                  <a:lnTo>
                    <a:pt x="15886" y="40809"/>
                  </a:lnTo>
                  <a:lnTo>
                    <a:pt x="14657" y="37782"/>
                  </a:lnTo>
                  <a:lnTo>
                    <a:pt x="14482" y="36728"/>
                  </a:lnTo>
                  <a:lnTo>
                    <a:pt x="14087" y="29313"/>
                  </a:lnTo>
                  <a:lnTo>
                    <a:pt x="13999" y="24968"/>
                  </a:lnTo>
                  <a:lnTo>
                    <a:pt x="13999" y="22072"/>
                  </a:lnTo>
                  <a:lnTo>
                    <a:pt x="13911" y="18737"/>
                  </a:lnTo>
                  <a:lnTo>
                    <a:pt x="13692" y="14349"/>
                  </a:lnTo>
                  <a:lnTo>
                    <a:pt x="13692" y="14262"/>
                  </a:lnTo>
                  <a:lnTo>
                    <a:pt x="10225" y="8382"/>
                  </a:lnTo>
                  <a:lnTo>
                    <a:pt x="10181" y="8338"/>
                  </a:lnTo>
                  <a:lnTo>
                    <a:pt x="6144" y="3862"/>
                  </a:lnTo>
                  <a:lnTo>
                    <a:pt x="4477" y="2282"/>
                  </a:lnTo>
                  <a:lnTo>
                    <a:pt x="3248" y="1098"/>
                  </a:lnTo>
                  <a:lnTo>
                    <a:pt x="2195" y="44"/>
                  </a:lnTo>
                  <a:lnTo>
                    <a:pt x="215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6" name="Google Shape;8876;p249"/>
            <p:cNvSpPr/>
            <p:nvPr/>
          </p:nvSpPr>
          <p:spPr>
            <a:xfrm>
              <a:off x="6276075" y="3554625"/>
              <a:ext cx="204075" cy="110825"/>
            </a:xfrm>
            <a:custGeom>
              <a:avLst/>
              <a:gdLst/>
              <a:ahLst/>
              <a:cxnLst/>
              <a:rect l="l" t="t" r="r" b="b"/>
              <a:pathLst>
                <a:path w="8163" h="4433" extrusionOk="0">
                  <a:moveTo>
                    <a:pt x="4740" y="1"/>
                  </a:moveTo>
                  <a:lnTo>
                    <a:pt x="2589" y="1010"/>
                  </a:lnTo>
                  <a:lnTo>
                    <a:pt x="922" y="1712"/>
                  </a:lnTo>
                  <a:lnTo>
                    <a:pt x="878" y="1756"/>
                  </a:lnTo>
                  <a:lnTo>
                    <a:pt x="220" y="2327"/>
                  </a:lnTo>
                  <a:lnTo>
                    <a:pt x="132" y="2414"/>
                  </a:lnTo>
                  <a:lnTo>
                    <a:pt x="0" y="2809"/>
                  </a:lnTo>
                  <a:lnTo>
                    <a:pt x="0" y="2941"/>
                  </a:lnTo>
                  <a:lnTo>
                    <a:pt x="176" y="3467"/>
                  </a:lnTo>
                  <a:lnTo>
                    <a:pt x="220" y="3555"/>
                  </a:lnTo>
                  <a:lnTo>
                    <a:pt x="703" y="3994"/>
                  </a:lnTo>
                  <a:lnTo>
                    <a:pt x="746" y="4038"/>
                  </a:lnTo>
                  <a:lnTo>
                    <a:pt x="1361" y="4345"/>
                  </a:lnTo>
                  <a:lnTo>
                    <a:pt x="1448" y="4345"/>
                  </a:lnTo>
                  <a:lnTo>
                    <a:pt x="3028" y="4433"/>
                  </a:lnTo>
                  <a:lnTo>
                    <a:pt x="3072" y="4433"/>
                  </a:lnTo>
                  <a:lnTo>
                    <a:pt x="5178" y="4038"/>
                  </a:lnTo>
                  <a:lnTo>
                    <a:pt x="8031" y="3160"/>
                  </a:lnTo>
                  <a:lnTo>
                    <a:pt x="8118" y="3160"/>
                  </a:lnTo>
                  <a:lnTo>
                    <a:pt x="8162" y="3073"/>
                  </a:lnTo>
                  <a:lnTo>
                    <a:pt x="8162" y="3029"/>
                  </a:lnTo>
                  <a:lnTo>
                    <a:pt x="8162" y="2941"/>
                  </a:lnTo>
                  <a:lnTo>
                    <a:pt x="8118" y="2897"/>
                  </a:lnTo>
                  <a:lnTo>
                    <a:pt x="8074" y="2853"/>
                  </a:lnTo>
                  <a:lnTo>
                    <a:pt x="7943" y="2853"/>
                  </a:lnTo>
                  <a:lnTo>
                    <a:pt x="5091" y="3687"/>
                  </a:lnTo>
                  <a:lnTo>
                    <a:pt x="3028" y="4082"/>
                  </a:lnTo>
                  <a:lnTo>
                    <a:pt x="1492" y="3994"/>
                  </a:lnTo>
                  <a:lnTo>
                    <a:pt x="922" y="3731"/>
                  </a:lnTo>
                  <a:lnTo>
                    <a:pt x="527" y="3336"/>
                  </a:lnTo>
                  <a:lnTo>
                    <a:pt x="351" y="2897"/>
                  </a:lnTo>
                  <a:lnTo>
                    <a:pt x="483" y="2546"/>
                  </a:lnTo>
                  <a:lnTo>
                    <a:pt x="1097" y="2019"/>
                  </a:lnTo>
                  <a:lnTo>
                    <a:pt x="2721" y="1361"/>
                  </a:lnTo>
                  <a:lnTo>
                    <a:pt x="4915" y="308"/>
                  </a:lnTo>
                  <a:lnTo>
                    <a:pt x="4959" y="264"/>
                  </a:lnTo>
                  <a:lnTo>
                    <a:pt x="5003" y="220"/>
                  </a:lnTo>
                  <a:lnTo>
                    <a:pt x="5003" y="176"/>
                  </a:lnTo>
                  <a:lnTo>
                    <a:pt x="5003" y="89"/>
                  </a:lnTo>
                  <a:lnTo>
                    <a:pt x="4959" y="45"/>
                  </a:lnTo>
                  <a:lnTo>
                    <a:pt x="487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7" name="Google Shape;8877;p249"/>
            <p:cNvSpPr/>
            <p:nvPr/>
          </p:nvSpPr>
          <p:spPr>
            <a:xfrm>
              <a:off x="6730225" y="3940775"/>
              <a:ext cx="561700" cy="625325"/>
            </a:xfrm>
            <a:custGeom>
              <a:avLst/>
              <a:gdLst/>
              <a:ahLst/>
              <a:cxnLst/>
              <a:rect l="l" t="t" r="r" b="b"/>
              <a:pathLst>
                <a:path w="22468" h="25013" extrusionOk="0">
                  <a:moveTo>
                    <a:pt x="3775" y="1"/>
                  </a:moveTo>
                  <a:lnTo>
                    <a:pt x="3731" y="45"/>
                  </a:lnTo>
                  <a:lnTo>
                    <a:pt x="3687" y="89"/>
                  </a:lnTo>
                  <a:lnTo>
                    <a:pt x="2151" y="3643"/>
                  </a:lnTo>
                  <a:lnTo>
                    <a:pt x="1361" y="5486"/>
                  </a:lnTo>
                  <a:lnTo>
                    <a:pt x="1361" y="5530"/>
                  </a:lnTo>
                  <a:lnTo>
                    <a:pt x="703" y="8733"/>
                  </a:lnTo>
                  <a:lnTo>
                    <a:pt x="133" y="11629"/>
                  </a:lnTo>
                  <a:lnTo>
                    <a:pt x="1" y="12375"/>
                  </a:lnTo>
                  <a:lnTo>
                    <a:pt x="1" y="12463"/>
                  </a:lnTo>
                  <a:lnTo>
                    <a:pt x="89" y="12551"/>
                  </a:lnTo>
                  <a:lnTo>
                    <a:pt x="3336" y="14788"/>
                  </a:lnTo>
                  <a:lnTo>
                    <a:pt x="3862" y="15534"/>
                  </a:lnTo>
                  <a:lnTo>
                    <a:pt x="4916" y="17860"/>
                  </a:lnTo>
                  <a:lnTo>
                    <a:pt x="4916" y="17904"/>
                  </a:lnTo>
                  <a:lnTo>
                    <a:pt x="6013" y="19791"/>
                  </a:lnTo>
                  <a:lnTo>
                    <a:pt x="7241" y="21371"/>
                  </a:lnTo>
                  <a:lnTo>
                    <a:pt x="7285" y="21414"/>
                  </a:lnTo>
                  <a:lnTo>
                    <a:pt x="8645" y="22117"/>
                  </a:lnTo>
                  <a:lnTo>
                    <a:pt x="9523" y="22424"/>
                  </a:lnTo>
                  <a:lnTo>
                    <a:pt x="9567" y="22424"/>
                  </a:lnTo>
                  <a:lnTo>
                    <a:pt x="12244" y="22862"/>
                  </a:lnTo>
                  <a:lnTo>
                    <a:pt x="14525" y="23082"/>
                  </a:lnTo>
                  <a:lnTo>
                    <a:pt x="18080" y="24267"/>
                  </a:lnTo>
                  <a:lnTo>
                    <a:pt x="20274" y="24925"/>
                  </a:lnTo>
                  <a:lnTo>
                    <a:pt x="20318" y="24925"/>
                  </a:lnTo>
                  <a:lnTo>
                    <a:pt x="21327" y="25013"/>
                  </a:lnTo>
                  <a:lnTo>
                    <a:pt x="21415" y="25013"/>
                  </a:lnTo>
                  <a:lnTo>
                    <a:pt x="22336" y="24793"/>
                  </a:lnTo>
                  <a:lnTo>
                    <a:pt x="22424" y="24749"/>
                  </a:lnTo>
                  <a:lnTo>
                    <a:pt x="22468" y="24705"/>
                  </a:lnTo>
                  <a:lnTo>
                    <a:pt x="22468" y="24618"/>
                  </a:lnTo>
                  <a:lnTo>
                    <a:pt x="22468" y="24574"/>
                  </a:lnTo>
                  <a:lnTo>
                    <a:pt x="22468" y="24486"/>
                  </a:lnTo>
                  <a:lnTo>
                    <a:pt x="22424" y="24442"/>
                  </a:lnTo>
                  <a:lnTo>
                    <a:pt x="22292" y="24442"/>
                  </a:lnTo>
                  <a:lnTo>
                    <a:pt x="21327" y="24662"/>
                  </a:lnTo>
                  <a:lnTo>
                    <a:pt x="20362" y="24574"/>
                  </a:lnTo>
                  <a:lnTo>
                    <a:pt x="18211" y="23916"/>
                  </a:lnTo>
                  <a:lnTo>
                    <a:pt x="14657" y="22731"/>
                  </a:lnTo>
                  <a:lnTo>
                    <a:pt x="14613" y="22731"/>
                  </a:lnTo>
                  <a:lnTo>
                    <a:pt x="12288" y="22511"/>
                  </a:lnTo>
                  <a:lnTo>
                    <a:pt x="9611" y="22073"/>
                  </a:lnTo>
                  <a:lnTo>
                    <a:pt x="8777" y="21765"/>
                  </a:lnTo>
                  <a:lnTo>
                    <a:pt x="7461" y="21107"/>
                  </a:lnTo>
                  <a:lnTo>
                    <a:pt x="6320" y="19615"/>
                  </a:lnTo>
                  <a:lnTo>
                    <a:pt x="5223" y="17728"/>
                  </a:lnTo>
                  <a:lnTo>
                    <a:pt x="4170" y="15403"/>
                  </a:lnTo>
                  <a:lnTo>
                    <a:pt x="4170" y="15359"/>
                  </a:lnTo>
                  <a:lnTo>
                    <a:pt x="3643" y="14569"/>
                  </a:lnTo>
                  <a:lnTo>
                    <a:pt x="3599" y="14525"/>
                  </a:lnTo>
                  <a:lnTo>
                    <a:pt x="352" y="12331"/>
                  </a:lnTo>
                  <a:lnTo>
                    <a:pt x="484" y="11717"/>
                  </a:lnTo>
                  <a:lnTo>
                    <a:pt x="1054" y="8821"/>
                  </a:lnTo>
                  <a:lnTo>
                    <a:pt x="1712" y="5618"/>
                  </a:lnTo>
                  <a:lnTo>
                    <a:pt x="2458" y="3775"/>
                  </a:lnTo>
                  <a:lnTo>
                    <a:pt x="3994" y="264"/>
                  </a:lnTo>
                  <a:lnTo>
                    <a:pt x="3994" y="176"/>
                  </a:lnTo>
                  <a:lnTo>
                    <a:pt x="3994" y="132"/>
                  </a:lnTo>
                  <a:lnTo>
                    <a:pt x="3950" y="45"/>
                  </a:lnTo>
                  <a:lnTo>
                    <a:pt x="390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8" name="Google Shape;8878;p249"/>
            <p:cNvSpPr/>
            <p:nvPr/>
          </p:nvSpPr>
          <p:spPr>
            <a:xfrm>
              <a:off x="6209150" y="3492100"/>
              <a:ext cx="307200" cy="221625"/>
            </a:xfrm>
            <a:custGeom>
              <a:avLst/>
              <a:gdLst/>
              <a:ahLst/>
              <a:cxnLst/>
              <a:rect l="l" t="t" r="r" b="b"/>
              <a:pathLst>
                <a:path w="12288" h="8865" extrusionOk="0">
                  <a:moveTo>
                    <a:pt x="4608" y="1"/>
                  </a:moveTo>
                  <a:lnTo>
                    <a:pt x="4564" y="89"/>
                  </a:lnTo>
                  <a:lnTo>
                    <a:pt x="3116" y="2239"/>
                  </a:lnTo>
                  <a:lnTo>
                    <a:pt x="2107" y="3116"/>
                  </a:lnTo>
                  <a:lnTo>
                    <a:pt x="747" y="4740"/>
                  </a:lnTo>
                  <a:lnTo>
                    <a:pt x="747" y="4784"/>
                  </a:lnTo>
                  <a:lnTo>
                    <a:pt x="1" y="6188"/>
                  </a:lnTo>
                  <a:lnTo>
                    <a:pt x="1" y="6276"/>
                  </a:lnTo>
                  <a:lnTo>
                    <a:pt x="1" y="6363"/>
                  </a:lnTo>
                  <a:lnTo>
                    <a:pt x="308" y="6890"/>
                  </a:lnTo>
                  <a:lnTo>
                    <a:pt x="352" y="6978"/>
                  </a:lnTo>
                  <a:lnTo>
                    <a:pt x="2634" y="8426"/>
                  </a:lnTo>
                  <a:lnTo>
                    <a:pt x="2721" y="8426"/>
                  </a:lnTo>
                  <a:lnTo>
                    <a:pt x="5837" y="8865"/>
                  </a:lnTo>
                  <a:lnTo>
                    <a:pt x="5881" y="8865"/>
                  </a:lnTo>
                  <a:lnTo>
                    <a:pt x="8294" y="8294"/>
                  </a:lnTo>
                  <a:lnTo>
                    <a:pt x="10883" y="7241"/>
                  </a:lnTo>
                  <a:lnTo>
                    <a:pt x="12156" y="7022"/>
                  </a:lnTo>
                  <a:lnTo>
                    <a:pt x="12200" y="6978"/>
                  </a:lnTo>
                  <a:lnTo>
                    <a:pt x="12287" y="6934"/>
                  </a:lnTo>
                  <a:lnTo>
                    <a:pt x="12287" y="6846"/>
                  </a:lnTo>
                  <a:lnTo>
                    <a:pt x="12287" y="6802"/>
                  </a:lnTo>
                  <a:lnTo>
                    <a:pt x="12287" y="6714"/>
                  </a:lnTo>
                  <a:lnTo>
                    <a:pt x="12200" y="6671"/>
                  </a:lnTo>
                  <a:lnTo>
                    <a:pt x="12068" y="6671"/>
                  </a:lnTo>
                  <a:lnTo>
                    <a:pt x="10795" y="6934"/>
                  </a:lnTo>
                  <a:lnTo>
                    <a:pt x="10751" y="6934"/>
                  </a:lnTo>
                  <a:lnTo>
                    <a:pt x="8206" y="7943"/>
                  </a:lnTo>
                  <a:lnTo>
                    <a:pt x="5837" y="8514"/>
                  </a:lnTo>
                  <a:lnTo>
                    <a:pt x="2765" y="8119"/>
                  </a:lnTo>
                  <a:lnTo>
                    <a:pt x="615" y="6671"/>
                  </a:lnTo>
                  <a:lnTo>
                    <a:pt x="352" y="6276"/>
                  </a:lnTo>
                  <a:lnTo>
                    <a:pt x="1054" y="4959"/>
                  </a:lnTo>
                  <a:lnTo>
                    <a:pt x="2370" y="3380"/>
                  </a:lnTo>
                  <a:lnTo>
                    <a:pt x="3380" y="2502"/>
                  </a:lnTo>
                  <a:lnTo>
                    <a:pt x="3423" y="2458"/>
                  </a:lnTo>
                  <a:lnTo>
                    <a:pt x="4871" y="264"/>
                  </a:lnTo>
                  <a:lnTo>
                    <a:pt x="4871" y="220"/>
                  </a:lnTo>
                  <a:lnTo>
                    <a:pt x="4871" y="132"/>
                  </a:lnTo>
                  <a:lnTo>
                    <a:pt x="4871" y="89"/>
                  </a:lnTo>
                  <a:lnTo>
                    <a:pt x="482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9" name="Google Shape;8879;p249"/>
            <p:cNvSpPr/>
            <p:nvPr/>
          </p:nvSpPr>
          <p:spPr>
            <a:xfrm>
              <a:off x="6661125" y="3867275"/>
              <a:ext cx="603375" cy="716375"/>
            </a:xfrm>
            <a:custGeom>
              <a:avLst/>
              <a:gdLst/>
              <a:ahLst/>
              <a:cxnLst/>
              <a:rect l="l" t="t" r="r" b="b"/>
              <a:pathLst>
                <a:path w="24135" h="28655" extrusionOk="0">
                  <a:moveTo>
                    <a:pt x="3204" y="1"/>
                  </a:moveTo>
                  <a:lnTo>
                    <a:pt x="3160" y="89"/>
                  </a:lnTo>
                  <a:lnTo>
                    <a:pt x="3116" y="132"/>
                  </a:lnTo>
                  <a:lnTo>
                    <a:pt x="2941" y="1361"/>
                  </a:lnTo>
                  <a:lnTo>
                    <a:pt x="1756" y="4477"/>
                  </a:lnTo>
                  <a:lnTo>
                    <a:pt x="1141" y="6495"/>
                  </a:lnTo>
                  <a:lnTo>
                    <a:pt x="1098" y="6539"/>
                  </a:lnTo>
                  <a:lnTo>
                    <a:pt x="878" y="8821"/>
                  </a:lnTo>
                  <a:lnTo>
                    <a:pt x="44" y="13165"/>
                  </a:lnTo>
                  <a:lnTo>
                    <a:pt x="1" y="15491"/>
                  </a:lnTo>
                  <a:lnTo>
                    <a:pt x="44" y="16895"/>
                  </a:lnTo>
                  <a:lnTo>
                    <a:pt x="44" y="16983"/>
                  </a:lnTo>
                  <a:lnTo>
                    <a:pt x="439" y="17641"/>
                  </a:lnTo>
                  <a:lnTo>
                    <a:pt x="483" y="17685"/>
                  </a:lnTo>
                  <a:lnTo>
                    <a:pt x="1317" y="18211"/>
                  </a:lnTo>
                  <a:lnTo>
                    <a:pt x="1361" y="18255"/>
                  </a:lnTo>
                  <a:lnTo>
                    <a:pt x="4081" y="19220"/>
                  </a:lnTo>
                  <a:lnTo>
                    <a:pt x="5529" y="20010"/>
                  </a:lnTo>
                  <a:lnTo>
                    <a:pt x="7065" y="22204"/>
                  </a:lnTo>
                  <a:lnTo>
                    <a:pt x="8601" y="24442"/>
                  </a:lnTo>
                  <a:lnTo>
                    <a:pt x="9479" y="25451"/>
                  </a:lnTo>
                  <a:lnTo>
                    <a:pt x="9523" y="25495"/>
                  </a:lnTo>
                  <a:lnTo>
                    <a:pt x="11585" y="26417"/>
                  </a:lnTo>
                  <a:lnTo>
                    <a:pt x="11629" y="26417"/>
                  </a:lnTo>
                  <a:lnTo>
                    <a:pt x="13779" y="26812"/>
                  </a:lnTo>
                  <a:lnTo>
                    <a:pt x="16412" y="27119"/>
                  </a:lnTo>
                  <a:lnTo>
                    <a:pt x="17816" y="27251"/>
                  </a:lnTo>
                  <a:lnTo>
                    <a:pt x="20449" y="28128"/>
                  </a:lnTo>
                  <a:lnTo>
                    <a:pt x="22248" y="28655"/>
                  </a:lnTo>
                  <a:lnTo>
                    <a:pt x="23389" y="28655"/>
                  </a:lnTo>
                  <a:lnTo>
                    <a:pt x="24003" y="28479"/>
                  </a:lnTo>
                  <a:lnTo>
                    <a:pt x="24047" y="28435"/>
                  </a:lnTo>
                  <a:lnTo>
                    <a:pt x="24091" y="28391"/>
                  </a:lnTo>
                  <a:lnTo>
                    <a:pt x="24135" y="28304"/>
                  </a:lnTo>
                  <a:lnTo>
                    <a:pt x="24091" y="28260"/>
                  </a:lnTo>
                  <a:lnTo>
                    <a:pt x="24091" y="28172"/>
                  </a:lnTo>
                  <a:lnTo>
                    <a:pt x="24047" y="28128"/>
                  </a:lnTo>
                  <a:lnTo>
                    <a:pt x="23872" y="28128"/>
                  </a:lnTo>
                  <a:lnTo>
                    <a:pt x="23301" y="28304"/>
                  </a:lnTo>
                  <a:lnTo>
                    <a:pt x="22336" y="28304"/>
                  </a:lnTo>
                  <a:lnTo>
                    <a:pt x="20537" y="27777"/>
                  </a:lnTo>
                  <a:lnTo>
                    <a:pt x="17904" y="26899"/>
                  </a:lnTo>
                  <a:lnTo>
                    <a:pt x="17860" y="26899"/>
                  </a:lnTo>
                  <a:lnTo>
                    <a:pt x="16456" y="26768"/>
                  </a:lnTo>
                  <a:lnTo>
                    <a:pt x="13823" y="26461"/>
                  </a:lnTo>
                  <a:lnTo>
                    <a:pt x="11717" y="26066"/>
                  </a:lnTo>
                  <a:lnTo>
                    <a:pt x="9698" y="25188"/>
                  </a:lnTo>
                  <a:lnTo>
                    <a:pt x="8864" y="24223"/>
                  </a:lnTo>
                  <a:lnTo>
                    <a:pt x="7372" y="22029"/>
                  </a:lnTo>
                  <a:lnTo>
                    <a:pt x="5793" y="19791"/>
                  </a:lnTo>
                  <a:lnTo>
                    <a:pt x="5705" y="19703"/>
                  </a:lnTo>
                  <a:lnTo>
                    <a:pt x="4257" y="18913"/>
                  </a:lnTo>
                  <a:lnTo>
                    <a:pt x="4213" y="18913"/>
                  </a:lnTo>
                  <a:lnTo>
                    <a:pt x="1492" y="17904"/>
                  </a:lnTo>
                  <a:lnTo>
                    <a:pt x="703" y="17421"/>
                  </a:lnTo>
                  <a:lnTo>
                    <a:pt x="395" y="16851"/>
                  </a:lnTo>
                  <a:lnTo>
                    <a:pt x="352" y="15491"/>
                  </a:lnTo>
                  <a:lnTo>
                    <a:pt x="395" y="13209"/>
                  </a:lnTo>
                  <a:lnTo>
                    <a:pt x="1229" y="8865"/>
                  </a:lnTo>
                  <a:lnTo>
                    <a:pt x="1449" y="6583"/>
                  </a:lnTo>
                  <a:lnTo>
                    <a:pt x="2107" y="4608"/>
                  </a:lnTo>
                  <a:lnTo>
                    <a:pt x="3292" y="1449"/>
                  </a:lnTo>
                  <a:lnTo>
                    <a:pt x="3292" y="1405"/>
                  </a:lnTo>
                  <a:lnTo>
                    <a:pt x="3467" y="176"/>
                  </a:lnTo>
                  <a:lnTo>
                    <a:pt x="3467" y="132"/>
                  </a:lnTo>
                  <a:lnTo>
                    <a:pt x="3467" y="45"/>
                  </a:lnTo>
                  <a:lnTo>
                    <a:pt x="337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0" name="Google Shape;8880;p249"/>
            <p:cNvSpPr/>
            <p:nvPr/>
          </p:nvSpPr>
          <p:spPr>
            <a:xfrm>
              <a:off x="6088475" y="3432875"/>
              <a:ext cx="1147500" cy="1171625"/>
            </a:xfrm>
            <a:custGeom>
              <a:avLst/>
              <a:gdLst/>
              <a:ahLst/>
              <a:cxnLst/>
              <a:rect l="l" t="t" r="r" b="b"/>
              <a:pathLst>
                <a:path w="45900" h="46865" extrusionOk="0">
                  <a:moveTo>
                    <a:pt x="6846" y="0"/>
                  </a:moveTo>
                  <a:lnTo>
                    <a:pt x="6802" y="44"/>
                  </a:lnTo>
                  <a:lnTo>
                    <a:pt x="6758" y="88"/>
                  </a:lnTo>
                  <a:lnTo>
                    <a:pt x="5223" y="2677"/>
                  </a:lnTo>
                  <a:lnTo>
                    <a:pt x="4038" y="4827"/>
                  </a:lnTo>
                  <a:lnTo>
                    <a:pt x="1405" y="8513"/>
                  </a:lnTo>
                  <a:lnTo>
                    <a:pt x="176" y="10356"/>
                  </a:lnTo>
                  <a:lnTo>
                    <a:pt x="45" y="10532"/>
                  </a:lnTo>
                  <a:lnTo>
                    <a:pt x="1" y="10575"/>
                  </a:lnTo>
                  <a:lnTo>
                    <a:pt x="1" y="10663"/>
                  </a:lnTo>
                  <a:lnTo>
                    <a:pt x="1" y="10751"/>
                  </a:lnTo>
                  <a:lnTo>
                    <a:pt x="89" y="10795"/>
                  </a:lnTo>
                  <a:lnTo>
                    <a:pt x="2765" y="11804"/>
                  </a:lnTo>
                  <a:lnTo>
                    <a:pt x="5223" y="12857"/>
                  </a:lnTo>
                  <a:lnTo>
                    <a:pt x="5223" y="12901"/>
                  </a:lnTo>
                  <a:lnTo>
                    <a:pt x="7855" y="13603"/>
                  </a:lnTo>
                  <a:lnTo>
                    <a:pt x="7899" y="13603"/>
                  </a:lnTo>
                  <a:lnTo>
                    <a:pt x="10620" y="13910"/>
                  </a:lnTo>
                  <a:lnTo>
                    <a:pt x="10664" y="13910"/>
                  </a:lnTo>
                  <a:lnTo>
                    <a:pt x="11936" y="13823"/>
                  </a:lnTo>
                  <a:lnTo>
                    <a:pt x="11980" y="13823"/>
                  </a:lnTo>
                  <a:lnTo>
                    <a:pt x="15096" y="12945"/>
                  </a:lnTo>
                  <a:lnTo>
                    <a:pt x="15140" y="12945"/>
                  </a:lnTo>
                  <a:lnTo>
                    <a:pt x="17290" y="11892"/>
                  </a:lnTo>
                  <a:lnTo>
                    <a:pt x="18431" y="11585"/>
                  </a:lnTo>
                  <a:lnTo>
                    <a:pt x="19264" y="11672"/>
                  </a:lnTo>
                  <a:lnTo>
                    <a:pt x="21502" y="15095"/>
                  </a:lnTo>
                  <a:lnTo>
                    <a:pt x="22029" y="16499"/>
                  </a:lnTo>
                  <a:lnTo>
                    <a:pt x="22117" y="17684"/>
                  </a:lnTo>
                  <a:lnTo>
                    <a:pt x="21546" y="19746"/>
                  </a:lnTo>
                  <a:lnTo>
                    <a:pt x="21020" y="21897"/>
                  </a:lnTo>
                  <a:lnTo>
                    <a:pt x="21020" y="21940"/>
                  </a:lnTo>
                  <a:lnTo>
                    <a:pt x="20712" y="24310"/>
                  </a:lnTo>
                  <a:lnTo>
                    <a:pt x="20537" y="26943"/>
                  </a:lnTo>
                  <a:lnTo>
                    <a:pt x="20054" y="29093"/>
                  </a:lnTo>
                  <a:lnTo>
                    <a:pt x="20054" y="29137"/>
                  </a:lnTo>
                  <a:lnTo>
                    <a:pt x="19967" y="31024"/>
                  </a:lnTo>
                  <a:lnTo>
                    <a:pt x="19001" y="35148"/>
                  </a:lnTo>
                  <a:lnTo>
                    <a:pt x="18957" y="35631"/>
                  </a:lnTo>
                  <a:lnTo>
                    <a:pt x="18957" y="35763"/>
                  </a:lnTo>
                  <a:lnTo>
                    <a:pt x="19045" y="35807"/>
                  </a:lnTo>
                  <a:lnTo>
                    <a:pt x="19835" y="36289"/>
                  </a:lnTo>
                  <a:lnTo>
                    <a:pt x="19879" y="36289"/>
                  </a:lnTo>
                  <a:lnTo>
                    <a:pt x="23872" y="37650"/>
                  </a:lnTo>
                  <a:lnTo>
                    <a:pt x="26636" y="38659"/>
                  </a:lnTo>
                  <a:lnTo>
                    <a:pt x="28216" y="39317"/>
                  </a:lnTo>
                  <a:lnTo>
                    <a:pt x="28830" y="39975"/>
                  </a:lnTo>
                  <a:lnTo>
                    <a:pt x="30410" y="42301"/>
                  </a:lnTo>
                  <a:lnTo>
                    <a:pt x="31507" y="43749"/>
                  </a:lnTo>
                  <a:lnTo>
                    <a:pt x="31551" y="43793"/>
                  </a:lnTo>
                  <a:lnTo>
                    <a:pt x="32209" y="44188"/>
                  </a:lnTo>
                  <a:lnTo>
                    <a:pt x="32209" y="44232"/>
                  </a:lnTo>
                  <a:lnTo>
                    <a:pt x="34359" y="45021"/>
                  </a:lnTo>
                  <a:lnTo>
                    <a:pt x="34403" y="45021"/>
                  </a:lnTo>
                  <a:lnTo>
                    <a:pt x="38221" y="45548"/>
                  </a:lnTo>
                  <a:lnTo>
                    <a:pt x="40766" y="45724"/>
                  </a:lnTo>
                  <a:lnTo>
                    <a:pt x="43969" y="46689"/>
                  </a:lnTo>
                  <a:lnTo>
                    <a:pt x="44759" y="46864"/>
                  </a:lnTo>
                  <a:lnTo>
                    <a:pt x="44847" y="46864"/>
                  </a:lnTo>
                  <a:lnTo>
                    <a:pt x="45768" y="46601"/>
                  </a:lnTo>
                  <a:lnTo>
                    <a:pt x="45812" y="46557"/>
                  </a:lnTo>
                  <a:lnTo>
                    <a:pt x="45856" y="46513"/>
                  </a:lnTo>
                  <a:lnTo>
                    <a:pt x="45900" y="46426"/>
                  </a:lnTo>
                  <a:lnTo>
                    <a:pt x="45856" y="46382"/>
                  </a:lnTo>
                  <a:lnTo>
                    <a:pt x="45856" y="46294"/>
                  </a:lnTo>
                  <a:lnTo>
                    <a:pt x="45812" y="46250"/>
                  </a:lnTo>
                  <a:lnTo>
                    <a:pt x="45681" y="46250"/>
                  </a:lnTo>
                  <a:lnTo>
                    <a:pt x="44759" y="46513"/>
                  </a:lnTo>
                  <a:lnTo>
                    <a:pt x="44057" y="46338"/>
                  </a:lnTo>
                  <a:lnTo>
                    <a:pt x="40854" y="45372"/>
                  </a:lnTo>
                  <a:lnTo>
                    <a:pt x="40810" y="45372"/>
                  </a:lnTo>
                  <a:lnTo>
                    <a:pt x="38265" y="45197"/>
                  </a:lnTo>
                  <a:lnTo>
                    <a:pt x="34491" y="44670"/>
                  </a:lnTo>
                  <a:lnTo>
                    <a:pt x="32385" y="43881"/>
                  </a:lnTo>
                  <a:lnTo>
                    <a:pt x="31770" y="43486"/>
                  </a:lnTo>
                  <a:lnTo>
                    <a:pt x="30717" y="42081"/>
                  </a:lnTo>
                  <a:lnTo>
                    <a:pt x="29094" y="39756"/>
                  </a:lnTo>
                  <a:lnTo>
                    <a:pt x="29094" y="39712"/>
                  </a:lnTo>
                  <a:lnTo>
                    <a:pt x="28435" y="39010"/>
                  </a:lnTo>
                  <a:lnTo>
                    <a:pt x="28392" y="38966"/>
                  </a:lnTo>
                  <a:lnTo>
                    <a:pt x="26768" y="38352"/>
                  </a:lnTo>
                  <a:lnTo>
                    <a:pt x="24004" y="37299"/>
                  </a:lnTo>
                  <a:lnTo>
                    <a:pt x="20010" y="35982"/>
                  </a:lnTo>
                  <a:lnTo>
                    <a:pt x="19308" y="35587"/>
                  </a:lnTo>
                  <a:lnTo>
                    <a:pt x="19352" y="35192"/>
                  </a:lnTo>
                  <a:lnTo>
                    <a:pt x="20274" y="31111"/>
                  </a:lnTo>
                  <a:lnTo>
                    <a:pt x="20318" y="31068"/>
                  </a:lnTo>
                  <a:lnTo>
                    <a:pt x="20405" y="29137"/>
                  </a:lnTo>
                  <a:lnTo>
                    <a:pt x="20888" y="26987"/>
                  </a:lnTo>
                  <a:lnTo>
                    <a:pt x="20888" y="26943"/>
                  </a:lnTo>
                  <a:lnTo>
                    <a:pt x="21064" y="24354"/>
                  </a:lnTo>
                  <a:lnTo>
                    <a:pt x="21327" y="21984"/>
                  </a:lnTo>
                  <a:lnTo>
                    <a:pt x="21897" y="19834"/>
                  </a:lnTo>
                  <a:lnTo>
                    <a:pt x="22468" y="17728"/>
                  </a:lnTo>
                  <a:lnTo>
                    <a:pt x="22468" y="17684"/>
                  </a:lnTo>
                  <a:lnTo>
                    <a:pt x="22380" y="16455"/>
                  </a:lnTo>
                  <a:lnTo>
                    <a:pt x="22336" y="16411"/>
                  </a:lnTo>
                  <a:lnTo>
                    <a:pt x="21809" y="14963"/>
                  </a:lnTo>
                  <a:lnTo>
                    <a:pt x="21809" y="14920"/>
                  </a:lnTo>
                  <a:lnTo>
                    <a:pt x="19528" y="11453"/>
                  </a:lnTo>
                  <a:lnTo>
                    <a:pt x="19484" y="11365"/>
                  </a:lnTo>
                  <a:lnTo>
                    <a:pt x="19396" y="11365"/>
                  </a:lnTo>
                  <a:lnTo>
                    <a:pt x="18431" y="11234"/>
                  </a:lnTo>
                  <a:lnTo>
                    <a:pt x="18387" y="11234"/>
                  </a:lnTo>
                  <a:lnTo>
                    <a:pt x="17202" y="11541"/>
                  </a:lnTo>
                  <a:lnTo>
                    <a:pt x="17158" y="11541"/>
                  </a:lnTo>
                  <a:lnTo>
                    <a:pt x="15008" y="12594"/>
                  </a:lnTo>
                  <a:lnTo>
                    <a:pt x="11892" y="13471"/>
                  </a:lnTo>
                  <a:lnTo>
                    <a:pt x="10664" y="13559"/>
                  </a:lnTo>
                  <a:lnTo>
                    <a:pt x="7943" y="13252"/>
                  </a:lnTo>
                  <a:lnTo>
                    <a:pt x="5354" y="12550"/>
                  </a:lnTo>
                  <a:lnTo>
                    <a:pt x="2897" y="11497"/>
                  </a:lnTo>
                  <a:lnTo>
                    <a:pt x="484" y="10575"/>
                  </a:lnTo>
                  <a:lnTo>
                    <a:pt x="1712" y="8732"/>
                  </a:lnTo>
                  <a:lnTo>
                    <a:pt x="4345" y="5003"/>
                  </a:lnTo>
                  <a:lnTo>
                    <a:pt x="5530" y="2852"/>
                  </a:lnTo>
                  <a:lnTo>
                    <a:pt x="7066" y="264"/>
                  </a:lnTo>
                  <a:lnTo>
                    <a:pt x="7066" y="176"/>
                  </a:lnTo>
                  <a:lnTo>
                    <a:pt x="7066" y="132"/>
                  </a:lnTo>
                  <a:lnTo>
                    <a:pt x="7066" y="44"/>
                  </a:lnTo>
                  <a:lnTo>
                    <a:pt x="697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1" name="Google Shape;8881;p249"/>
            <p:cNvSpPr/>
            <p:nvPr/>
          </p:nvSpPr>
          <p:spPr>
            <a:xfrm>
              <a:off x="5247075" y="3384600"/>
              <a:ext cx="1963675" cy="1351550"/>
            </a:xfrm>
            <a:custGeom>
              <a:avLst/>
              <a:gdLst/>
              <a:ahLst/>
              <a:cxnLst/>
              <a:rect l="l" t="t" r="r" b="b"/>
              <a:pathLst>
                <a:path w="78547" h="54062" extrusionOk="0">
                  <a:moveTo>
                    <a:pt x="38396" y="1"/>
                  </a:moveTo>
                  <a:lnTo>
                    <a:pt x="38308" y="44"/>
                  </a:lnTo>
                  <a:lnTo>
                    <a:pt x="36246" y="1361"/>
                  </a:lnTo>
                  <a:lnTo>
                    <a:pt x="36246" y="1405"/>
                  </a:lnTo>
                  <a:lnTo>
                    <a:pt x="35675" y="1887"/>
                  </a:lnTo>
                  <a:lnTo>
                    <a:pt x="35631" y="1931"/>
                  </a:lnTo>
                  <a:lnTo>
                    <a:pt x="34447" y="4564"/>
                  </a:lnTo>
                  <a:lnTo>
                    <a:pt x="33262" y="7460"/>
                  </a:lnTo>
                  <a:lnTo>
                    <a:pt x="32823" y="8557"/>
                  </a:lnTo>
                  <a:lnTo>
                    <a:pt x="31638" y="8996"/>
                  </a:lnTo>
                  <a:lnTo>
                    <a:pt x="31594" y="8996"/>
                  </a:lnTo>
                  <a:lnTo>
                    <a:pt x="30059" y="9917"/>
                  </a:lnTo>
                  <a:lnTo>
                    <a:pt x="30015" y="9961"/>
                  </a:lnTo>
                  <a:lnTo>
                    <a:pt x="28962" y="10795"/>
                  </a:lnTo>
                  <a:lnTo>
                    <a:pt x="28962" y="10839"/>
                  </a:lnTo>
                  <a:lnTo>
                    <a:pt x="28260" y="11804"/>
                  </a:lnTo>
                  <a:lnTo>
                    <a:pt x="28260" y="11848"/>
                  </a:lnTo>
                  <a:lnTo>
                    <a:pt x="27250" y="13867"/>
                  </a:lnTo>
                  <a:lnTo>
                    <a:pt x="27250" y="13954"/>
                  </a:lnTo>
                  <a:lnTo>
                    <a:pt x="27338" y="16280"/>
                  </a:lnTo>
                  <a:lnTo>
                    <a:pt x="27338" y="18123"/>
                  </a:lnTo>
                  <a:lnTo>
                    <a:pt x="27031" y="18913"/>
                  </a:lnTo>
                  <a:lnTo>
                    <a:pt x="26768" y="19132"/>
                  </a:lnTo>
                  <a:lnTo>
                    <a:pt x="26460" y="19220"/>
                  </a:lnTo>
                  <a:lnTo>
                    <a:pt x="24749" y="18562"/>
                  </a:lnTo>
                  <a:lnTo>
                    <a:pt x="22467" y="18123"/>
                  </a:lnTo>
                  <a:lnTo>
                    <a:pt x="20273" y="17991"/>
                  </a:lnTo>
                  <a:lnTo>
                    <a:pt x="20229" y="17991"/>
                  </a:lnTo>
                  <a:lnTo>
                    <a:pt x="19483" y="18123"/>
                  </a:lnTo>
                  <a:lnTo>
                    <a:pt x="19396" y="18167"/>
                  </a:lnTo>
                  <a:lnTo>
                    <a:pt x="18650" y="18694"/>
                  </a:lnTo>
                  <a:lnTo>
                    <a:pt x="18035" y="18474"/>
                  </a:lnTo>
                  <a:lnTo>
                    <a:pt x="17948" y="18474"/>
                  </a:lnTo>
                  <a:lnTo>
                    <a:pt x="17246" y="18562"/>
                  </a:lnTo>
                  <a:lnTo>
                    <a:pt x="17202" y="18606"/>
                  </a:lnTo>
                  <a:lnTo>
                    <a:pt x="16368" y="19088"/>
                  </a:lnTo>
                  <a:lnTo>
                    <a:pt x="16324" y="19132"/>
                  </a:lnTo>
                  <a:lnTo>
                    <a:pt x="15622" y="19834"/>
                  </a:lnTo>
                  <a:lnTo>
                    <a:pt x="15578" y="19878"/>
                  </a:lnTo>
                  <a:lnTo>
                    <a:pt x="13647" y="23828"/>
                  </a:lnTo>
                  <a:lnTo>
                    <a:pt x="12287" y="26241"/>
                  </a:lnTo>
                  <a:lnTo>
                    <a:pt x="11541" y="27426"/>
                  </a:lnTo>
                  <a:lnTo>
                    <a:pt x="11541" y="27470"/>
                  </a:lnTo>
                  <a:lnTo>
                    <a:pt x="11190" y="28523"/>
                  </a:lnTo>
                  <a:lnTo>
                    <a:pt x="11190" y="28567"/>
                  </a:lnTo>
                  <a:lnTo>
                    <a:pt x="10620" y="31550"/>
                  </a:lnTo>
                  <a:lnTo>
                    <a:pt x="10620" y="31594"/>
                  </a:lnTo>
                  <a:lnTo>
                    <a:pt x="10620" y="32735"/>
                  </a:lnTo>
                  <a:lnTo>
                    <a:pt x="10532" y="33393"/>
                  </a:lnTo>
                  <a:lnTo>
                    <a:pt x="9566" y="35105"/>
                  </a:lnTo>
                  <a:lnTo>
                    <a:pt x="7943" y="37299"/>
                  </a:lnTo>
                  <a:lnTo>
                    <a:pt x="6978" y="39142"/>
                  </a:lnTo>
                  <a:lnTo>
                    <a:pt x="6144" y="41072"/>
                  </a:lnTo>
                  <a:lnTo>
                    <a:pt x="5924" y="42213"/>
                  </a:lnTo>
                  <a:lnTo>
                    <a:pt x="5793" y="42301"/>
                  </a:lnTo>
                  <a:lnTo>
                    <a:pt x="5617" y="42257"/>
                  </a:lnTo>
                  <a:lnTo>
                    <a:pt x="5486" y="42213"/>
                  </a:lnTo>
                  <a:lnTo>
                    <a:pt x="4125" y="42652"/>
                  </a:lnTo>
                  <a:lnTo>
                    <a:pt x="2282" y="43486"/>
                  </a:lnTo>
                  <a:lnTo>
                    <a:pt x="2238" y="43530"/>
                  </a:lnTo>
                  <a:lnTo>
                    <a:pt x="1317" y="44451"/>
                  </a:lnTo>
                  <a:lnTo>
                    <a:pt x="1273" y="44495"/>
                  </a:lnTo>
                  <a:lnTo>
                    <a:pt x="439" y="45899"/>
                  </a:lnTo>
                  <a:lnTo>
                    <a:pt x="439" y="45943"/>
                  </a:lnTo>
                  <a:lnTo>
                    <a:pt x="176" y="46909"/>
                  </a:lnTo>
                  <a:lnTo>
                    <a:pt x="176" y="46952"/>
                  </a:lnTo>
                  <a:lnTo>
                    <a:pt x="0" y="48488"/>
                  </a:lnTo>
                  <a:lnTo>
                    <a:pt x="44" y="48576"/>
                  </a:lnTo>
                  <a:lnTo>
                    <a:pt x="790" y="49892"/>
                  </a:lnTo>
                  <a:lnTo>
                    <a:pt x="1887" y="51253"/>
                  </a:lnTo>
                  <a:lnTo>
                    <a:pt x="1887" y="51297"/>
                  </a:lnTo>
                  <a:lnTo>
                    <a:pt x="2238" y="51604"/>
                  </a:lnTo>
                  <a:lnTo>
                    <a:pt x="2370" y="51648"/>
                  </a:lnTo>
                  <a:lnTo>
                    <a:pt x="5442" y="51735"/>
                  </a:lnTo>
                  <a:lnTo>
                    <a:pt x="8733" y="51867"/>
                  </a:lnTo>
                  <a:lnTo>
                    <a:pt x="11804" y="52613"/>
                  </a:lnTo>
                  <a:lnTo>
                    <a:pt x="14920" y="54017"/>
                  </a:lnTo>
                  <a:lnTo>
                    <a:pt x="15008" y="54017"/>
                  </a:lnTo>
                  <a:lnTo>
                    <a:pt x="15490" y="54061"/>
                  </a:lnTo>
                  <a:lnTo>
                    <a:pt x="15578" y="54061"/>
                  </a:lnTo>
                  <a:lnTo>
                    <a:pt x="18035" y="53271"/>
                  </a:lnTo>
                  <a:lnTo>
                    <a:pt x="19659" y="52789"/>
                  </a:lnTo>
                  <a:lnTo>
                    <a:pt x="21239" y="52262"/>
                  </a:lnTo>
                  <a:lnTo>
                    <a:pt x="22818" y="51692"/>
                  </a:lnTo>
                  <a:lnTo>
                    <a:pt x="24354" y="51077"/>
                  </a:lnTo>
                  <a:lnTo>
                    <a:pt x="25100" y="50726"/>
                  </a:lnTo>
                  <a:lnTo>
                    <a:pt x="25846" y="50331"/>
                  </a:lnTo>
                  <a:lnTo>
                    <a:pt x="26548" y="49980"/>
                  </a:lnTo>
                  <a:lnTo>
                    <a:pt x="27294" y="49541"/>
                  </a:lnTo>
                  <a:lnTo>
                    <a:pt x="27952" y="49103"/>
                  </a:lnTo>
                  <a:lnTo>
                    <a:pt x="28654" y="48620"/>
                  </a:lnTo>
                  <a:lnTo>
                    <a:pt x="29313" y="48137"/>
                  </a:lnTo>
                  <a:lnTo>
                    <a:pt x="29927" y="47567"/>
                  </a:lnTo>
                  <a:lnTo>
                    <a:pt x="30805" y="47172"/>
                  </a:lnTo>
                  <a:lnTo>
                    <a:pt x="31814" y="46996"/>
                  </a:lnTo>
                  <a:lnTo>
                    <a:pt x="34271" y="46909"/>
                  </a:lnTo>
                  <a:lnTo>
                    <a:pt x="36509" y="46821"/>
                  </a:lnTo>
                  <a:lnTo>
                    <a:pt x="36553" y="46821"/>
                  </a:lnTo>
                  <a:lnTo>
                    <a:pt x="37167" y="46645"/>
                  </a:lnTo>
                  <a:lnTo>
                    <a:pt x="37211" y="46601"/>
                  </a:lnTo>
                  <a:lnTo>
                    <a:pt x="37869" y="46206"/>
                  </a:lnTo>
                  <a:lnTo>
                    <a:pt x="37913" y="46206"/>
                  </a:lnTo>
                  <a:lnTo>
                    <a:pt x="39625" y="44539"/>
                  </a:lnTo>
                  <a:lnTo>
                    <a:pt x="39976" y="43925"/>
                  </a:lnTo>
                  <a:lnTo>
                    <a:pt x="40020" y="43881"/>
                  </a:lnTo>
                  <a:lnTo>
                    <a:pt x="40634" y="41292"/>
                  </a:lnTo>
                  <a:lnTo>
                    <a:pt x="40941" y="40897"/>
                  </a:lnTo>
                  <a:lnTo>
                    <a:pt x="42740" y="39668"/>
                  </a:lnTo>
                  <a:lnTo>
                    <a:pt x="42828" y="39624"/>
                  </a:lnTo>
                  <a:lnTo>
                    <a:pt x="42828" y="39493"/>
                  </a:lnTo>
                  <a:lnTo>
                    <a:pt x="42784" y="39405"/>
                  </a:lnTo>
                  <a:lnTo>
                    <a:pt x="42740" y="39361"/>
                  </a:lnTo>
                  <a:lnTo>
                    <a:pt x="42082" y="39142"/>
                  </a:lnTo>
                  <a:lnTo>
                    <a:pt x="41994" y="39142"/>
                  </a:lnTo>
                  <a:lnTo>
                    <a:pt x="40063" y="39230"/>
                  </a:lnTo>
                  <a:lnTo>
                    <a:pt x="38089" y="39581"/>
                  </a:lnTo>
                  <a:lnTo>
                    <a:pt x="36114" y="39493"/>
                  </a:lnTo>
                  <a:lnTo>
                    <a:pt x="35149" y="39361"/>
                  </a:lnTo>
                  <a:lnTo>
                    <a:pt x="32955" y="38220"/>
                  </a:lnTo>
                  <a:lnTo>
                    <a:pt x="32297" y="37781"/>
                  </a:lnTo>
                  <a:lnTo>
                    <a:pt x="31858" y="35544"/>
                  </a:lnTo>
                  <a:lnTo>
                    <a:pt x="31463" y="32823"/>
                  </a:lnTo>
                  <a:lnTo>
                    <a:pt x="31463" y="32779"/>
                  </a:lnTo>
                  <a:lnTo>
                    <a:pt x="31156" y="31638"/>
                  </a:lnTo>
                  <a:lnTo>
                    <a:pt x="31156" y="31550"/>
                  </a:lnTo>
                  <a:lnTo>
                    <a:pt x="28962" y="28479"/>
                  </a:lnTo>
                  <a:lnTo>
                    <a:pt x="26724" y="25451"/>
                  </a:lnTo>
                  <a:lnTo>
                    <a:pt x="25978" y="24486"/>
                  </a:lnTo>
                  <a:lnTo>
                    <a:pt x="27601" y="21326"/>
                  </a:lnTo>
                  <a:lnTo>
                    <a:pt x="28523" y="19659"/>
                  </a:lnTo>
                  <a:lnTo>
                    <a:pt x="28874" y="19308"/>
                  </a:lnTo>
                  <a:lnTo>
                    <a:pt x="30103" y="18737"/>
                  </a:lnTo>
                  <a:lnTo>
                    <a:pt x="31287" y="18606"/>
                  </a:lnTo>
                  <a:lnTo>
                    <a:pt x="32867" y="18781"/>
                  </a:lnTo>
                  <a:lnTo>
                    <a:pt x="37299" y="19747"/>
                  </a:lnTo>
                  <a:lnTo>
                    <a:pt x="38747" y="20054"/>
                  </a:lnTo>
                  <a:lnTo>
                    <a:pt x="38835" y="20054"/>
                  </a:lnTo>
                  <a:lnTo>
                    <a:pt x="39712" y="19966"/>
                  </a:lnTo>
                  <a:lnTo>
                    <a:pt x="39756" y="19966"/>
                  </a:lnTo>
                  <a:lnTo>
                    <a:pt x="42082" y="18869"/>
                  </a:lnTo>
                  <a:lnTo>
                    <a:pt x="45197" y="18781"/>
                  </a:lnTo>
                  <a:lnTo>
                    <a:pt x="48357" y="17948"/>
                  </a:lnTo>
                  <a:lnTo>
                    <a:pt x="50419" y="17245"/>
                  </a:lnTo>
                  <a:lnTo>
                    <a:pt x="50463" y="17245"/>
                  </a:lnTo>
                  <a:lnTo>
                    <a:pt x="51428" y="16543"/>
                  </a:lnTo>
                  <a:lnTo>
                    <a:pt x="52174" y="18606"/>
                  </a:lnTo>
                  <a:lnTo>
                    <a:pt x="51648" y="21853"/>
                  </a:lnTo>
                  <a:lnTo>
                    <a:pt x="51297" y="25056"/>
                  </a:lnTo>
                  <a:lnTo>
                    <a:pt x="51165" y="27689"/>
                  </a:lnTo>
                  <a:lnTo>
                    <a:pt x="50551" y="31463"/>
                  </a:lnTo>
                  <a:lnTo>
                    <a:pt x="49893" y="33569"/>
                  </a:lnTo>
                  <a:lnTo>
                    <a:pt x="49893" y="33613"/>
                  </a:lnTo>
                  <a:lnTo>
                    <a:pt x="49717" y="36114"/>
                  </a:lnTo>
                  <a:lnTo>
                    <a:pt x="49717" y="37430"/>
                  </a:lnTo>
                  <a:lnTo>
                    <a:pt x="49761" y="37518"/>
                  </a:lnTo>
                  <a:lnTo>
                    <a:pt x="49980" y="37825"/>
                  </a:lnTo>
                  <a:lnTo>
                    <a:pt x="50112" y="37913"/>
                  </a:lnTo>
                  <a:lnTo>
                    <a:pt x="51034" y="38045"/>
                  </a:lnTo>
                  <a:lnTo>
                    <a:pt x="52833" y="39142"/>
                  </a:lnTo>
                  <a:lnTo>
                    <a:pt x="55992" y="40765"/>
                  </a:lnTo>
                  <a:lnTo>
                    <a:pt x="56036" y="40765"/>
                  </a:lnTo>
                  <a:lnTo>
                    <a:pt x="59415" y="41775"/>
                  </a:lnTo>
                  <a:lnTo>
                    <a:pt x="61214" y="42433"/>
                  </a:lnTo>
                  <a:lnTo>
                    <a:pt x="62662" y="44188"/>
                  </a:lnTo>
                  <a:lnTo>
                    <a:pt x="63934" y="45987"/>
                  </a:lnTo>
                  <a:lnTo>
                    <a:pt x="64593" y="46821"/>
                  </a:lnTo>
                  <a:lnTo>
                    <a:pt x="64680" y="46865"/>
                  </a:lnTo>
                  <a:lnTo>
                    <a:pt x="65865" y="47435"/>
                  </a:lnTo>
                  <a:lnTo>
                    <a:pt x="67971" y="48181"/>
                  </a:lnTo>
                  <a:lnTo>
                    <a:pt x="68015" y="48225"/>
                  </a:lnTo>
                  <a:lnTo>
                    <a:pt x="72052" y="48708"/>
                  </a:lnTo>
                  <a:lnTo>
                    <a:pt x="73983" y="48752"/>
                  </a:lnTo>
                  <a:lnTo>
                    <a:pt x="74905" y="48839"/>
                  </a:lnTo>
                  <a:lnTo>
                    <a:pt x="76879" y="49454"/>
                  </a:lnTo>
                  <a:lnTo>
                    <a:pt x="76923" y="49454"/>
                  </a:lnTo>
                  <a:lnTo>
                    <a:pt x="77537" y="49541"/>
                  </a:lnTo>
                  <a:lnTo>
                    <a:pt x="77625" y="49541"/>
                  </a:lnTo>
                  <a:lnTo>
                    <a:pt x="78415" y="49278"/>
                  </a:lnTo>
                  <a:lnTo>
                    <a:pt x="78503" y="49234"/>
                  </a:lnTo>
                  <a:lnTo>
                    <a:pt x="78547" y="49190"/>
                  </a:lnTo>
                  <a:lnTo>
                    <a:pt x="78547" y="49146"/>
                  </a:lnTo>
                  <a:lnTo>
                    <a:pt x="78547" y="49059"/>
                  </a:lnTo>
                  <a:lnTo>
                    <a:pt x="78503" y="49015"/>
                  </a:lnTo>
                  <a:lnTo>
                    <a:pt x="78459" y="48971"/>
                  </a:lnTo>
                  <a:lnTo>
                    <a:pt x="78371" y="48927"/>
                  </a:lnTo>
                  <a:lnTo>
                    <a:pt x="78327" y="48927"/>
                  </a:lnTo>
                  <a:lnTo>
                    <a:pt x="77537" y="49190"/>
                  </a:lnTo>
                  <a:lnTo>
                    <a:pt x="76967" y="49103"/>
                  </a:lnTo>
                  <a:lnTo>
                    <a:pt x="74992" y="48532"/>
                  </a:lnTo>
                  <a:lnTo>
                    <a:pt x="74948" y="48532"/>
                  </a:lnTo>
                  <a:lnTo>
                    <a:pt x="74027" y="48400"/>
                  </a:lnTo>
                  <a:lnTo>
                    <a:pt x="72052" y="48357"/>
                  </a:lnTo>
                  <a:lnTo>
                    <a:pt x="68103" y="47874"/>
                  </a:lnTo>
                  <a:lnTo>
                    <a:pt x="65997" y="47128"/>
                  </a:lnTo>
                  <a:lnTo>
                    <a:pt x="64856" y="46601"/>
                  </a:lnTo>
                  <a:lnTo>
                    <a:pt x="64198" y="45768"/>
                  </a:lnTo>
                  <a:lnTo>
                    <a:pt x="62925" y="43969"/>
                  </a:lnTo>
                  <a:lnTo>
                    <a:pt x="61477" y="42169"/>
                  </a:lnTo>
                  <a:lnTo>
                    <a:pt x="61389" y="42126"/>
                  </a:lnTo>
                  <a:lnTo>
                    <a:pt x="59546" y="41424"/>
                  </a:lnTo>
                  <a:lnTo>
                    <a:pt x="56168" y="40414"/>
                  </a:lnTo>
                  <a:lnTo>
                    <a:pt x="52964" y="38835"/>
                  </a:lnTo>
                  <a:lnTo>
                    <a:pt x="51165" y="37694"/>
                  </a:lnTo>
                  <a:lnTo>
                    <a:pt x="51121" y="37694"/>
                  </a:lnTo>
                  <a:lnTo>
                    <a:pt x="50244" y="37562"/>
                  </a:lnTo>
                  <a:lnTo>
                    <a:pt x="50068" y="37343"/>
                  </a:lnTo>
                  <a:lnTo>
                    <a:pt x="50068" y="36114"/>
                  </a:lnTo>
                  <a:lnTo>
                    <a:pt x="50244" y="33657"/>
                  </a:lnTo>
                  <a:lnTo>
                    <a:pt x="50902" y="31550"/>
                  </a:lnTo>
                  <a:lnTo>
                    <a:pt x="50902" y="31507"/>
                  </a:lnTo>
                  <a:lnTo>
                    <a:pt x="51516" y="27733"/>
                  </a:lnTo>
                  <a:lnTo>
                    <a:pt x="51648" y="25100"/>
                  </a:lnTo>
                  <a:lnTo>
                    <a:pt x="51999" y="21941"/>
                  </a:lnTo>
                  <a:lnTo>
                    <a:pt x="52525" y="18650"/>
                  </a:lnTo>
                  <a:lnTo>
                    <a:pt x="52525" y="18562"/>
                  </a:lnTo>
                  <a:lnTo>
                    <a:pt x="51648" y="16192"/>
                  </a:lnTo>
                  <a:lnTo>
                    <a:pt x="51604" y="16105"/>
                  </a:lnTo>
                  <a:lnTo>
                    <a:pt x="51560" y="16061"/>
                  </a:lnTo>
                  <a:lnTo>
                    <a:pt x="51472" y="16061"/>
                  </a:lnTo>
                  <a:lnTo>
                    <a:pt x="51385" y="16105"/>
                  </a:lnTo>
                  <a:lnTo>
                    <a:pt x="50244" y="16938"/>
                  </a:lnTo>
                  <a:lnTo>
                    <a:pt x="48269" y="17597"/>
                  </a:lnTo>
                  <a:lnTo>
                    <a:pt x="45154" y="18430"/>
                  </a:lnTo>
                  <a:lnTo>
                    <a:pt x="42038" y="18518"/>
                  </a:lnTo>
                  <a:lnTo>
                    <a:pt x="41950" y="18562"/>
                  </a:lnTo>
                  <a:lnTo>
                    <a:pt x="39668" y="19615"/>
                  </a:lnTo>
                  <a:lnTo>
                    <a:pt x="38791" y="19703"/>
                  </a:lnTo>
                  <a:lnTo>
                    <a:pt x="37343" y="19396"/>
                  </a:lnTo>
                  <a:lnTo>
                    <a:pt x="32955" y="18430"/>
                  </a:lnTo>
                  <a:lnTo>
                    <a:pt x="31287" y="18255"/>
                  </a:lnTo>
                  <a:lnTo>
                    <a:pt x="31243" y="18255"/>
                  </a:lnTo>
                  <a:lnTo>
                    <a:pt x="30015" y="18430"/>
                  </a:lnTo>
                  <a:lnTo>
                    <a:pt x="29971" y="18430"/>
                  </a:lnTo>
                  <a:lnTo>
                    <a:pt x="28698" y="19001"/>
                  </a:lnTo>
                  <a:lnTo>
                    <a:pt x="28654" y="19045"/>
                  </a:lnTo>
                  <a:lnTo>
                    <a:pt x="28260" y="19439"/>
                  </a:lnTo>
                  <a:lnTo>
                    <a:pt x="28260" y="19483"/>
                  </a:lnTo>
                  <a:lnTo>
                    <a:pt x="27294" y="21151"/>
                  </a:lnTo>
                  <a:lnTo>
                    <a:pt x="25627" y="24442"/>
                  </a:lnTo>
                  <a:lnTo>
                    <a:pt x="25583" y="24530"/>
                  </a:lnTo>
                  <a:lnTo>
                    <a:pt x="25627" y="24617"/>
                  </a:lnTo>
                  <a:lnTo>
                    <a:pt x="28698" y="28654"/>
                  </a:lnTo>
                  <a:lnTo>
                    <a:pt x="30849" y="31726"/>
                  </a:lnTo>
                  <a:lnTo>
                    <a:pt x="31156" y="32867"/>
                  </a:lnTo>
                  <a:lnTo>
                    <a:pt x="31507" y="35587"/>
                  </a:lnTo>
                  <a:lnTo>
                    <a:pt x="31946" y="37913"/>
                  </a:lnTo>
                  <a:lnTo>
                    <a:pt x="32033" y="38001"/>
                  </a:lnTo>
                  <a:lnTo>
                    <a:pt x="32779" y="38527"/>
                  </a:lnTo>
                  <a:lnTo>
                    <a:pt x="34973" y="39712"/>
                  </a:lnTo>
                  <a:lnTo>
                    <a:pt x="35061" y="39712"/>
                  </a:lnTo>
                  <a:lnTo>
                    <a:pt x="36070" y="39844"/>
                  </a:lnTo>
                  <a:lnTo>
                    <a:pt x="36114" y="39844"/>
                  </a:lnTo>
                  <a:lnTo>
                    <a:pt x="38089" y="39932"/>
                  </a:lnTo>
                  <a:lnTo>
                    <a:pt x="38133" y="39932"/>
                  </a:lnTo>
                  <a:lnTo>
                    <a:pt x="40107" y="39581"/>
                  </a:lnTo>
                  <a:lnTo>
                    <a:pt x="41994" y="39493"/>
                  </a:lnTo>
                  <a:lnTo>
                    <a:pt x="42257" y="39581"/>
                  </a:lnTo>
                  <a:lnTo>
                    <a:pt x="40722" y="40590"/>
                  </a:lnTo>
                  <a:lnTo>
                    <a:pt x="40678" y="40634"/>
                  </a:lnTo>
                  <a:lnTo>
                    <a:pt x="40327" y="41116"/>
                  </a:lnTo>
                  <a:lnTo>
                    <a:pt x="40327" y="41160"/>
                  </a:lnTo>
                  <a:lnTo>
                    <a:pt x="39668" y="43749"/>
                  </a:lnTo>
                  <a:lnTo>
                    <a:pt x="39361" y="44320"/>
                  </a:lnTo>
                  <a:lnTo>
                    <a:pt x="37694" y="45943"/>
                  </a:lnTo>
                  <a:lnTo>
                    <a:pt x="37080" y="46294"/>
                  </a:lnTo>
                  <a:lnTo>
                    <a:pt x="36465" y="46470"/>
                  </a:lnTo>
                  <a:lnTo>
                    <a:pt x="34271" y="46558"/>
                  </a:lnTo>
                  <a:lnTo>
                    <a:pt x="31814" y="46645"/>
                  </a:lnTo>
                  <a:lnTo>
                    <a:pt x="31770" y="46645"/>
                  </a:lnTo>
                  <a:lnTo>
                    <a:pt x="30717" y="46821"/>
                  </a:lnTo>
                  <a:lnTo>
                    <a:pt x="30673" y="46821"/>
                  </a:lnTo>
                  <a:lnTo>
                    <a:pt x="29751" y="47260"/>
                  </a:lnTo>
                  <a:lnTo>
                    <a:pt x="29708" y="47303"/>
                  </a:lnTo>
                  <a:lnTo>
                    <a:pt x="29093" y="47830"/>
                  </a:lnTo>
                  <a:lnTo>
                    <a:pt x="28435" y="48357"/>
                  </a:lnTo>
                  <a:lnTo>
                    <a:pt x="27777" y="48795"/>
                  </a:lnTo>
                  <a:lnTo>
                    <a:pt x="27119" y="49234"/>
                  </a:lnTo>
                  <a:lnTo>
                    <a:pt x="26417" y="49673"/>
                  </a:lnTo>
                  <a:lnTo>
                    <a:pt x="25671" y="50024"/>
                  </a:lnTo>
                  <a:lnTo>
                    <a:pt x="24179" y="50726"/>
                  </a:lnTo>
                  <a:lnTo>
                    <a:pt x="22643" y="51340"/>
                  </a:lnTo>
                  <a:lnTo>
                    <a:pt x="21107" y="51911"/>
                  </a:lnTo>
                  <a:lnTo>
                    <a:pt x="19527" y="52437"/>
                  </a:lnTo>
                  <a:lnTo>
                    <a:pt x="17948" y="52920"/>
                  </a:lnTo>
                  <a:lnTo>
                    <a:pt x="15490" y="53710"/>
                  </a:lnTo>
                  <a:lnTo>
                    <a:pt x="15052" y="53666"/>
                  </a:lnTo>
                  <a:lnTo>
                    <a:pt x="11936" y="52306"/>
                  </a:lnTo>
                  <a:lnTo>
                    <a:pt x="11892" y="52306"/>
                  </a:lnTo>
                  <a:lnTo>
                    <a:pt x="8820" y="51516"/>
                  </a:lnTo>
                  <a:lnTo>
                    <a:pt x="8777" y="51516"/>
                  </a:lnTo>
                  <a:lnTo>
                    <a:pt x="5486" y="51384"/>
                  </a:lnTo>
                  <a:lnTo>
                    <a:pt x="2414" y="51297"/>
                  </a:lnTo>
                  <a:lnTo>
                    <a:pt x="2151" y="51033"/>
                  </a:lnTo>
                  <a:lnTo>
                    <a:pt x="1054" y="49717"/>
                  </a:lnTo>
                  <a:lnTo>
                    <a:pt x="352" y="48488"/>
                  </a:lnTo>
                  <a:lnTo>
                    <a:pt x="483" y="46996"/>
                  </a:lnTo>
                  <a:lnTo>
                    <a:pt x="790" y="46075"/>
                  </a:lnTo>
                  <a:lnTo>
                    <a:pt x="1580" y="44715"/>
                  </a:lnTo>
                  <a:lnTo>
                    <a:pt x="2458" y="43793"/>
                  </a:lnTo>
                  <a:lnTo>
                    <a:pt x="4257" y="43003"/>
                  </a:lnTo>
                  <a:lnTo>
                    <a:pt x="5529" y="42608"/>
                  </a:lnTo>
                  <a:lnTo>
                    <a:pt x="5749" y="42696"/>
                  </a:lnTo>
                  <a:lnTo>
                    <a:pt x="5837" y="42696"/>
                  </a:lnTo>
                  <a:lnTo>
                    <a:pt x="5924" y="42652"/>
                  </a:lnTo>
                  <a:lnTo>
                    <a:pt x="6188" y="42433"/>
                  </a:lnTo>
                  <a:lnTo>
                    <a:pt x="6275" y="42345"/>
                  </a:lnTo>
                  <a:lnTo>
                    <a:pt x="6451" y="41160"/>
                  </a:lnTo>
                  <a:lnTo>
                    <a:pt x="7285" y="39317"/>
                  </a:lnTo>
                  <a:lnTo>
                    <a:pt x="8250" y="37474"/>
                  </a:lnTo>
                  <a:lnTo>
                    <a:pt x="9830" y="35324"/>
                  </a:lnTo>
                  <a:lnTo>
                    <a:pt x="9830" y="35280"/>
                  </a:lnTo>
                  <a:lnTo>
                    <a:pt x="10839" y="33525"/>
                  </a:lnTo>
                  <a:lnTo>
                    <a:pt x="10883" y="33481"/>
                  </a:lnTo>
                  <a:lnTo>
                    <a:pt x="10971" y="32779"/>
                  </a:lnTo>
                  <a:lnTo>
                    <a:pt x="10971" y="32735"/>
                  </a:lnTo>
                  <a:lnTo>
                    <a:pt x="10971" y="31594"/>
                  </a:lnTo>
                  <a:lnTo>
                    <a:pt x="11497" y="28654"/>
                  </a:lnTo>
                  <a:lnTo>
                    <a:pt x="11848" y="27601"/>
                  </a:lnTo>
                  <a:lnTo>
                    <a:pt x="12594" y="26460"/>
                  </a:lnTo>
                  <a:lnTo>
                    <a:pt x="13955" y="24003"/>
                  </a:lnTo>
                  <a:lnTo>
                    <a:pt x="15885" y="20054"/>
                  </a:lnTo>
                  <a:lnTo>
                    <a:pt x="16543" y="19396"/>
                  </a:lnTo>
                  <a:lnTo>
                    <a:pt x="17333" y="18913"/>
                  </a:lnTo>
                  <a:lnTo>
                    <a:pt x="17948" y="18825"/>
                  </a:lnTo>
                  <a:lnTo>
                    <a:pt x="18606" y="19045"/>
                  </a:lnTo>
                  <a:lnTo>
                    <a:pt x="18781" y="19045"/>
                  </a:lnTo>
                  <a:lnTo>
                    <a:pt x="19571" y="18474"/>
                  </a:lnTo>
                  <a:lnTo>
                    <a:pt x="20273" y="18342"/>
                  </a:lnTo>
                  <a:lnTo>
                    <a:pt x="22423" y="18474"/>
                  </a:lnTo>
                  <a:lnTo>
                    <a:pt x="24661" y="18869"/>
                  </a:lnTo>
                  <a:lnTo>
                    <a:pt x="26373" y="19571"/>
                  </a:lnTo>
                  <a:lnTo>
                    <a:pt x="26504" y="19571"/>
                  </a:lnTo>
                  <a:lnTo>
                    <a:pt x="26899" y="19483"/>
                  </a:lnTo>
                  <a:lnTo>
                    <a:pt x="26987" y="19439"/>
                  </a:lnTo>
                  <a:lnTo>
                    <a:pt x="27294" y="19132"/>
                  </a:lnTo>
                  <a:lnTo>
                    <a:pt x="27338" y="19045"/>
                  </a:lnTo>
                  <a:lnTo>
                    <a:pt x="27645" y="18211"/>
                  </a:lnTo>
                  <a:lnTo>
                    <a:pt x="27689" y="18167"/>
                  </a:lnTo>
                  <a:lnTo>
                    <a:pt x="27689" y="16236"/>
                  </a:lnTo>
                  <a:lnTo>
                    <a:pt x="27601" y="13998"/>
                  </a:lnTo>
                  <a:lnTo>
                    <a:pt x="28567" y="12024"/>
                  </a:lnTo>
                  <a:lnTo>
                    <a:pt x="29225" y="11058"/>
                  </a:lnTo>
                  <a:lnTo>
                    <a:pt x="30234" y="10225"/>
                  </a:lnTo>
                  <a:lnTo>
                    <a:pt x="31770" y="9303"/>
                  </a:lnTo>
                  <a:lnTo>
                    <a:pt x="33043" y="8864"/>
                  </a:lnTo>
                  <a:lnTo>
                    <a:pt x="33086" y="8820"/>
                  </a:lnTo>
                  <a:lnTo>
                    <a:pt x="33130" y="8733"/>
                  </a:lnTo>
                  <a:lnTo>
                    <a:pt x="33569" y="7592"/>
                  </a:lnTo>
                  <a:lnTo>
                    <a:pt x="34754" y="4696"/>
                  </a:lnTo>
                  <a:lnTo>
                    <a:pt x="35939" y="2107"/>
                  </a:lnTo>
                  <a:lnTo>
                    <a:pt x="36465" y="1668"/>
                  </a:lnTo>
                  <a:lnTo>
                    <a:pt x="38528" y="308"/>
                  </a:lnTo>
                  <a:lnTo>
                    <a:pt x="38571" y="264"/>
                  </a:lnTo>
                  <a:lnTo>
                    <a:pt x="38615" y="220"/>
                  </a:lnTo>
                  <a:lnTo>
                    <a:pt x="38615" y="132"/>
                  </a:lnTo>
                  <a:lnTo>
                    <a:pt x="38571" y="88"/>
                  </a:lnTo>
                  <a:lnTo>
                    <a:pt x="38528" y="44"/>
                  </a:lnTo>
                  <a:lnTo>
                    <a:pt x="3844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2" name="Google Shape;8882;p249"/>
            <p:cNvSpPr/>
            <p:nvPr/>
          </p:nvSpPr>
          <p:spPr>
            <a:xfrm>
              <a:off x="5232825" y="3337425"/>
              <a:ext cx="2084350" cy="1428325"/>
            </a:xfrm>
            <a:custGeom>
              <a:avLst/>
              <a:gdLst/>
              <a:ahLst/>
              <a:cxnLst/>
              <a:rect l="l" t="t" r="r" b="b"/>
              <a:pathLst>
                <a:path w="83374" h="57133" extrusionOk="0">
                  <a:moveTo>
                    <a:pt x="36816" y="1"/>
                  </a:moveTo>
                  <a:lnTo>
                    <a:pt x="34402" y="1361"/>
                  </a:lnTo>
                  <a:lnTo>
                    <a:pt x="33261" y="2151"/>
                  </a:lnTo>
                  <a:lnTo>
                    <a:pt x="33218" y="2151"/>
                  </a:lnTo>
                  <a:lnTo>
                    <a:pt x="32121" y="3204"/>
                  </a:lnTo>
                  <a:lnTo>
                    <a:pt x="30673" y="4959"/>
                  </a:lnTo>
                  <a:lnTo>
                    <a:pt x="28961" y="6802"/>
                  </a:lnTo>
                  <a:lnTo>
                    <a:pt x="28917" y="6890"/>
                  </a:lnTo>
                  <a:lnTo>
                    <a:pt x="27689" y="10356"/>
                  </a:lnTo>
                  <a:lnTo>
                    <a:pt x="25187" y="12989"/>
                  </a:lnTo>
                  <a:lnTo>
                    <a:pt x="24178" y="14086"/>
                  </a:lnTo>
                  <a:lnTo>
                    <a:pt x="23696" y="14437"/>
                  </a:lnTo>
                  <a:lnTo>
                    <a:pt x="21458" y="15359"/>
                  </a:lnTo>
                  <a:lnTo>
                    <a:pt x="20317" y="15798"/>
                  </a:lnTo>
                  <a:lnTo>
                    <a:pt x="20273" y="15798"/>
                  </a:lnTo>
                  <a:lnTo>
                    <a:pt x="19176" y="16368"/>
                  </a:lnTo>
                  <a:lnTo>
                    <a:pt x="17377" y="17553"/>
                  </a:lnTo>
                  <a:lnTo>
                    <a:pt x="17333" y="17597"/>
                  </a:lnTo>
                  <a:lnTo>
                    <a:pt x="16236" y="18957"/>
                  </a:lnTo>
                  <a:lnTo>
                    <a:pt x="14612" y="21458"/>
                  </a:lnTo>
                  <a:lnTo>
                    <a:pt x="13515" y="23433"/>
                  </a:lnTo>
                  <a:lnTo>
                    <a:pt x="12023" y="26153"/>
                  </a:lnTo>
                  <a:lnTo>
                    <a:pt x="10926" y="28347"/>
                  </a:lnTo>
                  <a:lnTo>
                    <a:pt x="10926" y="28391"/>
                  </a:lnTo>
                  <a:lnTo>
                    <a:pt x="10444" y="30366"/>
                  </a:lnTo>
                  <a:lnTo>
                    <a:pt x="10400" y="30410"/>
                  </a:lnTo>
                  <a:lnTo>
                    <a:pt x="10224" y="32779"/>
                  </a:lnTo>
                  <a:lnTo>
                    <a:pt x="10224" y="32823"/>
                  </a:lnTo>
                  <a:lnTo>
                    <a:pt x="10268" y="34271"/>
                  </a:lnTo>
                  <a:lnTo>
                    <a:pt x="10180" y="35105"/>
                  </a:lnTo>
                  <a:lnTo>
                    <a:pt x="9478" y="36465"/>
                  </a:lnTo>
                  <a:lnTo>
                    <a:pt x="7942" y="38484"/>
                  </a:lnTo>
                  <a:lnTo>
                    <a:pt x="7899" y="38528"/>
                  </a:lnTo>
                  <a:lnTo>
                    <a:pt x="6889" y="40283"/>
                  </a:lnTo>
                  <a:lnTo>
                    <a:pt x="6143" y="42038"/>
                  </a:lnTo>
                  <a:lnTo>
                    <a:pt x="5617" y="42872"/>
                  </a:lnTo>
                  <a:lnTo>
                    <a:pt x="2633" y="44451"/>
                  </a:lnTo>
                  <a:lnTo>
                    <a:pt x="2589" y="44495"/>
                  </a:lnTo>
                  <a:lnTo>
                    <a:pt x="965" y="46558"/>
                  </a:lnTo>
                  <a:lnTo>
                    <a:pt x="965" y="46602"/>
                  </a:lnTo>
                  <a:lnTo>
                    <a:pt x="307" y="47874"/>
                  </a:lnTo>
                  <a:lnTo>
                    <a:pt x="307" y="47918"/>
                  </a:lnTo>
                  <a:lnTo>
                    <a:pt x="0" y="50112"/>
                  </a:lnTo>
                  <a:lnTo>
                    <a:pt x="0" y="50990"/>
                  </a:lnTo>
                  <a:lnTo>
                    <a:pt x="44" y="51077"/>
                  </a:lnTo>
                  <a:lnTo>
                    <a:pt x="2326" y="53930"/>
                  </a:lnTo>
                  <a:lnTo>
                    <a:pt x="3379" y="55597"/>
                  </a:lnTo>
                  <a:lnTo>
                    <a:pt x="3423" y="55641"/>
                  </a:lnTo>
                  <a:lnTo>
                    <a:pt x="3686" y="55904"/>
                  </a:lnTo>
                  <a:lnTo>
                    <a:pt x="3774" y="55948"/>
                  </a:lnTo>
                  <a:lnTo>
                    <a:pt x="7153" y="56519"/>
                  </a:lnTo>
                  <a:lnTo>
                    <a:pt x="10400" y="56957"/>
                  </a:lnTo>
                  <a:lnTo>
                    <a:pt x="11628" y="57133"/>
                  </a:lnTo>
                  <a:lnTo>
                    <a:pt x="11672" y="57133"/>
                  </a:lnTo>
                  <a:lnTo>
                    <a:pt x="15709" y="56387"/>
                  </a:lnTo>
                  <a:lnTo>
                    <a:pt x="17421" y="56080"/>
                  </a:lnTo>
                  <a:lnTo>
                    <a:pt x="17421" y="56036"/>
                  </a:lnTo>
                  <a:lnTo>
                    <a:pt x="19483" y="55421"/>
                  </a:lnTo>
                  <a:lnTo>
                    <a:pt x="21282" y="55070"/>
                  </a:lnTo>
                  <a:lnTo>
                    <a:pt x="22818" y="55070"/>
                  </a:lnTo>
                  <a:lnTo>
                    <a:pt x="24398" y="55334"/>
                  </a:lnTo>
                  <a:lnTo>
                    <a:pt x="24442" y="55334"/>
                  </a:lnTo>
                  <a:lnTo>
                    <a:pt x="27952" y="54807"/>
                  </a:lnTo>
                  <a:lnTo>
                    <a:pt x="28084" y="54719"/>
                  </a:lnTo>
                  <a:lnTo>
                    <a:pt x="28610" y="54193"/>
                  </a:lnTo>
                  <a:lnTo>
                    <a:pt x="28654" y="54193"/>
                  </a:lnTo>
                  <a:lnTo>
                    <a:pt x="30014" y="51999"/>
                  </a:lnTo>
                  <a:lnTo>
                    <a:pt x="30541" y="51385"/>
                  </a:lnTo>
                  <a:lnTo>
                    <a:pt x="31375" y="50858"/>
                  </a:lnTo>
                  <a:lnTo>
                    <a:pt x="33525" y="49980"/>
                  </a:lnTo>
                  <a:lnTo>
                    <a:pt x="35412" y="49629"/>
                  </a:lnTo>
                  <a:lnTo>
                    <a:pt x="37386" y="49366"/>
                  </a:lnTo>
                  <a:lnTo>
                    <a:pt x="38176" y="49103"/>
                  </a:lnTo>
                  <a:lnTo>
                    <a:pt x="38220" y="49103"/>
                  </a:lnTo>
                  <a:lnTo>
                    <a:pt x="38966" y="48576"/>
                  </a:lnTo>
                  <a:lnTo>
                    <a:pt x="39010" y="48576"/>
                  </a:lnTo>
                  <a:lnTo>
                    <a:pt x="40809" y="46909"/>
                  </a:lnTo>
                  <a:lnTo>
                    <a:pt x="40809" y="46865"/>
                  </a:lnTo>
                  <a:lnTo>
                    <a:pt x="41379" y="46075"/>
                  </a:lnTo>
                  <a:lnTo>
                    <a:pt x="41379" y="46031"/>
                  </a:lnTo>
                  <a:lnTo>
                    <a:pt x="42345" y="43969"/>
                  </a:lnTo>
                  <a:lnTo>
                    <a:pt x="42959" y="43003"/>
                  </a:lnTo>
                  <a:lnTo>
                    <a:pt x="43486" y="42565"/>
                  </a:lnTo>
                  <a:lnTo>
                    <a:pt x="44890" y="42038"/>
                  </a:lnTo>
                  <a:lnTo>
                    <a:pt x="47084" y="41555"/>
                  </a:lnTo>
                  <a:lnTo>
                    <a:pt x="49234" y="41073"/>
                  </a:lnTo>
                  <a:lnTo>
                    <a:pt x="50419" y="41073"/>
                  </a:lnTo>
                  <a:lnTo>
                    <a:pt x="51955" y="41468"/>
                  </a:lnTo>
                  <a:lnTo>
                    <a:pt x="56299" y="43881"/>
                  </a:lnTo>
                  <a:lnTo>
                    <a:pt x="57484" y="44495"/>
                  </a:lnTo>
                  <a:lnTo>
                    <a:pt x="58449" y="44890"/>
                  </a:lnTo>
                  <a:lnTo>
                    <a:pt x="59239" y="45153"/>
                  </a:lnTo>
                  <a:lnTo>
                    <a:pt x="59853" y="45373"/>
                  </a:lnTo>
                  <a:lnTo>
                    <a:pt x="60292" y="45505"/>
                  </a:lnTo>
                  <a:lnTo>
                    <a:pt x="60687" y="45636"/>
                  </a:lnTo>
                  <a:lnTo>
                    <a:pt x="61082" y="45856"/>
                  </a:lnTo>
                  <a:lnTo>
                    <a:pt x="61521" y="46163"/>
                  </a:lnTo>
                  <a:lnTo>
                    <a:pt x="62003" y="46602"/>
                  </a:lnTo>
                  <a:lnTo>
                    <a:pt x="62574" y="47260"/>
                  </a:lnTo>
                  <a:lnTo>
                    <a:pt x="63232" y="48093"/>
                  </a:lnTo>
                  <a:lnTo>
                    <a:pt x="64066" y="49234"/>
                  </a:lnTo>
                  <a:lnTo>
                    <a:pt x="64636" y="49893"/>
                  </a:lnTo>
                  <a:lnTo>
                    <a:pt x="64680" y="49936"/>
                  </a:lnTo>
                  <a:lnTo>
                    <a:pt x="66874" y="50770"/>
                  </a:lnTo>
                  <a:lnTo>
                    <a:pt x="68673" y="51341"/>
                  </a:lnTo>
                  <a:lnTo>
                    <a:pt x="68717" y="51385"/>
                  </a:lnTo>
                  <a:lnTo>
                    <a:pt x="72798" y="51823"/>
                  </a:lnTo>
                  <a:lnTo>
                    <a:pt x="75080" y="51736"/>
                  </a:lnTo>
                  <a:lnTo>
                    <a:pt x="76879" y="52218"/>
                  </a:lnTo>
                  <a:lnTo>
                    <a:pt x="77010" y="52218"/>
                  </a:lnTo>
                  <a:lnTo>
                    <a:pt x="79380" y="51472"/>
                  </a:lnTo>
                  <a:lnTo>
                    <a:pt x="82276" y="50551"/>
                  </a:lnTo>
                  <a:lnTo>
                    <a:pt x="83241" y="50375"/>
                  </a:lnTo>
                  <a:lnTo>
                    <a:pt x="83285" y="50331"/>
                  </a:lnTo>
                  <a:lnTo>
                    <a:pt x="83329" y="50287"/>
                  </a:lnTo>
                  <a:lnTo>
                    <a:pt x="83373" y="50244"/>
                  </a:lnTo>
                  <a:lnTo>
                    <a:pt x="83373" y="50156"/>
                  </a:lnTo>
                  <a:lnTo>
                    <a:pt x="83329" y="50112"/>
                  </a:lnTo>
                  <a:lnTo>
                    <a:pt x="83285" y="50068"/>
                  </a:lnTo>
                  <a:lnTo>
                    <a:pt x="83241" y="50024"/>
                  </a:lnTo>
                  <a:lnTo>
                    <a:pt x="83154" y="50024"/>
                  </a:lnTo>
                  <a:lnTo>
                    <a:pt x="82232" y="50200"/>
                  </a:lnTo>
                  <a:lnTo>
                    <a:pt x="82188" y="50200"/>
                  </a:lnTo>
                  <a:lnTo>
                    <a:pt x="79292" y="51121"/>
                  </a:lnTo>
                  <a:lnTo>
                    <a:pt x="76923" y="51867"/>
                  </a:lnTo>
                  <a:lnTo>
                    <a:pt x="75167" y="51385"/>
                  </a:lnTo>
                  <a:lnTo>
                    <a:pt x="75080" y="51385"/>
                  </a:lnTo>
                  <a:lnTo>
                    <a:pt x="72798" y="51472"/>
                  </a:lnTo>
                  <a:lnTo>
                    <a:pt x="68761" y="51033"/>
                  </a:lnTo>
                  <a:lnTo>
                    <a:pt x="67006" y="50463"/>
                  </a:lnTo>
                  <a:lnTo>
                    <a:pt x="64855" y="49629"/>
                  </a:lnTo>
                  <a:lnTo>
                    <a:pt x="64329" y="49015"/>
                  </a:lnTo>
                  <a:lnTo>
                    <a:pt x="63495" y="47874"/>
                  </a:lnTo>
                  <a:lnTo>
                    <a:pt x="62793" y="46953"/>
                  </a:lnTo>
                  <a:lnTo>
                    <a:pt x="62223" y="46338"/>
                  </a:lnTo>
                  <a:lnTo>
                    <a:pt x="61696" y="45856"/>
                  </a:lnTo>
                  <a:lnTo>
                    <a:pt x="61257" y="45548"/>
                  </a:lnTo>
                  <a:lnTo>
                    <a:pt x="60862" y="45329"/>
                  </a:lnTo>
                  <a:lnTo>
                    <a:pt x="60424" y="45153"/>
                  </a:lnTo>
                  <a:lnTo>
                    <a:pt x="59941" y="45022"/>
                  </a:lnTo>
                  <a:lnTo>
                    <a:pt x="59327" y="44846"/>
                  </a:lnTo>
                  <a:lnTo>
                    <a:pt x="58581" y="44583"/>
                  </a:lnTo>
                  <a:lnTo>
                    <a:pt x="57615" y="44188"/>
                  </a:lnTo>
                  <a:lnTo>
                    <a:pt x="56474" y="43574"/>
                  </a:lnTo>
                  <a:lnTo>
                    <a:pt x="52086" y="41160"/>
                  </a:lnTo>
                  <a:lnTo>
                    <a:pt x="52042" y="41117"/>
                  </a:lnTo>
                  <a:lnTo>
                    <a:pt x="50463" y="40722"/>
                  </a:lnTo>
                  <a:lnTo>
                    <a:pt x="49190" y="40722"/>
                  </a:lnTo>
                  <a:lnTo>
                    <a:pt x="46996" y="41204"/>
                  </a:lnTo>
                  <a:lnTo>
                    <a:pt x="44802" y="41687"/>
                  </a:lnTo>
                  <a:lnTo>
                    <a:pt x="44802" y="41731"/>
                  </a:lnTo>
                  <a:lnTo>
                    <a:pt x="43354" y="42257"/>
                  </a:lnTo>
                  <a:lnTo>
                    <a:pt x="43310" y="42257"/>
                  </a:lnTo>
                  <a:lnTo>
                    <a:pt x="42696" y="42784"/>
                  </a:lnTo>
                  <a:lnTo>
                    <a:pt x="42652" y="42828"/>
                  </a:lnTo>
                  <a:lnTo>
                    <a:pt x="42038" y="43793"/>
                  </a:lnTo>
                  <a:lnTo>
                    <a:pt x="41072" y="45899"/>
                  </a:lnTo>
                  <a:lnTo>
                    <a:pt x="40546" y="46645"/>
                  </a:lnTo>
                  <a:lnTo>
                    <a:pt x="38790" y="48313"/>
                  </a:lnTo>
                  <a:lnTo>
                    <a:pt x="38044" y="48796"/>
                  </a:lnTo>
                  <a:lnTo>
                    <a:pt x="37299" y="49059"/>
                  </a:lnTo>
                  <a:lnTo>
                    <a:pt x="35368" y="49278"/>
                  </a:lnTo>
                  <a:lnTo>
                    <a:pt x="33437" y="49629"/>
                  </a:lnTo>
                  <a:lnTo>
                    <a:pt x="31243" y="50551"/>
                  </a:lnTo>
                  <a:lnTo>
                    <a:pt x="31199" y="50551"/>
                  </a:lnTo>
                  <a:lnTo>
                    <a:pt x="30321" y="51121"/>
                  </a:lnTo>
                  <a:lnTo>
                    <a:pt x="30278" y="51165"/>
                  </a:lnTo>
                  <a:lnTo>
                    <a:pt x="29751" y="51736"/>
                  </a:lnTo>
                  <a:lnTo>
                    <a:pt x="29751" y="51779"/>
                  </a:lnTo>
                  <a:lnTo>
                    <a:pt x="28347" y="53973"/>
                  </a:lnTo>
                  <a:lnTo>
                    <a:pt x="27864" y="54456"/>
                  </a:lnTo>
                  <a:lnTo>
                    <a:pt x="24398" y="54983"/>
                  </a:lnTo>
                  <a:lnTo>
                    <a:pt x="22862" y="54719"/>
                  </a:lnTo>
                  <a:lnTo>
                    <a:pt x="21238" y="54719"/>
                  </a:lnTo>
                  <a:lnTo>
                    <a:pt x="19439" y="55070"/>
                  </a:lnTo>
                  <a:lnTo>
                    <a:pt x="19395" y="55070"/>
                  </a:lnTo>
                  <a:lnTo>
                    <a:pt x="17333" y="55729"/>
                  </a:lnTo>
                  <a:lnTo>
                    <a:pt x="15622" y="56036"/>
                  </a:lnTo>
                  <a:lnTo>
                    <a:pt x="11628" y="56782"/>
                  </a:lnTo>
                  <a:lnTo>
                    <a:pt x="10487" y="56606"/>
                  </a:lnTo>
                  <a:lnTo>
                    <a:pt x="7196" y="56167"/>
                  </a:lnTo>
                  <a:lnTo>
                    <a:pt x="3905" y="55597"/>
                  </a:lnTo>
                  <a:lnTo>
                    <a:pt x="3686" y="55421"/>
                  </a:lnTo>
                  <a:lnTo>
                    <a:pt x="2589" y="53754"/>
                  </a:lnTo>
                  <a:lnTo>
                    <a:pt x="2589" y="53710"/>
                  </a:lnTo>
                  <a:lnTo>
                    <a:pt x="351" y="50902"/>
                  </a:lnTo>
                  <a:lnTo>
                    <a:pt x="351" y="50156"/>
                  </a:lnTo>
                  <a:lnTo>
                    <a:pt x="658" y="48006"/>
                  </a:lnTo>
                  <a:lnTo>
                    <a:pt x="1273" y="46777"/>
                  </a:lnTo>
                  <a:lnTo>
                    <a:pt x="2852" y="44759"/>
                  </a:lnTo>
                  <a:lnTo>
                    <a:pt x="5836" y="43135"/>
                  </a:lnTo>
                  <a:lnTo>
                    <a:pt x="5924" y="43091"/>
                  </a:lnTo>
                  <a:lnTo>
                    <a:pt x="6450" y="42214"/>
                  </a:lnTo>
                  <a:lnTo>
                    <a:pt x="6450" y="42170"/>
                  </a:lnTo>
                  <a:lnTo>
                    <a:pt x="7240" y="40414"/>
                  </a:lnTo>
                  <a:lnTo>
                    <a:pt x="8206" y="38703"/>
                  </a:lnTo>
                  <a:lnTo>
                    <a:pt x="9742" y="36641"/>
                  </a:lnTo>
                  <a:lnTo>
                    <a:pt x="9785" y="36641"/>
                  </a:lnTo>
                  <a:lnTo>
                    <a:pt x="10531" y="35280"/>
                  </a:lnTo>
                  <a:lnTo>
                    <a:pt x="10531" y="35193"/>
                  </a:lnTo>
                  <a:lnTo>
                    <a:pt x="10619" y="34315"/>
                  </a:lnTo>
                  <a:lnTo>
                    <a:pt x="10663" y="34271"/>
                  </a:lnTo>
                  <a:lnTo>
                    <a:pt x="10575" y="32823"/>
                  </a:lnTo>
                  <a:lnTo>
                    <a:pt x="10751" y="30454"/>
                  </a:lnTo>
                  <a:lnTo>
                    <a:pt x="11277" y="28479"/>
                  </a:lnTo>
                  <a:lnTo>
                    <a:pt x="12330" y="26329"/>
                  </a:lnTo>
                  <a:lnTo>
                    <a:pt x="13822" y="23608"/>
                  </a:lnTo>
                  <a:lnTo>
                    <a:pt x="14876" y="21634"/>
                  </a:lnTo>
                  <a:lnTo>
                    <a:pt x="16499" y="19176"/>
                  </a:lnTo>
                  <a:lnTo>
                    <a:pt x="17596" y="17816"/>
                  </a:lnTo>
                  <a:lnTo>
                    <a:pt x="19351" y="16675"/>
                  </a:lnTo>
                  <a:lnTo>
                    <a:pt x="20448" y="16149"/>
                  </a:lnTo>
                  <a:lnTo>
                    <a:pt x="21589" y="15710"/>
                  </a:lnTo>
                  <a:lnTo>
                    <a:pt x="23871" y="14788"/>
                  </a:lnTo>
                  <a:lnTo>
                    <a:pt x="23871" y="14744"/>
                  </a:lnTo>
                  <a:lnTo>
                    <a:pt x="24398" y="14350"/>
                  </a:lnTo>
                  <a:lnTo>
                    <a:pt x="25451" y="13209"/>
                  </a:lnTo>
                  <a:lnTo>
                    <a:pt x="27996" y="10576"/>
                  </a:lnTo>
                  <a:lnTo>
                    <a:pt x="27996" y="10532"/>
                  </a:lnTo>
                  <a:lnTo>
                    <a:pt x="29268" y="7021"/>
                  </a:lnTo>
                  <a:lnTo>
                    <a:pt x="30936" y="5179"/>
                  </a:lnTo>
                  <a:lnTo>
                    <a:pt x="32384" y="3467"/>
                  </a:lnTo>
                  <a:lnTo>
                    <a:pt x="33481" y="2414"/>
                  </a:lnTo>
                  <a:lnTo>
                    <a:pt x="34578" y="1668"/>
                  </a:lnTo>
                  <a:lnTo>
                    <a:pt x="36991" y="308"/>
                  </a:lnTo>
                  <a:lnTo>
                    <a:pt x="37035" y="264"/>
                  </a:lnTo>
                  <a:lnTo>
                    <a:pt x="37079" y="220"/>
                  </a:lnTo>
                  <a:lnTo>
                    <a:pt x="37079" y="132"/>
                  </a:lnTo>
                  <a:lnTo>
                    <a:pt x="37035" y="88"/>
                  </a:lnTo>
                  <a:lnTo>
                    <a:pt x="3699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3" name="Google Shape;8883;p249"/>
            <p:cNvSpPr/>
            <p:nvPr/>
          </p:nvSpPr>
          <p:spPr>
            <a:xfrm>
              <a:off x="5156025" y="3211275"/>
              <a:ext cx="2045950" cy="1731100"/>
            </a:xfrm>
            <a:custGeom>
              <a:avLst/>
              <a:gdLst/>
              <a:ahLst/>
              <a:cxnLst/>
              <a:rect l="l" t="t" r="r" b="b"/>
              <a:pathLst>
                <a:path w="81838" h="69244" extrusionOk="0">
                  <a:moveTo>
                    <a:pt x="34271" y="0"/>
                  </a:moveTo>
                  <a:lnTo>
                    <a:pt x="32209" y="1492"/>
                  </a:lnTo>
                  <a:lnTo>
                    <a:pt x="29488" y="3818"/>
                  </a:lnTo>
                  <a:lnTo>
                    <a:pt x="25714" y="6846"/>
                  </a:lnTo>
                  <a:lnTo>
                    <a:pt x="20493" y="11058"/>
                  </a:lnTo>
                  <a:lnTo>
                    <a:pt x="18474" y="12682"/>
                  </a:lnTo>
                  <a:lnTo>
                    <a:pt x="18430" y="12726"/>
                  </a:lnTo>
                  <a:lnTo>
                    <a:pt x="14525" y="17640"/>
                  </a:lnTo>
                  <a:lnTo>
                    <a:pt x="12331" y="20536"/>
                  </a:lnTo>
                  <a:lnTo>
                    <a:pt x="10356" y="23038"/>
                  </a:lnTo>
                  <a:lnTo>
                    <a:pt x="8645" y="25319"/>
                  </a:lnTo>
                  <a:lnTo>
                    <a:pt x="8645" y="25363"/>
                  </a:lnTo>
                  <a:lnTo>
                    <a:pt x="7680" y="27075"/>
                  </a:lnTo>
                  <a:lnTo>
                    <a:pt x="7636" y="27118"/>
                  </a:lnTo>
                  <a:lnTo>
                    <a:pt x="6934" y="31463"/>
                  </a:lnTo>
                  <a:lnTo>
                    <a:pt x="6363" y="35763"/>
                  </a:lnTo>
                  <a:lnTo>
                    <a:pt x="6012" y="38308"/>
                  </a:lnTo>
                  <a:lnTo>
                    <a:pt x="5661" y="40546"/>
                  </a:lnTo>
                  <a:lnTo>
                    <a:pt x="5047" y="43179"/>
                  </a:lnTo>
                  <a:lnTo>
                    <a:pt x="4301" y="45592"/>
                  </a:lnTo>
                  <a:lnTo>
                    <a:pt x="3379" y="47128"/>
                  </a:lnTo>
                  <a:lnTo>
                    <a:pt x="2063" y="48927"/>
                  </a:lnTo>
                  <a:lnTo>
                    <a:pt x="746" y="51209"/>
                  </a:lnTo>
                  <a:lnTo>
                    <a:pt x="746" y="51253"/>
                  </a:lnTo>
                  <a:lnTo>
                    <a:pt x="527" y="52042"/>
                  </a:lnTo>
                  <a:lnTo>
                    <a:pt x="527" y="52086"/>
                  </a:lnTo>
                  <a:lnTo>
                    <a:pt x="176" y="55685"/>
                  </a:lnTo>
                  <a:lnTo>
                    <a:pt x="0" y="57659"/>
                  </a:lnTo>
                  <a:lnTo>
                    <a:pt x="0" y="57703"/>
                  </a:lnTo>
                  <a:lnTo>
                    <a:pt x="44" y="58010"/>
                  </a:lnTo>
                  <a:lnTo>
                    <a:pt x="88" y="58054"/>
                  </a:lnTo>
                  <a:lnTo>
                    <a:pt x="132" y="58142"/>
                  </a:lnTo>
                  <a:lnTo>
                    <a:pt x="1317" y="58625"/>
                  </a:lnTo>
                  <a:lnTo>
                    <a:pt x="2063" y="59414"/>
                  </a:lnTo>
                  <a:lnTo>
                    <a:pt x="3248" y="61652"/>
                  </a:lnTo>
                  <a:lnTo>
                    <a:pt x="4432" y="63890"/>
                  </a:lnTo>
                  <a:lnTo>
                    <a:pt x="5749" y="65865"/>
                  </a:lnTo>
                  <a:lnTo>
                    <a:pt x="6670" y="67006"/>
                  </a:lnTo>
                  <a:lnTo>
                    <a:pt x="6714" y="67050"/>
                  </a:lnTo>
                  <a:lnTo>
                    <a:pt x="9347" y="68936"/>
                  </a:lnTo>
                  <a:lnTo>
                    <a:pt x="9391" y="68936"/>
                  </a:lnTo>
                  <a:lnTo>
                    <a:pt x="10137" y="69244"/>
                  </a:lnTo>
                  <a:lnTo>
                    <a:pt x="10268" y="69244"/>
                  </a:lnTo>
                  <a:lnTo>
                    <a:pt x="10883" y="69024"/>
                  </a:lnTo>
                  <a:lnTo>
                    <a:pt x="10927" y="68980"/>
                  </a:lnTo>
                  <a:lnTo>
                    <a:pt x="13340" y="66611"/>
                  </a:lnTo>
                  <a:lnTo>
                    <a:pt x="17114" y="64417"/>
                  </a:lnTo>
                  <a:lnTo>
                    <a:pt x="18562" y="63627"/>
                  </a:lnTo>
                  <a:lnTo>
                    <a:pt x="20010" y="63495"/>
                  </a:lnTo>
                  <a:lnTo>
                    <a:pt x="22028" y="63100"/>
                  </a:lnTo>
                  <a:lnTo>
                    <a:pt x="22906" y="63056"/>
                  </a:lnTo>
                  <a:lnTo>
                    <a:pt x="26899" y="64373"/>
                  </a:lnTo>
                  <a:lnTo>
                    <a:pt x="29356" y="65075"/>
                  </a:lnTo>
                  <a:lnTo>
                    <a:pt x="31156" y="65601"/>
                  </a:lnTo>
                  <a:lnTo>
                    <a:pt x="31199" y="65601"/>
                  </a:lnTo>
                  <a:lnTo>
                    <a:pt x="31287" y="65558"/>
                  </a:lnTo>
                  <a:lnTo>
                    <a:pt x="33569" y="63846"/>
                  </a:lnTo>
                  <a:lnTo>
                    <a:pt x="33613" y="63802"/>
                  </a:lnTo>
                  <a:lnTo>
                    <a:pt x="35280" y="62091"/>
                  </a:lnTo>
                  <a:lnTo>
                    <a:pt x="36641" y="59678"/>
                  </a:lnTo>
                  <a:lnTo>
                    <a:pt x="37079" y="59239"/>
                  </a:lnTo>
                  <a:lnTo>
                    <a:pt x="38176" y="58712"/>
                  </a:lnTo>
                  <a:lnTo>
                    <a:pt x="40414" y="58361"/>
                  </a:lnTo>
                  <a:lnTo>
                    <a:pt x="40458" y="58317"/>
                  </a:lnTo>
                  <a:lnTo>
                    <a:pt x="43047" y="57264"/>
                  </a:lnTo>
                  <a:lnTo>
                    <a:pt x="43091" y="57220"/>
                  </a:lnTo>
                  <a:lnTo>
                    <a:pt x="45153" y="55597"/>
                  </a:lnTo>
                  <a:lnTo>
                    <a:pt x="47216" y="53929"/>
                  </a:lnTo>
                  <a:lnTo>
                    <a:pt x="48313" y="53403"/>
                  </a:lnTo>
                  <a:lnTo>
                    <a:pt x="50068" y="53359"/>
                  </a:lnTo>
                  <a:lnTo>
                    <a:pt x="50902" y="53403"/>
                  </a:lnTo>
                  <a:lnTo>
                    <a:pt x="53096" y="53534"/>
                  </a:lnTo>
                  <a:lnTo>
                    <a:pt x="54193" y="53666"/>
                  </a:lnTo>
                  <a:lnTo>
                    <a:pt x="55246" y="53842"/>
                  </a:lnTo>
                  <a:lnTo>
                    <a:pt x="56299" y="54061"/>
                  </a:lnTo>
                  <a:lnTo>
                    <a:pt x="57352" y="54412"/>
                  </a:lnTo>
                  <a:lnTo>
                    <a:pt x="57835" y="54631"/>
                  </a:lnTo>
                  <a:lnTo>
                    <a:pt x="58362" y="54851"/>
                  </a:lnTo>
                  <a:lnTo>
                    <a:pt x="58844" y="55114"/>
                  </a:lnTo>
                  <a:lnTo>
                    <a:pt x="59327" y="55421"/>
                  </a:lnTo>
                  <a:lnTo>
                    <a:pt x="60512" y="56518"/>
                  </a:lnTo>
                  <a:lnTo>
                    <a:pt x="60556" y="56518"/>
                  </a:lnTo>
                  <a:lnTo>
                    <a:pt x="65382" y="58493"/>
                  </a:lnTo>
                  <a:lnTo>
                    <a:pt x="65426" y="58537"/>
                  </a:lnTo>
                  <a:lnTo>
                    <a:pt x="66436" y="58581"/>
                  </a:lnTo>
                  <a:lnTo>
                    <a:pt x="68454" y="59019"/>
                  </a:lnTo>
                  <a:lnTo>
                    <a:pt x="70692" y="59327"/>
                  </a:lnTo>
                  <a:lnTo>
                    <a:pt x="70736" y="59370"/>
                  </a:lnTo>
                  <a:lnTo>
                    <a:pt x="73062" y="59414"/>
                  </a:lnTo>
                  <a:lnTo>
                    <a:pt x="75431" y="59546"/>
                  </a:lnTo>
                  <a:lnTo>
                    <a:pt x="75475" y="59546"/>
                  </a:lnTo>
                  <a:lnTo>
                    <a:pt x="79161" y="59370"/>
                  </a:lnTo>
                  <a:lnTo>
                    <a:pt x="79205" y="59370"/>
                  </a:lnTo>
                  <a:lnTo>
                    <a:pt x="81706" y="58712"/>
                  </a:lnTo>
                  <a:lnTo>
                    <a:pt x="81750" y="58668"/>
                  </a:lnTo>
                  <a:lnTo>
                    <a:pt x="81794" y="58625"/>
                  </a:lnTo>
                  <a:lnTo>
                    <a:pt x="81838" y="58537"/>
                  </a:lnTo>
                  <a:lnTo>
                    <a:pt x="81838" y="58493"/>
                  </a:lnTo>
                  <a:lnTo>
                    <a:pt x="81794" y="58405"/>
                  </a:lnTo>
                  <a:lnTo>
                    <a:pt x="81750" y="58361"/>
                  </a:lnTo>
                  <a:lnTo>
                    <a:pt x="81618" y="58361"/>
                  </a:lnTo>
                  <a:lnTo>
                    <a:pt x="79117" y="59019"/>
                  </a:lnTo>
                  <a:lnTo>
                    <a:pt x="75475" y="59195"/>
                  </a:lnTo>
                  <a:lnTo>
                    <a:pt x="73105" y="59063"/>
                  </a:lnTo>
                  <a:lnTo>
                    <a:pt x="70736" y="59019"/>
                  </a:lnTo>
                  <a:lnTo>
                    <a:pt x="68498" y="58668"/>
                  </a:lnTo>
                  <a:lnTo>
                    <a:pt x="66523" y="58273"/>
                  </a:lnTo>
                  <a:lnTo>
                    <a:pt x="66479" y="58230"/>
                  </a:lnTo>
                  <a:lnTo>
                    <a:pt x="65470" y="58186"/>
                  </a:lnTo>
                  <a:lnTo>
                    <a:pt x="62530" y="56957"/>
                  </a:lnTo>
                  <a:lnTo>
                    <a:pt x="60687" y="56211"/>
                  </a:lnTo>
                  <a:lnTo>
                    <a:pt x="59546" y="55158"/>
                  </a:lnTo>
                  <a:lnTo>
                    <a:pt x="59020" y="54851"/>
                  </a:lnTo>
                  <a:lnTo>
                    <a:pt x="58537" y="54544"/>
                  </a:lnTo>
                  <a:lnTo>
                    <a:pt x="58010" y="54324"/>
                  </a:lnTo>
                  <a:lnTo>
                    <a:pt x="57484" y="54105"/>
                  </a:lnTo>
                  <a:lnTo>
                    <a:pt x="56957" y="53885"/>
                  </a:lnTo>
                  <a:lnTo>
                    <a:pt x="56431" y="53754"/>
                  </a:lnTo>
                  <a:lnTo>
                    <a:pt x="55378" y="53491"/>
                  </a:lnTo>
                  <a:lnTo>
                    <a:pt x="54281" y="53315"/>
                  </a:lnTo>
                  <a:lnTo>
                    <a:pt x="53184" y="53183"/>
                  </a:lnTo>
                  <a:lnTo>
                    <a:pt x="50902" y="53052"/>
                  </a:lnTo>
                  <a:lnTo>
                    <a:pt x="50068" y="53008"/>
                  </a:lnTo>
                  <a:lnTo>
                    <a:pt x="48269" y="53052"/>
                  </a:lnTo>
                  <a:lnTo>
                    <a:pt x="48181" y="53052"/>
                  </a:lnTo>
                  <a:lnTo>
                    <a:pt x="47040" y="53666"/>
                  </a:lnTo>
                  <a:lnTo>
                    <a:pt x="46996" y="53666"/>
                  </a:lnTo>
                  <a:lnTo>
                    <a:pt x="44934" y="55290"/>
                  </a:lnTo>
                  <a:lnTo>
                    <a:pt x="42872" y="56913"/>
                  </a:lnTo>
                  <a:lnTo>
                    <a:pt x="40371" y="58010"/>
                  </a:lnTo>
                  <a:lnTo>
                    <a:pt x="38089" y="58361"/>
                  </a:lnTo>
                  <a:lnTo>
                    <a:pt x="38045" y="58405"/>
                  </a:lnTo>
                  <a:lnTo>
                    <a:pt x="36904" y="58932"/>
                  </a:lnTo>
                  <a:lnTo>
                    <a:pt x="36860" y="58932"/>
                  </a:lnTo>
                  <a:lnTo>
                    <a:pt x="36377" y="59458"/>
                  </a:lnTo>
                  <a:lnTo>
                    <a:pt x="36333" y="59502"/>
                  </a:lnTo>
                  <a:lnTo>
                    <a:pt x="35017" y="61872"/>
                  </a:lnTo>
                  <a:lnTo>
                    <a:pt x="33350" y="63583"/>
                  </a:lnTo>
                  <a:lnTo>
                    <a:pt x="31156" y="65207"/>
                  </a:lnTo>
                  <a:lnTo>
                    <a:pt x="29444" y="64724"/>
                  </a:lnTo>
                  <a:lnTo>
                    <a:pt x="27031" y="64066"/>
                  </a:lnTo>
                  <a:lnTo>
                    <a:pt x="22994" y="62705"/>
                  </a:lnTo>
                  <a:lnTo>
                    <a:pt x="22906" y="62705"/>
                  </a:lnTo>
                  <a:lnTo>
                    <a:pt x="21985" y="62749"/>
                  </a:lnTo>
                  <a:lnTo>
                    <a:pt x="19966" y="63144"/>
                  </a:lnTo>
                  <a:lnTo>
                    <a:pt x="18474" y="63276"/>
                  </a:lnTo>
                  <a:lnTo>
                    <a:pt x="18430" y="63276"/>
                  </a:lnTo>
                  <a:lnTo>
                    <a:pt x="13165" y="66304"/>
                  </a:lnTo>
                  <a:lnTo>
                    <a:pt x="13121" y="66347"/>
                  </a:lnTo>
                  <a:lnTo>
                    <a:pt x="10707" y="68717"/>
                  </a:lnTo>
                  <a:lnTo>
                    <a:pt x="10181" y="68893"/>
                  </a:lnTo>
                  <a:lnTo>
                    <a:pt x="9566" y="68629"/>
                  </a:lnTo>
                  <a:lnTo>
                    <a:pt x="6934" y="66786"/>
                  </a:lnTo>
                  <a:lnTo>
                    <a:pt x="6012" y="65645"/>
                  </a:lnTo>
                  <a:lnTo>
                    <a:pt x="4740" y="63715"/>
                  </a:lnTo>
                  <a:lnTo>
                    <a:pt x="3555" y="61477"/>
                  </a:lnTo>
                  <a:lnTo>
                    <a:pt x="2326" y="59239"/>
                  </a:lnTo>
                  <a:lnTo>
                    <a:pt x="2326" y="59195"/>
                  </a:lnTo>
                  <a:lnTo>
                    <a:pt x="1536" y="58361"/>
                  </a:lnTo>
                  <a:lnTo>
                    <a:pt x="1492" y="58317"/>
                  </a:lnTo>
                  <a:lnTo>
                    <a:pt x="395" y="57835"/>
                  </a:lnTo>
                  <a:lnTo>
                    <a:pt x="351" y="57659"/>
                  </a:lnTo>
                  <a:lnTo>
                    <a:pt x="527" y="55685"/>
                  </a:lnTo>
                  <a:lnTo>
                    <a:pt x="878" y="52130"/>
                  </a:lnTo>
                  <a:lnTo>
                    <a:pt x="1054" y="51340"/>
                  </a:lnTo>
                  <a:lnTo>
                    <a:pt x="2370" y="49102"/>
                  </a:lnTo>
                  <a:lnTo>
                    <a:pt x="3686" y="47347"/>
                  </a:lnTo>
                  <a:lnTo>
                    <a:pt x="3686" y="47303"/>
                  </a:lnTo>
                  <a:lnTo>
                    <a:pt x="4608" y="45768"/>
                  </a:lnTo>
                  <a:lnTo>
                    <a:pt x="4608" y="45724"/>
                  </a:lnTo>
                  <a:lnTo>
                    <a:pt x="5398" y="43266"/>
                  </a:lnTo>
                  <a:lnTo>
                    <a:pt x="5968" y="40634"/>
                  </a:lnTo>
                  <a:lnTo>
                    <a:pt x="6363" y="38396"/>
                  </a:lnTo>
                  <a:lnTo>
                    <a:pt x="6670" y="35807"/>
                  </a:lnTo>
                  <a:lnTo>
                    <a:pt x="7285" y="31506"/>
                  </a:lnTo>
                  <a:lnTo>
                    <a:pt x="7987" y="27206"/>
                  </a:lnTo>
                  <a:lnTo>
                    <a:pt x="8952" y="25539"/>
                  </a:lnTo>
                  <a:lnTo>
                    <a:pt x="10663" y="23257"/>
                  </a:lnTo>
                  <a:lnTo>
                    <a:pt x="12594" y="20756"/>
                  </a:lnTo>
                  <a:lnTo>
                    <a:pt x="14788" y="17860"/>
                  </a:lnTo>
                  <a:lnTo>
                    <a:pt x="18694" y="12945"/>
                  </a:lnTo>
                  <a:lnTo>
                    <a:pt x="25934" y="7109"/>
                  </a:lnTo>
                  <a:lnTo>
                    <a:pt x="29708" y="4081"/>
                  </a:lnTo>
                  <a:lnTo>
                    <a:pt x="32384" y="1756"/>
                  </a:lnTo>
                  <a:lnTo>
                    <a:pt x="34491" y="308"/>
                  </a:lnTo>
                  <a:lnTo>
                    <a:pt x="34534" y="264"/>
                  </a:lnTo>
                  <a:lnTo>
                    <a:pt x="34534" y="176"/>
                  </a:lnTo>
                  <a:lnTo>
                    <a:pt x="34534" y="132"/>
                  </a:lnTo>
                  <a:lnTo>
                    <a:pt x="34491" y="44"/>
                  </a:lnTo>
                  <a:lnTo>
                    <a:pt x="3444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4" name="Google Shape;8884;p249"/>
            <p:cNvSpPr/>
            <p:nvPr/>
          </p:nvSpPr>
          <p:spPr>
            <a:xfrm>
              <a:off x="5473050" y="4092175"/>
              <a:ext cx="560600" cy="444300"/>
            </a:xfrm>
            <a:custGeom>
              <a:avLst/>
              <a:gdLst/>
              <a:ahLst/>
              <a:cxnLst/>
              <a:rect l="l" t="t" r="r" b="b"/>
              <a:pathLst>
                <a:path w="22424" h="17772" extrusionOk="0">
                  <a:moveTo>
                    <a:pt x="6188" y="483"/>
                  </a:moveTo>
                  <a:lnTo>
                    <a:pt x="6671" y="1361"/>
                  </a:lnTo>
                  <a:lnTo>
                    <a:pt x="6758" y="1448"/>
                  </a:lnTo>
                  <a:lnTo>
                    <a:pt x="8514" y="2107"/>
                  </a:lnTo>
                  <a:lnTo>
                    <a:pt x="12551" y="3862"/>
                  </a:lnTo>
                  <a:lnTo>
                    <a:pt x="12814" y="4213"/>
                  </a:lnTo>
                  <a:lnTo>
                    <a:pt x="13384" y="5441"/>
                  </a:lnTo>
                  <a:lnTo>
                    <a:pt x="14394" y="7197"/>
                  </a:lnTo>
                  <a:lnTo>
                    <a:pt x="14920" y="9391"/>
                  </a:lnTo>
                  <a:lnTo>
                    <a:pt x="15359" y="10707"/>
                  </a:lnTo>
                  <a:lnTo>
                    <a:pt x="15359" y="10751"/>
                  </a:lnTo>
                  <a:lnTo>
                    <a:pt x="16105" y="11936"/>
                  </a:lnTo>
                  <a:lnTo>
                    <a:pt x="16149" y="11980"/>
                  </a:lnTo>
                  <a:lnTo>
                    <a:pt x="17070" y="12682"/>
                  </a:lnTo>
                  <a:lnTo>
                    <a:pt x="17114" y="12682"/>
                  </a:lnTo>
                  <a:lnTo>
                    <a:pt x="19440" y="13384"/>
                  </a:lnTo>
                  <a:lnTo>
                    <a:pt x="19528" y="13384"/>
                  </a:lnTo>
                  <a:lnTo>
                    <a:pt x="20712" y="13252"/>
                  </a:lnTo>
                  <a:lnTo>
                    <a:pt x="21985" y="13472"/>
                  </a:lnTo>
                  <a:lnTo>
                    <a:pt x="22029" y="13515"/>
                  </a:lnTo>
                  <a:lnTo>
                    <a:pt x="21897" y="13603"/>
                  </a:lnTo>
                  <a:lnTo>
                    <a:pt x="20669" y="14130"/>
                  </a:lnTo>
                  <a:lnTo>
                    <a:pt x="16105" y="15534"/>
                  </a:lnTo>
                  <a:lnTo>
                    <a:pt x="13735" y="16368"/>
                  </a:lnTo>
                  <a:lnTo>
                    <a:pt x="11234" y="17421"/>
                  </a:lnTo>
                  <a:lnTo>
                    <a:pt x="10883" y="17377"/>
                  </a:lnTo>
                  <a:lnTo>
                    <a:pt x="8733" y="16499"/>
                  </a:lnTo>
                  <a:lnTo>
                    <a:pt x="5223" y="15051"/>
                  </a:lnTo>
                  <a:lnTo>
                    <a:pt x="5179" y="15051"/>
                  </a:lnTo>
                  <a:lnTo>
                    <a:pt x="747" y="13910"/>
                  </a:lnTo>
                  <a:lnTo>
                    <a:pt x="396" y="13515"/>
                  </a:lnTo>
                  <a:lnTo>
                    <a:pt x="352" y="12945"/>
                  </a:lnTo>
                  <a:lnTo>
                    <a:pt x="703" y="11716"/>
                  </a:lnTo>
                  <a:lnTo>
                    <a:pt x="1230" y="10839"/>
                  </a:lnTo>
                  <a:lnTo>
                    <a:pt x="2634" y="8732"/>
                  </a:lnTo>
                  <a:lnTo>
                    <a:pt x="5091" y="5003"/>
                  </a:lnTo>
                  <a:lnTo>
                    <a:pt x="5135" y="4959"/>
                  </a:lnTo>
                  <a:lnTo>
                    <a:pt x="5749" y="2896"/>
                  </a:lnTo>
                  <a:lnTo>
                    <a:pt x="5749" y="2853"/>
                  </a:lnTo>
                  <a:lnTo>
                    <a:pt x="6056" y="790"/>
                  </a:lnTo>
                  <a:lnTo>
                    <a:pt x="6188" y="483"/>
                  </a:lnTo>
                  <a:close/>
                  <a:moveTo>
                    <a:pt x="6144" y="0"/>
                  </a:moveTo>
                  <a:lnTo>
                    <a:pt x="6056" y="44"/>
                  </a:lnTo>
                  <a:lnTo>
                    <a:pt x="6013" y="132"/>
                  </a:lnTo>
                  <a:lnTo>
                    <a:pt x="5749" y="659"/>
                  </a:lnTo>
                  <a:lnTo>
                    <a:pt x="5705" y="702"/>
                  </a:lnTo>
                  <a:lnTo>
                    <a:pt x="5398" y="2809"/>
                  </a:lnTo>
                  <a:lnTo>
                    <a:pt x="4784" y="4827"/>
                  </a:lnTo>
                  <a:lnTo>
                    <a:pt x="2370" y="8557"/>
                  </a:lnTo>
                  <a:lnTo>
                    <a:pt x="922" y="10619"/>
                  </a:lnTo>
                  <a:lnTo>
                    <a:pt x="396" y="11541"/>
                  </a:lnTo>
                  <a:lnTo>
                    <a:pt x="352" y="11585"/>
                  </a:lnTo>
                  <a:lnTo>
                    <a:pt x="1" y="12857"/>
                  </a:lnTo>
                  <a:lnTo>
                    <a:pt x="1" y="12945"/>
                  </a:lnTo>
                  <a:lnTo>
                    <a:pt x="45" y="13603"/>
                  </a:lnTo>
                  <a:lnTo>
                    <a:pt x="89" y="13735"/>
                  </a:lnTo>
                  <a:lnTo>
                    <a:pt x="527" y="14174"/>
                  </a:lnTo>
                  <a:lnTo>
                    <a:pt x="615" y="14218"/>
                  </a:lnTo>
                  <a:lnTo>
                    <a:pt x="5091" y="15402"/>
                  </a:lnTo>
                  <a:lnTo>
                    <a:pt x="8601" y="16806"/>
                  </a:lnTo>
                  <a:lnTo>
                    <a:pt x="10752" y="17728"/>
                  </a:lnTo>
                  <a:lnTo>
                    <a:pt x="10795" y="17728"/>
                  </a:lnTo>
                  <a:lnTo>
                    <a:pt x="11234" y="17772"/>
                  </a:lnTo>
                  <a:lnTo>
                    <a:pt x="11322" y="17772"/>
                  </a:lnTo>
                  <a:lnTo>
                    <a:pt x="13867" y="16719"/>
                  </a:lnTo>
                  <a:lnTo>
                    <a:pt x="16193" y="15885"/>
                  </a:lnTo>
                  <a:lnTo>
                    <a:pt x="20756" y="14437"/>
                  </a:lnTo>
                  <a:lnTo>
                    <a:pt x="20800" y="14437"/>
                  </a:lnTo>
                  <a:lnTo>
                    <a:pt x="22073" y="13910"/>
                  </a:lnTo>
                  <a:lnTo>
                    <a:pt x="22117" y="13866"/>
                  </a:lnTo>
                  <a:lnTo>
                    <a:pt x="22380" y="13647"/>
                  </a:lnTo>
                  <a:lnTo>
                    <a:pt x="22424" y="13559"/>
                  </a:lnTo>
                  <a:lnTo>
                    <a:pt x="22424" y="13515"/>
                  </a:lnTo>
                  <a:lnTo>
                    <a:pt x="22424" y="13428"/>
                  </a:lnTo>
                  <a:lnTo>
                    <a:pt x="22380" y="13384"/>
                  </a:lnTo>
                  <a:lnTo>
                    <a:pt x="22204" y="13208"/>
                  </a:lnTo>
                  <a:lnTo>
                    <a:pt x="22117" y="13121"/>
                  </a:lnTo>
                  <a:lnTo>
                    <a:pt x="20756" y="12901"/>
                  </a:lnTo>
                  <a:lnTo>
                    <a:pt x="20712" y="12901"/>
                  </a:lnTo>
                  <a:lnTo>
                    <a:pt x="19528" y="13033"/>
                  </a:lnTo>
                  <a:lnTo>
                    <a:pt x="17246" y="12375"/>
                  </a:lnTo>
                  <a:lnTo>
                    <a:pt x="16368" y="11716"/>
                  </a:lnTo>
                  <a:lnTo>
                    <a:pt x="15666" y="10575"/>
                  </a:lnTo>
                  <a:lnTo>
                    <a:pt x="15271" y="9303"/>
                  </a:lnTo>
                  <a:lnTo>
                    <a:pt x="14745" y="7109"/>
                  </a:lnTo>
                  <a:lnTo>
                    <a:pt x="14701" y="7065"/>
                  </a:lnTo>
                  <a:lnTo>
                    <a:pt x="13692" y="5310"/>
                  </a:lnTo>
                  <a:lnTo>
                    <a:pt x="13121" y="4081"/>
                  </a:lnTo>
                  <a:lnTo>
                    <a:pt x="13077" y="4037"/>
                  </a:lnTo>
                  <a:lnTo>
                    <a:pt x="12814" y="3642"/>
                  </a:lnTo>
                  <a:lnTo>
                    <a:pt x="12726" y="3555"/>
                  </a:lnTo>
                  <a:lnTo>
                    <a:pt x="8645" y="1756"/>
                  </a:lnTo>
                  <a:lnTo>
                    <a:pt x="6934" y="1141"/>
                  </a:lnTo>
                  <a:lnTo>
                    <a:pt x="6495" y="307"/>
                  </a:lnTo>
                  <a:lnTo>
                    <a:pt x="6451" y="264"/>
                  </a:lnTo>
                  <a:lnTo>
                    <a:pt x="6276" y="88"/>
                  </a:lnTo>
                  <a:lnTo>
                    <a:pt x="6232" y="44"/>
                  </a:lnTo>
                  <a:lnTo>
                    <a:pt x="614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5" name="Google Shape;8885;p249"/>
            <p:cNvSpPr/>
            <p:nvPr/>
          </p:nvSpPr>
          <p:spPr>
            <a:xfrm>
              <a:off x="5446725" y="4038425"/>
              <a:ext cx="650550" cy="557300"/>
            </a:xfrm>
            <a:custGeom>
              <a:avLst/>
              <a:gdLst/>
              <a:ahLst/>
              <a:cxnLst/>
              <a:rect l="l" t="t" r="r" b="b"/>
              <a:pathLst>
                <a:path w="26022" h="22292" extrusionOk="0">
                  <a:moveTo>
                    <a:pt x="10225" y="351"/>
                  </a:moveTo>
                  <a:lnTo>
                    <a:pt x="10795" y="571"/>
                  </a:lnTo>
                  <a:lnTo>
                    <a:pt x="12946" y="2238"/>
                  </a:lnTo>
                  <a:lnTo>
                    <a:pt x="14832" y="3554"/>
                  </a:lnTo>
                  <a:lnTo>
                    <a:pt x="16017" y="4871"/>
                  </a:lnTo>
                  <a:lnTo>
                    <a:pt x="17026" y="6494"/>
                  </a:lnTo>
                  <a:lnTo>
                    <a:pt x="17948" y="8337"/>
                  </a:lnTo>
                  <a:lnTo>
                    <a:pt x="18431" y="10926"/>
                  </a:lnTo>
                  <a:lnTo>
                    <a:pt x="18957" y="13691"/>
                  </a:lnTo>
                  <a:lnTo>
                    <a:pt x="18957" y="13779"/>
                  </a:lnTo>
                  <a:lnTo>
                    <a:pt x="19308" y="14174"/>
                  </a:lnTo>
                  <a:lnTo>
                    <a:pt x="19396" y="14217"/>
                  </a:lnTo>
                  <a:lnTo>
                    <a:pt x="20800" y="14568"/>
                  </a:lnTo>
                  <a:lnTo>
                    <a:pt x="20844" y="14568"/>
                  </a:lnTo>
                  <a:lnTo>
                    <a:pt x="21941" y="14612"/>
                  </a:lnTo>
                  <a:lnTo>
                    <a:pt x="25364" y="15227"/>
                  </a:lnTo>
                  <a:lnTo>
                    <a:pt x="25583" y="15358"/>
                  </a:lnTo>
                  <a:lnTo>
                    <a:pt x="25671" y="15622"/>
                  </a:lnTo>
                  <a:lnTo>
                    <a:pt x="25583" y="16368"/>
                  </a:lnTo>
                  <a:lnTo>
                    <a:pt x="25408" y="16631"/>
                  </a:lnTo>
                  <a:lnTo>
                    <a:pt x="24969" y="16894"/>
                  </a:lnTo>
                  <a:lnTo>
                    <a:pt x="23916" y="17026"/>
                  </a:lnTo>
                  <a:lnTo>
                    <a:pt x="23872" y="17070"/>
                  </a:lnTo>
                  <a:lnTo>
                    <a:pt x="19659" y="18693"/>
                  </a:lnTo>
                  <a:lnTo>
                    <a:pt x="19615" y="18693"/>
                  </a:lnTo>
                  <a:lnTo>
                    <a:pt x="19133" y="19044"/>
                  </a:lnTo>
                  <a:lnTo>
                    <a:pt x="17772" y="19659"/>
                  </a:lnTo>
                  <a:lnTo>
                    <a:pt x="13165" y="21370"/>
                  </a:lnTo>
                  <a:lnTo>
                    <a:pt x="11805" y="21940"/>
                  </a:lnTo>
                  <a:lnTo>
                    <a:pt x="11278" y="21853"/>
                  </a:lnTo>
                  <a:lnTo>
                    <a:pt x="10093" y="21370"/>
                  </a:lnTo>
                  <a:lnTo>
                    <a:pt x="8075" y="20492"/>
                  </a:lnTo>
                  <a:lnTo>
                    <a:pt x="5661" y="19439"/>
                  </a:lnTo>
                  <a:lnTo>
                    <a:pt x="878" y="17377"/>
                  </a:lnTo>
                  <a:lnTo>
                    <a:pt x="483" y="16543"/>
                  </a:lnTo>
                  <a:lnTo>
                    <a:pt x="396" y="16236"/>
                  </a:lnTo>
                  <a:lnTo>
                    <a:pt x="352" y="15885"/>
                  </a:lnTo>
                  <a:lnTo>
                    <a:pt x="352" y="15534"/>
                  </a:lnTo>
                  <a:lnTo>
                    <a:pt x="396" y="15183"/>
                  </a:lnTo>
                  <a:lnTo>
                    <a:pt x="440" y="14832"/>
                  </a:lnTo>
                  <a:lnTo>
                    <a:pt x="571" y="14481"/>
                  </a:lnTo>
                  <a:lnTo>
                    <a:pt x="834" y="13822"/>
                  </a:lnTo>
                  <a:lnTo>
                    <a:pt x="1186" y="13120"/>
                  </a:lnTo>
                  <a:lnTo>
                    <a:pt x="1580" y="12462"/>
                  </a:lnTo>
                  <a:lnTo>
                    <a:pt x="2458" y="11190"/>
                  </a:lnTo>
                  <a:lnTo>
                    <a:pt x="3116" y="10312"/>
                  </a:lnTo>
                  <a:lnTo>
                    <a:pt x="3380" y="9873"/>
                  </a:lnTo>
                  <a:lnTo>
                    <a:pt x="3643" y="9434"/>
                  </a:lnTo>
                  <a:lnTo>
                    <a:pt x="4915" y="6889"/>
                  </a:lnTo>
                  <a:lnTo>
                    <a:pt x="4915" y="6846"/>
                  </a:lnTo>
                  <a:lnTo>
                    <a:pt x="5617" y="4388"/>
                  </a:lnTo>
                  <a:lnTo>
                    <a:pt x="6144" y="2326"/>
                  </a:lnTo>
                  <a:lnTo>
                    <a:pt x="6890" y="1492"/>
                  </a:lnTo>
                  <a:lnTo>
                    <a:pt x="8382" y="966"/>
                  </a:lnTo>
                  <a:lnTo>
                    <a:pt x="8470" y="922"/>
                  </a:lnTo>
                  <a:lnTo>
                    <a:pt x="8909" y="351"/>
                  </a:lnTo>
                  <a:close/>
                  <a:moveTo>
                    <a:pt x="8865" y="0"/>
                  </a:moveTo>
                  <a:lnTo>
                    <a:pt x="8777" y="44"/>
                  </a:lnTo>
                  <a:lnTo>
                    <a:pt x="8733" y="88"/>
                  </a:lnTo>
                  <a:lnTo>
                    <a:pt x="8206" y="658"/>
                  </a:lnTo>
                  <a:lnTo>
                    <a:pt x="6758" y="1185"/>
                  </a:lnTo>
                  <a:lnTo>
                    <a:pt x="6671" y="1229"/>
                  </a:lnTo>
                  <a:lnTo>
                    <a:pt x="5837" y="2150"/>
                  </a:lnTo>
                  <a:lnTo>
                    <a:pt x="5793" y="2194"/>
                  </a:lnTo>
                  <a:lnTo>
                    <a:pt x="5310" y="4300"/>
                  </a:lnTo>
                  <a:lnTo>
                    <a:pt x="4608" y="6758"/>
                  </a:lnTo>
                  <a:lnTo>
                    <a:pt x="3336" y="9303"/>
                  </a:lnTo>
                  <a:lnTo>
                    <a:pt x="3072" y="9698"/>
                  </a:lnTo>
                  <a:lnTo>
                    <a:pt x="2809" y="10093"/>
                  </a:lnTo>
                  <a:lnTo>
                    <a:pt x="2195" y="11014"/>
                  </a:lnTo>
                  <a:lnTo>
                    <a:pt x="1712" y="11672"/>
                  </a:lnTo>
                  <a:lnTo>
                    <a:pt x="1229" y="12331"/>
                  </a:lnTo>
                  <a:lnTo>
                    <a:pt x="834" y="13033"/>
                  </a:lnTo>
                  <a:lnTo>
                    <a:pt x="483" y="13735"/>
                  </a:lnTo>
                  <a:lnTo>
                    <a:pt x="176" y="14437"/>
                  </a:lnTo>
                  <a:lnTo>
                    <a:pt x="89" y="14832"/>
                  </a:lnTo>
                  <a:lnTo>
                    <a:pt x="45" y="15183"/>
                  </a:lnTo>
                  <a:lnTo>
                    <a:pt x="1" y="15534"/>
                  </a:lnTo>
                  <a:lnTo>
                    <a:pt x="1" y="15929"/>
                  </a:lnTo>
                  <a:lnTo>
                    <a:pt x="89" y="16280"/>
                  </a:lnTo>
                  <a:lnTo>
                    <a:pt x="176" y="16675"/>
                  </a:lnTo>
                  <a:lnTo>
                    <a:pt x="176" y="16719"/>
                  </a:lnTo>
                  <a:lnTo>
                    <a:pt x="615" y="17596"/>
                  </a:lnTo>
                  <a:lnTo>
                    <a:pt x="703" y="17684"/>
                  </a:lnTo>
                  <a:lnTo>
                    <a:pt x="5530" y="19746"/>
                  </a:lnTo>
                  <a:lnTo>
                    <a:pt x="7899" y="20843"/>
                  </a:lnTo>
                  <a:lnTo>
                    <a:pt x="9962" y="21721"/>
                  </a:lnTo>
                  <a:lnTo>
                    <a:pt x="11190" y="22160"/>
                  </a:lnTo>
                  <a:lnTo>
                    <a:pt x="11190" y="22204"/>
                  </a:lnTo>
                  <a:lnTo>
                    <a:pt x="11805" y="22291"/>
                  </a:lnTo>
                  <a:lnTo>
                    <a:pt x="11892" y="22291"/>
                  </a:lnTo>
                  <a:lnTo>
                    <a:pt x="13297" y="21721"/>
                  </a:lnTo>
                  <a:lnTo>
                    <a:pt x="17904" y="20010"/>
                  </a:lnTo>
                  <a:lnTo>
                    <a:pt x="19308" y="19351"/>
                  </a:lnTo>
                  <a:lnTo>
                    <a:pt x="19835" y="19000"/>
                  </a:lnTo>
                  <a:lnTo>
                    <a:pt x="23960" y="17377"/>
                  </a:lnTo>
                  <a:lnTo>
                    <a:pt x="25057" y="17245"/>
                  </a:lnTo>
                  <a:lnTo>
                    <a:pt x="25100" y="17201"/>
                  </a:lnTo>
                  <a:lnTo>
                    <a:pt x="25627" y="16938"/>
                  </a:lnTo>
                  <a:lnTo>
                    <a:pt x="25671" y="16850"/>
                  </a:lnTo>
                  <a:lnTo>
                    <a:pt x="25890" y="16499"/>
                  </a:lnTo>
                  <a:lnTo>
                    <a:pt x="25934" y="16411"/>
                  </a:lnTo>
                  <a:lnTo>
                    <a:pt x="26022" y="15622"/>
                  </a:lnTo>
                  <a:lnTo>
                    <a:pt x="26022" y="15490"/>
                  </a:lnTo>
                  <a:lnTo>
                    <a:pt x="25846" y="15183"/>
                  </a:lnTo>
                  <a:lnTo>
                    <a:pt x="25803" y="15139"/>
                  </a:lnTo>
                  <a:lnTo>
                    <a:pt x="25539" y="14919"/>
                  </a:lnTo>
                  <a:lnTo>
                    <a:pt x="25451" y="14876"/>
                  </a:lnTo>
                  <a:lnTo>
                    <a:pt x="21985" y="14261"/>
                  </a:lnTo>
                  <a:lnTo>
                    <a:pt x="20844" y="14217"/>
                  </a:lnTo>
                  <a:lnTo>
                    <a:pt x="19528" y="13866"/>
                  </a:lnTo>
                  <a:lnTo>
                    <a:pt x="19264" y="13603"/>
                  </a:lnTo>
                  <a:lnTo>
                    <a:pt x="18782" y="10882"/>
                  </a:lnTo>
                  <a:lnTo>
                    <a:pt x="18299" y="8250"/>
                  </a:lnTo>
                  <a:lnTo>
                    <a:pt x="18255" y="8162"/>
                  </a:lnTo>
                  <a:lnTo>
                    <a:pt x="17334" y="6319"/>
                  </a:lnTo>
                  <a:lnTo>
                    <a:pt x="16324" y="4651"/>
                  </a:lnTo>
                  <a:lnTo>
                    <a:pt x="16280" y="4651"/>
                  </a:lnTo>
                  <a:lnTo>
                    <a:pt x="15052" y="3291"/>
                  </a:lnTo>
                  <a:lnTo>
                    <a:pt x="13165" y="1975"/>
                  </a:lnTo>
                  <a:lnTo>
                    <a:pt x="11015" y="307"/>
                  </a:lnTo>
                  <a:lnTo>
                    <a:pt x="10971" y="263"/>
                  </a:lnTo>
                  <a:lnTo>
                    <a:pt x="10357" y="44"/>
                  </a:lnTo>
                  <a:lnTo>
                    <a:pt x="1026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6" name="Google Shape;8886;p249"/>
            <p:cNvSpPr/>
            <p:nvPr/>
          </p:nvSpPr>
          <p:spPr>
            <a:xfrm>
              <a:off x="5262425" y="3874975"/>
              <a:ext cx="889700" cy="781075"/>
            </a:xfrm>
            <a:custGeom>
              <a:avLst/>
              <a:gdLst/>
              <a:ahLst/>
              <a:cxnLst/>
              <a:rect l="l" t="t" r="r" b="b"/>
              <a:pathLst>
                <a:path w="35588" h="31243" extrusionOk="0">
                  <a:moveTo>
                    <a:pt x="16807" y="351"/>
                  </a:moveTo>
                  <a:lnTo>
                    <a:pt x="17070" y="658"/>
                  </a:lnTo>
                  <a:lnTo>
                    <a:pt x="17509" y="1404"/>
                  </a:lnTo>
                  <a:lnTo>
                    <a:pt x="18431" y="3467"/>
                  </a:lnTo>
                  <a:lnTo>
                    <a:pt x="18475" y="3554"/>
                  </a:lnTo>
                  <a:lnTo>
                    <a:pt x="19879" y="4344"/>
                  </a:lnTo>
                  <a:lnTo>
                    <a:pt x="21766" y="5968"/>
                  </a:lnTo>
                  <a:lnTo>
                    <a:pt x="23784" y="7811"/>
                  </a:lnTo>
                  <a:lnTo>
                    <a:pt x="25627" y="10092"/>
                  </a:lnTo>
                  <a:lnTo>
                    <a:pt x="27689" y="13427"/>
                  </a:lnTo>
                  <a:lnTo>
                    <a:pt x="28128" y="15490"/>
                  </a:lnTo>
                  <a:lnTo>
                    <a:pt x="28567" y="18298"/>
                  </a:lnTo>
                  <a:lnTo>
                    <a:pt x="28918" y="19746"/>
                  </a:lnTo>
                  <a:lnTo>
                    <a:pt x="28962" y="19834"/>
                  </a:lnTo>
                  <a:lnTo>
                    <a:pt x="29489" y="20273"/>
                  </a:lnTo>
                  <a:lnTo>
                    <a:pt x="29576" y="20317"/>
                  </a:lnTo>
                  <a:lnTo>
                    <a:pt x="30761" y="20536"/>
                  </a:lnTo>
                  <a:lnTo>
                    <a:pt x="32955" y="20931"/>
                  </a:lnTo>
                  <a:lnTo>
                    <a:pt x="35237" y="21852"/>
                  </a:lnTo>
                  <a:lnTo>
                    <a:pt x="35193" y="21940"/>
                  </a:lnTo>
                  <a:lnTo>
                    <a:pt x="34842" y="22511"/>
                  </a:lnTo>
                  <a:lnTo>
                    <a:pt x="34272" y="24046"/>
                  </a:lnTo>
                  <a:lnTo>
                    <a:pt x="33877" y="24661"/>
                  </a:lnTo>
                  <a:lnTo>
                    <a:pt x="33350" y="25012"/>
                  </a:lnTo>
                  <a:lnTo>
                    <a:pt x="31024" y="25319"/>
                  </a:lnTo>
                  <a:lnTo>
                    <a:pt x="30980" y="25319"/>
                  </a:lnTo>
                  <a:lnTo>
                    <a:pt x="28172" y="26372"/>
                  </a:lnTo>
                  <a:lnTo>
                    <a:pt x="28128" y="26372"/>
                  </a:lnTo>
                  <a:lnTo>
                    <a:pt x="26636" y="27557"/>
                  </a:lnTo>
                  <a:lnTo>
                    <a:pt x="24223" y="28654"/>
                  </a:lnTo>
                  <a:lnTo>
                    <a:pt x="21941" y="29575"/>
                  </a:lnTo>
                  <a:lnTo>
                    <a:pt x="20361" y="30234"/>
                  </a:lnTo>
                  <a:lnTo>
                    <a:pt x="19220" y="30716"/>
                  </a:lnTo>
                  <a:lnTo>
                    <a:pt x="18826" y="30848"/>
                  </a:lnTo>
                  <a:lnTo>
                    <a:pt x="18475" y="30892"/>
                  </a:lnTo>
                  <a:lnTo>
                    <a:pt x="18167" y="30848"/>
                  </a:lnTo>
                  <a:lnTo>
                    <a:pt x="17816" y="30760"/>
                  </a:lnTo>
                  <a:lnTo>
                    <a:pt x="17421" y="30628"/>
                  </a:lnTo>
                  <a:lnTo>
                    <a:pt x="16895" y="30409"/>
                  </a:lnTo>
                  <a:lnTo>
                    <a:pt x="16105" y="30058"/>
                  </a:lnTo>
                  <a:lnTo>
                    <a:pt x="15096" y="29619"/>
                  </a:lnTo>
                  <a:lnTo>
                    <a:pt x="13779" y="29137"/>
                  </a:lnTo>
                  <a:lnTo>
                    <a:pt x="12068" y="28566"/>
                  </a:lnTo>
                  <a:lnTo>
                    <a:pt x="9303" y="27952"/>
                  </a:lnTo>
                  <a:lnTo>
                    <a:pt x="9303" y="27908"/>
                  </a:lnTo>
                  <a:lnTo>
                    <a:pt x="9260" y="27952"/>
                  </a:lnTo>
                  <a:lnTo>
                    <a:pt x="7592" y="28303"/>
                  </a:lnTo>
                  <a:lnTo>
                    <a:pt x="5749" y="28171"/>
                  </a:lnTo>
                  <a:lnTo>
                    <a:pt x="5705" y="28171"/>
                  </a:lnTo>
                  <a:lnTo>
                    <a:pt x="4477" y="28347"/>
                  </a:lnTo>
                  <a:lnTo>
                    <a:pt x="4433" y="28347"/>
                  </a:lnTo>
                  <a:lnTo>
                    <a:pt x="966" y="29531"/>
                  </a:lnTo>
                  <a:lnTo>
                    <a:pt x="747" y="29400"/>
                  </a:lnTo>
                  <a:lnTo>
                    <a:pt x="352" y="28610"/>
                  </a:lnTo>
                  <a:lnTo>
                    <a:pt x="396" y="27952"/>
                  </a:lnTo>
                  <a:lnTo>
                    <a:pt x="615" y="26855"/>
                  </a:lnTo>
                  <a:lnTo>
                    <a:pt x="1405" y="25538"/>
                  </a:lnTo>
                  <a:lnTo>
                    <a:pt x="2151" y="24836"/>
                  </a:lnTo>
                  <a:lnTo>
                    <a:pt x="4038" y="24222"/>
                  </a:lnTo>
                  <a:lnTo>
                    <a:pt x="5530" y="24924"/>
                  </a:lnTo>
                  <a:lnTo>
                    <a:pt x="5661" y="24924"/>
                  </a:lnTo>
                  <a:lnTo>
                    <a:pt x="6144" y="24792"/>
                  </a:lnTo>
                  <a:lnTo>
                    <a:pt x="6188" y="24749"/>
                  </a:lnTo>
                  <a:lnTo>
                    <a:pt x="6583" y="24485"/>
                  </a:lnTo>
                  <a:lnTo>
                    <a:pt x="6627" y="24441"/>
                  </a:lnTo>
                  <a:lnTo>
                    <a:pt x="6890" y="24003"/>
                  </a:lnTo>
                  <a:lnTo>
                    <a:pt x="6890" y="23915"/>
                  </a:lnTo>
                  <a:lnTo>
                    <a:pt x="6846" y="23037"/>
                  </a:lnTo>
                  <a:lnTo>
                    <a:pt x="6715" y="22291"/>
                  </a:lnTo>
                  <a:lnTo>
                    <a:pt x="6846" y="21501"/>
                  </a:lnTo>
                  <a:lnTo>
                    <a:pt x="7855" y="19132"/>
                  </a:lnTo>
                  <a:lnTo>
                    <a:pt x="10269" y="15621"/>
                  </a:lnTo>
                  <a:lnTo>
                    <a:pt x="10269" y="15578"/>
                  </a:lnTo>
                  <a:lnTo>
                    <a:pt x="11278" y="13735"/>
                  </a:lnTo>
                  <a:lnTo>
                    <a:pt x="11278" y="13647"/>
                  </a:lnTo>
                  <a:lnTo>
                    <a:pt x="11278" y="12813"/>
                  </a:lnTo>
                  <a:lnTo>
                    <a:pt x="12156" y="8995"/>
                  </a:lnTo>
                  <a:lnTo>
                    <a:pt x="12375" y="8469"/>
                  </a:lnTo>
                  <a:lnTo>
                    <a:pt x="13253" y="7547"/>
                  </a:lnTo>
                  <a:lnTo>
                    <a:pt x="14569" y="6670"/>
                  </a:lnTo>
                  <a:lnTo>
                    <a:pt x="15447" y="6319"/>
                  </a:lnTo>
                  <a:lnTo>
                    <a:pt x="15491" y="6275"/>
                  </a:lnTo>
                  <a:lnTo>
                    <a:pt x="15535" y="6187"/>
                  </a:lnTo>
                  <a:lnTo>
                    <a:pt x="15622" y="5880"/>
                  </a:lnTo>
                  <a:lnTo>
                    <a:pt x="15622" y="5836"/>
                  </a:lnTo>
                  <a:lnTo>
                    <a:pt x="15447" y="3598"/>
                  </a:lnTo>
                  <a:lnTo>
                    <a:pt x="15535" y="1843"/>
                  </a:lnTo>
                  <a:lnTo>
                    <a:pt x="15842" y="965"/>
                  </a:lnTo>
                  <a:lnTo>
                    <a:pt x="16456" y="395"/>
                  </a:lnTo>
                  <a:lnTo>
                    <a:pt x="16807" y="351"/>
                  </a:lnTo>
                  <a:close/>
                  <a:moveTo>
                    <a:pt x="16851" y="0"/>
                  </a:moveTo>
                  <a:lnTo>
                    <a:pt x="16368" y="88"/>
                  </a:lnTo>
                  <a:lnTo>
                    <a:pt x="16281" y="132"/>
                  </a:lnTo>
                  <a:lnTo>
                    <a:pt x="15578" y="746"/>
                  </a:lnTo>
                  <a:lnTo>
                    <a:pt x="15535" y="790"/>
                  </a:lnTo>
                  <a:lnTo>
                    <a:pt x="15183" y="1755"/>
                  </a:lnTo>
                  <a:lnTo>
                    <a:pt x="15183" y="1799"/>
                  </a:lnTo>
                  <a:lnTo>
                    <a:pt x="15096" y="3554"/>
                  </a:lnTo>
                  <a:lnTo>
                    <a:pt x="15096" y="3598"/>
                  </a:lnTo>
                  <a:lnTo>
                    <a:pt x="15271" y="5836"/>
                  </a:lnTo>
                  <a:lnTo>
                    <a:pt x="15227" y="6012"/>
                  </a:lnTo>
                  <a:lnTo>
                    <a:pt x="14438" y="6363"/>
                  </a:lnTo>
                  <a:lnTo>
                    <a:pt x="14394" y="6363"/>
                  </a:lnTo>
                  <a:lnTo>
                    <a:pt x="13033" y="7240"/>
                  </a:lnTo>
                  <a:lnTo>
                    <a:pt x="12989" y="7284"/>
                  </a:lnTo>
                  <a:lnTo>
                    <a:pt x="12112" y="8250"/>
                  </a:lnTo>
                  <a:lnTo>
                    <a:pt x="12068" y="8293"/>
                  </a:lnTo>
                  <a:lnTo>
                    <a:pt x="11849" y="8864"/>
                  </a:lnTo>
                  <a:lnTo>
                    <a:pt x="11805" y="8864"/>
                  </a:lnTo>
                  <a:lnTo>
                    <a:pt x="10971" y="12769"/>
                  </a:lnTo>
                  <a:lnTo>
                    <a:pt x="10927" y="12769"/>
                  </a:lnTo>
                  <a:lnTo>
                    <a:pt x="10927" y="13603"/>
                  </a:lnTo>
                  <a:lnTo>
                    <a:pt x="9962" y="15402"/>
                  </a:lnTo>
                  <a:lnTo>
                    <a:pt x="7548" y="18956"/>
                  </a:lnTo>
                  <a:lnTo>
                    <a:pt x="6539" y="21370"/>
                  </a:lnTo>
                  <a:lnTo>
                    <a:pt x="6495" y="21414"/>
                  </a:lnTo>
                  <a:lnTo>
                    <a:pt x="6364" y="22291"/>
                  </a:lnTo>
                  <a:lnTo>
                    <a:pt x="6364" y="22335"/>
                  </a:lnTo>
                  <a:lnTo>
                    <a:pt x="6495" y="23081"/>
                  </a:lnTo>
                  <a:lnTo>
                    <a:pt x="6539" y="23871"/>
                  </a:lnTo>
                  <a:lnTo>
                    <a:pt x="6320" y="24222"/>
                  </a:lnTo>
                  <a:lnTo>
                    <a:pt x="6012" y="24441"/>
                  </a:lnTo>
                  <a:lnTo>
                    <a:pt x="5618" y="24573"/>
                  </a:lnTo>
                  <a:lnTo>
                    <a:pt x="4126" y="23871"/>
                  </a:lnTo>
                  <a:lnTo>
                    <a:pt x="3994" y="23871"/>
                  </a:lnTo>
                  <a:lnTo>
                    <a:pt x="1975" y="24485"/>
                  </a:lnTo>
                  <a:lnTo>
                    <a:pt x="1932" y="24529"/>
                  </a:lnTo>
                  <a:lnTo>
                    <a:pt x="1142" y="25319"/>
                  </a:lnTo>
                  <a:lnTo>
                    <a:pt x="1142" y="25363"/>
                  </a:lnTo>
                  <a:lnTo>
                    <a:pt x="308" y="26723"/>
                  </a:lnTo>
                  <a:lnTo>
                    <a:pt x="308" y="26767"/>
                  </a:lnTo>
                  <a:lnTo>
                    <a:pt x="45" y="27908"/>
                  </a:lnTo>
                  <a:lnTo>
                    <a:pt x="1" y="28610"/>
                  </a:lnTo>
                  <a:lnTo>
                    <a:pt x="45" y="28698"/>
                  </a:lnTo>
                  <a:lnTo>
                    <a:pt x="484" y="29619"/>
                  </a:lnTo>
                  <a:lnTo>
                    <a:pt x="527" y="29663"/>
                  </a:lnTo>
                  <a:lnTo>
                    <a:pt x="835" y="29839"/>
                  </a:lnTo>
                  <a:lnTo>
                    <a:pt x="922" y="29883"/>
                  </a:lnTo>
                  <a:lnTo>
                    <a:pt x="1010" y="29883"/>
                  </a:lnTo>
                  <a:lnTo>
                    <a:pt x="4564" y="28654"/>
                  </a:lnTo>
                  <a:lnTo>
                    <a:pt x="5705" y="28522"/>
                  </a:lnTo>
                  <a:lnTo>
                    <a:pt x="7592" y="28654"/>
                  </a:lnTo>
                  <a:lnTo>
                    <a:pt x="7636" y="28654"/>
                  </a:lnTo>
                  <a:lnTo>
                    <a:pt x="9303" y="28303"/>
                  </a:lnTo>
                  <a:lnTo>
                    <a:pt x="11980" y="28917"/>
                  </a:lnTo>
                  <a:lnTo>
                    <a:pt x="13648" y="29488"/>
                  </a:lnTo>
                  <a:lnTo>
                    <a:pt x="14964" y="29970"/>
                  </a:lnTo>
                  <a:lnTo>
                    <a:pt x="15973" y="30365"/>
                  </a:lnTo>
                  <a:lnTo>
                    <a:pt x="16763" y="30716"/>
                  </a:lnTo>
                  <a:lnTo>
                    <a:pt x="17685" y="31111"/>
                  </a:lnTo>
                  <a:lnTo>
                    <a:pt x="18080" y="31199"/>
                  </a:lnTo>
                  <a:lnTo>
                    <a:pt x="18387" y="31243"/>
                  </a:lnTo>
                  <a:lnTo>
                    <a:pt x="18782" y="31199"/>
                  </a:lnTo>
                  <a:lnTo>
                    <a:pt x="19220" y="31067"/>
                  </a:lnTo>
                  <a:lnTo>
                    <a:pt x="19791" y="30848"/>
                  </a:lnTo>
                  <a:lnTo>
                    <a:pt x="20493" y="30541"/>
                  </a:lnTo>
                  <a:lnTo>
                    <a:pt x="22073" y="29883"/>
                  </a:lnTo>
                  <a:lnTo>
                    <a:pt x="24355" y="29005"/>
                  </a:lnTo>
                  <a:lnTo>
                    <a:pt x="26812" y="27864"/>
                  </a:lnTo>
                  <a:lnTo>
                    <a:pt x="26856" y="27820"/>
                  </a:lnTo>
                  <a:lnTo>
                    <a:pt x="28348" y="26679"/>
                  </a:lnTo>
                  <a:lnTo>
                    <a:pt x="31112" y="25670"/>
                  </a:lnTo>
                  <a:lnTo>
                    <a:pt x="33438" y="25363"/>
                  </a:lnTo>
                  <a:lnTo>
                    <a:pt x="33526" y="25363"/>
                  </a:lnTo>
                  <a:lnTo>
                    <a:pt x="34096" y="24968"/>
                  </a:lnTo>
                  <a:lnTo>
                    <a:pt x="34140" y="24924"/>
                  </a:lnTo>
                  <a:lnTo>
                    <a:pt x="34579" y="24222"/>
                  </a:lnTo>
                  <a:lnTo>
                    <a:pt x="34623" y="24178"/>
                  </a:lnTo>
                  <a:lnTo>
                    <a:pt x="35149" y="22686"/>
                  </a:lnTo>
                  <a:lnTo>
                    <a:pt x="35500" y="22072"/>
                  </a:lnTo>
                  <a:lnTo>
                    <a:pt x="35500" y="22028"/>
                  </a:lnTo>
                  <a:lnTo>
                    <a:pt x="35588" y="21765"/>
                  </a:lnTo>
                  <a:lnTo>
                    <a:pt x="35588" y="21677"/>
                  </a:lnTo>
                  <a:lnTo>
                    <a:pt x="35500" y="21589"/>
                  </a:lnTo>
                  <a:lnTo>
                    <a:pt x="33087" y="20580"/>
                  </a:lnTo>
                  <a:lnTo>
                    <a:pt x="33043" y="20580"/>
                  </a:lnTo>
                  <a:lnTo>
                    <a:pt x="30849" y="20185"/>
                  </a:lnTo>
                  <a:lnTo>
                    <a:pt x="29664" y="20009"/>
                  </a:lnTo>
                  <a:lnTo>
                    <a:pt x="29225" y="19615"/>
                  </a:lnTo>
                  <a:lnTo>
                    <a:pt x="28918" y="18254"/>
                  </a:lnTo>
                  <a:lnTo>
                    <a:pt x="28479" y="15446"/>
                  </a:lnTo>
                  <a:lnTo>
                    <a:pt x="28040" y="13340"/>
                  </a:lnTo>
                  <a:lnTo>
                    <a:pt x="28040" y="13252"/>
                  </a:lnTo>
                  <a:lnTo>
                    <a:pt x="25934" y="9917"/>
                  </a:lnTo>
                  <a:lnTo>
                    <a:pt x="24091" y="7547"/>
                  </a:lnTo>
                  <a:lnTo>
                    <a:pt x="24047" y="7547"/>
                  </a:lnTo>
                  <a:lnTo>
                    <a:pt x="21985" y="5704"/>
                  </a:lnTo>
                  <a:lnTo>
                    <a:pt x="20098" y="4081"/>
                  </a:lnTo>
                  <a:lnTo>
                    <a:pt x="20054" y="4081"/>
                  </a:lnTo>
                  <a:lnTo>
                    <a:pt x="18738" y="3247"/>
                  </a:lnTo>
                  <a:lnTo>
                    <a:pt x="17816" y="1273"/>
                  </a:lnTo>
                  <a:lnTo>
                    <a:pt x="17378" y="439"/>
                  </a:lnTo>
                  <a:lnTo>
                    <a:pt x="17334" y="439"/>
                  </a:lnTo>
                  <a:lnTo>
                    <a:pt x="16983" y="44"/>
                  </a:lnTo>
                  <a:lnTo>
                    <a:pt x="1693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7" name="Google Shape;8887;p249"/>
            <p:cNvSpPr/>
            <p:nvPr/>
          </p:nvSpPr>
          <p:spPr>
            <a:xfrm>
              <a:off x="6038025" y="3987950"/>
              <a:ext cx="388375" cy="286350"/>
            </a:xfrm>
            <a:custGeom>
              <a:avLst/>
              <a:gdLst/>
              <a:ahLst/>
              <a:cxnLst/>
              <a:rect l="l" t="t" r="r" b="b"/>
              <a:pathLst>
                <a:path w="15535" h="11454" extrusionOk="0">
                  <a:moveTo>
                    <a:pt x="2545" y="352"/>
                  </a:moveTo>
                  <a:lnTo>
                    <a:pt x="5134" y="527"/>
                  </a:lnTo>
                  <a:lnTo>
                    <a:pt x="7504" y="1010"/>
                  </a:lnTo>
                  <a:lnTo>
                    <a:pt x="9786" y="1317"/>
                  </a:lnTo>
                  <a:lnTo>
                    <a:pt x="9830" y="1317"/>
                  </a:lnTo>
                  <a:lnTo>
                    <a:pt x="11760" y="1010"/>
                  </a:lnTo>
                  <a:lnTo>
                    <a:pt x="12813" y="1142"/>
                  </a:lnTo>
                  <a:lnTo>
                    <a:pt x="14130" y="1800"/>
                  </a:lnTo>
                  <a:lnTo>
                    <a:pt x="14569" y="2195"/>
                  </a:lnTo>
                  <a:lnTo>
                    <a:pt x="15139" y="3906"/>
                  </a:lnTo>
                  <a:lnTo>
                    <a:pt x="15183" y="4345"/>
                  </a:lnTo>
                  <a:lnTo>
                    <a:pt x="14481" y="5486"/>
                  </a:lnTo>
                  <a:lnTo>
                    <a:pt x="12857" y="7504"/>
                  </a:lnTo>
                  <a:lnTo>
                    <a:pt x="11936" y="8952"/>
                  </a:lnTo>
                  <a:lnTo>
                    <a:pt x="10356" y="10005"/>
                  </a:lnTo>
                  <a:lnTo>
                    <a:pt x="7855" y="11015"/>
                  </a:lnTo>
                  <a:lnTo>
                    <a:pt x="6758" y="11102"/>
                  </a:lnTo>
                  <a:lnTo>
                    <a:pt x="5924" y="11059"/>
                  </a:lnTo>
                  <a:lnTo>
                    <a:pt x="4520" y="10313"/>
                  </a:lnTo>
                  <a:lnTo>
                    <a:pt x="3072" y="9303"/>
                  </a:lnTo>
                  <a:lnTo>
                    <a:pt x="2721" y="8865"/>
                  </a:lnTo>
                  <a:lnTo>
                    <a:pt x="2326" y="6802"/>
                  </a:lnTo>
                  <a:lnTo>
                    <a:pt x="2282" y="6714"/>
                  </a:lnTo>
                  <a:lnTo>
                    <a:pt x="527" y="4082"/>
                  </a:lnTo>
                  <a:lnTo>
                    <a:pt x="351" y="3160"/>
                  </a:lnTo>
                  <a:lnTo>
                    <a:pt x="834" y="2063"/>
                  </a:lnTo>
                  <a:lnTo>
                    <a:pt x="1580" y="922"/>
                  </a:lnTo>
                  <a:lnTo>
                    <a:pt x="2019" y="527"/>
                  </a:lnTo>
                  <a:lnTo>
                    <a:pt x="2545" y="352"/>
                  </a:lnTo>
                  <a:close/>
                  <a:moveTo>
                    <a:pt x="2545" y="1"/>
                  </a:moveTo>
                  <a:lnTo>
                    <a:pt x="2458" y="45"/>
                  </a:lnTo>
                  <a:lnTo>
                    <a:pt x="1887" y="220"/>
                  </a:lnTo>
                  <a:lnTo>
                    <a:pt x="1843" y="264"/>
                  </a:lnTo>
                  <a:lnTo>
                    <a:pt x="1317" y="659"/>
                  </a:lnTo>
                  <a:lnTo>
                    <a:pt x="1273" y="703"/>
                  </a:lnTo>
                  <a:lnTo>
                    <a:pt x="527" y="1888"/>
                  </a:lnTo>
                  <a:lnTo>
                    <a:pt x="527" y="1931"/>
                  </a:lnTo>
                  <a:lnTo>
                    <a:pt x="44" y="3072"/>
                  </a:lnTo>
                  <a:lnTo>
                    <a:pt x="0" y="3204"/>
                  </a:lnTo>
                  <a:lnTo>
                    <a:pt x="176" y="4169"/>
                  </a:lnTo>
                  <a:lnTo>
                    <a:pt x="220" y="4257"/>
                  </a:lnTo>
                  <a:lnTo>
                    <a:pt x="1975" y="6890"/>
                  </a:lnTo>
                  <a:lnTo>
                    <a:pt x="2414" y="8952"/>
                  </a:lnTo>
                  <a:lnTo>
                    <a:pt x="2458" y="9040"/>
                  </a:lnTo>
                  <a:lnTo>
                    <a:pt x="2809" y="9523"/>
                  </a:lnTo>
                  <a:lnTo>
                    <a:pt x="2853" y="9567"/>
                  </a:lnTo>
                  <a:lnTo>
                    <a:pt x="4345" y="10620"/>
                  </a:lnTo>
                  <a:lnTo>
                    <a:pt x="5793" y="11366"/>
                  </a:lnTo>
                  <a:lnTo>
                    <a:pt x="5880" y="11410"/>
                  </a:lnTo>
                  <a:lnTo>
                    <a:pt x="6758" y="11453"/>
                  </a:lnTo>
                  <a:lnTo>
                    <a:pt x="7943" y="11322"/>
                  </a:lnTo>
                  <a:lnTo>
                    <a:pt x="7987" y="11322"/>
                  </a:lnTo>
                  <a:lnTo>
                    <a:pt x="10488" y="10313"/>
                  </a:lnTo>
                  <a:lnTo>
                    <a:pt x="10532" y="10313"/>
                  </a:lnTo>
                  <a:lnTo>
                    <a:pt x="12155" y="9216"/>
                  </a:lnTo>
                  <a:lnTo>
                    <a:pt x="12199" y="9172"/>
                  </a:lnTo>
                  <a:lnTo>
                    <a:pt x="13165" y="7724"/>
                  </a:lnTo>
                  <a:lnTo>
                    <a:pt x="14788" y="5705"/>
                  </a:lnTo>
                  <a:lnTo>
                    <a:pt x="15490" y="4476"/>
                  </a:lnTo>
                  <a:lnTo>
                    <a:pt x="15534" y="4389"/>
                  </a:lnTo>
                  <a:lnTo>
                    <a:pt x="15490" y="3862"/>
                  </a:lnTo>
                  <a:lnTo>
                    <a:pt x="15490" y="3818"/>
                  </a:lnTo>
                  <a:lnTo>
                    <a:pt x="14876" y="2063"/>
                  </a:lnTo>
                  <a:lnTo>
                    <a:pt x="14832" y="1975"/>
                  </a:lnTo>
                  <a:lnTo>
                    <a:pt x="14393" y="1536"/>
                  </a:lnTo>
                  <a:lnTo>
                    <a:pt x="14349" y="1493"/>
                  </a:lnTo>
                  <a:lnTo>
                    <a:pt x="12945" y="834"/>
                  </a:lnTo>
                  <a:lnTo>
                    <a:pt x="12901" y="791"/>
                  </a:lnTo>
                  <a:lnTo>
                    <a:pt x="11804" y="659"/>
                  </a:lnTo>
                  <a:lnTo>
                    <a:pt x="11760" y="659"/>
                  </a:lnTo>
                  <a:lnTo>
                    <a:pt x="9830" y="966"/>
                  </a:lnTo>
                  <a:lnTo>
                    <a:pt x="7548" y="659"/>
                  </a:lnTo>
                  <a:lnTo>
                    <a:pt x="5178" y="176"/>
                  </a:lnTo>
                  <a:lnTo>
                    <a:pt x="254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8" name="Google Shape;8888;p249"/>
            <p:cNvSpPr/>
            <p:nvPr/>
          </p:nvSpPr>
          <p:spPr>
            <a:xfrm>
              <a:off x="6096175" y="1773100"/>
              <a:ext cx="942350" cy="1522675"/>
            </a:xfrm>
            <a:custGeom>
              <a:avLst/>
              <a:gdLst/>
              <a:ahLst/>
              <a:cxnLst/>
              <a:rect l="l" t="t" r="r" b="b"/>
              <a:pathLst>
                <a:path w="37694" h="60907" extrusionOk="0">
                  <a:moveTo>
                    <a:pt x="35982" y="0"/>
                  </a:moveTo>
                  <a:lnTo>
                    <a:pt x="35938" y="44"/>
                  </a:lnTo>
                  <a:lnTo>
                    <a:pt x="35894" y="88"/>
                  </a:lnTo>
                  <a:lnTo>
                    <a:pt x="35894" y="176"/>
                  </a:lnTo>
                  <a:lnTo>
                    <a:pt x="35894" y="220"/>
                  </a:lnTo>
                  <a:lnTo>
                    <a:pt x="35938" y="307"/>
                  </a:lnTo>
                  <a:lnTo>
                    <a:pt x="36070" y="395"/>
                  </a:lnTo>
                  <a:lnTo>
                    <a:pt x="37079" y="1975"/>
                  </a:lnTo>
                  <a:lnTo>
                    <a:pt x="37298" y="2765"/>
                  </a:lnTo>
                  <a:lnTo>
                    <a:pt x="37342" y="3598"/>
                  </a:lnTo>
                  <a:lnTo>
                    <a:pt x="37035" y="5529"/>
                  </a:lnTo>
                  <a:lnTo>
                    <a:pt x="37035" y="5573"/>
                  </a:lnTo>
                  <a:lnTo>
                    <a:pt x="36904" y="8820"/>
                  </a:lnTo>
                  <a:lnTo>
                    <a:pt x="36640" y="9829"/>
                  </a:lnTo>
                  <a:lnTo>
                    <a:pt x="35850" y="11760"/>
                  </a:lnTo>
                  <a:lnTo>
                    <a:pt x="34578" y="14569"/>
                  </a:lnTo>
                  <a:lnTo>
                    <a:pt x="33393" y="17026"/>
                  </a:lnTo>
                  <a:lnTo>
                    <a:pt x="31111" y="20405"/>
                  </a:lnTo>
                  <a:lnTo>
                    <a:pt x="31111" y="20536"/>
                  </a:lnTo>
                  <a:lnTo>
                    <a:pt x="31155" y="20624"/>
                  </a:lnTo>
                  <a:lnTo>
                    <a:pt x="31506" y="21063"/>
                  </a:lnTo>
                  <a:lnTo>
                    <a:pt x="32472" y="22511"/>
                  </a:lnTo>
                  <a:lnTo>
                    <a:pt x="32867" y="24573"/>
                  </a:lnTo>
                  <a:lnTo>
                    <a:pt x="33525" y="26767"/>
                  </a:lnTo>
                  <a:lnTo>
                    <a:pt x="33613" y="28523"/>
                  </a:lnTo>
                  <a:lnTo>
                    <a:pt x="33656" y="31638"/>
                  </a:lnTo>
                  <a:lnTo>
                    <a:pt x="33656" y="35368"/>
                  </a:lnTo>
                  <a:lnTo>
                    <a:pt x="33437" y="38088"/>
                  </a:lnTo>
                  <a:lnTo>
                    <a:pt x="33130" y="38922"/>
                  </a:lnTo>
                  <a:lnTo>
                    <a:pt x="30804" y="41774"/>
                  </a:lnTo>
                  <a:lnTo>
                    <a:pt x="28391" y="43442"/>
                  </a:lnTo>
                  <a:lnTo>
                    <a:pt x="25495" y="44978"/>
                  </a:lnTo>
                  <a:lnTo>
                    <a:pt x="23301" y="46119"/>
                  </a:lnTo>
                  <a:lnTo>
                    <a:pt x="20097" y="47874"/>
                  </a:lnTo>
                  <a:lnTo>
                    <a:pt x="16894" y="49936"/>
                  </a:lnTo>
                  <a:lnTo>
                    <a:pt x="16016" y="50726"/>
                  </a:lnTo>
                  <a:lnTo>
                    <a:pt x="14042" y="51516"/>
                  </a:lnTo>
                  <a:lnTo>
                    <a:pt x="13998" y="51516"/>
                  </a:lnTo>
                  <a:lnTo>
                    <a:pt x="12682" y="52306"/>
                  </a:lnTo>
                  <a:lnTo>
                    <a:pt x="12638" y="52306"/>
                  </a:lnTo>
                  <a:lnTo>
                    <a:pt x="11146" y="53490"/>
                  </a:lnTo>
                  <a:lnTo>
                    <a:pt x="9127" y="54500"/>
                  </a:lnTo>
                  <a:lnTo>
                    <a:pt x="5222" y="56694"/>
                  </a:lnTo>
                  <a:lnTo>
                    <a:pt x="3335" y="58098"/>
                  </a:lnTo>
                  <a:lnTo>
                    <a:pt x="88" y="60599"/>
                  </a:lnTo>
                  <a:lnTo>
                    <a:pt x="44" y="60643"/>
                  </a:lnTo>
                  <a:lnTo>
                    <a:pt x="0" y="60731"/>
                  </a:lnTo>
                  <a:lnTo>
                    <a:pt x="0" y="60775"/>
                  </a:lnTo>
                  <a:lnTo>
                    <a:pt x="44" y="60862"/>
                  </a:lnTo>
                  <a:lnTo>
                    <a:pt x="88" y="60906"/>
                  </a:lnTo>
                  <a:lnTo>
                    <a:pt x="307" y="60906"/>
                  </a:lnTo>
                  <a:lnTo>
                    <a:pt x="3554" y="58405"/>
                  </a:lnTo>
                  <a:lnTo>
                    <a:pt x="5397" y="56957"/>
                  </a:lnTo>
                  <a:lnTo>
                    <a:pt x="9303" y="54807"/>
                  </a:lnTo>
                  <a:lnTo>
                    <a:pt x="11277" y="53798"/>
                  </a:lnTo>
                  <a:lnTo>
                    <a:pt x="11321" y="53754"/>
                  </a:lnTo>
                  <a:lnTo>
                    <a:pt x="12857" y="52613"/>
                  </a:lnTo>
                  <a:lnTo>
                    <a:pt x="14173" y="51823"/>
                  </a:lnTo>
                  <a:lnTo>
                    <a:pt x="16148" y="51033"/>
                  </a:lnTo>
                  <a:lnTo>
                    <a:pt x="16192" y="50989"/>
                  </a:lnTo>
                  <a:lnTo>
                    <a:pt x="17113" y="50243"/>
                  </a:lnTo>
                  <a:lnTo>
                    <a:pt x="20273" y="48181"/>
                  </a:lnTo>
                  <a:lnTo>
                    <a:pt x="23476" y="46426"/>
                  </a:lnTo>
                  <a:lnTo>
                    <a:pt x="25626" y="45285"/>
                  </a:lnTo>
                  <a:lnTo>
                    <a:pt x="28566" y="43749"/>
                  </a:lnTo>
                  <a:lnTo>
                    <a:pt x="31024" y="42038"/>
                  </a:lnTo>
                  <a:lnTo>
                    <a:pt x="31067" y="41994"/>
                  </a:lnTo>
                  <a:lnTo>
                    <a:pt x="33437" y="39098"/>
                  </a:lnTo>
                  <a:lnTo>
                    <a:pt x="33437" y="39054"/>
                  </a:lnTo>
                  <a:lnTo>
                    <a:pt x="33788" y="38176"/>
                  </a:lnTo>
                  <a:lnTo>
                    <a:pt x="33788" y="38132"/>
                  </a:lnTo>
                  <a:lnTo>
                    <a:pt x="34007" y="35368"/>
                  </a:lnTo>
                  <a:lnTo>
                    <a:pt x="34007" y="31638"/>
                  </a:lnTo>
                  <a:lnTo>
                    <a:pt x="33964" y="28523"/>
                  </a:lnTo>
                  <a:lnTo>
                    <a:pt x="33876" y="26723"/>
                  </a:lnTo>
                  <a:lnTo>
                    <a:pt x="33218" y="24486"/>
                  </a:lnTo>
                  <a:lnTo>
                    <a:pt x="32823" y="22379"/>
                  </a:lnTo>
                  <a:lnTo>
                    <a:pt x="32779" y="22335"/>
                  </a:lnTo>
                  <a:lnTo>
                    <a:pt x="31813" y="20887"/>
                  </a:lnTo>
                  <a:lnTo>
                    <a:pt x="31813" y="20843"/>
                  </a:lnTo>
                  <a:lnTo>
                    <a:pt x="31506" y="20492"/>
                  </a:lnTo>
                  <a:lnTo>
                    <a:pt x="33700" y="17201"/>
                  </a:lnTo>
                  <a:lnTo>
                    <a:pt x="34885" y="14744"/>
                  </a:lnTo>
                  <a:lnTo>
                    <a:pt x="36201" y="11892"/>
                  </a:lnTo>
                  <a:lnTo>
                    <a:pt x="36991" y="9961"/>
                  </a:lnTo>
                  <a:lnTo>
                    <a:pt x="36991" y="9917"/>
                  </a:lnTo>
                  <a:lnTo>
                    <a:pt x="37255" y="8908"/>
                  </a:lnTo>
                  <a:lnTo>
                    <a:pt x="37255" y="8864"/>
                  </a:lnTo>
                  <a:lnTo>
                    <a:pt x="37386" y="5573"/>
                  </a:lnTo>
                  <a:lnTo>
                    <a:pt x="37693" y="3642"/>
                  </a:lnTo>
                  <a:lnTo>
                    <a:pt x="37693" y="3598"/>
                  </a:lnTo>
                  <a:lnTo>
                    <a:pt x="37650" y="2721"/>
                  </a:lnTo>
                  <a:lnTo>
                    <a:pt x="37650" y="2677"/>
                  </a:lnTo>
                  <a:lnTo>
                    <a:pt x="37386" y="1843"/>
                  </a:lnTo>
                  <a:lnTo>
                    <a:pt x="37386" y="1799"/>
                  </a:lnTo>
                  <a:lnTo>
                    <a:pt x="36377" y="220"/>
                  </a:lnTo>
                  <a:lnTo>
                    <a:pt x="36333" y="176"/>
                  </a:lnTo>
                  <a:lnTo>
                    <a:pt x="36158" y="44"/>
                  </a:lnTo>
                  <a:lnTo>
                    <a:pt x="3611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9" name="Google Shape;8889;p249"/>
            <p:cNvSpPr/>
            <p:nvPr/>
          </p:nvSpPr>
          <p:spPr>
            <a:xfrm>
              <a:off x="6123600" y="1816975"/>
              <a:ext cx="957700" cy="1504025"/>
            </a:xfrm>
            <a:custGeom>
              <a:avLst/>
              <a:gdLst/>
              <a:ahLst/>
              <a:cxnLst/>
              <a:rect l="l" t="t" r="r" b="b"/>
              <a:pathLst>
                <a:path w="38308" h="60161" extrusionOk="0">
                  <a:moveTo>
                    <a:pt x="36772" y="1"/>
                  </a:moveTo>
                  <a:lnTo>
                    <a:pt x="36684" y="44"/>
                  </a:lnTo>
                  <a:lnTo>
                    <a:pt x="36684" y="132"/>
                  </a:lnTo>
                  <a:lnTo>
                    <a:pt x="36684" y="176"/>
                  </a:lnTo>
                  <a:lnTo>
                    <a:pt x="36684" y="264"/>
                  </a:lnTo>
                  <a:lnTo>
                    <a:pt x="37430" y="1624"/>
                  </a:lnTo>
                  <a:lnTo>
                    <a:pt x="37913" y="3160"/>
                  </a:lnTo>
                  <a:lnTo>
                    <a:pt x="37957" y="4740"/>
                  </a:lnTo>
                  <a:lnTo>
                    <a:pt x="37298" y="7372"/>
                  </a:lnTo>
                  <a:lnTo>
                    <a:pt x="36245" y="10620"/>
                  </a:lnTo>
                  <a:lnTo>
                    <a:pt x="36245" y="10663"/>
                  </a:lnTo>
                  <a:lnTo>
                    <a:pt x="36421" y="13077"/>
                  </a:lnTo>
                  <a:lnTo>
                    <a:pt x="36158" y="15183"/>
                  </a:lnTo>
                  <a:lnTo>
                    <a:pt x="36070" y="17509"/>
                  </a:lnTo>
                  <a:lnTo>
                    <a:pt x="35807" y="20142"/>
                  </a:lnTo>
                  <a:lnTo>
                    <a:pt x="35850" y="20229"/>
                  </a:lnTo>
                  <a:lnTo>
                    <a:pt x="36465" y="22160"/>
                  </a:lnTo>
                  <a:lnTo>
                    <a:pt x="36596" y="25802"/>
                  </a:lnTo>
                  <a:lnTo>
                    <a:pt x="36904" y="27601"/>
                  </a:lnTo>
                  <a:lnTo>
                    <a:pt x="36947" y="29488"/>
                  </a:lnTo>
                  <a:lnTo>
                    <a:pt x="36860" y="32077"/>
                  </a:lnTo>
                  <a:lnTo>
                    <a:pt x="36596" y="34578"/>
                  </a:lnTo>
                  <a:lnTo>
                    <a:pt x="36070" y="36333"/>
                  </a:lnTo>
                  <a:lnTo>
                    <a:pt x="34797" y="38308"/>
                  </a:lnTo>
                  <a:lnTo>
                    <a:pt x="33042" y="41555"/>
                  </a:lnTo>
                  <a:lnTo>
                    <a:pt x="31770" y="42828"/>
                  </a:lnTo>
                  <a:lnTo>
                    <a:pt x="30848" y="43047"/>
                  </a:lnTo>
                  <a:lnTo>
                    <a:pt x="29619" y="43091"/>
                  </a:lnTo>
                  <a:lnTo>
                    <a:pt x="29532" y="43135"/>
                  </a:lnTo>
                  <a:lnTo>
                    <a:pt x="27294" y="44364"/>
                  </a:lnTo>
                  <a:lnTo>
                    <a:pt x="22028" y="47040"/>
                  </a:lnTo>
                  <a:lnTo>
                    <a:pt x="18035" y="49103"/>
                  </a:lnTo>
                  <a:lnTo>
                    <a:pt x="15534" y="50726"/>
                  </a:lnTo>
                  <a:lnTo>
                    <a:pt x="12155" y="52086"/>
                  </a:lnTo>
                  <a:lnTo>
                    <a:pt x="12111" y="52086"/>
                  </a:lnTo>
                  <a:lnTo>
                    <a:pt x="10531" y="53008"/>
                  </a:lnTo>
                  <a:lnTo>
                    <a:pt x="8996" y="53886"/>
                  </a:lnTo>
                  <a:lnTo>
                    <a:pt x="7416" y="54719"/>
                  </a:lnTo>
                  <a:lnTo>
                    <a:pt x="5880" y="55597"/>
                  </a:lnTo>
                  <a:lnTo>
                    <a:pt x="5134" y="56080"/>
                  </a:lnTo>
                  <a:lnTo>
                    <a:pt x="4432" y="56562"/>
                  </a:lnTo>
                  <a:lnTo>
                    <a:pt x="3686" y="57089"/>
                  </a:lnTo>
                  <a:lnTo>
                    <a:pt x="2984" y="57659"/>
                  </a:lnTo>
                  <a:lnTo>
                    <a:pt x="88" y="59853"/>
                  </a:lnTo>
                  <a:lnTo>
                    <a:pt x="44" y="59897"/>
                  </a:lnTo>
                  <a:lnTo>
                    <a:pt x="0" y="59985"/>
                  </a:lnTo>
                  <a:lnTo>
                    <a:pt x="0" y="60029"/>
                  </a:lnTo>
                  <a:lnTo>
                    <a:pt x="44" y="60117"/>
                  </a:lnTo>
                  <a:lnTo>
                    <a:pt x="88" y="60160"/>
                  </a:lnTo>
                  <a:lnTo>
                    <a:pt x="176" y="60160"/>
                  </a:lnTo>
                  <a:lnTo>
                    <a:pt x="307" y="60117"/>
                  </a:lnTo>
                  <a:lnTo>
                    <a:pt x="3203" y="57923"/>
                  </a:lnTo>
                  <a:lnTo>
                    <a:pt x="3905" y="57396"/>
                  </a:lnTo>
                  <a:lnTo>
                    <a:pt x="4607" y="56869"/>
                  </a:lnTo>
                  <a:lnTo>
                    <a:pt x="5353" y="56387"/>
                  </a:lnTo>
                  <a:lnTo>
                    <a:pt x="6099" y="55904"/>
                  </a:lnTo>
                  <a:lnTo>
                    <a:pt x="7635" y="55026"/>
                  </a:lnTo>
                  <a:lnTo>
                    <a:pt x="9127" y="54193"/>
                  </a:lnTo>
                  <a:lnTo>
                    <a:pt x="10707" y="53315"/>
                  </a:lnTo>
                  <a:lnTo>
                    <a:pt x="12287" y="52394"/>
                  </a:lnTo>
                  <a:lnTo>
                    <a:pt x="15665" y="51033"/>
                  </a:lnTo>
                  <a:lnTo>
                    <a:pt x="15709" y="51033"/>
                  </a:lnTo>
                  <a:lnTo>
                    <a:pt x="18210" y="49410"/>
                  </a:lnTo>
                  <a:lnTo>
                    <a:pt x="22160" y="47347"/>
                  </a:lnTo>
                  <a:lnTo>
                    <a:pt x="27469" y="44671"/>
                  </a:lnTo>
                  <a:lnTo>
                    <a:pt x="29663" y="43442"/>
                  </a:lnTo>
                  <a:lnTo>
                    <a:pt x="30892" y="43398"/>
                  </a:lnTo>
                  <a:lnTo>
                    <a:pt x="30936" y="43398"/>
                  </a:lnTo>
                  <a:lnTo>
                    <a:pt x="31901" y="43179"/>
                  </a:lnTo>
                  <a:lnTo>
                    <a:pt x="31989" y="43135"/>
                  </a:lnTo>
                  <a:lnTo>
                    <a:pt x="33349" y="41775"/>
                  </a:lnTo>
                  <a:lnTo>
                    <a:pt x="33349" y="41731"/>
                  </a:lnTo>
                  <a:lnTo>
                    <a:pt x="35104" y="38527"/>
                  </a:lnTo>
                  <a:lnTo>
                    <a:pt x="36377" y="36509"/>
                  </a:lnTo>
                  <a:lnTo>
                    <a:pt x="36377" y="36465"/>
                  </a:lnTo>
                  <a:lnTo>
                    <a:pt x="36904" y="34666"/>
                  </a:lnTo>
                  <a:lnTo>
                    <a:pt x="36904" y="34622"/>
                  </a:lnTo>
                  <a:lnTo>
                    <a:pt x="37211" y="32121"/>
                  </a:lnTo>
                  <a:lnTo>
                    <a:pt x="37298" y="29488"/>
                  </a:lnTo>
                  <a:lnTo>
                    <a:pt x="37255" y="27601"/>
                  </a:lnTo>
                  <a:lnTo>
                    <a:pt x="37211" y="27557"/>
                  </a:lnTo>
                  <a:lnTo>
                    <a:pt x="36947" y="25758"/>
                  </a:lnTo>
                  <a:lnTo>
                    <a:pt x="36816" y="22116"/>
                  </a:lnTo>
                  <a:lnTo>
                    <a:pt x="36816" y="22072"/>
                  </a:lnTo>
                  <a:lnTo>
                    <a:pt x="36201" y="20142"/>
                  </a:lnTo>
                  <a:lnTo>
                    <a:pt x="36421" y="17509"/>
                  </a:lnTo>
                  <a:lnTo>
                    <a:pt x="36509" y="15227"/>
                  </a:lnTo>
                  <a:lnTo>
                    <a:pt x="36772" y="13077"/>
                  </a:lnTo>
                  <a:lnTo>
                    <a:pt x="36596" y="10663"/>
                  </a:lnTo>
                  <a:lnTo>
                    <a:pt x="37650" y="7460"/>
                  </a:lnTo>
                  <a:lnTo>
                    <a:pt x="38264" y="4827"/>
                  </a:lnTo>
                  <a:lnTo>
                    <a:pt x="38308" y="4783"/>
                  </a:lnTo>
                  <a:lnTo>
                    <a:pt x="38264" y="3160"/>
                  </a:lnTo>
                  <a:lnTo>
                    <a:pt x="38264" y="3072"/>
                  </a:lnTo>
                  <a:lnTo>
                    <a:pt x="37737" y="1492"/>
                  </a:lnTo>
                  <a:lnTo>
                    <a:pt x="37737" y="1449"/>
                  </a:lnTo>
                  <a:lnTo>
                    <a:pt x="36991" y="88"/>
                  </a:lnTo>
                  <a:lnTo>
                    <a:pt x="36947" y="44"/>
                  </a:lnTo>
                  <a:lnTo>
                    <a:pt x="3690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0" name="Google Shape;8890;p249"/>
            <p:cNvSpPr/>
            <p:nvPr/>
          </p:nvSpPr>
          <p:spPr>
            <a:xfrm>
              <a:off x="6392350" y="3454800"/>
              <a:ext cx="767950" cy="217250"/>
            </a:xfrm>
            <a:custGeom>
              <a:avLst/>
              <a:gdLst/>
              <a:ahLst/>
              <a:cxnLst/>
              <a:rect l="l" t="t" r="r" b="b"/>
              <a:pathLst>
                <a:path w="30718" h="8690" extrusionOk="0">
                  <a:moveTo>
                    <a:pt x="11234" y="1"/>
                  </a:moveTo>
                  <a:lnTo>
                    <a:pt x="7899" y="1010"/>
                  </a:lnTo>
                  <a:lnTo>
                    <a:pt x="3555" y="1975"/>
                  </a:lnTo>
                  <a:lnTo>
                    <a:pt x="3511" y="1975"/>
                  </a:lnTo>
                  <a:lnTo>
                    <a:pt x="89" y="3994"/>
                  </a:lnTo>
                  <a:lnTo>
                    <a:pt x="45" y="4038"/>
                  </a:lnTo>
                  <a:lnTo>
                    <a:pt x="1" y="4126"/>
                  </a:lnTo>
                  <a:lnTo>
                    <a:pt x="1" y="4169"/>
                  </a:lnTo>
                  <a:lnTo>
                    <a:pt x="45" y="4257"/>
                  </a:lnTo>
                  <a:lnTo>
                    <a:pt x="89" y="4301"/>
                  </a:lnTo>
                  <a:lnTo>
                    <a:pt x="132" y="4345"/>
                  </a:lnTo>
                  <a:lnTo>
                    <a:pt x="220" y="4345"/>
                  </a:lnTo>
                  <a:lnTo>
                    <a:pt x="264" y="4301"/>
                  </a:lnTo>
                  <a:lnTo>
                    <a:pt x="3687" y="2326"/>
                  </a:lnTo>
                  <a:lnTo>
                    <a:pt x="7987" y="1361"/>
                  </a:lnTo>
                  <a:lnTo>
                    <a:pt x="10313" y="659"/>
                  </a:lnTo>
                  <a:lnTo>
                    <a:pt x="11278" y="352"/>
                  </a:lnTo>
                  <a:lnTo>
                    <a:pt x="11497" y="352"/>
                  </a:lnTo>
                  <a:lnTo>
                    <a:pt x="13384" y="2283"/>
                  </a:lnTo>
                  <a:lnTo>
                    <a:pt x="13428" y="2326"/>
                  </a:lnTo>
                  <a:lnTo>
                    <a:pt x="15754" y="4257"/>
                  </a:lnTo>
                  <a:lnTo>
                    <a:pt x="15798" y="4257"/>
                  </a:lnTo>
                  <a:lnTo>
                    <a:pt x="18913" y="5969"/>
                  </a:lnTo>
                  <a:lnTo>
                    <a:pt x="20888" y="6802"/>
                  </a:lnTo>
                  <a:lnTo>
                    <a:pt x="23214" y="7592"/>
                  </a:lnTo>
                  <a:lnTo>
                    <a:pt x="26022" y="8601"/>
                  </a:lnTo>
                  <a:lnTo>
                    <a:pt x="26066" y="8601"/>
                  </a:lnTo>
                  <a:lnTo>
                    <a:pt x="26943" y="8689"/>
                  </a:lnTo>
                  <a:lnTo>
                    <a:pt x="26987" y="8689"/>
                  </a:lnTo>
                  <a:lnTo>
                    <a:pt x="27777" y="8558"/>
                  </a:lnTo>
                  <a:lnTo>
                    <a:pt x="27821" y="8514"/>
                  </a:lnTo>
                  <a:lnTo>
                    <a:pt x="28874" y="7899"/>
                  </a:lnTo>
                  <a:lnTo>
                    <a:pt x="28962" y="7855"/>
                  </a:lnTo>
                  <a:lnTo>
                    <a:pt x="30366" y="5881"/>
                  </a:lnTo>
                  <a:lnTo>
                    <a:pt x="30366" y="5837"/>
                  </a:lnTo>
                  <a:lnTo>
                    <a:pt x="30717" y="5003"/>
                  </a:lnTo>
                  <a:lnTo>
                    <a:pt x="30717" y="4872"/>
                  </a:lnTo>
                  <a:lnTo>
                    <a:pt x="30322" y="3380"/>
                  </a:lnTo>
                  <a:lnTo>
                    <a:pt x="30278" y="3380"/>
                  </a:lnTo>
                  <a:lnTo>
                    <a:pt x="29225" y="1010"/>
                  </a:lnTo>
                  <a:lnTo>
                    <a:pt x="29181" y="966"/>
                  </a:lnTo>
                  <a:lnTo>
                    <a:pt x="29137" y="922"/>
                  </a:lnTo>
                  <a:lnTo>
                    <a:pt x="29050" y="922"/>
                  </a:lnTo>
                  <a:lnTo>
                    <a:pt x="28962" y="966"/>
                  </a:lnTo>
                  <a:lnTo>
                    <a:pt x="28918" y="966"/>
                  </a:lnTo>
                  <a:lnTo>
                    <a:pt x="28874" y="1054"/>
                  </a:lnTo>
                  <a:lnTo>
                    <a:pt x="28874" y="1098"/>
                  </a:lnTo>
                  <a:lnTo>
                    <a:pt x="28918" y="1186"/>
                  </a:lnTo>
                  <a:lnTo>
                    <a:pt x="29971" y="3511"/>
                  </a:lnTo>
                  <a:lnTo>
                    <a:pt x="30366" y="4915"/>
                  </a:lnTo>
                  <a:lnTo>
                    <a:pt x="30059" y="5661"/>
                  </a:lnTo>
                  <a:lnTo>
                    <a:pt x="28699" y="7636"/>
                  </a:lnTo>
                  <a:lnTo>
                    <a:pt x="27689" y="8206"/>
                  </a:lnTo>
                  <a:lnTo>
                    <a:pt x="26943" y="8338"/>
                  </a:lnTo>
                  <a:lnTo>
                    <a:pt x="26154" y="8250"/>
                  </a:lnTo>
                  <a:lnTo>
                    <a:pt x="23301" y="7285"/>
                  </a:lnTo>
                  <a:lnTo>
                    <a:pt x="21020" y="6495"/>
                  </a:lnTo>
                  <a:lnTo>
                    <a:pt x="19045" y="5618"/>
                  </a:lnTo>
                  <a:lnTo>
                    <a:pt x="15973" y="3950"/>
                  </a:lnTo>
                  <a:lnTo>
                    <a:pt x="13648" y="2063"/>
                  </a:lnTo>
                  <a:lnTo>
                    <a:pt x="11673" y="89"/>
                  </a:lnTo>
                  <a:lnTo>
                    <a:pt x="11585" y="45"/>
                  </a:lnTo>
                  <a:lnTo>
                    <a:pt x="1132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1" name="Google Shape;8891;p249"/>
            <p:cNvSpPr/>
            <p:nvPr/>
          </p:nvSpPr>
          <p:spPr>
            <a:xfrm>
              <a:off x="6322150" y="3238700"/>
              <a:ext cx="868850" cy="265500"/>
            </a:xfrm>
            <a:custGeom>
              <a:avLst/>
              <a:gdLst/>
              <a:ahLst/>
              <a:cxnLst/>
              <a:rect l="l" t="t" r="r" b="b"/>
              <a:pathLst>
                <a:path w="34754" h="10620" extrusionOk="0">
                  <a:moveTo>
                    <a:pt x="34491" y="0"/>
                  </a:moveTo>
                  <a:lnTo>
                    <a:pt x="34447" y="44"/>
                  </a:lnTo>
                  <a:lnTo>
                    <a:pt x="33437" y="1492"/>
                  </a:lnTo>
                  <a:lnTo>
                    <a:pt x="32033" y="3730"/>
                  </a:lnTo>
                  <a:lnTo>
                    <a:pt x="32033" y="3774"/>
                  </a:lnTo>
                  <a:lnTo>
                    <a:pt x="31419" y="5442"/>
                  </a:lnTo>
                  <a:lnTo>
                    <a:pt x="31419" y="5485"/>
                  </a:lnTo>
                  <a:lnTo>
                    <a:pt x="31156" y="7592"/>
                  </a:lnTo>
                  <a:lnTo>
                    <a:pt x="31112" y="10005"/>
                  </a:lnTo>
                  <a:lnTo>
                    <a:pt x="30936" y="10225"/>
                  </a:lnTo>
                  <a:lnTo>
                    <a:pt x="30454" y="10268"/>
                  </a:lnTo>
                  <a:lnTo>
                    <a:pt x="29971" y="10225"/>
                  </a:lnTo>
                  <a:lnTo>
                    <a:pt x="29488" y="10137"/>
                  </a:lnTo>
                  <a:lnTo>
                    <a:pt x="29005" y="10005"/>
                  </a:lnTo>
                  <a:lnTo>
                    <a:pt x="28523" y="9830"/>
                  </a:lnTo>
                  <a:lnTo>
                    <a:pt x="28040" y="9610"/>
                  </a:lnTo>
                  <a:lnTo>
                    <a:pt x="27557" y="9347"/>
                  </a:lnTo>
                  <a:lnTo>
                    <a:pt x="27119" y="9084"/>
                  </a:lnTo>
                  <a:lnTo>
                    <a:pt x="26241" y="8513"/>
                  </a:lnTo>
                  <a:lnTo>
                    <a:pt x="25451" y="7899"/>
                  </a:lnTo>
                  <a:lnTo>
                    <a:pt x="24749" y="7328"/>
                  </a:lnTo>
                  <a:lnTo>
                    <a:pt x="24179" y="6846"/>
                  </a:lnTo>
                  <a:lnTo>
                    <a:pt x="19308" y="2633"/>
                  </a:lnTo>
                  <a:lnTo>
                    <a:pt x="19264" y="2633"/>
                  </a:lnTo>
                  <a:lnTo>
                    <a:pt x="17991" y="2019"/>
                  </a:lnTo>
                  <a:lnTo>
                    <a:pt x="17948" y="2019"/>
                  </a:lnTo>
                  <a:lnTo>
                    <a:pt x="17245" y="1887"/>
                  </a:lnTo>
                  <a:lnTo>
                    <a:pt x="17158" y="1931"/>
                  </a:lnTo>
                  <a:lnTo>
                    <a:pt x="16500" y="2370"/>
                  </a:lnTo>
                  <a:lnTo>
                    <a:pt x="16456" y="2370"/>
                  </a:lnTo>
                  <a:lnTo>
                    <a:pt x="14788" y="3994"/>
                  </a:lnTo>
                  <a:lnTo>
                    <a:pt x="13603" y="4827"/>
                  </a:lnTo>
                  <a:lnTo>
                    <a:pt x="12331" y="5178"/>
                  </a:lnTo>
                  <a:lnTo>
                    <a:pt x="10312" y="5529"/>
                  </a:lnTo>
                  <a:lnTo>
                    <a:pt x="10268" y="5529"/>
                  </a:lnTo>
                  <a:lnTo>
                    <a:pt x="8338" y="6144"/>
                  </a:lnTo>
                  <a:lnTo>
                    <a:pt x="5924" y="6714"/>
                  </a:lnTo>
                  <a:lnTo>
                    <a:pt x="5880" y="6714"/>
                  </a:lnTo>
                  <a:lnTo>
                    <a:pt x="4125" y="7416"/>
                  </a:lnTo>
                  <a:lnTo>
                    <a:pt x="4081" y="7460"/>
                  </a:lnTo>
                  <a:lnTo>
                    <a:pt x="2063" y="8645"/>
                  </a:lnTo>
                  <a:lnTo>
                    <a:pt x="2063" y="8689"/>
                  </a:lnTo>
                  <a:lnTo>
                    <a:pt x="88" y="10181"/>
                  </a:lnTo>
                  <a:lnTo>
                    <a:pt x="44" y="10225"/>
                  </a:lnTo>
                  <a:lnTo>
                    <a:pt x="0" y="10268"/>
                  </a:lnTo>
                  <a:lnTo>
                    <a:pt x="44" y="10356"/>
                  </a:lnTo>
                  <a:lnTo>
                    <a:pt x="44" y="10400"/>
                  </a:lnTo>
                  <a:lnTo>
                    <a:pt x="88" y="10444"/>
                  </a:lnTo>
                  <a:lnTo>
                    <a:pt x="176" y="10488"/>
                  </a:lnTo>
                  <a:lnTo>
                    <a:pt x="220" y="10488"/>
                  </a:lnTo>
                  <a:lnTo>
                    <a:pt x="308" y="10444"/>
                  </a:lnTo>
                  <a:lnTo>
                    <a:pt x="2238" y="8952"/>
                  </a:lnTo>
                  <a:lnTo>
                    <a:pt x="4257" y="7767"/>
                  </a:lnTo>
                  <a:lnTo>
                    <a:pt x="6012" y="7021"/>
                  </a:lnTo>
                  <a:lnTo>
                    <a:pt x="8425" y="6451"/>
                  </a:lnTo>
                  <a:lnTo>
                    <a:pt x="10356" y="5837"/>
                  </a:lnTo>
                  <a:lnTo>
                    <a:pt x="12375" y="5529"/>
                  </a:lnTo>
                  <a:lnTo>
                    <a:pt x="12419" y="5529"/>
                  </a:lnTo>
                  <a:lnTo>
                    <a:pt x="13735" y="5134"/>
                  </a:lnTo>
                  <a:lnTo>
                    <a:pt x="13779" y="5134"/>
                  </a:lnTo>
                  <a:lnTo>
                    <a:pt x="15008" y="4257"/>
                  </a:lnTo>
                  <a:lnTo>
                    <a:pt x="16719" y="2633"/>
                  </a:lnTo>
                  <a:lnTo>
                    <a:pt x="17289" y="2282"/>
                  </a:lnTo>
                  <a:lnTo>
                    <a:pt x="17860" y="2326"/>
                  </a:lnTo>
                  <a:lnTo>
                    <a:pt x="19088" y="2940"/>
                  </a:lnTo>
                  <a:lnTo>
                    <a:pt x="23959" y="7109"/>
                  </a:lnTo>
                  <a:lnTo>
                    <a:pt x="24705" y="7767"/>
                  </a:lnTo>
                  <a:lnTo>
                    <a:pt x="25495" y="8382"/>
                  </a:lnTo>
                  <a:lnTo>
                    <a:pt x="26329" y="8996"/>
                  </a:lnTo>
                  <a:lnTo>
                    <a:pt x="27162" y="9522"/>
                  </a:lnTo>
                  <a:lnTo>
                    <a:pt x="27952" y="9961"/>
                  </a:lnTo>
                  <a:lnTo>
                    <a:pt x="28391" y="10181"/>
                  </a:lnTo>
                  <a:lnTo>
                    <a:pt x="28786" y="10312"/>
                  </a:lnTo>
                  <a:lnTo>
                    <a:pt x="29225" y="10444"/>
                  </a:lnTo>
                  <a:lnTo>
                    <a:pt x="29620" y="10532"/>
                  </a:lnTo>
                  <a:lnTo>
                    <a:pt x="30015" y="10619"/>
                  </a:lnTo>
                  <a:lnTo>
                    <a:pt x="30454" y="10619"/>
                  </a:lnTo>
                  <a:lnTo>
                    <a:pt x="31024" y="10576"/>
                  </a:lnTo>
                  <a:lnTo>
                    <a:pt x="31156" y="10532"/>
                  </a:lnTo>
                  <a:lnTo>
                    <a:pt x="31419" y="10225"/>
                  </a:lnTo>
                  <a:lnTo>
                    <a:pt x="31463" y="10093"/>
                  </a:lnTo>
                  <a:lnTo>
                    <a:pt x="31507" y="7636"/>
                  </a:lnTo>
                  <a:lnTo>
                    <a:pt x="31726" y="5529"/>
                  </a:lnTo>
                  <a:lnTo>
                    <a:pt x="32340" y="3906"/>
                  </a:lnTo>
                  <a:lnTo>
                    <a:pt x="33745" y="1668"/>
                  </a:lnTo>
                  <a:lnTo>
                    <a:pt x="34710" y="264"/>
                  </a:lnTo>
                  <a:lnTo>
                    <a:pt x="34754" y="176"/>
                  </a:lnTo>
                  <a:lnTo>
                    <a:pt x="34754" y="132"/>
                  </a:lnTo>
                  <a:lnTo>
                    <a:pt x="34754" y="44"/>
                  </a:lnTo>
                  <a:lnTo>
                    <a:pt x="3466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2" name="Google Shape;8892;p249"/>
            <p:cNvSpPr/>
            <p:nvPr/>
          </p:nvSpPr>
          <p:spPr>
            <a:xfrm>
              <a:off x="6256325" y="3037950"/>
              <a:ext cx="923700" cy="403725"/>
            </a:xfrm>
            <a:custGeom>
              <a:avLst/>
              <a:gdLst/>
              <a:ahLst/>
              <a:cxnLst/>
              <a:rect l="l" t="t" r="r" b="b"/>
              <a:pathLst>
                <a:path w="36948" h="16149" extrusionOk="0">
                  <a:moveTo>
                    <a:pt x="34666" y="0"/>
                  </a:moveTo>
                  <a:lnTo>
                    <a:pt x="34622" y="88"/>
                  </a:lnTo>
                  <a:lnTo>
                    <a:pt x="34622" y="132"/>
                  </a:lnTo>
                  <a:lnTo>
                    <a:pt x="34622" y="220"/>
                  </a:lnTo>
                  <a:lnTo>
                    <a:pt x="35061" y="1931"/>
                  </a:lnTo>
                  <a:lnTo>
                    <a:pt x="35983" y="5178"/>
                  </a:lnTo>
                  <a:lnTo>
                    <a:pt x="36597" y="7811"/>
                  </a:lnTo>
                  <a:lnTo>
                    <a:pt x="35851" y="8908"/>
                  </a:lnTo>
                  <a:lnTo>
                    <a:pt x="34227" y="10927"/>
                  </a:lnTo>
                  <a:lnTo>
                    <a:pt x="33745" y="11058"/>
                  </a:lnTo>
                  <a:lnTo>
                    <a:pt x="32955" y="10795"/>
                  </a:lnTo>
                  <a:lnTo>
                    <a:pt x="29795" y="9347"/>
                  </a:lnTo>
                  <a:lnTo>
                    <a:pt x="27777" y="8381"/>
                  </a:lnTo>
                  <a:lnTo>
                    <a:pt x="23872" y="6890"/>
                  </a:lnTo>
                  <a:lnTo>
                    <a:pt x="23828" y="6890"/>
                  </a:lnTo>
                  <a:lnTo>
                    <a:pt x="22160" y="6495"/>
                  </a:lnTo>
                  <a:lnTo>
                    <a:pt x="20844" y="6451"/>
                  </a:lnTo>
                  <a:lnTo>
                    <a:pt x="20800" y="6451"/>
                  </a:lnTo>
                  <a:lnTo>
                    <a:pt x="19835" y="6670"/>
                  </a:lnTo>
                  <a:lnTo>
                    <a:pt x="19791" y="6670"/>
                  </a:lnTo>
                  <a:lnTo>
                    <a:pt x="18035" y="7548"/>
                  </a:lnTo>
                  <a:lnTo>
                    <a:pt x="15798" y="8776"/>
                  </a:lnTo>
                  <a:lnTo>
                    <a:pt x="15754" y="8776"/>
                  </a:lnTo>
                  <a:lnTo>
                    <a:pt x="13867" y="10137"/>
                  </a:lnTo>
                  <a:lnTo>
                    <a:pt x="12199" y="10356"/>
                  </a:lnTo>
                  <a:lnTo>
                    <a:pt x="9040" y="10532"/>
                  </a:lnTo>
                  <a:lnTo>
                    <a:pt x="8996" y="10532"/>
                  </a:lnTo>
                  <a:lnTo>
                    <a:pt x="7373" y="11058"/>
                  </a:lnTo>
                  <a:lnTo>
                    <a:pt x="3818" y="12638"/>
                  </a:lnTo>
                  <a:lnTo>
                    <a:pt x="3818" y="12682"/>
                  </a:lnTo>
                  <a:lnTo>
                    <a:pt x="1756" y="14042"/>
                  </a:lnTo>
                  <a:lnTo>
                    <a:pt x="44" y="15841"/>
                  </a:lnTo>
                  <a:lnTo>
                    <a:pt x="44" y="15885"/>
                  </a:lnTo>
                  <a:lnTo>
                    <a:pt x="1" y="15973"/>
                  </a:lnTo>
                  <a:lnTo>
                    <a:pt x="44" y="16017"/>
                  </a:lnTo>
                  <a:lnTo>
                    <a:pt x="88" y="16104"/>
                  </a:lnTo>
                  <a:lnTo>
                    <a:pt x="176" y="16148"/>
                  </a:lnTo>
                  <a:lnTo>
                    <a:pt x="264" y="16104"/>
                  </a:lnTo>
                  <a:lnTo>
                    <a:pt x="308" y="16061"/>
                  </a:lnTo>
                  <a:lnTo>
                    <a:pt x="1975" y="14305"/>
                  </a:lnTo>
                  <a:lnTo>
                    <a:pt x="3994" y="12945"/>
                  </a:lnTo>
                  <a:lnTo>
                    <a:pt x="7504" y="11365"/>
                  </a:lnTo>
                  <a:lnTo>
                    <a:pt x="9084" y="10883"/>
                  </a:lnTo>
                  <a:lnTo>
                    <a:pt x="12199" y="10707"/>
                  </a:lnTo>
                  <a:lnTo>
                    <a:pt x="13955" y="10488"/>
                  </a:lnTo>
                  <a:lnTo>
                    <a:pt x="14042" y="10444"/>
                  </a:lnTo>
                  <a:lnTo>
                    <a:pt x="15973" y="9084"/>
                  </a:lnTo>
                  <a:lnTo>
                    <a:pt x="18211" y="7855"/>
                  </a:lnTo>
                  <a:lnTo>
                    <a:pt x="19922" y="6977"/>
                  </a:lnTo>
                  <a:lnTo>
                    <a:pt x="20844" y="6802"/>
                  </a:lnTo>
                  <a:lnTo>
                    <a:pt x="22116" y="6846"/>
                  </a:lnTo>
                  <a:lnTo>
                    <a:pt x="23740" y="7197"/>
                  </a:lnTo>
                  <a:lnTo>
                    <a:pt x="27645" y="8733"/>
                  </a:lnTo>
                  <a:lnTo>
                    <a:pt x="29664" y="9698"/>
                  </a:lnTo>
                  <a:lnTo>
                    <a:pt x="32823" y="11146"/>
                  </a:lnTo>
                  <a:lnTo>
                    <a:pt x="32867" y="11146"/>
                  </a:lnTo>
                  <a:lnTo>
                    <a:pt x="33701" y="11409"/>
                  </a:lnTo>
                  <a:lnTo>
                    <a:pt x="33789" y="11409"/>
                  </a:lnTo>
                  <a:lnTo>
                    <a:pt x="34359" y="11234"/>
                  </a:lnTo>
                  <a:lnTo>
                    <a:pt x="34447" y="11190"/>
                  </a:lnTo>
                  <a:lnTo>
                    <a:pt x="36158" y="9084"/>
                  </a:lnTo>
                  <a:lnTo>
                    <a:pt x="36948" y="7943"/>
                  </a:lnTo>
                  <a:lnTo>
                    <a:pt x="36948" y="7899"/>
                  </a:lnTo>
                  <a:lnTo>
                    <a:pt x="36948" y="7811"/>
                  </a:lnTo>
                  <a:lnTo>
                    <a:pt x="36334" y="5090"/>
                  </a:lnTo>
                  <a:lnTo>
                    <a:pt x="35368" y="1843"/>
                  </a:lnTo>
                  <a:lnTo>
                    <a:pt x="34929" y="132"/>
                  </a:lnTo>
                  <a:lnTo>
                    <a:pt x="34929" y="44"/>
                  </a:lnTo>
                  <a:lnTo>
                    <a:pt x="3488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3" name="Google Shape;8893;p249"/>
            <p:cNvSpPr/>
            <p:nvPr/>
          </p:nvSpPr>
          <p:spPr>
            <a:xfrm>
              <a:off x="6203675" y="2736275"/>
              <a:ext cx="931375" cy="657125"/>
            </a:xfrm>
            <a:custGeom>
              <a:avLst/>
              <a:gdLst/>
              <a:ahLst/>
              <a:cxnLst/>
              <a:rect l="l" t="t" r="r" b="b"/>
              <a:pathLst>
                <a:path w="37255" h="26285" extrusionOk="0">
                  <a:moveTo>
                    <a:pt x="37035" y="0"/>
                  </a:moveTo>
                  <a:lnTo>
                    <a:pt x="36992" y="44"/>
                  </a:lnTo>
                  <a:lnTo>
                    <a:pt x="36948" y="88"/>
                  </a:lnTo>
                  <a:lnTo>
                    <a:pt x="36904" y="132"/>
                  </a:lnTo>
                  <a:lnTo>
                    <a:pt x="36465" y="2326"/>
                  </a:lnTo>
                  <a:lnTo>
                    <a:pt x="36421" y="4564"/>
                  </a:lnTo>
                  <a:lnTo>
                    <a:pt x="36290" y="9040"/>
                  </a:lnTo>
                  <a:lnTo>
                    <a:pt x="36333" y="12550"/>
                  </a:lnTo>
                  <a:lnTo>
                    <a:pt x="36333" y="12594"/>
                  </a:lnTo>
                  <a:lnTo>
                    <a:pt x="36597" y="13691"/>
                  </a:lnTo>
                  <a:lnTo>
                    <a:pt x="36158" y="14700"/>
                  </a:lnTo>
                  <a:lnTo>
                    <a:pt x="34929" y="15314"/>
                  </a:lnTo>
                  <a:lnTo>
                    <a:pt x="33393" y="15666"/>
                  </a:lnTo>
                  <a:lnTo>
                    <a:pt x="31682" y="15885"/>
                  </a:lnTo>
                  <a:lnTo>
                    <a:pt x="29971" y="15358"/>
                  </a:lnTo>
                  <a:lnTo>
                    <a:pt x="27294" y="14261"/>
                  </a:lnTo>
                  <a:lnTo>
                    <a:pt x="26153" y="13252"/>
                  </a:lnTo>
                  <a:lnTo>
                    <a:pt x="25890" y="13252"/>
                  </a:lnTo>
                  <a:lnTo>
                    <a:pt x="25276" y="13823"/>
                  </a:lnTo>
                  <a:lnTo>
                    <a:pt x="24178" y="14305"/>
                  </a:lnTo>
                  <a:lnTo>
                    <a:pt x="21502" y="15490"/>
                  </a:lnTo>
                  <a:lnTo>
                    <a:pt x="18825" y="16631"/>
                  </a:lnTo>
                  <a:lnTo>
                    <a:pt x="16850" y="17596"/>
                  </a:lnTo>
                  <a:lnTo>
                    <a:pt x="13823" y="19571"/>
                  </a:lnTo>
                  <a:lnTo>
                    <a:pt x="12199" y="19615"/>
                  </a:lnTo>
                  <a:lnTo>
                    <a:pt x="9435" y="19790"/>
                  </a:lnTo>
                  <a:lnTo>
                    <a:pt x="9391" y="19834"/>
                  </a:lnTo>
                  <a:lnTo>
                    <a:pt x="8425" y="20185"/>
                  </a:lnTo>
                  <a:lnTo>
                    <a:pt x="6495" y="21107"/>
                  </a:lnTo>
                  <a:lnTo>
                    <a:pt x="4520" y="22204"/>
                  </a:lnTo>
                  <a:lnTo>
                    <a:pt x="4476" y="22204"/>
                  </a:lnTo>
                  <a:lnTo>
                    <a:pt x="2633" y="23476"/>
                  </a:lnTo>
                  <a:lnTo>
                    <a:pt x="2633" y="23520"/>
                  </a:lnTo>
                  <a:lnTo>
                    <a:pt x="44" y="25977"/>
                  </a:lnTo>
                  <a:lnTo>
                    <a:pt x="0" y="26021"/>
                  </a:lnTo>
                  <a:lnTo>
                    <a:pt x="0" y="26109"/>
                  </a:lnTo>
                  <a:lnTo>
                    <a:pt x="0" y="26153"/>
                  </a:lnTo>
                  <a:lnTo>
                    <a:pt x="44" y="26241"/>
                  </a:lnTo>
                  <a:lnTo>
                    <a:pt x="88" y="26285"/>
                  </a:lnTo>
                  <a:lnTo>
                    <a:pt x="220" y="26285"/>
                  </a:lnTo>
                  <a:lnTo>
                    <a:pt x="264" y="26241"/>
                  </a:lnTo>
                  <a:lnTo>
                    <a:pt x="2853" y="23783"/>
                  </a:lnTo>
                  <a:lnTo>
                    <a:pt x="4696" y="22511"/>
                  </a:lnTo>
                  <a:lnTo>
                    <a:pt x="6670" y="21414"/>
                  </a:lnTo>
                  <a:lnTo>
                    <a:pt x="8557" y="20492"/>
                  </a:lnTo>
                  <a:lnTo>
                    <a:pt x="9479" y="20141"/>
                  </a:lnTo>
                  <a:lnTo>
                    <a:pt x="12243" y="19966"/>
                  </a:lnTo>
                  <a:lnTo>
                    <a:pt x="13867" y="19922"/>
                  </a:lnTo>
                  <a:lnTo>
                    <a:pt x="13954" y="19878"/>
                  </a:lnTo>
                  <a:lnTo>
                    <a:pt x="17026" y="17903"/>
                  </a:lnTo>
                  <a:lnTo>
                    <a:pt x="18957" y="16982"/>
                  </a:lnTo>
                  <a:lnTo>
                    <a:pt x="21633" y="15797"/>
                  </a:lnTo>
                  <a:lnTo>
                    <a:pt x="24354" y="14656"/>
                  </a:lnTo>
                  <a:lnTo>
                    <a:pt x="25451" y="14130"/>
                  </a:lnTo>
                  <a:lnTo>
                    <a:pt x="25495" y="14086"/>
                  </a:lnTo>
                  <a:lnTo>
                    <a:pt x="26021" y="13647"/>
                  </a:lnTo>
                  <a:lnTo>
                    <a:pt x="27118" y="14568"/>
                  </a:lnTo>
                  <a:lnTo>
                    <a:pt x="27162" y="14568"/>
                  </a:lnTo>
                  <a:lnTo>
                    <a:pt x="29839" y="15666"/>
                  </a:lnTo>
                  <a:lnTo>
                    <a:pt x="31594" y="16236"/>
                  </a:lnTo>
                  <a:lnTo>
                    <a:pt x="31682" y="16236"/>
                  </a:lnTo>
                  <a:lnTo>
                    <a:pt x="33437" y="16017"/>
                  </a:lnTo>
                  <a:lnTo>
                    <a:pt x="33481" y="16017"/>
                  </a:lnTo>
                  <a:lnTo>
                    <a:pt x="35061" y="15622"/>
                  </a:lnTo>
                  <a:lnTo>
                    <a:pt x="36377" y="14963"/>
                  </a:lnTo>
                  <a:lnTo>
                    <a:pt x="36465" y="14876"/>
                  </a:lnTo>
                  <a:lnTo>
                    <a:pt x="36904" y="13779"/>
                  </a:lnTo>
                  <a:lnTo>
                    <a:pt x="36948" y="13691"/>
                  </a:lnTo>
                  <a:lnTo>
                    <a:pt x="36684" y="12506"/>
                  </a:lnTo>
                  <a:lnTo>
                    <a:pt x="36641" y="9040"/>
                  </a:lnTo>
                  <a:lnTo>
                    <a:pt x="36772" y="4608"/>
                  </a:lnTo>
                  <a:lnTo>
                    <a:pt x="36816" y="2370"/>
                  </a:lnTo>
                  <a:lnTo>
                    <a:pt x="37255" y="220"/>
                  </a:lnTo>
                  <a:lnTo>
                    <a:pt x="37255" y="132"/>
                  </a:lnTo>
                  <a:lnTo>
                    <a:pt x="37255" y="88"/>
                  </a:lnTo>
                  <a:lnTo>
                    <a:pt x="37211" y="44"/>
                  </a:lnTo>
                  <a:lnTo>
                    <a:pt x="3712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4" name="Google Shape;8894;p249"/>
            <p:cNvSpPr/>
            <p:nvPr/>
          </p:nvSpPr>
          <p:spPr>
            <a:xfrm>
              <a:off x="6895875" y="1781875"/>
              <a:ext cx="345600" cy="2234625"/>
            </a:xfrm>
            <a:custGeom>
              <a:avLst/>
              <a:gdLst/>
              <a:ahLst/>
              <a:cxnLst/>
              <a:rect l="l" t="t" r="r" b="b"/>
              <a:pathLst>
                <a:path w="13824" h="89385" extrusionOk="0">
                  <a:moveTo>
                    <a:pt x="8426" y="0"/>
                  </a:moveTo>
                  <a:lnTo>
                    <a:pt x="8382" y="44"/>
                  </a:lnTo>
                  <a:lnTo>
                    <a:pt x="8294" y="44"/>
                  </a:lnTo>
                  <a:lnTo>
                    <a:pt x="8250" y="132"/>
                  </a:lnTo>
                  <a:lnTo>
                    <a:pt x="8250" y="176"/>
                  </a:lnTo>
                  <a:lnTo>
                    <a:pt x="8250" y="264"/>
                  </a:lnTo>
                  <a:lnTo>
                    <a:pt x="8294" y="308"/>
                  </a:lnTo>
                  <a:lnTo>
                    <a:pt x="9962" y="2414"/>
                  </a:lnTo>
                  <a:lnTo>
                    <a:pt x="9962" y="2458"/>
                  </a:lnTo>
                  <a:lnTo>
                    <a:pt x="11190" y="3511"/>
                  </a:lnTo>
                  <a:lnTo>
                    <a:pt x="11278" y="3555"/>
                  </a:lnTo>
                  <a:lnTo>
                    <a:pt x="12814" y="4037"/>
                  </a:lnTo>
                  <a:lnTo>
                    <a:pt x="13165" y="4388"/>
                  </a:lnTo>
                  <a:lnTo>
                    <a:pt x="13341" y="5003"/>
                  </a:lnTo>
                  <a:lnTo>
                    <a:pt x="13472" y="6495"/>
                  </a:lnTo>
                  <a:lnTo>
                    <a:pt x="13341" y="7504"/>
                  </a:lnTo>
                  <a:lnTo>
                    <a:pt x="12726" y="9347"/>
                  </a:lnTo>
                  <a:lnTo>
                    <a:pt x="12068" y="12067"/>
                  </a:lnTo>
                  <a:lnTo>
                    <a:pt x="11629" y="14656"/>
                  </a:lnTo>
                  <a:lnTo>
                    <a:pt x="11629" y="14700"/>
                  </a:lnTo>
                  <a:lnTo>
                    <a:pt x="11498" y="17114"/>
                  </a:lnTo>
                  <a:lnTo>
                    <a:pt x="11454" y="19703"/>
                  </a:lnTo>
                  <a:lnTo>
                    <a:pt x="11103" y="24573"/>
                  </a:lnTo>
                  <a:lnTo>
                    <a:pt x="11103" y="24617"/>
                  </a:lnTo>
                  <a:lnTo>
                    <a:pt x="11322" y="26460"/>
                  </a:lnTo>
                  <a:lnTo>
                    <a:pt x="12112" y="29620"/>
                  </a:lnTo>
                  <a:lnTo>
                    <a:pt x="12858" y="32691"/>
                  </a:lnTo>
                  <a:lnTo>
                    <a:pt x="12770" y="33525"/>
                  </a:lnTo>
                  <a:lnTo>
                    <a:pt x="11805" y="35675"/>
                  </a:lnTo>
                  <a:lnTo>
                    <a:pt x="10664" y="38527"/>
                  </a:lnTo>
                  <a:lnTo>
                    <a:pt x="10664" y="38571"/>
                  </a:lnTo>
                  <a:lnTo>
                    <a:pt x="10269" y="40546"/>
                  </a:lnTo>
                  <a:lnTo>
                    <a:pt x="10269" y="40590"/>
                  </a:lnTo>
                  <a:lnTo>
                    <a:pt x="10181" y="42740"/>
                  </a:lnTo>
                  <a:lnTo>
                    <a:pt x="10050" y="47654"/>
                  </a:lnTo>
                  <a:lnTo>
                    <a:pt x="10181" y="49761"/>
                  </a:lnTo>
                  <a:lnTo>
                    <a:pt x="10181" y="49805"/>
                  </a:lnTo>
                  <a:lnTo>
                    <a:pt x="10664" y="52174"/>
                  </a:lnTo>
                  <a:lnTo>
                    <a:pt x="12375" y="58537"/>
                  </a:lnTo>
                  <a:lnTo>
                    <a:pt x="12331" y="58932"/>
                  </a:lnTo>
                  <a:lnTo>
                    <a:pt x="11498" y="60204"/>
                  </a:lnTo>
                  <a:lnTo>
                    <a:pt x="10269" y="62135"/>
                  </a:lnTo>
                  <a:lnTo>
                    <a:pt x="10225" y="62179"/>
                  </a:lnTo>
                  <a:lnTo>
                    <a:pt x="9742" y="63671"/>
                  </a:lnTo>
                  <a:lnTo>
                    <a:pt x="9699" y="63715"/>
                  </a:lnTo>
                  <a:lnTo>
                    <a:pt x="9347" y="67664"/>
                  </a:lnTo>
                  <a:lnTo>
                    <a:pt x="9347" y="67708"/>
                  </a:lnTo>
                  <a:lnTo>
                    <a:pt x="9479" y="68278"/>
                  </a:lnTo>
                  <a:lnTo>
                    <a:pt x="10576" y="70648"/>
                  </a:lnTo>
                  <a:lnTo>
                    <a:pt x="12639" y="74948"/>
                  </a:lnTo>
                  <a:lnTo>
                    <a:pt x="12287" y="75957"/>
                  </a:lnTo>
                  <a:lnTo>
                    <a:pt x="10401" y="77186"/>
                  </a:lnTo>
                  <a:lnTo>
                    <a:pt x="8558" y="78546"/>
                  </a:lnTo>
                  <a:lnTo>
                    <a:pt x="6276" y="80477"/>
                  </a:lnTo>
                  <a:lnTo>
                    <a:pt x="5969" y="80521"/>
                  </a:lnTo>
                  <a:lnTo>
                    <a:pt x="5881" y="80565"/>
                  </a:lnTo>
                  <a:lnTo>
                    <a:pt x="3643" y="82715"/>
                  </a:lnTo>
                  <a:lnTo>
                    <a:pt x="2327" y="84163"/>
                  </a:lnTo>
                  <a:lnTo>
                    <a:pt x="2283" y="84207"/>
                  </a:lnTo>
                  <a:lnTo>
                    <a:pt x="1405" y="86313"/>
                  </a:lnTo>
                  <a:lnTo>
                    <a:pt x="45" y="89165"/>
                  </a:lnTo>
                  <a:lnTo>
                    <a:pt x="1" y="89209"/>
                  </a:lnTo>
                  <a:lnTo>
                    <a:pt x="45" y="89297"/>
                  </a:lnTo>
                  <a:lnTo>
                    <a:pt x="45" y="89341"/>
                  </a:lnTo>
                  <a:lnTo>
                    <a:pt x="133" y="89385"/>
                  </a:lnTo>
                  <a:lnTo>
                    <a:pt x="308" y="89385"/>
                  </a:lnTo>
                  <a:lnTo>
                    <a:pt x="352" y="89297"/>
                  </a:lnTo>
                  <a:lnTo>
                    <a:pt x="1712" y="86445"/>
                  </a:lnTo>
                  <a:lnTo>
                    <a:pt x="2590" y="84382"/>
                  </a:lnTo>
                  <a:lnTo>
                    <a:pt x="3906" y="82978"/>
                  </a:lnTo>
                  <a:lnTo>
                    <a:pt x="6056" y="80828"/>
                  </a:lnTo>
                  <a:lnTo>
                    <a:pt x="6364" y="80784"/>
                  </a:lnTo>
                  <a:lnTo>
                    <a:pt x="6451" y="80740"/>
                  </a:lnTo>
                  <a:lnTo>
                    <a:pt x="8777" y="78853"/>
                  </a:lnTo>
                  <a:lnTo>
                    <a:pt x="10620" y="77493"/>
                  </a:lnTo>
                  <a:lnTo>
                    <a:pt x="12551" y="76220"/>
                  </a:lnTo>
                  <a:lnTo>
                    <a:pt x="12639" y="76133"/>
                  </a:lnTo>
                  <a:lnTo>
                    <a:pt x="12990" y="74992"/>
                  </a:lnTo>
                  <a:lnTo>
                    <a:pt x="12990" y="74860"/>
                  </a:lnTo>
                  <a:lnTo>
                    <a:pt x="10883" y="70472"/>
                  </a:lnTo>
                  <a:lnTo>
                    <a:pt x="9830" y="68146"/>
                  </a:lnTo>
                  <a:lnTo>
                    <a:pt x="9699" y="67664"/>
                  </a:lnTo>
                  <a:lnTo>
                    <a:pt x="10050" y="63758"/>
                  </a:lnTo>
                  <a:lnTo>
                    <a:pt x="10576" y="62310"/>
                  </a:lnTo>
                  <a:lnTo>
                    <a:pt x="11761" y="60424"/>
                  </a:lnTo>
                  <a:lnTo>
                    <a:pt x="12639" y="59063"/>
                  </a:lnTo>
                  <a:lnTo>
                    <a:pt x="12682" y="59019"/>
                  </a:lnTo>
                  <a:lnTo>
                    <a:pt x="12726" y="58537"/>
                  </a:lnTo>
                  <a:lnTo>
                    <a:pt x="12726" y="58449"/>
                  </a:lnTo>
                  <a:lnTo>
                    <a:pt x="11761" y="54982"/>
                  </a:lnTo>
                  <a:lnTo>
                    <a:pt x="11015" y="52086"/>
                  </a:lnTo>
                  <a:lnTo>
                    <a:pt x="10532" y="49761"/>
                  </a:lnTo>
                  <a:lnTo>
                    <a:pt x="10401" y="47654"/>
                  </a:lnTo>
                  <a:lnTo>
                    <a:pt x="10532" y="42740"/>
                  </a:lnTo>
                  <a:lnTo>
                    <a:pt x="10620" y="40634"/>
                  </a:lnTo>
                  <a:lnTo>
                    <a:pt x="11015" y="38659"/>
                  </a:lnTo>
                  <a:lnTo>
                    <a:pt x="12112" y="35807"/>
                  </a:lnTo>
                  <a:lnTo>
                    <a:pt x="13077" y="33657"/>
                  </a:lnTo>
                  <a:lnTo>
                    <a:pt x="13077" y="33613"/>
                  </a:lnTo>
                  <a:lnTo>
                    <a:pt x="13209" y="32691"/>
                  </a:lnTo>
                  <a:lnTo>
                    <a:pt x="13209" y="32603"/>
                  </a:lnTo>
                  <a:lnTo>
                    <a:pt x="12463" y="29532"/>
                  </a:lnTo>
                  <a:lnTo>
                    <a:pt x="11673" y="26416"/>
                  </a:lnTo>
                  <a:lnTo>
                    <a:pt x="11454" y="24617"/>
                  </a:lnTo>
                  <a:lnTo>
                    <a:pt x="11805" y="19746"/>
                  </a:lnTo>
                  <a:lnTo>
                    <a:pt x="11849" y="17114"/>
                  </a:lnTo>
                  <a:lnTo>
                    <a:pt x="11980" y="14744"/>
                  </a:lnTo>
                  <a:lnTo>
                    <a:pt x="12419" y="12155"/>
                  </a:lnTo>
                  <a:lnTo>
                    <a:pt x="13077" y="9435"/>
                  </a:lnTo>
                  <a:lnTo>
                    <a:pt x="13648" y="7592"/>
                  </a:lnTo>
                  <a:lnTo>
                    <a:pt x="13823" y="6539"/>
                  </a:lnTo>
                  <a:lnTo>
                    <a:pt x="13823" y="6495"/>
                  </a:lnTo>
                  <a:lnTo>
                    <a:pt x="13692" y="4959"/>
                  </a:lnTo>
                  <a:lnTo>
                    <a:pt x="13692" y="4915"/>
                  </a:lnTo>
                  <a:lnTo>
                    <a:pt x="13472" y="4213"/>
                  </a:lnTo>
                  <a:lnTo>
                    <a:pt x="13428" y="4169"/>
                  </a:lnTo>
                  <a:lnTo>
                    <a:pt x="13033" y="3774"/>
                  </a:lnTo>
                  <a:lnTo>
                    <a:pt x="12946" y="3730"/>
                  </a:lnTo>
                  <a:lnTo>
                    <a:pt x="11410" y="3204"/>
                  </a:lnTo>
                  <a:lnTo>
                    <a:pt x="10225" y="2194"/>
                  </a:lnTo>
                  <a:lnTo>
                    <a:pt x="8558" y="88"/>
                  </a:lnTo>
                  <a:lnTo>
                    <a:pt x="8514" y="44"/>
                  </a:lnTo>
                  <a:lnTo>
                    <a:pt x="842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5" name="Google Shape;8895;p249"/>
            <p:cNvSpPr/>
            <p:nvPr/>
          </p:nvSpPr>
          <p:spPr>
            <a:xfrm>
              <a:off x="6471350" y="3612775"/>
              <a:ext cx="385075" cy="336800"/>
            </a:xfrm>
            <a:custGeom>
              <a:avLst/>
              <a:gdLst/>
              <a:ahLst/>
              <a:cxnLst/>
              <a:rect l="l" t="t" r="r" b="b"/>
              <a:pathLst>
                <a:path w="15403" h="13472" extrusionOk="0">
                  <a:moveTo>
                    <a:pt x="7197" y="1"/>
                  </a:moveTo>
                  <a:lnTo>
                    <a:pt x="2677" y="439"/>
                  </a:lnTo>
                  <a:lnTo>
                    <a:pt x="176" y="527"/>
                  </a:lnTo>
                  <a:lnTo>
                    <a:pt x="132" y="527"/>
                  </a:lnTo>
                  <a:lnTo>
                    <a:pt x="44" y="571"/>
                  </a:lnTo>
                  <a:lnTo>
                    <a:pt x="0" y="615"/>
                  </a:lnTo>
                  <a:lnTo>
                    <a:pt x="0" y="703"/>
                  </a:lnTo>
                  <a:lnTo>
                    <a:pt x="44" y="747"/>
                  </a:lnTo>
                  <a:lnTo>
                    <a:pt x="44" y="790"/>
                  </a:lnTo>
                  <a:lnTo>
                    <a:pt x="132" y="834"/>
                  </a:lnTo>
                  <a:lnTo>
                    <a:pt x="176" y="878"/>
                  </a:lnTo>
                  <a:lnTo>
                    <a:pt x="2721" y="790"/>
                  </a:lnTo>
                  <a:lnTo>
                    <a:pt x="7197" y="352"/>
                  </a:lnTo>
                  <a:lnTo>
                    <a:pt x="7548" y="615"/>
                  </a:lnTo>
                  <a:lnTo>
                    <a:pt x="8469" y="1449"/>
                  </a:lnTo>
                  <a:lnTo>
                    <a:pt x="10005" y="2941"/>
                  </a:lnTo>
                  <a:lnTo>
                    <a:pt x="11804" y="4740"/>
                  </a:lnTo>
                  <a:lnTo>
                    <a:pt x="14525" y="7899"/>
                  </a:lnTo>
                  <a:lnTo>
                    <a:pt x="15051" y="9128"/>
                  </a:lnTo>
                  <a:lnTo>
                    <a:pt x="14963" y="10576"/>
                  </a:lnTo>
                  <a:lnTo>
                    <a:pt x="14042" y="13252"/>
                  </a:lnTo>
                  <a:lnTo>
                    <a:pt x="13998" y="13296"/>
                  </a:lnTo>
                  <a:lnTo>
                    <a:pt x="14042" y="13384"/>
                  </a:lnTo>
                  <a:lnTo>
                    <a:pt x="14086" y="13428"/>
                  </a:lnTo>
                  <a:lnTo>
                    <a:pt x="14130" y="13472"/>
                  </a:lnTo>
                  <a:lnTo>
                    <a:pt x="14174" y="13472"/>
                  </a:lnTo>
                  <a:lnTo>
                    <a:pt x="14305" y="13428"/>
                  </a:lnTo>
                  <a:lnTo>
                    <a:pt x="14349" y="13340"/>
                  </a:lnTo>
                  <a:lnTo>
                    <a:pt x="15271" y="10664"/>
                  </a:lnTo>
                  <a:lnTo>
                    <a:pt x="15314" y="10620"/>
                  </a:lnTo>
                  <a:lnTo>
                    <a:pt x="15402" y="9084"/>
                  </a:lnTo>
                  <a:lnTo>
                    <a:pt x="15402" y="9040"/>
                  </a:lnTo>
                  <a:lnTo>
                    <a:pt x="14832" y="7724"/>
                  </a:lnTo>
                  <a:lnTo>
                    <a:pt x="14788" y="7680"/>
                  </a:lnTo>
                  <a:lnTo>
                    <a:pt x="12067" y="4520"/>
                  </a:lnTo>
                  <a:lnTo>
                    <a:pt x="10268" y="2677"/>
                  </a:lnTo>
                  <a:lnTo>
                    <a:pt x="8689" y="1185"/>
                  </a:lnTo>
                  <a:lnTo>
                    <a:pt x="7811" y="352"/>
                  </a:lnTo>
                  <a:lnTo>
                    <a:pt x="7767" y="308"/>
                  </a:lnTo>
                  <a:lnTo>
                    <a:pt x="732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6" name="Google Shape;8896;p249"/>
            <p:cNvSpPr/>
            <p:nvPr/>
          </p:nvSpPr>
          <p:spPr>
            <a:xfrm>
              <a:off x="6507550" y="3657750"/>
              <a:ext cx="242450" cy="218325"/>
            </a:xfrm>
            <a:custGeom>
              <a:avLst/>
              <a:gdLst/>
              <a:ahLst/>
              <a:cxnLst/>
              <a:rect l="l" t="t" r="r" b="b"/>
              <a:pathLst>
                <a:path w="9698" h="8733" extrusionOk="0">
                  <a:moveTo>
                    <a:pt x="1624" y="1"/>
                  </a:moveTo>
                  <a:lnTo>
                    <a:pt x="176" y="45"/>
                  </a:lnTo>
                  <a:lnTo>
                    <a:pt x="132" y="45"/>
                  </a:lnTo>
                  <a:lnTo>
                    <a:pt x="44" y="88"/>
                  </a:lnTo>
                  <a:lnTo>
                    <a:pt x="44" y="132"/>
                  </a:lnTo>
                  <a:lnTo>
                    <a:pt x="0" y="220"/>
                  </a:lnTo>
                  <a:lnTo>
                    <a:pt x="44" y="264"/>
                  </a:lnTo>
                  <a:lnTo>
                    <a:pt x="44" y="308"/>
                  </a:lnTo>
                  <a:lnTo>
                    <a:pt x="176" y="396"/>
                  </a:lnTo>
                  <a:lnTo>
                    <a:pt x="1624" y="352"/>
                  </a:lnTo>
                  <a:lnTo>
                    <a:pt x="3555" y="483"/>
                  </a:lnTo>
                  <a:lnTo>
                    <a:pt x="4301" y="747"/>
                  </a:lnTo>
                  <a:lnTo>
                    <a:pt x="5529" y="1844"/>
                  </a:lnTo>
                  <a:lnTo>
                    <a:pt x="7504" y="3994"/>
                  </a:lnTo>
                  <a:lnTo>
                    <a:pt x="8425" y="5266"/>
                  </a:lnTo>
                  <a:lnTo>
                    <a:pt x="9127" y="6627"/>
                  </a:lnTo>
                  <a:lnTo>
                    <a:pt x="9347" y="8075"/>
                  </a:lnTo>
                  <a:lnTo>
                    <a:pt x="9259" y="8513"/>
                  </a:lnTo>
                  <a:lnTo>
                    <a:pt x="9259" y="8601"/>
                  </a:lnTo>
                  <a:lnTo>
                    <a:pt x="9303" y="8645"/>
                  </a:lnTo>
                  <a:lnTo>
                    <a:pt x="9347" y="8689"/>
                  </a:lnTo>
                  <a:lnTo>
                    <a:pt x="9435" y="8733"/>
                  </a:lnTo>
                  <a:lnTo>
                    <a:pt x="9566" y="8689"/>
                  </a:lnTo>
                  <a:lnTo>
                    <a:pt x="9610" y="8557"/>
                  </a:lnTo>
                  <a:lnTo>
                    <a:pt x="9698" y="8119"/>
                  </a:lnTo>
                  <a:lnTo>
                    <a:pt x="9698" y="8075"/>
                  </a:lnTo>
                  <a:lnTo>
                    <a:pt x="9435" y="6539"/>
                  </a:lnTo>
                  <a:lnTo>
                    <a:pt x="9435" y="6495"/>
                  </a:lnTo>
                  <a:lnTo>
                    <a:pt x="8732" y="5091"/>
                  </a:lnTo>
                  <a:lnTo>
                    <a:pt x="8689" y="5047"/>
                  </a:lnTo>
                  <a:lnTo>
                    <a:pt x="7767" y="3774"/>
                  </a:lnTo>
                  <a:lnTo>
                    <a:pt x="5749" y="1580"/>
                  </a:lnTo>
                  <a:lnTo>
                    <a:pt x="4520" y="440"/>
                  </a:lnTo>
                  <a:lnTo>
                    <a:pt x="4432" y="396"/>
                  </a:lnTo>
                  <a:lnTo>
                    <a:pt x="3642" y="132"/>
                  </a:lnTo>
                  <a:lnTo>
                    <a:pt x="3598" y="132"/>
                  </a:lnTo>
                  <a:lnTo>
                    <a:pt x="162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7" name="Google Shape;8897;p249"/>
            <p:cNvSpPr/>
            <p:nvPr/>
          </p:nvSpPr>
          <p:spPr>
            <a:xfrm>
              <a:off x="6151025" y="1762125"/>
              <a:ext cx="1018050" cy="1584100"/>
            </a:xfrm>
            <a:custGeom>
              <a:avLst/>
              <a:gdLst/>
              <a:ahLst/>
              <a:cxnLst/>
              <a:rect l="l" t="t" r="r" b="b"/>
              <a:pathLst>
                <a:path w="40722" h="63364" extrusionOk="0">
                  <a:moveTo>
                    <a:pt x="34666" y="1"/>
                  </a:moveTo>
                  <a:lnTo>
                    <a:pt x="34622" y="44"/>
                  </a:lnTo>
                  <a:lnTo>
                    <a:pt x="34578" y="88"/>
                  </a:lnTo>
                  <a:lnTo>
                    <a:pt x="34534" y="176"/>
                  </a:lnTo>
                  <a:lnTo>
                    <a:pt x="34534" y="220"/>
                  </a:lnTo>
                  <a:lnTo>
                    <a:pt x="34578" y="308"/>
                  </a:lnTo>
                  <a:lnTo>
                    <a:pt x="36596" y="3116"/>
                  </a:lnTo>
                  <a:lnTo>
                    <a:pt x="37825" y="4959"/>
                  </a:lnTo>
                  <a:lnTo>
                    <a:pt x="38790" y="6758"/>
                  </a:lnTo>
                  <a:lnTo>
                    <a:pt x="39229" y="8074"/>
                  </a:lnTo>
                  <a:lnTo>
                    <a:pt x="39098" y="10268"/>
                  </a:lnTo>
                  <a:lnTo>
                    <a:pt x="39098" y="10312"/>
                  </a:lnTo>
                  <a:lnTo>
                    <a:pt x="39536" y="12594"/>
                  </a:lnTo>
                  <a:lnTo>
                    <a:pt x="39493" y="13779"/>
                  </a:lnTo>
                  <a:lnTo>
                    <a:pt x="39229" y="15929"/>
                  </a:lnTo>
                  <a:lnTo>
                    <a:pt x="39317" y="20273"/>
                  </a:lnTo>
                  <a:lnTo>
                    <a:pt x="39141" y="22555"/>
                  </a:lnTo>
                  <a:lnTo>
                    <a:pt x="38966" y="25319"/>
                  </a:lnTo>
                  <a:lnTo>
                    <a:pt x="38966" y="25363"/>
                  </a:lnTo>
                  <a:lnTo>
                    <a:pt x="39141" y="27162"/>
                  </a:lnTo>
                  <a:lnTo>
                    <a:pt x="39800" y="29971"/>
                  </a:lnTo>
                  <a:lnTo>
                    <a:pt x="40370" y="32472"/>
                  </a:lnTo>
                  <a:lnTo>
                    <a:pt x="40239" y="33964"/>
                  </a:lnTo>
                  <a:lnTo>
                    <a:pt x="39756" y="35895"/>
                  </a:lnTo>
                  <a:lnTo>
                    <a:pt x="38264" y="39844"/>
                  </a:lnTo>
                  <a:lnTo>
                    <a:pt x="37957" y="41248"/>
                  </a:lnTo>
                  <a:lnTo>
                    <a:pt x="37299" y="42740"/>
                  </a:lnTo>
                  <a:lnTo>
                    <a:pt x="35368" y="45812"/>
                  </a:lnTo>
                  <a:lnTo>
                    <a:pt x="33788" y="47172"/>
                  </a:lnTo>
                  <a:lnTo>
                    <a:pt x="31770" y="48883"/>
                  </a:lnTo>
                  <a:lnTo>
                    <a:pt x="30848" y="48883"/>
                  </a:lnTo>
                  <a:lnTo>
                    <a:pt x="28786" y="48400"/>
                  </a:lnTo>
                  <a:lnTo>
                    <a:pt x="28654" y="48444"/>
                  </a:lnTo>
                  <a:lnTo>
                    <a:pt x="26153" y="49717"/>
                  </a:lnTo>
                  <a:lnTo>
                    <a:pt x="23520" y="50946"/>
                  </a:lnTo>
                  <a:lnTo>
                    <a:pt x="20492" y="52306"/>
                  </a:lnTo>
                  <a:lnTo>
                    <a:pt x="14612" y="54895"/>
                  </a:lnTo>
                  <a:lnTo>
                    <a:pt x="10488" y="56343"/>
                  </a:lnTo>
                  <a:lnTo>
                    <a:pt x="10444" y="56343"/>
                  </a:lnTo>
                  <a:lnTo>
                    <a:pt x="7942" y="57615"/>
                  </a:lnTo>
                  <a:lnTo>
                    <a:pt x="5836" y="58888"/>
                  </a:lnTo>
                  <a:lnTo>
                    <a:pt x="2545" y="61257"/>
                  </a:lnTo>
                  <a:lnTo>
                    <a:pt x="44" y="63013"/>
                  </a:lnTo>
                  <a:lnTo>
                    <a:pt x="0" y="63100"/>
                  </a:lnTo>
                  <a:lnTo>
                    <a:pt x="0" y="63144"/>
                  </a:lnTo>
                  <a:lnTo>
                    <a:pt x="0" y="63188"/>
                  </a:lnTo>
                  <a:lnTo>
                    <a:pt x="0" y="63276"/>
                  </a:lnTo>
                  <a:lnTo>
                    <a:pt x="88" y="63320"/>
                  </a:lnTo>
                  <a:lnTo>
                    <a:pt x="176" y="63364"/>
                  </a:lnTo>
                  <a:lnTo>
                    <a:pt x="263" y="63320"/>
                  </a:lnTo>
                  <a:lnTo>
                    <a:pt x="2765" y="61565"/>
                  </a:lnTo>
                  <a:lnTo>
                    <a:pt x="6012" y="59151"/>
                  </a:lnTo>
                  <a:lnTo>
                    <a:pt x="8118" y="57923"/>
                  </a:lnTo>
                  <a:lnTo>
                    <a:pt x="10619" y="56650"/>
                  </a:lnTo>
                  <a:lnTo>
                    <a:pt x="14744" y="55202"/>
                  </a:lnTo>
                  <a:lnTo>
                    <a:pt x="20624" y="52613"/>
                  </a:lnTo>
                  <a:lnTo>
                    <a:pt x="23696" y="51253"/>
                  </a:lnTo>
                  <a:lnTo>
                    <a:pt x="26284" y="50024"/>
                  </a:lnTo>
                  <a:lnTo>
                    <a:pt x="28786" y="48752"/>
                  </a:lnTo>
                  <a:lnTo>
                    <a:pt x="30804" y="49234"/>
                  </a:lnTo>
                  <a:lnTo>
                    <a:pt x="31857" y="49234"/>
                  </a:lnTo>
                  <a:lnTo>
                    <a:pt x="31945" y="49190"/>
                  </a:lnTo>
                  <a:lnTo>
                    <a:pt x="34007" y="47435"/>
                  </a:lnTo>
                  <a:lnTo>
                    <a:pt x="35587" y="46031"/>
                  </a:lnTo>
                  <a:lnTo>
                    <a:pt x="35631" y="46031"/>
                  </a:lnTo>
                  <a:lnTo>
                    <a:pt x="37562" y="42915"/>
                  </a:lnTo>
                  <a:lnTo>
                    <a:pt x="37606" y="42915"/>
                  </a:lnTo>
                  <a:lnTo>
                    <a:pt x="38264" y="41380"/>
                  </a:lnTo>
                  <a:lnTo>
                    <a:pt x="38264" y="41336"/>
                  </a:lnTo>
                  <a:lnTo>
                    <a:pt x="38615" y="39932"/>
                  </a:lnTo>
                  <a:lnTo>
                    <a:pt x="40063" y="36026"/>
                  </a:lnTo>
                  <a:lnTo>
                    <a:pt x="40063" y="35982"/>
                  </a:lnTo>
                  <a:lnTo>
                    <a:pt x="40546" y="34052"/>
                  </a:lnTo>
                  <a:lnTo>
                    <a:pt x="40590" y="34008"/>
                  </a:lnTo>
                  <a:lnTo>
                    <a:pt x="40721" y="32472"/>
                  </a:lnTo>
                  <a:lnTo>
                    <a:pt x="40721" y="32428"/>
                  </a:lnTo>
                  <a:lnTo>
                    <a:pt x="40151" y="29927"/>
                  </a:lnTo>
                  <a:lnTo>
                    <a:pt x="39493" y="27119"/>
                  </a:lnTo>
                  <a:lnTo>
                    <a:pt x="39317" y="25319"/>
                  </a:lnTo>
                  <a:lnTo>
                    <a:pt x="39493" y="22555"/>
                  </a:lnTo>
                  <a:lnTo>
                    <a:pt x="39668" y="20273"/>
                  </a:lnTo>
                  <a:lnTo>
                    <a:pt x="39580" y="15929"/>
                  </a:lnTo>
                  <a:lnTo>
                    <a:pt x="39844" y="13823"/>
                  </a:lnTo>
                  <a:lnTo>
                    <a:pt x="39887" y="12594"/>
                  </a:lnTo>
                  <a:lnTo>
                    <a:pt x="39887" y="12550"/>
                  </a:lnTo>
                  <a:lnTo>
                    <a:pt x="39449" y="10268"/>
                  </a:lnTo>
                  <a:lnTo>
                    <a:pt x="39580" y="8031"/>
                  </a:lnTo>
                  <a:lnTo>
                    <a:pt x="39536" y="7987"/>
                  </a:lnTo>
                  <a:lnTo>
                    <a:pt x="39141" y="6626"/>
                  </a:lnTo>
                  <a:lnTo>
                    <a:pt x="39141" y="6583"/>
                  </a:lnTo>
                  <a:lnTo>
                    <a:pt x="38132" y="4783"/>
                  </a:lnTo>
                  <a:lnTo>
                    <a:pt x="36904" y="2897"/>
                  </a:lnTo>
                  <a:lnTo>
                    <a:pt x="34885" y="88"/>
                  </a:lnTo>
                  <a:lnTo>
                    <a:pt x="34797" y="44"/>
                  </a:lnTo>
                  <a:lnTo>
                    <a:pt x="3475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8" name="Google Shape;8898;p249"/>
            <p:cNvSpPr/>
            <p:nvPr/>
          </p:nvSpPr>
          <p:spPr>
            <a:xfrm>
              <a:off x="6010600" y="1752250"/>
              <a:ext cx="930300" cy="1467825"/>
            </a:xfrm>
            <a:custGeom>
              <a:avLst/>
              <a:gdLst/>
              <a:ahLst/>
              <a:cxnLst/>
              <a:rect l="l" t="t" r="r" b="b"/>
              <a:pathLst>
                <a:path w="37212" h="58713" extrusionOk="0">
                  <a:moveTo>
                    <a:pt x="35368" y="1"/>
                  </a:moveTo>
                  <a:lnTo>
                    <a:pt x="35324" y="44"/>
                  </a:lnTo>
                  <a:lnTo>
                    <a:pt x="35280" y="88"/>
                  </a:lnTo>
                  <a:lnTo>
                    <a:pt x="35236" y="132"/>
                  </a:lnTo>
                  <a:lnTo>
                    <a:pt x="35236" y="220"/>
                  </a:lnTo>
                  <a:lnTo>
                    <a:pt x="35280" y="264"/>
                  </a:lnTo>
                  <a:lnTo>
                    <a:pt x="36465" y="1931"/>
                  </a:lnTo>
                  <a:lnTo>
                    <a:pt x="36728" y="2853"/>
                  </a:lnTo>
                  <a:lnTo>
                    <a:pt x="36860" y="5968"/>
                  </a:lnTo>
                  <a:lnTo>
                    <a:pt x="36641" y="7021"/>
                  </a:lnTo>
                  <a:lnTo>
                    <a:pt x="35368" y="10400"/>
                  </a:lnTo>
                  <a:lnTo>
                    <a:pt x="33832" y="15227"/>
                  </a:lnTo>
                  <a:lnTo>
                    <a:pt x="31243" y="20186"/>
                  </a:lnTo>
                  <a:lnTo>
                    <a:pt x="30234" y="22467"/>
                  </a:lnTo>
                  <a:lnTo>
                    <a:pt x="28654" y="25276"/>
                  </a:lnTo>
                  <a:lnTo>
                    <a:pt x="26460" y="28611"/>
                  </a:lnTo>
                  <a:lnTo>
                    <a:pt x="26460" y="28654"/>
                  </a:lnTo>
                  <a:lnTo>
                    <a:pt x="26197" y="29620"/>
                  </a:lnTo>
                  <a:lnTo>
                    <a:pt x="26197" y="29664"/>
                  </a:lnTo>
                  <a:lnTo>
                    <a:pt x="26065" y="31068"/>
                  </a:lnTo>
                  <a:lnTo>
                    <a:pt x="26504" y="35105"/>
                  </a:lnTo>
                  <a:lnTo>
                    <a:pt x="26943" y="38747"/>
                  </a:lnTo>
                  <a:lnTo>
                    <a:pt x="26724" y="39230"/>
                  </a:lnTo>
                  <a:lnTo>
                    <a:pt x="26241" y="39756"/>
                  </a:lnTo>
                  <a:lnTo>
                    <a:pt x="24530" y="41029"/>
                  </a:lnTo>
                  <a:lnTo>
                    <a:pt x="22336" y="42389"/>
                  </a:lnTo>
                  <a:lnTo>
                    <a:pt x="20361" y="43705"/>
                  </a:lnTo>
                  <a:lnTo>
                    <a:pt x="17026" y="46514"/>
                  </a:lnTo>
                  <a:lnTo>
                    <a:pt x="15227" y="47655"/>
                  </a:lnTo>
                  <a:lnTo>
                    <a:pt x="15183" y="47698"/>
                  </a:lnTo>
                  <a:lnTo>
                    <a:pt x="12199" y="50638"/>
                  </a:lnTo>
                  <a:lnTo>
                    <a:pt x="10400" y="51692"/>
                  </a:lnTo>
                  <a:lnTo>
                    <a:pt x="7109" y="53140"/>
                  </a:lnTo>
                  <a:lnTo>
                    <a:pt x="7109" y="53184"/>
                  </a:lnTo>
                  <a:lnTo>
                    <a:pt x="5442" y="54368"/>
                  </a:lnTo>
                  <a:lnTo>
                    <a:pt x="3072" y="56124"/>
                  </a:lnTo>
                  <a:lnTo>
                    <a:pt x="88" y="58361"/>
                  </a:lnTo>
                  <a:lnTo>
                    <a:pt x="44" y="58449"/>
                  </a:lnTo>
                  <a:lnTo>
                    <a:pt x="0" y="58493"/>
                  </a:lnTo>
                  <a:lnTo>
                    <a:pt x="0" y="58581"/>
                  </a:lnTo>
                  <a:lnTo>
                    <a:pt x="44" y="58625"/>
                  </a:lnTo>
                  <a:lnTo>
                    <a:pt x="88" y="58669"/>
                  </a:lnTo>
                  <a:lnTo>
                    <a:pt x="176" y="58712"/>
                  </a:lnTo>
                  <a:lnTo>
                    <a:pt x="308" y="58669"/>
                  </a:lnTo>
                  <a:lnTo>
                    <a:pt x="3291" y="56431"/>
                  </a:lnTo>
                  <a:lnTo>
                    <a:pt x="5661" y="54632"/>
                  </a:lnTo>
                  <a:lnTo>
                    <a:pt x="7285" y="53491"/>
                  </a:lnTo>
                  <a:lnTo>
                    <a:pt x="10576" y="51999"/>
                  </a:lnTo>
                  <a:lnTo>
                    <a:pt x="12419" y="50946"/>
                  </a:lnTo>
                  <a:lnTo>
                    <a:pt x="12462" y="50902"/>
                  </a:lnTo>
                  <a:lnTo>
                    <a:pt x="15402" y="47962"/>
                  </a:lnTo>
                  <a:lnTo>
                    <a:pt x="17202" y="46777"/>
                  </a:lnTo>
                  <a:lnTo>
                    <a:pt x="17245" y="46777"/>
                  </a:lnTo>
                  <a:lnTo>
                    <a:pt x="20580" y="43969"/>
                  </a:lnTo>
                  <a:lnTo>
                    <a:pt x="22511" y="42652"/>
                  </a:lnTo>
                  <a:lnTo>
                    <a:pt x="24749" y="41292"/>
                  </a:lnTo>
                  <a:lnTo>
                    <a:pt x="26460" y="40019"/>
                  </a:lnTo>
                  <a:lnTo>
                    <a:pt x="26504" y="40019"/>
                  </a:lnTo>
                  <a:lnTo>
                    <a:pt x="27031" y="39449"/>
                  </a:lnTo>
                  <a:lnTo>
                    <a:pt x="27031" y="39405"/>
                  </a:lnTo>
                  <a:lnTo>
                    <a:pt x="27294" y="38835"/>
                  </a:lnTo>
                  <a:lnTo>
                    <a:pt x="27294" y="38747"/>
                  </a:lnTo>
                  <a:lnTo>
                    <a:pt x="26855" y="35061"/>
                  </a:lnTo>
                  <a:lnTo>
                    <a:pt x="26416" y="31068"/>
                  </a:lnTo>
                  <a:lnTo>
                    <a:pt x="26548" y="29708"/>
                  </a:lnTo>
                  <a:lnTo>
                    <a:pt x="26767" y="28786"/>
                  </a:lnTo>
                  <a:lnTo>
                    <a:pt x="28962" y="25451"/>
                  </a:lnTo>
                  <a:lnTo>
                    <a:pt x="30541" y="22599"/>
                  </a:lnTo>
                  <a:lnTo>
                    <a:pt x="30585" y="22599"/>
                  </a:lnTo>
                  <a:lnTo>
                    <a:pt x="31550" y="20361"/>
                  </a:lnTo>
                  <a:lnTo>
                    <a:pt x="34139" y="15403"/>
                  </a:lnTo>
                  <a:lnTo>
                    <a:pt x="34183" y="15359"/>
                  </a:lnTo>
                  <a:lnTo>
                    <a:pt x="35719" y="10488"/>
                  </a:lnTo>
                  <a:lnTo>
                    <a:pt x="36992" y="7153"/>
                  </a:lnTo>
                  <a:lnTo>
                    <a:pt x="36992" y="7109"/>
                  </a:lnTo>
                  <a:lnTo>
                    <a:pt x="37211" y="6012"/>
                  </a:lnTo>
                  <a:lnTo>
                    <a:pt x="37211" y="5968"/>
                  </a:lnTo>
                  <a:lnTo>
                    <a:pt x="37036" y="2853"/>
                  </a:lnTo>
                  <a:lnTo>
                    <a:pt x="37036" y="2809"/>
                  </a:lnTo>
                  <a:lnTo>
                    <a:pt x="36816" y="1800"/>
                  </a:lnTo>
                  <a:lnTo>
                    <a:pt x="36772" y="1756"/>
                  </a:lnTo>
                  <a:lnTo>
                    <a:pt x="35587" y="88"/>
                  </a:lnTo>
                  <a:lnTo>
                    <a:pt x="3550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9" name="Google Shape;8899;p249"/>
            <p:cNvSpPr/>
            <p:nvPr/>
          </p:nvSpPr>
          <p:spPr>
            <a:xfrm>
              <a:off x="5864700" y="1744575"/>
              <a:ext cx="948925" cy="1343850"/>
            </a:xfrm>
            <a:custGeom>
              <a:avLst/>
              <a:gdLst/>
              <a:ahLst/>
              <a:cxnLst/>
              <a:rect l="l" t="t" r="r" b="b"/>
              <a:pathLst>
                <a:path w="37957" h="53754" extrusionOk="0">
                  <a:moveTo>
                    <a:pt x="37430" y="0"/>
                  </a:moveTo>
                  <a:lnTo>
                    <a:pt x="37386" y="44"/>
                  </a:lnTo>
                  <a:lnTo>
                    <a:pt x="37343" y="132"/>
                  </a:lnTo>
                  <a:lnTo>
                    <a:pt x="37343" y="176"/>
                  </a:lnTo>
                  <a:lnTo>
                    <a:pt x="37606" y="1448"/>
                  </a:lnTo>
                  <a:lnTo>
                    <a:pt x="37518" y="2765"/>
                  </a:lnTo>
                  <a:lnTo>
                    <a:pt x="36202" y="6363"/>
                  </a:lnTo>
                  <a:lnTo>
                    <a:pt x="35719" y="8162"/>
                  </a:lnTo>
                  <a:lnTo>
                    <a:pt x="34578" y="12111"/>
                  </a:lnTo>
                  <a:lnTo>
                    <a:pt x="33613" y="14349"/>
                  </a:lnTo>
                  <a:lnTo>
                    <a:pt x="32647" y="16280"/>
                  </a:lnTo>
                  <a:lnTo>
                    <a:pt x="31594" y="18299"/>
                  </a:lnTo>
                  <a:lnTo>
                    <a:pt x="30409" y="20361"/>
                  </a:lnTo>
                  <a:lnTo>
                    <a:pt x="28654" y="23389"/>
                  </a:lnTo>
                  <a:lnTo>
                    <a:pt x="27294" y="25627"/>
                  </a:lnTo>
                  <a:lnTo>
                    <a:pt x="25846" y="27908"/>
                  </a:lnTo>
                  <a:lnTo>
                    <a:pt x="24705" y="29751"/>
                  </a:lnTo>
                  <a:lnTo>
                    <a:pt x="23038" y="31901"/>
                  </a:lnTo>
                  <a:lnTo>
                    <a:pt x="21107" y="34227"/>
                  </a:lnTo>
                  <a:lnTo>
                    <a:pt x="18211" y="36860"/>
                  </a:lnTo>
                  <a:lnTo>
                    <a:pt x="13164" y="40107"/>
                  </a:lnTo>
                  <a:lnTo>
                    <a:pt x="13121" y="40151"/>
                  </a:lnTo>
                  <a:lnTo>
                    <a:pt x="12418" y="41248"/>
                  </a:lnTo>
                  <a:lnTo>
                    <a:pt x="12375" y="41248"/>
                  </a:lnTo>
                  <a:lnTo>
                    <a:pt x="11190" y="43881"/>
                  </a:lnTo>
                  <a:lnTo>
                    <a:pt x="10093" y="46250"/>
                  </a:lnTo>
                  <a:lnTo>
                    <a:pt x="8162" y="47786"/>
                  </a:lnTo>
                  <a:lnTo>
                    <a:pt x="6275" y="49146"/>
                  </a:lnTo>
                  <a:lnTo>
                    <a:pt x="3906" y="50814"/>
                  </a:lnTo>
                  <a:lnTo>
                    <a:pt x="88" y="53447"/>
                  </a:lnTo>
                  <a:lnTo>
                    <a:pt x="44" y="53491"/>
                  </a:lnTo>
                  <a:lnTo>
                    <a:pt x="0" y="53578"/>
                  </a:lnTo>
                  <a:lnTo>
                    <a:pt x="0" y="53622"/>
                  </a:lnTo>
                  <a:lnTo>
                    <a:pt x="44" y="53710"/>
                  </a:lnTo>
                  <a:lnTo>
                    <a:pt x="88" y="53754"/>
                  </a:lnTo>
                  <a:lnTo>
                    <a:pt x="307" y="53754"/>
                  </a:lnTo>
                  <a:lnTo>
                    <a:pt x="4081" y="51121"/>
                  </a:lnTo>
                  <a:lnTo>
                    <a:pt x="6451" y="49410"/>
                  </a:lnTo>
                  <a:lnTo>
                    <a:pt x="8381" y="48049"/>
                  </a:lnTo>
                  <a:lnTo>
                    <a:pt x="10356" y="46514"/>
                  </a:lnTo>
                  <a:lnTo>
                    <a:pt x="10400" y="46426"/>
                  </a:lnTo>
                  <a:lnTo>
                    <a:pt x="11541" y="44056"/>
                  </a:lnTo>
                  <a:lnTo>
                    <a:pt x="12682" y="41423"/>
                  </a:lnTo>
                  <a:lnTo>
                    <a:pt x="13384" y="40370"/>
                  </a:lnTo>
                  <a:lnTo>
                    <a:pt x="18386" y="37167"/>
                  </a:lnTo>
                  <a:lnTo>
                    <a:pt x="18430" y="37123"/>
                  </a:lnTo>
                  <a:lnTo>
                    <a:pt x="21370" y="34490"/>
                  </a:lnTo>
                  <a:lnTo>
                    <a:pt x="23345" y="32121"/>
                  </a:lnTo>
                  <a:lnTo>
                    <a:pt x="24968" y="29971"/>
                  </a:lnTo>
                  <a:lnTo>
                    <a:pt x="25012" y="29971"/>
                  </a:lnTo>
                  <a:lnTo>
                    <a:pt x="26153" y="28084"/>
                  </a:lnTo>
                  <a:lnTo>
                    <a:pt x="27557" y="25802"/>
                  </a:lnTo>
                  <a:lnTo>
                    <a:pt x="28961" y="23564"/>
                  </a:lnTo>
                  <a:lnTo>
                    <a:pt x="30717" y="20536"/>
                  </a:lnTo>
                  <a:lnTo>
                    <a:pt x="31945" y="18474"/>
                  </a:lnTo>
                  <a:lnTo>
                    <a:pt x="32955" y="16456"/>
                  </a:lnTo>
                  <a:lnTo>
                    <a:pt x="33920" y="14481"/>
                  </a:lnTo>
                  <a:lnTo>
                    <a:pt x="34929" y="12243"/>
                  </a:lnTo>
                  <a:lnTo>
                    <a:pt x="36026" y="8250"/>
                  </a:lnTo>
                  <a:lnTo>
                    <a:pt x="36553" y="6451"/>
                  </a:lnTo>
                  <a:lnTo>
                    <a:pt x="37869" y="2853"/>
                  </a:lnTo>
                  <a:lnTo>
                    <a:pt x="37869" y="2809"/>
                  </a:lnTo>
                  <a:lnTo>
                    <a:pt x="37957" y="1448"/>
                  </a:lnTo>
                  <a:lnTo>
                    <a:pt x="37957" y="1405"/>
                  </a:lnTo>
                  <a:lnTo>
                    <a:pt x="37694" y="132"/>
                  </a:lnTo>
                  <a:lnTo>
                    <a:pt x="37694" y="44"/>
                  </a:lnTo>
                  <a:lnTo>
                    <a:pt x="3760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0" name="Google Shape;8900;p249"/>
            <p:cNvSpPr/>
            <p:nvPr/>
          </p:nvSpPr>
          <p:spPr>
            <a:xfrm>
              <a:off x="5659550" y="1808200"/>
              <a:ext cx="1010375" cy="1094850"/>
            </a:xfrm>
            <a:custGeom>
              <a:avLst/>
              <a:gdLst/>
              <a:ahLst/>
              <a:cxnLst/>
              <a:rect l="l" t="t" r="r" b="b"/>
              <a:pathLst>
                <a:path w="40415" h="43794" extrusionOk="0">
                  <a:moveTo>
                    <a:pt x="40195" y="0"/>
                  </a:moveTo>
                  <a:lnTo>
                    <a:pt x="40107" y="44"/>
                  </a:lnTo>
                  <a:lnTo>
                    <a:pt x="40064" y="88"/>
                  </a:lnTo>
                  <a:lnTo>
                    <a:pt x="39098" y="2721"/>
                  </a:lnTo>
                  <a:lnTo>
                    <a:pt x="37957" y="5486"/>
                  </a:lnTo>
                  <a:lnTo>
                    <a:pt x="36992" y="8250"/>
                  </a:lnTo>
                  <a:lnTo>
                    <a:pt x="36465" y="9215"/>
                  </a:lnTo>
                  <a:lnTo>
                    <a:pt x="34886" y="12068"/>
                  </a:lnTo>
                  <a:lnTo>
                    <a:pt x="32735" y="15841"/>
                  </a:lnTo>
                  <a:lnTo>
                    <a:pt x="30103" y="20142"/>
                  </a:lnTo>
                  <a:lnTo>
                    <a:pt x="27207" y="24222"/>
                  </a:lnTo>
                  <a:lnTo>
                    <a:pt x="25890" y="25758"/>
                  </a:lnTo>
                  <a:lnTo>
                    <a:pt x="24091" y="27470"/>
                  </a:lnTo>
                  <a:lnTo>
                    <a:pt x="22248" y="29137"/>
                  </a:lnTo>
                  <a:lnTo>
                    <a:pt x="18606" y="31594"/>
                  </a:lnTo>
                  <a:lnTo>
                    <a:pt x="15008" y="33920"/>
                  </a:lnTo>
                  <a:lnTo>
                    <a:pt x="12945" y="35412"/>
                  </a:lnTo>
                  <a:lnTo>
                    <a:pt x="9172" y="37474"/>
                  </a:lnTo>
                  <a:lnTo>
                    <a:pt x="7021" y="38922"/>
                  </a:lnTo>
                  <a:lnTo>
                    <a:pt x="5178" y="40370"/>
                  </a:lnTo>
                  <a:lnTo>
                    <a:pt x="1449" y="42652"/>
                  </a:lnTo>
                  <a:lnTo>
                    <a:pt x="88" y="43486"/>
                  </a:lnTo>
                  <a:lnTo>
                    <a:pt x="44" y="43530"/>
                  </a:lnTo>
                  <a:lnTo>
                    <a:pt x="1" y="43574"/>
                  </a:lnTo>
                  <a:lnTo>
                    <a:pt x="1" y="43661"/>
                  </a:lnTo>
                  <a:lnTo>
                    <a:pt x="1" y="43705"/>
                  </a:lnTo>
                  <a:lnTo>
                    <a:pt x="88" y="43793"/>
                  </a:lnTo>
                  <a:lnTo>
                    <a:pt x="264" y="43793"/>
                  </a:lnTo>
                  <a:lnTo>
                    <a:pt x="1624" y="42959"/>
                  </a:lnTo>
                  <a:lnTo>
                    <a:pt x="5398" y="40678"/>
                  </a:lnTo>
                  <a:lnTo>
                    <a:pt x="5398" y="40634"/>
                  </a:lnTo>
                  <a:lnTo>
                    <a:pt x="7241" y="39229"/>
                  </a:lnTo>
                  <a:lnTo>
                    <a:pt x="9347" y="37781"/>
                  </a:lnTo>
                  <a:lnTo>
                    <a:pt x="13121" y="35719"/>
                  </a:lnTo>
                  <a:lnTo>
                    <a:pt x="15183" y="34227"/>
                  </a:lnTo>
                  <a:lnTo>
                    <a:pt x="18781" y="31901"/>
                  </a:lnTo>
                  <a:lnTo>
                    <a:pt x="22467" y="29400"/>
                  </a:lnTo>
                  <a:lnTo>
                    <a:pt x="24354" y="27733"/>
                  </a:lnTo>
                  <a:lnTo>
                    <a:pt x="26153" y="26022"/>
                  </a:lnTo>
                  <a:lnTo>
                    <a:pt x="27470" y="24442"/>
                  </a:lnTo>
                  <a:lnTo>
                    <a:pt x="30410" y="20317"/>
                  </a:lnTo>
                  <a:lnTo>
                    <a:pt x="33043" y="16017"/>
                  </a:lnTo>
                  <a:lnTo>
                    <a:pt x="35193" y="12243"/>
                  </a:lnTo>
                  <a:lnTo>
                    <a:pt x="36816" y="9391"/>
                  </a:lnTo>
                  <a:lnTo>
                    <a:pt x="37299" y="8425"/>
                  </a:lnTo>
                  <a:lnTo>
                    <a:pt x="37299" y="8382"/>
                  </a:lnTo>
                  <a:lnTo>
                    <a:pt x="38264" y="5573"/>
                  </a:lnTo>
                  <a:lnTo>
                    <a:pt x="39449" y="2853"/>
                  </a:lnTo>
                  <a:lnTo>
                    <a:pt x="40415" y="220"/>
                  </a:lnTo>
                  <a:lnTo>
                    <a:pt x="40415" y="176"/>
                  </a:lnTo>
                  <a:lnTo>
                    <a:pt x="40415" y="88"/>
                  </a:lnTo>
                  <a:lnTo>
                    <a:pt x="40371" y="44"/>
                  </a:lnTo>
                  <a:lnTo>
                    <a:pt x="4032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1" name="Google Shape;8901;p249"/>
            <p:cNvSpPr/>
            <p:nvPr/>
          </p:nvSpPr>
          <p:spPr>
            <a:xfrm>
              <a:off x="5521325" y="1824650"/>
              <a:ext cx="982950" cy="954425"/>
            </a:xfrm>
            <a:custGeom>
              <a:avLst/>
              <a:gdLst/>
              <a:ahLst/>
              <a:cxnLst/>
              <a:rect l="l" t="t" r="r" b="b"/>
              <a:pathLst>
                <a:path w="39318" h="38177" extrusionOk="0">
                  <a:moveTo>
                    <a:pt x="39098" y="1"/>
                  </a:moveTo>
                  <a:lnTo>
                    <a:pt x="39054" y="45"/>
                  </a:lnTo>
                  <a:lnTo>
                    <a:pt x="39010" y="88"/>
                  </a:lnTo>
                  <a:lnTo>
                    <a:pt x="38967" y="132"/>
                  </a:lnTo>
                  <a:lnTo>
                    <a:pt x="38352" y="2107"/>
                  </a:lnTo>
                  <a:lnTo>
                    <a:pt x="37606" y="3950"/>
                  </a:lnTo>
                  <a:lnTo>
                    <a:pt x="36509" y="6100"/>
                  </a:lnTo>
                  <a:lnTo>
                    <a:pt x="35105" y="8557"/>
                  </a:lnTo>
                  <a:lnTo>
                    <a:pt x="33701" y="11015"/>
                  </a:lnTo>
                  <a:lnTo>
                    <a:pt x="32384" y="13253"/>
                  </a:lnTo>
                  <a:lnTo>
                    <a:pt x="31068" y="15139"/>
                  </a:lnTo>
                  <a:lnTo>
                    <a:pt x="29357" y="17597"/>
                  </a:lnTo>
                  <a:lnTo>
                    <a:pt x="28128" y="19045"/>
                  </a:lnTo>
                  <a:lnTo>
                    <a:pt x="26592" y="20493"/>
                  </a:lnTo>
                  <a:lnTo>
                    <a:pt x="24135" y="22818"/>
                  </a:lnTo>
                  <a:lnTo>
                    <a:pt x="22116" y="24530"/>
                  </a:lnTo>
                  <a:lnTo>
                    <a:pt x="18255" y="27119"/>
                  </a:lnTo>
                  <a:lnTo>
                    <a:pt x="16456" y="28216"/>
                  </a:lnTo>
                  <a:lnTo>
                    <a:pt x="14393" y="29532"/>
                  </a:lnTo>
                  <a:lnTo>
                    <a:pt x="12287" y="30717"/>
                  </a:lnTo>
                  <a:lnTo>
                    <a:pt x="8250" y="33043"/>
                  </a:lnTo>
                  <a:lnTo>
                    <a:pt x="88" y="37869"/>
                  </a:lnTo>
                  <a:lnTo>
                    <a:pt x="45" y="37913"/>
                  </a:lnTo>
                  <a:lnTo>
                    <a:pt x="1" y="37957"/>
                  </a:lnTo>
                  <a:lnTo>
                    <a:pt x="1" y="38045"/>
                  </a:lnTo>
                  <a:lnTo>
                    <a:pt x="1" y="38089"/>
                  </a:lnTo>
                  <a:lnTo>
                    <a:pt x="88" y="38177"/>
                  </a:lnTo>
                  <a:lnTo>
                    <a:pt x="264" y="38177"/>
                  </a:lnTo>
                  <a:lnTo>
                    <a:pt x="8426" y="33350"/>
                  </a:lnTo>
                  <a:lnTo>
                    <a:pt x="12463" y="31024"/>
                  </a:lnTo>
                  <a:lnTo>
                    <a:pt x="14613" y="29839"/>
                  </a:lnTo>
                  <a:lnTo>
                    <a:pt x="16631" y="28523"/>
                  </a:lnTo>
                  <a:lnTo>
                    <a:pt x="18430" y="27426"/>
                  </a:lnTo>
                  <a:lnTo>
                    <a:pt x="20844" y="25802"/>
                  </a:lnTo>
                  <a:lnTo>
                    <a:pt x="22292" y="24793"/>
                  </a:lnTo>
                  <a:lnTo>
                    <a:pt x="22336" y="24793"/>
                  </a:lnTo>
                  <a:lnTo>
                    <a:pt x="24354" y="23082"/>
                  </a:lnTo>
                  <a:lnTo>
                    <a:pt x="26856" y="20756"/>
                  </a:lnTo>
                  <a:lnTo>
                    <a:pt x="28391" y="19264"/>
                  </a:lnTo>
                  <a:lnTo>
                    <a:pt x="29620" y="17816"/>
                  </a:lnTo>
                  <a:lnTo>
                    <a:pt x="31375" y="15315"/>
                  </a:lnTo>
                  <a:lnTo>
                    <a:pt x="32692" y="13428"/>
                  </a:lnTo>
                  <a:lnTo>
                    <a:pt x="34008" y="11190"/>
                  </a:lnTo>
                  <a:lnTo>
                    <a:pt x="35412" y="8733"/>
                  </a:lnTo>
                  <a:lnTo>
                    <a:pt x="36816" y="6232"/>
                  </a:lnTo>
                  <a:lnTo>
                    <a:pt x="37957" y="4125"/>
                  </a:lnTo>
                  <a:lnTo>
                    <a:pt x="38703" y="2239"/>
                  </a:lnTo>
                  <a:lnTo>
                    <a:pt x="39318" y="264"/>
                  </a:lnTo>
                  <a:lnTo>
                    <a:pt x="39318" y="176"/>
                  </a:lnTo>
                  <a:lnTo>
                    <a:pt x="39274" y="132"/>
                  </a:lnTo>
                  <a:lnTo>
                    <a:pt x="39230" y="45"/>
                  </a:lnTo>
                  <a:lnTo>
                    <a:pt x="39186" y="45"/>
                  </a:lnTo>
                  <a:lnTo>
                    <a:pt x="3909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2" name="Google Shape;8902;p249"/>
            <p:cNvSpPr/>
            <p:nvPr/>
          </p:nvSpPr>
          <p:spPr>
            <a:xfrm>
              <a:off x="5398475" y="1973850"/>
              <a:ext cx="866650" cy="695525"/>
            </a:xfrm>
            <a:custGeom>
              <a:avLst/>
              <a:gdLst/>
              <a:ahLst/>
              <a:cxnLst/>
              <a:rect l="l" t="t" r="r" b="b"/>
              <a:pathLst>
                <a:path w="34666" h="27821" extrusionOk="0">
                  <a:moveTo>
                    <a:pt x="34446" y="0"/>
                  </a:moveTo>
                  <a:lnTo>
                    <a:pt x="34358" y="44"/>
                  </a:lnTo>
                  <a:lnTo>
                    <a:pt x="34315" y="88"/>
                  </a:lnTo>
                  <a:lnTo>
                    <a:pt x="32867" y="2809"/>
                  </a:lnTo>
                  <a:lnTo>
                    <a:pt x="31375" y="5134"/>
                  </a:lnTo>
                  <a:lnTo>
                    <a:pt x="29839" y="7197"/>
                  </a:lnTo>
                  <a:lnTo>
                    <a:pt x="28215" y="8996"/>
                  </a:lnTo>
                  <a:lnTo>
                    <a:pt x="26592" y="10576"/>
                  </a:lnTo>
                  <a:lnTo>
                    <a:pt x="24880" y="12111"/>
                  </a:lnTo>
                  <a:lnTo>
                    <a:pt x="23301" y="13296"/>
                  </a:lnTo>
                  <a:lnTo>
                    <a:pt x="21370" y="14920"/>
                  </a:lnTo>
                  <a:lnTo>
                    <a:pt x="20580" y="15710"/>
                  </a:lnTo>
                  <a:lnTo>
                    <a:pt x="19658" y="16456"/>
                  </a:lnTo>
                  <a:lnTo>
                    <a:pt x="18737" y="17201"/>
                  </a:lnTo>
                  <a:lnTo>
                    <a:pt x="17772" y="17904"/>
                  </a:lnTo>
                  <a:lnTo>
                    <a:pt x="16718" y="18606"/>
                  </a:lnTo>
                  <a:lnTo>
                    <a:pt x="15665" y="19308"/>
                  </a:lnTo>
                  <a:lnTo>
                    <a:pt x="14568" y="19966"/>
                  </a:lnTo>
                  <a:lnTo>
                    <a:pt x="13471" y="20580"/>
                  </a:lnTo>
                  <a:lnTo>
                    <a:pt x="11190" y="21809"/>
                  </a:lnTo>
                  <a:lnTo>
                    <a:pt x="8864" y="22994"/>
                  </a:lnTo>
                  <a:lnTo>
                    <a:pt x="6582" y="24047"/>
                  </a:lnTo>
                  <a:lnTo>
                    <a:pt x="4388" y="25012"/>
                  </a:lnTo>
                  <a:lnTo>
                    <a:pt x="2413" y="26109"/>
                  </a:lnTo>
                  <a:lnTo>
                    <a:pt x="88" y="27469"/>
                  </a:lnTo>
                  <a:lnTo>
                    <a:pt x="44" y="27513"/>
                  </a:lnTo>
                  <a:lnTo>
                    <a:pt x="0" y="27601"/>
                  </a:lnTo>
                  <a:lnTo>
                    <a:pt x="0" y="27645"/>
                  </a:lnTo>
                  <a:lnTo>
                    <a:pt x="44" y="27733"/>
                  </a:lnTo>
                  <a:lnTo>
                    <a:pt x="88" y="27777"/>
                  </a:lnTo>
                  <a:lnTo>
                    <a:pt x="176" y="27821"/>
                  </a:lnTo>
                  <a:lnTo>
                    <a:pt x="263" y="27777"/>
                  </a:lnTo>
                  <a:lnTo>
                    <a:pt x="2589" y="26416"/>
                  </a:lnTo>
                  <a:lnTo>
                    <a:pt x="4564" y="25319"/>
                  </a:lnTo>
                  <a:lnTo>
                    <a:pt x="6758" y="24354"/>
                  </a:lnTo>
                  <a:lnTo>
                    <a:pt x="9039" y="23301"/>
                  </a:lnTo>
                  <a:lnTo>
                    <a:pt x="11365" y="22116"/>
                  </a:lnTo>
                  <a:lnTo>
                    <a:pt x="13647" y="20887"/>
                  </a:lnTo>
                  <a:lnTo>
                    <a:pt x="14788" y="20273"/>
                  </a:lnTo>
                  <a:lnTo>
                    <a:pt x="15885" y="19571"/>
                  </a:lnTo>
                  <a:lnTo>
                    <a:pt x="16938" y="18913"/>
                  </a:lnTo>
                  <a:lnTo>
                    <a:pt x="17991" y="18211"/>
                  </a:lnTo>
                  <a:lnTo>
                    <a:pt x="18956" y="17465"/>
                  </a:lnTo>
                  <a:lnTo>
                    <a:pt x="19922" y="16719"/>
                  </a:lnTo>
                  <a:lnTo>
                    <a:pt x="20799" y="15973"/>
                  </a:lnTo>
                  <a:lnTo>
                    <a:pt x="21633" y="15183"/>
                  </a:lnTo>
                  <a:lnTo>
                    <a:pt x="23520" y="13559"/>
                  </a:lnTo>
                  <a:lnTo>
                    <a:pt x="25100" y="12419"/>
                  </a:lnTo>
                  <a:lnTo>
                    <a:pt x="26855" y="10839"/>
                  </a:lnTo>
                  <a:lnTo>
                    <a:pt x="28435" y="9259"/>
                  </a:lnTo>
                  <a:lnTo>
                    <a:pt x="30102" y="7460"/>
                  </a:lnTo>
                  <a:lnTo>
                    <a:pt x="30102" y="7416"/>
                  </a:lnTo>
                  <a:lnTo>
                    <a:pt x="31682" y="5354"/>
                  </a:lnTo>
                  <a:lnTo>
                    <a:pt x="33174" y="2984"/>
                  </a:lnTo>
                  <a:lnTo>
                    <a:pt x="34622" y="264"/>
                  </a:lnTo>
                  <a:lnTo>
                    <a:pt x="34666" y="176"/>
                  </a:lnTo>
                  <a:lnTo>
                    <a:pt x="34666" y="132"/>
                  </a:lnTo>
                  <a:lnTo>
                    <a:pt x="34622" y="88"/>
                  </a:lnTo>
                  <a:lnTo>
                    <a:pt x="34578" y="44"/>
                  </a:lnTo>
                  <a:lnTo>
                    <a:pt x="3449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3" name="Google Shape;8903;p249"/>
            <p:cNvSpPr/>
            <p:nvPr/>
          </p:nvSpPr>
          <p:spPr>
            <a:xfrm>
              <a:off x="5275600" y="2483950"/>
              <a:ext cx="133850" cy="74625"/>
            </a:xfrm>
            <a:custGeom>
              <a:avLst/>
              <a:gdLst/>
              <a:ahLst/>
              <a:cxnLst/>
              <a:rect l="l" t="t" r="r" b="b"/>
              <a:pathLst>
                <a:path w="5354" h="2985" extrusionOk="0">
                  <a:moveTo>
                    <a:pt x="5178" y="1"/>
                  </a:moveTo>
                  <a:lnTo>
                    <a:pt x="5091" y="45"/>
                  </a:lnTo>
                  <a:lnTo>
                    <a:pt x="88" y="2634"/>
                  </a:lnTo>
                  <a:lnTo>
                    <a:pt x="44" y="2677"/>
                  </a:lnTo>
                  <a:lnTo>
                    <a:pt x="0" y="2765"/>
                  </a:lnTo>
                  <a:lnTo>
                    <a:pt x="0" y="2809"/>
                  </a:lnTo>
                  <a:lnTo>
                    <a:pt x="0" y="2897"/>
                  </a:lnTo>
                  <a:lnTo>
                    <a:pt x="88" y="2941"/>
                  </a:lnTo>
                  <a:lnTo>
                    <a:pt x="176" y="2985"/>
                  </a:lnTo>
                  <a:lnTo>
                    <a:pt x="264" y="2985"/>
                  </a:lnTo>
                  <a:lnTo>
                    <a:pt x="5266" y="352"/>
                  </a:lnTo>
                  <a:lnTo>
                    <a:pt x="5310" y="308"/>
                  </a:lnTo>
                  <a:lnTo>
                    <a:pt x="5354" y="264"/>
                  </a:lnTo>
                  <a:lnTo>
                    <a:pt x="5354" y="176"/>
                  </a:lnTo>
                  <a:lnTo>
                    <a:pt x="5354" y="132"/>
                  </a:lnTo>
                  <a:lnTo>
                    <a:pt x="5310" y="45"/>
                  </a:lnTo>
                  <a:lnTo>
                    <a:pt x="5222" y="45"/>
                  </a:lnTo>
                  <a:lnTo>
                    <a:pt x="517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4" name="Google Shape;8904;p249"/>
            <p:cNvSpPr/>
            <p:nvPr/>
          </p:nvSpPr>
          <p:spPr>
            <a:xfrm>
              <a:off x="6505350" y="3574375"/>
              <a:ext cx="121800" cy="43900"/>
            </a:xfrm>
            <a:custGeom>
              <a:avLst/>
              <a:gdLst/>
              <a:ahLst/>
              <a:cxnLst/>
              <a:rect l="l" t="t" r="r" b="b"/>
              <a:pathLst>
                <a:path w="4872" h="1756" extrusionOk="0">
                  <a:moveTo>
                    <a:pt x="2721" y="352"/>
                  </a:moveTo>
                  <a:lnTo>
                    <a:pt x="3950" y="440"/>
                  </a:lnTo>
                  <a:lnTo>
                    <a:pt x="4432" y="1054"/>
                  </a:lnTo>
                  <a:lnTo>
                    <a:pt x="4081" y="1229"/>
                  </a:lnTo>
                  <a:lnTo>
                    <a:pt x="1931" y="1405"/>
                  </a:lnTo>
                  <a:lnTo>
                    <a:pt x="439" y="1405"/>
                  </a:lnTo>
                  <a:lnTo>
                    <a:pt x="703" y="659"/>
                  </a:lnTo>
                  <a:lnTo>
                    <a:pt x="2721" y="352"/>
                  </a:lnTo>
                  <a:close/>
                  <a:moveTo>
                    <a:pt x="2721" y="1"/>
                  </a:moveTo>
                  <a:lnTo>
                    <a:pt x="527" y="352"/>
                  </a:lnTo>
                  <a:lnTo>
                    <a:pt x="439" y="396"/>
                  </a:lnTo>
                  <a:lnTo>
                    <a:pt x="395" y="440"/>
                  </a:lnTo>
                  <a:lnTo>
                    <a:pt x="0" y="1493"/>
                  </a:lnTo>
                  <a:lnTo>
                    <a:pt x="0" y="1580"/>
                  </a:lnTo>
                  <a:lnTo>
                    <a:pt x="44" y="1668"/>
                  </a:lnTo>
                  <a:lnTo>
                    <a:pt x="88" y="1712"/>
                  </a:lnTo>
                  <a:lnTo>
                    <a:pt x="176" y="1712"/>
                  </a:lnTo>
                  <a:lnTo>
                    <a:pt x="1975" y="1756"/>
                  </a:lnTo>
                  <a:lnTo>
                    <a:pt x="4169" y="1580"/>
                  </a:lnTo>
                  <a:lnTo>
                    <a:pt x="4257" y="1580"/>
                  </a:lnTo>
                  <a:lnTo>
                    <a:pt x="4783" y="1273"/>
                  </a:lnTo>
                  <a:lnTo>
                    <a:pt x="4827" y="1229"/>
                  </a:lnTo>
                  <a:lnTo>
                    <a:pt x="4871" y="1142"/>
                  </a:lnTo>
                  <a:lnTo>
                    <a:pt x="4871" y="1054"/>
                  </a:lnTo>
                  <a:lnTo>
                    <a:pt x="4827" y="1010"/>
                  </a:lnTo>
                  <a:lnTo>
                    <a:pt x="4213" y="176"/>
                  </a:lnTo>
                  <a:lnTo>
                    <a:pt x="4125" y="132"/>
                  </a:lnTo>
                  <a:lnTo>
                    <a:pt x="4081" y="89"/>
                  </a:lnTo>
                  <a:lnTo>
                    <a:pt x="272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5" name="Google Shape;8905;p249"/>
            <p:cNvSpPr/>
            <p:nvPr/>
          </p:nvSpPr>
          <p:spPr>
            <a:xfrm>
              <a:off x="4039275" y="2169125"/>
              <a:ext cx="3006925" cy="2565925"/>
            </a:xfrm>
            <a:custGeom>
              <a:avLst/>
              <a:gdLst/>
              <a:ahLst/>
              <a:cxnLst/>
              <a:rect l="l" t="t" r="r" b="b"/>
              <a:pathLst>
                <a:path w="120277" h="102637" extrusionOk="0">
                  <a:moveTo>
                    <a:pt x="106586" y="0"/>
                  </a:moveTo>
                  <a:lnTo>
                    <a:pt x="106498" y="44"/>
                  </a:lnTo>
                  <a:lnTo>
                    <a:pt x="104172" y="2808"/>
                  </a:lnTo>
                  <a:lnTo>
                    <a:pt x="100355" y="7065"/>
                  </a:lnTo>
                  <a:lnTo>
                    <a:pt x="98512" y="7372"/>
                  </a:lnTo>
                  <a:lnTo>
                    <a:pt x="98468" y="7416"/>
                  </a:lnTo>
                  <a:lnTo>
                    <a:pt x="95967" y="9303"/>
                  </a:lnTo>
                  <a:lnTo>
                    <a:pt x="89560" y="14173"/>
                  </a:lnTo>
                  <a:lnTo>
                    <a:pt x="84997" y="16543"/>
                  </a:lnTo>
                  <a:lnTo>
                    <a:pt x="79292" y="18605"/>
                  </a:lnTo>
                  <a:lnTo>
                    <a:pt x="74334" y="20712"/>
                  </a:lnTo>
                  <a:lnTo>
                    <a:pt x="67620" y="23081"/>
                  </a:lnTo>
                  <a:lnTo>
                    <a:pt x="63364" y="24617"/>
                  </a:lnTo>
                  <a:lnTo>
                    <a:pt x="59151" y="25538"/>
                  </a:lnTo>
                  <a:lnTo>
                    <a:pt x="59107" y="25538"/>
                  </a:lnTo>
                  <a:lnTo>
                    <a:pt x="54017" y="27338"/>
                  </a:lnTo>
                  <a:lnTo>
                    <a:pt x="48664" y="28786"/>
                  </a:lnTo>
                  <a:lnTo>
                    <a:pt x="43661" y="30629"/>
                  </a:lnTo>
                  <a:lnTo>
                    <a:pt x="39010" y="31418"/>
                  </a:lnTo>
                  <a:lnTo>
                    <a:pt x="33920" y="32603"/>
                  </a:lnTo>
                  <a:lnTo>
                    <a:pt x="29795" y="32779"/>
                  </a:lnTo>
                  <a:lnTo>
                    <a:pt x="29707" y="32779"/>
                  </a:lnTo>
                  <a:lnTo>
                    <a:pt x="23169" y="35587"/>
                  </a:lnTo>
                  <a:lnTo>
                    <a:pt x="17508" y="37825"/>
                  </a:lnTo>
                  <a:lnTo>
                    <a:pt x="13603" y="37869"/>
                  </a:lnTo>
                  <a:lnTo>
                    <a:pt x="11892" y="36552"/>
                  </a:lnTo>
                  <a:lnTo>
                    <a:pt x="11848" y="36509"/>
                  </a:lnTo>
                  <a:lnTo>
                    <a:pt x="9785" y="35631"/>
                  </a:lnTo>
                  <a:lnTo>
                    <a:pt x="9654" y="35631"/>
                  </a:lnTo>
                  <a:lnTo>
                    <a:pt x="9610" y="35675"/>
                  </a:lnTo>
                  <a:lnTo>
                    <a:pt x="9566" y="35719"/>
                  </a:lnTo>
                  <a:lnTo>
                    <a:pt x="6802" y="42081"/>
                  </a:lnTo>
                  <a:lnTo>
                    <a:pt x="6802" y="42213"/>
                  </a:lnTo>
                  <a:lnTo>
                    <a:pt x="8337" y="50199"/>
                  </a:lnTo>
                  <a:lnTo>
                    <a:pt x="8864" y="55333"/>
                  </a:lnTo>
                  <a:lnTo>
                    <a:pt x="9478" y="61608"/>
                  </a:lnTo>
                  <a:lnTo>
                    <a:pt x="7284" y="64021"/>
                  </a:lnTo>
                  <a:lnTo>
                    <a:pt x="7240" y="64109"/>
                  </a:lnTo>
                  <a:lnTo>
                    <a:pt x="6758" y="67839"/>
                  </a:lnTo>
                  <a:lnTo>
                    <a:pt x="5266" y="69463"/>
                  </a:lnTo>
                  <a:lnTo>
                    <a:pt x="5222" y="69507"/>
                  </a:lnTo>
                  <a:lnTo>
                    <a:pt x="4432" y="72359"/>
                  </a:lnTo>
                  <a:lnTo>
                    <a:pt x="2984" y="76001"/>
                  </a:lnTo>
                  <a:lnTo>
                    <a:pt x="1755" y="79423"/>
                  </a:lnTo>
                  <a:lnTo>
                    <a:pt x="570" y="82539"/>
                  </a:lnTo>
                  <a:lnTo>
                    <a:pt x="570" y="82583"/>
                  </a:lnTo>
                  <a:lnTo>
                    <a:pt x="44" y="86181"/>
                  </a:lnTo>
                  <a:lnTo>
                    <a:pt x="44" y="86225"/>
                  </a:lnTo>
                  <a:lnTo>
                    <a:pt x="0" y="89340"/>
                  </a:lnTo>
                  <a:lnTo>
                    <a:pt x="132" y="92324"/>
                  </a:lnTo>
                  <a:lnTo>
                    <a:pt x="132" y="92368"/>
                  </a:lnTo>
                  <a:lnTo>
                    <a:pt x="176" y="92456"/>
                  </a:lnTo>
                  <a:lnTo>
                    <a:pt x="263" y="92500"/>
                  </a:lnTo>
                  <a:lnTo>
                    <a:pt x="307" y="92500"/>
                  </a:lnTo>
                  <a:lnTo>
                    <a:pt x="395" y="92456"/>
                  </a:lnTo>
                  <a:lnTo>
                    <a:pt x="439" y="92412"/>
                  </a:lnTo>
                  <a:lnTo>
                    <a:pt x="483" y="92368"/>
                  </a:lnTo>
                  <a:lnTo>
                    <a:pt x="483" y="92324"/>
                  </a:lnTo>
                  <a:lnTo>
                    <a:pt x="351" y="89340"/>
                  </a:lnTo>
                  <a:lnTo>
                    <a:pt x="395" y="86225"/>
                  </a:lnTo>
                  <a:lnTo>
                    <a:pt x="922" y="82627"/>
                  </a:lnTo>
                  <a:lnTo>
                    <a:pt x="2062" y="79555"/>
                  </a:lnTo>
                  <a:lnTo>
                    <a:pt x="3335" y="76132"/>
                  </a:lnTo>
                  <a:lnTo>
                    <a:pt x="4739" y="72490"/>
                  </a:lnTo>
                  <a:lnTo>
                    <a:pt x="4739" y="72447"/>
                  </a:lnTo>
                  <a:lnTo>
                    <a:pt x="5529" y="69638"/>
                  </a:lnTo>
                  <a:lnTo>
                    <a:pt x="7065" y="68015"/>
                  </a:lnTo>
                  <a:lnTo>
                    <a:pt x="7109" y="67927"/>
                  </a:lnTo>
                  <a:lnTo>
                    <a:pt x="7591" y="64241"/>
                  </a:lnTo>
                  <a:lnTo>
                    <a:pt x="9785" y="61784"/>
                  </a:lnTo>
                  <a:lnTo>
                    <a:pt x="9829" y="61740"/>
                  </a:lnTo>
                  <a:lnTo>
                    <a:pt x="9829" y="61652"/>
                  </a:lnTo>
                  <a:lnTo>
                    <a:pt x="9215" y="55289"/>
                  </a:lnTo>
                  <a:lnTo>
                    <a:pt x="8688" y="50155"/>
                  </a:lnTo>
                  <a:lnTo>
                    <a:pt x="7153" y="42169"/>
                  </a:lnTo>
                  <a:lnTo>
                    <a:pt x="9829" y="36026"/>
                  </a:lnTo>
                  <a:lnTo>
                    <a:pt x="11716" y="36816"/>
                  </a:lnTo>
                  <a:lnTo>
                    <a:pt x="13427" y="38220"/>
                  </a:lnTo>
                  <a:lnTo>
                    <a:pt x="13559" y="38220"/>
                  </a:lnTo>
                  <a:lnTo>
                    <a:pt x="17552" y="38176"/>
                  </a:lnTo>
                  <a:lnTo>
                    <a:pt x="17596" y="38176"/>
                  </a:lnTo>
                  <a:lnTo>
                    <a:pt x="23301" y="35938"/>
                  </a:lnTo>
                  <a:lnTo>
                    <a:pt x="29839" y="33130"/>
                  </a:lnTo>
                  <a:lnTo>
                    <a:pt x="33964" y="32954"/>
                  </a:lnTo>
                  <a:lnTo>
                    <a:pt x="34007" y="32954"/>
                  </a:lnTo>
                  <a:lnTo>
                    <a:pt x="39098" y="31769"/>
                  </a:lnTo>
                  <a:lnTo>
                    <a:pt x="43749" y="30980"/>
                  </a:lnTo>
                  <a:lnTo>
                    <a:pt x="43793" y="30980"/>
                  </a:lnTo>
                  <a:lnTo>
                    <a:pt x="48751" y="29137"/>
                  </a:lnTo>
                  <a:lnTo>
                    <a:pt x="54105" y="27645"/>
                  </a:lnTo>
                  <a:lnTo>
                    <a:pt x="59239" y="25889"/>
                  </a:lnTo>
                  <a:lnTo>
                    <a:pt x="63451" y="24968"/>
                  </a:lnTo>
                  <a:lnTo>
                    <a:pt x="63495" y="24968"/>
                  </a:lnTo>
                  <a:lnTo>
                    <a:pt x="67752" y="23432"/>
                  </a:lnTo>
                  <a:lnTo>
                    <a:pt x="74465" y="21063"/>
                  </a:lnTo>
                  <a:lnTo>
                    <a:pt x="79424" y="18956"/>
                  </a:lnTo>
                  <a:lnTo>
                    <a:pt x="85128" y="16850"/>
                  </a:lnTo>
                  <a:lnTo>
                    <a:pt x="89736" y="14437"/>
                  </a:lnTo>
                  <a:lnTo>
                    <a:pt x="89780" y="14437"/>
                  </a:lnTo>
                  <a:lnTo>
                    <a:pt x="96186" y="9566"/>
                  </a:lnTo>
                  <a:lnTo>
                    <a:pt x="98643" y="7723"/>
                  </a:lnTo>
                  <a:lnTo>
                    <a:pt x="100486" y="7372"/>
                  </a:lnTo>
                  <a:lnTo>
                    <a:pt x="100574" y="7328"/>
                  </a:lnTo>
                  <a:lnTo>
                    <a:pt x="104436" y="3072"/>
                  </a:lnTo>
                  <a:lnTo>
                    <a:pt x="106674" y="351"/>
                  </a:lnTo>
                  <a:lnTo>
                    <a:pt x="112334" y="1711"/>
                  </a:lnTo>
                  <a:lnTo>
                    <a:pt x="112949" y="3554"/>
                  </a:lnTo>
                  <a:lnTo>
                    <a:pt x="116547" y="18386"/>
                  </a:lnTo>
                  <a:lnTo>
                    <a:pt x="116371" y="30409"/>
                  </a:lnTo>
                  <a:lnTo>
                    <a:pt x="116371" y="30453"/>
                  </a:lnTo>
                  <a:lnTo>
                    <a:pt x="118741" y="38439"/>
                  </a:lnTo>
                  <a:lnTo>
                    <a:pt x="117600" y="42213"/>
                  </a:lnTo>
                  <a:lnTo>
                    <a:pt x="116942" y="44934"/>
                  </a:lnTo>
                  <a:lnTo>
                    <a:pt x="116942" y="44977"/>
                  </a:lnTo>
                  <a:lnTo>
                    <a:pt x="116810" y="48268"/>
                  </a:lnTo>
                  <a:lnTo>
                    <a:pt x="116810" y="48356"/>
                  </a:lnTo>
                  <a:lnTo>
                    <a:pt x="119926" y="54982"/>
                  </a:lnTo>
                  <a:lnTo>
                    <a:pt x="119662" y="55991"/>
                  </a:lnTo>
                  <a:lnTo>
                    <a:pt x="118697" y="56518"/>
                  </a:lnTo>
                  <a:lnTo>
                    <a:pt x="118653" y="56518"/>
                  </a:lnTo>
                  <a:lnTo>
                    <a:pt x="115889" y="58580"/>
                  </a:lnTo>
                  <a:lnTo>
                    <a:pt x="113519" y="60511"/>
                  </a:lnTo>
                  <a:lnTo>
                    <a:pt x="109614" y="64197"/>
                  </a:lnTo>
                  <a:lnTo>
                    <a:pt x="109570" y="64241"/>
                  </a:lnTo>
                  <a:lnTo>
                    <a:pt x="104304" y="75562"/>
                  </a:lnTo>
                  <a:lnTo>
                    <a:pt x="100750" y="78634"/>
                  </a:lnTo>
                  <a:lnTo>
                    <a:pt x="98468" y="80828"/>
                  </a:lnTo>
                  <a:lnTo>
                    <a:pt x="91184" y="82978"/>
                  </a:lnTo>
                  <a:lnTo>
                    <a:pt x="87805" y="83417"/>
                  </a:lnTo>
                  <a:lnTo>
                    <a:pt x="87761" y="83417"/>
                  </a:lnTo>
                  <a:lnTo>
                    <a:pt x="84163" y="84470"/>
                  </a:lnTo>
                  <a:lnTo>
                    <a:pt x="84075" y="84514"/>
                  </a:lnTo>
                  <a:lnTo>
                    <a:pt x="82846" y="86006"/>
                  </a:lnTo>
                  <a:lnTo>
                    <a:pt x="82846" y="86049"/>
                  </a:lnTo>
                  <a:lnTo>
                    <a:pt x="81311" y="88858"/>
                  </a:lnTo>
                  <a:lnTo>
                    <a:pt x="78853" y="91008"/>
                  </a:lnTo>
                  <a:lnTo>
                    <a:pt x="74202" y="91885"/>
                  </a:lnTo>
                  <a:lnTo>
                    <a:pt x="74158" y="91929"/>
                  </a:lnTo>
                  <a:lnTo>
                    <a:pt x="70560" y="93948"/>
                  </a:lnTo>
                  <a:lnTo>
                    <a:pt x="70516" y="93992"/>
                  </a:lnTo>
                  <a:lnTo>
                    <a:pt x="68629" y="96668"/>
                  </a:lnTo>
                  <a:lnTo>
                    <a:pt x="65207" y="97239"/>
                  </a:lnTo>
                  <a:lnTo>
                    <a:pt x="63671" y="96932"/>
                  </a:lnTo>
                  <a:lnTo>
                    <a:pt x="62003" y="96932"/>
                  </a:lnTo>
                  <a:lnTo>
                    <a:pt x="58098" y="97985"/>
                  </a:lnTo>
                  <a:lnTo>
                    <a:pt x="52481" y="99038"/>
                  </a:lnTo>
                  <a:lnTo>
                    <a:pt x="51252" y="98862"/>
                  </a:lnTo>
                  <a:lnTo>
                    <a:pt x="48005" y="98424"/>
                  </a:lnTo>
                  <a:lnTo>
                    <a:pt x="44451" y="97590"/>
                  </a:lnTo>
                  <a:lnTo>
                    <a:pt x="43398" y="95966"/>
                  </a:lnTo>
                  <a:lnTo>
                    <a:pt x="43398" y="95922"/>
                  </a:lnTo>
                  <a:lnTo>
                    <a:pt x="41160" y="93158"/>
                  </a:lnTo>
                  <a:lnTo>
                    <a:pt x="41160" y="92368"/>
                  </a:lnTo>
                  <a:lnTo>
                    <a:pt x="41160" y="90832"/>
                  </a:lnTo>
                  <a:lnTo>
                    <a:pt x="42038" y="88989"/>
                  </a:lnTo>
                  <a:lnTo>
                    <a:pt x="43617" y="86971"/>
                  </a:lnTo>
                  <a:lnTo>
                    <a:pt x="46645" y="85391"/>
                  </a:lnTo>
                  <a:lnTo>
                    <a:pt x="46689" y="85303"/>
                  </a:lnTo>
                  <a:lnTo>
                    <a:pt x="47215" y="84426"/>
                  </a:lnTo>
                  <a:lnTo>
                    <a:pt x="48005" y="82671"/>
                  </a:lnTo>
                  <a:lnTo>
                    <a:pt x="49015" y="80915"/>
                  </a:lnTo>
                  <a:lnTo>
                    <a:pt x="50550" y="78897"/>
                  </a:lnTo>
                  <a:lnTo>
                    <a:pt x="50550" y="78853"/>
                  </a:lnTo>
                  <a:lnTo>
                    <a:pt x="51296" y="77537"/>
                  </a:lnTo>
                  <a:lnTo>
                    <a:pt x="51296" y="77449"/>
                  </a:lnTo>
                  <a:lnTo>
                    <a:pt x="51428" y="76527"/>
                  </a:lnTo>
                  <a:lnTo>
                    <a:pt x="51428" y="76484"/>
                  </a:lnTo>
                  <a:lnTo>
                    <a:pt x="51340" y="75035"/>
                  </a:lnTo>
                  <a:lnTo>
                    <a:pt x="52042" y="70691"/>
                  </a:lnTo>
                  <a:lnTo>
                    <a:pt x="55684" y="63846"/>
                  </a:lnTo>
                  <a:lnTo>
                    <a:pt x="58405" y="60028"/>
                  </a:lnTo>
                  <a:lnTo>
                    <a:pt x="61213" y="58361"/>
                  </a:lnTo>
                  <a:lnTo>
                    <a:pt x="65163" y="56606"/>
                  </a:lnTo>
                  <a:lnTo>
                    <a:pt x="65207" y="56562"/>
                  </a:lnTo>
                  <a:lnTo>
                    <a:pt x="68761" y="52832"/>
                  </a:lnTo>
                  <a:lnTo>
                    <a:pt x="77844" y="45811"/>
                  </a:lnTo>
                  <a:lnTo>
                    <a:pt x="82452" y="41950"/>
                  </a:lnTo>
                  <a:lnTo>
                    <a:pt x="89121" y="38308"/>
                  </a:lnTo>
                  <a:lnTo>
                    <a:pt x="93553" y="38088"/>
                  </a:lnTo>
                  <a:lnTo>
                    <a:pt x="93597" y="38088"/>
                  </a:lnTo>
                  <a:lnTo>
                    <a:pt x="105708" y="31726"/>
                  </a:lnTo>
                  <a:lnTo>
                    <a:pt x="105796" y="31682"/>
                  </a:lnTo>
                  <a:lnTo>
                    <a:pt x="105796" y="31594"/>
                  </a:lnTo>
                  <a:lnTo>
                    <a:pt x="106454" y="27820"/>
                  </a:lnTo>
                  <a:lnTo>
                    <a:pt x="106454" y="27776"/>
                  </a:lnTo>
                  <a:lnTo>
                    <a:pt x="106235" y="24705"/>
                  </a:lnTo>
                  <a:lnTo>
                    <a:pt x="106410" y="21545"/>
                  </a:lnTo>
                  <a:lnTo>
                    <a:pt x="106366" y="21458"/>
                  </a:lnTo>
                  <a:lnTo>
                    <a:pt x="104875" y="19395"/>
                  </a:lnTo>
                  <a:lnTo>
                    <a:pt x="104787" y="19351"/>
                  </a:lnTo>
                  <a:lnTo>
                    <a:pt x="100574" y="18035"/>
                  </a:lnTo>
                  <a:lnTo>
                    <a:pt x="99126" y="17421"/>
                  </a:lnTo>
                  <a:lnTo>
                    <a:pt x="95089" y="15841"/>
                  </a:lnTo>
                  <a:lnTo>
                    <a:pt x="95001" y="15841"/>
                  </a:lnTo>
                  <a:lnTo>
                    <a:pt x="94958" y="15885"/>
                  </a:lnTo>
                  <a:lnTo>
                    <a:pt x="91447" y="18342"/>
                  </a:lnTo>
                  <a:lnTo>
                    <a:pt x="83461" y="23915"/>
                  </a:lnTo>
                  <a:lnTo>
                    <a:pt x="79687" y="25100"/>
                  </a:lnTo>
                  <a:lnTo>
                    <a:pt x="76352" y="24705"/>
                  </a:lnTo>
                  <a:lnTo>
                    <a:pt x="76264" y="24705"/>
                  </a:lnTo>
                  <a:lnTo>
                    <a:pt x="70823" y="26767"/>
                  </a:lnTo>
                  <a:lnTo>
                    <a:pt x="65119" y="28654"/>
                  </a:lnTo>
                  <a:lnTo>
                    <a:pt x="61126" y="30146"/>
                  </a:lnTo>
                  <a:lnTo>
                    <a:pt x="56518" y="31769"/>
                  </a:lnTo>
                  <a:lnTo>
                    <a:pt x="51428" y="33569"/>
                  </a:lnTo>
                  <a:lnTo>
                    <a:pt x="47435" y="35017"/>
                  </a:lnTo>
                  <a:lnTo>
                    <a:pt x="47391" y="35017"/>
                  </a:lnTo>
                  <a:lnTo>
                    <a:pt x="42784" y="37474"/>
                  </a:lnTo>
                  <a:lnTo>
                    <a:pt x="38922" y="38571"/>
                  </a:lnTo>
                  <a:lnTo>
                    <a:pt x="35236" y="39800"/>
                  </a:lnTo>
                  <a:lnTo>
                    <a:pt x="31594" y="40721"/>
                  </a:lnTo>
                  <a:lnTo>
                    <a:pt x="31550" y="40721"/>
                  </a:lnTo>
                  <a:lnTo>
                    <a:pt x="27381" y="43529"/>
                  </a:lnTo>
                  <a:lnTo>
                    <a:pt x="27338" y="43573"/>
                  </a:lnTo>
                  <a:lnTo>
                    <a:pt x="24398" y="47479"/>
                  </a:lnTo>
                  <a:lnTo>
                    <a:pt x="24354" y="47479"/>
                  </a:lnTo>
                  <a:lnTo>
                    <a:pt x="22730" y="50550"/>
                  </a:lnTo>
                  <a:lnTo>
                    <a:pt x="21589" y="53490"/>
                  </a:lnTo>
                  <a:lnTo>
                    <a:pt x="19659" y="56255"/>
                  </a:lnTo>
                  <a:lnTo>
                    <a:pt x="19615" y="56342"/>
                  </a:lnTo>
                  <a:lnTo>
                    <a:pt x="18167" y="68936"/>
                  </a:lnTo>
                  <a:lnTo>
                    <a:pt x="18167" y="68980"/>
                  </a:lnTo>
                  <a:lnTo>
                    <a:pt x="18562" y="76176"/>
                  </a:lnTo>
                  <a:lnTo>
                    <a:pt x="18210" y="77975"/>
                  </a:lnTo>
                  <a:lnTo>
                    <a:pt x="17552" y="80301"/>
                  </a:lnTo>
                  <a:lnTo>
                    <a:pt x="16367" y="82012"/>
                  </a:lnTo>
                  <a:lnTo>
                    <a:pt x="14919" y="83987"/>
                  </a:lnTo>
                  <a:lnTo>
                    <a:pt x="13427" y="84557"/>
                  </a:lnTo>
                  <a:lnTo>
                    <a:pt x="13340" y="84601"/>
                  </a:lnTo>
                  <a:lnTo>
                    <a:pt x="13296" y="84645"/>
                  </a:lnTo>
                  <a:lnTo>
                    <a:pt x="12330" y="86795"/>
                  </a:lnTo>
                  <a:lnTo>
                    <a:pt x="12330" y="86839"/>
                  </a:lnTo>
                  <a:lnTo>
                    <a:pt x="11716" y="89209"/>
                  </a:lnTo>
                  <a:lnTo>
                    <a:pt x="11716" y="89253"/>
                  </a:lnTo>
                  <a:lnTo>
                    <a:pt x="12418" y="95571"/>
                  </a:lnTo>
                  <a:lnTo>
                    <a:pt x="13559" y="102505"/>
                  </a:lnTo>
                  <a:lnTo>
                    <a:pt x="13603" y="102592"/>
                  </a:lnTo>
                  <a:lnTo>
                    <a:pt x="13735" y="102636"/>
                  </a:lnTo>
                  <a:lnTo>
                    <a:pt x="13822" y="102636"/>
                  </a:lnTo>
                  <a:lnTo>
                    <a:pt x="13866" y="102548"/>
                  </a:lnTo>
                  <a:lnTo>
                    <a:pt x="13910" y="102505"/>
                  </a:lnTo>
                  <a:lnTo>
                    <a:pt x="13910" y="102417"/>
                  </a:lnTo>
                  <a:lnTo>
                    <a:pt x="12769" y="95484"/>
                  </a:lnTo>
                  <a:lnTo>
                    <a:pt x="12067" y="89253"/>
                  </a:lnTo>
                  <a:lnTo>
                    <a:pt x="12682" y="86927"/>
                  </a:lnTo>
                  <a:lnTo>
                    <a:pt x="13603" y="84865"/>
                  </a:lnTo>
                  <a:lnTo>
                    <a:pt x="15095" y="84294"/>
                  </a:lnTo>
                  <a:lnTo>
                    <a:pt x="15183" y="84250"/>
                  </a:lnTo>
                  <a:lnTo>
                    <a:pt x="16675" y="82188"/>
                  </a:lnTo>
                  <a:lnTo>
                    <a:pt x="17859" y="80477"/>
                  </a:lnTo>
                  <a:lnTo>
                    <a:pt x="17859" y="80433"/>
                  </a:lnTo>
                  <a:lnTo>
                    <a:pt x="18562" y="78063"/>
                  </a:lnTo>
                  <a:lnTo>
                    <a:pt x="18913" y="76220"/>
                  </a:lnTo>
                  <a:lnTo>
                    <a:pt x="18913" y="76176"/>
                  </a:lnTo>
                  <a:lnTo>
                    <a:pt x="18518" y="68980"/>
                  </a:lnTo>
                  <a:lnTo>
                    <a:pt x="19966" y="56430"/>
                  </a:lnTo>
                  <a:lnTo>
                    <a:pt x="21853" y="53666"/>
                  </a:lnTo>
                  <a:lnTo>
                    <a:pt x="21896" y="53622"/>
                  </a:lnTo>
                  <a:lnTo>
                    <a:pt x="23081" y="50682"/>
                  </a:lnTo>
                  <a:lnTo>
                    <a:pt x="24661" y="47654"/>
                  </a:lnTo>
                  <a:lnTo>
                    <a:pt x="27601" y="43837"/>
                  </a:lnTo>
                  <a:lnTo>
                    <a:pt x="31726" y="41072"/>
                  </a:lnTo>
                  <a:lnTo>
                    <a:pt x="35324" y="40107"/>
                  </a:lnTo>
                  <a:lnTo>
                    <a:pt x="39054" y="38922"/>
                  </a:lnTo>
                  <a:lnTo>
                    <a:pt x="42871" y="37825"/>
                  </a:lnTo>
                  <a:lnTo>
                    <a:pt x="42915" y="37781"/>
                  </a:lnTo>
                  <a:lnTo>
                    <a:pt x="47567" y="35368"/>
                  </a:lnTo>
                  <a:lnTo>
                    <a:pt x="51560" y="33920"/>
                  </a:lnTo>
                  <a:lnTo>
                    <a:pt x="56650" y="32077"/>
                  </a:lnTo>
                  <a:lnTo>
                    <a:pt x="61213" y="30453"/>
                  </a:lnTo>
                  <a:lnTo>
                    <a:pt x="65250" y="29005"/>
                  </a:lnTo>
                  <a:lnTo>
                    <a:pt x="70911" y="27074"/>
                  </a:lnTo>
                  <a:lnTo>
                    <a:pt x="76352" y="25056"/>
                  </a:lnTo>
                  <a:lnTo>
                    <a:pt x="79687" y="25451"/>
                  </a:lnTo>
                  <a:lnTo>
                    <a:pt x="79731" y="25451"/>
                  </a:lnTo>
                  <a:lnTo>
                    <a:pt x="83592" y="24266"/>
                  </a:lnTo>
                  <a:lnTo>
                    <a:pt x="83680" y="24222"/>
                  </a:lnTo>
                  <a:lnTo>
                    <a:pt x="91623" y="18649"/>
                  </a:lnTo>
                  <a:lnTo>
                    <a:pt x="95045" y="16236"/>
                  </a:lnTo>
                  <a:lnTo>
                    <a:pt x="98995" y="17772"/>
                  </a:lnTo>
                  <a:lnTo>
                    <a:pt x="100443" y="18342"/>
                  </a:lnTo>
                  <a:lnTo>
                    <a:pt x="104655" y="19658"/>
                  </a:lnTo>
                  <a:lnTo>
                    <a:pt x="106059" y="21589"/>
                  </a:lnTo>
                  <a:lnTo>
                    <a:pt x="105884" y="24705"/>
                  </a:lnTo>
                  <a:lnTo>
                    <a:pt x="106103" y="27776"/>
                  </a:lnTo>
                  <a:lnTo>
                    <a:pt x="105489" y="31462"/>
                  </a:lnTo>
                  <a:lnTo>
                    <a:pt x="93466" y="37737"/>
                  </a:lnTo>
                  <a:lnTo>
                    <a:pt x="89078" y="37957"/>
                  </a:lnTo>
                  <a:lnTo>
                    <a:pt x="88990" y="38000"/>
                  </a:lnTo>
                  <a:lnTo>
                    <a:pt x="82276" y="41643"/>
                  </a:lnTo>
                  <a:lnTo>
                    <a:pt x="82276" y="41686"/>
                  </a:lnTo>
                  <a:lnTo>
                    <a:pt x="77625" y="45504"/>
                  </a:lnTo>
                  <a:lnTo>
                    <a:pt x="68541" y="52569"/>
                  </a:lnTo>
                  <a:lnTo>
                    <a:pt x="68498" y="52569"/>
                  </a:lnTo>
                  <a:lnTo>
                    <a:pt x="64987" y="56299"/>
                  </a:lnTo>
                  <a:lnTo>
                    <a:pt x="61082" y="58010"/>
                  </a:lnTo>
                  <a:lnTo>
                    <a:pt x="61038" y="58054"/>
                  </a:lnTo>
                  <a:lnTo>
                    <a:pt x="58186" y="59765"/>
                  </a:lnTo>
                  <a:lnTo>
                    <a:pt x="58142" y="59809"/>
                  </a:lnTo>
                  <a:lnTo>
                    <a:pt x="55377" y="63670"/>
                  </a:lnTo>
                  <a:lnTo>
                    <a:pt x="51735" y="70560"/>
                  </a:lnTo>
                  <a:lnTo>
                    <a:pt x="51691" y="70604"/>
                  </a:lnTo>
                  <a:lnTo>
                    <a:pt x="50989" y="74992"/>
                  </a:lnTo>
                  <a:lnTo>
                    <a:pt x="50989" y="75035"/>
                  </a:lnTo>
                  <a:lnTo>
                    <a:pt x="51077" y="76484"/>
                  </a:lnTo>
                  <a:lnTo>
                    <a:pt x="50945" y="77361"/>
                  </a:lnTo>
                  <a:lnTo>
                    <a:pt x="50243" y="78678"/>
                  </a:lnTo>
                  <a:lnTo>
                    <a:pt x="48707" y="80696"/>
                  </a:lnTo>
                  <a:lnTo>
                    <a:pt x="48707" y="80740"/>
                  </a:lnTo>
                  <a:lnTo>
                    <a:pt x="47698" y="82495"/>
                  </a:lnTo>
                  <a:lnTo>
                    <a:pt x="46908" y="84250"/>
                  </a:lnTo>
                  <a:lnTo>
                    <a:pt x="46426" y="85084"/>
                  </a:lnTo>
                  <a:lnTo>
                    <a:pt x="43442" y="86708"/>
                  </a:lnTo>
                  <a:lnTo>
                    <a:pt x="43354" y="86752"/>
                  </a:lnTo>
                  <a:lnTo>
                    <a:pt x="41774" y="88814"/>
                  </a:lnTo>
                  <a:lnTo>
                    <a:pt x="41730" y="88814"/>
                  </a:lnTo>
                  <a:lnTo>
                    <a:pt x="40809" y="90745"/>
                  </a:lnTo>
                  <a:lnTo>
                    <a:pt x="40809" y="90832"/>
                  </a:lnTo>
                  <a:lnTo>
                    <a:pt x="40809" y="92368"/>
                  </a:lnTo>
                  <a:lnTo>
                    <a:pt x="40809" y="93202"/>
                  </a:lnTo>
                  <a:lnTo>
                    <a:pt x="40853" y="93334"/>
                  </a:lnTo>
                  <a:lnTo>
                    <a:pt x="43091" y="96142"/>
                  </a:lnTo>
                  <a:lnTo>
                    <a:pt x="44188" y="97809"/>
                  </a:lnTo>
                  <a:lnTo>
                    <a:pt x="44275" y="97897"/>
                  </a:lnTo>
                  <a:lnTo>
                    <a:pt x="47918" y="98731"/>
                  </a:lnTo>
                  <a:lnTo>
                    <a:pt x="51209" y="99170"/>
                  </a:lnTo>
                  <a:lnTo>
                    <a:pt x="52437" y="99389"/>
                  </a:lnTo>
                  <a:lnTo>
                    <a:pt x="52481" y="99389"/>
                  </a:lnTo>
                  <a:lnTo>
                    <a:pt x="58186" y="98292"/>
                  </a:lnTo>
                  <a:lnTo>
                    <a:pt x="62091" y="97283"/>
                  </a:lnTo>
                  <a:lnTo>
                    <a:pt x="63627" y="97283"/>
                  </a:lnTo>
                  <a:lnTo>
                    <a:pt x="65163" y="97590"/>
                  </a:lnTo>
                  <a:lnTo>
                    <a:pt x="65250" y="97590"/>
                  </a:lnTo>
                  <a:lnTo>
                    <a:pt x="68761" y="97019"/>
                  </a:lnTo>
                  <a:lnTo>
                    <a:pt x="68805" y="96976"/>
                  </a:lnTo>
                  <a:lnTo>
                    <a:pt x="68892" y="96932"/>
                  </a:lnTo>
                  <a:lnTo>
                    <a:pt x="70779" y="94211"/>
                  </a:lnTo>
                  <a:lnTo>
                    <a:pt x="74334" y="92237"/>
                  </a:lnTo>
                  <a:lnTo>
                    <a:pt x="78941" y="91359"/>
                  </a:lnTo>
                  <a:lnTo>
                    <a:pt x="79029" y="91315"/>
                  </a:lnTo>
                  <a:lnTo>
                    <a:pt x="81574" y="89121"/>
                  </a:lnTo>
                  <a:lnTo>
                    <a:pt x="81618" y="89077"/>
                  </a:lnTo>
                  <a:lnTo>
                    <a:pt x="83110" y="86225"/>
                  </a:lnTo>
                  <a:lnTo>
                    <a:pt x="84295" y="84777"/>
                  </a:lnTo>
                  <a:lnTo>
                    <a:pt x="87849" y="83768"/>
                  </a:lnTo>
                  <a:lnTo>
                    <a:pt x="91228" y="83329"/>
                  </a:lnTo>
                  <a:lnTo>
                    <a:pt x="91272" y="83285"/>
                  </a:lnTo>
                  <a:lnTo>
                    <a:pt x="98600" y="81135"/>
                  </a:lnTo>
                  <a:lnTo>
                    <a:pt x="98643" y="81091"/>
                  </a:lnTo>
                  <a:lnTo>
                    <a:pt x="100969" y="78897"/>
                  </a:lnTo>
                  <a:lnTo>
                    <a:pt x="104567" y="75781"/>
                  </a:lnTo>
                  <a:lnTo>
                    <a:pt x="104611" y="75738"/>
                  </a:lnTo>
                  <a:lnTo>
                    <a:pt x="109877" y="64416"/>
                  </a:lnTo>
                  <a:lnTo>
                    <a:pt x="113738" y="60774"/>
                  </a:lnTo>
                  <a:lnTo>
                    <a:pt x="116064" y="58844"/>
                  </a:lnTo>
                  <a:lnTo>
                    <a:pt x="118872" y="56825"/>
                  </a:lnTo>
                  <a:lnTo>
                    <a:pt x="119882" y="56255"/>
                  </a:lnTo>
                  <a:lnTo>
                    <a:pt x="119926" y="56211"/>
                  </a:lnTo>
                  <a:lnTo>
                    <a:pt x="119969" y="56167"/>
                  </a:lnTo>
                  <a:lnTo>
                    <a:pt x="120277" y="54982"/>
                  </a:lnTo>
                  <a:lnTo>
                    <a:pt x="120277" y="54894"/>
                  </a:lnTo>
                  <a:lnTo>
                    <a:pt x="117161" y="48225"/>
                  </a:lnTo>
                  <a:lnTo>
                    <a:pt x="117293" y="44977"/>
                  </a:lnTo>
                  <a:lnTo>
                    <a:pt x="117907" y="42301"/>
                  </a:lnTo>
                  <a:lnTo>
                    <a:pt x="119092" y="38483"/>
                  </a:lnTo>
                  <a:lnTo>
                    <a:pt x="119136" y="38395"/>
                  </a:lnTo>
                  <a:lnTo>
                    <a:pt x="116722" y="30409"/>
                  </a:lnTo>
                  <a:lnTo>
                    <a:pt x="116898" y="18342"/>
                  </a:lnTo>
                  <a:lnTo>
                    <a:pt x="116898" y="18298"/>
                  </a:lnTo>
                  <a:lnTo>
                    <a:pt x="113300" y="3467"/>
                  </a:lnTo>
                  <a:lnTo>
                    <a:pt x="112597" y="1536"/>
                  </a:lnTo>
                  <a:lnTo>
                    <a:pt x="112554" y="1448"/>
                  </a:lnTo>
                  <a:lnTo>
                    <a:pt x="112510" y="1404"/>
                  </a:lnTo>
                  <a:lnTo>
                    <a:pt x="10667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6" name="Google Shape;8906;p249"/>
            <p:cNvSpPr/>
            <p:nvPr/>
          </p:nvSpPr>
          <p:spPr>
            <a:xfrm>
              <a:off x="4836800" y="3535975"/>
              <a:ext cx="125075" cy="1464550"/>
            </a:xfrm>
            <a:custGeom>
              <a:avLst/>
              <a:gdLst/>
              <a:ahLst/>
              <a:cxnLst/>
              <a:rect l="l" t="t" r="r" b="b"/>
              <a:pathLst>
                <a:path w="5003" h="58582" extrusionOk="0">
                  <a:moveTo>
                    <a:pt x="2106" y="1"/>
                  </a:moveTo>
                  <a:lnTo>
                    <a:pt x="2063" y="45"/>
                  </a:lnTo>
                  <a:lnTo>
                    <a:pt x="2019" y="133"/>
                  </a:lnTo>
                  <a:lnTo>
                    <a:pt x="2019" y="220"/>
                  </a:lnTo>
                  <a:lnTo>
                    <a:pt x="2019" y="308"/>
                  </a:lnTo>
                  <a:lnTo>
                    <a:pt x="2721" y="2985"/>
                  </a:lnTo>
                  <a:lnTo>
                    <a:pt x="3335" y="5837"/>
                  </a:lnTo>
                  <a:lnTo>
                    <a:pt x="4257" y="9435"/>
                  </a:lnTo>
                  <a:lnTo>
                    <a:pt x="4564" y="11717"/>
                  </a:lnTo>
                  <a:lnTo>
                    <a:pt x="4652" y="14394"/>
                  </a:lnTo>
                  <a:lnTo>
                    <a:pt x="4520" y="17070"/>
                  </a:lnTo>
                  <a:lnTo>
                    <a:pt x="4388" y="19221"/>
                  </a:lnTo>
                  <a:lnTo>
                    <a:pt x="4300" y="20537"/>
                  </a:lnTo>
                  <a:lnTo>
                    <a:pt x="3993" y="24223"/>
                  </a:lnTo>
                  <a:lnTo>
                    <a:pt x="4037" y="26505"/>
                  </a:lnTo>
                  <a:lnTo>
                    <a:pt x="3598" y="30893"/>
                  </a:lnTo>
                  <a:lnTo>
                    <a:pt x="3247" y="33613"/>
                  </a:lnTo>
                  <a:lnTo>
                    <a:pt x="2896" y="36071"/>
                  </a:lnTo>
                  <a:lnTo>
                    <a:pt x="2414" y="38572"/>
                  </a:lnTo>
                  <a:lnTo>
                    <a:pt x="1799" y="40634"/>
                  </a:lnTo>
                  <a:lnTo>
                    <a:pt x="132" y="46646"/>
                  </a:lnTo>
                  <a:lnTo>
                    <a:pt x="132" y="46690"/>
                  </a:lnTo>
                  <a:lnTo>
                    <a:pt x="0" y="49015"/>
                  </a:lnTo>
                  <a:lnTo>
                    <a:pt x="0" y="50419"/>
                  </a:lnTo>
                  <a:lnTo>
                    <a:pt x="0" y="50463"/>
                  </a:lnTo>
                  <a:lnTo>
                    <a:pt x="527" y="52789"/>
                  </a:lnTo>
                  <a:lnTo>
                    <a:pt x="1317" y="55466"/>
                  </a:lnTo>
                  <a:lnTo>
                    <a:pt x="2106" y="57528"/>
                  </a:lnTo>
                  <a:lnTo>
                    <a:pt x="2150" y="57572"/>
                  </a:lnTo>
                  <a:lnTo>
                    <a:pt x="2809" y="58493"/>
                  </a:lnTo>
                  <a:lnTo>
                    <a:pt x="2896" y="58537"/>
                  </a:lnTo>
                  <a:lnTo>
                    <a:pt x="2940" y="58581"/>
                  </a:lnTo>
                  <a:lnTo>
                    <a:pt x="3072" y="58537"/>
                  </a:lnTo>
                  <a:lnTo>
                    <a:pt x="3116" y="58493"/>
                  </a:lnTo>
                  <a:lnTo>
                    <a:pt x="3116" y="58406"/>
                  </a:lnTo>
                  <a:lnTo>
                    <a:pt x="3116" y="58362"/>
                  </a:lnTo>
                  <a:lnTo>
                    <a:pt x="3116" y="58274"/>
                  </a:lnTo>
                  <a:lnTo>
                    <a:pt x="2457" y="57353"/>
                  </a:lnTo>
                  <a:lnTo>
                    <a:pt x="1668" y="55334"/>
                  </a:lnTo>
                  <a:lnTo>
                    <a:pt x="878" y="52701"/>
                  </a:lnTo>
                  <a:lnTo>
                    <a:pt x="351" y="50419"/>
                  </a:lnTo>
                  <a:lnTo>
                    <a:pt x="351" y="49015"/>
                  </a:lnTo>
                  <a:lnTo>
                    <a:pt x="483" y="46734"/>
                  </a:lnTo>
                  <a:lnTo>
                    <a:pt x="2106" y="40722"/>
                  </a:lnTo>
                  <a:lnTo>
                    <a:pt x="2765" y="38660"/>
                  </a:lnTo>
                  <a:lnTo>
                    <a:pt x="3247" y="36114"/>
                  </a:lnTo>
                  <a:lnTo>
                    <a:pt x="3598" y="33657"/>
                  </a:lnTo>
                  <a:lnTo>
                    <a:pt x="3949" y="30937"/>
                  </a:lnTo>
                  <a:lnTo>
                    <a:pt x="4388" y="26549"/>
                  </a:lnTo>
                  <a:lnTo>
                    <a:pt x="4388" y="26505"/>
                  </a:lnTo>
                  <a:lnTo>
                    <a:pt x="4344" y="24223"/>
                  </a:lnTo>
                  <a:lnTo>
                    <a:pt x="4652" y="20581"/>
                  </a:lnTo>
                  <a:lnTo>
                    <a:pt x="4739" y="19221"/>
                  </a:lnTo>
                  <a:lnTo>
                    <a:pt x="4871" y="17070"/>
                  </a:lnTo>
                  <a:lnTo>
                    <a:pt x="5003" y="14394"/>
                  </a:lnTo>
                  <a:lnTo>
                    <a:pt x="4915" y="11717"/>
                  </a:lnTo>
                  <a:lnTo>
                    <a:pt x="4915" y="11673"/>
                  </a:lnTo>
                  <a:lnTo>
                    <a:pt x="4608" y="9391"/>
                  </a:lnTo>
                  <a:lnTo>
                    <a:pt x="4608" y="9347"/>
                  </a:lnTo>
                  <a:lnTo>
                    <a:pt x="3686" y="5749"/>
                  </a:lnTo>
                  <a:lnTo>
                    <a:pt x="3072" y="2897"/>
                  </a:lnTo>
                  <a:lnTo>
                    <a:pt x="2370" y="264"/>
                  </a:lnTo>
                  <a:lnTo>
                    <a:pt x="2370" y="177"/>
                  </a:lnTo>
                  <a:lnTo>
                    <a:pt x="2370" y="133"/>
                  </a:lnTo>
                  <a:lnTo>
                    <a:pt x="2370" y="45"/>
                  </a:lnTo>
                  <a:lnTo>
                    <a:pt x="232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7" name="Google Shape;8907;p249"/>
            <p:cNvSpPr/>
            <p:nvPr/>
          </p:nvSpPr>
          <p:spPr>
            <a:xfrm>
              <a:off x="4802775" y="3543675"/>
              <a:ext cx="129475" cy="1510600"/>
            </a:xfrm>
            <a:custGeom>
              <a:avLst/>
              <a:gdLst/>
              <a:ahLst/>
              <a:cxnLst/>
              <a:rect l="l" t="t" r="r" b="b"/>
              <a:pathLst>
                <a:path w="5179" h="60424" extrusionOk="0">
                  <a:moveTo>
                    <a:pt x="2853" y="0"/>
                  </a:moveTo>
                  <a:lnTo>
                    <a:pt x="2809" y="44"/>
                  </a:lnTo>
                  <a:lnTo>
                    <a:pt x="2765" y="88"/>
                  </a:lnTo>
                  <a:lnTo>
                    <a:pt x="2634" y="439"/>
                  </a:lnTo>
                  <a:lnTo>
                    <a:pt x="2634" y="527"/>
                  </a:lnTo>
                  <a:lnTo>
                    <a:pt x="3424" y="5046"/>
                  </a:lnTo>
                  <a:lnTo>
                    <a:pt x="4126" y="8030"/>
                  </a:lnTo>
                  <a:lnTo>
                    <a:pt x="4652" y="11058"/>
                  </a:lnTo>
                  <a:lnTo>
                    <a:pt x="4740" y="12857"/>
                  </a:lnTo>
                  <a:lnTo>
                    <a:pt x="4521" y="16324"/>
                  </a:lnTo>
                  <a:lnTo>
                    <a:pt x="4389" y="20273"/>
                  </a:lnTo>
                  <a:lnTo>
                    <a:pt x="4038" y="22730"/>
                  </a:lnTo>
                  <a:lnTo>
                    <a:pt x="3950" y="25012"/>
                  </a:lnTo>
                  <a:lnTo>
                    <a:pt x="4038" y="27338"/>
                  </a:lnTo>
                  <a:lnTo>
                    <a:pt x="3424" y="33525"/>
                  </a:lnTo>
                  <a:lnTo>
                    <a:pt x="2897" y="36903"/>
                  </a:lnTo>
                  <a:lnTo>
                    <a:pt x="2546" y="38264"/>
                  </a:lnTo>
                  <a:lnTo>
                    <a:pt x="1405" y="42520"/>
                  </a:lnTo>
                  <a:lnTo>
                    <a:pt x="1361" y="42520"/>
                  </a:lnTo>
                  <a:lnTo>
                    <a:pt x="966" y="45109"/>
                  </a:lnTo>
                  <a:lnTo>
                    <a:pt x="308" y="47259"/>
                  </a:lnTo>
                  <a:lnTo>
                    <a:pt x="45" y="48444"/>
                  </a:lnTo>
                  <a:lnTo>
                    <a:pt x="1" y="48488"/>
                  </a:lnTo>
                  <a:lnTo>
                    <a:pt x="264" y="50243"/>
                  </a:lnTo>
                  <a:lnTo>
                    <a:pt x="1054" y="53315"/>
                  </a:lnTo>
                  <a:lnTo>
                    <a:pt x="1800" y="55597"/>
                  </a:lnTo>
                  <a:lnTo>
                    <a:pt x="2765" y="58229"/>
                  </a:lnTo>
                  <a:lnTo>
                    <a:pt x="2809" y="58273"/>
                  </a:lnTo>
                  <a:lnTo>
                    <a:pt x="3687" y="59414"/>
                  </a:lnTo>
                  <a:lnTo>
                    <a:pt x="3687" y="59458"/>
                  </a:lnTo>
                  <a:lnTo>
                    <a:pt x="4916" y="60379"/>
                  </a:lnTo>
                  <a:lnTo>
                    <a:pt x="5003" y="60423"/>
                  </a:lnTo>
                  <a:lnTo>
                    <a:pt x="5091" y="60379"/>
                  </a:lnTo>
                  <a:lnTo>
                    <a:pt x="5135" y="60336"/>
                  </a:lnTo>
                  <a:lnTo>
                    <a:pt x="5179" y="60248"/>
                  </a:lnTo>
                  <a:lnTo>
                    <a:pt x="5179" y="60204"/>
                  </a:lnTo>
                  <a:lnTo>
                    <a:pt x="5179" y="60160"/>
                  </a:lnTo>
                  <a:lnTo>
                    <a:pt x="5135" y="60072"/>
                  </a:lnTo>
                  <a:lnTo>
                    <a:pt x="3950" y="59195"/>
                  </a:lnTo>
                  <a:lnTo>
                    <a:pt x="3073" y="58054"/>
                  </a:lnTo>
                  <a:lnTo>
                    <a:pt x="2107" y="55465"/>
                  </a:lnTo>
                  <a:lnTo>
                    <a:pt x="1405" y="53183"/>
                  </a:lnTo>
                  <a:lnTo>
                    <a:pt x="615" y="50155"/>
                  </a:lnTo>
                  <a:lnTo>
                    <a:pt x="352" y="48488"/>
                  </a:lnTo>
                  <a:lnTo>
                    <a:pt x="659" y="47347"/>
                  </a:lnTo>
                  <a:lnTo>
                    <a:pt x="1317" y="45197"/>
                  </a:lnTo>
                  <a:lnTo>
                    <a:pt x="1317" y="45153"/>
                  </a:lnTo>
                  <a:lnTo>
                    <a:pt x="1712" y="42564"/>
                  </a:lnTo>
                  <a:lnTo>
                    <a:pt x="2897" y="38352"/>
                  </a:lnTo>
                  <a:lnTo>
                    <a:pt x="3248" y="36991"/>
                  </a:lnTo>
                  <a:lnTo>
                    <a:pt x="3248" y="36947"/>
                  </a:lnTo>
                  <a:lnTo>
                    <a:pt x="3775" y="33569"/>
                  </a:lnTo>
                  <a:lnTo>
                    <a:pt x="4389" y="27338"/>
                  </a:lnTo>
                  <a:lnTo>
                    <a:pt x="4301" y="25012"/>
                  </a:lnTo>
                  <a:lnTo>
                    <a:pt x="4389" y="22730"/>
                  </a:lnTo>
                  <a:lnTo>
                    <a:pt x="4696" y="20317"/>
                  </a:lnTo>
                  <a:lnTo>
                    <a:pt x="4872" y="16368"/>
                  </a:lnTo>
                  <a:lnTo>
                    <a:pt x="5091" y="12857"/>
                  </a:lnTo>
                  <a:lnTo>
                    <a:pt x="5003" y="11014"/>
                  </a:lnTo>
                  <a:lnTo>
                    <a:pt x="4477" y="7942"/>
                  </a:lnTo>
                  <a:lnTo>
                    <a:pt x="3775" y="4959"/>
                  </a:lnTo>
                  <a:lnTo>
                    <a:pt x="2985" y="483"/>
                  </a:lnTo>
                  <a:lnTo>
                    <a:pt x="3073" y="220"/>
                  </a:lnTo>
                  <a:lnTo>
                    <a:pt x="3116" y="132"/>
                  </a:lnTo>
                  <a:lnTo>
                    <a:pt x="3073" y="88"/>
                  </a:lnTo>
                  <a:lnTo>
                    <a:pt x="3029" y="44"/>
                  </a:lnTo>
                  <a:lnTo>
                    <a:pt x="298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8" name="Google Shape;8908;p249"/>
            <p:cNvSpPr/>
            <p:nvPr/>
          </p:nvSpPr>
          <p:spPr>
            <a:xfrm>
              <a:off x="4766575" y="3551350"/>
              <a:ext cx="129475" cy="1474400"/>
            </a:xfrm>
            <a:custGeom>
              <a:avLst/>
              <a:gdLst/>
              <a:ahLst/>
              <a:cxnLst/>
              <a:rect l="l" t="t" r="r" b="b"/>
              <a:pathLst>
                <a:path w="5179" h="58976" extrusionOk="0">
                  <a:moveTo>
                    <a:pt x="3687" y="0"/>
                  </a:moveTo>
                  <a:lnTo>
                    <a:pt x="3643" y="44"/>
                  </a:lnTo>
                  <a:lnTo>
                    <a:pt x="3555" y="88"/>
                  </a:lnTo>
                  <a:lnTo>
                    <a:pt x="3555" y="132"/>
                  </a:lnTo>
                  <a:lnTo>
                    <a:pt x="3336" y="878"/>
                  </a:lnTo>
                  <a:lnTo>
                    <a:pt x="3336" y="966"/>
                  </a:lnTo>
                  <a:lnTo>
                    <a:pt x="3994" y="5749"/>
                  </a:lnTo>
                  <a:lnTo>
                    <a:pt x="4521" y="8513"/>
                  </a:lnTo>
                  <a:lnTo>
                    <a:pt x="4828" y="10356"/>
                  </a:lnTo>
                  <a:lnTo>
                    <a:pt x="4740" y="13472"/>
                  </a:lnTo>
                  <a:lnTo>
                    <a:pt x="4608" y="15973"/>
                  </a:lnTo>
                  <a:lnTo>
                    <a:pt x="4608" y="18123"/>
                  </a:lnTo>
                  <a:lnTo>
                    <a:pt x="4477" y="19834"/>
                  </a:lnTo>
                  <a:lnTo>
                    <a:pt x="4082" y="21984"/>
                  </a:lnTo>
                  <a:lnTo>
                    <a:pt x="4082" y="22028"/>
                  </a:lnTo>
                  <a:lnTo>
                    <a:pt x="3994" y="25495"/>
                  </a:lnTo>
                  <a:lnTo>
                    <a:pt x="4169" y="28128"/>
                  </a:lnTo>
                  <a:lnTo>
                    <a:pt x="4082" y="29971"/>
                  </a:lnTo>
                  <a:lnTo>
                    <a:pt x="3687" y="33437"/>
                  </a:lnTo>
                  <a:lnTo>
                    <a:pt x="3248" y="36158"/>
                  </a:lnTo>
                  <a:lnTo>
                    <a:pt x="2678" y="38220"/>
                  </a:lnTo>
                  <a:lnTo>
                    <a:pt x="2063" y="40370"/>
                  </a:lnTo>
                  <a:lnTo>
                    <a:pt x="1712" y="41467"/>
                  </a:lnTo>
                  <a:lnTo>
                    <a:pt x="1712" y="41511"/>
                  </a:lnTo>
                  <a:lnTo>
                    <a:pt x="1624" y="44012"/>
                  </a:lnTo>
                  <a:lnTo>
                    <a:pt x="1537" y="44934"/>
                  </a:lnTo>
                  <a:lnTo>
                    <a:pt x="791" y="47259"/>
                  </a:lnTo>
                  <a:lnTo>
                    <a:pt x="1" y="49278"/>
                  </a:lnTo>
                  <a:lnTo>
                    <a:pt x="1" y="49366"/>
                  </a:lnTo>
                  <a:lnTo>
                    <a:pt x="45" y="49453"/>
                  </a:lnTo>
                  <a:lnTo>
                    <a:pt x="352" y="49673"/>
                  </a:lnTo>
                  <a:lnTo>
                    <a:pt x="1888" y="54324"/>
                  </a:lnTo>
                  <a:lnTo>
                    <a:pt x="2809" y="57308"/>
                  </a:lnTo>
                  <a:lnTo>
                    <a:pt x="2853" y="57308"/>
                  </a:lnTo>
                  <a:lnTo>
                    <a:pt x="3511" y="58888"/>
                  </a:lnTo>
                  <a:lnTo>
                    <a:pt x="3599" y="58975"/>
                  </a:lnTo>
                  <a:lnTo>
                    <a:pt x="3775" y="58975"/>
                  </a:lnTo>
                  <a:lnTo>
                    <a:pt x="3818" y="58932"/>
                  </a:lnTo>
                  <a:lnTo>
                    <a:pt x="3862" y="58888"/>
                  </a:lnTo>
                  <a:lnTo>
                    <a:pt x="3862" y="58800"/>
                  </a:lnTo>
                  <a:lnTo>
                    <a:pt x="3862" y="58756"/>
                  </a:lnTo>
                  <a:lnTo>
                    <a:pt x="3160" y="57176"/>
                  </a:lnTo>
                  <a:lnTo>
                    <a:pt x="2195" y="54193"/>
                  </a:lnTo>
                  <a:lnTo>
                    <a:pt x="659" y="49541"/>
                  </a:lnTo>
                  <a:lnTo>
                    <a:pt x="615" y="49410"/>
                  </a:lnTo>
                  <a:lnTo>
                    <a:pt x="352" y="49278"/>
                  </a:lnTo>
                  <a:lnTo>
                    <a:pt x="1098" y="47391"/>
                  </a:lnTo>
                  <a:lnTo>
                    <a:pt x="1888" y="45022"/>
                  </a:lnTo>
                  <a:lnTo>
                    <a:pt x="1975" y="44056"/>
                  </a:lnTo>
                  <a:lnTo>
                    <a:pt x="2063" y="41555"/>
                  </a:lnTo>
                  <a:lnTo>
                    <a:pt x="2414" y="40502"/>
                  </a:lnTo>
                  <a:lnTo>
                    <a:pt x="3029" y="38308"/>
                  </a:lnTo>
                  <a:lnTo>
                    <a:pt x="3599" y="36245"/>
                  </a:lnTo>
                  <a:lnTo>
                    <a:pt x="4038" y="33481"/>
                  </a:lnTo>
                  <a:lnTo>
                    <a:pt x="4433" y="30014"/>
                  </a:lnTo>
                  <a:lnTo>
                    <a:pt x="4521" y="28128"/>
                  </a:lnTo>
                  <a:lnTo>
                    <a:pt x="4345" y="25495"/>
                  </a:lnTo>
                  <a:lnTo>
                    <a:pt x="4433" y="22028"/>
                  </a:lnTo>
                  <a:lnTo>
                    <a:pt x="4828" y="19878"/>
                  </a:lnTo>
                  <a:lnTo>
                    <a:pt x="4959" y="18167"/>
                  </a:lnTo>
                  <a:lnTo>
                    <a:pt x="4959" y="16017"/>
                  </a:lnTo>
                  <a:lnTo>
                    <a:pt x="5091" y="13472"/>
                  </a:lnTo>
                  <a:lnTo>
                    <a:pt x="5179" y="10312"/>
                  </a:lnTo>
                  <a:lnTo>
                    <a:pt x="5179" y="10268"/>
                  </a:lnTo>
                  <a:lnTo>
                    <a:pt x="4828" y="8469"/>
                  </a:lnTo>
                  <a:lnTo>
                    <a:pt x="4345" y="5661"/>
                  </a:lnTo>
                  <a:lnTo>
                    <a:pt x="3687" y="966"/>
                  </a:lnTo>
                  <a:lnTo>
                    <a:pt x="3862" y="220"/>
                  </a:lnTo>
                  <a:lnTo>
                    <a:pt x="3862" y="176"/>
                  </a:lnTo>
                  <a:lnTo>
                    <a:pt x="3862" y="88"/>
                  </a:lnTo>
                  <a:lnTo>
                    <a:pt x="3818" y="44"/>
                  </a:lnTo>
                  <a:lnTo>
                    <a:pt x="377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9" name="Google Shape;8909;p249"/>
            <p:cNvSpPr/>
            <p:nvPr/>
          </p:nvSpPr>
          <p:spPr>
            <a:xfrm>
              <a:off x="4751225" y="3587550"/>
              <a:ext cx="113025" cy="1464525"/>
            </a:xfrm>
            <a:custGeom>
              <a:avLst/>
              <a:gdLst/>
              <a:ahLst/>
              <a:cxnLst/>
              <a:rect l="l" t="t" r="r" b="b"/>
              <a:pathLst>
                <a:path w="4521" h="58581" extrusionOk="0">
                  <a:moveTo>
                    <a:pt x="3248" y="0"/>
                  </a:moveTo>
                  <a:lnTo>
                    <a:pt x="3204" y="44"/>
                  </a:lnTo>
                  <a:lnTo>
                    <a:pt x="3160" y="88"/>
                  </a:lnTo>
                  <a:lnTo>
                    <a:pt x="3072" y="351"/>
                  </a:lnTo>
                  <a:lnTo>
                    <a:pt x="3072" y="439"/>
                  </a:lnTo>
                  <a:lnTo>
                    <a:pt x="3423" y="3423"/>
                  </a:lnTo>
                  <a:lnTo>
                    <a:pt x="3950" y="6977"/>
                  </a:lnTo>
                  <a:lnTo>
                    <a:pt x="4169" y="8338"/>
                  </a:lnTo>
                  <a:lnTo>
                    <a:pt x="3994" y="12989"/>
                  </a:lnTo>
                  <a:lnTo>
                    <a:pt x="3950" y="15622"/>
                  </a:lnTo>
                  <a:lnTo>
                    <a:pt x="3643" y="17772"/>
                  </a:lnTo>
                  <a:lnTo>
                    <a:pt x="3292" y="19834"/>
                  </a:lnTo>
                  <a:lnTo>
                    <a:pt x="3248" y="23915"/>
                  </a:lnTo>
                  <a:lnTo>
                    <a:pt x="3335" y="26943"/>
                  </a:lnTo>
                  <a:lnTo>
                    <a:pt x="3467" y="28830"/>
                  </a:lnTo>
                  <a:lnTo>
                    <a:pt x="3072" y="32209"/>
                  </a:lnTo>
                  <a:lnTo>
                    <a:pt x="2765" y="34315"/>
                  </a:lnTo>
                  <a:lnTo>
                    <a:pt x="2458" y="35500"/>
                  </a:lnTo>
                  <a:lnTo>
                    <a:pt x="1273" y="39054"/>
                  </a:lnTo>
                  <a:lnTo>
                    <a:pt x="1273" y="39098"/>
                  </a:lnTo>
                  <a:lnTo>
                    <a:pt x="1098" y="40195"/>
                  </a:lnTo>
                  <a:lnTo>
                    <a:pt x="1054" y="40239"/>
                  </a:lnTo>
                  <a:lnTo>
                    <a:pt x="1273" y="43486"/>
                  </a:lnTo>
                  <a:lnTo>
                    <a:pt x="483" y="46075"/>
                  </a:lnTo>
                  <a:lnTo>
                    <a:pt x="1" y="47391"/>
                  </a:lnTo>
                  <a:lnTo>
                    <a:pt x="1" y="47435"/>
                  </a:lnTo>
                  <a:lnTo>
                    <a:pt x="1" y="48313"/>
                  </a:lnTo>
                  <a:lnTo>
                    <a:pt x="1" y="48356"/>
                  </a:lnTo>
                  <a:lnTo>
                    <a:pt x="1492" y="53096"/>
                  </a:lnTo>
                  <a:lnTo>
                    <a:pt x="2633" y="56606"/>
                  </a:lnTo>
                  <a:lnTo>
                    <a:pt x="3467" y="58449"/>
                  </a:lnTo>
                  <a:lnTo>
                    <a:pt x="3511" y="58537"/>
                  </a:lnTo>
                  <a:lnTo>
                    <a:pt x="3599" y="58581"/>
                  </a:lnTo>
                  <a:lnTo>
                    <a:pt x="3686" y="58537"/>
                  </a:lnTo>
                  <a:lnTo>
                    <a:pt x="3730" y="58493"/>
                  </a:lnTo>
                  <a:lnTo>
                    <a:pt x="3774" y="58449"/>
                  </a:lnTo>
                  <a:lnTo>
                    <a:pt x="3774" y="58405"/>
                  </a:lnTo>
                  <a:lnTo>
                    <a:pt x="3774" y="58317"/>
                  </a:lnTo>
                  <a:lnTo>
                    <a:pt x="2984" y="56474"/>
                  </a:lnTo>
                  <a:lnTo>
                    <a:pt x="1843" y="52964"/>
                  </a:lnTo>
                  <a:lnTo>
                    <a:pt x="352" y="48269"/>
                  </a:lnTo>
                  <a:lnTo>
                    <a:pt x="352" y="47479"/>
                  </a:lnTo>
                  <a:lnTo>
                    <a:pt x="790" y="46206"/>
                  </a:lnTo>
                  <a:lnTo>
                    <a:pt x="1580" y="43530"/>
                  </a:lnTo>
                  <a:lnTo>
                    <a:pt x="1624" y="43486"/>
                  </a:lnTo>
                  <a:lnTo>
                    <a:pt x="1405" y="40239"/>
                  </a:lnTo>
                  <a:lnTo>
                    <a:pt x="1624" y="39185"/>
                  </a:lnTo>
                  <a:lnTo>
                    <a:pt x="2765" y="35587"/>
                  </a:lnTo>
                  <a:lnTo>
                    <a:pt x="3116" y="34403"/>
                  </a:lnTo>
                  <a:lnTo>
                    <a:pt x="3116" y="34359"/>
                  </a:lnTo>
                  <a:lnTo>
                    <a:pt x="3423" y="32252"/>
                  </a:lnTo>
                  <a:lnTo>
                    <a:pt x="3818" y="28874"/>
                  </a:lnTo>
                  <a:lnTo>
                    <a:pt x="3818" y="28830"/>
                  </a:lnTo>
                  <a:lnTo>
                    <a:pt x="3686" y="26899"/>
                  </a:lnTo>
                  <a:lnTo>
                    <a:pt x="3599" y="23915"/>
                  </a:lnTo>
                  <a:lnTo>
                    <a:pt x="3643" y="19878"/>
                  </a:lnTo>
                  <a:lnTo>
                    <a:pt x="3994" y="17860"/>
                  </a:lnTo>
                  <a:lnTo>
                    <a:pt x="4301" y="15622"/>
                  </a:lnTo>
                  <a:lnTo>
                    <a:pt x="4345" y="12989"/>
                  </a:lnTo>
                  <a:lnTo>
                    <a:pt x="4520" y="8338"/>
                  </a:lnTo>
                  <a:lnTo>
                    <a:pt x="4520" y="8294"/>
                  </a:lnTo>
                  <a:lnTo>
                    <a:pt x="3774" y="3379"/>
                  </a:lnTo>
                  <a:lnTo>
                    <a:pt x="3423" y="439"/>
                  </a:lnTo>
                  <a:lnTo>
                    <a:pt x="3511" y="220"/>
                  </a:lnTo>
                  <a:lnTo>
                    <a:pt x="3511" y="132"/>
                  </a:lnTo>
                  <a:lnTo>
                    <a:pt x="3467" y="88"/>
                  </a:lnTo>
                  <a:lnTo>
                    <a:pt x="342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0" name="Google Shape;8910;p249"/>
            <p:cNvSpPr/>
            <p:nvPr/>
          </p:nvSpPr>
          <p:spPr>
            <a:xfrm>
              <a:off x="4716125" y="4375200"/>
              <a:ext cx="64750" cy="674675"/>
            </a:xfrm>
            <a:custGeom>
              <a:avLst/>
              <a:gdLst/>
              <a:ahLst/>
              <a:cxnLst/>
              <a:rect l="l" t="t" r="r" b="b"/>
              <a:pathLst>
                <a:path w="2590" h="26987" extrusionOk="0">
                  <a:moveTo>
                    <a:pt x="2370" y="0"/>
                  </a:moveTo>
                  <a:lnTo>
                    <a:pt x="2282" y="44"/>
                  </a:lnTo>
                  <a:lnTo>
                    <a:pt x="2238" y="88"/>
                  </a:lnTo>
                  <a:lnTo>
                    <a:pt x="2238" y="176"/>
                  </a:lnTo>
                  <a:lnTo>
                    <a:pt x="2019" y="1931"/>
                  </a:lnTo>
                  <a:lnTo>
                    <a:pt x="1624" y="3248"/>
                  </a:lnTo>
                  <a:lnTo>
                    <a:pt x="571" y="5617"/>
                  </a:lnTo>
                  <a:lnTo>
                    <a:pt x="571" y="5661"/>
                  </a:lnTo>
                  <a:lnTo>
                    <a:pt x="132" y="6890"/>
                  </a:lnTo>
                  <a:lnTo>
                    <a:pt x="132" y="6934"/>
                  </a:lnTo>
                  <a:lnTo>
                    <a:pt x="0" y="10093"/>
                  </a:lnTo>
                  <a:lnTo>
                    <a:pt x="220" y="14393"/>
                  </a:lnTo>
                  <a:lnTo>
                    <a:pt x="88" y="17640"/>
                  </a:lnTo>
                  <a:lnTo>
                    <a:pt x="220" y="20229"/>
                  </a:lnTo>
                  <a:lnTo>
                    <a:pt x="483" y="22511"/>
                  </a:lnTo>
                  <a:lnTo>
                    <a:pt x="527" y="24837"/>
                  </a:lnTo>
                  <a:lnTo>
                    <a:pt x="527" y="24881"/>
                  </a:lnTo>
                  <a:lnTo>
                    <a:pt x="702" y="25319"/>
                  </a:lnTo>
                  <a:lnTo>
                    <a:pt x="790" y="26811"/>
                  </a:lnTo>
                  <a:lnTo>
                    <a:pt x="790" y="26899"/>
                  </a:lnTo>
                  <a:lnTo>
                    <a:pt x="834" y="26943"/>
                  </a:lnTo>
                  <a:lnTo>
                    <a:pt x="878" y="26987"/>
                  </a:lnTo>
                  <a:lnTo>
                    <a:pt x="1010" y="26987"/>
                  </a:lnTo>
                  <a:lnTo>
                    <a:pt x="1053" y="26943"/>
                  </a:lnTo>
                  <a:lnTo>
                    <a:pt x="1097" y="26855"/>
                  </a:lnTo>
                  <a:lnTo>
                    <a:pt x="1141" y="26811"/>
                  </a:lnTo>
                  <a:lnTo>
                    <a:pt x="1053" y="25275"/>
                  </a:lnTo>
                  <a:lnTo>
                    <a:pt x="1053" y="25232"/>
                  </a:lnTo>
                  <a:lnTo>
                    <a:pt x="878" y="24793"/>
                  </a:lnTo>
                  <a:lnTo>
                    <a:pt x="834" y="22467"/>
                  </a:lnTo>
                  <a:lnTo>
                    <a:pt x="571" y="20185"/>
                  </a:lnTo>
                  <a:lnTo>
                    <a:pt x="439" y="17640"/>
                  </a:lnTo>
                  <a:lnTo>
                    <a:pt x="571" y="14393"/>
                  </a:lnTo>
                  <a:lnTo>
                    <a:pt x="351" y="10093"/>
                  </a:lnTo>
                  <a:lnTo>
                    <a:pt x="483" y="6977"/>
                  </a:lnTo>
                  <a:lnTo>
                    <a:pt x="878" y="5749"/>
                  </a:lnTo>
                  <a:lnTo>
                    <a:pt x="1975" y="3379"/>
                  </a:lnTo>
                  <a:lnTo>
                    <a:pt x="1975" y="3335"/>
                  </a:lnTo>
                  <a:lnTo>
                    <a:pt x="2370" y="2019"/>
                  </a:lnTo>
                  <a:lnTo>
                    <a:pt x="2589" y="220"/>
                  </a:lnTo>
                  <a:lnTo>
                    <a:pt x="2589" y="132"/>
                  </a:lnTo>
                  <a:lnTo>
                    <a:pt x="2545" y="88"/>
                  </a:lnTo>
                  <a:lnTo>
                    <a:pt x="2502" y="44"/>
                  </a:lnTo>
                  <a:lnTo>
                    <a:pt x="241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1" name="Google Shape;8911;p249"/>
            <p:cNvSpPr/>
            <p:nvPr/>
          </p:nvSpPr>
          <p:spPr>
            <a:xfrm>
              <a:off x="4683200" y="4215025"/>
              <a:ext cx="64750" cy="781100"/>
            </a:xfrm>
            <a:custGeom>
              <a:avLst/>
              <a:gdLst/>
              <a:ahLst/>
              <a:cxnLst/>
              <a:rect l="l" t="t" r="r" b="b"/>
              <a:pathLst>
                <a:path w="2590" h="31244" extrusionOk="0">
                  <a:moveTo>
                    <a:pt x="1976" y="1"/>
                  </a:moveTo>
                  <a:lnTo>
                    <a:pt x="1888" y="45"/>
                  </a:lnTo>
                  <a:lnTo>
                    <a:pt x="1888" y="89"/>
                  </a:lnTo>
                  <a:lnTo>
                    <a:pt x="1844" y="176"/>
                  </a:lnTo>
                  <a:lnTo>
                    <a:pt x="1844" y="2853"/>
                  </a:lnTo>
                  <a:lnTo>
                    <a:pt x="2063" y="6056"/>
                  </a:lnTo>
                  <a:lnTo>
                    <a:pt x="2239" y="7504"/>
                  </a:lnTo>
                  <a:lnTo>
                    <a:pt x="2151" y="8163"/>
                  </a:lnTo>
                  <a:lnTo>
                    <a:pt x="1098" y="10444"/>
                  </a:lnTo>
                  <a:lnTo>
                    <a:pt x="308" y="12419"/>
                  </a:lnTo>
                  <a:lnTo>
                    <a:pt x="308" y="12463"/>
                  </a:lnTo>
                  <a:lnTo>
                    <a:pt x="1" y="16324"/>
                  </a:lnTo>
                  <a:lnTo>
                    <a:pt x="89" y="18255"/>
                  </a:lnTo>
                  <a:lnTo>
                    <a:pt x="440" y="21985"/>
                  </a:lnTo>
                  <a:lnTo>
                    <a:pt x="440" y="24662"/>
                  </a:lnTo>
                  <a:lnTo>
                    <a:pt x="747" y="28874"/>
                  </a:lnTo>
                  <a:lnTo>
                    <a:pt x="835" y="29971"/>
                  </a:lnTo>
                  <a:lnTo>
                    <a:pt x="835" y="30015"/>
                  </a:lnTo>
                  <a:lnTo>
                    <a:pt x="1317" y="31156"/>
                  </a:lnTo>
                  <a:lnTo>
                    <a:pt x="1405" y="31200"/>
                  </a:lnTo>
                  <a:lnTo>
                    <a:pt x="1493" y="31244"/>
                  </a:lnTo>
                  <a:lnTo>
                    <a:pt x="1581" y="31244"/>
                  </a:lnTo>
                  <a:lnTo>
                    <a:pt x="1624" y="31200"/>
                  </a:lnTo>
                  <a:lnTo>
                    <a:pt x="1668" y="31156"/>
                  </a:lnTo>
                  <a:lnTo>
                    <a:pt x="1668" y="31068"/>
                  </a:lnTo>
                  <a:lnTo>
                    <a:pt x="1668" y="31024"/>
                  </a:lnTo>
                  <a:lnTo>
                    <a:pt x="1186" y="29883"/>
                  </a:lnTo>
                  <a:lnTo>
                    <a:pt x="1098" y="28874"/>
                  </a:lnTo>
                  <a:lnTo>
                    <a:pt x="791" y="24662"/>
                  </a:lnTo>
                  <a:lnTo>
                    <a:pt x="791" y="21941"/>
                  </a:lnTo>
                  <a:lnTo>
                    <a:pt x="440" y="18255"/>
                  </a:lnTo>
                  <a:lnTo>
                    <a:pt x="352" y="16324"/>
                  </a:lnTo>
                  <a:lnTo>
                    <a:pt x="615" y="12507"/>
                  </a:lnTo>
                  <a:lnTo>
                    <a:pt x="1449" y="10620"/>
                  </a:lnTo>
                  <a:lnTo>
                    <a:pt x="2502" y="8294"/>
                  </a:lnTo>
                  <a:lnTo>
                    <a:pt x="2502" y="8250"/>
                  </a:lnTo>
                  <a:lnTo>
                    <a:pt x="2590" y="7548"/>
                  </a:lnTo>
                  <a:lnTo>
                    <a:pt x="2590" y="7504"/>
                  </a:lnTo>
                  <a:lnTo>
                    <a:pt x="2414" y="6013"/>
                  </a:lnTo>
                  <a:lnTo>
                    <a:pt x="2195" y="2809"/>
                  </a:lnTo>
                  <a:lnTo>
                    <a:pt x="2195" y="176"/>
                  </a:lnTo>
                  <a:lnTo>
                    <a:pt x="2195" y="89"/>
                  </a:lnTo>
                  <a:lnTo>
                    <a:pt x="2151" y="45"/>
                  </a:lnTo>
                  <a:lnTo>
                    <a:pt x="210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2" name="Google Shape;8912;p249"/>
            <p:cNvSpPr/>
            <p:nvPr/>
          </p:nvSpPr>
          <p:spPr>
            <a:xfrm>
              <a:off x="4650300" y="4168950"/>
              <a:ext cx="75725" cy="786600"/>
            </a:xfrm>
            <a:custGeom>
              <a:avLst/>
              <a:gdLst/>
              <a:ahLst/>
              <a:cxnLst/>
              <a:rect l="l" t="t" r="r" b="b"/>
              <a:pathLst>
                <a:path w="3029" h="31464" extrusionOk="0">
                  <a:moveTo>
                    <a:pt x="2765" y="1"/>
                  </a:moveTo>
                  <a:lnTo>
                    <a:pt x="2677" y="45"/>
                  </a:lnTo>
                  <a:lnTo>
                    <a:pt x="2677" y="89"/>
                  </a:lnTo>
                  <a:lnTo>
                    <a:pt x="2633" y="176"/>
                  </a:lnTo>
                  <a:lnTo>
                    <a:pt x="2677" y="791"/>
                  </a:lnTo>
                  <a:lnTo>
                    <a:pt x="2546" y="1668"/>
                  </a:lnTo>
                  <a:lnTo>
                    <a:pt x="1317" y="5442"/>
                  </a:lnTo>
                  <a:lnTo>
                    <a:pt x="1141" y="6320"/>
                  </a:lnTo>
                  <a:lnTo>
                    <a:pt x="1141" y="6364"/>
                  </a:lnTo>
                  <a:lnTo>
                    <a:pt x="1317" y="7548"/>
                  </a:lnTo>
                  <a:lnTo>
                    <a:pt x="1054" y="11892"/>
                  </a:lnTo>
                  <a:lnTo>
                    <a:pt x="352" y="13516"/>
                  </a:lnTo>
                  <a:lnTo>
                    <a:pt x="352" y="13560"/>
                  </a:lnTo>
                  <a:lnTo>
                    <a:pt x="132" y="14745"/>
                  </a:lnTo>
                  <a:lnTo>
                    <a:pt x="0" y="16939"/>
                  </a:lnTo>
                  <a:lnTo>
                    <a:pt x="44" y="19177"/>
                  </a:lnTo>
                  <a:lnTo>
                    <a:pt x="352" y="21634"/>
                  </a:lnTo>
                  <a:lnTo>
                    <a:pt x="746" y="25495"/>
                  </a:lnTo>
                  <a:lnTo>
                    <a:pt x="790" y="28040"/>
                  </a:lnTo>
                  <a:lnTo>
                    <a:pt x="1010" y="30322"/>
                  </a:lnTo>
                  <a:lnTo>
                    <a:pt x="1054" y="30366"/>
                  </a:lnTo>
                  <a:lnTo>
                    <a:pt x="1405" y="31375"/>
                  </a:lnTo>
                  <a:lnTo>
                    <a:pt x="1492" y="31463"/>
                  </a:lnTo>
                  <a:lnTo>
                    <a:pt x="1624" y="31463"/>
                  </a:lnTo>
                  <a:lnTo>
                    <a:pt x="1712" y="31419"/>
                  </a:lnTo>
                  <a:lnTo>
                    <a:pt x="1756" y="31375"/>
                  </a:lnTo>
                  <a:lnTo>
                    <a:pt x="1756" y="31288"/>
                  </a:lnTo>
                  <a:lnTo>
                    <a:pt x="1756" y="31244"/>
                  </a:lnTo>
                  <a:lnTo>
                    <a:pt x="1361" y="30278"/>
                  </a:lnTo>
                  <a:lnTo>
                    <a:pt x="1141" y="27997"/>
                  </a:lnTo>
                  <a:lnTo>
                    <a:pt x="1098" y="25452"/>
                  </a:lnTo>
                  <a:lnTo>
                    <a:pt x="703" y="21590"/>
                  </a:lnTo>
                  <a:lnTo>
                    <a:pt x="395" y="19177"/>
                  </a:lnTo>
                  <a:lnTo>
                    <a:pt x="352" y="16983"/>
                  </a:lnTo>
                  <a:lnTo>
                    <a:pt x="483" y="14789"/>
                  </a:lnTo>
                  <a:lnTo>
                    <a:pt x="703" y="13648"/>
                  </a:lnTo>
                  <a:lnTo>
                    <a:pt x="1405" y="11980"/>
                  </a:lnTo>
                  <a:lnTo>
                    <a:pt x="1405" y="11936"/>
                  </a:lnTo>
                  <a:lnTo>
                    <a:pt x="1668" y="7548"/>
                  </a:lnTo>
                  <a:lnTo>
                    <a:pt x="1492" y="6364"/>
                  </a:lnTo>
                  <a:lnTo>
                    <a:pt x="1668" y="5530"/>
                  </a:lnTo>
                  <a:lnTo>
                    <a:pt x="2897" y="1756"/>
                  </a:lnTo>
                  <a:lnTo>
                    <a:pt x="2897" y="1712"/>
                  </a:lnTo>
                  <a:lnTo>
                    <a:pt x="3028" y="791"/>
                  </a:lnTo>
                  <a:lnTo>
                    <a:pt x="2984" y="133"/>
                  </a:lnTo>
                  <a:lnTo>
                    <a:pt x="2984" y="89"/>
                  </a:lnTo>
                  <a:lnTo>
                    <a:pt x="2940" y="45"/>
                  </a:lnTo>
                  <a:lnTo>
                    <a:pt x="289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3" name="Google Shape;8913;p249"/>
            <p:cNvSpPr/>
            <p:nvPr/>
          </p:nvSpPr>
          <p:spPr>
            <a:xfrm>
              <a:off x="4619575" y="4645050"/>
              <a:ext cx="51600" cy="285250"/>
            </a:xfrm>
            <a:custGeom>
              <a:avLst/>
              <a:gdLst/>
              <a:ahLst/>
              <a:cxnLst/>
              <a:rect l="l" t="t" r="r" b="b"/>
              <a:pathLst>
                <a:path w="2064" h="11410" extrusionOk="0">
                  <a:moveTo>
                    <a:pt x="132" y="1"/>
                  </a:moveTo>
                  <a:lnTo>
                    <a:pt x="89" y="45"/>
                  </a:lnTo>
                  <a:lnTo>
                    <a:pt x="45" y="89"/>
                  </a:lnTo>
                  <a:lnTo>
                    <a:pt x="1" y="133"/>
                  </a:lnTo>
                  <a:lnTo>
                    <a:pt x="1" y="220"/>
                  </a:lnTo>
                  <a:lnTo>
                    <a:pt x="308" y="2063"/>
                  </a:lnTo>
                  <a:lnTo>
                    <a:pt x="527" y="4257"/>
                  </a:lnTo>
                  <a:lnTo>
                    <a:pt x="1229" y="10313"/>
                  </a:lnTo>
                  <a:lnTo>
                    <a:pt x="1229" y="10357"/>
                  </a:lnTo>
                  <a:lnTo>
                    <a:pt x="1712" y="11322"/>
                  </a:lnTo>
                  <a:lnTo>
                    <a:pt x="1756" y="11366"/>
                  </a:lnTo>
                  <a:lnTo>
                    <a:pt x="1888" y="11410"/>
                  </a:lnTo>
                  <a:lnTo>
                    <a:pt x="1932" y="11410"/>
                  </a:lnTo>
                  <a:lnTo>
                    <a:pt x="2019" y="11366"/>
                  </a:lnTo>
                  <a:lnTo>
                    <a:pt x="2019" y="11278"/>
                  </a:lnTo>
                  <a:lnTo>
                    <a:pt x="2063" y="11234"/>
                  </a:lnTo>
                  <a:lnTo>
                    <a:pt x="2019" y="11147"/>
                  </a:lnTo>
                  <a:lnTo>
                    <a:pt x="1537" y="10225"/>
                  </a:lnTo>
                  <a:lnTo>
                    <a:pt x="878" y="4214"/>
                  </a:lnTo>
                  <a:lnTo>
                    <a:pt x="659" y="2019"/>
                  </a:lnTo>
                  <a:lnTo>
                    <a:pt x="352" y="177"/>
                  </a:lnTo>
                  <a:lnTo>
                    <a:pt x="308" y="89"/>
                  </a:lnTo>
                  <a:lnTo>
                    <a:pt x="264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4" name="Google Shape;8914;p249"/>
            <p:cNvSpPr/>
            <p:nvPr/>
          </p:nvSpPr>
          <p:spPr>
            <a:xfrm>
              <a:off x="4598750" y="4775600"/>
              <a:ext cx="26350" cy="111925"/>
            </a:xfrm>
            <a:custGeom>
              <a:avLst/>
              <a:gdLst/>
              <a:ahLst/>
              <a:cxnLst/>
              <a:rect l="l" t="t" r="r" b="b"/>
              <a:pathLst>
                <a:path w="1054" h="4477" extrusionOk="0">
                  <a:moveTo>
                    <a:pt x="176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0" y="132"/>
                  </a:lnTo>
                  <a:lnTo>
                    <a:pt x="0" y="220"/>
                  </a:lnTo>
                  <a:lnTo>
                    <a:pt x="0" y="264"/>
                  </a:lnTo>
                  <a:lnTo>
                    <a:pt x="88" y="2853"/>
                  </a:lnTo>
                  <a:lnTo>
                    <a:pt x="88" y="2897"/>
                  </a:lnTo>
                  <a:lnTo>
                    <a:pt x="263" y="3555"/>
                  </a:lnTo>
                  <a:lnTo>
                    <a:pt x="307" y="3599"/>
                  </a:lnTo>
                  <a:lnTo>
                    <a:pt x="702" y="4389"/>
                  </a:lnTo>
                  <a:lnTo>
                    <a:pt x="790" y="4477"/>
                  </a:lnTo>
                  <a:lnTo>
                    <a:pt x="965" y="4477"/>
                  </a:lnTo>
                  <a:lnTo>
                    <a:pt x="1009" y="4433"/>
                  </a:lnTo>
                  <a:lnTo>
                    <a:pt x="1009" y="4345"/>
                  </a:lnTo>
                  <a:lnTo>
                    <a:pt x="1053" y="4301"/>
                  </a:lnTo>
                  <a:lnTo>
                    <a:pt x="1009" y="4213"/>
                  </a:lnTo>
                  <a:lnTo>
                    <a:pt x="614" y="3467"/>
                  </a:lnTo>
                  <a:lnTo>
                    <a:pt x="439" y="2853"/>
                  </a:lnTo>
                  <a:lnTo>
                    <a:pt x="351" y="308"/>
                  </a:lnTo>
                  <a:lnTo>
                    <a:pt x="351" y="220"/>
                  </a:lnTo>
                  <a:lnTo>
                    <a:pt x="351" y="132"/>
                  </a:lnTo>
                  <a:lnTo>
                    <a:pt x="351" y="89"/>
                  </a:lnTo>
                  <a:lnTo>
                    <a:pt x="307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5" name="Google Shape;8915;p249"/>
            <p:cNvSpPr/>
            <p:nvPr/>
          </p:nvSpPr>
          <p:spPr>
            <a:xfrm>
              <a:off x="5341425" y="4865550"/>
              <a:ext cx="95450" cy="49400"/>
            </a:xfrm>
            <a:custGeom>
              <a:avLst/>
              <a:gdLst/>
              <a:ahLst/>
              <a:cxnLst/>
              <a:rect l="l" t="t" r="r" b="b"/>
              <a:pathLst>
                <a:path w="3818" h="1976" extrusionOk="0">
                  <a:moveTo>
                    <a:pt x="132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0" y="176"/>
                  </a:lnTo>
                  <a:lnTo>
                    <a:pt x="44" y="220"/>
                  </a:lnTo>
                  <a:lnTo>
                    <a:pt x="44" y="308"/>
                  </a:lnTo>
                  <a:lnTo>
                    <a:pt x="132" y="308"/>
                  </a:lnTo>
                  <a:lnTo>
                    <a:pt x="1448" y="1010"/>
                  </a:lnTo>
                  <a:lnTo>
                    <a:pt x="3028" y="1932"/>
                  </a:lnTo>
                  <a:lnTo>
                    <a:pt x="3116" y="1976"/>
                  </a:lnTo>
                  <a:lnTo>
                    <a:pt x="3247" y="1932"/>
                  </a:lnTo>
                  <a:lnTo>
                    <a:pt x="3774" y="1493"/>
                  </a:lnTo>
                  <a:lnTo>
                    <a:pt x="3818" y="1405"/>
                  </a:lnTo>
                  <a:lnTo>
                    <a:pt x="3818" y="1361"/>
                  </a:lnTo>
                  <a:lnTo>
                    <a:pt x="3818" y="1273"/>
                  </a:lnTo>
                  <a:lnTo>
                    <a:pt x="3774" y="1230"/>
                  </a:lnTo>
                  <a:lnTo>
                    <a:pt x="3730" y="1186"/>
                  </a:lnTo>
                  <a:lnTo>
                    <a:pt x="3598" y="1186"/>
                  </a:lnTo>
                  <a:lnTo>
                    <a:pt x="3555" y="1230"/>
                  </a:lnTo>
                  <a:lnTo>
                    <a:pt x="3116" y="1581"/>
                  </a:lnTo>
                  <a:lnTo>
                    <a:pt x="1624" y="703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6" name="Google Shape;8916;p249"/>
            <p:cNvSpPr/>
            <p:nvPr/>
          </p:nvSpPr>
          <p:spPr>
            <a:xfrm>
              <a:off x="5341425" y="4841425"/>
              <a:ext cx="97650" cy="45000"/>
            </a:xfrm>
            <a:custGeom>
              <a:avLst/>
              <a:gdLst/>
              <a:ahLst/>
              <a:cxnLst/>
              <a:rect l="l" t="t" r="r" b="b"/>
              <a:pathLst>
                <a:path w="3906" h="1800" extrusionOk="0">
                  <a:moveTo>
                    <a:pt x="88" y="1"/>
                  </a:move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44" y="264"/>
                  </a:lnTo>
                  <a:lnTo>
                    <a:pt x="88" y="308"/>
                  </a:lnTo>
                  <a:lnTo>
                    <a:pt x="527" y="703"/>
                  </a:lnTo>
                  <a:lnTo>
                    <a:pt x="571" y="703"/>
                  </a:lnTo>
                  <a:lnTo>
                    <a:pt x="2458" y="1536"/>
                  </a:lnTo>
                  <a:lnTo>
                    <a:pt x="3335" y="1756"/>
                  </a:lnTo>
                  <a:lnTo>
                    <a:pt x="3379" y="1800"/>
                  </a:lnTo>
                  <a:lnTo>
                    <a:pt x="3467" y="1756"/>
                  </a:lnTo>
                  <a:lnTo>
                    <a:pt x="3818" y="1536"/>
                  </a:lnTo>
                  <a:lnTo>
                    <a:pt x="3862" y="1492"/>
                  </a:lnTo>
                  <a:lnTo>
                    <a:pt x="3906" y="1449"/>
                  </a:lnTo>
                  <a:lnTo>
                    <a:pt x="3906" y="1361"/>
                  </a:lnTo>
                  <a:lnTo>
                    <a:pt x="3906" y="1317"/>
                  </a:lnTo>
                  <a:lnTo>
                    <a:pt x="3862" y="1229"/>
                  </a:lnTo>
                  <a:lnTo>
                    <a:pt x="3642" y="1229"/>
                  </a:lnTo>
                  <a:lnTo>
                    <a:pt x="3379" y="1405"/>
                  </a:lnTo>
                  <a:lnTo>
                    <a:pt x="2589" y="1185"/>
                  </a:lnTo>
                  <a:lnTo>
                    <a:pt x="746" y="395"/>
                  </a:lnTo>
                  <a:lnTo>
                    <a:pt x="307" y="44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7" name="Google Shape;8917;p249"/>
            <p:cNvSpPr/>
            <p:nvPr/>
          </p:nvSpPr>
          <p:spPr>
            <a:xfrm>
              <a:off x="5341425" y="4815100"/>
              <a:ext cx="127275" cy="43900"/>
            </a:xfrm>
            <a:custGeom>
              <a:avLst/>
              <a:gdLst/>
              <a:ahLst/>
              <a:cxnLst/>
              <a:rect l="l" t="t" r="r" b="b"/>
              <a:pathLst>
                <a:path w="5091" h="1756" extrusionOk="0">
                  <a:moveTo>
                    <a:pt x="88" y="0"/>
                  </a:moveTo>
                  <a:lnTo>
                    <a:pt x="44" y="44"/>
                  </a:lnTo>
                  <a:lnTo>
                    <a:pt x="0" y="88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44" y="308"/>
                  </a:lnTo>
                  <a:lnTo>
                    <a:pt x="571" y="790"/>
                  </a:lnTo>
                  <a:lnTo>
                    <a:pt x="571" y="834"/>
                  </a:lnTo>
                  <a:lnTo>
                    <a:pt x="1624" y="1361"/>
                  </a:lnTo>
                  <a:lnTo>
                    <a:pt x="1624" y="1405"/>
                  </a:lnTo>
                  <a:lnTo>
                    <a:pt x="2458" y="1712"/>
                  </a:lnTo>
                  <a:lnTo>
                    <a:pt x="2545" y="1756"/>
                  </a:lnTo>
                  <a:lnTo>
                    <a:pt x="3818" y="1668"/>
                  </a:lnTo>
                  <a:lnTo>
                    <a:pt x="3906" y="1624"/>
                  </a:lnTo>
                  <a:lnTo>
                    <a:pt x="5003" y="966"/>
                  </a:lnTo>
                  <a:lnTo>
                    <a:pt x="5046" y="922"/>
                  </a:lnTo>
                  <a:lnTo>
                    <a:pt x="5046" y="878"/>
                  </a:lnTo>
                  <a:lnTo>
                    <a:pt x="5090" y="790"/>
                  </a:lnTo>
                  <a:lnTo>
                    <a:pt x="5046" y="746"/>
                  </a:lnTo>
                  <a:lnTo>
                    <a:pt x="5003" y="659"/>
                  </a:lnTo>
                  <a:lnTo>
                    <a:pt x="4783" y="659"/>
                  </a:lnTo>
                  <a:lnTo>
                    <a:pt x="3774" y="1317"/>
                  </a:lnTo>
                  <a:lnTo>
                    <a:pt x="2545" y="1405"/>
                  </a:lnTo>
                  <a:lnTo>
                    <a:pt x="1755" y="1054"/>
                  </a:lnTo>
                  <a:lnTo>
                    <a:pt x="790" y="527"/>
                  </a:lnTo>
                  <a:lnTo>
                    <a:pt x="264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8" name="Google Shape;8918;p249"/>
            <p:cNvSpPr/>
            <p:nvPr/>
          </p:nvSpPr>
          <p:spPr>
            <a:xfrm>
              <a:off x="5305225" y="4740500"/>
              <a:ext cx="241350" cy="79000"/>
            </a:xfrm>
            <a:custGeom>
              <a:avLst/>
              <a:gdLst/>
              <a:ahLst/>
              <a:cxnLst/>
              <a:rect l="l" t="t" r="r" b="b"/>
              <a:pathLst>
                <a:path w="9654" h="3160" extrusionOk="0">
                  <a:moveTo>
                    <a:pt x="88" y="1"/>
                  </a:move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44" y="264"/>
                  </a:lnTo>
                  <a:lnTo>
                    <a:pt x="307" y="659"/>
                  </a:lnTo>
                  <a:lnTo>
                    <a:pt x="878" y="1668"/>
                  </a:lnTo>
                  <a:lnTo>
                    <a:pt x="878" y="1712"/>
                  </a:lnTo>
                  <a:lnTo>
                    <a:pt x="1755" y="2458"/>
                  </a:lnTo>
                  <a:lnTo>
                    <a:pt x="1799" y="2502"/>
                  </a:lnTo>
                  <a:lnTo>
                    <a:pt x="2852" y="2853"/>
                  </a:lnTo>
                  <a:lnTo>
                    <a:pt x="2896" y="2853"/>
                  </a:lnTo>
                  <a:lnTo>
                    <a:pt x="6231" y="3160"/>
                  </a:lnTo>
                  <a:lnTo>
                    <a:pt x="6275" y="3160"/>
                  </a:lnTo>
                  <a:lnTo>
                    <a:pt x="6319" y="3116"/>
                  </a:lnTo>
                  <a:lnTo>
                    <a:pt x="9566" y="1493"/>
                  </a:lnTo>
                  <a:lnTo>
                    <a:pt x="9610" y="1449"/>
                  </a:lnTo>
                  <a:lnTo>
                    <a:pt x="9654" y="1405"/>
                  </a:lnTo>
                  <a:lnTo>
                    <a:pt x="9654" y="1361"/>
                  </a:lnTo>
                  <a:lnTo>
                    <a:pt x="9654" y="1273"/>
                  </a:lnTo>
                  <a:lnTo>
                    <a:pt x="9610" y="1229"/>
                  </a:lnTo>
                  <a:lnTo>
                    <a:pt x="9566" y="1185"/>
                  </a:lnTo>
                  <a:lnTo>
                    <a:pt x="9391" y="1185"/>
                  </a:lnTo>
                  <a:lnTo>
                    <a:pt x="6231" y="2809"/>
                  </a:lnTo>
                  <a:lnTo>
                    <a:pt x="2940" y="2546"/>
                  </a:lnTo>
                  <a:lnTo>
                    <a:pt x="1931" y="2195"/>
                  </a:lnTo>
                  <a:lnTo>
                    <a:pt x="1141" y="1449"/>
                  </a:lnTo>
                  <a:lnTo>
                    <a:pt x="614" y="483"/>
                  </a:lnTo>
                  <a:lnTo>
                    <a:pt x="351" y="44"/>
                  </a:lnTo>
                  <a:lnTo>
                    <a:pt x="30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9" name="Google Shape;8919;p249"/>
            <p:cNvSpPr/>
            <p:nvPr/>
          </p:nvSpPr>
          <p:spPr>
            <a:xfrm>
              <a:off x="5384200" y="5052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0" name="Google Shape;8920;p249"/>
            <p:cNvSpPr/>
            <p:nvPr/>
          </p:nvSpPr>
          <p:spPr>
            <a:xfrm>
              <a:off x="5384200" y="5052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1" name="Google Shape;8921;p249"/>
            <p:cNvSpPr/>
            <p:nvPr/>
          </p:nvSpPr>
          <p:spPr>
            <a:xfrm>
              <a:off x="5067175" y="3133375"/>
              <a:ext cx="866650" cy="1926375"/>
            </a:xfrm>
            <a:custGeom>
              <a:avLst/>
              <a:gdLst/>
              <a:ahLst/>
              <a:cxnLst/>
              <a:rect l="l" t="t" r="r" b="b"/>
              <a:pathLst>
                <a:path w="34666" h="77055" extrusionOk="0">
                  <a:moveTo>
                    <a:pt x="34446" y="1"/>
                  </a:moveTo>
                  <a:lnTo>
                    <a:pt x="34359" y="45"/>
                  </a:lnTo>
                  <a:lnTo>
                    <a:pt x="31857" y="1976"/>
                  </a:lnTo>
                  <a:lnTo>
                    <a:pt x="28215" y="4916"/>
                  </a:lnTo>
                  <a:lnTo>
                    <a:pt x="25846" y="6802"/>
                  </a:lnTo>
                  <a:lnTo>
                    <a:pt x="23783" y="8470"/>
                  </a:lnTo>
                  <a:lnTo>
                    <a:pt x="20668" y="10927"/>
                  </a:lnTo>
                  <a:lnTo>
                    <a:pt x="15665" y="13077"/>
                  </a:lnTo>
                  <a:lnTo>
                    <a:pt x="15622" y="13121"/>
                  </a:lnTo>
                  <a:lnTo>
                    <a:pt x="13866" y="14218"/>
                  </a:lnTo>
                  <a:lnTo>
                    <a:pt x="13822" y="14218"/>
                  </a:lnTo>
                  <a:lnTo>
                    <a:pt x="12331" y="15666"/>
                  </a:lnTo>
                  <a:lnTo>
                    <a:pt x="10224" y="18387"/>
                  </a:lnTo>
                  <a:lnTo>
                    <a:pt x="9610" y="19089"/>
                  </a:lnTo>
                  <a:lnTo>
                    <a:pt x="8776" y="19615"/>
                  </a:lnTo>
                  <a:lnTo>
                    <a:pt x="8732" y="19615"/>
                  </a:lnTo>
                  <a:lnTo>
                    <a:pt x="8118" y="20274"/>
                  </a:lnTo>
                  <a:lnTo>
                    <a:pt x="8118" y="20317"/>
                  </a:lnTo>
                  <a:lnTo>
                    <a:pt x="7065" y="22204"/>
                  </a:lnTo>
                  <a:lnTo>
                    <a:pt x="7021" y="22248"/>
                  </a:lnTo>
                  <a:lnTo>
                    <a:pt x="6451" y="23916"/>
                  </a:lnTo>
                  <a:lnTo>
                    <a:pt x="6451" y="23960"/>
                  </a:lnTo>
                  <a:lnTo>
                    <a:pt x="6319" y="25583"/>
                  </a:lnTo>
                  <a:lnTo>
                    <a:pt x="6319" y="25627"/>
                  </a:lnTo>
                  <a:lnTo>
                    <a:pt x="6845" y="28391"/>
                  </a:lnTo>
                  <a:lnTo>
                    <a:pt x="6845" y="30629"/>
                  </a:lnTo>
                  <a:lnTo>
                    <a:pt x="6275" y="35632"/>
                  </a:lnTo>
                  <a:lnTo>
                    <a:pt x="5836" y="38967"/>
                  </a:lnTo>
                  <a:lnTo>
                    <a:pt x="5441" y="41863"/>
                  </a:lnTo>
                  <a:lnTo>
                    <a:pt x="5134" y="43662"/>
                  </a:lnTo>
                  <a:lnTo>
                    <a:pt x="4169" y="47699"/>
                  </a:lnTo>
                  <a:lnTo>
                    <a:pt x="3598" y="50244"/>
                  </a:lnTo>
                  <a:lnTo>
                    <a:pt x="3291" y="52087"/>
                  </a:lnTo>
                  <a:lnTo>
                    <a:pt x="2633" y="53491"/>
                  </a:lnTo>
                  <a:lnTo>
                    <a:pt x="2633" y="53535"/>
                  </a:lnTo>
                  <a:lnTo>
                    <a:pt x="2106" y="56431"/>
                  </a:lnTo>
                  <a:lnTo>
                    <a:pt x="834" y="60556"/>
                  </a:lnTo>
                  <a:lnTo>
                    <a:pt x="219" y="62838"/>
                  </a:lnTo>
                  <a:lnTo>
                    <a:pt x="0" y="63891"/>
                  </a:lnTo>
                  <a:lnTo>
                    <a:pt x="0" y="63935"/>
                  </a:lnTo>
                  <a:lnTo>
                    <a:pt x="44" y="64900"/>
                  </a:lnTo>
                  <a:lnTo>
                    <a:pt x="88" y="64988"/>
                  </a:lnTo>
                  <a:lnTo>
                    <a:pt x="2019" y="67094"/>
                  </a:lnTo>
                  <a:lnTo>
                    <a:pt x="3511" y="68674"/>
                  </a:lnTo>
                  <a:lnTo>
                    <a:pt x="5485" y="70999"/>
                  </a:lnTo>
                  <a:lnTo>
                    <a:pt x="7811" y="73413"/>
                  </a:lnTo>
                  <a:lnTo>
                    <a:pt x="9829" y="75651"/>
                  </a:lnTo>
                  <a:lnTo>
                    <a:pt x="10882" y="76967"/>
                  </a:lnTo>
                  <a:lnTo>
                    <a:pt x="10926" y="77011"/>
                  </a:lnTo>
                  <a:lnTo>
                    <a:pt x="11014" y="77055"/>
                  </a:lnTo>
                  <a:lnTo>
                    <a:pt x="11102" y="77011"/>
                  </a:lnTo>
                  <a:lnTo>
                    <a:pt x="11146" y="76967"/>
                  </a:lnTo>
                  <a:lnTo>
                    <a:pt x="11190" y="76879"/>
                  </a:lnTo>
                  <a:lnTo>
                    <a:pt x="11190" y="76835"/>
                  </a:lnTo>
                  <a:lnTo>
                    <a:pt x="11146" y="76748"/>
                  </a:lnTo>
                  <a:lnTo>
                    <a:pt x="10093" y="75387"/>
                  </a:lnTo>
                  <a:lnTo>
                    <a:pt x="8030" y="73193"/>
                  </a:lnTo>
                  <a:lnTo>
                    <a:pt x="5748" y="70780"/>
                  </a:lnTo>
                  <a:lnTo>
                    <a:pt x="3774" y="68410"/>
                  </a:lnTo>
                  <a:lnTo>
                    <a:pt x="2282" y="66831"/>
                  </a:lnTo>
                  <a:lnTo>
                    <a:pt x="395" y="64812"/>
                  </a:lnTo>
                  <a:lnTo>
                    <a:pt x="351" y="63935"/>
                  </a:lnTo>
                  <a:lnTo>
                    <a:pt x="571" y="62925"/>
                  </a:lnTo>
                  <a:lnTo>
                    <a:pt x="1141" y="60644"/>
                  </a:lnTo>
                  <a:lnTo>
                    <a:pt x="2457" y="56519"/>
                  </a:lnTo>
                  <a:lnTo>
                    <a:pt x="2457" y="56475"/>
                  </a:lnTo>
                  <a:lnTo>
                    <a:pt x="2984" y="53623"/>
                  </a:lnTo>
                  <a:lnTo>
                    <a:pt x="3598" y="52218"/>
                  </a:lnTo>
                  <a:lnTo>
                    <a:pt x="3642" y="52175"/>
                  </a:lnTo>
                  <a:lnTo>
                    <a:pt x="3949" y="50288"/>
                  </a:lnTo>
                  <a:lnTo>
                    <a:pt x="4520" y="47787"/>
                  </a:lnTo>
                  <a:lnTo>
                    <a:pt x="5441" y="43750"/>
                  </a:lnTo>
                  <a:lnTo>
                    <a:pt x="5792" y="41907"/>
                  </a:lnTo>
                  <a:lnTo>
                    <a:pt x="6187" y="39011"/>
                  </a:lnTo>
                  <a:lnTo>
                    <a:pt x="6626" y="35676"/>
                  </a:lnTo>
                  <a:lnTo>
                    <a:pt x="7196" y="30673"/>
                  </a:lnTo>
                  <a:lnTo>
                    <a:pt x="7196" y="28348"/>
                  </a:lnTo>
                  <a:lnTo>
                    <a:pt x="7196" y="28304"/>
                  </a:lnTo>
                  <a:lnTo>
                    <a:pt x="6670" y="25583"/>
                  </a:lnTo>
                  <a:lnTo>
                    <a:pt x="6802" y="24047"/>
                  </a:lnTo>
                  <a:lnTo>
                    <a:pt x="7372" y="22380"/>
                  </a:lnTo>
                  <a:lnTo>
                    <a:pt x="8425" y="20493"/>
                  </a:lnTo>
                  <a:lnTo>
                    <a:pt x="8996" y="19879"/>
                  </a:lnTo>
                  <a:lnTo>
                    <a:pt x="9829" y="19352"/>
                  </a:lnTo>
                  <a:lnTo>
                    <a:pt x="9873" y="19308"/>
                  </a:lnTo>
                  <a:lnTo>
                    <a:pt x="10488" y="18606"/>
                  </a:lnTo>
                  <a:lnTo>
                    <a:pt x="12594" y="15886"/>
                  </a:lnTo>
                  <a:lnTo>
                    <a:pt x="14042" y="14481"/>
                  </a:lnTo>
                  <a:lnTo>
                    <a:pt x="15797" y="13428"/>
                  </a:lnTo>
                  <a:lnTo>
                    <a:pt x="20799" y="11234"/>
                  </a:lnTo>
                  <a:lnTo>
                    <a:pt x="20843" y="11190"/>
                  </a:lnTo>
                  <a:lnTo>
                    <a:pt x="24003" y="8733"/>
                  </a:lnTo>
                  <a:lnTo>
                    <a:pt x="28435" y="5179"/>
                  </a:lnTo>
                  <a:lnTo>
                    <a:pt x="32077" y="2239"/>
                  </a:lnTo>
                  <a:lnTo>
                    <a:pt x="34578" y="352"/>
                  </a:lnTo>
                  <a:lnTo>
                    <a:pt x="34622" y="264"/>
                  </a:lnTo>
                  <a:lnTo>
                    <a:pt x="34666" y="220"/>
                  </a:lnTo>
                  <a:lnTo>
                    <a:pt x="34666" y="133"/>
                  </a:lnTo>
                  <a:lnTo>
                    <a:pt x="34622" y="89"/>
                  </a:lnTo>
                  <a:lnTo>
                    <a:pt x="34578" y="45"/>
                  </a:lnTo>
                  <a:lnTo>
                    <a:pt x="3449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2" name="Google Shape;8922;p249"/>
            <p:cNvSpPr/>
            <p:nvPr/>
          </p:nvSpPr>
          <p:spPr>
            <a:xfrm>
              <a:off x="5041925" y="3105950"/>
              <a:ext cx="861200" cy="1932975"/>
            </a:xfrm>
            <a:custGeom>
              <a:avLst/>
              <a:gdLst/>
              <a:ahLst/>
              <a:cxnLst/>
              <a:rect l="l" t="t" r="r" b="b"/>
              <a:pathLst>
                <a:path w="34448" h="77319" extrusionOk="0">
                  <a:moveTo>
                    <a:pt x="34228" y="1"/>
                  </a:moveTo>
                  <a:lnTo>
                    <a:pt x="34184" y="45"/>
                  </a:lnTo>
                  <a:lnTo>
                    <a:pt x="33175" y="791"/>
                  </a:lnTo>
                  <a:lnTo>
                    <a:pt x="28435" y="4696"/>
                  </a:lnTo>
                  <a:lnTo>
                    <a:pt x="26505" y="6276"/>
                  </a:lnTo>
                  <a:lnTo>
                    <a:pt x="24706" y="7680"/>
                  </a:lnTo>
                  <a:lnTo>
                    <a:pt x="22863" y="9172"/>
                  </a:lnTo>
                  <a:lnTo>
                    <a:pt x="20932" y="10576"/>
                  </a:lnTo>
                  <a:lnTo>
                    <a:pt x="19045" y="11366"/>
                  </a:lnTo>
                  <a:lnTo>
                    <a:pt x="14876" y="12858"/>
                  </a:lnTo>
                  <a:lnTo>
                    <a:pt x="9479" y="14832"/>
                  </a:lnTo>
                  <a:lnTo>
                    <a:pt x="9435" y="14832"/>
                  </a:lnTo>
                  <a:lnTo>
                    <a:pt x="8909" y="15315"/>
                  </a:lnTo>
                  <a:lnTo>
                    <a:pt x="8865" y="15315"/>
                  </a:lnTo>
                  <a:lnTo>
                    <a:pt x="7987" y="16588"/>
                  </a:lnTo>
                  <a:lnTo>
                    <a:pt x="7943" y="16588"/>
                  </a:lnTo>
                  <a:lnTo>
                    <a:pt x="6978" y="18475"/>
                  </a:lnTo>
                  <a:lnTo>
                    <a:pt x="5969" y="20844"/>
                  </a:lnTo>
                  <a:lnTo>
                    <a:pt x="5442" y="23214"/>
                  </a:lnTo>
                  <a:lnTo>
                    <a:pt x="5398" y="24662"/>
                  </a:lnTo>
                  <a:lnTo>
                    <a:pt x="6320" y="29313"/>
                  </a:lnTo>
                  <a:lnTo>
                    <a:pt x="6407" y="30805"/>
                  </a:lnTo>
                  <a:lnTo>
                    <a:pt x="6144" y="34710"/>
                  </a:lnTo>
                  <a:lnTo>
                    <a:pt x="5837" y="37475"/>
                  </a:lnTo>
                  <a:lnTo>
                    <a:pt x="5486" y="40371"/>
                  </a:lnTo>
                  <a:lnTo>
                    <a:pt x="5135" y="42828"/>
                  </a:lnTo>
                  <a:lnTo>
                    <a:pt x="4872" y="44364"/>
                  </a:lnTo>
                  <a:lnTo>
                    <a:pt x="3906" y="48533"/>
                  </a:lnTo>
                  <a:lnTo>
                    <a:pt x="3424" y="51473"/>
                  </a:lnTo>
                  <a:lnTo>
                    <a:pt x="3248" y="53491"/>
                  </a:lnTo>
                  <a:lnTo>
                    <a:pt x="2634" y="55904"/>
                  </a:lnTo>
                  <a:lnTo>
                    <a:pt x="1756" y="58449"/>
                  </a:lnTo>
                  <a:lnTo>
                    <a:pt x="922" y="60819"/>
                  </a:lnTo>
                  <a:lnTo>
                    <a:pt x="308" y="63189"/>
                  </a:lnTo>
                  <a:lnTo>
                    <a:pt x="1" y="64549"/>
                  </a:lnTo>
                  <a:lnTo>
                    <a:pt x="1" y="64593"/>
                  </a:lnTo>
                  <a:lnTo>
                    <a:pt x="45" y="66743"/>
                  </a:lnTo>
                  <a:lnTo>
                    <a:pt x="45" y="66787"/>
                  </a:lnTo>
                  <a:lnTo>
                    <a:pt x="264" y="67401"/>
                  </a:lnTo>
                  <a:lnTo>
                    <a:pt x="308" y="67445"/>
                  </a:lnTo>
                  <a:lnTo>
                    <a:pt x="3424" y="70999"/>
                  </a:lnTo>
                  <a:lnTo>
                    <a:pt x="7812" y="75694"/>
                  </a:lnTo>
                  <a:lnTo>
                    <a:pt x="9304" y="77274"/>
                  </a:lnTo>
                  <a:lnTo>
                    <a:pt x="9347" y="77274"/>
                  </a:lnTo>
                  <a:lnTo>
                    <a:pt x="9435" y="77318"/>
                  </a:lnTo>
                  <a:lnTo>
                    <a:pt x="9567" y="77274"/>
                  </a:lnTo>
                  <a:lnTo>
                    <a:pt x="9611" y="77186"/>
                  </a:lnTo>
                  <a:lnTo>
                    <a:pt x="9611" y="77143"/>
                  </a:lnTo>
                  <a:lnTo>
                    <a:pt x="9611" y="77055"/>
                  </a:lnTo>
                  <a:lnTo>
                    <a:pt x="9567" y="77011"/>
                  </a:lnTo>
                  <a:lnTo>
                    <a:pt x="3687" y="70780"/>
                  </a:lnTo>
                  <a:lnTo>
                    <a:pt x="571" y="67226"/>
                  </a:lnTo>
                  <a:lnTo>
                    <a:pt x="396" y="66699"/>
                  </a:lnTo>
                  <a:lnTo>
                    <a:pt x="352" y="64637"/>
                  </a:lnTo>
                  <a:lnTo>
                    <a:pt x="659" y="63276"/>
                  </a:lnTo>
                  <a:lnTo>
                    <a:pt x="1273" y="60907"/>
                  </a:lnTo>
                  <a:lnTo>
                    <a:pt x="2107" y="58581"/>
                  </a:lnTo>
                  <a:lnTo>
                    <a:pt x="2985" y="55992"/>
                  </a:lnTo>
                  <a:lnTo>
                    <a:pt x="3599" y="53535"/>
                  </a:lnTo>
                  <a:lnTo>
                    <a:pt x="3775" y="51516"/>
                  </a:lnTo>
                  <a:lnTo>
                    <a:pt x="4257" y="48620"/>
                  </a:lnTo>
                  <a:lnTo>
                    <a:pt x="5223" y="44452"/>
                  </a:lnTo>
                  <a:lnTo>
                    <a:pt x="5486" y="42872"/>
                  </a:lnTo>
                  <a:lnTo>
                    <a:pt x="5837" y="40415"/>
                  </a:lnTo>
                  <a:lnTo>
                    <a:pt x="6188" y="37519"/>
                  </a:lnTo>
                  <a:lnTo>
                    <a:pt x="6495" y="34710"/>
                  </a:lnTo>
                  <a:lnTo>
                    <a:pt x="6758" y="30805"/>
                  </a:lnTo>
                  <a:lnTo>
                    <a:pt x="6758" y="30761"/>
                  </a:lnTo>
                  <a:lnTo>
                    <a:pt x="6671" y="29269"/>
                  </a:lnTo>
                  <a:lnTo>
                    <a:pt x="6671" y="29225"/>
                  </a:lnTo>
                  <a:lnTo>
                    <a:pt x="5749" y="24618"/>
                  </a:lnTo>
                  <a:lnTo>
                    <a:pt x="5793" y="23257"/>
                  </a:lnTo>
                  <a:lnTo>
                    <a:pt x="6320" y="20932"/>
                  </a:lnTo>
                  <a:lnTo>
                    <a:pt x="7285" y="18650"/>
                  </a:lnTo>
                  <a:lnTo>
                    <a:pt x="8250" y="16763"/>
                  </a:lnTo>
                  <a:lnTo>
                    <a:pt x="9128" y="15535"/>
                  </a:lnTo>
                  <a:lnTo>
                    <a:pt x="9611" y="15140"/>
                  </a:lnTo>
                  <a:lnTo>
                    <a:pt x="15008" y="13165"/>
                  </a:lnTo>
                  <a:lnTo>
                    <a:pt x="19133" y="11717"/>
                  </a:lnTo>
                  <a:lnTo>
                    <a:pt x="21063" y="10883"/>
                  </a:lnTo>
                  <a:lnTo>
                    <a:pt x="21107" y="10883"/>
                  </a:lnTo>
                  <a:lnTo>
                    <a:pt x="23082" y="9435"/>
                  </a:lnTo>
                  <a:lnTo>
                    <a:pt x="24925" y="7987"/>
                  </a:lnTo>
                  <a:lnTo>
                    <a:pt x="26724" y="6539"/>
                  </a:lnTo>
                  <a:lnTo>
                    <a:pt x="28655" y="4959"/>
                  </a:lnTo>
                  <a:lnTo>
                    <a:pt x="33350" y="1098"/>
                  </a:lnTo>
                  <a:lnTo>
                    <a:pt x="34403" y="352"/>
                  </a:lnTo>
                  <a:lnTo>
                    <a:pt x="34447" y="264"/>
                  </a:lnTo>
                  <a:lnTo>
                    <a:pt x="34447" y="220"/>
                  </a:lnTo>
                  <a:lnTo>
                    <a:pt x="34447" y="133"/>
                  </a:lnTo>
                  <a:lnTo>
                    <a:pt x="34447" y="89"/>
                  </a:lnTo>
                  <a:lnTo>
                    <a:pt x="34359" y="45"/>
                  </a:lnTo>
                  <a:lnTo>
                    <a:pt x="3431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3" name="Google Shape;8923;p249"/>
            <p:cNvSpPr/>
            <p:nvPr/>
          </p:nvSpPr>
          <p:spPr>
            <a:xfrm>
              <a:off x="4993675" y="3053300"/>
              <a:ext cx="851300" cy="1980125"/>
            </a:xfrm>
            <a:custGeom>
              <a:avLst/>
              <a:gdLst/>
              <a:ahLst/>
              <a:cxnLst/>
              <a:rect l="l" t="t" r="r" b="b"/>
              <a:pathLst>
                <a:path w="34052" h="79205" extrusionOk="0">
                  <a:moveTo>
                    <a:pt x="33788" y="1"/>
                  </a:moveTo>
                  <a:lnTo>
                    <a:pt x="33744" y="45"/>
                  </a:lnTo>
                  <a:lnTo>
                    <a:pt x="31243" y="2151"/>
                  </a:lnTo>
                  <a:lnTo>
                    <a:pt x="28786" y="4169"/>
                  </a:lnTo>
                  <a:lnTo>
                    <a:pt x="26460" y="6056"/>
                  </a:lnTo>
                  <a:lnTo>
                    <a:pt x="22993" y="8645"/>
                  </a:lnTo>
                  <a:lnTo>
                    <a:pt x="21238" y="9830"/>
                  </a:lnTo>
                  <a:lnTo>
                    <a:pt x="18737" y="10883"/>
                  </a:lnTo>
                  <a:lnTo>
                    <a:pt x="15534" y="12112"/>
                  </a:lnTo>
                  <a:lnTo>
                    <a:pt x="13208" y="13472"/>
                  </a:lnTo>
                  <a:lnTo>
                    <a:pt x="10356" y="14525"/>
                  </a:lnTo>
                  <a:lnTo>
                    <a:pt x="8294" y="15798"/>
                  </a:lnTo>
                  <a:lnTo>
                    <a:pt x="6056" y="16938"/>
                  </a:lnTo>
                  <a:lnTo>
                    <a:pt x="3862" y="17465"/>
                  </a:lnTo>
                  <a:lnTo>
                    <a:pt x="2721" y="17641"/>
                  </a:lnTo>
                  <a:lnTo>
                    <a:pt x="2633" y="17684"/>
                  </a:lnTo>
                  <a:lnTo>
                    <a:pt x="2589" y="17772"/>
                  </a:lnTo>
                  <a:lnTo>
                    <a:pt x="2589" y="17860"/>
                  </a:lnTo>
                  <a:lnTo>
                    <a:pt x="2633" y="17948"/>
                  </a:lnTo>
                  <a:lnTo>
                    <a:pt x="3247" y="18518"/>
                  </a:lnTo>
                  <a:lnTo>
                    <a:pt x="3379" y="19045"/>
                  </a:lnTo>
                  <a:lnTo>
                    <a:pt x="3291" y="20098"/>
                  </a:lnTo>
                  <a:lnTo>
                    <a:pt x="3247" y="21151"/>
                  </a:lnTo>
                  <a:lnTo>
                    <a:pt x="3335" y="22204"/>
                  </a:lnTo>
                  <a:lnTo>
                    <a:pt x="3423" y="23213"/>
                  </a:lnTo>
                  <a:lnTo>
                    <a:pt x="3598" y="24223"/>
                  </a:lnTo>
                  <a:lnTo>
                    <a:pt x="3818" y="25188"/>
                  </a:lnTo>
                  <a:lnTo>
                    <a:pt x="4300" y="27119"/>
                  </a:lnTo>
                  <a:lnTo>
                    <a:pt x="4695" y="28698"/>
                  </a:lnTo>
                  <a:lnTo>
                    <a:pt x="5046" y="30278"/>
                  </a:lnTo>
                  <a:lnTo>
                    <a:pt x="5178" y="31112"/>
                  </a:lnTo>
                  <a:lnTo>
                    <a:pt x="5266" y="31946"/>
                  </a:lnTo>
                  <a:lnTo>
                    <a:pt x="5354" y="32779"/>
                  </a:lnTo>
                  <a:lnTo>
                    <a:pt x="5397" y="33613"/>
                  </a:lnTo>
                  <a:lnTo>
                    <a:pt x="5354" y="36202"/>
                  </a:lnTo>
                  <a:lnTo>
                    <a:pt x="5134" y="38615"/>
                  </a:lnTo>
                  <a:lnTo>
                    <a:pt x="4871" y="41029"/>
                  </a:lnTo>
                  <a:lnTo>
                    <a:pt x="4257" y="45724"/>
                  </a:lnTo>
                  <a:lnTo>
                    <a:pt x="3686" y="47918"/>
                  </a:lnTo>
                  <a:lnTo>
                    <a:pt x="3291" y="50726"/>
                  </a:lnTo>
                  <a:lnTo>
                    <a:pt x="3028" y="53315"/>
                  </a:lnTo>
                  <a:lnTo>
                    <a:pt x="2545" y="56343"/>
                  </a:lnTo>
                  <a:lnTo>
                    <a:pt x="2194" y="58405"/>
                  </a:lnTo>
                  <a:lnTo>
                    <a:pt x="1317" y="60731"/>
                  </a:lnTo>
                  <a:lnTo>
                    <a:pt x="88" y="65031"/>
                  </a:lnTo>
                  <a:lnTo>
                    <a:pt x="88" y="65075"/>
                  </a:lnTo>
                  <a:lnTo>
                    <a:pt x="0" y="66874"/>
                  </a:lnTo>
                  <a:lnTo>
                    <a:pt x="132" y="68937"/>
                  </a:lnTo>
                  <a:lnTo>
                    <a:pt x="44" y="70472"/>
                  </a:lnTo>
                  <a:lnTo>
                    <a:pt x="88" y="71569"/>
                  </a:lnTo>
                  <a:lnTo>
                    <a:pt x="132" y="71613"/>
                  </a:lnTo>
                  <a:lnTo>
                    <a:pt x="395" y="72184"/>
                  </a:lnTo>
                  <a:lnTo>
                    <a:pt x="395" y="72228"/>
                  </a:lnTo>
                  <a:lnTo>
                    <a:pt x="2633" y="74773"/>
                  </a:lnTo>
                  <a:lnTo>
                    <a:pt x="5485" y="77581"/>
                  </a:lnTo>
                  <a:lnTo>
                    <a:pt x="7153" y="79161"/>
                  </a:lnTo>
                  <a:lnTo>
                    <a:pt x="7284" y="79205"/>
                  </a:lnTo>
                  <a:lnTo>
                    <a:pt x="7328" y="79205"/>
                  </a:lnTo>
                  <a:lnTo>
                    <a:pt x="7416" y="79161"/>
                  </a:lnTo>
                  <a:lnTo>
                    <a:pt x="7460" y="79117"/>
                  </a:lnTo>
                  <a:lnTo>
                    <a:pt x="7460" y="79029"/>
                  </a:lnTo>
                  <a:lnTo>
                    <a:pt x="7416" y="78985"/>
                  </a:lnTo>
                  <a:lnTo>
                    <a:pt x="7416" y="78941"/>
                  </a:lnTo>
                  <a:lnTo>
                    <a:pt x="5705" y="77362"/>
                  </a:lnTo>
                  <a:lnTo>
                    <a:pt x="2852" y="74509"/>
                  </a:lnTo>
                  <a:lnTo>
                    <a:pt x="702" y="72008"/>
                  </a:lnTo>
                  <a:lnTo>
                    <a:pt x="439" y="71526"/>
                  </a:lnTo>
                  <a:lnTo>
                    <a:pt x="395" y="70472"/>
                  </a:lnTo>
                  <a:lnTo>
                    <a:pt x="483" y="68937"/>
                  </a:lnTo>
                  <a:lnTo>
                    <a:pt x="483" y="68893"/>
                  </a:lnTo>
                  <a:lnTo>
                    <a:pt x="351" y="66874"/>
                  </a:lnTo>
                  <a:lnTo>
                    <a:pt x="439" y="65119"/>
                  </a:lnTo>
                  <a:lnTo>
                    <a:pt x="1624" y="60863"/>
                  </a:lnTo>
                  <a:lnTo>
                    <a:pt x="2501" y="58537"/>
                  </a:lnTo>
                  <a:lnTo>
                    <a:pt x="2501" y="58493"/>
                  </a:lnTo>
                  <a:lnTo>
                    <a:pt x="2896" y="56387"/>
                  </a:lnTo>
                  <a:lnTo>
                    <a:pt x="3379" y="53359"/>
                  </a:lnTo>
                  <a:lnTo>
                    <a:pt x="3642" y="50770"/>
                  </a:lnTo>
                  <a:lnTo>
                    <a:pt x="4037" y="48006"/>
                  </a:lnTo>
                  <a:lnTo>
                    <a:pt x="4608" y="45768"/>
                  </a:lnTo>
                  <a:lnTo>
                    <a:pt x="5222" y="41073"/>
                  </a:lnTo>
                  <a:lnTo>
                    <a:pt x="5485" y="38659"/>
                  </a:lnTo>
                  <a:lnTo>
                    <a:pt x="5705" y="36202"/>
                  </a:lnTo>
                  <a:lnTo>
                    <a:pt x="5748" y="33657"/>
                  </a:lnTo>
                  <a:lnTo>
                    <a:pt x="5705" y="32735"/>
                  </a:lnTo>
                  <a:lnTo>
                    <a:pt x="5617" y="31902"/>
                  </a:lnTo>
                  <a:lnTo>
                    <a:pt x="5529" y="31068"/>
                  </a:lnTo>
                  <a:lnTo>
                    <a:pt x="5397" y="30234"/>
                  </a:lnTo>
                  <a:lnTo>
                    <a:pt x="5046" y="28611"/>
                  </a:lnTo>
                  <a:lnTo>
                    <a:pt x="4651" y="27031"/>
                  </a:lnTo>
                  <a:lnTo>
                    <a:pt x="4169" y="25056"/>
                  </a:lnTo>
                  <a:lnTo>
                    <a:pt x="3949" y="24091"/>
                  </a:lnTo>
                  <a:lnTo>
                    <a:pt x="3774" y="23126"/>
                  </a:lnTo>
                  <a:lnTo>
                    <a:pt x="3642" y="22160"/>
                  </a:lnTo>
                  <a:lnTo>
                    <a:pt x="3598" y="21151"/>
                  </a:lnTo>
                  <a:lnTo>
                    <a:pt x="3598" y="20098"/>
                  </a:lnTo>
                  <a:lnTo>
                    <a:pt x="3730" y="19045"/>
                  </a:lnTo>
                  <a:lnTo>
                    <a:pt x="3730" y="18957"/>
                  </a:lnTo>
                  <a:lnTo>
                    <a:pt x="3554" y="18386"/>
                  </a:lnTo>
                  <a:lnTo>
                    <a:pt x="3511" y="18299"/>
                  </a:lnTo>
                  <a:lnTo>
                    <a:pt x="3159" y="17948"/>
                  </a:lnTo>
                  <a:lnTo>
                    <a:pt x="3905" y="17816"/>
                  </a:lnTo>
                  <a:lnTo>
                    <a:pt x="6143" y="17289"/>
                  </a:lnTo>
                  <a:lnTo>
                    <a:pt x="6187" y="17246"/>
                  </a:lnTo>
                  <a:lnTo>
                    <a:pt x="8469" y="16105"/>
                  </a:lnTo>
                  <a:lnTo>
                    <a:pt x="10488" y="14832"/>
                  </a:lnTo>
                  <a:lnTo>
                    <a:pt x="13340" y="13779"/>
                  </a:lnTo>
                  <a:lnTo>
                    <a:pt x="13384" y="13779"/>
                  </a:lnTo>
                  <a:lnTo>
                    <a:pt x="15665" y="12419"/>
                  </a:lnTo>
                  <a:lnTo>
                    <a:pt x="18869" y="11190"/>
                  </a:lnTo>
                  <a:lnTo>
                    <a:pt x="21370" y="10137"/>
                  </a:lnTo>
                  <a:lnTo>
                    <a:pt x="21414" y="10137"/>
                  </a:lnTo>
                  <a:lnTo>
                    <a:pt x="23213" y="8908"/>
                  </a:lnTo>
                  <a:lnTo>
                    <a:pt x="26679" y="6319"/>
                  </a:lnTo>
                  <a:lnTo>
                    <a:pt x="29005" y="4433"/>
                  </a:lnTo>
                  <a:lnTo>
                    <a:pt x="31462" y="2458"/>
                  </a:lnTo>
                  <a:lnTo>
                    <a:pt x="33964" y="308"/>
                  </a:lnTo>
                  <a:lnTo>
                    <a:pt x="34008" y="264"/>
                  </a:lnTo>
                  <a:lnTo>
                    <a:pt x="34051" y="176"/>
                  </a:lnTo>
                  <a:lnTo>
                    <a:pt x="34008" y="132"/>
                  </a:lnTo>
                  <a:lnTo>
                    <a:pt x="34008" y="45"/>
                  </a:lnTo>
                  <a:lnTo>
                    <a:pt x="339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4" name="Google Shape;8924;p249"/>
            <p:cNvSpPr/>
            <p:nvPr/>
          </p:nvSpPr>
          <p:spPr>
            <a:xfrm>
              <a:off x="4962950" y="3026975"/>
              <a:ext cx="852400" cy="2017425"/>
            </a:xfrm>
            <a:custGeom>
              <a:avLst/>
              <a:gdLst/>
              <a:ahLst/>
              <a:cxnLst/>
              <a:rect l="l" t="t" r="r" b="b"/>
              <a:pathLst>
                <a:path w="34096" h="80697" extrusionOk="0">
                  <a:moveTo>
                    <a:pt x="33876" y="1"/>
                  </a:moveTo>
                  <a:lnTo>
                    <a:pt x="33832" y="44"/>
                  </a:lnTo>
                  <a:lnTo>
                    <a:pt x="30848" y="2589"/>
                  </a:lnTo>
                  <a:lnTo>
                    <a:pt x="28391" y="4564"/>
                  </a:lnTo>
                  <a:lnTo>
                    <a:pt x="26022" y="6407"/>
                  </a:lnTo>
                  <a:lnTo>
                    <a:pt x="23959" y="7943"/>
                  </a:lnTo>
                  <a:lnTo>
                    <a:pt x="22028" y="9259"/>
                  </a:lnTo>
                  <a:lnTo>
                    <a:pt x="19834" y="10225"/>
                  </a:lnTo>
                  <a:lnTo>
                    <a:pt x="17114" y="11409"/>
                  </a:lnTo>
                  <a:lnTo>
                    <a:pt x="17070" y="11409"/>
                  </a:lnTo>
                  <a:lnTo>
                    <a:pt x="15095" y="12726"/>
                  </a:lnTo>
                  <a:lnTo>
                    <a:pt x="13998" y="13472"/>
                  </a:lnTo>
                  <a:lnTo>
                    <a:pt x="13121" y="13691"/>
                  </a:lnTo>
                  <a:lnTo>
                    <a:pt x="13077" y="13691"/>
                  </a:lnTo>
                  <a:lnTo>
                    <a:pt x="12287" y="14086"/>
                  </a:lnTo>
                  <a:lnTo>
                    <a:pt x="9084" y="15973"/>
                  </a:lnTo>
                  <a:lnTo>
                    <a:pt x="7065" y="17026"/>
                  </a:lnTo>
                  <a:lnTo>
                    <a:pt x="4081" y="17728"/>
                  </a:lnTo>
                  <a:lnTo>
                    <a:pt x="3994" y="17728"/>
                  </a:lnTo>
                  <a:lnTo>
                    <a:pt x="2458" y="18781"/>
                  </a:lnTo>
                  <a:lnTo>
                    <a:pt x="2370" y="18825"/>
                  </a:lnTo>
                  <a:lnTo>
                    <a:pt x="2019" y="19483"/>
                  </a:lnTo>
                  <a:lnTo>
                    <a:pt x="1975" y="19571"/>
                  </a:lnTo>
                  <a:lnTo>
                    <a:pt x="2194" y="21458"/>
                  </a:lnTo>
                  <a:lnTo>
                    <a:pt x="2194" y="21502"/>
                  </a:lnTo>
                  <a:lnTo>
                    <a:pt x="3291" y="25451"/>
                  </a:lnTo>
                  <a:lnTo>
                    <a:pt x="4169" y="28523"/>
                  </a:lnTo>
                  <a:lnTo>
                    <a:pt x="4871" y="31814"/>
                  </a:lnTo>
                  <a:lnTo>
                    <a:pt x="5134" y="35061"/>
                  </a:lnTo>
                  <a:lnTo>
                    <a:pt x="5091" y="38001"/>
                  </a:lnTo>
                  <a:lnTo>
                    <a:pt x="4871" y="40634"/>
                  </a:lnTo>
                  <a:lnTo>
                    <a:pt x="4652" y="42784"/>
                  </a:lnTo>
                  <a:lnTo>
                    <a:pt x="4301" y="45636"/>
                  </a:lnTo>
                  <a:lnTo>
                    <a:pt x="3599" y="49322"/>
                  </a:lnTo>
                  <a:lnTo>
                    <a:pt x="3291" y="52174"/>
                  </a:lnTo>
                  <a:lnTo>
                    <a:pt x="2809" y="55202"/>
                  </a:lnTo>
                  <a:lnTo>
                    <a:pt x="2414" y="57835"/>
                  </a:lnTo>
                  <a:lnTo>
                    <a:pt x="2063" y="59897"/>
                  </a:lnTo>
                  <a:lnTo>
                    <a:pt x="1317" y="61828"/>
                  </a:lnTo>
                  <a:lnTo>
                    <a:pt x="1273" y="61872"/>
                  </a:lnTo>
                  <a:lnTo>
                    <a:pt x="571" y="64548"/>
                  </a:lnTo>
                  <a:lnTo>
                    <a:pt x="527" y="64548"/>
                  </a:lnTo>
                  <a:lnTo>
                    <a:pt x="264" y="66435"/>
                  </a:lnTo>
                  <a:lnTo>
                    <a:pt x="264" y="66479"/>
                  </a:lnTo>
                  <a:lnTo>
                    <a:pt x="351" y="69288"/>
                  </a:lnTo>
                  <a:lnTo>
                    <a:pt x="44" y="73193"/>
                  </a:lnTo>
                  <a:lnTo>
                    <a:pt x="0" y="73851"/>
                  </a:lnTo>
                  <a:lnTo>
                    <a:pt x="0" y="73895"/>
                  </a:lnTo>
                  <a:lnTo>
                    <a:pt x="44" y="73983"/>
                  </a:lnTo>
                  <a:lnTo>
                    <a:pt x="4564" y="78195"/>
                  </a:lnTo>
                  <a:lnTo>
                    <a:pt x="7328" y="80653"/>
                  </a:lnTo>
                  <a:lnTo>
                    <a:pt x="7416" y="80696"/>
                  </a:lnTo>
                  <a:lnTo>
                    <a:pt x="7504" y="80653"/>
                  </a:lnTo>
                  <a:lnTo>
                    <a:pt x="7548" y="80609"/>
                  </a:lnTo>
                  <a:lnTo>
                    <a:pt x="7592" y="80565"/>
                  </a:lnTo>
                  <a:lnTo>
                    <a:pt x="7592" y="80477"/>
                  </a:lnTo>
                  <a:lnTo>
                    <a:pt x="7592" y="80433"/>
                  </a:lnTo>
                  <a:lnTo>
                    <a:pt x="7548" y="80389"/>
                  </a:lnTo>
                  <a:lnTo>
                    <a:pt x="4827" y="77932"/>
                  </a:lnTo>
                  <a:lnTo>
                    <a:pt x="351" y="73763"/>
                  </a:lnTo>
                  <a:lnTo>
                    <a:pt x="703" y="69288"/>
                  </a:lnTo>
                  <a:lnTo>
                    <a:pt x="615" y="66479"/>
                  </a:lnTo>
                  <a:lnTo>
                    <a:pt x="878" y="64636"/>
                  </a:lnTo>
                  <a:lnTo>
                    <a:pt x="1624" y="61960"/>
                  </a:lnTo>
                  <a:lnTo>
                    <a:pt x="2414" y="60029"/>
                  </a:lnTo>
                  <a:lnTo>
                    <a:pt x="2414" y="59985"/>
                  </a:lnTo>
                  <a:lnTo>
                    <a:pt x="2765" y="57923"/>
                  </a:lnTo>
                  <a:lnTo>
                    <a:pt x="3160" y="55246"/>
                  </a:lnTo>
                  <a:lnTo>
                    <a:pt x="3643" y="52218"/>
                  </a:lnTo>
                  <a:lnTo>
                    <a:pt x="3950" y="49366"/>
                  </a:lnTo>
                  <a:lnTo>
                    <a:pt x="4652" y="45724"/>
                  </a:lnTo>
                  <a:lnTo>
                    <a:pt x="5003" y="42828"/>
                  </a:lnTo>
                  <a:lnTo>
                    <a:pt x="5222" y="40634"/>
                  </a:lnTo>
                  <a:lnTo>
                    <a:pt x="5442" y="38045"/>
                  </a:lnTo>
                  <a:lnTo>
                    <a:pt x="5486" y="35017"/>
                  </a:lnTo>
                  <a:lnTo>
                    <a:pt x="5222" y="31770"/>
                  </a:lnTo>
                  <a:lnTo>
                    <a:pt x="5178" y="31770"/>
                  </a:lnTo>
                  <a:lnTo>
                    <a:pt x="4520" y="28435"/>
                  </a:lnTo>
                  <a:lnTo>
                    <a:pt x="3643" y="25363"/>
                  </a:lnTo>
                  <a:lnTo>
                    <a:pt x="2546" y="21414"/>
                  </a:lnTo>
                  <a:lnTo>
                    <a:pt x="2326" y="19571"/>
                  </a:lnTo>
                  <a:lnTo>
                    <a:pt x="2677" y="19045"/>
                  </a:lnTo>
                  <a:lnTo>
                    <a:pt x="4169" y="18079"/>
                  </a:lnTo>
                  <a:lnTo>
                    <a:pt x="7197" y="17377"/>
                  </a:lnTo>
                  <a:lnTo>
                    <a:pt x="7241" y="17333"/>
                  </a:lnTo>
                  <a:lnTo>
                    <a:pt x="9259" y="16280"/>
                  </a:lnTo>
                  <a:lnTo>
                    <a:pt x="12419" y="14393"/>
                  </a:lnTo>
                  <a:lnTo>
                    <a:pt x="13208" y="14042"/>
                  </a:lnTo>
                  <a:lnTo>
                    <a:pt x="14086" y="13823"/>
                  </a:lnTo>
                  <a:lnTo>
                    <a:pt x="14174" y="13779"/>
                  </a:lnTo>
                  <a:lnTo>
                    <a:pt x="15315" y="13033"/>
                  </a:lnTo>
                  <a:lnTo>
                    <a:pt x="17245" y="11717"/>
                  </a:lnTo>
                  <a:lnTo>
                    <a:pt x="19966" y="10576"/>
                  </a:lnTo>
                  <a:lnTo>
                    <a:pt x="22160" y="9566"/>
                  </a:lnTo>
                  <a:lnTo>
                    <a:pt x="22204" y="9566"/>
                  </a:lnTo>
                  <a:lnTo>
                    <a:pt x="24179" y="8206"/>
                  </a:lnTo>
                  <a:lnTo>
                    <a:pt x="26197" y="6714"/>
                  </a:lnTo>
                  <a:lnTo>
                    <a:pt x="28611" y="4871"/>
                  </a:lnTo>
                  <a:lnTo>
                    <a:pt x="31068" y="2853"/>
                  </a:lnTo>
                  <a:lnTo>
                    <a:pt x="34052" y="308"/>
                  </a:lnTo>
                  <a:lnTo>
                    <a:pt x="34096" y="264"/>
                  </a:lnTo>
                  <a:lnTo>
                    <a:pt x="34096" y="220"/>
                  </a:lnTo>
                  <a:lnTo>
                    <a:pt x="34096" y="132"/>
                  </a:lnTo>
                  <a:lnTo>
                    <a:pt x="34052" y="88"/>
                  </a:lnTo>
                  <a:lnTo>
                    <a:pt x="34008" y="44"/>
                  </a:lnTo>
                  <a:lnTo>
                    <a:pt x="3396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5" name="Google Shape;8925;p249"/>
            <p:cNvSpPr/>
            <p:nvPr/>
          </p:nvSpPr>
          <p:spPr>
            <a:xfrm>
              <a:off x="4932225" y="2976525"/>
              <a:ext cx="827175" cy="2027275"/>
            </a:xfrm>
            <a:custGeom>
              <a:avLst/>
              <a:gdLst/>
              <a:ahLst/>
              <a:cxnLst/>
              <a:rect l="l" t="t" r="r" b="b"/>
              <a:pathLst>
                <a:path w="33087" h="81091" extrusionOk="0">
                  <a:moveTo>
                    <a:pt x="32823" y="0"/>
                  </a:moveTo>
                  <a:lnTo>
                    <a:pt x="32780" y="44"/>
                  </a:lnTo>
                  <a:lnTo>
                    <a:pt x="32736" y="132"/>
                  </a:lnTo>
                  <a:lnTo>
                    <a:pt x="31990" y="2413"/>
                  </a:lnTo>
                  <a:lnTo>
                    <a:pt x="31463" y="3072"/>
                  </a:lnTo>
                  <a:lnTo>
                    <a:pt x="29664" y="4607"/>
                  </a:lnTo>
                  <a:lnTo>
                    <a:pt x="27251" y="6494"/>
                  </a:lnTo>
                  <a:lnTo>
                    <a:pt x="24881" y="8206"/>
                  </a:lnTo>
                  <a:lnTo>
                    <a:pt x="22775" y="9698"/>
                  </a:lnTo>
                  <a:lnTo>
                    <a:pt x="18694" y="11672"/>
                  </a:lnTo>
                  <a:lnTo>
                    <a:pt x="16500" y="13252"/>
                  </a:lnTo>
                  <a:lnTo>
                    <a:pt x="15183" y="14305"/>
                  </a:lnTo>
                  <a:lnTo>
                    <a:pt x="13867" y="14700"/>
                  </a:lnTo>
                  <a:lnTo>
                    <a:pt x="13823" y="14700"/>
                  </a:lnTo>
                  <a:lnTo>
                    <a:pt x="11717" y="15841"/>
                  </a:lnTo>
                  <a:lnTo>
                    <a:pt x="11717" y="15885"/>
                  </a:lnTo>
                  <a:lnTo>
                    <a:pt x="9874" y="17157"/>
                  </a:lnTo>
                  <a:lnTo>
                    <a:pt x="8075" y="18079"/>
                  </a:lnTo>
                  <a:lnTo>
                    <a:pt x="5617" y="18693"/>
                  </a:lnTo>
                  <a:lnTo>
                    <a:pt x="5574" y="18693"/>
                  </a:lnTo>
                  <a:lnTo>
                    <a:pt x="3643" y="19746"/>
                  </a:lnTo>
                  <a:lnTo>
                    <a:pt x="2107" y="20668"/>
                  </a:lnTo>
                  <a:lnTo>
                    <a:pt x="2107" y="20712"/>
                  </a:lnTo>
                  <a:lnTo>
                    <a:pt x="1493" y="21238"/>
                  </a:lnTo>
                  <a:lnTo>
                    <a:pt x="1449" y="21326"/>
                  </a:lnTo>
                  <a:lnTo>
                    <a:pt x="1273" y="21896"/>
                  </a:lnTo>
                  <a:lnTo>
                    <a:pt x="1273" y="22028"/>
                  </a:lnTo>
                  <a:lnTo>
                    <a:pt x="3116" y="27337"/>
                  </a:lnTo>
                  <a:lnTo>
                    <a:pt x="3994" y="30453"/>
                  </a:lnTo>
                  <a:lnTo>
                    <a:pt x="4257" y="31506"/>
                  </a:lnTo>
                  <a:lnTo>
                    <a:pt x="4433" y="32515"/>
                  </a:lnTo>
                  <a:lnTo>
                    <a:pt x="4608" y="33525"/>
                  </a:lnTo>
                  <a:lnTo>
                    <a:pt x="4740" y="34534"/>
                  </a:lnTo>
                  <a:lnTo>
                    <a:pt x="4828" y="35543"/>
                  </a:lnTo>
                  <a:lnTo>
                    <a:pt x="4872" y="36552"/>
                  </a:lnTo>
                  <a:lnTo>
                    <a:pt x="4915" y="37562"/>
                  </a:lnTo>
                  <a:lnTo>
                    <a:pt x="4915" y="38571"/>
                  </a:lnTo>
                  <a:lnTo>
                    <a:pt x="4872" y="40633"/>
                  </a:lnTo>
                  <a:lnTo>
                    <a:pt x="4696" y="42652"/>
                  </a:lnTo>
                  <a:lnTo>
                    <a:pt x="4520" y="44714"/>
                  </a:lnTo>
                  <a:lnTo>
                    <a:pt x="4301" y="46776"/>
                  </a:lnTo>
                  <a:lnTo>
                    <a:pt x="4257" y="47566"/>
                  </a:lnTo>
                  <a:lnTo>
                    <a:pt x="3687" y="50857"/>
                  </a:lnTo>
                  <a:lnTo>
                    <a:pt x="3248" y="53753"/>
                  </a:lnTo>
                  <a:lnTo>
                    <a:pt x="2809" y="57044"/>
                  </a:lnTo>
                  <a:lnTo>
                    <a:pt x="2283" y="60467"/>
                  </a:lnTo>
                  <a:lnTo>
                    <a:pt x="1800" y="62573"/>
                  </a:lnTo>
                  <a:lnTo>
                    <a:pt x="1098" y="64943"/>
                  </a:lnTo>
                  <a:lnTo>
                    <a:pt x="440" y="67620"/>
                  </a:lnTo>
                  <a:lnTo>
                    <a:pt x="440" y="67663"/>
                  </a:lnTo>
                  <a:lnTo>
                    <a:pt x="396" y="69199"/>
                  </a:lnTo>
                  <a:lnTo>
                    <a:pt x="89" y="73280"/>
                  </a:lnTo>
                  <a:lnTo>
                    <a:pt x="1" y="75299"/>
                  </a:lnTo>
                  <a:lnTo>
                    <a:pt x="1" y="75343"/>
                  </a:lnTo>
                  <a:lnTo>
                    <a:pt x="396" y="76922"/>
                  </a:lnTo>
                  <a:lnTo>
                    <a:pt x="440" y="77010"/>
                  </a:lnTo>
                  <a:lnTo>
                    <a:pt x="5223" y="81047"/>
                  </a:lnTo>
                  <a:lnTo>
                    <a:pt x="5310" y="81091"/>
                  </a:lnTo>
                  <a:lnTo>
                    <a:pt x="5398" y="81091"/>
                  </a:lnTo>
                  <a:lnTo>
                    <a:pt x="5442" y="81047"/>
                  </a:lnTo>
                  <a:lnTo>
                    <a:pt x="5486" y="81003"/>
                  </a:lnTo>
                  <a:lnTo>
                    <a:pt x="5486" y="80915"/>
                  </a:lnTo>
                  <a:lnTo>
                    <a:pt x="5486" y="80871"/>
                  </a:lnTo>
                  <a:lnTo>
                    <a:pt x="5442" y="80784"/>
                  </a:lnTo>
                  <a:lnTo>
                    <a:pt x="703" y="76791"/>
                  </a:lnTo>
                  <a:lnTo>
                    <a:pt x="352" y="75255"/>
                  </a:lnTo>
                  <a:lnTo>
                    <a:pt x="440" y="73280"/>
                  </a:lnTo>
                  <a:lnTo>
                    <a:pt x="747" y="69243"/>
                  </a:lnTo>
                  <a:lnTo>
                    <a:pt x="791" y="67707"/>
                  </a:lnTo>
                  <a:lnTo>
                    <a:pt x="1405" y="65031"/>
                  </a:lnTo>
                  <a:lnTo>
                    <a:pt x="2151" y="62661"/>
                  </a:lnTo>
                  <a:lnTo>
                    <a:pt x="2634" y="60555"/>
                  </a:lnTo>
                  <a:lnTo>
                    <a:pt x="3160" y="57088"/>
                  </a:lnTo>
                  <a:lnTo>
                    <a:pt x="3599" y="53797"/>
                  </a:lnTo>
                  <a:lnTo>
                    <a:pt x="4038" y="50901"/>
                  </a:lnTo>
                  <a:lnTo>
                    <a:pt x="4564" y="47610"/>
                  </a:lnTo>
                  <a:lnTo>
                    <a:pt x="4652" y="46820"/>
                  </a:lnTo>
                  <a:lnTo>
                    <a:pt x="4872" y="44758"/>
                  </a:lnTo>
                  <a:lnTo>
                    <a:pt x="5047" y="42652"/>
                  </a:lnTo>
                  <a:lnTo>
                    <a:pt x="5223" y="40633"/>
                  </a:lnTo>
                  <a:lnTo>
                    <a:pt x="5266" y="38571"/>
                  </a:lnTo>
                  <a:lnTo>
                    <a:pt x="5266" y="37562"/>
                  </a:lnTo>
                  <a:lnTo>
                    <a:pt x="5223" y="36508"/>
                  </a:lnTo>
                  <a:lnTo>
                    <a:pt x="5179" y="35499"/>
                  </a:lnTo>
                  <a:lnTo>
                    <a:pt x="5091" y="34490"/>
                  </a:lnTo>
                  <a:lnTo>
                    <a:pt x="4959" y="33481"/>
                  </a:lnTo>
                  <a:lnTo>
                    <a:pt x="4784" y="32428"/>
                  </a:lnTo>
                  <a:lnTo>
                    <a:pt x="4564" y="31418"/>
                  </a:lnTo>
                  <a:lnTo>
                    <a:pt x="4301" y="30365"/>
                  </a:lnTo>
                  <a:lnTo>
                    <a:pt x="3423" y="27206"/>
                  </a:lnTo>
                  <a:lnTo>
                    <a:pt x="1624" y="21940"/>
                  </a:lnTo>
                  <a:lnTo>
                    <a:pt x="1756" y="21457"/>
                  </a:lnTo>
                  <a:lnTo>
                    <a:pt x="2326" y="20975"/>
                  </a:lnTo>
                  <a:lnTo>
                    <a:pt x="3818" y="20053"/>
                  </a:lnTo>
                  <a:lnTo>
                    <a:pt x="5705" y="19044"/>
                  </a:lnTo>
                  <a:lnTo>
                    <a:pt x="8206" y="18386"/>
                  </a:lnTo>
                  <a:lnTo>
                    <a:pt x="10049" y="17464"/>
                  </a:lnTo>
                  <a:lnTo>
                    <a:pt x="11892" y="16148"/>
                  </a:lnTo>
                  <a:lnTo>
                    <a:pt x="13955" y="15051"/>
                  </a:lnTo>
                  <a:lnTo>
                    <a:pt x="15315" y="14612"/>
                  </a:lnTo>
                  <a:lnTo>
                    <a:pt x="15403" y="14568"/>
                  </a:lnTo>
                  <a:lnTo>
                    <a:pt x="16719" y="13559"/>
                  </a:lnTo>
                  <a:lnTo>
                    <a:pt x="18869" y="11979"/>
                  </a:lnTo>
                  <a:lnTo>
                    <a:pt x="22906" y="10005"/>
                  </a:lnTo>
                  <a:lnTo>
                    <a:pt x="22950" y="10005"/>
                  </a:lnTo>
                  <a:lnTo>
                    <a:pt x="25100" y="8469"/>
                  </a:lnTo>
                  <a:lnTo>
                    <a:pt x="27470" y="6758"/>
                  </a:lnTo>
                  <a:lnTo>
                    <a:pt x="29883" y="4871"/>
                  </a:lnTo>
                  <a:lnTo>
                    <a:pt x="31726" y="3335"/>
                  </a:lnTo>
                  <a:lnTo>
                    <a:pt x="32297" y="2589"/>
                  </a:lnTo>
                  <a:lnTo>
                    <a:pt x="32297" y="2545"/>
                  </a:lnTo>
                  <a:lnTo>
                    <a:pt x="33043" y="219"/>
                  </a:lnTo>
                  <a:lnTo>
                    <a:pt x="33087" y="176"/>
                  </a:lnTo>
                  <a:lnTo>
                    <a:pt x="33043" y="88"/>
                  </a:lnTo>
                  <a:lnTo>
                    <a:pt x="32999" y="44"/>
                  </a:lnTo>
                  <a:lnTo>
                    <a:pt x="3295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6" name="Google Shape;8926;p249"/>
            <p:cNvSpPr/>
            <p:nvPr/>
          </p:nvSpPr>
          <p:spPr>
            <a:xfrm>
              <a:off x="4899325" y="2920575"/>
              <a:ext cx="796450" cy="2115050"/>
            </a:xfrm>
            <a:custGeom>
              <a:avLst/>
              <a:gdLst/>
              <a:ahLst/>
              <a:cxnLst/>
              <a:rect l="l" t="t" r="r" b="b"/>
              <a:pathLst>
                <a:path w="31858" h="84602" extrusionOk="0">
                  <a:moveTo>
                    <a:pt x="31638" y="0"/>
                  </a:moveTo>
                  <a:lnTo>
                    <a:pt x="31594" y="44"/>
                  </a:lnTo>
                  <a:lnTo>
                    <a:pt x="31287" y="307"/>
                  </a:lnTo>
                  <a:lnTo>
                    <a:pt x="31243" y="395"/>
                  </a:lnTo>
                  <a:lnTo>
                    <a:pt x="30322" y="3730"/>
                  </a:lnTo>
                  <a:lnTo>
                    <a:pt x="29005" y="6275"/>
                  </a:lnTo>
                  <a:lnTo>
                    <a:pt x="25890" y="8688"/>
                  </a:lnTo>
                  <a:lnTo>
                    <a:pt x="23608" y="10356"/>
                  </a:lnTo>
                  <a:lnTo>
                    <a:pt x="20361" y="12155"/>
                  </a:lnTo>
                  <a:lnTo>
                    <a:pt x="17991" y="14042"/>
                  </a:lnTo>
                  <a:lnTo>
                    <a:pt x="16456" y="15270"/>
                  </a:lnTo>
                  <a:lnTo>
                    <a:pt x="14525" y="16016"/>
                  </a:lnTo>
                  <a:lnTo>
                    <a:pt x="14481" y="16016"/>
                  </a:lnTo>
                  <a:lnTo>
                    <a:pt x="10751" y="18518"/>
                  </a:lnTo>
                  <a:lnTo>
                    <a:pt x="8952" y="19439"/>
                  </a:lnTo>
                  <a:lnTo>
                    <a:pt x="6890" y="19966"/>
                  </a:lnTo>
                  <a:lnTo>
                    <a:pt x="6846" y="20010"/>
                  </a:lnTo>
                  <a:lnTo>
                    <a:pt x="3862" y="21721"/>
                  </a:lnTo>
                  <a:lnTo>
                    <a:pt x="1229" y="23213"/>
                  </a:lnTo>
                  <a:lnTo>
                    <a:pt x="834" y="23388"/>
                  </a:lnTo>
                  <a:lnTo>
                    <a:pt x="746" y="23432"/>
                  </a:lnTo>
                  <a:lnTo>
                    <a:pt x="702" y="23520"/>
                  </a:lnTo>
                  <a:lnTo>
                    <a:pt x="702" y="23564"/>
                  </a:lnTo>
                  <a:lnTo>
                    <a:pt x="746" y="23652"/>
                  </a:lnTo>
                  <a:lnTo>
                    <a:pt x="1624" y="24793"/>
                  </a:lnTo>
                  <a:lnTo>
                    <a:pt x="3379" y="30453"/>
                  </a:lnTo>
                  <a:lnTo>
                    <a:pt x="4125" y="33261"/>
                  </a:lnTo>
                  <a:lnTo>
                    <a:pt x="4652" y="36596"/>
                  </a:lnTo>
                  <a:lnTo>
                    <a:pt x="4783" y="40326"/>
                  </a:lnTo>
                  <a:lnTo>
                    <a:pt x="4696" y="43880"/>
                  </a:lnTo>
                  <a:lnTo>
                    <a:pt x="4608" y="45109"/>
                  </a:lnTo>
                  <a:lnTo>
                    <a:pt x="4520" y="46338"/>
                  </a:lnTo>
                  <a:lnTo>
                    <a:pt x="4301" y="48839"/>
                  </a:lnTo>
                  <a:lnTo>
                    <a:pt x="3994" y="51252"/>
                  </a:lnTo>
                  <a:lnTo>
                    <a:pt x="3686" y="53666"/>
                  </a:lnTo>
                  <a:lnTo>
                    <a:pt x="3291" y="56386"/>
                  </a:lnTo>
                  <a:lnTo>
                    <a:pt x="2984" y="59151"/>
                  </a:lnTo>
                  <a:lnTo>
                    <a:pt x="2589" y="61608"/>
                  </a:lnTo>
                  <a:lnTo>
                    <a:pt x="2282" y="63276"/>
                  </a:lnTo>
                  <a:lnTo>
                    <a:pt x="1668" y="65470"/>
                  </a:lnTo>
                  <a:lnTo>
                    <a:pt x="1097" y="67576"/>
                  </a:lnTo>
                  <a:lnTo>
                    <a:pt x="702" y="69550"/>
                  </a:lnTo>
                  <a:lnTo>
                    <a:pt x="351" y="71393"/>
                  </a:lnTo>
                  <a:lnTo>
                    <a:pt x="132" y="73105"/>
                  </a:lnTo>
                  <a:lnTo>
                    <a:pt x="44" y="74684"/>
                  </a:lnTo>
                  <a:lnTo>
                    <a:pt x="0" y="75430"/>
                  </a:lnTo>
                  <a:lnTo>
                    <a:pt x="44" y="76132"/>
                  </a:lnTo>
                  <a:lnTo>
                    <a:pt x="88" y="76791"/>
                  </a:lnTo>
                  <a:lnTo>
                    <a:pt x="132" y="77449"/>
                  </a:lnTo>
                  <a:lnTo>
                    <a:pt x="790" y="79643"/>
                  </a:lnTo>
                  <a:lnTo>
                    <a:pt x="834" y="79687"/>
                  </a:lnTo>
                  <a:lnTo>
                    <a:pt x="1361" y="80652"/>
                  </a:lnTo>
                  <a:lnTo>
                    <a:pt x="1405" y="80696"/>
                  </a:lnTo>
                  <a:lnTo>
                    <a:pt x="6363" y="84558"/>
                  </a:lnTo>
                  <a:lnTo>
                    <a:pt x="6495" y="84601"/>
                  </a:lnTo>
                  <a:lnTo>
                    <a:pt x="6539" y="84558"/>
                  </a:lnTo>
                  <a:lnTo>
                    <a:pt x="6626" y="84514"/>
                  </a:lnTo>
                  <a:lnTo>
                    <a:pt x="6626" y="84470"/>
                  </a:lnTo>
                  <a:lnTo>
                    <a:pt x="6626" y="84382"/>
                  </a:lnTo>
                  <a:lnTo>
                    <a:pt x="6626" y="84338"/>
                  </a:lnTo>
                  <a:lnTo>
                    <a:pt x="6582" y="84294"/>
                  </a:lnTo>
                  <a:lnTo>
                    <a:pt x="1668" y="80433"/>
                  </a:lnTo>
                  <a:lnTo>
                    <a:pt x="1141" y="79555"/>
                  </a:lnTo>
                  <a:lnTo>
                    <a:pt x="483" y="77361"/>
                  </a:lnTo>
                  <a:lnTo>
                    <a:pt x="395" y="76747"/>
                  </a:lnTo>
                  <a:lnTo>
                    <a:pt x="395" y="76089"/>
                  </a:lnTo>
                  <a:lnTo>
                    <a:pt x="351" y="75387"/>
                  </a:lnTo>
                  <a:lnTo>
                    <a:pt x="395" y="74641"/>
                  </a:lnTo>
                  <a:lnTo>
                    <a:pt x="483" y="73105"/>
                  </a:lnTo>
                  <a:lnTo>
                    <a:pt x="702" y="71393"/>
                  </a:lnTo>
                  <a:lnTo>
                    <a:pt x="1054" y="69594"/>
                  </a:lnTo>
                  <a:lnTo>
                    <a:pt x="1448" y="67620"/>
                  </a:lnTo>
                  <a:lnTo>
                    <a:pt x="2019" y="65557"/>
                  </a:lnTo>
                  <a:lnTo>
                    <a:pt x="2633" y="63363"/>
                  </a:lnTo>
                  <a:lnTo>
                    <a:pt x="2633" y="63319"/>
                  </a:lnTo>
                  <a:lnTo>
                    <a:pt x="2940" y="61696"/>
                  </a:lnTo>
                  <a:lnTo>
                    <a:pt x="3335" y="59195"/>
                  </a:lnTo>
                  <a:lnTo>
                    <a:pt x="3642" y="56430"/>
                  </a:lnTo>
                  <a:lnTo>
                    <a:pt x="3994" y="53710"/>
                  </a:lnTo>
                  <a:lnTo>
                    <a:pt x="4345" y="51296"/>
                  </a:lnTo>
                  <a:lnTo>
                    <a:pt x="4652" y="48839"/>
                  </a:lnTo>
                  <a:lnTo>
                    <a:pt x="4871" y="46382"/>
                  </a:lnTo>
                  <a:lnTo>
                    <a:pt x="4959" y="45153"/>
                  </a:lnTo>
                  <a:lnTo>
                    <a:pt x="5047" y="43880"/>
                  </a:lnTo>
                  <a:lnTo>
                    <a:pt x="5134" y="40326"/>
                  </a:lnTo>
                  <a:lnTo>
                    <a:pt x="5003" y="36596"/>
                  </a:lnTo>
                  <a:lnTo>
                    <a:pt x="5003" y="36552"/>
                  </a:lnTo>
                  <a:lnTo>
                    <a:pt x="4476" y="33174"/>
                  </a:lnTo>
                  <a:lnTo>
                    <a:pt x="3686" y="30321"/>
                  </a:lnTo>
                  <a:lnTo>
                    <a:pt x="2589" y="26767"/>
                  </a:lnTo>
                  <a:lnTo>
                    <a:pt x="1931" y="24661"/>
                  </a:lnTo>
                  <a:lnTo>
                    <a:pt x="1931" y="24617"/>
                  </a:lnTo>
                  <a:lnTo>
                    <a:pt x="1185" y="23608"/>
                  </a:lnTo>
                  <a:lnTo>
                    <a:pt x="1361" y="23520"/>
                  </a:lnTo>
                  <a:lnTo>
                    <a:pt x="1405" y="23520"/>
                  </a:lnTo>
                  <a:lnTo>
                    <a:pt x="4037" y="22028"/>
                  </a:lnTo>
                  <a:lnTo>
                    <a:pt x="6977" y="20317"/>
                  </a:lnTo>
                  <a:lnTo>
                    <a:pt x="9040" y="19790"/>
                  </a:lnTo>
                  <a:lnTo>
                    <a:pt x="9084" y="19790"/>
                  </a:lnTo>
                  <a:lnTo>
                    <a:pt x="10927" y="18825"/>
                  </a:lnTo>
                  <a:lnTo>
                    <a:pt x="14656" y="16324"/>
                  </a:lnTo>
                  <a:lnTo>
                    <a:pt x="16631" y="15622"/>
                  </a:lnTo>
                  <a:lnTo>
                    <a:pt x="16675" y="15578"/>
                  </a:lnTo>
                  <a:lnTo>
                    <a:pt x="18211" y="14305"/>
                  </a:lnTo>
                  <a:lnTo>
                    <a:pt x="20536" y="12462"/>
                  </a:lnTo>
                  <a:lnTo>
                    <a:pt x="23784" y="10663"/>
                  </a:lnTo>
                  <a:lnTo>
                    <a:pt x="23784" y="10619"/>
                  </a:lnTo>
                  <a:lnTo>
                    <a:pt x="26109" y="8952"/>
                  </a:lnTo>
                  <a:lnTo>
                    <a:pt x="29225" y="6494"/>
                  </a:lnTo>
                  <a:lnTo>
                    <a:pt x="29269" y="6451"/>
                  </a:lnTo>
                  <a:lnTo>
                    <a:pt x="30673" y="3862"/>
                  </a:lnTo>
                  <a:lnTo>
                    <a:pt x="31550" y="527"/>
                  </a:lnTo>
                  <a:lnTo>
                    <a:pt x="31814" y="263"/>
                  </a:lnTo>
                  <a:lnTo>
                    <a:pt x="31858" y="220"/>
                  </a:lnTo>
                  <a:lnTo>
                    <a:pt x="31858" y="132"/>
                  </a:lnTo>
                  <a:lnTo>
                    <a:pt x="31858" y="88"/>
                  </a:lnTo>
                  <a:lnTo>
                    <a:pt x="31814" y="44"/>
                  </a:lnTo>
                  <a:lnTo>
                    <a:pt x="3177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7" name="Google Shape;8927;p249"/>
            <p:cNvSpPr/>
            <p:nvPr/>
          </p:nvSpPr>
          <p:spPr>
            <a:xfrm>
              <a:off x="5289850" y="2869000"/>
              <a:ext cx="349975" cy="388375"/>
            </a:xfrm>
            <a:custGeom>
              <a:avLst/>
              <a:gdLst/>
              <a:ahLst/>
              <a:cxnLst/>
              <a:rect l="l" t="t" r="r" b="b"/>
              <a:pathLst>
                <a:path w="13999" h="15535" extrusionOk="0">
                  <a:moveTo>
                    <a:pt x="13779" y="1"/>
                  </a:moveTo>
                  <a:lnTo>
                    <a:pt x="13735" y="45"/>
                  </a:lnTo>
                  <a:lnTo>
                    <a:pt x="12902" y="527"/>
                  </a:lnTo>
                  <a:lnTo>
                    <a:pt x="9128" y="3116"/>
                  </a:lnTo>
                  <a:lnTo>
                    <a:pt x="7285" y="4169"/>
                  </a:lnTo>
                  <a:lnTo>
                    <a:pt x="5486" y="5310"/>
                  </a:lnTo>
                  <a:lnTo>
                    <a:pt x="5442" y="5398"/>
                  </a:lnTo>
                  <a:lnTo>
                    <a:pt x="5442" y="5442"/>
                  </a:lnTo>
                  <a:lnTo>
                    <a:pt x="4740" y="8908"/>
                  </a:lnTo>
                  <a:lnTo>
                    <a:pt x="4433" y="10927"/>
                  </a:lnTo>
                  <a:lnTo>
                    <a:pt x="4257" y="11629"/>
                  </a:lnTo>
                  <a:lnTo>
                    <a:pt x="2019" y="13823"/>
                  </a:lnTo>
                  <a:lnTo>
                    <a:pt x="659" y="15008"/>
                  </a:lnTo>
                  <a:lnTo>
                    <a:pt x="89" y="15227"/>
                  </a:lnTo>
                  <a:lnTo>
                    <a:pt x="45" y="15271"/>
                  </a:lnTo>
                  <a:lnTo>
                    <a:pt x="1" y="15315"/>
                  </a:lnTo>
                  <a:lnTo>
                    <a:pt x="1" y="15359"/>
                  </a:lnTo>
                  <a:lnTo>
                    <a:pt x="1" y="15447"/>
                  </a:lnTo>
                  <a:lnTo>
                    <a:pt x="45" y="15534"/>
                  </a:lnTo>
                  <a:lnTo>
                    <a:pt x="220" y="15534"/>
                  </a:lnTo>
                  <a:lnTo>
                    <a:pt x="835" y="15315"/>
                  </a:lnTo>
                  <a:lnTo>
                    <a:pt x="878" y="15271"/>
                  </a:lnTo>
                  <a:lnTo>
                    <a:pt x="2283" y="14086"/>
                  </a:lnTo>
                  <a:lnTo>
                    <a:pt x="4521" y="11848"/>
                  </a:lnTo>
                  <a:lnTo>
                    <a:pt x="4564" y="11761"/>
                  </a:lnTo>
                  <a:lnTo>
                    <a:pt x="4784" y="11015"/>
                  </a:lnTo>
                  <a:lnTo>
                    <a:pt x="5091" y="8952"/>
                  </a:lnTo>
                  <a:lnTo>
                    <a:pt x="5749" y="5574"/>
                  </a:lnTo>
                  <a:lnTo>
                    <a:pt x="7461" y="4477"/>
                  </a:lnTo>
                  <a:lnTo>
                    <a:pt x="9304" y="3423"/>
                  </a:lnTo>
                  <a:lnTo>
                    <a:pt x="13077" y="791"/>
                  </a:lnTo>
                  <a:lnTo>
                    <a:pt x="13911" y="352"/>
                  </a:lnTo>
                  <a:lnTo>
                    <a:pt x="13955" y="308"/>
                  </a:lnTo>
                  <a:lnTo>
                    <a:pt x="13999" y="220"/>
                  </a:lnTo>
                  <a:lnTo>
                    <a:pt x="13999" y="176"/>
                  </a:lnTo>
                  <a:lnTo>
                    <a:pt x="13955" y="89"/>
                  </a:lnTo>
                  <a:lnTo>
                    <a:pt x="13911" y="45"/>
                  </a:lnTo>
                  <a:lnTo>
                    <a:pt x="1386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8" name="Google Shape;8928;p249"/>
            <p:cNvSpPr/>
            <p:nvPr/>
          </p:nvSpPr>
          <p:spPr>
            <a:xfrm>
              <a:off x="5206475" y="2843775"/>
              <a:ext cx="405925" cy="426750"/>
            </a:xfrm>
            <a:custGeom>
              <a:avLst/>
              <a:gdLst/>
              <a:ahLst/>
              <a:cxnLst/>
              <a:rect l="l" t="t" r="r" b="b"/>
              <a:pathLst>
                <a:path w="16237" h="17070" extrusionOk="0">
                  <a:moveTo>
                    <a:pt x="16017" y="0"/>
                  </a:moveTo>
                  <a:lnTo>
                    <a:pt x="15973" y="44"/>
                  </a:lnTo>
                  <a:lnTo>
                    <a:pt x="12858" y="2107"/>
                  </a:lnTo>
                  <a:lnTo>
                    <a:pt x="10532" y="3511"/>
                  </a:lnTo>
                  <a:lnTo>
                    <a:pt x="8514" y="4740"/>
                  </a:lnTo>
                  <a:lnTo>
                    <a:pt x="6495" y="6188"/>
                  </a:lnTo>
                  <a:lnTo>
                    <a:pt x="4389" y="7636"/>
                  </a:lnTo>
                  <a:lnTo>
                    <a:pt x="4345" y="7636"/>
                  </a:lnTo>
                  <a:lnTo>
                    <a:pt x="3862" y="8250"/>
                  </a:lnTo>
                  <a:lnTo>
                    <a:pt x="3819" y="8338"/>
                  </a:lnTo>
                  <a:lnTo>
                    <a:pt x="3467" y="11541"/>
                  </a:lnTo>
                  <a:lnTo>
                    <a:pt x="3292" y="13998"/>
                  </a:lnTo>
                  <a:lnTo>
                    <a:pt x="3204" y="14744"/>
                  </a:lnTo>
                  <a:lnTo>
                    <a:pt x="2985" y="15008"/>
                  </a:lnTo>
                  <a:lnTo>
                    <a:pt x="1273" y="15841"/>
                  </a:lnTo>
                  <a:lnTo>
                    <a:pt x="1273" y="15885"/>
                  </a:lnTo>
                  <a:lnTo>
                    <a:pt x="89" y="16763"/>
                  </a:lnTo>
                  <a:lnTo>
                    <a:pt x="45" y="16807"/>
                  </a:lnTo>
                  <a:lnTo>
                    <a:pt x="1" y="16851"/>
                  </a:lnTo>
                  <a:lnTo>
                    <a:pt x="1" y="16938"/>
                  </a:lnTo>
                  <a:lnTo>
                    <a:pt x="45" y="16982"/>
                  </a:lnTo>
                  <a:lnTo>
                    <a:pt x="89" y="17070"/>
                  </a:lnTo>
                  <a:lnTo>
                    <a:pt x="176" y="17070"/>
                  </a:lnTo>
                  <a:lnTo>
                    <a:pt x="308" y="17026"/>
                  </a:lnTo>
                  <a:lnTo>
                    <a:pt x="1449" y="16148"/>
                  </a:lnTo>
                  <a:lnTo>
                    <a:pt x="3160" y="15315"/>
                  </a:lnTo>
                  <a:lnTo>
                    <a:pt x="3248" y="15271"/>
                  </a:lnTo>
                  <a:lnTo>
                    <a:pt x="3511" y="14920"/>
                  </a:lnTo>
                  <a:lnTo>
                    <a:pt x="3511" y="14832"/>
                  </a:lnTo>
                  <a:lnTo>
                    <a:pt x="3643" y="14042"/>
                  </a:lnTo>
                  <a:lnTo>
                    <a:pt x="3643" y="13998"/>
                  </a:lnTo>
                  <a:lnTo>
                    <a:pt x="3819" y="11541"/>
                  </a:lnTo>
                  <a:lnTo>
                    <a:pt x="4126" y="8426"/>
                  </a:lnTo>
                  <a:lnTo>
                    <a:pt x="4608" y="7899"/>
                  </a:lnTo>
                  <a:lnTo>
                    <a:pt x="6715" y="6495"/>
                  </a:lnTo>
                  <a:lnTo>
                    <a:pt x="8689" y="5047"/>
                  </a:lnTo>
                  <a:lnTo>
                    <a:pt x="10708" y="3818"/>
                  </a:lnTo>
                  <a:lnTo>
                    <a:pt x="13033" y="2414"/>
                  </a:lnTo>
                  <a:lnTo>
                    <a:pt x="16149" y="352"/>
                  </a:lnTo>
                  <a:lnTo>
                    <a:pt x="16193" y="308"/>
                  </a:lnTo>
                  <a:lnTo>
                    <a:pt x="16237" y="220"/>
                  </a:lnTo>
                  <a:lnTo>
                    <a:pt x="16237" y="176"/>
                  </a:lnTo>
                  <a:lnTo>
                    <a:pt x="16193" y="88"/>
                  </a:lnTo>
                  <a:lnTo>
                    <a:pt x="16149" y="44"/>
                  </a:lnTo>
                  <a:lnTo>
                    <a:pt x="1610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9" name="Google Shape;8929;p249"/>
            <p:cNvSpPr/>
            <p:nvPr/>
          </p:nvSpPr>
          <p:spPr>
            <a:xfrm>
              <a:off x="5101175" y="2819650"/>
              <a:ext cx="483800" cy="494775"/>
            </a:xfrm>
            <a:custGeom>
              <a:avLst/>
              <a:gdLst/>
              <a:ahLst/>
              <a:cxnLst/>
              <a:rect l="l" t="t" r="r" b="b"/>
              <a:pathLst>
                <a:path w="19352" h="19791" extrusionOk="0">
                  <a:moveTo>
                    <a:pt x="19088" y="0"/>
                  </a:moveTo>
                  <a:lnTo>
                    <a:pt x="15929" y="2063"/>
                  </a:lnTo>
                  <a:lnTo>
                    <a:pt x="14130" y="3203"/>
                  </a:lnTo>
                  <a:lnTo>
                    <a:pt x="11892" y="4520"/>
                  </a:lnTo>
                  <a:lnTo>
                    <a:pt x="9874" y="5880"/>
                  </a:lnTo>
                  <a:lnTo>
                    <a:pt x="7811" y="7065"/>
                  </a:lnTo>
                  <a:lnTo>
                    <a:pt x="5880" y="8206"/>
                  </a:lnTo>
                  <a:lnTo>
                    <a:pt x="3818" y="9566"/>
                  </a:lnTo>
                  <a:lnTo>
                    <a:pt x="3774" y="9610"/>
                  </a:lnTo>
                  <a:lnTo>
                    <a:pt x="3423" y="9961"/>
                  </a:lnTo>
                  <a:lnTo>
                    <a:pt x="3379" y="10005"/>
                  </a:lnTo>
                  <a:lnTo>
                    <a:pt x="3379" y="10093"/>
                  </a:lnTo>
                  <a:lnTo>
                    <a:pt x="3379" y="14525"/>
                  </a:lnTo>
                  <a:lnTo>
                    <a:pt x="3511" y="16411"/>
                  </a:lnTo>
                  <a:lnTo>
                    <a:pt x="3291" y="17113"/>
                  </a:lnTo>
                  <a:lnTo>
                    <a:pt x="746" y="19220"/>
                  </a:lnTo>
                  <a:lnTo>
                    <a:pt x="132" y="19483"/>
                  </a:lnTo>
                  <a:lnTo>
                    <a:pt x="44" y="19527"/>
                  </a:lnTo>
                  <a:lnTo>
                    <a:pt x="44" y="19571"/>
                  </a:lnTo>
                  <a:lnTo>
                    <a:pt x="0" y="19659"/>
                  </a:lnTo>
                  <a:lnTo>
                    <a:pt x="44" y="19702"/>
                  </a:lnTo>
                  <a:lnTo>
                    <a:pt x="88" y="19790"/>
                  </a:lnTo>
                  <a:lnTo>
                    <a:pt x="264" y="19790"/>
                  </a:lnTo>
                  <a:lnTo>
                    <a:pt x="878" y="19527"/>
                  </a:lnTo>
                  <a:lnTo>
                    <a:pt x="922" y="19483"/>
                  </a:lnTo>
                  <a:lnTo>
                    <a:pt x="3555" y="17377"/>
                  </a:lnTo>
                  <a:lnTo>
                    <a:pt x="3642" y="17289"/>
                  </a:lnTo>
                  <a:lnTo>
                    <a:pt x="3862" y="16455"/>
                  </a:lnTo>
                  <a:lnTo>
                    <a:pt x="3862" y="16411"/>
                  </a:lnTo>
                  <a:lnTo>
                    <a:pt x="3730" y="14525"/>
                  </a:lnTo>
                  <a:lnTo>
                    <a:pt x="3730" y="10136"/>
                  </a:lnTo>
                  <a:lnTo>
                    <a:pt x="4037" y="9873"/>
                  </a:lnTo>
                  <a:lnTo>
                    <a:pt x="6056" y="8513"/>
                  </a:lnTo>
                  <a:lnTo>
                    <a:pt x="7987" y="7328"/>
                  </a:lnTo>
                  <a:lnTo>
                    <a:pt x="10049" y="6187"/>
                  </a:lnTo>
                  <a:lnTo>
                    <a:pt x="12068" y="4783"/>
                  </a:lnTo>
                  <a:lnTo>
                    <a:pt x="14305" y="3467"/>
                  </a:lnTo>
                  <a:lnTo>
                    <a:pt x="16105" y="2370"/>
                  </a:lnTo>
                  <a:lnTo>
                    <a:pt x="19264" y="307"/>
                  </a:lnTo>
                  <a:lnTo>
                    <a:pt x="19308" y="263"/>
                  </a:lnTo>
                  <a:lnTo>
                    <a:pt x="19352" y="176"/>
                  </a:lnTo>
                  <a:lnTo>
                    <a:pt x="19352" y="132"/>
                  </a:lnTo>
                  <a:lnTo>
                    <a:pt x="19308" y="44"/>
                  </a:lnTo>
                  <a:lnTo>
                    <a:pt x="1926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0" name="Google Shape;8930;p249"/>
            <p:cNvSpPr/>
            <p:nvPr/>
          </p:nvSpPr>
          <p:spPr>
            <a:xfrm>
              <a:off x="3975625" y="3259550"/>
              <a:ext cx="584750" cy="1657600"/>
            </a:xfrm>
            <a:custGeom>
              <a:avLst/>
              <a:gdLst/>
              <a:ahLst/>
              <a:cxnLst/>
              <a:rect l="l" t="t" r="r" b="b"/>
              <a:pathLst>
                <a:path w="23390" h="66304" extrusionOk="0">
                  <a:moveTo>
                    <a:pt x="922" y="0"/>
                  </a:moveTo>
                  <a:lnTo>
                    <a:pt x="835" y="44"/>
                  </a:lnTo>
                  <a:lnTo>
                    <a:pt x="835" y="88"/>
                  </a:lnTo>
                  <a:lnTo>
                    <a:pt x="308" y="1448"/>
                  </a:lnTo>
                  <a:lnTo>
                    <a:pt x="89" y="2194"/>
                  </a:lnTo>
                  <a:lnTo>
                    <a:pt x="1" y="2501"/>
                  </a:lnTo>
                  <a:lnTo>
                    <a:pt x="1" y="2589"/>
                  </a:lnTo>
                  <a:lnTo>
                    <a:pt x="352" y="5046"/>
                  </a:lnTo>
                  <a:lnTo>
                    <a:pt x="352" y="5090"/>
                  </a:lnTo>
                  <a:lnTo>
                    <a:pt x="1317" y="7197"/>
                  </a:lnTo>
                  <a:lnTo>
                    <a:pt x="1625" y="8601"/>
                  </a:lnTo>
                  <a:lnTo>
                    <a:pt x="1668" y="8601"/>
                  </a:lnTo>
                  <a:lnTo>
                    <a:pt x="3380" y="12769"/>
                  </a:lnTo>
                  <a:lnTo>
                    <a:pt x="4696" y="15709"/>
                  </a:lnTo>
                  <a:lnTo>
                    <a:pt x="5837" y="18298"/>
                  </a:lnTo>
                  <a:lnTo>
                    <a:pt x="6802" y="21063"/>
                  </a:lnTo>
                  <a:lnTo>
                    <a:pt x="6978" y="21984"/>
                  </a:lnTo>
                  <a:lnTo>
                    <a:pt x="7022" y="24529"/>
                  </a:lnTo>
                  <a:lnTo>
                    <a:pt x="7022" y="24573"/>
                  </a:lnTo>
                  <a:lnTo>
                    <a:pt x="7461" y="26855"/>
                  </a:lnTo>
                  <a:lnTo>
                    <a:pt x="7548" y="28522"/>
                  </a:lnTo>
                  <a:lnTo>
                    <a:pt x="7461" y="31331"/>
                  </a:lnTo>
                  <a:lnTo>
                    <a:pt x="7417" y="34358"/>
                  </a:lnTo>
                  <a:lnTo>
                    <a:pt x="7417" y="37825"/>
                  </a:lnTo>
                  <a:lnTo>
                    <a:pt x="7505" y="42740"/>
                  </a:lnTo>
                  <a:lnTo>
                    <a:pt x="7680" y="44758"/>
                  </a:lnTo>
                  <a:lnTo>
                    <a:pt x="7680" y="44802"/>
                  </a:lnTo>
                  <a:lnTo>
                    <a:pt x="8163" y="47128"/>
                  </a:lnTo>
                  <a:lnTo>
                    <a:pt x="8163" y="47171"/>
                  </a:lnTo>
                  <a:lnTo>
                    <a:pt x="8953" y="49366"/>
                  </a:lnTo>
                  <a:lnTo>
                    <a:pt x="9523" y="50331"/>
                  </a:lnTo>
                  <a:lnTo>
                    <a:pt x="9567" y="50375"/>
                  </a:lnTo>
                  <a:lnTo>
                    <a:pt x="10488" y="51252"/>
                  </a:lnTo>
                  <a:lnTo>
                    <a:pt x="10488" y="51296"/>
                  </a:lnTo>
                  <a:lnTo>
                    <a:pt x="13033" y="52876"/>
                  </a:lnTo>
                  <a:lnTo>
                    <a:pt x="15228" y="54368"/>
                  </a:lnTo>
                  <a:lnTo>
                    <a:pt x="17246" y="56079"/>
                  </a:lnTo>
                  <a:lnTo>
                    <a:pt x="18431" y="57132"/>
                  </a:lnTo>
                  <a:lnTo>
                    <a:pt x="19835" y="58098"/>
                  </a:lnTo>
                  <a:lnTo>
                    <a:pt x="22731" y="62573"/>
                  </a:lnTo>
                  <a:lnTo>
                    <a:pt x="23038" y="63363"/>
                  </a:lnTo>
                  <a:lnTo>
                    <a:pt x="22775" y="66084"/>
                  </a:lnTo>
                  <a:lnTo>
                    <a:pt x="22775" y="66172"/>
                  </a:lnTo>
                  <a:lnTo>
                    <a:pt x="22819" y="66216"/>
                  </a:lnTo>
                  <a:lnTo>
                    <a:pt x="22863" y="66259"/>
                  </a:lnTo>
                  <a:lnTo>
                    <a:pt x="22907" y="66303"/>
                  </a:lnTo>
                  <a:lnTo>
                    <a:pt x="22950" y="66303"/>
                  </a:lnTo>
                  <a:lnTo>
                    <a:pt x="23038" y="66259"/>
                  </a:lnTo>
                  <a:lnTo>
                    <a:pt x="23126" y="66128"/>
                  </a:lnTo>
                  <a:lnTo>
                    <a:pt x="23389" y="63363"/>
                  </a:lnTo>
                  <a:lnTo>
                    <a:pt x="23389" y="63276"/>
                  </a:lnTo>
                  <a:lnTo>
                    <a:pt x="23038" y="62442"/>
                  </a:lnTo>
                  <a:lnTo>
                    <a:pt x="23038" y="62398"/>
                  </a:lnTo>
                  <a:lnTo>
                    <a:pt x="20098" y="57878"/>
                  </a:lnTo>
                  <a:lnTo>
                    <a:pt x="20054" y="57791"/>
                  </a:lnTo>
                  <a:lnTo>
                    <a:pt x="18650" y="56869"/>
                  </a:lnTo>
                  <a:lnTo>
                    <a:pt x="17465" y="55816"/>
                  </a:lnTo>
                  <a:lnTo>
                    <a:pt x="15403" y="54105"/>
                  </a:lnTo>
                  <a:lnTo>
                    <a:pt x="13209" y="52613"/>
                  </a:lnTo>
                  <a:lnTo>
                    <a:pt x="10708" y="50989"/>
                  </a:lnTo>
                  <a:lnTo>
                    <a:pt x="9830" y="50111"/>
                  </a:lnTo>
                  <a:lnTo>
                    <a:pt x="9260" y="49234"/>
                  </a:lnTo>
                  <a:lnTo>
                    <a:pt x="8514" y="47040"/>
                  </a:lnTo>
                  <a:lnTo>
                    <a:pt x="8031" y="44758"/>
                  </a:lnTo>
                  <a:lnTo>
                    <a:pt x="7856" y="42696"/>
                  </a:lnTo>
                  <a:lnTo>
                    <a:pt x="7768" y="37825"/>
                  </a:lnTo>
                  <a:lnTo>
                    <a:pt x="7768" y="34402"/>
                  </a:lnTo>
                  <a:lnTo>
                    <a:pt x="7812" y="31375"/>
                  </a:lnTo>
                  <a:lnTo>
                    <a:pt x="7899" y="28522"/>
                  </a:lnTo>
                  <a:lnTo>
                    <a:pt x="7812" y="26811"/>
                  </a:lnTo>
                  <a:lnTo>
                    <a:pt x="7373" y="24485"/>
                  </a:lnTo>
                  <a:lnTo>
                    <a:pt x="7329" y="21940"/>
                  </a:lnTo>
                  <a:lnTo>
                    <a:pt x="7329" y="21896"/>
                  </a:lnTo>
                  <a:lnTo>
                    <a:pt x="7153" y="20975"/>
                  </a:lnTo>
                  <a:lnTo>
                    <a:pt x="7153" y="20931"/>
                  </a:lnTo>
                  <a:lnTo>
                    <a:pt x="6144" y="18167"/>
                  </a:lnTo>
                  <a:lnTo>
                    <a:pt x="5003" y="15534"/>
                  </a:lnTo>
                  <a:lnTo>
                    <a:pt x="3731" y="12638"/>
                  </a:lnTo>
                  <a:lnTo>
                    <a:pt x="1976" y="8469"/>
                  </a:lnTo>
                  <a:lnTo>
                    <a:pt x="1668" y="7109"/>
                  </a:lnTo>
                  <a:lnTo>
                    <a:pt x="1625" y="7065"/>
                  </a:lnTo>
                  <a:lnTo>
                    <a:pt x="703" y="4959"/>
                  </a:lnTo>
                  <a:lnTo>
                    <a:pt x="352" y="2545"/>
                  </a:lnTo>
                  <a:lnTo>
                    <a:pt x="440" y="2238"/>
                  </a:lnTo>
                  <a:lnTo>
                    <a:pt x="615" y="1668"/>
                  </a:lnTo>
                  <a:lnTo>
                    <a:pt x="1142" y="220"/>
                  </a:lnTo>
                  <a:lnTo>
                    <a:pt x="1142" y="176"/>
                  </a:lnTo>
                  <a:lnTo>
                    <a:pt x="1142" y="88"/>
                  </a:lnTo>
                  <a:lnTo>
                    <a:pt x="1098" y="44"/>
                  </a:lnTo>
                  <a:lnTo>
                    <a:pt x="105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1" name="Google Shape;8931;p249"/>
            <p:cNvSpPr/>
            <p:nvPr/>
          </p:nvSpPr>
          <p:spPr>
            <a:xfrm>
              <a:off x="3940525" y="2730775"/>
              <a:ext cx="589125" cy="2188575"/>
            </a:xfrm>
            <a:custGeom>
              <a:avLst/>
              <a:gdLst/>
              <a:ahLst/>
              <a:cxnLst/>
              <a:rect l="l" t="t" r="r" b="b"/>
              <a:pathLst>
                <a:path w="23565" h="87543" extrusionOk="0">
                  <a:moveTo>
                    <a:pt x="18869" y="1"/>
                  </a:moveTo>
                  <a:lnTo>
                    <a:pt x="18826" y="45"/>
                  </a:lnTo>
                  <a:lnTo>
                    <a:pt x="14964" y="2151"/>
                  </a:lnTo>
                  <a:lnTo>
                    <a:pt x="12507" y="3818"/>
                  </a:lnTo>
                  <a:lnTo>
                    <a:pt x="10049" y="5530"/>
                  </a:lnTo>
                  <a:lnTo>
                    <a:pt x="8909" y="6451"/>
                  </a:lnTo>
                  <a:lnTo>
                    <a:pt x="8865" y="6495"/>
                  </a:lnTo>
                  <a:lnTo>
                    <a:pt x="6276" y="9347"/>
                  </a:lnTo>
                  <a:lnTo>
                    <a:pt x="6232" y="9391"/>
                  </a:lnTo>
                  <a:lnTo>
                    <a:pt x="5442" y="10576"/>
                  </a:lnTo>
                  <a:lnTo>
                    <a:pt x="1580" y="17860"/>
                  </a:lnTo>
                  <a:lnTo>
                    <a:pt x="791" y="20098"/>
                  </a:lnTo>
                  <a:lnTo>
                    <a:pt x="264" y="21678"/>
                  </a:lnTo>
                  <a:lnTo>
                    <a:pt x="1" y="22511"/>
                  </a:lnTo>
                  <a:lnTo>
                    <a:pt x="1" y="25276"/>
                  </a:lnTo>
                  <a:lnTo>
                    <a:pt x="1" y="25320"/>
                  </a:lnTo>
                  <a:lnTo>
                    <a:pt x="1229" y="29620"/>
                  </a:lnTo>
                  <a:lnTo>
                    <a:pt x="1273" y="29620"/>
                  </a:lnTo>
                  <a:lnTo>
                    <a:pt x="2370" y="31726"/>
                  </a:lnTo>
                  <a:lnTo>
                    <a:pt x="4082" y="35544"/>
                  </a:lnTo>
                  <a:lnTo>
                    <a:pt x="5266" y="38177"/>
                  </a:lnTo>
                  <a:lnTo>
                    <a:pt x="6276" y="40546"/>
                  </a:lnTo>
                  <a:lnTo>
                    <a:pt x="6890" y="42038"/>
                  </a:lnTo>
                  <a:lnTo>
                    <a:pt x="7285" y="43223"/>
                  </a:lnTo>
                  <a:lnTo>
                    <a:pt x="7285" y="44847"/>
                  </a:lnTo>
                  <a:lnTo>
                    <a:pt x="7329" y="44890"/>
                  </a:lnTo>
                  <a:lnTo>
                    <a:pt x="7680" y="47128"/>
                  </a:lnTo>
                  <a:lnTo>
                    <a:pt x="7636" y="52043"/>
                  </a:lnTo>
                  <a:lnTo>
                    <a:pt x="7636" y="56431"/>
                  </a:lnTo>
                  <a:lnTo>
                    <a:pt x="7680" y="59854"/>
                  </a:lnTo>
                  <a:lnTo>
                    <a:pt x="7768" y="64373"/>
                  </a:lnTo>
                  <a:lnTo>
                    <a:pt x="7943" y="66787"/>
                  </a:lnTo>
                  <a:lnTo>
                    <a:pt x="8338" y="68586"/>
                  </a:lnTo>
                  <a:lnTo>
                    <a:pt x="8338" y="68630"/>
                  </a:lnTo>
                  <a:lnTo>
                    <a:pt x="9128" y="70868"/>
                  </a:lnTo>
                  <a:lnTo>
                    <a:pt x="10093" y="73149"/>
                  </a:lnTo>
                  <a:lnTo>
                    <a:pt x="10137" y="73193"/>
                  </a:lnTo>
                  <a:lnTo>
                    <a:pt x="11059" y="74466"/>
                  </a:lnTo>
                  <a:lnTo>
                    <a:pt x="11103" y="74510"/>
                  </a:lnTo>
                  <a:lnTo>
                    <a:pt x="13823" y="76660"/>
                  </a:lnTo>
                  <a:lnTo>
                    <a:pt x="16368" y="78898"/>
                  </a:lnTo>
                  <a:lnTo>
                    <a:pt x="17992" y="80346"/>
                  </a:lnTo>
                  <a:lnTo>
                    <a:pt x="18474" y="80697"/>
                  </a:lnTo>
                  <a:lnTo>
                    <a:pt x="21678" y="85260"/>
                  </a:lnTo>
                  <a:lnTo>
                    <a:pt x="23257" y="87454"/>
                  </a:lnTo>
                  <a:lnTo>
                    <a:pt x="23345" y="87498"/>
                  </a:lnTo>
                  <a:lnTo>
                    <a:pt x="23389" y="87542"/>
                  </a:lnTo>
                  <a:lnTo>
                    <a:pt x="23521" y="87498"/>
                  </a:lnTo>
                  <a:lnTo>
                    <a:pt x="23565" y="87454"/>
                  </a:lnTo>
                  <a:lnTo>
                    <a:pt x="23565" y="87367"/>
                  </a:lnTo>
                  <a:lnTo>
                    <a:pt x="23565" y="87323"/>
                  </a:lnTo>
                  <a:lnTo>
                    <a:pt x="23565" y="87235"/>
                  </a:lnTo>
                  <a:lnTo>
                    <a:pt x="21985" y="85041"/>
                  </a:lnTo>
                  <a:lnTo>
                    <a:pt x="18738" y="80477"/>
                  </a:lnTo>
                  <a:lnTo>
                    <a:pt x="18694" y="80433"/>
                  </a:lnTo>
                  <a:lnTo>
                    <a:pt x="18211" y="80082"/>
                  </a:lnTo>
                  <a:lnTo>
                    <a:pt x="16588" y="78634"/>
                  </a:lnTo>
                  <a:lnTo>
                    <a:pt x="14043" y="76353"/>
                  </a:lnTo>
                  <a:lnTo>
                    <a:pt x="11322" y="74246"/>
                  </a:lnTo>
                  <a:lnTo>
                    <a:pt x="10444" y="72974"/>
                  </a:lnTo>
                  <a:lnTo>
                    <a:pt x="9479" y="70736"/>
                  </a:lnTo>
                  <a:lnTo>
                    <a:pt x="8689" y="68498"/>
                  </a:lnTo>
                  <a:lnTo>
                    <a:pt x="8294" y="66743"/>
                  </a:lnTo>
                  <a:lnTo>
                    <a:pt x="8119" y="64373"/>
                  </a:lnTo>
                  <a:lnTo>
                    <a:pt x="8031" y="59854"/>
                  </a:lnTo>
                  <a:lnTo>
                    <a:pt x="7987" y="56431"/>
                  </a:lnTo>
                  <a:lnTo>
                    <a:pt x="7987" y="52043"/>
                  </a:lnTo>
                  <a:lnTo>
                    <a:pt x="8031" y="47084"/>
                  </a:lnTo>
                  <a:lnTo>
                    <a:pt x="7636" y="44847"/>
                  </a:lnTo>
                  <a:lnTo>
                    <a:pt x="7636" y="43223"/>
                  </a:lnTo>
                  <a:lnTo>
                    <a:pt x="7636" y="43179"/>
                  </a:lnTo>
                  <a:lnTo>
                    <a:pt x="7241" y="41907"/>
                  </a:lnTo>
                  <a:lnTo>
                    <a:pt x="6627" y="40415"/>
                  </a:lnTo>
                  <a:lnTo>
                    <a:pt x="5617" y="38001"/>
                  </a:lnTo>
                  <a:lnTo>
                    <a:pt x="4433" y="35412"/>
                  </a:lnTo>
                  <a:lnTo>
                    <a:pt x="2678" y="31595"/>
                  </a:lnTo>
                  <a:lnTo>
                    <a:pt x="1580" y="29488"/>
                  </a:lnTo>
                  <a:lnTo>
                    <a:pt x="352" y="25276"/>
                  </a:lnTo>
                  <a:lnTo>
                    <a:pt x="352" y="22555"/>
                  </a:lnTo>
                  <a:lnTo>
                    <a:pt x="1142" y="20230"/>
                  </a:lnTo>
                  <a:lnTo>
                    <a:pt x="1932" y="17992"/>
                  </a:lnTo>
                  <a:lnTo>
                    <a:pt x="5749" y="10752"/>
                  </a:lnTo>
                  <a:lnTo>
                    <a:pt x="6539" y="9567"/>
                  </a:lnTo>
                  <a:lnTo>
                    <a:pt x="9128" y="6715"/>
                  </a:lnTo>
                  <a:lnTo>
                    <a:pt x="10269" y="5837"/>
                  </a:lnTo>
                  <a:lnTo>
                    <a:pt x="12682" y="4082"/>
                  </a:lnTo>
                  <a:lnTo>
                    <a:pt x="15140" y="2458"/>
                  </a:lnTo>
                  <a:lnTo>
                    <a:pt x="19001" y="352"/>
                  </a:lnTo>
                  <a:lnTo>
                    <a:pt x="19045" y="308"/>
                  </a:lnTo>
                  <a:lnTo>
                    <a:pt x="19089" y="220"/>
                  </a:lnTo>
                  <a:lnTo>
                    <a:pt x="19089" y="176"/>
                  </a:lnTo>
                  <a:lnTo>
                    <a:pt x="19045" y="89"/>
                  </a:lnTo>
                  <a:lnTo>
                    <a:pt x="19001" y="45"/>
                  </a:lnTo>
                  <a:lnTo>
                    <a:pt x="1895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2" name="Google Shape;8932;p249"/>
            <p:cNvSpPr/>
            <p:nvPr/>
          </p:nvSpPr>
          <p:spPr>
            <a:xfrm>
              <a:off x="4021700" y="2610100"/>
              <a:ext cx="687875" cy="2200625"/>
            </a:xfrm>
            <a:custGeom>
              <a:avLst/>
              <a:gdLst/>
              <a:ahLst/>
              <a:cxnLst/>
              <a:rect l="l" t="t" r="r" b="b"/>
              <a:pathLst>
                <a:path w="27515" h="88025" extrusionOk="0">
                  <a:moveTo>
                    <a:pt x="27251" y="1"/>
                  </a:moveTo>
                  <a:lnTo>
                    <a:pt x="25144" y="1186"/>
                  </a:lnTo>
                  <a:lnTo>
                    <a:pt x="22380" y="2590"/>
                  </a:lnTo>
                  <a:lnTo>
                    <a:pt x="20142" y="3643"/>
                  </a:lnTo>
                  <a:lnTo>
                    <a:pt x="17992" y="4872"/>
                  </a:lnTo>
                  <a:lnTo>
                    <a:pt x="14262" y="6978"/>
                  </a:lnTo>
                  <a:lnTo>
                    <a:pt x="12375" y="8119"/>
                  </a:lnTo>
                  <a:lnTo>
                    <a:pt x="10181" y="9611"/>
                  </a:lnTo>
                  <a:lnTo>
                    <a:pt x="8031" y="11103"/>
                  </a:lnTo>
                  <a:lnTo>
                    <a:pt x="6759" y="12068"/>
                  </a:lnTo>
                  <a:lnTo>
                    <a:pt x="6759" y="12112"/>
                  </a:lnTo>
                  <a:lnTo>
                    <a:pt x="5354" y="13867"/>
                  </a:lnTo>
                  <a:lnTo>
                    <a:pt x="3511" y="16193"/>
                  </a:lnTo>
                  <a:lnTo>
                    <a:pt x="3511" y="16237"/>
                  </a:lnTo>
                  <a:lnTo>
                    <a:pt x="2458" y="18518"/>
                  </a:lnTo>
                  <a:lnTo>
                    <a:pt x="1273" y="21502"/>
                  </a:lnTo>
                  <a:lnTo>
                    <a:pt x="264" y="24004"/>
                  </a:lnTo>
                  <a:lnTo>
                    <a:pt x="1" y="25013"/>
                  </a:lnTo>
                  <a:lnTo>
                    <a:pt x="1" y="25101"/>
                  </a:lnTo>
                  <a:lnTo>
                    <a:pt x="484" y="28523"/>
                  </a:lnTo>
                  <a:lnTo>
                    <a:pt x="659" y="30981"/>
                  </a:lnTo>
                  <a:lnTo>
                    <a:pt x="1186" y="33833"/>
                  </a:lnTo>
                  <a:lnTo>
                    <a:pt x="1186" y="33877"/>
                  </a:lnTo>
                  <a:lnTo>
                    <a:pt x="2897" y="38440"/>
                  </a:lnTo>
                  <a:lnTo>
                    <a:pt x="4038" y="41205"/>
                  </a:lnTo>
                  <a:lnTo>
                    <a:pt x="5047" y="43618"/>
                  </a:lnTo>
                  <a:lnTo>
                    <a:pt x="6056" y="46382"/>
                  </a:lnTo>
                  <a:lnTo>
                    <a:pt x="6232" y="47523"/>
                  </a:lnTo>
                  <a:lnTo>
                    <a:pt x="6232" y="50463"/>
                  </a:lnTo>
                  <a:lnTo>
                    <a:pt x="6232" y="50507"/>
                  </a:lnTo>
                  <a:lnTo>
                    <a:pt x="6715" y="53140"/>
                  </a:lnTo>
                  <a:lnTo>
                    <a:pt x="6934" y="54764"/>
                  </a:lnTo>
                  <a:lnTo>
                    <a:pt x="6846" y="57221"/>
                  </a:lnTo>
                  <a:lnTo>
                    <a:pt x="6759" y="60424"/>
                  </a:lnTo>
                  <a:lnTo>
                    <a:pt x="6759" y="63145"/>
                  </a:lnTo>
                  <a:lnTo>
                    <a:pt x="6759" y="65339"/>
                  </a:lnTo>
                  <a:lnTo>
                    <a:pt x="6759" y="67489"/>
                  </a:lnTo>
                  <a:lnTo>
                    <a:pt x="6934" y="69902"/>
                  </a:lnTo>
                  <a:lnTo>
                    <a:pt x="6934" y="69946"/>
                  </a:lnTo>
                  <a:lnTo>
                    <a:pt x="7461" y="72491"/>
                  </a:lnTo>
                  <a:lnTo>
                    <a:pt x="7724" y="73149"/>
                  </a:lnTo>
                  <a:lnTo>
                    <a:pt x="7812" y="73237"/>
                  </a:lnTo>
                  <a:lnTo>
                    <a:pt x="9567" y="74773"/>
                  </a:lnTo>
                  <a:lnTo>
                    <a:pt x="11629" y="76353"/>
                  </a:lnTo>
                  <a:lnTo>
                    <a:pt x="13736" y="77845"/>
                  </a:lnTo>
                  <a:lnTo>
                    <a:pt x="16061" y="79205"/>
                  </a:lnTo>
                  <a:lnTo>
                    <a:pt x="18080" y="80785"/>
                  </a:lnTo>
                  <a:lnTo>
                    <a:pt x="20098" y="82496"/>
                  </a:lnTo>
                  <a:lnTo>
                    <a:pt x="21195" y="84866"/>
                  </a:lnTo>
                  <a:lnTo>
                    <a:pt x="21327" y="87849"/>
                  </a:lnTo>
                  <a:lnTo>
                    <a:pt x="21327" y="87937"/>
                  </a:lnTo>
                  <a:lnTo>
                    <a:pt x="21371" y="87981"/>
                  </a:lnTo>
                  <a:lnTo>
                    <a:pt x="21502" y="88025"/>
                  </a:lnTo>
                  <a:lnTo>
                    <a:pt x="21546" y="88025"/>
                  </a:lnTo>
                  <a:lnTo>
                    <a:pt x="21634" y="87981"/>
                  </a:lnTo>
                  <a:lnTo>
                    <a:pt x="21634" y="87937"/>
                  </a:lnTo>
                  <a:lnTo>
                    <a:pt x="21678" y="87849"/>
                  </a:lnTo>
                  <a:lnTo>
                    <a:pt x="21546" y="84822"/>
                  </a:lnTo>
                  <a:lnTo>
                    <a:pt x="21546" y="84734"/>
                  </a:lnTo>
                  <a:lnTo>
                    <a:pt x="20405" y="82320"/>
                  </a:lnTo>
                  <a:lnTo>
                    <a:pt x="20362" y="82277"/>
                  </a:lnTo>
                  <a:lnTo>
                    <a:pt x="18299" y="80521"/>
                  </a:lnTo>
                  <a:lnTo>
                    <a:pt x="16281" y="78898"/>
                  </a:lnTo>
                  <a:lnTo>
                    <a:pt x="16237" y="78898"/>
                  </a:lnTo>
                  <a:lnTo>
                    <a:pt x="13955" y="77538"/>
                  </a:lnTo>
                  <a:lnTo>
                    <a:pt x="11849" y="76089"/>
                  </a:lnTo>
                  <a:lnTo>
                    <a:pt x="9830" y="74510"/>
                  </a:lnTo>
                  <a:lnTo>
                    <a:pt x="8031" y="73018"/>
                  </a:lnTo>
                  <a:lnTo>
                    <a:pt x="7812" y="72404"/>
                  </a:lnTo>
                  <a:lnTo>
                    <a:pt x="7285" y="69858"/>
                  </a:lnTo>
                  <a:lnTo>
                    <a:pt x="7110" y="67489"/>
                  </a:lnTo>
                  <a:lnTo>
                    <a:pt x="7110" y="65339"/>
                  </a:lnTo>
                  <a:lnTo>
                    <a:pt x="7110" y="63145"/>
                  </a:lnTo>
                  <a:lnTo>
                    <a:pt x="7110" y="60424"/>
                  </a:lnTo>
                  <a:lnTo>
                    <a:pt x="7197" y="57221"/>
                  </a:lnTo>
                  <a:lnTo>
                    <a:pt x="7285" y="54764"/>
                  </a:lnTo>
                  <a:lnTo>
                    <a:pt x="7285" y="54720"/>
                  </a:lnTo>
                  <a:lnTo>
                    <a:pt x="7066" y="53052"/>
                  </a:lnTo>
                  <a:lnTo>
                    <a:pt x="6583" y="50419"/>
                  </a:lnTo>
                  <a:lnTo>
                    <a:pt x="6583" y="47480"/>
                  </a:lnTo>
                  <a:lnTo>
                    <a:pt x="6364" y="46295"/>
                  </a:lnTo>
                  <a:lnTo>
                    <a:pt x="5354" y="43486"/>
                  </a:lnTo>
                  <a:lnTo>
                    <a:pt x="4389" y="41073"/>
                  </a:lnTo>
                  <a:lnTo>
                    <a:pt x="3204" y="38309"/>
                  </a:lnTo>
                  <a:lnTo>
                    <a:pt x="1537" y="33745"/>
                  </a:lnTo>
                  <a:lnTo>
                    <a:pt x="1010" y="30937"/>
                  </a:lnTo>
                  <a:lnTo>
                    <a:pt x="835" y="28479"/>
                  </a:lnTo>
                  <a:lnTo>
                    <a:pt x="352" y="25057"/>
                  </a:lnTo>
                  <a:lnTo>
                    <a:pt x="615" y="24091"/>
                  </a:lnTo>
                  <a:lnTo>
                    <a:pt x="1581" y="21634"/>
                  </a:lnTo>
                  <a:lnTo>
                    <a:pt x="2809" y="18650"/>
                  </a:lnTo>
                  <a:lnTo>
                    <a:pt x="3819" y="16368"/>
                  </a:lnTo>
                  <a:lnTo>
                    <a:pt x="5618" y="14087"/>
                  </a:lnTo>
                  <a:lnTo>
                    <a:pt x="7022" y="12331"/>
                  </a:lnTo>
                  <a:lnTo>
                    <a:pt x="8250" y="11366"/>
                  </a:lnTo>
                  <a:lnTo>
                    <a:pt x="10357" y="9874"/>
                  </a:lnTo>
                  <a:lnTo>
                    <a:pt x="12551" y="8426"/>
                  </a:lnTo>
                  <a:lnTo>
                    <a:pt x="14438" y="7285"/>
                  </a:lnTo>
                  <a:lnTo>
                    <a:pt x="18167" y="5179"/>
                  </a:lnTo>
                  <a:lnTo>
                    <a:pt x="20318" y="3950"/>
                  </a:lnTo>
                  <a:lnTo>
                    <a:pt x="22556" y="2897"/>
                  </a:lnTo>
                  <a:lnTo>
                    <a:pt x="25320" y="1493"/>
                  </a:lnTo>
                  <a:lnTo>
                    <a:pt x="27426" y="308"/>
                  </a:lnTo>
                  <a:lnTo>
                    <a:pt x="27470" y="264"/>
                  </a:lnTo>
                  <a:lnTo>
                    <a:pt x="27514" y="220"/>
                  </a:lnTo>
                  <a:lnTo>
                    <a:pt x="27514" y="133"/>
                  </a:lnTo>
                  <a:lnTo>
                    <a:pt x="27514" y="89"/>
                  </a:lnTo>
                  <a:lnTo>
                    <a:pt x="2747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3" name="Google Shape;8933;p249"/>
            <p:cNvSpPr/>
            <p:nvPr/>
          </p:nvSpPr>
          <p:spPr>
            <a:xfrm>
              <a:off x="3872525" y="2722000"/>
              <a:ext cx="510125" cy="2108475"/>
            </a:xfrm>
            <a:custGeom>
              <a:avLst/>
              <a:gdLst/>
              <a:ahLst/>
              <a:cxnLst/>
              <a:rect l="l" t="t" r="r" b="b"/>
              <a:pathLst>
                <a:path w="20405" h="84339" extrusionOk="0">
                  <a:moveTo>
                    <a:pt x="19659" y="1"/>
                  </a:moveTo>
                  <a:lnTo>
                    <a:pt x="19615" y="45"/>
                  </a:lnTo>
                  <a:lnTo>
                    <a:pt x="17596" y="1054"/>
                  </a:lnTo>
                  <a:lnTo>
                    <a:pt x="15446" y="2370"/>
                  </a:lnTo>
                  <a:lnTo>
                    <a:pt x="12638" y="4389"/>
                  </a:lnTo>
                  <a:lnTo>
                    <a:pt x="11058" y="5486"/>
                  </a:lnTo>
                  <a:lnTo>
                    <a:pt x="7986" y="8382"/>
                  </a:lnTo>
                  <a:lnTo>
                    <a:pt x="5836" y="10357"/>
                  </a:lnTo>
                  <a:lnTo>
                    <a:pt x="5792" y="10400"/>
                  </a:lnTo>
                  <a:lnTo>
                    <a:pt x="2370" y="17728"/>
                  </a:lnTo>
                  <a:lnTo>
                    <a:pt x="702" y="21458"/>
                  </a:lnTo>
                  <a:lnTo>
                    <a:pt x="220" y="22643"/>
                  </a:lnTo>
                  <a:lnTo>
                    <a:pt x="44" y="23038"/>
                  </a:lnTo>
                  <a:lnTo>
                    <a:pt x="0" y="23213"/>
                  </a:lnTo>
                  <a:lnTo>
                    <a:pt x="44" y="23257"/>
                  </a:lnTo>
                  <a:lnTo>
                    <a:pt x="3160" y="31946"/>
                  </a:lnTo>
                  <a:lnTo>
                    <a:pt x="3160" y="31990"/>
                  </a:lnTo>
                  <a:lnTo>
                    <a:pt x="4476" y="34096"/>
                  </a:lnTo>
                  <a:lnTo>
                    <a:pt x="5924" y="37124"/>
                  </a:lnTo>
                  <a:lnTo>
                    <a:pt x="7635" y="40853"/>
                  </a:lnTo>
                  <a:lnTo>
                    <a:pt x="8689" y="43311"/>
                  </a:lnTo>
                  <a:lnTo>
                    <a:pt x="9127" y="46382"/>
                  </a:lnTo>
                  <a:lnTo>
                    <a:pt x="9171" y="49103"/>
                  </a:lnTo>
                  <a:lnTo>
                    <a:pt x="9171" y="53052"/>
                  </a:lnTo>
                  <a:lnTo>
                    <a:pt x="9215" y="55817"/>
                  </a:lnTo>
                  <a:lnTo>
                    <a:pt x="9171" y="58274"/>
                  </a:lnTo>
                  <a:lnTo>
                    <a:pt x="9259" y="62091"/>
                  </a:lnTo>
                  <a:lnTo>
                    <a:pt x="9391" y="65251"/>
                  </a:lnTo>
                  <a:lnTo>
                    <a:pt x="9522" y="67533"/>
                  </a:lnTo>
                  <a:lnTo>
                    <a:pt x="9654" y="68586"/>
                  </a:lnTo>
                  <a:lnTo>
                    <a:pt x="10400" y="70868"/>
                  </a:lnTo>
                  <a:lnTo>
                    <a:pt x="10400" y="70911"/>
                  </a:lnTo>
                  <a:lnTo>
                    <a:pt x="11672" y="73632"/>
                  </a:lnTo>
                  <a:lnTo>
                    <a:pt x="12769" y="75870"/>
                  </a:lnTo>
                  <a:lnTo>
                    <a:pt x="13340" y="77011"/>
                  </a:lnTo>
                  <a:lnTo>
                    <a:pt x="13340" y="77055"/>
                  </a:lnTo>
                  <a:lnTo>
                    <a:pt x="14393" y="78283"/>
                  </a:lnTo>
                  <a:lnTo>
                    <a:pt x="18342" y="82057"/>
                  </a:lnTo>
                  <a:lnTo>
                    <a:pt x="20097" y="84295"/>
                  </a:lnTo>
                  <a:lnTo>
                    <a:pt x="20141" y="84339"/>
                  </a:lnTo>
                  <a:lnTo>
                    <a:pt x="20229" y="84339"/>
                  </a:lnTo>
                  <a:lnTo>
                    <a:pt x="20317" y="84295"/>
                  </a:lnTo>
                  <a:lnTo>
                    <a:pt x="20361" y="84251"/>
                  </a:lnTo>
                  <a:lnTo>
                    <a:pt x="20405" y="84207"/>
                  </a:lnTo>
                  <a:lnTo>
                    <a:pt x="20405" y="84119"/>
                  </a:lnTo>
                  <a:lnTo>
                    <a:pt x="20361" y="84075"/>
                  </a:lnTo>
                  <a:lnTo>
                    <a:pt x="18606" y="81838"/>
                  </a:lnTo>
                  <a:lnTo>
                    <a:pt x="18562" y="81794"/>
                  </a:lnTo>
                  <a:lnTo>
                    <a:pt x="14656" y="78064"/>
                  </a:lnTo>
                  <a:lnTo>
                    <a:pt x="13647" y="76835"/>
                  </a:lnTo>
                  <a:lnTo>
                    <a:pt x="11980" y="73500"/>
                  </a:lnTo>
                  <a:lnTo>
                    <a:pt x="10751" y="70780"/>
                  </a:lnTo>
                  <a:lnTo>
                    <a:pt x="10005" y="68498"/>
                  </a:lnTo>
                  <a:lnTo>
                    <a:pt x="9873" y="67489"/>
                  </a:lnTo>
                  <a:lnTo>
                    <a:pt x="9742" y="65251"/>
                  </a:lnTo>
                  <a:lnTo>
                    <a:pt x="9610" y="62091"/>
                  </a:lnTo>
                  <a:lnTo>
                    <a:pt x="9522" y="58274"/>
                  </a:lnTo>
                  <a:lnTo>
                    <a:pt x="9566" y="55817"/>
                  </a:lnTo>
                  <a:lnTo>
                    <a:pt x="9522" y="53052"/>
                  </a:lnTo>
                  <a:lnTo>
                    <a:pt x="9522" y="49103"/>
                  </a:lnTo>
                  <a:lnTo>
                    <a:pt x="9478" y="46382"/>
                  </a:lnTo>
                  <a:lnTo>
                    <a:pt x="9478" y="46338"/>
                  </a:lnTo>
                  <a:lnTo>
                    <a:pt x="8996" y="43267"/>
                  </a:lnTo>
                  <a:lnTo>
                    <a:pt x="8996" y="43223"/>
                  </a:lnTo>
                  <a:lnTo>
                    <a:pt x="7943" y="40678"/>
                  </a:lnTo>
                  <a:lnTo>
                    <a:pt x="6231" y="36992"/>
                  </a:lnTo>
                  <a:lnTo>
                    <a:pt x="4783" y="33964"/>
                  </a:lnTo>
                  <a:lnTo>
                    <a:pt x="3467" y="31814"/>
                  </a:lnTo>
                  <a:lnTo>
                    <a:pt x="351" y="23170"/>
                  </a:lnTo>
                  <a:lnTo>
                    <a:pt x="571" y="22643"/>
                  </a:lnTo>
                  <a:lnTo>
                    <a:pt x="1009" y="21634"/>
                  </a:lnTo>
                  <a:lnTo>
                    <a:pt x="2458" y="18431"/>
                  </a:lnTo>
                  <a:lnTo>
                    <a:pt x="6100" y="10576"/>
                  </a:lnTo>
                  <a:lnTo>
                    <a:pt x="8250" y="8645"/>
                  </a:lnTo>
                  <a:lnTo>
                    <a:pt x="11277" y="5749"/>
                  </a:lnTo>
                  <a:lnTo>
                    <a:pt x="12857" y="4652"/>
                  </a:lnTo>
                  <a:lnTo>
                    <a:pt x="15666" y="2677"/>
                  </a:lnTo>
                  <a:lnTo>
                    <a:pt x="17772" y="1361"/>
                  </a:lnTo>
                  <a:lnTo>
                    <a:pt x="19746" y="352"/>
                  </a:lnTo>
                  <a:lnTo>
                    <a:pt x="19790" y="308"/>
                  </a:lnTo>
                  <a:lnTo>
                    <a:pt x="19834" y="220"/>
                  </a:lnTo>
                  <a:lnTo>
                    <a:pt x="19834" y="176"/>
                  </a:lnTo>
                  <a:lnTo>
                    <a:pt x="19834" y="89"/>
                  </a:lnTo>
                  <a:lnTo>
                    <a:pt x="19790" y="45"/>
                  </a:lnTo>
                  <a:lnTo>
                    <a:pt x="1974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4" name="Google Shape;8934;p249"/>
            <p:cNvSpPr/>
            <p:nvPr/>
          </p:nvSpPr>
          <p:spPr>
            <a:xfrm>
              <a:off x="5263525" y="3312200"/>
              <a:ext cx="868875" cy="1159550"/>
            </a:xfrm>
            <a:custGeom>
              <a:avLst/>
              <a:gdLst/>
              <a:ahLst/>
              <a:cxnLst/>
              <a:rect l="l" t="t" r="r" b="b"/>
              <a:pathLst>
                <a:path w="34755" h="46382" extrusionOk="0">
                  <a:moveTo>
                    <a:pt x="34579" y="0"/>
                  </a:moveTo>
                  <a:lnTo>
                    <a:pt x="34491" y="44"/>
                  </a:lnTo>
                  <a:lnTo>
                    <a:pt x="31551" y="1799"/>
                  </a:lnTo>
                  <a:lnTo>
                    <a:pt x="31507" y="1799"/>
                  </a:lnTo>
                  <a:lnTo>
                    <a:pt x="30454" y="2633"/>
                  </a:lnTo>
                  <a:lnTo>
                    <a:pt x="30454" y="2677"/>
                  </a:lnTo>
                  <a:lnTo>
                    <a:pt x="28348" y="5003"/>
                  </a:lnTo>
                  <a:lnTo>
                    <a:pt x="25846" y="7416"/>
                  </a:lnTo>
                  <a:lnTo>
                    <a:pt x="23872" y="9171"/>
                  </a:lnTo>
                  <a:lnTo>
                    <a:pt x="20976" y="10927"/>
                  </a:lnTo>
                  <a:lnTo>
                    <a:pt x="20932" y="10927"/>
                  </a:lnTo>
                  <a:lnTo>
                    <a:pt x="20142" y="11716"/>
                  </a:lnTo>
                  <a:lnTo>
                    <a:pt x="20142" y="11760"/>
                  </a:lnTo>
                  <a:lnTo>
                    <a:pt x="18255" y="14262"/>
                  </a:lnTo>
                  <a:lnTo>
                    <a:pt x="17202" y="15578"/>
                  </a:lnTo>
                  <a:lnTo>
                    <a:pt x="15754" y="16631"/>
                  </a:lnTo>
                  <a:lnTo>
                    <a:pt x="15710" y="16631"/>
                  </a:lnTo>
                  <a:lnTo>
                    <a:pt x="13516" y="19308"/>
                  </a:lnTo>
                  <a:lnTo>
                    <a:pt x="12199" y="21238"/>
                  </a:lnTo>
                  <a:lnTo>
                    <a:pt x="10971" y="23257"/>
                  </a:lnTo>
                  <a:lnTo>
                    <a:pt x="9347" y="26329"/>
                  </a:lnTo>
                  <a:lnTo>
                    <a:pt x="8426" y="28128"/>
                  </a:lnTo>
                  <a:lnTo>
                    <a:pt x="8426" y="28172"/>
                  </a:lnTo>
                  <a:lnTo>
                    <a:pt x="8075" y="29444"/>
                  </a:lnTo>
                  <a:lnTo>
                    <a:pt x="8075" y="29488"/>
                  </a:lnTo>
                  <a:lnTo>
                    <a:pt x="7855" y="32209"/>
                  </a:lnTo>
                  <a:lnTo>
                    <a:pt x="7724" y="34052"/>
                  </a:lnTo>
                  <a:lnTo>
                    <a:pt x="7724" y="34139"/>
                  </a:lnTo>
                  <a:lnTo>
                    <a:pt x="8119" y="34797"/>
                  </a:lnTo>
                  <a:lnTo>
                    <a:pt x="8119" y="35631"/>
                  </a:lnTo>
                  <a:lnTo>
                    <a:pt x="7811" y="36553"/>
                  </a:lnTo>
                  <a:lnTo>
                    <a:pt x="6100" y="38791"/>
                  </a:lnTo>
                  <a:lnTo>
                    <a:pt x="5179" y="40239"/>
                  </a:lnTo>
                  <a:lnTo>
                    <a:pt x="4257" y="42169"/>
                  </a:lnTo>
                  <a:lnTo>
                    <a:pt x="3511" y="43091"/>
                  </a:lnTo>
                  <a:lnTo>
                    <a:pt x="1712" y="44188"/>
                  </a:lnTo>
                  <a:lnTo>
                    <a:pt x="1668" y="44232"/>
                  </a:lnTo>
                  <a:lnTo>
                    <a:pt x="922" y="44890"/>
                  </a:lnTo>
                  <a:lnTo>
                    <a:pt x="878" y="44934"/>
                  </a:lnTo>
                  <a:lnTo>
                    <a:pt x="45" y="46119"/>
                  </a:lnTo>
                  <a:lnTo>
                    <a:pt x="1" y="46162"/>
                  </a:lnTo>
                  <a:lnTo>
                    <a:pt x="1" y="46250"/>
                  </a:lnTo>
                  <a:lnTo>
                    <a:pt x="45" y="46294"/>
                  </a:lnTo>
                  <a:lnTo>
                    <a:pt x="88" y="46338"/>
                  </a:lnTo>
                  <a:lnTo>
                    <a:pt x="176" y="46382"/>
                  </a:lnTo>
                  <a:lnTo>
                    <a:pt x="264" y="46382"/>
                  </a:lnTo>
                  <a:lnTo>
                    <a:pt x="308" y="46294"/>
                  </a:lnTo>
                  <a:lnTo>
                    <a:pt x="1185" y="45153"/>
                  </a:lnTo>
                  <a:lnTo>
                    <a:pt x="1888" y="44495"/>
                  </a:lnTo>
                  <a:lnTo>
                    <a:pt x="3687" y="43398"/>
                  </a:lnTo>
                  <a:lnTo>
                    <a:pt x="3731" y="43354"/>
                  </a:lnTo>
                  <a:lnTo>
                    <a:pt x="4520" y="42389"/>
                  </a:lnTo>
                  <a:lnTo>
                    <a:pt x="4564" y="42345"/>
                  </a:lnTo>
                  <a:lnTo>
                    <a:pt x="5486" y="40414"/>
                  </a:lnTo>
                  <a:lnTo>
                    <a:pt x="6407" y="38966"/>
                  </a:lnTo>
                  <a:lnTo>
                    <a:pt x="8119" y="36728"/>
                  </a:lnTo>
                  <a:lnTo>
                    <a:pt x="8162" y="36684"/>
                  </a:lnTo>
                  <a:lnTo>
                    <a:pt x="8426" y="35719"/>
                  </a:lnTo>
                  <a:lnTo>
                    <a:pt x="8470" y="35675"/>
                  </a:lnTo>
                  <a:lnTo>
                    <a:pt x="8470" y="34754"/>
                  </a:lnTo>
                  <a:lnTo>
                    <a:pt x="8426" y="34622"/>
                  </a:lnTo>
                  <a:lnTo>
                    <a:pt x="8075" y="34008"/>
                  </a:lnTo>
                  <a:lnTo>
                    <a:pt x="8206" y="32252"/>
                  </a:lnTo>
                  <a:lnTo>
                    <a:pt x="8426" y="29532"/>
                  </a:lnTo>
                  <a:lnTo>
                    <a:pt x="8733" y="28259"/>
                  </a:lnTo>
                  <a:lnTo>
                    <a:pt x="9654" y="26460"/>
                  </a:lnTo>
                  <a:lnTo>
                    <a:pt x="11278" y="23432"/>
                  </a:lnTo>
                  <a:lnTo>
                    <a:pt x="12507" y="21458"/>
                  </a:lnTo>
                  <a:lnTo>
                    <a:pt x="13779" y="19483"/>
                  </a:lnTo>
                  <a:lnTo>
                    <a:pt x="15973" y="16894"/>
                  </a:lnTo>
                  <a:lnTo>
                    <a:pt x="17421" y="15841"/>
                  </a:lnTo>
                  <a:lnTo>
                    <a:pt x="17421" y="15797"/>
                  </a:lnTo>
                  <a:lnTo>
                    <a:pt x="18518" y="14481"/>
                  </a:lnTo>
                  <a:lnTo>
                    <a:pt x="20405" y="11980"/>
                  </a:lnTo>
                  <a:lnTo>
                    <a:pt x="21151" y="11190"/>
                  </a:lnTo>
                  <a:lnTo>
                    <a:pt x="24091" y="9435"/>
                  </a:lnTo>
                  <a:lnTo>
                    <a:pt x="26110" y="7679"/>
                  </a:lnTo>
                  <a:lnTo>
                    <a:pt x="28611" y="5222"/>
                  </a:lnTo>
                  <a:lnTo>
                    <a:pt x="30717" y="2897"/>
                  </a:lnTo>
                  <a:lnTo>
                    <a:pt x="31726" y="2063"/>
                  </a:lnTo>
                  <a:lnTo>
                    <a:pt x="34666" y="351"/>
                  </a:lnTo>
                  <a:lnTo>
                    <a:pt x="34710" y="308"/>
                  </a:lnTo>
                  <a:lnTo>
                    <a:pt x="34754" y="220"/>
                  </a:lnTo>
                  <a:lnTo>
                    <a:pt x="34754" y="176"/>
                  </a:lnTo>
                  <a:lnTo>
                    <a:pt x="34754" y="88"/>
                  </a:lnTo>
                  <a:lnTo>
                    <a:pt x="34710" y="44"/>
                  </a:lnTo>
                  <a:lnTo>
                    <a:pt x="3462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5" name="Google Shape;8935;p249"/>
            <p:cNvSpPr/>
            <p:nvPr/>
          </p:nvSpPr>
          <p:spPr>
            <a:xfrm>
              <a:off x="5251475" y="3288075"/>
              <a:ext cx="853500" cy="1173800"/>
            </a:xfrm>
            <a:custGeom>
              <a:avLst/>
              <a:gdLst/>
              <a:ahLst/>
              <a:cxnLst/>
              <a:rect l="l" t="t" r="r" b="b"/>
              <a:pathLst>
                <a:path w="34140" h="46952" extrusionOk="0">
                  <a:moveTo>
                    <a:pt x="33876" y="0"/>
                  </a:moveTo>
                  <a:lnTo>
                    <a:pt x="31462" y="1448"/>
                  </a:lnTo>
                  <a:lnTo>
                    <a:pt x="30453" y="2150"/>
                  </a:lnTo>
                  <a:lnTo>
                    <a:pt x="30409" y="2194"/>
                  </a:lnTo>
                  <a:lnTo>
                    <a:pt x="28478" y="4300"/>
                  </a:lnTo>
                  <a:lnTo>
                    <a:pt x="26460" y="6275"/>
                  </a:lnTo>
                  <a:lnTo>
                    <a:pt x="24836" y="7679"/>
                  </a:lnTo>
                  <a:lnTo>
                    <a:pt x="22774" y="9127"/>
                  </a:lnTo>
                  <a:lnTo>
                    <a:pt x="20931" y="10531"/>
                  </a:lnTo>
                  <a:lnTo>
                    <a:pt x="19658" y="11365"/>
                  </a:lnTo>
                  <a:lnTo>
                    <a:pt x="19615" y="11409"/>
                  </a:lnTo>
                  <a:lnTo>
                    <a:pt x="18649" y="12462"/>
                  </a:lnTo>
                  <a:lnTo>
                    <a:pt x="18649" y="12506"/>
                  </a:lnTo>
                  <a:lnTo>
                    <a:pt x="17157" y="14481"/>
                  </a:lnTo>
                  <a:lnTo>
                    <a:pt x="16543" y="15095"/>
                  </a:lnTo>
                  <a:lnTo>
                    <a:pt x="15534" y="15797"/>
                  </a:lnTo>
                  <a:lnTo>
                    <a:pt x="15490" y="15841"/>
                  </a:lnTo>
                  <a:lnTo>
                    <a:pt x="13954" y="17728"/>
                  </a:lnTo>
                  <a:lnTo>
                    <a:pt x="12111" y="20141"/>
                  </a:lnTo>
                  <a:lnTo>
                    <a:pt x="10707" y="22203"/>
                  </a:lnTo>
                  <a:lnTo>
                    <a:pt x="8381" y="26372"/>
                  </a:lnTo>
                  <a:lnTo>
                    <a:pt x="7591" y="27864"/>
                  </a:lnTo>
                  <a:lnTo>
                    <a:pt x="7372" y="28610"/>
                  </a:lnTo>
                  <a:lnTo>
                    <a:pt x="7372" y="28654"/>
                  </a:lnTo>
                  <a:lnTo>
                    <a:pt x="6802" y="34007"/>
                  </a:lnTo>
                  <a:lnTo>
                    <a:pt x="6582" y="36596"/>
                  </a:lnTo>
                  <a:lnTo>
                    <a:pt x="6363" y="38044"/>
                  </a:lnTo>
                  <a:lnTo>
                    <a:pt x="5485" y="39668"/>
                  </a:lnTo>
                  <a:lnTo>
                    <a:pt x="4300" y="41774"/>
                  </a:lnTo>
                  <a:lnTo>
                    <a:pt x="3467" y="43003"/>
                  </a:lnTo>
                  <a:lnTo>
                    <a:pt x="2019" y="44144"/>
                  </a:lnTo>
                  <a:lnTo>
                    <a:pt x="1975" y="44144"/>
                  </a:lnTo>
                  <a:lnTo>
                    <a:pt x="44" y="46645"/>
                  </a:lnTo>
                  <a:lnTo>
                    <a:pt x="0" y="46733"/>
                  </a:lnTo>
                  <a:lnTo>
                    <a:pt x="0" y="46776"/>
                  </a:lnTo>
                  <a:lnTo>
                    <a:pt x="44" y="46864"/>
                  </a:lnTo>
                  <a:lnTo>
                    <a:pt x="88" y="46908"/>
                  </a:lnTo>
                  <a:lnTo>
                    <a:pt x="176" y="46952"/>
                  </a:lnTo>
                  <a:lnTo>
                    <a:pt x="263" y="46908"/>
                  </a:lnTo>
                  <a:lnTo>
                    <a:pt x="307" y="46864"/>
                  </a:lnTo>
                  <a:lnTo>
                    <a:pt x="2238" y="44407"/>
                  </a:lnTo>
                  <a:lnTo>
                    <a:pt x="3686" y="43266"/>
                  </a:lnTo>
                  <a:lnTo>
                    <a:pt x="3730" y="43222"/>
                  </a:lnTo>
                  <a:lnTo>
                    <a:pt x="4607" y="41950"/>
                  </a:lnTo>
                  <a:lnTo>
                    <a:pt x="5792" y="39799"/>
                  </a:lnTo>
                  <a:lnTo>
                    <a:pt x="6714" y="38176"/>
                  </a:lnTo>
                  <a:lnTo>
                    <a:pt x="6714" y="38132"/>
                  </a:lnTo>
                  <a:lnTo>
                    <a:pt x="6933" y="36640"/>
                  </a:lnTo>
                  <a:lnTo>
                    <a:pt x="7153" y="34007"/>
                  </a:lnTo>
                  <a:lnTo>
                    <a:pt x="7723" y="28698"/>
                  </a:lnTo>
                  <a:lnTo>
                    <a:pt x="7942" y="27996"/>
                  </a:lnTo>
                  <a:lnTo>
                    <a:pt x="8688" y="26548"/>
                  </a:lnTo>
                  <a:lnTo>
                    <a:pt x="11014" y="22423"/>
                  </a:lnTo>
                  <a:lnTo>
                    <a:pt x="12418" y="20361"/>
                  </a:lnTo>
                  <a:lnTo>
                    <a:pt x="14217" y="17947"/>
                  </a:lnTo>
                  <a:lnTo>
                    <a:pt x="15753" y="16060"/>
                  </a:lnTo>
                  <a:lnTo>
                    <a:pt x="16762" y="15358"/>
                  </a:lnTo>
                  <a:lnTo>
                    <a:pt x="16806" y="15358"/>
                  </a:lnTo>
                  <a:lnTo>
                    <a:pt x="17421" y="14744"/>
                  </a:lnTo>
                  <a:lnTo>
                    <a:pt x="17464" y="14700"/>
                  </a:lnTo>
                  <a:lnTo>
                    <a:pt x="18913" y="12725"/>
                  </a:lnTo>
                  <a:lnTo>
                    <a:pt x="19878" y="11672"/>
                  </a:lnTo>
                  <a:lnTo>
                    <a:pt x="21150" y="10838"/>
                  </a:lnTo>
                  <a:lnTo>
                    <a:pt x="22993" y="9390"/>
                  </a:lnTo>
                  <a:lnTo>
                    <a:pt x="25056" y="7986"/>
                  </a:lnTo>
                  <a:lnTo>
                    <a:pt x="25056" y="7942"/>
                  </a:lnTo>
                  <a:lnTo>
                    <a:pt x="26679" y="6538"/>
                  </a:lnTo>
                  <a:lnTo>
                    <a:pt x="28698" y="4564"/>
                  </a:lnTo>
                  <a:lnTo>
                    <a:pt x="30629" y="2457"/>
                  </a:lnTo>
                  <a:lnTo>
                    <a:pt x="31682" y="1755"/>
                  </a:lnTo>
                  <a:lnTo>
                    <a:pt x="34051" y="307"/>
                  </a:lnTo>
                  <a:lnTo>
                    <a:pt x="34095" y="263"/>
                  </a:lnTo>
                  <a:lnTo>
                    <a:pt x="34139" y="176"/>
                  </a:lnTo>
                  <a:lnTo>
                    <a:pt x="34139" y="132"/>
                  </a:lnTo>
                  <a:lnTo>
                    <a:pt x="34139" y="44"/>
                  </a:lnTo>
                  <a:lnTo>
                    <a:pt x="3405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6" name="Google Shape;8936;p249"/>
            <p:cNvSpPr/>
            <p:nvPr/>
          </p:nvSpPr>
          <p:spPr>
            <a:xfrm>
              <a:off x="5242675" y="3261725"/>
              <a:ext cx="833775" cy="1184800"/>
            </a:xfrm>
            <a:custGeom>
              <a:avLst/>
              <a:gdLst/>
              <a:ahLst/>
              <a:cxnLst/>
              <a:rect l="l" t="t" r="r" b="b"/>
              <a:pathLst>
                <a:path w="33351" h="47392" extrusionOk="0">
                  <a:moveTo>
                    <a:pt x="33175" y="1"/>
                  </a:moveTo>
                  <a:lnTo>
                    <a:pt x="33087" y="45"/>
                  </a:lnTo>
                  <a:lnTo>
                    <a:pt x="31244" y="1230"/>
                  </a:lnTo>
                  <a:lnTo>
                    <a:pt x="30147" y="1888"/>
                  </a:lnTo>
                  <a:lnTo>
                    <a:pt x="30103" y="1932"/>
                  </a:lnTo>
                  <a:lnTo>
                    <a:pt x="26900" y="5179"/>
                  </a:lnTo>
                  <a:lnTo>
                    <a:pt x="22775" y="8426"/>
                  </a:lnTo>
                  <a:lnTo>
                    <a:pt x="19703" y="10839"/>
                  </a:lnTo>
                  <a:lnTo>
                    <a:pt x="18255" y="11936"/>
                  </a:lnTo>
                  <a:lnTo>
                    <a:pt x="18211" y="11936"/>
                  </a:lnTo>
                  <a:lnTo>
                    <a:pt x="16632" y="13999"/>
                  </a:lnTo>
                  <a:lnTo>
                    <a:pt x="15666" y="14745"/>
                  </a:lnTo>
                  <a:lnTo>
                    <a:pt x="15622" y="14789"/>
                  </a:lnTo>
                  <a:lnTo>
                    <a:pt x="11936" y="19396"/>
                  </a:lnTo>
                  <a:lnTo>
                    <a:pt x="10664" y="21107"/>
                  </a:lnTo>
                  <a:lnTo>
                    <a:pt x="9084" y="23257"/>
                  </a:lnTo>
                  <a:lnTo>
                    <a:pt x="9084" y="23301"/>
                  </a:lnTo>
                  <a:lnTo>
                    <a:pt x="7680" y="25803"/>
                  </a:lnTo>
                  <a:lnTo>
                    <a:pt x="6671" y="27733"/>
                  </a:lnTo>
                  <a:lnTo>
                    <a:pt x="6627" y="27777"/>
                  </a:lnTo>
                  <a:lnTo>
                    <a:pt x="6056" y="32077"/>
                  </a:lnTo>
                  <a:lnTo>
                    <a:pt x="4784" y="40108"/>
                  </a:lnTo>
                  <a:lnTo>
                    <a:pt x="4345" y="41205"/>
                  </a:lnTo>
                  <a:lnTo>
                    <a:pt x="3248" y="43135"/>
                  </a:lnTo>
                  <a:lnTo>
                    <a:pt x="2195" y="44188"/>
                  </a:lnTo>
                  <a:lnTo>
                    <a:pt x="2151" y="44188"/>
                  </a:lnTo>
                  <a:lnTo>
                    <a:pt x="835" y="45987"/>
                  </a:lnTo>
                  <a:lnTo>
                    <a:pt x="1" y="47128"/>
                  </a:lnTo>
                  <a:lnTo>
                    <a:pt x="1" y="47172"/>
                  </a:lnTo>
                  <a:lnTo>
                    <a:pt x="1" y="47260"/>
                  </a:lnTo>
                  <a:lnTo>
                    <a:pt x="1" y="47304"/>
                  </a:lnTo>
                  <a:lnTo>
                    <a:pt x="45" y="47348"/>
                  </a:lnTo>
                  <a:lnTo>
                    <a:pt x="176" y="47392"/>
                  </a:lnTo>
                  <a:lnTo>
                    <a:pt x="220" y="47392"/>
                  </a:lnTo>
                  <a:lnTo>
                    <a:pt x="308" y="47304"/>
                  </a:lnTo>
                  <a:lnTo>
                    <a:pt x="1142" y="46207"/>
                  </a:lnTo>
                  <a:lnTo>
                    <a:pt x="2458" y="44408"/>
                  </a:lnTo>
                  <a:lnTo>
                    <a:pt x="3511" y="43355"/>
                  </a:lnTo>
                  <a:lnTo>
                    <a:pt x="3511" y="43311"/>
                  </a:lnTo>
                  <a:lnTo>
                    <a:pt x="4652" y="41380"/>
                  </a:lnTo>
                  <a:lnTo>
                    <a:pt x="4696" y="41336"/>
                  </a:lnTo>
                  <a:lnTo>
                    <a:pt x="5135" y="40239"/>
                  </a:lnTo>
                  <a:lnTo>
                    <a:pt x="5135" y="40195"/>
                  </a:lnTo>
                  <a:lnTo>
                    <a:pt x="6408" y="32121"/>
                  </a:lnTo>
                  <a:lnTo>
                    <a:pt x="6978" y="27865"/>
                  </a:lnTo>
                  <a:lnTo>
                    <a:pt x="7987" y="25934"/>
                  </a:lnTo>
                  <a:lnTo>
                    <a:pt x="9391" y="23477"/>
                  </a:lnTo>
                  <a:lnTo>
                    <a:pt x="10927" y="21327"/>
                  </a:lnTo>
                  <a:lnTo>
                    <a:pt x="12200" y="19615"/>
                  </a:lnTo>
                  <a:lnTo>
                    <a:pt x="15886" y="15008"/>
                  </a:lnTo>
                  <a:lnTo>
                    <a:pt x="16851" y="14262"/>
                  </a:lnTo>
                  <a:lnTo>
                    <a:pt x="16895" y="14218"/>
                  </a:lnTo>
                  <a:lnTo>
                    <a:pt x="18475" y="12200"/>
                  </a:lnTo>
                  <a:lnTo>
                    <a:pt x="19923" y="11103"/>
                  </a:lnTo>
                  <a:lnTo>
                    <a:pt x="22994" y="8689"/>
                  </a:lnTo>
                  <a:lnTo>
                    <a:pt x="27119" y="5442"/>
                  </a:lnTo>
                  <a:lnTo>
                    <a:pt x="27163" y="5442"/>
                  </a:lnTo>
                  <a:lnTo>
                    <a:pt x="30366" y="2195"/>
                  </a:lnTo>
                  <a:lnTo>
                    <a:pt x="31419" y="1537"/>
                  </a:lnTo>
                  <a:lnTo>
                    <a:pt x="33306" y="352"/>
                  </a:lnTo>
                  <a:lnTo>
                    <a:pt x="33350" y="308"/>
                  </a:lnTo>
                  <a:lnTo>
                    <a:pt x="33350" y="220"/>
                  </a:lnTo>
                  <a:lnTo>
                    <a:pt x="33350" y="176"/>
                  </a:lnTo>
                  <a:lnTo>
                    <a:pt x="33350" y="89"/>
                  </a:lnTo>
                  <a:lnTo>
                    <a:pt x="33306" y="45"/>
                  </a:lnTo>
                  <a:lnTo>
                    <a:pt x="3321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7" name="Google Shape;8937;p249"/>
            <p:cNvSpPr/>
            <p:nvPr/>
          </p:nvSpPr>
          <p:spPr>
            <a:xfrm>
              <a:off x="5230625" y="3236500"/>
              <a:ext cx="817300" cy="1199050"/>
            </a:xfrm>
            <a:custGeom>
              <a:avLst/>
              <a:gdLst/>
              <a:ahLst/>
              <a:cxnLst/>
              <a:rect l="l" t="t" r="r" b="b"/>
              <a:pathLst>
                <a:path w="32692" h="47962" extrusionOk="0">
                  <a:moveTo>
                    <a:pt x="32428" y="1"/>
                  </a:moveTo>
                  <a:lnTo>
                    <a:pt x="30146" y="1536"/>
                  </a:lnTo>
                  <a:lnTo>
                    <a:pt x="30102" y="1580"/>
                  </a:lnTo>
                  <a:lnTo>
                    <a:pt x="27513" y="4038"/>
                  </a:lnTo>
                  <a:lnTo>
                    <a:pt x="22906" y="7724"/>
                  </a:lnTo>
                  <a:lnTo>
                    <a:pt x="20624" y="9523"/>
                  </a:lnTo>
                  <a:lnTo>
                    <a:pt x="18693" y="11102"/>
                  </a:lnTo>
                  <a:lnTo>
                    <a:pt x="17070" y="12287"/>
                  </a:lnTo>
                  <a:lnTo>
                    <a:pt x="17070" y="12331"/>
                  </a:lnTo>
                  <a:lnTo>
                    <a:pt x="16280" y="13253"/>
                  </a:lnTo>
                  <a:lnTo>
                    <a:pt x="15622" y="13867"/>
                  </a:lnTo>
                  <a:lnTo>
                    <a:pt x="15578" y="13911"/>
                  </a:lnTo>
                  <a:lnTo>
                    <a:pt x="12770" y="17509"/>
                  </a:lnTo>
                  <a:lnTo>
                    <a:pt x="10927" y="19878"/>
                  </a:lnTo>
                  <a:lnTo>
                    <a:pt x="7592" y="24310"/>
                  </a:lnTo>
                  <a:lnTo>
                    <a:pt x="5880" y="27514"/>
                  </a:lnTo>
                  <a:lnTo>
                    <a:pt x="5836" y="27558"/>
                  </a:lnTo>
                  <a:lnTo>
                    <a:pt x="5178" y="32121"/>
                  </a:lnTo>
                  <a:lnTo>
                    <a:pt x="4652" y="35851"/>
                  </a:lnTo>
                  <a:lnTo>
                    <a:pt x="4125" y="39274"/>
                  </a:lnTo>
                  <a:lnTo>
                    <a:pt x="3598" y="41731"/>
                  </a:lnTo>
                  <a:lnTo>
                    <a:pt x="3116" y="43091"/>
                  </a:lnTo>
                  <a:lnTo>
                    <a:pt x="527" y="47040"/>
                  </a:lnTo>
                  <a:lnTo>
                    <a:pt x="44" y="47699"/>
                  </a:lnTo>
                  <a:lnTo>
                    <a:pt x="0" y="47786"/>
                  </a:lnTo>
                  <a:lnTo>
                    <a:pt x="0" y="47830"/>
                  </a:lnTo>
                  <a:lnTo>
                    <a:pt x="44" y="47918"/>
                  </a:lnTo>
                  <a:lnTo>
                    <a:pt x="88" y="47962"/>
                  </a:lnTo>
                  <a:lnTo>
                    <a:pt x="264" y="47962"/>
                  </a:lnTo>
                  <a:lnTo>
                    <a:pt x="351" y="47918"/>
                  </a:lnTo>
                  <a:lnTo>
                    <a:pt x="790" y="47260"/>
                  </a:lnTo>
                  <a:lnTo>
                    <a:pt x="3423" y="43267"/>
                  </a:lnTo>
                  <a:lnTo>
                    <a:pt x="3467" y="43223"/>
                  </a:lnTo>
                  <a:lnTo>
                    <a:pt x="3906" y="41862"/>
                  </a:lnTo>
                  <a:lnTo>
                    <a:pt x="3950" y="41819"/>
                  </a:lnTo>
                  <a:lnTo>
                    <a:pt x="4476" y="39317"/>
                  </a:lnTo>
                  <a:lnTo>
                    <a:pt x="4959" y="35895"/>
                  </a:lnTo>
                  <a:lnTo>
                    <a:pt x="5529" y="32165"/>
                  </a:lnTo>
                  <a:lnTo>
                    <a:pt x="6187" y="27645"/>
                  </a:lnTo>
                  <a:lnTo>
                    <a:pt x="7899" y="24486"/>
                  </a:lnTo>
                  <a:lnTo>
                    <a:pt x="11190" y="20098"/>
                  </a:lnTo>
                  <a:lnTo>
                    <a:pt x="13033" y="17728"/>
                  </a:lnTo>
                  <a:lnTo>
                    <a:pt x="15841" y="14130"/>
                  </a:lnTo>
                  <a:lnTo>
                    <a:pt x="16543" y="13516"/>
                  </a:lnTo>
                  <a:lnTo>
                    <a:pt x="16543" y="13472"/>
                  </a:lnTo>
                  <a:lnTo>
                    <a:pt x="17289" y="12594"/>
                  </a:lnTo>
                  <a:lnTo>
                    <a:pt x="18913" y="11366"/>
                  </a:lnTo>
                  <a:lnTo>
                    <a:pt x="20844" y="9786"/>
                  </a:lnTo>
                  <a:lnTo>
                    <a:pt x="23125" y="7987"/>
                  </a:lnTo>
                  <a:lnTo>
                    <a:pt x="27733" y="4301"/>
                  </a:lnTo>
                  <a:lnTo>
                    <a:pt x="30322" y="1844"/>
                  </a:lnTo>
                  <a:lnTo>
                    <a:pt x="32604" y="308"/>
                  </a:lnTo>
                  <a:lnTo>
                    <a:pt x="32647" y="264"/>
                  </a:lnTo>
                  <a:lnTo>
                    <a:pt x="32691" y="220"/>
                  </a:lnTo>
                  <a:lnTo>
                    <a:pt x="32691" y="132"/>
                  </a:lnTo>
                  <a:lnTo>
                    <a:pt x="32647" y="88"/>
                  </a:lnTo>
                  <a:lnTo>
                    <a:pt x="3260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8" name="Google Shape;8938;p249"/>
            <p:cNvSpPr/>
            <p:nvPr/>
          </p:nvSpPr>
          <p:spPr>
            <a:xfrm>
              <a:off x="5136275" y="3184950"/>
              <a:ext cx="854600" cy="1805700"/>
            </a:xfrm>
            <a:custGeom>
              <a:avLst/>
              <a:gdLst/>
              <a:ahLst/>
              <a:cxnLst/>
              <a:rect l="l" t="t" r="r" b="b"/>
              <a:pathLst>
                <a:path w="34184" h="72228" extrusionOk="0">
                  <a:moveTo>
                    <a:pt x="34052" y="0"/>
                  </a:moveTo>
                  <a:lnTo>
                    <a:pt x="33964" y="44"/>
                  </a:lnTo>
                  <a:lnTo>
                    <a:pt x="33920" y="44"/>
                  </a:lnTo>
                  <a:lnTo>
                    <a:pt x="30015" y="3072"/>
                  </a:lnTo>
                  <a:lnTo>
                    <a:pt x="25978" y="6319"/>
                  </a:lnTo>
                  <a:lnTo>
                    <a:pt x="23257" y="8513"/>
                  </a:lnTo>
                  <a:lnTo>
                    <a:pt x="20975" y="10400"/>
                  </a:lnTo>
                  <a:lnTo>
                    <a:pt x="19659" y="11453"/>
                  </a:lnTo>
                  <a:lnTo>
                    <a:pt x="16675" y="13340"/>
                  </a:lnTo>
                  <a:lnTo>
                    <a:pt x="16675" y="13384"/>
                  </a:lnTo>
                  <a:lnTo>
                    <a:pt x="15534" y="14656"/>
                  </a:lnTo>
                  <a:lnTo>
                    <a:pt x="14657" y="15885"/>
                  </a:lnTo>
                  <a:lnTo>
                    <a:pt x="13779" y="17114"/>
                  </a:lnTo>
                  <a:lnTo>
                    <a:pt x="12199" y="19615"/>
                  </a:lnTo>
                  <a:lnTo>
                    <a:pt x="10488" y="22248"/>
                  </a:lnTo>
                  <a:lnTo>
                    <a:pt x="9567" y="23564"/>
                  </a:lnTo>
                  <a:lnTo>
                    <a:pt x="8601" y="24837"/>
                  </a:lnTo>
                  <a:lnTo>
                    <a:pt x="7197" y="26811"/>
                  </a:lnTo>
                  <a:lnTo>
                    <a:pt x="7197" y="26899"/>
                  </a:lnTo>
                  <a:lnTo>
                    <a:pt x="6802" y="29005"/>
                  </a:lnTo>
                  <a:lnTo>
                    <a:pt x="6188" y="33876"/>
                  </a:lnTo>
                  <a:lnTo>
                    <a:pt x="5705" y="37386"/>
                  </a:lnTo>
                  <a:lnTo>
                    <a:pt x="5266" y="40502"/>
                  </a:lnTo>
                  <a:lnTo>
                    <a:pt x="4564" y="43793"/>
                  </a:lnTo>
                  <a:lnTo>
                    <a:pt x="3730" y="47479"/>
                  </a:lnTo>
                  <a:lnTo>
                    <a:pt x="1624" y="50814"/>
                  </a:lnTo>
                  <a:lnTo>
                    <a:pt x="878" y="52262"/>
                  </a:lnTo>
                  <a:lnTo>
                    <a:pt x="834" y="52350"/>
                  </a:lnTo>
                  <a:lnTo>
                    <a:pt x="527" y="54807"/>
                  </a:lnTo>
                  <a:lnTo>
                    <a:pt x="264" y="57527"/>
                  </a:lnTo>
                  <a:lnTo>
                    <a:pt x="1" y="59458"/>
                  </a:lnTo>
                  <a:lnTo>
                    <a:pt x="1" y="59502"/>
                  </a:lnTo>
                  <a:lnTo>
                    <a:pt x="1" y="59590"/>
                  </a:lnTo>
                  <a:lnTo>
                    <a:pt x="2414" y="62837"/>
                  </a:lnTo>
                  <a:lnTo>
                    <a:pt x="3774" y="64943"/>
                  </a:lnTo>
                  <a:lnTo>
                    <a:pt x="4608" y="66216"/>
                  </a:lnTo>
                  <a:lnTo>
                    <a:pt x="6275" y="68190"/>
                  </a:lnTo>
                  <a:lnTo>
                    <a:pt x="9391" y="71701"/>
                  </a:lnTo>
                  <a:lnTo>
                    <a:pt x="9435" y="71701"/>
                  </a:lnTo>
                  <a:lnTo>
                    <a:pt x="10093" y="72183"/>
                  </a:lnTo>
                  <a:lnTo>
                    <a:pt x="10181" y="72227"/>
                  </a:lnTo>
                  <a:lnTo>
                    <a:pt x="10707" y="72227"/>
                  </a:lnTo>
                  <a:lnTo>
                    <a:pt x="10751" y="72183"/>
                  </a:lnTo>
                  <a:lnTo>
                    <a:pt x="10839" y="72140"/>
                  </a:lnTo>
                  <a:lnTo>
                    <a:pt x="11804" y="71043"/>
                  </a:lnTo>
                  <a:lnTo>
                    <a:pt x="11848" y="70955"/>
                  </a:lnTo>
                  <a:lnTo>
                    <a:pt x="11848" y="70911"/>
                  </a:lnTo>
                  <a:lnTo>
                    <a:pt x="11804" y="70823"/>
                  </a:lnTo>
                  <a:lnTo>
                    <a:pt x="11804" y="70779"/>
                  </a:lnTo>
                  <a:lnTo>
                    <a:pt x="11717" y="70735"/>
                  </a:lnTo>
                  <a:lnTo>
                    <a:pt x="11585" y="70735"/>
                  </a:lnTo>
                  <a:lnTo>
                    <a:pt x="11541" y="70779"/>
                  </a:lnTo>
                  <a:lnTo>
                    <a:pt x="10620" y="71876"/>
                  </a:lnTo>
                  <a:lnTo>
                    <a:pt x="10269" y="71876"/>
                  </a:lnTo>
                  <a:lnTo>
                    <a:pt x="9654" y="71437"/>
                  </a:lnTo>
                  <a:lnTo>
                    <a:pt x="6539" y="67971"/>
                  </a:lnTo>
                  <a:lnTo>
                    <a:pt x="4915" y="65996"/>
                  </a:lnTo>
                  <a:lnTo>
                    <a:pt x="4038" y="64768"/>
                  </a:lnTo>
                  <a:lnTo>
                    <a:pt x="2677" y="62618"/>
                  </a:lnTo>
                  <a:lnTo>
                    <a:pt x="352" y="59414"/>
                  </a:lnTo>
                  <a:lnTo>
                    <a:pt x="615" y="57571"/>
                  </a:lnTo>
                  <a:lnTo>
                    <a:pt x="878" y="54851"/>
                  </a:lnTo>
                  <a:lnTo>
                    <a:pt x="1185" y="52393"/>
                  </a:lnTo>
                  <a:lnTo>
                    <a:pt x="1931" y="50989"/>
                  </a:lnTo>
                  <a:lnTo>
                    <a:pt x="4038" y="47654"/>
                  </a:lnTo>
                  <a:lnTo>
                    <a:pt x="4038" y="47567"/>
                  </a:lnTo>
                  <a:lnTo>
                    <a:pt x="4915" y="43837"/>
                  </a:lnTo>
                  <a:lnTo>
                    <a:pt x="5617" y="40546"/>
                  </a:lnTo>
                  <a:lnTo>
                    <a:pt x="6056" y="37430"/>
                  </a:lnTo>
                  <a:lnTo>
                    <a:pt x="6495" y="33920"/>
                  </a:lnTo>
                  <a:lnTo>
                    <a:pt x="7109" y="29093"/>
                  </a:lnTo>
                  <a:lnTo>
                    <a:pt x="7504" y="26987"/>
                  </a:lnTo>
                  <a:lnTo>
                    <a:pt x="8908" y="25056"/>
                  </a:lnTo>
                  <a:lnTo>
                    <a:pt x="9830" y="23783"/>
                  </a:lnTo>
                  <a:lnTo>
                    <a:pt x="10751" y="22467"/>
                  </a:lnTo>
                  <a:lnTo>
                    <a:pt x="12463" y="19790"/>
                  </a:lnTo>
                  <a:lnTo>
                    <a:pt x="14086" y="17289"/>
                  </a:lnTo>
                  <a:lnTo>
                    <a:pt x="14920" y="16060"/>
                  </a:lnTo>
                  <a:lnTo>
                    <a:pt x="15798" y="14876"/>
                  </a:lnTo>
                  <a:lnTo>
                    <a:pt x="16895" y="13647"/>
                  </a:lnTo>
                  <a:lnTo>
                    <a:pt x="19835" y="11760"/>
                  </a:lnTo>
                  <a:lnTo>
                    <a:pt x="19878" y="11760"/>
                  </a:lnTo>
                  <a:lnTo>
                    <a:pt x="21195" y="10663"/>
                  </a:lnTo>
                  <a:lnTo>
                    <a:pt x="23477" y="8820"/>
                  </a:lnTo>
                  <a:lnTo>
                    <a:pt x="26241" y="6626"/>
                  </a:lnTo>
                  <a:lnTo>
                    <a:pt x="30234" y="3379"/>
                  </a:lnTo>
                  <a:lnTo>
                    <a:pt x="34140" y="351"/>
                  </a:lnTo>
                  <a:lnTo>
                    <a:pt x="34183" y="264"/>
                  </a:lnTo>
                  <a:lnTo>
                    <a:pt x="34183" y="220"/>
                  </a:lnTo>
                  <a:lnTo>
                    <a:pt x="34183" y="132"/>
                  </a:lnTo>
                  <a:lnTo>
                    <a:pt x="34183" y="88"/>
                  </a:lnTo>
                  <a:lnTo>
                    <a:pt x="34096" y="44"/>
                  </a:lnTo>
                  <a:lnTo>
                    <a:pt x="3405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9" name="Google Shape;8939;p249"/>
            <p:cNvSpPr/>
            <p:nvPr/>
          </p:nvSpPr>
          <p:spPr>
            <a:xfrm>
              <a:off x="5101175" y="3159725"/>
              <a:ext cx="862275" cy="1886875"/>
            </a:xfrm>
            <a:custGeom>
              <a:avLst/>
              <a:gdLst/>
              <a:ahLst/>
              <a:cxnLst/>
              <a:rect l="l" t="t" r="r" b="b"/>
              <a:pathLst>
                <a:path w="34491" h="75475" extrusionOk="0">
                  <a:moveTo>
                    <a:pt x="34271" y="0"/>
                  </a:moveTo>
                  <a:lnTo>
                    <a:pt x="34183" y="44"/>
                  </a:lnTo>
                  <a:lnTo>
                    <a:pt x="31287" y="2238"/>
                  </a:lnTo>
                  <a:lnTo>
                    <a:pt x="22555" y="9303"/>
                  </a:lnTo>
                  <a:lnTo>
                    <a:pt x="19834" y="11409"/>
                  </a:lnTo>
                  <a:lnTo>
                    <a:pt x="17509" y="12506"/>
                  </a:lnTo>
                  <a:lnTo>
                    <a:pt x="16938" y="12813"/>
                  </a:lnTo>
                  <a:lnTo>
                    <a:pt x="16456" y="13164"/>
                  </a:lnTo>
                  <a:lnTo>
                    <a:pt x="15929" y="13515"/>
                  </a:lnTo>
                  <a:lnTo>
                    <a:pt x="15446" y="13910"/>
                  </a:lnTo>
                  <a:lnTo>
                    <a:pt x="14964" y="14393"/>
                  </a:lnTo>
                  <a:lnTo>
                    <a:pt x="14481" y="14875"/>
                  </a:lnTo>
                  <a:lnTo>
                    <a:pt x="13559" y="15885"/>
                  </a:lnTo>
                  <a:lnTo>
                    <a:pt x="12726" y="17026"/>
                  </a:lnTo>
                  <a:lnTo>
                    <a:pt x="11892" y="18210"/>
                  </a:lnTo>
                  <a:lnTo>
                    <a:pt x="11058" y="19483"/>
                  </a:lnTo>
                  <a:lnTo>
                    <a:pt x="10268" y="20712"/>
                  </a:lnTo>
                  <a:lnTo>
                    <a:pt x="9479" y="21940"/>
                  </a:lnTo>
                  <a:lnTo>
                    <a:pt x="8733" y="23125"/>
                  </a:lnTo>
                  <a:lnTo>
                    <a:pt x="7943" y="24222"/>
                  </a:lnTo>
                  <a:lnTo>
                    <a:pt x="7197" y="25187"/>
                  </a:lnTo>
                  <a:lnTo>
                    <a:pt x="7153" y="25275"/>
                  </a:lnTo>
                  <a:lnTo>
                    <a:pt x="6846" y="26240"/>
                  </a:lnTo>
                  <a:lnTo>
                    <a:pt x="6846" y="26328"/>
                  </a:lnTo>
                  <a:lnTo>
                    <a:pt x="7021" y="27513"/>
                  </a:lnTo>
                  <a:lnTo>
                    <a:pt x="6319" y="33876"/>
                  </a:lnTo>
                  <a:lnTo>
                    <a:pt x="5836" y="37605"/>
                  </a:lnTo>
                  <a:lnTo>
                    <a:pt x="5398" y="40896"/>
                  </a:lnTo>
                  <a:lnTo>
                    <a:pt x="5047" y="43003"/>
                  </a:lnTo>
                  <a:lnTo>
                    <a:pt x="3950" y="47522"/>
                  </a:lnTo>
                  <a:lnTo>
                    <a:pt x="3423" y="49716"/>
                  </a:lnTo>
                  <a:lnTo>
                    <a:pt x="1756" y="52964"/>
                  </a:lnTo>
                  <a:lnTo>
                    <a:pt x="1712" y="53007"/>
                  </a:lnTo>
                  <a:lnTo>
                    <a:pt x="1229" y="56957"/>
                  </a:lnTo>
                  <a:lnTo>
                    <a:pt x="88" y="61345"/>
                  </a:lnTo>
                  <a:lnTo>
                    <a:pt x="0" y="62398"/>
                  </a:lnTo>
                  <a:lnTo>
                    <a:pt x="44" y="62529"/>
                  </a:lnTo>
                  <a:lnTo>
                    <a:pt x="1843" y="64811"/>
                  </a:lnTo>
                  <a:lnTo>
                    <a:pt x="4739" y="68146"/>
                  </a:lnTo>
                  <a:lnTo>
                    <a:pt x="6144" y="69814"/>
                  </a:lnTo>
                  <a:lnTo>
                    <a:pt x="8250" y="72095"/>
                  </a:lnTo>
                  <a:lnTo>
                    <a:pt x="9830" y="74026"/>
                  </a:lnTo>
                  <a:lnTo>
                    <a:pt x="10927" y="75386"/>
                  </a:lnTo>
                  <a:lnTo>
                    <a:pt x="11014" y="75430"/>
                  </a:lnTo>
                  <a:lnTo>
                    <a:pt x="11058" y="75474"/>
                  </a:lnTo>
                  <a:lnTo>
                    <a:pt x="11146" y="75430"/>
                  </a:lnTo>
                  <a:lnTo>
                    <a:pt x="11365" y="75343"/>
                  </a:lnTo>
                  <a:lnTo>
                    <a:pt x="11453" y="75299"/>
                  </a:lnTo>
                  <a:lnTo>
                    <a:pt x="12462" y="73763"/>
                  </a:lnTo>
                  <a:lnTo>
                    <a:pt x="12506" y="73719"/>
                  </a:lnTo>
                  <a:lnTo>
                    <a:pt x="12506" y="73631"/>
                  </a:lnTo>
                  <a:lnTo>
                    <a:pt x="12462" y="73587"/>
                  </a:lnTo>
                  <a:lnTo>
                    <a:pt x="12419" y="73543"/>
                  </a:lnTo>
                  <a:lnTo>
                    <a:pt x="12375" y="73500"/>
                  </a:lnTo>
                  <a:lnTo>
                    <a:pt x="12287" y="73500"/>
                  </a:lnTo>
                  <a:lnTo>
                    <a:pt x="12243" y="73543"/>
                  </a:lnTo>
                  <a:lnTo>
                    <a:pt x="12199" y="73587"/>
                  </a:lnTo>
                  <a:lnTo>
                    <a:pt x="11190" y="75035"/>
                  </a:lnTo>
                  <a:lnTo>
                    <a:pt x="11146" y="75079"/>
                  </a:lnTo>
                  <a:lnTo>
                    <a:pt x="10093" y="73807"/>
                  </a:lnTo>
                  <a:lnTo>
                    <a:pt x="8513" y="71876"/>
                  </a:lnTo>
                  <a:lnTo>
                    <a:pt x="6407" y="69594"/>
                  </a:lnTo>
                  <a:lnTo>
                    <a:pt x="2151" y="64592"/>
                  </a:lnTo>
                  <a:lnTo>
                    <a:pt x="395" y="62354"/>
                  </a:lnTo>
                  <a:lnTo>
                    <a:pt x="439" y="61389"/>
                  </a:lnTo>
                  <a:lnTo>
                    <a:pt x="1580" y="57044"/>
                  </a:lnTo>
                  <a:lnTo>
                    <a:pt x="1580" y="57001"/>
                  </a:lnTo>
                  <a:lnTo>
                    <a:pt x="2063" y="53095"/>
                  </a:lnTo>
                  <a:lnTo>
                    <a:pt x="3774" y="49848"/>
                  </a:lnTo>
                  <a:lnTo>
                    <a:pt x="3774" y="49804"/>
                  </a:lnTo>
                  <a:lnTo>
                    <a:pt x="4301" y="47610"/>
                  </a:lnTo>
                  <a:lnTo>
                    <a:pt x="5398" y="43091"/>
                  </a:lnTo>
                  <a:lnTo>
                    <a:pt x="5749" y="40940"/>
                  </a:lnTo>
                  <a:lnTo>
                    <a:pt x="6188" y="37649"/>
                  </a:lnTo>
                  <a:lnTo>
                    <a:pt x="6670" y="33920"/>
                  </a:lnTo>
                  <a:lnTo>
                    <a:pt x="7372" y="27557"/>
                  </a:lnTo>
                  <a:lnTo>
                    <a:pt x="7372" y="27469"/>
                  </a:lnTo>
                  <a:lnTo>
                    <a:pt x="7197" y="26284"/>
                  </a:lnTo>
                  <a:lnTo>
                    <a:pt x="7460" y="25407"/>
                  </a:lnTo>
                  <a:lnTo>
                    <a:pt x="8250" y="24397"/>
                  </a:lnTo>
                  <a:lnTo>
                    <a:pt x="9040" y="23300"/>
                  </a:lnTo>
                  <a:lnTo>
                    <a:pt x="9786" y="22116"/>
                  </a:lnTo>
                  <a:lnTo>
                    <a:pt x="10576" y="20887"/>
                  </a:lnTo>
                  <a:lnTo>
                    <a:pt x="12155" y="18430"/>
                  </a:lnTo>
                  <a:lnTo>
                    <a:pt x="12989" y="17245"/>
                  </a:lnTo>
                  <a:lnTo>
                    <a:pt x="13823" y="16148"/>
                  </a:lnTo>
                  <a:lnTo>
                    <a:pt x="14700" y="15139"/>
                  </a:lnTo>
                  <a:lnTo>
                    <a:pt x="15183" y="14656"/>
                  </a:lnTo>
                  <a:lnTo>
                    <a:pt x="15622" y="14217"/>
                  </a:lnTo>
                  <a:lnTo>
                    <a:pt x="16105" y="13822"/>
                  </a:lnTo>
                  <a:lnTo>
                    <a:pt x="16631" y="13427"/>
                  </a:lnTo>
                  <a:lnTo>
                    <a:pt x="17114" y="13120"/>
                  </a:lnTo>
                  <a:lnTo>
                    <a:pt x="17640" y="12857"/>
                  </a:lnTo>
                  <a:lnTo>
                    <a:pt x="20010" y="11716"/>
                  </a:lnTo>
                  <a:lnTo>
                    <a:pt x="20054" y="11716"/>
                  </a:lnTo>
                  <a:lnTo>
                    <a:pt x="22774" y="9566"/>
                  </a:lnTo>
                  <a:lnTo>
                    <a:pt x="27865" y="5441"/>
                  </a:lnTo>
                  <a:lnTo>
                    <a:pt x="31507" y="2545"/>
                  </a:lnTo>
                  <a:lnTo>
                    <a:pt x="34403" y="307"/>
                  </a:lnTo>
                  <a:lnTo>
                    <a:pt x="34447" y="263"/>
                  </a:lnTo>
                  <a:lnTo>
                    <a:pt x="34490" y="219"/>
                  </a:lnTo>
                  <a:lnTo>
                    <a:pt x="34490" y="132"/>
                  </a:lnTo>
                  <a:lnTo>
                    <a:pt x="34447" y="88"/>
                  </a:lnTo>
                  <a:lnTo>
                    <a:pt x="34403" y="44"/>
                  </a:lnTo>
                  <a:lnTo>
                    <a:pt x="3431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0" name="Google Shape;8940;p249"/>
            <p:cNvSpPr/>
            <p:nvPr/>
          </p:nvSpPr>
          <p:spPr>
            <a:xfrm>
              <a:off x="5644200" y="4235875"/>
              <a:ext cx="110825" cy="70225"/>
            </a:xfrm>
            <a:custGeom>
              <a:avLst/>
              <a:gdLst/>
              <a:ahLst/>
              <a:cxnLst/>
              <a:rect l="l" t="t" r="r" b="b"/>
              <a:pathLst>
                <a:path w="4433" h="2809" extrusionOk="0">
                  <a:moveTo>
                    <a:pt x="3116" y="352"/>
                  </a:moveTo>
                  <a:lnTo>
                    <a:pt x="3555" y="571"/>
                  </a:lnTo>
                  <a:lnTo>
                    <a:pt x="4081" y="1361"/>
                  </a:lnTo>
                  <a:lnTo>
                    <a:pt x="4037" y="2107"/>
                  </a:lnTo>
                  <a:lnTo>
                    <a:pt x="3862" y="2326"/>
                  </a:lnTo>
                  <a:lnTo>
                    <a:pt x="3511" y="2458"/>
                  </a:lnTo>
                  <a:lnTo>
                    <a:pt x="2370" y="2414"/>
                  </a:lnTo>
                  <a:lnTo>
                    <a:pt x="746" y="1844"/>
                  </a:lnTo>
                  <a:lnTo>
                    <a:pt x="351" y="1493"/>
                  </a:lnTo>
                  <a:lnTo>
                    <a:pt x="351" y="1449"/>
                  </a:lnTo>
                  <a:lnTo>
                    <a:pt x="658" y="1229"/>
                  </a:lnTo>
                  <a:lnTo>
                    <a:pt x="2107" y="396"/>
                  </a:lnTo>
                  <a:lnTo>
                    <a:pt x="3116" y="352"/>
                  </a:lnTo>
                  <a:close/>
                  <a:moveTo>
                    <a:pt x="3160" y="1"/>
                  </a:moveTo>
                  <a:lnTo>
                    <a:pt x="2063" y="45"/>
                  </a:lnTo>
                  <a:lnTo>
                    <a:pt x="1975" y="88"/>
                  </a:lnTo>
                  <a:lnTo>
                    <a:pt x="483" y="922"/>
                  </a:lnTo>
                  <a:lnTo>
                    <a:pt x="439" y="922"/>
                  </a:lnTo>
                  <a:lnTo>
                    <a:pt x="88" y="1229"/>
                  </a:lnTo>
                  <a:lnTo>
                    <a:pt x="44" y="1273"/>
                  </a:lnTo>
                  <a:lnTo>
                    <a:pt x="0" y="1361"/>
                  </a:lnTo>
                  <a:lnTo>
                    <a:pt x="0" y="1536"/>
                  </a:lnTo>
                  <a:lnTo>
                    <a:pt x="88" y="1668"/>
                  </a:lnTo>
                  <a:lnTo>
                    <a:pt x="527" y="2151"/>
                  </a:lnTo>
                  <a:lnTo>
                    <a:pt x="615" y="2195"/>
                  </a:lnTo>
                  <a:lnTo>
                    <a:pt x="2282" y="2721"/>
                  </a:lnTo>
                  <a:lnTo>
                    <a:pt x="2326" y="2765"/>
                  </a:lnTo>
                  <a:lnTo>
                    <a:pt x="3555" y="2809"/>
                  </a:lnTo>
                  <a:lnTo>
                    <a:pt x="3598" y="2809"/>
                  </a:lnTo>
                  <a:lnTo>
                    <a:pt x="4037" y="2633"/>
                  </a:lnTo>
                  <a:lnTo>
                    <a:pt x="4081" y="2590"/>
                  </a:lnTo>
                  <a:lnTo>
                    <a:pt x="4344" y="2326"/>
                  </a:lnTo>
                  <a:lnTo>
                    <a:pt x="4388" y="2195"/>
                  </a:lnTo>
                  <a:lnTo>
                    <a:pt x="4432" y="1361"/>
                  </a:lnTo>
                  <a:lnTo>
                    <a:pt x="4388" y="1229"/>
                  </a:lnTo>
                  <a:lnTo>
                    <a:pt x="3818" y="352"/>
                  </a:lnTo>
                  <a:lnTo>
                    <a:pt x="3730" y="308"/>
                  </a:lnTo>
                  <a:lnTo>
                    <a:pt x="324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1" name="Google Shape;8941;p249"/>
            <p:cNvSpPr/>
            <p:nvPr/>
          </p:nvSpPr>
          <p:spPr>
            <a:xfrm>
              <a:off x="5600325" y="4217225"/>
              <a:ext cx="172250" cy="154700"/>
            </a:xfrm>
            <a:custGeom>
              <a:avLst/>
              <a:gdLst/>
              <a:ahLst/>
              <a:cxnLst/>
              <a:rect l="l" t="t" r="r" b="b"/>
              <a:pathLst>
                <a:path w="6890" h="6188" extrusionOk="0">
                  <a:moveTo>
                    <a:pt x="4915" y="352"/>
                  </a:moveTo>
                  <a:lnTo>
                    <a:pt x="5704" y="703"/>
                  </a:lnTo>
                  <a:lnTo>
                    <a:pt x="5924" y="922"/>
                  </a:lnTo>
                  <a:lnTo>
                    <a:pt x="6494" y="2590"/>
                  </a:lnTo>
                  <a:lnTo>
                    <a:pt x="6538" y="5793"/>
                  </a:lnTo>
                  <a:lnTo>
                    <a:pt x="6494" y="5837"/>
                  </a:lnTo>
                  <a:lnTo>
                    <a:pt x="6143" y="5837"/>
                  </a:lnTo>
                  <a:lnTo>
                    <a:pt x="4651" y="5486"/>
                  </a:lnTo>
                  <a:lnTo>
                    <a:pt x="2589" y="4740"/>
                  </a:lnTo>
                  <a:lnTo>
                    <a:pt x="878" y="3906"/>
                  </a:lnTo>
                  <a:lnTo>
                    <a:pt x="570" y="3599"/>
                  </a:lnTo>
                  <a:lnTo>
                    <a:pt x="351" y="2853"/>
                  </a:lnTo>
                  <a:lnTo>
                    <a:pt x="570" y="2414"/>
                  </a:lnTo>
                  <a:lnTo>
                    <a:pt x="965" y="1975"/>
                  </a:lnTo>
                  <a:lnTo>
                    <a:pt x="2677" y="1010"/>
                  </a:lnTo>
                  <a:lnTo>
                    <a:pt x="4125" y="396"/>
                  </a:lnTo>
                  <a:lnTo>
                    <a:pt x="4915" y="352"/>
                  </a:lnTo>
                  <a:close/>
                  <a:moveTo>
                    <a:pt x="4915" y="1"/>
                  </a:moveTo>
                  <a:lnTo>
                    <a:pt x="4081" y="45"/>
                  </a:lnTo>
                  <a:lnTo>
                    <a:pt x="3993" y="45"/>
                  </a:lnTo>
                  <a:lnTo>
                    <a:pt x="2501" y="703"/>
                  </a:lnTo>
                  <a:lnTo>
                    <a:pt x="746" y="1668"/>
                  </a:lnTo>
                  <a:lnTo>
                    <a:pt x="702" y="1712"/>
                  </a:lnTo>
                  <a:lnTo>
                    <a:pt x="263" y="2195"/>
                  </a:lnTo>
                  <a:lnTo>
                    <a:pt x="263" y="2239"/>
                  </a:lnTo>
                  <a:lnTo>
                    <a:pt x="0" y="2765"/>
                  </a:lnTo>
                  <a:lnTo>
                    <a:pt x="0" y="2853"/>
                  </a:lnTo>
                  <a:lnTo>
                    <a:pt x="219" y="3730"/>
                  </a:lnTo>
                  <a:lnTo>
                    <a:pt x="263" y="3818"/>
                  </a:lnTo>
                  <a:lnTo>
                    <a:pt x="658" y="4169"/>
                  </a:lnTo>
                  <a:lnTo>
                    <a:pt x="702" y="4213"/>
                  </a:lnTo>
                  <a:lnTo>
                    <a:pt x="2457" y="5047"/>
                  </a:lnTo>
                  <a:lnTo>
                    <a:pt x="4564" y="5793"/>
                  </a:lnTo>
                  <a:lnTo>
                    <a:pt x="6099" y="6188"/>
                  </a:lnTo>
                  <a:lnTo>
                    <a:pt x="6538" y="6188"/>
                  </a:lnTo>
                  <a:lnTo>
                    <a:pt x="6626" y="6144"/>
                  </a:lnTo>
                  <a:lnTo>
                    <a:pt x="6802" y="6012"/>
                  </a:lnTo>
                  <a:lnTo>
                    <a:pt x="6889" y="5968"/>
                  </a:lnTo>
                  <a:lnTo>
                    <a:pt x="6889" y="5881"/>
                  </a:lnTo>
                  <a:lnTo>
                    <a:pt x="6845" y="2546"/>
                  </a:lnTo>
                  <a:lnTo>
                    <a:pt x="6802" y="2502"/>
                  </a:lnTo>
                  <a:lnTo>
                    <a:pt x="6231" y="791"/>
                  </a:lnTo>
                  <a:lnTo>
                    <a:pt x="6231" y="747"/>
                  </a:lnTo>
                  <a:lnTo>
                    <a:pt x="5968" y="439"/>
                  </a:lnTo>
                  <a:lnTo>
                    <a:pt x="5880" y="396"/>
                  </a:lnTo>
                  <a:lnTo>
                    <a:pt x="500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2" name="Google Shape;8942;p249"/>
            <p:cNvSpPr/>
            <p:nvPr/>
          </p:nvSpPr>
          <p:spPr>
            <a:xfrm>
              <a:off x="5555325" y="4199675"/>
              <a:ext cx="240275" cy="216125"/>
            </a:xfrm>
            <a:custGeom>
              <a:avLst/>
              <a:gdLst/>
              <a:ahLst/>
              <a:cxnLst/>
              <a:rect l="l" t="t" r="r" b="b"/>
              <a:pathLst>
                <a:path w="9611" h="8645" extrusionOk="0">
                  <a:moveTo>
                    <a:pt x="6715" y="352"/>
                  </a:moveTo>
                  <a:lnTo>
                    <a:pt x="7856" y="747"/>
                  </a:lnTo>
                  <a:lnTo>
                    <a:pt x="8207" y="1010"/>
                  </a:lnTo>
                  <a:lnTo>
                    <a:pt x="8865" y="3072"/>
                  </a:lnTo>
                  <a:lnTo>
                    <a:pt x="9260" y="6495"/>
                  </a:lnTo>
                  <a:lnTo>
                    <a:pt x="8953" y="7636"/>
                  </a:lnTo>
                  <a:lnTo>
                    <a:pt x="8645" y="8294"/>
                  </a:lnTo>
                  <a:lnTo>
                    <a:pt x="7987" y="8206"/>
                  </a:lnTo>
                  <a:lnTo>
                    <a:pt x="1054" y="6495"/>
                  </a:lnTo>
                  <a:lnTo>
                    <a:pt x="484" y="6144"/>
                  </a:lnTo>
                  <a:lnTo>
                    <a:pt x="396" y="5968"/>
                  </a:lnTo>
                  <a:lnTo>
                    <a:pt x="1932" y="2677"/>
                  </a:lnTo>
                  <a:lnTo>
                    <a:pt x="2546" y="2063"/>
                  </a:lnTo>
                  <a:lnTo>
                    <a:pt x="4433" y="1010"/>
                  </a:lnTo>
                  <a:lnTo>
                    <a:pt x="5837" y="439"/>
                  </a:lnTo>
                  <a:lnTo>
                    <a:pt x="6715" y="352"/>
                  </a:lnTo>
                  <a:close/>
                  <a:moveTo>
                    <a:pt x="6715" y="1"/>
                  </a:moveTo>
                  <a:lnTo>
                    <a:pt x="5793" y="88"/>
                  </a:lnTo>
                  <a:lnTo>
                    <a:pt x="5749" y="88"/>
                  </a:lnTo>
                  <a:lnTo>
                    <a:pt x="4301" y="703"/>
                  </a:lnTo>
                  <a:lnTo>
                    <a:pt x="2370" y="1756"/>
                  </a:lnTo>
                  <a:lnTo>
                    <a:pt x="2327" y="1800"/>
                  </a:lnTo>
                  <a:lnTo>
                    <a:pt x="1668" y="2414"/>
                  </a:lnTo>
                  <a:lnTo>
                    <a:pt x="1625" y="2502"/>
                  </a:lnTo>
                  <a:lnTo>
                    <a:pt x="45" y="5881"/>
                  </a:lnTo>
                  <a:lnTo>
                    <a:pt x="1" y="5968"/>
                  </a:lnTo>
                  <a:lnTo>
                    <a:pt x="45" y="6056"/>
                  </a:lnTo>
                  <a:lnTo>
                    <a:pt x="176" y="6363"/>
                  </a:lnTo>
                  <a:lnTo>
                    <a:pt x="264" y="6451"/>
                  </a:lnTo>
                  <a:lnTo>
                    <a:pt x="922" y="6802"/>
                  </a:lnTo>
                  <a:lnTo>
                    <a:pt x="966" y="6802"/>
                  </a:lnTo>
                  <a:lnTo>
                    <a:pt x="5793" y="8031"/>
                  </a:lnTo>
                  <a:lnTo>
                    <a:pt x="7899" y="8557"/>
                  </a:lnTo>
                  <a:lnTo>
                    <a:pt x="7943" y="8557"/>
                  </a:lnTo>
                  <a:lnTo>
                    <a:pt x="8733" y="8645"/>
                  </a:lnTo>
                  <a:lnTo>
                    <a:pt x="8865" y="8601"/>
                  </a:lnTo>
                  <a:lnTo>
                    <a:pt x="8909" y="8557"/>
                  </a:lnTo>
                  <a:lnTo>
                    <a:pt x="9304" y="7767"/>
                  </a:lnTo>
                  <a:lnTo>
                    <a:pt x="9304" y="7724"/>
                  </a:lnTo>
                  <a:lnTo>
                    <a:pt x="9611" y="6583"/>
                  </a:lnTo>
                  <a:lnTo>
                    <a:pt x="9611" y="6495"/>
                  </a:lnTo>
                  <a:lnTo>
                    <a:pt x="9216" y="2984"/>
                  </a:lnTo>
                  <a:lnTo>
                    <a:pt x="9216" y="2941"/>
                  </a:lnTo>
                  <a:lnTo>
                    <a:pt x="8514" y="834"/>
                  </a:lnTo>
                  <a:lnTo>
                    <a:pt x="8470" y="747"/>
                  </a:lnTo>
                  <a:lnTo>
                    <a:pt x="8031" y="439"/>
                  </a:lnTo>
                  <a:lnTo>
                    <a:pt x="7987" y="396"/>
                  </a:lnTo>
                  <a:lnTo>
                    <a:pt x="680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3" name="Google Shape;8943;p249"/>
            <p:cNvSpPr/>
            <p:nvPr/>
          </p:nvSpPr>
          <p:spPr>
            <a:xfrm>
              <a:off x="5499400" y="4181025"/>
              <a:ext cx="342275" cy="296225"/>
            </a:xfrm>
            <a:custGeom>
              <a:avLst/>
              <a:gdLst/>
              <a:ahLst/>
              <a:cxnLst/>
              <a:rect l="l" t="t" r="r" b="b"/>
              <a:pathLst>
                <a:path w="13691" h="11849" extrusionOk="0">
                  <a:moveTo>
                    <a:pt x="8952" y="352"/>
                  </a:moveTo>
                  <a:lnTo>
                    <a:pt x="10882" y="1142"/>
                  </a:lnTo>
                  <a:lnTo>
                    <a:pt x="11848" y="4213"/>
                  </a:lnTo>
                  <a:lnTo>
                    <a:pt x="12462" y="8162"/>
                  </a:lnTo>
                  <a:lnTo>
                    <a:pt x="12462" y="8250"/>
                  </a:lnTo>
                  <a:lnTo>
                    <a:pt x="13340" y="9479"/>
                  </a:lnTo>
                  <a:lnTo>
                    <a:pt x="13340" y="9961"/>
                  </a:lnTo>
                  <a:lnTo>
                    <a:pt x="12901" y="10444"/>
                  </a:lnTo>
                  <a:lnTo>
                    <a:pt x="11497" y="11146"/>
                  </a:lnTo>
                  <a:lnTo>
                    <a:pt x="10444" y="11497"/>
                  </a:lnTo>
                  <a:lnTo>
                    <a:pt x="8381" y="10664"/>
                  </a:lnTo>
                  <a:lnTo>
                    <a:pt x="5002" y="9874"/>
                  </a:lnTo>
                  <a:lnTo>
                    <a:pt x="1536" y="9303"/>
                  </a:lnTo>
                  <a:lnTo>
                    <a:pt x="351" y="8952"/>
                  </a:lnTo>
                  <a:lnTo>
                    <a:pt x="351" y="8689"/>
                  </a:lnTo>
                  <a:lnTo>
                    <a:pt x="570" y="8162"/>
                  </a:lnTo>
                  <a:lnTo>
                    <a:pt x="1667" y="6583"/>
                  </a:lnTo>
                  <a:lnTo>
                    <a:pt x="3028" y="4433"/>
                  </a:lnTo>
                  <a:lnTo>
                    <a:pt x="3993" y="2590"/>
                  </a:lnTo>
                  <a:lnTo>
                    <a:pt x="5310" y="1712"/>
                  </a:lnTo>
                  <a:lnTo>
                    <a:pt x="8162" y="352"/>
                  </a:lnTo>
                  <a:close/>
                  <a:moveTo>
                    <a:pt x="8118" y="1"/>
                  </a:moveTo>
                  <a:lnTo>
                    <a:pt x="8074" y="44"/>
                  </a:lnTo>
                  <a:lnTo>
                    <a:pt x="5178" y="1405"/>
                  </a:lnTo>
                  <a:lnTo>
                    <a:pt x="5134" y="1405"/>
                  </a:lnTo>
                  <a:lnTo>
                    <a:pt x="3774" y="2326"/>
                  </a:lnTo>
                  <a:lnTo>
                    <a:pt x="3686" y="2370"/>
                  </a:lnTo>
                  <a:lnTo>
                    <a:pt x="2721" y="4257"/>
                  </a:lnTo>
                  <a:lnTo>
                    <a:pt x="1360" y="6407"/>
                  </a:lnTo>
                  <a:lnTo>
                    <a:pt x="263" y="7943"/>
                  </a:lnTo>
                  <a:lnTo>
                    <a:pt x="263" y="7987"/>
                  </a:lnTo>
                  <a:lnTo>
                    <a:pt x="44" y="8601"/>
                  </a:lnTo>
                  <a:lnTo>
                    <a:pt x="0" y="8645"/>
                  </a:lnTo>
                  <a:lnTo>
                    <a:pt x="0" y="9084"/>
                  </a:lnTo>
                  <a:lnTo>
                    <a:pt x="0" y="9215"/>
                  </a:lnTo>
                  <a:lnTo>
                    <a:pt x="88" y="9259"/>
                  </a:lnTo>
                  <a:lnTo>
                    <a:pt x="1448" y="9654"/>
                  </a:lnTo>
                  <a:lnTo>
                    <a:pt x="1492" y="9654"/>
                  </a:lnTo>
                  <a:lnTo>
                    <a:pt x="4959" y="10225"/>
                  </a:lnTo>
                  <a:lnTo>
                    <a:pt x="8293" y="11015"/>
                  </a:lnTo>
                  <a:lnTo>
                    <a:pt x="10400" y="11848"/>
                  </a:lnTo>
                  <a:lnTo>
                    <a:pt x="10531" y="11848"/>
                  </a:lnTo>
                  <a:lnTo>
                    <a:pt x="11584" y="11497"/>
                  </a:lnTo>
                  <a:lnTo>
                    <a:pt x="11628" y="11453"/>
                  </a:lnTo>
                  <a:lnTo>
                    <a:pt x="13120" y="10707"/>
                  </a:lnTo>
                  <a:lnTo>
                    <a:pt x="13164" y="10664"/>
                  </a:lnTo>
                  <a:lnTo>
                    <a:pt x="13647" y="10137"/>
                  </a:lnTo>
                  <a:lnTo>
                    <a:pt x="13691" y="10005"/>
                  </a:lnTo>
                  <a:lnTo>
                    <a:pt x="13691" y="9435"/>
                  </a:lnTo>
                  <a:lnTo>
                    <a:pt x="13647" y="9347"/>
                  </a:lnTo>
                  <a:lnTo>
                    <a:pt x="12813" y="8075"/>
                  </a:lnTo>
                  <a:lnTo>
                    <a:pt x="12155" y="4169"/>
                  </a:lnTo>
                  <a:lnTo>
                    <a:pt x="12155" y="4125"/>
                  </a:lnTo>
                  <a:lnTo>
                    <a:pt x="11190" y="966"/>
                  </a:lnTo>
                  <a:lnTo>
                    <a:pt x="11190" y="878"/>
                  </a:lnTo>
                  <a:lnTo>
                    <a:pt x="11102" y="834"/>
                  </a:lnTo>
                  <a:lnTo>
                    <a:pt x="9039" y="44"/>
                  </a:lnTo>
                  <a:lnTo>
                    <a:pt x="899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4" name="Google Shape;8944;p249"/>
            <p:cNvSpPr/>
            <p:nvPr/>
          </p:nvSpPr>
          <p:spPr>
            <a:xfrm>
              <a:off x="5288750" y="4500250"/>
              <a:ext cx="79025" cy="51600"/>
            </a:xfrm>
            <a:custGeom>
              <a:avLst/>
              <a:gdLst/>
              <a:ahLst/>
              <a:cxnLst/>
              <a:rect l="l" t="t" r="r" b="b"/>
              <a:pathLst>
                <a:path w="3161" h="2064" extrusionOk="0">
                  <a:moveTo>
                    <a:pt x="1932" y="352"/>
                  </a:moveTo>
                  <a:lnTo>
                    <a:pt x="2502" y="571"/>
                  </a:lnTo>
                  <a:lnTo>
                    <a:pt x="2678" y="703"/>
                  </a:lnTo>
                  <a:lnTo>
                    <a:pt x="2546" y="791"/>
                  </a:lnTo>
                  <a:lnTo>
                    <a:pt x="1493" y="1361"/>
                  </a:lnTo>
                  <a:lnTo>
                    <a:pt x="352" y="1668"/>
                  </a:lnTo>
                  <a:lnTo>
                    <a:pt x="352" y="1624"/>
                  </a:lnTo>
                  <a:lnTo>
                    <a:pt x="747" y="1054"/>
                  </a:lnTo>
                  <a:lnTo>
                    <a:pt x="1317" y="483"/>
                  </a:lnTo>
                  <a:lnTo>
                    <a:pt x="1932" y="352"/>
                  </a:lnTo>
                  <a:close/>
                  <a:moveTo>
                    <a:pt x="1932" y="1"/>
                  </a:moveTo>
                  <a:lnTo>
                    <a:pt x="1186" y="132"/>
                  </a:lnTo>
                  <a:lnTo>
                    <a:pt x="1098" y="176"/>
                  </a:lnTo>
                  <a:lnTo>
                    <a:pt x="484" y="791"/>
                  </a:lnTo>
                  <a:lnTo>
                    <a:pt x="484" y="835"/>
                  </a:lnTo>
                  <a:lnTo>
                    <a:pt x="45" y="1493"/>
                  </a:lnTo>
                  <a:lnTo>
                    <a:pt x="45" y="1537"/>
                  </a:lnTo>
                  <a:lnTo>
                    <a:pt x="1" y="1888"/>
                  </a:lnTo>
                  <a:lnTo>
                    <a:pt x="1" y="1975"/>
                  </a:lnTo>
                  <a:lnTo>
                    <a:pt x="45" y="2019"/>
                  </a:lnTo>
                  <a:lnTo>
                    <a:pt x="176" y="2063"/>
                  </a:lnTo>
                  <a:lnTo>
                    <a:pt x="220" y="2063"/>
                  </a:lnTo>
                  <a:lnTo>
                    <a:pt x="1581" y="1668"/>
                  </a:lnTo>
                  <a:lnTo>
                    <a:pt x="1625" y="1668"/>
                  </a:lnTo>
                  <a:lnTo>
                    <a:pt x="2678" y="1098"/>
                  </a:lnTo>
                  <a:lnTo>
                    <a:pt x="3073" y="922"/>
                  </a:lnTo>
                  <a:lnTo>
                    <a:pt x="3116" y="878"/>
                  </a:lnTo>
                  <a:lnTo>
                    <a:pt x="3160" y="791"/>
                  </a:lnTo>
                  <a:lnTo>
                    <a:pt x="3160" y="703"/>
                  </a:lnTo>
                  <a:lnTo>
                    <a:pt x="3116" y="615"/>
                  </a:lnTo>
                  <a:lnTo>
                    <a:pt x="2722" y="264"/>
                  </a:lnTo>
                  <a:lnTo>
                    <a:pt x="2634" y="220"/>
                  </a:lnTo>
                  <a:lnTo>
                    <a:pt x="201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5" name="Google Shape;8945;p249"/>
            <p:cNvSpPr/>
            <p:nvPr/>
          </p:nvSpPr>
          <p:spPr>
            <a:xfrm>
              <a:off x="5982075" y="1811500"/>
              <a:ext cx="928100" cy="1382250"/>
            </a:xfrm>
            <a:custGeom>
              <a:avLst/>
              <a:gdLst/>
              <a:ahLst/>
              <a:cxnLst/>
              <a:rect l="l" t="t" r="r" b="b"/>
              <a:pathLst>
                <a:path w="37124" h="55290" extrusionOk="0">
                  <a:moveTo>
                    <a:pt x="36685" y="0"/>
                  </a:moveTo>
                  <a:lnTo>
                    <a:pt x="36641" y="44"/>
                  </a:lnTo>
                  <a:lnTo>
                    <a:pt x="36597" y="132"/>
                  </a:lnTo>
                  <a:lnTo>
                    <a:pt x="36597" y="176"/>
                  </a:lnTo>
                  <a:lnTo>
                    <a:pt x="36641" y="263"/>
                  </a:lnTo>
                  <a:lnTo>
                    <a:pt x="36685" y="395"/>
                  </a:lnTo>
                  <a:lnTo>
                    <a:pt x="36772" y="1360"/>
                  </a:lnTo>
                  <a:lnTo>
                    <a:pt x="36772" y="3203"/>
                  </a:lnTo>
                  <a:lnTo>
                    <a:pt x="36070" y="4915"/>
                  </a:lnTo>
                  <a:lnTo>
                    <a:pt x="35280" y="7811"/>
                  </a:lnTo>
                  <a:lnTo>
                    <a:pt x="34666" y="9917"/>
                  </a:lnTo>
                  <a:lnTo>
                    <a:pt x="34008" y="11936"/>
                  </a:lnTo>
                  <a:lnTo>
                    <a:pt x="32648" y="14744"/>
                  </a:lnTo>
                  <a:lnTo>
                    <a:pt x="31551" y="16850"/>
                  </a:lnTo>
                  <a:lnTo>
                    <a:pt x="30629" y="18956"/>
                  </a:lnTo>
                  <a:lnTo>
                    <a:pt x="29137" y="21633"/>
                  </a:lnTo>
                  <a:lnTo>
                    <a:pt x="27733" y="23827"/>
                  </a:lnTo>
                  <a:lnTo>
                    <a:pt x="26504" y="25758"/>
                  </a:lnTo>
                  <a:lnTo>
                    <a:pt x="25144" y="28215"/>
                  </a:lnTo>
                  <a:lnTo>
                    <a:pt x="24881" y="29093"/>
                  </a:lnTo>
                  <a:lnTo>
                    <a:pt x="24881" y="29137"/>
                  </a:lnTo>
                  <a:lnTo>
                    <a:pt x="24881" y="30014"/>
                  </a:lnTo>
                  <a:lnTo>
                    <a:pt x="24881" y="30058"/>
                  </a:lnTo>
                  <a:lnTo>
                    <a:pt x="25232" y="32735"/>
                  </a:lnTo>
                  <a:lnTo>
                    <a:pt x="25583" y="36289"/>
                  </a:lnTo>
                  <a:lnTo>
                    <a:pt x="25495" y="36421"/>
                  </a:lnTo>
                  <a:lnTo>
                    <a:pt x="23345" y="37649"/>
                  </a:lnTo>
                  <a:lnTo>
                    <a:pt x="21370" y="39054"/>
                  </a:lnTo>
                  <a:lnTo>
                    <a:pt x="21326" y="39054"/>
                  </a:lnTo>
                  <a:lnTo>
                    <a:pt x="19659" y="40546"/>
                  </a:lnTo>
                  <a:lnTo>
                    <a:pt x="16500" y="43047"/>
                  </a:lnTo>
                  <a:lnTo>
                    <a:pt x="16456" y="43047"/>
                  </a:lnTo>
                  <a:lnTo>
                    <a:pt x="14964" y="44539"/>
                  </a:lnTo>
                  <a:lnTo>
                    <a:pt x="12594" y="47040"/>
                  </a:lnTo>
                  <a:lnTo>
                    <a:pt x="10400" y="48268"/>
                  </a:lnTo>
                  <a:lnTo>
                    <a:pt x="8250" y="49102"/>
                  </a:lnTo>
                  <a:lnTo>
                    <a:pt x="8206" y="49146"/>
                  </a:lnTo>
                  <a:lnTo>
                    <a:pt x="6626" y="50111"/>
                  </a:lnTo>
                  <a:lnTo>
                    <a:pt x="88" y="54982"/>
                  </a:lnTo>
                  <a:lnTo>
                    <a:pt x="44" y="55026"/>
                  </a:lnTo>
                  <a:lnTo>
                    <a:pt x="0" y="55114"/>
                  </a:lnTo>
                  <a:lnTo>
                    <a:pt x="44" y="55158"/>
                  </a:lnTo>
                  <a:lnTo>
                    <a:pt x="44" y="55245"/>
                  </a:lnTo>
                  <a:lnTo>
                    <a:pt x="132" y="55289"/>
                  </a:lnTo>
                  <a:lnTo>
                    <a:pt x="308" y="55289"/>
                  </a:lnTo>
                  <a:lnTo>
                    <a:pt x="6846" y="50419"/>
                  </a:lnTo>
                  <a:lnTo>
                    <a:pt x="8382" y="49453"/>
                  </a:lnTo>
                  <a:lnTo>
                    <a:pt x="10532" y="48620"/>
                  </a:lnTo>
                  <a:lnTo>
                    <a:pt x="10576" y="48576"/>
                  </a:lnTo>
                  <a:lnTo>
                    <a:pt x="12814" y="47347"/>
                  </a:lnTo>
                  <a:lnTo>
                    <a:pt x="12857" y="47303"/>
                  </a:lnTo>
                  <a:lnTo>
                    <a:pt x="15227" y="44802"/>
                  </a:lnTo>
                  <a:lnTo>
                    <a:pt x="16719" y="43310"/>
                  </a:lnTo>
                  <a:lnTo>
                    <a:pt x="19878" y="40853"/>
                  </a:lnTo>
                  <a:lnTo>
                    <a:pt x="21546" y="39361"/>
                  </a:lnTo>
                  <a:lnTo>
                    <a:pt x="23520" y="37957"/>
                  </a:lnTo>
                  <a:lnTo>
                    <a:pt x="25714" y="36684"/>
                  </a:lnTo>
                  <a:lnTo>
                    <a:pt x="25758" y="36640"/>
                  </a:lnTo>
                  <a:lnTo>
                    <a:pt x="25890" y="36421"/>
                  </a:lnTo>
                  <a:lnTo>
                    <a:pt x="25934" y="36289"/>
                  </a:lnTo>
                  <a:lnTo>
                    <a:pt x="25583" y="32691"/>
                  </a:lnTo>
                  <a:lnTo>
                    <a:pt x="25232" y="30014"/>
                  </a:lnTo>
                  <a:lnTo>
                    <a:pt x="25232" y="29137"/>
                  </a:lnTo>
                  <a:lnTo>
                    <a:pt x="25451" y="28347"/>
                  </a:lnTo>
                  <a:lnTo>
                    <a:pt x="26811" y="25933"/>
                  </a:lnTo>
                  <a:lnTo>
                    <a:pt x="29444" y="21809"/>
                  </a:lnTo>
                  <a:lnTo>
                    <a:pt x="30936" y="19132"/>
                  </a:lnTo>
                  <a:lnTo>
                    <a:pt x="30980" y="19088"/>
                  </a:lnTo>
                  <a:lnTo>
                    <a:pt x="31858" y="16982"/>
                  </a:lnTo>
                  <a:lnTo>
                    <a:pt x="32955" y="14876"/>
                  </a:lnTo>
                  <a:lnTo>
                    <a:pt x="34359" y="12111"/>
                  </a:lnTo>
                  <a:lnTo>
                    <a:pt x="34359" y="12067"/>
                  </a:lnTo>
                  <a:lnTo>
                    <a:pt x="35017" y="10049"/>
                  </a:lnTo>
                  <a:lnTo>
                    <a:pt x="35631" y="7942"/>
                  </a:lnTo>
                  <a:lnTo>
                    <a:pt x="36421" y="5002"/>
                  </a:lnTo>
                  <a:lnTo>
                    <a:pt x="37080" y="3291"/>
                  </a:lnTo>
                  <a:lnTo>
                    <a:pt x="37123" y="3203"/>
                  </a:lnTo>
                  <a:lnTo>
                    <a:pt x="37123" y="1360"/>
                  </a:lnTo>
                  <a:lnTo>
                    <a:pt x="37123" y="1317"/>
                  </a:lnTo>
                  <a:lnTo>
                    <a:pt x="37036" y="307"/>
                  </a:lnTo>
                  <a:lnTo>
                    <a:pt x="37036" y="263"/>
                  </a:lnTo>
                  <a:lnTo>
                    <a:pt x="36948" y="88"/>
                  </a:lnTo>
                  <a:lnTo>
                    <a:pt x="36904" y="44"/>
                  </a:lnTo>
                  <a:lnTo>
                    <a:pt x="3681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6" name="Google Shape;8946;p249"/>
            <p:cNvSpPr/>
            <p:nvPr/>
          </p:nvSpPr>
          <p:spPr>
            <a:xfrm>
              <a:off x="5954650" y="1809300"/>
              <a:ext cx="928100" cy="1359225"/>
            </a:xfrm>
            <a:custGeom>
              <a:avLst/>
              <a:gdLst/>
              <a:ahLst/>
              <a:cxnLst/>
              <a:rect l="l" t="t" r="r" b="b"/>
              <a:pathLst>
                <a:path w="37124" h="54369" extrusionOk="0">
                  <a:moveTo>
                    <a:pt x="36685" y="0"/>
                  </a:moveTo>
                  <a:lnTo>
                    <a:pt x="36641" y="44"/>
                  </a:lnTo>
                  <a:lnTo>
                    <a:pt x="36553" y="44"/>
                  </a:lnTo>
                  <a:lnTo>
                    <a:pt x="36509" y="132"/>
                  </a:lnTo>
                  <a:lnTo>
                    <a:pt x="36509" y="176"/>
                  </a:lnTo>
                  <a:lnTo>
                    <a:pt x="36509" y="264"/>
                  </a:lnTo>
                  <a:lnTo>
                    <a:pt x="36685" y="878"/>
                  </a:lnTo>
                  <a:lnTo>
                    <a:pt x="36772" y="1317"/>
                  </a:lnTo>
                  <a:lnTo>
                    <a:pt x="36685" y="2238"/>
                  </a:lnTo>
                  <a:lnTo>
                    <a:pt x="36114" y="4169"/>
                  </a:lnTo>
                  <a:lnTo>
                    <a:pt x="35588" y="6275"/>
                  </a:lnTo>
                  <a:lnTo>
                    <a:pt x="34885" y="8820"/>
                  </a:lnTo>
                  <a:lnTo>
                    <a:pt x="34139" y="11146"/>
                  </a:lnTo>
                  <a:lnTo>
                    <a:pt x="32823" y="14042"/>
                  </a:lnTo>
                  <a:lnTo>
                    <a:pt x="31814" y="15973"/>
                  </a:lnTo>
                  <a:lnTo>
                    <a:pt x="30541" y="18737"/>
                  </a:lnTo>
                  <a:lnTo>
                    <a:pt x="29093" y="21238"/>
                  </a:lnTo>
                  <a:lnTo>
                    <a:pt x="27557" y="23652"/>
                  </a:lnTo>
                  <a:lnTo>
                    <a:pt x="26285" y="25802"/>
                  </a:lnTo>
                  <a:lnTo>
                    <a:pt x="24881" y="28172"/>
                  </a:lnTo>
                  <a:lnTo>
                    <a:pt x="22599" y="31682"/>
                  </a:lnTo>
                  <a:lnTo>
                    <a:pt x="22599" y="31770"/>
                  </a:lnTo>
                  <a:lnTo>
                    <a:pt x="22467" y="32911"/>
                  </a:lnTo>
                  <a:lnTo>
                    <a:pt x="22380" y="35631"/>
                  </a:lnTo>
                  <a:lnTo>
                    <a:pt x="22160" y="36509"/>
                  </a:lnTo>
                  <a:lnTo>
                    <a:pt x="21721" y="37299"/>
                  </a:lnTo>
                  <a:lnTo>
                    <a:pt x="20142" y="38834"/>
                  </a:lnTo>
                  <a:lnTo>
                    <a:pt x="17070" y="41379"/>
                  </a:lnTo>
                  <a:lnTo>
                    <a:pt x="15490" y="43091"/>
                  </a:lnTo>
                  <a:lnTo>
                    <a:pt x="13516" y="45329"/>
                  </a:lnTo>
                  <a:lnTo>
                    <a:pt x="12331" y="46338"/>
                  </a:lnTo>
                  <a:lnTo>
                    <a:pt x="11234" y="46865"/>
                  </a:lnTo>
                  <a:lnTo>
                    <a:pt x="8777" y="47786"/>
                  </a:lnTo>
                  <a:lnTo>
                    <a:pt x="8733" y="47786"/>
                  </a:lnTo>
                  <a:lnTo>
                    <a:pt x="6934" y="48927"/>
                  </a:lnTo>
                  <a:lnTo>
                    <a:pt x="2194" y="52525"/>
                  </a:lnTo>
                  <a:lnTo>
                    <a:pt x="44" y="54061"/>
                  </a:lnTo>
                  <a:lnTo>
                    <a:pt x="0" y="54105"/>
                  </a:lnTo>
                  <a:lnTo>
                    <a:pt x="0" y="54193"/>
                  </a:lnTo>
                  <a:lnTo>
                    <a:pt x="0" y="54236"/>
                  </a:lnTo>
                  <a:lnTo>
                    <a:pt x="0" y="54324"/>
                  </a:lnTo>
                  <a:lnTo>
                    <a:pt x="88" y="54368"/>
                  </a:lnTo>
                  <a:lnTo>
                    <a:pt x="176" y="54368"/>
                  </a:lnTo>
                  <a:lnTo>
                    <a:pt x="264" y="54324"/>
                  </a:lnTo>
                  <a:lnTo>
                    <a:pt x="2370" y="52788"/>
                  </a:lnTo>
                  <a:lnTo>
                    <a:pt x="5486" y="50463"/>
                  </a:lnTo>
                  <a:lnTo>
                    <a:pt x="7153" y="49234"/>
                  </a:lnTo>
                  <a:lnTo>
                    <a:pt x="8908" y="48093"/>
                  </a:lnTo>
                  <a:lnTo>
                    <a:pt x="11365" y="47172"/>
                  </a:lnTo>
                  <a:lnTo>
                    <a:pt x="12506" y="46645"/>
                  </a:lnTo>
                  <a:lnTo>
                    <a:pt x="12550" y="46601"/>
                  </a:lnTo>
                  <a:lnTo>
                    <a:pt x="13735" y="45592"/>
                  </a:lnTo>
                  <a:lnTo>
                    <a:pt x="13779" y="45548"/>
                  </a:lnTo>
                  <a:lnTo>
                    <a:pt x="15754" y="43310"/>
                  </a:lnTo>
                  <a:lnTo>
                    <a:pt x="17333" y="41643"/>
                  </a:lnTo>
                  <a:lnTo>
                    <a:pt x="20361" y="39098"/>
                  </a:lnTo>
                  <a:lnTo>
                    <a:pt x="21985" y="37518"/>
                  </a:lnTo>
                  <a:lnTo>
                    <a:pt x="22028" y="37474"/>
                  </a:lnTo>
                  <a:lnTo>
                    <a:pt x="22511" y="36684"/>
                  </a:lnTo>
                  <a:lnTo>
                    <a:pt x="22511" y="36640"/>
                  </a:lnTo>
                  <a:lnTo>
                    <a:pt x="22731" y="35719"/>
                  </a:lnTo>
                  <a:lnTo>
                    <a:pt x="22731" y="35675"/>
                  </a:lnTo>
                  <a:lnTo>
                    <a:pt x="22818" y="32954"/>
                  </a:lnTo>
                  <a:lnTo>
                    <a:pt x="22950" y="31857"/>
                  </a:lnTo>
                  <a:lnTo>
                    <a:pt x="25188" y="28391"/>
                  </a:lnTo>
                  <a:lnTo>
                    <a:pt x="26592" y="25978"/>
                  </a:lnTo>
                  <a:lnTo>
                    <a:pt x="27821" y="23827"/>
                  </a:lnTo>
                  <a:lnTo>
                    <a:pt x="29400" y="21414"/>
                  </a:lnTo>
                  <a:lnTo>
                    <a:pt x="30848" y="18913"/>
                  </a:lnTo>
                  <a:lnTo>
                    <a:pt x="32121" y="16104"/>
                  </a:lnTo>
                  <a:lnTo>
                    <a:pt x="33130" y="14218"/>
                  </a:lnTo>
                  <a:lnTo>
                    <a:pt x="34491" y="11278"/>
                  </a:lnTo>
                  <a:lnTo>
                    <a:pt x="34491" y="11234"/>
                  </a:lnTo>
                  <a:lnTo>
                    <a:pt x="35237" y="8908"/>
                  </a:lnTo>
                  <a:lnTo>
                    <a:pt x="35895" y="6363"/>
                  </a:lnTo>
                  <a:lnTo>
                    <a:pt x="36465" y="4301"/>
                  </a:lnTo>
                  <a:lnTo>
                    <a:pt x="37036" y="2282"/>
                  </a:lnTo>
                  <a:lnTo>
                    <a:pt x="37123" y="1317"/>
                  </a:lnTo>
                  <a:lnTo>
                    <a:pt x="37123" y="1273"/>
                  </a:lnTo>
                  <a:lnTo>
                    <a:pt x="37036" y="834"/>
                  </a:lnTo>
                  <a:lnTo>
                    <a:pt x="37036" y="790"/>
                  </a:lnTo>
                  <a:lnTo>
                    <a:pt x="36860" y="132"/>
                  </a:lnTo>
                  <a:lnTo>
                    <a:pt x="36816" y="88"/>
                  </a:lnTo>
                  <a:lnTo>
                    <a:pt x="36772" y="44"/>
                  </a:lnTo>
                  <a:lnTo>
                    <a:pt x="3668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7" name="Google Shape;8947;p249"/>
            <p:cNvSpPr/>
            <p:nvPr/>
          </p:nvSpPr>
          <p:spPr>
            <a:xfrm>
              <a:off x="5925025" y="1820275"/>
              <a:ext cx="932500" cy="1321900"/>
            </a:xfrm>
            <a:custGeom>
              <a:avLst/>
              <a:gdLst/>
              <a:ahLst/>
              <a:cxnLst/>
              <a:rect l="l" t="t" r="r" b="b"/>
              <a:pathLst>
                <a:path w="37300" h="52876" extrusionOk="0">
                  <a:moveTo>
                    <a:pt x="37124" y="0"/>
                  </a:moveTo>
                  <a:lnTo>
                    <a:pt x="37080" y="44"/>
                  </a:lnTo>
                  <a:lnTo>
                    <a:pt x="36992" y="44"/>
                  </a:lnTo>
                  <a:lnTo>
                    <a:pt x="36948" y="88"/>
                  </a:lnTo>
                  <a:lnTo>
                    <a:pt x="36948" y="176"/>
                  </a:lnTo>
                  <a:lnTo>
                    <a:pt x="36860" y="746"/>
                  </a:lnTo>
                  <a:lnTo>
                    <a:pt x="35763" y="4827"/>
                  </a:lnTo>
                  <a:lnTo>
                    <a:pt x="35061" y="7504"/>
                  </a:lnTo>
                  <a:lnTo>
                    <a:pt x="34315" y="9917"/>
                  </a:lnTo>
                  <a:lnTo>
                    <a:pt x="32165" y="14568"/>
                  </a:lnTo>
                  <a:lnTo>
                    <a:pt x="31024" y="17026"/>
                  </a:lnTo>
                  <a:lnTo>
                    <a:pt x="29532" y="19659"/>
                  </a:lnTo>
                  <a:lnTo>
                    <a:pt x="27031" y="23696"/>
                  </a:lnTo>
                  <a:lnTo>
                    <a:pt x="24705" y="27645"/>
                  </a:lnTo>
                  <a:lnTo>
                    <a:pt x="23696" y="29137"/>
                  </a:lnTo>
                  <a:lnTo>
                    <a:pt x="21063" y="32647"/>
                  </a:lnTo>
                  <a:lnTo>
                    <a:pt x="21019" y="32691"/>
                  </a:lnTo>
                  <a:lnTo>
                    <a:pt x="20230" y="35061"/>
                  </a:lnTo>
                  <a:lnTo>
                    <a:pt x="18387" y="38571"/>
                  </a:lnTo>
                  <a:lnTo>
                    <a:pt x="17158" y="39931"/>
                  </a:lnTo>
                  <a:lnTo>
                    <a:pt x="14964" y="42432"/>
                  </a:lnTo>
                  <a:lnTo>
                    <a:pt x="12814" y="44670"/>
                  </a:lnTo>
                  <a:lnTo>
                    <a:pt x="9391" y="45943"/>
                  </a:lnTo>
                  <a:lnTo>
                    <a:pt x="7855" y="46864"/>
                  </a:lnTo>
                  <a:lnTo>
                    <a:pt x="7811" y="46864"/>
                  </a:lnTo>
                  <a:lnTo>
                    <a:pt x="6012" y="48225"/>
                  </a:lnTo>
                  <a:lnTo>
                    <a:pt x="45" y="52569"/>
                  </a:lnTo>
                  <a:lnTo>
                    <a:pt x="1" y="52613"/>
                  </a:lnTo>
                  <a:lnTo>
                    <a:pt x="1" y="52700"/>
                  </a:lnTo>
                  <a:lnTo>
                    <a:pt x="1" y="52744"/>
                  </a:lnTo>
                  <a:lnTo>
                    <a:pt x="1" y="52832"/>
                  </a:lnTo>
                  <a:lnTo>
                    <a:pt x="88" y="52876"/>
                  </a:lnTo>
                  <a:lnTo>
                    <a:pt x="264" y="52876"/>
                  </a:lnTo>
                  <a:lnTo>
                    <a:pt x="6232" y="48532"/>
                  </a:lnTo>
                  <a:lnTo>
                    <a:pt x="8031" y="47172"/>
                  </a:lnTo>
                  <a:lnTo>
                    <a:pt x="9523" y="46250"/>
                  </a:lnTo>
                  <a:lnTo>
                    <a:pt x="12243" y="45241"/>
                  </a:lnTo>
                  <a:lnTo>
                    <a:pt x="12989" y="44977"/>
                  </a:lnTo>
                  <a:lnTo>
                    <a:pt x="13077" y="44934"/>
                  </a:lnTo>
                  <a:lnTo>
                    <a:pt x="15227" y="42652"/>
                  </a:lnTo>
                  <a:lnTo>
                    <a:pt x="17377" y="40151"/>
                  </a:lnTo>
                  <a:lnTo>
                    <a:pt x="18650" y="38790"/>
                  </a:lnTo>
                  <a:lnTo>
                    <a:pt x="18694" y="38746"/>
                  </a:lnTo>
                  <a:lnTo>
                    <a:pt x="20581" y="35192"/>
                  </a:lnTo>
                  <a:lnTo>
                    <a:pt x="20581" y="35148"/>
                  </a:lnTo>
                  <a:lnTo>
                    <a:pt x="21327" y="32823"/>
                  </a:lnTo>
                  <a:lnTo>
                    <a:pt x="23959" y="29356"/>
                  </a:lnTo>
                  <a:lnTo>
                    <a:pt x="25013" y="27864"/>
                  </a:lnTo>
                  <a:lnTo>
                    <a:pt x="27294" y="23871"/>
                  </a:lnTo>
                  <a:lnTo>
                    <a:pt x="29839" y="19834"/>
                  </a:lnTo>
                  <a:lnTo>
                    <a:pt x="31331" y="17201"/>
                  </a:lnTo>
                  <a:lnTo>
                    <a:pt x="32472" y="14700"/>
                  </a:lnTo>
                  <a:lnTo>
                    <a:pt x="34666" y="10093"/>
                  </a:lnTo>
                  <a:lnTo>
                    <a:pt x="34666" y="10049"/>
                  </a:lnTo>
                  <a:lnTo>
                    <a:pt x="35412" y="7591"/>
                  </a:lnTo>
                  <a:lnTo>
                    <a:pt x="36114" y="4915"/>
                  </a:lnTo>
                  <a:lnTo>
                    <a:pt x="37211" y="790"/>
                  </a:lnTo>
                  <a:lnTo>
                    <a:pt x="37299" y="220"/>
                  </a:lnTo>
                  <a:lnTo>
                    <a:pt x="37255" y="132"/>
                  </a:lnTo>
                  <a:lnTo>
                    <a:pt x="37255" y="88"/>
                  </a:lnTo>
                  <a:lnTo>
                    <a:pt x="37211" y="44"/>
                  </a:lnTo>
                  <a:lnTo>
                    <a:pt x="3712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8" name="Google Shape;8948;p249"/>
            <p:cNvSpPr/>
            <p:nvPr/>
          </p:nvSpPr>
          <p:spPr>
            <a:xfrm>
              <a:off x="5894325" y="1812575"/>
              <a:ext cx="942350" cy="1302175"/>
            </a:xfrm>
            <a:custGeom>
              <a:avLst/>
              <a:gdLst/>
              <a:ahLst/>
              <a:cxnLst/>
              <a:rect l="l" t="t" r="r" b="b"/>
              <a:pathLst>
                <a:path w="37694" h="52087" extrusionOk="0">
                  <a:moveTo>
                    <a:pt x="37518" y="1"/>
                  </a:moveTo>
                  <a:lnTo>
                    <a:pt x="37430" y="45"/>
                  </a:lnTo>
                  <a:lnTo>
                    <a:pt x="37386" y="89"/>
                  </a:lnTo>
                  <a:lnTo>
                    <a:pt x="37342" y="133"/>
                  </a:lnTo>
                  <a:lnTo>
                    <a:pt x="37255" y="571"/>
                  </a:lnTo>
                  <a:lnTo>
                    <a:pt x="36377" y="3160"/>
                  </a:lnTo>
                  <a:lnTo>
                    <a:pt x="35763" y="5267"/>
                  </a:lnTo>
                  <a:lnTo>
                    <a:pt x="35148" y="7636"/>
                  </a:lnTo>
                  <a:lnTo>
                    <a:pt x="33876" y="11366"/>
                  </a:lnTo>
                  <a:lnTo>
                    <a:pt x="32559" y="13911"/>
                  </a:lnTo>
                  <a:lnTo>
                    <a:pt x="31550" y="16105"/>
                  </a:lnTo>
                  <a:lnTo>
                    <a:pt x="30629" y="17729"/>
                  </a:lnTo>
                  <a:lnTo>
                    <a:pt x="29707" y="19308"/>
                  </a:lnTo>
                  <a:lnTo>
                    <a:pt x="27820" y="22380"/>
                  </a:lnTo>
                  <a:lnTo>
                    <a:pt x="26504" y="24530"/>
                  </a:lnTo>
                  <a:lnTo>
                    <a:pt x="25231" y="26680"/>
                  </a:lnTo>
                  <a:lnTo>
                    <a:pt x="23959" y="28567"/>
                  </a:lnTo>
                  <a:lnTo>
                    <a:pt x="22686" y="30191"/>
                  </a:lnTo>
                  <a:lnTo>
                    <a:pt x="21282" y="31946"/>
                  </a:lnTo>
                  <a:lnTo>
                    <a:pt x="19790" y="33526"/>
                  </a:lnTo>
                  <a:lnTo>
                    <a:pt x="17684" y="35325"/>
                  </a:lnTo>
                  <a:lnTo>
                    <a:pt x="16762" y="36378"/>
                  </a:lnTo>
                  <a:lnTo>
                    <a:pt x="16718" y="36422"/>
                  </a:lnTo>
                  <a:lnTo>
                    <a:pt x="16148" y="37387"/>
                  </a:lnTo>
                  <a:lnTo>
                    <a:pt x="16148" y="37431"/>
                  </a:lnTo>
                  <a:lnTo>
                    <a:pt x="15358" y="39449"/>
                  </a:lnTo>
                  <a:lnTo>
                    <a:pt x="14437" y="41424"/>
                  </a:lnTo>
                  <a:lnTo>
                    <a:pt x="12901" y="43530"/>
                  </a:lnTo>
                  <a:lnTo>
                    <a:pt x="12330" y="43925"/>
                  </a:lnTo>
                  <a:lnTo>
                    <a:pt x="9917" y="44891"/>
                  </a:lnTo>
                  <a:lnTo>
                    <a:pt x="9917" y="44934"/>
                  </a:lnTo>
                  <a:lnTo>
                    <a:pt x="8337" y="45900"/>
                  </a:lnTo>
                  <a:lnTo>
                    <a:pt x="6143" y="47523"/>
                  </a:lnTo>
                  <a:lnTo>
                    <a:pt x="3642" y="49322"/>
                  </a:lnTo>
                  <a:lnTo>
                    <a:pt x="88" y="51780"/>
                  </a:lnTo>
                  <a:lnTo>
                    <a:pt x="44" y="51824"/>
                  </a:lnTo>
                  <a:lnTo>
                    <a:pt x="0" y="51911"/>
                  </a:lnTo>
                  <a:lnTo>
                    <a:pt x="0" y="51955"/>
                  </a:lnTo>
                  <a:lnTo>
                    <a:pt x="44" y="52043"/>
                  </a:lnTo>
                  <a:lnTo>
                    <a:pt x="88" y="52087"/>
                  </a:lnTo>
                  <a:lnTo>
                    <a:pt x="307" y="52087"/>
                  </a:lnTo>
                  <a:lnTo>
                    <a:pt x="3818" y="49630"/>
                  </a:lnTo>
                  <a:lnTo>
                    <a:pt x="6319" y="47787"/>
                  </a:lnTo>
                  <a:lnTo>
                    <a:pt x="8513" y="46163"/>
                  </a:lnTo>
                  <a:lnTo>
                    <a:pt x="10049" y="45242"/>
                  </a:lnTo>
                  <a:lnTo>
                    <a:pt x="12506" y="44232"/>
                  </a:lnTo>
                  <a:lnTo>
                    <a:pt x="13120" y="43794"/>
                  </a:lnTo>
                  <a:lnTo>
                    <a:pt x="13164" y="43750"/>
                  </a:lnTo>
                  <a:lnTo>
                    <a:pt x="14744" y="41643"/>
                  </a:lnTo>
                  <a:lnTo>
                    <a:pt x="14744" y="41600"/>
                  </a:lnTo>
                  <a:lnTo>
                    <a:pt x="15665" y="39581"/>
                  </a:lnTo>
                  <a:lnTo>
                    <a:pt x="16455" y="37563"/>
                  </a:lnTo>
                  <a:lnTo>
                    <a:pt x="17026" y="36597"/>
                  </a:lnTo>
                  <a:lnTo>
                    <a:pt x="17947" y="35588"/>
                  </a:lnTo>
                  <a:lnTo>
                    <a:pt x="20053" y="33789"/>
                  </a:lnTo>
                  <a:lnTo>
                    <a:pt x="20053" y="33745"/>
                  </a:lnTo>
                  <a:lnTo>
                    <a:pt x="21545" y="32165"/>
                  </a:lnTo>
                  <a:lnTo>
                    <a:pt x="22950" y="30410"/>
                  </a:lnTo>
                  <a:lnTo>
                    <a:pt x="24222" y="28786"/>
                  </a:lnTo>
                  <a:lnTo>
                    <a:pt x="25538" y="26856"/>
                  </a:lnTo>
                  <a:lnTo>
                    <a:pt x="26811" y="24706"/>
                  </a:lnTo>
                  <a:lnTo>
                    <a:pt x="28127" y="22599"/>
                  </a:lnTo>
                  <a:lnTo>
                    <a:pt x="30014" y="19484"/>
                  </a:lnTo>
                  <a:lnTo>
                    <a:pt x="30936" y="17904"/>
                  </a:lnTo>
                  <a:lnTo>
                    <a:pt x="31857" y="16281"/>
                  </a:lnTo>
                  <a:lnTo>
                    <a:pt x="32910" y="14043"/>
                  </a:lnTo>
                  <a:lnTo>
                    <a:pt x="34183" y="11498"/>
                  </a:lnTo>
                  <a:lnTo>
                    <a:pt x="34183" y="11454"/>
                  </a:lnTo>
                  <a:lnTo>
                    <a:pt x="35455" y="7768"/>
                  </a:lnTo>
                  <a:lnTo>
                    <a:pt x="36114" y="5354"/>
                  </a:lnTo>
                  <a:lnTo>
                    <a:pt x="36684" y="3248"/>
                  </a:lnTo>
                  <a:lnTo>
                    <a:pt x="37606" y="659"/>
                  </a:lnTo>
                  <a:lnTo>
                    <a:pt x="37693" y="220"/>
                  </a:lnTo>
                  <a:lnTo>
                    <a:pt x="37693" y="133"/>
                  </a:lnTo>
                  <a:lnTo>
                    <a:pt x="37693" y="89"/>
                  </a:lnTo>
                  <a:lnTo>
                    <a:pt x="37650" y="45"/>
                  </a:lnTo>
                  <a:lnTo>
                    <a:pt x="3756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9" name="Google Shape;8949;p249"/>
            <p:cNvSpPr/>
            <p:nvPr/>
          </p:nvSpPr>
          <p:spPr>
            <a:xfrm>
              <a:off x="5836175" y="1785150"/>
              <a:ext cx="956625" cy="1276950"/>
            </a:xfrm>
            <a:custGeom>
              <a:avLst/>
              <a:gdLst/>
              <a:ahLst/>
              <a:cxnLst/>
              <a:rect l="l" t="t" r="r" b="b"/>
              <a:pathLst>
                <a:path w="38265" h="51078" extrusionOk="0">
                  <a:moveTo>
                    <a:pt x="38001" y="1"/>
                  </a:moveTo>
                  <a:lnTo>
                    <a:pt x="37957" y="45"/>
                  </a:lnTo>
                  <a:lnTo>
                    <a:pt x="37913" y="133"/>
                  </a:lnTo>
                  <a:lnTo>
                    <a:pt x="37299" y="1888"/>
                  </a:lnTo>
                  <a:lnTo>
                    <a:pt x="36333" y="4126"/>
                  </a:lnTo>
                  <a:lnTo>
                    <a:pt x="35587" y="6715"/>
                  </a:lnTo>
                  <a:lnTo>
                    <a:pt x="34622" y="10050"/>
                  </a:lnTo>
                  <a:lnTo>
                    <a:pt x="32999" y="13604"/>
                  </a:lnTo>
                  <a:lnTo>
                    <a:pt x="32121" y="15359"/>
                  </a:lnTo>
                  <a:lnTo>
                    <a:pt x="29313" y="20186"/>
                  </a:lnTo>
                  <a:lnTo>
                    <a:pt x="27908" y="22468"/>
                  </a:lnTo>
                  <a:lnTo>
                    <a:pt x="26680" y="24530"/>
                  </a:lnTo>
                  <a:lnTo>
                    <a:pt x="24442" y="27909"/>
                  </a:lnTo>
                  <a:lnTo>
                    <a:pt x="22818" y="29971"/>
                  </a:lnTo>
                  <a:lnTo>
                    <a:pt x="21853" y="31112"/>
                  </a:lnTo>
                  <a:lnTo>
                    <a:pt x="20931" y="32121"/>
                  </a:lnTo>
                  <a:lnTo>
                    <a:pt x="20010" y="32955"/>
                  </a:lnTo>
                  <a:lnTo>
                    <a:pt x="19132" y="33701"/>
                  </a:lnTo>
                  <a:lnTo>
                    <a:pt x="18211" y="34403"/>
                  </a:lnTo>
                  <a:lnTo>
                    <a:pt x="17245" y="35061"/>
                  </a:lnTo>
                  <a:lnTo>
                    <a:pt x="15095" y="36378"/>
                  </a:lnTo>
                  <a:lnTo>
                    <a:pt x="13472" y="37387"/>
                  </a:lnTo>
                  <a:lnTo>
                    <a:pt x="11102" y="39054"/>
                  </a:lnTo>
                  <a:lnTo>
                    <a:pt x="11058" y="39054"/>
                  </a:lnTo>
                  <a:lnTo>
                    <a:pt x="9347" y="40590"/>
                  </a:lnTo>
                  <a:lnTo>
                    <a:pt x="9303" y="40634"/>
                  </a:lnTo>
                  <a:lnTo>
                    <a:pt x="8162" y="42653"/>
                  </a:lnTo>
                  <a:lnTo>
                    <a:pt x="5793" y="46646"/>
                  </a:lnTo>
                  <a:lnTo>
                    <a:pt x="4959" y="47348"/>
                  </a:lnTo>
                  <a:lnTo>
                    <a:pt x="2940" y="48708"/>
                  </a:lnTo>
                  <a:lnTo>
                    <a:pt x="44" y="50771"/>
                  </a:lnTo>
                  <a:lnTo>
                    <a:pt x="0" y="50814"/>
                  </a:lnTo>
                  <a:lnTo>
                    <a:pt x="0" y="50858"/>
                  </a:lnTo>
                  <a:lnTo>
                    <a:pt x="0" y="50946"/>
                  </a:lnTo>
                  <a:lnTo>
                    <a:pt x="0" y="50990"/>
                  </a:lnTo>
                  <a:lnTo>
                    <a:pt x="88" y="51034"/>
                  </a:lnTo>
                  <a:lnTo>
                    <a:pt x="176" y="51078"/>
                  </a:lnTo>
                  <a:lnTo>
                    <a:pt x="264" y="51034"/>
                  </a:lnTo>
                  <a:lnTo>
                    <a:pt x="3116" y="49015"/>
                  </a:lnTo>
                  <a:lnTo>
                    <a:pt x="5178" y="47611"/>
                  </a:lnTo>
                  <a:lnTo>
                    <a:pt x="6056" y="46909"/>
                  </a:lnTo>
                  <a:lnTo>
                    <a:pt x="6100" y="46865"/>
                  </a:lnTo>
                  <a:lnTo>
                    <a:pt x="8469" y="42828"/>
                  </a:lnTo>
                  <a:lnTo>
                    <a:pt x="9610" y="40854"/>
                  </a:lnTo>
                  <a:lnTo>
                    <a:pt x="11278" y="39318"/>
                  </a:lnTo>
                  <a:lnTo>
                    <a:pt x="13691" y="37694"/>
                  </a:lnTo>
                  <a:lnTo>
                    <a:pt x="15271" y="36685"/>
                  </a:lnTo>
                  <a:lnTo>
                    <a:pt x="17465" y="35325"/>
                  </a:lnTo>
                  <a:lnTo>
                    <a:pt x="18430" y="34666"/>
                  </a:lnTo>
                  <a:lnTo>
                    <a:pt x="19352" y="34008"/>
                  </a:lnTo>
                  <a:lnTo>
                    <a:pt x="20229" y="33218"/>
                  </a:lnTo>
                  <a:lnTo>
                    <a:pt x="21151" y="32385"/>
                  </a:lnTo>
                  <a:lnTo>
                    <a:pt x="22116" y="31375"/>
                  </a:lnTo>
                  <a:lnTo>
                    <a:pt x="23125" y="30191"/>
                  </a:lnTo>
                  <a:lnTo>
                    <a:pt x="24705" y="28128"/>
                  </a:lnTo>
                  <a:lnTo>
                    <a:pt x="26943" y="24749"/>
                  </a:lnTo>
                  <a:lnTo>
                    <a:pt x="28172" y="22643"/>
                  </a:lnTo>
                  <a:lnTo>
                    <a:pt x="29620" y="20361"/>
                  </a:lnTo>
                  <a:lnTo>
                    <a:pt x="32428" y="15535"/>
                  </a:lnTo>
                  <a:lnTo>
                    <a:pt x="33306" y="13779"/>
                  </a:lnTo>
                  <a:lnTo>
                    <a:pt x="34973" y="10225"/>
                  </a:lnTo>
                  <a:lnTo>
                    <a:pt x="34973" y="10181"/>
                  </a:lnTo>
                  <a:lnTo>
                    <a:pt x="35895" y="6802"/>
                  </a:lnTo>
                  <a:lnTo>
                    <a:pt x="36684" y="4257"/>
                  </a:lnTo>
                  <a:lnTo>
                    <a:pt x="37606" y="2019"/>
                  </a:lnTo>
                  <a:lnTo>
                    <a:pt x="38220" y="220"/>
                  </a:lnTo>
                  <a:lnTo>
                    <a:pt x="38264" y="177"/>
                  </a:lnTo>
                  <a:lnTo>
                    <a:pt x="38220" y="89"/>
                  </a:lnTo>
                  <a:lnTo>
                    <a:pt x="38176" y="45"/>
                  </a:lnTo>
                  <a:lnTo>
                    <a:pt x="3813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0" name="Google Shape;8950;p249"/>
            <p:cNvSpPr/>
            <p:nvPr/>
          </p:nvSpPr>
          <p:spPr>
            <a:xfrm>
              <a:off x="5806550" y="1750050"/>
              <a:ext cx="970875" cy="1285725"/>
            </a:xfrm>
            <a:custGeom>
              <a:avLst/>
              <a:gdLst/>
              <a:ahLst/>
              <a:cxnLst/>
              <a:rect l="l" t="t" r="r" b="b"/>
              <a:pathLst>
                <a:path w="38835" h="51429" extrusionOk="0">
                  <a:moveTo>
                    <a:pt x="38572" y="1"/>
                  </a:moveTo>
                  <a:lnTo>
                    <a:pt x="38528" y="45"/>
                  </a:lnTo>
                  <a:lnTo>
                    <a:pt x="38528" y="132"/>
                  </a:lnTo>
                  <a:lnTo>
                    <a:pt x="38221" y="1186"/>
                  </a:lnTo>
                  <a:lnTo>
                    <a:pt x="37255" y="3511"/>
                  </a:lnTo>
                  <a:lnTo>
                    <a:pt x="36158" y="6100"/>
                  </a:lnTo>
                  <a:lnTo>
                    <a:pt x="36114" y="6144"/>
                  </a:lnTo>
                  <a:lnTo>
                    <a:pt x="34710" y="11015"/>
                  </a:lnTo>
                  <a:lnTo>
                    <a:pt x="32955" y="14832"/>
                  </a:lnTo>
                  <a:lnTo>
                    <a:pt x="31112" y="18080"/>
                  </a:lnTo>
                  <a:lnTo>
                    <a:pt x="29049" y="21634"/>
                  </a:lnTo>
                  <a:lnTo>
                    <a:pt x="27996" y="23389"/>
                  </a:lnTo>
                  <a:lnTo>
                    <a:pt x="26943" y="25144"/>
                  </a:lnTo>
                  <a:lnTo>
                    <a:pt x="25802" y="26856"/>
                  </a:lnTo>
                  <a:lnTo>
                    <a:pt x="24661" y="28479"/>
                  </a:lnTo>
                  <a:lnTo>
                    <a:pt x="23477" y="30059"/>
                  </a:lnTo>
                  <a:lnTo>
                    <a:pt x="22862" y="30761"/>
                  </a:lnTo>
                  <a:lnTo>
                    <a:pt x="22204" y="31507"/>
                  </a:lnTo>
                  <a:lnTo>
                    <a:pt x="18869" y="34535"/>
                  </a:lnTo>
                  <a:lnTo>
                    <a:pt x="14920" y="37124"/>
                  </a:lnTo>
                  <a:lnTo>
                    <a:pt x="10883" y="39844"/>
                  </a:lnTo>
                  <a:lnTo>
                    <a:pt x="9084" y="41117"/>
                  </a:lnTo>
                  <a:lnTo>
                    <a:pt x="6714" y="42521"/>
                  </a:lnTo>
                  <a:lnTo>
                    <a:pt x="4169" y="43925"/>
                  </a:lnTo>
                  <a:lnTo>
                    <a:pt x="4125" y="43969"/>
                  </a:lnTo>
                  <a:lnTo>
                    <a:pt x="3774" y="44408"/>
                  </a:lnTo>
                  <a:lnTo>
                    <a:pt x="3774" y="44452"/>
                  </a:lnTo>
                  <a:lnTo>
                    <a:pt x="3248" y="45856"/>
                  </a:lnTo>
                  <a:lnTo>
                    <a:pt x="2370" y="48181"/>
                  </a:lnTo>
                  <a:lnTo>
                    <a:pt x="1317" y="49981"/>
                  </a:lnTo>
                  <a:lnTo>
                    <a:pt x="44" y="51121"/>
                  </a:lnTo>
                  <a:lnTo>
                    <a:pt x="44" y="51209"/>
                  </a:lnTo>
                  <a:lnTo>
                    <a:pt x="1" y="51253"/>
                  </a:lnTo>
                  <a:lnTo>
                    <a:pt x="1" y="51341"/>
                  </a:lnTo>
                  <a:lnTo>
                    <a:pt x="44" y="51385"/>
                  </a:lnTo>
                  <a:lnTo>
                    <a:pt x="132" y="51429"/>
                  </a:lnTo>
                  <a:lnTo>
                    <a:pt x="176" y="51429"/>
                  </a:lnTo>
                  <a:lnTo>
                    <a:pt x="308" y="51385"/>
                  </a:lnTo>
                  <a:lnTo>
                    <a:pt x="1580" y="50244"/>
                  </a:lnTo>
                  <a:lnTo>
                    <a:pt x="1624" y="50200"/>
                  </a:lnTo>
                  <a:lnTo>
                    <a:pt x="2677" y="48357"/>
                  </a:lnTo>
                  <a:lnTo>
                    <a:pt x="2721" y="48313"/>
                  </a:lnTo>
                  <a:lnTo>
                    <a:pt x="3599" y="45987"/>
                  </a:lnTo>
                  <a:lnTo>
                    <a:pt x="4081" y="44583"/>
                  </a:lnTo>
                  <a:lnTo>
                    <a:pt x="4389" y="44188"/>
                  </a:lnTo>
                  <a:lnTo>
                    <a:pt x="6890" y="42828"/>
                  </a:lnTo>
                  <a:lnTo>
                    <a:pt x="9303" y="41424"/>
                  </a:lnTo>
                  <a:lnTo>
                    <a:pt x="11102" y="40151"/>
                  </a:lnTo>
                  <a:lnTo>
                    <a:pt x="15139" y="37431"/>
                  </a:lnTo>
                  <a:lnTo>
                    <a:pt x="19089" y="34842"/>
                  </a:lnTo>
                  <a:lnTo>
                    <a:pt x="19089" y="34798"/>
                  </a:lnTo>
                  <a:lnTo>
                    <a:pt x="22467" y="31770"/>
                  </a:lnTo>
                  <a:lnTo>
                    <a:pt x="23082" y="31024"/>
                  </a:lnTo>
                  <a:lnTo>
                    <a:pt x="23740" y="30278"/>
                  </a:lnTo>
                  <a:lnTo>
                    <a:pt x="24925" y="28699"/>
                  </a:lnTo>
                  <a:lnTo>
                    <a:pt x="26109" y="27075"/>
                  </a:lnTo>
                  <a:lnTo>
                    <a:pt x="27206" y="25364"/>
                  </a:lnTo>
                  <a:lnTo>
                    <a:pt x="28304" y="23608"/>
                  </a:lnTo>
                  <a:lnTo>
                    <a:pt x="29357" y="21809"/>
                  </a:lnTo>
                  <a:lnTo>
                    <a:pt x="31419" y="18211"/>
                  </a:lnTo>
                  <a:lnTo>
                    <a:pt x="33262" y="15008"/>
                  </a:lnTo>
                  <a:lnTo>
                    <a:pt x="35061" y="11146"/>
                  </a:lnTo>
                  <a:lnTo>
                    <a:pt x="36465" y="6232"/>
                  </a:lnTo>
                  <a:lnTo>
                    <a:pt x="37606" y="3643"/>
                  </a:lnTo>
                  <a:lnTo>
                    <a:pt x="38572" y="1273"/>
                  </a:lnTo>
                  <a:lnTo>
                    <a:pt x="38835" y="220"/>
                  </a:lnTo>
                  <a:lnTo>
                    <a:pt x="38835" y="132"/>
                  </a:lnTo>
                  <a:lnTo>
                    <a:pt x="38835" y="89"/>
                  </a:lnTo>
                  <a:lnTo>
                    <a:pt x="3879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1" name="Google Shape;8951;p249"/>
            <p:cNvSpPr/>
            <p:nvPr/>
          </p:nvSpPr>
          <p:spPr>
            <a:xfrm>
              <a:off x="5750600" y="1745675"/>
              <a:ext cx="1006000" cy="1239650"/>
            </a:xfrm>
            <a:custGeom>
              <a:avLst/>
              <a:gdLst/>
              <a:ahLst/>
              <a:cxnLst/>
              <a:rect l="l" t="t" r="r" b="b"/>
              <a:pathLst>
                <a:path w="40240" h="49586" extrusionOk="0">
                  <a:moveTo>
                    <a:pt x="39976" y="0"/>
                  </a:moveTo>
                  <a:lnTo>
                    <a:pt x="39932" y="44"/>
                  </a:lnTo>
                  <a:lnTo>
                    <a:pt x="39888" y="88"/>
                  </a:lnTo>
                  <a:lnTo>
                    <a:pt x="39186" y="1756"/>
                  </a:lnTo>
                  <a:lnTo>
                    <a:pt x="36992" y="6933"/>
                  </a:lnTo>
                  <a:lnTo>
                    <a:pt x="36509" y="8601"/>
                  </a:lnTo>
                  <a:lnTo>
                    <a:pt x="35588" y="11497"/>
                  </a:lnTo>
                  <a:lnTo>
                    <a:pt x="33613" y="15315"/>
                  </a:lnTo>
                  <a:lnTo>
                    <a:pt x="32736" y="16894"/>
                  </a:lnTo>
                  <a:lnTo>
                    <a:pt x="31902" y="18386"/>
                  </a:lnTo>
                  <a:lnTo>
                    <a:pt x="30147" y="21370"/>
                  </a:lnTo>
                  <a:lnTo>
                    <a:pt x="28304" y="24310"/>
                  </a:lnTo>
                  <a:lnTo>
                    <a:pt x="26329" y="27338"/>
                  </a:lnTo>
                  <a:lnTo>
                    <a:pt x="23389" y="30892"/>
                  </a:lnTo>
                  <a:lnTo>
                    <a:pt x="20273" y="33700"/>
                  </a:lnTo>
                  <a:lnTo>
                    <a:pt x="16588" y="36114"/>
                  </a:lnTo>
                  <a:lnTo>
                    <a:pt x="14393" y="37562"/>
                  </a:lnTo>
                  <a:lnTo>
                    <a:pt x="12638" y="38747"/>
                  </a:lnTo>
                  <a:lnTo>
                    <a:pt x="10664" y="40151"/>
                  </a:lnTo>
                  <a:lnTo>
                    <a:pt x="8645" y="41336"/>
                  </a:lnTo>
                  <a:lnTo>
                    <a:pt x="6144" y="42652"/>
                  </a:lnTo>
                  <a:lnTo>
                    <a:pt x="5047" y="43398"/>
                  </a:lnTo>
                  <a:lnTo>
                    <a:pt x="1800" y="46119"/>
                  </a:lnTo>
                  <a:lnTo>
                    <a:pt x="1185" y="46864"/>
                  </a:lnTo>
                  <a:lnTo>
                    <a:pt x="1142" y="46908"/>
                  </a:lnTo>
                  <a:lnTo>
                    <a:pt x="1" y="49322"/>
                  </a:lnTo>
                  <a:lnTo>
                    <a:pt x="1" y="49410"/>
                  </a:lnTo>
                  <a:lnTo>
                    <a:pt x="1" y="49453"/>
                  </a:lnTo>
                  <a:lnTo>
                    <a:pt x="45" y="49541"/>
                  </a:lnTo>
                  <a:lnTo>
                    <a:pt x="88" y="49585"/>
                  </a:lnTo>
                  <a:lnTo>
                    <a:pt x="176" y="49585"/>
                  </a:lnTo>
                  <a:lnTo>
                    <a:pt x="264" y="49541"/>
                  </a:lnTo>
                  <a:lnTo>
                    <a:pt x="308" y="49497"/>
                  </a:lnTo>
                  <a:lnTo>
                    <a:pt x="1449" y="47040"/>
                  </a:lnTo>
                  <a:lnTo>
                    <a:pt x="2063" y="46382"/>
                  </a:lnTo>
                  <a:lnTo>
                    <a:pt x="5266" y="43661"/>
                  </a:lnTo>
                  <a:lnTo>
                    <a:pt x="6319" y="42959"/>
                  </a:lnTo>
                  <a:lnTo>
                    <a:pt x="8821" y="41643"/>
                  </a:lnTo>
                  <a:lnTo>
                    <a:pt x="10839" y="40458"/>
                  </a:lnTo>
                  <a:lnTo>
                    <a:pt x="12814" y="39010"/>
                  </a:lnTo>
                  <a:lnTo>
                    <a:pt x="14613" y="37825"/>
                  </a:lnTo>
                  <a:lnTo>
                    <a:pt x="16807" y="36421"/>
                  </a:lnTo>
                  <a:lnTo>
                    <a:pt x="20493" y="33964"/>
                  </a:lnTo>
                  <a:lnTo>
                    <a:pt x="23608" y="31155"/>
                  </a:lnTo>
                  <a:lnTo>
                    <a:pt x="23652" y="31111"/>
                  </a:lnTo>
                  <a:lnTo>
                    <a:pt x="26592" y="27557"/>
                  </a:lnTo>
                  <a:lnTo>
                    <a:pt x="26636" y="27513"/>
                  </a:lnTo>
                  <a:lnTo>
                    <a:pt x="28611" y="24486"/>
                  </a:lnTo>
                  <a:lnTo>
                    <a:pt x="30454" y="21546"/>
                  </a:lnTo>
                  <a:lnTo>
                    <a:pt x="32209" y="18562"/>
                  </a:lnTo>
                  <a:lnTo>
                    <a:pt x="33043" y="17070"/>
                  </a:lnTo>
                  <a:lnTo>
                    <a:pt x="33920" y="15490"/>
                  </a:lnTo>
                  <a:lnTo>
                    <a:pt x="35939" y="11629"/>
                  </a:lnTo>
                  <a:lnTo>
                    <a:pt x="36816" y="8732"/>
                  </a:lnTo>
                  <a:lnTo>
                    <a:pt x="37343" y="7065"/>
                  </a:lnTo>
                  <a:lnTo>
                    <a:pt x="39537" y="1931"/>
                  </a:lnTo>
                  <a:lnTo>
                    <a:pt x="40195" y="220"/>
                  </a:lnTo>
                  <a:lnTo>
                    <a:pt x="40239" y="176"/>
                  </a:lnTo>
                  <a:lnTo>
                    <a:pt x="40195" y="88"/>
                  </a:lnTo>
                  <a:lnTo>
                    <a:pt x="40195" y="44"/>
                  </a:lnTo>
                  <a:lnTo>
                    <a:pt x="4010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2" name="Google Shape;8952;p249"/>
            <p:cNvSpPr/>
            <p:nvPr/>
          </p:nvSpPr>
          <p:spPr>
            <a:xfrm>
              <a:off x="5686975" y="1781875"/>
              <a:ext cx="1024625" cy="1146400"/>
            </a:xfrm>
            <a:custGeom>
              <a:avLst/>
              <a:gdLst/>
              <a:ahLst/>
              <a:cxnLst/>
              <a:rect l="l" t="t" r="r" b="b"/>
              <a:pathLst>
                <a:path w="40985" h="45856" extrusionOk="0">
                  <a:moveTo>
                    <a:pt x="40766" y="0"/>
                  </a:moveTo>
                  <a:lnTo>
                    <a:pt x="40678" y="44"/>
                  </a:lnTo>
                  <a:lnTo>
                    <a:pt x="40634" y="88"/>
                  </a:lnTo>
                  <a:lnTo>
                    <a:pt x="39888" y="2019"/>
                  </a:lnTo>
                  <a:lnTo>
                    <a:pt x="38967" y="4257"/>
                  </a:lnTo>
                  <a:lnTo>
                    <a:pt x="37957" y="6626"/>
                  </a:lnTo>
                  <a:lnTo>
                    <a:pt x="37957" y="6670"/>
                  </a:lnTo>
                  <a:lnTo>
                    <a:pt x="37343" y="8908"/>
                  </a:lnTo>
                  <a:lnTo>
                    <a:pt x="36465" y="10751"/>
                  </a:lnTo>
                  <a:lnTo>
                    <a:pt x="32560" y="17772"/>
                  </a:lnTo>
                  <a:lnTo>
                    <a:pt x="30936" y="20449"/>
                  </a:lnTo>
                  <a:lnTo>
                    <a:pt x="29532" y="22599"/>
                  </a:lnTo>
                  <a:lnTo>
                    <a:pt x="26899" y="26329"/>
                  </a:lnTo>
                  <a:lnTo>
                    <a:pt x="25364" y="28128"/>
                  </a:lnTo>
                  <a:lnTo>
                    <a:pt x="23608" y="29795"/>
                  </a:lnTo>
                  <a:lnTo>
                    <a:pt x="21546" y="31506"/>
                  </a:lnTo>
                  <a:lnTo>
                    <a:pt x="19571" y="32867"/>
                  </a:lnTo>
                  <a:lnTo>
                    <a:pt x="17421" y="34227"/>
                  </a:lnTo>
                  <a:lnTo>
                    <a:pt x="15271" y="35675"/>
                  </a:lnTo>
                  <a:lnTo>
                    <a:pt x="13384" y="36948"/>
                  </a:lnTo>
                  <a:lnTo>
                    <a:pt x="11453" y="38220"/>
                  </a:lnTo>
                  <a:lnTo>
                    <a:pt x="9084" y="39493"/>
                  </a:lnTo>
                  <a:lnTo>
                    <a:pt x="7109" y="40677"/>
                  </a:lnTo>
                  <a:lnTo>
                    <a:pt x="7065" y="40721"/>
                  </a:lnTo>
                  <a:lnTo>
                    <a:pt x="5047" y="42476"/>
                  </a:lnTo>
                  <a:lnTo>
                    <a:pt x="3160" y="43661"/>
                  </a:lnTo>
                  <a:lnTo>
                    <a:pt x="88" y="45548"/>
                  </a:lnTo>
                  <a:lnTo>
                    <a:pt x="44" y="45592"/>
                  </a:lnTo>
                  <a:lnTo>
                    <a:pt x="44" y="45680"/>
                  </a:lnTo>
                  <a:lnTo>
                    <a:pt x="1" y="45724"/>
                  </a:lnTo>
                  <a:lnTo>
                    <a:pt x="44" y="45811"/>
                  </a:lnTo>
                  <a:lnTo>
                    <a:pt x="132" y="45855"/>
                  </a:lnTo>
                  <a:lnTo>
                    <a:pt x="308" y="45855"/>
                  </a:lnTo>
                  <a:lnTo>
                    <a:pt x="3336" y="43968"/>
                  </a:lnTo>
                  <a:lnTo>
                    <a:pt x="5266" y="42740"/>
                  </a:lnTo>
                  <a:lnTo>
                    <a:pt x="7285" y="40985"/>
                  </a:lnTo>
                  <a:lnTo>
                    <a:pt x="9259" y="39800"/>
                  </a:lnTo>
                  <a:lnTo>
                    <a:pt x="11629" y="38527"/>
                  </a:lnTo>
                  <a:lnTo>
                    <a:pt x="13604" y="37255"/>
                  </a:lnTo>
                  <a:lnTo>
                    <a:pt x="15490" y="35938"/>
                  </a:lnTo>
                  <a:lnTo>
                    <a:pt x="17641" y="34534"/>
                  </a:lnTo>
                  <a:lnTo>
                    <a:pt x="19791" y="33174"/>
                  </a:lnTo>
                  <a:lnTo>
                    <a:pt x="21765" y="31770"/>
                  </a:lnTo>
                  <a:lnTo>
                    <a:pt x="23828" y="30058"/>
                  </a:lnTo>
                  <a:lnTo>
                    <a:pt x="25583" y="28391"/>
                  </a:lnTo>
                  <a:lnTo>
                    <a:pt x="27207" y="26548"/>
                  </a:lnTo>
                  <a:lnTo>
                    <a:pt x="29795" y="22774"/>
                  </a:lnTo>
                  <a:lnTo>
                    <a:pt x="31244" y="20624"/>
                  </a:lnTo>
                  <a:lnTo>
                    <a:pt x="32867" y="17947"/>
                  </a:lnTo>
                  <a:lnTo>
                    <a:pt x="36772" y="10927"/>
                  </a:lnTo>
                  <a:lnTo>
                    <a:pt x="37650" y="9084"/>
                  </a:lnTo>
                  <a:lnTo>
                    <a:pt x="37694" y="9040"/>
                  </a:lnTo>
                  <a:lnTo>
                    <a:pt x="38308" y="6758"/>
                  </a:lnTo>
                  <a:lnTo>
                    <a:pt x="39274" y="4388"/>
                  </a:lnTo>
                  <a:lnTo>
                    <a:pt x="40195" y="2150"/>
                  </a:lnTo>
                  <a:lnTo>
                    <a:pt x="40985" y="220"/>
                  </a:lnTo>
                  <a:lnTo>
                    <a:pt x="40985" y="176"/>
                  </a:lnTo>
                  <a:lnTo>
                    <a:pt x="40985" y="88"/>
                  </a:lnTo>
                  <a:lnTo>
                    <a:pt x="40941" y="44"/>
                  </a:lnTo>
                  <a:lnTo>
                    <a:pt x="4089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3" name="Google Shape;8953;p249"/>
            <p:cNvSpPr/>
            <p:nvPr/>
          </p:nvSpPr>
          <p:spPr>
            <a:xfrm>
              <a:off x="5631025" y="1795025"/>
              <a:ext cx="1012575" cy="1082775"/>
            </a:xfrm>
            <a:custGeom>
              <a:avLst/>
              <a:gdLst/>
              <a:ahLst/>
              <a:cxnLst/>
              <a:rect l="l" t="t" r="r" b="b"/>
              <a:pathLst>
                <a:path w="40503" h="43311" extrusionOk="0">
                  <a:moveTo>
                    <a:pt x="40239" y="1"/>
                  </a:moveTo>
                  <a:lnTo>
                    <a:pt x="40195" y="45"/>
                  </a:lnTo>
                  <a:lnTo>
                    <a:pt x="40151" y="133"/>
                  </a:lnTo>
                  <a:lnTo>
                    <a:pt x="38923" y="3424"/>
                  </a:lnTo>
                  <a:lnTo>
                    <a:pt x="37167" y="8031"/>
                  </a:lnTo>
                  <a:lnTo>
                    <a:pt x="36334" y="9523"/>
                  </a:lnTo>
                  <a:lnTo>
                    <a:pt x="35281" y="11410"/>
                  </a:lnTo>
                  <a:lnTo>
                    <a:pt x="34052" y="13648"/>
                  </a:lnTo>
                  <a:lnTo>
                    <a:pt x="31990" y="17246"/>
                  </a:lnTo>
                  <a:lnTo>
                    <a:pt x="30805" y="19133"/>
                  </a:lnTo>
                  <a:lnTo>
                    <a:pt x="29401" y="21063"/>
                  </a:lnTo>
                  <a:lnTo>
                    <a:pt x="27996" y="23214"/>
                  </a:lnTo>
                  <a:lnTo>
                    <a:pt x="26505" y="24969"/>
                  </a:lnTo>
                  <a:lnTo>
                    <a:pt x="25232" y="26154"/>
                  </a:lnTo>
                  <a:lnTo>
                    <a:pt x="23477" y="27821"/>
                  </a:lnTo>
                  <a:lnTo>
                    <a:pt x="21853" y="29137"/>
                  </a:lnTo>
                  <a:lnTo>
                    <a:pt x="20054" y="30410"/>
                  </a:lnTo>
                  <a:lnTo>
                    <a:pt x="12199" y="35456"/>
                  </a:lnTo>
                  <a:lnTo>
                    <a:pt x="10137" y="36597"/>
                  </a:lnTo>
                  <a:lnTo>
                    <a:pt x="7636" y="38221"/>
                  </a:lnTo>
                  <a:lnTo>
                    <a:pt x="5661" y="39669"/>
                  </a:lnTo>
                  <a:lnTo>
                    <a:pt x="3687" y="40897"/>
                  </a:lnTo>
                  <a:lnTo>
                    <a:pt x="88" y="43004"/>
                  </a:lnTo>
                  <a:lnTo>
                    <a:pt x="45" y="43048"/>
                  </a:lnTo>
                  <a:lnTo>
                    <a:pt x="1" y="43091"/>
                  </a:lnTo>
                  <a:lnTo>
                    <a:pt x="1" y="43179"/>
                  </a:lnTo>
                  <a:lnTo>
                    <a:pt x="1" y="43223"/>
                  </a:lnTo>
                  <a:lnTo>
                    <a:pt x="88" y="43311"/>
                  </a:lnTo>
                  <a:lnTo>
                    <a:pt x="264" y="43311"/>
                  </a:lnTo>
                  <a:lnTo>
                    <a:pt x="3862" y="41205"/>
                  </a:lnTo>
                  <a:lnTo>
                    <a:pt x="5881" y="39932"/>
                  </a:lnTo>
                  <a:lnTo>
                    <a:pt x="7855" y="38484"/>
                  </a:lnTo>
                  <a:lnTo>
                    <a:pt x="10313" y="36904"/>
                  </a:lnTo>
                  <a:lnTo>
                    <a:pt x="12375" y="35763"/>
                  </a:lnTo>
                  <a:lnTo>
                    <a:pt x="20230" y="30717"/>
                  </a:lnTo>
                  <a:lnTo>
                    <a:pt x="22073" y="29401"/>
                  </a:lnTo>
                  <a:lnTo>
                    <a:pt x="23696" y="28084"/>
                  </a:lnTo>
                  <a:lnTo>
                    <a:pt x="25451" y="26417"/>
                  </a:lnTo>
                  <a:lnTo>
                    <a:pt x="26724" y="25232"/>
                  </a:lnTo>
                  <a:lnTo>
                    <a:pt x="26768" y="25188"/>
                  </a:lnTo>
                  <a:lnTo>
                    <a:pt x="28260" y="23433"/>
                  </a:lnTo>
                  <a:lnTo>
                    <a:pt x="28304" y="23389"/>
                  </a:lnTo>
                  <a:lnTo>
                    <a:pt x="29708" y="21283"/>
                  </a:lnTo>
                  <a:lnTo>
                    <a:pt x="31068" y="19352"/>
                  </a:lnTo>
                  <a:lnTo>
                    <a:pt x="32297" y="17421"/>
                  </a:lnTo>
                  <a:lnTo>
                    <a:pt x="34359" y="13823"/>
                  </a:lnTo>
                  <a:lnTo>
                    <a:pt x="35588" y="11585"/>
                  </a:lnTo>
                  <a:lnTo>
                    <a:pt x="36641" y="9698"/>
                  </a:lnTo>
                  <a:lnTo>
                    <a:pt x="37475" y="8207"/>
                  </a:lnTo>
                  <a:lnTo>
                    <a:pt x="37519" y="8163"/>
                  </a:lnTo>
                  <a:lnTo>
                    <a:pt x="39230" y="3555"/>
                  </a:lnTo>
                  <a:lnTo>
                    <a:pt x="40459" y="220"/>
                  </a:lnTo>
                  <a:lnTo>
                    <a:pt x="40502" y="176"/>
                  </a:lnTo>
                  <a:lnTo>
                    <a:pt x="40459" y="89"/>
                  </a:lnTo>
                  <a:lnTo>
                    <a:pt x="40415" y="45"/>
                  </a:lnTo>
                  <a:lnTo>
                    <a:pt x="4037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4" name="Google Shape;8954;p249"/>
            <p:cNvSpPr/>
            <p:nvPr/>
          </p:nvSpPr>
          <p:spPr>
            <a:xfrm>
              <a:off x="5603600" y="1804900"/>
              <a:ext cx="1003800" cy="1047675"/>
            </a:xfrm>
            <a:custGeom>
              <a:avLst/>
              <a:gdLst/>
              <a:ahLst/>
              <a:cxnLst/>
              <a:rect l="l" t="t" r="r" b="b"/>
              <a:pathLst>
                <a:path w="40152" h="41907" extrusionOk="0">
                  <a:moveTo>
                    <a:pt x="39932" y="1"/>
                  </a:moveTo>
                  <a:lnTo>
                    <a:pt x="39844" y="45"/>
                  </a:lnTo>
                  <a:lnTo>
                    <a:pt x="39800" y="89"/>
                  </a:lnTo>
                  <a:lnTo>
                    <a:pt x="38572" y="3511"/>
                  </a:lnTo>
                  <a:lnTo>
                    <a:pt x="37255" y="6978"/>
                  </a:lnTo>
                  <a:lnTo>
                    <a:pt x="35193" y="10620"/>
                  </a:lnTo>
                  <a:lnTo>
                    <a:pt x="33043" y="14525"/>
                  </a:lnTo>
                  <a:lnTo>
                    <a:pt x="32823" y="14876"/>
                  </a:lnTo>
                  <a:lnTo>
                    <a:pt x="30980" y="17860"/>
                  </a:lnTo>
                  <a:lnTo>
                    <a:pt x="30059" y="19264"/>
                  </a:lnTo>
                  <a:lnTo>
                    <a:pt x="29050" y="20668"/>
                  </a:lnTo>
                  <a:lnTo>
                    <a:pt x="28040" y="22029"/>
                  </a:lnTo>
                  <a:lnTo>
                    <a:pt x="26943" y="23301"/>
                  </a:lnTo>
                  <a:lnTo>
                    <a:pt x="26329" y="23959"/>
                  </a:lnTo>
                  <a:lnTo>
                    <a:pt x="25715" y="24574"/>
                  </a:lnTo>
                  <a:lnTo>
                    <a:pt x="25100" y="25144"/>
                  </a:lnTo>
                  <a:lnTo>
                    <a:pt x="24442" y="25715"/>
                  </a:lnTo>
                  <a:lnTo>
                    <a:pt x="22468" y="27426"/>
                  </a:lnTo>
                  <a:lnTo>
                    <a:pt x="20493" y="28874"/>
                  </a:lnTo>
                  <a:lnTo>
                    <a:pt x="13823" y="33262"/>
                  </a:lnTo>
                  <a:lnTo>
                    <a:pt x="12024" y="34271"/>
                  </a:lnTo>
                  <a:lnTo>
                    <a:pt x="10005" y="35456"/>
                  </a:lnTo>
                  <a:lnTo>
                    <a:pt x="6144" y="38001"/>
                  </a:lnTo>
                  <a:lnTo>
                    <a:pt x="3950" y="39361"/>
                  </a:lnTo>
                  <a:lnTo>
                    <a:pt x="88" y="41599"/>
                  </a:lnTo>
                  <a:lnTo>
                    <a:pt x="45" y="41643"/>
                  </a:lnTo>
                  <a:lnTo>
                    <a:pt x="1" y="41687"/>
                  </a:lnTo>
                  <a:lnTo>
                    <a:pt x="1" y="41775"/>
                  </a:lnTo>
                  <a:lnTo>
                    <a:pt x="1" y="41819"/>
                  </a:lnTo>
                  <a:lnTo>
                    <a:pt x="88" y="41907"/>
                  </a:lnTo>
                  <a:lnTo>
                    <a:pt x="264" y="41907"/>
                  </a:lnTo>
                  <a:lnTo>
                    <a:pt x="4125" y="39669"/>
                  </a:lnTo>
                  <a:lnTo>
                    <a:pt x="6319" y="38308"/>
                  </a:lnTo>
                  <a:lnTo>
                    <a:pt x="10181" y="35719"/>
                  </a:lnTo>
                  <a:lnTo>
                    <a:pt x="12199" y="34579"/>
                  </a:lnTo>
                  <a:lnTo>
                    <a:pt x="13999" y="33569"/>
                  </a:lnTo>
                  <a:lnTo>
                    <a:pt x="20668" y="29137"/>
                  </a:lnTo>
                  <a:lnTo>
                    <a:pt x="22687" y="27733"/>
                  </a:lnTo>
                  <a:lnTo>
                    <a:pt x="24662" y="26022"/>
                  </a:lnTo>
                  <a:lnTo>
                    <a:pt x="25320" y="25408"/>
                  </a:lnTo>
                  <a:lnTo>
                    <a:pt x="25978" y="24793"/>
                  </a:lnTo>
                  <a:lnTo>
                    <a:pt x="26592" y="24179"/>
                  </a:lnTo>
                  <a:lnTo>
                    <a:pt x="27163" y="23565"/>
                  </a:lnTo>
                  <a:lnTo>
                    <a:pt x="28304" y="22248"/>
                  </a:lnTo>
                  <a:lnTo>
                    <a:pt x="29313" y="20888"/>
                  </a:lnTo>
                  <a:lnTo>
                    <a:pt x="30322" y="19484"/>
                  </a:lnTo>
                  <a:lnTo>
                    <a:pt x="31287" y="18036"/>
                  </a:lnTo>
                  <a:lnTo>
                    <a:pt x="33130" y="15052"/>
                  </a:lnTo>
                  <a:lnTo>
                    <a:pt x="33350" y="14701"/>
                  </a:lnTo>
                  <a:lnTo>
                    <a:pt x="35500" y="10795"/>
                  </a:lnTo>
                  <a:lnTo>
                    <a:pt x="37562" y="7109"/>
                  </a:lnTo>
                  <a:lnTo>
                    <a:pt x="38923" y="3599"/>
                  </a:lnTo>
                  <a:lnTo>
                    <a:pt x="40151" y="220"/>
                  </a:lnTo>
                  <a:lnTo>
                    <a:pt x="40151" y="176"/>
                  </a:lnTo>
                  <a:lnTo>
                    <a:pt x="40151" y="89"/>
                  </a:lnTo>
                  <a:lnTo>
                    <a:pt x="40107" y="45"/>
                  </a:lnTo>
                  <a:lnTo>
                    <a:pt x="4006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5" name="Google Shape;8955;p249"/>
            <p:cNvSpPr/>
            <p:nvPr/>
          </p:nvSpPr>
          <p:spPr>
            <a:xfrm>
              <a:off x="5576175" y="1804900"/>
              <a:ext cx="998300" cy="1023550"/>
            </a:xfrm>
            <a:custGeom>
              <a:avLst/>
              <a:gdLst/>
              <a:ahLst/>
              <a:cxnLst/>
              <a:rect l="l" t="t" r="r" b="b"/>
              <a:pathLst>
                <a:path w="39932" h="40942" extrusionOk="0">
                  <a:moveTo>
                    <a:pt x="39713" y="1"/>
                  </a:moveTo>
                  <a:lnTo>
                    <a:pt x="39625" y="45"/>
                  </a:lnTo>
                  <a:lnTo>
                    <a:pt x="39625" y="89"/>
                  </a:lnTo>
                  <a:lnTo>
                    <a:pt x="38703" y="2634"/>
                  </a:lnTo>
                  <a:lnTo>
                    <a:pt x="37606" y="5705"/>
                  </a:lnTo>
                  <a:lnTo>
                    <a:pt x="35939" y="8865"/>
                  </a:lnTo>
                  <a:lnTo>
                    <a:pt x="34579" y="11234"/>
                  </a:lnTo>
                  <a:lnTo>
                    <a:pt x="32955" y="14130"/>
                  </a:lnTo>
                  <a:lnTo>
                    <a:pt x="31639" y="16324"/>
                  </a:lnTo>
                  <a:lnTo>
                    <a:pt x="28435" y="20888"/>
                  </a:lnTo>
                  <a:lnTo>
                    <a:pt x="27338" y="22160"/>
                  </a:lnTo>
                  <a:lnTo>
                    <a:pt x="25583" y="23828"/>
                  </a:lnTo>
                  <a:lnTo>
                    <a:pt x="23565" y="25715"/>
                  </a:lnTo>
                  <a:lnTo>
                    <a:pt x="21678" y="27207"/>
                  </a:lnTo>
                  <a:lnTo>
                    <a:pt x="20317" y="28172"/>
                  </a:lnTo>
                  <a:lnTo>
                    <a:pt x="18957" y="29050"/>
                  </a:lnTo>
                  <a:lnTo>
                    <a:pt x="16236" y="30805"/>
                  </a:lnTo>
                  <a:lnTo>
                    <a:pt x="13472" y="32516"/>
                  </a:lnTo>
                  <a:lnTo>
                    <a:pt x="10708" y="34184"/>
                  </a:lnTo>
                  <a:lnTo>
                    <a:pt x="7504" y="36158"/>
                  </a:lnTo>
                  <a:lnTo>
                    <a:pt x="4301" y="38133"/>
                  </a:lnTo>
                  <a:lnTo>
                    <a:pt x="2414" y="39230"/>
                  </a:lnTo>
                  <a:lnTo>
                    <a:pt x="88" y="40590"/>
                  </a:lnTo>
                  <a:lnTo>
                    <a:pt x="45" y="40634"/>
                  </a:lnTo>
                  <a:lnTo>
                    <a:pt x="1" y="40722"/>
                  </a:lnTo>
                  <a:lnTo>
                    <a:pt x="1" y="40766"/>
                  </a:lnTo>
                  <a:lnTo>
                    <a:pt x="1" y="40853"/>
                  </a:lnTo>
                  <a:lnTo>
                    <a:pt x="88" y="40897"/>
                  </a:lnTo>
                  <a:lnTo>
                    <a:pt x="176" y="40941"/>
                  </a:lnTo>
                  <a:lnTo>
                    <a:pt x="264" y="40897"/>
                  </a:lnTo>
                  <a:lnTo>
                    <a:pt x="2590" y="39537"/>
                  </a:lnTo>
                  <a:lnTo>
                    <a:pt x="4476" y="38440"/>
                  </a:lnTo>
                  <a:lnTo>
                    <a:pt x="7680" y="36422"/>
                  </a:lnTo>
                  <a:lnTo>
                    <a:pt x="10883" y="34491"/>
                  </a:lnTo>
                  <a:lnTo>
                    <a:pt x="13648" y="32823"/>
                  </a:lnTo>
                  <a:lnTo>
                    <a:pt x="16412" y="31112"/>
                  </a:lnTo>
                  <a:lnTo>
                    <a:pt x="19176" y="29357"/>
                  </a:lnTo>
                  <a:lnTo>
                    <a:pt x="20537" y="28435"/>
                  </a:lnTo>
                  <a:lnTo>
                    <a:pt x="21853" y="27514"/>
                  </a:lnTo>
                  <a:lnTo>
                    <a:pt x="23784" y="25978"/>
                  </a:lnTo>
                  <a:lnTo>
                    <a:pt x="25846" y="24047"/>
                  </a:lnTo>
                  <a:lnTo>
                    <a:pt x="27602" y="22424"/>
                  </a:lnTo>
                  <a:lnTo>
                    <a:pt x="27602" y="22380"/>
                  </a:lnTo>
                  <a:lnTo>
                    <a:pt x="28699" y="21107"/>
                  </a:lnTo>
                  <a:lnTo>
                    <a:pt x="31946" y="16500"/>
                  </a:lnTo>
                  <a:lnTo>
                    <a:pt x="33262" y="14306"/>
                  </a:lnTo>
                  <a:lnTo>
                    <a:pt x="34886" y="11410"/>
                  </a:lnTo>
                  <a:lnTo>
                    <a:pt x="36246" y="9040"/>
                  </a:lnTo>
                  <a:lnTo>
                    <a:pt x="37957" y="5881"/>
                  </a:lnTo>
                  <a:lnTo>
                    <a:pt x="37957" y="5837"/>
                  </a:lnTo>
                  <a:lnTo>
                    <a:pt x="39054" y="2765"/>
                  </a:lnTo>
                  <a:lnTo>
                    <a:pt x="39932" y="220"/>
                  </a:lnTo>
                  <a:lnTo>
                    <a:pt x="39932" y="132"/>
                  </a:lnTo>
                  <a:lnTo>
                    <a:pt x="39932" y="89"/>
                  </a:lnTo>
                  <a:lnTo>
                    <a:pt x="39888" y="45"/>
                  </a:lnTo>
                  <a:lnTo>
                    <a:pt x="3984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6" name="Google Shape;8956;p249"/>
            <p:cNvSpPr/>
            <p:nvPr/>
          </p:nvSpPr>
          <p:spPr>
            <a:xfrm>
              <a:off x="5548750" y="1803800"/>
              <a:ext cx="995025" cy="1000500"/>
            </a:xfrm>
            <a:custGeom>
              <a:avLst/>
              <a:gdLst/>
              <a:ahLst/>
              <a:cxnLst/>
              <a:rect l="l" t="t" r="r" b="b"/>
              <a:pathLst>
                <a:path w="39801" h="40020" extrusionOk="0">
                  <a:moveTo>
                    <a:pt x="39581" y="1"/>
                  </a:moveTo>
                  <a:lnTo>
                    <a:pt x="39537" y="45"/>
                  </a:lnTo>
                  <a:lnTo>
                    <a:pt x="39493" y="89"/>
                  </a:lnTo>
                  <a:lnTo>
                    <a:pt x="39449" y="133"/>
                  </a:lnTo>
                  <a:lnTo>
                    <a:pt x="38572" y="2678"/>
                  </a:lnTo>
                  <a:lnTo>
                    <a:pt x="37782" y="4959"/>
                  </a:lnTo>
                  <a:lnTo>
                    <a:pt x="36773" y="6890"/>
                  </a:lnTo>
                  <a:lnTo>
                    <a:pt x="34579" y="10839"/>
                  </a:lnTo>
                  <a:lnTo>
                    <a:pt x="33350" y="12946"/>
                  </a:lnTo>
                  <a:lnTo>
                    <a:pt x="31902" y="15403"/>
                  </a:lnTo>
                  <a:lnTo>
                    <a:pt x="30322" y="17685"/>
                  </a:lnTo>
                  <a:lnTo>
                    <a:pt x="27953" y="20844"/>
                  </a:lnTo>
                  <a:lnTo>
                    <a:pt x="26110" y="22599"/>
                  </a:lnTo>
                  <a:lnTo>
                    <a:pt x="23872" y="24706"/>
                  </a:lnTo>
                  <a:lnTo>
                    <a:pt x="21765" y="26417"/>
                  </a:lnTo>
                  <a:lnTo>
                    <a:pt x="19966" y="27646"/>
                  </a:lnTo>
                  <a:lnTo>
                    <a:pt x="17641" y="29137"/>
                  </a:lnTo>
                  <a:lnTo>
                    <a:pt x="13384" y="31770"/>
                  </a:lnTo>
                  <a:lnTo>
                    <a:pt x="11805" y="32648"/>
                  </a:lnTo>
                  <a:lnTo>
                    <a:pt x="7724" y="35149"/>
                  </a:lnTo>
                  <a:lnTo>
                    <a:pt x="3643" y="37563"/>
                  </a:lnTo>
                  <a:lnTo>
                    <a:pt x="88" y="39669"/>
                  </a:lnTo>
                  <a:lnTo>
                    <a:pt x="45" y="39757"/>
                  </a:lnTo>
                  <a:lnTo>
                    <a:pt x="1" y="39800"/>
                  </a:lnTo>
                  <a:lnTo>
                    <a:pt x="1" y="39844"/>
                  </a:lnTo>
                  <a:lnTo>
                    <a:pt x="1" y="39932"/>
                  </a:lnTo>
                  <a:lnTo>
                    <a:pt x="88" y="39976"/>
                  </a:lnTo>
                  <a:lnTo>
                    <a:pt x="176" y="40020"/>
                  </a:lnTo>
                  <a:lnTo>
                    <a:pt x="264" y="39976"/>
                  </a:lnTo>
                  <a:lnTo>
                    <a:pt x="3818" y="37870"/>
                  </a:lnTo>
                  <a:lnTo>
                    <a:pt x="7899" y="35456"/>
                  </a:lnTo>
                  <a:lnTo>
                    <a:pt x="11980" y="32955"/>
                  </a:lnTo>
                  <a:lnTo>
                    <a:pt x="13560" y="32077"/>
                  </a:lnTo>
                  <a:lnTo>
                    <a:pt x="17816" y="29445"/>
                  </a:lnTo>
                  <a:lnTo>
                    <a:pt x="20142" y="27953"/>
                  </a:lnTo>
                  <a:lnTo>
                    <a:pt x="21985" y="26680"/>
                  </a:lnTo>
                  <a:lnTo>
                    <a:pt x="24091" y="24969"/>
                  </a:lnTo>
                  <a:lnTo>
                    <a:pt x="26329" y="22819"/>
                  </a:lnTo>
                  <a:lnTo>
                    <a:pt x="28216" y="21064"/>
                  </a:lnTo>
                  <a:lnTo>
                    <a:pt x="30585" y="17904"/>
                  </a:lnTo>
                  <a:lnTo>
                    <a:pt x="32209" y="15578"/>
                  </a:lnTo>
                  <a:lnTo>
                    <a:pt x="33657" y="13121"/>
                  </a:lnTo>
                  <a:lnTo>
                    <a:pt x="34886" y="11015"/>
                  </a:lnTo>
                  <a:lnTo>
                    <a:pt x="37080" y="7066"/>
                  </a:lnTo>
                  <a:lnTo>
                    <a:pt x="38089" y="5135"/>
                  </a:lnTo>
                  <a:lnTo>
                    <a:pt x="38089" y="5091"/>
                  </a:lnTo>
                  <a:lnTo>
                    <a:pt x="38879" y="2809"/>
                  </a:lnTo>
                  <a:lnTo>
                    <a:pt x="39800" y="264"/>
                  </a:lnTo>
                  <a:lnTo>
                    <a:pt x="39800" y="176"/>
                  </a:lnTo>
                  <a:lnTo>
                    <a:pt x="39756" y="133"/>
                  </a:lnTo>
                  <a:lnTo>
                    <a:pt x="39713" y="45"/>
                  </a:lnTo>
                  <a:lnTo>
                    <a:pt x="39669" y="45"/>
                  </a:lnTo>
                  <a:lnTo>
                    <a:pt x="3958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7" name="Google Shape;8957;p249"/>
            <p:cNvSpPr/>
            <p:nvPr/>
          </p:nvSpPr>
          <p:spPr>
            <a:xfrm>
              <a:off x="5493900" y="1863050"/>
              <a:ext cx="967600" cy="891900"/>
            </a:xfrm>
            <a:custGeom>
              <a:avLst/>
              <a:gdLst/>
              <a:ahLst/>
              <a:cxnLst/>
              <a:rect l="l" t="t" r="r" b="b"/>
              <a:pathLst>
                <a:path w="38704" h="35676" extrusionOk="0">
                  <a:moveTo>
                    <a:pt x="38484" y="0"/>
                  </a:moveTo>
                  <a:lnTo>
                    <a:pt x="38396" y="44"/>
                  </a:lnTo>
                  <a:lnTo>
                    <a:pt x="38352" y="88"/>
                  </a:lnTo>
                  <a:lnTo>
                    <a:pt x="37562" y="2107"/>
                  </a:lnTo>
                  <a:lnTo>
                    <a:pt x="36334" y="4345"/>
                  </a:lnTo>
                  <a:lnTo>
                    <a:pt x="34930" y="6934"/>
                  </a:lnTo>
                  <a:lnTo>
                    <a:pt x="33789" y="8820"/>
                  </a:lnTo>
                  <a:lnTo>
                    <a:pt x="32648" y="10707"/>
                  </a:lnTo>
                  <a:lnTo>
                    <a:pt x="31244" y="12770"/>
                  </a:lnTo>
                  <a:lnTo>
                    <a:pt x="29708" y="14700"/>
                  </a:lnTo>
                  <a:lnTo>
                    <a:pt x="28172" y="16499"/>
                  </a:lnTo>
                  <a:lnTo>
                    <a:pt x="27207" y="17553"/>
                  </a:lnTo>
                  <a:lnTo>
                    <a:pt x="26241" y="18562"/>
                  </a:lnTo>
                  <a:lnTo>
                    <a:pt x="25188" y="19527"/>
                  </a:lnTo>
                  <a:lnTo>
                    <a:pt x="24135" y="20449"/>
                  </a:lnTo>
                  <a:lnTo>
                    <a:pt x="23082" y="21370"/>
                  </a:lnTo>
                  <a:lnTo>
                    <a:pt x="21941" y="22248"/>
                  </a:lnTo>
                  <a:lnTo>
                    <a:pt x="20800" y="23038"/>
                  </a:lnTo>
                  <a:lnTo>
                    <a:pt x="19659" y="23871"/>
                  </a:lnTo>
                  <a:lnTo>
                    <a:pt x="18474" y="24661"/>
                  </a:lnTo>
                  <a:lnTo>
                    <a:pt x="17290" y="25407"/>
                  </a:lnTo>
                  <a:lnTo>
                    <a:pt x="14876" y="26855"/>
                  </a:lnTo>
                  <a:lnTo>
                    <a:pt x="12463" y="28259"/>
                  </a:lnTo>
                  <a:lnTo>
                    <a:pt x="10005" y="29620"/>
                  </a:lnTo>
                  <a:lnTo>
                    <a:pt x="7680" y="30936"/>
                  </a:lnTo>
                  <a:lnTo>
                    <a:pt x="5354" y="32296"/>
                  </a:lnTo>
                  <a:lnTo>
                    <a:pt x="3028" y="33613"/>
                  </a:lnTo>
                  <a:lnTo>
                    <a:pt x="88" y="35324"/>
                  </a:lnTo>
                  <a:lnTo>
                    <a:pt x="44" y="35368"/>
                  </a:lnTo>
                  <a:lnTo>
                    <a:pt x="1" y="35456"/>
                  </a:lnTo>
                  <a:lnTo>
                    <a:pt x="1" y="35500"/>
                  </a:lnTo>
                  <a:lnTo>
                    <a:pt x="44" y="35587"/>
                  </a:lnTo>
                  <a:lnTo>
                    <a:pt x="88" y="35631"/>
                  </a:lnTo>
                  <a:lnTo>
                    <a:pt x="176" y="35675"/>
                  </a:lnTo>
                  <a:lnTo>
                    <a:pt x="264" y="35631"/>
                  </a:lnTo>
                  <a:lnTo>
                    <a:pt x="3204" y="33920"/>
                  </a:lnTo>
                  <a:lnTo>
                    <a:pt x="5530" y="32604"/>
                  </a:lnTo>
                  <a:lnTo>
                    <a:pt x="7855" y="31243"/>
                  </a:lnTo>
                  <a:lnTo>
                    <a:pt x="10181" y="29927"/>
                  </a:lnTo>
                  <a:lnTo>
                    <a:pt x="12638" y="28567"/>
                  </a:lnTo>
                  <a:lnTo>
                    <a:pt x="15096" y="27162"/>
                  </a:lnTo>
                  <a:lnTo>
                    <a:pt x="17509" y="25670"/>
                  </a:lnTo>
                  <a:lnTo>
                    <a:pt x="18694" y="24925"/>
                  </a:lnTo>
                  <a:lnTo>
                    <a:pt x="19878" y="24135"/>
                  </a:lnTo>
                  <a:lnTo>
                    <a:pt x="21019" y="23345"/>
                  </a:lnTo>
                  <a:lnTo>
                    <a:pt x="22160" y="22511"/>
                  </a:lnTo>
                  <a:lnTo>
                    <a:pt x="23301" y="21633"/>
                  </a:lnTo>
                  <a:lnTo>
                    <a:pt x="24398" y="20712"/>
                  </a:lnTo>
                  <a:lnTo>
                    <a:pt x="25451" y="19791"/>
                  </a:lnTo>
                  <a:lnTo>
                    <a:pt x="26461" y="18825"/>
                  </a:lnTo>
                  <a:lnTo>
                    <a:pt x="27470" y="17772"/>
                  </a:lnTo>
                  <a:lnTo>
                    <a:pt x="28435" y="16719"/>
                  </a:lnTo>
                  <a:lnTo>
                    <a:pt x="30015" y="14920"/>
                  </a:lnTo>
                  <a:lnTo>
                    <a:pt x="31551" y="12945"/>
                  </a:lnTo>
                  <a:lnTo>
                    <a:pt x="32955" y="10883"/>
                  </a:lnTo>
                  <a:lnTo>
                    <a:pt x="34096" y="8996"/>
                  </a:lnTo>
                  <a:lnTo>
                    <a:pt x="35237" y="7109"/>
                  </a:lnTo>
                  <a:lnTo>
                    <a:pt x="36641" y="4520"/>
                  </a:lnTo>
                  <a:lnTo>
                    <a:pt x="37870" y="2238"/>
                  </a:lnTo>
                  <a:lnTo>
                    <a:pt x="38703" y="220"/>
                  </a:lnTo>
                  <a:lnTo>
                    <a:pt x="38703" y="132"/>
                  </a:lnTo>
                  <a:lnTo>
                    <a:pt x="38703" y="88"/>
                  </a:lnTo>
                  <a:lnTo>
                    <a:pt x="38659" y="44"/>
                  </a:lnTo>
                  <a:lnTo>
                    <a:pt x="3861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8" name="Google Shape;8958;p249"/>
            <p:cNvSpPr/>
            <p:nvPr/>
          </p:nvSpPr>
          <p:spPr>
            <a:xfrm>
              <a:off x="5469775" y="1897050"/>
              <a:ext cx="943450" cy="837050"/>
            </a:xfrm>
            <a:custGeom>
              <a:avLst/>
              <a:gdLst/>
              <a:ahLst/>
              <a:cxnLst/>
              <a:rect l="l" t="t" r="r" b="b"/>
              <a:pathLst>
                <a:path w="37738" h="33482" extrusionOk="0">
                  <a:moveTo>
                    <a:pt x="37518" y="1"/>
                  </a:moveTo>
                  <a:lnTo>
                    <a:pt x="37430" y="45"/>
                  </a:lnTo>
                  <a:lnTo>
                    <a:pt x="37386" y="89"/>
                  </a:lnTo>
                  <a:lnTo>
                    <a:pt x="36114" y="2502"/>
                  </a:lnTo>
                  <a:lnTo>
                    <a:pt x="34841" y="4915"/>
                  </a:lnTo>
                  <a:lnTo>
                    <a:pt x="33569" y="7066"/>
                  </a:lnTo>
                  <a:lnTo>
                    <a:pt x="32472" y="8908"/>
                  </a:lnTo>
                  <a:lnTo>
                    <a:pt x="31155" y="10751"/>
                  </a:lnTo>
                  <a:lnTo>
                    <a:pt x="29751" y="12551"/>
                  </a:lnTo>
                  <a:lnTo>
                    <a:pt x="27601" y="14964"/>
                  </a:lnTo>
                  <a:lnTo>
                    <a:pt x="26504" y="16105"/>
                  </a:lnTo>
                  <a:lnTo>
                    <a:pt x="25363" y="17202"/>
                  </a:lnTo>
                  <a:lnTo>
                    <a:pt x="24178" y="18255"/>
                  </a:lnTo>
                  <a:lnTo>
                    <a:pt x="22950" y="19264"/>
                  </a:lnTo>
                  <a:lnTo>
                    <a:pt x="21721" y="20230"/>
                  </a:lnTo>
                  <a:lnTo>
                    <a:pt x="20449" y="21195"/>
                  </a:lnTo>
                  <a:lnTo>
                    <a:pt x="19176" y="22073"/>
                  </a:lnTo>
                  <a:lnTo>
                    <a:pt x="17860" y="22994"/>
                  </a:lnTo>
                  <a:lnTo>
                    <a:pt x="16499" y="23828"/>
                  </a:lnTo>
                  <a:lnTo>
                    <a:pt x="15139" y="24662"/>
                  </a:lnTo>
                  <a:lnTo>
                    <a:pt x="12418" y="26285"/>
                  </a:lnTo>
                  <a:lnTo>
                    <a:pt x="9654" y="27821"/>
                  </a:lnTo>
                  <a:lnTo>
                    <a:pt x="6889" y="29313"/>
                  </a:lnTo>
                  <a:lnTo>
                    <a:pt x="5222" y="30278"/>
                  </a:lnTo>
                  <a:lnTo>
                    <a:pt x="2852" y="31463"/>
                  </a:lnTo>
                  <a:lnTo>
                    <a:pt x="88" y="33130"/>
                  </a:lnTo>
                  <a:lnTo>
                    <a:pt x="44" y="33174"/>
                  </a:lnTo>
                  <a:lnTo>
                    <a:pt x="0" y="33262"/>
                  </a:lnTo>
                  <a:lnTo>
                    <a:pt x="0" y="33306"/>
                  </a:lnTo>
                  <a:lnTo>
                    <a:pt x="44" y="33394"/>
                  </a:lnTo>
                  <a:lnTo>
                    <a:pt x="88" y="33438"/>
                  </a:lnTo>
                  <a:lnTo>
                    <a:pt x="176" y="33481"/>
                  </a:lnTo>
                  <a:lnTo>
                    <a:pt x="264" y="33438"/>
                  </a:lnTo>
                  <a:lnTo>
                    <a:pt x="3028" y="31770"/>
                  </a:lnTo>
                  <a:lnTo>
                    <a:pt x="5354" y="30585"/>
                  </a:lnTo>
                  <a:lnTo>
                    <a:pt x="7065" y="29620"/>
                  </a:lnTo>
                  <a:lnTo>
                    <a:pt x="9829" y="28128"/>
                  </a:lnTo>
                  <a:lnTo>
                    <a:pt x="12594" y="26548"/>
                  </a:lnTo>
                  <a:lnTo>
                    <a:pt x="15358" y="24969"/>
                  </a:lnTo>
                  <a:lnTo>
                    <a:pt x="16719" y="24135"/>
                  </a:lnTo>
                  <a:lnTo>
                    <a:pt x="18035" y="23257"/>
                  </a:lnTo>
                  <a:lnTo>
                    <a:pt x="19352" y="22380"/>
                  </a:lnTo>
                  <a:lnTo>
                    <a:pt x="20668" y="21458"/>
                  </a:lnTo>
                  <a:lnTo>
                    <a:pt x="21941" y="20493"/>
                  </a:lnTo>
                  <a:lnTo>
                    <a:pt x="23213" y="19528"/>
                  </a:lnTo>
                  <a:lnTo>
                    <a:pt x="24398" y="18518"/>
                  </a:lnTo>
                  <a:lnTo>
                    <a:pt x="25583" y="17465"/>
                  </a:lnTo>
                  <a:lnTo>
                    <a:pt x="26767" y="16324"/>
                  </a:lnTo>
                  <a:lnTo>
                    <a:pt x="27864" y="15183"/>
                  </a:lnTo>
                  <a:lnTo>
                    <a:pt x="30015" y="12814"/>
                  </a:lnTo>
                  <a:lnTo>
                    <a:pt x="31463" y="10971"/>
                  </a:lnTo>
                  <a:lnTo>
                    <a:pt x="32779" y="9084"/>
                  </a:lnTo>
                  <a:lnTo>
                    <a:pt x="33876" y="7241"/>
                  </a:lnTo>
                  <a:lnTo>
                    <a:pt x="35149" y="5091"/>
                  </a:lnTo>
                  <a:lnTo>
                    <a:pt x="36465" y="2677"/>
                  </a:lnTo>
                  <a:lnTo>
                    <a:pt x="37694" y="264"/>
                  </a:lnTo>
                  <a:lnTo>
                    <a:pt x="37738" y="220"/>
                  </a:lnTo>
                  <a:lnTo>
                    <a:pt x="37738" y="132"/>
                  </a:lnTo>
                  <a:lnTo>
                    <a:pt x="37694" y="89"/>
                  </a:lnTo>
                  <a:lnTo>
                    <a:pt x="37650" y="45"/>
                  </a:lnTo>
                  <a:lnTo>
                    <a:pt x="3756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9" name="Google Shape;8959;p249"/>
            <p:cNvSpPr/>
            <p:nvPr/>
          </p:nvSpPr>
          <p:spPr>
            <a:xfrm>
              <a:off x="5446725" y="1902550"/>
              <a:ext cx="929200" cy="809600"/>
            </a:xfrm>
            <a:custGeom>
              <a:avLst/>
              <a:gdLst/>
              <a:ahLst/>
              <a:cxnLst/>
              <a:rect l="l" t="t" r="r" b="b"/>
              <a:pathLst>
                <a:path w="37168" h="32384" extrusionOk="0">
                  <a:moveTo>
                    <a:pt x="36860" y="0"/>
                  </a:moveTo>
                  <a:lnTo>
                    <a:pt x="36817" y="88"/>
                  </a:lnTo>
                  <a:lnTo>
                    <a:pt x="36202" y="1229"/>
                  </a:lnTo>
                  <a:lnTo>
                    <a:pt x="35237" y="3028"/>
                  </a:lnTo>
                  <a:lnTo>
                    <a:pt x="34271" y="4783"/>
                  </a:lnTo>
                  <a:lnTo>
                    <a:pt x="33306" y="6451"/>
                  </a:lnTo>
                  <a:lnTo>
                    <a:pt x="32297" y="8118"/>
                  </a:lnTo>
                  <a:lnTo>
                    <a:pt x="31156" y="9742"/>
                  </a:lnTo>
                  <a:lnTo>
                    <a:pt x="30585" y="10531"/>
                  </a:lnTo>
                  <a:lnTo>
                    <a:pt x="29971" y="11321"/>
                  </a:lnTo>
                  <a:lnTo>
                    <a:pt x="29313" y="12111"/>
                  </a:lnTo>
                  <a:lnTo>
                    <a:pt x="28655" y="12901"/>
                  </a:lnTo>
                  <a:lnTo>
                    <a:pt x="27909" y="13691"/>
                  </a:lnTo>
                  <a:lnTo>
                    <a:pt x="27163" y="14437"/>
                  </a:lnTo>
                  <a:lnTo>
                    <a:pt x="25232" y="16280"/>
                  </a:lnTo>
                  <a:lnTo>
                    <a:pt x="23257" y="17947"/>
                  </a:lnTo>
                  <a:lnTo>
                    <a:pt x="21283" y="19395"/>
                  </a:lnTo>
                  <a:lnTo>
                    <a:pt x="19089" y="21194"/>
                  </a:lnTo>
                  <a:lnTo>
                    <a:pt x="16588" y="22906"/>
                  </a:lnTo>
                  <a:lnTo>
                    <a:pt x="12112" y="25495"/>
                  </a:lnTo>
                  <a:lnTo>
                    <a:pt x="9303" y="27030"/>
                  </a:lnTo>
                  <a:lnTo>
                    <a:pt x="7241" y="28171"/>
                  </a:lnTo>
                  <a:lnTo>
                    <a:pt x="3292" y="30146"/>
                  </a:lnTo>
                  <a:lnTo>
                    <a:pt x="89" y="32033"/>
                  </a:lnTo>
                  <a:lnTo>
                    <a:pt x="45" y="32077"/>
                  </a:lnTo>
                  <a:lnTo>
                    <a:pt x="1" y="32164"/>
                  </a:lnTo>
                  <a:lnTo>
                    <a:pt x="1" y="32208"/>
                  </a:lnTo>
                  <a:lnTo>
                    <a:pt x="1" y="32296"/>
                  </a:lnTo>
                  <a:lnTo>
                    <a:pt x="89" y="32340"/>
                  </a:lnTo>
                  <a:lnTo>
                    <a:pt x="176" y="32384"/>
                  </a:lnTo>
                  <a:lnTo>
                    <a:pt x="264" y="32340"/>
                  </a:lnTo>
                  <a:lnTo>
                    <a:pt x="3467" y="30453"/>
                  </a:lnTo>
                  <a:lnTo>
                    <a:pt x="7417" y="28479"/>
                  </a:lnTo>
                  <a:lnTo>
                    <a:pt x="9479" y="27338"/>
                  </a:lnTo>
                  <a:lnTo>
                    <a:pt x="12287" y="25802"/>
                  </a:lnTo>
                  <a:lnTo>
                    <a:pt x="16763" y="23169"/>
                  </a:lnTo>
                  <a:lnTo>
                    <a:pt x="19308" y="21458"/>
                  </a:lnTo>
                  <a:lnTo>
                    <a:pt x="21502" y="19659"/>
                  </a:lnTo>
                  <a:lnTo>
                    <a:pt x="23477" y="18211"/>
                  </a:lnTo>
                  <a:lnTo>
                    <a:pt x="25451" y="16543"/>
                  </a:lnTo>
                  <a:lnTo>
                    <a:pt x="27382" y="14700"/>
                  </a:lnTo>
                  <a:lnTo>
                    <a:pt x="28172" y="13910"/>
                  </a:lnTo>
                  <a:lnTo>
                    <a:pt x="28918" y="13120"/>
                  </a:lnTo>
                  <a:lnTo>
                    <a:pt x="29576" y="12331"/>
                  </a:lnTo>
                  <a:lnTo>
                    <a:pt x="30234" y="11541"/>
                  </a:lnTo>
                  <a:lnTo>
                    <a:pt x="30849" y="10751"/>
                  </a:lnTo>
                  <a:lnTo>
                    <a:pt x="31463" y="9917"/>
                  </a:lnTo>
                  <a:lnTo>
                    <a:pt x="32560" y="8294"/>
                  </a:lnTo>
                  <a:lnTo>
                    <a:pt x="33613" y="6626"/>
                  </a:lnTo>
                  <a:lnTo>
                    <a:pt x="34579" y="4959"/>
                  </a:lnTo>
                  <a:lnTo>
                    <a:pt x="35544" y="3203"/>
                  </a:lnTo>
                  <a:lnTo>
                    <a:pt x="36509" y="1404"/>
                  </a:lnTo>
                  <a:lnTo>
                    <a:pt x="37124" y="220"/>
                  </a:lnTo>
                  <a:lnTo>
                    <a:pt x="37168" y="176"/>
                  </a:lnTo>
                  <a:lnTo>
                    <a:pt x="37168" y="88"/>
                  </a:lnTo>
                  <a:lnTo>
                    <a:pt x="37124" y="44"/>
                  </a:lnTo>
                  <a:lnTo>
                    <a:pt x="3708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0" name="Google Shape;8960;p249"/>
            <p:cNvSpPr/>
            <p:nvPr/>
          </p:nvSpPr>
          <p:spPr>
            <a:xfrm>
              <a:off x="5422600" y="1929975"/>
              <a:ext cx="900675" cy="760250"/>
            </a:xfrm>
            <a:custGeom>
              <a:avLst/>
              <a:gdLst/>
              <a:ahLst/>
              <a:cxnLst/>
              <a:rect l="l" t="t" r="r" b="b"/>
              <a:pathLst>
                <a:path w="36027" h="30410" extrusionOk="0">
                  <a:moveTo>
                    <a:pt x="35807" y="0"/>
                  </a:moveTo>
                  <a:lnTo>
                    <a:pt x="35763" y="44"/>
                  </a:lnTo>
                  <a:lnTo>
                    <a:pt x="35719" y="88"/>
                  </a:lnTo>
                  <a:lnTo>
                    <a:pt x="34315" y="2677"/>
                  </a:lnTo>
                  <a:lnTo>
                    <a:pt x="33350" y="4476"/>
                  </a:lnTo>
                  <a:lnTo>
                    <a:pt x="32340" y="6187"/>
                  </a:lnTo>
                  <a:lnTo>
                    <a:pt x="31814" y="7021"/>
                  </a:lnTo>
                  <a:lnTo>
                    <a:pt x="31243" y="7855"/>
                  </a:lnTo>
                  <a:lnTo>
                    <a:pt x="30673" y="8645"/>
                  </a:lnTo>
                  <a:lnTo>
                    <a:pt x="30059" y="9391"/>
                  </a:lnTo>
                  <a:lnTo>
                    <a:pt x="29400" y="10180"/>
                  </a:lnTo>
                  <a:lnTo>
                    <a:pt x="28786" y="10926"/>
                  </a:lnTo>
                  <a:lnTo>
                    <a:pt x="28084" y="11672"/>
                  </a:lnTo>
                  <a:lnTo>
                    <a:pt x="27382" y="12374"/>
                  </a:lnTo>
                  <a:lnTo>
                    <a:pt x="25890" y="13779"/>
                  </a:lnTo>
                  <a:lnTo>
                    <a:pt x="24310" y="15183"/>
                  </a:lnTo>
                  <a:lnTo>
                    <a:pt x="22643" y="16411"/>
                  </a:lnTo>
                  <a:lnTo>
                    <a:pt x="20975" y="17772"/>
                  </a:lnTo>
                  <a:lnTo>
                    <a:pt x="20361" y="18342"/>
                  </a:lnTo>
                  <a:lnTo>
                    <a:pt x="19703" y="18913"/>
                  </a:lnTo>
                  <a:lnTo>
                    <a:pt x="19045" y="19439"/>
                  </a:lnTo>
                  <a:lnTo>
                    <a:pt x="18342" y="19966"/>
                  </a:lnTo>
                  <a:lnTo>
                    <a:pt x="16851" y="20975"/>
                  </a:lnTo>
                  <a:lnTo>
                    <a:pt x="15271" y="21940"/>
                  </a:lnTo>
                  <a:lnTo>
                    <a:pt x="13647" y="22906"/>
                  </a:lnTo>
                  <a:lnTo>
                    <a:pt x="12024" y="23783"/>
                  </a:lnTo>
                  <a:lnTo>
                    <a:pt x="8820" y="25495"/>
                  </a:lnTo>
                  <a:lnTo>
                    <a:pt x="7241" y="26328"/>
                  </a:lnTo>
                  <a:lnTo>
                    <a:pt x="3379" y="28171"/>
                  </a:lnTo>
                  <a:lnTo>
                    <a:pt x="88" y="30058"/>
                  </a:lnTo>
                  <a:lnTo>
                    <a:pt x="44" y="30102"/>
                  </a:lnTo>
                  <a:lnTo>
                    <a:pt x="0" y="30190"/>
                  </a:lnTo>
                  <a:lnTo>
                    <a:pt x="0" y="30234"/>
                  </a:lnTo>
                  <a:lnTo>
                    <a:pt x="44" y="30321"/>
                  </a:lnTo>
                  <a:lnTo>
                    <a:pt x="88" y="30365"/>
                  </a:lnTo>
                  <a:lnTo>
                    <a:pt x="176" y="30409"/>
                  </a:lnTo>
                  <a:lnTo>
                    <a:pt x="264" y="30365"/>
                  </a:lnTo>
                  <a:lnTo>
                    <a:pt x="3555" y="28479"/>
                  </a:lnTo>
                  <a:lnTo>
                    <a:pt x="7372" y="26636"/>
                  </a:lnTo>
                  <a:lnTo>
                    <a:pt x="8952" y="25802"/>
                  </a:lnTo>
                  <a:lnTo>
                    <a:pt x="12199" y="24090"/>
                  </a:lnTo>
                  <a:lnTo>
                    <a:pt x="13867" y="23213"/>
                  </a:lnTo>
                  <a:lnTo>
                    <a:pt x="15490" y="22248"/>
                  </a:lnTo>
                  <a:lnTo>
                    <a:pt x="17026" y="21282"/>
                  </a:lnTo>
                  <a:lnTo>
                    <a:pt x="18562" y="20229"/>
                  </a:lnTo>
                  <a:lnTo>
                    <a:pt x="19264" y="19702"/>
                  </a:lnTo>
                  <a:lnTo>
                    <a:pt x="19922" y="19176"/>
                  </a:lnTo>
                  <a:lnTo>
                    <a:pt x="20580" y="18605"/>
                  </a:lnTo>
                  <a:lnTo>
                    <a:pt x="21239" y="18035"/>
                  </a:lnTo>
                  <a:lnTo>
                    <a:pt x="22862" y="16675"/>
                  </a:lnTo>
                  <a:lnTo>
                    <a:pt x="24530" y="15446"/>
                  </a:lnTo>
                  <a:lnTo>
                    <a:pt x="26153" y="14042"/>
                  </a:lnTo>
                  <a:lnTo>
                    <a:pt x="27645" y="12638"/>
                  </a:lnTo>
                  <a:lnTo>
                    <a:pt x="28347" y="11892"/>
                  </a:lnTo>
                  <a:lnTo>
                    <a:pt x="29049" y="11146"/>
                  </a:lnTo>
                  <a:lnTo>
                    <a:pt x="29708" y="10400"/>
                  </a:lnTo>
                  <a:lnTo>
                    <a:pt x="30322" y="9610"/>
                  </a:lnTo>
                  <a:lnTo>
                    <a:pt x="30936" y="8864"/>
                  </a:lnTo>
                  <a:lnTo>
                    <a:pt x="31507" y="8030"/>
                  </a:lnTo>
                  <a:lnTo>
                    <a:pt x="32077" y="7240"/>
                  </a:lnTo>
                  <a:lnTo>
                    <a:pt x="32647" y="6407"/>
                  </a:lnTo>
                  <a:lnTo>
                    <a:pt x="33174" y="5529"/>
                  </a:lnTo>
                  <a:lnTo>
                    <a:pt x="33657" y="4652"/>
                  </a:lnTo>
                  <a:lnTo>
                    <a:pt x="34666" y="2809"/>
                  </a:lnTo>
                  <a:lnTo>
                    <a:pt x="36026" y="263"/>
                  </a:lnTo>
                  <a:lnTo>
                    <a:pt x="36026" y="176"/>
                  </a:lnTo>
                  <a:lnTo>
                    <a:pt x="36026" y="132"/>
                  </a:lnTo>
                  <a:lnTo>
                    <a:pt x="35982" y="44"/>
                  </a:lnTo>
                  <a:lnTo>
                    <a:pt x="3593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1" name="Google Shape;8961;p249"/>
            <p:cNvSpPr/>
            <p:nvPr/>
          </p:nvSpPr>
          <p:spPr>
            <a:xfrm>
              <a:off x="5375425" y="2000175"/>
              <a:ext cx="840325" cy="647250"/>
            </a:xfrm>
            <a:custGeom>
              <a:avLst/>
              <a:gdLst/>
              <a:ahLst/>
              <a:cxnLst/>
              <a:rect l="l" t="t" r="r" b="b"/>
              <a:pathLst>
                <a:path w="33613" h="25890" extrusionOk="0">
                  <a:moveTo>
                    <a:pt x="33350" y="1"/>
                  </a:moveTo>
                  <a:lnTo>
                    <a:pt x="33306" y="88"/>
                  </a:lnTo>
                  <a:lnTo>
                    <a:pt x="31638" y="2897"/>
                  </a:lnTo>
                  <a:lnTo>
                    <a:pt x="30322" y="4783"/>
                  </a:lnTo>
                  <a:lnTo>
                    <a:pt x="28874" y="6495"/>
                  </a:lnTo>
                  <a:lnTo>
                    <a:pt x="26943" y="8426"/>
                  </a:lnTo>
                  <a:lnTo>
                    <a:pt x="25056" y="10049"/>
                  </a:lnTo>
                  <a:lnTo>
                    <a:pt x="22994" y="11673"/>
                  </a:lnTo>
                  <a:lnTo>
                    <a:pt x="20361" y="14042"/>
                  </a:lnTo>
                  <a:lnTo>
                    <a:pt x="18123" y="15929"/>
                  </a:lnTo>
                  <a:lnTo>
                    <a:pt x="16105" y="17289"/>
                  </a:lnTo>
                  <a:lnTo>
                    <a:pt x="14174" y="18430"/>
                  </a:lnTo>
                  <a:lnTo>
                    <a:pt x="12112" y="19571"/>
                  </a:lnTo>
                  <a:lnTo>
                    <a:pt x="7811" y="21677"/>
                  </a:lnTo>
                  <a:lnTo>
                    <a:pt x="5661" y="22555"/>
                  </a:lnTo>
                  <a:lnTo>
                    <a:pt x="3511" y="23608"/>
                  </a:lnTo>
                  <a:lnTo>
                    <a:pt x="88" y="25539"/>
                  </a:lnTo>
                  <a:lnTo>
                    <a:pt x="1" y="25583"/>
                  </a:lnTo>
                  <a:lnTo>
                    <a:pt x="1" y="25671"/>
                  </a:lnTo>
                  <a:lnTo>
                    <a:pt x="1" y="25714"/>
                  </a:lnTo>
                  <a:lnTo>
                    <a:pt x="1" y="25802"/>
                  </a:lnTo>
                  <a:lnTo>
                    <a:pt x="88" y="25846"/>
                  </a:lnTo>
                  <a:lnTo>
                    <a:pt x="176" y="25890"/>
                  </a:lnTo>
                  <a:lnTo>
                    <a:pt x="264" y="25846"/>
                  </a:lnTo>
                  <a:lnTo>
                    <a:pt x="3686" y="23915"/>
                  </a:lnTo>
                  <a:lnTo>
                    <a:pt x="5793" y="22862"/>
                  </a:lnTo>
                  <a:lnTo>
                    <a:pt x="7943" y="22028"/>
                  </a:lnTo>
                  <a:lnTo>
                    <a:pt x="12287" y="19878"/>
                  </a:lnTo>
                  <a:lnTo>
                    <a:pt x="14349" y="18737"/>
                  </a:lnTo>
                  <a:lnTo>
                    <a:pt x="16280" y="17553"/>
                  </a:lnTo>
                  <a:lnTo>
                    <a:pt x="18299" y="16236"/>
                  </a:lnTo>
                  <a:lnTo>
                    <a:pt x="18343" y="16236"/>
                  </a:lnTo>
                  <a:lnTo>
                    <a:pt x="20580" y="14306"/>
                  </a:lnTo>
                  <a:lnTo>
                    <a:pt x="23213" y="11936"/>
                  </a:lnTo>
                  <a:lnTo>
                    <a:pt x="25276" y="10312"/>
                  </a:lnTo>
                  <a:lnTo>
                    <a:pt x="27206" y="8689"/>
                  </a:lnTo>
                  <a:lnTo>
                    <a:pt x="29137" y="6714"/>
                  </a:lnTo>
                  <a:lnTo>
                    <a:pt x="30585" y="5003"/>
                  </a:lnTo>
                  <a:lnTo>
                    <a:pt x="31946" y="3072"/>
                  </a:lnTo>
                  <a:lnTo>
                    <a:pt x="33569" y="264"/>
                  </a:lnTo>
                  <a:lnTo>
                    <a:pt x="33613" y="176"/>
                  </a:lnTo>
                  <a:lnTo>
                    <a:pt x="33613" y="132"/>
                  </a:lnTo>
                  <a:lnTo>
                    <a:pt x="33569" y="44"/>
                  </a:lnTo>
                  <a:lnTo>
                    <a:pt x="3352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2" name="Google Shape;8962;p249"/>
            <p:cNvSpPr/>
            <p:nvPr/>
          </p:nvSpPr>
          <p:spPr>
            <a:xfrm>
              <a:off x="5351300" y="2536625"/>
              <a:ext cx="160175" cy="88875"/>
            </a:xfrm>
            <a:custGeom>
              <a:avLst/>
              <a:gdLst/>
              <a:ahLst/>
              <a:cxnLst/>
              <a:rect l="l" t="t" r="r" b="b"/>
              <a:pathLst>
                <a:path w="6407" h="3555" extrusionOk="0">
                  <a:moveTo>
                    <a:pt x="6231" y="0"/>
                  </a:moveTo>
                  <a:lnTo>
                    <a:pt x="6143" y="44"/>
                  </a:lnTo>
                  <a:lnTo>
                    <a:pt x="3554" y="1273"/>
                  </a:lnTo>
                  <a:lnTo>
                    <a:pt x="88" y="3247"/>
                  </a:lnTo>
                  <a:lnTo>
                    <a:pt x="44" y="3291"/>
                  </a:lnTo>
                  <a:lnTo>
                    <a:pt x="0" y="3335"/>
                  </a:lnTo>
                  <a:lnTo>
                    <a:pt x="0" y="3423"/>
                  </a:lnTo>
                  <a:lnTo>
                    <a:pt x="44" y="3467"/>
                  </a:lnTo>
                  <a:lnTo>
                    <a:pt x="88" y="3554"/>
                  </a:lnTo>
                  <a:lnTo>
                    <a:pt x="263" y="3554"/>
                  </a:lnTo>
                  <a:lnTo>
                    <a:pt x="3730" y="1580"/>
                  </a:lnTo>
                  <a:lnTo>
                    <a:pt x="6319" y="351"/>
                  </a:lnTo>
                  <a:lnTo>
                    <a:pt x="6363" y="307"/>
                  </a:lnTo>
                  <a:lnTo>
                    <a:pt x="6407" y="263"/>
                  </a:lnTo>
                  <a:lnTo>
                    <a:pt x="6407" y="176"/>
                  </a:lnTo>
                  <a:lnTo>
                    <a:pt x="6363" y="132"/>
                  </a:lnTo>
                  <a:lnTo>
                    <a:pt x="6363" y="44"/>
                  </a:lnTo>
                  <a:lnTo>
                    <a:pt x="6275" y="44"/>
                  </a:lnTo>
                  <a:lnTo>
                    <a:pt x="623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3" name="Google Shape;8963;p249"/>
            <p:cNvSpPr/>
            <p:nvPr/>
          </p:nvSpPr>
          <p:spPr>
            <a:xfrm>
              <a:off x="5904175" y="2181175"/>
              <a:ext cx="137150" cy="118500"/>
            </a:xfrm>
            <a:custGeom>
              <a:avLst/>
              <a:gdLst/>
              <a:ahLst/>
              <a:cxnLst/>
              <a:rect l="l" t="t" r="r" b="b"/>
              <a:pathLst>
                <a:path w="5486" h="4740" extrusionOk="0">
                  <a:moveTo>
                    <a:pt x="5267" y="1"/>
                  </a:moveTo>
                  <a:lnTo>
                    <a:pt x="5223" y="45"/>
                  </a:lnTo>
                  <a:lnTo>
                    <a:pt x="3555" y="1493"/>
                  </a:lnTo>
                  <a:lnTo>
                    <a:pt x="89" y="4433"/>
                  </a:lnTo>
                  <a:lnTo>
                    <a:pt x="45" y="4477"/>
                  </a:lnTo>
                  <a:lnTo>
                    <a:pt x="1" y="4564"/>
                  </a:lnTo>
                  <a:lnTo>
                    <a:pt x="1" y="4608"/>
                  </a:lnTo>
                  <a:lnTo>
                    <a:pt x="45" y="4696"/>
                  </a:lnTo>
                  <a:lnTo>
                    <a:pt x="89" y="4740"/>
                  </a:lnTo>
                  <a:lnTo>
                    <a:pt x="176" y="4740"/>
                  </a:lnTo>
                  <a:lnTo>
                    <a:pt x="308" y="4696"/>
                  </a:lnTo>
                  <a:lnTo>
                    <a:pt x="3775" y="1756"/>
                  </a:lnTo>
                  <a:lnTo>
                    <a:pt x="5442" y="308"/>
                  </a:lnTo>
                  <a:lnTo>
                    <a:pt x="5486" y="264"/>
                  </a:lnTo>
                  <a:lnTo>
                    <a:pt x="5486" y="220"/>
                  </a:lnTo>
                  <a:lnTo>
                    <a:pt x="5486" y="132"/>
                  </a:lnTo>
                  <a:lnTo>
                    <a:pt x="5442" y="89"/>
                  </a:lnTo>
                  <a:lnTo>
                    <a:pt x="5398" y="45"/>
                  </a:lnTo>
                  <a:lnTo>
                    <a:pt x="535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4" name="Google Shape;8964;p249"/>
            <p:cNvSpPr/>
            <p:nvPr/>
          </p:nvSpPr>
          <p:spPr>
            <a:xfrm>
              <a:off x="5889925" y="2072575"/>
              <a:ext cx="210650" cy="199675"/>
            </a:xfrm>
            <a:custGeom>
              <a:avLst/>
              <a:gdLst/>
              <a:ahLst/>
              <a:cxnLst/>
              <a:rect l="l" t="t" r="r" b="b"/>
              <a:pathLst>
                <a:path w="8426" h="7987" extrusionOk="0">
                  <a:moveTo>
                    <a:pt x="8162" y="1"/>
                  </a:moveTo>
                  <a:lnTo>
                    <a:pt x="8118" y="45"/>
                  </a:lnTo>
                  <a:lnTo>
                    <a:pt x="6670" y="1800"/>
                  </a:lnTo>
                  <a:lnTo>
                    <a:pt x="4871" y="3599"/>
                  </a:lnTo>
                  <a:lnTo>
                    <a:pt x="3379" y="4784"/>
                  </a:lnTo>
                  <a:lnTo>
                    <a:pt x="1712" y="6232"/>
                  </a:lnTo>
                  <a:lnTo>
                    <a:pt x="44" y="7680"/>
                  </a:lnTo>
                  <a:lnTo>
                    <a:pt x="0" y="7724"/>
                  </a:lnTo>
                  <a:lnTo>
                    <a:pt x="0" y="7811"/>
                  </a:lnTo>
                  <a:lnTo>
                    <a:pt x="0" y="7855"/>
                  </a:lnTo>
                  <a:lnTo>
                    <a:pt x="44" y="7943"/>
                  </a:lnTo>
                  <a:lnTo>
                    <a:pt x="88" y="7987"/>
                  </a:lnTo>
                  <a:lnTo>
                    <a:pt x="176" y="7987"/>
                  </a:lnTo>
                  <a:lnTo>
                    <a:pt x="308" y="7943"/>
                  </a:lnTo>
                  <a:lnTo>
                    <a:pt x="1931" y="6495"/>
                  </a:lnTo>
                  <a:lnTo>
                    <a:pt x="3599" y="5047"/>
                  </a:lnTo>
                  <a:lnTo>
                    <a:pt x="5091" y="3862"/>
                  </a:lnTo>
                  <a:lnTo>
                    <a:pt x="6934" y="2019"/>
                  </a:lnTo>
                  <a:lnTo>
                    <a:pt x="8382" y="264"/>
                  </a:lnTo>
                  <a:lnTo>
                    <a:pt x="8426" y="220"/>
                  </a:lnTo>
                  <a:lnTo>
                    <a:pt x="8426" y="132"/>
                  </a:lnTo>
                  <a:lnTo>
                    <a:pt x="8426" y="88"/>
                  </a:lnTo>
                  <a:lnTo>
                    <a:pt x="838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5" name="Google Shape;8965;p249"/>
            <p:cNvSpPr/>
            <p:nvPr/>
          </p:nvSpPr>
          <p:spPr>
            <a:xfrm>
              <a:off x="5303025" y="2516875"/>
              <a:ext cx="109725" cy="65825"/>
            </a:xfrm>
            <a:custGeom>
              <a:avLst/>
              <a:gdLst/>
              <a:ahLst/>
              <a:cxnLst/>
              <a:rect l="l" t="t" r="r" b="b"/>
              <a:pathLst>
                <a:path w="4389" h="2633" extrusionOk="0">
                  <a:moveTo>
                    <a:pt x="4213" y="0"/>
                  </a:moveTo>
                  <a:lnTo>
                    <a:pt x="4169" y="44"/>
                  </a:lnTo>
                  <a:lnTo>
                    <a:pt x="88" y="2282"/>
                  </a:lnTo>
                  <a:lnTo>
                    <a:pt x="44" y="2326"/>
                  </a:lnTo>
                  <a:lnTo>
                    <a:pt x="0" y="2414"/>
                  </a:lnTo>
                  <a:lnTo>
                    <a:pt x="0" y="2457"/>
                  </a:lnTo>
                  <a:lnTo>
                    <a:pt x="0" y="2545"/>
                  </a:lnTo>
                  <a:lnTo>
                    <a:pt x="88" y="2589"/>
                  </a:lnTo>
                  <a:lnTo>
                    <a:pt x="176" y="2633"/>
                  </a:lnTo>
                  <a:lnTo>
                    <a:pt x="264" y="2589"/>
                  </a:lnTo>
                  <a:lnTo>
                    <a:pt x="4301" y="351"/>
                  </a:lnTo>
                  <a:lnTo>
                    <a:pt x="4388" y="307"/>
                  </a:lnTo>
                  <a:lnTo>
                    <a:pt x="4388" y="263"/>
                  </a:lnTo>
                  <a:lnTo>
                    <a:pt x="4388" y="176"/>
                  </a:lnTo>
                  <a:lnTo>
                    <a:pt x="4388" y="132"/>
                  </a:lnTo>
                  <a:lnTo>
                    <a:pt x="4345" y="44"/>
                  </a:lnTo>
                  <a:lnTo>
                    <a:pt x="4301" y="44"/>
                  </a:lnTo>
                  <a:lnTo>
                    <a:pt x="421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6" name="Google Shape;8966;p249"/>
            <p:cNvSpPr/>
            <p:nvPr/>
          </p:nvSpPr>
          <p:spPr>
            <a:xfrm>
              <a:off x="6039125" y="1741275"/>
              <a:ext cx="930275" cy="1504025"/>
            </a:xfrm>
            <a:custGeom>
              <a:avLst/>
              <a:gdLst/>
              <a:ahLst/>
              <a:cxnLst/>
              <a:rect l="l" t="t" r="r" b="b"/>
              <a:pathLst>
                <a:path w="37211" h="60161" extrusionOk="0">
                  <a:moveTo>
                    <a:pt x="35149" y="1"/>
                  </a:moveTo>
                  <a:lnTo>
                    <a:pt x="35105" y="45"/>
                  </a:lnTo>
                  <a:lnTo>
                    <a:pt x="35017" y="89"/>
                  </a:lnTo>
                  <a:lnTo>
                    <a:pt x="34973" y="132"/>
                  </a:lnTo>
                  <a:lnTo>
                    <a:pt x="34973" y="176"/>
                  </a:lnTo>
                  <a:lnTo>
                    <a:pt x="34973" y="264"/>
                  </a:lnTo>
                  <a:lnTo>
                    <a:pt x="35017" y="308"/>
                  </a:lnTo>
                  <a:lnTo>
                    <a:pt x="36333" y="1756"/>
                  </a:lnTo>
                  <a:lnTo>
                    <a:pt x="36509" y="2195"/>
                  </a:lnTo>
                  <a:lnTo>
                    <a:pt x="36772" y="4433"/>
                  </a:lnTo>
                  <a:lnTo>
                    <a:pt x="36860" y="7329"/>
                  </a:lnTo>
                  <a:lnTo>
                    <a:pt x="36728" y="8557"/>
                  </a:lnTo>
                  <a:lnTo>
                    <a:pt x="35938" y="10400"/>
                  </a:lnTo>
                  <a:lnTo>
                    <a:pt x="34973" y="12770"/>
                  </a:lnTo>
                  <a:lnTo>
                    <a:pt x="33657" y="16588"/>
                  </a:lnTo>
                  <a:lnTo>
                    <a:pt x="32252" y="19133"/>
                  </a:lnTo>
                  <a:lnTo>
                    <a:pt x="30936" y="21590"/>
                  </a:lnTo>
                  <a:lnTo>
                    <a:pt x="29883" y="24091"/>
                  </a:lnTo>
                  <a:lnTo>
                    <a:pt x="27250" y="28742"/>
                  </a:lnTo>
                  <a:lnTo>
                    <a:pt x="27250" y="28830"/>
                  </a:lnTo>
                  <a:lnTo>
                    <a:pt x="27206" y="30585"/>
                  </a:lnTo>
                  <a:lnTo>
                    <a:pt x="27338" y="32253"/>
                  </a:lnTo>
                  <a:lnTo>
                    <a:pt x="28435" y="40239"/>
                  </a:lnTo>
                  <a:lnTo>
                    <a:pt x="28215" y="40590"/>
                  </a:lnTo>
                  <a:lnTo>
                    <a:pt x="27426" y="41204"/>
                  </a:lnTo>
                  <a:lnTo>
                    <a:pt x="25144" y="42565"/>
                  </a:lnTo>
                  <a:lnTo>
                    <a:pt x="22730" y="44232"/>
                  </a:lnTo>
                  <a:lnTo>
                    <a:pt x="20054" y="45856"/>
                  </a:lnTo>
                  <a:lnTo>
                    <a:pt x="20054" y="45900"/>
                  </a:lnTo>
                  <a:lnTo>
                    <a:pt x="16499" y="48708"/>
                  </a:lnTo>
                  <a:lnTo>
                    <a:pt x="14569" y="49761"/>
                  </a:lnTo>
                  <a:lnTo>
                    <a:pt x="14569" y="49805"/>
                  </a:lnTo>
                  <a:lnTo>
                    <a:pt x="12418" y="51867"/>
                  </a:lnTo>
                  <a:lnTo>
                    <a:pt x="11409" y="52569"/>
                  </a:lnTo>
                  <a:lnTo>
                    <a:pt x="8118" y="54281"/>
                  </a:lnTo>
                  <a:lnTo>
                    <a:pt x="6626" y="54939"/>
                  </a:lnTo>
                  <a:lnTo>
                    <a:pt x="6626" y="54983"/>
                  </a:lnTo>
                  <a:lnTo>
                    <a:pt x="5134" y="56036"/>
                  </a:lnTo>
                  <a:lnTo>
                    <a:pt x="3160" y="57484"/>
                  </a:lnTo>
                  <a:lnTo>
                    <a:pt x="88" y="59854"/>
                  </a:lnTo>
                  <a:lnTo>
                    <a:pt x="0" y="59897"/>
                  </a:lnTo>
                  <a:lnTo>
                    <a:pt x="0" y="59941"/>
                  </a:lnTo>
                  <a:lnTo>
                    <a:pt x="0" y="60029"/>
                  </a:lnTo>
                  <a:lnTo>
                    <a:pt x="44" y="60073"/>
                  </a:lnTo>
                  <a:lnTo>
                    <a:pt x="88" y="60117"/>
                  </a:lnTo>
                  <a:lnTo>
                    <a:pt x="176" y="60161"/>
                  </a:lnTo>
                  <a:lnTo>
                    <a:pt x="264" y="60117"/>
                  </a:lnTo>
                  <a:lnTo>
                    <a:pt x="3335" y="57791"/>
                  </a:lnTo>
                  <a:lnTo>
                    <a:pt x="5354" y="56299"/>
                  </a:lnTo>
                  <a:lnTo>
                    <a:pt x="6802" y="55246"/>
                  </a:lnTo>
                  <a:lnTo>
                    <a:pt x="8250" y="54588"/>
                  </a:lnTo>
                  <a:lnTo>
                    <a:pt x="11585" y="52877"/>
                  </a:lnTo>
                  <a:lnTo>
                    <a:pt x="11585" y="52833"/>
                  </a:lnTo>
                  <a:lnTo>
                    <a:pt x="12638" y="52174"/>
                  </a:lnTo>
                  <a:lnTo>
                    <a:pt x="12638" y="52131"/>
                  </a:lnTo>
                  <a:lnTo>
                    <a:pt x="14788" y="50068"/>
                  </a:lnTo>
                  <a:lnTo>
                    <a:pt x="16675" y="48971"/>
                  </a:lnTo>
                  <a:lnTo>
                    <a:pt x="16719" y="48971"/>
                  </a:lnTo>
                  <a:lnTo>
                    <a:pt x="20229" y="46163"/>
                  </a:lnTo>
                  <a:lnTo>
                    <a:pt x="22906" y="44539"/>
                  </a:lnTo>
                  <a:lnTo>
                    <a:pt x="25319" y="42872"/>
                  </a:lnTo>
                  <a:lnTo>
                    <a:pt x="27645" y="41512"/>
                  </a:lnTo>
                  <a:lnTo>
                    <a:pt x="27645" y="41468"/>
                  </a:lnTo>
                  <a:lnTo>
                    <a:pt x="28435" y="40853"/>
                  </a:lnTo>
                  <a:lnTo>
                    <a:pt x="28479" y="40809"/>
                  </a:lnTo>
                  <a:lnTo>
                    <a:pt x="28786" y="40415"/>
                  </a:lnTo>
                  <a:lnTo>
                    <a:pt x="28786" y="40283"/>
                  </a:lnTo>
                  <a:lnTo>
                    <a:pt x="27689" y="32209"/>
                  </a:lnTo>
                  <a:lnTo>
                    <a:pt x="27557" y="30585"/>
                  </a:lnTo>
                  <a:lnTo>
                    <a:pt x="27601" y="28874"/>
                  </a:lnTo>
                  <a:lnTo>
                    <a:pt x="30190" y="24223"/>
                  </a:lnTo>
                  <a:lnTo>
                    <a:pt x="31243" y="21722"/>
                  </a:lnTo>
                  <a:lnTo>
                    <a:pt x="32560" y="19308"/>
                  </a:lnTo>
                  <a:lnTo>
                    <a:pt x="33964" y="16763"/>
                  </a:lnTo>
                  <a:lnTo>
                    <a:pt x="33964" y="16719"/>
                  </a:lnTo>
                  <a:lnTo>
                    <a:pt x="35280" y="12902"/>
                  </a:lnTo>
                  <a:lnTo>
                    <a:pt x="36246" y="10532"/>
                  </a:lnTo>
                  <a:lnTo>
                    <a:pt x="37079" y="8645"/>
                  </a:lnTo>
                  <a:lnTo>
                    <a:pt x="37079" y="8601"/>
                  </a:lnTo>
                  <a:lnTo>
                    <a:pt x="37211" y="7373"/>
                  </a:lnTo>
                  <a:lnTo>
                    <a:pt x="37123" y="4389"/>
                  </a:lnTo>
                  <a:lnTo>
                    <a:pt x="36860" y="2107"/>
                  </a:lnTo>
                  <a:lnTo>
                    <a:pt x="36860" y="2063"/>
                  </a:lnTo>
                  <a:lnTo>
                    <a:pt x="36640" y="1580"/>
                  </a:lnTo>
                  <a:lnTo>
                    <a:pt x="36597" y="1537"/>
                  </a:lnTo>
                  <a:lnTo>
                    <a:pt x="35280" y="89"/>
                  </a:lnTo>
                  <a:lnTo>
                    <a:pt x="35236" y="45"/>
                  </a:lnTo>
                  <a:lnTo>
                    <a:pt x="3514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7" name="Google Shape;8967;p249"/>
            <p:cNvSpPr/>
            <p:nvPr/>
          </p:nvSpPr>
          <p:spPr>
            <a:xfrm>
              <a:off x="6067650" y="1763225"/>
              <a:ext cx="930275" cy="1507300"/>
            </a:xfrm>
            <a:custGeom>
              <a:avLst/>
              <a:gdLst/>
              <a:ahLst/>
              <a:cxnLst/>
              <a:rect l="l" t="t" r="r" b="b"/>
              <a:pathLst>
                <a:path w="37211" h="60292" extrusionOk="0">
                  <a:moveTo>
                    <a:pt x="35982" y="0"/>
                  </a:moveTo>
                  <a:lnTo>
                    <a:pt x="35938" y="44"/>
                  </a:lnTo>
                  <a:lnTo>
                    <a:pt x="35851" y="88"/>
                  </a:lnTo>
                  <a:lnTo>
                    <a:pt x="35807" y="132"/>
                  </a:lnTo>
                  <a:lnTo>
                    <a:pt x="35807" y="176"/>
                  </a:lnTo>
                  <a:lnTo>
                    <a:pt x="35851" y="264"/>
                  </a:lnTo>
                  <a:lnTo>
                    <a:pt x="35894" y="308"/>
                  </a:lnTo>
                  <a:lnTo>
                    <a:pt x="36772" y="1141"/>
                  </a:lnTo>
                  <a:lnTo>
                    <a:pt x="36772" y="2370"/>
                  </a:lnTo>
                  <a:lnTo>
                    <a:pt x="36860" y="5310"/>
                  </a:lnTo>
                  <a:lnTo>
                    <a:pt x="36860" y="7241"/>
                  </a:lnTo>
                  <a:lnTo>
                    <a:pt x="36860" y="7943"/>
                  </a:lnTo>
                  <a:lnTo>
                    <a:pt x="36772" y="8557"/>
                  </a:lnTo>
                  <a:lnTo>
                    <a:pt x="36597" y="9127"/>
                  </a:lnTo>
                  <a:lnTo>
                    <a:pt x="36377" y="9786"/>
                  </a:lnTo>
                  <a:lnTo>
                    <a:pt x="35587" y="11629"/>
                  </a:lnTo>
                  <a:lnTo>
                    <a:pt x="34578" y="13823"/>
                  </a:lnTo>
                  <a:lnTo>
                    <a:pt x="33481" y="16631"/>
                  </a:lnTo>
                  <a:lnTo>
                    <a:pt x="32033" y="19001"/>
                  </a:lnTo>
                  <a:lnTo>
                    <a:pt x="30717" y="21414"/>
                  </a:lnTo>
                  <a:lnTo>
                    <a:pt x="29927" y="23652"/>
                  </a:lnTo>
                  <a:lnTo>
                    <a:pt x="29927" y="23740"/>
                  </a:lnTo>
                  <a:lnTo>
                    <a:pt x="30190" y="24924"/>
                  </a:lnTo>
                  <a:lnTo>
                    <a:pt x="30409" y="29532"/>
                  </a:lnTo>
                  <a:lnTo>
                    <a:pt x="30453" y="32472"/>
                  </a:lnTo>
                  <a:lnTo>
                    <a:pt x="30453" y="35587"/>
                  </a:lnTo>
                  <a:lnTo>
                    <a:pt x="30409" y="40195"/>
                  </a:lnTo>
                  <a:lnTo>
                    <a:pt x="30234" y="40370"/>
                  </a:lnTo>
                  <a:lnTo>
                    <a:pt x="29225" y="40941"/>
                  </a:lnTo>
                  <a:lnTo>
                    <a:pt x="29181" y="40985"/>
                  </a:lnTo>
                  <a:lnTo>
                    <a:pt x="28171" y="41950"/>
                  </a:lnTo>
                  <a:lnTo>
                    <a:pt x="26153" y="43047"/>
                  </a:lnTo>
                  <a:lnTo>
                    <a:pt x="23257" y="44627"/>
                  </a:lnTo>
                  <a:lnTo>
                    <a:pt x="20843" y="46206"/>
                  </a:lnTo>
                  <a:lnTo>
                    <a:pt x="18825" y="47391"/>
                  </a:lnTo>
                  <a:lnTo>
                    <a:pt x="18825" y="47435"/>
                  </a:lnTo>
                  <a:lnTo>
                    <a:pt x="16017" y="49585"/>
                  </a:lnTo>
                  <a:lnTo>
                    <a:pt x="13910" y="50594"/>
                  </a:lnTo>
                  <a:lnTo>
                    <a:pt x="13866" y="50638"/>
                  </a:lnTo>
                  <a:lnTo>
                    <a:pt x="12023" y="52262"/>
                  </a:lnTo>
                  <a:lnTo>
                    <a:pt x="11014" y="52920"/>
                  </a:lnTo>
                  <a:lnTo>
                    <a:pt x="7328" y="54895"/>
                  </a:lnTo>
                  <a:lnTo>
                    <a:pt x="5880" y="55641"/>
                  </a:lnTo>
                  <a:lnTo>
                    <a:pt x="4213" y="56869"/>
                  </a:lnTo>
                  <a:lnTo>
                    <a:pt x="2150" y="58361"/>
                  </a:lnTo>
                  <a:lnTo>
                    <a:pt x="88" y="59985"/>
                  </a:lnTo>
                  <a:lnTo>
                    <a:pt x="44" y="60029"/>
                  </a:lnTo>
                  <a:lnTo>
                    <a:pt x="0" y="60116"/>
                  </a:lnTo>
                  <a:lnTo>
                    <a:pt x="0" y="60160"/>
                  </a:lnTo>
                  <a:lnTo>
                    <a:pt x="44" y="60248"/>
                  </a:lnTo>
                  <a:lnTo>
                    <a:pt x="132" y="60292"/>
                  </a:lnTo>
                  <a:lnTo>
                    <a:pt x="176" y="60292"/>
                  </a:lnTo>
                  <a:lnTo>
                    <a:pt x="307" y="60248"/>
                  </a:lnTo>
                  <a:lnTo>
                    <a:pt x="2370" y="58668"/>
                  </a:lnTo>
                  <a:lnTo>
                    <a:pt x="4388" y="57176"/>
                  </a:lnTo>
                  <a:lnTo>
                    <a:pt x="6056" y="55904"/>
                  </a:lnTo>
                  <a:lnTo>
                    <a:pt x="7504" y="55202"/>
                  </a:lnTo>
                  <a:lnTo>
                    <a:pt x="11190" y="53227"/>
                  </a:lnTo>
                  <a:lnTo>
                    <a:pt x="12243" y="52525"/>
                  </a:lnTo>
                  <a:lnTo>
                    <a:pt x="14086" y="50902"/>
                  </a:lnTo>
                  <a:lnTo>
                    <a:pt x="16192" y="49892"/>
                  </a:lnTo>
                  <a:lnTo>
                    <a:pt x="16192" y="49848"/>
                  </a:lnTo>
                  <a:lnTo>
                    <a:pt x="19044" y="47698"/>
                  </a:lnTo>
                  <a:lnTo>
                    <a:pt x="21019" y="46514"/>
                  </a:lnTo>
                  <a:lnTo>
                    <a:pt x="23432" y="44934"/>
                  </a:lnTo>
                  <a:lnTo>
                    <a:pt x="26328" y="43354"/>
                  </a:lnTo>
                  <a:lnTo>
                    <a:pt x="28347" y="42213"/>
                  </a:lnTo>
                  <a:lnTo>
                    <a:pt x="28391" y="42213"/>
                  </a:lnTo>
                  <a:lnTo>
                    <a:pt x="29400" y="41248"/>
                  </a:lnTo>
                  <a:lnTo>
                    <a:pt x="30453" y="40677"/>
                  </a:lnTo>
                  <a:lnTo>
                    <a:pt x="30497" y="40634"/>
                  </a:lnTo>
                  <a:lnTo>
                    <a:pt x="30717" y="40370"/>
                  </a:lnTo>
                  <a:lnTo>
                    <a:pt x="30760" y="40239"/>
                  </a:lnTo>
                  <a:lnTo>
                    <a:pt x="30804" y="35587"/>
                  </a:lnTo>
                  <a:lnTo>
                    <a:pt x="30804" y="32472"/>
                  </a:lnTo>
                  <a:lnTo>
                    <a:pt x="30760" y="29488"/>
                  </a:lnTo>
                  <a:lnTo>
                    <a:pt x="30541" y="24881"/>
                  </a:lnTo>
                  <a:lnTo>
                    <a:pt x="30541" y="24837"/>
                  </a:lnTo>
                  <a:lnTo>
                    <a:pt x="30278" y="23740"/>
                  </a:lnTo>
                  <a:lnTo>
                    <a:pt x="31024" y="21546"/>
                  </a:lnTo>
                  <a:lnTo>
                    <a:pt x="32340" y="19176"/>
                  </a:lnTo>
                  <a:lnTo>
                    <a:pt x="33788" y="16807"/>
                  </a:lnTo>
                  <a:lnTo>
                    <a:pt x="33788" y="16763"/>
                  </a:lnTo>
                  <a:lnTo>
                    <a:pt x="34929" y="13954"/>
                  </a:lnTo>
                  <a:lnTo>
                    <a:pt x="35894" y="11760"/>
                  </a:lnTo>
                  <a:lnTo>
                    <a:pt x="36684" y="9917"/>
                  </a:lnTo>
                  <a:lnTo>
                    <a:pt x="36948" y="9215"/>
                  </a:lnTo>
                  <a:lnTo>
                    <a:pt x="37123" y="8601"/>
                  </a:lnTo>
                  <a:lnTo>
                    <a:pt x="37211" y="7987"/>
                  </a:lnTo>
                  <a:lnTo>
                    <a:pt x="37211" y="7285"/>
                  </a:lnTo>
                  <a:lnTo>
                    <a:pt x="37211" y="5310"/>
                  </a:lnTo>
                  <a:lnTo>
                    <a:pt x="37123" y="2370"/>
                  </a:lnTo>
                  <a:lnTo>
                    <a:pt x="37123" y="1097"/>
                  </a:lnTo>
                  <a:lnTo>
                    <a:pt x="37123" y="1010"/>
                  </a:lnTo>
                  <a:lnTo>
                    <a:pt x="37079" y="966"/>
                  </a:lnTo>
                  <a:lnTo>
                    <a:pt x="36114" y="44"/>
                  </a:lnTo>
                  <a:lnTo>
                    <a:pt x="36070" y="44"/>
                  </a:lnTo>
                  <a:lnTo>
                    <a:pt x="3598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8" name="Google Shape;8968;p249"/>
            <p:cNvSpPr/>
            <p:nvPr/>
          </p:nvSpPr>
          <p:spPr>
            <a:xfrm>
              <a:off x="7317150" y="4387275"/>
              <a:ext cx="64725" cy="41700"/>
            </a:xfrm>
            <a:custGeom>
              <a:avLst/>
              <a:gdLst/>
              <a:ahLst/>
              <a:cxnLst/>
              <a:rect l="l" t="t" r="r" b="b"/>
              <a:pathLst>
                <a:path w="2589" h="1668" extrusionOk="0">
                  <a:moveTo>
                    <a:pt x="132" y="0"/>
                  </a:moveTo>
                  <a:lnTo>
                    <a:pt x="88" y="44"/>
                  </a:lnTo>
                  <a:lnTo>
                    <a:pt x="44" y="88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44" y="307"/>
                  </a:lnTo>
                  <a:lnTo>
                    <a:pt x="88" y="351"/>
                  </a:lnTo>
                  <a:lnTo>
                    <a:pt x="2326" y="1624"/>
                  </a:lnTo>
                  <a:lnTo>
                    <a:pt x="2413" y="1668"/>
                  </a:lnTo>
                  <a:lnTo>
                    <a:pt x="2501" y="1624"/>
                  </a:lnTo>
                  <a:lnTo>
                    <a:pt x="2589" y="1580"/>
                  </a:lnTo>
                  <a:lnTo>
                    <a:pt x="2589" y="1492"/>
                  </a:lnTo>
                  <a:lnTo>
                    <a:pt x="2589" y="1448"/>
                  </a:lnTo>
                  <a:lnTo>
                    <a:pt x="2545" y="1360"/>
                  </a:lnTo>
                  <a:lnTo>
                    <a:pt x="2501" y="1317"/>
                  </a:lnTo>
                  <a:lnTo>
                    <a:pt x="263" y="44"/>
                  </a:lnTo>
                  <a:lnTo>
                    <a:pt x="21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9" name="Google Shape;8969;p249"/>
            <p:cNvSpPr/>
            <p:nvPr/>
          </p:nvSpPr>
          <p:spPr>
            <a:xfrm>
              <a:off x="7284225" y="4357650"/>
              <a:ext cx="41725" cy="38425"/>
            </a:xfrm>
            <a:custGeom>
              <a:avLst/>
              <a:gdLst/>
              <a:ahLst/>
              <a:cxnLst/>
              <a:rect l="l" t="t" r="r" b="b"/>
              <a:pathLst>
                <a:path w="1669" h="1537" extrusionOk="0">
                  <a:moveTo>
                    <a:pt x="88" y="0"/>
                  </a:moveTo>
                  <a:lnTo>
                    <a:pt x="45" y="88"/>
                  </a:lnTo>
                  <a:lnTo>
                    <a:pt x="1" y="132"/>
                  </a:lnTo>
                  <a:lnTo>
                    <a:pt x="1" y="176"/>
                  </a:lnTo>
                  <a:lnTo>
                    <a:pt x="45" y="264"/>
                  </a:lnTo>
                  <a:lnTo>
                    <a:pt x="483" y="966"/>
                  </a:lnTo>
                  <a:lnTo>
                    <a:pt x="571" y="1010"/>
                  </a:lnTo>
                  <a:lnTo>
                    <a:pt x="1405" y="1536"/>
                  </a:lnTo>
                  <a:lnTo>
                    <a:pt x="1580" y="1536"/>
                  </a:lnTo>
                  <a:lnTo>
                    <a:pt x="1668" y="1448"/>
                  </a:lnTo>
                  <a:lnTo>
                    <a:pt x="1668" y="1405"/>
                  </a:lnTo>
                  <a:lnTo>
                    <a:pt x="1668" y="1317"/>
                  </a:lnTo>
                  <a:lnTo>
                    <a:pt x="1624" y="1273"/>
                  </a:lnTo>
                  <a:lnTo>
                    <a:pt x="1580" y="1229"/>
                  </a:lnTo>
                  <a:lnTo>
                    <a:pt x="790" y="746"/>
                  </a:lnTo>
                  <a:lnTo>
                    <a:pt x="308" y="88"/>
                  </a:lnTo>
                  <a:lnTo>
                    <a:pt x="26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0" name="Google Shape;8970;p249"/>
            <p:cNvSpPr/>
            <p:nvPr/>
          </p:nvSpPr>
          <p:spPr>
            <a:xfrm>
              <a:off x="7108700" y="4199675"/>
              <a:ext cx="231500" cy="292925"/>
            </a:xfrm>
            <a:custGeom>
              <a:avLst/>
              <a:gdLst/>
              <a:ahLst/>
              <a:cxnLst/>
              <a:rect l="l" t="t" r="r" b="b"/>
              <a:pathLst>
                <a:path w="9260" h="11717" extrusionOk="0">
                  <a:moveTo>
                    <a:pt x="89" y="1"/>
                  </a:moveTo>
                  <a:lnTo>
                    <a:pt x="45" y="44"/>
                  </a:lnTo>
                  <a:lnTo>
                    <a:pt x="1" y="88"/>
                  </a:lnTo>
                  <a:lnTo>
                    <a:pt x="1" y="176"/>
                  </a:lnTo>
                  <a:lnTo>
                    <a:pt x="1" y="220"/>
                  </a:lnTo>
                  <a:lnTo>
                    <a:pt x="1624" y="3643"/>
                  </a:lnTo>
                  <a:lnTo>
                    <a:pt x="2985" y="6407"/>
                  </a:lnTo>
                  <a:lnTo>
                    <a:pt x="3774" y="8513"/>
                  </a:lnTo>
                  <a:lnTo>
                    <a:pt x="4213" y="9347"/>
                  </a:lnTo>
                  <a:lnTo>
                    <a:pt x="4301" y="9435"/>
                  </a:lnTo>
                  <a:lnTo>
                    <a:pt x="7373" y="10883"/>
                  </a:lnTo>
                  <a:lnTo>
                    <a:pt x="8996" y="11673"/>
                  </a:lnTo>
                  <a:lnTo>
                    <a:pt x="9084" y="11717"/>
                  </a:lnTo>
                  <a:lnTo>
                    <a:pt x="9172" y="11673"/>
                  </a:lnTo>
                  <a:lnTo>
                    <a:pt x="9260" y="11629"/>
                  </a:lnTo>
                  <a:lnTo>
                    <a:pt x="9260" y="11541"/>
                  </a:lnTo>
                  <a:lnTo>
                    <a:pt x="9260" y="11497"/>
                  </a:lnTo>
                  <a:lnTo>
                    <a:pt x="9216" y="11409"/>
                  </a:lnTo>
                  <a:lnTo>
                    <a:pt x="9172" y="11366"/>
                  </a:lnTo>
                  <a:lnTo>
                    <a:pt x="7548" y="10576"/>
                  </a:lnTo>
                  <a:lnTo>
                    <a:pt x="4520" y="9128"/>
                  </a:lnTo>
                  <a:lnTo>
                    <a:pt x="4082" y="8338"/>
                  </a:lnTo>
                  <a:lnTo>
                    <a:pt x="3336" y="6275"/>
                  </a:lnTo>
                  <a:lnTo>
                    <a:pt x="3292" y="6275"/>
                  </a:lnTo>
                  <a:lnTo>
                    <a:pt x="1932" y="3511"/>
                  </a:lnTo>
                  <a:lnTo>
                    <a:pt x="308" y="88"/>
                  </a:lnTo>
                  <a:lnTo>
                    <a:pt x="264" y="44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1" name="Google Shape;8971;p249"/>
            <p:cNvSpPr/>
            <p:nvPr/>
          </p:nvSpPr>
          <p:spPr>
            <a:xfrm>
              <a:off x="6978150" y="4100950"/>
              <a:ext cx="378500" cy="413600"/>
            </a:xfrm>
            <a:custGeom>
              <a:avLst/>
              <a:gdLst/>
              <a:ahLst/>
              <a:cxnLst/>
              <a:rect l="l" t="t" r="r" b="b"/>
              <a:pathLst>
                <a:path w="15140" h="16544" extrusionOk="0">
                  <a:moveTo>
                    <a:pt x="922" y="0"/>
                  </a:moveTo>
                  <a:lnTo>
                    <a:pt x="835" y="44"/>
                  </a:lnTo>
                  <a:lnTo>
                    <a:pt x="835" y="132"/>
                  </a:lnTo>
                  <a:lnTo>
                    <a:pt x="220" y="2326"/>
                  </a:lnTo>
                  <a:lnTo>
                    <a:pt x="1" y="3204"/>
                  </a:lnTo>
                  <a:lnTo>
                    <a:pt x="1" y="3335"/>
                  </a:lnTo>
                  <a:lnTo>
                    <a:pt x="791" y="5178"/>
                  </a:lnTo>
                  <a:lnTo>
                    <a:pt x="2283" y="7987"/>
                  </a:lnTo>
                  <a:lnTo>
                    <a:pt x="4257" y="11278"/>
                  </a:lnTo>
                  <a:lnTo>
                    <a:pt x="5223" y="12550"/>
                  </a:lnTo>
                  <a:lnTo>
                    <a:pt x="5223" y="12594"/>
                  </a:lnTo>
                  <a:lnTo>
                    <a:pt x="6056" y="13428"/>
                  </a:lnTo>
                  <a:lnTo>
                    <a:pt x="6100" y="13428"/>
                  </a:lnTo>
                  <a:lnTo>
                    <a:pt x="8733" y="14788"/>
                  </a:lnTo>
                  <a:lnTo>
                    <a:pt x="8777" y="14788"/>
                  </a:lnTo>
                  <a:lnTo>
                    <a:pt x="11542" y="15666"/>
                  </a:lnTo>
                  <a:lnTo>
                    <a:pt x="13779" y="16499"/>
                  </a:lnTo>
                  <a:lnTo>
                    <a:pt x="13823" y="16543"/>
                  </a:lnTo>
                  <a:lnTo>
                    <a:pt x="13867" y="16543"/>
                  </a:lnTo>
                  <a:lnTo>
                    <a:pt x="14964" y="16455"/>
                  </a:lnTo>
                  <a:lnTo>
                    <a:pt x="15052" y="16455"/>
                  </a:lnTo>
                  <a:lnTo>
                    <a:pt x="15096" y="16412"/>
                  </a:lnTo>
                  <a:lnTo>
                    <a:pt x="15140" y="16324"/>
                  </a:lnTo>
                  <a:lnTo>
                    <a:pt x="15140" y="16280"/>
                  </a:lnTo>
                  <a:lnTo>
                    <a:pt x="15096" y="16192"/>
                  </a:lnTo>
                  <a:lnTo>
                    <a:pt x="15052" y="16148"/>
                  </a:lnTo>
                  <a:lnTo>
                    <a:pt x="15008" y="16104"/>
                  </a:lnTo>
                  <a:lnTo>
                    <a:pt x="14964" y="16104"/>
                  </a:lnTo>
                  <a:lnTo>
                    <a:pt x="13867" y="16192"/>
                  </a:lnTo>
                  <a:lnTo>
                    <a:pt x="11673" y="15315"/>
                  </a:lnTo>
                  <a:lnTo>
                    <a:pt x="8909" y="14437"/>
                  </a:lnTo>
                  <a:lnTo>
                    <a:pt x="6276" y="13121"/>
                  </a:lnTo>
                  <a:lnTo>
                    <a:pt x="5486" y="12331"/>
                  </a:lnTo>
                  <a:lnTo>
                    <a:pt x="4521" y="11102"/>
                  </a:lnTo>
                  <a:lnTo>
                    <a:pt x="2590" y="7811"/>
                  </a:lnTo>
                  <a:lnTo>
                    <a:pt x="1098" y="5047"/>
                  </a:lnTo>
                  <a:lnTo>
                    <a:pt x="352" y="3247"/>
                  </a:lnTo>
                  <a:lnTo>
                    <a:pt x="571" y="2414"/>
                  </a:lnTo>
                  <a:lnTo>
                    <a:pt x="1142" y="220"/>
                  </a:lnTo>
                  <a:lnTo>
                    <a:pt x="1186" y="132"/>
                  </a:lnTo>
                  <a:lnTo>
                    <a:pt x="1142" y="88"/>
                  </a:lnTo>
                  <a:lnTo>
                    <a:pt x="109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2" name="Google Shape;8972;p249"/>
            <p:cNvSpPr/>
            <p:nvPr/>
          </p:nvSpPr>
          <p:spPr>
            <a:xfrm>
              <a:off x="6866275" y="4041700"/>
              <a:ext cx="453075" cy="489300"/>
            </a:xfrm>
            <a:custGeom>
              <a:avLst/>
              <a:gdLst/>
              <a:ahLst/>
              <a:cxnLst/>
              <a:rect l="l" t="t" r="r" b="b"/>
              <a:pathLst>
                <a:path w="18123" h="19572" extrusionOk="0">
                  <a:moveTo>
                    <a:pt x="2765" y="1"/>
                  </a:moveTo>
                  <a:lnTo>
                    <a:pt x="2721" y="89"/>
                  </a:lnTo>
                  <a:lnTo>
                    <a:pt x="966" y="2546"/>
                  </a:lnTo>
                  <a:lnTo>
                    <a:pt x="966" y="2590"/>
                  </a:lnTo>
                  <a:lnTo>
                    <a:pt x="176" y="4740"/>
                  </a:lnTo>
                  <a:lnTo>
                    <a:pt x="0" y="5442"/>
                  </a:lnTo>
                  <a:lnTo>
                    <a:pt x="0" y="5486"/>
                  </a:lnTo>
                  <a:lnTo>
                    <a:pt x="0" y="7153"/>
                  </a:lnTo>
                  <a:lnTo>
                    <a:pt x="44" y="7285"/>
                  </a:lnTo>
                  <a:lnTo>
                    <a:pt x="263" y="7504"/>
                  </a:lnTo>
                  <a:lnTo>
                    <a:pt x="307" y="7548"/>
                  </a:lnTo>
                  <a:lnTo>
                    <a:pt x="351" y="7592"/>
                  </a:lnTo>
                  <a:lnTo>
                    <a:pt x="1931" y="7680"/>
                  </a:lnTo>
                  <a:lnTo>
                    <a:pt x="3028" y="9260"/>
                  </a:lnTo>
                  <a:lnTo>
                    <a:pt x="4476" y="11849"/>
                  </a:lnTo>
                  <a:lnTo>
                    <a:pt x="5749" y="14569"/>
                  </a:lnTo>
                  <a:lnTo>
                    <a:pt x="6407" y="15622"/>
                  </a:lnTo>
                  <a:lnTo>
                    <a:pt x="6451" y="15666"/>
                  </a:lnTo>
                  <a:lnTo>
                    <a:pt x="7153" y="16280"/>
                  </a:lnTo>
                  <a:lnTo>
                    <a:pt x="7197" y="16280"/>
                  </a:lnTo>
                  <a:lnTo>
                    <a:pt x="7855" y="16588"/>
                  </a:lnTo>
                  <a:lnTo>
                    <a:pt x="8381" y="16675"/>
                  </a:lnTo>
                  <a:lnTo>
                    <a:pt x="12331" y="18036"/>
                  </a:lnTo>
                  <a:lnTo>
                    <a:pt x="14744" y="18738"/>
                  </a:lnTo>
                  <a:lnTo>
                    <a:pt x="17465" y="19571"/>
                  </a:lnTo>
                  <a:lnTo>
                    <a:pt x="17552" y="19571"/>
                  </a:lnTo>
                  <a:lnTo>
                    <a:pt x="17991" y="19484"/>
                  </a:lnTo>
                  <a:lnTo>
                    <a:pt x="18035" y="19484"/>
                  </a:lnTo>
                  <a:lnTo>
                    <a:pt x="18123" y="19440"/>
                  </a:lnTo>
                  <a:lnTo>
                    <a:pt x="18123" y="19352"/>
                  </a:lnTo>
                  <a:lnTo>
                    <a:pt x="18123" y="19308"/>
                  </a:lnTo>
                  <a:lnTo>
                    <a:pt x="18123" y="19220"/>
                  </a:lnTo>
                  <a:lnTo>
                    <a:pt x="18035" y="19177"/>
                  </a:lnTo>
                  <a:lnTo>
                    <a:pt x="17991" y="19133"/>
                  </a:lnTo>
                  <a:lnTo>
                    <a:pt x="17903" y="19133"/>
                  </a:lnTo>
                  <a:lnTo>
                    <a:pt x="17508" y="19220"/>
                  </a:lnTo>
                  <a:lnTo>
                    <a:pt x="14876" y="18431"/>
                  </a:lnTo>
                  <a:lnTo>
                    <a:pt x="12418" y="17685"/>
                  </a:lnTo>
                  <a:lnTo>
                    <a:pt x="8469" y="16324"/>
                  </a:lnTo>
                  <a:lnTo>
                    <a:pt x="7943" y="16237"/>
                  </a:lnTo>
                  <a:lnTo>
                    <a:pt x="7328" y="15973"/>
                  </a:lnTo>
                  <a:lnTo>
                    <a:pt x="6714" y="15403"/>
                  </a:lnTo>
                  <a:lnTo>
                    <a:pt x="6056" y="14394"/>
                  </a:lnTo>
                  <a:lnTo>
                    <a:pt x="4783" y="11673"/>
                  </a:lnTo>
                  <a:lnTo>
                    <a:pt x="3335" y="9084"/>
                  </a:lnTo>
                  <a:lnTo>
                    <a:pt x="3335" y="9040"/>
                  </a:lnTo>
                  <a:lnTo>
                    <a:pt x="2150" y="7373"/>
                  </a:lnTo>
                  <a:lnTo>
                    <a:pt x="2106" y="7329"/>
                  </a:lnTo>
                  <a:lnTo>
                    <a:pt x="2019" y="7329"/>
                  </a:lnTo>
                  <a:lnTo>
                    <a:pt x="483" y="7241"/>
                  </a:lnTo>
                  <a:lnTo>
                    <a:pt x="351" y="7109"/>
                  </a:lnTo>
                  <a:lnTo>
                    <a:pt x="351" y="5486"/>
                  </a:lnTo>
                  <a:lnTo>
                    <a:pt x="527" y="4872"/>
                  </a:lnTo>
                  <a:lnTo>
                    <a:pt x="1273" y="2721"/>
                  </a:lnTo>
                  <a:lnTo>
                    <a:pt x="2984" y="264"/>
                  </a:lnTo>
                  <a:lnTo>
                    <a:pt x="3028" y="220"/>
                  </a:lnTo>
                  <a:lnTo>
                    <a:pt x="3028" y="132"/>
                  </a:lnTo>
                  <a:lnTo>
                    <a:pt x="3028" y="89"/>
                  </a:lnTo>
                  <a:lnTo>
                    <a:pt x="2940" y="45"/>
                  </a:lnTo>
                  <a:lnTo>
                    <a:pt x="289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3" name="Google Shape;8973;p249"/>
            <p:cNvSpPr/>
            <p:nvPr/>
          </p:nvSpPr>
          <p:spPr>
            <a:xfrm>
              <a:off x="6816900" y="4007700"/>
              <a:ext cx="515625" cy="541950"/>
            </a:xfrm>
            <a:custGeom>
              <a:avLst/>
              <a:gdLst/>
              <a:ahLst/>
              <a:cxnLst/>
              <a:rect l="l" t="t" r="r" b="b"/>
              <a:pathLst>
                <a:path w="20625" h="21678" extrusionOk="0">
                  <a:moveTo>
                    <a:pt x="3379" y="1"/>
                  </a:moveTo>
                  <a:lnTo>
                    <a:pt x="3292" y="44"/>
                  </a:lnTo>
                  <a:lnTo>
                    <a:pt x="3248" y="44"/>
                  </a:lnTo>
                  <a:lnTo>
                    <a:pt x="3204" y="132"/>
                  </a:lnTo>
                  <a:lnTo>
                    <a:pt x="1624" y="3248"/>
                  </a:lnTo>
                  <a:lnTo>
                    <a:pt x="922" y="4389"/>
                  </a:lnTo>
                  <a:lnTo>
                    <a:pt x="439" y="5573"/>
                  </a:lnTo>
                  <a:lnTo>
                    <a:pt x="132" y="6583"/>
                  </a:lnTo>
                  <a:lnTo>
                    <a:pt x="132" y="6626"/>
                  </a:lnTo>
                  <a:lnTo>
                    <a:pt x="1" y="7987"/>
                  </a:lnTo>
                  <a:lnTo>
                    <a:pt x="1" y="8031"/>
                  </a:lnTo>
                  <a:lnTo>
                    <a:pt x="88" y="9172"/>
                  </a:lnTo>
                  <a:lnTo>
                    <a:pt x="88" y="9259"/>
                  </a:lnTo>
                  <a:lnTo>
                    <a:pt x="352" y="9654"/>
                  </a:lnTo>
                  <a:lnTo>
                    <a:pt x="352" y="9698"/>
                  </a:lnTo>
                  <a:lnTo>
                    <a:pt x="2282" y="11585"/>
                  </a:lnTo>
                  <a:lnTo>
                    <a:pt x="2984" y="12594"/>
                  </a:lnTo>
                  <a:lnTo>
                    <a:pt x="4125" y="16807"/>
                  </a:lnTo>
                  <a:lnTo>
                    <a:pt x="4389" y="17597"/>
                  </a:lnTo>
                  <a:lnTo>
                    <a:pt x="4432" y="17640"/>
                  </a:lnTo>
                  <a:lnTo>
                    <a:pt x="4476" y="17684"/>
                  </a:lnTo>
                  <a:lnTo>
                    <a:pt x="6100" y="18474"/>
                  </a:lnTo>
                  <a:lnTo>
                    <a:pt x="6144" y="18474"/>
                  </a:lnTo>
                  <a:lnTo>
                    <a:pt x="8601" y="18957"/>
                  </a:lnTo>
                  <a:lnTo>
                    <a:pt x="10664" y="19220"/>
                  </a:lnTo>
                  <a:lnTo>
                    <a:pt x="15095" y="20668"/>
                  </a:lnTo>
                  <a:lnTo>
                    <a:pt x="17641" y="21458"/>
                  </a:lnTo>
                  <a:lnTo>
                    <a:pt x="18650" y="21677"/>
                  </a:lnTo>
                  <a:lnTo>
                    <a:pt x="18738" y="21677"/>
                  </a:lnTo>
                  <a:lnTo>
                    <a:pt x="20493" y="21195"/>
                  </a:lnTo>
                  <a:lnTo>
                    <a:pt x="20581" y="21151"/>
                  </a:lnTo>
                  <a:lnTo>
                    <a:pt x="20624" y="21107"/>
                  </a:lnTo>
                  <a:lnTo>
                    <a:pt x="20624" y="21063"/>
                  </a:lnTo>
                  <a:lnTo>
                    <a:pt x="20624" y="20975"/>
                  </a:lnTo>
                  <a:lnTo>
                    <a:pt x="20581" y="20931"/>
                  </a:lnTo>
                  <a:lnTo>
                    <a:pt x="20537" y="20888"/>
                  </a:lnTo>
                  <a:lnTo>
                    <a:pt x="20493" y="20844"/>
                  </a:lnTo>
                  <a:lnTo>
                    <a:pt x="20405" y="20844"/>
                  </a:lnTo>
                  <a:lnTo>
                    <a:pt x="18694" y="21326"/>
                  </a:lnTo>
                  <a:lnTo>
                    <a:pt x="17728" y="21107"/>
                  </a:lnTo>
                  <a:lnTo>
                    <a:pt x="15183" y="20317"/>
                  </a:lnTo>
                  <a:lnTo>
                    <a:pt x="10751" y="18869"/>
                  </a:lnTo>
                  <a:lnTo>
                    <a:pt x="10707" y="18869"/>
                  </a:lnTo>
                  <a:lnTo>
                    <a:pt x="8645" y="18606"/>
                  </a:lnTo>
                  <a:lnTo>
                    <a:pt x="6232" y="18123"/>
                  </a:lnTo>
                  <a:lnTo>
                    <a:pt x="4696" y="17421"/>
                  </a:lnTo>
                  <a:lnTo>
                    <a:pt x="4476" y="16719"/>
                  </a:lnTo>
                  <a:lnTo>
                    <a:pt x="3292" y="12463"/>
                  </a:lnTo>
                  <a:lnTo>
                    <a:pt x="3292" y="12419"/>
                  </a:lnTo>
                  <a:lnTo>
                    <a:pt x="2546" y="11366"/>
                  </a:lnTo>
                  <a:lnTo>
                    <a:pt x="2546" y="11322"/>
                  </a:lnTo>
                  <a:lnTo>
                    <a:pt x="615" y="9479"/>
                  </a:lnTo>
                  <a:lnTo>
                    <a:pt x="439" y="9128"/>
                  </a:lnTo>
                  <a:lnTo>
                    <a:pt x="352" y="8031"/>
                  </a:lnTo>
                  <a:lnTo>
                    <a:pt x="483" y="6670"/>
                  </a:lnTo>
                  <a:lnTo>
                    <a:pt x="747" y="5705"/>
                  </a:lnTo>
                  <a:lnTo>
                    <a:pt x="1229" y="4564"/>
                  </a:lnTo>
                  <a:lnTo>
                    <a:pt x="1931" y="3423"/>
                  </a:lnTo>
                  <a:lnTo>
                    <a:pt x="3511" y="264"/>
                  </a:lnTo>
                  <a:lnTo>
                    <a:pt x="3511" y="220"/>
                  </a:lnTo>
                  <a:lnTo>
                    <a:pt x="3511" y="132"/>
                  </a:lnTo>
                  <a:lnTo>
                    <a:pt x="3467" y="88"/>
                  </a:lnTo>
                  <a:lnTo>
                    <a:pt x="3423" y="44"/>
                  </a:lnTo>
                  <a:lnTo>
                    <a:pt x="337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4" name="Google Shape;8974;p249"/>
            <p:cNvSpPr/>
            <p:nvPr/>
          </p:nvSpPr>
          <p:spPr>
            <a:xfrm>
              <a:off x="7193175" y="3904575"/>
              <a:ext cx="99850" cy="461875"/>
            </a:xfrm>
            <a:custGeom>
              <a:avLst/>
              <a:gdLst/>
              <a:ahLst/>
              <a:cxnLst/>
              <a:rect l="l" t="t" r="r" b="b"/>
              <a:pathLst>
                <a:path w="3994" h="18475" extrusionOk="0">
                  <a:moveTo>
                    <a:pt x="132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44" y="176"/>
                  </a:lnTo>
                  <a:lnTo>
                    <a:pt x="1" y="659"/>
                  </a:lnTo>
                  <a:lnTo>
                    <a:pt x="132" y="1932"/>
                  </a:lnTo>
                  <a:lnTo>
                    <a:pt x="176" y="1932"/>
                  </a:lnTo>
                  <a:lnTo>
                    <a:pt x="703" y="3818"/>
                  </a:lnTo>
                  <a:lnTo>
                    <a:pt x="834" y="4871"/>
                  </a:lnTo>
                  <a:lnTo>
                    <a:pt x="220" y="7768"/>
                  </a:lnTo>
                  <a:lnTo>
                    <a:pt x="220" y="7811"/>
                  </a:lnTo>
                  <a:lnTo>
                    <a:pt x="220" y="8689"/>
                  </a:lnTo>
                  <a:lnTo>
                    <a:pt x="395" y="9698"/>
                  </a:lnTo>
                  <a:lnTo>
                    <a:pt x="395" y="9742"/>
                  </a:lnTo>
                  <a:lnTo>
                    <a:pt x="1887" y="13560"/>
                  </a:lnTo>
                  <a:lnTo>
                    <a:pt x="2590" y="16017"/>
                  </a:lnTo>
                  <a:lnTo>
                    <a:pt x="3248" y="17816"/>
                  </a:lnTo>
                  <a:lnTo>
                    <a:pt x="3248" y="17860"/>
                  </a:lnTo>
                  <a:lnTo>
                    <a:pt x="3687" y="18387"/>
                  </a:lnTo>
                  <a:lnTo>
                    <a:pt x="3730" y="18431"/>
                  </a:lnTo>
                  <a:lnTo>
                    <a:pt x="3818" y="18474"/>
                  </a:lnTo>
                  <a:lnTo>
                    <a:pt x="3950" y="18431"/>
                  </a:lnTo>
                  <a:lnTo>
                    <a:pt x="3994" y="18387"/>
                  </a:lnTo>
                  <a:lnTo>
                    <a:pt x="3994" y="18299"/>
                  </a:lnTo>
                  <a:lnTo>
                    <a:pt x="3994" y="18255"/>
                  </a:lnTo>
                  <a:lnTo>
                    <a:pt x="3950" y="18167"/>
                  </a:lnTo>
                  <a:lnTo>
                    <a:pt x="3555" y="17685"/>
                  </a:lnTo>
                  <a:lnTo>
                    <a:pt x="2897" y="15885"/>
                  </a:lnTo>
                  <a:lnTo>
                    <a:pt x="2238" y="13472"/>
                  </a:lnTo>
                  <a:lnTo>
                    <a:pt x="747" y="9611"/>
                  </a:lnTo>
                  <a:lnTo>
                    <a:pt x="571" y="8645"/>
                  </a:lnTo>
                  <a:lnTo>
                    <a:pt x="571" y="7811"/>
                  </a:lnTo>
                  <a:lnTo>
                    <a:pt x="1185" y="4915"/>
                  </a:lnTo>
                  <a:lnTo>
                    <a:pt x="1185" y="4871"/>
                  </a:lnTo>
                  <a:lnTo>
                    <a:pt x="1054" y="3731"/>
                  </a:lnTo>
                  <a:lnTo>
                    <a:pt x="483" y="1844"/>
                  </a:lnTo>
                  <a:lnTo>
                    <a:pt x="352" y="659"/>
                  </a:lnTo>
                  <a:lnTo>
                    <a:pt x="395" y="176"/>
                  </a:lnTo>
                  <a:lnTo>
                    <a:pt x="352" y="89"/>
                  </a:lnTo>
                  <a:lnTo>
                    <a:pt x="308" y="45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5" name="Google Shape;8975;p249"/>
            <p:cNvSpPr/>
            <p:nvPr/>
          </p:nvSpPr>
          <p:spPr>
            <a:xfrm>
              <a:off x="7090050" y="3878250"/>
              <a:ext cx="102050" cy="330225"/>
            </a:xfrm>
            <a:custGeom>
              <a:avLst/>
              <a:gdLst/>
              <a:ahLst/>
              <a:cxnLst/>
              <a:rect l="l" t="t" r="r" b="b"/>
              <a:pathLst>
                <a:path w="4082" h="13209" extrusionOk="0">
                  <a:moveTo>
                    <a:pt x="3818" y="1"/>
                  </a:moveTo>
                  <a:lnTo>
                    <a:pt x="3775" y="45"/>
                  </a:lnTo>
                  <a:lnTo>
                    <a:pt x="3731" y="88"/>
                  </a:lnTo>
                  <a:lnTo>
                    <a:pt x="3511" y="659"/>
                  </a:lnTo>
                  <a:lnTo>
                    <a:pt x="3511" y="703"/>
                  </a:lnTo>
                  <a:lnTo>
                    <a:pt x="3204" y="2633"/>
                  </a:lnTo>
                  <a:lnTo>
                    <a:pt x="1537" y="5661"/>
                  </a:lnTo>
                  <a:lnTo>
                    <a:pt x="1537" y="5705"/>
                  </a:lnTo>
                  <a:lnTo>
                    <a:pt x="791" y="7811"/>
                  </a:lnTo>
                  <a:lnTo>
                    <a:pt x="1" y="10400"/>
                  </a:lnTo>
                  <a:lnTo>
                    <a:pt x="1" y="10488"/>
                  </a:lnTo>
                  <a:lnTo>
                    <a:pt x="89" y="11278"/>
                  </a:lnTo>
                  <a:lnTo>
                    <a:pt x="89" y="11322"/>
                  </a:lnTo>
                  <a:lnTo>
                    <a:pt x="747" y="13077"/>
                  </a:lnTo>
                  <a:lnTo>
                    <a:pt x="791" y="13165"/>
                  </a:lnTo>
                  <a:lnTo>
                    <a:pt x="922" y="13209"/>
                  </a:lnTo>
                  <a:lnTo>
                    <a:pt x="966" y="13165"/>
                  </a:lnTo>
                  <a:lnTo>
                    <a:pt x="1010" y="13165"/>
                  </a:lnTo>
                  <a:lnTo>
                    <a:pt x="1054" y="13077"/>
                  </a:lnTo>
                  <a:lnTo>
                    <a:pt x="1098" y="13033"/>
                  </a:lnTo>
                  <a:lnTo>
                    <a:pt x="1054" y="12945"/>
                  </a:lnTo>
                  <a:lnTo>
                    <a:pt x="440" y="11234"/>
                  </a:lnTo>
                  <a:lnTo>
                    <a:pt x="352" y="10488"/>
                  </a:lnTo>
                  <a:lnTo>
                    <a:pt x="1098" y="7943"/>
                  </a:lnTo>
                  <a:lnTo>
                    <a:pt x="1888" y="5837"/>
                  </a:lnTo>
                  <a:lnTo>
                    <a:pt x="3511" y="2765"/>
                  </a:lnTo>
                  <a:lnTo>
                    <a:pt x="3555" y="2721"/>
                  </a:lnTo>
                  <a:lnTo>
                    <a:pt x="3862" y="790"/>
                  </a:lnTo>
                  <a:lnTo>
                    <a:pt x="4082" y="220"/>
                  </a:lnTo>
                  <a:lnTo>
                    <a:pt x="4082" y="176"/>
                  </a:lnTo>
                  <a:lnTo>
                    <a:pt x="4082" y="88"/>
                  </a:lnTo>
                  <a:lnTo>
                    <a:pt x="4038" y="45"/>
                  </a:lnTo>
                  <a:lnTo>
                    <a:pt x="399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6" name="Google Shape;8976;p249"/>
            <p:cNvSpPr/>
            <p:nvPr/>
          </p:nvSpPr>
          <p:spPr>
            <a:xfrm>
              <a:off x="6999000" y="3853025"/>
              <a:ext cx="183225" cy="256725"/>
            </a:xfrm>
            <a:custGeom>
              <a:avLst/>
              <a:gdLst/>
              <a:ahLst/>
              <a:cxnLst/>
              <a:rect l="l" t="t" r="r" b="b"/>
              <a:pathLst>
                <a:path w="7329" h="10269" extrusionOk="0">
                  <a:moveTo>
                    <a:pt x="7065" y="0"/>
                  </a:moveTo>
                  <a:lnTo>
                    <a:pt x="7022" y="44"/>
                  </a:lnTo>
                  <a:lnTo>
                    <a:pt x="6978" y="132"/>
                  </a:lnTo>
                  <a:lnTo>
                    <a:pt x="6934" y="308"/>
                  </a:lnTo>
                  <a:lnTo>
                    <a:pt x="5047" y="1624"/>
                  </a:lnTo>
                  <a:lnTo>
                    <a:pt x="5003" y="1668"/>
                  </a:lnTo>
                  <a:lnTo>
                    <a:pt x="4213" y="2677"/>
                  </a:lnTo>
                  <a:lnTo>
                    <a:pt x="2546" y="5003"/>
                  </a:lnTo>
                  <a:lnTo>
                    <a:pt x="747" y="7855"/>
                  </a:lnTo>
                  <a:lnTo>
                    <a:pt x="703" y="7855"/>
                  </a:lnTo>
                  <a:lnTo>
                    <a:pt x="1" y="10005"/>
                  </a:lnTo>
                  <a:lnTo>
                    <a:pt x="1" y="10093"/>
                  </a:lnTo>
                  <a:lnTo>
                    <a:pt x="1" y="10137"/>
                  </a:lnTo>
                  <a:lnTo>
                    <a:pt x="45" y="10225"/>
                  </a:lnTo>
                  <a:lnTo>
                    <a:pt x="88" y="10225"/>
                  </a:lnTo>
                  <a:lnTo>
                    <a:pt x="176" y="10268"/>
                  </a:lnTo>
                  <a:lnTo>
                    <a:pt x="264" y="10225"/>
                  </a:lnTo>
                  <a:lnTo>
                    <a:pt x="308" y="10137"/>
                  </a:lnTo>
                  <a:lnTo>
                    <a:pt x="1054" y="7987"/>
                  </a:lnTo>
                  <a:lnTo>
                    <a:pt x="2809" y="5222"/>
                  </a:lnTo>
                  <a:lnTo>
                    <a:pt x="4520" y="2897"/>
                  </a:lnTo>
                  <a:lnTo>
                    <a:pt x="5266" y="1887"/>
                  </a:lnTo>
                  <a:lnTo>
                    <a:pt x="7153" y="571"/>
                  </a:lnTo>
                  <a:lnTo>
                    <a:pt x="7241" y="483"/>
                  </a:lnTo>
                  <a:lnTo>
                    <a:pt x="7329" y="220"/>
                  </a:lnTo>
                  <a:lnTo>
                    <a:pt x="7329" y="132"/>
                  </a:lnTo>
                  <a:lnTo>
                    <a:pt x="7285" y="88"/>
                  </a:lnTo>
                  <a:lnTo>
                    <a:pt x="7241" y="44"/>
                  </a:lnTo>
                  <a:lnTo>
                    <a:pt x="719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7" name="Google Shape;8977;p249"/>
            <p:cNvSpPr/>
            <p:nvPr/>
          </p:nvSpPr>
          <p:spPr>
            <a:xfrm>
              <a:off x="6933175" y="3802550"/>
              <a:ext cx="228200" cy="247950"/>
            </a:xfrm>
            <a:custGeom>
              <a:avLst/>
              <a:gdLst/>
              <a:ahLst/>
              <a:cxnLst/>
              <a:rect l="l" t="t" r="r" b="b"/>
              <a:pathLst>
                <a:path w="9128" h="9918" extrusionOk="0">
                  <a:moveTo>
                    <a:pt x="8909" y="1"/>
                  </a:moveTo>
                  <a:lnTo>
                    <a:pt x="7548" y="791"/>
                  </a:lnTo>
                  <a:lnTo>
                    <a:pt x="5091" y="2502"/>
                  </a:lnTo>
                  <a:lnTo>
                    <a:pt x="5047" y="2546"/>
                  </a:lnTo>
                  <a:lnTo>
                    <a:pt x="2502" y="6144"/>
                  </a:lnTo>
                  <a:lnTo>
                    <a:pt x="45" y="9655"/>
                  </a:lnTo>
                  <a:lnTo>
                    <a:pt x="1" y="9698"/>
                  </a:lnTo>
                  <a:lnTo>
                    <a:pt x="1" y="9786"/>
                  </a:lnTo>
                  <a:lnTo>
                    <a:pt x="45" y="9830"/>
                  </a:lnTo>
                  <a:lnTo>
                    <a:pt x="89" y="9874"/>
                  </a:lnTo>
                  <a:lnTo>
                    <a:pt x="176" y="9918"/>
                  </a:lnTo>
                  <a:lnTo>
                    <a:pt x="264" y="9874"/>
                  </a:lnTo>
                  <a:lnTo>
                    <a:pt x="308" y="9830"/>
                  </a:lnTo>
                  <a:lnTo>
                    <a:pt x="2809" y="6320"/>
                  </a:lnTo>
                  <a:lnTo>
                    <a:pt x="5310" y="2765"/>
                  </a:lnTo>
                  <a:lnTo>
                    <a:pt x="7724" y="1054"/>
                  </a:lnTo>
                  <a:lnTo>
                    <a:pt x="9040" y="308"/>
                  </a:lnTo>
                  <a:lnTo>
                    <a:pt x="9128" y="264"/>
                  </a:lnTo>
                  <a:lnTo>
                    <a:pt x="9128" y="220"/>
                  </a:lnTo>
                  <a:lnTo>
                    <a:pt x="9128" y="133"/>
                  </a:lnTo>
                  <a:lnTo>
                    <a:pt x="9128" y="89"/>
                  </a:lnTo>
                  <a:lnTo>
                    <a:pt x="9084" y="45"/>
                  </a:lnTo>
                  <a:lnTo>
                    <a:pt x="904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8" name="Google Shape;8978;p249"/>
            <p:cNvSpPr/>
            <p:nvPr/>
          </p:nvSpPr>
          <p:spPr>
            <a:xfrm>
              <a:off x="4482450" y="2681425"/>
              <a:ext cx="948950" cy="1026825"/>
            </a:xfrm>
            <a:custGeom>
              <a:avLst/>
              <a:gdLst/>
              <a:ahLst/>
              <a:cxnLst/>
              <a:rect l="l" t="t" r="r" b="b"/>
              <a:pathLst>
                <a:path w="37958" h="41073" extrusionOk="0">
                  <a:moveTo>
                    <a:pt x="37694" y="0"/>
                  </a:moveTo>
                  <a:lnTo>
                    <a:pt x="34930" y="1668"/>
                  </a:lnTo>
                  <a:lnTo>
                    <a:pt x="30454" y="3686"/>
                  </a:lnTo>
                  <a:lnTo>
                    <a:pt x="27338" y="5046"/>
                  </a:lnTo>
                  <a:lnTo>
                    <a:pt x="24223" y="6407"/>
                  </a:lnTo>
                  <a:lnTo>
                    <a:pt x="21283" y="7811"/>
                  </a:lnTo>
                  <a:lnTo>
                    <a:pt x="19615" y="8601"/>
                  </a:lnTo>
                  <a:lnTo>
                    <a:pt x="16588" y="10356"/>
                  </a:lnTo>
                  <a:lnTo>
                    <a:pt x="15008" y="11277"/>
                  </a:lnTo>
                  <a:lnTo>
                    <a:pt x="13253" y="12638"/>
                  </a:lnTo>
                  <a:lnTo>
                    <a:pt x="8996" y="16060"/>
                  </a:lnTo>
                  <a:lnTo>
                    <a:pt x="6890" y="17860"/>
                  </a:lnTo>
                  <a:lnTo>
                    <a:pt x="5661" y="18693"/>
                  </a:lnTo>
                  <a:lnTo>
                    <a:pt x="1712" y="20141"/>
                  </a:lnTo>
                  <a:lnTo>
                    <a:pt x="922" y="20536"/>
                  </a:lnTo>
                  <a:lnTo>
                    <a:pt x="878" y="20580"/>
                  </a:lnTo>
                  <a:lnTo>
                    <a:pt x="835" y="20668"/>
                  </a:lnTo>
                  <a:lnTo>
                    <a:pt x="45" y="24442"/>
                  </a:lnTo>
                  <a:lnTo>
                    <a:pt x="45" y="24485"/>
                  </a:lnTo>
                  <a:lnTo>
                    <a:pt x="1" y="25626"/>
                  </a:lnTo>
                  <a:lnTo>
                    <a:pt x="1" y="25670"/>
                  </a:lnTo>
                  <a:lnTo>
                    <a:pt x="220" y="26153"/>
                  </a:lnTo>
                  <a:lnTo>
                    <a:pt x="220" y="26197"/>
                  </a:lnTo>
                  <a:lnTo>
                    <a:pt x="2458" y="28654"/>
                  </a:lnTo>
                  <a:lnTo>
                    <a:pt x="4740" y="31111"/>
                  </a:lnTo>
                  <a:lnTo>
                    <a:pt x="6627" y="33700"/>
                  </a:lnTo>
                  <a:lnTo>
                    <a:pt x="6627" y="33744"/>
                  </a:lnTo>
                  <a:lnTo>
                    <a:pt x="8909" y="35807"/>
                  </a:lnTo>
                  <a:lnTo>
                    <a:pt x="10357" y="37167"/>
                  </a:lnTo>
                  <a:lnTo>
                    <a:pt x="10752" y="37650"/>
                  </a:lnTo>
                  <a:lnTo>
                    <a:pt x="10181" y="39624"/>
                  </a:lnTo>
                  <a:lnTo>
                    <a:pt x="10049" y="40897"/>
                  </a:lnTo>
                  <a:lnTo>
                    <a:pt x="10049" y="40941"/>
                  </a:lnTo>
                  <a:lnTo>
                    <a:pt x="10093" y="40984"/>
                  </a:lnTo>
                  <a:lnTo>
                    <a:pt x="10137" y="41028"/>
                  </a:lnTo>
                  <a:lnTo>
                    <a:pt x="10225" y="41072"/>
                  </a:lnTo>
                  <a:lnTo>
                    <a:pt x="10357" y="41028"/>
                  </a:lnTo>
                  <a:lnTo>
                    <a:pt x="10400" y="40897"/>
                  </a:lnTo>
                  <a:lnTo>
                    <a:pt x="10532" y="39668"/>
                  </a:lnTo>
                  <a:lnTo>
                    <a:pt x="11103" y="37650"/>
                  </a:lnTo>
                  <a:lnTo>
                    <a:pt x="11103" y="37562"/>
                  </a:lnTo>
                  <a:lnTo>
                    <a:pt x="11103" y="37474"/>
                  </a:lnTo>
                  <a:lnTo>
                    <a:pt x="10620" y="36947"/>
                  </a:lnTo>
                  <a:lnTo>
                    <a:pt x="10620" y="36904"/>
                  </a:lnTo>
                  <a:lnTo>
                    <a:pt x="9128" y="35543"/>
                  </a:lnTo>
                  <a:lnTo>
                    <a:pt x="6890" y="33481"/>
                  </a:lnTo>
                  <a:lnTo>
                    <a:pt x="5003" y="30936"/>
                  </a:lnTo>
                  <a:lnTo>
                    <a:pt x="5003" y="30892"/>
                  </a:lnTo>
                  <a:lnTo>
                    <a:pt x="2721" y="28435"/>
                  </a:lnTo>
                  <a:lnTo>
                    <a:pt x="527" y="25977"/>
                  </a:lnTo>
                  <a:lnTo>
                    <a:pt x="352" y="25582"/>
                  </a:lnTo>
                  <a:lnTo>
                    <a:pt x="396" y="24485"/>
                  </a:lnTo>
                  <a:lnTo>
                    <a:pt x="1186" y="20799"/>
                  </a:lnTo>
                  <a:lnTo>
                    <a:pt x="1844" y="20448"/>
                  </a:lnTo>
                  <a:lnTo>
                    <a:pt x="5793" y="19044"/>
                  </a:lnTo>
                  <a:lnTo>
                    <a:pt x="5837" y="19000"/>
                  </a:lnTo>
                  <a:lnTo>
                    <a:pt x="7109" y="18123"/>
                  </a:lnTo>
                  <a:lnTo>
                    <a:pt x="9216" y="16324"/>
                  </a:lnTo>
                  <a:lnTo>
                    <a:pt x="13472" y="12901"/>
                  </a:lnTo>
                  <a:lnTo>
                    <a:pt x="15183" y="11585"/>
                  </a:lnTo>
                  <a:lnTo>
                    <a:pt x="16763" y="10663"/>
                  </a:lnTo>
                  <a:lnTo>
                    <a:pt x="19747" y="8908"/>
                  </a:lnTo>
                  <a:lnTo>
                    <a:pt x="21414" y="8118"/>
                  </a:lnTo>
                  <a:lnTo>
                    <a:pt x="24354" y="6714"/>
                  </a:lnTo>
                  <a:lnTo>
                    <a:pt x="27470" y="5354"/>
                  </a:lnTo>
                  <a:lnTo>
                    <a:pt x="30585" y="4037"/>
                  </a:lnTo>
                  <a:lnTo>
                    <a:pt x="35061" y="1975"/>
                  </a:lnTo>
                  <a:lnTo>
                    <a:pt x="35105" y="1975"/>
                  </a:lnTo>
                  <a:lnTo>
                    <a:pt x="37870" y="307"/>
                  </a:lnTo>
                  <a:lnTo>
                    <a:pt x="37914" y="263"/>
                  </a:lnTo>
                  <a:lnTo>
                    <a:pt x="37957" y="220"/>
                  </a:lnTo>
                  <a:lnTo>
                    <a:pt x="37957" y="132"/>
                  </a:lnTo>
                  <a:lnTo>
                    <a:pt x="37957" y="88"/>
                  </a:lnTo>
                  <a:lnTo>
                    <a:pt x="37914" y="44"/>
                  </a:lnTo>
                  <a:lnTo>
                    <a:pt x="3782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9" name="Google Shape;8979;p249"/>
            <p:cNvSpPr/>
            <p:nvPr/>
          </p:nvSpPr>
          <p:spPr>
            <a:xfrm>
              <a:off x="4547175" y="2703350"/>
              <a:ext cx="908350" cy="911650"/>
            </a:xfrm>
            <a:custGeom>
              <a:avLst/>
              <a:gdLst/>
              <a:ahLst/>
              <a:cxnLst/>
              <a:rect l="l" t="t" r="r" b="b"/>
              <a:pathLst>
                <a:path w="36334" h="36466" extrusionOk="0">
                  <a:moveTo>
                    <a:pt x="36071" y="1"/>
                  </a:moveTo>
                  <a:lnTo>
                    <a:pt x="33569" y="1493"/>
                  </a:lnTo>
                  <a:lnTo>
                    <a:pt x="31331" y="2721"/>
                  </a:lnTo>
                  <a:lnTo>
                    <a:pt x="29094" y="3687"/>
                  </a:lnTo>
                  <a:lnTo>
                    <a:pt x="26592" y="4784"/>
                  </a:lnTo>
                  <a:lnTo>
                    <a:pt x="23696" y="6012"/>
                  </a:lnTo>
                  <a:lnTo>
                    <a:pt x="20888" y="7285"/>
                  </a:lnTo>
                  <a:lnTo>
                    <a:pt x="18957" y="8250"/>
                  </a:lnTo>
                  <a:lnTo>
                    <a:pt x="14701" y="10664"/>
                  </a:lnTo>
                  <a:lnTo>
                    <a:pt x="13253" y="11497"/>
                  </a:lnTo>
                  <a:lnTo>
                    <a:pt x="10488" y="13735"/>
                  </a:lnTo>
                  <a:lnTo>
                    <a:pt x="7943" y="15842"/>
                  </a:lnTo>
                  <a:lnTo>
                    <a:pt x="4520" y="18738"/>
                  </a:lnTo>
                  <a:lnTo>
                    <a:pt x="3599" y="19264"/>
                  </a:lnTo>
                  <a:lnTo>
                    <a:pt x="1054" y="20230"/>
                  </a:lnTo>
                  <a:lnTo>
                    <a:pt x="264" y="20537"/>
                  </a:lnTo>
                  <a:lnTo>
                    <a:pt x="220" y="20581"/>
                  </a:lnTo>
                  <a:lnTo>
                    <a:pt x="176" y="20625"/>
                  </a:lnTo>
                  <a:lnTo>
                    <a:pt x="45" y="21151"/>
                  </a:lnTo>
                  <a:lnTo>
                    <a:pt x="1" y="21195"/>
                  </a:lnTo>
                  <a:lnTo>
                    <a:pt x="88" y="22073"/>
                  </a:lnTo>
                  <a:lnTo>
                    <a:pt x="88" y="22160"/>
                  </a:lnTo>
                  <a:lnTo>
                    <a:pt x="1537" y="24398"/>
                  </a:lnTo>
                  <a:lnTo>
                    <a:pt x="4213" y="27865"/>
                  </a:lnTo>
                  <a:lnTo>
                    <a:pt x="5881" y="29796"/>
                  </a:lnTo>
                  <a:lnTo>
                    <a:pt x="7504" y="31595"/>
                  </a:lnTo>
                  <a:lnTo>
                    <a:pt x="8733" y="32999"/>
                  </a:lnTo>
                  <a:lnTo>
                    <a:pt x="9391" y="33833"/>
                  </a:lnTo>
                  <a:lnTo>
                    <a:pt x="9523" y="34271"/>
                  </a:lnTo>
                  <a:lnTo>
                    <a:pt x="8996" y="35807"/>
                  </a:lnTo>
                  <a:lnTo>
                    <a:pt x="8865" y="36202"/>
                  </a:lnTo>
                  <a:lnTo>
                    <a:pt x="8865" y="36290"/>
                  </a:lnTo>
                  <a:lnTo>
                    <a:pt x="8908" y="36334"/>
                  </a:lnTo>
                  <a:lnTo>
                    <a:pt x="8952" y="36421"/>
                  </a:lnTo>
                  <a:lnTo>
                    <a:pt x="8996" y="36421"/>
                  </a:lnTo>
                  <a:lnTo>
                    <a:pt x="9040" y="36465"/>
                  </a:lnTo>
                  <a:lnTo>
                    <a:pt x="9172" y="36421"/>
                  </a:lnTo>
                  <a:lnTo>
                    <a:pt x="9216" y="36334"/>
                  </a:lnTo>
                  <a:lnTo>
                    <a:pt x="9874" y="34315"/>
                  </a:lnTo>
                  <a:lnTo>
                    <a:pt x="9874" y="34227"/>
                  </a:lnTo>
                  <a:lnTo>
                    <a:pt x="9698" y="33701"/>
                  </a:lnTo>
                  <a:lnTo>
                    <a:pt x="9698" y="33657"/>
                  </a:lnTo>
                  <a:lnTo>
                    <a:pt x="8996" y="32779"/>
                  </a:lnTo>
                  <a:lnTo>
                    <a:pt x="7768" y="31375"/>
                  </a:lnTo>
                  <a:lnTo>
                    <a:pt x="6144" y="29576"/>
                  </a:lnTo>
                  <a:lnTo>
                    <a:pt x="4477" y="27645"/>
                  </a:lnTo>
                  <a:lnTo>
                    <a:pt x="1844" y="24179"/>
                  </a:lnTo>
                  <a:lnTo>
                    <a:pt x="440" y="22029"/>
                  </a:lnTo>
                  <a:lnTo>
                    <a:pt x="352" y="21239"/>
                  </a:lnTo>
                  <a:lnTo>
                    <a:pt x="483" y="20800"/>
                  </a:lnTo>
                  <a:lnTo>
                    <a:pt x="3731" y="19571"/>
                  </a:lnTo>
                  <a:lnTo>
                    <a:pt x="3774" y="19571"/>
                  </a:lnTo>
                  <a:lnTo>
                    <a:pt x="4696" y="19045"/>
                  </a:lnTo>
                  <a:lnTo>
                    <a:pt x="4740" y="19045"/>
                  </a:lnTo>
                  <a:lnTo>
                    <a:pt x="8163" y="16105"/>
                  </a:lnTo>
                  <a:lnTo>
                    <a:pt x="10708" y="13999"/>
                  </a:lnTo>
                  <a:lnTo>
                    <a:pt x="13472" y="11805"/>
                  </a:lnTo>
                  <a:lnTo>
                    <a:pt x="14876" y="10971"/>
                  </a:lnTo>
                  <a:lnTo>
                    <a:pt x="19089" y="8557"/>
                  </a:lnTo>
                  <a:lnTo>
                    <a:pt x="21063" y="7592"/>
                  </a:lnTo>
                  <a:lnTo>
                    <a:pt x="23828" y="6363"/>
                  </a:lnTo>
                  <a:lnTo>
                    <a:pt x="26724" y="5091"/>
                  </a:lnTo>
                  <a:lnTo>
                    <a:pt x="29225" y="3994"/>
                  </a:lnTo>
                  <a:lnTo>
                    <a:pt x="31463" y="3029"/>
                  </a:lnTo>
                  <a:lnTo>
                    <a:pt x="33745" y="1800"/>
                  </a:lnTo>
                  <a:lnTo>
                    <a:pt x="36246" y="308"/>
                  </a:lnTo>
                  <a:lnTo>
                    <a:pt x="36290" y="264"/>
                  </a:lnTo>
                  <a:lnTo>
                    <a:pt x="36334" y="220"/>
                  </a:lnTo>
                  <a:lnTo>
                    <a:pt x="36334" y="132"/>
                  </a:lnTo>
                  <a:lnTo>
                    <a:pt x="36290" y="89"/>
                  </a:lnTo>
                  <a:lnTo>
                    <a:pt x="36246" y="45"/>
                  </a:lnTo>
                  <a:lnTo>
                    <a:pt x="3620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0" name="Google Shape;8980;p249"/>
            <p:cNvSpPr/>
            <p:nvPr/>
          </p:nvSpPr>
          <p:spPr>
            <a:xfrm>
              <a:off x="4648100" y="2725300"/>
              <a:ext cx="830475" cy="834850"/>
            </a:xfrm>
            <a:custGeom>
              <a:avLst/>
              <a:gdLst/>
              <a:ahLst/>
              <a:cxnLst/>
              <a:rect l="l" t="t" r="r" b="b"/>
              <a:pathLst>
                <a:path w="33219" h="33394" extrusionOk="0">
                  <a:moveTo>
                    <a:pt x="32955" y="0"/>
                  </a:moveTo>
                  <a:lnTo>
                    <a:pt x="29269" y="2194"/>
                  </a:lnTo>
                  <a:lnTo>
                    <a:pt x="26636" y="3511"/>
                  </a:lnTo>
                  <a:lnTo>
                    <a:pt x="23916" y="4652"/>
                  </a:lnTo>
                  <a:lnTo>
                    <a:pt x="21502" y="5749"/>
                  </a:lnTo>
                  <a:lnTo>
                    <a:pt x="18738" y="6977"/>
                  </a:lnTo>
                  <a:lnTo>
                    <a:pt x="16368" y="8118"/>
                  </a:lnTo>
                  <a:lnTo>
                    <a:pt x="14350" y="9171"/>
                  </a:lnTo>
                  <a:lnTo>
                    <a:pt x="12068" y="10488"/>
                  </a:lnTo>
                  <a:lnTo>
                    <a:pt x="10049" y="11716"/>
                  </a:lnTo>
                  <a:lnTo>
                    <a:pt x="7329" y="13910"/>
                  </a:lnTo>
                  <a:lnTo>
                    <a:pt x="4652" y="16192"/>
                  </a:lnTo>
                  <a:lnTo>
                    <a:pt x="1317" y="19132"/>
                  </a:lnTo>
                  <a:lnTo>
                    <a:pt x="264" y="19790"/>
                  </a:lnTo>
                  <a:lnTo>
                    <a:pt x="220" y="19834"/>
                  </a:lnTo>
                  <a:lnTo>
                    <a:pt x="1" y="20185"/>
                  </a:lnTo>
                  <a:lnTo>
                    <a:pt x="1" y="20229"/>
                  </a:lnTo>
                  <a:lnTo>
                    <a:pt x="1" y="20317"/>
                  </a:lnTo>
                  <a:lnTo>
                    <a:pt x="176" y="20975"/>
                  </a:lnTo>
                  <a:lnTo>
                    <a:pt x="220" y="21019"/>
                  </a:lnTo>
                  <a:lnTo>
                    <a:pt x="3423" y="25056"/>
                  </a:lnTo>
                  <a:lnTo>
                    <a:pt x="5881" y="28128"/>
                  </a:lnTo>
                  <a:lnTo>
                    <a:pt x="6671" y="29356"/>
                  </a:lnTo>
                  <a:lnTo>
                    <a:pt x="6934" y="30278"/>
                  </a:lnTo>
                  <a:lnTo>
                    <a:pt x="6934" y="30848"/>
                  </a:lnTo>
                  <a:lnTo>
                    <a:pt x="6144" y="33174"/>
                  </a:lnTo>
                  <a:lnTo>
                    <a:pt x="6100" y="33218"/>
                  </a:lnTo>
                  <a:lnTo>
                    <a:pt x="6144" y="33306"/>
                  </a:lnTo>
                  <a:lnTo>
                    <a:pt x="6188" y="33349"/>
                  </a:lnTo>
                  <a:lnTo>
                    <a:pt x="6232" y="33393"/>
                  </a:lnTo>
                  <a:lnTo>
                    <a:pt x="6276" y="33393"/>
                  </a:lnTo>
                  <a:lnTo>
                    <a:pt x="6407" y="33349"/>
                  </a:lnTo>
                  <a:lnTo>
                    <a:pt x="6451" y="33306"/>
                  </a:lnTo>
                  <a:lnTo>
                    <a:pt x="7285" y="30936"/>
                  </a:lnTo>
                  <a:lnTo>
                    <a:pt x="7285" y="30848"/>
                  </a:lnTo>
                  <a:lnTo>
                    <a:pt x="7285" y="30234"/>
                  </a:lnTo>
                  <a:lnTo>
                    <a:pt x="7285" y="30190"/>
                  </a:lnTo>
                  <a:lnTo>
                    <a:pt x="6978" y="29269"/>
                  </a:lnTo>
                  <a:lnTo>
                    <a:pt x="6978" y="29225"/>
                  </a:lnTo>
                  <a:lnTo>
                    <a:pt x="6144" y="27952"/>
                  </a:lnTo>
                  <a:lnTo>
                    <a:pt x="3687" y="24837"/>
                  </a:lnTo>
                  <a:lnTo>
                    <a:pt x="483" y="20844"/>
                  </a:lnTo>
                  <a:lnTo>
                    <a:pt x="352" y="20273"/>
                  </a:lnTo>
                  <a:lnTo>
                    <a:pt x="483" y="20054"/>
                  </a:lnTo>
                  <a:lnTo>
                    <a:pt x="1537" y="19396"/>
                  </a:lnTo>
                  <a:lnTo>
                    <a:pt x="1580" y="19396"/>
                  </a:lnTo>
                  <a:lnTo>
                    <a:pt x="4871" y="16456"/>
                  </a:lnTo>
                  <a:lnTo>
                    <a:pt x="7548" y="14174"/>
                  </a:lnTo>
                  <a:lnTo>
                    <a:pt x="10225" y="12024"/>
                  </a:lnTo>
                  <a:lnTo>
                    <a:pt x="12243" y="10795"/>
                  </a:lnTo>
                  <a:lnTo>
                    <a:pt x="14525" y="9479"/>
                  </a:lnTo>
                  <a:lnTo>
                    <a:pt x="16544" y="8469"/>
                  </a:lnTo>
                  <a:lnTo>
                    <a:pt x="18913" y="7328"/>
                  </a:lnTo>
                  <a:lnTo>
                    <a:pt x="21634" y="6056"/>
                  </a:lnTo>
                  <a:lnTo>
                    <a:pt x="24047" y="5003"/>
                  </a:lnTo>
                  <a:lnTo>
                    <a:pt x="26768" y="3818"/>
                  </a:lnTo>
                  <a:lnTo>
                    <a:pt x="29445" y="2502"/>
                  </a:lnTo>
                  <a:lnTo>
                    <a:pt x="33131" y="308"/>
                  </a:lnTo>
                  <a:lnTo>
                    <a:pt x="33218" y="264"/>
                  </a:lnTo>
                  <a:lnTo>
                    <a:pt x="33218" y="220"/>
                  </a:lnTo>
                  <a:lnTo>
                    <a:pt x="33218" y="132"/>
                  </a:lnTo>
                  <a:lnTo>
                    <a:pt x="33218" y="88"/>
                  </a:lnTo>
                  <a:lnTo>
                    <a:pt x="3317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1" name="Google Shape;8981;p249"/>
            <p:cNvSpPr/>
            <p:nvPr/>
          </p:nvSpPr>
          <p:spPr>
            <a:xfrm>
              <a:off x="4789625" y="2746150"/>
              <a:ext cx="713075" cy="742700"/>
            </a:xfrm>
            <a:custGeom>
              <a:avLst/>
              <a:gdLst/>
              <a:ahLst/>
              <a:cxnLst/>
              <a:rect l="l" t="t" r="r" b="b"/>
              <a:pathLst>
                <a:path w="28523" h="29708" extrusionOk="0">
                  <a:moveTo>
                    <a:pt x="28259" y="0"/>
                  </a:moveTo>
                  <a:lnTo>
                    <a:pt x="25100" y="1887"/>
                  </a:lnTo>
                  <a:lnTo>
                    <a:pt x="23213" y="2896"/>
                  </a:lnTo>
                  <a:lnTo>
                    <a:pt x="21238" y="3862"/>
                  </a:lnTo>
                  <a:lnTo>
                    <a:pt x="19308" y="4783"/>
                  </a:lnTo>
                  <a:lnTo>
                    <a:pt x="17333" y="5661"/>
                  </a:lnTo>
                  <a:lnTo>
                    <a:pt x="15051" y="6714"/>
                  </a:lnTo>
                  <a:lnTo>
                    <a:pt x="12726" y="7767"/>
                  </a:lnTo>
                  <a:lnTo>
                    <a:pt x="10400" y="8952"/>
                  </a:lnTo>
                  <a:lnTo>
                    <a:pt x="9303" y="9566"/>
                  </a:lnTo>
                  <a:lnTo>
                    <a:pt x="8162" y="10180"/>
                  </a:lnTo>
                  <a:lnTo>
                    <a:pt x="5924" y="11541"/>
                  </a:lnTo>
                  <a:lnTo>
                    <a:pt x="2194" y="14568"/>
                  </a:lnTo>
                  <a:lnTo>
                    <a:pt x="746" y="15973"/>
                  </a:lnTo>
                  <a:lnTo>
                    <a:pt x="702" y="16016"/>
                  </a:lnTo>
                  <a:lnTo>
                    <a:pt x="132" y="16719"/>
                  </a:lnTo>
                  <a:lnTo>
                    <a:pt x="88" y="16762"/>
                  </a:lnTo>
                  <a:lnTo>
                    <a:pt x="0" y="17157"/>
                  </a:lnTo>
                  <a:lnTo>
                    <a:pt x="0" y="17245"/>
                  </a:lnTo>
                  <a:lnTo>
                    <a:pt x="132" y="17684"/>
                  </a:lnTo>
                  <a:lnTo>
                    <a:pt x="132" y="17728"/>
                  </a:lnTo>
                  <a:lnTo>
                    <a:pt x="3291" y="22599"/>
                  </a:lnTo>
                  <a:lnTo>
                    <a:pt x="4037" y="24090"/>
                  </a:lnTo>
                  <a:lnTo>
                    <a:pt x="4213" y="25100"/>
                  </a:lnTo>
                  <a:lnTo>
                    <a:pt x="4081" y="25714"/>
                  </a:lnTo>
                  <a:lnTo>
                    <a:pt x="3555" y="26372"/>
                  </a:lnTo>
                  <a:lnTo>
                    <a:pt x="3511" y="26416"/>
                  </a:lnTo>
                  <a:lnTo>
                    <a:pt x="2150" y="29444"/>
                  </a:lnTo>
                  <a:lnTo>
                    <a:pt x="2107" y="29532"/>
                  </a:lnTo>
                  <a:lnTo>
                    <a:pt x="2150" y="29575"/>
                  </a:lnTo>
                  <a:lnTo>
                    <a:pt x="2150" y="29663"/>
                  </a:lnTo>
                  <a:lnTo>
                    <a:pt x="2238" y="29707"/>
                  </a:lnTo>
                  <a:lnTo>
                    <a:pt x="2282" y="29707"/>
                  </a:lnTo>
                  <a:lnTo>
                    <a:pt x="2370" y="29663"/>
                  </a:lnTo>
                  <a:lnTo>
                    <a:pt x="2458" y="29619"/>
                  </a:lnTo>
                  <a:lnTo>
                    <a:pt x="3818" y="26592"/>
                  </a:lnTo>
                  <a:lnTo>
                    <a:pt x="4388" y="25890"/>
                  </a:lnTo>
                  <a:lnTo>
                    <a:pt x="4388" y="25846"/>
                  </a:lnTo>
                  <a:lnTo>
                    <a:pt x="4564" y="25144"/>
                  </a:lnTo>
                  <a:lnTo>
                    <a:pt x="4564" y="25100"/>
                  </a:lnTo>
                  <a:lnTo>
                    <a:pt x="4388" y="24003"/>
                  </a:lnTo>
                  <a:lnTo>
                    <a:pt x="4344" y="23959"/>
                  </a:lnTo>
                  <a:lnTo>
                    <a:pt x="3599" y="22423"/>
                  </a:lnTo>
                  <a:lnTo>
                    <a:pt x="439" y="17552"/>
                  </a:lnTo>
                  <a:lnTo>
                    <a:pt x="351" y="17201"/>
                  </a:lnTo>
                  <a:lnTo>
                    <a:pt x="439" y="16894"/>
                  </a:lnTo>
                  <a:lnTo>
                    <a:pt x="966" y="16236"/>
                  </a:lnTo>
                  <a:lnTo>
                    <a:pt x="2414" y="14832"/>
                  </a:lnTo>
                  <a:lnTo>
                    <a:pt x="6100" y="11804"/>
                  </a:lnTo>
                  <a:lnTo>
                    <a:pt x="8338" y="10488"/>
                  </a:lnTo>
                  <a:lnTo>
                    <a:pt x="9479" y="9873"/>
                  </a:lnTo>
                  <a:lnTo>
                    <a:pt x="10576" y="9259"/>
                  </a:lnTo>
                  <a:lnTo>
                    <a:pt x="12857" y="8118"/>
                  </a:lnTo>
                  <a:lnTo>
                    <a:pt x="15183" y="7021"/>
                  </a:lnTo>
                  <a:lnTo>
                    <a:pt x="17465" y="5968"/>
                  </a:lnTo>
                  <a:lnTo>
                    <a:pt x="19439" y="5090"/>
                  </a:lnTo>
                  <a:lnTo>
                    <a:pt x="21414" y="4169"/>
                  </a:lnTo>
                  <a:lnTo>
                    <a:pt x="23345" y="3247"/>
                  </a:lnTo>
                  <a:lnTo>
                    <a:pt x="25276" y="2194"/>
                  </a:lnTo>
                  <a:lnTo>
                    <a:pt x="28435" y="307"/>
                  </a:lnTo>
                  <a:lnTo>
                    <a:pt x="28523" y="263"/>
                  </a:lnTo>
                  <a:lnTo>
                    <a:pt x="28523" y="220"/>
                  </a:lnTo>
                  <a:lnTo>
                    <a:pt x="28523" y="132"/>
                  </a:lnTo>
                  <a:lnTo>
                    <a:pt x="28523" y="88"/>
                  </a:lnTo>
                  <a:lnTo>
                    <a:pt x="2847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2" name="Google Shape;8982;p249"/>
            <p:cNvSpPr/>
            <p:nvPr/>
          </p:nvSpPr>
          <p:spPr>
            <a:xfrm>
              <a:off x="5014500" y="3023675"/>
              <a:ext cx="151425" cy="318175"/>
            </a:xfrm>
            <a:custGeom>
              <a:avLst/>
              <a:gdLst/>
              <a:ahLst/>
              <a:cxnLst/>
              <a:rect l="l" t="t" r="r" b="b"/>
              <a:pathLst>
                <a:path w="6057" h="12727" extrusionOk="0">
                  <a:moveTo>
                    <a:pt x="5749" y="1"/>
                  </a:moveTo>
                  <a:lnTo>
                    <a:pt x="2678" y="2195"/>
                  </a:lnTo>
                  <a:lnTo>
                    <a:pt x="1800" y="2985"/>
                  </a:lnTo>
                  <a:lnTo>
                    <a:pt x="1756" y="3072"/>
                  </a:lnTo>
                  <a:lnTo>
                    <a:pt x="1756" y="3160"/>
                  </a:lnTo>
                  <a:lnTo>
                    <a:pt x="1932" y="4433"/>
                  </a:lnTo>
                  <a:lnTo>
                    <a:pt x="1932" y="4477"/>
                  </a:lnTo>
                  <a:lnTo>
                    <a:pt x="2809" y="7768"/>
                  </a:lnTo>
                  <a:lnTo>
                    <a:pt x="3072" y="9304"/>
                  </a:lnTo>
                  <a:lnTo>
                    <a:pt x="3029" y="10225"/>
                  </a:lnTo>
                  <a:lnTo>
                    <a:pt x="2809" y="10664"/>
                  </a:lnTo>
                  <a:lnTo>
                    <a:pt x="703" y="11892"/>
                  </a:lnTo>
                  <a:lnTo>
                    <a:pt x="703" y="11936"/>
                  </a:lnTo>
                  <a:lnTo>
                    <a:pt x="89" y="12375"/>
                  </a:lnTo>
                  <a:lnTo>
                    <a:pt x="45" y="12463"/>
                  </a:lnTo>
                  <a:lnTo>
                    <a:pt x="1" y="12507"/>
                  </a:lnTo>
                  <a:lnTo>
                    <a:pt x="1" y="12595"/>
                  </a:lnTo>
                  <a:lnTo>
                    <a:pt x="45" y="12638"/>
                  </a:lnTo>
                  <a:lnTo>
                    <a:pt x="89" y="12682"/>
                  </a:lnTo>
                  <a:lnTo>
                    <a:pt x="176" y="12726"/>
                  </a:lnTo>
                  <a:lnTo>
                    <a:pt x="264" y="12682"/>
                  </a:lnTo>
                  <a:lnTo>
                    <a:pt x="922" y="12200"/>
                  </a:lnTo>
                  <a:lnTo>
                    <a:pt x="3029" y="10927"/>
                  </a:lnTo>
                  <a:lnTo>
                    <a:pt x="3116" y="10883"/>
                  </a:lnTo>
                  <a:lnTo>
                    <a:pt x="3380" y="10357"/>
                  </a:lnTo>
                  <a:lnTo>
                    <a:pt x="3380" y="10313"/>
                  </a:lnTo>
                  <a:lnTo>
                    <a:pt x="3424" y="9304"/>
                  </a:lnTo>
                  <a:lnTo>
                    <a:pt x="3424" y="9260"/>
                  </a:lnTo>
                  <a:lnTo>
                    <a:pt x="3160" y="7680"/>
                  </a:lnTo>
                  <a:lnTo>
                    <a:pt x="2283" y="4389"/>
                  </a:lnTo>
                  <a:lnTo>
                    <a:pt x="2107" y="3204"/>
                  </a:lnTo>
                  <a:lnTo>
                    <a:pt x="2897" y="2458"/>
                  </a:lnTo>
                  <a:lnTo>
                    <a:pt x="5969" y="308"/>
                  </a:lnTo>
                  <a:lnTo>
                    <a:pt x="6012" y="264"/>
                  </a:lnTo>
                  <a:lnTo>
                    <a:pt x="6056" y="176"/>
                  </a:lnTo>
                  <a:lnTo>
                    <a:pt x="6012" y="133"/>
                  </a:lnTo>
                  <a:lnTo>
                    <a:pt x="6012" y="45"/>
                  </a:lnTo>
                  <a:lnTo>
                    <a:pt x="596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3" name="Google Shape;8983;p249"/>
            <p:cNvSpPr/>
            <p:nvPr/>
          </p:nvSpPr>
          <p:spPr>
            <a:xfrm>
              <a:off x="4389200" y="3352775"/>
              <a:ext cx="295125" cy="759175"/>
            </a:xfrm>
            <a:custGeom>
              <a:avLst/>
              <a:gdLst/>
              <a:ahLst/>
              <a:cxnLst/>
              <a:rect l="l" t="t" r="r" b="b"/>
              <a:pathLst>
                <a:path w="11805" h="30367" extrusionOk="0">
                  <a:moveTo>
                    <a:pt x="133" y="1"/>
                  </a:moveTo>
                  <a:lnTo>
                    <a:pt x="89" y="45"/>
                  </a:lnTo>
                  <a:lnTo>
                    <a:pt x="45" y="89"/>
                  </a:lnTo>
                  <a:lnTo>
                    <a:pt x="1" y="176"/>
                  </a:lnTo>
                  <a:lnTo>
                    <a:pt x="1" y="220"/>
                  </a:lnTo>
                  <a:lnTo>
                    <a:pt x="396" y="1581"/>
                  </a:lnTo>
                  <a:lnTo>
                    <a:pt x="791" y="3906"/>
                  </a:lnTo>
                  <a:lnTo>
                    <a:pt x="1010" y="6539"/>
                  </a:lnTo>
                  <a:lnTo>
                    <a:pt x="1054" y="6583"/>
                  </a:lnTo>
                  <a:lnTo>
                    <a:pt x="1317" y="7417"/>
                  </a:lnTo>
                  <a:lnTo>
                    <a:pt x="1361" y="7461"/>
                  </a:lnTo>
                  <a:lnTo>
                    <a:pt x="4740" y="10752"/>
                  </a:lnTo>
                  <a:lnTo>
                    <a:pt x="7856" y="13736"/>
                  </a:lnTo>
                  <a:lnTo>
                    <a:pt x="8470" y="14481"/>
                  </a:lnTo>
                  <a:lnTo>
                    <a:pt x="9435" y="18255"/>
                  </a:lnTo>
                  <a:lnTo>
                    <a:pt x="9435" y="18299"/>
                  </a:lnTo>
                  <a:lnTo>
                    <a:pt x="10093" y="19747"/>
                  </a:lnTo>
                  <a:lnTo>
                    <a:pt x="9918" y="23301"/>
                  </a:lnTo>
                  <a:lnTo>
                    <a:pt x="9918" y="23345"/>
                  </a:lnTo>
                  <a:lnTo>
                    <a:pt x="11103" y="26154"/>
                  </a:lnTo>
                  <a:lnTo>
                    <a:pt x="11454" y="30191"/>
                  </a:lnTo>
                  <a:lnTo>
                    <a:pt x="11498" y="30322"/>
                  </a:lnTo>
                  <a:lnTo>
                    <a:pt x="11629" y="30366"/>
                  </a:lnTo>
                  <a:lnTo>
                    <a:pt x="11717" y="30322"/>
                  </a:lnTo>
                  <a:lnTo>
                    <a:pt x="11761" y="30278"/>
                  </a:lnTo>
                  <a:lnTo>
                    <a:pt x="11805" y="30235"/>
                  </a:lnTo>
                  <a:lnTo>
                    <a:pt x="11805" y="30147"/>
                  </a:lnTo>
                  <a:lnTo>
                    <a:pt x="11454" y="26110"/>
                  </a:lnTo>
                  <a:lnTo>
                    <a:pt x="11454" y="26066"/>
                  </a:lnTo>
                  <a:lnTo>
                    <a:pt x="10269" y="23258"/>
                  </a:lnTo>
                  <a:lnTo>
                    <a:pt x="10444" y="19747"/>
                  </a:lnTo>
                  <a:lnTo>
                    <a:pt x="10444" y="19659"/>
                  </a:lnTo>
                  <a:lnTo>
                    <a:pt x="9742" y="18167"/>
                  </a:lnTo>
                  <a:lnTo>
                    <a:pt x="8777" y="14350"/>
                  </a:lnTo>
                  <a:lnTo>
                    <a:pt x="8733" y="14306"/>
                  </a:lnTo>
                  <a:lnTo>
                    <a:pt x="8119" y="13516"/>
                  </a:lnTo>
                  <a:lnTo>
                    <a:pt x="5003" y="10488"/>
                  </a:lnTo>
                  <a:lnTo>
                    <a:pt x="1625" y="7241"/>
                  </a:lnTo>
                  <a:lnTo>
                    <a:pt x="1361" y="6495"/>
                  </a:lnTo>
                  <a:lnTo>
                    <a:pt x="1098" y="3862"/>
                  </a:lnTo>
                  <a:lnTo>
                    <a:pt x="747" y="1537"/>
                  </a:lnTo>
                  <a:lnTo>
                    <a:pt x="747" y="1493"/>
                  </a:lnTo>
                  <a:lnTo>
                    <a:pt x="352" y="133"/>
                  </a:lnTo>
                  <a:lnTo>
                    <a:pt x="308" y="89"/>
                  </a:lnTo>
                  <a:lnTo>
                    <a:pt x="264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4" name="Google Shape;8984;p249"/>
            <p:cNvSpPr/>
            <p:nvPr/>
          </p:nvSpPr>
          <p:spPr>
            <a:xfrm>
              <a:off x="4328875" y="3108150"/>
              <a:ext cx="357650" cy="1116775"/>
            </a:xfrm>
            <a:custGeom>
              <a:avLst/>
              <a:gdLst/>
              <a:ahLst/>
              <a:cxnLst/>
              <a:rect l="l" t="t" r="r" b="b"/>
              <a:pathLst>
                <a:path w="14306" h="44671" extrusionOk="0">
                  <a:moveTo>
                    <a:pt x="2589" y="1"/>
                  </a:moveTo>
                  <a:lnTo>
                    <a:pt x="1273" y="352"/>
                  </a:lnTo>
                  <a:lnTo>
                    <a:pt x="1141" y="439"/>
                  </a:lnTo>
                  <a:lnTo>
                    <a:pt x="132" y="2107"/>
                  </a:lnTo>
                  <a:lnTo>
                    <a:pt x="132" y="2195"/>
                  </a:lnTo>
                  <a:lnTo>
                    <a:pt x="0" y="4257"/>
                  </a:lnTo>
                  <a:lnTo>
                    <a:pt x="132" y="6802"/>
                  </a:lnTo>
                  <a:lnTo>
                    <a:pt x="132" y="6846"/>
                  </a:lnTo>
                  <a:lnTo>
                    <a:pt x="1054" y="9830"/>
                  </a:lnTo>
                  <a:lnTo>
                    <a:pt x="1800" y="12945"/>
                  </a:lnTo>
                  <a:lnTo>
                    <a:pt x="2195" y="15183"/>
                  </a:lnTo>
                  <a:lnTo>
                    <a:pt x="2458" y="17202"/>
                  </a:lnTo>
                  <a:lnTo>
                    <a:pt x="3028" y="19835"/>
                  </a:lnTo>
                  <a:lnTo>
                    <a:pt x="3423" y="21151"/>
                  </a:lnTo>
                  <a:lnTo>
                    <a:pt x="3423" y="21195"/>
                  </a:lnTo>
                  <a:lnTo>
                    <a:pt x="4257" y="22380"/>
                  </a:lnTo>
                  <a:lnTo>
                    <a:pt x="5486" y="23696"/>
                  </a:lnTo>
                  <a:lnTo>
                    <a:pt x="6188" y="25363"/>
                  </a:lnTo>
                  <a:lnTo>
                    <a:pt x="6188" y="25407"/>
                  </a:lnTo>
                  <a:lnTo>
                    <a:pt x="7680" y="27514"/>
                  </a:lnTo>
                  <a:lnTo>
                    <a:pt x="8689" y="29137"/>
                  </a:lnTo>
                  <a:lnTo>
                    <a:pt x="9084" y="30146"/>
                  </a:lnTo>
                  <a:lnTo>
                    <a:pt x="9084" y="32077"/>
                  </a:lnTo>
                  <a:lnTo>
                    <a:pt x="9084" y="32121"/>
                  </a:lnTo>
                  <a:lnTo>
                    <a:pt x="9303" y="32955"/>
                  </a:lnTo>
                  <a:lnTo>
                    <a:pt x="9303" y="32999"/>
                  </a:lnTo>
                  <a:lnTo>
                    <a:pt x="10488" y="35324"/>
                  </a:lnTo>
                  <a:lnTo>
                    <a:pt x="10532" y="35368"/>
                  </a:lnTo>
                  <a:lnTo>
                    <a:pt x="11585" y="36992"/>
                  </a:lnTo>
                  <a:lnTo>
                    <a:pt x="12550" y="39274"/>
                  </a:lnTo>
                  <a:lnTo>
                    <a:pt x="13560" y="41511"/>
                  </a:lnTo>
                  <a:lnTo>
                    <a:pt x="13955" y="43135"/>
                  </a:lnTo>
                  <a:lnTo>
                    <a:pt x="13955" y="44232"/>
                  </a:lnTo>
                  <a:lnTo>
                    <a:pt x="13955" y="44495"/>
                  </a:lnTo>
                  <a:lnTo>
                    <a:pt x="13955" y="44539"/>
                  </a:lnTo>
                  <a:lnTo>
                    <a:pt x="13998" y="44627"/>
                  </a:lnTo>
                  <a:lnTo>
                    <a:pt x="14042" y="44671"/>
                  </a:lnTo>
                  <a:lnTo>
                    <a:pt x="14130" y="44671"/>
                  </a:lnTo>
                  <a:lnTo>
                    <a:pt x="14218" y="44627"/>
                  </a:lnTo>
                  <a:lnTo>
                    <a:pt x="14306" y="44539"/>
                  </a:lnTo>
                  <a:lnTo>
                    <a:pt x="14306" y="44276"/>
                  </a:lnTo>
                  <a:lnTo>
                    <a:pt x="14306" y="43135"/>
                  </a:lnTo>
                  <a:lnTo>
                    <a:pt x="14306" y="43091"/>
                  </a:lnTo>
                  <a:lnTo>
                    <a:pt x="13911" y="41424"/>
                  </a:lnTo>
                  <a:lnTo>
                    <a:pt x="13867" y="41380"/>
                  </a:lnTo>
                  <a:lnTo>
                    <a:pt x="12857" y="39142"/>
                  </a:lnTo>
                  <a:lnTo>
                    <a:pt x="11892" y="36816"/>
                  </a:lnTo>
                  <a:lnTo>
                    <a:pt x="10795" y="35193"/>
                  </a:lnTo>
                  <a:lnTo>
                    <a:pt x="9610" y="32867"/>
                  </a:lnTo>
                  <a:lnTo>
                    <a:pt x="9435" y="32077"/>
                  </a:lnTo>
                  <a:lnTo>
                    <a:pt x="9435" y="30103"/>
                  </a:lnTo>
                  <a:lnTo>
                    <a:pt x="9435" y="30059"/>
                  </a:lnTo>
                  <a:lnTo>
                    <a:pt x="9040" y="29006"/>
                  </a:lnTo>
                  <a:lnTo>
                    <a:pt x="8996" y="29006"/>
                  </a:lnTo>
                  <a:lnTo>
                    <a:pt x="7987" y="27338"/>
                  </a:lnTo>
                  <a:lnTo>
                    <a:pt x="6495" y="25232"/>
                  </a:lnTo>
                  <a:lnTo>
                    <a:pt x="5793" y="23564"/>
                  </a:lnTo>
                  <a:lnTo>
                    <a:pt x="5749" y="23521"/>
                  </a:lnTo>
                  <a:lnTo>
                    <a:pt x="4520" y="22160"/>
                  </a:lnTo>
                  <a:lnTo>
                    <a:pt x="3730" y="21019"/>
                  </a:lnTo>
                  <a:lnTo>
                    <a:pt x="3379" y="19747"/>
                  </a:lnTo>
                  <a:lnTo>
                    <a:pt x="2809" y="17158"/>
                  </a:lnTo>
                  <a:lnTo>
                    <a:pt x="2546" y="15139"/>
                  </a:lnTo>
                  <a:lnTo>
                    <a:pt x="2107" y="12901"/>
                  </a:lnTo>
                  <a:lnTo>
                    <a:pt x="1405" y="9742"/>
                  </a:lnTo>
                  <a:lnTo>
                    <a:pt x="483" y="6758"/>
                  </a:lnTo>
                  <a:lnTo>
                    <a:pt x="352" y="4257"/>
                  </a:lnTo>
                  <a:lnTo>
                    <a:pt x="483" y="2282"/>
                  </a:lnTo>
                  <a:lnTo>
                    <a:pt x="1405" y="703"/>
                  </a:lnTo>
                  <a:lnTo>
                    <a:pt x="2677" y="352"/>
                  </a:lnTo>
                  <a:lnTo>
                    <a:pt x="2721" y="308"/>
                  </a:lnTo>
                  <a:lnTo>
                    <a:pt x="2765" y="264"/>
                  </a:lnTo>
                  <a:lnTo>
                    <a:pt x="2809" y="176"/>
                  </a:lnTo>
                  <a:lnTo>
                    <a:pt x="2809" y="132"/>
                  </a:lnTo>
                  <a:lnTo>
                    <a:pt x="2765" y="45"/>
                  </a:lnTo>
                  <a:lnTo>
                    <a:pt x="272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5" name="Google Shape;8985;p249"/>
            <p:cNvSpPr/>
            <p:nvPr/>
          </p:nvSpPr>
          <p:spPr>
            <a:xfrm>
              <a:off x="4276225" y="3001750"/>
              <a:ext cx="400425" cy="1289000"/>
            </a:xfrm>
            <a:custGeom>
              <a:avLst/>
              <a:gdLst/>
              <a:ahLst/>
              <a:cxnLst/>
              <a:rect l="l" t="t" r="r" b="b"/>
              <a:pathLst>
                <a:path w="16017" h="51560" extrusionOk="0">
                  <a:moveTo>
                    <a:pt x="11936" y="0"/>
                  </a:moveTo>
                  <a:lnTo>
                    <a:pt x="11848" y="44"/>
                  </a:lnTo>
                  <a:lnTo>
                    <a:pt x="9917" y="1010"/>
                  </a:lnTo>
                  <a:lnTo>
                    <a:pt x="7635" y="1887"/>
                  </a:lnTo>
                  <a:lnTo>
                    <a:pt x="5573" y="2545"/>
                  </a:lnTo>
                  <a:lnTo>
                    <a:pt x="2765" y="3247"/>
                  </a:lnTo>
                  <a:lnTo>
                    <a:pt x="351" y="4037"/>
                  </a:lnTo>
                  <a:lnTo>
                    <a:pt x="264" y="4081"/>
                  </a:lnTo>
                  <a:lnTo>
                    <a:pt x="220" y="4169"/>
                  </a:lnTo>
                  <a:lnTo>
                    <a:pt x="0" y="5047"/>
                  </a:lnTo>
                  <a:lnTo>
                    <a:pt x="0" y="5090"/>
                  </a:lnTo>
                  <a:lnTo>
                    <a:pt x="88" y="7460"/>
                  </a:lnTo>
                  <a:lnTo>
                    <a:pt x="220" y="9698"/>
                  </a:lnTo>
                  <a:lnTo>
                    <a:pt x="220" y="9742"/>
                  </a:lnTo>
                  <a:lnTo>
                    <a:pt x="1097" y="11848"/>
                  </a:lnTo>
                  <a:lnTo>
                    <a:pt x="1492" y="13033"/>
                  </a:lnTo>
                  <a:lnTo>
                    <a:pt x="1799" y="14174"/>
                  </a:lnTo>
                  <a:lnTo>
                    <a:pt x="2370" y="16587"/>
                  </a:lnTo>
                  <a:lnTo>
                    <a:pt x="2896" y="19000"/>
                  </a:lnTo>
                  <a:lnTo>
                    <a:pt x="3379" y="21414"/>
                  </a:lnTo>
                  <a:lnTo>
                    <a:pt x="3774" y="23476"/>
                  </a:lnTo>
                  <a:lnTo>
                    <a:pt x="4213" y="25582"/>
                  </a:lnTo>
                  <a:lnTo>
                    <a:pt x="4959" y="29619"/>
                  </a:lnTo>
                  <a:lnTo>
                    <a:pt x="5003" y="29663"/>
                  </a:lnTo>
                  <a:lnTo>
                    <a:pt x="6977" y="32954"/>
                  </a:lnTo>
                  <a:lnTo>
                    <a:pt x="7679" y="34359"/>
                  </a:lnTo>
                  <a:lnTo>
                    <a:pt x="7943" y="35894"/>
                  </a:lnTo>
                  <a:lnTo>
                    <a:pt x="7986" y="35938"/>
                  </a:lnTo>
                  <a:lnTo>
                    <a:pt x="8513" y="37255"/>
                  </a:lnTo>
                  <a:lnTo>
                    <a:pt x="8557" y="37255"/>
                  </a:lnTo>
                  <a:lnTo>
                    <a:pt x="9654" y="39229"/>
                  </a:lnTo>
                  <a:lnTo>
                    <a:pt x="11058" y="41292"/>
                  </a:lnTo>
                  <a:lnTo>
                    <a:pt x="11936" y="42696"/>
                  </a:lnTo>
                  <a:lnTo>
                    <a:pt x="12989" y="45021"/>
                  </a:lnTo>
                  <a:lnTo>
                    <a:pt x="13033" y="45065"/>
                  </a:lnTo>
                  <a:lnTo>
                    <a:pt x="15402" y="48620"/>
                  </a:lnTo>
                  <a:lnTo>
                    <a:pt x="15666" y="49278"/>
                  </a:lnTo>
                  <a:lnTo>
                    <a:pt x="15534" y="50814"/>
                  </a:lnTo>
                  <a:lnTo>
                    <a:pt x="15402" y="51340"/>
                  </a:lnTo>
                  <a:lnTo>
                    <a:pt x="15402" y="51384"/>
                  </a:lnTo>
                  <a:lnTo>
                    <a:pt x="15402" y="51472"/>
                  </a:lnTo>
                  <a:lnTo>
                    <a:pt x="15446" y="51516"/>
                  </a:lnTo>
                  <a:lnTo>
                    <a:pt x="15490" y="51560"/>
                  </a:lnTo>
                  <a:lnTo>
                    <a:pt x="15578" y="51560"/>
                  </a:lnTo>
                  <a:lnTo>
                    <a:pt x="15666" y="51516"/>
                  </a:lnTo>
                  <a:lnTo>
                    <a:pt x="15709" y="51428"/>
                  </a:lnTo>
                  <a:lnTo>
                    <a:pt x="15885" y="50901"/>
                  </a:lnTo>
                  <a:lnTo>
                    <a:pt x="15885" y="50858"/>
                  </a:lnTo>
                  <a:lnTo>
                    <a:pt x="16017" y="49278"/>
                  </a:lnTo>
                  <a:lnTo>
                    <a:pt x="16017" y="49190"/>
                  </a:lnTo>
                  <a:lnTo>
                    <a:pt x="15709" y="48488"/>
                  </a:lnTo>
                  <a:lnTo>
                    <a:pt x="15666" y="48444"/>
                  </a:lnTo>
                  <a:lnTo>
                    <a:pt x="13340" y="44890"/>
                  </a:lnTo>
                  <a:lnTo>
                    <a:pt x="12243" y="42564"/>
                  </a:lnTo>
                  <a:lnTo>
                    <a:pt x="12243" y="42520"/>
                  </a:lnTo>
                  <a:lnTo>
                    <a:pt x="11321" y="41116"/>
                  </a:lnTo>
                  <a:lnTo>
                    <a:pt x="9961" y="39054"/>
                  </a:lnTo>
                  <a:lnTo>
                    <a:pt x="8864" y="37123"/>
                  </a:lnTo>
                  <a:lnTo>
                    <a:pt x="8294" y="35807"/>
                  </a:lnTo>
                  <a:lnTo>
                    <a:pt x="8030" y="34271"/>
                  </a:lnTo>
                  <a:lnTo>
                    <a:pt x="8030" y="34227"/>
                  </a:lnTo>
                  <a:lnTo>
                    <a:pt x="7284" y="32779"/>
                  </a:lnTo>
                  <a:lnTo>
                    <a:pt x="5310" y="29532"/>
                  </a:lnTo>
                  <a:lnTo>
                    <a:pt x="4564" y="25495"/>
                  </a:lnTo>
                  <a:lnTo>
                    <a:pt x="4125" y="23432"/>
                  </a:lnTo>
                  <a:lnTo>
                    <a:pt x="3730" y="21326"/>
                  </a:lnTo>
                  <a:lnTo>
                    <a:pt x="3247" y="18913"/>
                  </a:lnTo>
                  <a:lnTo>
                    <a:pt x="2721" y="16499"/>
                  </a:lnTo>
                  <a:lnTo>
                    <a:pt x="2150" y="14086"/>
                  </a:lnTo>
                  <a:lnTo>
                    <a:pt x="1799" y="12901"/>
                  </a:lnTo>
                  <a:lnTo>
                    <a:pt x="1448" y="11760"/>
                  </a:lnTo>
                  <a:lnTo>
                    <a:pt x="571" y="9610"/>
                  </a:lnTo>
                  <a:lnTo>
                    <a:pt x="439" y="7460"/>
                  </a:lnTo>
                  <a:lnTo>
                    <a:pt x="351" y="5090"/>
                  </a:lnTo>
                  <a:lnTo>
                    <a:pt x="571" y="4344"/>
                  </a:lnTo>
                  <a:lnTo>
                    <a:pt x="2852" y="3555"/>
                  </a:lnTo>
                  <a:lnTo>
                    <a:pt x="5705" y="2896"/>
                  </a:lnTo>
                  <a:lnTo>
                    <a:pt x="7767" y="2194"/>
                  </a:lnTo>
                  <a:lnTo>
                    <a:pt x="10049" y="1317"/>
                  </a:lnTo>
                  <a:lnTo>
                    <a:pt x="12023" y="351"/>
                  </a:lnTo>
                  <a:lnTo>
                    <a:pt x="12067" y="307"/>
                  </a:lnTo>
                  <a:lnTo>
                    <a:pt x="12111" y="220"/>
                  </a:lnTo>
                  <a:lnTo>
                    <a:pt x="12111" y="176"/>
                  </a:lnTo>
                  <a:lnTo>
                    <a:pt x="12111" y="88"/>
                  </a:lnTo>
                  <a:lnTo>
                    <a:pt x="12067" y="44"/>
                  </a:lnTo>
                  <a:lnTo>
                    <a:pt x="1202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6" name="Google Shape;8986;p249"/>
            <p:cNvSpPr/>
            <p:nvPr/>
          </p:nvSpPr>
          <p:spPr>
            <a:xfrm>
              <a:off x="4227950" y="2940300"/>
              <a:ext cx="432250" cy="1407500"/>
            </a:xfrm>
            <a:custGeom>
              <a:avLst/>
              <a:gdLst/>
              <a:ahLst/>
              <a:cxnLst/>
              <a:rect l="l" t="t" r="r" b="b"/>
              <a:pathLst>
                <a:path w="17290" h="56300" extrusionOk="0">
                  <a:moveTo>
                    <a:pt x="14657" y="1"/>
                  </a:moveTo>
                  <a:lnTo>
                    <a:pt x="12112" y="1712"/>
                  </a:lnTo>
                  <a:lnTo>
                    <a:pt x="9479" y="2809"/>
                  </a:lnTo>
                  <a:lnTo>
                    <a:pt x="7548" y="3468"/>
                  </a:lnTo>
                  <a:lnTo>
                    <a:pt x="4345" y="4257"/>
                  </a:lnTo>
                  <a:lnTo>
                    <a:pt x="4301" y="4301"/>
                  </a:lnTo>
                  <a:lnTo>
                    <a:pt x="2765" y="5135"/>
                  </a:lnTo>
                  <a:lnTo>
                    <a:pt x="2721" y="5179"/>
                  </a:lnTo>
                  <a:lnTo>
                    <a:pt x="878" y="6539"/>
                  </a:lnTo>
                  <a:lnTo>
                    <a:pt x="264" y="7110"/>
                  </a:lnTo>
                  <a:lnTo>
                    <a:pt x="220" y="7197"/>
                  </a:lnTo>
                  <a:lnTo>
                    <a:pt x="0" y="7943"/>
                  </a:lnTo>
                  <a:lnTo>
                    <a:pt x="0" y="8031"/>
                  </a:lnTo>
                  <a:lnTo>
                    <a:pt x="132" y="10093"/>
                  </a:lnTo>
                  <a:lnTo>
                    <a:pt x="132" y="10137"/>
                  </a:lnTo>
                  <a:lnTo>
                    <a:pt x="1317" y="12902"/>
                  </a:lnTo>
                  <a:lnTo>
                    <a:pt x="2326" y="16149"/>
                  </a:lnTo>
                  <a:lnTo>
                    <a:pt x="3160" y="19967"/>
                  </a:lnTo>
                  <a:lnTo>
                    <a:pt x="3599" y="22512"/>
                  </a:lnTo>
                  <a:lnTo>
                    <a:pt x="4740" y="27075"/>
                  </a:lnTo>
                  <a:lnTo>
                    <a:pt x="5398" y="30278"/>
                  </a:lnTo>
                  <a:lnTo>
                    <a:pt x="5705" y="32253"/>
                  </a:lnTo>
                  <a:lnTo>
                    <a:pt x="5661" y="34666"/>
                  </a:lnTo>
                  <a:lnTo>
                    <a:pt x="5661" y="34710"/>
                  </a:lnTo>
                  <a:lnTo>
                    <a:pt x="5749" y="35676"/>
                  </a:lnTo>
                  <a:lnTo>
                    <a:pt x="5749" y="35720"/>
                  </a:lnTo>
                  <a:lnTo>
                    <a:pt x="6670" y="37870"/>
                  </a:lnTo>
                  <a:lnTo>
                    <a:pt x="7767" y="39976"/>
                  </a:lnTo>
                  <a:lnTo>
                    <a:pt x="9172" y="42082"/>
                  </a:lnTo>
                  <a:lnTo>
                    <a:pt x="10444" y="44013"/>
                  </a:lnTo>
                  <a:lnTo>
                    <a:pt x="11760" y="45900"/>
                  </a:lnTo>
                  <a:lnTo>
                    <a:pt x="12726" y="47831"/>
                  </a:lnTo>
                  <a:lnTo>
                    <a:pt x="13998" y="49849"/>
                  </a:lnTo>
                  <a:lnTo>
                    <a:pt x="15315" y="51736"/>
                  </a:lnTo>
                  <a:lnTo>
                    <a:pt x="16631" y="53535"/>
                  </a:lnTo>
                  <a:lnTo>
                    <a:pt x="16938" y="54105"/>
                  </a:lnTo>
                  <a:lnTo>
                    <a:pt x="16938" y="54544"/>
                  </a:lnTo>
                  <a:lnTo>
                    <a:pt x="16324" y="55948"/>
                  </a:lnTo>
                  <a:lnTo>
                    <a:pt x="16280" y="56080"/>
                  </a:lnTo>
                  <a:lnTo>
                    <a:pt x="16280" y="56124"/>
                  </a:lnTo>
                  <a:lnTo>
                    <a:pt x="16324" y="56212"/>
                  </a:lnTo>
                  <a:lnTo>
                    <a:pt x="16368" y="56256"/>
                  </a:lnTo>
                  <a:lnTo>
                    <a:pt x="16412" y="56299"/>
                  </a:lnTo>
                  <a:lnTo>
                    <a:pt x="16456" y="56299"/>
                  </a:lnTo>
                  <a:lnTo>
                    <a:pt x="16543" y="56256"/>
                  </a:lnTo>
                  <a:lnTo>
                    <a:pt x="16631" y="56124"/>
                  </a:lnTo>
                  <a:lnTo>
                    <a:pt x="16631" y="56080"/>
                  </a:lnTo>
                  <a:lnTo>
                    <a:pt x="17246" y="54632"/>
                  </a:lnTo>
                  <a:lnTo>
                    <a:pt x="17289" y="54588"/>
                  </a:lnTo>
                  <a:lnTo>
                    <a:pt x="17289" y="54062"/>
                  </a:lnTo>
                  <a:lnTo>
                    <a:pt x="17289" y="53974"/>
                  </a:lnTo>
                  <a:lnTo>
                    <a:pt x="16894" y="53359"/>
                  </a:lnTo>
                  <a:lnTo>
                    <a:pt x="15578" y="51516"/>
                  </a:lnTo>
                  <a:lnTo>
                    <a:pt x="14306" y="49630"/>
                  </a:lnTo>
                  <a:lnTo>
                    <a:pt x="13033" y="47655"/>
                  </a:lnTo>
                  <a:lnTo>
                    <a:pt x="12068" y="45724"/>
                  </a:lnTo>
                  <a:lnTo>
                    <a:pt x="12068" y="45680"/>
                  </a:lnTo>
                  <a:lnTo>
                    <a:pt x="10751" y="43794"/>
                  </a:lnTo>
                  <a:lnTo>
                    <a:pt x="9479" y="41863"/>
                  </a:lnTo>
                  <a:lnTo>
                    <a:pt x="8075" y="39800"/>
                  </a:lnTo>
                  <a:lnTo>
                    <a:pt x="6977" y="37738"/>
                  </a:lnTo>
                  <a:lnTo>
                    <a:pt x="6100" y="35632"/>
                  </a:lnTo>
                  <a:lnTo>
                    <a:pt x="6012" y="34666"/>
                  </a:lnTo>
                  <a:lnTo>
                    <a:pt x="6056" y="32253"/>
                  </a:lnTo>
                  <a:lnTo>
                    <a:pt x="6056" y="32209"/>
                  </a:lnTo>
                  <a:lnTo>
                    <a:pt x="5749" y="30235"/>
                  </a:lnTo>
                  <a:lnTo>
                    <a:pt x="5091" y="27031"/>
                  </a:lnTo>
                  <a:lnTo>
                    <a:pt x="3950" y="22424"/>
                  </a:lnTo>
                  <a:lnTo>
                    <a:pt x="3467" y="19923"/>
                  </a:lnTo>
                  <a:lnTo>
                    <a:pt x="2677" y="16061"/>
                  </a:lnTo>
                  <a:lnTo>
                    <a:pt x="1668" y="12770"/>
                  </a:lnTo>
                  <a:lnTo>
                    <a:pt x="483" y="10050"/>
                  </a:lnTo>
                  <a:lnTo>
                    <a:pt x="352" y="8031"/>
                  </a:lnTo>
                  <a:lnTo>
                    <a:pt x="571" y="7329"/>
                  </a:lnTo>
                  <a:lnTo>
                    <a:pt x="1098" y="6802"/>
                  </a:lnTo>
                  <a:lnTo>
                    <a:pt x="2940" y="5442"/>
                  </a:lnTo>
                  <a:lnTo>
                    <a:pt x="4432" y="4608"/>
                  </a:lnTo>
                  <a:lnTo>
                    <a:pt x="7636" y="3819"/>
                  </a:lnTo>
                  <a:lnTo>
                    <a:pt x="9610" y="3116"/>
                  </a:lnTo>
                  <a:lnTo>
                    <a:pt x="12243" y="2019"/>
                  </a:lnTo>
                  <a:lnTo>
                    <a:pt x="12287" y="2019"/>
                  </a:lnTo>
                  <a:lnTo>
                    <a:pt x="14876" y="308"/>
                  </a:lnTo>
                  <a:lnTo>
                    <a:pt x="14920" y="264"/>
                  </a:lnTo>
                  <a:lnTo>
                    <a:pt x="14920" y="220"/>
                  </a:lnTo>
                  <a:lnTo>
                    <a:pt x="14920" y="133"/>
                  </a:lnTo>
                  <a:lnTo>
                    <a:pt x="14920" y="89"/>
                  </a:lnTo>
                  <a:lnTo>
                    <a:pt x="1487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7" name="Google Shape;8987;p249"/>
            <p:cNvSpPr/>
            <p:nvPr/>
          </p:nvSpPr>
          <p:spPr>
            <a:xfrm>
              <a:off x="4167625" y="2749425"/>
              <a:ext cx="593500" cy="1676250"/>
            </a:xfrm>
            <a:custGeom>
              <a:avLst/>
              <a:gdLst/>
              <a:ahLst/>
              <a:cxnLst/>
              <a:rect l="l" t="t" r="r" b="b"/>
              <a:pathLst>
                <a:path w="23740" h="67050" extrusionOk="0">
                  <a:moveTo>
                    <a:pt x="23520" y="1"/>
                  </a:moveTo>
                  <a:lnTo>
                    <a:pt x="23476" y="45"/>
                  </a:lnTo>
                  <a:lnTo>
                    <a:pt x="19571" y="2370"/>
                  </a:lnTo>
                  <a:lnTo>
                    <a:pt x="17640" y="3731"/>
                  </a:lnTo>
                  <a:lnTo>
                    <a:pt x="15490" y="5223"/>
                  </a:lnTo>
                  <a:lnTo>
                    <a:pt x="13779" y="6363"/>
                  </a:lnTo>
                  <a:lnTo>
                    <a:pt x="11628" y="7285"/>
                  </a:lnTo>
                  <a:lnTo>
                    <a:pt x="8820" y="8338"/>
                  </a:lnTo>
                  <a:lnTo>
                    <a:pt x="7723" y="8821"/>
                  </a:lnTo>
                  <a:lnTo>
                    <a:pt x="6977" y="8908"/>
                  </a:lnTo>
                  <a:lnTo>
                    <a:pt x="6889" y="8952"/>
                  </a:lnTo>
                  <a:lnTo>
                    <a:pt x="3818" y="11585"/>
                  </a:lnTo>
                  <a:lnTo>
                    <a:pt x="2019" y="13165"/>
                  </a:lnTo>
                  <a:lnTo>
                    <a:pt x="702" y="14701"/>
                  </a:lnTo>
                  <a:lnTo>
                    <a:pt x="658" y="14745"/>
                  </a:lnTo>
                  <a:lnTo>
                    <a:pt x="88" y="15754"/>
                  </a:lnTo>
                  <a:lnTo>
                    <a:pt x="44" y="15842"/>
                  </a:lnTo>
                  <a:lnTo>
                    <a:pt x="0" y="16324"/>
                  </a:lnTo>
                  <a:lnTo>
                    <a:pt x="0" y="16412"/>
                  </a:lnTo>
                  <a:lnTo>
                    <a:pt x="1053" y="19176"/>
                  </a:lnTo>
                  <a:lnTo>
                    <a:pt x="1580" y="21283"/>
                  </a:lnTo>
                  <a:lnTo>
                    <a:pt x="2238" y="25100"/>
                  </a:lnTo>
                  <a:lnTo>
                    <a:pt x="2677" y="27558"/>
                  </a:lnTo>
                  <a:lnTo>
                    <a:pt x="3116" y="29839"/>
                  </a:lnTo>
                  <a:lnTo>
                    <a:pt x="4169" y="33218"/>
                  </a:lnTo>
                  <a:lnTo>
                    <a:pt x="5090" y="36158"/>
                  </a:lnTo>
                  <a:lnTo>
                    <a:pt x="5661" y="38923"/>
                  </a:lnTo>
                  <a:lnTo>
                    <a:pt x="5968" y="41073"/>
                  </a:lnTo>
                  <a:lnTo>
                    <a:pt x="5792" y="43837"/>
                  </a:lnTo>
                  <a:lnTo>
                    <a:pt x="5792" y="45900"/>
                  </a:lnTo>
                  <a:lnTo>
                    <a:pt x="5836" y="45943"/>
                  </a:lnTo>
                  <a:lnTo>
                    <a:pt x="6099" y="47918"/>
                  </a:lnTo>
                  <a:lnTo>
                    <a:pt x="6494" y="49761"/>
                  </a:lnTo>
                  <a:lnTo>
                    <a:pt x="6538" y="49805"/>
                  </a:lnTo>
                  <a:lnTo>
                    <a:pt x="7065" y="50946"/>
                  </a:lnTo>
                  <a:lnTo>
                    <a:pt x="8688" y="53272"/>
                  </a:lnTo>
                  <a:lnTo>
                    <a:pt x="9961" y="54939"/>
                  </a:lnTo>
                  <a:lnTo>
                    <a:pt x="12023" y="58230"/>
                  </a:lnTo>
                  <a:lnTo>
                    <a:pt x="13603" y="60292"/>
                  </a:lnTo>
                  <a:lnTo>
                    <a:pt x="15402" y="62837"/>
                  </a:lnTo>
                  <a:lnTo>
                    <a:pt x="16543" y="64812"/>
                  </a:lnTo>
                  <a:lnTo>
                    <a:pt x="16675" y="65426"/>
                  </a:lnTo>
                  <a:lnTo>
                    <a:pt x="16148" y="66831"/>
                  </a:lnTo>
                  <a:lnTo>
                    <a:pt x="16148" y="66874"/>
                  </a:lnTo>
                  <a:lnTo>
                    <a:pt x="16148" y="66962"/>
                  </a:lnTo>
                  <a:lnTo>
                    <a:pt x="16192" y="67006"/>
                  </a:lnTo>
                  <a:lnTo>
                    <a:pt x="16236" y="67050"/>
                  </a:lnTo>
                  <a:lnTo>
                    <a:pt x="16411" y="67050"/>
                  </a:lnTo>
                  <a:lnTo>
                    <a:pt x="16455" y="66962"/>
                  </a:lnTo>
                  <a:lnTo>
                    <a:pt x="17026" y="65514"/>
                  </a:lnTo>
                  <a:lnTo>
                    <a:pt x="17026" y="65382"/>
                  </a:lnTo>
                  <a:lnTo>
                    <a:pt x="16894" y="64680"/>
                  </a:lnTo>
                  <a:lnTo>
                    <a:pt x="16850" y="64637"/>
                  </a:lnTo>
                  <a:lnTo>
                    <a:pt x="15709" y="62662"/>
                  </a:lnTo>
                  <a:lnTo>
                    <a:pt x="13866" y="60073"/>
                  </a:lnTo>
                  <a:lnTo>
                    <a:pt x="12330" y="58011"/>
                  </a:lnTo>
                  <a:lnTo>
                    <a:pt x="10224" y="54720"/>
                  </a:lnTo>
                  <a:lnTo>
                    <a:pt x="8996" y="53096"/>
                  </a:lnTo>
                  <a:lnTo>
                    <a:pt x="7372" y="50770"/>
                  </a:lnTo>
                  <a:lnTo>
                    <a:pt x="6845" y="49673"/>
                  </a:lnTo>
                  <a:lnTo>
                    <a:pt x="6450" y="47874"/>
                  </a:lnTo>
                  <a:lnTo>
                    <a:pt x="6143" y="45900"/>
                  </a:lnTo>
                  <a:lnTo>
                    <a:pt x="6143" y="43881"/>
                  </a:lnTo>
                  <a:lnTo>
                    <a:pt x="6319" y="41073"/>
                  </a:lnTo>
                  <a:lnTo>
                    <a:pt x="6319" y="41029"/>
                  </a:lnTo>
                  <a:lnTo>
                    <a:pt x="6012" y="38835"/>
                  </a:lnTo>
                  <a:lnTo>
                    <a:pt x="5397" y="36070"/>
                  </a:lnTo>
                  <a:lnTo>
                    <a:pt x="4520" y="33087"/>
                  </a:lnTo>
                  <a:lnTo>
                    <a:pt x="3467" y="29752"/>
                  </a:lnTo>
                  <a:lnTo>
                    <a:pt x="3028" y="27514"/>
                  </a:lnTo>
                  <a:lnTo>
                    <a:pt x="2589" y="25056"/>
                  </a:lnTo>
                  <a:lnTo>
                    <a:pt x="1931" y="21239"/>
                  </a:lnTo>
                  <a:lnTo>
                    <a:pt x="1404" y="19089"/>
                  </a:lnTo>
                  <a:lnTo>
                    <a:pt x="351" y="16324"/>
                  </a:lnTo>
                  <a:lnTo>
                    <a:pt x="395" y="15929"/>
                  </a:lnTo>
                  <a:lnTo>
                    <a:pt x="965" y="14920"/>
                  </a:lnTo>
                  <a:lnTo>
                    <a:pt x="2282" y="13428"/>
                  </a:lnTo>
                  <a:lnTo>
                    <a:pt x="4037" y="11848"/>
                  </a:lnTo>
                  <a:lnTo>
                    <a:pt x="7109" y="9260"/>
                  </a:lnTo>
                  <a:lnTo>
                    <a:pt x="7811" y="9128"/>
                  </a:lnTo>
                  <a:lnTo>
                    <a:pt x="7855" y="9128"/>
                  </a:lnTo>
                  <a:lnTo>
                    <a:pt x="8952" y="8689"/>
                  </a:lnTo>
                  <a:lnTo>
                    <a:pt x="11760" y="7636"/>
                  </a:lnTo>
                  <a:lnTo>
                    <a:pt x="13910" y="6671"/>
                  </a:lnTo>
                  <a:lnTo>
                    <a:pt x="13954" y="6671"/>
                  </a:lnTo>
                  <a:lnTo>
                    <a:pt x="15665" y="5530"/>
                  </a:lnTo>
                  <a:lnTo>
                    <a:pt x="17816" y="4038"/>
                  </a:lnTo>
                  <a:lnTo>
                    <a:pt x="19746" y="2677"/>
                  </a:lnTo>
                  <a:lnTo>
                    <a:pt x="23652" y="352"/>
                  </a:lnTo>
                  <a:lnTo>
                    <a:pt x="23696" y="264"/>
                  </a:lnTo>
                  <a:lnTo>
                    <a:pt x="23696" y="220"/>
                  </a:lnTo>
                  <a:lnTo>
                    <a:pt x="23739" y="176"/>
                  </a:lnTo>
                  <a:lnTo>
                    <a:pt x="23696" y="89"/>
                  </a:lnTo>
                  <a:lnTo>
                    <a:pt x="23652" y="45"/>
                  </a:lnTo>
                  <a:lnTo>
                    <a:pt x="2360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8" name="Google Shape;8988;p249"/>
            <p:cNvSpPr/>
            <p:nvPr/>
          </p:nvSpPr>
          <p:spPr>
            <a:xfrm>
              <a:off x="4152250" y="2727500"/>
              <a:ext cx="578150" cy="1726700"/>
            </a:xfrm>
            <a:custGeom>
              <a:avLst/>
              <a:gdLst/>
              <a:ahLst/>
              <a:cxnLst/>
              <a:rect l="l" t="t" r="r" b="b"/>
              <a:pathLst>
                <a:path w="23126" h="69068" extrusionOk="0">
                  <a:moveTo>
                    <a:pt x="22906" y="0"/>
                  </a:moveTo>
                  <a:lnTo>
                    <a:pt x="22862" y="44"/>
                  </a:lnTo>
                  <a:lnTo>
                    <a:pt x="19177" y="2238"/>
                  </a:lnTo>
                  <a:lnTo>
                    <a:pt x="17421" y="3467"/>
                  </a:lnTo>
                  <a:lnTo>
                    <a:pt x="15271" y="4915"/>
                  </a:lnTo>
                  <a:lnTo>
                    <a:pt x="13691" y="5968"/>
                  </a:lnTo>
                  <a:lnTo>
                    <a:pt x="11015" y="7065"/>
                  </a:lnTo>
                  <a:lnTo>
                    <a:pt x="7329" y="8820"/>
                  </a:lnTo>
                  <a:lnTo>
                    <a:pt x="6056" y="9654"/>
                  </a:lnTo>
                  <a:lnTo>
                    <a:pt x="6012" y="9698"/>
                  </a:lnTo>
                  <a:lnTo>
                    <a:pt x="3643" y="12023"/>
                  </a:lnTo>
                  <a:lnTo>
                    <a:pt x="1756" y="13822"/>
                  </a:lnTo>
                  <a:lnTo>
                    <a:pt x="922" y="14832"/>
                  </a:lnTo>
                  <a:lnTo>
                    <a:pt x="922" y="14876"/>
                  </a:lnTo>
                  <a:lnTo>
                    <a:pt x="308" y="16280"/>
                  </a:lnTo>
                  <a:lnTo>
                    <a:pt x="308" y="16324"/>
                  </a:lnTo>
                  <a:lnTo>
                    <a:pt x="1" y="17772"/>
                  </a:lnTo>
                  <a:lnTo>
                    <a:pt x="1" y="17859"/>
                  </a:lnTo>
                  <a:lnTo>
                    <a:pt x="396" y="19966"/>
                  </a:lnTo>
                  <a:lnTo>
                    <a:pt x="1054" y="24047"/>
                  </a:lnTo>
                  <a:lnTo>
                    <a:pt x="1580" y="27118"/>
                  </a:lnTo>
                  <a:lnTo>
                    <a:pt x="2239" y="30146"/>
                  </a:lnTo>
                  <a:lnTo>
                    <a:pt x="2897" y="32603"/>
                  </a:lnTo>
                  <a:lnTo>
                    <a:pt x="4213" y="36201"/>
                  </a:lnTo>
                  <a:lnTo>
                    <a:pt x="4959" y="39141"/>
                  </a:lnTo>
                  <a:lnTo>
                    <a:pt x="5442" y="41774"/>
                  </a:lnTo>
                  <a:lnTo>
                    <a:pt x="5310" y="45987"/>
                  </a:lnTo>
                  <a:lnTo>
                    <a:pt x="5310" y="46031"/>
                  </a:lnTo>
                  <a:lnTo>
                    <a:pt x="5486" y="47786"/>
                  </a:lnTo>
                  <a:lnTo>
                    <a:pt x="5486" y="47830"/>
                  </a:lnTo>
                  <a:lnTo>
                    <a:pt x="6012" y="50331"/>
                  </a:lnTo>
                  <a:lnTo>
                    <a:pt x="6539" y="53315"/>
                  </a:lnTo>
                  <a:lnTo>
                    <a:pt x="6890" y="54631"/>
                  </a:lnTo>
                  <a:lnTo>
                    <a:pt x="6934" y="54719"/>
                  </a:lnTo>
                  <a:lnTo>
                    <a:pt x="8514" y="56650"/>
                  </a:lnTo>
                  <a:lnTo>
                    <a:pt x="12156" y="61740"/>
                  </a:lnTo>
                  <a:lnTo>
                    <a:pt x="14262" y="64680"/>
                  </a:lnTo>
                  <a:lnTo>
                    <a:pt x="15754" y="66962"/>
                  </a:lnTo>
                  <a:lnTo>
                    <a:pt x="16017" y="67576"/>
                  </a:lnTo>
                  <a:lnTo>
                    <a:pt x="15754" y="68892"/>
                  </a:lnTo>
                  <a:lnTo>
                    <a:pt x="15754" y="68936"/>
                  </a:lnTo>
                  <a:lnTo>
                    <a:pt x="15798" y="69024"/>
                  </a:lnTo>
                  <a:lnTo>
                    <a:pt x="15842" y="69068"/>
                  </a:lnTo>
                  <a:lnTo>
                    <a:pt x="16061" y="69068"/>
                  </a:lnTo>
                  <a:lnTo>
                    <a:pt x="16105" y="68936"/>
                  </a:lnTo>
                  <a:lnTo>
                    <a:pt x="16368" y="67576"/>
                  </a:lnTo>
                  <a:lnTo>
                    <a:pt x="16368" y="67488"/>
                  </a:lnTo>
                  <a:lnTo>
                    <a:pt x="16061" y="66830"/>
                  </a:lnTo>
                  <a:lnTo>
                    <a:pt x="16061" y="66786"/>
                  </a:lnTo>
                  <a:lnTo>
                    <a:pt x="14525" y="64460"/>
                  </a:lnTo>
                  <a:lnTo>
                    <a:pt x="8821" y="56430"/>
                  </a:lnTo>
                  <a:lnTo>
                    <a:pt x="7197" y="54500"/>
                  </a:lnTo>
                  <a:lnTo>
                    <a:pt x="6890" y="53271"/>
                  </a:lnTo>
                  <a:lnTo>
                    <a:pt x="6363" y="50287"/>
                  </a:lnTo>
                  <a:lnTo>
                    <a:pt x="5837" y="47742"/>
                  </a:lnTo>
                  <a:lnTo>
                    <a:pt x="5661" y="45987"/>
                  </a:lnTo>
                  <a:lnTo>
                    <a:pt x="5793" y="41774"/>
                  </a:lnTo>
                  <a:lnTo>
                    <a:pt x="5793" y="41730"/>
                  </a:lnTo>
                  <a:lnTo>
                    <a:pt x="5310" y="39054"/>
                  </a:lnTo>
                  <a:lnTo>
                    <a:pt x="4520" y="36070"/>
                  </a:lnTo>
                  <a:lnTo>
                    <a:pt x="3248" y="32472"/>
                  </a:lnTo>
                  <a:lnTo>
                    <a:pt x="2546" y="30102"/>
                  </a:lnTo>
                  <a:lnTo>
                    <a:pt x="1931" y="27074"/>
                  </a:lnTo>
                  <a:lnTo>
                    <a:pt x="1405" y="23959"/>
                  </a:lnTo>
                  <a:lnTo>
                    <a:pt x="747" y="19878"/>
                  </a:lnTo>
                  <a:lnTo>
                    <a:pt x="352" y="17816"/>
                  </a:lnTo>
                  <a:lnTo>
                    <a:pt x="615" y="16411"/>
                  </a:lnTo>
                  <a:lnTo>
                    <a:pt x="1229" y="15051"/>
                  </a:lnTo>
                  <a:lnTo>
                    <a:pt x="2019" y="14086"/>
                  </a:lnTo>
                  <a:lnTo>
                    <a:pt x="3906" y="12287"/>
                  </a:lnTo>
                  <a:lnTo>
                    <a:pt x="6276" y="9961"/>
                  </a:lnTo>
                  <a:lnTo>
                    <a:pt x="7504" y="9127"/>
                  </a:lnTo>
                  <a:lnTo>
                    <a:pt x="11146" y="7416"/>
                  </a:lnTo>
                  <a:lnTo>
                    <a:pt x="13823" y="6275"/>
                  </a:lnTo>
                  <a:lnTo>
                    <a:pt x="13867" y="6231"/>
                  </a:lnTo>
                  <a:lnTo>
                    <a:pt x="17597" y="3774"/>
                  </a:lnTo>
                  <a:lnTo>
                    <a:pt x="19396" y="2545"/>
                  </a:lnTo>
                  <a:lnTo>
                    <a:pt x="23038" y="351"/>
                  </a:lnTo>
                  <a:lnTo>
                    <a:pt x="23082" y="307"/>
                  </a:lnTo>
                  <a:lnTo>
                    <a:pt x="23126" y="220"/>
                  </a:lnTo>
                  <a:lnTo>
                    <a:pt x="23126" y="176"/>
                  </a:lnTo>
                  <a:lnTo>
                    <a:pt x="23082" y="88"/>
                  </a:lnTo>
                  <a:lnTo>
                    <a:pt x="23038" y="44"/>
                  </a:lnTo>
                  <a:lnTo>
                    <a:pt x="2299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9" name="Google Shape;8989;p249"/>
            <p:cNvSpPr/>
            <p:nvPr/>
          </p:nvSpPr>
          <p:spPr>
            <a:xfrm>
              <a:off x="4125925" y="2666050"/>
              <a:ext cx="649450" cy="1851775"/>
            </a:xfrm>
            <a:custGeom>
              <a:avLst/>
              <a:gdLst/>
              <a:ahLst/>
              <a:cxnLst/>
              <a:rect l="l" t="t" r="r" b="b"/>
              <a:pathLst>
                <a:path w="25978" h="74071" extrusionOk="0">
                  <a:moveTo>
                    <a:pt x="25715" y="1"/>
                  </a:moveTo>
                  <a:lnTo>
                    <a:pt x="23608" y="1142"/>
                  </a:lnTo>
                  <a:lnTo>
                    <a:pt x="19922" y="3292"/>
                  </a:lnTo>
                  <a:lnTo>
                    <a:pt x="18079" y="4477"/>
                  </a:lnTo>
                  <a:lnTo>
                    <a:pt x="15534" y="6144"/>
                  </a:lnTo>
                  <a:lnTo>
                    <a:pt x="14042" y="7109"/>
                  </a:lnTo>
                  <a:lnTo>
                    <a:pt x="11585" y="8207"/>
                  </a:lnTo>
                  <a:lnTo>
                    <a:pt x="11585" y="8250"/>
                  </a:lnTo>
                  <a:lnTo>
                    <a:pt x="10269" y="9040"/>
                  </a:lnTo>
                  <a:lnTo>
                    <a:pt x="6846" y="11146"/>
                  </a:lnTo>
                  <a:lnTo>
                    <a:pt x="6802" y="11190"/>
                  </a:lnTo>
                  <a:lnTo>
                    <a:pt x="4213" y="13823"/>
                  </a:lnTo>
                  <a:lnTo>
                    <a:pt x="2326" y="15622"/>
                  </a:lnTo>
                  <a:lnTo>
                    <a:pt x="1624" y="16500"/>
                  </a:lnTo>
                  <a:lnTo>
                    <a:pt x="1580" y="16544"/>
                  </a:lnTo>
                  <a:lnTo>
                    <a:pt x="703" y="19177"/>
                  </a:lnTo>
                  <a:lnTo>
                    <a:pt x="88" y="20976"/>
                  </a:lnTo>
                  <a:lnTo>
                    <a:pt x="88" y="21020"/>
                  </a:lnTo>
                  <a:lnTo>
                    <a:pt x="1" y="22336"/>
                  </a:lnTo>
                  <a:lnTo>
                    <a:pt x="44" y="22380"/>
                  </a:lnTo>
                  <a:lnTo>
                    <a:pt x="615" y="26417"/>
                  </a:lnTo>
                  <a:lnTo>
                    <a:pt x="878" y="28084"/>
                  </a:lnTo>
                  <a:lnTo>
                    <a:pt x="1185" y="29708"/>
                  </a:lnTo>
                  <a:lnTo>
                    <a:pt x="1536" y="31244"/>
                  </a:lnTo>
                  <a:lnTo>
                    <a:pt x="1931" y="32823"/>
                  </a:lnTo>
                  <a:lnTo>
                    <a:pt x="2370" y="34359"/>
                  </a:lnTo>
                  <a:lnTo>
                    <a:pt x="2897" y="35939"/>
                  </a:lnTo>
                  <a:lnTo>
                    <a:pt x="3467" y="37606"/>
                  </a:lnTo>
                  <a:lnTo>
                    <a:pt x="4125" y="39362"/>
                  </a:lnTo>
                  <a:lnTo>
                    <a:pt x="5003" y="42258"/>
                  </a:lnTo>
                  <a:lnTo>
                    <a:pt x="5310" y="44057"/>
                  </a:lnTo>
                  <a:lnTo>
                    <a:pt x="5398" y="45329"/>
                  </a:lnTo>
                  <a:lnTo>
                    <a:pt x="5310" y="47787"/>
                  </a:lnTo>
                  <a:lnTo>
                    <a:pt x="5354" y="49322"/>
                  </a:lnTo>
                  <a:lnTo>
                    <a:pt x="5354" y="49366"/>
                  </a:lnTo>
                  <a:lnTo>
                    <a:pt x="5924" y="52175"/>
                  </a:lnTo>
                  <a:lnTo>
                    <a:pt x="6407" y="54939"/>
                  </a:lnTo>
                  <a:lnTo>
                    <a:pt x="6451" y="57528"/>
                  </a:lnTo>
                  <a:lnTo>
                    <a:pt x="6319" y="59810"/>
                  </a:lnTo>
                  <a:lnTo>
                    <a:pt x="6319" y="59854"/>
                  </a:lnTo>
                  <a:lnTo>
                    <a:pt x="6495" y="60731"/>
                  </a:lnTo>
                  <a:lnTo>
                    <a:pt x="6495" y="60819"/>
                  </a:lnTo>
                  <a:lnTo>
                    <a:pt x="7943" y="62399"/>
                  </a:lnTo>
                  <a:lnTo>
                    <a:pt x="10225" y="65251"/>
                  </a:lnTo>
                  <a:lnTo>
                    <a:pt x="12112" y="67796"/>
                  </a:lnTo>
                  <a:lnTo>
                    <a:pt x="13077" y="68981"/>
                  </a:lnTo>
                  <a:lnTo>
                    <a:pt x="13121" y="68981"/>
                  </a:lnTo>
                  <a:lnTo>
                    <a:pt x="15841" y="71614"/>
                  </a:lnTo>
                  <a:lnTo>
                    <a:pt x="16061" y="71921"/>
                  </a:lnTo>
                  <a:lnTo>
                    <a:pt x="15973" y="73851"/>
                  </a:lnTo>
                  <a:lnTo>
                    <a:pt x="15973" y="73939"/>
                  </a:lnTo>
                  <a:lnTo>
                    <a:pt x="16017" y="73983"/>
                  </a:lnTo>
                  <a:lnTo>
                    <a:pt x="16105" y="74027"/>
                  </a:lnTo>
                  <a:lnTo>
                    <a:pt x="16149" y="74071"/>
                  </a:lnTo>
                  <a:lnTo>
                    <a:pt x="16236" y="74027"/>
                  </a:lnTo>
                  <a:lnTo>
                    <a:pt x="16280" y="73983"/>
                  </a:lnTo>
                  <a:lnTo>
                    <a:pt x="16324" y="73939"/>
                  </a:lnTo>
                  <a:lnTo>
                    <a:pt x="16324" y="73895"/>
                  </a:lnTo>
                  <a:lnTo>
                    <a:pt x="16412" y="71877"/>
                  </a:lnTo>
                  <a:lnTo>
                    <a:pt x="16368" y="71789"/>
                  </a:lnTo>
                  <a:lnTo>
                    <a:pt x="16149" y="71394"/>
                  </a:lnTo>
                  <a:lnTo>
                    <a:pt x="16105" y="71394"/>
                  </a:lnTo>
                  <a:lnTo>
                    <a:pt x="13340" y="68761"/>
                  </a:lnTo>
                  <a:lnTo>
                    <a:pt x="12375" y="67577"/>
                  </a:lnTo>
                  <a:lnTo>
                    <a:pt x="10488" y="65032"/>
                  </a:lnTo>
                  <a:lnTo>
                    <a:pt x="8206" y="62179"/>
                  </a:lnTo>
                  <a:lnTo>
                    <a:pt x="6802" y="60600"/>
                  </a:lnTo>
                  <a:lnTo>
                    <a:pt x="6670" y="59810"/>
                  </a:lnTo>
                  <a:lnTo>
                    <a:pt x="6802" y="57528"/>
                  </a:lnTo>
                  <a:lnTo>
                    <a:pt x="6758" y="54895"/>
                  </a:lnTo>
                  <a:lnTo>
                    <a:pt x="6276" y="52131"/>
                  </a:lnTo>
                  <a:lnTo>
                    <a:pt x="5705" y="49322"/>
                  </a:lnTo>
                  <a:lnTo>
                    <a:pt x="5661" y="47787"/>
                  </a:lnTo>
                  <a:lnTo>
                    <a:pt x="5749" y="45329"/>
                  </a:lnTo>
                  <a:lnTo>
                    <a:pt x="5661" y="44013"/>
                  </a:lnTo>
                  <a:lnTo>
                    <a:pt x="5310" y="42170"/>
                  </a:lnTo>
                  <a:lnTo>
                    <a:pt x="4476" y="39230"/>
                  </a:lnTo>
                  <a:lnTo>
                    <a:pt x="3818" y="37475"/>
                  </a:lnTo>
                  <a:lnTo>
                    <a:pt x="3204" y="35851"/>
                  </a:lnTo>
                  <a:lnTo>
                    <a:pt x="2721" y="34271"/>
                  </a:lnTo>
                  <a:lnTo>
                    <a:pt x="2239" y="32736"/>
                  </a:lnTo>
                  <a:lnTo>
                    <a:pt x="1844" y="31200"/>
                  </a:lnTo>
                  <a:lnTo>
                    <a:pt x="1493" y="29620"/>
                  </a:lnTo>
                  <a:lnTo>
                    <a:pt x="1229" y="28040"/>
                  </a:lnTo>
                  <a:lnTo>
                    <a:pt x="966" y="26329"/>
                  </a:lnTo>
                  <a:lnTo>
                    <a:pt x="396" y="22336"/>
                  </a:lnTo>
                  <a:lnTo>
                    <a:pt x="439" y="21063"/>
                  </a:lnTo>
                  <a:lnTo>
                    <a:pt x="1054" y="19308"/>
                  </a:lnTo>
                  <a:lnTo>
                    <a:pt x="1887" y="16675"/>
                  </a:lnTo>
                  <a:lnTo>
                    <a:pt x="2590" y="15842"/>
                  </a:lnTo>
                  <a:lnTo>
                    <a:pt x="4476" y="14043"/>
                  </a:lnTo>
                  <a:lnTo>
                    <a:pt x="7021" y="11454"/>
                  </a:lnTo>
                  <a:lnTo>
                    <a:pt x="10488" y="9347"/>
                  </a:lnTo>
                  <a:lnTo>
                    <a:pt x="11761" y="8558"/>
                  </a:lnTo>
                  <a:lnTo>
                    <a:pt x="14218" y="7417"/>
                  </a:lnTo>
                  <a:lnTo>
                    <a:pt x="15710" y="6451"/>
                  </a:lnTo>
                  <a:lnTo>
                    <a:pt x="18255" y="4784"/>
                  </a:lnTo>
                  <a:lnTo>
                    <a:pt x="20098" y="3599"/>
                  </a:lnTo>
                  <a:lnTo>
                    <a:pt x="23784" y="1449"/>
                  </a:lnTo>
                  <a:lnTo>
                    <a:pt x="25846" y="308"/>
                  </a:lnTo>
                  <a:lnTo>
                    <a:pt x="25934" y="264"/>
                  </a:lnTo>
                  <a:lnTo>
                    <a:pt x="25934" y="220"/>
                  </a:lnTo>
                  <a:lnTo>
                    <a:pt x="25978" y="133"/>
                  </a:lnTo>
                  <a:lnTo>
                    <a:pt x="25934" y="89"/>
                  </a:lnTo>
                  <a:lnTo>
                    <a:pt x="2589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0" name="Google Shape;8990;p249"/>
            <p:cNvSpPr/>
            <p:nvPr/>
          </p:nvSpPr>
          <p:spPr>
            <a:xfrm>
              <a:off x="4096300" y="2788925"/>
              <a:ext cx="434450" cy="1781575"/>
            </a:xfrm>
            <a:custGeom>
              <a:avLst/>
              <a:gdLst/>
              <a:ahLst/>
              <a:cxnLst/>
              <a:rect l="l" t="t" r="r" b="b"/>
              <a:pathLst>
                <a:path w="17378" h="71263" extrusionOk="0">
                  <a:moveTo>
                    <a:pt x="15886" y="0"/>
                  </a:moveTo>
                  <a:lnTo>
                    <a:pt x="14174" y="1054"/>
                  </a:lnTo>
                  <a:lnTo>
                    <a:pt x="10971" y="3028"/>
                  </a:lnTo>
                  <a:lnTo>
                    <a:pt x="8952" y="4301"/>
                  </a:lnTo>
                  <a:lnTo>
                    <a:pt x="6890" y="5880"/>
                  </a:lnTo>
                  <a:lnTo>
                    <a:pt x="6846" y="5880"/>
                  </a:lnTo>
                  <a:lnTo>
                    <a:pt x="5705" y="7328"/>
                  </a:lnTo>
                  <a:lnTo>
                    <a:pt x="3029" y="10049"/>
                  </a:lnTo>
                  <a:lnTo>
                    <a:pt x="2502" y="10663"/>
                  </a:lnTo>
                  <a:lnTo>
                    <a:pt x="2458" y="10751"/>
                  </a:lnTo>
                  <a:lnTo>
                    <a:pt x="1229" y="13691"/>
                  </a:lnTo>
                  <a:lnTo>
                    <a:pt x="264" y="16280"/>
                  </a:lnTo>
                  <a:lnTo>
                    <a:pt x="264" y="16324"/>
                  </a:lnTo>
                  <a:lnTo>
                    <a:pt x="1" y="17509"/>
                  </a:lnTo>
                  <a:lnTo>
                    <a:pt x="1" y="17553"/>
                  </a:lnTo>
                  <a:lnTo>
                    <a:pt x="1" y="18825"/>
                  </a:lnTo>
                  <a:lnTo>
                    <a:pt x="484" y="22687"/>
                  </a:lnTo>
                  <a:lnTo>
                    <a:pt x="966" y="25276"/>
                  </a:lnTo>
                  <a:lnTo>
                    <a:pt x="1624" y="28040"/>
                  </a:lnTo>
                  <a:lnTo>
                    <a:pt x="2546" y="30673"/>
                  </a:lnTo>
                  <a:lnTo>
                    <a:pt x="4257" y="35105"/>
                  </a:lnTo>
                  <a:lnTo>
                    <a:pt x="4828" y="36728"/>
                  </a:lnTo>
                  <a:lnTo>
                    <a:pt x="5310" y="38922"/>
                  </a:lnTo>
                  <a:lnTo>
                    <a:pt x="5530" y="40370"/>
                  </a:lnTo>
                  <a:lnTo>
                    <a:pt x="5398" y="42828"/>
                  </a:lnTo>
                  <a:lnTo>
                    <a:pt x="5442" y="44144"/>
                  </a:lnTo>
                  <a:lnTo>
                    <a:pt x="5442" y="44188"/>
                  </a:lnTo>
                  <a:lnTo>
                    <a:pt x="5925" y="46645"/>
                  </a:lnTo>
                  <a:lnTo>
                    <a:pt x="6320" y="49059"/>
                  </a:lnTo>
                  <a:lnTo>
                    <a:pt x="6407" y="51297"/>
                  </a:lnTo>
                  <a:lnTo>
                    <a:pt x="6232" y="54544"/>
                  </a:lnTo>
                  <a:lnTo>
                    <a:pt x="6144" y="56826"/>
                  </a:lnTo>
                  <a:lnTo>
                    <a:pt x="6144" y="58405"/>
                  </a:lnTo>
                  <a:lnTo>
                    <a:pt x="6144" y="58449"/>
                  </a:lnTo>
                  <a:lnTo>
                    <a:pt x="6407" y="59239"/>
                  </a:lnTo>
                  <a:lnTo>
                    <a:pt x="6451" y="59283"/>
                  </a:lnTo>
                  <a:lnTo>
                    <a:pt x="7899" y="61257"/>
                  </a:lnTo>
                  <a:lnTo>
                    <a:pt x="10006" y="63583"/>
                  </a:lnTo>
                  <a:lnTo>
                    <a:pt x="13604" y="66655"/>
                  </a:lnTo>
                  <a:lnTo>
                    <a:pt x="15491" y="68234"/>
                  </a:lnTo>
                  <a:lnTo>
                    <a:pt x="16412" y="69068"/>
                  </a:lnTo>
                  <a:lnTo>
                    <a:pt x="16632" y="69419"/>
                  </a:lnTo>
                  <a:lnTo>
                    <a:pt x="16675" y="70121"/>
                  </a:lnTo>
                  <a:lnTo>
                    <a:pt x="16675" y="70165"/>
                  </a:lnTo>
                  <a:lnTo>
                    <a:pt x="17026" y="71130"/>
                  </a:lnTo>
                  <a:lnTo>
                    <a:pt x="17114" y="71218"/>
                  </a:lnTo>
                  <a:lnTo>
                    <a:pt x="17202" y="71262"/>
                  </a:lnTo>
                  <a:lnTo>
                    <a:pt x="17246" y="71262"/>
                  </a:lnTo>
                  <a:lnTo>
                    <a:pt x="17334" y="71218"/>
                  </a:lnTo>
                  <a:lnTo>
                    <a:pt x="17378" y="71130"/>
                  </a:lnTo>
                  <a:lnTo>
                    <a:pt x="17378" y="71087"/>
                  </a:lnTo>
                  <a:lnTo>
                    <a:pt x="17378" y="70999"/>
                  </a:lnTo>
                  <a:lnTo>
                    <a:pt x="17026" y="70077"/>
                  </a:lnTo>
                  <a:lnTo>
                    <a:pt x="16983" y="69331"/>
                  </a:lnTo>
                  <a:lnTo>
                    <a:pt x="16939" y="69288"/>
                  </a:lnTo>
                  <a:lnTo>
                    <a:pt x="16719" y="68893"/>
                  </a:lnTo>
                  <a:lnTo>
                    <a:pt x="16675" y="68849"/>
                  </a:lnTo>
                  <a:lnTo>
                    <a:pt x="15754" y="67971"/>
                  </a:lnTo>
                  <a:lnTo>
                    <a:pt x="13823" y="66391"/>
                  </a:lnTo>
                  <a:lnTo>
                    <a:pt x="10269" y="63320"/>
                  </a:lnTo>
                  <a:lnTo>
                    <a:pt x="8163" y="61038"/>
                  </a:lnTo>
                  <a:lnTo>
                    <a:pt x="6715" y="59107"/>
                  </a:lnTo>
                  <a:lnTo>
                    <a:pt x="6495" y="58361"/>
                  </a:lnTo>
                  <a:lnTo>
                    <a:pt x="6495" y="56826"/>
                  </a:lnTo>
                  <a:lnTo>
                    <a:pt x="6583" y="54544"/>
                  </a:lnTo>
                  <a:lnTo>
                    <a:pt x="6758" y="51297"/>
                  </a:lnTo>
                  <a:lnTo>
                    <a:pt x="6671" y="49015"/>
                  </a:lnTo>
                  <a:lnTo>
                    <a:pt x="6276" y="46601"/>
                  </a:lnTo>
                  <a:lnTo>
                    <a:pt x="5793" y="44144"/>
                  </a:lnTo>
                  <a:lnTo>
                    <a:pt x="5749" y="42828"/>
                  </a:lnTo>
                  <a:lnTo>
                    <a:pt x="5881" y="40370"/>
                  </a:lnTo>
                  <a:lnTo>
                    <a:pt x="5881" y="40327"/>
                  </a:lnTo>
                  <a:lnTo>
                    <a:pt x="5661" y="38835"/>
                  </a:lnTo>
                  <a:lnTo>
                    <a:pt x="5135" y="36641"/>
                  </a:lnTo>
                  <a:lnTo>
                    <a:pt x="4564" y="34973"/>
                  </a:lnTo>
                  <a:lnTo>
                    <a:pt x="2853" y="30541"/>
                  </a:lnTo>
                  <a:lnTo>
                    <a:pt x="1975" y="27908"/>
                  </a:lnTo>
                  <a:lnTo>
                    <a:pt x="1317" y="25232"/>
                  </a:lnTo>
                  <a:lnTo>
                    <a:pt x="791" y="22599"/>
                  </a:lnTo>
                  <a:lnTo>
                    <a:pt x="352" y="18825"/>
                  </a:lnTo>
                  <a:lnTo>
                    <a:pt x="352" y="17596"/>
                  </a:lnTo>
                  <a:lnTo>
                    <a:pt x="615" y="16412"/>
                  </a:lnTo>
                  <a:lnTo>
                    <a:pt x="1581" y="13823"/>
                  </a:lnTo>
                  <a:lnTo>
                    <a:pt x="2765" y="10883"/>
                  </a:lnTo>
                  <a:lnTo>
                    <a:pt x="3292" y="10312"/>
                  </a:lnTo>
                  <a:lnTo>
                    <a:pt x="5969" y="7548"/>
                  </a:lnTo>
                  <a:lnTo>
                    <a:pt x="7109" y="6144"/>
                  </a:lnTo>
                  <a:lnTo>
                    <a:pt x="9172" y="4608"/>
                  </a:lnTo>
                  <a:lnTo>
                    <a:pt x="11146" y="3335"/>
                  </a:lnTo>
                  <a:lnTo>
                    <a:pt x="14350" y="1361"/>
                  </a:lnTo>
                  <a:lnTo>
                    <a:pt x="16105" y="308"/>
                  </a:lnTo>
                  <a:lnTo>
                    <a:pt x="16149" y="264"/>
                  </a:lnTo>
                  <a:lnTo>
                    <a:pt x="16149" y="220"/>
                  </a:lnTo>
                  <a:lnTo>
                    <a:pt x="16149" y="132"/>
                  </a:lnTo>
                  <a:lnTo>
                    <a:pt x="16149" y="88"/>
                  </a:lnTo>
                  <a:lnTo>
                    <a:pt x="16105" y="44"/>
                  </a:lnTo>
                  <a:lnTo>
                    <a:pt x="1601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1" name="Google Shape;8991;p249"/>
            <p:cNvSpPr/>
            <p:nvPr/>
          </p:nvSpPr>
          <p:spPr>
            <a:xfrm>
              <a:off x="5157125" y="2795500"/>
              <a:ext cx="400425" cy="235900"/>
            </a:xfrm>
            <a:custGeom>
              <a:avLst/>
              <a:gdLst/>
              <a:ahLst/>
              <a:cxnLst/>
              <a:rect l="l" t="t" r="r" b="b"/>
              <a:pathLst>
                <a:path w="16017" h="9436" extrusionOk="0">
                  <a:moveTo>
                    <a:pt x="15753" y="1"/>
                  </a:moveTo>
                  <a:lnTo>
                    <a:pt x="9566" y="3774"/>
                  </a:lnTo>
                  <a:lnTo>
                    <a:pt x="7328" y="5179"/>
                  </a:lnTo>
                  <a:lnTo>
                    <a:pt x="5485" y="6056"/>
                  </a:lnTo>
                  <a:lnTo>
                    <a:pt x="3818" y="7022"/>
                  </a:lnTo>
                  <a:lnTo>
                    <a:pt x="88" y="9128"/>
                  </a:lnTo>
                  <a:lnTo>
                    <a:pt x="0" y="9172"/>
                  </a:lnTo>
                  <a:lnTo>
                    <a:pt x="0" y="9216"/>
                  </a:lnTo>
                  <a:lnTo>
                    <a:pt x="0" y="9303"/>
                  </a:lnTo>
                  <a:lnTo>
                    <a:pt x="0" y="9347"/>
                  </a:lnTo>
                  <a:lnTo>
                    <a:pt x="88" y="9435"/>
                  </a:lnTo>
                  <a:lnTo>
                    <a:pt x="264" y="9435"/>
                  </a:lnTo>
                  <a:lnTo>
                    <a:pt x="3993" y="7329"/>
                  </a:lnTo>
                  <a:lnTo>
                    <a:pt x="5617" y="6363"/>
                  </a:lnTo>
                  <a:lnTo>
                    <a:pt x="7504" y="5486"/>
                  </a:lnTo>
                  <a:lnTo>
                    <a:pt x="9742" y="4082"/>
                  </a:lnTo>
                  <a:lnTo>
                    <a:pt x="15929" y="308"/>
                  </a:lnTo>
                  <a:lnTo>
                    <a:pt x="15973" y="264"/>
                  </a:lnTo>
                  <a:lnTo>
                    <a:pt x="16017" y="220"/>
                  </a:lnTo>
                  <a:lnTo>
                    <a:pt x="16017" y="132"/>
                  </a:lnTo>
                  <a:lnTo>
                    <a:pt x="15973" y="89"/>
                  </a:lnTo>
                  <a:lnTo>
                    <a:pt x="15929" y="45"/>
                  </a:lnTo>
                  <a:lnTo>
                    <a:pt x="1588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2" name="Google Shape;8992;p249"/>
            <p:cNvSpPr/>
            <p:nvPr/>
          </p:nvSpPr>
          <p:spPr>
            <a:xfrm>
              <a:off x="4878475" y="2770275"/>
              <a:ext cx="651650" cy="660425"/>
            </a:xfrm>
            <a:custGeom>
              <a:avLst/>
              <a:gdLst/>
              <a:ahLst/>
              <a:cxnLst/>
              <a:rect l="l" t="t" r="r" b="b"/>
              <a:pathLst>
                <a:path w="26066" h="26417" extrusionOk="0">
                  <a:moveTo>
                    <a:pt x="25846" y="1"/>
                  </a:moveTo>
                  <a:lnTo>
                    <a:pt x="25802" y="44"/>
                  </a:lnTo>
                  <a:lnTo>
                    <a:pt x="21063" y="2897"/>
                  </a:lnTo>
                  <a:lnTo>
                    <a:pt x="18211" y="4520"/>
                  </a:lnTo>
                  <a:lnTo>
                    <a:pt x="16061" y="5398"/>
                  </a:lnTo>
                  <a:lnTo>
                    <a:pt x="13823" y="6539"/>
                  </a:lnTo>
                  <a:lnTo>
                    <a:pt x="9610" y="8689"/>
                  </a:lnTo>
                  <a:lnTo>
                    <a:pt x="6319" y="10883"/>
                  </a:lnTo>
                  <a:lnTo>
                    <a:pt x="3511" y="12901"/>
                  </a:lnTo>
                  <a:lnTo>
                    <a:pt x="3467" y="12901"/>
                  </a:lnTo>
                  <a:lnTo>
                    <a:pt x="3028" y="13296"/>
                  </a:lnTo>
                  <a:lnTo>
                    <a:pt x="2985" y="13340"/>
                  </a:lnTo>
                  <a:lnTo>
                    <a:pt x="2590" y="14218"/>
                  </a:lnTo>
                  <a:lnTo>
                    <a:pt x="2590" y="14306"/>
                  </a:lnTo>
                  <a:lnTo>
                    <a:pt x="2546" y="15051"/>
                  </a:lnTo>
                  <a:lnTo>
                    <a:pt x="2546" y="15095"/>
                  </a:lnTo>
                  <a:lnTo>
                    <a:pt x="2809" y="16105"/>
                  </a:lnTo>
                  <a:lnTo>
                    <a:pt x="3818" y="18430"/>
                  </a:lnTo>
                  <a:lnTo>
                    <a:pt x="4740" y="20537"/>
                  </a:lnTo>
                  <a:lnTo>
                    <a:pt x="4828" y="21326"/>
                  </a:lnTo>
                  <a:lnTo>
                    <a:pt x="4696" y="21897"/>
                  </a:lnTo>
                  <a:lnTo>
                    <a:pt x="2721" y="23608"/>
                  </a:lnTo>
                  <a:lnTo>
                    <a:pt x="834" y="25451"/>
                  </a:lnTo>
                  <a:lnTo>
                    <a:pt x="88" y="26109"/>
                  </a:lnTo>
                  <a:lnTo>
                    <a:pt x="45" y="26197"/>
                  </a:lnTo>
                  <a:lnTo>
                    <a:pt x="1" y="26241"/>
                  </a:lnTo>
                  <a:lnTo>
                    <a:pt x="1" y="26329"/>
                  </a:lnTo>
                  <a:lnTo>
                    <a:pt x="45" y="26373"/>
                  </a:lnTo>
                  <a:lnTo>
                    <a:pt x="88" y="26416"/>
                  </a:lnTo>
                  <a:lnTo>
                    <a:pt x="176" y="26416"/>
                  </a:lnTo>
                  <a:lnTo>
                    <a:pt x="308" y="26373"/>
                  </a:lnTo>
                  <a:lnTo>
                    <a:pt x="1098" y="25714"/>
                  </a:lnTo>
                  <a:lnTo>
                    <a:pt x="2941" y="23871"/>
                  </a:lnTo>
                  <a:lnTo>
                    <a:pt x="5003" y="22116"/>
                  </a:lnTo>
                  <a:lnTo>
                    <a:pt x="5047" y="22028"/>
                  </a:lnTo>
                  <a:lnTo>
                    <a:pt x="5179" y="21370"/>
                  </a:lnTo>
                  <a:lnTo>
                    <a:pt x="5179" y="21326"/>
                  </a:lnTo>
                  <a:lnTo>
                    <a:pt x="5091" y="20493"/>
                  </a:lnTo>
                  <a:lnTo>
                    <a:pt x="5047" y="20449"/>
                  </a:lnTo>
                  <a:lnTo>
                    <a:pt x="4125" y="18299"/>
                  </a:lnTo>
                  <a:lnTo>
                    <a:pt x="3116" y="15973"/>
                  </a:lnTo>
                  <a:lnTo>
                    <a:pt x="2897" y="15051"/>
                  </a:lnTo>
                  <a:lnTo>
                    <a:pt x="2941" y="14349"/>
                  </a:lnTo>
                  <a:lnTo>
                    <a:pt x="3292" y="13560"/>
                  </a:lnTo>
                  <a:lnTo>
                    <a:pt x="3687" y="13165"/>
                  </a:lnTo>
                  <a:lnTo>
                    <a:pt x="6495" y="11146"/>
                  </a:lnTo>
                  <a:lnTo>
                    <a:pt x="9830" y="8996"/>
                  </a:lnTo>
                  <a:lnTo>
                    <a:pt x="13955" y="6846"/>
                  </a:lnTo>
                  <a:lnTo>
                    <a:pt x="16236" y="5705"/>
                  </a:lnTo>
                  <a:lnTo>
                    <a:pt x="18343" y="4827"/>
                  </a:lnTo>
                  <a:lnTo>
                    <a:pt x="18387" y="4827"/>
                  </a:lnTo>
                  <a:lnTo>
                    <a:pt x="21239" y="3204"/>
                  </a:lnTo>
                  <a:lnTo>
                    <a:pt x="25978" y="352"/>
                  </a:lnTo>
                  <a:lnTo>
                    <a:pt x="26022" y="264"/>
                  </a:lnTo>
                  <a:lnTo>
                    <a:pt x="26066" y="220"/>
                  </a:lnTo>
                  <a:lnTo>
                    <a:pt x="26066" y="176"/>
                  </a:lnTo>
                  <a:lnTo>
                    <a:pt x="26022" y="88"/>
                  </a:lnTo>
                  <a:lnTo>
                    <a:pt x="25978" y="44"/>
                  </a:lnTo>
                  <a:lnTo>
                    <a:pt x="2593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3" name="Google Shape;8993;p249"/>
            <p:cNvSpPr/>
            <p:nvPr/>
          </p:nvSpPr>
          <p:spPr>
            <a:xfrm>
              <a:off x="4429800" y="2660575"/>
              <a:ext cx="977475" cy="1079475"/>
            </a:xfrm>
            <a:custGeom>
              <a:avLst/>
              <a:gdLst/>
              <a:ahLst/>
              <a:cxnLst/>
              <a:rect l="l" t="t" r="r" b="b"/>
              <a:pathLst>
                <a:path w="39099" h="43179" extrusionOk="0">
                  <a:moveTo>
                    <a:pt x="38835" y="0"/>
                  </a:moveTo>
                  <a:lnTo>
                    <a:pt x="36553" y="1361"/>
                  </a:lnTo>
                  <a:lnTo>
                    <a:pt x="32121" y="3335"/>
                  </a:lnTo>
                  <a:lnTo>
                    <a:pt x="31156" y="3730"/>
                  </a:lnTo>
                  <a:lnTo>
                    <a:pt x="26812" y="5617"/>
                  </a:lnTo>
                  <a:lnTo>
                    <a:pt x="24617" y="6583"/>
                  </a:lnTo>
                  <a:lnTo>
                    <a:pt x="22467" y="7592"/>
                  </a:lnTo>
                  <a:lnTo>
                    <a:pt x="20361" y="8689"/>
                  </a:lnTo>
                  <a:lnTo>
                    <a:pt x="18299" y="9830"/>
                  </a:lnTo>
                  <a:lnTo>
                    <a:pt x="17289" y="10444"/>
                  </a:lnTo>
                  <a:lnTo>
                    <a:pt x="16280" y="11102"/>
                  </a:lnTo>
                  <a:lnTo>
                    <a:pt x="15315" y="11760"/>
                  </a:lnTo>
                  <a:lnTo>
                    <a:pt x="14349" y="12462"/>
                  </a:lnTo>
                  <a:lnTo>
                    <a:pt x="12155" y="14262"/>
                  </a:lnTo>
                  <a:lnTo>
                    <a:pt x="10312" y="15666"/>
                  </a:lnTo>
                  <a:lnTo>
                    <a:pt x="8162" y="17421"/>
                  </a:lnTo>
                  <a:lnTo>
                    <a:pt x="6758" y="18342"/>
                  </a:lnTo>
                  <a:lnTo>
                    <a:pt x="4564" y="19176"/>
                  </a:lnTo>
                  <a:lnTo>
                    <a:pt x="2414" y="19878"/>
                  </a:lnTo>
                  <a:lnTo>
                    <a:pt x="1273" y="20229"/>
                  </a:lnTo>
                  <a:lnTo>
                    <a:pt x="1185" y="20273"/>
                  </a:lnTo>
                  <a:lnTo>
                    <a:pt x="922" y="20536"/>
                  </a:lnTo>
                  <a:lnTo>
                    <a:pt x="878" y="20624"/>
                  </a:lnTo>
                  <a:lnTo>
                    <a:pt x="439" y="22774"/>
                  </a:lnTo>
                  <a:lnTo>
                    <a:pt x="1" y="24705"/>
                  </a:lnTo>
                  <a:lnTo>
                    <a:pt x="1" y="24749"/>
                  </a:lnTo>
                  <a:lnTo>
                    <a:pt x="176" y="27426"/>
                  </a:lnTo>
                  <a:lnTo>
                    <a:pt x="132" y="29707"/>
                  </a:lnTo>
                  <a:lnTo>
                    <a:pt x="88" y="30980"/>
                  </a:lnTo>
                  <a:lnTo>
                    <a:pt x="132" y="31068"/>
                  </a:lnTo>
                  <a:lnTo>
                    <a:pt x="176" y="31112"/>
                  </a:lnTo>
                  <a:lnTo>
                    <a:pt x="1756" y="32691"/>
                  </a:lnTo>
                  <a:lnTo>
                    <a:pt x="3906" y="34666"/>
                  </a:lnTo>
                  <a:lnTo>
                    <a:pt x="7636" y="38001"/>
                  </a:lnTo>
                  <a:lnTo>
                    <a:pt x="9435" y="39756"/>
                  </a:lnTo>
                  <a:lnTo>
                    <a:pt x="11015" y="41336"/>
                  </a:lnTo>
                  <a:lnTo>
                    <a:pt x="11409" y="41950"/>
                  </a:lnTo>
                  <a:lnTo>
                    <a:pt x="11278" y="42959"/>
                  </a:lnTo>
                  <a:lnTo>
                    <a:pt x="11322" y="43047"/>
                  </a:lnTo>
                  <a:lnTo>
                    <a:pt x="11322" y="43091"/>
                  </a:lnTo>
                  <a:lnTo>
                    <a:pt x="11366" y="43135"/>
                  </a:lnTo>
                  <a:lnTo>
                    <a:pt x="11453" y="43179"/>
                  </a:lnTo>
                  <a:lnTo>
                    <a:pt x="11585" y="43135"/>
                  </a:lnTo>
                  <a:lnTo>
                    <a:pt x="11629" y="43003"/>
                  </a:lnTo>
                  <a:lnTo>
                    <a:pt x="11760" y="41906"/>
                  </a:lnTo>
                  <a:lnTo>
                    <a:pt x="11717" y="41818"/>
                  </a:lnTo>
                  <a:lnTo>
                    <a:pt x="11278" y="41116"/>
                  </a:lnTo>
                  <a:lnTo>
                    <a:pt x="11278" y="41072"/>
                  </a:lnTo>
                  <a:lnTo>
                    <a:pt x="9698" y="39493"/>
                  </a:lnTo>
                  <a:lnTo>
                    <a:pt x="7855" y="37781"/>
                  </a:lnTo>
                  <a:lnTo>
                    <a:pt x="4169" y="34403"/>
                  </a:lnTo>
                  <a:lnTo>
                    <a:pt x="1975" y="32428"/>
                  </a:lnTo>
                  <a:lnTo>
                    <a:pt x="439" y="30936"/>
                  </a:lnTo>
                  <a:lnTo>
                    <a:pt x="483" y="29707"/>
                  </a:lnTo>
                  <a:lnTo>
                    <a:pt x="527" y="27426"/>
                  </a:lnTo>
                  <a:lnTo>
                    <a:pt x="352" y="24749"/>
                  </a:lnTo>
                  <a:lnTo>
                    <a:pt x="790" y="22862"/>
                  </a:lnTo>
                  <a:lnTo>
                    <a:pt x="1229" y="20756"/>
                  </a:lnTo>
                  <a:lnTo>
                    <a:pt x="1405" y="20580"/>
                  </a:lnTo>
                  <a:lnTo>
                    <a:pt x="2546" y="20185"/>
                  </a:lnTo>
                  <a:lnTo>
                    <a:pt x="4652" y="19527"/>
                  </a:lnTo>
                  <a:lnTo>
                    <a:pt x="6890" y="18650"/>
                  </a:lnTo>
                  <a:lnTo>
                    <a:pt x="6934" y="18650"/>
                  </a:lnTo>
                  <a:lnTo>
                    <a:pt x="8382" y="17728"/>
                  </a:lnTo>
                  <a:lnTo>
                    <a:pt x="10532" y="15929"/>
                  </a:lnTo>
                  <a:lnTo>
                    <a:pt x="12375" y="14525"/>
                  </a:lnTo>
                  <a:lnTo>
                    <a:pt x="14569" y="12726"/>
                  </a:lnTo>
                  <a:lnTo>
                    <a:pt x="15534" y="12024"/>
                  </a:lnTo>
                  <a:lnTo>
                    <a:pt x="16500" y="11365"/>
                  </a:lnTo>
                  <a:lnTo>
                    <a:pt x="17465" y="10751"/>
                  </a:lnTo>
                  <a:lnTo>
                    <a:pt x="18474" y="10137"/>
                  </a:lnTo>
                  <a:lnTo>
                    <a:pt x="20537" y="8996"/>
                  </a:lnTo>
                  <a:lnTo>
                    <a:pt x="22643" y="7899"/>
                  </a:lnTo>
                  <a:lnTo>
                    <a:pt x="24793" y="6890"/>
                  </a:lnTo>
                  <a:lnTo>
                    <a:pt x="26943" y="5924"/>
                  </a:lnTo>
                  <a:lnTo>
                    <a:pt x="31287" y="4081"/>
                  </a:lnTo>
                  <a:lnTo>
                    <a:pt x="32253" y="3686"/>
                  </a:lnTo>
                  <a:lnTo>
                    <a:pt x="36685" y="1668"/>
                  </a:lnTo>
                  <a:lnTo>
                    <a:pt x="36729" y="1668"/>
                  </a:lnTo>
                  <a:lnTo>
                    <a:pt x="39010" y="308"/>
                  </a:lnTo>
                  <a:lnTo>
                    <a:pt x="39054" y="264"/>
                  </a:lnTo>
                  <a:lnTo>
                    <a:pt x="39098" y="220"/>
                  </a:lnTo>
                  <a:lnTo>
                    <a:pt x="39098" y="132"/>
                  </a:lnTo>
                  <a:lnTo>
                    <a:pt x="39098" y="88"/>
                  </a:lnTo>
                  <a:lnTo>
                    <a:pt x="39054" y="44"/>
                  </a:lnTo>
                  <a:lnTo>
                    <a:pt x="3896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4" name="Google Shape;8994;p249"/>
            <p:cNvSpPr/>
            <p:nvPr/>
          </p:nvSpPr>
          <p:spPr>
            <a:xfrm>
              <a:off x="4382625" y="2638625"/>
              <a:ext cx="1001600" cy="722950"/>
            </a:xfrm>
            <a:custGeom>
              <a:avLst/>
              <a:gdLst/>
              <a:ahLst/>
              <a:cxnLst/>
              <a:rect l="l" t="t" r="r" b="b"/>
              <a:pathLst>
                <a:path w="40064" h="28918" extrusionOk="0">
                  <a:moveTo>
                    <a:pt x="39800" y="1"/>
                  </a:moveTo>
                  <a:lnTo>
                    <a:pt x="36948" y="1624"/>
                  </a:lnTo>
                  <a:lnTo>
                    <a:pt x="34359" y="2678"/>
                  </a:lnTo>
                  <a:lnTo>
                    <a:pt x="31331" y="3906"/>
                  </a:lnTo>
                  <a:lnTo>
                    <a:pt x="27821" y="5442"/>
                  </a:lnTo>
                  <a:lnTo>
                    <a:pt x="25188" y="6627"/>
                  </a:lnTo>
                  <a:lnTo>
                    <a:pt x="21897" y="8206"/>
                  </a:lnTo>
                  <a:lnTo>
                    <a:pt x="19440" y="9611"/>
                  </a:lnTo>
                  <a:lnTo>
                    <a:pt x="15271" y="12287"/>
                  </a:lnTo>
                  <a:lnTo>
                    <a:pt x="15227" y="12287"/>
                  </a:lnTo>
                  <a:lnTo>
                    <a:pt x="13165" y="13955"/>
                  </a:lnTo>
                  <a:lnTo>
                    <a:pt x="11453" y="15315"/>
                  </a:lnTo>
                  <a:lnTo>
                    <a:pt x="8470" y="17553"/>
                  </a:lnTo>
                  <a:lnTo>
                    <a:pt x="6714" y="18343"/>
                  </a:lnTo>
                  <a:lnTo>
                    <a:pt x="4476" y="19177"/>
                  </a:lnTo>
                  <a:lnTo>
                    <a:pt x="2019" y="19835"/>
                  </a:lnTo>
                  <a:lnTo>
                    <a:pt x="1010" y="20274"/>
                  </a:lnTo>
                  <a:lnTo>
                    <a:pt x="922" y="20317"/>
                  </a:lnTo>
                  <a:lnTo>
                    <a:pt x="878" y="20405"/>
                  </a:lnTo>
                  <a:lnTo>
                    <a:pt x="439" y="22029"/>
                  </a:lnTo>
                  <a:lnTo>
                    <a:pt x="1" y="23082"/>
                  </a:lnTo>
                  <a:lnTo>
                    <a:pt x="1" y="23170"/>
                  </a:lnTo>
                  <a:lnTo>
                    <a:pt x="1" y="25627"/>
                  </a:lnTo>
                  <a:lnTo>
                    <a:pt x="1" y="27909"/>
                  </a:lnTo>
                  <a:lnTo>
                    <a:pt x="1" y="27953"/>
                  </a:lnTo>
                  <a:lnTo>
                    <a:pt x="264" y="28786"/>
                  </a:lnTo>
                  <a:lnTo>
                    <a:pt x="352" y="28874"/>
                  </a:lnTo>
                  <a:lnTo>
                    <a:pt x="439" y="28918"/>
                  </a:lnTo>
                  <a:lnTo>
                    <a:pt x="483" y="28918"/>
                  </a:lnTo>
                  <a:lnTo>
                    <a:pt x="571" y="28874"/>
                  </a:lnTo>
                  <a:lnTo>
                    <a:pt x="615" y="28830"/>
                  </a:lnTo>
                  <a:lnTo>
                    <a:pt x="615" y="28742"/>
                  </a:lnTo>
                  <a:lnTo>
                    <a:pt x="615" y="28699"/>
                  </a:lnTo>
                  <a:lnTo>
                    <a:pt x="352" y="27865"/>
                  </a:lnTo>
                  <a:lnTo>
                    <a:pt x="352" y="25627"/>
                  </a:lnTo>
                  <a:lnTo>
                    <a:pt x="352" y="23214"/>
                  </a:lnTo>
                  <a:lnTo>
                    <a:pt x="790" y="22160"/>
                  </a:lnTo>
                  <a:lnTo>
                    <a:pt x="1185" y="20581"/>
                  </a:lnTo>
                  <a:lnTo>
                    <a:pt x="2151" y="20186"/>
                  </a:lnTo>
                  <a:lnTo>
                    <a:pt x="4564" y="19484"/>
                  </a:lnTo>
                  <a:lnTo>
                    <a:pt x="6846" y="18694"/>
                  </a:lnTo>
                  <a:lnTo>
                    <a:pt x="8645" y="17860"/>
                  </a:lnTo>
                  <a:lnTo>
                    <a:pt x="8689" y="17860"/>
                  </a:lnTo>
                  <a:lnTo>
                    <a:pt x="11673" y="15578"/>
                  </a:lnTo>
                  <a:lnTo>
                    <a:pt x="13384" y="14218"/>
                  </a:lnTo>
                  <a:lnTo>
                    <a:pt x="15447" y="12595"/>
                  </a:lnTo>
                  <a:lnTo>
                    <a:pt x="19615" y="9918"/>
                  </a:lnTo>
                  <a:lnTo>
                    <a:pt x="22029" y="8514"/>
                  </a:lnTo>
                  <a:lnTo>
                    <a:pt x="25364" y="6978"/>
                  </a:lnTo>
                  <a:lnTo>
                    <a:pt x="27996" y="5749"/>
                  </a:lnTo>
                  <a:lnTo>
                    <a:pt x="31463" y="4257"/>
                  </a:lnTo>
                  <a:lnTo>
                    <a:pt x="34491" y="2985"/>
                  </a:lnTo>
                  <a:lnTo>
                    <a:pt x="37124" y="1932"/>
                  </a:lnTo>
                  <a:lnTo>
                    <a:pt x="39976" y="308"/>
                  </a:lnTo>
                  <a:lnTo>
                    <a:pt x="40020" y="264"/>
                  </a:lnTo>
                  <a:lnTo>
                    <a:pt x="40020" y="220"/>
                  </a:lnTo>
                  <a:lnTo>
                    <a:pt x="40064" y="133"/>
                  </a:lnTo>
                  <a:lnTo>
                    <a:pt x="40020" y="89"/>
                  </a:lnTo>
                  <a:lnTo>
                    <a:pt x="39976" y="45"/>
                  </a:lnTo>
                  <a:lnTo>
                    <a:pt x="3993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5" name="Google Shape;8995;p249"/>
            <p:cNvSpPr/>
            <p:nvPr/>
          </p:nvSpPr>
          <p:spPr>
            <a:xfrm>
              <a:off x="4390300" y="2616700"/>
              <a:ext cx="969800" cy="500250"/>
            </a:xfrm>
            <a:custGeom>
              <a:avLst/>
              <a:gdLst/>
              <a:ahLst/>
              <a:cxnLst/>
              <a:rect l="l" t="t" r="r" b="b"/>
              <a:pathLst>
                <a:path w="38792" h="20010" extrusionOk="0">
                  <a:moveTo>
                    <a:pt x="38572" y="0"/>
                  </a:moveTo>
                  <a:lnTo>
                    <a:pt x="38528" y="44"/>
                  </a:lnTo>
                  <a:lnTo>
                    <a:pt x="37563" y="615"/>
                  </a:lnTo>
                  <a:lnTo>
                    <a:pt x="32911" y="2633"/>
                  </a:lnTo>
                  <a:lnTo>
                    <a:pt x="29050" y="4213"/>
                  </a:lnTo>
                  <a:lnTo>
                    <a:pt x="23433" y="6758"/>
                  </a:lnTo>
                  <a:lnTo>
                    <a:pt x="21063" y="7855"/>
                  </a:lnTo>
                  <a:lnTo>
                    <a:pt x="18782" y="9127"/>
                  </a:lnTo>
                  <a:lnTo>
                    <a:pt x="16368" y="10532"/>
                  </a:lnTo>
                  <a:lnTo>
                    <a:pt x="14657" y="11672"/>
                  </a:lnTo>
                  <a:lnTo>
                    <a:pt x="12068" y="13691"/>
                  </a:lnTo>
                  <a:lnTo>
                    <a:pt x="10400" y="14963"/>
                  </a:lnTo>
                  <a:lnTo>
                    <a:pt x="7329" y="17157"/>
                  </a:lnTo>
                  <a:lnTo>
                    <a:pt x="5310" y="18079"/>
                  </a:lnTo>
                  <a:lnTo>
                    <a:pt x="2897" y="18913"/>
                  </a:lnTo>
                  <a:lnTo>
                    <a:pt x="132" y="19659"/>
                  </a:lnTo>
                  <a:lnTo>
                    <a:pt x="89" y="19703"/>
                  </a:lnTo>
                  <a:lnTo>
                    <a:pt x="45" y="19746"/>
                  </a:lnTo>
                  <a:lnTo>
                    <a:pt x="1" y="19790"/>
                  </a:lnTo>
                  <a:lnTo>
                    <a:pt x="1" y="19878"/>
                  </a:lnTo>
                  <a:lnTo>
                    <a:pt x="89" y="19966"/>
                  </a:lnTo>
                  <a:lnTo>
                    <a:pt x="176" y="20010"/>
                  </a:lnTo>
                  <a:lnTo>
                    <a:pt x="220" y="20010"/>
                  </a:lnTo>
                  <a:lnTo>
                    <a:pt x="3029" y="19264"/>
                  </a:lnTo>
                  <a:lnTo>
                    <a:pt x="5442" y="18386"/>
                  </a:lnTo>
                  <a:lnTo>
                    <a:pt x="7504" y="17465"/>
                  </a:lnTo>
                  <a:lnTo>
                    <a:pt x="7504" y="17421"/>
                  </a:lnTo>
                  <a:lnTo>
                    <a:pt x="10620" y="15271"/>
                  </a:lnTo>
                  <a:lnTo>
                    <a:pt x="14832" y="11936"/>
                  </a:lnTo>
                  <a:lnTo>
                    <a:pt x="16544" y="10839"/>
                  </a:lnTo>
                  <a:lnTo>
                    <a:pt x="18957" y="9435"/>
                  </a:lnTo>
                  <a:lnTo>
                    <a:pt x="21239" y="8162"/>
                  </a:lnTo>
                  <a:lnTo>
                    <a:pt x="23565" y="7065"/>
                  </a:lnTo>
                  <a:lnTo>
                    <a:pt x="29181" y="4520"/>
                  </a:lnTo>
                  <a:lnTo>
                    <a:pt x="33087" y="2940"/>
                  </a:lnTo>
                  <a:lnTo>
                    <a:pt x="37738" y="922"/>
                  </a:lnTo>
                  <a:lnTo>
                    <a:pt x="38703" y="351"/>
                  </a:lnTo>
                  <a:lnTo>
                    <a:pt x="38747" y="264"/>
                  </a:lnTo>
                  <a:lnTo>
                    <a:pt x="38791" y="220"/>
                  </a:lnTo>
                  <a:lnTo>
                    <a:pt x="38791" y="176"/>
                  </a:lnTo>
                  <a:lnTo>
                    <a:pt x="38747" y="88"/>
                  </a:lnTo>
                  <a:lnTo>
                    <a:pt x="38703" y="44"/>
                  </a:lnTo>
                  <a:lnTo>
                    <a:pt x="3866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6" name="Google Shape;8996;p249"/>
            <p:cNvSpPr/>
            <p:nvPr/>
          </p:nvSpPr>
          <p:spPr>
            <a:xfrm>
              <a:off x="4570225" y="2562950"/>
              <a:ext cx="823875" cy="447600"/>
            </a:xfrm>
            <a:custGeom>
              <a:avLst/>
              <a:gdLst/>
              <a:ahLst/>
              <a:cxnLst/>
              <a:rect l="l" t="t" r="r" b="b"/>
              <a:pathLst>
                <a:path w="32955" h="17904" extrusionOk="0">
                  <a:moveTo>
                    <a:pt x="32691" y="0"/>
                  </a:moveTo>
                  <a:lnTo>
                    <a:pt x="30366" y="1317"/>
                  </a:lnTo>
                  <a:lnTo>
                    <a:pt x="27689" y="2589"/>
                  </a:lnTo>
                  <a:lnTo>
                    <a:pt x="23827" y="4125"/>
                  </a:lnTo>
                  <a:lnTo>
                    <a:pt x="21721" y="5002"/>
                  </a:lnTo>
                  <a:lnTo>
                    <a:pt x="18649" y="6319"/>
                  </a:lnTo>
                  <a:lnTo>
                    <a:pt x="16763" y="7197"/>
                  </a:lnTo>
                  <a:lnTo>
                    <a:pt x="12550" y="9215"/>
                  </a:lnTo>
                  <a:lnTo>
                    <a:pt x="10356" y="10400"/>
                  </a:lnTo>
                  <a:lnTo>
                    <a:pt x="8206" y="11716"/>
                  </a:lnTo>
                  <a:lnTo>
                    <a:pt x="6451" y="12813"/>
                  </a:lnTo>
                  <a:lnTo>
                    <a:pt x="4037" y="14656"/>
                  </a:lnTo>
                  <a:lnTo>
                    <a:pt x="88" y="17596"/>
                  </a:lnTo>
                  <a:lnTo>
                    <a:pt x="44" y="17640"/>
                  </a:lnTo>
                  <a:lnTo>
                    <a:pt x="0" y="17728"/>
                  </a:lnTo>
                  <a:lnTo>
                    <a:pt x="0" y="17772"/>
                  </a:lnTo>
                  <a:lnTo>
                    <a:pt x="44" y="17859"/>
                  </a:lnTo>
                  <a:lnTo>
                    <a:pt x="88" y="17903"/>
                  </a:lnTo>
                  <a:lnTo>
                    <a:pt x="176" y="17903"/>
                  </a:lnTo>
                  <a:lnTo>
                    <a:pt x="307" y="17859"/>
                  </a:lnTo>
                  <a:lnTo>
                    <a:pt x="4257" y="14963"/>
                  </a:lnTo>
                  <a:lnTo>
                    <a:pt x="6670" y="13120"/>
                  </a:lnTo>
                  <a:lnTo>
                    <a:pt x="8381" y="11979"/>
                  </a:lnTo>
                  <a:lnTo>
                    <a:pt x="10532" y="10707"/>
                  </a:lnTo>
                  <a:lnTo>
                    <a:pt x="12682" y="9522"/>
                  </a:lnTo>
                  <a:lnTo>
                    <a:pt x="16938" y="7504"/>
                  </a:lnTo>
                  <a:lnTo>
                    <a:pt x="18781" y="6670"/>
                  </a:lnTo>
                  <a:lnTo>
                    <a:pt x="21853" y="5310"/>
                  </a:lnTo>
                  <a:lnTo>
                    <a:pt x="27820" y="2896"/>
                  </a:lnTo>
                  <a:lnTo>
                    <a:pt x="30541" y="1624"/>
                  </a:lnTo>
                  <a:lnTo>
                    <a:pt x="32867" y="307"/>
                  </a:lnTo>
                  <a:lnTo>
                    <a:pt x="32911" y="263"/>
                  </a:lnTo>
                  <a:lnTo>
                    <a:pt x="32954" y="220"/>
                  </a:lnTo>
                  <a:lnTo>
                    <a:pt x="32954" y="132"/>
                  </a:lnTo>
                  <a:lnTo>
                    <a:pt x="32911" y="88"/>
                  </a:lnTo>
                  <a:lnTo>
                    <a:pt x="3286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7" name="Google Shape;8997;p249"/>
            <p:cNvSpPr/>
            <p:nvPr/>
          </p:nvSpPr>
          <p:spPr>
            <a:xfrm>
              <a:off x="4593250" y="2573900"/>
              <a:ext cx="718575" cy="375225"/>
            </a:xfrm>
            <a:custGeom>
              <a:avLst/>
              <a:gdLst/>
              <a:ahLst/>
              <a:cxnLst/>
              <a:rect l="l" t="t" r="r" b="b"/>
              <a:pathLst>
                <a:path w="28743" h="15009" extrusionOk="0">
                  <a:moveTo>
                    <a:pt x="28479" y="1"/>
                  </a:moveTo>
                  <a:lnTo>
                    <a:pt x="26066" y="1010"/>
                  </a:lnTo>
                  <a:lnTo>
                    <a:pt x="24267" y="1756"/>
                  </a:lnTo>
                  <a:lnTo>
                    <a:pt x="21414" y="2897"/>
                  </a:lnTo>
                  <a:lnTo>
                    <a:pt x="18562" y="4082"/>
                  </a:lnTo>
                  <a:lnTo>
                    <a:pt x="15710" y="5354"/>
                  </a:lnTo>
                  <a:lnTo>
                    <a:pt x="12902" y="6671"/>
                  </a:lnTo>
                  <a:lnTo>
                    <a:pt x="11497" y="7329"/>
                  </a:lnTo>
                  <a:lnTo>
                    <a:pt x="10093" y="8075"/>
                  </a:lnTo>
                  <a:lnTo>
                    <a:pt x="8733" y="8821"/>
                  </a:lnTo>
                  <a:lnTo>
                    <a:pt x="7417" y="9611"/>
                  </a:lnTo>
                  <a:lnTo>
                    <a:pt x="6100" y="10401"/>
                  </a:lnTo>
                  <a:lnTo>
                    <a:pt x="4784" y="11234"/>
                  </a:lnTo>
                  <a:lnTo>
                    <a:pt x="3511" y="12156"/>
                  </a:lnTo>
                  <a:lnTo>
                    <a:pt x="2282" y="13077"/>
                  </a:lnTo>
                  <a:lnTo>
                    <a:pt x="45" y="14701"/>
                  </a:lnTo>
                  <a:lnTo>
                    <a:pt x="1" y="14745"/>
                  </a:lnTo>
                  <a:lnTo>
                    <a:pt x="1" y="14789"/>
                  </a:lnTo>
                  <a:lnTo>
                    <a:pt x="1" y="14876"/>
                  </a:lnTo>
                  <a:lnTo>
                    <a:pt x="1" y="14920"/>
                  </a:lnTo>
                  <a:lnTo>
                    <a:pt x="88" y="14964"/>
                  </a:lnTo>
                  <a:lnTo>
                    <a:pt x="176" y="15008"/>
                  </a:lnTo>
                  <a:lnTo>
                    <a:pt x="264" y="14964"/>
                  </a:lnTo>
                  <a:lnTo>
                    <a:pt x="2502" y="13341"/>
                  </a:lnTo>
                  <a:lnTo>
                    <a:pt x="3731" y="12419"/>
                  </a:lnTo>
                  <a:lnTo>
                    <a:pt x="5003" y="11541"/>
                  </a:lnTo>
                  <a:lnTo>
                    <a:pt x="6276" y="10708"/>
                  </a:lnTo>
                  <a:lnTo>
                    <a:pt x="7592" y="9874"/>
                  </a:lnTo>
                  <a:lnTo>
                    <a:pt x="8952" y="9128"/>
                  </a:lnTo>
                  <a:lnTo>
                    <a:pt x="10313" y="8382"/>
                  </a:lnTo>
                  <a:lnTo>
                    <a:pt x="11673" y="7636"/>
                  </a:lnTo>
                  <a:lnTo>
                    <a:pt x="13033" y="6978"/>
                  </a:lnTo>
                  <a:lnTo>
                    <a:pt x="15885" y="5662"/>
                  </a:lnTo>
                  <a:lnTo>
                    <a:pt x="18694" y="4433"/>
                  </a:lnTo>
                  <a:lnTo>
                    <a:pt x="21546" y="3248"/>
                  </a:lnTo>
                  <a:lnTo>
                    <a:pt x="24398" y="2063"/>
                  </a:lnTo>
                  <a:lnTo>
                    <a:pt x="26197" y="1361"/>
                  </a:lnTo>
                  <a:lnTo>
                    <a:pt x="28611" y="308"/>
                  </a:lnTo>
                  <a:lnTo>
                    <a:pt x="28699" y="308"/>
                  </a:lnTo>
                  <a:lnTo>
                    <a:pt x="28699" y="220"/>
                  </a:lnTo>
                  <a:lnTo>
                    <a:pt x="28742" y="176"/>
                  </a:lnTo>
                  <a:lnTo>
                    <a:pt x="28699" y="89"/>
                  </a:lnTo>
                  <a:lnTo>
                    <a:pt x="28699" y="45"/>
                  </a:lnTo>
                  <a:lnTo>
                    <a:pt x="2861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8" name="Google Shape;8998;p249"/>
            <p:cNvSpPr/>
            <p:nvPr/>
          </p:nvSpPr>
          <p:spPr>
            <a:xfrm>
              <a:off x="4627275" y="2549775"/>
              <a:ext cx="657125" cy="330225"/>
            </a:xfrm>
            <a:custGeom>
              <a:avLst/>
              <a:gdLst/>
              <a:ahLst/>
              <a:cxnLst/>
              <a:rect l="l" t="t" r="r" b="b"/>
              <a:pathLst>
                <a:path w="26285" h="13209" extrusionOk="0">
                  <a:moveTo>
                    <a:pt x="26021" y="1"/>
                  </a:moveTo>
                  <a:lnTo>
                    <a:pt x="21765" y="1756"/>
                  </a:lnTo>
                  <a:lnTo>
                    <a:pt x="19176" y="2809"/>
                  </a:lnTo>
                  <a:lnTo>
                    <a:pt x="16631" y="3862"/>
                  </a:lnTo>
                  <a:lnTo>
                    <a:pt x="14130" y="4959"/>
                  </a:lnTo>
                  <a:lnTo>
                    <a:pt x="11672" y="6100"/>
                  </a:lnTo>
                  <a:lnTo>
                    <a:pt x="9215" y="7329"/>
                  </a:lnTo>
                  <a:lnTo>
                    <a:pt x="6845" y="8557"/>
                  </a:lnTo>
                  <a:lnTo>
                    <a:pt x="4476" y="9918"/>
                  </a:lnTo>
                  <a:lnTo>
                    <a:pt x="3291" y="10620"/>
                  </a:lnTo>
                  <a:lnTo>
                    <a:pt x="2150" y="11366"/>
                  </a:lnTo>
                  <a:lnTo>
                    <a:pt x="88" y="12901"/>
                  </a:lnTo>
                  <a:lnTo>
                    <a:pt x="44" y="12945"/>
                  </a:lnTo>
                  <a:lnTo>
                    <a:pt x="0" y="13033"/>
                  </a:lnTo>
                  <a:lnTo>
                    <a:pt x="44" y="13077"/>
                  </a:lnTo>
                  <a:lnTo>
                    <a:pt x="44" y="13121"/>
                  </a:lnTo>
                  <a:lnTo>
                    <a:pt x="132" y="13209"/>
                  </a:lnTo>
                  <a:lnTo>
                    <a:pt x="176" y="13209"/>
                  </a:lnTo>
                  <a:lnTo>
                    <a:pt x="307" y="13165"/>
                  </a:lnTo>
                  <a:lnTo>
                    <a:pt x="2370" y="11629"/>
                  </a:lnTo>
                  <a:lnTo>
                    <a:pt x="3510" y="10927"/>
                  </a:lnTo>
                  <a:lnTo>
                    <a:pt x="4651" y="10225"/>
                  </a:lnTo>
                  <a:lnTo>
                    <a:pt x="7021" y="8864"/>
                  </a:lnTo>
                  <a:lnTo>
                    <a:pt x="9390" y="7636"/>
                  </a:lnTo>
                  <a:lnTo>
                    <a:pt x="11848" y="6407"/>
                  </a:lnTo>
                  <a:lnTo>
                    <a:pt x="14305" y="5266"/>
                  </a:lnTo>
                  <a:lnTo>
                    <a:pt x="16806" y="4169"/>
                  </a:lnTo>
                  <a:lnTo>
                    <a:pt x="19307" y="3116"/>
                  </a:lnTo>
                  <a:lnTo>
                    <a:pt x="21896" y="2063"/>
                  </a:lnTo>
                  <a:lnTo>
                    <a:pt x="26153" y="352"/>
                  </a:lnTo>
                  <a:lnTo>
                    <a:pt x="26241" y="308"/>
                  </a:lnTo>
                  <a:lnTo>
                    <a:pt x="26284" y="264"/>
                  </a:lnTo>
                  <a:lnTo>
                    <a:pt x="26284" y="176"/>
                  </a:lnTo>
                  <a:lnTo>
                    <a:pt x="26284" y="88"/>
                  </a:lnTo>
                  <a:lnTo>
                    <a:pt x="26241" y="44"/>
                  </a:lnTo>
                  <a:lnTo>
                    <a:pt x="2619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9" name="Google Shape;8999;p249"/>
            <p:cNvSpPr/>
            <p:nvPr/>
          </p:nvSpPr>
          <p:spPr>
            <a:xfrm>
              <a:off x="4752325" y="2525650"/>
              <a:ext cx="504650" cy="232575"/>
            </a:xfrm>
            <a:custGeom>
              <a:avLst/>
              <a:gdLst/>
              <a:ahLst/>
              <a:cxnLst/>
              <a:rect l="l" t="t" r="r" b="b"/>
              <a:pathLst>
                <a:path w="20186" h="9303" extrusionOk="0">
                  <a:moveTo>
                    <a:pt x="19966" y="0"/>
                  </a:moveTo>
                  <a:lnTo>
                    <a:pt x="15446" y="1843"/>
                  </a:lnTo>
                  <a:lnTo>
                    <a:pt x="12813" y="2896"/>
                  </a:lnTo>
                  <a:lnTo>
                    <a:pt x="8382" y="4871"/>
                  </a:lnTo>
                  <a:lnTo>
                    <a:pt x="6363" y="5792"/>
                  </a:lnTo>
                  <a:lnTo>
                    <a:pt x="4345" y="6758"/>
                  </a:lnTo>
                  <a:lnTo>
                    <a:pt x="88" y="8996"/>
                  </a:lnTo>
                  <a:lnTo>
                    <a:pt x="44" y="9040"/>
                  </a:lnTo>
                  <a:lnTo>
                    <a:pt x="0" y="9083"/>
                  </a:lnTo>
                  <a:lnTo>
                    <a:pt x="0" y="9127"/>
                  </a:lnTo>
                  <a:lnTo>
                    <a:pt x="0" y="9215"/>
                  </a:lnTo>
                  <a:lnTo>
                    <a:pt x="88" y="9303"/>
                  </a:lnTo>
                  <a:lnTo>
                    <a:pt x="220" y="9303"/>
                  </a:lnTo>
                  <a:lnTo>
                    <a:pt x="4520" y="7065"/>
                  </a:lnTo>
                  <a:lnTo>
                    <a:pt x="6495" y="6100"/>
                  </a:lnTo>
                  <a:lnTo>
                    <a:pt x="8513" y="5178"/>
                  </a:lnTo>
                  <a:lnTo>
                    <a:pt x="12945" y="3203"/>
                  </a:lnTo>
                  <a:lnTo>
                    <a:pt x="15578" y="2150"/>
                  </a:lnTo>
                  <a:lnTo>
                    <a:pt x="20098" y="307"/>
                  </a:lnTo>
                  <a:lnTo>
                    <a:pt x="20142" y="263"/>
                  </a:lnTo>
                  <a:lnTo>
                    <a:pt x="20185" y="220"/>
                  </a:lnTo>
                  <a:lnTo>
                    <a:pt x="20185" y="176"/>
                  </a:lnTo>
                  <a:lnTo>
                    <a:pt x="20185" y="88"/>
                  </a:lnTo>
                  <a:lnTo>
                    <a:pt x="20142" y="44"/>
                  </a:lnTo>
                  <a:lnTo>
                    <a:pt x="2009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0" name="Google Shape;9000;p249"/>
            <p:cNvSpPr/>
            <p:nvPr/>
          </p:nvSpPr>
          <p:spPr>
            <a:xfrm>
              <a:off x="4721600" y="2500400"/>
              <a:ext cx="509050" cy="235900"/>
            </a:xfrm>
            <a:custGeom>
              <a:avLst/>
              <a:gdLst/>
              <a:ahLst/>
              <a:cxnLst/>
              <a:rect l="l" t="t" r="r" b="b"/>
              <a:pathLst>
                <a:path w="20362" h="9436" extrusionOk="0">
                  <a:moveTo>
                    <a:pt x="20186" y="1"/>
                  </a:moveTo>
                  <a:lnTo>
                    <a:pt x="20098" y="45"/>
                  </a:lnTo>
                  <a:lnTo>
                    <a:pt x="18036" y="922"/>
                  </a:lnTo>
                  <a:lnTo>
                    <a:pt x="16193" y="1625"/>
                  </a:lnTo>
                  <a:lnTo>
                    <a:pt x="14262" y="2414"/>
                  </a:lnTo>
                  <a:lnTo>
                    <a:pt x="12287" y="3204"/>
                  </a:lnTo>
                  <a:lnTo>
                    <a:pt x="10313" y="4082"/>
                  </a:lnTo>
                  <a:lnTo>
                    <a:pt x="8250" y="5047"/>
                  </a:lnTo>
                  <a:lnTo>
                    <a:pt x="6144" y="6013"/>
                  </a:lnTo>
                  <a:lnTo>
                    <a:pt x="3994" y="7066"/>
                  </a:lnTo>
                  <a:lnTo>
                    <a:pt x="1800" y="8163"/>
                  </a:lnTo>
                  <a:lnTo>
                    <a:pt x="88" y="9128"/>
                  </a:lnTo>
                  <a:lnTo>
                    <a:pt x="45" y="9172"/>
                  </a:lnTo>
                  <a:lnTo>
                    <a:pt x="1" y="9216"/>
                  </a:lnTo>
                  <a:lnTo>
                    <a:pt x="1" y="9304"/>
                  </a:lnTo>
                  <a:lnTo>
                    <a:pt x="1" y="9347"/>
                  </a:lnTo>
                  <a:lnTo>
                    <a:pt x="88" y="9435"/>
                  </a:lnTo>
                  <a:lnTo>
                    <a:pt x="264" y="9435"/>
                  </a:lnTo>
                  <a:lnTo>
                    <a:pt x="1975" y="8470"/>
                  </a:lnTo>
                  <a:lnTo>
                    <a:pt x="4125" y="7373"/>
                  </a:lnTo>
                  <a:lnTo>
                    <a:pt x="6276" y="6364"/>
                  </a:lnTo>
                  <a:lnTo>
                    <a:pt x="8382" y="5354"/>
                  </a:lnTo>
                  <a:lnTo>
                    <a:pt x="10444" y="4433"/>
                  </a:lnTo>
                  <a:lnTo>
                    <a:pt x="12463" y="3555"/>
                  </a:lnTo>
                  <a:lnTo>
                    <a:pt x="14394" y="2722"/>
                  </a:lnTo>
                  <a:lnTo>
                    <a:pt x="16324" y="1932"/>
                  </a:lnTo>
                  <a:lnTo>
                    <a:pt x="18167" y="1230"/>
                  </a:lnTo>
                  <a:lnTo>
                    <a:pt x="20274" y="352"/>
                  </a:lnTo>
                  <a:lnTo>
                    <a:pt x="20317" y="308"/>
                  </a:lnTo>
                  <a:lnTo>
                    <a:pt x="20361" y="264"/>
                  </a:lnTo>
                  <a:lnTo>
                    <a:pt x="20361" y="176"/>
                  </a:lnTo>
                  <a:lnTo>
                    <a:pt x="20361" y="133"/>
                  </a:lnTo>
                  <a:lnTo>
                    <a:pt x="20317" y="45"/>
                  </a:lnTo>
                  <a:lnTo>
                    <a:pt x="2027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1" name="Google Shape;9001;p249"/>
            <p:cNvSpPr/>
            <p:nvPr/>
          </p:nvSpPr>
          <p:spPr>
            <a:xfrm>
              <a:off x="4766575" y="2636450"/>
              <a:ext cx="66950" cy="38400"/>
            </a:xfrm>
            <a:custGeom>
              <a:avLst/>
              <a:gdLst/>
              <a:ahLst/>
              <a:cxnLst/>
              <a:rect l="l" t="t" r="r" b="b"/>
              <a:pathLst>
                <a:path w="2678" h="1536" extrusionOk="0">
                  <a:moveTo>
                    <a:pt x="2414" y="0"/>
                  </a:moveTo>
                  <a:lnTo>
                    <a:pt x="89" y="1185"/>
                  </a:lnTo>
                  <a:lnTo>
                    <a:pt x="1" y="1229"/>
                  </a:lnTo>
                  <a:lnTo>
                    <a:pt x="1" y="1273"/>
                  </a:lnTo>
                  <a:lnTo>
                    <a:pt x="1" y="1360"/>
                  </a:lnTo>
                  <a:lnTo>
                    <a:pt x="1" y="1404"/>
                  </a:lnTo>
                  <a:lnTo>
                    <a:pt x="45" y="1492"/>
                  </a:lnTo>
                  <a:lnTo>
                    <a:pt x="176" y="1536"/>
                  </a:lnTo>
                  <a:lnTo>
                    <a:pt x="220" y="1492"/>
                  </a:lnTo>
                  <a:lnTo>
                    <a:pt x="2590" y="307"/>
                  </a:lnTo>
                  <a:lnTo>
                    <a:pt x="2634" y="263"/>
                  </a:lnTo>
                  <a:lnTo>
                    <a:pt x="2678" y="220"/>
                  </a:lnTo>
                  <a:lnTo>
                    <a:pt x="2678" y="132"/>
                  </a:lnTo>
                  <a:lnTo>
                    <a:pt x="2678" y="88"/>
                  </a:lnTo>
                  <a:lnTo>
                    <a:pt x="2634" y="44"/>
                  </a:lnTo>
                  <a:lnTo>
                    <a:pt x="254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2" name="Google Shape;9002;p249"/>
            <p:cNvSpPr/>
            <p:nvPr/>
          </p:nvSpPr>
          <p:spPr>
            <a:xfrm>
              <a:off x="4492325" y="2749425"/>
              <a:ext cx="69150" cy="48300"/>
            </a:xfrm>
            <a:custGeom>
              <a:avLst/>
              <a:gdLst/>
              <a:ahLst/>
              <a:cxnLst/>
              <a:rect l="l" t="t" r="r" b="b"/>
              <a:pathLst>
                <a:path w="2766" h="1932" extrusionOk="0">
                  <a:moveTo>
                    <a:pt x="2546" y="1"/>
                  </a:moveTo>
                  <a:lnTo>
                    <a:pt x="2502" y="45"/>
                  </a:lnTo>
                  <a:lnTo>
                    <a:pt x="45" y="1624"/>
                  </a:lnTo>
                  <a:lnTo>
                    <a:pt x="1" y="1668"/>
                  </a:lnTo>
                  <a:lnTo>
                    <a:pt x="1" y="1712"/>
                  </a:lnTo>
                  <a:lnTo>
                    <a:pt x="1" y="1800"/>
                  </a:lnTo>
                  <a:lnTo>
                    <a:pt x="1" y="1844"/>
                  </a:lnTo>
                  <a:lnTo>
                    <a:pt x="88" y="1888"/>
                  </a:lnTo>
                  <a:lnTo>
                    <a:pt x="176" y="1932"/>
                  </a:lnTo>
                  <a:lnTo>
                    <a:pt x="264" y="1888"/>
                  </a:lnTo>
                  <a:lnTo>
                    <a:pt x="2677" y="352"/>
                  </a:lnTo>
                  <a:lnTo>
                    <a:pt x="2721" y="308"/>
                  </a:lnTo>
                  <a:lnTo>
                    <a:pt x="2765" y="220"/>
                  </a:lnTo>
                  <a:lnTo>
                    <a:pt x="2765" y="176"/>
                  </a:lnTo>
                  <a:lnTo>
                    <a:pt x="2721" y="89"/>
                  </a:lnTo>
                  <a:lnTo>
                    <a:pt x="2677" y="45"/>
                  </a:lnTo>
                  <a:lnTo>
                    <a:pt x="263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3" name="Google Shape;9003;p249"/>
            <p:cNvSpPr/>
            <p:nvPr/>
          </p:nvSpPr>
          <p:spPr>
            <a:xfrm>
              <a:off x="4584475" y="2661675"/>
              <a:ext cx="72425" cy="46100"/>
            </a:xfrm>
            <a:custGeom>
              <a:avLst/>
              <a:gdLst/>
              <a:ahLst/>
              <a:cxnLst/>
              <a:rect l="l" t="t" r="r" b="b"/>
              <a:pathLst>
                <a:path w="2897" h="1844" extrusionOk="0">
                  <a:moveTo>
                    <a:pt x="2677" y="0"/>
                  </a:moveTo>
                  <a:lnTo>
                    <a:pt x="2633" y="44"/>
                  </a:lnTo>
                  <a:lnTo>
                    <a:pt x="88" y="1536"/>
                  </a:lnTo>
                  <a:lnTo>
                    <a:pt x="45" y="1580"/>
                  </a:lnTo>
                  <a:lnTo>
                    <a:pt x="1" y="1624"/>
                  </a:lnTo>
                  <a:lnTo>
                    <a:pt x="1" y="1712"/>
                  </a:lnTo>
                  <a:lnTo>
                    <a:pt x="1" y="1756"/>
                  </a:lnTo>
                  <a:lnTo>
                    <a:pt x="88" y="1843"/>
                  </a:lnTo>
                  <a:lnTo>
                    <a:pt x="264" y="1843"/>
                  </a:lnTo>
                  <a:lnTo>
                    <a:pt x="2809" y="351"/>
                  </a:lnTo>
                  <a:lnTo>
                    <a:pt x="2853" y="308"/>
                  </a:lnTo>
                  <a:lnTo>
                    <a:pt x="2897" y="220"/>
                  </a:lnTo>
                  <a:lnTo>
                    <a:pt x="2897" y="176"/>
                  </a:lnTo>
                  <a:lnTo>
                    <a:pt x="2853" y="88"/>
                  </a:lnTo>
                  <a:lnTo>
                    <a:pt x="2809" y="44"/>
                  </a:lnTo>
                  <a:lnTo>
                    <a:pt x="276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4" name="Google Shape;9004;p249"/>
            <p:cNvSpPr/>
            <p:nvPr/>
          </p:nvSpPr>
          <p:spPr>
            <a:xfrm>
              <a:off x="5248175" y="2451050"/>
              <a:ext cx="158000" cy="83400"/>
            </a:xfrm>
            <a:custGeom>
              <a:avLst/>
              <a:gdLst/>
              <a:ahLst/>
              <a:cxnLst/>
              <a:rect l="l" t="t" r="r" b="b"/>
              <a:pathLst>
                <a:path w="6320" h="3336" extrusionOk="0">
                  <a:moveTo>
                    <a:pt x="6144" y="0"/>
                  </a:moveTo>
                  <a:lnTo>
                    <a:pt x="6056" y="44"/>
                  </a:lnTo>
                  <a:lnTo>
                    <a:pt x="3335" y="1492"/>
                  </a:lnTo>
                  <a:lnTo>
                    <a:pt x="132" y="2984"/>
                  </a:lnTo>
                  <a:lnTo>
                    <a:pt x="44" y="3028"/>
                  </a:lnTo>
                  <a:lnTo>
                    <a:pt x="44" y="3072"/>
                  </a:lnTo>
                  <a:lnTo>
                    <a:pt x="0" y="3160"/>
                  </a:lnTo>
                  <a:lnTo>
                    <a:pt x="44" y="3204"/>
                  </a:lnTo>
                  <a:lnTo>
                    <a:pt x="88" y="3291"/>
                  </a:lnTo>
                  <a:lnTo>
                    <a:pt x="176" y="3335"/>
                  </a:lnTo>
                  <a:lnTo>
                    <a:pt x="264" y="3291"/>
                  </a:lnTo>
                  <a:lnTo>
                    <a:pt x="3467" y="1799"/>
                  </a:lnTo>
                  <a:lnTo>
                    <a:pt x="6231" y="351"/>
                  </a:lnTo>
                  <a:lnTo>
                    <a:pt x="6275" y="308"/>
                  </a:lnTo>
                  <a:lnTo>
                    <a:pt x="6319" y="264"/>
                  </a:lnTo>
                  <a:lnTo>
                    <a:pt x="6319" y="176"/>
                  </a:lnTo>
                  <a:lnTo>
                    <a:pt x="6275" y="132"/>
                  </a:lnTo>
                  <a:lnTo>
                    <a:pt x="6231" y="44"/>
                  </a:lnTo>
                  <a:lnTo>
                    <a:pt x="6188" y="44"/>
                  </a:lnTo>
                  <a:lnTo>
                    <a:pt x="614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5" name="Google Shape;9005;p249"/>
            <p:cNvSpPr/>
            <p:nvPr/>
          </p:nvSpPr>
          <p:spPr>
            <a:xfrm>
              <a:off x="5221850" y="2453250"/>
              <a:ext cx="110825" cy="55950"/>
            </a:xfrm>
            <a:custGeom>
              <a:avLst/>
              <a:gdLst/>
              <a:ahLst/>
              <a:cxnLst/>
              <a:rect l="l" t="t" r="r" b="b"/>
              <a:pathLst>
                <a:path w="4433" h="2238" extrusionOk="0">
                  <a:moveTo>
                    <a:pt x="4169" y="0"/>
                  </a:moveTo>
                  <a:lnTo>
                    <a:pt x="2107" y="1009"/>
                  </a:lnTo>
                  <a:lnTo>
                    <a:pt x="88" y="1931"/>
                  </a:lnTo>
                  <a:lnTo>
                    <a:pt x="44" y="1931"/>
                  </a:lnTo>
                  <a:lnTo>
                    <a:pt x="0" y="2019"/>
                  </a:lnTo>
                  <a:lnTo>
                    <a:pt x="0" y="2062"/>
                  </a:lnTo>
                  <a:lnTo>
                    <a:pt x="0" y="2150"/>
                  </a:lnTo>
                  <a:lnTo>
                    <a:pt x="88" y="2238"/>
                  </a:lnTo>
                  <a:lnTo>
                    <a:pt x="264" y="2238"/>
                  </a:lnTo>
                  <a:lnTo>
                    <a:pt x="2238" y="1317"/>
                  </a:lnTo>
                  <a:lnTo>
                    <a:pt x="4344" y="351"/>
                  </a:lnTo>
                  <a:lnTo>
                    <a:pt x="4388" y="307"/>
                  </a:lnTo>
                  <a:lnTo>
                    <a:pt x="4432" y="220"/>
                  </a:lnTo>
                  <a:lnTo>
                    <a:pt x="4432" y="176"/>
                  </a:lnTo>
                  <a:lnTo>
                    <a:pt x="4432" y="88"/>
                  </a:lnTo>
                  <a:lnTo>
                    <a:pt x="4388" y="44"/>
                  </a:lnTo>
                  <a:lnTo>
                    <a:pt x="430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6" name="Google Shape;9006;p249"/>
            <p:cNvSpPr/>
            <p:nvPr/>
          </p:nvSpPr>
          <p:spPr>
            <a:xfrm>
              <a:off x="2583525" y="3619350"/>
              <a:ext cx="11000" cy="43925"/>
            </a:xfrm>
            <a:custGeom>
              <a:avLst/>
              <a:gdLst/>
              <a:ahLst/>
              <a:cxnLst/>
              <a:rect l="l" t="t" r="r" b="b"/>
              <a:pathLst>
                <a:path w="440" h="1757" extrusionOk="0">
                  <a:moveTo>
                    <a:pt x="220" y="1"/>
                  </a:moveTo>
                  <a:lnTo>
                    <a:pt x="176" y="45"/>
                  </a:lnTo>
                  <a:lnTo>
                    <a:pt x="132" y="89"/>
                  </a:lnTo>
                  <a:lnTo>
                    <a:pt x="88" y="176"/>
                  </a:lnTo>
                  <a:lnTo>
                    <a:pt x="1" y="1581"/>
                  </a:lnTo>
                  <a:lnTo>
                    <a:pt x="1" y="1624"/>
                  </a:lnTo>
                  <a:lnTo>
                    <a:pt x="44" y="1668"/>
                  </a:lnTo>
                  <a:lnTo>
                    <a:pt x="88" y="1712"/>
                  </a:lnTo>
                  <a:lnTo>
                    <a:pt x="176" y="1756"/>
                  </a:lnTo>
                  <a:lnTo>
                    <a:pt x="308" y="1712"/>
                  </a:lnTo>
                  <a:lnTo>
                    <a:pt x="352" y="1581"/>
                  </a:lnTo>
                  <a:lnTo>
                    <a:pt x="439" y="176"/>
                  </a:lnTo>
                  <a:lnTo>
                    <a:pt x="439" y="133"/>
                  </a:lnTo>
                  <a:lnTo>
                    <a:pt x="395" y="45"/>
                  </a:lnTo>
                  <a:lnTo>
                    <a:pt x="35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7" name="Google Shape;9007;p249"/>
            <p:cNvSpPr/>
            <p:nvPr/>
          </p:nvSpPr>
          <p:spPr>
            <a:xfrm>
              <a:off x="2531975" y="3816825"/>
              <a:ext cx="28550" cy="37325"/>
            </a:xfrm>
            <a:custGeom>
              <a:avLst/>
              <a:gdLst/>
              <a:ahLst/>
              <a:cxnLst/>
              <a:rect l="l" t="t" r="r" b="b"/>
              <a:pathLst>
                <a:path w="1142" h="1493" extrusionOk="0">
                  <a:moveTo>
                    <a:pt x="922" y="0"/>
                  </a:moveTo>
                  <a:lnTo>
                    <a:pt x="878" y="44"/>
                  </a:lnTo>
                  <a:lnTo>
                    <a:pt x="834" y="88"/>
                  </a:lnTo>
                  <a:lnTo>
                    <a:pt x="0" y="1229"/>
                  </a:lnTo>
                  <a:lnTo>
                    <a:pt x="0" y="1317"/>
                  </a:lnTo>
                  <a:lnTo>
                    <a:pt x="0" y="1361"/>
                  </a:lnTo>
                  <a:lnTo>
                    <a:pt x="0" y="1448"/>
                  </a:lnTo>
                  <a:lnTo>
                    <a:pt x="44" y="1492"/>
                  </a:lnTo>
                  <a:lnTo>
                    <a:pt x="263" y="1492"/>
                  </a:lnTo>
                  <a:lnTo>
                    <a:pt x="307" y="1448"/>
                  </a:lnTo>
                  <a:lnTo>
                    <a:pt x="1097" y="308"/>
                  </a:lnTo>
                  <a:lnTo>
                    <a:pt x="1141" y="220"/>
                  </a:lnTo>
                  <a:lnTo>
                    <a:pt x="1141" y="176"/>
                  </a:lnTo>
                  <a:lnTo>
                    <a:pt x="1097" y="88"/>
                  </a:lnTo>
                  <a:lnTo>
                    <a:pt x="1053" y="44"/>
                  </a:lnTo>
                  <a:lnTo>
                    <a:pt x="100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8" name="Google Shape;9008;p249"/>
            <p:cNvSpPr/>
            <p:nvPr/>
          </p:nvSpPr>
          <p:spPr>
            <a:xfrm>
              <a:off x="2790850" y="3734550"/>
              <a:ext cx="36250" cy="30725"/>
            </a:xfrm>
            <a:custGeom>
              <a:avLst/>
              <a:gdLst/>
              <a:ahLst/>
              <a:cxnLst/>
              <a:rect l="l" t="t" r="r" b="b"/>
              <a:pathLst>
                <a:path w="1450" h="1229" extrusionOk="0">
                  <a:moveTo>
                    <a:pt x="177" y="0"/>
                  </a:moveTo>
                  <a:lnTo>
                    <a:pt x="89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45" y="264"/>
                  </a:lnTo>
                  <a:lnTo>
                    <a:pt x="89" y="307"/>
                  </a:lnTo>
                  <a:lnTo>
                    <a:pt x="1186" y="1185"/>
                  </a:lnTo>
                  <a:lnTo>
                    <a:pt x="1274" y="1229"/>
                  </a:lnTo>
                  <a:lnTo>
                    <a:pt x="1361" y="1229"/>
                  </a:lnTo>
                  <a:lnTo>
                    <a:pt x="1405" y="1185"/>
                  </a:lnTo>
                  <a:lnTo>
                    <a:pt x="1449" y="1097"/>
                  </a:lnTo>
                  <a:lnTo>
                    <a:pt x="1449" y="1053"/>
                  </a:lnTo>
                  <a:lnTo>
                    <a:pt x="1449" y="966"/>
                  </a:lnTo>
                  <a:lnTo>
                    <a:pt x="1405" y="922"/>
                  </a:lnTo>
                  <a:lnTo>
                    <a:pt x="308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9" name="Google Shape;9009;p249"/>
            <p:cNvSpPr/>
            <p:nvPr/>
          </p:nvSpPr>
          <p:spPr>
            <a:xfrm>
              <a:off x="2285150" y="4725150"/>
              <a:ext cx="47175" cy="14275"/>
            </a:xfrm>
            <a:custGeom>
              <a:avLst/>
              <a:gdLst/>
              <a:ahLst/>
              <a:cxnLst/>
              <a:rect l="l" t="t" r="r" b="b"/>
              <a:pathLst>
                <a:path w="1887" h="571" extrusionOk="0">
                  <a:moveTo>
                    <a:pt x="1668" y="0"/>
                  </a:moveTo>
                  <a:lnTo>
                    <a:pt x="132" y="220"/>
                  </a:lnTo>
                  <a:lnTo>
                    <a:pt x="88" y="220"/>
                  </a:lnTo>
                  <a:lnTo>
                    <a:pt x="0" y="264"/>
                  </a:lnTo>
                  <a:lnTo>
                    <a:pt x="0" y="351"/>
                  </a:lnTo>
                  <a:lnTo>
                    <a:pt x="0" y="395"/>
                  </a:lnTo>
                  <a:lnTo>
                    <a:pt x="44" y="527"/>
                  </a:lnTo>
                  <a:lnTo>
                    <a:pt x="176" y="571"/>
                  </a:lnTo>
                  <a:lnTo>
                    <a:pt x="1711" y="351"/>
                  </a:lnTo>
                  <a:lnTo>
                    <a:pt x="1799" y="351"/>
                  </a:lnTo>
                  <a:lnTo>
                    <a:pt x="1843" y="307"/>
                  </a:lnTo>
                  <a:lnTo>
                    <a:pt x="1887" y="220"/>
                  </a:lnTo>
                  <a:lnTo>
                    <a:pt x="1887" y="176"/>
                  </a:lnTo>
                  <a:lnTo>
                    <a:pt x="1843" y="88"/>
                  </a:lnTo>
                  <a:lnTo>
                    <a:pt x="1799" y="44"/>
                  </a:lnTo>
                  <a:lnTo>
                    <a:pt x="175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0" name="Google Shape;9010;p249"/>
            <p:cNvSpPr/>
            <p:nvPr/>
          </p:nvSpPr>
          <p:spPr>
            <a:xfrm>
              <a:off x="2232475" y="4129475"/>
              <a:ext cx="879825" cy="325825"/>
            </a:xfrm>
            <a:custGeom>
              <a:avLst/>
              <a:gdLst/>
              <a:ahLst/>
              <a:cxnLst/>
              <a:rect l="l" t="t" r="r" b="b"/>
              <a:pathLst>
                <a:path w="35193" h="13033" extrusionOk="0">
                  <a:moveTo>
                    <a:pt x="23828" y="0"/>
                  </a:moveTo>
                  <a:lnTo>
                    <a:pt x="22424" y="44"/>
                  </a:lnTo>
                  <a:lnTo>
                    <a:pt x="22336" y="44"/>
                  </a:lnTo>
                  <a:lnTo>
                    <a:pt x="21809" y="220"/>
                  </a:lnTo>
                  <a:lnTo>
                    <a:pt x="21766" y="220"/>
                  </a:lnTo>
                  <a:lnTo>
                    <a:pt x="20537" y="1317"/>
                  </a:lnTo>
                  <a:lnTo>
                    <a:pt x="19703" y="1931"/>
                  </a:lnTo>
                  <a:lnTo>
                    <a:pt x="19045" y="2501"/>
                  </a:lnTo>
                  <a:lnTo>
                    <a:pt x="17948" y="3423"/>
                  </a:lnTo>
                  <a:lnTo>
                    <a:pt x="17377" y="3906"/>
                  </a:lnTo>
                  <a:lnTo>
                    <a:pt x="16851" y="4344"/>
                  </a:lnTo>
                  <a:lnTo>
                    <a:pt x="16324" y="4695"/>
                  </a:lnTo>
                  <a:lnTo>
                    <a:pt x="15754" y="5003"/>
                  </a:lnTo>
                  <a:lnTo>
                    <a:pt x="15052" y="5266"/>
                  </a:lnTo>
                  <a:lnTo>
                    <a:pt x="14174" y="5485"/>
                  </a:lnTo>
                  <a:lnTo>
                    <a:pt x="13077" y="5749"/>
                  </a:lnTo>
                  <a:lnTo>
                    <a:pt x="11673" y="5968"/>
                  </a:lnTo>
                  <a:lnTo>
                    <a:pt x="11629" y="6012"/>
                  </a:lnTo>
                  <a:lnTo>
                    <a:pt x="10269" y="6626"/>
                  </a:lnTo>
                  <a:lnTo>
                    <a:pt x="10225" y="6670"/>
                  </a:lnTo>
                  <a:lnTo>
                    <a:pt x="9611" y="7240"/>
                  </a:lnTo>
                  <a:lnTo>
                    <a:pt x="9567" y="7284"/>
                  </a:lnTo>
                  <a:lnTo>
                    <a:pt x="8163" y="10093"/>
                  </a:lnTo>
                  <a:lnTo>
                    <a:pt x="7022" y="11541"/>
                  </a:lnTo>
                  <a:lnTo>
                    <a:pt x="5705" y="12506"/>
                  </a:lnTo>
                  <a:lnTo>
                    <a:pt x="5091" y="12682"/>
                  </a:lnTo>
                  <a:lnTo>
                    <a:pt x="3906" y="12506"/>
                  </a:lnTo>
                  <a:lnTo>
                    <a:pt x="1537" y="11848"/>
                  </a:lnTo>
                  <a:lnTo>
                    <a:pt x="264" y="11365"/>
                  </a:lnTo>
                  <a:lnTo>
                    <a:pt x="89" y="11365"/>
                  </a:lnTo>
                  <a:lnTo>
                    <a:pt x="45" y="11409"/>
                  </a:lnTo>
                  <a:lnTo>
                    <a:pt x="1" y="11497"/>
                  </a:lnTo>
                  <a:lnTo>
                    <a:pt x="1" y="11541"/>
                  </a:lnTo>
                  <a:lnTo>
                    <a:pt x="45" y="11629"/>
                  </a:lnTo>
                  <a:lnTo>
                    <a:pt x="45" y="11672"/>
                  </a:lnTo>
                  <a:lnTo>
                    <a:pt x="132" y="11716"/>
                  </a:lnTo>
                  <a:lnTo>
                    <a:pt x="1449" y="12155"/>
                  </a:lnTo>
                  <a:lnTo>
                    <a:pt x="3818" y="12857"/>
                  </a:lnTo>
                  <a:lnTo>
                    <a:pt x="3862" y="12857"/>
                  </a:lnTo>
                  <a:lnTo>
                    <a:pt x="5091" y="13033"/>
                  </a:lnTo>
                  <a:lnTo>
                    <a:pt x="5135" y="13033"/>
                  </a:lnTo>
                  <a:lnTo>
                    <a:pt x="5837" y="12857"/>
                  </a:lnTo>
                  <a:lnTo>
                    <a:pt x="5881" y="12813"/>
                  </a:lnTo>
                  <a:lnTo>
                    <a:pt x="7241" y="11804"/>
                  </a:lnTo>
                  <a:lnTo>
                    <a:pt x="7285" y="11760"/>
                  </a:lnTo>
                  <a:lnTo>
                    <a:pt x="8426" y="10312"/>
                  </a:lnTo>
                  <a:lnTo>
                    <a:pt x="8470" y="10268"/>
                  </a:lnTo>
                  <a:lnTo>
                    <a:pt x="9874" y="7504"/>
                  </a:lnTo>
                  <a:lnTo>
                    <a:pt x="10444" y="6933"/>
                  </a:lnTo>
                  <a:lnTo>
                    <a:pt x="11761" y="6319"/>
                  </a:lnTo>
                  <a:lnTo>
                    <a:pt x="13165" y="6056"/>
                  </a:lnTo>
                  <a:lnTo>
                    <a:pt x="14306" y="5836"/>
                  </a:lnTo>
                  <a:lnTo>
                    <a:pt x="15227" y="5573"/>
                  </a:lnTo>
                  <a:lnTo>
                    <a:pt x="15929" y="5266"/>
                  </a:lnTo>
                  <a:lnTo>
                    <a:pt x="16544" y="4959"/>
                  </a:lnTo>
                  <a:lnTo>
                    <a:pt x="17070" y="4608"/>
                  </a:lnTo>
                  <a:lnTo>
                    <a:pt x="17597" y="4213"/>
                  </a:lnTo>
                  <a:lnTo>
                    <a:pt x="18167" y="3686"/>
                  </a:lnTo>
                  <a:lnTo>
                    <a:pt x="19264" y="2765"/>
                  </a:lnTo>
                  <a:lnTo>
                    <a:pt x="19923" y="2194"/>
                  </a:lnTo>
                  <a:lnTo>
                    <a:pt x="20756" y="1580"/>
                  </a:lnTo>
                  <a:lnTo>
                    <a:pt x="21941" y="527"/>
                  </a:lnTo>
                  <a:lnTo>
                    <a:pt x="22424" y="395"/>
                  </a:lnTo>
                  <a:lnTo>
                    <a:pt x="23784" y="351"/>
                  </a:lnTo>
                  <a:lnTo>
                    <a:pt x="25144" y="351"/>
                  </a:lnTo>
                  <a:lnTo>
                    <a:pt x="26461" y="395"/>
                  </a:lnTo>
                  <a:lnTo>
                    <a:pt x="27733" y="527"/>
                  </a:lnTo>
                  <a:lnTo>
                    <a:pt x="28348" y="615"/>
                  </a:lnTo>
                  <a:lnTo>
                    <a:pt x="28962" y="746"/>
                  </a:lnTo>
                  <a:lnTo>
                    <a:pt x="29576" y="878"/>
                  </a:lnTo>
                  <a:lnTo>
                    <a:pt x="30191" y="1097"/>
                  </a:lnTo>
                  <a:lnTo>
                    <a:pt x="30805" y="1317"/>
                  </a:lnTo>
                  <a:lnTo>
                    <a:pt x="31419" y="1580"/>
                  </a:lnTo>
                  <a:lnTo>
                    <a:pt x="32034" y="1887"/>
                  </a:lnTo>
                  <a:lnTo>
                    <a:pt x="32648" y="2238"/>
                  </a:lnTo>
                  <a:lnTo>
                    <a:pt x="34271" y="3291"/>
                  </a:lnTo>
                  <a:lnTo>
                    <a:pt x="34886" y="3949"/>
                  </a:lnTo>
                  <a:lnTo>
                    <a:pt x="34930" y="3993"/>
                  </a:lnTo>
                  <a:lnTo>
                    <a:pt x="35017" y="4037"/>
                  </a:lnTo>
                  <a:lnTo>
                    <a:pt x="35061" y="3993"/>
                  </a:lnTo>
                  <a:lnTo>
                    <a:pt x="35105" y="3993"/>
                  </a:lnTo>
                  <a:lnTo>
                    <a:pt x="35149" y="3906"/>
                  </a:lnTo>
                  <a:lnTo>
                    <a:pt x="35193" y="3862"/>
                  </a:lnTo>
                  <a:lnTo>
                    <a:pt x="35193" y="3774"/>
                  </a:lnTo>
                  <a:lnTo>
                    <a:pt x="35149" y="3730"/>
                  </a:lnTo>
                  <a:lnTo>
                    <a:pt x="34491" y="3028"/>
                  </a:lnTo>
                  <a:lnTo>
                    <a:pt x="32823" y="1931"/>
                  </a:lnTo>
                  <a:lnTo>
                    <a:pt x="32209" y="1580"/>
                  </a:lnTo>
                  <a:lnTo>
                    <a:pt x="31595" y="1273"/>
                  </a:lnTo>
                  <a:lnTo>
                    <a:pt x="30980" y="966"/>
                  </a:lnTo>
                  <a:lnTo>
                    <a:pt x="30322" y="746"/>
                  </a:lnTo>
                  <a:lnTo>
                    <a:pt x="29708" y="571"/>
                  </a:lnTo>
                  <a:lnTo>
                    <a:pt x="29094" y="395"/>
                  </a:lnTo>
                  <a:lnTo>
                    <a:pt x="28435" y="264"/>
                  </a:lnTo>
                  <a:lnTo>
                    <a:pt x="27821" y="176"/>
                  </a:lnTo>
                  <a:lnTo>
                    <a:pt x="26505" y="44"/>
                  </a:lnTo>
                  <a:lnTo>
                    <a:pt x="2518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1" name="Google Shape;9011;p249"/>
            <p:cNvSpPr/>
            <p:nvPr/>
          </p:nvSpPr>
          <p:spPr>
            <a:xfrm>
              <a:off x="2228100" y="4100950"/>
              <a:ext cx="934675" cy="336800"/>
            </a:xfrm>
            <a:custGeom>
              <a:avLst/>
              <a:gdLst/>
              <a:ahLst/>
              <a:cxnLst/>
              <a:rect l="l" t="t" r="r" b="b"/>
              <a:pathLst>
                <a:path w="37387" h="13472" extrusionOk="0">
                  <a:moveTo>
                    <a:pt x="29707" y="0"/>
                  </a:moveTo>
                  <a:lnTo>
                    <a:pt x="25539" y="44"/>
                  </a:lnTo>
                  <a:lnTo>
                    <a:pt x="22204" y="176"/>
                  </a:lnTo>
                  <a:lnTo>
                    <a:pt x="22160" y="176"/>
                  </a:lnTo>
                  <a:lnTo>
                    <a:pt x="21370" y="571"/>
                  </a:lnTo>
                  <a:lnTo>
                    <a:pt x="21282" y="615"/>
                  </a:lnTo>
                  <a:lnTo>
                    <a:pt x="20010" y="2063"/>
                  </a:lnTo>
                  <a:lnTo>
                    <a:pt x="18167" y="3599"/>
                  </a:lnTo>
                  <a:lnTo>
                    <a:pt x="16368" y="5090"/>
                  </a:lnTo>
                  <a:lnTo>
                    <a:pt x="15183" y="5573"/>
                  </a:lnTo>
                  <a:lnTo>
                    <a:pt x="14569" y="5793"/>
                  </a:lnTo>
                  <a:lnTo>
                    <a:pt x="13998" y="5924"/>
                  </a:lnTo>
                  <a:lnTo>
                    <a:pt x="12857" y="6144"/>
                  </a:lnTo>
                  <a:lnTo>
                    <a:pt x="12243" y="6231"/>
                  </a:lnTo>
                  <a:lnTo>
                    <a:pt x="11629" y="6363"/>
                  </a:lnTo>
                  <a:lnTo>
                    <a:pt x="11058" y="6539"/>
                  </a:lnTo>
                  <a:lnTo>
                    <a:pt x="10488" y="6758"/>
                  </a:lnTo>
                  <a:lnTo>
                    <a:pt x="10224" y="6890"/>
                  </a:lnTo>
                  <a:lnTo>
                    <a:pt x="9961" y="7065"/>
                  </a:lnTo>
                  <a:lnTo>
                    <a:pt x="9698" y="7284"/>
                  </a:lnTo>
                  <a:lnTo>
                    <a:pt x="9478" y="7504"/>
                  </a:lnTo>
                  <a:lnTo>
                    <a:pt x="9259" y="7767"/>
                  </a:lnTo>
                  <a:lnTo>
                    <a:pt x="8996" y="8118"/>
                  </a:lnTo>
                  <a:lnTo>
                    <a:pt x="8820" y="8469"/>
                  </a:lnTo>
                  <a:lnTo>
                    <a:pt x="8601" y="8820"/>
                  </a:lnTo>
                  <a:lnTo>
                    <a:pt x="6802" y="12506"/>
                  </a:lnTo>
                  <a:lnTo>
                    <a:pt x="5968" y="12813"/>
                  </a:lnTo>
                  <a:lnTo>
                    <a:pt x="4608" y="13121"/>
                  </a:lnTo>
                  <a:lnTo>
                    <a:pt x="3906" y="12989"/>
                  </a:lnTo>
                  <a:lnTo>
                    <a:pt x="1712" y="12155"/>
                  </a:lnTo>
                  <a:lnTo>
                    <a:pt x="220" y="11585"/>
                  </a:lnTo>
                  <a:lnTo>
                    <a:pt x="88" y="11585"/>
                  </a:lnTo>
                  <a:lnTo>
                    <a:pt x="44" y="11629"/>
                  </a:lnTo>
                  <a:lnTo>
                    <a:pt x="0" y="11716"/>
                  </a:lnTo>
                  <a:lnTo>
                    <a:pt x="0" y="11760"/>
                  </a:lnTo>
                  <a:lnTo>
                    <a:pt x="0" y="11848"/>
                  </a:lnTo>
                  <a:lnTo>
                    <a:pt x="44" y="11892"/>
                  </a:lnTo>
                  <a:lnTo>
                    <a:pt x="88" y="11936"/>
                  </a:lnTo>
                  <a:lnTo>
                    <a:pt x="1580" y="12506"/>
                  </a:lnTo>
                  <a:lnTo>
                    <a:pt x="3818" y="13296"/>
                  </a:lnTo>
                  <a:lnTo>
                    <a:pt x="4564" y="13472"/>
                  </a:lnTo>
                  <a:lnTo>
                    <a:pt x="4652" y="13472"/>
                  </a:lnTo>
                  <a:lnTo>
                    <a:pt x="6100" y="13121"/>
                  </a:lnTo>
                  <a:lnTo>
                    <a:pt x="6977" y="12813"/>
                  </a:lnTo>
                  <a:lnTo>
                    <a:pt x="7065" y="12726"/>
                  </a:lnTo>
                  <a:lnTo>
                    <a:pt x="8908" y="8996"/>
                  </a:lnTo>
                  <a:lnTo>
                    <a:pt x="9084" y="8645"/>
                  </a:lnTo>
                  <a:lnTo>
                    <a:pt x="9303" y="8294"/>
                  </a:lnTo>
                  <a:lnTo>
                    <a:pt x="9522" y="8030"/>
                  </a:lnTo>
                  <a:lnTo>
                    <a:pt x="9742" y="7767"/>
                  </a:lnTo>
                  <a:lnTo>
                    <a:pt x="9961" y="7548"/>
                  </a:lnTo>
                  <a:lnTo>
                    <a:pt x="10181" y="7372"/>
                  </a:lnTo>
                  <a:lnTo>
                    <a:pt x="10663" y="7065"/>
                  </a:lnTo>
                  <a:lnTo>
                    <a:pt x="11190" y="6846"/>
                  </a:lnTo>
                  <a:lnTo>
                    <a:pt x="11716" y="6670"/>
                  </a:lnTo>
                  <a:lnTo>
                    <a:pt x="12287" y="6582"/>
                  </a:lnTo>
                  <a:lnTo>
                    <a:pt x="12901" y="6495"/>
                  </a:lnTo>
                  <a:lnTo>
                    <a:pt x="14086" y="6275"/>
                  </a:lnTo>
                  <a:lnTo>
                    <a:pt x="14700" y="6144"/>
                  </a:lnTo>
                  <a:lnTo>
                    <a:pt x="15315" y="5924"/>
                  </a:lnTo>
                  <a:lnTo>
                    <a:pt x="16499" y="5398"/>
                  </a:lnTo>
                  <a:lnTo>
                    <a:pt x="16543" y="5354"/>
                  </a:lnTo>
                  <a:lnTo>
                    <a:pt x="18430" y="3862"/>
                  </a:lnTo>
                  <a:lnTo>
                    <a:pt x="20229" y="2326"/>
                  </a:lnTo>
                  <a:lnTo>
                    <a:pt x="20273" y="2326"/>
                  </a:lnTo>
                  <a:lnTo>
                    <a:pt x="21546" y="878"/>
                  </a:lnTo>
                  <a:lnTo>
                    <a:pt x="22248" y="527"/>
                  </a:lnTo>
                  <a:lnTo>
                    <a:pt x="25539" y="395"/>
                  </a:lnTo>
                  <a:lnTo>
                    <a:pt x="29664" y="351"/>
                  </a:lnTo>
                  <a:lnTo>
                    <a:pt x="33042" y="2282"/>
                  </a:lnTo>
                  <a:lnTo>
                    <a:pt x="34973" y="3642"/>
                  </a:lnTo>
                  <a:lnTo>
                    <a:pt x="36772" y="5222"/>
                  </a:lnTo>
                  <a:lnTo>
                    <a:pt x="36816" y="5222"/>
                  </a:lnTo>
                  <a:lnTo>
                    <a:pt x="37123" y="5398"/>
                  </a:lnTo>
                  <a:lnTo>
                    <a:pt x="37167" y="5442"/>
                  </a:lnTo>
                  <a:lnTo>
                    <a:pt x="37255" y="5442"/>
                  </a:lnTo>
                  <a:lnTo>
                    <a:pt x="37299" y="5398"/>
                  </a:lnTo>
                  <a:lnTo>
                    <a:pt x="37343" y="5354"/>
                  </a:lnTo>
                  <a:lnTo>
                    <a:pt x="37386" y="5310"/>
                  </a:lnTo>
                  <a:lnTo>
                    <a:pt x="37386" y="5222"/>
                  </a:lnTo>
                  <a:lnTo>
                    <a:pt x="37343" y="5178"/>
                  </a:lnTo>
                  <a:lnTo>
                    <a:pt x="37299" y="5134"/>
                  </a:lnTo>
                  <a:lnTo>
                    <a:pt x="36992" y="4959"/>
                  </a:lnTo>
                  <a:lnTo>
                    <a:pt x="35192" y="3379"/>
                  </a:lnTo>
                  <a:lnTo>
                    <a:pt x="35149" y="3335"/>
                  </a:lnTo>
                  <a:lnTo>
                    <a:pt x="33218" y="2019"/>
                  </a:lnTo>
                  <a:lnTo>
                    <a:pt x="2979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2" name="Google Shape;9012;p249"/>
            <p:cNvSpPr/>
            <p:nvPr/>
          </p:nvSpPr>
          <p:spPr>
            <a:xfrm>
              <a:off x="2245650" y="4054875"/>
              <a:ext cx="1314250" cy="359850"/>
            </a:xfrm>
            <a:custGeom>
              <a:avLst/>
              <a:gdLst/>
              <a:ahLst/>
              <a:cxnLst/>
              <a:rect l="l" t="t" r="r" b="b"/>
              <a:pathLst>
                <a:path w="52570" h="14394" extrusionOk="0">
                  <a:moveTo>
                    <a:pt x="26680" y="0"/>
                  </a:moveTo>
                  <a:lnTo>
                    <a:pt x="24091" y="176"/>
                  </a:lnTo>
                  <a:lnTo>
                    <a:pt x="24047" y="220"/>
                  </a:lnTo>
                  <a:lnTo>
                    <a:pt x="22862" y="439"/>
                  </a:lnTo>
                  <a:lnTo>
                    <a:pt x="22818" y="439"/>
                  </a:lnTo>
                  <a:lnTo>
                    <a:pt x="22292" y="746"/>
                  </a:lnTo>
                  <a:lnTo>
                    <a:pt x="21019" y="834"/>
                  </a:lnTo>
                  <a:lnTo>
                    <a:pt x="20888" y="878"/>
                  </a:lnTo>
                  <a:lnTo>
                    <a:pt x="19659" y="2063"/>
                  </a:lnTo>
                  <a:lnTo>
                    <a:pt x="19615" y="2107"/>
                  </a:lnTo>
                  <a:lnTo>
                    <a:pt x="19045" y="3072"/>
                  </a:lnTo>
                  <a:lnTo>
                    <a:pt x="18167" y="3862"/>
                  </a:lnTo>
                  <a:lnTo>
                    <a:pt x="16280" y="5573"/>
                  </a:lnTo>
                  <a:lnTo>
                    <a:pt x="15095" y="6451"/>
                  </a:lnTo>
                  <a:lnTo>
                    <a:pt x="14349" y="6758"/>
                  </a:lnTo>
                  <a:lnTo>
                    <a:pt x="11322" y="7285"/>
                  </a:lnTo>
                  <a:lnTo>
                    <a:pt x="9566" y="7811"/>
                  </a:lnTo>
                  <a:lnTo>
                    <a:pt x="9522" y="7855"/>
                  </a:lnTo>
                  <a:lnTo>
                    <a:pt x="8645" y="8338"/>
                  </a:lnTo>
                  <a:lnTo>
                    <a:pt x="8601" y="8382"/>
                  </a:lnTo>
                  <a:lnTo>
                    <a:pt x="7855" y="9171"/>
                  </a:lnTo>
                  <a:lnTo>
                    <a:pt x="7811" y="9215"/>
                  </a:lnTo>
                  <a:lnTo>
                    <a:pt x="7197" y="10268"/>
                  </a:lnTo>
                  <a:lnTo>
                    <a:pt x="5705" y="13603"/>
                  </a:lnTo>
                  <a:lnTo>
                    <a:pt x="5091" y="13823"/>
                  </a:lnTo>
                  <a:lnTo>
                    <a:pt x="3862" y="14042"/>
                  </a:lnTo>
                  <a:lnTo>
                    <a:pt x="2940" y="13867"/>
                  </a:lnTo>
                  <a:lnTo>
                    <a:pt x="264" y="12857"/>
                  </a:lnTo>
                  <a:lnTo>
                    <a:pt x="132" y="12857"/>
                  </a:lnTo>
                  <a:lnTo>
                    <a:pt x="44" y="12901"/>
                  </a:lnTo>
                  <a:lnTo>
                    <a:pt x="44" y="12989"/>
                  </a:lnTo>
                  <a:lnTo>
                    <a:pt x="0" y="13033"/>
                  </a:lnTo>
                  <a:lnTo>
                    <a:pt x="44" y="13121"/>
                  </a:lnTo>
                  <a:lnTo>
                    <a:pt x="88" y="13164"/>
                  </a:lnTo>
                  <a:lnTo>
                    <a:pt x="132" y="13208"/>
                  </a:lnTo>
                  <a:lnTo>
                    <a:pt x="2853" y="14218"/>
                  </a:lnTo>
                  <a:lnTo>
                    <a:pt x="2896" y="14218"/>
                  </a:lnTo>
                  <a:lnTo>
                    <a:pt x="3818" y="14393"/>
                  </a:lnTo>
                  <a:lnTo>
                    <a:pt x="3862" y="14393"/>
                  </a:lnTo>
                  <a:lnTo>
                    <a:pt x="5178" y="14174"/>
                  </a:lnTo>
                  <a:lnTo>
                    <a:pt x="5880" y="13867"/>
                  </a:lnTo>
                  <a:lnTo>
                    <a:pt x="6012" y="13779"/>
                  </a:lnTo>
                  <a:lnTo>
                    <a:pt x="7504" y="10400"/>
                  </a:lnTo>
                  <a:lnTo>
                    <a:pt x="8118" y="9391"/>
                  </a:lnTo>
                  <a:lnTo>
                    <a:pt x="8820" y="8645"/>
                  </a:lnTo>
                  <a:lnTo>
                    <a:pt x="9698" y="8162"/>
                  </a:lnTo>
                  <a:lnTo>
                    <a:pt x="11409" y="7636"/>
                  </a:lnTo>
                  <a:lnTo>
                    <a:pt x="14437" y="7065"/>
                  </a:lnTo>
                  <a:lnTo>
                    <a:pt x="14481" y="7065"/>
                  </a:lnTo>
                  <a:lnTo>
                    <a:pt x="15227" y="6758"/>
                  </a:lnTo>
                  <a:lnTo>
                    <a:pt x="15271" y="6714"/>
                  </a:lnTo>
                  <a:lnTo>
                    <a:pt x="16499" y="5880"/>
                  </a:lnTo>
                  <a:lnTo>
                    <a:pt x="18386" y="4125"/>
                  </a:lnTo>
                  <a:lnTo>
                    <a:pt x="19264" y="3291"/>
                  </a:lnTo>
                  <a:lnTo>
                    <a:pt x="19308" y="3291"/>
                  </a:lnTo>
                  <a:lnTo>
                    <a:pt x="19922" y="2326"/>
                  </a:lnTo>
                  <a:lnTo>
                    <a:pt x="21107" y="1185"/>
                  </a:lnTo>
                  <a:lnTo>
                    <a:pt x="22336" y="1054"/>
                  </a:lnTo>
                  <a:lnTo>
                    <a:pt x="22423" y="1054"/>
                  </a:lnTo>
                  <a:lnTo>
                    <a:pt x="22950" y="790"/>
                  </a:lnTo>
                  <a:lnTo>
                    <a:pt x="24135" y="527"/>
                  </a:lnTo>
                  <a:lnTo>
                    <a:pt x="26680" y="351"/>
                  </a:lnTo>
                  <a:lnTo>
                    <a:pt x="28128" y="527"/>
                  </a:lnTo>
                  <a:lnTo>
                    <a:pt x="28874" y="746"/>
                  </a:lnTo>
                  <a:lnTo>
                    <a:pt x="31024" y="2019"/>
                  </a:lnTo>
                  <a:lnTo>
                    <a:pt x="33042" y="3335"/>
                  </a:lnTo>
                  <a:lnTo>
                    <a:pt x="34710" y="4476"/>
                  </a:lnTo>
                  <a:lnTo>
                    <a:pt x="35719" y="5661"/>
                  </a:lnTo>
                  <a:lnTo>
                    <a:pt x="35763" y="5661"/>
                  </a:lnTo>
                  <a:lnTo>
                    <a:pt x="37079" y="6846"/>
                  </a:lnTo>
                  <a:lnTo>
                    <a:pt x="37123" y="6890"/>
                  </a:lnTo>
                  <a:lnTo>
                    <a:pt x="39493" y="8118"/>
                  </a:lnTo>
                  <a:lnTo>
                    <a:pt x="42740" y="9215"/>
                  </a:lnTo>
                  <a:lnTo>
                    <a:pt x="44407" y="9698"/>
                  </a:lnTo>
                  <a:lnTo>
                    <a:pt x="44451" y="9698"/>
                  </a:lnTo>
                  <a:lnTo>
                    <a:pt x="48620" y="10093"/>
                  </a:lnTo>
                  <a:lnTo>
                    <a:pt x="49673" y="10137"/>
                  </a:lnTo>
                  <a:lnTo>
                    <a:pt x="51867" y="9961"/>
                  </a:lnTo>
                  <a:lnTo>
                    <a:pt x="51911" y="9961"/>
                  </a:lnTo>
                  <a:lnTo>
                    <a:pt x="52438" y="9786"/>
                  </a:lnTo>
                  <a:lnTo>
                    <a:pt x="52525" y="9742"/>
                  </a:lnTo>
                  <a:lnTo>
                    <a:pt x="52569" y="9654"/>
                  </a:lnTo>
                  <a:lnTo>
                    <a:pt x="52569" y="9610"/>
                  </a:lnTo>
                  <a:lnTo>
                    <a:pt x="52569" y="9522"/>
                  </a:lnTo>
                  <a:lnTo>
                    <a:pt x="52525" y="9479"/>
                  </a:lnTo>
                  <a:lnTo>
                    <a:pt x="52481" y="9435"/>
                  </a:lnTo>
                  <a:lnTo>
                    <a:pt x="52350" y="9435"/>
                  </a:lnTo>
                  <a:lnTo>
                    <a:pt x="51823" y="9610"/>
                  </a:lnTo>
                  <a:lnTo>
                    <a:pt x="49673" y="9786"/>
                  </a:lnTo>
                  <a:lnTo>
                    <a:pt x="48620" y="9742"/>
                  </a:lnTo>
                  <a:lnTo>
                    <a:pt x="44495" y="9347"/>
                  </a:lnTo>
                  <a:lnTo>
                    <a:pt x="42872" y="8864"/>
                  </a:lnTo>
                  <a:lnTo>
                    <a:pt x="39624" y="7811"/>
                  </a:lnTo>
                  <a:lnTo>
                    <a:pt x="37299" y="6582"/>
                  </a:lnTo>
                  <a:lnTo>
                    <a:pt x="35982" y="5398"/>
                  </a:lnTo>
                  <a:lnTo>
                    <a:pt x="34929" y="4213"/>
                  </a:lnTo>
                  <a:lnTo>
                    <a:pt x="34885" y="4169"/>
                  </a:lnTo>
                  <a:lnTo>
                    <a:pt x="33218" y="3028"/>
                  </a:lnTo>
                  <a:lnTo>
                    <a:pt x="31199" y="1712"/>
                  </a:lnTo>
                  <a:lnTo>
                    <a:pt x="29049" y="439"/>
                  </a:lnTo>
                  <a:lnTo>
                    <a:pt x="29005" y="395"/>
                  </a:lnTo>
                  <a:lnTo>
                    <a:pt x="28216" y="176"/>
                  </a:lnTo>
                  <a:lnTo>
                    <a:pt x="28172" y="176"/>
                  </a:lnTo>
                  <a:lnTo>
                    <a:pt x="2672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3" name="Google Shape;9013;p249"/>
            <p:cNvSpPr/>
            <p:nvPr/>
          </p:nvSpPr>
          <p:spPr>
            <a:xfrm>
              <a:off x="2252225" y="4008800"/>
              <a:ext cx="1328500" cy="378500"/>
            </a:xfrm>
            <a:custGeom>
              <a:avLst/>
              <a:gdLst/>
              <a:ahLst/>
              <a:cxnLst/>
              <a:rect l="l" t="t" r="r" b="b"/>
              <a:pathLst>
                <a:path w="53140" h="15140" extrusionOk="0">
                  <a:moveTo>
                    <a:pt x="24749" y="0"/>
                  </a:moveTo>
                  <a:lnTo>
                    <a:pt x="22643" y="483"/>
                  </a:lnTo>
                  <a:lnTo>
                    <a:pt x="22599" y="527"/>
                  </a:lnTo>
                  <a:lnTo>
                    <a:pt x="20054" y="1448"/>
                  </a:lnTo>
                  <a:lnTo>
                    <a:pt x="19966" y="1492"/>
                  </a:lnTo>
                  <a:lnTo>
                    <a:pt x="18650" y="3291"/>
                  </a:lnTo>
                  <a:lnTo>
                    <a:pt x="17992" y="4520"/>
                  </a:lnTo>
                  <a:lnTo>
                    <a:pt x="17290" y="5310"/>
                  </a:lnTo>
                  <a:lnTo>
                    <a:pt x="15490" y="6977"/>
                  </a:lnTo>
                  <a:lnTo>
                    <a:pt x="14437" y="7679"/>
                  </a:lnTo>
                  <a:lnTo>
                    <a:pt x="13779" y="7899"/>
                  </a:lnTo>
                  <a:lnTo>
                    <a:pt x="9918" y="8601"/>
                  </a:lnTo>
                  <a:lnTo>
                    <a:pt x="9874" y="8601"/>
                  </a:lnTo>
                  <a:lnTo>
                    <a:pt x="8908" y="8996"/>
                  </a:lnTo>
                  <a:lnTo>
                    <a:pt x="8865" y="8996"/>
                  </a:lnTo>
                  <a:lnTo>
                    <a:pt x="7855" y="9566"/>
                  </a:lnTo>
                  <a:lnTo>
                    <a:pt x="7811" y="9610"/>
                  </a:lnTo>
                  <a:lnTo>
                    <a:pt x="6934" y="10444"/>
                  </a:lnTo>
                  <a:lnTo>
                    <a:pt x="6890" y="10488"/>
                  </a:lnTo>
                  <a:lnTo>
                    <a:pt x="6188" y="11716"/>
                  </a:lnTo>
                  <a:lnTo>
                    <a:pt x="5091" y="14700"/>
                  </a:lnTo>
                  <a:lnTo>
                    <a:pt x="2458" y="14788"/>
                  </a:lnTo>
                  <a:lnTo>
                    <a:pt x="220" y="13954"/>
                  </a:lnTo>
                  <a:lnTo>
                    <a:pt x="176" y="13954"/>
                  </a:lnTo>
                  <a:lnTo>
                    <a:pt x="88" y="13998"/>
                  </a:lnTo>
                  <a:lnTo>
                    <a:pt x="45" y="13998"/>
                  </a:lnTo>
                  <a:lnTo>
                    <a:pt x="1" y="14086"/>
                  </a:lnTo>
                  <a:lnTo>
                    <a:pt x="1" y="14130"/>
                  </a:lnTo>
                  <a:lnTo>
                    <a:pt x="1" y="14218"/>
                  </a:lnTo>
                  <a:lnTo>
                    <a:pt x="45" y="14262"/>
                  </a:lnTo>
                  <a:lnTo>
                    <a:pt x="132" y="14305"/>
                  </a:lnTo>
                  <a:lnTo>
                    <a:pt x="2370" y="15139"/>
                  </a:lnTo>
                  <a:lnTo>
                    <a:pt x="2458" y="15139"/>
                  </a:lnTo>
                  <a:lnTo>
                    <a:pt x="5222" y="15051"/>
                  </a:lnTo>
                  <a:lnTo>
                    <a:pt x="5310" y="15007"/>
                  </a:lnTo>
                  <a:lnTo>
                    <a:pt x="5398" y="14920"/>
                  </a:lnTo>
                  <a:lnTo>
                    <a:pt x="6495" y="11848"/>
                  </a:lnTo>
                  <a:lnTo>
                    <a:pt x="7197" y="10707"/>
                  </a:lnTo>
                  <a:lnTo>
                    <a:pt x="8075" y="9873"/>
                  </a:lnTo>
                  <a:lnTo>
                    <a:pt x="9040" y="9303"/>
                  </a:lnTo>
                  <a:lnTo>
                    <a:pt x="10005" y="8952"/>
                  </a:lnTo>
                  <a:lnTo>
                    <a:pt x="13867" y="8250"/>
                  </a:lnTo>
                  <a:lnTo>
                    <a:pt x="14569" y="8031"/>
                  </a:lnTo>
                  <a:lnTo>
                    <a:pt x="14613" y="7987"/>
                  </a:lnTo>
                  <a:lnTo>
                    <a:pt x="15666" y="7241"/>
                  </a:lnTo>
                  <a:lnTo>
                    <a:pt x="15710" y="7241"/>
                  </a:lnTo>
                  <a:lnTo>
                    <a:pt x="17553" y="5573"/>
                  </a:lnTo>
                  <a:lnTo>
                    <a:pt x="17553" y="5529"/>
                  </a:lnTo>
                  <a:lnTo>
                    <a:pt x="18255" y="4739"/>
                  </a:lnTo>
                  <a:lnTo>
                    <a:pt x="18299" y="4696"/>
                  </a:lnTo>
                  <a:lnTo>
                    <a:pt x="18957" y="3467"/>
                  </a:lnTo>
                  <a:lnTo>
                    <a:pt x="20230" y="1756"/>
                  </a:lnTo>
                  <a:lnTo>
                    <a:pt x="22731" y="834"/>
                  </a:lnTo>
                  <a:lnTo>
                    <a:pt x="24793" y="351"/>
                  </a:lnTo>
                  <a:lnTo>
                    <a:pt x="25320" y="351"/>
                  </a:lnTo>
                  <a:lnTo>
                    <a:pt x="27996" y="1054"/>
                  </a:lnTo>
                  <a:lnTo>
                    <a:pt x="31507" y="2940"/>
                  </a:lnTo>
                  <a:lnTo>
                    <a:pt x="33789" y="4345"/>
                  </a:lnTo>
                  <a:lnTo>
                    <a:pt x="35544" y="5134"/>
                  </a:lnTo>
                  <a:lnTo>
                    <a:pt x="36992" y="6582"/>
                  </a:lnTo>
                  <a:lnTo>
                    <a:pt x="39142" y="8118"/>
                  </a:lnTo>
                  <a:lnTo>
                    <a:pt x="40107" y="9171"/>
                  </a:lnTo>
                  <a:lnTo>
                    <a:pt x="40151" y="9259"/>
                  </a:lnTo>
                  <a:lnTo>
                    <a:pt x="42696" y="10181"/>
                  </a:lnTo>
                  <a:lnTo>
                    <a:pt x="44671" y="10751"/>
                  </a:lnTo>
                  <a:lnTo>
                    <a:pt x="44715" y="10751"/>
                  </a:lnTo>
                  <a:lnTo>
                    <a:pt x="48752" y="11146"/>
                  </a:lnTo>
                  <a:lnTo>
                    <a:pt x="48796" y="11190"/>
                  </a:lnTo>
                  <a:lnTo>
                    <a:pt x="51341" y="11058"/>
                  </a:lnTo>
                  <a:lnTo>
                    <a:pt x="52087" y="11190"/>
                  </a:lnTo>
                  <a:lnTo>
                    <a:pt x="52175" y="11190"/>
                  </a:lnTo>
                  <a:lnTo>
                    <a:pt x="53008" y="10927"/>
                  </a:lnTo>
                  <a:lnTo>
                    <a:pt x="53096" y="10883"/>
                  </a:lnTo>
                  <a:lnTo>
                    <a:pt x="53140" y="10839"/>
                  </a:lnTo>
                  <a:lnTo>
                    <a:pt x="53140" y="10751"/>
                  </a:lnTo>
                  <a:lnTo>
                    <a:pt x="53140" y="10707"/>
                  </a:lnTo>
                  <a:lnTo>
                    <a:pt x="53096" y="10619"/>
                  </a:lnTo>
                  <a:lnTo>
                    <a:pt x="53052" y="10576"/>
                  </a:lnTo>
                  <a:lnTo>
                    <a:pt x="52921" y="10576"/>
                  </a:lnTo>
                  <a:lnTo>
                    <a:pt x="52087" y="10839"/>
                  </a:lnTo>
                  <a:lnTo>
                    <a:pt x="51385" y="10707"/>
                  </a:lnTo>
                  <a:lnTo>
                    <a:pt x="51341" y="10707"/>
                  </a:lnTo>
                  <a:lnTo>
                    <a:pt x="48796" y="10839"/>
                  </a:lnTo>
                  <a:lnTo>
                    <a:pt x="44759" y="10400"/>
                  </a:lnTo>
                  <a:lnTo>
                    <a:pt x="42828" y="9830"/>
                  </a:lnTo>
                  <a:lnTo>
                    <a:pt x="40327" y="8908"/>
                  </a:lnTo>
                  <a:lnTo>
                    <a:pt x="39361" y="7855"/>
                  </a:lnTo>
                  <a:lnTo>
                    <a:pt x="37211" y="6319"/>
                  </a:lnTo>
                  <a:lnTo>
                    <a:pt x="35763" y="4871"/>
                  </a:lnTo>
                  <a:lnTo>
                    <a:pt x="35719" y="4827"/>
                  </a:lnTo>
                  <a:lnTo>
                    <a:pt x="33964" y="4037"/>
                  </a:lnTo>
                  <a:lnTo>
                    <a:pt x="31682" y="2633"/>
                  </a:lnTo>
                  <a:lnTo>
                    <a:pt x="28128" y="702"/>
                  </a:lnTo>
                  <a:lnTo>
                    <a:pt x="2536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4" name="Google Shape;9014;p249"/>
            <p:cNvSpPr/>
            <p:nvPr/>
          </p:nvSpPr>
          <p:spPr>
            <a:xfrm>
              <a:off x="2104125" y="4481600"/>
              <a:ext cx="42825" cy="15400"/>
            </a:xfrm>
            <a:custGeom>
              <a:avLst/>
              <a:gdLst/>
              <a:ahLst/>
              <a:cxnLst/>
              <a:rect l="l" t="t" r="r" b="b"/>
              <a:pathLst>
                <a:path w="1713" h="616" extrusionOk="0">
                  <a:moveTo>
                    <a:pt x="132" y="1"/>
                  </a:moveTo>
                  <a:lnTo>
                    <a:pt x="45" y="45"/>
                  </a:lnTo>
                  <a:lnTo>
                    <a:pt x="1" y="89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45" y="308"/>
                  </a:lnTo>
                  <a:lnTo>
                    <a:pt x="132" y="352"/>
                  </a:lnTo>
                  <a:lnTo>
                    <a:pt x="1493" y="615"/>
                  </a:lnTo>
                  <a:lnTo>
                    <a:pt x="1537" y="615"/>
                  </a:lnTo>
                  <a:lnTo>
                    <a:pt x="1668" y="571"/>
                  </a:lnTo>
                  <a:lnTo>
                    <a:pt x="1712" y="484"/>
                  </a:lnTo>
                  <a:lnTo>
                    <a:pt x="1712" y="440"/>
                  </a:lnTo>
                  <a:lnTo>
                    <a:pt x="1668" y="352"/>
                  </a:lnTo>
                  <a:lnTo>
                    <a:pt x="1624" y="308"/>
                  </a:lnTo>
                  <a:lnTo>
                    <a:pt x="1580" y="264"/>
                  </a:lnTo>
                  <a:lnTo>
                    <a:pt x="17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5" name="Google Shape;9015;p249"/>
            <p:cNvSpPr/>
            <p:nvPr/>
          </p:nvSpPr>
          <p:spPr>
            <a:xfrm>
              <a:off x="2084375" y="4455275"/>
              <a:ext cx="138250" cy="42825"/>
            </a:xfrm>
            <a:custGeom>
              <a:avLst/>
              <a:gdLst/>
              <a:ahLst/>
              <a:cxnLst/>
              <a:rect l="l" t="t" r="r" b="b"/>
              <a:pathLst>
                <a:path w="5530" h="1713" extrusionOk="0">
                  <a:moveTo>
                    <a:pt x="659" y="1"/>
                  </a:moveTo>
                  <a:lnTo>
                    <a:pt x="133" y="132"/>
                  </a:lnTo>
                  <a:lnTo>
                    <a:pt x="45" y="176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1" y="352"/>
                  </a:lnTo>
                  <a:lnTo>
                    <a:pt x="1" y="396"/>
                  </a:lnTo>
                  <a:lnTo>
                    <a:pt x="89" y="439"/>
                  </a:lnTo>
                  <a:lnTo>
                    <a:pt x="133" y="483"/>
                  </a:lnTo>
                  <a:lnTo>
                    <a:pt x="220" y="483"/>
                  </a:lnTo>
                  <a:lnTo>
                    <a:pt x="703" y="352"/>
                  </a:lnTo>
                  <a:lnTo>
                    <a:pt x="3029" y="1142"/>
                  </a:lnTo>
                  <a:lnTo>
                    <a:pt x="5310" y="1712"/>
                  </a:lnTo>
                  <a:lnTo>
                    <a:pt x="5354" y="1712"/>
                  </a:lnTo>
                  <a:lnTo>
                    <a:pt x="5442" y="1668"/>
                  </a:lnTo>
                  <a:lnTo>
                    <a:pt x="5530" y="1580"/>
                  </a:lnTo>
                  <a:lnTo>
                    <a:pt x="5530" y="1493"/>
                  </a:lnTo>
                  <a:lnTo>
                    <a:pt x="5486" y="1449"/>
                  </a:lnTo>
                  <a:lnTo>
                    <a:pt x="5442" y="1405"/>
                  </a:lnTo>
                  <a:lnTo>
                    <a:pt x="5398" y="1361"/>
                  </a:lnTo>
                  <a:lnTo>
                    <a:pt x="3116" y="791"/>
                  </a:lnTo>
                  <a:lnTo>
                    <a:pt x="74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6" name="Google Shape;9016;p249"/>
            <p:cNvSpPr/>
            <p:nvPr/>
          </p:nvSpPr>
          <p:spPr>
            <a:xfrm>
              <a:off x="2080000" y="4434425"/>
              <a:ext cx="208450" cy="60375"/>
            </a:xfrm>
            <a:custGeom>
              <a:avLst/>
              <a:gdLst/>
              <a:ahLst/>
              <a:cxnLst/>
              <a:rect l="l" t="t" r="r" b="b"/>
              <a:pathLst>
                <a:path w="8338" h="2415" extrusionOk="0">
                  <a:moveTo>
                    <a:pt x="1317" y="1"/>
                  </a:moveTo>
                  <a:lnTo>
                    <a:pt x="527" y="176"/>
                  </a:lnTo>
                  <a:lnTo>
                    <a:pt x="483" y="176"/>
                  </a:lnTo>
                  <a:lnTo>
                    <a:pt x="132" y="308"/>
                  </a:lnTo>
                  <a:lnTo>
                    <a:pt x="44" y="352"/>
                  </a:lnTo>
                  <a:lnTo>
                    <a:pt x="44" y="396"/>
                  </a:lnTo>
                  <a:lnTo>
                    <a:pt x="0" y="484"/>
                  </a:lnTo>
                  <a:lnTo>
                    <a:pt x="44" y="528"/>
                  </a:lnTo>
                  <a:lnTo>
                    <a:pt x="44" y="571"/>
                  </a:lnTo>
                  <a:lnTo>
                    <a:pt x="132" y="615"/>
                  </a:lnTo>
                  <a:lnTo>
                    <a:pt x="176" y="659"/>
                  </a:lnTo>
                  <a:lnTo>
                    <a:pt x="264" y="615"/>
                  </a:lnTo>
                  <a:lnTo>
                    <a:pt x="571" y="484"/>
                  </a:lnTo>
                  <a:lnTo>
                    <a:pt x="1361" y="352"/>
                  </a:lnTo>
                  <a:lnTo>
                    <a:pt x="3511" y="922"/>
                  </a:lnTo>
                  <a:lnTo>
                    <a:pt x="5837" y="1844"/>
                  </a:lnTo>
                  <a:lnTo>
                    <a:pt x="7723" y="2371"/>
                  </a:lnTo>
                  <a:lnTo>
                    <a:pt x="8162" y="2414"/>
                  </a:lnTo>
                  <a:lnTo>
                    <a:pt x="8206" y="2414"/>
                  </a:lnTo>
                  <a:lnTo>
                    <a:pt x="8294" y="2371"/>
                  </a:lnTo>
                  <a:lnTo>
                    <a:pt x="8338" y="2283"/>
                  </a:lnTo>
                  <a:lnTo>
                    <a:pt x="8338" y="2195"/>
                  </a:lnTo>
                  <a:lnTo>
                    <a:pt x="8338" y="2151"/>
                  </a:lnTo>
                  <a:lnTo>
                    <a:pt x="8294" y="2107"/>
                  </a:lnTo>
                  <a:lnTo>
                    <a:pt x="8206" y="2063"/>
                  </a:lnTo>
                  <a:lnTo>
                    <a:pt x="7811" y="2019"/>
                  </a:lnTo>
                  <a:lnTo>
                    <a:pt x="5968" y="1537"/>
                  </a:lnTo>
                  <a:lnTo>
                    <a:pt x="3642" y="571"/>
                  </a:lnTo>
                  <a:lnTo>
                    <a:pt x="3599" y="571"/>
                  </a:lnTo>
                  <a:lnTo>
                    <a:pt x="1405" y="45"/>
                  </a:lnTo>
                  <a:lnTo>
                    <a:pt x="131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7" name="Google Shape;9017;p249"/>
            <p:cNvSpPr/>
            <p:nvPr/>
          </p:nvSpPr>
          <p:spPr>
            <a:xfrm>
              <a:off x="2060250" y="4419075"/>
              <a:ext cx="269900" cy="66950"/>
            </a:xfrm>
            <a:custGeom>
              <a:avLst/>
              <a:gdLst/>
              <a:ahLst/>
              <a:cxnLst/>
              <a:rect l="l" t="t" r="r" b="b"/>
              <a:pathLst>
                <a:path w="10796" h="2678" extrusionOk="0">
                  <a:moveTo>
                    <a:pt x="3072" y="1"/>
                  </a:moveTo>
                  <a:lnTo>
                    <a:pt x="1536" y="264"/>
                  </a:lnTo>
                  <a:lnTo>
                    <a:pt x="176" y="483"/>
                  </a:lnTo>
                  <a:lnTo>
                    <a:pt x="88" y="483"/>
                  </a:lnTo>
                  <a:lnTo>
                    <a:pt x="44" y="571"/>
                  </a:lnTo>
                  <a:lnTo>
                    <a:pt x="1" y="615"/>
                  </a:lnTo>
                  <a:lnTo>
                    <a:pt x="1" y="659"/>
                  </a:lnTo>
                  <a:lnTo>
                    <a:pt x="44" y="747"/>
                  </a:lnTo>
                  <a:lnTo>
                    <a:pt x="88" y="790"/>
                  </a:lnTo>
                  <a:lnTo>
                    <a:pt x="132" y="834"/>
                  </a:lnTo>
                  <a:lnTo>
                    <a:pt x="220" y="834"/>
                  </a:lnTo>
                  <a:lnTo>
                    <a:pt x="1580" y="615"/>
                  </a:lnTo>
                  <a:lnTo>
                    <a:pt x="3116" y="396"/>
                  </a:lnTo>
                  <a:lnTo>
                    <a:pt x="5617" y="1229"/>
                  </a:lnTo>
                  <a:lnTo>
                    <a:pt x="7899" y="1887"/>
                  </a:lnTo>
                  <a:lnTo>
                    <a:pt x="9698" y="2546"/>
                  </a:lnTo>
                  <a:lnTo>
                    <a:pt x="9742" y="2546"/>
                  </a:lnTo>
                  <a:lnTo>
                    <a:pt x="10576" y="2677"/>
                  </a:lnTo>
                  <a:lnTo>
                    <a:pt x="10620" y="2677"/>
                  </a:lnTo>
                  <a:lnTo>
                    <a:pt x="10751" y="2633"/>
                  </a:lnTo>
                  <a:lnTo>
                    <a:pt x="10795" y="2502"/>
                  </a:lnTo>
                  <a:lnTo>
                    <a:pt x="10795" y="2458"/>
                  </a:lnTo>
                  <a:lnTo>
                    <a:pt x="10751" y="2370"/>
                  </a:lnTo>
                  <a:lnTo>
                    <a:pt x="10707" y="2326"/>
                  </a:lnTo>
                  <a:lnTo>
                    <a:pt x="10664" y="2326"/>
                  </a:lnTo>
                  <a:lnTo>
                    <a:pt x="9830" y="2195"/>
                  </a:lnTo>
                  <a:lnTo>
                    <a:pt x="7987" y="1536"/>
                  </a:lnTo>
                  <a:lnTo>
                    <a:pt x="5749" y="878"/>
                  </a:lnTo>
                  <a:lnTo>
                    <a:pt x="3160" y="45"/>
                  </a:lnTo>
                  <a:lnTo>
                    <a:pt x="307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8" name="Google Shape;9018;p249"/>
            <p:cNvSpPr/>
            <p:nvPr/>
          </p:nvSpPr>
          <p:spPr>
            <a:xfrm>
              <a:off x="1951650" y="4680175"/>
              <a:ext cx="528775" cy="40600"/>
            </a:xfrm>
            <a:custGeom>
              <a:avLst/>
              <a:gdLst/>
              <a:ahLst/>
              <a:cxnLst/>
              <a:rect l="l" t="t" r="r" b="b"/>
              <a:pathLst>
                <a:path w="21151" h="1624" extrusionOk="0">
                  <a:moveTo>
                    <a:pt x="20975" y="0"/>
                  </a:moveTo>
                  <a:lnTo>
                    <a:pt x="16807" y="132"/>
                  </a:lnTo>
                  <a:lnTo>
                    <a:pt x="16719" y="176"/>
                  </a:lnTo>
                  <a:lnTo>
                    <a:pt x="15578" y="702"/>
                  </a:lnTo>
                  <a:lnTo>
                    <a:pt x="11146" y="527"/>
                  </a:lnTo>
                  <a:lnTo>
                    <a:pt x="8733" y="527"/>
                  </a:lnTo>
                  <a:lnTo>
                    <a:pt x="6188" y="790"/>
                  </a:lnTo>
                  <a:lnTo>
                    <a:pt x="3116" y="1097"/>
                  </a:lnTo>
                  <a:lnTo>
                    <a:pt x="878" y="966"/>
                  </a:lnTo>
                  <a:lnTo>
                    <a:pt x="790" y="1009"/>
                  </a:lnTo>
                  <a:lnTo>
                    <a:pt x="132" y="1273"/>
                  </a:lnTo>
                  <a:lnTo>
                    <a:pt x="44" y="1317"/>
                  </a:lnTo>
                  <a:lnTo>
                    <a:pt x="0" y="1404"/>
                  </a:lnTo>
                  <a:lnTo>
                    <a:pt x="0" y="1448"/>
                  </a:lnTo>
                  <a:lnTo>
                    <a:pt x="0" y="1536"/>
                  </a:lnTo>
                  <a:lnTo>
                    <a:pt x="88" y="1580"/>
                  </a:lnTo>
                  <a:lnTo>
                    <a:pt x="176" y="1624"/>
                  </a:lnTo>
                  <a:lnTo>
                    <a:pt x="264" y="1624"/>
                  </a:lnTo>
                  <a:lnTo>
                    <a:pt x="878" y="1317"/>
                  </a:lnTo>
                  <a:lnTo>
                    <a:pt x="3116" y="1448"/>
                  </a:lnTo>
                  <a:lnTo>
                    <a:pt x="3160" y="1448"/>
                  </a:lnTo>
                  <a:lnTo>
                    <a:pt x="6231" y="1141"/>
                  </a:lnTo>
                  <a:lnTo>
                    <a:pt x="8733" y="878"/>
                  </a:lnTo>
                  <a:lnTo>
                    <a:pt x="11146" y="878"/>
                  </a:lnTo>
                  <a:lnTo>
                    <a:pt x="15578" y="1053"/>
                  </a:lnTo>
                  <a:lnTo>
                    <a:pt x="15666" y="1053"/>
                  </a:lnTo>
                  <a:lnTo>
                    <a:pt x="16851" y="483"/>
                  </a:lnTo>
                  <a:lnTo>
                    <a:pt x="20975" y="351"/>
                  </a:lnTo>
                  <a:lnTo>
                    <a:pt x="21063" y="351"/>
                  </a:lnTo>
                  <a:lnTo>
                    <a:pt x="21107" y="307"/>
                  </a:lnTo>
                  <a:lnTo>
                    <a:pt x="21151" y="263"/>
                  </a:lnTo>
                  <a:lnTo>
                    <a:pt x="21151" y="176"/>
                  </a:lnTo>
                  <a:lnTo>
                    <a:pt x="21151" y="132"/>
                  </a:lnTo>
                  <a:lnTo>
                    <a:pt x="21107" y="44"/>
                  </a:lnTo>
                  <a:lnTo>
                    <a:pt x="21063" y="44"/>
                  </a:lnTo>
                  <a:lnTo>
                    <a:pt x="2097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9" name="Google Shape;9019;p249"/>
            <p:cNvSpPr/>
            <p:nvPr/>
          </p:nvSpPr>
          <p:spPr>
            <a:xfrm>
              <a:off x="2370700" y="4660425"/>
              <a:ext cx="121800" cy="17575"/>
            </a:xfrm>
            <a:custGeom>
              <a:avLst/>
              <a:gdLst/>
              <a:ahLst/>
              <a:cxnLst/>
              <a:rect l="l" t="t" r="r" b="b"/>
              <a:pathLst>
                <a:path w="4872" h="703" extrusionOk="0">
                  <a:moveTo>
                    <a:pt x="4696" y="0"/>
                  </a:moveTo>
                  <a:lnTo>
                    <a:pt x="1010" y="44"/>
                  </a:lnTo>
                  <a:lnTo>
                    <a:pt x="966" y="88"/>
                  </a:lnTo>
                  <a:lnTo>
                    <a:pt x="132" y="395"/>
                  </a:lnTo>
                  <a:lnTo>
                    <a:pt x="45" y="395"/>
                  </a:lnTo>
                  <a:lnTo>
                    <a:pt x="1" y="483"/>
                  </a:lnTo>
                  <a:lnTo>
                    <a:pt x="1" y="527"/>
                  </a:lnTo>
                  <a:lnTo>
                    <a:pt x="1" y="615"/>
                  </a:lnTo>
                  <a:lnTo>
                    <a:pt x="89" y="702"/>
                  </a:lnTo>
                  <a:lnTo>
                    <a:pt x="220" y="702"/>
                  </a:lnTo>
                  <a:lnTo>
                    <a:pt x="1054" y="395"/>
                  </a:lnTo>
                  <a:lnTo>
                    <a:pt x="4740" y="351"/>
                  </a:lnTo>
                  <a:lnTo>
                    <a:pt x="4784" y="307"/>
                  </a:lnTo>
                  <a:lnTo>
                    <a:pt x="4828" y="264"/>
                  </a:lnTo>
                  <a:lnTo>
                    <a:pt x="4871" y="220"/>
                  </a:lnTo>
                  <a:lnTo>
                    <a:pt x="4871" y="132"/>
                  </a:lnTo>
                  <a:lnTo>
                    <a:pt x="4871" y="88"/>
                  </a:lnTo>
                  <a:lnTo>
                    <a:pt x="4828" y="44"/>
                  </a:lnTo>
                  <a:lnTo>
                    <a:pt x="478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0" name="Google Shape;9020;p249"/>
            <p:cNvSpPr/>
            <p:nvPr/>
          </p:nvSpPr>
          <p:spPr>
            <a:xfrm>
              <a:off x="2386075" y="4638475"/>
              <a:ext cx="120675" cy="19775"/>
            </a:xfrm>
            <a:custGeom>
              <a:avLst/>
              <a:gdLst/>
              <a:ahLst/>
              <a:cxnLst/>
              <a:rect l="l" t="t" r="r" b="b"/>
              <a:pathLst>
                <a:path w="4827" h="791" extrusionOk="0">
                  <a:moveTo>
                    <a:pt x="4651" y="1"/>
                  </a:moveTo>
                  <a:lnTo>
                    <a:pt x="965" y="132"/>
                  </a:lnTo>
                  <a:lnTo>
                    <a:pt x="922" y="132"/>
                  </a:lnTo>
                  <a:lnTo>
                    <a:pt x="132" y="440"/>
                  </a:lnTo>
                  <a:lnTo>
                    <a:pt x="88" y="483"/>
                  </a:lnTo>
                  <a:lnTo>
                    <a:pt x="44" y="527"/>
                  </a:lnTo>
                  <a:lnTo>
                    <a:pt x="0" y="615"/>
                  </a:lnTo>
                  <a:lnTo>
                    <a:pt x="44" y="659"/>
                  </a:lnTo>
                  <a:lnTo>
                    <a:pt x="88" y="747"/>
                  </a:lnTo>
                  <a:lnTo>
                    <a:pt x="176" y="791"/>
                  </a:lnTo>
                  <a:lnTo>
                    <a:pt x="263" y="791"/>
                  </a:lnTo>
                  <a:lnTo>
                    <a:pt x="1009" y="483"/>
                  </a:lnTo>
                  <a:lnTo>
                    <a:pt x="4651" y="352"/>
                  </a:lnTo>
                  <a:lnTo>
                    <a:pt x="4695" y="352"/>
                  </a:lnTo>
                  <a:lnTo>
                    <a:pt x="4783" y="308"/>
                  </a:lnTo>
                  <a:lnTo>
                    <a:pt x="4783" y="264"/>
                  </a:lnTo>
                  <a:lnTo>
                    <a:pt x="4827" y="176"/>
                  </a:lnTo>
                  <a:lnTo>
                    <a:pt x="4783" y="132"/>
                  </a:lnTo>
                  <a:lnTo>
                    <a:pt x="4739" y="88"/>
                  </a:lnTo>
                  <a:lnTo>
                    <a:pt x="4695" y="45"/>
                  </a:lnTo>
                  <a:lnTo>
                    <a:pt x="465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1" name="Google Shape;9021;p249"/>
            <p:cNvSpPr/>
            <p:nvPr/>
          </p:nvSpPr>
          <p:spPr>
            <a:xfrm>
              <a:off x="2401425" y="4618725"/>
              <a:ext cx="117400" cy="17575"/>
            </a:xfrm>
            <a:custGeom>
              <a:avLst/>
              <a:gdLst/>
              <a:ahLst/>
              <a:cxnLst/>
              <a:rect l="l" t="t" r="r" b="b"/>
              <a:pathLst>
                <a:path w="4696" h="703" extrusionOk="0">
                  <a:moveTo>
                    <a:pt x="4520" y="1"/>
                  </a:moveTo>
                  <a:lnTo>
                    <a:pt x="966" y="133"/>
                  </a:lnTo>
                  <a:lnTo>
                    <a:pt x="922" y="133"/>
                  </a:lnTo>
                  <a:lnTo>
                    <a:pt x="176" y="352"/>
                  </a:lnTo>
                  <a:lnTo>
                    <a:pt x="132" y="352"/>
                  </a:lnTo>
                  <a:lnTo>
                    <a:pt x="88" y="396"/>
                  </a:lnTo>
                  <a:lnTo>
                    <a:pt x="44" y="440"/>
                  </a:lnTo>
                  <a:lnTo>
                    <a:pt x="0" y="484"/>
                  </a:lnTo>
                  <a:lnTo>
                    <a:pt x="0" y="571"/>
                  </a:lnTo>
                  <a:lnTo>
                    <a:pt x="88" y="659"/>
                  </a:lnTo>
                  <a:lnTo>
                    <a:pt x="176" y="703"/>
                  </a:lnTo>
                  <a:lnTo>
                    <a:pt x="220" y="703"/>
                  </a:lnTo>
                  <a:lnTo>
                    <a:pt x="1010" y="484"/>
                  </a:lnTo>
                  <a:lnTo>
                    <a:pt x="4520" y="352"/>
                  </a:lnTo>
                  <a:lnTo>
                    <a:pt x="4608" y="308"/>
                  </a:lnTo>
                  <a:lnTo>
                    <a:pt x="4652" y="264"/>
                  </a:lnTo>
                  <a:lnTo>
                    <a:pt x="4696" y="220"/>
                  </a:lnTo>
                  <a:lnTo>
                    <a:pt x="4696" y="133"/>
                  </a:lnTo>
                  <a:lnTo>
                    <a:pt x="4652" y="89"/>
                  </a:lnTo>
                  <a:lnTo>
                    <a:pt x="4652" y="45"/>
                  </a:lnTo>
                  <a:lnTo>
                    <a:pt x="456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2" name="Google Shape;9022;p249"/>
            <p:cNvSpPr/>
            <p:nvPr/>
          </p:nvSpPr>
          <p:spPr>
            <a:xfrm>
              <a:off x="2443100" y="4581425"/>
              <a:ext cx="16500" cy="11000"/>
            </a:xfrm>
            <a:custGeom>
              <a:avLst/>
              <a:gdLst/>
              <a:ahLst/>
              <a:cxnLst/>
              <a:rect l="l" t="t" r="r" b="b"/>
              <a:pathLst>
                <a:path w="660" h="440" extrusionOk="0">
                  <a:moveTo>
                    <a:pt x="440" y="1"/>
                  </a:moveTo>
                  <a:lnTo>
                    <a:pt x="133" y="89"/>
                  </a:lnTo>
                  <a:lnTo>
                    <a:pt x="45" y="133"/>
                  </a:lnTo>
                  <a:lnTo>
                    <a:pt x="1" y="176"/>
                  </a:lnTo>
                  <a:lnTo>
                    <a:pt x="1" y="220"/>
                  </a:lnTo>
                  <a:lnTo>
                    <a:pt x="1" y="308"/>
                  </a:lnTo>
                  <a:lnTo>
                    <a:pt x="45" y="396"/>
                  </a:lnTo>
                  <a:lnTo>
                    <a:pt x="176" y="440"/>
                  </a:lnTo>
                  <a:lnTo>
                    <a:pt x="220" y="440"/>
                  </a:lnTo>
                  <a:lnTo>
                    <a:pt x="527" y="352"/>
                  </a:lnTo>
                  <a:lnTo>
                    <a:pt x="571" y="308"/>
                  </a:lnTo>
                  <a:lnTo>
                    <a:pt x="615" y="264"/>
                  </a:lnTo>
                  <a:lnTo>
                    <a:pt x="659" y="220"/>
                  </a:lnTo>
                  <a:lnTo>
                    <a:pt x="659" y="133"/>
                  </a:lnTo>
                  <a:lnTo>
                    <a:pt x="615" y="89"/>
                  </a:lnTo>
                  <a:lnTo>
                    <a:pt x="571" y="45"/>
                  </a:lnTo>
                  <a:lnTo>
                    <a:pt x="52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3" name="Google Shape;9023;p249"/>
            <p:cNvSpPr/>
            <p:nvPr/>
          </p:nvSpPr>
          <p:spPr>
            <a:xfrm>
              <a:off x="2448600" y="4561700"/>
              <a:ext cx="25250" cy="13175"/>
            </a:xfrm>
            <a:custGeom>
              <a:avLst/>
              <a:gdLst/>
              <a:ahLst/>
              <a:cxnLst/>
              <a:rect l="l" t="t" r="r" b="b"/>
              <a:pathLst>
                <a:path w="1010" h="527" extrusionOk="0">
                  <a:moveTo>
                    <a:pt x="834" y="0"/>
                  </a:moveTo>
                  <a:lnTo>
                    <a:pt x="132" y="176"/>
                  </a:lnTo>
                  <a:lnTo>
                    <a:pt x="88" y="176"/>
                  </a:lnTo>
                  <a:lnTo>
                    <a:pt x="44" y="263"/>
                  </a:lnTo>
                  <a:lnTo>
                    <a:pt x="0" y="307"/>
                  </a:lnTo>
                  <a:lnTo>
                    <a:pt x="0" y="395"/>
                  </a:lnTo>
                  <a:lnTo>
                    <a:pt x="88" y="483"/>
                  </a:lnTo>
                  <a:lnTo>
                    <a:pt x="176" y="527"/>
                  </a:lnTo>
                  <a:lnTo>
                    <a:pt x="220" y="527"/>
                  </a:lnTo>
                  <a:lnTo>
                    <a:pt x="922" y="351"/>
                  </a:lnTo>
                  <a:lnTo>
                    <a:pt x="966" y="307"/>
                  </a:lnTo>
                  <a:lnTo>
                    <a:pt x="1010" y="263"/>
                  </a:lnTo>
                  <a:lnTo>
                    <a:pt x="1010" y="176"/>
                  </a:lnTo>
                  <a:lnTo>
                    <a:pt x="1010" y="132"/>
                  </a:lnTo>
                  <a:lnTo>
                    <a:pt x="1010" y="44"/>
                  </a:lnTo>
                  <a:lnTo>
                    <a:pt x="96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4" name="Google Shape;9024;p249"/>
            <p:cNvSpPr/>
            <p:nvPr/>
          </p:nvSpPr>
          <p:spPr>
            <a:xfrm>
              <a:off x="2465050" y="4534275"/>
              <a:ext cx="165675" cy="19750"/>
            </a:xfrm>
            <a:custGeom>
              <a:avLst/>
              <a:gdLst/>
              <a:ahLst/>
              <a:cxnLst/>
              <a:rect l="l" t="t" r="r" b="b"/>
              <a:pathLst>
                <a:path w="6627" h="790" extrusionOk="0">
                  <a:moveTo>
                    <a:pt x="6451" y="0"/>
                  </a:moveTo>
                  <a:lnTo>
                    <a:pt x="790" y="263"/>
                  </a:lnTo>
                  <a:lnTo>
                    <a:pt x="746" y="307"/>
                  </a:lnTo>
                  <a:lnTo>
                    <a:pt x="132" y="483"/>
                  </a:lnTo>
                  <a:lnTo>
                    <a:pt x="88" y="483"/>
                  </a:lnTo>
                  <a:lnTo>
                    <a:pt x="44" y="571"/>
                  </a:lnTo>
                  <a:lnTo>
                    <a:pt x="0" y="614"/>
                  </a:lnTo>
                  <a:lnTo>
                    <a:pt x="0" y="702"/>
                  </a:lnTo>
                  <a:lnTo>
                    <a:pt x="88" y="790"/>
                  </a:lnTo>
                  <a:lnTo>
                    <a:pt x="220" y="790"/>
                  </a:lnTo>
                  <a:lnTo>
                    <a:pt x="834" y="614"/>
                  </a:lnTo>
                  <a:lnTo>
                    <a:pt x="6451" y="351"/>
                  </a:lnTo>
                  <a:lnTo>
                    <a:pt x="6539" y="351"/>
                  </a:lnTo>
                  <a:lnTo>
                    <a:pt x="6583" y="307"/>
                  </a:lnTo>
                  <a:lnTo>
                    <a:pt x="6626" y="263"/>
                  </a:lnTo>
                  <a:lnTo>
                    <a:pt x="6626" y="176"/>
                  </a:lnTo>
                  <a:lnTo>
                    <a:pt x="6626" y="132"/>
                  </a:lnTo>
                  <a:lnTo>
                    <a:pt x="6583" y="44"/>
                  </a:lnTo>
                  <a:lnTo>
                    <a:pt x="6495" y="44"/>
                  </a:lnTo>
                  <a:lnTo>
                    <a:pt x="645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5" name="Google Shape;9025;p249"/>
            <p:cNvSpPr/>
            <p:nvPr/>
          </p:nvSpPr>
          <p:spPr>
            <a:xfrm>
              <a:off x="2470525" y="4513425"/>
              <a:ext cx="164575" cy="23050"/>
            </a:xfrm>
            <a:custGeom>
              <a:avLst/>
              <a:gdLst/>
              <a:ahLst/>
              <a:cxnLst/>
              <a:rect l="l" t="t" r="r" b="b"/>
              <a:pathLst>
                <a:path w="6583" h="922" extrusionOk="0">
                  <a:moveTo>
                    <a:pt x="6407" y="0"/>
                  </a:moveTo>
                  <a:lnTo>
                    <a:pt x="2546" y="88"/>
                  </a:lnTo>
                  <a:lnTo>
                    <a:pt x="1142" y="308"/>
                  </a:lnTo>
                  <a:lnTo>
                    <a:pt x="1098" y="308"/>
                  </a:lnTo>
                  <a:lnTo>
                    <a:pt x="133" y="571"/>
                  </a:lnTo>
                  <a:lnTo>
                    <a:pt x="89" y="615"/>
                  </a:lnTo>
                  <a:lnTo>
                    <a:pt x="45" y="659"/>
                  </a:lnTo>
                  <a:lnTo>
                    <a:pt x="1" y="746"/>
                  </a:lnTo>
                  <a:lnTo>
                    <a:pt x="45" y="790"/>
                  </a:lnTo>
                  <a:lnTo>
                    <a:pt x="89" y="878"/>
                  </a:lnTo>
                  <a:lnTo>
                    <a:pt x="176" y="922"/>
                  </a:lnTo>
                  <a:lnTo>
                    <a:pt x="220" y="922"/>
                  </a:lnTo>
                  <a:lnTo>
                    <a:pt x="1186" y="659"/>
                  </a:lnTo>
                  <a:lnTo>
                    <a:pt x="2590" y="439"/>
                  </a:lnTo>
                  <a:lnTo>
                    <a:pt x="6451" y="351"/>
                  </a:lnTo>
                  <a:lnTo>
                    <a:pt x="6495" y="351"/>
                  </a:lnTo>
                  <a:lnTo>
                    <a:pt x="6539" y="308"/>
                  </a:lnTo>
                  <a:lnTo>
                    <a:pt x="6583" y="264"/>
                  </a:lnTo>
                  <a:lnTo>
                    <a:pt x="6583" y="176"/>
                  </a:lnTo>
                  <a:lnTo>
                    <a:pt x="6583" y="88"/>
                  </a:lnTo>
                  <a:lnTo>
                    <a:pt x="6539" y="44"/>
                  </a:lnTo>
                  <a:lnTo>
                    <a:pt x="649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6" name="Google Shape;9026;p249"/>
            <p:cNvSpPr/>
            <p:nvPr/>
          </p:nvSpPr>
          <p:spPr>
            <a:xfrm>
              <a:off x="2521000" y="4471725"/>
              <a:ext cx="125075" cy="18675"/>
            </a:xfrm>
            <a:custGeom>
              <a:avLst/>
              <a:gdLst/>
              <a:ahLst/>
              <a:cxnLst/>
              <a:rect l="l" t="t" r="r" b="b"/>
              <a:pathLst>
                <a:path w="5003" h="747" extrusionOk="0">
                  <a:moveTo>
                    <a:pt x="4827" y="1"/>
                  </a:moveTo>
                  <a:lnTo>
                    <a:pt x="1756" y="133"/>
                  </a:lnTo>
                  <a:lnTo>
                    <a:pt x="308" y="308"/>
                  </a:lnTo>
                  <a:lnTo>
                    <a:pt x="264" y="352"/>
                  </a:lnTo>
                  <a:lnTo>
                    <a:pt x="88" y="396"/>
                  </a:lnTo>
                  <a:lnTo>
                    <a:pt x="44" y="440"/>
                  </a:lnTo>
                  <a:lnTo>
                    <a:pt x="0" y="484"/>
                  </a:lnTo>
                  <a:lnTo>
                    <a:pt x="0" y="571"/>
                  </a:lnTo>
                  <a:lnTo>
                    <a:pt x="0" y="615"/>
                  </a:lnTo>
                  <a:lnTo>
                    <a:pt x="88" y="703"/>
                  </a:lnTo>
                  <a:lnTo>
                    <a:pt x="176" y="747"/>
                  </a:lnTo>
                  <a:lnTo>
                    <a:pt x="220" y="747"/>
                  </a:lnTo>
                  <a:lnTo>
                    <a:pt x="351" y="659"/>
                  </a:lnTo>
                  <a:lnTo>
                    <a:pt x="1799" y="484"/>
                  </a:lnTo>
                  <a:lnTo>
                    <a:pt x="4827" y="352"/>
                  </a:lnTo>
                  <a:lnTo>
                    <a:pt x="4915" y="308"/>
                  </a:lnTo>
                  <a:lnTo>
                    <a:pt x="4959" y="308"/>
                  </a:lnTo>
                  <a:lnTo>
                    <a:pt x="5003" y="220"/>
                  </a:lnTo>
                  <a:lnTo>
                    <a:pt x="5003" y="176"/>
                  </a:lnTo>
                  <a:lnTo>
                    <a:pt x="5003" y="89"/>
                  </a:lnTo>
                  <a:lnTo>
                    <a:pt x="4959" y="45"/>
                  </a:lnTo>
                  <a:lnTo>
                    <a:pt x="487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7" name="Google Shape;9027;p249"/>
            <p:cNvSpPr/>
            <p:nvPr/>
          </p:nvSpPr>
          <p:spPr>
            <a:xfrm>
              <a:off x="2530875" y="4452000"/>
              <a:ext cx="120700" cy="19750"/>
            </a:xfrm>
            <a:custGeom>
              <a:avLst/>
              <a:gdLst/>
              <a:ahLst/>
              <a:cxnLst/>
              <a:rect l="l" t="t" r="r" b="b"/>
              <a:pathLst>
                <a:path w="4828" h="790" extrusionOk="0">
                  <a:moveTo>
                    <a:pt x="4608" y="0"/>
                  </a:moveTo>
                  <a:lnTo>
                    <a:pt x="2019" y="88"/>
                  </a:lnTo>
                  <a:lnTo>
                    <a:pt x="483" y="307"/>
                  </a:lnTo>
                  <a:lnTo>
                    <a:pt x="439" y="307"/>
                  </a:lnTo>
                  <a:lnTo>
                    <a:pt x="88" y="439"/>
                  </a:lnTo>
                  <a:lnTo>
                    <a:pt x="44" y="483"/>
                  </a:lnTo>
                  <a:lnTo>
                    <a:pt x="0" y="570"/>
                  </a:lnTo>
                  <a:lnTo>
                    <a:pt x="0" y="614"/>
                  </a:lnTo>
                  <a:lnTo>
                    <a:pt x="0" y="702"/>
                  </a:lnTo>
                  <a:lnTo>
                    <a:pt x="44" y="790"/>
                  </a:lnTo>
                  <a:lnTo>
                    <a:pt x="220" y="790"/>
                  </a:lnTo>
                  <a:lnTo>
                    <a:pt x="571" y="658"/>
                  </a:lnTo>
                  <a:lnTo>
                    <a:pt x="2063" y="439"/>
                  </a:lnTo>
                  <a:lnTo>
                    <a:pt x="4652" y="351"/>
                  </a:lnTo>
                  <a:lnTo>
                    <a:pt x="4696" y="307"/>
                  </a:lnTo>
                  <a:lnTo>
                    <a:pt x="4783" y="263"/>
                  </a:lnTo>
                  <a:lnTo>
                    <a:pt x="4783" y="219"/>
                  </a:lnTo>
                  <a:lnTo>
                    <a:pt x="4827" y="132"/>
                  </a:lnTo>
                  <a:lnTo>
                    <a:pt x="4783" y="88"/>
                  </a:lnTo>
                  <a:lnTo>
                    <a:pt x="4739" y="44"/>
                  </a:lnTo>
                  <a:lnTo>
                    <a:pt x="469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8" name="Google Shape;9028;p249"/>
            <p:cNvSpPr/>
            <p:nvPr/>
          </p:nvSpPr>
          <p:spPr>
            <a:xfrm>
              <a:off x="2524300" y="4427850"/>
              <a:ext cx="161275" cy="30750"/>
            </a:xfrm>
            <a:custGeom>
              <a:avLst/>
              <a:gdLst/>
              <a:ahLst/>
              <a:cxnLst/>
              <a:rect l="l" t="t" r="r" b="b"/>
              <a:pathLst>
                <a:path w="6451" h="1230" extrusionOk="0">
                  <a:moveTo>
                    <a:pt x="6275" y="1"/>
                  </a:moveTo>
                  <a:lnTo>
                    <a:pt x="2896" y="220"/>
                  </a:lnTo>
                  <a:lnTo>
                    <a:pt x="1360" y="483"/>
                  </a:lnTo>
                  <a:lnTo>
                    <a:pt x="1316" y="483"/>
                  </a:lnTo>
                  <a:lnTo>
                    <a:pt x="132" y="878"/>
                  </a:lnTo>
                  <a:lnTo>
                    <a:pt x="44" y="922"/>
                  </a:lnTo>
                  <a:lnTo>
                    <a:pt x="0" y="966"/>
                  </a:lnTo>
                  <a:lnTo>
                    <a:pt x="0" y="1054"/>
                  </a:lnTo>
                  <a:lnTo>
                    <a:pt x="0" y="1098"/>
                  </a:lnTo>
                  <a:lnTo>
                    <a:pt x="88" y="1185"/>
                  </a:lnTo>
                  <a:lnTo>
                    <a:pt x="176" y="1229"/>
                  </a:lnTo>
                  <a:lnTo>
                    <a:pt x="219" y="1229"/>
                  </a:lnTo>
                  <a:lnTo>
                    <a:pt x="1404" y="834"/>
                  </a:lnTo>
                  <a:lnTo>
                    <a:pt x="2896" y="571"/>
                  </a:lnTo>
                  <a:lnTo>
                    <a:pt x="6275" y="352"/>
                  </a:lnTo>
                  <a:lnTo>
                    <a:pt x="6363" y="308"/>
                  </a:lnTo>
                  <a:lnTo>
                    <a:pt x="6407" y="264"/>
                  </a:lnTo>
                  <a:lnTo>
                    <a:pt x="6450" y="220"/>
                  </a:lnTo>
                  <a:lnTo>
                    <a:pt x="6450" y="132"/>
                  </a:lnTo>
                  <a:lnTo>
                    <a:pt x="6450" y="88"/>
                  </a:lnTo>
                  <a:lnTo>
                    <a:pt x="6407" y="45"/>
                  </a:lnTo>
                  <a:lnTo>
                    <a:pt x="627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9" name="Google Shape;9029;p249"/>
            <p:cNvSpPr/>
            <p:nvPr/>
          </p:nvSpPr>
          <p:spPr>
            <a:xfrm>
              <a:off x="2522100" y="4401525"/>
              <a:ext cx="190900" cy="28550"/>
            </a:xfrm>
            <a:custGeom>
              <a:avLst/>
              <a:gdLst/>
              <a:ahLst/>
              <a:cxnLst/>
              <a:rect l="l" t="t" r="r" b="b"/>
              <a:pathLst>
                <a:path w="7636" h="1142" extrusionOk="0">
                  <a:moveTo>
                    <a:pt x="7416" y="1"/>
                  </a:moveTo>
                  <a:lnTo>
                    <a:pt x="5003" y="308"/>
                  </a:lnTo>
                  <a:lnTo>
                    <a:pt x="2370" y="483"/>
                  </a:lnTo>
                  <a:lnTo>
                    <a:pt x="351" y="703"/>
                  </a:lnTo>
                  <a:lnTo>
                    <a:pt x="264" y="747"/>
                  </a:lnTo>
                  <a:lnTo>
                    <a:pt x="88" y="834"/>
                  </a:lnTo>
                  <a:lnTo>
                    <a:pt x="44" y="878"/>
                  </a:lnTo>
                  <a:lnTo>
                    <a:pt x="0" y="922"/>
                  </a:lnTo>
                  <a:lnTo>
                    <a:pt x="0" y="1010"/>
                  </a:lnTo>
                  <a:lnTo>
                    <a:pt x="44" y="1054"/>
                  </a:lnTo>
                  <a:lnTo>
                    <a:pt x="88" y="1141"/>
                  </a:lnTo>
                  <a:lnTo>
                    <a:pt x="264" y="1141"/>
                  </a:lnTo>
                  <a:lnTo>
                    <a:pt x="395" y="1054"/>
                  </a:lnTo>
                  <a:lnTo>
                    <a:pt x="2414" y="834"/>
                  </a:lnTo>
                  <a:lnTo>
                    <a:pt x="5047" y="659"/>
                  </a:lnTo>
                  <a:lnTo>
                    <a:pt x="7460" y="352"/>
                  </a:lnTo>
                  <a:lnTo>
                    <a:pt x="7548" y="308"/>
                  </a:lnTo>
                  <a:lnTo>
                    <a:pt x="7592" y="264"/>
                  </a:lnTo>
                  <a:lnTo>
                    <a:pt x="7635" y="220"/>
                  </a:lnTo>
                  <a:lnTo>
                    <a:pt x="7635" y="132"/>
                  </a:lnTo>
                  <a:lnTo>
                    <a:pt x="7592" y="88"/>
                  </a:lnTo>
                  <a:lnTo>
                    <a:pt x="7548" y="44"/>
                  </a:lnTo>
                  <a:lnTo>
                    <a:pt x="750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0" name="Google Shape;9030;p249"/>
            <p:cNvSpPr/>
            <p:nvPr/>
          </p:nvSpPr>
          <p:spPr>
            <a:xfrm>
              <a:off x="2533075" y="4308275"/>
              <a:ext cx="523300" cy="91075"/>
            </a:xfrm>
            <a:custGeom>
              <a:avLst/>
              <a:gdLst/>
              <a:ahLst/>
              <a:cxnLst/>
              <a:rect l="l" t="t" r="r" b="b"/>
              <a:pathLst>
                <a:path w="20932" h="3643" extrusionOk="0">
                  <a:moveTo>
                    <a:pt x="20361" y="1"/>
                  </a:moveTo>
                  <a:lnTo>
                    <a:pt x="16411" y="352"/>
                  </a:lnTo>
                  <a:lnTo>
                    <a:pt x="10444" y="834"/>
                  </a:lnTo>
                  <a:lnTo>
                    <a:pt x="6099" y="1273"/>
                  </a:lnTo>
                  <a:lnTo>
                    <a:pt x="6056" y="1273"/>
                  </a:lnTo>
                  <a:lnTo>
                    <a:pt x="2765" y="2283"/>
                  </a:lnTo>
                  <a:lnTo>
                    <a:pt x="965" y="2634"/>
                  </a:lnTo>
                  <a:lnTo>
                    <a:pt x="878" y="2677"/>
                  </a:lnTo>
                  <a:lnTo>
                    <a:pt x="88" y="3336"/>
                  </a:lnTo>
                  <a:lnTo>
                    <a:pt x="44" y="3380"/>
                  </a:lnTo>
                  <a:lnTo>
                    <a:pt x="0" y="3467"/>
                  </a:lnTo>
                  <a:lnTo>
                    <a:pt x="0" y="3511"/>
                  </a:lnTo>
                  <a:lnTo>
                    <a:pt x="44" y="3599"/>
                  </a:lnTo>
                  <a:lnTo>
                    <a:pt x="88" y="3643"/>
                  </a:lnTo>
                  <a:lnTo>
                    <a:pt x="176" y="3643"/>
                  </a:lnTo>
                  <a:lnTo>
                    <a:pt x="307" y="3599"/>
                  </a:lnTo>
                  <a:lnTo>
                    <a:pt x="1097" y="2985"/>
                  </a:lnTo>
                  <a:lnTo>
                    <a:pt x="2852" y="2590"/>
                  </a:lnTo>
                  <a:lnTo>
                    <a:pt x="6143" y="1624"/>
                  </a:lnTo>
                  <a:lnTo>
                    <a:pt x="10488" y="1186"/>
                  </a:lnTo>
                  <a:lnTo>
                    <a:pt x="13647" y="966"/>
                  </a:lnTo>
                  <a:lnTo>
                    <a:pt x="16455" y="703"/>
                  </a:lnTo>
                  <a:lnTo>
                    <a:pt x="20361" y="352"/>
                  </a:lnTo>
                  <a:lnTo>
                    <a:pt x="20712" y="440"/>
                  </a:lnTo>
                  <a:lnTo>
                    <a:pt x="20799" y="440"/>
                  </a:lnTo>
                  <a:lnTo>
                    <a:pt x="20843" y="396"/>
                  </a:lnTo>
                  <a:lnTo>
                    <a:pt x="20887" y="352"/>
                  </a:lnTo>
                  <a:lnTo>
                    <a:pt x="20931" y="308"/>
                  </a:lnTo>
                  <a:lnTo>
                    <a:pt x="20931" y="220"/>
                  </a:lnTo>
                  <a:lnTo>
                    <a:pt x="20887" y="176"/>
                  </a:lnTo>
                  <a:lnTo>
                    <a:pt x="20843" y="132"/>
                  </a:lnTo>
                  <a:lnTo>
                    <a:pt x="20799" y="88"/>
                  </a:lnTo>
                  <a:lnTo>
                    <a:pt x="2040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1" name="Google Shape;9031;p249"/>
            <p:cNvSpPr/>
            <p:nvPr/>
          </p:nvSpPr>
          <p:spPr>
            <a:xfrm>
              <a:off x="2508925" y="4276475"/>
              <a:ext cx="537575" cy="125075"/>
            </a:xfrm>
            <a:custGeom>
              <a:avLst/>
              <a:gdLst/>
              <a:ahLst/>
              <a:cxnLst/>
              <a:rect l="l" t="t" r="r" b="b"/>
              <a:pathLst>
                <a:path w="21503" h="5003" extrusionOk="0">
                  <a:moveTo>
                    <a:pt x="18255" y="0"/>
                  </a:moveTo>
                  <a:lnTo>
                    <a:pt x="13779" y="395"/>
                  </a:lnTo>
                  <a:lnTo>
                    <a:pt x="9479" y="834"/>
                  </a:lnTo>
                  <a:lnTo>
                    <a:pt x="6846" y="1185"/>
                  </a:lnTo>
                  <a:lnTo>
                    <a:pt x="6802" y="1229"/>
                  </a:lnTo>
                  <a:lnTo>
                    <a:pt x="5003" y="2238"/>
                  </a:lnTo>
                  <a:lnTo>
                    <a:pt x="3599" y="2765"/>
                  </a:lnTo>
                  <a:lnTo>
                    <a:pt x="1361" y="3247"/>
                  </a:lnTo>
                  <a:lnTo>
                    <a:pt x="1273" y="3335"/>
                  </a:lnTo>
                  <a:lnTo>
                    <a:pt x="440" y="4432"/>
                  </a:lnTo>
                  <a:lnTo>
                    <a:pt x="88" y="4652"/>
                  </a:lnTo>
                  <a:lnTo>
                    <a:pt x="45" y="4739"/>
                  </a:lnTo>
                  <a:lnTo>
                    <a:pt x="1" y="4783"/>
                  </a:lnTo>
                  <a:lnTo>
                    <a:pt x="1" y="4871"/>
                  </a:lnTo>
                  <a:lnTo>
                    <a:pt x="45" y="4915"/>
                  </a:lnTo>
                  <a:lnTo>
                    <a:pt x="88" y="4959"/>
                  </a:lnTo>
                  <a:lnTo>
                    <a:pt x="176" y="5003"/>
                  </a:lnTo>
                  <a:lnTo>
                    <a:pt x="264" y="4959"/>
                  </a:lnTo>
                  <a:lnTo>
                    <a:pt x="659" y="4739"/>
                  </a:lnTo>
                  <a:lnTo>
                    <a:pt x="703" y="4695"/>
                  </a:lnTo>
                  <a:lnTo>
                    <a:pt x="1537" y="3598"/>
                  </a:lnTo>
                  <a:lnTo>
                    <a:pt x="3687" y="3072"/>
                  </a:lnTo>
                  <a:lnTo>
                    <a:pt x="3731" y="3072"/>
                  </a:lnTo>
                  <a:lnTo>
                    <a:pt x="5135" y="2545"/>
                  </a:lnTo>
                  <a:lnTo>
                    <a:pt x="5179" y="2545"/>
                  </a:lnTo>
                  <a:lnTo>
                    <a:pt x="6934" y="1536"/>
                  </a:lnTo>
                  <a:lnTo>
                    <a:pt x="9523" y="1185"/>
                  </a:lnTo>
                  <a:lnTo>
                    <a:pt x="13779" y="746"/>
                  </a:lnTo>
                  <a:lnTo>
                    <a:pt x="18255" y="351"/>
                  </a:lnTo>
                  <a:lnTo>
                    <a:pt x="19922" y="351"/>
                  </a:lnTo>
                  <a:lnTo>
                    <a:pt x="20625" y="527"/>
                  </a:lnTo>
                  <a:lnTo>
                    <a:pt x="21063" y="790"/>
                  </a:lnTo>
                  <a:lnTo>
                    <a:pt x="21151" y="790"/>
                  </a:lnTo>
                  <a:lnTo>
                    <a:pt x="21327" y="834"/>
                  </a:lnTo>
                  <a:lnTo>
                    <a:pt x="21371" y="790"/>
                  </a:lnTo>
                  <a:lnTo>
                    <a:pt x="21458" y="790"/>
                  </a:lnTo>
                  <a:lnTo>
                    <a:pt x="21458" y="746"/>
                  </a:lnTo>
                  <a:lnTo>
                    <a:pt x="21502" y="658"/>
                  </a:lnTo>
                  <a:lnTo>
                    <a:pt x="21502" y="571"/>
                  </a:lnTo>
                  <a:lnTo>
                    <a:pt x="21458" y="527"/>
                  </a:lnTo>
                  <a:lnTo>
                    <a:pt x="21414" y="483"/>
                  </a:lnTo>
                  <a:lnTo>
                    <a:pt x="21239" y="483"/>
                  </a:lnTo>
                  <a:lnTo>
                    <a:pt x="20800" y="176"/>
                  </a:lnTo>
                  <a:lnTo>
                    <a:pt x="20712" y="176"/>
                  </a:lnTo>
                  <a:lnTo>
                    <a:pt x="1996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2" name="Google Shape;9032;p249"/>
            <p:cNvSpPr/>
            <p:nvPr/>
          </p:nvSpPr>
          <p:spPr>
            <a:xfrm>
              <a:off x="2481500" y="4238075"/>
              <a:ext cx="585825" cy="166775"/>
            </a:xfrm>
            <a:custGeom>
              <a:avLst/>
              <a:gdLst/>
              <a:ahLst/>
              <a:cxnLst/>
              <a:rect l="l" t="t" r="r" b="b"/>
              <a:pathLst>
                <a:path w="23433" h="6671" extrusionOk="0">
                  <a:moveTo>
                    <a:pt x="17509" y="0"/>
                  </a:moveTo>
                  <a:lnTo>
                    <a:pt x="16149" y="88"/>
                  </a:lnTo>
                  <a:lnTo>
                    <a:pt x="14832" y="176"/>
                  </a:lnTo>
                  <a:lnTo>
                    <a:pt x="13604" y="264"/>
                  </a:lnTo>
                  <a:lnTo>
                    <a:pt x="11848" y="395"/>
                  </a:lnTo>
                  <a:lnTo>
                    <a:pt x="11805" y="395"/>
                  </a:lnTo>
                  <a:lnTo>
                    <a:pt x="9786" y="790"/>
                  </a:lnTo>
                  <a:lnTo>
                    <a:pt x="9742" y="790"/>
                  </a:lnTo>
                  <a:lnTo>
                    <a:pt x="8470" y="1448"/>
                  </a:lnTo>
                  <a:lnTo>
                    <a:pt x="7285" y="2282"/>
                  </a:lnTo>
                  <a:lnTo>
                    <a:pt x="5442" y="3248"/>
                  </a:lnTo>
                  <a:lnTo>
                    <a:pt x="2282" y="3950"/>
                  </a:lnTo>
                  <a:lnTo>
                    <a:pt x="2195" y="3994"/>
                  </a:lnTo>
                  <a:lnTo>
                    <a:pt x="1580" y="4476"/>
                  </a:lnTo>
                  <a:lnTo>
                    <a:pt x="1537" y="4564"/>
                  </a:lnTo>
                  <a:lnTo>
                    <a:pt x="747" y="5836"/>
                  </a:lnTo>
                  <a:lnTo>
                    <a:pt x="88" y="6363"/>
                  </a:lnTo>
                  <a:lnTo>
                    <a:pt x="45" y="6407"/>
                  </a:lnTo>
                  <a:lnTo>
                    <a:pt x="1" y="6451"/>
                  </a:lnTo>
                  <a:lnTo>
                    <a:pt x="45" y="6539"/>
                  </a:lnTo>
                  <a:lnTo>
                    <a:pt x="45" y="6582"/>
                  </a:lnTo>
                  <a:lnTo>
                    <a:pt x="132" y="6626"/>
                  </a:lnTo>
                  <a:lnTo>
                    <a:pt x="176" y="6670"/>
                  </a:lnTo>
                  <a:lnTo>
                    <a:pt x="308" y="6626"/>
                  </a:lnTo>
                  <a:lnTo>
                    <a:pt x="1010" y="6100"/>
                  </a:lnTo>
                  <a:lnTo>
                    <a:pt x="1054" y="6012"/>
                  </a:lnTo>
                  <a:lnTo>
                    <a:pt x="1800" y="4739"/>
                  </a:lnTo>
                  <a:lnTo>
                    <a:pt x="2414" y="4301"/>
                  </a:lnTo>
                  <a:lnTo>
                    <a:pt x="5574" y="3599"/>
                  </a:lnTo>
                  <a:lnTo>
                    <a:pt x="5617" y="3555"/>
                  </a:lnTo>
                  <a:lnTo>
                    <a:pt x="7460" y="2589"/>
                  </a:lnTo>
                  <a:lnTo>
                    <a:pt x="8645" y="1756"/>
                  </a:lnTo>
                  <a:lnTo>
                    <a:pt x="9874" y="1141"/>
                  </a:lnTo>
                  <a:lnTo>
                    <a:pt x="11892" y="746"/>
                  </a:lnTo>
                  <a:lnTo>
                    <a:pt x="13604" y="615"/>
                  </a:lnTo>
                  <a:lnTo>
                    <a:pt x="14832" y="527"/>
                  </a:lnTo>
                  <a:lnTo>
                    <a:pt x="16149" y="439"/>
                  </a:lnTo>
                  <a:lnTo>
                    <a:pt x="17509" y="351"/>
                  </a:lnTo>
                  <a:lnTo>
                    <a:pt x="18825" y="395"/>
                  </a:lnTo>
                  <a:lnTo>
                    <a:pt x="19484" y="439"/>
                  </a:lnTo>
                  <a:lnTo>
                    <a:pt x="20098" y="483"/>
                  </a:lnTo>
                  <a:lnTo>
                    <a:pt x="20668" y="571"/>
                  </a:lnTo>
                  <a:lnTo>
                    <a:pt x="21195" y="702"/>
                  </a:lnTo>
                  <a:lnTo>
                    <a:pt x="21722" y="878"/>
                  </a:lnTo>
                  <a:lnTo>
                    <a:pt x="22160" y="1097"/>
                  </a:lnTo>
                  <a:lnTo>
                    <a:pt x="22555" y="1361"/>
                  </a:lnTo>
                  <a:lnTo>
                    <a:pt x="22862" y="1624"/>
                  </a:lnTo>
                  <a:lnTo>
                    <a:pt x="22950" y="1712"/>
                  </a:lnTo>
                  <a:lnTo>
                    <a:pt x="23213" y="1756"/>
                  </a:lnTo>
                  <a:lnTo>
                    <a:pt x="23345" y="1756"/>
                  </a:lnTo>
                  <a:lnTo>
                    <a:pt x="23389" y="1712"/>
                  </a:lnTo>
                  <a:lnTo>
                    <a:pt x="23433" y="1668"/>
                  </a:lnTo>
                  <a:lnTo>
                    <a:pt x="23433" y="1580"/>
                  </a:lnTo>
                  <a:lnTo>
                    <a:pt x="23433" y="1536"/>
                  </a:lnTo>
                  <a:lnTo>
                    <a:pt x="23389" y="1448"/>
                  </a:lnTo>
                  <a:lnTo>
                    <a:pt x="23301" y="1448"/>
                  </a:lnTo>
                  <a:lnTo>
                    <a:pt x="23082" y="1361"/>
                  </a:lnTo>
                  <a:lnTo>
                    <a:pt x="22731" y="1054"/>
                  </a:lnTo>
                  <a:lnTo>
                    <a:pt x="22336" y="790"/>
                  </a:lnTo>
                  <a:lnTo>
                    <a:pt x="21853" y="571"/>
                  </a:lnTo>
                  <a:lnTo>
                    <a:pt x="21327" y="395"/>
                  </a:lnTo>
                  <a:lnTo>
                    <a:pt x="20800" y="264"/>
                  </a:lnTo>
                  <a:lnTo>
                    <a:pt x="20186" y="176"/>
                  </a:lnTo>
                  <a:lnTo>
                    <a:pt x="19528" y="88"/>
                  </a:lnTo>
                  <a:lnTo>
                    <a:pt x="18869" y="44"/>
                  </a:lnTo>
                  <a:lnTo>
                    <a:pt x="1750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3" name="Google Shape;9033;p249"/>
            <p:cNvSpPr/>
            <p:nvPr/>
          </p:nvSpPr>
          <p:spPr>
            <a:xfrm>
              <a:off x="2461750" y="4201875"/>
              <a:ext cx="634100" cy="202975"/>
            </a:xfrm>
            <a:custGeom>
              <a:avLst/>
              <a:gdLst/>
              <a:ahLst/>
              <a:cxnLst/>
              <a:rect l="l" t="t" r="r" b="b"/>
              <a:pathLst>
                <a:path w="25364" h="8119" extrusionOk="0">
                  <a:moveTo>
                    <a:pt x="14613" y="0"/>
                  </a:moveTo>
                  <a:lnTo>
                    <a:pt x="12156" y="220"/>
                  </a:lnTo>
                  <a:lnTo>
                    <a:pt x="12112" y="220"/>
                  </a:lnTo>
                  <a:lnTo>
                    <a:pt x="11015" y="527"/>
                  </a:lnTo>
                  <a:lnTo>
                    <a:pt x="10971" y="571"/>
                  </a:lnTo>
                  <a:lnTo>
                    <a:pt x="10181" y="1185"/>
                  </a:lnTo>
                  <a:lnTo>
                    <a:pt x="8163" y="2809"/>
                  </a:lnTo>
                  <a:lnTo>
                    <a:pt x="6320" y="3818"/>
                  </a:lnTo>
                  <a:lnTo>
                    <a:pt x="5574" y="4081"/>
                  </a:lnTo>
                  <a:lnTo>
                    <a:pt x="4915" y="4257"/>
                  </a:lnTo>
                  <a:lnTo>
                    <a:pt x="4345" y="4388"/>
                  </a:lnTo>
                  <a:lnTo>
                    <a:pt x="3862" y="4432"/>
                  </a:lnTo>
                  <a:lnTo>
                    <a:pt x="3380" y="4520"/>
                  </a:lnTo>
                  <a:lnTo>
                    <a:pt x="2941" y="4608"/>
                  </a:lnTo>
                  <a:lnTo>
                    <a:pt x="2546" y="4783"/>
                  </a:lnTo>
                  <a:lnTo>
                    <a:pt x="2151" y="5003"/>
                  </a:lnTo>
                  <a:lnTo>
                    <a:pt x="1756" y="5354"/>
                  </a:lnTo>
                  <a:lnTo>
                    <a:pt x="1317" y="5880"/>
                  </a:lnTo>
                  <a:lnTo>
                    <a:pt x="922" y="6582"/>
                  </a:lnTo>
                  <a:lnTo>
                    <a:pt x="440" y="7460"/>
                  </a:lnTo>
                  <a:lnTo>
                    <a:pt x="89" y="7811"/>
                  </a:lnTo>
                  <a:lnTo>
                    <a:pt x="45" y="7855"/>
                  </a:lnTo>
                  <a:lnTo>
                    <a:pt x="1" y="7899"/>
                  </a:lnTo>
                  <a:lnTo>
                    <a:pt x="1" y="7987"/>
                  </a:lnTo>
                  <a:lnTo>
                    <a:pt x="45" y="8030"/>
                  </a:lnTo>
                  <a:lnTo>
                    <a:pt x="89" y="8074"/>
                  </a:lnTo>
                  <a:lnTo>
                    <a:pt x="176" y="8118"/>
                  </a:lnTo>
                  <a:lnTo>
                    <a:pt x="308" y="8074"/>
                  </a:lnTo>
                  <a:lnTo>
                    <a:pt x="703" y="7723"/>
                  </a:lnTo>
                  <a:lnTo>
                    <a:pt x="747" y="7636"/>
                  </a:lnTo>
                  <a:lnTo>
                    <a:pt x="1186" y="6802"/>
                  </a:lnTo>
                  <a:lnTo>
                    <a:pt x="1581" y="6144"/>
                  </a:lnTo>
                  <a:lnTo>
                    <a:pt x="1932" y="5661"/>
                  </a:lnTo>
                  <a:lnTo>
                    <a:pt x="2283" y="5310"/>
                  </a:lnTo>
                  <a:lnTo>
                    <a:pt x="2678" y="5090"/>
                  </a:lnTo>
                  <a:lnTo>
                    <a:pt x="3029" y="4959"/>
                  </a:lnTo>
                  <a:lnTo>
                    <a:pt x="3467" y="4871"/>
                  </a:lnTo>
                  <a:lnTo>
                    <a:pt x="3906" y="4783"/>
                  </a:lnTo>
                  <a:lnTo>
                    <a:pt x="4433" y="4696"/>
                  </a:lnTo>
                  <a:lnTo>
                    <a:pt x="5003" y="4608"/>
                  </a:lnTo>
                  <a:lnTo>
                    <a:pt x="5705" y="4432"/>
                  </a:lnTo>
                  <a:lnTo>
                    <a:pt x="6451" y="4125"/>
                  </a:lnTo>
                  <a:lnTo>
                    <a:pt x="8338" y="3116"/>
                  </a:lnTo>
                  <a:lnTo>
                    <a:pt x="8382" y="3116"/>
                  </a:lnTo>
                  <a:lnTo>
                    <a:pt x="10401" y="1448"/>
                  </a:lnTo>
                  <a:lnTo>
                    <a:pt x="11146" y="878"/>
                  </a:lnTo>
                  <a:lnTo>
                    <a:pt x="12200" y="571"/>
                  </a:lnTo>
                  <a:lnTo>
                    <a:pt x="14657" y="351"/>
                  </a:lnTo>
                  <a:lnTo>
                    <a:pt x="17948" y="351"/>
                  </a:lnTo>
                  <a:lnTo>
                    <a:pt x="21063" y="702"/>
                  </a:lnTo>
                  <a:lnTo>
                    <a:pt x="22204" y="1053"/>
                  </a:lnTo>
                  <a:lnTo>
                    <a:pt x="23652" y="1843"/>
                  </a:lnTo>
                  <a:lnTo>
                    <a:pt x="24706" y="2677"/>
                  </a:lnTo>
                  <a:lnTo>
                    <a:pt x="24749" y="2721"/>
                  </a:lnTo>
                  <a:lnTo>
                    <a:pt x="25144" y="2809"/>
                  </a:lnTo>
                  <a:lnTo>
                    <a:pt x="25276" y="2809"/>
                  </a:lnTo>
                  <a:lnTo>
                    <a:pt x="25320" y="2765"/>
                  </a:lnTo>
                  <a:lnTo>
                    <a:pt x="25364" y="2677"/>
                  </a:lnTo>
                  <a:lnTo>
                    <a:pt x="25364" y="2633"/>
                  </a:lnTo>
                  <a:lnTo>
                    <a:pt x="25320" y="2545"/>
                  </a:lnTo>
                  <a:lnTo>
                    <a:pt x="25276" y="2502"/>
                  </a:lnTo>
                  <a:lnTo>
                    <a:pt x="25232" y="2458"/>
                  </a:lnTo>
                  <a:lnTo>
                    <a:pt x="24881" y="2370"/>
                  </a:lnTo>
                  <a:lnTo>
                    <a:pt x="23872" y="1536"/>
                  </a:lnTo>
                  <a:lnTo>
                    <a:pt x="23828" y="1536"/>
                  </a:lnTo>
                  <a:lnTo>
                    <a:pt x="22380" y="746"/>
                  </a:lnTo>
                  <a:lnTo>
                    <a:pt x="22336" y="702"/>
                  </a:lnTo>
                  <a:lnTo>
                    <a:pt x="21151" y="351"/>
                  </a:lnTo>
                  <a:lnTo>
                    <a:pt x="1799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4" name="Google Shape;9034;p249"/>
            <p:cNvSpPr/>
            <p:nvPr/>
          </p:nvSpPr>
          <p:spPr>
            <a:xfrm>
              <a:off x="1832075" y="4324725"/>
              <a:ext cx="1298875" cy="348875"/>
            </a:xfrm>
            <a:custGeom>
              <a:avLst/>
              <a:gdLst/>
              <a:ahLst/>
              <a:cxnLst/>
              <a:rect l="l" t="t" r="r" b="b"/>
              <a:pathLst>
                <a:path w="51955" h="13955" extrusionOk="0">
                  <a:moveTo>
                    <a:pt x="48620" y="1"/>
                  </a:moveTo>
                  <a:lnTo>
                    <a:pt x="45329" y="528"/>
                  </a:lnTo>
                  <a:lnTo>
                    <a:pt x="42916" y="879"/>
                  </a:lnTo>
                  <a:lnTo>
                    <a:pt x="40370" y="1273"/>
                  </a:lnTo>
                  <a:lnTo>
                    <a:pt x="35982" y="1756"/>
                  </a:lnTo>
                  <a:lnTo>
                    <a:pt x="31945" y="2414"/>
                  </a:lnTo>
                  <a:lnTo>
                    <a:pt x="29400" y="2678"/>
                  </a:lnTo>
                  <a:lnTo>
                    <a:pt x="29356" y="2722"/>
                  </a:lnTo>
                  <a:lnTo>
                    <a:pt x="27162" y="3775"/>
                  </a:lnTo>
                  <a:lnTo>
                    <a:pt x="27119" y="3775"/>
                  </a:lnTo>
                  <a:lnTo>
                    <a:pt x="25407" y="5003"/>
                  </a:lnTo>
                  <a:lnTo>
                    <a:pt x="21282" y="7899"/>
                  </a:lnTo>
                  <a:lnTo>
                    <a:pt x="20712" y="8075"/>
                  </a:lnTo>
                  <a:lnTo>
                    <a:pt x="17684" y="7987"/>
                  </a:lnTo>
                  <a:lnTo>
                    <a:pt x="15359" y="7768"/>
                  </a:lnTo>
                  <a:lnTo>
                    <a:pt x="11717" y="7329"/>
                  </a:lnTo>
                  <a:lnTo>
                    <a:pt x="9566" y="6978"/>
                  </a:lnTo>
                  <a:lnTo>
                    <a:pt x="9522" y="6978"/>
                  </a:lnTo>
                  <a:lnTo>
                    <a:pt x="8777" y="7153"/>
                  </a:lnTo>
                  <a:lnTo>
                    <a:pt x="6012" y="8163"/>
                  </a:lnTo>
                  <a:lnTo>
                    <a:pt x="5091" y="8733"/>
                  </a:lnTo>
                  <a:lnTo>
                    <a:pt x="5047" y="8733"/>
                  </a:lnTo>
                  <a:lnTo>
                    <a:pt x="3511" y="10444"/>
                  </a:lnTo>
                  <a:lnTo>
                    <a:pt x="1536" y="11717"/>
                  </a:lnTo>
                  <a:lnTo>
                    <a:pt x="1492" y="11761"/>
                  </a:lnTo>
                  <a:lnTo>
                    <a:pt x="44" y="13692"/>
                  </a:lnTo>
                  <a:lnTo>
                    <a:pt x="0" y="13735"/>
                  </a:lnTo>
                  <a:lnTo>
                    <a:pt x="0" y="13823"/>
                  </a:lnTo>
                  <a:lnTo>
                    <a:pt x="44" y="13867"/>
                  </a:lnTo>
                  <a:lnTo>
                    <a:pt x="88" y="13955"/>
                  </a:lnTo>
                  <a:lnTo>
                    <a:pt x="264" y="13955"/>
                  </a:lnTo>
                  <a:lnTo>
                    <a:pt x="308" y="13911"/>
                  </a:lnTo>
                  <a:lnTo>
                    <a:pt x="1756" y="12024"/>
                  </a:lnTo>
                  <a:lnTo>
                    <a:pt x="3730" y="10752"/>
                  </a:lnTo>
                  <a:lnTo>
                    <a:pt x="3730" y="10708"/>
                  </a:lnTo>
                  <a:lnTo>
                    <a:pt x="5310" y="8996"/>
                  </a:lnTo>
                  <a:lnTo>
                    <a:pt x="6144" y="8470"/>
                  </a:lnTo>
                  <a:lnTo>
                    <a:pt x="8864" y="7504"/>
                  </a:lnTo>
                  <a:lnTo>
                    <a:pt x="9566" y="7329"/>
                  </a:lnTo>
                  <a:lnTo>
                    <a:pt x="11673" y="7680"/>
                  </a:lnTo>
                  <a:lnTo>
                    <a:pt x="15315" y="8119"/>
                  </a:lnTo>
                  <a:lnTo>
                    <a:pt x="17640" y="8338"/>
                  </a:lnTo>
                  <a:lnTo>
                    <a:pt x="20712" y="8426"/>
                  </a:lnTo>
                  <a:lnTo>
                    <a:pt x="20756" y="8382"/>
                  </a:lnTo>
                  <a:lnTo>
                    <a:pt x="21414" y="8250"/>
                  </a:lnTo>
                  <a:lnTo>
                    <a:pt x="21458" y="8207"/>
                  </a:lnTo>
                  <a:lnTo>
                    <a:pt x="25627" y="5267"/>
                  </a:lnTo>
                  <a:lnTo>
                    <a:pt x="27294" y="4082"/>
                  </a:lnTo>
                  <a:lnTo>
                    <a:pt x="29488" y="3029"/>
                  </a:lnTo>
                  <a:lnTo>
                    <a:pt x="31989" y="2765"/>
                  </a:lnTo>
                  <a:lnTo>
                    <a:pt x="36026" y="2107"/>
                  </a:lnTo>
                  <a:lnTo>
                    <a:pt x="40414" y="1625"/>
                  </a:lnTo>
                  <a:lnTo>
                    <a:pt x="43003" y="1230"/>
                  </a:lnTo>
                  <a:lnTo>
                    <a:pt x="45417" y="879"/>
                  </a:lnTo>
                  <a:lnTo>
                    <a:pt x="48664" y="352"/>
                  </a:lnTo>
                  <a:lnTo>
                    <a:pt x="51736" y="1054"/>
                  </a:lnTo>
                  <a:lnTo>
                    <a:pt x="51823" y="1054"/>
                  </a:lnTo>
                  <a:lnTo>
                    <a:pt x="51867" y="1010"/>
                  </a:lnTo>
                  <a:lnTo>
                    <a:pt x="51911" y="966"/>
                  </a:lnTo>
                  <a:lnTo>
                    <a:pt x="51955" y="922"/>
                  </a:lnTo>
                  <a:lnTo>
                    <a:pt x="51955" y="835"/>
                  </a:lnTo>
                  <a:lnTo>
                    <a:pt x="51911" y="791"/>
                  </a:lnTo>
                  <a:lnTo>
                    <a:pt x="51867" y="747"/>
                  </a:lnTo>
                  <a:lnTo>
                    <a:pt x="51823" y="703"/>
                  </a:lnTo>
                  <a:lnTo>
                    <a:pt x="4870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5" name="Google Shape;9035;p249"/>
            <p:cNvSpPr/>
            <p:nvPr/>
          </p:nvSpPr>
          <p:spPr>
            <a:xfrm>
              <a:off x="1442625" y="2706650"/>
              <a:ext cx="854600" cy="1976825"/>
            </a:xfrm>
            <a:custGeom>
              <a:avLst/>
              <a:gdLst/>
              <a:ahLst/>
              <a:cxnLst/>
              <a:rect l="l" t="t" r="r" b="b"/>
              <a:pathLst>
                <a:path w="34184" h="79073" extrusionOk="0">
                  <a:moveTo>
                    <a:pt x="33964" y="0"/>
                  </a:moveTo>
                  <a:lnTo>
                    <a:pt x="33920" y="44"/>
                  </a:lnTo>
                  <a:lnTo>
                    <a:pt x="31507" y="2019"/>
                  </a:lnTo>
                  <a:lnTo>
                    <a:pt x="28567" y="4432"/>
                  </a:lnTo>
                  <a:lnTo>
                    <a:pt x="23784" y="8250"/>
                  </a:lnTo>
                  <a:lnTo>
                    <a:pt x="20712" y="10356"/>
                  </a:lnTo>
                  <a:lnTo>
                    <a:pt x="17816" y="11453"/>
                  </a:lnTo>
                  <a:lnTo>
                    <a:pt x="14174" y="12770"/>
                  </a:lnTo>
                  <a:lnTo>
                    <a:pt x="14130" y="12770"/>
                  </a:lnTo>
                  <a:lnTo>
                    <a:pt x="12156" y="13691"/>
                  </a:lnTo>
                  <a:lnTo>
                    <a:pt x="10093" y="14262"/>
                  </a:lnTo>
                  <a:lnTo>
                    <a:pt x="10093" y="14305"/>
                  </a:lnTo>
                  <a:lnTo>
                    <a:pt x="6276" y="16412"/>
                  </a:lnTo>
                  <a:lnTo>
                    <a:pt x="6232" y="16456"/>
                  </a:lnTo>
                  <a:lnTo>
                    <a:pt x="5661" y="17070"/>
                  </a:lnTo>
                  <a:lnTo>
                    <a:pt x="5661" y="17114"/>
                  </a:lnTo>
                  <a:lnTo>
                    <a:pt x="5091" y="18606"/>
                  </a:lnTo>
                  <a:lnTo>
                    <a:pt x="5091" y="18650"/>
                  </a:lnTo>
                  <a:lnTo>
                    <a:pt x="4433" y="21677"/>
                  </a:lnTo>
                  <a:lnTo>
                    <a:pt x="4433" y="21721"/>
                  </a:lnTo>
                  <a:lnTo>
                    <a:pt x="4433" y="23652"/>
                  </a:lnTo>
                  <a:lnTo>
                    <a:pt x="4433" y="23696"/>
                  </a:lnTo>
                  <a:lnTo>
                    <a:pt x="4784" y="25802"/>
                  </a:lnTo>
                  <a:lnTo>
                    <a:pt x="4784" y="25846"/>
                  </a:lnTo>
                  <a:lnTo>
                    <a:pt x="5135" y="27338"/>
                  </a:lnTo>
                  <a:lnTo>
                    <a:pt x="5442" y="28742"/>
                  </a:lnTo>
                  <a:lnTo>
                    <a:pt x="5661" y="30015"/>
                  </a:lnTo>
                  <a:lnTo>
                    <a:pt x="5793" y="31243"/>
                  </a:lnTo>
                  <a:lnTo>
                    <a:pt x="5881" y="32472"/>
                  </a:lnTo>
                  <a:lnTo>
                    <a:pt x="5837" y="33744"/>
                  </a:lnTo>
                  <a:lnTo>
                    <a:pt x="5749" y="35149"/>
                  </a:lnTo>
                  <a:lnTo>
                    <a:pt x="5574" y="36641"/>
                  </a:lnTo>
                  <a:lnTo>
                    <a:pt x="5310" y="39229"/>
                  </a:lnTo>
                  <a:lnTo>
                    <a:pt x="5003" y="41731"/>
                  </a:lnTo>
                  <a:lnTo>
                    <a:pt x="4521" y="45022"/>
                  </a:lnTo>
                  <a:lnTo>
                    <a:pt x="3687" y="48488"/>
                  </a:lnTo>
                  <a:lnTo>
                    <a:pt x="3292" y="51384"/>
                  </a:lnTo>
                  <a:lnTo>
                    <a:pt x="3116" y="53842"/>
                  </a:lnTo>
                  <a:lnTo>
                    <a:pt x="2853" y="55553"/>
                  </a:lnTo>
                  <a:lnTo>
                    <a:pt x="2107" y="57966"/>
                  </a:lnTo>
                  <a:lnTo>
                    <a:pt x="1186" y="60468"/>
                  </a:lnTo>
                  <a:lnTo>
                    <a:pt x="45" y="64592"/>
                  </a:lnTo>
                  <a:lnTo>
                    <a:pt x="1" y="64636"/>
                  </a:lnTo>
                  <a:lnTo>
                    <a:pt x="1" y="66611"/>
                  </a:lnTo>
                  <a:lnTo>
                    <a:pt x="89" y="69287"/>
                  </a:lnTo>
                  <a:lnTo>
                    <a:pt x="132" y="69419"/>
                  </a:lnTo>
                  <a:lnTo>
                    <a:pt x="1975" y="71701"/>
                  </a:lnTo>
                  <a:lnTo>
                    <a:pt x="5135" y="75167"/>
                  </a:lnTo>
                  <a:lnTo>
                    <a:pt x="7153" y="77230"/>
                  </a:lnTo>
                  <a:lnTo>
                    <a:pt x="8865" y="79029"/>
                  </a:lnTo>
                  <a:lnTo>
                    <a:pt x="8909" y="79073"/>
                  </a:lnTo>
                  <a:lnTo>
                    <a:pt x="8996" y="79073"/>
                  </a:lnTo>
                  <a:lnTo>
                    <a:pt x="9128" y="79029"/>
                  </a:lnTo>
                  <a:lnTo>
                    <a:pt x="9172" y="78985"/>
                  </a:lnTo>
                  <a:lnTo>
                    <a:pt x="9172" y="78897"/>
                  </a:lnTo>
                  <a:lnTo>
                    <a:pt x="9172" y="78853"/>
                  </a:lnTo>
                  <a:lnTo>
                    <a:pt x="9128" y="78766"/>
                  </a:lnTo>
                  <a:lnTo>
                    <a:pt x="7417" y="77010"/>
                  </a:lnTo>
                  <a:lnTo>
                    <a:pt x="5398" y="74904"/>
                  </a:lnTo>
                  <a:lnTo>
                    <a:pt x="2239" y="71482"/>
                  </a:lnTo>
                  <a:lnTo>
                    <a:pt x="440" y="69244"/>
                  </a:lnTo>
                  <a:lnTo>
                    <a:pt x="352" y="66611"/>
                  </a:lnTo>
                  <a:lnTo>
                    <a:pt x="352" y="64680"/>
                  </a:lnTo>
                  <a:lnTo>
                    <a:pt x="1493" y="60555"/>
                  </a:lnTo>
                  <a:lnTo>
                    <a:pt x="2458" y="58054"/>
                  </a:lnTo>
                  <a:lnTo>
                    <a:pt x="3204" y="55641"/>
                  </a:lnTo>
                  <a:lnTo>
                    <a:pt x="3204" y="55597"/>
                  </a:lnTo>
                  <a:lnTo>
                    <a:pt x="3424" y="53885"/>
                  </a:lnTo>
                  <a:lnTo>
                    <a:pt x="3643" y="51428"/>
                  </a:lnTo>
                  <a:lnTo>
                    <a:pt x="4038" y="48532"/>
                  </a:lnTo>
                  <a:lnTo>
                    <a:pt x="4828" y="45109"/>
                  </a:lnTo>
                  <a:lnTo>
                    <a:pt x="5354" y="41775"/>
                  </a:lnTo>
                  <a:lnTo>
                    <a:pt x="5661" y="39273"/>
                  </a:lnTo>
                  <a:lnTo>
                    <a:pt x="5925" y="36684"/>
                  </a:lnTo>
                  <a:lnTo>
                    <a:pt x="6100" y="35149"/>
                  </a:lnTo>
                  <a:lnTo>
                    <a:pt x="6188" y="33788"/>
                  </a:lnTo>
                  <a:lnTo>
                    <a:pt x="6232" y="32472"/>
                  </a:lnTo>
                  <a:lnTo>
                    <a:pt x="6144" y="31243"/>
                  </a:lnTo>
                  <a:lnTo>
                    <a:pt x="6012" y="29971"/>
                  </a:lnTo>
                  <a:lnTo>
                    <a:pt x="5793" y="28654"/>
                  </a:lnTo>
                  <a:lnTo>
                    <a:pt x="5486" y="27294"/>
                  </a:lnTo>
                  <a:lnTo>
                    <a:pt x="5091" y="25758"/>
                  </a:lnTo>
                  <a:lnTo>
                    <a:pt x="4784" y="23652"/>
                  </a:lnTo>
                  <a:lnTo>
                    <a:pt x="4784" y="21721"/>
                  </a:lnTo>
                  <a:lnTo>
                    <a:pt x="5442" y="18737"/>
                  </a:lnTo>
                  <a:lnTo>
                    <a:pt x="5969" y="17289"/>
                  </a:lnTo>
                  <a:lnTo>
                    <a:pt x="6451" y="16719"/>
                  </a:lnTo>
                  <a:lnTo>
                    <a:pt x="10225" y="14613"/>
                  </a:lnTo>
                  <a:lnTo>
                    <a:pt x="12287" y="14042"/>
                  </a:lnTo>
                  <a:lnTo>
                    <a:pt x="12331" y="14042"/>
                  </a:lnTo>
                  <a:lnTo>
                    <a:pt x="14306" y="13077"/>
                  </a:lnTo>
                  <a:lnTo>
                    <a:pt x="17948" y="11804"/>
                  </a:lnTo>
                  <a:lnTo>
                    <a:pt x="20844" y="10663"/>
                  </a:lnTo>
                  <a:lnTo>
                    <a:pt x="20888" y="10663"/>
                  </a:lnTo>
                  <a:lnTo>
                    <a:pt x="24003" y="8513"/>
                  </a:lnTo>
                  <a:lnTo>
                    <a:pt x="28786" y="4696"/>
                  </a:lnTo>
                  <a:lnTo>
                    <a:pt x="31726" y="2326"/>
                  </a:lnTo>
                  <a:lnTo>
                    <a:pt x="34140" y="308"/>
                  </a:lnTo>
                  <a:lnTo>
                    <a:pt x="34184" y="264"/>
                  </a:lnTo>
                  <a:lnTo>
                    <a:pt x="34184" y="176"/>
                  </a:lnTo>
                  <a:lnTo>
                    <a:pt x="34184" y="132"/>
                  </a:lnTo>
                  <a:lnTo>
                    <a:pt x="34140" y="44"/>
                  </a:lnTo>
                  <a:lnTo>
                    <a:pt x="3409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6" name="Google Shape;9036;p249"/>
            <p:cNvSpPr/>
            <p:nvPr/>
          </p:nvSpPr>
          <p:spPr>
            <a:xfrm>
              <a:off x="1908875" y="4495875"/>
              <a:ext cx="646150" cy="156900"/>
            </a:xfrm>
            <a:custGeom>
              <a:avLst/>
              <a:gdLst/>
              <a:ahLst/>
              <a:cxnLst/>
              <a:rect l="l" t="t" r="r" b="b"/>
              <a:pathLst>
                <a:path w="25846" h="6276" extrusionOk="0">
                  <a:moveTo>
                    <a:pt x="25626" y="0"/>
                  </a:moveTo>
                  <a:lnTo>
                    <a:pt x="24178" y="176"/>
                  </a:lnTo>
                  <a:lnTo>
                    <a:pt x="24134" y="176"/>
                  </a:lnTo>
                  <a:lnTo>
                    <a:pt x="22774" y="658"/>
                  </a:lnTo>
                  <a:lnTo>
                    <a:pt x="22730" y="658"/>
                  </a:lnTo>
                  <a:lnTo>
                    <a:pt x="21238" y="1448"/>
                  </a:lnTo>
                  <a:lnTo>
                    <a:pt x="18035" y="3511"/>
                  </a:lnTo>
                  <a:lnTo>
                    <a:pt x="17464" y="3686"/>
                  </a:lnTo>
                  <a:lnTo>
                    <a:pt x="14393" y="3511"/>
                  </a:lnTo>
                  <a:lnTo>
                    <a:pt x="11936" y="3379"/>
                  </a:lnTo>
                  <a:lnTo>
                    <a:pt x="7811" y="3160"/>
                  </a:lnTo>
                  <a:lnTo>
                    <a:pt x="4827" y="3204"/>
                  </a:lnTo>
                  <a:lnTo>
                    <a:pt x="4739" y="3204"/>
                  </a:lnTo>
                  <a:lnTo>
                    <a:pt x="3291" y="4125"/>
                  </a:lnTo>
                  <a:lnTo>
                    <a:pt x="88" y="5968"/>
                  </a:lnTo>
                  <a:lnTo>
                    <a:pt x="0" y="6012"/>
                  </a:lnTo>
                  <a:lnTo>
                    <a:pt x="0" y="6056"/>
                  </a:lnTo>
                  <a:lnTo>
                    <a:pt x="0" y="6100"/>
                  </a:lnTo>
                  <a:lnTo>
                    <a:pt x="0" y="6187"/>
                  </a:lnTo>
                  <a:lnTo>
                    <a:pt x="88" y="6231"/>
                  </a:lnTo>
                  <a:lnTo>
                    <a:pt x="176" y="6275"/>
                  </a:lnTo>
                  <a:lnTo>
                    <a:pt x="263" y="6275"/>
                  </a:lnTo>
                  <a:lnTo>
                    <a:pt x="3467" y="4432"/>
                  </a:lnTo>
                  <a:lnTo>
                    <a:pt x="4871" y="3555"/>
                  </a:lnTo>
                  <a:lnTo>
                    <a:pt x="7767" y="3511"/>
                  </a:lnTo>
                  <a:lnTo>
                    <a:pt x="11892" y="3730"/>
                  </a:lnTo>
                  <a:lnTo>
                    <a:pt x="14349" y="3862"/>
                  </a:lnTo>
                  <a:lnTo>
                    <a:pt x="17464" y="4037"/>
                  </a:lnTo>
                  <a:lnTo>
                    <a:pt x="17508" y="4037"/>
                  </a:lnTo>
                  <a:lnTo>
                    <a:pt x="18167" y="3818"/>
                  </a:lnTo>
                  <a:lnTo>
                    <a:pt x="18210" y="3818"/>
                  </a:lnTo>
                  <a:lnTo>
                    <a:pt x="21414" y="1755"/>
                  </a:lnTo>
                  <a:lnTo>
                    <a:pt x="22862" y="966"/>
                  </a:lnTo>
                  <a:lnTo>
                    <a:pt x="24266" y="527"/>
                  </a:lnTo>
                  <a:lnTo>
                    <a:pt x="25670" y="351"/>
                  </a:lnTo>
                  <a:lnTo>
                    <a:pt x="25758" y="307"/>
                  </a:lnTo>
                  <a:lnTo>
                    <a:pt x="25802" y="264"/>
                  </a:lnTo>
                  <a:lnTo>
                    <a:pt x="25846" y="220"/>
                  </a:lnTo>
                  <a:lnTo>
                    <a:pt x="25846" y="132"/>
                  </a:lnTo>
                  <a:lnTo>
                    <a:pt x="25802" y="88"/>
                  </a:lnTo>
                  <a:lnTo>
                    <a:pt x="2575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7" name="Google Shape;9037;p249"/>
            <p:cNvSpPr/>
            <p:nvPr/>
          </p:nvSpPr>
          <p:spPr>
            <a:xfrm>
              <a:off x="1292350" y="2521250"/>
              <a:ext cx="799750" cy="2106275"/>
            </a:xfrm>
            <a:custGeom>
              <a:avLst/>
              <a:gdLst/>
              <a:ahLst/>
              <a:cxnLst/>
              <a:rect l="l" t="t" r="r" b="b"/>
              <a:pathLst>
                <a:path w="31990" h="84251" extrusionOk="0">
                  <a:moveTo>
                    <a:pt x="31770" y="1"/>
                  </a:moveTo>
                  <a:lnTo>
                    <a:pt x="31682" y="45"/>
                  </a:lnTo>
                  <a:lnTo>
                    <a:pt x="30146" y="1185"/>
                  </a:lnTo>
                  <a:lnTo>
                    <a:pt x="27689" y="2853"/>
                  </a:lnTo>
                  <a:lnTo>
                    <a:pt x="27645" y="2941"/>
                  </a:lnTo>
                  <a:lnTo>
                    <a:pt x="25977" y="7197"/>
                  </a:lnTo>
                  <a:lnTo>
                    <a:pt x="25495" y="8513"/>
                  </a:lnTo>
                  <a:lnTo>
                    <a:pt x="25100" y="9128"/>
                  </a:lnTo>
                  <a:lnTo>
                    <a:pt x="21897" y="11453"/>
                  </a:lnTo>
                  <a:lnTo>
                    <a:pt x="17640" y="15096"/>
                  </a:lnTo>
                  <a:lnTo>
                    <a:pt x="15446" y="15973"/>
                  </a:lnTo>
                  <a:lnTo>
                    <a:pt x="11804" y="18430"/>
                  </a:lnTo>
                  <a:lnTo>
                    <a:pt x="9917" y="19527"/>
                  </a:lnTo>
                  <a:lnTo>
                    <a:pt x="7416" y="20361"/>
                  </a:lnTo>
                  <a:lnTo>
                    <a:pt x="5222" y="21809"/>
                  </a:lnTo>
                  <a:lnTo>
                    <a:pt x="3906" y="22775"/>
                  </a:lnTo>
                  <a:lnTo>
                    <a:pt x="1887" y="23828"/>
                  </a:lnTo>
                  <a:lnTo>
                    <a:pt x="1843" y="23872"/>
                  </a:lnTo>
                  <a:lnTo>
                    <a:pt x="1492" y="24618"/>
                  </a:lnTo>
                  <a:lnTo>
                    <a:pt x="1448" y="24661"/>
                  </a:lnTo>
                  <a:lnTo>
                    <a:pt x="1404" y="25276"/>
                  </a:lnTo>
                  <a:lnTo>
                    <a:pt x="1448" y="25364"/>
                  </a:lnTo>
                  <a:lnTo>
                    <a:pt x="1843" y="26066"/>
                  </a:lnTo>
                  <a:lnTo>
                    <a:pt x="4125" y="34754"/>
                  </a:lnTo>
                  <a:lnTo>
                    <a:pt x="4564" y="37782"/>
                  </a:lnTo>
                  <a:lnTo>
                    <a:pt x="4652" y="41248"/>
                  </a:lnTo>
                  <a:lnTo>
                    <a:pt x="4520" y="44715"/>
                  </a:lnTo>
                  <a:lnTo>
                    <a:pt x="4344" y="47435"/>
                  </a:lnTo>
                  <a:lnTo>
                    <a:pt x="4125" y="51165"/>
                  </a:lnTo>
                  <a:lnTo>
                    <a:pt x="3555" y="55860"/>
                  </a:lnTo>
                  <a:lnTo>
                    <a:pt x="2765" y="61872"/>
                  </a:lnTo>
                  <a:lnTo>
                    <a:pt x="2194" y="64768"/>
                  </a:lnTo>
                  <a:lnTo>
                    <a:pt x="1448" y="67225"/>
                  </a:lnTo>
                  <a:lnTo>
                    <a:pt x="922" y="69375"/>
                  </a:lnTo>
                  <a:lnTo>
                    <a:pt x="220" y="71789"/>
                  </a:lnTo>
                  <a:lnTo>
                    <a:pt x="220" y="71833"/>
                  </a:lnTo>
                  <a:lnTo>
                    <a:pt x="44" y="74246"/>
                  </a:lnTo>
                  <a:lnTo>
                    <a:pt x="0" y="76747"/>
                  </a:lnTo>
                  <a:lnTo>
                    <a:pt x="0" y="76791"/>
                  </a:lnTo>
                  <a:lnTo>
                    <a:pt x="176" y="78020"/>
                  </a:lnTo>
                  <a:lnTo>
                    <a:pt x="966" y="80653"/>
                  </a:lnTo>
                  <a:lnTo>
                    <a:pt x="1536" y="82189"/>
                  </a:lnTo>
                  <a:lnTo>
                    <a:pt x="1580" y="82232"/>
                  </a:lnTo>
                  <a:lnTo>
                    <a:pt x="2063" y="82934"/>
                  </a:lnTo>
                  <a:lnTo>
                    <a:pt x="2106" y="82978"/>
                  </a:lnTo>
                  <a:lnTo>
                    <a:pt x="3949" y="84207"/>
                  </a:lnTo>
                  <a:lnTo>
                    <a:pt x="4037" y="84251"/>
                  </a:lnTo>
                  <a:lnTo>
                    <a:pt x="4125" y="84207"/>
                  </a:lnTo>
                  <a:lnTo>
                    <a:pt x="4213" y="84163"/>
                  </a:lnTo>
                  <a:lnTo>
                    <a:pt x="4213" y="84075"/>
                  </a:lnTo>
                  <a:lnTo>
                    <a:pt x="4213" y="84032"/>
                  </a:lnTo>
                  <a:lnTo>
                    <a:pt x="4213" y="83944"/>
                  </a:lnTo>
                  <a:lnTo>
                    <a:pt x="4169" y="83900"/>
                  </a:lnTo>
                  <a:lnTo>
                    <a:pt x="2326" y="82671"/>
                  </a:lnTo>
                  <a:lnTo>
                    <a:pt x="1843" y="82057"/>
                  </a:lnTo>
                  <a:lnTo>
                    <a:pt x="1273" y="80521"/>
                  </a:lnTo>
                  <a:lnTo>
                    <a:pt x="527" y="77932"/>
                  </a:lnTo>
                  <a:lnTo>
                    <a:pt x="351" y="76747"/>
                  </a:lnTo>
                  <a:lnTo>
                    <a:pt x="395" y="74246"/>
                  </a:lnTo>
                  <a:lnTo>
                    <a:pt x="571" y="71877"/>
                  </a:lnTo>
                  <a:lnTo>
                    <a:pt x="1273" y="69463"/>
                  </a:lnTo>
                  <a:lnTo>
                    <a:pt x="1755" y="67357"/>
                  </a:lnTo>
                  <a:lnTo>
                    <a:pt x="2545" y="64856"/>
                  </a:lnTo>
                  <a:lnTo>
                    <a:pt x="3116" y="61960"/>
                  </a:lnTo>
                  <a:lnTo>
                    <a:pt x="3906" y="55904"/>
                  </a:lnTo>
                  <a:lnTo>
                    <a:pt x="4476" y="51209"/>
                  </a:lnTo>
                  <a:lnTo>
                    <a:pt x="4695" y="47435"/>
                  </a:lnTo>
                  <a:lnTo>
                    <a:pt x="4871" y="44715"/>
                  </a:lnTo>
                  <a:lnTo>
                    <a:pt x="5003" y="41248"/>
                  </a:lnTo>
                  <a:lnTo>
                    <a:pt x="4915" y="37782"/>
                  </a:lnTo>
                  <a:lnTo>
                    <a:pt x="4915" y="37738"/>
                  </a:lnTo>
                  <a:lnTo>
                    <a:pt x="4476" y="34710"/>
                  </a:lnTo>
                  <a:lnTo>
                    <a:pt x="2194" y="25934"/>
                  </a:lnTo>
                  <a:lnTo>
                    <a:pt x="2150" y="25890"/>
                  </a:lnTo>
                  <a:lnTo>
                    <a:pt x="1755" y="25232"/>
                  </a:lnTo>
                  <a:lnTo>
                    <a:pt x="1799" y="24749"/>
                  </a:lnTo>
                  <a:lnTo>
                    <a:pt x="2106" y="24091"/>
                  </a:lnTo>
                  <a:lnTo>
                    <a:pt x="4081" y="23082"/>
                  </a:lnTo>
                  <a:lnTo>
                    <a:pt x="5397" y="22072"/>
                  </a:lnTo>
                  <a:lnTo>
                    <a:pt x="7548" y="20668"/>
                  </a:lnTo>
                  <a:lnTo>
                    <a:pt x="10049" y="19835"/>
                  </a:lnTo>
                  <a:lnTo>
                    <a:pt x="10093" y="19835"/>
                  </a:lnTo>
                  <a:lnTo>
                    <a:pt x="12023" y="18738"/>
                  </a:lnTo>
                  <a:lnTo>
                    <a:pt x="15622" y="16280"/>
                  </a:lnTo>
                  <a:lnTo>
                    <a:pt x="17816" y="15403"/>
                  </a:lnTo>
                  <a:lnTo>
                    <a:pt x="17860" y="15359"/>
                  </a:lnTo>
                  <a:lnTo>
                    <a:pt x="22116" y="11717"/>
                  </a:lnTo>
                  <a:lnTo>
                    <a:pt x="25363" y="9391"/>
                  </a:lnTo>
                  <a:lnTo>
                    <a:pt x="25407" y="9347"/>
                  </a:lnTo>
                  <a:lnTo>
                    <a:pt x="25802" y="8689"/>
                  </a:lnTo>
                  <a:lnTo>
                    <a:pt x="25802" y="8645"/>
                  </a:lnTo>
                  <a:lnTo>
                    <a:pt x="26285" y="7329"/>
                  </a:lnTo>
                  <a:lnTo>
                    <a:pt x="27952" y="3116"/>
                  </a:lnTo>
                  <a:lnTo>
                    <a:pt x="30322" y="1449"/>
                  </a:lnTo>
                  <a:lnTo>
                    <a:pt x="31901" y="308"/>
                  </a:lnTo>
                  <a:lnTo>
                    <a:pt x="31945" y="264"/>
                  </a:lnTo>
                  <a:lnTo>
                    <a:pt x="31989" y="176"/>
                  </a:lnTo>
                  <a:lnTo>
                    <a:pt x="31989" y="132"/>
                  </a:lnTo>
                  <a:lnTo>
                    <a:pt x="31945" y="88"/>
                  </a:lnTo>
                  <a:lnTo>
                    <a:pt x="3190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8" name="Google Shape;9038;p249"/>
            <p:cNvSpPr/>
            <p:nvPr/>
          </p:nvSpPr>
          <p:spPr>
            <a:xfrm>
              <a:off x="1915450" y="4597900"/>
              <a:ext cx="615450" cy="109725"/>
            </a:xfrm>
            <a:custGeom>
              <a:avLst/>
              <a:gdLst/>
              <a:ahLst/>
              <a:cxnLst/>
              <a:rect l="l" t="t" r="r" b="b"/>
              <a:pathLst>
                <a:path w="24618" h="4389" extrusionOk="0">
                  <a:moveTo>
                    <a:pt x="24442" y="0"/>
                  </a:moveTo>
                  <a:lnTo>
                    <a:pt x="20975" y="132"/>
                  </a:lnTo>
                  <a:lnTo>
                    <a:pt x="20931" y="132"/>
                  </a:lnTo>
                  <a:lnTo>
                    <a:pt x="20098" y="395"/>
                  </a:lnTo>
                  <a:lnTo>
                    <a:pt x="17201" y="2019"/>
                  </a:lnTo>
                  <a:lnTo>
                    <a:pt x="15534" y="1975"/>
                  </a:lnTo>
                  <a:lnTo>
                    <a:pt x="12857" y="1799"/>
                  </a:lnTo>
                  <a:lnTo>
                    <a:pt x="9698" y="1668"/>
                  </a:lnTo>
                  <a:lnTo>
                    <a:pt x="7197" y="1580"/>
                  </a:lnTo>
                  <a:lnTo>
                    <a:pt x="4169" y="1536"/>
                  </a:lnTo>
                  <a:lnTo>
                    <a:pt x="4081" y="1580"/>
                  </a:lnTo>
                  <a:lnTo>
                    <a:pt x="1185" y="3116"/>
                  </a:lnTo>
                  <a:lnTo>
                    <a:pt x="1141" y="3160"/>
                  </a:lnTo>
                  <a:lnTo>
                    <a:pt x="88" y="4081"/>
                  </a:lnTo>
                  <a:lnTo>
                    <a:pt x="44" y="4125"/>
                  </a:lnTo>
                  <a:lnTo>
                    <a:pt x="0" y="4169"/>
                  </a:lnTo>
                  <a:lnTo>
                    <a:pt x="0" y="4257"/>
                  </a:lnTo>
                  <a:lnTo>
                    <a:pt x="44" y="4300"/>
                  </a:lnTo>
                  <a:lnTo>
                    <a:pt x="132" y="4344"/>
                  </a:lnTo>
                  <a:lnTo>
                    <a:pt x="176" y="4388"/>
                  </a:lnTo>
                  <a:lnTo>
                    <a:pt x="307" y="4344"/>
                  </a:lnTo>
                  <a:lnTo>
                    <a:pt x="1361" y="3423"/>
                  </a:lnTo>
                  <a:lnTo>
                    <a:pt x="4213" y="1887"/>
                  </a:lnTo>
                  <a:lnTo>
                    <a:pt x="7197" y="1931"/>
                  </a:lnTo>
                  <a:lnTo>
                    <a:pt x="9698" y="2019"/>
                  </a:lnTo>
                  <a:lnTo>
                    <a:pt x="12813" y="2150"/>
                  </a:lnTo>
                  <a:lnTo>
                    <a:pt x="15534" y="2326"/>
                  </a:lnTo>
                  <a:lnTo>
                    <a:pt x="17201" y="2370"/>
                  </a:lnTo>
                  <a:lnTo>
                    <a:pt x="17333" y="2370"/>
                  </a:lnTo>
                  <a:lnTo>
                    <a:pt x="20229" y="702"/>
                  </a:lnTo>
                  <a:lnTo>
                    <a:pt x="21019" y="483"/>
                  </a:lnTo>
                  <a:lnTo>
                    <a:pt x="24442" y="351"/>
                  </a:lnTo>
                  <a:lnTo>
                    <a:pt x="24530" y="307"/>
                  </a:lnTo>
                  <a:lnTo>
                    <a:pt x="24573" y="307"/>
                  </a:lnTo>
                  <a:lnTo>
                    <a:pt x="24617" y="220"/>
                  </a:lnTo>
                  <a:lnTo>
                    <a:pt x="24617" y="176"/>
                  </a:lnTo>
                  <a:lnTo>
                    <a:pt x="24617" y="88"/>
                  </a:lnTo>
                  <a:lnTo>
                    <a:pt x="24573" y="44"/>
                  </a:lnTo>
                  <a:lnTo>
                    <a:pt x="2448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9" name="Google Shape;9039;p249"/>
            <p:cNvSpPr/>
            <p:nvPr/>
          </p:nvSpPr>
          <p:spPr>
            <a:xfrm>
              <a:off x="1158500" y="3048925"/>
              <a:ext cx="152525" cy="1579700"/>
            </a:xfrm>
            <a:custGeom>
              <a:avLst/>
              <a:gdLst/>
              <a:ahLst/>
              <a:cxnLst/>
              <a:rect l="l" t="t" r="r" b="b"/>
              <a:pathLst>
                <a:path w="6101" h="63188" extrusionOk="0">
                  <a:moveTo>
                    <a:pt x="5881" y="0"/>
                  </a:moveTo>
                  <a:lnTo>
                    <a:pt x="5793" y="44"/>
                  </a:lnTo>
                  <a:lnTo>
                    <a:pt x="5749" y="88"/>
                  </a:lnTo>
                  <a:lnTo>
                    <a:pt x="4564" y="3028"/>
                  </a:lnTo>
                  <a:lnTo>
                    <a:pt x="3687" y="5441"/>
                  </a:lnTo>
                  <a:lnTo>
                    <a:pt x="2765" y="8030"/>
                  </a:lnTo>
                  <a:lnTo>
                    <a:pt x="2765" y="8074"/>
                  </a:lnTo>
                  <a:lnTo>
                    <a:pt x="2853" y="9873"/>
                  </a:lnTo>
                  <a:lnTo>
                    <a:pt x="3204" y="12330"/>
                  </a:lnTo>
                  <a:lnTo>
                    <a:pt x="3248" y="12330"/>
                  </a:lnTo>
                  <a:lnTo>
                    <a:pt x="3818" y="14568"/>
                  </a:lnTo>
                  <a:lnTo>
                    <a:pt x="3599" y="16236"/>
                  </a:lnTo>
                  <a:lnTo>
                    <a:pt x="3423" y="18956"/>
                  </a:lnTo>
                  <a:lnTo>
                    <a:pt x="3336" y="21414"/>
                  </a:lnTo>
                  <a:lnTo>
                    <a:pt x="2853" y="24134"/>
                  </a:lnTo>
                  <a:lnTo>
                    <a:pt x="2502" y="26284"/>
                  </a:lnTo>
                  <a:lnTo>
                    <a:pt x="2502" y="26328"/>
                  </a:lnTo>
                  <a:lnTo>
                    <a:pt x="2458" y="31331"/>
                  </a:lnTo>
                  <a:lnTo>
                    <a:pt x="2634" y="34446"/>
                  </a:lnTo>
                  <a:lnTo>
                    <a:pt x="2765" y="36158"/>
                  </a:lnTo>
                  <a:lnTo>
                    <a:pt x="2414" y="39931"/>
                  </a:lnTo>
                  <a:lnTo>
                    <a:pt x="2107" y="41292"/>
                  </a:lnTo>
                  <a:lnTo>
                    <a:pt x="834" y="44714"/>
                  </a:lnTo>
                  <a:lnTo>
                    <a:pt x="571" y="45899"/>
                  </a:lnTo>
                  <a:lnTo>
                    <a:pt x="571" y="45943"/>
                  </a:lnTo>
                  <a:lnTo>
                    <a:pt x="615" y="48137"/>
                  </a:lnTo>
                  <a:lnTo>
                    <a:pt x="615" y="51560"/>
                  </a:lnTo>
                  <a:lnTo>
                    <a:pt x="176" y="53183"/>
                  </a:lnTo>
                  <a:lnTo>
                    <a:pt x="1" y="54499"/>
                  </a:lnTo>
                  <a:lnTo>
                    <a:pt x="1" y="54543"/>
                  </a:lnTo>
                  <a:lnTo>
                    <a:pt x="483" y="58624"/>
                  </a:lnTo>
                  <a:lnTo>
                    <a:pt x="834" y="61169"/>
                  </a:lnTo>
                  <a:lnTo>
                    <a:pt x="922" y="63012"/>
                  </a:lnTo>
                  <a:lnTo>
                    <a:pt x="922" y="63100"/>
                  </a:lnTo>
                  <a:lnTo>
                    <a:pt x="966" y="63144"/>
                  </a:lnTo>
                  <a:lnTo>
                    <a:pt x="1098" y="63188"/>
                  </a:lnTo>
                  <a:lnTo>
                    <a:pt x="1186" y="63188"/>
                  </a:lnTo>
                  <a:lnTo>
                    <a:pt x="1229" y="63144"/>
                  </a:lnTo>
                  <a:lnTo>
                    <a:pt x="1273" y="63100"/>
                  </a:lnTo>
                  <a:lnTo>
                    <a:pt x="1273" y="63012"/>
                  </a:lnTo>
                  <a:lnTo>
                    <a:pt x="1186" y="61125"/>
                  </a:lnTo>
                  <a:lnTo>
                    <a:pt x="834" y="58580"/>
                  </a:lnTo>
                  <a:lnTo>
                    <a:pt x="352" y="54543"/>
                  </a:lnTo>
                  <a:lnTo>
                    <a:pt x="527" y="53227"/>
                  </a:lnTo>
                  <a:lnTo>
                    <a:pt x="966" y="51603"/>
                  </a:lnTo>
                  <a:lnTo>
                    <a:pt x="966" y="51560"/>
                  </a:lnTo>
                  <a:lnTo>
                    <a:pt x="966" y="48137"/>
                  </a:lnTo>
                  <a:lnTo>
                    <a:pt x="922" y="45987"/>
                  </a:lnTo>
                  <a:lnTo>
                    <a:pt x="1186" y="44802"/>
                  </a:lnTo>
                  <a:lnTo>
                    <a:pt x="2414" y="41423"/>
                  </a:lnTo>
                  <a:lnTo>
                    <a:pt x="2458" y="41379"/>
                  </a:lnTo>
                  <a:lnTo>
                    <a:pt x="2765" y="39975"/>
                  </a:lnTo>
                  <a:lnTo>
                    <a:pt x="3116" y="36201"/>
                  </a:lnTo>
                  <a:lnTo>
                    <a:pt x="3116" y="36158"/>
                  </a:lnTo>
                  <a:lnTo>
                    <a:pt x="2985" y="34446"/>
                  </a:lnTo>
                  <a:lnTo>
                    <a:pt x="2809" y="31287"/>
                  </a:lnTo>
                  <a:lnTo>
                    <a:pt x="2853" y="26328"/>
                  </a:lnTo>
                  <a:lnTo>
                    <a:pt x="3204" y="24222"/>
                  </a:lnTo>
                  <a:lnTo>
                    <a:pt x="3687" y="21458"/>
                  </a:lnTo>
                  <a:lnTo>
                    <a:pt x="3687" y="21414"/>
                  </a:lnTo>
                  <a:lnTo>
                    <a:pt x="3774" y="19000"/>
                  </a:lnTo>
                  <a:lnTo>
                    <a:pt x="3950" y="16280"/>
                  </a:lnTo>
                  <a:lnTo>
                    <a:pt x="4169" y="14612"/>
                  </a:lnTo>
                  <a:lnTo>
                    <a:pt x="4169" y="14525"/>
                  </a:lnTo>
                  <a:lnTo>
                    <a:pt x="3555" y="12287"/>
                  </a:lnTo>
                  <a:lnTo>
                    <a:pt x="3204" y="9829"/>
                  </a:lnTo>
                  <a:lnTo>
                    <a:pt x="3116" y="8074"/>
                  </a:lnTo>
                  <a:lnTo>
                    <a:pt x="3994" y="5573"/>
                  </a:lnTo>
                  <a:lnTo>
                    <a:pt x="4915" y="3160"/>
                  </a:lnTo>
                  <a:lnTo>
                    <a:pt x="6100" y="220"/>
                  </a:lnTo>
                  <a:lnTo>
                    <a:pt x="6100" y="176"/>
                  </a:lnTo>
                  <a:lnTo>
                    <a:pt x="6100" y="88"/>
                  </a:lnTo>
                  <a:lnTo>
                    <a:pt x="6056" y="44"/>
                  </a:lnTo>
                  <a:lnTo>
                    <a:pt x="601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0" name="Google Shape;9040;p249"/>
            <p:cNvSpPr/>
            <p:nvPr/>
          </p:nvSpPr>
          <p:spPr>
            <a:xfrm>
              <a:off x="2096450" y="4705400"/>
              <a:ext cx="263300" cy="30750"/>
            </a:xfrm>
            <a:custGeom>
              <a:avLst/>
              <a:gdLst/>
              <a:ahLst/>
              <a:cxnLst/>
              <a:rect l="l" t="t" r="r" b="b"/>
              <a:pathLst>
                <a:path w="10532" h="1230" extrusionOk="0">
                  <a:moveTo>
                    <a:pt x="10313" y="0"/>
                  </a:moveTo>
                  <a:lnTo>
                    <a:pt x="9874" y="176"/>
                  </a:lnTo>
                  <a:lnTo>
                    <a:pt x="6100" y="132"/>
                  </a:lnTo>
                  <a:lnTo>
                    <a:pt x="6056" y="176"/>
                  </a:lnTo>
                  <a:lnTo>
                    <a:pt x="4740" y="308"/>
                  </a:lnTo>
                  <a:lnTo>
                    <a:pt x="176" y="878"/>
                  </a:lnTo>
                  <a:lnTo>
                    <a:pt x="88" y="922"/>
                  </a:lnTo>
                  <a:lnTo>
                    <a:pt x="44" y="966"/>
                  </a:lnTo>
                  <a:lnTo>
                    <a:pt x="1" y="1010"/>
                  </a:lnTo>
                  <a:lnTo>
                    <a:pt x="1" y="1097"/>
                  </a:lnTo>
                  <a:lnTo>
                    <a:pt x="88" y="1185"/>
                  </a:lnTo>
                  <a:lnTo>
                    <a:pt x="176" y="1229"/>
                  </a:lnTo>
                  <a:lnTo>
                    <a:pt x="220" y="1229"/>
                  </a:lnTo>
                  <a:lnTo>
                    <a:pt x="4784" y="659"/>
                  </a:lnTo>
                  <a:lnTo>
                    <a:pt x="6100" y="483"/>
                  </a:lnTo>
                  <a:lnTo>
                    <a:pt x="9918" y="527"/>
                  </a:lnTo>
                  <a:lnTo>
                    <a:pt x="9961" y="527"/>
                  </a:lnTo>
                  <a:lnTo>
                    <a:pt x="10444" y="351"/>
                  </a:lnTo>
                  <a:lnTo>
                    <a:pt x="10488" y="308"/>
                  </a:lnTo>
                  <a:lnTo>
                    <a:pt x="10532" y="264"/>
                  </a:lnTo>
                  <a:lnTo>
                    <a:pt x="10532" y="176"/>
                  </a:lnTo>
                  <a:lnTo>
                    <a:pt x="10532" y="88"/>
                  </a:lnTo>
                  <a:lnTo>
                    <a:pt x="10488" y="44"/>
                  </a:lnTo>
                  <a:lnTo>
                    <a:pt x="1044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1" name="Google Shape;9041;p249"/>
            <p:cNvSpPr/>
            <p:nvPr/>
          </p:nvSpPr>
          <p:spPr>
            <a:xfrm>
              <a:off x="1024675" y="3357175"/>
              <a:ext cx="119600" cy="1265975"/>
            </a:xfrm>
            <a:custGeom>
              <a:avLst/>
              <a:gdLst/>
              <a:ahLst/>
              <a:cxnLst/>
              <a:rect l="l" t="t" r="r" b="b"/>
              <a:pathLst>
                <a:path w="4784" h="50639" extrusionOk="0">
                  <a:moveTo>
                    <a:pt x="4564" y="0"/>
                  </a:moveTo>
                  <a:lnTo>
                    <a:pt x="4520" y="44"/>
                  </a:lnTo>
                  <a:lnTo>
                    <a:pt x="4476" y="88"/>
                  </a:lnTo>
                  <a:lnTo>
                    <a:pt x="4432" y="176"/>
                  </a:lnTo>
                  <a:lnTo>
                    <a:pt x="3950" y="3423"/>
                  </a:lnTo>
                  <a:lnTo>
                    <a:pt x="3555" y="5266"/>
                  </a:lnTo>
                  <a:lnTo>
                    <a:pt x="3511" y="5310"/>
                  </a:lnTo>
                  <a:lnTo>
                    <a:pt x="3423" y="7504"/>
                  </a:lnTo>
                  <a:lnTo>
                    <a:pt x="3379" y="11278"/>
                  </a:lnTo>
                  <a:lnTo>
                    <a:pt x="3467" y="13823"/>
                  </a:lnTo>
                  <a:lnTo>
                    <a:pt x="3555" y="16148"/>
                  </a:lnTo>
                  <a:lnTo>
                    <a:pt x="3818" y="18342"/>
                  </a:lnTo>
                  <a:lnTo>
                    <a:pt x="3774" y="19483"/>
                  </a:lnTo>
                  <a:lnTo>
                    <a:pt x="3511" y="20624"/>
                  </a:lnTo>
                  <a:lnTo>
                    <a:pt x="2589" y="24310"/>
                  </a:lnTo>
                  <a:lnTo>
                    <a:pt x="2589" y="24354"/>
                  </a:lnTo>
                  <a:lnTo>
                    <a:pt x="2414" y="27206"/>
                  </a:lnTo>
                  <a:lnTo>
                    <a:pt x="2150" y="28523"/>
                  </a:lnTo>
                  <a:lnTo>
                    <a:pt x="659" y="31638"/>
                  </a:lnTo>
                  <a:lnTo>
                    <a:pt x="659" y="31682"/>
                  </a:lnTo>
                  <a:lnTo>
                    <a:pt x="308" y="32998"/>
                  </a:lnTo>
                  <a:lnTo>
                    <a:pt x="264" y="33042"/>
                  </a:lnTo>
                  <a:lnTo>
                    <a:pt x="0" y="35324"/>
                  </a:lnTo>
                  <a:lnTo>
                    <a:pt x="264" y="39054"/>
                  </a:lnTo>
                  <a:lnTo>
                    <a:pt x="176" y="41643"/>
                  </a:lnTo>
                  <a:lnTo>
                    <a:pt x="176" y="41687"/>
                  </a:lnTo>
                  <a:lnTo>
                    <a:pt x="527" y="43837"/>
                  </a:lnTo>
                  <a:lnTo>
                    <a:pt x="922" y="45943"/>
                  </a:lnTo>
                  <a:lnTo>
                    <a:pt x="922" y="45987"/>
                  </a:lnTo>
                  <a:lnTo>
                    <a:pt x="2458" y="48839"/>
                  </a:lnTo>
                  <a:lnTo>
                    <a:pt x="3379" y="50551"/>
                  </a:lnTo>
                  <a:lnTo>
                    <a:pt x="3423" y="50638"/>
                  </a:lnTo>
                  <a:lnTo>
                    <a:pt x="3599" y="50638"/>
                  </a:lnTo>
                  <a:lnTo>
                    <a:pt x="3686" y="50595"/>
                  </a:lnTo>
                  <a:lnTo>
                    <a:pt x="3686" y="50507"/>
                  </a:lnTo>
                  <a:lnTo>
                    <a:pt x="3730" y="50463"/>
                  </a:lnTo>
                  <a:lnTo>
                    <a:pt x="3686" y="50375"/>
                  </a:lnTo>
                  <a:lnTo>
                    <a:pt x="2809" y="48664"/>
                  </a:lnTo>
                  <a:lnTo>
                    <a:pt x="1273" y="45855"/>
                  </a:lnTo>
                  <a:lnTo>
                    <a:pt x="878" y="43793"/>
                  </a:lnTo>
                  <a:lnTo>
                    <a:pt x="527" y="41643"/>
                  </a:lnTo>
                  <a:lnTo>
                    <a:pt x="615" y="39054"/>
                  </a:lnTo>
                  <a:lnTo>
                    <a:pt x="351" y="35324"/>
                  </a:lnTo>
                  <a:lnTo>
                    <a:pt x="615" y="33086"/>
                  </a:lnTo>
                  <a:lnTo>
                    <a:pt x="966" y="31814"/>
                  </a:lnTo>
                  <a:lnTo>
                    <a:pt x="2502" y="28654"/>
                  </a:lnTo>
                  <a:lnTo>
                    <a:pt x="2502" y="28610"/>
                  </a:lnTo>
                  <a:lnTo>
                    <a:pt x="2765" y="27294"/>
                  </a:lnTo>
                  <a:lnTo>
                    <a:pt x="2765" y="27250"/>
                  </a:lnTo>
                  <a:lnTo>
                    <a:pt x="2940" y="24398"/>
                  </a:lnTo>
                  <a:lnTo>
                    <a:pt x="3862" y="20668"/>
                  </a:lnTo>
                  <a:lnTo>
                    <a:pt x="4125" y="19571"/>
                  </a:lnTo>
                  <a:lnTo>
                    <a:pt x="4125" y="19527"/>
                  </a:lnTo>
                  <a:lnTo>
                    <a:pt x="4169" y="18342"/>
                  </a:lnTo>
                  <a:lnTo>
                    <a:pt x="4169" y="18299"/>
                  </a:lnTo>
                  <a:lnTo>
                    <a:pt x="3906" y="16105"/>
                  </a:lnTo>
                  <a:lnTo>
                    <a:pt x="3818" y="13779"/>
                  </a:lnTo>
                  <a:lnTo>
                    <a:pt x="3730" y="11278"/>
                  </a:lnTo>
                  <a:lnTo>
                    <a:pt x="3774" y="7504"/>
                  </a:lnTo>
                  <a:lnTo>
                    <a:pt x="3862" y="5310"/>
                  </a:lnTo>
                  <a:lnTo>
                    <a:pt x="4301" y="3467"/>
                  </a:lnTo>
                  <a:lnTo>
                    <a:pt x="4783" y="220"/>
                  </a:lnTo>
                  <a:lnTo>
                    <a:pt x="4783" y="132"/>
                  </a:lnTo>
                  <a:lnTo>
                    <a:pt x="4783" y="88"/>
                  </a:lnTo>
                  <a:lnTo>
                    <a:pt x="4696" y="44"/>
                  </a:lnTo>
                  <a:lnTo>
                    <a:pt x="465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2" name="Google Shape;9042;p249"/>
            <p:cNvSpPr/>
            <p:nvPr/>
          </p:nvSpPr>
          <p:spPr>
            <a:xfrm>
              <a:off x="605600" y="2498225"/>
              <a:ext cx="454200" cy="2111750"/>
            </a:xfrm>
            <a:custGeom>
              <a:avLst/>
              <a:gdLst/>
              <a:ahLst/>
              <a:cxnLst/>
              <a:rect l="l" t="t" r="r" b="b"/>
              <a:pathLst>
                <a:path w="18168" h="84470" extrusionOk="0">
                  <a:moveTo>
                    <a:pt x="17904" y="0"/>
                  </a:moveTo>
                  <a:lnTo>
                    <a:pt x="14569" y="2370"/>
                  </a:lnTo>
                  <a:lnTo>
                    <a:pt x="13077" y="3203"/>
                  </a:lnTo>
                  <a:lnTo>
                    <a:pt x="10181" y="4344"/>
                  </a:lnTo>
                  <a:lnTo>
                    <a:pt x="8119" y="5134"/>
                  </a:lnTo>
                  <a:lnTo>
                    <a:pt x="6364" y="5485"/>
                  </a:lnTo>
                  <a:lnTo>
                    <a:pt x="6320" y="5485"/>
                  </a:lnTo>
                  <a:lnTo>
                    <a:pt x="5223" y="6275"/>
                  </a:lnTo>
                  <a:lnTo>
                    <a:pt x="4521" y="6714"/>
                  </a:lnTo>
                  <a:lnTo>
                    <a:pt x="4477" y="6758"/>
                  </a:lnTo>
                  <a:lnTo>
                    <a:pt x="1888" y="8952"/>
                  </a:lnTo>
                  <a:lnTo>
                    <a:pt x="308" y="10883"/>
                  </a:lnTo>
                  <a:lnTo>
                    <a:pt x="264" y="10926"/>
                  </a:lnTo>
                  <a:lnTo>
                    <a:pt x="1" y="11409"/>
                  </a:lnTo>
                  <a:lnTo>
                    <a:pt x="1" y="11497"/>
                  </a:lnTo>
                  <a:lnTo>
                    <a:pt x="1" y="11585"/>
                  </a:lnTo>
                  <a:lnTo>
                    <a:pt x="1976" y="15534"/>
                  </a:lnTo>
                  <a:lnTo>
                    <a:pt x="2809" y="18649"/>
                  </a:lnTo>
                  <a:lnTo>
                    <a:pt x="3468" y="22204"/>
                  </a:lnTo>
                  <a:lnTo>
                    <a:pt x="4082" y="25495"/>
                  </a:lnTo>
                  <a:lnTo>
                    <a:pt x="4784" y="27864"/>
                  </a:lnTo>
                  <a:lnTo>
                    <a:pt x="5574" y="30541"/>
                  </a:lnTo>
                  <a:lnTo>
                    <a:pt x="6144" y="33525"/>
                  </a:lnTo>
                  <a:lnTo>
                    <a:pt x="6408" y="35324"/>
                  </a:lnTo>
                  <a:lnTo>
                    <a:pt x="6276" y="39800"/>
                  </a:lnTo>
                  <a:lnTo>
                    <a:pt x="6320" y="41730"/>
                  </a:lnTo>
                  <a:lnTo>
                    <a:pt x="6364" y="41818"/>
                  </a:lnTo>
                  <a:lnTo>
                    <a:pt x="8031" y="44407"/>
                  </a:lnTo>
                  <a:lnTo>
                    <a:pt x="9786" y="46996"/>
                  </a:lnTo>
                  <a:lnTo>
                    <a:pt x="11498" y="49322"/>
                  </a:lnTo>
                  <a:lnTo>
                    <a:pt x="12595" y="51384"/>
                  </a:lnTo>
                  <a:lnTo>
                    <a:pt x="13779" y="53183"/>
                  </a:lnTo>
                  <a:lnTo>
                    <a:pt x="15228" y="55202"/>
                  </a:lnTo>
                  <a:lnTo>
                    <a:pt x="16588" y="57045"/>
                  </a:lnTo>
                  <a:lnTo>
                    <a:pt x="17597" y="58580"/>
                  </a:lnTo>
                  <a:lnTo>
                    <a:pt x="17685" y="58975"/>
                  </a:lnTo>
                  <a:lnTo>
                    <a:pt x="16763" y="60950"/>
                  </a:lnTo>
                  <a:lnTo>
                    <a:pt x="15798" y="62925"/>
                  </a:lnTo>
                  <a:lnTo>
                    <a:pt x="15798" y="62968"/>
                  </a:lnTo>
                  <a:lnTo>
                    <a:pt x="15140" y="64987"/>
                  </a:lnTo>
                  <a:lnTo>
                    <a:pt x="15140" y="65031"/>
                  </a:lnTo>
                  <a:lnTo>
                    <a:pt x="14920" y="67313"/>
                  </a:lnTo>
                  <a:lnTo>
                    <a:pt x="14920" y="67356"/>
                  </a:lnTo>
                  <a:lnTo>
                    <a:pt x="15052" y="68102"/>
                  </a:lnTo>
                  <a:lnTo>
                    <a:pt x="15052" y="68146"/>
                  </a:lnTo>
                  <a:lnTo>
                    <a:pt x="15535" y="69199"/>
                  </a:lnTo>
                  <a:lnTo>
                    <a:pt x="15886" y="71437"/>
                  </a:lnTo>
                  <a:lnTo>
                    <a:pt x="16149" y="73895"/>
                  </a:lnTo>
                  <a:lnTo>
                    <a:pt x="16193" y="75606"/>
                  </a:lnTo>
                  <a:lnTo>
                    <a:pt x="15973" y="77537"/>
                  </a:lnTo>
                  <a:lnTo>
                    <a:pt x="15973" y="77581"/>
                  </a:lnTo>
                  <a:lnTo>
                    <a:pt x="16017" y="79731"/>
                  </a:lnTo>
                  <a:lnTo>
                    <a:pt x="16017" y="79775"/>
                  </a:lnTo>
                  <a:lnTo>
                    <a:pt x="16281" y="81003"/>
                  </a:lnTo>
                  <a:lnTo>
                    <a:pt x="16281" y="81047"/>
                  </a:lnTo>
                  <a:lnTo>
                    <a:pt x="17816" y="84382"/>
                  </a:lnTo>
                  <a:lnTo>
                    <a:pt x="17904" y="84470"/>
                  </a:lnTo>
                  <a:lnTo>
                    <a:pt x="18080" y="84470"/>
                  </a:lnTo>
                  <a:lnTo>
                    <a:pt x="18124" y="84426"/>
                  </a:lnTo>
                  <a:lnTo>
                    <a:pt x="18168" y="84382"/>
                  </a:lnTo>
                  <a:lnTo>
                    <a:pt x="18168" y="84294"/>
                  </a:lnTo>
                  <a:lnTo>
                    <a:pt x="18168" y="84250"/>
                  </a:lnTo>
                  <a:lnTo>
                    <a:pt x="16588" y="80916"/>
                  </a:lnTo>
                  <a:lnTo>
                    <a:pt x="16368" y="79731"/>
                  </a:lnTo>
                  <a:lnTo>
                    <a:pt x="16325" y="77581"/>
                  </a:lnTo>
                  <a:lnTo>
                    <a:pt x="16544" y="75650"/>
                  </a:lnTo>
                  <a:lnTo>
                    <a:pt x="16544" y="75606"/>
                  </a:lnTo>
                  <a:lnTo>
                    <a:pt x="16500" y="73851"/>
                  </a:lnTo>
                  <a:lnTo>
                    <a:pt x="16237" y="71393"/>
                  </a:lnTo>
                  <a:lnTo>
                    <a:pt x="15886" y="69112"/>
                  </a:lnTo>
                  <a:lnTo>
                    <a:pt x="15842" y="69068"/>
                  </a:lnTo>
                  <a:lnTo>
                    <a:pt x="15403" y="68015"/>
                  </a:lnTo>
                  <a:lnTo>
                    <a:pt x="15271" y="67313"/>
                  </a:lnTo>
                  <a:lnTo>
                    <a:pt x="15491" y="65075"/>
                  </a:lnTo>
                  <a:lnTo>
                    <a:pt x="16105" y="63056"/>
                  </a:lnTo>
                  <a:lnTo>
                    <a:pt x="17071" y="61125"/>
                  </a:lnTo>
                  <a:lnTo>
                    <a:pt x="17992" y="59107"/>
                  </a:lnTo>
                  <a:lnTo>
                    <a:pt x="18036" y="58975"/>
                  </a:lnTo>
                  <a:lnTo>
                    <a:pt x="17948" y="58493"/>
                  </a:lnTo>
                  <a:lnTo>
                    <a:pt x="17904" y="58405"/>
                  </a:lnTo>
                  <a:lnTo>
                    <a:pt x="16895" y="56825"/>
                  </a:lnTo>
                  <a:lnTo>
                    <a:pt x="15535" y="54982"/>
                  </a:lnTo>
                  <a:lnTo>
                    <a:pt x="14087" y="52964"/>
                  </a:lnTo>
                  <a:lnTo>
                    <a:pt x="12902" y="51209"/>
                  </a:lnTo>
                  <a:lnTo>
                    <a:pt x="11805" y="49146"/>
                  </a:lnTo>
                  <a:lnTo>
                    <a:pt x="11761" y="49146"/>
                  </a:lnTo>
                  <a:lnTo>
                    <a:pt x="10094" y="46777"/>
                  </a:lnTo>
                  <a:lnTo>
                    <a:pt x="8294" y="44188"/>
                  </a:lnTo>
                  <a:lnTo>
                    <a:pt x="6671" y="41687"/>
                  </a:lnTo>
                  <a:lnTo>
                    <a:pt x="6627" y="39800"/>
                  </a:lnTo>
                  <a:lnTo>
                    <a:pt x="6759" y="35324"/>
                  </a:lnTo>
                  <a:lnTo>
                    <a:pt x="6759" y="35280"/>
                  </a:lnTo>
                  <a:lnTo>
                    <a:pt x="6495" y="33481"/>
                  </a:lnTo>
                  <a:lnTo>
                    <a:pt x="5881" y="30453"/>
                  </a:lnTo>
                  <a:lnTo>
                    <a:pt x="5135" y="27776"/>
                  </a:lnTo>
                  <a:lnTo>
                    <a:pt x="4433" y="25407"/>
                  </a:lnTo>
                  <a:lnTo>
                    <a:pt x="3775" y="22116"/>
                  </a:lnTo>
                  <a:lnTo>
                    <a:pt x="3160" y="18562"/>
                  </a:lnTo>
                  <a:lnTo>
                    <a:pt x="2327" y="15446"/>
                  </a:lnTo>
                  <a:lnTo>
                    <a:pt x="2327" y="15402"/>
                  </a:lnTo>
                  <a:lnTo>
                    <a:pt x="352" y="11497"/>
                  </a:lnTo>
                  <a:lnTo>
                    <a:pt x="571" y="11102"/>
                  </a:lnTo>
                  <a:lnTo>
                    <a:pt x="2151" y="9215"/>
                  </a:lnTo>
                  <a:lnTo>
                    <a:pt x="4696" y="7021"/>
                  </a:lnTo>
                  <a:lnTo>
                    <a:pt x="5442" y="6582"/>
                  </a:lnTo>
                  <a:lnTo>
                    <a:pt x="6495" y="5792"/>
                  </a:lnTo>
                  <a:lnTo>
                    <a:pt x="8207" y="5441"/>
                  </a:lnTo>
                  <a:lnTo>
                    <a:pt x="10313" y="4695"/>
                  </a:lnTo>
                  <a:lnTo>
                    <a:pt x="13209" y="3511"/>
                  </a:lnTo>
                  <a:lnTo>
                    <a:pt x="13253" y="3511"/>
                  </a:lnTo>
                  <a:lnTo>
                    <a:pt x="14745" y="2677"/>
                  </a:lnTo>
                  <a:lnTo>
                    <a:pt x="18124" y="307"/>
                  </a:lnTo>
                  <a:lnTo>
                    <a:pt x="18168" y="263"/>
                  </a:lnTo>
                  <a:lnTo>
                    <a:pt x="18168" y="176"/>
                  </a:lnTo>
                  <a:lnTo>
                    <a:pt x="18168" y="132"/>
                  </a:lnTo>
                  <a:lnTo>
                    <a:pt x="18168" y="44"/>
                  </a:lnTo>
                  <a:lnTo>
                    <a:pt x="1812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3" name="Google Shape;9043;p249"/>
            <p:cNvSpPr/>
            <p:nvPr/>
          </p:nvSpPr>
          <p:spPr>
            <a:xfrm>
              <a:off x="489325" y="2325975"/>
              <a:ext cx="527700" cy="2220375"/>
            </a:xfrm>
            <a:custGeom>
              <a:avLst/>
              <a:gdLst/>
              <a:ahLst/>
              <a:cxnLst/>
              <a:rect l="l" t="t" r="r" b="b"/>
              <a:pathLst>
                <a:path w="21108" h="88815" extrusionOk="0">
                  <a:moveTo>
                    <a:pt x="20844" y="1"/>
                  </a:moveTo>
                  <a:lnTo>
                    <a:pt x="17509" y="1844"/>
                  </a:lnTo>
                  <a:lnTo>
                    <a:pt x="15315" y="3204"/>
                  </a:lnTo>
                  <a:lnTo>
                    <a:pt x="13779" y="4082"/>
                  </a:lnTo>
                  <a:lnTo>
                    <a:pt x="12243" y="5047"/>
                  </a:lnTo>
                  <a:lnTo>
                    <a:pt x="10707" y="6056"/>
                  </a:lnTo>
                  <a:lnTo>
                    <a:pt x="9216" y="7066"/>
                  </a:lnTo>
                  <a:lnTo>
                    <a:pt x="8470" y="7636"/>
                  </a:lnTo>
                  <a:lnTo>
                    <a:pt x="7811" y="8163"/>
                  </a:lnTo>
                  <a:lnTo>
                    <a:pt x="7109" y="8733"/>
                  </a:lnTo>
                  <a:lnTo>
                    <a:pt x="6495" y="9347"/>
                  </a:lnTo>
                  <a:lnTo>
                    <a:pt x="5881" y="9918"/>
                  </a:lnTo>
                  <a:lnTo>
                    <a:pt x="5310" y="10576"/>
                  </a:lnTo>
                  <a:lnTo>
                    <a:pt x="4784" y="11190"/>
                  </a:lnTo>
                  <a:lnTo>
                    <a:pt x="4301" y="11849"/>
                  </a:lnTo>
                  <a:lnTo>
                    <a:pt x="3292" y="13121"/>
                  </a:lnTo>
                  <a:lnTo>
                    <a:pt x="3292" y="13165"/>
                  </a:lnTo>
                  <a:lnTo>
                    <a:pt x="1185" y="17860"/>
                  </a:lnTo>
                  <a:lnTo>
                    <a:pt x="220" y="20712"/>
                  </a:lnTo>
                  <a:lnTo>
                    <a:pt x="176" y="20712"/>
                  </a:lnTo>
                  <a:lnTo>
                    <a:pt x="1" y="22204"/>
                  </a:lnTo>
                  <a:lnTo>
                    <a:pt x="1" y="22248"/>
                  </a:lnTo>
                  <a:lnTo>
                    <a:pt x="132" y="25495"/>
                  </a:lnTo>
                  <a:lnTo>
                    <a:pt x="176" y="25539"/>
                  </a:lnTo>
                  <a:lnTo>
                    <a:pt x="834" y="29532"/>
                  </a:lnTo>
                  <a:lnTo>
                    <a:pt x="834" y="29576"/>
                  </a:lnTo>
                  <a:lnTo>
                    <a:pt x="1493" y="31946"/>
                  </a:lnTo>
                  <a:lnTo>
                    <a:pt x="2414" y="34579"/>
                  </a:lnTo>
                  <a:lnTo>
                    <a:pt x="3467" y="37124"/>
                  </a:lnTo>
                  <a:lnTo>
                    <a:pt x="4389" y="39362"/>
                  </a:lnTo>
                  <a:lnTo>
                    <a:pt x="4959" y="41029"/>
                  </a:lnTo>
                  <a:lnTo>
                    <a:pt x="5486" y="42960"/>
                  </a:lnTo>
                  <a:lnTo>
                    <a:pt x="5661" y="44232"/>
                  </a:lnTo>
                  <a:lnTo>
                    <a:pt x="5573" y="46734"/>
                  </a:lnTo>
                  <a:lnTo>
                    <a:pt x="5881" y="48928"/>
                  </a:lnTo>
                  <a:lnTo>
                    <a:pt x="6363" y="51648"/>
                  </a:lnTo>
                  <a:lnTo>
                    <a:pt x="6276" y="56343"/>
                  </a:lnTo>
                  <a:lnTo>
                    <a:pt x="6188" y="58625"/>
                  </a:lnTo>
                  <a:lnTo>
                    <a:pt x="6188" y="61346"/>
                  </a:lnTo>
                  <a:lnTo>
                    <a:pt x="6276" y="65690"/>
                  </a:lnTo>
                  <a:lnTo>
                    <a:pt x="6276" y="65778"/>
                  </a:lnTo>
                  <a:lnTo>
                    <a:pt x="6539" y="66304"/>
                  </a:lnTo>
                  <a:lnTo>
                    <a:pt x="6583" y="66348"/>
                  </a:lnTo>
                  <a:lnTo>
                    <a:pt x="8996" y="68674"/>
                  </a:lnTo>
                  <a:lnTo>
                    <a:pt x="10839" y="70385"/>
                  </a:lnTo>
                  <a:lnTo>
                    <a:pt x="12902" y="71965"/>
                  </a:lnTo>
                  <a:lnTo>
                    <a:pt x="14745" y="73369"/>
                  </a:lnTo>
                  <a:lnTo>
                    <a:pt x="16412" y="74378"/>
                  </a:lnTo>
                  <a:lnTo>
                    <a:pt x="17948" y="75168"/>
                  </a:lnTo>
                  <a:lnTo>
                    <a:pt x="18825" y="76528"/>
                  </a:lnTo>
                  <a:lnTo>
                    <a:pt x="19440" y="77976"/>
                  </a:lnTo>
                  <a:lnTo>
                    <a:pt x="19747" y="80126"/>
                  </a:lnTo>
                  <a:lnTo>
                    <a:pt x="20054" y="82759"/>
                  </a:lnTo>
                  <a:lnTo>
                    <a:pt x="19922" y="84953"/>
                  </a:lnTo>
                  <a:lnTo>
                    <a:pt x="19703" y="87147"/>
                  </a:lnTo>
                  <a:lnTo>
                    <a:pt x="19615" y="88639"/>
                  </a:lnTo>
                  <a:lnTo>
                    <a:pt x="19659" y="88683"/>
                  </a:lnTo>
                  <a:lnTo>
                    <a:pt x="19659" y="88771"/>
                  </a:lnTo>
                  <a:lnTo>
                    <a:pt x="19747" y="88815"/>
                  </a:lnTo>
                  <a:lnTo>
                    <a:pt x="19791" y="88815"/>
                  </a:lnTo>
                  <a:lnTo>
                    <a:pt x="19922" y="88771"/>
                  </a:lnTo>
                  <a:lnTo>
                    <a:pt x="19966" y="88727"/>
                  </a:lnTo>
                  <a:lnTo>
                    <a:pt x="19966" y="88639"/>
                  </a:lnTo>
                  <a:lnTo>
                    <a:pt x="20054" y="87191"/>
                  </a:lnTo>
                  <a:lnTo>
                    <a:pt x="20273" y="84997"/>
                  </a:lnTo>
                  <a:lnTo>
                    <a:pt x="20405" y="82759"/>
                  </a:lnTo>
                  <a:lnTo>
                    <a:pt x="20405" y="82715"/>
                  </a:lnTo>
                  <a:lnTo>
                    <a:pt x="20098" y="80083"/>
                  </a:lnTo>
                  <a:lnTo>
                    <a:pt x="19791" y="77889"/>
                  </a:lnTo>
                  <a:lnTo>
                    <a:pt x="19791" y="77845"/>
                  </a:lnTo>
                  <a:lnTo>
                    <a:pt x="19133" y="76397"/>
                  </a:lnTo>
                  <a:lnTo>
                    <a:pt x="19133" y="76353"/>
                  </a:lnTo>
                  <a:lnTo>
                    <a:pt x="18211" y="74905"/>
                  </a:lnTo>
                  <a:lnTo>
                    <a:pt x="18167" y="74861"/>
                  </a:lnTo>
                  <a:lnTo>
                    <a:pt x="16587" y="74071"/>
                  </a:lnTo>
                  <a:lnTo>
                    <a:pt x="14964" y="73062"/>
                  </a:lnTo>
                  <a:lnTo>
                    <a:pt x="13121" y="71658"/>
                  </a:lnTo>
                  <a:lnTo>
                    <a:pt x="11102" y="70078"/>
                  </a:lnTo>
                  <a:lnTo>
                    <a:pt x="9216" y="68410"/>
                  </a:lnTo>
                  <a:lnTo>
                    <a:pt x="6846" y="66129"/>
                  </a:lnTo>
                  <a:lnTo>
                    <a:pt x="6627" y="65646"/>
                  </a:lnTo>
                  <a:lnTo>
                    <a:pt x="6539" y="61346"/>
                  </a:lnTo>
                  <a:lnTo>
                    <a:pt x="6539" y="58625"/>
                  </a:lnTo>
                  <a:lnTo>
                    <a:pt x="6627" y="56343"/>
                  </a:lnTo>
                  <a:lnTo>
                    <a:pt x="6714" y="51648"/>
                  </a:lnTo>
                  <a:lnTo>
                    <a:pt x="6714" y="51604"/>
                  </a:lnTo>
                  <a:lnTo>
                    <a:pt x="6232" y="48884"/>
                  </a:lnTo>
                  <a:lnTo>
                    <a:pt x="5925" y="46690"/>
                  </a:lnTo>
                  <a:lnTo>
                    <a:pt x="6012" y="44232"/>
                  </a:lnTo>
                  <a:lnTo>
                    <a:pt x="6012" y="44188"/>
                  </a:lnTo>
                  <a:lnTo>
                    <a:pt x="5837" y="42916"/>
                  </a:lnTo>
                  <a:lnTo>
                    <a:pt x="5310" y="40897"/>
                  </a:lnTo>
                  <a:lnTo>
                    <a:pt x="4696" y="39230"/>
                  </a:lnTo>
                  <a:lnTo>
                    <a:pt x="3818" y="36992"/>
                  </a:lnTo>
                  <a:lnTo>
                    <a:pt x="2765" y="34447"/>
                  </a:lnTo>
                  <a:lnTo>
                    <a:pt x="1800" y="31858"/>
                  </a:lnTo>
                  <a:lnTo>
                    <a:pt x="1142" y="29489"/>
                  </a:lnTo>
                  <a:lnTo>
                    <a:pt x="483" y="25495"/>
                  </a:lnTo>
                  <a:lnTo>
                    <a:pt x="352" y="22248"/>
                  </a:lnTo>
                  <a:lnTo>
                    <a:pt x="527" y="20800"/>
                  </a:lnTo>
                  <a:lnTo>
                    <a:pt x="1493" y="17992"/>
                  </a:lnTo>
                  <a:lnTo>
                    <a:pt x="3599" y="13341"/>
                  </a:lnTo>
                  <a:lnTo>
                    <a:pt x="4608" y="12068"/>
                  </a:lnTo>
                  <a:lnTo>
                    <a:pt x="5091" y="11410"/>
                  </a:lnTo>
                  <a:lnTo>
                    <a:pt x="5573" y="10796"/>
                  </a:lnTo>
                  <a:lnTo>
                    <a:pt x="6144" y="10181"/>
                  </a:lnTo>
                  <a:lnTo>
                    <a:pt x="6758" y="9567"/>
                  </a:lnTo>
                  <a:lnTo>
                    <a:pt x="7373" y="8996"/>
                  </a:lnTo>
                  <a:lnTo>
                    <a:pt x="8031" y="8426"/>
                  </a:lnTo>
                  <a:lnTo>
                    <a:pt x="9435" y="7329"/>
                  </a:lnTo>
                  <a:lnTo>
                    <a:pt x="10927" y="6320"/>
                  </a:lnTo>
                  <a:lnTo>
                    <a:pt x="12419" y="5354"/>
                  </a:lnTo>
                  <a:lnTo>
                    <a:pt x="13955" y="4389"/>
                  </a:lnTo>
                  <a:lnTo>
                    <a:pt x="15490" y="3468"/>
                  </a:lnTo>
                  <a:lnTo>
                    <a:pt x="17684" y="2151"/>
                  </a:lnTo>
                  <a:lnTo>
                    <a:pt x="21019" y="308"/>
                  </a:lnTo>
                  <a:lnTo>
                    <a:pt x="21063" y="264"/>
                  </a:lnTo>
                  <a:lnTo>
                    <a:pt x="21107" y="220"/>
                  </a:lnTo>
                  <a:lnTo>
                    <a:pt x="21107" y="133"/>
                  </a:lnTo>
                  <a:lnTo>
                    <a:pt x="21063" y="89"/>
                  </a:lnTo>
                  <a:lnTo>
                    <a:pt x="21019" y="45"/>
                  </a:lnTo>
                  <a:lnTo>
                    <a:pt x="2097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4" name="Google Shape;9044;p249"/>
            <p:cNvSpPr/>
            <p:nvPr/>
          </p:nvSpPr>
          <p:spPr>
            <a:xfrm>
              <a:off x="261150" y="2997350"/>
              <a:ext cx="377400" cy="1344975"/>
            </a:xfrm>
            <a:custGeom>
              <a:avLst/>
              <a:gdLst/>
              <a:ahLst/>
              <a:cxnLst/>
              <a:rect l="l" t="t" r="r" b="b"/>
              <a:pathLst>
                <a:path w="15096" h="53799" extrusionOk="0">
                  <a:moveTo>
                    <a:pt x="88" y="1"/>
                  </a:moveTo>
                  <a:lnTo>
                    <a:pt x="44" y="45"/>
                  </a:lnTo>
                  <a:lnTo>
                    <a:pt x="0" y="89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2326" y="5223"/>
                  </a:lnTo>
                  <a:lnTo>
                    <a:pt x="4871" y="9479"/>
                  </a:lnTo>
                  <a:lnTo>
                    <a:pt x="6670" y="12989"/>
                  </a:lnTo>
                  <a:lnTo>
                    <a:pt x="8206" y="16149"/>
                  </a:lnTo>
                  <a:lnTo>
                    <a:pt x="8996" y="17904"/>
                  </a:lnTo>
                  <a:lnTo>
                    <a:pt x="9259" y="18694"/>
                  </a:lnTo>
                  <a:lnTo>
                    <a:pt x="9347" y="21283"/>
                  </a:lnTo>
                  <a:lnTo>
                    <a:pt x="9391" y="25671"/>
                  </a:lnTo>
                  <a:lnTo>
                    <a:pt x="9391" y="28918"/>
                  </a:lnTo>
                  <a:lnTo>
                    <a:pt x="9479" y="36114"/>
                  </a:lnTo>
                  <a:lnTo>
                    <a:pt x="9830" y="42433"/>
                  </a:lnTo>
                  <a:lnTo>
                    <a:pt x="9961" y="43442"/>
                  </a:lnTo>
                  <a:lnTo>
                    <a:pt x="9961" y="43486"/>
                  </a:lnTo>
                  <a:lnTo>
                    <a:pt x="10751" y="45505"/>
                  </a:lnTo>
                  <a:lnTo>
                    <a:pt x="11936" y="48006"/>
                  </a:lnTo>
                  <a:lnTo>
                    <a:pt x="12901" y="49980"/>
                  </a:lnTo>
                  <a:lnTo>
                    <a:pt x="13603" y="51604"/>
                  </a:lnTo>
                  <a:lnTo>
                    <a:pt x="14744" y="53710"/>
                  </a:lnTo>
                  <a:lnTo>
                    <a:pt x="14832" y="53754"/>
                  </a:lnTo>
                  <a:lnTo>
                    <a:pt x="14920" y="53798"/>
                  </a:lnTo>
                  <a:lnTo>
                    <a:pt x="15008" y="53754"/>
                  </a:lnTo>
                  <a:lnTo>
                    <a:pt x="15052" y="53710"/>
                  </a:lnTo>
                  <a:lnTo>
                    <a:pt x="15095" y="53666"/>
                  </a:lnTo>
                  <a:lnTo>
                    <a:pt x="15095" y="53623"/>
                  </a:lnTo>
                  <a:lnTo>
                    <a:pt x="15052" y="53535"/>
                  </a:lnTo>
                  <a:lnTo>
                    <a:pt x="13911" y="51428"/>
                  </a:lnTo>
                  <a:lnTo>
                    <a:pt x="13209" y="49849"/>
                  </a:lnTo>
                  <a:lnTo>
                    <a:pt x="12243" y="47830"/>
                  </a:lnTo>
                  <a:lnTo>
                    <a:pt x="11058" y="45373"/>
                  </a:lnTo>
                  <a:lnTo>
                    <a:pt x="10312" y="43398"/>
                  </a:lnTo>
                  <a:lnTo>
                    <a:pt x="10181" y="42433"/>
                  </a:lnTo>
                  <a:lnTo>
                    <a:pt x="9830" y="36114"/>
                  </a:lnTo>
                  <a:lnTo>
                    <a:pt x="9742" y="28918"/>
                  </a:lnTo>
                  <a:lnTo>
                    <a:pt x="9742" y="25671"/>
                  </a:lnTo>
                  <a:lnTo>
                    <a:pt x="9698" y="21283"/>
                  </a:lnTo>
                  <a:lnTo>
                    <a:pt x="9610" y="18650"/>
                  </a:lnTo>
                  <a:lnTo>
                    <a:pt x="9566" y="18606"/>
                  </a:lnTo>
                  <a:lnTo>
                    <a:pt x="9303" y="17816"/>
                  </a:lnTo>
                  <a:lnTo>
                    <a:pt x="8513" y="16017"/>
                  </a:lnTo>
                  <a:lnTo>
                    <a:pt x="6977" y="12814"/>
                  </a:lnTo>
                  <a:lnTo>
                    <a:pt x="5178" y="9347"/>
                  </a:lnTo>
                  <a:lnTo>
                    <a:pt x="2633" y="5047"/>
                  </a:lnTo>
                  <a:lnTo>
                    <a:pt x="308" y="89"/>
                  </a:lnTo>
                  <a:lnTo>
                    <a:pt x="264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5" name="Google Shape;9045;p249"/>
            <p:cNvSpPr/>
            <p:nvPr/>
          </p:nvSpPr>
          <p:spPr>
            <a:xfrm>
              <a:off x="238125" y="3076350"/>
              <a:ext cx="340075" cy="1220975"/>
            </a:xfrm>
            <a:custGeom>
              <a:avLst/>
              <a:gdLst/>
              <a:ahLst/>
              <a:cxnLst/>
              <a:rect l="l" t="t" r="r" b="b"/>
              <a:pathLst>
                <a:path w="13603" h="48839" extrusionOk="0">
                  <a:moveTo>
                    <a:pt x="132" y="0"/>
                  </a:moveTo>
                  <a:lnTo>
                    <a:pt x="44" y="44"/>
                  </a:lnTo>
                  <a:lnTo>
                    <a:pt x="44" y="88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1448" y="3905"/>
                  </a:lnTo>
                  <a:lnTo>
                    <a:pt x="1492" y="3949"/>
                  </a:lnTo>
                  <a:lnTo>
                    <a:pt x="4344" y="6889"/>
                  </a:lnTo>
                  <a:lnTo>
                    <a:pt x="6143" y="10136"/>
                  </a:lnTo>
                  <a:lnTo>
                    <a:pt x="7855" y="13603"/>
                  </a:lnTo>
                  <a:lnTo>
                    <a:pt x="8820" y="15490"/>
                  </a:lnTo>
                  <a:lnTo>
                    <a:pt x="9039" y="16631"/>
                  </a:lnTo>
                  <a:lnTo>
                    <a:pt x="9083" y="18825"/>
                  </a:lnTo>
                  <a:lnTo>
                    <a:pt x="9127" y="21019"/>
                  </a:lnTo>
                  <a:lnTo>
                    <a:pt x="9171" y="25407"/>
                  </a:lnTo>
                  <a:lnTo>
                    <a:pt x="9171" y="28303"/>
                  </a:lnTo>
                  <a:lnTo>
                    <a:pt x="9215" y="31243"/>
                  </a:lnTo>
                  <a:lnTo>
                    <a:pt x="9303" y="34227"/>
                  </a:lnTo>
                  <a:lnTo>
                    <a:pt x="9434" y="37167"/>
                  </a:lnTo>
                  <a:lnTo>
                    <a:pt x="9654" y="40546"/>
                  </a:lnTo>
                  <a:lnTo>
                    <a:pt x="9654" y="40633"/>
                  </a:lnTo>
                  <a:lnTo>
                    <a:pt x="12681" y="47347"/>
                  </a:lnTo>
                  <a:lnTo>
                    <a:pt x="13252" y="48751"/>
                  </a:lnTo>
                  <a:lnTo>
                    <a:pt x="13340" y="48839"/>
                  </a:lnTo>
                  <a:lnTo>
                    <a:pt x="13471" y="48839"/>
                  </a:lnTo>
                  <a:lnTo>
                    <a:pt x="13559" y="48795"/>
                  </a:lnTo>
                  <a:lnTo>
                    <a:pt x="13559" y="48751"/>
                  </a:lnTo>
                  <a:lnTo>
                    <a:pt x="13603" y="48707"/>
                  </a:lnTo>
                  <a:lnTo>
                    <a:pt x="13559" y="48620"/>
                  </a:lnTo>
                  <a:lnTo>
                    <a:pt x="13033" y="47215"/>
                  </a:lnTo>
                  <a:lnTo>
                    <a:pt x="10005" y="40502"/>
                  </a:lnTo>
                  <a:lnTo>
                    <a:pt x="9785" y="37167"/>
                  </a:lnTo>
                  <a:lnTo>
                    <a:pt x="9654" y="34183"/>
                  </a:lnTo>
                  <a:lnTo>
                    <a:pt x="9566" y="31243"/>
                  </a:lnTo>
                  <a:lnTo>
                    <a:pt x="9522" y="28303"/>
                  </a:lnTo>
                  <a:lnTo>
                    <a:pt x="9522" y="25407"/>
                  </a:lnTo>
                  <a:lnTo>
                    <a:pt x="9478" y="21019"/>
                  </a:lnTo>
                  <a:lnTo>
                    <a:pt x="9434" y="18825"/>
                  </a:lnTo>
                  <a:lnTo>
                    <a:pt x="9390" y="16631"/>
                  </a:lnTo>
                  <a:lnTo>
                    <a:pt x="9390" y="16587"/>
                  </a:lnTo>
                  <a:lnTo>
                    <a:pt x="9171" y="15402"/>
                  </a:lnTo>
                  <a:lnTo>
                    <a:pt x="9171" y="15314"/>
                  </a:lnTo>
                  <a:lnTo>
                    <a:pt x="8162" y="13428"/>
                  </a:lnTo>
                  <a:lnTo>
                    <a:pt x="6450" y="9961"/>
                  </a:lnTo>
                  <a:lnTo>
                    <a:pt x="4651" y="6714"/>
                  </a:lnTo>
                  <a:lnTo>
                    <a:pt x="4607" y="6670"/>
                  </a:lnTo>
                  <a:lnTo>
                    <a:pt x="1755" y="3730"/>
                  </a:lnTo>
                  <a:lnTo>
                    <a:pt x="351" y="132"/>
                  </a:lnTo>
                  <a:lnTo>
                    <a:pt x="307" y="44"/>
                  </a:lnTo>
                  <a:lnTo>
                    <a:pt x="26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6" name="Google Shape;9046;p249"/>
            <p:cNvSpPr/>
            <p:nvPr/>
          </p:nvSpPr>
          <p:spPr>
            <a:xfrm>
              <a:off x="343425" y="3363750"/>
              <a:ext cx="188700" cy="900675"/>
            </a:xfrm>
            <a:custGeom>
              <a:avLst/>
              <a:gdLst/>
              <a:ahLst/>
              <a:cxnLst/>
              <a:rect l="l" t="t" r="r" b="b"/>
              <a:pathLst>
                <a:path w="7548" h="36027" extrusionOk="0">
                  <a:moveTo>
                    <a:pt x="176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44" y="132"/>
                  </a:lnTo>
                  <a:lnTo>
                    <a:pt x="1" y="220"/>
                  </a:lnTo>
                  <a:lnTo>
                    <a:pt x="44" y="264"/>
                  </a:lnTo>
                  <a:lnTo>
                    <a:pt x="3467" y="6144"/>
                  </a:lnTo>
                  <a:lnTo>
                    <a:pt x="3686" y="10488"/>
                  </a:lnTo>
                  <a:lnTo>
                    <a:pt x="3774" y="13823"/>
                  </a:lnTo>
                  <a:lnTo>
                    <a:pt x="3774" y="16675"/>
                  </a:lnTo>
                  <a:lnTo>
                    <a:pt x="3862" y="21063"/>
                  </a:lnTo>
                  <a:lnTo>
                    <a:pt x="4257" y="28479"/>
                  </a:lnTo>
                  <a:lnTo>
                    <a:pt x="4432" y="29576"/>
                  </a:lnTo>
                  <a:lnTo>
                    <a:pt x="4432" y="29620"/>
                  </a:lnTo>
                  <a:lnTo>
                    <a:pt x="5705" y="32648"/>
                  </a:lnTo>
                  <a:lnTo>
                    <a:pt x="7197" y="35939"/>
                  </a:lnTo>
                  <a:lnTo>
                    <a:pt x="7285" y="36027"/>
                  </a:lnTo>
                  <a:lnTo>
                    <a:pt x="7460" y="36027"/>
                  </a:lnTo>
                  <a:lnTo>
                    <a:pt x="7504" y="35983"/>
                  </a:lnTo>
                  <a:lnTo>
                    <a:pt x="7548" y="35939"/>
                  </a:lnTo>
                  <a:lnTo>
                    <a:pt x="7548" y="35851"/>
                  </a:lnTo>
                  <a:lnTo>
                    <a:pt x="7548" y="35807"/>
                  </a:lnTo>
                  <a:lnTo>
                    <a:pt x="6012" y="32516"/>
                  </a:lnTo>
                  <a:lnTo>
                    <a:pt x="4784" y="29488"/>
                  </a:lnTo>
                  <a:lnTo>
                    <a:pt x="4608" y="28435"/>
                  </a:lnTo>
                  <a:lnTo>
                    <a:pt x="4213" y="21063"/>
                  </a:lnTo>
                  <a:lnTo>
                    <a:pt x="4125" y="16675"/>
                  </a:lnTo>
                  <a:lnTo>
                    <a:pt x="4125" y="13823"/>
                  </a:lnTo>
                  <a:lnTo>
                    <a:pt x="4038" y="10444"/>
                  </a:lnTo>
                  <a:lnTo>
                    <a:pt x="3818" y="6100"/>
                  </a:lnTo>
                  <a:lnTo>
                    <a:pt x="3818" y="6012"/>
                  </a:lnTo>
                  <a:lnTo>
                    <a:pt x="352" y="89"/>
                  </a:lnTo>
                  <a:lnTo>
                    <a:pt x="308" y="45"/>
                  </a:lnTo>
                  <a:lnTo>
                    <a:pt x="220" y="45"/>
                  </a:lnTo>
                  <a:lnTo>
                    <a:pt x="17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7" name="Google Shape;9047;p249"/>
            <p:cNvSpPr/>
            <p:nvPr/>
          </p:nvSpPr>
          <p:spPr>
            <a:xfrm>
              <a:off x="2699800" y="3180550"/>
              <a:ext cx="204075" cy="111925"/>
            </a:xfrm>
            <a:custGeom>
              <a:avLst/>
              <a:gdLst/>
              <a:ahLst/>
              <a:cxnLst/>
              <a:rect l="l" t="t" r="r" b="b"/>
              <a:pathLst>
                <a:path w="8163" h="4477" extrusionOk="0">
                  <a:moveTo>
                    <a:pt x="4828" y="1"/>
                  </a:moveTo>
                  <a:lnTo>
                    <a:pt x="4740" y="45"/>
                  </a:lnTo>
                  <a:lnTo>
                    <a:pt x="2590" y="1054"/>
                  </a:lnTo>
                  <a:lnTo>
                    <a:pt x="922" y="1712"/>
                  </a:lnTo>
                  <a:lnTo>
                    <a:pt x="879" y="1756"/>
                  </a:lnTo>
                  <a:lnTo>
                    <a:pt x="220" y="2326"/>
                  </a:lnTo>
                  <a:lnTo>
                    <a:pt x="133" y="2414"/>
                  </a:lnTo>
                  <a:lnTo>
                    <a:pt x="1" y="2853"/>
                  </a:lnTo>
                  <a:lnTo>
                    <a:pt x="1" y="2941"/>
                  </a:lnTo>
                  <a:lnTo>
                    <a:pt x="176" y="3511"/>
                  </a:lnTo>
                  <a:lnTo>
                    <a:pt x="220" y="3555"/>
                  </a:lnTo>
                  <a:lnTo>
                    <a:pt x="703" y="4038"/>
                  </a:lnTo>
                  <a:lnTo>
                    <a:pt x="747" y="4038"/>
                  </a:lnTo>
                  <a:lnTo>
                    <a:pt x="1361" y="4345"/>
                  </a:lnTo>
                  <a:lnTo>
                    <a:pt x="1449" y="4389"/>
                  </a:lnTo>
                  <a:lnTo>
                    <a:pt x="3029" y="4477"/>
                  </a:lnTo>
                  <a:lnTo>
                    <a:pt x="3073" y="4477"/>
                  </a:lnTo>
                  <a:lnTo>
                    <a:pt x="5179" y="4038"/>
                  </a:lnTo>
                  <a:lnTo>
                    <a:pt x="8031" y="3204"/>
                  </a:lnTo>
                  <a:lnTo>
                    <a:pt x="8119" y="3160"/>
                  </a:lnTo>
                  <a:lnTo>
                    <a:pt x="8163" y="3116"/>
                  </a:lnTo>
                  <a:lnTo>
                    <a:pt x="8163" y="3029"/>
                  </a:lnTo>
                  <a:lnTo>
                    <a:pt x="8163" y="2985"/>
                  </a:lnTo>
                  <a:lnTo>
                    <a:pt x="8119" y="2897"/>
                  </a:lnTo>
                  <a:lnTo>
                    <a:pt x="8075" y="2897"/>
                  </a:lnTo>
                  <a:lnTo>
                    <a:pt x="8031" y="2853"/>
                  </a:lnTo>
                  <a:lnTo>
                    <a:pt x="7943" y="2853"/>
                  </a:lnTo>
                  <a:lnTo>
                    <a:pt x="5091" y="3687"/>
                  </a:lnTo>
                  <a:lnTo>
                    <a:pt x="3029" y="4126"/>
                  </a:lnTo>
                  <a:lnTo>
                    <a:pt x="1493" y="4038"/>
                  </a:lnTo>
                  <a:lnTo>
                    <a:pt x="922" y="3774"/>
                  </a:lnTo>
                  <a:lnTo>
                    <a:pt x="527" y="3336"/>
                  </a:lnTo>
                  <a:lnTo>
                    <a:pt x="352" y="2897"/>
                  </a:lnTo>
                  <a:lnTo>
                    <a:pt x="484" y="2590"/>
                  </a:lnTo>
                  <a:lnTo>
                    <a:pt x="1098" y="2063"/>
                  </a:lnTo>
                  <a:lnTo>
                    <a:pt x="2722" y="1361"/>
                  </a:lnTo>
                  <a:lnTo>
                    <a:pt x="4916" y="352"/>
                  </a:lnTo>
                  <a:lnTo>
                    <a:pt x="4959" y="308"/>
                  </a:lnTo>
                  <a:lnTo>
                    <a:pt x="5003" y="264"/>
                  </a:lnTo>
                  <a:lnTo>
                    <a:pt x="5003" y="176"/>
                  </a:lnTo>
                  <a:lnTo>
                    <a:pt x="5003" y="132"/>
                  </a:lnTo>
                  <a:lnTo>
                    <a:pt x="4959" y="45"/>
                  </a:lnTo>
                  <a:lnTo>
                    <a:pt x="4872" y="45"/>
                  </a:lnTo>
                  <a:lnTo>
                    <a:pt x="482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8" name="Google Shape;9048;p249"/>
            <p:cNvSpPr/>
            <p:nvPr/>
          </p:nvSpPr>
          <p:spPr>
            <a:xfrm>
              <a:off x="3153975" y="3567800"/>
              <a:ext cx="561700" cy="625325"/>
            </a:xfrm>
            <a:custGeom>
              <a:avLst/>
              <a:gdLst/>
              <a:ahLst/>
              <a:cxnLst/>
              <a:rect l="l" t="t" r="r" b="b"/>
              <a:pathLst>
                <a:path w="22468" h="25013" extrusionOk="0">
                  <a:moveTo>
                    <a:pt x="3774" y="1"/>
                  </a:moveTo>
                  <a:lnTo>
                    <a:pt x="3730" y="44"/>
                  </a:lnTo>
                  <a:lnTo>
                    <a:pt x="3686" y="88"/>
                  </a:lnTo>
                  <a:lnTo>
                    <a:pt x="2151" y="3599"/>
                  </a:lnTo>
                  <a:lnTo>
                    <a:pt x="1361" y="5442"/>
                  </a:lnTo>
                  <a:lnTo>
                    <a:pt x="1361" y="5486"/>
                  </a:lnTo>
                  <a:lnTo>
                    <a:pt x="703" y="8733"/>
                  </a:lnTo>
                  <a:lnTo>
                    <a:pt x="132" y="11629"/>
                  </a:lnTo>
                  <a:lnTo>
                    <a:pt x="0" y="12331"/>
                  </a:lnTo>
                  <a:lnTo>
                    <a:pt x="0" y="12463"/>
                  </a:lnTo>
                  <a:lnTo>
                    <a:pt x="88" y="12506"/>
                  </a:lnTo>
                  <a:lnTo>
                    <a:pt x="3335" y="14788"/>
                  </a:lnTo>
                  <a:lnTo>
                    <a:pt x="3862" y="15534"/>
                  </a:lnTo>
                  <a:lnTo>
                    <a:pt x="4915" y="17860"/>
                  </a:lnTo>
                  <a:lnTo>
                    <a:pt x="6012" y="19747"/>
                  </a:lnTo>
                  <a:lnTo>
                    <a:pt x="6012" y="19791"/>
                  </a:lnTo>
                  <a:lnTo>
                    <a:pt x="7241" y="21326"/>
                  </a:lnTo>
                  <a:lnTo>
                    <a:pt x="7285" y="21370"/>
                  </a:lnTo>
                  <a:lnTo>
                    <a:pt x="8645" y="22072"/>
                  </a:lnTo>
                  <a:lnTo>
                    <a:pt x="9523" y="22379"/>
                  </a:lnTo>
                  <a:lnTo>
                    <a:pt x="9566" y="22423"/>
                  </a:lnTo>
                  <a:lnTo>
                    <a:pt x="12243" y="22818"/>
                  </a:lnTo>
                  <a:lnTo>
                    <a:pt x="14525" y="23038"/>
                  </a:lnTo>
                  <a:lnTo>
                    <a:pt x="18079" y="24266"/>
                  </a:lnTo>
                  <a:lnTo>
                    <a:pt x="20273" y="24881"/>
                  </a:lnTo>
                  <a:lnTo>
                    <a:pt x="20317" y="24881"/>
                  </a:lnTo>
                  <a:lnTo>
                    <a:pt x="21326" y="25012"/>
                  </a:lnTo>
                  <a:lnTo>
                    <a:pt x="21414" y="25012"/>
                  </a:lnTo>
                  <a:lnTo>
                    <a:pt x="22336" y="24749"/>
                  </a:lnTo>
                  <a:lnTo>
                    <a:pt x="22423" y="24705"/>
                  </a:lnTo>
                  <a:lnTo>
                    <a:pt x="22467" y="24661"/>
                  </a:lnTo>
                  <a:lnTo>
                    <a:pt x="22467" y="24617"/>
                  </a:lnTo>
                  <a:lnTo>
                    <a:pt x="22467" y="24530"/>
                  </a:lnTo>
                  <a:lnTo>
                    <a:pt x="22467" y="24486"/>
                  </a:lnTo>
                  <a:lnTo>
                    <a:pt x="22423" y="24442"/>
                  </a:lnTo>
                  <a:lnTo>
                    <a:pt x="22336" y="24398"/>
                  </a:lnTo>
                  <a:lnTo>
                    <a:pt x="22248" y="24398"/>
                  </a:lnTo>
                  <a:lnTo>
                    <a:pt x="21326" y="24661"/>
                  </a:lnTo>
                  <a:lnTo>
                    <a:pt x="20361" y="24530"/>
                  </a:lnTo>
                  <a:lnTo>
                    <a:pt x="18211" y="23915"/>
                  </a:lnTo>
                  <a:lnTo>
                    <a:pt x="14613" y="22731"/>
                  </a:lnTo>
                  <a:lnTo>
                    <a:pt x="12287" y="22467"/>
                  </a:lnTo>
                  <a:lnTo>
                    <a:pt x="9610" y="22072"/>
                  </a:lnTo>
                  <a:lnTo>
                    <a:pt x="8777" y="21765"/>
                  </a:lnTo>
                  <a:lnTo>
                    <a:pt x="7460" y="21107"/>
                  </a:lnTo>
                  <a:lnTo>
                    <a:pt x="6319" y="19571"/>
                  </a:lnTo>
                  <a:lnTo>
                    <a:pt x="5222" y="17684"/>
                  </a:lnTo>
                  <a:lnTo>
                    <a:pt x="4169" y="15359"/>
                  </a:lnTo>
                  <a:lnTo>
                    <a:pt x="4169" y="15315"/>
                  </a:lnTo>
                  <a:lnTo>
                    <a:pt x="3643" y="14569"/>
                  </a:lnTo>
                  <a:lnTo>
                    <a:pt x="3599" y="14525"/>
                  </a:lnTo>
                  <a:lnTo>
                    <a:pt x="351" y="12287"/>
                  </a:lnTo>
                  <a:lnTo>
                    <a:pt x="483" y="11673"/>
                  </a:lnTo>
                  <a:lnTo>
                    <a:pt x="1054" y="8820"/>
                  </a:lnTo>
                  <a:lnTo>
                    <a:pt x="1712" y="5573"/>
                  </a:lnTo>
                  <a:lnTo>
                    <a:pt x="2458" y="3730"/>
                  </a:lnTo>
                  <a:lnTo>
                    <a:pt x="3994" y="220"/>
                  </a:lnTo>
                  <a:lnTo>
                    <a:pt x="3994" y="176"/>
                  </a:lnTo>
                  <a:lnTo>
                    <a:pt x="3994" y="88"/>
                  </a:lnTo>
                  <a:lnTo>
                    <a:pt x="3950" y="44"/>
                  </a:lnTo>
                  <a:lnTo>
                    <a:pt x="390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9" name="Google Shape;9049;p249"/>
            <p:cNvSpPr/>
            <p:nvPr/>
          </p:nvSpPr>
          <p:spPr>
            <a:xfrm>
              <a:off x="2632900" y="3118025"/>
              <a:ext cx="307175" cy="222725"/>
            </a:xfrm>
            <a:custGeom>
              <a:avLst/>
              <a:gdLst/>
              <a:ahLst/>
              <a:cxnLst/>
              <a:rect l="l" t="t" r="r" b="b"/>
              <a:pathLst>
                <a:path w="12287" h="8909" extrusionOk="0">
                  <a:moveTo>
                    <a:pt x="4695" y="1"/>
                  </a:moveTo>
                  <a:lnTo>
                    <a:pt x="4608" y="44"/>
                  </a:lnTo>
                  <a:lnTo>
                    <a:pt x="4564" y="88"/>
                  </a:lnTo>
                  <a:lnTo>
                    <a:pt x="3116" y="2238"/>
                  </a:lnTo>
                  <a:lnTo>
                    <a:pt x="2106" y="3116"/>
                  </a:lnTo>
                  <a:lnTo>
                    <a:pt x="2106" y="3160"/>
                  </a:lnTo>
                  <a:lnTo>
                    <a:pt x="746" y="4784"/>
                  </a:lnTo>
                  <a:lnTo>
                    <a:pt x="746" y="4827"/>
                  </a:lnTo>
                  <a:lnTo>
                    <a:pt x="0" y="6232"/>
                  </a:lnTo>
                  <a:lnTo>
                    <a:pt x="0" y="6319"/>
                  </a:lnTo>
                  <a:lnTo>
                    <a:pt x="0" y="6407"/>
                  </a:lnTo>
                  <a:lnTo>
                    <a:pt x="307" y="6934"/>
                  </a:lnTo>
                  <a:lnTo>
                    <a:pt x="351" y="6978"/>
                  </a:lnTo>
                  <a:lnTo>
                    <a:pt x="2633" y="8426"/>
                  </a:lnTo>
                  <a:lnTo>
                    <a:pt x="2677" y="8469"/>
                  </a:lnTo>
                  <a:lnTo>
                    <a:pt x="5836" y="8908"/>
                  </a:lnTo>
                  <a:lnTo>
                    <a:pt x="5880" y="8908"/>
                  </a:lnTo>
                  <a:lnTo>
                    <a:pt x="8294" y="8294"/>
                  </a:lnTo>
                  <a:lnTo>
                    <a:pt x="10839" y="7285"/>
                  </a:lnTo>
                  <a:lnTo>
                    <a:pt x="12155" y="7021"/>
                  </a:lnTo>
                  <a:lnTo>
                    <a:pt x="12199" y="6978"/>
                  </a:lnTo>
                  <a:lnTo>
                    <a:pt x="12287" y="6934"/>
                  </a:lnTo>
                  <a:lnTo>
                    <a:pt x="12287" y="6890"/>
                  </a:lnTo>
                  <a:lnTo>
                    <a:pt x="12287" y="6802"/>
                  </a:lnTo>
                  <a:lnTo>
                    <a:pt x="12287" y="6758"/>
                  </a:lnTo>
                  <a:lnTo>
                    <a:pt x="12199" y="6714"/>
                  </a:lnTo>
                  <a:lnTo>
                    <a:pt x="12155" y="6670"/>
                  </a:lnTo>
                  <a:lnTo>
                    <a:pt x="12067" y="6670"/>
                  </a:lnTo>
                  <a:lnTo>
                    <a:pt x="10795" y="6934"/>
                  </a:lnTo>
                  <a:lnTo>
                    <a:pt x="10751" y="6934"/>
                  </a:lnTo>
                  <a:lnTo>
                    <a:pt x="8206" y="7987"/>
                  </a:lnTo>
                  <a:lnTo>
                    <a:pt x="5836" y="8557"/>
                  </a:lnTo>
                  <a:lnTo>
                    <a:pt x="2765" y="8118"/>
                  </a:lnTo>
                  <a:lnTo>
                    <a:pt x="615" y="6714"/>
                  </a:lnTo>
                  <a:lnTo>
                    <a:pt x="351" y="6319"/>
                  </a:lnTo>
                  <a:lnTo>
                    <a:pt x="1053" y="5003"/>
                  </a:lnTo>
                  <a:lnTo>
                    <a:pt x="2370" y="3379"/>
                  </a:lnTo>
                  <a:lnTo>
                    <a:pt x="3379" y="2502"/>
                  </a:lnTo>
                  <a:lnTo>
                    <a:pt x="3423" y="2458"/>
                  </a:lnTo>
                  <a:lnTo>
                    <a:pt x="4871" y="308"/>
                  </a:lnTo>
                  <a:lnTo>
                    <a:pt x="4871" y="220"/>
                  </a:lnTo>
                  <a:lnTo>
                    <a:pt x="4871" y="176"/>
                  </a:lnTo>
                  <a:lnTo>
                    <a:pt x="4871" y="88"/>
                  </a:lnTo>
                  <a:lnTo>
                    <a:pt x="4827" y="44"/>
                  </a:lnTo>
                  <a:lnTo>
                    <a:pt x="473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0" name="Google Shape;9050;p249"/>
            <p:cNvSpPr/>
            <p:nvPr/>
          </p:nvSpPr>
          <p:spPr>
            <a:xfrm>
              <a:off x="3084850" y="3493200"/>
              <a:ext cx="603400" cy="716375"/>
            </a:xfrm>
            <a:custGeom>
              <a:avLst/>
              <a:gdLst/>
              <a:ahLst/>
              <a:cxnLst/>
              <a:rect l="l" t="t" r="r" b="b"/>
              <a:pathLst>
                <a:path w="24136" h="28655" extrusionOk="0">
                  <a:moveTo>
                    <a:pt x="3248" y="1"/>
                  </a:moveTo>
                  <a:lnTo>
                    <a:pt x="3204" y="45"/>
                  </a:lnTo>
                  <a:lnTo>
                    <a:pt x="3160" y="88"/>
                  </a:lnTo>
                  <a:lnTo>
                    <a:pt x="3116" y="176"/>
                  </a:lnTo>
                  <a:lnTo>
                    <a:pt x="2941" y="1361"/>
                  </a:lnTo>
                  <a:lnTo>
                    <a:pt x="1756" y="4520"/>
                  </a:lnTo>
                  <a:lnTo>
                    <a:pt x="1142" y="6539"/>
                  </a:lnTo>
                  <a:lnTo>
                    <a:pt x="1098" y="6539"/>
                  </a:lnTo>
                  <a:lnTo>
                    <a:pt x="879" y="8864"/>
                  </a:lnTo>
                  <a:lnTo>
                    <a:pt x="45" y="13165"/>
                  </a:lnTo>
                  <a:lnTo>
                    <a:pt x="45" y="13209"/>
                  </a:lnTo>
                  <a:lnTo>
                    <a:pt x="1" y="15534"/>
                  </a:lnTo>
                  <a:lnTo>
                    <a:pt x="45" y="16895"/>
                  </a:lnTo>
                  <a:lnTo>
                    <a:pt x="45" y="16982"/>
                  </a:lnTo>
                  <a:lnTo>
                    <a:pt x="440" y="17641"/>
                  </a:lnTo>
                  <a:lnTo>
                    <a:pt x="484" y="17728"/>
                  </a:lnTo>
                  <a:lnTo>
                    <a:pt x="1317" y="18255"/>
                  </a:lnTo>
                  <a:lnTo>
                    <a:pt x="1361" y="18255"/>
                  </a:lnTo>
                  <a:lnTo>
                    <a:pt x="4082" y="19264"/>
                  </a:lnTo>
                  <a:lnTo>
                    <a:pt x="5530" y="20010"/>
                  </a:lnTo>
                  <a:lnTo>
                    <a:pt x="7066" y="22248"/>
                  </a:lnTo>
                  <a:lnTo>
                    <a:pt x="8602" y="24442"/>
                  </a:lnTo>
                  <a:lnTo>
                    <a:pt x="9479" y="25495"/>
                  </a:lnTo>
                  <a:lnTo>
                    <a:pt x="9523" y="25539"/>
                  </a:lnTo>
                  <a:lnTo>
                    <a:pt x="11585" y="26417"/>
                  </a:lnTo>
                  <a:lnTo>
                    <a:pt x="11629" y="26417"/>
                  </a:lnTo>
                  <a:lnTo>
                    <a:pt x="13779" y="26812"/>
                  </a:lnTo>
                  <a:lnTo>
                    <a:pt x="16412" y="27163"/>
                  </a:lnTo>
                  <a:lnTo>
                    <a:pt x="17816" y="27250"/>
                  </a:lnTo>
                  <a:lnTo>
                    <a:pt x="20449" y="28128"/>
                  </a:lnTo>
                  <a:lnTo>
                    <a:pt x="22248" y="28655"/>
                  </a:lnTo>
                  <a:lnTo>
                    <a:pt x="23389" y="28655"/>
                  </a:lnTo>
                  <a:lnTo>
                    <a:pt x="24004" y="28479"/>
                  </a:lnTo>
                  <a:lnTo>
                    <a:pt x="24048" y="28435"/>
                  </a:lnTo>
                  <a:lnTo>
                    <a:pt x="24091" y="28391"/>
                  </a:lnTo>
                  <a:lnTo>
                    <a:pt x="24135" y="28347"/>
                  </a:lnTo>
                  <a:lnTo>
                    <a:pt x="24091" y="28260"/>
                  </a:lnTo>
                  <a:lnTo>
                    <a:pt x="24091" y="28216"/>
                  </a:lnTo>
                  <a:lnTo>
                    <a:pt x="24004" y="28172"/>
                  </a:lnTo>
                  <a:lnTo>
                    <a:pt x="23960" y="28128"/>
                  </a:lnTo>
                  <a:lnTo>
                    <a:pt x="23872" y="28128"/>
                  </a:lnTo>
                  <a:lnTo>
                    <a:pt x="23302" y="28303"/>
                  </a:lnTo>
                  <a:lnTo>
                    <a:pt x="22336" y="28303"/>
                  </a:lnTo>
                  <a:lnTo>
                    <a:pt x="20537" y="27821"/>
                  </a:lnTo>
                  <a:lnTo>
                    <a:pt x="17904" y="26943"/>
                  </a:lnTo>
                  <a:lnTo>
                    <a:pt x="17860" y="26899"/>
                  </a:lnTo>
                  <a:lnTo>
                    <a:pt x="16456" y="26812"/>
                  </a:lnTo>
                  <a:lnTo>
                    <a:pt x="13823" y="26504"/>
                  </a:lnTo>
                  <a:lnTo>
                    <a:pt x="11673" y="26109"/>
                  </a:lnTo>
                  <a:lnTo>
                    <a:pt x="9699" y="25232"/>
                  </a:lnTo>
                  <a:lnTo>
                    <a:pt x="8865" y="24223"/>
                  </a:lnTo>
                  <a:lnTo>
                    <a:pt x="7373" y="22029"/>
                  </a:lnTo>
                  <a:lnTo>
                    <a:pt x="5793" y="19791"/>
                  </a:lnTo>
                  <a:lnTo>
                    <a:pt x="5705" y="19747"/>
                  </a:lnTo>
                  <a:lnTo>
                    <a:pt x="4214" y="18957"/>
                  </a:lnTo>
                  <a:lnTo>
                    <a:pt x="4214" y="18913"/>
                  </a:lnTo>
                  <a:lnTo>
                    <a:pt x="1493" y="17948"/>
                  </a:lnTo>
                  <a:lnTo>
                    <a:pt x="703" y="17421"/>
                  </a:lnTo>
                  <a:lnTo>
                    <a:pt x="396" y="16851"/>
                  </a:lnTo>
                  <a:lnTo>
                    <a:pt x="352" y="15490"/>
                  </a:lnTo>
                  <a:lnTo>
                    <a:pt x="396" y="13209"/>
                  </a:lnTo>
                  <a:lnTo>
                    <a:pt x="1230" y="8908"/>
                  </a:lnTo>
                  <a:lnTo>
                    <a:pt x="1449" y="6627"/>
                  </a:lnTo>
                  <a:lnTo>
                    <a:pt x="2107" y="4652"/>
                  </a:lnTo>
                  <a:lnTo>
                    <a:pt x="3292" y="1493"/>
                  </a:lnTo>
                  <a:lnTo>
                    <a:pt x="3292" y="1449"/>
                  </a:lnTo>
                  <a:lnTo>
                    <a:pt x="3468" y="220"/>
                  </a:lnTo>
                  <a:lnTo>
                    <a:pt x="3468" y="132"/>
                  </a:lnTo>
                  <a:lnTo>
                    <a:pt x="3468" y="88"/>
                  </a:lnTo>
                  <a:lnTo>
                    <a:pt x="3380" y="45"/>
                  </a:lnTo>
                  <a:lnTo>
                    <a:pt x="333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1" name="Google Shape;9051;p249"/>
            <p:cNvSpPr/>
            <p:nvPr/>
          </p:nvSpPr>
          <p:spPr>
            <a:xfrm>
              <a:off x="2512225" y="3058800"/>
              <a:ext cx="1147500" cy="1171625"/>
            </a:xfrm>
            <a:custGeom>
              <a:avLst/>
              <a:gdLst/>
              <a:ahLst/>
              <a:cxnLst/>
              <a:rect l="l" t="t" r="r" b="b"/>
              <a:pathLst>
                <a:path w="45900" h="46865" extrusionOk="0">
                  <a:moveTo>
                    <a:pt x="6846" y="0"/>
                  </a:moveTo>
                  <a:lnTo>
                    <a:pt x="6802" y="44"/>
                  </a:lnTo>
                  <a:lnTo>
                    <a:pt x="6758" y="88"/>
                  </a:lnTo>
                  <a:lnTo>
                    <a:pt x="5222" y="2721"/>
                  </a:lnTo>
                  <a:lnTo>
                    <a:pt x="4037" y="4827"/>
                  </a:lnTo>
                  <a:lnTo>
                    <a:pt x="1405" y="8557"/>
                  </a:lnTo>
                  <a:lnTo>
                    <a:pt x="176" y="10400"/>
                  </a:lnTo>
                  <a:lnTo>
                    <a:pt x="44" y="10531"/>
                  </a:lnTo>
                  <a:lnTo>
                    <a:pt x="0" y="10619"/>
                  </a:lnTo>
                  <a:lnTo>
                    <a:pt x="0" y="10707"/>
                  </a:lnTo>
                  <a:lnTo>
                    <a:pt x="0" y="10795"/>
                  </a:lnTo>
                  <a:lnTo>
                    <a:pt x="88" y="10838"/>
                  </a:lnTo>
                  <a:lnTo>
                    <a:pt x="2765" y="11848"/>
                  </a:lnTo>
                  <a:lnTo>
                    <a:pt x="5222" y="12901"/>
                  </a:lnTo>
                  <a:lnTo>
                    <a:pt x="7855" y="13603"/>
                  </a:lnTo>
                  <a:lnTo>
                    <a:pt x="7899" y="13603"/>
                  </a:lnTo>
                  <a:lnTo>
                    <a:pt x="10619" y="13954"/>
                  </a:lnTo>
                  <a:lnTo>
                    <a:pt x="10663" y="13954"/>
                  </a:lnTo>
                  <a:lnTo>
                    <a:pt x="11936" y="13866"/>
                  </a:lnTo>
                  <a:lnTo>
                    <a:pt x="11980" y="13822"/>
                  </a:lnTo>
                  <a:lnTo>
                    <a:pt x="15095" y="12989"/>
                  </a:lnTo>
                  <a:lnTo>
                    <a:pt x="15139" y="12945"/>
                  </a:lnTo>
                  <a:lnTo>
                    <a:pt x="17289" y="11892"/>
                  </a:lnTo>
                  <a:lnTo>
                    <a:pt x="18430" y="11628"/>
                  </a:lnTo>
                  <a:lnTo>
                    <a:pt x="19264" y="11716"/>
                  </a:lnTo>
                  <a:lnTo>
                    <a:pt x="21502" y="15139"/>
                  </a:lnTo>
                  <a:lnTo>
                    <a:pt x="22028" y="16543"/>
                  </a:lnTo>
                  <a:lnTo>
                    <a:pt x="22116" y="17684"/>
                  </a:lnTo>
                  <a:lnTo>
                    <a:pt x="21546" y="19790"/>
                  </a:lnTo>
                  <a:lnTo>
                    <a:pt x="21019" y="21940"/>
                  </a:lnTo>
                  <a:lnTo>
                    <a:pt x="20712" y="24310"/>
                  </a:lnTo>
                  <a:lnTo>
                    <a:pt x="20536" y="26943"/>
                  </a:lnTo>
                  <a:lnTo>
                    <a:pt x="20054" y="29093"/>
                  </a:lnTo>
                  <a:lnTo>
                    <a:pt x="20054" y="29137"/>
                  </a:lnTo>
                  <a:lnTo>
                    <a:pt x="19966" y="31067"/>
                  </a:lnTo>
                  <a:lnTo>
                    <a:pt x="19001" y="35148"/>
                  </a:lnTo>
                  <a:lnTo>
                    <a:pt x="18957" y="35675"/>
                  </a:lnTo>
                  <a:lnTo>
                    <a:pt x="18957" y="35763"/>
                  </a:lnTo>
                  <a:lnTo>
                    <a:pt x="19044" y="35850"/>
                  </a:lnTo>
                  <a:lnTo>
                    <a:pt x="19834" y="36333"/>
                  </a:lnTo>
                  <a:lnTo>
                    <a:pt x="19878" y="36333"/>
                  </a:lnTo>
                  <a:lnTo>
                    <a:pt x="23871" y="37649"/>
                  </a:lnTo>
                  <a:lnTo>
                    <a:pt x="26636" y="38702"/>
                  </a:lnTo>
                  <a:lnTo>
                    <a:pt x="28216" y="39317"/>
                  </a:lnTo>
                  <a:lnTo>
                    <a:pt x="28830" y="39975"/>
                  </a:lnTo>
                  <a:lnTo>
                    <a:pt x="30410" y="42301"/>
                  </a:lnTo>
                  <a:lnTo>
                    <a:pt x="31507" y="43749"/>
                  </a:lnTo>
                  <a:lnTo>
                    <a:pt x="31550" y="43793"/>
                  </a:lnTo>
                  <a:lnTo>
                    <a:pt x="32209" y="44231"/>
                  </a:lnTo>
                  <a:lnTo>
                    <a:pt x="34359" y="45065"/>
                  </a:lnTo>
                  <a:lnTo>
                    <a:pt x="34403" y="45065"/>
                  </a:lnTo>
                  <a:lnTo>
                    <a:pt x="38220" y="45592"/>
                  </a:lnTo>
                  <a:lnTo>
                    <a:pt x="40765" y="45767"/>
                  </a:lnTo>
                  <a:lnTo>
                    <a:pt x="43969" y="46733"/>
                  </a:lnTo>
                  <a:lnTo>
                    <a:pt x="44758" y="46864"/>
                  </a:lnTo>
                  <a:lnTo>
                    <a:pt x="44846" y="46864"/>
                  </a:lnTo>
                  <a:lnTo>
                    <a:pt x="45768" y="46601"/>
                  </a:lnTo>
                  <a:lnTo>
                    <a:pt x="45812" y="46601"/>
                  </a:lnTo>
                  <a:lnTo>
                    <a:pt x="45855" y="46513"/>
                  </a:lnTo>
                  <a:lnTo>
                    <a:pt x="45899" y="46469"/>
                  </a:lnTo>
                  <a:lnTo>
                    <a:pt x="45855" y="46382"/>
                  </a:lnTo>
                  <a:lnTo>
                    <a:pt x="45855" y="46338"/>
                  </a:lnTo>
                  <a:lnTo>
                    <a:pt x="45812" y="46294"/>
                  </a:lnTo>
                  <a:lnTo>
                    <a:pt x="45724" y="46250"/>
                  </a:lnTo>
                  <a:lnTo>
                    <a:pt x="45680" y="46294"/>
                  </a:lnTo>
                  <a:lnTo>
                    <a:pt x="44758" y="46513"/>
                  </a:lnTo>
                  <a:lnTo>
                    <a:pt x="44056" y="46382"/>
                  </a:lnTo>
                  <a:lnTo>
                    <a:pt x="40853" y="45416"/>
                  </a:lnTo>
                  <a:lnTo>
                    <a:pt x="40809" y="45416"/>
                  </a:lnTo>
                  <a:lnTo>
                    <a:pt x="38264" y="45241"/>
                  </a:lnTo>
                  <a:lnTo>
                    <a:pt x="34490" y="44714"/>
                  </a:lnTo>
                  <a:lnTo>
                    <a:pt x="32384" y="43924"/>
                  </a:lnTo>
                  <a:lnTo>
                    <a:pt x="31770" y="43529"/>
                  </a:lnTo>
                  <a:lnTo>
                    <a:pt x="30717" y="42081"/>
                  </a:lnTo>
                  <a:lnTo>
                    <a:pt x="29093" y="39756"/>
                  </a:lnTo>
                  <a:lnTo>
                    <a:pt x="28435" y="39054"/>
                  </a:lnTo>
                  <a:lnTo>
                    <a:pt x="28347" y="39010"/>
                  </a:lnTo>
                  <a:lnTo>
                    <a:pt x="26767" y="38351"/>
                  </a:lnTo>
                  <a:lnTo>
                    <a:pt x="24003" y="37342"/>
                  </a:lnTo>
                  <a:lnTo>
                    <a:pt x="20010" y="35982"/>
                  </a:lnTo>
                  <a:lnTo>
                    <a:pt x="19308" y="35587"/>
                  </a:lnTo>
                  <a:lnTo>
                    <a:pt x="19352" y="35236"/>
                  </a:lnTo>
                  <a:lnTo>
                    <a:pt x="20273" y="31111"/>
                  </a:lnTo>
                  <a:lnTo>
                    <a:pt x="20317" y="31111"/>
                  </a:lnTo>
                  <a:lnTo>
                    <a:pt x="20405" y="29180"/>
                  </a:lnTo>
                  <a:lnTo>
                    <a:pt x="20887" y="26986"/>
                  </a:lnTo>
                  <a:lnTo>
                    <a:pt x="21063" y="24354"/>
                  </a:lnTo>
                  <a:lnTo>
                    <a:pt x="21326" y="21984"/>
                  </a:lnTo>
                  <a:lnTo>
                    <a:pt x="21897" y="19878"/>
                  </a:lnTo>
                  <a:lnTo>
                    <a:pt x="22467" y="17772"/>
                  </a:lnTo>
                  <a:lnTo>
                    <a:pt x="22467" y="17684"/>
                  </a:lnTo>
                  <a:lnTo>
                    <a:pt x="22379" y="16455"/>
                  </a:lnTo>
                  <a:lnTo>
                    <a:pt x="22336" y="16411"/>
                  </a:lnTo>
                  <a:lnTo>
                    <a:pt x="21809" y="15007"/>
                  </a:lnTo>
                  <a:lnTo>
                    <a:pt x="21809" y="14963"/>
                  </a:lnTo>
                  <a:lnTo>
                    <a:pt x="19527" y="11453"/>
                  </a:lnTo>
                  <a:lnTo>
                    <a:pt x="19483" y="11409"/>
                  </a:lnTo>
                  <a:lnTo>
                    <a:pt x="19396" y="11365"/>
                  </a:lnTo>
                  <a:lnTo>
                    <a:pt x="18430" y="11277"/>
                  </a:lnTo>
                  <a:lnTo>
                    <a:pt x="18386" y="11277"/>
                  </a:lnTo>
                  <a:lnTo>
                    <a:pt x="17202" y="11584"/>
                  </a:lnTo>
                  <a:lnTo>
                    <a:pt x="17158" y="11584"/>
                  </a:lnTo>
                  <a:lnTo>
                    <a:pt x="15007" y="12638"/>
                  </a:lnTo>
                  <a:lnTo>
                    <a:pt x="11892" y="13515"/>
                  </a:lnTo>
                  <a:lnTo>
                    <a:pt x="10663" y="13603"/>
                  </a:lnTo>
                  <a:lnTo>
                    <a:pt x="7943" y="13252"/>
                  </a:lnTo>
                  <a:lnTo>
                    <a:pt x="5354" y="12594"/>
                  </a:lnTo>
                  <a:lnTo>
                    <a:pt x="2896" y="11497"/>
                  </a:lnTo>
                  <a:lnTo>
                    <a:pt x="483" y="10575"/>
                  </a:lnTo>
                  <a:lnTo>
                    <a:pt x="1668" y="8732"/>
                  </a:lnTo>
                  <a:lnTo>
                    <a:pt x="4345" y="5046"/>
                  </a:lnTo>
                  <a:lnTo>
                    <a:pt x="4345" y="5002"/>
                  </a:lnTo>
                  <a:lnTo>
                    <a:pt x="5529" y="2896"/>
                  </a:lnTo>
                  <a:lnTo>
                    <a:pt x="7065" y="263"/>
                  </a:lnTo>
                  <a:lnTo>
                    <a:pt x="7065" y="219"/>
                  </a:lnTo>
                  <a:lnTo>
                    <a:pt x="7065" y="132"/>
                  </a:lnTo>
                  <a:lnTo>
                    <a:pt x="7021" y="88"/>
                  </a:lnTo>
                  <a:lnTo>
                    <a:pt x="6977" y="44"/>
                  </a:lnTo>
                  <a:lnTo>
                    <a:pt x="693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2" name="Google Shape;9052;p249"/>
            <p:cNvSpPr/>
            <p:nvPr/>
          </p:nvSpPr>
          <p:spPr>
            <a:xfrm>
              <a:off x="1670800" y="3011625"/>
              <a:ext cx="1963700" cy="1351525"/>
            </a:xfrm>
            <a:custGeom>
              <a:avLst/>
              <a:gdLst/>
              <a:ahLst/>
              <a:cxnLst/>
              <a:rect l="l" t="t" r="r" b="b"/>
              <a:pathLst>
                <a:path w="78548" h="54061" extrusionOk="0">
                  <a:moveTo>
                    <a:pt x="38309" y="0"/>
                  </a:moveTo>
                  <a:lnTo>
                    <a:pt x="36246" y="1360"/>
                  </a:lnTo>
                  <a:lnTo>
                    <a:pt x="35676" y="1843"/>
                  </a:lnTo>
                  <a:lnTo>
                    <a:pt x="35632" y="1931"/>
                  </a:lnTo>
                  <a:lnTo>
                    <a:pt x="34447" y="4520"/>
                  </a:lnTo>
                  <a:lnTo>
                    <a:pt x="33262" y="7460"/>
                  </a:lnTo>
                  <a:lnTo>
                    <a:pt x="32824" y="8513"/>
                  </a:lnTo>
                  <a:lnTo>
                    <a:pt x="31639" y="8952"/>
                  </a:lnTo>
                  <a:lnTo>
                    <a:pt x="31595" y="8996"/>
                  </a:lnTo>
                  <a:lnTo>
                    <a:pt x="30059" y="9917"/>
                  </a:lnTo>
                  <a:lnTo>
                    <a:pt x="30015" y="9917"/>
                  </a:lnTo>
                  <a:lnTo>
                    <a:pt x="28962" y="10751"/>
                  </a:lnTo>
                  <a:lnTo>
                    <a:pt x="28962" y="10795"/>
                  </a:lnTo>
                  <a:lnTo>
                    <a:pt x="28260" y="11804"/>
                  </a:lnTo>
                  <a:lnTo>
                    <a:pt x="27251" y="13822"/>
                  </a:lnTo>
                  <a:lnTo>
                    <a:pt x="27251" y="13910"/>
                  </a:lnTo>
                  <a:lnTo>
                    <a:pt x="27339" y="16236"/>
                  </a:lnTo>
                  <a:lnTo>
                    <a:pt x="27339" y="18079"/>
                  </a:lnTo>
                  <a:lnTo>
                    <a:pt x="27031" y="18869"/>
                  </a:lnTo>
                  <a:lnTo>
                    <a:pt x="26768" y="19132"/>
                  </a:lnTo>
                  <a:lnTo>
                    <a:pt x="26461" y="19220"/>
                  </a:lnTo>
                  <a:lnTo>
                    <a:pt x="24750" y="18518"/>
                  </a:lnTo>
                  <a:lnTo>
                    <a:pt x="22468" y="18123"/>
                  </a:lnTo>
                  <a:lnTo>
                    <a:pt x="20274" y="17947"/>
                  </a:lnTo>
                  <a:lnTo>
                    <a:pt x="20230" y="17991"/>
                  </a:lnTo>
                  <a:lnTo>
                    <a:pt x="19484" y="18123"/>
                  </a:lnTo>
                  <a:lnTo>
                    <a:pt x="19396" y="18123"/>
                  </a:lnTo>
                  <a:lnTo>
                    <a:pt x="18650" y="18649"/>
                  </a:lnTo>
                  <a:lnTo>
                    <a:pt x="18036" y="18430"/>
                  </a:lnTo>
                  <a:lnTo>
                    <a:pt x="17948" y="18430"/>
                  </a:lnTo>
                  <a:lnTo>
                    <a:pt x="17246" y="18562"/>
                  </a:lnTo>
                  <a:lnTo>
                    <a:pt x="17202" y="18605"/>
                  </a:lnTo>
                  <a:lnTo>
                    <a:pt x="16368" y="19088"/>
                  </a:lnTo>
                  <a:lnTo>
                    <a:pt x="16325" y="19132"/>
                  </a:lnTo>
                  <a:lnTo>
                    <a:pt x="15622" y="19790"/>
                  </a:lnTo>
                  <a:lnTo>
                    <a:pt x="15579" y="19834"/>
                  </a:lnTo>
                  <a:lnTo>
                    <a:pt x="13648" y="23827"/>
                  </a:lnTo>
                  <a:lnTo>
                    <a:pt x="12288" y="26241"/>
                  </a:lnTo>
                  <a:lnTo>
                    <a:pt x="11542" y="27425"/>
                  </a:lnTo>
                  <a:lnTo>
                    <a:pt x="11542" y="27469"/>
                  </a:lnTo>
                  <a:lnTo>
                    <a:pt x="11191" y="28522"/>
                  </a:lnTo>
                  <a:lnTo>
                    <a:pt x="11147" y="28522"/>
                  </a:lnTo>
                  <a:lnTo>
                    <a:pt x="10620" y="31550"/>
                  </a:lnTo>
                  <a:lnTo>
                    <a:pt x="10620" y="32691"/>
                  </a:lnTo>
                  <a:lnTo>
                    <a:pt x="10532" y="33349"/>
                  </a:lnTo>
                  <a:lnTo>
                    <a:pt x="9567" y="35104"/>
                  </a:lnTo>
                  <a:lnTo>
                    <a:pt x="7943" y="37255"/>
                  </a:lnTo>
                  <a:lnTo>
                    <a:pt x="7943" y="37298"/>
                  </a:lnTo>
                  <a:lnTo>
                    <a:pt x="6978" y="39141"/>
                  </a:lnTo>
                  <a:lnTo>
                    <a:pt x="6144" y="41028"/>
                  </a:lnTo>
                  <a:lnTo>
                    <a:pt x="6144" y="41072"/>
                  </a:lnTo>
                  <a:lnTo>
                    <a:pt x="5925" y="42169"/>
                  </a:lnTo>
                  <a:lnTo>
                    <a:pt x="5793" y="42301"/>
                  </a:lnTo>
                  <a:lnTo>
                    <a:pt x="5618" y="42213"/>
                  </a:lnTo>
                  <a:lnTo>
                    <a:pt x="5486" y="42213"/>
                  </a:lnTo>
                  <a:lnTo>
                    <a:pt x="4126" y="42652"/>
                  </a:lnTo>
                  <a:lnTo>
                    <a:pt x="4082" y="42652"/>
                  </a:lnTo>
                  <a:lnTo>
                    <a:pt x="2283" y="43442"/>
                  </a:lnTo>
                  <a:lnTo>
                    <a:pt x="2239" y="43486"/>
                  </a:lnTo>
                  <a:lnTo>
                    <a:pt x="1317" y="44451"/>
                  </a:lnTo>
                  <a:lnTo>
                    <a:pt x="1274" y="44495"/>
                  </a:lnTo>
                  <a:lnTo>
                    <a:pt x="440" y="45855"/>
                  </a:lnTo>
                  <a:lnTo>
                    <a:pt x="440" y="45899"/>
                  </a:lnTo>
                  <a:lnTo>
                    <a:pt x="176" y="46908"/>
                  </a:lnTo>
                  <a:lnTo>
                    <a:pt x="133" y="46952"/>
                  </a:lnTo>
                  <a:lnTo>
                    <a:pt x="1" y="48488"/>
                  </a:lnTo>
                  <a:lnTo>
                    <a:pt x="45" y="48576"/>
                  </a:lnTo>
                  <a:lnTo>
                    <a:pt x="791" y="49848"/>
                  </a:lnTo>
                  <a:lnTo>
                    <a:pt x="791" y="49892"/>
                  </a:lnTo>
                  <a:lnTo>
                    <a:pt x="1888" y="51252"/>
                  </a:lnTo>
                  <a:lnTo>
                    <a:pt x="2239" y="51603"/>
                  </a:lnTo>
                  <a:lnTo>
                    <a:pt x="2327" y="51647"/>
                  </a:lnTo>
                  <a:lnTo>
                    <a:pt x="5442" y="51691"/>
                  </a:lnTo>
                  <a:lnTo>
                    <a:pt x="8733" y="51867"/>
                  </a:lnTo>
                  <a:lnTo>
                    <a:pt x="11805" y="52613"/>
                  </a:lnTo>
                  <a:lnTo>
                    <a:pt x="14920" y="54017"/>
                  </a:lnTo>
                  <a:lnTo>
                    <a:pt x="14964" y="54017"/>
                  </a:lnTo>
                  <a:lnTo>
                    <a:pt x="15491" y="54061"/>
                  </a:lnTo>
                  <a:lnTo>
                    <a:pt x="15579" y="54061"/>
                  </a:lnTo>
                  <a:lnTo>
                    <a:pt x="18036" y="53271"/>
                  </a:lnTo>
                  <a:lnTo>
                    <a:pt x="19659" y="52744"/>
                  </a:lnTo>
                  <a:lnTo>
                    <a:pt x="21239" y="52218"/>
                  </a:lnTo>
                  <a:lnTo>
                    <a:pt x="22819" y="51647"/>
                  </a:lnTo>
                  <a:lnTo>
                    <a:pt x="24355" y="51033"/>
                  </a:lnTo>
                  <a:lnTo>
                    <a:pt x="25101" y="50682"/>
                  </a:lnTo>
                  <a:lnTo>
                    <a:pt x="25847" y="50331"/>
                  </a:lnTo>
                  <a:lnTo>
                    <a:pt x="26549" y="49936"/>
                  </a:lnTo>
                  <a:lnTo>
                    <a:pt x="27295" y="49541"/>
                  </a:lnTo>
                  <a:lnTo>
                    <a:pt x="27953" y="49102"/>
                  </a:lnTo>
                  <a:lnTo>
                    <a:pt x="28655" y="48620"/>
                  </a:lnTo>
                  <a:lnTo>
                    <a:pt x="29313" y="48093"/>
                  </a:lnTo>
                  <a:lnTo>
                    <a:pt x="29927" y="47566"/>
                  </a:lnTo>
                  <a:lnTo>
                    <a:pt x="30805" y="47128"/>
                  </a:lnTo>
                  <a:lnTo>
                    <a:pt x="31814" y="46952"/>
                  </a:lnTo>
                  <a:lnTo>
                    <a:pt x="34272" y="46864"/>
                  </a:lnTo>
                  <a:lnTo>
                    <a:pt x="36466" y="46820"/>
                  </a:lnTo>
                  <a:lnTo>
                    <a:pt x="36510" y="46777"/>
                  </a:lnTo>
                  <a:lnTo>
                    <a:pt x="37168" y="46601"/>
                  </a:lnTo>
                  <a:lnTo>
                    <a:pt x="37212" y="46601"/>
                  </a:lnTo>
                  <a:lnTo>
                    <a:pt x="37870" y="46206"/>
                  </a:lnTo>
                  <a:lnTo>
                    <a:pt x="37914" y="46162"/>
                  </a:lnTo>
                  <a:lnTo>
                    <a:pt x="39625" y="44539"/>
                  </a:lnTo>
                  <a:lnTo>
                    <a:pt x="39625" y="44495"/>
                  </a:lnTo>
                  <a:lnTo>
                    <a:pt x="39976" y="43881"/>
                  </a:lnTo>
                  <a:lnTo>
                    <a:pt x="40020" y="43837"/>
                  </a:lnTo>
                  <a:lnTo>
                    <a:pt x="40634" y="41248"/>
                  </a:lnTo>
                  <a:lnTo>
                    <a:pt x="40942" y="40853"/>
                  </a:lnTo>
                  <a:lnTo>
                    <a:pt x="42741" y="39668"/>
                  </a:lnTo>
                  <a:lnTo>
                    <a:pt x="42828" y="39580"/>
                  </a:lnTo>
                  <a:lnTo>
                    <a:pt x="42828" y="39492"/>
                  </a:lnTo>
                  <a:lnTo>
                    <a:pt x="42784" y="39405"/>
                  </a:lnTo>
                  <a:lnTo>
                    <a:pt x="42741" y="39361"/>
                  </a:lnTo>
                  <a:lnTo>
                    <a:pt x="42082" y="39141"/>
                  </a:lnTo>
                  <a:lnTo>
                    <a:pt x="41995" y="39098"/>
                  </a:lnTo>
                  <a:lnTo>
                    <a:pt x="40064" y="39229"/>
                  </a:lnTo>
                  <a:lnTo>
                    <a:pt x="38089" y="39580"/>
                  </a:lnTo>
                  <a:lnTo>
                    <a:pt x="36115" y="39492"/>
                  </a:lnTo>
                  <a:lnTo>
                    <a:pt x="35149" y="39361"/>
                  </a:lnTo>
                  <a:lnTo>
                    <a:pt x="32955" y="38220"/>
                  </a:lnTo>
                  <a:lnTo>
                    <a:pt x="32297" y="37737"/>
                  </a:lnTo>
                  <a:lnTo>
                    <a:pt x="31858" y="35543"/>
                  </a:lnTo>
                  <a:lnTo>
                    <a:pt x="31463" y="32779"/>
                  </a:lnTo>
                  <a:lnTo>
                    <a:pt x="31156" y="31594"/>
                  </a:lnTo>
                  <a:lnTo>
                    <a:pt x="31156" y="31550"/>
                  </a:lnTo>
                  <a:lnTo>
                    <a:pt x="28962" y="28435"/>
                  </a:lnTo>
                  <a:lnTo>
                    <a:pt x="26724" y="25451"/>
                  </a:lnTo>
                  <a:lnTo>
                    <a:pt x="25978" y="24485"/>
                  </a:lnTo>
                  <a:lnTo>
                    <a:pt x="27602" y="21282"/>
                  </a:lnTo>
                  <a:lnTo>
                    <a:pt x="28523" y="19659"/>
                  </a:lnTo>
                  <a:lnTo>
                    <a:pt x="28874" y="19308"/>
                  </a:lnTo>
                  <a:lnTo>
                    <a:pt x="30103" y="18737"/>
                  </a:lnTo>
                  <a:lnTo>
                    <a:pt x="31288" y="18562"/>
                  </a:lnTo>
                  <a:lnTo>
                    <a:pt x="32867" y="18781"/>
                  </a:lnTo>
                  <a:lnTo>
                    <a:pt x="37299" y="19746"/>
                  </a:lnTo>
                  <a:lnTo>
                    <a:pt x="38747" y="20010"/>
                  </a:lnTo>
                  <a:lnTo>
                    <a:pt x="38835" y="20053"/>
                  </a:lnTo>
                  <a:lnTo>
                    <a:pt x="39713" y="19966"/>
                  </a:lnTo>
                  <a:lnTo>
                    <a:pt x="39757" y="19922"/>
                  </a:lnTo>
                  <a:lnTo>
                    <a:pt x="42082" y="18869"/>
                  </a:lnTo>
                  <a:lnTo>
                    <a:pt x="45154" y="18781"/>
                  </a:lnTo>
                  <a:lnTo>
                    <a:pt x="45198" y="18781"/>
                  </a:lnTo>
                  <a:lnTo>
                    <a:pt x="48357" y="17947"/>
                  </a:lnTo>
                  <a:lnTo>
                    <a:pt x="50420" y="17245"/>
                  </a:lnTo>
                  <a:lnTo>
                    <a:pt x="50464" y="17201"/>
                  </a:lnTo>
                  <a:lnTo>
                    <a:pt x="51429" y="16499"/>
                  </a:lnTo>
                  <a:lnTo>
                    <a:pt x="52175" y="18605"/>
                  </a:lnTo>
                  <a:lnTo>
                    <a:pt x="51648" y="21853"/>
                  </a:lnTo>
                  <a:lnTo>
                    <a:pt x="51297" y="25056"/>
                  </a:lnTo>
                  <a:lnTo>
                    <a:pt x="51166" y="27689"/>
                  </a:lnTo>
                  <a:lnTo>
                    <a:pt x="50551" y="31419"/>
                  </a:lnTo>
                  <a:lnTo>
                    <a:pt x="49893" y="33569"/>
                  </a:lnTo>
                  <a:lnTo>
                    <a:pt x="49893" y="33613"/>
                  </a:lnTo>
                  <a:lnTo>
                    <a:pt x="49718" y="36114"/>
                  </a:lnTo>
                  <a:lnTo>
                    <a:pt x="49718" y="37386"/>
                  </a:lnTo>
                  <a:lnTo>
                    <a:pt x="49761" y="37518"/>
                  </a:lnTo>
                  <a:lnTo>
                    <a:pt x="49981" y="37825"/>
                  </a:lnTo>
                  <a:lnTo>
                    <a:pt x="50113" y="37869"/>
                  </a:lnTo>
                  <a:lnTo>
                    <a:pt x="51034" y="38001"/>
                  </a:lnTo>
                  <a:lnTo>
                    <a:pt x="52789" y="39098"/>
                  </a:lnTo>
                  <a:lnTo>
                    <a:pt x="55993" y="40721"/>
                  </a:lnTo>
                  <a:lnTo>
                    <a:pt x="56036" y="40765"/>
                  </a:lnTo>
                  <a:lnTo>
                    <a:pt x="59415" y="41774"/>
                  </a:lnTo>
                  <a:lnTo>
                    <a:pt x="61214" y="42389"/>
                  </a:lnTo>
                  <a:lnTo>
                    <a:pt x="62662" y="44144"/>
                  </a:lnTo>
                  <a:lnTo>
                    <a:pt x="63935" y="45943"/>
                  </a:lnTo>
                  <a:lnTo>
                    <a:pt x="64593" y="46820"/>
                  </a:lnTo>
                  <a:lnTo>
                    <a:pt x="64681" y="46864"/>
                  </a:lnTo>
                  <a:lnTo>
                    <a:pt x="65866" y="47435"/>
                  </a:lnTo>
                  <a:lnTo>
                    <a:pt x="67972" y="48181"/>
                  </a:lnTo>
                  <a:lnTo>
                    <a:pt x="68016" y="48181"/>
                  </a:lnTo>
                  <a:lnTo>
                    <a:pt x="72053" y="48663"/>
                  </a:lnTo>
                  <a:lnTo>
                    <a:pt x="73984" y="48707"/>
                  </a:lnTo>
                  <a:lnTo>
                    <a:pt x="74905" y="48839"/>
                  </a:lnTo>
                  <a:lnTo>
                    <a:pt x="76880" y="49453"/>
                  </a:lnTo>
                  <a:lnTo>
                    <a:pt x="77538" y="49541"/>
                  </a:lnTo>
                  <a:lnTo>
                    <a:pt x="77626" y="49497"/>
                  </a:lnTo>
                  <a:lnTo>
                    <a:pt x="78415" y="49278"/>
                  </a:lnTo>
                  <a:lnTo>
                    <a:pt x="78503" y="49234"/>
                  </a:lnTo>
                  <a:lnTo>
                    <a:pt x="78547" y="49190"/>
                  </a:lnTo>
                  <a:lnTo>
                    <a:pt x="78547" y="49102"/>
                  </a:lnTo>
                  <a:lnTo>
                    <a:pt x="78547" y="49058"/>
                  </a:lnTo>
                  <a:lnTo>
                    <a:pt x="78503" y="48971"/>
                  </a:lnTo>
                  <a:lnTo>
                    <a:pt x="78459" y="48927"/>
                  </a:lnTo>
                  <a:lnTo>
                    <a:pt x="78328" y="48927"/>
                  </a:lnTo>
                  <a:lnTo>
                    <a:pt x="77538" y="49146"/>
                  </a:lnTo>
                  <a:lnTo>
                    <a:pt x="76967" y="49102"/>
                  </a:lnTo>
                  <a:lnTo>
                    <a:pt x="74993" y="48488"/>
                  </a:lnTo>
                  <a:lnTo>
                    <a:pt x="74949" y="48488"/>
                  </a:lnTo>
                  <a:lnTo>
                    <a:pt x="74027" y="48356"/>
                  </a:lnTo>
                  <a:lnTo>
                    <a:pt x="72053" y="48312"/>
                  </a:lnTo>
                  <a:lnTo>
                    <a:pt x="68104" y="47830"/>
                  </a:lnTo>
                  <a:lnTo>
                    <a:pt x="65997" y="47128"/>
                  </a:lnTo>
                  <a:lnTo>
                    <a:pt x="64856" y="46557"/>
                  </a:lnTo>
                  <a:lnTo>
                    <a:pt x="64198" y="45723"/>
                  </a:lnTo>
                  <a:lnTo>
                    <a:pt x="62926" y="43924"/>
                  </a:lnTo>
                  <a:lnTo>
                    <a:pt x="61478" y="42125"/>
                  </a:lnTo>
                  <a:lnTo>
                    <a:pt x="61390" y="42081"/>
                  </a:lnTo>
                  <a:lnTo>
                    <a:pt x="59547" y="41423"/>
                  </a:lnTo>
                  <a:lnTo>
                    <a:pt x="56168" y="40414"/>
                  </a:lnTo>
                  <a:lnTo>
                    <a:pt x="52965" y="38790"/>
                  </a:lnTo>
                  <a:lnTo>
                    <a:pt x="51166" y="37693"/>
                  </a:lnTo>
                  <a:lnTo>
                    <a:pt x="51122" y="37650"/>
                  </a:lnTo>
                  <a:lnTo>
                    <a:pt x="50200" y="37518"/>
                  </a:lnTo>
                  <a:lnTo>
                    <a:pt x="50069" y="37342"/>
                  </a:lnTo>
                  <a:lnTo>
                    <a:pt x="50069" y="36114"/>
                  </a:lnTo>
                  <a:lnTo>
                    <a:pt x="50244" y="33656"/>
                  </a:lnTo>
                  <a:lnTo>
                    <a:pt x="50902" y="31550"/>
                  </a:lnTo>
                  <a:lnTo>
                    <a:pt x="50902" y="31506"/>
                  </a:lnTo>
                  <a:lnTo>
                    <a:pt x="51473" y="27733"/>
                  </a:lnTo>
                  <a:lnTo>
                    <a:pt x="51648" y="25056"/>
                  </a:lnTo>
                  <a:lnTo>
                    <a:pt x="51999" y="21896"/>
                  </a:lnTo>
                  <a:lnTo>
                    <a:pt x="52526" y="18605"/>
                  </a:lnTo>
                  <a:lnTo>
                    <a:pt x="52526" y="18518"/>
                  </a:lnTo>
                  <a:lnTo>
                    <a:pt x="51648" y="16148"/>
                  </a:lnTo>
                  <a:lnTo>
                    <a:pt x="51604" y="16104"/>
                  </a:lnTo>
                  <a:lnTo>
                    <a:pt x="51561" y="16060"/>
                  </a:lnTo>
                  <a:lnTo>
                    <a:pt x="51385" y="16060"/>
                  </a:lnTo>
                  <a:lnTo>
                    <a:pt x="50244" y="16938"/>
                  </a:lnTo>
                  <a:lnTo>
                    <a:pt x="48270" y="17596"/>
                  </a:lnTo>
                  <a:lnTo>
                    <a:pt x="45154" y="18430"/>
                  </a:lnTo>
                  <a:lnTo>
                    <a:pt x="42039" y="18518"/>
                  </a:lnTo>
                  <a:lnTo>
                    <a:pt x="41951" y="18518"/>
                  </a:lnTo>
                  <a:lnTo>
                    <a:pt x="39669" y="19615"/>
                  </a:lnTo>
                  <a:lnTo>
                    <a:pt x="38791" y="19659"/>
                  </a:lnTo>
                  <a:lnTo>
                    <a:pt x="37343" y="19395"/>
                  </a:lnTo>
                  <a:lnTo>
                    <a:pt x="32955" y="18430"/>
                  </a:lnTo>
                  <a:lnTo>
                    <a:pt x="31288" y="18211"/>
                  </a:lnTo>
                  <a:lnTo>
                    <a:pt x="31244" y="18211"/>
                  </a:lnTo>
                  <a:lnTo>
                    <a:pt x="30015" y="18386"/>
                  </a:lnTo>
                  <a:lnTo>
                    <a:pt x="29971" y="18386"/>
                  </a:lnTo>
                  <a:lnTo>
                    <a:pt x="28699" y="19000"/>
                  </a:lnTo>
                  <a:lnTo>
                    <a:pt x="28655" y="19044"/>
                  </a:lnTo>
                  <a:lnTo>
                    <a:pt x="28260" y="19439"/>
                  </a:lnTo>
                  <a:lnTo>
                    <a:pt x="27295" y="21151"/>
                  </a:lnTo>
                  <a:lnTo>
                    <a:pt x="25627" y="24398"/>
                  </a:lnTo>
                  <a:lnTo>
                    <a:pt x="25583" y="24529"/>
                  </a:lnTo>
                  <a:lnTo>
                    <a:pt x="25627" y="24617"/>
                  </a:lnTo>
                  <a:lnTo>
                    <a:pt x="28699" y="28654"/>
                  </a:lnTo>
                  <a:lnTo>
                    <a:pt x="30849" y="31726"/>
                  </a:lnTo>
                  <a:lnTo>
                    <a:pt x="31112" y="32867"/>
                  </a:lnTo>
                  <a:lnTo>
                    <a:pt x="31507" y="35587"/>
                  </a:lnTo>
                  <a:lnTo>
                    <a:pt x="31946" y="37869"/>
                  </a:lnTo>
                  <a:lnTo>
                    <a:pt x="32034" y="38001"/>
                  </a:lnTo>
                  <a:lnTo>
                    <a:pt x="32780" y="38527"/>
                  </a:lnTo>
                  <a:lnTo>
                    <a:pt x="34974" y="39668"/>
                  </a:lnTo>
                  <a:lnTo>
                    <a:pt x="35062" y="39712"/>
                  </a:lnTo>
                  <a:lnTo>
                    <a:pt x="36071" y="39844"/>
                  </a:lnTo>
                  <a:lnTo>
                    <a:pt x="36115" y="39844"/>
                  </a:lnTo>
                  <a:lnTo>
                    <a:pt x="38089" y="39931"/>
                  </a:lnTo>
                  <a:lnTo>
                    <a:pt x="38133" y="39887"/>
                  </a:lnTo>
                  <a:lnTo>
                    <a:pt x="40108" y="39580"/>
                  </a:lnTo>
                  <a:lnTo>
                    <a:pt x="41995" y="39449"/>
                  </a:lnTo>
                  <a:lnTo>
                    <a:pt x="42258" y="39580"/>
                  </a:lnTo>
                  <a:lnTo>
                    <a:pt x="40722" y="40589"/>
                  </a:lnTo>
                  <a:lnTo>
                    <a:pt x="40678" y="40633"/>
                  </a:lnTo>
                  <a:lnTo>
                    <a:pt x="40327" y="41072"/>
                  </a:lnTo>
                  <a:lnTo>
                    <a:pt x="40327" y="41160"/>
                  </a:lnTo>
                  <a:lnTo>
                    <a:pt x="39669" y="43749"/>
                  </a:lnTo>
                  <a:lnTo>
                    <a:pt x="39362" y="44319"/>
                  </a:lnTo>
                  <a:lnTo>
                    <a:pt x="37694" y="45899"/>
                  </a:lnTo>
                  <a:lnTo>
                    <a:pt x="37080" y="46294"/>
                  </a:lnTo>
                  <a:lnTo>
                    <a:pt x="36466" y="46469"/>
                  </a:lnTo>
                  <a:lnTo>
                    <a:pt x="34272" y="46513"/>
                  </a:lnTo>
                  <a:lnTo>
                    <a:pt x="31814" y="46601"/>
                  </a:lnTo>
                  <a:lnTo>
                    <a:pt x="31770" y="46601"/>
                  </a:lnTo>
                  <a:lnTo>
                    <a:pt x="30717" y="46777"/>
                  </a:lnTo>
                  <a:lnTo>
                    <a:pt x="30673" y="46820"/>
                  </a:lnTo>
                  <a:lnTo>
                    <a:pt x="29752" y="47259"/>
                  </a:lnTo>
                  <a:lnTo>
                    <a:pt x="29708" y="47303"/>
                  </a:lnTo>
                  <a:lnTo>
                    <a:pt x="29094" y="47830"/>
                  </a:lnTo>
                  <a:lnTo>
                    <a:pt x="28436" y="48312"/>
                  </a:lnTo>
                  <a:lnTo>
                    <a:pt x="27777" y="48795"/>
                  </a:lnTo>
                  <a:lnTo>
                    <a:pt x="27075" y="49234"/>
                  </a:lnTo>
                  <a:lnTo>
                    <a:pt x="26373" y="49629"/>
                  </a:lnTo>
                  <a:lnTo>
                    <a:pt x="25671" y="50024"/>
                  </a:lnTo>
                  <a:lnTo>
                    <a:pt x="24179" y="50726"/>
                  </a:lnTo>
                  <a:lnTo>
                    <a:pt x="22643" y="51340"/>
                  </a:lnTo>
                  <a:lnTo>
                    <a:pt x="21108" y="51911"/>
                  </a:lnTo>
                  <a:lnTo>
                    <a:pt x="19528" y="52437"/>
                  </a:lnTo>
                  <a:lnTo>
                    <a:pt x="17948" y="52920"/>
                  </a:lnTo>
                  <a:lnTo>
                    <a:pt x="15491" y="53710"/>
                  </a:lnTo>
                  <a:lnTo>
                    <a:pt x="15052" y="53666"/>
                  </a:lnTo>
                  <a:lnTo>
                    <a:pt x="11936" y="52262"/>
                  </a:lnTo>
                  <a:lnTo>
                    <a:pt x="11893" y="52262"/>
                  </a:lnTo>
                  <a:lnTo>
                    <a:pt x="8821" y="51516"/>
                  </a:lnTo>
                  <a:lnTo>
                    <a:pt x="8777" y="51516"/>
                  </a:lnTo>
                  <a:lnTo>
                    <a:pt x="5486" y="51340"/>
                  </a:lnTo>
                  <a:lnTo>
                    <a:pt x="2414" y="51296"/>
                  </a:lnTo>
                  <a:lnTo>
                    <a:pt x="2151" y="51033"/>
                  </a:lnTo>
                  <a:lnTo>
                    <a:pt x="1054" y="49673"/>
                  </a:lnTo>
                  <a:lnTo>
                    <a:pt x="352" y="48444"/>
                  </a:lnTo>
                  <a:lnTo>
                    <a:pt x="484" y="46996"/>
                  </a:lnTo>
                  <a:lnTo>
                    <a:pt x="791" y="46031"/>
                  </a:lnTo>
                  <a:lnTo>
                    <a:pt x="1581" y="44670"/>
                  </a:lnTo>
                  <a:lnTo>
                    <a:pt x="2458" y="43749"/>
                  </a:lnTo>
                  <a:lnTo>
                    <a:pt x="4257" y="42959"/>
                  </a:lnTo>
                  <a:lnTo>
                    <a:pt x="5530" y="42564"/>
                  </a:lnTo>
                  <a:lnTo>
                    <a:pt x="5749" y="42652"/>
                  </a:lnTo>
                  <a:lnTo>
                    <a:pt x="5837" y="42696"/>
                  </a:lnTo>
                  <a:lnTo>
                    <a:pt x="5925" y="42652"/>
                  </a:lnTo>
                  <a:lnTo>
                    <a:pt x="6188" y="42432"/>
                  </a:lnTo>
                  <a:lnTo>
                    <a:pt x="6276" y="42301"/>
                  </a:lnTo>
                  <a:lnTo>
                    <a:pt x="6451" y="41160"/>
                  </a:lnTo>
                  <a:lnTo>
                    <a:pt x="7285" y="39273"/>
                  </a:lnTo>
                  <a:lnTo>
                    <a:pt x="8251" y="37474"/>
                  </a:lnTo>
                  <a:lnTo>
                    <a:pt x="9830" y="35280"/>
                  </a:lnTo>
                  <a:lnTo>
                    <a:pt x="10839" y="33525"/>
                  </a:lnTo>
                  <a:lnTo>
                    <a:pt x="10883" y="33437"/>
                  </a:lnTo>
                  <a:lnTo>
                    <a:pt x="10971" y="32735"/>
                  </a:lnTo>
                  <a:lnTo>
                    <a:pt x="10971" y="31594"/>
                  </a:lnTo>
                  <a:lnTo>
                    <a:pt x="11498" y="28610"/>
                  </a:lnTo>
                  <a:lnTo>
                    <a:pt x="11849" y="27601"/>
                  </a:lnTo>
                  <a:lnTo>
                    <a:pt x="12595" y="26416"/>
                  </a:lnTo>
                  <a:lnTo>
                    <a:pt x="13955" y="24003"/>
                  </a:lnTo>
                  <a:lnTo>
                    <a:pt x="15886" y="20053"/>
                  </a:lnTo>
                  <a:lnTo>
                    <a:pt x="16544" y="19395"/>
                  </a:lnTo>
                  <a:lnTo>
                    <a:pt x="17334" y="18913"/>
                  </a:lnTo>
                  <a:lnTo>
                    <a:pt x="17948" y="18781"/>
                  </a:lnTo>
                  <a:lnTo>
                    <a:pt x="18606" y="19044"/>
                  </a:lnTo>
                  <a:lnTo>
                    <a:pt x="18694" y="19044"/>
                  </a:lnTo>
                  <a:lnTo>
                    <a:pt x="18782" y="19000"/>
                  </a:lnTo>
                  <a:lnTo>
                    <a:pt x="19572" y="18430"/>
                  </a:lnTo>
                  <a:lnTo>
                    <a:pt x="20274" y="18342"/>
                  </a:lnTo>
                  <a:lnTo>
                    <a:pt x="22424" y="18474"/>
                  </a:lnTo>
                  <a:lnTo>
                    <a:pt x="24662" y="18869"/>
                  </a:lnTo>
                  <a:lnTo>
                    <a:pt x="26373" y="19571"/>
                  </a:lnTo>
                  <a:lnTo>
                    <a:pt x="26505" y="19571"/>
                  </a:lnTo>
                  <a:lnTo>
                    <a:pt x="26900" y="19439"/>
                  </a:lnTo>
                  <a:lnTo>
                    <a:pt x="26987" y="19395"/>
                  </a:lnTo>
                  <a:lnTo>
                    <a:pt x="27295" y="19132"/>
                  </a:lnTo>
                  <a:lnTo>
                    <a:pt x="27339" y="19044"/>
                  </a:lnTo>
                  <a:lnTo>
                    <a:pt x="27646" y="18211"/>
                  </a:lnTo>
                  <a:lnTo>
                    <a:pt x="27690" y="18123"/>
                  </a:lnTo>
                  <a:lnTo>
                    <a:pt x="27690" y="16236"/>
                  </a:lnTo>
                  <a:lnTo>
                    <a:pt x="27602" y="13954"/>
                  </a:lnTo>
                  <a:lnTo>
                    <a:pt x="28567" y="11980"/>
                  </a:lnTo>
                  <a:lnTo>
                    <a:pt x="29225" y="11014"/>
                  </a:lnTo>
                  <a:lnTo>
                    <a:pt x="30235" y="10224"/>
                  </a:lnTo>
                  <a:lnTo>
                    <a:pt x="31770" y="9303"/>
                  </a:lnTo>
                  <a:lnTo>
                    <a:pt x="33043" y="8820"/>
                  </a:lnTo>
                  <a:lnTo>
                    <a:pt x="33087" y="8776"/>
                  </a:lnTo>
                  <a:lnTo>
                    <a:pt x="33131" y="8732"/>
                  </a:lnTo>
                  <a:lnTo>
                    <a:pt x="33570" y="7548"/>
                  </a:lnTo>
                  <a:lnTo>
                    <a:pt x="34754" y="4652"/>
                  </a:lnTo>
                  <a:lnTo>
                    <a:pt x="35939" y="2106"/>
                  </a:lnTo>
                  <a:lnTo>
                    <a:pt x="36466" y="1668"/>
                  </a:lnTo>
                  <a:lnTo>
                    <a:pt x="38528" y="307"/>
                  </a:lnTo>
                  <a:lnTo>
                    <a:pt x="38572" y="263"/>
                  </a:lnTo>
                  <a:lnTo>
                    <a:pt x="38616" y="176"/>
                  </a:lnTo>
                  <a:lnTo>
                    <a:pt x="38616" y="132"/>
                  </a:lnTo>
                  <a:lnTo>
                    <a:pt x="38572" y="44"/>
                  </a:lnTo>
                  <a:lnTo>
                    <a:pt x="3852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3" name="Google Shape;9053;p249"/>
            <p:cNvSpPr/>
            <p:nvPr/>
          </p:nvSpPr>
          <p:spPr>
            <a:xfrm>
              <a:off x="1656550" y="2963350"/>
              <a:ext cx="2084350" cy="1429425"/>
            </a:xfrm>
            <a:custGeom>
              <a:avLst/>
              <a:gdLst/>
              <a:ahLst/>
              <a:cxnLst/>
              <a:rect l="l" t="t" r="r" b="b"/>
              <a:pathLst>
                <a:path w="83374" h="57177" extrusionOk="0">
                  <a:moveTo>
                    <a:pt x="36860" y="0"/>
                  </a:moveTo>
                  <a:lnTo>
                    <a:pt x="36816" y="44"/>
                  </a:lnTo>
                  <a:lnTo>
                    <a:pt x="34403" y="1405"/>
                  </a:lnTo>
                  <a:lnTo>
                    <a:pt x="33262" y="2194"/>
                  </a:lnTo>
                  <a:lnTo>
                    <a:pt x="33218" y="2194"/>
                  </a:lnTo>
                  <a:lnTo>
                    <a:pt x="32121" y="3204"/>
                  </a:lnTo>
                  <a:lnTo>
                    <a:pt x="32121" y="3248"/>
                  </a:lnTo>
                  <a:lnTo>
                    <a:pt x="30673" y="4959"/>
                  </a:lnTo>
                  <a:lnTo>
                    <a:pt x="28962" y="6846"/>
                  </a:lnTo>
                  <a:lnTo>
                    <a:pt x="28918" y="6890"/>
                  </a:lnTo>
                  <a:lnTo>
                    <a:pt x="27689" y="10400"/>
                  </a:lnTo>
                  <a:lnTo>
                    <a:pt x="25188" y="12989"/>
                  </a:lnTo>
                  <a:lnTo>
                    <a:pt x="24179" y="14086"/>
                  </a:lnTo>
                  <a:lnTo>
                    <a:pt x="23696" y="14481"/>
                  </a:lnTo>
                  <a:lnTo>
                    <a:pt x="21458" y="15402"/>
                  </a:lnTo>
                  <a:lnTo>
                    <a:pt x="20317" y="15841"/>
                  </a:lnTo>
                  <a:lnTo>
                    <a:pt x="20273" y="15841"/>
                  </a:lnTo>
                  <a:lnTo>
                    <a:pt x="19176" y="16368"/>
                  </a:lnTo>
                  <a:lnTo>
                    <a:pt x="17377" y="17553"/>
                  </a:lnTo>
                  <a:lnTo>
                    <a:pt x="17333" y="17596"/>
                  </a:lnTo>
                  <a:lnTo>
                    <a:pt x="16236" y="18957"/>
                  </a:lnTo>
                  <a:lnTo>
                    <a:pt x="16236" y="19001"/>
                  </a:lnTo>
                  <a:lnTo>
                    <a:pt x="14613" y="21458"/>
                  </a:lnTo>
                  <a:lnTo>
                    <a:pt x="13516" y="23476"/>
                  </a:lnTo>
                  <a:lnTo>
                    <a:pt x="12024" y="26197"/>
                  </a:lnTo>
                  <a:lnTo>
                    <a:pt x="10927" y="28347"/>
                  </a:lnTo>
                  <a:lnTo>
                    <a:pt x="10927" y="28391"/>
                  </a:lnTo>
                  <a:lnTo>
                    <a:pt x="10444" y="30410"/>
                  </a:lnTo>
                  <a:lnTo>
                    <a:pt x="10400" y="30453"/>
                  </a:lnTo>
                  <a:lnTo>
                    <a:pt x="10225" y="32823"/>
                  </a:lnTo>
                  <a:lnTo>
                    <a:pt x="10269" y="34315"/>
                  </a:lnTo>
                  <a:lnTo>
                    <a:pt x="10181" y="35149"/>
                  </a:lnTo>
                  <a:lnTo>
                    <a:pt x="9479" y="36465"/>
                  </a:lnTo>
                  <a:lnTo>
                    <a:pt x="7943" y="38527"/>
                  </a:lnTo>
                  <a:lnTo>
                    <a:pt x="7899" y="38527"/>
                  </a:lnTo>
                  <a:lnTo>
                    <a:pt x="6890" y="40283"/>
                  </a:lnTo>
                  <a:lnTo>
                    <a:pt x="6144" y="42082"/>
                  </a:lnTo>
                  <a:lnTo>
                    <a:pt x="5617" y="42872"/>
                  </a:lnTo>
                  <a:lnTo>
                    <a:pt x="2633" y="44495"/>
                  </a:lnTo>
                  <a:lnTo>
                    <a:pt x="2589" y="44539"/>
                  </a:lnTo>
                  <a:lnTo>
                    <a:pt x="966" y="46601"/>
                  </a:lnTo>
                  <a:lnTo>
                    <a:pt x="308" y="47918"/>
                  </a:lnTo>
                  <a:lnTo>
                    <a:pt x="308" y="47962"/>
                  </a:lnTo>
                  <a:lnTo>
                    <a:pt x="1" y="50112"/>
                  </a:lnTo>
                  <a:lnTo>
                    <a:pt x="1" y="50156"/>
                  </a:lnTo>
                  <a:lnTo>
                    <a:pt x="1" y="50989"/>
                  </a:lnTo>
                  <a:lnTo>
                    <a:pt x="44" y="51121"/>
                  </a:lnTo>
                  <a:lnTo>
                    <a:pt x="2326" y="53973"/>
                  </a:lnTo>
                  <a:lnTo>
                    <a:pt x="3379" y="55641"/>
                  </a:lnTo>
                  <a:lnTo>
                    <a:pt x="3423" y="55641"/>
                  </a:lnTo>
                  <a:lnTo>
                    <a:pt x="3686" y="55948"/>
                  </a:lnTo>
                  <a:lnTo>
                    <a:pt x="3774" y="55992"/>
                  </a:lnTo>
                  <a:lnTo>
                    <a:pt x="7153" y="56562"/>
                  </a:lnTo>
                  <a:lnTo>
                    <a:pt x="10400" y="57001"/>
                  </a:lnTo>
                  <a:lnTo>
                    <a:pt x="11629" y="57177"/>
                  </a:lnTo>
                  <a:lnTo>
                    <a:pt x="11673" y="57177"/>
                  </a:lnTo>
                  <a:lnTo>
                    <a:pt x="15710" y="56431"/>
                  </a:lnTo>
                  <a:lnTo>
                    <a:pt x="17421" y="56080"/>
                  </a:lnTo>
                  <a:lnTo>
                    <a:pt x="19483" y="55421"/>
                  </a:lnTo>
                  <a:lnTo>
                    <a:pt x="21283" y="55070"/>
                  </a:lnTo>
                  <a:lnTo>
                    <a:pt x="22818" y="55070"/>
                  </a:lnTo>
                  <a:lnTo>
                    <a:pt x="24398" y="55377"/>
                  </a:lnTo>
                  <a:lnTo>
                    <a:pt x="24442" y="55377"/>
                  </a:lnTo>
                  <a:lnTo>
                    <a:pt x="27952" y="54807"/>
                  </a:lnTo>
                  <a:lnTo>
                    <a:pt x="28084" y="54763"/>
                  </a:lnTo>
                  <a:lnTo>
                    <a:pt x="28611" y="54237"/>
                  </a:lnTo>
                  <a:lnTo>
                    <a:pt x="28655" y="54193"/>
                  </a:lnTo>
                  <a:lnTo>
                    <a:pt x="30015" y="51999"/>
                  </a:lnTo>
                  <a:lnTo>
                    <a:pt x="30541" y="51428"/>
                  </a:lnTo>
                  <a:lnTo>
                    <a:pt x="31375" y="50902"/>
                  </a:lnTo>
                  <a:lnTo>
                    <a:pt x="33525" y="50024"/>
                  </a:lnTo>
                  <a:lnTo>
                    <a:pt x="35412" y="49629"/>
                  </a:lnTo>
                  <a:lnTo>
                    <a:pt x="37387" y="49410"/>
                  </a:lnTo>
                  <a:lnTo>
                    <a:pt x="38177" y="49146"/>
                  </a:lnTo>
                  <a:lnTo>
                    <a:pt x="38220" y="49103"/>
                  </a:lnTo>
                  <a:lnTo>
                    <a:pt x="38966" y="48620"/>
                  </a:lnTo>
                  <a:lnTo>
                    <a:pt x="39010" y="48576"/>
                  </a:lnTo>
                  <a:lnTo>
                    <a:pt x="40809" y="46909"/>
                  </a:lnTo>
                  <a:lnTo>
                    <a:pt x="40809" y="46865"/>
                  </a:lnTo>
                  <a:lnTo>
                    <a:pt x="41380" y="46075"/>
                  </a:lnTo>
                  <a:lnTo>
                    <a:pt x="42345" y="44012"/>
                  </a:lnTo>
                  <a:lnTo>
                    <a:pt x="42960" y="43047"/>
                  </a:lnTo>
                  <a:lnTo>
                    <a:pt x="43486" y="42608"/>
                  </a:lnTo>
                  <a:lnTo>
                    <a:pt x="44890" y="42082"/>
                  </a:lnTo>
                  <a:lnTo>
                    <a:pt x="47084" y="41555"/>
                  </a:lnTo>
                  <a:lnTo>
                    <a:pt x="49234" y="41072"/>
                  </a:lnTo>
                  <a:lnTo>
                    <a:pt x="50419" y="41116"/>
                  </a:lnTo>
                  <a:lnTo>
                    <a:pt x="51955" y="41511"/>
                  </a:lnTo>
                  <a:lnTo>
                    <a:pt x="56299" y="43925"/>
                  </a:lnTo>
                  <a:lnTo>
                    <a:pt x="57484" y="44539"/>
                  </a:lnTo>
                  <a:lnTo>
                    <a:pt x="58449" y="44934"/>
                  </a:lnTo>
                  <a:lnTo>
                    <a:pt x="59239" y="45197"/>
                  </a:lnTo>
                  <a:lnTo>
                    <a:pt x="59854" y="45373"/>
                  </a:lnTo>
                  <a:lnTo>
                    <a:pt x="60292" y="45504"/>
                  </a:lnTo>
                  <a:lnTo>
                    <a:pt x="60687" y="45636"/>
                  </a:lnTo>
                  <a:lnTo>
                    <a:pt x="61082" y="45855"/>
                  </a:lnTo>
                  <a:lnTo>
                    <a:pt x="61521" y="46163"/>
                  </a:lnTo>
                  <a:lnTo>
                    <a:pt x="62004" y="46645"/>
                  </a:lnTo>
                  <a:lnTo>
                    <a:pt x="62574" y="47260"/>
                  </a:lnTo>
                  <a:lnTo>
                    <a:pt x="63232" y="48137"/>
                  </a:lnTo>
                  <a:lnTo>
                    <a:pt x="64066" y="49234"/>
                  </a:lnTo>
                  <a:lnTo>
                    <a:pt x="64637" y="49936"/>
                  </a:lnTo>
                  <a:lnTo>
                    <a:pt x="64680" y="49980"/>
                  </a:lnTo>
                  <a:lnTo>
                    <a:pt x="66874" y="50814"/>
                  </a:lnTo>
                  <a:lnTo>
                    <a:pt x="68674" y="51384"/>
                  </a:lnTo>
                  <a:lnTo>
                    <a:pt x="68717" y="51384"/>
                  </a:lnTo>
                  <a:lnTo>
                    <a:pt x="72798" y="51823"/>
                  </a:lnTo>
                  <a:lnTo>
                    <a:pt x="75080" y="51779"/>
                  </a:lnTo>
                  <a:lnTo>
                    <a:pt x="76879" y="52218"/>
                  </a:lnTo>
                  <a:lnTo>
                    <a:pt x="77011" y="52218"/>
                  </a:lnTo>
                  <a:lnTo>
                    <a:pt x="79380" y="51516"/>
                  </a:lnTo>
                  <a:lnTo>
                    <a:pt x="82277" y="50551"/>
                  </a:lnTo>
                  <a:lnTo>
                    <a:pt x="83198" y="50419"/>
                  </a:lnTo>
                  <a:lnTo>
                    <a:pt x="83286" y="50375"/>
                  </a:lnTo>
                  <a:lnTo>
                    <a:pt x="83330" y="50331"/>
                  </a:lnTo>
                  <a:lnTo>
                    <a:pt x="83374" y="50287"/>
                  </a:lnTo>
                  <a:lnTo>
                    <a:pt x="83374" y="50200"/>
                  </a:lnTo>
                  <a:lnTo>
                    <a:pt x="83330" y="50112"/>
                  </a:lnTo>
                  <a:lnTo>
                    <a:pt x="83286" y="50068"/>
                  </a:lnTo>
                  <a:lnTo>
                    <a:pt x="83154" y="50068"/>
                  </a:lnTo>
                  <a:lnTo>
                    <a:pt x="82189" y="50243"/>
                  </a:lnTo>
                  <a:lnTo>
                    <a:pt x="79293" y="51165"/>
                  </a:lnTo>
                  <a:lnTo>
                    <a:pt x="76923" y="51867"/>
                  </a:lnTo>
                  <a:lnTo>
                    <a:pt x="75124" y="51428"/>
                  </a:lnTo>
                  <a:lnTo>
                    <a:pt x="75080" y="51428"/>
                  </a:lnTo>
                  <a:lnTo>
                    <a:pt x="72798" y="51472"/>
                  </a:lnTo>
                  <a:lnTo>
                    <a:pt x="68761" y="51033"/>
                  </a:lnTo>
                  <a:lnTo>
                    <a:pt x="67006" y="50463"/>
                  </a:lnTo>
                  <a:lnTo>
                    <a:pt x="64856" y="49673"/>
                  </a:lnTo>
                  <a:lnTo>
                    <a:pt x="64329" y="49015"/>
                  </a:lnTo>
                  <a:lnTo>
                    <a:pt x="63496" y="47874"/>
                  </a:lnTo>
                  <a:lnTo>
                    <a:pt x="62794" y="46996"/>
                  </a:lnTo>
                  <a:lnTo>
                    <a:pt x="62223" y="46338"/>
                  </a:lnTo>
                  <a:lnTo>
                    <a:pt x="61697" y="45855"/>
                  </a:lnTo>
                  <a:lnTo>
                    <a:pt x="61258" y="45548"/>
                  </a:lnTo>
                  <a:lnTo>
                    <a:pt x="60863" y="45329"/>
                  </a:lnTo>
                  <a:lnTo>
                    <a:pt x="60424" y="45197"/>
                  </a:lnTo>
                  <a:lnTo>
                    <a:pt x="59941" y="45022"/>
                  </a:lnTo>
                  <a:lnTo>
                    <a:pt x="59327" y="44846"/>
                  </a:lnTo>
                  <a:lnTo>
                    <a:pt x="58581" y="44583"/>
                  </a:lnTo>
                  <a:lnTo>
                    <a:pt x="57616" y="44188"/>
                  </a:lnTo>
                  <a:lnTo>
                    <a:pt x="56475" y="43617"/>
                  </a:lnTo>
                  <a:lnTo>
                    <a:pt x="52087" y="41160"/>
                  </a:lnTo>
                  <a:lnTo>
                    <a:pt x="52043" y="41160"/>
                  </a:lnTo>
                  <a:lnTo>
                    <a:pt x="50463" y="40765"/>
                  </a:lnTo>
                  <a:lnTo>
                    <a:pt x="50419" y="40765"/>
                  </a:lnTo>
                  <a:lnTo>
                    <a:pt x="49234" y="40721"/>
                  </a:lnTo>
                  <a:lnTo>
                    <a:pt x="49191" y="40721"/>
                  </a:lnTo>
                  <a:lnTo>
                    <a:pt x="46997" y="41204"/>
                  </a:lnTo>
                  <a:lnTo>
                    <a:pt x="44803" y="41731"/>
                  </a:lnTo>
                  <a:lnTo>
                    <a:pt x="43354" y="42257"/>
                  </a:lnTo>
                  <a:lnTo>
                    <a:pt x="43311" y="42301"/>
                  </a:lnTo>
                  <a:lnTo>
                    <a:pt x="42696" y="42784"/>
                  </a:lnTo>
                  <a:lnTo>
                    <a:pt x="42652" y="42828"/>
                  </a:lnTo>
                  <a:lnTo>
                    <a:pt x="42038" y="43793"/>
                  </a:lnTo>
                  <a:lnTo>
                    <a:pt x="42038" y="43837"/>
                  </a:lnTo>
                  <a:lnTo>
                    <a:pt x="41073" y="45899"/>
                  </a:lnTo>
                  <a:lnTo>
                    <a:pt x="40546" y="46689"/>
                  </a:lnTo>
                  <a:lnTo>
                    <a:pt x="38791" y="48313"/>
                  </a:lnTo>
                  <a:lnTo>
                    <a:pt x="38045" y="48795"/>
                  </a:lnTo>
                  <a:lnTo>
                    <a:pt x="37299" y="49059"/>
                  </a:lnTo>
                  <a:lnTo>
                    <a:pt x="35368" y="49278"/>
                  </a:lnTo>
                  <a:lnTo>
                    <a:pt x="33437" y="49673"/>
                  </a:lnTo>
                  <a:lnTo>
                    <a:pt x="31243" y="50551"/>
                  </a:lnTo>
                  <a:lnTo>
                    <a:pt x="31200" y="50594"/>
                  </a:lnTo>
                  <a:lnTo>
                    <a:pt x="30322" y="51165"/>
                  </a:lnTo>
                  <a:lnTo>
                    <a:pt x="30278" y="51165"/>
                  </a:lnTo>
                  <a:lnTo>
                    <a:pt x="29752" y="51779"/>
                  </a:lnTo>
                  <a:lnTo>
                    <a:pt x="29708" y="51779"/>
                  </a:lnTo>
                  <a:lnTo>
                    <a:pt x="28347" y="54017"/>
                  </a:lnTo>
                  <a:lnTo>
                    <a:pt x="27865" y="54456"/>
                  </a:lnTo>
                  <a:lnTo>
                    <a:pt x="24398" y="55026"/>
                  </a:lnTo>
                  <a:lnTo>
                    <a:pt x="22862" y="54719"/>
                  </a:lnTo>
                  <a:lnTo>
                    <a:pt x="21283" y="54719"/>
                  </a:lnTo>
                  <a:lnTo>
                    <a:pt x="21239" y="54763"/>
                  </a:lnTo>
                  <a:lnTo>
                    <a:pt x="19440" y="55070"/>
                  </a:lnTo>
                  <a:lnTo>
                    <a:pt x="19396" y="55070"/>
                  </a:lnTo>
                  <a:lnTo>
                    <a:pt x="17333" y="55728"/>
                  </a:lnTo>
                  <a:lnTo>
                    <a:pt x="15622" y="56080"/>
                  </a:lnTo>
                  <a:lnTo>
                    <a:pt x="11629" y="56825"/>
                  </a:lnTo>
                  <a:lnTo>
                    <a:pt x="10488" y="56650"/>
                  </a:lnTo>
                  <a:lnTo>
                    <a:pt x="7197" y="56211"/>
                  </a:lnTo>
                  <a:lnTo>
                    <a:pt x="3906" y="55641"/>
                  </a:lnTo>
                  <a:lnTo>
                    <a:pt x="3686" y="55421"/>
                  </a:lnTo>
                  <a:lnTo>
                    <a:pt x="2589" y="53754"/>
                  </a:lnTo>
                  <a:lnTo>
                    <a:pt x="352" y="50946"/>
                  </a:lnTo>
                  <a:lnTo>
                    <a:pt x="352" y="50156"/>
                  </a:lnTo>
                  <a:lnTo>
                    <a:pt x="659" y="48049"/>
                  </a:lnTo>
                  <a:lnTo>
                    <a:pt x="1273" y="46777"/>
                  </a:lnTo>
                  <a:lnTo>
                    <a:pt x="2853" y="44802"/>
                  </a:lnTo>
                  <a:lnTo>
                    <a:pt x="5837" y="43179"/>
                  </a:lnTo>
                  <a:lnTo>
                    <a:pt x="5924" y="43135"/>
                  </a:lnTo>
                  <a:lnTo>
                    <a:pt x="6451" y="42213"/>
                  </a:lnTo>
                  <a:lnTo>
                    <a:pt x="7197" y="40458"/>
                  </a:lnTo>
                  <a:lnTo>
                    <a:pt x="8206" y="38703"/>
                  </a:lnTo>
                  <a:lnTo>
                    <a:pt x="9742" y="36684"/>
                  </a:lnTo>
                  <a:lnTo>
                    <a:pt x="9786" y="36641"/>
                  </a:lnTo>
                  <a:lnTo>
                    <a:pt x="10532" y="35280"/>
                  </a:lnTo>
                  <a:lnTo>
                    <a:pt x="10532" y="35236"/>
                  </a:lnTo>
                  <a:lnTo>
                    <a:pt x="10620" y="34315"/>
                  </a:lnTo>
                  <a:lnTo>
                    <a:pt x="10620" y="34271"/>
                  </a:lnTo>
                  <a:lnTo>
                    <a:pt x="10576" y="32823"/>
                  </a:lnTo>
                  <a:lnTo>
                    <a:pt x="10751" y="30497"/>
                  </a:lnTo>
                  <a:lnTo>
                    <a:pt x="11278" y="28479"/>
                  </a:lnTo>
                  <a:lnTo>
                    <a:pt x="12331" y="26373"/>
                  </a:lnTo>
                  <a:lnTo>
                    <a:pt x="13823" y="23608"/>
                  </a:lnTo>
                  <a:lnTo>
                    <a:pt x="14876" y="21633"/>
                  </a:lnTo>
                  <a:lnTo>
                    <a:pt x="16500" y="19176"/>
                  </a:lnTo>
                  <a:lnTo>
                    <a:pt x="17597" y="17860"/>
                  </a:lnTo>
                  <a:lnTo>
                    <a:pt x="19352" y="16675"/>
                  </a:lnTo>
                  <a:lnTo>
                    <a:pt x="20449" y="16148"/>
                  </a:lnTo>
                  <a:lnTo>
                    <a:pt x="21590" y="15710"/>
                  </a:lnTo>
                  <a:lnTo>
                    <a:pt x="23872" y="14788"/>
                  </a:lnTo>
                  <a:lnTo>
                    <a:pt x="24398" y="14393"/>
                  </a:lnTo>
                  <a:lnTo>
                    <a:pt x="24398" y="14349"/>
                  </a:lnTo>
                  <a:lnTo>
                    <a:pt x="25451" y="13252"/>
                  </a:lnTo>
                  <a:lnTo>
                    <a:pt x="27996" y="10619"/>
                  </a:lnTo>
                  <a:lnTo>
                    <a:pt x="27996" y="10532"/>
                  </a:lnTo>
                  <a:lnTo>
                    <a:pt x="29269" y="7065"/>
                  </a:lnTo>
                  <a:lnTo>
                    <a:pt x="30936" y="5178"/>
                  </a:lnTo>
                  <a:lnTo>
                    <a:pt x="32384" y="3467"/>
                  </a:lnTo>
                  <a:lnTo>
                    <a:pt x="33481" y="2458"/>
                  </a:lnTo>
                  <a:lnTo>
                    <a:pt x="34578" y="1712"/>
                  </a:lnTo>
                  <a:lnTo>
                    <a:pt x="36992" y="351"/>
                  </a:lnTo>
                  <a:lnTo>
                    <a:pt x="37036" y="308"/>
                  </a:lnTo>
                  <a:lnTo>
                    <a:pt x="37080" y="220"/>
                  </a:lnTo>
                  <a:lnTo>
                    <a:pt x="37080" y="176"/>
                  </a:lnTo>
                  <a:lnTo>
                    <a:pt x="37036" y="88"/>
                  </a:lnTo>
                  <a:lnTo>
                    <a:pt x="36992" y="44"/>
                  </a:lnTo>
                  <a:lnTo>
                    <a:pt x="3694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4" name="Google Shape;9054;p249"/>
            <p:cNvSpPr/>
            <p:nvPr/>
          </p:nvSpPr>
          <p:spPr>
            <a:xfrm>
              <a:off x="1579750" y="2837200"/>
              <a:ext cx="2045975" cy="1732200"/>
            </a:xfrm>
            <a:custGeom>
              <a:avLst/>
              <a:gdLst/>
              <a:ahLst/>
              <a:cxnLst/>
              <a:rect l="l" t="t" r="r" b="b"/>
              <a:pathLst>
                <a:path w="81839" h="69288" extrusionOk="0">
                  <a:moveTo>
                    <a:pt x="34315" y="0"/>
                  </a:moveTo>
                  <a:lnTo>
                    <a:pt x="34272" y="44"/>
                  </a:lnTo>
                  <a:lnTo>
                    <a:pt x="32165" y="1536"/>
                  </a:lnTo>
                  <a:lnTo>
                    <a:pt x="29489" y="3862"/>
                  </a:lnTo>
                  <a:lnTo>
                    <a:pt x="25715" y="6889"/>
                  </a:lnTo>
                  <a:lnTo>
                    <a:pt x="20493" y="11102"/>
                  </a:lnTo>
                  <a:lnTo>
                    <a:pt x="18475" y="12726"/>
                  </a:lnTo>
                  <a:lnTo>
                    <a:pt x="18431" y="12726"/>
                  </a:lnTo>
                  <a:lnTo>
                    <a:pt x="14525" y="17640"/>
                  </a:lnTo>
                  <a:lnTo>
                    <a:pt x="12331" y="20536"/>
                  </a:lnTo>
                  <a:lnTo>
                    <a:pt x="10357" y="23037"/>
                  </a:lnTo>
                  <a:lnTo>
                    <a:pt x="8645" y="25363"/>
                  </a:lnTo>
                  <a:lnTo>
                    <a:pt x="7680" y="27074"/>
                  </a:lnTo>
                  <a:lnTo>
                    <a:pt x="7636" y="27162"/>
                  </a:lnTo>
                  <a:lnTo>
                    <a:pt x="6934" y="31462"/>
                  </a:lnTo>
                  <a:lnTo>
                    <a:pt x="6320" y="35763"/>
                  </a:lnTo>
                  <a:lnTo>
                    <a:pt x="6013" y="38352"/>
                  </a:lnTo>
                  <a:lnTo>
                    <a:pt x="5661" y="40590"/>
                  </a:lnTo>
                  <a:lnTo>
                    <a:pt x="5047" y="43222"/>
                  </a:lnTo>
                  <a:lnTo>
                    <a:pt x="4301" y="45636"/>
                  </a:lnTo>
                  <a:lnTo>
                    <a:pt x="3380" y="47128"/>
                  </a:lnTo>
                  <a:lnTo>
                    <a:pt x="2063" y="48927"/>
                  </a:lnTo>
                  <a:lnTo>
                    <a:pt x="2063" y="48971"/>
                  </a:lnTo>
                  <a:lnTo>
                    <a:pt x="747" y="51209"/>
                  </a:lnTo>
                  <a:lnTo>
                    <a:pt x="747" y="51252"/>
                  </a:lnTo>
                  <a:lnTo>
                    <a:pt x="527" y="52042"/>
                  </a:lnTo>
                  <a:lnTo>
                    <a:pt x="527" y="52086"/>
                  </a:lnTo>
                  <a:lnTo>
                    <a:pt x="176" y="55684"/>
                  </a:lnTo>
                  <a:lnTo>
                    <a:pt x="1" y="57659"/>
                  </a:lnTo>
                  <a:lnTo>
                    <a:pt x="1" y="57703"/>
                  </a:lnTo>
                  <a:lnTo>
                    <a:pt x="45" y="58010"/>
                  </a:lnTo>
                  <a:lnTo>
                    <a:pt x="89" y="58098"/>
                  </a:lnTo>
                  <a:lnTo>
                    <a:pt x="133" y="58142"/>
                  </a:lnTo>
                  <a:lnTo>
                    <a:pt x="1317" y="58624"/>
                  </a:lnTo>
                  <a:lnTo>
                    <a:pt x="2063" y="59458"/>
                  </a:lnTo>
                  <a:lnTo>
                    <a:pt x="3248" y="61696"/>
                  </a:lnTo>
                  <a:lnTo>
                    <a:pt x="4433" y="63890"/>
                  </a:lnTo>
                  <a:lnTo>
                    <a:pt x="5749" y="65865"/>
                  </a:lnTo>
                  <a:lnTo>
                    <a:pt x="6671" y="67049"/>
                  </a:lnTo>
                  <a:lnTo>
                    <a:pt x="6715" y="67093"/>
                  </a:lnTo>
                  <a:lnTo>
                    <a:pt x="9347" y="68980"/>
                  </a:lnTo>
                  <a:lnTo>
                    <a:pt x="9391" y="68980"/>
                  </a:lnTo>
                  <a:lnTo>
                    <a:pt x="10137" y="69243"/>
                  </a:lnTo>
                  <a:lnTo>
                    <a:pt x="10181" y="69287"/>
                  </a:lnTo>
                  <a:lnTo>
                    <a:pt x="10269" y="69243"/>
                  </a:lnTo>
                  <a:lnTo>
                    <a:pt x="10883" y="69068"/>
                  </a:lnTo>
                  <a:lnTo>
                    <a:pt x="10927" y="69024"/>
                  </a:lnTo>
                  <a:lnTo>
                    <a:pt x="13341" y="66611"/>
                  </a:lnTo>
                  <a:lnTo>
                    <a:pt x="17114" y="64460"/>
                  </a:lnTo>
                  <a:lnTo>
                    <a:pt x="18562" y="63627"/>
                  </a:lnTo>
                  <a:lnTo>
                    <a:pt x="20010" y="63539"/>
                  </a:lnTo>
                  <a:lnTo>
                    <a:pt x="22029" y="63100"/>
                  </a:lnTo>
                  <a:lnTo>
                    <a:pt x="22907" y="63056"/>
                  </a:lnTo>
                  <a:lnTo>
                    <a:pt x="26900" y="64417"/>
                  </a:lnTo>
                  <a:lnTo>
                    <a:pt x="29357" y="65075"/>
                  </a:lnTo>
                  <a:lnTo>
                    <a:pt x="31156" y="65601"/>
                  </a:lnTo>
                  <a:lnTo>
                    <a:pt x="31288" y="65601"/>
                  </a:lnTo>
                  <a:lnTo>
                    <a:pt x="33569" y="63846"/>
                  </a:lnTo>
                  <a:lnTo>
                    <a:pt x="33613" y="63846"/>
                  </a:lnTo>
                  <a:lnTo>
                    <a:pt x="35281" y="62135"/>
                  </a:lnTo>
                  <a:lnTo>
                    <a:pt x="35281" y="62091"/>
                  </a:lnTo>
                  <a:lnTo>
                    <a:pt x="36641" y="59721"/>
                  </a:lnTo>
                  <a:lnTo>
                    <a:pt x="37080" y="59239"/>
                  </a:lnTo>
                  <a:lnTo>
                    <a:pt x="38177" y="58756"/>
                  </a:lnTo>
                  <a:lnTo>
                    <a:pt x="40415" y="58361"/>
                  </a:lnTo>
                  <a:lnTo>
                    <a:pt x="40459" y="58361"/>
                  </a:lnTo>
                  <a:lnTo>
                    <a:pt x="43048" y="57264"/>
                  </a:lnTo>
                  <a:lnTo>
                    <a:pt x="43092" y="57264"/>
                  </a:lnTo>
                  <a:lnTo>
                    <a:pt x="45154" y="55597"/>
                  </a:lnTo>
                  <a:lnTo>
                    <a:pt x="47216" y="53973"/>
                  </a:lnTo>
                  <a:lnTo>
                    <a:pt x="48313" y="53403"/>
                  </a:lnTo>
                  <a:lnTo>
                    <a:pt x="50069" y="53359"/>
                  </a:lnTo>
                  <a:lnTo>
                    <a:pt x="50902" y="53403"/>
                  </a:lnTo>
                  <a:lnTo>
                    <a:pt x="53096" y="53578"/>
                  </a:lnTo>
                  <a:lnTo>
                    <a:pt x="54193" y="53666"/>
                  </a:lnTo>
                  <a:lnTo>
                    <a:pt x="55246" y="53841"/>
                  </a:lnTo>
                  <a:lnTo>
                    <a:pt x="56300" y="54105"/>
                  </a:lnTo>
                  <a:lnTo>
                    <a:pt x="57353" y="54456"/>
                  </a:lnTo>
                  <a:lnTo>
                    <a:pt x="57835" y="54631"/>
                  </a:lnTo>
                  <a:lnTo>
                    <a:pt x="58362" y="54895"/>
                  </a:lnTo>
                  <a:lnTo>
                    <a:pt x="58845" y="55158"/>
                  </a:lnTo>
                  <a:lnTo>
                    <a:pt x="59327" y="55465"/>
                  </a:lnTo>
                  <a:lnTo>
                    <a:pt x="60512" y="56518"/>
                  </a:lnTo>
                  <a:lnTo>
                    <a:pt x="60556" y="56562"/>
                  </a:lnTo>
                  <a:lnTo>
                    <a:pt x="65383" y="58537"/>
                  </a:lnTo>
                  <a:lnTo>
                    <a:pt x="65427" y="58537"/>
                  </a:lnTo>
                  <a:lnTo>
                    <a:pt x="66436" y="58624"/>
                  </a:lnTo>
                  <a:lnTo>
                    <a:pt x="68455" y="59019"/>
                  </a:lnTo>
                  <a:lnTo>
                    <a:pt x="70692" y="59370"/>
                  </a:lnTo>
                  <a:lnTo>
                    <a:pt x="70736" y="59370"/>
                  </a:lnTo>
                  <a:lnTo>
                    <a:pt x="73062" y="59414"/>
                  </a:lnTo>
                  <a:lnTo>
                    <a:pt x="75432" y="59590"/>
                  </a:lnTo>
                  <a:lnTo>
                    <a:pt x="75475" y="59590"/>
                  </a:lnTo>
                  <a:lnTo>
                    <a:pt x="79161" y="59414"/>
                  </a:lnTo>
                  <a:lnTo>
                    <a:pt x="79205" y="59370"/>
                  </a:lnTo>
                  <a:lnTo>
                    <a:pt x="81706" y="58712"/>
                  </a:lnTo>
                  <a:lnTo>
                    <a:pt x="81750" y="58712"/>
                  </a:lnTo>
                  <a:lnTo>
                    <a:pt x="81794" y="58624"/>
                  </a:lnTo>
                  <a:lnTo>
                    <a:pt x="81838" y="58580"/>
                  </a:lnTo>
                  <a:lnTo>
                    <a:pt x="81838" y="58493"/>
                  </a:lnTo>
                  <a:lnTo>
                    <a:pt x="81794" y="58449"/>
                  </a:lnTo>
                  <a:lnTo>
                    <a:pt x="81750" y="58405"/>
                  </a:lnTo>
                  <a:lnTo>
                    <a:pt x="81706" y="58361"/>
                  </a:lnTo>
                  <a:lnTo>
                    <a:pt x="81619" y="58361"/>
                  </a:lnTo>
                  <a:lnTo>
                    <a:pt x="79117" y="59063"/>
                  </a:lnTo>
                  <a:lnTo>
                    <a:pt x="75432" y="59239"/>
                  </a:lnTo>
                  <a:lnTo>
                    <a:pt x="73106" y="59063"/>
                  </a:lnTo>
                  <a:lnTo>
                    <a:pt x="70736" y="59019"/>
                  </a:lnTo>
                  <a:lnTo>
                    <a:pt x="68498" y="58668"/>
                  </a:lnTo>
                  <a:lnTo>
                    <a:pt x="66524" y="58273"/>
                  </a:lnTo>
                  <a:lnTo>
                    <a:pt x="66480" y="58273"/>
                  </a:lnTo>
                  <a:lnTo>
                    <a:pt x="65471" y="58186"/>
                  </a:lnTo>
                  <a:lnTo>
                    <a:pt x="62531" y="57001"/>
                  </a:lnTo>
                  <a:lnTo>
                    <a:pt x="60688" y="56255"/>
                  </a:lnTo>
                  <a:lnTo>
                    <a:pt x="59547" y="55202"/>
                  </a:lnTo>
                  <a:lnTo>
                    <a:pt x="59547" y="55158"/>
                  </a:lnTo>
                  <a:lnTo>
                    <a:pt x="59020" y="54851"/>
                  </a:lnTo>
                  <a:lnTo>
                    <a:pt x="58538" y="54587"/>
                  </a:lnTo>
                  <a:lnTo>
                    <a:pt x="58011" y="54324"/>
                  </a:lnTo>
                  <a:lnTo>
                    <a:pt x="57484" y="54105"/>
                  </a:lnTo>
                  <a:lnTo>
                    <a:pt x="56958" y="53929"/>
                  </a:lnTo>
                  <a:lnTo>
                    <a:pt x="56431" y="53754"/>
                  </a:lnTo>
                  <a:lnTo>
                    <a:pt x="55378" y="53534"/>
                  </a:lnTo>
                  <a:lnTo>
                    <a:pt x="54281" y="53315"/>
                  </a:lnTo>
                  <a:lnTo>
                    <a:pt x="53184" y="53227"/>
                  </a:lnTo>
                  <a:lnTo>
                    <a:pt x="50902" y="53052"/>
                  </a:lnTo>
                  <a:lnTo>
                    <a:pt x="50069" y="53008"/>
                  </a:lnTo>
                  <a:lnTo>
                    <a:pt x="48269" y="53052"/>
                  </a:lnTo>
                  <a:lnTo>
                    <a:pt x="48182" y="53095"/>
                  </a:lnTo>
                  <a:lnTo>
                    <a:pt x="47041" y="53666"/>
                  </a:lnTo>
                  <a:lnTo>
                    <a:pt x="46997" y="53666"/>
                  </a:lnTo>
                  <a:lnTo>
                    <a:pt x="44935" y="55333"/>
                  </a:lnTo>
                  <a:lnTo>
                    <a:pt x="42872" y="56957"/>
                  </a:lnTo>
                  <a:lnTo>
                    <a:pt x="40371" y="58010"/>
                  </a:lnTo>
                  <a:lnTo>
                    <a:pt x="38089" y="58405"/>
                  </a:lnTo>
                  <a:lnTo>
                    <a:pt x="38045" y="58405"/>
                  </a:lnTo>
                  <a:lnTo>
                    <a:pt x="36904" y="58931"/>
                  </a:lnTo>
                  <a:lnTo>
                    <a:pt x="36861" y="58975"/>
                  </a:lnTo>
                  <a:lnTo>
                    <a:pt x="36378" y="59502"/>
                  </a:lnTo>
                  <a:lnTo>
                    <a:pt x="36334" y="59546"/>
                  </a:lnTo>
                  <a:lnTo>
                    <a:pt x="35018" y="61915"/>
                  </a:lnTo>
                  <a:lnTo>
                    <a:pt x="33350" y="63583"/>
                  </a:lnTo>
                  <a:lnTo>
                    <a:pt x="31156" y="65250"/>
                  </a:lnTo>
                  <a:lnTo>
                    <a:pt x="29445" y="64768"/>
                  </a:lnTo>
                  <a:lnTo>
                    <a:pt x="27031" y="64065"/>
                  </a:lnTo>
                  <a:lnTo>
                    <a:pt x="22994" y="62705"/>
                  </a:lnTo>
                  <a:lnTo>
                    <a:pt x="22907" y="62705"/>
                  </a:lnTo>
                  <a:lnTo>
                    <a:pt x="21985" y="62749"/>
                  </a:lnTo>
                  <a:lnTo>
                    <a:pt x="19967" y="63188"/>
                  </a:lnTo>
                  <a:lnTo>
                    <a:pt x="18475" y="63276"/>
                  </a:lnTo>
                  <a:lnTo>
                    <a:pt x="18387" y="63320"/>
                  </a:lnTo>
                  <a:lnTo>
                    <a:pt x="13165" y="66303"/>
                  </a:lnTo>
                  <a:lnTo>
                    <a:pt x="13121" y="66347"/>
                  </a:lnTo>
                  <a:lnTo>
                    <a:pt x="10708" y="68717"/>
                  </a:lnTo>
                  <a:lnTo>
                    <a:pt x="10181" y="68892"/>
                  </a:lnTo>
                  <a:lnTo>
                    <a:pt x="9567" y="68673"/>
                  </a:lnTo>
                  <a:lnTo>
                    <a:pt x="6934" y="66786"/>
                  </a:lnTo>
                  <a:lnTo>
                    <a:pt x="6013" y="65689"/>
                  </a:lnTo>
                  <a:lnTo>
                    <a:pt x="4740" y="63714"/>
                  </a:lnTo>
                  <a:lnTo>
                    <a:pt x="3555" y="61520"/>
                  </a:lnTo>
                  <a:lnTo>
                    <a:pt x="2327" y="59239"/>
                  </a:lnTo>
                  <a:lnTo>
                    <a:pt x="1537" y="58361"/>
                  </a:lnTo>
                  <a:lnTo>
                    <a:pt x="1493" y="58317"/>
                  </a:lnTo>
                  <a:lnTo>
                    <a:pt x="396" y="57878"/>
                  </a:lnTo>
                  <a:lnTo>
                    <a:pt x="352" y="57659"/>
                  </a:lnTo>
                  <a:lnTo>
                    <a:pt x="527" y="55728"/>
                  </a:lnTo>
                  <a:lnTo>
                    <a:pt x="878" y="52130"/>
                  </a:lnTo>
                  <a:lnTo>
                    <a:pt x="1054" y="51384"/>
                  </a:lnTo>
                  <a:lnTo>
                    <a:pt x="2370" y="49146"/>
                  </a:lnTo>
                  <a:lnTo>
                    <a:pt x="3687" y="47347"/>
                  </a:lnTo>
                  <a:lnTo>
                    <a:pt x="4608" y="45811"/>
                  </a:lnTo>
                  <a:lnTo>
                    <a:pt x="4608" y="45767"/>
                  </a:lnTo>
                  <a:lnTo>
                    <a:pt x="5398" y="43310"/>
                  </a:lnTo>
                  <a:lnTo>
                    <a:pt x="5969" y="40633"/>
                  </a:lnTo>
                  <a:lnTo>
                    <a:pt x="6364" y="38396"/>
                  </a:lnTo>
                  <a:lnTo>
                    <a:pt x="6671" y="35807"/>
                  </a:lnTo>
                  <a:lnTo>
                    <a:pt x="7285" y="31506"/>
                  </a:lnTo>
                  <a:lnTo>
                    <a:pt x="7987" y="27250"/>
                  </a:lnTo>
                  <a:lnTo>
                    <a:pt x="8953" y="25539"/>
                  </a:lnTo>
                  <a:lnTo>
                    <a:pt x="10664" y="23257"/>
                  </a:lnTo>
                  <a:lnTo>
                    <a:pt x="12595" y="20756"/>
                  </a:lnTo>
                  <a:lnTo>
                    <a:pt x="14789" y="17860"/>
                  </a:lnTo>
                  <a:lnTo>
                    <a:pt x="18694" y="12989"/>
                  </a:lnTo>
                  <a:lnTo>
                    <a:pt x="25934" y="7153"/>
                  </a:lnTo>
                  <a:lnTo>
                    <a:pt x="29708" y="4125"/>
                  </a:lnTo>
                  <a:lnTo>
                    <a:pt x="32385" y="1799"/>
                  </a:lnTo>
                  <a:lnTo>
                    <a:pt x="34447" y="307"/>
                  </a:lnTo>
                  <a:lnTo>
                    <a:pt x="34535" y="263"/>
                  </a:lnTo>
                  <a:lnTo>
                    <a:pt x="34535" y="220"/>
                  </a:lnTo>
                  <a:lnTo>
                    <a:pt x="34535" y="132"/>
                  </a:lnTo>
                  <a:lnTo>
                    <a:pt x="34491" y="88"/>
                  </a:lnTo>
                  <a:lnTo>
                    <a:pt x="34447" y="44"/>
                  </a:lnTo>
                  <a:lnTo>
                    <a:pt x="3440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5" name="Google Shape;9055;p249"/>
            <p:cNvSpPr/>
            <p:nvPr/>
          </p:nvSpPr>
          <p:spPr>
            <a:xfrm>
              <a:off x="1896800" y="3719200"/>
              <a:ext cx="560600" cy="444300"/>
            </a:xfrm>
            <a:custGeom>
              <a:avLst/>
              <a:gdLst/>
              <a:ahLst/>
              <a:cxnLst/>
              <a:rect l="l" t="t" r="r" b="b"/>
              <a:pathLst>
                <a:path w="22424" h="17772" extrusionOk="0">
                  <a:moveTo>
                    <a:pt x="6188" y="483"/>
                  </a:moveTo>
                  <a:lnTo>
                    <a:pt x="6670" y="1316"/>
                  </a:lnTo>
                  <a:lnTo>
                    <a:pt x="6758" y="1404"/>
                  </a:lnTo>
                  <a:lnTo>
                    <a:pt x="8513" y="2062"/>
                  </a:lnTo>
                  <a:lnTo>
                    <a:pt x="12550" y="3861"/>
                  </a:lnTo>
                  <a:lnTo>
                    <a:pt x="12813" y="4213"/>
                  </a:lnTo>
                  <a:lnTo>
                    <a:pt x="13384" y="5441"/>
                  </a:lnTo>
                  <a:lnTo>
                    <a:pt x="14393" y="7196"/>
                  </a:lnTo>
                  <a:lnTo>
                    <a:pt x="14920" y="9347"/>
                  </a:lnTo>
                  <a:lnTo>
                    <a:pt x="15359" y="10707"/>
                  </a:lnTo>
                  <a:lnTo>
                    <a:pt x="15359" y="10751"/>
                  </a:lnTo>
                  <a:lnTo>
                    <a:pt x="16105" y="11892"/>
                  </a:lnTo>
                  <a:lnTo>
                    <a:pt x="16148" y="11935"/>
                  </a:lnTo>
                  <a:lnTo>
                    <a:pt x="17070" y="12638"/>
                  </a:lnTo>
                  <a:lnTo>
                    <a:pt x="17114" y="12681"/>
                  </a:lnTo>
                  <a:lnTo>
                    <a:pt x="19439" y="13383"/>
                  </a:lnTo>
                  <a:lnTo>
                    <a:pt x="19527" y="13383"/>
                  </a:lnTo>
                  <a:lnTo>
                    <a:pt x="20712" y="13208"/>
                  </a:lnTo>
                  <a:lnTo>
                    <a:pt x="21985" y="13471"/>
                  </a:lnTo>
                  <a:lnTo>
                    <a:pt x="22028" y="13471"/>
                  </a:lnTo>
                  <a:lnTo>
                    <a:pt x="21897" y="13559"/>
                  </a:lnTo>
                  <a:lnTo>
                    <a:pt x="20668" y="14086"/>
                  </a:lnTo>
                  <a:lnTo>
                    <a:pt x="16105" y="15490"/>
                  </a:lnTo>
                  <a:lnTo>
                    <a:pt x="13735" y="16367"/>
                  </a:lnTo>
                  <a:lnTo>
                    <a:pt x="11234" y="17420"/>
                  </a:lnTo>
                  <a:lnTo>
                    <a:pt x="10883" y="17333"/>
                  </a:lnTo>
                  <a:lnTo>
                    <a:pt x="8733" y="16455"/>
                  </a:lnTo>
                  <a:lnTo>
                    <a:pt x="5222" y="15051"/>
                  </a:lnTo>
                  <a:lnTo>
                    <a:pt x="5178" y="15051"/>
                  </a:lnTo>
                  <a:lnTo>
                    <a:pt x="746" y="13866"/>
                  </a:lnTo>
                  <a:lnTo>
                    <a:pt x="395" y="13515"/>
                  </a:lnTo>
                  <a:lnTo>
                    <a:pt x="351" y="12901"/>
                  </a:lnTo>
                  <a:lnTo>
                    <a:pt x="702" y="11672"/>
                  </a:lnTo>
                  <a:lnTo>
                    <a:pt x="1229" y="10795"/>
                  </a:lnTo>
                  <a:lnTo>
                    <a:pt x="2633" y="8732"/>
                  </a:lnTo>
                  <a:lnTo>
                    <a:pt x="5091" y="4958"/>
                  </a:lnTo>
                  <a:lnTo>
                    <a:pt x="5134" y="4915"/>
                  </a:lnTo>
                  <a:lnTo>
                    <a:pt x="5749" y="2852"/>
                  </a:lnTo>
                  <a:lnTo>
                    <a:pt x="6056" y="746"/>
                  </a:lnTo>
                  <a:lnTo>
                    <a:pt x="6188" y="483"/>
                  </a:lnTo>
                  <a:close/>
                  <a:moveTo>
                    <a:pt x="6144" y="0"/>
                  </a:moveTo>
                  <a:lnTo>
                    <a:pt x="6056" y="44"/>
                  </a:lnTo>
                  <a:lnTo>
                    <a:pt x="6012" y="88"/>
                  </a:lnTo>
                  <a:lnTo>
                    <a:pt x="5749" y="614"/>
                  </a:lnTo>
                  <a:lnTo>
                    <a:pt x="5705" y="658"/>
                  </a:lnTo>
                  <a:lnTo>
                    <a:pt x="5398" y="2764"/>
                  </a:lnTo>
                  <a:lnTo>
                    <a:pt x="4783" y="4827"/>
                  </a:lnTo>
                  <a:lnTo>
                    <a:pt x="2370" y="8513"/>
                  </a:lnTo>
                  <a:lnTo>
                    <a:pt x="922" y="10619"/>
                  </a:lnTo>
                  <a:lnTo>
                    <a:pt x="395" y="11541"/>
                  </a:lnTo>
                  <a:lnTo>
                    <a:pt x="351" y="11584"/>
                  </a:lnTo>
                  <a:lnTo>
                    <a:pt x="0" y="12857"/>
                  </a:lnTo>
                  <a:lnTo>
                    <a:pt x="0" y="12901"/>
                  </a:lnTo>
                  <a:lnTo>
                    <a:pt x="44" y="13603"/>
                  </a:lnTo>
                  <a:lnTo>
                    <a:pt x="88" y="13691"/>
                  </a:lnTo>
                  <a:lnTo>
                    <a:pt x="527" y="14173"/>
                  </a:lnTo>
                  <a:lnTo>
                    <a:pt x="615" y="14217"/>
                  </a:lnTo>
                  <a:lnTo>
                    <a:pt x="5091" y="15358"/>
                  </a:lnTo>
                  <a:lnTo>
                    <a:pt x="8601" y="16806"/>
                  </a:lnTo>
                  <a:lnTo>
                    <a:pt x="10751" y="17684"/>
                  </a:lnTo>
                  <a:lnTo>
                    <a:pt x="10795" y="17684"/>
                  </a:lnTo>
                  <a:lnTo>
                    <a:pt x="11234" y="17772"/>
                  </a:lnTo>
                  <a:lnTo>
                    <a:pt x="11322" y="17728"/>
                  </a:lnTo>
                  <a:lnTo>
                    <a:pt x="13867" y="16675"/>
                  </a:lnTo>
                  <a:lnTo>
                    <a:pt x="16192" y="15841"/>
                  </a:lnTo>
                  <a:lnTo>
                    <a:pt x="20756" y="14437"/>
                  </a:lnTo>
                  <a:lnTo>
                    <a:pt x="20800" y="14437"/>
                  </a:lnTo>
                  <a:lnTo>
                    <a:pt x="22072" y="13866"/>
                  </a:lnTo>
                  <a:lnTo>
                    <a:pt x="22116" y="13866"/>
                  </a:lnTo>
                  <a:lnTo>
                    <a:pt x="22379" y="13603"/>
                  </a:lnTo>
                  <a:lnTo>
                    <a:pt x="22423" y="13559"/>
                  </a:lnTo>
                  <a:lnTo>
                    <a:pt x="22423" y="13471"/>
                  </a:lnTo>
                  <a:lnTo>
                    <a:pt x="22423" y="13427"/>
                  </a:lnTo>
                  <a:lnTo>
                    <a:pt x="22379" y="13340"/>
                  </a:lnTo>
                  <a:lnTo>
                    <a:pt x="22204" y="13164"/>
                  </a:lnTo>
                  <a:lnTo>
                    <a:pt x="22116" y="13120"/>
                  </a:lnTo>
                  <a:lnTo>
                    <a:pt x="20756" y="12857"/>
                  </a:lnTo>
                  <a:lnTo>
                    <a:pt x="20712" y="12857"/>
                  </a:lnTo>
                  <a:lnTo>
                    <a:pt x="19527" y="13032"/>
                  </a:lnTo>
                  <a:lnTo>
                    <a:pt x="17245" y="12374"/>
                  </a:lnTo>
                  <a:lnTo>
                    <a:pt x="16368" y="11672"/>
                  </a:lnTo>
                  <a:lnTo>
                    <a:pt x="15666" y="10575"/>
                  </a:lnTo>
                  <a:lnTo>
                    <a:pt x="15271" y="9259"/>
                  </a:lnTo>
                  <a:lnTo>
                    <a:pt x="14744" y="7065"/>
                  </a:lnTo>
                  <a:lnTo>
                    <a:pt x="14700" y="7021"/>
                  </a:lnTo>
                  <a:lnTo>
                    <a:pt x="13691" y="5266"/>
                  </a:lnTo>
                  <a:lnTo>
                    <a:pt x="13121" y="4037"/>
                  </a:lnTo>
                  <a:lnTo>
                    <a:pt x="13077" y="3993"/>
                  </a:lnTo>
                  <a:lnTo>
                    <a:pt x="12813" y="3598"/>
                  </a:lnTo>
                  <a:lnTo>
                    <a:pt x="12726" y="3554"/>
                  </a:lnTo>
                  <a:lnTo>
                    <a:pt x="8645" y="1755"/>
                  </a:lnTo>
                  <a:lnTo>
                    <a:pt x="6933" y="1097"/>
                  </a:lnTo>
                  <a:lnTo>
                    <a:pt x="6495" y="263"/>
                  </a:lnTo>
                  <a:lnTo>
                    <a:pt x="6451" y="219"/>
                  </a:lnTo>
                  <a:lnTo>
                    <a:pt x="6275" y="44"/>
                  </a:lnTo>
                  <a:lnTo>
                    <a:pt x="623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6" name="Google Shape;9056;p249"/>
            <p:cNvSpPr/>
            <p:nvPr/>
          </p:nvSpPr>
          <p:spPr>
            <a:xfrm>
              <a:off x="1870475" y="3665425"/>
              <a:ext cx="650550" cy="557325"/>
            </a:xfrm>
            <a:custGeom>
              <a:avLst/>
              <a:gdLst/>
              <a:ahLst/>
              <a:cxnLst/>
              <a:rect l="l" t="t" r="r" b="b"/>
              <a:pathLst>
                <a:path w="26022" h="22293" extrusionOk="0">
                  <a:moveTo>
                    <a:pt x="10224" y="352"/>
                  </a:moveTo>
                  <a:lnTo>
                    <a:pt x="10795" y="571"/>
                  </a:lnTo>
                  <a:lnTo>
                    <a:pt x="12945" y="2239"/>
                  </a:lnTo>
                  <a:lnTo>
                    <a:pt x="14832" y="3511"/>
                  </a:lnTo>
                  <a:lnTo>
                    <a:pt x="16017" y="4828"/>
                  </a:lnTo>
                  <a:lnTo>
                    <a:pt x="17026" y="6495"/>
                  </a:lnTo>
                  <a:lnTo>
                    <a:pt x="17947" y="8294"/>
                  </a:lnTo>
                  <a:lnTo>
                    <a:pt x="18430" y="10927"/>
                  </a:lnTo>
                  <a:lnTo>
                    <a:pt x="18957" y="13692"/>
                  </a:lnTo>
                  <a:lnTo>
                    <a:pt x="18957" y="13735"/>
                  </a:lnTo>
                  <a:lnTo>
                    <a:pt x="19308" y="14130"/>
                  </a:lnTo>
                  <a:lnTo>
                    <a:pt x="19395" y="14174"/>
                  </a:lnTo>
                  <a:lnTo>
                    <a:pt x="20800" y="14525"/>
                  </a:lnTo>
                  <a:lnTo>
                    <a:pt x="20843" y="14525"/>
                  </a:lnTo>
                  <a:lnTo>
                    <a:pt x="21940" y="14569"/>
                  </a:lnTo>
                  <a:lnTo>
                    <a:pt x="25363" y="15227"/>
                  </a:lnTo>
                  <a:lnTo>
                    <a:pt x="25583" y="15359"/>
                  </a:lnTo>
                  <a:lnTo>
                    <a:pt x="25670" y="15578"/>
                  </a:lnTo>
                  <a:lnTo>
                    <a:pt x="25583" y="16324"/>
                  </a:lnTo>
                  <a:lnTo>
                    <a:pt x="25407" y="16632"/>
                  </a:lnTo>
                  <a:lnTo>
                    <a:pt x="24968" y="16851"/>
                  </a:lnTo>
                  <a:lnTo>
                    <a:pt x="23915" y="17026"/>
                  </a:lnTo>
                  <a:lnTo>
                    <a:pt x="23871" y="17026"/>
                  </a:lnTo>
                  <a:lnTo>
                    <a:pt x="19659" y="18650"/>
                  </a:lnTo>
                  <a:lnTo>
                    <a:pt x="19615" y="18694"/>
                  </a:lnTo>
                  <a:lnTo>
                    <a:pt x="19132" y="19001"/>
                  </a:lnTo>
                  <a:lnTo>
                    <a:pt x="17772" y="19659"/>
                  </a:lnTo>
                  <a:lnTo>
                    <a:pt x="13164" y="21371"/>
                  </a:lnTo>
                  <a:lnTo>
                    <a:pt x="11804" y="21941"/>
                  </a:lnTo>
                  <a:lnTo>
                    <a:pt x="11278" y="21809"/>
                  </a:lnTo>
                  <a:lnTo>
                    <a:pt x="10093" y="21371"/>
                  </a:lnTo>
                  <a:lnTo>
                    <a:pt x="8074" y="20493"/>
                  </a:lnTo>
                  <a:lnTo>
                    <a:pt x="5661" y="19396"/>
                  </a:lnTo>
                  <a:lnTo>
                    <a:pt x="878" y="17377"/>
                  </a:lnTo>
                  <a:lnTo>
                    <a:pt x="483" y="16544"/>
                  </a:lnTo>
                  <a:lnTo>
                    <a:pt x="395" y="16193"/>
                  </a:lnTo>
                  <a:lnTo>
                    <a:pt x="351" y="15842"/>
                  </a:lnTo>
                  <a:lnTo>
                    <a:pt x="351" y="15491"/>
                  </a:lnTo>
                  <a:lnTo>
                    <a:pt x="395" y="15140"/>
                  </a:lnTo>
                  <a:lnTo>
                    <a:pt x="439" y="14789"/>
                  </a:lnTo>
                  <a:lnTo>
                    <a:pt x="571" y="14481"/>
                  </a:lnTo>
                  <a:lnTo>
                    <a:pt x="834" y="13779"/>
                  </a:lnTo>
                  <a:lnTo>
                    <a:pt x="1141" y="13121"/>
                  </a:lnTo>
                  <a:lnTo>
                    <a:pt x="1580" y="12463"/>
                  </a:lnTo>
                  <a:lnTo>
                    <a:pt x="2458" y="11190"/>
                  </a:lnTo>
                  <a:lnTo>
                    <a:pt x="3116" y="10269"/>
                  </a:lnTo>
                  <a:lnTo>
                    <a:pt x="3379" y="9830"/>
                  </a:lnTo>
                  <a:lnTo>
                    <a:pt x="3642" y="9435"/>
                  </a:lnTo>
                  <a:lnTo>
                    <a:pt x="4915" y="6890"/>
                  </a:lnTo>
                  <a:lnTo>
                    <a:pt x="4915" y="6846"/>
                  </a:lnTo>
                  <a:lnTo>
                    <a:pt x="5617" y="4345"/>
                  </a:lnTo>
                  <a:lnTo>
                    <a:pt x="6144" y="2327"/>
                  </a:lnTo>
                  <a:lnTo>
                    <a:pt x="6889" y="1493"/>
                  </a:lnTo>
                  <a:lnTo>
                    <a:pt x="8381" y="966"/>
                  </a:lnTo>
                  <a:lnTo>
                    <a:pt x="8469" y="878"/>
                  </a:lnTo>
                  <a:lnTo>
                    <a:pt x="8908" y="352"/>
                  </a:lnTo>
                  <a:close/>
                  <a:moveTo>
                    <a:pt x="8776" y="1"/>
                  </a:moveTo>
                  <a:lnTo>
                    <a:pt x="8732" y="45"/>
                  </a:lnTo>
                  <a:lnTo>
                    <a:pt x="8206" y="615"/>
                  </a:lnTo>
                  <a:lnTo>
                    <a:pt x="6758" y="1186"/>
                  </a:lnTo>
                  <a:lnTo>
                    <a:pt x="6670" y="1230"/>
                  </a:lnTo>
                  <a:lnTo>
                    <a:pt x="5836" y="2107"/>
                  </a:lnTo>
                  <a:lnTo>
                    <a:pt x="5792" y="2195"/>
                  </a:lnTo>
                  <a:lnTo>
                    <a:pt x="5310" y="4257"/>
                  </a:lnTo>
                  <a:lnTo>
                    <a:pt x="4608" y="6715"/>
                  </a:lnTo>
                  <a:lnTo>
                    <a:pt x="3335" y="9260"/>
                  </a:lnTo>
                  <a:lnTo>
                    <a:pt x="3072" y="9655"/>
                  </a:lnTo>
                  <a:lnTo>
                    <a:pt x="2809" y="10093"/>
                  </a:lnTo>
                  <a:lnTo>
                    <a:pt x="2194" y="10971"/>
                  </a:lnTo>
                  <a:lnTo>
                    <a:pt x="1712" y="11629"/>
                  </a:lnTo>
                  <a:lnTo>
                    <a:pt x="1229" y="12287"/>
                  </a:lnTo>
                  <a:lnTo>
                    <a:pt x="834" y="12989"/>
                  </a:lnTo>
                  <a:lnTo>
                    <a:pt x="483" y="13692"/>
                  </a:lnTo>
                  <a:lnTo>
                    <a:pt x="176" y="14437"/>
                  </a:lnTo>
                  <a:lnTo>
                    <a:pt x="88" y="14789"/>
                  </a:lnTo>
                  <a:lnTo>
                    <a:pt x="44" y="15140"/>
                  </a:lnTo>
                  <a:lnTo>
                    <a:pt x="0" y="15534"/>
                  </a:lnTo>
                  <a:lnTo>
                    <a:pt x="0" y="15886"/>
                  </a:lnTo>
                  <a:lnTo>
                    <a:pt x="88" y="16280"/>
                  </a:lnTo>
                  <a:lnTo>
                    <a:pt x="176" y="16675"/>
                  </a:lnTo>
                  <a:lnTo>
                    <a:pt x="615" y="17597"/>
                  </a:lnTo>
                  <a:lnTo>
                    <a:pt x="702" y="17685"/>
                  </a:lnTo>
                  <a:lnTo>
                    <a:pt x="5529" y="19747"/>
                  </a:lnTo>
                  <a:lnTo>
                    <a:pt x="7899" y="20800"/>
                  </a:lnTo>
                  <a:lnTo>
                    <a:pt x="9961" y="21678"/>
                  </a:lnTo>
                  <a:lnTo>
                    <a:pt x="11190" y="22160"/>
                  </a:lnTo>
                  <a:lnTo>
                    <a:pt x="11804" y="22292"/>
                  </a:lnTo>
                  <a:lnTo>
                    <a:pt x="11892" y="22248"/>
                  </a:lnTo>
                  <a:lnTo>
                    <a:pt x="13296" y="21678"/>
                  </a:lnTo>
                  <a:lnTo>
                    <a:pt x="17903" y="19966"/>
                  </a:lnTo>
                  <a:lnTo>
                    <a:pt x="19308" y="19352"/>
                  </a:lnTo>
                  <a:lnTo>
                    <a:pt x="19308" y="19308"/>
                  </a:lnTo>
                  <a:lnTo>
                    <a:pt x="19834" y="19001"/>
                  </a:lnTo>
                  <a:lnTo>
                    <a:pt x="23959" y="17377"/>
                  </a:lnTo>
                  <a:lnTo>
                    <a:pt x="25056" y="17202"/>
                  </a:lnTo>
                  <a:lnTo>
                    <a:pt x="25100" y="17202"/>
                  </a:lnTo>
                  <a:lnTo>
                    <a:pt x="25626" y="16895"/>
                  </a:lnTo>
                  <a:lnTo>
                    <a:pt x="25670" y="16851"/>
                  </a:lnTo>
                  <a:lnTo>
                    <a:pt x="25890" y="16500"/>
                  </a:lnTo>
                  <a:lnTo>
                    <a:pt x="25934" y="16412"/>
                  </a:lnTo>
                  <a:lnTo>
                    <a:pt x="26021" y="15578"/>
                  </a:lnTo>
                  <a:lnTo>
                    <a:pt x="26021" y="15491"/>
                  </a:lnTo>
                  <a:lnTo>
                    <a:pt x="25846" y="15183"/>
                  </a:lnTo>
                  <a:lnTo>
                    <a:pt x="25802" y="15096"/>
                  </a:lnTo>
                  <a:lnTo>
                    <a:pt x="25539" y="14920"/>
                  </a:lnTo>
                  <a:lnTo>
                    <a:pt x="25451" y="14876"/>
                  </a:lnTo>
                  <a:lnTo>
                    <a:pt x="21984" y="14218"/>
                  </a:lnTo>
                  <a:lnTo>
                    <a:pt x="20843" y="14174"/>
                  </a:lnTo>
                  <a:lnTo>
                    <a:pt x="19527" y="13867"/>
                  </a:lnTo>
                  <a:lnTo>
                    <a:pt x="19264" y="13560"/>
                  </a:lnTo>
                  <a:lnTo>
                    <a:pt x="18781" y="10839"/>
                  </a:lnTo>
                  <a:lnTo>
                    <a:pt x="18298" y="8206"/>
                  </a:lnTo>
                  <a:lnTo>
                    <a:pt x="18255" y="8163"/>
                  </a:lnTo>
                  <a:lnTo>
                    <a:pt x="17333" y="6320"/>
                  </a:lnTo>
                  <a:lnTo>
                    <a:pt x="16324" y="4652"/>
                  </a:lnTo>
                  <a:lnTo>
                    <a:pt x="16280" y="4608"/>
                  </a:lnTo>
                  <a:lnTo>
                    <a:pt x="15051" y="3292"/>
                  </a:lnTo>
                  <a:lnTo>
                    <a:pt x="15051" y="3248"/>
                  </a:lnTo>
                  <a:lnTo>
                    <a:pt x="13164" y="1932"/>
                  </a:lnTo>
                  <a:lnTo>
                    <a:pt x="11014" y="264"/>
                  </a:lnTo>
                  <a:lnTo>
                    <a:pt x="10970" y="264"/>
                  </a:lnTo>
                  <a:lnTo>
                    <a:pt x="1035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7" name="Google Shape;9057;p249"/>
            <p:cNvSpPr/>
            <p:nvPr/>
          </p:nvSpPr>
          <p:spPr>
            <a:xfrm>
              <a:off x="1686175" y="3501975"/>
              <a:ext cx="889700" cy="781100"/>
            </a:xfrm>
            <a:custGeom>
              <a:avLst/>
              <a:gdLst/>
              <a:ahLst/>
              <a:cxnLst/>
              <a:rect l="l" t="t" r="r" b="b"/>
              <a:pathLst>
                <a:path w="35588" h="31244" extrusionOk="0">
                  <a:moveTo>
                    <a:pt x="16807" y="352"/>
                  </a:moveTo>
                  <a:lnTo>
                    <a:pt x="17070" y="615"/>
                  </a:lnTo>
                  <a:lnTo>
                    <a:pt x="17509" y="1405"/>
                  </a:lnTo>
                  <a:lnTo>
                    <a:pt x="18430" y="3423"/>
                  </a:lnTo>
                  <a:lnTo>
                    <a:pt x="18474" y="3511"/>
                  </a:lnTo>
                  <a:lnTo>
                    <a:pt x="19878" y="4345"/>
                  </a:lnTo>
                  <a:lnTo>
                    <a:pt x="21765" y="5968"/>
                  </a:lnTo>
                  <a:lnTo>
                    <a:pt x="23784" y="7768"/>
                  </a:lnTo>
                  <a:lnTo>
                    <a:pt x="25627" y="10093"/>
                  </a:lnTo>
                  <a:lnTo>
                    <a:pt x="27689" y="13428"/>
                  </a:lnTo>
                  <a:lnTo>
                    <a:pt x="28128" y="15490"/>
                  </a:lnTo>
                  <a:lnTo>
                    <a:pt x="28567" y="18299"/>
                  </a:lnTo>
                  <a:lnTo>
                    <a:pt x="28918" y="19703"/>
                  </a:lnTo>
                  <a:lnTo>
                    <a:pt x="28961" y="19835"/>
                  </a:lnTo>
                  <a:lnTo>
                    <a:pt x="29488" y="20273"/>
                  </a:lnTo>
                  <a:lnTo>
                    <a:pt x="29576" y="20317"/>
                  </a:lnTo>
                  <a:lnTo>
                    <a:pt x="30761" y="20537"/>
                  </a:lnTo>
                  <a:lnTo>
                    <a:pt x="32955" y="20888"/>
                  </a:lnTo>
                  <a:lnTo>
                    <a:pt x="35236" y="21809"/>
                  </a:lnTo>
                  <a:lnTo>
                    <a:pt x="35192" y="21897"/>
                  </a:lnTo>
                  <a:lnTo>
                    <a:pt x="34841" y="22467"/>
                  </a:lnTo>
                  <a:lnTo>
                    <a:pt x="34841" y="22511"/>
                  </a:lnTo>
                  <a:lnTo>
                    <a:pt x="34271" y="24003"/>
                  </a:lnTo>
                  <a:lnTo>
                    <a:pt x="33876" y="24661"/>
                  </a:lnTo>
                  <a:lnTo>
                    <a:pt x="33350" y="25012"/>
                  </a:lnTo>
                  <a:lnTo>
                    <a:pt x="31024" y="25276"/>
                  </a:lnTo>
                  <a:lnTo>
                    <a:pt x="30980" y="25320"/>
                  </a:lnTo>
                  <a:lnTo>
                    <a:pt x="28172" y="26329"/>
                  </a:lnTo>
                  <a:lnTo>
                    <a:pt x="28128" y="26373"/>
                  </a:lnTo>
                  <a:lnTo>
                    <a:pt x="26636" y="27514"/>
                  </a:lnTo>
                  <a:lnTo>
                    <a:pt x="24222" y="28655"/>
                  </a:lnTo>
                  <a:lnTo>
                    <a:pt x="21941" y="29532"/>
                  </a:lnTo>
                  <a:lnTo>
                    <a:pt x="20361" y="30190"/>
                  </a:lnTo>
                  <a:lnTo>
                    <a:pt x="19220" y="30673"/>
                  </a:lnTo>
                  <a:lnTo>
                    <a:pt x="18825" y="30805"/>
                  </a:lnTo>
                  <a:lnTo>
                    <a:pt x="18474" y="30849"/>
                  </a:lnTo>
                  <a:lnTo>
                    <a:pt x="18123" y="30849"/>
                  </a:lnTo>
                  <a:lnTo>
                    <a:pt x="17816" y="30761"/>
                  </a:lnTo>
                  <a:lnTo>
                    <a:pt x="17421" y="30585"/>
                  </a:lnTo>
                  <a:lnTo>
                    <a:pt x="16894" y="30366"/>
                  </a:lnTo>
                  <a:lnTo>
                    <a:pt x="16104" y="30015"/>
                  </a:lnTo>
                  <a:lnTo>
                    <a:pt x="15095" y="29620"/>
                  </a:lnTo>
                  <a:lnTo>
                    <a:pt x="13779" y="29093"/>
                  </a:lnTo>
                  <a:lnTo>
                    <a:pt x="12067" y="28523"/>
                  </a:lnTo>
                  <a:lnTo>
                    <a:pt x="9303" y="27909"/>
                  </a:lnTo>
                  <a:lnTo>
                    <a:pt x="9259" y="27909"/>
                  </a:lnTo>
                  <a:lnTo>
                    <a:pt x="7592" y="28304"/>
                  </a:lnTo>
                  <a:lnTo>
                    <a:pt x="5749" y="28128"/>
                  </a:lnTo>
                  <a:lnTo>
                    <a:pt x="5705" y="28128"/>
                  </a:lnTo>
                  <a:lnTo>
                    <a:pt x="4476" y="28304"/>
                  </a:lnTo>
                  <a:lnTo>
                    <a:pt x="4432" y="28304"/>
                  </a:lnTo>
                  <a:lnTo>
                    <a:pt x="966" y="29488"/>
                  </a:lnTo>
                  <a:lnTo>
                    <a:pt x="746" y="29357"/>
                  </a:lnTo>
                  <a:lnTo>
                    <a:pt x="351" y="28567"/>
                  </a:lnTo>
                  <a:lnTo>
                    <a:pt x="395" y="27952"/>
                  </a:lnTo>
                  <a:lnTo>
                    <a:pt x="615" y="26855"/>
                  </a:lnTo>
                  <a:lnTo>
                    <a:pt x="1404" y="25539"/>
                  </a:lnTo>
                  <a:lnTo>
                    <a:pt x="2150" y="24793"/>
                  </a:lnTo>
                  <a:lnTo>
                    <a:pt x="4037" y="24179"/>
                  </a:lnTo>
                  <a:lnTo>
                    <a:pt x="5529" y="24925"/>
                  </a:lnTo>
                  <a:lnTo>
                    <a:pt x="5661" y="24925"/>
                  </a:lnTo>
                  <a:lnTo>
                    <a:pt x="6144" y="24749"/>
                  </a:lnTo>
                  <a:lnTo>
                    <a:pt x="6187" y="24749"/>
                  </a:lnTo>
                  <a:lnTo>
                    <a:pt x="6582" y="24486"/>
                  </a:lnTo>
                  <a:lnTo>
                    <a:pt x="6626" y="24442"/>
                  </a:lnTo>
                  <a:lnTo>
                    <a:pt x="6846" y="24003"/>
                  </a:lnTo>
                  <a:lnTo>
                    <a:pt x="6890" y="23915"/>
                  </a:lnTo>
                  <a:lnTo>
                    <a:pt x="6846" y="23038"/>
                  </a:lnTo>
                  <a:lnTo>
                    <a:pt x="6846" y="22994"/>
                  </a:lnTo>
                  <a:lnTo>
                    <a:pt x="6714" y="22292"/>
                  </a:lnTo>
                  <a:lnTo>
                    <a:pt x="6846" y="21458"/>
                  </a:lnTo>
                  <a:lnTo>
                    <a:pt x="7855" y="19089"/>
                  </a:lnTo>
                  <a:lnTo>
                    <a:pt x="10268" y="15578"/>
                  </a:lnTo>
                  <a:lnTo>
                    <a:pt x="11278" y="13691"/>
                  </a:lnTo>
                  <a:lnTo>
                    <a:pt x="11278" y="13604"/>
                  </a:lnTo>
                  <a:lnTo>
                    <a:pt x="11278" y="12770"/>
                  </a:lnTo>
                  <a:lnTo>
                    <a:pt x="12155" y="8952"/>
                  </a:lnTo>
                  <a:lnTo>
                    <a:pt x="12375" y="8470"/>
                  </a:lnTo>
                  <a:lnTo>
                    <a:pt x="13252" y="7504"/>
                  </a:lnTo>
                  <a:lnTo>
                    <a:pt x="14569" y="6671"/>
                  </a:lnTo>
                  <a:lnTo>
                    <a:pt x="15446" y="6276"/>
                  </a:lnTo>
                  <a:lnTo>
                    <a:pt x="15490" y="6232"/>
                  </a:lnTo>
                  <a:lnTo>
                    <a:pt x="15534" y="6144"/>
                  </a:lnTo>
                  <a:lnTo>
                    <a:pt x="15622" y="5837"/>
                  </a:lnTo>
                  <a:lnTo>
                    <a:pt x="15622" y="5793"/>
                  </a:lnTo>
                  <a:lnTo>
                    <a:pt x="15446" y="3555"/>
                  </a:lnTo>
                  <a:lnTo>
                    <a:pt x="15534" y="1844"/>
                  </a:lnTo>
                  <a:lnTo>
                    <a:pt x="15841" y="966"/>
                  </a:lnTo>
                  <a:lnTo>
                    <a:pt x="16455" y="396"/>
                  </a:lnTo>
                  <a:lnTo>
                    <a:pt x="16807" y="352"/>
                  </a:lnTo>
                  <a:close/>
                  <a:moveTo>
                    <a:pt x="16850" y="1"/>
                  </a:moveTo>
                  <a:lnTo>
                    <a:pt x="16368" y="45"/>
                  </a:lnTo>
                  <a:lnTo>
                    <a:pt x="16280" y="88"/>
                  </a:lnTo>
                  <a:lnTo>
                    <a:pt x="15578" y="703"/>
                  </a:lnTo>
                  <a:lnTo>
                    <a:pt x="15534" y="791"/>
                  </a:lnTo>
                  <a:lnTo>
                    <a:pt x="15183" y="1756"/>
                  </a:lnTo>
                  <a:lnTo>
                    <a:pt x="15183" y="1800"/>
                  </a:lnTo>
                  <a:lnTo>
                    <a:pt x="15095" y="3555"/>
                  </a:lnTo>
                  <a:lnTo>
                    <a:pt x="15271" y="5793"/>
                  </a:lnTo>
                  <a:lnTo>
                    <a:pt x="15227" y="6012"/>
                  </a:lnTo>
                  <a:lnTo>
                    <a:pt x="14437" y="6319"/>
                  </a:lnTo>
                  <a:lnTo>
                    <a:pt x="14393" y="6363"/>
                  </a:lnTo>
                  <a:lnTo>
                    <a:pt x="13033" y="7241"/>
                  </a:lnTo>
                  <a:lnTo>
                    <a:pt x="12989" y="7241"/>
                  </a:lnTo>
                  <a:lnTo>
                    <a:pt x="12111" y="8250"/>
                  </a:lnTo>
                  <a:lnTo>
                    <a:pt x="12067" y="8294"/>
                  </a:lnTo>
                  <a:lnTo>
                    <a:pt x="11848" y="8821"/>
                  </a:lnTo>
                  <a:lnTo>
                    <a:pt x="11804" y="8865"/>
                  </a:lnTo>
                  <a:lnTo>
                    <a:pt x="10970" y="12726"/>
                  </a:lnTo>
                  <a:lnTo>
                    <a:pt x="10927" y="12770"/>
                  </a:lnTo>
                  <a:lnTo>
                    <a:pt x="10927" y="13560"/>
                  </a:lnTo>
                  <a:lnTo>
                    <a:pt x="9961" y="15403"/>
                  </a:lnTo>
                  <a:lnTo>
                    <a:pt x="7548" y="18913"/>
                  </a:lnTo>
                  <a:lnTo>
                    <a:pt x="7548" y="18957"/>
                  </a:lnTo>
                  <a:lnTo>
                    <a:pt x="6538" y="21370"/>
                  </a:lnTo>
                  <a:lnTo>
                    <a:pt x="6495" y="21370"/>
                  </a:lnTo>
                  <a:lnTo>
                    <a:pt x="6363" y="22248"/>
                  </a:lnTo>
                  <a:lnTo>
                    <a:pt x="6363" y="22336"/>
                  </a:lnTo>
                  <a:lnTo>
                    <a:pt x="6495" y="23082"/>
                  </a:lnTo>
                  <a:lnTo>
                    <a:pt x="6538" y="23872"/>
                  </a:lnTo>
                  <a:lnTo>
                    <a:pt x="6319" y="24223"/>
                  </a:lnTo>
                  <a:lnTo>
                    <a:pt x="6012" y="24442"/>
                  </a:lnTo>
                  <a:lnTo>
                    <a:pt x="5617" y="24574"/>
                  </a:lnTo>
                  <a:lnTo>
                    <a:pt x="4125" y="23872"/>
                  </a:lnTo>
                  <a:lnTo>
                    <a:pt x="3993" y="23828"/>
                  </a:lnTo>
                  <a:lnTo>
                    <a:pt x="1975" y="24486"/>
                  </a:lnTo>
                  <a:lnTo>
                    <a:pt x="1931" y="24530"/>
                  </a:lnTo>
                  <a:lnTo>
                    <a:pt x="1141" y="25276"/>
                  </a:lnTo>
                  <a:lnTo>
                    <a:pt x="1141" y="25320"/>
                  </a:lnTo>
                  <a:lnTo>
                    <a:pt x="307" y="26680"/>
                  </a:lnTo>
                  <a:lnTo>
                    <a:pt x="307" y="26768"/>
                  </a:lnTo>
                  <a:lnTo>
                    <a:pt x="44" y="27865"/>
                  </a:lnTo>
                  <a:lnTo>
                    <a:pt x="44" y="27909"/>
                  </a:lnTo>
                  <a:lnTo>
                    <a:pt x="0" y="28611"/>
                  </a:lnTo>
                  <a:lnTo>
                    <a:pt x="44" y="28698"/>
                  </a:lnTo>
                  <a:lnTo>
                    <a:pt x="483" y="29576"/>
                  </a:lnTo>
                  <a:lnTo>
                    <a:pt x="527" y="29664"/>
                  </a:lnTo>
                  <a:lnTo>
                    <a:pt x="834" y="29839"/>
                  </a:lnTo>
                  <a:lnTo>
                    <a:pt x="1010" y="29839"/>
                  </a:lnTo>
                  <a:lnTo>
                    <a:pt x="4564" y="28655"/>
                  </a:lnTo>
                  <a:lnTo>
                    <a:pt x="5705" y="28479"/>
                  </a:lnTo>
                  <a:lnTo>
                    <a:pt x="7592" y="28655"/>
                  </a:lnTo>
                  <a:lnTo>
                    <a:pt x="7636" y="28655"/>
                  </a:lnTo>
                  <a:lnTo>
                    <a:pt x="9303" y="28260"/>
                  </a:lnTo>
                  <a:lnTo>
                    <a:pt x="11980" y="28874"/>
                  </a:lnTo>
                  <a:lnTo>
                    <a:pt x="13647" y="29444"/>
                  </a:lnTo>
                  <a:lnTo>
                    <a:pt x="14964" y="29927"/>
                  </a:lnTo>
                  <a:lnTo>
                    <a:pt x="15973" y="30366"/>
                  </a:lnTo>
                  <a:lnTo>
                    <a:pt x="16763" y="30717"/>
                  </a:lnTo>
                  <a:lnTo>
                    <a:pt x="17684" y="31068"/>
                  </a:lnTo>
                  <a:lnTo>
                    <a:pt x="18079" y="31200"/>
                  </a:lnTo>
                  <a:lnTo>
                    <a:pt x="18386" y="31243"/>
                  </a:lnTo>
                  <a:lnTo>
                    <a:pt x="18781" y="31200"/>
                  </a:lnTo>
                  <a:lnTo>
                    <a:pt x="19220" y="31068"/>
                  </a:lnTo>
                  <a:lnTo>
                    <a:pt x="19790" y="30849"/>
                  </a:lnTo>
                  <a:lnTo>
                    <a:pt x="20493" y="30541"/>
                  </a:lnTo>
                  <a:lnTo>
                    <a:pt x="22072" y="29883"/>
                  </a:lnTo>
                  <a:lnTo>
                    <a:pt x="24354" y="28962"/>
                  </a:lnTo>
                  <a:lnTo>
                    <a:pt x="26811" y="27821"/>
                  </a:lnTo>
                  <a:lnTo>
                    <a:pt x="26855" y="27821"/>
                  </a:lnTo>
                  <a:lnTo>
                    <a:pt x="28347" y="26636"/>
                  </a:lnTo>
                  <a:lnTo>
                    <a:pt x="31068" y="25627"/>
                  </a:lnTo>
                  <a:lnTo>
                    <a:pt x="33437" y="25364"/>
                  </a:lnTo>
                  <a:lnTo>
                    <a:pt x="33525" y="25320"/>
                  </a:lnTo>
                  <a:lnTo>
                    <a:pt x="34095" y="24925"/>
                  </a:lnTo>
                  <a:lnTo>
                    <a:pt x="34139" y="24881"/>
                  </a:lnTo>
                  <a:lnTo>
                    <a:pt x="34578" y="24179"/>
                  </a:lnTo>
                  <a:lnTo>
                    <a:pt x="34622" y="24135"/>
                  </a:lnTo>
                  <a:lnTo>
                    <a:pt x="35149" y="22643"/>
                  </a:lnTo>
                  <a:lnTo>
                    <a:pt x="35500" y="22072"/>
                  </a:lnTo>
                  <a:lnTo>
                    <a:pt x="35500" y="22029"/>
                  </a:lnTo>
                  <a:lnTo>
                    <a:pt x="35587" y="21765"/>
                  </a:lnTo>
                  <a:lnTo>
                    <a:pt x="35587" y="21634"/>
                  </a:lnTo>
                  <a:lnTo>
                    <a:pt x="35500" y="21546"/>
                  </a:lnTo>
                  <a:lnTo>
                    <a:pt x="33086" y="20581"/>
                  </a:lnTo>
                  <a:lnTo>
                    <a:pt x="33042" y="20581"/>
                  </a:lnTo>
                  <a:lnTo>
                    <a:pt x="30848" y="20186"/>
                  </a:lnTo>
                  <a:lnTo>
                    <a:pt x="29664" y="19966"/>
                  </a:lnTo>
                  <a:lnTo>
                    <a:pt x="29225" y="19571"/>
                  </a:lnTo>
                  <a:lnTo>
                    <a:pt x="28918" y="18211"/>
                  </a:lnTo>
                  <a:lnTo>
                    <a:pt x="28479" y="15403"/>
                  </a:lnTo>
                  <a:lnTo>
                    <a:pt x="28040" y="13296"/>
                  </a:lnTo>
                  <a:lnTo>
                    <a:pt x="28040" y="13253"/>
                  </a:lnTo>
                  <a:lnTo>
                    <a:pt x="25934" y="9918"/>
                  </a:lnTo>
                  <a:lnTo>
                    <a:pt x="25934" y="9874"/>
                  </a:lnTo>
                  <a:lnTo>
                    <a:pt x="24047" y="7548"/>
                  </a:lnTo>
                  <a:lnTo>
                    <a:pt x="21984" y="5705"/>
                  </a:lnTo>
                  <a:lnTo>
                    <a:pt x="20098" y="4082"/>
                  </a:lnTo>
                  <a:lnTo>
                    <a:pt x="20054" y="4038"/>
                  </a:lnTo>
                  <a:lnTo>
                    <a:pt x="18737" y="3248"/>
                  </a:lnTo>
                  <a:lnTo>
                    <a:pt x="17816" y="1229"/>
                  </a:lnTo>
                  <a:lnTo>
                    <a:pt x="17377" y="439"/>
                  </a:lnTo>
                  <a:lnTo>
                    <a:pt x="17333" y="396"/>
                  </a:lnTo>
                  <a:lnTo>
                    <a:pt x="16982" y="45"/>
                  </a:lnTo>
                  <a:lnTo>
                    <a:pt x="1693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8" name="Google Shape;9058;p249"/>
            <p:cNvSpPr/>
            <p:nvPr/>
          </p:nvSpPr>
          <p:spPr>
            <a:xfrm>
              <a:off x="2461750" y="3614975"/>
              <a:ext cx="388375" cy="286350"/>
            </a:xfrm>
            <a:custGeom>
              <a:avLst/>
              <a:gdLst/>
              <a:ahLst/>
              <a:cxnLst/>
              <a:rect l="l" t="t" r="r" b="b"/>
              <a:pathLst>
                <a:path w="15535" h="11454" extrusionOk="0">
                  <a:moveTo>
                    <a:pt x="2546" y="351"/>
                  </a:moveTo>
                  <a:lnTo>
                    <a:pt x="5135" y="527"/>
                  </a:lnTo>
                  <a:lnTo>
                    <a:pt x="7504" y="1010"/>
                  </a:lnTo>
                  <a:lnTo>
                    <a:pt x="9786" y="1273"/>
                  </a:lnTo>
                  <a:lnTo>
                    <a:pt x="9830" y="1273"/>
                  </a:lnTo>
                  <a:lnTo>
                    <a:pt x="11761" y="966"/>
                  </a:lnTo>
                  <a:lnTo>
                    <a:pt x="12814" y="1141"/>
                  </a:lnTo>
                  <a:lnTo>
                    <a:pt x="14130" y="1756"/>
                  </a:lnTo>
                  <a:lnTo>
                    <a:pt x="14569" y="2194"/>
                  </a:lnTo>
                  <a:lnTo>
                    <a:pt x="15140" y="3906"/>
                  </a:lnTo>
                  <a:lnTo>
                    <a:pt x="15183" y="4345"/>
                  </a:lnTo>
                  <a:lnTo>
                    <a:pt x="14481" y="5485"/>
                  </a:lnTo>
                  <a:lnTo>
                    <a:pt x="12858" y="7504"/>
                  </a:lnTo>
                  <a:lnTo>
                    <a:pt x="11936" y="8908"/>
                  </a:lnTo>
                  <a:lnTo>
                    <a:pt x="10357" y="9961"/>
                  </a:lnTo>
                  <a:lnTo>
                    <a:pt x="7855" y="10970"/>
                  </a:lnTo>
                  <a:lnTo>
                    <a:pt x="6758" y="11102"/>
                  </a:lnTo>
                  <a:lnTo>
                    <a:pt x="5925" y="11014"/>
                  </a:lnTo>
                  <a:lnTo>
                    <a:pt x="4521" y="10268"/>
                  </a:lnTo>
                  <a:lnTo>
                    <a:pt x="3072" y="9259"/>
                  </a:lnTo>
                  <a:lnTo>
                    <a:pt x="2721" y="8820"/>
                  </a:lnTo>
                  <a:lnTo>
                    <a:pt x="2327" y="6758"/>
                  </a:lnTo>
                  <a:lnTo>
                    <a:pt x="2283" y="6714"/>
                  </a:lnTo>
                  <a:lnTo>
                    <a:pt x="527" y="4081"/>
                  </a:lnTo>
                  <a:lnTo>
                    <a:pt x="352" y="3160"/>
                  </a:lnTo>
                  <a:lnTo>
                    <a:pt x="835" y="2063"/>
                  </a:lnTo>
                  <a:lnTo>
                    <a:pt x="1581" y="878"/>
                  </a:lnTo>
                  <a:lnTo>
                    <a:pt x="2019" y="527"/>
                  </a:lnTo>
                  <a:lnTo>
                    <a:pt x="2546" y="351"/>
                  </a:lnTo>
                  <a:close/>
                  <a:moveTo>
                    <a:pt x="2458" y="0"/>
                  </a:moveTo>
                  <a:lnTo>
                    <a:pt x="1888" y="220"/>
                  </a:lnTo>
                  <a:lnTo>
                    <a:pt x="1844" y="220"/>
                  </a:lnTo>
                  <a:lnTo>
                    <a:pt x="1317" y="615"/>
                  </a:lnTo>
                  <a:lnTo>
                    <a:pt x="1273" y="659"/>
                  </a:lnTo>
                  <a:lnTo>
                    <a:pt x="527" y="1887"/>
                  </a:lnTo>
                  <a:lnTo>
                    <a:pt x="1" y="3072"/>
                  </a:lnTo>
                  <a:lnTo>
                    <a:pt x="1" y="3160"/>
                  </a:lnTo>
                  <a:lnTo>
                    <a:pt x="176" y="4169"/>
                  </a:lnTo>
                  <a:lnTo>
                    <a:pt x="220" y="4213"/>
                  </a:lnTo>
                  <a:lnTo>
                    <a:pt x="1975" y="6846"/>
                  </a:lnTo>
                  <a:lnTo>
                    <a:pt x="2414" y="8952"/>
                  </a:lnTo>
                  <a:lnTo>
                    <a:pt x="2458" y="8996"/>
                  </a:lnTo>
                  <a:lnTo>
                    <a:pt x="2809" y="9479"/>
                  </a:lnTo>
                  <a:lnTo>
                    <a:pt x="2853" y="9522"/>
                  </a:lnTo>
                  <a:lnTo>
                    <a:pt x="4345" y="10576"/>
                  </a:lnTo>
                  <a:lnTo>
                    <a:pt x="5793" y="11365"/>
                  </a:lnTo>
                  <a:lnTo>
                    <a:pt x="5881" y="11365"/>
                  </a:lnTo>
                  <a:lnTo>
                    <a:pt x="6758" y="11453"/>
                  </a:lnTo>
                  <a:lnTo>
                    <a:pt x="7943" y="11321"/>
                  </a:lnTo>
                  <a:lnTo>
                    <a:pt x="7987" y="11321"/>
                  </a:lnTo>
                  <a:lnTo>
                    <a:pt x="10488" y="10312"/>
                  </a:lnTo>
                  <a:lnTo>
                    <a:pt x="10532" y="10268"/>
                  </a:lnTo>
                  <a:lnTo>
                    <a:pt x="12156" y="9215"/>
                  </a:lnTo>
                  <a:lnTo>
                    <a:pt x="12200" y="9127"/>
                  </a:lnTo>
                  <a:lnTo>
                    <a:pt x="13165" y="7679"/>
                  </a:lnTo>
                  <a:lnTo>
                    <a:pt x="14789" y="5705"/>
                  </a:lnTo>
                  <a:lnTo>
                    <a:pt x="14789" y="5661"/>
                  </a:lnTo>
                  <a:lnTo>
                    <a:pt x="15491" y="4476"/>
                  </a:lnTo>
                  <a:lnTo>
                    <a:pt x="15535" y="4388"/>
                  </a:lnTo>
                  <a:lnTo>
                    <a:pt x="15491" y="3862"/>
                  </a:lnTo>
                  <a:lnTo>
                    <a:pt x="15491" y="3818"/>
                  </a:lnTo>
                  <a:lnTo>
                    <a:pt x="14876" y="2019"/>
                  </a:lnTo>
                  <a:lnTo>
                    <a:pt x="14832" y="1975"/>
                  </a:lnTo>
                  <a:lnTo>
                    <a:pt x="14394" y="1492"/>
                  </a:lnTo>
                  <a:lnTo>
                    <a:pt x="14306" y="1448"/>
                  </a:lnTo>
                  <a:lnTo>
                    <a:pt x="12946" y="790"/>
                  </a:lnTo>
                  <a:lnTo>
                    <a:pt x="12902" y="790"/>
                  </a:lnTo>
                  <a:lnTo>
                    <a:pt x="11805" y="615"/>
                  </a:lnTo>
                  <a:lnTo>
                    <a:pt x="11761" y="615"/>
                  </a:lnTo>
                  <a:lnTo>
                    <a:pt x="9830" y="922"/>
                  </a:lnTo>
                  <a:lnTo>
                    <a:pt x="7548" y="659"/>
                  </a:lnTo>
                  <a:lnTo>
                    <a:pt x="5179" y="176"/>
                  </a:lnTo>
                  <a:lnTo>
                    <a:pt x="254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9" name="Google Shape;9059;p249"/>
            <p:cNvSpPr/>
            <p:nvPr/>
          </p:nvSpPr>
          <p:spPr>
            <a:xfrm>
              <a:off x="2519900" y="1399025"/>
              <a:ext cx="942350" cy="1523750"/>
            </a:xfrm>
            <a:custGeom>
              <a:avLst/>
              <a:gdLst/>
              <a:ahLst/>
              <a:cxnLst/>
              <a:rect l="l" t="t" r="r" b="b"/>
              <a:pathLst>
                <a:path w="37694" h="60950" extrusionOk="0">
                  <a:moveTo>
                    <a:pt x="36026" y="0"/>
                  </a:moveTo>
                  <a:lnTo>
                    <a:pt x="35983" y="44"/>
                  </a:lnTo>
                  <a:lnTo>
                    <a:pt x="35939" y="88"/>
                  </a:lnTo>
                  <a:lnTo>
                    <a:pt x="35895" y="132"/>
                  </a:lnTo>
                  <a:lnTo>
                    <a:pt x="35895" y="220"/>
                  </a:lnTo>
                  <a:lnTo>
                    <a:pt x="35895" y="263"/>
                  </a:lnTo>
                  <a:lnTo>
                    <a:pt x="35939" y="307"/>
                  </a:lnTo>
                  <a:lnTo>
                    <a:pt x="36070" y="439"/>
                  </a:lnTo>
                  <a:lnTo>
                    <a:pt x="37080" y="1975"/>
                  </a:lnTo>
                  <a:lnTo>
                    <a:pt x="37299" y="2808"/>
                  </a:lnTo>
                  <a:lnTo>
                    <a:pt x="37343" y="3598"/>
                  </a:lnTo>
                  <a:lnTo>
                    <a:pt x="37036" y="5573"/>
                  </a:lnTo>
                  <a:lnTo>
                    <a:pt x="36904" y="8864"/>
                  </a:lnTo>
                  <a:lnTo>
                    <a:pt x="36641" y="9873"/>
                  </a:lnTo>
                  <a:lnTo>
                    <a:pt x="35851" y="11804"/>
                  </a:lnTo>
                  <a:lnTo>
                    <a:pt x="34578" y="14612"/>
                  </a:lnTo>
                  <a:lnTo>
                    <a:pt x="33394" y="17070"/>
                  </a:lnTo>
                  <a:lnTo>
                    <a:pt x="31112" y="20448"/>
                  </a:lnTo>
                  <a:lnTo>
                    <a:pt x="31112" y="20536"/>
                  </a:lnTo>
                  <a:lnTo>
                    <a:pt x="31156" y="20624"/>
                  </a:lnTo>
                  <a:lnTo>
                    <a:pt x="31507" y="21107"/>
                  </a:lnTo>
                  <a:lnTo>
                    <a:pt x="32472" y="22511"/>
                  </a:lnTo>
                  <a:lnTo>
                    <a:pt x="32867" y="24573"/>
                  </a:lnTo>
                  <a:lnTo>
                    <a:pt x="33525" y="26811"/>
                  </a:lnTo>
                  <a:lnTo>
                    <a:pt x="33613" y="28522"/>
                  </a:lnTo>
                  <a:lnTo>
                    <a:pt x="33657" y="31682"/>
                  </a:lnTo>
                  <a:lnTo>
                    <a:pt x="33657" y="35368"/>
                  </a:lnTo>
                  <a:lnTo>
                    <a:pt x="33437" y="38132"/>
                  </a:lnTo>
                  <a:lnTo>
                    <a:pt x="33130" y="38922"/>
                  </a:lnTo>
                  <a:lnTo>
                    <a:pt x="30805" y="41774"/>
                  </a:lnTo>
                  <a:lnTo>
                    <a:pt x="28391" y="43486"/>
                  </a:lnTo>
                  <a:lnTo>
                    <a:pt x="25495" y="45021"/>
                  </a:lnTo>
                  <a:lnTo>
                    <a:pt x="23301" y="46162"/>
                  </a:lnTo>
                  <a:lnTo>
                    <a:pt x="20098" y="47874"/>
                  </a:lnTo>
                  <a:lnTo>
                    <a:pt x="16895" y="49980"/>
                  </a:lnTo>
                  <a:lnTo>
                    <a:pt x="16017" y="50726"/>
                  </a:lnTo>
                  <a:lnTo>
                    <a:pt x="14042" y="51559"/>
                  </a:lnTo>
                  <a:lnTo>
                    <a:pt x="13998" y="51559"/>
                  </a:lnTo>
                  <a:lnTo>
                    <a:pt x="12682" y="52349"/>
                  </a:lnTo>
                  <a:lnTo>
                    <a:pt x="12638" y="52349"/>
                  </a:lnTo>
                  <a:lnTo>
                    <a:pt x="11146" y="53490"/>
                  </a:lnTo>
                  <a:lnTo>
                    <a:pt x="9128" y="54499"/>
                  </a:lnTo>
                  <a:lnTo>
                    <a:pt x="5222" y="56693"/>
                  </a:lnTo>
                  <a:lnTo>
                    <a:pt x="3335" y="58142"/>
                  </a:lnTo>
                  <a:lnTo>
                    <a:pt x="88" y="60643"/>
                  </a:lnTo>
                  <a:lnTo>
                    <a:pt x="44" y="60687"/>
                  </a:lnTo>
                  <a:lnTo>
                    <a:pt x="1" y="60730"/>
                  </a:lnTo>
                  <a:lnTo>
                    <a:pt x="1" y="60818"/>
                  </a:lnTo>
                  <a:lnTo>
                    <a:pt x="44" y="60862"/>
                  </a:lnTo>
                  <a:lnTo>
                    <a:pt x="88" y="60950"/>
                  </a:lnTo>
                  <a:lnTo>
                    <a:pt x="176" y="60950"/>
                  </a:lnTo>
                  <a:lnTo>
                    <a:pt x="308" y="60906"/>
                  </a:lnTo>
                  <a:lnTo>
                    <a:pt x="3555" y="58405"/>
                  </a:lnTo>
                  <a:lnTo>
                    <a:pt x="5398" y="57001"/>
                  </a:lnTo>
                  <a:lnTo>
                    <a:pt x="9303" y="54807"/>
                  </a:lnTo>
                  <a:lnTo>
                    <a:pt x="11278" y="53797"/>
                  </a:lnTo>
                  <a:lnTo>
                    <a:pt x="11322" y="53797"/>
                  </a:lnTo>
                  <a:lnTo>
                    <a:pt x="12857" y="52613"/>
                  </a:lnTo>
                  <a:lnTo>
                    <a:pt x="14174" y="51867"/>
                  </a:lnTo>
                  <a:lnTo>
                    <a:pt x="16149" y="51033"/>
                  </a:lnTo>
                  <a:lnTo>
                    <a:pt x="16192" y="51033"/>
                  </a:lnTo>
                  <a:lnTo>
                    <a:pt x="17114" y="50243"/>
                  </a:lnTo>
                  <a:lnTo>
                    <a:pt x="20273" y="48181"/>
                  </a:lnTo>
                  <a:lnTo>
                    <a:pt x="23477" y="46469"/>
                  </a:lnTo>
                  <a:lnTo>
                    <a:pt x="25627" y="45328"/>
                  </a:lnTo>
                  <a:lnTo>
                    <a:pt x="28567" y="43793"/>
                  </a:lnTo>
                  <a:lnTo>
                    <a:pt x="28567" y="43749"/>
                  </a:lnTo>
                  <a:lnTo>
                    <a:pt x="31024" y="42037"/>
                  </a:lnTo>
                  <a:lnTo>
                    <a:pt x="31068" y="42037"/>
                  </a:lnTo>
                  <a:lnTo>
                    <a:pt x="33437" y="39141"/>
                  </a:lnTo>
                  <a:lnTo>
                    <a:pt x="33437" y="39054"/>
                  </a:lnTo>
                  <a:lnTo>
                    <a:pt x="33789" y="38220"/>
                  </a:lnTo>
                  <a:lnTo>
                    <a:pt x="33789" y="38176"/>
                  </a:lnTo>
                  <a:lnTo>
                    <a:pt x="34008" y="35412"/>
                  </a:lnTo>
                  <a:lnTo>
                    <a:pt x="34008" y="31682"/>
                  </a:lnTo>
                  <a:lnTo>
                    <a:pt x="33964" y="28522"/>
                  </a:lnTo>
                  <a:lnTo>
                    <a:pt x="33876" y="26767"/>
                  </a:lnTo>
                  <a:lnTo>
                    <a:pt x="33876" y="26723"/>
                  </a:lnTo>
                  <a:lnTo>
                    <a:pt x="33218" y="24529"/>
                  </a:lnTo>
                  <a:lnTo>
                    <a:pt x="32823" y="22423"/>
                  </a:lnTo>
                  <a:lnTo>
                    <a:pt x="32779" y="22335"/>
                  </a:lnTo>
                  <a:lnTo>
                    <a:pt x="31814" y="20887"/>
                  </a:lnTo>
                  <a:lnTo>
                    <a:pt x="31770" y="20887"/>
                  </a:lnTo>
                  <a:lnTo>
                    <a:pt x="31507" y="20536"/>
                  </a:lnTo>
                  <a:lnTo>
                    <a:pt x="33701" y="17245"/>
                  </a:lnTo>
                  <a:lnTo>
                    <a:pt x="33701" y="17201"/>
                  </a:lnTo>
                  <a:lnTo>
                    <a:pt x="34886" y="14744"/>
                  </a:lnTo>
                  <a:lnTo>
                    <a:pt x="36202" y="11936"/>
                  </a:lnTo>
                  <a:lnTo>
                    <a:pt x="36992" y="10005"/>
                  </a:lnTo>
                  <a:lnTo>
                    <a:pt x="36992" y="9961"/>
                  </a:lnTo>
                  <a:lnTo>
                    <a:pt x="37255" y="8908"/>
                  </a:lnTo>
                  <a:lnTo>
                    <a:pt x="37255" y="8864"/>
                  </a:lnTo>
                  <a:lnTo>
                    <a:pt x="37387" y="5617"/>
                  </a:lnTo>
                  <a:lnTo>
                    <a:pt x="37694" y="3642"/>
                  </a:lnTo>
                  <a:lnTo>
                    <a:pt x="37650" y="2765"/>
                  </a:lnTo>
                  <a:lnTo>
                    <a:pt x="37650" y="2721"/>
                  </a:lnTo>
                  <a:lnTo>
                    <a:pt x="37387" y="1843"/>
                  </a:lnTo>
                  <a:lnTo>
                    <a:pt x="36377" y="220"/>
                  </a:lnTo>
                  <a:lnTo>
                    <a:pt x="36334" y="176"/>
                  </a:lnTo>
                  <a:lnTo>
                    <a:pt x="36158" y="44"/>
                  </a:lnTo>
                  <a:lnTo>
                    <a:pt x="3611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0" name="Google Shape;9060;p249"/>
            <p:cNvSpPr/>
            <p:nvPr/>
          </p:nvSpPr>
          <p:spPr>
            <a:xfrm>
              <a:off x="2547325" y="1444000"/>
              <a:ext cx="957725" cy="1504025"/>
            </a:xfrm>
            <a:custGeom>
              <a:avLst/>
              <a:gdLst/>
              <a:ahLst/>
              <a:cxnLst/>
              <a:rect l="l" t="t" r="r" b="b"/>
              <a:pathLst>
                <a:path w="38309" h="60161" extrusionOk="0">
                  <a:moveTo>
                    <a:pt x="36772" y="0"/>
                  </a:moveTo>
                  <a:lnTo>
                    <a:pt x="36685" y="44"/>
                  </a:lnTo>
                  <a:lnTo>
                    <a:pt x="36685" y="88"/>
                  </a:lnTo>
                  <a:lnTo>
                    <a:pt x="36641" y="176"/>
                  </a:lnTo>
                  <a:lnTo>
                    <a:pt x="36685" y="220"/>
                  </a:lnTo>
                  <a:lnTo>
                    <a:pt x="37387" y="1580"/>
                  </a:lnTo>
                  <a:lnTo>
                    <a:pt x="37913" y="3160"/>
                  </a:lnTo>
                  <a:lnTo>
                    <a:pt x="37913" y="4739"/>
                  </a:lnTo>
                  <a:lnTo>
                    <a:pt x="37299" y="7328"/>
                  </a:lnTo>
                  <a:lnTo>
                    <a:pt x="36246" y="10575"/>
                  </a:lnTo>
                  <a:lnTo>
                    <a:pt x="36202" y="10663"/>
                  </a:lnTo>
                  <a:lnTo>
                    <a:pt x="36421" y="13033"/>
                  </a:lnTo>
                  <a:lnTo>
                    <a:pt x="36158" y="15183"/>
                  </a:lnTo>
                  <a:lnTo>
                    <a:pt x="36070" y="17465"/>
                  </a:lnTo>
                  <a:lnTo>
                    <a:pt x="35807" y="20141"/>
                  </a:lnTo>
                  <a:lnTo>
                    <a:pt x="35851" y="20185"/>
                  </a:lnTo>
                  <a:lnTo>
                    <a:pt x="36465" y="22116"/>
                  </a:lnTo>
                  <a:lnTo>
                    <a:pt x="36597" y="25758"/>
                  </a:lnTo>
                  <a:lnTo>
                    <a:pt x="36597" y="25802"/>
                  </a:lnTo>
                  <a:lnTo>
                    <a:pt x="36904" y="27601"/>
                  </a:lnTo>
                  <a:lnTo>
                    <a:pt x="36948" y="29488"/>
                  </a:lnTo>
                  <a:lnTo>
                    <a:pt x="36860" y="32077"/>
                  </a:lnTo>
                  <a:lnTo>
                    <a:pt x="36597" y="34578"/>
                  </a:lnTo>
                  <a:lnTo>
                    <a:pt x="36070" y="36333"/>
                  </a:lnTo>
                  <a:lnTo>
                    <a:pt x="34798" y="38308"/>
                  </a:lnTo>
                  <a:lnTo>
                    <a:pt x="33043" y="41511"/>
                  </a:lnTo>
                  <a:lnTo>
                    <a:pt x="31770" y="42827"/>
                  </a:lnTo>
                  <a:lnTo>
                    <a:pt x="30849" y="43047"/>
                  </a:lnTo>
                  <a:lnTo>
                    <a:pt x="29620" y="43091"/>
                  </a:lnTo>
                  <a:lnTo>
                    <a:pt x="29532" y="43091"/>
                  </a:lnTo>
                  <a:lnTo>
                    <a:pt x="27294" y="44319"/>
                  </a:lnTo>
                  <a:lnTo>
                    <a:pt x="22029" y="46996"/>
                  </a:lnTo>
                  <a:lnTo>
                    <a:pt x="18035" y="49058"/>
                  </a:lnTo>
                  <a:lnTo>
                    <a:pt x="15534" y="50682"/>
                  </a:lnTo>
                  <a:lnTo>
                    <a:pt x="12155" y="52086"/>
                  </a:lnTo>
                  <a:lnTo>
                    <a:pt x="12112" y="52086"/>
                  </a:lnTo>
                  <a:lnTo>
                    <a:pt x="10532" y="53008"/>
                  </a:lnTo>
                  <a:lnTo>
                    <a:pt x="8996" y="53841"/>
                  </a:lnTo>
                  <a:lnTo>
                    <a:pt x="7416" y="54675"/>
                  </a:lnTo>
                  <a:lnTo>
                    <a:pt x="5881" y="55597"/>
                  </a:lnTo>
                  <a:lnTo>
                    <a:pt x="5135" y="56079"/>
                  </a:lnTo>
                  <a:lnTo>
                    <a:pt x="4389" y="56562"/>
                  </a:lnTo>
                  <a:lnTo>
                    <a:pt x="3686" y="57089"/>
                  </a:lnTo>
                  <a:lnTo>
                    <a:pt x="2984" y="57659"/>
                  </a:lnTo>
                  <a:lnTo>
                    <a:pt x="88" y="59853"/>
                  </a:lnTo>
                  <a:lnTo>
                    <a:pt x="44" y="59897"/>
                  </a:lnTo>
                  <a:lnTo>
                    <a:pt x="1" y="59941"/>
                  </a:lnTo>
                  <a:lnTo>
                    <a:pt x="1" y="60028"/>
                  </a:lnTo>
                  <a:lnTo>
                    <a:pt x="44" y="60072"/>
                  </a:lnTo>
                  <a:lnTo>
                    <a:pt x="88" y="60116"/>
                  </a:lnTo>
                  <a:lnTo>
                    <a:pt x="176" y="60160"/>
                  </a:lnTo>
                  <a:lnTo>
                    <a:pt x="308" y="60116"/>
                  </a:lnTo>
                  <a:lnTo>
                    <a:pt x="3204" y="57922"/>
                  </a:lnTo>
                  <a:lnTo>
                    <a:pt x="3906" y="57352"/>
                  </a:lnTo>
                  <a:lnTo>
                    <a:pt x="4608" y="56825"/>
                  </a:lnTo>
                  <a:lnTo>
                    <a:pt x="5354" y="56343"/>
                  </a:lnTo>
                  <a:lnTo>
                    <a:pt x="6100" y="55860"/>
                  </a:lnTo>
                  <a:lnTo>
                    <a:pt x="7592" y="54982"/>
                  </a:lnTo>
                  <a:lnTo>
                    <a:pt x="9128" y="54149"/>
                  </a:lnTo>
                  <a:lnTo>
                    <a:pt x="10707" y="53315"/>
                  </a:lnTo>
                  <a:lnTo>
                    <a:pt x="12287" y="52393"/>
                  </a:lnTo>
                  <a:lnTo>
                    <a:pt x="15666" y="51033"/>
                  </a:lnTo>
                  <a:lnTo>
                    <a:pt x="15710" y="50989"/>
                  </a:lnTo>
                  <a:lnTo>
                    <a:pt x="18211" y="49366"/>
                  </a:lnTo>
                  <a:lnTo>
                    <a:pt x="22160" y="47303"/>
                  </a:lnTo>
                  <a:lnTo>
                    <a:pt x="27470" y="44626"/>
                  </a:lnTo>
                  <a:lnTo>
                    <a:pt x="29664" y="43442"/>
                  </a:lnTo>
                  <a:lnTo>
                    <a:pt x="30892" y="43398"/>
                  </a:lnTo>
                  <a:lnTo>
                    <a:pt x="30936" y="43398"/>
                  </a:lnTo>
                  <a:lnTo>
                    <a:pt x="31902" y="43135"/>
                  </a:lnTo>
                  <a:lnTo>
                    <a:pt x="31989" y="43091"/>
                  </a:lnTo>
                  <a:lnTo>
                    <a:pt x="33306" y="41730"/>
                  </a:lnTo>
                  <a:lnTo>
                    <a:pt x="33350" y="41687"/>
                  </a:lnTo>
                  <a:lnTo>
                    <a:pt x="35105" y="38483"/>
                  </a:lnTo>
                  <a:lnTo>
                    <a:pt x="36377" y="36509"/>
                  </a:lnTo>
                  <a:lnTo>
                    <a:pt x="36377" y="36465"/>
                  </a:lnTo>
                  <a:lnTo>
                    <a:pt x="36904" y="34666"/>
                  </a:lnTo>
                  <a:lnTo>
                    <a:pt x="36904" y="34622"/>
                  </a:lnTo>
                  <a:lnTo>
                    <a:pt x="37211" y="32077"/>
                  </a:lnTo>
                  <a:lnTo>
                    <a:pt x="37299" y="29488"/>
                  </a:lnTo>
                  <a:lnTo>
                    <a:pt x="37211" y="27557"/>
                  </a:lnTo>
                  <a:lnTo>
                    <a:pt x="36948" y="25758"/>
                  </a:lnTo>
                  <a:lnTo>
                    <a:pt x="36816" y="22116"/>
                  </a:lnTo>
                  <a:lnTo>
                    <a:pt x="36816" y="22028"/>
                  </a:lnTo>
                  <a:lnTo>
                    <a:pt x="36158" y="20141"/>
                  </a:lnTo>
                  <a:lnTo>
                    <a:pt x="36421" y="17508"/>
                  </a:lnTo>
                  <a:lnTo>
                    <a:pt x="36509" y="15183"/>
                  </a:lnTo>
                  <a:lnTo>
                    <a:pt x="36772" y="13077"/>
                  </a:lnTo>
                  <a:lnTo>
                    <a:pt x="36772" y="13033"/>
                  </a:lnTo>
                  <a:lnTo>
                    <a:pt x="36597" y="10663"/>
                  </a:lnTo>
                  <a:lnTo>
                    <a:pt x="37650" y="7416"/>
                  </a:lnTo>
                  <a:lnTo>
                    <a:pt x="38264" y="4783"/>
                  </a:lnTo>
                  <a:lnTo>
                    <a:pt x="38308" y="4739"/>
                  </a:lnTo>
                  <a:lnTo>
                    <a:pt x="38264" y="3116"/>
                  </a:lnTo>
                  <a:lnTo>
                    <a:pt x="38264" y="3072"/>
                  </a:lnTo>
                  <a:lnTo>
                    <a:pt x="37738" y="1448"/>
                  </a:lnTo>
                  <a:lnTo>
                    <a:pt x="36992" y="88"/>
                  </a:lnTo>
                  <a:lnTo>
                    <a:pt x="3694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1" name="Google Shape;9061;p249"/>
            <p:cNvSpPr/>
            <p:nvPr/>
          </p:nvSpPr>
          <p:spPr>
            <a:xfrm>
              <a:off x="2816100" y="3080725"/>
              <a:ext cx="767925" cy="218325"/>
            </a:xfrm>
            <a:custGeom>
              <a:avLst/>
              <a:gdLst/>
              <a:ahLst/>
              <a:cxnLst/>
              <a:rect l="l" t="t" r="r" b="b"/>
              <a:pathLst>
                <a:path w="30717" h="8733" extrusionOk="0">
                  <a:moveTo>
                    <a:pt x="11234" y="1"/>
                  </a:moveTo>
                  <a:lnTo>
                    <a:pt x="7899" y="1054"/>
                  </a:lnTo>
                  <a:lnTo>
                    <a:pt x="3555" y="2019"/>
                  </a:lnTo>
                  <a:lnTo>
                    <a:pt x="3511" y="2019"/>
                  </a:lnTo>
                  <a:lnTo>
                    <a:pt x="88" y="4038"/>
                  </a:lnTo>
                  <a:lnTo>
                    <a:pt x="44" y="4082"/>
                  </a:lnTo>
                  <a:lnTo>
                    <a:pt x="0" y="4125"/>
                  </a:lnTo>
                  <a:lnTo>
                    <a:pt x="0" y="4213"/>
                  </a:lnTo>
                  <a:lnTo>
                    <a:pt x="44" y="4257"/>
                  </a:lnTo>
                  <a:lnTo>
                    <a:pt x="88" y="4345"/>
                  </a:lnTo>
                  <a:lnTo>
                    <a:pt x="264" y="4345"/>
                  </a:lnTo>
                  <a:lnTo>
                    <a:pt x="3686" y="2326"/>
                  </a:lnTo>
                  <a:lnTo>
                    <a:pt x="7987" y="1361"/>
                  </a:lnTo>
                  <a:lnTo>
                    <a:pt x="10312" y="659"/>
                  </a:lnTo>
                  <a:lnTo>
                    <a:pt x="11278" y="352"/>
                  </a:lnTo>
                  <a:lnTo>
                    <a:pt x="11497" y="396"/>
                  </a:lnTo>
                  <a:lnTo>
                    <a:pt x="13384" y="2326"/>
                  </a:lnTo>
                  <a:lnTo>
                    <a:pt x="13428" y="2326"/>
                  </a:lnTo>
                  <a:lnTo>
                    <a:pt x="15753" y="4257"/>
                  </a:lnTo>
                  <a:lnTo>
                    <a:pt x="15797" y="4301"/>
                  </a:lnTo>
                  <a:lnTo>
                    <a:pt x="18913" y="5968"/>
                  </a:lnTo>
                  <a:lnTo>
                    <a:pt x="20887" y="6846"/>
                  </a:lnTo>
                  <a:lnTo>
                    <a:pt x="23213" y="7636"/>
                  </a:lnTo>
                  <a:lnTo>
                    <a:pt x="26021" y="8645"/>
                  </a:lnTo>
                  <a:lnTo>
                    <a:pt x="26065" y="8645"/>
                  </a:lnTo>
                  <a:lnTo>
                    <a:pt x="26943" y="8733"/>
                  </a:lnTo>
                  <a:lnTo>
                    <a:pt x="26987" y="8733"/>
                  </a:lnTo>
                  <a:lnTo>
                    <a:pt x="27777" y="8557"/>
                  </a:lnTo>
                  <a:lnTo>
                    <a:pt x="27821" y="8557"/>
                  </a:lnTo>
                  <a:lnTo>
                    <a:pt x="28874" y="7943"/>
                  </a:lnTo>
                  <a:lnTo>
                    <a:pt x="28961" y="7899"/>
                  </a:lnTo>
                  <a:lnTo>
                    <a:pt x="30366" y="5881"/>
                  </a:lnTo>
                  <a:lnTo>
                    <a:pt x="30366" y="5837"/>
                  </a:lnTo>
                  <a:lnTo>
                    <a:pt x="30717" y="5003"/>
                  </a:lnTo>
                  <a:lnTo>
                    <a:pt x="30717" y="4915"/>
                  </a:lnTo>
                  <a:lnTo>
                    <a:pt x="30322" y="3423"/>
                  </a:lnTo>
                  <a:lnTo>
                    <a:pt x="30278" y="3379"/>
                  </a:lnTo>
                  <a:lnTo>
                    <a:pt x="29225" y="1054"/>
                  </a:lnTo>
                  <a:lnTo>
                    <a:pt x="29181" y="1010"/>
                  </a:lnTo>
                  <a:lnTo>
                    <a:pt x="29093" y="966"/>
                  </a:lnTo>
                  <a:lnTo>
                    <a:pt x="28961" y="966"/>
                  </a:lnTo>
                  <a:lnTo>
                    <a:pt x="28918" y="1010"/>
                  </a:lnTo>
                  <a:lnTo>
                    <a:pt x="28874" y="1054"/>
                  </a:lnTo>
                  <a:lnTo>
                    <a:pt x="28874" y="1142"/>
                  </a:lnTo>
                  <a:lnTo>
                    <a:pt x="28874" y="1185"/>
                  </a:lnTo>
                  <a:lnTo>
                    <a:pt x="29971" y="3511"/>
                  </a:lnTo>
                  <a:lnTo>
                    <a:pt x="30366" y="4915"/>
                  </a:lnTo>
                  <a:lnTo>
                    <a:pt x="30058" y="5705"/>
                  </a:lnTo>
                  <a:lnTo>
                    <a:pt x="28698" y="7636"/>
                  </a:lnTo>
                  <a:lnTo>
                    <a:pt x="27689" y="8250"/>
                  </a:lnTo>
                  <a:lnTo>
                    <a:pt x="26943" y="8382"/>
                  </a:lnTo>
                  <a:lnTo>
                    <a:pt x="26153" y="8294"/>
                  </a:lnTo>
                  <a:lnTo>
                    <a:pt x="23301" y="7285"/>
                  </a:lnTo>
                  <a:lnTo>
                    <a:pt x="21019" y="6539"/>
                  </a:lnTo>
                  <a:lnTo>
                    <a:pt x="19044" y="5661"/>
                  </a:lnTo>
                  <a:lnTo>
                    <a:pt x="15973" y="3994"/>
                  </a:lnTo>
                  <a:lnTo>
                    <a:pt x="13647" y="2063"/>
                  </a:lnTo>
                  <a:lnTo>
                    <a:pt x="11672" y="88"/>
                  </a:lnTo>
                  <a:lnTo>
                    <a:pt x="11585" y="45"/>
                  </a:lnTo>
                  <a:lnTo>
                    <a:pt x="1132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2" name="Google Shape;9062;p249"/>
            <p:cNvSpPr/>
            <p:nvPr/>
          </p:nvSpPr>
          <p:spPr>
            <a:xfrm>
              <a:off x="2745875" y="2864625"/>
              <a:ext cx="868875" cy="266600"/>
            </a:xfrm>
            <a:custGeom>
              <a:avLst/>
              <a:gdLst/>
              <a:ahLst/>
              <a:cxnLst/>
              <a:rect l="l" t="t" r="r" b="b"/>
              <a:pathLst>
                <a:path w="34755" h="10664" extrusionOk="0">
                  <a:moveTo>
                    <a:pt x="34535" y="0"/>
                  </a:moveTo>
                  <a:lnTo>
                    <a:pt x="34491" y="44"/>
                  </a:lnTo>
                  <a:lnTo>
                    <a:pt x="34447" y="88"/>
                  </a:lnTo>
                  <a:lnTo>
                    <a:pt x="33438" y="1492"/>
                  </a:lnTo>
                  <a:lnTo>
                    <a:pt x="32034" y="3730"/>
                  </a:lnTo>
                  <a:lnTo>
                    <a:pt x="32034" y="3774"/>
                  </a:lnTo>
                  <a:lnTo>
                    <a:pt x="31419" y="5441"/>
                  </a:lnTo>
                  <a:lnTo>
                    <a:pt x="31419" y="5485"/>
                  </a:lnTo>
                  <a:lnTo>
                    <a:pt x="31156" y="7635"/>
                  </a:lnTo>
                  <a:lnTo>
                    <a:pt x="31112" y="10049"/>
                  </a:lnTo>
                  <a:lnTo>
                    <a:pt x="30937" y="10268"/>
                  </a:lnTo>
                  <a:lnTo>
                    <a:pt x="30454" y="10312"/>
                  </a:lnTo>
                  <a:lnTo>
                    <a:pt x="29971" y="10268"/>
                  </a:lnTo>
                  <a:lnTo>
                    <a:pt x="29489" y="10180"/>
                  </a:lnTo>
                  <a:lnTo>
                    <a:pt x="29006" y="10049"/>
                  </a:lnTo>
                  <a:lnTo>
                    <a:pt x="28523" y="9873"/>
                  </a:lnTo>
                  <a:lnTo>
                    <a:pt x="28041" y="9654"/>
                  </a:lnTo>
                  <a:lnTo>
                    <a:pt x="27558" y="9391"/>
                  </a:lnTo>
                  <a:lnTo>
                    <a:pt x="27119" y="9127"/>
                  </a:lnTo>
                  <a:lnTo>
                    <a:pt x="26241" y="8513"/>
                  </a:lnTo>
                  <a:lnTo>
                    <a:pt x="25452" y="7943"/>
                  </a:lnTo>
                  <a:lnTo>
                    <a:pt x="24750" y="7372"/>
                  </a:lnTo>
                  <a:lnTo>
                    <a:pt x="24179" y="6846"/>
                  </a:lnTo>
                  <a:lnTo>
                    <a:pt x="19308" y="2677"/>
                  </a:lnTo>
                  <a:lnTo>
                    <a:pt x="19264" y="2633"/>
                  </a:lnTo>
                  <a:lnTo>
                    <a:pt x="17992" y="2019"/>
                  </a:lnTo>
                  <a:lnTo>
                    <a:pt x="17948" y="2019"/>
                  </a:lnTo>
                  <a:lnTo>
                    <a:pt x="17246" y="1931"/>
                  </a:lnTo>
                  <a:lnTo>
                    <a:pt x="17158" y="1975"/>
                  </a:lnTo>
                  <a:lnTo>
                    <a:pt x="16500" y="2370"/>
                  </a:lnTo>
                  <a:lnTo>
                    <a:pt x="16456" y="2414"/>
                  </a:lnTo>
                  <a:lnTo>
                    <a:pt x="14789" y="3993"/>
                  </a:lnTo>
                  <a:lnTo>
                    <a:pt x="13604" y="4827"/>
                  </a:lnTo>
                  <a:lnTo>
                    <a:pt x="12331" y="5222"/>
                  </a:lnTo>
                  <a:lnTo>
                    <a:pt x="10313" y="5529"/>
                  </a:lnTo>
                  <a:lnTo>
                    <a:pt x="10269" y="5529"/>
                  </a:lnTo>
                  <a:lnTo>
                    <a:pt x="8338" y="6143"/>
                  </a:lnTo>
                  <a:lnTo>
                    <a:pt x="5925" y="6714"/>
                  </a:lnTo>
                  <a:lnTo>
                    <a:pt x="5881" y="6714"/>
                  </a:lnTo>
                  <a:lnTo>
                    <a:pt x="4126" y="7460"/>
                  </a:lnTo>
                  <a:lnTo>
                    <a:pt x="4082" y="7460"/>
                  </a:lnTo>
                  <a:lnTo>
                    <a:pt x="2063" y="8689"/>
                  </a:lnTo>
                  <a:lnTo>
                    <a:pt x="89" y="10180"/>
                  </a:lnTo>
                  <a:lnTo>
                    <a:pt x="45" y="10224"/>
                  </a:lnTo>
                  <a:lnTo>
                    <a:pt x="1" y="10312"/>
                  </a:lnTo>
                  <a:lnTo>
                    <a:pt x="45" y="10356"/>
                  </a:lnTo>
                  <a:lnTo>
                    <a:pt x="45" y="10444"/>
                  </a:lnTo>
                  <a:lnTo>
                    <a:pt x="89" y="10488"/>
                  </a:lnTo>
                  <a:lnTo>
                    <a:pt x="220" y="10488"/>
                  </a:lnTo>
                  <a:lnTo>
                    <a:pt x="308" y="10444"/>
                  </a:lnTo>
                  <a:lnTo>
                    <a:pt x="2239" y="8996"/>
                  </a:lnTo>
                  <a:lnTo>
                    <a:pt x="4257" y="7767"/>
                  </a:lnTo>
                  <a:lnTo>
                    <a:pt x="6013" y="7065"/>
                  </a:lnTo>
                  <a:lnTo>
                    <a:pt x="8426" y="6495"/>
                  </a:lnTo>
                  <a:lnTo>
                    <a:pt x="10357" y="5880"/>
                  </a:lnTo>
                  <a:lnTo>
                    <a:pt x="12375" y="5529"/>
                  </a:lnTo>
                  <a:lnTo>
                    <a:pt x="12419" y="5529"/>
                  </a:lnTo>
                  <a:lnTo>
                    <a:pt x="13735" y="5178"/>
                  </a:lnTo>
                  <a:lnTo>
                    <a:pt x="13779" y="5134"/>
                  </a:lnTo>
                  <a:lnTo>
                    <a:pt x="15008" y="4300"/>
                  </a:lnTo>
                  <a:lnTo>
                    <a:pt x="15008" y="4257"/>
                  </a:lnTo>
                  <a:lnTo>
                    <a:pt x="16719" y="2677"/>
                  </a:lnTo>
                  <a:lnTo>
                    <a:pt x="17290" y="2282"/>
                  </a:lnTo>
                  <a:lnTo>
                    <a:pt x="17860" y="2370"/>
                  </a:lnTo>
                  <a:lnTo>
                    <a:pt x="19089" y="2940"/>
                  </a:lnTo>
                  <a:lnTo>
                    <a:pt x="23960" y="7153"/>
                  </a:lnTo>
                  <a:lnTo>
                    <a:pt x="24706" y="7767"/>
                  </a:lnTo>
                  <a:lnTo>
                    <a:pt x="25495" y="8425"/>
                  </a:lnTo>
                  <a:lnTo>
                    <a:pt x="26329" y="8996"/>
                  </a:lnTo>
                  <a:lnTo>
                    <a:pt x="27163" y="9566"/>
                  </a:lnTo>
                  <a:lnTo>
                    <a:pt x="27953" y="10005"/>
                  </a:lnTo>
                  <a:lnTo>
                    <a:pt x="28392" y="10180"/>
                  </a:lnTo>
                  <a:lnTo>
                    <a:pt x="28787" y="10356"/>
                  </a:lnTo>
                  <a:lnTo>
                    <a:pt x="29225" y="10488"/>
                  </a:lnTo>
                  <a:lnTo>
                    <a:pt x="29620" y="10575"/>
                  </a:lnTo>
                  <a:lnTo>
                    <a:pt x="30015" y="10619"/>
                  </a:lnTo>
                  <a:lnTo>
                    <a:pt x="30454" y="10663"/>
                  </a:lnTo>
                  <a:lnTo>
                    <a:pt x="31024" y="10575"/>
                  </a:lnTo>
                  <a:lnTo>
                    <a:pt x="31156" y="10532"/>
                  </a:lnTo>
                  <a:lnTo>
                    <a:pt x="31419" y="10224"/>
                  </a:lnTo>
                  <a:lnTo>
                    <a:pt x="31463" y="10137"/>
                  </a:lnTo>
                  <a:lnTo>
                    <a:pt x="31507" y="7635"/>
                  </a:lnTo>
                  <a:lnTo>
                    <a:pt x="31727" y="5573"/>
                  </a:lnTo>
                  <a:lnTo>
                    <a:pt x="32341" y="3906"/>
                  </a:lnTo>
                  <a:lnTo>
                    <a:pt x="33745" y="1712"/>
                  </a:lnTo>
                  <a:lnTo>
                    <a:pt x="34710" y="264"/>
                  </a:lnTo>
                  <a:lnTo>
                    <a:pt x="34754" y="220"/>
                  </a:lnTo>
                  <a:lnTo>
                    <a:pt x="34754" y="132"/>
                  </a:lnTo>
                  <a:lnTo>
                    <a:pt x="34754" y="88"/>
                  </a:lnTo>
                  <a:lnTo>
                    <a:pt x="34667" y="44"/>
                  </a:lnTo>
                  <a:lnTo>
                    <a:pt x="3462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3" name="Google Shape;9063;p249"/>
            <p:cNvSpPr/>
            <p:nvPr/>
          </p:nvSpPr>
          <p:spPr>
            <a:xfrm>
              <a:off x="2680075" y="2663875"/>
              <a:ext cx="923700" cy="403725"/>
            </a:xfrm>
            <a:custGeom>
              <a:avLst/>
              <a:gdLst/>
              <a:ahLst/>
              <a:cxnLst/>
              <a:rect l="l" t="t" r="r" b="b"/>
              <a:pathLst>
                <a:path w="36948" h="16149" extrusionOk="0">
                  <a:moveTo>
                    <a:pt x="34753" y="0"/>
                  </a:moveTo>
                  <a:lnTo>
                    <a:pt x="34666" y="44"/>
                  </a:lnTo>
                  <a:lnTo>
                    <a:pt x="34622" y="88"/>
                  </a:lnTo>
                  <a:lnTo>
                    <a:pt x="34622" y="132"/>
                  </a:lnTo>
                  <a:lnTo>
                    <a:pt x="34622" y="220"/>
                  </a:lnTo>
                  <a:lnTo>
                    <a:pt x="35061" y="1931"/>
                  </a:lnTo>
                  <a:lnTo>
                    <a:pt x="35982" y="5222"/>
                  </a:lnTo>
                  <a:lnTo>
                    <a:pt x="36596" y="7855"/>
                  </a:lnTo>
                  <a:lnTo>
                    <a:pt x="35850" y="8908"/>
                  </a:lnTo>
                  <a:lnTo>
                    <a:pt x="34227" y="10970"/>
                  </a:lnTo>
                  <a:lnTo>
                    <a:pt x="33744" y="11058"/>
                  </a:lnTo>
                  <a:lnTo>
                    <a:pt x="32954" y="10839"/>
                  </a:lnTo>
                  <a:lnTo>
                    <a:pt x="29795" y="9391"/>
                  </a:lnTo>
                  <a:lnTo>
                    <a:pt x="27776" y="8425"/>
                  </a:lnTo>
                  <a:lnTo>
                    <a:pt x="23871" y="6889"/>
                  </a:lnTo>
                  <a:lnTo>
                    <a:pt x="23827" y="6889"/>
                  </a:lnTo>
                  <a:lnTo>
                    <a:pt x="22160" y="6538"/>
                  </a:lnTo>
                  <a:lnTo>
                    <a:pt x="20843" y="6494"/>
                  </a:lnTo>
                  <a:lnTo>
                    <a:pt x="20799" y="6494"/>
                  </a:lnTo>
                  <a:lnTo>
                    <a:pt x="19834" y="6670"/>
                  </a:lnTo>
                  <a:lnTo>
                    <a:pt x="19790" y="6670"/>
                  </a:lnTo>
                  <a:lnTo>
                    <a:pt x="18035" y="7548"/>
                  </a:lnTo>
                  <a:lnTo>
                    <a:pt x="15797" y="8820"/>
                  </a:lnTo>
                  <a:lnTo>
                    <a:pt x="15753" y="8820"/>
                  </a:lnTo>
                  <a:lnTo>
                    <a:pt x="13866" y="10180"/>
                  </a:lnTo>
                  <a:lnTo>
                    <a:pt x="12199" y="10356"/>
                  </a:lnTo>
                  <a:lnTo>
                    <a:pt x="9039" y="10531"/>
                  </a:lnTo>
                  <a:lnTo>
                    <a:pt x="8996" y="10575"/>
                  </a:lnTo>
                  <a:lnTo>
                    <a:pt x="7372" y="11058"/>
                  </a:lnTo>
                  <a:lnTo>
                    <a:pt x="3818" y="12682"/>
                  </a:lnTo>
                  <a:lnTo>
                    <a:pt x="1755" y="14042"/>
                  </a:lnTo>
                  <a:lnTo>
                    <a:pt x="1711" y="14086"/>
                  </a:lnTo>
                  <a:lnTo>
                    <a:pt x="44" y="15885"/>
                  </a:lnTo>
                  <a:lnTo>
                    <a:pt x="44" y="15929"/>
                  </a:lnTo>
                  <a:lnTo>
                    <a:pt x="0" y="15973"/>
                  </a:lnTo>
                  <a:lnTo>
                    <a:pt x="44" y="16060"/>
                  </a:lnTo>
                  <a:lnTo>
                    <a:pt x="88" y="16104"/>
                  </a:lnTo>
                  <a:lnTo>
                    <a:pt x="176" y="16148"/>
                  </a:lnTo>
                  <a:lnTo>
                    <a:pt x="263" y="16148"/>
                  </a:lnTo>
                  <a:lnTo>
                    <a:pt x="307" y="16104"/>
                  </a:lnTo>
                  <a:lnTo>
                    <a:pt x="1975" y="14349"/>
                  </a:lnTo>
                  <a:lnTo>
                    <a:pt x="3993" y="12989"/>
                  </a:lnTo>
                  <a:lnTo>
                    <a:pt x="7504" y="11409"/>
                  </a:lnTo>
                  <a:lnTo>
                    <a:pt x="9083" y="10882"/>
                  </a:lnTo>
                  <a:lnTo>
                    <a:pt x="12199" y="10707"/>
                  </a:lnTo>
                  <a:lnTo>
                    <a:pt x="13954" y="10531"/>
                  </a:lnTo>
                  <a:lnTo>
                    <a:pt x="14042" y="10488"/>
                  </a:lnTo>
                  <a:lnTo>
                    <a:pt x="15973" y="9083"/>
                  </a:lnTo>
                  <a:lnTo>
                    <a:pt x="18167" y="7855"/>
                  </a:lnTo>
                  <a:lnTo>
                    <a:pt x="19922" y="7021"/>
                  </a:lnTo>
                  <a:lnTo>
                    <a:pt x="20843" y="6845"/>
                  </a:lnTo>
                  <a:lnTo>
                    <a:pt x="22116" y="6889"/>
                  </a:lnTo>
                  <a:lnTo>
                    <a:pt x="23739" y="7240"/>
                  </a:lnTo>
                  <a:lnTo>
                    <a:pt x="27645" y="8732"/>
                  </a:lnTo>
                  <a:lnTo>
                    <a:pt x="29663" y="9698"/>
                  </a:lnTo>
                  <a:lnTo>
                    <a:pt x="32823" y="11146"/>
                  </a:lnTo>
                  <a:lnTo>
                    <a:pt x="32867" y="11190"/>
                  </a:lnTo>
                  <a:lnTo>
                    <a:pt x="33700" y="11409"/>
                  </a:lnTo>
                  <a:lnTo>
                    <a:pt x="33788" y="11409"/>
                  </a:lnTo>
                  <a:lnTo>
                    <a:pt x="34359" y="11277"/>
                  </a:lnTo>
                  <a:lnTo>
                    <a:pt x="34446" y="11233"/>
                  </a:lnTo>
                  <a:lnTo>
                    <a:pt x="36158" y="9127"/>
                  </a:lnTo>
                  <a:lnTo>
                    <a:pt x="36947" y="7986"/>
                  </a:lnTo>
                  <a:lnTo>
                    <a:pt x="36947" y="7899"/>
                  </a:lnTo>
                  <a:lnTo>
                    <a:pt x="36947" y="7855"/>
                  </a:lnTo>
                  <a:lnTo>
                    <a:pt x="36333" y="5134"/>
                  </a:lnTo>
                  <a:lnTo>
                    <a:pt x="35368" y="1843"/>
                  </a:lnTo>
                  <a:lnTo>
                    <a:pt x="34929" y="132"/>
                  </a:lnTo>
                  <a:lnTo>
                    <a:pt x="34929" y="88"/>
                  </a:lnTo>
                  <a:lnTo>
                    <a:pt x="34885" y="44"/>
                  </a:lnTo>
                  <a:lnTo>
                    <a:pt x="3479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4" name="Google Shape;9064;p249"/>
            <p:cNvSpPr/>
            <p:nvPr/>
          </p:nvSpPr>
          <p:spPr>
            <a:xfrm>
              <a:off x="2627400" y="2363275"/>
              <a:ext cx="931400" cy="657150"/>
            </a:xfrm>
            <a:custGeom>
              <a:avLst/>
              <a:gdLst/>
              <a:ahLst/>
              <a:cxnLst/>
              <a:rect l="l" t="t" r="r" b="b"/>
              <a:pathLst>
                <a:path w="37256" h="26286" extrusionOk="0">
                  <a:moveTo>
                    <a:pt x="36992" y="1"/>
                  </a:moveTo>
                  <a:lnTo>
                    <a:pt x="36948" y="45"/>
                  </a:lnTo>
                  <a:lnTo>
                    <a:pt x="36904" y="133"/>
                  </a:lnTo>
                  <a:lnTo>
                    <a:pt x="36466" y="2283"/>
                  </a:lnTo>
                  <a:lnTo>
                    <a:pt x="36466" y="2327"/>
                  </a:lnTo>
                  <a:lnTo>
                    <a:pt x="36422" y="4564"/>
                  </a:lnTo>
                  <a:lnTo>
                    <a:pt x="36290" y="9040"/>
                  </a:lnTo>
                  <a:lnTo>
                    <a:pt x="36334" y="12507"/>
                  </a:lnTo>
                  <a:lnTo>
                    <a:pt x="36334" y="12551"/>
                  </a:lnTo>
                  <a:lnTo>
                    <a:pt x="36597" y="13692"/>
                  </a:lnTo>
                  <a:lnTo>
                    <a:pt x="36158" y="14657"/>
                  </a:lnTo>
                  <a:lnTo>
                    <a:pt x="34930" y="15271"/>
                  </a:lnTo>
                  <a:lnTo>
                    <a:pt x="33394" y="15622"/>
                  </a:lnTo>
                  <a:lnTo>
                    <a:pt x="31683" y="15842"/>
                  </a:lnTo>
                  <a:lnTo>
                    <a:pt x="29971" y="15315"/>
                  </a:lnTo>
                  <a:lnTo>
                    <a:pt x="27294" y="14262"/>
                  </a:lnTo>
                  <a:lnTo>
                    <a:pt x="26110" y="13253"/>
                  </a:lnTo>
                  <a:lnTo>
                    <a:pt x="26022" y="13209"/>
                  </a:lnTo>
                  <a:lnTo>
                    <a:pt x="25890" y="13253"/>
                  </a:lnTo>
                  <a:lnTo>
                    <a:pt x="25276" y="13779"/>
                  </a:lnTo>
                  <a:lnTo>
                    <a:pt x="24179" y="14306"/>
                  </a:lnTo>
                  <a:lnTo>
                    <a:pt x="21502" y="15491"/>
                  </a:lnTo>
                  <a:lnTo>
                    <a:pt x="18826" y="16632"/>
                  </a:lnTo>
                  <a:lnTo>
                    <a:pt x="16851" y="17597"/>
                  </a:lnTo>
                  <a:lnTo>
                    <a:pt x="13823" y="19528"/>
                  </a:lnTo>
                  <a:lnTo>
                    <a:pt x="12200" y="19572"/>
                  </a:lnTo>
                  <a:lnTo>
                    <a:pt x="9435" y="19791"/>
                  </a:lnTo>
                  <a:lnTo>
                    <a:pt x="9391" y="19791"/>
                  </a:lnTo>
                  <a:lnTo>
                    <a:pt x="8426" y="20186"/>
                  </a:lnTo>
                  <a:lnTo>
                    <a:pt x="6495" y="21063"/>
                  </a:lnTo>
                  <a:lnTo>
                    <a:pt x="4520" y="22160"/>
                  </a:lnTo>
                  <a:lnTo>
                    <a:pt x="4477" y="22160"/>
                  </a:lnTo>
                  <a:lnTo>
                    <a:pt x="2634" y="23477"/>
                  </a:lnTo>
                  <a:lnTo>
                    <a:pt x="45" y="25978"/>
                  </a:lnTo>
                  <a:lnTo>
                    <a:pt x="1" y="26022"/>
                  </a:lnTo>
                  <a:lnTo>
                    <a:pt x="1" y="26066"/>
                  </a:lnTo>
                  <a:lnTo>
                    <a:pt x="1" y="26154"/>
                  </a:lnTo>
                  <a:lnTo>
                    <a:pt x="45" y="26197"/>
                  </a:lnTo>
                  <a:lnTo>
                    <a:pt x="89" y="26241"/>
                  </a:lnTo>
                  <a:lnTo>
                    <a:pt x="176" y="26285"/>
                  </a:lnTo>
                  <a:lnTo>
                    <a:pt x="220" y="26241"/>
                  </a:lnTo>
                  <a:lnTo>
                    <a:pt x="264" y="26197"/>
                  </a:lnTo>
                  <a:lnTo>
                    <a:pt x="2853" y="23740"/>
                  </a:lnTo>
                  <a:lnTo>
                    <a:pt x="4696" y="22468"/>
                  </a:lnTo>
                  <a:lnTo>
                    <a:pt x="6671" y="21371"/>
                  </a:lnTo>
                  <a:lnTo>
                    <a:pt x="8557" y="20493"/>
                  </a:lnTo>
                  <a:lnTo>
                    <a:pt x="9479" y="20142"/>
                  </a:lnTo>
                  <a:lnTo>
                    <a:pt x="12243" y="19923"/>
                  </a:lnTo>
                  <a:lnTo>
                    <a:pt x="13867" y="19879"/>
                  </a:lnTo>
                  <a:lnTo>
                    <a:pt x="13955" y="19835"/>
                  </a:lnTo>
                  <a:lnTo>
                    <a:pt x="17026" y="17904"/>
                  </a:lnTo>
                  <a:lnTo>
                    <a:pt x="18957" y="16939"/>
                  </a:lnTo>
                  <a:lnTo>
                    <a:pt x="21634" y="15798"/>
                  </a:lnTo>
                  <a:lnTo>
                    <a:pt x="24354" y="14613"/>
                  </a:lnTo>
                  <a:lnTo>
                    <a:pt x="25452" y="14087"/>
                  </a:lnTo>
                  <a:lnTo>
                    <a:pt x="25495" y="14087"/>
                  </a:lnTo>
                  <a:lnTo>
                    <a:pt x="26022" y="13604"/>
                  </a:lnTo>
                  <a:lnTo>
                    <a:pt x="27119" y="14525"/>
                  </a:lnTo>
                  <a:lnTo>
                    <a:pt x="27163" y="14569"/>
                  </a:lnTo>
                  <a:lnTo>
                    <a:pt x="29840" y="15666"/>
                  </a:lnTo>
                  <a:lnTo>
                    <a:pt x="31595" y="16193"/>
                  </a:lnTo>
                  <a:lnTo>
                    <a:pt x="31683" y="16193"/>
                  </a:lnTo>
                  <a:lnTo>
                    <a:pt x="33438" y="15973"/>
                  </a:lnTo>
                  <a:lnTo>
                    <a:pt x="33482" y="15973"/>
                  </a:lnTo>
                  <a:lnTo>
                    <a:pt x="35061" y="15622"/>
                  </a:lnTo>
                  <a:lnTo>
                    <a:pt x="35061" y="15578"/>
                  </a:lnTo>
                  <a:lnTo>
                    <a:pt x="36378" y="14964"/>
                  </a:lnTo>
                  <a:lnTo>
                    <a:pt x="36466" y="14876"/>
                  </a:lnTo>
                  <a:lnTo>
                    <a:pt x="36904" y="13779"/>
                  </a:lnTo>
                  <a:lnTo>
                    <a:pt x="36948" y="13692"/>
                  </a:lnTo>
                  <a:lnTo>
                    <a:pt x="36685" y="12507"/>
                  </a:lnTo>
                  <a:lnTo>
                    <a:pt x="36641" y="9040"/>
                  </a:lnTo>
                  <a:lnTo>
                    <a:pt x="36773" y="4564"/>
                  </a:lnTo>
                  <a:lnTo>
                    <a:pt x="36817" y="2327"/>
                  </a:lnTo>
                  <a:lnTo>
                    <a:pt x="37255" y="176"/>
                  </a:lnTo>
                  <a:lnTo>
                    <a:pt x="37255" y="133"/>
                  </a:lnTo>
                  <a:lnTo>
                    <a:pt x="37255" y="45"/>
                  </a:lnTo>
                  <a:lnTo>
                    <a:pt x="3721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5" name="Google Shape;9065;p249"/>
            <p:cNvSpPr/>
            <p:nvPr/>
          </p:nvSpPr>
          <p:spPr>
            <a:xfrm>
              <a:off x="3319625" y="1408900"/>
              <a:ext cx="345575" cy="2234625"/>
            </a:xfrm>
            <a:custGeom>
              <a:avLst/>
              <a:gdLst/>
              <a:ahLst/>
              <a:cxnLst/>
              <a:rect l="l" t="t" r="r" b="b"/>
              <a:pathLst>
                <a:path w="13823" h="89385" extrusionOk="0">
                  <a:moveTo>
                    <a:pt x="8382" y="0"/>
                  </a:moveTo>
                  <a:lnTo>
                    <a:pt x="8294" y="44"/>
                  </a:lnTo>
                  <a:lnTo>
                    <a:pt x="8250" y="88"/>
                  </a:lnTo>
                  <a:lnTo>
                    <a:pt x="8250" y="176"/>
                  </a:lnTo>
                  <a:lnTo>
                    <a:pt x="8250" y="219"/>
                  </a:lnTo>
                  <a:lnTo>
                    <a:pt x="8294" y="263"/>
                  </a:lnTo>
                  <a:lnTo>
                    <a:pt x="9961" y="2413"/>
                  </a:lnTo>
                  <a:lnTo>
                    <a:pt x="11190" y="3467"/>
                  </a:lnTo>
                  <a:lnTo>
                    <a:pt x="11278" y="3510"/>
                  </a:lnTo>
                  <a:lnTo>
                    <a:pt x="12814" y="4037"/>
                  </a:lnTo>
                  <a:lnTo>
                    <a:pt x="13165" y="4344"/>
                  </a:lnTo>
                  <a:lnTo>
                    <a:pt x="13340" y="4959"/>
                  </a:lnTo>
                  <a:lnTo>
                    <a:pt x="13472" y="6450"/>
                  </a:lnTo>
                  <a:lnTo>
                    <a:pt x="13340" y="7504"/>
                  </a:lnTo>
                  <a:lnTo>
                    <a:pt x="12726" y="9347"/>
                  </a:lnTo>
                  <a:lnTo>
                    <a:pt x="12068" y="12067"/>
                  </a:lnTo>
                  <a:lnTo>
                    <a:pt x="11629" y="14656"/>
                  </a:lnTo>
                  <a:lnTo>
                    <a:pt x="11629" y="14700"/>
                  </a:lnTo>
                  <a:lnTo>
                    <a:pt x="11497" y="17069"/>
                  </a:lnTo>
                  <a:lnTo>
                    <a:pt x="11453" y="19702"/>
                  </a:lnTo>
                  <a:lnTo>
                    <a:pt x="11102" y="24573"/>
                  </a:lnTo>
                  <a:lnTo>
                    <a:pt x="11102" y="24617"/>
                  </a:lnTo>
                  <a:lnTo>
                    <a:pt x="11322" y="26416"/>
                  </a:lnTo>
                  <a:lnTo>
                    <a:pt x="11322" y="26460"/>
                  </a:lnTo>
                  <a:lnTo>
                    <a:pt x="12111" y="29575"/>
                  </a:lnTo>
                  <a:lnTo>
                    <a:pt x="12857" y="32647"/>
                  </a:lnTo>
                  <a:lnTo>
                    <a:pt x="12770" y="33525"/>
                  </a:lnTo>
                  <a:lnTo>
                    <a:pt x="11804" y="35631"/>
                  </a:lnTo>
                  <a:lnTo>
                    <a:pt x="10663" y="38527"/>
                  </a:lnTo>
                  <a:lnTo>
                    <a:pt x="10268" y="40545"/>
                  </a:lnTo>
                  <a:lnTo>
                    <a:pt x="10268" y="40589"/>
                  </a:lnTo>
                  <a:lnTo>
                    <a:pt x="10181" y="42696"/>
                  </a:lnTo>
                  <a:lnTo>
                    <a:pt x="10049" y="47654"/>
                  </a:lnTo>
                  <a:lnTo>
                    <a:pt x="10181" y="49760"/>
                  </a:lnTo>
                  <a:lnTo>
                    <a:pt x="10663" y="52174"/>
                  </a:lnTo>
                  <a:lnTo>
                    <a:pt x="11453" y="55070"/>
                  </a:lnTo>
                  <a:lnTo>
                    <a:pt x="12375" y="58493"/>
                  </a:lnTo>
                  <a:lnTo>
                    <a:pt x="12331" y="58887"/>
                  </a:lnTo>
                  <a:lnTo>
                    <a:pt x="11497" y="60204"/>
                  </a:lnTo>
                  <a:lnTo>
                    <a:pt x="10268" y="62135"/>
                  </a:lnTo>
                  <a:lnTo>
                    <a:pt x="10225" y="62178"/>
                  </a:lnTo>
                  <a:lnTo>
                    <a:pt x="9742" y="63627"/>
                  </a:lnTo>
                  <a:lnTo>
                    <a:pt x="9698" y="63670"/>
                  </a:lnTo>
                  <a:lnTo>
                    <a:pt x="9347" y="67620"/>
                  </a:lnTo>
                  <a:lnTo>
                    <a:pt x="9347" y="67707"/>
                  </a:lnTo>
                  <a:lnTo>
                    <a:pt x="9479" y="68234"/>
                  </a:lnTo>
                  <a:lnTo>
                    <a:pt x="9479" y="68278"/>
                  </a:lnTo>
                  <a:lnTo>
                    <a:pt x="10576" y="70603"/>
                  </a:lnTo>
                  <a:lnTo>
                    <a:pt x="12638" y="74948"/>
                  </a:lnTo>
                  <a:lnTo>
                    <a:pt x="12287" y="75957"/>
                  </a:lnTo>
                  <a:lnTo>
                    <a:pt x="10400" y="77186"/>
                  </a:lnTo>
                  <a:lnTo>
                    <a:pt x="8557" y="78546"/>
                  </a:lnTo>
                  <a:lnTo>
                    <a:pt x="6275" y="80433"/>
                  </a:lnTo>
                  <a:lnTo>
                    <a:pt x="5968" y="80477"/>
                  </a:lnTo>
                  <a:lnTo>
                    <a:pt x="5880" y="80520"/>
                  </a:lnTo>
                  <a:lnTo>
                    <a:pt x="3642" y="82714"/>
                  </a:lnTo>
                  <a:lnTo>
                    <a:pt x="2326" y="84119"/>
                  </a:lnTo>
                  <a:lnTo>
                    <a:pt x="2282" y="84206"/>
                  </a:lnTo>
                  <a:lnTo>
                    <a:pt x="1405" y="86269"/>
                  </a:lnTo>
                  <a:lnTo>
                    <a:pt x="44" y="89121"/>
                  </a:lnTo>
                  <a:lnTo>
                    <a:pt x="0" y="89209"/>
                  </a:lnTo>
                  <a:lnTo>
                    <a:pt x="44" y="89253"/>
                  </a:lnTo>
                  <a:lnTo>
                    <a:pt x="44" y="89340"/>
                  </a:lnTo>
                  <a:lnTo>
                    <a:pt x="132" y="89384"/>
                  </a:lnTo>
                  <a:lnTo>
                    <a:pt x="176" y="89384"/>
                  </a:lnTo>
                  <a:lnTo>
                    <a:pt x="308" y="89340"/>
                  </a:lnTo>
                  <a:lnTo>
                    <a:pt x="351" y="89296"/>
                  </a:lnTo>
                  <a:lnTo>
                    <a:pt x="1712" y="86400"/>
                  </a:lnTo>
                  <a:lnTo>
                    <a:pt x="2589" y="84338"/>
                  </a:lnTo>
                  <a:lnTo>
                    <a:pt x="3906" y="82934"/>
                  </a:lnTo>
                  <a:lnTo>
                    <a:pt x="6056" y="80828"/>
                  </a:lnTo>
                  <a:lnTo>
                    <a:pt x="6363" y="80784"/>
                  </a:lnTo>
                  <a:lnTo>
                    <a:pt x="6451" y="80740"/>
                  </a:lnTo>
                  <a:lnTo>
                    <a:pt x="8777" y="78809"/>
                  </a:lnTo>
                  <a:lnTo>
                    <a:pt x="10619" y="77449"/>
                  </a:lnTo>
                  <a:lnTo>
                    <a:pt x="12550" y="76220"/>
                  </a:lnTo>
                  <a:lnTo>
                    <a:pt x="12638" y="76132"/>
                  </a:lnTo>
                  <a:lnTo>
                    <a:pt x="12989" y="74992"/>
                  </a:lnTo>
                  <a:lnTo>
                    <a:pt x="12989" y="74860"/>
                  </a:lnTo>
                  <a:lnTo>
                    <a:pt x="10883" y="70472"/>
                  </a:lnTo>
                  <a:lnTo>
                    <a:pt x="9786" y="68146"/>
                  </a:lnTo>
                  <a:lnTo>
                    <a:pt x="9698" y="67620"/>
                  </a:lnTo>
                  <a:lnTo>
                    <a:pt x="10049" y="63714"/>
                  </a:lnTo>
                  <a:lnTo>
                    <a:pt x="10576" y="62310"/>
                  </a:lnTo>
                  <a:lnTo>
                    <a:pt x="11760" y="60379"/>
                  </a:lnTo>
                  <a:lnTo>
                    <a:pt x="12638" y="59063"/>
                  </a:lnTo>
                  <a:lnTo>
                    <a:pt x="12682" y="58975"/>
                  </a:lnTo>
                  <a:lnTo>
                    <a:pt x="12726" y="58493"/>
                  </a:lnTo>
                  <a:lnTo>
                    <a:pt x="12726" y="58449"/>
                  </a:lnTo>
                  <a:lnTo>
                    <a:pt x="11760" y="54938"/>
                  </a:lnTo>
                  <a:lnTo>
                    <a:pt x="11014" y="52086"/>
                  </a:lnTo>
                  <a:lnTo>
                    <a:pt x="10532" y="49716"/>
                  </a:lnTo>
                  <a:lnTo>
                    <a:pt x="10400" y="47654"/>
                  </a:lnTo>
                  <a:lnTo>
                    <a:pt x="10532" y="42739"/>
                  </a:lnTo>
                  <a:lnTo>
                    <a:pt x="10619" y="40589"/>
                  </a:lnTo>
                  <a:lnTo>
                    <a:pt x="11014" y="38615"/>
                  </a:lnTo>
                  <a:lnTo>
                    <a:pt x="12111" y="35763"/>
                  </a:lnTo>
                  <a:lnTo>
                    <a:pt x="13077" y="33656"/>
                  </a:lnTo>
                  <a:lnTo>
                    <a:pt x="13077" y="33612"/>
                  </a:lnTo>
                  <a:lnTo>
                    <a:pt x="13208" y="32647"/>
                  </a:lnTo>
                  <a:lnTo>
                    <a:pt x="13208" y="32603"/>
                  </a:lnTo>
                  <a:lnTo>
                    <a:pt x="12462" y="29488"/>
                  </a:lnTo>
                  <a:lnTo>
                    <a:pt x="11673" y="26372"/>
                  </a:lnTo>
                  <a:lnTo>
                    <a:pt x="11453" y="24573"/>
                  </a:lnTo>
                  <a:lnTo>
                    <a:pt x="11804" y="19702"/>
                  </a:lnTo>
                  <a:lnTo>
                    <a:pt x="11848" y="17113"/>
                  </a:lnTo>
                  <a:lnTo>
                    <a:pt x="11980" y="14700"/>
                  </a:lnTo>
                  <a:lnTo>
                    <a:pt x="12419" y="12111"/>
                  </a:lnTo>
                  <a:lnTo>
                    <a:pt x="13077" y="9434"/>
                  </a:lnTo>
                  <a:lnTo>
                    <a:pt x="13647" y="7591"/>
                  </a:lnTo>
                  <a:lnTo>
                    <a:pt x="13647" y="7547"/>
                  </a:lnTo>
                  <a:lnTo>
                    <a:pt x="13823" y="6494"/>
                  </a:lnTo>
                  <a:lnTo>
                    <a:pt x="13823" y="6450"/>
                  </a:lnTo>
                  <a:lnTo>
                    <a:pt x="13691" y="4915"/>
                  </a:lnTo>
                  <a:lnTo>
                    <a:pt x="13691" y="4871"/>
                  </a:lnTo>
                  <a:lnTo>
                    <a:pt x="13472" y="4213"/>
                  </a:lnTo>
                  <a:lnTo>
                    <a:pt x="13428" y="4125"/>
                  </a:lnTo>
                  <a:lnTo>
                    <a:pt x="13033" y="3730"/>
                  </a:lnTo>
                  <a:lnTo>
                    <a:pt x="12945" y="3686"/>
                  </a:lnTo>
                  <a:lnTo>
                    <a:pt x="11409" y="3203"/>
                  </a:lnTo>
                  <a:lnTo>
                    <a:pt x="10225" y="2150"/>
                  </a:lnTo>
                  <a:lnTo>
                    <a:pt x="8557" y="88"/>
                  </a:lnTo>
                  <a:lnTo>
                    <a:pt x="851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6" name="Google Shape;9066;p249"/>
            <p:cNvSpPr/>
            <p:nvPr/>
          </p:nvSpPr>
          <p:spPr>
            <a:xfrm>
              <a:off x="2895075" y="3238700"/>
              <a:ext cx="385075" cy="337900"/>
            </a:xfrm>
            <a:custGeom>
              <a:avLst/>
              <a:gdLst/>
              <a:ahLst/>
              <a:cxnLst/>
              <a:rect l="l" t="t" r="r" b="b"/>
              <a:pathLst>
                <a:path w="15403" h="13516" extrusionOk="0">
                  <a:moveTo>
                    <a:pt x="7197" y="0"/>
                  </a:moveTo>
                  <a:lnTo>
                    <a:pt x="2677" y="483"/>
                  </a:lnTo>
                  <a:lnTo>
                    <a:pt x="176" y="527"/>
                  </a:lnTo>
                  <a:lnTo>
                    <a:pt x="132" y="527"/>
                  </a:lnTo>
                  <a:lnTo>
                    <a:pt x="45" y="571"/>
                  </a:lnTo>
                  <a:lnTo>
                    <a:pt x="1" y="659"/>
                  </a:lnTo>
                  <a:lnTo>
                    <a:pt x="1" y="703"/>
                  </a:lnTo>
                  <a:lnTo>
                    <a:pt x="45" y="790"/>
                  </a:lnTo>
                  <a:lnTo>
                    <a:pt x="45" y="834"/>
                  </a:lnTo>
                  <a:lnTo>
                    <a:pt x="132" y="878"/>
                  </a:lnTo>
                  <a:lnTo>
                    <a:pt x="176" y="878"/>
                  </a:lnTo>
                  <a:lnTo>
                    <a:pt x="2721" y="834"/>
                  </a:lnTo>
                  <a:lnTo>
                    <a:pt x="7197" y="351"/>
                  </a:lnTo>
                  <a:lnTo>
                    <a:pt x="7548" y="615"/>
                  </a:lnTo>
                  <a:lnTo>
                    <a:pt x="8470" y="1448"/>
                  </a:lnTo>
                  <a:lnTo>
                    <a:pt x="10005" y="2940"/>
                  </a:lnTo>
                  <a:lnTo>
                    <a:pt x="11805" y="4783"/>
                  </a:lnTo>
                  <a:lnTo>
                    <a:pt x="14525" y="7943"/>
                  </a:lnTo>
                  <a:lnTo>
                    <a:pt x="15052" y="9128"/>
                  </a:lnTo>
                  <a:lnTo>
                    <a:pt x="14964" y="10619"/>
                  </a:lnTo>
                  <a:lnTo>
                    <a:pt x="14042" y="13252"/>
                  </a:lnTo>
                  <a:lnTo>
                    <a:pt x="13999" y="13340"/>
                  </a:lnTo>
                  <a:lnTo>
                    <a:pt x="14042" y="13384"/>
                  </a:lnTo>
                  <a:lnTo>
                    <a:pt x="14086" y="13428"/>
                  </a:lnTo>
                  <a:lnTo>
                    <a:pt x="14130" y="13472"/>
                  </a:lnTo>
                  <a:lnTo>
                    <a:pt x="14174" y="13516"/>
                  </a:lnTo>
                  <a:lnTo>
                    <a:pt x="14306" y="13472"/>
                  </a:lnTo>
                  <a:lnTo>
                    <a:pt x="14350" y="13384"/>
                  </a:lnTo>
                  <a:lnTo>
                    <a:pt x="15271" y="10707"/>
                  </a:lnTo>
                  <a:lnTo>
                    <a:pt x="15315" y="10663"/>
                  </a:lnTo>
                  <a:lnTo>
                    <a:pt x="15403" y="9128"/>
                  </a:lnTo>
                  <a:lnTo>
                    <a:pt x="15359" y="9040"/>
                  </a:lnTo>
                  <a:lnTo>
                    <a:pt x="14832" y="7767"/>
                  </a:lnTo>
                  <a:lnTo>
                    <a:pt x="14788" y="7723"/>
                  </a:lnTo>
                  <a:lnTo>
                    <a:pt x="12068" y="4520"/>
                  </a:lnTo>
                  <a:lnTo>
                    <a:pt x="10269" y="2721"/>
                  </a:lnTo>
                  <a:lnTo>
                    <a:pt x="8689" y="1185"/>
                  </a:lnTo>
                  <a:lnTo>
                    <a:pt x="7767" y="351"/>
                  </a:lnTo>
                  <a:lnTo>
                    <a:pt x="7329" y="44"/>
                  </a:lnTo>
                  <a:lnTo>
                    <a:pt x="719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7" name="Google Shape;9067;p249"/>
            <p:cNvSpPr/>
            <p:nvPr/>
          </p:nvSpPr>
          <p:spPr>
            <a:xfrm>
              <a:off x="2931275" y="3283675"/>
              <a:ext cx="242475" cy="218325"/>
            </a:xfrm>
            <a:custGeom>
              <a:avLst/>
              <a:gdLst/>
              <a:ahLst/>
              <a:cxnLst/>
              <a:rect l="l" t="t" r="r" b="b"/>
              <a:pathLst>
                <a:path w="9699" h="8733" extrusionOk="0">
                  <a:moveTo>
                    <a:pt x="1624" y="1"/>
                  </a:moveTo>
                  <a:lnTo>
                    <a:pt x="176" y="44"/>
                  </a:lnTo>
                  <a:lnTo>
                    <a:pt x="132" y="88"/>
                  </a:lnTo>
                  <a:lnTo>
                    <a:pt x="45" y="88"/>
                  </a:lnTo>
                  <a:lnTo>
                    <a:pt x="45" y="176"/>
                  </a:lnTo>
                  <a:lnTo>
                    <a:pt x="1" y="220"/>
                  </a:lnTo>
                  <a:lnTo>
                    <a:pt x="45" y="308"/>
                  </a:lnTo>
                  <a:lnTo>
                    <a:pt x="88" y="352"/>
                  </a:lnTo>
                  <a:lnTo>
                    <a:pt x="176" y="395"/>
                  </a:lnTo>
                  <a:lnTo>
                    <a:pt x="1624" y="352"/>
                  </a:lnTo>
                  <a:lnTo>
                    <a:pt x="3555" y="483"/>
                  </a:lnTo>
                  <a:lnTo>
                    <a:pt x="4301" y="746"/>
                  </a:lnTo>
                  <a:lnTo>
                    <a:pt x="5530" y="1843"/>
                  </a:lnTo>
                  <a:lnTo>
                    <a:pt x="7504" y="4038"/>
                  </a:lnTo>
                  <a:lnTo>
                    <a:pt x="8426" y="5266"/>
                  </a:lnTo>
                  <a:lnTo>
                    <a:pt x="9128" y="6626"/>
                  </a:lnTo>
                  <a:lnTo>
                    <a:pt x="9347" y="8118"/>
                  </a:lnTo>
                  <a:lnTo>
                    <a:pt x="9259" y="8557"/>
                  </a:lnTo>
                  <a:lnTo>
                    <a:pt x="9259" y="8601"/>
                  </a:lnTo>
                  <a:lnTo>
                    <a:pt x="9303" y="8689"/>
                  </a:lnTo>
                  <a:lnTo>
                    <a:pt x="9347" y="8733"/>
                  </a:lnTo>
                  <a:lnTo>
                    <a:pt x="9435" y="8733"/>
                  </a:lnTo>
                  <a:lnTo>
                    <a:pt x="9567" y="8689"/>
                  </a:lnTo>
                  <a:lnTo>
                    <a:pt x="9611" y="8601"/>
                  </a:lnTo>
                  <a:lnTo>
                    <a:pt x="9698" y="8162"/>
                  </a:lnTo>
                  <a:lnTo>
                    <a:pt x="9698" y="8074"/>
                  </a:lnTo>
                  <a:lnTo>
                    <a:pt x="9435" y="6539"/>
                  </a:lnTo>
                  <a:lnTo>
                    <a:pt x="9435" y="6495"/>
                  </a:lnTo>
                  <a:lnTo>
                    <a:pt x="8733" y="5091"/>
                  </a:lnTo>
                  <a:lnTo>
                    <a:pt x="8689" y="5091"/>
                  </a:lnTo>
                  <a:lnTo>
                    <a:pt x="7768" y="3818"/>
                  </a:lnTo>
                  <a:lnTo>
                    <a:pt x="7768" y="3774"/>
                  </a:lnTo>
                  <a:lnTo>
                    <a:pt x="5749" y="1580"/>
                  </a:lnTo>
                  <a:lnTo>
                    <a:pt x="4520" y="483"/>
                  </a:lnTo>
                  <a:lnTo>
                    <a:pt x="4433" y="439"/>
                  </a:lnTo>
                  <a:lnTo>
                    <a:pt x="3643" y="176"/>
                  </a:lnTo>
                  <a:lnTo>
                    <a:pt x="3599" y="132"/>
                  </a:lnTo>
                  <a:lnTo>
                    <a:pt x="162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8" name="Google Shape;9068;p249"/>
            <p:cNvSpPr/>
            <p:nvPr/>
          </p:nvSpPr>
          <p:spPr>
            <a:xfrm>
              <a:off x="2574750" y="1389150"/>
              <a:ext cx="1018050" cy="1583000"/>
            </a:xfrm>
            <a:custGeom>
              <a:avLst/>
              <a:gdLst/>
              <a:ahLst/>
              <a:cxnLst/>
              <a:rect l="l" t="t" r="r" b="b"/>
              <a:pathLst>
                <a:path w="40722" h="63320" extrusionOk="0">
                  <a:moveTo>
                    <a:pt x="34666" y="0"/>
                  </a:moveTo>
                  <a:lnTo>
                    <a:pt x="34622" y="44"/>
                  </a:lnTo>
                  <a:lnTo>
                    <a:pt x="34578" y="88"/>
                  </a:lnTo>
                  <a:lnTo>
                    <a:pt x="34535" y="132"/>
                  </a:lnTo>
                  <a:lnTo>
                    <a:pt x="34535" y="220"/>
                  </a:lnTo>
                  <a:lnTo>
                    <a:pt x="34578" y="263"/>
                  </a:lnTo>
                  <a:lnTo>
                    <a:pt x="36597" y="3072"/>
                  </a:lnTo>
                  <a:lnTo>
                    <a:pt x="37826" y="4959"/>
                  </a:lnTo>
                  <a:lnTo>
                    <a:pt x="38791" y="6714"/>
                  </a:lnTo>
                  <a:lnTo>
                    <a:pt x="39230" y="8030"/>
                  </a:lnTo>
                  <a:lnTo>
                    <a:pt x="39098" y="10224"/>
                  </a:lnTo>
                  <a:lnTo>
                    <a:pt x="39098" y="10268"/>
                  </a:lnTo>
                  <a:lnTo>
                    <a:pt x="39537" y="12594"/>
                  </a:lnTo>
                  <a:lnTo>
                    <a:pt x="39493" y="13779"/>
                  </a:lnTo>
                  <a:lnTo>
                    <a:pt x="39230" y="15885"/>
                  </a:lnTo>
                  <a:lnTo>
                    <a:pt x="39230" y="15929"/>
                  </a:lnTo>
                  <a:lnTo>
                    <a:pt x="39317" y="20229"/>
                  </a:lnTo>
                  <a:lnTo>
                    <a:pt x="39142" y="22511"/>
                  </a:lnTo>
                  <a:lnTo>
                    <a:pt x="38966" y="25319"/>
                  </a:lnTo>
                  <a:lnTo>
                    <a:pt x="39142" y="27118"/>
                  </a:lnTo>
                  <a:lnTo>
                    <a:pt x="39142" y="27162"/>
                  </a:lnTo>
                  <a:lnTo>
                    <a:pt x="39800" y="29970"/>
                  </a:lnTo>
                  <a:lnTo>
                    <a:pt x="40371" y="32472"/>
                  </a:lnTo>
                  <a:lnTo>
                    <a:pt x="40239" y="33964"/>
                  </a:lnTo>
                  <a:lnTo>
                    <a:pt x="39712" y="35850"/>
                  </a:lnTo>
                  <a:lnTo>
                    <a:pt x="38264" y="39800"/>
                  </a:lnTo>
                  <a:lnTo>
                    <a:pt x="38264" y="39844"/>
                  </a:lnTo>
                  <a:lnTo>
                    <a:pt x="37957" y="41248"/>
                  </a:lnTo>
                  <a:lnTo>
                    <a:pt x="37299" y="42740"/>
                  </a:lnTo>
                  <a:lnTo>
                    <a:pt x="35368" y="45767"/>
                  </a:lnTo>
                  <a:lnTo>
                    <a:pt x="33789" y="47172"/>
                  </a:lnTo>
                  <a:lnTo>
                    <a:pt x="31770" y="48883"/>
                  </a:lnTo>
                  <a:lnTo>
                    <a:pt x="30849" y="48839"/>
                  </a:lnTo>
                  <a:lnTo>
                    <a:pt x="28786" y="48400"/>
                  </a:lnTo>
                  <a:lnTo>
                    <a:pt x="28655" y="48400"/>
                  </a:lnTo>
                  <a:lnTo>
                    <a:pt x="26153" y="49673"/>
                  </a:lnTo>
                  <a:lnTo>
                    <a:pt x="23520" y="50901"/>
                  </a:lnTo>
                  <a:lnTo>
                    <a:pt x="20493" y="52306"/>
                  </a:lnTo>
                  <a:lnTo>
                    <a:pt x="14613" y="54894"/>
                  </a:lnTo>
                  <a:lnTo>
                    <a:pt x="10488" y="56299"/>
                  </a:lnTo>
                  <a:lnTo>
                    <a:pt x="10444" y="56343"/>
                  </a:lnTo>
                  <a:lnTo>
                    <a:pt x="7943" y="57571"/>
                  </a:lnTo>
                  <a:lnTo>
                    <a:pt x="5837" y="58844"/>
                  </a:lnTo>
                  <a:lnTo>
                    <a:pt x="2546" y="61257"/>
                  </a:lnTo>
                  <a:lnTo>
                    <a:pt x="44" y="63012"/>
                  </a:lnTo>
                  <a:lnTo>
                    <a:pt x="1" y="63056"/>
                  </a:lnTo>
                  <a:lnTo>
                    <a:pt x="1" y="63100"/>
                  </a:lnTo>
                  <a:lnTo>
                    <a:pt x="1" y="63188"/>
                  </a:lnTo>
                  <a:lnTo>
                    <a:pt x="1" y="63232"/>
                  </a:lnTo>
                  <a:lnTo>
                    <a:pt x="88" y="63319"/>
                  </a:lnTo>
                  <a:lnTo>
                    <a:pt x="176" y="63319"/>
                  </a:lnTo>
                  <a:lnTo>
                    <a:pt x="264" y="63276"/>
                  </a:lnTo>
                  <a:lnTo>
                    <a:pt x="2765" y="61520"/>
                  </a:lnTo>
                  <a:lnTo>
                    <a:pt x="6012" y="59151"/>
                  </a:lnTo>
                  <a:lnTo>
                    <a:pt x="8118" y="57878"/>
                  </a:lnTo>
                  <a:lnTo>
                    <a:pt x="10620" y="56650"/>
                  </a:lnTo>
                  <a:lnTo>
                    <a:pt x="14744" y="55202"/>
                  </a:lnTo>
                  <a:lnTo>
                    <a:pt x="20624" y="52613"/>
                  </a:lnTo>
                  <a:lnTo>
                    <a:pt x="23696" y="51209"/>
                  </a:lnTo>
                  <a:lnTo>
                    <a:pt x="26285" y="49980"/>
                  </a:lnTo>
                  <a:lnTo>
                    <a:pt x="28786" y="48751"/>
                  </a:lnTo>
                  <a:lnTo>
                    <a:pt x="30805" y="49190"/>
                  </a:lnTo>
                  <a:lnTo>
                    <a:pt x="31858" y="49234"/>
                  </a:lnTo>
                  <a:lnTo>
                    <a:pt x="31946" y="49190"/>
                  </a:lnTo>
                  <a:lnTo>
                    <a:pt x="34008" y="47435"/>
                  </a:lnTo>
                  <a:lnTo>
                    <a:pt x="35588" y="46031"/>
                  </a:lnTo>
                  <a:lnTo>
                    <a:pt x="35632" y="45987"/>
                  </a:lnTo>
                  <a:lnTo>
                    <a:pt x="37562" y="42915"/>
                  </a:lnTo>
                  <a:lnTo>
                    <a:pt x="37606" y="42871"/>
                  </a:lnTo>
                  <a:lnTo>
                    <a:pt x="38264" y="41379"/>
                  </a:lnTo>
                  <a:lnTo>
                    <a:pt x="38264" y="41335"/>
                  </a:lnTo>
                  <a:lnTo>
                    <a:pt x="38615" y="39931"/>
                  </a:lnTo>
                  <a:lnTo>
                    <a:pt x="40063" y="35982"/>
                  </a:lnTo>
                  <a:lnTo>
                    <a:pt x="40546" y="34007"/>
                  </a:lnTo>
                  <a:lnTo>
                    <a:pt x="40590" y="34007"/>
                  </a:lnTo>
                  <a:lnTo>
                    <a:pt x="40722" y="32472"/>
                  </a:lnTo>
                  <a:lnTo>
                    <a:pt x="40722" y="32428"/>
                  </a:lnTo>
                  <a:lnTo>
                    <a:pt x="40151" y="29883"/>
                  </a:lnTo>
                  <a:lnTo>
                    <a:pt x="39493" y="27074"/>
                  </a:lnTo>
                  <a:lnTo>
                    <a:pt x="39317" y="25319"/>
                  </a:lnTo>
                  <a:lnTo>
                    <a:pt x="39493" y="22555"/>
                  </a:lnTo>
                  <a:lnTo>
                    <a:pt x="39669" y="20229"/>
                  </a:lnTo>
                  <a:lnTo>
                    <a:pt x="39581" y="15929"/>
                  </a:lnTo>
                  <a:lnTo>
                    <a:pt x="39844" y="13822"/>
                  </a:lnTo>
                  <a:lnTo>
                    <a:pt x="39888" y="12594"/>
                  </a:lnTo>
                  <a:lnTo>
                    <a:pt x="39888" y="12550"/>
                  </a:lnTo>
                  <a:lnTo>
                    <a:pt x="39449" y="10224"/>
                  </a:lnTo>
                  <a:lnTo>
                    <a:pt x="39581" y="8030"/>
                  </a:lnTo>
                  <a:lnTo>
                    <a:pt x="39537" y="7943"/>
                  </a:lnTo>
                  <a:lnTo>
                    <a:pt x="39142" y="6582"/>
                  </a:lnTo>
                  <a:lnTo>
                    <a:pt x="39098" y="6582"/>
                  </a:lnTo>
                  <a:lnTo>
                    <a:pt x="38133" y="4783"/>
                  </a:lnTo>
                  <a:lnTo>
                    <a:pt x="36904" y="2896"/>
                  </a:lnTo>
                  <a:lnTo>
                    <a:pt x="34886" y="44"/>
                  </a:lnTo>
                  <a:lnTo>
                    <a:pt x="3479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9" name="Google Shape;9069;p249"/>
            <p:cNvSpPr/>
            <p:nvPr/>
          </p:nvSpPr>
          <p:spPr>
            <a:xfrm>
              <a:off x="2434325" y="1378175"/>
              <a:ext cx="930300" cy="1467825"/>
            </a:xfrm>
            <a:custGeom>
              <a:avLst/>
              <a:gdLst/>
              <a:ahLst/>
              <a:cxnLst/>
              <a:rect l="l" t="t" r="r" b="b"/>
              <a:pathLst>
                <a:path w="37212" h="58713" extrusionOk="0">
                  <a:moveTo>
                    <a:pt x="35369" y="0"/>
                  </a:moveTo>
                  <a:lnTo>
                    <a:pt x="35325" y="44"/>
                  </a:lnTo>
                  <a:lnTo>
                    <a:pt x="35281" y="88"/>
                  </a:lnTo>
                  <a:lnTo>
                    <a:pt x="35237" y="176"/>
                  </a:lnTo>
                  <a:lnTo>
                    <a:pt x="35237" y="220"/>
                  </a:lnTo>
                  <a:lnTo>
                    <a:pt x="35281" y="308"/>
                  </a:lnTo>
                  <a:lnTo>
                    <a:pt x="36466" y="1931"/>
                  </a:lnTo>
                  <a:lnTo>
                    <a:pt x="36685" y="2896"/>
                  </a:lnTo>
                  <a:lnTo>
                    <a:pt x="36860" y="5968"/>
                  </a:lnTo>
                  <a:lnTo>
                    <a:pt x="36641" y="7065"/>
                  </a:lnTo>
                  <a:lnTo>
                    <a:pt x="35369" y="10400"/>
                  </a:lnTo>
                  <a:lnTo>
                    <a:pt x="33833" y="15271"/>
                  </a:lnTo>
                  <a:lnTo>
                    <a:pt x="32429" y="17904"/>
                  </a:lnTo>
                  <a:lnTo>
                    <a:pt x="31244" y="20229"/>
                  </a:lnTo>
                  <a:lnTo>
                    <a:pt x="30235" y="22467"/>
                  </a:lnTo>
                  <a:lnTo>
                    <a:pt x="28655" y="25275"/>
                  </a:lnTo>
                  <a:lnTo>
                    <a:pt x="26461" y="28654"/>
                  </a:lnTo>
                  <a:lnTo>
                    <a:pt x="26461" y="28698"/>
                  </a:lnTo>
                  <a:lnTo>
                    <a:pt x="26197" y="29663"/>
                  </a:lnTo>
                  <a:lnTo>
                    <a:pt x="26197" y="29707"/>
                  </a:lnTo>
                  <a:lnTo>
                    <a:pt x="26066" y="31068"/>
                  </a:lnTo>
                  <a:lnTo>
                    <a:pt x="26066" y="31112"/>
                  </a:lnTo>
                  <a:lnTo>
                    <a:pt x="26505" y="35105"/>
                  </a:lnTo>
                  <a:lnTo>
                    <a:pt x="26943" y="38747"/>
                  </a:lnTo>
                  <a:lnTo>
                    <a:pt x="26724" y="39229"/>
                  </a:lnTo>
                  <a:lnTo>
                    <a:pt x="26241" y="39756"/>
                  </a:lnTo>
                  <a:lnTo>
                    <a:pt x="24530" y="41028"/>
                  </a:lnTo>
                  <a:lnTo>
                    <a:pt x="22336" y="42389"/>
                  </a:lnTo>
                  <a:lnTo>
                    <a:pt x="20361" y="43705"/>
                  </a:lnTo>
                  <a:lnTo>
                    <a:pt x="17026" y="46514"/>
                  </a:lnTo>
                  <a:lnTo>
                    <a:pt x="15227" y="47698"/>
                  </a:lnTo>
                  <a:lnTo>
                    <a:pt x="15183" y="47698"/>
                  </a:lnTo>
                  <a:lnTo>
                    <a:pt x="12200" y="50638"/>
                  </a:lnTo>
                  <a:lnTo>
                    <a:pt x="10401" y="51691"/>
                  </a:lnTo>
                  <a:lnTo>
                    <a:pt x="7109" y="53183"/>
                  </a:lnTo>
                  <a:lnTo>
                    <a:pt x="5442" y="54368"/>
                  </a:lnTo>
                  <a:lnTo>
                    <a:pt x="3072" y="56167"/>
                  </a:lnTo>
                  <a:lnTo>
                    <a:pt x="89" y="58405"/>
                  </a:lnTo>
                  <a:lnTo>
                    <a:pt x="45" y="58449"/>
                  </a:lnTo>
                  <a:lnTo>
                    <a:pt x="1" y="58537"/>
                  </a:lnTo>
                  <a:lnTo>
                    <a:pt x="1" y="58581"/>
                  </a:lnTo>
                  <a:lnTo>
                    <a:pt x="45" y="58668"/>
                  </a:lnTo>
                  <a:lnTo>
                    <a:pt x="89" y="58712"/>
                  </a:lnTo>
                  <a:lnTo>
                    <a:pt x="176" y="58712"/>
                  </a:lnTo>
                  <a:lnTo>
                    <a:pt x="308" y="58668"/>
                  </a:lnTo>
                  <a:lnTo>
                    <a:pt x="3248" y="56430"/>
                  </a:lnTo>
                  <a:lnTo>
                    <a:pt x="5661" y="54675"/>
                  </a:lnTo>
                  <a:lnTo>
                    <a:pt x="7285" y="53491"/>
                  </a:lnTo>
                  <a:lnTo>
                    <a:pt x="10576" y="52042"/>
                  </a:lnTo>
                  <a:lnTo>
                    <a:pt x="12419" y="50945"/>
                  </a:lnTo>
                  <a:lnTo>
                    <a:pt x="12463" y="50902"/>
                  </a:lnTo>
                  <a:lnTo>
                    <a:pt x="15403" y="47962"/>
                  </a:lnTo>
                  <a:lnTo>
                    <a:pt x="17202" y="46821"/>
                  </a:lnTo>
                  <a:lnTo>
                    <a:pt x="17246" y="46821"/>
                  </a:lnTo>
                  <a:lnTo>
                    <a:pt x="20581" y="44012"/>
                  </a:lnTo>
                  <a:lnTo>
                    <a:pt x="22512" y="42696"/>
                  </a:lnTo>
                  <a:lnTo>
                    <a:pt x="24749" y="41336"/>
                  </a:lnTo>
                  <a:lnTo>
                    <a:pt x="26461" y="40063"/>
                  </a:lnTo>
                  <a:lnTo>
                    <a:pt x="26505" y="40019"/>
                  </a:lnTo>
                  <a:lnTo>
                    <a:pt x="27031" y="39449"/>
                  </a:lnTo>
                  <a:lnTo>
                    <a:pt x="27031" y="39405"/>
                  </a:lnTo>
                  <a:lnTo>
                    <a:pt x="27295" y="38878"/>
                  </a:lnTo>
                  <a:lnTo>
                    <a:pt x="27295" y="38747"/>
                  </a:lnTo>
                  <a:lnTo>
                    <a:pt x="26856" y="35061"/>
                  </a:lnTo>
                  <a:lnTo>
                    <a:pt x="26417" y="31112"/>
                  </a:lnTo>
                  <a:lnTo>
                    <a:pt x="26549" y="29751"/>
                  </a:lnTo>
                  <a:lnTo>
                    <a:pt x="26768" y="28830"/>
                  </a:lnTo>
                  <a:lnTo>
                    <a:pt x="28962" y="25451"/>
                  </a:lnTo>
                  <a:lnTo>
                    <a:pt x="30542" y="22643"/>
                  </a:lnTo>
                  <a:lnTo>
                    <a:pt x="30586" y="22643"/>
                  </a:lnTo>
                  <a:lnTo>
                    <a:pt x="31551" y="20361"/>
                  </a:lnTo>
                  <a:lnTo>
                    <a:pt x="34140" y="15402"/>
                  </a:lnTo>
                  <a:lnTo>
                    <a:pt x="34184" y="15359"/>
                  </a:lnTo>
                  <a:lnTo>
                    <a:pt x="35720" y="10532"/>
                  </a:lnTo>
                  <a:lnTo>
                    <a:pt x="36992" y="7153"/>
                  </a:lnTo>
                  <a:lnTo>
                    <a:pt x="37212" y="6012"/>
                  </a:lnTo>
                  <a:lnTo>
                    <a:pt x="37212" y="5968"/>
                  </a:lnTo>
                  <a:lnTo>
                    <a:pt x="37036" y="2853"/>
                  </a:lnTo>
                  <a:lnTo>
                    <a:pt x="37036" y="2809"/>
                  </a:lnTo>
                  <a:lnTo>
                    <a:pt x="36817" y="1843"/>
                  </a:lnTo>
                  <a:lnTo>
                    <a:pt x="36773" y="1756"/>
                  </a:lnTo>
                  <a:lnTo>
                    <a:pt x="35588" y="88"/>
                  </a:lnTo>
                  <a:lnTo>
                    <a:pt x="35500" y="44"/>
                  </a:lnTo>
                  <a:lnTo>
                    <a:pt x="3545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0" name="Google Shape;9070;p249"/>
            <p:cNvSpPr/>
            <p:nvPr/>
          </p:nvSpPr>
          <p:spPr>
            <a:xfrm>
              <a:off x="2288425" y="1370500"/>
              <a:ext cx="948950" cy="1344950"/>
            </a:xfrm>
            <a:custGeom>
              <a:avLst/>
              <a:gdLst/>
              <a:ahLst/>
              <a:cxnLst/>
              <a:rect l="l" t="t" r="r" b="b"/>
              <a:pathLst>
                <a:path w="37958" h="53798" extrusionOk="0">
                  <a:moveTo>
                    <a:pt x="37475" y="0"/>
                  </a:moveTo>
                  <a:lnTo>
                    <a:pt x="37431" y="44"/>
                  </a:lnTo>
                  <a:lnTo>
                    <a:pt x="37387" y="88"/>
                  </a:lnTo>
                  <a:lnTo>
                    <a:pt x="37343" y="132"/>
                  </a:lnTo>
                  <a:lnTo>
                    <a:pt x="37343" y="220"/>
                  </a:lnTo>
                  <a:lnTo>
                    <a:pt x="37606" y="1448"/>
                  </a:lnTo>
                  <a:lnTo>
                    <a:pt x="37519" y="2765"/>
                  </a:lnTo>
                  <a:lnTo>
                    <a:pt x="36202" y="6363"/>
                  </a:lnTo>
                  <a:lnTo>
                    <a:pt x="35676" y="8206"/>
                  </a:lnTo>
                  <a:lnTo>
                    <a:pt x="34579" y="12155"/>
                  </a:lnTo>
                  <a:lnTo>
                    <a:pt x="33613" y="14349"/>
                  </a:lnTo>
                  <a:lnTo>
                    <a:pt x="32648" y="16324"/>
                  </a:lnTo>
                  <a:lnTo>
                    <a:pt x="31595" y="18298"/>
                  </a:lnTo>
                  <a:lnTo>
                    <a:pt x="30410" y="20361"/>
                  </a:lnTo>
                  <a:lnTo>
                    <a:pt x="28655" y="23388"/>
                  </a:lnTo>
                  <a:lnTo>
                    <a:pt x="27294" y="25626"/>
                  </a:lnTo>
                  <a:lnTo>
                    <a:pt x="25846" y="27952"/>
                  </a:lnTo>
                  <a:lnTo>
                    <a:pt x="24705" y="29795"/>
                  </a:lnTo>
                  <a:lnTo>
                    <a:pt x="23038" y="31901"/>
                  </a:lnTo>
                  <a:lnTo>
                    <a:pt x="21107" y="34271"/>
                  </a:lnTo>
                  <a:lnTo>
                    <a:pt x="18211" y="36904"/>
                  </a:lnTo>
                  <a:lnTo>
                    <a:pt x="13165" y="40107"/>
                  </a:lnTo>
                  <a:lnTo>
                    <a:pt x="13121" y="40151"/>
                  </a:lnTo>
                  <a:lnTo>
                    <a:pt x="12419" y="41248"/>
                  </a:lnTo>
                  <a:lnTo>
                    <a:pt x="12375" y="41292"/>
                  </a:lnTo>
                  <a:lnTo>
                    <a:pt x="11190" y="43924"/>
                  </a:lnTo>
                  <a:lnTo>
                    <a:pt x="10093" y="46250"/>
                  </a:lnTo>
                  <a:lnTo>
                    <a:pt x="8162" y="47786"/>
                  </a:lnTo>
                  <a:lnTo>
                    <a:pt x="6276" y="49146"/>
                  </a:lnTo>
                  <a:lnTo>
                    <a:pt x="3862" y="50858"/>
                  </a:lnTo>
                  <a:lnTo>
                    <a:pt x="88" y="53490"/>
                  </a:lnTo>
                  <a:lnTo>
                    <a:pt x="45" y="53534"/>
                  </a:lnTo>
                  <a:lnTo>
                    <a:pt x="1" y="53578"/>
                  </a:lnTo>
                  <a:lnTo>
                    <a:pt x="1" y="53666"/>
                  </a:lnTo>
                  <a:lnTo>
                    <a:pt x="45" y="53710"/>
                  </a:lnTo>
                  <a:lnTo>
                    <a:pt x="88" y="53798"/>
                  </a:lnTo>
                  <a:lnTo>
                    <a:pt x="176" y="53798"/>
                  </a:lnTo>
                  <a:lnTo>
                    <a:pt x="308" y="53754"/>
                  </a:lnTo>
                  <a:lnTo>
                    <a:pt x="4082" y="51121"/>
                  </a:lnTo>
                  <a:lnTo>
                    <a:pt x="6451" y="49453"/>
                  </a:lnTo>
                  <a:lnTo>
                    <a:pt x="8382" y="48049"/>
                  </a:lnTo>
                  <a:lnTo>
                    <a:pt x="10357" y="46513"/>
                  </a:lnTo>
                  <a:lnTo>
                    <a:pt x="10400" y="46469"/>
                  </a:lnTo>
                  <a:lnTo>
                    <a:pt x="11541" y="44056"/>
                  </a:lnTo>
                  <a:lnTo>
                    <a:pt x="12682" y="41423"/>
                  </a:lnTo>
                  <a:lnTo>
                    <a:pt x="13384" y="40414"/>
                  </a:lnTo>
                  <a:lnTo>
                    <a:pt x="18387" y="37167"/>
                  </a:lnTo>
                  <a:lnTo>
                    <a:pt x="18431" y="37167"/>
                  </a:lnTo>
                  <a:lnTo>
                    <a:pt x="21371" y="34534"/>
                  </a:lnTo>
                  <a:lnTo>
                    <a:pt x="21371" y="34490"/>
                  </a:lnTo>
                  <a:lnTo>
                    <a:pt x="23345" y="32121"/>
                  </a:lnTo>
                  <a:lnTo>
                    <a:pt x="24969" y="30014"/>
                  </a:lnTo>
                  <a:lnTo>
                    <a:pt x="25013" y="29970"/>
                  </a:lnTo>
                  <a:lnTo>
                    <a:pt x="26154" y="28128"/>
                  </a:lnTo>
                  <a:lnTo>
                    <a:pt x="27558" y="25802"/>
                  </a:lnTo>
                  <a:lnTo>
                    <a:pt x="28962" y="23564"/>
                  </a:lnTo>
                  <a:lnTo>
                    <a:pt x="30717" y="20536"/>
                  </a:lnTo>
                  <a:lnTo>
                    <a:pt x="31902" y="18474"/>
                  </a:lnTo>
                  <a:lnTo>
                    <a:pt x="32955" y="16455"/>
                  </a:lnTo>
                  <a:lnTo>
                    <a:pt x="33920" y="14481"/>
                  </a:lnTo>
                  <a:lnTo>
                    <a:pt x="34930" y="12287"/>
                  </a:lnTo>
                  <a:lnTo>
                    <a:pt x="34930" y="12243"/>
                  </a:lnTo>
                  <a:lnTo>
                    <a:pt x="36027" y="8294"/>
                  </a:lnTo>
                  <a:lnTo>
                    <a:pt x="36553" y="6495"/>
                  </a:lnTo>
                  <a:lnTo>
                    <a:pt x="37870" y="2896"/>
                  </a:lnTo>
                  <a:lnTo>
                    <a:pt x="37870" y="2809"/>
                  </a:lnTo>
                  <a:lnTo>
                    <a:pt x="37957" y="1448"/>
                  </a:lnTo>
                  <a:lnTo>
                    <a:pt x="37957" y="1404"/>
                  </a:lnTo>
                  <a:lnTo>
                    <a:pt x="37694" y="132"/>
                  </a:lnTo>
                  <a:lnTo>
                    <a:pt x="37650" y="88"/>
                  </a:lnTo>
                  <a:lnTo>
                    <a:pt x="37606" y="44"/>
                  </a:lnTo>
                  <a:lnTo>
                    <a:pt x="3756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1" name="Google Shape;9071;p249"/>
            <p:cNvSpPr/>
            <p:nvPr/>
          </p:nvSpPr>
          <p:spPr>
            <a:xfrm>
              <a:off x="2083300" y="1434125"/>
              <a:ext cx="1010375" cy="1095925"/>
            </a:xfrm>
            <a:custGeom>
              <a:avLst/>
              <a:gdLst/>
              <a:ahLst/>
              <a:cxnLst/>
              <a:rect l="l" t="t" r="r" b="b"/>
              <a:pathLst>
                <a:path w="40415" h="43837" extrusionOk="0">
                  <a:moveTo>
                    <a:pt x="40238" y="0"/>
                  </a:moveTo>
                  <a:lnTo>
                    <a:pt x="40195" y="44"/>
                  </a:lnTo>
                  <a:lnTo>
                    <a:pt x="40107" y="88"/>
                  </a:lnTo>
                  <a:lnTo>
                    <a:pt x="40063" y="132"/>
                  </a:lnTo>
                  <a:lnTo>
                    <a:pt x="39098" y="2721"/>
                  </a:lnTo>
                  <a:lnTo>
                    <a:pt x="37957" y="5485"/>
                  </a:lnTo>
                  <a:lnTo>
                    <a:pt x="36991" y="8294"/>
                  </a:lnTo>
                  <a:lnTo>
                    <a:pt x="36465" y="9259"/>
                  </a:lnTo>
                  <a:lnTo>
                    <a:pt x="34885" y="12067"/>
                  </a:lnTo>
                  <a:lnTo>
                    <a:pt x="32735" y="15885"/>
                  </a:lnTo>
                  <a:lnTo>
                    <a:pt x="30102" y="20141"/>
                  </a:lnTo>
                  <a:lnTo>
                    <a:pt x="27206" y="24266"/>
                  </a:lnTo>
                  <a:lnTo>
                    <a:pt x="25890" y="25802"/>
                  </a:lnTo>
                  <a:lnTo>
                    <a:pt x="24090" y="27469"/>
                  </a:lnTo>
                  <a:lnTo>
                    <a:pt x="22247" y="29137"/>
                  </a:lnTo>
                  <a:lnTo>
                    <a:pt x="18605" y="31638"/>
                  </a:lnTo>
                  <a:lnTo>
                    <a:pt x="15007" y="33964"/>
                  </a:lnTo>
                  <a:lnTo>
                    <a:pt x="12945" y="35412"/>
                  </a:lnTo>
                  <a:lnTo>
                    <a:pt x="9171" y="37518"/>
                  </a:lnTo>
                  <a:lnTo>
                    <a:pt x="7021" y="38966"/>
                  </a:lnTo>
                  <a:lnTo>
                    <a:pt x="5178" y="40370"/>
                  </a:lnTo>
                  <a:lnTo>
                    <a:pt x="1448" y="42696"/>
                  </a:lnTo>
                  <a:lnTo>
                    <a:pt x="88" y="43486"/>
                  </a:lnTo>
                  <a:lnTo>
                    <a:pt x="0" y="43530"/>
                  </a:lnTo>
                  <a:lnTo>
                    <a:pt x="0" y="43617"/>
                  </a:lnTo>
                  <a:lnTo>
                    <a:pt x="0" y="43661"/>
                  </a:lnTo>
                  <a:lnTo>
                    <a:pt x="0" y="43749"/>
                  </a:lnTo>
                  <a:lnTo>
                    <a:pt x="88" y="43793"/>
                  </a:lnTo>
                  <a:lnTo>
                    <a:pt x="176" y="43837"/>
                  </a:lnTo>
                  <a:lnTo>
                    <a:pt x="263" y="43793"/>
                  </a:lnTo>
                  <a:lnTo>
                    <a:pt x="1624" y="43003"/>
                  </a:lnTo>
                  <a:lnTo>
                    <a:pt x="5397" y="40677"/>
                  </a:lnTo>
                  <a:lnTo>
                    <a:pt x="7240" y="39229"/>
                  </a:lnTo>
                  <a:lnTo>
                    <a:pt x="9347" y="37825"/>
                  </a:lnTo>
                  <a:lnTo>
                    <a:pt x="13120" y="35719"/>
                  </a:lnTo>
                  <a:lnTo>
                    <a:pt x="15183" y="34271"/>
                  </a:lnTo>
                  <a:lnTo>
                    <a:pt x="18781" y="31901"/>
                  </a:lnTo>
                  <a:lnTo>
                    <a:pt x="22467" y="29444"/>
                  </a:lnTo>
                  <a:lnTo>
                    <a:pt x="22467" y="29400"/>
                  </a:lnTo>
                  <a:lnTo>
                    <a:pt x="24354" y="27733"/>
                  </a:lnTo>
                  <a:lnTo>
                    <a:pt x="26153" y="26065"/>
                  </a:lnTo>
                  <a:lnTo>
                    <a:pt x="26153" y="26021"/>
                  </a:lnTo>
                  <a:lnTo>
                    <a:pt x="27469" y="24486"/>
                  </a:lnTo>
                  <a:lnTo>
                    <a:pt x="30409" y="20361"/>
                  </a:lnTo>
                  <a:lnTo>
                    <a:pt x="33042" y="16060"/>
                  </a:lnTo>
                  <a:lnTo>
                    <a:pt x="35192" y="12243"/>
                  </a:lnTo>
                  <a:lnTo>
                    <a:pt x="36772" y="9435"/>
                  </a:lnTo>
                  <a:lnTo>
                    <a:pt x="37299" y="8425"/>
                  </a:lnTo>
                  <a:lnTo>
                    <a:pt x="38264" y="5617"/>
                  </a:lnTo>
                  <a:lnTo>
                    <a:pt x="39449" y="2853"/>
                  </a:lnTo>
                  <a:lnTo>
                    <a:pt x="40414" y="264"/>
                  </a:lnTo>
                  <a:lnTo>
                    <a:pt x="40414" y="176"/>
                  </a:lnTo>
                  <a:lnTo>
                    <a:pt x="40414" y="132"/>
                  </a:lnTo>
                  <a:lnTo>
                    <a:pt x="40370" y="44"/>
                  </a:lnTo>
                  <a:lnTo>
                    <a:pt x="40326" y="44"/>
                  </a:lnTo>
                  <a:lnTo>
                    <a:pt x="4023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2" name="Google Shape;9072;p249"/>
            <p:cNvSpPr/>
            <p:nvPr/>
          </p:nvSpPr>
          <p:spPr>
            <a:xfrm>
              <a:off x="1945075" y="1451675"/>
              <a:ext cx="982950" cy="954425"/>
            </a:xfrm>
            <a:custGeom>
              <a:avLst/>
              <a:gdLst/>
              <a:ahLst/>
              <a:cxnLst/>
              <a:rect l="l" t="t" r="r" b="b"/>
              <a:pathLst>
                <a:path w="39318" h="38177" extrusionOk="0">
                  <a:moveTo>
                    <a:pt x="39054" y="0"/>
                  </a:moveTo>
                  <a:lnTo>
                    <a:pt x="39010" y="44"/>
                  </a:lnTo>
                  <a:lnTo>
                    <a:pt x="38966" y="132"/>
                  </a:lnTo>
                  <a:lnTo>
                    <a:pt x="38352" y="2107"/>
                  </a:lnTo>
                  <a:lnTo>
                    <a:pt x="37606" y="3950"/>
                  </a:lnTo>
                  <a:lnTo>
                    <a:pt x="36509" y="6056"/>
                  </a:lnTo>
                  <a:lnTo>
                    <a:pt x="35105" y="8557"/>
                  </a:lnTo>
                  <a:lnTo>
                    <a:pt x="33700" y="10970"/>
                  </a:lnTo>
                  <a:lnTo>
                    <a:pt x="32384" y="13208"/>
                  </a:lnTo>
                  <a:lnTo>
                    <a:pt x="31068" y="15095"/>
                  </a:lnTo>
                  <a:lnTo>
                    <a:pt x="29356" y="17553"/>
                  </a:lnTo>
                  <a:lnTo>
                    <a:pt x="28128" y="19001"/>
                  </a:lnTo>
                  <a:lnTo>
                    <a:pt x="26592" y="20492"/>
                  </a:lnTo>
                  <a:lnTo>
                    <a:pt x="24134" y="22774"/>
                  </a:lnTo>
                  <a:lnTo>
                    <a:pt x="22116" y="24486"/>
                  </a:lnTo>
                  <a:lnTo>
                    <a:pt x="18254" y="27075"/>
                  </a:lnTo>
                  <a:lnTo>
                    <a:pt x="16455" y="28215"/>
                  </a:lnTo>
                  <a:lnTo>
                    <a:pt x="14393" y="29488"/>
                  </a:lnTo>
                  <a:lnTo>
                    <a:pt x="12287" y="30717"/>
                  </a:lnTo>
                  <a:lnTo>
                    <a:pt x="8250" y="33042"/>
                  </a:lnTo>
                  <a:lnTo>
                    <a:pt x="88" y="37825"/>
                  </a:lnTo>
                  <a:lnTo>
                    <a:pt x="44" y="37869"/>
                  </a:lnTo>
                  <a:lnTo>
                    <a:pt x="0" y="37957"/>
                  </a:lnTo>
                  <a:lnTo>
                    <a:pt x="0" y="38001"/>
                  </a:lnTo>
                  <a:lnTo>
                    <a:pt x="0" y="38088"/>
                  </a:lnTo>
                  <a:lnTo>
                    <a:pt x="88" y="38132"/>
                  </a:lnTo>
                  <a:lnTo>
                    <a:pt x="176" y="38176"/>
                  </a:lnTo>
                  <a:lnTo>
                    <a:pt x="263" y="38132"/>
                  </a:lnTo>
                  <a:lnTo>
                    <a:pt x="8425" y="33349"/>
                  </a:lnTo>
                  <a:lnTo>
                    <a:pt x="12462" y="31024"/>
                  </a:lnTo>
                  <a:lnTo>
                    <a:pt x="14612" y="29795"/>
                  </a:lnTo>
                  <a:lnTo>
                    <a:pt x="16631" y="28523"/>
                  </a:lnTo>
                  <a:lnTo>
                    <a:pt x="18430" y="27382"/>
                  </a:lnTo>
                  <a:lnTo>
                    <a:pt x="20843" y="25802"/>
                  </a:lnTo>
                  <a:lnTo>
                    <a:pt x="22291" y="24793"/>
                  </a:lnTo>
                  <a:lnTo>
                    <a:pt x="22335" y="24749"/>
                  </a:lnTo>
                  <a:lnTo>
                    <a:pt x="24354" y="23038"/>
                  </a:lnTo>
                  <a:lnTo>
                    <a:pt x="26855" y="20756"/>
                  </a:lnTo>
                  <a:lnTo>
                    <a:pt x="28391" y="19264"/>
                  </a:lnTo>
                  <a:lnTo>
                    <a:pt x="29619" y="17772"/>
                  </a:lnTo>
                  <a:lnTo>
                    <a:pt x="31375" y="15315"/>
                  </a:lnTo>
                  <a:lnTo>
                    <a:pt x="32691" y="13428"/>
                  </a:lnTo>
                  <a:lnTo>
                    <a:pt x="34008" y="11146"/>
                  </a:lnTo>
                  <a:lnTo>
                    <a:pt x="35412" y="8733"/>
                  </a:lnTo>
                  <a:lnTo>
                    <a:pt x="36816" y="6231"/>
                  </a:lnTo>
                  <a:lnTo>
                    <a:pt x="37957" y="4081"/>
                  </a:lnTo>
                  <a:lnTo>
                    <a:pt x="38703" y="2194"/>
                  </a:lnTo>
                  <a:lnTo>
                    <a:pt x="39317" y="220"/>
                  </a:lnTo>
                  <a:lnTo>
                    <a:pt x="39317" y="176"/>
                  </a:lnTo>
                  <a:lnTo>
                    <a:pt x="39273" y="88"/>
                  </a:lnTo>
                  <a:lnTo>
                    <a:pt x="39229" y="44"/>
                  </a:lnTo>
                  <a:lnTo>
                    <a:pt x="3918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3" name="Google Shape;9073;p249"/>
            <p:cNvSpPr/>
            <p:nvPr/>
          </p:nvSpPr>
          <p:spPr>
            <a:xfrm>
              <a:off x="1822200" y="1600875"/>
              <a:ext cx="866675" cy="694425"/>
            </a:xfrm>
            <a:custGeom>
              <a:avLst/>
              <a:gdLst/>
              <a:ahLst/>
              <a:cxnLst/>
              <a:rect l="l" t="t" r="r" b="b"/>
              <a:pathLst>
                <a:path w="34667" h="27777" extrusionOk="0">
                  <a:moveTo>
                    <a:pt x="34359" y="0"/>
                  </a:moveTo>
                  <a:lnTo>
                    <a:pt x="34315" y="88"/>
                  </a:lnTo>
                  <a:lnTo>
                    <a:pt x="32867" y="2765"/>
                  </a:lnTo>
                  <a:lnTo>
                    <a:pt x="31375" y="5134"/>
                  </a:lnTo>
                  <a:lnTo>
                    <a:pt x="29839" y="7196"/>
                  </a:lnTo>
                  <a:lnTo>
                    <a:pt x="28216" y="8996"/>
                  </a:lnTo>
                  <a:lnTo>
                    <a:pt x="26592" y="10575"/>
                  </a:lnTo>
                  <a:lnTo>
                    <a:pt x="24881" y="12111"/>
                  </a:lnTo>
                  <a:lnTo>
                    <a:pt x="23301" y="13252"/>
                  </a:lnTo>
                  <a:lnTo>
                    <a:pt x="21370" y="14919"/>
                  </a:lnTo>
                  <a:lnTo>
                    <a:pt x="20537" y="15665"/>
                  </a:lnTo>
                  <a:lnTo>
                    <a:pt x="19659" y="16455"/>
                  </a:lnTo>
                  <a:lnTo>
                    <a:pt x="18737" y="17157"/>
                  </a:lnTo>
                  <a:lnTo>
                    <a:pt x="17772" y="17903"/>
                  </a:lnTo>
                  <a:lnTo>
                    <a:pt x="16719" y="18605"/>
                  </a:lnTo>
                  <a:lnTo>
                    <a:pt x="15666" y="19264"/>
                  </a:lnTo>
                  <a:lnTo>
                    <a:pt x="14569" y="19922"/>
                  </a:lnTo>
                  <a:lnTo>
                    <a:pt x="13472" y="20580"/>
                  </a:lnTo>
                  <a:lnTo>
                    <a:pt x="11190" y="21809"/>
                  </a:lnTo>
                  <a:lnTo>
                    <a:pt x="8864" y="22950"/>
                  </a:lnTo>
                  <a:lnTo>
                    <a:pt x="6583" y="24003"/>
                  </a:lnTo>
                  <a:lnTo>
                    <a:pt x="4389" y="25012"/>
                  </a:lnTo>
                  <a:lnTo>
                    <a:pt x="2414" y="26065"/>
                  </a:lnTo>
                  <a:lnTo>
                    <a:pt x="88" y="27469"/>
                  </a:lnTo>
                  <a:lnTo>
                    <a:pt x="44" y="27513"/>
                  </a:lnTo>
                  <a:lnTo>
                    <a:pt x="0" y="27557"/>
                  </a:lnTo>
                  <a:lnTo>
                    <a:pt x="0" y="27645"/>
                  </a:lnTo>
                  <a:lnTo>
                    <a:pt x="44" y="27689"/>
                  </a:lnTo>
                  <a:lnTo>
                    <a:pt x="88" y="27776"/>
                  </a:lnTo>
                  <a:lnTo>
                    <a:pt x="264" y="27776"/>
                  </a:lnTo>
                  <a:lnTo>
                    <a:pt x="2589" y="26372"/>
                  </a:lnTo>
                  <a:lnTo>
                    <a:pt x="4564" y="25319"/>
                  </a:lnTo>
                  <a:lnTo>
                    <a:pt x="6758" y="24354"/>
                  </a:lnTo>
                  <a:lnTo>
                    <a:pt x="9040" y="23257"/>
                  </a:lnTo>
                  <a:lnTo>
                    <a:pt x="11366" y="22116"/>
                  </a:lnTo>
                  <a:lnTo>
                    <a:pt x="13647" y="20887"/>
                  </a:lnTo>
                  <a:lnTo>
                    <a:pt x="14788" y="20229"/>
                  </a:lnTo>
                  <a:lnTo>
                    <a:pt x="15885" y="19571"/>
                  </a:lnTo>
                  <a:lnTo>
                    <a:pt x="16938" y="18869"/>
                  </a:lnTo>
                  <a:lnTo>
                    <a:pt x="17992" y="18167"/>
                  </a:lnTo>
                  <a:lnTo>
                    <a:pt x="18957" y="17464"/>
                  </a:lnTo>
                  <a:lnTo>
                    <a:pt x="19922" y="16718"/>
                  </a:lnTo>
                  <a:lnTo>
                    <a:pt x="20800" y="15929"/>
                  </a:lnTo>
                  <a:lnTo>
                    <a:pt x="21634" y="15183"/>
                  </a:lnTo>
                  <a:lnTo>
                    <a:pt x="23520" y="13559"/>
                  </a:lnTo>
                  <a:lnTo>
                    <a:pt x="25100" y="12374"/>
                  </a:lnTo>
                  <a:lnTo>
                    <a:pt x="26855" y="10839"/>
                  </a:lnTo>
                  <a:lnTo>
                    <a:pt x="28435" y="9215"/>
                  </a:lnTo>
                  <a:lnTo>
                    <a:pt x="30103" y="7416"/>
                  </a:lnTo>
                  <a:lnTo>
                    <a:pt x="31682" y="5310"/>
                  </a:lnTo>
                  <a:lnTo>
                    <a:pt x="33174" y="2940"/>
                  </a:lnTo>
                  <a:lnTo>
                    <a:pt x="34622" y="219"/>
                  </a:lnTo>
                  <a:lnTo>
                    <a:pt x="34666" y="176"/>
                  </a:lnTo>
                  <a:lnTo>
                    <a:pt x="34622" y="88"/>
                  </a:lnTo>
                  <a:lnTo>
                    <a:pt x="34622" y="44"/>
                  </a:lnTo>
                  <a:lnTo>
                    <a:pt x="3457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4" name="Google Shape;9074;p249"/>
            <p:cNvSpPr/>
            <p:nvPr/>
          </p:nvSpPr>
          <p:spPr>
            <a:xfrm>
              <a:off x="1699325" y="2110975"/>
              <a:ext cx="133875" cy="74625"/>
            </a:xfrm>
            <a:custGeom>
              <a:avLst/>
              <a:gdLst/>
              <a:ahLst/>
              <a:cxnLst/>
              <a:rect l="l" t="t" r="r" b="b"/>
              <a:pathLst>
                <a:path w="5355" h="2985" extrusionOk="0">
                  <a:moveTo>
                    <a:pt x="5091" y="0"/>
                  </a:moveTo>
                  <a:lnTo>
                    <a:pt x="89" y="2633"/>
                  </a:lnTo>
                  <a:lnTo>
                    <a:pt x="45" y="2677"/>
                  </a:lnTo>
                  <a:lnTo>
                    <a:pt x="1" y="2721"/>
                  </a:lnTo>
                  <a:lnTo>
                    <a:pt x="1" y="2809"/>
                  </a:lnTo>
                  <a:lnTo>
                    <a:pt x="1" y="2853"/>
                  </a:lnTo>
                  <a:lnTo>
                    <a:pt x="89" y="2940"/>
                  </a:lnTo>
                  <a:lnTo>
                    <a:pt x="176" y="2984"/>
                  </a:lnTo>
                  <a:lnTo>
                    <a:pt x="264" y="2940"/>
                  </a:lnTo>
                  <a:lnTo>
                    <a:pt x="5267" y="351"/>
                  </a:lnTo>
                  <a:lnTo>
                    <a:pt x="5310" y="308"/>
                  </a:lnTo>
                  <a:lnTo>
                    <a:pt x="5354" y="220"/>
                  </a:lnTo>
                  <a:lnTo>
                    <a:pt x="5354" y="176"/>
                  </a:lnTo>
                  <a:lnTo>
                    <a:pt x="5354" y="88"/>
                  </a:lnTo>
                  <a:lnTo>
                    <a:pt x="5310" y="44"/>
                  </a:lnTo>
                  <a:lnTo>
                    <a:pt x="522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5" name="Google Shape;9075;p249"/>
            <p:cNvSpPr/>
            <p:nvPr/>
          </p:nvSpPr>
          <p:spPr>
            <a:xfrm>
              <a:off x="2929075" y="3201400"/>
              <a:ext cx="121800" cy="42800"/>
            </a:xfrm>
            <a:custGeom>
              <a:avLst/>
              <a:gdLst/>
              <a:ahLst/>
              <a:cxnLst/>
              <a:rect l="l" t="t" r="r" b="b"/>
              <a:pathLst>
                <a:path w="4872" h="1712" extrusionOk="0">
                  <a:moveTo>
                    <a:pt x="2722" y="352"/>
                  </a:moveTo>
                  <a:lnTo>
                    <a:pt x="3950" y="439"/>
                  </a:lnTo>
                  <a:lnTo>
                    <a:pt x="4433" y="1054"/>
                  </a:lnTo>
                  <a:lnTo>
                    <a:pt x="4082" y="1229"/>
                  </a:lnTo>
                  <a:lnTo>
                    <a:pt x="1932" y="1361"/>
                  </a:lnTo>
                  <a:lnTo>
                    <a:pt x="440" y="1361"/>
                  </a:lnTo>
                  <a:lnTo>
                    <a:pt x="703" y="659"/>
                  </a:lnTo>
                  <a:lnTo>
                    <a:pt x="2722" y="352"/>
                  </a:lnTo>
                  <a:close/>
                  <a:moveTo>
                    <a:pt x="2722" y="0"/>
                  </a:moveTo>
                  <a:lnTo>
                    <a:pt x="528" y="308"/>
                  </a:lnTo>
                  <a:lnTo>
                    <a:pt x="440" y="352"/>
                  </a:lnTo>
                  <a:lnTo>
                    <a:pt x="396" y="439"/>
                  </a:lnTo>
                  <a:lnTo>
                    <a:pt x="1" y="1492"/>
                  </a:lnTo>
                  <a:lnTo>
                    <a:pt x="1" y="1536"/>
                  </a:lnTo>
                  <a:lnTo>
                    <a:pt x="45" y="1624"/>
                  </a:lnTo>
                  <a:lnTo>
                    <a:pt x="89" y="1712"/>
                  </a:lnTo>
                  <a:lnTo>
                    <a:pt x="1976" y="1712"/>
                  </a:lnTo>
                  <a:lnTo>
                    <a:pt x="4170" y="1580"/>
                  </a:lnTo>
                  <a:lnTo>
                    <a:pt x="4257" y="1536"/>
                  </a:lnTo>
                  <a:lnTo>
                    <a:pt x="4784" y="1229"/>
                  </a:lnTo>
                  <a:lnTo>
                    <a:pt x="4828" y="1185"/>
                  </a:lnTo>
                  <a:lnTo>
                    <a:pt x="4872" y="1141"/>
                  </a:lnTo>
                  <a:lnTo>
                    <a:pt x="4872" y="1054"/>
                  </a:lnTo>
                  <a:lnTo>
                    <a:pt x="4828" y="966"/>
                  </a:lnTo>
                  <a:lnTo>
                    <a:pt x="4213" y="132"/>
                  </a:lnTo>
                  <a:lnTo>
                    <a:pt x="4126" y="88"/>
                  </a:lnTo>
                  <a:lnTo>
                    <a:pt x="4082" y="88"/>
                  </a:lnTo>
                  <a:lnTo>
                    <a:pt x="272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6" name="Google Shape;9076;p249"/>
            <p:cNvSpPr/>
            <p:nvPr/>
          </p:nvSpPr>
          <p:spPr>
            <a:xfrm>
              <a:off x="463000" y="1796125"/>
              <a:ext cx="3006950" cy="2565925"/>
            </a:xfrm>
            <a:custGeom>
              <a:avLst/>
              <a:gdLst/>
              <a:ahLst/>
              <a:cxnLst/>
              <a:rect l="l" t="t" r="r" b="b"/>
              <a:pathLst>
                <a:path w="120278" h="102637" extrusionOk="0">
                  <a:moveTo>
                    <a:pt x="106586" y="1"/>
                  </a:moveTo>
                  <a:lnTo>
                    <a:pt x="106499" y="45"/>
                  </a:lnTo>
                  <a:lnTo>
                    <a:pt x="104173" y="2809"/>
                  </a:lnTo>
                  <a:lnTo>
                    <a:pt x="100355" y="7022"/>
                  </a:lnTo>
                  <a:lnTo>
                    <a:pt x="98512" y="7373"/>
                  </a:lnTo>
                  <a:lnTo>
                    <a:pt x="98425" y="7417"/>
                  </a:lnTo>
                  <a:lnTo>
                    <a:pt x="95967" y="9303"/>
                  </a:lnTo>
                  <a:lnTo>
                    <a:pt x="89561" y="14130"/>
                  </a:lnTo>
                  <a:lnTo>
                    <a:pt x="84997" y="16500"/>
                  </a:lnTo>
                  <a:lnTo>
                    <a:pt x="79293" y="18606"/>
                  </a:lnTo>
                  <a:lnTo>
                    <a:pt x="74334" y="20712"/>
                  </a:lnTo>
                  <a:lnTo>
                    <a:pt x="67620" y="23082"/>
                  </a:lnTo>
                  <a:lnTo>
                    <a:pt x="63364" y="24618"/>
                  </a:lnTo>
                  <a:lnTo>
                    <a:pt x="59151" y="25539"/>
                  </a:lnTo>
                  <a:lnTo>
                    <a:pt x="59108" y="25539"/>
                  </a:lnTo>
                  <a:lnTo>
                    <a:pt x="54017" y="27294"/>
                  </a:lnTo>
                  <a:lnTo>
                    <a:pt x="48664" y="28786"/>
                  </a:lnTo>
                  <a:lnTo>
                    <a:pt x="43662" y="30629"/>
                  </a:lnTo>
                  <a:lnTo>
                    <a:pt x="39010" y="31419"/>
                  </a:lnTo>
                  <a:lnTo>
                    <a:pt x="33920" y="32604"/>
                  </a:lnTo>
                  <a:lnTo>
                    <a:pt x="29795" y="32736"/>
                  </a:lnTo>
                  <a:lnTo>
                    <a:pt x="29708" y="32779"/>
                  </a:lnTo>
                  <a:lnTo>
                    <a:pt x="23169" y="35588"/>
                  </a:lnTo>
                  <a:lnTo>
                    <a:pt x="17509" y="37826"/>
                  </a:lnTo>
                  <a:lnTo>
                    <a:pt x="13603" y="37870"/>
                  </a:lnTo>
                  <a:lnTo>
                    <a:pt x="11892" y="36509"/>
                  </a:lnTo>
                  <a:lnTo>
                    <a:pt x="11848" y="36509"/>
                  </a:lnTo>
                  <a:lnTo>
                    <a:pt x="9786" y="35632"/>
                  </a:lnTo>
                  <a:lnTo>
                    <a:pt x="9742" y="35588"/>
                  </a:lnTo>
                  <a:lnTo>
                    <a:pt x="9654" y="35632"/>
                  </a:lnTo>
                  <a:lnTo>
                    <a:pt x="9610" y="35675"/>
                  </a:lnTo>
                  <a:lnTo>
                    <a:pt x="9566" y="35719"/>
                  </a:lnTo>
                  <a:lnTo>
                    <a:pt x="6802" y="42082"/>
                  </a:lnTo>
                  <a:lnTo>
                    <a:pt x="6802" y="42170"/>
                  </a:lnTo>
                  <a:lnTo>
                    <a:pt x="8338" y="50156"/>
                  </a:lnTo>
                  <a:lnTo>
                    <a:pt x="8864" y="55334"/>
                  </a:lnTo>
                  <a:lnTo>
                    <a:pt x="9479" y="61565"/>
                  </a:lnTo>
                  <a:lnTo>
                    <a:pt x="7285" y="64022"/>
                  </a:lnTo>
                  <a:lnTo>
                    <a:pt x="7241" y="64110"/>
                  </a:lnTo>
                  <a:lnTo>
                    <a:pt x="6758" y="67796"/>
                  </a:lnTo>
                  <a:lnTo>
                    <a:pt x="5266" y="69419"/>
                  </a:lnTo>
                  <a:lnTo>
                    <a:pt x="5222" y="69507"/>
                  </a:lnTo>
                  <a:lnTo>
                    <a:pt x="4432" y="72316"/>
                  </a:lnTo>
                  <a:lnTo>
                    <a:pt x="2984" y="76002"/>
                  </a:lnTo>
                  <a:lnTo>
                    <a:pt x="1756" y="79380"/>
                  </a:lnTo>
                  <a:lnTo>
                    <a:pt x="571" y="82540"/>
                  </a:lnTo>
                  <a:lnTo>
                    <a:pt x="44" y="86182"/>
                  </a:lnTo>
                  <a:lnTo>
                    <a:pt x="1" y="89341"/>
                  </a:lnTo>
                  <a:lnTo>
                    <a:pt x="132" y="92281"/>
                  </a:lnTo>
                  <a:lnTo>
                    <a:pt x="132" y="92369"/>
                  </a:lnTo>
                  <a:lnTo>
                    <a:pt x="176" y="92413"/>
                  </a:lnTo>
                  <a:lnTo>
                    <a:pt x="220" y="92457"/>
                  </a:lnTo>
                  <a:lnTo>
                    <a:pt x="395" y="92457"/>
                  </a:lnTo>
                  <a:lnTo>
                    <a:pt x="439" y="92413"/>
                  </a:lnTo>
                  <a:lnTo>
                    <a:pt x="483" y="92369"/>
                  </a:lnTo>
                  <a:lnTo>
                    <a:pt x="483" y="92281"/>
                  </a:lnTo>
                  <a:lnTo>
                    <a:pt x="352" y="89341"/>
                  </a:lnTo>
                  <a:lnTo>
                    <a:pt x="395" y="86226"/>
                  </a:lnTo>
                  <a:lnTo>
                    <a:pt x="922" y="82627"/>
                  </a:lnTo>
                  <a:lnTo>
                    <a:pt x="2063" y="79512"/>
                  </a:lnTo>
                  <a:lnTo>
                    <a:pt x="3335" y="76089"/>
                  </a:lnTo>
                  <a:lnTo>
                    <a:pt x="4740" y="72447"/>
                  </a:lnTo>
                  <a:lnTo>
                    <a:pt x="5529" y="69639"/>
                  </a:lnTo>
                  <a:lnTo>
                    <a:pt x="7065" y="68015"/>
                  </a:lnTo>
                  <a:lnTo>
                    <a:pt x="7109" y="67884"/>
                  </a:lnTo>
                  <a:lnTo>
                    <a:pt x="7592" y="64198"/>
                  </a:lnTo>
                  <a:lnTo>
                    <a:pt x="9786" y="61740"/>
                  </a:lnTo>
                  <a:lnTo>
                    <a:pt x="9830" y="61697"/>
                  </a:lnTo>
                  <a:lnTo>
                    <a:pt x="9830" y="61609"/>
                  </a:lnTo>
                  <a:lnTo>
                    <a:pt x="9215" y="55290"/>
                  </a:lnTo>
                  <a:lnTo>
                    <a:pt x="8689" y="50112"/>
                  </a:lnTo>
                  <a:lnTo>
                    <a:pt x="7153" y="42170"/>
                  </a:lnTo>
                  <a:lnTo>
                    <a:pt x="9830" y="36027"/>
                  </a:lnTo>
                  <a:lnTo>
                    <a:pt x="11717" y="36816"/>
                  </a:lnTo>
                  <a:lnTo>
                    <a:pt x="13428" y="38177"/>
                  </a:lnTo>
                  <a:lnTo>
                    <a:pt x="13560" y="38221"/>
                  </a:lnTo>
                  <a:lnTo>
                    <a:pt x="17553" y="38177"/>
                  </a:lnTo>
                  <a:lnTo>
                    <a:pt x="17597" y="38133"/>
                  </a:lnTo>
                  <a:lnTo>
                    <a:pt x="23301" y="35895"/>
                  </a:lnTo>
                  <a:lnTo>
                    <a:pt x="29839" y="33087"/>
                  </a:lnTo>
                  <a:lnTo>
                    <a:pt x="33964" y="32955"/>
                  </a:lnTo>
                  <a:lnTo>
                    <a:pt x="34008" y="32955"/>
                  </a:lnTo>
                  <a:lnTo>
                    <a:pt x="39098" y="31726"/>
                  </a:lnTo>
                  <a:lnTo>
                    <a:pt x="43749" y="30980"/>
                  </a:lnTo>
                  <a:lnTo>
                    <a:pt x="43793" y="30936"/>
                  </a:lnTo>
                  <a:lnTo>
                    <a:pt x="48752" y="29093"/>
                  </a:lnTo>
                  <a:lnTo>
                    <a:pt x="54105" y="27645"/>
                  </a:lnTo>
                  <a:lnTo>
                    <a:pt x="59239" y="25890"/>
                  </a:lnTo>
                  <a:lnTo>
                    <a:pt x="63452" y="24969"/>
                  </a:lnTo>
                  <a:lnTo>
                    <a:pt x="63496" y="24969"/>
                  </a:lnTo>
                  <a:lnTo>
                    <a:pt x="67752" y="23389"/>
                  </a:lnTo>
                  <a:lnTo>
                    <a:pt x="74466" y="21019"/>
                  </a:lnTo>
                  <a:lnTo>
                    <a:pt x="79424" y="18913"/>
                  </a:lnTo>
                  <a:lnTo>
                    <a:pt x="85129" y="16851"/>
                  </a:lnTo>
                  <a:lnTo>
                    <a:pt x="85129" y="16807"/>
                  </a:lnTo>
                  <a:lnTo>
                    <a:pt x="89736" y="14437"/>
                  </a:lnTo>
                  <a:lnTo>
                    <a:pt x="89780" y="14437"/>
                  </a:lnTo>
                  <a:lnTo>
                    <a:pt x="96187" y="9567"/>
                  </a:lnTo>
                  <a:lnTo>
                    <a:pt x="98644" y="7680"/>
                  </a:lnTo>
                  <a:lnTo>
                    <a:pt x="100487" y="7373"/>
                  </a:lnTo>
                  <a:lnTo>
                    <a:pt x="100575" y="7329"/>
                  </a:lnTo>
                  <a:lnTo>
                    <a:pt x="104436" y="3029"/>
                  </a:lnTo>
                  <a:lnTo>
                    <a:pt x="106674" y="352"/>
                  </a:lnTo>
                  <a:lnTo>
                    <a:pt x="112335" y="1712"/>
                  </a:lnTo>
                  <a:lnTo>
                    <a:pt x="112949" y="3555"/>
                  </a:lnTo>
                  <a:lnTo>
                    <a:pt x="116547" y="18343"/>
                  </a:lnTo>
                  <a:lnTo>
                    <a:pt x="116372" y="30410"/>
                  </a:lnTo>
                  <a:lnTo>
                    <a:pt x="116372" y="30454"/>
                  </a:lnTo>
                  <a:lnTo>
                    <a:pt x="118741" y="38396"/>
                  </a:lnTo>
                  <a:lnTo>
                    <a:pt x="117600" y="42214"/>
                  </a:lnTo>
                  <a:lnTo>
                    <a:pt x="116942" y="44890"/>
                  </a:lnTo>
                  <a:lnTo>
                    <a:pt x="116942" y="44934"/>
                  </a:lnTo>
                  <a:lnTo>
                    <a:pt x="116810" y="48225"/>
                  </a:lnTo>
                  <a:lnTo>
                    <a:pt x="116810" y="48313"/>
                  </a:lnTo>
                  <a:lnTo>
                    <a:pt x="119926" y="54939"/>
                  </a:lnTo>
                  <a:lnTo>
                    <a:pt x="119663" y="55948"/>
                  </a:lnTo>
                  <a:lnTo>
                    <a:pt x="118697" y="56475"/>
                  </a:lnTo>
                  <a:lnTo>
                    <a:pt x="118653" y="56475"/>
                  </a:lnTo>
                  <a:lnTo>
                    <a:pt x="115889" y="58537"/>
                  </a:lnTo>
                  <a:lnTo>
                    <a:pt x="113519" y="60468"/>
                  </a:lnTo>
                  <a:lnTo>
                    <a:pt x="109614" y="64154"/>
                  </a:lnTo>
                  <a:lnTo>
                    <a:pt x="109570" y="64198"/>
                  </a:lnTo>
                  <a:lnTo>
                    <a:pt x="104305" y="75519"/>
                  </a:lnTo>
                  <a:lnTo>
                    <a:pt x="100750" y="78634"/>
                  </a:lnTo>
                  <a:lnTo>
                    <a:pt x="98468" y="80784"/>
                  </a:lnTo>
                  <a:lnTo>
                    <a:pt x="91184" y="82935"/>
                  </a:lnTo>
                  <a:lnTo>
                    <a:pt x="87805" y="83417"/>
                  </a:lnTo>
                  <a:lnTo>
                    <a:pt x="87762" y="83417"/>
                  </a:lnTo>
                  <a:lnTo>
                    <a:pt x="84163" y="84470"/>
                  </a:lnTo>
                  <a:lnTo>
                    <a:pt x="84076" y="84514"/>
                  </a:lnTo>
                  <a:lnTo>
                    <a:pt x="82847" y="85962"/>
                  </a:lnTo>
                  <a:lnTo>
                    <a:pt x="82847" y="86006"/>
                  </a:lnTo>
                  <a:lnTo>
                    <a:pt x="81311" y="88858"/>
                  </a:lnTo>
                  <a:lnTo>
                    <a:pt x="78810" y="90965"/>
                  </a:lnTo>
                  <a:lnTo>
                    <a:pt x="74202" y="91886"/>
                  </a:lnTo>
                  <a:lnTo>
                    <a:pt x="74159" y="91886"/>
                  </a:lnTo>
                  <a:lnTo>
                    <a:pt x="70560" y="93905"/>
                  </a:lnTo>
                  <a:lnTo>
                    <a:pt x="70517" y="93992"/>
                  </a:lnTo>
                  <a:lnTo>
                    <a:pt x="68630" y="96669"/>
                  </a:lnTo>
                  <a:lnTo>
                    <a:pt x="65207" y="97196"/>
                  </a:lnTo>
                  <a:lnTo>
                    <a:pt x="63671" y="96932"/>
                  </a:lnTo>
                  <a:lnTo>
                    <a:pt x="62004" y="96932"/>
                  </a:lnTo>
                  <a:lnTo>
                    <a:pt x="58098" y="97942"/>
                  </a:lnTo>
                  <a:lnTo>
                    <a:pt x="52482" y="98995"/>
                  </a:lnTo>
                  <a:lnTo>
                    <a:pt x="51253" y="98819"/>
                  </a:lnTo>
                  <a:lnTo>
                    <a:pt x="48006" y="98380"/>
                  </a:lnTo>
                  <a:lnTo>
                    <a:pt x="44451" y="97547"/>
                  </a:lnTo>
                  <a:lnTo>
                    <a:pt x="43398" y="95923"/>
                  </a:lnTo>
                  <a:lnTo>
                    <a:pt x="41160" y="93115"/>
                  </a:lnTo>
                  <a:lnTo>
                    <a:pt x="41160" y="92325"/>
                  </a:lnTo>
                  <a:lnTo>
                    <a:pt x="41160" y="90833"/>
                  </a:lnTo>
                  <a:lnTo>
                    <a:pt x="42038" y="88990"/>
                  </a:lnTo>
                  <a:lnTo>
                    <a:pt x="43618" y="86972"/>
                  </a:lnTo>
                  <a:lnTo>
                    <a:pt x="46646" y="85348"/>
                  </a:lnTo>
                  <a:lnTo>
                    <a:pt x="46689" y="85304"/>
                  </a:lnTo>
                  <a:lnTo>
                    <a:pt x="47216" y="84427"/>
                  </a:lnTo>
                  <a:lnTo>
                    <a:pt x="47216" y="84383"/>
                  </a:lnTo>
                  <a:lnTo>
                    <a:pt x="48006" y="82627"/>
                  </a:lnTo>
                  <a:lnTo>
                    <a:pt x="49015" y="80916"/>
                  </a:lnTo>
                  <a:lnTo>
                    <a:pt x="50551" y="78854"/>
                  </a:lnTo>
                  <a:lnTo>
                    <a:pt x="51297" y="77493"/>
                  </a:lnTo>
                  <a:lnTo>
                    <a:pt x="51297" y="77450"/>
                  </a:lnTo>
                  <a:lnTo>
                    <a:pt x="51428" y="76528"/>
                  </a:lnTo>
                  <a:lnTo>
                    <a:pt x="51428" y="76484"/>
                  </a:lnTo>
                  <a:lnTo>
                    <a:pt x="51341" y="75036"/>
                  </a:lnTo>
                  <a:lnTo>
                    <a:pt x="52043" y="70692"/>
                  </a:lnTo>
                  <a:lnTo>
                    <a:pt x="55685" y="63847"/>
                  </a:lnTo>
                  <a:lnTo>
                    <a:pt x="58405" y="60029"/>
                  </a:lnTo>
                  <a:lnTo>
                    <a:pt x="61214" y="58318"/>
                  </a:lnTo>
                  <a:lnTo>
                    <a:pt x="65163" y="56563"/>
                  </a:lnTo>
                  <a:lnTo>
                    <a:pt x="65207" y="56519"/>
                  </a:lnTo>
                  <a:lnTo>
                    <a:pt x="68761" y="52789"/>
                  </a:lnTo>
                  <a:lnTo>
                    <a:pt x="77845" y="45768"/>
                  </a:lnTo>
                  <a:lnTo>
                    <a:pt x="82452" y="41950"/>
                  </a:lnTo>
                  <a:lnTo>
                    <a:pt x="89122" y="38308"/>
                  </a:lnTo>
                  <a:lnTo>
                    <a:pt x="93554" y="38089"/>
                  </a:lnTo>
                  <a:lnTo>
                    <a:pt x="93598" y="38045"/>
                  </a:lnTo>
                  <a:lnTo>
                    <a:pt x="105709" y="31726"/>
                  </a:lnTo>
                  <a:lnTo>
                    <a:pt x="105796" y="31682"/>
                  </a:lnTo>
                  <a:lnTo>
                    <a:pt x="105796" y="31595"/>
                  </a:lnTo>
                  <a:lnTo>
                    <a:pt x="106455" y="27821"/>
                  </a:lnTo>
                  <a:lnTo>
                    <a:pt x="106455" y="27777"/>
                  </a:lnTo>
                  <a:lnTo>
                    <a:pt x="106235" y="24705"/>
                  </a:lnTo>
                  <a:lnTo>
                    <a:pt x="106411" y="21546"/>
                  </a:lnTo>
                  <a:lnTo>
                    <a:pt x="106367" y="21414"/>
                  </a:lnTo>
                  <a:lnTo>
                    <a:pt x="104875" y="19396"/>
                  </a:lnTo>
                  <a:lnTo>
                    <a:pt x="104787" y="19308"/>
                  </a:lnTo>
                  <a:lnTo>
                    <a:pt x="100575" y="17992"/>
                  </a:lnTo>
                  <a:lnTo>
                    <a:pt x="99127" y="17421"/>
                  </a:lnTo>
                  <a:lnTo>
                    <a:pt x="95090" y="15842"/>
                  </a:lnTo>
                  <a:lnTo>
                    <a:pt x="94914" y="15842"/>
                  </a:lnTo>
                  <a:lnTo>
                    <a:pt x="91448" y="18343"/>
                  </a:lnTo>
                  <a:lnTo>
                    <a:pt x="83461" y="23916"/>
                  </a:lnTo>
                  <a:lnTo>
                    <a:pt x="79688" y="25100"/>
                  </a:lnTo>
                  <a:lnTo>
                    <a:pt x="76353" y="24662"/>
                  </a:lnTo>
                  <a:lnTo>
                    <a:pt x="76265" y="24705"/>
                  </a:lnTo>
                  <a:lnTo>
                    <a:pt x="70824" y="26724"/>
                  </a:lnTo>
                  <a:lnTo>
                    <a:pt x="65119" y="28655"/>
                  </a:lnTo>
                  <a:lnTo>
                    <a:pt x="61126" y="30103"/>
                  </a:lnTo>
                  <a:lnTo>
                    <a:pt x="56519" y="31726"/>
                  </a:lnTo>
                  <a:lnTo>
                    <a:pt x="51428" y="33569"/>
                  </a:lnTo>
                  <a:lnTo>
                    <a:pt x="47435" y="35017"/>
                  </a:lnTo>
                  <a:lnTo>
                    <a:pt x="47391" y="35017"/>
                  </a:lnTo>
                  <a:lnTo>
                    <a:pt x="42784" y="37431"/>
                  </a:lnTo>
                  <a:lnTo>
                    <a:pt x="38923" y="38572"/>
                  </a:lnTo>
                  <a:lnTo>
                    <a:pt x="35237" y="39756"/>
                  </a:lnTo>
                  <a:lnTo>
                    <a:pt x="31594" y="40678"/>
                  </a:lnTo>
                  <a:lnTo>
                    <a:pt x="31551" y="40722"/>
                  </a:lnTo>
                  <a:lnTo>
                    <a:pt x="27382" y="43530"/>
                  </a:lnTo>
                  <a:lnTo>
                    <a:pt x="27338" y="43574"/>
                  </a:lnTo>
                  <a:lnTo>
                    <a:pt x="24354" y="47435"/>
                  </a:lnTo>
                  <a:lnTo>
                    <a:pt x="24354" y="47479"/>
                  </a:lnTo>
                  <a:lnTo>
                    <a:pt x="22731" y="50507"/>
                  </a:lnTo>
                  <a:lnTo>
                    <a:pt x="21590" y="53491"/>
                  </a:lnTo>
                  <a:lnTo>
                    <a:pt x="19659" y="56255"/>
                  </a:lnTo>
                  <a:lnTo>
                    <a:pt x="19615" y="56299"/>
                  </a:lnTo>
                  <a:lnTo>
                    <a:pt x="18167" y="68937"/>
                  </a:lnTo>
                  <a:lnTo>
                    <a:pt x="18562" y="76133"/>
                  </a:lnTo>
                  <a:lnTo>
                    <a:pt x="18211" y="77976"/>
                  </a:lnTo>
                  <a:lnTo>
                    <a:pt x="17553" y="80258"/>
                  </a:lnTo>
                  <a:lnTo>
                    <a:pt x="16368" y="81969"/>
                  </a:lnTo>
                  <a:lnTo>
                    <a:pt x="14920" y="83988"/>
                  </a:lnTo>
                  <a:lnTo>
                    <a:pt x="13428" y="84514"/>
                  </a:lnTo>
                  <a:lnTo>
                    <a:pt x="13340" y="84558"/>
                  </a:lnTo>
                  <a:lnTo>
                    <a:pt x="13296" y="84646"/>
                  </a:lnTo>
                  <a:lnTo>
                    <a:pt x="12331" y="86796"/>
                  </a:lnTo>
                  <a:lnTo>
                    <a:pt x="11717" y="89209"/>
                  </a:lnTo>
                  <a:lnTo>
                    <a:pt x="11717" y="89253"/>
                  </a:lnTo>
                  <a:lnTo>
                    <a:pt x="12419" y="95528"/>
                  </a:lnTo>
                  <a:lnTo>
                    <a:pt x="13560" y="102461"/>
                  </a:lnTo>
                  <a:lnTo>
                    <a:pt x="13603" y="102593"/>
                  </a:lnTo>
                  <a:lnTo>
                    <a:pt x="13735" y="102637"/>
                  </a:lnTo>
                  <a:lnTo>
                    <a:pt x="13823" y="102593"/>
                  </a:lnTo>
                  <a:lnTo>
                    <a:pt x="13867" y="102549"/>
                  </a:lnTo>
                  <a:lnTo>
                    <a:pt x="13911" y="102505"/>
                  </a:lnTo>
                  <a:lnTo>
                    <a:pt x="13911" y="102417"/>
                  </a:lnTo>
                  <a:lnTo>
                    <a:pt x="12770" y="95484"/>
                  </a:lnTo>
                  <a:lnTo>
                    <a:pt x="12068" y="89253"/>
                  </a:lnTo>
                  <a:lnTo>
                    <a:pt x="12682" y="86928"/>
                  </a:lnTo>
                  <a:lnTo>
                    <a:pt x="13603" y="84821"/>
                  </a:lnTo>
                  <a:lnTo>
                    <a:pt x="15095" y="84295"/>
                  </a:lnTo>
                  <a:lnTo>
                    <a:pt x="15183" y="84207"/>
                  </a:lnTo>
                  <a:lnTo>
                    <a:pt x="16675" y="82189"/>
                  </a:lnTo>
                  <a:lnTo>
                    <a:pt x="17860" y="80433"/>
                  </a:lnTo>
                  <a:lnTo>
                    <a:pt x="17860" y="80390"/>
                  </a:lnTo>
                  <a:lnTo>
                    <a:pt x="18562" y="78064"/>
                  </a:lnTo>
                  <a:lnTo>
                    <a:pt x="18913" y="76221"/>
                  </a:lnTo>
                  <a:lnTo>
                    <a:pt x="18913" y="76133"/>
                  </a:lnTo>
                  <a:lnTo>
                    <a:pt x="18518" y="68937"/>
                  </a:lnTo>
                  <a:lnTo>
                    <a:pt x="19966" y="56387"/>
                  </a:lnTo>
                  <a:lnTo>
                    <a:pt x="21853" y="53666"/>
                  </a:lnTo>
                  <a:lnTo>
                    <a:pt x="21897" y="53623"/>
                  </a:lnTo>
                  <a:lnTo>
                    <a:pt x="23082" y="50683"/>
                  </a:lnTo>
                  <a:lnTo>
                    <a:pt x="24661" y="47655"/>
                  </a:lnTo>
                  <a:lnTo>
                    <a:pt x="27601" y="43793"/>
                  </a:lnTo>
                  <a:lnTo>
                    <a:pt x="31682" y="41029"/>
                  </a:lnTo>
                  <a:lnTo>
                    <a:pt x="35324" y="40107"/>
                  </a:lnTo>
                  <a:lnTo>
                    <a:pt x="39054" y="38879"/>
                  </a:lnTo>
                  <a:lnTo>
                    <a:pt x="42872" y="37782"/>
                  </a:lnTo>
                  <a:lnTo>
                    <a:pt x="42916" y="37782"/>
                  </a:lnTo>
                  <a:lnTo>
                    <a:pt x="47567" y="35324"/>
                  </a:lnTo>
                  <a:lnTo>
                    <a:pt x="51560" y="33920"/>
                  </a:lnTo>
                  <a:lnTo>
                    <a:pt x="56650" y="32077"/>
                  </a:lnTo>
                  <a:lnTo>
                    <a:pt x="61214" y="30454"/>
                  </a:lnTo>
                  <a:lnTo>
                    <a:pt x="65251" y="28962"/>
                  </a:lnTo>
                  <a:lnTo>
                    <a:pt x="70911" y="27075"/>
                  </a:lnTo>
                  <a:lnTo>
                    <a:pt x="76353" y="25013"/>
                  </a:lnTo>
                  <a:lnTo>
                    <a:pt x="79644" y="25451"/>
                  </a:lnTo>
                  <a:lnTo>
                    <a:pt x="79731" y="25451"/>
                  </a:lnTo>
                  <a:lnTo>
                    <a:pt x="83593" y="24223"/>
                  </a:lnTo>
                  <a:lnTo>
                    <a:pt x="83681" y="24223"/>
                  </a:lnTo>
                  <a:lnTo>
                    <a:pt x="91623" y="18606"/>
                  </a:lnTo>
                  <a:lnTo>
                    <a:pt x="95046" y="16193"/>
                  </a:lnTo>
                  <a:lnTo>
                    <a:pt x="98995" y="17728"/>
                  </a:lnTo>
                  <a:lnTo>
                    <a:pt x="100443" y="18343"/>
                  </a:lnTo>
                  <a:lnTo>
                    <a:pt x="104656" y="19659"/>
                  </a:lnTo>
                  <a:lnTo>
                    <a:pt x="106060" y="21590"/>
                  </a:lnTo>
                  <a:lnTo>
                    <a:pt x="105884" y="24662"/>
                  </a:lnTo>
                  <a:lnTo>
                    <a:pt x="105884" y="24705"/>
                  </a:lnTo>
                  <a:lnTo>
                    <a:pt x="106104" y="27777"/>
                  </a:lnTo>
                  <a:lnTo>
                    <a:pt x="105489" y="31463"/>
                  </a:lnTo>
                  <a:lnTo>
                    <a:pt x="93466" y="37738"/>
                  </a:lnTo>
                  <a:lnTo>
                    <a:pt x="89078" y="37957"/>
                  </a:lnTo>
                  <a:lnTo>
                    <a:pt x="88990" y="37957"/>
                  </a:lnTo>
                  <a:lnTo>
                    <a:pt x="82277" y="41643"/>
                  </a:lnTo>
                  <a:lnTo>
                    <a:pt x="82233" y="41643"/>
                  </a:lnTo>
                  <a:lnTo>
                    <a:pt x="77625" y="45505"/>
                  </a:lnTo>
                  <a:lnTo>
                    <a:pt x="68542" y="52526"/>
                  </a:lnTo>
                  <a:lnTo>
                    <a:pt x="68498" y="52569"/>
                  </a:lnTo>
                  <a:lnTo>
                    <a:pt x="64988" y="56255"/>
                  </a:lnTo>
                  <a:lnTo>
                    <a:pt x="61082" y="58011"/>
                  </a:lnTo>
                  <a:lnTo>
                    <a:pt x="61038" y="58011"/>
                  </a:lnTo>
                  <a:lnTo>
                    <a:pt x="58186" y="59766"/>
                  </a:lnTo>
                  <a:lnTo>
                    <a:pt x="58142" y="59810"/>
                  </a:lnTo>
                  <a:lnTo>
                    <a:pt x="55378" y="63627"/>
                  </a:lnTo>
                  <a:lnTo>
                    <a:pt x="55378" y="63671"/>
                  </a:lnTo>
                  <a:lnTo>
                    <a:pt x="51736" y="70516"/>
                  </a:lnTo>
                  <a:lnTo>
                    <a:pt x="51692" y="70604"/>
                  </a:lnTo>
                  <a:lnTo>
                    <a:pt x="50990" y="74992"/>
                  </a:lnTo>
                  <a:lnTo>
                    <a:pt x="50990" y="75036"/>
                  </a:lnTo>
                  <a:lnTo>
                    <a:pt x="51077" y="76484"/>
                  </a:lnTo>
                  <a:lnTo>
                    <a:pt x="50946" y="77362"/>
                  </a:lnTo>
                  <a:lnTo>
                    <a:pt x="50244" y="78678"/>
                  </a:lnTo>
                  <a:lnTo>
                    <a:pt x="48708" y="80697"/>
                  </a:lnTo>
                  <a:lnTo>
                    <a:pt x="47699" y="82452"/>
                  </a:lnTo>
                  <a:lnTo>
                    <a:pt x="47699" y="82496"/>
                  </a:lnTo>
                  <a:lnTo>
                    <a:pt x="46909" y="84251"/>
                  </a:lnTo>
                  <a:lnTo>
                    <a:pt x="46426" y="85085"/>
                  </a:lnTo>
                  <a:lnTo>
                    <a:pt x="43442" y="86664"/>
                  </a:lnTo>
                  <a:lnTo>
                    <a:pt x="43354" y="86708"/>
                  </a:lnTo>
                  <a:lnTo>
                    <a:pt x="41775" y="88771"/>
                  </a:lnTo>
                  <a:lnTo>
                    <a:pt x="41731" y="88815"/>
                  </a:lnTo>
                  <a:lnTo>
                    <a:pt x="40809" y="90701"/>
                  </a:lnTo>
                  <a:lnTo>
                    <a:pt x="40809" y="90789"/>
                  </a:lnTo>
                  <a:lnTo>
                    <a:pt x="40809" y="92325"/>
                  </a:lnTo>
                  <a:lnTo>
                    <a:pt x="40809" y="93203"/>
                  </a:lnTo>
                  <a:lnTo>
                    <a:pt x="40853" y="93290"/>
                  </a:lnTo>
                  <a:lnTo>
                    <a:pt x="43091" y="96143"/>
                  </a:lnTo>
                  <a:lnTo>
                    <a:pt x="44188" y="97810"/>
                  </a:lnTo>
                  <a:lnTo>
                    <a:pt x="44276" y="97898"/>
                  </a:lnTo>
                  <a:lnTo>
                    <a:pt x="47918" y="98732"/>
                  </a:lnTo>
                  <a:lnTo>
                    <a:pt x="51209" y="99170"/>
                  </a:lnTo>
                  <a:lnTo>
                    <a:pt x="52438" y="99346"/>
                  </a:lnTo>
                  <a:lnTo>
                    <a:pt x="52482" y="99346"/>
                  </a:lnTo>
                  <a:lnTo>
                    <a:pt x="58186" y="98293"/>
                  </a:lnTo>
                  <a:lnTo>
                    <a:pt x="62091" y="97283"/>
                  </a:lnTo>
                  <a:lnTo>
                    <a:pt x="63627" y="97283"/>
                  </a:lnTo>
                  <a:lnTo>
                    <a:pt x="65163" y="97547"/>
                  </a:lnTo>
                  <a:lnTo>
                    <a:pt x="65251" y="97547"/>
                  </a:lnTo>
                  <a:lnTo>
                    <a:pt x="68761" y="96976"/>
                  </a:lnTo>
                  <a:lnTo>
                    <a:pt x="68805" y="96976"/>
                  </a:lnTo>
                  <a:lnTo>
                    <a:pt x="68893" y="96932"/>
                  </a:lnTo>
                  <a:lnTo>
                    <a:pt x="70780" y="94212"/>
                  </a:lnTo>
                  <a:lnTo>
                    <a:pt x="74334" y="92193"/>
                  </a:lnTo>
                  <a:lnTo>
                    <a:pt x="78942" y="91316"/>
                  </a:lnTo>
                  <a:lnTo>
                    <a:pt x="79029" y="91272"/>
                  </a:lnTo>
                  <a:lnTo>
                    <a:pt x="81574" y="89122"/>
                  </a:lnTo>
                  <a:lnTo>
                    <a:pt x="81618" y="89034"/>
                  </a:lnTo>
                  <a:lnTo>
                    <a:pt x="83110" y="86182"/>
                  </a:lnTo>
                  <a:lnTo>
                    <a:pt x="84295" y="84778"/>
                  </a:lnTo>
                  <a:lnTo>
                    <a:pt x="87849" y="83724"/>
                  </a:lnTo>
                  <a:lnTo>
                    <a:pt x="91228" y="83286"/>
                  </a:lnTo>
                  <a:lnTo>
                    <a:pt x="91272" y="83286"/>
                  </a:lnTo>
                  <a:lnTo>
                    <a:pt x="98600" y="81136"/>
                  </a:lnTo>
                  <a:lnTo>
                    <a:pt x="98644" y="81092"/>
                  </a:lnTo>
                  <a:lnTo>
                    <a:pt x="100970" y="78854"/>
                  </a:lnTo>
                  <a:lnTo>
                    <a:pt x="104568" y="75782"/>
                  </a:lnTo>
                  <a:lnTo>
                    <a:pt x="104612" y="75738"/>
                  </a:lnTo>
                  <a:lnTo>
                    <a:pt x="109877" y="64373"/>
                  </a:lnTo>
                  <a:lnTo>
                    <a:pt x="113739" y="60731"/>
                  </a:lnTo>
                  <a:lnTo>
                    <a:pt x="116065" y="58800"/>
                  </a:lnTo>
                  <a:lnTo>
                    <a:pt x="118873" y="56782"/>
                  </a:lnTo>
                  <a:lnTo>
                    <a:pt x="119882" y="56255"/>
                  </a:lnTo>
                  <a:lnTo>
                    <a:pt x="119926" y="56211"/>
                  </a:lnTo>
                  <a:lnTo>
                    <a:pt x="119970" y="56124"/>
                  </a:lnTo>
                  <a:lnTo>
                    <a:pt x="120277" y="54983"/>
                  </a:lnTo>
                  <a:lnTo>
                    <a:pt x="120277" y="54851"/>
                  </a:lnTo>
                  <a:lnTo>
                    <a:pt x="117162" y="48225"/>
                  </a:lnTo>
                  <a:lnTo>
                    <a:pt x="117293" y="44978"/>
                  </a:lnTo>
                  <a:lnTo>
                    <a:pt x="117907" y="42301"/>
                  </a:lnTo>
                  <a:lnTo>
                    <a:pt x="119092" y="38484"/>
                  </a:lnTo>
                  <a:lnTo>
                    <a:pt x="119092" y="38352"/>
                  </a:lnTo>
                  <a:lnTo>
                    <a:pt x="116723" y="30366"/>
                  </a:lnTo>
                  <a:lnTo>
                    <a:pt x="116898" y="18343"/>
                  </a:lnTo>
                  <a:lnTo>
                    <a:pt x="116898" y="18299"/>
                  </a:lnTo>
                  <a:lnTo>
                    <a:pt x="113256" y="3423"/>
                  </a:lnTo>
                  <a:lnTo>
                    <a:pt x="112598" y="1493"/>
                  </a:lnTo>
                  <a:lnTo>
                    <a:pt x="112554" y="1449"/>
                  </a:lnTo>
                  <a:lnTo>
                    <a:pt x="112510" y="1405"/>
                  </a:lnTo>
                  <a:lnTo>
                    <a:pt x="10667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7" name="Google Shape;9077;p249"/>
            <p:cNvSpPr/>
            <p:nvPr/>
          </p:nvSpPr>
          <p:spPr>
            <a:xfrm>
              <a:off x="1260525" y="3161900"/>
              <a:ext cx="125100" cy="1464550"/>
            </a:xfrm>
            <a:custGeom>
              <a:avLst/>
              <a:gdLst/>
              <a:ahLst/>
              <a:cxnLst/>
              <a:rect l="l" t="t" r="r" b="b"/>
              <a:pathLst>
                <a:path w="5004" h="58582" extrusionOk="0">
                  <a:moveTo>
                    <a:pt x="2195" y="1"/>
                  </a:moveTo>
                  <a:lnTo>
                    <a:pt x="2107" y="45"/>
                  </a:lnTo>
                  <a:lnTo>
                    <a:pt x="2063" y="89"/>
                  </a:lnTo>
                  <a:lnTo>
                    <a:pt x="2019" y="132"/>
                  </a:lnTo>
                  <a:lnTo>
                    <a:pt x="2019" y="264"/>
                  </a:lnTo>
                  <a:lnTo>
                    <a:pt x="2019" y="308"/>
                  </a:lnTo>
                  <a:lnTo>
                    <a:pt x="2721" y="3029"/>
                  </a:lnTo>
                  <a:lnTo>
                    <a:pt x="3336" y="5837"/>
                  </a:lnTo>
                  <a:lnTo>
                    <a:pt x="4257" y="9479"/>
                  </a:lnTo>
                  <a:lnTo>
                    <a:pt x="4564" y="11761"/>
                  </a:lnTo>
                  <a:lnTo>
                    <a:pt x="4652" y="14437"/>
                  </a:lnTo>
                  <a:lnTo>
                    <a:pt x="4520" y="17070"/>
                  </a:lnTo>
                  <a:lnTo>
                    <a:pt x="4389" y="19220"/>
                  </a:lnTo>
                  <a:lnTo>
                    <a:pt x="4301" y="20581"/>
                  </a:lnTo>
                  <a:lnTo>
                    <a:pt x="3994" y="24223"/>
                  </a:lnTo>
                  <a:lnTo>
                    <a:pt x="3994" y="24267"/>
                  </a:lnTo>
                  <a:lnTo>
                    <a:pt x="4038" y="26548"/>
                  </a:lnTo>
                  <a:lnTo>
                    <a:pt x="3599" y="30936"/>
                  </a:lnTo>
                  <a:lnTo>
                    <a:pt x="3248" y="33657"/>
                  </a:lnTo>
                  <a:lnTo>
                    <a:pt x="2897" y="36070"/>
                  </a:lnTo>
                  <a:lnTo>
                    <a:pt x="2414" y="38615"/>
                  </a:lnTo>
                  <a:lnTo>
                    <a:pt x="1800" y="40634"/>
                  </a:lnTo>
                  <a:lnTo>
                    <a:pt x="132" y="46689"/>
                  </a:lnTo>
                  <a:lnTo>
                    <a:pt x="1" y="49015"/>
                  </a:lnTo>
                  <a:lnTo>
                    <a:pt x="1" y="50463"/>
                  </a:lnTo>
                  <a:lnTo>
                    <a:pt x="1" y="50507"/>
                  </a:lnTo>
                  <a:lnTo>
                    <a:pt x="527" y="52789"/>
                  </a:lnTo>
                  <a:lnTo>
                    <a:pt x="1317" y="55509"/>
                  </a:lnTo>
                  <a:lnTo>
                    <a:pt x="2107" y="57528"/>
                  </a:lnTo>
                  <a:lnTo>
                    <a:pt x="2151" y="57572"/>
                  </a:lnTo>
                  <a:lnTo>
                    <a:pt x="2809" y="58537"/>
                  </a:lnTo>
                  <a:lnTo>
                    <a:pt x="2897" y="58581"/>
                  </a:lnTo>
                  <a:lnTo>
                    <a:pt x="2941" y="58581"/>
                  </a:lnTo>
                  <a:lnTo>
                    <a:pt x="3072" y="58537"/>
                  </a:lnTo>
                  <a:lnTo>
                    <a:pt x="3116" y="58493"/>
                  </a:lnTo>
                  <a:lnTo>
                    <a:pt x="3116" y="58449"/>
                  </a:lnTo>
                  <a:lnTo>
                    <a:pt x="3116" y="58362"/>
                  </a:lnTo>
                  <a:lnTo>
                    <a:pt x="3116" y="58318"/>
                  </a:lnTo>
                  <a:lnTo>
                    <a:pt x="2458" y="57396"/>
                  </a:lnTo>
                  <a:lnTo>
                    <a:pt x="1668" y="55378"/>
                  </a:lnTo>
                  <a:lnTo>
                    <a:pt x="878" y="52701"/>
                  </a:lnTo>
                  <a:lnTo>
                    <a:pt x="352" y="50419"/>
                  </a:lnTo>
                  <a:lnTo>
                    <a:pt x="352" y="49015"/>
                  </a:lnTo>
                  <a:lnTo>
                    <a:pt x="483" y="46733"/>
                  </a:lnTo>
                  <a:lnTo>
                    <a:pt x="2107" y="40722"/>
                  </a:lnTo>
                  <a:lnTo>
                    <a:pt x="2765" y="38703"/>
                  </a:lnTo>
                  <a:lnTo>
                    <a:pt x="2765" y="38659"/>
                  </a:lnTo>
                  <a:lnTo>
                    <a:pt x="3248" y="36158"/>
                  </a:lnTo>
                  <a:lnTo>
                    <a:pt x="3599" y="33701"/>
                  </a:lnTo>
                  <a:lnTo>
                    <a:pt x="3950" y="30936"/>
                  </a:lnTo>
                  <a:lnTo>
                    <a:pt x="4389" y="26548"/>
                  </a:lnTo>
                  <a:lnTo>
                    <a:pt x="4345" y="24267"/>
                  </a:lnTo>
                  <a:lnTo>
                    <a:pt x="4652" y="20581"/>
                  </a:lnTo>
                  <a:lnTo>
                    <a:pt x="4740" y="19264"/>
                  </a:lnTo>
                  <a:lnTo>
                    <a:pt x="4871" y="17114"/>
                  </a:lnTo>
                  <a:lnTo>
                    <a:pt x="5003" y="14437"/>
                  </a:lnTo>
                  <a:lnTo>
                    <a:pt x="4915" y="11717"/>
                  </a:lnTo>
                  <a:lnTo>
                    <a:pt x="4608" y="9391"/>
                  </a:lnTo>
                  <a:lnTo>
                    <a:pt x="3687" y="5749"/>
                  </a:lnTo>
                  <a:lnTo>
                    <a:pt x="3072" y="2941"/>
                  </a:lnTo>
                  <a:lnTo>
                    <a:pt x="2370" y="264"/>
                  </a:lnTo>
                  <a:lnTo>
                    <a:pt x="2370" y="220"/>
                  </a:lnTo>
                  <a:lnTo>
                    <a:pt x="2370" y="132"/>
                  </a:lnTo>
                  <a:lnTo>
                    <a:pt x="2370" y="89"/>
                  </a:lnTo>
                  <a:lnTo>
                    <a:pt x="2326" y="45"/>
                  </a:lnTo>
                  <a:lnTo>
                    <a:pt x="223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8" name="Google Shape;9078;p249"/>
            <p:cNvSpPr/>
            <p:nvPr/>
          </p:nvSpPr>
          <p:spPr>
            <a:xfrm>
              <a:off x="1226525" y="3169575"/>
              <a:ext cx="129475" cy="1510625"/>
            </a:xfrm>
            <a:custGeom>
              <a:avLst/>
              <a:gdLst/>
              <a:ahLst/>
              <a:cxnLst/>
              <a:rect l="l" t="t" r="r" b="b"/>
              <a:pathLst>
                <a:path w="5179" h="60425" extrusionOk="0">
                  <a:moveTo>
                    <a:pt x="2896" y="1"/>
                  </a:moveTo>
                  <a:lnTo>
                    <a:pt x="2853" y="45"/>
                  </a:lnTo>
                  <a:lnTo>
                    <a:pt x="2809" y="45"/>
                  </a:lnTo>
                  <a:lnTo>
                    <a:pt x="2765" y="133"/>
                  </a:lnTo>
                  <a:lnTo>
                    <a:pt x="2633" y="440"/>
                  </a:lnTo>
                  <a:lnTo>
                    <a:pt x="2633" y="528"/>
                  </a:lnTo>
                  <a:lnTo>
                    <a:pt x="3423" y="5047"/>
                  </a:lnTo>
                  <a:lnTo>
                    <a:pt x="4125" y="8031"/>
                  </a:lnTo>
                  <a:lnTo>
                    <a:pt x="4652" y="11059"/>
                  </a:lnTo>
                  <a:lnTo>
                    <a:pt x="4696" y="12902"/>
                  </a:lnTo>
                  <a:lnTo>
                    <a:pt x="4520" y="16368"/>
                  </a:lnTo>
                  <a:lnTo>
                    <a:pt x="4345" y="20274"/>
                  </a:lnTo>
                  <a:lnTo>
                    <a:pt x="4037" y="22731"/>
                  </a:lnTo>
                  <a:lnTo>
                    <a:pt x="3950" y="25057"/>
                  </a:lnTo>
                  <a:lnTo>
                    <a:pt x="4037" y="27338"/>
                  </a:lnTo>
                  <a:lnTo>
                    <a:pt x="3423" y="33526"/>
                  </a:lnTo>
                  <a:lnTo>
                    <a:pt x="2896" y="36904"/>
                  </a:lnTo>
                  <a:lnTo>
                    <a:pt x="2545" y="38265"/>
                  </a:lnTo>
                  <a:lnTo>
                    <a:pt x="1405" y="42521"/>
                  </a:lnTo>
                  <a:lnTo>
                    <a:pt x="1361" y="42521"/>
                  </a:lnTo>
                  <a:lnTo>
                    <a:pt x="966" y="45110"/>
                  </a:lnTo>
                  <a:lnTo>
                    <a:pt x="308" y="47260"/>
                  </a:lnTo>
                  <a:lnTo>
                    <a:pt x="0" y="48445"/>
                  </a:lnTo>
                  <a:lnTo>
                    <a:pt x="0" y="48533"/>
                  </a:lnTo>
                  <a:lnTo>
                    <a:pt x="264" y="50244"/>
                  </a:lnTo>
                  <a:lnTo>
                    <a:pt x="264" y="50288"/>
                  </a:lnTo>
                  <a:lnTo>
                    <a:pt x="1053" y="53316"/>
                  </a:lnTo>
                  <a:lnTo>
                    <a:pt x="1799" y="55597"/>
                  </a:lnTo>
                  <a:lnTo>
                    <a:pt x="2765" y="58230"/>
                  </a:lnTo>
                  <a:lnTo>
                    <a:pt x="2809" y="58274"/>
                  </a:lnTo>
                  <a:lnTo>
                    <a:pt x="3686" y="59459"/>
                  </a:lnTo>
                  <a:lnTo>
                    <a:pt x="3686" y="59503"/>
                  </a:lnTo>
                  <a:lnTo>
                    <a:pt x="4915" y="60380"/>
                  </a:lnTo>
                  <a:lnTo>
                    <a:pt x="5003" y="60424"/>
                  </a:lnTo>
                  <a:lnTo>
                    <a:pt x="5090" y="60424"/>
                  </a:lnTo>
                  <a:lnTo>
                    <a:pt x="5134" y="60336"/>
                  </a:lnTo>
                  <a:lnTo>
                    <a:pt x="5178" y="60293"/>
                  </a:lnTo>
                  <a:lnTo>
                    <a:pt x="5178" y="60205"/>
                  </a:lnTo>
                  <a:lnTo>
                    <a:pt x="5178" y="60161"/>
                  </a:lnTo>
                  <a:lnTo>
                    <a:pt x="5134" y="60117"/>
                  </a:lnTo>
                  <a:lnTo>
                    <a:pt x="3950" y="59239"/>
                  </a:lnTo>
                  <a:lnTo>
                    <a:pt x="3072" y="58099"/>
                  </a:lnTo>
                  <a:lnTo>
                    <a:pt x="2107" y="55510"/>
                  </a:lnTo>
                  <a:lnTo>
                    <a:pt x="1405" y="53228"/>
                  </a:lnTo>
                  <a:lnTo>
                    <a:pt x="615" y="50200"/>
                  </a:lnTo>
                  <a:lnTo>
                    <a:pt x="351" y="48489"/>
                  </a:lnTo>
                  <a:lnTo>
                    <a:pt x="659" y="47392"/>
                  </a:lnTo>
                  <a:lnTo>
                    <a:pt x="1317" y="45198"/>
                  </a:lnTo>
                  <a:lnTo>
                    <a:pt x="1712" y="42609"/>
                  </a:lnTo>
                  <a:lnTo>
                    <a:pt x="2896" y="38396"/>
                  </a:lnTo>
                  <a:lnTo>
                    <a:pt x="3248" y="36992"/>
                  </a:lnTo>
                  <a:lnTo>
                    <a:pt x="3730" y="33569"/>
                  </a:lnTo>
                  <a:lnTo>
                    <a:pt x="4388" y="27382"/>
                  </a:lnTo>
                  <a:lnTo>
                    <a:pt x="4388" y="27338"/>
                  </a:lnTo>
                  <a:lnTo>
                    <a:pt x="4301" y="25057"/>
                  </a:lnTo>
                  <a:lnTo>
                    <a:pt x="4388" y="22775"/>
                  </a:lnTo>
                  <a:lnTo>
                    <a:pt x="4696" y="20318"/>
                  </a:lnTo>
                  <a:lnTo>
                    <a:pt x="4871" y="16368"/>
                  </a:lnTo>
                  <a:lnTo>
                    <a:pt x="5047" y="12902"/>
                  </a:lnTo>
                  <a:lnTo>
                    <a:pt x="5003" y="11059"/>
                  </a:lnTo>
                  <a:lnTo>
                    <a:pt x="5003" y="11015"/>
                  </a:lnTo>
                  <a:lnTo>
                    <a:pt x="4476" y="7943"/>
                  </a:lnTo>
                  <a:lnTo>
                    <a:pt x="3774" y="5003"/>
                  </a:lnTo>
                  <a:lnTo>
                    <a:pt x="2984" y="528"/>
                  </a:lnTo>
                  <a:lnTo>
                    <a:pt x="3072" y="220"/>
                  </a:lnTo>
                  <a:lnTo>
                    <a:pt x="3116" y="176"/>
                  </a:lnTo>
                  <a:lnTo>
                    <a:pt x="3072" y="89"/>
                  </a:lnTo>
                  <a:lnTo>
                    <a:pt x="3028" y="45"/>
                  </a:lnTo>
                  <a:lnTo>
                    <a:pt x="298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9" name="Google Shape;9079;p249"/>
            <p:cNvSpPr/>
            <p:nvPr/>
          </p:nvSpPr>
          <p:spPr>
            <a:xfrm>
              <a:off x="1190325" y="3178350"/>
              <a:ext cx="129475" cy="1474425"/>
            </a:xfrm>
            <a:custGeom>
              <a:avLst/>
              <a:gdLst/>
              <a:ahLst/>
              <a:cxnLst/>
              <a:rect l="l" t="t" r="r" b="b"/>
              <a:pathLst>
                <a:path w="5179" h="58977" extrusionOk="0">
                  <a:moveTo>
                    <a:pt x="3642" y="1"/>
                  </a:moveTo>
                  <a:lnTo>
                    <a:pt x="3555" y="45"/>
                  </a:lnTo>
                  <a:lnTo>
                    <a:pt x="3555" y="133"/>
                  </a:lnTo>
                  <a:lnTo>
                    <a:pt x="3335" y="879"/>
                  </a:lnTo>
                  <a:lnTo>
                    <a:pt x="3335" y="966"/>
                  </a:lnTo>
                  <a:lnTo>
                    <a:pt x="3993" y="5705"/>
                  </a:lnTo>
                  <a:lnTo>
                    <a:pt x="4520" y="8514"/>
                  </a:lnTo>
                  <a:lnTo>
                    <a:pt x="4827" y="10313"/>
                  </a:lnTo>
                  <a:lnTo>
                    <a:pt x="4739" y="13428"/>
                  </a:lnTo>
                  <a:lnTo>
                    <a:pt x="4608" y="15973"/>
                  </a:lnTo>
                  <a:lnTo>
                    <a:pt x="4608" y="18124"/>
                  </a:lnTo>
                  <a:lnTo>
                    <a:pt x="4476" y="19835"/>
                  </a:lnTo>
                  <a:lnTo>
                    <a:pt x="4081" y="21985"/>
                  </a:lnTo>
                  <a:lnTo>
                    <a:pt x="3993" y="25452"/>
                  </a:lnTo>
                  <a:lnTo>
                    <a:pt x="4125" y="28084"/>
                  </a:lnTo>
                  <a:lnTo>
                    <a:pt x="4081" y="29971"/>
                  </a:lnTo>
                  <a:lnTo>
                    <a:pt x="3686" y="33438"/>
                  </a:lnTo>
                  <a:lnTo>
                    <a:pt x="3247" y="36158"/>
                  </a:lnTo>
                  <a:lnTo>
                    <a:pt x="2677" y="38177"/>
                  </a:lnTo>
                  <a:lnTo>
                    <a:pt x="2063" y="40371"/>
                  </a:lnTo>
                  <a:lnTo>
                    <a:pt x="1712" y="41424"/>
                  </a:lnTo>
                  <a:lnTo>
                    <a:pt x="1712" y="41468"/>
                  </a:lnTo>
                  <a:lnTo>
                    <a:pt x="1624" y="44013"/>
                  </a:lnTo>
                  <a:lnTo>
                    <a:pt x="1536" y="44934"/>
                  </a:lnTo>
                  <a:lnTo>
                    <a:pt x="790" y="47260"/>
                  </a:lnTo>
                  <a:lnTo>
                    <a:pt x="0" y="49235"/>
                  </a:lnTo>
                  <a:lnTo>
                    <a:pt x="0" y="49366"/>
                  </a:lnTo>
                  <a:lnTo>
                    <a:pt x="44" y="49454"/>
                  </a:lnTo>
                  <a:lnTo>
                    <a:pt x="351" y="49674"/>
                  </a:lnTo>
                  <a:lnTo>
                    <a:pt x="1887" y="54281"/>
                  </a:lnTo>
                  <a:lnTo>
                    <a:pt x="2809" y="57265"/>
                  </a:lnTo>
                  <a:lnTo>
                    <a:pt x="2853" y="57309"/>
                  </a:lnTo>
                  <a:lnTo>
                    <a:pt x="3511" y="58845"/>
                  </a:lnTo>
                  <a:lnTo>
                    <a:pt x="3599" y="58932"/>
                  </a:lnTo>
                  <a:lnTo>
                    <a:pt x="3686" y="58976"/>
                  </a:lnTo>
                  <a:lnTo>
                    <a:pt x="3774" y="58976"/>
                  </a:lnTo>
                  <a:lnTo>
                    <a:pt x="3818" y="58932"/>
                  </a:lnTo>
                  <a:lnTo>
                    <a:pt x="3862" y="58845"/>
                  </a:lnTo>
                  <a:lnTo>
                    <a:pt x="3862" y="58801"/>
                  </a:lnTo>
                  <a:lnTo>
                    <a:pt x="3862" y="58713"/>
                  </a:lnTo>
                  <a:lnTo>
                    <a:pt x="3160" y="57177"/>
                  </a:lnTo>
                  <a:lnTo>
                    <a:pt x="2194" y="54193"/>
                  </a:lnTo>
                  <a:lnTo>
                    <a:pt x="659" y="49498"/>
                  </a:lnTo>
                  <a:lnTo>
                    <a:pt x="615" y="49410"/>
                  </a:lnTo>
                  <a:lnTo>
                    <a:pt x="351" y="49235"/>
                  </a:lnTo>
                  <a:lnTo>
                    <a:pt x="1097" y="47348"/>
                  </a:lnTo>
                  <a:lnTo>
                    <a:pt x="1887" y="45022"/>
                  </a:lnTo>
                  <a:lnTo>
                    <a:pt x="1887" y="44978"/>
                  </a:lnTo>
                  <a:lnTo>
                    <a:pt x="1975" y="44013"/>
                  </a:lnTo>
                  <a:lnTo>
                    <a:pt x="2063" y="41512"/>
                  </a:lnTo>
                  <a:lnTo>
                    <a:pt x="2414" y="40459"/>
                  </a:lnTo>
                  <a:lnTo>
                    <a:pt x="3028" y="38309"/>
                  </a:lnTo>
                  <a:lnTo>
                    <a:pt x="3599" y="36246"/>
                  </a:lnTo>
                  <a:lnTo>
                    <a:pt x="3599" y="36202"/>
                  </a:lnTo>
                  <a:lnTo>
                    <a:pt x="4037" y="33482"/>
                  </a:lnTo>
                  <a:lnTo>
                    <a:pt x="4432" y="29971"/>
                  </a:lnTo>
                  <a:lnTo>
                    <a:pt x="4476" y="28128"/>
                  </a:lnTo>
                  <a:lnTo>
                    <a:pt x="4476" y="28084"/>
                  </a:lnTo>
                  <a:lnTo>
                    <a:pt x="4344" y="25452"/>
                  </a:lnTo>
                  <a:lnTo>
                    <a:pt x="4432" y="22029"/>
                  </a:lnTo>
                  <a:lnTo>
                    <a:pt x="4783" y="19879"/>
                  </a:lnTo>
                  <a:lnTo>
                    <a:pt x="4959" y="18124"/>
                  </a:lnTo>
                  <a:lnTo>
                    <a:pt x="4959" y="15973"/>
                  </a:lnTo>
                  <a:lnTo>
                    <a:pt x="5090" y="13428"/>
                  </a:lnTo>
                  <a:lnTo>
                    <a:pt x="5178" y="10313"/>
                  </a:lnTo>
                  <a:lnTo>
                    <a:pt x="5178" y="10269"/>
                  </a:lnTo>
                  <a:lnTo>
                    <a:pt x="4827" y="8470"/>
                  </a:lnTo>
                  <a:lnTo>
                    <a:pt x="4344" y="5662"/>
                  </a:lnTo>
                  <a:lnTo>
                    <a:pt x="3686" y="922"/>
                  </a:lnTo>
                  <a:lnTo>
                    <a:pt x="3862" y="220"/>
                  </a:lnTo>
                  <a:lnTo>
                    <a:pt x="3862" y="133"/>
                  </a:lnTo>
                  <a:lnTo>
                    <a:pt x="3862" y="89"/>
                  </a:lnTo>
                  <a:lnTo>
                    <a:pt x="3818" y="45"/>
                  </a:lnTo>
                  <a:lnTo>
                    <a:pt x="377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0" name="Google Shape;9080;p249"/>
            <p:cNvSpPr/>
            <p:nvPr/>
          </p:nvSpPr>
          <p:spPr>
            <a:xfrm>
              <a:off x="1174950" y="3213475"/>
              <a:ext cx="113025" cy="1464525"/>
            </a:xfrm>
            <a:custGeom>
              <a:avLst/>
              <a:gdLst/>
              <a:ahLst/>
              <a:cxnLst/>
              <a:rect l="l" t="t" r="r" b="b"/>
              <a:pathLst>
                <a:path w="4521" h="58581" extrusionOk="0">
                  <a:moveTo>
                    <a:pt x="3292" y="0"/>
                  </a:moveTo>
                  <a:lnTo>
                    <a:pt x="3248" y="44"/>
                  </a:lnTo>
                  <a:lnTo>
                    <a:pt x="3204" y="88"/>
                  </a:lnTo>
                  <a:lnTo>
                    <a:pt x="3160" y="132"/>
                  </a:lnTo>
                  <a:lnTo>
                    <a:pt x="3073" y="395"/>
                  </a:lnTo>
                  <a:lnTo>
                    <a:pt x="3073" y="483"/>
                  </a:lnTo>
                  <a:lnTo>
                    <a:pt x="3424" y="3467"/>
                  </a:lnTo>
                  <a:lnTo>
                    <a:pt x="3950" y="6977"/>
                  </a:lnTo>
                  <a:lnTo>
                    <a:pt x="4170" y="8381"/>
                  </a:lnTo>
                  <a:lnTo>
                    <a:pt x="3994" y="13033"/>
                  </a:lnTo>
                  <a:lnTo>
                    <a:pt x="3950" y="15622"/>
                  </a:lnTo>
                  <a:lnTo>
                    <a:pt x="3643" y="17816"/>
                  </a:lnTo>
                  <a:lnTo>
                    <a:pt x="3292" y="19834"/>
                  </a:lnTo>
                  <a:lnTo>
                    <a:pt x="3292" y="19878"/>
                  </a:lnTo>
                  <a:lnTo>
                    <a:pt x="3248" y="23959"/>
                  </a:lnTo>
                  <a:lnTo>
                    <a:pt x="3336" y="26943"/>
                  </a:lnTo>
                  <a:lnTo>
                    <a:pt x="3468" y="28873"/>
                  </a:lnTo>
                  <a:lnTo>
                    <a:pt x="3073" y="32208"/>
                  </a:lnTo>
                  <a:lnTo>
                    <a:pt x="2765" y="34315"/>
                  </a:lnTo>
                  <a:lnTo>
                    <a:pt x="2458" y="35499"/>
                  </a:lnTo>
                  <a:lnTo>
                    <a:pt x="1274" y="39098"/>
                  </a:lnTo>
                  <a:lnTo>
                    <a:pt x="1098" y="40238"/>
                  </a:lnTo>
                  <a:lnTo>
                    <a:pt x="1054" y="40282"/>
                  </a:lnTo>
                  <a:lnTo>
                    <a:pt x="1274" y="43486"/>
                  </a:lnTo>
                  <a:lnTo>
                    <a:pt x="484" y="46118"/>
                  </a:lnTo>
                  <a:lnTo>
                    <a:pt x="1" y="47435"/>
                  </a:lnTo>
                  <a:lnTo>
                    <a:pt x="1" y="47479"/>
                  </a:lnTo>
                  <a:lnTo>
                    <a:pt x="1" y="48312"/>
                  </a:lnTo>
                  <a:lnTo>
                    <a:pt x="1" y="48356"/>
                  </a:lnTo>
                  <a:lnTo>
                    <a:pt x="1493" y="53095"/>
                  </a:lnTo>
                  <a:lnTo>
                    <a:pt x="2634" y="56606"/>
                  </a:lnTo>
                  <a:lnTo>
                    <a:pt x="3468" y="58493"/>
                  </a:lnTo>
                  <a:lnTo>
                    <a:pt x="3511" y="58537"/>
                  </a:lnTo>
                  <a:lnTo>
                    <a:pt x="3599" y="58580"/>
                  </a:lnTo>
                  <a:lnTo>
                    <a:pt x="3687" y="58580"/>
                  </a:lnTo>
                  <a:lnTo>
                    <a:pt x="3731" y="58537"/>
                  </a:lnTo>
                  <a:lnTo>
                    <a:pt x="3775" y="58493"/>
                  </a:lnTo>
                  <a:lnTo>
                    <a:pt x="3775" y="58405"/>
                  </a:lnTo>
                  <a:lnTo>
                    <a:pt x="3775" y="58361"/>
                  </a:lnTo>
                  <a:lnTo>
                    <a:pt x="2985" y="56474"/>
                  </a:lnTo>
                  <a:lnTo>
                    <a:pt x="1844" y="53008"/>
                  </a:lnTo>
                  <a:lnTo>
                    <a:pt x="352" y="48312"/>
                  </a:lnTo>
                  <a:lnTo>
                    <a:pt x="352" y="47523"/>
                  </a:lnTo>
                  <a:lnTo>
                    <a:pt x="791" y="46206"/>
                  </a:lnTo>
                  <a:lnTo>
                    <a:pt x="1581" y="43573"/>
                  </a:lnTo>
                  <a:lnTo>
                    <a:pt x="1625" y="43529"/>
                  </a:lnTo>
                  <a:lnTo>
                    <a:pt x="1405" y="40282"/>
                  </a:lnTo>
                  <a:lnTo>
                    <a:pt x="1625" y="39185"/>
                  </a:lnTo>
                  <a:lnTo>
                    <a:pt x="2765" y="35587"/>
                  </a:lnTo>
                  <a:lnTo>
                    <a:pt x="3116" y="34402"/>
                  </a:lnTo>
                  <a:lnTo>
                    <a:pt x="3424" y="32252"/>
                  </a:lnTo>
                  <a:lnTo>
                    <a:pt x="3819" y="28873"/>
                  </a:lnTo>
                  <a:lnTo>
                    <a:pt x="3819" y="28830"/>
                  </a:lnTo>
                  <a:lnTo>
                    <a:pt x="3687" y="26943"/>
                  </a:lnTo>
                  <a:lnTo>
                    <a:pt x="3599" y="23959"/>
                  </a:lnTo>
                  <a:lnTo>
                    <a:pt x="3643" y="19878"/>
                  </a:lnTo>
                  <a:lnTo>
                    <a:pt x="3994" y="17859"/>
                  </a:lnTo>
                  <a:lnTo>
                    <a:pt x="4301" y="15665"/>
                  </a:lnTo>
                  <a:lnTo>
                    <a:pt x="4301" y="15622"/>
                  </a:lnTo>
                  <a:lnTo>
                    <a:pt x="4345" y="13033"/>
                  </a:lnTo>
                  <a:lnTo>
                    <a:pt x="4521" y="8381"/>
                  </a:lnTo>
                  <a:lnTo>
                    <a:pt x="4521" y="8337"/>
                  </a:lnTo>
                  <a:lnTo>
                    <a:pt x="3775" y="3379"/>
                  </a:lnTo>
                  <a:lnTo>
                    <a:pt x="3424" y="439"/>
                  </a:lnTo>
                  <a:lnTo>
                    <a:pt x="3511" y="220"/>
                  </a:lnTo>
                  <a:lnTo>
                    <a:pt x="3511" y="176"/>
                  </a:lnTo>
                  <a:lnTo>
                    <a:pt x="3468" y="88"/>
                  </a:lnTo>
                  <a:lnTo>
                    <a:pt x="3424" y="44"/>
                  </a:lnTo>
                  <a:lnTo>
                    <a:pt x="338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1" name="Google Shape;9081;p249"/>
            <p:cNvSpPr/>
            <p:nvPr/>
          </p:nvSpPr>
          <p:spPr>
            <a:xfrm>
              <a:off x="1139850" y="4002225"/>
              <a:ext cx="64750" cy="674675"/>
            </a:xfrm>
            <a:custGeom>
              <a:avLst/>
              <a:gdLst/>
              <a:ahLst/>
              <a:cxnLst/>
              <a:rect l="l" t="t" r="r" b="b"/>
              <a:pathLst>
                <a:path w="2590" h="26987" extrusionOk="0">
                  <a:moveTo>
                    <a:pt x="2370" y="0"/>
                  </a:moveTo>
                  <a:lnTo>
                    <a:pt x="2283" y="44"/>
                  </a:lnTo>
                  <a:lnTo>
                    <a:pt x="2239" y="88"/>
                  </a:lnTo>
                  <a:lnTo>
                    <a:pt x="2239" y="132"/>
                  </a:lnTo>
                  <a:lnTo>
                    <a:pt x="2019" y="1931"/>
                  </a:lnTo>
                  <a:lnTo>
                    <a:pt x="1624" y="3203"/>
                  </a:lnTo>
                  <a:lnTo>
                    <a:pt x="571" y="5617"/>
                  </a:lnTo>
                  <a:lnTo>
                    <a:pt x="132" y="6889"/>
                  </a:lnTo>
                  <a:lnTo>
                    <a:pt x="132" y="6933"/>
                  </a:lnTo>
                  <a:lnTo>
                    <a:pt x="1" y="10049"/>
                  </a:lnTo>
                  <a:lnTo>
                    <a:pt x="220" y="14393"/>
                  </a:lnTo>
                  <a:lnTo>
                    <a:pt x="89" y="17640"/>
                  </a:lnTo>
                  <a:lnTo>
                    <a:pt x="220" y="20229"/>
                  </a:lnTo>
                  <a:lnTo>
                    <a:pt x="483" y="22467"/>
                  </a:lnTo>
                  <a:lnTo>
                    <a:pt x="527" y="24793"/>
                  </a:lnTo>
                  <a:lnTo>
                    <a:pt x="527" y="24880"/>
                  </a:lnTo>
                  <a:lnTo>
                    <a:pt x="703" y="25275"/>
                  </a:lnTo>
                  <a:lnTo>
                    <a:pt x="747" y="26811"/>
                  </a:lnTo>
                  <a:lnTo>
                    <a:pt x="791" y="26855"/>
                  </a:lnTo>
                  <a:lnTo>
                    <a:pt x="835" y="26899"/>
                  </a:lnTo>
                  <a:lnTo>
                    <a:pt x="878" y="26943"/>
                  </a:lnTo>
                  <a:lnTo>
                    <a:pt x="922" y="26987"/>
                  </a:lnTo>
                  <a:lnTo>
                    <a:pt x="966" y="26987"/>
                  </a:lnTo>
                  <a:lnTo>
                    <a:pt x="1010" y="26943"/>
                  </a:lnTo>
                  <a:lnTo>
                    <a:pt x="1054" y="26899"/>
                  </a:lnTo>
                  <a:lnTo>
                    <a:pt x="1098" y="26855"/>
                  </a:lnTo>
                  <a:lnTo>
                    <a:pt x="1098" y="26767"/>
                  </a:lnTo>
                  <a:lnTo>
                    <a:pt x="1054" y="25231"/>
                  </a:lnTo>
                  <a:lnTo>
                    <a:pt x="1054" y="25187"/>
                  </a:lnTo>
                  <a:lnTo>
                    <a:pt x="878" y="24749"/>
                  </a:lnTo>
                  <a:lnTo>
                    <a:pt x="835" y="22423"/>
                  </a:lnTo>
                  <a:lnTo>
                    <a:pt x="571" y="20185"/>
                  </a:lnTo>
                  <a:lnTo>
                    <a:pt x="440" y="17596"/>
                  </a:lnTo>
                  <a:lnTo>
                    <a:pt x="571" y="14393"/>
                  </a:lnTo>
                  <a:lnTo>
                    <a:pt x="352" y="10049"/>
                  </a:lnTo>
                  <a:lnTo>
                    <a:pt x="483" y="6977"/>
                  </a:lnTo>
                  <a:lnTo>
                    <a:pt x="878" y="5748"/>
                  </a:lnTo>
                  <a:lnTo>
                    <a:pt x="1975" y="3335"/>
                  </a:lnTo>
                  <a:lnTo>
                    <a:pt x="2370" y="2019"/>
                  </a:lnTo>
                  <a:lnTo>
                    <a:pt x="2370" y="1975"/>
                  </a:lnTo>
                  <a:lnTo>
                    <a:pt x="2590" y="176"/>
                  </a:lnTo>
                  <a:lnTo>
                    <a:pt x="2590" y="132"/>
                  </a:lnTo>
                  <a:lnTo>
                    <a:pt x="2546" y="44"/>
                  </a:lnTo>
                  <a:lnTo>
                    <a:pt x="250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2" name="Google Shape;9082;p249"/>
            <p:cNvSpPr/>
            <p:nvPr/>
          </p:nvSpPr>
          <p:spPr>
            <a:xfrm>
              <a:off x="1106950" y="3840950"/>
              <a:ext cx="64750" cy="782200"/>
            </a:xfrm>
            <a:custGeom>
              <a:avLst/>
              <a:gdLst/>
              <a:ahLst/>
              <a:cxnLst/>
              <a:rect l="l" t="t" r="r" b="b"/>
              <a:pathLst>
                <a:path w="2590" h="31288" extrusionOk="0">
                  <a:moveTo>
                    <a:pt x="2019" y="1"/>
                  </a:moveTo>
                  <a:lnTo>
                    <a:pt x="1975" y="45"/>
                  </a:lnTo>
                  <a:lnTo>
                    <a:pt x="1887" y="45"/>
                  </a:lnTo>
                  <a:lnTo>
                    <a:pt x="1843" y="132"/>
                  </a:lnTo>
                  <a:lnTo>
                    <a:pt x="1843" y="176"/>
                  </a:lnTo>
                  <a:lnTo>
                    <a:pt x="1843" y="2853"/>
                  </a:lnTo>
                  <a:lnTo>
                    <a:pt x="2063" y="6056"/>
                  </a:lnTo>
                  <a:lnTo>
                    <a:pt x="2238" y="7548"/>
                  </a:lnTo>
                  <a:lnTo>
                    <a:pt x="2151" y="8206"/>
                  </a:lnTo>
                  <a:lnTo>
                    <a:pt x="1097" y="10488"/>
                  </a:lnTo>
                  <a:lnTo>
                    <a:pt x="308" y="12419"/>
                  </a:lnTo>
                  <a:lnTo>
                    <a:pt x="308" y="12507"/>
                  </a:lnTo>
                  <a:lnTo>
                    <a:pt x="0" y="16324"/>
                  </a:lnTo>
                  <a:lnTo>
                    <a:pt x="0" y="16368"/>
                  </a:lnTo>
                  <a:lnTo>
                    <a:pt x="88" y="18299"/>
                  </a:lnTo>
                  <a:lnTo>
                    <a:pt x="439" y="21985"/>
                  </a:lnTo>
                  <a:lnTo>
                    <a:pt x="439" y="24705"/>
                  </a:lnTo>
                  <a:lnTo>
                    <a:pt x="746" y="28918"/>
                  </a:lnTo>
                  <a:lnTo>
                    <a:pt x="834" y="29971"/>
                  </a:lnTo>
                  <a:lnTo>
                    <a:pt x="834" y="30015"/>
                  </a:lnTo>
                  <a:lnTo>
                    <a:pt x="1317" y="31156"/>
                  </a:lnTo>
                  <a:lnTo>
                    <a:pt x="1405" y="31244"/>
                  </a:lnTo>
                  <a:lnTo>
                    <a:pt x="1492" y="31287"/>
                  </a:lnTo>
                  <a:lnTo>
                    <a:pt x="1580" y="31244"/>
                  </a:lnTo>
                  <a:lnTo>
                    <a:pt x="1624" y="31200"/>
                  </a:lnTo>
                  <a:lnTo>
                    <a:pt x="1668" y="31156"/>
                  </a:lnTo>
                  <a:lnTo>
                    <a:pt x="1668" y="31112"/>
                  </a:lnTo>
                  <a:lnTo>
                    <a:pt x="1668" y="31024"/>
                  </a:lnTo>
                  <a:lnTo>
                    <a:pt x="1185" y="29927"/>
                  </a:lnTo>
                  <a:lnTo>
                    <a:pt x="1097" y="28874"/>
                  </a:lnTo>
                  <a:lnTo>
                    <a:pt x="790" y="24661"/>
                  </a:lnTo>
                  <a:lnTo>
                    <a:pt x="790" y="21985"/>
                  </a:lnTo>
                  <a:lnTo>
                    <a:pt x="439" y="18255"/>
                  </a:lnTo>
                  <a:lnTo>
                    <a:pt x="351" y="16368"/>
                  </a:lnTo>
                  <a:lnTo>
                    <a:pt x="615" y="12550"/>
                  </a:lnTo>
                  <a:lnTo>
                    <a:pt x="1448" y="10620"/>
                  </a:lnTo>
                  <a:lnTo>
                    <a:pt x="2502" y="8338"/>
                  </a:lnTo>
                  <a:lnTo>
                    <a:pt x="2502" y="8294"/>
                  </a:lnTo>
                  <a:lnTo>
                    <a:pt x="2589" y="7592"/>
                  </a:lnTo>
                  <a:lnTo>
                    <a:pt x="2589" y="7548"/>
                  </a:lnTo>
                  <a:lnTo>
                    <a:pt x="2414" y="6056"/>
                  </a:lnTo>
                  <a:lnTo>
                    <a:pt x="2194" y="2853"/>
                  </a:lnTo>
                  <a:lnTo>
                    <a:pt x="2194" y="176"/>
                  </a:lnTo>
                  <a:lnTo>
                    <a:pt x="2194" y="132"/>
                  </a:lnTo>
                  <a:lnTo>
                    <a:pt x="2151" y="45"/>
                  </a:lnTo>
                  <a:lnTo>
                    <a:pt x="2107" y="45"/>
                  </a:lnTo>
                  <a:lnTo>
                    <a:pt x="201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3" name="Google Shape;9083;p249"/>
            <p:cNvSpPr/>
            <p:nvPr/>
          </p:nvSpPr>
          <p:spPr>
            <a:xfrm>
              <a:off x="1074025" y="3794875"/>
              <a:ext cx="75725" cy="787675"/>
            </a:xfrm>
            <a:custGeom>
              <a:avLst/>
              <a:gdLst/>
              <a:ahLst/>
              <a:cxnLst/>
              <a:rect l="l" t="t" r="r" b="b"/>
              <a:pathLst>
                <a:path w="3029" h="31507" extrusionOk="0">
                  <a:moveTo>
                    <a:pt x="2765" y="1"/>
                  </a:moveTo>
                  <a:lnTo>
                    <a:pt x="2678" y="45"/>
                  </a:lnTo>
                  <a:lnTo>
                    <a:pt x="2678" y="132"/>
                  </a:lnTo>
                  <a:lnTo>
                    <a:pt x="2634" y="176"/>
                  </a:lnTo>
                  <a:lnTo>
                    <a:pt x="2678" y="791"/>
                  </a:lnTo>
                  <a:lnTo>
                    <a:pt x="2546" y="1712"/>
                  </a:lnTo>
                  <a:lnTo>
                    <a:pt x="1317" y="5442"/>
                  </a:lnTo>
                  <a:lnTo>
                    <a:pt x="1317" y="5486"/>
                  </a:lnTo>
                  <a:lnTo>
                    <a:pt x="1142" y="6320"/>
                  </a:lnTo>
                  <a:lnTo>
                    <a:pt x="1142" y="6407"/>
                  </a:lnTo>
                  <a:lnTo>
                    <a:pt x="1317" y="7592"/>
                  </a:lnTo>
                  <a:lnTo>
                    <a:pt x="1054" y="11892"/>
                  </a:lnTo>
                  <a:lnTo>
                    <a:pt x="352" y="13516"/>
                  </a:lnTo>
                  <a:lnTo>
                    <a:pt x="352" y="13560"/>
                  </a:lnTo>
                  <a:lnTo>
                    <a:pt x="133" y="14745"/>
                  </a:lnTo>
                  <a:lnTo>
                    <a:pt x="133" y="14788"/>
                  </a:lnTo>
                  <a:lnTo>
                    <a:pt x="1" y="16982"/>
                  </a:lnTo>
                  <a:lnTo>
                    <a:pt x="45" y="19176"/>
                  </a:lnTo>
                  <a:lnTo>
                    <a:pt x="45" y="19220"/>
                  </a:lnTo>
                  <a:lnTo>
                    <a:pt x="352" y="21678"/>
                  </a:lnTo>
                  <a:lnTo>
                    <a:pt x="747" y="25495"/>
                  </a:lnTo>
                  <a:lnTo>
                    <a:pt x="791" y="28040"/>
                  </a:lnTo>
                  <a:lnTo>
                    <a:pt x="1010" y="30322"/>
                  </a:lnTo>
                  <a:lnTo>
                    <a:pt x="1054" y="30410"/>
                  </a:lnTo>
                  <a:lnTo>
                    <a:pt x="1405" y="31375"/>
                  </a:lnTo>
                  <a:lnTo>
                    <a:pt x="1493" y="31463"/>
                  </a:lnTo>
                  <a:lnTo>
                    <a:pt x="1581" y="31507"/>
                  </a:lnTo>
                  <a:lnTo>
                    <a:pt x="1625" y="31463"/>
                  </a:lnTo>
                  <a:lnTo>
                    <a:pt x="1712" y="31463"/>
                  </a:lnTo>
                  <a:lnTo>
                    <a:pt x="1756" y="31375"/>
                  </a:lnTo>
                  <a:lnTo>
                    <a:pt x="1756" y="31331"/>
                  </a:lnTo>
                  <a:lnTo>
                    <a:pt x="1756" y="31244"/>
                  </a:lnTo>
                  <a:lnTo>
                    <a:pt x="1361" y="30278"/>
                  </a:lnTo>
                  <a:lnTo>
                    <a:pt x="1142" y="28040"/>
                  </a:lnTo>
                  <a:lnTo>
                    <a:pt x="1098" y="25495"/>
                  </a:lnTo>
                  <a:lnTo>
                    <a:pt x="703" y="21634"/>
                  </a:lnTo>
                  <a:lnTo>
                    <a:pt x="396" y="19176"/>
                  </a:lnTo>
                  <a:lnTo>
                    <a:pt x="352" y="16982"/>
                  </a:lnTo>
                  <a:lnTo>
                    <a:pt x="484" y="14832"/>
                  </a:lnTo>
                  <a:lnTo>
                    <a:pt x="703" y="13648"/>
                  </a:lnTo>
                  <a:lnTo>
                    <a:pt x="1405" y="12024"/>
                  </a:lnTo>
                  <a:lnTo>
                    <a:pt x="1405" y="11936"/>
                  </a:lnTo>
                  <a:lnTo>
                    <a:pt x="1668" y="7592"/>
                  </a:lnTo>
                  <a:lnTo>
                    <a:pt x="1668" y="7548"/>
                  </a:lnTo>
                  <a:lnTo>
                    <a:pt x="1493" y="6363"/>
                  </a:lnTo>
                  <a:lnTo>
                    <a:pt x="1625" y="5530"/>
                  </a:lnTo>
                  <a:lnTo>
                    <a:pt x="2897" y="1800"/>
                  </a:lnTo>
                  <a:lnTo>
                    <a:pt x="2897" y="1756"/>
                  </a:lnTo>
                  <a:lnTo>
                    <a:pt x="3029" y="834"/>
                  </a:lnTo>
                  <a:lnTo>
                    <a:pt x="3029" y="791"/>
                  </a:lnTo>
                  <a:lnTo>
                    <a:pt x="2985" y="176"/>
                  </a:lnTo>
                  <a:lnTo>
                    <a:pt x="2985" y="89"/>
                  </a:lnTo>
                  <a:lnTo>
                    <a:pt x="2941" y="45"/>
                  </a:lnTo>
                  <a:lnTo>
                    <a:pt x="289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4" name="Google Shape;9084;p249"/>
            <p:cNvSpPr/>
            <p:nvPr/>
          </p:nvSpPr>
          <p:spPr>
            <a:xfrm>
              <a:off x="1043325" y="4272075"/>
              <a:ext cx="50475" cy="285250"/>
            </a:xfrm>
            <a:custGeom>
              <a:avLst/>
              <a:gdLst/>
              <a:ahLst/>
              <a:cxnLst/>
              <a:rect l="l" t="t" r="r" b="b"/>
              <a:pathLst>
                <a:path w="2019" h="11410" extrusionOk="0">
                  <a:moveTo>
                    <a:pt x="88" y="1"/>
                  </a:moveTo>
                  <a:lnTo>
                    <a:pt x="44" y="45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307" y="2063"/>
                  </a:lnTo>
                  <a:lnTo>
                    <a:pt x="527" y="4213"/>
                  </a:lnTo>
                  <a:lnTo>
                    <a:pt x="1229" y="10313"/>
                  </a:lnTo>
                  <a:lnTo>
                    <a:pt x="1229" y="10356"/>
                  </a:lnTo>
                  <a:lnTo>
                    <a:pt x="1712" y="11278"/>
                  </a:lnTo>
                  <a:lnTo>
                    <a:pt x="1756" y="11366"/>
                  </a:lnTo>
                  <a:lnTo>
                    <a:pt x="1887" y="11410"/>
                  </a:lnTo>
                  <a:lnTo>
                    <a:pt x="1931" y="11366"/>
                  </a:lnTo>
                  <a:lnTo>
                    <a:pt x="2019" y="11322"/>
                  </a:lnTo>
                  <a:lnTo>
                    <a:pt x="2019" y="11278"/>
                  </a:lnTo>
                  <a:lnTo>
                    <a:pt x="2019" y="11190"/>
                  </a:lnTo>
                  <a:lnTo>
                    <a:pt x="2019" y="11146"/>
                  </a:lnTo>
                  <a:lnTo>
                    <a:pt x="1536" y="10225"/>
                  </a:lnTo>
                  <a:lnTo>
                    <a:pt x="878" y="4213"/>
                  </a:lnTo>
                  <a:lnTo>
                    <a:pt x="659" y="2019"/>
                  </a:lnTo>
                  <a:lnTo>
                    <a:pt x="351" y="132"/>
                  </a:lnTo>
                  <a:lnTo>
                    <a:pt x="307" y="88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5" name="Google Shape;9085;p249"/>
            <p:cNvSpPr/>
            <p:nvPr/>
          </p:nvSpPr>
          <p:spPr>
            <a:xfrm>
              <a:off x="1022475" y="4402625"/>
              <a:ext cx="26350" cy="111925"/>
            </a:xfrm>
            <a:custGeom>
              <a:avLst/>
              <a:gdLst/>
              <a:ahLst/>
              <a:cxnLst/>
              <a:rect l="l" t="t" r="r" b="b"/>
              <a:pathLst>
                <a:path w="1054" h="4477" extrusionOk="0">
                  <a:moveTo>
                    <a:pt x="88" y="0"/>
                  </a:moveTo>
                  <a:lnTo>
                    <a:pt x="44" y="44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88" y="2853"/>
                  </a:lnTo>
                  <a:lnTo>
                    <a:pt x="88" y="2897"/>
                  </a:lnTo>
                  <a:lnTo>
                    <a:pt x="264" y="3555"/>
                  </a:lnTo>
                  <a:lnTo>
                    <a:pt x="308" y="3599"/>
                  </a:lnTo>
                  <a:lnTo>
                    <a:pt x="703" y="4388"/>
                  </a:lnTo>
                  <a:lnTo>
                    <a:pt x="790" y="4432"/>
                  </a:lnTo>
                  <a:lnTo>
                    <a:pt x="878" y="4476"/>
                  </a:lnTo>
                  <a:lnTo>
                    <a:pt x="922" y="4432"/>
                  </a:lnTo>
                  <a:lnTo>
                    <a:pt x="1010" y="4388"/>
                  </a:lnTo>
                  <a:lnTo>
                    <a:pt x="1010" y="4345"/>
                  </a:lnTo>
                  <a:lnTo>
                    <a:pt x="1054" y="4257"/>
                  </a:lnTo>
                  <a:lnTo>
                    <a:pt x="1010" y="4213"/>
                  </a:lnTo>
                  <a:lnTo>
                    <a:pt x="615" y="3423"/>
                  </a:lnTo>
                  <a:lnTo>
                    <a:pt x="439" y="2809"/>
                  </a:lnTo>
                  <a:lnTo>
                    <a:pt x="352" y="264"/>
                  </a:lnTo>
                  <a:lnTo>
                    <a:pt x="352" y="176"/>
                  </a:lnTo>
                  <a:lnTo>
                    <a:pt x="352" y="132"/>
                  </a:lnTo>
                  <a:lnTo>
                    <a:pt x="352" y="44"/>
                  </a:lnTo>
                  <a:lnTo>
                    <a:pt x="30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6" name="Google Shape;9086;p249"/>
            <p:cNvSpPr/>
            <p:nvPr/>
          </p:nvSpPr>
          <p:spPr>
            <a:xfrm>
              <a:off x="1765150" y="4491475"/>
              <a:ext cx="95475" cy="49400"/>
            </a:xfrm>
            <a:custGeom>
              <a:avLst/>
              <a:gdLst/>
              <a:ahLst/>
              <a:cxnLst/>
              <a:rect l="l" t="t" r="r" b="b"/>
              <a:pathLst>
                <a:path w="3819" h="1976" extrusionOk="0">
                  <a:moveTo>
                    <a:pt x="220" y="1"/>
                  </a:moveTo>
                  <a:lnTo>
                    <a:pt x="132" y="45"/>
                  </a:lnTo>
                  <a:lnTo>
                    <a:pt x="88" y="45"/>
                  </a:lnTo>
                  <a:lnTo>
                    <a:pt x="45" y="132"/>
                  </a:lnTo>
                  <a:lnTo>
                    <a:pt x="1" y="176"/>
                  </a:lnTo>
                  <a:lnTo>
                    <a:pt x="45" y="264"/>
                  </a:lnTo>
                  <a:lnTo>
                    <a:pt x="45" y="308"/>
                  </a:lnTo>
                  <a:lnTo>
                    <a:pt x="132" y="352"/>
                  </a:lnTo>
                  <a:lnTo>
                    <a:pt x="1449" y="1054"/>
                  </a:lnTo>
                  <a:lnTo>
                    <a:pt x="3028" y="1975"/>
                  </a:lnTo>
                  <a:lnTo>
                    <a:pt x="3116" y="1975"/>
                  </a:lnTo>
                  <a:lnTo>
                    <a:pt x="3248" y="1931"/>
                  </a:lnTo>
                  <a:lnTo>
                    <a:pt x="3774" y="1493"/>
                  </a:lnTo>
                  <a:lnTo>
                    <a:pt x="3818" y="1449"/>
                  </a:lnTo>
                  <a:lnTo>
                    <a:pt x="3818" y="1361"/>
                  </a:lnTo>
                  <a:lnTo>
                    <a:pt x="3818" y="1317"/>
                  </a:lnTo>
                  <a:lnTo>
                    <a:pt x="3774" y="1273"/>
                  </a:lnTo>
                  <a:lnTo>
                    <a:pt x="3731" y="1229"/>
                  </a:lnTo>
                  <a:lnTo>
                    <a:pt x="3687" y="1186"/>
                  </a:lnTo>
                  <a:lnTo>
                    <a:pt x="3599" y="1186"/>
                  </a:lnTo>
                  <a:lnTo>
                    <a:pt x="3555" y="1229"/>
                  </a:lnTo>
                  <a:lnTo>
                    <a:pt x="3116" y="1580"/>
                  </a:lnTo>
                  <a:lnTo>
                    <a:pt x="1624" y="747"/>
                  </a:lnTo>
                  <a:lnTo>
                    <a:pt x="264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7" name="Google Shape;9087;p249"/>
            <p:cNvSpPr/>
            <p:nvPr/>
          </p:nvSpPr>
          <p:spPr>
            <a:xfrm>
              <a:off x="1765150" y="4467350"/>
              <a:ext cx="97675" cy="45000"/>
            </a:xfrm>
            <a:custGeom>
              <a:avLst/>
              <a:gdLst/>
              <a:ahLst/>
              <a:cxnLst/>
              <a:rect l="l" t="t" r="r" b="b"/>
              <a:pathLst>
                <a:path w="3907" h="1800" extrusionOk="0">
                  <a:moveTo>
                    <a:pt x="176" y="0"/>
                  </a:moveTo>
                  <a:lnTo>
                    <a:pt x="88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45" y="264"/>
                  </a:lnTo>
                  <a:lnTo>
                    <a:pt x="88" y="351"/>
                  </a:lnTo>
                  <a:lnTo>
                    <a:pt x="527" y="702"/>
                  </a:lnTo>
                  <a:lnTo>
                    <a:pt x="571" y="746"/>
                  </a:lnTo>
                  <a:lnTo>
                    <a:pt x="2458" y="1536"/>
                  </a:lnTo>
                  <a:lnTo>
                    <a:pt x="3336" y="1799"/>
                  </a:lnTo>
                  <a:lnTo>
                    <a:pt x="3379" y="1799"/>
                  </a:lnTo>
                  <a:lnTo>
                    <a:pt x="3467" y="1756"/>
                  </a:lnTo>
                  <a:lnTo>
                    <a:pt x="3818" y="1580"/>
                  </a:lnTo>
                  <a:lnTo>
                    <a:pt x="3862" y="1536"/>
                  </a:lnTo>
                  <a:lnTo>
                    <a:pt x="3906" y="1448"/>
                  </a:lnTo>
                  <a:lnTo>
                    <a:pt x="3906" y="1405"/>
                  </a:lnTo>
                  <a:lnTo>
                    <a:pt x="3906" y="1317"/>
                  </a:lnTo>
                  <a:lnTo>
                    <a:pt x="3862" y="1273"/>
                  </a:lnTo>
                  <a:lnTo>
                    <a:pt x="3774" y="1229"/>
                  </a:lnTo>
                  <a:lnTo>
                    <a:pt x="3731" y="1229"/>
                  </a:lnTo>
                  <a:lnTo>
                    <a:pt x="3643" y="1273"/>
                  </a:lnTo>
                  <a:lnTo>
                    <a:pt x="3379" y="1448"/>
                  </a:lnTo>
                  <a:lnTo>
                    <a:pt x="2590" y="1229"/>
                  </a:lnTo>
                  <a:lnTo>
                    <a:pt x="747" y="439"/>
                  </a:lnTo>
                  <a:lnTo>
                    <a:pt x="308" y="44"/>
                  </a:lnTo>
                  <a:lnTo>
                    <a:pt x="220" y="44"/>
                  </a:lnTo>
                  <a:lnTo>
                    <a:pt x="17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8" name="Google Shape;9088;p249"/>
            <p:cNvSpPr/>
            <p:nvPr/>
          </p:nvSpPr>
          <p:spPr>
            <a:xfrm>
              <a:off x="1765150" y="4441025"/>
              <a:ext cx="127275" cy="43900"/>
            </a:xfrm>
            <a:custGeom>
              <a:avLst/>
              <a:gdLst/>
              <a:ahLst/>
              <a:cxnLst/>
              <a:rect l="l" t="t" r="r" b="b"/>
              <a:pathLst>
                <a:path w="5091" h="1756" extrusionOk="0">
                  <a:moveTo>
                    <a:pt x="176" y="0"/>
                  </a:moveTo>
                  <a:lnTo>
                    <a:pt x="88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176"/>
                  </a:lnTo>
                  <a:lnTo>
                    <a:pt x="1" y="264"/>
                  </a:lnTo>
                  <a:lnTo>
                    <a:pt x="45" y="307"/>
                  </a:lnTo>
                  <a:lnTo>
                    <a:pt x="571" y="834"/>
                  </a:lnTo>
                  <a:lnTo>
                    <a:pt x="1624" y="1404"/>
                  </a:lnTo>
                  <a:lnTo>
                    <a:pt x="2458" y="1755"/>
                  </a:lnTo>
                  <a:lnTo>
                    <a:pt x="2546" y="1755"/>
                  </a:lnTo>
                  <a:lnTo>
                    <a:pt x="3818" y="1668"/>
                  </a:lnTo>
                  <a:lnTo>
                    <a:pt x="3906" y="1668"/>
                  </a:lnTo>
                  <a:lnTo>
                    <a:pt x="5003" y="1009"/>
                  </a:lnTo>
                  <a:lnTo>
                    <a:pt x="5047" y="966"/>
                  </a:lnTo>
                  <a:lnTo>
                    <a:pt x="5047" y="878"/>
                  </a:lnTo>
                  <a:lnTo>
                    <a:pt x="5091" y="834"/>
                  </a:lnTo>
                  <a:lnTo>
                    <a:pt x="5047" y="746"/>
                  </a:lnTo>
                  <a:lnTo>
                    <a:pt x="5003" y="702"/>
                  </a:lnTo>
                  <a:lnTo>
                    <a:pt x="4915" y="658"/>
                  </a:lnTo>
                  <a:lnTo>
                    <a:pt x="4871" y="658"/>
                  </a:lnTo>
                  <a:lnTo>
                    <a:pt x="4784" y="702"/>
                  </a:lnTo>
                  <a:lnTo>
                    <a:pt x="3774" y="1317"/>
                  </a:lnTo>
                  <a:lnTo>
                    <a:pt x="2546" y="1404"/>
                  </a:lnTo>
                  <a:lnTo>
                    <a:pt x="1756" y="1097"/>
                  </a:lnTo>
                  <a:lnTo>
                    <a:pt x="791" y="527"/>
                  </a:lnTo>
                  <a:lnTo>
                    <a:pt x="264" y="44"/>
                  </a:lnTo>
                  <a:lnTo>
                    <a:pt x="220" y="44"/>
                  </a:lnTo>
                  <a:lnTo>
                    <a:pt x="17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9" name="Google Shape;9089;p249"/>
            <p:cNvSpPr/>
            <p:nvPr/>
          </p:nvSpPr>
          <p:spPr>
            <a:xfrm>
              <a:off x="1728950" y="4366425"/>
              <a:ext cx="241375" cy="79000"/>
            </a:xfrm>
            <a:custGeom>
              <a:avLst/>
              <a:gdLst/>
              <a:ahLst/>
              <a:cxnLst/>
              <a:rect l="l" t="t" r="r" b="b"/>
              <a:pathLst>
                <a:path w="9655" h="3160" extrusionOk="0">
                  <a:moveTo>
                    <a:pt x="176" y="0"/>
                  </a:moveTo>
                  <a:lnTo>
                    <a:pt x="88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45" y="264"/>
                  </a:lnTo>
                  <a:lnTo>
                    <a:pt x="308" y="702"/>
                  </a:lnTo>
                  <a:lnTo>
                    <a:pt x="878" y="1668"/>
                  </a:lnTo>
                  <a:lnTo>
                    <a:pt x="878" y="1712"/>
                  </a:lnTo>
                  <a:lnTo>
                    <a:pt x="1756" y="2502"/>
                  </a:lnTo>
                  <a:lnTo>
                    <a:pt x="1800" y="2545"/>
                  </a:lnTo>
                  <a:lnTo>
                    <a:pt x="2853" y="2896"/>
                  </a:lnTo>
                  <a:lnTo>
                    <a:pt x="2897" y="2896"/>
                  </a:lnTo>
                  <a:lnTo>
                    <a:pt x="6232" y="3160"/>
                  </a:lnTo>
                  <a:lnTo>
                    <a:pt x="6319" y="3160"/>
                  </a:lnTo>
                  <a:lnTo>
                    <a:pt x="9567" y="1536"/>
                  </a:lnTo>
                  <a:lnTo>
                    <a:pt x="9610" y="1492"/>
                  </a:lnTo>
                  <a:lnTo>
                    <a:pt x="9654" y="1448"/>
                  </a:lnTo>
                  <a:lnTo>
                    <a:pt x="9654" y="1361"/>
                  </a:lnTo>
                  <a:lnTo>
                    <a:pt x="9654" y="1317"/>
                  </a:lnTo>
                  <a:lnTo>
                    <a:pt x="9610" y="1229"/>
                  </a:lnTo>
                  <a:lnTo>
                    <a:pt x="9523" y="1229"/>
                  </a:lnTo>
                  <a:lnTo>
                    <a:pt x="9479" y="1185"/>
                  </a:lnTo>
                  <a:lnTo>
                    <a:pt x="9391" y="1229"/>
                  </a:lnTo>
                  <a:lnTo>
                    <a:pt x="6232" y="2809"/>
                  </a:lnTo>
                  <a:lnTo>
                    <a:pt x="2941" y="2545"/>
                  </a:lnTo>
                  <a:lnTo>
                    <a:pt x="1931" y="2194"/>
                  </a:lnTo>
                  <a:lnTo>
                    <a:pt x="1142" y="1492"/>
                  </a:lnTo>
                  <a:lnTo>
                    <a:pt x="571" y="527"/>
                  </a:lnTo>
                  <a:lnTo>
                    <a:pt x="352" y="88"/>
                  </a:lnTo>
                  <a:lnTo>
                    <a:pt x="308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0" name="Google Shape;9090;p249"/>
            <p:cNvSpPr/>
            <p:nvPr/>
          </p:nvSpPr>
          <p:spPr>
            <a:xfrm>
              <a:off x="1807950" y="46790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1" name="Google Shape;9091;p249"/>
            <p:cNvSpPr/>
            <p:nvPr/>
          </p:nvSpPr>
          <p:spPr>
            <a:xfrm>
              <a:off x="1807950" y="46790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2" name="Google Shape;9092;p249"/>
            <p:cNvSpPr/>
            <p:nvPr/>
          </p:nvSpPr>
          <p:spPr>
            <a:xfrm>
              <a:off x="1490900" y="2760400"/>
              <a:ext cx="866675" cy="1925275"/>
            </a:xfrm>
            <a:custGeom>
              <a:avLst/>
              <a:gdLst/>
              <a:ahLst/>
              <a:cxnLst/>
              <a:rect l="l" t="t" r="r" b="b"/>
              <a:pathLst>
                <a:path w="34667" h="77011" extrusionOk="0">
                  <a:moveTo>
                    <a:pt x="34447" y="1"/>
                  </a:moveTo>
                  <a:lnTo>
                    <a:pt x="34359" y="44"/>
                  </a:lnTo>
                  <a:lnTo>
                    <a:pt x="31858" y="1931"/>
                  </a:lnTo>
                  <a:lnTo>
                    <a:pt x="28216" y="4915"/>
                  </a:lnTo>
                  <a:lnTo>
                    <a:pt x="25846" y="6758"/>
                  </a:lnTo>
                  <a:lnTo>
                    <a:pt x="23784" y="8426"/>
                  </a:lnTo>
                  <a:lnTo>
                    <a:pt x="20668" y="10883"/>
                  </a:lnTo>
                  <a:lnTo>
                    <a:pt x="15666" y="13077"/>
                  </a:lnTo>
                  <a:lnTo>
                    <a:pt x="15622" y="13077"/>
                  </a:lnTo>
                  <a:lnTo>
                    <a:pt x="13867" y="14174"/>
                  </a:lnTo>
                  <a:lnTo>
                    <a:pt x="13823" y="14218"/>
                  </a:lnTo>
                  <a:lnTo>
                    <a:pt x="12331" y="15622"/>
                  </a:lnTo>
                  <a:lnTo>
                    <a:pt x="12331" y="15666"/>
                  </a:lnTo>
                  <a:lnTo>
                    <a:pt x="10225" y="18386"/>
                  </a:lnTo>
                  <a:lnTo>
                    <a:pt x="9610" y="19045"/>
                  </a:lnTo>
                  <a:lnTo>
                    <a:pt x="8777" y="19571"/>
                  </a:lnTo>
                  <a:lnTo>
                    <a:pt x="8733" y="19615"/>
                  </a:lnTo>
                  <a:lnTo>
                    <a:pt x="8118" y="20229"/>
                  </a:lnTo>
                  <a:lnTo>
                    <a:pt x="8118" y="20273"/>
                  </a:lnTo>
                  <a:lnTo>
                    <a:pt x="7065" y="22204"/>
                  </a:lnTo>
                  <a:lnTo>
                    <a:pt x="7021" y="22204"/>
                  </a:lnTo>
                  <a:lnTo>
                    <a:pt x="6451" y="23915"/>
                  </a:lnTo>
                  <a:lnTo>
                    <a:pt x="6451" y="23959"/>
                  </a:lnTo>
                  <a:lnTo>
                    <a:pt x="6319" y="25583"/>
                  </a:lnTo>
                  <a:lnTo>
                    <a:pt x="6319" y="25627"/>
                  </a:lnTo>
                  <a:lnTo>
                    <a:pt x="6846" y="28347"/>
                  </a:lnTo>
                  <a:lnTo>
                    <a:pt x="6846" y="30629"/>
                  </a:lnTo>
                  <a:lnTo>
                    <a:pt x="6275" y="35631"/>
                  </a:lnTo>
                  <a:lnTo>
                    <a:pt x="5837" y="38966"/>
                  </a:lnTo>
                  <a:lnTo>
                    <a:pt x="5442" y="41819"/>
                  </a:lnTo>
                  <a:lnTo>
                    <a:pt x="5135" y="43662"/>
                  </a:lnTo>
                  <a:lnTo>
                    <a:pt x="4169" y="47699"/>
                  </a:lnTo>
                  <a:lnTo>
                    <a:pt x="3599" y="50200"/>
                  </a:lnTo>
                  <a:lnTo>
                    <a:pt x="3292" y="52087"/>
                  </a:lnTo>
                  <a:lnTo>
                    <a:pt x="2633" y="53491"/>
                  </a:lnTo>
                  <a:lnTo>
                    <a:pt x="2633" y="53535"/>
                  </a:lnTo>
                  <a:lnTo>
                    <a:pt x="2107" y="56387"/>
                  </a:lnTo>
                  <a:lnTo>
                    <a:pt x="834" y="60512"/>
                  </a:lnTo>
                  <a:lnTo>
                    <a:pt x="220" y="62837"/>
                  </a:lnTo>
                  <a:lnTo>
                    <a:pt x="1" y="63846"/>
                  </a:lnTo>
                  <a:lnTo>
                    <a:pt x="1" y="63890"/>
                  </a:lnTo>
                  <a:lnTo>
                    <a:pt x="44" y="64856"/>
                  </a:lnTo>
                  <a:lnTo>
                    <a:pt x="88" y="64987"/>
                  </a:lnTo>
                  <a:lnTo>
                    <a:pt x="2019" y="67050"/>
                  </a:lnTo>
                  <a:lnTo>
                    <a:pt x="3511" y="68629"/>
                  </a:lnTo>
                  <a:lnTo>
                    <a:pt x="5486" y="70955"/>
                  </a:lnTo>
                  <a:lnTo>
                    <a:pt x="7767" y="73412"/>
                  </a:lnTo>
                  <a:lnTo>
                    <a:pt x="9830" y="75606"/>
                  </a:lnTo>
                  <a:lnTo>
                    <a:pt x="10883" y="76967"/>
                  </a:lnTo>
                  <a:lnTo>
                    <a:pt x="10927" y="77011"/>
                  </a:lnTo>
                  <a:lnTo>
                    <a:pt x="11102" y="77011"/>
                  </a:lnTo>
                  <a:lnTo>
                    <a:pt x="11146" y="76923"/>
                  </a:lnTo>
                  <a:lnTo>
                    <a:pt x="11190" y="76879"/>
                  </a:lnTo>
                  <a:lnTo>
                    <a:pt x="11190" y="76791"/>
                  </a:lnTo>
                  <a:lnTo>
                    <a:pt x="11146" y="76747"/>
                  </a:lnTo>
                  <a:lnTo>
                    <a:pt x="10093" y="75387"/>
                  </a:lnTo>
                  <a:lnTo>
                    <a:pt x="8031" y="73149"/>
                  </a:lnTo>
                  <a:lnTo>
                    <a:pt x="5749" y="70736"/>
                  </a:lnTo>
                  <a:lnTo>
                    <a:pt x="3774" y="68410"/>
                  </a:lnTo>
                  <a:lnTo>
                    <a:pt x="2282" y="66830"/>
                  </a:lnTo>
                  <a:lnTo>
                    <a:pt x="395" y="64812"/>
                  </a:lnTo>
                  <a:lnTo>
                    <a:pt x="352" y="63890"/>
                  </a:lnTo>
                  <a:lnTo>
                    <a:pt x="571" y="62925"/>
                  </a:lnTo>
                  <a:lnTo>
                    <a:pt x="1141" y="60599"/>
                  </a:lnTo>
                  <a:lnTo>
                    <a:pt x="2458" y="56475"/>
                  </a:lnTo>
                  <a:lnTo>
                    <a:pt x="2984" y="53578"/>
                  </a:lnTo>
                  <a:lnTo>
                    <a:pt x="3599" y="52174"/>
                  </a:lnTo>
                  <a:lnTo>
                    <a:pt x="3643" y="52174"/>
                  </a:lnTo>
                  <a:lnTo>
                    <a:pt x="3950" y="50287"/>
                  </a:lnTo>
                  <a:lnTo>
                    <a:pt x="4520" y="47786"/>
                  </a:lnTo>
                  <a:lnTo>
                    <a:pt x="5442" y="43749"/>
                  </a:lnTo>
                  <a:lnTo>
                    <a:pt x="5793" y="41862"/>
                  </a:lnTo>
                  <a:lnTo>
                    <a:pt x="6188" y="39010"/>
                  </a:lnTo>
                  <a:lnTo>
                    <a:pt x="6627" y="35675"/>
                  </a:lnTo>
                  <a:lnTo>
                    <a:pt x="7197" y="30673"/>
                  </a:lnTo>
                  <a:lnTo>
                    <a:pt x="7197" y="30629"/>
                  </a:lnTo>
                  <a:lnTo>
                    <a:pt x="7197" y="28347"/>
                  </a:lnTo>
                  <a:lnTo>
                    <a:pt x="7197" y="28303"/>
                  </a:lnTo>
                  <a:lnTo>
                    <a:pt x="6670" y="25583"/>
                  </a:lnTo>
                  <a:lnTo>
                    <a:pt x="6802" y="24003"/>
                  </a:lnTo>
                  <a:lnTo>
                    <a:pt x="7372" y="22336"/>
                  </a:lnTo>
                  <a:lnTo>
                    <a:pt x="8382" y="20449"/>
                  </a:lnTo>
                  <a:lnTo>
                    <a:pt x="8996" y="19878"/>
                  </a:lnTo>
                  <a:lnTo>
                    <a:pt x="9830" y="19352"/>
                  </a:lnTo>
                  <a:lnTo>
                    <a:pt x="9874" y="19308"/>
                  </a:lnTo>
                  <a:lnTo>
                    <a:pt x="10488" y="18606"/>
                  </a:lnTo>
                  <a:lnTo>
                    <a:pt x="12594" y="15885"/>
                  </a:lnTo>
                  <a:lnTo>
                    <a:pt x="14042" y="14481"/>
                  </a:lnTo>
                  <a:lnTo>
                    <a:pt x="15798" y="13384"/>
                  </a:lnTo>
                  <a:lnTo>
                    <a:pt x="20800" y="11234"/>
                  </a:lnTo>
                  <a:lnTo>
                    <a:pt x="20844" y="11190"/>
                  </a:lnTo>
                  <a:lnTo>
                    <a:pt x="24003" y="8733"/>
                  </a:lnTo>
                  <a:lnTo>
                    <a:pt x="28435" y="5178"/>
                  </a:lnTo>
                  <a:lnTo>
                    <a:pt x="32077" y="2195"/>
                  </a:lnTo>
                  <a:lnTo>
                    <a:pt x="34578" y="308"/>
                  </a:lnTo>
                  <a:lnTo>
                    <a:pt x="34622" y="264"/>
                  </a:lnTo>
                  <a:lnTo>
                    <a:pt x="34666" y="176"/>
                  </a:lnTo>
                  <a:lnTo>
                    <a:pt x="34622" y="132"/>
                  </a:lnTo>
                  <a:lnTo>
                    <a:pt x="34622" y="44"/>
                  </a:lnTo>
                  <a:lnTo>
                    <a:pt x="3457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3" name="Google Shape;9093;p249"/>
            <p:cNvSpPr/>
            <p:nvPr/>
          </p:nvSpPr>
          <p:spPr>
            <a:xfrm>
              <a:off x="1465675" y="2732975"/>
              <a:ext cx="861175" cy="1931850"/>
            </a:xfrm>
            <a:custGeom>
              <a:avLst/>
              <a:gdLst/>
              <a:ahLst/>
              <a:cxnLst/>
              <a:rect l="l" t="t" r="r" b="b"/>
              <a:pathLst>
                <a:path w="34447" h="77274" extrusionOk="0">
                  <a:moveTo>
                    <a:pt x="34227" y="1"/>
                  </a:moveTo>
                  <a:lnTo>
                    <a:pt x="34183" y="44"/>
                  </a:lnTo>
                  <a:lnTo>
                    <a:pt x="33174" y="790"/>
                  </a:lnTo>
                  <a:lnTo>
                    <a:pt x="28435" y="4652"/>
                  </a:lnTo>
                  <a:lnTo>
                    <a:pt x="26504" y="6275"/>
                  </a:lnTo>
                  <a:lnTo>
                    <a:pt x="24705" y="7680"/>
                  </a:lnTo>
                  <a:lnTo>
                    <a:pt x="22862" y="9128"/>
                  </a:lnTo>
                  <a:lnTo>
                    <a:pt x="20931" y="10532"/>
                  </a:lnTo>
                  <a:lnTo>
                    <a:pt x="19044" y="11366"/>
                  </a:lnTo>
                  <a:lnTo>
                    <a:pt x="14876" y="12814"/>
                  </a:lnTo>
                  <a:lnTo>
                    <a:pt x="9479" y="14788"/>
                  </a:lnTo>
                  <a:lnTo>
                    <a:pt x="9435" y="14832"/>
                  </a:lnTo>
                  <a:lnTo>
                    <a:pt x="8908" y="15271"/>
                  </a:lnTo>
                  <a:lnTo>
                    <a:pt x="8864" y="15315"/>
                  </a:lnTo>
                  <a:lnTo>
                    <a:pt x="7987" y="16543"/>
                  </a:lnTo>
                  <a:lnTo>
                    <a:pt x="7943" y="16587"/>
                  </a:lnTo>
                  <a:lnTo>
                    <a:pt x="6933" y="18474"/>
                  </a:lnTo>
                  <a:lnTo>
                    <a:pt x="5968" y="20800"/>
                  </a:lnTo>
                  <a:lnTo>
                    <a:pt x="5968" y="20844"/>
                  </a:lnTo>
                  <a:lnTo>
                    <a:pt x="5441" y="23169"/>
                  </a:lnTo>
                  <a:lnTo>
                    <a:pt x="5441" y="23213"/>
                  </a:lnTo>
                  <a:lnTo>
                    <a:pt x="5398" y="24617"/>
                  </a:lnTo>
                  <a:lnTo>
                    <a:pt x="5398" y="24661"/>
                  </a:lnTo>
                  <a:lnTo>
                    <a:pt x="6319" y="29269"/>
                  </a:lnTo>
                  <a:lnTo>
                    <a:pt x="6407" y="30761"/>
                  </a:lnTo>
                  <a:lnTo>
                    <a:pt x="6144" y="34666"/>
                  </a:lnTo>
                  <a:lnTo>
                    <a:pt x="5836" y="37431"/>
                  </a:lnTo>
                  <a:lnTo>
                    <a:pt x="5485" y="40327"/>
                  </a:lnTo>
                  <a:lnTo>
                    <a:pt x="5134" y="42784"/>
                  </a:lnTo>
                  <a:lnTo>
                    <a:pt x="4871" y="44364"/>
                  </a:lnTo>
                  <a:lnTo>
                    <a:pt x="3906" y="48532"/>
                  </a:lnTo>
                  <a:lnTo>
                    <a:pt x="3423" y="51472"/>
                  </a:lnTo>
                  <a:lnTo>
                    <a:pt x="3247" y="53447"/>
                  </a:lnTo>
                  <a:lnTo>
                    <a:pt x="2633" y="55860"/>
                  </a:lnTo>
                  <a:lnTo>
                    <a:pt x="1756" y="58449"/>
                  </a:lnTo>
                  <a:lnTo>
                    <a:pt x="922" y="60775"/>
                  </a:lnTo>
                  <a:lnTo>
                    <a:pt x="922" y="60819"/>
                  </a:lnTo>
                  <a:lnTo>
                    <a:pt x="307" y="63188"/>
                  </a:lnTo>
                  <a:lnTo>
                    <a:pt x="0" y="64549"/>
                  </a:lnTo>
                  <a:lnTo>
                    <a:pt x="0" y="64592"/>
                  </a:lnTo>
                  <a:lnTo>
                    <a:pt x="44" y="66743"/>
                  </a:lnTo>
                  <a:lnTo>
                    <a:pt x="44" y="66786"/>
                  </a:lnTo>
                  <a:lnTo>
                    <a:pt x="264" y="67357"/>
                  </a:lnTo>
                  <a:lnTo>
                    <a:pt x="307" y="67401"/>
                  </a:lnTo>
                  <a:lnTo>
                    <a:pt x="3423" y="70955"/>
                  </a:lnTo>
                  <a:lnTo>
                    <a:pt x="7811" y="75650"/>
                  </a:lnTo>
                  <a:lnTo>
                    <a:pt x="9303" y="77230"/>
                  </a:lnTo>
                  <a:lnTo>
                    <a:pt x="9347" y="77274"/>
                  </a:lnTo>
                  <a:lnTo>
                    <a:pt x="9435" y="77274"/>
                  </a:lnTo>
                  <a:lnTo>
                    <a:pt x="9566" y="77230"/>
                  </a:lnTo>
                  <a:lnTo>
                    <a:pt x="9610" y="77186"/>
                  </a:lnTo>
                  <a:lnTo>
                    <a:pt x="9610" y="77098"/>
                  </a:lnTo>
                  <a:lnTo>
                    <a:pt x="9610" y="77054"/>
                  </a:lnTo>
                  <a:lnTo>
                    <a:pt x="9566" y="77011"/>
                  </a:lnTo>
                  <a:lnTo>
                    <a:pt x="3686" y="70736"/>
                  </a:lnTo>
                  <a:lnTo>
                    <a:pt x="571" y="67225"/>
                  </a:lnTo>
                  <a:lnTo>
                    <a:pt x="395" y="66699"/>
                  </a:lnTo>
                  <a:lnTo>
                    <a:pt x="351" y="64592"/>
                  </a:lnTo>
                  <a:lnTo>
                    <a:pt x="659" y="63276"/>
                  </a:lnTo>
                  <a:lnTo>
                    <a:pt x="1273" y="60906"/>
                  </a:lnTo>
                  <a:lnTo>
                    <a:pt x="2107" y="58581"/>
                  </a:lnTo>
                  <a:lnTo>
                    <a:pt x="2984" y="55992"/>
                  </a:lnTo>
                  <a:lnTo>
                    <a:pt x="3599" y="53535"/>
                  </a:lnTo>
                  <a:lnTo>
                    <a:pt x="3599" y="53491"/>
                  </a:lnTo>
                  <a:lnTo>
                    <a:pt x="3774" y="51516"/>
                  </a:lnTo>
                  <a:lnTo>
                    <a:pt x="4213" y="48576"/>
                  </a:lnTo>
                  <a:lnTo>
                    <a:pt x="5222" y="44407"/>
                  </a:lnTo>
                  <a:lnTo>
                    <a:pt x="5485" y="42828"/>
                  </a:lnTo>
                  <a:lnTo>
                    <a:pt x="5836" y="40370"/>
                  </a:lnTo>
                  <a:lnTo>
                    <a:pt x="6187" y="37474"/>
                  </a:lnTo>
                  <a:lnTo>
                    <a:pt x="6495" y="34710"/>
                  </a:lnTo>
                  <a:lnTo>
                    <a:pt x="6758" y="30805"/>
                  </a:lnTo>
                  <a:lnTo>
                    <a:pt x="6758" y="30761"/>
                  </a:lnTo>
                  <a:lnTo>
                    <a:pt x="6670" y="29225"/>
                  </a:lnTo>
                  <a:lnTo>
                    <a:pt x="5749" y="24617"/>
                  </a:lnTo>
                  <a:lnTo>
                    <a:pt x="5793" y="23257"/>
                  </a:lnTo>
                  <a:lnTo>
                    <a:pt x="6319" y="20932"/>
                  </a:lnTo>
                  <a:lnTo>
                    <a:pt x="7284" y="18606"/>
                  </a:lnTo>
                  <a:lnTo>
                    <a:pt x="8250" y="16763"/>
                  </a:lnTo>
                  <a:lnTo>
                    <a:pt x="9127" y="15534"/>
                  </a:lnTo>
                  <a:lnTo>
                    <a:pt x="9610" y="15095"/>
                  </a:lnTo>
                  <a:lnTo>
                    <a:pt x="15007" y="13165"/>
                  </a:lnTo>
                  <a:lnTo>
                    <a:pt x="19132" y="11673"/>
                  </a:lnTo>
                  <a:lnTo>
                    <a:pt x="21063" y="10839"/>
                  </a:lnTo>
                  <a:lnTo>
                    <a:pt x="21107" y="10839"/>
                  </a:lnTo>
                  <a:lnTo>
                    <a:pt x="23081" y="9435"/>
                  </a:lnTo>
                  <a:lnTo>
                    <a:pt x="24924" y="7943"/>
                  </a:lnTo>
                  <a:lnTo>
                    <a:pt x="26724" y="6539"/>
                  </a:lnTo>
                  <a:lnTo>
                    <a:pt x="28654" y="4959"/>
                  </a:lnTo>
                  <a:lnTo>
                    <a:pt x="33350" y="1054"/>
                  </a:lnTo>
                  <a:lnTo>
                    <a:pt x="34403" y="308"/>
                  </a:lnTo>
                  <a:lnTo>
                    <a:pt x="34447" y="264"/>
                  </a:lnTo>
                  <a:lnTo>
                    <a:pt x="34447" y="220"/>
                  </a:lnTo>
                  <a:lnTo>
                    <a:pt x="34447" y="132"/>
                  </a:lnTo>
                  <a:lnTo>
                    <a:pt x="34447" y="88"/>
                  </a:lnTo>
                  <a:lnTo>
                    <a:pt x="3435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4" name="Google Shape;9094;p249"/>
            <p:cNvSpPr/>
            <p:nvPr/>
          </p:nvSpPr>
          <p:spPr>
            <a:xfrm>
              <a:off x="1417400" y="2679225"/>
              <a:ext cx="851300" cy="1981225"/>
            </a:xfrm>
            <a:custGeom>
              <a:avLst/>
              <a:gdLst/>
              <a:ahLst/>
              <a:cxnLst/>
              <a:rect l="l" t="t" r="r" b="b"/>
              <a:pathLst>
                <a:path w="34052" h="79249" extrusionOk="0">
                  <a:moveTo>
                    <a:pt x="33876" y="0"/>
                  </a:moveTo>
                  <a:lnTo>
                    <a:pt x="33789" y="44"/>
                  </a:lnTo>
                  <a:lnTo>
                    <a:pt x="33745" y="44"/>
                  </a:lnTo>
                  <a:lnTo>
                    <a:pt x="31244" y="2194"/>
                  </a:lnTo>
                  <a:lnTo>
                    <a:pt x="28786" y="4213"/>
                  </a:lnTo>
                  <a:lnTo>
                    <a:pt x="26461" y="6056"/>
                  </a:lnTo>
                  <a:lnTo>
                    <a:pt x="22994" y="8645"/>
                  </a:lnTo>
                  <a:lnTo>
                    <a:pt x="21239" y="9830"/>
                  </a:lnTo>
                  <a:lnTo>
                    <a:pt x="18738" y="10883"/>
                  </a:lnTo>
                  <a:lnTo>
                    <a:pt x="15534" y="12111"/>
                  </a:lnTo>
                  <a:lnTo>
                    <a:pt x="13209" y="13472"/>
                  </a:lnTo>
                  <a:lnTo>
                    <a:pt x="10356" y="14569"/>
                  </a:lnTo>
                  <a:lnTo>
                    <a:pt x="10312" y="14569"/>
                  </a:lnTo>
                  <a:lnTo>
                    <a:pt x="8294" y="15797"/>
                  </a:lnTo>
                  <a:lnTo>
                    <a:pt x="6056" y="16938"/>
                  </a:lnTo>
                  <a:lnTo>
                    <a:pt x="3862" y="17465"/>
                  </a:lnTo>
                  <a:lnTo>
                    <a:pt x="2721" y="17684"/>
                  </a:lnTo>
                  <a:lnTo>
                    <a:pt x="2633" y="17684"/>
                  </a:lnTo>
                  <a:lnTo>
                    <a:pt x="2590" y="17772"/>
                  </a:lnTo>
                  <a:lnTo>
                    <a:pt x="2590" y="17860"/>
                  </a:lnTo>
                  <a:lnTo>
                    <a:pt x="2633" y="17948"/>
                  </a:lnTo>
                  <a:lnTo>
                    <a:pt x="3248" y="18518"/>
                  </a:lnTo>
                  <a:lnTo>
                    <a:pt x="3379" y="19045"/>
                  </a:lnTo>
                  <a:lnTo>
                    <a:pt x="3248" y="20142"/>
                  </a:lnTo>
                  <a:lnTo>
                    <a:pt x="3248" y="21195"/>
                  </a:lnTo>
                  <a:lnTo>
                    <a:pt x="3292" y="22248"/>
                  </a:lnTo>
                  <a:lnTo>
                    <a:pt x="3423" y="23257"/>
                  </a:lnTo>
                  <a:lnTo>
                    <a:pt x="3599" y="24222"/>
                  </a:lnTo>
                  <a:lnTo>
                    <a:pt x="3818" y="25232"/>
                  </a:lnTo>
                  <a:lnTo>
                    <a:pt x="4301" y="27162"/>
                  </a:lnTo>
                  <a:lnTo>
                    <a:pt x="4696" y="28698"/>
                  </a:lnTo>
                  <a:lnTo>
                    <a:pt x="5047" y="30278"/>
                  </a:lnTo>
                  <a:lnTo>
                    <a:pt x="5178" y="31112"/>
                  </a:lnTo>
                  <a:lnTo>
                    <a:pt x="5266" y="31945"/>
                  </a:lnTo>
                  <a:lnTo>
                    <a:pt x="5354" y="32779"/>
                  </a:lnTo>
                  <a:lnTo>
                    <a:pt x="5354" y="33657"/>
                  </a:lnTo>
                  <a:lnTo>
                    <a:pt x="5354" y="36202"/>
                  </a:lnTo>
                  <a:lnTo>
                    <a:pt x="5135" y="38659"/>
                  </a:lnTo>
                  <a:lnTo>
                    <a:pt x="4871" y="41029"/>
                  </a:lnTo>
                  <a:lnTo>
                    <a:pt x="4257" y="45724"/>
                  </a:lnTo>
                  <a:lnTo>
                    <a:pt x="3687" y="47962"/>
                  </a:lnTo>
                  <a:lnTo>
                    <a:pt x="3292" y="50770"/>
                  </a:lnTo>
                  <a:lnTo>
                    <a:pt x="3028" y="53315"/>
                  </a:lnTo>
                  <a:lnTo>
                    <a:pt x="2546" y="56387"/>
                  </a:lnTo>
                  <a:lnTo>
                    <a:pt x="2195" y="58449"/>
                  </a:lnTo>
                  <a:lnTo>
                    <a:pt x="1317" y="60775"/>
                  </a:lnTo>
                  <a:lnTo>
                    <a:pt x="88" y="65075"/>
                  </a:lnTo>
                  <a:lnTo>
                    <a:pt x="1" y="66874"/>
                  </a:lnTo>
                  <a:lnTo>
                    <a:pt x="1" y="66918"/>
                  </a:lnTo>
                  <a:lnTo>
                    <a:pt x="132" y="68936"/>
                  </a:lnTo>
                  <a:lnTo>
                    <a:pt x="44" y="70516"/>
                  </a:lnTo>
                  <a:lnTo>
                    <a:pt x="88" y="71569"/>
                  </a:lnTo>
                  <a:lnTo>
                    <a:pt x="132" y="71657"/>
                  </a:lnTo>
                  <a:lnTo>
                    <a:pt x="395" y="72184"/>
                  </a:lnTo>
                  <a:lnTo>
                    <a:pt x="395" y="72227"/>
                  </a:lnTo>
                  <a:lnTo>
                    <a:pt x="2633" y="74773"/>
                  </a:lnTo>
                  <a:lnTo>
                    <a:pt x="5486" y="77625"/>
                  </a:lnTo>
                  <a:lnTo>
                    <a:pt x="7153" y="79204"/>
                  </a:lnTo>
                  <a:lnTo>
                    <a:pt x="7285" y="79248"/>
                  </a:lnTo>
                  <a:lnTo>
                    <a:pt x="7329" y="79248"/>
                  </a:lnTo>
                  <a:lnTo>
                    <a:pt x="7416" y="79204"/>
                  </a:lnTo>
                  <a:lnTo>
                    <a:pt x="7460" y="79117"/>
                  </a:lnTo>
                  <a:lnTo>
                    <a:pt x="7460" y="79073"/>
                  </a:lnTo>
                  <a:lnTo>
                    <a:pt x="7416" y="78985"/>
                  </a:lnTo>
                  <a:lnTo>
                    <a:pt x="7416" y="78941"/>
                  </a:lnTo>
                  <a:lnTo>
                    <a:pt x="5705" y="77361"/>
                  </a:lnTo>
                  <a:lnTo>
                    <a:pt x="2853" y="74553"/>
                  </a:lnTo>
                  <a:lnTo>
                    <a:pt x="703" y="72008"/>
                  </a:lnTo>
                  <a:lnTo>
                    <a:pt x="439" y="71525"/>
                  </a:lnTo>
                  <a:lnTo>
                    <a:pt x="395" y="70516"/>
                  </a:lnTo>
                  <a:lnTo>
                    <a:pt x="483" y="68936"/>
                  </a:lnTo>
                  <a:lnTo>
                    <a:pt x="352" y="66874"/>
                  </a:lnTo>
                  <a:lnTo>
                    <a:pt x="439" y="65119"/>
                  </a:lnTo>
                  <a:lnTo>
                    <a:pt x="1624" y="60862"/>
                  </a:lnTo>
                  <a:lnTo>
                    <a:pt x="2502" y="58537"/>
                  </a:lnTo>
                  <a:lnTo>
                    <a:pt x="2502" y="58493"/>
                  </a:lnTo>
                  <a:lnTo>
                    <a:pt x="2897" y="56431"/>
                  </a:lnTo>
                  <a:lnTo>
                    <a:pt x="3379" y="53359"/>
                  </a:lnTo>
                  <a:lnTo>
                    <a:pt x="3643" y="50814"/>
                  </a:lnTo>
                  <a:lnTo>
                    <a:pt x="4038" y="48049"/>
                  </a:lnTo>
                  <a:lnTo>
                    <a:pt x="4608" y="45812"/>
                  </a:lnTo>
                  <a:lnTo>
                    <a:pt x="5222" y="41072"/>
                  </a:lnTo>
                  <a:lnTo>
                    <a:pt x="5486" y="38703"/>
                  </a:lnTo>
                  <a:lnTo>
                    <a:pt x="5705" y="36246"/>
                  </a:lnTo>
                  <a:lnTo>
                    <a:pt x="5705" y="33657"/>
                  </a:lnTo>
                  <a:lnTo>
                    <a:pt x="5705" y="32779"/>
                  </a:lnTo>
                  <a:lnTo>
                    <a:pt x="5617" y="31901"/>
                  </a:lnTo>
                  <a:lnTo>
                    <a:pt x="5530" y="31068"/>
                  </a:lnTo>
                  <a:lnTo>
                    <a:pt x="5398" y="30234"/>
                  </a:lnTo>
                  <a:lnTo>
                    <a:pt x="5047" y="28610"/>
                  </a:lnTo>
                  <a:lnTo>
                    <a:pt x="4652" y="27075"/>
                  </a:lnTo>
                  <a:lnTo>
                    <a:pt x="4169" y="25100"/>
                  </a:lnTo>
                  <a:lnTo>
                    <a:pt x="3950" y="24135"/>
                  </a:lnTo>
                  <a:lnTo>
                    <a:pt x="3774" y="23169"/>
                  </a:lnTo>
                  <a:lnTo>
                    <a:pt x="3643" y="22160"/>
                  </a:lnTo>
                  <a:lnTo>
                    <a:pt x="3599" y="21151"/>
                  </a:lnTo>
                  <a:lnTo>
                    <a:pt x="3599" y="20142"/>
                  </a:lnTo>
                  <a:lnTo>
                    <a:pt x="3730" y="19045"/>
                  </a:lnTo>
                  <a:lnTo>
                    <a:pt x="3730" y="19001"/>
                  </a:lnTo>
                  <a:lnTo>
                    <a:pt x="3555" y="18386"/>
                  </a:lnTo>
                  <a:lnTo>
                    <a:pt x="3511" y="18299"/>
                  </a:lnTo>
                  <a:lnTo>
                    <a:pt x="3116" y="17948"/>
                  </a:lnTo>
                  <a:lnTo>
                    <a:pt x="3906" y="17816"/>
                  </a:lnTo>
                  <a:lnTo>
                    <a:pt x="6144" y="17289"/>
                  </a:lnTo>
                  <a:lnTo>
                    <a:pt x="6188" y="17289"/>
                  </a:lnTo>
                  <a:lnTo>
                    <a:pt x="8470" y="16105"/>
                  </a:lnTo>
                  <a:lnTo>
                    <a:pt x="10488" y="14876"/>
                  </a:lnTo>
                  <a:lnTo>
                    <a:pt x="13340" y="13823"/>
                  </a:lnTo>
                  <a:lnTo>
                    <a:pt x="13384" y="13779"/>
                  </a:lnTo>
                  <a:lnTo>
                    <a:pt x="15666" y="12419"/>
                  </a:lnTo>
                  <a:lnTo>
                    <a:pt x="18869" y="11234"/>
                  </a:lnTo>
                  <a:lnTo>
                    <a:pt x="21370" y="10181"/>
                  </a:lnTo>
                  <a:lnTo>
                    <a:pt x="21414" y="10137"/>
                  </a:lnTo>
                  <a:lnTo>
                    <a:pt x="23213" y="8952"/>
                  </a:lnTo>
                  <a:lnTo>
                    <a:pt x="26680" y="6363"/>
                  </a:lnTo>
                  <a:lnTo>
                    <a:pt x="29006" y="4476"/>
                  </a:lnTo>
                  <a:lnTo>
                    <a:pt x="31463" y="2458"/>
                  </a:lnTo>
                  <a:lnTo>
                    <a:pt x="33964" y="308"/>
                  </a:lnTo>
                  <a:lnTo>
                    <a:pt x="34008" y="264"/>
                  </a:lnTo>
                  <a:lnTo>
                    <a:pt x="34052" y="220"/>
                  </a:lnTo>
                  <a:lnTo>
                    <a:pt x="34008" y="132"/>
                  </a:lnTo>
                  <a:lnTo>
                    <a:pt x="34008" y="88"/>
                  </a:lnTo>
                  <a:lnTo>
                    <a:pt x="33920" y="44"/>
                  </a:lnTo>
                  <a:lnTo>
                    <a:pt x="3387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5" name="Google Shape;9095;p249"/>
            <p:cNvSpPr/>
            <p:nvPr/>
          </p:nvSpPr>
          <p:spPr>
            <a:xfrm>
              <a:off x="1386675" y="2654000"/>
              <a:ext cx="852425" cy="2016325"/>
            </a:xfrm>
            <a:custGeom>
              <a:avLst/>
              <a:gdLst/>
              <a:ahLst/>
              <a:cxnLst/>
              <a:rect l="l" t="t" r="r" b="b"/>
              <a:pathLst>
                <a:path w="34097" h="80653" extrusionOk="0">
                  <a:moveTo>
                    <a:pt x="33877" y="0"/>
                  </a:moveTo>
                  <a:lnTo>
                    <a:pt x="33833" y="44"/>
                  </a:lnTo>
                  <a:lnTo>
                    <a:pt x="30849" y="2545"/>
                  </a:lnTo>
                  <a:lnTo>
                    <a:pt x="28392" y="4564"/>
                  </a:lnTo>
                  <a:lnTo>
                    <a:pt x="26022" y="6407"/>
                  </a:lnTo>
                  <a:lnTo>
                    <a:pt x="23960" y="7899"/>
                  </a:lnTo>
                  <a:lnTo>
                    <a:pt x="22029" y="9259"/>
                  </a:lnTo>
                  <a:lnTo>
                    <a:pt x="19835" y="10224"/>
                  </a:lnTo>
                  <a:lnTo>
                    <a:pt x="17114" y="11365"/>
                  </a:lnTo>
                  <a:lnTo>
                    <a:pt x="17070" y="11365"/>
                  </a:lnTo>
                  <a:lnTo>
                    <a:pt x="15096" y="12725"/>
                  </a:lnTo>
                  <a:lnTo>
                    <a:pt x="13999" y="13428"/>
                  </a:lnTo>
                  <a:lnTo>
                    <a:pt x="13121" y="13691"/>
                  </a:lnTo>
                  <a:lnTo>
                    <a:pt x="13077" y="13691"/>
                  </a:lnTo>
                  <a:lnTo>
                    <a:pt x="12287" y="14086"/>
                  </a:lnTo>
                  <a:lnTo>
                    <a:pt x="9084" y="15929"/>
                  </a:lnTo>
                  <a:lnTo>
                    <a:pt x="7066" y="17026"/>
                  </a:lnTo>
                  <a:lnTo>
                    <a:pt x="4082" y="17684"/>
                  </a:lnTo>
                  <a:lnTo>
                    <a:pt x="3994" y="17728"/>
                  </a:lnTo>
                  <a:lnTo>
                    <a:pt x="2414" y="18737"/>
                  </a:lnTo>
                  <a:lnTo>
                    <a:pt x="2370" y="18825"/>
                  </a:lnTo>
                  <a:lnTo>
                    <a:pt x="2019" y="19439"/>
                  </a:lnTo>
                  <a:lnTo>
                    <a:pt x="1976" y="19571"/>
                  </a:lnTo>
                  <a:lnTo>
                    <a:pt x="2195" y="21414"/>
                  </a:lnTo>
                  <a:lnTo>
                    <a:pt x="2195" y="21458"/>
                  </a:lnTo>
                  <a:lnTo>
                    <a:pt x="3292" y="25451"/>
                  </a:lnTo>
                  <a:lnTo>
                    <a:pt x="4170" y="28479"/>
                  </a:lnTo>
                  <a:lnTo>
                    <a:pt x="4872" y="31813"/>
                  </a:lnTo>
                  <a:lnTo>
                    <a:pt x="5135" y="35017"/>
                  </a:lnTo>
                  <a:lnTo>
                    <a:pt x="5091" y="38001"/>
                  </a:lnTo>
                  <a:lnTo>
                    <a:pt x="4872" y="40590"/>
                  </a:lnTo>
                  <a:lnTo>
                    <a:pt x="4652" y="42784"/>
                  </a:lnTo>
                  <a:lnTo>
                    <a:pt x="4301" y="45636"/>
                  </a:lnTo>
                  <a:lnTo>
                    <a:pt x="3599" y="49278"/>
                  </a:lnTo>
                  <a:lnTo>
                    <a:pt x="3292" y="52130"/>
                  </a:lnTo>
                  <a:lnTo>
                    <a:pt x="2809" y="55202"/>
                  </a:lnTo>
                  <a:lnTo>
                    <a:pt x="2414" y="57834"/>
                  </a:lnTo>
                  <a:lnTo>
                    <a:pt x="2063" y="59897"/>
                  </a:lnTo>
                  <a:lnTo>
                    <a:pt x="1317" y="61828"/>
                  </a:lnTo>
                  <a:lnTo>
                    <a:pt x="1273" y="61828"/>
                  </a:lnTo>
                  <a:lnTo>
                    <a:pt x="571" y="64504"/>
                  </a:lnTo>
                  <a:lnTo>
                    <a:pt x="527" y="64548"/>
                  </a:lnTo>
                  <a:lnTo>
                    <a:pt x="264" y="66391"/>
                  </a:lnTo>
                  <a:lnTo>
                    <a:pt x="264" y="66435"/>
                  </a:lnTo>
                  <a:lnTo>
                    <a:pt x="352" y="69243"/>
                  </a:lnTo>
                  <a:lnTo>
                    <a:pt x="45" y="73149"/>
                  </a:lnTo>
                  <a:lnTo>
                    <a:pt x="1" y="73807"/>
                  </a:lnTo>
                  <a:lnTo>
                    <a:pt x="1" y="73895"/>
                  </a:lnTo>
                  <a:lnTo>
                    <a:pt x="45" y="73939"/>
                  </a:lnTo>
                  <a:lnTo>
                    <a:pt x="4564" y="78195"/>
                  </a:lnTo>
                  <a:lnTo>
                    <a:pt x="7285" y="80608"/>
                  </a:lnTo>
                  <a:lnTo>
                    <a:pt x="7417" y="80652"/>
                  </a:lnTo>
                  <a:lnTo>
                    <a:pt x="7504" y="80652"/>
                  </a:lnTo>
                  <a:lnTo>
                    <a:pt x="7548" y="80608"/>
                  </a:lnTo>
                  <a:lnTo>
                    <a:pt x="7592" y="80521"/>
                  </a:lnTo>
                  <a:lnTo>
                    <a:pt x="7592" y="80477"/>
                  </a:lnTo>
                  <a:lnTo>
                    <a:pt x="7592" y="80389"/>
                  </a:lnTo>
                  <a:lnTo>
                    <a:pt x="7548" y="80345"/>
                  </a:lnTo>
                  <a:lnTo>
                    <a:pt x="4828" y="77932"/>
                  </a:lnTo>
                  <a:lnTo>
                    <a:pt x="352" y="73763"/>
                  </a:lnTo>
                  <a:lnTo>
                    <a:pt x="703" y="69287"/>
                  </a:lnTo>
                  <a:lnTo>
                    <a:pt x="703" y="69243"/>
                  </a:lnTo>
                  <a:lnTo>
                    <a:pt x="615" y="66435"/>
                  </a:lnTo>
                  <a:lnTo>
                    <a:pt x="879" y="64592"/>
                  </a:lnTo>
                  <a:lnTo>
                    <a:pt x="1624" y="61959"/>
                  </a:lnTo>
                  <a:lnTo>
                    <a:pt x="2414" y="59985"/>
                  </a:lnTo>
                  <a:lnTo>
                    <a:pt x="2414" y="59941"/>
                  </a:lnTo>
                  <a:lnTo>
                    <a:pt x="2765" y="57878"/>
                  </a:lnTo>
                  <a:lnTo>
                    <a:pt x="3160" y="55246"/>
                  </a:lnTo>
                  <a:lnTo>
                    <a:pt x="3643" y="52174"/>
                  </a:lnTo>
                  <a:lnTo>
                    <a:pt x="3950" y="49366"/>
                  </a:lnTo>
                  <a:lnTo>
                    <a:pt x="4652" y="45680"/>
                  </a:lnTo>
                  <a:lnTo>
                    <a:pt x="5003" y="42827"/>
                  </a:lnTo>
                  <a:lnTo>
                    <a:pt x="5223" y="40633"/>
                  </a:lnTo>
                  <a:lnTo>
                    <a:pt x="5442" y="38001"/>
                  </a:lnTo>
                  <a:lnTo>
                    <a:pt x="5486" y="35017"/>
                  </a:lnTo>
                  <a:lnTo>
                    <a:pt x="5223" y="31770"/>
                  </a:lnTo>
                  <a:lnTo>
                    <a:pt x="5179" y="31726"/>
                  </a:lnTo>
                  <a:lnTo>
                    <a:pt x="4521" y="28391"/>
                  </a:lnTo>
                  <a:lnTo>
                    <a:pt x="3643" y="25319"/>
                  </a:lnTo>
                  <a:lnTo>
                    <a:pt x="2546" y="21370"/>
                  </a:lnTo>
                  <a:lnTo>
                    <a:pt x="2327" y="19571"/>
                  </a:lnTo>
                  <a:lnTo>
                    <a:pt x="2678" y="19044"/>
                  </a:lnTo>
                  <a:lnTo>
                    <a:pt x="4170" y="18035"/>
                  </a:lnTo>
                  <a:lnTo>
                    <a:pt x="7197" y="17333"/>
                  </a:lnTo>
                  <a:lnTo>
                    <a:pt x="7241" y="17333"/>
                  </a:lnTo>
                  <a:lnTo>
                    <a:pt x="9260" y="16236"/>
                  </a:lnTo>
                  <a:lnTo>
                    <a:pt x="12419" y="14393"/>
                  </a:lnTo>
                  <a:lnTo>
                    <a:pt x="13209" y="13998"/>
                  </a:lnTo>
                  <a:lnTo>
                    <a:pt x="14087" y="13779"/>
                  </a:lnTo>
                  <a:lnTo>
                    <a:pt x="14174" y="13779"/>
                  </a:lnTo>
                  <a:lnTo>
                    <a:pt x="15315" y="12989"/>
                  </a:lnTo>
                  <a:lnTo>
                    <a:pt x="17246" y="11672"/>
                  </a:lnTo>
                  <a:lnTo>
                    <a:pt x="19967" y="10531"/>
                  </a:lnTo>
                  <a:lnTo>
                    <a:pt x="22161" y="9566"/>
                  </a:lnTo>
                  <a:lnTo>
                    <a:pt x="22204" y="9566"/>
                  </a:lnTo>
                  <a:lnTo>
                    <a:pt x="24179" y="8206"/>
                  </a:lnTo>
                  <a:lnTo>
                    <a:pt x="26198" y="6670"/>
                  </a:lnTo>
                  <a:lnTo>
                    <a:pt x="28611" y="4827"/>
                  </a:lnTo>
                  <a:lnTo>
                    <a:pt x="31068" y="2809"/>
                  </a:lnTo>
                  <a:lnTo>
                    <a:pt x="34052" y="307"/>
                  </a:lnTo>
                  <a:lnTo>
                    <a:pt x="34096" y="263"/>
                  </a:lnTo>
                  <a:lnTo>
                    <a:pt x="34096" y="176"/>
                  </a:lnTo>
                  <a:lnTo>
                    <a:pt x="34096" y="132"/>
                  </a:lnTo>
                  <a:lnTo>
                    <a:pt x="34052" y="44"/>
                  </a:lnTo>
                  <a:lnTo>
                    <a:pt x="3400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6" name="Google Shape;9096;p249"/>
            <p:cNvSpPr/>
            <p:nvPr/>
          </p:nvSpPr>
          <p:spPr>
            <a:xfrm>
              <a:off x="1355975" y="2603525"/>
              <a:ext cx="827175" cy="2027300"/>
            </a:xfrm>
            <a:custGeom>
              <a:avLst/>
              <a:gdLst/>
              <a:ahLst/>
              <a:cxnLst/>
              <a:rect l="l" t="t" r="r" b="b"/>
              <a:pathLst>
                <a:path w="33087" h="81092" extrusionOk="0">
                  <a:moveTo>
                    <a:pt x="32823" y="1"/>
                  </a:moveTo>
                  <a:lnTo>
                    <a:pt x="32779" y="45"/>
                  </a:lnTo>
                  <a:lnTo>
                    <a:pt x="32735" y="88"/>
                  </a:lnTo>
                  <a:lnTo>
                    <a:pt x="31989" y="2414"/>
                  </a:lnTo>
                  <a:lnTo>
                    <a:pt x="31463" y="3072"/>
                  </a:lnTo>
                  <a:lnTo>
                    <a:pt x="29663" y="4608"/>
                  </a:lnTo>
                  <a:lnTo>
                    <a:pt x="27250" y="6451"/>
                  </a:lnTo>
                  <a:lnTo>
                    <a:pt x="24881" y="8162"/>
                  </a:lnTo>
                  <a:lnTo>
                    <a:pt x="22774" y="9698"/>
                  </a:lnTo>
                  <a:lnTo>
                    <a:pt x="18693" y="11673"/>
                  </a:lnTo>
                  <a:lnTo>
                    <a:pt x="16499" y="13253"/>
                  </a:lnTo>
                  <a:lnTo>
                    <a:pt x="15183" y="14262"/>
                  </a:lnTo>
                  <a:lnTo>
                    <a:pt x="13867" y="14701"/>
                  </a:lnTo>
                  <a:lnTo>
                    <a:pt x="13823" y="14701"/>
                  </a:lnTo>
                  <a:lnTo>
                    <a:pt x="11716" y="15842"/>
                  </a:lnTo>
                  <a:lnTo>
                    <a:pt x="9873" y="17114"/>
                  </a:lnTo>
                  <a:lnTo>
                    <a:pt x="8074" y="18036"/>
                  </a:lnTo>
                  <a:lnTo>
                    <a:pt x="5617" y="18694"/>
                  </a:lnTo>
                  <a:lnTo>
                    <a:pt x="5573" y="18694"/>
                  </a:lnTo>
                  <a:lnTo>
                    <a:pt x="3642" y="19703"/>
                  </a:lnTo>
                  <a:lnTo>
                    <a:pt x="2107" y="20668"/>
                  </a:lnTo>
                  <a:lnTo>
                    <a:pt x="1492" y="21239"/>
                  </a:lnTo>
                  <a:lnTo>
                    <a:pt x="1448" y="21283"/>
                  </a:lnTo>
                  <a:lnTo>
                    <a:pt x="1273" y="21897"/>
                  </a:lnTo>
                  <a:lnTo>
                    <a:pt x="1273" y="21985"/>
                  </a:lnTo>
                  <a:lnTo>
                    <a:pt x="3116" y="27294"/>
                  </a:lnTo>
                  <a:lnTo>
                    <a:pt x="3993" y="30454"/>
                  </a:lnTo>
                  <a:lnTo>
                    <a:pt x="4213" y="31463"/>
                  </a:lnTo>
                  <a:lnTo>
                    <a:pt x="4432" y="32472"/>
                  </a:lnTo>
                  <a:lnTo>
                    <a:pt x="4608" y="33481"/>
                  </a:lnTo>
                  <a:lnTo>
                    <a:pt x="4739" y="34535"/>
                  </a:lnTo>
                  <a:lnTo>
                    <a:pt x="4827" y="35544"/>
                  </a:lnTo>
                  <a:lnTo>
                    <a:pt x="4871" y="36553"/>
                  </a:lnTo>
                  <a:lnTo>
                    <a:pt x="4915" y="37562"/>
                  </a:lnTo>
                  <a:lnTo>
                    <a:pt x="4915" y="38572"/>
                  </a:lnTo>
                  <a:lnTo>
                    <a:pt x="4871" y="40590"/>
                  </a:lnTo>
                  <a:lnTo>
                    <a:pt x="4695" y="42652"/>
                  </a:lnTo>
                  <a:lnTo>
                    <a:pt x="4520" y="44671"/>
                  </a:lnTo>
                  <a:lnTo>
                    <a:pt x="4301" y="46777"/>
                  </a:lnTo>
                  <a:lnTo>
                    <a:pt x="4257" y="47523"/>
                  </a:lnTo>
                  <a:lnTo>
                    <a:pt x="3686" y="50814"/>
                  </a:lnTo>
                  <a:lnTo>
                    <a:pt x="3247" y="53754"/>
                  </a:lnTo>
                  <a:lnTo>
                    <a:pt x="2809" y="57001"/>
                  </a:lnTo>
                  <a:lnTo>
                    <a:pt x="2282" y="60468"/>
                  </a:lnTo>
                  <a:lnTo>
                    <a:pt x="1799" y="62530"/>
                  </a:lnTo>
                  <a:lnTo>
                    <a:pt x="1097" y="64944"/>
                  </a:lnTo>
                  <a:lnTo>
                    <a:pt x="439" y="67620"/>
                  </a:lnTo>
                  <a:lnTo>
                    <a:pt x="439" y="67664"/>
                  </a:lnTo>
                  <a:lnTo>
                    <a:pt x="395" y="69200"/>
                  </a:lnTo>
                  <a:lnTo>
                    <a:pt x="88" y="73237"/>
                  </a:lnTo>
                  <a:lnTo>
                    <a:pt x="0" y="75255"/>
                  </a:lnTo>
                  <a:lnTo>
                    <a:pt x="0" y="75299"/>
                  </a:lnTo>
                  <a:lnTo>
                    <a:pt x="395" y="76879"/>
                  </a:lnTo>
                  <a:lnTo>
                    <a:pt x="439" y="77011"/>
                  </a:lnTo>
                  <a:lnTo>
                    <a:pt x="5222" y="81048"/>
                  </a:lnTo>
                  <a:lnTo>
                    <a:pt x="5310" y="81092"/>
                  </a:lnTo>
                  <a:lnTo>
                    <a:pt x="5398" y="81048"/>
                  </a:lnTo>
                  <a:lnTo>
                    <a:pt x="5441" y="81004"/>
                  </a:lnTo>
                  <a:lnTo>
                    <a:pt x="5485" y="80960"/>
                  </a:lnTo>
                  <a:lnTo>
                    <a:pt x="5485" y="80916"/>
                  </a:lnTo>
                  <a:lnTo>
                    <a:pt x="5485" y="80828"/>
                  </a:lnTo>
                  <a:lnTo>
                    <a:pt x="5441" y="80784"/>
                  </a:lnTo>
                  <a:lnTo>
                    <a:pt x="702" y="76747"/>
                  </a:lnTo>
                  <a:lnTo>
                    <a:pt x="351" y="75255"/>
                  </a:lnTo>
                  <a:lnTo>
                    <a:pt x="439" y="73281"/>
                  </a:lnTo>
                  <a:lnTo>
                    <a:pt x="746" y="69200"/>
                  </a:lnTo>
                  <a:lnTo>
                    <a:pt x="790" y="67664"/>
                  </a:lnTo>
                  <a:lnTo>
                    <a:pt x="1404" y="65031"/>
                  </a:lnTo>
                  <a:lnTo>
                    <a:pt x="2150" y="62618"/>
                  </a:lnTo>
                  <a:lnTo>
                    <a:pt x="2633" y="60556"/>
                  </a:lnTo>
                  <a:lnTo>
                    <a:pt x="3160" y="57045"/>
                  </a:lnTo>
                  <a:lnTo>
                    <a:pt x="3598" y="53798"/>
                  </a:lnTo>
                  <a:lnTo>
                    <a:pt x="4037" y="50902"/>
                  </a:lnTo>
                  <a:lnTo>
                    <a:pt x="4564" y="47567"/>
                  </a:lnTo>
                  <a:lnTo>
                    <a:pt x="4652" y="46821"/>
                  </a:lnTo>
                  <a:lnTo>
                    <a:pt x="4871" y="44715"/>
                  </a:lnTo>
                  <a:lnTo>
                    <a:pt x="5047" y="42652"/>
                  </a:lnTo>
                  <a:lnTo>
                    <a:pt x="5222" y="40590"/>
                  </a:lnTo>
                  <a:lnTo>
                    <a:pt x="5266" y="38528"/>
                  </a:lnTo>
                  <a:lnTo>
                    <a:pt x="5266" y="37518"/>
                  </a:lnTo>
                  <a:lnTo>
                    <a:pt x="5222" y="36509"/>
                  </a:lnTo>
                  <a:lnTo>
                    <a:pt x="5178" y="35500"/>
                  </a:lnTo>
                  <a:lnTo>
                    <a:pt x="5090" y="34447"/>
                  </a:lnTo>
                  <a:lnTo>
                    <a:pt x="4959" y="33438"/>
                  </a:lnTo>
                  <a:lnTo>
                    <a:pt x="4783" y="32428"/>
                  </a:lnTo>
                  <a:lnTo>
                    <a:pt x="4564" y="31375"/>
                  </a:lnTo>
                  <a:lnTo>
                    <a:pt x="4301" y="30366"/>
                  </a:lnTo>
                  <a:lnTo>
                    <a:pt x="3423" y="27207"/>
                  </a:lnTo>
                  <a:lnTo>
                    <a:pt x="1624" y="21941"/>
                  </a:lnTo>
                  <a:lnTo>
                    <a:pt x="1755" y="21458"/>
                  </a:lnTo>
                  <a:lnTo>
                    <a:pt x="2326" y="20932"/>
                  </a:lnTo>
                  <a:lnTo>
                    <a:pt x="3818" y="20010"/>
                  </a:lnTo>
                  <a:lnTo>
                    <a:pt x="5705" y="19001"/>
                  </a:lnTo>
                  <a:lnTo>
                    <a:pt x="8206" y="18387"/>
                  </a:lnTo>
                  <a:lnTo>
                    <a:pt x="8206" y="18343"/>
                  </a:lnTo>
                  <a:lnTo>
                    <a:pt x="10049" y="17421"/>
                  </a:lnTo>
                  <a:lnTo>
                    <a:pt x="11892" y="16149"/>
                  </a:lnTo>
                  <a:lnTo>
                    <a:pt x="13954" y="15008"/>
                  </a:lnTo>
                  <a:lnTo>
                    <a:pt x="15315" y="14613"/>
                  </a:lnTo>
                  <a:lnTo>
                    <a:pt x="15402" y="14569"/>
                  </a:lnTo>
                  <a:lnTo>
                    <a:pt x="16719" y="13516"/>
                  </a:lnTo>
                  <a:lnTo>
                    <a:pt x="18869" y="11980"/>
                  </a:lnTo>
                  <a:lnTo>
                    <a:pt x="22906" y="10005"/>
                  </a:lnTo>
                  <a:lnTo>
                    <a:pt x="22950" y="9962"/>
                  </a:lnTo>
                  <a:lnTo>
                    <a:pt x="25100" y="8470"/>
                  </a:lnTo>
                  <a:lnTo>
                    <a:pt x="27469" y="6758"/>
                  </a:lnTo>
                  <a:lnTo>
                    <a:pt x="29883" y="4871"/>
                  </a:lnTo>
                  <a:lnTo>
                    <a:pt x="31726" y="3336"/>
                  </a:lnTo>
                  <a:lnTo>
                    <a:pt x="31726" y="3292"/>
                  </a:lnTo>
                  <a:lnTo>
                    <a:pt x="32296" y="2590"/>
                  </a:lnTo>
                  <a:lnTo>
                    <a:pt x="32296" y="2546"/>
                  </a:lnTo>
                  <a:lnTo>
                    <a:pt x="33042" y="220"/>
                  </a:lnTo>
                  <a:lnTo>
                    <a:pt x="33086" y="132"/>
                  </a:lnTo>
                  <a:lnTo>
                    <a:pt x="33042" y="88"/>
                  </a:lnTo>
                  <a:lnTo>
                    <a:pt x="3299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7" name="Google Shape;9097;p249"/>
            <p:cNvSpPr/>
            <p:nvPr/>
          </p:nvSpPr>
          <p:spPr>
            <a:xfrm>
              <a:off x="1323050" y="2546475"/>
              <a:ext cx="796475" cy="2115075"/>
            </a:xfrm>
            <a:custGeom>
              <a:avLst/>
              <a:gdLst/>
              <a:ahLst/>
              <a:cxnLst/>
              <a:rect l="l" t="t" r="r" b="b"/>
              <a:pathLst>
                <a:path w="31859" h="84603" extrusionOk="0">
                  <a:moveTo>
                    <a:pt x="31639" y="1"/>
                  </a:moveTo>
                  <a:lnTo>
                    <a:pt x="31595" y="45"/>
                  </a:lnTo>
                  <a:lnTo>
                    <a:pt x="31288" y="352"/>
                  </a:lnTo>
                  <a:lnTo>
                    <a:pt x="31244" y="440"/>
                  </a:lnTo>
                  <a:lnTo>
                    <a:pt x="30322" y="3775"/>
                  </a:lnTo>
                  <a:lnTo>
                    <a:pt x="29006" y="6276"/>
                  </a:lnTo>
                  <a:lnTo>
                    <a:pt x="25890" y="8689"/>
                  </a:lnTo>
                  <a:lnTo>
                    <a:pt x="23609" y="10357"/>
                  </a:lnTo>
                  <a:lnTo>
                    <a:pt x="20361" y="12200"/>
                  </a:lnTo>
                  <a:lnTo>
                    <a:pt x="17992" y="14043"/>
                  </a:lnTo>
                  <a:lnTo>
                    <a:pt x="16456" y="15315"/>
                  </a:lnTo>
                  <a:lnTo>
                    <a:pt x="14525" y="16061"/>
                  </a:lnTo>
                  <a:lnTo>
                    <a:pt x="14481" y="16061"/>
                  </a:lnTo>
                  <a:lnTo>
                    <a:pt x="10752" y="18518"/>
                  </a:lnTo>
                  <a:lnTo>
                    <a:pt x="8952" y="19484"/>
                  </a:lnTo>
                  <a:lnTo>
                    <a:pt x="6890" y="20010"/>
                  </a:lnTo>
                  <a:lnTo>
                    <a:pt x="6802" y="20010"/>
                  </a:lnTo>
                  <a:lnTo>
                    <a:pt x="3862" y="21722"/>
                  </a:lnTo>
                  <a:lnTo>
                    <a:pt x="1229" y="23258"/>
                  </a:lnTo>
                  <a:lnTo>
                    <a:pt x="835" y="23433"/>
                  </a:lnTo>
                  <a:lnTo>
                    <a:pt x="747" y="23477"/>
                  </a:lnTo>
                  <a:lnTo>
                    <a:pt x="703" y="23521"/>
                  </a:lnTo>
                  <a:lnTo>
                    <a:pt x="703" y="23609"/>
                  </a:lnTo>
                  <a:lnTo>
                    <a:pt x="747" y="23696"/>
                  </a:lnTo>
                  <a:lnTo>
                    <a:pt x="1624" y="24837"/>
                  </a:lnTo>
                  <a:lnTo>
                    <a:pt x="3380" y="30454"/>
                  </a:lnTo>
                  <a:lnTo>
                    <a:pt x="4126" y="33262"/>
                  </a:lnTo>
                  <a:lnTo>
                    <a:pt x="4652" y="36641"/>
                  </a:lnTo>
                  <a:lnTo>
                    <a:pt x="4784" y="40327"/>
                  </a:lnTo>
                  <a:lnTo>
                    <a:pt x="4696" y="43881"/>
                  </a:lnTo>
                  <a:lnTo>
                    <a:pt x="4608" y="45154"/>
                  </a:lnTo>
                  <a:lnTo>
                    <a:pt x="4521" y="46382"/>
                  </a:lnTo>
                  <a:lnTo>
                    <a:pt x="4301" y="48840"/>
                  </a:lnTo>
                  <a:lnTo>
                    <a:pt x="3994" y="51297"/>
                  </a:lnTo>
                  <a:lnTo>
                    <a:pt x="3687" y="53667"/>
                  </a:lnTo>
                  <a:lnTo>
                    <a:pt x="3292" y="56431"/>
                  </a:lnTo>
                  <a:lnTo>
                    <a:pt x="2985" y="59195"/>
                  </a:lnTo>
                  <a:lnTo>
                    <a:pt x="2590" y="61653"/>
                  </a:lnTo>
                  <a:lnTo>
                    <a:pt x="2283" y="63276"/>
                  </a:lnTo>
                  <a:lnTo>
                    <a:pt x="1668" y="65514"/>
                  </a:lnTo>
                  <a:lnTo>
                    <a:pt x="1098" y="67577"/>
                  </a:lnTo>
                  <a:lnTo>
                    <a:pt x="703" y="69551"/>
                  </a:lnTo>
                  <a:lnTo>
                    <a:pt x="352" y="71394"/>
                  </a:lnTo>
                  <a:lnTo>
                    <a:pt x="132" y="73106"/>
                  </a:lnTo>
                  <a:lnTo>
                    <a:pt x="45" y="74685"/>
                  </a:lnTo>
                  <a:lnTo>
                    <a:pt x="1" y="75431"/>
                  </a:lnTo>
                  <a:lnTo>
                    <a:pt x="45" y="76133"/>
                  </a:lnTo>
                  <a:lnTo>
                    <a:pt x="45" y="76835"/>
                  </a:lnTo>
                  <a:lnTo>
                    <a:pt x="132" y="77450"/>
                  </a:lnTo>
                  <a:lnTo>
                    <a:pt x="132" y="77494"/>
                  </a:lnTo>
                  <a:lnTo>
                    <a:pt x="791" y="79688"/>
                  </a:lnTo>
                  <a:lnTo>
                    <a:pt x="835" y="79731"/>
                  </a:lnTo>
                  <a:lnTo>
                    <a:pt x="1361" y="80653"/>
                  </a:lnTo>
                  <a:lnTo>
                    <a:pt x="1405" y="80741"/>
                  </a:lnTo>
                  <a:lnTo>
                    <a:pt x="6364" y="84602"/>
                  </a:lnTo>
                  <a:lnTo>
                    <a:pt x="6539" y="84602"/>
                  </a:lnTo>
                  <a:lnTo>
                    <a:pt x="6627" y="84558"/>
                  </a:lnTo>
                  <a:lnTo>
                    <a:pt x="6627" y="84471"/>
                  </a:lnTo>
                  <a:lnTo>
                    <a:pt x="6627" y="84427"/>
                  </a:lnTo>
                  <a:lnTo>
                    <a:pt x="6627" y="84339"/>
                  </a:lnTo>
                  <a:lnTo>
                    <a:pt x="6583" y="84295"/>
                  </a:lnTo>
                  <a:lnTo>
                    <a:pt x="1668" y="80477"/>
                  </a:lnTo>
                  <a:lnTo>
                    <a:pt x="1142" y="79556"/>
                  </a:lnTo>
                  <a:lnTo>
                    <a:pt x="484" y="77406"/>
                  </a:lnTo>
                  <a:lnTo>
                    <a:pt x="396" y="76748"/>
                  </a:lnTo>
                  <a:lnTo>
                    <a:pt x="396" y="76089"/>
                  </a:lnTo>
                  <a:lnTo>
                    <a:pt x="352" y="75387"/>
                  </a:lnTo>
                  <a:lnTo>
                    <a:pt x="396" y="74685"/>
                  </a:lnTo>
                  <a:lnTo>
                    <a:pt x="484" y="73106"/>
                  </a:lnTo>
                  <a:lnTo>
                    <a:pt x="703" y="71438"/>
                  </a:lnTo>
                  <a:lnTo>
                    <a:pt x="1054" y="69595"/>
                  </a:lnTo>
                  <a:lnTo>
                    <a:pt x="1449" y="67664"/>
                  </a:lnTo>
                  <a:lnTo>
                    <a:pt x="2019" y="65558"/>
                  </a:lnTo>
                  <a:lnTo>
                    <a:pt x="2634" y="63364"/>
                  </a:lnTo>
                  <a:lnTo>
                    <a:pt x="2941" y="61697"/>
                  </a:lnTo>
                  <a:lnTo>
                    <a:pt x="3336" y="59239"/>
                  </a:lnTo>
                  <a:lnTo>
                    <a:pt x="3643" y="56475"/>
                  </a:lnTo>
                  <a:lnTo>
                    <a:pt x="3994" y="53754"/>
                  </a:lnTo>
                  <a:lnTo>
                    <a:pt x="4345" y="51341"/>
                  </a:lnTo>
                  <a:lnTo>
                    <a:pt x="4652" y="48884"/>
                  </a:lnTo>
                  <a:lnTo>
                    <a:pt x="4872" y="46382"/>
                  </a:lnTo>
                  <a:lnTo>
                    <a:pt x="4959" y="45154"/>
                  </a:lnTo>
                  <a:lnTo>
                    <a:pt x="5047" y="43925"/>
                  </a:lnTo>
                  <a:lnTo>
                    <a:pt x="5135" y="40327"/>
                  </a:lnTo>
                  <a:lnTo>
                    <a:pt x="5003" y="36597"/>
                  </a:lnTo>
                  <a:lnTo>
                    <a:pt x="4433" y="33218"/>
                  </a:lnTo>
                  <a:lnTo>
                    <a:pt x="3687" y="30366"/>
                  </a:lnTo>
                  <a:lnTo>
                    <a:pt x="2590" y="26768"/>
                  </a:lnTo>
                  <a:lnTo>
                    <a:pt x="1932" y="24706"/>
                  </a:lnTo>
                  <a:lnTo>
                    <a:pt x="1932" y="24662"/>
                  </a:lnTo>
                  <a:lnTo>
                    <a:pt x="1186" y="23652"/>
                  </a:lnTo>
                  <a:lnTo>
                    <a:pt x="1361" y="23565"/>
                  </a:lnTo>
                  <a:lnTo>
                    <a:pt x="1405" y="23565"/>
                  </a:lnTo>
                  <a:lnTo>
                    <a:pt x="4038" y="22029"/>
                  </a:lnTo>
                  <a:lnTo>
                    <a:pt x="6978" y="20318"/>
                  </a:lnTo>
                  <a:lnTo>
                    <a:pt x="9040" y="19791"/>
                  </a:lnTo>
                  <a:lnTo>
                    <a:pt x="9084" y="19791"/>
                  </a:lnTo>
                  <a:lnTo>
                    <a:pt x="10927" y="18826"/>
                  </a:lnTo>
                  <a:lnTo>
                    <a:pt x="14657" y="16368"/>
                  </a:lnTo>
                  <a:lnTo>
                    <a:pt x="16632" y="15622"/>
                  </a:lnTo>
                  <a:lnTo>
                    <a:pt x="16675" y="15578"/>
                  </a:lnTo>
                  <a:lnTo>
                    <a:pt x="18211" y="14306"/>
                  </a:lnTo>
                  <a:lnTo>
                    <a:pt x="20537" y="12463"/>
                  </a:lnTo>
                  <a:lnTo>
                    <a:pt x="23784" y="10664"/>
                  </a:lnTo>
                  <a:lnTo>
                    <a:pt x="26110" y="8996"/>
                  </a:lnTo>
                  <a:lnTo>
                    <a:pt x="29225" y="6539"/>
                  </a:lnTo>
                  <a:lnTo>
                    <a:pt x="29269" y="6495"/>
                  </a:lnTo>
                  <a:lnTo>
                    <a:pt x="30673" y="3906"/>
                  </a:lnTo>
                  <a:lnTo>
                    <a:pt x="30673" y="3862"/>
                  </a:lnTo>
                  <a:lnTo>
                    <a:pt x="31551" y="571"/>
                  </a:lnTo>
                  <a:lnTo>
                    <a:pt x="31814" y="308"/>
                  </a:lnTo>
                  <a:lnTo>
                    <a:pt x="31858" y="264"/>
                  </a:lnTo>
                  <a:lnTo>
                    <a:pt x="31858" y="176"/>
                  </a:lnTo>
                  <a:lnTo>
                    <a:pt x="31858" y="133"/>
                  </a:lnTo>
                  <a:lnTo>
                    <a:pt x="31814" y="45"/>
                  </a:lnTo>
                  <a:lnTo>
                    <a:pt x="3177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8" name="Google Shape;9098;p249"/>
            <p:cNvSpPr/>
            <p:nvPr/>
          </p:nvSpPr>
          <p:spPr>
            <a:xfrm>
              <a:off x="1713600" y="2496025"/>
              <a:ext cx="349975" cy="388375"/>
            </a:xfrm>
            <a:custGeom>
              <a:avLst/>
              <a:gdLst/>
              <a:ahLst/>
              <a:cxnLst/>
              <a:rect l="l" t="t" r="r" b="b"/>
              <a:pathLst>
                <a:path w="13999" h="15535" extrusionOk="0">
                  <a:moveTo>
                    <a:pt x="13735" y="0"/>
                  </a:moveTo>
                  <a:lnTo>
                    <a:pt x="12901" y="483"/>
                  </a:lnTo>
                  <a:lnTo>
                    <a:pt x="9127" y="3116"/>
                  </a:lnTo>
                  <a:lnTo>
                    <a:pt x="7284" y="4169"/>
                  </a:lnTo>
                  <a:lnTo>
                    <a:pt x="5485" y="5310"/>
                  </a:lnTo>
                  <a:lnTo>
                    <a:pt x="5441" y="5354"/>
                  </a:lnTo>
                  <a:lnTo>
                    <a:pt x="5441" y="5442"/>
                  </a:lnTo>
                  <a:lnTo>
                    <a:pt x="4739" y="8864"/>
                  </a:lnTo>
                  <a:lnTo>
                    <a:pt x="4432" y="10927"/>
                  </a:lnTo>
                  <a:lnTo>
                    <a:pt x="4257" y="11629"/>
                  </a:lnTo>
                  <a:lnTo>
                    <a:pt x="2019" y="13823"/>
                  </a:lnTo>
                  <a:lnTo>
                    <a:pt x="659" y="14964"/>
                  </a:lnTo>
                  <a:lnTo>
                    <a:pt x="88" y="15183"/>
                  </a:lnTo>
                  <a:lnTo>
                    <a:pt x="44" y="15227"/>
                  </a:lnTo>
                  <a:lnTo>
                    <a:pt x="0" y="15271"/>
                  </a:lnTo>
                  <a:lnTo>
                    <a:pt x="0" y="15359"/>
                  </a:lnTo>
                  <a:lnTo>
                    <a:pt x="0" y="15402"/>
                  </a:lnTo>
                  <a:lnTo>
                    <a:pt x="44" y="15490"/>
                  </a:lnTo>
                  <a:lnTo>
                    <a:pt x="176" y="15534"/>
                  </a:lnTo>
                  <a:lnTo>
                    <a:pt x="220" y="15534"/>
                  </a:lnTo>
                  <a:lnTo>
                    <a:pt x="834" y="15315"/>
                  </a:lnTo>
                  <a:lnTo>
                    <a:pt x="878" y="15271"/>
                  </a:lnTo>
                  <a:lnTo>
                    <a:pt x="2282" y="14086"/>
                  </a:lnTo>
                  <a:lnTo>
                    <a:pt x="4520" y="11848"/>
                  </a:lnTo>
                  <a:lnTo>
                    <a:pt x="4564" y="11760"/>
                  </a:lnTo>
                  <a:lnTo>
                    <a:pt x="4783" y="11014"/>
                  </a:lnTo>
                  <a:lnTo>
                    <a:pt x="4783" y="10971"/>
                  </a:lnTo>
                  <a:lnTo>
                    <a:pt x="5090" y="8952"/>
                  </a:lnTo>
                  <a:lnTo>
                    <a:pt x="5749" y="5573"/>
                  </a:lnTo>
                  <a:lnTo>
                    <a:pt x="7460" y="4476"/>
                  </a:lnTo>
                  <a:lnTo>
                    <a:pt x="9303" y="3379"/>
                  </a:lnTo>
                  <a:lnTo>
                    <a:pt x="13077" y="790"/>
                  </a:lnTo>
                  <a:lnTo>
                    <a:pt x="13910" y="308"/>
                  </a:lnTo>
                  <a:lnTo>
                    <a:pt x="13954" y="264"/>
                  </a:lnTo>
                  <a:lnTo>
                    <a:pt x="13998" y="220"/>
                  </a:lnTo>
                  <a:lnTo>
                    <a:pt x="13998" y="132"/>
                  </a:lnTo>
                  <a:lnTo>
                    <a:pt x="13954" y="88"/>
                  </a:lnTo>
                  <a:lnTo>
                    <a:pt x="13910" y="44"/>
                  </a:lnTo>
                  <a:lnTo>
                    <a:pt x="1386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9" name="Google Shape;9099;p249"/>
            <p:cNvSpPr/>
            <p:nvPr/>
          </p:nvSpPr>
          <p:spPr>
            <a:xfrm>
              <a:off x="1630225" y="2470800"/>
              <a:ext cx="405925" cy="425650"/>
            </a:xfrm>
            <a:custGeom>
              <a:avLst/>
              <a:gdLst/>
              <a:ahLst/>
              <a:cxnLst/>
              <a:rect l="l" t="t" r="r" b="b"/>
              <a:pathLst>
                <a:path w="16237" h="17026" extrusionOk="0">
                  <a:moveTo>
                    <a:pt x="16017" y="0"/>
                  </a:moveTo>
                  <a:lnTo>
                    <a:pt x="15973" y="44"/>
                  </a:lnTo>
                  <a:lnTo>
                    <a:pt x="12857" y="2106"/>
                  </a:lnTo>
                  <a:lnTo>
                    <a:pt x="10532" y="3511"/>
                  </a:lnTo>
                  <a:lnTo>
                    <a:pt x="8513" y="4739"/>
                  </a:lnTo>
                  <a:lnTo>
                    <a:pt x="6495" y="6187"/>
                  </a:lnTo>
                  <a:lnTo>
                    <a:pt x="4388" y="7591"/>
                  </a:lnTo>
                  <a:lnTo>
                    <a:pt x="4345" y="7635"/>
                  </a:lnTo>
                  <a:lnTo>
                    <a:pt x="3862" y="8206"/>
                  </a:lnTo>
                  <a:lnTo>
                    <a:pt x="3818" y="8337"/>
                  </a:lnTo>
                  <a:lnTo>
                    <a:pt x="3467" y="11497"/>
                  </a:lnTo>
                  <a:lnTo>
                    <a:pt x="3291" y="13954"/>
                  </a:lnTo>
                  <a:lnTo>
                    <a:pt x="3204" y="14700"/>
                  </a:lnTo>
                  <a:lnTo>
                    <a:pt x="2984" y="15007"/>
                  </a:lnTo>
                  <a:lnTo>
                    <a:pt x="1273" y="15841"/>
                  </a:lnTo>
                  <a:lnTo>
                    <a:pt x="88" y="16719"/>
                  </a:lnTo>
                  <a:lnTo>
                    <a:pt x="44" y="16762"/>
                  </a:lnTo>
                  <a:lnTo>
                    <a:pt x="0" y="16850"/>
                  </a:lnTo>
                  <a:lnTo>
                    <a:pt x="0" y="16894"/>
                  </a:lnTo>
                  <a:lnTo>
                    <a:pt x="44" y="16982"/>
                  </a:lnTo>
                  <a:lnTo>
                    <a:pt x="88" y="17026"/>
                  </a:lnTo>
                  <a:lnTo>
                    <a:pt x="308" y="17026"/>
                  </a:lnTo>
                  <a:lnTo>
                    <a:pt x="1448" y="16148"/>
                  </a:lnTo>
                  <a:lnTo>
                    <a:pt x="3160" y="15271"/>
                  </a:lnTo>
                  <a:lnTo>
                    <a:pt x="3248" y="15227"/>
                  </a:lnTo>
                  <a:lnTo>
                    <a:pt x="3511" y="14876"/>
                  </a:lnTo>
                  <a:lnTo>
                    <a:pt x="3511" y="14832"/>
                  </a:lnTo>
                  <a:lnTo>
                    <a:pt x="3642" y="13998"/>
                  </a:lnTo>
                  <a:lnTo>
                    <a:pt x="3818" y="11541"/>
                  </a:lnTo>
                  <a:lnTo>
                    <a:pt x="4125" y="8425"/>
                  </a:lnTo>
                  <a:lnTo>
                    <a:pt x="4608" y="7899"/>
                  </a:lnTo>
                  <a:lnTo>
                    <a:pt x="6714" y="6451"/>
                  </a:lnTo>
                  <a:lnTo>
                    <a:pt x="8689" y="5046"/>
                  </a:lnTo>
                  <a:lnTo>
                    <a:pt x="10707" y="3818"/>
                  </a:lnTo>
                  <a:lnTo>
                    <a:pt x="13033" y="2414"/>
                  </a:lnTo>
                  <a:lnTo>
                    <a:pt x="16148" y="307"/>
                  </a:lnTo>
                  <a:lnTo>
                    <a:pt x="16192" y="263"/>
                  </a:lnTo>
                  <a:lnTo>
                    <a:pt x="16236" y="220"/>
                  </a:lnTo>
                  <a:lnTo>
                    <a:pt x="16236" y="132"/>
                  </a:lnTo>
                  <a:lnTo>
                    <a:pt x="16192" y="88"/>
                  </a:lnTo>
                  <a:lnTo>
                    <a:pt x="16148" y="44"/>
                  </a:lnTo>
                  <a:lnTo>
                    <a:pt x="1610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0" name="Google Shape;9100;p249"/>
            <p:cNvSpPr/>
            <p:nvPr/>
          </p:nvSpPr>
          <p:spPr>
            <a:xfrm>
              <a:off x="1524900" y="2445550"/>
              <a:ext cx="483825" cy="495875"/>
            </a:xfrm>
            <a:custGeom>
              <a:avLst/>
              <a:gdLst/>
              <a:ahLst/>
              <a:cxnLst/>
              <a:rect l="l" t="t" r="r" b="b"/>
              <a:pathLst>
                <a:path w="19353" h="19835" extrusionOk="0">
                  <a:moveTo>
                    <a:pt x="19133" y="1"/>
                  </a:moveTo>
                  <a:lnTo>
                    <a:pt x="19089" y="45"/>
                  </a:lnTo>
                  <a:lnTo>
                    <a:pt x="15929" y="2107"/>
                  </a:lnTo>
                  <a:lnTo>
                    <a:pt x="14130" y="3204"/>
                  </a:lnTo>
                  <a:lnTo>
                    <a:pt x="11892" y="4521"/>
                  </a:lnTo>
                  <a:lnTo>
                    <a:pt x="9874" y="5881"/>
                  </a:lnTo>
                  <a:lnTo>
                    <a:pt x="7812" y="7066"/>
                  </a:lnTo>
                  <a:lnTo>
                    <a:pt x="5881" y="8250"/>
                  </a:lnTo>
                  <a:lnTo>
                    <a:pt x="3818" y="9611"/>
                  </a:lnTo>
                  <a:lnTo>
                    <a:pt x="3775" y="9611"/>
                  </a:lnTo>
                  <a:lnTo>
                    <a:pt x="3424" y="9962"/>
                  </a:lnTo>
                  <a:lnTo>
                    <a:pt x="3380" y="10050"/>
                  </a:lnTo>
                  <a:lnTo>
                    <a:pt x="3380" y="10093"/>
                  </a:lnTo>
                  <a:lnTo>
                    <a:pt x="3380" y="14569"/>
                  </a:lnTo>
                  <a:lnTo>
                    <a:pt x="3511" y="16412"/>
                  </a:lnTo>
                  <a:lnTo>
                    <a:pt x="3292" y="17158"/>
                  </a:lnTo>
                  <a:lnTo>
                    <a:pt x="747" y="19221"/>
                  </a:lnTo>
                  <a:lnTo>
                    <a:pt x="133" y="19484"/>
                  </a:lnTo>
                  <a:lnTo>
                    <a:pt x="45" y="19528"/>
                  </a:lnTo>
                  <a:lnTo>
                    <a:pt x="45" y="19615"/>
                  </a:lnTo>
                  <a:lnTo>
                    <a:pt x="1" y="19659"/>
                  </a:lnTo>
                  <a:lnTo>
                    <a:pt x="45" y="19747"/>
                  </a:lnTo>
                  <a:lnTo>
                    <a:pt x="89" y="19791"/>
                  </a:lnTo>
                  <a:lnTo>
                    <a:pt x="176" y="19835"/>
                  </a:lnTo>
                  <a:lnTo>
                    <a:pt x="264" y="19835"/>
                  </a:lnTo>
                  <a:lnTo>
                    <a:pt x="878" y="19528"/>
                  </a:lnTo>
                  <a:lnTo>
                    <a:pt x="922" y="19528"/>
                  </a:lnTo>
                  <a:lnTo>
                    <a:pt x="3555" y="17378"/>
                  </a:lnTo>
                  <a:lnTo>
                    <a:pt x="3643" y="17290"/>
                  </a:lnTo>
                  <a:lnTo>
                    <a:pt x="3818" y="16500"/>
                  </a:lnTo>
                  <a:lnTo>
                    <a:pt x="3862" y="16456"/>
                  </a:lnTo>
                  <a:lnTo>
                    <a:pt x="3731" y="14525"/>
                  </a:lnTo>
                  <a:lnTo>
                    <a:pt x="3731" y="10181"/>
                  </a:lnTo>
                  <a:lnTo>
                    <a:pt x="4038" y="9874"/>
                  </a:lnTo>
                  <a:lnTo>
                    <a:pt x="6056" y="8558"/>
                  </a:lnTo>
                  <a:lnTo>
                    <a:pt x="7987" y="7373"/>
                  </a:lnTo>
                  <a:lnTo>
                    <a:pt x="10050" y="6188"/>
                  </a:lnTo>
                  <a:lnTo>
                    <a:pt x="12068" y="4828"/>
                  </a:lnTo>
                  <a:lnTo>
                    <a:pt x="14306" y="3511"/>
                  </a:lnTo>
                  <a:lnTo>
                    <a:pt x="16105" y="2370"/>
                  </a:lnTo>
                  <a:lnTo>
                    <a:pt x="19264" y="308"/>
                  </a:lnTo>
                  <a:lnTo>
                    <a:pt x="19308" y="264"/>
                  </a:lnTo>
                  <a:lnTo>
                    <a:pt x="19352" y="220"/>
                  </a:lnTo>
                  <a:lnTo>
                    <a:pt x="19352" y="133"/>
                  </a:lnTo>
                  <a:lnTo>
                    <a:pt x="19308" y="89"/>
                  </a:lnTo>
                  <a:lnTo>
                    <a:pt x="19264" y="45"/>
                  </a:lnTo>
                  <a:lnTo>
                    <a:pt x="1922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1" name="Google Shape;9101;p249"/>
            <p:cNvSpPr/>
            <p:nvPr/>
          </p:nvSpPr>
          <p:spPr>
            <a:xfrm>
              <a:off x="399375" y="2885450"/>
              <a:ext cx="584725" cy="1657625"/>
            </a:xfrm>
            <a:custGeom>
              <a:avLst/>
              <a:gdLst/>
              <a:ahLst/>
              <a:cxnLst/>
              <a:rect l="l" t="t" r="r" b="b"/>
              <a:pathLst>
                <a:path w="23389" h="66305" extrusionOk="0">
                  <a:moveTo>
                    <a:pt x="966" y="1"/>
                  </a:moveTo>
                  <a:lnTo>
                    <a:pt x="922" y="45"/>
                  </a:lnTo>
                  <a:lnTo>
                    <a:pt x="834" y="89"/>
                  </a:lnTo>
                  <a:lnTo>
                    <a:pt x="834" y="133"/>
                  </a:lnTo>
                  <a:lnTo>
                    <a:pt x="308" y="1449"/>
                  </a:lnTo>
                  <a:lnTo>
                    <a:pt x="88" y="2195"/>
                  </a:lnTo>
                  <a:lnTo>
                    <a:pt x="0" y="2502"/>
                  </a:lnTo>
                  <a:lnTo>
                    <a:pt x="0" y="2590"/>
                  </a:lnTo>
                  <a:lnTo>
                    <a:pt x="351" y="5091"/>
                  </a:lnTo>
                  <a:lnTo>
                    <a:pt x="351" y="5135"/>
                  </a:lnTo>
                  <a:lnTo>
                    <a:pt x="1317" y="7241"/>
                  </a:lnTo>
                  <a:lnTo>
                    <a:pt x="1624" y="8601"/>
                  </a:lnTo>
                  <a:lnTo>
                    <a:pt x="1668" y="8645"/>
                  </a:lnTo>
                  <a:lnTo>
                    <a:pt x="3379" y="12770"/>
                  </a:lnTo>
                  <a:lnTo>
                    <a:pt x="4696" y="15710"/>
                  </a:lnTo>
                  <a:lnTo>
                    <a:pt x="5837" y="18343"/>
                  </a:lnTo>
                  <a:lnTo>
                    <a:pt x="6802" y="21064"/>
                  </a:lnTo>
                  <a:lnTo>
                    <a:pt x="6977" y="21985"/>
                  </a:lnTo>
                  <a:lnTo>
                    <a:pt x="7021" y="24530"/>
                  </a:lnTo>
                  <a:lnTo>
                    <a:pt x="7021" y="24574"/>
                  </a:lnTo>
                  <a:lnTo>
                    <a:pt x="7460" y="26856"/>
                  </a:lnTo>
                  <a:lnTo>
                    <a:pt x="7548" y="28523"/>
                  </a:lnTo>
                  <a:lnTo>
                    <a:pt x="7460" y="31375"/>
                  </a:lnTo>
                  <a:lnTo>
                    <a:pt x="7416" y="34403"/>
                  </a:lnTo>
                  <a:lnTo>
                    <a:pt x="7416" y="37870"/>
                  </a:lnTo>
                  <a:lnTo>
                    <a:pt x="7504" y="42740"/>
                  </a:lnTo>
                  <a:lnTo>
                    <a:pt x="7680" y="44803"/>
                  </a:lnTo>
                  <a:lnTo>
                    <a:pt x="8162" y="47172"/>
                  </a:lnTo>
                  <a:lnTo>
                    <a:pt x="8952" y="49366"/>
                  </a:lnTo>
                  <a:lnTo>
                    <a:pt x="8952" y="49410"/>
                  </a:lnTo>
                  <a:lnTo>
                    <a:pt x="9523" y="50332"/>
                  </a:lnTo>
                  <a:lnTo>
                    <a:pt x="9566" y="50376"/>
                  </a:lnTo>
                  <a:lnTo>
                    <a:pt x="10488" y="51297"/>
                  </a:lnTo>
                  <a:lnTo>
                    <a:pt x="13033" y="52921"/>
                  </a:lnTo>
                  <a:lnTo>
                    <a:pt x="15183" y="54413"/>
                  </a:lnTo>
                  <a:lnTo>
                    <a:pt x="17245" y="56080"/>
                  </a:lnTo>
                  <a:lnTo>
                    <a:pt x="18430" y="57133"/>
                  </a:lnTo>
                  <a:lnTo>
                    <a:pt x="18430" y="57177"/>
                  </a:lnTo>
                  <a:lnTo>
                    <a:pt x="19834" y="58099"/>
                  </a:lnTo>
                  <a:lnTo>
                    <a:pt x="22731" y="62618"/>
                  </a:lnTo>
                  <a:lnTo>
                    <a:pt x="23038" y="63408"/>
                  </a:lnTo>
                  <a:lnTo>
                    <a:pt x="22774" y="66129"/>
                  </a:lnTo>
                  <a:lnTo>
                    <a:pt x="22774" y="66172"/>
                  </a:lnTo>
                  <a:lnTo>
                    <a:pt x="22818" y="66260"/>
                  </a:lnTo>
                  <a:lnTo>
                    <a:pt x="22862" y="66304"/>
                  </a:lnTo>
                  <a:lnTo>
                    <a:pt x="22950" y="66304"/>
                  </a:lnTo>
                  <a:lnTo>
                    <a:pt x="23038" y="66260"/>
                  </a:lnTo>
                  <a:lnTo>
                    <a:pt x="23125" y="66172"/>
                  </a:lnTo>
                  <a:lnTo>
                    <a:pt x="23389" y="63408"/>
                  </a:lnTo>
                  <a:lnTo>
                    <a:pt x="23389" y="63320"/>
                  </a:lnTo>
                  <a:lnTo>
                    <a:pt x="23038" y="62443"/>
                  </a:lnTo>
                  <a:lnTo>
                    <a:pt x="20098" y="57879"/>
                  </a:lnTo>
                  <a:lnTo>
                    <a:pt x="20054" y="57835"/>
                  </a:lnTo>
                  <a:lnTo>
                    <a:pt x="18650" y="56870"/>
                  </a:lnTo>
                  <a:lnTo>
                    <a:pt x="17465" y="55817"/>
                  </a:lnTo>
                  <a:lnTo>
                    <a:pt x="15403" y="54105"/>
                  </a:lnTo>
                  <a:lnTo>
                    <a:pt x="13208" y="52613"/>
                  </a:lnTo>
                  <a:lnTo>
                    <a:pt x="10707" y="51034"/>
                  </a:lnTo>
                  <a:lnTo>
                    <a:pt x="9830" y="50156"/>
                  </a:lnTo>
                  <a:lnTo>
                    <a:pt x="9259" y="49235"/>
                  </a:lnTo>
                  <a:lnTo>
                    <a:pt x="8513" y="47085"/>
                  </a:lnTo>
                  <a:lnTo>
                    <a:pt x="8031" y="44759"/>
                  </a:lnTo>
                  <a:lnTo>
                    <a:pt x="7855" y="42740"/>
                  </a:lnTo>
                  <a:lnTo>
                    <a:pt x="7767" y="37870"/>
                  </a:lnTo>
                  <a:lnTo>
                    <a:pt x="7767" y="34403"/>
                  </a:lnTo>
                  <a:lnTo>
                    <a:pt x="7811" y="31375"/>
                  </a:lnTo>
                  <a:lnTo>
                    <a:pt x="7899" y="28523"/>
                  </a:lnTo>
                  <a:lnTo>
                    <a:pt x="7811" y="26856"/>
                  </a:lnTo>
                  <a:lnTo>
                    <a:pt x="7811" y="26812"/>
                  </a:lnTo>
                  <a:lnTo>
                    <a:pt x="7372" y="24530"/>
                  </a:lnTo>
                  <a:lnTo>
                    <a:pt x="7328" y="21985"/>
                  </a:lnTo>
                  <a:lnTo>
                    <a:pt x="7328" y="21941"/>
                  </a:lnTo>
                  <a:lnTo>
                    <a:pt x="7153" y="20976"/>
                  </a:lnTo>
                  <a:lnTo>
                    <a:pt x="6144" y="18211"/>
                  </a:lnTo>
                  <a:lnTo>
                    <a:pt x="5003" y="15578"/>
                  </a:lnTo>
                  <a:lnTo>
                    <a:pt x="3730" y="12638"/>
                  </a:lnTo>
                  <a:lnTo>
                    <a:pt x="1975" y="8514"/>
                  </a:lnTo>
                  <a:lnTo>
                    <a:pt x="1668" y="7153"/>
                  </a:lnTo>
                  <a:lnTo>
                    <a:pt x="1624" y="7110"/>
                  </a:lnTo>
                  <a:lnTo>
                    <a:pt x="703" y="5003"/>
                  </a:lnTo>
                  <a:lnTo>
                    <a:pt x="351" y="2546"/>
                  </a:lnTo>
                  <a:lnTo>
                    <a:pt x="395" y="2239"/>
                  </a:lnTo>
                  <a:lnTo>
                    <a:pt x="615" y="1712"/>
                  </a:lnTo>
                  <a:lnTo>
                    <a:pt x="1141" y="264"/>
                  </a:lnTo>
                  <a:lnTo>
                    <a:pt x="1141" y="176"/>
                  </a:lnTo>
                  <a:lnTo>
                    <a:pt x="1141" y="133"/>
                  </a:lnTo>
                  <a:lnTo>
                    <a:pt x="1097" y="89"/>
                  </a:lnTo>
                  <a:lnTo>
                    <a:pt x="1054" y="45"/>
                  </a:lnTo>
                  <a:lnTo>
                    <a:pt x="96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2" name="Google Shape;9102;p249"/>
            <p:cNvSpPr/>
            <p:nvPr/>
          </p:nvSpPr>
          <p:spPr>
            <a:xfrm>
              <a:off x="363175" y="2357800"/>
              <a:ext cx="590225" cy="2187450"/>
            </a:xfrm>
            <a:custGeom>
              <a:avLst/>
              <a:gdLst/>
              <a:ahLst/>
              <a:cxnLst/>
              <a:rect l="l" t="t" r="r" b="b"/>
              <a:pathLst>
                <a:path w="23609" h="87498" extrusionOk="0">
                  <a:moveTo>
                    <a:pt x="18869" y="1"/>
                  </a:moveTo>
                  <a:lnTo>
                    <a:pt x="15008" y="2151"/>
                  </a:lnTo>
                  <a:lnTo>
                    <a:pt x="12550" y="3774"/>
                  </a:lnTo>
                  <a:lnTo>
                    <a:pt x="10093" y="5529"/>
                  </a:lnTo>
                  <a:lnTo>
                    <a:pt x="8952" y="6451"/>
                  </a:lnTo>
                  <a:lnTo>
                    <a:pt x="8908" y="6451"/>
                  </a:lnTo>
                  <a:lnTo>
                    <a:pt x="6319" y="9347"/>
                  </a:lnTo>
                  <a:lnTo>
                    <a:pt x="6275" y="9347"/>
                  </a:lnTo>
                  <a:lnTo>
                    <a:pt x="5485" y="10576"/>
                  </a:lnTo>
                  <a:lnTo>
                    <a:pt x="1624" y="17816"/>
                  </a:lnTo>
                  <a:lnTo>
                    <a:pt x="834" y="20098"/>
                  </a:lnTo>
                  <a:lnTo>
                    <a:pt x="308" y="21677"/>
                  </a:lnTo>
                  <a:lnTo>
                    <a:pt x="44" y="22467"/>
                  </a:lnTo>
                  <a:lnTo>
                    <a:pt x="0" y="25276"/>
                  </a:lnTo>
                  <a:lnTo>
                    <a:pt x="44" y="25319"/>
                  </a:lnTo>
                  <a:lnTo>
                    <a:pt x="1273" y="29576"/>
                  </a:lnTo>
                  <a:lnTo>
                    <a:pt x="1317" y="29620"/>
                  </a:lnTo>
                  <a:lnTo>
                    <a:pt x="2414" y="31726"/>
                  </a:lnTo>
                  <a:lnTo>
                    <a:pt x="4125" y="35500"/>
                  </a:lnTo>
                  <a:lnTo>
                    <a:pt x="5310" y="38133"/>
                  </a:lnTo>
                  <a:lnTo>
                    <a:pt x="6319" y="40502"/>
                  </a:lnTo>
                  <a:lnTo>
                    <a:pt x="6934" y="41994"/>
                  </a:lnTo>
                  <a:lnTo>
                    <a:pt x="7328" y="43223"/>
                  </a:lnTo>
                  <a:lnTo>
                    <a:pt x="7328" y="44846"/>
                  </a:lnTo>
                  <a:lnTo>
                    <a:pt x="7372" y="44846"/>
                  </a:lnTo>
                  <a:lnTo>
                    <a:pt x="7723" y="47084"/>
                  </a:lnTo>
                  <a:lnTo>
                    <a:pt x="7679" y="52043"/>
                  </a:lnTo>
                  <a:lnTo>
                    <a:pt x="7679" y="56387"/>
                  </a:lnTo>
                  <a:lnTo>
                    <a:pt x="7679" y="59809"/>
                  </a:lnTo>
                  <a:lnTo>
                    <a:pt x="7811" y="64373"/>
                  </a:lnTo>
                  <a:lnTo>
                    <a:pt x="7987" y="66742"/>
                  </a:lnTo>
                  <a:lnTo>
                    <a:pt x="7987" y="66786"/>
                  </a:lnTo>
                  <a:lnTo>
                    <a:pt x="8382" y="68585"/>
                  </a:lnTo>
                  <a:lnTo>
                    <a:pt x="9171" y="70867"/>
                  </a:lnTo>
                  <a:lnTo>
                    <a:pt x="10137" y="73105"/>
                  </a:lnTo>
                  <a:lnTo>
                    <a:pt x="10181" y="73149"/>
                  </a:lnTo>
                  <a:lnTo>
                    <a:pt x="11102" y="74422"/>
                  </a:lnTo>
                  <a:lnTo>
                    <a:pt x="11146" y="74465"/>
                  </a:lnTo>
                  <a:lnTo>
                    <a:pt x="13867" y="76616"/>
                  </a:lnTo>
                  <a:lnTo>
                    <a:pt x="16412" y="78853"/>
                  </a:lnTo>
                  <a:lnTo>
                    <a:pt x="18035" y="80345"/>
                  </a:lnTo>
                  <a:lnTo>
                    <a:pt x="18518" y="80696"/>
                  </a:lnTo>
                  <a:lnTo>
                    <a:pt x="21721" y="85216"/>
                  </a:lnTo>
                  <a:lnTo>
                    <a:pt x="23301" y="87454"/>
                  </a:lnTo>
                  <a:lnTo>
                    <a:pt x="23345" y="87498"/>
                  </a:lnTo>
                  <a:lnTo>
                    <a:pt x="23564" y="87498"/>
                  </a:lnTo>
                  <a:lnTo>
                    <a:pt x="23608" y="87410"/>
                  </a:lnTo>
                  <a:lnTo>
                    <a:pt x="23608" y="87366"/>
                  </a:lnTo>
                  <a:lnTo>
                    <a:pt x="23608" y="87278"/>
                  </a:lnTo>
                  <a:lnTo>
                    <a:pt x="23608" y="87235"/>
                  </a:lnTo>
                  <a:lnTo>
                    <a:pt x="22028" y="85041"/>
                  </a:lnTo>
                  <a:lnTo>
                    <a:pt x="18781" y="80477"/>
                  </a:lnTo>
                  <a:lnTo>
                    <a:pt x="18737" y="80433"/>
                  </a:lnTo>
                  <a:lnTo>
                    <a:pt x="18255" y="80038"/>
                  </a:lnTo>
                  <a:lnTo>
                    <a:pt x="16631" y="78590"/>
                  </a:lnTo>
                  <a:lnTo>
                    <a:pt x="14086" y="76352"/>
                  </a:lnTo>
                  <a:lnTo>
                    <a:pt x="11365" y="74202"/>
                  </a:lnTo>
                  <a:lnTo>
                    <a:pt x="10488" y="72973"/>
                  </a:lnTo>
                  <a:lnTo>
                    <a:pt x="9522" y="70736"/>
                  </a:lnTo>
                  <a:lnTo>
                    <a:pt x="8733" y="68498"/>
                  </a:lnTo>
                  <a:lnTo>
                    <a:pt x="8338" y="66699"/>
                  </a:lnTo>
                  <a:lnTo>
                    <a:pt x="8162" y="64373"/>
                  </a:lnTo>
                  <a:lnTo>
                    <a:pt x="8031" y="59809"/>
                  </a:lnTo>
                  <a:lnTo>
                    <a:pt x="8031" y="56387"/>
                  </a:lnTo>
                  <a:lnTo>
                    <a:pt x="8031" y="52043"/>
                  </a:lnTo>
                  <a:lnTo>
                    <a:pt x="8074" y="47084"/>
                  </a:lnTo>
                  <a:lnTo>
                    <a:pt x="8074" y="47040"/>
                  </a:lnTo>
                  <a:lnTo>
                    <a:pt x="7679" y="44802"/>
                  </a:lnTo>
                  <a:lnTo>
                    <a:pt x="7679" y="43179"/>
                  </a:lnTo>
                  <a:lnTo>
                    <a:pt x="7679" y="43135"/>
                  </a:lnTo>
                  <a:lnTo>
                    <a:pt x="7285" y="41906"/>
                  </a:lnTo>
                  <a:lnTo>
                    <a:pt x="6670" y="40370"/>
                  </a:lnTo>
                  <a:lnTo>
                    <a:pt x="5661" y="38001"/>
                  </a:lnTo>
                  <a:lnTo>
                    <a:pt x="4476" y="35368"/>
                  </a:lnTo>
                  <a:lnTo>
                    <a:pt x="2721" y="31550"/>
                  </a:lnTo>
                  <a:lnTo>
                    <a:pt x="1624" y="29444"/>
                  </a:lnTo>
                  <a:lnTo>
                    <a:pt x="351" y="25232"/>
                  </a:lnTo>
                  <a:lnTo>
                    <a:pt x="395" y="22511"/>
                  </a:lnTo>
                  <a:lnTo>
                    <a:pt x="1185" y="20229"/>
                  </a:lnTo>
                  <a:lnTo>
                    <a:pt x="1975" y="17991"/>
                  </a:lnTo>
                  <a:lnTo>
                    <a:pt x="5793" y="10751"/>
                  </a:lnTo>
                  <a:lnTo>
                    <a:pt x="6582" y="9566"/>
                  </a:lnTo>
                  <a:lnTo>
                    <a:pt x="9171" y="6714"/>
                  </a:lnTo>
                  <a:lnTo>
                    <a:pt x="10312" y="5793"/>
                  </a:lnTo>
                  <a:lnTo>
                    <a:pt x="12726" y="4081"/>
                  </a:lnTo>
                  <a:lnTo>
                    <a:pt x="15183" y="2414"/>
                  </a:lnTo>
                  <a:lnTo>
                    <a:pt x="19045" y="308"/>
                  </a:lnTo>
                  <a:lnTo>
                    <a:pt x="19088" y="264"/>
                  </a:lnTo>
                  <a:lnTo>
                    <a:pt x="19132" y="220"/>
                  </a:lnTo>
                  <a:lnTo>
                    <a:pt x="19132" y="132"/>
                  </a:lnTo>
                  <a:lnTo>
                    <a:pt x="19088" y="88"/>
                  </a:lnTo>
                  <a:lnTo>
                    <a:pt x="1904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3" name="Google Shape;9103;p249"/>
            <p:cNvSpPr/>
            <p:nvPr/>
          </p:nvSpPr>
          <p:spPr>
            <a:xfrm>
              <a:off x="445450" y="2236025"/>
              <a:ext cx="687850" cy="2201725"/>
            </a:xfrm>
            <a:custGeom>
              <a:avLst/>
              <a:gdLst/>
              <a:ahLst/>
              <a:cxnLst/>
              <a:rect l="l" t="t" r="r" b="b"/>
              <a:pathLst>
                <a:path w="27514" h="88069" extrusionOk="0">
                  <a:moveTo>
                    <a:pt x="27338" y="1"/>
                  </a:moveTo>
                  <a:lnTo>
                    <a:pt x="27250" y="45"/>
                  </a:lnTo>
                  <a:lnTo>
                    <a:pt x="25144" y="1229"/>
                  </a:lnTo>
                  <a:lnTo>
                    <a:pt x="22379" y="2590"/>
                  </a:lnTo>
                  <a:lnTo>
                    <a:pt x="20142" y="3643"/>
                  </a:lnTo>
                  <a:lnTo>
                    <a:pt x="17991" y="4872"/>
                  </a:lnTo>
                  <a:lnTo>
                    <a:pt x="14218" y="6978"/>
                  </a:lnTo>
                  <a:lnTo>
                    <a:pt x="12375" y="8163"/>
                  </a:lnTo>
                  <a:lnTo>
                    <a:pt x="10181" y="9611"/>
                  </a:lnTo>
                  <a:lnTo>
                    <a:pt x="8031" y="11103"/>
                  </a:lnTo>
                  <a:lnTo>
                    <a:pt x="6758" y="12112"/>
                  </a:lnTo>
                  <a:lnTo>
                    <a:pt x="5354" y="13911"/>
                  </a:lnTo>
                  <a:lnTo>
                    <a:pt x="3511" y="16193"/>
                  </a:lnTo>
                  <a:lnTo>
                    <a:pt x="3511" y="16237"/>
                  </a:lnTo>
                  <a:lnTo>
                    <a:pt x="2458" y="18562"/>
                  </a:lnTo>
                  <a:lnTo>
                    <a:pt x="1273" y="21502"/>
                  </a:lnTo>
                  <a:lnTo>
                    <a:pt x="264" y="24003"/>
                  </a:lnTo>
                  <a:lnTo>
                    <a:pt x="264" y="24047"/>
                  </a:lnTo>
                  <a:lnTo>
                    <a:pt x="0" y="25056"/>
                  </a:lnTo>
                  <a:lnTo>
                    <a:pt x="0" y="25100"/>
                  </a:lnTo>
                  <a:lnTo>
                    <a:pt x="483" y="28523"/>
                  </a:lnTo>
                  <a:lnTo>
                    <a:pt x="659" y="31024"/>
                  </a:lnTo>
                  <a:lnTo>
                    <a:pt x="1185" y="33876"/>
                  </a:lnTo>
                  <a:lnTo>
                    <a:pt x="2897" y="38484"/>
                  </a:lnTo>
                  <a:lnTo>
                    <a:pt x="4037" y="41204"/>
                  </a:lnTo>
                  <a:lnTo>
                    <a:pt x="5047" y="43618"/>
                  </a:lnTo>
                  <a:lnTo>
                    <a:pt x="6056" y="46426"/>
                  </a:lnTo>
                  <a:lnTo>
                    <a:pt x="6231" y="47523"/>
                  </a:lnTo>
                  <a:lnTo>
                    <a:pt x="6231" y="50463"/>
                  </a:lnTo>
                  <a:lnTo>
                    <a:pt x="6231" y="50507"/>
                  </a:lnTo>
                  <a:lnTo>
                    <a:pt x="6714" y="53140"/>
                  </a:lnTo>
                  <a:lnTo>
                    <a:pt x="6934" y="54763"/>
                  </a:lnTo>
                  <a:lnTo>
                    <a:pt x="6846" y="57265"/>
                  </a:lnTo>
                  <a:lnTo>
                    <a:pt x="6758" y="60424"/>
                  </a:lnTo>
                  <a:lnTo>
                    <a:pt x="6758" y="63145"/>
                  </a:lnTo>
                  <a:lnTo>
                    <a:pt x="6758" y="65339"/>
                  </a:lnTo>
                  <a:lnTo>
                    <a:pt x="6758" y="67533"/>
                  </a:lnTo>
                  <a:lnTo>
                    <a:pt x="6934" y="69946"/>
                  </a:lnTo>
                  <a:lnTo>
                    <a:pt x="7460" y="72491"/>
                  </a:lnTo>
                  <a:lnTo>
                    <a:pt x="7460" y="72535"/>
                  </a:lnTo>
                  <a:lnTo>
                    <a:pt x="7723" y="73193"/>
                  </a:lnTo>
                  <a:lnTo>
                    <a:pt x="7767" y="73281"/>
                  </a:lnTo>
                  <a:lnTo>
                    <a:pt x="9566" y="74773"/>
                  </a:lnTo>
                  <a:lnTo>
                    <a:pt x="11629" y="76396"/>
                  </a:lnTo>
                  <a:lnTo>
                    <a:pt x="13735" y="77888"/>
                  </a:lnTo>
                  <a:lnTo>
                    <a:pt x="16061" y="79205"/>
                  </a:lnTo>
                  <a:lnTo>
                    <a:pt x="18079" y="80828"/>
                  </a:lnTo>
                  <a:lnTo>
                    <a:pt x="20098" y="82540"/>
                  </a:lnTo>
                  <a:lnTo>
                    <a:pt x="21195" y="84865"/>
                  </a:lnTo>
                  <a:lnTo>
                    <a:pt x="21326" y="87893"/>
                  </a:lnTo>
                  <a:lnTo>
                    <a:pt x="21326" y="87937"/>
                  </a:lnTo>
                  <a:lnTo>
                    <a:pt x="21370" y="88025"/>
                  </a:lnTo>
                  <a:lnTo>
                    <a:pt x="21502" y="88069"/>
                  </a:lnTo>
                  <a:lnTo>
                    <a:pt x="21546" y="88025"/>
                  </a:lnTo>
                  <a:lnTo>
                    <a:pt x="21634" y="87981"/>
                  </a:lnTo>
                  <a:lnTo>
                    <a:pt x="21634" y="87937"/>
                  </a:lnTo>
                  <a:lnTo>
                    <a:pt x="21677" y="87893"/>
                  </a:lnTo>
                  <a:lnTo>
                    <a:pt x="21546" y="84821"/>
                  </a:lnTo>
                  <a:lnTo>
                    <a:pt x="21546" y="84778"/>
                  </a:lnTo>
                  <a:lnTo>
                    <a:pt x="20405" y="82364"/>
                  </a:lnTo>
                  <a:lnTo>
                    <a:pt x="20361" y="82276"/>
                  </a:lnTo>
                  <a:lnTo>
                    <a:pt x="18299" y="80521"/>
                  </a:lnTo>
                  <a:lnTo>
                    <a:pt x="16280" y="78942"/>
                  </a:lnTo>
                  <a:lnTo>
                    <a:pt x="16236" y="78898"/>
                  </a:lnTo>
                  <a:lnTo>
                    <a:pt x="13954" y="77581"/>
                  </a:lnTo>
                  <a:lnTo>
                    <a:pt x="11848" y="76089"/>
                  </a:lnTo>
                  <a:lnTo>
                    <a:pt x="9830" y="74510"/>
                  </a:lnTo>
                  <a:lnTo>
                    <a:pt x="8031" y="73018"/>
                  </a:lnTo>
                  <a:lnTo>
                    <a:pt x="7811" y="72403"/>
                  </a:lnTo>
                  <a:lnTo>
                    <a:pt x="7285" y="69902"/>
                  </a:lnTo>
                  <a:lnTo>
                    <a:pt x="7109" y="67489"/>
                  </a:lnTo>
                  <a:lnTo>
                    <a:pt x="7109" y="65339"/>
                  </a:lnTo>
                  <a:lnTo>
                    <a:pt x="7109" y="63188"/>
                  </a:lnTo>
                  <a:lnTo>
                    <a:pt x="7109" y="60424"/>
                  </a:lnTo>
                  <a:lnTo>
                    <a:pt x="7197" y="57265"/>
                  </a:lnTo>
                  <a:lnTo>
                    <a:pt x="7285" y="54763"/>
                  </a:lnTo>
                  <a:lnTo>
                    <a:pt x="7285" y="54720"/>
                  </a:lnTo>
                  <a:lnTo>
                    <a:pt x="7065" y="53096"/>
                  </a:lnTo>
                  <a:lnTo>
                    <a:pt x="6583" y="50463"/>
                  </a:lnTo>
                  <a:lnTo>
                    <a:pt x="6583" y="47523"/>
                  </a:lnTo>
                  <a:lnTo>
                    <a:pt x="6583" y="47479"/>
                  </a:lnTo>
                  <a:lnTo>
                    <a:pt x="6363" y="46338"/>
                  </a:lnTo>
                  <a:lnTo>
                    <a:pt x="6363" y="46295"/>
                  </a:lnTo>
                  <a:lnTo>
                    <a:pt x="5354" y="43530"/>
                  </a:lnTo>
                  <a:lnTo>
                    <a:pt x="4388" y="41073"/>
                  </a:lnTo>
                  <a:lnTo>
                    <a:pt x="3204" y="38352"/>
                  </a:lnTo>
                  <a:lnTo>
                    <a:pt x="1536" y="33789"/>
                  </a:lnTo>
                  <a:lnTo>
                    <a:pt x="1010" y="30980"/>
                  </a:lnTo>
                  <a:lnTo>
                    <a:pt x="834" y="28479"/>
                  </a:lnTo>
                  <a:lnTo>
                    <a:pt x="351" y="25100"/>
                  </a:lnTo>
                  <a:lnTo>
                    <a:pt x="615" y="24135"/>
                  </a:lnTo>
                  <a:lnTo>
                    <a:pt x="1580" y="21634"/>
                  </a:lnTo>
                  <a:lnTo>
                    <a:pt x="2809" y="18694"/>
                  </a:lnTo>
                  <a:lnTo>
                    <a:pt x="3818" y="16412"/>
                  </a:lnTo>
                  <a:lnTo>
                    <a:pt x="5617" y="14130"/>
                  </a:lnTo>
                  <a:lnTo>
                    <a:pt x="7021" y="12375"/>
                  </a:lnTo>
                  <a:lnTo>
                    <a:pt x="8250" y="11410"/>
                  </a:lnTo>
                  <a:lnTo>
                    <a:pt x="10356" y="9918"/>
                  </a:lnTo>
                  <a:lnTo>
                    <a:pt x="12550" y="8426"/>
                  </a:lnTo>
                  <a:lnTo>
                    <a:pt x="14437" y="7285"/>
                  </a:lnTo>
                  <a:lnTo>
                    <a:pt x="18167" y="5179"/>
                  </a:lnTo>
                  <a:lnTo>
                    <a:pt x="20317" y="3994"/>
                  </a:lnTo>
                  <a:lnTo>
                    <a:pt x="22555" y="2897"/>
                  </a:lnTo>
                  <a:lnTo>
                    <a:pt x="25319" y="1537"/>
                  </a:lnTo>
                  <a:lnTo>
                    <a:pt x="27426" y="352"/>
                  </a:lnTo>
                  <a:lnTo>
                    <a:pt x="27470" y="308"/>
                  </a:lnTo>
                  <a:lnTo>
                    <a:pt x="27514" y="220"/>
                  </a:lnTo>
                  <a:lnTo>
                    <a:pt x="27514" y="176"/>
                  </a:lnTo>
                  <a:lnTo>
                    <a:pt x="27514" y="89"/>
                  </a:lnTo>
                  <a:lnTo>
                    <a:pt x="27470" y="45"/>
                  </a:lnTo>
                  <a:lnTo>
                    <a:pt x="2738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4" name="Google Shape;9104;p249"/>
            <p:cNvSpPr/>
            <p:nvPr/>
          </p:nvSpPr>
          <p:spPr>
            <a:xfrm>
              <a:off x="296250" y="2349025"/>
              <a:ext cx="510150" cy="2108475"/>
            </a:xfrm>
            <a:custGeom>
              <a:avLst/>
              <a:gdLst/>
              <a:ahLst/>
              <a:cxnLst/>
              <a:rect l="l" t="t" r="r" b="b"/>
              <a:pathLst>
                <a:path w="20406" h="84339" extrusionOk="0">
                  <a:moveTo>
                    <a:pt x="19571" y="0"/>
                  </a:moveTo>
                  <a:lnTo>
                    <a:pt x="17597" y="1010"/>
                  </a:lnTo>
                  <a:lnTo>
                    <a:pt x="15447" y="2370"/>
                  </a:lnTo>
                  <a:lnTo>
                    <a:pt x="12638" y="4345"/>
                  </a:lnTo>
                  <a:lnTo>
                    <a:pt x="11059" y="5442"/>
                  </a:lnTo>
                  <a:lnTo>
                    <a:pt x="11059" y="5486"/>
                  </a:lnTo>
                  <a:lnTo>
                    <a:pt x="7987" y="8338"/>
                  </a:lnTo>
                  <a:lnTo>
                    <a:pt x="5837" y="10356"/>
                  </a:lnTo>
                  <a:lnTo>
                    <a:pt x="5793" y="10400"/>
                  </a:lnTo>
                  <a:lnTo>
                    <a:pt x="2370" y="17728"/>
                  </a:lnTo>
                  <a:lnTo>
                    <a:pt x="703" y="21414"/>
                  </a:lnTo>
                  <a:lnTo>
                    <a:pt x="220" y="22643"/>
                  </a:lnTo>
                  <a:lnTo>
                    <a:pt x="45" y="22994"/>
                  </a:lnTo>
                  <a:lnTo>
                    <a:pt x="1" y="23213"/>
                  </a:lnTo>
                  <a:lnTo>
                    <a:pt x="45" y="23257"/>
                  </a:lnTo>
                  <a:lnTo>
                    <a:pt x="3160" y="31901"/>
                  </a:lnTo>
                  <a:lnTo>
                    <a:pt x="3160" y="31945"/>
                  </a:lnTo>
                  <a:lnTo>
                    <a:pt x="4476" y="34095"/>
                  </a:lnTo>
                  <a:lnTo>
                    <a:pt x="5925" y="37123"/>
                  </a:lnTo>
                  <a:lnTo>
                    <a:pt x="7636" y="40809"/>
                  </a:lnTo>
                  <a:lnTo>
                    <a:pt x="8689" y="43310"/>
                  </a:lnTo>
                  <a:lnTo>
                    <a:pt x="9128" y="46382"/>
                  </a:lnTo>
                  <a:lnTo>
                    <a:pt x="9172" y="49103"/>
                  </a:lnTo>
                  <a:lnTo>
                    <a:pt x="9172" y="53008"/>
                  </a:lnTo>
                  <a:lnTo>
                    <a:pt x="9216" y="55772"/>
                  </a:lnTo>
                  <a:lnTo>
                    <a:pt x="9172" y="58230"/>
                  </a:lnTo>
                  <a:lnTo>
                    <a:pt x="9259" y="62091"/>
                  </a:lnTo>
                  <a:lnTo>
                    <a:pt x="9391" y="65251"/>
                  </a:lnTo>
                  <a:lnTo>
                    <a:pt x="9523" y="67488"/>
                  </a:lnTo>
                  <a:lnTo>
                    <a:pt x="9654" y="68542"/>
                  </a:lnTo>
                  <a:lnTo>
                    <a:pt x="9654" y="68585"/>
                  </a:lnTo>
                  <a:lnTo>
                    <a:pt x="10400" y="70867"/>
                  </a:lnTo>
                  <a:lnTo>
                    <a:pt x="11673" y="73632"/>
                  </a:lnTo>
                  <a:lnTo>
                    <a:pt x="12770" y="75870"/>
                  </a:lnTo>
                  <a:lnTo>
                    <a:pt x="13340" y="77010"/>
                  </a:lnTo>
                  <a:lnTo>
                    <a:pt x="13340" y="77054"/>
                  </a:lnTo>
                  <a:lnTo>
                    <a:pt x="14393" y="78283"/>
                  </a:lnTo>
                  <a:lnTo>
                    <a:pt x="18343" y="82013"/>
                  </a:lnTo>
                  <a:lnTo>
                    <a:pt x="20054" y="84251"/>
                  </a:lnTo>
                  <a:lnTo>
                    <a:pt x="20142" y="84295"/>
                  </a:lnTo>
                  <a:lnTo>
                    <a:pt x="20230" y="84338"/>
                  </a:lnTo>
                  <a:lnTo>
                    <a:pt x="20317" y="84295"/>
                  </a:lnTo>
                  <a:lnTo>
                    <a:pt x="20361" y="84251"/>
                  </a:lnTo>
                  <a:lnTo>
                    <a:pt x="20405" y="84163"/>
                  </a:lnTo>
                  <a:lnTo>
                    <a:pt x="20361" y="84119"/>
                  </a:lnTo>
                  <a:lnTo>
                    <a:pt x="20361" y="84031"/>
                  </a:lnTo>
                  <a:lnTo>
                    <a:pt x="18606" y="81793"/>
                  </a:lnTo>
                  <a:lnTo>
                    <a:pt x="18562" y="81793"/>
                  </a:lnTo>
                  <a:lnTo>
                    <a:pt x="14657" y="78020"/>
                  </a:lnTo>
                  <a:lnTo>
                    <a:pt x="13648" y="76835"/>
                  </a:lnTo>
                  <a:lnTo>
                    <a:pt x="11980" y="73500"/>
                  </a:lnTo>
                  <a:lnTo>
                    <a:pt x="10708" y="70736"/>
                  </a:lnTo>
                  <a:lnTo>
                    <a:pt x="10005" y="68498"/>
                  </a:lnTo>
                  <a:lnTo>
                    <a:pt x="9874" y="67445"/>
                  </a:lnTo>
                  <a:lnTo>
                    <a:pt x="9742" y="65251"/>
                  </a:lnTo>
                  <a:lnTo>
                    <a:pt x="9611" y="62091"/>
                  </a:lnTo>
                  <a:lnTo>
                    <a:pt x="9523" y="58230"/>
                  </a:lnTo>
                  <a:lnTo>
                    <a:pt x="9567" y="55772"/>
                  </a:lnTo>
                  <a:lnTo>
                    <a:pt x="9523" y="53008"/>
                  </a:lnTo>
                  <a:lnTo>
                    <a:pt x="9523" y="49103"/>
                  </a:lnTo>
                  <a:lnTo>
                    <a:pt x="9479" y="46338"/>
                  </a:lnTo>
                  <a:lnTo>
                    <a:pt x="8996" y="43223"/>
                  </a:lnTo>
                  <a:lnTo>
                    <a:pt x="8996" y="43179"/>
                  </a:lnTo>
                  <a:lnTo>
                    <a:pt x="7943" y="40678"/>
                  </a:lnTo>
                  <a:lnTo>
                    <a:pt x="6232" y="36948"/>
                  </a:lnTo>
                  <a:lnTo>
                    <a:pt x="4784" y="33920"/>
                  </a:lnTo>
                  <a:lnTo>
                    <a:pt x="3467" y="31770"/>
                  </a:lnTo>
                  <a:lnTo>
                    <a:pt x="352" y="23169"/>
                  </a:lnTo>
                  <a:lnTo>
                    <a:pt x="571" y="22643"/>
                  </a:lnTo>
                  <a:lnTo>
                    <a:pt x="1010" y="21590"/>
                  </a:lnTo>
                  <a:lnTo>
                    <a:pt x="2458" y="18430"/>
                  </a:lnTo>
                  <a:lnTo>
                    <a:pt x="6100" y="10576"/>
                  </a:lnTo>
                  <a:lnTo>
                    <a:pt x="8250" y="8601"/>
                  </a:lnTo>
                  <a:lnTo>
                    <a:pt x="11278" y="5749"/>
                  </a:lnTo>
                  <a:lnTo>
                    <a:pt x="12858" y="4652"/>
                  </a:lnTo>
                  <a:lnTo>
                    <a:pt x="15666" y="2633"/>
                  </a:lnTo>
                  <a:lnTo>
                    <a:pt x="17772" y="1317"/>
                  </a:lnTo>
                  <a:lnTo>
                    <a:pt x="19747" y="308"/>
                  </a:lnTo>
                  <a:lnTo>
                    <a:pt x="19791" y="264"/>
                  </a:lnTo>
                  <a:lnTo>
                    <a:pt x="19835" y="220"/>
                  </a:lnTo>
                  <a:lnTo>
                    <a:pt x="19835" y="132"/>
                  </a:lnTo>
                  <a:lnTo>
                    <a:pt x="19835" y="88"/>
                  </a:lnTo>
                  <a:lnTo>
                    <a:pt x="19791" y="44"/>
                  </a:lnTo>
                  <a:lnTo>
                    <a:pt x="1974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5" name="Google Shape;9105;p249"/>
            <p:cNvSpPr/>
            <p:nvPr/>
          </p:nvSpPr>
          <p:spPr>
            <a:xfrm>
              <a:off x="1687275" y="2939225"/>
              <a:ext cx="868850" cy="1159550"/>
            </a:xfrm>
            <a:custGeom>
              <a:avLst/>
              <a:gdLst/>
              <a:ahLst/>
              <a:cxnLst/>
              <a:rect l="l" t="t" r="r" b="b"/>
              <a:pathLst>
                <a:path w="34754" h="46382" extrusionOk="0">
                  <a:moveTo>
                    <a:pt x="34490" y="0"/>
                  </a:moveTo>
                  <a:lnTo>
                    <a:pt x="31550" y="1755"/>
                  </a:lnTo>
                  <a:lnTo>
                    <a:pt x="31506" y="1755"/>
                  </a:lnTo>
                  <a:lnTo>
                    <a:pt x="30453" y="2633"/>
                  </a:lnTo>
                  <a:lnTo>
                    <a:pt x="28347" y="4959"/>
                  </a:lnTo>
                  <a:lnTo>
                    <a:pt x="25846" y="7416"/>
                  </a:lnTo>
                  <a:lnTo>
                    <a:pt x="23871" y="9127"/>
                  </a:lnTo>
                  <a:lnTo>
                    <a:pt x="20975" y="10882"/>
                  </a:lnTo>
                  <a:lnTo>
                    <a:pt x="20931" y="10926"/>
                  </a:lnTo>
                  <a:lnTo>
                    <a:pt x="20141" y="11716"/>
                  </a:lnTo>
                  <a:lnTo>
                    <a:pt x="18254" y="14261"/>
                  </a:lnTo>
                  <a:lnTo>
                    <a:pt x="17201" y="15534"/>
                  </a:lnTo>
                  <a:lnTo>
                    <a:pt x="15753" y="16587"/>
                  </a:lnTo>
                  <a:lnTo>
                    <a:pt x="15709" y="16631"/>
                  </a:lnTo>
                  <a:lnTo>
                    <a:pt x="13515" y="19264"/>
                  </a:lnTo>
                  <a:lnTo>
                    <a:pt x="12199" y="21238"/>
                  </a:lnTo>
                  <a:lnTo>
                    <a:pt x="10970" y="23213"/>
                  </a:lnTo>
                  <a:lnTo>
                    <a:pt x="9347" y="26284"/>
                  </a:lnTo>
                  <a:lnTo>
                    <a:pt x="8425" y="28083"/>
                  </a:lnTo>
                  <a:lnTo>
                    <a:pt x="8425" y="28127"/>
                  </a:lnTo>
                  <a:lnTo>
                    <a:pt x="8074" y="29444"/>
                  </a:lnTo>
                  <a:lnTo>
                    <a:pt x="7855" y="32164"/>
                  </a:lnTo>
                  <a:lnTo>
                    <a:pt x="7723" y="34051"/>
                  </a:lnTo>
                  <a:lnTo>
                    <a:pt x="7723" y="34139"/>
                  </a:lnTo>
                  <a:lnTo>
                    <a:pt x="8118" y="34753"/>
                  </a:lnTo>
                  <a:lnTo>
                    <a:pt x="8118" y="35631"/>
                  </a:lnTo>
                  <a:lnTo>
                    <a:pt x="7811" y="36509"/>
                  </a:lnTo>
                  <a:lnTo>
                    <a:pt x="6100" y="38746"/>
                  </a:lnTo>
                  <a:lnTo>
                    <a:pt x="5178" y="40194"/>
                  </a:lnTo>
                  <a:lnTo>
                    <a:pt x="5178" y="40238"/>
                  </a:lnTo>
                  <a:lnTo>
                    <a:pt x="4257" y="42169"/>
                  </a:lnTo>
                  <a:lnTo>
                    <a:pt x="3467" y="43091"/>
                  </a:lnTo>
                  <a:lnTo>
                    <a:pt x="1712" y="44188"/>
                  </a:lnTo>
                  <a:lnTo>
                    <a:pt x="1668" y="44188"/>
                  </a:lnTo>
                  <a:lnTo>
                    <a:pt x="922" y="44890"/>
                  </a:lnTo>
                  <a:lnTo>
                    <a:pt x="878" y="44890"/>
                  </a:lnTo>
                  <a:lnTo>
                    <a:pt x="44" y="46074"/>
                  </a:lnTo>
                  <a:lnTo>
                    <a:pt x="0" y="46162"/>
                  </a:lnTo>
                  <a:lnTo>
                    <a:pt x="0" y="46206"/>
                  </a:lnTo>
                  <a:lnTo>
                    <a:pt x="44" y="46294"/>
                  </a:lnTo>
                  <a:lnTo>
                    <a:pt x="88" y="46338"/>
                  </a:lnTo>
                  <a:lnTo>
                    <a:pt x="176" y="46382"/>
                  </a:lnTo>
                  <a:lnTo>
                    <a:pt x="263" y="46338"/>
                  </a:lnTo>
                  <a:lnTo>
                    <a:pt x="307" y="46294"/>
                  </a:lnTo>
                  <a:lnTo>
                    <a:pt x="1185" y="45109"/>
                  </a:lnTo>
                  <a:lnTo>
                    <a:pt x="1887" y="44451"/>
                  </a:lnTo>
                  <a:lnTo>
                    <a:pt x="3686" y="43354"/>
                  </a:lnTo>
                  <a:lnTo>
                    <a:pt x="3730" y="43310"/>
                  </a:lnTo>
                  <a:lnTo>
                    <a:pt x="4520" y="42388"/>
                  </a:lnTo>
                  <a:lnTo>
                    <a:pt x="4564" y="42345"/>
                  </a:lnTo>
                  <a:lnTo>
                    <a:pt x="5485" y="40370"/>
                  </a:lnTo>
                  <a:lnTo>
                    <a:pt x="6407" y="38966"/>
                  </a:lnTo>
                  <a:lnTo>
                    <a:pt x="8118" y="36728"/>
                  </a:lnTo>
                  <a:lnTo>
                    <a:pt x="8162" y="36640"/>
                  </a:lnTo>
                  <a:lnTo>
                    <a:pt x="8425" y="35719"/>
                  </a:lnTo>
                  <a:lnTo>
                    <a:pt x="8469" y="35675"/>
                  </a:lnTo>
                  <a:lnTo>
                    <a:pt x="8469" y="34709"/>
                  </a:lnTo>
                  <a:lnTo>
                    <a:pt x="8425" y="34622"/>
                  </a:lnTo>
                  <a:lnTo>
                    <a:pt x="8074" y="34007"/>
                  </a:lnTo>
                  <a:lnTo>
                    <a:pt x="8206" y="32208"/>
                  </a:lnTo>
                  <a:lnTo>
                    <a:pt x="8425" y="29532"/>
                  </a:lnTo>
                  <a:lnTo>
                    <a:pt x="8732" y="28259"/>
                  </a:lnTo>
                  <a:lnTo>
                    <a:pt x="9654" y="26460"/>
                  </a:lnTo>
                  <a:lnTo>
                    <a:pt x="11277" y="23388"/>
                  </a:lnTo>
                  <a:lnTo>
                    <a:pt x="12506" y="21414"/>
                  </a:lnTo>
                  <a:lnTo>
                    <a:pt x="13779" y="19483"/>
                  </a:lnTo>
                  <a:lnTo>
                    <a:pt x="15973" y="16850"/>
                  </a:lnTo>
                  <a:lnTo>
                    <a:pt x="17421" y="15841"/>
                  </a:lnTo>
                  <a:lnTo>
                    <a:pt x="17421" y="15797"/>
                  </a:lnTo>
                  <a:lnTo>
                    <a:pt x="18518" y="14481"/>
                  </a:lnTo>
                  <a:lnTo>
                    <a:pt x="20405" y="11936"/>
                  </a:lnTo>
                  <a:lnTo>
                    <a:pt x="21151" y="11190"/>
                  </a:lnTo>
                  <a:lnTo>
                    <a:pt x="24091" y="9434"/>
                  </a:lnTo>
                  <a:lnTo>
                    <a:pt x="26109" y="7679"/>
                  </a:lnTo>
                  <a:lnTo>
                    <a:pt x="28610" y="5222"/>
                  </a:lnTo>
                  <a:lnTo>
                    <a:pt x="30717" y="2896"/>
                  </a:lnTo>
                  <a:lnTo>
                    <a:pt x="31726" y="2062"/>
                  </a:lnTo>
                  <a:lnTo>
                    <a:pt x="34666" y="307"/>
                  </a:lnTo>
                  <a:lnTo>
                    <a:pt x="34710" y="263"/>
                  </a:lnTo>
                  <a:lnTo>
                    <a:pt x="34754" y="219"/>
                  </a:lnTo>
                  <a:lnTo>
                    <a:pt x="34754" y="132"/>
                  </a:lnTo>
                  <a:lnTo>
                    <a:pt x="34754" y="88"/>
                  </a:lnTo>
                  <a:lnTo>
                    <a:pt x="34710" y="44"/>
                  </a:lnTo>
                  <a:lnTo>
                    <a:pt x="3462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6" name="Google Shape;9106;p249"/>
            <p:cNvSpPr/>
            <p:nvPr/>
          </p:nvSpPr>
          <p:spPr>
            <a:xfrm>
              <a:off x="1675200" y="2913975"/>
              <a:ext cx="853500" cy="1173825"/>
            </a:xfrm>
            <a:custGeom>
              <a:avLst/>
              <a:gdLst/>
              <a:ahLst/>
              <a:cxnLst/>
              <a:rect l="l" t="t" r="r" b="b"/>
              <a:pathLst>
                <a:path w="34140" h="46953" extrusionOk="0">
                  <a:moveTo>
                    <a:pt x="33964" y="1"/>
                  </a:moveTo>
                  <a:lnTo>
                    <a:pt x="33876" y="45"/>
                  </a:lnTo>
                  <a:lnTo>
                    <a:pt x="31463" y="1449"/>
                  </a:lnTo>
                  <a:lnTo>
                    <a:pt x="30410" y="2195"/>
                  </a:lnTo>
                  <a:lnTo>
                    <a:pt x="28479" y="4345"/>
                  </a:lnTo>
                  <a:lnTo>
                    <a:pt x="26460" y="6276"/>
                  </a:lnTo>
                  <a:lnTo>
                    <a:pt x="24837" y="7724"/>
                  </a:lnTo>
                  <a:lnTo>
                    <a:pt x="22774" y="9128"/>
                  </a:lnTo>
                  <a:lnTo>
                    <a:pt x="20932" y="10576"/>
                  </a:lnTo>
                  <a:lnTo>
                    <a:pt x="19659" y="11410"/>
                  </a:lnTo>
                  <a:lnTo>
                    <a:pt x="19615" y="11410"/>
                  </a:lnTo>
                  <a:lnTo>
                    <a:pt x="18650" y="12507"/>
                  </a:lnTo>
                  <a:lnTo>
                    <a:pt x="17158" y="14525"/>
                  </a:lnTo>
                  <a:lnTo>
                    <a:pt x="16543" y="15140"/>
                  </a:lnTo>
                  <a:lnTo>
                    <a:pt x="15534" y="15798"/>
                  </a:lnTo>
                  <a:lnTo>
                    <a:pt x="15490" y="15842"/>
                  </a:lnTo>
                  <a:lnTo>
                    <a:pt x="13955" y="17728"/>
                  </a:lnTo>
                  <a:lnTo>
                    <a:pt x="12112" y="20186"/>
                  </a:lnTo>
                  <a:lnTo>
                    <a:pt x="10707" y="22248"/>
                  </a:lnTo>
                  <a:lnTo>
                    <a:pt x="8382" y="26417"/>
                  </a:lnTo>
                  <a:lnTo>
                    <a:pt x="7592" y="27865"/>
                  </a:lnTo>
                  <a:lnTo>
                    <a:pt x="7592" y="27909"/>
                  </a:lnTo>
                  <a:lnTo>
                    <a:pt x="7372" y="28655"/>
                  </a:lnTo>
                  <a:lnTo>
                    <a:pt x="6802" y="34008"/>
                  </a:lnTo>
                  <a:lnTo>
                    <a:pt x="6583" y="36597"/>
                  </a:lnTo>
                  <a:lnTo>
                    <a:pt x="6363" y="38089"/>
                  </a:lnTo>
                  <a:lnTo>
                    <a:pt x="5486" y="39669"/>
                  </a:lnTo>
                  <a:lnTo>
                    <a:pt x="4301" y="41819"/>
                  </a:lnTo>
                  <a:lnTo>
                    <a:pt x="3467" y="43047"/>
                  </a:lnTo>
                  <a:lnTo>
                    <a:pt x="2019" y="44144"/>
                  </a:lnTo>
                  <a:lnTo>
                    <a:pt x="1975" y="44188"/>
                  </a:lnTo>
                  <a:lnTo>
                    <a:pt x="44" y="46690"/>
                  </a:lnTo>
                  <a:lnTo>
                    <a:pt x="0" y="46733"/>
                  </a:lnTo>
                  <a:lnTo>
                    <a:pt x="0" y="46821"/>
                  </a:lnTo>
                  <a:lnTo>
                    <a:pt x="44" y="46865"/>
                  </a:lnTo>
                  <a:lnTo>
                    <a:pt x="88" y="46909"/>
                  </a:lnTo>
                  <a:lnTo>
                    <a:pt x="176" y="46953"/>
                  </a:lnTo>
                  <a:lnTo>
                    <a:pt x="264" y="46953"/>
                  </a:lnTo>
                  <a:lnTo>
                    <a:pt x="308" y="46909"/>
                  </a:lnTo>
                  <a:lnTo>
                    <a:pt x="2238" y="44408"/>
                  </a:lnTo>
                  <a:lnTo>
                    <a:pt x="3686" y="43311"/>
                  </a:lnTo>
                  <a:lnTo>
                    <a:pt x="3730" y="43267"/>
                  </a:lnTo>
                  <a:lnTo>
                    <a:pt x="4608" y="41994"/>
                  </a:lnTo>
                  <a:lnTo>
                    <a:pt x="5793" y="39844"/>
                  </a:lnTo>
                  <a:lnTo>
                    <a:pt x="6714" y="38221"/>
                  </a:lnTo>
                  <a:lnTo>
                    <a:pt x="6714" y="38133"/>
                  </a:lnTo>
                  <a:lnTo>
                    <a:pt x="6934" y="36641"/>
                  </a:lnTo>
                  <a:lnTo>
                    <a:pt x="7153" y="34052"/>
                  </a:lnTo>
                  <a:lnTo>
                    <a:pt x="7723" y="28699"/>
                  </a:lnTo>
                  <a:lnTo>
                    <a:pt x="7943" y="28040"/>
                  </a:lnTo>
                  <a:lnTo>
                    <a:pt x="8689" y="26548"/>
                  </a:lnTo>
                  <a:lnTo>
                    <a:pt x="11015" y="22424"/>
                  </a:lnTo>
                  <a:lnTo>
                    <a:pt x="12419" y="20361"/>
                  </a:lnTo>
                  <a:lnTo>
                    <a:pt x="14218" y="17948"/>
                  </a:lnTo>
                  <a:lnTo>
                    <a:pt x="15754" y="16105"/>
                  </a:lnTo>
                  <a:lnTo>
                    <a:pt x="16763" y="15403"/>
                  </a:lnTo>
                  <a:lnTo>
                    <a:pt x="16807" y="15403"/>
                  </a:lnTo>
                  <a:lnTo>
                    <a:pt x="17421" y="14745"/>
                  </a:lnTo>
                  <a:lnTo>
                    <a:pt x="17465" y="14745"/>
                  </a:lnTo>
                  <a:lnTo>
                    <a:pt x="18913" y="12726"/>
                  </a:lnTo>
                  <a:lnTo>
                    <a:pt x="19878" y="11673"/>
                  </a:lnTo>
                  <a:lnTo>
                    <a:pt x="21151" y="10839"/>
                  </a:lnTo>
                  <a:lnTo>
                    <a:pt x="22994" y="9435"/>
                  </a:lnTo>
                  <a:lnTo>
                    <a:pt x="25056" y="7987"/>
                  </a:lnTo>
                  <a:lnTo>
                    <a:pt x="26680" y="6539"/>
                  </a:lnTo>
                  <a:lnTo>
                    <a:pt x="28698" y="4564"/>
                  </a:lnTo>
                  <a:lnTo>
                    <a:pt x="30629" y="2458"/>
                  </a:lnTo>
                  <a:lnTo>
                    <a:pt x="31682" y="1756"/>
                  </a:lnTo>
                  <a:lnTo>
                    <a:pt x="34052" y="308"/>
                  </a:lnTo>
                  <a:lnTo>
                    <a:pt x="34096" y="264"/>
                  </a:lnTo>
                  <a:lnTo>
                    <a:pt x="34140" y="220"/>
                  </a:lnTo>
                  <a:lnTo>
                    <a:pt x="34140" y="132"/>
                  </a:lnTo>
                  <a:lnTo>
                    <a:pt x="34140" y="89"/>
                  </a:lnTo>
                  <a:lnTo>
                    <a:pt x="34052" y="45"/>
                  </a:lnTo>
                  <a:lnTo>
                    <a:pt x="3400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7" name="Google Shape;9107;p249"/>
            <p:cNvSpPr/>
            <p:nvPr/>
          </p:nvSpPr>
          <p:spPr>
            <a:xfrm>
              <a:off x="1666425" y="2888750"/>
              <a:ext cx="833750" cy="1184800"/>
            </a:xfrm>
            <a:custGeom>
              <a:avLst/>
              <a:gdLst/>
              <a:ahLst/>
              <a:cxnLst/>
              <a:rect l="l" t="t" r="r" b="b"/>
              <a:pathLst>
                <a:path w="33350" h="47392" extrusionOk="0">
                  <a:moveTo>
                    <a:pt x="33086" y="1"/>
                  </a:moveTo>
                  <a:lnTo>
                    <a:pt x="31243" y="1229"/>
                  </a:lnTo>
                  <a:lnTo>
                    <a:pt x="30146" y="1887"/>
                  </a:lnTo>
                  <a:lnTo>
                    <a:pt x="30102" y="1931"/>
                  </a:lnTo>
                  <a:lnTo>
                    <a:pt x="26899" y="5178"/>
                  </a:lnTo>
                  <a:lnTo>
                    <a:pt x="22774" y="8382"/>
                  </a:lnTo>
                  <a:lnTo>
                    <a:pt x="19703" y="10795"/>
                  </a:lnTo>
                  <a:lnTo>
                    <a:pt x="18255" y="11892"/>
                  </a:lnTo>
                  <a:lnTo>
                    <a:pt x="18211" y="11936"/>
                  </a:lnTo>
                  <a:lnTo>
                    <a:pt x="16587" y="13955"/>
                  </a:lnTo>
                  <a:lnTo>
                    <a:pt x="15666" y="14744"/>
                  </a:lnTo>
                  <a:lnTo>
                    <a:pt x="15622" y="14744"/>
                  </a:lnTo>
                  <a:lnTo>
                    <a:pt x="11936" y="19396"/>
                  </a:lnTo>
                  <a:lnTo>
                    <a:pt x="10663" y="21107"/>
                  </a:lnTo>
                  <a:lnTo>
                    <a:pt x="9084" y="23257"/>
                  </a:lnTo>
                  <a:lnTo>
                    <a:pt x="7680" y="25758"/>
                  </a:lnTo>
                  <a:lnTo>
                    <a:pt x="6670" y="27689"/>
                  </a:lnTo>
                  <a:lnTo>
                    <a:pt x="6626" y="27733"/>
                  </a:lnTo>
                  <a:lnTo>
                    <a:pt x="6056" y="32033"/>
                  </a:lnTo>
                  <a:lnTo>
                    <a:pt x="4783" y="40107"/>
                  </a:lnTo>
                  <a:lnTo>
                    <a:pt x="4345" y="41204"/>
                  </a:lnTo>
                  <a:lnTo>
                    <a:pt x="3204" y="43091"/>
                  </a:lnTo>
                  <a:lnTo>
                    <a:pt x="2194" y="44144"/>
                  </a:lnTo>
                  <a:lnTo>
                    <a:pt x="2151" y="44188"/>
                  </a:lnTo>
                  <a:lnTo>
                    <a:pt x="834" y="45943"/>
                  </a:lnTo>
                  <a:lnTo>
                    <a:pt x="0" y="47084"/>
                  </a:lnTo>
                  <a:lnTo>
                    <a:pt x="0" y="47172"/>
                  </a:lnTo>
                  <a:lnTo>
                    <a:pt x="0" y="47216"/>
                  </a:lnTo>
                  <a:lnTo>
                    <a:pt x="0" y="47304"/>
                  </a:lnTo>
                  <a:lnTo>
                    <a:pt x="44" y="47347"/>
                  </a:lnTo>
                  <a:lnTo>
                    <a:pt x="176" y="47391"/>
                  </a:lnTo>
                  <a:lnTo>
                    <a:pt x="220" y="47347"/>
                  </a:lnTo>
                  <a:lnTo>
                    <a:pt x="308" y="47304"/>
                  </a:lnTo>
                  <a:lnTo>
                    <a:pt x="1097" y="46163"/>
                  </a:lnTo>
                  <a:lnTo>
                    <a:pt x="2458" y="44407"/>
                  </a:lnTo>
                  <a:lnTo>
                    <a:pt x="3511" y="43310"/>
                  </a:lnTo>
                  <a:lnTo>
                    <a:pt x="4652" y="41380"/>
                  </a:lnTo>
                  <a:lnTo>
                    <a:pt x="4696" y="41336"/>
                  </a:lnTo>
                  <a:lnTo>
                    <a:pt x="5134" y="40195"/>
                  </a:lnTo>
                  <a:lnTo>
                    <a:pt x="5134" y="40151"/>
                  </a:lnTo>
                  <a:lnTo>
                    <a:pt x="6407" y="32121"/>
                  </a:lnTo>
                  <a:lnTo>
                    <a:pt x="6977" y="27821"/>
                  </a:lnTo>
                  <a:lnTo>
                    <a:pt x="7987" y="25934"/>
                  </a:lnTo>
                  <a:lnTo>
                    <a:pt x="9391" y="23433"/>
                  </a:lnTo>
                  <a:lnTo>
                    <a:pt x="10927" y="21283"/>
                  </a:lnTo>
                  <a:lnTo>
                    <a:pt x="12199" y="19615"/>
                  </a:lnTo>
                  <a:lnTo>
                    <a:pt x="15885" y="15008"/>
                  </a:lnTo>
                  <a:lnTo>
                    <a:pt x="16851" y="14218"/>
                  </a:lnTo>
                  <a:lnTo>
                    <a:pt x="16894" y="14218"/>
                  </a:lnTo>
                  <a:lnTo>
                    <a:pt x="18474" y="12155"/>
                  </a:lnTo>
                  <a:lnTo>
                    <a:pt x="19922" y="11102"/>
                  </a:lnTo>
                  <a:lnTo>
                    <a:pt x="22994" y="8689"/>
                  </a:lnTo>
                  <a:lnTo>
                    <a:pt x="27119" y="5442"/>
                  </a:lnTo>
                  <a:lnTo>
                    <a:pt x="27162" y="5398"/>
                  </a:lnTo>
                  <a:lnTo>
                    <a:pt x="30366" y="2195"/>
                  </a:lnTo>
                  <a:lnTo>
                    <a:pt x="31419" y="1536"/>
                  </a:lnTo>
                  <a:lnTo>
                    <a:pt x="33306" y="308"/>
                  </a:lnTo>
                  <a:lnTo>
                    <a:pt x="33350" y="264"/>
                  </a:lnTo>
                  <a:lnTo>
                    <a:pt x="33350" y="220"/>
                  </a:lnTo>
                  <a:lnTo>
                    <a:pt x="33350" y="132"/>
                  </a:lnTo>
                  <a:lnTo>
                    <a:pt x="33350" y="88"/>
                  </a:lnTo>
                  <a:lnTo>
                    <a:pt x="33306" y="44"/>
                  </a:lnTo>
                  <a:lnTo>
                    <a:pt x="3321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8" name="Google Shape;9108;p249"/>
            <p:cNvSpPr/>
            <p:nvPr/>
          </p:nvSpPr>
          <p:spPr>
            <a:xfrm>
              <a:off x="1654350" y="2862425"/>
              <a:ext cx="817300" cy="1200150"/>
            </a:xfrm>
            <a:custGeom>
              <a:avLst/>
              <a:gdLst/>
              <a:ahLst/>
              <a:cxnLst/>
              <a:rect l="l" t="t" r="r" b="b"/>
              <a:pathLst>
                <a:path w="32692" h="48006" extrusionOk="0">
                  <a:moveTo>
                    <a:pt x="32472" y="0"/>
                  </a:moveTo>
                  <a:lnTo>
                    <a:pt x="32428" y="44"/>
                  </a:lnTo>
                  <a:lnTo>
                    <a:pt x="30103" y="1580"/>
                  </a:lnTo>
                  <a:lnTo>
                    <a:pt x="27514" y="4081"/>
                  </a:lnTo>
                  <a:lnTo>
                    <a:pt x="22906" y="7723"/>
                  </a:lnTo>
                  <a:lnTo>
                    <a:pt x="20625" y="9522"/>
                  </a:lnTo>
                  <a:lnTo>
                    <a:pt x="18694" y="11102"/>
                  </a:lnTo>
                  <a:lnTo>
                    <a:pt x="17070" y="12331"/>
                  </a:lnTo>
                  <a:lnTo>
                    <a:pt x="17070" y="12375"/>
                  </a:lnTo>
                  <a:lnTo>
                    <a:pt x="16280" y="13252"/>
                  </a:lnTo>
                  <a:lnTo>
                    <a:pt x="15622" y="13911"/>
                  </a:lnTo>
                  <a:lnTo>
                    <a:pt x="15578" y="13911"/>
                  </a:lnTo>
                  <a:lnTo>
                    <a:pt x="12770" y="17509"/>
                  </a:lnTo>
                  <a:lnTo>
                    <a:pt x="10927" y="19922"/>
                  </a:lnTo>
                  <a:lnTo>
                    <a:pt x="7592" y="24310"/>
                  </a:lnTo>
                  <a:lnTo>
                    <a:pt x="7592" y="24354"/>
                  </a:lnTo>
                  <a:lnTo>
                    <a:pt x="5881" y="27513"/>
                  </a:lnTo>
                  <a:lnTo>
                    <a:pt x="5837" y="27601"/>
                  </a:lnTo>
                  <a:lnTo>
                    <a:pt x="5179" y="32121"/>
                  </a:lnTo>
                  <a:lnTo>
                    <a:pt x="4608" y="35851"/>
                  </a:lnTo>
                  <a:lnTo>
                    <a:pt x="4126" y="39317"/>
                  </a:lnTo>
                  <a:lnTo>
                    <a:pt x="3599" y="41775"/>
                  </a:lnTo>
                  <a:lnTo>
                    <a:pt x="3116" y="43135"/>
                  </a:lnTo>
                  <a:lnTo>
                    <a:pt x="527" y="47084"/>
                  </a:lnTo>
                  <a:lnTo>
                    <a:pt x="45" y="47742"/>
                  </a:lnTo>
                  <a:lnTo>
                    <a:pt x="1" y="47786"/>
                  </a:lnTo>
                  <a:lnTo>
                    <a:pt x="1" y="47874"/>
                  </a:lnTo>
                  <a:lnTo>
                    <a:pt x="45" y="47918"/>
                  </a:lnTo>
                  <a:lnTo>
                    <a:pt x="89" y="47962"/>
                  </a:lnTo>
                  <a:lnTo>
                    <a:pt x="176" y="48006"/>
                  </a:lnTo>
                  <a:lnTo>
                    <a:pt x="264" y="48006"/>
                  </a:lnTo>
                  <a:lnTo>
                    <a:pt x="352" y="47918"/>
                  </a:lnTo>
                  <a:lnTo>
                    <a:pt x="791" y="47260"/>
                  </a:lnTo>
                  <a:lnTo>
                    <a:pt x="3423" y="43310"/>
                  </a:lnTo>
                  <a:lnTo>
                    <a:pt x="3467" y="43266"/>
                  </a:lnTo>
                  <a:lnTo>
                    <a:pt x="3906" y="41862"/>
                  </a:lnTo>
                  <a:lnTo>
                    <a:pt x="4477" y="39361"/>
                  </a:lnTo>
                  <a:lnTo>
                    <a:pt x="4959" y="35938"/>
                  </a:lnTo>
                  <a:lnTo>
                    <a:pt x="5530" y="32165"/>
                  </a:lnTo>
                  <a:lnTo>
                    <a:pt x="6188" y="27645"/>
                  </a:lnTo>
                  <a:lnTo>
                    <a:pt x="7899" y="24530"/>
                  </a:lnTo>
                  <a:lnTo>
                    <a:pt x="11190" y="20098"/>
                  </a:lnTo>
                  <a:lnTo>
                    <a:pt x="13033" y="17728"/>
                  </a:lnTo>
                  <a:lnTo>
                    <a:pt x="15842" y="14130"/>
                  </a:lnTo>
                  <a:lnTo>
                    <a:pt x="16544" y="13516"/>
                  </a:lnTo>
                  <a:lnTo>
                    <a:pt x="17290" y="12594"/>
                  </a:lnTo>
                  <a:lnTo>
                    <a:pt x="18913" y="11409"/>
                  </a:lnTo>
                  <a:lnTo>
                    <a:pt x="20844" y="9830"/>
                  </a:lnTo>
                  <a:lnTo>
                    <a:pt x="23082" y="7987"/>
                  </a:lnTo>
                  <a:lnTo>
                    <a:pt x="27733" y="4345"/>
                  </a:lnTo>
                  <a:lnTo>
                    <a:pt x="30322" y="1843"/>
                  </a:lnTo>
                  <a:lnTo>
                    <a:pt x="32604" y="352"/>
                  </a:lnTo>
                  <a:lnTo>
                    <a:pt x="32648" y="264"/>
                  </a:lnTo>
                  <a:lnTo>
                    <a:pt x="32692" y="220"/>
                  </a:lnTo>
                  <a:lnTo>
                    <a:pt x="32692" y="176"/>
                  </a:lnTo>
                  <a:lnTo>
                    <a:pt x="32648" y="88"/>
                  </a:lnTo>
                  <a:lnTo>
                    <a:pt x="32604" y="44"/>
                  </a:lnTo>
                  <a:lnTo>
                    <a:pt x="3256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9" name="Google Shape;9109;p249"/>
            <p:cNvSpPr/>
            <p:nvPr/>
          </p:nvSpPr>
          <p:spPr>
            <a:xfrm>
              <a:off x="1560025" y="2811950"/>
              <a:ext cx="854575" cy="1804625"/>
            </a:xfrm>
            <a:custGeom>
              <a:avLst/>
              <a:gdLst/>
              <a:ahLst/>
              <a:cxnLst/>
              <a:rect l="l" t="t" r="r" b="b"/>
              <a:pathLst>
                <a:path w="34183" h="72185" extrusionOk="0">
                  <a:moveTo>
                    <a:pt x="33964" y="1"/>
                  </a:moveTo>
                  <a:lnTo>
                    <a:pt x="33920" y="45"/>
                  </a:lnTo>
                  <a:lnTo>
                    <a:pt x="30014" y="3073"/>
                  </a:lnTo>
                  <a:lnTo>
                    <a:pt x="25977" y="6320"/>
                  </a:lnTo>
                  <a:lnTo>
                    <a:pt x="23257" y="8514"/>
                  </a:lnTo>
                  <a:lnTo>
                    <a:pt x="20975" y="10401"/>
                  </a:lnTo>
                  <a:lnTo>
                    <a:pt x="19659" y="11454"/>
                  </a:lnTo>
                  <a:lnTo>
                    <a:pt x="16675" y="13341"/>
                  </a:lnTo>
                  <a:lnTo>
                    <a:pt x="15534" y="14613"/>
                  </a:lnTo>
                  <a:lnTo>
                    <a:pt x="14656" y="15842"/>
                  </a:lnTo>
                  <a:lnTo>
                    <a:pt x="13779" y="17070"/>
                  </a:lnTo>
                  <a:lnTo>
                    <a:pt x="12199" y="19572"/>
                  </a:lnTo>
                  <a:lnTo>
                    <a:pt x="10444" y="22248"/>
                  </a:lnTo>
                  <a:lnTo>
                    <a:pt x="9566" y="23565"/>
                  </a:lnTo>
                  <a:lnTo>
                    <a:pt x="8601" y="24837"/>
                  </a:lnTo>
                  <a:lnTo>
                    <a:pt x="7196" y="26812"/>
                  </a:lnTo>
                  <a:lnTo>
                    <a:pt x="7196" y="26900"/>
                  </a:lnTo>
                  <a:lnTo>
                    <a:pt x="6802" y="29006"/>
                  </a:lnTo>
                  <a:lnTo>
                    <a:pt x="6187" y="33877"/>
                  </a:lnTo>
                  <a:lnTo>
                    <a:pt x="5705" y="37387"/>
                  </a:lnTo>
                  <a:lnTo>
                    <a:pt x="5266" y="40459"/>
                  </a:lnTo>
                  <a:lnTo>
                    <a:pt x="4564" y="43750"/>
                  </a:lnTo>
                  <a:lnTo>
                    <a:pt x="3730" y="47479"/>
                  </a:lnTo>
                  <a:lnTo>
                    <a:pt x="1624" y="50814"/>
                  </a:lnTo>
                  <a:lnTo>
                    <a:pt x="878" y="52262"/>
                  </a:lnTo>
                  <a:lnTo>
                    <a:pt x="834" y="52306"/>
                  </a:lnTo>
                  <a:lnTo>
                    <a:pt x="527" y="54807"/>
                  </a:lnTo>
                  <a:lnTo>
                    <a:pt x="263" y="57528"/>
                  </a:lnTo>
                  <a:lnTo>
                    <a:pt x="0" y="59415"/>
                  </a:lnTo>
                  <a:lnTo>
                    <a:pt x="0" y="59547"/>
                  </a:lnTo>
                  <a:lnTo>
                    <a:pt x="2413" y="62794"/>
                  </a:lnTo>
                  <a:lnTo>
                    <a:pt x="3774" y="64944"/>
                  </a:lnTo>
                  <a:lnTo>
                    <a:pt x="4607" y="66172"/>
                  </a:lnTo>
                  <a:lnTo>
                    <a:pt x="6275" y="68191"/>
                  </a:lnTo>
                  <a:lnTo>
                    <a:pt x="9390" y="71658"/>
                  </a:lnTo>
                  <a:lnTo>
                    <a:pt x="9434" y="71701"/>
                  </a:lnTo>
                  <a:lnTo>
                    <a:pt x="10093" y="72184"/>
                  </a:lnTo>
                  <a:lnTo>
                    <a:pt x="10751" y="72184"/>
                  </a:lnTo>
                  <a:lnTo>
                    <a:pt x="10839" y="72140"/>
                  </a:lnTo>
                  <a:lnTo>
                    <a:pt x="11804" y="70999"/>
                  </a:lnTo>
                  <a:lnTo>
                    <a:pt x="11848" y="70955"/>
                  </a:lnTo>
                  <a:lnTo>
                    <a:pt x="11848" y="70868"/>
                  </a:lnTo>
                  <a:lnTo>
                    <a:pt x="11804" y="70824"/>
                  </a:lnTo>
                  <a:lnTo>
                    <a:pt x="11804" y="70780"/>
                  </a:lnTo>
                  <a:lnTo>
                    <a:pt x="11716" y="70736"/>
                  </a:lnTo>
                  <a:lnTo>
                    <a:pt x="11584" y="70736"/>
                  </a:lnTo>
                  <a:lnTo>
                    <a:pt x="11541" y="70780"/>
                  </a:lnTo>
                  <a:lnTo>
                    <a:pt x="10619" y="71833"/>
                  </a:lnTo>
                  <a:lnTo>
                    <a:pt x="10224" y="71833"/>
                  </a:lnTo>
                  <a:lnTo>
                    <a:pt x="9654" y="71438"/>
                  </a:lnTo>
                  <a:lnTo>
                    <a:pt x="6538" y="67928"/>
                  </a:lnTo>
                  <a:lnTo>
                    <a:pt x="4915" y="65953"/>
                  </a:lnTo>
                  <a:lnTo>
                    <a:pt x="4037" y="64724"/>
                  </a:lnTo>
                  <a:lnTo>
                    <a:pt x="2677" y="62618"/>
                  </a:lnTo>
                  <a:lnTo>
                    <a:pt x="351" y="59415"/>
                  </a:lnTo>
                  <a:lnTo>
                    <a:pt x="614" y="57572"/>
                  </a:lnTo>
                  <a:lnTo>
                    <a:pt x="878" y="54851"/>
                  </a:lnTo>
                  <a:lnTo>
                    <a:pt x="1185" y="52394"/>
                  </a:lnTo>
                  <a:lnTo>
                    <a:pt x="1931" y="50990"/>
                  </a:lnTo>
                  <a:lnTo>
                    <a:pt x="4037" y="47611"/>
                  </a:lnTo>
                  <a:lnTo>
                    <a:pt x="4037" y="47567"/>
                  </a:lnTo>
                  <a:lnTo>
                    <a:pt x="4915" y="43837"/>
                  </a:lnTo>
                  <a:lnTo>
                    <a:pt x="5573" y="40546"/>
                  </a:lnTo>
                  <a:lnTo>
                    <a:pt x="6056" y="37431"/>
                  </a:lnTo>
                  <a:lnTo>
                    <a:pt x="6494" y="33920"/>
                  </a:lnTo>
                  <a:lnTo>
                    <a:pt x="7109" y="29050"/>
                  </a:lnTo>
                  <a:lnTo>
                    <a:pt x="7504" y="26987"/>
                  </a:lnTo>
                  <a:lnTo>
                    <a:pt x="8908" y="25057"/>
                  </a:lnTo>
                  <a:lnTo>
                    <a:pt x="9829" y="23740"/>
                  </a:lnTo>
                  <a:lnTo>
                    <a:pt x="10751" y="22424"/>
                  </a:lnTo>
                  <a:lnTo>
                    <a:pt x="12462" y="19747"/>
                  </a:lnTo>
                  <a:lnTo>
                    <a:pt x="14086" y="17290"/>
                  </a:lnTo>
                  <a:lnTo>
                    <a:pt x="14919" y="16061"/>
                  </a:lnTo>
                  <a:lnTo>
                    <a:pt x="15797" y="14833"/>
                  </a:lnTo>
                  <a:lnTo>
                    <a:pt x="16894" y="13604"/>
                  </a:lnTo>
                  <a:lnTo>
                    <a:pt x="19834" y="11717"/>
                  </a:lnTo>
                  <a:lnTo>
                    <a:pt x="19878" y="11717"/>
                  </a:lnTo>
                  <a:lnTo>
                    <a:pt x="21194" y="10664"/>
                  </a:lnTo>
                  <a:lnTo>
                    <a:pt x="23476" y="8777"/>
                  </a:lnTo>
                  <a:lnTo>
                    <a:pt x="26197" y="6583"/>
                  </a:lnTo>
                  <a:lnTo>
                    <a:pt x="30234" y="3336"/>
                  </a:lnTo>
                  <a:lnTo>
                    <a:pt x="34139" y="308"/>
                  </a:lnTo>
                  <a:lnTo>
                    <a:pt x="34183" y="264"/>
                  </a:lnTo>
                  <a:lnTo>
                    <a:pt x="34183" y="176"/>
                  </a:lnTo>
                  <a:lnTo>
                    <a:pt x="34183" y="133"/>
                  </a:lnTo>
                  <a:lnTo>
                    <a:pt x="34183" y="45"/>
                  </a:lnTo>
                  <a:lnTo>
                    <a:pt x="3409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0" name="Google Shape;9110;p249"/>
            <p:cNvSpPr/>
            <p:nvPr/>
          </p:nvSpPr>
          <p:spPr>
            <a:xfrm>
              <a:off x="1524900" y="2786725"/>
              <a:ext cx="862275" cy="1885775"/>
            </a:xfrm>
            <a:custGeom>
              <a:avLst/>
              <a:gdLst/>
              <a:ahLst/>
              <a:cxnLst/>
              <a:rect l="l" t="t" r="r" b="b"/>
              <a:pathLst>
                <a:path w="34491" h="75431" extrusionOk="0">
                  <a:moveTo>
                    <a:pt x="34272" y="1"/>
                  </a:moveTo>
                  <a:lnTo>
                    <a:pt x="34184" y="45"/>
                  </a:lnTo>
                  <a:lnTo>
                    <a:pt x="31288" y="2239"/>
                  </a:lnTo>
                  <a:lnTo>
                    <a:pt x="22555" y="9259"/>
                  </a:lnTo>
                  <a:lnTo>
                    <a:pt x="19835" y="11410"/>
                  </a:lnTo>
                  <a:lnTo>
                    <a:pt x="17509" y="12507"/>
                  </a:lnTo>
                  <a:lnTo>
                    <a:pt x="16939" y="12770"/>
                  </a:lnTo>
                  <a:lnTo>
                    <a:pt x="16456" y="13121"/>
                  </a:lnTo>
                  <a:lnTo>
                    <a:pt x="15929" y="13516"/>
                  </a:lnTo>
                  <a:lnTo>
                    <a:pt x="15447" y="13911"/>
                  </a:lnTo>
                  <a:lnTo>
                    <a:pt x="14964" y="14350"/>
                  </a:lnTo>
                  <a:lnTo>
                    <a:pt x="14481" y="14832"/>
                  </a:lnTo>
                  <a:lnTo>
                    <a:pt x="13560" y="15885"/>
                  </a:lnTo>
                  <a:lnTo>
                    <a:pt x="12726" y="17026"/>
                  </a:lnTo>
                  <a:lnTo>
                    <a:pt x="11892" y="18211"/>
                  </a:lnTo>
                  <a:lnTo>
                    <a:pt x="11059" y="19440"/>
                  </a:lnTo>
                  <a:lnTo>
                    <a:pt x="10269" y="20712"/>
                  </a:lnTo>
                  <a:lnTo>
                    <a:pt x="9479" y="21941"/>
                  </a:lnTo>
                  <a:lnTo>
                    <a:pt x="8733" y="23082"/>
                  </a:lnTo>
                  <a:lnTo>
                    <a:pt x="7943" y="24179"/>
                  </a:lnTo>
                  <a:lnTo>
                    <a:pt x="7197" y="25188"/>
                  </a:lnTo>
                  <a:lnTo>
                    <a:pt x="7153" y="25232"/>
                  </a:lnTo>
                  <a:lnTo>
                    <a:pt x="6846" y="26197"/>
                  </a:lnTo>
                  <a:lnTo>
                    <a:pt x="6846" y="26285"/>
                  </a:lnTo>
                  <a:lnTo>
                    <a:pt x="7022" y="27514"/>
                  </a:lnTo>
                  <a:lnTo>
                    <a:pt x="6320" y="33832"/>
                  </a:lnTo>
                  <a:lnTo>
                    <a:pt x="5837" y="37606"/>
                  </a:lnTo>
                  <a:lnTo>
                    <a:pt x="5398" y="40853"/>
                  </a:lnTo>
                  <a:lnTo>
                    <a:pt x="5047" y="42960"/>
                  </a:lnTo>
                  <a:lnTo>
                    <a:pt x="3950" y="47523"/>
                  </a:lnTo>
                  <a:lnTo>
                    <a:pt x="3424" y="49673"/>
                  </a:lnTo>
                  <a:lnTo>
                    <a:pt x="1712" y="52964"/>
                  </a:lnTo>
                  <a:lnTo>
                    <a:pt x="1712" y="53008"/>
                  </a:lnTo>
                  <a:lnTo>
                    <a:pt x="1230" y="56957"/>
                  </a:lnTo>
                  <a:lnTo>
                    <a:pt x="89" y="61302"/>
                  </a:lnTo>
                  <a:lnTo>
                    <a:pt x="89" y="61345"/>
                  </a:lnTo>
                  <a:lnTo>
                    <a:pt x="1" y="62355"/>
                  </a:lnTo>
                  <a:lnTo>
                    <a:pt x="45" y="62486"/>
                  </a:lnTo>
                  <a:lnTo>
                    <a:pt x="1844" y="64812"/>
                  </a:lnTo>
                  <a:lnTo>
                    <a:pt x="4740" y="68147"/>
                  </a:lnTo>
                  <a:lnTo>
                    <a:pt x="6144" y="69814"/>
                  </a:lnTo>
                  <a:lnTo>
                    <a:pt x="8250" y="72096"/>
                  </a:lnTo>
                  <a:lnTo>
                    <a:pt x="9830" y="73983"/>
                  </a:lnTo>
                  <a:lnTo>
                    <a:pt x="10927" y="75387"/>
                  </a:lnTo>
                  <a:lnTo>
                    <a:pt x="11015" y="75431"/>
                  </a:lnTo>
                  <a:lnTo>
                    <a:pt x="11147" y="75431"/>
                  </a:lnTo>
                  <a:lnTo>
                    <a:pt x="11366" y="75343"/>
                  </a:lnTo>
                  <a:lnTo>
                    <a:pt x="11454" y="75255"/>
                  </a:lnTo>
                  <a:lnTo>
                    <a:pt x="12463" y="73764"/>
                  </a:lnTo>
                  <a:lnTo>
                    <a:pt x="12507" y="73676"/>
                  </a:lnTo>
                  <a:lnTo>
                    <a:pt x="12507" y="73632"/>
                  </a:lnTo>
                  <a:lnTo>
                    <a:pt x="12463" y="73544"/>
                  </a:lnTo>
                  <a:lnTo>
                    <a:pt x="12419" y="73500"/>
                  </a:lnTo>
                  <a:lnTo>
                    <a:pt x="12244" y="73500"/>
                  </a:lnTo>
                  <a:lnTo>
                    <a:pt x="12200" y="73544"/>
                  </a:lnTo>
                  <a:lnTo>
                    <a:pt x="11190" y="75036"/>
                  </a:lnTo>
                  <a:lnTo>
                    <a:pt x="11147" y="75036"/>
                  </a:lnTo>
                  <a:lnTo>
                    <a:pt x="10093" y="73764"/>
                  </a:lnTo>
                  <a:lnTo>
                    <a:pt x="8514" y="71877"/>
                  </a:lnTo>
                  <a:lnTo>
                    <a:pt x="6407" y="69551"/>
                  </a:lnTo>
                  <a:lnTo>
                    <a:pt x="2151" y="64549"/>
                  </a:lnTo>
                  <a:lnTo>
                    <a:pt x="396" y="62311"/>
                  </a:lnTo>
                  <a:lnTo>
                    <a:pt x="440" y="61389"/>
                  </a:lnTo>
                  <a:lnTo>
                    <a:pt x="1581" y="57001"/>
                  </a:lnTo>
                  <a:lnTo>
                    <a:pt x="2063" y="53096"/>
                  </a:lnTo>
                  <a:lnTo>
                    <a:pt x="3775" y="49805"/>
                  </a:lnTo>
                  <a:lnTo>
                    <a:pt x="3775" y="49761"/>
                  </a:lnTo>
                  <a:lnTo>
                    <a:pt x="4301" y="47567"/>
                  </a:lnTo>
                  <a:lnTo>
                    <a:pt x="5398" y="43047"/>
                  </a:lnTo>
                  <a:lnTo>
                    <a:pt x="5749" y="40897"/>
                  </a:lnTo>
                  <a:lnTo>
                    <a:pt x="6188" y="37650"/>
                  </a:lnTo>
                  <a:lnTo>
                    <a:pt x="6671" y="33876"/>
                  </a:lnTo>
                  <a:lnTo>
                    <a:pt x="7373" y="27514"/>
                  </a:lnTo>
                  <a:lnTo>
                    <a:pt x="7373" y="27470"/>
                  </a:lnTo>
                  <a:lnTo>
                    <a:pt x="7197" y="26285"/>
                  </a:lnTo>
                  <a:lnTo>
                    <a:pt x="7461" y="25364"/>
                  </a:lnTo>
                  <a:lnTo>
                    <a:pt x="8250" y="24398"/>
                  </a:lnTo>
                  <a:lnTo>
                    <a:pt x="9040" y="23301"/>
                  </a:lnTo>
                  <a:lnTo>
                    <a:pt x="9786" y="22116"/>
                  </a:lnTo>
                  <a:lnTo>
                    <a:pt x="10576" y="20888"/>
                  </a:lnTo>
                  <a:lnTo>
                    <a:pt x="12156" y="18430"/>
                  </a:lnTo>
                  <a:lnTo>
                    <a:pt x="12989" y="17246"/>
                  </a:lnTo>
                  <a:lnTo>
                    <a:pt x="13823" y="16149"/>
                  </a:lnTo>
                  <a:lnTo>
                    <a:pt x="14701" y="15096"/>
                  </a:lnTo>
                  <a:lnTo>
                    <a:pt x="15184" y="14613"/>
                  </a:lnTo>
                  <a:lnTo>
                    <a:pt x="15622" y="14174"/>
                  </a:lnTo>
                  <a:lnTo>
                    <a:pt x="16105" y="13779"/>
                  </a:lnTo>
                  <a:lnTo>
                    <a:pt x="16632" y="13428"/>
                  </a:lnTo>
                  <a:lnTo>
                    <a:pt x="17114" y="13121"/>
                  </a:lnTo>
                  <a:lnTo>
                    <a:pt x="17641" y="12814"/>
                  </a:lnTo>
                  <a:lnTo>
                    <a:pt x="20010" y="11717"/>
                  </a:lnTo>
                  <a:lnTo>
                    <a:pt x="20054" y="11673"/>
                  </a:lnTo>
                  <a:lnTo>
                    <a:pt x="22775" y="9523"/>
                  </a:lnTo>
                  <a:lnTo>
                    <a:pt x="27865" y="5442"/>
                  </a:lnTo>
                  <a:lnTo>
                    <a:pt x="31507" y="2502"/>
                  </a:lnTo>
                  <a:lnTo>
                    <a:pt x="34403" y="308"/>
                  </a:lnTo>
                  <a:lnTo>
                    <a:pt x="34447" y="264"/>
                  </a:lnTo>
                  <a:lnTo>
                    <a:pt x="34491" y="176"/>
                  </a:lnTo>
                  <a:lnTo>
                    <a:pt x="34491" y="132"/>
                  </a:lnTo>
                  <a:lnTo>
                    <a:pt x="34447" y="45"/>
                  </a:lnTo>
                  <a:lnTo>
                    <a:pt x="3440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1" name="Google Shape;9111;p249"/>
            <p:cNvSpPr/>
            <p:nvPr/>
          </p:nvSpPr>
          <p:spPr>
            <a:xfrm>
              <a:off x="2067925" y="3861800"/>
              <a:ext cx="110825" cy="71325"/>
            </a:xfrm>
            <a:custGeom>
              <a:avLst/>
              <a:gdLst/>
              <a:ahLst/>
              <a:cxnLst/>
              <a:rect l="l" t="t" r="r" b="b"/>
              <a:pathLst>
                <a:path w="4433" h="2853" extrusionOk="0">
                  <a:moveTo>
                    <a:pt x="3116" y="351"/>
                  </a:moveTo>
                  <a:lnTo>
                    <a:pt x="3555" y="615"/>
                  </a:lnTo>
                  <a:lnTo>
                    <a:pt x="4082" y="1405"/>
                  </a:lnTo>
                  <a:lnTo>
                    <a:pt x="4038" y="2151"/>
                  </a:lnTo>
                  <a:lnTo>
                    <a:pt x="3862" y="2326"/>
                  </a:lnTo>
                  <a:lnTo>
                    <a:pt x="3511" y="2502"/>
                  </a:lnTo>
                  <a:lnTo>
                    <a:pt x="2370" y="2414"/>
                  </a:lnTo>
                  <a:lnTo>
                    <a:pt x="747" y="1887"/>
                  </a:lnTo>
                  <a:lnTo>
                    <a:pt x="352" y="1492"/>
                  </a:lnTo>
                  <a:lnTo>
                    <a:pt x="352" y="1448"/>
                  </a:lnTo>
                  <a:lnTo>
                    <a:pt x="659" y="1229"/>
                  </a:lnTo>
                  <a:lnTo>
                    <a:pt x="2107" y="439"/>
                  </a:lnTo>
                  <a:lnTo>
                    <a:pt x="3116" y="351"/>
                  </a:lnTo>
                  <a:close/>
                  <a:moveTo>
                    <a:pt x="3160" y="0"/>
                  </a:moveTo>
                  <a:lnTo>
                    <a:pt x="2063" y="88"/>
                  </a:lnTo>
                  <a:lnTo>
                    <a:pt x="1975" y="88"/>
                  </a:lnTo>
                  <a:lnTo>
                    <a:pt x="483" y="922"/>
                  </a:lnTo>
                  <a:lnTo>
                    <a:pt x="440" y="966"/>
                  </a:lnTo>
                  <a:lnTo>
                    <a:pt x="88" y="1229"/>
                  </a:lnTo>
                  <a:lnTo>
                    <a:pt x="45" y="1317"/>
                  </a:lnTo>
                  <a:lnTo>
                    <a:pt x="1" y="1361"/>
                  </a:lnTo>
                  <a:lnTo>
                    <a:pt x="1" y="1580"/>
                  </a:lnTo>
                  <a:lnTo>
                    <a:pt x="88" y="1712"/>
                  </a:lnTo>
                  <a:lnTo>
                    <a:pt x="527" y="2151"/>
                  </a:lnTo>
                  <a:lnTo>
                    <a:pt x="615" y="2194"/>
                  </a:lnTo>
                  <a:lnTo>
                    <a:pt x="2283" y="2765"/>
                  </a:lnTo>
                  <a:lnTo>
                    <a:pt x="2326" y="2765"/>
                  </a:lnTo>
                  <a:lnTo>
                    <a:pt x="3555" y="2853"/>
                  </a:lnTo>
                  <a:lnTo>
                    <a:pt x="3599" y="2853"/>
                  </a:lnTo>
                  <a:lnTo>
                    <a:pt x="4038" y="2633"/>
                  </a:lnTo>
                  <a:lnTo>
                    <a:pt x="4082" y="2589"/>
                  </a:lnTo>
                  <a:lnTo>
                    <a:pt x="4345" y="2326"/>
                  </a:lnTo>
                  <a:lnTo>
                    <a:pt x="4389" y="2238"/>
                  </a:lnTo>
                  <a:lnTo>
                    <a:pt x="4433" y="1361"/>
                  </a:lnTo>
                  <a:lnTo>
                    <a:pt x="4389" y="1273"/>
                  </a:lnTo>
                  <a:lnTo>
                    <a:pt x="3818" y="351"/>
                  </a:lnTo>
                  <a:lnTo>
                    <a:pt x="3731" y="308"/>
                  </a:lnTo>
                  <a:lnTo>
                    <a:pt x="3248" y="44"/>
                  </a:lnTo>
                  <a:lnTo>
                    <a:pt x="316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2" name="Google Shape;9112;p249"/>
            <p:cNvSpPr/>
            <p:nvPr/>
          </p:nvSpPr>
          <p:spPr>
            <a:xfrm>
              <a:off x="2024050" y="3843150"/>
              <a:ext cx="172250" cy="154700"/>
            </a:xfrm>
            <a:custGeom>
              <a:avLst/>
              <a:gdLst/>
              <a:ahLst/>
              <a:cxnLst/>
              <a:rect l="l" t="t" r="r" b="b"/>
              <a:pathLst>
                <a:path w="6890" h="6188" extrusionOk="0">
                  <a:moveTo>
                    <a:pt x="4915" y="395"/>
                  </a:moveTo>
                  <a:lnTo>
                    <a:pt x="5705" y="703"/>
                  </a:lnTo>
                  <a:lnTo>
                    <a:pt x="5924" y="966"/>
                  </a:lnTo>
                  <a:lnTo>
                    <a:pt x="6495" y="2589"/>
                  </a:lnTo>
                  <a:lnTo>
                    <a:pt x="6539" y="5793"/>
                  </a:lnTo>
                  <a:lnTo>
                    <a:pt x="6495" y="5837"/>
                  </a:lnTo>
                  <a:lnTo>
                    <a:pt x="6144" y="5837"/>
                  </a:lnTo>
                  <a:lnTo>
                    <a:pt x="4652" y="5486"/>
                  </a:lnTo>
                  <a:lnTo>
                    <a:pt x="2589" y="4783"/>
                  </a:lnTo>
                  <a:lnTo>
                    <a:pt x="878" y="3950"/>
                  </a:lnTo>
                  <a:lnTo>
                    <a:pt x="571" y="3599"/>
                  </a:lnTo>
                  <a:lnTo>
                    <a:pt x="352" y="2853"/>
                  </a:lnTo>
                  <a:lnTo>
                    <a:pt x="571" y="2414"/>
                  </a:lnTo>
                  <a:lnTo>
                    <a:pt x="966" y="1975"/>
                  </a:lnTo>
                  <a:lnTo>
                    <a:pt x="2677" y="1054"/>
                  </a:lnTo>
                  <a:lnTo>
                    <a:pt x="4125" y="395"/>
                  </a:lnTo>
                  <a:close/>
                  <a:moveTo>
                    <a:pt x="4915" y="0"/>
                  </a:moveTo>
                  <a:lnTo>
                    <a:pt x="4081" y="44"/>
                  </a:lnTo>
                  <a:lnTo>
                    <a:pt x="3994" y="44"/>
                  </a:lnTo>
                  <a:lnTo>
                    <a:pt x="2502" y="746"/>
                  </a:lnTo>
                  <a:lnTo>
                    <a:pt x="746" y="1712"/>
                  </a:lnTo>
                  <a:lnTo>
                    <a:pt x="703" y="1712"/>
                  </a:lnTo>
                  <a:lnTo>
                    <a:pt x="264" y="2194"/>
                  </a:lnTo>
                  <a:lnTo>
                    <a:pt x="264" y="2238"/>
                  </a:lnTo>
                  <a:lnTo>
                    <a:pt x="1" y="2765"/>
                  </a:lnTo>
                  <a:lnTo>
                    <a:pt x="1" y="2897"/>
                  </a:lnTo>
                  <a:lnTo>
                    <a:pt x="220" y="3730"/>
                  </a:lnTo>
                  <a:lnTo>
                    <a:pt x="264" y="3818"/>
                  </a:lnTo>
                  <a:lnTo>
                    <a:pt x="659" y="4213"/>
                  </a:lnTo>
                  <a:lnTo>
                    <a:pt x="703" y="4257"/>
                  </a:lnTo>
                  <a:lnTo>
                    <a:pt x="2458" y="5091"/>
                  </a:lnTo>
                  <a:lnTo>
                    <a:pt x="4564" y="5837"/>
                  </a:lnTo>
                  <a:lnTo>
                    <a:pt x="6100" y="6188"/>
                  </a:lnTo>
                  <a:lnTo>
                    <a:pt x="6626" y="6188"/>
                  </a:lnTo>
                  <a:lnTo>
                    <a:pt x="6802" y="6056"/>
                  </a:lnTo>
                  <a:lnTo>
                    <a:pt x="6890" y="6012"/>
                  </a:lnTo>
                  <a:lnTo>
                    <a:pt x="6890" y="5924"/>
                  </a:lnTo>
                  <a:lnTo>
                    <a:pt x="6846" y="2546"/>
                  </a:lnTo>
                  <a:lnTo>
                    <a:pt x="6802" y="2502"/>
                  </a:lnTo>
                  <a:lnTo>
                    <a:pt x="6232" y="834"/>
                  </a:lnTo>
                  <a:lnTo>
                    <a:pt x="6232" y="746"/>
                  </a:lnTo>
                  <a:lnTo>
                    <a:pt x="5968" y="483"/>
                  </a:lnTo>
                  <a:lnTo>
                    <a:pt x="5880" y="395"/>
                  </a:lnTo>
                  <a:lnTo>
                    <a:pt x="5003" y="44"/>
                  </a:lnTo>
                  <a:lnTo>
                    <a:pt x="491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3" name="Google Shape;9113;p249"/>
            <p:cNvSpPr/>
            <p:nvPr/>
          </p:nvSpPr>
          <p:spPr>
            <a:xfrm>
              <a:off x="1979075" y="3826700"/>
              <a:ext cx="240275" cy="215025"/>
            </a:xfrm>
            <a:custGeom>
              <a:avLst/>
              <a:gdLst/>
              <a:ahLst/>
              <a:cxnLst/>
              <a:rect l="l" t="t" r="r" b="b"/>
              <a:pathLst>
                <a:path w="9611" h="8601" extrusionOk="0">
                  <a:moveTo>
                    <a:pt x="6714" y="351"/>
                  </a:moveTo>
                  <a:lnTo>
                    <a:pt x="7855" y="702"/>
                  </a:lnTo>
                  <a:lnTo>
                    <a:pt x="8206" y="966"/>
                  </a:lnTo>
                  <a:lnTo>
                    <a:pt x="8864" y="3028"/>
                  </a:lnTo>
                  <a:lnTo>
                    <a:pt x="9259" y="6495"/>
                  </a:lnTo>
                  <a:lnTo>
                    <a:pt x="8952" y="7592"/>
                  </a:lnTo>
                  <a:lnTo>
                    <a:pt x="8645" y="8250"/>
                  </a:lnTo>
                  <a:lnTo>
                    <a:pt x="7987" y="8162"/>
                  </a:lnTo>
                  <a:lnTo>
                    <a:pt x="1054" y="6451"/>
                  </a:lnTo>
                  <a:lnTo>
                    <a:pt x="483" y="6144"/>
                  </a:lnTo>
                  <a:lnTo>
                    <a:pt x="395" y="5924"/>
                  </a:lnTo>
                  <a:lnTo>
                    <a:pt x="1931" y="2633"/>
                  </a:lnTo>
                  <a:lnTo>
                    <a:pt x="2545" y="2019"/>
                  </a:lnTo>
                  <a:lnTo>
                    <a:pt x="4432" y="1010"/>
                  </a:lnTo>
                  <a:lnTo>
                    <a:pt x="5837" y="395"/>
                  </a:lnTo>
                  <a:lnTo>
                    <a:pt x="6714" y="351"/>
                  </a:lnTo>
                  <a:close/>
                  <a:moveTo>
                    <a:pt x="6714" y="0"/>
                  </a:moveTo>
                  <a:lnTo>
                    <a:pt x="5793" y="44"/>
                  </a:lnTo>
                  <a:lnTo>
                    <a:pt x="5749" y="44"/>
                  </a:lnTo>
                  <a:lnTo>
                    <a:pt x="4301" y="658"/>
                  </a:lnTo>
                  <a:lnTo>
                    <a:pt x="2370" y="1712"/>
                  </a:lnTo>
                  <a:lnTo>
                    <a:pt x="2326" y="1755"/>
                  </a:lnTo>
                  <a:lnTo>
                    <a:pt x="1668" y="2414"/>
                  </a:lnTo>
                  <a:lnTo>
                    <a:pt x="1624" y="2458"/>
                  </a:lnTo>
                  <a:lnTo>
                    <a:pt x="44" y="5880"/>
                  </a:lnTo>
                  <a:lnTo>
                    <a:pt x="0" y="5924"/>
                  </a:lnTo>
                  <a:lnTo>
                    <a:pt x="44" y="6012"/>
                  </a:lnTo>
                  <a:lnTo>
                    <a:pt x="176" y="6319"/>
                  </a:lnTo>
                  <a:lnTo>
                    <a:pt x="264" y="6407"/>
                  </a:lnTo>
                  <a:lnTo>
                    <a:pt x="922" y="6758"/>
                  </a:lnTo>
                  <a:lnTo>
                    <a:pt x="966" y="6802"/>
                  </a:lnTo>
                  <a:lnTo>
                    <a:pt x="5793" y="7986"/>
                  </a:lnTo>
                  <a:lnTo>
                    <a:pt x="7899" y="8513"/>
                  </a:lnTo>
                  <a:lnTo>
                    <a:pt x="7943" y="8513"/>
                  </a:lnTo>
                  <a:lnTo>
                    <a:pt x="8733" y="8601"/>
                  </a:lnTo>
                  <a:lnTo>
                    <a:pt x="8864" y="8601"/>
                  </a:lnTo>
                  <a:lnTo>
                    <a:pt x="8908" y="8513"/>
                  </a:lnTo>
                  <a:lnTo>
                    <a:pt x="9303" y="7723"/>
                  </a:lnTo>
                  <a:lnTo>
                    <a:pt x="9610" y="6538"/>
                  </a:lnTo>
                  <a:lnTo>
                    <a:pt x="9610" y="6495"/>
                  </a:lnTo>
                  <a:lnTo>
                    <a:pt x="9215" y="2984"/>
                  </a:lnTo>
                  <a:lnTo>
                    <a:pt x="9215" y="2940"/>
                  </a:lnTo>
                  <a:lnTo>
                    <a:pt x="8513" y="834"/>
                  </a:lnTo>
                  <a:lnTo>
                    <a:pt x="8469" y="746"/>
                  </a:lnTo>
                  <a:lnTo>
                    <a:pt x="8031" y="395"/>
                  </a:lnTo>
                  <a:lnTo>
                    <a:pt x="7987" y="395"/>
                  </a:lnTo>
                  <a:lnTo>
                    <a:pt x="680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4" name="Google Shape;9114;p249"/>
            <p:cNvSpPr/>
            <p:nvPr/>
          </p:nvSpPr>
          <p:spPr>
            <a:xfrm>
              <a:off x="1923125" y="3808050"/>
              <a:ext cx="342300" cy="295125"/>
            </a:xfrm>
            <a:custGeom>
              <a:avLst/>
              <a:gdLst/>
              <a:ahLst/>
              <a:cxnLst/>
              <a:rect l="l" t="t" r="r" b="b"/>
              <a:pathLst>
                <a:path w="13692" h="11805" extrusionOk="0">
                  <a:moveTo>
                    <a:pt x="8952" y="351"/>
                  </a:moveTo>
                  <a:lnTo>
                    <a:pt x="10883" y="1097"/>
                  </a:lnTo>
                  <a:lnTo>
                    <a:pt x="11848" y="4213"/>
                  </a:lnTo>
                  <a:lnTo>
                    <a:pt x="12463" y="8162"/>
                  </a:lnTo>
                  <a:lnTo>
                    <a:pt x="12463" y="8206"/>
                  </a:lnTo>
                  <a:lnTo>
                    <a:pt x="13340" y="9478"/>
                  </a:lnTo>
                  <a:lnTo>
                    <a:pt x="13340" y="9917"/>
                  </a:lnTo>
                  <a:lnTo>
                    <a:pt x="12901" y="10400"/>
                  </a:lnTo>
                  <a:lnTo>
                    <a:pt x="11497" y="11146"/>
                  </a:lnTo>
                  <a:lnTo>
                    <a:pt x="10444" y="11453"/>
                  </a:lnTo>
                  <a:lnTo>
                    <a:pt x="8382" y="10663"/>
                  </a:lnTo>
                  <a:lnTo>
                    <a:pt x="8382" y="10619"/>
                  </a:lnTo>
                  <a:lnTo>
                    <a:pt x="5003" y="9829"/>
                  </a:lnTo>
                  <a:lnTo>
                    <a:pt x="1536" y="9303"/>
                  </a:lnTo>
                  <a:lnTo>
                    <a:pt x="352" y="8952"/>
                  </a:lnTo>
                  <a:lnTo>
                    <a:pt x="352" y="8689"/>
                  </a:lnTo>
                  <a:lnTo>
                    <a:pt x="571" y="8118"/>
                  </a:lnTo>
                  <a:lnTo>
                    <a:pt x="1668" y="6582"/>
                  </a:lnTo>
                  <a:lnTo>
                    <a:pt x="3028" y="4388"/>
                  </a:lnTo>
                  <a:lnTo>
                    <a:pt x="3994" y="2589"/>
                  </a:lnTo>
                  <a:lnTo>
                    <a:pt x="5310" y="1712"/>
                  </a:lnTo>
                  <a:lnTo>
                    <a:pt x="8162" y="351"/>
                  </a:lnTo>
                  <a:close/>
                  <a:moveTo>
                    <a:pt x="8075" y="0"/>
                  </a:moveTo>
                  <a:lnTo>
                    <a:pt x="5178" y="1404"/>
                  </a:lnTo>
                  <a:lnTo>
                    <a:pt x="5135" y="1404"/>
                  </a:lnTo>
                  <a:lnTo>
                    <a:pt x="3774" y="2326"/>
                  </a:lnTo>
                  <a:lnTo>
                    <a:pt x="3686" y="2370"/>
                  </a:lnTo>
                  <a:lnTo>
                    <a:pt x="2721" y="4213"/>
                  </a:lnTo>
                  <a:lnTo>
                    <a:pt x="1361" y="6407"/>
                  </a:lnTo>
                  <a:lnTo>
                    <a:pt x="264" y="7943"/>
                  </a:lnTo>
                  <a:lnTo>
                    <a:pt x="264" y="7987"/>
                  </a:lnTo>
                  <a:lnTo>
                    <a:pt x="44" y="8557"/>
                  </a:lnTo>
                  <a:lnTo>
                    <a:pt x="0" y="8601"/>
                  </a:lnTo>
                  <a:lnTo>
                    <a:pt x="0" y="9084"/>
                  </a:lnTo>
                  <a:lnTo>
                    <a:pt x="0" y="9171"/>
                  </a:lnTo>
                  <a:lnTo>
                    <a:pt x="88" y="9259"/>
                  </a:lnTo>
                  <a:lnTo>
                    <a:pt x="1449" y="9610"/>
                  </a:lnTo>
                  <a:lnTo>
                    <a:pt x="1492" y="9610"/>
                  </a:lnTo>
                  <a:lnTo>
                    <a:pt x="4959" y="10181"/>
                  </a:lnTo>
                  <a:lnTo>
                    <a:pt x="8294" y="10970"/>
                  </a:lnTo>
                  <a:lnTo>
                    <a:pt x="10400" y="11804"/>
                  </a:lnTo>
                  <a:lnTo>
                    <a:pt x="10488" y="11804"/>
                  </a:lnTo>
                  <a:lnTo>
                    <a:pt x="11585" y="11453"/>
                  </a:lnTo>
                  <a:lnTo>
                    <a:pt x="11629" y="11453"/>
                  </a:lnTo>
                  <a:lnTo>
                    <a:pt x="13121" y="10707"/>
                  </a:lnTo>
                  <a:lnTo>
                    <a:pt x="13165" y="10663"/>
                  </a:lnTo>
                  <a:lnTo>
                    <a:pt x="13647" y="10093"/>
                  </a:lnTo>
                  <a:lnTo>
                    <a:pt x="13691" y="10005"/>
                  </a:lnTo>
                  <a:lnTo>
                    <a:pt x="13691" y="9391"/>
                  </a:lnTo>
                  <a:lnTo>
                    <a:pt x="13647" y="9303"/>
                  </a:lnTo>
                  <a:lnTo>
                    <a:pt x="12770" y="8030"/>
                  </a:lnTo>
                  <a:lnTo>
                    <a:pt x="12155" y="4125"/>
                  </a:lnTo>
                  <a:lnTo>
                    <a:pt x="11190" y="922"/>
                  </a:lnTo>
                  <a:lnTo>
                    <a:pt x="11190" y="878"/>
                  </a:lnTo>
                  <a:lnTo>
                    <a:pt x="11102" y="834"/>
                  </a:lnTo>
                  <a:lnTo>
                    <a:pt x="904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5" name="Google Shape;9115;p249"/>
            <p:cNvSpPr/>
            <p:nvPr/>
          </p:nvSpPr>
          <p:spPr>
            <a:xfrm>
              <a:off x="1712500" y="4127275"/>
              <a:ext cx="79000" cy="51575"/>
            </a:xfrm>
            <a:custGeom>
              <a:avLst/>
              <a:gdLst/>
              <a:ahLst/>
              <a:cxnLst/>
              <a:rect l="l" t="t" r="r" b="b"/>
              <a:pathLst>
                <a:path w="3160" h="2063" extrusionOk="0">
                  <a:moveTo>
                    <a:pt x="1931" y="352"/>
                  </a:moveTo>
                  <a:lnTo>
                    <a:pt x="2502" y="527"/>
                  </a:lnTo>
                  <a:lnTo>
                    <a:pt x="2677" y="703"/>
                  </a:lnTo>
                  <a:lnTo>
                    <a:pt x="2546" y="790"/>
                  </a:lnTo>
                  <a:lnTo>
                    <a:pt x="1492" y="1317"/>
                  </a:lnTo>
                  <a:lnTo>
                    <a:pt x="351" y="1624"/>
                  </a:lnTo>
                  <a:lnTo>
                    <a:pt x="746" y="1010"/>
                  </a:lnTo>
                  <a:lnTo>
                    <a:pt x="1317" y="439"/>
                  </a:lnTo>
                  <a:lnTo>
                    <a:pt x="1931" y="352"/>
                  </a:lnTo>
                  <a:close/>
                  <a:moveTo>
                    <a:pt x="1931" y="0"/>
                  </a:moveTo>
                  <a:lnTo>
                    <a:pt x="1185" y="132"/>
                  </a:lnTo>
                  <a:lnTo>
                    <a:pt x="1097" y="176"/>
                  </a:lnTo>
                  <a:lnTo>
                    <a:pt x="483" y="790"/>
                  </a:lnTo>
                  <a:lnTo>
                    <a:pt x="44" y="1449"/>
                  </a:lnTo>
                  <a:lnTo>
                    <a:pt x="44" y="1536"/>
                  </a:lnTo>
                  <a:lnTo>
                    <a:pt x="0" y="1843"/>
                  </a:lnTo>
                  <a:lnTo>
                    <a:pt x="0" y="1931"/>
                  </a:lnTo>
                  <a:lnTo>
                    <a:pt x="44" y="2019"/>
                  </a:lnTo>
                  <a:lnTo>
                    <a:pt x="176" y="2063"/>
                  </a:lnTo>
                  <a:lnTo>
                    <a:pt x="220" y="2019"/>
                  </a:lnTo>
                  <a:lnTo>
                    <a:pt x="1580" y="1668"/>
                  </a:lnTo>
                  <a:lnTo>
                    <a:pt x="1624" y="1668"/>
                  </a:lnTo>
                  <a:lnTo>
                    <a:pt x="2677" y="1097"/>
                  </a:lnTo>
                  <a:lnTo>
                    <a:pt x="3072" y="878"/>
                  </a:lnTo>
                  <a:lnTo>
                    <a:pt x="3116" y="834"/>
                  </a:lnTo>
                  <a:lnTo>
                    <a:pt x="3160" y="746"/>
                  </a:lnTo>
                  <a:lnTo>
                    <a:pt x="3160" y="659"/>
                  </a:lnTo>
                  <a:lnTo>
                    <a:pt x="3116" y="615"/>
                  </a:lnTo>
                  <a:lnTo>
                    <a:pt x="2721" y="264"/>
                  </a:lnTo>
                  <a:lnTo>
                    <a:pt x="2633" y="220"/>
                  </a:lnTo>
                  <a:lnTo>
                    <a:pt x="201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6" name="Google Shape;9116;p249"/>
            <p:cNvSpPr/>
            <p:nvPr/>
          </p:nvSpPr>
          <p:spPr>
            <a:xfrm>
              <a:off x="2405800" y="1437400"/>
              <a:ext cx="928100" cy="1383375"/>
            </a:xfrm>
            <a:custGeom>
              <a:avLst/>
              <a:gdLst/>
              <a:ahLst/>
              <a:cxnLst/>
              <a:rect l="l" t="t" r="r" b="b"/>
              <a:pathLst>
                <a:path w="37124" h="55335" extrusionOk="0">
                  <a:moveTo>
                    <a:pt x="36773" y="1"/>
                  </a:moveTo>
                  <a:lnTo>
                    <a:pt x="36685" y="45"/>
                  </a:lnTo>
                  <a:lnTo>
                    <a:pt x="36641" y="89"/>
                  </a:lnTo>
                  <a:lnTo>
                    <a:pt x="36597" y="133"/>
                  </a:lnTo>
                  <a:lnTo>
                    <a:pt x="36597" y="220"/>
                  </a:lnTo>
                  <a:lnTo>
                    <a:pt x="36641" y="264"/>
                  </a:lnTo>
                  <a:lnTo>
                    <a:pt x="36685" y="396"/>
                  </a:lnTo>
                  <a:lnTo>
                    <a:pt x="36773" y="1361"/>
                  </a:lnTo>
                  <a:lnTo>
                    <a:pt x="36773" y="3204"/>
                  </a:lnTo>
                  <a:lnTo>
                    <a:pt x="36071" y="4916"/>
                  </a:lnTo>
                  <a:lnTo>
                    <a:pt x="36071" y="4959"/>
                  </a:lnTo>
                  <a:lnTo>
                    <a:pt x="35281" y="7856"/>
                  </a:lnTo>
                  <a:lnTo>
                    <a:pt x="34667" y="9962"/>
                  </a:lnTo>
                  <a:lnTo>
                    <a:pt x="34008" y="11980"/>
                  </a:lnTo>
                  <a:lnTo>
                    <a:pt x="32648" y="14745"/>
                  </a:lnTo>
                  <a:lnTo>
                    <a:pt x="31551" y="16851"/>
                  </a:lnTo>
                  <a:lnTo>
                    <a:pt x="30630" y="18957"/>
                  </a:lnTo>
                  <a:lnTo>
                    <a:pt x="29138" y="21634"/>
                  </a:lnTo>
                  <a:lnTo>
                    <a:pt x="27733" y="23872"/>
                  </a:lnTo>
                  <a:lnTo>
                    <a:pt x="26505" y="25803"/>
                  </a:lnTo>
                  <a:lnTo>
                    <a:pt x="25144" y="28216"/>
                  </a:lnTo>
                  <a:lnTo>
                    <a:pt x="25144" y="28260"/>
                  </a:lnTo>
                  <a:lnTo>
                    <a:pt x="24881" y="29094"/>
                  </a:lnTo>
                  <a:lnTo>
                    <a:pt x="24881" y="29137"/>
                  </a:lnTo>
                  <a:lnTo>
                    <a:pt x="24881" y="30059"/>
                  </a:lnTo>
                  <a:lnTo>
                    <a:pt x="25232" y="32736"/>
                  </a:lnTo>
                  <a:lnTo>
                    <a:pt x="25583" y="36290"/>
                  </a:lnTo>
                  <a:lnTo>
                    <a:pt x="25496" y="36422"/>
                  </a:lnTo>
                  <a:lnTo>
                    <a:pt x="23345" y="37694"/>
                  </a:lnTo>
                  <a:lnTo>
                    <a:pt x="21371" y="39098"/>
                  </a:lnTo>
                  <a:lnTo>
                    <a:pt x="21327" y="39098"/>
                  </a:lnTo>
                  <a:lnTo>
                    <a:pt x="19659" y="40590"/>
                  </a:lnTo>
                  <a:lnTo>
                    <a:pt x="16500" y="43048"/>
                  </a:lnTo>
                  <a:lnTo>
                    <a:pt x="16456" y="43091"/>
                  </a:lnTo>
                  <a:lnTo>
                    <a:pt x="14964" y="44583"/>
                  </a:lnTo>
                  <a:lnTo>
                    <a:pt x="12595" y="47085"/>
                  </a:lnTo>
                  <a:lnTo>
                    <a:pt x="10401" y="48313"/>
                  </a:lnTo>
                  <a:lnTo>
                    <a:pt x="8250" y="49147"/>
                  </a:lnTo>
                  <a:lnTo>
                    <a:pt x="8207" y="49147"/>
                  </a:lnTo>
                  <a:lnTo>
                    <a:pt x="6627" y="50156"/>
                  </a:lnTo>
                  <a:lnTo>
                    <a:pt x="89" y="55027"/>
                  </a:lnTo>
                  <a:lnTo>
                    <a:pt x="45" y="55071"/>
                  </a:lnTo>
                  <a:lnTo>
                    <a:pt x="1" y="55115"/>
                  </a:lnTo>
                  <a:lnTo>
                    <a:pt x="45" y="55202"/>
                  </a:lnTo>
                  <a:lnTo>
                    <a:pt x="45" y="55246"/>
                  </a:lnTo>
                  <a:lnTo>
                    <a:pt x="133" y="55334"/>
                  </a:lnTo>
                  <a:lnTo>
                    <a:pt x="176" y="55334"/>
                  </a:lnTo>
                  <a:lnTo>
                    <a:pt x="308" y="55290"/>
                  </a:lnTo>
                  <a:lnTo>
                    <a:pt x="6846" y="50463"/>
                  </a:lnTo>
                  <a:lnTo>
                    <a:pt x="8382" y="49454"/>
                  </a:lnTo>
                  <a:lnTo>
                    <a:pt x="10532" y="48620"/>
                  </a:lnTo>
                  <a:lnTo>
                    <a:pt x="10576" y="48620"/>
                  </a:lnTo>
                  <a:lnTo>
                    <a:pt x="12814" y="47348"/>
                  </a:lnTo>
                  <a:lnTo>
                    <a:pt x="12858" y="47348"/>
                  </a:lnTo>
                  <a:lnTo>
                    <a:pt x="15227" y="44803"/>
                  </a:lnTo>
                  <a:lnTo>
                    <a:pt x="16719" y="43355"/>
                  </a:lnTo>
                  <a:lnTo>
                    <a:pt x="19879" y="40854"/>
                  </a:lnTo>
                  <a:lnTo>
                    <a:pt x="21546" y="39362"/>
                  </a:lnTo>
                  <a:lnTo>
                    <a:pt x="23521" y="37957"/>
                  </a:lnTo>
                  <a:lnTo>
                    <a:pt x="25715" y="36729"/>
                  </a:lnTo>
                  <a:lnTo>
                    <a:pt x="25759" y="36641"/>
                  </a:lnTo>
                  <a:lnTo>
                    <a:pt x="25890" y="36422"/>
                  </a:lnTo>
                  <a:lnTo>
                    <a:pt x="25934" y="36334"/>
                  </a:lnTo>
                  <a:lnTo>
                    <a:pt x="25583" y="32692"/>
                  </a:lnTo>
                  <a:lnTo>
                    <a:pt x="25232" y="30015"/>
                  </a:lnTo>
                  <a:lnTo>
                    <a:pt x="25232" y="29181"/>
                  </a:lnTo>
                  <a:lnTo>
                    <a:pt x="25452" y="28391"/>
                  </a:lnTo>
                  <a:lnTo>
                    <a:pt x="26812" y="25978"/>
                  </a:lnTo>
                  <a:lnTo>
                    <a:pt x="29445" y="21809"/>
                  </a:lnTo>
                  <a:lnTo>
                    <a:pt x="30937" y="19133"/>
                  </a:lnTo>
                  <a:lnTo>
                    <a:pt x="30981" y="19133"/>
                  </a:lnTo>
                  <a:lnTo>
                    <a:pt x="31858" y="17026"/>
                  </a:lnTo>
                  <a:lnTo>
                    <a:pt x="32955" y="14920"/>
                  </a:lnTo>
                  <a:lnTo>
                    <a:pt x="34359" y="12112"/>
                  </a:lnTo>
                  <a:lnTo>
                    <a:pt x="35018" y="10050"/>
                  </a:lnTo>
                  <a:lnTo>
                    <a:pt x="35632" y="7943"/>
                  </a:lnTo>
                  <a:lnTo>
                    <a:pt x="36422" y="5047"/>
                  </a:lnTo>
                  <a:lnTo>
                    <a:pt x="37080" y="3292"/>
                  </a:lnTo>
                  <a:lnTo>
                    <a:pt x="37124" y="3248"/>
                  </a:lnTo>
                  <a:lnTo>
                    <a:pt x="37124" y="1361"/>
                  </a:lnTo>
                  <a:lnTo>
                    <a:pt x="37036" y="352"/>
                  </a:lnTo>
                  <a:lnTo>
                    <a:pt x="37036" y="264"/>
                  </a:lnTo>
                  <a:lnTo>
                    <a:pt x="36948" y="89"/>
                  </a:lnTo>
                  <a:lnTo>
                    <a:pt x="36904" y="45"/>
                  </a:lnTo>
                  <a:lnTo>
                    <a:pt x="3681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7" name="Google Shape;9117;p249"/>
            <p:cNvSpPr/>
            <p:nvPr/>
          </p:nvSpPr>
          <p:spPr>
            <a:xfrm>
              <a:off x="2378375" y="1436325"/>
              <a:ext cx="928100" cy="1359200"/>
            </a:xfrm>
            <a:custGeom>
              <a:avLst/>
              <a:gdLst/>
              <a:ahLst/>
              <a:cxnLst/>
              <a:rect l="l" t="t" r="r" b="b"/>
              <a:pathLst>
                <a:path w="37124" h="54368" extrusionOk="0">
                  <a:moveTo>
                    <a:pt x="36641" y="0"/>
                  </a:moveTo>
                  <a:lnTo>
                    <a:pt x="36553" y="44"/>
                  </a:lnTo>
                  <a:lnTo>
                    <a:pt x="36510" y="88"/>
                  </a:lnTo>
                  <a:lnTo>
                    <a:pt x="36510" y="132"/>
                  </a:lnTo>
                  <a:lnTo>
                    <a:pt x="36510" y="219"/>
                  </a:lnTo>
                  <a:lnTo>
                    <a:pt x="36685" y="878"/>
                  </a:lnTo>
                  <a:lnTo>
                    <a:pt x="36773" y="1316"/>
                  </a:lnTo>
                  <a:lnTo>
                    <a:pt x="36685" y="2194"/>
                  </a:lnTo>
                  <a:lnTo>
                    <a:pt x="36115" y="4169"/>
                  </a:lnTo>
                  <a:lnTo>
                    <a:pt x="35588" y="6275"/>
                  </a:lnTo>
                  <a:lnTo>
                    <a:pt x="34886" y="8776"/>
                  </a:lnTo>
                  <a:lnTo>
                    <a:pt x="34140" y="11102"/>
                  </a:lnTo>
                  <a:lnTo>
                    <a:pt x="32824" y="14042"/>
                  </a:lnTo>
                  <a:lnTo>
                    <a:pt x="31814" y="15929"/>
                  </a:lnTo>
                  <a:lnTo>
                    <a:pt x="30542" y="18693"/>
                  </a:lnTo>
                  <a:lnTo>
                    <a:pt x="29094" y="21194"/>
                  </a:lnTo>
                  <a:lnTo>
                    <a:pt x="27558" y="23652"/>
                  </a:lnTo>
                  <a:lnTo>
                    <a:pt x="26285" y="25758"/>
                  </a:lnTo>
                  <a:lnTo>
                    <a:pt x="24881" y="28171"/>
                  </a:lnTo>
                  <a:lnTo>
                    <a:pt x="22599" y="31682"/>
                  </a:lnTo>
                  <a:lnTo>
                    <a:pt x="22599" y="31769"/>
                  </a:lnTo>
                  <a:lnTo>
                    <a:pt x="22468" y="32866"/>
                  </a:lnTo>
                  <a:lnTo>
                    <a:pt x="22380" y="35631"/>
                  </a:lnTo>
                  <a:lnTo>
                    <a:pt x="22161" y="36508"/>
                  </a:lnTo>
                  <a:lnTo>
                    <a:pt x="21722" y="37254"/>
                  </a:lnTo>
                  <a:lnTo>
                    <a:pt x="20142" y="38790"/>
                  </a:lnTo>
                  <a:lnTo>
                    <a:pt x="17070" y="41335"/>
                  </a:lnTo>
                  <a:lnTo>
                    <a:pt x="17070" y="41379"/>
                  </a:lnTo>
                  <a:lnTo>
                    <a:pt x="15491" y="43047"/>
                  </a:lnTo>
                  <a:lnTo>
                    <a:pt x="13516" y="45285"/>
                  </a:lnTo>
                  <a:lnTo>
                    <a:pt x="12331" y="46294"/>
                  </a:lnTo>
                  <a:lnTo>
                    <a:pt x="11234" y="46820"/>
                  </a:lnTo>
                  <a:lnTo>
                    <a:pt x="8777" y="47742"/>
                  </a:lnTo>
                  <a:lnTo>
                    <a:pt x="8733" y="47786"/>
                  </a:lnTo>
                  <a:lnTo>
                    <a:pt x="6934" y="48927"/>
                  </a:lnTo>
                  <a:lnTo>
                    <a:pt x="2195" y="52481"/>
                  </a:lnTo>
                  <a:lnTo>
                    <a:pt x="45" y="54061"/>
                  </a:lnTo>
                  <a:lnTo>
                    <a:pt x="1" y="54104"/>
                  </a:lnTo>
                  <a:lnTo>
                    <a:pt x="1" y="54148"/>
                  </a:lnTo>
                  <a:lnTo>
                    <a:pt x="1" y="54236"/>
                  </a:lnTo>
                  <a:lnTo>
                    <a:pt x="1" y="54280"/>
                  </a:lnTo>
                  <a:lnTo>
                    <a:pt x="89" y="54324"/>
                  </a:lnTo>
                  <a:lnTo>
                    <a:pt x="176" y="54368"/>
                  </a:lnTo>
                  <a:lnTo>
                    <a:pt x="264" y="54324"/>
                  </a:lnTo>
                  <a:lnTo>
                    <a:pt x="2370" y="52788"/>
                  </a:lnTo>
                  <a:lnTo>
                    <a:pt x="5486" y="50462"/>
                  </a:lnTo>
                  <a:lnTo>
                    <a:pt x="7153" y="49190"/>
                  </a:lnTo>
                  <a:lnTo>
                    <a:pt x="8909" y="48093"/>
                  </a:lnTo>
                  <a:lnTo>
                    <a:pt x="11366" y="47128"/>
                  </a:lnTo>
                  <a:lnTo>
                    <a:pt x="12507" y="46601"/>
                  </a:lnTo>
                  <a:lnTo>
                    <a:pt x="12551" y="46601"/>
                  </a:lnTo>
                  <a:lnTo>
                    <a:pt x="13736" y="45548"/>
                  </a:lnTo>
                  <a:lnTo>
                    <a:pt x="13779" y="45548"/>
                  </a:lnTo>
                  <a:lnTo>
                    <a:pt x="15754" y="43310"/>
                  </a:lnTo>
                  <a:lnTo>
                    <a:pt x="17334" y="41599"/>
                  </a:lnTo>
                  <a:lnTo>
                    <a:pt x="20361" y="39054"/>
                  </a:lnTo>
                  <a:lnTo>
                    <a:pt x="21985" y="37474"/>
                  </a:lnTo>
                  <a:lnTo>
                    <a:pt x="22029" y="37474"/>
                  </a:lnTo>
                  <a:lnTo>
                    <a:pt x="22512" y="36640"/>
                  </a:lnTo>
                  <a:lnTo>
                    <a:pt x="22512" y="36596"/>
                  </a:lnTo>
                  <a:lnTo>
                    <a:pt x="22731" y="35675"/>
                  </a:lnTo>
                  <a:lnTo>
                    <a:pt x="22819" y="32910"/>
                  </a:lnTo>
                  <a:lnTo>
                    <a:pt x="22950" y="31813"/>
                  </a:lnTo>
                  <a:lnTo>
                    <a:pt x="25188" y="28347"/>
                  </a:lnTo>
                  <a:lnTo>
                    <a:pt x="26593" y="25933"/>
                  </a:lnTo>
                  <a:lnTo>
                    <a:pt x="27821" y="23827"/>
                  </a:lnTo>
                  <a:lnTo>
                    <a:pt x="29401" y="21370"/>
                  </a:lnTo>
                  <a:lnTo>
                    <a:pt x="30849" y="18869"/>
                  </a:lnTo>
                  <a:lnTo>
                    <a:pt x="32121" y="16104"/>
                  </a:lnTo>
                  <a:lnTo>
                    <a:pt x="33131" y="14173"/>
                  </a:lnTo>
                  <a:lnTo>
                    <a:pt x="34491" y="11233"/>
                  </a:lnTo>
                  <a:lnTo>
                    <a:pt x="35237" y="8864"/>
                  </a:lnTo>
                  <a:lnTo>
                    <a:pt x="35895" y="6363"/>
                  </a:lnTo>
                  <a:lnTo>
                    <a:pt x="36466" y="4256"/>
                  </a:lnTo>
                  <a:lnTo>
                    <a:pt x="36992" y="2282"/>
                  </a:lnTo>
                  <a:lnTo>
                    <a:pt x="37036" y="2238"/>
                  </a:lnTo>
                  <a:lnTo>
                    <a:pt x="37124" y="1316"/>
                  </a:lnTo>
                  <a:lnTo>
                    <a:pt x="37124" y="1273"/>
                  </a:lnTo>
                  <a:lnTo>
                    <a:pt x="37036" y="790"/>
                  </a:lnTo>
                  <a:lnTo>
                    <a:pt x="36861" y="132"/>
                  </a:lnTo>
                  <a:lnTo>
                    <a:pt x="36817" y="44"/>
                  </a:lnTo>
                  <a:lnTo>
                    <a:pt x="3677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8" name="Google Shape;9118;p249"/>
            <p:cNvSpPr/>
            <p:nvPr/>
          </p:nvSpPr>
          <p:spPr>
            <a:xfrm>
              <a:off x="2348775" y="1447275"/>
              <a:ext cx="932475" cy="1321925"/>
            </a:xfrm>
            <a:custGeom>
              <a:avLst/>
              <a:gdLst/>
              <a:ahLst/>
              <a:cxnLst/>
              <a:rect l="l" t="t" r="r" b="b"/>
              <a:pathLst>
                <a:path w="37299" h="52877" extrusionOk="0">
                  <a:moveTo>
                    <a:pt x="37079" y="1"/>
                  </a:moveTo>
                  <a:lnTo>
                    <a:pt x="36991" y="45"/>
                  </a:lnTo>
                  <a:lnTo>
                    <a:pt x="36948" y="89"/>
                  </a:lnTo>
                  <a:lnTo>
                    <a:pt x="36948" y="132"/>
                  </a:lnTo>
                  <a:lnTo>
                    <a:pt x="36860" y="703"/>
                  </a:lnTo>
                  <a:lnTo>
                    <a:pt x="35763" y="4828"/>
                  </a:lnTo>
                  <a:lnTo>
                    <a:pt x="35061" y="7504"/>
                  </a:lnTo>
                  <a:lnTo>
                    <a:pt x="34315" y="9918"/>
                  </a:lnTo>
                  <a:lnTo>
                    <a:pt x="32165" y="14525"/>
                  </a:lnTo>
                  <a:lnTo>
                    <a:pt x="31024" y="17026"/>
                  </a:lnTo>
                  <a:lnTo>
                    <a:pt x="29532" y="19615"/>
                  </a:lnTo>
                  <a:lnTo>
                    <a:pt x="26987" y="23696"/>
                  </a:lnTo>
                  <a:lnTo>
                    <a:pt x="24705" y="27645"/>
                  </a:lnTo>
                  <a:lnTo>
                    <a:pt x="23696" y="29094"/>
                  </a:lnTo>
                  <a:lnTo>
                    <a:pt x="21063" y="32648"/>
                  </a:lnTo>
                  <a:lnTo>
                    <a:pt x="21019" y="32692"/>
                  </a:lnTo>
                  <a:lnTo>
                    <a:pt x="20229" y="35017"/>
                  </a:lnTo>
                  <a:lnTo>
                    <a:pt x="18386" y="38528"/>
                  </a:lnTo>
                  <a:lnTo>
                    <a:pt x="17114" y="39888"/>
                  </a:lnTo>
                  <a:lnTo>
                    <a:pt x="14963" y="42389"/>
                  </a:lnTo>
                  <a:lnTo>
                    <a:pt x="12813" y="44627"/>
                  </a:lnTo>
                  <a:lnTo>
                    <a:pt x="9391" y="45900"/>
                  </a:lnTo>
                  <a:lnTo>
                    <a:pt x="9391" y="45944"/>
                  </a:lnTo>
                  <a:lnTo>
                    <a:pt x="7855" y="46821"/>
                  </a:lnTo>
                  <a:lnTo>
                    <a:pt x="7811" y="46865"/>
                  </a:lnTo>
                  <a:lnTo>
                    <a:pt x="6012" y="48225"/>
                  </a:lnTo>
                  <a:lnTo>
                    <a:pt x="44" y="52569"/>
                  </a:lnTo>
                  <a:lnTo>
                    <a:pt x="0" y="52613"/>
                  </a:lnTo>
                  <a:lnTo>
                    <a:pt x="0" y="52657"/>
                  </a:lnTo>
                  <a:lnTo>
                    <a:pt x="0" y="52745"/>
                  </a:lnTo>
                  <a:lnTo>
                    <a:pt x="0" y="52789"/>
                  </a:lnTo>
                  <a:lnTo>
                    <a:pt x="88" y="52833"/>
                  </a:lnTo>
                  <a:lnTo>
                    <a:pt x="176" y="52877"/>
                  </a:lnTo>
                  <a:lnTo>
                    <a:pt x="263" y="52833"/>
                  </a:lnTo>
                  <a:lnTo>
                    <a:pt x="6231" y="48489"/>
                  </a:lnTo>
                  <a:lnTo>
                    <a:pt x="8030" y="47128"/>
                  </a:lnTo>
                  <a:lnTo>
                    <a:pt x="9522" y="46251"/>
                  </a:lnTo>
                  <a:lnTo>
                    <a:pt x="12243" y="45241"/>
                  </a:lnTo>
                  <a:lnTo>
                    <a:pt x="12989" y="44934"/>
                  </a:lnTo>
                  <a:lnTo>
                    <a:pt x="13077" y="44890"/>
                  </a:lnTo>
                  <a:lnTo>
                    <a:pt x="15227" y="42653"/>
                  </a:lnTo>
                  <a:lnTo>
                    <a:pt x="17377" y="40107"/>
                  </a:lnTo>
                  <a:lnTo>
                    <a:pt x="18649" y="38747"/>
                  </a:lnTo>
                  <a:lnTo>
                    <a:pt x="18693" y="38703"/>
                  </a:lnTo>
                  <a:lnTo>
                    <a:pt x="20580" y="35193"/>
                  </a:lnTo>
                  <a:lnTo>
                    <a:pt x="20580" y="35149"/>
                  </a:lnTo>
                  <a:lnTo>
                    <a:pt x="21326" y="32823"/>
                  </a:lnTo>
                  <a:lnTo>
                    <a:pt x="23959" y="29313"/>
                  </a:lnTo>
                  <a:lnTo>
                    <a:pt x="25012" y="27821"/>
                  </a:lnTo>
                  <a:lnTo>
                    <a:pt x="27294" y="23872"/>
                  </a:lnTo>
                  <a:lnTo>
                    <a:pt x="29839" y="19791"/>
                  </a:lnTo>
                  <a:lnTo>
                    <a:pt x="31331" y="17158"/>
                  </a:lnTo>
                  <a:lnTo>
                    <a:pt x="32472" y="14701"/>
                  </a:lnTo>
                  <a:lnTo>
                    <a:pt x="34666" y="10049"/>
                  </a:lnTo>
                  <a:lnTo>
                    <a:pt x="35412" y="7592"/>
                  </a:lnTo>
                  <a:lnTo>
                    <a:pt x="36114" y="4915"/>
                  </a:lnTo>
                  <a:lnTo>
                    <a:pt x="37211" y="791"/>
                  </a:lnTo>
                  <a:lnTo>
                    <a:pt x="37211" y="747"/>
                  </a:lnTo>
                  <a:lnTo>
                    <a:pt x="37299" y="176"/>
                  </a:lnTo>
                  <a:lnTo>
                    <a:pt x="37255" y="132"/>
                  </a:lnTo>
                  <a:lnTo>
                    <a:pt x="37255" y="45"/>
                  </a:lnTo>
                  <a:lnTo>
                    <a:pt x="3721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9" name="Google Shape;9119;p249"/>
            <p:cNvSpPr/>
            <p:nvPr/>
          </p:nvSpPr>
          <p:spPr>
            <a:xfrm>
              <a:off x="2318050" y="1439600"/>
              <a:ext cx="942350" cy="1302175"/>
            </a:xfrm>
            <a:custGeom>
              <a:avLst/>
              <a:gdLst/>
              <a:ahLst/>
              <a:cxnLst/>
              <a:rect l="l" t="t" r="r" b="b"/>
              <a:pathLst>
                <a:path w="37694" h="52087" extrusionOk="0">
                  <a:moveTo>
                    <a:pt x="37431" y="1"/>
                  </a:moveTo>
                  <a:lnTo>
                    <a:pt x="37387" y="45"/>
                  </a:lnTo>
                  <a:lnTo>
                    <a:pt x="37343" y="132"/>
                  </a:lnTo>
                  <a:lnTo>
                    <a:pt x="37255" y="527"/>
                  </a:lnTo>
                  <a:lnTo>
                    <a:pt x="36377" y="3116"/>
                  </a:lnTo>
                  <a:lnTo>
                    <a:pt x="35763" y="5266"/>
                  </a:lnTo>
                  <a:lnTo>
                    <a:pt x="35149" y="7636"/>
                  </a:lnTo>
                  <a:lnTo>
                    <a:pt x="33876" y="11322"/>
                  </a:lnTo>
                  <a:lnTo>
                    <a:pt x="32560" y="13867"/>
                  </a:lnTo>
                  <a:lnTo>
                    <a:pt x="31551" y="16105"/>
                  </a:lnTo>
                  <a:lnTo>
                    <a:pt x="30629" y="17684"/>
                  </a:lnTo>
                  <a:lnTo>
                    <a:pt x="29708" y="19264"/>
                  </a:lnTo>
                  <a:lnTo>
                    <a:pt x="27821" y="22380"/>
                  </a:lnTo>
                  <a:lnTo>
                    <a:pt x="26504" y="24486"/>
                  </a:lnTo>
                  <a:lnTo>
                    <a:pt x="25232" y="26636"/>
                  </a:lnTo>
                  <a:lnTo>
                    <a:pt x="23959" y="28567"/>
                  </a:lnTo>
                  <a:lnTo>
                    <a:pt x="22687" y="30190"/>
                  </a:lnTo>
                  <a:lnTo>
                    <a:pt x="21283" y="31902"/>
                  </a:lnTo>
                  <a:lnTo>
                    <a:pt x="19791" y="33481"/>
                  </a:lnTo>
                  <a:lnTo>
                    <a:pt x="17684" y="35280"/>
                  </a:lnTo>
                  <a:lnTo>
                    <a:pt x="17684" y="35324"/>
                  </a:lnTo>
                  <a:lnTo>
                    <a:pt x="16763" y="36334"/>
                  </a:lnTo>
                  <a:lnTo>
                    <a:pt x="16719" y="36377"/>
                  </a:lnTo>
                  <a:lnTo>
                    <a:pt x="16149" y="37387"/>
                  </a:lnTo>
                  <a:lnTo>
                    <a:pt x="15359" y="39449"/>
                  </a:lnTo>
                  <a:lnTo>
                    <a:pt x="14437" y="41424"/>
                  </a:lnTo>
                  <a:lnTo>
                    <a:pt x="12901" y="43486"/>
                  </a:lnTo>
                  <a:lnTo>
                    <a:pt x="12331" y="43925"/>
                  </a:lnTo>
                  <a:lnTo>
                    <a:pt x="9917" y="44890"/>
                  </a:lnTo>
                  <a:lnTo>
                    <a:pt x="8338" y="45856"/>
                  </a:lnTo>
                  <a:lnTo>
                    <a:pt x="6144" y="47479"/>
                  </a:lnTo>
                  <a:lnTo>
                    <a:pt x="3599" y="49322"/>
                  </a:lnTo>
                  <a:lnTo>
                    <a:pt x="88" y="51779"/>
                  </a:lnTo>
                  <a:lnTo>
                    <a:pt x="44" y="51823"/>
                  </a:lnTo>
                  <a:lnTo>
                    <a:pt x="0" y="51867"/>
                  </a:lnTo>
                  <a:lnTo>
                    <a:pt x="0" y="51955"/>
                  </a:lnTo>
                  <a:lnTo>
                    <a:pt x="44" y="51999"/>
                  </a:lnTo>
                  <a:lnTo>
                    <a:pt x="88" y="52043"/>
                  </a:lnTo>
                  <a:lnTo>
                    <a:pt x="176" y="52087"/>
                  </a:lnTo>
                  <a:lnTo>
                    <a:pt x="308" y="52043"/>
                  </a:lnTo>
                  <a:lnTo>
                    <a:pt x="3818" y="49585"/>
                  </a:lnTo>
                  <a:lnTo>
                    <a:pt x="6319" y="47786"/>
                  </a:lnTo>
                  <a:lnTo>
                    <a:pt x="8513" y="46163"/>
                  </a:lnTo>
                  <a:lnTo>
                    <a:pt x="10049" y="45197"/>
                  </a:lnTo>
                  <a:lnTo>
                    <a:pt x="12506" y="44232"/>
                  </a:lnTo>
                  <a:lnTo>
                    <a:pt x="12506" y="44188"/>
                  </a:lnTo>
                  <a:lnTo>
                    <a:pt x="13121" y="43749"/>
                  </a:lnTo>
                  <a:lnTo>
                    <a:pt x="13165" y="43705"/>
                  </a:lnTo>
                  <a:lnTo>
                    <a:pt x="14744" y="41599"/>
                  </a:lnTo>
                  <a:lnTo>
                    <a:pt x="14744" y="41555"/>
                  </a:lnTo>
                  <a:lnTo>
                    <a:pt x="15666" y="39581"/>
                  </a:lnTo>
                  <a:lnTo>
                    <a:pt x="16456" y="37562"/>
                  </a:lnTo>
                  <a:lnTo>
                    <a:pt x="17026" y="36553"/>
                  </a:lnTo>
                  <a:lnTo>
                    <a:pt x="17948" y="35544"/>
                  </a:lnTo>
                  <a:lnTo>
                    <a:pt x="20054" y="33745"/>
                  </a:lnTo>
                  <a:lnTo>
                    <a:pt x="21546" y="32121"/>
                  </a:lnTo>
                  <a:lnTo>
                    <a:pt x="22950" y="30410"/>
                  </a:lnTo>
                  <a:lnTo>
                    <a:pt x="24223" y="28742"/>
                  </a:lnTo>
                  <a:lnTo>
                    <a:pt x="25539" y="26855"/>
                  </a:lnTo>
                  <a:lnTo>
                    <a:pt x="26811" y="24661"/>
                  </a:lnTo>
                  <a:lnTo>
                    <a:pt x="28128" y="22555"/>
                  </a:lnTo>
                  <a:lnTo>
                    <a:pt x="30015" y="19440"/>
                  </a:lnTo>
                  <a:lnTo>
                    <a:pt x="30936" y="17860"/>
                  </a:lnTo>
                  <a:lnTo>
                    <a:pt x="31858" y="16236"/>
                  </a:lnTo>
                  <a:lnTo>
                    <a:pt x="32911" y="14042"/>
                  </a:lnTo>
                  <a:lnTo>
                    <a:pt x="34183" y="11453"/>
                  </a:lnTo>
                  <a:lnTo>
                    <a:pt x="35456" y="7724"/>
                  </a:lnTo>
                  <a:lnTo>
                    <a:pt x="36114" y="5354"/>
                  </a:lnTo>
                  <a:lnTo>
                    <a:pt x="36685" y="3248"/>
                  </a:lnTo>
                  <a:lnTo>
                    <a:pt x="37606" y="615"/>
                  </a:lnTo>
                  <a:lnTo>
                    <a:pt x="37694" y="176"/>
                  </a:lnTo>
                  <a:lnTo>
                    <a:pt x="37694" y="132"/>
                  </a:lnTo>
                  <a:lnTo>
                    <a:pt x="37694" y="45"/>
                  </a:lnTo>
                  <a:lnTo>
                    <a:pt x="3765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0" name="Google Shape;9120;p249"/>
            <p:cNvSpPr/>
            <p:nvPr/>
          </p:nvSpPr>
          <p:spPr>
            <a:xfrm>
              <a:off x="2259900" y="1412175"/>
              <a:ext cx="956625" cy="1275850"/>
            </a:xfrm>
            <a:custGeom>
              <a:avLst/>
              <a:gdLst/>
              <a:ahLst/>
              <a:cxnLst/>
              <a:rect l="l" t="t" r="r" b="b"/>
              <a:pathLst>
                <a:path w="38265" h="51034" extrusionOk="0">
                  <a:moveTo>
                    <a:pt x="38001" y="1"/>
                  </a:moveTo>
                  <a:lnTo>
                    <a:pt x="37957" y="45"/>
                  </a:lnTo>
                  <a:lnTo>
                    <a:pt x="37914" y="88"/>
                  </a:lnTo>
                  <a:lnTo>
                    <a:pt x="37299" y="1888"/>
                  </a:lnTo>
                  <a:lnTo>
                    <a:pt x="36334" y="4082"/>
                  </a:lnTo>
                  <a:lnTo>
                    <a:pt x="36334" y="4125"/>
                  </a:lnTo>
                  <a:lnTo>
                    <a:pt x="35588" y="6714"/>
                  </a:lnTo>
                  <a:lnTo>
                    <a:pt x="34623" y="10049"/>
                  </a:lnTo>
                  <a:lnTo>
                    <a:pt x="32999" y="13604"/>
                  </a:lnTo>
                  <a:lnTo>
                    <a:pt x="32121" y="15315"/>
                  </a:lnTo>
                  <a:lnTo>
                    <a:pt x="29313" y="20142"/>
                  </a:lnTo>
                  <a:lnTo>
                    <a:pt x="27865" y="22467"/>
                  </a:lnTo>
                  <a:lnTo>
                    <a:pt x="26636" y="24530"/>
                  </a:lnTo>
                  <a:lnTo>
                    <a:pt x="24442" y="27909"/>
                  </a:lnTo>
                  <a:lnTo>
                    <a:pt x="22819" y="29927"/>
                  </a:lnTo>
                  <a:lnTo>
                    <a:pt x="21853" y="31112"/>
                  </a:lnTo>
                  <a:lnTo>
                    <a:pt x="20932" y="32077"/>
                  </a:lnTo>
                  <a:lnTo>
                    <a:pt x="20010" y="32955"/>
                  </a:lnTo>
                  <a:lnTo>
                    <a:pt x="19133" y="33701"/>
                  </a:lnTo>
                  <a:lnTo>
                    <a:pt x="18211" y="34403"/>
                  </a:lnTo>
                  <a:lnTo>
                    <a:pt x="17246" y="35017"/>
                  </a:lnTo>
                  <a:lnTo>
                    <a:pt x="15096" y="36377"/>
                  </a:lnTo>
                  <a:lnTo>
                    <a:pt x="13472" y="37343"/>
                  </a:lnTo>
                  <a:lnTo>
                    <a:pt x="11103" y="39010"/>
                  </a:lnTo>
                  <a:lnTo>
                    <a:pt x="11059" y="39010"/>
                  </a:lnTo>
                  <a:lnTo>
                    <a:pt x="9347" y="40590"/>
                  </a:lnTo>
                  <a:lnTo>
                    <a:pt x="9303" y="40634"/>
                  </a:lnTo>
                  <a:lnTo>
                    <a:pt x="8163" y="42652"/>
                  </a:lnTo>
                  <a:lnTo>
                    <a:pt x="5793" y="46645"/>
                  </a:lnTo>
                  <a:lnTo>
                    <a:pt x="4959" y="47304"/>
                  </a:lnTo>
                  <a:lnTo>
                    <a:pt x="2897" y="48708"/>
                  </a:lnTo>
                  <a:lnTo>
                    <a:pt x="45" y="50726"/>
                  </a:lnTo>
                  <a:lnTo>
                    <a:pt x="1" y="50770"/>
                  </a:lnTo>
                  <a:lnTo>
                    <a:pt x="1" y="50858"/>
                  </a:lnTo>
                  <a:lnTo>
                    <a:pt x="1" y="50902"/>
                  </a:lnTo>
                  <a:lnTo>
                    <a:pt x="1" y="50990"/>
                  </a:lnTo>
                  <a:lnTo>
                    <a:pt x="89" y="51033"/>
                  </a:lnTo>
                  <a:lnTo>
                    <a:pt x="264" y="51033"/>
                  </a:lnTo>
                  <a:lnTo>
                    <a:pt x="3116" y="48971"/>
                  </a:lnTo>
                  <a:lnTo>
                    <a:pt x="5179" y="47611"/>
                  </a:lnTo>
                  <a:lnTo>
                    <a:pt x="6056" y="46909"/>
                  </a:lnTo>
                  <a:lnTo>
                    <a:pt x="6100" y="46865"/>
                  </a:lnTo>
                  <a:lnTo>
                    <a:pt x="8470" y="42828"/>
                  </a:lnTo>
                  <a:lnTo>
                    <a:pt x="9611" y="40809"/>
                  </a:lnTo>
                  <a:lnTo>
                    <a:pt x="11278" y="39317"/>
                  </a:lnTo>
                  <a:lnTo>
                    <a:pt x="13692" y="37650"/>
                  </a:lnTo>
                  <a:lnTo>
                    <a:pt x="15271" y="36685"/>
                  </a:lnTo>
                  <a:lnTo>
                    <a:pt x="17421" y="35324"/>
                  </a:lnTo>
                  <a:lnTo>
                    <a:pt x="18431" y="34666"/>
                  </a:lnTo>
                  <a:lnTo>
                    <a:pt x="19352" y="33964"/>
                  </a:lnTo>
                  <a:lnTo>
                    <a:pt x="20230" y="33218"/>
                  </a:lnTo>
                  <a:lnTo>
                    <a:pt x="21151" y="32340"/>
                  </a:lnTo>
                  <a:lnTo>
                    <a:pt x="22117" y="31331"/>
                  </a:lnTo>
                  <a:lnTo>
                    <a:pt x="23126" y="30146"/>
                  </a:lnTo>
                  <a:lnTo>
                    <a:pt x="24706" y="28084"/>
                  </a:lnTo>
                  <a:lnTo>
                    <a:pt x="26943" y="24705"/>
                  </a:lnTo>
                  <a:lnTo>
                    <a:pt x="28172" y="22643"/>
                  </a:lnTo>
                  <a:lnTo>
                    <a:pt x="29620" y="20317"/>
                  </a:lnTo>
                  <a:lnTo>
                    <a:pt x="32429" y="15490"/>
                  </a:lnTo>
                  <a:lnTo>
                    <a:pt x="33306" y="13735"/>
                  </a:lnTo>
                  <a:lnTo>
                    <a:pt x="34974" y="10181"/>
                  </a:lnTo>
                  <a:lnTo>
                    <a:pt x="34974" y="10137"/>
                  </a:lnTo>
                  <a:lnTo>
                    <a:pt x="35895" y="6802"/>
                  </a:lnTo>
                  <a:lnTo>
                    <a:pt x="36685" y="4213"/>
                  </a:lnTo>
                  <a:lnTo>
                    <a:pt x="37606" y="2019"/>
                  </a:lnTo>
                  <a:lnTo>
                    <a:pt x="38221" y="220"/>
                  </a:lnTo>
                  <a:lnTo>
                    <a:pt x="38265" y="132"/>
                  </a:lnTo>
                  <a:lnTo>
                    <a:pt x="38221" y="88"/>
                  </a:lnTo>
                  <a:lnTo>
                    <a:pt x="38177" y="45"/>
                  </a:lnTo>
                  <a:lnTo>
                    <a:pt x="3813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1" name="Google Shape;9121;p249"/>
            <p:cNvSpPr/>
            <p:nvPr/>
          </p:nvSpPr>
          <p:spPr>
            <a:xfrm>
              <a:off x="2230300" y="1375975"/>
              <a:ext cx="970875" cy="1286825"/>
            </a:xfrm>
            <a:custGeom>
              <a:avLst/>
              <a:gdLst/>
              <a:ahLst/>
              <a:cxnLst/>
              <a:rect l="l" t="t" r="r" b="b"/>
              <a:pathLst>
                <a:path w="38835" h="51473" extrusionOk="0">
                  <a:moveTo>
                    <a:pt x="38659" y="1"/>
                  </a:moveTo>
                  <a:lnTo>
                    <a:pt x="38571" y="45"/>
                  </a:lnTo>
                  <a:lnTo>
                    <a:pt x="38527" y="88"/>
                  </a:lnTo>
                  <a:lnTo>
                    <a:pt x="38527" y="132"/>
                  </a:lnTo>
                  <a:lnTo>
                    <a:pt x="38220" y="1185"/>
                  </a:lnTo>
                  <a:lnTo>
                    <a:pt x="37255" y="3511"/>
                  </a:lnTo>
                  <a:lnTo>
                    <a:pt x="36158" y="6144"/>
                  </a:lnTo>
                  <a:lnTo>
                    <a:pt x="36114" y="6144"/>
                  </a:lnTo>
                  <a:lnTo>
                    <a:pt x="34710" y="11058"/>
                  </a:lnTo>
                  <a:lnTo>
                    <a:pt x="32954" y="14876"/>
                  </a:lnTo>
                  <a:lnTo>
                    <a:pt x="31111" y="18079"/>
                  </a:lnTo>
                  <a:lnTo>
                    <a:pt x="29049" y="21678"/>
                  </a:lnTo>
                  <a:lnTo>
                    <a:pt x="27996" y="23433"/>
                  </a:lnTo>
                  <a:lnTo>
                    <a:pt x="26943" y="25188"/>
                  </a:lnTo>
                  <a:lnTo>
                    <a:pt x="25802" y="26855"/>
                  </a:lnTo>
                  <a:lnTo>
                    <a:pt x="24661" y="28523"/>
                  </a:lnTo>
                  <a:lnTo>
                    <a:pt x="23476" y="30059"/>
                  </a:lnTo>
                  <a:lnTo>
                    <a:pt x="22862" y="30805"/>
                  </a:lnTo>
                  <a:lnTo>
                    <a:pt x="22204" y="31507"/>
                  </a:lnTo>
                  <a:lnTo>
                    <a:pt x="18869" y="34578"/>
                  </a:lnTo>
                  <a:lnTo>
                    <a:pt x="14919" y="37167"/>
                  </a:lnTo>
                  <a:lnTo>
                    <a:pt x="10882" y="39888"/>
                  </a:lnTo>
                  <a:lnTo>
                    <a:pt x="9083" y="41160"/>
                  </a:lnTo>
                  <a:lnTo>
                    <a:pt x="6714" y="42565"/>
                  </a:lnTo>
                  <a:lnTo>
                    <a:pt x="4169" y="43925"/>
                  </a:lnTo>
                  <a:lnTo>
                    <a:pt x="4125" y="43969"/>
                  </a:lnTo>
                  <a:lnTo>
                    <a:pt x="3774" y="44408"/>
                  </a:lnTo>
                  <a:lnTo>
                    <a:pt x="3774" y="44495"/>
                  </a:lnTo>
                  <a:lnTo>
                    <a:pt x="3247" y="45856"/>
                  </a:lnTo>
                  <a:lnTo>
                    <a:pt x="2370" y="48225"/>
                  </a:lnTo>
                  <a:lnTo>
                    <a:pt x="1316" y="50024"/>
                  </a:lnTo>
                  <a:lnTo>
                    <a:pt x="44" y="51165"/>
                  </a:lnTo>
                  <a:lnTo>
                    <a:pt x="44" y="51209"/>
                  </a:lnTo>
                  <a:lnTo>
                    <a:pt x="0" y="51297"/>
                  </a:lnTo>
                  <a:lnTo>
                    <a:pt x="0" y="51341"/>
                  </a:lnTo>
                  <a:lnTo>
                    <a:pt x="44" y="51428"/>
                  </a:lnTo>
                  <a:lnTo>
                    <a:pt x="132" y="51428"/>
                  </a:lnTo>
                  <a:lnTo>
                    <a:pt x="176" y="51472"/>
                  </a:lnTo>
                  <a:lnTo>
                    <a:pt x="307" y="51428"/>
                  </a:lnTo>
                  <a:lnTo>
                    <a:pt x="1580" y="50244"/>
                  </a:lnTo>
                  <a:lnTo>
                    <a:pt x="1624" y="50200"/>
                  </a:lnTo>
                  <a:lnTo>
                    <a:pt x="2677" y="48401"/>
                  </a:lnTo>
                  <a:lnTo>
                    <a:pt x="2721" y="48357"/>
                  </a:lnTo>
                  <a:lnTo>
                    <a:pt x="3598" y="45987"/>
                  </a:lnTo>
                  <a:lnTo>
                    <a:pt x="4081" y="44627"/>
                  </a:lnTo>
                  <a:lnTo>
                    <a:pt x="4388" y="44232"/>
                  </a:lnTo>
                  <a:lnTo>
                    <a:pt x="6889" y="42872"/>
                  </a:lnTo>
                  <a:lnTo>
                    <a:pt x="9303" y="41424"/>
                  </a:lnTo>
                  <a:lnTo>
                    <a:pt x="11102" y="40151"/>
                  </a:lnTo>
                  <a:lnTo>
                    <a:pt x="15139" y="37431"/>
                  </a:lnTo>
                  <a:lnTo>
                    <a:pt x="19088" y="34842"/>
                  </a:lnTo>
                  <a:lnTo>
                    <a:pt x="22467" y="31770"/>
                  </a:lnTo>
                  <a:lnTo>
                    <a:pt x="23081" y="31024"/>
                  </a:lnTo>
                  <a:lnTo>
                    <a:pt x="23739" y="30278"/>
                  </a:lnTo>
                  <a:lnTo>
                    <a:pt x="24924" y="28742"/>
                  </a:lnTo>
                  <a:lnTo>
                    <a:pt x="26109" y="27075"/>
                  </a:lnTo>
                  <a:lnTo>
                    <a:pt x="27206" y="25363"/>
                  </a:lnTo>
                  <a:lnTo>
                    <a:pt x="28303" y="23608"/>
                  </a:lnTo>
                  <a:lnTo>
                    <a:pt x="29356" y="21853"/>
                  </a:lnTo>
                  <a:lnTo>
                    <a:pt x="31419" y="18255"/>
                  </a:lnTo>
                  <a:lnTo>
                    <a:pt x="33261" y="15008"/>
                  </a:lnTo>
                  <a:lnTo>
                    <a:pt x="35061" y="11190"/>
                  </a:lnTo>
                  <a:lnTo>
                    <a:pt x="35061" y="11146"/>
                  </a:lnTo>
                  <a:lnTo>
                    <a:pt x="36465" y="6276"/>
                  </a:lnTo>
                  <a:lnTo>
                    <a:pt x="37606" y="3643"/>
                  </a:lnTo>
                  <a:lnTo>
                    <a:pt x="38571" y="1317"/>
                  </a:lnTo>
                  <a:lnTo>
                    <a:pt x="38571" y="1273"/>
                  </a:lnTo>
                  <a:lnTo>
                    <a:pt x="38834" y="220"/>
                  </a:lnTo>
                  <a:lnTo>
                    <a:pt x="38834" y="176"/>
                  </a:lnTo>
                  <a:lnTo>
                    <a:pt x="38834" y="88"/>
                  </a:lnTo>
                  <a:lnTo>
                    <a:pt x="38790" y="45"/>
                  </a:lnTo>
                  <a:lnTo>
                    <a:pt x="3870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2" name="Google Shape;9122;p249"/>
            <p:cNvSpPr/>
            <p:nvPr/>
          </p:nvSpPr>
          <p:spPr>
            <a:xfrm>
              <a:off x="2174350" y="1371600"/>
              <a:ext cx="1005975" cy="1239625"/>
            </a:xfrm>
            <a:custGeom>
              <a:avLst/>
              <a:gdLst/>
              <a:ahLst/>
              <a:cxnLst/>
              <a:rect l="l" t="t" r="r" b="b"/>
              <a:pathLst>
                <a:path w="40239" h="49585" extrusionOk="0">
                  <a:moveTo>
                    <a:pt x="40063" y="0"/>
                  </a:moveTo>
                  <a:lnTo>
                    <a:pt x="39975" y="44"/>
                  </a:lnTo>
                  <a:lnTo>
                    <a:pt x="39931" y="88"/>
                  </a:lnTo>
                  <a:lnTo>
                    <a:pt x="39888" y="132"/>
                  </a:lnTo>
                  <a:lnTo>
                    <a:pt x="39185" y="1799"/>
                  </a:lnTo>
                  <a:lnTo>
                    <a:pt x="36991" y="6933"/>
                  </a:lnTo>
                  <a:lnTo>
                    <a:pt x="36991" y="6977"/>
                  </a:lnTo>
                  <a:lnTo>
                    <a:pt x="36509" y="8645"/>
                  </a:lnTo>
                  <a:lnTo>
                    <a:pt x="35587" y="11541"/>
                  </a:lnTo>
                  <a:lnTo>
                    <a:pt x="33613" y="15358"/>
                  </a:lnTo>
                  <a:lnTo>
                    <a:pt x="32735" y="16894"/>
                  </a:lnTo>
                  <a:lnTo>
                    <a:pt x="31901" y="18430"/>
                  </a:lnTo>
                  <a:lnTo>
                    <a:pt x="30146" y="21370"/>
                  </a:lnTo>
                  <a:lnTo>
                    <a:pt x="28303" y="24310"/>
                  </a:lnTo>
                  <a:lnTo>
                    <a:pt x="26328" y="27338"/>
                  </a:lnTo>
                  <a:lnTo>
                    <a:pt x="23388" y="30936"/>
                  </a:lnTo>
                  <a:lnTo>
                    <a:pt x="20273" y="33700"/>
                  </a:lnTo>
                  <a:lnTo>
                    <a:pt x="16587" y="36157"/>
                  </a:lnTo>
                  <a:lnTo>
                    <a:pt x="14393" y="37562"/>
                  </a:lnTo>
                  <a:lnTo>
                    <a:pt x="12638" y="38746"/>
                  </a:lnTo>
                  <a:lnTo>
                    <a:pt x="10663" y="40194"/>
                  </a:lnTo>
                  <a:lnTo>
                    <a:pt x="8645" y="41379"/>
                  </a:lnTo>
                  <a:lnTo>
                    <a:pt x="6143" y="42652"/>
                  </a:lnTo>
                  <a:lnTo>
                    <a:pt x="6143" y="42696"/>
                  </a:lnTo>
                  <a:lnTo>
                    <a:pt x="5046" y="43398"/>
                  </a:lnTo>
                  <a:lnTo>
                    <a:pt x="5046" y="43442"/>
                  </a:lnTo>
                  <a:lnTo>
                    <a:pt x="1799" y="46118"/>
                  </a:lnTo>
                  <a:lnTo>
                    <a:pt x="1799" y="46162"/>
                  </a:lnTo>
                  <a:lnTo>
                    <a:pt x="1185" y="46864"/>
                  </a:lnTo>
                  <a:lnTo>
                    <a:pt x="1141" y="46908"/>
                  </a:lnTo>
                  <a:lnTo>
                    <a:pt x="0" y="49365"/>
                  </a:lnTo>
                  <a:lnTo>
                    <a:pt x="0" y="49409"/>
                  </a:lnTo>
                  <a:lnTo>
                    <a:pt x="0" y="49497"/>
                  </a:lnTo>
                  <a:lnTo>
                    <a:pt x="44" y="49541"/>
                  </a:lnTo>
                  <a:lnTo>
                    <a:pt x="88" y="49585"/>
                  </a:lnTo>
                  <a:lnTo>
                    <a:pt x="263" y="49585"/>
                  </a:lnTo>
                  <a:lnTo>
                    <a:pt x="307" y="49497"/>
                  </a:lnTo>
                  <a:lnTo>
                    <a:pt x="1448" y="47084"/>
                  </a:lnTo>
                  <a:lnTo>
                    <a:pt x="2019" y="46382"/>
                  </a:lnTo>
                  <a:lnTo>
                    <a:pt x="5266" y="43705"/>
                  </a:lnTo>
                  <a:lnTo>
                    <a:pt x="6319" y="42959"/>
                  </a:lnTo>
                  <a:lnTo>
                    <a:pt x="8820" y="41686"/>
                  </a:lnTo>
                  <a:lnTo>
                    <a:pt x="10839" y="40502"/>
                  </a:lnTo>
                  <a:lnTo>
                    <a:pt x="12813" y="39054"/>
                  </a:lnTo>
                  <a:lnTo>
                    <a:pt x="14612" y="37869"/>
                  </a:lnTo>
                  <a:lnTo>
                    <a:pt x="16806" y="36421"/>
                  </a:lnTo>
                  <a:lnTo>
                    <a:pt x="20448" y="34007"/>
                  </a:lnTo>
                  <a:lnTo>
                    <a:pt x="20492" y="33963"/>
                  </a:lnTo>
                  <a:lnTo>
                    <a:pt x="23608" y="31155"/>
                  </a:lnTo>
                  <a:lnTo>
                    <a:pt x="23652" y="31155"/>
                  </a:lnTo>
                  <a:lnTo>
                    <a:pt x="26592" y="27557"/>
                  </a:lnTo>
                  <a:lnTo>
                    <a:pt x="26636" y="27557"/>
                  </a:lnTo>
                  <a:lnTo>
                    <a:pt x="28610" y="24529"/>
                  </a:lnTo>
                  <a:lnTo>
                    <a:pt x="30453" y="21545"/>
                  </a:lnTo>
                  <a:lnTo>
                    <a:pt x="32208" y="18605"/>
                  </a:lnTo>
                  <a:lnTo>
                    <a:pt x="33042" y="17070"/>
                  </a:lnTo>
                  <a:lnTo>
                    <a:pt x="33920" y="15534"/>
                  </a:lnTo>
                  <a:lnTo>
                    <a:pt x="35894" y="11672"/>
                  </a:lnTo>
                  <a:lnTo>
                    <a:pt x="35938" y="11628"/>
                  </a:lnTo>
                  <a:lnTo>
                    <a:pt x="36816" y="8732"/>
                  </a:lnTo>
                  <a:lnTo>
                    <a:pt x="37342" y="7065"/>
                  </a:lnTo>
                  <a:lnTo>
                    <a:pt x="39536" y="1931"/>
                  </a:lnTo>
                  <a:lnTo>
                    <a:pt x="40195" y="263"/>
                  </a:lnTo>
                  <a:lnTo>
                    <a:pt x="40239" y="176"/>
                  </a:lnTo>
                  <a:lnTo>
                    <a:pt x="40195" y="132"/>
                  </a:lnTo>
                  <a:lnTo>
                    <a:pt x="40195" y="88"/>
                  </a:lnTo>
                  <a:lnTo>
                    <a:pt x="40107" y="44"/>
                  </a:lnTo>
                  <a:lnTo>
                    <a:pt x="4006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3" name="Google Shape;9123;p249"/>
            <p:cNvSpPr/>
            <p:nvPr/>
          </p:nvSpPr>
          <p:spPr>
            <a:xfrm>
              <a:off x="2110725" y="1407800"/>
              <a:ext cx="1024625" cy="1147475"/>
            </a:xfrm>
            <a:custGeom>
              <a:avLst/>
              <a:gdLst/>
              <a:ahLst/>
              <a:cxnLst/>
              <a:rect l="l" t="t" r="r" b="b"/>
              <a:pathLst>
                <a:path w="40985" h="45899" extrusionOk="0">
                  <a:moveTo>
                    <a:pt x="40809" y="0"/>
                  </a:moveTo>
                  <a:lnTo>
                    <a:pt x="40765" y="44"/>
                  </a:lnTo>
                  <a:lnTo>
                    <a:pt x="40677" y="88"/>
                  </a:lnTo>
                  <a:lnTo>
                    <a:pt x="40633" y="132"/>
                  </a:lnTo>
                  <a:lnTo>
                    <a:pt x="39887" y="2063"/>
                  </a:lnTo>
                  <a:lnTo>
                    <a:pt x="38966" y="4300"/>
                  </a:lnTo>
                  <a:lnTo>
                    <a:pt x="37957" y="6670"/>
                  </a:lnTo>
                  <a:lnTo>
                    <a:pt x="37342" y="8952"/>
                  </a:lnTo>
                  <a:lnTo>
                    <a:pt x="36465" y="10795"/>
                  </a:lnTo>
                  <a:lnTo>
                    <a:pt x="32559" y="17772"/>
                  </a:lnTo>
                  <a:lnTo>
                    <a:pt x="30936" y="20448"/>
                  </a:lnTo>
                  <a:lnTo>
                    <a:pt x="29488" y="22642"/>
                  </a:lnTo>
                  <a:lnTo>
                    <a:pt x="26899" y="26328"/>
                  </a:lnTo>
                  <a:lnTo>
                    <a:pt x="25363" y="28171"/>
                  </a:lnTo>
                  <a:lnTo>
                    <a:pt x="23608" y="29795"/>
                  </a:lnTo>
                  <a:lnTo>
                    <a:pt x="21545" y="31506"/>
                  </a:lnTo>
                  <a:lnTo>
                    <a:pt x="19571" y="32910"/>
                  </a:lnTo>
                  <a:lnTo>
                    <a:pt x="17421" y="34271"/>
                  </a:lnTo>
                  <a:lnTo>
                    <a:pt x="15270" y="35675"/>
                  </a:lnTo>
                  <a:lnTo>
                    <a:pt x="13384" y="36991"/>
                  </a:lnTo>
                  <a:lnTo>
                    <a:pt x="11453" y="38264"/>
                  </a:lnTo>
                  <a:lnTo>
                    <a:pt x="9083" y="39536"/>
                  </a:lnTo>
                  <a:lnTo>
                    <a:pt x="7109" y="40721"/>
                  </a:lnTo>
                  <a:lnTo>
                    <a:pt x="7065" y="40721"/>
                  </a:lnTo>
                  <a:lnTo>
                    <a:pt x="5046" y="42476"/>
                  </a:lnTo>
                  <a:lnTo>
                    <a:pt x="3159" y="43705"/>
                  </a:lnTo>
                  <a:lnTo>
                    <a:pt x="88" y="45592"/>
                  </a:lnTo>
                  <a:lnTo>
                    <a:pt x="44" y="45636"/>
                  </a:lnTo>
                  <a:lnTo>
                    <a:pt x="44" y="45680"/>
                  </a:lnTo>
                  <a:lnTo>
                    <a:pt x="0" y="45767"/>
                  </a:lnTo>
                  <a:lnTo>
                    <a:pt x="44" y="45811"/>
                  </a:lnTo>
                  <a:lnTo>
                    <a:pt x="132" y="45899"/>
                  </a:lnTo>
                  <a:lnTo>
                    <a:pt x="176" y="45899"/>
                  </a:lnTo>
                  <a:lnTo>
                    <a:pt x="307" y="45855"/>
                  </a:lnTo>
                  <a:lnTo>
                    <a:pt x="3335" y="43968"/>
                  </a:lnTo>
                  <a:lnTo>
                    <a:pt x="5266" y="42783"/>
                  </a:lnTo>
                  <a:lnTo>
                    <a:pt x="5266" y="42740"/>
                  </a:lnTo>
                  <a:lnTo>
                    <a:pt x="7284" y="41028"/>
                  </a:lnTo>
                  <a:lnTo>
                    <a:pt x="9259" y="39843"/>
                  </a:lnTo>
                  <a:lnTo>
                    <a:pt x="11628" y="38527"/>
                  </a:lnTo>
                  <a:lnTo>
                    <a:pt x="13603" y="37255"/>
                  </a:lnTo>
                  <a:lnTo>
                    <a:pt x="15490" y="35982"/>
                  </a:lnTo>
                  <a:lnTo>
                    <a:pt x="17640" y="34534"/>
                  </a:lnTo>
                  <a:lnTo>
                    <a:pt x="19790" y="33218"/>
                  </a:lnTo>
                  <a:lnTo>
                    <a:pt x="21765" y="31770"/>
                  </a:lnTo>
                  <a:lnTo>
                    <a:pt x="23827" y="30058"/>
                  </a:lnTo>
                  <a:lnTo>
                    <a:pt x="25582" y="28391"/>
                  </a:lnTo>
                  <a:lnTo>
                    <a:pt x="27206" y="26592"/>
                  </a:lnTo>
                  <a:lnTo>
                    <a:pt x="27206" y="26548"/>
                  </a:lnTo>
                  <a:lnTo>
                    <a:pt x="29795" y="22818"/>
                  </a:lnTo>
                  <a:lnTo>
                    <a:pt x="31243" y="20668"/>
                  </a:lnTo>
                  <a:lnTo>
                    <a:pt x="32867" y="17947"/>
                  </a:lnTo>
                  <a:lnTo>
                    <a:pt x="36772" y="10970"/>
                  </a:lnTo>
                  <a:lnTo>
                    <a:pt x="37650" y="9083"/>
                  </a:lnTo>
                  <a:lnTo>
                    <a:pt x="37693" y="9040"/>
                  </a:lnTo>
                  <a:lnTo>
                    <a:pt x="38308" y="6802"/>
                  </a:lnTo>
                  <a:lnTo>
                    <a:pt x="39273" y="4432"/>
                  </a:lnTo>
                  <a:lnTo>
                    <a:pt x="40195" y="2194"/>
                  </a:lnTo>
                  <a:lnTo>
                    <a:pt x="40984" y="263"/>
                  </a:lnTo>
                  <a:lnTo>
                    <a:pt x="40984" y="176"/>
                  </a:lnTo>
                  <a:lnTo>
                    <a:pt x="40984" y="132"/>
                  </a:lnTo>
                  <a:lnTo>
                    <a:pt x="40941" y="44"/>
                  </a:lnTo>
                  <a:lnTo>
                    <a:pt x="40897" y="44"/>
                  </a:lnTo>
                  <a:lnTo>
                    <a:pt x="4080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4" name="Google Shape;9124;p249"/>
            <p:cNvSpPr/>
            <p:nvPr/>
          </p:nvSpPr>
          <p:spPr>
            <a:xfrm>
              <a:off x="2054775" y="1420950"/>
              <a:ext cx="1012550" cy="1083875"/>
            </a:xfrm>
            <a:custGeom>
              <a:avLst/>
              <a:gdLst/>
              <a:ahLst/>
              <a:cxnLst/>
              <a:rect l="l" t="t" r="r" b="b"/>
              <a:pathLst>
                <a:path w="40502" h="43355" extrusionOk="0">
                  <a:moveTo>
                    <a:pt x="40282" y="1"/>
                  </a:moveTo>
                  <a:lnTo>
                    <a:pt x="40239" y="45"/>
                  </a:lnTo>
                  <a:lnTo>
                    <a:pt x="40195" y="88"/>
                  </a:lnTo>
                  <a:lnTo>
                    <a:pt x="40151" y="132"/>
                  </a:lnTo>
                  <a:lnTo>
                    <a:pt x="38922" y="3467"/>
                  </a:lnTo>
                  <a:lnTo>
                    <a:pt x="37167" y="8075"/>
                  </a:lnTo>
                  <a:lnTo>
                    <a:pt x="36333" y="9567"/>
                  </a:lnTo>
                  <a:lnTo>
                    <a:pt x="35280" y="11453"/>
                  </a:lnTo>
                  <a:lnTo>
                    <a:pt x="34051" y="13648"/>
                  </a:lnTo>
                  <a:lnTo>
                    <a:pt x="31989" y="17246"/>
                  </a:lnTo>
                  <a:lnTo>
                    <a:pt x="30804" y="19176"/>
                  </a:lnTo>
                  <a:lnTo>
                    <a:pt x="29400" y="21107"/>
                  </a:lnTo>
                  <a:lnTo>
                    <a:pt x="27996" y="23213"/>
                  </a:lnTo>
                  <a:lnTo>
                    <a:pt x="26504" y="25013"/>
                  </a:lnTo>
                  <a:lnTo>
                    <a:pt x="25188" y="26197"/>
                  </a:lnTo>
                  <a:lnTo>
                    <a:pt x="23476" y="27821"/>
                  </a:lnTo>
                  <a:lnTo>
                    <a:pt x="21853" y="29181"/>
                  </a:lnTo>
                  <a:lnTo>
                    <a:pt x="20054" y="30454"/>
                  </a:lnTo>
                  <a:lnTo>
                    <a:pt x="12199" y="35500"/>
                  </a:lnTo>
                  <a:lnTo>
                    <a:pt x="10137" y="36641"/>
                  </a:lnTo>
                  <a:lnTo>
                    <a:pt x="7635" y="38220"/>
                  </a:lnTo>
                  <a:lnTo>
                    <a:pt x="5661" y="39669"/>
                  </a:lnTo>
                  <a:lnTo>
                    <a:pt x="3686" y="40897"/>
                  </a:lnTo>
                  <a:lnTo>
                    <a:pt x="88" y="43003"/>
                  </a:lnTo>
                  <a:lnTo>
                    <a:pt x="44" y="43047"/>
                  </a:lnTo>
                  <a:lnTo>
                    <a:pt x="0" y="43135"/>
                  </a:lnTo>
                  <a:lnTo>
                    <a:pt x="0" y="43179"/>
                  </a:lnTo>
                  <a:lnTo>
                    <a:pt x="0" y="43267"/>
                  </a:lnTo>
                  <a:lnTo>
                    <a:pt x="88" y="43311"/>
                  </a:lnTo>
                  <a:lnTo>
                    <a:pt x="176" y="43354"/>
                  </a:lnTo>
                  <a:lnTo>
                    <a:pt x="263" y="43311"/>
                  </a:lnTo>
                  <a:lnTo>
                    <a:pt x="3862" y="41204"/>
                  </a:lnTo>
                  <a:lnTo>
                    <a:pt x="5880" y="39976"/>
                  </a:lnTo>
                  <a:lnTo>
                    <a:pt x="7855" y="38528"/>
                  </a:lnTo>
                  <a:lnTo>
                    <a:pt x="10312" y="36948"/>
                  </a:lnTo>
                  <a:lnTo>
                    <a:pt x="12374" y="35807"/>
                  </a:lnTo>
                  <a:lnTo>
                    <a:pt x="20229" y="30717"/>
                  </a:lnTo>
                  <a:lnTo>
                    <a:pt x="22028" y="29444"/>
                  </a:lnTo>
                  <a:lnTo>
                    <a:pt x="23696" y="28084"/>
                  </a:lnTo>
                  <a:lnTo>
                    <a:pt x="25451" y="26461"/>
                  </a:lnTo>
                  <a:lnTo>
                    <a:pt x="26723" y="25232"/>
                  </a:lnTo>
                  <a:lnTo>
                    <a:pt x="26767" y="25232"/>
                  </a:lnTo>
                  <a:lnTo>
                    <a:pt x="28259" y="23433"/>
                  </a:lnTo>
                  <a:lnTo>
                    <a:pt x="28303" y="23433"/>
                  </a:lnTo>
                  <a:lnTo>
                    <a:pt x="29707" y="21283"/>
                  </a:lnTo>
                  <a:lnTo>
                    <a:pt x="31068" y="19352"/>
                  </a:lnTo>
                  <a:lnTo>
                    <a:pt x="32296" y="17421"/>
                  </a:lnTo>
                  <a:lnTo>
                    <a:pt x="34359" y="13823"/>
                  </a:lnTo>
                  <a:lnTo>
                    <a:pt x="35587" y="11585"/>
                  </a:lnTo>
                  <a:lnTo>
                    <a:pt x="36640" y="9742"/>
                  </a:lnTo>
                  <a:lnTo>
                    <a:pt x="37474" y="8206"/>
                  </a:lnTo>
                  <a:lnTo>
                    <a:pt x="37518" y="8206"/>
                  </a:lnTo>
                  <a:lnTo>
                    <a:pt x="39229" y="3555"/>
                  </a:lnTo>
                  <a:lnTo>
                    <a:pt x="40458" y="264"/>
                  </a:lnTo>
                  <a:lnTo>
                    <a:pt x="40502" y="176"/>
                  </a:lnTo>
                  <a:lnTo>
                    <a:pt x="40458" y="132"/>
                  </a:lnTo>
                  <a:lnTo>
                    <a:pt x="40414" y="88"/>
                  </a:lnTo>
                  <a:lnTo>
                    <a:pt x="40370" y="45"/>
                  </a:lnTo>
                  <a:lnTo>
                    <a:pt x="4028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5" name="Google Shape;9125;p249"/>
            <p:cNvSpPr/>
            <p:nvPr/>
          </p:nvSpPr>
          <p:spPr>
            <a:xfrm>
              <a:off x="2027350" y="1430825"/>
              <a:ext cx="1003775" cy="1048775"/>
            </a:xfrm>
            <a:custGeom>
              <a:avLst/>
              <a:gdLst/>
              <a:ahLst/>
              <a:cxnLst/>
              <a:rect l="l" t="t" r="r" b="b"/>
              <a:pathLst>
                <a:path w="40151" h="41951" extrusionOk="0">
                  <a:moveTo>
                    <a:pt x="39975" y="1"/>
                  </a:moveTo>
                  <a:lnTo>
                    <a:pt x="39931" y="45"/>
                  </a:lnTo>
                  <a:lnTo>
                    <a:pt x="39844" y="88"/>
                  </a:lnTo>
                  <a:lnTo>
                    <a:pt x="39800" y="132"/>
                  </a:lnTo>
                  <a:lnTo>
                    <a:pt x="38571" y="3511"/>
                  </a:lnTo>
                  <a:lnTo>
                    <a:pt x="37255" y="6978"/>
                  </a:lnTo>
                  <a:lnTo>
                    <a:pt x="35192" y="10664"/>
                  </a:lnTo>
                  <a:lnTo>
                    <a:pt x="33042" y="14569"/>
                  </a:lnTo>
                  <a:lnTo>
                    <a:pt x="32823" y="14920"/>
                  </a:lnTo>
                  <a:lnTo>
                    <a:pt x="30980" y="17860"/>
                  </a:lnTo>
                  <a:lnTo>
                    <a:pt x="30058" y="19308"/>
                  </a:lnTo>
                  <a:lnTo>
                    <a:pt x="29049" y="20712"/>
                  </a:lnTo>
                  <a:lnTo>
                    <a:pt x="28040" y="22029"/>
                  </a:lnTo>
                  <a:lnTo>
                    <a:pt x="26943" y="23345"/>
                  </a:lnTo>
                  <a:lnTo>
                    <a:pt x="26328" y="23959"/>
                  </a:lnTo>
                  <a:lnTo>
                    <a:pt x="25714" y="24574"/>
                  </a:lnTo>
                  <a:lnTo>
                    <a:pt x="25100" y="25188"/>
                  </a:lnTo>
                  <a:lnTo>
                    <a:pt x="24442" y="25758"/>
                  </a:lnTo>
                  <a:lnTo>
                    <a:pt x="22467" y="27470"/>
                  </a:lnTo>
                  <a:lnTo>
                    <a:pt x="20492" y="28874"/>
                  </a:lnTo>
                  <a:lnTo>
                    <a:pt x="13823" y="33306"/>
                  </a:lnTo>
                  <a:lnTo>
                    <a:pt x="12023" y="34271"/>
                  </a:lnTo>
                  <a:lnTo>
                    <a:pt x="10005" y="35456"/>
                  </a:lnTo>
                  <a:lnTo>
                    <a:pt x="6143" y="38045"/>
                  </a:lnTo>
                  <a:lnTo>
                    <a:pt x="3949" y="39405"/>
                  </a:lnTo>
                  <a:lnTo>
                    <a:pt x="88" y="41599"/>
                  </a:lnTo>
                  <a:lnTo>
                    <a:pt x="44" y="41643"/>
                  </a:lnTo>
                  <a:lnTo>
                    <a:pt x="0" y="41731"/>
                  </a:lnTo>
                  <a:lnTo>
                    <a:pt x="0" y="41775"/>
                  </a:lnTo>
                  <a:lnTo>
                    <a:pt x="0" y="41862"/>
                  </a:lnTo>
                  <a:lnTo>
                    <a:pt x="88" y="41906"/>
                  </a:lnTo>
                  <a:lnTo>
                    <a:pt x="176" y="41950"/>
                  </a:lnTo>
                  <a:lnTo>
                    <a:pt x="263" y="41906"/>
                  </a:lnTo>
                  <a:lnTo>
                    <a:pt x="4125" y="39712"/>
                  </a:lnTo>
                  <a:lnTo>
                    <a:pt x="6319" y="38352"/>
                  </a:lnTo>
                  <a:lnTo>
                    <a:pt x="10180" y="35763"/>
                  </a:lnTo>
                  <a:lnTo>
                    <a:pt x="12199" y="34578"/>
                  </a:lnTo>
                  <a:lnTo>
                    <a:pt x="13998" y="33569"/>
                  </a:lnTo>
                  <a:lnTo>
                    <a:pt x="20668" y="29181"/>
                  </a:lnTo>
                  <a:lnTo>
                    <a:pt x="22686" y="27733"/>
                  </a:lnTo>
                  <a:lnTo>
                    <a:pt x="24661" y="26022"/>
                  </a:lnTo>
                  <a:lnTo>
                    <a:pt x="25319" y="25451"/>
                  </a:lnTo>
                  <a:lnTo>
                    <a:pt x="25977" y="24837"/>
                  </a:lnTo>
                  <a:lnTo>
                    <a:pt x="26592" y="24223"/>
                  </a:lnTo>
                  <a:lnTo>
                    <a:pt x="27162" y="23564"/>
                  </a:lnTo>
                  <a:lnTo>
                    <a:pt x="28303" y="22292"/>
                  </a:lnTo>
                  <a:lnTo>
                    <a:pt x="29312" y="20932"/>
                  </a:lnTo>
                  <a:lnTo>
                    <a:pt x="30322" y="19527"/>
                  </a:lnTo>
                  <a:lnTo>
                    <a:pt x="31287" y="18079"/>
                  </a:lnTo>
                  <a:lnTo>
                    <a:pt x="33130" y="15095"/>
                  </a:lnTo>
                  <a:lnTo>
                    <a:pt x="33349" y="14744"/>
                  </a:lnTo>
                  <a:lnTo>
                    <a:pt x="35499" y="10795"/>
                  </a:lnTo>
                  <a:lnTo>
                    <a:pt x="37562" y="7153"/>
                  </a:lnTo>
                  <a:lnTo>
                    <a:pt x="37562" y="7109"/>
                  </a:lnTo>
                  <a:lnTo>
                    <a:pt x="38922" y="3643"/>
                  </a:lnTo>
                  <a:lnTo>
                    <a:pt x="40151" y="264"/>
                  </a:lnTo>
                  <a:lnTo>
                    <a:pt x="40151" y="176"/>
                  </a:lnTo>
                  <a:lnTo>
                    <a:pt x="40151" y="132"/>
                  </a:lnTo>
                  <a:lnTo>
                    <a:pt x="40107" y="45"/>
                  </a:lnTo>
                  <a:lnTo>
                    <a:pt x="40063" y="45"/>
                  </a:lnTo>
                  <a:lnTo>
                    <a:pt x="3997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6" name="Google Shape;9126;p249"/>
            <p:cNvSpPr/>
            <p:nvPr/>
          </p:nvSpPr>
          <p:spPr>
            <a:xfrm>
              <a:off x="1999925" y="1430825"/>
              <a:ext cx="998300" cy="1023525"/>
            </a:xfrm>
            <a:custGeom>
              <a:avLst/>
              <a:gdLst/>
              <a:ahLst/>
              <a:cxnLst/>
              <a:rect l="l" t="t" r="r" b="b"/>
              <a:pathLst>
                <a:path w="39932" h="40941" extrusionOk="0">
                  <a:moveTo>
                    <a:pt x="39756" y="1"/>
                  </a:moveTo>
                  <a:lnTo>
                    <a:pt x="39712" y="45"/>
                  </a:lnTo>
                  <a:lnTo>
                    <a:pt x="39624" y="88"/>
                  </a:lnTo>
                  <a:lnTo>
                    <a:pt x="39624" y="132"/>
                  </a:lnTo>
                  <a:lnTo>
                    <a:pt x="38703" y="2677"/>
                  </a:lnTo>
                  <a:lnTo>
                    <a:pt x="37606" y="5749"/>
                  </a:lnTo>
                  <a:lnTo>
                    <a:pt x="35938" y="8864"/>
                  </a:lnTo>
                  <a:lnTo>
                    <a:pt x="34578" y="11234"/>
                  </a:lnTo>
                  <a:lnTo>
                    <a:pt x="32954" y="14174"/>
                  </a:lnTo>
                  <a:lnTo>
                    <a:pt x="31638" y="16324"/>
                  </a:lnTo>
                  <a:lnTo>
                    <a:pt x="28435" y="20932"/>
                  </a:lnTo>
                  <a:lnTo>
                    <a:pt x="27338" y="22204"/>
                  </a:lnTo>
                  <a:lnTo>
                    <a:pt x="25582" y="23828"/>
                  </a:lnTo>
                  <a:lnTo>
                    <a:pt x="23564" y="25715"/>
                  </a:lnTo>
                  <a:lnTo>
                    <a:pt x="21677" y="27250"/>
                  </a:lnTo>
                  <a:lnTo>
                    <a:pt x="20317" y="28172"/>
                  </a:lnTo>
                  <a:lnTo>
                    <a:pt x="18957" y="29093"/>
                  </a:lnTo>
                  <a:lnTo>
                    <a:pt x="16236" y="30849"/>
                  </a:lnTo>
                  <a:lnTo>
                    <a:pt x="13471" y="32560"/>
                  </a:lnTo>
                  <a:lnTo>
                    <a:pt x="10707" y="34227"/>
                  </a:lnTo>
                  <a:lnTo>
                    <a:pt x="7504" y="36158"/>
                  </a:lnTo>
                  <a:lnTo>
                    <a:pt x="4300" y="38177"/>
                  </a:lnTo>
                  <a:lnTo>
                    <a:pt x="2414" y="39274"/>
                  </a:lnTo>
                  <a:lnTo>
                    <a:pt x="88" y="40634"/>
                  </a:lnTo>
                  <a:lnTo>
                    <a:pt x="44" y="40678"/>
                  </a:lnTo>
                  <a:lnTo>
                    <a:pt x="0" y="40722"/>
                  </a:lnTo>
                  <a:lnTo>
                    <a:pt x="0" y="40809"/>
                  </a:lnTo>
                  <a:lnTo>
                    <a:pt x="0" y="40853"/>
                  </a:lnTo>
                  <a:lnTo>
                    <a:pt x="88" y="40941"/>
                  </a:lnTo>
                  <a:lnTo>
                    <a:pt x="263" y="40941"/>
                  </a:lnTo>
                  <a:lnTo>
                    <a:pt x="2589" y="39581"/>
                  </a:lnTo>
                  <a:lnTo>
                    <a:pt x="4476" y="38440"/>
                  </a:lnTo>
                  <a:lnTo>
                    <a:pt x="7679" y="36465"/>
                  </a:lnTo>
                  <a:lnTo>
                    <a:pt x="10883" y="34534"/>
                  </a:lnTo>
                  <a:lnTo>
                    <a:pt x="13647" y="32867"/>
                  </a:lnTo>
                  <a:lnTo>
                    <a:pt x="16411" y="31156"/>
                  </a:lnTo>
                  <a:lnTo>
                    <a:pt x="19176" y="29357"/>
                  </a:lnTo>
                  <a:lnTo>
                    <a:pt x="20536" y="28479"/>
                  </a:lnTo>
                  <a:lnTo>
                    <a:pt x="21853" y="27514"/>
                  </a:lnTo>
                  <a:lnTo>
                    <a:pt x="23783" y="25978"/>
                  </a:lnTo>
                  <a:lnTo>
                    <a:pt x="25846" y="24091"/>
                  </a:lnTo>
                  <a:lnTo>
                    <a:pt x="27601" y="22423"/>
                  </a:lnTo>
                  <a:lnTo>
                    <a:pt x="28698" y="21151"/>
                  </a:lnTo>
                  <a:lnTo>
                    <a:pt x="31945" y="16544"/>
                  </a:lnTo>
                  <a:lnTo>
                    <a:pt x="33262" y="14350"/>
                  </a:lnTo>
                  <a:lnTo>
                    <a:pt x="34885" y="11410"/>
                  </a:lnTo>
                  <a:lnTo>
                    <a:pt x="36245" y="9040"/>
                  </a:lnTo>
                  <a:lnTo>
                    <a:pt x="37957" y="5924"/>
                  </a:lnTo>
                  <a:lnTo>
                    <a:pt x="37957" y="5881"/>
                  </a:lnTo>
                  <a:lnTo>
                    <a:pt x="39054" y="2809"/>
                  </a:lnTo>
                  <a:lnTo>
                    <a:pt x="39931" y="264"/>
                  </a:lnTo>
                  <a:lnTo>
                    <a:pt x="39931" y="176"/>
                  </a:lnTo>
                  <a:lnTo>
                    <a:pt x="39931" y="88"/>
                  </a:lnTo>
                  <a:lnTo>
                    <a:pt x="39888" y="45"/>
                  </a:lnTo>
                  <a:lnTo>
                    <a:pt x="3984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7" name="Google Shape;9127;p249"/>
            <p:cNvSpPr/>
            <p:nvPr/>
          </p:nvSpPr>
          <p:spPr>
            <a:xfrm>
              <a:off x="1972500" y="1430825"/>
              <a:ext cx="995000" cy="999400"/>
            </a:xfrm>
            <a:custGeom>
              <a:avLst/>
              <a:gdLst/>
              <a:ahLst/>
              <a:cxnLst/>
              <a:rect l="l" t="t" r="r" b="b"/>
              <a:pathLst>
                <a:path w="39800" h="39976" extrusionOk="0">
                  <a:moveTo>
                    <a:pt x="39536" y="1"/>
                  </a:moveTo>
                  <a:lnTo>
                    <a:pt x="39493" y="45"/>
                  </a:lnTo>
                  <a:lnTo>
                    <a:pt x="39449" y="132"/>
                  </a:lnTo>
                  <a:lnTo>
                    <a:pt x="38571" y="2677"/>
                  </a:lnTo>
                  <a:lnTo>
                    <a:pt x="37781" y="4959"/>
                  </a:lnTo>
                  <a:lnTo>
                    <a:pt x="36772" y="6890"/>
                  </a:lnTo>
                  <a:lnTo>
                    <a:pt x="34578" y="10795"/>
                  </a:lnTo>
                  <a:lnTo>
                    <a:pt x="33349" y="12945"/>
                  </a:lnTo>
                  <a:lnTo>
                    <a:pt x="31901" y="15359"/>
                  </a:lnTo>
                  <a:lnTo>
                    <a:pt x="30322" y="17641"/>
                  </a:lnTo>
                  <a:lnTo>
                    <a:pt x="27952" y="20800"/>
                  </a:lnTo>
                  <a:lnTo>
                    <a:pt x="26109" y="22555"/>
                  </a:lnTo>
                  <a:lnTo>
                    <a:pt x="23871" y="24661"/>
                  </a:lnTo>
                  <a:lnTo>
                    <a:pt x="21765" y="26373"/>
                  </a:lnTo>
                  <a:lnTo>
                    <a:pt x="19966" y="27645"/>
                  </a:lnTo>
                  <a:lnTo>
                    <a:pt x="17640" y="29137"/>
                  </a:lnTo>
                  <a:lnTo>
                    <a:pt x="13384" y="31770"/>
                  </a:lnTo>
                  <a:lnTo>
                    <a:pt x="11804" y="32648"/>
                  </a:lnTo>
                  <a:lnTo>
                    <a:pt x="7723" y="35149"/>
                  </a:lnTo>
                  <a:lnTo>
                    <a:pt x="3642" y="37562"/>
                  </a:lnTo>
                  <a:lnTo>
                    <a:pt x="88" y="39668"/>
                  </a:lnTo>
                  <a:lnTo>
                    <a:pt x="44" y="39712"/>
                  </a:lnTo>
                  <a:lnTo>
                    <a:pt x="0" y="39756"/>
                  </a:lnTo>
                  <a:lnTo>
                    <a:pt x="0" y="39844"/>
                  </a:lnTo>
                  <a:lnTo>
                    <a:pt x="0" y="39888"/>
                  </a:lnTo>
                  <a:lnTo>
                    <a:pt x="88" y="39976"/>
                  </a:lnTo>
                  <a:lnTo>
                    <a:pt x="263" y="39976"/>
                  </a:lnTo>
                  <a:lnTo>
                    <a:pt x="3818" y="37869"/>
                  </a:lnTo>
                  <a:lnTo>
                    <a:pt x="7899" y="35456"/>
                  </a:lnTo>
                  <a:lnTo>
                    <a:pt x="11980" y="32955"/>
                  </a:lnTo>
                  <a:lnTo>
                    <a:pt x="13559" y="32077"/>
                  </a:lnTo>
                  <a:lnTo>
                    <a:pt x="17816" y="29444"/>
                  </a:lnTo>
                  <a:lnTo>
                    <a:pt x="20141" y="27909"/>
                  </a:lnTo>
                  <a:lnTo>
                    <a:pt x="21984" y="26680"/>
                  </a:lnTo>
                  <a:lnTo>
                    <a:pt x="24091" y="24925"/>
                  </a:lnTo>
                  <a:lnTo>
                    <a:pt x="26328" y="22818"/>
                  </a:lnTo>
                  <a:lnTo>
                    <a:pt x="28171" y="21063"/>
                  </a:lnTo>
                  <a:lnTo>
                    <a:pt x="28215" y="21019"/>
                  </a:lnTo>
                  <a:lnTo>
                    <a:pt x="30585" y="17860"/>
                  </a:lnTo>
                  <a:lnTo>
                    <a:pt x="32208" y="15578"/>
                  </a:lnTo>
                  <a:lnTo>
                    <a:pt x="33656" y="13121"/>
                  </a:lnTo>
                  <a:lnTo>
                    <a:pt x="34885" y="10971"/>
                  </a:lnTo>
                  <a:lnTo>
                    <a:pt x="37079" y="7065"/>
                  </a:lnTo>
                  <a:lnTo>
                    <a:pt x="38088" y="5091"/>
                  </a:lnTo>
                  <a:lnTo>
                    <a:pt x="38878" y="2765"/>
                  </a:lnTo>
                  <a:lnTo>
                    <a:pt x="39756" y="220"/>
                  </a:lnTo>
                  <a:lnTo>
                    <a:pt x="39800" y="176"/>
                  </a:lnTo>
                  <a:lnTo>
                    <a:pt x="39756" y="88"/>
                  </a:lnTo>
                  <a:lnTo>
                    <a:pt x="39712" y="45"/>
                  </a:lnTo>
                  <a:lnTo>
                    <a:pt x="3966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8" name="Google Shape;9128;p249"/>
            <p:cNvSpPr/>
            <p:nvPr/>
          </p:nvSpPr>
          <p:spPr>
            <a:xfrm>
              <a:off x="1917650" y="1488975"/>
              <a:ext cx="967575" cy="891875"/>
            </a:xfrm>
            <a:custGeom>
              <a:avLst/>
              <a:gdLst/>
              <a:ahLst/>
              <a:cxnLst/>
              <a:rect l="l" t="t" r="r" b="b"/>
              <a:pathLst>
                <a:path w="38703" h="35675" extrusionOk="0">
                  <a:moveTo>
                    <a:pt x="38483" y="0"/>
                  </a:moveTo>
                  <a:lnTo>
                    <a:pt x="38396" y="44"/>
                  </a:lnTo>
                  <a:lnTo>
                    <a:pt x="38352" y="132"/>
                  </a:lnTo>
                  <a:lnTo>
                    <a:pt x="37562" y="2107"/>
                  </a:lnTo>
                  <a:lnTo>
                    <a:pt x="36333" y="4344"/>
                  </a:lnTo>
                  <a:lnTo>
                    <a:pt x="34929" y="6977"/>
                  </a:lnTo>
                  <a:lnTo>
                    <a:pt x="33788" y="8864"/>
                  </a:lnTo>
                  <a:lnTo>
                    <a:pt x="32647" y="10751"/>
                  </a:lnTo>
                  <a:lnTo>
                    <a:pt x="31243" y="12769"/>
                  </a:lnTo>
                  <a:lnTo>
                    <a:pt x="29707" y="14700"/>
                  </a:lnTo>
                  <a:lnTo>
                    <a:pt x="28171" y="16499"/>
                  </a:lnTo>
                  <a:lnTo>
                    <a:pt x="27206" y="17552"/>
                  </a:lnTo>
                  <a:lnTo>
                    <a:pt x="26197" y="18606"/>
                  </a:lnTo>
                  <a:lnTo>
                    <a:pt x="25188" y="19571"/>
                  </a:lnTo>
                  <a:lnTo>
                    <a:pt x="24134" y="20492"/>
                  </a:lnTo>
                  <a:lnTo>
                    <a:pt x="23037" y="21370"/>
                  </a:lnTo>
                  <a:lnTo>
                    <a:pt x="21940" y="22248"/>
                  </a:lnTo>
                  <a:lnTo>
                    <a:pt x="20799" y="23081"/>
                  </a:lnTo>
                  <a:lnTo>
                    <a:pt x="19659" y="23871"/>
                  </a:lnTo>
                  <a:lnTo>
                    <a:pt x="18474" y="24661"/>
                  </a:lnTo>
                  <a:lnTo>
                    <a:pt x="17289" y="25407"/>
                  </a:lnTo>
                  <a:lnTo>
                    <a:pt x="14876" y="26899"/>
                  </a:lnTo>
                  <a:lnTo>
                    <a:pt x="12462" y="28303"/>
                  </a:lnTo>
                  <a:lnTo>
                    <a:pt x="10005" y="29663"/>
                  </a:lnTo>
                  <a:lnTo>
                    <a:pt x="7679" y="30980"/>
                  </a:lnTo>
                  <a:lnTo>
                    <a:pt x="5354" y="32296"/>
                  </a:lnTo>
                  <a:lnTo>
                    <a:pt x="3028" y="33613"/>
                  </a:lnTo>
                  <a:lnTo>
                    <a:pt x="88" y="35368"/>
                  </a:lnTo>
                  <a:lnTo>
                    <a:pt x="44" y="35412"/>
                  </a:lnTo>
                  <a:lnTo>
                    <a:pt x="0" y="35456"/>
                  </a:lnTo>
                  <a:lnTo>
                    <a:pt x="0" y="35543"/>
                  </a:lnTo>
                  <a:lnTo>
                    <a:pt x="44" y="35587"/>
                  </a:lnTo>
                  <a:lnTo>
                    <a:pt x="88" y="35675"/>
                  </a:lnTo>
                  <a:lnTo>
                    <a:pt x="263" y="35675"/>
                  </a:lnTo>
                  <a:lnTo>
                    <a:pt x="3203" y="33920"/>
                  </a:lnTo>
                  <a:lnTo>
                    <a:pt x="5529" y="32603"/>
                  </a:lnTo>
                  <a:lnTo>
                    <a:pt x="7855" y="31287"/>
                  </a:lnTo>
                  <a:lnTo>
                    <a:pt x="10180" y="29971"/>
                  </a:lnTo>
                  <a:lnTo>
                    <a:pt x="12638" y="28566"/>
                  </a:lnTo>
                  <a:lnTo>
                    <a:pt x="15095" y="27162"/>
                  </a:lnTo>
                  <a:lnTo>
                    <a:pt x="17508" y="25714"/>
                  </a:lnTo>
                  <a:lnTo>
                    <a:pt x="18693" y="24968"/>
                  </a:lnTo>
                  <a:lnTo>
                    <a:pt x="19878" y="24178"/>
                  </a:lnTo>
                  <a:lnTo>
                    <a:pt x="21019" y="23345"/>
                  </a:lnTo>
                  <a:lnTo>
                    <a:pt x="22160" y="22511"/>
                  </a:lnTo>
                  <a:lnTo>
                    <a:pt x="23301" y="21633"/>
                  </a:lnTo>
                  <a:lnTo>
                    <a:pt x="24398" y="20756"/>
                  </a:lnTo>
                  <a:lnTo>
                    <a:pt x="25451" y="19790"/>
                  </a:lnTo>
                  <a:lnTo>
                    <a:pt x="26460" y="18825"/>
                  </a:lnTo>
                  <a:lnTo>
                    <a:pt x="27469" y="17816"/>
                  </a:lnTo>
                  <a:lnTo>
                    <a:pt x="28435" y="16763"/>
                  </a:lnTo>
                  <a:lnTo>
                    <a:pt x="29970" y="14920"/>
                  </a:lnTo>
                  <a:lnTo>
                    <a:pt x="31550" y="12989"/>
                  </a:lnTo>
                  <a:lnTo>
                    <a:pt x="32954" y="10927"/>
                  </a:lnTo>
                  <a:lnTo>
                    <a:pt x="34095" y="9040"/>
                  </a:lnTo>
                  <a:lnTo>
                    <a:pt x="35236" y="7153"/>
                  </a:lnTo>
                  <a:lnTo>
                    <a:pt x="36640" y="4520"/>
                  </a:lnTo>
                  <a:lnTo>
                    <a:pt x="37869" y="2282"/>
                  </a:lnTo>
                  <a:lnTo>
                    <a:pt x="38703" y="264"/>
                  </a:lnTo>
                  <a:lnTo>
                    <a:pt x="38703" y="176"/>
                  </a:lnTo>
                  <a:lnTo>
                    <a:pt x="38703" y="88"/>
                  </a:lnTo>
                  <a:lnTo>
                    <a:pt x="38659" y="44"/>
                  </a:lnTo>
                  <a:lnTo>
                    <a:pt x="3861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9" name="Google Shape;9129;p249"/>
            <p:cNvSpPr/>
            <p:nvPr/>
          </p:nvSpPr>
          <p:spPr>
            <a:xfrm>
              <a:off x="1893500" y="1524075"/>
              <a:ext cx="943450" cy="835950"/>
            </a:xfrm>
            <a:custGeom>
              <a:avLst/>
              <a:gdLst/>
              <a:ahLst/>
              <a:cxnLst/>
              <a:rect l="l" t="t" r="r" b="b"/>
              <a:pathLst>
                <a:path w="37738" h="33438" extrusionOk="0">
                  <a:moveTo>
                    <a:pt x="37519" y="0"/>
                  </a:moveTo>
                  <a:lnTo>
                    <a:pt x="37431" y="44"/>
                  </a:lnTo>
                  <a:lnTo>
                    <a:pt x="37387" y="88"/>
                  </a:lnTo>
                  <a:lnTo>
                    <a:pt x="36114" y="2502"/>
                  </a:lnTo>
                  <a:lnTo>
                    <a:pt x="34842" y="4915"/>
                  </a:lnTo>
                  <a:lnTo>
                    <a:pt x="33569" y="7065"/>
                  </a:lnTo>
                  <a:lnTo>
                    <a:pt x="32472" y="8864"/>
                  </a:lnTo>
                  <a:lnTo>
                    <a:pt x="31156" y="10751"/>
                  </a:lnTo>
                  <a:lnTo>
                    <a:pt x="29752" y="12550"/>
                  </a:lnTo>
                  <a:lnTo>
                    <a:pt x="27602" y="14920"/>
                  </a:lnTo>
                  <a:lnTo>
                    <a:pt x="26505" y="16061"/>
                  </a:lnTo>
                  <a:lnTo>
                    <a:pt x="25364" y="17158"/>
                  </a:lnTo>
                  <a:lnTo>
                    <a:pt x="24179" y="18211"/>
                  </a:lnTo>
                  <a:lnTo>
                    <a:pt x="22950" y="19264"/>
                  </a:lnTo>
                  <a:lnTo>
                    <a:pt x="21722" y="20229"/>
                  </a:lnTo>
                  <a:lnTo>
                    <a:pt x="20449" y="21151"/>
                  </a:lnTo>
                  <a:lnTo>
                    <a:pt x="19177" y="22072"/>
                  </a:lnTo>
                  <a:lnTo>
                    <a:pt x="17860" y="22950"/>
                  </a:lnTo>
                  <a:lnTo>
                    <a:pt x="16500" y="23827"/>
                  </a:lnTo>
                  <a:lnTo>
                    <a:pt x="15140" y="24617"/>
                  </a:lnTo>
                  <a:lnTo>
                    <a:pt x="12419" y="26241"/>
                  </a:lnTo>
                  <a:lnTo>
                    <a:pt x="9654" y="27777"/>
                  </a:lnTo>
                  <a:lnTo>
                    <a:pt x="6890" y="29313"/>
                  </a:lnTo>
                  <a:lnTo>
                    <a:pt x="5223" y="30234"/>
                  </a:lnTo>
                  <a:lnTo>
                    <a:pt x="2853" y="31463"/>
                  </a:lnTo>
                  <a:lnTo>
                    <a:pt x="88" y="33130"/>
                  </a:lnTo>
                  <a:lnTo>
                    <a:pt x="45" y="33174"/>
                  </a:lnTo>
                  <a:lnTo>
                    <a:pt x="1" y="33218"/>
                  </a:lnTo>
                  <a:lnTo>
                    <a:pt x="1" y="33306"/>
                  </a:lnTo>
                  <a:lnTo>
                    <a:pt x="45" y="33350"/>
                  </a:lnTo>
                  <a:lnTo>
                    <a:pt x="88" y="33437"/>
                  </a:lnTo>
                  <a:lnTo>
                    <a:pt x="176" y="33437"/>
                  </a:lnTo>
                  <a:lnTo>
                    <a:pt x="264" y="33393"/>
                  </a:lnTo>
                  <a:lnTo>
                    <a:pt x="3028" y="31726"/>
                  </a:lnTo>
                  <a:lnTo>
                    <a:pt x="5354" y="30541"/>
                  </a:lnTo>
                  <a:lnTo>
                    <a:pt x="7065" y="29620"/>
                  </a:lnTo>
                  <a:lnTo>
                    <a:pt x="9830" y="28084"/>
                  </a:lnTo>
                  <a:lnTo>
                    <a:pt x="12594" y="26548"/>
                  </a:lnTo>
                  <a:lnTo>
                    <a:pt x="15359" y="24924"/>
                  </a:lnTo>
                  <a:lnTo>
                    <a:pt x="16719" y="24091"/>
                  </a:lnTo>
                  <a:lnTo>
                    <a:pt x="18036" y="23257"/>
                  </a:lnTo>
                  <a:lnTo>
                    <a:pt x="19352" y="22336"/>
                  </a:lnTo>
                  <a:lnTo>
                    <a:pt x="20668" y="21458"/>
                  </a:lnTo>
                  <a:lnTo>
                    <a:pt x="21941" y="20493"/>
                  </a:lnTo>
                  <a:lnTo>
                    <a:pt x="23214" y="19527"/>
                  </a:lnTo>
                  <a:lnTo>
                    <a:pt x="24398" y="18474"/>
                  </a:lnTo>
                  <a:lnTo>
                    <a:pt x="25583" y="17421"/>
                  </a:lnTo>
                  <a:lnTo>
                    <a:pt x="26768" y="16324"/>
                  </a:lnTo>
                  <a:lnTo>
                    <a:pt x="27865" y="15183"/>
                  </a:lnTo>
                  <a:lnTo>
                    <a:pt x="30015" y="12770"/>
                  </a:lnTo>
                  <a:lnTo>
                    <a:pt x="31463" y="10971"/>
                  </a:lnTo>
                  <a:lnTo>
                    <a:pt x="32779" y="9084"/>
                  </a:lnTo>
                  <a:lnTo>
                    <a:pt x="33876" y="7241"/>
                  </a:lnTo>
                  <a:lnTo>
                    <a:pt x="35105" y="5047"/>
                  </a:lnTo>
                  <a:lnTo>
                    <a:pt x="36465" y="2633"/>
                  </a:lnTo>
                  <a:lnTo>
                    <a:pt x="37694" y="264"/>
                  </a:lnTo>
                  <a:lnTo>
                    <a:pt x="37738" y="176"/>
                  </a:lnTo>
                  <a:lnTo>
                    <a:pt x="37738" y="132"/>
                  </a:lnTo>
                  <a:lnTo>
                    <a:pt x="37694" y="44"/>
                  </a:lnTo>
                  <a:lnTo>
                    <a:pt x="3765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0" name="Google Shape;9130;p249"/>
            <p:cNvSpPr/>
            <p:nvPr/>
          </p:nvSpPr>
          <p:spPr>
            <a:xfrm>
              <a:off x="1870475" y="1528450"/>
              <a:ext cx="929200" cy="809625"/>
            </a:xfrm>
            <a:custGeom>
              <a:avLst/>
              <a:gdLst/>
              <a:ahLst/>
              <a:cxnLst/>
              <a:rect l="l" t="t" r="r" b="b"/>
              <a:pathLst>
                <a:path w="37168" h="32385" extrusionOk="0">
                  <a:moveTo>
                    <a:pt x="36948" y="1"/>
                  </a:moveTo>
                  <a:lnTo>
                    <a:pt x="36860" y="45"/>
                  </a:lnTo>
                  <a:lnTo>
                    <a:pt x="36816" y="89"/>
                  </a:lnTo>
                  <a:lnTo>
                    <a:pt x="36202" y="1274"/>
                  </a:lnTo>
                  <a:lnTo>
                    <a:pt x="35236" y="3029"/>
                  </a:lnTo>
                  <a:lnTo>
                    <a:pt x="34271" y="4784"/>
                  </a:lnTo>
                  <a:lnTo>
                    <a:pt x="33306" y="6495"/>
                  </a:lnTo>
                  <a:lnTo>
                    <a:pt x="32296" y="8119"/>
                  </a:lnTo>
                  <a:lnTo>
                    <a:pt x="31155" y="9742"/>
                  </a:lnTo>
                  <a:lnTo>
                    <a:pt x="30585" y="10532"/>
                  </a:lnTo>
                  <a:lnTo>
                    <a:pt x="29971" y="11322"/>
                  </a:lnTo>
                  <a:lnTo>
                    <a:pt x="29312" y="12112"/>
                  </a:lnTo>
                  <a:lnTo>
                    <a:pt x="28654" y="12902"/>
                  </a:lnTo>
                  <a:lnTo>
                    <a:pt x="27908" y="13692"/>
                  </a:lnTo>
                  <a:lnTo>
                    <a:pt x="27162" y="14482"/>
                  </a:lnTo>
                  <a:lnTo>
                    <a:pt x="25232" y="16324"/>
                  </a:lnTo>
                  <a:lnTo>
                    <a:pt x="23257" y="17948"/>
                  </a:lnTo>
                  <a:lnTo>
                    <a:pt x="21282" y="19396"/>
                  </a:lnTo>
                  <a:lnTo>
                    <a:pt x="19088" y="21195"/>
                  </a:lnTo>
                  <a:lnTo>
                    <a:pt x="16587" y="22907"/>
                  </a:lnTo>
                  <a:lnTo>
                    <a:pt x="12111" y="25539"/>
                  </a:lnTo>
                  <a:lnTo>
                    <a:pt x="9303" y="27075"/>
                  </a:lnTo>
                  <a:lnTo>
                    <a:pt x="7241" y="28172"/>
                  </a:lnTo>
                  <a:lnTo>
                    <a:pt x="3291" y="30147"/>
                  </a:lnTo>
                  <a:lnTo>
                    <a:pt x="88" y="32078"/>
                  </a:lnTo>
                  <a:lnTo>
                    <a:pt x="44" y="32121"/>
                  </a:lnTo>
                  <a:lnTo>
                    <a:pt x="0" y="32165"/>
                  </a:lnTo>
                  <a:lnTo>
                    <a:pt x="0" y="32253"/>
                  </a:lnTo>
                  <a:lnTo>
                    <a:pt x="0" y="32297"/>
                  </a:lnTo>
                  <a:lnTo>
                    <a:pt x="88" y="32385"/>
                  </a:lnTo>
                  <a:lnTo>
                    <a:pt x="264" y="32385"/>
                  </a:lnTo>
                  <a:lnTo>
                    <a:pt x="3467" y="30454"/>
                  </a:lnTo>
                  <a:lnTo>
                    <a:pt x="7416" y="28479"/>
                  </a:lnTo>
                  <a:lnTo>
                    <a:pt x="9478" y="27382"/>
                  </a:lnTo>
                  <a:lnTo>
                    <a:pt x="12287" y="25847"/>
                  </a:lnTo>
                  <a:lnTo>
                    <a:pt x="16763" y="23214"/>
                  </a:lnTo>
                  <a:lnTo>
                    <a:pt x="19308" y="21502"/>
                  </a:lnTo>
                  <a:lnTo>
                    <a:pt x="21502" y="19703"/>
                  </a:lnTo>
                  <a:lnTo>
                    <a:pt x="23476" y="18211"/>
                  </a:lnTo>
                  <a:lnTo>
                    <a:pt x="25451" y="16588"/>
                  </a:lnTo>
                  <a:lnTo>
                    <a:pt x="27382" y="14745"/>
                  </a:lnTo>
                  <a:lnTo>
                    <a:pt x="28172" y="13955"/>
                  </a:lnTo>
                  <a:lnTo>
                    <a:pt x="28917" y="13165"/>
                  </a:lnTo>
                  <a:lnTo>
                    <a:pt x="29576" y="12375"/>
                  </a:lnTo>
                  <a:lnTo>
                    <a:pt x="30234" y="11542"/>
                  </a:lnTo>
                  <a:lnTo>
                    <a:pt x="30848" y="10752"/>
                  </a:lnTo>
                  <a:lnTo>
                    <a:pt x="31463" y="9962"/>
                  </a:lnTo>
                  <a:lnTo>
                    <a:pt x="32560" y="8338"/>
                  </a:lnTo>
                  <a:lnTo>
                    <a:pt x="33613" y="6671"/>
                  </a:lnTo>
                  <a:lnTo>
                    <a:pt x="34578" y="4959"/>
                  </a:lnTo>
                  <a:lnTo>
                    <a:pt x="35543" y="3204"/>
                  </a:lnTo>
                  <a:lnTo>
                    <a:pt x="36509" y="1405"/>
                  </a:lnTo>
                  <a:lnTo>
                    <a:pt x="37123" y="264"/>
                  </a:lnTo>
                  <a:lnTo>
                    <a:pt x="37167" y="177"/>
                  </a:lnTo>
                  <a:lnTo>
                    <a:pt x="37167" y="133"/>
                  </a:lnTo>
                  <a:lnTo>
                    <a:pt x="37123" y="89"/>
                  </a:lnTo>
                  <a:lnTo>
                    <a:pt x="37079" y="45"/>
                  </a:lnTo>
                  <a:lnTo>
                    <a:pt x="3699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1" name="Google Shape;9131;p249"/>
            <p:cNvSpPr/>
            <p:nvPr/>
          </p:nvSpPr>
          <p:spPr>
            <a:xfrm>
              <a:off x="1846325" y="1555900"/>
              <a:ext cx="900675" cy="760250"/>
            </a:xfrm>
            <a:custGeom>
              <a:avLst/>
              <a:gdLst/>
              <a:ahLst/>
              <a:cxnLst/>
              <a:rect l="l" t="t" r="r" b="b"/>
              <a:pathLst>
                <a:path w="36027" h="30410" extrusionOk="0">
                  <a:moveTo>
                    <a:pt x="35895" y="0"/>
                  </a:moveTo>
                  <a:lnTo>
                    <a:pt x="35807" y="44"/>
                  </a:lnTo>
                  <a:lnTo>
                    <a:pt x="35763" y="44"/>
                  </a:lnTo>
                  <a:lnTo>
                    <a:pt x="35720" y="132"/>
                  </a:lnTo>
                  <a:lnTo>
                    <a:pt x="34315" y="2677"/>
                  </a:lnTo>
                  <a:lnTo>
                    <a:pt x="33350" y="4520"/>
                  </a:lnTo>
                  <a:lnTo>
                    <a:pt x="32341" y="6231"/>
                  </a:lnTo>
                  <a:lnTo>
                    <a:pt x="31814" y="7065"/>
                  </a:lnTo>
                  <a:lnTo>
                    <a:pt x="31244" y="7855"/>
                  </a:lnTo>
                  <a:lnTo>
                    <a:pt x="30673" y="8644"/>
                  </a:lnTo>
                  <a:lnTo>
                    <a:pt x="30059" y="9434"/>
                  </a:lnTo>
                  <a:lnTo>
                    <a:pt x="29401" y="10180"/>
                  </a:lnTo>
                  <a:lnTo>
                    <a:pt x="28786" y="10926"/>
                  </a:lnTo>
                  <a:lnTo>
                    <a:pt x="28084" y="11672"/>
                  </a:lnTo>
                  <a:lnTo>
                    <a:pt x="27382" y="12418"/>
                  </a:lnTo>
                  <a:lnTo>
                    <a:pt x="25890" y="13822"/>
                  </a:lnTo>
                  <a:lnTo>
                    <a:pt x="24311" y="15226"/>
                  </a:lnTo>
                  <a:lnTo>
                    <a:pt x="22643" y="16455"/>
                  </a:lnTo>
                  <a:lnTo>
                    <a:pt x="20976" y="17815"/>
                  </a:lnTo>
                  <a:lnTo>
                    <a:pt x="20361" y="18386"/>
                  </a:lnTo>
                  <a:lnTo>
                    <a:pt x="19703" y="18912"/>
                  </a:lnTo>
                  <a:lnTo>
                    <a:pt x="19045" y="19483"/>
                  </a:lnTo>
                  <a:lnTo>
                    <a:pt x="18343" y="20009"/>
                  </a:lnTo>
                  <a:lnTo>
                    <a:pt x="16851" y="21019"/>
                  </a:lnTo>
                  <a:lnTo>
                    <a:pt x="15271" y="21984"/>
                  </a:lnTo>
                  <a:lnTo>
                    <a:pt x="13648" y="22906"/>
                  </a:lnTo>
                  <a:lnTo>
                    <a:pt x="12024" y="23827"/>
                  </a:lnTo>
                  <a:lnTo>
                    <a:pt x="8821" y="25494"/>
                  </a:lnTo>
                  <a:lnTo>
                    <a:pt x="7241" y="26328"/>
                  </a:lnTo>
                  <a:lnTo>
                    <a:pt x="3380" y="28215"/>
                  </a:lnTo>
                  <a:lnTo>
                    <a:pt x="89" y="30102"/>
                  </a:lnTo>
                  <a:lnTo>
                    <a:pt x="45" y="30146"/>
                  </a:lnTo>
                  <a:lnTo>
                    <a:pt x="1" y="30190"/>
                  </a:lnTo>
                  <a:lnTo>
                    <a:pt x="1" y="30277"/>
                  </a:lnTo>
                  <a:lnTo>
                    <a:pt x="45" y="30321"/>
                  </a:lnTo>
                  <a:lnTo>
                    <a:pt x="89" y="30409"/>
                  </a:lnTo>
                  <a:lnTo>
                    <a:pt x="264" y="30409"/>
                  </a:lnTo>
                  <a:lnTo>
                    <a:pt x="3555" y="28522"/>
                  </a:lnTo>
                  <a:lnTo>
                    <a:pt x="7373" y="26635"/>
                  </a:lnTo>
                  <a:lnTo>
                    <a:pt x="8952" y="25846"/>
                  </a:lnTo>
                  <a:lnTo>
                    <a:pt x="12200" y="24134"/>
                  </a:lnTo>
                  <a:lnTo>
                    <a:pt x="13867" y="23213"/>
                  </a:lnTo>
                  <a:lnTo>
                    <a:pt x="15491" y="22291"/>
                  </a:lnTo>
                  <a:lnTo>
                    <a:pt x="17027" y="21282"/>
                  </a:lnTo>
                  <a:lnTo>
                    <a:pt x="18518" y="20273"/>
                  </a:lnTo>
                  <a:lnTo>
                    <a:pt x="19264" y="19746"/>
                  </a:lnTo>
                  <a:lnTo>
                    <a:pt x="19923" y="19176"/>
                  </a:lnTo>
                  <a:lnTo>
                    <a:pt x="20581" y="18649"/>
                  </a:lnTo>
                  <a:lnTo>
                    <a:pt x="21239" y="18079"/>
                  </a:lnTo>
                  <a:lnTo>
                    <a:pt x="22863" y="16718"/>
                  </a:lnTo>
                  <a:lnTo>
                    <a:pt x="24530" y="15490"/>
                  </a:lnTo>
                  <a:lnTo>
                    <a:pt x="26154" y="14086"/>
                  </a:lnTo>
                  <a:lnTo>
                    <a:pt x="27646" y="12638"/>
                  </a:lnTo>
                  <a:lnTo>
                    <a:pt x="28348" y="11935"/>
                  </a:lnTo>
                  <a:lnTo>
                    <a:pt x="29050" y="11189"/>
                  </a:lnTo>
                  <a:lnTo>
                    <a:pt x="29708" y="10444"/>
                  </a:lnTo>
                  <a:lnTo>
                    <a:pt x="30322" y="9654"/>
                  </a:lnTo>
                  <a:lnTo>
                    <a:pt x="30937" y="8864"/>
                  </a:lnTo>
                  <a:lnTo>
                    <a:pt x="31507" y="8074"/>
                  </a:lnTo>
                  <a:lnTo>
                    <a:pt x="32078" y="7240"/>
                  </a:lnTo>
                  <a:lnTo>
                    <a:pt x="32648" y="6407"/>
                  </a:lnTo>
                  <a:lnTo>
                    <a:pt x="33175" y="5573"/>
                  </a:lnTo>
                  <a:lnTo>
                    <a:pt x="33657" y="4695"/>
                  </a:lnTo>
                  <a:lnTo>
                    <a:pt x="34666" y="2852"/>
                  </a:lnTo>
                  <a:lnTo>
                    <a:pt x="36027" y="263"/>
                  </a:lnTo>
                  <a:lnTo>
                    <a:pt x="36027" y="219"/>
                  </a:lnTo>
                  <a:lnTo>
                    <a:pt x="36027" y="132"/>
                  </a:lnTo>
                  <a:lnTo>
                    <a:pt x="35983" y="88"/>
                  </a:lnTo>
                  <a:lnTo>
                    <a:pt x="35939" y="44"/>
                  </a:lnTo>
                  <a:lnTo>
                    <a:pt x="3589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2" name="Google Shape;9132;p249"/>
            <p:cNvSpPr/>
            <p:nvPr/>
          </p:nvSpPr>
          <p:spPr>
            <a:xfrm>
              <a:off x="1799150" y="1626100"/>
              <a:ext cx="840350" cy="647250"/>
            </a:xfrm>
            <a:custGeom>
              <a:avLst/>
              <a:gdLst/>
              <a:ahLst/>
              <a:cxnLst/>
              <a:rect l="l" t="t" r="r" b="b"/>
              <a:pathLst>
                <a:path w="33614" h="25890" extrusionOk="0">
                  <a:moveTo>
                    <a:pt x="33394" y="0"/>
                  </a:moveTo>
                  <a:lnTo>
                    <a:pt x="33350" y="44"/>
                  </a:lnTo>
                  <a:lnTo>
                    <a:pt x="33306" y="88"/>
                  </a:lnTo>
                  <a:lnTo>
                    <a:pt x="31639" y="2896"/>
                  </a:lnTo>
                  <a:lnTo>
                    <a:pt x="30322" y="4783"/>
                  </a:lnTo>
                  <a:lnTo>
                    <a:pt x="28874" y="6495"/>
                  </a:lnTo>
                  <a:lnTo>
                    <a:pt x="26944" y="8425"/>
                  </a:lnTo>
                  <a:lnTo>
                    <a:pt x="25057" y="10049"/>
                  </a:lnTo>
                  <a:lnTo>
                    <a:pt x="22994" y="11673"/>
                  </a:lnTo>
                  <a:lnTo>
                    <a:pt x="20362" y="14042"/>
                  </a:lnTo>
                  <a:lnTo>
                    <a:pt x="18124" y="15973"/>
                  </a:lnTo>
                  <a:lnTo>
                    <a:pt x="16105" y="17289"/>
                  </a:lnTo>
                  <a:lnTo>
                    <a:pt x="14174" y="18430"/>
                  </a:lnTo>
                  <a:lnTo>
                    <a:pt x="12112" y="19571"/>
                  </a:lnTo>
                  <a:lnTo>
                    <a:pt x="7812" y="21721"/>
                  </a:lnTo>
                  <a:lnTo>
                    <a:pt x="5662" y="22555"/>
                  </a:lnTo>
                  <a:lnTo>
                    <a:pt x="3511" y="23608"/>
                  </a:lnTo>
                  <a:lnTo>
                    <a:pt x="89" y="25583"/>
                  </a:lnTo>
                  <a:lnTo>
                    <a:pt x="1" y="25626"/>
                  </a:lnTo>
                  <a:lnTo>
                    <a:pt x="1" y="25670"/>
                  </a:lnTo>
                  <a:lnTo>
                    <a:pt x="1" y="25758"/>
                  </a:lnTo>
                  <a:lnTo>
                    <a:pt x="1" y="25802"/>
                  </a:lnTo>
                  <a:lnTo>
                    <a:pt x="89" y="25890"/>
                  </a:lnTo>
                  <a:lnTo>
                    <a:pt x="264" y="25890"/>
                  </a:lnTo>
                  <a:lnTo>
                    <a:pt x="3687" y="23915"/>
                  </a:lnTo>
                  <a:lnTo>
                    <a:pt x="5793" y="22862"/>
                  </a:lnTo>
                  <a:lnTo>
                    <a:pt x="7943" y="22028"/>
                  </a:lnTo>
                  <a:lnTo>
                    <a:pt x="12288" y="19878"/>
                  </a:lnTo>
                  <a:lnTo>
                    <a:pt x="14350" y="18737"/>
                  </a:lnTo>
                  <a:lnTo>
                    <a:pt x="16281" y="17596"/>
                  </a:lnTo>
                  <a:lnTo>
                    <a:pt x="18299" y="16236"/>
                  </a:lnTo>
                  <a:lnTo>
                    <a:pt x="18343" y="16236"/>
                  </a:lnTo>
                  <a:lnTo>
                    <a:pt x="20581" y="14305"/>
                  </a:lnTo>
                  <a:lnTo>
                    <a:pt x="23214" y="11936"/>
                  </a:lnTo>
                  <a:lnTo>
                    <a:pt x="25276" y="10356"/>
                  </a:lnTo>
                  <a:lnTo>
                    <a:pt x="27207" y="8689"/>
                  </a:lnTo>
                  <a:lnTo>
                    <a:pt x="29138" y="6758"/>
                  </a:lnTo>
                  <a:lnTo>
                    <a:pt x="30586" y="5003"/>
                  </a:lnTo>
                  <a:lnTo>
                    <a:pt x="31946" y="3116"/>
                  </a:lnTo>
                  <a:lnTo>
                    <a:pt x="33570" y="264"/>
                  </a:lnTo>
                  <a:lnTo>
                    <a:pt x="33613" y="220"/>
                  </a:lnTo>
                  <a:lnTo>
                    <a:pt x="33613" y="132"/>
                  </a:lnTo>
                  <a:lnTo>
                    <a:pt x="33570" y="88"/>
                  </a:lnTo>
                  <a:lnTo>
                    <a:pt x="33526" y="44"/>
                  </a:lnTo>
                  <a:lnTo>
                    <a:pt x="3343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3" name="Google Shape;9133;p249"/>
            <p:cNvSpPr/>
            <p:nvPr/>
          </p:nvSpPr>
          <p:spPr>
            <a:xfrm>
              <a:off x="1775025" y="2163625"/>
              <a:ext cx="160200" cy="88875"/>
            </a:xfrm>
            <a:custGeom>
              <a:avLst/>
              <a:gdLst/>
              <a:ahLst/>
              <a:cxnLst/>
              <a:rect l="l" t="t" r="r" b="b"/>
              <a:pathLst>
                <a:path w="6408" h="3555" extrusionOk="0">
                  <a:moveTo>
                    <a:pt x="6144" y="1"/>
                  </a:moveTo>
                  <a:lnTo>
                    <a:pt x="3555" y="1229"/>
                  </a:lnTo>
                  <a:lnTo>
                    <a:pt x="88" y="3204"/>
                  </a:lnTo>
                  <a:lnTo>
                    <a:pt x="45" y="3248"/>
                  </a:lnTo>
                  <a:lnTo>
                    <a:pt x="1" y="3336"/>
                  </a:lnTo>
                  <a:lnTo>
                    <a:pt x="1" y="3379"/>
                  </a:lnTo>
                  <a:lnTo>
                    <a:pt x="45" y="3467"/>
                  </a:lnTo>
                  <a:lnTo>
                    <a:pt x="88" y="3511"/>
                  </a:lnTo>
                  <a:lnTo>
                    <a:pt x="176" y="3555"/>
                  </a:lnTo>
                  <a:lnTo>
                    <a:pt x="264" y="3511"/>
                  </a:lnTo>
                  <a:lnTo>
                    <a:pt x="3730" y="1537"/>
                  </a:lnTo>
                  <a:lnTo>
                    <a:pt x="6319" y="352"/>
                  </a:lnTo>
                  <a:lnTo>
                    <a:pt x="6363" y="308"/>
                  </a:lnTo>
                  <a:lnTo>
                    <a:pt x="6407" y="220"/>
                  </a:lnTo>
                  <a:lnTo>
                    <a:pt x="6407" y="176"/>
                  </a:lnTo>
                  <a:lnTo>
                    <a:pt x="6363" y="88"/>
                  </a:lnTo>
                  <a:lnTo>
                    <a:pt x="6319" y="45"/>
                  </a:lnTo>
                  <a:lnTo>
                    <a:pt x="627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4" name="Google Shape;9134;p249"/>
            <p:cNvSpPr/>
            <p:nvPr/>
          </p:nvSpPr>
          <p:spPr>
            <a:xfrm>
              <a:off x="2327925" y="1808200"/>
              <a:ext cx="137150" cy="118500"/>
            </a:xfrm>
            <a:custGeom>
              <a:avLst/>
              <a:gdLst/>
              <a:ahLst/>
              <a:cxnLst/>
              <a:rect l="l" t="t" r="r" b="b"/>
              <a:pathLst>
                <a:path w="5486" h="4740" extrusionOk="0">
                  <a:moveTo>
                    <a:pt x="5266" y="0"/>
                  </a:moveTo>
                  <a:lnTo>
                    <a:pt x="5222" y="44"/>
                  </a:lnTo>
                  <a:lnTo>
                    <a:pt x="3555" y="1492"/>
                  </a:lnTo>
                  <a:lnTo>
                    <a:pt x="88" y="4432"/>
                  </a:lnTo>
                  <a:lnTo>
                    <a:pt x="44" y="4476"/>
                  </a:lnTo>
                  <a:lnTo>
                    <a:pt x="0" y="4520"/>
                  </a:lnTo>
                  <a:lnTo>
                    <a:pt x="0" y="4608"/>
                  </a:lnTo>
                  <a:lnTo>
                    <a:pt x="44" y="4652"/>
                  </a:lnTo>
                  <a:lnTo>
                    <a:pt x="88" y="4696"/>
                  </a:lnTo>
                  <a:lnTo>
                    <a:pt x="176" y="4740"/>
                  </a:lnTo>
                  <a:lnTo>
                    <a:pt x="308" y="4696"/>
                  </a:lnTo>
                  <a:lnTo>
                    <a:pt x="3774" y="1756"/>
                  </a:lnTo>
                  <a:lnTo>
                    <a:pt x="5442" y="308"/>
                  </a:lnTo>
                  <a:lnTo>
                    <a:pt x="5485" y="264"/>
                  </a:lnTo>
                  <a:lnTo>
                    <a:pt x="5485" y="176"/>
                  </a:lnTo>
                  <a:lnTo>
                    <a:pt x="5485" y="132"/>
                  </a:lnTo>
                  <a:lnTo>
                    <a:pt x="5442" y="44"/>
                  </a:lnTo>
                  <a:lnTo>
                    <a:pt x="539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5" name="Google Shape;9135;p249"/>
            <p:cNvSpPr/>
            <p:nvPr/>
          </p:nvSpPr>
          <p:spPr>
            <a:xfrm>
              <a:off x="2313650" y="1698500"/>
              <a:ext cx="210675" cy="199675"/>
            </a:xfrm>
            <a:custGeom>
              <a:avLst/>
              <a:gdLst/>
              <a:ahLst/>
              <a:cxnLst/>
              <a:rect l="l" t="t" r="r" b="b"/>
              <a:pathLst>
                <a:path w="8427" h="7987" extrusionOk="0">
                  <a:moveTo>
                    <a:pt x="8251" y="0"/>
                  </a:moveTo>
                  <a:lnTo>
                    <a:pt x="8163" y="44"/>
                  </a:lnTo>
                  <a:lnTo>
                    <a:pt x="8119" y="88"/>
                  </a:lnTo>
                  <a:lnTo>
                    <a:pt x="6671" y="1800"/>
                  </a:lnTo>
                  <a:lnTo>
                    <a:pt x="4872" y="3599"/>
                  </a:lnTo>
                  <a:lnTo>
                    <a:pt x="3380" y="4827"/>
                  </a:lnTo>
                  <a:lnTo>
                    <a:pt x="1712" y="6231"/>
                  </a:lnTo>
                  <a:lnTo>
                    <a:pt x="45" y="7680"/>
                  </a:lnTo>
                  <a:lnTo>
                    <a:pt x="1" y="7767"/>
                  </a:lnTo>
                  <a:lnTo>
                    <a:pt x="1" y="7811"/>
                  </a:lnTo>
                  <a:lnTo>
                    <a:pt x="1" y="7899"/>
                  </a:lnTo>
                  <a:lnTo>
                    <a:pt x="45" y="7943"/>
                  </a:lnTo>
                  <a:lnTo>
                    <a:pt x="89" y="7987"/>
                  </a:lnTo>
                  <a:lnTo>
                    <a:pt x="176" y="7987"/>
                  </a:lnTo>
                  <a:lnTo>
                    <a:pt x="308" y="7943"/>
                  </a:lnTo>
                  <a:lnTo>
                    <a:pt x="1932" y="6495"/>
                  </a:lnTo>
                  <a:lnTo>
                    <a:pt x="3599" y="5091"/>
                  </a:lnTo>
                  <a:lnTo>
                    <a:pt x="5091" y="3862"/>
                  </a:lnTo>
                  <a:lnTo>
                    <a:pt x="6934" y="2063"/>
                  </a:lnTo>
                  <a:lnTo>
                    <a:pt x="8382" y="308"/>
                  </a:lnTo>
                  <a:lnTo>
                    <a:pt x="8426" y="220"/>
                  </a:lnTo>
                  <a:lnTo>
                    <a:pt x="8426" y="176"/>
                  </a:lnTo>
                  <a:lnTo>
                    <a:pt x="8426" y="88"/>
                  </a:lnTo>
                  <a:lnTo>
                    <a:pt x="8382" y="44"/>
                  </a:lnTo>
                  <a:lnTo>
                    <a:pt x="829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6" name="Google Shape;9136;p249"/>
            <p:cNvSpPr/>
            <p:nvPr/>
          </p:nvSpPr>
          <p:spPr>
            <a:xfrm>
              <a:off x="1726750" y="2143875"/>
              <a:ext cx="109725" cy="64750"/>
            </a:xfrm>
            <a:custGeom>
              <a:avLst/>
              <a:gdLst/>
              <a:ahLst/>
              <a:cxnLst/>
              <a:rect l="l" t="t" r="r" b="b"/>
              <a:pathLst>
                <a:path w="4389" h="2590" extrusionOk="0">
                  <a:moveTo>
                    <a:pt x="4126" y="1"/>
                  </a:moveTo>
                  <a:lnTo>
                    <a:pt x="89" y="2283"/>
                  </a:lnTo>
                  <a:lnTo>
                    <a:pt x="45" y="2327"/>
                  </a:lnTo>
                  <a:lnTo>
                    <a:pt x="1" y="2370"/>
                  </a:lnTo>
                  <a:lnTo>
                    <a:pt x="1" y="2458"/>
                  </a:lnTo>
                  <a:lnTo>
                    <a:pt x="1" y="2502"/>
                  </a:lnTo>
                  <a:lnTo>
                    <a:pt x="89" y="2590"/>
                  </a:lnTo>
                  <a:lnTo>
                    <a:pt x="264" y="2590"/>
                  </a:lnTo>
                  <a:lnTo>
                    <a:pt x="4301" y="308"/>
                  </a:lnTo>
                  <a:lnTo>
                    <a:pt x="4389" y="264"/>
                  </a:lnTo>
                  <a:lnTo>
                    <a:pt x="4389" y="220"/>
                  </a:lnTo>
                  <a:lnTo>
                    <a:pt x="4389" y="176"/>
                  </a:lnTo>
                  <a:lnTo>
                    <a:pt x="4389" y="89"/>
                  </a:lnTo>
                  <a:lnTo>
                    <a:pt x="4345" y="45"/>
                  </a:lnTo>
                  <a:lnTo>
                    <a:pt x="430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7" name="Google Shape;9137;p249"/>
            <p:cNvSpPr/>
            <p:nvPr/>
          </p:nvSpPr>
          <p:spPr>
            <a:xfrm>
              <a:off x="2462850" y="1368300"/>
              <a:ext cx="930300" cy="1502925"/>
            </a:xfrm>
            <a:custGeom>
              <a:avLst/>
              <a:gdLst/>
              <a:ahLst/>
              <a:cxnLst/>
              <a:rect l="l" t="t" r="r" b="b"/>
              <a:pathLst>
                <a:path w="37212" h="60117" extrusionOk="0">
                  <a:moveTo>
                    <a:pt x="35105" y="0"/>
                  </a:moveTo>
                  <a:lnTo>
                    <a:pt x="35017" y="44"/>
                  </a:lnTo>
                  <a:lnTo>
                    <a:pt x="34974" y="88"/>
                  </a:lnTo>
                  <a:lnTo>
                    <a:pt x="34974" y="176"/>
                  </a:lnTo>
                  <a:lnTo>
                    <a:pt x="34974" y="220"/>
                  </a:lnTo>
                  <a:lnTo>
                    <a:pt x="35017" y="308"/>
                  </a:lnTo>
                  <a:lnTo>
                    <a:pt x="36334" y="1712"/>
                  </a:lnTo>
                  <a:lnTo>
                    <a:pt x="36509" y="2151"/>
                  </a:lnTo>
                  <a:lnTo>
                    <a:pt x="36773" y="4388"/>
                  </a:lnTo>
                  <a:lnTo>
                    <a:pt x="36860" y="7328"/>
                  </a:lnTo>
                  <a:lnTo>
                    <a:pt x="36729" y="8513"/>
                  </a:lnTo>
                  <a:lnTo>
                    <a:pt x="35939" y="10400"/>
                  </a:lnTo>
                  <a:lnTo>
                    <a:pt x="34974" y="12726"/>
                  </a:lnTo>
                  <a:lnTo>
                    <a:pt x="33657" y="16587"/>
                  </a:lnTo>
                  <a:lnTo>
                    <a:pt x="32253" y="19088"/>
                  </a:lnTo>
                  <a:lnTo>
                    <a:pt x="30936" y="21590"/>
                  </a:lnTo>
                  <a:lnTo>
                    <a:pt x="29883" y="24047"/>
                  </a:lnTo>
                  <a:lnTo>
                    <a:pt x="27251" y="28742"/>
                  </a:lnTo>
                  <a:lnTo>
                    <a:pt x="27251" y="28830"/>
                  </a:lnTo>
                  <a:lnTo>
                    <a:pt x="27207" y="30541"/>
                  </a:lnTo>
                  <a:lnTo>
                    <a:pt x="27207" y="30585"/>
                  </a:lnTo>
                  <a:lnTo>
                    <a:pt x="27338" y="32209"/>
                  </a:lnTo>
                  <a:lnTo>
                    <a:pt x="28435" y="40239"/>
                  </a:lnTo>
                  <a:lnTo>
                    <a:pt x="28216" y="40546"/>
                  </a:lnTo>
                  <a:lnTo>
                    <a:pt x="27426" y="41204"/>
                  </a:lnTo>
                  <a:lnTo>
                    <a:pt x="25144" y="42564"/>
                  </a:lnTo>
                  <a:lnTo>
                    <a:pt x="22731" y="44232"/>
                  </a:lnTo>
                  <a:lnTo>
                    <a:pt x="20054" y="45855"/>
                  </a:lnTo>
                  <a:lnTo>
                    <a:pt x="16500" y="48664"/>
                  </a:lnTo>
                  <a:lnTo>
                    <a:pt x="14569" y="49761"/>
                  </a:lnTo>
                  <a:lnTo>
                    <a:pt x="14569" y="49805"/>
                  </a:lnTo>
                  <a:lnTo>
                    <a:pt x="12419" y="51867"/>
                  </a:lnTo>
                  <a:lnTo>
                    <a:pt x="11410" y="52525"/>
                  </a:lnTo>
                  <a:lnTo>
                    <a:pt x="8119" y="54280"/>
                  </a:lnTo>
                  <a:lnTo>
                    <a:pt x="6627" y="54939"/>
                  </a:lnTo>
                  <a:lnTo>
                    <a:pt x="5135" y="55992"/>
                  </a:lnTo>
                  <a:lnTo>
                    <a:pt x="3160" y="57484"/>
                  </a:lnTo>
                  <a:lnTo>
                    <a:pt x="88" y="59809"/>
                  </a:lnTo>
                  <a:lnTo>
                    <a:pt x="1" y="59853"/>
                  </a:lnTo>
                  <a:lnTo>
                    <a:pt x="1" y="59941"/>
                  </a:lnTo>
                  <a:lnTo>
                    <a:pt x="1" y="59985"/>
                  </a:lnTo>
                  <a:lnTo>
                    <a:pt x="45" y="60073"/>
                  </a:lnTo>
                  <a:lnTo>
                    <a:pt x="88" y="60117"/>
                  </a:lnTo>
                  <a:lnTo>
                    <a:pt x="176" y="60117"/>
                  </a:lnTo>
                  <a:lnTo>
                    <a:pt x="264" y="60073"/>
                  </a:lnTo>
                  <a:lnTo>
                    <a:pt x="3336" y="57747"/>
                  </a:lnTo>
                  <a:lnTo>
                    <a:pt x="5354" y="56299"/>
                  </a:lnTo>
                  <a:lnTo>
                    <a:pt x="6802" y="55246"/>
                  </a:lnTo>
                  <a:lnTo>
                    <a:pt x="8250" y="54588"/>
                  </a:lnTo>
                  <a:lnTo>
                    <a:pt x="11585" y="52832"/>
                  </a:lnTo>
                  <a:lnTo>
                    <a:pt x="12638" y="52130"/>
                  </a:lnTo>
                  <a:lnTo>
                    <a:pt x="14788" y="50068"/>
                  </a:lnTo>
                  <a:lnTo>
                    <a:pt x="16675" y="48971"/>
                  </a:lnTo>
                  <a:lnTo>
                    <a:pt x="16719" y="48971"/>
                  </a:lnTo>
                  <a:lnTo>
                    <a:pt x="20230" y="46163"/>
                  </a:lnTo>
                  <a:lnTo>
                    <a:pt x="22906" y="44539"/>
                  </a:lnTo>
                  <a:lnTo>
                    <a:pt x="25320" y="42828"/>
                  </a:lnTo>
                  <a:lnTo>
                    <a:pt x="27645" y="41467"/>
                  </a:lnTo>
                  <a:lnTo>
                    <a:pt x="28435" y="40809"/>
                  </a:lnTo>
                  <a:lnTo>
                    <a:pt x="28479" y="40809"/>
                  </a:lnTo>
                  <a:lnTo>
                    <a:pt x="28786" y="40370"/>
                  </a:lnTo>
                  <a:lnTo>
                    <a:pt x="28786" y="40239"/>
                  </a:lnTo>
                  <a:lnTo>
                    <a:pt x="27689" y="32165"/>
                  </a:lnTo>
                  <a:lnTo>
                    <a:pt x="27558" y="30541"/>
                  </a:lnTo>
                  <a:lnTo>
                    <a:pt x="27602" y="28874"/>
                  </a:lnTo>
                  <a:lnTo>
                    <a:pt x="30191" y="24222"/>
                  </a:lnTo>
                  <a:lnTo>
                    <a:pt x="31244" y="21721"/>
                  </a:lnTo>
                  <a:lnTo>
                    <a:pt x="32560" y="19264"/>
                  </a:lnTo>
                  <a:lnTo>
                    <a:pt x="33964" y="16719"/>
                  </a:lnTo>
                  <a:lnTo>
                    <a:pt x="33964" y="16675"/>
                  </a:lnTo>
                  <a:lnTo>
                    <a:pt x="35281" y="12857"/>
                  </a:lnTo>
                  <a:lnTo>
                    <a:pt x="36246" y="10532"/>
                  </a:lnTo>
                  <a:lnTo>
                    <a:pt x="37080" y="8645"/>
                  </a:lnTo>
                  <a:lnTo>
                    <a:pt x="37080" y="8601"/>
                  </a:lnTo>
                  <a:lnTo>
                    <a:pt x="37211" y="7328"/>
                  </a:lnTo>
                  <a:lnTo>
                    <a:pt x="37124" y="4388"/>
                  </a:lnTo>
                  <a:lnTo>
                    <a:pt x="36860" y="2107"/>
                  </a:lnTo>
                  <a:lnTo>
                    <a:pt x="36860" y="2063"/>
                  </a:lnTo>
                  <a:lnTo>
                    <a:pt x="36641" y="1536"/>
                  </a:lnTo>
                  <a:lnTo>
                    <a:pt x="36597" y="1492"/>
                  </a:lnTo>
                  <a:lnTo>
                    <a:pt x="35281" y="44"/>
                  </a:lnTo>
                  <a:lnTo>
                    <a:pt x="3523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8" name="Google Shape;9138;p249"/>
            <p:cNvSpPr/>
            <p:nvPr/>
          </p:nvSpPr>
          <p:spPr>
            <a:xfrm>
              <a:off x="2491375" y="1390250"/>
              <a:ext cx="930300" cy="1507300"/>
            </a:xfrm>
            <a:custGeom>
              <a:avLst/>
              <a:gdLst/>
              <a:ahLst/>
              <a:cxnLst/>
              <a:rect l="l" t="t" r="r" b="b"/>
              <a:pathLst>
                <a:path w="37212" h="60292" extrusionOk="0">
                  <a:moveTo>
                    <a:pt x="35895" y="0"/>
                  </a:moveTo>
                  <a:lnTo>
                    <a:pt x="35851" y="44"/>
                  </a:lnTo>
                  <a:lnTo>
                    <a:pt x="35807" y="88"/>
                  </a:lnTo>
                  <a:lnTo>
                    <a:pt x="35807" y="176"/>
                  </a:lnTo>
                  <a:lnTo>
                    <a:pt x="35851" y="219"/>
                  </a:lnTo>
                  <a:lnTo>
                    <a:pt x="35851" y="307"/>
                  </a:lnTo>
                  <a:lnTo>
                    <a:pt x="36772" y="1141"/>
                  </a:lnTo>
                  <a:lnTo>
                    <a:pt x="36772" y="2370"/>
                  </a:lnTo>
                  <a:lnTo>
                    <a:pt x="36860" y="5310"/>
                  </a:lnTo>
                  <a:lnTo>
                    <a:pt x="36860" y="7240"/>
                  </a:lnTo>
                  <a:lnTo>
                    <a:pt x="36860" y="7899"/>
                  </a:lnTo>
                  <a:lnTo>
                    <a:pt x="36772" y="8513"/>
                  </a:lnTo>
                  <a:lnTo>
                    <a:pt x="36597" y="9127"/>
                  </a:lnTo>
                  <a:lnTo>
                    <a:pt x="36378" y="9785"/>
                  </a:lnTo>
                  <a:lnTo>
                    <a:pt x="35588" y="11584"/>
                  </a:lnTo>
                  <a:lnTo>
                    <a:pt x="34578" y="13822"/>
                  </a:lnTo>
                  <a:lnTo>
                    <a:pt x="33481" y="16587"/>
                  </a:lnTo>
                  <a:lnTo>
                    <a:pt x="32033" y="18956"/>
                  </a:lnTo>
                  <a:lnTo>
                    <a:pt x="30717" y="21370"/>
                  </a:lnTo>
                  <a:lnTo>
                    <a:pt x="30717" y="21414"/>
                  </a:lnTo>
                  <a:lnTo>
                    <a:pt x="29927" y="23652"/>
                  </a:lnTo>
                  <a:lnTo>
                    <a:pt x="29927" y="23739"/>
                  </a:lnTo>
                  <a:lnTo>
                    <a:pt x="30190" y="24880"/>
                  </a:lnTo>
                  <a:lnTo>
                    <a:pt x="30410" y="29488"/>
                  </a:lnTo>
                  <a:lnTo>
                    <a:pt x="30454" y="32428"/>
                  </a:lnTo>
                  <a:lnTo>
                    <a:pt x="30454" y="35543"/>
                  </a:lnTo>
                  <a:lnTo>
                    <a:pt x="30410" y="40151"/>
                  </a:lnTo>
                  <a:lnTo>
                    <a:pt x="30234" y="40370"/>
                  </a:lnTo>
                  <a:lnTo>
                    <a:pt x="29225" y="40940"/>
                  </a:lnTo>
                  <a:lnTo>
                    <a:pt x="29181" y="40940"/>
                  </a:lnTo>
                  <a:lnTo>
                    <a:pt x="28172" y="41906"/>
                  </a:lnTo>
                  <a:lnTo>
                    <a:pt x="26153" y="43047"/>
                  </a:lnTo>
                  <a:lnTo>
                    <a:pt x="23257" y="44626"/>
                  </a:lnTo>
                  <a:lnTo>
                    <a:pt x="20800" y="46162"/>
                  </a:lnTo>
                  <a:lnTo>
                    <a:pt x="18825" y="47391"/>
                  </a:lnTo>
                  <a:lnTo>
                    <a:pt x="16017" y="49541"/>
                  </a:lnTo>
                  <a:lnTo>
                    <a:pt x="13911" y="50550"/>
                  </a:lnTo>
                  <a:lnTo>
                    <a:pt x="13867" y="50594"/>
                  </a:lnTo>
                  <a:lnTo>
                    <a:pt x="12024" y="52218"/>
                  </a:lnTo>
                  <a:lnTo>
                    <a:pt x="11015" y="52876"/>
                  </a:lnTo>
                  <a:lnTo>
                    <a:pt x="7329" y="54850"/>
                  </a:lnTo>
                  <a:lnTo>
                    <a:pt x="5881" y="55596"/>
                  </a:lnTo>
                  <a:lnTo>
                    <a:pt x="4213" y="56869"/>
                  </a:lnTo>
                  <a:lnTo>
                    <a:pt x="2151" y="58361"/>
                  </a:lnTo>
                  <a:lnTo>
                    <a:pt x="88" y="59984"/>
                  </a:lnTo>
                  <a:lnTo>
                    <a:pt x="44" y="60028"/>
                  </a:lnTo>
                  <a:lnTo>
                    <a:pt x="1" y="60072"/>
                  </a:lnTo>
                  <a:lnTo>
                    <a:pt x="1" y="60160"/>
                  </a:lnTo>
                  <a:lnTo>
                    <a:pt x="44" y="60204"/>
                  </a:lnTo>
                  <a:lnTo>
                    <a:pt x="132" y="60248"/>
                  </a:lnTo>
                  <a:lnTo>
                    <a:pt x="176" y="60292"/>
                  </a:lnTo>
                  <a:lnTo>
                    <a:pt x="308" y="60248"/>
                  </a:lnTo>
                  <a:lnTo>
                    <a:pt x="2370" y="58624"/>
                  </a:lnTo>
                  <a:lnTo>
                    <a:pt x="4389" y="57132"/>
                  </a:lnTo>
                  <a:lnTo>
                    <a:pt x="6056" y="55904"/>
                  </a:lnTo>
                  <a:lnTo>
                    <a:pt x="7504" y="55202"/>
                  </a:lnTo>
                  <a:lnTo>
                    <a:pt x="11190" y="53183"/>
                  </a:lnTo>
                  <a:lnTo>
                    <a:pt x="12243" y="52525"/>
                  </a:lnTo>
                  <a:lnTo>
                    <a:pt x="12243" y="52481"/>
                  </a:lnTo>
                  <a:lnTo>
                    <a:pt x="14086" y="50857"/>
                  </a:lnTo>
                  <a:lnTo>
                    <a:pt x="16193" y="49848"/>
                  </a:lnTo>
                  <a:lnTo>
                    <a:pt x="19045" y="47698"/>
                  </a:lnTo>
                  <a:lnTo>
                    <a:pt x="21019" y="46469"/>
                  </a:lnTo>
                  <a:lnTo>
                    <a:pt x="23433" y="44934"/>
                  </a:lnTo>
                  <a:lnTo>
                    <a:pt x="26329" y="43354"/>
                  </a:lnTo>
                  <a:lnTo>
                    <a:pt x="28347" y="42213"/>
                  </a:lnTo>
                  <a:lnTo>
                    <a:pt x="28391" y="42169"/>
                  </a:lnTo>
                  <a:lnTo>
                    <a:pt x="29401" y="41248"/>
                  </a:lnTo>
                  <a:lnTo>
                    <a:pt x="30454" y="40633"/>
                  </a:lnTo>
                  <a:lnTo>
                    <a:pt x="30498" y="40589"/>
                  </a:lnTo>
                  <a:lnTo>
                    <a:pt x="30717" y="40326"/>
                  </a:lnTo>
                  <a:lnTo>
                    <a:pt x="30761" y="40238"/>
                  </a:lnTo>
                  <a:lnTo>
                    <a:pt x="30805" y="35543"/>
                  </a:lnTo>
                  <a:lnTo>
                    <a:pt x="30805" y="32428"/>
                  </a:lnTo>
                  <a:lnTo>
                    <a:pt x="30761" y="29488"/>
                  </a:lnTo>
                  <a:lnTo>
                    <a:pt x="30541" y="24836"/>
                  </a:lnTo>
                  <a:lnTo>
                    <a:pt x="30278" y="23695"/>
                  </a:lnTo>
                  <a:lnTo>
                    <a:pt x="31024" y="21545"/>
                  </a:lnTo>
                  <a:lnTo>
                    <a:pt x="32341" y="19132"/>
                  </a:lnTo>
                  <a:lnTo>
                    <a:pt x="33789" y="16762"/>
                  </a:lnTo>
                  <a:lnTo>
                    <a:pt x="33789" y="16718"/>
                  </a:lnTo>
                  <a:lnTo>
                    <a:pt x="34930" y="13954"/>
                  </a:lnTo>
                  <a:lnTo>
                    <a:pt x="35895" y="11716"/>
                  </a:lnTo>
                  <a:lnTo>
                    <a:pt x="36685" y="9873"/>
                  </a:lnTo>
                  <a:lnTo>
                    <a:pt x="36948" y="9215"/>
                  </a:lnTo>
                  <a:lnTo>
                    <a:pt x="37124" y="8601"/>
                  </a:lnTo>
                  <a:lnTo>
                    <a:pt x="37211" y="7986"/>
                  </a:lnTo>
                  <a:lnTo>
                    <a:pt x="37211" y="7240"/>
                  </a:lnTo>
                  <a:lnTo>
                    <a:pt x="37211" y="5266"/>
                  </a:lnTo>
                  <a:lnTo>
                    <a:pt x="37124" y="2370"/>
                  </a:lnTo>
                  <a:lnTo>
                    <a:pt x="37124" y="1053"/>
                  </a:lnTo>
                  <a:lnTo>
                    <a:pt x="37124" y="965"/>
                  </a:lnTo>
                  <a:lnTo>
                    <a:pt x="37080" y="922"/>
                  </a:lnTo>
                  <a:lnTo>
                    <a:pt x="36114" y="44"/>
                  </a:lnTo>
                  <a:lnTo>
                    <a:pt x="3602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9" name="Google Shape;9139;p249"/>
            <p:cNvSpPr/>
            <p:nvPr/>
          </p:nvSpPr>
          <p:spPr>
            <a:xfrm>
              <a:off x="3740875" y="4014275"/>
              <a:ext cx="64750" cy="40625"/>
            </a:xfrm>
            <a:custGeom>
              <a:avLst/>
              <a:gdLst/>
              <a:ahLst/>
              <a:cxnLst/>
              <a:rect l="l" t="t" r="r" b="b"/>
              <a:pathLst>
                <a:path w="2590" h="1625" extrusionOk="0">
                  <a:moveTo>
                    <a:pt x="132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44" y="264"/>
                  </a:lnTo>
                  <a:lnTo>
                    <a:pt x="88" y="308"/>
                  </a:lnTo>
                  <a:lnTo>
                    <a:pt x="2326" y="1624"/>
                  </a:lnTo>
                  <a:lnTo>
                    <a:pt x="2502" y="1624"/>
                  </a:lnTo>
                  <a:lnTo>
                    <a:pt x="2589" y="1537"/>
                  </a:lnTo>
                  <a:lnTo>
                    <a:pt x="2589" y="1493"/>
                  </a:lnTo>
                  <a:lnTo>
                    <a:pt x="2589" y="1405"/>
                  </a:lnTo>
                  <a:lnTo>
                    <a:pt x="2546" y="1361"/>
                  </a:lnTo>
                  <a:lnTo>
                    <a:pt x="2502" y="1317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0" name="Google Shape;9140;p249"/>
            <p:cNvSpPr/>
            <p:nvPr/>
          </p:nvSpPr>
          <p:spPr>
            <a:xfrm>
              <a:off x="3707975" y="3983575"/>
              <a:ext cx="41700" cy="39500"/>
            </a:xfrm>
            <a:custGeom>
              <a:avLst/>
              <a:gdLst/>
              <a:ahLst/>
              <a:cxnLst/>
              <a:rect l="l" t="t" r="r" b="b"/>
              <a:pathLst>
                <a:path w="1668" h="1580" extrusionOk="0">
                  <a:moveTo>
                    <a:pt x="132" y="0"/>
                  </a:moveTo>
                  <a:lnTo>
                    <a:pt x="88" y="44"/>
                  </a:lnTo>
                  <a:lnTo>
                    <a:pt x="44" y="88"/>
                  </a:lnTo>
                  <a:lnTo>
                    <a:pt x="0" y="132"/>
                  </a:lnTo>
                  <a:lnTo>
                    <a:pt x="0" y="220"/>
                  </a:lnTo>
                  <a:lnTo>
                    <a:pt x="44" y="263"/>
                  </a:lnTo>
                  <a:lnTo>
                    <a:pt x="483" y="966"/>
                  </a:lnTo>
                  <a:lnTo>
                    <a:pt x="571" y="1053"/>
                  </a:lnTo>
                  <a:lnTo>
                    <a:pt x="1404" y="1536"/>
                  </a:lnTo>
                  <a:lnTo>
                    <a:pt x="1492" y="1580"/>
                  </a:lnTo>
                  <a:lnTo>
                    <a:pt x="1580" y="1536"/>
                  </a:lnTo>
                  <a:lnTo>
                    <a:pt x="1668" y="1492"/>
                  </a:lnTo>
                  <a:lnTo>
                    <a:pt x="1668" y="1404"/>
                  </a:lnTo>
                  <a:lnTo>
                    <a:pt x="1668" y="1360"/>
                  </a:lnTo>
                  <a:lnTo>
                    <a:pt x="1624" y="1273"/>
                  </a:lnTo>
                  <a:lnTo>
                    <a:pt x="1580" y="1229"/>
                  </a:lnTo>
                  <a:lnTo>
                    <a:pt x="746" y="746"/>
                  </a:lnTo>
                  <a:lnTo>
                    <a:pt x="307" y="88"/>
                  </a:lnTo>
                  <a:lnTo>
                    <a:pt x="263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1" name="Google Shape;9141;p249"/>
            <p:cNvSpPr/>
            <p:nvPr/>
          </p:nvSpPr>
          <p:spPr>
            <a:xfrm>
              <a:off x="3532450" y="3825600"/>
              <a:ext cx="231500" cy="292925"/>
            </a:xfrm>
            <a:custGeom>
              <a:avLst/>
              <a:gdLst/>
              <a:ahLst/>
              <a:cxnLst/>
              <a:rect l="l" t="t" r="r" b="b"/>
              <a:pathLst>
                <a:path w="9260" h="11717" extrusionOk="0">
                  <a:moveTo>
                    <a:pt x="176" y="0"/>
                  </a:moveTo>
                  <a:lnTo>
                    <a:pt x="88" y="44"/>
                  </a:ln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0" y="264"/>
                  </a:lnTo>
                  <a:lnTo>
                    <a:pt x="1624" y="3686"/>
                  </a:lnTo>
                  <a:lnTo>
                    <a:pt x="2984" y="6451"/>
                  </a:lnTo>
                  <a:lnTo>
                    <a:pt x="3774" y="8513"/>
                  </a:lnTo>
                  <a:lnTo>
                    <a:pt x="3774" y="8557"/>
                  </a:lnTo>
                  <a:lnTo>
                    <a:pt x="4213" y="9391"/>
                  </a:lnTo>
                  <a:lnTo>
                    <a:pt x="4301" y="9479"/>
                  </a:lnTo>
                  <a:lnTo>
                    <a:pt x="7372" y="10883"/>
                  </a:lnTo>
                  <a:lnTo>
                    <a:pt x="8996" y="11716"/>
                  </a:lnTo>
                  <a:lnTo>
                    <a:pt x="9171" y="11716"/>
                  </a:lnTo>
                  <a:lnTo>
                    <a:pt x="9259" y="11629"/>
                  </a:lnTo>
                  <a:lnTo>
                    <a:pt x="9259" y="11585"/>
                  </a:lnTo>
                  <a:lnTo>
                    <a:pt x="9259" y="11497"/>
                  </a:lnTo>
                  <a:lnTo>
                    <a:pt x="9215" y="11453"/>
                  </a:lnTo>
                  <a:lnTo>
                    <a:pt x="9171" y="11409"/>
                  </a:lnTo>
                  <a:lnTo>
                    <a:pt x="7548" y="10576"/>
                  </a:lnTo>
                  <a:lnTo>
                    <a:pt x="4520" y="9171"/>
                  </a:lnTo>
                  <a:lnTo>
                    <a:pt x="4081" y="8382"/>
                  </a:lnTo>
                  <a:lnTo>
                    <a:pt x="3335" y="6319"/>
                  </a:lnTo>
                  <a:lnTo>
                    <a:pt x="3291" y="6319"/>
                  </a:lnTo>
                  <a:lnTo>
                    <a:pt x="1931" y="3555"/>
                  </a:lnTo>
                  <a:lnTo>
                    <a:pt x="307" y="88"/>
                  </a:lnTo>
                  <a:lnTo>
                    <a:pt x="264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2" name="Google Shape;9142;p249"/>
            <p:cNvSpPr/>
            <p:nvPr/>
          </p:nvSpPr>
          <p:spPr>
            <a:xfrm>
              <a:off x="3401900" y="3726875"/>
              <a:ext cx="378500" cy="413600"/>
            </a:xfrm>
            <a:custGeom>
              <a:avLst/>
              <a:gdLst/>
              <a:ahLst/>
              <a:cxnLst/>
              <a:rect l="l" t="t" r="r" b="b"/>
              <a:pathLst>
                <a:path w="15140" h="16544" extrusionOk="0">
                  <a:moveTo>
                    <a:pt x="966" y="0"/>
                  </a:moveTo>
                  <a:lnTo>
                    <a:pt x="922" y="44"/>
                  </a:lnTo>
                  <a:lnTo>
                    <a:pt x="834" y="88"/>
                  </a:lnTo>
                  <a:lnTo>
                    <a:pt x="834" y="132"/>
                  </a:lnTo>
                  <a:lnTo>
                    <a:pt x="220" y="2370"/>
                  </a:lnTo>
                  <a:lnTo>
                    <a:pt x="0" y="3203"/>
                  </a:lnTo>
                  <a:lnTo>
                    <a:pt x="0" y="3335"/>
                  </a:lnTo>
                  <a:lnTo>
                    <a:pt x="790" y="5222"/>
                  </a:lnTo>
                  <a:lnTo>
                    <a:pt x="2282" y="8030"/>
                  </a:lnTo>
                  <a:lnTo>
                    <a:pt x="4257" y="11277"/>
                  </a:lnTo>
                  <a:lnTo>
                    <a:pt x="4257" y="11321"/>
                  </a:lnTo>
                  <a:lnTo>
                    <a:pt x="5222" y="12594"/>
                  </a:lnTo>
                  <a:lnTo>
                    <a:pt x="6056" y="13428"/>
                  </a:lnTo>
                  <a:lnTo>
                    <a:pt x="6100" y="13471"/>
                  </a:lnTo>
                  <a:lnTo>
                    <a:pt x="8733" y="14788"/>
                  </a:lnTo>
                  <a:lnTo>
                    <a:pt x="8777" y="14788"/>
                  </a:lnTo>
                  <a:lnTo>
                    <a:pt x="11541" y="15665"/>
                  </a:lnTo>
                  <a:lnTo>
                    <a:pt x="13779" y="16543"/>
                  </a:lnTo>
                  <a:lnTo>
                    <a:pt x="13867" y="16543"/>
                  </a:lnTo>
                  <a:lnTo>
                    <a:pt x="14964" y="16499"/>
                  </a:lnTo>
                  <a:lnTo>
                    <a:pt x="15051" y="16455"/>
                  </a:lnTo>
                  <a:lnTo>
                    <a:pt x="15095" y="16411"/>
                  </a:lnTo>
                  <a:lnTo>
                    <a:pt x="15139" y="16368"/>
                  </a:lnTo>
                  <a:lnTo>
                    <a:pt x="15139" y="16280"/>
                  </a:lnTo>
                  <a:lnTo>
                    <a:pt x="15095" y="16236"/>
                  </a:lnTo>
                  <a:lnTo>
                    <a:pt x="15051" y="16192"/>
                  </a:lnTo>
                  <a:lnTo>
                    <a:pt x="14964" y="16148"/>
                  </a:lnTo>
                  <a:lnTo>
                    <a:pt x="13867" y="16192"/>
                  </a:lnTo>
                  <a:lnTo>
                    <a:pt x="11673" y="15358"/>
                  </a:lnTo>
                  <a:lnTo>
                    <a:pt x="8908" y="14481"/>
                  </a:lnTo>
                  <a:lnTo>
                    <a:pt x="6275" y="13164"/>
                  </a:lnTo>
                  <a:lnTo>
                    <a:pt x="5486" y="12374"/>
                  </a:lnTo>
                  <a:lnTo>
                    <a:pt x="4520" y="11102"/>
                  </a:lnTo>
                  <a:lnTo>
                    <a:pt x="2589" y="7855"/>
                  </a:lnTo>
                  <a:lnTo>
                    <a:pt x="1097" y="5046"/>
                  </a:lnTo>
                  <a:lnTo>
                    <a:pt x="351" y="3247"/>
                  </a:lnTo>
                  <a:lnTo>
                    <a:pt x="571" y="2457"/>
                  </a:lnTo>
                  <a:lnTo>
                    <a:pt x="1141" y="220"/>
                  </a:lnTo>
                  <a:lnTo>
                    <a:pt x="1185" y="132"/>
                  </a:lnTo>
                  <a:lnTo>
                    <a:pt x="1141" y="88"/>
                  </a:lnTo>
                  <a:lnTo>
                    <a:pt x="1097" y="44"/>
                  </a:lnTo>
                  <a:lnTo>
                    <a:pt x="105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3" name="Google Shape;9143;p249"/>
            <p:cNvSpPr/>
            <p:nvPr/>
          </p:nvSpPr>
          <p:spPr>
            <a:xfrm>
              <a:off x="3290000" y="3667625"/>
              <a:ext cx="453100" cy="490400"/>
            </a:xfrm>
            <a:custGeom>
              <a:avLst/>
              <a:gdLst/>
              <a:ahLst/>
              <a:cxnLst/>
              <a:rect l="l" t="t" r="r" b="b"/>
              <a:pathLst>
                <a:path w="18124" h="19616" extrusionOk="0">
                  <a:moveTo>
                    <a:pt x="2809" y="1"/>
                  </a:moveTo>
                  <a:lnTo>
                    <a:pt x="2765" y="45"/>
                  </a:lnTo>
                  <a:lnTo>
                    <a:pt x="2721" y="88"/>
                  </a:lnTo>
                  <a:lnTo>
                    <a:pt x="966" y="2546"/>
                  </a:lnTo>
                  <a:lnTo>
                    <a:pt x="966" y="2590"/>
                  </a:lnTo>
                  <a:lnTo>
                    <a:pt x="176" y="4784"/>
                  </a:lnTo>
                  <a:lnTo>
                    <a:pt x="1" y="5442"/>
                  </a:lnTo>
                  <a:lnTo>
                    <a:pt x="1" y="5486"/>
                  </a:lnTo>
                  <a:lnTo>
                    <a:pt x="1" y="7197"/>
                  </a:lnTo>
                  <a:lnTo>
                    <a:pt x="45" y="7285"/>
                  </a:lnTo>
                  <a:lnTo>
                    <a:pt x="264" y="7548"/>
                  </a:lnTo>
                  <a:lnTo>
                    <a:pt x="308" y="7592"/>
                  </a:lnTo>
                  <a:lnTo>
                    <a:pt x="352" y="7592"/>
                  </a:lnTo>
                  <a:lnTo>
                    <a:pt x="1931" y="7680"/>
                  </a:lnTo>
                  <a:lnTo>
                    <a:pt x="3028" y="9259"/>
                  </a:lnTo>
                  <a:lnTo>
                    <a:pt x="4433" y="11848"/>
                  </a:lnTo>
                  <a:lnTo>
                    <a:pt x="5749" y="14613"/>
                  </a:lnTo>
                  <a:lnTo>
                    <a:pt x="6407" y="15666"/>
                  </a:lnTo>
                  <a:lnTo>
                    <a:pt x="6451" y="15710"/>
                  </a:lnTo>
                  <a:lnTo>
                    <a:pt x="7153" y="16280"/>
                  </a:lnTo>
                  <a:lnTo>
                    <a:pt x="7197" y="16324"/>
                  </a:lnTo>
                  <a:lnTo>
                    <a:pt x="7855" y="16587"/>
                  </a:lnTo>
                  <a:lnTo>
                    <a:pt x="8382" y="16675"/>
                  </a:lnTo>
                  <a:lnTo>
                    <a:pt x="12287" y="18035"/>
                  </a:lnTo>
                  <a:lnTo>
                    <a:pt x="14744" y="18781"/>
                  </a:lnTo>
                  <a:lnTo>
                    <a:pt x="17465" y="19615"/>
                  </a:lnTo>
                  <a:lnTo>
                    <a:pt x="17553" y="19615"/>
                  </a:lnTo>
                  <a:lnTo>
                    <a:pt x="17992" y="19527"/>
                  </a:lnTo>
                  <a:lnTo>
                    <a:pt x="18036" y="19483"/>
                  </a:lnTo>
                  <a:lnTo>
                    <a:pt x="18123" y="19440"/>
                  </a:lnTo>
                  <a:lnTo>
                    <a:pt x="18123" y="19396"/>
                  </a:lnTo>
                  <a:lnTo>
                    <a:pt x="18123" y="19308"/>
                  </a:lnTo>
                  <a:lnTo>
                    <a:pt x="18079" y="19264"/>
                  </a:lnTo>
                  <a:lnTo>
                    <a:pt x="18036" y="19220"/>
                  </a:lnTo>
                  <a:lnTo>
                    <a:pt x="17992" y="19176"/>
                  </a:lnTo>
                  <a:lnTo>
                    <a:pt x="17904" y="19176"/>
                  </a:lnTo>
                  <a:lnTo>
                    <a:pt x="17509" y="19264"/>
                  </a:lnTo>
                  <a:lnTo>
                    <a:pt x="14876" y="18430"/>
                  </a:lnTo>
                  <a:lnTo>
                    <a:pt x="12419" y="17728"/>
                  </a:lnTo>
                  <a:lnTo>
                    <a:pt x="8470" y="16324"/>
                  </a:lnTo>
                  <a:lnTo>
                    <a:pt x="7943" y="16280"/>
                  </a:lnTo>
                  <a:lnTo>
                    <a:pt x="7329" y="16017"/>
                  </a:lnTo>
                  <a:lnTo>
                    <a:pt x="6714" y="15446"/>
                  </a:lnTo>
                  <a:lnTo>
                    <a:pt x="6056" y="14437"/>
                  </a:lnTo>
                  <a:lnTo>
                    <a:pt x="4784" y="11717"/>
                  </a:lnTo>
                  <a:lnTo>
                    <a:pt x="3336" y="9084"/>
                  </a:lnTo>
                  <a:lnTo>
                    <a:pt x="2151" y="7416"/>
                  </a:lnTo>
                  <a:lnTo>
                    <a:pt x="2107" y="7373"/>
                  </a:lnTo>
                  <a:lnTo>
                    <a:pt x="2019" y="7329"/>
                  </a:lnTo>
                  <a:lnTo>
                    <a:pt x="483" y="7241"/>
                  </a:lnTo>
                  <a:lnTo>
                    <a:pt x="352" y="7109"/>
                  </a:lnTo>
                  <a:lnTo>
                    <a:pt x="352" y="5530"/>
                  </a:lnTo>
                  <a:lnTo>
                    <a:pt x="527" y="4871"/>
                  </a:lnTo>
                  <a:lnTo>
                    <a:pt x="1273" y="2765"/>
                  </a:lnTo>
                  <a:lnTo>
                    <a:pt x="2985" y="308"/>
                  </a:lnTo>
                  <a:lnTo>
                    <a:pt x="3028" y="220"/>
                  </a:lnTo>
                  <a:lnTo>
                    <a:pt x="3028" y="176"/>
                  </a:lnTo>
                  <a:lnTo>
                    <a:pt x="2985" y="88"/>
                  </a:lnTo>
                  <a:lnTo>
                    <a:pt x="2941" y="45"/>
                  </a:lnTo>
                  <a:lnTo>
                    <a:pt x="289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4" name="Google Shape;9144;p249"/>
            <p:cNvSpPr/>
            <p:nvPr/>
          </p:nvSpPr>
          <p:spPr>
            <a:xfrm>
              <a:off x="3240650" y="3634725"/>
              <a:ext cx="515600" cy="540850"/>
            </a:xfrm>
            <a:custGeom>
              <a:avLst/>
              <a:gdLst/>
              <a:ahLst/>
              <a:cxnLst/>
              <a:rect l="l" t="t" r="r" b="b"/>
              <a:pathLst>
                <a:path w="20624" h="21634" extrusionOk="0">
                  <a:moveTo>
                    <a:pt x="3291" y="0"/>
                  </a:moveTo>
                  <a:lnTo>
                    <a:pt x="3247" y="44"/>
                  </a:lnTo>
                  <a:lnTo>
                    <a:pt x="3203" y="88"/>
                  </a:lnTo>
                  <a:lnTo>
                    <a:pt x="1624" y="3203"/>
                  </a:lnTo>
                  <a:lnTo>
                    <a:pt x="922" y="4344"/>
                  </a:lnTo>
                  <a:lnTo>
                    <a:pt x="922" y="4388"/>
                  </a:lnTo>
                  <a:lnTo>
                    <a:pt x="439" y="5529"/>
                  </a:lnTo>
                  <a:lnTo>
                    <a:pt x="439" y="5573"/>
                  </a:lnTo>
                  <a:lnTo>
                    <a:pt x="132" y="6538"/>
                  </a:lnTo>
                  <a:lnTo>
                    <a:pt x="132" y="6582"/>
                  </a:lnTo>
                  <a:lnTo>
                    <a:pt x="0" y="7986"/>
                  </a:lnTo>
                  <a:lnTo>
                    <a:pt x="88" y="9171"/>
                  </a:lnTo>
                  <a:lnTo>
                    <a:pt x="88" y="9259"/>
                  </a:lnTo>
                  <a:lnTo>
                    <a:pt x="351" y="9654"/>
                  </a:lnTo>
                  <a:lnTo>
                    <a:pt x="351" y="9698"/>
                  </a:lnTo>
                  <a:lnTo>
                    <a:pt x="2282" y="11541"/>
                  </a:lnTo>
                  <a:lnTo>
                    <a:pt x="2984" y="12550"/>
                  </a:lnTo>
                  <a:lnTo>
                    <a:pt x="4125" y="16806"/>
                  </a:lnTo>
                  <a:lnTo>
                    <a:pt x="4388" y="17552"/>
                  </a:lnTo>
                  <a:lnTo>
                    <a:pt x="4432" y="17640"/>
                  </a:lnTo>
                  <a:lnTo>
                    <a:pt x="4476" y="17684"/>
                  </a:lnTo>
                  <a:lnTo>
                    <a:pt x="6099" y="18430"/>
                  </a:lnTo>
                  <a:lnTo>
                    <a:pt x="6143" y="18474"/>
                  </a:lnTo>
                  <a:lnTo>
                    <a:pt x="8601" y="18957"/>
                  </a:lnTo>
                  <a:lnTo>
                    <a:pt x="10663" y="19220"/>
                  </a:lnTo>
                  <a:lnTo>
                    <a:pt x="15095" y="20668"/>
                  </a:lnTo>
                  <a:lnTo>
                    <a:pt x="17640" y="21414"/>
                  </a:lnTo>
                  <a:lnTo>
                    <a:pt x="18649" y="21633"/>
                  </a:lnTo>
                  <a:lnTo>
                    <a:pt x="18737" y="21633"/>
                  </a:lnTo>
                  <a:lnTo>
                    <a:pt x="20492" y="21194"/>
                  </a:lnTo>
                  <a:lnTo>
                    <a:pt x="20580" y="21151"/>
                  </a:lnTo>
                  <a:lnTo>
                    <a:pt x="20624" y="21107"/>
                  </a:lnTo>
                  <a:lnTo>
                    <a:pt x="20624" y="21019"/>
                  </a:lnTo>
                  <a:lnTo>
                    <a:pt x="20624" y="20975"/>
                  </a:lnTo>
                  <a:lnTo>
                    <a:pt x="20580" y="20887"/>
                  </a:lnTo>
                  <a:lnTo>
                    <a:pt x="20536" y="20843"/>
                  </a:lnTo>
                  <a:lnTo>
                    <a:pt x="20404" y="20843"/>
                  </a:lnTo>
                  <a:lnTo>
                    <a:pt x="18693" y="21282"/>
                  </a:lnTo>
                  <a:lnTo>
                    <a:pt x="17728" y="21107"/>
                  </a:lnTo>
                  <a:lnTo>
                    <a:pt x="15183" y="20317"/>
                  </a:lnTo>
                  <a:lnTo>
                    <a:pt x="10751" y="18869"/>
                  </a:lnTo>
                  <a:lnTo>
                    <a:pt x="10707" y="18869"/>
                  </a:lnTo>
                  <a:lnTo>
                    <a:pt x="8644" y="18605"/>
                  </a:lnTo>
                  <a:lnTo>
                    <a:pt x="6231" y="18123"/>
                  </a:lnTo>
                  <a:lnTo>
                    <a:pt x="4695" y="17377"/>
                  </a:lnTo>
                  <a:lnTo>
                    <a:pt x="4476" y="16719"/>
                  </a:lnTo>
                  <a:lnTo>
                    <a:pt x="3291" y="12418"/>
                  </a:lnTo>
                  <a:lnTo>
                    <a:pt x="3291" y="12374"/>
                  </a:lnTo>
                  <a:lnTo>
                    <a:pt x="2545" y="11321"/>
                  </a:lnTo>
                  <a:lnTo>
                    <a:pt x="614" y="9434"/>
                  </a:lnTo>
                  <a:lnTo>
                    <a:pt x="439" y="9083"/>
                  </a:lnTo>
                  <a:lnTo>
                    <a:pt x="351" y="7986"/>
                  </a:lnTo>
                  <a:lnTo>
                    <a:pt x="483" y="6626"/>
                  </a:lnTo>
                  <a:lnTo>
                    <a:pt x="746" y="5661"/>
                  </a:lnTo>
                  <a:lnTo>
                    <a:pt x="1229" y="4520"/>
                  </a:lnTo>
                  <a:lnTo>
                    <a:pt x="1931" y="3379"/>
                  </a:lnTo>
                  <a:lnTo>
                    <a:pt x="3510" y="263"/>
                  </a:lnTo>
                  <a:lnTo>
                    <a:pt x="3510" y="176"/>
                  </a:lnTo>
                  <a:lnTo>
                    <a:pt x="3510" y="132"/>
                  </a:lnTo>
                  <a:lnTo>
                    <a:pt x="3467" y="44"/>
                  </a:lnTo>
                  <a:lnTo>
                    <a:pt x="342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5" name="Google Shape;9145;p249"/>
            <p:cNvSpPr/>
            <p:nvPr/>
          </p:nvSpPr>
          <p:spPr>
            <a:xfrm>
              <a:off x="3616925" y="3530500"/>
              <a:ext cx="99850" cy="461875"/>
            </a:xfrm>
            <a:custGeom>
              <a:avLst/>
              <a:gdLst/>
              <a:ahLst/>
              <a:cxnLst/>
              <a:rect l="l" t="t" r="r" b="b"/>
              <a:pathLst>
                <a:path w="3994" h="18475" extrusionOk="0">
                  <a:moveTo>
                    <a:pt x="132" y="1"/>
                  </a:moveTo>
                  <a:lnTo>
                    <a:pt x="88" y="44"/>
                  </a:lnTo>
                  <a:lnTo>
                    <a:pt x="44" y="132"/>
                  </a:lnTo>
                  <a:lnTo>
                    <a:pt x="0" y="176"/>
                  </a:lnTo>
                  <a:lnTo>
                    <a:pt x="0" y="659"/>
                  </a:lnTo>
                  <a:lnTo>
                    <a:pt x="0" y="703"/>
                  </a:lnTo>
                  <a:lnTo>
                    <a:pt x="132" y="1931"/>
                  </a:lnTo>
                  <a:lnTo>
                    <a:pt x="176" y="1975"/>
                  </a:lnTo>
                  <a:lnTo>
                    <a:pt x="702" y="3818"/>
                  </a:lnTo>
                  <a:lnTo>
                    <a:pt x="834" y="4915"/>
                  </a:lnTo>
                  <a:lnTo>
                    <a:pt x="219" y="7767"/>
                  </a:lnTo>
                  <a:lnTo>
                    <a:pt x="219" y="7811"/>
                  </a:lnTo>
                  <a:lnTo>
                    <a:pt x="219" y="8689"/>
                  </a:lnTo>
                  <a:lnTo>
                    <a:pt x="219" y="8733"/>
                  </a:lnTo>
                  <a:lnTo>
                    <a:pt x="395" y="9698"/>
                  </a:lnTo>
                  <a:lnTo>
                    <a:pt x="395" y="9742"/>
                  </a:lnTo>
                  <a:lnTo>
                    <a:pt x="1887" y="13603"/>
                  </a:lnTo>
                  <a:lnTo>
                    <a:pt x="2589" y="16017"/>
                  </a:lnTo>
                  <a:lnTo>
                    <a:pt x="3247" y="17860"/>
                  </a:lnTo>
                  <a:lnTo>
                    <a:pt x="3247" y="17904"/>
                  </a:lnTo>
                  <a:lnTo>
                    <a:pt x="3686" y="18430"/>
                  </a:lnTo>
                  <a:lnTo>
                    <a:pt x="3730" y="18474"/>
                  </a:lnTo>
                  <a:lnTo>
                    <a:pt x="3818" y="18474"/>
                  </a:lnTo>
                  <a:lnTo>
                    <a:pt x="3905" y="18430"/>
                  </a:lnTo>
                  <a:lnTo>
                    <a:pt x="3949" y="18386"/>
                  </a:lnTo>
                  <a:lnTo>
                    <a:pt x="3993" y="18343"/>
                  </a:lnTo>
                  <a:lnTo>
                    <a:pt x="3993" y="18255"/>
                  </a:lnTo>
                  <a:lnTo>
                    <a:pt x="3949" y="18211"/>
                  </a:lnTo>
                  <a:lnTo>
                    <a:pt x="3554" y="17684"/>
                  </a:lnTo>
                  <a:lnTo>
                    <a:pt x="2896" y="15929"/>
                  </a:lnTo>
                  <a:lnTo>
                    <a:pt x="2238" y="13472"/>
                  </a:lnTo>
                  <a:lnTo>
                    <a:pt x="746" y="9654"/>
                  </a:lnTo>
                  <a:lnTo>
                    <a:pt x="570" y="8689"/>
                  </a:lnTo>
                  <a:lnTo>
                    <a:pt x="570" y="7855"/>
                  </a:lnTo>
                  <a:lnTo>
                    <a:pt x="1185" y="4959"/>
                  </a:lnTo>
                  <a:lnTo>
                    <a:pt x="1185" y="4871"/>
                  </a:lnTo>
                  <a:lnTo>
                    <a:pt x="1053" y="3774"/>
                  </a:lnTo>
                  <a:lnTo>
                    <a:pt x="1053" y="3730"/>
                  </a:lnTo>
                  <a:lnTo>
                    <a:pt x="483" y="1887"/>
                  </a:lnTo>
                  <a:lnTo>
                    <a:pt x="351" y="659"/>
                  </a:lnTo>
                  <a:lnTo>
                    <a:pt x="351" y="176"/>
                  </a:lnTo>
                  <a:lnTo>
                    <a:pt x="351" y="132"/>
                  </a:lnTo>
                  <a:lnTo>
                    <a:pt x="307" y="88"/>
                  </a:lnTo>
                  <a:lnTo>
                    <a:pt x="263" y="44"/>
                  </a:lnTo>
                  <a:lnTo>
                    <a:pt x="21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6" name="Google Shape;9146;p249"/>
            <p:cNvSpPr/>
            <p:nvPr/>
          </p:nvSpPr>
          <p:spPr>
            <a:xfrm>
              <a:off x="3513800" y="3504175"/>
              <a:ext cx="102050" cy="330225"/>
            </a:xfrm>
            <a:custGeom>
              <a:avLst/>
              <a:gdLst/>
              <a:ahLst/>
              <a:cxnLst/>
              <a:rect l="l" t="t" r="r" b="b"/>
              <a:pathLst>
                <a:path w="4082" h="13209" extrusionOk="0">
                  <a:moveTo>
                    <a:pt x="3906" y="0"/>
                  </a:moveTo>
                  <a:lnTo>
                    <a:pt x="3818" y="44"/>
                  </a:lnTo>
                  <a:lnTo>
                    <a:pt x="3774" y="44"/>
                  </a:lnTo>
                  <a:lnTo>
                    <a:pt x="3730" y="132"/>
                  </a:lnTo>
                  <a:lnTo>
                    <a:pt x="3511" y="703"/>
                  </a:lnTo>
                  <a:lnTo>
                    <a:pt x="3204" y="2677"/>
                  </a:lnTo>
                  <a:lnTo>
                    <a:pt x="1536" y="5705"/>
                  </a:lnTo>
                  <a:lnTo>
                    <a:pt x="790" y="7855"/>
                  </a:lnTo>
                  <a:lnTo>
                    <a:pt x="0" y="10444"/>
                  </a:lnTo>
                  <a:lnTo>
                    <a:pt x="0" y="10488"/>
                  </a:lnTo>
                  <a:lnTo>
                    <a:pt x="88" y="11322"/>
                  </a:lnTo>
                  <a:lnTo>
                    <a:pt x="88" y="11365"/>
                  </a:lnTo>
                  <a:lnTo>
                    <a:pt x="746" y="13121"/>
                  </a:lnTo>
                  <a:lnTo>
                    <a:pt x="790" y="13165"/>
                  </a:lnTo>
                  <a:lnTo>
                    <a:pt x="922" y="13208"/>
                  </a:lnTo>
                  <a:lnTo>
                    <a:pt x="966" y="13208"/>
                  </a:lnTo>
                  <a:lnTo>
                    <a:pt x="1010" y="13165"/>
                  </a:lnTo>
                  <a:lnTo>
                    <a:pt x="1053" y="13121"/>
                  </a:lnTo>
                  <a:lnTo>
                    <a:pt x="1097" y="13033"/>
                  </a:lnTo>
                  <a:lnTo>
                    <a:pt x="1053" y="12989"/>
                  </a:lnTo>
                  <a:lnTo>
                    <a:pt x="439" y="11278"/>
                  </a:lnTo>
                  <a:lnTo>
                    <a:pt x="351" y="10488"/>
                  </a:lnTo>
                  <a:lnTo>
                    <a:pt x="1097" y="7943"/>
                  </a:lnTo>
                  <a:lnTo>
                    <a:pt x="1887" y="5837"/>
                  </a:lnTo>
                  <a:lnTo>
                    <a:pt x="3511" y="2809"/>
                  </a:lnTo>
                  <a:lnTo>
                    <a:pt x="3555" y="2765"/>
                  </a:lnTo>
                  <a:lnTo>
                    <a:pt x="3862" y="790"/>
                  </a:lnTo>
                  <a:lnTo>
                    <a:pt x="4081" y="264"/>
                  </a:lnTo>
                  <a:lnTo>
                    <a:pt x="4081" y="176"/>
                  </a:lnTo>
                  <a:lnTo>
                    <a:pt x="4081" y="132"/>
                  </a:lnTo>
                  <a:lnTo>
                    <a:pt x="4037" y="44"/>
                  </a:lnTo>
                  <a:lnTo>
                    <a:pt x="395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7" name="Google Shape;9147;p249"/>
            <p:cNvSpPr/>
            <p:nvPr/>
          </p:nvSpPr>
          <p:spPr>
            <a:xfrm>
              <a:off x="3422750" y="3478950"/>
              <a:ext cx="183225" cy="256725"/>
            </a:xfrm>
            <a:custGeom>
              <a:avLst/>
              <a:gdLst/>
              <a:ahLst/>
              <a:cxnLst/>
              <a:rect l="l" t="t" r="r" b="b"/>
              <a:pathLst>
                <a:path w="7329" h="10269" extrusionOk="0">
                  <a:moveTo>
                    <a:pt x="7109" y="0"/>
                  </a:moveTo>
                  <a:lnTo>
                    <a:pt x="7065" y="44"/>
                  </a:lnTo>
                  <a:lnTo>
                    <a:pt x="7021" y="88"/>
                  </a:lnTo>
                  <a:lnTo>
                    <a:pt x="6977" y="132"/>
                  </a:lnTo>
                  <a:lnTo>
                    <a:pt x="6933" y="351"/>
                  </a:lnTo>
                  <a:lnTo>
                    <a:pt x="5046" y="1624"/>
                  </a:lnTo>
                  <a:lnTo>
                    <a:pt x="5003" y="1668"/>
                  </a:lnTo>
                  <a:lnTo>
                    <a:pt x="4213" y="2721"/>
                  </a:lnTo>
                  <a:lnTo>
                    <a:pt x="2545" y="5046"/>
                  </a:lnTo>
                  <a:lnTo>
                    <a:pt x="746" y="7855"/>
                  </a:lnTo>
                  <a:lnTo>
                    <a:pt x="702" y="7899"/>
                  </a:lnTo>
                  <a:lnTo>
                    <a:pt x="0" y="10049"/>
                  </a:lnTo>
                  <a:lnTo>
                    <a:pt x="0" y="10093"/>
                  </a:lnTo>
                  <a:lnTo>
                    <a:pt x="0" y="10180"/>
                  </a:lnTo>
                  <a:lnTo>
                    <a:pt x="44" y="10224"/>
                  </a:lnTo>
                  <a:lnTo>
                    <a:pt x="88" y="10268"/>
                  </a:lnTo>
                  <a:lnTo>
                    <a:pt x="176" y="10268"/>
                  </a:lnTo>
                  <a:lnTo>
                    <a:pt x="263" y="10224"/>
                  </a:lnTo>
                  <a:lnTo>
                    <a:pt x="307" y="10137"/>
                  </a:lnTo>
                  <a:lnTo>
                    <a:pt x="1053" y="8030"/>
                  </a:lnTo>
                  <a:lnTo>
                    <a:pt x="2809" y="5222"/>
                  </a:lnTo>
                  <a:lnTo>
                    <a:pt x="4520" y="2896"/>
                  </a:lnTo>
                  <a:lnTo>
                    <a:pt x="5266" y="1931"/>
                  </a:lnTo>
                  <a:lnTo>
                    <a:pt x="7153" y="571"/>
                  </a:lnTo>
                  <a:lnTo>
                    <a:pt x="7240" y="483"/>
                  </a:lnTo>
                  <a:lnTo>
                    <a:pt x="7328" y="220"/>
                  </a:lnTo>
                  <a:lnTo>
                    <a:pt x="7328" y="176"/>
                  </a:lnTo>
                  <a:lnTo>
                    <a:pt x="7284" y="88"/>
                  </a:lnTo>
                  <a:lnTo>
                    <a:pt x="7240" y="44"/>
                  </a:lnTo>
                  <a:lnTo>
                    <a:pt x="719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8" name="Google Shape;9148;p249"/>
            <p:cNvSpPr/>
            <p:nvPr/>
          </p:nvSpPr>
          <p:spPr>
            <a:xfrm>
              <a:off x="3356925" y="3428475"/>
              <a:ext cx="228200" cy="247950"/>
            </a:xfrm>
            <a:custGeom>
              <a:avLst/>
              <a:gdLst/>
              <a:ahLst/>
              <a:cxnLst/>
              <a:rect l="l" t="t" r="r" b="b"/>
              <a:pathLst>
                <a:path w="9128" h="9918" extrusionOk="0">
                  <a:moveTo>
                    <a:pt x="8952" y="1"/>
                  </a:moveTo>
                  <a:lnTo>
                    <a:pt x="8908" y="45"/>
                  </a:lnTo>
                  <a:lnTo>
                    <a:pt x="7548" y="791"/>
                  </a:lnTo>
                  <a:lnTo>
                    <a:pt x="5090" y="2502"/>
                  </a:lnTo>
                  <a:lnTo>
                    <a:pt x="5047" y="2546"/>
                  </a:lnTo>
                  <a:lnTo>
                    <a:pt x="2502" y="6144"/>
                  </a:lnTo>
                  <a:lnTo>
                    <a:pt x="44" y="9654"/>
                  </a:lnTo>
                  <a:lnTo>
                    <a:pt x="0" y="9742"/>
                  </a:lnTo>
                  <a:lnTo>
                    <a:pt x="0" y="9786"/>
                  </a:lnTo>
                  <a:lnTo>
                    <a:pt x="44" y="9874"/>
                  </a:lnTo>
                  <a:lnTo>
                    <a:pt x="88" y="9918"/>
                  </a:lnTo>
                  <a:lnTo>
                    <a:pt x="264" y="9918"/>
                  </a:lnTo>
                  <a:lnTo>
                    <a:pt x="308" y="9874"/>
                  </a:lnTo>
                  <a:lnTo>
                    <a:pt x="2809" y="6363"/>
                  </a:lnTo>
                  <a:lnTo>
                    <a:pt x="5310" y="2765"/>
                  </a:lnTo>
                  <a:lnTo>
                    <a:pt x="7723" y="1098"/>
                  </a:lnTo>
                  <a:lnTo>
                    <a:pt x="9040" y="352"/>
                  </a:lnTo>
                  <a:lnTo>
                    <a:pt x="9127" y="308"/>
                  </a:lnTo>
                  <a:lnTo>
                    <a:pt x="9127" y="220"/>
                  </a:lnTo>
                  <a:lnTo>
                    <a:pt x="9127" y="176"/>
                  </a:lnTo>
                  <a:lnTo>
                    <a:pt x="9127" y="88"/>
                  </a:lnTo>
                  <a:lnTo>
                    <a:pt x="9084" y="45"/>
                  </a:lnTo>
                  <a:lnTo>
                    <a:pt x="904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9" name="Google Shape;9149;p249"/>
            <p:cNvSpPr/>
            <p:nvPr/>
          </p:nvSpPr>
          <p:spPr>
            <a:xfrm>
              <a:off x="906200" y="2307350"/>
              <a:ext cx="948925" cy="1026800"/>
            </a:xfrm>
            <a:custGeom>
              <a:avLst/>
              <a:gdLst/>
              <a:ahLst/>
              <a:cxnLst/>
              <a:rect l="l" t="t" r="r" b="b"/>
              <a:pathLst>
                <a:path w="37957" h="41072" extrusionOk="0">
                  <a:moveTo>
                    <a:pt x="37781" y="0"/>
                  </a:moveTo>
                  <a:lnTo>
                    <a:pt x="37694" y="44"/>
                  </a:lnTo>
                  <a:lnTo>
                    <a:pt x="34929" y="1711"/>
                  </a:lnTo>
                  <a:lnTo>
                    <a:pt x="30453" y="3730"/>
                  </a:lnTo>
                  <a:lnTo>
                    <a:pt x="27338" y="5046"/>
                  </a:lnTo>
                  <a:lnTo>
                    <a:pt x="24222" y="6450"/>
                  </a:lnTo>
                  <a:lnTo>
                    <a:pt x="21282" y="7811"/>
                  </a:lnTo>
                  <a:lnTo>
                    <a:pt x="19571" y="8644"/>
                  </a:lnTo>
                  <a:lnTo>
                    <a:pt x="16587" y="10356"/>
                  </a:lnTo>
                  <a:lnTo>
                    <a:pt x="15007" y="11321"/>
                  </a:lnTo>
                  <a:lnTo>
                    <a:pt x="13252" y="12638"/>
                  </a:lnTo>
                  <a:lnTo>
                    <a:pt x="8996" y="16104"/>
                  </a:lnTo>
                  <a:lnTo>
                    <a:pt x="6889" y="17859"/>
                  </a:lnTo>
                  <a:lnTo>
                    <a:pt x="5661" y="18737"/>
                  </a:lnTo>
                  <a:lnTo>
                    <a:pt x="1712" y="20141"/>
                  </a:lnTo>
                  <a:lnTo>
                    <a:pt x="1712" y="20185"/>
                  </a:lnTo>
                  <a:lnTo>
                    <a:pt x="922" y="20536"/>
                  </a:lnTo>
                  <a:lnTo>
                    <a:pt x="878" y="20624"/>
                  </a:lnTo>
                  <a:lnTo>
                    <a:pt x="834" y="20668"/>
                  </a:lnTo>
                  <a:lnTo>
                    <a:pt x="44" y="24485"/>
                  </a:lnTo>
                  <a:lnTo>
                    <a:pt x="0" y="25626"/>
                  </a:lnTo>
                  <a:lnTo>
                    <a:pt x="0" y="25714"/>
                  </a:lnTo>
                  <a:lnTo>
                    <a:pt x="220" y="26153"/>
                  </a:lnTo>
                  <a:lnTo>
                    <a:pt x="220" y="26240"/>
                  </a:lnTo>
                  <a:lnTo>
                    <a:pt x="2458" y="28698"/>
                  </a:lnTo>
                  <a:lnTo>
                    <a:pt x="4739" y="31155"/>
                  </a:lnTo>
                  <a:lnTo>
                    <a:pt x="6626" y="33744"/>
                  </a:lnTo>
                  <a:lnTo>
                    <a:pt x="8908" y="35806"/>
                  </a:lnTo>
                  <a:lnTo>
                    <a:pt x="10356" y="37211"/>
                  </a:lnTo>
                  <a:lnTo>
                    <a:pt x="10751" y="37649"/>
                  </a:lnTo>
                  <a:lnTo>
                    <a:pt x="10181" y="39624"/>
                  </a:lnTo>
                  <a:lnTo>
                    <a:pt x="10181" y="39668"/>
                  </a:lnTo>
                  <a:lnTo>
                    <a:pt x="10049" y="40896"/>
                  </a:lnTo>
                  <a:lnTo>
                    <a:pt x="10049" y="40984"/>
                  </a:lnTo>
                  <a:lnTo>
                    <a:pt x="10093" y="41028"/>
                  </a:lnTo>
                  <a:lnTo>
                    <a:pt x="10137" y="41072"/>
                  </a:lnTo>
                  <a:lnTo>
                    <a:pt x="10224" y="41072"/>
                  </a:lnTo>
                  <a:lnTo>
                    <a:pt x="10356" y="41028"/>
                  </a:lnTo>
                  <a:lnTo>
                    <a:pt x="10400" y="40940"/>
                  </a:lnTo>
                  <a:lnTo>
                    <a:pt x="10532" y="39712"/>
                  </a:lnTo>
                  <a:lnTo>
                    <a:pt x="11102" y="37649"/>
                  </a:lnTo>
                  <a:lnTo>
                    <a:pt x="11102" y="37562"/>
                  </a:lnTo>
                  <a:lnTo>
                    <a:pt x="11102" y="37518"/>
                  </a:lnTo>
                  <a:lnTo>
                    <a:pt x="10619" y="36947"/>
                  </a:lnTo>
                  <a:lnTo>
                    <a:pt x="9127" y="35543"/>
                  </a:lnTo>
                  <a:lnTo>
                    <a:pt x="6889" y="33525"/>
                  </a:lnTo>
                  <a:lnTo>
                    <a:pt x="5003" y="30936"/>
                  </a:lnTo>
                  <a:lnTo>
                    <a:pt x="2721" y="28478"/>
                  </a:lnTo>
                  <a:lnTo>
                    <a:pt x="527" y="26021"/>
                  </a:lnTo>
                  <a:lnTo>
                    <a:pt x="351" y="25626"/>
                  </a:lnTo>
                  <a:lnTo>
                    <a:pt x="395" y="24529"/>
                  </a:lnTo>
                  <a:lnTo>
                    <a:pt x="1185" y="20843"/>
                  </a:lnTo>
                  <a:lnTo>
                    <a:pt x="1843" y="20492"/>
                  </a:lnTo>
                  <a:lnTo>
                    <a:pt x="5792" y="19044"/>
                  </a:lnTo>
                  <a:lnTo>
                    <a:pt x="5836" y="19044"/>
                  </a:lnTo>
                  <a:lnTo>
                    <a:pt x="7109" y="18123"/>
                  </a:lnTo>
                  <a:lnTo>
                    <a:pt x="9215" y="16367"/>
                  </a:lnTo>
                  <a:lnTo>
                    <a:pt x="13472" y="12901"/>
                  </a:lnTo>
                  <a:lnTo>
                    <a:pt x="15183" y="11584"/>
                  </a:lnTo>
                  <a:lnTo>
                    <a:pt x="16763" y="10663"/>
                  </a:lnTo>
                  <a:lnTo>
                    <a:pt x="19746" y="8952"/>
                  </a:lnTo>
                  <a:lnTo>
                    <a:pt x="21414" y="8118"/>
                  </a:lnTo>
                  <a:lnTo>
                    <a:pt x="24354" y="6758"/>
                  </a:lnTo>
                  <a:lnTo>
                    <a:pt x="27469" y="5353"/>
                  </a:lnTo>
                  <a:lnTo>
                    <a:pt x="30585" y="4037"/>
                  </a:lnTo>
                  <a:lnTo>
                    <a:pt x="35061" y="2019"/>
                  </a:lnTo>
                  <a:lnTo>
                    <a:pt x="35105" y="2019"/>
                  </a:lnTo>
                  <a:lnTo>
                    <a:pt x="37869" y="351"/>
                  </a:lnTo>
                  <a:lnTo>
                    <a:pt x="37913" y="307"/>
                  </a:lnTo>
                  <a:lnTo>
                    <a:pt x="37957" y="219"/>
                  </a:lnTo>
                  <a:lnTo>
                    <a:pt x="37957" y="176"/>
                  </a:lnTo>
                  <a:lnTo>
                    <a:pt x="37957" y="88"/>
                  </a:lnTo>
                  <a:lnTo>
                    <a:pt x="37913" y="44"/>
                  </a:lnTo>
                  <a:lnTo>
                    <a:pt x="37825" y="44"/>
                  </a:lnTo>
                  <a:lnTo>
                    <a:pt x="3778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0" name="Google Shape;9150;p249"/>
            <p:cNvSpPr/>
            <p:nvPr/>
          </p:nvSpPr>
          <p:spPr>
            <a:xfrm>
              <a:off x="970925" y="2329275"/>
              <a:ext cx="908350" cy="911650"/>
            </a:xfrm>
            <a:custGeom>
              <a:avLst/>
              <a:gdLst/>
              <a:ahLst/>
              <a:cxnLst/>
              <a:rect l="l" t="t" r="r" b="b"/>
              <a:pathLst>
                <a:path w="36334" h="36466" extrusionOk="0">
                  <a:moveTo>
                    <a:pt x="36114" y="1"/>
                  </a:moveTo>
                  <a:lnTo>
                    <a:pt x="36070" y="45"/>
                  </a:lnTo>
                  <a:lnTo>
                    <a:pt x="33569" y="1536"/>
                  </a:lnTo>
                  <a:lnTo>
                    <a:pt x="31287" y="2765"/>
                  </a:lnTo>
                  <a:lnTo>
                    <a:pt x="29093" y="3687"/>
                  </a:lnTo>
                  <a:lnTo>
                    <a:pt x="26592" y="4784"/>
                  </a:lnTo>
                  <a:lnTo>
                    <a:pt x="23696" y="6056"/>
                  </a:lnTo>
                  <a:lnTo>
                    <a:pt x="20887" y="7329"/>
                  </a:lnTo>
                  <a:lnTo>
                    <a:pt x="18957" y="8250"/>
                  </a:lnTo>
                  <a:lnTo>
                    <a:pt x="14700" y="10664"/>
                  </a:lnTo>
                  <a:lnTo>
                    <a:pt x="13252" y="11497"/>
                  </a:lnTo>
                  <a:lnTo>
                    <a:pt x="13252" y="11541"/>
                  </a:lnTo>
                  <a:lnTo>
                    <a:pt x="10488" y="13735"/>
                  </a:lnTo>
                  <a:lnTo>
                    <a:pt x="7899" y="15841"/>
                  </a:lnTo>
                  <a:lnTo>
                    <a:pt x="4520" y="18781"/>
                  </a:lnTo>
                  <a:lnTo>
                    <a:pt x="3598" y="19264"/>
                  </a:lnTo>
                  <a:lnTo>
                    <a:pt x="1053" y="20229"/>
                  </a:lnTo>
                  <a:lnTo>
                    <a:pt x="263" y="20537"/>
                  </a:lnTo>
                  <a:lnTo>
                    <a:pt x="220" y="20580"/>
                  </a:lnTo>
                  <a:lnTo>
                    <a:pt x="176" y="20668"/>
                  </a:lnTo>
                  <a:lnTo>
                    <a:pt x="0" y="21195"/>
                  </a:lnTo>
                  <a:lnTo>
                    <a:pt x="0" y="21239"/>
                  </a:lnTo>
                  <a:lnTo>
                    <a:pt x="88" y="22116"/>
                  </a:lnTo>
                  <a:lnTo>
                    <a:pt x="88" y="22204"/>
                  </a:lnTo>
                  <a:lnTo>
                    <a:pt x="1536" y="24398"/>
                  </a:lnTo>
                  <a:lnTo>
                    <a:pt x="4213" y="27909"/>
                  </a:lnTo>
                  <a:lnTo>
                    <a:pt x="5880" y="29839"/>
                  </a:lnTo>
                  <a:lnTo>
                    <a:pt x="7504" y="31594"/>
                  </a:lnTo>
                  <a:lnTo>
                    <a:pt x="8732" y="32999"/>
                  </a:lnTo>
                  <a:lnTo>
                    <a:pt x="9391" y="33876"/>
                  </a:lnTo>
                  <a:lnTo>
                    <a:pt x="9522" y="34271"/>
                  </a:lnTo>
                  <a:lnTo>
                    <a:pt x="8996" y="35807"/>
                  </a:lnTo>
                  <a:lnTo>
                    <a:pt x="8864" y="36246"/>
                  </a:lnTo>
                  <a:lnTo>
                    <a:pt x="8864" y="36290"/>
                  </a:lnTo>
                  <a:lnTo>
                    <a:pt x="8908" y="36377"/>
                  </a:lnTo>
                  <a:lnTo>
                    <a:pt x="8952" y="36421"/>
                  </a:lnTo>
                  <a:lnTo>
                    <a:pt x="8996" y="36465"/>
                  </a:lnTo>
                  <a:lnTo>
                    <a:pt x="9040" y="36465"/>
                  </a:lnTo>
                  <a:lnTo>
                    <a:pt x="9127" y="36421"/>
                  </a:lnTo>
                  <a:lnTo>
                    <a:pt x="9215" y="36334"/>
                  </a:lnTo>
                  <a:lnTo>
                    <a:pt x="9873" y="34359"/>
                  </a:lnTo>
                  <a:lnTo>
                    <a:pt x="9873" y="34227"/>
                  </a:lnTo>
                  <a:lnTo>
                    <a:pt x="9698" y="33745"/>
                  </a:lnTo>
                  <a:lnTo>
                    <a:pt x="9698" y="33657"/>
                  </a:lnTo>
                  <a:lnTo>
                    <a:pt x="8996" y="32779"/>
                  </a:lnTo>
                  <a:lnTo>
                    <a:pt x="7767" y="31375"/>
                  </a:lnTo>
                  <a:lnTo>
                    <a:pt x="6143" y="29620"/>
                  </a:lnTo>
                  <a:lnTo>
                    <a:pt x="4476" y="27689"/>
                  </a:lnTo>
                  <a:lnTo>
                    <a:pt x="1843" y="24223"/>
                  </a:lnTo>
                  <a:lnTo>
                    <a:pt x="439" y="22029"/>
                  </a:lnTo>
                  <a:lnTo>
                    <a:pt x="351" y="21239"/>
                  </a:lnTo>
                  <a:lnTo>
                    <a:pt x="483" y="20844"/>
                  </a:lnTo>
                  <a:lnTo>
                    <a:pt x="3730" y="19615"/>
                  </a:lnTo>
                  <a:lnTo>
                    <a:pt x="3774" y="19615"/>
                  </a:lnTo>
                  <a:lnTo>
                    <a:pt x="4695" y="19045"/>
                  </a:lnTo>
                  <a:lnTo>
                    <a:pt x="8162" y="16105"/>
                  </a:lnTo>
                  <a:lnTo>
                    <a:pt x="10707" y="13998"/>
                  </a:lnTo>
                  <a:lnTo>
                    <a:pt x="13472" y="11804"/>
                  </a:lnTo>
                  <a:lnTo>
                    <a:pt x="14876" y="10971"/>
                  </a:lnTo>
                  <a:lnTo>
                    <a:pt x="19088" y="8557"/>
                  </a:lnTo>
                  <a:lnTo>
                    <a:pt x="21019" y="7636"/>
                  </a:lnTo>
                  <a:lnTo>
                    <a:pt x="23827" y="6363"/>
                  </a:lnTo>
                  <a:lnTo>
                    <a:pt x="26723" y="5135"/>
                  </a:lnTo>
                  <a:lnTo>
                    <a:pt x="29225" y="4038"/>
                  </a:lnTo>
                  <a:lnTo>
                    <a:pt x="31463" y="3072"/>
                  </a:lnTo>
                  <a:lnTo>
                    <a:pt x="33744" y="1844"/>
                  </a:lnTo>
                  <a:lnTo>
                    <a:pt x="36246" y="352"/>
                  </a:lnTo>
                  <a:lnTo>
                    <a:pt x="36289" y="308"/>
                  </a:lnTo>
                  <a:lnTo>
                    <a:pt x="36333" y="220"/>
                  </a:lnTo>
                  <a:lnTo>
                    <a:pt x="36333" y="176"/>
                  </a:lnTo>
                  <a:lnTo>
                    <a:pt x="36289" y="88"/>
                  </a:lnTo>
                  <a:lnTo>
                    <a:pt x="36246" y="45"/>
                  </a:lnTo>
                  <a:lnTo>
                    <a:pt x="3620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1" name="Google Shape;9151;p249"/>
            <p:cNvSpPr/>
            <p:nvPr/>
          </p:nvSpPr>
          <p:spPr>
            <a:xfrm>
              <a:off x="1070750" y="2351225"/>
              <a:ext cx="831550" cy="835950"/>
            </a:xfrm>
            <a:custGeom>
              <a:avLst/>
              <a:gdLst/>
              <a:ahLst/>
              <a:cxnLst/>
              <a:rect l="l" t="t" r="r" b="b"/>
              <a:pathLst>
                <a:path w="33262" h="33438" extrusionOk="0">
                  <a:moveTo>
                    <a:pt x="33086" y="0"/>
                  </a:moveTo>
                  <a:lnTo>
                    <a:pt x="32998" y="44"/>
                  </a:lnTo>
                  <a:lnTo>
                    <a:pt x="29313" y="2194"/>
                  </a:lnTo>
                  <a:lnTo>
                    <a:pt x="26680" y="3511"/>
                  </a:lnTo>
                  <a:lnTo>
                    <a:pt x="23959" y="4695"/>
                  </a:lnTo>
                  <a:lnTo>
                    <a:pt x="21546" y="5749"/>
                  </a:lnTo>
                  <a:lnTo>
                    <a:pt x="18781" y="7021"/>
                  </a:lnTo>
                  <a:lnTo>
                    <a:pt x="16412" y="8162"/>
                  </a:lnTo>
                  <a:lnTo>
                    <a:pt x="14393" y="9215"/>
                  </a:lnTo>
                  <a:lnTo>
                    <a:pt x="12111" y="10532"/>
                  </a:lnTo>
                  <a:lnTo>
                    <a:pt x="10093" y="11760"/>
                  </a:lnTo>
                  <a:lnTo>
                    <a:pt x="7372" y="13954"/>
                  </a:lnTo>
                  <a:lnTo>
                    <a:pt x="4696" y="16192"/>
                  </a:lnTo>
                  <a:lnTo>
                    <a:pt x="1361" y="19132"/>
                  </a:lnTo>
                  <a:lnTo>
                    <a:pt x="307" y="19790"/>
                  </a:lnTo>
                  <a:lnTo>
                    <a:pt x="264" y="19878"/>
                  </a:lnTo>
                  <a:lnTo>
                    <a:pt x="44" y="20185"/>
                  </a:lnTo>
                  <a:lnTo>
                    <a:pt x="0" y="20273"/>
                  </a:lnTo>
                  <a:lnTo>
                    <a:pt x="44" y="20361"/>
                  </a:lnTo>
                  <a:lnTo>
                    <a:pt x="220" y="20975"/>
                  </a:lnTo>
                  <a:lnTo>
                    <a:pt x="264" y="21063"/>
                  </a:lnTo>
                  <a:lnTo>
                    <a:pt x="3467" y="25056"/>
                  </a:lnTo>
                  <a:lnTo>
                    <a:pt x="5924" y="28171"/>
                  </a:lnTo>
                  <a:lnTo>
                    <a:pt x="6714" y="29400"/>
                  </a:lnTo>
                  <a:lnTo>
                    <a:pt x="6977" y="30278"/>
                  </a:lnTo>
                  <a:lnTo>
                    <a:pt x="6977" y="30848"/>
                  </a:lnTo>
                  <a:lnTo>
                    <a:pt x="6187" y="33174"/>
                  </a:lnTo>
                  <a:lnTo>
                    <a:pt x="6144" y="33262"/>
                  </a:lnTo>
                  <a:lnTo>
                    <a:pt x="6187" y="33305"/>
                  </a:lnTo>
                  <a:lnTo>
                    <a:pt x="6231" y="33393"/>
                  </a:lnTo>
                  <a:lnTo>
                    <a:pt x="6275" y="33437"/>
                  </a:lnTo>
                  <a:lnTo>
                    <a:pt x="6319" y="33437"/>
                  </a:lnTo>
                  <a:lnTo>
                    <a:pt x="6451" y="33393"/>
                  </a:lnTo>
                  <a:lnTo>
                    <a:pt x="6495" y="33305"/>
                  </a:lnTo>
                  <a:lnTo>
                    <a:pt x="7328" y="30936"/>
                  </a:lnTo>
                  <a:lnTo>
                    <a:pt x="7328" y="30892"/>
                  </a:lnTo>
                  <a:lnTo>
                    <a:pt x="7328" y="30278"/>
                  </a:lnTo>
                  <a:lnTo>
                    <a:pt x="7328" y="30190"/>
                  </a:lnTo>
                  <a:lnTo>
                    <a:pt x="7021" y="29268"/>
                  </a:lnTo>
                  <a:lnTo>
                    <a:pt x="7021" y="29225"/>
                  </a:lnTo>
                  <a:lnTo>
                    <a:pt x="6187" y="27952"/>
                  </a:lnTo>
                  <a:lnTo>
                    <a:pt x="3730" y="24836"/>
                  </a:lnTo>
                  <a:lnTo>
                    <a:pt x="527" y="20843"/>
                  </a:lnTo>
                  <a:lnTo>
                    <a:pt x="395" y="20317"/>
                  </a:lnTo>
                  <a:lnTo>
                    <a:pt x="527" y="20097"/>
                  </a:lnTo>
                  <a:lnTo>
                    <a:pt x="1580" y="19439"/>
                  </a:lnTo>
                  <a:lnTo>
                    <a:pt x="1580" y="19395"/>
                  </a:lnTo>
                  <a:lnTo>
                    <a:pt x="4915" y="16455"/>
                  </a:lnTo>
                  <a:lnTo>
                    <a:pt x="7592" y="14217"/>
                  </a:lnTo>
                  <a:lnTo>
                    <a:pt x="10268" y="12023"/>
                  </a:lnTo>
                  <a:lnTo>
                    <a:pt x="12287" y="10839"/>
                  </a:lnTo>
                  <a:lnTo>
                    <a:pt x="14569" y="9522"/>
                  </a:lnTo>
                  <a:lnTo>
                    <a:pt x="16587" y="8469"/>
                  </a:lnTo>
                  <a:lnTo>
                    <a:pt x="18957" y="7328"/>
                  </a:lnTo>
                  <a:lnTo>
                    <a:pt x="21677" y="6100"/>
                  </a:lnTo>
                  <a:lnTo>
                    <a:pt x="24091" y="5003"/>
                  </a:lnTo>
                  <a:lnTo>
                    <a:pt x="26811" y="3862"/>
                  </a:lnTo>
                  <a:lnTo>
                    <a:pt x="29488" y="2501"/>
                  </a:lnTo>
                  <a:lnTo>
                    <a:pt x="33174" y="351"/>
                  </a:lnTo>
                  <a:lnTo>
                    <a:pt x="33262" y="264"/>
                  </a:lnTo>
                  <a:lnTo>
                    <a:pt x="33262" y="220"/>
                  </a:lnTo>
                  <a:lnTo>
                    <a:pt x="33262" y="176"/>
                  </a:lnTo>
                  <a:lnTo>
                    <a:pt x="33262" y="88"/>
                  </a:lnTo>
                  <a:lnTo>
                    <a:pt x="33218" y="44"/>
                  </a:lnTo>
                  <a:lnTo>
                    <a:pt x="3313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2" name="Google Shape;9152;p249"/>
            <p:cNvSpPr/>
            <p:nvPr/>
          </p:nvSpPr>
          <p:spPr>
            <a:xfrm>
              <a:off x="1213350" y="2372050"/>
              <a:ext cx="713100" cy="742700"/>
            </a:xfrm>
            <a:custGeom>
              <a:avLst/>
              <a:gdLst/>
              <a:ahLst/>
              <a:cxnLst/>
              <a:rect l="l" t="t" r="r" b="b"/>
              <a:pathLst>
                <a:path w="28524" h="29708" extrusionOk="0">
                  <a:moveTo>
                    <a:pt x="28348" y="1"/>
                  </a:moveTo>
                  <a:lnTo>
                    <a:pt x="28260" y="45"/>
                  </a:lnTo>
                  <a:lnTo>
                    <a:pt x="25100" y="1932"/>
                  </a:lnTo>
                  <a:lnTo>
                    <a:pt x="23214" y="2941"/>
                  </a:lnTo>
                  <a:lnTo>
                    <a:pt x="21239" y="3906"/>
                  </a:lnTo>
                  <a:lnTo>
                    <a:pt x="19308" y="4784"/>
                  </a:lnTo>
                  <a:lnTo>
                    <a:pt x="17334" y="5662"/>
                  </a:lnTo>
                  <a:lnTo>
                    <a:pt x="15052" y="6715"/>
                  </a:lnTo>
                  <a:lnTo>
                    <a:pt x="12726" y="7812"/>
                  </a:lnTo>
                  <a:lnTo>
                    <a:pt x="10400" y="8953"/>
                  </a:lnTo>
                  <a:lnTo>
                    <a:pt x="9303" y="9567"/>
                  </a:lnTo>
                  <a:lnTo>
                    <a:pt x="8163" y="10225"/>
                  </a:lnTo>
                  <a:lnTo>
                    <a:pt x="5925" y="11541"/>
                  </a:lnTo>
                  <a:lnTo>
                    <a:pt x="5925" y="11585"/>
                  </a:lnTo>
                  <a:lnTo>
                    <a:pt x="2195" y="14569"/>
                  </a:lnTo>
                  <a:lnTo>
                    <a:pt x="703" y="16017"/>
                  </a:lnTo>
                  <a:lnTo>
                    <a:pt x="132" y="16719"/>
                  </a:lnTo>
                  <a:lnTo>
                    <a:pt x="89" y="16807"/>
                  </a:lnTo>
                  <a:lnTo>
                    <a:pt x="1" y="17158"/>
                  </a:lnTo>
                  <a:lnTo>
                    <a:pt x="1" y="17246"/>
                  </a:lnTo>
                  <a:lnTo>
                    <a:pt x="132" y="17685"/>
                  </a:lnTo>
                  <a:lnTo>
                    <a:pt x="132" y="17772"/>
                  </a:lnTo>
                  <a:lnTo>
                    <a:pt x="3292" y="22643"/>
                  </a:lnTo>
                  <a:lnTo>
                    <a:pt x="4038" y="24135"/>
                  </a:lnTo>
                  <a:lnTo>
                    <a:pt x="4213" y="25144"/>
                  </a:lnTo>
                  <a:lnTo>
                    <a:pt x="4082" y="25715"/>
                  </a:lnTo>
                  <a:lnTo>
                    <a:pt x="3511" y="26417"/>
                  </a:lnTo>
                  <a:lnTo>
                    <a:pt x="3511" y="26461"/>
                  </a:lnTo>
                  <a:lnTo>
                    <a:pt x="2151" y="29489"/>
                  </a:lnTo>
                  <a:lnTo>
                    <a:pt x="2107" y="29532"/>
                  </a:lnTo>
                  <a:lnTo>
                    <a:pt x="2151" y="29620"/>
                  </a:lnTo>
                  <a:lnTo>
                    <a:pt x="2151" y="29664"/>
                  </a:lnTo>
                  <a:lnTo>
                    <a:pt x="2239" y="29708"/>
                  </a:lnTo>
                  <a:lnTo>
                    <a:pt x="2370" y="29708"/>
                  </a:lnTo>
                  <a:lnTo>
                    <a:pt x="2458" y="29620"/>
                  </a:lnTo>
                  <a:lnTo>
                    <a:pt x="3818" y="26592"/>
                  </a:lnTo>
                  <a:lnTo>
                    <a:pt x="4389" y="25934"/>
                  </a:lnTo>
                  <a:lnTo>
                    <a:pt x="4389" y="25846"/>
                  </a:lnTo>
                  <a:lnTo>
                    <a:pt x="4564" y="25188"/>
                  </a:lnTo>
                  <a:lnTo>
                    <a:pt x="4564" y="25101"/>
                  </a:lnTo>
                  <a:lnTo>
                    <a:pt x="4389" y="24047"/>
                  </a:lnTo>
                  <a:lnTo>
                    <a:pt x="4345" y="23960"/>
                  </a:lnTo>
                  <a:lnTo>
                    <a:pt x="3599" y="22468"/>
                  </a:lnTo>
                  <a:lnTo>
                    <a:pt x="3599" y="22424"/>
                  </a:lnTo>
                  <a:lnTo>
                    <a:pt x="440" y="17597"/>
                  </a:lnTo>
                  <a:lnTo>
                    <a:pt x="352" y="17202"/>
                  </a:lnTo>
                  <a:lnTo>
                    <a:pt x="440" y="16939"/>
                  </a:lnTo>
                  <a:lnTo>
                    <a:pt x="966" y="16281"/>
                  </a:lnTo>
                  <a:lnTo>
                    <a:pt x="2414" y="14833"/>
                  </a:lnTo>
                  <a:lnTo>
                    <a:pt x="6100" y="11849"/>
                  </a:lnTo>
                  <a:lnTo>
                    <a:pt x="8338" y="10532"/>
                  </a:lnTo>
                  <a:lnTo>
                    <a:pt x="9479" y="9874"/>
                  </a:lnTo>
                  <a:lnTo>
                    <a:pt x="10576" y="9260"/>
                  </a:lnTo>
                  <a:lnTo>
                    <a:pt x="12858" y="8119"/>
                  </a:lnTo>
                  <a:lnTo>
                    <a:pt x="15183" y="7022"/>
                  </a:lnTo>
                  <a:lnTo>
                    <a:pt x="17465" y="6013"/>
                  </a:lnTo>
                  <a:lnTo>
                    <a:pt x="19440" y="5135"/>
                  </a:lnTo>
                  <a:lnTo>
                    <a:pt x="21414" y="4213"/>
                  </a:lnTo>
                  <a:lnTo>
                    <a:pt x="23345" y="3248"/>
                  </a:lnTo>
                  <a:lnTo>
                    <a:pt x="25276" y="2239"/>
                  </a:lnTo>
                  <a:lnTo>
                    <a:pt x="28435" y="352"/>
                  </a:lnTo>
                  <a:lnTo>
                    <a:pt x="28523" y="308"/>
                  </a:lnTo>
                  <a:lnTo>
                    <a:pt x="28523" y="220"/>
                  </a:lnTo>
                  <a:lnTo>
                    <a:pt x="28523" y="176"/>
                  </a:lnTo>
                  <a:lnTo>
                    <a:pt x="28523" y="89"/>
                  </a:lnTo>
                  <a:lnTo>
                    <a:pt x="28479" y="45"/>
                  </a:lnTo>
                  <a:lnTo>
                    <a:pt x="2839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3" name="Google Shape;9153;p249"/>
            <p:cNvSpPr/>
            <p:nvPr/>
          </p:nvSpPr>
          <p:spPr>
            <a:xfrm>
              <a:off x="1438250" y="2649600"/>
              <a:ext cx="150300" cy="318150"/>
            </a:xfrm>
            <a:custGeom>
              <a:avLst/>
              <a:gdLst/>
              <a:ahLst/>
              <a:cxnLst/>
              <a:rect l="l" t="t" r="r" b="b"/>
              <a:pathLst>
                <a:path w="6012" h="12726" extrusionOk="0">
                  <a:moveTo>
                    <a:pt x="5836" y="1"/>
                  </a:moveTo>
                  <a:lnTo>
                    <a:pt x="5749" y="45"/>
                  </a:lnTo>
                  <a:lnTo>
                    <a:pt x="2677" y="2239"/>
                  </a:lnTo>
                  <a:lnTo>
                    <a:pt x="1799" y="3028"/>
                  </a:lnTo>
                  <a:lnTo>
                    <a:pt x="1756" y="3072"/>
                  </a:lnTo>
                  <a:lnTo>
                    <a:pt x="1712" y="3160"/>
                  </a:lnTo>
                  <a:lnTo>
                    <a:pt x="1931" y="4476"/>
                  </a:lnTo>
                  <a:lnTo>
                    <a:pt x="2809" y="7767"/>
                  </a:lnTo>
                  <a:lnTo>
                    <a:pt x="3072" y="9303"/>
                  </a:lnTo>
                  <a:lnTo>
                    <a:pt x="3028" y="10269"/>
                  </a:lnTo>
                  <a:lnTo>
                    <a:pt x="2809" y="10664"/>
                  </a:lnTo>
                  <a:lnTo>
                    <a:pt x="702" y="11936"/>
                  </a:lnTo>
                  <a:lnTo>
                    <a:pt x="88" y="12419"/>
                  </a:lnTo>
                  <a:lnTo>
                    <a:pt x="44" y="12463"/>
                  </a:lnTo>
                  <a:lnTo>
                    <a:pt x="0" y="12550"/>
                  </a:lnTo>
                  <a:lnTo>
                    <a:pt x="0" y="12594"/>
                  </a:lnTo>
                  <a:lnTo>
                    <a:pt x="44" y="12682"/>
                  </a:lnTo>
                  <a:lnTo>
                    <a:pt x="88" y="12726"/>
                  </a:lnTo>
                  <a:lnTo>
                    <a:pt x="176" y="12726"/>
                  </a:lnTo>
                  <a:lnTo>
                    <a:pt x="264" y="12682"/>
                  </a:lnTo>
                  <a:lnTo>
                    <a:pt x="922" y="12243"/>
                  </a:lnTo>
                  <a:lnTo>
                    <a:pt x="3028" y="10971"/>
                  </a:lnTo>
                  <a:lnTo>
                    <a:pt x="3116" y="10883"/>
                  </a:lnTo>
                  <a:lnTo>
                    <a:pt x="3379" y="10400"/>
                  </a:lnTo>
                  <a:lnTo>
                    <a:pt x="3379" y="10313"/>
                  </a:lnTo>
                  <a:lnTo>
                    <a:pt x="3423" y="9303"/>
                  </a:lnTo>
                  <a:lnTo>
                    <a:pt x="3423" y="9259"/>
                  </a:lnTo>
                  <a:lnTo>
                    <a:pt x="3160" y="7724"/>
                  </a:lnTo>
                  <a:lnTo>
                    <a:pt x="2282" y="4433"/>
                  </a:lnTo>
                  <a:lnTo>
                    <a:pt x="2107" y="3204"/>
                  </a:lnTo>
                  <a:lnTo>
                    <a:pt x="2896" y="2502"/>
                  </a:lnTo>
                  <a:lnTo>
                    <a:pt x="5968" y="308"/>
                  </a:lnTo>
                  <a:lnTo>
                    <a:pt x="6012" y="264"/>
                  </a:lnTo>
                  <a:lnTo>
                    <a:pt x="6012" y="220"/>
                  </a:lnTo>
                  <a:lnTo>
                    <a:pt x="6012" y="132"/>
                  </a:lnTo>
                  <a:lnTo>
                    <a:pt x="6012" y="88"/>
                  </a:lnTo>
                  <a:lnTo>
                    <a:pt x="5968" y="45"/>
                  </a:lnTo>
                  <a:lnTo>
                    <a:pt x="588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4" name="Google Shape;9154;p249"/>
            <p:cNvSpPr/>
            <p:nvPr/>
          </p:nvSpPr>
          <p:spPr>
            <a:xfrm>
              <a:off x="812950" y="2979800"/>
              <a:ext cx="295125" cy="758050"/>
            </a:xfrm>
            <a:custGeom>
              <a:avLst/>
              <a:gdLst/>
              <a:ahLst/>
              <a:cxnLst/>
              <a:rect l="l" t="t" r="r" b="b"/>
              <a:pathLst>
                <a:path w="11805" h="30322" extrusionOk="0">
                  <a:moveTo>
                    <a:pt x="88" y="1"/>
                  </a:moveTo>
                  <a:lnTo>
                    <a:pt x="44" y="88"/>
                  </a:lnTo>
                  <a:lnTo>
                    <a:pt x="0" y="132"/>
                  </a:lnTo>
                  <a:lnTo>
                    <a:pt x="0" y="220"/>
                  </a:lnTo>
                  <a:lnTo>
                    <a:pt x="395" y="1580"/>
                  </a:lnTo>
                  <a:lnTo>
                    <a:pt x="790" y="3906"/>
                  </a:lnTo>
                  <a:lnTo>
                    <a:pt x="1010" y="6495"/>
                  </a:lnTo>
                  <a:lnTo>
                    <a:pt x="1054" y="6539"/>
                  </a:lnTo>
                  <a:lnTo>
                    <a:pt x="1317" y="7373"/>
                  </a:lnTo>
                  <a:lnTo>
                    <a:pt x="1361" y="7460"/>
                  </a:lnTo>
                  <a:lnTo>
                    <a:pt x="4739" y="10707"/>
                  </a:lnTo>
                  <a:lnTo>
                    <a:pt x="7855" y="13735"/>
                  </a:lnTo>
                  <a:lnTo>
                    <a:pt x="8469" y="14481"/>
                  </a:lnTo>
                  <a:lnTo>
                    <a:pt x="9435" y="18255"/>
                  </a:lnTo>
                  <a:lnTo>
                    <a:pt x="9435" y="18299"/>
                  </a:lnTo>
                  <a:lnTo>
                    <a:pt x="10093" y="19747"/>
                  </a:lnTo>
                  <a:lnTo>
                    <a:pt x="9917" y="23257"/>
                  </a:lnTo>
                  <a:lnTo>
                    <a:pt x="9917" y="23345"/>
                  </a:lnTo>
                  <a:lnTo>
                    <a:pt x="11102" y="26153"/>
                  </a:lnTo>
                  <a:lnTo>
                    <a:pt x="11453" y="30190"/>
                  </a:lnTo>
                  <a:lnTo>
                    <a:pt x="11497" y="30278"/>
                  </a:lnTo>
                  <a:lnTo>
                    <a:pt x="11629" y="30322"/>
                  </a:lnTo>
                  <a:lnTo>
                    <a:pt x="11716" y="30322"/>
                  </a:lnTo>
                  <a:lnTo>
                    <a:pt x="11760" y="30278"/>
                  </a:lnTo>
                  <a:lnTo>
                    <a:pt x="11804" y="30190"/>
                  </a:lnTo>
                  <a:lnTo>
                    <a:pt x="11804" y="30146"/>
                  </a:lnTo>
                  <a:lnTo>
                    <a:pt x="11453" y="26109"/>
                  </a:lnTo>
                  <a:lnTo>
                    <a:pt x="11453" y="26022"/>
                  </a:lnTo>
                  <a:lnTo>
                    <a:pt x="10268" y="23257"/>
                  </a:lnTo>
                  <a:lnTo>
                    <a:pt x="10444" y="19703"/>
                  </a:lnTo>
                  <a:lnTo>
                    <a:pt x="10444" y="19615"/>
                  </a:lnTo>
                  <a:lnTo>
                    <a:pt x="9742" y="18123"/>
                  </a:lnTo>
                  <a:lnTo>
                    <a:pt x="8777" y="14350"/>
                  </a:lnTo>
                  <a:lnTo>
                    <a:pt x="8733" y="14306"/>
                  </a:lnTo>
                  <a:lnTo>
                    <a:pt x="8118" y="13516"/>
                  </a:lnTo>
                  <a:lnTo>
                    <a:pt x="8118" y="13472"/>
                  </a:lnTo>
                  <a:lnTo>
                    <a:pt x="4959" y="10444"/>
                  </a:lnTo>
                  <a:lnTo>
                    <a:pt x="1624" y="7241"/>
                  </a:lnTo>
                  <a:lnTo>
                    <a:pt x="1361" y="6451"/>
                  </a:lnTo>
                  <a:lnTo>
                    <a:pt x="1097" y="3862"/>
                  </a:lnTo>
                  <a:lnTo>
                    <a:pt x="746" y="1493"/>
                  </a:lnTo>
                  <a:lnTo>
                    <a:pt x="351" y="132"/>
                  </a:lnTo>
                  <a:lnTo>
                    <a:pt x="308" y="45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5" name="Google Shape;9155;p249"/>
            <p:cNvSpPr/>
            <p:nvPr/>
          </p:nvSpPr>
          <p:spPr>
            <a:xfrm>
              <a:off x="752600" y="2734075"/>
              <a:ext cx="357675" cy="1117875"/>
            </a:xfrm>
            <a:custGeom>
              <a:avLst/>
              <a:gdLst/>
              <a:ahLst/>
              <a:cxnLst/>
              <a:rect l="l" t="t" r="r" b="b"/>
              <a:pathLst>
                <a:path w="14307" h="44715" extrusionOk="0">
                  <a:moveTo>
                    <a:pt x="2590" y="0"/>
                  </a:moveTo>
                  <a:lnTo>
                    <a:pt x="1274" y="395"/>
                  </a:lnTo>
                  <a:lnTo>
                    <a:pt x="1142" y="483"/>
                  </a:lnTo>
                  <a:lnTo>
                    <a:pt x="133" y="2151"/>
                  </a:lnTo>
                  <a:lnTo>
                    <a:pt x="133" y="2238"/>
                  </a:lnTo>
                  <a:lnTo>
                    <a:pt x="1" y="4257"/>
                  </a:lnTo>
                  <a:lnTo>
                    <a:pt x="1" y="4301"/>
                  </a:lnTo>
                  <a:lnTo>
                    <a:pt x="133" y="6846"/>
                  </a:lnTo>
                  <a:lnTo>
                    <a:pt x="133" y="6890"/>
                  </a:lnTo>
                  <a:lnTo>
                    <a:pt x="1054" y="9874"/>
                  </a:lnTo>
                  <a:lnTo>
                    <a:pt x="1800" y="12989"/>
                  </a:lnTo>
                  <a:lnTo>
                    <a:pt x="2195" y="15227"/>
                  </a:lnTo>
                  <a:lnTo>
                    <a:pt x="2458" y="17245"/>
                  </a:lnTo>
                  <a:lnTo>
                    <a:pt x="3029" y="19878"/>
                  </a:lnTo>
                  <a:lnTo>
                    <a:pt x="3424" y="21151"/>
                  </a:lnTo>
                  <a:lnTo>
                    <a:pt x="3424" y="21239"/>
                  </a:lnTo>
                  <a:lnTo>
                    <a:pt x="4257" y="22379"/>
                  </a:lnTo>
                  <a:lnTo>
                    <a:pt x="4257" y="22423"/>
                  </a:lnTo>
                  <a:lnTo>
                    <a:pt x="5486" y="23740"/>
                  </a:lnTo>
                  <a:lnTo>
                    <a:pt x="6144" y="25407"/>
                  </a:lnTo>
                  <a:lnTo>
                    <a:pt x="6188" y="25407"/>
                  </a:lnTo>
                  <a:lnTo>
                    <a:pt x="7680" y="27557"/>
                  </a:lnTo>
                  <a:lnTo>
                    <a:pt x="8689" y="29181"/>
                  </a:lnTo>
                  <a:lnTo>
                    <a:pt x="9084" y="30190"/>
                  </a:lnTo>
                  <a:lnTo>
                    <a:pt x="9084" y="32121"/>
                  </a:lnTo>
                  <a:lnTo>
                    <a:pt x="9084" y="32165"/>
                  </a:lnTo>
                  <a:lnTo>
                    <a:pt x="9304" y="32998"/>
                  </a:lnTo>
                  <a:lnTo>
                    <a:pt x="9304" y="33042"/>
                  </a:lnTo>
                  <a:lnTo>
                    <a:pt x="10488" y="35368"/>
                  </a:lnTo>
                  <a:lnTo>
                    <a:pt x="10532" y="35368"/>
                  </a:lnTo>
                  <a:lnTo>
                    <a:pt x="11585" y="36992"/>
                  </a:lnTo>
                  <a:lnTo>
                    <a:pt x="12551" y="39317"/>
                  </a:lnTo>
                  <a:lnTo>
                    <a:pt x="13560" y="41555"/>
                  </a:lnTo>
                  <a:lnTo>
                    <a:pt x="13955" y="43179"/>
                  </a:lnTo>
                  <a:lnTo>
                    <a:pt x="13955" y="44276"/>
                  </a:lnTo>
                  <a:lnTo>
                    <a:pt x="13955" y="44495"/>
                  </a:lnTo>
                  <a:lnTo>
                    <a:pt x="13955" y="44583"/>
                  </a:lnTo>
                  <a:lnTo>
                    <a:pt x="13955" y="44627"/>
                  </a:lnTo>
                  <a:lnTo>
                    <a:pt x="14043" y="44671"/>
                  </a:lnTo>
                  <a:lnTo>
                    <a:pt x="14087" y="44715"/>
                  </a:lnTo>
                  <a:lnTo>
                    <a:pt x="14130" y="44715"/>
                  </a:lnTo>
                  <a:lnTo>
                    <a:pt x="14218" y="44671"/>
                  </a:lnTo>
                  <a:lnTo>
                    <a:pt x="14306" y="44539"/>
                  </a:lnTo>
                  <a:lnTo>
                    <a:pt x="14306" y="44320"/>
                  </a:lnTo>
                  <a:lnTo>
                    <a:pt x="14306" y="44276"/>
                  </a:lnTo>
                  <a:lnTo>
                    <a:pt x="14306" y="43135"/>
                  </a:lnTo>
                  <a:lnTo>
                    <a:pt x="14306" y="43091"/>
                  </a:lnTo>
                  <a:lnTo>
                    <a:pt x="13911" y="41467"/>
                  </a:lnTo>
                  <a:lnTo>
                    <a:pt x="13867" y="41423"/>
                  </a:lnTo>
                  <a:lnTo>
                    <a:pt x="12858" y="39186"/>
                  </a:lnTo>
                  <a:lnTo>
                    <a:pt x="11893" y="36860"/>
                  </a:lnTo>
                  <a:lnTo>
                    <a:pt x="11893" y="36816"/>
                  </a:lnTo>
                  <a:lnTo>
                    <a:pt x="10796" y="35192"/>
                  </a:lnTo>
                  <a:lnTo>
                    <a:pt x="9611" y="32911"/>
                  </a:lnTo>
                  <a:lnTo>
                    <a:pt x="9435" y="32077"/>
                  </a:lnTo>
                  <a:lnTo>
                    <a:pt x="9435" y="30146"/>
                  </a:lnTo>
                  <a:lnTo>
                    <a:pt x="9435" y="30058"/>
                  </a:lnTo>
                  <a:lnTo>
                    <a:pt x="9040" y="29049"/>
                  </a:lnTo>
                  <a:lnTo>
                    <a:pt x="8996" y="29005"/>
                  </a:lnTo>
                  <a:lnTo>
                    <a:pt x="7987" y="27338"/>
                  </a:lnTo>
                  <a:lnTo>
                    <a:pt x="6495" y="25232"/>
                  </a:lnTo>
                  <a:lnTo>
                    <a:pt x="5793" y="23564"/>
                  </a:lnTo>
                  <a:lnTo>
                    <a:pt x="5749" y="23520"/>
                  </a:lnTo>
                  <a:lnTo>
                    <a:pt x="4521" y="22160"/>
                  </a:lnTo>
                  <a:lnTo>
                    <a:pt x="3731" y="21063"/>
                  </a:lnTo>
                  <a:lnTo>
                    <a:pt x="3380" y="19790"/>
                  </a:lnTo>
                  <a:lnTo>
                    <a:pt x="2809" y="17202"/>
                  </a:lnTo>
                  <a:lnTo>
                    <a:pt x="2546" y="15183"/>
                  </a:lnTo>
                  <a:lnTo>
                    <a:pt x="2107" y="12901"/>
                  </a:lnTo>
                  <a:lnTo>
                    <a:pt x="1405" y="9786"/>
                  </a:lnTo>
                  <a:lnTo>
                    <a:pt x="484" y="6802"/>
                  </a:lnTo>
                  <a:lnTo>
                    <a:pt x="352" y="4257"/>
                  </a:lnTo>
                  <a:lnTo>
                    <a:pt x="484" y="2282"/>
                  </a:lnTo>
                  <a:lnTo>
                    <a:pt x="1405" y="703"/>
                  </a:lnTo>
                  <a:lnTo>
                    <a:pt x="2678" y="352"/>
                  </a:lnTo>
                  <a:lnTo>
                    <a:pt x="2722" y="308"/>
                  </a:lnTo>
                  <a:lnTo>
                    <a:pt x="2765" y="264"/>
                  </a:lnTo>
                  <a:lnTo>
                    <a:pt x="2809" y="220"/>
                  </a:lnTo>
                  <a:lnTo>
                    <a:pt x="2809" y="132"/>
                  </a:lnTo>
                  <a:lnTo>
                    <a:pt x="2765" y="88"/>
                  </a:lnTo>
                  <a:lnTo>
                    <a:pt x="2722" y="44"/>
                  </a:lnTo>
                  <a:lnTo>
                    <a:pt x="263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6" name="Google Shape;9156;p249"/>
            <p:cNvSpPr/>
            <p:nvPr/>
          </p:nvSpPr>
          <p:spPr>
            <a:xfrm>
              <a:off x="699950" y="2628750"/>
              <a:ext cx="400450" cy="1287925"/>
            </a:xfrm>
            <a:custGeom>
              <a:avLst/>
              <a:gdLst/>
              <a:ahLst/>
              <a:cxnLst/>
              <a:rect l="l" t="t" r="r" b="b"/>
              <a:pathLst>
                <a:path w="16018" h="51517" extrusionOk="0">
                  <a:moveTo>
                    <a:pt x="11848" y="1"/>
                  </a:moveTo>
                  <a:lnTo>
                    <a:pt x="9918" y="1010"/>
                  </a:lnTo>
                  <a:lnTo>
                    <a:pt x="7636" y="1844"/>
                  </a:lnTo>
                  <a:lnTo>
                    <a:pt x="5574" y="2546"/>
                  </a:lnTo>
                  <a:lnTo>
                    <a:pt x="2765" y="3204"/>
                  </a:lnTo>
                  <a:lnTo>
                    <a:pt x="352" y="3994"/>
                  </a:lnTo>
                  <a:lnTo>
                    <a:pt x="264" y="4082"/>
                  </a:lnTo>
                  <a:lnTo>
                    <a:pt x="220" y="4126"/>
                  </a:lnTo>
                  <a:lnTo>
                    <a:pt x="1" y="5003"/>
                  </a:lnTo>
                  <a:lnTo>
                    <a:pt x="1" y="5047"/>
                  </a:lnTo>
                  <a:lnTo>
                    <a:pt x="88" y="7461"/>
                  </a:lnTo>
                  <a:lnTo>
                    <a:pt x="220" y="9655"/>
                  </a:lnTo>
                  <a:lnTo>
                    <a:pt x="220" y="9699"/>
                  </a:lnTo>
                  <a:lnTo>
                    <a:pt x="1098" y="11849"/>
                  </a:lnTo>
                  <a:lnTo>
                    <a:pt x="1493" y="12990"/>
                  </a:lnTo>
                  <a:lnTo>
                    <a:pt x="1800" y="14174"/>
                  </a:lnTo>
                  <a:lnTo>
                    <a:pt x="2370" y="16544"/>
                  </a:lnTo>
                  <a:lnTo>
                    <a:pt x="2897" y="18957"/>
                  </a:lnTo>
                  <a:lnTo>
                    <a:pt x="3380" y="21371"/>
                  </a:lnTo>
                  <a:lnTo>
                    <a:pt x="3774" y="23477"/>
                  </a:lnTo>
                  <a:lnTo>
                    <a:pt x="4213" y="25539"/>
                  </a:lnTo>
                  <a:lnTo>
                    <a:pt x="4959" y="29576"/>
                  </a:lnTo>
                  <a:lnTo>
                    <a:pt x="5003" y="29664"/>
                  </a:lnTo>
                  <a:lnTo>
                    <a:pt x="6978" y="32911"/>
                  </a:lnTo>
                  <a:lnTo>
                    <a:pt x="7680" y="34315"/>
                  </a:lnTo>
                  <a:lnTo>
                    <a:pt x="7943" y="35851"/>
                  </a:lnTo>
                  <a:lnTo>
                    <a:pt x="7987" y="35895"/>
                  </a:lnTo>
                  <a:lnTo>
                    <a:pt x="8514" y="37211"/>
                  </a:lnTo>
                  <a:lnTo>
                    <a:pt x="8557" y="37255"/>
                  </a:lnTo>
                  <a:lnTo>
                    <a:pt x="9654" y="39230"/>
                  </a:lnTo>
                  <a:lnTo>
                    <a:pt x="11059" y="41292"/>
                  </a:lnTo>
                  <a:lnTo>
                    <a:pt x="11936" y="42697"/>
                  </a:lnTo>
                  <a:lnTo>
                    <a:pt x="12989" y="45022"/>
                  </a:lnTo>
                  <a:lnTo>
                    <a:pt x="13033" y="45022"/>
                  </a:lnTo>
                  <a:lnTo>
                    <a:pt x="15403" y="48620"/>
                  </a:lnTo>
                  <a:lnTo>
                    <a:pt x="15666" y="49279"/>
                  </a:lnTo>
                  <a:lnTo>
                    <a:pt x="15534" y="50814"/>
                  </a:lnTo>
                  <a:lnTo>
                    <a:pt x="15403" y="51297"/>
                  </a:lnTo>
                  <a:lnTo>
                    <a:pt x="15403" y="51385"/>
                  </a:lnTo>
                  <a:lnTo>
                    <a:pt x="15403" y="51429"/>
                  </a:lnTo>
                  <a:lnTo>
                    <a:pt x="15447" y="51473"/>
                  </a:lnTo>
                  <a:lnTo>
                    <a:pt x="15491" y="51516"/>
                  </a:lnTo>
                  <a:lnTo>
                    <a:pt x="15666" y="51516"/>
                  </a:lnTo>
                  <a:lnTo>
                    <a:pt x="15710" y="51429"/>
                  </a:lnTo>
                  <a:lnTo>
                    <a:pt x="15885" y="50902"/>
                  </a:lnTo>
                  <a:lnTo>
                    <a:pt x="15885" y="50858"/>
                  </a:lnTo>
                  <a:lnTo>
                    <a:pt x="16017" y="49235"/>
                  </a:lnTo>
                  <a:lnTo>
                    <a:pt x="16017" y="49147"/>
                  </a:lnTo>
                  <a:lnTo>
                    <a:pt x="15710" y="48445"/>
                  </a:lnTo>
                  <a:lnTo>
                    <a:pt x="15666" y="48445"/>
                  </a:lnTo>
                  <a:lnTo>
                    <a:pt x="13340" y="44847"/>
                  </a:lnTo>
                  <a:lnTo>
                    <a:pt x="12243" y="42521"/>
                  </a:lnTo>
                  <a:lnTo>
                    <a:pt x="11322" y="41073"/>
                  </a:lnTo>
                  <a:lnTo>
                    <a:pt x="9962" y="39054"/>
                  </a:lnTo>
                  <a:lnTo>
                    <a:pt x="8865" y="37080"/>
                  </a:lnTo>
                  <a:lnTo>
                    <a:pt x="8294" y="35763"/>
                  </a:lnTo>
                  <a:lnTo>
                    <a:pt x="8031" y="34228"/>
                  </a:lnTo>
                  <a:lnTo>
                    <a:pt x="8031" y="34184"/>
                  </a:lnTo>
                  <a:lnTo>
                    <a:pt x="7285" y="32736"/>
                  </a:lnTo>
                  <a:lnTo>
                    <a:pt x="5310" y="29489"/>
                  </a:lnTo>
                  <a:lnTo>
                    <a:pt x="4564" y="25495"/>
                  </a:lnTo>
                  <a:lnTo>
                    <a:pt x="4125" y="23389"/>
                  </a:lnTo>
                  <a:lnTo>
                    <a:pt x="3731" y="21327"/>
                  </a:lnTo>
                  <a:lnTo>
                    <a:pt x="3248" y="18913"/>
                  </a:lnTo>
                  <a:lnTo>
                    <a:pt x="2721" y="16456"/>
                  </a:lnTo>
                  <a:lnTo>
                    <a:pt x="2151" y="14087"/>
                  </a:lnTo>
                  <a:lnTo>
                    <a:pt x="1800" y="12902"/>
                  </a:lnTo>
                  <a:lnTo>
                    <a:pt x="1449" y="11717"/>
                  </a:lnTo>
                  <a:lnTo>
                    <a:pt x="571" y="9611"/>
                  </a:lnTo>
                  <a:lnTo>
                    <a:pt x="440" y="7417"/>
                  </a:lnTo>
                  <a:lnTo>
                    <a:pt x="352" y="5091"/>
                  </a:lnTo>
                  <a:lnTo>
                    <a:pt x="571" y="4301"/>
                  </a:lnTo>
                  <a:lnTo>
                    <a:pt x="2853" y="3555"/>
                  </a:lnTo>
                  <a:lnTo>
                    <a:pt x="5705" y="2853"/>
                  </a:lnTo>
                  <a:lnTo>
                    <a:pt x="7768" y="2195"/>
                  </a:lnTo>
                  <a:lnTo>
                    <a:pt x="10049" y="1317"/>
                  </a:lnTo>
                  <a:lnTo>
                    <a:pt x="12024" y="308"/>
                  </a:lnTo>
                  <a:lnTo>
                    <a:pt x="12068" y="264"/>
                  </a:lnTo>
                  <a:lnTo>
                    <a:pt x="12112" y="220"/>
                  </a:lnTo>
                  <a:lnTo>
                    <a:pt x="12112" y="133"/>
                  </a:lnTo>
                  <a:lnTo>
                    <a:pt x="12112" y="89"/>
                  </a:lnTo>
                  <a:lnTo>
                    <a:pt x="12068" y="45"/>
                  </a:lnTo>
                  <a:lnTo>
                    <a:pt x="1198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7" name="Google Shape;9157;p249"/>
            <p:cNvSpPr/>
            <p:nvPr/>
          </p:nvSpPr>
          <p:spPr>
            <a:xfrm>
              <a:off x="651675" y="2566225"/>
              <a:ext cx="432250" cy="1407500"/>
            </a:xfrm>
            <a:custGeom>
              <a:avLst/>
              <a:gdLst/>
              <a:ahLst/>
              <a:cxnLst/>
              <a:rect l="l" t="t" r="r" b="b"/>
              <a:pathLst>
                <a:path w="17290" h="56300" extrusionOk="0">
                  <a:moveTo>
                    <a:pt x="14745" y="1"/>
                  </a:moveTo>
                  <a:lnTo>
                    <a:pt x="14657" y="45"/>
                  </a:lnTo>
                  <a:lnTo>
                    <a:pt x="12112" y="1756"/>
                  </a:lnTo>
                  <a:lnTo>
                    <a:pt x="9479" y="2809"/>
                  </a:lnTo>
                  <a:lnTo>
                    <a:pt x="7548" y="3511"/>
                  </a:lnTo>
                  <a:lnTo>
                    <a:pt x="4345" y="4301"/>
                  </a:lnTo>
                  <a:lnTo>
                    <a:pt x="4301" y="4301"/>
                  </a:lnTo>
                  <a:lnTo>
                    <a:pt x="2765" y="5179"/>
                  </a:lnTo>
                  <a:lnTo>
                    <a:pt x="2722" y="5179"/>
                  </a:lnTo>
                  <a:lnTo>
                    <a:pt x="879" y="6539"/>
                  </a:lnTo>
                  <a:lnTo>
                    <a:pt x="879" y="6583"/>
                  </a:lnTo>
                  <a:lnTo>
                    <a:pt x="264" y="7153"/>
                  </a:lnTo>
                  <a:lnTo>
                    <a:pt x="220" y="7241"/>
                  </a:lnTo>
                  <a:lnTo>
                    <a:pt x="1" y="7987"/>
                  </a:lnTo>
                  <a:lnTo>
                    <a:pt x="1" y="8031"/>
                  </a:lnTo>
                  <a:lnTo>
                    <a:pt x="133" y="10093"/>
                  </a:lnTo>
                  <a:lnTo>
                    <a:pt x="133" y="10181"/>
                  </a:lnTo>
                  <a:lnTo>
                    <a:pt x="1317" y="12902"/>
                  </a:lnTo>
                  <a:lnTo>
                    <a:pt x="2327" y="16193"/>
                  </a:lnTo>
                  <a:lnTo>
                    <a:pt x="3160" y="20010"/>
                  </a:lnTo>
                  <a:lnTo>
                    <a:pt x="3599" y="22511"/>
                  </a:lnTo>
                  <a:lnTo>
                    <a:pt x="4740" y="27119"/>
                  </a:lnTo>
                  <a:lnTo>
                    <a:pt x="5398" y="30278"/>
                  </a:lnTo>
                  <a:lnTo>
                    <a:pt x="5705" y="32297"/>
                  </a:lnTo>
                  <a:lnTo>
                    <a:pt x="5662" y="34710"/>
                  </a:lnTo>
                  <a:lnTo>
                    <a:pt x="5749" y="35719"/>
                  </a:lnTo>
                  <a:lnTo>
                    <a:pt x="5749" y="35763"/>
                  </a:lnTo>
                  <a:lnTo>
                    <a:pt x="6671" y="37913"/>
                  </a:lnTo>
                  <a:lnTo>
                    <a:pt x="7768" y="40020"/>
                  </a:lnTo>
                  <a:lnTo>
                    <a:pt x="9172" y="42082"/>
                  </a:lnTo>
                  <a:lnTo>
                    <a:pt x="10445" y="44013"/>
                  </a:lnTo>
                  <a:lnTo>
                    <a:pt x="11761" y="45900"/>
                  </a:lnTo>
                  <a:lnTo>
                    <a:pt x="12726" y="47830"/>
                  </a:lnTo>
                  <a:lnTo>
                    <a:pt x="12726" y="47874"/>
                  </a:lnTo>
                  <a:lnTo>
                    <a:pt x="13999" y="49849"/>
                  </a:lnTo>
                  <a:lnTo>
                    <a:pt x="15315" y="51736"/>
                  </a:lnTo>
                  <a:lnTo>
                    <a:pt x="16632" y="53535"/>
                  </a:lnTo>
                  <a:lnTo>
                    <a:pt x="16939" y="54105"/>
                  </a:lnTo>
                  <a:lnTo>
                    <a:pt x="16939" y="54544"/>
                  </a:lnTo>
                  <a:lnTo>
                    <a:pt x="16325" y="55948"/>
                  </a:lnTo>
                  <a:lnTo>
                    <a:pt x="16325" y="55992"/>
                  </a:lnTo>
                  <a:lnTo>
                    <a:pt x="16281" y="56080"/>
                  </a:lnTo>
                  <a:lnTo>
                    <a:pt x="16281" y="56168"/>
                  </a:lnTo>
                  <a:lnTo>
                    <a:pt x="16325" y="56211"/>
                  </a:lnTo>
                  <a:lnTo>
                    <a:pt x="16368" y="56255"/>
                  </a:lnTo>
                  <a:lnTo>
                    <a:pt x="16412" y="56299"/>
                  </a:lnTo>
                  <a:lnTo>
                    <a:pt x="16456" y="56299"/>
                  </a:lnTo>
                  <a:lnTo>
                    <a:pt x="16544" y="56255"/>
                  </a:lnTo>
                  <a:lnTo>
                    <a:pt x="16632" y="56168"/>
                  </a:lnTo>
                  <a:lnTo>
                    <a:pt x="16632" y="56080"/>
                  </a:lnTo>
                  <a:lnTo>
                    <a:pt x="17246" y="54676"/>
                  </a:lnTo>
                  <a:lnTo>
                    <a:pt x="17290" y="54588"/>
                  </a:lnTo>
                  <a:lnTo>
                    <a:pt x="17290" y="54061"/>
                  </a:lnTo>
                  <a:lnTo>
                    <a:pt x="17290" y="53974"/>
                  </a:lnTo>
                  <a:lnTo>
                    <a:pt x="16895" y="53359"/>
                  </a:lnTo>
                  <a:lnTo>
                    <a:pt x="15579" y="51560"/>
                  </a:lnTo>
                  <a:lnTo>
                    <a:pt x="14306" y="49673"/>
                  </a:lnTo>
                  <a:lnTo>
                    <a:pt x="13033" y="47699"/>
                  </a:lnTo>
                  <a:lnTo>
                    <a:pt x="12068" y="45724"/>
                  </a:lnTo>
                  <a:lnTo>
                    <a:pt x="10752" y="43837"/>
                  </a:lnTo>
                  <a:lnTo>
                    <a:pt x="9435" y="41906"/>
                  </a:lnTo>
                  <a:lnTo>
                    <a:pt x="8075" y="39844"/>
                  </a:lnTo>
                  <a:lnTo>
                    <a:pt x="6978" y="37782"/>
                  </a:lnTo>
                  <a:lnTo>
                    <a:pt x="6100" y="35632"/>
                  </a:lnTo>
                  <a:lnTo>
                    <a:pt x="6013" y="34710"/>
                  </a:lnTo>
                  <a:lnTo>
                    <a:pt x="6056" y="32253"/>
                  </a:lnTo>
                  <a:lnTo>
                    <a:pt x="5749" y="30234"/>
                  </a:lnTo>
                  <a:lnTo>
                    <a:pt x="5091" y="27031"/>
                  </a:lnTo>
                  <a:lnTo>
                    <a:pt x="3950" y="22468"/>
                  </a:lnTo>
                  <a:lnTo>
                    <a:pt x="3468" y="19922"/>
                  </a:lnTo>
                  <a:lnTo>
                    <a:pt x="2678" y="16105"/>
                  </a:lnTo>
                  <a:lnTo>
                    <a:pt x="1668" y="12770"/>
                  </a:lnTo>
                  <a:lnTo>
                    <a:pt x="484" y="10049"/>
                  </a:lnTo>
                  <a:lnTo>
                    <a:pt x="352" y="8031"/>
                  </a:lnTo>
                  <a:lnTo>
                    <a:pt x="571" y="7373"/>
                  </a:lnTo>
                  <a:lnTo>
                    <a:pt x="1098" y="6802"/>
                  </a:lnTo>
                  <a:lnTo>
                    <a:pt x="2941" y="5486"/>
                  </a:lnTo>
                  <a:lnTo>
                    <a:pt x="4433" y="4652"/>
                  </a:lnTo>
                  <a:lnTo>
                    <a:pt x="7636" y="3818"/>
                  </a:lnTo>
                  <a:lnTo>
                    <a:pt x="9611" y="3160"/>
                  </a:lnTo>
                  <a:lnTo>
                    <a:pt x="12244" y="2063"/>
                  </a:lnTo>
                  <a:lnTo>
                    <a:pt x="12288" y="2019"/>
                  </a:lnTo>
                  <a:lnTo>
                    <a:pt x="14876" y="352"/>
                  </a:lnTo>
                  <a:lnTo>
                    <a:pt x="14920" y="308"/>
                  </a:lnTo>
                  <a:lnTo>
                    <a:pt x="14920" y="220"/>
                  </a:lnTo>
                  <a:lnTo>
                    <a:pt x="14920" y="176"/>
                  </a:lnTo>
                  <a:lnTo>
                    <a:pt x="14920" y="89"/>
                  </a:lnTo>
                  <a:lnTo>
                    <a:pt x="14876" y="45"/>
                  </a:lnTo>
                  <a:lnTo>
                    <a:pt x="1478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8" name="Google Shape;9158;p249"/>
            <p:cNvSpPr/>
            <p:nvPr/>
          </p:nvSpPr>
          <p:spPr>
            <a:xfrm>
              <a:off x="591350" y="2376450"/>
              <a:ext cx="593500" cy="1676250"/>
            </a:xfrm>
            <a:custGeom>
              <a:avLst/>
              <a:gdLst/>
              <a:ahLst/>
              <a:cxnLst/>
              <a:rect l="l" t="t" r="r" b="b"/>
              <a:pathLst>
                <a:path w="23740" h="67050" extrusionOk="0">
                  <a:moveTo>
                    <a:pt x="23477" y="0"/>
                  </a:moveTo>
                  <a:lnTo>
                    <a:pt x="19571" y="2370"/>
                  </a:lnTo>
                  <a:lnTo>
                    <a:pt x="17641" y="3730"/>
                  </a:lnTo>
                  <a:lnTo>
                    <a:pt x="15490" y="5222"/>
                  </a:lnTo>
                  <a:lnTo>
                    <a:pt x="13779" y="6363"/>
                  </a:lnTo>
                  <a:lnTo>
                    <a:pt x="11629" y="7285"/>
                  </a:lnTo>
                  <a:lnTo>
                    <a:pt x="8821" y="8338"/>
                  </a:lnTo>
                  <a:lnTo>
                    <a:pt x="7724" y="8777"/>
                  </a:lnTo>
                  <a:lnTo>
                    <a:pt x="6978" y="8908"/>
                  </a:lnTo>
                  <a:lnTo>
                    <a:pt x="6890" y="8952"/>
                  </a:lnTo>
                  <a:lnTo>
                    <a:pt x="3818" y="11541"/>
                  </a:lnTo>
                  <a:lnTo>
                    <a:pt x="2019" y="13121"/>
                  </a:lnTo>
                  <a:lnTo>
                    <a:pt x="2019" y="13165"/>
                  </a:lnTo>
                  <a:lnTo>
                    <a:pt x="703" y="14657"/>
                  </a:lnTo>
                  <a:lnTo>
                    <a:pt x="659" y="14700"/>
                  </a:lnTo>
                  <a:lnTo>
                    <a:pt x="88" y="15754"/>
                  </a:lnTo>
                  <a:lnTo>
                    <a:pt x="44" y="15797"/>
                  </a:lnTo>
                  <a:lnTo>
                    <a:pt x="1" y="16324"/>
                  </a:lnTo>
                  <a:lnTo>
                    <a:pt x="1" y="16412"/>
                  </a:lnTo>
                  <a:lnTo>
                    <a:pt x="1054" y="19176"/>
                  </a:lnTo>
                  <a:lnTo>
                    <a:pt x="1580" y="21282"/>
                  </a:lnTo>
                  <a:lnTo>
                    <a:pt x="2238" y="25100"/>
                  </a:lnTo>
                  <a:lnTo>
                    <a:pt x="2677" y="27513"/>
                  </a:lnTo>
                  <a:lnTo>
                    <a:pt x="3116" y="29795"/>
                  </a:lnTo>
                  <a:lnTo>
                    <a:pt x="3116" y="29839"/>
                  </a:lnTo>
                  <a:lnTo>
                    <a:pt x="4169" y="33174"/>
                  </a:lnTo>
                  <a:lnTo>
                    <a:pt x="5091" y="36114"/>
                  </a:lnTo>
                  <a:lnTo>
                    <a:pt x="5661" y="38878"/>
                  </a:lnTo>
                  <a:lnTo>
                    <a:pt x="5968" y="41029"/>
                  </a:lnTo>
                  <a:lnTo>
                    <a:pt x="5793" y="43837"/>
                  </a:lnTo>
                  <a:lnTo>
                    <a:pt x="5793" y="45899"/>
                  </a:lnTo>
                  <a:lnTo>
                    <a:pt x="5837" y="45899"/>
                  </a:lnTo>
                  <a:lnTo>
                    <a:pt x="6100" y="47918"/>
                  </a:lnTo>
                  <a:lnTo>
                    <a:pt x="6495" y="49761"/>
                  </a:lnTo>
                  <a:lnTo>
                    <a:pt x="6539" y="49805"/>
                  </a:lnTo>
                  <a:lnTo>
                    <a:pt x="7065" y="50902"/>
                  </a:lnTo>
                  <a:lnTo>
                    <a:pt x="7065" y="50946"/>
                  </a:lnTo>
                  <a:lnTo>
                    <a:pt x="8689" y="53271"/>
                  </a:lnTo>
                  <a:lnTo>
                    <a:pt x="9918" y="54939"/>
                  </a:lnTo>
                  <a:lnTo>
                    <a:pt x="12024" y="58230"/>
                  </a:lnTo>
                  <a:lnTo>
                    <a:pt x="13603" y="60292"/>
                  </a:lnTo>
                  <a:lnTo>
                    <a:pt x="15403" y="62837"/>
                  </a:lnTo>
                  <a:lnTo>
                    <a:pt x="16543" y="64768"/>
                  </a:lnTo>
                  <a:lnTo>
                    <a:pt x="16675" y="65426"/>
                  </a:lnTo>
                  <a:lnTo>
                    <a:pt x="16149" y="66786"/>
                  </a:lnTo>
                  <a:lnTo>
                    <a:pt x="16149" y="66874"/>
                  </a:lnTo>
                  <a:lnTo>
                    <a:pt x="16149" y="66918"/>
                  </a:lnTo>
                  <a:lnTo>
                    <a:pt x="16192" y="67006"/>
                  </a:lnTo>
                  <a:lnTo>
                    <a:pt x="16236" y="67050"/>
                  </a:lnTo>
                  <a:lnTo>
                    <a:pt x="16324" y="67050"/>
                  </a:lnTo>
                  <a:lnTo>
                    <a:pt x="16412" y="67006"/>
                  </a:lnTo>
                  <a:lnTo>
                    <a:pt x="16456" y="66918"/>
                  </a:lnTo>
                  <a:lnTo>
                    <a:pt x="17026" y="65470"/>
                  </a:lnTo>
                  <a:lnTo>
                    <a:pt x="17026" y="65382"/>
                  </a:lnTo>
                  <a:lnTo>
                    <a:pt x="16851" y="64680"/>
                  </a:lnTo>
                  <a:lnTo>
                    <a:pt x="16851" y="64636"/>
                  </a:lnTo>
                  <a:lnTo>
                    <a:pt x="15710" y="62662"/>
                  </a:lnTo>
                  <a:lnTo>
                    <a:pt x="15710" y="62618"/>
                  </a:lnTo>
                  <a:lnTo>
                    <a:pt x="13867" y="60073"/>
                  </a:lnTo>
                  <a:lnTo>
                    <a:pt x="12331" y="58010"/>
                  </a:lnTo>
                  <a:lnTo>
                    <a:pt x="10225" y="54719"/>
                  </a:lnTo>
                  <a:lnTo>
                    <a:pt x="8996" y="53052"/>
                  </a:lnTo>
                  <a:lnTo>
                    <a:pt x="7372" y="50770"/>
                  </a:lnTo>
                  <a:lnTo>
                    <a:pt x="6846" y="49673"/>
                  </a:lnTo>
                  <a:lnTo>
                    <a:pt x="6451" y="47830"/>
                  </a:lnTo>
                  <a:lnTo>
                    <a:pt x="6144" y="45855"/>
                  </a:lnTo>
                  <a:lnTo>
                    <a:pt x="6144" y="43837"/>
                  </a:lnTo>
                  <a:lnTo>
                    <a:pt x="6319" y="41029"/>
                  </a:lnTo>
                  <a:lnTo>
                    <a:pt x="6012" y="38835"/>
                  </a:lnTo>
                  <a:lnTo>
                    <a:pt x="5398" y="36026"/>
                  </a:lnTo>
                  <a:lnTo>
                    <a:pt x="4520" y="33086"/>
                  </a:lnTo>
                  <a:lnTo>
                    <a:pt x="3467" y="29751"/>
                  </a:lnTo>
                  <a:lnTo>
                    <a:pt x="3028" y="27470"/>
                  </a:lnTo>
                  <a:lnTo>
                    <a:pt x="2589" y="25056"/>
                  </a:lnTo>
                  <a:lnTo>
                    <a:pt x="1931" y="21195"/>
                  </a:lnTo>
                  <a:lnTo>
                    <a:pt x="1405" y="19088"/>
                  </a:lnTo>
                  <a:lnTo>
                    <a:pt x="1405" y="19045"/>
                  </a:lnTo>
                  <a:lnTo>
                    <a:pt x="352" y="16324"/>
                  </a:lnTo>
                  <a:lnTo>
                    <a:pt x="395" y="15885"/>
                  </a:lnTo>
                  <a:lnTo>
                    <a:pt x="966" y="14876"/>
                  </a:lnTo>
                  <a:lnTo>
                    <a:pt x="2282" y="13384"/>
                  </a:lnTo>
                  <a:lnTo>
                    <a:pt x="4038" y="11804"/>
                  </a:lnTo>
                  <a:lnTo>
                    <a:pt x="7109" y="9259"/>
                  </a:lnTo>
                  <a:lnTo>
                    <a:pt x="7811" y="9128"/>
                  </a:lnTo>
                  <a:lnTo>
                    <a:pt x="7855" y="9128"/>
                  </a:lnTo>
                  <a:lnTo>
                    <a:pt x="8952" y="8645"/>
                  </a:lnTo>
                  <a:lnTo>
                    <a:pt x="11761" y="7592"/>
                  </a:lnTo>
                  <a:lnTo>
                    <a:pt x="13911" y="6670"/>
                  </a:lnTo>
                  <a:lnTo>
                    <a:pt x="13955" y="6670"/>
                  </a:lnTo>
                  <a:lnTo>
                    <a:pt x="15666" y="5529"/>
                  </a:lnTo>
                  <a:lnTo>
                    <a:pt x="17816" y="3994"/>
                  </a:lnTo>
                  <a:lnTo>
                    <a:pt x="19747" y="2677"/>
                  </a:lnTo>
                  <a:lnTo>
                    <a:pt x="23652" y="308"/>
                  </a:lnTo>
                  <a:lnTo>
                    <a:pt x="23696" y="264"/>
                  </a:lnTo>
                  <a:lnTo>
                    <a:pt x="23696" y="220"/>
                  </a:lnTo>
                  <a:lnTo>
                    <a:pt x="23740" y="132"/>
                  </a:lnTo>
                  <a:lnTo>
                    <a:pt x="23696" y="88"/>
                  </a:lnTo>
                  <a:lnTo>
                    <a:pt x="2365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9" name="Google Shape;9159;p249"/>
            <p:cNvSpPr/>
            <p:nvPr/>
          </p:nvSpPr>
          <p:spPr>
            <a:xfrm>
              <a:off x="576000" y="2354500"/>
              <a:ext cx="578150" cy="1726725"/>
            </a:xfrm>
            <a:custGeom>
              <a:avLst/>
              <a:gdLst/>
              <a:ahLst/>
              <a:cxnLst/>
              <a:rect l="l" t="t" r="r" b="b"/>
              <a:pathLst>
                <a:path w="23126" h="69069" extrusionOk="0">
                  <a:moveTo>
                    <a:pt x="22862" y="1"/>
                  </a:moveTo>
                  <a:lnTo>
                    <a:pt x="19176" y="2239"/>
                  </a:lnTo>
                  <a:lnTo>
                    <a:pt x="17421" y="3467"/>
                  </a:lnTo>
                  <a:lnTo>
                    <a:pt x="15271" y="4872"/>
                  </a:lnTo>
                  <a:lnTo>
                    <a:pt x="13691" y="5925"/>
                  </a:lnTo>
                  <a:lnTo>
                    <a:pt x="10970" y="7066"/>
                  </a:lnTo>
                  <a:lnTo>
                    <a:pt x="7328" y="8777"/>
                  </a:lnTo>
                  <a:lnTo>
                    <a:pt x="6056" y="9655"/>
                  </a:lnTo>
                  <a:lnTo>
                    <a:pt x="6012" y="9655"/>
                  </a:lnTo>
                  <a:lnTo>
                    <a:pt x="3642" y="11980"/>
                  </a:lnTo>
                  <a:lnTo>
                    <a:pt x="1755" y="13823"/>
                  </a:lnTo>
                  <a:lnTo>
                    <a:pt x="922" y="14789"/>
                  </a:lnTo>
                  <a:lnTo>
                    <a:pt x="922" y="14832"/>
                  </a:lnTo>
                  <a:lnTo>
                    <a:pt x="307" y="16280"/>
                  </a:lnTo>
                  <a:lnTo>
                    <a:pt x="0" y="17772"/>
                  </a:lnTo>
                  <a:lnTo>
                    <a:pt x="0" y="17860"/>
                  </a:lnTo>
                  <a:lnTo>
                    <a:pt x="395" y="19923"/>
                  </a:lnTo>
                  <a:lnTo>
                    <a:pt x="1053" y="24003"/>
                  </a:lnTo>
                  <a:lnTo>
                    <a:pt x="1580" y="27119"/>
                  </a:lnTo>
                  <a:lnTo>
                    <a:pt x="2238" y="30147"/>
                  </a:lnTo>
                  <a:lnTo>
                    <a:pt x="2896" y="32560"/>
                  </a:lnTo>
                  <a:lnTo>
                    <a:pt x="4213" y="36158"/>
                  </a:lnTo>
                  <a:lnTo>
                    <a:pt x="4959" y="39098"/>
                  </a:lnTo>
                  <a:lnTo>
                    <a:pt x="5441" y="41775"/>
                  </a:lnTo>
                  <a:lnTo>
                    <a:pt x="5310" y="45987"/>
                  </a:lnTo>
                  <a:lnTo>
                    <a:pt x="5485" y="47787"/>
                  </a:lnTo>
                  <a:lnTo>
                    <a:pt x="6012" y="50332"/>
                  </a:lnTo>
                  <a:lnTo>
                    <a:pt x="6538" y="53315"/>
                  </a:lnTo>
                  <a:lnTo>
                    <a:pt x="6889" y="54632"/>
                  </a:lnTo>
                  <a:lnTo>
                    <a:pt x="6933" y="54676"/>
                  </a:lnTo>
                  <a:lnTo>
                    <a:pt x="8513" y="56650"/>
                  </a:lnTo>
                  <a:lnTo>
                    <a:pt x="14261" y="64637"/>
                  </a:lnTo>
                  <a:lnTo>
                    <a:pt x="15753" y="66962"/>
                  </a:lnTo>
                  <a:lnTo>
                    <a:pt x="16017" y="67577"/>
                  </a:lnTo>
                  <a:lnTo>
                    <a:pt x="15753" y="68849"/>
                  </a:lnTo>
                  <a:lnTo>
                    <a:pt x="15753" y="68937"/>
                  </a:lnTo>
                  <a:lnTo>
                    <a:pt x="15797" y="68981"/>
                  </a:lnTo>
                  <a:lnTo>
                    <a:pt x="15841" y="69025"/>
                  </a:lnTo>
                  <a:lnTo>
                    <a:pt x="15885" y="69069"/>
                  </a:lnTo>
                  <a:lnTo>
                    <a:pt x="15929" y="69069"/>
                  </a:lnTo>
                  <a:lnTo>
                    <a:pt x="16060" y="69025"/>
                  </a:lnTo>
                  <a:lnTo>
                    <a:pt x="16104" y="68937"/>
                  </a:lnTo>
                  <a:lnTo>
                    <a:pt x="16368" y="67577"/>
                  </a:lnTo>
                  <a:lnTo>
                    <a:pt x="16368" y="67489"/>
                  </a:lnTo>
                  <a:lnTo>
                    <a:pt x="16060" y="66787"/>
                  </a:lnTo>
                  <a:lnTo>
                    <a:pt x="14525" y="64461"/>
                  </a:lnTo>
                  <a:lnTo>
                    <a:pt x="8820" y="56431"/>
                  </a:lnTo>
                  <a:lnTo>
                    <a:pt x="7197" y="54500"/>
                  </a:lnTo>
                  <a:lnTo>
                    <a:pt x="6889" y="53228"/>
                  </a:lnTo>
                  <a:lnTo>
                    <a:pt x="6363" y="50244"/>
                  </a:lnTo>
                  <a:lnTo>
                    <a:pt x="5836" y="47743"/>
                  </a:lnTo>
                  <a:lnTo>
                    <a:pt x="5661" y="45987"/>
                  </a:lnTo>
                  <a:lnTo>
                    <a:pt x="5792" y="41775"/>
                  </a:lnTo>
                  <a:lnTo>
                    <a:pt x="5792" y="41731"/>
                  </a:lnTo>
                  <a:lnTo>
                    <a:pt x="5310" y="39054"/>
                  </a:lnTo>
                  <a:lnTo>
                    <a:pt x="4520" y="36071"/>
                  </a:lnTo>
                  <a:lnTo>
                    <a:pt x="3247" y="32472"/>
                  </a:lnTo>
                  <a:lnTo>
                    <a:pt x="2545" y="30059"/>
                  </a:lnTo>
                  <a:lnTo>
                    <a:pt x="1931" y="27031"/>
                  </a:lnTo>
                  <a:lnTo>
                    <a:pt x="1404" y="23960"/>
                  </a:lnTo>
                  <a:lnTo>
                    <a:pt x="746" y="19879"/>
                  </a:lnTo>
                  <a:lnTo>
                    <a:pt x="351" y="17816"/>
                  </a:lnTo>
                  <a:lnTo>
                    <a:pt x="615" y="16368"/>
                  </a:lnTo>
                  <a:lnTo>
                    <a:pt x="1229" y="15008"/>
                  </a:lnTo>
                  <a:lnTo>
                    <a:pt x="2019" y="14043"/>
                  </a:lnTo>
                  <a:lnTo>
                    <a:pt x="3906" y="12243"/>
                  </a:lnTo>
                  <a:lnTo>
                    <a:pt x="6275" y="9918"/>
                  </a:lnTo>
                  <a:lnTo>
                    <a:pt x="7504" y="9084"/>
                  </a:lnTo>
                  <a:lnTo>
                    <a:pt x="11146" y="7373"/>
                  </a:lnTo>
                  <a:lnTo>
                    <a:pt x="13823" y="6232"/>
                  </a:lnTo>
                  <a:lnTo>
                    <a:pt x="13866" y="6232"/>
                  </a:lnTo>
                  <a:lnTo>
                    <a:pt x="17596" y="3731"/>
                  </a:lnTo>
                  <a:lnTo>
                    <a:pt x="19395" y="2546"/>
                  </a:lnTo>
                  <a:lnTo>
                    <a:pt x="23037" y="308"/>
                  </a:lnTo>
                  <a:lnTo>
                    <a:pt x="23081" y="264"/>
                  </a:lnTo>
                  <a:lnTo>
                    <a:pt x="23125" y="220"/>
                  </a:lnTo>
                  <a:lnTo>
                    <a:pt x="23125" y="133"/>
                  </a:lnTo>
                  <a:lnTo>
                    <a:pt x="23081" y="89"/>
                  </a:lnTo>
                  <a:lnTo>
                    <a:pt x="2303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0" name="Google Shape;9160;p249"/>
            <p:cNvSpPr/>
            <p:nvPr/>
          </p:nvSpPr>
          <p:spPr>
            <a:xfrm>
              <a:off x="549675" y="2291975"/>
              <a:ext cx="648350" cy="1851775"/>
            </a:xfrm>
            <a:custGeom>
              <a:avLst/>
              <a:gdLst/>
              <a:ahLst/>
              <a:cxnLst/>
              <a:rect l="l" t="t" r="r" b="b"/>
              <a:pathLst>
                <a:path w="25934" h="74071" extrusionOk="0">
                  <a:moveTo>
                    <a:pt x="25758" y="1"/>
                  </a:moveTo>
                  <a:lnTo>
                    <a:pt x="25714" y="45"/>
                  </a:lnTo>
                  <a:lnTo>
                    <a:pt x="23608" y="1185"/>
                  </a:lnTo>
                  <a:lnTo>
                    <a:pt x="19922" y="3336"/>
                  </a:lnTo>
                  <a:lnTo>
                    <a:pt x="18079" y="4476"/>
                  </a:lnTo>
                  <a:lnTo>
                    <a:pt x="15534" y="6188"/>
                  </a:lnTo>
                  <a:lnTo>
                    <a:pt x="14042" y="7153"/>
                  </a:lnTo>
                  <a:lnTo>
                    <a:pt x="11585" y="8250"/>
                  </a:lnTo>
                  <a:lnTo>
                    <a:pt x="10268" y="9084"/>
                  </a:lnTo>
                  <a:lnTo>
                    <a:pt x="6845" y="11190"/>
                  </a:lnTo>
                  <a:lnTo>
                    <a:pt x="6802" y="11190"/>
                  </a:lnTo>
                  <a:lnTo>
                    <a:pt x="4213" y="13823"/>
                  </a:lnTo>
                  <a:lnTo>
                    <a:pt x="2326" y="15622"/>
                  </a:lnTo>
                  <a:lnTo>
                    <a:pt x="2326" y="15666"/>
                  </a:lnTo>
                  <a:lnTo>
                    <a:pt x="1624" y="16500"/>
                  </a:lnTo>
                  <a:lnTo>
                    <a:pt x="1580" y="16544"/>
                  </a:lnTo>
                  <a:lnTo>
                    <a:pt x="702" y="19220"/>
                  </a:lnTo>
                  <a:lnTo>
                    <a:pt x="88" y="20975"/>
                  </a:lnTo>
                  <a:lnTo>
                    <a:pt x="88" y="21019"/>
                  </a:lnTo>
                  <a:lnTo>
                    <a:pt x="0" y="22336"/>
                  </a:lnTo>
                  <a:lnTo>
                    <a:pt x="44" y="22380"/>
                  </a:lnTo>
                  <a:lnTo>
                    <a:pt x="614" y="26417"/>
                  </a:lnTo>
                  <a:lnTo>
                    <a:pt x="878" y="28128"/>
                  </a:lnTo>
                  <a:lnTo>
                    <a:pt x="1185" y="29708"/>
                  </a:lnTo>
                  <a:lnTo>
                    <a:pt x="1492" y="31287"/>
                  </a:lnTo>
                  <a:lnTo>
                    <a:pt x="1931" y="32823"/>
                  </a:lnTo>
                  <a:lnTo>
                    <a:pt x="2370" y="34359"/>
                  </a:lnTo>
                  <a:lnTo>
                    <a:pt x="2896" y="35983"/>
                  </a:lnTo>
                  <a:lnTo>
                    <a:pt x="3467" y="37606"/>
                  </a:lnTo>
                  <a:lnTo>
                    <a:pt x="4125" y="39361"/>
                  </a:lnTo>
                  <a:lnTo>
                    <a:pt x="5002" y="42257"/>
                  </a:lnTo>
                  <a:lnTo>
                    <a:pt x="5310" y="44100"/>
                  </a:lnTo>
                  <a:lnTo>
                    <a:pt x="5397" y="45329"/>
                  </a:lnTo>
                  <a:lnTo>
                    <a:pt x="5310" y="47830"/>
                  </a:lnTo>
                  <a:lnTo>
                    <a:pt x="5353" y="49366"/>
                  </a:lnTo>
                  <a:lnTo>
                    <a:pt x="5924" y="52218"/>
                  </a:lnTo>
                  <a:lnTo>
                    <a:pt x="6407" y="54939"/>
                  </a:lnTo>
                  <a:lnTo>
                    <a:pt x="6451" y="57528"/>
                  </a:lnTo>
                  <a:lnTo>
                    <a:pt x="6319" y="59853"/>
                  </a:lnTo>
                  <a:lnTo>
                    <a:pt x="6319" y="59897"/>
                  </a:lnTo>
                  <a:lnTo>
                    <a:pt x="6451" y="60731"/>
                  </a:lnTo>
                  <a:lnTo>
                    <a:pt x="6494" y="60819"/>
                  </a:lnTo>
                  <a:lnTo>
                    <a:pt x="7942" y="62399"/>
                  </a:lnTo>
                  <a:lnTo>
                    <a:pt x="10224" y="65295"/>
                  </a:lnTo>
                  <a:lnTo>
                    <a:pt x="12111" y="67796"/>
                  </a:lnTo>
                  <a:lnTo>
                    <a:pt x="13076" y="69024"/>
                  </a:lnTo>
                  <a:lnTo>
                    <a:pt x="13120" y="69024"/>
                  </a:lnTo>
                  <a:lnTo>
                    <a:pt x="15841" y="71657"/>
                  </a:lnTo>
                  <a:lnTo>
                    <a:pt x="16060" y="71964"/>
                  </a:lnTo>
                  <a:lnTo>
                    <a:pt x="15973" y="73895"/>
                  </a:lnTo>
                  <a:lnTo>
                    <a:pt x="15973" y="73983"/>
                  </a:lnTo>
                  <a:lnTo>
                    <a:pt x="16016" y="74027"/>
                  </a:lnTo>
                  <a:lnTo>
                    <a:pt x="16060" y="74071"/>
                  </a:lnTo>
                  <a:lnTo>
                    <a:pt x="16236" y="74071"/>
                  </a:lnTo>
                  <a:lnTo>
                    <a:pt x="16280" y="74027"/>
                  </a:lnTo>
                  <a:lnTo>
                    <a:pt x="16324" y="73983"/>
                  </a:lnTo>
                  <a:lnTo>
                    <a:pt x="16324" y="73895"/>
                  </a:lnTo>
                  <a:lnTo>
                    <a:pt x="16411" y="71921"/>
                  </a:lnTo>
                  <a:lnTo>
                    <a:pt x="16368" y="71789"/>
                  </a:lnTo>
                  <a:lnTo>
                    <a:pt x="16148" y="71438"/>
                  </a:lnTo>
                  <a:lnTo>
                    <a:pt x="16104" y="71394"/>
                  </a:lnTo>
                  <a:lnTo>
                    <a:pt x="13340" y="68761"/>
                  </a:lnTo>
                  <a:lnTo>
                    <a:pt x="12374" y="67576"/>
                  </a:lnTo>
                  <a:lnTo>
                    <a:pt x="10488" y="65075"/>
                  </a:lnTo>
                  <a:lnTo>
                    <a:pt x="8206" y="62179"/>
                  </a:lnTo>
                  <a:lnTo>
                    <a:pt x="6802" y="60643"/>
                  </a:lnTo>
                  <a:lnTo>
                    <a:pt x="6670" y="59853"/>
                  </a:lnTo>
                  <a:lnTo>
                    <a:pt x="6802" y="57528"/>
                  </a:lnTo>
                  <a:lnTo>
                    <a:pt x="6758" y="54939"/>
                  </a:lnTo>
                  <a:lnTo>
                    <a:pt x="6758" y="54895"/>
                  </a:lnTo>
                  <a:lnTo>
                    <a:pt x="6275" y="52131"/>
                  </a:lnTo>
                  <a:lnTo>
                    <a:pt x="5705" y="49322"/>
                  </a:lnTo>
                  <a:lnTo>
                    <a:pt x="5661" y="47830"/>
                  </a:lnTo>
                  <a:lnTo>
                    <a:pt x="5748" y="45373"/>
                  </a:lnTo>
                  <a:lnTo>
                    <a:pt x="5748" y="45329"/>
                  </a:lnTo>
                  <a:lnTo>
                    <a:pt x="5661" y="44057"/>
                  </a:lnTo>
                  <a:lnTo>
                    <a:pt x="5661" y="44013"/>
                  </a:lnTo>
                  <a:lnTo>
                    <a:pt x="5310" y="42214"/>
                  </a:lnTo>
                  <a:lnTo>
                    <a:pt x="4476" y="39230"/>
                  </a:lnTo>
                  <a:lnTo>
                    <a:pt x="3818" y="37518"/>
                  </a:lnTo>
                  <a:lnTo>
                    <a:pt x="3203" y="35851"/>
                  </a:lnTo>
                  <a:lnTo>
                    <a:pt x="2721" y="34271"/>
                  </a:lnTo>
                  <a:lnTo>
                    <a:pt x="2238" y="32735"/>
                  </a:lnTo>
                  <a:lnTo>
                    <a:pt x="1843" y="31200"/>
                  </a:lnTo>
                  <a:lnTo>
                    <a:pt x="1492" y="29664"/>
                  </a:lnTo>
                  <a:lnTo>
                    <a:pt x="1229" y="28040"/>
                  </a:lnTo>
                  <a:lnTo>
                    <a:pt x="922" y="26373"/>
                  </a:lnTo>
                  <a:lnTo>
                    <a:pt x="351" y="22336"/>
                  </a:lnTo>
                  <a:lnTo>
                    <a:pt x="439" y="21063"/>
                  </a:lnTo>
                  <a:lnTo>
                    <a:pt x="1053" y="19308"/>
                  </a:lnTo>
                  <a:lnTo>
                    <a:pt x="1887" y="16719"/>
                  </a:lnTo>
                  <a:lnTo>
                    <a:pt x="2589" y="15885"/>
                  </a:lnTo>
                  <a:lnTo>
                    <a:pt x="4476" y="14086"/>
                  </a:lnTo>
                  <a:lnTo>
                    <a:pt x="7021" y="11453"/>
                  </a:lnTo>
                  <a:lnTo>
                    <a:pt x="10488" y="9347"/>
                  </a:lnTo>
                  <a:lnTo>
                    <a:pt x="11760" y="8557"/>
                  </a:lnTo>
                  <a:lnTo>
                    <a:pt x="14217" y="7460"/>
                  </a:lnTo>
                  <a:lnTo>
                    <a:pt x="14217" y="7416"/>
                  </a:lnTo>
                  <a:lnTo>
                    <a:pt x="15709" y="6451"/>
                  </a:lnTo>
                  <a:lnTo>
                    <a:pt x="18254" y="4784"/>
                  </a:lnTo>
                  <a:lnTo>
                    <a:pt x="20097" y="3599"/>
                  </a:lnTo>
                  <a:lnTo>
                    <a:pt x="23783" y="1493"/>
                  </a:lnTo>
                  <a:lnTo>
                    <a:pt x="25846" y="352"/>
                  </a:lnTo>
                  <a:lnTo>
                    <a:pt x="25933" y="308"/>
                  </a:lnTo>
                  <a:lnTo>
                    <a:pt x="25933" y="220"/>
                  </a:lnTo>
                  <a:lnTo>
                    <a:pt x="25933" y="176"/>
                  </a:lnTo>
                  <a:lnTo>
                    <a:pt x="25933" y="88"/>
                  </a:lnTo>
                  <a:lnTo>
                    <a:pt x="25890" y="45"/>
                  </a:lnTo>
                  <a:lnTo>
                    <a:pt x="2584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1" name="Google Shape;9161;p249"/>
            <p:cNvSpPr/>
            <p:nvPr/>
          </p:nvSpPr>
          <p:spPr>
            <a:xfrm>
              <a:off x="520050" y="2414850"/>
              <a:ext cx="434425" cy="1781550"/>
            </a:xfrm>
            <a:custGeom>
              <a:avLst/>
              <a:gdLst/>
              <a:ahLst/>
              <a:cxnLst/>
              <a:rect l="l" t="t" r="r" b="b"/>
              <a:pathLst>
                <a:path w="17377" h="71262" extrusionOk="0">
                  <a:moveTo>
                    <a:pt x="15973" y="0"/>
                  </a:moveTo>
                  <a:lnTo>
                    <a:pt x="15885" y="44"/>
                  </a:lnTo>
                  <a:lnTo>
                    <a:pt x="14174" y="1097"/>
                  </a:lnTo>
                  <a:lnTo>
                    <a:pt x="10970" y="3028"/>
                  </a:lnTo>
                  <a:lnTo>
                    <a:pt x="8952" y="4344"/>
                  </a:lnTo>
                  <a:lnTo>
                    <a:pt x="6890" y="5880"/>
                  </a:lnTo>
                  <a:lnTo>
                    <a:pt x="6846" y="5924"/>
                  </a:lnTo>
                  <a:lnTo>
                    <a:pt x="5705" y="7328"/>
                  </a:lnTo>
                  <a:lnTo>
                    <a:pt x="3028" y="10093"/>
                  </a:lnTo>
                  <a:lnTo>
                    <a:pt x="2501" y="10707"/>
                  </a:lnTo>
                  <a:lnTo>
                    <a:pt x="2458" y="10751"/>
                  </a:lnTo>
                  <a:lnTo>
                    <a:pt x="1229" y="13691"/>
                  </a:lnTo>
                  <a:lnTo>
                    <a:pt x="264" y="16324"/>
                  </a:lnTo>
                  <a:lnTo>
                    <a:pt x="0" y="17552"/>
                  </a:lnTo>
                  <a:lnTo>
                    <a:pt x="0" y="17596"/>
                  </a:lnTo>
                  <a:lnTo>
                    <a:pt x="0" y="18825"/>
                  </a:lnTo>
                  <a:lnTo>
                    <a:pt x="0" y="18869"/>
                  </a:lnTo>
                  <a:lnTo>
                    <a:pt x="483" y="22686"/>
                  </a:lnTo>
                  <a:lnTo>
                    <a:pt x="966" y="25319"/>
                  </a:lnTo>
                  <a:lnTo>
                    <a:pt x="1624" y="28040"/>
                  </a:lnTo>
                  <a:lnTo>
                    <a:pt x="2545" y="30673"/>
                  </a:lnTo>
                  <a:lnTo>
                    <a:pt x="4257" y="35105"/>
                  </a:lnTo>
                  <a:lnTo>
                    <a:pt x="4827" y="36772"/>
                  </a:lnTo>
                  <a:lnTo>
                    <a:pt x="5310" y="38922"/>
                  </a:lnTo>
                  <a:lnTo>
                    <a:pt x="5529" y="40370"/>
                  </a:lnTo>
                  <a:lnTo>
                    <a:pt x="5398" y="42827"/>
                  </a:lnTo>
                  <a:lnTo>
                    <a:pt x="5441" y="44188"/>
                  </a:lnTo>
                  <a:lnTo>
                    <a:pt x="5441" y="44232"/>
                  </a:lnTo>
                  <a:lnTo>
                    <a:pt x="5924" y="46689"/>
                  </a:lnTo>
                  <a:lnTo>
                    <a:pt x="6319" y="49058"/>
                  </a:lnTo>
                  <a:lnTo>
                    <a:pt x="6407" y="51340"/>
                  </a:lnTo>
                  <a:lnTo>
                    <a:pt x="6231" y="54544"/>
                  </a:lnTo>
                  <a:lnTo>
                    <a:pt x="6144" y="56825"/>
                  </a:lnTo>
                  <a:lnTo>
                    <a:pt x="6144" y="58405"/>
                  </a:lnTo>
                  <a:lnTo>
                    <a:pt x="6144" y="58449"/>
                  </a:lnTo>
                  <a:lnTo>
                    <a:pt x="6407" y="59283"/>
                  </a:lnTo>
                  <a:lnTo>
                    <a:pt x="6451" y="59326"/>
                  </a:lnTo>
                  <a:lnTo>
                    <a:pt x="7899" y="61257"/>
                  </a:lnTo>
                  <a:lnTo>
                    <a:pt x="10005" y="63583"/>
                  </a:lnTo>
                  <a:lnTo>
                    <a:pt x="10005" y="63627"/>
                  </a:lnTo>
                  <a:lnTo>
                    <a:pt x="13603" y="66655"/>
                  </a:lnTo>
                  <a:lnTo>
                    <a:pt x="15490" y="68234"/>
                  </a:lnTo>
                  <a:lnTo>
                    <a:pt x="16412" y="69112"/>
                  </a:lnTo>
                  <a:lnTo>
                    <a:pt x="16631" y="69463"/>
                  </a:lnTo>
                  <a:lnTo>
                    <a:pt x="16675" y="70121"/>
                  </a:lnTo>
                  <a:lnTo>
                    <a:pt x="16675" y="70165"/>
                  </a:lnTo>
                  <a:lnTo>
                    <a:pt x="17026" y="71174"/>
                  </a:lnTo>
                  <a:lnTo>
                    <a:pt x="17114" y="71262"/>
                  </a:lnTo>
                  <a:lnTo>
                    <a:pt x="17245" y="71262"/>
                  </a:lnTo>
                  <a:lnTo>
                    <a:pt x="17333" y="71218"/>
                  </a:lnTo>
                  <a:lnTo>
                    <a:pt x="17377" y="71174"/>
                  </a:lnTo>
                  <a:lnTo>
                    <a:pt x="17377" y="71130"/>
                  </a:lnTo>
                  <a:lnTo>
                    <a:pt x="17377" y="71043"/>
                  </a:lnTo>
                  <a:lnTo>
                    <a:pt x="17026" y="70077"/>
                  </a:lnTo>
                  <a:lnTo>
                    <a:pt x="16982" y="69375"/>
                  </a:lnTo>
                  <a:lnTo>
                    <a:pt x="16938" y="69287"/>
                  </a:lnTo>
                  <a:lnTo>
                    <a:pt x="16719" y="68892"/>
                  </a:lnTo>
                  <a:lnTo>
                    <a:pt x="16675" y="68849"/>
                  </a:lnTo>
                  <a:lnTo>
                    <a:pt x="15753" y="67971"/>
                  </a:lnTo>
                  <a:lnTo>
                    <a:pt x="13823" y="66391"/>
                  </a:lnTo>
                  <a:lnTo>
                    <a:pt x="10268" y="63363"/>
                  </a:lnTo>
                  <a:lnTo>
                    <a:pt x="8162" y="61038"/>
                  </a:lnTo>
                  <a:lnTo>
                    <a:pt x="6714" y="59151"/>
                  </a:lnTo>
                  <a:lnTo>
                    <a:pt x="6495" y="58405"/>
                  </a:lnTo>
                  <a:lnTo>
                    <a:pt x="6495" y="56825"/>
                  </a:lnTo>
                  <a:lnTo>
                    <a:pt x="6582" y="54587"/>
                  </a:lnTo>
                  <a:lnTo>
                    <a:pt x="6758" y="51340"/>
                  </a:lnTo>
                  <a:lnTo>
                    <a:pt x="6670" y="49058"/>
                  </a:lnTo>
                  <a:lnTo>
                    <a:pt x="6670" y="49015"/>
                  </a:lnTo>
                  <a:lnTo>
                    <a:pt x="6275" y="46601"/>
                  </a:lnTo>
                  <a:lnTo>
                    <a:pt x="5793" y="44144"/>
                  </a:lnTo>
                  <a:lnTo>
                    <a:pt x="5749" y="42827"/>
                  </a:lnTo>
                  <a:lnTo>
                    <a:pt x="5880" y="40370"/>
                  </a:lnTo>
                  <a:lnTo>
                    <a:pt x="5880" y="40326"/>
                  </a:lnTo>
                  <a:lnTo>
                    <a:pt x="5661" y="38878"/>
                  </a:lnTo>
                  <a:lnTo>
                    <a:pt x="5134" y="36684"/>
                  </a:lnTo>
                  <a:lnTo>
                    <a:pt x="5134" y="36640"/>
                  </a:lnTo>
                  <a:lnTo>
                    <a:pt x="4564" y="35017"/>
                  </a:lnTo>
                  <a:lnTo>
                    <a:pt x="2853" y="30541"/>
                  </a:lnTo>
                  <a:lnTo>
                    <a:pt x="1931" y="27952"/>
                  </a:lnTo>
                  <a:lnTo>
                    <a:pt x="1317" y="25231"/>
                  </a:lnTo>
                  <a:lnTo>
                    <a:pt x="790" y="22643"/>
                  </a:lnTo>
                  <a:lnTo>
                    <a:pt x="351" y="18825"/>
                  </a:lnTo>
                  <a:lnTo>
                    <a:pt x="351" y="17596"/>
                  </a:lnTo>
                  <a:lnTo>
                    <a:pt x="615" y="16412"/>
                  </a:lnTo>
                  <a:lnTo>
                    <a:pt x="1580" y="13823"/>
                  </a:lnTo>
                  <a:lnTo>
                    <a:pt x="2765" y="10926"/>
                  </a:lnTo>
                  <a:lnTo>
                    <a:pt x="3291" y="10312"/>
                  </a:lnTo>
                  <a:lnTo>
                    <a:pt x="5968" y="7548"/>
                  </a:lnTo>
                  <a:lnTo>
                    <a:pt x="7109" y="6144"/>
                  </a:lnTo>
                  <a:lnTo>
                    <a:pt x="9171" y="4608"/>
                  </a:lnTo>
                  <a:lnTo>
                    <a:pt x="11146" y="3335"/>
                  </a:lnTo>
                  <a:lnTo>
                    <a:pt x="14349" y="1404"/>
                  </a:lnTo>
                  <a:lnTo>
                    <a:pt x="16104" y="351"/>
                  </a:lnTo>
                  <a:lnTo>
                    <a:pt x="16148" y="307"/>
                  </a:lnTo>
                  <a:lnTo>
                    <a:pt x="16148" y="220"/>
                  </a:lnTo>
                  <a:lnTo>
                    <a:pt x="16148" y="176"/>
                  </a:lnTo>
                  <a:lnTo>
                    <a:pt x="16148" y="88"/>
                  </a:lnTo>
                  <a:lnTo>
                    <a:pt x="16104" y="44"/>
                  </a:lnTo>
                  <a:lnTo>
                    <a:pt x="16017" y="44"/>
                  </a:lnTo>
                  <a:lnTo>
                    <a:pt x="1597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2" name="Google Shape;9162;p249"/>
            <p:cNvSpPr/>
            <p:nvPr/>
          </p:nvSpPr>
          <p:spPr>
            <a:xfrm>
              <a:off x="1580850" y="2421425"/>
              <a:ext cx="400450" cy="236975"/>
            </a:xfrm>
            <a:custGeom>
              <a:avLst/>
              <a:gdLst/>
              <a:ahLst/>
              <a:cxnLst/>
              <a:rect l="l" t="t" r="r" b="b"/>
              <a:pathLst>
                <a:path w="16018" h="9479" extrusionOk="0">
                  <a:moveTo>
                    <a:pt x="15798" y="1"/>
                  </a:moveTo>
                  <a:lnTo>
                    <a:pt x="15754" y="44"/>
                  </a:lnTo>
                  <a:lnTo>
                    <a:pt x="9567" y="3818"/>
                  </a:lnTo>
                  <a:lnTo>
                    <a:pt x="7329" y="5222"/>
                  </a:lnTo>
                  <a:lnTo>
                    <a:pt x="5486" y="6100"/>
                  </a:lnTo>
                  <a:lnTo>
                    <a:pt x="3818" y="7065"/>
                  </a:lnTo>
                  <a:lnTo>
                    <a:pt x="89" y="9172"/>
                  </a:lnTo>
                  <a:lnTo>
                    <a:pt x="1" y="9215"/>
                  </a:lnTo>
                  <a:lnTo>
                    <a:pt x="1" y="9259"/>
                  </a:lnTo>
                  <a:lnTo>
                    <a:pt x="1" y="9303"/>
                  </a:lnTo>
                  <a:lnTo>
                    <a:pt x="1" y="9391"/>
                  </a:lnTo>
                  <a:lnTo>
                    <a:pt x="89" y="9435"/>
                  </a:lnTo>
                  <a:lnTo>
                    <a:pt x="176" y="9479"/>
                  </a:lnTo>
                  <a:lnTo>
                    <a:pt x="220" y="9479"/>
                  </a:lnTo>
                  <a:lnTo>
                    <a:pt x="3994" y="7372"/>
                  </a:lnTo>
                  <a:lnTo>
                    <a:pt x="5617" y="6407"/>
                  </a:lnTo>
                  <a:lnTo>
                    <a:pt x="7504" y="5529"/>
                  </a:lnTo>
                  <a:lnTo>
                    <a:pt x="9742" y="4081"/>
                  </a:lnTo>
                  <a:lnTo>
                    <a:pt x="15929" y="352"/>
                  </a:lnTo>
                  <a:lnTo>
                    <a:pt x="15973" y="308"/>
                  </a:lnTo>
                  <a:lnTo>
                    <a:pt x="16017" y="220"/>
                  </a:lnTo>
                  <a:lnTo>
                    <a:pt x="16017" y="176"/>
                  </a:lnTo>
                  <a:lnTo>
                    <a:pt x="15973" y="88"/>
                  </a:lnTo>
                  <a:lnTo>
                    <a:pt x="15929" y="44"/>
                  </a:lnTo>
                  <a:lnTo>
                    <a:pt x="15886" y="44"/>
                  </a:lnTo>
                  <a:lnTo>
                    <a:pt x="1579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3" name="Google Shape;9163;p249"/>
            <p:cNvSpPr/>
            <p:nvPr/>
          </p:nvSpPr>
          <p:spPr>
            <a:xfrm>
              <a:off x="1302225" y="2397300"/>
              <a:ext cx="651650" cy="660425"/>
            </a:xfrm>
            <a:custGeom>
              <a:avLst/>
              <a:gdLst/>
              <a:ahLst/>
              <a:cxnLst/>
              <a:rect l="l" t="t" r="r" b="b"/>
              <a:pathLst>
                <a:path w="26066" h="26417" extrusionOk="0">
                  <a:moveTo>
                    <a:pt x="25802" y="0"/>
                  </a:moveTo>
                  <a:lnTo>
                    <a:pt x="21063" y="2852"/>
                  </a:lnTo>
                  <a:lnTo>
                    <a:pt x="18211" y="4520"/>
                  </a:lnTo>
                  <a:lnTo>
                    <a:pt x="16060" y="5354"/>
                  </a:lnTo>
                  <a:lnTo>
                    <a:pt x="13822" y="6538"/>
                  </a:lnTo>
                  <a:lnTo>
                    <a:pt x="9610" y="8689"/>
                  </a:lnTo>
                  <a:lnTo>
                    <a:pt x="6319" y="10839"/>
                  </a:lnTo>
                  <a:lnTo>
                    <a:pt x="3511" y="12857"/>
                  </a:lnTo>
                  <a:lnTo>
                    <a:pt x="3467" y="12901"/>
                  </a:lnTo>
                  <a:lnTo>
                    <a:pt x="3028" y="13296"/>
                  </a:lnTo>
                  <a:lnTo>
                    <a:pt x="2984" y="13340"/>
                  </a:lnTo>
                  <a:lnTo>
                    <a:pt x="2589" y="14217"/>
                  </a:lnTo>
                  <a:lnTo>
                    <a:pt x="2589" y="14305"/>
                  </a:lnTo>
                  <a:lnTo>
                    <a:pt x="2545" y="15051"/>
                  </a:lnTo>
                  <a:lnTo>
                    <a:pt x="2545" y="15095"/>
                  </a:lnTo>
                  <a:lnTo>
                    <a:pt x="2808" y="16060"/>
                  </a:lnTo>
                  <a:lnTo>
                    <a:pt x="2808" y="16104"/>
                  </a:lnTo>
                  <a:lnTo>
                    <a:pt x="3818" y="18430"/>
                  </a:lnTo>
                  <a:lnTo>
                    <a:pt x="4739" y="20536"/>
                  </a:lnTo>
                  <a:lnTo>
                    <a:pt x="4827" y="21326"/>
                  </a:lnTo>
                  <a:lnTo>
                    <a:pt x="4695" y="21853"/>
                  </a:lnTo>
                  <a:lnTo>
                    <a:pt x="2721" y="23564"/>
                  </a:lnTo>
                  <a:lnTo>
                    <a:pt x="834" y="25451"/>
                  </a:lnTo>
                  <a:lnTo>
                    <a:pt x="88" y="26109"/>
                  </a:lnTo>
                  <a:lnTo>
                    <a:pt x="44" y="26153"/>
                  </a:lnTo>
                  <a:lnTo>
                    <a:pt x="0" y="26241"/>
                  </a:lnTo>
                  <a:lnTo>
                    <a:pt x="0" y="26285"/>
                  </a:lnTo>
                  <a:lnTo>
                    <a:pt x="44" y="26372"/>
                  </a:lnTo>
                  <a:lnTo>
                    <a:pt x="88" y="26416"/>
                  </a:lnTo>
                  <a:lnTo>
                    <a:pt x="176" y="26416"/>
                  </a:lnTo>
                  <a:lnTo>
                    <a:pt x="307" y="26372"/>
                  </a:lnTo>
                  <a:lnTo>
                    <a:pt x="1097" y="25714"/>
                  </a:lnTo>
                  <a:lnTo>
                    <a:pt x="2940" y="23827"/>
                  </a:lnTo>
                  <a:lnTo>
                    <a:pt x="4959" y="22116"/>
                  </a:lnTo>
                  <a:lnTo>
                    <a:pt x="5046" y="22028"/>
                  </a:lnTo>
                  <a:lnTo>
                    <a:pt x="5178" y="21370"/>
                  </a:lnTo>
                  <a:lnTo>
                    <a:pt x="5178" y="21282"/>
                  </a:lnTo>
                  <a:lnTo>
                    <a:pt x="5090" y="20448"/>
                  </a:lnTo>
                  <a:lnTo>
                    <a:pt x="5046" y="20405"/>
                  </a:lnTo>
                  <a:lnTo>
                    <a:pt x="4125" y="18298"/>
                  </a:lnTo>
                  <a:lnTo>
                    <a:pt x="3116" y="15973"/>
                  </a:lnTo>
                  <a:lnTo>
                    <a:pt x="2896" y="15007"/>
                  </a:lnTo>
                  <a:lnTo>
                    <a:pt x="2940" y="14349"/>
                  </a:lnTo>
                  <a:lnTo>
                    <a:pt x="3291" y="13515"/>
                  </a:lnTo>
                  <a:lnTo>
                    <a:pt x="3686" y="13164"/>
                  </a:lnTo>
                  <a:lnTo>
                    <a:pt x="6494" y="11146"/>
                  </a:lnTo>
                  <a:lnTo>
                    <a:pt x="9785" y="8996"/>
                  </a:lnTo>
                  <a:lnTo>
                    <a:pt x="13954" y="6846"/>
                  </a:lnTo>
                  <a:lnTo>
                    <a:pt x="16236" y="5705"/>
                  </a:lnTo>
                  <a:lnTo>
                    <a:pt x="18342" y="4827"/>
                  </a:lnTo>
                  <a:lnTo>
                    <a:pt x="18386" y="4827"/>
                  </a:lnTo>
                  <a:lnTo>
                    <a:pt x="21238" y="3160"/>
                  </a:lnTo>
                  <a:lnTo>
                    <a:pt x="25977" y="307"/>
                  </a:lnTo>
                  <a:lnTo>
                    <a:pt x="26021" y="263"/>
                  </a:lnTo>
                  <a:lnTo>
                    <a:pt x="26065" y="220"/>
                  </a:lnTo>
                  <a:lnTo>
                    <a:pt x="26065" y="132"/>
                  </a:lnTo>
                  <a:lnTo>
                    <a:pt x="26021" y="88"/>
                  </a:lnTo>
                  <a:lnTo>
                    <a:pt x="2597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4" name="Google Shape;9164;p249"/>
            <p:cNvSpPr/>
            <p:nvPr/>
          </p:nvSpPr>
          <p:spPr>
            <a:xfrm>
              <a:off x="853525" y="2286500"/>
              <a:ext cx="977475" cy="1079475"/>
            </a:xfrm>
            <a:custGeom>
              <a:avLst/>
              <a:gdLst/>
              <a:ahLst/>
              <a:cxnLst/>
              <a:rect l="l" t="t" r="r" b="b"/>
              <a:pathLst>
                <a:path w="39099" h="43179" extrusionOk="0">
                  <a:moveTo>
                    <a:pt x="38923" y="0"/>
                  </a:moveTo>
                  <a:lnTo>
                    <a:pt x="38835" y="44"/>
                  </a:lnTo>
                  <a:lnTo>
                    <a:pt x="36553" y="1404"/>
                  </a:lnTo>
                  <a:lnTo>
                    <a:pt x="32122" y="3379"/>
                  </a:lnTo>
                  <a:lnTo>
                    <a:pt x="31156" y="3774"/>
                  </a:lnTo>
                  <a:lnTo>
                    <a:pt x="26812" y="5617"/>
                  </a:lnTo>
                  <a:lnTo>
                    <a:pt x="24618" y="6582"/>
                  </a:lnTo>
                  <a:lnTo>
                    <a:pt x="22468" y="7635"/>
                  </a:lnTo>
                  <a:lnTo>
                    <a:pt x="20362" y="8689"/>
                  </a:lnTo>
                  <a:lnTo>
                    <a:pt x="18299" y="9873"/>
                  </a:lnTo>
                  <a:lnTo>
                    <a:pt x="17290" y="10488"/>
                  </a:lnTo>
                  <a:lnTo>
                    <a:pt x="16281" y="11102"/>
                  </a:lnTo>
                  <a:lnTo>
                    <a:pt x="15315" y="11760"/>
                  </a:lnTo>
                  <a:lnTo>
                    <a:pt x="14350" y="12462"/>
                  </a:lnTo>
                  <a:lnTo>
                    <a:pt x="12156" y="14261"/>
                  </a:lnTo>
                  <a:lnTo>
                    <a:pt x="10313" y="15709"/>
                  </a:lnTo>
                  <a:lnTo>
                    <a:pt x="8163" y="17465"/>
                  </a:lnTo>
                  <a:lnTo>
                    <a:pt x="6759" y="18342"/>
                  </a:lnTo>
                  <a:lnTo>
                    <a:pt x="4565" y="19220"/>
                  </a:lnTo>
                  <a:lnTo>
                    <a:pt x="2414" y="19878"/>
                  </a:lnTo>
                  <a:lnTo>
                    <a:pt x="1274" y="20273"/>
                  </a:lnTo>
                  <a:lnTo>
                    <a:pt x="1186" y="20317"/>
                  </a:lnTo>
                  <a:lnTo>
                    <a:pt x="922" y="20580"/>
                  </a:lnTo>
                  <a:lnTo>
                    <a:pt x="879" y="20668"/>
                  </a:lnTo>
                  <a:lnTo>
                    <a:pt x="440" y="22818"/>
                  </a:lnTo>
                  <a:lnTo>
                    <a:pt x="1" y="24749"/>
                  </a:lnTo>
                  <a:lnTo>
                    <a:pt x="1" y="24793"/>
                  </a:lnTo>
                  <a:lnTo>
                    <a:pt x="177" y="27425"/>
                  </a:lnTo>
                  <a:lnTo>
                    <a:pt x="133" y="29751"/>
                  </a:lnTo>
                  <a:lnTo>
                    <a:pt x="89" y="31024"/>
                  </a:lnTo>
                  <a:lnTo>
                    <a:pt x="133" y="31111"/>
                  </a:lnTo>
                  <a:lnTo>
                    <a:pt x="177" y="31155"/>
                  </a:lnTo>
                  <a:lnTo>
                    <a:pt x="1756" y="32691"/>
                  </a:lnTo>
                  <a:lnTo>
                    <a:pt x="3906" y="34710"/>
                  </a:lnTo>
                  <a:lnTo>
                    <a:pt x="7636" y="38045"/>
                  </a:lnTo>
                  <a:lnTo>
                    <a:pt x="9435" y="39756"/>
                  </a:lnTo>
                  <a:lnTo>
                    <a:pt x="11015" y="41336"/>
                  </a:lnTo>
                  <a:lnTo>
                    <a:pt x="11410" y="41950"/>
                  </a:lnTo>
                  <a:lnTo>
                    <a:pt x="11278" y="43003"/>
                  </a:lnTo>
                  <a:lnTo>
                    <a:pt x="11322" y="43047"/>
                  </a:lnTo>
                  <a:lnTo>
                    <a:pt x="11322" y="43135"/>
                  </a:lnTo>
                  <a:lnTo>
                    <a:pt x="11366" y="43179"/>
                  </a:lnTo>
                  <a:lnTo>
                    <a:pt x="11454" y="43179"/>
                  </a:lnTo>
                  <a:lnTo>
                    <a:pt x="11585" y="43135"/>
                  </a:lnTo>
                  <a:lnTo>
                    <a:pt x="11629" y="43047"/>
                  </a:lnTo>
                  <a:lnTo>
                    <a:pt x="11761" y="41950"/>
                  </a:lnTo>
                  <a:lnTo>
                    <a:pt x="11717" y="41818"/>
                  </a:lnTo>
                  <a:lnTo>
                    <a:pt x="11278" y="41116"/>
                  </a:lnTo>
                  <a:lnTo>
                    <a:pt x="9699" y="39536"/>
                  </a:lnTo>
                  <a:lnTo>
                    <a:pt x="7856" y="37781"/>
                  </a:lnTo>
                  <a:lnTo>
                    <a:pt x="4170" y="34446"/>
                  </a:lnTo>
                  <a:lnTo>
                    <a:pt x="1976" y="32472"/>
                  </a:lnTo>
                  <a:lnTo>
                    <a:pt x="440" y="30936"/>
                  </a:lnTo>
                  <a:lnTo>
                    <a:pt x="484" y="29751"/>
                  </a:lnTo>
                  <a:lnTo>
                    <a:pt x="528" y="27425"/>
                  </a:lnTo>
                  <a:lnTo>
                    <a:pt x="352" y="24793"/>
                  </a:lnTo>
                  <a:lnTo>
                    <a:pt x="791" y="22862"/>
                  </a:lnTo>
                  <a:lnTo>
                    <a:pt x="1230" y="20800"/>
                  </a:lnTo>
                  <a:lnTo>
                    <a:pt x="1405" y="20580"/>
                  </a:lnTo>
                  <a:lnTo>
                    <a:pt x="2546" y="20229"/>
                  </a:lnTo>
                  <a:lnTo>
                    <a:pt x="4652" y="19527"/>
                  </a:lnTo>
                  <a:lnTo>
                    <a:pt x="6890" y="18649"/>
                  </a:lnTo>
                  <a:lnTo>
                    <a:pt x="6934" y="18649"/>
                  </a:lnTo>
                  <a:lnTo>
                    <a:pt x="8382" y="17728"/>
                  </a:lnTo>
                  <a:lnTo>
                    <a:pt x="10532" y="15973"/>
                  </a:lnTo>
                  <a:lnTo>
                    <a:pt x="12375" y="14525"/>
                  </a:lnTo>
                  <a:lnTo>
                    <a:pt x="14569" y="12726"/>
                  </a:lnTo>
                  <a:lnTo>
                    <a:pt x="15535" y="12067"/>
                  </a:lnTo>
                  <a:lnTo>
                    <a:pt x="16500" y="11409"/>
                  </a:lnTo>
                  <a:lnTo>
                    <a:pt x="17465" y="10751"/>
                  </a:lnTo>
                  <a:lnTo>
                    <a:pt x="18475" y="10181"/>
                  </a:lnTo>
                  <a:lnTo>
                    <a:pt x="20537" y="8996"/>
                  </a:lnTo>
                  <a:lnTo>
                    <a:pt x="22643" y="7943"/>
                  </a:lnTo>
                  <a:lnTo>
                    <a:pt x="24793" y="6933"/>
                  </a:lnTo>
                  <a:lnTo>
                    <a:pt x="26944" y="5924"/>
                  </a:lnTo>
                  <a:lnTo>
                    <a:pt x="31288" y="4081"/>
                  </a:lnTo>
                  <a:lnTo>
                    <a:pt x="32253" y="3686"/>
                  </a:lnTo>
                  <a:lnTo>
                    <a:pt x="36685" y="1712"/>
                  </a:lnTo>
                  <a:lnTo>
                    <a:pt x="36729" y="1712"/>
                  </a:lnTo>
                  <a:lnTo>
                    <a:pt x="39011" y="351"/>
                  </a:lnTo>
                  <a:lnTo>
                    <a:pt x="39055" y="307"/>
                  </a:lnTo>
                  <a:lnTo>
                    <a:pt x="39099" y="220"/>
                  </a:lnTo>
                  <a:lnTo>
                    <a:pt x="39099" y="176"/>
                  </a:lnTo>
                  <a:lnTo>
                    <a:pt x="39099" y="88"/>
                  </a:lnTo>
                  <a:lnTo>
                    <a:pt x="39055" y="44"/>
                  </a:lnTo>
                  <a:lnTo>
                    <a:pt x="3896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5" name="Google Shape;9165;p249"/>
            <p:cNvSpPr/>
            <p:nvPr/>
          </p:nvSpPr>
          <p:spPr>
            <a:xfrm>
              <a:off x="805275" y="2264550"/>
              <a:ext cx="1002700" cy="724050"/>
            </a:xfrm>
            <a:custGeom>
              <a:avLst/>
              <a:gdLst/>
              <a:ahLst/>
              <a:cxnLst/>
              <a:rect l="l" t="t" r="r" b="b"/>
              <a:pathLst>
                <a:path w="40108" h="28962" extrusionOk="0">
                  <a:moveTo>
                    <a:pt x="39888" y="1"/>
                  </a:moveTo>
                  <a:lnTo>
                    <a:pt x="39844" y="45"/>
                  </a:lnTo>
                  <a:lnTo>
                    <a:pt x="36992" y="1624"/>
                  </a:lnTo>
                  <a:lnTo>
                    <a:pt x="34403" y="2721"/>
                  </a:lnTo>
                  <a:lnTo>
                    <a:pt x="31375" y="3950"/>
                  </a:lnTo>
                  <a:lnTo>
                    <a:pt x="27864" y="5442"/>
                  </a:lnTo>
                  <a:lnTo>
                    <a:pt x="25232" y="6670"/>
                  </a:lnTo>
                  <a:lnTo>
                    <a:pt x="21940" y="8206"/>
                  </a:lnTo>
                  <a:lnTo>
                    <a:pt x="19483" y="9610"/>
                  </a:lnTo>
                  <a:lnTo>
                    <a:pt x="15315" y="12331"/>
                  </a:lnTo>
                  <a:lnTo>
                    <a:pt x="15271" y="12331"/>
                  </a:lnTo>
                  <a:lnTo>
                    <a:pt x="13208" y="13999"/>
                  </a:lnTo>
                  <a:lnTo>
                    <a:pt x="11497" y="15359"/>
                  </a:lnTo>
                  <a:lnTo>
                    <a:pt x="8513" y="17553"/>
                  </a:lnTo>
                  <a:lnTo>
                    <a:pt x="6758" y="18387"/>
                  </a:lnTo>
                  <a:lnTo>
                    <a:pt x="4520" y="19176"/>
                  </a:lnTo>
                  <a:lnTo>
                    <a:pt x="2063" y="19878"/>
                  </a:lnTo>
                  <a:lnTo>
                    <a:pt x="1053" y="20317"/>
                  </a:lnTo>
                  <a:lnTo>
                    <a:pt x="966" y="20361"/>
                  </a:lnTo>
                  <a:lnTo>
                    <a:pt x="922" y="20405"/>
                  </a:lnTo>
                  <a:lnTo>
                    <a:pt x="483" y="22072"/>
                  </a:lnTo>
                  <a:lnTo>
                    <a:pt x="44" y="23126"/>
                  </a:lnTo>
                  <a:lnTo>
                    <a:pt x="44" y="23169"/>
                  </a:lnTo>
                  <a:lnTo>
                    <a:pt x="0" y="25627"/>
                  </a:lnTo>
                  <a:lnTo>
                    <a:pt x="44" y="27909"/>
                  </a:lnTo>
                  <a:lnTo>
                    <a:pt x="44" y="27952"/>
                  </a:lnTo>
                  <a:lnTo>
                    <a:pt x="307" y="28830"/>
                  </a:lnTo>
                  <a:lnTo>
                    <a:pt x="395" y="28918"/>
                  </a:lnTo>
                  <a:lnTo>
                    <a:pt x="483" y="28962"/>
                  </a:lnTo>
                  <a:lnTo>
                    <a:pt x="527" y="28918"/>
                  </a:lnTo>
                  <a:lnTo>
                    <a:pt x="615" y="28918"/>
                  </a:lnTo>
                  <a:lnTo>
                    <a:pt x="658" y="28830"/>
                  </a:lnTo>
                  <a:lnTo>
                    <a:pt x="658" y="28786"/>
                  </a:lnTo>
                  <a:lnTo>
                    <a:pt x="658" y="28698"/>
                  </a:lnTo>
                  <a:lnTo>
                    <a:pt x="395" y="27909"/>
                  </a:lnTo>
                  <a:lnTo>
                    <a:pt x="351" y="25627"/>
                  </a:lnTo>
                  <a:lnTo>
                    <a:pt x="395" y="23213"/>
                  </a:lnTo>
                  <a:lnTo>
                    <a:pt x="834" y="22204"/>
                  </a:lnTo>
                  <a:lnTo>
                    <a:pt x="834" y="22160"/>
                  </a:lnTo>
                  <a:lnTo>
                    <a:pt x="1229" y="20581"/>
                  </a:lnTo>
                  <a:lnTo>
                    <a:pt x="2194" y="20186"/>
                  </a:lnTo>
                  <a:lnTo>
                    <a:pt x="4608" y="19527"/>
                  </a:lnTo>
                  <a:lnTo>
                    <a:pt x="6889" y="18694"/>
                  </a:lnTo>
                  <a:lnTo>
                    <a:pt x="8689" y="17860"/>
                  </a:lnTo>
                  <a:lnTo>
                    <a:pt x="8732" y="17860"/>
                  </a:lnTo>
                  <a:lnTo>
                    <a:pt x="11716" y="15622"/>
                  </a:lnTo>
                  <a:lnTo>
                    <a:pt x="13428" y="14262"/>
                  </a:lnTo>
                  <a:lnTo>
                    <a:pt x="15490" y="12594"/>
                  </a:lnTo>
                  <a:lnTo>
                    <a:pt x="19659" y="9918"/>
                  </a:lnTo>
                  <a:lnTo>
                    <a:pt x="22072" y="8513"/>
                  </a:lnTo>
                  <a:lnTo>
                    <a:pt x="25407" y="6978"/>
                  </a:lnTo>
                  <a:lnTo>
                    <a:pt x="28040" y="5793"/>
                  </a:lnTo>
                  <a:lnTo>
                    <a:pt x="31506" y="4257"/>
                  </a:lnTo>
                  <a:lnTo>
                    <a:pt x="34534" y="3028"/>
                  </a:lnTo>
                  <a:lnTo>
                    <a:pt x="37167" y="1931"/>
                  </a:lnTo>
                  <a:lnTo>
                    <a:pt x="40019" y="352"/>
                  </a:lnTo>
                  <a:lnTo>
                    <a:pt x="40063" y="308"/>
                  </a:lnTo>
                  <a:lnTo>
                    <a:pt x="40063" y="264"/>
                  </a:lnTo>
                  <a:lnTo>
                    <a:pt x="40107" y="176"/>
                  </a:lnTo>
                  <a:lnTo>
                    <a:pt x="40063" y="88"/>
                  </a:lnTo>
                  <a:lnTo>
                    <a:pt x="40019" y="45"/>
                  </a:lnTo>
                  <a:lnTo>
                    <a:pt x="39975" y="45"/>
                  </a:lnTo>
                  <a:lnTo>
                    <a:pt x="3988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6" name="Google Shape;9166;p249"/>
            <p:cNvSpPr/>
            <p:nvPr/>
          </p:nvSpPr>
          <p:spPr>
            <a:xfrm>
              <a:off x="814050" y="2243700"/>
              <a:ext cx="969775" cy="499175"/>
            </a:xfrm>
            <a:custGeom>
              <a:avLst/>
              <a:gdLst/>
              <a:ahLst/>
              <a:cxnLst/>
              <a:rect l="l" t="t" r="r" b="b"/>
              <a:pathLst>
                <a:path w="38791" h="19967" extrusionOk="0">
                  <a:moveTo>
                    <a:pt x="38527" y="1"/>
                  </a:moveTo>
                  <a:lnTo>
                    <a:pt x="37562" y="571"/>
                  </a:lnTo>
                  <a:lnTo>
                    <a:pt x="32911" y="2590"/>
                  </a:lnTo>
                  <a:lnTo>
                    <a:pt x="29049" y="4170"/>
                  </a:lnTo>
                  <a:lnTo>
                    <a:pt x="23432" y="6715"/>
                  </a:lnTo>
                  <a:lnTo>
                    <a:pt x="21063" y="7812"/>
                  </a:lnTo>
                  <a:lnTo>
                    <a:pt x="18781" y="9084"/>
                  </a:lnTo>
                  <a:lnTo>
                    <a:pt x="16368" y="10532"/>
                  </a:lnTo>
                  <a:lnTo>
                    <a:pt x="14656" y="11629"/>
                  </a:lnTo>
                  <a:lnTo>
                    <a:pt x="12067" y="13692"/>
                  </a:lnTo>
                  <a:lnTo>
                    <a:pt x="10400" y="14964"/>
                  </a:lnTo>
                  <a:lnTo>
                    <a:pt x="7328" y="17114"/>
                  </a:lnTo>
                  <a:lnTo>
                    <a:pt x="5310" y="18036"/>
                  </a:lnTo>
                  <a:lnTo>
                    <a:pt x="2896" y="18913"/>
                  </a:lnTo>
                  <a:lnTo>
                    <a:pt x="132" y="19615"/>
                  </a:lnTo>
                  <a:lnTo>
                    <a:pt x="44" y="19659"/>
                  </a:lnTo>
                  <a:lnTo>
                    <a:pt x="0" y="19703"/>
                  </a:lnTo>
                  <a:lnTo>
                    <a:pt x="0" y="19791"/>
                  </a:lnTo>
                  <a:lnTo>
                    <a:pt x="0" y="19835"/>
                  </a:lnTo>
                  <a:lnTo>
                    <a:pt x="88" y="19923"/>
                  </a:lnTo>
                  <a:lnTo>
                    <a:pt x="176" y="19967"/>
                  </a:lnTo>
                  <a:lnTo>
                    <a:pt x="220" y="19967"/>
                  </a:lnTo>
                  <a:lnTo>
                    <a:pt x="3028" y="19221"/>
                  </a:lnTo>
                  <a:lnTo>
                    <a:pt x="5441" y="18387"/>
                  </a:lnTo>
                  <a:lnTo>
                    <a:pt x="7460" y="17421"/>
                  </a:lnTo>
                  <a:lnTo>
                    <a:pt x="7504" y="17421"/>
                  </a:lnTo>
                  <a:lnTo>
                    <a:pt x="10619" y="15227"/>
                  </a:lnTo>
                  <a:lnTo>
                    <a:pt x="14832" y="11936"/>
                  </a:lnTo>
                  <a:lnTo>
                    <a:pt x="16543" y="10796"/>
                  </a:lnTo>
                  <a:lnTo>
                    <a:pt x="18957" y="9391"/>
                  </a:lnTo>
                  <a:lnTo>
                    <a:pt x="21238" y="8163"/>
                  </a:lnTo>
                  <a:lnTo>
                    <a:pt x="23564" y="7022"/>
                  </a:lnTo>
                  <a:lnTo>
                    <a:pt x="29181" y="4521"/>
                  </a:lnTo>
                  <a:lnTo>
                    <a:pt x="33042" y="2897"/>
                  </a:lnTo>
                  <a:lnTo>
                    <a:pt x="37738" y="922"/>
                  </a:lnTo>
                  <a:lnTo>
                    <a:pt x="37738" y="879"/>
                  </a:lnTo>
                  <a:lnTo>
                    <a:pt x="38703" y="308"/>
                  </a:lnTo>
                  <a:lnTo>
                    <a:pt x="38747" y="264"/>
                  </a:lnTo>
                  <a:lnTo>
                    <a:pt x="38791" y="220"/>
                  </a:lnTo>
                  <a:lnTo>
                    <a:pt x="38791" y="133"/>
                  </a:lnTo>
                  <a:lnTo>
                    <a:pt x="38747" y="89"/>
                  </a:lnTo>
                  <a:lnTo>
                    <a:pt x="3870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7" name="Google Shape;9167;p249"/>
            <p:cNvSpPr/>
            <p:nvPr/>
          </p:nvSpPr>
          <p:spPr>
            <a:xfrm>
              <a:off x="993950" y="2188850"/>
              <a:ext cx="823875" cy="448700"/>
            </a:xfrm>
            <a:custGeom>
              <a:avLst/>
              <a:gdLst/>
              <a:ahLst/>
              <a:cxnLst/>
              <a:rect l="l" t="t" r="r" b="b"/>
              <a:pathLst>
                <a:path w="32955" h="17948" extrusionOk="0">
                  <a:moveTo>
                    <a:pt x="32736" y="1"/>
                  </a:moveTo>
                  <a:lnTo>
                    <a:pt x="32692" y="45"/>
                  </a:lnTo>
                  <a:lnTo>
                    <a:pt x="30366" y="1361"/>
                  </a:lnTo>
                  <a:lnTo>
                    <a:pt x="27689" y="2590"/>
                  </a:lnTo>
                  <a:lnTo>
                    <a:pt x="23828" y="4170"/>
                  </a:lnTo>
                  <a:lnTo>
                    <a:pt x="21722" y="5003"/>
                  </a:lnTo>
                  <a:lnTo>
                    <a:pt x="18650" y="6364"/>
                  </a:lnTo>
                  <a:lnTo>
                    <a:pt x="16763" y="7241"/>
                  </a:lnTo>
                  <a:lnTo>
                    <a:pt x="12551" y="9216"/>
                  </a:lnTo>
                  <a:lnTo>
                    <a:pt x="10356" y="10444"/>
                  </a:lnTo>
                  <a:lnTo>
                    <a:pt x="8206" y="11717"/>
                  </a:lnTo>
                  <a:lnTo>
                    <a:pt x="6451" y="12858"/>
                  </a:lnTo>
                  <a:lnTo>
                    <a:pt x="4038" y="14701"/>
                  </a:lnTo>
                  <a:lnTo>
                    <a:pt x="88" y="17641"/>
                  </a:lnTo>
                  <a:lnTo>
                    <a:pt x="45" y="17685"/>
                  </a:lnTo>
                  <a:lnTo>
                    <a:pt x="1" y="17729"/>
                  </a:lnTo>
                  <a:lnTo>
                    <a:pt x="1" y="17816"/>
                  </a:lnTo>
                  <a:lnTo>
                    <a:pt x="45" y="17860"/>
                  </a:lnTo>
                  <a:lnTo>
                    <a:pt x="88" y="17904"/>
                  </a:lnTo>
                  <a:lnTo>
                    <a:pt x="176" y="17948"/>
                  </a:lnTo>
                  <a:lnTo>
                    <a:pt x="308" y="17904"/>
                  </a:lnTo>
                  <a:lnTo>
                    <a:pt x="4257" y="14964"/>
                  </a:lnTo>
                  <a:lnTo>
                    <a:pt x="6671" y="13121"/>
                  </a:lnTo>
                  <a:lnTo>
                    <a:pt x="8382" y="12024"/>
                  </a:lnTo>
                  <a:lnTo>
                    <a:pt x="10532" y="10752"/>
                  </a:lnTo>
                  <a:lnTo>
                    <a:pt x="12682" y="9523"/>
                  </a:lnTo>
                  <a:lnTo>
                    <a:pt x="16939" y="7548"/>
                  </a:lnTo>
                  <a:lnTo>
                    <a:pt x="18782" y="6671"/>
                  </a:lnTo>
                  <a:lnTo>
                    <a:pt x="21853" y="5354"/>
                  </a:lnTo>
                  <a:lnTo>
                    <a:pt x="27821" y="2897"/>
                  </a:lnTo>
                  <a:lnTo>
                    <a:pt x="30542" y="1668"/>
                  </a:lnTo>
                  <a:lnTo>
                    <a:pt x="32867" y="352"/>
                  </a:lnTo>
                  <a:lnTo>
                    <a:pt x="32911" y="308"/>
                  </a:lnTo>
                  <a:lnTo>
                    <a:pt x="32955" y="220"/>
                  </a:lnTo>
                  <a:lnTo>
                    <a:pt x="32955" y="176"/>
                  </a:lnTo>
                  <a:lnTo>
                    <a:pt x="32911" y="89"/>
                  </a:lnTo>
                  <a:lnTo>
                    <a:pt x="32867" y="45"/>
                  </a:lnTo>
                  <a:lnTo>
                    <a:pt x="3282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8" name="Google Shape;9168;p249"/>
            <p:cNvSpPr/>
            <p:nvPr/>
          </p:nvSpPr>
          <p:spPr>
            <a:xfrm>
              <a:off x="1017000" y="2199825"/>
              <a:ext cx="718550" cy="375200"/>
            </a:xfrm>
            <a:custGeom>
              <a:avLst/>
              <a:gdLst/>
              <a:ahLst/>
              <a:cxnLst/>
              <a:rect l="l" t="t" r="r" b="b"/>
              <a:pathLst>
                <a:path w="28742" h="15008" extrusionOk="0">
                  <a:moveTo>
                    <a:pt x="28566" y="1"/>
                  </a:moveTo>
                  <a:lnTo>
                    <a:pt x="28479" y="45"/>
                  </a:lnTo>
                  <a:lnTo>
                    <a:pt x="26065" y="1054"/>
                  </a:lnTo>
                  <a:lnTo>
                    <a:pt x="24266" y="1756"/>
                  </a:lnTo>
                  <a:lnTo>
                    <a:pt x="21414" y="2941"/>
                  </a:lnTo>
                  <a:lnTo>
                    <a:pt x="18562" y="4126"/>
                  </a:lnTo>
                  <a:lnTo>
                    <a:pt x="15709" y="5354"/>
                  </a:lnTo>
                  <a:lnTo>
                    <a:pt x="12901" y="6671"/>
                  </a:lnTo>
                  <a:lnTo>
                    <a:pt x="11497" y="7373"/>
                  </a:lnTo>
                  <a:lnTo>
                    <a:pt x="10093" y="8075"/>
                  </a:lnTo>
                  <a:lnTo>
                    <a:pt x="8732" y="8821"/>
                  </a:lnTo>
                  <a:lnTo>
                    <a:pt x="7416" y="9611"/>
                  </a:lnTo>
                  <a:lnTo>
                    <a:pt x="6100" y="10444"/>
                  </a:lnTo>
                  <a:lnTo>
                    <a:pt x="4783" y="11278"/>
                  </a:lnTo>
                  <a:lnTo>
                    <a:pt x="3511" y="12156"/>
                  </a:lnTo>
                  <a:lnTo>
                    <a:pt x="2282" y="13077"/>
                  </a:lnTo>
                  <a:lnTo>
                    <a:pt x="44" y="14701"/>
                  </a:lnTo>
                  <a:lnTo>
                    <a:pt x="0" y="14745"/>
                  </a:lnTo>
                  <a:lnTo>
                    <a:pt x="0" y="14832"/>
                  </a:lnTo>
                  <a:lnTo>
                    <a:pt x="0" y="14876"/>
                  </a:lnTo>
                  <a:lnTo>
                    <a:pt x="0" y="14964"/>
                  </a:lnTo>
                  <a:lnTo>
                    <a:pt x="88" y="15008"/>
                  </a:lnTo>
                  <a:lnTo>
                    <a:pt x="263" y="15008"/>
                  </a:lnTo>
                  <a:lnTo>
                    <a:pt x="2501" y="13384"/>
                  </a:lnTo>
                  <a:lnTo>
                    <a:pt x="3730" y="12463"/>
                  </a:lnTo>
                  <a:lnTo>
                    <a:pt x="5003" y="11585"/>
                  </a:lnTo>
                  <a:lnTo>
                    <a:pt x="6275" y="10708"/>
                  </a:lnTo>
                  <a:lnTo>
                    <a:pt x="7592" y="9918"/>
                  </a:lnTo>
                  <a:lnTo>
                    <a:pt x="8952" y="9128"/>
                  </a:lnTo>
                  <a:lnTo>
                    <a:pt x="10268" y="8382"/>
                  </a:lnTo>
                  <a:lnTo>
                    <a:pt x="11672" y="7680"/>
                  </a:lnTo>
                  <a:lnTo>
                    <a:pt x="13033" y="6978"/>
                  </a:lnTo>
                  <a:lnTo>
                    <a:pt x="15885" y="5661"/>
                  </a:lnTo>
                  <a:lnTo>
                    <a:pt x="18693" y="4433"/>
                  </a:lnTo>
                  <a:lnTo>
                    <a:pt x="21546" y="3248"/>
                  </a:lnTo>
                  <a:lnTo>
                    <a:pt x="24398" y="2107"/>
                  </a:lnTo>
                  <a:lnTo>
                    <a:pt x="26197" y="1361"/>
                  </a:lnTo>
                  <a:lnTo>
                    <a:pt x="28610" y="352"/>
                  </a:lnTo>
                  <a:lnTo>
                    <a:pt x="28698" y="308"/>
                  </a:lnTo>
                  <a:lnTo>
                    <a:pt x="28698" y="264"/>
                  </a:lnTo>
                  <a:lnTo>
                    <a:pt x="28742" y="176"/>
                  </a:lnTo>
                  <a:lnTo>
                    <a:pt x="28698" y="132"/>
                  </a:lnTo>
                  <a:lnTo>
                    <a:pt x="28698" y="45"/>
                  </a:lnTo>
                  <a:lnTo>
                    <a:pt x="28610" y="45"/>
                  </a:lnTo>
                  <a:lnTo>
                    <a:pt x="2856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9" name="Google Shape;9169;p249"/>
            <p:cNvSpPr/>
            <p:nvPr/>
          </p:nvSpPr>
          <p:spPr>
            <a:xfrm>
              <a:off x="1051000" y="2176800"/>
              <a:ext cx="657125" cy="330225"/>
            </a:xfrm>
            <a:custGeom>
              <a:avLst/>
              <a:gdLst/>
              <a:ahLst/>
              <a:cxnLst/>
              <a:rect l="l" t="t" r="r" b="b"/>
              <a:pathLst>
                <a:path w="26285" h="13209" extrusionOk="0">
                  <a:moveTo>
                    <a:pt x="26022" y="0"/>
                  </a:moveTo>
                  <a:lnTo>
                    <a:pt x="21721" y="1712"/>
                  </a:lnTo>
                  <a:lnTo>
                    <a:pt x="19176" y="2765"/>
                  </a:lnTo>
                  <a:lnTo>
                    <a:pt x="16631" y="3862"/>
                  </a:lnTo>
                  <a:lnTo>
                    <a:pt x="14130" y="4959"/>
                  </a:lnTo>
                  <a:lnTo>
                    <a:pt x="11673" y="6100"/>
                  </a:lnTo>
                  <a:lnTo>
                    <a:pt x="9215" y="7284"/>
                  </a:lnTo>
                  <a:lnTo>
                    <a:pt x="6846" y="8557"/>
                  </a:lnTo>
                  <a:lnTo>
                    <a:pt x="4476" y="9917"/>
                  </a:lnTo>
                  <a:lnTo>
                    <a:pt x="3292" y="10619"/>
                  </a:lnTo>
                  <a:lnTo>
                    <a:pt x="2151" y="11321"/>
                  </a:lnTo>
                  <a:lnTo>
                    <a:pt x="88" y="12857"/>
                  </a:lnTo>
                  <a:lnTo>
                    <a:pt x="44" y="12945"/>
                  </a:lnTo>
                  <a:lnTo>
                    <a:pt x="0" y="12989"/>
                  </a:lnTo>
                  <a:lnTo>
                    <a:pt x="44" y="13077"/>
                  </a:lnTo>
                  <a:lnTo>
                    <a:pt x="44" y="13120"/>
                  </a:lnTo>
                  <a:lnTo>
                    <a:pt x="132" y="13164"/>
                  </a:lnTo>
                  <a:lnTo>
                    <a:pt x="176" y="13208"/>
                  </a:lnTo>
                  <a:lnTo>
                    <a:pt x="308" y="13164"/>
                  </a:lnTo>
                  <a:lnTo>
                    <a:pt x="2370" y="11629"/>
                  </a:lnTo>
                  <a:lnTo>
                    <a:pt x="3511" y="10883"/>
                  </a:lnTo>
                  <a:lnTo>
                    <a:pt x="4652" y="10180"/>
                  </a:lnTo>
                  <a:lnTo>
                    <a:pt x="7021" y="8864"/>
                  </a:lnTo>
                  <a:lnTo>
                    <a:pt x="9391" y="7592"/>
                  </a:lnTo>
                  <a:lnTo>
                    <a:pt x="11848" y="6407"/>
                  </a:lnTo>
                  <a:lnTo>
                    <a:pt x="14306" y="5266"/>
                  </a:lnTo>
                  <a:lnTo>
                    <a:pt x="16807" y="4169"/>
                  </a:lnTo>
                  <a:lnTo>
                    <a:pt x="19308" y="3116"/>
                  </a:lnTo>
                  <a:lnTo>
                    <a:pt x="21853" y="2063"/>
                  </a:lnTo>
                  <a:lnTo>
                    <a:pt x="26153" y="307"/>
                  </a:lnTo>
                  <a:lnTo>
                    <a:pt x="26241" y="264"/>
                  </a:lnTo>
                  <a:lnTo>
                    <a:pt x="26285" y="220"/>
                  </a:lnTo>
                  <a:lnTo>
                    <a:pt x="26285" y="176"/>
                  </a:lnTo>
                  <a:lnTo>
                    <a:pt x="26285" y="88"/>
                  </a:lnTo>
                  <a:lnTo>
                    <a:pt x="26241" y="44"/>
                  </a:lnTo>
                  <a:lnTo>
                    <a:pt x="2615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0" name="Google Shape;9170;p249"/>
            <p:cNvSpPr/>
            <p:nvPr/>
          </p:nvSpPr>
          <p:spPr>
            <a:xfrm>
              <a:off x="1176050" y="2151575"/>
              <a:ext cx="504650" cy="233675"/>
            </a:xfrm>
            <a:custGeom>
              <a:avLst/>
              <a:gdLst/>
              <a:ahLst/>
              <a:cxnLst/>
              <a:rect l="l" t="t" r="r" b="b"/>
              <a:pathLst>
                <a:path w="20186" h="9347" extrusionOk="0">
                  <a:moveTo>
                    <a:pt x="19966" y="0"/>
                  </a:moveTo>
                  <a:lnTo>
                    <a:pt x="15447" y="1843"/>
                  </a:lnTo>
                  <a:lnTo>
                    <a:pt x="12814" y="2896"/>
                  </a:lnTo>
                  <a:lnTo>
                    <a:pt x="8382" y="4915"/>
                  </a:lnTo>
                  <a:lnTo>
                    <a:pt x="6364" y="5836"/>
                  </a:lnTo>
                  <a:lnTo>
                    <a:pt x="4345" y="6758"/>
                  </a:lnTo>
                  <a:lnTo>
                    <a:pt x="89" y="8995"/>
                  </a:lnTo>
                  <a:lnTo>
                    <a:pt x="45" y="9039"/>
                  </a:lnTo>
                  <a:lnTo>
                    <a:pt x="1" y="9083"/>
                  </a:lnTo>
                  <a:lnTo>
                    <a:pt x="1" y="9171"/>
                  </a:lnTo>
                  <a:lnTo>
                    <a:pt x="1" y="9215"/>
                  </a:lnTo>
                  <a:lnTo>
                    <a:pt x="89" y="9303"/>
                  </a:lnTo>
                  <a:lnTo>
                    <a:pt x="176" y="9347"/>
                  </a:lnTo>
                  <a:lnTo>
                    <a:pt x="220" y="9303"/>
                  </a:lnTo>
                  <a:lnTo>
                    <a:pt x="4521" y="7065"/>
                  </a:lnTo>
                  <a:lnTo>
                    <a:pt x="6495" y="6143"/>
                  </a:lnTo>
                  <a:lnTo>
                    <a:pt x="8514" y="5222"/>
                  </a:lnTo>
                  <a:lnTo>
                    <a:pt x="12946" y="3247"/>
                  </a:lnTo>
                  <a:lnTo>
                    <a:pt x="15578" y="2194"/>
                  </a:lnTo>
                  <a:lnTo>
                    <a:pt x="20098" y="351"/>
                  </a:lnTo>
                  <a:lnTo>
                    <a:pt x="20142" y="307"/>
                  </a:lnTo>
                  <a:lnTo>
                    <a:pt x="20186" y="263"/>
                  </a:lnTo>
                  <a:lnTo>
                    <a:pt x="20186" y="176"/>
                  </a:lnTo>
                  <a:lnTo>
                    <a:pt x="20186" y="132"/>
                  </a:lnTo>
                  <a:lnTo>
                    <a:pt x="20142" y="44"/>
                  </a:lnTo>
                  <a:lnTo>
                    <a:pt x="2009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1" name="Google Shape;9171;p249"/>
            <p:cNvSpPr/>
            <p:nvPr/>
          </p:nvSpPr>
          <p:spPr>
            <a:xfrm>
              <a:off x="1145350" y="2127425"/>
              <a:ext cx="509025" cy="235875"/>
            </a:xfrm>
            <a:custGeom>
              <a:avLst/>
              <a:gdLst/>
              <a:ahLst/>
              <a:cxnLst/>
              <a:rect l="l" t="t" r="r" b="b"/>
              <a:pathLst>
                <a:path w="20361" h="9435" extrusionOk="0">
                  <a:moveTo>
                    <a:pt x="20097" y="1"/>
                  </a:moveTo>
                  <a:lnTo>
                    <a:pt x="18035" y="878"/>
                  </a:lnTo>
                  <a:lnTo>
                    <a:pt x="16192" y="1624"/>
                  </a:lnTo>
                  <a:lnTo>
                    <a:pt x="14261" y="2370"/>
                  </a:lnTo>
                  <a:lnTo>
                    <a:pt x="12287" y="3204"/>
                  </a:lnTo>
                  <a:lnTo>
                    <a:pt x="10312" y="4082"/>
                  </a:lnTo>
                  <a:lnTo>
                    <a:pt x="8250" y="5003"/>
                  </a:lnTo>
                  <a:lnTo>
                    <a:pt x="6143" y="6012"/>
                  </a:lnTo>
                  <a:lnTo>
                    <a:pt x="3993" y="7065"/>
                  </a:lnTo>
                  <a:lnTo>
                    <a:pt x="1799" y="8162"/>
                  </a:lnTo>
                  <a:lnTo>
                    <a:pt x="88" y="9084"/>
                  </a:lnTo>
                  <a:lnTo>
                    <a:pt x="44" y="9128"/>
                  </a:lnTo>
                  <a:lnTo>
                    <a:pt x="0" y="9216"/>
                  </a:lnTo>
                  <a:lnTo>
                    <a:pt x="0" y="9259"/>
                  </a:lnTo>
                  <a:lnTo>
                    <a:pt x="0" y="9347"/>
                  </a:lnTo>
                  <a:lnTo>
                    <a:pt x="88" y="9391"/>
                  </a:lnTo>
                  <a:lnTo>
                    <a:pt x="176" y="9435"/>
                  </a:lnTo>
                  <a:lnTo>
                    <a:pt x="263" y="9391"/>
                  </a:lnTo>
                  <a:lnTo>
                    <a:pt x="1975" y="8470"/>
                  </a:lnTo>
                  <a:lnTo>
                    <a:pt x="4125" y="7373"/>
                  </a:lnTo>
                  <a:lnTo>
                    <a:pt x="6275" y="6319"/>
                  </a:lnTo>
                  <a:lnTo>
                    <a:pt x="8381" y="5354"/>
                  </a:lnTo>
                  <a:lnTo>
                    <a:pt x="10444" y="4389"/>
                  </a:lnTo>
                  <a:lnTo>
                    <a:pt x="12462" y="3511"/>
                  </a:lnTo>
                  <a:lnTo>
                    <a:pt x="14393" y="2677"/>
                  </a:lnTo>
                  <a:lnTo>
                    <a:pt x="16324" y="1931"/>
                  </a:lnTo>
                  <a:lnTo>
                    <a:pt x="18167" y="1229"/>
                  </a:lnTo>
                  <a:lnTo>
                    <a:pt x="20273" y="308"/>
                  </a:lnTo>
                  <a:lnTo>
                    <a:pt x="20317" y="264"/>
                  </a:lnTo>
                  <a:lnTo>
                    <a:pt x="20361" y="220"/>
                  </a:lnTo>
                  <a:lnTo>
                    <a:pt x="20361" y="176"/>
                  </a:lnTo>
                  <a:lnTo>
                    <a:pt x="20361" y="88"/>
                  </a:lnTo>
                  <a:lnTo>
                    <a:pt x="20317" y="45"/>
                  </a:lnTo>
                  <a:lnTo>
                    <a:pt x="2022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2" name="Google Shape;9172;p249"/>
            <p:cNvSpPr/>
            <p:nvPr/>
          </p:nvSpPr>
          <p:spPr>
            <a:xfrm>
              <a:off x="1190325" y="2262350"/>
              <a:ext cx="66950" cy="38425"/>
            </a:xfrm>
            <a:custGeom>
              <a:avLst/>
              <a:gdLst/>
              <a:ahLst/>
              <a:cxnLst/>
              <a:rect l="l" t="t" r="r" b="b"/>
              <a:pathLst>
                <a:path w="2678" h="1537" extrusionOk="0">
                  <a:moveTo>
                    <a:pt x="2414" y="1"/>
                  </a:moveTo>
                  <a:lnTo>
                    <a:pt x="88" y="1186"/>
                  </a:lnTo>
                  <a:lnTo>
                    <a:pt x="0" y="1230"/>
                  </a:lnTo>
                  <a:lnTo>
                    <a:pt x="0" y="1317"/>
                  </a:lnTo>
                  <a:lnTo>
                    <a:pt x="0" y="1361"/>
                  </a:lnTo>
                  <a:lnTo>
                    <a:pt x="0" y="1449"/>
                  </a:lnTo>
                  <a:lnTo>
                    <a:pt x="44" y="1493"/>
                  </a:lnTo>
                  <a:lnTo>
                    <a:pt x="176" y="1537"/>
                  </a:lnTo>
                  <a:lnTo>
                    <a:pt x="220" y="1537"/>
                  </a:lnTo>
                  <a:lnTo>
                    <a:pt x="2589" y="352"/>
                  </a:lnTo>
                  <a:lnTo>
                    <a:pt x="2633" y="308"/>
                  </a:lnTo>
                  <a:lnTo>
                    <a:pt x="2677" y="220"/>
                  </a:lnTo>
                  <a:lnTo>
                    <a:pt x="2677" y="176"/>
                  </a:lnTo>
                  <a:lnTo>
                    <a:pt x="2677" y="89"/>
                  </a:lnTo>
                  <a:lnTo>
                    <a:pt x="2633" y="45"/>
                  </a:lnTo>
                  <a:lnTo>
                    <a:pt x="254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3" name="Google Shape;9173;p249"/>
            <p:cNvSpPr/>
            <p:nvPr/>
          </p:nvSpPr>
          <p:spPr>
            <a:xfrm>
              <a:off x="916075" y="2376450"/>
              <a:ext cx="69125" cy="47200"/>
            </a:xfrm>
            <a:custGeom>
              <a:avLst/>
              <a:gdLst/>
              <a:ahLst/>
              <a:cxnLst/>
              <a:rect l="l" t="t" r="r" b="b"/>
              <a:pathLst>
                <a:path w="2765" h="1888" extrusionOk="0">
                  <a:moveTo>
                    <a:pt x="2501" y="0"/>
                  </a:moveTo>
                  <a:lnTo>
                    <a:pt x="44" y="1580"/>
                  </a:lnTo>
                  <a:lnTo>
                    <a:pt x="0" y="1624"/>
                  </a:lnTo>
                  <a:lnTo>
                    <a:pt x="0" y="1712"/>
                  </a:lnTo>
                  <a:lnTo>
                    <a:pt x="0" y="1756"/>
                  </a:lnTo>
                  <a:lnTo>
                    <a:pt x="0" y="1843"/>
                  </a:lnTo>
                  <a:lnTo>
                    <a:pt x="88" y="1887"/>
                  </a:lnTo>
                  <a:lnTo>
                    <a:pt x="263" y="1887"/>
                  </a:lnTo>
                  <a:lnTo>
                    <a:pt x="2677" y="308"/>
                  </a:lnTo>
                  <a:lnTo>
                    <a:pt x="2721" y="264"/>
                  </a:lnTo>
                  <a:lnTo>
                    <a:pt x="2765" y="220"/>
                  </a:lnTo>
                  <a:lnTo>
                    <a:pt x="2765" y="132"/>
                  </a:lnTo>
                  <a:lnTo>
                    <a:pt x="2721" y="88"/>
                  </a:lnTo>
                  <a:lnTo>
                    <a:pt x="267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4" name="Google Shape;9174;p249"/>
            <p:cNvSpPr/>
            <p:nvPr/>
          </p:nvSpPr>
          <p:spPr>
            <a:xfrm>
              <a:off x="1008225" y="2288700"/>
              <a:ext cx="72425" cy="46100"/>
            </a:xfrm>
            <a:custGeom>
              <a:avLst/>
              <a:gdLst/>
              <a:ahLst/>
              <a:cxnLst/>
              <a:rect l="l" t="t" r="r" b="b"/>
              <a:pathLst>
                <a:path w="2897" h="1844" extrusionOk="0">
                  <a:moveTo>
                    <a:pt x="2633" y="0"/>
                  </a:moveTo>
                  <a:lnTo>
                    <a:pt x="88" y="1492"/>
                  </a:lnTo>
                  <a:lnTo>
                    <a:pt x="44" y="1536"/>
                  </a:lnTo>
                  <a:lnTo>
                    <a:pt x="0" y="1624"/>
                  </a:lnTo>
                  <a:lnTo>
                    <a:pt x="0" y="1668"/>
                  </a:lnTo>
                  <a:lnTo>
                    <a:pt x="0" y="1755"/>
                  </a:lnTo>
                  <a:lnTo>
                    <a:pt x="88" y="1799"/>
                  </a:lnTo>
                  <a:lnTo>
                    <a:pt x="176" y="1843"/>
                  </a:lnTo>
                  <a:lnTo>
                    <a:pt x="263" y="1799"/>
                  </a:lnTo>
                  <a:lnTo>
                    <a:pt x="2808" y="307"/>
                  </a:lnTo>
                  <a:lnTo>
                    <a:pt x="2852" y="263"/>
                  </a:lnTo>
                  <a:lnTo>
                    <a:pt x="2896" y="219"/>
                  </a:lnTo>
                  <a:lnTo>
                    <a:pt x="2896" y="132"/>
                  </a:lnTo>
                  <a:lnTo>
                    <a:pt x="2852" y="88"/>
                  </a:lnTo>
                  <a:lnTo>
                    <a:pt x="2808" y="44"/>
                  </a:lnTo>
                  <a:lnTo>
                    <a:pt x="276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5" name="Google Shape;9175;p249"/>
            <p:cNvSpPr/>
            <p:nvPr/>
          </p:nvSpPr>
          <p:spPr>
            <a:xfrm>
              <a:off x="1671900" y="2078075"/>
              <a:ext cx="158000" cy="82300"/>
            </a:xfrm>
            <a:custGeom>
              <a:avLst/>
              <a:gdLst/>
              <a:ahLst/>
              <a:cxnLst/>
              <a:rect l="l" t="t" r="r" b="b"/>
              <a:pathLst>
                <a:path w="6320" h="3292" extrusionOk="0">
                  <a:moveTo>
                    <a:pt x="6056" y="0"/>
                  </a:moveTo>
                  <a:lnTo>
                    <a:pt x="3336" y="1448"/>
                  </a:lnTo>
                  <a:lnTo>
                    <a:pt x="132" y="2940"/>
                  </a:lnTo>
                  <a:lnTo>
                    <a:pt x="45" y="2984"/>
                  </a:lnTo>
                  <a:lnTo>
                    <a:pt x="45" y="3072"/>
                  </a:lnTo>
                  <a:lnTo>
                    <a:pt x="1" y="3116"/>
                  </a:lnTo>
                  <a:lnTo>
                    <a:pt x="45" y="3203"/>
                  </a:lnTo>
                  <a:lnTo>
                    <a:pt x="89" y="3247"/>
                  </a:lnTo>
                  <a:lnTo>
                    <a:pt x="176" y="3291"/>
                  </a:lnTo>
                  <a:lnTo>
                    <a:pt x="264" y="3291"/>
                  </a:lnTo>
                  <a:lnTo>
                    <a:pt x="3467" y="1799"/>
                  </a:lnTo>
                  <a:lnTo>
                    <a:pt x="6232" y="351"/>
                  </a:lnTo>
                  <a:lnTo>
                    <a:pt x="6276" y="263"/>
                  </a:lnTo>
                  <a:lnTo>
                    <a:pt x="6320" y="219"/>
                  </a:lnTo>
                  <a:lnTo>
                    <a:pt x="6320" y="176"/>
                  </a:lnTo>
                  <a:lnTo>
                    <a:pt x="6276" y="88"/>
                  </a:lnTo>
                  <a:lnTo>
                    <a:pt x="6232" y="44"/>
                  </a:lnTo>
                  <a:lnTo>
                    <a:pt x="618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6" name="Google Shape;9176;p249"/>
            <p:cNvSpPr/>
            <p:nvPr/>
          </p:nvSpPr>
          <p:spPr>
            <a:xfrm>
              <a:off x="1645575" y="2080250"/>
              <a:ext cx="110825" cy="55975"/>
            </a:xfrm>
            <a:custGeom>
              <a:avLst/>
              <a:gdLst/>
              <a:ahLst/>
              <a:cxnLst/>
              <a:rect l="l" t="t" r="r" b="b"/>
              <a:pathLst>
                <a:path w="4433" h="2239" extrusionOk="0">
                  <a:moveTo>
                    <a:pt x="4169" y="1"/>
                  </a:moveTo>
                  <a:lnTo>
                    <a:pt x="2107" y="1010"/>
                  </a:lnTo>
                  <a:lnTo>
                    <a:pt x="88" y="1888"/>
                  </a:lnTo>
                  <a:lnTo>
                    <a:pt x="45" y="1932"/>
                  </a:lnTo>
                  <a:lnTo>
                    <a:pt x="1" y="1975"/>
                  </a:lnTo>
                  <a:lnTo>
                    <a:pt x="1" y="2063"/>
                  </a:lnTo>
                  <a:lnTo>
                    <a:pt x="1" y="2107"/>
                  </a:lnTo>
                  <a:lnTo>
                    <a:pt x="88" y="2195"/>
                  </a:lnTo>
                  <a:lnTo>
                    <a:pt x="176" y="2239"/>
                  </a:lnTo>
                  <a:lnTo>
                    <a:pt x="264" y="2195"/>
                  </a:lnTo>
                  <a:lnTo>
                    <a:pt x="2239" y="1317"/>
                  </a:lnTo>
                  <a:lnTo>
                    <a:pt x="4345" y="308"/>
                  </a:lnTo>
                  <a:lnTo>
                    <a:pt x="4389" y="264"/>
                  </a:lnTo>
                  <a:lnTo>
                    <a:pt x="4433" y="220"/>
                  </a:lnTo>
                  <a:lnTo>
                    <a:pt x="4433" y="132"/>
                  </a:lnTo>
                  <a:lnTo>
                    <a:pt x="4433" y="89"/>
                  </a:lnTo>
                  <a:lnTo>
                    <a:pt x="4389" y="45"/>
                  </a:lnTo>
                  <a:lnTo>
                    <a:pt x="430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9177" name="Google Shape;9177;p249"/>
          <p:cNvSpPr/>
          <p:nvPr/>
        </p:nvSpPr>
        <p:spPr>
          <a:xfrm>
            <a:off x="-5113275" y="5143500"/>
            <a:ext cx="9948600" cy="3263400"/>
          </a:xfrm>
          <a:prstGeom prst="rect">
            <a:avLst/>
          </a:prstGeom>
          <a:solidFill>
            <a:srgbClr val="F8F9F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78" name="Google Shape;9178;p249"/>
          <p:cNvSpPr/>
          <p:nvPr/>
        </p:nvSpPr>
        <p:spPr>
          <a:xfrm>
            <a:off x="-5113275" y="-631275"/>
            <a:ext cx="5113200" cy="6277500"/>
          </a:xfrm>
          <a:prstGeom prst="rect">
            <a:avLst/>
          </a:prstGeom>
          <a:solidFill>
            <a:srgbClr val="F8F9F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79" name="Google Shape;9179;p249"/>
          <p:cNvSpPr/>
          <p:nvPr/>
        </p:nvSpPr>
        <p:spPr>
          <a:xfrm>
            <a:off x="-545325" y="-3263632"/>
            <a:ext cx="12524400" cy="3263400"/>
          </a:xfrm>
          <a:prstGeom prst="rect">
            <a:avLst/>
          </a:prstGeom>
          <a:solidFill>
            <a:srgbClr val="F8F9F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80" name="Google Shape;9180;p249"/>
          <p:cNvSpPr/>
          <p:nvPr/>
        </p:nvSpPr>
        <p:spPr>
          <a:xfrm>
            <a:off x="9144075" y="-1273075"/>
            <a:ext cx="9948600" cy="7173900"/>
          </a:xfrm>
          <a:prstGeom prst="rect">
            <a:avLst/>
          </a:prstGeom>
          <a:solidFill>
            <a:srgbClr val="F8F9F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24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z-Blank, with ASU Learn to Thrive Morse code pattern edges, black">
  <p:cSld name="CUSTOM_22_1_1_1_1_1_1_1_1_1_1_1_1_1_1_1_1_1_1_1">
    <p:bg>
      <p:bgPr>
        <a:solidFill>
          <a:schemeClr val="dk1"/>
        </a:solidFill>
        <a:effectLst/>
      </p:bgPr>
    </p:bg>
    <p:spTree>
      <p:nvGrpSpPr>
        <p:cNvPr id="1" name="Shape 91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182" name="Google Shape;9182;p250"/>
          <p:cNvGrpSpPr/>
          <p:nvPr/>
        </p:nvGrpSpPr>
        <p:grpSpPr>
          <a:xfrm>
            <a:off x="4572001" y="223051"/>
            <a:ext cx="9269048" cy="542679"/>
            <a:chOff x="-62524" y="217501"/>
            <a:chExt cx="9269048" cy="542679"/>
          </a:xfrm>
        </p:grpSpPr>
        <p:sp>
          <p:nvSpPr>
            <p:cNvPr id="9183" name="Google Shape;9183;p250"/>
            <p:cNvSpPr/>
            <p:nvPr/>
          </p:nvSpPr>
          <p:spPr>
            <a:xfrm>
              <a:off x="-62524" y="217501"/>
              <a:ext cx="9267232" cy="540895"/>
            </a:xfrm>
            <a:custGeom>
              <a:avLst/>
              <a:gdLst/>
              <a:ahLst/>
              <a:cxnLst/>
              <a:rect l="l" t="t" r="r" b="b"/>
              <a:pathLst>
                <a:path w="285695" h="16675" extrusionOk="0">
                  <a:moveTo>
                    <a:pt x="669" y="0"/>
                  </a:moveTo>
                  <a:lnTo>
                    <a:pt x="502" y="56"/>
                  </a:lnTo>
                  <a:lnTo>
                    <a:pt x="223" y="223"/>
                  </a:lnTo>
                  <a:lnTo>
                    <a:pt x="56" y="502"/>
                  </a:lnTo>
                  <a:lnTo>
                    <a:pt x="0" y="669"/>
                  </a:lnTo>
                  <a:lnTo>
                    <a:pt x="0" y="837"/>
                  </a:lnTo>
                  <a:lnTo>
                    <a:pt x="0" y="1004"/>
                  </a:lnTo>
                  <a:lnTo>
                    <a:pt x="56" y="1171"/>
                  </a:lnTo>
                  <a:lnTo>
                    <a:pt x="223" y="1394"/>
                  </a:lnTo>
                  <a:lnTo>
                    <a:pt x="502" y="1617"/>
                  </a:lnTo>
                  <a:lnTo>
                    <a:pt x="669" y="1673"/>
                  </a:lnTo>
                  <a:lnTo>
                    <a:pt x="1004" y="1673"/>
                  </a:lnTo>
                  <a:lnTo>
                    <a:pt x="1171" y="1617"/>
                  </a:lnTo>
                  <a:lnTo>
                    <a:pt x="1394" y="1394"/>
                  </a:lnTo>
                  <a:lnTo>
                    <a:pt x="1617" y="1171"/>
                  </a:lnTo>
                  <a:lnTo>
                    <a:pt x="1617" y="1004"/>
                  </a:lnTo>
                  <a:lnTo>
                    <a:pt x="1673" y="837"/>
                  </a:lnTo>
                  <a:lnTo>
                    <a:pt x="1617" y="669"/>
                  </a:lnTo>
                  <a:lnTo>
                    <a:pt x="1617" y="502"/>
                  </a:lnTo>
                  <a:lnTo>
                    <a:pt x="1394" y="223"/>
                  </a:lnTo>
                  <a:lnTo>
                    <a:pt x="1171" y="56"/>
                  </a:lnTo>
                  <a:lnTo>
                    <a:pt x="1004" y="0"/>
                  </a:lnTo>
                  <a:close/>
                  <a:moveTo>
                    <a:pt x="3959" y="0"/>
                  </a:moveTo>
                  <a:lnTo>
                    <a:pt x="3792" y="56"/>
                  </a:lnTo>
                  <a:lnTo>
                    <a:pt x="3569" y="223"/>
                  </a:lnTo>
                  <a:lnTo>
                    <a:pt x="3402" y="502"/>
                  </a:lnTo>
                  <a:lnTo>
                    <a:pt x="3346" y="669"/>
                  </a:lnTo>
                  <a:lnTo>
                    <a:pt x="3290" y="837"/>
                  </a:lnTo>
                  <a:lnTo>
                    <a:pt x="3346" y="1004"/>
                  </a:lnTo>
                  <a:lnTo>
                    <a:pt x="3402" y="1171"/>
                  </a:lnTo>
                  <a:lnTo>
                    <a:pt x="3569" y="1394"/>
                  </a:lnTo>
                  <a:lnTo>
                    <a:pt x="3792" y="1617"/>
                  </a:lnTo>
                  <a:lnTo>
                    <a:pt x="3959" y="1673"/>
                  </a:lnTo>
                  <a:lnTo>
                    <a:pt x="4294" y="1673"/>
                  </a:lnTo>
                  <a:lnTo>
                    <a:pt x="4461" y="1617"/>
                  </a:lnTo>
                  <a:lnTo>
                    <a:pt x="4740" y="1394"/>
                  </a:lnTo>
                  <a:lnTo>
                    <a:pt x="4907" y="1171"/>
                  </a:lnTo>
                  <a:lnTo>
                    <a:pt x="4963" y="1004"/>
                  </a:lnTo>
                  <a:lnTo>
                    <a:pt x="4963" y="837"/>
                  </a:lnTo>
                  <a:lnTo>
                    <a:pt x="4963" y="669"/>
                  </a:lnTo>
                  <a:lnTo>
                    <a:pt x="4907" y="502"/>
                  </a:lnTo>
                  <a:lnTo>
                    <a:pt x="4740" y="223"/>
                  </a:lnTo>
                  <a:lnTo>
                    <a:pt x="4461" y="56"/>
                  </a:lnTo>
                  <a:lnTo>
                    <a:pt x="4294" y="0"/>
                  </a:lnTo>
                  <a:close/>
                  <a:moveTo>
                    <a:pt x="9090" y="0"/>
                  </a:moveTo>
                  <a:lnTo>
                    <a:pt x="8923" y="56"/>
                  </a:lnTo>
                  <a:lnTo>
                    <a:pt x="8644" y="223"/>
                  </a:lnTo>
                  <a:lnTo>
                    <a:pt x="8477" y="502"/>
                  </a:lnTo>
                  <a:lnTo>
                    <a:pt x="8421" y="669"/>
                  </a:lnTo>
                  <a:lnTo>
                    <a:pt x="8421" y="837"/>
                  </a:lnTo>
                  <a:lnTo>
                    <a:pt x="8421" y="1004"/>
                  </a:lnTo>
                  <a:lnTo>
                    <a:pt x="8477" y="1171"/>
                  </a:lnTo>
                  <a:lnTo>
                    <a:pt x="8644" y="1394"/>
                  </a:lnTo>
                  <a:lnTo>
                    <a:pt x="8923" y="1617"/>
                  </a:lnTo>
                  <a:lnTo>
                    <a:pt x="9090" y="1673"/>
                  </a:lnTo>
                  <a:lnTo>
                    <a:pt x="9425" y="1673"/>
                  </a:lnTo>
                  <a:lnTo>
                    <a:pt x="9536" y="1617"/>
                  </a:lnTo>
                  <a:lnTo>
                    <a:pt x="9815" y="1394"/>
                  </a:lnTo>
                  <a:lnTo>
                    <a:pt x="9982" y="1171"/>
                  </a:lnTo>
                  <a:lnTo>
                    <a:pt x="10038" y="1004"/>
                  </a:lnTo>
                  <a:lnTo>
                    <a:pt x="10038" y="837"/>
                  </a:lnTo>
                  <a:lnTo>
                    <a:pt x="10038" y="669"/>
                  </a:lnTo>
                  <a:lnTo>
                    <a:pt x="9982" y="502"/>
                  </a:lnTo>
                  <a:lnTo>
                    <a:pt x="9815" y="223"/>
                  </a:lnTo>
                  <a:lnTo>
                    <a:pt x="9536" y="56"/>
                  </a:lnTo>
                  <a:lnTo>
                    <a:pt x="9425" y="0"/>
                  </a:lnTo>
                  <a:close/>
                  <a:moveTo>
                    <a:pt x="14165" y="0"/>
                  </a:moveTo>
                  <a:lnTo>
                    <a:pt x="13998" y="56"/>
                  </a:lnTo>
                  <a:lnTo>
                    <a:pt x="13719" y="223"/>
                  </a:lnTo>
                  <a:lnTo>
                    <a:pt x="13551" y="502"/>
                  </a:lnTo>
                  <a:lnTo>
                    <a:pt x="13496" y="669"/>
                  </a:lnTo>
                  <a:lnTo>
                    <a:pt x="13496" y="837"/>
                  </a:lnTo>
                  <a:lnTo>
                    <a:pt x="13496" y="1004"/>
                  </a:lnTo>
                  <a:lnTo>
                    <a:pt x="13551" y="1171"/>
                  </a:lnTo>
                  <a:lnTo>
                    <a:pt x="13719" y="1394"/>
                  </a:lnTo>
                  <a:lnTo>
                    <a:pt x="13998" y="1617"/>
                  </a:lnTo>
                  <a:lnTo>
                    <a:pt x="14165" y="1673"/>
                  </a:lnTo>
                  <a:lnTo>
                    <a:pt x="14499" y="1673"/>
                  </a:lnTo>
                  <a:lnTo>
                    <a:pt x="14611" y="1617"/>
                  </a:lnTo>
                  <a:lnTo>
                    <a:pt x="14890" y="1394"/>
                  </a:lnTo>
                  <a:lnTo>
                    <a:pt x="15057" y="1171"/>
                  </a:lnTo>
                  <a:lnTo>
                    <a:pt x="15113" y="1004"/>
                  </a:lnTo>
                  <a:lnTo>
                    <a:pt x="15113" y="837"/>
                  </a:lnTo>
                  <a:lnTo>
                    <a:pt x="15113" y="669"/>
                  </a:lnTo>
                  <a:lnTo>
                    <a:pt x="15057" y="502"/>
                  </a:lnTo>
                  <a:lnTo>
                    <a:pt x="14890" y="223"/>
                  </a:lnTo>
                  <a:lnTo>
                    <a:pt x="14611" y="56"/>
                  </a:lnTo>
                  <a:lnTo>
                    <a:pt x="14499" y="0"/>
                  </a:lnTo>
                  <a:close/>
                  <a:moveTo>
                    <a:pt x="24203" y="0"/>
                  </a:moveTo>
                  <a:lnTo>
                    <a:pt x="24036" y="56"/>
                  </a:lnTo>
                  <a:lnTo>
                    <a:pt x="23757" y="223"/>
                  </a:lnTo>
                  <a:lnTo>
                    <a:pt x="23589" y="502"/>
                  </a:lnTo>
                  <a:lnTo>
                    <a:pt x="23534" y="669"/>
                  </a:lnTo>
                  <a:lnTo>
                    <a:pt x="23534" y="837"/>
                  </a:lnTo>
                  <a:lnTo>
                    <a:pt x="23534" y="1004"/>
                  </a:lnTo>
                  <a:lnTo>
                    <a:pt x="23589" y="1171"/>
                  </a:lnTo>
                  <a:lnTo>
                    <a:pt x="23757" y="1394"/>
                  </a:lnTo>
                  <a:lnTo>
                    <a:pt x="24036" y="1617"/>
                  </a:lnTo>
                  <a:lnTo>
                    <a:pt x="24203" y="1673"/>
                  </a:lnTo>
                  <a:lnTo>
                    <a:pt x="24537" y="1673"/>
                  </a:lnTo>
                  <a:lnTo>
                    <a:pt x="24649" y="1617"/>
                  </a:lnTo>
                  <a:lnTo>
                    <a:pt x="24928" y="1394"/>
                  </a:lnTo>
                  <a:lnTo>
                    <a:pt x="25095" y="1171"/>
                  </a:lnTo>
                  <a:lnTo>
                    <a:pt x="25151" y="1004"/>
                  </a:lnTo>
                  <a:lnTo>
                    <a:pt x="25207" y="837"/>
                  </a:lnTo>
                  <a:lnTo>
                    <a:pt x="25151" y="669"/>
                  </a:lnTo>
                  <a:lnTo>
                    <a:pt x="25095" y="502"/>
                  </a:lnTo>
                  <a:lnTo>
                    <a:pt x="24928" y="223"/>
                  </a:lnTo>
                  <a:lnTo>
                    <a:pt x="24649" y="56"/>
                  </a:lnTo>
                  <a:lnTo>
                    <a:pt x="24537" y="0"/>
                  </a:lnTo>
                  <a:close/>
                  <a:moveTo>
                    <a:pt x="32624" y="0"/>
                  </a:moveTo>
                  <a:lnTo>
                    <a:pt x="32456" y="56"/>
                  </a:lnTo>
                  <a:lnTo>
                    <a:pt x="32178" y="223"/>
                  </a:lnTo>
                  <a:lnTo>
                    <a:pt x="32010" y="502"/>
                  </a:lnTo>
                  <a:lnTo>
                    <a:pt x="31954" y="669"/>
                  </a:lnTo>
                  <a:lnTo>
                    <a:pt x="31954" y="837"/>
                  </a:lnTo>
                  <a:lnTo>
                    <a:pt x="31954" y="1004"/>
                  </a:lnTo>
                  <a:lnTo>
                    <a:pt x="32010" y="1171"/>
                  </a:lnTo>
                  <a:lnTo>
                    <a:pt x="32178" y="1394"/>
                  </a:lnTo>
                  <a:lnTo>
                    <a:pt x="32456" y="1617"/>
                  </a:lnTo>
                  <a:lnTo>
                    <a:pt x="32624" y="1673"/>
                  </a:lnTo>
                  <a:lnTo>
                    <a:pt x="32958" y="1673"/>
                  </a:lnTo>
                  <a:lnTo>
                    <a:pt x="33126" y="1617"/>
                  </a:lnTo>
                  <a:lnTo>
                    <a:pt x="33349" y="1394"/>
                  </a:lnTo>
                  <a:lnTo>
                    <a:pt x="33572" y="1171"/>
                  </a:lnTo>
                  <a:lnTo>
                    <a:pt x="33627" y="1004"/>
                  </a:lnTo>
                  <a:lnTo>
                    <a:pt x="33627" y="837"/>
                  </a:lnTo>
                  <a:lnTo>
                    <a:pt x="33627" y="669"/>
                  </a:lnTo>
                  <a:lnTo>
                    <a:pt x="33572" y="502"/>
                  </a:lnTo>
                  <a:lnTo>
                    <a:pt x="33349" y="223"/>
                  </a:lnTo>
                  <a:lnTo>
                    <a:pt x="33126" y="56"/>
                  </a:lnTo>
                  <a:lnTo>
                    <a:pt x="32958" y="0"/>
                  </a:lnTo>
                  <a:close/>
                  <a:moveTo>
                    <a:pt x="42773" y="0"/>
                  </a:moveTo>
                  <a:lnTo>
                    <a:pt x="42606" y="56"/>
                  </a:lnTo>
                  <a:lnTo>
                    <a:pt x="42383" y="223"/>
                  </a:lnTo>
                  <a:lnTo>
                    <a:pt x="42216" y="502"/>
                  </a:lnTo>
                  <a:lnTo>
                    <a:pt x="42160" y="669"/>
                  </a:lnTo>
                  <a:lnTo>
                    <a:pt x="42104" y="837"/>
                  </a:lnTo>
                  <a:lnTo>
                    <a:pt x="42160" y="1004"/>
                  </a:lnTo>
                  <a:lnTo>
                    <a:pt x="42216" y="1171"/>
                  </a:lnTo>
                  <a:lnTo>
                    <a:pt x="42383" y="1394"/>
                  </a:lnTo>
                  <a:lnTo>
                    <a:pt x="42606" y="1617"/>
                  </a:lnTo>
                  <a:lnTo>
                    <a:pt x="42773" y="1673"/>
                  </a:lnTo>
                  <a:lnTo>
                    <a:pt x="43108" y="1673"/>
                  </a:lnTo>
                  <a:lnTo>
                    <a:pt x="43275" y="1617"/>
                  </a:lnTo>
                  <a:lnTo>
                    <a:pt x="43554" y="1394"/>
                  </a:lnTo>
                  <a:lnTo>
                    <a:pt x="43721" y="1171"/>
                  </a:lnTo>
                  <a:lnTo>
                    <a:pt x="43777" y="1004"/>
                  </a:lnTo>
                  <a:lnTo>
                    <a:pt x="43777" y="837"/>
                  </a:lnTo>
                  <a:lnTo>
                    <a:pt x="43777" y="669"/>
                  </a:lnTo>
                  <a:lnTo>
                    <a:pt x="43721" y="502"/>
                  </a:lnTo>
                  <a:lnTo>
                    <a:pt x="43554" y="223"/>
                  </a:lnTo>
                  <a:lnTo>
                    <a:pt x="43275" y="56"/>
                  </a:lnTo>
                  <a:lnTo>
                    <a:pt x="43108" y="0"/>
                  </a:lnTo>
                  <a:close/>
                  <a:moveTo>
                    <a:pt x="51083" y="0"/>
                  </a:moveTo>
                  <a:lnTo>
                    <a:pt x="50915" y="56"/>
                  </a:lnTo>
                  <a:lnTo>
                    <a:pt x="50636" y="223"/>
                  </a:lnTo>
                  <a:lnTo>
                    <a:pt x="50469" y="502"/>
                  </a:lnTo>
                  <a:lnTo>
                    <a:pt x="50413" y="669"/>
                  </a:lnTo>
                  <a:lnTo>
                    <a:pt x="50413" y="837"/>
                  </a:lnTo>
                  <a:lnTo>
                    <a:pt x="50413" y="1004"/>
                  </a:lnTo>
                  <a:lnTo>
                    <a:pt x="50469" y="1171"/>
                  </a:lnTo>
                  <a:lnTo>
                    <a:pt x="50636" y="1394"/>
                  </a:lnTo>
                  <a:lnTo>
                    <a:pt x="50915" y="1617"/>
                  </a:lnTo>
                  <a:lnTo>
                    <a:pt x="51083" y="1673"/>
                  </a:lnTo>
                  <a:lnTo>
                    <a:pt x="51417" y="1673"/>
                  </a:lnTo>
                  <a:lnTo>
                    <a:pt x="51529" y="1617"/>
                  </a:lnTo>
                  <a:lnTo>
                    <a:pt x="51808" y="1394"/>
                  </a:lnTo>
                  <a:lnTo>
                    <a:pt x="51975" y="1171"/>
                  </a:lnTo>
                  <a:lnTo>
                    <a:pt x="52031" y="1004"/>
                  </a:lnTo>
                  <a:lnTo>
                    <a:pt x="52031" y="837"/>
                  </a:lnTo>
                  <a:lnTo>
                    <a:pt x="52031" y="669"/>
                  </a:lnTo>
                  <a:lnTo>
                    <a:pt x="51975" y="502"/>
                  </a:lnTo>
                  <a:lnTo>
                    <a:pt x="51808" y="223"/>
                  </a:lnTo>
                  <a:lnTo>
                    <a:pt x="51529" y="56"/>
                  </a:lnTo>
                  <a:lnTo>
                    <a:pt x="51417" y="0"/>
                  </a:lnTo>
                  <a:close/>
                  <a:moveTo>
                    <a:pt x="61176" y="0"/>
                  </a:moveTo>
                  <a:lnTo>
                    <a:pt x="61009" y="56"/>
                  </a:lnTo>
                  <a:lnTo>
                    <a:pt x="60730" y="223"/>
                  </a:lnTo>
                  <a:lnTo>
                    <a:pt x="60563" y="502"/>
                  </a:lnTo>
                  <a:lnTo>
                    <a:pt x="60507" y="669"/>
                  </a:lnTo>
                  <a:lnTo>
                    <a:pt x="60507" y="837"/>
                  </a:lnTo>
                  <a:lnTo>
                    <a:pt x="60507" y="1004"/>
                  </a:lnTo>
                  <a:lnTo>
                    <a:pt x="60563" y="1171"/>
                  </a:lnTo>
                  <a:lnTo>
                    <a:pt x="60730" y="1394"/>
                  </a:lnTo>
                  <a:lnTo>
                    <a:pt x="61009" y="1617"/>
                  </a:lnTo>
                  <a:lnTo>
                    <a:pt x="61176" y="1673"/>
                  </a:lnTo>
                  <a:lnTo>
                    <a:pt x="61511" y="1673"/>
                  </a:lnTo>
                  <a:lnTo>
                    <a:pt x="61623" y="1617"/>
                  </a:lnTo>
                  <a:lnTo>
                    <a:pt x="61901" y="1394"/>
                  </a:lnTo>
                  <a:lnTo>
                    <a:pt x="62069" y="1171"/>
                  </a:lnTo>
                  <a:lnTo>
                    <a:pt x="62124" y="1004"/>
                  </a:lnTo>
                  <a:lnTo>
                    <a:pt x="62124" y="837"/>
                  </a:lnTo>
                  <a:lnTo>
                    <a:pt x="62124" y="669"/>
                  </a:lnTo>
                  <a:lnTo>
                    <a:pt x="62069" y="502"/>
                  </a:lnTo>
                  <a:lnTo>
                    <a:pt x="61901" y="223"/>
                  </a:lnTo>
                  <a:lnTo>
                    <a:pt x="61623" y="56"/>
                  </a:lnTo>
                  <a:lnTo>
                    <a:pt x="61511" y="0"/>
                  </a:lnTo>
                  <a:close/>
                  <a:moveTo>
                    <a:pt x="64522" y="0"/>
                  </a:moveTo>
                  <a:lnTo>
                    <a:pt x="64355" y="56"/>
                  </a:lnTo>
                  <a:lnTo>
                    <a:pt x="64076" y="223"/>
                  </a:lnTo>
                  <a:lnTo>
                    <a:pt x="63909" y="502"/>
                  </a:lnTo>
                  <a:lnTo>
                    <a:pt x="63853" y="669"/>
                  </a:lnTo>
                  <a:lnTo>
                    <a:pt x="63853" y="837"/>
                  </a:lnTo>
                  <a:lnTo>
                    <a:pt x="63853" y="1004"/>
                  </a:lnTo>
                  <a:lnTo>
                    <a:pt x="63909" y="1171"/>
                  </a:lnTo>
                  <a:lnTo>
                    <a:pt x="64076" y="1394"/>
                  </a:lnTo>
                  <a:lnTo>
                    <a:pt x="64355" y="1617"/>
                  </a:lnTo>
                  <a:lnTo>
                    <a:pt x="64522" y="1673"/>
                  </a:lnTo>
                  <a:lnTo>
                    <a:pt x="64857" y="1673"/>
                  </a:lnTo>
                  <a:lnTo>
                    <a:pt x="65024" y="1617"/>
                  </a:lnTo>
                  <a:lnTo>
                    <a:pt x="65247" y="1394"/>
                  </a:lnTo>
                  <a:lnTo>
                    <a:pt x="65470" y="1171"/>
                  </a:lnTo>
                  <a:lnTo>
                    <a:pt x="65470" y="1004"/>
                  </a:lnTo>
                  <a:lnTo>
                    <a:pt x="65526" y="837"/>
                  </a:lnTo>
                  <a:lnTo>
                    <a:pt x="65470" y="669"/>
                  </a:lnTo>
                  <a:lnTo>
                    <a:pt x="65470" y="502"/>
                  </a:lnTo>
                  <a:lnTo>
                    <a:pt x="65247" y="223"/>
                  </a:lnTo>
                  <a:lnTo>
                    <a:pt x="65024" y="56"/>
                  </a:lnTo>
                  <a:lnTo>
                    <a:pt x="64857" y="0"/>
                  </a:lnTo>
                  <a:close/>
                  <a:moveTo>
                    <a:pt x="67868" y="0"/>
                  </a:moveTo>
                  <a:lnTo>
                    <a:pt x="67757" y="56"/>
                  </a:lnTo>
                  <a:lnTo>
                    <a:pt x="67478" y="223"/>
                  </a:lnTo>
                  <a:lnTo>
                    <a:pt x="67311" y="502"/>
                  </a:lnTo>
                  <a:lnTo>
                    <a:pt x="67255" y="669"/>
                  </a:lnTo>
                  <a:lnTo>
                    <a:pt x="67199" y="837"/>
                  </a:lnTo>
                  <a:lnTo>
                    <a:pt x="67255" y="1004"/>
                  </a:lnTo>
                  <a:lnTo>
                    <a:pt x="67311" y="1171"/>
                  </a:lnTo>
                  <a:lnTo>
                    <a:pt x="67478" y="1394"/>
                  </a:lnTo>
                  <a:lnTo>
                    <a:pt x="67757" y="1617"/>
                  </a:lnTo>
                  <a:lnTo>
                    <a:pt x="67868" y="1673"/>
                  </a:lnTo>
                  <a:lnTo>
                    <a:pt x="68203" y="1673"/>
                  </a:lnTo>
                  <a:lnTo>
                    <a:pt x="68370" y="1617"/>
                  </a:lnTo>
                  <a:lnTo>
                    <a:pt x="68649" y="1394"/>
                  </a:lnTo>
                  <a:lnTo>
                    <a:pt x="68816" y="1171"/>
                  </a:lnTo>
                  <a:lnTo>
                    <a:pt x="68872" y="1004"/>
                  </a:lnTo>
                  <a:lnTo>
                    <a:pt x="68872" y="837"/>
                  </a:lnTo>
                  <a:lnTo>
                    <a:pt x="68872" y="669"/>
                  </a:lnTo>
                  <a:lnTo>
                    <a:pt x="68816" y="502"/>
                  </a:lnTo>
                  <a:lnTo>
                    <a:pt x="68649" y="223"/>
                  </a:lnTo>
                  <a:lnTo>
                    <a:pt x="68370" y="56"/>
                  </a:lnTo>
                  <a:lnTo>
                    <a:pt x="68203" y="0"/>
                  </a:lnTo>
                  <a:close/>
                  <a:moveTo>
                    <a:pt x="72943" y="0"/>
                  </a:moveTo>
                  <a:lnTo>
                    <a:pt x="72776" y="56"/>
                  </a:lnTo>
                  <a:lnTo>
                    <a:pt x="72553" y="223"/>
                  </a:lnTo>
                  <a:lnTo>
                    <a:pt x="72386" y="502"/>
                  </a:lnTo>
                  <a:lnTo>
                    <a:pt x="72330" y="669"/>
                  </a:lnTo>
                  <a:lnTo>
                    <a:pt x="72274" y="837"/>
                  </a:lnTo>
                  <a:lnTo>
                    <a:pt x="72330" y="1004"/>
                  </a:lnTo>
                  <a:lnTo>
                    <a:pt x="72386" y="1171"/>
                  </a:lnTo>
                  <a:lnTo>
                    <a:pt x="72553" y="1394"/>
                  </a:lnTo>
                  <a:lnTo>
                    <a:pt x="72776" y="1617"/>
                  </a:lnTo>
                  <a:lnTo>
                    <a:pt x="72943" y="1673"/>
                  </a:lnTo>
                  <a:lnTo>
                    <a:pt x="73278" y="1673"/>
                  </a:lnTo>
                  <a:lnTo>
                    <a:pt x="73445" y="1617"/>
                  </a:lnTo>
                  <a:lnTo>
                    <a:pt x="73724" y="1394"/>
                  </a:lnTo>
                  <a:lnTo>
                    <a:pt x="73891" y="1171"/>
                  </a:lnTo>
                  <a:lnTo>
                    <a:pt x="73947" y="1004"/>
                  </a:lnTo>
                  <a:lnTo>
                    <a:pt x="73947" y="837"/>
                  </a:lnTo>
                  <a:lnTo>
                    <a:pt x="73947" y="669"/>
                  </a:lnTo>
                  <a:lnTo>
                    <a:pt x="73891" y="502"/>
                  </a:lnTo>
                  <a:lnTo>
                    <a:pt x="73724" y="223"/>
                  </a:lnTo>
                  <a:lnTo>
                    <a:pt x="73445" y="56"/>
                  </a:lnTo>
                  <a:lnTo>
                    <a:pt x="73278" y="0"/>
                  </a:lnTo>
                  <a:close/>
                  <a:moveTo>
                    <a:pt x="76289" y="0"/>
                  </a:moveTo>
                  <a:lnTo>
                    <a:pt x="76122" y="56"/>
                  </a:lnTo>
                  <a:lnTo>
                    <a:pt x="75899" y="223"/>
                  </a:lnTo>
                  <a:lnTo>
                    <a:pt x="75676" y="502"/>
                  </a:lnTo>
                  <a:lnTo>
                    <a:pt x="75620" y="669"/>
                  </a:lnTo>
                  <a:lnTo>
                    <a:pt x="75620" y="837"/>
                  </a:lnTo>
                  <a:lnTo>
                    <a:pt x="75620" y="1004"/>
                  </a:lnTo>
                  <a:lnTo>
                    <a:pt x="75676" y="1171"/>
                  </a:lnTo>
                  <a:lnTo>
                    <a:pt x="75899" y="1394"/>
                  </a:lnTo>
                  <a:lnTo>
                    <a:pt x="76122" y="1617"/>
                  </a:lnTo>
                  <a:lnTo>
                    <a:pt x="76289" y="1673"/>
                  </a:lnTo>
                  <a:lnTo>
                    <a:pt x="76624" y="1673"/>
                  </a:lnTo>
                  <a:lnTo>
                    <a:pt x="76791" y="1617"/>
                  </a:lnTo>
                  <a:lnTo>
                    <a:pt x="77070" y="1394"/>
                  </a:lnTo>
                  <a:lnTo>
                    <a:pt x="77237" y="1171"/>
                  </a:lnTo>
                  <a:lnTo>
                    <a:pt x="77293" y="1004"/>
                  </a:lnTo>
                  <a:lnTo>
                    <a:pt x="77293" y="837"/>
                  </a:lnTo>
                  <a:lnTo>
                    <a:pt x="77293" y="669"/>
                  </a:lnTo>
                  <a:lnTo>
                    <a:pt x="77237" y="502"/>
                  </a:lnTo>
                  <a:lnTo>
                    <a:pt x="77070" y="223"/>
                  </a:lnTo>
                  <a:lnTo>
                    <a:pt x="76791" y="56"/>
                  </a:lnTo>
                  <a:lnTo>
                    <a:pt x="76624" y="0"/>
                  </a:lnTo>
                  <a:close/>
                  <a:moveTo>
                    <a:pt x="88056" y="0"/>
                  </a:moveTo>
                  <a:lnTo>
                    <a:pt x="87889" y="56"/>
                  </a:lnTo>
                  <a:lnTo>
                    <a:pt x="87610" y="223"/>
                  </a:lnTo>
                  <a:lnTo>
                    <a:pt x="87443" y="502"/>
                  </a:lnTo>
                  <a:lnTo>
                    <a:pt x="87387" y="669"/>
                  </a:lnTo>
                  <a:lnTo>
                    <a:pt x="87387" y="837"/>
                  </a:lnTo>
                  <a:lnTo>
                    <a:pt x="87387" y="1004"/>
                  </a:lnTo>
                  <a:lnTo>
                    <a:pt x="87443" y="1171"/>
                  </a:lnTo>
                  <a:lnTo>
                    <a:pt x="87610" y="1394"/>
                  </a:lnTo>
                  <a:lnTo>
                    <a:pt x="87889" y="1617"/>
                  </a:lnTo>
                  <a:lnTo>
                    <a:pt x="88056" y="1673"/>
                  </a:lnTo>
                  <a:lnTo>
                    <a:pt x="88391" y="1673"/>
                  </a:lnTo>
                  <a:lnTo>
                    <a:pt x="88558" y="1617"/>
                  </a:lnTo>
                  <a:lnTo>
                    <a:pt x="88781" y="1394"/>
                  </a:lnTo>
                  <a:lnTo>
                    <a:pt x="88948" y="1171"/>
                  </a:lnTo>
                  <a:lnTo>
                    <a:pt x="89004" y="1004"/>
                  </a:lnTo>
                  <a:lnTo>
                    <a:pt x="89060" y="837"/>
                  </a:lnTo>
                  <a:lnTo>
                    <a:pt x="89004" y="669"/>
                  </a:lnTo>
                  <a:lnTo>
                    <a:pt x="88948" y="502"/>
                  </a:lnTo>
                  <a:lnTo>
                    <a:pt x="88781" y="223"/>
                  </a:lnTo>
                  <a:lnTo>
                    <a:pt x="88558" y="56"/>
                  </a:lnTo>
                  <a:lnTo>
                    <a:pt x="88391" y="0"/>
                  </a:lnTo>
                  <a:close/>
                  <a:moveTo>
                    <a:pt x="96477" y="0"/>
                  </a:moveTo>
                  <a:lnTo>
                    <a:pt x="96310" y="56"/>
                  </a:lnTo>
                  <a:lnTo>
                    <a:pt x="96087" y="223"/>
                  </a:lnTo>
                  <a:lnTo>
                    <a:pt x="95863" y="502"/>
                  </a:lnTo>
                  <a:lnTo>
                    <a:pt x="95863" y="669"/>
                  </a:lnTo>
                  <a:lnTo>
                    <a:pt x="95808" y="837"/>
                  </a:lnTo>
                  <a:lnTo>
                    <a:pt x="95863" y="1004"/>
                  </a:lnTo>
                  <a:lnTo>
                    <a:pt x="95863" y="1171"/>
                  </a:lnTo>
                  <a:lnTo>
                    <a:pt x="96087" y="1394"/>
                  </a:lnTo>
                  <a:lnTo>
                    <a:pt x="96310" y="1617"/>
                  </a:lnTo>
                  <a:lnTo>
                    <a:pt x="96477" y="1673"/>
                  </a:lnTo>
                  <a:lnTo>
                    <a:pt x="96811" y="1673"/>
                  </a:lnTo>
                  <a:lnTo>
                    <a:pt x="96979" y="1617"/>
                  </a:lnTo>
                  <a:lnTo>
                    <a:pt x="97258" y="1394"/>
                  </a:lnTo>
                  <a:lnTo>
                    <a:pt x="97425" y="1171"/>
                  </a:lnTo>
                  <a:lnTo>
                    <a:pt x="97481" y="1004"/>
                  </a:lnTo>
                  <a:lnTo>
                    <a:pt x="97481" y="837"/>
                  </a:lnTo>
                  <a:lnTo>
                    <a:pt x="97481" y="669"/>
                  </a:lnTo>
                  <a:lnTo>
                    <a:pt x="97425" y="502"/>
                  </a:lnTo>
                  <a:lnTo>
                    <a:pt x="97258" y="223"/>
                  </a:lnTo>
                  <a:lnTo>
                    <a:pt x="96979" y="56"/>
                  </a:lnTo>
                  <a:lnTo>
                    <a:pt x="96811" y="0"/>
                  </a:lnTo>
                  <a:close/>
                  <a:moveTo>
                    <a:pt x="99767" y="0"/>
                  </a:moveTo>
                  <a:lnTo>
                    <a:pt x="99656" y="56"/>
                  </a:lnTo>
                  <a:lnTo>
                    <a:pt x="99377" y="223"/>
                  </a:lnTo>
                  <a:lnTo>
                    <a:pt x="99209" y="502"/>
                  </a:lnTo>
                  <a:lnTo>
                    <a:pt x="99154" y="669"/>
                  </a:lnTo>
                  <a:lnTo>
                    <a:pt x="99154" y="837"/>
                  </a:lnTo>
                  <a:lnTo>
                    <a:pt x="99154" y="1004"/>
                  </a:lnTo>
                  <a:lnTo>
                    <a:pt x="99209" y="1171"/>
                  </a:lnTo>
                  <a:lnTo>
                    <a:pt x="99377" y="1394"/>
                  </a:lnTo>
                  <a:lnTo>
                    <a:pt x="99656" y="1617"/>
                  </a:lnTo>
                  <a:lnTo>
                    <a:pt x="99767" y="1673"/>
                  </a:lnTo>
                  <a:lnTo>
                    <a:pt x="100102" y="1673"/>
                  </a:lnTo>
                  <a:lnTo>
                    <a:pt x="100269" y="1617"/>
                  </a:lnTo>
                  <a:lnTo>
                    <a:pt x="100548" y="1394"/>
                  </a:lnTo>
                  <a:lnTo>
                    <a:pt x="100715" y="1171"/>
                  </a:lnTo>
                  <a:lnTo>
                    <a:pt x="100771" y="1004"/>
                  </a:lnTo>
                  <a:lnTo>
                    <a:pt x="100771" y="837"/>
                  </a:lnTo>
                  <a:lnTo>
                    <a:pt x="100771" y="669"/>
                  </a:lnTo>
                  <a:lnTo>
                    <a:pt x="100715" y="502"/>
                  </a:lnTo>
                  <a:lnTo>
                    <a:pt x="100548" y="223"/>
                  </a:lnTo>
                  <a:lnTo>
                    <a:pt x="100269" y="56"/>
                  </a:lnTo>
                  <a:lnTo>
                    <a:pt x="100102" y="0"/>
                  </a:lnTo>
                  <a:close/>
                  <a:moveTo>
                    <a:pt x="104898" y="0"/>
                  </a:moveTo>
                  <a:lnTo>
                    <a:pt x="104730" y="56"/>
                  </a:lnTo>
                  <a:lnTo>
                    <a:pt x="104452" y="223"/>
                  </a:lnTo>
                  <a:lnTo>
                    <a:pt x="104284" y="502"/>
                  </a:lnTo>
                  <a:lnTo>
                    <a:pt x="104228" y="669"/>
                  </a:lnTo>
                  <a:lnTo>
                    <a:pt x="104228" y="837"/>
                  </a:lnTo>
                  <a:lnTo>
                    <a:pt x="104228" y="1004"/>
                  </a:lnTo>
                  <a:lnTo>
                    <a:pt x="104284" y="1171"/>
                  </a:lnTo>
                  <a:lnTo>
                    <a:pt x="104452" y="1394"/>
                  </a:lnTo>
                  <a:lnTo>
                    <a:pt x="104730" y="1617"/>
                  </a:lnTo>
                  <a:lnTo>
                    <a:pt x="104898" y="1673"/>
                  </a:lnTo>
                  <a:lnTo>
                    <a:pt x="105232" y="1673"/>
                  </a:lnTo>
                  <a:lnTo>
                    <a:pt x="105344" y="1617"/>
                  </a:lnTo>
                  <a:lnTo>
                    <a:pt x="105623" y="1394"/>
                  </a:lnTo>
                  <a:lnTo>
                    <a:pt x="105790" y="1171"/>
                  </a:lnTo>
                  <a:lnTo>
                    <a:pt x="105846" y="1004"/>
                  </a:lnTo>
                  <a:lnTo>
                    <a:pt x="105901" y="837"/>
                  </a:lnTo>
                  <a:lnTo>
                    <a:pt x="105846" y="669"/>
                  </a:lnTo>
                  <a:lnTo>
                    <a:pt x="105790" y="502"/>
                  </a:lnTo>
                  <a:lnTo>
                    <a:pt x="105623" y="223"/>
                  </a:lnTo>
                  <a:lnTo>
                    <a:pt x="105344" y="56"/>
                  </a:lnTo>
                  <a:lnTo>
                    <a:pt x="105232" y="0"/>
                  </a:lnTo>
                  <a:close/>
                  <a:moveTo>
                    <a:pt x="109972" y="0"/>
                  </a:moveTo>
                  <a:lnTo>
                    <a:pt x="109805" y="56"/>
                  </a:lnTo>
                  <a:lnTo>
                    <a:pt x="109526" y="223"/>
                  </a:lnTo>
                  <a:lnTo>
                    <a:pt x="109359" y="502"/>
                  </a:lnTo>
                  <a:lnTo>
                    <a:pt x="109303" y="669"/>
                  </a:lnTo>
                  <a:lnTo>
                    <a:pt x="109303" y="837"/>
                  </a:lnTo>
                  <a:lnTo>
                    <a:pt x="109303" y="1004"/>
                  </a:lnTo>
                  <a:lnTo>
                    <a:pt x="109359" y="1171"/>
                  </a:lnTo>
                  <a:lnTo>
                    <a:pt x="109526" y="1394"/>
                  </a:lnTo>
                  <a:lnTo>
                    <a:pt x="109805" y="1617"/>
                  </a:lnTo>
                  <a:lnTo>
                    <a:pt x="109972" y="1673"/>
                  </a:lnTo>
                  <a:lnTo>
                    <a:pt x="110307" y="1673"/>
                  </a:lnTo>
                  <a:lnTo>
                    <a:pt x="110474" y="1617"/>
                  </a:lnTo>
                  <a:lnTo>
                    <a:pt x="110697" y="1394"/>
                  </a:lnTo>
                  <a:lnTo>
                    <a:pt x="110921" y="1171"/>
                  </a:lnTo>
                  <a:lnTo>
                    <a:pt x="110921" y="1004"/>
                  </a:lnTo>
                  <a:lnTo>
                    <a:pt x="110976" y="837"/>
                  </a:lnTo>
                  <a:lnTo>
                    <a:pt x="110921" y="669"/>
                  </a:lnTo>
                  <a:lnTo>
                    <a:pt x="110921" y="502"/>
                  </a:lnTo>
                  <a:lnTo>
                    <a:pt x="110697" y="223"/>
                  </a:lnTo>
                  <a:lnTo>
                    <a:pt x="110474" y="56"/>
                  </a:lnTo>
                  <a:lnTo>
                    <a:pt x="110307" y="0"/>
                  </a:lnTo>
                  <a:close/>
                  <a:moveTo>
                    <a:pt x="120011" y="0"/>
                  </a:moveTo>
                  <a:lnTo>
                    <a:pt x="119843" y="56"/>
                  </a:lnTo>
                  <a:lnTo>
                    <a:pt x="119564" y="223"/>
                  </a:lnTo>
                  <a:lnTo>
                    <a:pt x="119397" y="502"/>
                  </a:lnTo>
                  <a:lnTo>
                    <a:pt x="119341" y="669"/>
                  </a:lnTo>
                  <a:lnTo>
                    <a:pt x="119341" y="837"/>
                  </a:lnTo>
                  <a:lnTo>
                    <a:pt x="119341" y="1004"/>
                  </a:lnTo>
                  <a:lnTo>
                    <a:pt x="119397" y="1171"/>
                  </a:lnTo>
                  <a:lnTo>
                    <a:pt x="119564" y="1394"/>
                  </a:lnTo>
                  <a:lnTo>
                    <a:pt x="119843" y="1617"/>
                  </a:lnTo>
                  <a:lnTo>
                    <a:pt x="120011" y="1673"/>
                  </a:lnTo>
                  <a:lnTo>
                    <a:pt x="120345" y="1673"/>
                  </a:lnTo>
                  <a:lnTo>
                    <a:pt x="120512" y="1617"/>
                  </a:lnTo>
                  <a:lnTo>
                    <a:pt x="120736" y="1394"/>
                  </a:lnTo>
                  <a:lnTo>
                    <a:pt x="120959" y="1171"/>
                  </a:lnTo>
                  <a:lnTo>
                    <a:pt x="120959" y="1004"/>
                  </a:lnTo>
                  <a:lnTo>
                    <a:pt x="121014" y="837"/>
                  </a:lnTo>
                  <a:lnTo>
                    <a:pt x="120959" y="669"/>
                  </a:lnTo>
                  <a:lnTo>
                    <a:pt x="120959" y="502"/>
                  </a:lnTo>
                  <a:lnTo>
                    <a:pt x="120736" y="223"/>
                  </a:lnTo>
                  <a:lnTo>
                    <a:pt x="120512" y="56"/>
                  </a:lnTo>
                  <a:lnTo>
                    <a:pt x="120345" y="0"/>
                  </a:lnTo>
                  <a:close/>
                  <a:moveTo>
                    <a:pt x="128431" y="0"/>
                  </a:moveTo>
                  <a:lnTo>
                    <a:pt x="128264" y="56"/>
                  </a:lnTo>
                  <a:lnTo>
                    <a:pt x="128041" y="223"/>
                  </a:lnTo>
                  <a:lnTo>
                    <a:pt x="127818" y="502"/>
                  </a:lnTo>
                  <a:lnTo>
                    <a:pt x="127818" y="669"/>
                  </a:lnTo>
                  <a:lnTo>
                    <a:pt x="127762" y="837"/>
                  </a:lnTo>
                  <a:lnTo>
                    <a:pt x="127818" y="1004"/>
                  </a:lnTo>
                  <a:lnTo>
                    <a:pt x="127818" y="1171"/>
                  </a:lnTo>
                  <a:lnTo>
                    <a:pt x="128041" y="1394"/>
                  </a:lnTo>
                  <a:lnTo>
                    <a:pt x="128264" y="1617"/>
                  </a:lnTo>
                  <a:lnTo>
                    <a:pt x="128431" y="1673"/>
                  </a:lnTo>
                  <a:lnTo>
                    <a:pt x="128766" y="1673"/>
                  </a:lnTo>
                  <a:lnTo>
                    <a:pt x="128933" y="1617"/>
                  </a:lnTo>
                  <a:lnTo>
                    <a:pt x="129212" y="1394"/>
                  </a:lnTo>
                  <a:lnTo>
                    <a:pt x="129379" y="1171"/>
                  </a:lnTo>
                  <a:lnTo>
                    <a:pt x="129435" y="1004"/>
                  </a:lnTo>
                  <a:lnTo>
                    <a:pt x="129435" y="837"/>
                  </a:lnTo>
                  <a:lnTo>
                    <a:pt x="129435" y="669"/>
                  </a:lnTo>
                  <a:lnTo>
                    <a:pt x="129379" y="502"/>
                  </a:lnTo>
                  <a:lnTo>
                    <a:pt x="129212" y="223"/>
                  </a:lnTo>
                  <a:lnTo>
                    <a:pt x="128933" y="56"/>
                  </a:lnTo>
                  <a:lnTo>
                    <a:pt x="128766" y="0"/>
                  </a:lnTo>
                  <a:close/>
                  <a:moveTo>
                    <a:pt x="138581" y="0"/>
                  </a:moveTo>
                  <a:lnTo>
                    <a:pt x="138469" y="56"/>
                  </a:lnTo>
                  <a:lnTo>
                    <a:pt x="138191" y="223"/>
                  </a:lnTo>
                  <a:lnTo>
                    <a:pt x="138023" y="502"/>
                  </a:lnTo>
                  <a:lnTo>
                    <a:pt x="137968" y="669"/>
                  </a:lnTo>
                  <a:lnTo>
                    <a:pt x="137968" y="837"/>
                  </a:lnTo>
                  <a:lnTo>
                    <a:pt x="137968" y="1004"/>
                  </a:lnTo>
                  <a:lnTo>
                    <a:pt x="138023" y="1171"/>
                  </a:lnTo>
                  <a:lnTo>
                    <a:pt x="138191" y="1394"/>
                  </a:lnTo>
                  <a:lnTo>
                    <a:pt x="138469" y="1617"/>
                  </a:lnTo>
                  <a:lnTo>
                    <a:pt x="138581" y="1673"/>
                  </a:lnTo>
                  <a:lnTo>
                    <a:pt x="138916" y="1673"/>
                  </a:lnTo>
                  <a:lnTo>
                    <a:pt x="139083" y="1617"/>
                  </a:lnTo>
                  <a:lnTo>
                    <a:pt x="139362" y="1394"/>
                  </a:lnTo>
                  <a:lnTo>
                    <a:pt x="139529" y="1171"/>
                  </a:lnTo>
                  <a:lnTo>
                    <a:pt x="139585" y="1004"/>
                  </a:lnTo>
                  <a:lnTo>
                    <a:pt x="139585" y="837"/>
                  </a:lnTo>
                  <a:lnTo>
                    <a:pt x="139585" y="669"/>
                  </a:lnTo>
                  <a:lnTo>
                    <a:pt x="139529" y="502"/>
                  </a:lnTo>
                  <a:lnTo>
                    <a:pt x="139362" y="223"/>
                  </a:lnTo>
                  <a:lnTo>
                    <a:pt x="139083" y="56"/>
                  </a:lnTo>
                  <a:lnTo>
                    <a:pt x="138916" y="0"/>
                  </a:lnTo>
                  <a:close/>
                  <a:moveTo>
                    <a:pt x="146834" y="0"/>
                  </a:moveTo>
                  <a:lnTo>
                    <a:pt x="146723" y="56"/>
                  </a:lnTo>
                  <a:lnTo>
                    <a:pt x="146444" y="223"/>
                  </a:lnTo>
                  <a:lnTo>
                    <a:pt x="146277" y="502"/>
                  </a:lnTo>
                  <a:lnTo>
                    <a:pt x="146221" y="669"/>
                  </a:lnTo>
                  <a:lnTo>
                    <a:pt x="146221" y="837"/>
                  </a:lnTo>
                  <a:lnTo>
                    <a:pt x="146221" y="1004"/>
                  </a:lnTo>
                  <a:lnTo>
                    <a:pt x="146277" y="1171"/>
                  </a:lnTo>
                  <a:lnTo>
                    <a:pt x="146444" y="1394"/>
                  </a:lnTo>
                  <a:lnTo>
                    <a:pt x="146723" y="1617"/>
                  </a:lnTo>
                  <a:lnTo>
                    <a:pt x="146834" y="1673"/>
                  </a:lnTo>
                  <a:lnTo>
                    <a:pt x="147169" y="1673"/>
                  </a:lnTo>
                  <a:lnTo>
                    <a:pt x="147336" y="1617"/>
                  </a:lnTo>
                  <a:lnTo>
                    <a:pt x="147615" y="1394"/>
                  </a:lnTo>
                  <a:lnTo>
                    <a:pt x="147783" y="1171"/>
                  </a:lnTo>
                  <a:lnTo>
                    <a:pt x="147838" y="1004"/>
                  </a:lnTo>
                  <a:lnTo>
                    <a:pt x="147838" y="837"/>
                  </a:lnTo>
                  <a:lnTo>
                    <a:pt x="147838" y="669"/>
                  </a:lnTo>
                  <a:lnTo>
                    <a:pt x="147783" y="502"/>
                  </a:lnTo>
                  <a:lnTo>
                    <a:pt x="147615" y="223"/>
                  </a:lnTo>
                  <a:lnTo>
                    <a:pt x="147336" y="56"/>
                  </a:lnTo>
                  <a:lnTo>
                    <a:pt x="147169" y="0"/>
                  </a:lnTo>
                  <a:close/>
                  <a:moveTo>
                    <a:pt x="156928" y="0"/>
                  </a:moveTo>
                  <a:lnTo>
                    <a:pt x="156817" y="56"/>
                  </a:lnTo>
                  <a:lnTo>
                    <a:pt x="156538" y="223"/>
                  </a:lnTo>
                  <a:lnTo>
                    <a:pt x="156371" y="502"/>
                  </a:lnTo>
                  <a:lnTo>
                    <a:pt x="156315" y="669"/>
                  </a:lnTo>
                  <a:lnTo>
                    <a:pt x="156315" y="837"/>
                  </a:lnTo>
                  <a:lnTo>
                    <a:pt x="156315" y="1004"/>
                  </a:lnTo>
                  <a:lnTo>
                    <a:pt x="156371" y="1171"/>
                  </a:lnTo>
                  <a:lnTo>
                    <a:pt x="156538" y="1394"/>
                  </a:lnTo>
                  <a:lnTo>
                    <a:pt x="156817" y="1617"/>
                  </a:lnTo>
                  <a:lnTo>
                    <a:pt x="156928" y="1673"/>
                  </a:lnTo>
                  <a:lnTo>
                    <a:pt x="157263" y="1673"/>
                  </a:lnTo>
                  <a:lnTo>
                    <a:pt x="157430" y="1617"/>
                  </a:lnTo>
                  <a:lnTo>
                    <a:pt x="157709" y="1394"/>
                  </a:lnTo>
                  <a:lnTo>
                    <a:pt x="157876" y="1171"/>
                  </a:lnTo>
                  <a:lnTo>
                    <a:pt x="157932" y="1004"/>
                  </a:lnTo>
                  <a:lnTo>
                    <a:pt x="157932" y="837"/>
                  </a:lnTo>
                  <a:lnTo>
                    <a:pt x="157932" y="669"/>
                  </a:lnTo>
                  <a:lnTo>
                    <a:pt x="157876" y="502"/>
                  </a:lnTo>
                  <a:lnTo>
                    <a:pt x="157709" y="223"/>
                  </a:lnTo>
                  <a:lnTo>
                    <a:pt x="157430" y="56"/>
                  </a:lnTo>
                  <a:lnTo>
                    <a:pt x="157263" y="0"/>
                  </a:lnTo>
                  <a:close/>
                  <a:moveTo>
                    <a:pt x="160330" y="0"/>
                  </a:moveTo>
                  <a:lnTo>
                    <a:pt x="160163" y="56"/>
                  </a:lnTo>
                  <a:lnTo>
                    <a:pt x="159884" y="223"/>
                  </a:lnTo>
                  <a:lnTo>
                    <a:pt x="159717" y="502"/>
                  </a:lnTo>
                  <a:lnTo>
                    <a:pt x="159661" y="669"/>
                  </a:lnTo>
                  <a:lnTo>
                    <a:pt x="159661" y="837"/>
                  </a:lnTo>
                  <a:lnTo>
                    <a:pt x="159661" y="1004"/>
                  </a:lnTo>
                  <a:lnTo>
                    <a:pt x="159717" y="1171"/>
                  </a:lnTo>
                  <a:lnTo>
                    <a:pt x="159884" y="1394"/>
                  </a:lnTo>
                  <a:lnTo>
                    <a:pt x="160163" y="1617"/>
                  </a:lnTo>
                  <a:lnTo>
                    <a:pt x="160330" y="1673"/>
                  </a:lnTo>
                  <a:lnTo>
                    <a:pt x="160665" y="1673"/>
                  </a:lnTo>
                  <a:lnTo>
                    <a:pt x="160832" y="1617"/>
                  </a:lnTo>
                  <a:lnTo>
                    <a:pt x="161055" y="1394"/>
                  </a:lnTo>
                  <a:lnTo>
                    <a:pt x="161222" y="1171"/>
                  </a:lnTo>
                  <a:lnTo>
                    <a:pt x="161278" y="1004"/>
                  </a:lnTo>
                  <a:lnTo>
                    <a:pt x="161334" y="837"/>
                  </a:lnTo>
                  <a:lnTo>
                    <a:pt x="161278" y="669"/>
                  </a:lnTo>
                  <a:lnTo>
                    <a:pt x="161222" y="502"/>
                  </a:lnTo>
                  <a:lnTo>
                    <a:pt x="161055" y="223"/>
                  </a:lnTo>
                  <a:lnTo>
                    <a:pt x="160832" y="56"/>
                  </a:lnTo>
                  <a:lnTo>
                    <a:pt x="160665" y="0"/>
                  </a:lnTo>
                  <a:close/>
                  <a:moveTo>
                    <a:pt x="163676" y="0"/>
                  </a:moveTo>
                  <a:lnTo>
                    <a:pt x="163509" y="56"/>
                  </a:lnTo>
                  <a:lnTo>
                    <a:pt x="163286" y="223"/>
                  </a:lnTo>
                  <a:lnTo>
                    <a:pt x="163063" y="502"/>
                  </a:lnTo>
                  <a:lnTo>
                    <a:pt x="163063" y="669"/>
                  </a:lnTo>
                  <a:lnTo>
                    <a:pt x="163007" y="837"/>
                  </a:lnTo>
                  <a:lnTo>
                    <a:pt x="163063" y="1004"/>
                  </a:lnTo>
                  <a:lnTo>
                    <a:pt x="163063" y="1171"/>
                  </a:lnTo>
                  <a:lnTo>
                    <a:pt x="163286" y="1394"/>
                  </a:lnTo>
                  <a:lnTo>
                    <a:pt x="163509" y="1617"/>
                  </a:lnTo>
                  <a:lnTo>
                    <a:pt x="163676" y="1673"/>
                  </a:lnTo>
                  <a:lnTo>
                    <a:pt x="164011" y="1673"/>
                  </a:lnTo>
                  <a:lnTo>
                    <a:pt x="164178" y="1617"/>
                  </a:lnTo>
                  <a:lnTo>
                    <a:pt x="164457" y="1394"/>
                  </a:lnTo>
                  <a:lnTo>
                    <a:pt x="164624" y="1171"/>
                  </a:lnTo>
                  <a:lnTo>
                    <a:pt x="164680" y="1004"/>
                  </a:lnTo>
                  <a:lnTo>
                    <a:pt x="164680" y="837"/>
                  </a:lnTo>
                  <a:lnTo>
                    <a:pt x="164680" y="669"/>
                  </a:lnTo>
                  <a:lnTo>
                    <a:pt x="164624" y="502"/>
                  </a:lnTo>
                  <a:lnTo>
                    <a:pt x="164457" y="223"/>
                  </a:lnTo>
                  <a:lnTo>
                    <a:pt x="164178" y="56"/>
                  </a:lnTo>
                  <a:lnTo>
                    <a:pt x="164011" y="0"/>
                  </a:lnTo>
                  <a:close/>
                  <a:moveTo>
                    <a:pt x="168751" y="0"/>
                  </a:moveTo>
                  <a:lnTo>
                    <a:pt x="168584" y="56"/>
                  </a:lnTo>
                  <a:lnTo>
                    <a:pt x="168361" y="223"/>
                  </a:lnTo>
                  <a:lnTo>
                    <a:pt x="168137" y="502"/>
                  </a:lnTo>
                  <a:lnTo>
                    <a:pt x="168137" y="669"/>
                  </a:lnTo>
                  <a:lnTo>
                    <a:pt x="168082" y="837"/>
                  </a:lnTo>
                  <a:lnTo>
                    <a:pt x="168137" y="1004"/>
                  </a:lnTo>
                  <a:lnTo>
                    <a:pt x="168137" y="1171"/>
                  </a:lnTo>
                  <a:lnTo>
                    <a:pt x="168361" y="1394"/>
                  </a:lnTo>
                  <a:lnTo>
                    <a:pt x="168584" y="1617"/>
                  </a:lnTo>
                  <a:lnTo>
                    <a:pt x="168751" y="1673"/>
                  </a:lnTo>
                  <a:lnTo>
                    <a:pt x="169085" y="1673"/>
                  </a:lnTo>
                  <a:lnTo>
                    <a:pt x="169253" y="1617"/>
                  </a:lnTo>
                  <a:lnTo>
                    <a:pt x="169532" y="1394"/>
                  </a:lnTo>
                  <a:lnTo>
                    <a:pt x="169699" y="1171"/>
                  </a:lnTo>
                  <a:lnTo>
                    <a:pt x="169755" y="1004"/>
                  </a:lnTo>
                  <a:lnTo>
                    <a:pt x="169755" y="837"/>
                  </a:lnTo>
                  <a:lnTo>
                    <a:pt x="169755" y="669"/>
                  </a:lnTo>
                  <a:lnTo>
                    <a:pt x="169699" y="502"/>
                  </a:lnTo>
                  <a:lnTo>
                    <a:pt x="169532" y="223"/>
                  </a:lnTo>
                  <a:lnTo>
                    <a:pt x="169253" y="56"/>
                  </a:lnTo>
                  <a:lnTo>
                    <a:pt x="169085" y="0"/>
                  </a:lnTo>
                  <a:close/>
                  <a:moveTo>
                    <a:pt x="172097" y="0"/>
                  </a:moveTo>
                  <a:lnTo>
                    <a:pt x="171930" y="56"/>
                  </a:lnTo>
                  <a:lnTo>
                    <a:pt x="171651" y="223"/>
                  </a:lnTo>
                  <a:lnTo>
                    <a:pt x="171483" y="502"/>
                  </a:lnTo>
                  <a:lnTo>
                    <a:pt x="171428" y="669"/>
                  </a:lnTo>
                  <a:lnTo>
                    <a:pt x="171428" y="837"/>
                  </a:lnTo>
                  <a:lnTo>
                    <a:pt x="171428" y="1004"/>
                  </a:lnTo>
                  <a:lnTo>
                    <a:pt x="171483" y="1171"/>
                  </a:lnTo>
                  <a:lnTo>
                    <a:pt x="171651" y="1394"/>
                  </a:lnTo>
                  <a:lnTo>
                    <a:pt x="171930" y="1617"/>
                  </a:lnTo>
                  <a:lnTo>
                    <a:pt x="172097" y="1673"/>
                  </a:lnTo>
                  <a:lnTo>
                    <a:pt x="172432" y="1673"/>
                  </a:lnTo>
                  <a:lnTo>
                    <a:pt x="172599" y="1617"/>
                  </a:lnTo>
                  <a:lnTo>
                    <a:pt x="172822" y="1394"/>
                  </a:lnTo>
                  <a:lnTo>
                    <a:pt x="173045" y="1171"/>
                  </a:lnTo>
                  <a:lnTo>
                    <a:pt x="173045" y="1004"/>
                  </a:lnTo>
                  <a:lnTo>
                    <a:pt x="173101" y="837"/>
                  </a:lnTo>
                  <a:lnTo>
                    <a:pt x="173045" y="669"/>
                  </a:lnTo>
                  <a:lnTo>
                    <a:pt x="173045" y="502"/>
                  </a:lnTo>
                  <a:lnTo>
                    <a:pt x="172822" y="223"/>
                  </a:lnTo>
                  <a:lnTo>
                    <a:pt x="172599" y="56"/>
                  </a:lnTo>
                  <a:lnTo>
                    <a:pt x="172432" y="0"/>
                  </a:lnTo>
                  <a:close/>
                  <a:moveTo>
                    <a:pt x="183864" y="0"/>
                  </a:moveTo>
                  <a:lnTo>
                    <a:pt x="183696" y="56"/>
                  </a:lnTo>
                  <a:lnTo>
                    <a:pt x="183418" y="223"/>
                  </a:lnTo>
                  <a:lnTo>
                    <a:pt x="183250" y="502"/>
                  </a:lnTo>
                  <a:lnTo>
                    <a:pt x="183195" y="669"/>
                  </a:lnTo>
                  <a:lnTo>
                    <a:pt x="183195" y="837"/>
                  </a:lnTo>
                  <a:lnTo>
                    <a:pt x="183195" y="1004"/>
                  </a:lnTo>
                  <a:lnTo>
                    <a:pt x="183250" y="1171"/>
                  </a:lnTo>
                  <a:lnTo>
                    <a:pt x="183418" y="1394"/>
                  </a:lnTo>
                  <a:lnTo>
                    <a:pt x="183696" y="1617"/>
                  </a:lnTo>
                  <a:lnTo>
                    <a:pt x="183864" y="1673"/>
                  </a:lnTo>
                  <a:lnTo>
                    <a:pt x="184198" y="1673"/>
                  </a:lnTo>
                  <a:lnTo>
                    <a:pt x="184310" y="1617"/>
                  </a:lnTo>
                  <a:lnTo>
                    <a:pt x="184589" y="1394"/>
                  </a:lnTo>
                  <a:lnTo>
                    <a:pt x="184756" y="1171"/>
                  </a:lnTo>
                  <a:lnTo>
                    <a:pt x="184812" y="1004"/>
                  </a:lnTo>
                  <a:lnTo>
                    <a:pt x="184812" y="837"/>
                  </a:lnTo>
                  <a:lnTo>
                    <a:pt x="184812" y="669"/>
                  </a:lnTo>
                  <a:lnTo>
                    <a:pt x="184756" y="502"/>
                  </a:lnTo>
                  <a:lnTo>
                    <a:pt x="184589" y="223"/>
                  </a:lnTo>
                  <a:lnTo>
                    <a:pt x="184310" y="56"/>
                  </a:lnTo>
                  <a:lnTo>
                    <a:pt x="184198" y="0"/>
                  </a:lnTo>
                  <a:close/>
                  <a:moveTo>
                    <a:pt x="192285" y="0"/>
                  </a:moveTo>
                  <a:lnTo>
                    <a:pt x="192117" y="56"/>
                  </a:lnTo>
                  <a:lnTo>
                    <a:pt x="191838" y="223"/>
                  </a:lnTo>
                  <a:lnTo>
                    <a:pt x="191671" y="502"/>
                  </a:lnTo>
                  <a:lnTo>
                    <a:pt x="191615" y="669"/>
                  </a:lnTo>
                  <a:lnTo>
                    <a:pt x="191615" y="837"/>
                  </a:lnTo>
                  <a:lnTo>
                    <a:pt x="191615" y="1004"/>
                  </a:lnTo>
                  <a:lnTo>
                    <a:pt x="191671" y="1171"/>
                  </a:lnTo>
                  <a:lnTo>
                    <a:pt x="191838" y="1394"/>
                  </a:lnTo>
                  <a:lnTo>
                    <a:pt x="192117" y="1617"/>
                  </a:lnTo>
                  <a:lnTo>
                    <a:pt x="192285" y="1673"/>
                  </a:lnTo>
                  <a:lnTo>
                    <a:pt x="192619" y="1673"/>
                  </a:lnTo>
                  <a:lnTo>
                    <a:pt x="192786" y="1617"/>
                  </a:lnTo>
                  <a:lnTo>
                    <a:pt x="193010" y="1394"/>
                  </a:lnTo>
                  <a:lnTo>
                    <a:pt x="193233" y="1171"/>
                  </a:lnTo>
                  <a:lnTo>
                    <a:pt x="193233" y="1004"/>
                  </a:lnTo>
                  <a:lnTo>
                    <a:pt x="193288" y="837"/>
                  </a:lnTo>
                  <a:lnTo>
                    <a:pt x="193233" y="669"/>
                  </a:lnTo>
                  <a:lnTo>
                    <a:pt x="193233" y="502"/>
                  </a:lnTo>
                  <a:lnTo>
                    <a:pt x="193010" y="223"/>
                  </a:lnTo>
                  <a:lnTo>
                    <a:pt x="192786" y="56"/>
                  </a:lnTo>
                  <a:lnTo>
                    <a:pt x="192619" y="0"/>
                  </a:lnTo>
                  <a:close/>
                  <a:moveTo>
                    <a:pt x="195575" y="0"/>
                  </a:moveTo>
                  <a:lnTo>
                    <a:pt x="195463" y="56"/>
                  </a:lnTo>
                  <a:lnTo>
                    <a:pt x="195184" y="223"/>
                  </a:lnTo>
                  <a:lnTo>
                    <a:pt x="195017" y="502"/>
                  </a:lnTo>
                  <a:lnTo>
                    <a:pt x="194961" y="669"/>
                  </a:lnTo>
                  <a:lnTo>
                    <a:pt x="194906" y="837"/>
                  </a:lnTo>
                  <a:lnTo>
                    <a:pt x="194961" y="1004"/>
                  </a:lnTo>
                  <a:lnTo>
                    <a:pt x="195017" y="1171"/>
                  </a:lnTo>
                  <a:lnTo>
                    <a:pt x="195184" y="1394"/>
                  </a:lnTo>
                  <a:lnTo>
                    <a:pt x="195463" y="1617"/>
                  </a:lnTo>
                  <a:lnTo>
                    <a:pt x="195575" y="1673"/>
                  </a:lnTo>
                  <a:lnTo>
                    <a:pt x="195909" y="1673"/>
                  </a:lnTo>
                  <a:lnTo>
                    <a:pt x="196077" y="1617"/>
                  </a:lnTo>
                  <a:lnTo>
                    <a:pt x="196356" y="1394"/>
                  </a:lnTo>
                  <a:lnTo>
                    <a:pt x="196523" y="1171"/>
                  </a:lnTo>
                  <a:lnTo>
                    <a:pt x="196579" y="1004"/>
                  </a:lnTo>
                  <a:lnTo>
                    <a:pt x="196579" y="837"/>
                  </a:lnTo>
                  <a:lnTo>
                    <a:pt x="196579" y="669"/>
                  </a:lnTo>
                  <a:lnTo>
                    <a:pt x="196523" y="502"/>
                  </a:lnTo>
                  <a:lnTo>
                    <a:pt x="196356" y="223"/>
                  </a:lnTo>
                  <a:lnTo>
                    <a:pt x="196077" y="56"/>
                  </a:lnTo>
                  <a:lnTo>
                    <a:pt x="195909" y="0"/>
                  </a:lnTo>
                  <a:close/>
                  <a:moveTo>
                    <a:pt x="200705" y="0"/>
                  </a:moveTo>
                  <a:lnTo>
                    <a:pt x="200538" y="56"/>
                  </a:lnTo>
                  <a:lnTo>
                    <a:pt x="200259" y="223"/>
                  </a:lnTo>
                  <a:lnTo>
                    <a:pt x="200092" y="502"/>
                  </a:lnTo>
                  <a:lnTo>
                    <a:pt x="200036" y="669"/>
                  </a:lnTo>
                  <a:lnTo>
                    <a:pt x="200036" y="837"/>
                  </a:lnTo>
                  <a:lnTo>
                    <a:pt x="200036" y="1004"/>
                  </a:lnTo>
                  <a:lnTo>
                    <a:pt x="200092" y="1171"/>
                  </a:lnTo>
                  <a:lnTo>
                    <a:pt x="200259" y="1394"/>
                  </a:lnTo>
                  <a:lnTo>
                    <a:pt x="200538" y="1617"/>
                  </a:lnTo>
                  <a:lnTo>
                    <a:pt x="200705" y="1673"/>
                  </a:lnTo>
                  <a:lnTo>
                    <a:pt x="201040" y="1673"/>
                  </a:lnTo>
                  <a:lnTo>
                    <a:pt x="201152" y="1617"/>
                  </a:lnTo>
                  <a:lnTo>
                    <a:pt x="201430" y="1394"/>
                  </a:lnTo>
                  <a:lnTo>
                    <a:pt x="201598" y="1171"/>
                  </a:lnTo>
                  <a:lnTo>
                    <a:pt x="201653" y="1004"/>
                  </a:lnTo>
                  <a:lnTo>
                    <a:pt x="201653" y="837"/>
                  </a:lnTo>
                  <a:lnTo>
                    <a:pt x="201653" y="669"/>
                  </a:lnTo>
                  <a:lnTo>
                    <a:pt x="201598" y="502"/>
                  </a:lnTo>
                  <a:lnTo>
                    <a:pt x="201430" y="223"/>
                  </a:lnTo>
                  <a:lnTo>
                    <a:pt x="201152" y="56"/>
                  </a:lnTo>
                  <a:lnTo>
                    <a:pt x="201040" y="0"/>
                  </a:lnTo>
                  <a:close/>
                  <a:moveTo>
                    <a:pt x="205780" y="0"/>
                  </a:moveTo>
                  <a:lnTo>
                    <a:pt x="205613" y="56"/>
                  </a:lnTo>
                  <a:lnTo>
                    <a:pt x="205334" y="223"/>
                  </a:lnTo>
                  <a:lnTo>
                    <a:pt x="205167" y="502"/>
                  </a:lnTo>
                  <a:lnTo>
                    <a:pt x="205111" y="669"/>
                  </a:lnTo>
                  <a:lnTo>
                    <a:pt x="205111" y="837"/>
                  </a:lnTo>
                  <a:lnTo>
                    <a:pt x="205111" y="1004"/>
                  </a:lnTo>
                  <a:lnTo>
                    <a:pt x="205167" y="1171"/>
                  </a:lnTo>
                  <a:lnTo>
                    <a:pt x="205334" y="1394"/>
                  </a:lnTo>
                  <a:lnTo>
                    <a:pt x="205613" y="1617"/>
                  </a:lnTo>
                  <a:lnTo>
                    <a:pt x="205780" y="1673"/>
                  </a:lnTo>
                  <a:lnTo>
                    <a:pt x="206115" y="1673"/>
                  </a:lnTo>
                  <a:lnTo>
                    <a:pt x="206226" y="1617"/>
                  </a:lnTo>
                  <a:lnTo>
                    <a:pt x="206505" y="1394"/>
                  </a:lnTo>
                  <a:lnTo>
                    <a:pt x="206672" y="1171"/>
                  </a:lnTo>
                  <a:lnTo>
                    <a:pt x="206728" y="1004"/>
                  </a:lnTo>
                  <a:lnTo>
                    <a:pt x="206784" y="837"/>
                  </a:lnTo>
                  <a:lnTo>
                    <a:pt x="206728" y="669"/>
                  </a:lnTo>
                  <a:lnTo>
                    <a:pt x="206672" y="502"/>
                  </a:lnTo>
                  <a:lnTo>
                    <a:pt x="206505" y="223"/>
                  </a:lnTo>
                  <a:lnTo>
                    <a:pt x="206226" y="56"/>
                  </a:lnTo>
                  <a:lnTo>
                    <a:pt x="206115" y="0"/>
                  </a:lnTo>
                  <a:close/>
                  <a:moveTo>
                    <a:pt x="215818" y="0"/>
                  </a:moveTo>
                  <a:lnTo>
                    <a:pt x="215651" y="56"/>
                  </a:lnTo>
                  <a:lnTo>
                    <a:pt x="215372" y="223"/>
                  </a:lnTo>
                  <a:lnTo>
                    <a:pt x="215205" y="502"/>
                  </a:lnTo>
                  <a:lnTo>
                    <a:pt x="215149" y="669"/>
                  </a:lnTo>
                  <a:lnTo>
                    <a:pt x="215149" y="837"/>
                  </a:lnTo>
                  <a:lnTo>
                    <a:pt x="215149" y="1004"/>
                  </a:lnTo>
                  <a:lnTo>
                    <a:pt x="215205" y="1171"/>
                  </a:lnTo>
                  <a:lnTo>
                    <a:pt x="215372" y="1394"/>
                  </a:lnTo>
                  <a:lnTo>
                    <a:pt x="215651" y="1617"/>
                  </a:lnTo>
                  <a:lnTo>
                    <a:pt x="215818" y="1673"/>
                  </a:lnTo>
                  <a:lnTo>
                    <a:pt x="216153" y="1673"/>
                  </a:lnTo>
                  <a:lnTo>
                    <a:pt x="216264" y="1617"/>
                  </a:lnTo>
                  <a:lnTo>
                    <a:pt x="216543" y="1394"/>
                  </a:lnTo>
                  <a:lnTo>
                    <a:pt x="216710" y="1171"/>
                  </a:lnTo>
                  <a:lnTo>
                    <a:pt x="216766" y="1004"/>
                  </a:lnTo>
                  <a:lnTo>
                    <a:pt x="216822" y="837"/>
                  </a:lnTo>
                  <a:lnTo>
                    <a:pt x="216766" y="669"/>
                  </a:lnTo>
                  <a:lnTo>
                    <a:pt x="216710" y="502"/>
                  </a:lnTo>
                  <a:lnTo>
                    <a:pt x="216543" y="223"/>
                  </a:lnTo>
                  <a:lnTo>
                    <a:pt x="216264" y="56"/>
                  </a:lnTo>
                  <a:lnTo>
                    <a:pt x="216153" y="0"/>
                  </a:lnTo>
                  <a:close/>
                  <a:moveTo>
                    <a:pt x="224239" y="0"/>
                  </a:moveTo>
                  <a:lnTo>
                    <a:pt x="224072" y="56"/>
                  </a:lnTo>
                  <a:lnTo>
                    <a:pt x="223849" y="223"/>
                  </a:lnTo>
                  <a:lnTo>
                    <a:pt x="223626" y="502"/>
                  </a:lnTo>
                  <a:lnTo>
                    <a:pt x="223570" y="669"/>
                  </a:lnTo>
                  <a:lnTo>
                    <a:pt x="223570" y="837"/>
                  </a:lnTo>
                  <a:lnTo>
                    <a:pt x="223570" y="1004"/>
                  </a:lnTo>
                  <a:lnTo>
                    <a:pt x="223626" y="1171"/>
                  </a:lnTo>
                  <a:lnTo>
                    <a:pt x="223849" y="1394"/>
                  </a:lnTo>
                  <a:lnTo>
                    <a:pt x="224072" y="1617"/>
                  </a:lnTo>
                  <a:lnTo>
                    <a:pt x="224239" y="1673"/>
                  </a:lnTo>
                  <a:lnTo>
                    <a:pt x="224574" y="1673"/>
                  </a:lnTo>
                  <a:lnTo>
                    <a:pt x="224741" y="1617"/>
                  </a:lnTo>
                  <a:lnTo>
                    <a:pt x="225020" y="1394"/>
                  </a:lnTo>
                  <a:lnTo>
                    <a:pt x="225187" y="1171"/>
                  </a:lnTo>
                  <a:lnTo>
                    <a:pt x="225243" y="1004"/>
                  </a:lnTo>
                  <a:lnTo>
                    <a:pt x="225243" y="837"/>
                  </a:lnTo>
                  <a:lnTo>
                    <a:pt x="225243" y="669"/>
                  </a:lnTo>
                  <a:lnTo>
                    <a:pt x="225187" y="502"/>
                  </a:lnTo>
                  <a:lnTo>
                    <a:pt x="225020" y="223"/>
                  </a:lnTo>
                  <a:lnTo>
                    <a:pt x="224741" y="56"/>
                  </a:lnTo>
                  <a:lnTo>
                    <a:pt x="224574" y="0"/>
                  </a:lnTo>
                  <a:close/>
                  <a:moveTo>
                    <a:pt x="234389" y="0"/>
                  </a:moveTo>
                  <a:lnTo>
                    <a:pt x="234221" y="56"/>
                  </a:lnTo>
                  <a:lnTo>
                    <a:pt x="233998" y="223"/>
                  </a:lnTo>
                  <a:lnTo>
                    <a:pt x="233831" y="502"/>
                  </a:lnTo>
                  <a:lnTo>
                    <a:pt x="233775" y="669"/>
                  </a:lnTo>
                  <a:lnTo>
                    <a:pt x="233719" y="837"/>
                  </a:lnTo>
                  <a:lnTo>
                    <a:pt x="233775" y="1004"/>
                  </a:lnTo>
                  <a:lnTo>
                    <a:pt x="233831" y="1171"/>
                  </a:lnTo>
                  <a:lnTo>
                    <a:pt x="233998" y="1394"/>
                  </a:lnTo>
                  <a:lnTo>
                    <a:pt x="234221" y="1617"/>
                  </a:lnTo>
                  <a:lnTo>
                    <a:pt x="234389" y="1673"/>
                  </a:lnTo>
                  <a:lnTo>
                    <a:pt x="234723" y="1673"/>
                  </a:lnTo>
                  <a:lnTo>
                    <a:pt x="234891" y="1617"/>
                  </a:lnTo>
                  <a:lnTo>
                    <a:pt x="235169" y="1394"/>
                  </a:lnTo>
                  <a:lnTo>
                    <a:pt x="235337" y="1171"/>
                  </a:lnTo>
                  <a:lnTo>
                    <a:pt x="235392" y="1004"/>
                  </a:lnTo>
                  <a:lnTo>
                    <a:pt x="235392" y="837"/>
                  </a:lnTo>
                  <a:lnTo>
                    <a:pt x="235392" y="669"/>
                  </a:lnTo>
                  <a:lnTo>
                    <a:pt x="235337" y="502"/>
                  </a:lnTo>
                  <a:lnTo>
                    <a:pt x="235169" y="223"/>
                  </a:lnTo>
                  <a:lnTo>
                    <a:pt x="234891" y="56"/>
                  </a:lnTo>
                  <a:lnTo>
                    <a:pt x="234723" y="0"/>
                  </a:lnTo>
                  <a:close/>
                  <a:moveTo>
                    <a:pt x="242698" y="0"/>
                  </a:moveTo>
                  <a:lnTo>
                    <a:pt x="242531" y="56"/>
                  </a:lnTo>
                  <a:lnTo>
                    <a:pt x="242252" y="223"/>
                  </a:lnTo>
                  <a:lnTo>
                    <a:pt x="242084" y="502"/>
                  </a:lnTo>
                  <a:lnTo>
                    <a:pt x="242029" y="669"/>
                  </a:lnTo>
                  <a:lnTo>
                    <a:pt x="242029" y="837"/>
                  </a:lnTo>
                  <a:lnTo>
                    <a:pt x="242029" y="1004"/>
                  </a:lnTo>
                  <a:lnTo>
                    <a:pt x="242084" y="1171"/>
                  </a:lnTo>
                  <a:lnTo>
                    <a:pt x="242252" y="1394"/>
                  </a:lnTo>
                  <a:lnTo>
                    <a:pt x="242531" y="1617"/>
                  </a:lnTo>
                  <a:lnTo>
                    <a:pt x="242698" y="1673"/>
                  </a:lnTo>
                  <a:lnTo>
                    <a:pt x="243033" y="1673"/>
                  </a:lnTo>
                  <a:lnTo>
                    <a:pt x="243144" y="1617"/>
                  </a:lnTo>
                  <a:lnTo>
                    <a:pt x="243423" y="1394"/>
                  </a:lnTo>
                  <a:lnTo>
                    <a:pt x="243590" y="1171"/>
                  </a:lnTo>
                  <a:lnTo>
                    <a:pt x="243646" y="1004"/>
                  </a:lnTo>
                  <a:lnTo>
                    <a:pt x="243646" y="837"/>
                  </a:lnTo>
                  <a:lnTo>
                    <a:pt x="243646" y="669"/>
                  </a:lnTo>
                  <a:lnTo>
                    <a:pt x="243590" y="502"/>
                  </a:lnTo>
                  <a:lnTo>
                    <a:pt x="243423" y="223"/>
                  </a:lnTo>
                  <a:lnTo>
                    <a:pt x="243144" y="56"/>
                  </a:lnTo>
                  <a:lnTo>
                    <a:pt x="243033" y="0"/>
                  </a:lnTo>
                  <a:close/>
                  <a:moveTo>
                    <a:pt x="252792" y="0"/>
                  </a:moveTo>
                  <a:lnTo>
                    <a:pt x="252624" y="56"/>
                  </a:lnTo>
                  <a:lnTo>
                    <a:pt x="252346" y="223"/>
                  </a:lnTo>
                  <a:lnTo>
                    <a:pt x="252178" y="502"/>
                  </a:lnTo>
                  <a:lnTo>
                    <a:pt x="252123" y="669"/>
                  </a:lnTo>
                  <a:lnTo>
                    <a:pt x="252123" y="837"/>
                  </a:lnTo>
                  <a:lnTo>
                    <a:pt x="252123" y="1004"/>
                  </a:lnTo>
                  <a:lnTo>
                    <a:pt x="252178" y="1171"/>
                  </a:lnTo>
                  <a:lnTo>
                    <a:pt x="252346" y="1394"/>
                  </a:lnTo>
                  <a:lnTo>
                    <a:pt x="252624" y="1617"/>
                  </a:lnTo>
                  <a:lnTo>
                    <a:pt x="252792" y="1673"/>
                  </a:lnTo>
                  <a:lnTo>
                    <a:pt x="253126" y="1673"/>
                  </a:lnTo>
                  <a:lnTo>
                    <a:pt x="253238" y="1617"/>
                  </a:lnTo>
                  <a:lnTo>
                    <a:pt x="253517" y="1394"/>
                  </a:lnTo>
                  <a:lnTo>
                    <a:pt x="253684" y="1171"/>
                  </a:lnTo>
                  <a:lnTo>
                    <a:pt x="253740" y="1004"/>
                  </a:lnTo>
                  <a:lnTo>
                    <a:pt x="253740" y="837"/>
                  </a:lnTo>
                  <a:lnTo>
                    <a:pt x="253740" y="669"/>
                  </a:lnTo>
                  <a:lnTo>
                    <a:pt x="253684" y="502"/>
                  </a:lnTo>
                  <a:lnTo>
                    <a:pt x="253517" y="223"/>
                  </a:lnTo>
                  <a:lnTo>
                    <a:pt x="253238" y="56"/>
                  </a:lnTo>
                  <a:lnTo>
                    <a:pt x="253126" y="0"/>
                  </a:lnTo>
                  <a:close/>
                  <a:moveTo>
                    <a:pt x="256138" y="0"/>
                  </a:moveTo>
                  <a:lnTo>
                    <a:pt x="255970" y="56"/>
                  </a:lnTo>
                  <a:lnTo>
                    <a:pt x="255692" y="223"/>
                  </a:lnTo>
                  <a:lnTo>
                    <a:pt x="255524" y="502"/>
                  </a:lnTo>
                  <a:lnTo>
                    <a:pt x="255469" y="669"/>
                  </a:lnTo>
                  <a:lnTo>
                    <a:pt x="255469" y="837"/>
                  </a:lnTo>
                  <a:lnTo>
                    <a:pt x="255469" y="1004"/>
                  </a:lnTo>
                  <a:lnTo>
                    <a:pt x="255524" y="1171"/>
                  </a:lnTo>
                  <a:lnTo>
                    <a:pt x="255692" y="1394"/>
                  </a:lnTo>
                  <a:lnTo>
                    <a:pt x="255970" y="1617"/>
                  </a:lnTo>
                  <a:lnTo>
                    <a:pt x="256138" y="1673"/>
                  </a:lnTo>
                  <a:lnTo>
                    <a:pt x="256472" y="1673"/>
                  </a:lnTo>
                  <a:lnTo>
                    <a:pt x="256640" y="1617"/>
                  </a:lnTo>
                  <a:lnTo>
                    <a:pt x="256863" y="1394"/>
                  </a:lnTo>
                  <a:lnTo>
                    <a:pt x="257086" y="1171"/>
                  </a:lnTo>
                  <a:lnTo>
                    <a:pt x="257142" y="1004"/>
                  </a:lnTo>
                  <a:lnTo>
                    <a:pt x="257142" y="837"/>
                  </a:lnTo>
                  <a:lnTo>
                    <a:pt x="257142" y="669"/>
                  </a:lnTo>
                  <a:lnTo>
                    <a:pt x="257086" y="502"/>
                  </a:lnTo>
                  <a:lnTo>
                    <a:pt x="256863" y="223"/>
                  </a:lnTo>
                  <a:lnTo>
                    <a:pt x="256640" y="56"/>
                  </a:lnTo>
                  <a:lnTo>
                    <a:pt x="256472" y="0"/>
                  </a:lnTo>
                  <a:close/>
                  <a:moveTo>
                    <a:pt x="259484" y="0"/>
                  </a:moveTo>
                  <a:lnTo>
                    <a:pt x="259372" y="56"/>
                  </a:lnTo>
                  <a:lnTo>
                    <a:pt x="259093" y="223"/>
                  </a:lnTo>
                  <a:lnTo>
                    <a:pt x="258926" y="502"/>
                  </a:lnTo>
                  <a:lnTo>
                    <a:pt x="258870" y="669"/>
                  </a:lnTo>
                  <a:lnTo>
                    <a:pt x="258815" y="837"/>
                  </a:lnTo>
                  <a:lnTo>
                    <a:pt x="258870" y="1004"/>
                  </a:lnTo>
                  <a:lnTo>
                    <a:pt x="258926" y="1171"/>
                  </a:lnTo>
                  <a:lnTo>
                    <a:pt x="259093" y="1394"/>
                  </a:lnTo>
                  <a:lnTo>
                    <a:pt x="259372" y="1617"/>
                  </a:lnTo>
                  <a:lnTo>
                    <a:pt x="259484" y="1673"/>
                  </a:lnTo>
                  <a:lnTo>
                    <a:pt x="259818" y="1673"/>
                  </a:lnTo>
                  <a:lnTo>
                    <a:pt x="259986" y="1617"/>
                  </a:lnTo>
                  <a:lnTo>
                    <a:pt x="260265" y="1394"/>
                  </a:lnTo>
                  <a:lnTo>
                    <a:pt x="260432" y="1171"/>
                  </a:lnTo>
                  <a:lnTo>
                    <a:pt x="260488" y="1004"/>
                  </a:lnTo>
                  <a:lnTo>
                    <a:pt x="260488" y="837"/>
                  </a:lnTo>
                  <a:lnTo>
                    <a:pt x="260488" y="669"/>
                  </a:lnTo>
                  <a:lnTo>
                    <a:pt x="260432" y="502"/>
                  </a:lnTo>
                  <a:lnTo>
                    <a:pt x="260265" y="223"/>
                  </a:lnTo>
                  <a:lnTo>
                    <a:pt x="259986" y="56"/>
                  </a:lnTo>
                  <a:lnTo>
                    <a:pt x="259818" y="0"/>
                  </a:lnTo>
                  <a:close/>
                  <a:moveTo>
                    <a:pt x="264559" y="0"/>
                  </a:moveTo>
                  <a:lnTo>
                    <a:pt x="264447" y="56"/>
                  </a:lnTo>
                  <a:lnTo>
                    <a:pt x="264168" y="223"/>
                  </a:lnTo>
                  <a:lnTo>
                    <a:pt x="264001" y="502"/>
                  </a:lnTo>
                  <a:lnTo>
                    <a:pt x="263945" y="669"/>
                  </a:lnTo>
                  <a:lnTo>
                    <a:pt x="263889" y="837"/>
                  </a:lnTo>
                  <a:lnTo>
                    <a:pt x="263945" y="1004"/>
                  </a:lnTo>
                  <a:lnTo>
                    <a:pt x="264001" y="1171"/>
                  </a:lnTo>
                  <a:lnTo>
                    <a:pt x="264168" y="1394"/>
                  </a:lnTo>
                  <a:lnTo>
                    <a:pt x="264447" y="1617"/>
                  </a:lnTo>
                  <a:lnTo>
                    <a:pt x="264559" y="1673"/>
                  </a:lnTo>
                  <a:lnTo>
                    <a:pt x="264893" y="1673"/>
                  </a:lnTo>
                  <a:lnTo>
                    <a:pt x="265060" y="1617"/>
                  </a:lnTo>
                  <a:lnTo>
                    <a:pt x="265339" y="1394"/>
                  </a:lnTo>
                  <a:lnTo>
                    <a:pt x="265507" y="1171"/>
                  </a:lnTo>
                  <a:lnTo>
                    <a:pt x="265562" y="1004"/>
                  </a:lnTo>
                  <a:lnTo>
                    <a:pt x="265562" y="837"/>
                  </a:lnTo>
                  <a:lnTo>
                    <a:pt x="265562" y="669"/>
                  </a:lnTo>
                  <a:lnTo>
                    <a:pt x="265507" y="502"/>
                  </a:lnTo>
                  <a:lnTo>
                    <a:pt x="265339" y="223"/>
                  </a:lnTo>
                  <a:lnTo>
                    <a:pt x="265060" y="56"/>
                  </a:lnTo>
                  <a:lnTo>
                    <a:pt x="264893" y="0"/>
                  </a:lnTo>
                  <a:close/>
                  <a:moveTo>
                    <a:pt x="267905" y="0"/>
                  </a:moveTo>
                  <a:lnTo>
                    <a:pt x="267737" y="56"/>
                  </a:lnTo>
                  <a:lnTo>
                    <a:pt x="267514" y="223"/>
                  </a:lnTo>
                  <a:lnTo>
                    <a:pt x="267291" y="502"/>
                  </a:lnTo>
                  <a:lnTo>
                    <a:pt x="267291" y="669"/>
                  </a:lnTo>
                  <a:lnTo>
                    <a:pt x="267235" y="837"/>
                  </a:lnTo>
                  <a:lnTo>
                    <a:pt x="267291" y="1004"/>
                  </a:lnTo>
                  <a:lnTo>
                    <a:pt x="267291" y="1171"/>
                  </a:lnTo>
                  <a:lnTo>
                    <a:pt x="267514" y="1394"/>
                  </a:lnTo>
                  <a:lnTo>
                    <a:pt x="267737" y="1617"/>
                  </a:lnTo>
                  <a:lnTo>
                    <a:pt x="267905" y="1673"/>
                  </a:lnTo>
                  <a:lnTo>
                    <a:pt x="268239" y="1673"/>
                  </a:lnTo>
                  <a:lnTo>
                    <a:pt x="268406" y="1617"/>
                  </a:lnTo>
                  <a:lnTo>
                    <a:pt x="268685" y="1394"/>
                  </a:lnTo>
                  <a:lnTo>
                    <a:pt x="268853" y="1171"/>
                  </a:lnTo>
                  <a:lnTo>
                    <a:pt x="268908" y="1004"/>
                  </a:lnTo>
                  <a:lnTo>
                    <a:pt x="268908" y="837"/>
                  </a:lnTo>
                  <a:lnTo>
                    <a:pt x="268908" y="669"/>
                  </a:lnTo>
                  <a:lnTo>
                    <a:pt x="268853" y="502"/>
                  </a:lnTo>
                  <a:lnTo>
                    <a:pt x="268685" y="223"/>
                  </a:lnTo>
                  <a:lnTo>
                    <a:pt x="268406" y="56"/>
                  </a:lnTo>
                  <a:lnTo>
                    <a:pt x="268239" y="0"/>
                  </a:lnTo>
                  <a:close/>
                  <a:moveTo>
                    <a:pt x="279671" y="0"/>
                  </a:moveTo>
                  <a:lnTo>
                    <a:pt x="279504" y="56"/>
                  </a:lnTo>
                  <a:lnTo>
                    <a:pt x="279225" y="223"/>
                  </a:lnTo>
                  <a:lnTo>
                    <a:pt x="279058" y="502"/>
                  </a:lnTo>
                  <a:lnTo>
                    <a:pt x="279002" y="669"/>
                  </a:lnTo>
                  <a:lnTo>
                    <a:pt x="279002" y="837"/>
                  </a:lnTo>
                  <a:lnTo>
                    <a:pt x="279002" y="1004"/>
                  </a:lnTo>
                  <a:lnTo>
                    <a:pt x="279058" y="1171"/>
                  </a:lnTo>
                  <a:lnTo>
                    <a:pt x="279225" y="1394"/>
                  </a:lnTo>
                  <a:lnTo>
                    <a:pt x="279504" y="1617"/>
                  </a:lnTo>
                  <a:lnTo>
                    <a:pt x="279671" y="1673"/>
                  </a:lnTo>
                  <a:lnTo>
                    <a:pt x="280006" y="1673"/>
                  </a:lnTo>
                  <a:lnTo>
                    <a:pt x="280173" y="1617"/>
                  </a:lnTo>
                  <a:lnTo>
                    <a:pt x="280396" y="1394"/>
                  </a:lnTo>
                  <a:lnTo>
                    <a:pt x="280564" y="1171"/>
                  </a:lnTo>
                  <a:lnTo>
                    <a:pt x="280619" y="1004"/>
                  </a:lnTo>
                  <a:lnTo>
                    <a:pt x="280675" y="837"/>
                  </a:lnTo>
                  <a:lnTo>
                    <a:pt x="280619" y="669"/>
                  </a:lnTo>
                  <a:lnTo>
                    <a:pt x="280564" y="502"/>
                  </a:lnTo>
                  <a:lnTo>
                    <a:pt x="280396" y="223"/>
                  </a:lnTo>
                  <a:lnTo>
                    <a:pt x="280173" y="56"/>
                  </a:lnTo>
                  <a:lnTo>
                    <a:pt x="280006" y="0"/>
                  </a:lnTo>
                  <a:close/>
                  <a:moveTo>
                    <a:pt x="2510" y="3346"/>
                  </a:moveTo>
                  <a:lnTo>
                    <a:pt x="2342" y="3402"/>
                  </a:lnTo>
                  <a:lnTo>
                    <a:pt x="2175" y="3458"/>
                  </a:lnTo>
                  <a:lnTo>
                    <a:pt x="1896" y="3625"/>
                  </a:lnTo>
                  <a:lnTo>
                    <a:pt x="1729" y="3848"/>
                  </a:lnTo>
                  <a:lnTo>
                    <a:pt x="1673" y="4015"/>
                  </a:lnTo>
                  <a:lnTo>
                    <a:pt x="1673" y="4183"/>
                  </a:lnTo>
                  <a:lnTo>
                    <a:pt x="1673" y="4350"/>
                  </a:lnTo>
                  <a:lnTo>
                    <a:pt x="1729" y="4517"/>
                  </a:lnTo>
                  <a:lnTo>
                    <a:pt x="1896" y="4796"/>
                  </a:lnTo>
                  <a:lnTo>
                    <a:pt x="2175" y="4963"/>
                  </a:lnTo>
                  <a:lnTo>
                    <a:pt x="2342" y="5019"/>
                  </a:lnTo>
                  <a:lnTo>
                    <a:pt x="2677" y="5019"/>
                  </a:lnTo>
                  <a:lnTo>
                    <a:pt x="2788" y="4963"/>
                  </a:lnTo>
                  <a:lnTo>
                    <a:pt x="3067" y="4796"/>
                  </a:lnTo>
                  <a:lnTo>
                    <a:pt x="3234" y="4517"/>
                  </a:lnTo>
                  <a:lnTo>
                    <a:pt x="3290" y="4350"/>
                  </a:lnTo>
                  <a:lnTo>
                    <a:pt x="3290" y="4183"/>
                  </a:lnTo>
                  <a:lnTo>
                    <a:pt x="3290" y="4015"/>
                  </a:lnTo>
                  <a:lnTo>
                    <a:pt x="3234" y="3848"/>
                  </a:lnTo>
                  <a:lnTo>
                    <a:pt x="3067" y="3625"/>
                  </a:lnTo>
                  <a:lnTo>
                    <a:pt x="2788" y="3458"/>
                  </a:lnTo>
                  <a:lnTo>
                    <a:pt x="2677" y="3402"/>
                  </a:lnTo>
                  <a:lnTo>
                    <a:pt x="2510" y="3346"/>
                  </a:lnTo>
                  <a:close/>
                  <a:moveTo>
                    <a:pt x="10930" y="3346"/>
                  </a:moveTo>
                  <a:lnTo>
                    <a:pt x="10763" y="3402"/>
                  </a:lnTo>
                  <a:lnTo>
                    <a:pt x="10596" y="3458"/>
                  </a:lnTo>
                  <a:lnTo>
                    <a:pt x="10317" y="3625"/>
                  </a:lnTo>
                  <a:lnTo>
                    <a:pt x="10150" y="3848"/>
                  </a:lnTo>
                  <a:lnTo>
                    <a:pt x="10094" y="4015"/>
                  </a:lnTo>
                  <a:lnTo>
                    <a:pt x="10094" y="4183"/>
                  </a:lnTo>
                  <a:lnTo>
                    <a:pt x="10094" y="4350"/>
                  </a:lnTo>
                  <a:lnTo>
                    <a:pt x="10150" y="4517"/>
                  </a:lnTo>
                  <a:lnTo>
                    <a:pt x="10317" y="4796"/>
                  </a:lnTo>
                  <a:lnTo>
                    <a:pt x="10596" y="4963"/>
                  </a:lnTo>
                  <a:lnTo>
                    <a:pt x="10763" y="5019"/>
                  </a:lnTo>
                  <a:lnTo>
                    <a:pt x="11098" y="5019"/>
                  </a:lnTo>
                  <a:lnTo>
                    <a:pt x="11265" y="4963"/>
                  </a:lnTo>
                  <a:lnTo>
                    <a:pt x="11488" y="4796"/>
                  </a:lnTo>
                  <a:lnTo>
                    <a:pt x="11711" y="4517"/>
                  </a:lnTo>
                  <a:lnTo>
                    <a:pt x="11711" y="4350"/>
                  </a:lnTo>
                  <a:lnTo>
                    <a:pt x="11767" y="4183"/>
                  </a:lnTo>
                  <a:lnTo>
                    <a:pt x="11711" y="4015"/>
                  </a:lnTo>
                  <a:lnTo>
                    <a:pt x="11711" y="3848"/>
                  </a:lnTo>
                  <a:lnTo>
                    <a:pt x="11488" y="3625"/>
                  </a:lnTo>
                  <a:lnTo>
                    <a:pt x="11265" y="3458"/>
                  </a:lnTo>
                  <a:lnTo>
                    <a:pt x="11098" y="3402"/>
                  </a:lnTo>
                  <a:lnTo>
                    <a:pt x="10930" y="3346"/>
                  </a:lnTo>
                  <a:close/>
                  <a:moveTo>
                    <a:pt x="15949" y="3346"/>
                  </a:moveTo>
                  <a:lnTo>
                    <a:pt x="15782" y="3402"/>
                  </a:lnTo>
                  <a:lnTo>
                    <a:pt x="15671" y="3458"/>
                  </a:lnTo>
                  <a:lnTo>
                    <a:pt x="15392" y="3625"/>
                  </a:lnTo>
                  <a:lnTo>
                    <a:pt x="15224" y="3848"/>
                  </a:lnTo>
                  <a:lnTo>
                    <a:pt x="15169" y="4015"/>
                  </a:lnTo>
                  <a:lnTo>
                    <a:pt x="15113" y="4183"/>
                  </a:lnTo>
                  <a:lnTo>
                    <a:pt x="15169" y="4350"/>
                  </a:lnTo>
                  <a:lnTo>
                    <a:pt x="15224" y="4517"/>
                  </a:lnTo>
                  <a:lnTo>
                    <a:pt x="15392" y="4796"/>
                  </a:lnTo>
                  <a:lnTo>
                    <a:pt x="15671" y="4963"/>
                  </a:lnTo>
                  <a:lnTo>
                    <a:pt x="15782" y="5019"/>
                  </a:lnTo>
                  <a:lnTo>
                    <a:pt x="16117" y="5019"/>
                  </a:lnTo>
                  <a:lnTo>
                    <a:pt x="16284" y="4963"/>
                  </a:lnTo>
                  <a:lnTo>
                    <a:pt x="16563" y="4796"/>
                  </a:lnTo>
                  <a:lnTo>
                    <a:pt x="16730" y="4517"/>
                  </a:lnTo>
                  <a:lnTo>
                    <a:pt x="16786" y="4350"/>
                  </a:lnTo>
                  <a:lnTo>
                    <a:pt x="16786" y="4183"/>
                  </a:lnTo>
                  <a:lnTo>
                    <a:pt x="16786" y="4015"/>
                  </a:lnTo>
                  <a:lnTo>
                    <a:pt x="16730" y="3848"/>
                  </a:lnTo>
                  <a:lnTo>
                    <a:pt x="16563" y="3625"/>
                  </a:lnTo>
                  <a:lnTo>
                    <a:pt x="16284" y="3458"/>
                  </a:lnTo>
                  <a:lnTo>
                    <a:pt x="16117" y="3402"/>
                  </a:lnTo>
                  <a:lnTo>
                    <a:pt x="15949" y="3346"/>
                  </a:lnTo>
                  <a:close/>
                  <a:moveTo>
                    <a:pt x="19295" y="3346"/>
                  </a:moveTo>
                  <a:lnTo>
                    <a:pt x="19128" y="3402"/>
                  </a:lnTo>
                  <a:lnTo>
                    <a:pt x="18961" y="3458"/>
                  </a:lnTo>
                  <a:lnTo>
                    <a:pt x="18682" y="3625"/>
                  </a:lnTo>
                  <a:lnTo>
                    <a:pt x="18515" y="3848"/>
                  </a:lnTo>
                  <a:lnTo>
                    <a:pt x="18459" y="4015"/>
                  </a:lnTo>
                  <a:lnTo>
                    <a:pt x="18459" y="4183"/>
                  </a:lnTo>
                  <a:lnTo>
                    <a:pt x="18459" y="4350"/>
                  </a:lnTo>
                  <a:lnTo>
                    <a:pt x="18515" y="4517"/>
                  </a:lnTo>
                  <a:lnTo>
                    <a:pt x="18682" y="4796"/>
                  </a:lnTo>
                  <a:lnTo>
                    <a:pt x="18961" y="4963"/>
                  </a:lnTo>
                  <a:lnTo>
                    <a:pt x="19128" y="5019"/>
                  </a:lnTo>
                  <a:lnTo>
                    <a:pt x="19463" y="5019"/>
                  </a:lnTo>
                  <a:lnTo>
                    <a:pt x="19630" y="4963"/>
                  </a:lnTo>
                  <a:lnTo>
                    <a:pt x="19853" y="4796"/>
                  </a:lnTo>
                  <a:lnTo>
                    <a:pt x="20076" y="4517"/>
                  </a:lnTo>
                  <a:lnTo>
                    <a:pt x="20076" y="4350"/>
                  </a:lnTo>
                  <a:lnTo>
                    <a:pt x="20132" y="4183"/>
                  </a:lnTo>
                  <a:lnTo>
                    <a:pt x="20076" y="4015"/>
                  </a:lnTo>
                  <a:lnTo>
                    <a:pt x="20076" y="3848"/>
                  </a:lnTo>
                  <a:lnTo>
                    <a:pt x="19853" y="3625"/>
                  </a:lnTo>
                  <a:lnTo>
                    <a:pt x="19630" y="3458"/>
                  </a:lnTo>
                  <a:lnTo>
                    <a:pt x="19463" y="3402"/>
                  </a:lnTo>
                  <a:lnTo>
                    <a:pt x="19295" y="3346"/>
                  </a:lnTo>
                  <a:close/>
                  <a:moveTo>
                    <a:pt x="24370" y="3346"/>
                  </a:moveTo>
                  <a:lnTo>
                    <a:pt x="24203" y="3402"/>
                  </a:lnTo>
                  <a:lnTo>
                    <a:pt x="24036" y="3458"/>
                  </a:lnTo>
                  <a:lnTo>
                    <a:pt x="23757" y="3625"/>
                  </a:lnTo>
                  <a:lnTo>
                    <a:pt x="23589" y="3848"/>
                  </a:lnTo>
                  <a:lnTo>
                    <a:pt x="23534" y="4015"/>
                  </a:lnTo>
                  <a:lnTo>
                    <a:pt x="23534" y="4183"/>
                  </a:lnTo>
                  <a:lnTo>
                    <a:pt x="23534" y="4350"/>
                  </a:lnTo>
                  <a:lnTo>
                    <a:pt x="23589" y="4517"/>
                  </a:lnTo>
                  <a:lnTo>
                    <a:pt x="23757" y="4796"/>
                  </a:lnTo>
                  <a:lnTo>
                    <a:pt x="24036" y="4963"/>
                  </a:lnTo>
                  <a:lnTo>
                    <a:pt x="24203" y="5019"/>
                  </a:lnTo>
                  <a:lnTo>
                    <a:pt x="24537" y="5019"/>
                  </a:lnTo>
                  <a:lnTo>
                    <a:pt x="24649" y="4963"/>
                  </a:lnTo>
                  <a:lnTo>
                    <a:pt x="24928" y="4796"/>
                  </a:lnTo>
                  <a:lnTo>
                    <a:pt x="25095" y="4517"/>
                  </a:lnTo>
                  <a:lnTo>
                    <a:pt x="25151" y="4350"/>
                  </a:lnTo>
                  <a:lnTo>
                    <a:pt x="25207" y="4183"/>
                  </a:lnTo>
                  <a:lnTo>
                    <a:pt x="25151" y="4015"/>
                  </a:lnTo>
                  <a:lnTo>
                    <a:pt x="25095" y="3848"/>
                  </a:lnTo>
                  <a:lnTo>
                    <a:pt x="24928" y="3625"/>
                  </a:lnTo>
                  <a:lnTo>
                    <a:pt x="24649" y="3458"/>
                  </a:lnTo>
                  <a:lnTo>
                    <a:pt x="24537" y="3402"/>
                  </a:lnTo>
                  <a:lnTo>
                    <a:pt x="24370" y="3346"/>
                  </a:lnTo>
                  <a:close/>
                  <a:moveTo>
                    <a:pt x="27660" y="3346"/>
                  </a:moveTo>
                  <a:lnTo>
                    <a:pt x="27493" y="3402"/>
                  </a:lnTo>
                  <a:lnTo>
                    <a:pt x="27326" y="3458"/>
                  </a:lnTo>
                  <a:lnTo>
                    <a:pt x="27103" y="3625"/>
                  </a:lnTo>
                  <a:lnTo>
                    <a:pt x="26880" y="3848"/>
                  </a:lnTo>
                  <a:lnTo>
                    <a:pt x="26880" y="4015"/>
                  </a:lnTo>
                  <a:lnTo>
                    <a:pt x="26824" y="4183"/>
                  </a:lnTo>
                  <a:lnTo>
                    <a:pt x="26880" y="4350"/>
                  </a:lnTo>
                  <a:lnTo>
                    <a:pt x="26880" y="4517"/>
                  </a:lnTo>
                  <a:lnTo>
                    <a:pt x="27103" y="4796"/>
                  </a:lnTo>
                  <a:lnTo>
                    <a:pt x="27326" y="4963"/>
                  </a:lnTo>
                  <a:lnTo>
                    <a:pt x="27493" y="5019"/>
                  </a:lnTo>
                  <a:lnTo>
                    <a:pt x="27828" y="5019"/>
                  </a:lnTo>
                  <a:lnTo>
                    <a:pt x="27995" y="4963"/>
                  </a:lnTo>
                  <a:lnTo>
                    <a:pt x="28274" y="4796"/>
                  </a:lnTo>
                  <a:lnTo>
                    <a:pt x="28441" y="4517"/>
                  </a:lnTo>
                  <a:lnTo>
                    <a:pt x="28497" y="4350"/>
                  </a:lnTo>
                  <a:lnTo>
                    <a:pt x="28497" y="4183"/>
                  </a:lnTo>
                  <a:lnTo>
                    <a:pt x="28497" y="4015"/>
                  </a:lnTo>
                  <a:lnTo>
                    <a:pt x="28441" y="3848"/>
                  </a:lnTo>
                  <a:lnTo>
                    <a:pt x="28274" y="3625"/>
                  </a:lnTo>
                  <a:lnTo>
                    <a:pt x="27995" y="3458"/>
                  </a:lnTo>
                  <a:lnTo>
                    <a:pt x="27828" y="3402"/>
                  </a:lnTo>
                  <a:lnTo>
                    <a:pt x="27660" y="3346"/>
                  </a:lnTo>
                  <a:close/>
                  <a:moveTo>
                    <a:pt x="31118" y="3346"/>
                  </a:moveTo>
                  <a:lnTo>
                    <a:pt x="30951" y="3402"/>
                  </a:lnTo>
                  <a:lnTo>
                    <a:pt x="30783" y="3458"/>
                  </a:lnTo>
                  <a:lnTo>
                    <a:pt x="30505" y="3625"/>
                  </a:lnTo>
                  <a:lnTo>
                    <a:pt x="30337" y="3848"/>
                  </a:lnTo>
                  <a:lnTo>
                    <a:pt x="30281" y="4015"/>
                  </a:lnTo>
                  <a:lnTo>
                    <a:pt x="30281" y="4183"/>
                  </a:lnTo>
                  <a:lnTo>
                    <a:pt x="30281" y="4350"/>
                  </a:lnTo>
                  <a:lnTo>
                    <a:pt x="30337" y="4517"/>
                  </a:lnTo>
                  <a:lnTo>
                    <a:pt x="30505" y="4796"/>
                  </a:lnTo>
                  <a:lnTo>
                    <a:pt x="30783" y="4963"/>
                  </a:lnTo>
                  <a:lnTo>
                    <a:pt x="30951" y="5019"/>
                  </a:lnTo>
                  <a:lnTo>
                    <a:pt x="31285" y="5019"/>
                  </a:lnTo>
                  <a:lnTo>
                    <a:pt x="31397" y="4963"/>
                  </a:lnTo>
                  <a:lnTo>
                    <a:pt x="31676" y="4796"/>
                  </a:lnTo>
                  <a:lnTo>
                    <a:pt x="31843" y="4517"/>
                  </a:lnTo>
                  <a:lnTo>
                    <a:pt x="31899" y="4350"/>
                  </a:lnTo>
                  <a:lnTo>
                    <a:pt x="31899" y="4183"/>
                  </a:lnTo>
                  <a:lnTo>
                    <a:pt x="31899" y="4015"/>
                  </a:lnTo>
                  <a:lnTo>
                    <a:pt x="31843" y="3848"/>
                  </a:lnTo>
                  <a:lnTo>
                    <a:pt x="31676" y="3625"/>
                  </a:lnTo>
                  <a:lnTo>
                    <a:pt x="31397" y="3458"/>
                  </a:lnTo>
                  <a:lnTo>
                    <a:pt x="31285" y="3402"/>
                  </a:lnTo>
                  <a:lnTo>
                    <a:pt x="31118" y="3346"/>
                  </a:lnTo>
                  <a:close/>
                  <a:moveTo>
                    <a:pt x="41156" y="3346"/>
                  </a:moveTo>
                  <a:lnTo>
                    <a:pt x="40989" y="3402"/>
                  </a:lnTo>
                  <a:lnTo>
                    <a:pt x="40821" y="3458"/>
                  </a:lnTo>
                  <a:lnTo>
                    <a:pt x="40543" y="3625"/>
                  </a:lnTo>
                  <a:lnTo>
                    <a:pt x="40375" y="3848"/>
                  </a:lnTo>
                  <a:lnTo>
                    <a:pt x="40320" y="4015"/>
                  </a:lnTo>
                  <a:lnTo>
                    <a:pt x="40320" y="4183"/>
                  </a:lnTo>
                  <a:lnTo>
                    <a:pt x="40320" y="4350"/>
                  </a:lnTo>
                  <a:lnTo>
                    <a:pt x="40375" y="4517"/>
                  </a:lnTo>
                  <a:lnTo>
                    <a:pt x="40543" y="4796"/>
                  </a:lnTo>
                  <a:lnTo>
                    <a:pt x="40821" y="4963"/>
                  </a:lnTo>
                  <a:lnTo>
                    <a:pt x="40989" y="5019"/>
                  </a:lnTo>
                  <a:lnTo>
                    <a:pt x="41323" y="5019"/>
                  </a:lnTo>
                  <a:lnTo>
                    <a:pt x="41435" y="4963"/>
                  </a:lnTo>
                  <a:lnTo>
                    <a:pt x="41714" y="4796"/>
                  </a:lnTo>
                  <a:lnTo>
                    <a:pt x="41881" y="4517"/>
                  </a:lnTo>
                  <a:lnTo>
                    <a:pt x="41937" y="4350"/>
                  </a:lnTo>
                  <a:lnTo>
                    <a:pt x="41937" y="4183"/>
                  </a:lnTo>
                  <a:lnTo>
                    <a:pt x="41937" y="4015"/>
                  </a:lnTo>
                  <a:lnTo>
                    <a:pt x="41881" y="3848"/>
                  </a:lnTo>
                  <a:lnTo>
                    <a:pt x="41714" y="3625"/>
                  </a:lnTo>
                  <a:lnTo>
                    <a:pt x="41435" y="3458"/>
                  </a:lnTo>
                  <a:lnTo>
                    <a:pt x="41323" y="3402"/>
                  </a:lnTo>
                  <a:lnTo>
                    <a:pt x="41156" y="3346"/>
                  </a:lnTo>
                  <a:close/>
                  <a:moveTo>
                    <a:pt x="83037" y="3402"/>
                  </a:moveTo>
                  <a:lnTo>
                    <a:pt x="82870" y="3458"/>
                  </a:lnTo>
                  <a:lnTo>
                    <a:pt x="82591" y="3625"/>
                  </a:lnTo>
                  <a:lnTo>
                    <a:pt x="82424" y="3904"/>
                  </a:lnTo>
                  <a:lnTo>
                    <a:pt x="82368" y="4015"/>
                  </a:lnTo>
                  <a:lnTo>
                    <a:pt x="82368" y="4183"/>
                  </a:lnTo>
                  <a:lnTo>
                    <a:pt x="82368" y="4350"/>
                  </a:lnTo>
                  <a:lnTo>
                    <a:pt x="82424" y="4517"/>
                  </a:lnTo>
                  <a:lnTo>
                    <a:pt x="82591" y="4796"/>
                  </a:lnTo>
                  <a:lnTo>
                    <a:pt x="82870" y="4963"/>
                  </a:lnTo>
                  <a:lnTo>
                    <a:pt x="83037" y="5019"/>
                  </a:lnTo>
                  <a:lnTo>
                    <a:pt x="83372" y="5019"/>
                  </a:lnTo>
                  <a:lnTo>
                    <a:pt x="83539" y="4963"/>
                  </a:lnTo>
                  <a:lnTo>
                    <a:pt x="83762" y="4796"/>
                  </a:lnTo>
                  <a:lnTo>
                    <a:pt x="83985" y="4517"/>
                  </a:lnTo>
                  <a:lnTo>
                    <a:pt x="83985" y="4350"/>
                  </a:lnTo>
                  <a:lnTo>
                    <a:pt x="84041" y="4183"/>
                  </a:lnTo>
                  <a:lnTo>
                    <a:pt x="83985" y="4015"/>
                  </a:lnTo>
                  <a:lnTo>
                    <a:pt x="83985" y="3904"/>
                  </a:lnTo>
                  <a:lnTo>
                    <a:pt x="83762" y="3625"/>
                  </a:lnTo>
                  <a:lnTo>
                    <a:pt x="83539" y="3458"/>
                  </a:lnTo>
                  <a:lnTo>
                    <a:pt x="83372" y="3402"/>
                  </a:lnTo>
                  <a:close/>
                  <a:moveTo>
                    <a:pt x="86383" y="3402"/>
                  </a:moveTo>
                  <a:lnTo>
                    <a:pt x="86216" y="3458"/>
                  </a:lnTo>
                  <a:lnTo>
                    <a:pt x="85993" y="3625"/>
                  </a:lnTo>
                  <a:lnTo>
                    <a:pt x="85825" y="3904"/>
                  </a:lnTo>
                  <a:lnTo>
                    <a:pt x="85770" y="4015"/>
                  </a:lnTo>
                  <a:lnTo>
                    <a:pt x="85714" y="4183"/>
                  </a:lnTo>
                  <a:lnTo>
                    <a:pt x="85770" y="4350"/>
                  </a:lnTo>
                  <a:lnTo>
                    <a:pt x="85825" y="4517"/>
                  </a:lnTo>
                  <a:lnTo>
                    <a:pt x="85993" y="4796"/>
                  </a:lnTo>
                  <a:lnTo>
                    <a:pt x="86216" y="4963"/>
                  </a:lnTo>
                  <a:lnTo>
                    <a:pt x="86383" y="5019"/>
                  </a:lnTo>
                  <a:lnTo>
                    <a:pt x="86718" y="5019"/>
                  </a:lnTo>
                  <a:lnTo>
                    <a:pt x="86885" y="4963"/>
                  </a:lnTo>
                  <a:lnTo>
                    <a:pt x="87164" y="4796"/>
                  </a:lnTo>
                  <a:lnTo>
                    <a:pt x="87331" y="4517"/>
                  </a:lnTo>
                  <a:lnTo>
                    <a:pt x="87387" y="4350"/>
                  </a:lnTo>
                  <a:lnTo>
                    <a:pt x="87387" y="4183"/>
                  </a:lnTo>
                  <a:lnTo>
                    <a:pt x="87387" y="4015"/>
                  </a:lnTo>
                  <a:lnTo>
                    <a:pt x="87331" y="3904"/>
                  </a:lnTo>
                  <a:lnTo>
                    <a:pt x="87164" y="3625"/>
                  </a:lnTo>
                  <a:lnTo>
                    <a:pt x="86885" y="3458"/>
                  </a:lnTo>
                  <a:lnTo>
                    <a:pt x="86718" y="3402"/>
                  </a:lnTo>
                  <a:close/>
                  <a:moveTo>
                    <a:pt x="89785" y="3402"/>
                  </a:moveTo>
                  <a:lnTo>
                    <a:pt x="89618" y="3458"/>
                  </a:lnTo>
                  <a:lnTo>
                    <a:pt x="89339" y="3625"/>
                  </a:lnTo>
                  <a:lnTo>
                    <a:pt x="89171" y="3904"/>
                  </a:lnTo>
                  <a:lnTo>
                    <a:pt x="89116" y="4015"/>
                  </a:lnTo>
                  <a:lnTo>
                    <a:pt x="89116" y="4183"/>
                  </a:lnTo>
                  <a:lnTo>
                    <a:pt x="89116" y="4350"/>
                  </a:lnTo>
                  <a:lnTo>
                    <a:pt x="89171" y="4517"/>
                  </a:lnTo>
                  <a:lnTo>
                    <a:pt x="89339" y="4796"/>
                  </a:lnTo>
                  <a:lnTo>
                    <a:pt x="89618" y="4963"/>
                  </a:lnTo>
                  <a:lnTo>
                    <a:pt x="89785" y="5019"/>
                  </a:lnTo>
                  <a:lnTo>
                    <a:pt x="90119" y="5019"/>
                  </a:lnTo>
                  <a:lnTo>
                    <a:pt x="90231" y="4963"/>
                  </a:lnTo>
                  <a:lnTo>
                    <a:pt x="90510" y="4796"/>
                  </a:lnTo>
                  <a:lnTo>
                    <a:pt x="90677" y="4517"/>
                  </a:lnTo>
                  <a:lnTo>
                    <a:pt x="90733" y="4350"/>
                  </a:lnTo>
                  <a:lnTo>
                    <a:pt x="90733" y="4183"/>
                  </a:lnTo>
                  <a:lnTo>
                    <a:pt x="90733" y="4015"/>
                  </a:lnTo>
                  <a:lnTo>
                    <a:pt x="90677" y="3904"/>
                  </a:lnTo>
                  <a:lnTo>
                    <a:pt x="90510" y="3625"/>
                  </a:lnTo>
                  <a:lnTo>
                    <a:pt x="90231" y="3458"/>
                  </a:lnTo>
                  <a:lnTo>
                    <a:pt x="90119" y="3402"/>
                  </a:lnTo>
                  <a:close/>
                  <a:moveTo>
                    <a:pt x="93075" y="3402"/>
                  </a:moveTo>
                  <a:lnTo>
                    <a:pt x="92908" y="3458"/>
                  </a:lnTo>
                  <a:lnTo>
                    <a:pt x="92685" y="3625"/>
                  </a:lnTo>
                  <a:lnTo>
                    <a:pt x="92462" y="3904"/>
                  </a:lnTo>
                  <a:lnTo>
                    <a:pt x="92462" y="4015"/>
                  </a:lnTo>
                  <a:lnTo>
                    <a:pt x="92406" y="4183"/>
                  </a:lnTo>
                  <a:lnTo>
                    <a:pt x="92462" y="4350"/>
                  </a:lnTo>
                  <a:lnTo>
                    <a:pt x="92462" y="4517"/>
                  </a:lnTo>
                  <a:lnTo>
                    <a:pt x="92685" y="4796"/>
                  </a:lnTo>
                  <a:lnTo>
                    <a:pt x="92908" y="4963"/>
                  </a:lnTo>
                  <a:lnTo>
                    <a:pt x="93075" y="5019"/>
                  </a:lnTo>
                  <a:lnTo>
                    <a:pt x="93410" y="5019"/>
                  </a:lnTo>
                  <a:lnTo>
                    <a:pt x="93577" y="4963"/>
                  </a:lnTo>
                  <a:lnTo>
                    <a:pt x="93856" y="4796"/>
                  </a:lnTo>
                  <a:lnTo>
                    <a:pt x="94023" y="4517"/>
                  </a:lnTo>
                  <a:lnTo>
                    <a:pt x="94079" y="4350"/>
                  </a:lnTo>
                  <a:lnTo>
                    <a:pt x="94079" y="4183"/>
                  </a:lnTo>
                  <a:lnTo>
                    <a:pt x="94079" y="4015"/>
                  </a:lnTo>
                  <a:lnTo>
                    <a:pt x="94023" y="3904"/>
                  </a:lnTo>
                  <a:lnTo>
                    <a:pt x="93856" y="3625"/>
                  </a:lnTo>
                  <a:lnTo>
                    <a:pt x="93577" y="3458"/>
                  </a:lnTo>
                  <a:lnTo>
                    <a:pt x="93410" y="3402"/>
                  </a:lnTo>
                  <a:close/>
                  <a:moveTo>
                    <a:pt x="98317" y="3346"/>
                  </a:moveTo>
                  <a:lnTo>
                    <a:pt x="98150" y="3402"/>
                  </a:lnTo>
                  <a:lnTo>
                    <a:pt x="97983" y="3458"/>
                  </a:lnTo>
                  <a:lnTo>
                    <a:pt x="97704" y="3625"/>
                  </a:lnTo>
                  <a:lnTo>
                    <a:pt x="97536" y="3848"/>
                  </a:lnTo>
                  <a:lnTo>
                    <a:pt x="97481" y="4015"/>
                  </a:lnTo>
                  <a:lnTo>
                    <a:pt x="97481" y="4183"/>
                  </a:lnTo>
                  <a:lnTo>
                    <a:pt x="97481" y="4350"/>
                  </a:lnTo>
                  <a:lnTo>
                    <a:pt x="97536" y="4517"/>
                  </a:lnTo>
                  <a:lnTo>
                    <a:pt x="97704" y="4796"/>
                  </a:lnTo>
                  <a:lnTo>
                    <a:pt x="97983" y="4963"/>
                  </a:lnTo>
                  <a:lnTo>
                    <a:pt x="98150" y="5019"/>
                  </a:lnTo>
                  <a:lnTo>
                    <a:pt x="98484" y="5019"/>
                  </a:lnTo>
                  <a:lnTo>
                    <a:pt x="98652" y="4963"/>
                  </a:lnTo>
                  <a:lnTo>
                    <a:pt x="98875" y="4796"/>
                  </a:lnTo>
                  <a:lnTo>
                    <a:pt x="99042" y="4517"/>
                  </a:lnTo>
                  <a:lnTo>
                    <a:pt x="99098" y="4350"/>
                  </a:lnTo>
                  <a:lnTo>
                    <a:pt x="99154" y="4183"/>
                  </a:lnTo>
                  <a:lnTo>
                    <a:pt x="99098" y="4015"/>
                  </a:lnTo>
                  <a:lnTo>
                    <a:pt x="99042" y="3848"/>
                  </a:lnTo>
                  <a:lnTo>
                    <a:pt x="98875" y="3625"/>
                  </a:lnTo>
                  <a:lnTo>
                    <a:pt x="98652" y="3458"/>
                  </a:lnTo>
                  <a:lnTo>
                    <a:pt x="98484" y="3402"/>
                  </a:lnTo>
                  <a:lnTo>
                    <a:pt x="98317" y="3346"/>
                  </a:lnTo>
                  <a:close/>
                  <a:moveTo>
                    <a:pt x="106738" y="3346"/>
                  </a:moveTo>
                  <a:lnTo>
                    <a:pt x="106571" y="3402"/>
                  </a:lnTo>
                  <a:lnTo>
                    <a:pt x="106403" y="3458"/>
                  </a:lnTo>
                  <a:lnTo>
                    <a:pt x="106180" y="3625"/>
                  </a:lnTo>
                  <a:lnTo>
                    <a:pt x="105957" y="3848"/>
                  </a:lnTo>
                  <a:lnTo>
                    <a:pt x="105957" y="4015"/>
                  </a:lnTo>
                  <a:lnTo>
                    <a:pt x="105901" y="4183"/>
                  </a:lnTo>
                  <a:lnTo>
                    <a:pt x="105957" y="4350"/>
                  </a:lnTo>
                  <a:lnTo>
                    <a:pt x="105957" y="4517"/>
                  </a:lnTo>
                  <a:lnTo>
                    <a:pt x="106180" y="4796"/>
                  </a:lnTo>
                  <a:lnTo>
                    <a:pt x="106403" y="4963"/>
                  </a:lnTo>
                  <a:lnTo>
                    <a:pt x="106571" y="5019"/>
                  </a:lnTo>
                  <a:lnTo>
                    <a:pt x="106905" y="5019"/>
                  </a:lnTo>
                  <a:lnTo>
                    <a:pt x="107073" y="4963"/>
                  </a:lnTo>
                  <a:lnTo>
                    <a:pt x="107351" y="4796"/>
                  </a:lnTo>
                  <a:lnTo>
                    <a:pt x="107519" y="4517"/>
                  </a:lnTo>
                  <a:lnTo>
                    <a:pt x="107575" y="4350"/>
                  </a:lnTo>
                  <a:lnTo>
                    <a:pt x="107575" y="4183"/>
                  </a:lnTo>
                  <a:lnTo>
                    <a:pt x="107575" y="4015"/>
                  </a:lnTo>
                  <a:lnTo>
                    <a:pt x="107519" y="3848"/>
                  </a:lnTo>
                  <a:lnTo>
                    <a:pt x="107351" y="3625"/>
                  </a:lnTo>
                  <a:lnTo>
                    <a:pt x="107073" y="3458"/>
                  </a:lnTo>
                  <a:lnTo>
                    <a:pt x="106905" y="3402"/>
                  </a:lnTo>
                  <a:lnTo>
                    <a:pt x="106738" y="3346"/>
                  </a:lnTo>
                  <a:close/>
                  <a:moveTo>
                    <a:pt x="111813" y="3346"/>
                  </a:moveTo>
                  <a:lnTo>
                    <a:pt x="111645" y="3402"/>
                  </a:lnTo>
                  <a:lnTo>
                    <a:pt x="111478" y="3458"/>
                  </a:lnTo>
                  <a:lnTo>
                    <a:pt x="111199" y="3625"/>
                  </a:lnTo>
                  <a:lnTo>
                    <a:pt x="111032" y="3848"/>
                  </a:lnTo>
                  <a:lnTo>
                    <a:pt x="110976" y="4015"/>
                  </a:lnTo>
                  <a:lnTo>
                    <a:pt x="110976" y="4183"/>
                  </a:lnTo>
                  <a:lnTo>
                    <a:pt x="110976" y="4350"/>
                  </a:lnTo>
                  <a:lnTo>
                    <a:pt x="111032" y="4517"/>
                  </a:lnTo>
                  <a:lnTo>
                    <a:pt x="111199" y="4796"/>
                  </a:lnTo>
                  <a:lnTo>
                    <a:pt x="111478" y="4963"/>
                  </a:lnTo>
                  <a:lnTo>
                    <a:pt x="111645" y="5019"/>
                  </a:lnTo>
                  <a:lnTo>
                    <a:pt x="111980" y="5019"/>
                  </a:lnTo>
                  <a:lnTo>
                    <a:pt x="112092" y="4963"/>
                  </a:lnTo>
                  <a:lnTo>
                    <a:pt x="112370" y="4796"/>
                  </a:lnTo>
                  <a:lnTo>
                    <a:pt x="112538" y="4517"/>
                  </a:lnTo>
                  <a:lnTo>
                    <a:pt x="112594" y="4350"/>
                  </a:lnTo>
                  <a:lnTo>
                    <a:pt x="112594" y="4183"/>
                  </a:lnTo>
                  <a:lnTo>
                    <a:pt x="112594" y="4015"/>
                  </a:lnTo>
                  <a:lnTo>
                    <a:pt x="112538" y="3848"/>
                  </a:lnTo>
                  <a:lnTo>
                    <a:pt x="112370" y="3625"/>
                  </a:lnTo>
                  <a:lnTo>
                    <a:pt x="112092" y="3458"/>
                  </a:lnTo>
                  <a:lnTo>
                    <a:pt x="111980" y="3402"/>
                  </a:lnTo>
                  <a:lnTo>
                    <a:pt x="111813" y="3346"/>
                  </a:lnTo>
                  <a:close/>
                  <a:moveTo>
                    <a:pt x="115103" y="3346"/>
                  </a:moveTo>
                  <a:lnTo>
                    <a:pt x="114936" y="3402"/>
                  </a:lnTo>
                  <a:lnTo>
                    <a:pt x="114768" y="3458"/>
                  </a:lnTo>
                  <a:lnTo>
                    <a:pt x="114545" y="3625"/>
                  </a:lnTo>
                  <a:lnTo>
                    <a:pt x="114322" y="3848"/>
                  </a:lnTo>
                  <a:lnTo>
                    <a:pt x="114267" y="4015"/>
                  </a:lnTo>
                  <a:lnTo>
                    <a:pt x="114267" y="4183"/>
                  </a:lnTo>
                  <a:lnTo>
                    <a:pt x="114267" y="4350"/>
                  </a:lnTo>
                  <a:lnTo>
                    <a:pt x="114322" y="4517"/>
                  </a:lnTo>
                  <a:lnTo>
                    <a:pt x="114545" y="4796"/>
                  </a:lnTo>
                  <a:lnTo>
                    <a:pt x="114768" y="4963"/>
                  </a:lnTo>
                  <a:lnTo>
                    <a:pt x="114936" y="5019"/>
                  </a:lnTo>
                  <a:lnTo>
                    <a:pt x="115270" y="5019"/>
                  </a:lnTo>
                  <a:lnTo>
                    <a:pt x="115438" y="4963"/>
                  </a:lnTo>
                  <a:lnTo>
                    <a:pt x="115716" y="4796"/>
                  </a:lnTo>
                  <a:lnTo>
                    <a:pt x="115884" y="4517"/>
                  </a:lnTo>
                  <a:lnTo>
                    <a:pt x="115940" y="4350"/>
                  </a:lnTo>
                  <a:lnTo>
                    <a:pt x="115940" y="4183"/>
                  </a:lnTo>
                  <a:lnTo>
                    <a:pt x="115940" y="4015"/>
                  </a:lnTo>
                  <a:lnTo>
                    <a:pt x="115884" y="3848"/>
                  </a:lnTo>
                  <a:lnTo>
                    <a:pt x="115716" y="3625"/>
                  </a:lnTo>
                  <a:lnTo>
                    <a:pt x="115438" y="3458"/>
                  </a:lnTo>
                  <a:lnTo>
                    <a:pt x="115270" y="3402"/>
                  </a:lnTo>
                  <a:lnTo>
                    <a:pt x="115103" y="3346"/>
                  </a:lnTo>
                  <a:close/>
                  <a:moveTo>
                    <a:pt x="120178" y="3346"/>
                  </a:moveTo>
                  <a:lnTo>
                    <a:pt x="120011" y="3402"/>
                  </a:lnTo>
                  <a:lnTo>
                    <a:pt x="119843" y="3458"/>
                  </a:lnTo>
                  <a:lnTo>
                    <a:pt x="119564" y="3625"/>
                  </a:lnTo>
                  <a:lnTo>
                    <a:pt x="119397" y="3848"/>
                  </a:lnTo>
                  <a:lnTo>
                    <a:pt x="119341" y="4015"/>
                  </a:lnTo>
                  <a:lnTo>
                    <a:pt x="119341" y="4183"/>
                  </a:lnTo>
                  <a:lnTo>
                    <a:pt x="119341" y="4350"/>
                  </a:lnTo>
                  <a:lnTo>
                    <a:pt x="119397" y="4517"/>
                  </a:lnTo>
                  <a:lnTo>
                    <a:pt x="119564" y="4796"/>
                  </a:lnTo>
                  <a:lnTo>
                    <a:pt x="119843" y="4963"/>
                  </a:lnTo>
                  <a:lnTo>
                    <a:pt x="120011" y="5019"/>
                  </a:lnTo>
                  <a:lnTo>
                    <a:pt x="120345" y="5019"/>
                  </a:lnTo>
                  <a:lnTo>
                    <a:pt x="120512" y="4963"/>
                  </a:lnTo>
                  <a:lnTo>
                    <a:pt x="120736" y="4796"/>
                  </a:lnTo>
                  <a:lnTo>
                    <a:pt x="120959" y="4517"/>
                  </a:lnTo>
                  <a:lnTo>
                    <a:pt x="120959" y="4350"/>
                  </a:lnTo>
                  <a:lnTo>
                    <a:pt x="121014" y="4183"/>
                  </a:lnTo>
                  <a:lnTo>
                    <a:pt x="120959" y="4015"/>
                  </a:lnTo>
                  <a:lnTo>
                    <a:pt x="120959" y="3848"/>
                  </a:lnTo>
                  <a:lnTo>
                    <a:pt x="120736" y="3625"/>
                  </a:lnTo>
                  <a:lnTo>
                    <a:pt x="120512" y="3458"/>
                  </a:lnTo>
                  <a:lnTo>
                    <a:pt x="120345" y="3402"/>
                  </a:lnTo>
                  <a:lnTo>
                    <a:pt x="120178" y="3346"/>
                  </a:lnTo>
                  <a:close/>
                  <a:moveTo>
                    <a:pt x="123468" y="3346"/>
                  </a:moveTo>
                  <a:lnTo>
                    <a:pt x="123301" y="3402"/>
                  </a:lnTo>
                  <a:lnTo>
                    <a:pt x="123189" y="3458"/>
                  </a:lnTo>
                  <a:lnTo>
                    <a:pt x="122910" y="3625"/>
                  </a:lnTo>
                  <a:lnTo>
                    <a:pt x="122743" y="3848"/>
                  </a:lnTo>
                  <a:lnTo>
                    <a:pt x="122687" y="4015"/>
                  </a:lnTo>
                  <a:lnTo>
                    <a:pt x="122632" y="4183"/>
                  </a:lnTo>
                  <a:lnTo>
                    <a:pt x="122687" y="4350"/>
                  </a:lnTo>
                  <a:lnTo>
                    <a:pt x="122743" y="4517"/>
                  </a:lnTo>
                  <a:lnTo>
                    <a:pt x="122910" y="4796"/>
                  </a:lnTo>
                  <a:lnTo>
                    <a:pt x="123189" y="4963"/>
                  </a:lnTo>
                  <a:lnTo>
                    <a:pt x="123301" y="5019"/>
                  </a:lnTo>
                  <a:lnTo>
                    <a:pt x="123635" y="5019"/>
                  </a:lnTo>
                  <a:lnTo>
                    <a:pt x="123803" y="4963"/>
                  </a:lnTo>
                  <a:lnTo>
                    <a:pt x="124082" y="4796"/>
                  </a:lnTo>
                  <a:lnTo>
                    <a:pt x="124249" y="4517"/>
                  </a:lnTo>
                  <a:lnTo>
                    <a:pt x="124305" y="4350"/>
                  </a:lnTo>
                  <a:lnTo>
                    <a:pt x="124305" y="4183"/>
                  </a:lnTo>
                  <a:lnTo>
                    <a:pt x="124305" y="4015"/>
                  </a:lnTo>
                  <a:lnTo>
                    <a:pt x="124249" y="3848"/>
                  </a:lnTo>
                  <a:lnTo>
                    <a:pt x="124082" y="3625"/>
                  </a:lnTo>
                  <a:lnTo>
                    <a:pt x="123803" y="3458"/>
                  </a:lnTo>
                  <a:lnTo>
                    <a:pt x="123635" y="3402"/>
                  </a:lnTo>
                  <a:lnTo>
                    <a:pt x="123468" y="3346"/>
                  </a:lnTo>
                  <a:close/>
                  <a:moveTo>
                    <a:pt x="126926" y="3346"/>
                  </a:moveTo>
                  <a:lnTo>
                    <a:pt x="126758" y="3402"/>
                  </a:lnTo>
                  <a:lnTo>
                    <a:pt x="126591" y="3458"/>
                  </a:lnTo>
                  <a:lnTo>
                    <a:pt x="126312" y="3625"/>
                  </a:lnTo>
                  <a:lnTo>
                    <a:pt x="126145" y="3848"/>
                  </a:lnTo>
                  <a:lnTo>
                    <a:pt x="126089" y="4015"/>
                  </a:lnTo>
                  <a:lnTo>
                    <a:pt x="126089" y="4183"/>
                  </a:lnTo>
                  <a:lnTo>
                    <a:pt x="126089" y="4350"/>
                  </a:lnTo>
                  <a:lnTo>
                    <a:pt x="126145" y="4517"/>
                  </a:lnTo>
                  <a:lnTo>
                    <a:pt x="126312" y="4796"/>
                  </a:lnTo>
                  <a:lnTo>
                    <a:pt x="126591" y="4963"/>
                  </a:lnTo>
                  <a:lnTo>
                    <a:pt x="126758" y="5019"/>
                  </a:lnTo>
                  <a:lnTo>
                    <a:pt x="127093" y="5019"/>
                  </a:lnTo>
                  <a:lnTo>
                    <a:pt x="127260" y="4963"/>
                  </a:lnTo>
                  <a:lnTo>
                    <a:pt x="127483" y="4796"/>
                  </a:lnTo>
                  <a:lnTo>
                    <a:pt x="127651" y="4517"/>
                  </a:lnTo>
                  <a:lnTo>
                    <a:pt x="127706" y="4350"/>
                  </a:lnTo>
                  <a:lnTo>
                    <a:pt x="127762" y="4183"/>
                  </a:lnTo>
                  <a:lnTo>
                    <a:pt x="127706" y="4015"/>
                  </a:lnTo>
                  <a:lnTo>
                    <a:pt x="127651" y="3848"/>
                  </a:lnTo>
                  <a:lnTo>
                    <a:pt x="127483" y="3625"/>
                  </a:lnTo>
                  <a:lnTo>
                    <a:pt x="127260" y="3458"/>
                  </a:lnTo>
                  <a:lnTo>
                    <a:pt x="127093" y="3402"/>
                  </a:lnTo>
                  <a:lnTo>
                    <a:pt x="126926" y="3346"/>
                  </a:lnTo>
                  <a:close/>
                  <a:moveTo>
                    <a:pt x="136964" y="3346"/>
                  </a:moveTo>
                  <a:lnTo>
                    <a:pt x="136796" y="3402"/>
                  </a:lnTo>
                  <a:lnTo>
                    <a:pt x="136629" y="3458"/>
                  </a:lnTo>
                  <a:lnTo>
                    <a:pt x="136350" y="3625"/>
                  </a:lnTo>
                  <a:lnTo>
                    <a:pt x="136183" y="3848"/>
                  </a:lnTo>
                  <a:lnTo>
                    <a:pt x="136127" y="4015"/>
                  </a:lnTo>
                  <a:lnTo>
                    <a:pt x="136127" y="4183"/>
                  </a:lnTo>
                  <a:lnTo>
                    <a:pt x="136127" y="4350"/>
                  </a:lnTo>
                  <a:lnTo>
                    <a:pt x="136183" y="4517"/>
                  </a:lnTo>
                  <a:lnTo>
                    <a:pt x="136350" y="4796"/>
                  </a:lnTo>
                  <a:lnTo>
                    <a:pt x="136629" y="4963"/>
                  </a:lnTo>
                  <a:lnTo>
                    <a:pt x="136796" y="5019"/>
                  </a:lnTo>
                  <a:lnTo>
                    <a:pt x="137131" y="5019"/>
                  </a:lnTo>
                  <a:lnTo>
                    <a:pt x="137298" y="4963"/>
                  </a:lnTo>
                  <a:lnTo>
                    <a:pt x="137521" y="4796"/>
                  </a:lnTo>
                  <a:lnTo>
                    <a:pt x="137689" y="4517"/>
                  </a:lnTo>
                  <a:lnTo>
                    <a:pt x="137744" y="4350"/>
                  </a:lnTo>
                  <a:lnTo>
                    <a:pt x="137800" y="4183"/>
                  </a:lnTo>
                  <a:lnTo>
                    <a:pt x="137744" y="4015"/>
                  </a:lnTo>
                  <a:lnTo>
                    <a:pt x="137689" y="3848"/>
                  </a:lnTo>
                  <a:lnTo>
                    <a:pt x="137521" y="3625"/>
                  </a:lnTo>
                  <a:lnTo>
                    <a:pt x="137298" y="3458"/>
                  </a:lnTo>
                  <a:lnTo>
                    <a:pt x="137131" y="3402"/>
                  </a:lnTo>
                  <a:lnTo>
                    <a:pt x="136964" y="3346"/>
                  </a:lnTo>
                  <a:close/>
                  <a:moveTo>
                    <a:pt x="178845" y="3402"/>
                  </a:moveTo>
                  <a:lnTo>
                    <a:pt x="178677" y="3458"/>
                  </a:lnTo>
                  <a:lnTo>
                    <a:pt x="178399" y="3625"/>
                  </a:lnTo>
                  <a:lnTo>
                    <a:pt x="178231" y="3904"/>
                  </a:lnTo>
                  <a:lnTo>
                    <a:pt x="178176" y="4015"/>
                  </a:lnTo>
                  <a:lnTo>
                    <a:pt x="178176" y="4183"/>
                  </a:lnTo>
                  <a:lnTo>
                    <a:pt x="178176" y="4350"/>
                  </a:lnTo>
                  <a:lnTo>
                    <a:pt x="178231" y="4517"/>
                  </a:lnTo>
                  <a:lnTo>
                    <a:pt x="178399" y="4796"/>
                  </a:lnTo>
                  <a:lnTo>
                    <a:pt x="178677" y="4963"/>
                  </a:lnTo>
                  <a:lnTo>
                    <a:pt x="178845" y="5019"/>
                  </a:lnTo>
                  <a:lnTo>
                    <a:pt x="179179" y="5019"/>
                  </a:lnTo>
                  <a:lnTo>
                    <a:pt x="179347" y="4963"/>
                  </a:lnTo>
                  <a:lnTo>
                    <a:pt x="179570" y="4796"/>
                  </a:lnTo>
                  <a:lnTo>
                    <a:pt x="179737" y="4517"/>
                  </a:lnTo>
                  <a:lnTo>
                    <a:pt x="179793" y="4350"/>
                  </a:lnTo>
                  <a:lnTo>
                    <a:pt x="179849" y="4183"/>
                  </a:lnTo>
                  <a:lnTo>
                    <a:pt x="179793" y="4015"/>
                  </a:lnTo>
                  <a:lnTo>
                    <a:pt x="179737" y="3904"/>
                  </a:lnTo>
                  <a:lnTo>
                    <a:pt x="179570" y="3625"/>
                  </a:lnTo>
                  <a:lnTo>
                    <a:pt x="179347" y="3458"/>
                  </a:lnTo>
                  <a:lnTo>
                    <a:pt x="179179" y="3402"/>
                  </a:lnTo>
                  <a:close/>
                  <a:moveTo>
                    <a:pt x="182191" y="3402"/>
                  </a:moveTo>
                  <a:lnTo>
                    <a:pt x="182023" y="3458"/>
                  </a:lnTo>
                  <a:lnTo>
                    <a:pt x="181800" y="3625"/>
                  </a:lnTo>
                  <a:lnTo>
                    <a:pt x="181577" y="3904"/>
                  </a:lnTo>
                  <a:lnTo>
                    <a:pt x="181577" y="4015"/>
                  </a:lnTo>
                  <a:lnTo>
                    <a:pt x="181522" y="4183"/>
                  </a:lnTo>
                  <a:lnTo>
                    <a:pt x="181577" y="4350"/>
                  </a:lnTo>
                  <a:lnTo>
                    <a:pt x="181577" y="4517"/>
                  </a:lnTo>
                  <a:lnTo>
                    <a:pt x="181800" y="4796"/>
                  </a:lnTo>
                  <a:lnTo>
                    <a:pt x="182023" y="4963"/>
                  </a:lnTo>
                  <a:lnTo>
                    <a:pt x="182191" y="5019"/>
                  </a:lnTo>
                  <a:lnTo>
                    <a:pt x="182525" y="5019"/>
                  </a:lnTo>
                  <a:lnTo>
                    <a:pt x="182693" y="4963"/>
                  </a:lnTo>
                  <a:lnTo>
                    <a:pt x="182971" y="4796"/>
                  </a:lnTo>
                  <a:lnTo>
                    <a:pt x="183139" y="4517"/>
                  </a:lnTo>
                  <a:lnTo>
                    <a:pt x="183195" y="4350"/>
                  </a:lnTo>
                  <a:lnTo>
                    <a:pt x="183195" y="4183"/>
                  </a:lnTo>
                  <a:lnTo>
                    <a:pt x="183195" y="4015"/>
                  </a:lnTo>
                  <a:lnTo>
                    <a:pt x="183139" y="3904"/>
                  </a:lnTo>
                  <a:lnTo>
                    <a:pt x="182971" y="3625"/>
                  </a:lnTo>
                  <a:lnTo>
                    <a:pt x="182693" y="3458"/>
                  </a:lnTo>
                  <a:lnTo>
                    <a:pt x="182525" y="3402"/>
                  </a:lnTo>
                  <a:close/>
                  <a:moveTo>
                    <a:pt x="185537" y="3402"/>
                  </a:moveTo>
                  <a:lnTo>
                    <a:pt x="185425" y="3458"/>
                  </a:lnTo>
                  <a:lnTo>
                    <a:pt x="185146" y="3625"/>
                  </a:lnTo>
                  <a:lnTo>
                    <a:pt x="184979" y="3904"/>
                  </a:lnTo>
                  <a:lnTo>
                    <a:pt x="184923" y="4015"/>
                  </a:lnTo>
                  <a:lnTo>
                    <a:pt x="184923" y="4183"/>
                  </a:lnTo>
                  <a:lnTo>
                    <a:pt x="184923" y="4350"/>
                  </a:lnTo>
                  <a:lnTo>
                    <a:pt x="184979" y="4517"/>
                  </a:lnTo>
                  <a:lnTo>
                    <a:pt x="185146" y="4796"/>
                  </a:lnTo>
                  <a:lnTo>
                    <a:pt x="185425" y="4963"/>
                  </a:lnTo>
                  <a:lnTo>
                    <a:pt x="185537" y="5019"/>
                  </a:lnTo>
                  <a:lnTo>
                    <a:pt x="185871" y="5019"/>
                  </a:lnTo>
                  <a:lnTo>
                    <a:pt x="186039" y="4963"/>
                  </a:lnTo>
                  <a:lnTo>
                    <a:pt x="186317" y="4796"/>
                  </a:lnTo>
                  <a:lnTo>
                    <a:pt x="186485" y="4517"/>
                  </a:lnTo>
                  <a:lnTo>
                    <a:pt x="186541" y="4350"/>
                  </a:lnTo>
                  <a:lnTo>
                    <a:pt x="186541" y="4183"/>
                  </a:lnTo>
                  <a:lnTo>
                    <a:pt x="186541" y="4015"/>
                  </a:lnTo>
                  <a:lnTo>
                    <a:pt x="186485" y="3904"/>
                  </a:lnTo>
                  <a:lnTo>
                    <a:pt x="186317" y="3625"/>
                  </a:lnTo>
                  <a:lnTo>
                    <a:pt x="186039" y="3458"/>
                  </a:lnTo>
                  <a:lnTo>
                    <a:pt x="185871" y="3402"/>
                  </a:lnTo>
                  <a:close/>
                  <a:moveTo>
                    <a:pt x="188883" y="3402"/>
                  </a:moveTo>
                  <a:lnTo>
                    <a:pt x="188715" y="3458"/>
                  </a:lnTo>
                  <a:lnTo>
                    <a:pt x="188437" y="3625"/>
                  </a:lnTo>
                  <a:lnTo>
                    <a:pt x="188269" y="3904"/>
                  </a:lnTo>
                  <a:lnTo>
                    <a:pt x="188214" y="4015"/>
                  </a:lnTo>
                  <a:lnTo>
                    <a:pt x="188214" y="4183"/>
                  </a:lnTo>
                  <a:lnTo>
                    <a:pt x="188214" y="4350"/>
                  </a:lnTo>
                  <a:lnTo>
                    <a:pt x="188269" y="4517"/>
                  </a:lnTo>
                  <a:lnTo>
                    <a:pt x="188437" y="4796"/>
                  </a:lnTo>
                  <a:lnTo>
                    <a:pt x="188715" y="4963"/>
                  </a:lnTo>
                  <a:lnTo>
                    <a:pt x="188883" y="5019"/>
                  </a:lnTo>
                  <a:lnTo>
                    <a:pt x="189217" y="5019"/>
                  </a:lnTo>
                  <a:lnTo>
                    <a:pt x="189385" y="4963"/>
                  </a:lnTo>
                  <a:lnTo>
                    <a:pt x="189608" y="4796"/>
                  </a:lnTo>
                  <a:lnTo>
                    <a:pt x="189831" y="4517"/>
                  </a:lnTo>
                  <a:lnTo>
                    <a:pt x="189887" y="4350"/>
                  </a:lnTo>
                  <a:lnTo>
                    <a:pt x="189887" y="4183"/>
                  </a:lnTo>
                  <a:lnTo>
                    <a:pt x="189887" y="4015"/>
                  </a:lnTo>
                  <a:lnTo>
                    <a:pt x="189831" y="3904"/>
                  </a:lnTo>
                  <a:lnTo>
                    <a:pt x="189608" y="3625"/>
                  </a:lnTo>
                  <a:lnTo>
                    <a:pt x="189385" y="3458"/>
                  </a:lnTo>
                  <a:lnTo>
                    <a:pt x="189217" y="3402"/>
                  </a:lnTo>
                  <a:close/>
                  <a:moveTo>
                    <a:pt x="194125" y="3346"/>
                  </a:moveTo>
                  <a:lnTo>
                    <a:pt x="193958" y="3402"/>
                  </a:lnTo>
                  <a:lnTo>
                    <a:pt x="193790" y="3458"/>
                  </a:lnTo>
                  <a:lnTo>
                    <a:pt x="193511" y="3625"/>
                  </a:lnTo>
                  <a:lnTo>
                    <a:pt x="193344" y="3848"/>
                  </a:lnTo>
                  <a:lnTo>
                    <a:pt x="193288" y="4015"/>
                  </a:lnTo>
                  <a:lnTo>
                    <a:pt x="193288" y="4183"/>
                  </a:lnTo>
                  <a:lnTo>
                    <a:pt x="193288" y="4350"/>
                  </a:lnTo>
                  <a:lnTo>
                    <a:pt x="193344" y="4517"/>
                  </a:lnTo>
                  <a:lnTo>
                    <a:pt x="193511" y="4796"/>
                  </a:lnTo>
                  <a:lnTo>
                    <a:pt x="193790" y="4963"/>
                  </a:lnTo>
                  <a:lnTo>
                    <a:pt x="193958" y="5019"/>
                  </a:lnTo>
                  <a:lnTo>
                    <a:pt x="194292" y="5019"/>
                  </a:lnTo>
                  <a:lnTo>
                    <a:pt x="194404" y="4963"/>
                  </a:lnTo>
                  <a:lnTo>
                    <a:pt x="194683" y="4796"/>
                  </a:lnTo>
                  <a:lnTo>
                    <a:pt x="194850" y="4517"/>
                  </a:lnTo>
                  <a:lnTo>
                    <a:pt x="194906" y="4350"/>
                  </a:lnTo>
                  <a:lnTo>
                    <a:pt x="194961" y="4183"/>
                  </a:lnTo>
                  <a:lnTo>
                    <a:pt x="194906" y="4015"/>
                  </a:lnTo>
                  <a:lnTo>
                    <a:pt x="194850" y="3848"/>
                  </a:lnTo>
                  <a:lnTo>
                    <a:pt x="194683" y="3625"/>
                  </a:lnTo>
                  <a:lnTo>
                    <a:pt x="194404" y="3458"/>
                  </a:lnTo>
                  <a:lnTo>
                    <a:pt x="194292" y="3402"/>
                  </a:lnTo>
                  <a:lnTo>
                    <a:pt x="194125" y="3346"/>
                  </a:lnTo>
                  <a:close/>
                  <a:moveTo>
                    <a:pt x="202546" y="3346"/>
                  </a:moveTo>
                  <a:lnTo>
                    <a:pt x="202378" y="3402"/>
                  </a:lnTo>
                  <a:lnTo>
                    <a:pt x="202211" y="3458"/>
                  </a:lnTo>
                  <a:lnTo>
                    <a:pt x="201932" y="3625"/>
                  </a:lnTo>
                  <a:lnTo>
                    <a:pt x="201765" y="3848"/>
                  </a:lnTo>
                  <a:lnTo>
                    <a:pt x="201709" y="4015"/>
                  </a:lnTo>
                  <a:lnTo>
                    <a:pt x="201709" y="4183"/>
                  </a:lnTo>
                  <a:lnTo>
                    <a:pt x="201709" y="4350"/>
                  </a:lnTo>
                  <a:lnTo>
                    <a:pt x="201765" y="4517"/>
                  </a:lnTo>
                  <a:lnTo>
                    <a:pt x="201932" y="4796"/>
                  </a:lnTo>
                  <a:lnTo>
                    <a:pt x="202211" y="4963"/>
                  </a:lnTo>
                  <a:lnTo>
                    <a:pt x="202378" y="5019"/>
                  </a:lnTo>
                  <a:lnTo>
                    <a:pt x="202713" y="5019"/>
                  </a:lnTo>
                  <a:lnTo>
                    <a:pt x="202880" y="4963"/>
                  </a:lnTo>
                  <a:lnTo>
                    <a:pt x="203103" y="4796"/>
                  </a:lnTo>
                  <a:lnTo>
                    <a:pt x="203326" y="4517"/>
                  </a:lnTo>
                  <a:lnTo>
                    <a:pt x="203382" y="4350"/>
                  </a:lnTo>
                  <a:lnTo>
                    <a:pt x="203382" y="4183"/>
                  </a:lnTo>
                  <a:lnTo>
                    <a:pt x="203382" y="4015"/>
                  </a:lnTo>
                  <a:lnTo>
                    <a:pt x="203326" y="3848"/>
                  </a:lnTo>
                  <a:lnTo>
                    <a:pt x="203103" y="3625"/>
                  </a:lnTo>
                  <a:lnTo>
                    <a:pt x="202880" y="3458"/>
                  </a:lnTo>
                  <a:lnTo>
                    <a:pt x="202713" y="3402"/>
                  </a:lnTo>
                  <a:lnTo>
                    <a:pt x="202546" y="3346"/>
                  </a:lnTo>
                  <a:close/>
                  <a:moveTo>
                    <a:pt x="207565" y="3346"/>
                  </a:moveTo>
                  <a:lnTo>
                    <a:pt x="207397" y="3402"/>
                  </a:lnTo>
                  <a:lnTo>
                    <a:pt x="207286" y="3458"/>
                  </a:lnTo>
                  <a:lnTo>
                    <a:pt x="207007" y="3625"/>
                  </a:lnTo>
                  <a:lnTo>
                    <a:pt x="206840" y="3848"/>
                  </a:lnTo>
                  <a:lnTo>
                    <a:pt x="206784" y="4015"/>
                  </a:lnTo>
                  <a:lnTo>
                    <a:pt x="206784" y="4183"/>
                  </a:lnTo>
                  <a:lnTo>
                    <a:pt x="206784" y="4350"/>
                  </a:lnTo>
                  <a:lnTo>
                    <a:pt x="206840" y="4517"/>
                  </a:lnTo>
                  <a:lnTo>
                    <a:pt x="207007" y="4796"/>
                  </a:lnTo>
                  <a:lnTo>
                    <a:pt x="207286" y="4963"/>
                  </a:lnTo>
                  <a:lnTo>
                    <a:pt x="207397" y="5019"/>
                  </a:lnTo>
                  <a:lnTo>
                    <a:pt x="207732" y="5019"/>
                  </a:lnTo>
                  <a:lnTo>
                    <a:pt x="207899" y="4963"/>
                  </a:lnTo>
                  <a:lnTo>
                    <a:pt x="208178" y="4796"/>
                  </a:lnTo>
                  <a:lnTo>
                    <a:pt x="208345" y="4517"/>
                  </a:lnTo>
                  <a:lnTo>
                    <a:pt x="208401" y="4350"/>
                  </a:lnTo>
                  <a:lnTo>
                    <a:pt x="208401" y="4183"/>
                  </a:lnTo>
                  <a:lnTo>
                    <a:pt x="208401" y="4015"/>
                  </a:lnTo>
                  <a:lnTo>
                    <a:pt x="208345" y="3848"/>
                  </a:lnTo>
                  <a:lnTo>
                    <a:pt x="208178" y="3625"/>
                  </a:lnTo>
                  <a:lnTo>
                    <a:pt x="207899" y="3458"/>
                  </a:lnTo>
                  <a:lnTo>
                    <a:pt x="207732" y="3402"/>
                  </a:lnTo>
                  <a:lnTo>
                    <a:pt x="207565" y="3346"/>
                  </a:lnTo>
                  <a:close/>
                  <a:moveTo>
                    <a:pt x="210911" y="3346"/>
                  </a:moveTo>
                  <a:lnTo>
                    <a:pt x="210743" y="3402"/>
                  </a:lnTo>
                  <a:lnTo>
                    <a:pt x="210576" y="3458"/>
                  </a:lnTo>
                  <a:lnTo>
                    <a:pt x="210297" y="3625"/>
                  </a:lnTo>
                  <a:lnTo>
                    <a:pt x="210130" y="3848"/>
                  </a:lnTo>
                  <a:lnTo>
                    <a:pt x="210074" y="4015"/>
                  </a:lnTo>
                  <a:lnTo>
                    <a:pt x="210074" y="4183"/>
                  </a:lnTo>
                  <a:lnTo>
                    <a:pt x="210074" y="4350"/>
                  </a:lnTo>
                  <a:lnTo>
                    <a:pt x="210130" y="4517"/>
                  </a:lnTo>
                  <a:lnTo>
                    <a:pt x="210297" y="4796"/>
                  </a:lnTo>
                  <a:lnTo>
                    <a:pt x="210576" y="4963"/>
                  </a:lnTo>
                  <a:lnTo>
                    <a:pt x="210743" y="5019"/>
                  </a:lnTo>
                  <a:lnTo>
                    <a:pt x="211078" y="5019"/>
                  </a:lnTo>
                  <a:lnTo>
                    <a:pt x="211245" y="4963"/>
                  </a:lnTo>
                  <a:lnTo>
                    <a:pt x="211468" y="4796"/>
                  </a:lnTo>
                  <a:lnTo>
                    <a:pt x="211691" y="4517"/>
                  </a:lnTo>
                  <a:lnTo>
                    <a:pt x="211691" y="4350"/>
                  </a:lnTo>
                  <a:lnTo>
                    <a:pt x="211747" y="4183"/>
                  </a:lnTo>
                  <a:lnTo>
                    <a:pt x="211691" y="4015"/>
                  </a:lnTo>
                  <a:lnTo>
                    <a:pt x="211691" y="3848"/>
                  </a:lnTo>
                  <a:lnTo>
                    <a:pt x="211468" y="3625"/>
                  </a:lnTo>
                  <a:lnTo>
                    <a:pt x="211245" y="3458"/>
                  </a:lnTo>
                  <a:lnTo>
                    <a:pt x="211078" y="3402"/>
                  </a:lnTo>
                  <a:lnTo>
                    <a:pt x="210911" y="3346"/>
                  </a:lnTo>
                  <a:close/>
                  <a:moveTo>
                    <a:pt x="215986" y="3346"/>
                  </a:moveTo>
                  <a:lnTo>
                    <a:pt x="215818" y="3402"/>
                  </a:lnTo>
                  <a:lnTo>
                    <a:pt x="215651" y="3458"/>
                  </a:lnTo>
                  <a:lnTo>
                    <a:pt x="215372" y="3625"/>
                  </a:lnTo>
                  <a:lnTo>
                    <a:pt x="215205" y="3848"/>
                  </a:lnTo>
                  <a:lnTo>
                    <a:pt x="215149" y="4015"/>
                  </a:lnTo>
                  <a:lnTo>
                    <a:pt x="215149" y="4183"/>
                  </a:lnTo>
                  <a:lnTo>
                    <a:pt x="215149" y="4350"/>
                  </a:lnTo>
                  <a:lnTo>
                    <a:pt x="215205" y="4517"/>
                  </a:lnTo>
                  <a:lnTo>
                    <a:pt x="215372" y="4796"/>
                  </a:lnTo>
                  <a:lnTo>
                    <a:pt x="215651" y="4963"/>
                  </a:lnTo>
                  <a:lnTo>
                    <a:pt x="215818" y="5019"/>
                  </a:lnTo>
                  <a:lnTo>
                    <a:pt x="216153" y="5019"/>
                  </a:lnTo>
                  <a:lnTo>
                    <a:pt x="216264" y="4963"/>
                  </a:lnTo>
                  <a:lnTo>
                    <a:pt x="216543" y="4796"/>
                  </a:lnTo>
                  <a:lnTo>
                    <a:pt x="216710" y="4517"/>
                  </a:lnTo>
                  <a:lnTo>
                    <a:pt x="216766" y="4350"/>
                  </a:lnTo>
                  <a:lnTo>
                    <a:pt x="216822" y="4183"/>
                  </a:lnTo>
                  <a:lnTo>
                    <a:pt x="216766" y="4015"/>
                  </a:lnTo>
                  <a:lnTo>
                    <a:pt x="216710" y="3848"/>
                  </a:lnTo>
                  <a:lnTo>
                    <a:pt x="216543" y="3625"/>
                  </a:lnTo>
                  <a:lnTo>
                    <a:pt x="216264" y="3458"/>
                  </a:lnTo>
                  <a:lnTo>
                    <a:pt x="216153" y="3402"/>
                  </a:lnTo>
                  <a:lnTo>
                    <a:pt x="215986" y="3346"/>
                  </a:lnTo>
                  <a:close/>
                  <a:moveTo>
                    <a:pt x="219276" y="3346"/>
                  </a:moveTo>
                  <a:lnTo>
                    <a:pt x="219108" y="3402"/>
                  </a:lnTo>
                  <a:lnTo>
                    <a:pt x="218941" y="3458"/>
                  </a:lnTo>
                  <a:lnTo>
                    <a:pt x="218718" y="3625"/>
                  </a:lnTo>
                  <a:lnTo>
                    <a:pt x="218551" y="3848"/>
                  </a:lnTo>
                  <a:lnTo>
                    <a:pt x="218495" y="4015"/>
                  </a:lnTo>
                  <a:lnTo>
                    <a:pt x="218439" y="4183"/>
                  </a:lnTo>
                  <a:lnTo>
                    <a:pt x="218495" y="4350"/>
                  </a:lnTo>
                  <a:lnTo>
                    <a:pt x="218551" y="4517"/>
                  </a:lnTo>
                  <a:lnTo>
                    <a:pt x="218718" y="4796"/>
                  </a:lnTo>
                  <a:lnTo>
                    <a:pt x="218941" y="4963"/>
                  </a:lnTo>
                  <a:lnTo>
                    <a:pt x="219108" y="5019"/>
                  </a:lnTo>
                  <a:lnTo>
                    <a:pt x="219443" y="5019"/>
                  </a:lnTo>
                  <a:lnTo>
                    <a:pt x="219610" y="4963"/>
                  </a:lnTo>
                  <a:lnTo>
                    <a:pt x="219889" y="4796"/>
                  </a:lnTo>
                  <a:lnTo>
                    <a:pt x="220057" y="4517"/>
                  </a:lnTo>
                  <a:lnTo>
                    <a:pt x="220112" y="4350"/>
                  </a:lnTo>
                  <a:lnTo>
                    <a:pt x="220112" y="4183"/>
                  </a:lnTo>
                  <a:lnTo>
                    <a:pt x="220112" y="4015"/>
                  </a:lnTo>
                  <a:lnTo>
                    <a:pt x="220057" y="3848"/>
                  </a:lnTo>
                  <a:lnTo>
                    <a:pt x="219889" y="3625"/>
                  </a:lnTo>
                  <a:lnTo>
                    <a:pt x="219610" y="3458"/>
                  </a:lnTo>
                  <a:lnTo>
                    <a:pt x="219443" y="3402"/>
                  </a:lnTo>
                  <a:lnTo>
                    <a:pt x="219276" y="3346"/>
                  </a:lnTo>
                  <a:close/>
                  <a:moveTo>
                    <a:pt x="222733" y="3346"/>
                  </a:moveTo>
                  <a:lnTo>
                    <a:pt x="222566" y="3402"/>
                  </a:lnTo>
                  <a:lnTo>
                    <a:pt x="222399" y="3458"/>
                  </a:lnTo>
                  <a:lnTo>
                    <a:pt x="222120" y="3625"/>
                  </a:lnTo>
                  <a:lnTo>
                    <a:pt x="221953" y="3848"/>
                  </a:lnTo>
                  <a:lnTo>
                    <a:pt x="221897" y="4015"/>
                  </a:lnTo>
                  <a:lnTo>
                    <a:pt x="221897" y="4183"/>
                  </a:lnTo>
                  <a:lnTo>
                    <a:pt x="221897" y="4350"/>
                  </a:lnTo>
                  <a:lnTo>
                    <a:pt x="221953" y="4517"/>
                  </a:lnTo>
                  <a:lnTo>
                    <a:pt x="222120" y="4796"/>
                  </a:lnTo>
                  <a:lnTo>
                    <a:pt x="222399" y="4963"/>
                  </a:lnTo>
                  <a:lnTo>
                    <a:pt x="222566" y="5019"/>
                  </a:lnTo>
                  <a:lnTo>
                    <a:pt x="222901" y="5019"/>
                  </a:lnTo>
                  <a:lnTo>
                    <a:pt x="223012" y="4963"/>
                  </a:lnTo>
                  <a:lnTo>
                    <a:pt x="223291" y="4796"/>
                  </a:lnTo>
                  <a:lnTo>
                    <a:pt x="223458" y="4517"/>
                  </a:lnTo>
                  <a:lnTo>
                    <a:pt x="223514" y="4350"/>
                  </a:lnTo>
                  <a:lnTo>
                    <a:pt x="223514" y="4183"/>
                  </a:lnTo>
                  <a:lnTo>
                    <a:pt x="223514" y="4015"/>
                  </a:lnTo>
                  <a:lnTo>
                    <a:pt x="223458" y="3848"/>
                  </a:lnTo>
                  <a:lnTo>
                    <a:pt x="223291" y="3625"/>
                  </a:lnTo>
                  <a:lnTo>
                    <a:pt x="223012" y="3458"/>
                  </a:lnTo>
                  <a:lnTo>
                    <a:pt x="222901" y="3402"/>
                  </a:lnTo>
                  <a:lnTo>
                    <a:pt x="222733" y="3346"/>
                  </a:lnTo>
                  <a:close/>
                  <a:moveTo>
                    <a:pt x="232771" y="3346"/>
                  </a:moveTo>
                  <a:lnTo>
                    <a:pt x="232604" y="3402"/>
                  </a:lnTo>
                  <a:lnTo>
                    <a:pt x="232437" y="3458"/>
                  </a:lnTo>
                  <a:lnTo>
                    <a:pt x="232158" y="3625"/>
                  </a:lnTo>
                  <a:lnTo>
                    <a:pt x="231991" y="3848"/>
                  </a:lnTo>
                  <a:lnTo>
                    <a:pt x="231935" y="4015"/>
                  </a:lnTo>
                  <a:lnTo>
                    <a:pt x="231935" y="4183"/>
                  </a:lnTo>
                  <a:lnTo>
                    <a:pt x="231935" y="4350"/>
                  </a:lnTo>
                  <a:lnTo>
                    <a:pt x="231991" y="4517"/>
                  </a:lnTo>
                  <a:lnTo>
                    <a:pt x="232158" y="4796"/>
                  </a:lnTo>
                  <a:lnTo>
                    <a:pt x="232437" y="4963"/>
                  </a:lnTo>
                  <a:lnTo>
                    <a:pt x="232604" y="5019"/>
                  </a:lnTo>
                  <a:lnTo>
                    <a:pt x="232939" y="5019"/>
                  </a:lnTo>
                  <a:lnTo>
                    <a:pt x="233050" y="4963"/>
                  </a:lnTo>
                  <a:lnTo>
                    <a:pt x="233329" y="4796"/>
                  </a:lnTo>
                  <a:lnTo>
                    <a:pt x="233496" y="4517"/>
                  </a:lnTo>
                  <a:lnTo>
                    <a:pt x="233552" y="4350"/>
                  </a:lnTo>
                  <a:lnTo>
                    <a:pt x="233552" y="4183"/>
                  </a:lnTo>
                  <a:lnTo>
                    <a:pt x="233552" y="4015"/>
                  </a:lnTo>
                  <a:lnTo>
                    <a:pt x="233496" y="3848"/>
                  </a:lnTo>
                  <a:lnTo>
                    <a:pt x="233329" y="3625"/>
                  </a:lnTo>
                  <a:lnTo>
                    <a:pt x="233050" y="3458"/>
                  </a:lnTo>
                  <a:lnTo>
                    <a:pt x="232939" y="3402"/>
                  </a:lnTo>
                  <a:lnTo>
                    <a:pt x="232771" y="3346"/>
                  </a:lnTo>
                  <a:close/>
                  <a:moveTo>
                    <a:pt x="274652" y="3402"/>
                  </a:moveTo>
                  <a:lnTo>
                    <a:pt x="274485" y="3458"/>
                  </a:lnTo>
                  <a:lnTo>
                    <a:pt x="274206" y="3625"/>
                  </a:lnTo>
                  <a:lnTo>
                    <a:pt x="274039" y="3904"/>
                  </a:lnTo>
                  <a:lnTo>
                    <a:pt x="273983" y="4015"/>
                  </a:lnTo>
                  <a:lnTo>
                    <a:pt x="273983" y="4183"/>
                  </a:lnTo>
                  <a:lnTo>
                    <a:pt x="273983" y="4350"/>
                  </a:lnTo>
                  <a:lnTo>
                    <a:pt x="274039" y="4517"/>
                  </a:lnTo>
                  <a:lnTo>
                    <a:pt x="274206" y="4796"/>
                  </a:lnTo>
                  <a:lnTo>
                    <a:pt x="274485" y="4963"/>
                  </a:lnTo>
                  <a:lnTo>
                    <a:pt x="274652" y="5019"/>
                  </a:lnTo>
                  <a:lnTo>
                    <a:pt x="274987" y="5019"/>
                  </a:lnTo>
                  <a:lnTo>
                    <a:pt x="275154" y="4963"/>
                  </a:lnTo>
                  <a:lnTo>
                    <a:pt x="275377" y="4796"/>
                  </a:lnTo>
                  <a:lnTo>
                    <a:pt x="275600" y="4517"/>
                  </a:lnTo>
                  <a:lnTo>
                    <a:pt x="275600" y="4350"/>
                  </a:lnTo>
                  <a:lnTo>
                    <a:pt x="275656" y="4183"/>
                  </a:lnTo>
                  <a:lnTo>
                    <a:pt x="275600" y="4015"/>
                  </a:lnTo>
                  <a:lnTo>
                    <a:pt x="275600" y="3904"/>
                  </a:lnTo>
                  <a:lnTo>
                    <a:pt x="275377" y="3625"/>
                  </a:lnTo>
                  <a:lnTo>
                    <a:pt x="275154" y="3458"/>
                  </a:lnTo>
                  <a:lnTo>
                    <a:pt x="274987" y="3402"/>
                  </a:lnTo>
                  <a:close/>
                  <a:moveTo>
                    <a:pt x="277998" y="3402"/>
                  </a:moveTo>
                  <a:lnTo>
                    <a:pt x="277831" y="3458"/>
                  </a:lnTo>
                  <a:lnTo>
                    <a:pt x="277608" y="3625"/>
                  </a:lnTo>
                  <a:lnTo>
                    <a:pt x="277441" y="3904"/>
                  </a:lnTo>
                  <a:lnTo>
                    <a:pt x="277385" y="4015"/>
                  </a:lnTo>
                  <a:lnTo>
                    <a:pt x="277329" y="4183"/>
                  </a:lnTo>
                  <a:lnTo>
                    <a:pt x="277385" y="4350"/>
                  </a:lnTo>
                  <a:lnTo>
                    <a:pt x="277441" y="4517"/>
                  </a:lnTo>
                  <a:lnTo>
                    <a:pt x="277608" y="4796"/>
                  </a:lnTo>
                  <a:lnTo>
                    <a:pt x="277831" y="4963"/>
                  </a:lnTo>
                  <a:lnTo>
                    <a:pt x="277998" y="5019"/>
                  </a:lnTo>
                  <a:lnTo>
                    <a:pt x="278333" y="5019"/>
                  </a:lnTo>
                  <a:lnTo>
                    <a:pt x="278500" y="4963"/>
                  </a:lnTo>
                  <a:lnTo>
                    <a:pt x="278779" y="4796"/>
                  </a:lnTo>
                  <a:lnTo>
                    <a:pt x="278946" y="4517"/>
                  </a:lnTo>
                  <a:lnTo>
                    <a:pt x="279002" y="4350"/>
                  </a:lnTo>
                  <a:lnTo>
                    <a:pt x="279002" y="4183"/>
                  </a:lnTo>
                  <a:lnTo>
                    <a:pt x="279002" y="4015"/>
                  </a:lnTo>
                  <a:lnTo>
                    <a:pt x="278946" y="3904"/>
                  </a:lnTo>
                  <a:lnTo>
                    <a:pt x="278779" y="3625"/>
                  </a:lnTo>
                  <a:lnTo>
                    <a:pt x="278500" y="3458"/>
                  </a:lnTo>
                  <a:lnTo>
                    <a:pt x="278333" y="3402"/>
                  </a:lnTo>
                  <a:close/>
                  <a:moveTo>
                    <a:pt x="281400" y="3402"/>
                  </a:moveTo>
                  <a:lnTo>
                    <a:pt x="281233" y="3458"/>
                  </a:lnTo>
                  <a:lnTo>
                    <a:pt x="280954" y="3625"/>
                  </a:lnTo>
                  <a:lnTo>
                    <a:pt x="280787" y="3904"/>
                  </a:lnTo>
                  <a:lnTo>
                    <a:pt x="280731" y="4015"/>
                  </a:lnTo>
                  <a:lnTo>
                    <a:pt x="280731" y="4183"/>
                  </a:lnTo>
                  <a:lnTo>
                    <a:pt x="280731" y="4350"/>
                  </a:lnTo>
                  <a:lnTo>
                    <a:pt x="280787" y="4517"/>
                  </a:lnTo>
                  <a:lnTo>
                    <a:pt x="280954" y="4796"/>
                  </a:lnTo>
                  <a:lnTo>
                    <a:pt x="281233" y="4963"/>
                  </a:lnTo>
                  <a:lnTo>
                    <a:pt x="281400" y="5019"/>
                  </a:lnTo>
                  <a:lnTo>
                    <a:pt x="281735" y="5019"/>
                  </a:lnTo>
                  <a:lnTo>
                    <a:pt x="281846" y="4963"/>
                  </a:lnTo>
                  <a:lnTo>
                    <a:pt x="282125" y="4796"/>
                  </a:lnTo>
                  <a:lnTo>
                    <a:pt x="282292" y="4517"/>
                  </a:lnTo>
                  <a:lnTo>
                    <a:pt x="282348" y="4350"/>
                  </a:lnTo>
                  <a:lnTo>
                    <a:pt x="282348" y="4183"/>
                  </a:lnTo>
                  <a:lnTo>
                    <a:pt x="282348" y="4015"/>
                  </a:lnTo>
                  <a:lnTo>
                    <a:pt x="282292" y="3904"/>
                  </a:lnTo>
                  <a:lnTo>
                    <a:pt x="282125" y="3625"/>
                  </a:lnTo>
                  <a:lnTo>
                    <a:pt x="281846" y="3458"/>
                  </a:lnTo>
                  <a:lnTo>
                    <a:pt x="281735" y="3402"/>
                  </a:lnTo>
                  <a:close/>
                  <a:moveTo>
                    <a:pt x="284690" y="3402"/>
                  </a:moveTo>
                  <a:lnTo>
                    <a:pt x="284523" y="3458"/>
                  </a:lnTo>
                  <a:lnTo>
                    <a:pt x="284300" y="3625"/>
                  </a:lnTo>
                  <a:lnTo>
                    <a:pt x="284077" y="3904"/>
                  </a:lnTo>
                  <a:lnTo>
                    <a:pt x="284077" y="4015"/>
                  </a:lnTo>
                  <a:lnTo>
                    <a:pt x="284021" y="4183"/>
                  </a:lnTo>
                  <a:lnTo>
                    <a:pt x="284077" y="4350"/>
                  </a:lnTo>
                  <a:lnTo>
                    <a:pt x="284077" y="4517"/>
                  </a:lnTo>
                  <a:lnTo>
                    <a:pt x="284300" y="4796"/>
                  </a:lnTo>
                  <a:lnTo>
                    <a:pt x="284523" y="4963"/>
                  </a:lnTo>
                  <a:lnTo>
                    <a:pt x="284690" y="5019"/>
                  </a:lnTo>
                  <a:lnTo>
                    <a:pt x="285025" y="5019"/>
                  </a:lnTo>
                  <a:lnTo>
                    <a:pt x="285192" y="4963"/>
                  </a:lnTo>
                  <a:lnTo>
                    <a:pt x="285471" y="4796"/>
                  </a:lnTo>
                  <a:lnTo>
                    <a:pt x="285638" y="4517"/>
                  </a:lnTo>
                  <a:lnTo>
                    <a:pt x="285694" y="4350"/>
                  </a:lnTo>
                  <a:lnTo>
                    <a:pt x="285694" y="4183"/>
                  </a:lnTo>
                  <a:lnTo>
                    <a:pt x="285694" y="4015"/>
                  </a:lnTo>
                  <a:lnTo>
                    <a:pt x="285638" y="3904"/>
                  </a:lnTo>
                  <a:lnTo>
                    <a:pt x="285471" y="3625"/>
                  </a:lnTo>
                  <a:lnTo>
                    <a:pt x="285192" y="3458"/>
                  </a:lnTo>
                  <a:lnTo>
                    <a:pt x="285025" y="3402"/>
                  </a:lnTo>
                  <a:close/>
                  <a:moveTo>
                    <a:pt x="3179" y="11711"/>
                  </a:moveTo>
                  <a:lnTo>
                    <a:pt x="3067" y="11767"/>
                  </a:lnTo>
                  <a:lnTo>
                    <a:pt x="2788" y="11934"/>
                  </a:lnTo>
                  <a:lnTo>
                    <a:pt x="2621" y="12213"/>
                  </a:lnTo>
                  <a:lnTo>
                    <a:pt x="2565" y="12324"/>
                  </a:lnTo>
                  <a:lnTo>
                    <a:pt x="2510" y="12492"/>
                  </a:lnTo>
                  <a:lnTo>
                    <a:pt x="2565" y="12659"/>
                  </a:lnTo>
                  <a:lnTo>
                    <a:pt x="2621" y="12826"/>
                  </a:lnTo>
                  <a:lnTo>
                    <a:pt x="2788" y="13105"/>
                  </a:lnTo>
                  <a:lnTo>
                    <a:pt x="3067" y="13272"/>
                  </a:lnTo>
                  <a:lnTo>
                    <a:pt x="3179" y="13328"/>
                  </a:lnTo>
                  <a:lnTo>
                    <a:pt x="3513" y="13328"/>
                  </a:lnTo>
                  <a:lnTo>
                    <a:pt x="3681" y="13272"/>
                  </a:lnTo>
                  <a:lnTo>
                    <a:pt x="3959" y="13105"/>
                  </a:lnTo>
                  <a:lnTo>
                    <a:pt x="4127" y="12826"/>
                  </a:lnTo>
                  <a:lnTo>
                    <a:pt x="4183" y="12659"/>
                  </a:lnTo>
                  <a:lnTo>
                    <a:pt x="4183" y="12492"/>
                  </a:lnTo>
                  <a:lnTo>
                    <a:pt x="4183" y="12324"/>
                  </a:lnTo>
                  <a:lnTo>
                    <a:pt x="4127" y="12213"/>
                  </a:lnTo>
                  <a:lnTo>
                    <a:pt x="3959" y="11934"/>
                  </a:lnTo>
                  <a:lnTo>
                    <a:pt x="3681" y="11767"/>
                  </a:lnTo>
                  <a:lnTo>
                    <a:pt x="3513" y="11711"/>
                  </a:lnTo>
                  <a:close/>
                  <a:moveTo>
                    <a:pt x="13273" y="11711"/>
                  </a:moveTo>
                  <a:lnTo>
                    <a:pt x="13161" y="11767"/>
                  </a:lnTo>
                  <a:lnTo>
                    <a:pt x="12882" y="11934"/>
                  </a:lnTo>
                  <a:lnTo>
                    <a:pt x="12715" y="12213"/>
                  </a:lnTo>
                  <a:lnTo>
                    <a:pt x="12659" y="12324"/>
                  </a:lnTo>
                  <a:lnTo>
                    <a:pt x="12603" y="12492"/>
                  </a:lnTo>
                  <a:lnTo>
                    <a:pt x="12659" y="12659"/>
                  </a:lnTo>
                  <a:lnTo>
                    <a:pt x="12715" y="12826"/>
                  </a:lnTo>
                  <a:lnTo>
                    <a:pt x="12882" y="13105"/>
                  </a:lnTo>
                  <a:lnTo>
                    <a:pt x="13161" y="13272"/>
                  </a:lnTo>
                  <a:lnTo>
                    <a:pt x="13273" y="13328"/>
                  </a:lnTo>
                  <a:lnTo>
                    <a:pt x="13607" y="13328"/>
                  </a:lnTo>
                  <a:lnTo>
                    <a:pt x="13774" y="13272"/>
                  </a:lnTo>
                  <a:lnTo>
                    <a:pt x="14053" y="13105"/>
                  </a:lnTo>
                  <a:lnTo>
                    <a:pt x="14221" y="12826"/>
                  </a:lnTo>
                  <a:lnTo>
                    <a:pt x="14276" y="12659"/>
                  </a:lnTo>
                  <a:lnTo>
                    <a:pt x="14276" y="12492"/>
                  </a:lnTo>
                  <a:lnTo>
                    <a:pt x="14276" y="12324"/>
                  </a:lnTo>
                  <a:lnTo>
                    <a:pt x="14221" y="12213"/>
                  </a:lnTo>
                  <a:lnTo>
                    <a:pt x="14053" y="11934"/>
                  </a:lnTo>
                  <a:lnTo>
                    <a:pt x="13774" y="11767"/>
                  </a:lnTo>
                  <a:lnTo>
                    <a:pt x="13607" y="11711"/>
                  </a:lnTo>
                  <a:close/>
                  <a:moveTo>
                    <a:pt x="16674" y="11711"/>
                  </a:moveTo>
                  <a:lnTo>
                    <a:pt x="16507" y="11767"/>
                  </a:lnTo>
                  <a:lnTo>
                    <a:pt x="16228" y="11934"/>
                  </a:lnTo>
                  <a:lnTo>
                    <a:pt x="16061" y="12213"/>
                  </a:lnTo>
                  <a:lnTo>
                    <a:pt x="16005" y="12324"/>
                  </a:lnTo>
                  <a:lnTo>
                    <a:pt x="16005" y="12492"/>
                  </a:lnTo>
                  <a:lnTo>
                    <a:pt x="16005" y="12659"/>
                  </a:lnTo>
                  <a:lnTo>
                    <a:pt x="16061" y="12826"/>
                  </a:lnTo>
                  <a:lnTo>
                    <a:pt x="16228" y="13105"/>
                  </a:lnTo>
                  <a:lnTo>
                    <a:pt x="16507" y="13272"/>
                  </a:lnTo>
                  <a:lnTo>
                    <a:pt x="16674" y="13328"/>
                  </a:lnTo>
                  <a:lnTo>
                    <a:pt x="17009" y="13328"/>
                  </a:lnTo>
                  <a:lnTo>
                    <a:pt x="17120" y="13272"/>
                  </a:lnTo>
                  <a:lnTo>
                    <a:pt x="17399" y="13105"/>
                  </a:lnTo>
                  <a:lnTo>
                    <a:pt x="17567" y="12826"/>
                  </a:lnTo>
                  <a:lnTo>
                    <a:pt x="17622" y="12659"/>
                  </a:lnTo>
                  <a:lnTo>
                    <a:pt x="17678" y="12492"/>
                  </a:lnTo>
                  <a:lnTo>
                    <a:pt x="17622" y="12324"/>
                  </a:lnTo>
                  <a:lnTo>
                    <a:pt x="17567" y="12213"/>
                  </a:lnTo>
                  <a:lnTo>
                    <a:pt x="17399" y="11934"/>
                  </a:lnTo>
                  <a:lnTo>
                    <a:pt x="17120" y="11767"/>
                  </a:lnTo>
                  <a:lnTo>
                    <a:pt x="17009" y="11711"/>
                  </a:lnTo>
                  <a:close/>
                  <a:moveTo>
                    <a:pt x="20020" y="11711"/>
                  </a:moveTo>
                  <a:lnTo>
                    <a:pt x="19853" y="11767"/>
                  </a:lnTo>
                  <a:lnTo>
                    <a:pt x="19630" y="11934"/>
                  </a:lnTo>
                  <a:lnTo>
                    <a:pt x="19407" y="12213"/>
                  </a:lnTo>
                  <a:lnTo>
                    <a:pt x="19351" y="12324"/>
                  </a:lnTo>
                  <a:lnTo>
                    <a:pt x="19351" y="12492"/>
                  </a:lnTo>
                  <a:lnTo>
                    <a:pt x="19351" y="12659"/>
                  </a:lnTo>
                  <a:lnTo>
                    <a:pt x="19407" y="12826"/>
                  </a:lnTo>
                  <a:lnTo>
                    <a:pt x="19630" y="13105"/>
                  </a:lnTo>
                  <a:lnTo>
                    <a:pt x="19853" y="13272"/>
                  </a:lnTo>
                  <a:lnTo>
                    <a:pt x="20020" y="13328"/>
                  </a:lnTo>
                  <a:lnTo>
                    <a:pt x="20355" y="13328"/>
                  </a:lnTo>
                  <a:lnTo>
                    <a:pt x="20522" y="13272"/>
                  </a:lnTo>
                  <a:lnTo>
                    <a:pt x="20801" y="13105"/>
                  </a:lnTo>
                  <a:lnTo>
                    <a:pt x="20968" y="12826"/>
                  </a:lnTo>
                  <a:lnTo>
                    <a:pt x="21024" y="12659"/>
                  </a:lnTo>
                  <a:lnTo>
                    <a:pt x="21024" y="12492"/>
                  </a:lnTo>
                  <a:lnTo>
                    <a:pt x="21024" y="12324"/>
                  </a:lnTo>
                  <a:lnTo>
                    <a:pt x="20968" y="12213"/>
                  </a:lnTo>
                  <a:lnTo>
                    <a:pt x="20801" y="11934"/>
                  </a:lnTo>
                  <a:lnTo>
                    <a:pt x="20522" y="11767"/>
                  </a:lnTo>
                  <a:lnTo>
                    <a:pt x="20355" y="11711"/>
                  </a:lnTo>
                  <a:close/>
                  <a:moveTo>
                    <a:pt x="25095" y="11711"/>
                  </a:moveTo>
                  <a:lnTo>
                    <a:pt x="24928" y="11767"/>
                  </a:lnTo>
                  <a:lnTo>
                    <a:pt x="24705" y="11934"/>
                  </a:lnTo>
                  <a:lnTo>
                    <a:pt x="24482" y="12213"/>
                  </a:lnTo>
                  <a:lnTo>
                    <a:pt x="24426" y="12324"/>
                  </a:lnTo>
                  <a:lnTo>
                    <a:pt x="24426" y="12492"/>
                  </a:lnTo>
                  <a:lnTo>
                    <a:pt x="24426" y="12659"/>
                  </a:lnTo>
                  <a:lnTo>
                    <a:pt x="24482" y="12826"/>
                  </a:lnTo>
                  <a:lnTo>
                    <a:pt x="24705" y="13105"/>
                  </a:lnTo>
                  <a:lnTo>
                    <a:pt x="24928" y="13272"/>
                  </a:lnTo>
                  <a:lnTo>
                    <a:pt x="25095" y="13328"/>
                  </a:lnTo>
                  <a:lnTo>
                    <a:pt x="25430" y="13328"/>
                  </a:lnTo>
                  <a:lnTo>
                    <a:pt x="25597" y="13272"/>
                  </a:lnTo>
                  <a:lnTo>
                    <a:pt x="25876" y="13105"/>
                  </a:lnTo>
                  <a:lnTo>
                    <a:pt x="26043" y="12826"/>
                  </a:lnTo>
                  <a:lnTo>
                    <a:pt x="26099" y="12659"/>
                  </a:lnTo>
                  <a:lnTo>
                    <a:pt x="26099" y="12492"/>
                  </a:lnTo>
                  <a:lnTo>
                    <a:pt x="26099" y="12324"/>
                  </a:lnTo>
                  <a:lnTo>
                    <a:pt x="26043" y="12213"/>
                  </a:lnTo>
                  <a:lnTo>
                    <a:pt x="25876" y="11934"/>
                  </a:lnTo>
                  <a:lnTo>
                    <a:pt x="25597" y="11767"/>
                  </a:lnTo>
                  <a:lnTo>
                    <a:pt x="25430" y="11711"/>
                  </a:lnTo>
                  <a:close/>
                  <a:moveTo>
                    <a:pt x="28441" y="11711"/>
                  </a:moveTo>
                  <a:lnTo>
                    <a:pt x="28274" y="11767"/>
                  </a:lnTo>
                  <a:lnTo>
                    <a:pt x="27995" y="11934"/>
                  </a:lnTo>
                  <a:lnTo>
                    <a:pt x="27828" y="12213"/>
                  </a:lnTo>
                  <a:lnTo>
                    <a:pt x="27772" y="12324"/>
                  </a:lnTo>
                  <a:lnTo>
                    <a:pt x="27772" y="12492"/>
                  </a:lnTo>
                  <a:lnTo>
                    <a:pt x="27772" y="12659"/>
                  </a:lnTo>
                  <a:lnTo>
                    <a:pt x="27828" y="12826"/>
                  </a:lnTo>
                  <a:lnTo>
                    <a:pt x="27995" y="13105"/>
                  </a:lnTo>
                  <a:lnTo>
                    <a:pt x="28274" y="13272"/>
                  </a:lnTo>
                  <a:lnTo>
                    <a:pt x="28441" y="13328"/>
                  </a:lnTo>
                  <a:lnTo>
                    <a:pt x="28776" y="13328"/>
                  </a:lnTo>
                  <a:lnTo>
                    <a:pt x="28943" y="13272"/>
                  </a:lnTo>
                  <a:lnTo>
                    <a:pt x="29166" y="13105"/>
                  </a:lnTo>
                  <a:lnTo>
                    <a:pt x="29333" y="12826"/>
                  </a:lnTo>
                  <a:lnTo>
                    <a:pt x="29389" y="12659"/>
                  </a:lnTo>
                  <a:lnTo>
                    <a:pt x="29445" y="12492"/>
                  </a:lnTo>
                  <a:lnTo>
                    <a:pt x="29389" y="12324"/>
                  </a:lnTo>
                  <a:lnTo>
                    <a:pt x="29333" y="12213"/>
                  </a:lnTo>
                  <a:lnTo>
                    <a:pt x="29166" y="11934"/>
                  </a:lnTo>
                  <a:lnTo>
                    <a:pt x="28943" y="11767"/>
                  </a:lnTo>
                  <a:lnTo>
                    <a:pt x="28776" y="11711"/>
                  </a:lnTo>
                  <a:close/>
                  <a:moveTo>
                    <a:pt x="40152" y="11711"/>
                  </a:moveTo>
                  <a:lnTo>
                    <a:pt x="40041" y="11767"/>
                  </a:lnTo>
                  <a:lnTo>
                    <a:pt x="39762" y="11934"/>
                  </a:lnTo>
                  <a:lnTo>
                    <a:pt x="39595" y="12213"/>
                  </a:lnTo>
                  <a:lnTo>
                    <a:pt x="39539" y="12324"/>
                  </a:lnTo>
                  <a:lnTo>
                    <a:pt x="39539" y="12492"/>
                  </a:lnTo>
                  <a:lnTo>
                    <a:pt x="39539" y="12659"/>
                  </a:lnTo>
                  <a:lnTo>
                    <a:pt x="39595" y="12826"/>
                  </a:lnTo>
                  <a:lnTo>
                    <a:pt x="39762" y="13105"/>
                  </a:lnTo>
                  <a:lnTo>
                    <a:pt x="40041" y="13272"/>
                  </a:lnTo>
                  <a:lnTo>
                    <a:pt x="40152" y="13328"/>
                  </a:lnTo>
                  <a:lnTo>
                    <a:pt x="40487" y="13328"/>
                  </a:lnTo>
                  <a:lnTo>
                    <a:pt x="40654" y="13272"/>
                  </a:lnTo>
                  <a:lnTo>
                    <a:pt x="40933" y="13105"/>
                  </a:lnTo>
                  <a:lnTo>
                    <a:pt x="41100" y="12826"/>
                  </a:lnTo>
                  <a:lnTo>
                    <a:pt x="41156" y="12659"/>
                  </a:lnTo>
                  <a:lnTo>
                    <a:pt x="41156" y="12492"/>
                  </a:lnTo>
                  <a:lnTo>
                    <a:pt x="41156" y="12324"/>
                  </a:lnTo>
                  <a:lnTo>
                    <a:pt x="41100" y="12213"/>
                  </a:lnTo>
                  <a:lnTo>
                    <a:pt x="40933" y="11934"/>
                  </a:lnTo>
                  <a:lnTo>
                    <a:pt x="40654" y="11767"/>
                  </a:lnTo>
                  <a:lnTo>
                    <a:pt x="40487" y="11711"/>
                  </a:lnTo>
                  <a:close/>
                  <a:moveTo>
                    <a:pt x="48517" y="11711"/>
                  </a:moveTo>
                  <a:lnTo>
                    <a:pt x="48350" y="11767"/>
                  </a:lnTo>
                  <a:lnTo>
                    <a:pt x="48127" y="11934"/>
                  </a:lnTo>
                  <a:lnTo>
                    <a:pt x="47904" y="12213"/>
                  </a:lnTo>
                  <a:lnTo>
                    <a:pt x="47904" y="12324"/>
                  </a:lnTo>
                  <a:lnTo>
                    <a:pt x="47848" y="12492"/>
                  </a:lnTo>
                  <a:lnTo>
                    <a:pt x="47904" y="12659"/>
                  </a:lnTo>
                  <a:lnTo>
                    <a:pt x="47904" y="12826"/>
                  </a:lnTo>
                  <a:lnTo>
                    <a:pt x="48127" y="13105"/>
                  </a:lnTo>
                  <a:lnTo>
                    <a:pt x="48350" y="13272"/>
                  </a:lnTo>
                  <a:lnTo>
                    <a:pt x="48517" y="13328"/>
                  </a:lnTo>
                  <a:lnTo>
                    <a:pt x="48852" y="13328"/>
                  </a:lnTo>
                  <a:lnTo>
                    <a:pt x="49019" y="13272"/>
                  </a:lnTo>
                  <a:lnTo>
                    <a:pt x="49298" y="13105"/>
                  </a:lnTo>
                  <a:lnTo>
                    <a:pt x="49465" y="12826"/>
                  </a:lnTo>
                  <a:lnTo>
                    <a:pt x="49521" y="12659"/>
                  </a:lnTo>
                  <a:lnTo>
                    <a:pt x="49521" y="12492"/>
                  </a:lnTo>
                  <a:lnTo>
                    <a:pt x="49521" y="12324"/>
                  </a:lnTo>
                  <a:lnTo>
                    <a:pt x="49465" y="12213"/>
                  </a:lnTo>
                  <a:lnTo>
                    <a:pt x="49298" y="11934"/>
                  </a:lnTo>
                  <a:lnTo>
                    <a:pt x="49019" y="11767"/>
                  </a:lnTo>
                  <a:lnTo>
                    <a:pt x="48852" y="11711"/>
                  </a:lnTo>
                  <a:close/>
                  <a:moveTo>
                    <a:pt x="51808" y="11711"/>
                  </a:moveTo>
                  <a:lnTo>
                    <a:pt x="51696" y="11767"/>
                  </a:lnTo>
                  <a:lnTo>
                    <a:pt x="51417" y="11934"/>
                  </a:lnTo>
                  <a:lnTo>
                    <a:pt x="51250" y="12213"/>
                  </a:lnTo>
                  <a:lnTo>
                    <a:pt x="51194" y="12324"/>
                  </a:lnTo>
                  <a:lnTo>
                    <a:pt x="51194" y="12492"/>
                  </a:lnTo>
                  <a:lnTo>
                    <a:pt x="51194" y="12659"/>
                  </a:lnTo>
                  <a:lnTo>
                    <a:pt x="51250" y="12826"/>
                  </a:lnTo>
                  <a:lnTo>
                    <a:pt x="51417" y="13105"/>
                  </a:lnTo>
                  <a:lnTo>
                    <a:pt x="51696" y="13272"/>
                  </a:lnTo>
                  <a:lnTo>
                    <a:pt x="51808" y="13328"/>
                  </a:lnTo>
                  <a:lnTo>
                    <a:pt x="52142" y="13328"/>
                  </a:lnTo>
                  <a:lnTo>
                    <a:pt x="52309" y="13272"/>
                  </a:lnTo>
                  <a:lnTo>
                    <a:pt x="52588" y="13105"/>
                  </a:lnTo>
                  <a:lnTo>
                    <a:pt x="52756" y="12826"/>
                  </a:lnTo>
                  <a:lnTo>
                    <a:pt x="52811" y="12659"/>
                  </a:lnTo>
                  <a:lnTo>
                    <a:pt x="52811" y="12492"/>
                  </a:lnTo>
                  <a:lnTo>
                    <a:pt x="52811" y="12324"/>
                  </a:lnTo>
                  <a:lnTo>
                    <a:pt x="52756" y="12213"/>
                  </a:lnTo>
                  <a:lnTo>
                    <a:pt x="52588" y="11934"/>
                  </a:lnTo>
                  <a:lnTo>
                    <a:pt x="52309" y="11767"/>
                  </a:lnTo>
                  <a:lnTo>
                    <a:pt x="52142" y="11711"/>
                  </a:lnTo>
                  <a:close/>
                  <a:moveTo>
                    <a:pt x="56938" y="11711"/>
                  </a:moveTo>
                  <a:lnTo>
                    <a:pt x="56771" y="11767"/>
                  </a:lnTo>
                  <a:lnTo>
                    <a:pt x="56492" y="11934"/>
                  </a:lnTo>
                  <a:lnTo>
                    <a:pt x="56325" y="12213"/>
                  </a:lnTo>
                  <a:lnTo>
                    <a:pt x="56269" y="12324"/>
                  </a:lnTo>
                  <a:lnTo>
                    <a:pt x="56269" y="12492"/>
                  </a:lnTo>
                  <a:lnTo>
                    <a:pt x="56269" y="12659"/>
                  </a:lnTo>
                  <a:lnTo>
                    <a:pt x="56325" y="12826"/>
                  </a:lnTo>
                  <a:lnTo>
                    <a:pt x="56492" y="13105"/>
                  </a:lnTo>
                  <a:lnTo>
                    <a:pt x="56771" y="13272"/>
                  </a:lnTo>
                  <a:lnTo>
                    <a:pt x="56938" y="13328"/>
                  </a:lnTo>
                  <a:lnTo>
                    <a:pt x="57273" y="13328"/>
                  </a:lnTo>
                  <a:lnTo>
                    <a:pt x="57440" y="13272"/>
                  </a:lnTo>
                  <a:lnTo>
                    <a:pt x="57663" y="13105"/>
                  </a:lnTo>
                  <a:lnTo>
                    <a:pt x="57830" y="12826"/>
                  </a:lnTo>
                  <a:lnTo>
                    <a:pt x="57886" y="12659"/>
                  </a:lnTo>
                  <a:lnTo>
                    <a:pt x="57942" y="12492"/>
                  </a:lnTo>
                  <a:lnTo>
                    <a:pt x="57886" y="12324"/>
                  </a:lnTo>
                  <a:lnTo>
                    <a:pt x="57830" y="12213"/>
                  </a:lnTo>
                  <a:lnTo>
                    <a:pt x="57663" y="11934"/>
                  </a:lnTo>
                  <a:lnTo>
                    <a:pt x="57440" y="11767"/>
                  </a:lnTo>
                  <a:lnTo>
                    <a:pt x="57273" y="11711"/>
                  </a:lnTo>
                  <a:close/>
                  <a:moveTo>
                    <a:pt x="62013" y="11711"/>
                  </a:moveTo>
                  <a:lnTo>
                    <a:pt x="61846" y="11767"/>
                  </a:lnTo>
                  <a:lnTo>
                    <a:pt x="61567" y="11934"/>
                  </a:lnTo>
                  <a:lnTo>
                    <a:pt x="61399" y="12213"/>
                  </a:lnTo>
                  <a:lnTo>
                    <a:pt x="61344" y="12324"/>
                  </a:lnTo>
                  <a:lnTo>
                    <a:pt x="61344" y="12492"/>
                  </a:lnTo>
                  <a:lnTo>
                    <a:pt x="61344" y="12659"/>
                  </a:lnTo>
                  <a:lnTo>
                    <a:pt x="61399" y="12826"/>
                  </a:lnTo>
                  <a:lnTo>
                    <a:pt x="61567" y="13105"/>
                  </a:lnTo>
                  <a:lnTo>
                    <a:pt x="61846" y="13272"/>
                  </a:lnTo>
                  <a:lnTo>
                    <a:pt x="62013" y="13328"/>
                  </a:lnTo>
                  <a:lnTo>
                    <a:pt x="62347" y="13328"/>
                  </a:lnTo>
                  <a:lnTo>
                    <a:pt x="62515" y="13272"/>
                  </a:lnTo>
                  <a:lnTo>
                    <a:pt x="62738" y="13105"/>
                  </a:lnTo>
                  <a:lnTo>
                    <a:pt x="62961" y="12826"/>
                  </a:lnTo>
                  <a:lnTo>
                    <a:pt x="62961" y="12659"/>
                  </a:lnTo>
                  <a:lnTo>
                    <a:pt x="63017" y="12492"/>
                  </a:lnTo>
                  <a:lnTo>
                    <a:pt x="62961" y="12324"/>
                  </a:lnTo>
                  <a:lnTo>
                    <a:pt x="62961" y="12213"/>
                  </a:lnTo>
                  <a:lnTo>
                    <a:pt x="62738" y="11934"/>
                  </a:lnTo>
                  <a:lnTo>
                    <a:pt x="62515" y="11767"/>
                  </a:lnTo>
                  <a:lnTo>
                    <a:pt x="62347" y="11711"/>
                  </a:lnTo>
                  <a:close/>
                  <a:moveTo>
                    <a:pt x="72051" y="11711"/>
                  </a:moveTo>
                  <a:lnTo>
                    <a:pt x="71884" y="11767"/>
                  </a:lnTo>
                  <a:lnTo>
                    <a:pt x="71605" y="11934"/>
                  </a:lnTo>
                  <a:lnTo>
                    <a:pt x="71438" y="12213"/>
                  </a:lnTo>
                  <a:lnTo>
                    <a:pt x="71382" y="12324"/>
                  </a:lnTo>
                  <a:lnTo>
                    <a:pt x="71382" y="12492"/>
                  </a:lnTo>
                  <a:lnTo>
                    <a:pt x="71382" y="12659"/>
                  </a:lnTo>
                  <a:lnTo>
                    <a:pt x="71438" y="12826"/>
                  </a:lnTo>
                  <a:lnTo>
                    <a:pt x="71605" y="13105"/>
                  </a:lnTo>
                  <a:lnTo>
                    <a:pt x="71884" y="13272"/>
                  </a:lnTo>
                  <a:lnTo>
                    <a:pt x="72051" y="13328"/>
                  </a:lnTo>
                  <a:lnTo>
                    <a:pt x="72386" y="13328"/>
                  </a:lnTo>
                  <a:lnTo>
                    <a:pt x="72553" y="13272"/>
                  </a:lnTo>
                  <a:lnTo>
                    <a:pt x="72776" y="13105"/>
                  </a:lnTo>
                  <a:lnTo>
                    <a:pt x="72999" y="12826"/>
                  </a:lnTo>
                  <a:lnTo>
                    <a:pt x="72999" y="12659"/>
                  </a:lnTo>
                  <a:lnTo>
                    <a:pt x="73055" y="12492"/>
                  </a:lnTo>
                  <a:lnTo>
                    <a:pt x="72999" y="12324"/>
                  </a:lnTo>
                  <a:lnTo>
                    <a:pt x="72999" y="12213"/>
                  </a:lnTo>
                  <a:lnTo>
                    <a:pt x="72776" y="11934"/>
                  </a:lnTo>
                  <a:lnTo>
                    <a:pt x="72553" y="11767"/>
                  </a:lnTo>
                  <a:lnTo>
                    <a:pt x="72386" y="11711"/>
                  </a:lnTo>
                  <a:close/>
                  <a:moveTo>
                    <a:pt x="80472" y="11711"/>
                  </a:moveTo>
                  <a:lnTo>
                    <a:pt x="80304" y="11767"/>
                  </a:lnTo>
                  <a:lnTo>
                    <a:pt x="80081" y="11934"/>
                  </a:lnTo>
                  <a:lnTo>
                    <a:pt x="79914" y="12213"/>
                  </a:lnTo>
                  <a:lnTo>
                    <a:pt x="79858" y="12324"/>
                  </a:lnTo>
                  <a:lnTo>
                    <a:pt x="79803" y="12492"/>
                  </a:lnTo>
                  <a:lnTo>
                    <a:pt x="79858" y="12659"/>
                  </a:lnTo>
                  <a:lnTo>
                    <a:pt x="79914" y="12826"/>
                  </a:lnTo>
                  <a:lnTo>
                    <a:pt x="80081" y="13105"/>
                  </a:lnTo>
                  <a:lnTo>
                    <a:pt x="80304" y="13272"/>
                  </a:lnTo>
                  <a:lnTo>
                    <a:pt x="80472" y="13328"/>
                  </a:lnTo>
                  <a:lnTo>
                    <a:pt x="80806" y="13328"/>
                  </a:lnTo>
                  <a:lnTo>
                    <a:pt x="80974" y="13272"/>
                  </a:lnTo>
                  <a:lnTo>
                    <a:pt x="81252" y="13105"/>
                  </a:lnTo>
                  <a:lnTo>
                    <a:pt x="81420" y="12826"/>
                  </a:lnTo>
                  <a:lnTo>
                    <a:pt x="81476" y="12659"/>
                  </a:lnTo>
                  <a:lnTo>
                    <a:pt x="81476" y="12492"/>
                  </a:lnTo>
                  <a:lnTo>
                    <a:pt x="81476" y="12324"/>
                  </a:lnTo>
                  <a:lnTo>
                    <a:pt x="81420" y="12213"/>
                  </a:lnTo>
                  <a:lnTo>
                    <a:pt x="81252" y="11934"/>
                  </a:lnTo>
                  <a:lnTo>
                    <a:pt x="80974" y="11767"/>
                  </a:lnTo>
                  <a:lnTo>
                    <a:pt x="80806" y="11711"/>
                  </a:lnTo>
                  <a:close/>
                  <a:moveTo>
                    <a:pt x="90621" y="11711"/>
                  </a:moveTo>
                  <a:lnTo>
                    <a:pt x="90510" y="11767"/>
                  </a:lnTo>
                  <a:lnTo>
                    <a:pt x="90231" y="11934"/>
                  </a:lnTo>
                  <a:lnTo>
                    <a:pt x="90064" y="12213"/>
                  </a:lnTo>
                  <a:lnTo>
                    <a:pt x="90008" y="12324"/>
                  </a:lnTo>
                  <a:lnTo>
                    <a:pt x="90008" y="12492"/>
                  </a:lnTo>
                  <a:lnTo>
                    <a:pt x="90008" y="12659"/>
                  </a:lnTo>
                  <a:lnTo>
                    <a:pt x="90064" y="12826"/>
                  </a:lnTo>
                  <a:lnTo>
                    <a:pt x="90231" y="13105"/>
                  </a:lnTo>
                  <a:lnTo>
                    <a:pt x="90510" y="13272"/>
                  </a:lnTo>
                  <a:lnTo>
                    <a:pt x="90621" y="13328"/>
                  </a:lnTo>
                  <a:lnTo>
                    <a:pt x="90956" y="13328"/>
                  </a:lnTo>
                  <a:lnTo>
                    <a:pt x="91123" y="13272"/>
                  </a:lnTo>
                  <a:lnTo>
                    <a:pt x="91402" y="13105"/>
                  </a:lnTo>
                  <a:lnTo>
                    <a:pt x="91569" y="12826"/>
                  </a:lnTo>
                  <a:lnTo>
                    <a:pt x="91625" y="12659"/>
                  </a:lnTo>
                  <a:lnTo>
                    <a:pt x="91625" y="12492"/>
                  </a:lnTo>
                  <a:lnTo>
                    <a:pt x="91625" y="12324"/>
                  </a:lnTo>
                  <a:lnTo>
                    <a:pt x="91569" y="12213"/>
                  </a:lnTo>
                  <a:lnTo>
                    <a:pt x="91402" y="11934"/>
                  </a:lnTo>
                  <a:lnTo>
                    <a:pt x="91123" y="11767"/>
                  </a:lnTo>
                  <a:lnTo>
                    <a:pt x="90956" y="11711"/>
                  </a:lnTo>
                  <a:close/>
                  <a:moveTo>
                    <a:pt x="98986" y="11711"/>
                  </a:moveTo>
                  <a:lnTo>
                    <a:pt x="98875" y="11767"/>
                  </a:lnTo>
                  <a:lnTo>
                    <a:pt x="98596" y="11934"/>
                  </a:lnTo>
                  <a:lnTo>
                    <a:pt x="98429" y="12213"/>
                  </a:lnTo>
                  <a:lnTo>
                    <a:pt x="98373" y="12324"/>
                  </a:lnTo>
                  <a:lnTo>
                    <a:pt x="98373" y="12492"/>
                  </a:lnTo>
                  <a:lnTo>
                    <a:pt x="98373" y="12659"/>
                  </a:lnTo>
                  <a:lnTo>
                    <a:pt x="98429" y="12826"/>
                  </a:lnTo>
                  <a:lnTo>
                    <a:pt x="98596" y="13105"/>
                  </a:lnTo>
                  <a:lnTo>
                    <a:pt x="98875" y="13272"/>
                  </a:lnTo>
                  <a:lnTo>
                    <a:pt x="98986" y="13328"/>
                  </a:lnTo>
                  <a:lnTo>
                    <a:pt x="99321" y="13328"/>
                  </a:lnTo>
                  <a:lnTo>
                    <a:pt x="99488" y="13272"/>
                  </a:lnTo>
                  <a:lnTo>
                    <a:pt x="99767" y="13105"/>
                  </a:lnTo>
                  <a:lnTo>
                    <a:pt x="99934" y="12826"/>
                  </a:lnTo>
                  <a:lnTo>
                    <a:pt x="99990" y="12659"/>
                  </a:lnTo>
                  <a:lnTo>
                    <a:pt x="99990" y="12492"/>
                  </a:lnTo>
                  <a:lnTo>
                    <a:pt x="99990" y="12324"/>
                  </a:lnTo>
                  <a:lnTo>
                    <a:pt x="99934" y="12213"/>
                  </a:lnTo>
                  <a:lnTo>
                    <a:pt x="99767" y="11934"/>
                  </a:lnTo>
                  <a:lnTo>
                    <a:pt x="99488" y="11767"/>
                  </a:lnTo>
                  <a:lnTo>
                    <a:pt x="99321" y="11711"/>
                  </a:lnTo>
                  <a:close/>
                  <a:moveTo>
                    <a:pt x="109080" y="11711"/>
                  </a:moveTo>
                  <a:lnTo>
                    <a:pt x="108969" y="11767"/>
                  </a:lnTo>
                  <a:lnTo>
                    <a:pt x="108690" y="11934"/>
                  </a:lnTo>
                  <a:lnTo>
                    <a:pt x="108523" y="12213"/>
                  </a:lnTo>
                  <a:lnTo>
                    <a:pt x="108467" y="12324"/>
                  </a:lnTo>
                  <a:lnTo>
                    <a:pt x="108467" y="12492"/>
                  </a:lnTo>
                  <a:lnTo>
                    <a:pt x="108467" y="12659"/>
                  </a:lnTo>
                  <a:lnTo>
                    <a:pt x="108523" y="12826"/>
                  </a:lnTo>
                  <a:lnTo>
                    <a:pt x="108690" y="13105"/>
                  </a:lnTo>
                  <a:lnTo>
                    <a:pt x="108969" y="13272"/>
                  </a:lnTo>
                  <a:lnTo>
                    <a:pt x="109080" y="13328"/>
                  </a:lnTo>
                  <a:lnTo>
                    <a:pt x="109415" y="13328"/>
                  </a:lnTo>
                  <a:lnTo>
                    <a:pt x="109582" y="13272"/>
                  </a:lnTo>
                  <a:lnTo>
                    <a:pt x="109861" y="13105"/>
                  </a:lnTo>
                  <a:lnTo>
                    <a:pt x="110028" y="12826"/>
                  </a:lnTo>
                  <a:lnTo>
                    <a:pt x="110084" y="12659"/>
                  </a:lnTo>
                  <a:lnTo>
                    <a:pt x="110084" y="12492"/>
                  </a:lnTo>
                  <a:lnTo>
                    <a:pt x="110084" y="12324"/>
                  </a:lnTo>
                  <a:lnTo>
                    <a:pt x="110028" y="12213"/>
                  </a:lnTo>
                  <a:lnTo>
                    <a:pt x="109861" y="11934"/>
                  </a:lnTo>
                  <a:lnTo>
                    <a:pt x="109582" y="11767"/>
                  </a:lnTo>
                  <a:lnTo>
                    <a:pt x="109415" y="11711"/>
                  </a:lnTo>
                  <a:close/>
                  <a:moveTo>
                    <a:pt x="112482" y="11711"/>
                  </a:moveTo>
                  <a:lnTo>
                    <a:pt x="112315" y="11767"/>
                  </a:lnTo>
                  <a:lnTo>
                    <a:pt x="112036" y="11934"/>
                  </a:lnTo>
                  <a:lnTo>
                    <a:pt x="111869" y="12213"/>
                  </a:lnTo>
                  <a:lnTo>
                    <a:pt x="111813" y="12324"/>
                  </a:lnTo>
                  <a:lnTo>
                    <a:pt x="111813" y="12492"/>
                  </a:lnTo>
                  <a:lnTo>
                    <a:pt x="111813" y="12659"/>
                  </a:lnTo>
                  <a:lnTo>
                    <a:pt x="111869" y="12826"/>
                  </a:lnTo>
                  <a:lnTo>
                    <a:pt x="112036" y="13105"/>
                  </a:lnTo>
                  <a:lnTo>
                    <a:pt x="112315" y="13272"/>
                  </a:lnTo>
                  <a:lnTo>
                    <a:pt x="112482" y="13328"/>
                  </a:lnTo>
                  <a:lnTo>
                    <a:pt x="112817" y="13328"/>
                  </a:lnTo>
                  <a:lnTo>
                    <a:pt x="112984" y="13272"/>
                  </a:lnTo>
                  <a:lnTo>
                    <a:pt x="113207" y="13105"/>
                  </a:lnTo>
                  <a:lnTo>
                    <a:pt x="113430" y="12826"/>
                  </a:lnTo>
                  <a:lnTo>
                    <a:pt x="113430" y="12659"/>
                  </a:lnTo>
                  <a:lnTo>
                    <a:pt x="113486" y="12492"/>
                  </a:lnTo>
                  <a:lnTo>
                    <a:pt x="113430" y="12324"/>
                  </a:lnTo>
                  <a:lnTo>
                    <a:pt x="113430" y="12213"/>
                  </a:lnTo>
                  <a:lnTo>
                    <a:pt x="113207" y="11934"/>
                  </a:lnTo>
                  <a:lnTo>
                    <a:pt x="112984" y="11767"/>
                  </a:lnTo>
                  <a:lnTo>
                    <a:pt x="112817" y="11711"/>
                  </a:lnTo>
                  <a:close/>
                  <a:moveTo>
                    <a:pt x="115828" y="11711"/>
                  </a:moveTo>
                  <a:lnTo>
                    <a:pt x="115661" y="11767"/>
                  </a:lnTo>
                  <a:lnTo>
                    <a:pt x="115438" y="11934"/>
                  </a:lnTo>
                  <a:lnTo>
                    <a:pt x="115270" y="12213"/>
                  </a:lnTo>
                  <a:lnTo>
                    <a:pt x="115215" y="12324"/>
                  </a:lnTo>
                  <a:lnTo>
                    <a:pt x="115159" y="12492"/>
                  </a:lnTo>
                  <a:lnTo>
                    <a:pt x="115215" y="12659"/>
                  </a:lnTo>
                  <a:lnTo>
                    <a:pt x="115270" y="12826"/>
                  </a:lnTo>
                  <a:lnTo>
                    <a:pt x="115438" y="13105"/>
                  </a:lnTo>
                  <a:lnTo>
                    <a:pt x="115661" y="13272"/>
                  </a:lnTo>
                  <a:lnTo>
                    <a:pt x="115828" y="13328"/>
                  </a:lnTo>
                  <a:lnTo>
                    <a:pt x="116163" y="13328"/>
                  </a:lnTo>
                  <a:lnTo>
                    <a:pt x="116330" y="13272"/>
                  </a:lnTo>
                  <a:lnTo>
                    <a:pt x="116609" y="13105"/>
                  </a:lnTo>
                  <a:lnTo>
                    <a:pt x="116776" y="12826"/>
                  </a:lnTo>
                  <a:lnTo>
                    <a:pt x="116832" y="12659"/>
                  </a:lnTo>
                  <a:lnTo>
                    <a:pt x="116832" y="12492"/>
                  </a:lnTo>
                  <a:lnTo>
                    <a:pt x="116832" y="12324"/>
                  </a:lnTo>
                  <a:lnTo>
                    <a:pt x="116776" y="12213"/>
                  </a:lnTo>
                  <a:lnTo>
                    <a:pt x="116609" y="11934"/>
                  </a:lnTo>
                  <a:lnTo>
                    <a:pt x="116330" y="11767"/>
                  </a:lnTo>
                  <a:lnTo>
                    <a:pt x="116163" y="11711"/>
                  </a:lnTo>
                  <a:close/>
                  <a:moveTo>
                    <a:pt x="120903" y="11711"/>
                  </a:moveTo>
                  <a:lnTo>
                    <a:pt x="120736" y="11767"/>
                  </a:lnTo>
                  <a:lnTo>
                    <a:pt x="120512" y="11934"/>
                  </a:lnTo>
                  <a:lnTo>
                    <a:pt x="120345" y="12213"/>
                  </a:lnTo>
                  <a:lnTo>
                    <a:pt x="120289" y="12324"/>
                  </a:lnTo>
                  <a:lnTo>
                    <a:pt x="120234" y="12492"/>
                  </a:lnTo>
                  <a:lnTo>
                    <a:pt x="120289" y="12659"/>
                  </a:lnTo>
                  <a:lnTo>
                    <a:pt x="120345" y="12826"/>
                  </a:lnTo>
                  <a:lnTo>
                    <a:pt x="120512" y="13105"/>
                  </a:lnTo>
                  <a:lnTo>
                    <a:pt x="120736" y="13272"/>
                  </a:lnTo>
                  <a:lnTo>
                    <a:pt x="120903" y="13328"/>
                  </a:lnTo>
                  <a:lnTo>
                    <a:pt x="121237" y="13328"/>
                  </a:lnTo>
                  <a:lnTo>
                    <a:pt x="121405" y="13272"/>
                  </a:lnTo>
                  <a:lnTo>
                    <a:pt x="121684" y="13105"/>
                  </a:lnTo>
                  <a:lnTo>
                    <a:pt x="121851" y="12826"/>
                  </a:lnTo>
                  <a:lnTo>
                    <a:pt x="121907" y="12659"/>
                  </a:lnTo>
                  <a:lnTo>
                    <a:pt x="121907" y="12492"/>
                  </a:lnTo>
                  <a:lnTo>
                    <a:pt x="121907" y="12324"/>
                  </a:lnTo>
                  <a:lnTo>
                    <a:pt x="121851" y="12213"/>
                  </a:lnTo>
                  <a:lnTo>
                    <a:pt x="121684" y="11934"/>
                  </a:lnTo>
                  <a:lnTo>
                    <a:pt x="121405" y="11767"/>
                  </a:lnTo>
                  <a:lnTo>
                    <a:pt x="121237" y="11711"/>
                  </a:lnTo>
                  <a:close/>
                  <a:moveTo>
                    <a:pt x="124249" y="11711"/>
                  </a:moveTo>
                  <a:lnTo>
                    <a:pt x="124082" y="11767"/>
                  </a:lnTo>
                  <a:lnTo>
                    <a:pt x="123803" y="11934"/>
                  </a:lnTo>
                  <a:lnTo>
                    <a:pt x="123635" y="12213"/>
                  </a:lnTo>
                  <a:lnTo>
                    <a:pt x="123580" y="12324"/>
                  </a:lnTo>
                  <a:lnTo>
                    <a:pt x="123580" y="12492"/>
                  </a:lnTo>
                  <a:lnTo>
                    <a:pt x="123580" y="12659"/>
                  </a:lnTo>
                  <a:lnTo>
                    <a:pt x="123635" y="12826"/>
                  </a:lnTo>
                  <a:lnTo>
                    <a:pt x="123803" y="13105"/>
                  </a:lnTo>
                  <a:lnTo>
                    <a:pt x="124082" y="13272"/>
                  </a:lnTo>
                  <a:lnTo>
                    <a:pt x="124249" y="13328"/>
                  </a:lnTo>
                  <a:lnTo>
                    <a:pt x="124583" y="13328"/>
                  </a:lnTo>
                  <a:lnTo>
                    <a:pt x="124751" y="13272"/>
                  </a:lnTo>
                  <a:lnTo>
                    <a:pt x="124974" y="13105"/>
                  </a:lnTo>
                  <a:lnTo>
                    <a:pt x="125197" y="12826"/>
                  </a:lnTo>
                  <a:lnTo>
                    <a:pt x="125253" y="12659"/>
                  </a:lnTo>
                  <a:lnTo>
                    <a:pt x="125253" y="12492"/>
                  </a:lnTo>
                  <a:lnTo>
                    <a:pt x="125253" y="12324"/>
                  </a:lnTo>
                  <a:lnTo>
                    <a:pt x="125197" y="12213"/>
                  </a:lnTo>
                  <a:lnTo>
                    <a:pt x="124974" y="11934"/>
                  </a:lnTo>
                  <a:lnTo>
                    <a:pt x="124751" y="11767"/>
                  </a:lnTo>
                  <a:lnTo>
                    <a:pt x="124583" y="11711"/>
                  </a:lnTo>
                  <a:close/>
                  <a:moveTo>
                    <a:pt x="136016" y="11711"/>
                  </a:moveTo>
                  <a:lnTo>
                    <a:pt x="135848" y="11767"/>
                  </a:lnTo>
                  <a:lnTo>
                    <a:pt x="135570" y="11934"/>
                  </a:lnTo>
                  <a:lnTo>
                    <a:pt x="135402" y="12213"/>
                  </a:lnTo>
                  <a:lnTo>
                    <a:pt x="135346" y="12324"/>
                  </a:lnTo>
                  <a:lnTo>
                    <a:pt x="135346" y="12492"/>
                  </a:lnTo>
                  <a:lnTo>
                    <a:pt x="135346" y="12659"/>
                  </a:lnTo>
                  <a:lnTo>
                    <a:pt x="135402" y="12826"/>
                  </a:lnTo>
                  <a:lnTo>
                    <a:pt x="135570" y="13105"/>
                  </a:lnTo>
                  <a:lnTo>
                    <a:pt x="135848" y="13272"/>
                  </a:lnTo>
                  <a:lnTo>
                    <a:pt x="136016" y="13328"/>
                  </a:lnTo>
                  <a:lnTo>
                    <a:pt x="136350" y="13328"/>
                  </a:lnTo>
                  <a:lnTo>
                    <a:pt x="136462" y="13272"/>
                  </a:lnTo>
                  <a:lnTo>
                    <a:pt x="136741" y="13105"/>
                  </a:lnTo>
                  <a:lnTo>
                    <a:pt x="136908" y="12826"/>
                  </a:lnTo>
                  <a:lnTo>
                    <a:pt x="136964" y="12659"/>
                  </a:lnTo>
                  <a:lnTo>
                    <a:pt x="137019" y="12492"/>
                  </a:lnTo>
                  <a:lnTo>
                    <a:pt x="136964" y="12324"/>
                  </a:lnTo>
                  <a:lnTo>
                    <a:pt x="136908" y="12213"/>
                  </a:lnTo>
                  <a:lnTo>
                    <a:pt x="136741" y="11934"/>
                  </a:lnTo>
                  <a:lnTo>
                    <a:pt x="136462" y="11767"/>
                  </a:lnTo>
                  <a:lnTo>
                    <a:pt x="136350" y="11711"/>
                  </a:lnTo>
                  <a:close/>
                  <a:moveTo>
                    <a:pt x="144325" y="11711"/>
                  </a:moveTo>
                  <a:lnTo>
                    <a:pt x="144158" y="11767"/>
                  </a:lnTo>
                  <a:lnTo>
                    <a:pt x="143935" y="11934"/>
                  </a:lnTo>
                  <a:lnTo>
                    <a:pt x="143712" y="12213"/>
                  </a:lnTo>
                  <a:lnTo>
                    <a:pt x="143656" y="12324"/>
                  </a:lnTo>
                  <a:lnTo>
                    <a:pt x="143656" y="12492"/>
                  </a:lnTo>
                  <a:lnTo>
                    <a:pt x="143656" y="12659"/>
                  </a:lnTo>
                  <a:lnTo>
                    <a:pt x="143712" y="12826"/>
                  </a:lnTo>
                  <a:lnTo>
                    <a:pt x="143935" y="13105"/>
                  </a:lnTo>
                  <a:lnTo>
                    <a:pt x="144158" y="13272"/>
                  </a:lnTo>
                  <a:lnTo>
                    <a:pt x="144325" y="13328"/>
                  </a:lnTo>
                  <a:lnTo>
                    <a:pt x="144660" y="13328"/>
                  </a:lnTo>
                  <a:lnTo>
                    <a:pt x="144827" y="13272"/>
                  </a:lnTo>
                  <a:lnTo>
                    <a:pt x="145106" y="13105"/>
                  </a:lnTo>
                  <a:lnTo>
                    <a:pt x="145273" y="12826"/>
                  </a:lnTo>
                  <a:lnTo>
                    <a:pt x="145329" y="12659"/>
                  </a:lnTo>
                  <a:lnTo>
                    <a:pt x="145329" y="12492"/>
                  </a:lnTo>
                  <a:lnTo>
                    <a:pt x="145329" y="12324"/>
                  </a:lnTo>
                  <a:lnTo>
                    <a:pt x="145273" y="12213"/>
                  </a:lnTo>
                  <a:lnTo>
                    <a:pt x="145106" y="11934"/>
                  </a:lnTo>
                  <a:lnTo>
                    <a:pt x="144827" y="11767"/>
                  </a:lnTo>
                  <a:lnTo>
                    <a:pt x="144660" y="11711"/>
                  </a:lnTo>
                  <a:close/>
                  <a:moveTo>
                    <a:pt x="147615" y="11711"/>
                  </a:moveTo>
                  <a:lnTo>
                    <a:pt x="147504" y="11767"/>
                  </a:lnTo>
                  <a:lnTo>
                    <a:pt x="147225" y="11934"/>
                  </a:lnTo>
                  <a:lnTo>
                    <a:pt x="147058" y="12213"/>
                  </a:lnTo>
                  <a:lnTo>
                    <a:pt x="147002" y="12324"/>
                  </a:lnTo>
                  <a:lnTo>
                    <a:pt x="147002" y="12492"/>
                  </a:lnTo>
                  <a:lnTo>
                    <a:pt x="147002" y="12659"/>
                  </a:lnTo>
                  <a:lnTo>
                    <a:pt x="147058" y="12826"/>
                  </a:lnTo>
                  <a:lnTo>
                    <a:pt x="147225" y="13105"/>
                  </a:lnTo>
                  <a:lnTo>
                    <a:pt x="147504" y="13272"/>
                  </a:lnTo>
                  <a:lnTo>
                    <a:pt x="147615" y="13328"/>
                  </a:lnTo>
                  <a:lnTo>
                    <a:pt x="147950" y="13328"/>
                  </a:lnTo>
                  <a:lnTo>
                    <a:pt x="148117" y="13272"/>
                  </a:lnTo>
                  <a:lnTo>
                    <a:pt x="148396" y="13105"/>
                  </a:lnTo>
                  <a:lnTo>
                    <a:pt x="148563" y="12826"/>
                  </a:lnTo>
                  <a:lnTo>
                    <a:pt x="148619" y="12659"/>
                  </a:lnTo>
                  <a:lnTo>
                    <a:pt x="148619" y="12492"/>
                  </a:lnTo>
                  <a:lnTo>
                    <a:pt x="148619" y="12324"/>
                  </a:lnTo>
                  <a:lnTo>
                    <a:pt x="148563" y="12213"/>
                  </a:lnTo>
                  <a:lnTo>
                    <a:pt x="148396" y="11934"/>
                  </a:lnTo>
                  <a:lnTo>
                    <a:pt x="148117" y="11767"/>
                  </a:lnTo>
                  <a:lnTo>
                    <a:pt x="147950" y="11711"/>
                  </a:lnTo>
                  <a:close/>
                  <a:moveTo>
                    <a:pt x="152746" y="11711"/>
                  </a:moveTo>
                  <a:lnTo>
                    <a:pt x="152578" y="11767"/>
                  </a:lnTo>
                  <a:lnTo>
                    <a:pt x="152300" y="11934"/>
                  </a:lnTo>
                  <a:lnTo>
                    <a:pt x="152132" y="12213"/>
                  </a:lnTo>
                  <a:lnTo>
                    <a:pt x="152077" y="12324"/>
                  </a:lnTo>
                  <a:lnTo>
                    <a:pt x="152077" y="12492"/>
                  </a:lnTo>
                  <a:lnTo>
                    <a:pt x="152077" y="12659"/>
                  </a:lnTo>
                  <a:lnTo>
                    <a:pt x="152132" y="12826"/>
                  </a:lnTo>
                  <a:lnTo>
                    <a:pt x="152300" y="13105"/>
                  </a:lnTo>
                  <a:lnTo>
                    <a:pt x="152578" y="13272"/>
                  </a:lnTo>
                  <a:lnTo>
                    <a:pt x="152746" y="13328"/>
                  </a:lnTo>
                  <a:lnTo>
                    <a:pt x="153080" y="13328"/>
                  </a:lnTo>
                  <a:lnTo>
                    <a:pt x="153192" y="13272"/>
                  </a:lnTo>
                  <a:lnTo>
                    <a:pt x="153471" y="13105"/>
                  </a:lnTo>
                  <a:lnTo>
                    <a:pt x="153638" y="12826"/>
                  </a:lnTo>
                  <a:lnTo>
                    <a:pt x="153694" y="12659"/>
                  </a:lnTo>
                  <a:lnTo>
                    <a:pt x="153694" y="12492"/>
                  </a:lnTo>
                  <a:lnTo>
                    <a:pt x="153694" y="12324"/>
                  </a:lnTo>
                  <a:lnTo>
                    <a:pt x="153638" y="12213"/>
                  </a:lnTo>
                  <a:lnTo>
                    <a:pt x="153471" y="11934"/>
                  </a:lnTo>
                  <a:lnTo>
                    <a:pt x="153192" y="11767"/>
                  </a:lnTo>
                  <a:lnTo>
                    <a:pt x="153080" y="11711"/>
                  </a:lnTo>
                  <a:close/>
                  <a:moveTo>
                    <a:pt x="157821" y="11711"/>
                  </a:moveTo>
                  <a:lnTo>
                    <a:pt x="157653" y="11767"/>
                  </a:lnTo>
                  <a:lnTo>
                    <a:pt x="157374" y="11934"/>
                  </a:lnTo>
                  <a:lnTo>
                    <a:pt x="157207" y="12213"/>
                  </a:lnTo>
                  <a:lnTo>
                    <a:pt x="157151" y="12324"/>
                  </a:lnTo>
                  <a:lnTo>
                    <a:pt x="157151" y="12492"/>
                  </a:lnTo>
                  <a:lnTo>
                    <a:pt x="157151" y="12659"/>
                  </a:lnTo>
                  <a:lnTo>
                    <a:pt x="157207" y="12826"/>
                  </a:lnTo>
                  <a:lnTo>
                    <a:pt x="157374" y="13105"/>
                  </a:lnTo>
                  <a:lnTo>
                    <a:pt x="157653" y="13272"/>
                  </a:lnTo>
                  <a:lnTo>
                    <a:pt x="157821" y="13328"/>
                  </a:lnTo>
                  <a:lnTo>
                    <a:pt x="158155" y="13328"/>
                  </a:lnTo>
                  <a:lnTo>
                    <a:pt x="158322" y="13272"/>
                  </a:lnTo>
                  <a:lnTo>
                    <a:pt x="158546" y="13105"/>
                  </a:lnTo>
                  <a:lnTo>
                    <a:pt x="158713" y="12826"/>
                  </a:lnTo>
                  <a:lnTo>
                    <a:pt x="158769" y="12659"/>
                  </a:lnTo>
                  <a:lnTo>
                    <a:pt x="158824" y="12492"/>
                  </a:lnTo>
                  <a:lnTo>
                    <a:pt x="158769" y="12324"/>
                  </a:lnTo>
                  <a:lnTo>
                    <a:pt x="158713" y="12213"/>
                  </a:lnTo>
                  <a:lnTo>
                    <a:pt x="158546" y="11934"/>
                  </a:lnTo>
                  <a:lnTo>
                    <a:pt x="158322" y="11767"/>
                  </a:lnTo>
                  <a:lnTo>
                    <a:pt x="158155" y="11711"/>
                  </a:lnTo>
                  <a:close/>
                  <a:moveTo>
                    <a:pt x="167859" y="11711"/>
                  </a:moveTo>
                  <a:lnTo>
                    <a:pt x="167691" y="11767"/>
                  </a:lnTo>
                  <a:lnTo>
                    <a:pt x="167412" y="11934"/>
                  </a:lnTo>
                  <a:lnTo>
                    <a:pt x="167245" y="12213"/>
                  </a:lnTo>
                  <a:lnTo>
                    <a:pt x="167189" y="12324"/>
                  </a:lnTo>
                  <a:lnTo>
                    <a:pt x="167189" y="12492"/>
                  </a:lnTo>
                  <a:lnTo>
                    <a:pt x="167189" y="12659"/>
                  </a:lnTo>
                  <a:lnTo>
                    <a:pt x="167245" y="12826"/>
                  </a:lnTo>
                  <a:lnTo>
                    <a:pt x="167412" y="13105"/>
                  </a:lnTo>
                  <a:lnTo>
                    <a:pt x="167691" y="13272"/>
                  </a:lnTo>
                  <a:lnTo>
                    <a:pt x="167859" y="13328"/>
                  </a:lnTo>
                  <a:lnTo>
                    <a:pt x="168193" y="13328"/>
                  </a:lnTo>
                  <a:lnTo>
                    <a:pt x="168361" y="13272"/>
                  </a:lnTo>
                  <a:lnTo>
                    <a:pt x="168584" y="13105"/>
                  </a:lnTo>
                  <a:lnTo>
                    <a:pt x="168751" y="12826"/>
                  </a:lnTo>
                  <a:lnTo>
                    <a:pt x="168807" y="12659"/>
                  </a:lnTo>
                  <a:lnTo>
                    <a:pt x="168862" y="12492"/>
                  </a:lnTo>
                  <a:lnTo>
                    <a:pt x="168807" y="12324"/>
                  </a:lnTo>
                  <a:lnTo>
                    <a:pt x="168751" y="12213"/>
                  </a:lnTo>
                  <a:lnTo>
                    <a:pt x="168584" y="11934"/>
                  </a:lnTo>
                  <a:lnTo>
                    <a:pt x="168361" y="11767"/>
                  </a:lnTo>
                  <a:lnTo>
                    <a:pt x="168193" y="11711"/>
                  </a:lnTo>
                  <a:close/>
                  <a:moveTo>
                    <a:pt x="176279" y="11711"/>
                  </a:moveTo>
                  <a:lnTo>
                    <a:pt x="176112" y="11767"/>
                  </a:lnTo>
                  <a:lnTo>
                    <a:pt x="175889" y="11934"/>
                  </a:lnTo>
                  <a:lnTo>
                    <a:pt x="175666" y="12213"/>
                  </a:lnTo>
                  <a:lnTo>
                    <a:pt x="175666" y="12324"/>
                  </a:lnTo>
                  <a:lnTo>
                    <a:pt x="175610" y="12492"/>
                  </a:lnTo>
                  <a:lnTo>
                    <a:pt x="175666" y="12659"/>
                  </a:lnTo>
                  <a:lnTo>
                    <a:pt x="175666" y="12826"/>
                  </a:lnTo>
                  <a:lnTo>
                    <a:pt x="175889" y="13105"/>
                  </a:lnTo>
                  <a:lnTo>
                    <a:pt x="176112" y="13272"/>
                  </a:lnTo>
                  <a:lnTo>
                    <a:pt x="176279" y="13328"/>
                  </a:lnTo>
                  <a:lnTo>
                    <a:pt x="176614" y="13328"/>
                  </a:lnTo>
                  <a:lnTo>
                    <a:pt x="176781" y="13272"/>
                  </a:lnTo>
                  <a:lnTo>
                    <a:pt x="177060" y="13105"/>
                  </a:lnTo>
                  <a:lnTo>
                    <a:pt x="177227" y="12826"/>
                  </a:lnTo>
                  <a:lnTo>
                    <a:pt x="177283" y="12659"/>
                  </a:lnTo>
                  <a:lnTo>
                    <a:pt x="177283" y="12492"/>
                  </a:lnTo>
                  <a:lnTo>
                    <a:pt x="177283" y="12324"/>
                  </a:lnTo>
                  <a:lnTo>
                    <a:pt x="177227" y="12213"/>
                  </a:lnTo>
                  <a:lnTo>
                    <a:pt x="177060" y="11934"/>
                  </a:lnTo>
                  <a:lnTo>
                    <a:pt x="176781" y="11767"/>
                  </a:lnTo>
                  <a:lnTo>
                    <a:pt x="176614" y="11711"/>
                  </a:lnTo>
                  <a:close/>
                  <a:moveTo>
                    <a:pt x="186429" y="11711"/>
                  </a:moveTo>
                  <a:lnTo>
                    <a:pt x="186317" y="11767"/>
                  </a:lnTo>
                  <a:lnTo>
                    <a:pt x="186039" y="11934"/>
                  </a:lnTo>
                  <a:lnTo>
                    <a:pt x="185871" y="12213"/>
                  </a:lnTo>
                  <a:lnTo>
                    <a:pt x="185816" y="12324"/>
                  </a:lnTo>
                  <a:lnTo>
                    <a:pt x="185760" y="12492"/>
                  </a:lnTo>
                  <a:lnTo>
                    <a:pt x="185816" y="12659"/>
                  </a:lnTo>
                  <a:lnTo>
                    <a:pt x="185871" y="12826"/>
                  </a:lnTo>
                  <a:lnTo>
                    <a:pt x="186039" y="13105"/>
                  </a:lnTo>
                  <a:lnTo>
                    <a:pt x="186317" y="13272"/>
                  </a:lnTo>
                  <a:lnTo>
                    <a:pt x="186429" y="13328"/>
                  </a:lnTo>
                  <a:lnTo>
                    <a:pt x="186764" y="13328"/>
                  </a:lnTo>
                  <a:lnTo>
                    <a:pt x="186931" y="13272"/>
                  </a:lnTo>
                  <a:lnTo>
                    <a:pt x="187210" y="13105"/>
                  </a:lnTo>
                  <a:lnTo>
                    <a:pt x="187377" y="12826"/>
                  </a:lnTo>
                  <a:lnTo>
                    <a:pt x="187433" y="12659"/>
                  </a:lnTo>
                  <a:lnTo>
                    <a:pt x="187433" y="12492"/>
                  </a:lnTo>
                  <a:lnTo>
                    <a:pt x="187433" y="12324"/>
                  </a:lnTo>
                  <a:lnTo>
                    <a:pt x="187377" y="12213"/>
                  </a:lnTo>
                  <a:lnTo>
                    <a:pt x="187210" y="11934"/>
                  </a:lnTo>
                  <a:lnTo>
                    <a:pt x="186931" y="11767"/>
                  </a:lnTo>
                  <a:lnTo>
                    <a:pt x="186764" y="11711"/>
                  </a:lnTo>
                  <a:close/>
                  <a:moveTo>
                    <a:pt x="194794" y="11711"/>
                  </a:moveTo>
                  <a:lnTo>
                    <a:pt x="194683" y="11767"/>
                  </a:lnTo>
                  <a:lnTo>
                    <a:pt x="194404" y="11934"/>
                  </a:lnTo>
                  <a:lnTo>
                    <a:pt x="194236" y="12213"/>
                  </a:lnTo>
                  <a:lnTo>
                    <a:pt x="194181" y="12324"/>
                  </a:lnTo>
                  <a:lnTo>
                    <a:pt x="194125" y="12492"/>
                  </a:lnTo>
                  <a:lnTo>
                    <a:pt x="194181" y="12659"/>
                  </a:lnTo>
                  <a:lnTo>
                    <a:pt x="194236" y="12826"/>
                  </a:lnTo>
                  <a:lnTo>
                    <a:pt x="194404" y="13105"/>
                  </a:lnTo>
                  <a:lnTo>
                    <a:pt x="194683" y="13272"/>
                  </a:lnTo>
                  <a:lnTo>
                    <a:pt x="194794" y="13328"/>
                  </a:lnTo>
                  <a:lnTo>
                    <a:pt x="195129" y="13328"/>
                  </a:lnTo>
                  <a:lnTo>
                    <a:pt x="195296" y="13272"/>
                  </a:lnTo>
                  <a:lnTo>
                    <a:pt x="195575" y="13105"/>
                  </a:lnTo>
                  <a:lnTo>
                    <a:pt x="195742" y="12826"/>
                  </a:lnTo>
                  <a:lnTo>
                    <a:pt x="195798" y="12659"/>
                  </a:lnTo>
                  <a:lnTo>
                    <a:pt x="195798" y="12492"/>
                  </a:lnTo>
                  <a:lnTo>
                    <a:pt x="195798" y="12324"/>
                  </a:lnTo>
                  <a:lnTo>
                    <a:pt x="195742" y="12213"/>
                  </a:lnTo>
                  <a:lnTo>
                    <a:pt x="195575" y="11934"/>
                  </a:lnTo>
                  <a:lnTo>
                    <a:pt x="195296" y="11767"/>
                  </a:lnTo>
                  <a:lnTo>
                    <a:pt x="195129" y="11711"/>
                  </a:lnTo>
                  <a:close/>
                  <a:moveTo>
                    <a:pt x="204888" y="11711"/>
                  </a:moveTo>
                  <a:lnTo>
                    <a:pt x="204776" y="11767"/>
                  </a:lnTo>
                  <a:lnTo>
                    <a:pt x="204498" y="11934"/>
                  </a:lnTo>
                  <a:lnTo>
                    <a:pt x="204330" y="12213"/>
                  </a:lnTo>
                  <a:lnTo>
                    <a:pt x="204274" y="12324"/>
                  </a:lnTo>
                  <a:lnTo>
                    <a:pt x="204274" y="12492"/>
                  </a:lnTo>
                  <a:lnTo>
                    <a:pt x="204274" y="12659"/>
                  </a:lnTo>
                  <a:lnTo>
                    <a:pt x="204330" y="12826"/>
                  </a:lnTo>
                  <a:lnTo>
                    <a:pt x="204498" y="13105"/>
                  </a:lnTo>
                  <a:lnTo>
                    <a:pt x="204776" y="13272"/>
                  </a:lnTo>
                  <a:lnTo>
                    <a:pt x="204888" y="13328"/>
                  </a:lnTo>
                  <a:lnTo>
                    <a:pt x="205222" y="13328"/>
                  </a:lnTo>
                  <a:lnTo>
                    <a:pt x="205390" y="13272"/>
                  </a:lnTo>
                  <a:lnTo>
                    <a:pt x="205669" y="13105"/>
                  </a:lnTo>
                  <a:lnTo>
                    <a:pt x="205836" y="12826"/>
                  </a:lnTo>
                  <a:lnTo>
                    <a:pt x="205892" y="12659"/>
                  </a:lnTo>
                  <a:lnTo>
                    <a:pt x="205892" y="12492"/>
                  </a:lnTo>
                  <a:lnTo>
                    <a:pt x="205892" y="12324"/>
                  </a:lnTo>
                  <a:lnTo>
                    <a:pt x="205836" y="12213"/>
                  </a:lnTo>
                  <a:lnTo>
                    <a:pt x="205669" y="11934"/>
                  </a:lnTo>
                  <a:lnTo>
                    <a:pt x="205390" y="11767"/>
                  </a:lnTo>
                  <a:lnTo>
                    <a:pt x="205222" y="11711"/>
                  </a:lnTo>
                  <a:close/>
                  <a:moveTo>
                    <a:pt x="208290" y="11711"/>
                  </a:moveTo>
                  <a:lnTo>
                    <a:pt x="208122" y="11767"/>
                  </a:lnTo>
                  <a:lnTo>
                    <a:pt x="207844" y="11934"/>
                  </a:lnTo>
                  <a:lnTo>
                    <a:pt x="207676" y="12213"/>
                  </a:lnTo>
                  <a:lnTo>
                    <a:pt x="207620" y="12324"/>
                  </a:lnTo>
                  <a:lnTo>
                    <a:pt x="207620" y="12492"/>
                  </a:lnTo>
                  <a:lnTo>
                    <a:pt x="207620" y="12659"/>
                  </a:lnTo>
                  <a:lnTo>
                    <a:pt x="207676" y="12826"/>
                  </a:lnTo>
                  <a:lnTo>
                    <a:pt x="207844" y="13105"/>
                  </a:lnTo>
                  <a:lnTo>
                    <a:pt x="208122" y="13272"/>
                  </a:lnTo>
                  <a:lnTo>
                    <a:pt x="208290" y="13328"/>
                  </a:lnTo>
                  <a:lnTo>
                    <a:pt x="208624" y="13328"/>
                  </a:lnTo>
                  <a:lnTo>
                    <a:pt x="208792" y="13272"/>
                  </a:lnTo>
                  <a:lnTo>
                    <a:pt x="209015" y="13105"/>
                  </a:lnTo>
                  <a:lnTo>
                    <a:pt x="209182" y="12826"/>
                  </a:lnTo>
                  <a:lnTo>
                    <a:pt x="209238" y="12659"/>
                  </a:lnTo>
                  <a:lnTo>
                    <a:pt x="209293" y="12492"/>
                  </a:lnTo>
                  <a:lnTo>
                    <a:pt x="209238" y="12324"/>
                  </a:lnTo>
                  <a:lnTo>
                    <a:pt x="209182" y="12213"/>
                  </a:lnTo>
                  <a:lnTo>
                    <a:pt x="209015" y="11934"/>
                  </a:lnTo>
                  <a:lnTo>
                    <a:pt x="208792" y="11767"/>
                  </a:lnTo>
                  <a:lnTo>
                    <a:pt x="208624" y="11711"/>
                  </a:lnTo>
                  <a:close/>
                  <a:moveTo>
                    <a:pt x="211636" y="11711"/>
                  </a:moveTo>
                  <a:lnTo>
                    <a:pt x="211468" y="11767"/>
                  </a:lnTo>
                  <a:lnTo>
                    <a:pt x="211245" y="11934"/>
                  </a:lnTo>
                  <a:lnTo>
                    <a:pt x="211022" y="12213"/>
                  </a:lnTo>
                  <a:lnTo>
                    <a:pt x="211022" y="12324"/>
                  </a:lnTo>
                  <a:lnTo>
                    <a:pt x="210966" y="12492"/>
                  </a:lnTo>
                  <a:lnTo>
                    <a:pt x="211022" y="12659"/>
                  </a:lnTo>
                  <a:lnTo>
                    <a:pt x="211022" y="12826"/>
                  </a:lnTo>
                  <a:lnTo>
                    <a:pt x="211245" y="13105"/>
                  </a:lnTo>
                  <a:lnTo>
                    <a:pt x="211468" y="13272"/>
                  </a:lnTo>
                  <a:lnTo>
                    <a:pt x="211636" y="13328"/>
                  </a:lnTo>
                  <a:lnTo>
                    <a:pt x="211970" y="13328"/>
                  </a:lnTo>
                  <a:lnTo>
                    <a:pt x="212138" y="13272"/>
                  </a:lnTo>
                  <a:lnTo>
                    <a:pt x="212416" y="13105"/>
                  </a:lnTo>
                  <a:lnTo>
                    <a:pt x="212584" y="12826"/>
                  </a:lnTo>
                  <a:lnTo>
                    <a:pt x="212639" y="12659"/>
                  </a:lnTo>
                  <a:lnTo>
                    <a:pt x="212639" y="12492"/>
                  </a:lnTo>
                  <a:lnTo>
                    <a:pt x="212639" y="12324"/>
                  </a:lnTo>
                  <a:lnTo>
                    <a:pt x="212584" y="12213"/>
                  </a:lnTo>
                  <a:lnTo>
                    <a:pt x="212416" y="11934"/>
                  </a:lnTo>
                  <a:lnTo>
                    <a:pt x="212138" y="11767"/>
                  </a:lnTo>
                  <a:lnTo>
                    <a:pt x="211970" y="11711"/>
                  </a:lnTo>
                  <a:close/>
                  <a:moveTo>
                    <a:pt x="216710" y="11711"/>
                  </a:moveTo>
                  <a:lnTo>
                    <a:pt x="216543" y="11767"/>
                  </a:lnTo>
                  <a:lnTo>
                    <a:pt x="216320" y="11934"/>
                  </a:lnTo>
                  <a:lnTo>
                    <a:pt x="216097" y="12213"/>
                  </a:lnTo>
                  <a:lnTo>
                    <a:pt x="216097" y="12324"/>
                  </a:lnTo>
                  <a:lnTo>
                    <a:pt x="216041" y="12492"/>
                  </a:lnTo>
                  <a:lnTo>
                    <a:pt x="216097" y="12659"/>
                  </a:lnTo>
                  <a:lnTo>
                    <a:pt x="216097" y="12826"/>
                  </a:lnTo>
                  <a:lnTo>
                    <a:pt x="216320" y="13105"/>
                  </a:lnTo>
                  <a:lnTo>
                    <a:pt x="216543" y="13272"/>
                  </a:lnTo>
                  <a:lnTo>
                    <a:pt x="216710" y="13328"/>
                  </a:lnTo>
                  <a:lnTo>
                    <a:pt x="217045" y="13328"/>
                  </a:lnTo>
                  <a:lnTo>
                    <a:pt x="217212" y="13272"/>
                  </a:lnTo>
                  <a:lnTo>
                    <a:pt x="217491" y="13105"/>
                  </a:lnTo>
                  <a:lnTo>
                    <a:pt x="217659" y="12826"/>
                  </a:lnTo>
                  <a:lnTo>
                    <a:pt x="217714" y="12659"/>
                  </a:lnTo>
                  <a:lnTo>
                    <a:pt x="217714" y="12492"/>
                  </a:lnTo>
                  <a:lnTo>
                    <a:pt x="217714" y="12324"/>
                  </a:lnTo>
                  <a:lnTo>
                    <a:pt x="217659" y="12213"/>
                  </a:lnTo>
                  <a:lnTo>
                    <a:pt x="217491" y="11934"/>
                  </a:lnTo>
                  <a:lnTo>
                    <a:pt x="217212" y="11767"/>
                  </a:lnTo>
                  <a:lnTo>
                    <a:pt x="217045" y="11711"/>
                  </a:lnTo>
                  <a:close/>
                  <a:moveTo>
                    <a:pt x="220057" y="11711"/>
                  </a:moveTo>
                  <a:lnTo>
                    <a:pt x="219889" y="11767"/>
                  </a:lnTo>
                  <a:lnTo>
                    <a:pt x="219610" y="11934"/>
                  </a:lnTo>
                  <a:lnTo>
                    <a:pt x="219443" y="12213"/>
                  </a:lnTo>
                  <a:lnTo>
                    <a:pt x="219387" y="12324"/>
                  </a:lnTo>
                  <a:lnTo>
                    <a:pt x="219387" y="12492"/>
                  </a:lnTo>
                  <a:lnTo>
                    <a:pt x="219387" y="12659"/>
                  </a:lnTo>
                  <a:lnTo>
                    <a:pt x="219443" y="12826"/>
                  </a:lnTo>
                  <a:lnTo>
                    <a:pt x="219610" y="13105"/>
                  </a:lnTo>
                  <a:lnTo>
                    <a:pt x="219889" y="13272"/>
                  </a:lnTo>
                  <a:lnTo>
                    <a:pt x="220057" y="13328"/>
                  </a:lnTo>
                  <a:lnTo>
                    <a:pt x="220391" y="13328"/>
                  </a:lnTo>
                  <a:lnTo>
                    <a:pt x="220558" y="13272"/>
                  </a:lnTo>
                  <a:lnTo>
                    <a:pt x="220781" y="13105"/>
                  </a:lnTo>
                  <a:lnTo>
                    <a:pt x="221005" y="12826"/>
                  </a:lnTo>
                  <a:lnTo>
                    <a:pt x="221005" y="12659"/>
                  </a:lnTo>
                  <a:lnTo>
                    <a:pt x="221060" y="12492"/>
                  </a:lnTo>
                  <a:lnTo>
                    <a:pt x="221005" y="12324"/>
                  </a:lnTo>
                  <a:lnTo>
                    <a:pt x="221005" y="12213"/>
                  </a:lnTo>
                  <a:lnTo>
                    <a:pt x="220781" y="11934"/>
                  </a:lnTo>
                  <a:lnTo>
                    <a:pt x="220558" y="11767"/>
                  </a:lnTo>
                  <a:lnTo>
                    <a:pt x="220391" y="11711"/>
                  </a:lnTo>
                  <a:close/>
                  <a:moveTo>
                    <a:pt x="231823" y="11711"/>
                  </a:moveTo>
                  <a:lnTo>
                    <a:pt x="231656" y="11767"/>
                  </a:lnTo>
                  <a:lnTo>
                    <a:pt x="231377" y="11934"/>
                  </a:lnTo>
                  <a:lnTo>
                    <a:pt x="231210" y="12213"/>
                  </a:lnTo>
                  <a:lnTo>
                    <a:pt x="231154" y="12324"/>
                  </a:lnTo>
                  <a:lnTo>
                    <a:pt x="231154" y="12492"/>
                  </a:lnTo>
                  <a:lnTo>
                    <a:pt x="231154" y="12659"/>
                  </a:lnTo>
                  <a:lnTo>
                    <a:pt x="231210" y="12826"/>
                  </a:lnTo>
                  <a:lnTo>
                    <a:pt x="231377" y="13105"/>
                  </a:lnTo>
                  <a:lnTo>
                    <a:pt x="231656" y="13272"/>
                  </a:lnTo>
                  <a:lnTo>
                    <a:pt x="231823" y="13328"/>
                  </a:lnTo>
                  <a:lnTo>
                    <a:pt x="232158" y="13328"/>
                  </a:lnTo>
                  <a:lnTo>
                    <a:pt x="232269" y="13272"/>
                  </a:lnTo>
                  <a:lnTo>
                    <a:pt x="232548" y="13105"/>
                  </a:lnTo>
                  <a:lnTo>
                    <a:pt x="232716" y="12826"/>
                  </a:lnTo>
                  <a:lnTo>
                    <a:pt x="232771" y="12659"/>
                  </a:lnTo>
                  <a:lnTo>
                    <a:pt x="232771" y="12492"/>
                  </a:lnTo>
                  <a:lnTo>
                    <a:pt x="232771" y="12324"/>
                  </a:lnTo>
                  <a:lnTo>
                    <a:pt x="232716" y="12213"/>
                  </a:lnTo>
                  <a:lnTo>
                    <a:pt x="232548" y="11934"/>
                  </a:lnTo>
                  <a:lnTo>
                    <a:pt x="232269" y="11767"/>
                  </a:lnTo>
                  <a:lnTo>
                    <a:pt x="232158" y="11711"/>
                  </a:lnTo>
                  <a:close/>
                  <a:moveTo>
                    <a:pt x="240133" y="11711"/>
                  </a:moveTo>
                  <a:lnTo>
                    <a:pt x="239965" y="11767"/>
                  </a:lnTo>
                  <a:lnTo>
                    <a:pt x="239742" y="11934"/>
                  </a:lnTo>
                  <a:lnTo>
                    <a:pt x="239519" y="12213"/>
                  </a:lnTo>
                  <a:lnTo>
                    <a:pt x="239519" y="12324"/>
                  </a:lnTo>
                  <a:lnTo>
                    <a:pt x="239463" y="12492"/>
                  </a:lnTo>
                  <a:lnTo>
                    <a:pt x="239519" y="12659"/>
                  </a:lnTo>
                  <a:lnTo>
                    <a:pt x="239519" y="12826"/>
                  </a:lnTo>
                  <a:lnTo>
                    <a:pt x="239742" y="13105"/>
                  </a:lnTo>
                  <a:lnTo>
                    <a:pt x="239965" y="13272"/>
                  </a:lnTo>
                  <a:lnTo>
                    <a:pt x="240133" y="13328"/>
                  </a:lnTo>
                  <a:lnTo>
                    <a:pt x="240467" y="13328"/>
                  </a:lnTo>
                  <a:lnTo>
                    <a:pt x="240635" y="13272"/>
                  </a:lnTo>
                  <a:lnTo>
                    <a:pt x="240913" y="13105"/>
                  </a:lnTo>
                  <a:lnTo>
                    <a:pt x="241081" y="12826"/>
                  </a:lnTo>
                  <a:lnTo>
                    <a:pt x="241136" y="12659"/>
                  </a:lnTo>
                  <a:lnTo>
                    <a:pt x="241136" y="12492"/>
                  </a:lnTo>
                  <a:lnTo>
                    <a:pt x="241136" y="12324"/>
                  </a:lnTo>
                  <a:lnTo>
                    <a:pt x="241081" y="12213"/>
                  </a:lnTo>
                  <a:lnTo>
                    <a:pt x="240913" y="11934"/>
                  </a:lnTo>
                  <a:lnTo>
                    <a:pt x="240635" y="11767"/>
                  </a:lnTo>
                  <a:lnTo>
                    <a:pt x="240467" y="11711"/>
                  </a:lnTo>
                  <a:close/>
                  <a:moveTo>
                    <a:pt x="243479" y="11711"/>
                  </a:moveTo>
                  <a:lnTo>
                    <a:pt x="243311" y="11767"/>
                  </a:lnTo>
                  <a:lnTo>
                    <a:pt x="243033" y="11934"/>
                  </a:lnTo>
                  <a:lnTo>
                    <a:pt x="242865" y="12213"/>
                  </a:lnTo>
                  <a:lnTo>
                    <a:pt x="242809" y="12324"/>
                  </a:lnTo>
                  <a:lnTo>
                    <a:pt x="242809" y="12492"/>
                  </a:lnTo>
                  <a:lnTo>
                    <a:pt x="242809" y="12659"/>
                  </a:lnTo>
                  <a:lnTo>
                    <a:pt x="242865" y="12826"/>
                  </a:lnTo>
                  <a:lnTo>
                    <a:pt x="243033" y="13105"/>
                  </a:lnTo>
                  <a:lnTo>
                    <a:pt x="243311" y="13272"/>
                  </a:lnTo>
                  <a:lnTo>
                    <a:pt x="243479" y="13328"/>
                  </a:lnTo>
                  <a:lnTo>
                    <a:pt x="243813" y="13328"/>
                  </a:lnTo>
                  <a:lnTo>
                    <a:pt x="243925" y="13272"/>
                  </a:lnTo>
                  <a:lnTo>
                    <a:pt x="244204" y="13105"/>
                  </a:lnTo>
                  <a:lnTo>
                    <a:pt x="244371" y="12826"/>
                  </a:lnTo>
                  <a:lnTo>
                    <a:pt x="244427" y="12659"/>
                  </a:lnTo>
                  <a:lnTo>
                    <a:pt x="244427" y="12492"/>
                  </a:lnTo>
                  <a:lnTo>
                    <a:pt x="244427" y="12324"/>
                  </a:lnTo>
                  <a:lnTo>
                    <a:pt x="244371" y="12213"/>
                  </a:lnTo>
                  <a:lnTo>
                    <a:pt x="244204" y="11934"/>
                  </a:lnTo>
                  <a:lnTo>
                    <a:pt x="243925" y="11767"/>
                  </a:lnTo>
                  <a:lnTo>
                    <a:pt x="243813" y="11711"/>
                  </a:lnTo>
                  <a:close/>
                  <a:moveTo>
                    <a:pt x="248553" y="11711"/>
                  </a:moveTo>
                  <a:lnTo>
                    <a:pt x="248386" y="11767"/>
                  </a:lnTo>
                  <a:lnTo>
                    <a:pt x="248107" y="11934"/>
                  </a:lnTo>
                  <a:lnTo>
                    <a:pt x="247940" y="12213"/>
                  </a:lnTo>
                  <a:lnTo>
                    <a:pt x="247884" y="12324"/>
                  </a:lnTo>
                  <a:lnTo>
                    <a:pt x="247884" y="12492"/>
                  </a:lnTo>
                  <a:lnTo>
                    <a:pt x="247884" y="12659"/>
                  </a:lnTo>
                  <a:lnTo>
                    <a:pt x="247940" y="12826"/>
                  </a:lnTo>
                  <a:lnTo>
                    <a:pt x="248107" y="13105"/>
                  </a:lnTo>
                  <a:lnTo>
                    <a:pt x="248386" y="13272"/>
                  </a:lnTo>
                  <a:lnTo>
                    <a:pt x="248553" y="13328"/>
                  </a:lnTo>
                  <a:lnTo>
                    <a:pt x="248888" y="13328"/>
                  </a:lnTo>
                  <a:lnTo>
                    <a:pt x="249055" y="13272"/>
                  </a:lnTo>
                  <a:lnTo>
                    <a:pt x="249278" y="13105"/>
                  </a:lnTo>
                  <a:lnTo>
                    <a:pt x="249446" y="12826"/>
                  </a:lnTo>
                  <a:lnTo>
                    <a:pt x="249501" y="12659"/>
                  </a:lnTo>
                  <a:lnTo>
                    <a:pt x="249557" y="12492"/>
                  </a:lnTo>
                  <a:lnTo>
                    <a:pt x="249501" y="12324"/>
                  </a:lnTo>
                  <a:lnTo>
                    <a:pt x="249446" y="12213"/>
                  </a:lnTo>
                  <a:lnTo>
                    <a:pt x="249278" y="11934"/>
                  </a:lnTo>
                  <a:lnTo>
                    <a:pt x="249055" y="11767"/>
                  </a:lnTo>
                  <a:lnTo>
                    <a:pt x="248888" y="11711"/>
                  </a:lnTo>
                  <a:close/>
                  <a:moveTo>
                    <a:pt x="253628" y="11711"/>
                  </a:moveTo>
                  <a:lnTo>
                    <a:pt x="253461" y="11767"/>
                  </a:lnTo>
                  <a:lnTo>
                    <a:pt x="253182" y="11934"/>
                  </a:lnTo>
                  <a:lnTo>
                    <a:pt x="253015" y="12213"/>
                  </a:lnTo>
                  <a:lnTo>
                    <a:pt x="252959" y="12324"/>
                  </a:lnTo>
                  <a:lnTo>
                    <a:pt x="252959" y="12492"/>
                  </a:lnTo>
                  <a:lnTo>
                    <a:pt x="252959" y="12659"/>
                  </a:lnTo>
                  <a:lnTo>
                    <a:pt x="253015" y="12826"/>
                  </a:lnTo>
                  <a:lnTo>
                    <a:pt x="253182" y="13105"/>
                  </a:lnTo>
                  <a:lnTo>
                    <a:pt x="253461" y="13272"/>
                  </a:lnTo>
                  <a:lnTo>
                    <a:pt x="253628" y="13328"/>
                  </a:lnTo>
                  <a:lnTo>
                    <a:pt x="253963" y="13328"/>
                  </a:lnTo>
                  <a:lnTo>
                    <a:pt x="254130" y="13272"/>
                  </a:lnTo>
                  <a:lnTo>
                    <a:pt x="254353" y="13105"/>
                  </a:lnTo>
                  <a:lnTo>
                    <a:pt x="254576" y="12826"/>
                  </a:lnTo>
                  <a:lnTo>
                    <a:pt x="254576" y="12659"/>
                  </a:lnTo>
                  <a:lnTo>
                    <a:pt x="254632" y="12492"/>
                  </a:lnTo>
                  <a:lnTo>
                    <a:pt x="254576" y="12324"/>
                  </a:lnTo>
                  <a:lnTo>
                    <a:pt x="254576" y="12213"/>
                  </a:lnTo>
                  <a:lnTo>
                    <a:pt x="254353" y="11934"/>
                  </a:lnTo>
                  <a:lnTo>
                    <a:pt x="254130" y="11767"/>
                  </a:lnTo>
                  <a:lnTo>
                    <a:pt x="253963" y="11711"/>
                  </a:lnTo>
                  <a:close/>
                  <a:moveTo>
                    <a:pt x="263666" y="11711"/>
                  </a:moveTo>
                  <a:lnTo>
                    <a:pt x="263499" y="11767"/>
                  </a:lnTo>
                  <a:lnTo>
                    <a:pt x="263220" y="11934"/>
                  </a:lnTo>
                  <a:lnTo>
                    <a:pt x="263053" y="12213"/>
                  </a:lnTo>
                  <a:lnTo>
                    <a:pt x="262997" y="12324"/>
                  </a:lnTo>
                  <a:lnTo>
                    <a:pt x="262997" y="12492"/>
                  </a:lnTo>
                  <a:lnTo>
                    <a:pt x="262997" y="12659"/>
                  </a:lnTo>
                  <a:lnTo>
                    <a:pt x="263053" y="12826"/>
                  </a:lnTo>
                  <a:lnTo>
                    <a:pt x="263220" y="13105"/>
                  </a:lnTo>
                  <a:lnTo>
                    <a:pt x="263499" y="13272"/>
                  </a:lnTo>
                  <a:lnTo>
                    <a:pt x="263666" y="13328"/>
                  </a:lnTo>
                  <a:lnTo>
                    <a:pt x="264001" y="13328"/>
                  </a:lnTo>
                  <a:lnTo>
                    <a:pt x="264168" y="13272"/>
                  </a:lnTo>
                  <a:lnTo>
                    <a:pt x="264391" y="13105"/>
                  </a:lnTo>
                  <a:lnTo>
                    <a:pt x="264614" y="12826"/>
                  </a:lnTo>
                  <a:lnTo>
                    <a:pt x="264670" y="12659"/>
                  </a:lnTo>
                  <a:lnTo>
                    <a:pt x="264670" y="12492"/>
                  </a:lnTo>
                  <a:lnTo>
                    <a:pt x="264670" y="12324"/>
                  </a:lnTo>
                  <a:lnTo>
                    <a:pt x="264614" y="12213"/>
                  </a:lnTo>
                  <a:lnTo>
                    <a:pt x="264391" y="11934"/>
                  </a:lnTo>
                  <a:lnTo>
                    <a:pt x="264168" y="11767"/>
                  </a:lnTo>
                  <a:lnTo>
                    <a:pt x="264001" y="11711"/>
                  </a:lnTo>
                  <a:close/>
                  <a:moveTo>
                    <a:pt x="272087" y="11711"/>
                  </a:moveTo>
                  <a:lnTo>
                    <a:pt x="271920" y="11767"/>
                  </a:lnTo>
                  <a:lnTo>
                    <a:pt x="271697" y="11934"/>
                  </a:lnTo>
                  <a:lnTo>
                    <a:pt x="271529" y="12213"/>
                  </a:lnTo>
                  <a:lnTo>
                    <a:pt x="271474" y="12324"/>
                  </a:lnTo>
                  <a:lnTo>
                    <a:pt x="271418" y="12492"/>
                  </a:lnTo>
                  <a:lnTo>
                    <a:pt x="271474" y="12659"/>
                  </a:lnTo>
                  <a:lnTo>
                    <a:pt x="271529" y="12826"/>
                  </a:lnTo>
                  <a:lnTo>
                    <a:pt x="271697" y="13105"/>
                  </a:lnTo>
                  <a:lnTo>
                    <a:pt x="271920" y="13272"/>
                  </a:lnTo>
                  <a:lnTo>
                    <a:pt x="272087" y="13328"/>
                  </a:lnTo>
                  <a:lnTo>
                    <a:pt x="272422" y="13328"/>
                  </a:lnTo>
                  <a:lnTo>
                    <a:pt x="272589" y="13272"/>
                  </a:lnTo>
                  <a:lnTo>
                    <a:pt x="272868" y="13105"/>
                  </a:lnTo>
                  <a:lnTo>
                    <a:pt x="273035" y="12826"/>
                  </a:lnTo>
                  <a:lnTo>
                    <a:pt x="273091" y="12659"/>
                  </a:lnTo>
                  <a:lnTo>
                    <a:pt x="273091" y="12492"/>
                  </a:lnTo>
                  <a:lnTo>
                    <a:pt x="273091" y="12324"/>
                  </a:lnTo>
                  <a:lnTo>
                    <a:pt x="273035" y="12213"/>
                  </a:lnTo>
                  <a:lnTo>
                    <a:pt x="272868" y="11934"/>
                  </a:lnTo>
                  <a:lnTo>
                    <a:pt x="272589" y="11767"/>
                  </a:lnTo>
                  <a:lnTo>
                    <a:pt x="272422" y="11711"/>
                  </a:lnTo>
                  <a:close/>
                  <a:moveTo>
                    <a:pt x="282292" y="11711"/>
                  </a:moveTo>
                  <a:lnTo>
                    <a:pt x="282125" y="11767"/>
                  </a:lnTo>
                  <a:lnTo>
                    <a:pt x="281846" y="11934"/>
                  </a:lnTo>
                  <a:lnTo>
                    <a:pt x="281679" y="12213"/>
                  </a:lnTo>
                  <a:lnTo>
                    <a:pt x="281623" y="12324"/>
                  </a:lnTo>
                  <a:lnTo>
                    <a:pt x="281623" y="12492"/>
                  </a:lnTo>
                  <a:lnTo>
                    <a:pt x="281623" y="12659"/>
                  </a:lnTo>
                  <a:lnTo>
                    <a:pt x="281679" y="12826"/>
                  </a:lnTo>
                  <a:lnTo>
                    <a:pt x="281846" y="13105"/>
                  </a:lnTo>
                  <a:lnTo>
                    <a:pt x="282125" y="13272"/>
                  </a:lnTo>
                  <a:lnTo>
                    <a:pt x="282292" y="13328"/>
                  </a:lnTo>
                  <a:lnTo>
                    <a:pt x="282571" y="13328"/>
                  </a:lnTo>
                  <a:lnTo>
                    <a:pt x="282739" y="13272"/>
                  </a:lnTo>
                  <a:lnTo>
                    <a:pt x="283017" y="13105"/>
                  </a:lnTo>
                  <a:lnTo>
                    <a:pt x="283185" y="12826"/>
                  </a:lnTo>
                  <a:lnTo>
                    <a:pt x="283241" y="12659"/>
                  </a:lnTo>
                  <a:lnTo>
                    <a:pt x="283241" y="12492"/>
                  </a:lnTo>
                  <a:lnTo>
                    <a:pt x="283241" y="12324"/>
                  </a:lnTo>
                  <a:lnTo>
                    <a:pt x="283185" y="12213"/>
                  </a:lnTo>
                  <a:lnTo>
                    <a:pt x="283017" y="11934"/>
                  </a:lnTo>
                  <a:lnTo>
                    <a:pt x="282739" y="11767"/>
                  </a:lnTo>
                  <a:lnTo>
                    <a:pt x="282571" y="11711"/>
                  </a:lnTo>
                  <a:close/>
                  <a:moveTo>
                    <a:pt x="35189" y="15057"/>
                  </a:moveTo>
                  <a:lnTo>
                    <a:pt x="35022" y="15113"/>
                  </a:lnTo>
                  <a:lnTo>
                    <a:pt x="34743" y="15280"/>
                  </a:lnTo>
                  <a:lnTo>
                    <a:pt x="34576" y="15559"/>
                  </a:lnTo>
                  <a:lnTo>
                    <a:pt x="34520" y="15670"/>
                  </a:lnTo>
                  <a:lnTo>
                    <a:pt x="34520" y="15838"/>
                  </a:lnTo>
                  <a:lnTo>
                    <a:pt x="34520" y="16005"/>
                  </a:lnTo>
                  <a:lnTo>
                    <a:pt x="34576" y="16172"/>
                  </a:lnTo>
                  <a:lnTo>
                    <a:pt x="34743" y="16451"/>
                  </a:lnTo>
                  <a:lnTo>
                    <a:pt x="35022" y="16618"/>
                  </a:lnTo>
                  <a:lnTo>
                    <a:pt x="35189" y="16674"/>
                  </a:lnTo>
                  <a:lnTo>
                    <a:pt x="35524" y="16674"/>
                  </a:lnTo>
                  <a:lnTo>
                    <a:pt x="35635" y="16618"/>
                  </a:lnTo>
                  <a:lnTo>
                    <a:pt x="35914" y="16451"/>
                  </a:lnTo>
                  <a:lnTo>
                    <a:pt x="36081" y="16172"/>
                  </a:lnTo>
                  <a:lnTo>
                    <a:pt x="36137" y="16005"/>
                  </a:lnTo>
                  <a:lnTo>
                    <a:pt x="36137" y="15838"/>
                  </a:lnTo>
                  <a:lnTo>
                    <a:pt x="36137" y="15670"/>
                  </a:lnTo>
                  <a:lnTo>
                    <a:pt x="36081" y="15559"/>
                  </a:lnTo>
                  <a:lnTo>
                    <a:pt x="35914" y="15280"/>
                  </a:lnTo>
                  <a:lnTo>
                    <a:pt x="35635" y="15113"/>
                  </a:lnTo>
                  <a:lnTo>
                    <a:pt x="35524" y="15057"/>
                  </a:lnTo>
                  <a:close/>
                  <a:moveTo>
                    <a:pt x="38535" y="15057"/>
                  </a:moveTo>
                  <a:lnTo>
                    <a:pt x="38368" y="15113"/>
                  </a:lnTo>
                  <a:lnTo>
                    <a:pt x="38089" y="15280"/>
                  </a:lnTo>
                  <a:lnTo>
                    <a:pt x="37922" y="15559"/>
                  </a:lnTo>
                  <a:lnTo>
                    <a:pt x="37866" y="15670"/>
                  </a:lnTo>
                  <a:lnTo>
                    <a:pt x="37866" y="15838"/>
                  </a:lnTo>
                  <a:lnTo>
                    <a:pt x="37866" y="16005"/>
                  </a:lnTo>
                  <a:lnTo>
                    <a:pt x="37922" y="16172"/>
                  </a:lnTo>
                  <a:lnTo>
                    <a:pt x="38089" y="16451"/>
                  </a:lnTo>
                  <a:lnTo>
                    <a:pt x="38368" y="16618"/>
                  </a:lnTo>
                  <a:lnTo>
                    <a:pt x="38535" y="16674"/>
                  </a:lnTo>
                  <a:lnTo>
                    <a:pt x="38870" y="16674"/>
                  </a:lnTo>
                  <a:lnTo>
                    <a:pt x="39037" y="16618"/>
                  </a:lnTo>
                  <a:lnTo>
                    <a:pt x="39260" y="16451"/>
                  </a:lnTo>
                  <a:lnTo>
                    <a:pt x="39483" y="16172"/>
                  </a:lnTo>
                  <a:lnTo>
                    <a:pt x="39539" y="16005"/>
                  </a:lnTo>
                  <a:lnTo>
                    <a:pt x="39539" y="15838"/>
                  </a:lnTo>
                  <a:lnTo>
                    <a:pt x="39539" y="15670"/>
                  </a:lnTo>
                  <a:lnTo>
                    <a:pt x="39483" y="15559"/>
                  </a:lnTo>
                  <a:lnTo>
                    <a:pt x="39260" y="15280"/>
                  </a:lnTo>
                  <a:lnTo>
                    <a:pt x="39037" y="15113"/>
                  </a:lnTo>
                  <a:lnTo>
                    <a:pt x="38870" y="15057"/>
                  </a:lnTo>
                  <a:close/>
                  <a:moveTo>
                    <a:pt x="41881" y="15057"/>
                  </a:moveTo>
                  <a:lnTo>
                    <a:pt x="41769" y="15113"/>
                  </a:lnTo>
                  <a:lnTo>
                    <a:pt x="41491" y="15280"/>
                  </a:lnTo>
                  <a:lnTo>
                    <a:pt x="41323" y="15559"/>
                  </a:lnTo>
                  <a:lnTo>
                    <a:pt x="41268" y="15670"/>
                  </a:lnTo>
                  <a:lnTo>
                    <a:pt x="41212" y="15838"/>
                  </a:lnTo>
                  <a:lnTo>
                    <a:pt x="41268" y="16005"/>
                  </a:lnTo>
                  <a:lnTo>
                    <a:pt x="41323" y="16172"/>
                  </a:lnTo>
                  <a:lnTo>
                    <a:pt x="41491" y="16451"/>
                  </a:lnTo>
                  <a:lnTo>
                    <a:pt x="41769" y="16618"/>
                  </a:lnTo>
                  <a:lnTo>
                    <a:pt x="41881" y="16674"/>
                  </a:lnTo>
                  <a:lnTo>
                    <a:pt x="42216" y="16674"/>
                  </a:lnTo>
                  <a:lnTo>
                    <a:pt x="42383" y="16618"/>
                  </a:lnTo>
                  <a:lnTo>
                    <a:pt x="42662" y="16451"/>
                  </a:lnTo>
                  <a:lnTo>
                    <a:pt x="42829" y="16172"/>
                  </a:lnTo>
                  <a:lnTo>
                    <a:pt x="42885" y="16005"/>
                  </a:lnTo>
                  <a:lnTo>
                    <a:pt x="42885" y="15838"/>
                  </a:lnTo>
                  <a:lnTo>
                    <a:pt x="42885" y="15670"/>
                  </a:lnTo>
                  <a:lnTo>
                    <a:pt x="42829" y="15559"/>
                  </a:lnTo>
                  <a:lnTo>
                    <a:pt x="42662" y="15280"/>
                  </a:lnTo>
                  <a:lnTo>
                    <a:pt x="42383" y="15113"/>
                  </a:lnTo>
                  <a:lnTo>
                    <a:pt x="42216" y="15057"/>
                  </a:lnTo>
                  <a:close/>
                  <a:moveTo>
                    <a:pt x="45227" y="15057"/>
                  </a:moveTo>
                  <a:lnTo>
                    <a:pt x="45060" y="15113"/>
                  </a:lnTo>
                  <a:lnTo>
                    <a:pt x="44781" y="15280"/>
                  </a:lnTo>
                  <a:lnTo>
                    <a:pt x="44614" y="15559"/>
                  </a:lnTo>
                  <a:lnTo>
                    <a:pt x="44558" y="15670"/>
                  </a:lnTo>
                  <a:lnTo>
                    <a:pt x="44558" y="15838"/>
                  </a:lnTo>
                  <a:lnTo>
                    <a:pt x="44558" y="16005"/>
                  </a:lnTo>
                  <a:lnTo>
                    <a:pt x="44614" y="16172"/>
                  </a:lnTo>
                  <a:lnTo>
                    <a:pt x="44781" y="16451"/>
                  </a:lnTo>
                  <a:lnTo>
                    <a:pt x="45060" y="16618"/>
                  </a:lnTo>
                  <a:lnTo>
                    <a:pt x="45227" y="16674"/>
                  </a:lnTo>
                  <a:lnTo>
                    <a:pt x="45562" y="16674"/>
                  </a:lnTo>
                  <a:lnTo>
                    <a:pt x="45729" y="16618"/>
                  </a:lnTo>
                  <a:lnTo>
                    <a:pt x="45952" y="16451"/>
                  </a:lnTo>
                  <a:lnTo>
                    <a:pt x="46175" y="16172"/>
                  </a:lnTo>
                  <a:lnTo>
                    <a:pt x="46175" y="16005"/>
                  </a:lnTo>
                  <a:lnTo>
                    <a:pt x="46231" y="15838"/>
                  </a:lnTo>
                  <a:lnTo>
                    <a:pt x="46175" y="15670"/>
                  </a:lnTo>
                  <a:lnTo>
                    <a:pt x="46175" y="15559"/>
                  </a:lnTo>
                  <a:lnTo>
                    <a:pt x="45952" y="15280"/>
                  </a:lnTo>
                  <a:lnTo>
                    <a:pt x="45729" y="15113"/>
                  </a:lnTo>
                  <a:lnTo>
                    <a:pt x="45562" y="15057"/>
                  </a:lnTo>
                  <a:close/>
                  <a:moveTo>
                    <a:pt x="50358" y="15001"/>
                  </a:moveTo>
                  <a:lnTo>
                    <a:pt x="50190" y="15057"/>
                  </a:lnTo>
                  <a:lnTo>
                    <a:pt x="50023" y="15113"/>
                  </a:lnTo>
                  <a:lnTo>
                    <a:pt x="49744" y="15280"/>
                  </a:lnTo>
                  <a:lnTo>
                    <a:pt x="49577" y="15559"/>
                  </a:lnTo>
                  <a:lnTo>
                    <a:pt x="49521" y="15670"/>
                  </a:lnTo>
                  <a:lnTo>
                    <a:pt x="49521" y="15838"/>
                  </a:lnTo>
                  <a:lnTo>
                    <a:pt x="49521" y="16005"/>
                  </a:lnTo>
                  <a:lnTo>
                    <a:pt x="49577" y="16172"/>
                  </a:lnTo>
                  <a:lnTo>
                    <a:pt x="49744" y="16451"/>
                  </a:lnTo>
                  <a:lnTo>
                    <a:pt x="50023" y="16618"/>
                  </a:lnTo>
                  <a:lnTo>
                    <a:pt x="50190" y="16674"/>
                  </a:lnTo>
                  <a:lnTo>
                    <a:pt x="50525" y="16674"/>
                  </a:lnTo>
                  <a:lnTo>
                    <a:pt x="50692" y="16618"/>
                  </a:lnTo>
                  <a:lnTo>
                    <a:pt x="50915" y="16451"/>
                  </a:lnTo>
                  <a:lnTo>
                    <a:pt x="51138" y="16172"/>
                  </a:lnTo>
                  <a:lnTo>
                    <a:pt x="51138" y="16005"/>
                  </a:lnTo>
                  <a:lnTo>
                    <a:pt x="51194" y="15838"/>
                  </a:lnTo>
                  <a:lnTo>
                    <a:pt x="51138" y="15670"/>
                  </a:lnTo>
                  <a:lnTo>
                    <a:pt x="51138" y="15559"/>
                  </a:lnTo>
                  <a:lnTo>
                    <a:pt x="50915" y="15280"/>
                  </a:lnTo>
                  <a:lnTo>
                    <a:pt x="50692" y="15113"/>
                  </a:lnTo>
                  <a:lnTo>
                    <a:pt x="50525" y="15057"/>
                  </a:lnTo>
                  <a:lnTo>
                    <a:pt x="50358" y="15001"/>
                  </a:lnTo>
                  <a:close/>
                  <a:moveTo>
                    <a:pt x="58778" y="15001"/>
                  </a:moveTo>
                  <a:lnTo>
                    <a:pt x="58611" y="15057"/>
                  </a:lnTo>
                  <a:lnTo>
                    <a:pt x="58444" y="15113"/>
                  </a:lnTo>
                  <a:lnTo>
                    <a:pt x="58221" y="15280"/>
                  </a:lnTo>
                  <a:lnTo>
                    <a:pt x="57998" y="15559"/>
                  </a:lnTo>
                  <a:lnTo>
                    <a:pt x="57998" y="15670"/>
                  </a:lnTo>
                  <a:lnTo>
                    <a:pt x="57942" y="15838"/>
                  </a:lnTo>
                  <a:lnTo>
                    <a:pt x="57998" y="16005"/>
                  </a:lnTo>
                  <a:lnTo>
                    <a:pt x="57998" y="16172"/>
                  </a:lnTo>
                  <a:lnTo>
                    <a:pt x="58221" y="16451"/>
                  </a:lnTo>
                  <a:lnTo>
                    <a:pt x="58444" y="16618"/>
                  </a:lnTo>
                  <a:lnTo>
                    <a:pt x="58611" y="16674"/>
                  </a:lnTo>
                  <a:lnTo>
                    <a:pt x="58946" y="16674"/>
                  </a:lnTo>
                  <a:lnTo>
                    <a:pt x="59113" y="16618"/>
                  </a:lnTo>
                  <a:lnTo>
                    <a:pt x="59392" y="16451"/>
                  </a:lnTo>
                  <a:lnTo>
                    <a:pt x="59559" y="16172"/>
                  </a:lnTo>
                  <a:lnTo>
                    <a:pt x="59615" y="16005"/>
                  </a:lnTo>
                  <a:lnTo>
                    <a:pt x="59615" y="15838"/>
                  </a:lnTo>
                  <a:lnTo>
                    <a:pt x="59615" y="15670"/>
                  </a:lnTo>
                  <a:lnTo>
                    <a:pt x="59559" y="15559"/>
                  </a:lnTo>
                  <a:lnTo>
                    <a:pt x="59392" y="15280"/>
                  </a:lnTo>
                  <a:lnTo>
                    <a:pt x="59113" y="15113"/>
                  </a:lnTo>
                  <a:lnTo>
                    <a:pt x="58946" y="15057"/>
                  </a:lnTo>
                  <a:lnTo>
                    <a:pt x="58778" y="15001"/>
                  </a:lnTo>
                  <a:close/>
                  <a:moveTo>
                    <a:pt x="63853" y="15001"/>
                  </a:moveTo>
                  <a:lnTo>
                    <a:pt x="63686" y="15057"/>
                  </a:lnTo>
                  <a:lnTo>
                    <a:pt x="63519" y="15113"/>
                  </a:lnTo>
                  <a:lnTo>
                    <a:pt x="63240" y="15280"/>
                  </a:lnTo>
                  <a:lnTo>
                    <a:pt x="63072" y="15559"/>
                  </a:lnTo>
                  <a:lnTo>
                    <a:pt x="63017" y="15670"/>
                  </a:lnTo>
                  <a:lnTo>
                    <a:pt x="63017" y="15838"/>
                  </a:lnTo>
                  <a:lnTo>
                    <a:pt x="63017" y="16005"/>
                  </a:lnTo>
                  <a:lnTo>
                    <a:pt x="63072" y="16172"/>
                  </a:lnTo>
                  <a:lnTo>
                    <a:pt x="63240" y="16451"/>
                  </a:lnTo>
                  <a:lnTo>
                    <a:pt x="63519" y="16618"/>
                  </a:lnTo>
                  <a:lnTo>
                    <a:pt x="63686" y="16674"/>
                  </a:lnTo>
                  <a:lnTo>
                    <a:pt x="64020" y="16674"/>
                  </a:lnTo>
                  <a:lnTo>
                    <a:pt x="64132" y="16618"/>
                  </a:lnTo>
                  <a:lnTo>
                    <a:pt x="64411" y="16451"/>
                  </a:lnTo>
                  <a:lnTo>
                    <a:pt x="64578" y="16172"/>
                  </a:lnTo>
                  <a:lnTo>
                    <a:pt x="64634" y="16005"/>
                  </a:lnTo>
                  <a:lnTo>
                    <a:pt x="64634" y="15838"/>
                  </a:lnTo>
                  <a:lnTo>
                    <a:pt x="64634" y="15670"/>
                  </a:lnTo>
                  <a:lnTo>
                    <a:pt x="64578" y="15559"/>
                  </a:lnTo>
                  <a:lnTo>
                    <a:pt x="64411" y="15280"/>
                  </a:lnTo>
                  <a:lnTo>
                    <a:pt x="64132" y="15113"/>
                  </a:lnTo>
                  <a:lnTo>
                    <a:pt x="64020" y="15057"/>
                  </a:lnTo>
                  <a:lnTo>
                    <a:pt x="63853" y="15001"/>
                  </a:lnTo>
                  <a:close/>
                  <a:moveTo>
                    <a:pt x="67143" y="15001"/>
                  </a:moveTo>
                  <a:lnTo>
                    <a:pt x="66976" y="15057"/>
                  </a:lnTo>
                  <a:lnTo>
                    <a:pt x="66809" y="15113"/>
                  </a:lnTo>
                  <a:lnTo>
                    <a:pt x="66586" y="15280"/>
                  </a:lnTo>
                  <a:lnTo>
                    <a:pt x="66363" y="15559"/>
                  </a:lnTo>
                  <a:lnTo>
                    <a:pt x="66363" y="15670"/>
                  </a:lnTo>
                  <a:lnTo>
                    <a:pt x="66307" y="15838"/>
                  </a:lnTo>
                  <a:lnTo>
                    <a:pt x="66363" y="16005"/>
                  </a:lnTo>
                  <a:lnTo>
                    <a:pt x="66363" y="16172"/>
                  </a:lnTo>
                  <a:lnTo>
                    <a:pt x="66586" y="16451"/>
                  </a:lnTo>
                  <a:lnTo>
                    <a:pt x="66809" y="16618"/>
                  </a:lnTo>
                  <a:lnTo>
                    <a:pt x="66976" y="16674"/>
                  </a:lnTo>
                  <a:lnTo>
                    <a:pt x="67311" y="16674"/>
                  </a:lnTo>
                  <a:lnTo>
                    <a:pt x="67478" y="16618"/>
                  </a:lnTo>
                  <a:lnTo>
                    <a:pt x="67757" y="16451"/>
                  </a:lnTo>
                  <a:lnTo>
                    <a:pt x="67924" y="16172"/>
                  </a:lnTo>
                  <a:lnTo>
                    <a:pt x="67980" y="16005"/>
                  </a:lnTo>
                  <a:lnTo>
                    <a:pt x="67980" y="15838"/>
                  </a:lnTo>
                  <a:lnTo>
                    <a:pt x="67980" y="15670"/>
                  </a:lnTo>
                  <a:lnTo>
                    <a:pt x="67924" y="15559"/>
                  </a:lnTo>
                  <a:lnTo>
                    <a:pt x="67757" y="15280"/>
                  </a:lnTo>
                  <a:lnTo>
                    <a:pt x="67478" y="15113"/>
                  </a:lnTo>
                  <a:lnTo>
                    <a:pt x="67311" y="15057"/>
                  </a:lnTo>
                  <a:lnTo>
                    <a:pt x="67143" y="15001"/>
                  </a:lnTo>
                  <a:close/>
                  <a:moveTo>
                    <a:pt x="72218" y="15001"/>
                  </a:moveTo>
                  <a:lnTo>
                    <a:pt x="72051" y="15057"/>
                  </a:lnTo>
                  <a:lnTo>
                    <a:pt x="71884" y="15113"/>
                  </a:lnTo>
                  <a:lnTo>
                    <a:pt x="71605" y="15280"/>
                  </a:lnTo>
                  <a:lnTo>
                    <a:pt x="71438" y="15559"/>
                  </a:lnTo>
                  <a:lnTo>
                    <a:pt x="71382" y="15670"/>
                  </a:lnTo>
                  <a:lnTo>
                    <a:pt x="71382" y="15838"/>
                  </a:lnTo>
                  <a:lnTo>
                    <a:pt x="71382" y="16005"/>
                  </a:lnTo>
                  <a:lnTo>
                    <a:pt x="71438" y="16172"/>
                  </a:lnTo>
                  <a:lnTo>
                    <a:pt x="71605" y="16451"/>
                  </a:lnTo>
                  <a:lnTo>
                    <a:pt x="71884" y="16618"/>
                  </a:lnTo>
                  <a:lnTo>
                    <a:pt x="72051" y="16674"/>
                  </a:lnTo>
                  <a:lnTo>
                    <a:pt x="72386" y="16674"/>
                  </a:lnTo>
                  <a:lnTo>
                    <a:pt x="72553" y="16618"/>
                  </a:lnTo>
                  <a:lnTo>
                    <a:pt x="72776" y="16451"/>
                  </a:lnTo>
                  <a:lnTo>
                    <a:pt x="72999" y="16172"/>
                  </a:lnTo>
                  <a:lnTo>
                    <a:pt x="72999" y="16005"/>
                  </a:lnTo>
                  <a:lnTo>
                    <a:pt x="73055" y="15838"/>
                  </a:lnTo>
                  <a:lnTo>
                    <a:pt x="72999" y="15670"/>
                  </a:lnTo>
                  <a:lnTo>
                    <a:pt x="72999" y="15559"/>
                  </a:lnTo>
                  <a:lnTo>
                    <a:pt x="72776" y="15280"/>
                  </a:lnTo>
                  <a:lnTo>
                    <a:pt x="72553" y="15113"/>
                  </a:lnTo>
                  <a:lnTo>
                    <a:pt x="72386" y="15057"/>
                  </a:lnTo>
                  <a:lnTo>
                    <a:pt x="72218" y="15001"/>
                  </a:lnTo>
                  <a:close/>
                  <a:moveTo>
                    <a:pt x="75508" y="15001"/>
                  </a:moveTo>
                  <a:lnTo>
                    <a:pt x="75341" y="15057"/>
                  </a:lnTo>
                  <a:lnTo>
                    <a:pt x="75230" y="15113"/>
                  </a:lnTo>
                  <a:lnTo>
                    <a:pt x="74951" y="15280"/>
                  </a:lnTo>
                  <a:lnTo>
                    <a:pt x="74784" y="15559"/>
                  </a:lnTo>
                  <a:lnTo>
                    <a:pt x="74728" y="15670"/>
                  </a:lnTo>
                  <a:lnTo>
                    <a:pt x="74728" y="15838"/>
                  </a:lnTo>
                  <a:lnTo>
                    <a:pt x="74728" y="16005"/>
                  </a:lnTo>
                  <a:lnTo>
                    <a:pt x="74784" y="16172"/>
                  </a:lnTo>
                  <a:lnTo>
                    <a:pt x="74951" y="16451"/>
                  </a:lnTo>
                  <a:lnTo>
                    <a:pt x="75230" y="16618"/>
                  </a:lnTo>
                  <a:lnTo>
                    <a:pt x="75341" y="16674"/>
                  </a:lnTo>
                  <a:lnTo>
                    <a:pt x="75676" y="16674"/>
                  </a:lnTo>
                  <a:lnTo>
                    <a:pt x="75843" y="16618"/>
                  </a:lnTo>
                  <a:lnTo>
                    <a:pt x="76122" y="16451"/>
                  </a:lnTo>
                  <a:lnTo>
                    <a:pt x="76289" y="16172"/>
                  </a:lnTo>
                  <a:lnTo>
                    <a:pt x="76345" y="16005"/>
                  </a:lnTo>
                  <a:lnTo>
                    <a:pt x="76345" y="15838"/>
                  </a:lnTo>
                  <a:lnTo>
                    <a:pt x="76345" y="15670"/>
                  </a:lnTo>
                  <a:lnTo>
                    <a:pt x="76289" y="15559"/>
                  </a:lnTo>
                  <a:lnTo>
                    <a:pt x="76122" y="15280"/>
                  </a:lnTo>
                  <a:lnTo>
                    <a:pt x="75843" y="15113"/>
                  </a:lnTo>
                  <a:lnTo>
                    <a:pt x="75676" y="15057"/>
                  </a:lnTo>
                  <a:lnTo>
                    <a:pt x="75508" y="15001"/>
                  </a:lnTo>
                  <a:close/>
                  <a:moveTo>
                    <a:pt x="78966" y="15001"/>
                  </a:moveTo>
                  <a:lnTo>
                    <a:pt x="78799" y="15057"/>
                  </a:lnTo>
                  <a:lnTo>
                    <a:pt x="78631" y="15113"/>
                  </a:lnTo>
                  <a:lnTo>
                    <a:pt x="78353" y="15280"/>
                  </a:lnTo>
                  <a:lnTo>
                    <a:pt x="78185" y="15559"/>
                  </a:lnTo>
                  <a:lnTo>
                    <a:pt x="78130" y="15670"/>
                  </a:lnTo>
                  <a:lnTo>
                    <a:pt x="78130" y="15838"/>
                  </a:lnTo>
                  <a:lnTo>
                    <a:pt x="78130" y="16005"/>
                  </a:lnTo>
                  <a:lnTo>
                    <a:pt x="78185" y="16172"/>
                  </a:lnTo>
                  <a:lnTo>
                    <a:pt x="78353" y="16451"/>
                  </a:lnTo>
                  <a:lnTo>
                    <a:pt x="78631" y="16618"/>
                  </a:lnTo>
                  <a:lnTo>
                    <a:pt x="78799" y="16674"/>
                  </a:lnTo>
                  <a:lnTo>
                    <a:pt x="79133" y="16674"/>
                  </a:lnTo>
                  <a:lnTo>
                    <a:pt x="79301" y="16618"/>
                  </a:lnTo>
                  <a:lnTo>
                    <a:pt x="79524" y="16451"/>
                  </a:lnTo>
                  <a:lnTo>
                    <a:pt x="79691" y="16172"/>
                  </a:lnTo>
                  <a:lnTo>
                    <a:pt x="79747" y="16005"/>
                  </a:lnTo>
                  <a:lnTo>
                    <a:pt x="79803" y="15838"/>
                  </a:lnTo>
                  <a:lnTo>
                    <a:pt x="79747" y="15670"/>
                  </a:lnTo>
                  <a:lnTo>
                    <a:pt x="79691" y="15559"/>
                  </a:lnTo>
                  <a:lnTo>
                    <a:pt x="79524" y="15280"/>
                  </a:lnTo>
                  <a:lnTo>
                    <a:pt x="79301" y="15113"/>
                  </a:lnTo>
                  <a:lnTo>
                    <a:pt x="79133" y="15057"/>
                  </a:lnTo>
                  <a:lnTo>
                    <a:pt x="78966" y="15001"/>
                  </a:lnTo>
                  <a:close/>
                  <a:moveTo>
                    <a:pt x="89004" y="15001"/>
                  </a:moveTo>
                  <a:lnTo>
                    <a:pt x="88837" y="15057"/>
                  </a:lnTo>
                  <a:lnTo>
                    <a:pt x="88670" y="15113"/>
                  </a:lnTo>
                  <a:lnTo>
                    <a:pt x="88391" y="15280"/>
                  </a:lnTo>
                  <a:lnTo>
                    <a:pt x="88223" y="15559"/>
                  </a:lnTo>
                  <a:lnTo>
                    <a:pt x="88168" y="15670"/>
                  </a:lnTo>
                  <a:lnTo>
                    <a:pt x="88168" y="15838"/>
                  </a:lnTo>
                  <a:lnTo>
                    <a:pt x="88168" y="16005"/>
                  </a:lnTo>
                  <a:lnTo>
                    <a:pt x="88223" y="16172"/>
                  </a:lnTo>
                  <a:lnTo>
                    <a:pt x="88391" y="16451"/>
                  </a:lnTo>
                  <a:lnTo>
                    <a:pt x="88670" y="16618"/>
                  </a:lnTo>
                  <a:lnTo>
                    <a:pt x="88837" y="16674"/>
                  </a:lnTo>
                  <a:lnTo>
                    <a:pt x="89171" y="16674"/>
                  </a:lnTo>
                  <a:lnTo>
                    <a:pt x="89339" y="16618"/>
                  </a:lnTo>
                  <a:lnTo>
                    <a:pt x="89562" y="16451"/>
                  </a:lnTo>
                  <a:lnTo>
                    <a:pt x="89729" y="16172"/>
                  </a:lnTo>
                  <a:lnTo>
                    <a:pt x="89785" y="16005"/>
                  </a:lnTo>
                  <a:lnTo>
                    <a:pt x="89841" y="15838"/>
                  </a:lnTo>
                  <a:lnTo>
                    <a:pt x="89785" y="15670"/>
                  </a:lnTo>
                  <a:lnTo>
                    <a:pt x="89729" y="15559"/>
                  </a:lnTo>
                  <a:lnTo>
                    <a:pt x="89562" y="15280"/>
                  </a:lnTo>
                  <a:lnTo>
                    <a:pt x="89339" y="15113"/>
                  </a:lnTo>
                  <a:lnTo>
                    <a:pt x="89171" y="15057"/>
                  </a:lnTo>
                  <a:lnTo>
                    <a:pt x="89004" y="15001"/>
                  </a:lnTo>
                  <a:close/>
                  <a:moveTo>
                    <a:pt x="130997" y="15057"/>
                  </a:moveTo>
                  <a:lnTo>
                    <a:pt x="130829" y="15113"/>
                  </a:lnTo>
                  <a:lnTo>
                    <a:pt x="130551" y="15280"/>
                  </a:lnTo>
                  <a:lnTo>
                    <a:pt x="130383" y="15559"/>
                  </a:lnTo>
                  <a:lnTo>
                    <a:pt x="130327" y="15670"/>
                  </a:lnTo>
                  <a:lnTo>
                    <a:pt x="130327" y="15838"/>
                  </a:lnTo>
                  <a:lnTo>
                    <a:pt x="130327" y="16005"/>
                  </a:lnTo>
                  <a:lnTo>
                    <a:pt x="130383" y="16172"/>
                  </a:lnTo>
                  <a:lnTo>
                    <a:pt x="130551" y="16451"/>
                  </a:lnTo>
                  <a:lnTo>
                    <a:pt x="130829" y="16618"/>
                  </a:lnTo>
                  <a:lnTo>
                    <a:pt x="130997" y="16674"/>
                  </a:lnTo>
                  <a:lnTo>
                    <a:pt x="131331" y="16674"/>
                  </a:lnTo>
                  <a:lnTo>
                    <a:pt x="131499" y="16618"/>
                  </a:lnTo>
                  <a:lnTo>
                    <a:pt x="131722" y="16451"/>
                  </a:lnTo>
                  <a:lnTo>
                    <a:pt x="131889" y="16172"/>
                  </a:lnTo>
                  <a:lnTo>
                    <a:pt x="131945" y="16005"/>
                  </a:lnTo>
                  <a:lnTo>
                    <a:pt x="132000" y="15838"/>
                  </a:lnTo>
                  <a:lnTo>
                    <a:pt x="131945" y="15670"/>
                  </a:lnTo>
                  <a:lnTo>
                    <a:pt x="131889" y="15559"/>
                  </a:lnTo>
                  <a:lnTo>
                    <a:pt x="131722" y="15280"/>
                  </a:lnTo>
                  <a:lnTo>
                    <a:pt x="131499" y="15113"/>
                  </a:lnTo>
                  <a:lnTo>
                    <a:pt x="131331" y="15057"/>
                  </a:lnTo>
                  <a:close/>
                  <a:moveTo>
                    <a:pt x="134343" y="15057"/>
                  </a:moveTo>
                  <a:lnTo>
                    <a:pt x="134175" y="15113"/>
                  </a:lnTo>
                  <a:lnTo>
                    <a:pt x="133952" y="15280"/>
                  </a:lnTo>
                  <a:lnTo>
                    <a:pt x="133729" y="15559"/>
                  </a:lnTo>
                  <a:lnTo>
                    <a:pt x="133729" y="15670"/>
                  </a:lnTo>
                  <a:lnTo>
                    <a:pt x="133673" y="15838"/>
                  </a:lnTo>
                  <a:lnTo>
                    <a:pt x="133729" y="16005"/>
                  </a:lnTo>
                  <a:lnTo>
                    <a:pt x="133729" y="16172"/>
                  </a:lnTo>
                  <a:lnTo>
                    <a:pt x="133952" y="16451"/>
                  </a:lnTo>
                  <a:lnTo>
                    <a:pt x="134175" y="16618"/>
                  </a:lnTo>
                  <a:lnTo>
                    <a:pt x="134343" y="16674"/>
                  </a:lnTo>
                  <a:lnTo>
                    <a:pt x="134677" y="16674"/>
                  </a:lnTo>
                  <a:lnTo>
                    <a:pt x="134845" y="16618"/>
                  </a:lnTo>
                  <a:lnTo>
                    <a:pt x="135123" y="16451"/>
                  </a:lnTo>
                  <a:lnTo>
                    <a:pt x="135291" y="16172"/>
                  </a:lnTo>
                  <a:lnTo>
                    <a:pt x="135346" y="16005"/>
                  </a:lnTo>
                  <a:lnTo>
                    <a:pt x="135346" y="15838"/>
                  </a:lnTo>
                  <a:lnTo>
                    <a:pt x="135346" y="15670"/>
                  </a:lnTo>
                  <a:lnTo>
                    <a:pt x="135291" y="15559"/>
                  </a:lnTo>
                  <a:lnTo>
                    <a:pt x="135123" y="15280"/>
                  </a:lnTo>
                  <a:lnTo>
                    <a:pt x="134845" y="15113"/>
                  </a:lnTo>
                  <a:lnTo>
                    <a:pt x="134677" y="15057"/>
                  </a:lnTo>
                  <a:close/>
                  <a:moveTo>
                    <a:pt x="137744" y="15057"/>
                  </a:moveTo>
                  <a:lnTo>
                    <a:pt x="137577" y="15113"/>
                  </a:lnTo>
                  <a:lnTo>
                    <a:pt x="137298" y="15280"/>
                  </a:lnTo>
                  <a:lnTo>
                    <a:pt x="137131" y="15559"/>
                  </a:lnTo>
                  <a:lnTo>
                    <a:pt x="137075" y="15670"/>
                  </a:lnTo>
                  <a:lnTo>
                    <a:pt x="137075" y="15838"/>
                  </a:lnTo>
                  <a:lnTo>
                    <a:pt x="137075" y="16005"/>
                  </a:lnTo>
                  <a:lnTo>
                    <a:pt x="137131" y="16172"/>
                  </a:lnTo>
                  <a:lnTo>
                    <a:pt x="137298" y="16451"/>
                  </a:lnTo>
                  <a:lnTo>
                    <a:pt x="137577" y="16618"/>
                  </a:lnTo>
                  <a:lnTo>
                    <a:pt x="137744" y="16674"/>
                  </a:lnTo>
                  <a:lnTo>
                    <a:pt x="138023" y="16674"/>
                  </a:lnTo>
                  <a:lnTo>
                    <a:pt x="138191" y="16618"/>
                  </a:lnTo>
                  <a:lnTo>
                    <a:pt x="138469" y="16451"/>
                  </a:lnTo>
                  <a:lnTo>
                    <a:pt x="138637" y="16172"/>
                  </a:lnTo>
                  <a:lnTo>
                    <a:pt x="138692" y="16005"/>
                  </a:lnTo>
                  <a:lnTo>
                    <a:pt x="138692" y="15838"/>
                  </a:lnTo>
                  <a:lnTo>
                    <a:pt x="138692" y="15670"/>
                  </a:lnTo>
                  <a:lnTo>
                    <a:pt x="138637" y="15559"/>
                  </a:lnTo>
                  <a:lnTo>
                    <a:pt x="138469" y="15280"/>
                  </a:lnTo>
                  <a:lnTo>
                    <a:pt x="138191" y="15113"/>
                  </a:lnTo>
                  <a:lnTo>
                    <a:pt x="138023" y="15057"/>
                  </a:lnTo>
                  <a:close/>
                  <a:moveTo>
                    <a:pt x="141035" y="15057"/>
                  </a:moveTo>
                  <a:lnTo>
                    <a:pt x="140867" y="15113"/>
                  </a:lnTo>
                  <a:lnTo>
                    <a:pt x="140644" y="15280"/>
                  </a:lnTo>
                  <a:lnTo>
                    <a:pt x="140421" y="15559"/>
                  </a:lnTo>
                  <a:lnTo>
                    <a:pt x="140365" y="15670"/>
                  </a:lnTo>
                  <a:lnTo>
                    <a:pt x="140365" y="15838"/>
                  </a:lnTo>
                  <a:lnTo>
                    <a:pt x="140365" y="16005"/>
                  </a:lnTo>
                  <a:lnTo>
                    <a:pt x="140421" y="16172"/>
                  </a:lnTo>
                  <a:lnTo>
                    <a:pt x="140644" y="16451"/>
                  </a:lnTo>
                  <a:lnTo>
                    <a:pt x="140867" y="16618"/>
                  </a:lnTo>
                  <a:lnTo>
                    <a:pt x="141035" y="16674"/>
                  </a:lnTo>
                  <a:lnTo>
                    <a:pt x="141369" y="16674"/>
                  </a:lnTo>
                  <a:lnTo>
                    <a:pt x="141537" y="16618"/>
                  </a:lnTo>
                  <a:lnTo>
                    <a:pt x="141815" y="16451"/>
                  </a:lnTo>
                  <a:lnTo>
                    <a:pt x="141983" y="16172"/>
                  </a:lnTo>
                  <a:lnTo>
                    <a:pt x="142039" y="16005"/>
                  </a:lnTo>
                  <a:lnTo>
                    <a:pt x="142039" y="15838"/>
                  </a:lnTo>
                  <a:lnTo>
                    <a:pt x="142039" y="15670"/>
                  </a:lnTo>
                  <a:lnTo>
                    <a:pt x="141983" y="15559"/>
                  </a:lnTo>
                  <a:lnTo>
                    <a:pt x="141815" y="15280"/>
                  </a:lnTo>
                  <a:lnTo>
                    <a:pt x="141537" y="15113"/>
                  </a:lnTo>
                  <a:lnTo>
                    <a:pt x="141369" y="15057"/>
                  </a:lnTo>
                  <a:close/>
                  <a:moveTo>
                    <a:pt x="146165" y="15001"/>
                  </a:moveTo>
                  <a:lnTo>
                    <a:pt x="145998" y="15057"/>
                  </a:lnTo>
                  <a:lnTo>
                    <a:pt x="145831" y="15113"/>
                  </a:lnTo>
                  <a:lnTo>
                    <a:pt x="145552" y="15280"/>
                  </a:lnTo>
                  <a:lnTo>
                    <a:pt x="145385" y="15559"/>
                  </a:lnTo>
                  <a:lnTo>
                    <a:pt x="145329" y="15670"/>
                  </a:lnTo>
                  <a:lnTo>
                    <a:pt x="145329" y="15838"/>
                  </a:lnTo>
                  <a:lnTo>
                    <a:pt x="145329" y="16005"/>
                  </a:lnTo>
                  <a:lnTo>
                    <a:pt x="145385" y="16172"/>
                  </a:lnTo>
                  <a:lnTo>
                    <a:pt x="145552" y="16451"/>
                  </a:lnTo>
                  <a:lnTo>
                    <a:pt x="145831" y="16618"/>
                  </a:lnTo>
                  <a:lnTo>
                    <a:pt x="145998" y="16674"/>
                  </a:lnTo>
                  <a:lnTo>
                    <a:pt x="146333" y="16674"/>
                  </a:lnTo>
                  <a:lnTo>
                    <a:pt x="146444" y="16618"/>
                  </a:lnTo>
                  <a:lnTo>
                    <a:pt x="146723" y="16451"/>
                  </a:lnTo>
                  <a:lnTo>
                    <a:pt x="146890" y="16172"/>
                  </a:lnTo>
                  <a:lnTo>
                    <a:pt x="146946" y="16005"/>
                  </a:lnTo>
                  <a:lnTo>
                    <a:pt x="147002" y="15838"/>
                  </a:lnTo>
                  <a:lnTo>
                    <a:pt x="146946" y="15670"/>
                  </a:lnTo>
                  <a:lnTo>
                    <a:pt x="146890" y="15559"/>
                  </a:lnTo>
                  <a:lnTo>
                    <a:pt x="146723" y="15280"/>
                  </a:lnTo>
                  <a:lnTo>
                    <a:pt x="146444" y="15113"/>
                  </a:lnTo>
                  <a:lnTo>
                    <a:pt x="146333" y="15057"/>
                  </a:lnTo>
                  <a:lnTo>
                    <a:pt x="146165" y="15001"/>
                  </a:lnTo>
                  <a:close/>
                  <a:moveTo>
                    <a:pt x="154586" y="15001"/>
                  </a:moveTo>
                  <a:lnTo>
                    <a:pt x="154419" y="15057"/>
                  </a:lnTo>
                  <a:lnTo>
                    <a:pt x="154251" y="15113"/>
                  </a:lnTo>
                  <a:lnTo>
                    <a:pt x="154028" y="15280"/>
                  </a:lnTo>
                  <a:lnTo>
                    <a:pt x="153805" y="15559"/>
                  </a:lnTo>
                  <a:lnTo>
                    <a:pt x="153750" y="15670"/>
                  </a:lnTo>
                  <a:lnTo>
                    <a:pt x="153750" y="15838"/>
                  </a:lnTo>
                  <a:lnTo>
                    <a:pt x="153750" y="16005"/>
                  </a:lnTo>
                  <a:lnTo>
                    <a:pt x="153805" y="16172"/>
                  </a:lnTo>
                  <a:lnTo>
                    <a:pt x="154028" y="16451"/>
                  </a:lnTo>
                  <a:lnTo>
                    <a:pt x="154251" y="16618"/>
                  </a:lnTo>
                  <a:lnTo>
                    <a:pt x="154419" y="16674"/>
                  </a:lnTo>
                  <a:lnTo>
                    <a:pt x="154753" y="16674"/>
                  </a:lnTo>
                  <a:lnTo>
                    <a:pt x="154921" y="16618"/>
                  </a:lnTo>
                  <a:lnTo>
                    <a:pt x="155200" y="16451"/>
                  </a:lnTo>
                  <a:lnTo>
                    <a:pt x="155367" y="16172"/>
                  </a:lnTo>
                  <a:lnTo>
                    <a:pt x="155423" y="16005"/>
                  </a:lnTo>
                  <a:lnTo>
                    <a:pt x="155423" y="15838"/>
                  </a:lnTo>
                  <a:lnTo>
                    <a:pt x="155423" y="15670"/>
                  </a:lnTo>
                  <a:lnTo>
                    <a:pt x="155367" y="15559"/>
                  </a:lnTo>
                  <a:lnTo>
                    <a:pt x="155200" y="15280"/>
                  </a:lnTo>
                  <a:lnTo>
                    <a:pt x="154921" y="15113"/>
                  </a:lnTo>
                  <a:lnTo>
                    <a:pt x="154753" y="15057"/>
                  </a:lnTo>
                  <a:lnTo>
                    <a:pt x="154586" y="15001"/>
                  </a:lnTo>
                  <a:close/>
                  <a:moveTo>
                    <a:pt x="159605" y="15001"/>
                  </a:moveTo>
                  <a:lnTo>
                    <a:pt x="159438" y="15057"/>
                  </a:lnTo>
                  <a:lnTo>
                    <a:pt x="159326" y="15113"/>
                  </a:lnTo>
                  <a:lnTo>
                    <a:pt x="159047" y="15280"/>
                  </a:lnTo>
                  <a:lnTo>
                    <a:pt x="158880" y="15559"/>
                  </a:lnTo>
                  <a:lnTo>
                    <a:pt x="158824" y="15670"/>
                  </a:lnTo>
                  <a:lnTo>
                    <a:pt x="158824" y="15838"/>
                  </a:lnTo>
                  <a:lnTo>
                    <a:pt x="158824" y="16005"/>
                  </a:lnTo>
                  <a:lnTo>
                    <a:pt x="158880" y="16172"/>
                  </a:lnTo>
                  <a:lnTo>
                    <a:pt x="159047" y="16451"/>
                  </a:lnTo>
                  <a:lnTo>
                    <a:pt x="159326" y="16618"/>
                  </a:lnTo>
                  <a:lnTo>
                    <a:pt x="159438" y="16674"/>
                  </a:lnTo>
                  <a:lnTo>
                    <a:pt x="159772" y="16674"/>
                  </a:lnTo>
                  <a:lnTo>
                    <a:pt x="159940" y="16618"/>
                  </a:lnTo>
                  <a:lnTo>
                    <a:pt x="160219" y="16451"/>
                  </a:lnTo>
                  <a:lnTo>
                    <a:pt x="160386" y="16172"/>
                  </a:lnTo>
                  <a:lnTo>
                    <a:pt x="160442" y="16005"/>
                  </a:lnTo>
                  <a:lnTo>
                    <a:pt x="160442" y="15838"/>
                  </a:lnTo>
                  <a:lnTo>
                    <a:pt x="160442" y="15670"/>
                  </a:lnTo>
                  <a:lnTo>
                    <a:pt x="160386" y="15559"/>
                  </a:lnTo>
                  <a:lnTo>
                    <a:pt x="160219" y="15280"/>
                  </a:lnTo>
                  <a:lnTo>
                    <a:pt x="159940" y="15113"/>
                  </a:lnTo>
                  <a:lnTo>
                    <a:pt x="159772" y="15057"/>
                  </a:lnTo>
                  <a:lnTo>
                    <a:pt x="159605" y="15001"/>
                  </a:lnTo>
                  <a:close/>
                  <a:moveTo>
                    <a:pt x="162951" y="15001"/>
                  </a:moveTo>
                  <a:lnTo>
                    <a:pt x="162784" y="15057"/>
                  </a:lnTo>
                  <a:lnTo>
                    <a:pt x="162617" y="15113"/>
                  </a:lnTo>
                  <a:lnTo>
                    <a:pt x="162338" y="15280"/>
                  </a:lnTo>
                  <a:lnTo>
                    <a:pt x="162170" y="15559"/>
                  </a:lnTo>
                  <a:lnTo>
                    <a:pt x="162115" y="15670"/>
                  </a:lnTo>
                  <a:lnTo>
                    <a:pt x="162115" y="15838"/>
                  </a:lnTo>
                  <a:lnTo>
                    <a:pt x="162115" y="16005"/>
                  </a:lnTo>
                  <a:lnTo>
                    <a:pt x="162170" y="16172"/>
                  </a:lnTo>
                  <a:lnTo>
                    <a:pt x="162338" y="16451"/>
                  </a:lnTo>
                  <a:lnTo>
                    <a:pt x="162617" y="16618"/>
                  </a:lnTo>
                  <a:lnTo>
                    <a:pt x="162784" y="16674"/>
                  </a:lnTo>
                  <a:lnTo>
                    <a:pt x="163118" y="16674"/>
                  </a:lnTo>
                  <a:lnTo>
                    <a:pt x="163286" y="16618"/>
                  </a:lnTo>
                  <a:lnTo>
                    <a:pt x="163509" y="16451"/>
                  </a:lnTo>
                  <a:lnTo>
                    <a:pt x="163732" y="16172"/>
                  </a:lnTo>
                  <a:lnTo>
                    <a:pt x="163788" y="16005"/>
                  </a:lnTo>
                  <a:lnTo>
                    <a:pt x="163788" y="15838"/>
                  </a:lnTo>
                  <a:lnTo>
                    <a:pt x="163788" y="15670"/>
                  </a:lnTo>
                  <a:lnTo>
                    <a:pt x="163732" y="15559"/>
                  </a:lnTo>
                  <a:lnTo>
                    <a:pt x="163509" y="15280"/>
                  </a:lnTo>
                  <a:lnTo>
                    <a:pt x="163286" y="15113"/>
                  </a:lnTo>
                  <a:lnTo>
                    <a:pt x="163118" y="15057"/>
                  </a:lnTo>
                  <a:lnTo>
                    <a:pt x="162951" y="15001"/>
                  </a:lnTo>
                  <a:close/>
                  <a:moveTo>
                    <a:pt x="168026" y="15001"/>
                  </a:moveTo>
                  <a:lnTo>
                    <a:pt x="167859" y="15057"/>
                  </a:lnTo>
                  <a:lnTo>
                    <a:pt x="167691" y="15113"/>
                  </a:lnTo>
                  <a:lnTo>
                    <a:pt x="167412" y="15280"/>
                  </a:lnTo>
                  <a:lnTo>
                    <a:pt x="167245" y="15559"/>
                  </a:lnTo>
                  <a:lnTo>
                    <a:pt x="167189" y="15670"/>
                  </a:lnTo>
                  <a:lnTo>
                    <a:pt x="167189" y="15838"/>
                  </a:lnTo>
                  <a:lnTo>
                    <a:pt x="167189" y="16005"/>
                  </a:lnTo>
                  <a:lnTo>
                    <a:pt x="167245" y="16172"/>
                  </a:lnTo>
                  <a:lnTo>
                    <a:pt x="167412" y="16451"/>
                  </a:lnTo>
                  <a:lnTo>
                    <a:pt x="167691" y="16618"/>
                  </a:lnTo>
                  <a:lnTo>
                    <a:pt x="167859" y="16674"/>
                  </a:lnTo>
                  <a:lnTo>
                    <a:pt x="168193" y="16674"/>
                  </a:lnTo>
                  <a:lnTo>
                    <a:pt x="168361" y="16618"/>
                  </a:lnTo>
                  <a:lnTo>
                    <a:pt x="168584" y="16451"/>
                  </a:lnTo>
                  <a:lnTo>
                    <a:pt x="168751" y="16172"/>
                  </a:lnTo>
                  <a:lnTo>
                    <a:pt x="168807" y="16005"/>
                  </a:lnTo>
                  <a:lnTo>
                    <a:pt x="168862" y="15838"/>
                  </a:lnTo>
                  <a:lnTo>
                    <a:pt x="168807" y="15670"/>
                  </a:lnTo>
                  <a:lnTo>
                    <a:pt x="168751" y="15559"/>
                  </a:lnTo>
                  <a:lnTo>
                    <a:pt x="168584" y="15280"/>
                  </a:lnTo>
                  <a:lnTo>
                    <a:pt x="168361" y="15113"/>
                  </a:lnTo>
                  <a:lnTo>
                    <a:pt x="168193" y="15057"/>
                  </a:lnTo>
                  <a:lnTo>
                    <a:pt x="168026" y="15001"/>
                  </a:lnTo>
                  <a:close/>
                  <a:moveTo>
                    <a:pt x="171316" y="15001"/>
                  </a:moveTo>
                  <a:lnTo>
                    <a:pt x="171149" y="15057"/>
                  </a:lnTo>
                  <a:lnTo>
                    <a:pt x="171037" y="15113"/>
                  </a:lnTo>
                  <a:lnTo>
                    <a:pt x="170758" y="15280"/>
                  </a:lnTo>
                  <a:lnTo>
                    <a:pt x="170591" y="15559"/>
                  </a:lnTo>
                  <a:lnTo>
                    <a:pt x="170535" y="15670"/>
                  </a:lnTo>
                  <a:lnTo>
                    <a:pt x="170480" y="15838"/>
                  </a:lnTo>
                  <a:lnTo>
                    <a:pt x="170535" y="16005"/>
                  </a:lnTo>
                  <a:lnTo>
                    <a:pt x="170591" y="16172"/>
                  </a:lnTo>
                  <a:lnTo>
                    <a:pt x="170758" y="16451"/>
                  </a:lnTo>
                  <a:lnTo>
                    <a:pt x="171037" y="16618"/>
                  </a:lnTo>
                  <a:lnTo>
                    <a:pt x="171149" y="16674"/>
                  </a:lnTo>
                  <a:lnTo>
                    <a:pt x="171483" y="16674"/>
                  </a:lnTo>
                  <a:lnTo>
                    <a:pt x="171651" y="16618"/>
                  </a:lnTo>
                  <a:lnTo>
                    <a:pt x="171930" y="16451"/>
                  </a:lnTo>
                  <a:lnTo>
                    <a:pt x="172097" y="16172"/>
                  </a:lnTo>
                  <a:lnTo>
                    <a:pt x="172153" y="16005"/>
                  </a:lnTo>
                  <a:lnTo>
                    <a:pt x="172153" y="15838"/>
                  </a:lnTo>
                  <a:lnTo>
                    <a:pt x="172153" y="15670"/>
                  </a:lnTo>
                  <a:lnTo>
                    <a:pt x="172097" y="15559"/>
                  </a:lnTo>
                  <a:lnTo>
                    <a:pt x="171930" y="15280"/>
                  </a:lnTo>
                  <a:lnTo>
                    <a:pt x="171651" y="15113"/>
                  </a:lnTo>
                  <a:lnTo>
                    <a:pt x="171483" y="15057"/>
                  </a:lnTo>
                  <a:lnTo>
                    <a:pt x="171316" y="15001"/>
                  </a:lnTo>
                  <a:close/>
                  <a:moveTo>
                    <a:pt x="174774" y="15001"/>
                  </a:moveTo>
                  <a:lnTo>
                    <a:pt x="174606" y="15057"/>
                  </a:lnTo>
                  <a:lnTo>
                    <a:pt x="174439" y="15113"/>
                  </a:lnTo>
                  <a:lnTo>
                    <a:pt x="174160" y="15280"/>
                  </a:lnTo>
                  <a:lnTo>
                    <a:pt x="173993" y="15559"/>
                  </a:lnTo>
                  <a:lnTo>
                    <a:pt x="173937" y="15670"/>
                  </a:lnTo>
                  <a:lnTo>
                    <a:pt x="173937" y="15838"/>
                  </a:lnTo>
                  <a:lnTo>
                    <a:pt x="173937" y="16005"/>
                  </a:lnTo>
                  <a:lnTo>
                    <a:pt x="173993" y="16172"/>
                  </a:lnTo>
                  <a:lnTo>
                    <a:pt x="174160" y="16451"/>
                  </a:lnTo>
                  <a:lnTo>
                    <a:pt x="174439" y="16618"/>
                  </a:lnTo>
                  <a:lnTo>
                    <a:pt x="174606" y="16674"/>
                  </a:lnTo>
                  <a:lnTo>
                    <a:pt x="174941" y="16674"/>
                  </a:lnTo>
                  <a:lnTo>
                    <a:pt x="175053" y="16618"/>
                  </a:lnTo>
                  <a:lnTo>
                    <a:pt x="175331" y="16451"/>
                  </a:lnTo>
                  <a:lnTo>
                    <a:pt x="175499" y="16172"/>
                  </a:lnTo>
                  <a:lnTo>
                    <a:pt x="175554" y="16005"/>
                  </a:lnTo>
                  <a:lnTo>
                    <a:pt x="175610" y="15838"/>
                  </a:lnTo>
                  <a:lnTo>
                    <a:pt x="175554" y="15670"/>
                  </a:lnTo>
                  <a:lnTo>
                    <a:pt x="175499" y="15559"/>
                  </a:lnTo>
                  <a:lnTo>
                    <a:pt x="175331" y="15280"/>
                  </a:lnTo>
                  <a:lnTo>
                    <a:pt x="175053" y="15113"/>
                  </a:lnTo>
                  <a:lnTo>
                    <a:pt x="174941" y="15057"/>
                  </a:lnTo>
                  <a:lnTo>
                    <a:pt x="174774" y="15001"/>
                  </a:lnTo>
                  <a:close/>
                  <a:moveTo>
                    <a:pt x="184812" y="15001"/>
                  </a:moveTo>
                  <a:lnTo>
                    <a:pt x="184644" y="15057"/>
                  </a:lnTo>
                  <a:lnTo>
                    <a:pt x="184477" y="15113"/>
                  </a:lnTo>
                  <a:lnTo>
                    <a:pt x="184198" y="15280"/>
                  </a:lnTo>
                  <a:lnTo>
                    <a:pt x="184031" y="15559"/>
                  </a:lnTo>
                  <a:lnTo>
                    <a:pt x="183975" y="15670"/>
                  </a:lnTo>
                  <a:lnTo>
                    <a:pt x="183975" y="15838"/>
                  </a:lnTo>
                  <a:lnTo>
                    <a:pt x="183975" y="16005"/>
                  </a:lnTo>
                  <a:lnTo>
                    <a:pt x="184031" y="16172"/>
                  </a:lnTo>
                  <a:lnTo>
                    <a:pt x="184198" y="16451"/>
                  </a:lnTo>
                  <a:lnTo>
                    <a:pt x="184477" y="16618"/>
                  </a:lnTo>
                  <a:lnTo>
                    <a:pt x="184644" y="16674"/>
                  </a:lnTo>
                  <a:lnTo>
                    <a:pt x="184979" y="16674"/>
                  </a:lnTo>
                  <a:lnTo>
                    <a:pt x="185091" y="16618"/>
                  </a:lnTo>
                  <a:lnTo>
                    <a:pt x="185369" y="16451"/>
                  </a:lnTo>
                  <a:lnTo>
                    <a:pt x="185537" y="16172"/>
                  </a:lnTo>
                  <a:lnTo>
                    <a:pt x="185593" y="16005"/>
                  </a:lnTo>
                  <a:lnTo>
                    <a:pt x="185648" y="15838"/>
                  </a:lnTo>
                  <a:lnTo>
                    <a:pt x="185593" y="15670"/>
                  </a:lnTo>
                  <a:lnTo>
                    <a:pt x="185537" y="15559"/>
                  </a:lnTo>
                  <a:lnTo>
                    <a:pt x="185369" y="15280"/>
                  </a:lnTo>
                  <a:lnTo>
                    <a:pt x="185091" y="15113"/>
                  </a:lnTo>
                  <a:lnTo>
                    <a:pt x="184979" y="15057"/>
                  </a:lnTo>
                  <a:lnTo>
                    <a:pt x="184812" y="15001"/>
                  </a:lnTo>
                  <a:close/>
                  <a:moveTo>
                    <a:pt x="226804" y="15057"/>
                  </a:moveTo>
                  <a:lnTo>
                    <a:pt x="226637" y="15113"/>
                  </a:lnTo>
                  <a:lnTo>
                    <a:pt x="226358" y="15280"/>
                  </a:lnTo>
                  <a:lnTo>
                    <a:pt x="226191" y="15559"/>
                  </a:lnTo>
                  <a:lnTo>
                    <a:pt x="226135" y="15670"/>
                  </a:lnTo>
                  <a:lnTo>
                    <a:pt x="226135" y="15838"/>
                  </a:lnTo>
                  <a:lnTo>
                    <a:pt x="226135" y="16005"/>
                  </a:lnTo>
                  <a:lnTo>
                    <a:pt x="226191" y="16172"/>
                  </a:lnTo>
                  <a:lnTo>
                    <a:pt x="226358" y="16451"/>
                  </a:lnTo>
                  <a:lnTo>
                    <a:pt x="226637" y="16618"/>
                  </a:lnTo>
                  <a:lnTo>
                    <a:pt x="226804" y="16674"/>
                  </a:lnTo>
                  <a:lnTo>
                    <a:pt x="227139" y="16674"/>
                  </a:lnTo>
                  <a:lnTo>
                    <a:pt x="227250" y="16618"/>
                  </a:lnTo>
                  <a:lnTo>
                    <a:pt x="227529" y="16451"/>
                  </a:lnTo>
                  <a:lnTo>
                    <a:pt x="227697" y="16172"/>
                  </a:lnTo>
                  <a:lnTo>
                    <a:pt x="227752" y="16005"/>
                  </a:lnTo>
                  <a:lnTo>
                    <a:pt x="227808" y="15838"/>
                  </a:lnTo>
                  <a:lnTo>
                    <a:pt x="227752" y="15670"/>
                  </a:lnTo>
                  <a:lnTo>
                    <a:pt x="227697" y="15559"/>
                  </a:lnTo>
                  <a:lnTo>
                    <a:pt x="227529" y="15280"/>
                  </a:lnTo>
                  <a:lnTo>
                    <a:pt x="227250" y="15113"/>
                  </a:lnTo>
                  <a:lnTo>
                    <a:pt x="227139" y="15057"/>
                  </a:lnTo>
                  <a:close/>
                  <a:moveTo>
                    <a:pt x="230150" y="15057"/>
                  </a:moveTo>
                  <a:lnTo>
                    <a:pt x="229983" y="15113"/>
                  </a:lnTo>
                  <a:lnTo>
                    <a:pt x="229760" y="15280"/>
                  </a:lnTo>
                  <a:lnTo>
                    <a:pt x="229537" y="15559"/>
                  </a:lnTo>
                  <a:lnTo>
                    <a:pt x="229481" y="15670"/>
                  </a:lnTo>
                  <a:lnTo>
                    <a:pt x="229481" y="15838"/>
                  </a:lnTo>
                  <a:lnTo>
                    <a:pt x="229481" y="16005"/>
                  </a:lnTo>
                  <a:lnTo>
                    <a:pt x="229537" y="16172"/>
                  </a:lnTo>
                  <a:lnTo>
                    <a:pt x="229760" y="16451"/>
                  </a:lnTo>
                  <a:lnTo>
                    <a:pt x="229983" y="16618"/>
                  </a:lnTo>
                  <a:lnTo>
                    <a:pt x="230150" y="16674"/>
                  </a:lnTo>
                  <a:lnTo>
                    <a:pt x="230485" y="16674"/>
                  </a:lnTo>
                  <a:lnTo>
                    <a:pt x="230652" y="16618"/>
                  </a:lnTo>
                  <a:lnTo>
                    <a:pt x="230931" y="16451"/>
                  </a:lnTo>
                  <a:lnTo>
                    <a:pt x="231098" y="16172"/>
                  </a:lnTo>
                  <a:lnTo>
                    <a:pt x="231154" y="16005"/>
                  </a:lnTo>
                  <a:lnTo>
                    <a:pt x="231154" y="15838"/>
                  </a:lnTo>
                  <a:lnTo>
                    <a:pt x="231154" y="15670"/>
                  </a:lnTo>
                  <a:lnTo>
                    <a:pt x="231098" y="15559"/>
                  </a:lnTo>
                  <a:lnTo>
                    <a:pt x="230931" y="15280"/>
                  </a:lnTo>
                  <a:lnTo>
                    <a:pt x="230652" y="15113"/>
                  </a:lnTo>
                  <a:lnTo>
                    <a:pt x="230485" y="15057"/>
                  </a:lnTo>
                  <a:close/>
                  <a:moveTo>
                    <a:pt x="233496" y="15057"/>
                  </a:moveTo>
                  <a:lnTo>
                    <a:pt x="233385" y="15113"/>
                  </a:lnTo>
                  <a:lnTo>
                    <a:pt x="233106" y="15280"/>
                  </a:lnTo>
                  <a:lnTo>
                    <a:pt x="232939" y="15559"/>
                  </a:lnTo>
                  <a:lnTo>
                    <a:pt x="232883" y="15670"/>
                  </a:lnTo>
                  <a:lnTo>
                    <a:pt x="232883" y="15838"/>
                  </a:lnTo>
                  <a:lnTo>
                    <a:pt x="232883" y="16005"/>
                  </a:lnTo>
                  <a:lnTo>
                    <a:pt x="232939" y="16172"/>
                  </a:lnTo>
                  <a:lnTo>
                    <a:pt x="233106" y="16451"/>
                  </a:lnTo>
                  <a:lnTo>
                    <a:pt x="233385" y="16618"/>
                  </a:lnTo>
                  <a:lnTo>
                    <a:pt x="233496" y="16674"/>
                  </a:lnTo>
                  <a:lnTo>
                    <a:pt x="233831" y="16674"/>
                  </a:lnTo>
                  <a:lnTo>
                    <a:pt x="233998" y="16618"/>
                  </a:lnTo>
                  <a:lnTo>
                    <a:pt x="234277" y="16451"/>
                  </a:lnTo>
                  <a:lnTo>
                    <a:pt x="234444" y="16172"/>
                  </a:lnTo>
                  <a:lnTo>
                    <a:pt x="234500" y="16005"/>
                  </a:lnTo>
                  <a:lnTo>
                    <a:pt x="234500" y="15838"/>
                  </a:lnTo>
                  <a:lnTo>
                    <a:pt x="234500" y="15670"/>
                  </a:lnTo>
                  <a:lnTo>
                    <a:pt x="234444" y="15559"/>
                  </a:lnTo>
                  <a:lnTo>
                    <a:pt x="234277" y="15280"/>
                  </a:lnTo>
                  <a:lnTo>
                    <a:pt x="233998" y="15113"/>
                  </a:lnTo>
                  <a:lnTo>
                    <a:pt x="233831" y="15057"/>
                  </a:lnTo>
                  <a:close/>
                  <a:moveTo>
                    <a:pt x="236842" y="15057"/>
                  </a:moveTo>
                  <a:lnTo>
                    <a:pt x="236675" y="15113"/>
                  </a:lnTo>
                  <a:lnTo>
                    <a:pt x="236396" y="15280"/>
                  </a:lnTo>
                  <a:lnTo>
                    <a:pt x="236229" y="15559"/>
                  </a:lnTo>
                  <a:lnTo>
                    <a:pt x="236173" y="15670"/>
                  </a:lnTo>
                  <a:lnTo>
                    <a:pt x="236173" y="15838"/>
                  </a:lnTo>
                  <a:lnTo>
                    <a:pt x="236173" y="16005"/>
                  </a:lnTo>
                  <a:lnTo>
                    <a:pt x="236229" y="16172"/>
                  </a:lnTo>
                  <a:lnTo>
                    <a:pt x="236396" y="16451"/>
                  </a:lnTo>
                  <a:lnTo>
                    <a:pt x="236675" y="16618"/>
                  </a:lnTo>
                  <a:lnTo>
                    <a:pt x="236842" y="16674"/>
                  </a:lnTo>
                  <a:lnTo>
                    <a:pt x="237177" y="16674"/>
                  </a:lnTo>
                  <a:lnTo>
                    <a:pt x="237344" y="16618"/>
                  </a:lnTo>
                  <a:lnTo>
                    <a:pt x="237567" y="16451"/>
                  </a:lnTo>
                  <a:lnTo>
                    <a:pt x="237790" y="16172"/>
                  </a:lnTo>
                  <a:lnTo>
                    <a:pt x="237790" y="16005"/>
                  </a:lnTo>
                  <a:lnTo>
                    <a:pt x="237846" y="15838"/>
                  </a:lnTo>
                  <a:lnTo>
                    <a:pt x="237790" y="15670"/>
                  </a:lnTo>
                  <a:lnTo>
                    <a:pt x="237790" y="15559"/>
                  </a:lnTo>
                  <a:lnTo>
                    <a:pt x="237567" y="15280"/>
                  </a:lnTo>
                  <a:lnTo>
                    <a:pt x="237344" y="15113"/>
                  </a:lnTo>
                  <a:lnTo>
                    <a:pt x="237177" y="15057"/>
                  </a:lnTo>
                  <a:close/>
                  <a:moveTo>
                    <a:pt x="241973" y="15001"/>
                  </a:moveTo>
                  <a:lnTo>
                    <a:pt x="241806" y="15057"/>
                  </a:lnTo>
                  <a:lnTo>
                    <a:pt x="241638" y="15113"/>
                  </a:lnTo>
                  <a:lnTo>
                    <a:pt x="241359" y="15280"/>
                  </a:lnTo>
                  <a:lnTo>
                    <a:pt x="241192" y="15559"/>
                  </a:lnTo>
                  <a:lnTo>
                    <a:pt x="241136" y="15670"/>
                  </a:lnTo>
                  <a:lnTo>
                    <a:pt x="241136" y="15838"/>
                  </a:lnTo>
                  <a:lnTo>
                    <a:pt x="241136" y="16005"/>
                  </a:lnTo>
                  <a:lnTo>
                    <a:pt x="241192" y="16172"/>
                  </a:lnTo>
                  <a:lnTo>
                    <a:pt x="241359" y="16451"/>
                  </a:lnTo>
                  <a:lnTo>
                    <a:pt x="241638" y="16618"/>
                  </a:lnTo>
                  <a:lnTo>
                    <a:pt x="241806" y="16674"/>
                  </a:lnTo>
                  <a:lnTo>
                    <a:pt x="242140" y="16674"/>
                  </a:lnTo>
                  <a:lnTo>
                    <a:pt x="242308" y="16618"/>
                  </a:lnTo>
                  <a:lnTo>
                    <a:pt x="242531" y="16451"/>
                  </a:lnTo>
                  <a:lnTo>
                    <a:pt x="242754" y="16172"/>
                  </a:lnTo>
                  <a:lnTo>
                    <a:pt x="242754" y="16005"/>
                  </a:lnTo>
                  <a:lnTo>
                    <a:pt x="242809" y="15838"/>
                  </a:lnTo>
                  <a:lnTo>
                    <a:pt x="242754" y="15670"/>
                  </a:lnTo>
                  <a:lnTo>
                    <a:pt x="242754" y="15559"/>
                  </a:lnTo>
                  <a:lnTo>
                    <a:pt x="242531" y="15280"/>
                  </a:lnTo>
                  <a:lnTo>
                    <a:pt x="242308" y="15113"/>
                  </a:lnTo>
                  <a:lnTo>
                    <a:pt x="242140" y="15057"/>
                  </a:lnTo>
                  <a:lnTo>
                    <a:pt x="241973" y="15001"/>
                  </a:lnTo>
                  <a:close/>
                  <a:moveTo>
                    <a:pt x="250394" y="15001"/>
                  </a:moveTo>
                  <a:lnTo>
                    <a:pt x="250226" y="15057"/>
                  </a:lnTo>
                  <a:lnTo>
                    <a:pt x="250059" y="15113"/>
                  </a:lnTo>
                  <a:lnTo>
                    <a:pt x="249836" y="15280"/>
                  </a:lnTo>
                  <a:lnTo>
                    <a:pt x="249669" y="15559"/>
                  </a:lnTo>
                  <a:lnTo>
                    <a:pt x="249613" y="15670"/>
                  </a:lnTo>
                  <a:lnTo>
                    <a:pt x="249557" y="15838"/>
                  </a:lnTo>
                  <a:lnTo>
                    <a:pt x="249613" y="16005"/>
                  </a:lnTo>
                  <a:lnTo>
                    <a:pt x="249669" y="16172"/>
                  </a:lnTo>
                  <a:lnTo>
                    <a:pt x="249836" y="16451"/>
                  </a:lnTo>
                  <a:lnTo>
                    <a:pt x="250059" y="16618"/>
                  </a:lnTo>
                  <a:lnTo>
                    <a:pt x="250226" y="16674"/>
                  </a:lnTo>
                  <a:lnTo>
                    <a:pt x="250561" y="16674"/>
                  </a:lnTo>
                  <a:lnTo>
                    <a:pt x="250728" y="16618"/>
                  </a:lnTo>
                  <a:lnTo>
                    <a:pt x="251007" y="16451"/>
                  </a:lnTo>
                  <a:lnTo>
                    <a:pt x="251174" y="16172"/>
                  </a:lnTo>
                  <a:lnTo>
                    <a:pt x="251230" y="16005"/>
                  </a:lnTo>
                  <a:lnTo>
                    <a:pt x="251230" y="15838"/>
                  </a:lnTo>
                  <a:lnTo>
                    <a:pt x="251230" y="15670"/>
                  </a:lnTo>
                  <a:lnTo>
                    <a:pt x="251174" y="15559"/>
                  </a:lnTo>
                  <a:lnTo>
                    <a:pt x="251007" y="15280"/>
                  </a:lnTo>
                  <a:lnTo>
                    <a:pt x="250728" y="15113"/>
                  </a:lnTo>
                  <a:lnTo>
                    <a:pt x="250561" y="15057"/>
                  </a:lnTo>
                  <a:lnTo>
                    <a:pt x="250394" y="15001"/>
                  </a:lnTo>
                  <a:close/>
                  <a:moveTo>
                    <a:pt x="255469" y="15001"/>
                  </a:moveTo>
                  <a:lnTo>
                    <a:pt x="255301" y="15057"/>
                  </a:lnTo>
                  <a:lnTo>
                    <a:pt x="255134" y="15113"/>
                  </a:lnTo>
                  <a:lnTo>
                    <a:pt x="254855" y="15280"/>
                  </a:lnTo>
                  <a:lnTo>
                    <a:pt x="254688" y="15559"/>
                  </a:lnTo>
                  <a:lnTo>
                    <a:pt x="254632" y="15670"/>
                  </a:lnTo>
                  <a:lnTo>
                    <a:pt x="254632" y="15838"/>
                  </a:lnTo>
                  <a:lnTo>
                    <a:pt x="254632" y="16005"/>
                  </a:lnTo>
                  <a:lnTo>
                    <a:pt x="254688" y="16172"/>
                  </a:lnTo>
                  <a:lnTo>
                    <a:pt x="254855" y="16451"/>
                  </a:lnTo>
                  <a:lnTo>
                    <a:pt x="255134" y="16618"/>
                  </a:lnTo>
                  <a:lnTo>
                    <a:pt x="255301" y="16674"/>
                  </a:lnTo>
                  <a:lnTo>
                    <a:pt x="255636" y="16674"/>
                  </a:lnTo>
                  <a:lnTo>
                    <a:pt x="255747" y="16618"/>
                  </a:lnTo>
                  <a:lnTo>
                    <a:pt x="256026" y="16451"/>
                  </a:lnTo>
                  <a:lnTo>
                    <a:pt x="256194" y="16172"/>
                  </a:lnTo>
                  <a:lnTo>
                    <a:pt x="256249" y="16005"/>
                  </a:lnTo>
                  <a:lnTo>
                    <a:pt x="256305" y="15838"/>
                  </a:lnTo>
                  <a:lnTo>
                    <a:pt x="256249" y="15670"/>
                  </a:lnTo>
                  <a:lnTo>
                    <a:pt x="256194" y="15559"/>
                  </a:lnTo>
                  <a:lnTo>
                    <a:pt x="256026" y="15280"/>
                  </a:lnTo>
                  <a:lnTo>
                    <a:pt x="255747" y="15113"/>
                  </a:lnTo>
                  <a:lnTo>
                    <a:pt x="255636" y="15057"/>
                  </a:lnTo>
                  <a:lnTo>
                    <a:pt x="255469" y="15001"/>
                  </a:lnTo>
                  <a:close/>
                  <a:moveTo>
                    <a:pt x="258759" y="15001"/>
                  </a:moveTo>
                  <a:lnTo>
                    <a:pt x="258591" y="15057"/>
                  </a:lnTo>
                  <a:lnTo>
                    <a:pt x="258424" y="15113"/>
                  </a:lnTo>
                  <a:lnTo>
                    <a:pt x="258201" y="15280"/>
                  </a:lnTo>
                  <a:lnTo>
                    <a:pt x="257978" y="15559"/>
                  </a:lnTo>
                  <a:lnTo>
                    <a:pt x="257978" y="15670"/>
                  </a:lnTo>
                  <a:lnTo>
                    <a:pt x="257922" y="15838"/>
                  </a:lnTo>
                  <a:lnTo>
                    <a:pt x="257978" y="16005"/>
                  </a:lnTo>
                  <a:lnTo>
                    <a:pt x="257978" y="16172"/>
                  </a:lnTo>
                  <a:lnTo>
                    <a:pt x="258201" y="16451"/>
                  </a:lnTo>
                  <a:lnTo>
                    <a:pt x="258424" y="16618"/>
                  </a:lnTo>
                  <a:lnTo>
                    <a:pt x="258591" y="16674"/>
                  </a:lnTo>
                  <a:lnTo>
                    <a:pt x="258926" y="16674"/>
                  </a:lnTo>
                  <a:lnTo>
                    <a:pt x="259093" y="16618"/>
                  </a:lnTo>
                  <a:lnTo>
                    <a:pt x="259372" y="16451"/>
                  </a:lnTo>
                  <a:lnTo>
                    <a:pt x="259540" y="16172"/>
                  </a:lnTo>
                  <a:lnTo>
                    <a:pt x="259595" y="16005"/>
                  </a:lnTo>
                  <a:lnTo>
                    <a:pt x="259595" y="15838"/>
                  </a:lnTo>
                  <a:lnTo>
                    <a:pt x="259595" y="15670"/>
                  </a:lnTo>
                  <a:lnTo>
                    <a:pt x="259540" y="15559"/>
                  </a:lnTo>
                  <a:lnTo>
                    <a:pt x="259372" y="15280"/>
                  </a:lnTo>
                  <a:lnTo>
                    <a:pt x="259093" y="15113"/>
                  </a:lnTo>
                  <a:lnTo>
                    <a:pt x="258926" y="15057"/>
                  </a:lnTo>
                  <a:lnTo>
                    <a:pt x="258759" y="15001"/>
                  </a:lnTo>
                  <a:close/>
                  <a:moveTo>
                    <a:pt x="263834" y="15001"/>
                  </a:moveTo>
                  <a:lnTo>
                    <a:pt x="263666" y="15057"/>
                  </a:lnTo>
                  <a:lnTo>
                    <a:pt x="263499" y="15113"/>
                  </a:lnTo>
                  <a:lnTo>
                    <a:pt x="263220" y="15280"/>
                  </a:lnTo>
                  <a:lnTo>
                    <a:pt x="263053" y="15559"/>
                  </a:lnTo>
                  <a:lnTo>
                    <a:pt x="262997" y="15670"/>
                  </a:lnTo>
                  <a:lnTo>
                    <a:pt x="262997" y="15838"/>
                  </a:lnTo>
                  <a:lnTo>
                    <a:pt x="262997" y="16005"/>
                  </a:lnTo>
                  <a:lnTo>
                    <a:pt x="263053" y="16172"/>
                  </a:lnTo>
                  <a:lnTo>
                    <a:pt x="263220" y="16451"/>
                  </a:lnTo>
                  <a:lnTo>
                    <a:pt x="263499" y="16618"/>
                  </a:lnTo>
                  <a:lnTo>
                    <a:pt x="263666" y="16674"/>
                  </a:lnTo>
                  <a:lnTo>
                    <a:pt x="264001" y="16674"/>
                  </a:lnTo>
                  <a:lnTo>
                    <a:pt x="264168" y="16618"/>
                  </a:lnTo>
                  <a:lnTo>
                    <a:pt x="264391" y="16451"/>
                  </a:lnTo>
                  <a:lnTo>
                    <a:pt x="264614" y="16172"/>
                  </a:lnTo>
                  <a:lnTo>
                    <a:pt x="264670" y="16005"/>
                  </a:lnTo>
                  <a:lnTo>
                    <a:pt x="264670" y="15838"/>
                  </a:lnTo>
                  <a:lnTo>
                    <a:pt x="264670" y="15670"/>
                  </a:lnTo>
                  <a:lnTo>
                    <a:pt x="264614" y="15559"/>
                  </a:lnTo>
                  <a:lnTo>
                    <a:pt x="264391" y="15280"/>
                  </a:lnTo>
                  <a:lnTo>
                    <a:pt x="264168" y="15113"/>
                  </a:lnTo>
                  <a:lnTo>
                    <a:pt x="264001" y="15057"/>
                  </a:lnTo>
                  <a:lnTo>
                    <a:pt x="263834" y="15001"/>
                  </a:lnTo>
                  <a:close/>
                  <a:moveTo>
                    <a:pt x="267124" y="15001"/>
                  </a:moveTo>
                  <a:lnTo>
                    <a:pt x="266957" y="15057"/>
                  </a:lnTo>
                  <a:lnTo>
                    <a:pt x="266845" y="15113"/>
                  </a:lnTo>
                  <a:lnTo>
                    <a:pt x="266566" y="15280"/>
                  </a:lnTo>
                  <a:lnTo>
                    <a:pt x="266399" y="15559"/>
                  </a:lnTo>
                  <a:lnTo>
                    <a:pt x="266343" y="15670"/>
                  </a:lnTo>
                  <a:lnTo>
                    <a:pt x="266343" y="15838"/>
                  </a:lnTo>
                  <a:lnTo>
                    <a:pt x="266343" y="16005"/>
                  </a:lnTo>
                  <a:lnTo>
                    <a:pt x="266399" y="16172"/>
                  </a:lnTo>
                  <a:lnTo>
                    <a:pt x="266566" y="16451"/>
                  </a:lnTo>
                  <a:lnTo>
                    <a:pt x="266845" y="16618"/>
                  </a:lnTo>
                  <a:lnTo>
                    <a:pt x="266957" y="16674"/>
                  </a:lnTo>
                  <a:lnTo>
                    <a:pt x="267291" y="16674"/>
                  </a:lnTo>
                  <a:lnTo>
                    <a:pt x="267458" y="16618"/>
                  </a:lnTo>
                  <a:lnTo>
                    <a:pt x="267737" y="16451"/>
                  </a:lnTo>
                  <a:lnTo>
                    <a:pt x="267905" y="16172"/>
                  </a:lnTo>
                  <a:lnTo>
                    <a:pt x="267960" y="16005"/>
                  </a:lnTo>
                  <a:lnTo>
                    <a:pt x="267960" y="15838"/>
                  </a:lnTo>
                  <a:lnTo>
                    <a:pt x="267960" y="15670"/>
                  </a:lnTo>
                  <a:lnTo>
                    <a:pt x="267905" y="15559"/>
                  </a:lnTo>
                  <a:lnTo>
                    <a:pt x="267737" y="15280"/>
                  </a:lnTo>
                  <a:lnTo>
                    <a:pt x="267458" y="15113"/>
                  </a:lnTo>
                  <a:lnTo>
                    <a:pt x="267291" y="15057"/>
                  </a:lnTo>
                  <a:lnTo>
                    <a:pt x="267124" y="15001"/>
                  </a:lnTo>
                  <a:close/>
                  <a:moveTo>
                    <a:pt x="270581" y="15001"/>
                  </a:moveTo>
                  <a:lnTo>
                    <a:pt x="270414" y="15057"/>
                  </a:lnTo>
                  <a:lnTo>
                    <a:pt x="270247" y="15113"/>
                  </a:lnTo>
                  <a:lnTo>
                    <a:pt x="269968" y="15280"/>
                  </a:lnTo>
                  <a:lnTo>
                    <a:pt x="269801" y="15559"/>
                  </a:lnTo>
                  <a:lnTo>
                    <a:pt x="269745" y="15670"/>
                  </a:lnTo>
                  <a:lnTo>
                    <a:pt x="269745" y="15838"/>
                  </a:lnTo>
                  <a:lnTo>
                    <a:pt x="269745" y="16005"/>
                  </a:lnTo>
                  <a:lnTo>
                    <a:pt x="269801" y="16172"/>
                  </a:lnTo>
                  <a:lnTo>
                    <a:pt x="269968" y="16451"/>
                  </a:lnTo>
                  <a:lnTo>
                    <a:pt x="270247" y="16618"/>
                  </a:lnTo>
                  <a:lnTo>
                    <a:pt x="270414" y="16674"/>
                  </a:lnTo>
                  <a:lnTo>
                    <a:pt x="270749" y="16674"/>
                  </a:lnTo>
                  <a:lnTo>
                    <a:pt x="270916" y="16618"/>
                  </a:lnTo>
                  <a:lnTo>
                    <a:pt x="271139" y="16451"/>
                  </a:lnTo>
                  <a:lnTo>
                    <a:pt x="271362" y="16172"/>
                  </a:lnTo>
                  <a:lnTo>
                    <a:pt x="271362" y="16005"/>
                  </a:lnTo>
                  <a:lnTo>
                    <a:pt x="271418" y="15838"/>
                  </a:lnTo>
                  <a:lnTo>
                    <a:pt x="271362" y="15670"/>
                  </a:lnTo>
                  <a:lnTo>
                    <a:pt x="271362" y="15559"/>
                  </a:lnTo>
                  <a:lnTo>
                    <a:pt x="271139" y="15280"/>
                  </a:lnTo>
                  <a:lnTo>
                    <a:pt x="270916" y="15113"/>
                  </a:lnTo>
                  <a:lnTo>
                    <a:pt x="270749" y="15057"/>
                  </a:lnTo>
                  <a:lnTo>
                    <a:pt x="270581" y="15001"/>
                  </a:lnTo>
                  <a:close/>
                  <a:moveTo>
                    <a:pt x="280619" y="15001"/>
                  </a:moveTo>
                  <a:lnTo>
                    <a:pt x="280452" y="15057"/>
                  </a:lnTo>
                  <a:lnTo>
                    <a:pt x="280285" y="15113"/>
                  </a:lnTo>
                  <a:lnTo>
                    <a:pt x="280006" y="15280"/>
                  </a:lnTo>
                  <a:lnTo>
                    <a:pt x="279839" y="15559"/>
                  </a:lnTo>
                  <a:lnTo>
                    <a:pt x="279783" y="15670"/>
                  </a:lnTo>
                  <a:lnTo>
                    <a:pt x="279783" y="15838"/>
                  </a:lnTo>
                  <a:lnTo>
                    <a:pt x="279783" y="16005"/>
                  </a:lnTo>
                  <a:lnTo>
                    <a:pt x="279839" y="16172"/>
                  </a:lnTo>
                  <a:lnTo>
                    <a:pt x="280006" y="16451"/>
                  </a:lnTo>
                  <a:lnTo>
                    <a:pt x="280285" y="16618"/>
                  </a:lnTo>
                  <a:lnTo>
                    <a:pt x="280452" y="16674"/>
                  </a:lnTo>
                  <a:lnTo>
                    <a:pt x="280787" y="16674"/>
                  </a:lnTo>
                  <a:lnTo>
                    <a:pt x="280954" y="16618"/>
                  </a:lnTo>
                  <a:lnTo>
                    <a:pt x="281177" y="16451"/>
                  </a:lnTo>
                  <a:lnTo>
                    <a:pt x="281400" y="16172"/>
                  </a:lnTo>
                  <a:lnTo>
                    <a:pt x="281400" y="16005"/>
                  </a:lnTo>
                  <a:lnTo>
                    <a:pt x="281456" y="15838"/>
                  </a:lnTo>
                  <a:lnTo>
                    <a:pt x="281400" y="15670"/>
                  </a:lnTo>
                  <a:lnTo>
                    <a:pt x="281400" y="15559"/>
                  </a:lnTo>
                  <a:lnTo>
                    <a:pt x="281177" y="15280"/>
                  </a:lnTo>
                  <a:lnTo>
                    <a:pt x="280954" y="15113"/>
                  </a:lnTo>
                  <a:lnTo>
                    <a:pt x="280787" y="15057"/>
                  </a:lnTo>
                  <a:lnTo>
                    <a:pt x="280619" y="15001"/>
                  </a:lnTo>
                  <a:close/>
                </a:path>
              </a:pathLst>
            </a:custGeom>
            <a:solidFill>
              <a:srgbClr val="3230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4" name="Google Shape;9184;p250"/>
            <p:cNvSpPr/>
            <p:nvPr/>
          </p:nvSpPr>
          <p:spPr>
            <a:xfrm>
              <a:off x="18861" y="217501"/>
              <a:ext cx="9187662" cy="542679"/>
            </a:xfrm>
            <a:custGeom>
              <a:avLst/>
              <a:gdLst/>
              <a:ahLst/>
              <a:cxnLst/>
              <a:rect l="l" t="t" r="r" b="b"/>
              <a:pathLst>
                <a:path w="283242" h="16730" extrusionOk="0">
                  <a:moveTo>
                    <a:pt x="14333" y="0"/>
                  </a:moveTo>
                  <a:lnTo>
                    <a:pt x="14333" y="1673"/>
                  </a:lnTo>
                  <a:lnTo>
                    <a:pt x="17734" y="1673"/>
                  </a:lnTo>
                  <a:lnTo>
                    <a:pt x="17734" y="0"/>
                  </a:lnTo>
                  <a:close/>
                  <a:moveTo>
                    <a:pt x="24371" y="0"/>
                  </a:moveTo>
                  <a:lnTo>
                    <a:pt x="24371" y="1673"/>
                  </a:lnTo>
                  <a:lnTo>
                    <a:pt x="27772" y="1673"/>
                  </a:lnTo>
                  <a:lnTo>
                    <a:pt x="27772" y="0"/>
                  </a:lnTo>
                  <a:close/>
                  <a:moveTo>
                    <a:pt x="34409" y="0"/>
                  </a:moveTo>
                  <a:lnTo>
                    <a:pt x="34409" y="1673"/>
                  </a:lnTo>
                  <a:lnTo>
                    <a:pt x="37811" y="1673"/>
                  </a:lnTo>
                  <a:lnTo>
                    <a:pt x="37811" y="0"/>
                  </a:lnTo>
                  <a:close/>
                  <a:moveTo>
                    <a:pt x="51250" y="0"/>
                  </a:moveTo>
                  <a:lnTo>
                    <a:pt x="51250" y="1673"/>
                  </a:lnTo>
                  <a:lnTo>
                    <a:pt x="54652" y="1673"/>
                  </a:lnTo>
                  <a:lnTo>
                    <a:pt x="54652" y="0"/>
                  </a:lnTo>
                  <a:close/>
                  <a:moveTo>
                    <a:pt x="76457" y="0"/>
                  </a:moveTo>
                  <a:lnTo>
                    <a:pt x="76457" y="1673"/>
                  </a:lnTo>
                  <a:lnTo>
                    <a:pt x="79859" y="1673"/>
                  </a:lnTo>
                  <a:lnTo>
                    <a:pt x="79859" y="0"/>
                  </a:lnTo>
                  <a:close/>
                  <a:moveTo>
                    <a:pt x="88224" y="0"/>
                  </a:moveTo>
                  <a:lnTo>
                    <a:pt x="88224" y="1673"/>
                  </a:lnTo>
                  <a:lnTo>
                    <a:pt x="91626" y="1673"/>
                  </a:lnTo>
                  <a:lnTo>
                    <a:pt x="91626" y="0"/>
                  </a:lnTo>
                  <a:close/>
                  <a:moveTo>
                    <a:pt x="110140" y="0"/>
                  </a:moveTo>
                  <a:lnTo>
                    <a:pt x="110140" y="1673"/>
                  </a:lnTo>
                  <a:lnTo>
                    <a:pt x="113542" y="1673"/>
                  </a:lnTo>
                  <a:lnTo>
                    <a:pt x="113542" y="0"/>
                  </a:lnTo>
                  <a:close/>
                  <a:moveTo>
                    <a:pt x="120178" y="0"/>
                  </a:moveTo>
                  <a:lnTo>
                    <a:pt x="120178" y="1673"/>
                  </a:lnTo>
                  <a:lnTo>
                    <a:pt x="123580" y="1673"/>
                  </a:lnTo>
                  <a:lnTo>
                    <a:pt x="123580" y="0"/>
                  </a:lnTo>
                  <a:close/>
                  <a:moveTo>
                    <a:pt x="130216" y="0"/>
                  </a:moveTo>
                  <a:lnTo>
                    <a:pt x="130216" y="1673"/>
                  </a:lnTo>
                  <a:lnTo>
                    <a:pt x="133618" y="1673"/>
                  </a:lnTo>
                  <a:lnTo>
                    <a:pt x="133618" y="0"/>
                  </a:lnTo>
                  <a:close/>
                  <a:moveTo>
                    <a:pt x="147002" y="0"/>
                  </a:moveTo>
                  <a:lnTo>
                    <a:pt x="147002" y="1673"/>
                  </a:lnTo>
                  <a:lnTo>
                    <a:pt x="150404" y="1673"/>
                  </a:lnTo>
                  <a:lnTo>
                    <a:pt x="150404" y="0"/>
                  </a:lnTo>
                  <a:close/>
                  <a:moveTo>
                    <a:pt x="172265" y="0"/>
                  </a:moveTo>
                  <a:lnTo>
                    <a:pt x="172265" y="1673"/>
                  </a:lnTo>
                  <a:lnTo>
                    <a:pt x="175667" y="1673"/>
                  </a:lnTo>
                  <a:lnTo>
                    <a:pt x="175667" y="0"/>
                  </a:lnTo>
                  <a:close/>
                  <a:moveTo>
                    <a:pt x="184032" y="0"/>
                  </a:moveTo>
                  <a:lnTo>
                    <a:pt x="184032" y="1673"/>
                  </a:lnTo>
                  <a:lnTo>
                    <a:pt x="187433" y="1673"/>
                  </a:lnTo>
                  <a:lnTo>
                    <a:pt x="187433" y="0"/>
                  </a:lnTo>
                  <a:close/>
                  <a:moveTo>
                    <a:pt x="205948" y="0"/>
                  </a:moveTo>
                  <a:lnTo>
                    <a:pt x="205948" y="1673"/>
                  </a:lnTo>
                  <a:lnTo>
                    <a:pt x="209350" y="1673"/>
                  </a:lnTo>
                  <a:lnTo>
                    <a:pt x="209350" y="0"/>
                  </a:lnTo>
                  <a:close/>
                  <a:moveTo>
                    <a:pt x="215986" y="0"/>
                  </a:moveTo>
                  <a:lnTo>
                    <a:pt x="215986" y="1673"/>
                  </a:lnTo>
                  <a:lnTo>
                    <a:pt x="219388" y="1673"/>
                  </a:lnTo>
                  <a:lnTo>
                    <a:pt x="219388" y="0"/>
                  </a:lnTo>
                  <a:close/>
                  <a:moveTo>
                    <a:pt x="226024" y="0"/>
                  </a:moveTo>
                  <a:lnTo>
                    <a:pt x="226024" y="1673"/>
                  </a:lnTo>
                  <a:lnTo>
                    <a:pt x="229426" y="1673"/>
                  </a:lnTo>
                  <a:lnTo>
                    <a:pt x="229426" y="0"/>
                  </a:lnTo>
                  <a:close/>
                  <a:moveTo>
                    <a:pt x="242866" y="0"/>
                  </a:moveTo>
                  <a:lnTo>
                    <a:pt x="242866" y="1673"/>
                  </a:lnTo>
                  <a:lnTo>
                    <a:pt x="246268" y="1673"/>
                  </a:lnTo>
                  <a:lnTo>
                    <a:pt x="246268" y="0"/>
                  </a:lnTo>
                  <a:close/>
                  <a:moveTo>
                    <a:pt x="268072" y="0"/>
                  </a:moveTo>
                  <a:lnTo>
                    <a:pt x="268072" y="1673"/>
                  </a:lnTo>
                  <a:lnTo>
                    <a:pt x="271474" y="1673"/>
                  </a:lnTo>
                  <a:lnTo>
                    <a:pt x="271474" y="0"/>
                  </a:lnTo>
                  <a:close/>
                  <a:moveTo>
                    <a:pt x="279839" y="0"/>
                  </a:moveTo>
                  <a:lnTo>
                    <a:pt x="279839" y="1673"/>
                  </a:lnTo>
                  <a:lnTo>
                    <a:pt x="283241" y="1673"/>
                  </a:lnTo>
                  <a:lnTo>
                    <a:pt x="283241" y="0"/>
                  </a:lnTo>
                  <a:close/>
                  <a:moveTo>
                    <a:pt x="2510" y="3346"/>
                  </a:moveTo>
                  <a:lnTo>
                    <a:pt x="2510" y="5075"/>
                  </a:lnTo>
                  <a:lnTo>
                    <a:pt x="5912" y="5075"/>
                  </a:lnTo>
                  <a:lnTo>
                    <a:pt x="5912" y="3346"/>
                  </a:lnTo>
                  <a:close/>
                  <a:moveTo>
                    <a:pt x="31118" y="3346"/>
                  </a:moveTo>
                  <a:lnTo>
                    <a:pt x="31118" y="5075"/>
                  </a:lnTo>
                  <a:lnTo>
                    <a:pt x="34520" y="5075"/>
                  </a:lnTo>
                  <a:lnTo>
                    <a:pt x="34520" y="3346"/>
                  </a:lnTo>
                  <a:close/>
                  <a:moveTo>
                    <a:pt x="47849" y="3346"/>
                  </a:moveTo>
                  <a:lnTo>
                    <a:pt x="47849" y="5075"/>
                  </a:lnTo>
                  <a:lnTo>
                    <a:pt x="51250" y="5075"/>
                  </a:lnTo>
                  <a:lnTo>
                    <a:pt x="51250" y="3346"/>
                  </a:lnTo>
                  <a:close/>
                  <a:moveTo>
                    <a:pt x="54652" y="3346"/>
                  </a:moveTo>
                  <a:lnTo>
                    <a:pt x="54652" y="5075"/>
                  </a:lnTo>
                  <a:lnTo>
                    <a:pt x="58054" y="5075"/>
                  </a:lnTo>
                  <a:lnTo>
                    <a:pt x="58054" y="3346"/>
                  </a:lnTo>
                  <a:close/>
                  <a:moveTo>
                    <a:pt x="59671" y="3346"/>
                  </a:moveTo>
                  <a:lnTo>
                    <a:pt x="59671" y="5075"/>
                  </a:lnTo>
                  <a:lnTo>
                    <a:pt x="63073" y="5075"/>
                  </a:lnTo>
                  <a:lnTo>
                    <a:pt x="63073" y="3346"/>
                  </a:lnTo>
                  <a:close/>
                  <a:moveTo>
                    <a:pt x="64690" y="3346"/>
                  </a:moveTo>
                  <a:lnTo>
                    <a:pt x="64690" y="5075"/>
                  </a:lnTo>
                  <a:lnTo>
                    <a:pt x="68092" y="5075"/>
                  </a:lnTo>
                  <a:lnTo>
                    <a:pt x="68092" y="3346"/>
                  </a:lnTo>
                  <a:close/>
                  <a:moveTo>
                    <a:pt x="73055" y="3346"/>
                  </a:moveTo>
                  <a:lnTo>
                    <a:pt x="73055" y="5075"/>
                  </a:lnTo>
                  <a:lnTo>
                    <a:pt x="76457" y="5075"/>
                  </a:lnTo>
                  <a:lnTo>
                    <a:pt x="76457" y="3346"/>
                  </a:lnTo>
                  <a:close/>
                  <a:moveTo>
                    <a:pt x="98318" y="3346"/>
                  </a:moveTo>
                  <a:lnTo>
                    <a:pt x="98318" y="5075"/>
                  </a:lnTo>
                  <a:lnTo>
                    <a:pt x="101719" y="5075"/>
                  </a:lnTo>
                  <a:lnTo>
                    <a:pt x="101719" y="3346"/>
                  </a:lnTo>
                  <a:close/>
                  <a:moveTo>
                    <a:pt x="126926" y="3346"/>
                  </a:moveTo>
                  <a:lnTo>
                    <a:pt x="126926" y="5075"/>
                  </a:lnTo>
                  <a:lnTo>
                    <a:pt x="130328" y="5075"/>
                  </a:lnTo>
                  <a:lnTo>
                    <a:pt x="130328" y="3346"/>
                  </a:lnTo>
                  <a:close/>
                  <a:moveTo>
                    <a:pt x="143656" y="3346"/>
                  </a:moveTo>
                  <a:lnTo>
                    <a:pt x="143656" y="5075"/>
                  </a:lnTo>
                  <a:lnTo>
                    <a:pt x="147058" y="5075"/>
                  </a:lnTo>
                  <a:lnTo>
                    <a:pt x="147058" y="3346"/>
                  </a:lnTo>
                  <a:close/>
                  <a:moveTo>
                    <a:pt x="150404" y="3346"/>
                  </a:moveTo>
                  <a:lnTo>
                    <a:pt x="150404" y="5075"/>
                  </a:lnTo>
                  <a:lnTo>
                    <a:pt x="153806" y="5075"/>
                  </a:lnTo>
                  <a:lnTo>
                    <a:pt x="153806" y="3346"/>
                  </a:lnTo>
                  <a:close/>
                  <a:moveTo>
                    <a:pt x="155423" y="3346"/>
                  </a:moveTo>
                  <a:lnTo>
                    <a:pt x="155423" y="5075"/>
                  </a:lnTo>
                  <a:lnTo>
                    <a:pt x="158825" y="5075"/>
                  </a:lnTo>
                  <a:lnTo>
                    <a:pt x="158825" y="3346"/>
                  </a:lnTo>
                  <a:close/>
                  <a:moveTo>
                    <a:pt x="160498" y="3346"/>
                  </a:moveTo>
                  <a:lnTo>
                    <a:pt x="160498" y="5075"/>
                  </a:lnTo>
                  <a:lnTo>
                    <a:pt x="163900" y="5075"/>
                  </a:lnTo>
                  <a:lnTo>
                    <a:pt x="163900" y="3346"/>
                  </a:lnTo>
                  <a:close/>
                  <a:moveTo>
                    <a:pt x="168863" y="3346"/>
                  </a:moveTo>
                  <a:lnTo>
                    <a:pt x="168863" y="5075"/>
                  </a:lnTo>
                  <a:lnTo>
                    <a:pt x="172265" y="5075"/>
                  </a:lnTo>
                  <a:lnTo>
                    <a:pt x="172265" y="3346"/>
                  </a:lnTo>
                  <a:close/>
                  <a:moveTo>
                    <a:pt x="194125" y="3346"/>
                  </a:moveTo>
                  <a:lnTo>
                    <a:pt x="194125" y="5075"/>
                  </a:lnTo>
                  <a:lnTo>
                    <a:pt x="197527" y="5075"/>
                  </a:lnTo>
                  <a:lnTo>
                    <a:pt x="197527" y="3346"/>
                  </a:lnTo>
                  <a:close/>
                  <a:moveTo>
                    <a:pt x="222734" y="3346"/>
                  </a:moveTo>
                  <a:lnTo>
                    <a:pt x="222734" y="5075"/>
                  </a:lnTo>
                  <a:lnTo>
                    <a:pt x="226136" y="5075"/>
                  </a:lnTo>
                  <a:lnTo>
                    <a:pt x="226136" y="3346"/>
                  </a:lnTo>
                  <a:close/>
                  <a:moveTo>
                    <a:pt x="239464" y="3346"/>
                  </a:moveTo>
                  <a:lnTo>
                    <a:pt x="239464" y="5075"/>
                  </a:lnTo>
                  <a:lnTo>
                    <a:pt x="242866" y="5075"/>
                  </a:lnTo>
                  <a:lnTo>
                    <a:pt x="242866" y="3346"/>
                  </a:lnTo>
                  <a:close/>
                  <a:moveTo>
                    <a:pt x="246268" y="3346"/>
                  </a:moveTo>
                  <a:lnTo>
                    <a:pt x="246268" y="5075"/>
                  </a:lnTo>
                  <a:lnTo>
                    <a:pt x="249669" y="5075"/>
                  </a:lnTo>
                  <a:lnTo>
                    <a:pt x="249669" y="3346"/>
                  </a:lnTo>
                  <a:close/>
                  <a:moveTo>
                    <a:pt x="251287" y="3346"/>
                  </a:moveTo>
                  <a:lnTo>
                    <a:pt x="251287" y="5075"/>
                  </a:lnTo>
                  <a:lnTo>
                    <a:pt x="254688" y="5075"/>
                  </a:lnTo>
                  <a:lnTo>
                    <a:pt x="254688" y="3346"/>
                  </a:lnTo>
                  <a:close/>
                  <a:moveTo>
                    <a:pt x="256306" y="3346"/>
                  </a:moveTo>
                  <a:lnTo>
                    <a:pt x="256306" y="5075"/>
                  </a:lnTo>
                  <a:lnTo>
                    <a:pt x="259707" y="5075"/>
                  </a:lnTo>
                  <a:lnTo>
                    <a:pt x="259707" y="3346"/>
                  </a:lnTo>
                  <a:close/>
                  <a:moveTo>
                    <a:pt x="264671" y="3346"/>
                  </a:moveTo>
                  <a:lnTo>
                    <a:pt x="264671" y="5075"/>
                  </a:lnTo>
                  <a:lnTo>
                    <a:pt x="268072" y="5075"/>
                  </a:lnTo>
                  <a:lnTo>
                    <a:pt x="268072" y="3346"/>
                  </a:lnTo>
                  <a:close/>
                  <a:moveTo>
                    <a:pt x="3347" y="11655"/>
                  </a:moveTo>
                  <a:lnTo>
                    <a:pt x="3347" y="13384"/>
                  </a:lnTo>
                  <a:lnTo>
                    <a:pt x="6748" y="13384"/>
                  </a:lnTo>
                  <a:lnTo>
                    <a:pt x="6748" y="11655"/>
                  </a:lnTo>
                  <a:close/>
                  <a:moveTo>
                    <a:pt x="28609" y="11655"/>
                  </a:moveTo>
                  <a:lnTo>
                    <a:pt x="28609" y="13384"/>
                  </a:lnTo>
                  <a:lnTo>
                    <a:pt x="32011" y="13384"/>
                  </a:lnTo>
                  <a:lnTo>
                    <a:pt x="32011" y="11655"/>
                  </a:lnTo>
                  <a:close/>
                  <a:moveTo>
                    <a:pt x="40376" y="11655"/>
                  </a:moveTo>
                  <a:lnTo>
                    <a:pt x="40376" y="13384"/>
                  </a:lnTo>
                  <a:lnTo>
                    <a:pt x="43778" y="13384"/>
                  </a:lnTo>
                  <a:lnTo>
                    <a:pt x="43778" y="11655"/>
                  </a:lnTo>
                  <a:close/>
                  <a:moveTo>
                    <a:pt x="62181" y="11655"/>
                  </a:moveTo>
                  <a:lnTo>
                    <a:pt x="62181" y="13384"/>
                  </a:lnTo>
                  <a:lnTo>
                    <a:pt x="65582" y="13384"/>
                  </a:lnTo>
                  <a:lnTo>
                    <a:pt x="65582" y="11655"/>
                  </a:lnTo>
                  <a:close/>
                  <a:moveTo>
                    <a:pt x="72219" y="11655"/>
                  </a:moveTo>
                  <a:lnTo>
                    <a:pt x="72219" y="13384"/>
                  </a:lnTo>
                  <a:lnTo>
                    <a:pt x="75621" y="13384"/>
                  </a:lnTo>
                  <a:lnTo>
                    <a:pt x="75621" y="11655"/>
                  </a:lnTo>
                  <a:close/>
                  <a:moveTo>
                    <a:pt x="82257" y="11655"/>
                  </a:moveTo>
                  <a:lnTo>
                    <a:pt x="82257" y="13384"/>
                  </a:lnTo>
                  <a:lnTo>
                    <a:pt x="85659" y="13384"/>
                  </a:lnTo>
                  <a:lnTo>
                    <a:pt x="85659" y="11655"/>
                  </a:lnTo>
                  <a:close/>
                  <a:moveTo>
                    <a:pt x="99210" y="11655"/>
                  </a:moveTo>
                  <a:lnTo>
                    <a:pt x="99210" y="13384"/>
                  </a:lnTo>
                  <a:lnTo>
                    <a:pt x="102612" y="13384"/>
                  </a:lnTo>
                  <a:lnTo>
                    <a:pt x="102612" y="11655"/>
                  </a:lnTo>
                  <a:close/>
                  <a:moveTo>
                    <a:pt x="124417" y="11655"/>
                  </a:moveTo>
                  <a:lnTo>
                    <a:pt x="124417" y="13384"/>
                  </a:lnTo>
                  <a:lnTo>
                    <a:pt x="127818" y="13384"/>
                  </a:lnTo>
                  <a:lnTo>
                    <a:pt x="127818" y="11655"/>
                  </a:lnTo>
                  <a:close/>
                  <a:moveTo>
                    <a:pt x="136183" y="11655"/>
                  </a:moveTo>
                  <a:lnTo>
                    <a:pt x="136183" y="13384"/>
                  </a:lnTo>
                  <a:lnTo>
                    <a:pt x="139585" y="13384"/>
                  </a:lnTo>
                  <a:lnTo>
                    <a:pt x="139585" y="11655"/>
                  </a:lnTo>
                  <a:close/>
                  <a:moveTo>
                    <a:pt x="157988" y="11655"/>
                  </a:moveTo>
                  <a:lnTo>
                    <a:pt x="157988" y="13384"/>
                  </a:lnTo>
                  <a:lnTo>
                    <a:pt x="161390" y="13384"/>
                  </a:lnTo>
                  <a:lnTo>
                    <a:pt x="161390" y="11655"/>
                  </a:lnTo>
                  <a:close/>
                  <a:moveTo>
                    <a:pt x="168026" y="11655"/>
                  </a:moveTo>
                  <a:lnTo>
                    <a:pt x="168026" y="13384"/>
                  </a:lnTo>
                  <a:lnTo>
                    <a:pt x="171428" y="13384"/>
                  </a:lnTo>
                  <a:lnTo>
                    <a:pt x="171428" y="11655"/>
                  </a:lnTo>
                  <a:close/>
                  <a:moveTo>
                    <a:pt x="178064" y="11655"/>
                  </a:moveTo>
                  <a:lnTo>
                    <a:pt x="178064" y="13384"/>
                  </a:lnTo>
                  <a:lnTo>
                    <a:pt x="181466" y="13384"/>
                  </a:lnTo>
                  <a:lnTo>
                    <a:pt x="181466" y="11655"/>
                  </a:lnTo>
                  <a:close/>
                  <a:moveTo>
                    <a:pt x="194962" y="11655"/>
                  </a:moveTo>
                  <a:lnTo>
                    <a:pt x="194962" y="13384"/>
                  </a:lnTo>
                  <a:lnTo>
                    <a:pt x="198364" y="13384"/>
                  </a:lnTo>
                  <a:lnTo>
                    <a:pt x="198364" y="11655"/>
                  </a:lnTo>
                  <a:close/>
                  <a:moveTo>
                    <a:pt x="220224" y="11655"/>
                  </a:moveTo>
                  <a:lnTo>
                    <a:pt x="220224" y="13384"/>
                  </a:lnTo>
                  <a:lnTo>
                    <a:pt x="223626" y="13384"/>
                  </a:lnTo>
                  <a:lnTo>
                    <a:pt x="223626" y="11655"/>
                  </a:lnTo>
                  <a:close/>
                  <a:moveTo>
                    <a:pt x="231991" y="11655"/>
                  </a:moveTo>
                  <a:lnTo>
                    <a:pt x="231991" y="13384"/>
                  </a:lnTo>
                  <a:lnTo>
                    <a:pt x="235393" y="13384"/>
                  </a:lnTo>
                  <a:lnTo>
                    <a:pt x="235393" y="11655"/>
                  </a:lnTo>
                  <a:close/>
                  <a:moveTo>
                    <a:pt x="253796" y="11655"/>
                  </a:moveTo>
                  <a:lnTo>
                    <a:pt x="253796" y="13384"/>
                  </a:lnTo>
                  <a:lnTo>
                    <a:pt x="257198" y="13384"/>
                  </a:lnTo>
                  <a:lnTo>
                    <a:pt x="257198" y="11655"/>
                  </a:lnTo>
                  <a:close/>
                  <a:moveTo>
                    <a:pt x="263834" y="11655"/>
                  </a:moveTo>
                  <a:lnTo>
                    <a:pt x="263834" y="13384"/>
                  </a:lnTo>
                  <a:lnTo>
                    <a:pt x="267236" y="13384"/>
                  </a:lnTo>
                  <a:lnTo>
                    <a:pt x="267236" y="11655"/>
                  </a:lnTo>
                  <a:close/>
                  <a:moveTo>
                    <a:pt x="273872" y="11655"/>
                  </a:moveTo>
                  <a:lnTo>
                    <a:pt x="273872" y="13384"/>
                  </a:lnTo>
                  <a:lnTo>
                    <a:pt x="277274" y="13384"/>
                  </a:lnTo>
                  <a:lnTo>
                    <a:pt x="277274" y="11655"/>
                  </a:lnTo>
                  <a:close/>
                  <a:moveTo>
                    <a:pt x="1" y="15001"/>
                  </a:moveTo>
                  <a:lnTo>
                    <a:pt x="1" y="16730"/>
                  </a:lnTo>
                  <a:lnTo>
                    <a:pt x="3402" y="16730"/>
                  </a:lnTo>
                  <a:lnTo>
                    <a:pt x="3402" y="15001"/>
                  </a:lnTo>
                  <a:close/>
                  <a:moveTo>
                    <a:pt x="6748" y="15001"/>
                  </a:moveTo>
                  <a:lnTo>
                    <a:pt x="6748" y="16730"/>
                  </a:lnTo>
                  <a:lnTo>
                    <a:pt x="10150" y="16730"/>
                  </a:lnTo>
                  <a:lnTo>
                    <a:pt x="10150" y="15001"/>
                  </a:lnTo>
                  <a:close/>
                  <a:moveTo>
                    <a:pt x="11767" y="15001"/>
                  </a:moveTo>
                  <a:lnTo>
                    <a:pt x="11767" y="16730"/>
                  </a:lnTo>
                  <a:lnTo>
                    <a:pt x="15169" y="16730"/>
                  </a:lnTo>
                  <a:lnTo>
                    <a:pt x="15169" y="15001"/>
                  </a:lnTo>
                  <a:close/>
                  <a:moveTo>
                    <a:pt x="16786" y="15001"/>
                  </a:moveTo>
                  <a:lnTo>
                    <a:pt x="16786" y="16730"/>
                  </a:lnTo>
                  <a:lnTo>
                    <a:pt x="20188" y="16730"/>
                  </a:lnTo>
                  <a:lnTo>
                    <a:pt x="20188" y="15001"/>
                  </a:lnTo>
                  <a:close/>
                  <a:moveTo>
                    <a:pt x="25207" y="15001"/>
                  </a:moveTo>
                  <a:lnTo>
                    <a:pt x="25207" y="16730"/>
                  </a:lnTo>
                  <a:lnTo>
                    <a:pt x="28609" y="16730"/>
                  </a:lnTo>
                  <a:lnTo>
                    <a:pt x="28609" y="15001"/>
                  </a:lnTo>
                  <a:close/>
                  <a:moveTo>
                    <a:pt x="50358" y="15001"/>
                  </a:moveTo>
                  <a:lnTo>
                    <a:pt x="50358" y="16730"/>
                  </a:lnTo>
                  <a:lnTo>
                    <a:pt x="53760" y="16730"/>
                  </a:lnTo>
                  <a:lnTo>
                    <a:pt x="53760" y="15001"/>
                  </a:lnTo>
                  <a:close/>
                  <a:moveTo>
                    <a:pt x="78967" y="15001"/>
                  </a:moveTo>
                  <a:lnTo>
                    <a:pt x="78967" y="16730"/>
                  </a:lnTo>
                  <a:lnTo>
                    <a:pt x="82368" y="16730"/>
                  </a:lnTo>
                  <a:lnTo>
                    <a:pt x="82368" y="15001"/>
                  </a:lnTo>
                  <a:close/>
                  <a:moveTo>
                    <a:pt x="95808" y="15001"/>
                  </a:moveTo>
                  <a:lnTo>
                    <a:pt x="95808" y="16730"/>
                  </a:lnTo>
                  <a:lnTo>
                    <a:pt x="99210" y="16730"/>
                  </a:lnTo>
                  <a:lnTo>
                    <a:pt x="99210" y="15001"/>
                  </a:lnTo>
                  <a:close/>
                  <a:moveTo>
                    <a:pt x="102612" y="15001"/>
                  </a:moveTo>
                  <a:lnTo>
                    <a:pt x="102612" y="16730"/>
                  </a:lnTo>
                  <a:lnTo>
                    <a:pt x="105958" y="16730"/>
                  </a:lnTo>
                  <a:lnTo>
                    <a:pt x="105958" y="15001"/>
                  </a:lnTo>
                  <a:close/>
                  <a:moveTo>
                    <a:pt x="107631" y="15001"/>
                  </a:moveTo>
                  <a:lnTo>
                    <a:pt x="107631" y="16730"/>
                  </a:lnTo>
                  <a:lnTo>
                    <a:pt x="110977" y="16730"/>
                  </a:lnTo>
                  <a:lnTo>
                    <a:pt x="110977" y="15001"/>
                  </a:lnTo>
                  <a:close/>
                  <a:moveTo>
                    <a:pt x="112650" y="15001"/>
                  </a:moveTo>
                  <a:lnTo>
                    <a:pt x="112650" y="16730"/>
                  </a:lnTo>
                  <a:lnTo>
                    <a:pt x="116052" y="16730"/>
                  </a:lnTo>
                  <a:lnTo>
                    <a:pt x="116052" y="15001"/>
                  </a:lnTo>
                  <a:close/>
                  <a:moveTo>
                    <a:pt x="121015" y="15001"/>
                  </a:moveTo>
                  <a:lnTo>
                    <a:pt x="121015" y="16730"/>
                  </a:lnTo>
                  <a:lnTo>
                    <a:pt x="124417" y="16730"/>
                  </a:lnTo>
                  <a:lnTo>
                    <a:pt x="124417" y="15001"/>
                  </a:lnTo>
                  <a:close/>
                  <a:moveTo>
                    <a:pt x="146166" y="15001"/>
                  </a:moveTo>
                  <a:lnTo>
                    <a:pt x="146166" y="16730"/>
                  </a:lnTo>
                  <a:lnTo>
                    <a:pt x="149568" y="16730"/>
                  </a:lnTo>
                  <a:lnTo>
                    <a:pt x="149568" y="15001"/>
                  </a:lnTo>
                  <a:close/>
                  <a:moveTo>
                    <a:pt x="174774" y="15001"/>
                  </a:moveTo>
                  <a:lnTo>
                    <a:pt x="174774" y="16730"/>
                  </a:lnTo>
                  <a:lnTo>
                    <a:pt x="178176" y="16730"/>
                  </a:lnTo>
                  <a:lnTo>
                    <a:pt x="178176" y="15001"/>
                  </a:lnTo>
                  <a:close/>
                  <a:moveTo>
                    <a:pt x="191616" y="15001"/>
                  </a:moveTo>
                  <a:lnTo>
                    <a:pt x="191616" y="16730"/>
                  </a:lnTo>
                  <a:lnTo>
                    <a:pt x="195018" y="16730"/>
                  </a:lnTo>
                  <a:lnTo>
                    <a:pt x="195018" y="15001"/>
                  </a:lnTo>
                  <a:close/>
                  <a:moveTo>
                    <a:pt x="198364" y="15001"/>
                  </a:moveTo>
                  <a:lnTo>
                    <a:pt x="198364" y="16730"/>
                  </a:lnTo>
                  <a:lnTo>
                    <a:pt x="201765" y="16730"/>
                  </a:lnTo>
                  <a:lnTo>
                    <a:pt x="201765" y="15001"/>
                  </a:lnTo>
                  <a:close/>
                  <a:moveTo>
                    <a:pt x="203383" y="15001"/>
                  </a:moveTo>
                  <a:lnTo>
                    <a:pt x="203383" y="16730"/>
                  </a:lnTo>
                  <a:lnTo>
                    <a:pt x="206784" y="16730"/>
                  </a:lnTo>
                  <a:lnTo>
                    <a:pt x="206784" y="15001"/>
                  </a:lnTo>
                  <a:close/>
                  <a:moveTo>
                    <a:pt x="208402" y="15001"/>
                  </a:moveTo>
                  <a:lnTo>
                    <a:pt x="208402" y="16730"/>
                  </a:lnTo>
                  <a:lnTo>
                    <a:pt x="211804" y="16730"/>
                  </a:lnTo>
                  <a:lnTo>
                    <a:pt x="211804" y="15001"/>
                  </a:lnTo>
                  <a:close/>
                  <a:moveTo>
                    <a:pt x="216823" y="15001"/>
                  </a:moveTo>
                  <a:lnTo>
                    <a:pt x="216823" y="16730"/>
                  </a:lnTo>
                  <a:lnTo>
                    <a:pt x="220224" y="16730"/>
                  </a:lnTo>
                  <a:lnTo>
                    <a:pt x="220224" y="15001"/>
                  </a:lnTo>
                  <a:close/>
                  <a:moveTo>
                    <a:pt x="241973" y="15001"/>
                  </a:moveTo>
                  <a:lnTo>
                    <a:pt x="241973" y="16730"/>
                  </a:lnTo>
                  <a:lnTo>
                    <a:pt x="245375" y="16730"/>
                  </a:lnTo>
                  <a:lnTo>
                    <a:pt x="245375" y="15001"/>
                  </a:lnTo>
                  <a:close/>
                  <a:moveTo>
                    <a:pt x="270582" y="15001"/>
                  </a:moveTo>
                  <a:lnTo>
                    <a:pt x="270582" y="16730"/>
                  </a:lnTo>
                  <a:lnTo>
                    <a:pt x="273984" y="16730"/>
                  </a:lnTo>
                  <a:lnTo>
                    <a:pt x="273984" y="1500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185" name="Google Shape;9185;p250"/>
          <p:cNvGrpSpPr/>
          <p:nvPr/>
        </p:nvGrpSpPr>
        <p:grpSpPr>
          <a:xfrm>
            <a:off x="-4697049" y="4377776"/>
            <a:ext cx="9269048" cy="542679"/>
            <a:chOff x="-62524" y="217501"/>
            <a:chExt cx="9269048" cy="542679"/>
          </a:xfrm>
        </p:grpSpPr>
        <p:sp>
          <p:nvSpPr>
            <p:cNvPr id="9186" name="Google Shape;9186;p250"/>
            <p:cNvSpPr/>
            <p:nvPr/>
          </p:nvSpPr>
          <p:spPr>
            <a:xfrm>
              <a:off x="-62524" y="217501"/>
              <a:ext cx="9267232" cy="540895"/>
            </a:xfrm>
            <a:custGeom>
              <a:avLst/>
              <a:gdLst/>
              <a:ahLst/>
              <a:cxnLst/>
              <a:rect l="l" t="t" r="r" b="b"/>
              <a:pathLst>
                <a:path w="285695" h="16675" extrusionOk="0">
                  <a:moveTo>
                    <a:pt x="669" y="0"/>
                  </a:moveTo>
                  <a:lnTo>
                    <a:pt x="502" y="56"/>
                  </a:lnTo>
                  <a:lnTo>
                    <a:pt x="223" y="223"/>
                  </a:lnTo>
                  <a:lnTo>
                    <a:pt x="56" y="502"/>
                  </a:lnTo>
                  <a:lnTo>
                    <a:pt x="0" y="669"/>
                  </a:lnTo>
                  <a:lnTo>
                    <a:pt x="0" y="837"/>
                  </a:lnTo>
                  <a:lnTo>
                    <a:pt x="0" y="1004"/>
                  </a:lnTo>
                  <a:lnTo>
                    <a:pt x="56" y="1171"/>
                  </a:lnTo>
                  <a:lnTo>
                    <a:pt x="223" y="1394"/>
                  </a:lnTo>
                  <a:lnTo>
                    <a:pt x="502" y="1617"/>
                  </a:lnTo>
                  <a:lnTo>
                    <a:pt x="669" y="1673"/>
                  </a:lnTo>
                  <a:lnTo>
                    <a:pt x="1004" y="1673"/>
                  </a:lnTo>
                  <a:lnTo>
                    <a:pt x="1171" y="1617"/>
                  </a:lnTo>
                  <a:lnTo>
                    <a:pt x="1394" y="1394"/>
                  </a:lnTo>
                  <a:lnTo>
                    <a:pt x="1617" y="1171"/>
                  </a:lnTo>
                  <a:lnTo>
                    <a:pt x="1617" y="1004"/>
                  </a:lnTo>
                  <a:lnTo>
                    <a:pt x="1673" y="837"/>
                  </a:lnTo>
                  <a:lnTo>
                    <a:pt x="1617" y="669"/>
                  </a:lnTo>
                  <a:lnTo>
                    <a:pt x="1617" y="502"/>
                  </a:lnTo>
                  <a:lnTo>
                    <a:pt x="1394" y="223"/>
                  </a:lnTo>
                  <a:lnTo>
                    <a:pt x="1171" y="56"/>
                  </a:lnTo>
                  <a:lnTo>
                    <a:pt x="1004" y="0"/>
                  </a:lnTo>
                  <a:close/>
                  <a:moveTo>
                    <a:pt x="3959" y="0"/>
                  </a:moveTo>
                  <a:lnTo>
                    <a:pt x="3792" y="56"/>
                  </a:lnTo>
                  <a:lnTo>
                    <a:pt x="3569" y="223"/>
                  </a:lnTo>
                  <a:lnTo>
                    <a:pt x="3402" y="502"/>
                  </a:lnTo>
                  <a:lnTo>
                    <a:pt x="3346" y="669"/>
                  </a:lnTo>
                  <a:lnTo>
                    <a:pt x="3290" y="837"/>
                  </a:lnTo>
                  <a:lnTo>
                    <a:pt x="3346" y="1004"/>
                  </a:lnTo>
                  <a:lnTo>
                    <a:pt x="3402" y="1171"/>
                  </a:lnTo>
                  <a:lnTo>
                    <a:pt x="3569" y="1394"/>
                  </a:lnTo>
                  <a:lnTo>
                    <a:pt x="3792" y="1617"/>
                  </a:lnTo>
                  <a:lnTo>
                    <a:pt x="3959" y="1673"/>
                  </a:lnTo>
                  <a:lnTo>
                    <a:pt x="4294" y="1673"/>
                  </a:lnTo>
                  <a:lnTo>
                    <a:pt x="4461" y="1617"/>
                  </a:lnTo>
                  <a:lnTo>
                    <a:pt x="4740" y="1394"/>
                  </a:lnTo>
                  <a:lnTo>
                    <a:pt x="4907" y="1171"/>
                  </a:lnTo>
                  <a:lnTo>
                    <a:pt x="4963" y="1004"/>
                  </a:lnTo>
                  <a:lnTo>
                    <a:pt x="4963" y="837"/>
                  </a:lnTo>
                  <a:lnTo>
                    <a:pt x="4963" y="669"/>
                  </a:lnTo>
                  <a:lnTo>
                    <a:pt x="4907" y="502"/>
                  </a:lnTo>
                  <a:lnTo>
                    <a:pt x="4740" y="223"/>
                  </a:lnTo>
                  <a:lnTo>
                    <a:pt x="4461" y="56"/>
                  </a:lnTo>
                  <a:lnTo>
                    <a:pt x="4294" y="0"/>
                  </a:lnTo>
                  <a:close/>
                  <a:moveTo>
                    <a:pt x="9090" y="0"/>
                  </a:moveTo>
                  <a:lnTo>
                    <a:pt x="8923" y="56"/>
                  </a:lnTo>
                  <a:lnTo>
                    <a:pt x="8644" y="223"/>
                  </a:lnTo>
                  <a:lnTo>
                    <a:pt x="8477" y="502"/>
                  </a:lnTo>
                  <a:lnTo>
                    <a:pt x="8421" y="669"/>
                  </a:lnTo>
                  <a:lnTo>
                    <a:pt x="8421" y="837"/>
                  </a:lnTo>
                  <a:lnTo>
                    <a:pt x="8421" y="1004"/>
                  </a:lnTo>
                  <a:lnTo>
                    <a:pt x="8477" y="1171"/>
                  </a:lnTo>
                  <a:lnTo>
                    <a:pt x="8644" y="1394"/>
                  </a:lnTo>
                  <a:lnTo>
                    <a:pt x="8923" y="1617"/>
                  </a:lnTo>
                  <a:lnTo>
                    <a:pt x="9090" y="1673"/>
                  </a:lnTo>
                  <a:lnTo>
                    <a:pt x="9425" y="1673"/>
                  </a:lnTo>
                  <a:lnTo>
                    <a:pt x="9536" y="1617"/>
                  </a:lnTo>
                  <a:lnTo>
                    <a:pt x="9815" y="1394"/>
                  </a:lnTo>
                  <a:lnTo>
                    <a:pt x="9982" y="1171"/>
                  </a:lnTo>
                  <a:lnTo>
                    <a:pt x="10038" y="1004"/>
                  </a:lnTo>
                  <a:lnTo>
                    <a:pt x="10038" y="837"/>
                  </a:lnTo>
                  <a:lnTo>
                    <a:pt x="10038" y="669"/>
                  </a:lnTo>
                  <a:lnTo>
                    <a:pt x="9982" y="502"/>
                  </a:lnTo>
                  <a:lnTo>
                    <a:pt x="9815" y="223"/>
                  </a:lnTo>
                  <a:lnTo>
                    <a:pt x="9536" y="56"/>
                  </a:lnTo>
                  <a:lnTo>
                    <a:pt x="9425" y="0"/>
                  </a:lnTo>
                  <a:close/>
                  <a:moveTo>
                    <a:pt x="14165" y="0"/>
                  </a:moveTo>
                  <a:lnTo>
                    <a:pt x="13998" y="56"/>
                  </a:lnTo>
                  <a:lnTo>
                    <a:pt x="13719" y="223"/>
                  </a:lnTo>
                  <a:lnTo>
                    <a:pt x="13551" y="502"/>
                  </a:lnTo>
                  <a:lnTo>
                    <a:pt x="13496" y="669"/>
                  </a:lnTo>
                  <a:lnTo>
                    <a:pt x="13496" y="837"/>
                  </a:lnTo>
                  <a:lnTo>
                    <a:pt x="13496" y="1004"/>
                  </a:lnTo>
                  <a:lnTo>
                    <a:pt x="13551" y="1171"/>
                  </a:lnTo>
                  <a:lnTo>
                    <a:pt x="13719" y="1394"/>
                  </a:lnTo>
                  <a:lnTo>
                    <a:pt x="13998" y="1617"/>
                  </a:lnTo>
                  <a:lnTo>
                    <a:pt x="14165" y="1673"/>
                  </a:lnTo>
                  <a:lnTo>
                    <a:pt x="14499" y="1673"/>
                  </a:lnTo>
                  <a:lnTo>
                    <a:pt x="14611" y="1617"/>
                  </a:lnTo>
                  <a:lnTo>
                    <a:pt x="14890" y="1394"/>
                  </a:lnTo>
                  <a:lnTo>
                    <a:pt x="15057" y="1171"/>
                  </a:lnTo>
                  <a:lnTo>
                    <a:pt x="15113" y="1004"/>
                  </a:lnTo>
                  <a:lnTo>
                    <a:pt x="15113" y="837"/>
                  </a:lnTo>
                  <a:lnTo>
                    <a:pt x="15113" y="669"/>
                  </a:lnTo>
                  <a:lnTo>
                    <a:pt x="15057" y="502"/>
                  </a:lnTo>
                  <a:lnTo>
                    <a:pt x="14890" y="223"/>
                  </a:lnTo>
                  <a:lnTo>
                    <a:pt x="14611" y="56"/>
                  </a:lnTo>
                  <a:lnTo>
                    <a:pt x="14499" y="0"/>
                  </a:lnTo>
                  <a:close/>
                  <a:moveTo>
                    <a:pt x="24203" y="0"/>
                  </a:moveTo>
                  <a:lnTo>
                    <a:pt x="24036" y="56"/>
                  </a:lnTo>
                  <a:lnTo>
                    <a:pt x="23757" y="223"/>
                  </a:lnTo>
                  <a:lnTo>
                    <a:pt x="23589" y="502"/>
                  </a:lnTo>
                  <a:lnTo>
                    <a:pt x="23534" y="669"/>
                  </a:lnTo>
                  <a:lnTo>
                    <a:pt x="23534" y="837"/>
                  </a:lnTo>
                  <a:lnTo>
                    <a:pt x="23534" y="1004"/>
                  </a:lnTo>
                  <a:lnTo>
                    <a:pt x="23589" y="1171"/>
                  </a:lnTo>
                  <a:lnTo>
                    <a:pt x="23757" y="1394"/>
                  </a:lnTo>
                  <a:lnTo>
                    <a:pt x="24036" y="1617"/>
                  </a:lnTo>
                  <a:lnTo>
                    <a:pt x="24203" y="1673"/>
                  </a:lnTo>
                  <a:lnTo>
                    <a:pt x="24537" y="1673"/>
                  </a:lnTo>
                  <a:lnTo>
                    <a:pt x="24649" y="1617"/>
                  </a:lnTo>
                  <a:lnTo>
                    <a:pt x="24928" y="1394"/>
                  </a:lnTo>
                  <a:lnTo>
                    <a:pt x="25095" y="1171"/>
                  </a:lnTo>
                  <a:lnTo>
                    <a:pt x="25151" y="1004"/>
                  </a:lnTo>
                  <a:lnTo>
                    <a:pt x="25207" y="837"/>
                  </a:lnTo>
                  <a:lnTo>
                    <a:pt x="25151" y="669"/>
                  </a:lnTo>
                  <a:lnTo>
                    <a:pt x="25095" y="502"/>
                  </a:lnTo>
                  <a:lnTo>
                    <a:pt x="24928" y="223"/>
                  </a:lnTo>
                  <a:lnTo>
                    <a:pt x="24649" y="56"/>
                  </a:lnTo>
                  <a:lnTo>
                    <a:pt x="24537" y="0"/>
                  </a:lnTo>
                  <a:close/>
                  <a:moveTo>
                    <a:pt x="32624" y="0"/>
                  </a:moveTo>
                  <a:lnTo>
                    <a:pt x="32456" y="56"/>
                  </a:lnTo>
                  <a:lnTo>
                    <a:pt x="32178" y="223"/>
                  </a:lnTo>
                  <a:lnTo>
                    <a:pt x="32010" y="502"/>
                  </a:lnTo>
                  <a:lnTo>
                    <a:pt x="31954" y="669"/>
                  </a:lnTo>
                  <a:lnTo>
                    <a:pt x="31954" y="837"/>
                  </a:lnTo>
                  <a:lnTo>
                    <a:pt x="31954" y="1004"/>
                  </a:lnTo>
                  <a:lnTo>
                    <a:pt x="32010" y="1171"/>
                  </a:lnTo>
                  <a:lnTo>
                    <a:pt x="32178" y="1394"/>
                  </a:lnTo>
                  <a:lnTo>
                    <a:pt x="32456" y="1617"/>
                  </a:lnTo>
                  <a:lnTo>
                    <a:pt x="32624" y="1673"/>
                  </a:lnTo>
                  <a:lnTo>
                    <a:pt x="32958" y="1673"/>
                  </a:lnTo>
                  <a:lnTo>
                    <a:pt x="33126" y="1617"/>
                  </a:lnTo>
                  <a:lnTo>
                    <a:pt x="33349" y="1394"/>
                  </a:lnTo>
                  <a:lnTo>
                    <a:pt x="33572" y="1171"/>
                  </a:lnTo>
                  <a:lnTo>
                    <a:pt x="33627" y="1004"/>
                  </a:lnTo>
                  <a:lnTo>
                    <a:pt x="33627" y="837"/>
                  </a:lnTo>
                  <a:lnTo>
                    <a:pt x="33627" y="669"/>
                  </a:lnTo>
                  <a:lnTo>
                    <a:pt x="33572" y="502"/>
                  </a:lnTo>
                  <a:lnTo>
                    <a:pt x="33349" y="223"/>
                  </a:lnTo>
                  <a:lnTo>
                    <a:pt x="33126" y="56"/>
                  </a:lnTo>
                  <a:lnTo>
                    <a:pt x="32958" y="0"/>
                  </a:lnTo>
                  <a:close/>
                  <a:moveTo>
                    <a:pt x="42773" y="0"/>
                  </a:moveTo>
                  <a:lnTo>
                    <a:pt x="42606" y="56"/>
                  </a:lnTo>
                  <a:lnTo>
                    <a:pt x="42383" y="223"/>
                  </a:lnTo>
                  <a:lnTo>
                    <a:pt x="42216" y="502"/>
                  </a:lnTo>
                  <a:lnTo>
                    <a:pt x="42160" y="669"/>
                  </a:lnTo>
                  <a:lnTo>
                    <a:pt x="42104" y="837"/>
                  </a:lnTo>
                  <a:lnTo>
                    <a:pt x="42160" y="1004"/>
                  </a:lnTo>
                  <a:lnTo>
                    <a:pt x="42216" y="1171"/>
                  </a:lnTo>
                  <a:lnTo>
                    <a:pt x="42383" y="1394"/>
                  </a:lnTo>
                  <a:lnTo>
                    <a:pt x="42606" y="1617"/>
                  </a:lnTo>
                  <a:lnTo>
                    <a:pt x="42773" y="1673"/>
                  </a:lnTo>
                  <a:lnTo>
                    <a:pt x="43108" y="1673"/>
                  </a:lnTo>
                  <a:lnTo>
                    <a:pt x="43275" y="1617"/>
                  </a:lnTo>
                  <a:lnTo>
                    <a:pt x="43554" y="1394"/>
                  </a:lnTo>
                  <a:lnTo>
                    <a:pt x="43721" y="1171"/>
                  </a:lnTo>
                  <a:lnTo>
                    <a:pt x="43777" y="1004"/>
                  </a:lnTo>
                  <a:lnTo>
                    <a:pt x="43777" y="837"/>
                  </a:lnTo>
                  <a:lnTo>
                    <a:pt x="43777" y="669"/>
                  </a:lnTo>
                  <a:lnTo>
                    <a:pt x="43721" y="502"/>
                  </a:lnTo>
                  <a:lnTo>
                    <a:pt x="43554" y="223"/>
                  </a:lnTo>
                  <a:lnTo>
                    <a:pt x="43275" y="56"/>
                  </a:lnTo>
                  <a:lnTo>
                    <a:pt x="43108" y="0"/>
                  </a:lnTo>
                  <a:close/>
                  <a:moveTo>
                    <a:pt x="51083" y="0"/>
                  </a:moveTo>
                  <a:lnTo>
                    <a:pt x="50915" y="56"/>
                  </a:lnTo>
                  <a:lnTo>
                    <a:pt x="50636" y="223"/>
                  </a:lnTo>
                  <a:lnTo>
                    <a:pt x="50469" y="502"/>
                  </a:lnTo>
                  <a:lnTo>
                    <a:pt x="50413" y="669"/>
                  </a:lnTo>
                  <a:lnTo>
                    <a:pt x="50413" y="837"/>
                  </a:lnTo>
                  <a:lnTo>
                    <a:pt x="50413" y="1004"/>
                  </a:lnTo>
                  <a:lnTo>
                    <a:pt x="50469" y="1171"/>
                  </a:lnTo>
                  <a:lnTo>
                    <a:pt x="50636" y="1394"/>
                  </a:lnTo>
                  <a:lnTo>
                    <a:pt x="50915" y="1617"/>
                  </a:lnTo>
                  <a:lnTo>
                    <a:pt x="51083" y="1673"/>
                  </a:lnTo>
                  <a:lnTo>
                    <a:pt x="51417" y="1673"/>
                  </a:lnTo>
                  <a:lnTo>
                    <a:pt x="51529" y="1617"/>
                  </a:lnTo>
                  <a:lnTo>
                    <a:pt x="51808" y="1394"/>
                  </a:lnTo>
                  <a:lnTo>
                    <a:pt x="51975" y="1171"/>
                  </a:lnTo>
                  <a:lnTo>
                    <a:pt x="52031" y="1004"/>
                  </a:lnTo>
                  <a:lnTo>
                    <a:pt x="52031" y="837"/>
                  </a:lnTo>
                  <a:lnTo>
                    <a:pt x="52031" y="669"/>
                  </a:lnTo>
                  <a:lnTo>
                    <a:pt x="51975" y="502"/>
                  </a:lnTo>
                  <a:lnTo>
                    <a:pt x="51808" y="223"/>
                  </a:lnTo>
                  <a:lnTo>
                    <a:pt x="51529" y="56"/>
                  </a:lnTo>
                  <a:lnTo>
                    <a:pt x="51417" y="0"/>
                  </a:lnTo>
                  <a:close/>
                  <a:moveTo>
                    <a:pt x="61176" y="0"/>
                  </a:moveTo>
                  <a:lnTo>
                    <a:pt x="61009" y="56"/>
                  </a:lnTo>
                  <a:lnTo>
                    <a:pt x="60730" y="223"/>
                  </a:lnTo>
                  <a:lnTo>
                    <a:pt x="60563" y="502"/>
                  </a:lnTo>
                  <a:lnTo>
                    <a:pt x="60507" y="669"/>
                  </a:lnTo>
                  <a:lnTo>
                    <a:pt x="60507" y="837"/>
                  </a:lnTo>
                  <a:lnTo>
                    <a:pt x="60507" y="1004"/>
                  </a:lnTo>
                  <a:lnTo>
                    <a:pt x="60563" y="1171"/>
                  </a:lnTo>
                  <a:lnTo>
                    <a:pt x="60730" y="1394"/>
                  </a:lnTo>
                  <a:lnTo>
                    <a:pt x="61009" y="1617"/>
                  </a:lnTo>
                  <a:lnTo>
                    <a:pt x="61176" y="1673"/>
                  </a:lnTo>
                  <a:lnTo>
                    <a:pt x="61511" y="1673"/>
                  </a:lnTo>
                  <a:lnTo>
                    <a:pt x="61623" y="1617"/>
                  </a:lnTo>
                  <a:lnTo>
                    <a:pt x="61901" y="1394"/>
                  </a:lnTo>
                  <a:lnTo>
                    <a:pt x="62069" y="1171"/>
                  </a:lnTo>
                  <a:lnTo>
                    <a:pt x="62124" y="1004"/>
                  </a:lnTo>
                  <a:lnTo>
                    <a:pt x="62124" y="837"/>
                  </a:lnTo>
                  <a:lnTo>
                    <a:pt x="62124" y="669"/>
                  </a:lnTo>
                  <a:lnTo>
                    <a:pt x="62069" y="502"/>
                  </a:lnTo>
                  <a:lnTo>
                    <a:pt x="61901" y="223"/>
                  </a:lnTo>
                  <a:lnTo>
                    <a:pt x="61623" y="56"/>
                  </a:lnTo>
                  <a:lnTo>
                    <a:pt x="61511" y="0"/>
                  </a:lnTo>
                  <a:close/>
                  <a:moveTo>
                    <a:pt x="64522" y="0"/>
                  </a:moveTo>
                  <a:lnTo>
                    <a:pt x="64355" y="56"/>
                  </a:lnTo>
                  <a:lnTo>
                    <a:pt x="64076" y="223"/>
                  </a:lnTo>
                  <a:lnTo>
                    <a:pt x="63909" y="502"/>
                  </a:lnTo>
                  <a:lnTo>
                    <a:pt x="63853" y="669"/>
                  </a:lnTo>
                  <a:lnTo>
                    <a:pt x="63853" y="837"/>
                  </a:lnTo>
                  <a:lnTo>
                    <a:pt x="63853" y="1004"/>
                  </a:lnTo>
                  <a:lnTo>
                    <a:pt x="63909" y="1171"/>
                  </a:lnTo>
                  <a:lnTo>
                    <a:pt x="64076" y="1394"/>
                  </a:lnTo>
                  <a:lnTo>
                    <a:pt x="64355" y="1617"/>
                  </a:lnTo>
                  <a:lnTo>
                    <a:pt x="64522" y="1673"/>
                  </a:lnTo>
                  <a:lnTo>
                    <a:pt x="64857" y="1673"/>
                  </a:lnTo>
                  <a:lnTo>
                    <a:pt x="65024" y="1617"/>
                  </a:lnTo>
                  <a:lnTo>
                    <a:pt x="65247" y="1394"/>
                  </a:lnTo>
                  <a:lnTo>
                    <a:pt x="65470" y="1171"/>
                  </a:lnTo>
                  <a:lnTo>
                    <a:pt x="65470" y="1004"/>
                  </a:lnTo>
                  <a:lnTo>
                    <a:pt x="65526" y="837"/>
                  </a:lnTo>
                  <a:lnTo>
                    <a:pt x="65470" y="669"/>
                  </a:lnTo>
                  <a:lnTo>
                    <a:pt x="65470" y="502"/>
                  </a:lnTo>
                  <a:lnTo>
                    <a:pt x="65247" y="223"/>
                  </a:lnTo>
                  <a:lnTo>
                    <a:pt x="65024" y="56"/>
                  </a:lnTo>
                  <a:lnTo>
                    <a:pt x="64857" y="0"/>
                  </a:lnTo>
                  <a:close/>
                  <a:moveTo>
                    <a:pt x="67868" y="0"/>
                  </a:moveTo>
                  <a:lnTo>
                    <a:pt x="67757" y="56"/>
                  </a:lnTo>
                  <a:lnTo>
                    <a:pt x="67478" y="223"/>
                  </a:lnTo>
                  <a:lnTo>
                    <a:pt x="67311" y="502"/>
                  </a:lnTo>
                  <a:lnTo>
                    <a:pt x="67255" y="669"/>
                  </a:lnTo>
                  <a:lnTo>
                    <a:pt x="67199" y="837"/>
                  </a:lnTo>
                  <a:lnTo>
                    <a:pt x="67255" y="1004"/>
                  </a:lnTo>
                  <a:lnTo>
                    <a:pt x="67311" y="1171"/>
                  </a:lnTo>
                  <a:lnTo>
                    <a:pt x="67478" y="1394"/>
                  </a:lnTo>
                  <a:lnTo>
                    <a:pt x="67757" y="1617"/>
                  </a:lnTo>
                  <a:lnTo>
                    <a:pt x="67868" y="1673"/>
                  </a:lnTo>
                  <a:lnTo>
                    <a:pt x="68203" y="1673"/>
                  </a:lnTo>
                  <a:lnTo>
                    <a:pt x="68370" y="1617"/>
                  </a:lnTo>
                  <a:lnTo>
                    <a:pt x="68649" y="1394"/>
                  </a:lnTo>
                  <a:lnTo>
                    <a:pt x="68816" y="1171"/>
                  </a:lnTo>
                  <a:lnTo>
                    <a:pt x="68872" y="1004"/>
                  </a:lnTo>
                  <a:lnTo>
                    <a:pt x="68872" y="837"/>
                  </a:lnTo>
                  <a:lnTo>
                    <a:pt x="68872" y="669"/>
                  </a:lnTo>
                  <a:lnTo>
                    <a:pt x="68816" y="502"/>
                  </a:lnTo>
                  <a:lnTo>
                    <a:pt x="68649" y="223"/>
                  </a:lnTo>
                  <a:lnTo>
                    <a:pt x="68370" y="56"/>
                  </a:lnTo>
                  <a:lnTo>
                    <a:pt x="68203" y="0"/>
                  </a:lnTo>
                  <a:close/>
                  <a:moveTo>
                    <a:pt x="72943" y="0"/>
                  </a:moveTo>
                  <a:lnTo>
                    <a:pt x="72776" y="56"/>
                  </a:lnTo>
                  <a:lnTo>
                    <a:pt x="72553" y="223"/>
                  </a:lnTo>
                  <a:lnTo>
                    <a:pt x="72386" y="502"/>
                  </a:lnTo>
                  <a:lnTo>
                    <a:pt x="72330" y="669"/>
                  </a:lnTo>
                  <a:lnTo>
                    <a:pt x="72274" y="837"/>
                  </a:lnTo>
                  <a:lnTo>
                    <a:pt x="72330" y="1004"/>
                  </a:lnTo>
                  <a:lnTo>
                    <a:pt x="72386" y="1171"/>
                  </a:lnTo>
                  <a:lnTo>
                    <a:pt x="72553" y="1394"/>
                  </a:lnTo>
                  <a:lnTo>
                    <a:pt x="72776" y="1617"/>
                  </a:lnTo>
                  <a:lnTo>
                    <a:pt x="72943" y="1673"/>
                  </a:lnTo>
                  <a:lnTo>
                    <a:pt x="73278" y="1673"/>
                  </a:lnTo>
                  <a:lnTo>
                    <a:pt x="73445" y="1617"/>
                  </a:lnTo>
                  <a:lnTo>
                    <a:pt x="73724" y="1394"/>
                  </a:lnTo>
                  <a:lnTo>
                    <a:pt x="73891" y="1171"/>
                  </a:lnTo>
                  <a:lnTo>
                    <a:pt x="73947" y="1004"/>
                  </a:lnTo>
                  <a:lnTo>
                    <a:pt x="73947" y="837"/>
                  </a:lnTo>
                  <a:lnTo>
                    <a:pt x="73947" y="669"/>
                  </a:lnTo>
                  <a:lnTo>
                    <a:pt x="73891" y="502"/>
                  </a:lnTo>
                  <a:lnTo>
                    <a:pt x="73724" y="223"/>
                  </a:lnTo>
                  <a:lnTo>
                    <a:pt x="73445" y="56"/>
                  </a:lnTo>
                  <a:lnTo>
                    <a:pt x="73278" y="0"/>
                  </a:lnTo>
                  <a:close/>
                  <a:moveTo>
                    <a:pt x="76289" y="0"/>
                  </a:moveTo>
                  <a:lnTo>
                    <a:pt x="76122" y="56"/>
                  </a:lnTo>
                  <a:lnTo>
                    <a:pt x="75899" y="223"/>
                  </a:lnTo>
                  <a:lnTo>
                    <a:pt x="75676" y="502"/>
                  </a:lnTo>
                  <a:lnTo>
                    <a:pt x="75620" y="669"/>
                  </a:lnTo>
                  <a:lnTo>
                    <a:pt x="75620" y="837"/>
                  </a:lnTo>
                  <a:lnTo>
                    <a:pt x="75620" y="1004"/>
                  </a:lnTo>
                  <a:lnTo>
                    <a:pt x="75676" y="1171"/>
                  </a:lnTo>
                  <a:lnTo>
                    <a:pt x="75899" y="1394"/>
                  </a:lnTo>
                  <a:lnTo>
                    <a:pt x="76122" y="1617"/>
                  </a:lnTo>
                  <a:lnTo>
                    <a:pt x="76289" y="1673"/>
                  </a:lnTo>
                  <a:lnTo>
                    <a:pt x="76624" y="1673"/>
                  </a:lnTo>
                  <a:lnTo>
                    <a:pt x="76791" y="1617"/>
                  </a:lnTo>
                  <a:lnTo>
                    <a:pt x="77070" y="1394"/>
                  </a:lnTo>
                  <a:lnTo>
                    <a:pt x="77237" y="1171"/>
                  </a:lnTo>
                  <a:lnTo>
                    <a:pt x="77293" y="1004"/>
                  </a:lnTo>
                  <a:lnTo>
                    <a:pt x="77293" y="837"/>
                  </a:lnTo>
                  <a:lnTo>
                    <a:pt x="77293" y="669"/>
                  </a:lnTo>
                  <a:lnTo>
                    <a:pt x="77237" y="502"/>
                  </a:lnTo>
                  <a:lnTo>
                    <a:pt x="77070" y="223"/>
                  </a:lnTo>
                  <a:lnTo>
                    <a:pt x="76791" y="56"/>
                  </a:lnTo>
                  <a:lnTo>
                    <a:pt x="76624" y="0"/>
                  </a:lnTo>
                  <a:close/>
                  <a:moveTo>
                    <a:pt x="88056" y="0"/>
                  </a:moveTo>
                  <a:lnTo>
                    <a:pt x="87889" y="56"/>
                  </a:lnTo>
                  <a:lnTo>
                    <a:pt x="87610" y="223"/>
                  </a:lnTo>
                  <a:lnTo>
                    <a:pt x="87443" y="502"/>
                  </a:lnTo>
                  <a:lnTo>
                    <a:pt x="87387" y="669"/>
                  </a:lnTo>
                  <a:lnTo>
                    <a:pt x="87387" y="837"/>
                  </a:lnTo>
                  <a:lnTo>
                    <a:pt x="87387" y="1004"/>
                  </a:lnTo>
                  <a:lnTo>
                    <a:pt x="87443" y="1171"/>
                  </a:lnTo>
                  <a:lnTo>
                    <a:pt x="87610" y="1394"/>
                  </a:lnTo>
                  <a:lnTo>
                    <a:pt x="87889" y="1617"/>
                  </a:lnTo>
                  <a:lnTo>
                    <a:pt x="88056" y="1673"/>
                  </a:lnTo>
                  <a:lnTo>
                    <a:pt x="88391" y="1673"/>
                  </a:lnTo>
                  <a:lnTo>
                    <a:pt x="88558" y="1617"/>
                  </a:lnTo>
                  <a:lnTo>
                    <a:pt x="88781" y="1394"/>
                  </a:lnTo>
                  <a:lnTo>
                    <a:pt x="88948" y="1171"/>
                  </a:lnTo>
                  <a:lnTo>
                    <a:pt x="89004" y="1004"/>
                  </a:lnTo>
                  <a:lnTo>
                    <a:pt x="89060" y="837"/>
                  </a:lnTo>
                  <a:lnTo>
                    <a:pt x="89004" y="669"/>
                  </a:lnTo>
                  <a:lnTo>
                    <a:pt x="88948" y="502"/>
                  </a:lnTo>
                  <a:lnTo>
                    <a:pt x="88781" y="223"/>
                  </a:lnTo>
                  <a:lnTo>
                    <a:pt x="88558" y="56"/>
                  </a:lnTo>
                  <a:lnTo>
                    <a:pt x="88391" y="0"/>
                  </a:lnTo>
                  <a:close/>
                  <a:moveTo>
                    <a:pt x="96477" y="0"/>
                  </a:moveTo>
                  <a:lnTo>
                    <a:pt x="96310" y="56"/>
                  </a:lnTo>
                  <a:lnTo>
                    <a:pt x="96087" y="223"/>
                  </a:lnTo>
                  <a:lnTo>
                    <a:pt x="95863" y="502"/>
                  </a:lnTo>
                  <a:lnTo>
                    <a:pt x="95863" y="669"/>
                  </a:lnTo>
                  <a:lnTo>
                    <a:pt x="95808" y="837"/>
                  </a:lnTo>
                  <a:lnTo>
                    <a:pt x="95863" y="1004"/>
                  </a:lnTo>
                  <a:lnTo>
                    <a:pt x="95863" y="1171"/>
                  </a:lnTo>
                  <a:lnTo>
                    <a:pt x="96087" y="1394"/>
                  </a:lnTo>
                  <a:lnTo>
                    <a:pt x="96310" y="1617"/>
                  </a:lnTo>
                  <a:lnTo>
                    <a:pt x="96477" y="1673"/>
                  </a:lnTo>
                  <a:lnTo>
                    <a:pt x="96811" y="1673"/>
                  </a:lnTo>
                  <a:lnTo>
                    <a:pt x="96979" y="1617"/>
                  </a:lnTo>
                  <a:lnTo>
                    <a:pt x="97258" y="1394"/>
                  </a:lnTo>
                  <a:lnTo>
                    <a:pt x="97425" y="1171"/>
                  </a:lnTo>
                  <a:lnTo>
                    <a:pt x="97481" y="1004"/>
                  </a:lnTo>
                  <a:lnTo>
                    <a:pt x="97481" y="837"/>
                  </a:lnTo>
                  <a:lnTo>
                    <a:pt x="97481" y="669"/>
                  </a:lnTo>
                  <a:lnTo>
                    <a:pt x="97425" y="502"/>
                  </a:lnTo>
                  <a:lnTo>
                    <a:pt x="97258" y="223"/>
                  </a:lnTo>
                  <a:lnTo>
                    <a:pt x="96979" y="56"/>
                  </a:lnTo>
                  <a:lnTo>
                    <a:pt x="96811" y="0"/>
                  </a:lnTo>
                  <a:close/>
                  <a:moveTo>
                    <a:pt x="99767" y="0"/>
                  </a:moveTo>
                  <a:lnTo>
                    <a:pt x="99656" y="56"/>
                  </a:lnTo>
                  <a:lnTo>
                    <a:pt x="99377" y="223"/>
                  </a:lnTo>
                  <a:lnTo>
                    <a:pt x="99209" y="502"/>
                  </a:lnTo>
                  <a:lnTo>
                    <a:pt x="99154" y="669"/>
                  </a:lnTo>
                  <a:lnTo>
                    <a:pt x="99154" y="837"/>
                  </a:lnTo>
                  <a:lnTo>
                    <a:pt x="99154" y="1004"/>
                  </a:lnTo>
                  <a:lnTo>
                    <a:pt x="99209" y="1171"/>
                  </a:lnTo>
                  <a:lnTo>
                    <a:pt x="99377" y="1394"/>
                  </a:lnTo>
                  <a:lnTo>
                    <a:pt x="99656" y="1617"/>
                  </a:lnTo>
                  <a:lnTo>
                    <a:pt x="99767" y="1673"/>
                  </a:lnTo>
                  <a:lnTo>
                    <a:pt x="100102" y="1673"/>
                  </a:lnTo>
                  <a:lnTo>
                    <a:pt x="100269" y="1617"/>
                  </a:lnTo>
                  <a:lnTo>
                    <a:pt x="100548" y="1394"/>
                  </a:lnTo>
                  <a:lnTo>
                    <a:pt x="100715" y="1171"/>
                  </a:lnTo>
                  <a:lnTo>
                    <a:pt x="100771" y="1004"/>
                  </a:lnTo>
                  <a:lnTo>
                    <a:pt x="100771" y="837"/>
                  </a:lnTo>
                  <a:lnTo>
                    <a:pt x="100771" y="669"/>
                  </a:lnTo>
                  <a:lnTo>
                    <a:pt x="100715" y="502"/>
                  </a:lnTo>
                  <a:lnTo>
                    <a:pt x="100548" y="223"/>
                  </a:lnTo>
                  <a:lnTo>
                    <a:pt x="100269" y="56"/>
                  </a:lnTo>
                  <a:lnTo>
                    <a:pt x="100102" y="0"/>
                  </a:lnTo>
                  <a:close/>
                  <a:moveTo>
                    <a:pt x="104898" y="0"/>
                  </a:moveTo>
                  <a:lnTo>
                    <a:pt x="104730" y="56"/>
                  </a:lnTo>
                  <a:lnTo>
                    <a:pt x="104452" y="223"/>
                  </a:lnTo>
                  <a:lnTo>
                    <a:pt x="104284" y="502"/>
                  </a:lnTo>
                  <a:lnTo>
                    <a:pt x="104228" y="669"/>
                  </a:lnTo>
                  <a:lnTo>
                    <a:pt x="104228" y="837"/>
                  </a:lnTo>
                  <a:lnTo>
                    <a:pt x="104228" y="1004"/>
                  </a:lnTo>
                  <a:lnTo>
                    <a:pt x="104284" y="1171"/>
                  </a:lnTo>
                  <a:lnTo>
                    <a:pt x="104452" y="1394"/>
                  </a:lnTo>
                  <a:lnTo>
                    <a:pt x="104730" y="1617"/>
                  </a:lnTo>
                  <a:lnTo>
                    <a:pt x="104898" y="1673"/>
                  </a:lnTo>
                  <a:lnTo>
                    <a:pt x="105232" y="1673"/>
                  </a:lnTo>
                  <a:lnTo>
                    <a:pt x="105344" y="1617"/>
                  </a:lnTo>
                  <a:lnTo>
                    <a:pt x="105623" y="1394"/>
                  </a:lnTo>
                  <a:lnTo>
                    <a:pt x="105790" y="1171"/>
                  </a:lnTo>
                  <a:lnTo>
                    <a:pt x="105846" y="1004"/>
                  </a:lnTo>
                  <a:lnTo>
                    <a:pt x="105901" y="837"/>
                  </a:lnTo>
                  <a:lnTo>
                    <a:pt x="105846" y="669"/>
                  </a:lnTo>
                  <a:lnTo>
                    <a:pt x="105790" y="502"/>
                  </a:lnTo>
                  <a:lnTo>
                    <a:pt x="105623" y="223"/>
                  </a:lnTo>
                  <a:lnTo>
                    <a:pt x="105344" y="56"/>
                  </a:lnTo>
                  <a:lnTo>
                    <a:pt x="105232" y="0"/>
                  </a:lnTo>
                  <a:close/>
                  <a:moveTo>
                    <a:pt x="109972" y="0"/>
                  </a:moveTo>
                  <a:lnTo>
                    <a:pt x="109805" y="56"/>
                  </a:lnTo>
                  <a:lnTo>
                    <a:pt x="109526" y="223"/>
                  </a:lnTo>
                  <a:lnTo>
                    <a:pt x="109359" y="502"/>
                  </a:lnTo>
                  <a:lnTo>
                    <a:pt x="109303" y="669"/>
                  </a:lnTo>
                  <a:lnTo>
                    <a:pt x="109303" y="837"/>
                  </a:lnTo>
                  <a:lnTo>
                    <a:pt x="109303" y="1004"/>
                  </a:lnTo>
                  <a:lnTo>
                    <a:pt x="109359" y="1171"/>
                  </a:lnTo>
                  <a:lnTo>
                    <a:pt x="109526" y="1394"/>
                  </a:lnTo>
                  <a:lnTo>
                    <a:pt x="109805" y="1617"/>
                  </a:lnTo>
                  <a:lnTo>
                    <a:pt x="109972" y="1673"/>
                  </a:lnTo>
                  <a:lnTo>
                    <a:pt x="110307" y="1673"/>
                  </a:lnTo>
                  <a:lnTo>
                    <a:pt x="110474" y="1617"/>
                  </a:lnTo>
                  <a:lnTo>
                    <a:pt x="110697" y="1394"/>
                  </a:lnTo>
                  <a:lnTo>
                    <a:pt x="110921" y="1171"/>
                  </a:lnTo>
                  <a:lnTo>
                    <a:pt x="110921" y="1004"/>
                  </a:lnTo>
                  <a:lnTo>
                    <a:pt x="110976" y="837"/>
                  </a:lnTo>
                  <a:lnTo>
                    <a:pt x="110921" y="669"/>
                  </a:lnTo>
                  <a:lnTo>
                    <a:pt x="110921" y="502"/>
                  </a:lnTo>
                  <a:lnTo>
                    <a:pt x="110697" y="223"/>
                  </a:lnTo>
                  <a:lnTo>
                    <a:pt x="110474" y="56"/>
                  </a:lnTo>
                  <a:lnTo>
                    <a:pt x="110307" y="0"/>
                  </a:lnTo>
                  <a:close/>
                  <a:moveTo>
                    <a:pt x="120011" y="0"/>
                  </a:moveTo>
                  <a:lnTo>
                    <a:pt x="119843" y="56"/>
                  </a:lnTo>
                  <a:lnTo>
                    <a:pt x="119564" y="223"/>
                  </a:lnTo>
                  <a:lnTo>
                    <a:pt x="119397" y="502"/>
                  </a:lnTo>
                  <a:lnTo>
                    <a:pt x="119341" y="669"/>
                  </a:lnTo>
                  <a:lnTo>
                    <a:pt x="119341" y="837"/>
                  </a:lnTo>
                  <a:lnTo>
                    <a:pt x="119341" y="1004"/>
                  </a:lnTo>
                  <a:lnTo>
                    <a:pt x="119397" y="1171"/>
                  </a:lnTo>
                  <a:lnTo>
                    <a:pt x="119564" y="1394"/>
                  </a:lnTo>
                  <a:lnTo>
                    <a:pt x="119843" y="1617"/>
                  </a:lnTo>
                  <a:lnTo>
                    <a:pt x="120011" y="1673"/>
                  </a:lnTo>
                  <a:lnTo>
                    <a:pt x="120345" y="1673"/>
                  </a:lnTo>
                  <a:lnTo>
                    <a:pt x="120512" y="1617"/>
                  </a:lnTo>
                  <a:lnTo>
                    <a:pt x="120736" y="1394"/>
                  </a:lnTo>
                  <a:lnTo>
                    <a:pt x="120959" y="1171"/>
                  </a:lnTo>
                  <a:lnTo>
                    <a:pt x="120959" y="1004"/>
                  </a:lnTo>
                  <a:lnTo>
                    <a:pt x="121014" y="837"/>
                  </a:lnTo>
                  <a:lnTo>
                    <a:pt x="120959" y="669"/>
                  </a:lnTo>
                  <a:lnTo>
                    <a:pt x="120959" y="502"/>
                  </a:lnTo>
                  <a:lnTo>
                    <a:pt x="120736" y="223"/>
                  </a:lnTo>
                  <a:lnTo>
                    <a:pt x="120512" y="56"/>
                  </a:lnTo>
                  <a:lnTo>
                    <a:pt x="120345" y="0"/>
                  </a:lnTo>
                  <a:close/>
                  <a:moveTo>
                    <a:pt x="128431" y="0"/>
                  </a:moveTo>
                  <a:lnTo>
                    <a:pt x="128264" y="56"/>
                  </a:lnTo>
                  <a:lnTo>
                    <a:pt x="128041" y="223"/>
                  </a:lnTo>
                  <a:lnTo>
                    <a:pt x="127818" y="502"/>
                  </a:lnTo>
                  <a:lnTo>
                    <a:pt x="127818" y="669"/>
                  </a:lnTo>
                  <a:lnTo>
                    <a:pt x="127762" y="837"/>
                  </a:lnTo>
                  <a:lnTo>
                    <a:pt x="127818" y="1004"/>
                  </a:lnTo>
                  <a:lnTo>
                    <a:pt x="127818" y="1171"/>
                  </a:lnTo>
                  <a:lnTo>
                    <a:pt x="128041" y="1394"/>
                  </a:lnTo>
                  <a:lnTo>
                    <a:pt x="128264" y="1617"/>
                  </a:lnTo>
                  <a:lnTo>
                    <a:pt x="128431" y="1673"/>
                  </a:lnTo>
                  <a:lnTo>
                    <a:pt x="128766" y="1673"/>
                  </a:lnTo>
                  <a:lnTo>
                    <a:pt x="128933" y="1617"/>
                  </a:lnTo>
                  <a:lnTo>
                    <a:pt x="129212" y="1394"/>
                  </a:lnTo>
                  <a:lnTo>
                    <a:pt x="129379" y="1171"/>
                  </a:lnTo>
                  <a:lnTo>
                    <a:pt x="129435" y="1004"/>
                  </a:lnTo>
                  <a:lnTo>
                    <a:pt x="129435" y="837"/>
                  </a:lnTo>
                  <a:lnTo>
                    <a:pt x="129435" y="669"/>
                  </a:lnTo>
                  <a:lnTo>
                    <a:pt x="129379" y="502"/>
                  </a:lnTo>
                  <a:lnTo>
                    <a:pt x="129212" y="223"/>
                  </a:lnTo>
                  <a:lnTo>
                    <a:pt x="128933" y="56"/>
                  </a:lnTo>
                  <a:lnTo>
                    <a:pt x="128766" y="0"/>
                  </a:lnTo>
                  <a:close/>
                  <a:moveTo>
                    <a:pt x="138581" y="0"/>
                  </a:moveTo>
                  <a:lnTo>
                    <a:pt x="138469" y="56"/>
                  </a:lnTo>
                  <a:lnTo>
                    <a:pt x="138191" y="223"/>
                  </a:lnTo>
                  <a:lnTo>
                    <a:pt x="138023" y="502"/>
                  </a:lnTo>
                  <a:lnTo>
                    <a:pt x="137968" y="669"/>
                  </a:lnTo>
                  <a:lnTo>
                    <a:pt x="137968" y="837"/>
                  </a:lnTo>
                  <a:lnTo>
                    <a:pt x="137968" y="1004"/>
                  </a:lnTo>
                  <a:lnTo>
                    <a:pt x="138023" y="1171"/>
                  </a:lnTo>
                  <a:lnTo>
                    <a:pt x="138191" y="1394"/>
                  </a:lnTo>
                  <a:lnTo>
                    <a:pt x="138469" y="1617"/>
                  </a:lnTo>
                  <a:lnTo>
                    <a:pt x="138581" y="1673"/>
                  </a:lnTo>
                  <a:lnTo>
                    <a:pt x="138916" y="1673"/>
                  </a:lnTo>
                  <a:lnTo>
                    <a:pt x="139083" y="1617"/>
                  </a:lnTo>
                  <a:lnTo>
                    <a:pt x="139362" y="1394"/>
                  </a:lnTo>
                  <a:lnTo>
                    <a:pt x="139529" y="1171"/>
                  </a:lnTo>
                  <a:lnTo>
                    <a:pt x="139585" y="1004"/>
                  </a:lnTo>
                  <a:lnTo>
                    <a:pt x="139585" y="837"/>
                  </a:lnTo>
                  <a:lnTo>
                    <a:pt x="139585" y="669"/>
                  </a:lnTo>
                  <a:lnTo>
                    <a:pt x="139529" y="502"/>
                  </a:lnTo>
                  <a:lnTo>
                    <a:pt x="139362" y="223"/>
                  </a:lnTo>
                  <a:lnTo>
                    <a:pt x="139083" y="56"/>
                  </a:lnTo>
                  <a:lnTo>
                    <a:pt x="138916" y="0"/>
                  </a:lnTo>
                  <a:close/>
                  <a:moveTo>
                    <a:pt x="146834" y="0"/>
                  </a:moveTo>
                  <a:lnTo>
                    <a:pt x="146723" y="56"/>
                  </a:lnTo>
                  <a:lnTo>
                    <a:pt x="146444" y="223"/>
                  </a:lnTo>
                  <a:lnTo>
                    <a:pt x="146277" y="502"/>
                  </a:lnTo>
                  <a:lnTo>
                    <a:pt x="146221" y="669"/>
                  </a:lnTo>
                  <a:lnTo>
                    <a:pt x="146221" y="837"/>
                  </a:lnTo>
                  <a:lnTo>
                    <a:pt x="146221" y="1004"/>
                  </a:lnTo>
                  <a:lnTo>
                    <a:pt x="146277" y="1171"/>
                  </a:lnTo>
                  <a:lnTo>
                    <a:pt x="146444" y="1394"/>
                  </a:lnTo>
                  <a:lnTo>
                    <a:pt x="146723" y="1617"/>
                  </a:lnTo>
                  <a:lnTo>
                    <a:pt x="146834" y="1673"/>
                  </a:lnTo>
                  <a:lnTo>
                    <a:pt x="147169" y="1673"/>
                  </a:lnTo>
                  <a:lnTo>
                    <a:pt x="147336" y="1617"/>
                  </a:lnTo>
                  <a:lnTo>
                    <a:pt x="147615" y="1394"/>
                  </a:lnTo>
                  <a:lnTo>
                    <a:pt x="147783" y="1171"/>
                  </a:lnTo>
                  <a:lnTo>
                    <a:pt x="147838" y="1004"/>
                  </a:lnTo>
                  <a:lnTo>
                    <a:pt x="147838" y="837"/>
                  </a:lnTo>
                  <a:lnTo>
                    <a:pt x="147838" y="669"/>
                  </a:lnTo>
                  <a:lnTo>
                    <a:pt x="147783" y="502"/>
                  </a:lnTo>
                  <a:lnTo>
                    <a:pt x="147615" y="223"/>
                  </a:lnTo>
                  <a:lnTo>
                    <a:pt x="147336" y="56"/>
                  </a:lnTo>
                  <a:lnTo>
                    <a:pt x="147169" y="0"/>
                  </a:lnTo>
                  <a:close/>
                  <a:moveTo>
                    <a:pt x="156928" y="0"/>
                  </a:moveTo>
                  <a:lnTo>
                    <a:pt x="156817" y="56"/>
                  </a:lnTo>
                  <a:lnTo>
                    <a:pt x="156538" y="223"/>
                  </a:lnTo>
                  <a:lnTo>
                    <a:pt x="156371" y="502"/>
                  </a:lnTo>
                  <a:lnTo>
                    <a:pt x="156315" y="669"/>
                  </a:lnTo>
                  <a:lnTo>
                    <a:pt x="156315" y="837"/>
                  </a:lnTo>
                  <a:lnTo>
                    <a:pt x="156315" y="1004"/>
                  </a:lnTo>
                  <a:lnTo>
                    <a:pt x="156371" y="1171"/>
                  </a:lnTo>
                  <a:lnTo>
                    <a:pt x="156538" y="1394"/>
                  </a:lnTo>
                  <a:lnTo>
                    <a:pt x="156817" y="1617"/>
                  </a:lnTo>
                  <a:lnTo>
                    <a:pt x="156928" y="1673"/>
                  </a:lnTo>
                  <a:lnTo>
                    <a:pt x="157263" y="1673"/>
                  </a:lnTo>
                  <a:lnTo>
                    <a:pt x="157430" y="1617"/>
                  </a:lnTo>
                  <a:lnTo>
                    <a:pt x="157709" y="1394"/>
                  </a:lnTo>
                  <a:lnTo>
                    <a:pt x="157876" y="1171"/>
                  </a:lnTo>
                  <a:lnTo>
                    <a:pt x="157932" y="1004"/>
                  </a:lnTo>
                  <a:lnTo>
                    <a:pt x="157932" y="837"/>
                  </a:lnTo>
                  <a:lnTo>
                    <a:pt x="157932" y="669"/>
                  </a:lnTo>
                  <a:lnTo>
                    <a:pt x="157876" y="502"/>
                  </a:lnTo>
                  <a:lnTo>
                    <a:pt x="157709" y="223"/>
                  </a:lnTo>
                  <a:lnTo>
                    <a:pt x="157430" y="56"/>
                  </a:lnTo>
                  <a:lnTo>
                    <a:pt x="157263" y="0"/>
                  </a:lnTo>
                  <a:close/>
                  <a:moveTo>
                    <a:pt x="160330" y="0"/>
                  </a:moveTo>
                  <a:lnTo>
                    <a:pt x="160163" y="56"/>
                  </a:lnTo>
                  <a:lnTo>
                    <a:pt x="159884" y="223"/>
                  </a:lnTo>
                  <a:lnTo>
                    <a:pt x="159717" y="502"/>
                  </a:lnTo>
                  <a:lnTo>
                    <a:pt x="159661" y="669"/>
                  </a:lnTo>
                  <a:lnTo>
                    <a:pt x="159661" y="837"/>
                  </a:lnTo>
                  <a:lnTo>
                    <a:pt x="159661" y="1004"/>
                  </a:lnTo>
                  <a:lnTo>
                    <a:pt x="159717" y="1171"/>
                  </a:lnTo>
                  <a:lnTo>
                    <a:pt x="159884" y="1394"/>
                  </a:lnTo>
                  <a:lnTo>
                    <a:pt x="160163" y="1617"/>
                  </a:lnTo>
                  <a:lnTo>
                    <a:pt x="160330" y="1673"/>
                  </a:lnTo>
                  <a:lnTo>
                    <a:pt x="160665" y="1673"/>
                  </a:lnTo>
                  <a:lnTo>
                    <a:pt x="160832" y="1617"/>
                  </a:lnTo>
                  <a:lnTo>
                    <a:pt x="161055" y="1394"/>
                  </a:lnTo>
                  <a:lnTo>
                    <a:pt x="161222" y="1171"/>
                  </a:lnTo>
                  <a:lnTo>
                    <a:pt x="161278" y="1004"/>
                  </a:lnTo>
                  <a:lnTo>
                    <a:pt x="161334" y="837"/>
                  </a:lnTo>
                  <a:lnTo>
                    <a:pt x="161278" y="669"/>
                  </a:lnTo>
                  <a:lnTo>
                    <a:pt x="161222" y="502"/>
                  </a:lnTo>
                  <a:lnTo>
                    <a:pt x="161055" y="223"/>
                  </a:lnTo>
                  <a:lnTo>
                    <a:pt x="160832" y="56"/>
                  </a:lnTo>
                  <a:lnTo>
                    <a:pt x="160665" y="0"/>
                  </a:lnTo>
                  <a:close/>
                  <a:moveTo>
                    <a:pt x="163676" y="0"/>
                  </a:moveTo>
                  <a:lnTo>
                    <a:pt x="163509" y="56"/>
                  </a:lnTo>
                  <a:lnTo>
                    <a:pt x="163286" y="223"/>
                  </a:lnTo>
                  <a:lnTo>
                    <a:pt x="163063" y="502"/>
                  </a:lnTo>
                  <a:lnTo>
                    <a:pt x="163063" y="669"/>
                  </a:lnTo>
                  <a:lnTo>
                    <a:pt x="163007" y="837"/>
                  </a:lnTo>
                  <a:lnTo>
                    <a:pt x="163063" y="1004"/>
                  </a:lnTo>
                  <a:lnTo>
                    <a:pt x="163063" y="1171"/>
                  </a:lnTo>
                  <a:lnTo>
                    <a:pt x="163286" y="1394"/>
                  </a:lnTo>
                  <a:lnTo>
                    <a:pt x="163509" y="1617"/>
                  </a:lnTo>
                  <a:lnTo>
                    <a:pt x="163676" y="1673"/>
                  </a:lnTo>
                  <a:lnTo>
                    <a:pt x="164011" y="1673"/>
                  </a:lnTo>
                  <a:lnTo>
                    <a:pt x="164178" y="1617"/>
                  </a:lnTo>
                  <a:lnTo>
                    <a:pt x="164457" y="1394"/>
                  </a:lnTo>
                  <a:lnTo>
                    <a:pt x="164624" y="1171"/>
                  </a:lnTo>
                  <a:lnTo>
                    <a:pt x="164680" y="1004"/>
                  </a:lnTo>
                  <a:lnTo>
                    <a:pt x="164680" y="837"/>
                  </a:lnTo>
                  <a:lnTo>
                    <a:pt x="164680" y="669"/>
                  </a:lnTo>
                  <a:lnTo>
                    <a:pt x="164624" y="502"/>
                  </a:lnTo>
                  <a:lnTo>
                    <a:pt x="164457" y="223"/>
                  </a:lnTo>
                  <a:lnTo>
                    <a:pt x="164178" y="56"/>
                  </a:lnTo>
                  <a:lnTo>
                    <a:pt x="164011" y="0"/>
                  </a:lnTo>
                  <a:close/>
                  <a:moveTo>
                    <a:pt x="168751" y="0"/>
                  </a:moveTo>
                  <a:lnTo>
                    <a:pt x="168584" y="56"/>
                  </a:lnTo>
                  <a:lnTo>
                    <a:pt x="168361" y="223"/>
                  </a:lnTo>
                  <a:lnTo>
                    <a:pt x="168137" y="502"/>
                  </a:lnTo>
                  <a:lnTo>
                    <a:pt x="168137" y="669"/>
                  </a:lnTo>
                  <a:lnTo>
                    <a:pt x="168082" y="837"/>
                  </a:lnTo>
                  <a:lnTo>
                    <a:pt x="168137" y="1004"/>
                  </a:lnTo>
                  <a:lnTo>
                    <a:pt x="168137" y="1171"/>
                  </a:lnTo>
                  <a:lnTo>
                    <a:pt x="168361" y="1394"/>
                  </a:lnTo>
                  <a:lnTo>
                    <a:pt x="168584" y="1617"/>
                  </a:lnTo>
                  <a:lnTo>
                    <a:pt x="168751" y="1673"/>
                  </a:lnTo>
                  <a:lnTo>
                    <a:pt x="169085" y="1673"/>
                  </a:lnTo>
                  <a:lnTo>
                    <a:pt x="169253" y="1617"/>
                  </a:lnTo>
                  <a:lnTo>
                    <a:pt x="169532" y="1394"/>
                  </a:lnTo>
                  <a:lnTo>
                    <a:pt x="169699" y="1171"/>
                  </a:lnTo>
                  <a:lnTo>
                    <a:pt x="169755" y="1004"/>
                  </a:lnTo>
                  <a:lnTo>
                    <a:pt x="169755" y="837"/>
                  </a:lnTo>
                  <a:lnTo>
                    <a:pt x="169755" y="669"/>
                  </a:lnTo>
                  <a:lnTo>
                    <a:pt x="169699" y="502"/>
                  </a:lnTo>
                  <a:lnTo>
                    <a:pt x="169532" y="223"/>
                  </a:lnTo>
                  <a:lnTo>
                    <a:pt x="169253" y="56"/>
                  </a:lnTo>
                  <a:lnTo>
                    <a:pt x="169085" y="0"/>
                  </a:lnTo>
                  <a:close/>
                  <a:moveTo>
                    <a:pt x="172097" y="0"/>
                  </a:moveTo>
                  <a:lnTo>
                    <a:pt x="171930" y="56"/>
                  </a:lnTo>
                  <a:lnTo>
                    <a:pt x="171651" y="223"/>
                  </a:lnTo>
                  <a:lnTo>
                    <a:pt x="171483" y="502"/>
                  </a:lnTo>
                  <a:lnTo>
                    <a:pt x="171428" y="669"/>
                  </a:lnTo>
                  <a:lnTo>
                    <a:pt x="171428" y="837"/>
                  </a:lnTo>
                  <a:lnTo>
                    <a:pt x="171428" y="1004"/>
                  </a:lnTo>
                  <a:lnTo>
                    <a:pt x="171483" y="1171"/>
                  </a:lnTo>
                  <a:lnTo>
                    <a:pt x="171651" y="1394"/>
                  </a:lnTo>
                  <a:lnTo>
                    <a:pt x="171930" y="1617"/>
                  </a:lnTo>
                  <a:lnTo>
                    <a:pt x="172097" y="1673"/>
                  </a:lnTo>
                  <a:lnTo>
                    <a:pt x="172432" y="1673"/>
                  </a:lnTo>
                  <a:lnTo>
                    <a:pt x="172599" y="1617"/>
                  </a:lnTo>
                  <a:lnTo>
                    <a:pt x="172822" y="1394"/>
                  </a:lnTo>
                  <a:lnTo>
                    <a:pt x="173045" y="1171"/>
                  </a:lnTo>
                  <a:lnTo>
                    <a:pt x="173045" y="1004"/>
                  </a:lnTo>
                  <a:lnTo>
                    <a:pt x="173101" y="837"/>
                  </a:lnTo>
                  <a:lnTo>
                    <a:pt x="173045" y="669"/>
                  </a:lnTo>
                  <a:lnTo>
                    <a:pt x="173045" y="502"/>
                  </a:lnTo>
                  <a:lnTo>
                    <a:pt x="172822" y="223"/>
                  </a:lnTo>
                  <a:lnTo>
                    <a:pt x="172599" y="56"/>
                  </a:lnTo>
                  <a:lnTo>
                    <a:pt x="172432" y="0"/>
                  </a:lnTo>
                  <a:close/>
                  <a:moveTo>
                    <a:pt x="183864" y="0"/>
                  </a:moveTo>
                  <a:lnTo>
                    <a:pt x="183696" y="56"/>
                  </a:lnTo>
                  <a:lnTo>
                    <a:pt x="183418" y="223"/>
                  </a:lnTo>
                  <a:lnTo>
                    <a:pt x="183250" y="502"/>
                  </a:lnTo>
                  <a:lnTo>
                    <a:pt x="183195" y="669"/>
                  </a:lnTo>
                  <a:lnTo>
                    <a:pt x="183195" y="837"/>
                  </a:lnTo>
                  <a:lnTo>
                    <a:pt x="183195" y="1004"/>
                  </a:lnTo>
                  <a:lnTo>
                    <a:pt x="183250" y="1171"/>
                  </a:lnTo>
                  <a:lnTo>
                    <a:pt x="183418" y="1394"/>
                  </a:lnTo>
                  <a:lnTo>
                    <a:pt x="183696" y="1617"/>
                  </a:lnTo>
                  <a:lnTo>
                    <a:pt x="183864" y="1673"/>
                  </a:lnTo>
                  <a:lnTo>
                    <a:pt x="184198" y="1673"/>
                  </a:lnTo>
                  <a:lnTo>
                    <a:pt x="184310" y="1617"/>
                  </a:lnTo>
                  <a:lnTo>
                    <a:pt x="184589" y="1394"/>
                  </a:lnTo>
                  <a:lnTo>
                    <a:pt x="184756" y="1171"/>
                  </a:lnTo>
                  <a:lnTo>
                    <a:pt x="184812" y="1004"/>
                  </a:lnTo>
                  <a:lnTo>
                    <a:pt x="184812" y="837"/>
                  </a:lnTo>
                  <a:lnTo>
                    <a:pt x="184812" y="669"/>
                  </a:lnTo>
                  <a:lnTo>
                    <a:pt x="184756" y="502"/>
                  </a:lnTo>
                  <a:lnTo>
                    <a:pt x="184589" y="223"/>
                  </a:lnTo>
                  <a:lnTo>
                    <a:pt x="184310" y="56"/>
                  </a:lnTo>
                  <a:lnTo>
                    <a:pt x="184198" y="0"/>
                  </a:lnTo>
                  <a:close/>
                  <a:moveTo>
                    <a:pt x="192285" y="0"/>
                  </a:moveTo>
                  <a:lnTo>
                    <a:pt x="192117" y="56"/>
                  </a:lnTo>
                  <a:lnTo>
                    <a:pt x="191838" y="223"/>
                  </a:lnTo>
                  <a:lnTo>
                    <a:pt x="191671" y="502"/>
                  </a:lnTo>
                  <a:lnTo>
                    <a:pt x="191615" y="669"/>
                  </a:lnTo>
                  <a:lnTo>
                    <a:pt x="191615" y="837"/>
                  </a:lnTo>
                  <a:lnTo>
                    <a:pt x="191615" y="1004"/>
                  </a:lnTo>
                  <a:lnTo>
                    <a:pt x="191671" y="1171"/>
                  </a:lnTo>
                  <a:lnTo>
                    <a:pt x="191838" y="1394"/>
                  </a:lnTo>
                  <a:lnTo>
                    <a:pt x="192117" y="1617"/>
                  </a:lnTo>
                  <a:lnTo>
                    <a:pt x="192285" y="1673"/>
                  </a:lnTo>
                  <a:lnTo>
                    <a:pt x="192619" y="1673"/>
                  </a:lnTo>
                  <a:lnTo>
                    <a:pt x="192786" y="1617"/>
                  </a:lnTo>
                  <a:lnTo>
                    <a:pt x="193010" y="1394"/>
                  </a:lnTo>
                  <a:lnTo>
                    <a:pt x="193233" y="1171"/>
                  </a:lnTo>
                  <a:lnTo>
                    <a:pt x="193233" y="1004"/>
                  </a:lnTo>
                  <a:lnTo>
                    <a:pt x="193288" y="837"/>
                  </a:lnTo>
                  <a:lnTo>
                    <a:pt x="193233" y="669"/>
                  </a:lnTo>
                  <a:lnTo>
                    <a:pt x="193233" y="502"/>
                  </a:lnTo>
                  <a:lnTo>
                    <a:pt x="193010" y="223"/>
                  </a:lnTo>
                  <a:lnTo>
                    <a:pt x="192786" y="56"/>
                  </a:lnTo>
                  <a:lnTo>
                    <a:pt x="192619" y="0"/>
                  </a:lnTo>
                  <a:close/>
                  <a:moveTo>
                    <a:pt x="195575" y="0"/>
                  </a:moveTo>
                  <a:lnTo>
                    <a:pt x="195463" y="56"/>
                  </a:lnTo>
                  <a:lnTo>
                    <a:pt x="195184" y="223"/>
                  </a:lnTo>
                  <a:lnTo>
                    <a:pt x="195017" y="502"/>
                  </a:lnTo>
                  <a:lnTo>
                    <a:pt x="194961" y="669"/>
                  </a:lnTo>
                  <a:lnTo>
                    <a:pt x="194906" y="837"/>
                  </a:lnTo>
                  <a:lnTo>
                    <a:pt x="194961" y="1004"/>
                  </a:lnTo>
                  <a:lnTo>
                    <a:pt x="195017" y="1171"/>
                  </a:lnTo>
                  <a:lnTo>
                    <a:pt x="195184" y="1394"/>
                  </a:lnTo>
                  <a:lnTo>
                    <a:pt x="195463" y="1617"/>
                  </a:lnTo>
                  <a:lnTo>
                    <a:pt x="195575" y="1673"/>
                  </a:lnTo>
                  <a:lnTo>
                    <a:pt x="195909" y="1673"/>
                  </a:lnTo>
                  <a:lnTo>
                    <a:pt x="196077" y="1617"/>
                  </a:lnTo>
                  <a:lnTo>
                    <a:pt x="196356" y="1394"/>
                  </a:lnTo>
                  <a:lnTo>
                    <a:pt x="196523" y="1171"/>
                  </a:lnTo>
                  <a:lnTo>
                    <a:pt x="196579" y="1004"/>
                  </a:lnTo>
                  <a:lnTo>
                    <a:pt x="196579" y="837"/>
                  </a:lnTo>
                  <a:lnTo>
                    <a:pt x="196579" y="669"/>
                  </a:lnTo>
                  <a:lnTo>
                    <a:pt x="196523" y="502"/>
                  </a:lnTo>
                  <a:lnTo>
                    <a:pt x="196356" y="223"/>
                  </a:lnTo>
                  <a:lnTo>
                    <a:pt x="196077" y="56"/>
                  </a:lnTo>
                  <a:lnTo>
                    <a:pt x="195909" y="0"/>
                  </a:lnTo>
                  <a:close/>
                  <a:moveTo>
                    <a:pt x="200705" y="0"/>
                  </a:moveTo>
                  <a:lnTo>
                    <a:pt x="200538" y="56"/>
                  </a:lnTo>
                  <a:lnTo>
                    <a:pt x="200259" y="223"/>
                  </a:lnTo>
                  <a:lnTo>
                    <a:pt x="200092" y="502"/>
                  </a:lnTo>
                  <a:lnTo>
                    <a:pt x="200036" y="669"/>
                  </a:lnTo>
                  <a:lnTo>
                    <a:pt x="200036" y="837"/>
                  </a:lnTo>
                  <a:lnTo>
                    <a:pt x="200036" y="1004"/>
                  </a:lnTo>
                  <a:lnTo>
                    <a:pt x="200092" y="1171"/>
                  </a:lnTo>
                  <a:lnTo>
                    <a:pt x="200259" y="1394"/>
                  </a:lnTo>
                  <a:lnTo>
                    <a:pt x="200538" y="1617"/>
                  </a:lnTo>
                  <a:lnTo>
                    <a:pt x="200705" y="1673"/>
                  </a:lnTo>
                  <a:lnTo>
                    <a:pt x="201040" y="1673"/>
                  </a:lnTo>
                  <a:lnTo>
                    <a:pt x="201152" y="1617"/>
                  </a:lnTo>
                  <a:lnTo>
                    <a:pt x="201430" y="1394"/>
                  </a:lnTo>
                  <a:lnTo>
                    <a:pt x="201598" y="1171"/>
                  </a:lnTo>
                  <a:lnTo>
                    <a:pt x="201653" y="1004"/>
                  </a:lnTo>
                  <a:lnTo>
                    <a:pt x="201653" y="837"/>
                  </a:lnTo>
                  <a:lnTo>
                    <a:pt x="201653" y="669"/>
                  </a:lnTo>
                  <a:lnTo>
                    <a:pt x="201598" y="502"/>
                  </a:lnTo>
                  <a:lnTo>
                    <a:pt x="201430" y="223"/>
                  </a:lnTo>
                  <a:lnTo>
                    <a:pt x="201152" y="56"/>
                  </a:lnTo>
                  <a:lnTo>
                    <a:pt x="201040" y="0"/>
                  </a:lnTo>
                  <a:close/>
                  <a:moveTo>
                    <a:pt x="205780" y="0"/>
                  </a:moveTo>
                  <a:lnTo>
                    <a:pt x="205613" y="56"/>
                  </a:lnTo>
                  <a:lnTo>
                    <a:pt x="205334" y="223"/>
                  </a:lnTo>
                  <a:lnTo>
                    <a:pt x="205167" y="502"/>
                  </a:lnTo>
                  <a:lnTo>
                    <a:pt x="205111" y="669"/>
                  </a:lnTo>
                  <a:lnTo>
                    <a:pt x="205111" y="837"/>
                  </a:lnTo>
                  <a:lnTo>
                    <a:pt x="205111" y="1004"/>
                  </a:lnTo>
                  <a:lnTo>
                    <a:pt x="205167" y="1171"/>
                  </a:lnTo>
                  <a:lnTo>
                    <a:pt x="205334" y="1394"/>
                  </a:lnTo>
                  <a:lnTo>
                    <a:pt x="205613" y="1617"/>
                  </a:lnTo>
                  <a:lnTo>
                    <a:pt x="205780" y="1673"/>
                  </a:lnTo>
                  <a:lnTo>
                    <a:pt x="206115" y="1673"/>
                  </a:lnTo>
                  <a:lnTo>
                    <a:pt x="206226" y="1617"/>
                  </a:lnTo>
                  <a:lnTo>
                    <a:pt x="206505" y="1394"/>
                  </a:lnTo>
                  <a:lnTo>
                    <a:pt x="206672" y="1171"/>
                  </a:lnTo>
                  <a:lnTo>
                    <a:pt x="206728" y="1004"/>
                  </a:lnTo>
                  <a:lnTo>
                    <a:pt x="206784" y="837"/>
                  </a:lnTo>
                  <a:lnTo>
                    <a:pt x="206728" y="669"/>
                  </a:lnTo>
                  <a:lnTo>
                    <a:pt x="206672" y="502"/>
                  </a:lnTo>
                  <a:lnTo>
                    <a:pt x="206505" y="223"/>
                  </a:lnTo>
                  <a:lnTo>
                    <a:pt x="206226" y="56"/>
                  </a:lnTo>
                  <a:lnTo>
                    <a:pt x="206115" y="0"/>
                  </a:lnTo>
                  <a:close/>
                  <a:moveTo>
                    <a:pt x="215818" y="0"/>
                  </a:moveTo>
                  <a:lnTo>
                    <a:pt x="215651" y="56"/>
                  </a:lnTo>
                  <a:lnTo>
                    <a:pt x="215372" y="223"/>
                  </a:lnTo>
                  <a:lnTo>
                    <a:pt x="215205" y="502"/>
                  </a:lnTo>
                  <a:lnTo>
                    <a:pt x="215149" y="669"/>
                  </a:lnTo>
                  <a:lnTo>
                    <a:pt x="215149" y="837"/>
                  </a:lnTo>
                  <a:lnTo>
                    <a:pt x="215149" y="1004"/>
                  </a:lnTo>
                  <a:lnTo>
                    <a:pt x="215205" y="1171"/>
                  </a:lnTo>
                  <a:lnTo>
                    <a:pt x="215372" y="1394"/>
                  </a:lnTo>
                  <a:lnTo>
                    <a:pt x="215651" y="1617"/>
                  </a:lnTo>
                  <a:lnTo>
                    <a:pt x="215818" y="1673"/>
                  </a:lnTo>
                  <a:lnTo>
                    <a:pt x="216153" y="1673"/>
                  </a:lnTo>
                  <a:lnTo>
                    <a:pt x="216264" y="1617"/>
                  </a:lnTo>
                  <a:lnTo>
                    <a:pt x="216543" y="1394"/>
                  </a:lnTo>
                  <a:lnTo>
                    <a:pt x="216710" y="1171"/>
                  </a:lnTo>
                  <a:lnTo>
                    <a:pt x="216766" y="1004"/>
                  </a:lnTo>
                  <a:lnTo>
                    <a:pt x="216822" y="837"/>
                  </a:lnTo>
                  <a:lnTo>
                    <a:pt x="216766" y="669"/>
                  </a:lnTo>
                  <a:lnTo>
                    <a:pt x="216710" y="502"/>
                  </a:lnTo>
                  <a:lnTo>
                    <a:pt x="216543" y="223"/>
                  </a:lnTo>
                  <a:lnTo>
                    <a:pt x="216264" y="56"/>
                  </a:lnTo>
                  <a:lnTo>
                    <a:pt x="216153" y="0"/>
                  </a:lnTo>
                  <a:close/>
                  <a:moveTo>
                    <a:pt x="224239" y="0"/>
                  </a:moveTo>
                  <a:lnTo>
                    <a:pt x="224072" y="56"/>
                  </a:lnTo>
                  <a:lnTo>
                    <a:pt x="223849" y="223"/>
                  </a:lnTo>
                  <a:lnTo>
                    <a:pt x="223626" y="502"/>
                  </a:lnTo>
                  <a:lnTo>
                    <a:pt x="223570" y="669"/>
                  </a:lnTo>
                  <a:lnTo>
                    <a:pt x="223570" y="837"/>
                  </a:lnTo>
                  <a:lnTo>
                    <a:pt x="223570" y="1004"/>
                  </a:lnTo>
                  <a:lnTo>
                    <a:pt x="223626" y="1171"/>
                  </a:lnTo>
                  <a:lnTo>
                    <a:pt x="223849" y="1394"/>
                  </a:lnTo>
                  <a:lnTo>
                    <a:pt x="224072" y="1617"/>
                  </a:lnTo>
                  <a:lnTo>
                    <a:pt x="224239" y="1673"/>
                  </a:lnTo>
                  <a:lnTo>
                    <a:pt x="224574" y="1673"/>
                  </a:lnTo>
                  <a:lnTo>
                    <a:pt x="224741" y="1617"/>
                  </a:lnTo>
                  <a:lnTo>
                    <a:pt x="225020" y="1394"/>
                  </a:lnTo>
                  <a:lnTo>
                    <a:pt x="225187" y="1171"/>
                  </a:lnTo>
                  <a:lnTo>
                    <a:pt x="225243" y="1004"/>
                  </a:lnTo>
                  <a:lnTo>
                    <a:pt x="225243" y="837"/>
                  </a:lnTo>
                  <a:lnTo>
                    <a:pt x="225243" y="669"/>
                  </a:lnTo>
                  <a:lnTo>
                    <a:pt x="225187" y="502"/>
                  </a:lnTo>
                  <a:lnTo>
                    <a:pt x="225020" y="223"/>
                  </a:lnTo>
                  <a:lnTo>
                    <a:pt x="224741" y="56"/>
                  </a:lnTo>
                  <a:lnTo>
                    <a:pt x="224574" y="0"/>
                  </a:lnTo>
                  <a:close/>
                  <a:moveTo>
                    <a:pt x="234389" y="0"/>
                  </a:moveTo>
                  <a:lnTo>
                    <a:pt x="234221" y="56"/>
                  </a:lnTo>
                  <a:lnTo>
                    <a:pt x="233998" y="223"/>
                  </a:lnTo>
                  <a:lnTo>
                    <a:pt x="233831" y="502"/>
                  </a:lnTo>
                  <a:lnTo>
                    <a:pt x="233775" y="669"/>
                  </a:lnTo>
                  <a:lnTo>
                    <a:pt x="233719" y="837"/>
                  </a:lnTo>
                  <a:lnTo>
                    <a:pt x="233775" y="1004"/>
                  </a:lnTo>
                  <a:lnTo>
                    <a:pt x="233831" y="1171"/>
                  </a:lnTo>
                  <a:lnTo>
                    <a:pt x="233998" y="1394"/>
                  </a:lnTo>
                  <a:lnTo>
                    <a:pt x="234221" y="1617"/>
                  </a:lnTo>
                  <a:lnTo>
                    <a:pt x="234389" y="1673"/>
                  </a:lnTo>
                  <a:lnTo>
                    <a:pt x="234723" y="1673"/>
                  </a:lnTo>
                  <a:lnTo>
                    <a:pt x="234891" y="1617"/>
                  </a:lnTo>
                  <a:lnTo>
                    <a:pt x="235169" y="1394"/>
                  </a:lnTo>
                  <a:lnTo>
                    <a:pt x="235337" y="1171"/>
                  </a:lnTo>
                  <a:lnTo>
                    <a:pt x="235392" y="1004"/>
                  </a:lnTo>
                  <a:lnTo>
                    <a:pt x="235392" y="837"/>
                  </a:lnTo>
                  <a:lnTo>
                    <a:pt x="235392" y="669"/>
                  </a:lnTo>
                  <a:lnTo>
                    <a:pt x="235337" y="502"/>
                  </a:lnTo>
                  <a:lnTo>
                    <a:pt x="235169" y="223"/>
                  </a:lnTo>
                  <a:lnTo>
                    <a:pt x="234891" y="56"/>
                  </a:lnTo>
                  <a:lnTo>
                    <a:pt x="234723" y="0"/>
                  </a:lnTo>
                  <a:close/>
                  <a:moveTo>
                    <a:pt x="242698" y="0"/>
                  </a:moveTo>
                  <a:lnTo>
                    <a:pt x="242531" y="56"/>
                  </a:lnTo>
                  <a:lnTo>
                    <a:pt x="242252" y="223"/>
                  </a:lnTo>
                  <a:lnTo>
                    <a:pt x="242084" y="502"/>
                  </a:lnTo>
                  <a:lnTo>
                    <a:pt x="242029" y="669"/>
                  </a:lnTo>
                  <a:lnTo>
                    <a:pt x="242029" y="837"/>
                  </a:lnTo>
                  <a:lnTo>
                    <a:pt x="242029" y="1004"/>
                  </a:lnTo>
                  <a:lnTo>
                    <a:pt x="242084" y="1171"/>
                  </a:lnTo>
                  <a:lnTo>
                    <a:pt x="242252" y="1394"/>
                  </a:lnTo>
                  <a:lnTo>
                    <a:pt x="242531" y="1617"/>
                  </a:lnTo>
                  <a:lnTo>
                    <a:pt x="242698" y="1673"/>
                  </a:lnTo>
                  <a:lnTo>
                    <a:pt x="243033" y="1673"/>
                  </a:lnTo>
                  <a:lnTo>
                    <a:pt x="243144" y="1617"/>
                  </a:lnTo>
                  <a:lnTo>
                    <a:pt x="243423" y="1394"/>
                  </a:lnTo>
                  <a:lnTo>
                    <a:pt x="243590" y="1171"/>
                  </a:lnTo>
                  <a:lnTo>
                    <a:pt x="243646" y="1004"/>
                  </a:lnTo>
                  <a:lnTo>
                    <a:pt x="243646" y="837"/>
                  </a:lnTo>
                  <a:lnTo>
                    <a:pt x="243646" y="669"/>
                  </a:lnTo>
                  <a:lnTo>
                    <a:pt x="243590" y="502"/>
                  </a:lnTo>
                  <a:lnTo>
                    <a:pt x="243423" y="223"/>
                  </a:lnTo>
                  <a:lnTo>
                    <a:pt x="243144" y="56"/>
                  </a:lnTo>
                  <a:lnTo>
                    <a:pt x="243033" y="0"/>
                  </a:lnTo>
                  <a:close/>
                  <a:moveTo>
                    <a:pt x="252792" y="0"/>
                  </a:moveTo>
                  <a:lnTo>
                    <a:pt x="252624" y="56"/>
                  </a:lnTo>
                  <a:lnTo>
                    <a:pt x="252346" y="223"/>
                  </a:lnTo>
                  <a:lnTo>
                    <a:pt x="252178" y="502"/>
                  </a:lnTo>
                  <a:lnTo>
                    <a:pt x="252123" y="669"/>
                  </a:lnTo>
                  <a:lnTo>
                    <a:pt x="252123" y="837"/>
                  </a:lnTo>
                  <a:lnTo>
                    <a:pt x="252123" y="1004"/>
                  </a:lnTo>
                  <a:lnTo>
                    <a:pt x="252178" y="1171"/>
                  </a:lnTo>
                  <a:lnTo>
                    <a:pt x="252346" y="1394"/>
                  </a:lnTo>
                  <a:lnTo>
                    <a:pt x="252624" y="1617"/>
                  </a:lnTo>
                  <a:lnTo>
                    <a:pt x="252792" y="1673"/>
                  </a:lnTo>
                  <a:lnTo>
                    <a:pt x="253126" y="1673"/>
                  </a:lnTo>
                  <a:lnTo>
                    <a:pt x="253238" y="1617"/>
                  </a:lnTo>
                  <a:lnTo>
                    <a:pt x="253517" y="1394"/>
                  </a:lnTo>
                  <a:lnTo>
                    <a:pt x="253684" y="1171"/>
                  </a:lnTo>
                  <a:lnTo>
                    <a:pt x="253740" y="1004"/>
                  </a:lnTo>
                  <a:lnTo>
                    <a:pt x="253740" y="837"/>
                  </a:lnTo>
                  <a:lnTo>
                    <a:pt x="253740" y="669"/>
                  </a:lnTo>
                  <a:lnTo>
                    <a:pt x="253684" y="502"/>
                  </a:lnTo>
                  <a:lnTo>
                    <a:pt x="253517" y="223"/>
                  </a:lnTo>
                  <a:lnTo>
                    <a:pt x="253238" y="56"/>
                  </a:lnTo>
                  <a:lnTo>
                    <a:pt x="253126" y="0"/>
                  </a:lnTo>
                  <a:close/>
                  <a:moveTo>
                    <a:pt x="256138" y="0"/>
                  </a:moveTo>
                  <a:lnTo>
                    <a:pt x="255970" y="56"/>
                  </a:lnTo>
                  <a:lnTo>
                    <a:pt x="255692" y="223"/>
                  </a:lnTo>
                  <a:lnTo>
                    <a:pt x="255524" y="502"/>
                  </a:lnTo>
                  <a:lnTo>
                    <a:pt x="255469" y="669"/>
                  </a:lnTo>
                  <a:lnTo>
                    <a:pt x="255469" y="837"/>
                  </a:lnTo>
                  <a:lnTo>
                    <a:pt x="255469" y="1004"/>
                  </a:lnTo>
                  <a:lnTo>
                    <a:pt x="255524" y="1171"/>
                  </a:lnTo>
                  <a:lnTo>
                    <a:pt x="255692" y="1394"/>
                  </a:lnTo>
                  <a:lnTo>
                    <a:pt x="255970" y="1617"/>
                  </a:lnTo>
                  <a:lnTo>
                    <a:pt x="256138" y="1673"/>
                  </a:lnTo>
                  <a:lnTo>
                    <a:pt x="256472" y="1673"/>
                  </a:lnTo>
                  <a:lnTo>
                    <a:pt x="256640" y="1617"/>
                  </a:lnTo>
                  <a:lnTo>
                    <a:pt x="256863" y="1394"/>
                  </a:lnTo>
                  <a:lnTo>
                    <a:pt x="257086" y="1171"/>
                  </a:lnTo>
                  <a:lnTo>
                    <a:pt x="257142" y="1004"/>
                  </a:lnTo>
                  <a:lnTo>
                    <a:pt x="257142" y="837"/>
                  </a:lnTo>
                  <a:lnTo>
                    <a:pt x="257142" y="669"/>
                  </a:lnTo>
                  <a:lnTo>
                    <a:pt x="257086" y="502"/>
                  </a:lnTo>
                  <a:lnTo>
                    <a:pt x="256863" y="223"/>
                  </a:lnTo>
                  <a:lnTo>
                    <a:pt x="256640" y="56"/>
                  </a:lnTo>
                  <a:lnTo>
                    <a:pt x="256472" y="0"/>
                  </a:lnTo>
                  <a:close/>
                  <a:moveTo>
                    <a:pt x="259484" y="0"/>
                  </a:moveTo>
                  <a:lnTo>
                    <a:pt x="259372" y="56"/>
                  </a:lnTo>
                  <a:lnTo>
                    <a:pt x="259093" y="223"/>
                  </a:lnTo>
                  <a:lnTo>
                    <a:pt x="258926" y="502"/>
                  </a:lnTo>
                  <a:lnTo>
                    <a:pt x="258870" y="669"/>
                  </a:lnTo>
                  <a:lnTo>
                    <a:pt x="258815" y="837"/>
                  </a:lnTo>
                  <a:lnTo>
                    <a:pt x="258870" y="1004"/>
                  </a:lnTo>
                  <a:lnTo>
                    <a:pt x="258926" y="1171"/>
                  </a:lnTo>
                  <a:lnTo>
                    <a:pt x="259093" y="1394"/>
                  </a:lnTo>
                  <a:lnTo>
                    <a:pt x="259372" y="1617"/>
                  </a:lnTo>
                  <a:lnTo>
                    <a:pt x="259484" y="1673"/>
                  </a:lnTo>
                  <a:lnTo>
                    <a:pt x="259818" y="1673"/>
                  </a:lnTo>
                  <a:lnTo>
                    <a:pt x="259986" y="1617"/>
                  </a:lnTo>
                  <a:lnTo>
                    <a:pt x="260265" y="1394"/>
                  </a:lnTo>
                  <a:lnTo>
                    <a:pt x="260432" y="1171"/>
                  </a:lnTo>
                  <a:lnTo>
                    <a:pt x="260488" y="1004"/>
                  </a:lnTo>
                  <a:lnTo>
                    <a:pt x="260488" y="837"/>
                  </a:lnTo>
                  <a:lnTo>
                    <a:pt x="260488" y="669"/>
                  </a:lnTo>
                  <a:lnTo>
                    <a:pt x="260432" y="502"/>
                  </a:lnTo>
                  <a:lnTo>
                    <a:pt x="260265" y="223"/>
                  </a:lnTo>
                  <a:lnTo>
                    <a:pt x="259986" y="56"/>
                  </a:lnTo>
                  <a:lnTo>
                    <a:pt x="259818" y="0"/>
                  </a:lnTo>
                  <a:close/>
                  <a:moveTo>
                    <a:pt x="264559" y="0"/>
                  </a:moveTo>
                  <a:lnTo>
                    <a:pt x="264447" y="56"/>
                  </a:lnTo>
                  <a:lnTo>
                    <a:pt x="264168" y="223"/>
                  </a:lnTo>
                  <a:lnTo>
                    <a:pt x="264001" y="502"/>
                  </a:lnTo>
                  <a:lnTo>
                    <a:pt x="263945" y="669"/>
                  </a:lnTo>
                  <a:lnTo>
                    <a:pt x="263889" y="837"/>
                  </a:lnTo>
                  <a:lnTo>
                    <a:pt x="263945" y="1004"/>
                  </a:lnTo>
                  <a:lnTo>
                    <a:pt x="264001" y="1171"/>
                  </a:lnTo>
                  <a:lnTo>
                    <a:pt x="264168" y="1394"/>
                  </a:lnTo>
                  <a:lnTo>
                    <a:pt x="264447" y="1617"/>
                  </a:lnTo>
                  <a:lnTo>
                    <a:pt x="264559" y="1673"/>
                  </a:lnTo>
                  <a:lnTo>
                    <a:pt x="264893" y="1673"/>
                  </a:lnTo>
                  <a:lnTo>
                    <a:pt x="265060" y="1617"/>
                  </a:lnTo>
                  <a:lnTo>
                    <a:pt x="265339" y="1394"/>
                  </a:lnTo>
                  <a:lnTo>
                    <a:pt x="265507" y="1171"/>
                  </a:lnTo>
                  <a:lnTo>
                    <a:pt x="265562" y="1004"/>
                  </a:lnTo>
                  <a:lnTo>
                    <a:pt x="265562" y="837"/>
                  </a:lnTo>
                  <a:lnTo>
                    <a:pt x="265562" y="669"/>
                  </a:lnTo>
                  <a:lnTo>
                    <a:pt x="265507" y="502"/>
                  </a:lnTo>
                  <a:lnTo>
                    <a:pt x="265339" y="223"/>
                  </a:lnTo>
                  <a:lnTo>
                    <a:pt x="265060" y="56"/>
                  </a:lnTo>
                  <a:lnTo>
                    <a:pt x="264893" y="0"/>
                  </a:lnTo>
                  <a:close/>
                  <a:moveTo>
                    <a:pt x="267905" y="0"/>
                  </a:moveTo>
                  <a:lnTo>
                    <a:pt x="267737" y="56"/>
                  </a:lnTo>
                  <a:lnTo>
                    <a:pt x="267514" y="223"/>
                  </a:lnTo>
                  <a:lnTo>
                    <a:pt x="267291" y="502"/>
                  </a:lnTo>
                  <a:lnTo>
                    <a:pt x="267291" y="669"/>
                  </a:lnTo>
                  <a:lnTo>
                    <a:pt x="267235" y="837"/>
                  </a:lnTo>
                  <a:lnTo>
                    <a:pt x="267291" y="1004"/>
                  </a:lnTo>
                  <a:lnTo>
                    <a:pt x="267291" y="1171"/>
                  </a:lnTo>
                  <a:lnTo>
                    <a:pt x="267514" y="1394"/>
                  </a:lnTo>
                  <a:lnTo>
                    <a:pt x="267737" y="1617"/>
                  </a:lnTo>
                  <a:lnTo>
                    <a:pt x="267905" y="1673"/>
                  </a:lnTo>
                  <a:lnTo>
                    <a:pt x="268239" y="1673"/>
                  </a:lnTo>
                  <a:lnTo>
                    <a:pt x="268406" y="1617"/>
                  </a:lnTo>
                  <a:lnTo>
                    <a:pt x="268685" y="1394"/>
                  </a:lnTo>
                  <a:lnTo>
                    <a:pt x="268853" y="1171"/>
                  </a:lnTo>
                  <a:lnTo>
                    <a:pt x="268908" y="1004"/>
                  </a:lnTo>
                  <a:lnTo>
                    <a:pt x="268908" y="837"/>
                  </a:lnTo>
                  <a:lnTo>
                    <a:pt x="268908" y="669"/>
                  </a:lnTo>
                  <a:lnTo>
                    <a:pt x="268853" y="502"/>
                  </a:lnTo>
                  <a:lnTo>
                    <a:pt x="268685" y="223"/>
                  </a:lnTo>
                  <a:lnTo>
                    <a:pt x="268406" y="56"/>
                  </a:lnTo>
                  <a:lnTo>
                    <a:pt x="268239" y="0"/>
                  </a:lnTo>
                  <a:close/>
                  <a:moveTo>
                    <a:pt x="279671" y="0"/>
                  </a:moveTo>
                  <a:lnTo>
                    <a:pt x="279504" y="56"/>
                  </a:lnTo>
                  <a:lnTo>
                    <a:pt x="279225" y="223"/>
                  </a:lnTo>
                  <a:lnTo>
                    <a:pt x="279058" y="502"/>
                  </a:lnTo>
                  <a:lnTo>
                    <a:pt x="279002" y="669"/>
                  </a:lnTo>
                  <a:lnTo>
                    <a:pt x="279002" y="837"/>
                  </a:lnTo>
                  <a:lnTo>
                    <a:pt x="279002" y="1004"/>
                  </a:lnTo>
                  <a:lnTo>
                    <a:pt x="279058" y="1171"/>
                  </a:lnTo>
                  <a:lnTo>
                    <a:pt x="279225" y="1394"/>
                  </a:lnTo>
                  <a:lnTo>
                    <a:pt x="279504" y="1617"/>
                  </a:lnTo>
                  <a:lnTo>
                    <a:pt x="279671" y="1673"/>
                  </a:lnTo>
                  <a:lnTo>
                    <a:pt x="280006" y="1673"/>
                  </a:lnTo>
                  <a:lnTo>
                    <a:pt x="280173" y="1617"/>
                  </a:lnTo>
                  <a:lnTo>
                    <a:pt x="280396" y="1394"/>
                  </a:lnTo>
                  <a:lnTo>
                    <a:pt x="280564" y="1171"/>
                  </a:lnTo>
                  <a:lnTo>
                    <a:pt x="280619" y="1004"/>
                  </a:lnTo>
                  <a:lnTo>
                    <a:pt x="280675" y="837"/>
                  </a:lnTo>
                  <a:lnTo>
                    <a:pt x="280619" y="669"/>
                  </a:lnTo>
                  <a:lnTo>
                    <a:pt x="280564" y="502"/>
                  </a:lnTo>
                  <a:lnTo>
                    <a:pt x="280396" y="223"/>
                  </a:lnTo>
                  <a:lnTo>
                    <a:pt x="280173" y="56"/>
                  </a:lnTo>
                  <a:lnTo>
                    <a:pt x="280006" y="0"/>
                  </a:lnTo>
                  <a:close/>
                  <a:moveTo>
                    <a:pt x="2510" y="3346"/>
                  </a:moveTo>
                  <a:lnTo>
                    <a:pt x="2342" y="3402"/>
                  </a:lnTo>
                  <a:lnTo>
                    <a:pt x="2175" y="3458"/>
                  </a:lnTo>
                  <a:lnTo>
                    <a:pt x="1896" y="3625"/>
                  </a:lnTo>
                  <a:lnTo>
                    <a:pt x="1729" y="3848"/>
                  </a:lnTo>
                  <a:lnTo>
                    <a:pt x="1673" y="4015"/>
                  </a:lnTo>
                  <a:lnTo>
                    <a:pt x="1673" y="4183"/>
                  </a:lnTo>
                  <a:lnTo>
                    <a:pt x="1673" y="4350"/>
                  </a:lnTo>
                  <a:lnTo>
                    <a:pt x="1729" y="4517"/>
                  </a:lnTo>
                  <a:lnTo>
                    <a:pt x="1896" y="4796"/>
                  </a:lnTo>
                  <a:lnTo>
                    <a:pt x="2175" y="4963"/>
                  </a:lnTo>
                  <a:lnTo>
                    <a:pt x="2342" y="5019"/>
                  </a:lnTo>
                  <a:lnTo>
                    <a:pt x="2677" y="5019"/>
                  </a:lnTo>
                  <a:lnTo>
                    <a:pt x="2788" y="4963"/>
                  </a:lnTo>
                  <a:lnTo>
                    <a:pt x="3067" y="4796"/>
                  </a:lnTo>
                  <a:lnTo>
                    <a:pt x="3234" y="4517"/>
                  </a:lnTo>
                  <a:lnTo>
                    <a:pt x="3290" y="4350"/>
                  </a:lnTo>
                  <a:lnTo>
                    <a:pt x="3290" y="4183"/>
                  </a:lnTo>
                  <a:lnTo>
                    <a:pt x="3290" y="4015"/>
                  </a:lnTo>
                  <a:lnTo>
                    <a:pt x="3234" y="3848"/>
                  </a:lnTo>
                  <a:lnTo>
                    <a:pt x="3067" y="3625"/>
                  </a:lnTo>
                  <a:lnTo>
                    <a:pt x="2788" y="3458"/>
                  </a:lnTo>
                  <a:lnTo>
                    <a:pt x="2677" y="3402"/>
                  </a:lnTo>
                  <a:lnTo>
                    <a:pt x="2510" y="3346"/>
                  </a:lnTo>
                  <a:close/>
                  <a:moveTo>
                    <a:pt x="10930" y="3346"/>
                  </a:moveTo>
                  <a:lnTo>
                    <a:pt x="10763" y="3402"/>
                  </a:lnTo>
                  <a:lnTo>
                    <a:pt x="10596" y="3458"/>
                  </a:lnTo>
                  <a:lnTo>
                    <a:pt x="10317" y="3625"/>
                  </a:lnTo>
                  <a:lnTo>
                    <a:pt x="10150" y="3848"/>
                  </a:lnTo>
                  <a:lnTo>
                    <a:pt x="10094" y="4015"/>
                  </a:lnTo>
                  <a:lnTo>
                    <a:pt x="10094" y="4183"/>
                  </a:lnTo>
                  <a:lnTo>
                    <a:pt x="10094" y="4350"/>
                  </a:lnTo>
                  <a:lnTo>
                    <a:pt x="10150" y="4517"/>
                  </a:lnTo>
                  <a:lnTo>
                    <a:pt x="10317" y="4796"/>
                  </a:lnTo>
                  <a:lnTo>
                    <a:pt x="10596" y="4963"/>
                  </a:lnTo>
                  <a:lnTo>
                    <a:pt x="10763" y="5019"/>
                  </a:lnTo>
                  <a:lnTo>
                    <a:pt x="11098" y="5019"/>
                  </a:lnTo>
                  <a:lnTo>
                    <a:pt x="11265" y="4963"/>
                  </a:lnTo>
                  <a:lnTo>
                    <a:pt x="11488" y="4796"/>
                  </a:lnTo>
                  <a:lnTo>
                    <a:pt x="11711" y="4517"/>
                  </a:lnTo>
                  <a:lnTo>
                    <a:pt x="11711" y="4350"/>
                  </a:lnTo>
                  <a:lnTo>
                    <a:pt x="11767" y="4183"/>
                  </a:lnTo>
                  <a:lnTo>
                    <a:pt x="11711" y="4015"/>
                  </a:lnTo>
                  <a:lnTo>
                    <a:pt x="11711" y="3848"/>
                  </a:lnTo>
                  <a:lnTo>
                    <a:pt x="11488" y="3625"/>
                  </a:lnTo>
                  <a:lnTo>
                    <a:pt x="11265" y="3458"/>
                  </a:lnTo>
                  <a:lnTo>
                    <a:pt x="11098" y="3402"/>
                  </a:lnTo>
                  <a:lnTo>
                    <a:pt x="10930" y="3346"/>
                  </a:lnTo>
                  <a:close/>
                  <a:moveTo>
                    <a:pt x="15949" y="3346"/>
                  </a:moveTo>
                  <a:lnTo>
                    <a:pt x="15782" y="3402"/>
                  </a:lnTo>
                  <a:lnTo>
                    <a:pt x="15671" y="3458"/>
                  </a:lnTo>
                  <a:lnTo>
                    <a:pt x="15392" y="3625"/>
                  </a:lnTo>
                  <a:lnTo>
                    <a:pt x="15224" y="3848"/>
                  </a:lnTo>
                  <a:lnTo>
                    <a:pt x="15169" y="4015"/>
                  </a:lnTo>
                  <a:lnTo>
                    <a:pt x="15113" y="4183"/>
                  </a:lnTo>
                  <a:lnTo>
                    <a:pt x="15169" y="4350"/>
                  </a:lnTo>
                  <a:lnTo>
                    <a:pt x="15224" y="4517"/>
                  </a:lnTo>
                  <a:lnTo>
                    <a:pt x="15392" y="4796"/>
                  </a:lnTo>
                  <a:lnTo>
                    <a:pt x="15671" y="4963"/>
                  </a:lnTo>
                  <a:lnTo>
                    <a:pt x="15782" y="5019"/>
                  </a:lnTo>
                  <a:lnTo>
                    <a:pt x="16117" y="5019"/>
                  </a:lnTo>
                  <a:lnTo>
                    <a:pt x="16284" y="4963"/>
                  </a:lnTo>
                  <a:lnTo>
                    <a:pt x="16563" y="4796"/>
                  </a:lnTo>
                  <a:lnTo>
                    <a:pt x="16730" y="4517"/>
                  </a:lnTo>
                  <a:lnTo>
                    <a:pt x="16786" y="4350"/>
                  </a:lnTo>
                  <a:lnTo>
                    <a:pt x="16786" y="4183"/>
                  </a:lnTo>
                  <a:lnTo>
                    <a:pt x="16786" y="4015"/>
                  </a:lnTo>
                  <a:lnTo>
                    <a:pt x="16730" y="3848"/>
                  </a:lnTo>
                  <a:lnTo>
                    <a:pt x="16563" y="3625"/>
                  </a:lnTo>
                  <a:lnTo>
                    <a:pt x="16284" y="3458"/>
                  </a:lnTo>
                  <a:lnTo>
                    <a:pt x="16117" y="3402"/>
                  </a:lnTo>
                  <a:lnTo>
                    <a:pt x="15949" y="3346"/>
                  </a:lnTo>
                  <a:close/>
                  <a:moveTo>
                    <a:pt x="19295" y="3346"/>
                  </a:moveTo>
                  <a:lnTo>
                    <a:pt x="19128" y="3402"/>
                  </a:lnTo>
                  <a:lnTo>
                    <a:pt x="18961" y="3458"/>
                  </a:lnTo>
                  <a:lnTo>
                    <a:pt x="18682" y="3625"/>
                  </a:lnTo>
                  <a:lnTo>
                    <a:pt x="18515" y="3848"/>
                  </a:lnTo>
                  <a:lnTo>
                    <a:pt x="18459" y="4015"/>
                  </a:lnTo>
                  <a:lnTo>
                    <a:pt x="18459" y="4183"/>
                  </a:lnTo>
                  <a:lnTo>
                    <a:pt x="18459" y="4350"/>
                  </a:lnTo>
                  <a:lnTo>
                    <a:pt x="18515" y="4517"/>
                  </a:lnTo>
                  <a:lnTo>
                    <a:pt x="18682" y="4796"/>
                  </a:lnTo>
                  <a:lnTo>
                    <a:pt x="18961" y="4963"/>
                  </a:lnTo>
                  <a:lnTo>
                    <a:pt x="19128" y="5019"/>
                  </a:lnTo>
                  <a:lnTo>
                    <a:pt x="19463" y="5019"/>
                  </a:lnTo>
                  <a:lnTo>
                    <a:pt x="19630" y="4963"/>
                  </a:lnTo>
                  <a:lnTo>
                    <a:pt x="19853" y="4796"/>
                  </a:lnTo>
                  <a:lnTo>
                    <a:pt x="20076" y="4517"/>
                  </a:lnTo>
                  <a:lnTo>
                    <a:pt x="20076" y="4350"/>
                  </a:lnTo>
                  <a:lnTo>
                    <a:pt x="20132" y="4183"/>
                  </a:lnTo>
                  <a:lnTo>
                    <a:pt x="20076" y="4015"/>
                  </a:lnTo>
                  <a:lnTo>
                    <a:pt x="20076" y="3848"/>
                  </a:lnTo>
                  <a:lnTo>
                    <a:pt x="19853" y="3625"/>
                  </a:lnTo>
                  <a:lnTo>
                    <a:pt x="19630" y="3458"/>
                  </a:lnTo>
                  <a:lnTo>
                    <a:pt x="19463" y="3402"/>
                  </a:lnTo>
                  <a:lnTo>
                    <a:pt x="19295" y="3346"/>
                  </a:lnTo>
                  <a:close/>
                  <a:moveTo>
                    <a:pt x="24370" y="3346"/>
                  </a:moveTo>
                  <a:lnTo>
                    <a:pt x="24203" y="3402"/>
                  </a:lnTo>
                  <a:lnTo>
                    <a:pt x="24036" y="3458"/>
                  </a:lnTo>
                  <a:lnTo>
                    <a:pt x="23757" y="3625"/>
                  </a:lnTo>
                  <a:lnTo>
                    <a:pt x="23589" y="3848"/>
                  </a:lnTo>
                  <a:lnTo>
                    <a:pt x="23534" y="4015"/>
                  </a:lnTo>
                  <a:lnTo>
                    <a:pt x="23534" y="4183"/>
                  </a:lnTo>
                  <a:lnTo>
                    <a:pt x="23534" y="4350"/>
                  </a:lnTo>
                  <a:lnTo>
                    <a:pt x="23589" y="4517"/>
                  </a:lnTo>
                  <a:lnTo>
                    <a:pt x="23757" y="4796"/>
                  </a:lnTo>
                  <a:lnTo>
                    <a:pt x="24036" y="4963"/>
                  </a:lnTo>
                  <a:lnTo>
                    <a:pt x="24203" y="5019"/>
                  </a:lnTo>
                  <a:lnTo>
                    <a:pt x="24537" y="5019"/>
                  </a:lnTo>
                  <a:lnTo>
                    <a:pt x="24649" y="4963"/>
                  </a:lnTo>
                  <a:lnTo>
                    <a:pt x="24928" y="4796"/>
                  </a:lnTo>
                  <a:lnTo>
                    <a:pt x="25095" y="4517"/>
                  </a:lnTo>
                  <a:lnTo>
                    <a:pt x="25151" y="4350"/>
                  </a:lnTo>
                  <a:lnTo>
                    <a:pt x="25207" y="4183"/>
                  </a:lnTo>
                  <a:lnTo>
                    <a:pt x="25151" y="4015"/>
                  </a:lnTo>
                  <a:lnTo>
                    <a:pt x="25095" y="3848"/>
                  </a:lnTo>
                  <a:lnTo>
                    <a:pt x="24928" y="3625"/>
                  </a:lnTo>
                  <a:lnTo>
                    <a:pt x="24649" y="3458"/>
                  </a:lnTo>
                  <a:lnTo>
                    <a:pt x="24537" y="3402"/>
                  </a:lnTo>
                  <a:lnTo>
                    <a:pt x="24370" y="3346"/>
                  </a:lnTo>
                  <a:close/>
                  <a:moveTo>
                    <a:pt x="27660" y="3346"/>
                  </a:moveTo>
                  <a:lnTo>
                    <a:pt x="27493" y="3402"/>
                  </a:lnTo>
                  <a:lnTo>
                    <a:pt x="27326" y="3458"/>
                  </a:lnTo>
                  <a:lnTo>
                    <a:pt x="27103" y="3625"/>
                  </a:lnTo>
                  <a:lnTo>
                    <a:pt x="26880" y="3848"/>
                  </a:lnTo>
                  <a:lnTo>
                    <a:pt x="26880" y="4015"/>
                  </a:lnTo>
                  <a:lnTo>
                    <a:pt x="26824" y="4183"/>
                  </a:lnTo>
                  <a:lnTo>
                    <a:pt x="26880" y="4350"/>
                  </a:lnTo>
                  <a:lnTo>
                    <a:pt x="26880" y="4517"/>
                  </a:lnTo>
                  <a:lnTo>
                    <a:pt x="27103" y="4796"/>
                  </a:lnTo>
                  <a:lnTo>
                    <a:pt x="27326" y="4963"/>
                  </a:lnTo>
                  <a:lnTo>
                    <a:pt x="27493" y="5019"/>
                  </a:lnTo>
                  <a:lnTo>
                    <a:pt x="27828" y="5019"/>
                  </a:lnTo>
                  <a:lnTo>
                    <a:pt x="27995" y="4963"/>
                  </a:lnTo>
                  <a:lnTo>
                    <a:pt x="28274" y="4796"/>
                  </a:lnTo>
                  <a:lnTo>
                    <a:pt x="28441" y="4517"/>
                  </a:lnTo>
                  <a:lnTo>
                    <a:pt x="28497" y="4350"/>
                  </a:lnTo>
                  <a:lnTo>
                    <a:pt x="28497" y="4183"/>
                  </a:lnTo>
                  <a:lnTo>
                    <a:pt x="28497" y="4015"/>
                  </a:lnTo>
                  <a:lnTo>
                    <a:pt x="28441" y="3848"/>
                  </a:lnTo>
                  <a:lnTo>
                    <a:pt x="28274" y="3625"/>
                  </a:lnTo>
                  <a:lnTo>
                    <a:pt x="27995" y="3458"/>
                  </a:lnTo>
                  <a:lnTo>
                    <a:pt x="27828" y="3402"/>
                  </a:lnTo>
                  <a:lnTo>
                    <a:pt x="27660" y="3346"/>
                  </a:lnTo>
                  <a:close/>
                  <a:moveTo>
                    <a:pt x="31118" y="3346"/>
                  </a:moveTo>
                  <a:lnTo>
                    <a:pt x="30951" y="3402"/>
                  </a:lnTo>
                  <a:lnTo>
                    <a:pt x="30783" y="3458"/>
                  </a:lnTo>
                  <a:lnTo>
                    <a:pt x="30505" y="3625"/>
                  </a:lnTo>
                  <a:lnTo>
                    <a:pt x="30337" y="3848"/>
                  </a:lnTo>
                  <a:lnTo>
                    <a:pt x="30281" y="4015"/>
                  </a:lnTo>
                  <a:lnTo>
                    <a:pt x="30281" y="4183"/>
                  </a:lnTo>
                  <a:lnTo>
                    <a:pt x="30281" y="4350"/>
                  </a:lnTo>
                  <a:lnTo>
                    <a:pt x="30337" y="4517"/>
                  </a:lnTo>
                  <a:lnTo>
                    <a:pt x="30505" y="4796"/>
                  </a:lnTo>
                  <a:lnTo>
                    <a:pt x="30783" y="4963"/>
                  </a:lnTo>
                  <a:lnTo>
                    <a:pt x="30951" y="5019"/>
                  </a:lnTo>
                  <a:lnTo>
                    <a:pt x="31285" y="5019"/>
                  </a:lnTo>
                  <a:lnTo>
                    <a:pt x="31397" y="4963"/>
                  </a:lnTo>
                  <a:lnTo>
                    <a:pt x="31676" y="4796"/>
                  </a:lnTo>
                  <a:lnTo>
                    <a:pt x="31843" y="4517"/>
                  </a:lnTo>
                  <a:lnTo>
                    <a:pt x="31899" y="4350"/>
                  </a:lnTo>
                  <a:lnTo>
                    <a:pt x="31899" y="4183"/>
                  </a:lnTo>
                  <a:lnTo>
                    <a:pt x="31899" y="4015"/>
                  </a:lnTo>
                  <a:lnTo>
                    <a:pt x="31843" y="3848"/>
                  </a:lnTo>
                  <a:lnTo>
                    <a:pt x="31676" y="3625"/>
                  </a:lnTo>
                  <a:lnTo>
                    <a:pt x="31397" y="3458"/>
                  </a:lnTo>
                  <a:lnTo>
                    <a:pt x="31285" y="3402"/>
                  </a:lnTo>
                  <a:lnTo>
                    <a:pt x="31118" y="3346"/>
                  </a:lnTo>
                  <a:close/>
                  <a:moveTo>
                    <a:pt x="41156" y="3346"/>
                  </a:moveTo>
                  <a:lnTo>
                    <a:pt x="40989" y="3402"/>
                  </a:lnTo>
                  <a:lnTo>
                    <a:pt x="40821" y="3458"/>
                  </a:lnTo>
                  <a:lnTo>
                    <a:pt x="40543" y="3625"/>
                  </a:lnTo>
                  <a:lnTo>
                    <a:pt x="40375" y="3848"/>
                  </a:lnTo>
                  <a:lnTo>
                    <a:pt x="40320" y="4015"/>
                  </a:lnTo>
                  <a:lnTo>
                    <a:pt x="40320" y="4183"/>
                  </a:lnTo>
                  <a:lnTo>
                    <a:pt x="40320" y="4350"/>
                  </a:lnTo>
                  <a:lnTo>
                    <a:pt x="40375" y="4517"/>
                  </a:lnTo>
                  <a:lnTo>
                    <a:pt x="40543" y="4796"/>
                  </a:lnTo>
                  <a:lnTo>
                    <a:pt x="40821" y="4963"/>
                  </a:lnTo>
                  <a:lnTo>
                    <a:pt x="40989" y="5019"/>
                  </a:lnTo>
                  <a:lnTo>
                    <a:pt x="41323" y="5019"/>
                  </a:lnTo>
                  <a:lnTo>
                    <a:pt x="41435" y="4963"/>
                  </a:lnTo>
                  <a:lnTo>
                    <a:pt x="41714" y="4796"/>
                  </a:lnTo>
                  <a:lnTo>
                    <a:pt x="41881" y="4517"/>
                  </a:lnTo>
                  <a:lnTo>
                    <a:pt x="41937" y="4350"/>
                  </a:lnTo>
                  <a:lnTo>
                    <a:pt x="41937" y="4183"/>
                  </a:lnTo>
                  <a:lnTo>
                    <a:pt x="41937" y="4015"/>
                  </a:lnTo>
                  <a:lnTo>
                    <a:pt x="41881" y="3848"/>
                  </a:lnTo>
                  <a:lnTo>
                    <a:pt x="41714" y="3625"/>
                  </a:lnTo>
                  <a:lnTo>
                    <a:pt x="41435" y="3458"/>
                  </a:lnTo>
                  <a:lnTo>
                    <a:pt x="41323" y="3402"/>
                  </a:lnTo>
                  <a:lnTo>
                    <a:pt x="41156" y="3346"/>
                  </a:lnTo>
                  <a:close/>
                  <a:moveTo>
                    <a:pt x="83037" y="3402"/>
                  </a:moveTo>
                  <a:lnTo>
                    <a:pt x="82870" y="3458"/>
                  </a:lnTo>
                  <a:lnTo>
                    <a:pt x="82591" y="3625"/>
                  </a:lnTo>
                  <a:lnTo>
                    <a:pt x="82424" y="3904"/>
                  </a:lnTo>
                  <a:lnTo>
                    <a:pt x="82368" y="4015"/>
                  </a:lnTo>
                  <a:lnTo>
                    <a:pt x="82368" y="4183"/>
                  </a:lnTo>
                  <a:lnTo>
                    <a:pt x="82368" y="4350"/>
                  </a:lnTo>
                  <a:lnTo>
                    <a:pt x="82424" y="4517"/>
                  </a:lnTo>
                  <a:lnTo>
                    <a:pt x="82591" y="4796"/>
                  </a:lnTo>
                  <a:lnTo>
                    <a:pt x="82870" y="4963"/>
                  </a:lnTo>
                  <a:lnTo>
                    <a:pt x="83037" y="5019"/>
                  </a:lnTo>
                  <a:lnTo>
                    <a:pt x="83372" y="5019"/>
                  </a:lnTo>
                  <a:lnTo>
                    <a:pt x="83539" y="4963"/>
                  </a:lnTo>
                  <a:lnTo>
                    <a:pt x="83762" y="4796"/>
                  </a:lnTo>
                  <a:lnTo>
                    <a:pt x="83985" y="4517"/>
                  </a:lnTo>
                  <a:lnTo>
                    <a:pt x="83985" y="4350"/>
                  </a:lnTo>
                  <a:lnTo>
                    <a:pt x="84041" y="4183"/>
                  </a:lnTo>
                  <a:lnTo>
                    <a:pt x="83985" y="4015"/>
                  </a:lnTo>
                  <a:lnTo>
                    <a:pt x="83985" y="3904"/>
                  </a:lnTo>
                  <a:lnTo>
                    <a:pt x="83762" y="3625"/>
                  </a:lnTo>
                  <a:lnTo>
                    <a:pt x="83539" y="3458"/>
                  </a:lnTo>
                  <a:lnTo>
                    <a:pt x="83372" y="3402"/>
                  </a:lnTo>
                  <a:close/>
                  <a:moveTo>
                    <a:pt x="86383" y="3402"/>
                  </a:moveTo>
                  <a:lnTo>
                    <a:pt x="86216" y="3458"/>
                  </a:lnTo>
                  <a:lnTo>
                    <a:pt x="85993" y="3625"/>
                  </a:lnTo>
                  <a:lnTo>
                    <a:pt x="85825" y="3904"/>
                  </a:lnTo>
                  <a:lnTo>
                    <a:pt x="85770" y="4015"/>
                  </a:lnTo>
                  <a:lnTo>
                    <a:pt x="85714" y="4183"/>
                  </a:lnTo>
                  <a:lnTo>
                    <a:pt x="85770" y="4350"/>
                  </a:lnTo>
                  <a:lnTo>
                    <a:pt x="85825" y="4517"/>
                  </a:lnTo>
                  <a:lnTo>
                    <a:pt x="85993" y="4796"/>
                  </a:lnTo>
                  <a:lnTo>
                    <a:pt x="86216" y="4963"/>
                  </a:lnTo>
                  <a:lnTo>
                    <a:pt x="86383" y="5019"/>
                  </a:lnTo>
                  <a:lnTo>
                    <a:pt x="86718" y="5019"/>
                  </a:lnTo>
                  <a:lnTo>
                    <a:pt x="86885" y="4963"/>
                  </a:lnTo>
                  <a:lnTo>
                    <a:pt x="87164" y="4796"/>
                  </a:lnTo>
                  <a:lnTo>
                    <a:pt x="87331" y="4517"/>
                  </a:lnTo>
                  <a:lnTo>
                    <a:pt x="87387" y="4350"/>
                  </a:lnTo>
                  <a:lnTo>
                    <a:pt x="87387" y="4183"/>
                  </a:lnTo>
                  <a:lnTo>
                    <a:pt x="87387" y="4015"/>
                  </a:lnTo>
                  <a:lnTo>
                    <a:pt x="87331" y="3904"/>
                  </a:lnTo>
                  <a:lnTo>
                    <a:pt x="87164" y="3625"/>
                  </a:lnTo>
                  <a:lnTo>
                    <a:pt x="86885" y="3458"/>
                  </a:lnTo>
                  <a:lnTo>
                    <a:pt x="86718" y="3402"/>
                  </a:lnTo>
                  <a:close/>
                  <a:moveTo>
                    <a:pt x="89785" y="3402"/>
                  </a:moveTo>
                  <a:lnTo>
                    <a:pt x="89618" y="3458"/>
                  </a:lnTo>
                  <a:lnTo>
                    <a:pt x="89339" y="3625"/>
                  </a:lnTo>
                  <a:lnTo>
                    <a:pt x="89171" y="3904"/>
                  </a:lnTo>
                  <a:lnTo>
                    <a:pt x="89116" y="4015"/>
                  </a:lnTo>
                  <a:lnTo>
                    <a:pt x="89116" y="4183"/>
                  </a:lnTo>
                  <a:lnTo>
                    <a:pt x="89116" y="4350"/>
                  </a:lnTo>
                  <a:lnTo>
                    <a:pt x="89171" y="4517"/>
                  </a:lnTo>
                  <a:lnTo>
                    <a:pt x="89339" y="4796"/>
                  </a:lnTo>
                  <a:lnTo>
                    <a:pt x="89618" y="4963"/>
                  </a:lnTo>
                  <a:lnTo>
                    <a:pt x="89785" y="5019"/>
                  </a:lnTo>
                  <a:lnTo>
                    <a:pt x="90119" y="5019"/>
                  </a:lnTo>
                  <a:lnTo>
                    <a:pt x="90231" y="4963"/>
                  </a:lnTo>
                  <a:lnTo>
                    <a:pt x="90510" y="4796"/>
                  </a:lnTo>
                  <a:lnTo>
                    <a:pt x="90677" y="4517"/>
                  </a:lnTo>
                  <a:lnTo>
                    <a:pt x="90733" y="4350"/>
                  </a:lnTo>
                  <a:lnTo>
                    <a:pt x="90733" y="4183"/>
                  </a:lnTo>
                  <a:lnTo>
                    <a:pt x="90733" y="4015"/>
                  </a:lnTo>
                  <a:lnTo>
                    <a:pt x="90677" y="3904"/>
                  </a:lnTo>
                  <a:lnTo>
                    <a:pt x="90510" y="3625"/>
                  </a:lnTo>
                  <a:lnTo>
                    <a:pt x="90231" y="3458"/>
                  </a:lnTo>
                  <a:lnTo>
                    <a:pt x="90119" y="3402"/>
                  </a:lnTo>
                  <a:close/>
                  <a:moveTo>
                    <a:pt x="93075" y="3402"/>
                  </a:moveTo>
                  <a:lnTo>
                    <a:pt x="92908" y="3458"/>
                  </a:lnTo>
                  <a:lnTo>
                    <a:pt x="92685" y="3625"/>
                  </a:lnTo>
                  <a:lnTo>
                    <a:pt x="92462" y="3904"/>
                  </a:lnTo>
                  <a:lnTo>
                    <a:pt x="92462" y="4015"/>
                  </a:lnTo>
                  <a:lnTo>
                    <a:pt x="92406" y="4183"/>
                  </a:lnTo>
                  <a:lnTo>
                    <a:pt x="92462" y="4350"/>
                  </a:lnTo>
                  <a:lnTo>
                    <a:pt x="92462" y="4517"/>
                  </a:lnTo>
                  <a:lnTo>
                    <a:pt x="92685" y="4796"/>
                  </a:lnTo>
                  <a:lnTo>
                    <a:pt x="92908" y="4963"/>
                  </a:lnTo>
                  <a:lnTo>
                    <a:pt x="93075" y="5019"/>
                  </a:lnTo>
                  <a:lnTo>
                    <a:pt x="93410" y="5019"/>
                  </a:lnTo>
                  <a:lnTo>
                    <a:pt x="93577" y="4963"/>
                  </a:lnTo>
                  <a:lnTo>
                    <a:pt x="93856" y="4796"/>
                  </a:lnTo>
                  <a:lnTo>
                    <a:pt x="94023" y="4517"/>
                  </a:lnTo>
                  <a:lnTo>
                    <a:pt x="94079" y="4350"/>
                  </a:lnTo>
                  <a:lnTo>
                    <a:pt x="94079" y="4183"/>
                  </a:lnTo>
                  <a:lnTo>
                    <a:pt x="94079" y="4015"/>
                  </a:lnTo>
                  <a:lnTo>
                    <a:pt x="94023" y="3904"/>
                  </a:lnTo>
                  <a:lnTo>
                    <a:pt x="93856" y="3625"/>
                  </a:lnTo>
                  <a:lnTo>
                    <a:pt x="93577" y="3458"/>
                  </a:lnTo>
                  <a:lnTo>
                    <a:pt x="93410" y="3402"/>
                  </a:lnTo>
                  <a:close/>
                  <a:moveTo>
                    <a:pt x="98317" y="3346"/>
                  </a:moveTo>
                  <a:lnTo>
                    <a:pt x="98150" y="3402"/>
                  </a:lnTo>
                  <a:lnTo>
                    <a:pt x="97983" y="3458"/>
                  </a:lnTo>
                  <a:lnTo>
                    <a:pt x="97704" y="3625"/>
                  </a:lnTo>
                  <a:lnTo>
                    <a:pt x="97536" y="3848"/>
                  </a:lnTo>
                  <a:lnTo>
                    <a:pt x="97481" y="4015"/>
                  </a:lnTo>
                  <a:lnTo>
                    <a:pt x="97481" y="4183"/>
                  </a:lnTo>
                  <a:lnTo>
                    <a:pt x="97481" y="4350"/>
                  </a:lnTo>
                  <a:lnTo>
                    <a:pt x="97536" y="4517"/>
                  </a:lnTo>
                  <a:lnTo>
                    <a:pt x="97704" y="4796"/>
                  </a:lnTo>
                  <a:lnTo>
                    <a:pt x="97983" y="4963"/>
                  </a:lnTo>
                  <a:lnTo>
                    <a:pt x="98150" y="5019"/>
                  </a:lnTo>
                  <a:lnTo>
                    <a:pt x="98484" y="5019"/>
                  </a:lnTo>
                  <a:lnTo>
                    <a:pt x="98652" y="4963"/>
                  </a:lnTo>
                  <a:lnTo>
                    <a:pt x="98875" y="4796"/>
                  </a:lnTo>
                  <a:lnTo>
                    <a:pt x="99042" y="4517"/>
                  </a:lnTo>
                  <a:lnTo>
                    <a:pt x="99098" y="4350"/>
                  </a:lnTo>
                  <a:lnTo>
                    <a:pt x="99154" y="4183"/>
                  </a:lnTo>
                  <a:lnTo>
                    <a:pt x="99098" y="4015"/>
                  </a:lnTo>
                  <a:lnTo>
                    <a:pt x="99042" y="3848"/>
                  </a:lnTo>
                  <a:lnTo>
                    <a:pt x="98875" y="3625"/>
                  </a:lnTo>
                  <a:lnTo>
                    <a:pt x="98652" y="3458"/>
                  </a:lnTo>
                  <a:lnTo>
                    <a:pt x="98484" y="3402"/>
                  </a:lnTo>
                  <a:lnTo>
                    <a:pt x="98317" y="3346"/>
                  </a:lnTo>
                  <a:close/>
                  <a:moveTo>
                    <a:pt x="106738" y="3346"/>
                  </a:moveTo>
                  <a:lnTo>
                    <a:pt x="106571" y="3402"/>
                  </a:lnTo>
                  <a:lnTo>
                    <a:pt x="106403" y="3458"/>
                  </a:lnTo>
                  <a:lnTo>
                    <a:pt x="106180" y="3625"/>
                  </a:lnTo>
                  <a:lnTo>
                    <a:pt x="105957" y="3848"/>
                  </a:lnTo>
                  <a:lnTo>
                    <a:pt x="105957" y="4015"/>
                  </a:lnTo>
                  <a:lnTo>
                    <a:pt x="105901" y="4183"/>
                  </a:lnTo>
                  <a:lnTo>
                    <a:pt x="105957" y="4350"/>
                  </a:lnTo>
                  <a:lnTo>
                    <a:pt x="105957" y="4517"/>
                  </a:lnTo>
                  <a:lnTo>
                    <a:pt x="106180" y="4796"/>
                  </a:lnTo>
                  <a:lnTo>
                    <a:pt x="106403" y="4963"/>
                  </a:lnTo>
                  <a:lnTo>
                    <a:pt x="106571" y="5019"/>
                  </a:lnTo>
                  <a:lnTo>
                    <a:pt x="106905" y="5019"/>
                  </a:lnTo>
                  <a:lnTo>
                    <a:pt x="107073" y="4963"/>
                  </a:lnTo>
                  <a:lnTo>
                    <a:pt x="107351" y="4796"/>
                  </a:lnTo>
                  <a:lnTo>
                    <a:pt x="107519" y="4517"/>
                  </a:lnTo>
                  <a:lnTo>
                    <a:pt x="107575" y="4350"/>
                  </a:lnTo>
                  <a:lnTo>
                    <a:pt x="107575" y="4183"/>
                  </a:lnTo>
                  <a:lnTo>
                    <a:pt x="107575" y="4015"/>
                  </a:lnTo>
                  <a:lnTo>
                    <a:pt x="107519" y="3848"/>
                  </a:lnTo>
                  <a:lnTo>
                    <a:pt x="107351" y="3625"/>
                  </a:lnTo>
                  <a:lnTo>
                    <a:pt x="107073" y="3458"/>
                  </a:lnTo>
                  <a:lnTo>
                    <a:pt x="106905" y="3402"/>
                  </a:lnTo>
                  <a:lnTo>
                    <a:pt x="106738" y="3346"/>
                  </a:lnTo>
                  <a:close/>
                  <a:moveTo>
                    <a:pt x="111813" y="3346"/>
                  </a:moveTo>
                  <a:lnTo>
                    <a:pt x="111645" y="3402"/>
                  </a:lnTo>
                  <a:lnTo>
                    <a:pt x="111478" y="3458"/>
                  </a:lnTo>
                  <a:lnTo>
                    <a:pt x="111199" y="3625"/>
                  </a:lnTo>
                  <a:lnTo>
                    <a:pt x="111032" y="3848"/>
                  </a:lnTo>
                  <a:lnTo>
                    <a:pt x="110976" y="4015"/>
                  </a:lnTo>
                  <a:lnTo>
                    <a:pt x="110976" y="4183"/>
                  </a:lnTo>
                  <a:lnTo>
                    <a:pt x="110976" y="4350"/>
                  </a:lnTo>
                  <a:lnTo>
                    <a:pt x="111032" y="4517"/>
                  </a:lnTo>
                  <a:lnTo>
                    <a:pt x="111199" y="4796"/>
                  </a:lnTo>
                  <a:lnTo>
                    <a:pt x="111478" y="4963"/>
                  </a:lnTo>
                  <a:lnTo>
                    <a:pt x="111645" y="5019"/>
                  </a:lnTo>
                  <a:lnTo>
                    <a:pt x="111980" y="5019"/>
                  </a:lnTo>
                  <a:lnTo>
                    <a:pt x="112092" y="4963"/>
                  </a:lnTo>
                  <a:lnTo>
                    <a:pt x="112370" y="4796"/>
                  </a:lnTo>
                  <a:lnTo>
                    <a:pt x="112538" y="4517"/>
                  </a:lnTo>
                  <a:lnTo>
                    <a:pt x="112594" y="4350"/>
                  </a:lnTo>
                  <a:lnTo>
                    <a:pt x="112594" y="4183"/>
                  </a:lnTo>
                  <a:lnTo>
                    <a:pt x="112594" y="4015"/>
                  </a:lnTo>
                  <a:lnTo>
                    <a:pt x="112538" y="3848"/>
                  </a:lnTo>
                  <a:lnTo>
                    <a:pt x="112370" y="3625"/>
                  </a:lnTo>
                  <a:lnTo>
                    <a:pt x="112092" y="3458"/>
                  </a:lnTo>
                  <a:lnTo>
                    <a:pt x="111980" y="3402"/>
                  </a:lnTo>
                  <a:lnTo>
                    <a:pt x="111813" y="3346"/>
                  </a:lnTo>
                  <a:close/>
                  <a:moveTo>
                    <a:pt x="115103" y="3346"/>
                  </a:moveTo>
                  <a:lnTo>
                    <a:pt x="114936" y="3402"/>
                  </a:lnTo>
                  <a:lnTo>
                    <a:pt x="114768" y="3458"/>
                  </a:lnTo>
                  <a:lnTo>
                    <a:pt x="114545" y="3625"/>
                  </a:lnTo>
                  <a:lnTo>
                    <a:pt x="114322" y="3848"/>
                  </a:lnTo>
                  <a:lnTo>
                    <a:pt x="114267" y="4015"/>
                  </a:lnTo>
                  <a:lnTo>
                    <a:pt x="114267" y="4183"/>
                  </a:lnTo>
                  <a:lnTo>
                    <a:pt x="114267" y="4350"/>
                  </a:lnTo>
                  <a:lnTo>
                    <a:pt x="114322" y="4517"/>
                  </a:lnTo>
                  <a:lnTo>
                    <a:pt x="114545" y="4796"/>
                  </a:lnTo>
                  <a:lnTo>
                    <a:pt x="114768" y="4963"/>
                  </a:lnTo>
                  <a:lnTo>
                    <a:pt x="114936" y="5019"/>
                  </a:lnTo>
                  <a:lnTo>
                    <a:pt x="115270" y="5019"/>
                  </a:lnTo>
                  <a:lnTo>
                    <a:pt x="115438" y="4963"/>
                  </a:lnTo>
                  <a:lnTo>
                    <a:pt x="115716" y="4796"/>
                  </a:lnTo>
                  <a:lnTo>
                    <a:pt x="115884" y="4517"/>
                  </a:lnTo>
                  <a:lnTo>
                    <a:pt x="115940" y="4350"/>
                  </a:lnTo>
                  <a:lnTo>
                    <a:pt x="115940" y="4183"/>
                  </a:lnTo>
                  <a:lnTo>
                    <a:pt x="115940" y="4015"/>
                  </a:lnTo>
                  <a:lnTo>
                    <a:pt x="115884" y="3848"/>
                  </a:lnTo>
                  <a:lnTo>
                    <a:pt x="115716" y="3625"/>
                  </a:lnTo>
                  <a:lnTo>
                    <a:pt x="115438" y="3458"/>
                  </a:lnTo>
                  <a:lnTo>
                    <a:pt x="115270" y="3402"/>
                  </a:lnTo>
                  <a:lnTo>
                    <a:pt x="115103" y="3346"/>
                  </a:lnTo>
                  <a:close/>
                  <a:moveTo>
                    <a:pt x="120178" y="3346"/>
                  </a:moveTo>
                  <a:lnTo>
                    <a:pt x="120011" y="3402"/>
                  </a:lnTo>
                  <a:lnTo>
                    <a:pt x="119843" y="3458"/>
                  </a:lnTo>
                  <a:lnTo>
                    <a:pt x="119564" y="3625"/>
                  </a:lnTo>
                  <a:lnTo>
                    <a:pt x="119397" y="3848"/>
                  </a:lnTo>
                  <a:lnTo>
                    <a:pt x="119341" y="4015"/>
                  </a:lnTo>
                  <a:lnTo>
                    <a:pt x="119341" y="4183"/>
                  </a:lnTo>
                  <a:lnTo>
                    <a:pt x="119341" y="4350"/>
                  </a:lnTo>
                  <a:lnTo>
                    <a:pt x="119397" y="4517"/>
                  </a:lnTo>
                  <a:lnTo>
                    <a:pt x="119564" y="4796"/>
                  </a:lnTo>
                  <a:lnTo>
                    <a:pt x="119843" y="4963"/>
                  </a:lnTo>
                  <a:lnTo>
                    <a:pt x="120011" y="5019"/>
                  </a:lnTo>
                  <a:lnTo>
                    <a:pt x="120345" y="5019"/>
                  </a:lnTo>
                  <a:lnTo>
                    <a:pt x="120512" y="4963"/>
                  </a:lnTo>
                  <a:lnTo>
                    <a:pt x="120736" y="4796"/>
                  </a:lnTo>
                  <a:lnTo>
                    <a:pt x="120959" y="4517"/>
                  </a:lnTo>
                  <a:lnTo>
                    <a:pt x="120959" y="4350"/>
                  </a:lnTo>
                  <a:lnTo>
                    <a:pt x="121014" y="4183"/>
                  </a:lnTo>
                  <a:lnTo>
                    <a:pt x="120959" y="4015"/>
                  </a:lnTo>
                  <a:lnTo>
                    <a:pt x="120959" y="3848"/>
                  </a:lnTo>
                  <a:lnTo>
                    <a:pt x="120736" y="3625"/>
                  </a:lnTo>
                  <a:lnTo>
                    <a:pt x="120512" y="3458"/>
                  </a:lnTo>
                  <a:lnTo>
                    <a:pt x="120345" y="3402"/>
                  </a:lnTo>
                  <a:lnTo>
                    <a:pt x="120178" y="3346"/>
                  </a:lnTo>
                  <a:close/>
                  <a:moveTo>
                    <a:pt x="123468" y="3346"/>
                  </a:moveTo>
                  <a:lnTo>
                    <a:pt x="123301" y="3402"/>
                  </a:lnTo>
                  <a:lnTo>
                    <a:pt x="123189" y="3458"/>
                  </a:lnTo>
                  <a:lnTo>
                    <a:pt x="122910" y="3625"/>
                  </a:lnTo>
                  <a:lnTo>
                    <a:pt x="122743" y="3848"/>
                  </a:lnTo>
                  <a:lnTo>
                    <a:pt x="122687" y="4015"/>
                  </a:lnTo>
                  <a:lnTo>
                    <a:pt x="122632" y="4183"/>
                  </a:lnTo>
                  <a:lnTo>
                    <a:pt x="122687" y="4350"/>
                  </a:lnTo>
                  <a:lnTo>
                    <a:pt x="122743" y="4517"/>
                  </a:lnTo>
                  <a:lnTo>
                    <a:pt x="122910" y="4796"/>
                  </a:lnTo>
                  <a:lnTo>
                    <a:pt x="123189" y="4963"/>
                  </a:lnTo>
                  <a:lnTo>
                    <a:pt x="123301" y="5019"/>
                  </a:lnTo>
                  <a:lnTo>
                    <a:pt x="123635" y="5019"/>
                  </a:lnTo>
                  <a:lnTo>
                    <a:pt x="123803" y="4963"/>
                  </a:lnTo>
                  <a:lnTo>
                    <a:pt x="124082" y="4796"/>
                  </a:lnTo>
                  <a:lnTo>
                    <a:pt x="124249" y="4517"/>
                  </a:lnTo>
                  <a:lnTo>
                    <a:pt x="124305" y="4350"/>
                  </a:lnTo>
                  <a:lnTo>
                    <a:pt x="124305" y="4183"/>
                  </a:lnTo>
                  <a:lnTo>
                    <a:pt x="124305" y="4015"/>
                  </a:lnTo>
                  <a:lnTo>
                    <a:pt x="124249" y="3848"/>
                  </a:lnTo>
                  <a:lnTo>
                    <a:pt x="124082" y="3625"/>
                  </a:lnTo>
                  <a:lnTo>
                    <a:pt x="123803" y="3458"/>
                  </a:lnTo>
                  <a:lnTo>
                    <a:pt x="123635" y="3402"/>
                  </a:lnTo>
                  <a:lnTo>
                    <a:pt x="123468" y="3346"/>
                  </a:lnTo>
                  <a:close/>
                  <a:moveTo>
                    <a:pt x="126926" y="3346"/>
                  </a:moveTo>
                  <a:lnTo>
                    <a:pt x="126758" y="3402"/>
                  </a:lnTo>
                  <a:lnTo>
                    <a:pt x="126591" y="3458"/>
                  </a:lnTo>
                  <a:lnTo>
                    <a:pt x="126312" y="3625"/>
                  </a:lnTo>
                  <a:lnTo>
                    <a:pt x="126145" y="3848"/>
                  </a:lnTo>
                  <a:lnTo>
                    <a:pt x="126089" y="4015"/>
                  </a:lnTo>
                  <a:lnTo>
                    <a:pt x="126089" y="4183"/>
                  </a:lnTo>
                  <a:lnTo>
                    <a:pt x="126089" y="4350"/>
                  </a:lnTo>
                  <a:lnTo>
                    <a:pt x="126145" y="4517"/>
                  </a:lnTo>
                  <a:lnTo>
                    <a:pt x="126312" y="4796"/>
                  </a:lnTo>
                  <a:lnTo>
                    <a:pt x="126591" y="4963"/>
                  </a:lnTo>
                  <a:lnTo>
                    <a:pt x="126758" y="5019"/>
                  </a:lnTo>
                  <a:lnTo>
                    <a:pt x="127093" y="5019"/>
                  </a:lnTo>
                  <a:lnTo>
                    <a:pt x="127260" y="4963"/>
                  </a:lnTo>
                  <a:lnTo>
                    <a:pt x="127483" y="4796"/>
                  </a:lnTo>
                  <a:lnTo>
                    <a:pt x="127651" y="4517"/>
                  </a:lnTo>
                  <a:lnTo>
                    <a:pt x="127706" y="4350"/>
                  </a:lnTo>
                  <a:lnTo>
                    <a:pt x="127762" y="4183"/>
                  </a:lnTo>
                  <a:lnTo>
                    <a:pt x="127706" y="4015"/>
                  </a:lnTo>
                  <a:lnTo>
                    <a:pt x="127651" y="3848"/>
                  </a:lnTo>
                  <a:lnTo>
                    <a:pt x="127483" y="3625"/>
                  </a:lnTo>
                  <a:lnTo>
                    <a:pt x="127260" y="3458"/>
                  </a:lnTo>
                  <a:lnTo>
                    <a:pt x="127093" y="3402"/>
                  </a:lnTo>
                  <a:lnTo>
                    <a:pt x="126926" y="3346"/>
                  </a:lnTo>
                  <a:close/>
                  <a:moveTo>
                    <a:pt x="136964" y="3346"/>
                  </a:moveTo>
                  <a:lnTo>
                    <a:pt x="136796" y="3402"/>
                  </a:lnTo>
                  <a:lnTo>
                    <a:pt x="136629" y="3458"/>
                  </a:lnTo>
                  <a:lnTo>
                    <a:pt x="136350" y="3625"/>
                  </a:lnTo>
                  <a:lnTo>
                    <a:pt x="136183" y="3848"/>
                  </a:lnTo>
                  <a:lnTo>
                    <a:pt x="136127" y="4015"/>
                  </a:lnTo>
                  <a:lnTo>
                    <a:pt x="136127" y="4183"/>
                  </a:lnTo>
                  <a:lnTo>
                    <a:pt x="136127" y="4350"/>
                  </a:lnTo>
                  <a:lnTo>
                    <a:pt x="136183" y="4517"/>
                  </a:lnTo>
                  <a:lnTo>
                    <a:pt x="136350" y="4796"/>
                  </a:lnTo>
                  <a:lnTo>
                    <a:pt x="136629" y="4963"/>
                  </a:lnTo>
                  <a:lnTo>
                    <a:pt x="136796" y="5019"/>
                  </a:lnTo>
                  <a:lnTo>
                    <a:pt x="137131" y="5019"/>
                  </a:lnTo>
                  <a:lnTo>
                    <a:pt x="137298" y="4963"/>
                  </a:lnTo>
                  <a:lnTo>
                    <a:pt x="137521" y="4796"/>
                  </a:lnTo>
                  <a:lnTo>
                    <a:pt x="137689" y="4517"/>
                  </a:lnTo>
                  <a:lnTo>
                    <a:pt x="137744" y="4350"/>
                  </a:lnTo>
                  <a:lnTo>
                    <a:pt x="137800" y="4183"/>
                  </a:lnTo>
                  <a:lnTo>
                    <a:pt x="137744" y="4015"/>
                  </a:lnTo>
                  <a:lnTo>
                    <a:pt x="137689" y="3848"/>
                  </a:lnTo>
                  <a:lnTo>
                    <a:pt x="137521" y="3625"/>
                  </a:lnTo>
                  <a:lnTo>
                    <a:pt x="137298" y="3458"/>
                  </a:lnTo>
                  <a:lnTo>
                    <a:pt x="137131" y="3402"/>
                  </a:lnTo>
                  <a:lnTo>
                    <a:pt x="136964" y="3346"/>
                  </a:lnTo>
                  <a:close/>
                  <a:moveTo>
                    <a:pt x="178845" y="3402"/>
                  </a:moveTo>
                  <a:lnTo>
                    <a:pt x="178677" y="3458"/>
                  </a:lnTo>
                  <a:lnTo>
                    <a:pt x="178399" y="3625"/>
                  </a:lnTo>
                  <a:lnTo>
                    <a:pt x="178231" y="3904"/>
                  </a:lnTo>
                  <a:lnTo>
                    <a:pt x="178176" y="4015"/>
                  </a:lnTo>
                  <a:lnTo>
                    <a:pt x="178176" y="4183"/>
                  </a:lnTo>
                  <a:lnTo>
                    <a:pt x="178176" y="4350"/>
                  </a:lnTo>
                  <a:lnTo>
                    <a:pt x="178231" y="4517"/>
                  </a:lnTo>
                  <a:lnTo>
                    <a:pt x="178399" y="4796"/>
                  </a:lnTo>
                  <a:lnTo>
                    <a:pt x="178677" y="4963"/>
                  </a:lnTo>
                  <a:lnTo>
                    <a:pt x="178845" y="5019"/>
                  </a:lnTo>
                  <a:lnTo>
                    <a:pt x="179179" y="5019"/>
                  </a:lnTo>
                  <a:lnTo>
                    <a:pt x="179347" y="4963"/>
                  </a:lnTo>
                  <a:lnTo>
                    <a:pt x="179570" y="4796"/>
                  </a:lnTo>
                  <a:lnTo>
                    <a:pt x="179737" y="4517"/>
                  </a:lnTo>
                  <a:lnTo>
                    <a:pt x="179793" y="4350"/>
                  </a:lnTo>
                  <a:lnTo>
                    <a:pt x="179849" y="4183"/>
                  </a:lnTo>
                  <a:lnTo>
                    <a:pt x="179793" y="4015"/>
                  </a:lnTo>
                  <a:lnTo>
                    <a:pt x="179737" y="3904"/>
                  </a:lnTo>
                  <a:lnTo>
                    <a:pt x="179570" y="3625"/>
                  </a:lnTo>
                  <a:lnTo>
                    <a:pt x="179347" y="3458"/>
                  </a:lnTo>
                  <a:lnTo>
                    <a:pt x="179179" y="3402"/>
                  </a:lnTo>
                  <a:close/>
                  <a:moveTo>
                    <a:pt x="182191" y="3402"/>
                  </a:moveTo>
                  <a:lnTo>
                    <a:pt x="182023" y="3458"/>
                  </a:lnTo>
                  <a:lnTo>
                    <a:pt x="181800" y="3625"/>
                  </a:lnTo>
                  <a:lnTo>
                    <a:pt x="181577" y="3904"/>
                  </a:lnTo>
                  <a:lnTo>
                    <a:pt x="181577" y="4015"/>
                  </a:lnTo>
                  <a:lnTo>
                    <a:pt x="181522" y="4183"/>
                  </a:lnTo>
                  <a:lnTo>
                    <a:pt x="181577" y="4350"/>
                  </a:lnTo>
                  <a:lnTo>
                    <a:pt x="181577" y="4517"/>
                  </a:lnTo>
                  <a:lnTo>
                    <a:pt x="181800" y="4796"/>
                  </a:lnTo>
                  <a:lnTo>
                    <a:pt x="182023" y="4963"/>
                  </a:lnTo>
                  <a:lnTo>
                    <a:pt x="182191" y="5019"/>
                  </a:lnTo>
                  <a:lnTo>
                    <a:pt x="182525" y="5019"/>
                  </a:lnTo>
                  <a:lnTo>
                    <a:pt x="182693" y="4963"/>
                  </a:lnTo>
                  <a:lnTo>
                    <a:pt x="182971" y="4796"/>
                  </a:lnTo>
                  <a:lnTo>
                    <a:pt x="183139" y="4517"/>
                  </a:lnTo>
                  <a:lnTo>
                    <a:pt x="183195" y="4350"/>
                  </a:lnTo>
                  <a:lnTo>
                    <a:pt x="183195" y="4183"/>
                  </a:lnTo>
                  <a:lnTo>
                    <a:pt x="183195" y="4015"/>
                  </a:lnTo>
                  <a:lnTo>
                    <a:pt x="183139" y="3904"/>
                  </a:lnTo>
                  <a:lnTo>
                    <a:pt x="182971" y="3625"/>
                  </a:lnTo>
                  <a:lnTo>
                    <a:pt x="182693" y="3458"/>
                  </a:lnTo>
                  <a:lnTo>
                    <a:pt x="182525" y="3402"/>
                  </a:lnTo>
                  <a:close/>
                  <a:moveTo>
                    <a:pt x="185537" y="3402"/>
                  </a:moveTo>
                  <a:lnTo>
                    <a:pt x="185425" y="3458"/>
                  </a:lnTo>
                  <a:lnTo>
                    <a:pt x="185146" y="3625"/>
                  </a:lnTo>
                  <a:lnTo>
                    <a:pt x="184979" y="3904"/>
                  </a:lnTo>
                  <a:lnTo>
                    <a:pt x="184923" y="4015"/>
                  </a:lnTo>
                  <a:lnTo>
                    <a:pt x="184923" y="4183"/>
                  </a:lnTo>
                  <a:lnTo>
                    <a:pt x="184923" y="4350"/>
                  </a:lnTo>
                  <a:lnTo>
                    <a:pt x="184979" y="4517"/>
                  </a:lnTo>
                  <a:lnTo>
                    <a:pt x="185146" y="4796"/>
                  </a:lnTo>
                  <a:lnTo>
                    <a:pt x="185425" y="4963"/>
                  </a:lnTo>
                  <a:lnTo>
                    <a:pt x="185537" y="5019"/>
                  </a:lnTo>
                  <a:lnTo>
                    <a:pt x="185871" y="5019"/>
                  </a:lnTo>
                  <a:lnTo>
                    <a:pt x="186039" y="4963"/>
                  </a:lnTo>
                  <a:lnTo>
                    <a:pt x="186317" y="4796"/>
                  </a:lnTo>
                  <a:lnTo>
                    <a:pt x="186485" y="4517"/>
                  </a:lnTo>
                  <a:lnTo>
                    <a:pt x="186541" y="4350"/>
                  </a:lnTo>
                  <a:lnTo>
                    <a:pt x="186541" y="4183"/>
                  </a:lnTo>
                  <a:lnTo>
                    <a:pt x="186541" y="4015"/>
                  </a:lnTo>
                  <a:lnTo>
                    <a:pt x="186485" y="3904"/>
                  </a:lnTo>
                  <a:lnTo>
                    <a:pt x="186317" y="3625"/>
                  </a:lnTo>
                  <a:lnTo>
                    <a:pt x="186039" y="3458"/>
                  </a:lnTo>
                  <a:lnTo>
                    <a:pt x="185871" y="3402"/>
                  </a:lnTo>
                  <a:close/>
                  <a:moveTo>
                    <a:pt x="188883" y="3402"/>
                  </a:moveTo>
                  <a:lnTo>
                    <a:pt x="188715" y="3458"/>
                  </a:lnTo>
                  <a:lnTo>
                    <a:pt x="188437" y="3625"/>
                  </a:lnTo>
                  <a:lnTo>
                    <a:pt x="188269" y="3904"/>
                  </a:lnTo>
                  <a:lnTo>
                    <a:pt x="188214" y="4015"/>
                  </a:lnTo>
                  <a:lnTo>
                    <a:pt x="188214" y="4183"/>
                  </a:lnTo>
                  <a:lnTo>
                    <a:pt x="188214" y="4350"/>
                  </a:lnTo>
                  <a:lnTo>
                    <a:pt x="188269" y="4517"/>
                  </a:lnTo>
                  <a:lnTo>
                    <a:pt x="188437" y="4796"/>
                  </a:lnTo>
                  <a:lnTo>
                    <a:pt x="188715" y="4963"/>
                  </a:lnTo>
                  <a:lnTo>
                    <a:pt x="188883" y="5019"/>
                  </a:lnTo>
                  <a:lnTo>
                    <a:pt x="189217" y="5019"/>
                  </a:lnTo>
                  <a:lnTo>
                    <a:pt x="189385" y="4963"/>
                  </a:lnTo>
                  <a:lnTo>
                    <a:pt x="189608" y="4796"/>
                  </a:lnTo>
                  <a:lnTo>
                    <a:pt x="189831" y="4517"/>
                  </a:lnTo>
                  <a:lnTo>
                    <a:pt x="189887" y="4350"/>
                  </a:lnTo>
                  <a:lnTo>
                    <a:pt x="189887" y="4183"/>
                  </a:lnTo>
                  <a:lnTo>
                    <a:pt x="189887" y="4015"/>
                  </a:lnTo>
                  <a:lnTo>
                    <a:pt x="189831" y="3904"/>
                  </a:lnTo>
                  <a:lnTo>
                    <a:pt x="189608" y="3625"/>
                  </a:lnTo>
                  <a:lnTo>
                    <a:pt x="189385" y="3458"/>
                  </a:lnTo>
                  <a:lnTo>
                    <a:pt x="189217" y="3402"/>
                  </a:lnTo>
                  <a:close/>
                  <a:moveTo>
                    <a:pt x="194125" y="3346"/>
                  </a:moveTo>
                  <a:lnTo>
                    <a:pt x="193958" y="3402"/>
                  </a:lnTo>
                  <a:lnTo>
                    <a:pt x="193790" y="3458"/>
                  </a:lnTo>
                  <a:lnTo>
                    <a:pt x="193511" y="3625"/>
                  </a:lnTo>
                  <a:lnTo>
                    <a:pt x="193344" y="3848"/>
                  </a:lnTo>
                  <a:lnTo>
                    <a:pt x="193288" y="4015"/>
                  </a:lnTo>
                  <a:lnTo>
                    <a:pt x="193288" y="4183"/>
                  </a:lnTo>
                  <a:lnTo>
                    <a:pt x="193288" y="4350"/>
                  </a:lnTo>
                  <a:lnTo>
                    <a:pt x="193344" y="4517"/>
                  </a:lnTo>
                  <a:lnTo>
                    <a:pt x="193511" y="4796"/>
                  </a:lnTo>
                  <a:lnTo>
                    <a:pt x="193790" y="4963"/>
                  </a:lnTo>
                  <a:lnTo>
                    <a:pt x="193958" y="5019"/>
                  </a:lnTo>
                  <a:lnTo>
                    <a:pt x="194292" y="5019"/>
                  </a:lnTo>
                  <a:lnTo>
                    <a:pt x="194404" y="4963"/>
                  </a:lnTo>
                  <a:lnTo>
                    <a:pt x="194683" y="4796"/>
                  </a:lnTo>
                  <a:lnTo>
                    <a:pt x="194850" y="4517"/>
                  </a:lnTo>
                  <a:lnTo>
                    <a:pt x="194906" y="4350"/>
                  </a:lnTo>
                  <a:lnTo>
                    <a:pt x="194961" y="4183"/>
                  </a:lnTo>
                  <a:lnTo>
                    <a:pt x="194906" y="4015"/>
                  </a:lnTo>
                  <a:lnTo>
                    <a:pt x="194850" y="3848"/>
                  </a:lnTo>
                  <a:lnTo>
                    <a:pt x="194683" y="3625"/>
                  </a:lnTo>
                  <a:lnTo>
                    <a:pt x="194404" y="3458"/>
                  </a:lnTo>
                  <a:lnTo>
                    <a:pt x="194292" y="3402"/>
                  </a:lnTo>
                  <a:lnTo>
                    <a:pt x="194125" y="3346"/>
                  </a:lnTo>
                  <a:close/>
                  <a:moveTo>
                    <a:pt x="202546" y="3346"/>
                  </a:moveTo>
                  <a:lnTo>
                    <a:pt x="202378" y="3402"/>
                  </a:lnTo>
                  <a:lnTo>
                    <a:pt x="202211" y="3458"/>
                  </a:lnTo>
                  <a:lnTo>
                    <a:pt x="201932" y="3625"/>
                  </a:lnTo>
                  <a:lnTo>
                    <a:pt x="201765" y="3848"/>
                  </a:lnTo>
                  <a:lnTo>
                    <a:pt x="201709" y="4015"/>
                  </a:lnTo>
                  <a:lnTo>
                    <a:pt x="201709" y="4183"/>
                  </a:lnTo>
                  <a:lnTo>
                    <a:pt x="201709" y="4350"/>
                  </a:lnTo>
                  <a:lnTo>
                    <a:pt x="201765" y="4517"/>
                  </a:lnTo>
                  <a:lnTo>
                    <a:pt x="201932" y="4796"/>
                  </a:lnTo>
                  <a:lnTo>
                    <a:pt x="202211" y="4963"/>
                  </a:lnTo>
                  <a:lnTo>
                    <a:pt x="202378" y="5019"/>
                  </a:lnTo>
                  <a:lnTo>
                    <a:pt x="202713" y="5019"/>
                  </a:lnTo>
                  <a:lnTo>
                    <a:pt x="202880" y="4963"/>
                  </a:lnTo>
                  <a:lnTo>
                    <a:pt x="203103" y="4796"/>
                  </a:lnTo>
                  <a:lnTo>
                    <a:pt x="203326" y="4517"/>
                  </a:lnTo>
                  <a:lnTo>
                    <a:pt x="203382" y="4350"/>
                  </a:lnTo>
                  <a:lnTo>
                    <a:pt x="203382" y="4183"/>
                  </a:lnTo>
                  <a:lnTo>
                    <a:pt x="203382" y="4015"/>
                  </a:lnTo>
                  <a:lnTo>
                    <a:pt x="203326" y="3848"/>
                  </a:lnTo>
                  <a:lnTo>
                    <a:pt x="203103" y="3625"/>
                  </a:lnTo>
                  <a:lnTo>
                    <a:pt x="202880" y="3458"/>
                  </a:lnTo>
                  <a:lnTo>
                    <a:pt x="202713" y="3402"/>
                  </a:lnTo>
                  <a:lnTo>
                    <a:pt x="202546" y="3346"/>
                  </a:lnTo>
                  <a:close/>
                  <a:moveTo>
                    <a:pt x="207565" y="3346"/>
                  </a:moveTo>
                  <a:lnTo>
                    <a:pt x="207397" y="3402"/>
                  </a:lnTo>
                  <a:lnTo>
                    <a:pt x="207286" y="3458"/>
                  </a:lnTo>
                  <a:lnTo>
                    <a:pt x="207007" y="3625"/>
                  </a:lnTo>
                  <a:lnTo>
                    <a:pt x="206840" y="3848"/>
                  </a:lnTo>
                  <a:lnTo>
                    <a:pt x="206784" y="4015"/>
                  </a:lnTo>
                  <a:lnTo>
                    <a:pt x="206784" y="4183"/>
                  </a:lnTo>
                  <a:lnTo>
                    <a:pt x="206784" y="4350"/>
                  </a:lnTo>
                  <a:lnTo>
                    <a:pt x="206840" y="4517"/>
                  </a:lnTo>
                  <a:lnTo>
                    <a:pt x="207007" y="4796"/>
                  </a:lnTo>
                  <a:lnTo>
                    <a:pt x="207286" y="4963"/>
                  </a:lnTo>
                  <a:lnTo>
                    <a:pt x="207397" y="5019"/>
                  </a:lnTo>
                  <a:lnTo>
                    <a:pt x="207732" y="5019"/>
                  </a:lnTo>
                  <a:lnTo>
                    <a:pt x="207899" y="4963"/>
                  </a:lnTo>
                  <a:lnTo>
                    <a:pt x="208178" y="4796"/>
                  </a:lnTo>
                  <a:lnTo>
                    <a:pt x="208345" y="4517"/>
                  </a:lnTo>
                  <a:lnTo>
                    <a:pt x="208401" y="4350"/>
                  </a:lnTo>
                  <a:lnTo>
                    <a:pt x="208401" y="4183"/>
                  </a:lnTo>
                  <a:lnTo>
                    <a:pt x="208401" y="4015"/>
                  </a:lnTo>
                  <a:lnTo>
                    <a:pt x="208345" y="3848"/>
                  </a:lnTo>
                  <a:lnTo>
                    <a:pt x="208178" y="3625"/>
                  </a:lnTo>
                  <a:lnTo>
                    <a:pt x="207899" y="3458"/>
                  </a:lnTo>
                  <a:lnTo>
                    <a:pt x="207732" y="3402"/>
                  </a:lnTo>
                  <a:lnTo>
                    <a:pt x="207565" y="3346"/>
                  </a:lnTo>
                  <a:close/>
                  <a:moveTo>
                    <a:pt x="210911" y="3346"/>
                  </a:moveTo>
                  <a:lnTo>
                    <a:pt x="210743" y="3402"/>
                  </a:lnTo>
                  <a:lnTo>
                    <a:pt x="210576" y="3458"/>
                  </a:lnTo>
                  <a:lnTo>
                    <a:pt x="210297" y="3625"/>
                  </a:lnTo>
                  <a:lnTo>
                    <a:pt x="210130" y="3848"/>
                  </a:lnTo>
                  <a:lnTo>
                    <a:pt x="210074" y="4015"/>
                  </a:lnTo>
                  <a:lnTo>
                    <a:pt x="210074" y="4183"/>
                  </a:lnTo>
                  <a:lnTo>
                    <a:pt x="210074" y="4350"/>
                  </a:lnTo>
                  <a:lnTo>
                    <a:pt x="210130" y="4517"/>
                  </a:lnTo>
                  <a:lnTo>
                    <a:pt x="210297" y="4796"/>
                  </a:lnTo>
                  <a:lnTo>
                    <a:pt x="210576" y="4963"/>
                  </a:lnTo>
                  <a:lnTo>
                    <a:pt x="210743" y="5019"/>
                  </a:lnTo>
                  <a:lnTo>
                    <a:pt x="211078" y="5019"/>
                  </a:lnTo>
                  <a:lnTo>
                    <a:pt x="211245" y="4963"/>
                  </a:lnTo>
                  <a:lnTo>
                    <a:pt x="211468" y="4796"/>
                  </a:lnTo>
                  <a:lnTo>
                    <a:pt x="211691" y="4517"/>
                  </a:lnTo>
                  <a:lnTo>
                    <a:pt x="211691" y="4350"/>
                  </a:lnTo>
                  <a:lnTo>
                    <a:pt x="211747" y="4183"/>
                  </a:lnTo>
                  <a:lnTo>
                    <a:pt x="211691" y="4015"/>
                  </a:lnTo>
                  <a:lnTo>
                    <a:pt x="211691" y="3848"/>
                  </a:lnTo>
                  <a:lnTo>
                    <a:pt x="211468" y="3625"/>
                  </a:lnTo>
                  <a:lnTo>
                    <a:pt x="211245" y="3458"/>
                  </a:lnTo>
                  <a:lnTo>
                    <a:pt x="211078" y="3402"/>
                  </a:lnTo>
                  <a:lnTo>
                    <a:pt x="210911" y="3346"/>
                  </a:lnTo>
                  <a:close/>
                  <a:moveTo>
                    <a:pt x="215986" y="3346"/>
                  </a:moveTo>
                  <a:lnTo>
                    <a:pt x="215818" y="3402"/>
                  </a:lnTo>
                  <a:lnTo>
                    <a:pt x="215651" y="3458"/>
                  </a:lnTo>
                  <a:lnTo>
                    <a:pt x="215372" y="3625"/>
                  </a:lnTo>
                  <a:lnTo>
                    <a:pt x="215205" y="3848"/>
                  </a:lnTo>
                  <a:lnTo>
                    <a:pt x="215149" y="4015"/>
                  </a:lnTo>
                  <a:lnTo>
                    <a:pt x="215149" y="4183"/>
                  </a:lnTo>
                  <a:lnTo>
                    <a:pt x="215149" y="4350"/>
                  </a:lnTo>
                  <a:lnTo>
                    <a:pt x="215205" y="4517"/>
                  </a:lnTo>
                  <a:lnTo>
                    <a:pt x="215372" y="4796"/>
                  </a:lnTo>
                  <a:lnTo>
                    <a:pt x="215651" y="4963"/>
                  </a:lnTo>
                  <a:lnTo>
                    <a:pt x="215818" y="5019"/>
                  </a:lnTo>
                  <a:lnTo>
                    <a:pt x="216153" y="5019"/>
                  </a:lnTo>
                  <a:lnTo>
                    <a:pt x="216264" y="4963"/>
                  </a:lnTo>
                  <a:lnTo>
                    <a:pt x="216543" y="4796"/>
                  </a:lnTo>
                  <a:lnTo>
                    <a:pt x="216710" y="4517"/>
                  </a:lnTo>
                  <a:lnTo>
                    <a:pt x="216766" y="4350"/>
                  </a:lnTo>
                  <a:lnTo>
                    <a:pt x="216822" y="4183"/>
                  </a:lnTo>
                  <a:lnTo>
                    <a:pt x="216766" y="4015"/>
                  </a:lnTo>
                  <a:lnTo>
                    <a:pt x="216710" y="3848"/>
                  </a:lnTo>
                  <a:lnTo>
                    <a:pt x="216543" y="3625"/>
                  </a:lnTo>
                  <a:lnTo>
                    <a:pt x="216264" y="3458"/>
                  </a:lnTo>
                  <a:lnTo>
                    <a:pt x="216153" y="3402"/>
                  </a:lnTo>
                  <a:lnTo>
                    <a:pt x="215986" y="3346"/>
                  </a:lnTo>
                  <a:close/>
                  <a:moveTo>
                    <a:pt x="219276" y="3346"/>
                  </a:moveTo>
                  <a:lnTo>
                    <a:pt x="219108" y="3402"/>
                  </a:lnTo>
                  <a:lnTo>
                    <a:pt x="218941" y="3458"/>
                  </a:lnTo>
                  <a:lnTo>
                    <a:pt x="218718" y="3625"/>
                  </a:lnTo>
                  <a:lnTo>
                    <a:pt x="218551" y="3848"/>
                  </a:lnTo>
                  <a:lnTo>
                    <a:pt x="218495" y="4015"/>
                  </a:lnTo>
                  <a:lnTo>
                    <a:pt x="218439" y="4183"/>
                  </a:lnTo>
                  <a:lnTo>
                    <a:pt x="218495" y="4350"/>
                  </a:lnTo>
                  <a:lnTo>
                    <a:pt x="218551" y="4517"/>
                  </a:lnTo>
                  <a:lnTo>
                    <a:pt x="218718" y="4796"/>
                  </a:lnTo>
                  <a:lnTo>
                    <a:pt x="218941" y="4963"/>
                  </a:lnTo>
                  <a:lnTo>
                    <a:pt x="219108" y="5019"/>
                  </a:lnTo>
                  <a:lnTo>
                    <a:pt x="219443" y="5019"/>
                  </a:lnTo>
                  <a:lnTo>
                    <a:pt x="219610" y="4963"/>
                  </a:lnTo>
                  <a:lnTo>
                    <a:pt x="219889" y="4796"/>
                  </a:lnTo>
                  <a:lnTo>
                    <a:pt x="220057" y="4517"/>
                  </a:lnTo>
                  <a:lnTo>
                    <a:pt x="220112" y="4350"/>
                  </a:lnTo>
                  <a:lnTo>
                    <a:pt x="220112" y="4183"/>
                  </a:lnTo>
                  <a:lnTo>
                    <a:pt x="220112" y="4015"/>
                  </a:lnTo>
                  <a:lnTo>
                    <a:pt x="220057" y="3848"/>
                  </a:lnTo>
                  <a:lnTo>
                    <a:pt x="219889" y="3625"/>
                  </a:lnTo>
                  <a:lnTo>
                    <a:pt x="219610" y="3458"/>
                  </a:lnTo>
                  <a:lnTo>
                    <a:pt x="219443" y="3402"/>
                  </a:lnTo>
                  <a:lnTo>
                    <a:pt x="219276" y="3346"/>
                  </a:lnTo>
                  <a:close/>
                  <a:moveTo>
                    <a:pt x="222733" y="3346"/>
                  </a:moveTo>
                  <a:lnTo>
                    <a:pt x="222566" y="3402"/>
                  </a:lnTo>
                  <a:lnTo>
                    <a:pt x="222399" y="3458"/>
                  </a:lnTo>
                  <a:lnTo>
                    <a:pt x="222120" y="3625"/>
                  </a:lnTo>
                  <a:lnTo>
                    <a:pt x="221953" y="3848"/>
                  </a:lnTo>
                  <a:lnTo>
                    <a:pt x="221897" y="4015"/>
                  </a:lnTo>
                  <a:lnTo>
                    <a:pt x="221897" y="4183"/>
                  </a:lnTo>
                  <a:lnTo>
                    <a:pt x="221897" y="4350"/>
                  </a:lnTo>
                  <a:lnTo>
                    <a:pt x="221953" y="4517"/>
                  </a:lnTo>
                  <a:lnTo>
                    <a:pt x="222120" y="4796"/>
                  </a:lnTo>
                  <a:lnTo>
                    <a:pt x="222399" y="4963"/>
                  </a:lnTo>
                  <a:lnTo>
                    <a:pt x="222566" y="5019"/>
                  </a:lnTo>
                  <a:lnTo>
                    <a:pt x="222901" y="5019"/>
                  </a:lnTo>
                  <a:lnTo>
                    <a:pt x="223012" y="4963"/>
                  </a:lnTo>
                  <a:lnTo>
                    <a:pt x="223291" y="4796"/>
                  </a:lnTo>
                  <a:lnTo>
                    <a:pt x="223458" y="4517"/>
                  </a:lnTo>
                  <a:lnTo>
                    <a:pt x="223514" y="4350"/>
                  </a:lnTo>
                  <a:lnTo>
                    <a:pt x="223514" y="4183"/>
                  </a:lnTo>
                  <a:lnTo>
                    <a:pt x="223514" y="4015"/>
                  </a:lnTo>
                  <a:lnTo>
                    <a:pt x="223458" y="3848"/>
                  </a:lnTo>
                  <a:lnTo>
                    <a:pt x="223291" y="3625"/>
                  </a:lnTo>
                  <a:lnTo>
                    <a:pt x="223012" y="3458"/>
                  </a:lnTo>
                  <a:lnTo>
                    <a:pt x="222901" y="3402"/>
                  </a:lnTo>
                  <a:lnTo>
                    <a:pt x="222733" y="3346"/>
                  </a:lnTo>
                  <a:close/>
                  <a:moveTo>
                    <a:pt x="232771" y="3346"/>
                  </a:moveTo>
                  <a:lnTo>
                    <a:pt x="232604" y="3402"/>
                  </a:lnTo>
                  <a:lnTo>
                    <a:pt x="232437" y="3458"/>
                  </a:lnTo>
                  <a:lnTo>
                    <a:pt x="232158" y="3625"/>
                  </a:lnTo>
                  <a:lnTo>
                    <a:pt x="231991" y="3848"/>
                  </a:lnTo>
                  <a:lnTo>
                    <a:pt x="231935" y="4015"/>
                  </a:lnTo>
                  <a:lnTo>
                    <a:pt x="231935" y="4183"/>
                  </a:lnTo>
                  <a:lnTo>
                    <a:pt x="231935" y="4350"/>
                  </a:lnTo>
                  <a:lnTo>
                    <a:pt x="231991" y="4517"/>
                  </a:lnTo>
                  <a:lnTo>
                    <a:pt x="232158" y="4796"/>
                  </a:lnTo>
                  <a:lnTo>
                    <a:pt x="232437" y="4963"/>
                  </a:lnTo>
                  <a:lnTo>
                    <a:pt x="232604" y="5019"/>
                  </a:lnTo>
                  <a:lnTo>
                    <a:pt x="232939" y="5019"/>
                  </a:lnTo>
                  <a:lnTo>
                    <a:pt x="233050" y="4963"/>
                  </a:lnTo>
                  <a:lnTo>
                    <a:pt x="233329" y="4796"/>
                  </a:lnTo>
                  <a:lnTo>
                    <a:pt x="233496" y="4517"/>
                  </a:lnTo>
                  <a:lnTo>
                    <a:pt x="233552" y="4350"/>
                  </a:lnTo>
                  <a:lnTo>
                    <a:pt x="233552" y="4183"/>
                  </a:lnTo>
                  <a:lnTo>
                    <a:pt x="233552" y="4015"/>
                  </a:lnTo>
                  <a:lnTo>
                    <a:pt x="233496" y="3848"/>
                  </a:lnTo>
                  <a:lnTo>
                    <a:pt x="233329" y="3625"/>
                  </a:lnTo>
                  <a:lnTo>
                    <a:pt x="233050" y="3458"/>
                  </a:lnTo>
                  <a:lnTo>
                    <a:pt x="232939" y="3402"/>
                  </a:lnTo>
                  <a:lnTo>
                    <a:pt x="232771" y="3346"/>
                  </a:lnTo>
                  <a:close/>
                  <a:moveTo>
                    <a:pt x="274652" y="3402"/>
                  </a:moveTo>
                  <a:lnTo>
                    <a:pt x="274485" y="3458"/>
                  </a:lnTo>
                  <a:lnTo>
                    <a:pt x="274206" y="3625"/>
                  </a:lnTo>
                  <a:lnTo>
                    <a:pt x="274039" y="3904"/>
                  </a:lnTo>
                  <a:lnTo>
                    <a:pt x="273983" y="4015"/>
                  </a:lnTo>
                  <a:lnTo>
                    <a:pt x="273983" y="4183"/>
                  </a:lnTo>
                  <a:lnTo>
                    <a:pt x="273983" y="4350"/>
                  </a:lnTo>
                  <a:lnTo>
                    <a:pt x="274039" y="4517"/>
                  </a:lnTo>
                  <a:lnTo>
                    <a:pt x="274206" y="4796"/>
                  </a:lnTo>
                  <a:lnTo>
                    <a:pt x="274485" y="4963"/>
                  </a:lnTo>
                  <a:lnTo>
                    <a:pt x="274652" y="5019"/>
                  </a:lnTo>
                  <a:lnTo>
                    <a:pt x="274987" y="5019"/>
                  </a:lnTo>
                  <a:lnTo>
                    <a:pt x="275154" y="4963"/>
                  </a:lnTo>
                  <a:lnTo>
                    <a:pt x="275377" y="4796"/>
                  </a:lnTo>
                  <a:lnTo>
                    <a:pt x="275600" y="4517"/>
                  </a:lnTo>
                  <a:lnTo>
                    <a:pt x="275600" y="4350"/>
                  </a:lnTo>
                  <a:lnTo>
                    <a:pt x="275656" y="4183"/>
                  </a:lnTo>
                  <a:lnTo>
                    <a:pt x="275600" y="4015"/>
                  </a:lnTo>
                  <a:lnTo>
                    <a:pt x="275600" y="3904"/>
                  </a:lnTo>
                  <a:lnTo>
                    <a:pt x="275377" y="3625"/>
                  </a:lnTo>
                  <a:lnTo>
                    <a:pt x="275154" y="3458"/>
                  </a:lnTo>
                  <a:lnTo>
                    <a:pt x="274987" y="3402"/>
                  </a:lnTo>
                  <a:close/>
                  <a:moveTo>
                    <a:pt x="277998" y="3402"/>
                  </a:moveTo>
                  <a:lnTo>
                    <a:pt x="277831" y="3458"/>
                  </a:lnTo>
                  <a:lnTo>
                    <a:pt x="277608" y="3625"/>
                  </a:lnTo>
                  <a:lnTo>
                    <a:pt x="277441" y="3904"/>
                  </a:lnTo>
                  <a:lnTo>
                    <a:pt x="277385" y="4015"/>
                  </a:lnTo>
                  <a:lnTo>
                    <a:pt x="277329" y="4183"/>
                  </a:lnTo>
                  <a:lnTo>
                    <a:pt x="277385" y="4350"/>
                  </a:lnTo>
                  <a:lnTo>
                    <a:pt x="277441" y="4517"/>
                  </a:lnTo>
                  <a:lnTo>
                    <a:pt x="277608" y="4796"/>
                  </a:lnTo>
                  <a:lnTo>
                    <a:pt x="277831" y="4963"/>
                  </a:lnTo>
                  <a:lnTo>
                    <a:pt x="277998" y="5019"/>
                  </a:lnTo>
                  <a:lnTo>
                    <a:pt x="278333" y="5019"/>
                  </a:lnTo>
                  <a:lnTo>
                    <a:pt x="278500" y="4963"/>
                  </a:lnTo>
                  <a:lnTo>
                    <a:pt x="278779" y="4796"/>
                  </a:lnTo>
                  <a:lnTo>
                    <a:pt x="278946" y="4517"/>
                  </a:lnTo>
                  <a:lnTo>
                    <a:pt x="279002" y="4350"/>
                  </a:lnTo>
                  <a:lnTo>
                    <a:pt x="279002" y="4183"/>
                  </a:lnTo>
                  <a:lnTo>
                    <a:pt x="279002" y="4015"/>
                  </a:lnTo>
                  <a:lnTo>
                    <a:pt x="278946" y="3904"/>
                  </a:lnTo>
                  <a:lnTo>
                    <a:pt x="278779" y="3625"/>
                  </a:lnTo>
                  <a:lnTo>
                    <a:pt x="278500" y="3458"/>
                  </a:lnTo>
                  <a:lnTo>
                    <a:pt x="278333" y="3402"/>
                  </a:lnTo>
                  <a:close/>
                  <a:moveTo>
                    <a:pt x="281400" y="3402"/>
                  </a:moveTo>
                  <a:lnTo>
                    <a:pt x="281233" y="3458"/>
                  </a:lnTo>
                  <a:lnTo>
                    <a:pt x="280954" y="3625"/>
                  </a:lnTo>
                  <a:lnTo>
                    <a:pt x="280787" y="3904"/>
                  </a:lnTo>
                  <a:lnTo>
                    <a:pt x="280731" y="4015"/>
                  </a:lnTo>
                  <a:lnTo>
                    <a:pt x="280731" y="4183"/>
                  </a:lnTo>
                  <a:lnTo>
                    <a:pt x="280731" y="4350"/>
                  </a:lnTo>
                  <a:lnTo>
                    <a:pt x="280787" y="4517"/>
                  </a:lnTo>
                  <a:lnTo>
                    <a:pt x="280954" y="4796"/>
                  </a:lnTo>
                  <a:lnTo>
                    <a:pt x="281233" y="4963"/>
                  </a:lnTo>
                  <a:lnTo>
                    <a:pt x="281400" y="5019"/>
                  </a:lnTo>
                  <a:lnTo>
                    <a:pt x="281735" y="5019"/>
                  </a:lnTo>
                  <a:lnTo>
                    <a:pt x="281846" y="4963"/>
                  </a:lnTo>
                  <a:lnTo>
                    <a:pt x="282125" y="4796"/>
                  </a:lnTo>
                  <a:lnTo>
                    <a:pt x="282292" y="4517"/>
                  </a:lnTo>
                  <a:lnTo>
                    <a:pt x="282348" y="4350"/>
                  </a:lnTo>
                  <a:lnTo>
                    <a:pt x="282348" y="4183"/>
                  </a:lnTo>
                  <a:lnTo>
                    <a:pt x="282348" y="4015"/>
                  </a:lnTo>
                  <a:lnTo>
                    <a:pt x="282292" y="3904"/>
                  </a:lnTo>
                  <a:lnTo>
                    <a:pt x="282125" y="3625"/>
                  </a:lnTo>
                  <a:lnTo>
                    <a:pt x="281846" y="3458"/>
                  </a:lnTo>
                  <a:lnTo>
                    <a:pt x="281735" y="3402"/>
                  </a:lnTo>
                  <a:close/>
                  <a:moveTo>
                    <a:pt x="284690" y="3402"/>
                  </a:moveTo>
                  <a:lnTo>
                    <a:pt x="284523" y="3458"/>
                  </a:lnTo>
                  <a:lnTo>
                    <a:pt x="284300" y="3625"/>
                  </a:lnTo>
                  <a:lnTo>
                    <a:pt x="284077" y="3904"/>
                  </a:lnTo>
                  <a:lnTo>
                    <a:pt x="284077" y="4015"/>
                  </a:lnTo>
                  <a:lnTo>
                    <a:pt x="284021" y="4183"/>
                  </a:lnTo>
                  <a:lnTo>
                    <a:pt x="284077" y="4350"/>
                  </a:lnTo>
                  <a:lnTo>
                    <a:pt x="284077" y="4517"/>
                  </a:lnTo>
                  <a:lnTo>
                    <a:pt x="284300" y="4796"/>
                  </a:lnTo>
                  <a:lnTo>
                    <a:pt x="284523" y="4963"/>
                  </a:lnTo>
                  <a:lnTo>
                    <a:pt x="284690" y="5019"/>
                  </a:lnTo>
                  <a:lnTo>
                    <a:pt x="285025" y="5019"/>
                  </a:lnTo>
                  <a:lnTo>
                    <a:pt x="285192" y="4963"/>
                  </a:lnTo>
                  <a:lnTo>
                    <a:pt x="285471" y="4796"/>
                  </a:lnTo>
                  <a:lnTo>
                    <a:pt x="285638" y="4517"/>
                  </a:lnTo>
                  <a:lnTo>
                    <a:pt x="285694" y="4350"/>
                  </a:lnTo>
                  <a:lnTo>
                    <a:pt x="285694" y="4183"/>
                  </a:lnTo>
                  <a:lnTo>
                    <a:pt x="285694" y="4015"/>
                  </a:lnTo>
                  <a:lnTo>
                    <a:pt x="285638" y="3904"/>
                  </a:lnTo>
                  <a:lnTo>
                    <a:pt x="285471" y="3625"/>
                  </a:lnTo>
                  <a:lnTo>
                    <a:pt x="285192" y="3458"/>
                  </a:lnTo>
                  <a:lnTo>
                    <a:pt x="285025" y="3402"/>
                  </a:lnTo>
                  <a:close/>
                  <a:moveTo>
                    <a:pt x="3179" y="11711"/>
                  </a:moveTo>
                  <a:lnTo>
                    <a:pt x="3067" y="11767"/>
                  </a:lnTo>
                  <a:lnTo>
                    <a:pt x="2788" y="11934"/>
                  </a:lnTo>
                  <a:lnTo>
                    <a:pt x="2621" y="12213"/>
                  </a:lnTo>
                  <a:lnTo>
                    <a:pt x="2565" y="12324"/>
                  </a:lnTo>
                  <a:lnTo>
                    <a:pt x="2510" y="12492"/>
                  </a:lnTo>
                  <a:lnTo>
                    <a:pt x="2565" y="12659"/>
                  </a:lnTo>
                  <a:lnTo>
                    <a:pt x="2621" y="12826"/>
                  </a:lnTo>
                  <a:lnTo>
                    <a:pt x="2788" y="13105"/>
                  </a:lnTo>
                  <a:lnTo>
                    <a:pt x="3067" y="13272"/>
                  </a:lnTo>
                  <a:lnTo>
                    <a:pt x="3179" y="13328"/>
                  </a:lnTo>
                  <a:lnTo>
                    <a:pt x="3513" y="13328"/>
                  </a:lnTo>
                  <a:lnTo>
                    <a:pt x="3681" y="13272"/>
                  </a:lnTo>
                  <a:lnTo>
                    <a:pt x="3959" y="13105"/>
                  </a:lnTo>
                  <a:lnTo>
                    <a:pt x="4127" y="12826"/>
                  </a:lnTo>
                  <a:lnTo>
                    <a:pt x="4183" y="12659"/>
                  </a:lnTo>
                  <a:lnTo>
                    <a:pt x="4183" y="12492"/>
                  </a:lnTo>
                  <a:lnTo>
                    <a:pt x="4183" y="12324"/>
                  </a:lnTo>
                  <a:lnTo>
                    <a:pt x="4127" y="12213"/>
                  </a:lnTo>
                  <a:lnTo>
                    <a:pt x="3959" y="11934"/>
                  </a:lnTo>
                  <a:lnTo>
                    <a:pt x="3681" y="11767"/>
                  </a:lnTo>
                  <a:lnTo>
                    <a:pt x="3513" y="11711"/>
                  </a:lnTo>
                  <a:close/>
                  <a:moveTo>
                    <a:pt x="13273" y="11711"/>
                  </a:moveTo>
                  <a:lnTo>
                    <a:pt x="13161" y="11767"/>
                  </a:lnTo>
                  <a:lnTo>
                    <a:pt x="12882" y="11934"/>
                  </a:lnTo>
                  <a:lnTo>
                    <a:pt x="12715" y="12213"/>
                  </a:lnTo>
                  <a:lnTo>
                    <a:pt x="12659" y="12324"/>
                  </a:lnTo>
                  <a:lnTo>
                    <a:pt x="12603" y="12492"/>
                  </a:lnTo>
                  <a:lnTo>
                    <a:pt x="12659" y="12659"/>
                  </a:lnTo>
                  <a:lnTo>
                    <a:pt x="12715" y="12826"/>
                  </a:lnTo>
                  <a:lnTo>
                    <a:pt x="12882" y="13105"/>
                  </a:lnTo>
                  <a:lnTo>
                    <a:pt x="13161" y="13272"/>
                  </a:lnTo>
                  <a:lnTo>
                    <a:pt x="13273" y="13328"/>
                  </a:lnTo>
                  <a:lnTo>
                    <a:pt x="13607" y="13328"/>
                  </a:lnTo>
                  <a:lnTo>
                    <a:pt x="13774" y="13272"/>
                  </a:lnTo>
                  <a:lnTo>
                    <a:pt x="14053" y="13105"/>
                  </a:lnTo>
                  <a:lnTo>
                    <a:pt x="14221" y="12826"/>
                  </a:lnTo>
                  <a:lnTo>
                    <a:pt x="14276" y="12659"/>
                  </a:lnTo>
                  <a:lnTo>
                    <a:pt x="14276" y="12492"/>
                  </a:lnTo>
                  <a:lnTo>
                    <a:pt x="14276" y="12324"/>
                  </a:lnTo>
                  <a:lnTo>
                    <a:pt x="14221" y="12213"/>
                  </a:lnTo>
                  <a:lnTo>
                    <a:pt x="14053" y="11934"/>
                  </a:lnTo>
                  <a:lnTo>
                    <a:pt x="13774" y="11767"/>
                  </a:lnTo>
                  <a:lnTo>
                    <a:pt x="13607" y="11711"/>
                  </a:lnTo>
                  <a:close/>
                  <a:moveTo>
                    <a:pt x="16674" y="11711"/>
                  </a:moveTo>
                  <a:lnTo>
                    <a:pt x="16507" y="11767"/>
                  </a:lnTo>
                  <a:lnTo>
                    <a:pt x="16228" y="11934"/>
                  </a:lnTo>
                  <a:lnTo>
                    <a:pt x="16061" y="12213"/>
                  </a:lnTo>
                  <a:lnTo>
                    <a:pt x="16005" y="12324"/>
                  </a:lnTo>
                  <a:lnTo>
                    <a:pt x="16005" y="12492"/>
                  </a:lnTo>
                  <a:lnTo>
                    <a:pt x="16005" y="12659"/>
                  </a:lnTo>
                  <a:lnTo>
                    <a:pt x="16061" y="12826"/>
                  </a:lnTo>
                  <a:lnTo>
                    <a:pt x="16228" y="13105"/>
                  </a:lnTo>
                  <a:lnTo>
                    <a:pt x="16507" y="13272"/>
                  </a:lnTo>
                  <a:lnTo>
                    <a:pt x="16674" y="13328"/>
                  </a:lnTo>
                  <a:lnTo>
                    <a:pt x="17009" y="13328"/>
                  </a:lnTo>
                  <a:lnTo>
                    <a:pt x="17120" y="13272"/>
                  </a:lnTo>
                  <a:lnTo>
                    <a:pt x="17399" y="13105"/>
                  </a:lnTo>
                  <a:lnTo>
                    <a:pt x="17567" y="12826"/>
                  </a:lnTo>
                  <a:lnTo>
                    <a:pt x="17622" y="12659"/>
                  </a:lnTo>
                  <a:lnTo>
                    <a:pt x="17678" y="12492"/>
                  </a:lnTo>
                  <a:lnTo>
                    <a:pt x="17622" y="12324"/>
                  </a:lnTo>
                  <a:lnTo>
                    <a:pt x="17567" y="12213"/>
                  </a:lnTo>
                  <a:lnTo>
                    <a:pt x="17399" y="11934"/>
                  </a:lnTo>
                  <a:lnTo>
                    <a:pt x="17120" y="11767"/>
                  </a:lnTo>
                  <a:lnTo>
                    <a:pt x="17009" y="11711"/>
                  </a:lnTo>
                  <a:close/>
                  <a:moveTo>
                    <a:pt x="20020" y="11711"/>
                  </a:moveTo>
                  <a:lnTo>
                    <a:pt x="19853" y="11767"/>
                  </a:lnTo>
                  <a:lnTo>
                    <a:pt x="19630" y="11934"/>
                  </a:lnTo>
                  <a:lnTo>
                    <a:pt x="19407" y="12213"/>
                  </a:lnTo>
                  <a:lnTo>
                    <a:pt x="19351" y="12324"/>
                  </a:lnTo>
                  <a:lnTo>
                    <a:pt x="19351" y="12492"/>
                  </a:lnTo>
                  <a:lnTo>
                    <a:pt x="19351" y="12659"/>
                  </a:lnTo>
                  <a:lnTo>
                    <a:pt x="19407" y="12826"/>
                  </a:lnTo>
                  <a:lnTo>
                    <a:pt x="19630" y="13105"/>
                  </a:lnTo>
                  <a:lnTo>
                    <a:pt x="19853" y="13272"/>
                  </a:lnTo>
                  <a:lnTo>
                    <a:pt x="20020" y="13328"/>
                  </a:lnTo>
                  <a:lnTo>
                    <a:pt x="20355" y="13328"/>
                  </a:lnTo>
                  <a:lnTo>
                    <a:pt x="20522" y="13272"/>
                  </a:lnTo>
                  <a:lnTo>
                    <a:pt x="20801" y="13105"/>
                  </a:lnTo>
                  <a:lnTo>
                    <a:pt x="20968" y="12826"/>
                  </a:lnTo>
                  <a:lnTo>
                    <a:pt x="21024" y="12659"/>
                  </a:lnTo>
                  <a:lnTo>
                    <a:pt x="21024" y="12492"/>
                  </a:lnTo>
                  <a:lnTo>
                    <a:pt x="21024" y="12324"/>
                  </a:lnTo>
                  <a:lnTo>
                    <a:pt x="20968" y="12213"/>
                  </a:lnTo>
                  <a:lnTo>
                    <a:pt x="20801" y="11934"/>
                  </a:lnTo>
                  <a:lnTo>
                    <a:pt x="20522" y="11767"/>
                  </a:lnTo>
                  <a:lnTo>
                    <a:pt x="20355" y="11711"/>
                  </a:lnTo>
                  <a:close/>
                  <a:moveTo>
                    <a:pt x="25095" y="11711"/>
                  </a:moveTo>
                  <a:lnTo>
                    <a:pt x="24928" y="11767"/>
                  </a:lnTo>
                  <a:lnTo>
                    <a:pt x="24705" y="11934"/>
                  </a:lnTo>
                  <a:lnTo>
                    <a:pt x="24482" y="12213"/>
                  </a:lnTo>
                  <a:lnTo>
                    <a:pt x="24426" y="12324"/>
                  </a:lnTo>
                  <a:lnTo>
                    <a:pt x="24426" y="12492"/>
                  </a:lnTo>
                  <a:lnTo>
                    <a:pt x="24426" y="12659"/>
                  </a:lnTo>
                  <a:lnTo>
                    <a:pt x="24482" y="12826"/>
                  </a:lnTo>
                  <a:lnTo>
                    <a:pt x="24705" y="13105"/>
                  </a:lnTo>
                  <a:lnTo>
                    <a:pt x="24928" y="13272"/>
                  </a:lnTo>
                  <a:lnTo>
                    <a:pt x="25095" y="13328"/>
                  </a:lnTo>
                  <a:lnTo>
                    <a:pt x="25430" y="13328"/>
                  </a:lnTo>
                  <a:lnTo>
                    <a:pt x="25597" y="13272"/>
                  </a:lnTo>
                  <a:lnTo>
                    <a:pt x="25876" y="13105"/>
                  </a:lnTo>
                  <a:lnTo>
                    <a:pt x="26043" y="12826"/>
                  </a:lnTo>
                  <a:lnTo>
                    <a:pt x="26099" y="12659"/>
                  </a:lnTo>
                  <a:lnTo>
                    <a:pt x="26099" y="12492"/>
                  </a:lnTo>
                  <a:lnTo>
                    <a:pt x="26099" y="12324"/>
                  </a:lnTo>
                  <a:lnTo>
                    <a:pt x="26043" y="12213"/>
                  </a:lnTo>
                  <a:lnTo>
                    <a:pt x="25876" y="11934"/>
                  </a:lnTo>
                  <a:lnTo>
                    <a:pt x="25597" y="11767"/>
                  </a:lnTo>
                  <a:lnTo>
                    <a:pt x="25430" y="11711"/>
                  </a:lnTo>
                  <a:close/>
                  <a:moveTo>
                    <a:pt x="28441" y="11711"/>
                  </a:moveTo>
                  <a:lnTo>
                    <a:pt x="28274" y="11767"/>
                  </a:lnTo>
                  <a:lnTo>
                    <a:pt x="27995" y="11934"/>
                  </a:lnTo>
                  <a:lnTo>
                    <a:pt x="27828" y="12213"/>
                  </a:lnTo>
                  <a:lnTo>
                    <a:pt x="27772" y="12324"/>
                  </a:lnTo>
                  <a:lnTo>
                    <a:pt x="27772" y="12492"/>
                  </a:lnTo>
                  <a:lnTo>
                    <a:pt x="27772" y="12659"/>
                  </a:lnTo>
                  <a:lnTo>
                    <a:pt x="27828" y="12826"/>
                  </a:lnTo>
                  <a:lnTo>
                    <a:pt x="27995" y="13105"/>
                  </a:lnTo>
                  <a:lnTo>
                    <a:pt x="28274" y="13272"/>
                  </a:lnTo>
                  <a:lnTo>
                    <a:pt x="28441" y="13328"/>
                  </a:lnTo>
                  <a:lnTo>
                    <a:pt x="28776" y="13328"/>
                  </a:lnTo>
                  <a:lnTo>
                    <a:pt x="28943" y="13272"/>
                  </a:lnTo>
                  <a:lnTo>
                    <a:pt x="29166" y="13105"/>
                  </a:lnTo>
                  <a:lnTo>
                    <a:pt x="29333" y="12826"/>
                  </a:lnTo>
                  <a:lnTo>
                    <a:pt x="29389" y="12659"/>
                  </a:lnTo>
                  <a:lnTo>
                    <a:pt x="29445" y="12492"/>
                  </a:lnTo>
                  <a:lnTo>
                    <a:pt x="29389" y="12324"/>
                  </a:lnTo>
                  <a:lnTo>
                    <a:pt x="29333" y="12213"/>
                  </a:lnTo>
                  <a:lnTo>
                    <a:pt x="29166" y="11934"/>
                  </a:lnTo>
                  <a:lnTo>
                    <a:pt x="28943" y="11767"/>
                  </a:lnTo>
                  <a:lnTo>
                    <a:pt x="28776" y="11711"/>
                  </a:lnTo>
                  <a:close/>
                  <a:moveTo>
                    <a:pt x="40152" y="11711"/>
                  </a:moveTo>
                  <a:lnTo>
                    <a:pt x="40041" y="11767"/>
                  </a:lnTo>
                  <a:lnTo>
                    <a:pt x="39762" y="11934"/>
                  </a:lnTo>
                  <a:lnTo>
                    <a:pt x="39595" y="12213"/>
                  </a:lnTo>
                  <a:lnTo>
                    <a:pt x="39539" y="12324"/>
                  </a:lnTo>
                  <a:lnTo>
                    <a:pt x="39539" y="12492"/>
                  </a:lnTo>
                  <a:lnTo>
                    <a:pt x="39539" y="12659"/>
                  </a:lnTo>
                  <a:lnTo>
                    <a:pt x="39595" y="12826"/>
                  </a:lnTo>
                  <a:lnTo>
                    <a:pt x="39762" y="13105"/>
                  </a:lnTo>
                  <a:lnTo>
                    <a:pt x="40041" y="13272"/>
                  </a:lnTo>
                  <a:lnTo>
                    <a:pt x="40152" y="13328"/>
                  </a:lnTo>
                  <a:lnTo>
                    <a:pt x="40487" y="13328"/>
                  </a:lnTo>
                  <a:lnTo>
                    <a:pt x="40654" y="13272"/>
                  </a:lnTo>
                  <a:lnTo>
                    <a:pt x="40933" y="13105"/>
                  </a:lnTo>
                  <a:lnTo>
                    <a:pt x="41100" y="12826"/>
                  </a:lnTo>
                  <a:lnTo>
                    <a:pt x="41156" y="12659"/>
                  </a:lnTo>
                  <a:lnTo>
                    <a:pt x="41156" y="12492"/>
                  </a:lnTo>
                  <a:lnTo>
                    <a:pt x="41156" y="12324"/>
                  </a:lnTo>
                  <a:lnTo>
                    <a:pt x="41100" y="12213"/>
                  </a:lnTo>
                  <a:lnTo>
                    <a:pt x="40933" y="11934"/>
                  </a:lnTo>
                  <a:lnTo>
                    <a:pt x="40654" y="11767"/>
                  </a:lnTo>
                  <a:lnTo>
                    <a:pt x="40487" y="11711"/>
                  </a:lnTo>
                  <a:close/>
                  <a:moveTo>
                    <a:pt x="48517" y="11711"/>
                  </a:moveTo>
                  <a:lnTo>
                    <a:pt x="48350" y="11767"/>
                  </a:lnTo>
                  <a:lnTo>
                    <a:pt x="48127" y="11934"/>
                  </a:lnTo>
                  <a:lnTo>
                    <a:pt x="47904" y="12213"/>
                  </a:lnTo>
                  <a:lnTo>
                    <a:pt x="47904" y="12324"/>
                  </a:lnTo>
                  <a:lnTo>
                    <a:pt x="47848" y="12492"/>
                  </a:lnTo>
                  <a:lnTo>
                    <a:pt x="47904" y="12659"/>
                  </a:lnTo>
                  <a:lnTo>
                    <a:pt x="47904" y="12826"/>
                  </a:lnTo>
                  <a:lnTo>
                    <a:pt x="48127" y="13105"/>
                  </a:lnTo>
                  <a:lnTo>
                    <a:pt x="48350" y="13272"/>
                  </a:lnTo>
                  <a:lnTo>
                    <a:pt x="48517" y="13328"/>
                  </a:lnTo>
                  <a:lnTo>
                    <a:pt x="48852" y="13328"/>
                  </a:lnTo>
                  <a:lnTo>
                    <a:pt x="49019" y="13272"/>
                  </a:lnTo>
                  <a:lnTo>
                    <a:pt x="49298" y="13105"/>
                  </a:lnTo>
                  <a:lnTo>
                    <a:pt x="49465" y="12826"/>
                  </a:lnTo>
                  <a:lnTo>
                    <a:pt x="49521" y="12659"/>
                  </a:lnTo>
                  <a:lnTo>
                    <a:pt x="49521" y="12492"/>
                  </a:lnTo>
                  <a:lnTo>
                    <a:pt x="49521" y="12324"/>
                  </a:lnTo>
                  <a:lnTo>
                    <a:pt x="49465" y="12213"/>
                  </a:lnTo>
                  <a:lnTo>
                    <a:pt x="49298" y="11934"/>
                  </a:lnTo>
                  <a:lnTo>
                    <a:pt x="49019" y="11767"/>
                  </a:lnTo>
                  <a:lnTo>
                    <a:pt x="48852" y="11711"/>
                  </a:lnTo>
                  <a:close/>
                  <a:moveTo>
                    <a:pt x="51808" y="11711"/>
                  </a:moveTo>
                  <a:lnTo>
                    <a:pt x="51696" y="11767"/>
                  </a:lnTo>
                  <a:lnTo>
                    <a:pt x="51417" y="11934"/>
                  </a:lnTo>
                  <a:lnTo>
                    <a:pt x="51250" y="12213"/>
                  </a:lnTo>
                  <a:lnTo>
                    <a:pt x="51194" y="12324"/>
                  </a:lnTo>
                  <a:lnTo>
                    <a:pt x="51194" y="12492"/>
                  </a:lnTo>
                  <a:lnTo>
                    <a:pt x="51194" y="12659"/>
                  </a:lnTo>
                  <a:lnTo>
                    <a:pt x="51250" y="12826"/>
                  </a:lnTo>
                  <a:lnTo>
                    <a:pt x="51417" y="13105"/>
                  </a:lnTo>
                  <a:lnTo>
                    <a:pt x="51696" y="13272"/>
                  </a:lnTo>
                  <a:lnTo>
                    <a:pt x="51808" y="13328"/>
                  </a:lnTo>
                  <a:lnTo>
                    <a:pt x="52142" y="13328"/>
                  </a:lnTo>
                  <a:lnTo>
                    <a:pt x="52309" y="13272"/>
                  </a:lnTo>
                  <a:lnTo>
                    <a:pt x="52588" y="13105"/>
                  </a:lnTo>
                  <a:lnTo>
                    <a:pt x="52756" y="12826"/>
                  </a:lnTo>
                  <a:lnTo>
                    <a:pt x="52811" y="12659"/>
                  </a:lnTo>
                  <a:lnTo>
                    <a:pt x="52811" y="12492"/>
                  </a:lnTo>
                  <a:lnTo>
                    <a:pt x="52811" y="12324"/>
                  </a:lnTo>
                  <a:lnTo>
                    <a:pt x="52756" y="12213"/>
                  </a:lnTo>
                  <a:lnTo>
                    <a:pt x="52588" y="11934"/>
                  </a:lnTo>
                  <a:lnTo>
                    <a:pt x="52309" y="11767"/>
                  </a:lnTo>
                  <a:lnTo>
                    <a:pt x="52142" y="11711"/>
                  </a:lnTo>
                  <a:close/>
                  <a:moveTo>
                    <a:pt x="56938" y="11711"/>
                  </a:moveTo>
                  <a:lnTo>
                    <a:pt x="56771" y="11767"/>
                  </a:lnTo>
                  <a:lnTo>
                    <a:pt x="56492" y="11934"/>
                  </a:lnTo>
                  <a:lnTo>
                    <a:pt x="56325" y="12213"/>
                  </a:lnTo>
                  <a:lnTo>
                    <a:pt x="56269" y="12324"/>
                  </a:lnTo>
                  <a:lnTo>
                    <a:pt x="56269" y="12492"/>
                  </a:lnTo>
                  <a:lnTo>
                    <a:pt x="56269" y="12659"/>
                  </a:lnTo>
                  <a:lnTo>
                    <a:pt x="56325" y="12826"/>
                  </a:lnTo>
                  <a:lnTo>
                    <a:pt x="56492" y="13105"/>
                  </a:lnTo>
                  <a:lnTo>
                    <a:pt x="56771" y="13272"/>
                  </a:lnTo>
                  <a:lnTo>
                    <a:pt x="56938" y="13328"/>
                  </a:lnTo>
                  <a:lnTo>
                    <a:pt x="57273" y="13328"/>
                  </a:lnTo>
                  <a:lnTo>
                    <a:pt x="57440" y="13272"/>
                  </a:lnTo>
                  <a:lnTo>
                    <a:pt x="57663" y="13105"/>
                  </a:lnTo>
                  <a:lnTo>
                    <a:pt x="57830" y="12826"/>
                  </a:lnTo>
                  <a:lnTo>
                    <a:pt x="57886" y="12659"/>
                  </a:lnTo>
                  <a:lnTo>
                    <a:pt x="57942" y="12492"/>
                  </a:lnTo>
                  <a:lnTo>
                    <a:pt x="57886" y="12324"/>
                  </a:lnTo>
                  <a:lnTo>
                    <a:pt x="57830" y="12213"/>
                  </a:lnTo>
                  <a:lnTo>
                    <a:pt x="57663" y="11934"/>
                  </a:lnTo>
                  <a:lnTo>
                    <a:pt x="57440" y="11767"/>
                  </a:lnTo>
                  <a:lnTo>
                    <a:pt x="57273" y="11711"/>
                  </a:lnTo>
                  <a:close/>
                  <a:moveTo>
                    <a:pt x="62013" y="11711"/>
                  </a:moveTo>
                  <a:lnTo>
                    <a:pt x="61846" y="11767"/>
                  </a:lnTo>
                  <a:lnTo>
                    <a:pt x="61567" y="11934"/>
                  </a:lnTo>
                  <a:lnTo>
                    <a:pt x="61399" y="12213"/>
                  </a:lnTo>
                  <a:lnTo>
                    <a:pt x="61344" y="12324"/>
                  </a:lnTo>
                  <a:lnTo>
                    <a:pt x="61344" y="12492"/>
                  </a:lnTo>
                  <a:lnTo>
                    <a:pt x="61344" y="12659"/>
                  </a:lnTo>
                  <a:lnTo>
                    <a:pt x="61399" y="12826"/>
                  </a:lnTo>
                  <a:lnTo>
                    <a:pt x="61567" y="13105"/>
                  </a:lnTo>
                  <a:lnTo>
                    <a:pt x="61846" y="13272"/>
                  </a:lnTo>
                  <a:lnTo>
                    <a:pt x="62013" y="13328"/>
                  </a:lnTo>
                  <a:lnTo>
                    <a:pt x="62347" y="13328"/>
                  </a:lnTo>
                  <a:lnTo>
                    <a:pt x="62515" y="13272"/>
                  </a:lnTo>
                  <a:lnTo>
                    <a:pt x="62738" y="13105"/>
                  </a:lnTo>
                  <a:lnTo>
                    <a:pt x="62961" y="12826"/>
                  </a:lnTo>
                  <a:lnTo>
                    <a:pt x="62961" y="12659"/>
                  </a:lnTo>
                  <a:lnTo>
                    <a:pt x="63017" y="12492"/>
                  </a:lnTo>
                  <a:lnTo>
                    <a:pt x="62961" y="12324"/>
                  </a:lnTo>
                  <a:lnTo>
                    <a:pt x="62961" y="12213"/>
                  </a:lnTo>
                  <a:lnTo>
                    <a:pt x="62738" y="11934"/>
                  </a:lnTo>
                  <a:lnTo>
                    <a:pt x="62515" y="11767"/>
                  </a:lnTo>
                  <a:lnTo>
                    <a:pt x="62347" y="11711"/>
                  </a:lnTo>
                  <a:close/>
                  <a:moveTo>
                    <a:pt x="72051" y="11711"/>
                  </a:moveTo>
                  <a:lnTo>
                    <a:pt x="71884" y="11767"/>
                  </a:lnTo>
                  <a:lnTo>
                    <a:pt x="71605" y="11934"/>
                  </a:lnTo>
                  <a:lnTo>
                    <a:pt x="71438" y="12213"/>
                  </a:lnTo>
                  <a:lnTo>
                    <a:pt x="71382" y="12324"/>
                  </a:lnTo>
                  <a:lnTo>
                    <a:pt x="71382" y="12492"/>
                  </a:lnTo>
                  <a:lnTo>
                    <a:pt x="71382" y="12659"/>
                  </a:lnTo>
                  <a:lnTo>
                    <a:pt x="71438" y="12826"/>
                  </a:lnTo>
                  <a:lnTo>
                    <a:pt x="71605" y="13105"/>
                  </a:lnTo>
                  <a:lnTo>
                    <a:pt x="71884" y="13272"/>
                  </a:lnTo>
                  <a:lnTo>
                    <a:pt x="72051" y="13328"/>
                  </a:lnTo>
                  <a:lnTo>
                    <a:pt x="72386" y="13328"/>
                  </a:lnTo>
                  <a:lnTo>
                    <a:pt x="72553" y="13272"/>
                  </a:lnTo>
                  <a:lnTo>
                    <a:pt x="72776" y="13105"/>
                  </a:lnTo>
                  <a:lnTo>
                    <a:pt x="72999" y="12826"/>
                  </a:lnTo>
                  <a:lnTo>
                    <a:pt x="72999" y="12659"/>
                  </a:lnTo>
                  <a:lnTo>
                    <a:pt x="73055" y="12492"/>
                  </a:lnTo>
                  <a:lnTo>
                    <a:pt x="72999" y="12324"/>
                  </a:lnTo>
                  <a:lnTo>
                    <a:pt x="72999" y="12213"/>
                  </a:lnTo>
                  <a:lnTo>
                    <a:pt x="72776" y="11934"/>
                  </a:lnTo>
                  <a:lnTo>
                    <a:pt x="72553" y="11767"/>
                  </a:lnTo>
                  <a:lnTo>
                    <a:pt x="72386" y="11711"/>
                  </a:lnTo>
                  <a:close/>
                  <a:moveTo>
                    <a:pt x="80472" y="11711"/>
                  </a:moveTo>
                  <a:lnTo>
                    <a:pt x="80304" y="11767"/>
                  </a:lnTo>
                  <a:lnTo>
                    <a:pt x="80081" y="11934"/>
                  </a:lnTo>
                  <a:lnTo>
                    <a:pt x="79914" y="12213"/>
                  </a:lnTo>
                  <a:lnTo>
                    <a:pt x="79858" y="12324"/>
                  </a:lnTo>
                  <a:lnTo>
                    <a:pt x="79803" y="12492"/>
                  </a:lnTo>
                  <a:lnTo>
                    <a:pt x="79858" y="12659"/>
                  </a:lnTo>
                  <a:lnTo>
                    <a:pt x="79914" y="12826"/>
                  </a:lnTo>
                  <a:lnTo>
                    <a:pt x="80081" y="13105"/>
                  </a:lnTo>
                  <a:lnTo>
                    <a:pt x="80304" y="13272"/>
                  </a:lnTo>
                  <a:lnTo>
                    <a:pt x="80472" y="13328"/>
                  </a:lnTo>
                  <a:lnTo>
                    <a:pt x="80806" y="13328"/>
                  </a:lnTo>
                  <a:lnTo>
                    <a:pt x="80974" y="13272"/>
                  </a:lnTo>
                  <a:lnTo>
                    <a:pt x="81252" y="13105"/>
                  </a:lnTo>
                  <a:lnTo>
                    <a:pt x="81420" y="12826"/>
                  </a:lnTo>
                  <a:lnTo>
                    <a:pt x="81476" y="12659"/>
                  </a:lnTo>
                  <a:lnTo>
                    <a:pt x="81476" y="12492"/>
                  </a:lnTo>
                  <a:lnTo>
                    <a:pt x="81476" y="12324"/>
                  </a:lnTo>
                  <a:lnTo>
                    <a:pt x="81420" y="12213"/>
                  </a:lnTo>
                  <a:lnTo>
                    <a:pt x="81252" y="11934"/>
                  </a:lnTo>
                  <a:lnTo>
                    <a:pt x="80974" y="11767"/>
                  </a:lnTo>
                  <a:lnTo>
                    <a:pt x="80806" y="11711"/>
                  </a:lnTo>
                  <a:close/>
                  <a:moveTo>
                    <a:pt x="90621" y="11711"/>
                  </a:moveTo>
                  <a:lnTo>
                    <a:pt x="90510" y="11767"/>
                  </a:lnTo>
                  <a:lnTo>
                    <a:pt x="90231" y="11934"/>
                  </a:lnTo>
                  <a:lnTo>
                    <a:pt x="90064" y="12213"/>
                  </a:lnTo>
                  <a:lnTo>
                    <a:pt x="90008" y="12324"/>
                  </a:lnTo>
                  <a:lnTo>
                    <a:pt x="90008" y="12492"/>
                  </a:lnTo>
                  <a:lnTo>
                    <a:pt x="90008" y="12659"/>
                  </a:lnTo>
                  <a:lnTo>
                    <a:pt x="90064" y="12826"/>
                  </a:lnTo>
                  <a:lnTo>
                    <a:pt x="90231" y="13105"/>
                  </a:lnTo>
                  <a:lnTo>
                    <a:pt x="90510" y="13272"/>
                  </a:lnTo>
                  <a:lnTo>
                    <a:pt x="90621" y="13328"/>
                  </a:lnTo>
                  <a:lnTo>
                    <a:pt x="90956" y="13328"/>
                  </a:lnTo>
                  <a:lnTo>
                    <a:pt x="91123" y="13272"/>
                  </a:lnTo>
                  <a:lnTo>
                    <a:pt x="91402" y="13105"/>
                  </a:lnTo>
                  <a:lnTo>
                    <a:pt x="91569" y="12826"/>
                  </a:lnTo>
                  <a:lnTo>
                    <a:pt x="91625" y="12659"/>
                  </a:lnTo>
                  <a:lnTo>
                    <a:pt x="91625" y="12492"/>
                  </a:lnTo>
                  <a:lnTo>
                    <a:pt x="91625" y="12324"/>
                  </a:lnTo>
                  <a:lnTo>
                    <a:pt x="91569" y="12213"/>
                  </a:lnTo>
                  <a:lnTo>
                    <a:pt x="91402" y="11934"/>
                  </a:lnTo>
                  <a:lnTo>
                    <a:pt x="91123" y="11767"/>
                  </a:lnTo>
                  <a:lnTo>
                    <a:pt x="90956" y="11711"/>
                  </a:lnTo>
                  <a:close/>
                  <a:moveTo>
                    <a:pt x="98986" y="11711"/>
                  </a:moveTo>
                  <a:lnTo>
                    <a:pt x="98875" y="11767"/>
                  </a:lnTo>
                  <a:lnTo>
                    <a:pt x="98596" y="11934"/>
                  </a:lnTo>
                  <a:lnTo>
                    <a:pt x="98429" y="12213"/>
                  </a:lnTo>
                  <a:lnTo>
                    <a:pt x="98373" y="12324"/>
                  </a:lnTo>
                  <a:lnTo>
                    <a:pt x="98373" y="12492"/>
                  </a:lnTo>
                  <a:lnTo>
                    <a:pt x="98373" y="12659"/>
                  </a:lnTo>
                  <a:lnTo>
                    <a:pt x="98429" y="12826"/>
                  </a:lnTo>
                  <a:lnTo>
                    <a:pt x="98596" y="13105"/>
                  </a:lnTo>
                  <a:lnTo>
                    <a:pt x="98875" y="13272"/>
                  </a:lnTo>
                  <a:lnTo>
                    <a:pt x="98986" y="13328"/>
                  </a:lnTo>
                  <a:lnTo>
                    <a:pt x="99321" y="13328"/>
                  </a:lnTo>
                  <a:lnTo>
                    <a:pt x="99488" y="13272"/>
                  </a:lnTo>
                  <a:lnTo>
                    <a:pt x="99767" y="13105"/>
                  </a:lnTo>
                  <a:lnTo>
                    <a:pt x="99934" y="12826"/>
                  </a:lnTo>
                  <a:lnTo>
                    <a:pt x="99990" y="12659"/>
                  </a:lnTo>
                  <a:lnTo>
                    <a:pt x="99990" y="12492"/>
                  </a:lnTo>
                  <a:lnTo>
                    <a:pt x="99990" y="12324"/>
                  </a:lnTo>
                  <a:lnTo>
                    <a:pt x="99934" y="12213"/>
                  </a:lnTo>
                  <a:lnTo>
                    <a:pt x="99767" y="11934"/>
                  </a:lnTo>
                  <a:lnTo>
                    <a:pt x="99488" y="11767"/>
                  </a:lnTo>
                  <a:lnTo>
                    <a:pt x="99321" y="11711"/>
                  </a:lnTo>
                  <a:close/>
                  <a:moveTo>
                    <a:pt x="109080" y="11711"/>
                  </a:moveTo>
                  <a:lnTo>
                    <a:pt x="108969" y="11767"/>
                  </a:lnTo>
                  <a:lnTo>
                    <a:pt x="108690" y="11934"/>
                  </a:lnTo>
                  <a:lnTo>
                    <a:pt x="108523" y="12213"/>
                  </a:lnTo>
                  <a:lnTo>
                    <a:pt x="108467" y="12324"/>
                  </a:lnTo>
                  <a:lnTo>
                    <a:pt x="108467" y="12492"/>
                  </a:lnTo>
                  <a:lnTo>
                    <a:pt x="108467" y="12659"/>
                  </a:lnTo>
                  <a:lnTo>
                    <a:pt x="108523" y="12826"/>
                  </a:lnTo>
                  <a:lnTo>
                    <a:pt x="108690" y="13105"/>
                  </a:lnTo>
                  <a:lnTo>
                    <a:pt x="108969" y="13272"/>
                  </a:lnTo>
                  <a:lnTo>
                    <a:pt x="109080" y="13328"/>
                  </a:lnTo>
                  <a:lnTo>
                    <a:pt x="109415" y="13328"/>
                  </a:lnTo>
                  <a:lnTo>
                    <a:pt x="109582" y="13272"/>
                  </a:lnTo>
                  <a:lnTo>
                    <a:pt x="109861" y="13105"/>
                  </a:lnTo>
                  <a:lnTo>
                    <a:pt x="110028" y="12826"/>
                  </a:lnTo>
                  <a:lnTo>
                    <a:pt x="110084" y="12659"/>
                  </a:lnTo>
                  <a:lnTo>
                    <a:pt x="110084" y="12492"/>
                  </a:lnTo>
                  <a:lnTo>
                    <a:pt x="110084" y="12324"/>
                  </a:lnTo>
                  <a:lnTo>
                    <a:pt x="110028" y="12213"/>
                  </a:lnTo>
                  <a:lnTo>
                    <a:pt x="109861" y="11934"/>
                  </a:lnTo>
                  <a:lnTo>
                    <a:pt x="109582" y="11767"/>
                  </a:lnTo>
                  <a:lnTo>
                    <a:pt x="109415" y="11711"/>
                  </a:lnTo>
                  <a:close/>
                  <a:moveTo>
                    <a:pt x="112482" y="11711"/>
                  </a:moveTo>
                  <a:lnTo>
                    <a:pt x="112315" y="11767"/>
                  </a:lnTo>
                  <a:lnTo>
                    <a:pt x="112036" y="11934"/>
                  </a:lnTo>
                  <a:lnTo>
                    <a:pt x="111869" y="12213"/>
                  </a:lnTo>
                  <a:lnTo>
                    <a:pt x="111813" y="12324"/>
                  </a:lnTo>
                  <a:lnTo>
                    <a:pt x="111813" y="12492"/>
                  </a:lnTo>
                  <a:lnTo>
                    <a:pt x="111813" y="12659"/>
                  </a:lnTo>
                  <a:lnTo>
                    <a:pt x="111869" y="12826"/>
                  </a:lnTo>
                  <a:lnTo>
                    <a:pt x="112036" y="13105"/>
                  </a:lnTo>
                  <a:lnTo>
                    <a:pt x="112315" y="13272"/>
                  </a:lnTo>
                  <a:lnTo>
                    <a:pt x="112482" y="13328"/>
                  </a:lnTo>
                  <a:lnTo>
                    <a:pt x="112817" y="13328"/>
                  </a:lnTo>
                  <a:lnTo>
                    <a:pt x="112984" y="13272"/>
                  </a:lnTo>
                  <a:lnTo>
                    <a:pt x="113207" y="13105"/>
                  </a:lnTo>
                  <a:lnTo>
                    <a:pt x="113430" y="12826"/>
                  </a:lnTo>
                  <a:lnTo>
                    <a:pt x="113430" y="12659"/>
                  </a:lnTo>
                  <a:lnTo>
                    <a:pt x="113486" y="12492"/>
                  </a:lnTo>
                  <a:lnTo>
                    <a:pt x="113430" y="12324"/>
                  </a:lnTo>
                  <a:lnTo>
                    <a:pt x="113430" y="12213"/>
                  </a:lnTo>
                  <a:lnTo>
                    <a:pt x="113207" y="11934"/>
                  </a:lnTo>
                  <a:lnTo>
                    <a:pt x="112984" y="11767"/>
                  </a:lnTo>
                  <a:lnTo>
                    <a:pt x="112817" y="11711"/>
                  </a:lnTo>
                  <a:close/>
                  <a:moveTo>
                    <a:pt x="115828" y="11711"/>
                  </a:moveTo>
                  <a:lnTo>
                    <a:pt x="115661" y="11767"/>
                  </a:lnTo>
                  <a:lnTo>
                    <a:pt x="115438" y="11934"/>
                  </a:lnTo>
                  <a:lnTo>
                    <a:pt x="115270" y="12213"/>
                  </a:lnTo>
                  <a:lnTo>
                    <a:pt x="115215" y="12324"/>
                  </a:lnTo>
                  <a:lnTo>
                    <a:pt x="115159" y="12492"/>
                  </a:lnTo>
                  <a:lnTo>
                    <a:pt x="115215" y="12659"/>
                  </a:lnTo>
                  <a:lnTo>
                    <a:pt x="115270" y="12826"/>
                  </a:lnTo>
                  <a:lnTo>
                    <a:pt x="115438" y="13105"/>
                  </a:lnTo>
                  <a:lnTo>
                    <a:pt x="115661" y="13272"/>
                  </a:lnTo>
                  <a:lnTo>
                    <a:pt x="115828" y="13328"/>
                  </a:lnTo>
                  <a:lnTo>
                    <a:pt x="116163" y="13328"/>
                  </a:lnTo>
                  <a:lnTo>
                    <a:pt x="116330" y="13272"/>
                  </a:lnTo>
                  <a:lnTo>
                    <a:pt x="116609" y="13105"/>
                  </a:lnTo>
                  <a:lnTo>
                    <a:pt x="116776" y="12826"/>
                  </a:lnTo>
                  <a:lnTo>
                    <a:pt x="116832" y="12659"/>
                  </a:lnTo>
                  <a:lnTo>
                    <a:pt x="116832" y="12492"/>
                  </a:lnTo>
                  <a:lnTo>
                    <a:pt x="116832" y="12324"/>
                  </a:lnTo>
                  <a:lnTo>
                    <a:pt x="116776" y="12213"/>
                  </a:lnTo>
                  <a:lnTo>
                    <a:pt x="116609" y="11934"/>
                  </a:lnTo>
                  <a:lnTo>
                    <a:pt x="116330" y="11767"/>
                  </a:lnTo>
                  <a:lnTo>
                    <a:pt x="116163" y="11711"/>
                  </a:lnTo>
                  <a:close/>
                  <a:moveTo>
                    <a:pt x="120903" y="11711"/>
                  </a:moveTo>
                  <a:lnTo>
                    <a:pt x="120736" y="11767"/>
                  </a:lnTo>
                  <a:lnTo>
                    <a:pt x="120512" y="11934"/>
                  </a:lnTo>
                  <a:lnTo>
                    <a:pt x="120345" y="12213"/>
                  </a:lnTo>
                  <a:lnTo>
                    <a:pt x="120289" y="12324"/>
                  </a:lnTo>
                  <a:lnTo>
                    <a:pt x="120234" y="12492"/>
                  </a:lnTo>
                  <a:lnTo>
                    <a:pt x="120289" y="12659"/>
                  </a:lnTo>
                  <a:lnTo>
                    <a:pt x="120345" y="12826"/>
                  </a:lnTo>
                  <a:lnTo>
                    <a:pt x="120512" y="13105"/>
                  </a:lnTo>
                  <a:lnTo>
                    <a:pt x="120736" y="13272"/>
                  </a:lnTo>
                  <a:lnTo>
                    <a:pt x="120903" y="13328"/>
                  </a:lnTo>
                  <a:lnTo>
                    <a:pt x="121237" y="13328"/>
                  </a:lnTo>
                  <a:lnTo>
                    <a:pt x="121405" y="13272"/>
                  </a:lnTo>
                  <a:lnTo>
                    <a:pt x="121684" y="13105"/>
                  </a:lnTo>
                  <a:lnTo>
                    <a:pt x="121851" y="12826"/>
                  </a:lnTo>
                  <a:lnTo>
                    <a:pt x="121907" y="12659"/>
                  </a:lnTo>
                  <a:lnTo>
                    <a:pt x="121907" y="12492"/>
                  </a:lnTo>
                  <a:lnTo>
                    <a:pt x="121907" y="12324"/>
                  </a:lnTo>
                  <a:lnTo>
                    <a:pt x="121851" y="12213"/>
                  </a:lnTo>
                  <a:lnTo>
                    <a:pt x="121684" y="11934"/>
                  </a:lnTo>
                  <a:lnTo>
                    <a:pt x="121405" y="11767"/>
                  </a:lnTo>
                  <a:lnTo>
                    <a:pt x="121237" y="11711"/>
                  </a:lnTo>
                  <a:close/>
                  <a:moveTo>
                    <a:pt x="124249" y="11711"/>
                  </a:moveTo>
                  <a:lnTo>
                    <a:pt x="124082" y="11767"/>
                  </a:lnTo>
                  <a:lnTo>
                    <a:pt x="123803" y="11934"/>
                  </a:lnTo>
                  <a:lnTo>
                    <a:pt x="123635" y="12213"/>
                  </a:lnTo>
                  <a:lnTo>
                    <a:pt x="123580" y="12324"/>
                  </a:lnTo>
                  <a:lnTo>
                    <a:pt x="123580" y="12492"/>
                  </a:lnTo>
                  <a:lnTo>
                    <a:pt x="123580" y="12659"/>
                  </a:lnTo>
                  <a:lnTo>
                    <a:pt x="123635" y="12826"/>
                  </a:lnTo>
                  <a:lnTo>
                    <a:pt x="123803" y="13105"/>
                  </a:lnTo>
                  <a:lnTo>
                    <a:pt x="124082" y="13272"/>
                  </a:lnTo>
                  <a:lnTo>
                    <a:pt x="124249" y="13328"/>
                  </a:lnTo>
                  <a:lnTo>
                    <a:pt x="124583" y="13328"/>
                  </a:lnTo>
                  <a:lnTo>
                    <a:pt x="124751" y="13272"/>
                  </a:lnTo>
                  <a:lnTo>
                    <a:pt x="124974" y="13105"/>
                  </a:lnTo>
                  <a:lnTo>
                    <a:pt x="125197" y="12826"/>
                  </a:lnTo>
                  <a:lnTo>
                    <a:pt x="125253" y="12659"/>
                  </a:lnTo>
                  <a:lnTo>
                    <a:pt x="125253" y="12492"/>
                  </a:lnTo>
                  <a:lnTo>
                    <a:pt x="125253" y="12324"/>
                  </a:lnTo>
                  <a:lnTo>
                    <a:pt x="125197" y="12213"/>
                  </a:lnTo>
                  <a:lnTo>
                    <a:pt x="124974" y="11934"/>
                  </a:lnTo>
                  <a:lnTo>
                    <a:pt x="124751" y="11767"/>
                  </a:lnTo>
                  <a:lnTo>
                    <a:pt x="124583" y="11711"/>
                  </a:lnTo>
                  <a:close/>
                  <a:moveTo>
                    <a:pt x="136016" y="11711"/>
                  </a:moveTo>
                  <a:lnTo>
                    <a:pt x="135848" y="11767"/>
                  </a:lnTo>
                  <a:lnTo>
                    <a:pt x="135570" y="11934"/>
                  </a:lnTo>
                  <a:lnTo>
                    <a:pt x="135402" y="12213"/>
                  </a:lnTo>
                  <a:lnTo>
                    <a:pt x="135346" y="12324"/>
                  </a:lnTo>
                  <a:lnTo>
                    <a:pt x="135346" y="12492"/>
                  </a:lnTo>
                  <a:lnTo>
                    <a:pt x="135346" y="12659"/>
                  </a:lnTo>
                  <a:lnTo>
                    <a:pt x="135402" y="12826"/>
                  </a:lnTo>
                  <a:lnTo>
                    <a:pt x="135570" y="13105"/>
                  </a:lnTo>
                  <a:lnTo>
                    <a:pt x="135848" y="13272"/>
                  </a:lnTo>
                  <a:lnTo>
                    <a:pt x="136016" y="13328"/>
                  </a:lnTo>
                  <a:lnTo>
                    <a:pt x="136350" y="13328"/>
                  </a:lnTo>
                  <a:lnTo>
                    <a:pt x="136462" y="13272"/>
                  </a:lnTo>
                  <a:lnTo>
                    <a:pt x="136741" y="13105"/>
                  </a:lnTo>
                  <a:lnTo>
                    <a:pt x="136908" y="12826"/>
                  </a:lnTo>
                  <a:lnTo>
                    <a:pt x="136964" y="12659"/>
                  </a:lnTo>
                  <a:lnTo>
                    <a:pt x="137019" y="12492"/>
                  </a:lnTo>
                  <a:lnTo>
                    <a:pt x="136964" y="12324"/>
                  </a:lnTo>
                  <a:lnTo>
                    <a:pt x="136908" y="12213"/>
                  </a:lnTo>
                  <a:lnTo>
                    <a:pt x="136741" y="11934"/>
                  </a:lnTo>
                  <a:lnTo>
                    <a:pt x="136462" y="11767"/>
                  </a:lnTo>
                  <a:lnTo>
                    <a:pt x="136350" y="11711"/>
                  </a:lnTo>
                  <a:close/>
                  <a:moveTo>
                    <a:pt x="144325" y="11711"/>
                  </a:moveTo>
                  <a:lnTo>
                    <a:pt x="144158" y="11767"/>
                  </a:lnTo>
                  <a:lnTo>
                    <a:pt x="143935" y="11934"/>
                  </a:lnTo>
                  <a:lnTo>
                    <a:pt x="143712" y="12213"/>
                  </a:lnTo>
                  <a:lnTo>
                    <a:pt x="143656" y="12324"/>
                  </a:lnTo>
                  <a:lnTo>
                    <a:pt x="143656" y="12492"/>
                  </a:lnTo>
                  <a:lnTo>
                    <a:pt x="143656" y="12659"/>
                  </a:lnTo>
                  <a:lnTo>
                    <a:pt x="143712" y="12826"/>
                  </a:lnTo>
                  <a:lnTo>
                    <a:pt x="143935" y="13105"/>
                  </a:lnTo>
                  <a:lnTo>
                    <a:pt x="144158" y="13272"/>
                  </a:lnTo>
                  <a:lnTo>
                    <a:pt x="144325" y="13328"/>
                  </a:lnTo>
                  <a:lnTo>
                    <a:pt x="144660" y="13328"/>
                  </a:lnTo>
                  <a:lnTo>
                    <a:pt x="144827" y="13272"/>
                  </a:lnTo>
                  <a:lnTo>
                    <a:pt x="145106" y="13105"/>
                  </a:lnTo>
                  <a:lnTo>
                    <a:pt x="145273" y="12826"/>
                  </a:lnTo>
                  <a:lnTo>
                    <a:pt x="145329" y="12659"/>
                  </a:lnTo>
                  <a:lnTo>
                    <a:pt x="145329" y="12492"/>
                  </a:lnTo>
                  <a:lnTo>
                    <a:pt x="145329" y="12324"/>
                  </a:lnTo>
                  <a:lnTo>
                    <a:pt x="145273" y="12213"/>
                  </a:lnTo>
                  <a:lnTo>
                    <a:pt x="145106" y="11934"/>
                  </a:lnTo>
                  <a:lnTo>
                    <a:pt x="144827" y="11767"/>
                  </a:lnTo>
                  <a:lnTo>
                    <a:pt x="144660" y="11711"/>
                  </a:lnTo>
                  <a:close/>
                  <a:moveTo>
                    <a:pt x="147615" y="11711"/>
                  </a:moveTo>
                  <a:lnTo>
                    <a:pt x="147504" y="11767"/>
                  </a:lnTo>
                  <a:lnTo>
                    <a:pt x="147225" y="11934"/>
                  </a:lnTo>
                  <a:lnTo>
                    <a:pt x="147058" y="12213"/>
                  </a:lnTo>
                  <a:lnTo>
                    <a:pt x="147002" y="12324"/>
                  </a:lnTo>
                  <a:lnTo>
                    <a:pt x="147002" y="12492"/>
                  </a:lnTo>
                  <a:lnTo>
                    <a:pt x="147002" y="12659"/>
                  </a:lnTo>
                  <a:lnTo>
                    <a:pt x="147058" y="12826"/>
                  </a:lnTo>
                  <a:lnTo>
                    <a:pt x="147225" y="13105"/>
                  </a:lnTo>
                  <a:lnTo>
                    <a:pt x="147504" y="13272"/>
                  </a:lnTo>
                  <a:lnTo>
                    <a:pt x="147615" y="13328"/>
                  </a:lnTo>
                  <a:lnTo>
                    <a:pt x="147950" y="13328"/>
                  </a:lnTo>
                  <a:lnTo>
                    <a:pt x="148117" y="13272"/>
                  </a:lnTo>
                  <a:lnTo>
                    <a:pt x="148396" y="13105"/>
                  </a:lnTo>
                  <a:lnTo>
                    <a:pt x="148563" y="12826"/>
                  </a:lnTo>
                  <a:lnTo>
                    <a:pt x="148619" y="12659"/>
                  </a:lnTo>
                  <a:lnTo>
                    <a:pt x="148619" y="12492"/>
                  </a:lnTo>
                  <a:lnTo>
                    <a:pt x="148619" y="12324"/>
                  </a:lnTo>
                  <a:lnTo>
                    <a:pt x="148563" y="12213"/>
                  </a:lnTo>
                  <a:lnTo>
                    <a:pt x="148396" y="11934"/>
                  </a:lnTo>
                  <a:lnTo>
                    <a:pt x="148117" y="11767"/>
                  </a:lnTo>
                  <a:lnTo>
                    <a:pt x="147950" y="11711"/>
                  </a:lnTo>
                  <a:close/>
                  <a:moveTo>
                    <a:pt x="152746" y="11711"/>
                  </a:moveTo>
                  <a:lnTo>
                    <a:pt x="152578" y="11767"/>
                  </a:lnTo>
                  <a:lnTo>
                    <a:pt x="152300" y="11934"/>
                  </a:lnTo>
                  <a:lnTo>
                    <a:pt x="152132" y="12213"/>
                  </a:lnTo>
                  <a:lnTo>
                    <a:pt x="152077" y="12324"/>
                  </a:lnTo>
                  <a:lnTo>
                    <a:pt x="152077" y="12492"/>
                  </a:lnTo>
                  <a:lnTo>
                    <a:pt x="152077" y="12659"/>
                  </a:lnTo>
                  <a:lnTo>
                    <a:pt x="152132" y="12826"/>
                  </a:lnTo>
                  <a:lnTo>
                    <a:pt x="152300" y="13105"/>
                  </a:lnTo>
                  <a:lnTo>
                    <a:pt x="152578" y="13272"/>
                  </a:lnTo>
                  <a:lnTo>
                    <a:pt x="152746" y="13328"/>
                  </a:lnTo>
                  <a:lnTo>
                    <a:pt x="153080" y="13328"/>
                  </a:lnTo>
                  <a:lnTo>
                    <a:pt x="153192" y="13272"/>
                  </a:lnTo>
                  <a:lnTo>
                    <a:pt x="153471" y="13105"/>
                  </a:lnTo>
                  <a:lnTo>
                    <a:pt x="153638" y="12826"/>
                  </a:lnTo>
                  <a:lnTo>
                    <a:pt x="153694" y="12659"/>
                  </a:lnTo>
                  <a:lnTo>
                    <a:pt x="153694" y="12492"/>
                  </a:lnTo>
                  <a:lnTo>
                    <a:pt x="153694" y="12324"/>
                  </a:lnTo>
                  <a:lnTo>
                    <a:pt x="153638" y="12213"/>
                  </a:lnTo>
                  <a:lnTo>
                    <a:pt x="153471" y="11934"/>
                  </a:lnTo>
                  <a:lnTo>
                    <a:pt x="153192" y="11767"/>
                  </a:lnTo>
                  <a:lnTo>
                    <a:pt x="153080" y="11711"/>
                  </a:lnTo>
                  <a:close/>
                  <a:moveTo>
                    <a:pt x="157821" y="11711"/>
                  </a:moveTo>
                  <a:lnTo>
                    <a:pt x="157653" y="11767"/>
                  </a:lnTo>
                  <a:lnTo>
                    <a:pt x="157374" y="11934"/>
                  </a:lnTo>
                  <a:lnTo>
                    <a:pt x="157207" y="12213"/>
                  </a:lnTo>
                  <a:lnTo>
                    <a:pt x="157151" y="12324"/>
                  </a:lnTo>
                  <a:lnTo>
                    <a:pt x="157151" y="12492"/>
                  </a:lnTo>
                  <a:lnTo>
                    <a:pt x="157151" y="12659"/>
                  </a:lnTo>
                  <a:lnTo>
                    <a:pt x="157207" y="12826"/>
                  </a:lnTo>
                  <a:lnTo>
                    <a:pt x="157374" y="13105"/>
                  </a:lnTo>
                  <a:lnTo>
                    <a:pt x="157653" y="13272"/>
                  </a:lnTo>
                  <a:lnTo>
                    <a:pt x="157821" y="13328"/>
                  </a:lnTo>
                  <a:lnTo>
                    <a:pt x="158155" y="13328"/>
                  </a:lnTo>
                  <a:lnTo>
                    <a:pt x="158322" y="13272"/>
                  </a:lnTo>
                  <a:lnTo>
                    <a:pt x="158546" y="13105"/>
                  </a:lnTo>
                  <a:lnTo>
                    <a:pt x="158713" y="12826"/>
                  </a:lnTo>
                  <a:lnTo>
                    <a:pt x="158769" y="12659"/>
                  </a:lnTo>
                  <a:lnTo>
                    <a:pt x="158824" y="12492"/>
                  </a:lnTo>
                  <a:lnTo>
                    <a:pt x="158769" y="12324"/>
                  </a:lnTo>
                  <a:lnTo>
                    <a:pt x="158713" y="12213"/>
                  </a:lnTo>
                  <a:lnTo>
                    <a:pt x="158546" y="11934"/>
                  </a:lnTo>
                  <a:lnTo>
                    <a:pt x="158322" y="11767"/>
                  </a:lnTo>
                  <a:lnTo>
                    <a:pt x="158155" y="11711"/>
                  </a:lnTo>
                  <a:close/>
                  <a:moveTo>
                    <a:pt x="167859" y="11711"/>
                  </a:moveTo>
                  <a:lnTo>
                    <a:pt x="167691" y="11767"/>
                  </a:lnTo>
                  <a:lnTo>
                    <a:pt x="167412" y="11934"/>
                  </a:lnTo>
                  <a:lnTo>
                    <a:pt x="167245" y="12213"/>
                  </a:lnTo>
                  <a:lnTo>
                    <a:pt x="167189" y="12324"/>
                  </a:lnTo>
                  <a:lnTo>
                    <a:pt x="167189" y="12492"/>
                  </a:lnTo>
                  <a:lnTo>
                    <a:pt x="167189" y="12659"/>
                  </a:lnTo>
                  <a:lnTo>
                    <a:pt x="167245" y="12826"/>
                  </a:lnTo>
                  <a:lnTo>
                    <a:pt x="167412" y="13105"/>
                  </a:lnTo>
                  <a:lnTo>
                    <a:pt x="167691" y="13272"/>
                  </a:lnTo>
                  <a:lnTo>
                    <a:pt x="167859" y="13328"/>
                  </a:lnTo>
                  <a:lnTo>
                    <a:pt x="168193" y="13328"/>
                  </a:lnTo>
                  <a:lnTo>
                    <a:pt x="168361" y="13272"/>
                  </a:lnTo>
                  <a:lnTo>
                    <a:pt x="168584" y="13105"/>
                  </a:lnTo>
                  <a:lnTo>
                    <a:pt x="168751" y="12826"/>
                  </a:lnTo>
                  <a:lnTo>
                    <a:pt x="168807" y="12659"/>
                  </a:lnTo>
                  <a:lnTo>
                    <a:pt x="168862" y="12492"/>
                  </a:lnTo>
                  <a:lnTo>
                    <a:pt x="168807" y="12324"/>
                  </a:lnTo>
                  <a:lnTo>
                    <a:pt x="168751" y="12213"/>
                  </a:lnTo>
                  <a:lnTo>
                    <a:pt x="168584" y="11934"/>
                  </a:lnTo>
                  <a:lnTo>
                    <a:pt x="168361" y="11767"/>
                  </a:lnTo>
                  <a:lnTo>
                    <a:pt x="168193" y="11711"/>
                  </a:lnTo>
                  <a:close/>
                  <a:moveTo>
                    <a:pt x="176279" y="11711"/>
                  </a:moveTo>
                  <a:lnTo>
                    <a:pt x="176112" y="11767"/>
                  </a:lnTo>
                  <a:lnTo>
                    <a:pt x="175889" y="11934"/>
                  </a:lnTo>
                  <a:lnTo>
                    <a:pt x="175666" y="12213"/>
                  </a:lnTo>
                  <a:lnTo>
                    <a:pt x="175666" y="12324"/>
                  </a:lnTo>
                  <a:lnTo>
                    <a:pt x="175610" y="12492"/>
                  </a:lnTo>
                  <a:lnTo>
                    <a:pt x="175666" y="12659"/>
                  </a:lnTo>
                  <a:lnTo>
                    <a:pt x="175666" y="12826"/>
                  </a:lnTo>
                  <a:lnTo>
                    <a:pt x="175889" y="13105"/>
                  </a:lnTo>
                  <a:lnTo>
                    <a:pt x="176112" y="13272"/>
                  </a:lnTo>
                  <a:lnTo>
                    <a:pt x="176279" y="13328"/>
                  </a:lnTo>
                  <a:lnTo>
                    <a:pt x="176614" y="13328"/>
                  </a:lnTo>
                  <a:lnTo>
                    <a:pt x="176781" y="13272"/>
                  </a:lnTo>
                  <a:lnTo>
                    <a:pt x="177060" y="13105"/>
                  </a:lnTo>
                  <a:lnTo>
                    <a:pt x="177227" y="12826"/>
                  </a:lnTo>
                  <a:lnTo>
                    <a:pt x="177283" y="12659"/>
                  </a:lnTo>
                  <a:lnTo>
                    <a:pt x="177283" y="12492"/>
                  </a:lnTo>
                  <a:lnTo>
                    <a:pt x="177283" y="12324"/>
                  </a:lnTo>
                  <a:lnTo>
                    <a:pt x="177227" y="12213"/>
                  </a:lnTo>
                  <a:lnTo>
                    <a:pt x="177060" y="11934"/>
                  </a:lnTo>
                  <a:lnTo>
                    <a:pt x="176781" y="11767"/>
                  </a:lnTo>
                  <a:lnTo>
                    <a:pt x="176614" y="11711"/>
                  </a:lnTo>
                  <a:close/>
                  <a:moveTo>
                    <a:pt x="186429" y="11711"/>
                  </a:moveTo>
                  <a:lnTo>
                    <a:pt x="186317" y="11767"/>
                  </a:lnTo>
                  <a:lnTo>
                    <a:pt x="186039" y="11934"/>
                  </a:lnTo>
                  <a:lnTo>
                    <a:pt x="185871" y="12213"/>
                  </a:lnTo>
                  <a:lnTo>
                    <a:pt x="185816" y="12324"/>
                  </a:lnTo>
                  <a:lnTo>
                    <a:pt x="185760" y="12492"/>
                  </a:lnTo>
                  <a:lnTo>
                    <a:pt x="185816" y="12659"/>
                  </a:lnTo>
                  <a:lnTo>
                    <a:pt x="185871" y="12826"/>
                  </a:lnTo>
                  <a:lnTo>
                    <a:pt x="186039" y="13105"/>
                  </a:lnTo>
                  <a:lnTo>
                    <a:pt x="186317" y="13272"/>
                  </a:lnTo>
                  <a:lnTo>
                    <a:pt x="186429" y="13328"/>
                  </a:lnTo>
                  <a:lnTo>
                    <a:pt x="186764" y="13328"/>
                  </a:lnTo>
                  <a:lnTo>
                    <a:pt x="186931" y="13272"/>
                  </a:lnTo>
                  <a:lnTo>
                    <a:pt x="187210" y="13105"/>
                  </a:lnTo>
                  <a:lnTo>
                    <a:pt x="187377" y="12826"/>
                  </a:lnTo>
                  <a:lnTo>
                    <a:pt x="187433" y="12659"/>
                  </a:lnTo>
                  <a:lnTo>
                    <a:pt x="187433" y="12492"/>
                  </a:lnTo>
                  <a:lnTo>
                    <a:pt x="187433" y="12324"/>
                  </a:lnTo>
                  <a:lnTo>
                    <a:pt x="187377" y="12213"/>
                  </a:lnTo>
                  <a:lnTo>
                    <a:pt x="187210" y="11934"/>
                  </a:lnTo>
                  <a:lnTo>
                    <a:pt x="186931" y="11767"/>
                  </a:lnTo>
                  <a:lnTo>
                    <a:pt x="186764" y="11711"/>
                  </a:lnTo>
                  <a:close/>
                  <a:moveTo>
                    <a:pt x="194794" y="11711"/>
                  </a:moveTo>
                  <a:lnTo>
                    <a:pt x="194683" y="11767"/>
                  </a:lnTo>
                  <a:lnTo>
                    <a:pt x="194404" y="11934"/>
                  </a:lnTo>
                  <a:lnTo>
                    <a:pt x="194236" y="12213"/>
                  </a:lnTo>
                  <a:lnTo>
                    <a:pt x="194181" y="12324"/>
                  </a:lnTo>
                  <a:lnTo>
                    <a:pt x="194125" y="12492"/>
                  </a:lnTo>
                  <a:lnTo>
                    <a:pt x="194181" y="12659"/>
                  </a:lnTo>
                  <a:lnTo>
                    <a:pt x="194236" y="12826"/>
                  </a:lnTo>
                  <a:lnTo>
                    <a:pt x="194404" y="13105"/>
                  </a:lnTo>
                  <a:lnTo>
                    <a:pt x="194683" y="13272"/>
                  </a:lnTo>
                  <a:lnTo>
                    <a:pt x="194794" y="13328"/>
                  </a:lnTo>
                  <a:lnTo>
                    <a:pt x="195129" y="13328"/>
                  </a:lnTo>
                  <a:lnTo>
                    <a:pt x="195296" y="13272"/>
                  </a:lnTo>
                  <a:lnTo>
                    <a:pt x="195575" y="13105"/>
                  </a:lnTo>
                  <a:lnTo>
                    <a:pt x="195742" y="12826"/>
                  </a:lnTo>
                  <a:lnTo>
                    <a:pt x="195798" y="12659"/>
                  </a:lnTo>
                  <a:lnTo>
                    <a:pt x="195798" y="12492"/>
                  </a:lnTo>
                  <a:lnTo>
                    <a:pt x="195798" y="12324"/>
                  </a:lnTo>
                  <a:lnTo>
                    <a:pt x="195742" y="12213"/>
                  </a:lnTo>
                  <a:lnTo>
                    <a:pt x="195575" y="11934"/>
                  </a:lnTo>
                  <a:lnTo>
                    <a:pt x="195296" y="11767"/>
                  </a:lnTo>
                  <a:lnTo>
                    <a:pt x="195129" y="11711"/>
                  </a:lnTo>
                  <a:close/>
                  <a:moveTo>
                    <a:pt x="204888" y="11711"/>
                  </a:moveTo>
                  <a:lnTo>
                    <a:pt x="204776" y="11767"/>
                  </a:lnTo>
                  <a:lnTo>
                    <a:pt x="204498" y="11934"/>
                  </a:lnTo>
                  <a:lnTo>
                    <a:pt x="204330" y="12213"/>
                  </a:lnTo>
                  <a:lnTo>
                    <a:pt x="204274" y="12324"/>
                  </a:lnTo>
                  <a:lnTo>
                    <a:pt x="204274" y="12492"/>
                  </a:lnTo>
                  <a:lnTo>
                    <a:pt x="204274" y="12659"/>
                  </a:lnTo>
                  <a:lnTo>
                    <a:pt x="204330" y="12826"/>
                  </a:lnTo>
                  <a:lnTo>
                    <a:pt x="204498" y="13105"/>
                  </a:lnTo>
                  <a:lnTo>
                    <a:pt x="204776" y="13272"/>
                  </a:lnTo>
                  <a:lnTo>
                    <a:pt x="204888" y="13328"/>
                  </a:lnTo>
                  <a:lnTo>
                    <a:pt x="205222" y="13328"/>
                  </a:lnTo>
                  <a:lnTo>
                    <a:pt x="205390" y="13272"/>
                  </a:lnTo>
                  <a:lnTo>
                    <a:pt x="205669" y="13105"/>
                  </a:lnTo>
                  <a:lnTo>
                    <a:pt x="205836" y="12826"/>
                  </a:lnTo>
                  <a:lnTo>
                    <a:pt x="205892" y="12659"/>
                  </a:lnTo>
                  <a:lnTo>
                    <a:pt x="205892" y="12492"/>
                  </a:lnTo>
                  <a:lnTo>
                    <a:pt x="205892" y="12324"/>
                  </a:lnTo>
                  <a:lnTo>
                    <a:pt x="205836" y="12213"/>
                  </a:lnTo>
                  <a:lnTo>
                    <a:pt x="205669" y="11934"/>
                  </a:lnTo>
                  <a:lnTo>
                    <a:pt x="205390" y="11767"/>
                  </a:lnTo>
                  <a:lnTo>
                    <a:pt x="205222" y="11711"/>
                  </a:lnTo>
                  <a:close/>
                  <a:moveTo>
                    <a:pt x="208290" y="11711"/>
                  </a:moveTo>
                  <a:lnTo>
                    <a:pt x="208122" y="11767"/>
                  </a:lnTo>
                  <a:lnTo>
                    <a:pt x="207844" y="11934"/>
                  </a:lnTo>
                  <a:lnTo>
                    <a:pt x="207676" y="12213"/>
                  </a:lnTo>
                  <a:lnTo>
                    <a:pt x="207620" y="12324"/>
                  </a:lnTo>
                  <a:lnTo>
                    <a:pt x="207620" y="12492"/>
                  </a:lnTo>
                  <a:lnTo>
                    <a:pt x="207620" y="12659"/>
                  </a:lnTo>
                  <a:lnTo>
                    <a:pt x="207676" y="12826"/>
                  </a:lnTo>
                  <a:lnTo>
                    <a:pt x="207844" y="13105"/>
                  </a:lnTo>
                  <a:lnTo>
                    <a:pt x="208122" y="13272"/>
                  </a:lnTo>
                  <a:lnTo>
                    <a:pt x="208290" y="13328"/>
                  </a:lnTo>
                  <a:lnTo>
                    <a:pt x="208624" y="13328"/>
                  </a:lnTo>
                  <a:lnTo>
                    <a:pt x="208792" y="13272"/>
                  </a:lnTo>
                  <a:lnTo>
                    <a:pt x="209015" y="13105"/>
                  </a:lnTo>
                  <a:lnTo>
                    <a:pt x="209182" y="12826"/>
                  </a:lnTo>
                  <a:lnTo>
                    <a:pt x="209238" y="12659"/>
                  </a:lnTo>
                  <a:lnTo>
                    <a:pt x="209293" y="12492"/>
                  </a:lnTo>
                  <a:lnTo>
                    <a:pt x="209238" y="12324"/>
                  </a:lnTo>
                  <a:lnTo>
                    <a:pt x="209182" y="12213"/>
                  </a:lnTo>
                  <a:lnTo>
                    <a:pt x="209015" y="11934"/>
                  </a:lnTo>
                  <a:lnTo>
                    <a:pt x="208792" y="11767"/>
                  </a:lnTo>
                  <a:lnTo>
                    <a:pt x="208624" y="11711"/>
                  </a:lnTo>
                  <a:close/>
                  <a:moveTo>
                    <a:pt x="211636" y="11711"/>
                  </a:moveTo>
                  <a:lnTo>
                    <a:pt x="211468" y="11767"/>
                  </a:lnTo>
                  <a:lnTo>
                    <a:pt x="211245" y="11934"/>
                  </a:lnTo>
                  <a:lnTo>
                    <a:pt x="211022" y="12213"/>
                  </a:lnTo>
                  <a:lnTo>
                    <a:pt x="211022" y="12324"/>
                  </a:lnTo>
                  <a:lnTo>
                    <a:pt x="210966" y="12492"/>
                  </a:lnTo>
                  <a:lnTo>
                    <a:pt x="211022" y="12659"/>
                  </a:lnTo>
                  <a:lnTo>
                    <a:pt x="211022" y="12826"/>
                  </a:lnTo>
                  <a:lnTo>
                    <a:pt x="211245" y="13105"/>
                  </a:lnTo>
                  <a:lnTo>
                    <a:pt x="211468" y="13272"/>
                  </a:lnTo>
                  <a:lnTo>
                    <a:pt x="211636" y="13328"/>
                  </a:lnTo>
                  <a:lnTo>
                    <a:pt x="211970" y="13328"/>
                  </a:lnTo>
                  <a:lnTo>
                    <a:pt x="212138" y="13272"/>
                  </a:lnTo>
                  <a:lnTo>
                    <a:pt x="212416" y="13105"/>
                  </a:lnTo>
                  <a:lnTo>
                    <a:pt x="212584" y="12826"/>
                  </a:lnTo>
                  <a:lnTo>
                    <a:pt x="212639" y="12659"/>
                  </a:lnTo>
                  <a:lnTo>
                    <a:pt x="212639" y="12492"/>
                  </a:lnTo>
                  <a:lnTo>
                    <a:pt x="212639" y="12324"/>
                  </a:lnTo>
                  <a:lnTo>
                    <a:pt x="212584" y="12213"/>
                  </a:lnTo>
                  <a:lnTo>
                    <a:pt x="212416" y="11934"/>
                  </a:lnTo>
                  <a:lnTo>
                    <a:pt x="212138" y="11767"/>
                  </a:lnTo>
                  <a:lnTo>
                    <a:pt x="211970" y="11711"/>
                  </a:lnTo>
                  <a:close/>
                  <a:moveTo>
                    <a:pt x="216710" y="11711"/>
                  </a:moveTo>
                  <a:lnTo>
                    <a:pt x="216543" y="11767"/>
                  </a:lnTo>
                  <a:lnTo>
                    <a:pt x="216320" y="11934"/>
                  </a:lnTo>
                  <a:lnTo>
                    <a:pt x="216097" y="12213"/>
                  </a:lnTo>
                  <a:lnTo>
                    <a:pt x="216097" y="12324"/>
                  </a:lnTo>
                  <a:lnTo>
                    <a:pt x="216041" y="12492"/>
                  </a:lnTo>
                  <a:lnTo>
                    <a:pt x="216097" y="12659"/>
                  </a:lnTo>
                  <a:lnTo>
                    <a:pt x="216097" y="12826"/>
                  </a:lnTo>
                  <a:lnTo>
                    <a:pt x="216320" y="13105"/>
                  </a:lnTo>
                  <a:lnTo>
                    <a:pt x="216543" y="13272"/>
                  </a:lnTo>
                  <a:lnTo>
                    <a:pt x="216710" y="13328"/>
                  </a:lnTo>
                  <a:lnTo>
                    <a:pt x="217045" y="13328"/>
                  </a:lnTo>
                  <a:lnTo>
                    <a:pt x="217212" y="13272"/>
                  </a:lnTo>
                  <a:lnTo>
                    <a:pt x="217491" y="13105"/>
                  </a:lnTo>
                  <a:lnTo>
                    <a:pt x="217659" y="12826"/>
                  </a:lnTo>
                  <a:lnTo>
                    <a:pt x="217714" y="12659"/>
                  </a:lnTo>
                  <a:lnTo>
                    <a:pt x="217714" y="12492"/>
                  </a:lnTo>
                  <a:lnTo>
                    <a:pt x="217714" y="12324"/>
                  </a:lnTo>
                  <a:lnTo>
                    <a:pt x="217659" y="12213"/>
                  </a:lnTo>
                  <a:lnTo>
                    <a:pt x="217491" y="11934"/>
                  </a:lnTo>
                  <a:lnTo>
                    <a:pt x="217212" y="11767"/>
                  </a:lnTo>
                  <a:lnTo>
                    <a:pt x="217045" y="11711"/>
                  </a:lnTo>
                  <a:close/>
                  <a:moveTo>
                    <a:pt x="220057" y="11711"/>
                  </a:moveTo>
                  <a:lnTo>
                    <a:pt x="219889" y="11767"/>
                  </a:lnTo>
                  <a:lnTo>
                    <a:pt x="219610" y="11934"/>
                  </a:lnTo>
                  <a:lnTo>
                    <a:pt x="219443" y="12213"/>
                  </a:lnTo>
                  <a:lnTo>
                    <a:pt x="219387" y="12324"/>
                  </a:lnTo>
                  <a:lnTo>
                    <a:pt x="219387" y="12492"/>
                  </a:lnTo>
                  <a:lnTo>
                    <a:pt x="219387" y="12659"/>
                  </a:lnTo>
                  <a:lnTo>
                    <a:pt x="219443" y="12826"/>
                  </a:lnTo>
                  <a:lnTo>
                    <a:pt x="219610" y="13105"/>
                  </a:lnTo>
                  <a:lnTo>
                    <a:pt x="219889" y="13272"/>
                  </a:lnTo>
                  <a:lnTo>
                    <a:pt x="220057" y="13328"/>
                  </a:lnTo>
                  <a:lnTo>
                    <a:pt x="220391" y="13328"/>
                  </a:lnTo>
                  <a:lnTo>
                    <a:pt x="220558" y="13272"/>
                  </a:lnTo>
                  <a:lnTo>
                    <a:pt x="220781" y="13105"/>
                  </a:lnTo>
                  <a:lnTo>
                    <a:pt x="221005" y="12826"/>
                  </a:lnTo>
                  <a:lnTo>
                    <a:pt x="221005" y="12659"/>
                  </a:lnTo>
                  <a:lnTo>
                    <a:pt x="221060" y="12492"/>
                  </a:lnTo>
                  <a:lnTo>
                    <a:pt x="221005" y="12324"/>
                  </a:lnTo>
                  <a:lnTo>
                    <a:pt x="221005" y="12213"/>
                  </a:lnTo>
                  <a:lnTo>
                    <a:pt x="220781" y="11934"/>
                  </a:lnTo>
                  <a:lnTo>
                    <a:pt x="220558" y="11767"/>
                  </a:lnTo>
                  <a:lnTo>
                    <a:pt x="220391" y="11711"/>
                  </a:lnTo>
                  <a:close/>
                  <a:moveTo>
                    <a:pt x="231823" y="11711"/>
                  </a:moveTo>
                  <a:lnTo>
                    <a:pt x="231656" y="11767"/>
                  </a:lnTo>
                  <a:lnTo>
                    <a:pt x="231377" y="11934"/>
                  </a:lnTo>
                  <a:lnTo>
                    <a:pt x="231210" y="12213"/>
                  </a:lnTo>
                  <a:lnTo>
                    <a:pt x="231154" y="12324"/>
                  </a:lnTo>
                  <a:lnTo>
                    <a:pt x="231154" y="12492"/>
                  </a:lnTo>
                  <a:lnTo>
                    <a:pt x="231154" y="12659"/>
                  </a:lnTo>
                  <a:lnTo>
                    <a:pt x="231210" y="12826"/>
                  </a:lnTo>
                  <a:lnTo>
                    <a:pt x="231377" y="13105"/>
                  </a:lnTo>
                  <a:lnTo>
                    <a:pt x="231656" y="13272"/>
                  </a:lnTo>
                  <a:lnTo>
                    <a:pt x="231823" y="13328"/>
                  </a:lnTo>
                  <a:lnTo>
                    <a:pt x="232158" y="13328"/>
                  </a:lnTo>
                  <a:lnTo>
                    <a:pt x="232269" y="13272"/>
                  </a:lnTo>
                  <a:lnTo>
                    <a:pt x="232548" y="13105"/>
                  </a:lnTo>
                  <a:lnTo>
                    <a:pt x="232716" y="12826"/>
                  </a:lnTo>
                  <a:lnTo>
                    <a:pt x="232771" y="12659"/>
                  </a:lnTo>
                  <a:lnTo>
                    <a:pt x="232771" y="12492"/>
                  </a:lnTo>
                  <a:lnTo>
                    <a:pt x="232771" y="12324"/>
                  </a:lnTo>
                  <a:lnTo>
                    <a:pt x="232716" y="12213"/>
                  </a:lnTo>
                  <a:lnTo>
                    <a:pt x="232548" y="11934"/>
                  </a:lnTo>
                  <a:lnTo>
                    <a:pt x="232269" y="11767"/>
                  </a:lnTo>
                  <a:lnTo>
                    <a:pt x="232158" y="11711"/>
                  </a:lnTo>
                  <a:close/>
                  <a:moveTo>
                    <a:pt x="240133" y="11711"/>
                  </a:moveTo>
                  <a:lnTo>
                    <a:pt x="239965" y="11767"/>
                  </a:lnTo>
                  <a:lnTo>
                    <a:pt x="239742" y="11934"/>
                  </a:lnTo>
                  <a:lnTo>
                    <a:pt x="239519" y="12213"/>
                  </a:lnTo>
                  <a:lnTo>
                    <a:pt x="239519" y="12324"/>
                  </a:lnTo>
                  <a:lnTo>
                    <a:pt x="239463" y="12492"/>
                  </a:lnTo>
                  <a:lnTo>
                    <a:pt x="239519" y="12659"/>
                  </a:lnTo>
                  <a:lnTo>
                    <a:pt x="239519" y="12826"/>
                  </a:lnTo>
                  <a:lnTo>
                    <a:pt x="239742" y="13105"/>
                  </a:lnTo>
                  <a:lnTo>
                    <a:pt x="239965" y="13272"/>
                  </a:lnTo>
                  <a:lnTo>
                    <a:pt x="240133" y="13328"/>
                  </a:lnTo>
                  <a:lnTo>
                    <a:pt x="240467" y="13328"/>
                  </a:lnTo>
                  <a:lnTo>
                    <a:pt x="240635" y="13272"/>
                  </a:lnTo>
                  <a:lnTo>
                    <a:pt x="240913" y="13105"/>
                  </a:lnTo>
                  <a:lnTo>
                    <a:pt x="241081" y="12826"/>
                  </a:lnTo>
                  <a:lnTo>
                    <a:pt x="241136" y="12659"/>
                  </a:lnTo>
                  <a:lnTo>
                    <a:pt x="241136" y="12492"/>
                  </a:lnTo>
                  <a:lnTo>
                    <a:pt x="241136" y="12324"/>
                  </a:lnTo>
                  <a:lnTo>
                    <a:pt x="241081" y="12213"/>
                  </a:lnTo>
                  <a:lnTo>
                    <a:pt x="240913" y="11934"/>
                  </a:lnTo>
                  <a:lnTo>
                    <a:pt x="240635" y="11767"/>
                  </a:lnTo>
                  <a:lnTo>
                    <a:pt x="240467" y="11711"/>
                  </a:lnTo>
                  <a:close/>
                  <a:moveTo>
                    <a:pt x="243479" y="11711"/>
                  </a:moveTo>
                  <a:lnTo>
                    <a:pt x="243311" y="11767"/>
                  </a:lnTo>
                  <a:lnTo>
                    <a:pt x="243033" y="11934"/>
                  </a:lnTo>
                  <a:lnTo>
                    <a:pt x="242865" y="12213"/>
                  </a:lnTo>
                  <a:lnTo>
                    <a:pt x="242809" y="12324"/>
                  </a:lnTo>
                  <a:lnTo>
                    <a:pt x="242809" y="12492"/>
                  </a:lnTo>
                  <a:lnTo>
                    <a:pt x="242809" y="12659"/>
                  </a:lnTo>
                  <a:lnTo>
                    <a:pt x="242865" y="12826"/>
                  </a:lnTo>
                  <a:lnTo>
                    <a:pt x="243033" y="13105"/>
                  </a:lnTo>
                  <a:lnTo>
                    <a:pt x="243311" y="13272"/>
                  </a:lnTo>
                  <a:lnTo>
                    <a:pt x="243479" y="13328"/>
                  </a:lnTo>
                  <a:lnTo>
                    <a:pt x="243813" y="13328"/>
                  </a:lnTo>
                  <a:lnTo>
                    <a:pt x="243925" y="13272"/>
                  </a:lnTo>
                  <a:lnTo>
                    <a:pt x="244204" y="13105"/>
                  </a:lnTo>
                  <a:lnTo>
                    <a:pt x="244371" y="12826"/>
                  </a:lnTo>
                  <a:lnTo>
                    <a:pt x="244427" y="12659"/>
                  </a:lnTo>
                  <a:lnTo>
                    <a:pt x="244427" y="12492"/>
                  </a:lnTo>
                  <a:lnTo>
                    <a:pt x="244427" y="12324"/>
                  </a:lnTo>
                  <a:lnTo>
                    <a:pt x="244371" y="12213"/>
                  </a:lnTo>
                  <a:lnTo>
                    <a:pt x="244204" y="11934"/>
                  </a:lnTo>
                  <a:lnTo>
                    <a:pt x="243925" y="11767"/>
                  </a:lnTo>
                  <a:lnTo>
                    <a:pt x="243813" y="11711"/>
                  </a:lnTo>
                  <a:close/>
                  <a:moveTo>
                    <a:pt x="248553" y="11711"/>
                  </a:moveTo>
                  <a:lnTo>
                    <a:pt x="248386" y="11767"/>
                  </a:lnTo>
                  <a:lnTo>
                    <a:pt x="248107" y="11934"/>
                  </a:lnTo>
                  <a:lnTo>
                    <a:pt x="247940" y="12213"/>
                  </a:lnTo>
                  <a:lnTo>
                    <a:pt x="247884" y="12324"/>
                  </a:lnTo>
                  <a:lnTo>
                    <a:pt x="247884" y="12492"/>
                  </a:lnTo>
                  <a:lnTo>
                    <a:pt x="247884" y="12659"/>
                  </a:lnTo>
                  <a:lnTo>
                    <a:pt x="247940" y="12826"/>
                  </a:lnTo>
                  <a:lnTo>
                    <a:pt x="248107" y="13105"/>
                  </a:lnTo>
                  <a:lnTo>
                    <a:pt x="248386" y="13272"/>
                  </a:lnTo>
                  <a:lnTo>
                    <a:pt x="248553" y="13328"/>
                  </a:lnTo>
                  <a:lnTo>
                    <a:pt x="248888" y="13328"/>
                  </a:lnTo>
                  <a:lnTo>
                    <a:pt x="249055" y="13272"/>
                  </a:lnTo>
                  <a:lnTo>
                    <a:pt x="249278" y="13105"/>
                  </a:lnTo>
                  <a:lnTo>
                    <a:pt x="249446" y="12826"/>
                  </a:lnTo>
                  <a:lnTo>
                    <a:pt x="249501" y="12659"/>
                  </a:lnTo>
                  <a:lnTo>
                    <a:pt x="249557" y="12492"/>
                  </a:lnTo>
                  <a:lnTo>
                    <a:pt x="249501" y="12324"/>
                  </a:lnTo>
                  <a:lnTo>
                    <a:pt x="249446" y="12213"/>
                  </a:lnTo>
                  <a:lnTo>
                    <a:pt x="249278" y="11934"/>
                  </a:lnTo>
                  <a:lnTo>
                    <a:pt x="249055" y="11767"/>
                  </a:lnTo>
                  <a:lnTo>
                    <a:pt x="248888" y="11711"/>
                  </a:lnTo>
                  <a:close/>
                  <a:moveTo>
                    <a:pt x="253628" y="11711"/>
                  </a:moveTo>
                  <a:lnTo>
                    <a:pt x="253461" y="11767"/>
                  </a:lnTo>
                  <a:lnTo>
                    <a:pt x="253182" y="11934"/>
                  </a:lnTo>
                  <a:lnTo>
                    <a:pt x="253015" y="12213"/>
                  </a:lnTo>
                  <a:lnTo>
                    <a:pt x="252959" y="12324"/>
                  </a:lnTo>
                  <a:lnTo>
                    <a:pt x="252959" y="12492"/>
                  </a:lnTo>
                  <a:lnTo>
                    <a:pt x="252959" y="12659"/>
                  </a:lnTo>
                  <a:lnTo>
                    <a:pt x="253015" y="12826"/>
                  </a:lnTo>
                  <a:lnTo>
                    <a:pt x="253182" y="13105"/>
                  </a:lnTo>
                  <a:lnTo>
                    <a:pt x="253461" y="13272"/>
                  </a:lnTo>
                  <a:lnTo>
                    <a:pt x="253628" y="13328"/>
                  </a:lnTo>
                  <a:lnTo>
                    <a:pt x="253963" y="13328"/>
                  </a:lnTo>
                  <a:lnTo>
                    <a:pt x="254130" y="13272"/>
                  </a:lnTo>
                  <a:lnTo>
                    <a:pt x="254353" y="13105"/>
                  </a:lnTo>
                  <a:lnTo>
                    <a:pt x="254576" y="12826"/>
                  </a:lnTo>
                  <a:lnTo>
                    <a:pt x="254576" y="12659"/>
                  </a:lnTo>
                  <a:lnTo>
                    <a:pt x="254632" y="12492"/>
                  </a:lnTo>
                  <a:lnTo>
                    <a:pt x="254576" y="12324"/>
                  </a:lnTo>
                  <a:lnTo>
                    <a:pt x="254576" y="12213"/>
                  </a:lnTo>
                  <a:lnTo>
                    <a:pt x="254353" y="11934"/>
                  </a:lnTo>
                  <a:lnTo>
                    <a:pt x="254130" y="11767"/>
                  </a:lnTo>
                  <a:lnTo>
                    <a:pt x="253963" y="11711"/>
                  </a:lnTo>
                  <a:close/>
                  <a:moveTo>
                    <a:pt x="263666" y="11711"/>
                  </a:moveTo>
                  <a:lnTo>
                    <a:pt x="263499" y="11767"/>
                  </a:lnTo>
                  <a:lnTo>
                    <a:pt x="263220" y="11934"/>
                  </a:lnTo>
                  <a:lnTo>
                    <a:pt x="263053" y="12213"/>
                  </a:lnTo>
                  <a:lnTo>
                    <a:pt x="262997" y="12324"/>
                  </a:lnTo>
                  <a:lnTo>
                    <a:pt x="262997" y="12492"/>
                  </a:lnTo>
                  <a:lnTo>
                    <a:pt x="262997" y="12659"/>
                  </a:lnTo>
                  <a:lnTo>
                    <a:pt x="263053" y="12826"/>
                  </a:lnTo>
                  <a:lnTo>
                    <a:pt x="263220" y="13105"/>
                  </a:lnTo>
                  <a:lnTo>
                    <a:pt x="263499" y="13272"/>
                  </a:lnTo>
                  <a:lnTo>
                    <a:pt x="263666" y="13328"/>
                  </a:lnTo>
                  <a:lnTo>
                    <a:pt x="264001" y="13328"/>
                  </a:lnTo>
                  <a:lnTo>
                    <a:pt x="264168" y="13272"/>
                  </a:lnTo>
                  <a:lnTo>
                    <a:pt x="264391" y="13105"/>
                  </a:lnTo>
                  <a:lnTo>
                    <a:pt x="264614" y="12826"/>
                  </a:lnTo>
                  <a:lnTo>
                    <a:pt x="264670" y="12659"/>
                  </a:lnTo>
                  <a:lnTo>
                    <a:pt x="264670" y="12492"/>
                  </a:lnTo>
                  <a:lnTo>
                    <a:pt x="264670" y="12324"/>
                  </a:lnTo>
                  <a:lnTo>
                    <a:pt x="264614" y="12213"/>
                  </a:lnTo>
                  <a:lnTo>
                    <a:pt x="264391" y="11934"/>
                  </a:lnTo>
                  <a:lnTo>
                    <a:pt x="264168" y="11767"/>
                  </a:lnTo>
                  <a:lnTo>
                    <a:pt x="264001" y="11711"/>
                  </a:lnTo>
                  <a:close/>
                  <a:moveTo>
                    <a:pt x="272087" y="11711"/>
                  </a:moveTo>
                  <a:lnTo>
                    <a:pt x="271920" y="11767"/>
                  </a:lnTo>
                  <a:lnTo>
                    <a:pt x="271697" y="11934"/>
                  </a:lnTo>
                  <a:lnTo>
                    <a:pt x="271529" y="12213"/>
                  </a:lnTo>
                  <a:lnTo>
                    <a:pt x="271474" y="12324"/>
                  </a:lnTo>
                  <a:lnTo>
                    <a:pt x="271418" y="12492"/>
                  </a:lnTo>
                  <a:lnTo>
                    <a:pt x="271474" y="12659"/>
                  </a:lnTo>
                  <a:lnTo>
                    <a:pt x="271529" y="12826"/>
                  </a:lnTo>
                  <a:lnTo>
                    <a:pt x="271697" y="13105"/>
                  </a:lnTo>
                  <a:lnTo>
                    <a:pt x="271920" y="13272"/>
                  </a:lnTo>
                  <a:lnTo>
                    <a:pt x="272087" y="13328"/>
                  </a:lnTo>
                  <a:lnTo>
                    <a:pt x="272422" y="13328"/>
                  </a:lnTo>
                  <a:lnTo>
                    <a:pt x="272589" y="13272"/>
                  </a:lnTo>
                  <a:lnTo>
                    <a:pt x="272868" y="13105"/>
                  </a:lnTo>
                  <a:lnTo>
                    <a:pt x="273035" y="12826"/>
                  </a:lnTo>
                  <a:lnTo>
                    <a:pt x="273091" y="12659"/>
                  </a:lnTo>
                  <a:lnTo>
                    <a:pt x="273091" y="12492"/>
                  </a:lnTo>
                  <a:lnTo>
                    <a:pt x="273091" y="12324"/>
                  </a:lnTo>
                  <a:lnTo>
                    <a:pt x="273035" y="12213"/>
                  </a:lnTo>
                  <a:lnTo>
                    <a:pt x="272868" y="11934"/>
                  </a:lnTo>
                  <a:lnTo>
                    <a:pt x="272589" y="11767"/>
                  </a:lnTo>
                  <a:lnTo>
                    <a:pt x="272422" y="11711"/>
                  </a:lnTo>
                  <a:close/>
                  <a:moveTo>
                    <a:pt x="282292" y="11711"/>
                  </a:moveTo>
                  <a:lnTo>
                    <a:pt x="282125" y="11767"/>
                  </a:lnTo>
                  <a:lnTo>
                    <a:pt x="281846" y="11934"/>
                  </a:lnTo>
                  <a:lnTo>
                    <a:pt x="281679" y="12213"/>
                  </a:lnTo>
                  <a:lnTo>
                    <a:pt x="281623" y="12324"/>
                  </a:lnTo>
                  <a:lnTo>
                    <a:pt x="281623" y="12492"/>
                  </a:lnTo>
                  <a:lnTo>
                    <a:pt x="281623" y="12659"/>
                  </a:lnTo>
                  <a:lnTo>
                    <a:pt x="281679" y="12826"/>
                  </a:lnTo>
                  <a:lnTo>
                    <a:pt x="281846" y="13105"/>
                  </a:lnTo>
                  <a:lnTo>
                    <a:pt x="282125" y="13272"/>
                  </a:lnTo>
                  <a:lnTo>
                    <a:pt x="282292" y="13328"/>
                  </a:lnTo>
                  <a:lnTo>
                    <a:pt x="282571" y="13328"/>
                  </a:lnTo>
                  <a:lnTo>
                    <a:pt x="282739" y="13272"/>
                  </a:lnTo>
                  <a:lnTo>
                    <a:pt x="283017" y="13105"/>
                  </a:lnTo>
                  <a:lnTo>
                    <a:pt x="283185" y="12826"/>
                  </a:lnTo>
                  <a:lnTo>
                    <a:pt x="283241" y="12659"/>
                  </a:lnTo>
                  <a:lnTo>
                    <a:pt x="283241" y="12492"/>
                  </a:lnTo>
                  <a:lnTo>
                    <a:pt x="283241" y="12324"/>
                  </a:lnTo>
                  <a:lnTo>
                    <a:pt x="283185" y="12213"/>
                  </a:lnTo>
                  <a:lnTo>
                    <a:pt x="283017" y="11934"/>
                  </a:lnTo>
                  <a:lnTo>
                    <a:pt x="282739" y="11767"/>
                  </a:lnTo>
                  <a:lnTo>
                    <a:pt x="282571" y="11711"/>
                  </a:lnTo>
                  <a:close/>
                  <a:moveTo>
                    <a:pt x="35189" y="15057"/>
                  </a:moveTo>
                  <a:lnTo>
                    <a:pt x="35022" y="15113"/>
                  </a:lnTo>
                  <a:lnTo>
                    <a:pt x="34743" y="15280"/>
                  </a:lnTo>
                  <a:lnTo>
                    <a:pt x="34576" y="15559"/>
                  </a:lnTo>
                  <a:lnTo>
                    <a:pt x="34520" y="15670"/>
                  </a:lnTo>
                  <a:lnTo>
                    <a:pt x="34520" y="15838"/>
                  </a:lnTo>
                  <a:lnTo>
                    <a:pt x="34520" y="16005"/>
                  </a:lnTo>
                  <a:lnTo>
                    <a:pt x="34576" y="16172"/>
                  </a:lnTo>
                  <a:lnTo>
                    <a:pt x="34743" y="16451"/>
                  </a:lnTo>
                  <a:lnTo>
                    <a:pt x="35022" y="16618"/>
                  </a:lnTo>
                  <a:lnTo>
                    <a:pt x="35189" y="16674"/>
                  </a:lnTo>
                  <a:lnTo>
                    <a:pt x="35524" y="16674"/>
                  </a:lnTo>
                  <a:lnTo>
                    <a:pt x="35635" y="16618"/>
                  </a:lnTo>
                  <a:lnTo>
                    <a:pt x="35914" y="16451"/>
                  </a:lnTo>
                  <a:lnTo>
                    <a:pt x="36081" y="16172"/>
                  </a:lnTo>
                  <a:lnTo>
                    <a:pt x="36137" y="16005"/>
                  </a:lnTo>
                  <a:lnTo>
                    <a:pt x="36137" y="15838"/>
                  </a:lnTo>
                  <a:lnTo>
                    <a:pt x="36137" y="15670"/>
                  </a:lnTo>
                  <a:lnTo>
                    <a:pt x="36081" y="15559"/>
                  </a:lnTo>
                  <a:lnTo>
                    <a:pt x="35914" y="15280"/>
                  </a:lnTo>
                  <a:lnTo>
                    <a:pt x="35635" y="15113"/>
                  </a:lnTo>
                  <a:lnTo>
                    <a:pt x="35524" y="15057"/>
                  </a:lnTo>
                  <a:close/>
                  <a:moveTo>
                    <a:pt x="38535" y="15057"/>
                  </a:moveTo>
                  <a:lnTo>
                    <a:pt x="38368" y="15113"/>
                  </a:lnTo>
                  <a:lnTo>
                    <a:pt x="38089" y="15280"/>
                  </a:lnTo>
                  <a:lnTo>
                    <a:pt x="37922" y="15559"/>
                  </a:lnTo>
                  <a:lnTo>
                    <a:pt x="37866" y="15670"/>
                  </a:lnTo>
                  <a:lnTo>
                    <a:pt x="37866" y="15838"/>
                  </a:lnTo>
                  <a:lnTo>
                    <a:pt x="37866" y="16005"/>
                  </a:lnTo>
                  <a:lnTo>
                    <a:pt x="37922" y="16172"/>
                  </a:lnTo>
                  <a:lnTo>
                    <a:pt x="38089" y="16451"/>
                  </a:lnTo>
                  <a:lnTo>
                    <a:pt x="38368" y="16618"/>
                  </a:lnTo>
                  <a:lnTo>
                    <a:pt x="38535" y="16674"/>
                  </a:lnTo>
                  <a:lnTo>
                    <a:pt x="38870" y="16674"/>
                  </a:lnTo>
                  <a:lnTo>
                    <a:pt x="39037" y="16618"/>
                  </a:lnTo>
                  <a:lnTo>
                    <a:pt x="39260" y="16451"/>
                  </a:lnTo>
                  <a:lnTo>
                    <a:pt x="39483" y="16172"/>
                  </a:lnTo>
                  <a:lnTo>
                    <a:pt x="39539" y="16005"/>
                  </a:lnTo>
                  <a:lnTo>
                    <a:pt x="39539" y="15838"/>
                  </a:lnTo>
                  <a:lnTo>
                    <a:pt x="39539" y="15670"/>
                  </a:lnTo>
                  <a:lnTo>
                    <a:pt x="39483" y="15559"/>
                  </a:lnTo>
                  <a:lnTo>
                    <a:pt x="39260" y="15280"/>
                  </a:lnTo>
                  <a:lnTo>
                    <a:pt x="39037" y="15113"/>
                  </a:lnTo>
                  <a:lnTo>
                    <a:pt x="38870" y="15057"/>
                  </a:lnTo>
                  <a:close/>
                  <a:moveTo>
                    <a:pt x="41881" y="15057"/>
                  </a:moveTo>
                  <a:lnTo>
                    <a:pt x="41769" y="15113"/>
                  </a:lnTo>
                  <a:lnTo>
                    <a:pt x="41491" y="15280"/>
                  </a:lnTo>
                  <a:lnTo>
                    <a:pt x="41323" y="15559"/>
                  </a:lnTo>
                  <a:lnTo>
                    <a:pt x="41268" y="15670"/>
                  </a:lnTo>
                  <a:lnTo>
                    <a:pt x="41212" y="15838"/>
                  </a:lnTo>
                  <a:lnTo>
                    <a:pt x="41268" y="16005"/>
                  </a:lnTo>
                  <a:lnTo>
                    <a:pt x="41323" y="16172"/>
                  </a:lnTo>
                  <a:lnTo>
                    <a:pt x="41491" y="16451"/>
                  </a:lnTo>
                  <a:lnTo>
                    <a:pt x="41769" y="16618"/>
                  </a:lnTo>
                  <a:lnTo>
                    <a:pt x="41881" y="16674"/>
                  </a:lnTo>
                  <a:lnTo>
                    <a:pt x="42216" y="16674"/>
                  </a:lnTo>
                  <a:lnTo>
                    <a:pt x="42383" y="16618"/>
                  </a:lnTo>
                  <a:lnTo>
                    <a:pt x="42662" y="16451"/>
                  </a:lnTo>
                  <a:lnTo>
                    <a:pt x="42829" y="16172"/>
                  </a:lnTo>
                  <a:lnTo>
                    <a:pt x="42885" y="16005"/>
                  </a:lnTo>
                  <a:lnTo>
                    <a:pt x="42885" y="15838"/>
                  </a:lnTo>
                  <a:lnTo>
                    <a:pt x="42885" y="15670"/>
                  </a:lnTo>
                  <a:lnTo>
                    <a:pt x="42829" y="15559"/>
                  </a:lnTo>
                  <a:lnTo>
                    <a:pt x="42662" y="15280"/>
                  </a:lnTo>
                  <a:lnTo>
                    <a:pt x="42383" y="15113"/>
                  </a:lnTo>
                  <a:lnTo>
                    <a:pt x="42216" y="15057"/>
                  </a:lnTo>
                  <a:close/>
                  <a:moveTo>
                    <a:pt x="45227" y="15057"/>
                  </a:moveTo>
                  <a:lnTo>
                    <a:pt x="45060" y="15113"/>
                  </a:lnTo>
                  <a:lnTo>
                    <a:pt x="44781" y="15280"/>
                  </a:lnTo>
                  <a:lnTo>
                    <a:pt x="44614" y="15559"/>
                  </a:lnTo>
                  <a:lnTo>
                    <a:pt x="44558" y="15670"/>
                  </a:lnTo>
                  <a:lnTo>
                    <a:pt x="44558" y="15838"/>
                  </a:lnTo>
                  <a:lnTo>
                    <a:pt x="44558" y="16005"/>
                  </a:lnTo>
                  <a:lnTo>
                    <a:pt x="44614" y="16172"/>
                  </a:lnTo>
                  <a:lnTo>
                    <a:pt x="44781" y="16451"/>
                  </a:lnTo>
                  <a:lnTo>
                    <a:pt x="45060" y="16618"/>
                  </a:lnTo>
                  <a:lnTo>
                    <a:pt x="45227" y="16674"/>
                  </a:lnTo>
                  <a:lnTo>
                    <a:pt x="45562" y="16674"/>
                  </a:lnTo>
                  <a:lnTo>
                    <a:pt x="45729" y="16618"/>
                  </a:lnTo>
                  <a:lnTo>
                    <a:pt x="45952" y="16451"/>
                  </a:lnTo>
                  <a:lnTo>
                    <a:pt x="46175" y="16172"/>
                  </a:lnTo>
                  <a:lnTo>
                    <a:pt x="46175" y="16005"/>
                  </a:lnTo>
                  <a:lnTo>
                    <a:pt x="46231" y="15838"/>
                  </a:lnTo>
                  <a:lnTo>
                    <a:pt x="46175" y="15670"/>
                  </a:lnTo>
                  <a:lnTo>
                    <a:pt x="46175" y="15559"/>
                  </a:lnTo>
                  <a:lnTo>
                    <a:pt x="45952" y="15280"/>
                  </a:lnTo>
                  <a:lnTo>
                    <a:pt x="45729" y="15113"/>
                  </a:lnTo>
                  <a:lnTo>
                    <a:pt x="45562" y="15057"/>
                  </a:lnTo>
                  <a:close/>
                  <a:moveTo>
                    <a:pt x="50358" y="15001"/>
                  </a:moveTo>
                  <a:lnTo>
                    <a:pt x="50190" y="15057"/>
                  </a:lnTo>
                  <a:lnTo>
                    <a:pt x="50023" y="15113"/>
                  </a:lnTo>
                  <a:lnTo>
                    <a:pt x="49744" y="15280"/>
                  </a:lnTo>
                  <a:lnTo>
                    <a:pt x="49577" y="15559"/>
                  </a:lnTo>
                  <a:lnTo>
                    <a:pt x="49521" y="15670"/>
                  </a:lnTo>
                  <a:lnTo>
                    <a:pt x="49521" y="15838"/>
                  </a:lnTo>
                  <a:lnTo>
                    <a:pt x="49521" y="16005"/>
                  </a:lnTo>
                  <a:lnTo>
                    <a:pt x="49577" y="16172"/>
                  </a:lnTo>
                  <a:lnTo>
                    <a:pt x="49744" y="16451"/>
                  </a:lnTo>
                  <a:lnTo>
                    <a:pt x="50023" y="16618"/>
                  </a:lnTo>
                  <a:lnTo>
                    <a:pt x="50190" y="16674"/>
                  </a:lnTo>
                  <a:lnTo>
                    <a:pt x="50525" y="16674"/>
                  </a:lnTo>
                  <a:lnTo>
                    <a:pt x="50692" y="16618"/>
                  </a:lnTo>
                  <a:lnTo>
                    <a:pt x="50915" y="16451"/>
                  </a:lnTo>
                  <a:lnTo>
                    <a:pt x="51138" y="16172"/>
                  </a:lnTo>
                  <a:lnTo>
                    <a:pt x="51138" y="16005"/>
                  </a:lnTo>
                  <a:lnTo>
                    <a:pt x="51194" y="15838"/>
                  </a:lnTo>
                  <a:lnTo>
                    <a:pt x="51138" y="15670"/>
                  </a:lnTo>
                  <a:lnTo>
                    <a:pt x="51138" y="15559"/>
                  </a:lnTo>
                  <a:lnTo>
                    <a:pt x="50915" y="15280"/>
                  </a:lnTo>
                  <a:lnTo>
                    <a:pt x="50692" y="15113"/>
                  </a:lnTo>
                  <a:lnTo>
                    <a:pt x="50525" y="15057"/>
                  </a:lnTo>
                  <a:lnTo>
                    <a:pt x="50358" y="15001"/>
                  </a:lnTo>
                  <a:close/>
                  <a:moveTo>
                    <a:pt x="58778" y="15001"/>
                  </a:moveTo>
                  <a:lnTo>
                    <a:pt x="58611" y="15057"/>
                  </a:lnTo>
                  <a:lnTo>
                    <a:pt x="58444" y="15113"/>
                  </a:lnTo>
                  <a:lnTo>
                    <a:pt x="58221" y="15280"/>
                  </a:lnTo>
                  <a:lnTo>
                    <a:pt x="57998" y="15559"/>
                  </a:lnTo>
                  <a:lnTo>
                    <a:pt x="57998" y="15670"/>
                  </a:lnTo>
                  <a:lnTo>
                    <a:pt x="57942" y="15838"/>
                  </a:lnTo>
                  <a:lnTo>
                    <a:pt x="57998" y="16005"/>
                  </a:lnTo>
                  <a:lnTo>
                    <a:pt x="57998" y="16172"/>
                  </a:lnTo>
                  <a:lnTo>
                    <a:pt x="58221" y="16451"/>
                  </a:lnTo>
                  <a:lnTo>
                    <a:pt x="58444" y="16618"/>
                  </a:lnTo>
                  <a:lnTo>
                    <a:pt x="58611" y="16674"/>
                  </a:lnTo>
                  <a:lnTo>
                    <a:pt x="58946" y="16674"/>
                  </a:lnTo>
                  <a:lnTo>
                    <a:pt x="59113" y="16618"/>
                  </a:lnTo>
                  <a:lnTo>
                    <a:pt x="59392" y="16451"/>
                  </a:lnTo>
                  <a:lnTo>
                    <a:pt x="59559" y="16172"/>
                  </a:lnTo>
                  <a:lnTo>
                    <a:pt x="59615" y="16005"/>
                  </a:lnTo>
                  <a:lnTo>
                    <a:pt x="59615" y="15838"/>
                  </a:lnTo>
                  <a:lnTo>
                    <a:pt x="59615" y="15670"/>
                  </a:lnTo>
                  <a:lnTo>
                    <a:pt x="59559" y="15559"/>
                  </a:lnTo>
                  <a:lnTo>
                    <a:pt x="59392" y="15280"/>
                  </a:lnTo>
                  <a:lnTo>
                    <a:pt x="59113" y="15113"/>
                  </a:lnTo>
                  <a:lnTo>
                    <a:pt x="58946" y="15057"/>
                  </a:lnTo>
                  <a:lnTo>
                    <a:pt x="58778" y="15001"/>
                  </a:lnTo>
                  <a:close/>
                  <a:moveTo>
                    <a:pt x="63853" y="15001"/>
                  </a:moveTo>
                  <a:lnTo>
                    <a:pt x="63686" y="15057"/>
                  </a:lnTo>
                  <a:lnTo>
                    <a:pt x="63519" y="15113"/>
                  </a:lnTo>
                  <a:lnTo>
                    <a:pt x="63240" y="15280"/>
                  </a:lnTo>
                  <a:lnTo>
                    <a:pt x="63072" y="15559"/>
                  </a:lnTo>
                  <a:lnTo>
                    <a:pt x="63017" y="15670"/>
                  </a:lnTo>
                  <a:lnTo>
                    <a:pt x="63017" y="15838"/>
                  </a:lnTo>
                  <a:lnTo>
                    <a:pt x="63017" y="16005"/>
                  </a:lnTo>
                  <a:lnTo>
                    <a:pt x="63072" y="16172"/>
                  </a:lnTo>
                  <a:lnTo>
                    <a:pt x="63240" y="16451"/>
                  </a:lnTo>
                  <a:lnTo>
                    <a:pt x="63519" y="16618"/>
                  </a:lnTo>
                  <a:lnTo>
                    <a:pt x="63686" y="16674"/>
                  </a:lnTo>
                  <a:lnTo>
                    <a:pt x="64020" y="16674"/>
                  </a:lnTo>
                  <a:lnTo>
                    <a:pt x="64132" y="16618"/>
                  </a:lnTo>
                  <a:lnTo>
                    <a:pt x="64411" y="16451"/>
                  </a:lnTo>
                  <a:lnTo>
                    <a:pt x="64578" y="16172"/>
                  </a:lnTo>
                  <a:lnTo>
                    <a:pt x="64634" y="16005"/>
                  </a:lnTo>
                  <a:lnTo>
                    <a:pt x="64634" y="15838"/>
                  </a:lnTo>
                  <a:lnTo>
                    <a:pt x="64634" y="15670"/>
                  </a:lnTo>
                  <a:lnTo>
                    <a:pt x="64578" y="15559"/>
                  </a:lnTo>
                  <a:lnTo>
                    <a:pt x="64411" y="15280"/>
                  </a:lnTo>
                  <a:lnTo>
                    <a:pt x="64132" y="15113"/>
                  </a:lnTo>
                  <a:lnTo>
                    <a:pt x="64020" y="15057"/>
                  </a:lnTo>
                  <a:lnTo>
                    <a:pt x="63853" y="15001"/>
                  </a:lnTo>
                  <a:close/>
                  <a:moveTo>
                    <a:pt x="67143" y="15001"/>
                  </a:moveTo>
                  <a:lnTo>
                    <a:pt x="66976" y="15057"/>
                  </a:lnTo>
                  <a:lnTo>
                    <a:pt x="66809" y="15113"/>
                  </a:lnTo>
                  <a:lnTo>
                    <a:pt x="66586" y="15280"/>
                  </a:lnTo>
                  <a:lnTo>
                    <a:pt x="66363" y="15559"/>
                  </a:lnTo>
                  <a:lnTo>
                    <a:pt x="66363" y="15670"/>
                  </a:lnTo>
                  <a:lnTo>
                    <a:pt x="66307" y="15838"/>
                  </a:lnTo>
                  <a:lnTo>
                    <a:pt x="66363" y="16005"/>
                  </a:lnTo>
                  <a:lnTo>
                    <a:pt x="66363" y="16172"/>
                  </a:lnTo>
                  <a:lnTo>
                    <a:pt x="66586" y="16451"/>
                  </a:lnTo>
                  <a:lnTo>
                    <a:pt x="66809" y="16618"/>
                  </a:lnTo>
                  <a:lnTo>
                    <a:pt x="66976" y="16674"/>
                  </a:lnTo>
                  <a:lnTo>
                    <a:pt x="67311" y="16674"/>
                  </a:lnTo>
                  <a:lnTo>
                    <a:pt x="67478" y="16618"/>
                  </a:lnTo>
                  <a:lnTo>
                    <a:pt x="67757" y="16451"/>
                  </a:lnTo>
                  <a:lnTo>
                    <a:pt x="67924" y="16172"/>
                  </a:lnTo>
                  <a:lnTo>
                    <a:pt x="67980" y="16005"/>
                  </a:lnTo>
                  <a:lnTo>
                    <a:pt x="67980" y="15838"/>
                  </a:lnTo>
                  <a:lnTo>
                    <a:pt x="67980" y="15670"/>
                  </a:lnTo>
                  <a:lnTo>
                    <a:pt x="67924" y="15559"/>
                  </a:lnTo>
                  <a:lnTo>
                    <a:pt x="67757" y="15280"/>
                  </a:lnTo>
                  <a:lnTo>
                    <a:pt x="67478" y="15113"/>
                  </a:lnTo>
                  <a:lnTo>
                    <a:pt x="67311" y="15057"/>
                  </a:lnTo>
                  <a:lnTo>
                    <a:pt x="67143" y="15001"/>
                  </a:lnTo>
                  <a:close/>
                  <a:moveTo>
                    <a:pt x="72218" y="15001"/>
                  </a:moveTo>
                  <a:lnTo>
                    <a:pt x="72051" y="15057"/>
                  </a:lnTo>
                  <a:lnTo>
                    <a:pt x="71884" y="15113"/>
                  </a:lnTo>
                  <a:lnTo>
                    <a:pt x="71605" y="15280"/>
                  </a:lnTo>
                  <a:lnTo>
                    <a:pt x="71438" y="15559"/>
                  </a:lnTo>
                  <a:lnTo>
                    <a:pt x="71382" y="15670"/>
                  </a:lnTo>
                  <a:lnTo>
                    <a:pt x="71382" y="15838"/>
                  </a:lnTo>
                  <a:lnTo>
                    <a:pt x="71382" y="16005"/>
                  </a:lnTo>
                  <a:lnTo>
                    <a:pt x="71438" y="16172"/>
                  </a:lnTo>
                  <a:lnTo>
                    <a:pt x="71605" y="16451"/>
                  </a:lnTo>
                  <a:lnTo>
                    <a:pt x="71884" y="16618"/>
                  </a:lnTo>
                  <a:lnTo>
                    <a:pt x="72051" y="16674"/>
                  </a:lnTo>
                  <a:lnTo>
                    <a:pt x="72386" y="16674"/>
                  </a:lnTo>
                  <a:lnTo>
                    <a:pt x="72553" y="16618"/>
                  </a:lnTo>
                  <a:lnTo>
                    <a:pt x="72776" y="16451"/>
                  </a:lnTo>
                  <a:lnTo>
                    <a:pt x="72999" y="16172"/>
                  </a:lnTo>
                  <a:lnTo>
                    <a:pt x="72999" y="16005"/>
                  </a:lnTo>
                  <a:lnTo>
                    <a:pt x="73055" y="15838"/>
                  </a:lnTo>
                  <a:lnTo>
                    <a:pt x="72999" y="15670"/>
                  </a:lnTo>
                  <a:lnTo>
                    <a:pt x="72999" y="15559"/>
                  </a:lnTo>
                  <a:lnTo>
                    <a:pt x="72776" y="15280"/>
                  </a:lnTo>
                  <a:lnTo>
                    <a:pt x="72553" y="15113"/>
                  </a:lnTo>
                  <a:lnTo>
                    <a:pt x="72386" y="15057"/>
                  </a:lnTo>
                  <a:lnTo>
                    <a:pt x="72218" y="15001"/>
                  </a:lnTo>
                  <a:close/>
                  <a:moveTo>
                    <a:pt x="75508" y="15001"/>
                  </a:moveTo>
                  <a:lnTo>
                    <a:pt x="75341" y="15057"/>
                  </a:lnTo>
                  <a:lnTo>
                    <a:pt x="75230" y="15113"/>
                  </a:lnTo>
                  <a:lnTo>
                    <a:pt x="74951" y="15280"/>
                  </a:lnTo>
                  <a:lnTo>
                    <a:pt x="74784" y="15559"/>
                  </a:lnTo>
                  <a:lnTo>
                    <a:pt x="74728" y="15670"/>
                  </a:lnTo>
                  <a:lnTo>
                    <a:pt x="74728" y="15838"/>
                  </a:lnTo>
                  <a:lnTo>
                    <a:pt x="74728" y="16005"/>
                  </a:lnTo>
                  <a:lnTo>
                    <a:pt x="74784" y="16172"/>
                  </a:lnTo>
                  <a:lnTo>
                    <a:pt x="74951" y="16451"/>
                  </a:lnTo>
                  <a:lnTo>
                    <a:pt x="75230" y="16618"/>
                  </a:lnTo>
                  <a:lnTo>
                    <a:pt x="75341" y="16674"/>
                  </a:lnTo>
                  <a:lnTo>
                    <a:pt x="75676" y="16674"/>
                  </a:lnTo>
                  <a:lnTo>
                    <a:pt x="75843" y="16618"/>
                  </a:lnTo>
                  <a:lnTo>
                    <a:pt x="76122" y="16451"/>
                  </a:lnTo>
                  <a:lnTo>
                    <a:pt x="76289" y="16172"/>
                  </a:lnTo>
                  <a:lnTo>
                    <a:pt x="76345" y="16005"/>
                  </a:lnTo>
                  <a:lnTo>
                    <a:pt x="76345" y="15838"/>
                  </a:lnTo>
                  <a:lnTo>
                    <a:pt x="76345" y="15670"/>
                  </a:lnTo>
                  <a:lnTo>
                    <a:pt x="76289" y="15559"/>
                  </a:lnTo>
                  <a:lnTo>
                    <a:pt x="76122" y="15280"/>
                  </a:lnTo>
                  <a:lnTo>
                    <a:pt x="75843" y="15113"/>
                  </a:lnTo>
                  <a:lnTo>
                    <a:pt x="75676" y="15057"/>
                  </a:lnTo>
                  <a:lnTo>
                    <a:pt x="75508" y="15001"/>
                  </a:lnTo>
                  <a:close/>
                  <a:moveTo>
                    <a:pt x="78966" y="15001"/>
                  </a:moveTo>
                  <a:lnTo>
                    <a:pt x="78799" y="15057"/>
                  </a:lnTo>
                  <a:lnTo>
                    <a:pt x="78631" y="15113"/>
                  </a:lnTo>
                  <a:lnTo>
                    <a:pt x="78353" y="15280"/>
                  </a:lnTo>
                  <a:lnTo>
                    <a:pt x="78185" y="15559"/>
                  </a:lnTo>
                  <a:lnTo>
                    <a:pt x="78130" y="15670"/>
                  </a:lnTo>
                  <a:lnTo>
                    <a:pt x="78130" y="15838"/>
                  </a:lnTo>
                  <a:lnTo>
                    <a:pt x="78130" y="16005"/>
                  </a:lnTo>
                  <a:lnTo>
                    <a:pt x="78185" y="16172"/>
                  </a:lnTo>
                  <a:lnTo>
                    <a:pt x="78353" y="16451"/>
                  </a:lnTo>
                  <a:lnTo>
                    <a:pt x="78631" y="16618"/>
                  </a:lnTo>
                  <a:lnTo>
                    <a:pt x="78799" y="16674"/>
                  </a:lnTo>
                  <a:lnTo>
                    <a:pt x="79133" y="16674"/>
                  </a:lnTo>
                  <a:lnTo>
                    <a:pt x="79301" y="16618"/>
                  </a:lnTo>
                  <a:lnTo>
                    <a:pt x="79524" y="16451"/>
                  </a:lnTo>
                  <a:lnTo>
                    <a:pt x="79691" y="16172"/>
                  </a:lnTo>
                  <a:lnTo>
                    <a:pt x="79747" y="16005"/>
                  </a:lnTo>
                  <a:lnTo>
                    <a:pt x="79803" y="15838"/>
                  </a:lnTo>
                  <a:lnTo>
                    <a:pt x="79747" y="15670"/>
                  </a:lnTo>
                  <a:lnTo>
                    <a:pt x="79691" y="15559"/>
                  </a:lnTo>
                  <a:lnTo>
                    <a:pt x="79524" y="15280"/>
                  </a:lnTo>
                  <a:lnTo>
                    <a:pt x="79301" y="15113"/>
                  </a:lnTo>
                  <a:lnTo>
                    <a:pt x="79133" y="15057"/>
                  </a:lnTo>
                  <a:lnTo>
                    <a:pt x="78966" y="15001"/>
                  </a:lnTo>
                  <a:close/>
                  <a:moveTo>
                    <a:pt x="89004" y="15001"/>
                  </a:moveTo>
                  <a:lnTo>
                    <a:pt x="88837" y="15057"/>
                  </a:lnTo>
                  <a:lnTo>
                    <a:pt x="88670" y="15113"/>
                  </a:lnTo>
                  <a:lnTo>
                    <a:pt x="88391" y="15280"/>
                  </a:lnTo>
                  <a:lnTo>
                    <a:pt x="88223" y="15559"/>
                  </a:lnTo>
                  <a:lnTo>
                    <a:pt x="88168" y="15670"/>
                  </a:lnTo>
                  <a:lnTo>
                    <a:pt x="88168" y="15838"/>
                  </a:lnTo>
                  <a:lnTo>
                    <a:pt x="88168" y="16005"/>
                  </a:lnTo>
                  <a:lnTo>
                    <a:pt x="88223" y="16172"/>
                  </a:lnTo>
                  <a:lnTo>
                    <a:pt x="88391" y="16451"/>
                  </a:lnTo>
                  <a:lnTo>
                    <a:pt x="88670" y="16618"/>
                  </a:lnTo>
                  <a:lnTo>
                    <a:pt x="88837" y="16674"/>
                  </a:lnTo>
                  <a:lnTo>
                    <a:pt x="89171" y="16674"/>
                  </a:lnTo>
                  <a:lnTo>
                    <a:pt x="89339" y="16618"/>
                  </a:lnTo>
                  <a:lnTo>
                    <a:pt x="89562" y="16451"/>
                  </a:lnTo>
                  <a:lnTo>
                    <a:pt x="89729" y="16172"/>
                  </a:lnTo>
                  <a:lnTo>
                    <a:pt x="89785" y="16005"/>
                  </a:lnTo>
                  <a:lnTo>
                    <a:pt x="89841" y="15838"/>
                  </a:lnTo>
                  <a:lnTo>
                    <a:pt x="89785" y="15670"/>
                  </a:lnTo>
                  <a:lnTo>
                    <a:pt x="89729" y="15559"/>
                  </a:lnTo>
                  <a:lnTo>
                    <a:pt x="89562" y="15280"/>
                  </a:lnTo>
                  <a:lnTo>
                    <a:pt x="89339" y="15113"/>
                  </a:lnTo>
                  <a:lnTo>
                    <a:pt x="89171" y="15057"/>
                  </a:lnTo>
                  <a:lnTo>
                    <a:pt x="89004" y="15001"/>
                  </a:lnTo>
                  <a:close/>
                  <a:moveTo>
                    <a:pt x="130997" y="15057"/>
                  </a:moveTo>
                  <a:lnTo>
                    <a:pt x="130829" y="15113"/>
                  </a:lnTo>
                  <a:lnTo>
                    <a:pt x="130551" y="15280"/>
                  </a:lnTo>
                  <a:lnTo>
                    <a:pt x="130383" y="15559"/>
                  </a:lnTo>
                  <a:lnTo>
                    <a:pt x="130327" y="15670"/>
                  </a:lnTo>
                  <a:lnTo>
                    <a:pt x="130327" y="15838"/>
                  </a:lnTo>
                  <a:lnTo>
                    <a:pt x="130327" y="16005"/>
                  </a:lnTo>
                  <a:lnTo>
                    <a:pt x="130383" y="16172"/>
                  </a:lnTo>
                  <a:lnTo>
                    <a:pt x="130551" y="16451"/>
                  </a:lnTo>
                  <a:lnTo>
                    <a:pt x="130829" y="16618"/>
                  </a:lnTo>
                  <a:lnTo>
                    <a:pt x="130997" y="16674"/>
                  </a:lnTo>
                  <a:lnTo>
                    <a:pt x="131331" y="16674"/>
                  </a:lnTo>
                  <a:lnTo>
                    <a:pt x="131499" y="16618"/>
                  </a:lnTo>
                  <a:lnTo>
                    <a:pt x="131722" y="16451"/>
                  </a:lnTo>
                  <a:lnTo>
                    <a:pt x="131889" y="16172"/>
                  </a:lnTo>
                  <a:lnTo>
                    <a:pt x="131945" y="16005"/>
                  </a:lnTo>
                  <a:lnTo>
                    <a:pt x="132000" y="15838"/>
                  </a:lnTo>
                  <a:lnTo>
                    <a:pt x="131945" y="15670"/>
                  </a:lnTo>
                  <a:lnTo>
                    <a:pt x="131889" y="15559"/>
                  </a:lnTo>
                  <a:lnTo>
                    <a:pt x="131722" y="15280"/>
                  </a:lnTo>
                  <a:lnTo>
                    <a:pt x="131499" y="15113"/>
                  </a:lnTo>
                  <a:lnTo>
                    <a:pt x="131331" y="15057"/>
                  </a:lnTo>
                  <a:close/>
                  <a:moveTo>
                    <a:pt x="134343" y="15057"/>
                  </a:moveTo>
                  <a:lnTo>
                    <a:pt x="134175" y="15113"/>
                  </a:lnTo>
                  <a:lnTo>
                    <a:pt x="133952" y="15280"/>
                  </a:lnTo>
                  <a:lnTo>
                    <a:pt x="133729" y="15559"/>
                  </a:lnTo>
                  <a:lnTo>
                    <a:pt x="133729" y="15670"/>
                  </a:lnTo>
                  <a:lnTo>
                    <a:pt x="133673" y="15838"/>
                  </a:lnTo>
                  <a:lnTo>
                    <a:pt x="133729" y="16005"/>
                  </a:lnTo>
                  <a:lnTo>
                    <a:pt x="133729" y="16172"/>
                  </a:lnTo>
                  <a:lnTo>
                    <a:pt x="133952" y="16451"/>
                  </a:lnTo>
                  <a:lnTo>
                    <a:pt x="134175" y="16618"/>
                  </a:lnTo>
                  <a:lnTo>
                    <a:pt x="134343" y="16674"/>
                  </a:lnTo>
                  <a:lnTo>
                    <a:pt x="134677" y="16674"/>
                  </a:lnTo>
                  <a:lnTo>
                    <a:pt x="134845" y="16618"/>
                  </a:lnTo>
                  <a:lnTo>
                    <a:pt x="135123" y="16451"/>
                  </a:lnTo>
                  <a:lnTo>
                    <a:pt x="135291" y="16172"/>
                  </a:lnTo>
                  <a:lnTo>
                    <a:pt x="135346" y="16005"/>
                  </a:lnTo>
                  <a:lnTo>
                    <a:pt x="135346" y="15838"/>
                  </a:lnTo>
                  <a:lnTo>
                    <a:pt x="135346" y="15670"/>
                  </a:lnTo>
                  <a:lnTo>
                    <a:pt x="135291" y="15559"/>
                  </a:lnTo>
                  <a:lnTo>
                    <a:pt x="135123" y="15280"/>
                  </a:lnTo>
                  <a:lnTo>
                    <a:pt x="134845" y="15113"/>
                  </a:lnTo>
                  <a:lnTo>
                    <a:pt x="134677" y="15057"/>
                  </a:lnTo>
                  <a:close/>
                  <a:moveTo>
                    <a:pt x="137744" y="15057"/>
                  </a:moveTo>
                  <a:lnTo>
                    <a:pt x="137577" y="15113"/>
                  </a:lnTo>
                  <a:lnTo>
                    <a:pt x="137298" y="15280"/>
                  </a:lnTo>
                  <a:lnTo>
                    <a:pt x="137131" y="15559"/>
                  </a:lnTo>
                  <a:lnTo>
                    <a:pt x="137075" y="15670"/>
                  </a:lnTo>
                  <a:lnTo>
                    <a:pt x="137075" y="15838"/>
                  </a:lnTo>
                  <a:lnTo>
                    <a:pt x="137075" y="16005"/>
                  </a:lnTo>
                  <a:lnTo>
                    <a:pt x="137131" y="16172"/>
                  </a:lnTo>
                  <a:lnTo>
                    <a:pt x="137298" y="16451"/>
                  </a:lnTo>
                  <a:lnTo>
                    <a:pt x="137577" y="16618"/>
                  </a:lnTo>
                  <a:lnTo>
                    <a:pt x="137744" y="16674"/>
                  </a:lnTo>
                  <a:lnTo>
                    <a:pt x="138023" y="16674"/>
                  </a:lnTo>
                  <a:lnTo>
                    <a:pt x="138191" y="16618"/>
                  </a:lnTo>
                  <a:lnTo>
                    <a:pt x="138469" y="16451"/>
                  </a:lnTo>
                  <a:lnTo>
                    <a:pt x="138637" y="16172"/>
                  </a:lnTo>
                  <a:lnTo>
                    <a:pt x="138692" y="16005"/>
                  </a:lnTo>
                  <a:lnTo>
                    <a:pt x="138692" y="15838"/>
                  </a:lnTo>
                  <a:lnTo>
                    <a:pt x="138692" y="15670"/>
                  </a:lnTo>
                  <a:lnTo>
                    <a:pt x="138637" y="15559"/>
                  </a:lnTo>
                  <a:lnTo>
                    <a:pt x="138469" y="15280"/>
                  </a:lnTo>
                  <a:lnTo>
                    <a:pt x="138191" y="15113"/>
                  </a:lnTo>
                  <a:lnTo>
                    <a:pt x="138023" y="15057"/>
                  </a:lnTo>
                  <a:close/>
                  <a:moveTo>
                    <a:pt x="141035" y="15057"/>
                  </a:moveTo>
                  <a:lnTo>
                    <a:pt x="140867" y="15113"/>
                  </a:lnTo>
                  <a:lnTo>
                    <a:pt x="140644" y="15280"/>
                  </a:lnTo>
                  <a:lnTo>
                    <a:pt x="140421" y="15559"/>
                  </a:lnTo>
                  <a:lnTo>
                    <a:pt x="140365" y="15670"/>
                  </a:lnTo>
                  <a:lnTo>
                    <a:pt x="140365" y="15838"/>
                  </a:lnTo>
                  <a:lnTo>
                    <a:pt x="140365" y="16005"/>
                  </a:lnTo>
                  <a:lnTo>
                    <a:pt x="140421" y="16172"/>
                  </a:lnTo>
                  <a:lnTo>
                    <a:pt x="140644" y="16451"/>
                  </a:lnTo>
                  <a:lnTo>
                    <a:pt x="140867" y="16618"/>
                  </a:lnTo>
                  <a:lnTo>
                    <a:pt x="141035" y="16674"/>
                  </a:lnTo>
                  <a:lnTo>
                    <a:pt x="141369" y="16674"/>
                  </a:lnTo>
                  <a:lnTo>
                    <a:pt x="141537" y="16618"/>
                  </a:lnTo>
                  <a:lnTo>
                    <a:pt x="141815" y="16451"/>
                  </a:lnTo>
                  <a:lnTo>
                    <a:pt x="141983" y="16172"/>
                  </a:lnTo>
                  <a:lnTo>
                    <a:pt x="142039" y="16005"/>
                  </a:lnTo>
                  <a:lnTo>
                    <a:pt x="142039" y="15838"/>
                  </a:lnTo>
                  <a:lnTo>
                    <a:pt x="142039" y="15670"/>
                  </a:lnTo>
                  <a:lnTo>
                    <a:pt x="141983" y="15559"/>
                  </a:lnTo>
                  <a:lnTo>
                    <a:pt x="141815" y="15280"/>
                  </a:lnTo>
                  <a:lnTo>
                    <a:pt x="141537" y="15113"/>
                  </a:lnTo>
                  <a:lnTo>
                    <a:pt x="141369" y="15057"/>
                  </a:lnTo>
                  <a:close/>
                  <a:moveTo>
                    <a:pt x="146165" y="15001"/>
                  </a:moveTo>
                  <a:lnTo>
                    <a:pt x="145998" y="15057"/>
                  </a:lnTo>
                  <a:lnTo>
                    <a:pt x="145831" y="15113"/>
                  </a:lnTo>
                  <a:lnTo>
                    <a:pt x="145552" y="15280"/>
                  </a:lnTo>
                  <a:lnTo>
                    <a:pt x="145385" y="15559"/>
                  </a:lnTo>
                  <a:lnTo>
                    <a:pt x="145329" y="15670"/>
                  </a:lnTo>
                  <a:lnTo>
                    <a:pt x="145329" y="15838"/>
                  </a:lnTo>
                  <a:lnTo>
                    <a:pt x="145329" y="16005"/>
                  </a:lnTo>
                  <a:lnTo>
                    <a:pt x="145385" y="16172"/>
                  </a:lnTo>
                  <a:lnTo>
                    <a:pt x="145552" y="16451"/>
                  </a:lnTo>
                  <a:lnTo>
                    <a:pt x="145831" y="16618"/>
                  </a:lnTo>
                  <a:lnTo>
                    <a:pt x="145998" y="16674"/>
                  </a:lnTo>
                  <a:lnTo>
                    <a:pt x="146333" y="16674"/>
                  </a:lnTo>
                  <a:lnTo>
                    <a:pt x="146444" y="16618"/>
                  </a:lnTo>
                  <a:lnTo>
                    <a:pt x="146723" y="16451"/>
                  </a:lnTo>
                  <a:lnTo>
                    <a:pt x="146890" y="16172"/>
                  </a:lnTo>
                  <a:lnTo>
                    <a:pt x="146946" y="16005"/>
                  </a:lnTo>
                  <a:lnTo>
                    <a:pt x="147002" y="15838"/>
                  </a:lnTo>
                  <a:lnTo>
                    <a:pt x="146946" y="15670"/>
                  </a:lnTo>
                  <a:lnTo>
                    <a:pt x="146890" y="15559"/>
                  </a:lnTo>
                  <a:lnTo>
                    <a:pt x="146723" y="15280"/>
                  </a:lnTo>
                  <a:lnTo>
                    <a:pt x="146444" y="15113"/>
                  </a:lnTo>
                  <a:lnTo>
                    <a:pt x="146333" y="15057"/>
                  </a:lnTo>
                  <a:lnTo>
                    <a:pt x="146165" y="15001"/>
                  </a:lnTo>
                  <a:close/>
                  <a:moveTo>
                    <a:pt x="154586" y="15001"/>
                  </a:moveTo>
                  <a:lnTo>
                    <a:pt x="154419" y="15057"/>
                  </a:lnTo>
                  <a:lnTo>
                    <a:pt x="154251" y="15113"/>
                  </a:lnTo>
                  <a:lnTo>
                    <a:pt x="154028" y="15280"/>
                  </a:lnTo>
                  <a:lnTo>
                    <a:pt x="153805" y="15559"/>
                  </a:lnTo>
                  <a:lnTo>
                    <a:pt x="153750" y="15670"/>
                  </a:lnTo>
                  <a:lnTo>
                    <a:pt x="153750" y="15838"/>
                  </a:lnTo>
                  <a:lnTo>
                    <a:pt x="153750" y="16005"/>
                  </a:lnTo>
                  <a:lnTo>
                    <a:pt x="153805" y="16172"/>
                  </a:lnTo>
                  <a:lnTo>
                    <a:pt x="154028" y="16451"/>
                  </a:lnTo>
                  <a:lnTo>
                    <a:pt x="154251" y="16618"/>
                  </a:lnTo>
                  <a:lnTo>
                    <a:pt x="154419" y="16674"/>
                  </a:lnTo>
                  <a:lnTo>
                    <a:pt x="154753" y="16674"/>
                  </a:lnTo>
                  <a:lnTo>
                    <a:pt x="154921" y="16618"/>
                  </a:lnTo>
                  <a:lnTo>
                    <a:pt x="155200" y="16451"/>
                  </a:lnTo>
                  <a:lnTo>
                    <a:pt x="155367" y="16172"/>
                  </a:lnTo>
                  <a:lnTo>
                    <a:pt x="155423" y="16005"/>
                  </a:lnTo>
                  <a:lnTo>
                    <a:pt x="155423" y="15838"/>
                  </a:lnTo>
                  <a:lnTo>
                    <a:pt x="155423" y="15670"/>
                  </a:lnTo>
                  <a:lnTo>
                    <a:pt x="155367" y="15559"/>
                  </a:lnTo>
                  <a:lnTo>
                    <a:pt x="155200" y="15280"/>
                  </a:lnTo>
                  <a:lnTo>
                    <a:pt x="154921" y="15113"/>
                  </a:lnTo>
                  <a:lnTo>
                    <a:pt x="154753" y="15057"/>
                  </a:lnTo>
                  <a:lnTo>
                    <a:pt x="154586" y="15001"/>
                  </a:lnTo>
                  <a:close/>
                  <a:moveTo>
                    <a:pt x="159605" y="15001"/>
                  </a:moveTo>
                  <a:lnTo>
                    <a:pt x="159438" y="15057"/>
                  </a:lnTo>
                  <a:lnTo>
                    <a:pt x="159326" y="15113"/>
                  </a:lnTo>
                  <a:lnTo>
                    <a:pt x="159047" y="15280"/>
                  </a:lnTo>
                  <a:lnTo>
                    <a:pt x="158880" y="15559"/>
                  </a:lnTo>
                  <a:lnTo>
                    <a:pt x="158824" y="15670"/>
                  </a:lnTo>
                  <a:lnTo>
                    <a:pt x="158824" y="15838"/>
                  </a:lnTo>
                  <a:lnTo>
                    <a:pt x="158824" y="16005"/>
                  </a:lnTo>
                  <a:lnTo>
                    <a:pt x="158880" y="16172"/>
                  </a:lnTo>
                  <a:lnTo>
                    <a:pt x="159047" y="16451"/>
                  </a:lnTo>
                  <a:lnTo>
                    <a:pt x="159326" y="16618"/>
                  </a:lnTo>
                  <a:lnTo>
                    <a:pt x="159438" y="16674"/>
                  </a:lnTo>
                  <a:lnTo>
                    <a:pt x="159772" y="16674"/>
                  </a:lnTo>
                  <a:lnTo>
                    <a:pt x="159940" y="16618"/>
                  </a:lnTo>
                  <a:lnTo>
                    <a:pt x="160219" y="16451"/>
                  </a:lnTo>
                  <a:lnTo>
                    <a:pt x="160386" y="16172"/>
                  </a:lnTo>
                  <a:lnTo>
                    <a:pt x="160442" y="16005"/>
                  </a:lnTo>
                  <a:lnTo>
                    <a:pt x="160442" y="15838"/>
                  </a:lnTo>
                  <a:lnTo>
                    <a:pt x="160442" y="15670"/>
                  </a:lnTo>
                  <a:lnTo>
                    <a:pt x="160386" y="15559"/>
                  </a:lnTo>
                  <a:lnTo>
                    <a:pt x="160219" y="15280"/>
                  </a:lnTo>
                  <a:lnTo>
                    <a:pt x="159940" y="15113"/>
                  </a:lnTo>
                  <a:lnTo>
                    <a:pt x="159772" y="15057"/>
                  </a:lnTo>
                  <a:lnTo>
                    <a:pt x="159605" y="15001"/>
                  </a:lnTo>
                  <a:close/>
                  <a:moveTo>
                    <a:pt x="162951" y="15001"/>
                  </a:moveTo>
                  <a:lnTo>
                    <a:pt x="162784" y="15057"/>
                  </a:lnTo>
                  <a:lnTo>
                    <a:pt x="162617" y="15113"/>
                  </a:lnTo>
                  <a:lnTo>
                    <a:pt x="162338" y="15280"/>
                  </a:lnTo>
                  <a:lnTo>
                    <a:pt x="162170" y="15559"/>
                  </a:lnTo>
                  <a:lnTo>
                    <a:pt x="162115" y="15670"/>
                  </a:lnTo>
                  <a:lnTo>
                    <a:pt x="162115" y="15838"/>
                  </a:lnTo>
                  <a:lnTo>
                    <a:pt x="162115" y="16005"/>
                  </a:lnTo>
                  <a:lnTo>
                    <a:pt x="162170" y="16172"/>
                  </a:lnTo>
                  <a:lnTo>
                    <a:pt x="162338" y="16451"/>
                  </a:lnTo>
                  <a:lnTo>
                    <a:pt x="162617" y="16618"/>
                  </a:lnTo>
                  <a:lnTo>
                    <a:pt x="162784" y="16674"/>
                  </a:lnTo>
                  <a:lnTo>
                    <a:pt x="163118" y="16674"/>
                  </a:lnTo>
                  <a:lnTo>
                    <a:pt x="163286" y="16618"/>
                  </a:lnTo>
                  <a:lnTo>
                    <a:pt x="163509" y="16451"/>
                  </a:lnTo>
                  <a:lnTo>
                    <a:pt x="163732" y="16172"/>
                  </a:lnTo>
                  <a:lnTo>
                    <a:pt x="163788" y="16005"/>
                  </a:lnTo>
                  <a:lnTo>
                    <a:pt x="163788" y="15838"/>
                  </a:lnTo>
                  <a:lnTo>
                    <a:pt x="163788" y="15670"/>
                  </a:lnTo>
                  <a:lnTo>
                    <a:pt x="163732" y="15559"/>
                  </a:lnTo>
                  <a:lnTo>
                    <a:pt x="163509" y="15280"/>
                  </a:lnTo>
                  <a:lnTo>
                    <a:pt x="163286" y="15113"/>
                  </a:lnTo>
                  <a:lnTo>
                    <a:pt x="163118" y="15057"/>
                  </a:lnTo>
                  <a:lnTo>
                    <a:pt x="162951" y="15001"/>
                  </a:lnTo>
                  <a:close/>
                  <a:moveTo>
                    <a:pt x="168026" y="15001"/>
                  </a:moveTo>
                  <a:lnTo>
                    <a:pt x="167859" y="15057"/>
                  </a:lnTo>
                  <a:lnTo>
                    <a:pt x="167691" y="15113"/>
                  </a:lnTo>
                  <a:lnTo>
                    <a:pt x="167412" y="15280"/>
                  </a:lnTo>
                  <a:lnTo>
                    <a:pt x="167245" y="15559"/>
                  </a:lnTo>
                  <a:lnTo>
                    <a:pt x="167189" y="15670"/>
                  </a:lnTo>
                  <a:lnTo>
                    <a:pt x="167189" y="15838"/>
                  </a:lnTo>
                  <a:lnTo>
                    <a:pt x="167189" y="16005"/>
                  </a:lnTo>
                  <a:lnTo>
                    <a:pt x="167245" y="16172"/>
                  </a:lnTo>
                  <a:lnTo>
                    <a:pt x="167412" y="16451"/>
                  </a:lnTo>
                  <a:lnTo>
                    <a:pt x="167691" y="16618"/>
                  </a:lnTo>
                  <a:lnTo>
                    <a:pt x="167859" y="16674"/>
                  </a:lnTo>
                  <a:lnTo>
                    <a:pt x="168193" y="16674"/>
                  </a:lnTo>
                  <a:lnTo>
                    <a:pt x="168361" y="16618"/>
                  </a:lnTo>
                  <a:lnTo>
                    <a:pt x="168584" y="16451"/>
                  </a:lnTo>
                  <a:lnTo>
                    <a:pt x="168751" y="16172"/>
                  </a:lnTo>
                  <a:lnTo>
                    <a:pt x="168807" y="16005"/>
                  </a:lnTo>
                  <a:lnTo>
                    <a:pt x="168862" y="15838"/>
                  </a:lnTo>
                  <a:lnTo>
                    <a:pt x="168807" y="15670"/>
                  </a:lnTo>
                  <a:lnTo>
                    <a:pt x="168751" y="15559"/>
                  </a:lnTo>
                  <a:lnTo>
                    <a:pt x="168584" y="15280"/>
                  </a:lnTo>
                  <a:lnTo>
                    <a:pt x="168361" y="15113"/>
                  </a:lnTo>
                  <a:lnTo>
                    <a:pt x="168193" y="15057"/>
                  </a:lnTo>
                  <a:lnTo>
                    <a:pt x="168026" y="15001"/>
                  </a:lnTo>
                  <a:close/>
                  <a:moveTo>
                    <a:pt x="171316" y="15001"/>
                  </a:moveTo>
                  <a:lnTo>
                    <a:pt x="171149" y="15057"/>
                  </a:lnTo>
                  <a:lnTo>
                    <a:pt x="171037" y="15113"/>
                  </a:lnTo>
                  <a:lnTo>
                    <a:pt x="170758" y="15280"/>
                  </a:lnTo>
                  <a:lnTo>
                    <a:pt x="170591" y="15559"/>
                  </a:lnTo>
                  <a:lnTo>
                    <a:pt x="170535" y="15670"/>
                  </a:lnTo>
                  <a:lnTo>
                    <a:pt x="170480" y="15838"/>
                  </a:lnTo>
                  <a:lnTo>
                    <a:pt x="170535" y="16005"/>
                  </a:lnTo>
                  <a:lnTo>
                    <a:pt x="170591" y="16172"/>
                  </a:lnTo>
                  <a:lnTo>
                    <a:pt x="170758" y="16451"/>
                  </a:lnTo>
                  <a:lnTo>
                    <a:pt x="171037" y="16618"/>
                  </a:lnTo>
                  <a:lnTo>
                    <a:pt x="171149" y="16674"/>
                  </a:lnTo>
                  <a:lnTo>
                    <a:pt x="171483" y="16674"/>
                  </a:lnTo>
                  <a:lnTo>
                    <a:pt x="171651" y="16618"/>
                  </a:lnTo>
                  <a:lnTo>
                    <a:pt x="171930" y="16451"/>
                  </a:lnTo>
                  <a:lnTo>
                    <a:pt x="172097" y="16172"/>
                  </a:lnTo>
                  <a:lnTo>
                    <a:pt x="172153" y="16005"/>
                  </a:lnTo>
                  <a:lnTo>
                    <a:pt x="172153" y="15838"/>
                  </a:lnTo>
                  <a:lnTo>
                    <a:pt x="172153" y="15670"/>
                  </a:lnTo>
                  <a:lnTo>
                    <a:pt x="172097" y="15559"/>
                  </a:lnTo>
                  <a:lnTo>
                    <a:pt x="171930" y="15280"/>
                  </a:lnTo>
                  <a:lnTo>
                    <a:pt x="171651" y="15113"/>
                  </a:lnTo>
                  <a:lnTo>
                    <a:pt x="171483" y="15057"/>
                  </a:lnTo>
                  <a:lnTo>
                    <a:pt x="171316" y="15001"/>
                  </a:lnTo>
                  <a:close/>
                  <a:moveTo>
                    <a:pt x="174774" y="15001"/>
                  </a:moveTo>
                  <a:lnTo>
                    <a:pt x="174606" y="15057"/>
                  </a:lnTo>
                  <a:lnTo>
                    <a:pt x="174439" y="15113"/>
                  </a:lnTo>
                  <a:lnTo>
                    <a:pt x="174160" y="15280"/>
                  </a:lnTo>
                  <a:lnTo>
                    <a:pt x="173993" y="15559"/>
                  </a:lnTo>
                  <a:lnTo>
                    <a:pt x="173937" y="15670"/>
                  </a:lnTo>
                  <a:lnTo>
                    <a:pt x="173937" y="15838"/>
                  </a:lnTo>
                  <a:lnTo>
                    <a:pt x="173937" y="16005"/>
                  </a:lnTo>
                  <a:lnTo>
                    <a:pt x="173993" y="16172"/>
                  </a:lnTo>
                  <a:lnTo>
                    <a:pt x="174160" y="16451"/>
                  </a:lnTo>
                  <a:lnTo>
                    <a:pt x="174439" y="16618"/>
                  </a:lnTo>
                  <a:lnTo>
                    <a:pt x="174606" y="16674"/>
                  </a:lnTo>
                  <a:lnTo>
                    <a:pt x="174941" y="16674"/>
                  </a:lnTo>
                  <a:lnTo>
                    <a:pt x="175053" y="16618"/>
                  </a:lnTo>
                  <a:lnTo>
                    <a:pt x="175331" y="16451"/>
                  </a:lnTo>
                  <a:lnTo>
                    <a:pt x="175499" y="16172"/>
                  </a:lnTo>
                  <a:lnTo>
                    <a:pt x="175554" y="16005"/>
                  </a:lnTo>
                  <a:lnTo>
                    <a:pt x="175610" y="15838"/>
                  </a:lnTo>
                  <a:lnTo>
                    <a:pt x="175554" y="15670"/>
                  </a:lnTo>
                  <a:lnTo>
                    <a:pt x="175499" y="15559"/>
                  </a:lnTo>
                  <a:lnTo>
                    <a:pt x="175331" y="15280"/>
                  </a:lnTo>
                  <a:lnTo>
                    <a:pt x="175053" y="15113"/>
                  </a:lnTo>
                  <a:lnTo>
                    <a:pt x="174941" y="15057"/>
                  </a:lnTo>
                  <a:lnTo>
                    <a:pt x="174774" y="15001"/>
                  </a:lnTo>
                  <a:close/>
                  <a:moveTo>
                    <a:pt x="184812" y="15001"/>
                  </a:moveTo>
                  <a:lnTo>
                    <a:pt x="184644" y="15057"/>
                  </a:lnTo>
                  <a:lnTo>
                    <a:pt x="184477" y="15113"/>
                  </a:lnTo>
                  <a:lnTo>
                    <a:pt x="184198" y="15280"/>
                  </a:lnTo>
                  <a:lnTo>
                    <a:pt x="184031" y="15559"/>
                  </a:lnTo>
                  <a:lnTo>
                    <a:pt x="183975" y="15670"/>
                  </a:lnTo>
                  <a:lnTo>
                    <a:pt x="183975" y="15838"/>
                  </a:lnTo>
                  <a:lnTo>
                    <a:pt x="183975" y="16005"/>
                  </a:lnTo>
                  <a:lnTo>
                    <a:pt x="184031" y="16172"/>
                  </a:lnTo>
                  <a:lnTo>
                    <a:pt x="184198" y="16451"/>
                  </a:lnTo>
                  <a:lnTo>
                    <a:pt x="184477" y="16618"/>
                  </a:lnTo>
                  <a:lnTo>
                    <a:pt x="184644" y="16674"/>
                  </a:lnTo>
                  <a:lnTo>
                    <a:pt x="184979" y="16674"/>
                  </a:lnTo>
                  <a:lnTo>
                    <a:pt x="185091" y="16618"/>
                  </a:lnTo>
                  <a:lnTo>
                    <a:pt x="185369" y="16451"/>
                  </a:lnTo>
                  <a:lnTo>
                    <a:pt x="185537" y="16172"/>
                  </a:lnTo>
                  <a:lnTo>
                    <a:pt x="185593" y="16005"/>
                  </a:lnTo>
                  <a:lnTo>
                    <a:pt x="185648" y="15838"/>
                  </a:lnTo>
                  <a:lnTo>
                    <a:pt x="185593" y="15670"/>
                  </a:lnTo>
                  <a:lnTo>
                    <a:pt x="185537" y="15559"/>
                  </a:lnTo>
                  <a:lnTo>
                    <a:pt x="185369" y="15280"/>
                  </a:lnTo>
                  <a:lnTo>
                    <a:pt x="185091" y="15113"/>
                  </a:lnTo>
                  <a:lnTo>
                    <a:pt x="184979" y="15057"/>
                  </a:lnTo>
                  <a:lnTo>
                    <a:pt x="184812" y="15001"/>
                  </a:lnTo>
                  <a:close/>
                  <a:moveTo>
                    <a:pt x="226804" y="15057"/>
                  </a:moveTo>
                  <a:lnTo>
                    <a:pt x="226637" y="15113"/>
                  </a:lnTo>
                  <a:lnTo>
                    <a:pt x="226358" y="15280"/>
                  </a:lnTo>
                  <a:lnTo>
                    <a:pt x="226191" y="15559"/>
                  </a:lnTo>
                  <a:lnTo>
                    <a:pt x="226135" y="15670"/>
                  </a:lnTo>
                  <a:lnTo>
                    <a:pt x="226135" y="15838"/>
                  </a:lnTo>
                  <a:lnTo>
                    <a:pt x="226135" y="16005"/>
                  </a:lnTo>
                  <a:lnTo>
                    <a:pt x="226191" y="16172"/>
                  </a:lnTo>
                  <a:lnTo>
                    <a:pt x="226358" y="16451"/>
                  </a:lnTo>
                  <a:lnTo>
                    <a:pt x="226637" y="16618"/>
                  </a:lnTo>
                  <a:lnTo>
                    <a:pt x="226804" y="16674"/>
                  </a:lnTo>
                  <a:lnTo>
                    <a:pt x="227139" y="16674"/>
                  </a:lnTo>
                  <a:lnTo>
                    <a:pt x="227250" y="16618"/>
                  </a:lnTo>
                  <a:lnTo>
                    <a:pt x="227529" y="16451"/>
                  </a:lnTo>
                  <a:lnTo>
                    <a:pt x="227697" y="16172"/>
                  </a:lnTo>
                  <a:lnTo>
                    <a:pt x="227752" y="16005"/>
                  </a:lnTo>
                  <a:lnTo>
                    <a:pt x="227808" y="15838"/>
                  </a:lnTo>
                  <a:lnTo>
                    <a:pt x="227752" y="15670"/>
                  </a:lnTo>
                  <a:lnTo>
                    <a:pt x="227697" y="15559"/>
                  </a:lnTo>
                  <a:lnTo>
                    <a:pt x="227529" y="15280"/>
                  </a:lnTo>
                  <a:lnTo>
                    <a:pt x="227250" y="15113"/>
                  </a:lnTo>
                  <a:lnTo>
                    <a:pt x="227139" y="15057"/>
                  </a:lnTo>
                  <a:close/>
                  <a:moveTo>
                    <a:pt x="230150" y="15057"/>
                  </a:moveTo>
                  <a:lnTo>
                    <a:pt x="229983" y="15113"/>
                  </a:lnTo>
                  <a:lnTo>
                    <a:pt x="229760" y="15280"/>
                  </a:lnTo>
                  <a:lnTo>
                    <a:pt x="229537" y="15559"/>
                  </a:lnTo>
                  <a:lnTo>
                    <a:pt x="229481" y="15670"/>
                  </a:lnTo>
                  <a:lnTo>
                    <a:pt x="229481" y="15838"/>
                  </a:lnTo>
                  <a:lnTo>
                    <a:pt x="229481" y="16005"/>
                  </a:lnTo>
                  <a:lnTo>
                    <a:pt x="229537" y="16172"/>
                  </a:lnTo>
                  <a:lnTo>
                    <a:pt x="229760" y="16451"/>
                  </a:lnTo>
                  <a:lnTo>
                    <a:pt x="229983" y="16618"/>
                  </a:lnTo>
                  <a:lnTo>
                    <a:pt x="230150" y="16674"/>
                  </a:lnTo>
                  <a:lnTo>
                    <a:pt x="230485" y="16674"/>
                  </a:lnTo>
                  <a:lnTo>
                    <a:pt x="230652" y="16618"/>
                  </a:lnTo>
                  <a:lnTo>
                    <a:pt x="230931" y="16451"/>
                  </a:lnTo>
                  <a:lnTo>
                    <a:pt x="231098" y="16172"/>
                  </a:lnTo>
                  <a:lnTo>
                    <a:pt x="231154" y="16005"/>
                  </a:lnTo>
                  <a:lnTo>
                    <a:pt x="231154" y="15838"/>
                  </a:lnTo>
                  <a:lnTo>
                    <a:pt x="231154" y="15670"/>
                  </a:lnTo>
                  <a:lnTo>
                    <a:pt x="231098" y="15559"/>
                  </a:lnTo>
                  <a:lnTo>
                    <a:pt x="230931" y="15280"/>
                  </a:lnTo>
                  <a:lnTo>
                    <a:pt x="230652" y="15113"/>
                  </a:lnTo>
                  <a:lnTo>
                    <a:pt x="230485" y="15057"/>
                  </a:lnTo>
                  <a:close/>
                  <a:moveTo>
                    <a:pt x="233496" y="15057"/>
                  </a:moveTo>
                  <a:lnTo>
                    <a:pt x="233385" y="15113"/>
                  </a:lnTo>
                  <a:lnTo>
                    <a:pt x="233106" y="15280"/>
                  </a:lnTo>
                  <a:lnTo>
                    <a:pt x="232939" y="15559"/>
                  </a:lnTo>
                  <a:lnTo>
                    <a:pt x="232883" y="15670"/>
                  </a:lnTo>
                  <a:lnTo>
                    <a:pt x="232883" y="15838"/>
                  </a:lnTo>
                  <a:lnTo>
                    <a:pt x="232883" y="16005"/>
                  </a:lnTo>
                  <a:lnTo>
                    <a:pt x="232939" y="16172"/>
                  </a:lnTo>
                  <a:lnTo>
                    <a:pt x="233106" y="16451"/>
                  </a:lnTo>
                  <a:lnTo>
                    <a:pt x="233385" y="16618"/>
                  </a:lnTo>
                  <a:lnTo>
                    <a:pt x="233496" y="16674"/>
                  </a:lnTo>
                  <a:lnTo>
                    <a:pt x="233831" y="16674"/>
                  </a:lnTo>
                  <a:lnTo>
                    <a:pt x="233998" y="16618"/>
                  </a:lnTo>
                  <a:lnTo>
                    <a:pt x="234277" y="16451"/>
                  </a:lnTo>
                  <a:lnTo>
                    <a:pt x="234444" y="16172"/>
                  </a:lnTo>
                  <a:lnTo>
                    <a:pt x="234500" y="16005"/>
                  </a:lnTo>
                  <a:lnTo>
                    <a:pt x="234500" y="15838"/>
                  </a:lnTo>
                  <a:lnTo>
                    <a:pt x="234500" y="15670"/>
                  </a:lnTo>
                  <a:lnTo>
                    <a:pt x="234444" y="15559"/>
                  </a:lnTo>
                  <a:lnTo>
                    <a:pt x="234277" y="15280"/>
                  </a:lnTo>
                  <a:lnTo>
                    <a:pt x="233998" y="15113"/>
                  </a:lnTo>
                  <a:lnTo>
                    <a:pt x="233831" y="15057"/>
                  </a:lnTo>
                  <a:close/>
                  <a:moveTo>
                    <a:pt x="236842" y="15057"/>
                  </a:moveTo>
                  <a:lnTo>
                    <a:pt x="236675" y="15113"/>
                  </a:lnTo>
                  <a:lnTo>
                    <a:pt x="236396" y="15280"/>
                  </a:lnTo>
                  <a:lnTo>
                    <a:pt x="236229" y="15559"/>
                  </a:lnTo>
                  <a:lnTo>
                    <a:pt x="236173" y="15670"/>
                  </a:lnTo>
                  <a:lnTo>
                    <a:pt x="236173" y="15838"/>
                  </a:lnTo>
                  <a:lnTo>
                    <a:pt x="236173" y="16005"/>
                  </a:lnTo>
                  <a:lnTo>
                    <a:pt x="236229" y="16172"/>
                  </a:lnTo>
                  <a:lnTo>
                    <a:pt x="236396" y="16451"/>
                  </a:lnTo>
                  <a:lnTo>
                    <a:pt x="236675" y="16618"/>
                  </a:lnTo>
                  <a:lnTo>
                    <a:pt x="236842" y="16674"/>
                  </a:lnTo>
                  <a:lnTo>
                    <a:pt x="237177" y="16674"/>
                  </a:lnTo>
                  <a:lnTo>
                    <a:pt x="237344" y="16618"/>
                  </a:lnTo>
                  <a:lnTo>
                    <a:pt x="237567" y="16451"/>
                  </a:lnTo>
                  <a:lnTo>
                    <a:pt x="237790" y="16172"/>
                  </a:lnTo>
                  <a:lnTo>
                    <a:pt x="237790" y="16005"/>
                  </a:lnTo>
                  <a:lnTo>
                    <a:pt x="237846" y="15838"/>
                  </a:lnTo>
                  <a:lnTo>
                    <a:pt x="237790" y="15670"/>
                  </a:lnTo>
                  <a:lnTo>
                    <a:pt x="237790" y="15559"/>
                  </a:lnTo>
                  <a:lnTo>
                    <a:pt x="237567" y="15280"/>
                  </a:lnTo>
                  <a:lnTo>
                    <a:pt x="237344" y="15113"/>
                  </a:lnTo>
                  <a:lnTo>
                    <a:pt x="237177" y="15057"/>
                  </a:lnTo>
                  <a:close/>
                  <a:moveTo>
                    <a:pt x="241973" y="15001"/>
                  </a:moveTo>
                  <a:lnTo>
                    <a:pt x="241806" y="15057"/>
                  </a:lnTo>
                  <a:lnTo>
                    <a:pt x="241638" y="15113"/>
                  </a:lnTo>
                  <a:lnTo>
                    <a:pt x="241359" y="15280"/>
                  </a:lnTo>
                  <a:lnTo>
                    <a:pt x="241192" y="15559"/>
                  </a:lnTo>
                  <a:lnTo>
                    <a:pt x="241136" y="15670"/>
                  </a:lnTo>
                  <a:lnTo>
                    <a:pt x="241136" y="15838"/>
                  </a:lnTo>
                  <a:lnTo>
                    <a:pt x="241136" y="16005"/>
                  </a:lnTo>
                  <a:lnTo>
                    <a:pt x="241192" y="16172"/>
                  </a:lnTo>
                  <a:lnTo>
                    <a:pt x="241359" y="16451"/>
                  </a:lnTo>
                  <a:lnTo>
                    <a:pt x="241638" y="16618"/>
                  </a:lnTo>
                  <a:lnTo>
                    <a:pt x="241806" y="16674"/>
                  </a:lnTo>
                  <a:lnTo>
                    <a:pt x="242140" y="16674"/>
                  </a:lnTo>
                  <a:lnTo>
                    <a:pt x="242308" y="16618"/>
                  </a:lnTo>
                  <a:lnTo>
                    <a:pt x="242531" y="16451"/>
                  </a:lnTo>
                  <a:lnTo>
                    <a:pt x="242754" y="16172"/>
                  </a:lnTo>
                  <a:lnTo>
                    <a:pt x="242754" y="16005"/>
                  </a:lnTo>
                  <a:lnTo>
                    <a:pt x="242809" y="15838"/>
                  </a:lnTo>
                  <a:lnTo>
                    <a:pt x="242754" y="15670"/>
                  </a:lnTo>
                  <a:lnTo>
                    <a:pt x="242754" y="15559"/>
                  </a:lnTo>
                  <a:lnTo>
                    <a:pt x="242531" y="15280"/>
                  </a:lnTo>
                  <a:lnTo>
                    <a:pt x="242308" y="15113"/>
                  </a:lnTo>
                  <a:lnTo>
                    <a:pt x="242140" y="15057"/>
                  </a:lnTo>
                  <a:lnTo>
                    <a:pt x="241973" y="15001"/>
                  </a:lnTo>
                  <a:close/>
                  <a:moveTo>
                    <a:pt x="250394" y="15001"/>
                  </a:moveTo>
                  <a:lnTo>
                    <a:pt x="250226" y="15057"/>
                  </a:lnTo>
                  <a:lnTo>
                    <a:pt x="250059" y="15113"/>
                  </a:lnTo>
                  <a:lnTo>
                    <a:pt x="249836" y="15280"/>
                  </a:lnTo>
                  <a:lnTo>
                    <a:pt x="249669" y="15559"/>
                  </a:lnTo>
                  <a:lnTo>
                    <a:pt x="249613" y="15670"/>
                  </a:lnTo>
                  <a:lnTo>
                    <a:pt x="249557" y="15838"/>
                  </a:lnTo>
                  <a:lnTo>
                    <a:pt x="249613" y="16005"/>
                  </a:lnTo>
                  <a:lnTo>
                    <a:pt x="249669" y="16172"/>
                  </a:lnTo>
                  <a:lnTo>
                    <a:pt x="249836" y="16451"/>
                  </a:lnTo>
                  <a:lnTo>
                    <a:pt x="250059" y="16618"/>
                  </a:lnTo>
                  <a:lnTo>
                    <a:pt x="250226" y="16674"/>
                  </a:lnTo>
                  <a:lnTo>
                    <a:pt x="250561" y="16674"/>
                  </a:lnTo>
                  <a:lnTo>
                    <a:pt x="250728" y="16618"/>
                  </a:lnTo>
                  <a:lnTo>
                    <a:pt x="251007" y="16451"/>
                  </a:lnTo>
                  <a:lnTo>
                    <a:pt x="251174" y="16172"/>
                  </a:lnTo>
                  <a:lnTo>
                    <a:pt x="251230" y="16005"/>
                  </a:lnTo>
                  <a:lnTo>
                    <a:pt x="251230" y="15838"/>
                  </a:lnTo>
                  <a:lnTo>
                    <a:pt x="251230" y="15670"/>
                  </a:lnTo>
                  <a:lnTo>
                    <a:pt x="251174" y="15559"/>
                  </a:lnTo>
                  <a:lnTo>
                    <a:pt x="251007" y="15280"/>
                  </a:lnTo>
                  <a:lnTo>
                    <a:pt x="250728" y="15113"/>
                  </a:lnTo>
                  <a:lnTo>
                    <a:pt x="250561" y="15057"/>
                  </a:lnTo>
                  <a:lnTo>
                    <a:pt x="250394" y="15001"/>
                  </a:lnTo>
                  <a:close/>
                  <a:moveTo>
                    <a:pt x="255469" y="15001"/>
                  </a:moveTo>
                  <a:lnTo>
                    <a:pt x="255301" y="15057"/>
                  </a:lnTo>
                  <a:lnTo>
                    <a:pt x="255134" y="15113"/>
                  </a:lnTo>
                  <a:lnTo>
                    <a:pt x="254855" y="15280"/>
                  </a:lnTo>
                  <a:lnTo>
                    <a:pt x="254688" y="15559"/>
                  </a:lnTo>
                  <a:lnTo>
                    <a:pt x="254632" y="15670"/>
                  </a:lnTo>
                  <a:lnTo>
                    <a:pt x="254632" y="15838"/>
                  </a:lnTo>
                  <a:lnTo>
                    <a:pt x="254632" y="16005"/>
                  </a:lnTo>
                  <a:lnTo>
                    <a:pt x="254688" y="16172"/>
                  </a:lnTo>
                  <a:lnTo>
                    <a:pt x="254855" y="16451"/>
                  </a:lnTo>
                  <a:lnTo>
                    <a:pt x="255134" y="16618"/>
                  </a:lnTo>
                  <a:lnTo>
                    <a:pt x="255301" y="16674"/>
                  </a:lnTo>
                  <a:lnTo>
                    <a:pt x="255636" y="16674"/>
                  </a:lnTo>
                  <a:lnTo>
                    <a:pt x="255747" y="16618"/>
                  </a:lnTo>
                  <a:lnTo>
                    <a:pt x="256026" y="16451"/>
                  </a:lnTo>
                  <a:lnTo>
                    <a:pt x="256194" y="16172"/>
                  </a:lnTo>
                  <a:lnTo>
                    <a:pt x="256249" y="16005"/>
                  </a:lnTo>
                  <a:lnTo>
                    <a:pt x="256305" y="15838"/>
                  </a:lnTo>
                  <a:lnTo>
                    <a:pt x="256249" y="15670"/>
                  </a:lnTo>
                  <a:lnTo>
                    <a:pt x="256194" y="15559"/>
                  </a:lnTo>
                  <a:lnTo>
                    <a:pt x="256026" y="15280"/>
                  </a:lnTo>
                  <a:lnTo>
                    <a:pt x="255747" y="15113"/>
                  </a:lnTo>
                  <a:lnTo>
                    <a:pt x="255636" y="15057"/>
                  </a:lnTo>
                  <a:lnTo>
                    <a:pt x="255469" y="15001"/>
                  </a:lnTo>
                  <a:close/>
                  <a:moveTo>
                    <a:pt x="258759" y="15001"/>
                  </a:moveTo>
                  <a:lnTo>
                    <a:pt x="258591" y="15057"/>
                  </a:lnTo>
                  <a:lnTo>
                    <a:pt x="258424" y="15113"/>
                  </a:lnTo>
                  <a:lnTo>
                    <a:pt x="258201" y="15280"/>
                  </a:lnTo>
                  <a:lnTo>
                    <a:pt x="257978" y="15559"/>
                  </a:lnTo>
                  <a:lnTo>
                    <a:pt x="257978" y="15670"/>
                  </a:lnTo>
                  <a:lnTo>
                    <a:pt x="257922" y="15838"/>
                  </a:lnTo>
                  <a:lnTo>
                    <a:pt x="257978" y="16005"/>
                  </a:lnTo>
                  <a:lnTo>
                    <a:pt x="257978" y="16172"/>
                  </a:lnTo>
                  <a:lnTo>
                    <a:pt x="258201" y="16451"/>
                  </a:lnTo>
                  <a:lnTo>
                    <a:pt x="258424" y="16618"/>
                  </a:lnTo>
                  <a:lnTo>
                    <a:pt x="258591" y="16674"/>
                  </a:lnTo>
                  <a:lnTo>
                    <a:pt x="258926" y="16674"/>
                  </a:lnTo>
                  <a:lnTo>
                    <a:pt x="259093" y="16618"/>
                  </a:lnTo>
                  <a:lnTo>
                    <a:pt x="259372" y="16451"/>
                  </a:lnTo>
                  <a:lnTo>
                    <a:pt x="259540" y="16172"/>
                  </a:lnTo>
                  <a:lnTo>
                    <a:pt x="259595" y="16005"/>
                  </a:lnTo>
                  <a:lnTo>
                    <a:pt x="259595" y="15838"/>
                  </a:lnTo>
                  <a:lnTo>
                    <a:pt x="259595" y="15670"/>
                  </a:lnTo>
                  <a:lnTo>
                    <a:pt x="259540" y="15559"/>
                  </a:lnTo>
                  <a:lnTo>
                    <a:pt x="259372" y="15280"/>
                  </a:lnTo>
                  <a:lnTo>
                    <a:pt x="259093" y="15113"/>
                  </a:lnTo>
                  <a:lnTo>
                    <a:pt x="258926" y="15057"/>
                  </a:lnTo>
                  <a:lnTo>
                    <a:pt x="258759" y="15001"/>
                  </a:lnTo>
                  <a:close/>
                  <a:moveTo>
                    <a:pt x="263834" y="15001"/>
                  </a:moveTo>
                  <a:lnTo>
                    <a:pt x="263666" y="15057"/>
                  </a:lnTo>
                  <a:lnTo>
                    <a:pt x="263499" y="15113"/>
                  </a:lnTo>
                  <a:lnTo>
                    <a:pt x="263220" y="15280"/>
                  </a:lnTo>
                  <a:lnTo>
                    <a:pt x="263053" y="15559"/>
                  </a:lnTo>
                  <a:lnTo>
                    <a:pt x="262997" y="15670"/>
                  </a:lnTo>
                  <a:lnTo>
                    <a:pt x="262997" y="15838"/>
                  </a:lnTo>
                  <a:lnTo>
                    <a:pt x="262997" y="16005"/>
                  </a:lnTo>
                  <a:lnTo>
                    <a:pt x="263053" y="16172"/>
                  </a:lnTo>
                  <a:lnTo>
                    <a:pt x="263220" y="16451"/>
                  </a:lnTo>
                  <a:lnTo>
                    <a:pt x="263499" y="16618"/>
                  </a:lnTo>
                  <a:lnTo>
                    <a:pt x="263666" y="16674"/>
                  </a:lnTo>
                  <a:lnTo>
                    <a:pt x="264001" y="16674"/>
                  </a:lnTo>
                  <a:lnTo>
                    <a:pt x="264168" y="16618"/>
                  </a:lnTo>
                  <a:lnTo>
                    <a:pt x="264391" y="16451"/>
                  </a:lnTo>
                  <a:lnTo>
                    <a:pt x="264614" y="16172"/>
                  </a:lnTo>
                  <a:lnTo>
                    <a:pt x="264670" y="16005"/>
                  </a:lnTo>
                  <a:lnTo>
                    <a:pt x="264670" y="15838"/>
                  </a:lnTo>
                  <a:lnTo>
                    <a:pt x="264670" y="15670"/>
                  </a:lnTo>
                  <a:lnTo>
                    <a:pt x="264614" y="15559"/>
                  </a:lnTo>
                  <a:lnTo>
                    <a:pt x="264391" y="15280"/>
                  </a:lnTo>
                  <a:lnTo>
                    <a:pt x="264168" y="15113"/>
                  </a:lnTo>
                  <a:lnTo>
                    <a:pt x="264001" y="15057"/>
                  </a:lnTo>
                  <a:lnTo>
                    <a:pt x="263834" y="15001"/>
                  </a:lnTo>
                  <a:close/>
                  <a:moveTo>
                    <a:pt x="267124" y="15001"/>
                  </a:moveTo>
                  <a:lnTo>
                    <a:pt x="266957" y="15057"/>
                  </a:lnTo>
                  <a:lnTo>
                    <a:pt x="266845" y="15113"/>
                  </a:lnTo>
                  <a:lnTo>
                    <a:pt x="266566" y="15280"/>
                  </a:lnTo>
                  <a:lnTo>
                    <a:pt x="266399" y="15559"/>
                  </a:lnTo>
                  <a:lnTo>
                    <a:pt x="266343" y="15670"/>
                  </a:lnTo>
                  <a:lnTo>
                    <a:pt x="266343" y="15838"/>
                  </a:lnTo>
                  <a:lnTo>
                    <a:pt x="266343" y="16005"/>
                  </a:lnTo>
                  <a:lnTo>
                    <a:pt x="266399" y="16172"/>
                  </a:lnTo>
                  <a:lnTo>
                    <a:pt x="266566" y="16451"/>
                  </a:lnTo>
                  <a:lnTo>
                    <a:pt x="266845" y="16618"/>
                  </a:lnTo>
                  <a:lnTo>
                    <a:pt x="266957" y="16674"/>
                  </a:lnTo>
                  <a:lnTo>
                    <a:pt x="267291" y="16674"/>
                  </a:lnTo>
                  <a:lnTo>
                    <a:pt x="267458" y="16618"/>
                  </a:lnTo>
                  <a:lnTo>
                    <a:pt x="267737" y="16451"/>
                  </a:lnTo>
                  <a:lnTo>
                    <a:pt x="267905" y="16172"/>
                  </a:lnTo>
                  <a:lnTo>
                    <a:pt x="267960" y="16005"/>
                  </a:lnTo>
                  <a:lnTo>
                    <a:pt x="267960" y="15838"/>
                  </a:lnTo>
                  <a:lnTo>
                    <a:pt x="267960" y="15670"/>
                  </a:lnTo>
                  <a:lnTo>
                    <a:pt x="267905" y="15559"/>
                  </a:lnTo>
                  <a:lnTo>
                    <a:pt x="267737" y="15280"/>
                  </a:lnTo>
                  <a:lnTo>
                    <a:pt x="267458" y="15113"/>
                  </a:lnTo>
                  <a:lnTo>
                    <a:pt x="267291" y="15057"/>
                  </a:lnTo>
                  <a:lnTo>
                    <a:pt x="267124" y="15001"/>
                  </a:lnTo>
                  <a:close/>
                  <a:moveTo>
                    <a:pt x="270581" y="15001"/>
                  </a:moveTo>
                  <a:lnTo>
                    <a:pt x="270414" y="15057"/>
                  </a:lnTo>
                  <a:lnTo>
                    <a:pt x="270247" y="15113"/>
                  </a:lnTo>
                  <a:lnTo>
                    <a:pt x="269968" y="15280"/>
                  </a:lnTo>
                  <a:lnTo>
                    <a:pt x="269801" y="15559"/>
                  </a:lnTo>
                  <a:lnTo>
                    <a:pt x="269745" y="15670"/>
                  </a:lnTo>
                  <a:lnTo>
                    <a:pt x="269745" y="15838"/>
                  </a:lnTo>
                  <a:lnTo>
                    <a:pt x="269745" y="16005"/>
                  </a:lnTo>
                  <a:lnTo>
                    <a:pt x="269801" y="16172"/>
                  </a:lnTo>
                  <a:lnTo>
                    <a:pt x="269968" y="16451"/>
                  </a:lnTo>
                  <a:lnTo>
                    <a:pt x="270247" y="16618"/>
                  </a:lnTo>
                  <a:lnTo>
                    <a:pt x="270414" y="16674"/>
                  </a:lnTo>
                  <a:lnTo>
                    <a:pt x="270749" y="16674"/>
                  </a:lnTo>
                  <a:lnTo>
                    <a:pt x="270916" y="16618"/>
                  </a:lnTo>
                  <a:lnTo>
                    <a:pt x="271139" y="16451"/>
                  </a:lnTo>
                  <a:lnTo>
                    <a:pt x="271362" y="16172"/>
                  </a:lnTo>
                  <a:lnTo>
                    <a:pt x="271362" y="16005"/>
                  </a:lnTo>
                  <a:lnTo>
                    <a:pt x="271418" y="15838"/>
                  </a:lnTo>
                  <a:lnTo>
                    <a:pt x="271362" y="15670"/>
                  </a:lnTo>
                  <a:lnTo>
                    <a:pt x="271362" y="15559"/>
                  </a:lnTo>
                  <a:lnTo>
                    <a:pt x="271139" y="15280"/>
                  </a:lnTo>
                  <a:lnTo>
                    <a:pt x="270916" y="15113"/>
                  </a:lnTo>
                  <a:lnTo>
                    <a:pt x="270749" y="15057"/>
                  </a:lnTo>
                  <a:lnTo>
                    <a:pt x="270581" y="15001"/>
                  </a:lnTo>
                  <a:close/>
                  <a:moveTo>
                    <a:pt x="280619" y="15001"/>
                  </a:moveTo>
                  <a:lnTo>
                    <a:pt x="280452" y="15057"/>
                  </a:lnTo>
                  <a:lnTo>
                    <a:pt x="280285" y="15113"/>
                  </a:lnTo>
                  <a:lnTo>
                    <a:pt x="280006" y="15280"/>
                  </a:lnTo>
                  <a:lnTo>
                    <a:pt x="279839" y="15559"/>
                  </a:lnTo>
                  <a:lnTo>
                    <a:pt x="279783" y="15670"/>
                  </a:lnTo>
                  <a:lnTo>
                    <a:pt x="279783" y="15838"/>
                  </a:lnTo>
                  <a:lnTo>
                    <a:pt x="279783" y="16005"/>
                  </a:lnTo>
                  <a:lnTo>
                    <a:pt x="279839" y="16172"/>
                  </a:lnTo>
                  <a:lnTo>
                    <a:pt x="280006" y="16451"/>
                  </a:lnTo>
                  <a:lnTo>
                    <a:pt x="280285" y="16618"/>
                  </a:lnTo>
                  <a:lnTo>
                    <a:pt x="280452" y="16674"/>
                  </a:lnTo>
                  <a:lnTo>
                    <a:pt x="280787" y="16674"/>
                  </a:lnTo>
                  <a:lnTo>
                    <a:pt x="280954" y="16618"/>
                  </a:lnTo>
                  <a:lnTo>
                    <a:pt x="281177" y="16451"/>
                  </a:lnTo>
                  <a:lnTo>
                    <a:pt x="281400" y="16172"/>
                  </a:lnTo>
                  <a:lnTo>
                    <a:pt x="281400" y="16005"/>
                  </a:lnTo>
                  <a:lnTo>
                    <a:pt x="281456" y="15838"/>
                  </a:lnTo>
                  <a:lnTo>
                    <a:pt x="281400" y="15670"/>
                  </a:lnTo>
                  <a:lnTo>
                    <a:pt x="281400" y="15559"/>
                  </a:lnTo>
                  <a:lnTo>
                    <a:pt x="281177" y="15280"/>
                  </a:lnTo>
                  <a:lnTo>
                    <a:pt x="280954" y="15113"/>
                  </a:lnTo>
                  <a:lnTo>
                    <a:pt x="280787" y="15057"/>
                  </a:lnTo>
                  <a:lnTo>
                    <a:pt x="280619" y="15001"/>
                  </a:lnTo>
                  <a:close/>
                </a:path>
              </a:pathLst>
            </a:custGeom>
            <a:solidFill>
              <a:srgbClr val="3230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7" name="Google Shape;9187;p250"/>
            <p:cNvSpPr/>
            <p:nvPr/>
          </p:nvSpPr>
          <p:spPr>
            <a:xfrm>
              <a:off x="18861" y="217501"/>
              <a:ext cx="9187662" cy="542679"/>
            </a:xfrm>
            <a:custGeom>
              <a:avLst/>
              <a:gdLst/>
              <a:ahLst/>
              <a:cxnLst/>
              <a:rect l="l" t="t" r="r" b="b"/>
              <a:pathLst>
                <a:path w="283242" h="16730" extrusionOk="0">
                  <a:moveTo>
                    <a:pt x="14333" y="0"/>
                  </a:moveTo>
                  <a:lnTo>
                    <a:pt x="14333" y="1673"/>
                  </a:lnTo>
                  <a:lnTo>
                    <a:pt x="17734" y="1673"/>
                  </a:lnTo>
                  <a:lnTo>
                    <a:pt x="17734" y="0"/>
                  </a:lnTo>
                  <a:close/>
                  <a:moveTo>
                    <a:pt x="24371" y="0"/>
                  </a:moveTo>
                  <a:lnTo>
                    <a:pt x="24371" y="1673"/>
                  </a:lnTo>
                  <a:lnTo>
                    <a:pt x="27772" y="1673"/>
                  </a:lnTo>
                  <a:lnTo>
                    <a:pt x="27772" y="0"/>
                  </a:lnTo>
                  <a:close/>
                  <a:moveTo>
                    <a:pt x="34409" y="0"/>
                  </a:moveTo>
                  <a:lnTo>
                    <a:pt x="34409" y="1673"/>
                  </a:lnTo>
                  <a:lnTo>
                    <a:pt x="37811" y="1673"/>
                  </a:lnTo>
                  <a:lnTo>
                    <a:pt x="37811" y="0"/>
                  </a:lnTo>
                  <a:close/>
                  <a:moveTo>
                    <a:pt x="51250" y="0"/>
                  </a:moveTo>
                  <a:lnTo>
                    <a:pt x="51250" y="1673"/>
                  </a:lnTo>
                  <a:lnTo>
                    <a:pt x="54652" y="1673"/>
                  </a:lnTo>
                  <a:lnTo>
                    <a:pt x="54652" y="0"/>
                  </a:lnTo>
                  <a:close/>
                  <a:moveTo>
                    <a:pt x="76457" y="0"/>
                  </a:moveTo>
                  <a:lnTo>
                    <a:pt x="76457" y="1673"/>
                  </a:lnTo>
                  <a:lnTo>
                    <a:pt x="79859" y="1673"/>
                  </a:lnTo>
                  <a:lnTo>
                    <a:pt x="79859" y="0"/>
                  </a:lnTo>
                  <a:close/>
                  <a:moveTo>
                    <a:pt x="88224" y="0"/>
                  </a:moveTo>
                  <a:lnTo>
                    <a:pt x="88224" y="1673"/>
                  </a:lnTo>
                  <a:lnTo>
                    <a:pt x="91626" y="1673"/>
                  </a:lnTo>
                  <a:lnTo>
                    <a:pt x="91626" y="0"/>
                  </a:lnTo>
                  <a:close/>
                  <a:moveTo>
                    <a:pt x="110140" y="0"/>
                  </a:moveTo>
                  <a:lnTo>
                    <a:pt x="110140" y="1673"/>
                  </a:lnTo>
                  <a:lnTo>
                    <a:pt x="113542" y="1673"/>
                  </a:lnTo>
                  <a:lnTo>
                    <a:pt x="113542" y="0"/>
                  </a:lnTo>
                  <a:close/>
                  <a:moveTo>
                    <a:pt x="120178" y="0"/>
                  </a:moveTo>
                  <a:lnTo>
                    <a:pt x="120178" y="1673"/>
                  </a:lnTo>
                  <a:lnTo>
                    <a:pt x="123580" y="1673"/>
                  </a:lnTo>
                  <a:lnTo>
                    <a:pt x="123580" y="0"/>
                  </a:lnTo>
                  <a:close/>
                  <a:moveTo>
                    <a:pt x="130216" y="0"/>
                  </a:moveTo>
                  <a:lnTo>
                    <a:pt x="130216" y="1673"/>
                  </a:lnTo>
                  <a:lnTo>
                    <a:pt x="133618" y="1673"/>
                  </a:lnTo>
                  <a:lnTo>
                    <a:pt x="133618" y="0"/>
                  </a:lnTo>
                  <a:close/>
                  <a:moveTo>
                    <a:pt x="147002" y="0"/>
                  </a:moveTo>
                  <a:lnTo>
                    <a:pt x="147002" y="1673"/>
                  </a:lnTo>
                  <a:lnTo>
                    <a:pt x="150404" y="1673"/>
                  </a:lnTo>
                  <a:lnTo>
                    <a:pt x="150404" y="0"/>
                  </a:lnTo>
                  <a:close/>
                  <a:moveTo>
                    <a:pt x="172265" y="0"/>
                  </a:moveTo>
                  <a:lnTo>
                    <a:pt x="172265" y="1673"/>
                  </a:lnTo>
                  <a:lnTo>
                    <a:pt x="175667" y="1673"/>
                  </a:lnTo>
                  <a:lnTo>
                    <a:pt x="175667" y="0"/>
                  </a:lnTo>
                  <a:close/>
                  <a:moveTo>
                    <a:pt x="184032" y="0"/>
                  </a:moveTo>
                  <a:lnTo>
                    <a:pt x="184032" y="1673"/>
                  </a:lnTo>
                  <a:lnTo>
                    <a:pt x="187433" y="1673"/>
                  </a:lnTo>
                  <a:lnTo>
                    <a:pt x="187433" y="0"/>
                  </a:lnTo>
                  <a:close/>
                  <a:moveTo>
                    <a:pt x="205948" y="0"/>
                  </a:moveTo>
                  <a:lnTo>
                    <a:pt x="205948" y="1673"/>
                  </a:lnTo>
                  <a:lnTo>
                    <a:pt x="209350" y="1673"/>
                  </a:lnTo>
                  <a:lnTo>
                    <a:pt x="209350" y="0"/>
                  </a:lnTo>
                  <a:close/>
                  <a:moveTo>
                    <a:pt x="215986" y="0"/>
                  </a:moveTo>
                  <a:lnTo>
                    <a:pt x="215986" y="1673"/>
                  </a:lnTo>
                  <a:lnTo>
                    <a:pt x="219388" y="1673"/>
                  </a:lnTo>
                  <a:lnTo>
                    <a:pt x="219388" y="0"/>
                  </a:lnTo>
                  <a:close/>
                  <a:moveTo>
                    <a:pt x="226024" y="0"/>
                  </a:moveTo>
                  <a:lnTo>
                    <a:pt x="226024" y="1673"/>
                  </a:lnTo>
                  <a:lnTo>
                    <a:pt x="229426" y="1673"/>
                  </a:lnTo>
                  <a:lnTo>
                    <a:pt x="229426" y="0"/>
                  </a:lnTo>
                  <a:close/>
                  <a:moveTo>
                    <a:pt x="242866" y="0"/>
                  </a:moveTo>
                  <a:lnTo>
                    <a:pt x="242866" y="1673"/>
                  </a:lnTo>
                  <a:lnTo>
                    <a:pt x="246268" y="1673"/>
                  </a:lnTo>
                  <a:lnTo>
                    <a:pt x="246268" y="0"/>
                  </a:lnTo>
                  <a:close/>
                  <a:moveTo>
                    <a:pt x="268072" y="0"/>
                  </a:moveTo>
                  <a:lnTo>
                    <a:pt x="268072" y="1673"/>
                  </a:lnTo>
                  <a:lnTo>
                    <a:pt x="271474" y="1673"/>
                  </a:lnTo>
                  <a:lnTo>
                    <a:pt x="271474" y="0"/>
                  </a:lnTo>
                  <a:close/>
                  <a:moveTo>
                    <a:pt x="279839" y="0"/>
                  </a:moveTo>
                  <a:lnTo>
                    <a:pt x="279839" y="1673"/>
                  </a:lnTo>
                  <a:lnTo>
                    <a:pt x="283241" y="1673"/>
                  </a:lnTo>
                  <a:lnTo>
                    <a:pt x="283241" y="0"/>
                  </a:lnTo>
                  <a:close/>
                  <a:moveTo>
                    <a:pt x="2510" y="3346"/>
                  </a:moveTo>
                  <a:lnTo>
                    <a:pt x="2510" y="5075"/>
                  </a:lnTo>
                  <a:lnTo>
                    <a:pt x="5912" y="5075"/>
                  </a:lnTo>
                  <a:lnTo>
                    <a:pt x="5912" y="3346"/>
                  </a:lnTo>
                  <a:close/>
                  <a:moveTo>
                    <a:pt x="31118" y="3346"/>
                  </a:moveTo>
                  <a:lnTo>
                    <a:pt x="31118" y="5075"/>
                  </a:lnTo>
                  <a:lnTo>
                    <a:pt x="34520" y="5075"/>
                  </a:lnTo>
                  <a:lnTo>
                    <a:pt x="34520" y="3346"/>
                  </a:lnTo>
                  <a:close/>
                  <a:moveTo>
                    <a:pt x="47849" y="3346"/>
                  </a:moveTo>
                  <a:lnTo>
                    <a:pt x="47849" y="5075"/>
                  </a:lnTo>
                  <a:lnTo>
                    <a:pt x="51250" y="5075"/>
                  </a:lnTo>
                  <a:lnTo>
                    <a:pt x="51250" y="3346"/>
                  </a:lnTo>
                  <a:close/>
                  <a:moveTo>
                    <a:pt x="54652" y="3346"/>
                  </a:moveTo>
                  <a:lnTo>
                    <a:pt x="54652" y="5075"/>
                  </a:lnTo>
                  <a:lnTo>
                    <a:pt x="58054" y="5075"/>
                  </a:lnTo>
                  <a:lnTo>
                    <a:pt x="58054" y="3346"/>
                  </a:lnTo>
                  <a:close/>
                  <a:moveTo>
                    <a:pt x="59671" y="3346"/>
                  </a:moveTo>
                  <a:lnTo>
                    <a:pt x="59671" y="5075"/>
                  </a:lnTo>
                  <a:lnTo>
                    <a:pt x="63073" y="5075"/>
                  </a:lnTo>
                  <a:lnTo>
                    <a:pt x="63073" y="3346"/>
                  </a:lnTo>
                  <a:close/>
                  <a:moveTo>
                    <a:pt x="64690" y="3346"/>
                  </a:moveTo>
                  <a:lnTo>
                    <a:pt x="64690" y="5075"/>
                  </a:lnTo>
                  <a:lnTo>
                    <a:pt x="68092" y="5075"/>
                  </a:lnTo>
                  <a:lnTo>
                    <a:pt x="68092" y="3346"/>
                  </a:lnTo>
                  <a:close/>
                  <a:moveTo>
                    <a:pt x="73055" y="3346"/>
                  </a:moveTo>
                  <a:lnTo>
                    <a:pt x="73055" y="5075"/>
                  </a:lnTo>
                  <a:lnTo>
                    <a:pt x="76457" y="5075"/>
                  </a:lnTo>
                  <a:lnTo>
                    <a:pt x="76457" y="3346"/>
                  </a:lnTo>
                  <a:close/>
                  <a:moveTo>
                    <a:pt x="98318" y="3346"/>
                  </a:moveTo>
                  <a:lnTo>
                    <a:pt x="98318" y="5075"/>
                  </a:lnTo>
                  <a:lnTo>
                    <a:pt x="101719" y="5075"/>
                  </a:lnTo>
                  <a:lnTo>
                    <a:pt x="101719" y="3346"/>
                  </a:lnTo>
                  <a:close/>
                  <a:moveTo>
                    <a:pt x="126926" y="3346"/>
                  </a:moveTo>
                  <a:lnTo>
                    <a:pt x="126926" y="5075"/>
                  </a:lnTo>
                  <a:lnTo>
                    <a:pt x="130328" y="5075"/>
                  </a:lnTo>
                  <a:lnTo>
                    <a:pt x="130328" y="3346"/>
                  </a:lnTo>
                  <a:close/>
                  <a:moveTo>
                    <a:pt x="143656" y="3346"/>
                  </a:moveTo>
                  <a:lnTo>
                    <a:pt x="143656" y="5075"/>
                  </a:lnTo>
                  <a:lnTo>
                    <a:pt x="147058" y="5075"/>
                  </a:lnTo>
                  <a:lnTo>
                    <a:pt x="147058" y="3346"/>
                  </a:lnTo>
                  <a:close/>
                  <a:moveTo>
                    <a:pt x="150404" y="3346"/>
                  </a:moveTo>
                  <a:lnTo>
                    <a:pt x="150404" y="5075"/>
                  </a:lnTo>
                  <a:lnTo>
                    <a:pt x="153806" y="5075"/>
                  </a:lnTo>
                  <a:lnTo>
                    <a:pt x="153806" y="3346"/>
                  </a:lnTo>
                  <a:close/>
                  <a:moveTo>
                    <a:pt x="155423" y="3346"/>
                  </a:moveTo>
                  <a:lnTo>
                    <a:pt x="155423" y="5075"/>
                  </a:lnTo>
                  <a:lnTo>
                    <a:pt x="158825" y="5075"/>
                  </a:lnTo>
                  <a:lnTo>
                    <a:pt x="158825" y="3346"/>
                  </a:lnTo>
                  <a:close/>
                  <a:moveTo>
                    <a:pt x="160498" y="3346"/>
                  </a:moveTo>
                  <a:lnTo>
                    <a:pt x="160498" y="5075"/>
                  </a:lnTo>
                  <a:lnTo>
                    <a:pt x="163900" y="5075"/>
                  </a:lnTo>
                  <a:lnTo>
                    <a:pt x="163900" y="3346"/>
                  </a:lnTo>
                  <a:close/>
                  <a:moveTo>
                    <a:pt x="168863" y="3346"/>
                  </a:moveTo>
                  <a:lnTo>
                    <a:pt x="168863" y="5075"/>
                  </a:lnTo>
                  <a:lnTo>
                    <a:pt x="172265" y="5075"/>
                  </a:lnTo>
                  <a:lnTo>
                    <a:pt x="172265" y="3346"/>
                  </a:lnTo>
                  <a:close/>
                  <a:moveTo>
                    <a:pt x="194125" y="3346"/>
                  </a:moveTo>
                  <a:lnTo>
                    <a:pt x="194125" y="5075"/>
                  </a:lnTo>
                  <a:lnTo>
                    <a:pt x="197527" y="5075"/>
                  </a:lnTo>
                  <a:lnTo>
                    <a:pt x="197527" y="3346"/>
                  </a:lnTo>
                  <a:close/>
                  <a:moveTo>
                    <a:pt x="222734" y="3346"/>
                  </a:moveTo>
                  <a:lnTo>
                    <a:pt x="222734" y="5075"/>
                  </a:lnTo>
                  <a:lnTo>
                    <a:pt x="226136" y="5075"/>
                  </a:lnTo>
                  <a:lnTo>
                    <a:pt x="226136" y="3346"/>
                  </a:lnTo>
                  <a:close/>
                  <a:moveTo>
                    <a:pt x="239464" y="3346"/>
                  </a:moveTo>
                  <a:lnTo>
                    <a:pt x="239464" y="5075"/>
                  </a:lnTo>
                  <a:lnTo>
                    <a:pt x="242866" y="5075"/>
                  </a:lnTo>
                  <a:lnTo>
                    <a:pt x="242866" y="3346"/>
                  </a:lnTo>
                  <a:close/>
                  <a:moveTo>
                    <a:pt x="246268" y="3346"/>
                  </a:moveTo>
                  <a:lnTo>
                    <a:pt x="246268" y="5075"/>
                  </a:lnTo>
                  <a:lnTo>
                    <a:pt x="249669" y="5075"/>
                  </a:lnTo>
                  <a:lnTo>
                    <a:pt x="249669" y="3346"/>
                  </a:lnTo>
                  <a:close/>
                  <a:moveTo>
                    <a:pt x="251287" y="3346"/>
                  </a:moveTo>
                  <a:lnTo>
                    <a:pt x="251287" y="5075"/>
                  </a:lnTo>
                  <a:lnTo>
                    <a:pt x="254688" y="5075"/>
                  </a:lnTo>
                  <a:lnTo>
                    <a:pt x="254688" y="3346"/>
                  </a:lnTo>
                  <a:close/>
                  <a:moveTo>
                    <a:pt x="256306" y="3346"/>
                  </a:moveTo>
                  <a:lnTo>
                    <a:pt x="256306" y="5075"/>
                  </a:lnTo>
                  <a:lnTo>
                    <a:pt x="259707" y="5075"/>
                  </a:lnTo>
                  <a:lnTo>
                    <a:pt x="259707" y="3346"/>
                  </a:lnTo>
                  <a:close/>
                  <a:moveTo>
                    <a:pt x="264671" y="3346"/>
                  </a:moveTo>
                  <a:lnTo>
                    <a:pt x="264671" y="5075"/>
                  </a:lnTo>
                  <a:lnTo>
                    <a:pt x="268072" y="5075"/>
                  </a:lnTo>
                  <a:lnTo>
                    <a:pt x="268072" y="3346"/>
                  </a:lnTo>
                  <a:close/>
                  <a:moveTo>
                    <a:pt x="3347" y="11655"/>
                  </a:moveTo>
                  <a:lnTo>
                    <a:pt x="3347" y="13384"/>
                  </a:lnTo>
                  <a:lnTo>
                    <a:pt x="6748" y="13384"/>
                  </a:lnTo>
                  <a:lnTo>
                    <a:pt x="6748" y="11655"/>
                  </a:lnTo>
                  <a:close/>
                  <a:moveTo>
                    <a:pt x="28609" y="11655"/>
                  </a:moveTo>
                  <a:lnTo>
                    <a:pt x="28609" y="13384"/>
                  </a:lnTo>
                  <a:lnTo>
                    <a:pt x="32011" y="13384"/>
                  </a:lnTo>
                  <a:lnTo>
                    <a:pt x="32011" y="11655"/>
                  </a:lnTo>
                  <a:close/>
                  <a:moveTo>
                    <a:pt x="40376" y="11655"/>
                  </a:moveTo>
                  <a:lnTo>
                    <a:pt x="40376" y="13384"/>
                  </a:lnTo>
                  <a:lnTo>
                    <a:pt x="43778" y="13384"/>
                  </a:lnTo>
                  <a:lnTo>
                    <a:pt x="43778" y="11655"/>
                  </a:lnTo>
                  <a:close/>
                  <a:moveTo>
                    <a:pt x="62181" y="11655"/>
                  </a:moveTo>
                  <a:lnTo>
                    <a:pt x="62181" y="13384"/>
                  </a:lnTo>
                  <a:lnTo>
                    <a:pt x="65582" y="13384"/>
                  </a:lnTo>
                  <a:lnTo>
                    <a:pt x="65582" y="11655"/>
                  </a:lnTo>
                  <a:close/>
                  <a:moveTo>
                    <a:pt x="72219" y="11655"/>
                  </a:moveTo>
                  <a:lnTo>
                    <a:pt x="72219" y="13384"/>
                  </a:lnTo>
                  <a:lnTo>
                    <a:pt x="75621" y="13384"/>
                  </a:lnTo>
                  <a:lnTo>
                    <a:pt x="75621" y="11655"/>
                  </a:lnTo>
                  <a:close/>
                  <a:moveTo>
                    <a:pt x="82257" y="11655"/>
                  </a:moveTo>
                  <a:lnTo>
                    <a:pt x="82257" y="13384"/>
                  </a:lnTo>
                  <a:lnTo>
                    <a:pt x="85659" y="13384"/>
                  </a:lnTo>
                  <a:lnTo>
                    <a:pt x="85659" y="11655"/>
                  </a:lnTo>
                  <a:close/>
                  <a:moveTo>
                    <a:pt x="99210" y="11655"/>
                  </a:moveTo>
                  <a:lnTo>
                    <a:pt x="99210" y="13384"/>
                  </a:lnTo>
                  <a:lnTo>
                    <a:pt x="102612" y="13384"/>
                  </a:lnTo>
                  <a:lnTo>
                    <a:pt x="102612" y="11655"/>
                  </a:lnTo>
                  <a:close/>
                  <a:moveTo>
                    <a:pt x="124417" y="11655"/>
                  </a:moveTo>
                  <a:lnTo>
                    <a:pt x="124417" y="13384"/>
                  </a:lnTo>
                  <a:lnTo>
                    <a:pt x="127818" y="13384"/>
                  </a:lnTo>
                  <a:lnTo>
                    <a:pt x="127818" y="11655"/>
                  </a:lnTo>
                  <a:close/>
                  <a:moveTo>
                    <a:pt x="136183" y="11655"/>
                  </a:moveTo>
                  <a:lnTo>
                    <a:pt x="136183" y="13384"/>
                  </a:lnTo>
                  <a:lnTo>
                    <a:pt x="139585" y="13384"/>
                  </a:lnTo>
                  <a:lnTo>
                    <a:pt x="139585" y="11655"/>
                  </a:lnTo>
                  <a:close/>
                  <a:moveTo>
                    <a:pt x="157988" y="11655"/>
                  </a:moveTo>
                  <a:lnTo>
                    <a:pt x="157988" y="13384"/>
                  </a:lnTo>
                  <a:lnTo>
                    <a:pt x="161390" y="13384"/>
                  </a:lnTo>
                  <a:lnTo>
                    <a:pt x="161390" y="11655"/>
                  </a:lnTo>
                  <a:close/>
                  <a:moveTo>
                    <a:pt x="168026" y="11655"/>
                  </a:moveTo>
                  <a:lnTo>
                    <a:pt x="168026" y="13384"/>
                  </a:lnTo>
                  <a:lnTo>
                    <a:pt x="171428" y="13384"/>
                  </a:lnTo>
                  <a:lnTo>
                    <a:pt x="171428" y="11655"/>
                  </a:lnTo>
                  <a:close/>
                  <a:moveTo>
                    <a:pt x="178064" y="11655"/>
                  </a:moveTo>
                  <a:lnTo>
                    <a:pt x="178064" y="13384"/>
                  </a:lnTo>
                  <a:lnTo>
                    <a:pt x="181466" y="13384"/>
                  </a:lnTo>
                  <a:lnTo>
                    <a:pt x="181466" y="11655"/>
                  </a:lnTo>
                  <a:close/>
                  <a:moveTo>
                    <a:pt x="194962" y="11655"/>
                  </a:moveTo>
                  <a:lnTo>
                    <a:pt x="194962" y="13384"/>
                  </a:lnTo>
                  <a:lnTo>
                    <a:pt x="198364" y="13384"/>
                  </a:lnTo>
                  <a:lnTo>
                    <a:pt x="198364" y="11655"/>
                  </a:lnTo>
                  <a:close/>
                  <a:moveTo>
                    <a:pt x="220224" y="11655"/>
                  </a:moveTo>
                  <a:lnTo>
                    <a:pt x="220224" y="13384"/>
                  </a:lnTo>
                  <a:lnTo>
                    <a:pt x="223626" y="13384"/>
                  </a:lnTo>
                  <a:lnTo>
                    <a:pt x="223626" y="11655"/>
                  </a:lnTo>
                  <a:close/>
                  <a:moveTo>
                    <a:pt x="231991" y="11655"/>
                  </a:moveTo>
                  <a:lnTo>
                    <a:pt x="231991" y="13384"/>
                  </a:lnTo>
                  <a:lnTo>
                    <a:pt x="235393" y="13384"/>
                  </a:lnTo>
                  <a:lnTo>
                    <a:pt x="235393" y="11655"/>
                  </a:lnTo>
                  <a:close/>
                  <a:moveTo>
                    <a:pt x="253796" y="11655"/>
                  </a:moveTo>
                  <a:lnTo>
                    <a:pt x="253796" y="13384"/>
                  </a:lnTo>
                  <a:lnTo>
                    <a:pt x="257198" y="13384"/>
                  </a:lnTo>
                  <a:lnTo>
                    <a:pt x="257198" y="11655"/>
                  </a:lnTo>
                  <a:close/>
                  <a:moveTo>
                    <a:pt x="263834" y="11655"/>
                  </a:moveTo>
                  <a:lnTo>
                    <a:pt x="263834" y="13384"/>
                  </a:lnTo>
                  <a:lnTo>
                    <a:pt x="267236" y="13384"/>
                  </a:lnTo>
                  <a:lnTo>
                    <a:pt x="267236" y="11655"/>
                  </a:lnTo>
                  <a:close/>
                  <a:moveTo>
                    <a:pt x="273872" y="11655"/>
                  </a:moveTo>
                  <a:lnTo>
                    <a:pt x="273872" y="13384"/>
                  </a:lnTo>
                  <a:lnTo>
                    <a:pt x="277274" y="13384"/>
                  </a:lnTo>
                  <a:lnTo>
                    <a:pt x="277274" y="11655"/>
                  </a:lnTo>
                  <a:close/>
                  <a:moveTo>
                    <a:pt x="1" y="15001"/>
                  </a:moveTo>
                  <a:lnTo>
                    <a:pt x="1" y="16730"/>
                  </a:lnTo>
                  <a:lnTo>
                    <a:pt x="3402" y="16730"/>
                  </a:lnTo>
                  <a:lnTo>
                    <a:pt x="3402" y="15001"/>
                  </a:lnTo>
                  <a:close/>
                  <a:moveTo>
                    <a:pt x="6748" y="15001"/>
                  </a:moveTo>
                  <a:lnTo>
                    <a:pt x="6748" y="16730"/>
                  </a:lnTo>
                  <a:lnTo>
                    <a:pt x="10150" y="16730"/>
                  </a:lnTo>
                  <a:lnTo>
                    <a:pt x="10150" y="15001"/>
                  </a:lnTo>
                  <a:close/>
                  <a:moveTo>
                    <a:pt x="11767" y="15001"/>
                  </a:moveTo>
                  <a:lnTo>
                    <a:pt x="11767" y="16730"/>
                  </a:lnTo>
                  <a:lnTo>
                    <a:pt x="15169" y="16730"/>
                  </a:lnTo>
                  <a:lnTo>
                    <a:pt x="15169" y="15001"/>
                  </a:lnTo>
                  <a:close/>
                  <a:moveTo>
                    <a:pt x="16786" y="15001"/>
                  </a:moveTo>
                  <a:lnTo>
                    <a:pt x="16786" y="16730"/>
                  </a:lnTo>
                  <a:lnTo>
                    <a:pt x="20188" y="16730"/>
                  </a:lnTo>
                  <a:lnTo>
                    <a:pt x="20188" y="15001"/>
                  </a:lnTo>
                  <a:close/>
                  <a:moveTo>
                    <a:pt x="25207" y="15001"/>
                  </a:moveTo>
                  <a:lnTo>
                    <a:pt x="25207" y="16730"/>
                  </a:lnTo>
                  <a:lnTo>
                    <a:pt x="28609" y="16730"/>
                  </a:lnTo>
                  <a:lnTo>
                    <a:pt x="28609" y="15001"/>
                  </a:lnTo>
                  <a:close/>
                  <a:moveTo>
                    <a:pt x="50358" y="15001"/>
                  </a:moveTo>
                  <a:lnTo>
                    <a:pt x="50358" y="16730"/>
                  </a:lnTo>
                  <a:lnTo>
                    <a:pt x="53760" y="16730"/>
                  </a:lnTo>
                  <a:lnTo>
                    <a:pt x="53760" y="15001"/>
                  </a:lnTo>
                  <a:close/>
                  <a:moveTo>
                    <a:pt x="78967" y="15001"/>
                  </a:moveTo>
                  <a:lnTo>
                    <a:pt x="78967" y="16730"/>
                  </a:lnTo>
                  <a:lnTo>
                    <a:pt x="82368" y="16730"/>
                  </a:lnTo>
                  <a:lnTo>
                    <a:pt x="82368" y="15001"/>
                  </a:lnTo>
                  <a:close/>
                  <a:moveTo>
                    <a:pt x="95808" y="15001"/>
                  </a:moveTo>
                  <a:lnTo>
                    <a:pt x="95808" y="16730"/>
                  </a:lnTo>
                  <a:lnTo>
                    <a:pt x="99210" y="16730"/>
                  </a:lnTo>
                  <a:lnTo>
                    <a:pt x="99210" y="15001"/>
                  </a:lnTo>
                  <a:close/>
                  <a:moveTo>
                    <a:pt x="102612" y="15001"/>
                  </a:moveTo>
                  <a:lnTo>
                    <a:pt x="102612" y="16730"/>
                  </a:lnTo>
                  <a:lnTo>
                    <a:pt x="105958" y="16730"/>
                  </a:lnTo>
                  <a:lnTo>
                    <a:pt x="105958" y="15001"/>
                  </a:lnTo>
                  <a:close/>
                  <a:moveTo>
                    <a:pt x="107631" y="15001"/>
                  </a:moveTo>
                  <a:lnTo>
                    <a:pt x="107631" y="16730"/>
                  </a:lnTo>
                  <a:lnTo>
                    <a:pt x="110977" y="16730"/>
                  </a:lnTo>
                  <a:lnTo>
                    <a:pt x="110977" y="15001"/>
                  </a:lnTo>
                  <a:close/>
                  <a:moveTo>
                    <a:pt x="112650" y="15001"/>
                  </a:moveTo>
                  <a:lnTo>
                    <a:pt x="112650" y="16730"/>
                  </a:lnTo>
                  <a:lnTo>
                    <a:pt x="116052" y="16730"/>
                  </a:lnTo>
                  <a:lnTo>
                    <a:pt x="116052" y="15001"/>
                  </a:lnTo>
                  <a:close/>
                  <a:moveTo>
                    <a:pt x="121015" y="15001"/>
                  </a:moveTo>
                  <a:lnTo>
                    <a:pt x="121015" y="16730"/>
                  </a:lnTo>
                  <a:lnTo>
                    <a:pt x="124417" y="16730"/>
                  </a:lnTo>
                  <a:lnTo>
                    <a:pt x="124417" y="15001"/>
                  </a:lnTo>
                  <a:close/>
                  <a:moveTo>
                    <a:pt x="146166" y="15001"/>
                  </a:moveTo>
                  <a:lnTo>
                    <a:pt x="146166" y="16730"/>
                  </a:lnTo>
                  <a:lnTo>
                    <a:pt x="149568" y="16730"/>
                  </a:lnTo>
                  <a:lnTo>
                    <a:pt x="149568" y="15001"/>
                  </a:lnTo>
                  <a:close/>
                  <a:moveTo>
                    <a:pt x="174774" y="15001"/>
                  </a:moveTo>
                  <a:lnTo>
                    <a:pt x="174774" y="16730"/>
                  </a:lnTo>
                  <a:lnTo>
                    <a:pt x="178176" y="16730"/>
                  </a:lnTo>
                  <a:lnTo>
                    <a:pt x="178176" y="15001"/>
                  </a:lnTo>
                  <a:close/>
                  <a:moveTo>
                    <a:pt x="191616" y="15001"/>
                  </a:moveTo>
                  <a:lnTo>
                    <a:pt x="191616" y="16730"/>
                  </a:lnTo>
                  <a:lnTo>
                    <a:pt x="195018" y="16730"/>
                  </a:lnTo>
                  <a:lnTo>
                    <a:pt x="195018" y="15001"/>
                  </a:lnTo>
                  <a:close/>
                  <a:moveTo>
                    <a:pt x="198364" y="15001"/>
                  </a:moveTo>
                  <a:lnTo>
                    <a:pt x="198364" y="16730"/>
                  </a:lnTo>
                  <a:lnTo>
                    <a:pt x="201765" y="16730"/>
                  </a:lnTo>
                  <a:lnTo>
                    <a:pt x="201765" y="15001"/>
                  </a:lnTo>
                  <a:close/>
                  <a:moveTo>
                    <a:pt x="203383" y="15001"/>
                  </a:moveTo>
                  <a:lnTo>
                    <a:pt x="203383" y="16730"/>
                  </a:lnTo>
                  <a:lnTo>
                    <a:pt x="206784" y="16730"/>
                  </a:lnTo>
                  <a:lnTo>
                    <a:pt x="206784" y="15001"/>
                  </a:lnTo>
                  <a:close/>
                  <a:moveTo>
                    <a:pt x="208402" y="15001"/>
                  </a:moveTo>
                  <a:lnTo>
                    <a:pt x="208402" y="16730"/>
                  </a:lnTo>
                  <a:lnTo>
                    <a:pt x="211804" y="16730"/>
                  </a:lnTo>
                  <a:lnTo>
                    <a:pt x="211804" y="15001"/>
                  </a:lnTo>
                  <a:close/>
                  <a:moveTo>
                    <a:pt x="216823" y="15001"/>
                  </a:moveTo>
                  <a:lnTo>
                    <a:pt x="216823" y="16730"/>
                  </a:lnTo>
                  <a:lnTo>
                    <a:pt x="220224" y="16730"/>
                  </a:lnTo>
                  <a:lnTo>
                    <a:pt x="220224" y="15001"/>
                  </a:lnTo>
                  <a:close/>
                  <a:moveTo>
                    <a:pt x="241973" y="15001"/>
                  </a:moveTo>
                  <a:lnTo>
                    <a:pt x="241973" y="16730"/>
                  </a:lnTo>
                  <a:lnTo>
                    <a:pt x="245375" y="16730"/>
                  </a:lnTo>
                  <a:lnTo>
                    <a:pt x="245375" y="15001"/>
                  </a:lnTo>
                  <a:close/>
                  <a:moveTo>
                    <a:pt x="270582" y="15001"/>
                  </a:moveTo>
                  <a:lnTo>
                    <a:pt x="270582" y="16730"/>
                  </a:lnTo>
                  <a:lnTo>
                    <a:pt x="273984" y="16730"/>
                  </a:lnTo>
                  <a:lnTo>
                    <a:pt x="273984" y="1500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9188" name="Google Shape;9188;p250"/>
          <p:cNvSpPr/>
          <p:nvPr/>
        </p:nvSpPr>
        <p:spPr>
          <a:xfrm>
            <a:off x="-1069525" y="-3263275"/>
            <a:ext cx="13261500" cy="3263400"/>
          </a:xfrm>
          <a:prstGeom prst="rect">
            <a:avLst/>
          </a:prstGeom>
          <a:solidFill>
            <a:srgbClr val="F8F9F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89" name="Google Shape;9189;p250"/>
          <p:cNvSpPr/>
          <p:nvPr/>
        </p:nvSpPr>
        <p:spPr>
          <a:xfrm>
            <a:off x="9144000" y="-1294225"/>
            <a:ext cx="9948600" cy="7173900"/>
          </a:xfrm>
          <a:prstGeom prst="rect">
            <a:avLst/>
          </a:prstGeom>
          <a:solidFill>
            <a:srgbClr val="F8F9F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90" name="Google Shape;9190;p250"/>
          <p:cNvSpPr/>
          <p:nvPr/>
        </p:nvSpPr>
        <p:spPr>
          <a:xfrm>
            <a:off x="-5113275" y="5143500"/>
            <a:ext cx="14445000" cy="3263400"/>
          </a:xfrm>
          <a:prstGeom prst="rect">
            <a:avLst/>
          </a:prstGeom>
          <a:solidFill>
            <a:srgbClr val="F8F9F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91" name="Google Shape;9191;p250"/>
          <p:cNvSpPr/>
          <p:nvPr/>
        </p:nvSpPr>
        <p:spPr>
          <a:xfrm>
            <a:off x="-5113275" y="-815825"/>
            <a:ext cx="5113200" cy="6277500"/>
          </a:xfrm>
          <a:prstGeom prst="rect">
            <a:avLst/>
          </a:prstGeom>
          <a:solidFill>
            <a:srgbClr val="F8F9F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24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z-Blank, with ASU network pattern edges — black">
  <p:cSld name="CUSTOM_22_1_1_1_1_1_1_1_1_1_1_1_1_1_1_1_1_1_1_2">
    <p:bg>
      <p:bgPr>
        <a:solidFill>
          <a:schemeClr val="dk1"/>
        </a:solidFill>
        <a:effectLst/>
      </p:bgPr>
    </p:bg>
    <p:spTree>
      <p:nvGrpSpPr>
        <p:cNvPr id="1" name="Shape 91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193" name="Google Shape;9193;p251"/>
          <p:cNvGrpSpPr/>
          <p:nvPr/>
        </p:nvGrpSpPr>
        <p:grpSpPr>
          <a:xfrm rot="10218403">
            <a:off x="-675851" y="-1262943"/>
            <a:ext cx="3264305" cy="2910457"/>
            <a:chOff x="1572350" y="1151675"/>
            <a:chExt cx="4851050" cy="4325200"/>
          </a:xfrm>
        </p:grpSpPr>
        <p:sp>
          <p:nvSpPr>
            <p:cNvPr id="9194" name="Google Shape;9194;p251"/>
            <p:cNvSpPr/>
            <p:nvPr/>
          </p:nvSpPr>
          <p:spPr>
            <a:xfrm>
              <a:off x="3968050" y="3267050"/>
              <a:ext cx="2041825" cy="1687950"/>
            </a:xfrm>
            <a:custGeom>
              <a:avLst/>
              <a:gdLst/>
              <a:ahLst/>
              <a:cxnLst/>
              <a:rect l="l" t="t" r="r" b="b"/>
              <a:pathLst>
                <a:path w="81673" h="67518" extrusionOk="0">
                  <a:moveTo>
                    <a:pt x="62229" y="676"/>
                  </a:moveTo>
                  <a:lnTo>
                    <a:pt x="80917" y="40638"/>
                  </a:lnTo>
                  <a:lnTo>
                    <a:pt x="57298" y="66722"/>
                  </a:lnTo>
                  <a:lnTo>
                    <a:pt x="32964" y="54475"/>
                  </a:lnTo>
                  <a:lnTo>
                    <a:pt x="955" y="36662"/>
                  </a:lnTo>
                  <a:lnTo>
                    <a:pt x="27277" y="3579"/>
                  </a:lnTo>
                  <a:lnTo>
                    <a:pt x="62229" y="676"/>
                  </a:lnTo>
                  <a:close/>
                  <a:moveTo>
                    <a:pt x="62587" y="0"/>
                  </a:moveTo>
                  <a:lnTo>
                    <a:pt x="27079" y="2943"/>
                  </a:lnTo>
                  <a:lnTo>
                    <a:pt x="26959" y="2982"/>
                  </a:lnTo>
                  <a:lnTo>
                    <a:pt x="0" y="36860"/>
                  </a:lnTo>
                  <a:lnTo>
                    <a:pt x="32645" y="55032"/>
                  </a:lnTo>
                  <a:lnTo>
                    <a:pt x="57418" y="67518"/>
                  </a:lnTo>
                  <a:lnTo>
                    <a:pt x="81673" y="40717"/>
                  </a:lnTo>
                  <a:lnTo>
                    <a:pt x="62706" y="199"/>
                  </a:lnTo>
                  <a:lnTo>
                    <a:pt x="62587" y="0"/>
                  </a:lnTo>
                  <a:close/>
                </a:path>
              </a:pathLst>
            </a:custGeom>
            <a:solidFill>
              <a:srgbClr val="54545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5" name="Google Shape;9195;p251"/>
            <p:cNvSpPr/>
            <p:nvPr/>
          </p:nvSpPr>
          <p:spPr>
            <a:xfrm>
              <a:off x="3938225" y="4013600"/>
              <a:ext cx="1469250" cy="918525"/>
            </a:xfrm>
            <a:custGeom>
              <a:avLst/>
              <a:gdLst/>
              <a:ahLst/>
              <a:cxnLst/>
              <a:rect l="l" t="t" r="r" b="b"/>
              <a:pathLst>
                <a:path w="58770" h="36741" extrusionOk="0">
                  <a:moveTo>
                    <a:pt x="24852" y="676"/>
                  </a:moveTo>
                  <a:lnTo>
                    <a:pt x="55708" y="12565"/>
                  </a:lnTo>
                  <a:lnTo>
                    <a:pt x="3340" y="6760"/>
                  </a:lnTo>
                  <a:lnTo>
                    <a:pt x="24852" y="676"/>
                  </a:lnTo>
                  <a:close/>
                  <a:moveTo>
                    <a:pt x="24892" y="0"/>
                  </a:moveTo>
                  <a:lnTo>
                    <a:pt x="0" y="7038"/>
                  </a:lnTo>
                  <a:lnTo>
                    <a:pt x="57378" y="13400"/>
                  </a:lnTo>
                  <a:lnTo>
                    <a:pt x="58133" y="36741"/>
                  </a:lnTo>
                  <a:lnTo>
                    <a:pt x="58770" y="36741"/>
                  </a:lnTo>
                  <a:lnTo>
                    <a:pt x="58014" y="12764"/>
                  </a:lnTo>
                  <a:lnTo>
                    <a:pt x="24892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6" name="Google Shape;9196;p251"/>
            <p:cNvSpPr/>
            <p:nvPr/>
          </p:nvSpPr>
          <p:spPr>
            <a:xfrm>
              <a:off x="4769250" y="3825700"/>
              <a:ext cx="621325" cy="828100"/>
            </a:xfrm>
            <a:custGeom>
              <a:avLst/>
              <a:gdLst/>
              <a:ahLst/>
              <a:cxnLst/>
              <a:rect l="l" t="t" r="r" b="b"/>
              <a:pathLst>
                <a:path w="24853" h="33124" extrusionOk="0">
                  <a:moveTo>
                    <a:pt x="17656" y="1591"/>
                  </a:moveTo>
                  <a:lnTo>
                    <a:pt x="24057" y="20479"/>
                  </a:lnTo>
                  <a:lnTo>
                    <a:pt x="1512" y="31692"/>
                  </a:lnTo>
                  <a:lnTo>
                    <a:pt x="17656" y="1591"/>
                  </a:lnTo>
                  <a:close/>
                  <a:moveTo>
                    <a:pt x="17815" y="1"/>
                  </a:moveTo>
                  <a:lnTo>
                    <a:pt x="1" y="33123"/>
                  </a:lnTo>
                  <a:lnTo>
                    <a:pt x="1" y="33123"/>
                  </a:lnTo>
                  <a:lnTo>
                    <a:pt x="24853" y="20797"/>
                  </a:lnTo>
                  <a:lnTo>
                    <a:pt x="17815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7" name="Google Shape;9197;p251"/>
            <p:cNvSpPr/>
            <p:nvPr/>
          </p:nvSpPr>
          <p:spPr>
            <a:xfrm>
              <a:off x="4550575" y="3238225"/>
              <a:ext cx="1476200" cy="1111375"/>
            </a:xfrm>
            <a:custGeom>
              <a:avLst/>
              <a:gdLst/>
              <a:ahLst/>
              <a:cxnLst/>
              <a:rect l="l" t="t" r="r" b="b"/>
              <a:pathLst>
                <a:path w="59048" h="44455" extrusionOk="0">
                  <a:moveTo>
                    <a:pt x="38530" y="3300"/>
                  </a:moveTo>
                  <a:lnTo>
                    <a:pt x="35031" y="28669"/>
                  </a:lnTo>
                  <a:lnTo>
                    <a:pt x="26919" y="24136"/>
                  </a:lnTo>
                  <a:lnTo>
                    <a:pt x="32208" y="14712"/>
                  </a:lnTo>
                  <a:lnTo>
                    <a:pt x="35787" y="8311"/>
                  </a:lnTo>
                  <a:lnTo>
                    <a:pt x="38530" y="3300"/>
                  </a:lnTo>
                  <a:close/>
                  <a:moveTo>
                    <a:pt x="4056" y="5050"/>
                  </a:moveTo>
                  <a:lnTo>
                    <a:pt x="25925" y="24096"/>
                  </a:lnTo>
                  <a:lnTo>
                    <a:pt x="756" y="30936"/>
                  </a:lnTo>
                  <a:lnTo>
                    <a:pt x="4056" y="5050"/>
                  </a:lnTo>
                  <a:close/>
                  <a:moveTo>
                    <a:pt x="35508" y="29663"/>
                  </a:moveTo>
                  <a:lnTo>
                    <a:pt x="56940" y="41592"/>
                  </a:lnTo>
                  <a:lnTo>
                    <a:pt x="33560" y="43779"/>
                  </a:lnTo>
                  <a:lnTo>
                    <a:pt x="35508" y="29663"/>
                  </a:lnTo>
                  <a:close/>
                  <a:moveTo>
                    <a:pt x="39484" y="0"/>
                  </a:moveTo>
                  <a:lnTo>
                    <a:pt x="39365" y="40"/>
                  </a:lnTo>
                  <a:lnTo>
                    <a:pt x="39286" y="80"/>
                  </a:lnTo>
                  <a:lnTo>
                    <a:pt x="39286" y="119"/>
                  </a:lnTo>
                  <a:lnTo>
                    <a:pt x="38809" y="1392"/>
                  </a:lnTo>
                  <a:lnTo>
                    <a:pt x="38371" y="2267"/>
                  </a:lnTo>
                  <a:lnTo>
                    <a:pt x="37337" y="4135"/>
                  </a:lnTo>
                  <a:lnTo>
                    <a:pt x="34117" y="9981"/>
                  </a:lnTo>
                  <a:lnTo>
                    <a:pt x="26442" y="23699"/>
                  </a:lnTo>
                  <a:lnTo>
                    <a:pt x="3579" y="3778"/>
                  </a:lnTo>
                  <a:lnTo>
                    <a:pt x="0" y="31771"/>
                  </a:lnTo>
                  <a:lnTo>
                    <a:pt x="26442" y="24613"/>
                  </a:lnTo>
                  <a:lnTo>
                    <a:pt x="34912" y="29345"/>
                  </a:lnTo>
                  <a:lnTo>
                    <a:pt x="32844" y="44455"/>
                  </a:lnTo>
                  <a:lnTo>
                    <a:pt x="59048" y="42069"/>
                  </a:lnTo>
                  <a:lnTo>
                    <a:pt x="35628" y="28987"/>
                  </a:lnTo>
                  <a:lnTo>
                    <a:pt x="39604" y="199"/>
                  </a:lnTo>
                  <a:lnTo>
                    <a:pt x="39604" y="119"/>
                  </a:lnTo>
                  <a:lnTo>
                    <a:pt x="39564" y="80"/>
                  </a:lnTo>
                  <a:lnTo>
                    <a:pt x="39484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8" name="Google Shape;9198;p251"/>
            <p:cNvSpPr/>
            <p:nvPr/>
          </p:nvSpPr>
          <p:spPr>
            <a:xfrm>
              <a:off x="4560500" y="40225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</a:path>
              </a:pathLst>
            </a:custGeom>
            <a:solidFill>
              <a:srgbClr val="5E5E5E"/>
            </a:solidFill>
            <a:ln w="11925" cap="rnd" cmpd="sng">
              <a:solidFill>
                <a:srgbClr val="FAFAFA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9" name="Google Shape;9199;p251"/>
            <p:cNvSpPr/>
            <p:nvPr/>
          </p:nvSpPr>
          <p:spPr>
            <a:xfrm>
              <a:off x="5320975" y="4864525"/>
              <a:ext cx="162050" cy="162050"/>
            </a:xfrm>
            <a:custGeom>
              <a:avLst/>
              <a:gdLst/>
              <a:ahLst/>
              <a:cxnLst/>
              <a:rect l="l" t="t" r="r" b="b"/>
              <a:pathLst>
                <a:path w="6482" h="6482" extrusionOk="0">
                  <a:moveTo>
                    <a:pt x="2903" y="0"/>
                  </a:moveTo>
                  <a:lnTo>
                    <a:pt x="2585" y="40"/>
                  </a:lnTo>
                  <a:lnTo>
                    <a:pt x="2306" y="119"/>
                  </a:lnTo>
                  <a:lnTo>
                    <a:pt x="1988" y="239"/>
                  </a:lnTo>
                  <a:lnTo>
                    <a:pt x="1710" y="398"/>
                  </a:lnTo>
                  <a:lnTo>
                    <a:pt x="1432" y="557"/>
                  </a:lnTo>
                  <a:lnTo>
                    <a:pt x="1153" y="756"/>
                  </a:lnTo>
                  <a:lnTo>
                    <a:pt x="915" y="994"/>
                  </a:lnTo>
                  <a:lnTo>
                    <a:pt x="716" y="1233"/>
                  </a:lnTo>
                  <a:lnTo>
                    <a:pt x="517" y="1471"/>
                  </a:lnTo>
                  <a:lnTo>
                    <a:pt x="358" y="1750"/>
                  </a:lnTo>
                  <a:lnTo>
                    <a:pt x="239" y="2028"/>
                  </a:lnTo>
                  <a:lnTo>
                    <a:pt x="120" y="2346"/>
                  </a:lnTo>
                  <a:lnTo>
                    <a:pt x="40" y="2624"/>
                  </a:lnTo>
                  <a:lnTo>
                    <a:pt x="0" y="2943"/>
                  </a:lnTo>
                  <a:lnTo>
                    <a:pt x="0" y="3261"/>
                  </a:lnTo>
                  <a:lnTo>
                    <a:pt x="0" y="3579"/>
                  </a:lnTo>
                  <a:lnTo>
                    <a:pt x="80" y="3857"/>
                  </a:lnTo>
                  <a:lnTo>
                    <a:pt x="159" y="4175"/>
                  </a:lnTo>
                  <a:lnTo>
                    <a:pt x="239" y="4493"/>
                  </a:lnTo>
                  <a:lnTo>
                    <a:pt x="398" y="4772"/>
                  </a:lnTo>
                  <a:lnTo>
                    <a:pt x="557" y="5050"/>
                  </a:lnTo>
                  <a:lnTo>
                    <a:pt x="756" y="5328"/>
                  </a:lnTo>
                  <a:lnTo>
                    <a:pt x="994" y="5567"/>
                  </a:lnTo>
                  <a:lnTo>
                    <a:pt x="1233" y="5766"/>
                  </a:lnTo>
                  <a:lnTo>
                    <a:pt x="1471" y="5965"/>
                  </a:lnTo>
                  <a:lnTo>
                    <a:pt x="1750" y="6124"/>
                  </a:lnTo>
                  <a:lnTo>
                    <a:pt x="2028" y="6243"/>
                  </a:lnTo>
                  <a:lnTo>
                    <a:pt x="2346" y="6362"/>
                  </a:lnTo>
                  <a:lnTo>
                    <a:pt x="2625" y="6402"/>
                  </a:lnTo>
                  <a:lnTo>
                    <a:pt x="2943" y="6442"/>
                  </a:lnTo>
                  <a:lnTo>
                    <a:pt x="3261" y="6481"/>
                  </a:lnTo>
                  <a:lnTo>
                    <a:pt x="3579" y="6442"/>
                  </a:lnTo>
                  <a:lnTo>
                    <a:pt x="3897" y="6402"/>
                  </a:lnTo>
                  <a:lnTo>
                    <a:pt x="4175" y="6322"/>
                  </a:lnTo>
                  <a:lnTo>
                    <a:pt x="4493" y="6203"/>
                  </a:lnTo>
                  <a:lnTo>
                    <a:pt x="4772" y="6084"/>
                  </a:lnTo>
                  <a:lnTo>
                    <a:pt x="5090" y="5925"/>
                  </a:lnTo>
                  <a:lnTo>
                    <a:pt x="5328" y="5686"/>
                  </a:lnTo>
                  <a:lnTo>
                    <a:pt x="5567" y="5487"/>
                  </a:lnTo>
                  <a:lnTo>
                    <a:pt x="5806" y="5249"/>
                  </a:lnTo>
                  <a:lnTo>
                    <a:pt x="5965" y="4970"/>
                  </a:lnTo>
                  <a:lnTo>
                    <a:pt x="6124" y="4732"/>
                  </a:lnTo>
                  <a:lnTo>
                    <a:pt x="6243" y="4414"/>
                  </a:lnTo>
                  <a:lnTo>
                    <a:pt x="6362" y="4135"/>
                  </a:lnTo>
                  <a:lnTo>
                    <a:pt x="6442" y="3817"/>
                  </a:lnTo>
                  <a:lnTo>
                    <a:pt x="6482" y="3539"/>
                  </a:lnTo>
                  <a:lnTo>
                    <a:pt x="6482" y="3221"/>
                  </a:lnTo>
                  <a:lnTo>
                    <a:pt x="6482" y="2903"/>
                  </a:lnTo>
                  <a:lnTo>
                    <a:pt x="6442" y="2585"/>
                  </a:lnTo>
                  <a:lnTo>
                    <a:pt x="6362" y="2267"/>
                  </a:lnTo>
                  <a:lnTo>
                    <a:pt x="6243" y="1988"/>
                  </a:lnTo>
                  <a:lnTo>
                    <a:pt x="6084" y="1670"/>
                  </a:lnTo>
                  <a:lnTo>
                    <a:pt x="5925" y="1392"/>
                  </a:lnTo>
                  <a:lnTo>
                    <a:pt x="5726" y="1153"/>
                  </a:lnTo>
                  <a:lnTo>
                    <a:pt x="5487" y="915"/>
                  </a:lnTo>
                  <a:lnTo>
                    <a:pt x="5249" y="676"/>
                  </a:lnTo>
                  <a:lnTo>
                    <a:pt x="5010" y="517"/>
                  </a:lnTo>
                  <a:lnTo>
                    <a:pt x="4732" y="358"/>
                  </a:lnTo>
                  <a:lnTo>
                    <a:pt x="4454" y="199"/>
                  </a:lnTo>
                  <a:lnTo>
                    <a:pt x="4136" y="119"/>
                  </a:lnTo>
                  <a:lnTo>
                    <a:pt x="3857" y="40"/>
                  </a:lnTo>
                  <a:lnTo>
                    <a:pt x="3539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0" name="Google Shape;9200;p251"/>
            <p:cNvSpPr/>
            <p:nvPr/>
          </p:nvSpPr>
          <p:spPr>
            <a:xfrm>
              <a:off x="5457150" y="3205400"/>
              <a:ext cx="141175" cy="141200"/>
            </a:xfrm>
            <a:custGeom>
              <a:avLst/>
              <a:gdLst/>
              <a:ahLst/>
              <a:cxnLst/>
              <a:rect l="l" t="t" r="r" b="b"/>
              <a:pathLst>
                <a:path w="5647" h="5648" extrusionOk="0">
                  <a:moveTo>
                    <a:pt x="2546" y="1"/>
                  </a:moveTo>
                  <a:lnTo>
                    <a:pt x="2267" y="41"/>
                  </a:lnTo>
                  <a:lnTo>
                    <a:pt x="2029" y="120"/>
                  </a:lnTo>
                  <a:lnTo>
                    <a:pt x="1750" y="200"/>
                  </a:lnTo>
                  <a:lnTo>
                    <a:pt x="1512" y="319"/>
                  </a:lnTo>
                  <a:lnTo>
                    <a:pt x="1233" y="478"/>
                  </a:lnTo>
                  <a:lnTo>
                    <a:pt x="1035" y="637"/>
                  </a:lnTo>
                  <a:lnTo>
                    <a:pt x="796" y="836"/>
                  </a:lnTo>
                  <a:lnTo>
                    <a:pt x="637" y="1075"/>
                  </a:lnTo>
                  <a:lnTo>
                    <a:pt x="478" y="1273"/>
                  </a:lnTo>
                  <a:lnTo>
                    <a:pt x="319" y="1512"/>
                  </a:lnTo>
                  <a:lnTo>
                    <a:pt x="200" y="1751"/>
                  </a:lnTo>
                  <a:lnTo>
                    <a:pt x="120" y="2029"/>
                  </a:lnTo>
                  <a:lnTo>
                    <a:pt x="80" y="2267"/>
                  </a:lnTo>
                  <a:lnTo>
                    <a:pt x="40" y="2546"/>
                  </a:lnTo>
                  <a:lnTo>
                    <a:pt x="1" y="2824"/>
                  </a:lnTo>
                  <a:lnTo>
                    <a:pt x="40" y="3102"/>
                  </a:lnTo>
                  <a:lnTo>
                    <a:pt x="80" y="3381"/>
                  </a:lnTo>
                  <a:lnTo>
                    <a:pt x="120" y="3619"/>
                  </a:lnTo>
                  <a:lnTo>
                    <a:pt x="239" y="3898"/>
                  </a:lnTo>
                  <a:lnTo>
                    <a:pt x="359" y="4136"/>
                  </a:lnTo>
                  <a:lnTo>
                    <a:pt x="518" y="4415"/>
                  </a:lnTo>
                  <a:lnTo>
                    <a:pt x="677" y="4613"/>
                  </a:lnTo>
                  <a:lnTo>
                    <a:pt x="875" y="4852"/>
                  </a:lnTo>
                  <a:lnTo>
                    <a:pt x="1074" y="5011"/>
                  </a:lnTo>
                  <a:lnTo>
                    <a:pt x="1313" y="5170"/>
                  </a:lnTo>
                  <a:lnTo>
                    <a:pt x="1551" y="5329"/>
                  </a:lnTo>
                  <a:lnTo>
                    <a:pt x="1790" y="5448"/>
                  </a:lnTo>
                  <a:lnTo>
                    <a:pt x="2068" y="5528"/>
                  </a:lnTo>
                  <a:lnTo>
                    <a:pt x="2307" y="5568"/>
                  </a:lnTo>
                  <a:lnTo>
                    <a:pt x="2585" y="5608"/>
                  </a:lnTo>
                  <a:lnTo>
                    <a:pt x="2864" y="5647"/>
                  </a:lnTo>
                  <a:lnTo>
                    <a:pt x="3142" y="5608"/>
                  </a:lnTo>
                  <a:lnTo>
                    <a:pt x="3381" y="5568"/>
                  </a:lnTo>
                  <a:lnTo>
                    <a:pt x="3659" y="5528"/>
                  </a:lnTo>
                  <a:lnTo>
                    <a:pt x="3937" y="5409"/>
                  </a:lnTo>
                  <a:lnTo>
                    <a:pt x="4176" y="5289"/>
                  </a:lnTo>
                  <a:lnTo>
                    <a:pt x="4414" y="5130"/>
                  </a:lnTo>
                  <a:lnTo>
                    <a:pt x="4653" y="4971"/>
                  </a:lnTo>
                  <a:lnTo>
                    <a:pt x="4852" y="4773"/>
                  </a:lnTo>
                  <a:lnTo>
                    <a:pt x="5051" y="4574"/>
                  </a:lnTo>
                  <a:lnTo>
                    <a:pt x="5210" y="4335"/>
                  </a:lnTo>
                  <a:lnTo>
                    <a:pt x="5369" y="4097"/>
                  </a:lnTo>
                  <a:lnTo>
                    <a:pt x="5448" y="3858"/>
                  </a:lnTo>
                  <a:lnTo>
                    <a:pt x="5567" y="3580"/>
                  </a:lnTo>
                  <a:lnTo>
                    <a:pt x="5607" y="3341"/>
                  </a:lnTo>
                  <a:lnTo>
                    <a:pt x="5647" y="3063"/>
                  </a:lnTo>
                  <a:lnTo>
                    <a:pt x="5647" y="2784"/>
                  </a:lnTo>
                  <a:lnTo>
                    <a:pt x="5647" y="2506"/>
                  </a:lnTo>
                  <a:lnTo>
                    <a:pt x="5607" y="2267"/>
                  </a:lnTo>
                  <a:lnTo>
                    <a:pt x="5528" y="1989"/>
                  </a:lnTo>
                  <a:lnTo>
                    <a:pt x="5448" y="1711"/>
                  </a:lnTo>
                  <a:lnTo>
                    <a:pt x="5329" y="1472"/>
                  </a:lnTo>
                  <a:lnTo>
                    <a:pt x="5170" y="1234"/>
                  </a:lnTo>
                  <a:lnTo>
                    <a:pt x="5011" y="995"/>
                  </a:lnTo>
                  <a:lnTo>
                    <a:pt x="4812" y="796"/>
                  </a:lnTo>
                  <a:lnTo>
                    <a:pt x="4613" y="597"/>
                  </a:lnTo>
                  <a:lnTo>
                    <a:pt x="4375" y="438"/>
                  </a:lnTo>
                  <a:lnTo>
                    <a:pt x="4136" y="279"/>
                  </a:lnTo>
                  <a:lnTo>
                    <a:pt x="3897" y="200"/>
                  </a:lnTo>
                  <a:lnTo>
                    <a:pt x="3619" y="81"/>
                  </a:lnTo>
                  <a:lnTo>
                    <a:pt x="3381" y="41"/>
                  </a:lnTo>
                  <a:lnTo>
                    <a:pt x="3102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1" name="Google Shape;9201;p251"/>
            <p:cNvSpPr/>
            <p:nvPr/>
          </p:nvSpPr>
          <p:spPr>
            <a:xfrm>
              <a:off x="4476000" y="3938050"/>
              <a:ext cx="168025" cy="168025"/>
            </a:xfrm>
            <a:custGeom>
              <a:avLst/>
              <a:gdLst/>
              <a:ahLst/>
              <a:cxnLst/>
              <a:rect l="l" t="t" r="r" b="b"/>
              <a:pathLst>
                <a:path w="6721" h="6721" extrusionOk="0">
                  <a:moveTo>
                    <a:pt x="3023" y="0"/>
                  </a:moveTo>
                  <a:lnTo>
                    <a:pt x="2705" y="80"/>
                  </a:lnTo>
                  <a:lnTo>
                    <a:pt x="2387" y="159"/>
                  </a:lnTo>
                  <a:lnTo>
                    <a:pt x="2069" y="279"/>
                  </a:lnTo>
                  <a:lnTo>
                    <a:pt x="1751" y="398"/>
                  </a:lnTo>
                  <a:lnTo>
                    <a:pt x="1472" y="597"/>
                  </a:lnTo>
                  <a:lnTo>
                    <a:pt x="1194" y="795"/>
                  </a:lnTo>
                  <a:lnTo>
                    <a:pt x="955" y="1034"/>
                  </a:lnTo>
                  <a:lnTo>
                    <a:pt x="717" y="1273"/>
                  </a:lnTo>
                  <a:lnTo>
                    <a:pt x="518" y="1551"/>
                  </a:lnTo>
                  <a:lnTo>
                    <a:pt x="359" y="1829"/>
                  </a:lnTo>
                  <a:lnTo>
                    <a:pt x="240" y="2108"/>
                  </a:lnTo>
                  <a:lnTo>
                    <a:pt x="120" y="2426"/>
                  </a:lnTo>
                  <a:lnTo>
                    <a:pt x="41" y="2744"/>
                  </a:lnTo>
                  <a:lnTo>
                    <a:pt x="1" y="3062"/>
                  </a:lnTo>
                  <a:lnTo>
                    <a:pt x="1" y="3380"/>
                  </a:lnTo>
                  <a:lnTo>
                    <a:pt x="1" y="3698"/>
                  </a:lnTo>
                  <a:lnTo>
                    <a:pt x="81" y="4016"/>
                  </a:lnTo>
                  <a:lnTo>
                    <a:pt x="160" y="4334"/>
                  </a:lnTo>
                  <a:lnTo>
                    <a:pt x="279" y="4652"/>
                  </a:lnTo>
                  <a:lnTo>
                    <a:pt x="399" y="4971"/>
                  </a:lnTo>
                  <a:lnTo>
                    <a:pt x="597" y="5249"/>
                  </a:lnTo>
                  <a:lnTo>
                    <a:pt x="796" y="5527"/>
                  </a:lnTo>
                  <a:lnTo>
                    <a:pt x="1035" y="5766"/>
                  </a:lnTo>
                  <a:lnTo>
                    <a:pt x="1273" y="6004"/>
                  </a:lnTo>
                  <a:lnTo>
                    <a:pt x="1552" y="6203"/>
                  </a:lnTo>
                  <a:lnTo>
                    <a:pt x="1830" y="6362"/>
                  </a:lnTo>
                  <a:lnTo>
                    <a:pt x="2108" y="6482"/>
                  </a:lnTo>
                  <a:lnTo>
                    <a:pt x="2427" y="6601"/>
                  </a:lnTo>
                  <a:lnTo>
                    <a:pt x="2745" y="6680"/>
                  </a:lnTo>
                  <a:lnTo>
                    <a:pt x="3063" y="6720"/>
                  </a:lnTo>
                  <a:lnTo>
                    <a:pt x="3699" y="6720"/>
                  </a:lnTo>
                  <a:lnTo>
                    <a:pt x="4017" y="6641"/>
                  </a:lnTo>
                  <a:lnTo>
                    <a:pt x="4335" y="6561"/>
                  </a:lnTo>
                  <a:lnTo>
                    <a:pt x="4653" y="6482"/>
                  </a:lnTo>
                  <a:lnTo>
                    <a:pt x="4971" y="6322"/>
                  </a:lnTo>
                  <a:lnTo>
                    <a:pt x="5250" y="6124"/>
                  </a:lnTo>
                  <a:lnTo>
                    <a:pt x="5528" y="5925"/>
                  </a:lnTo>
                  <a:lnTo>
                    <a:pt x="5767" y="5686"/>
                  </a:lnTo>
                  <a:lnTo>
                    <a:pt x="6005" y="5448"/>
                  </a:lnTo>
                  <a:lnTo>
                    <a:pt x="6204" y="5169"/>
                  </a:lnTo>
                  <a:lnTo>
                    <a:pt x="6363" y="4891"/>
                  </a:lnTo>
                  <a:lnTo>
                    <a:pt x="6482" y="4613"/>
                  </a:lnTo>
                  <a:lnTo>
                    <a:pt x="6602" y="4295"/>
                  </a:lnTo>
                  <a:lnTo>
                    <a:pt x="6681" y="3976"/>
                  </a:lnTo>
                  <a:lnTo>
                    <a:pt x="6721" y="3658"/>
                  </a:lnTo>
                  <a:lnTo>
                    <a:pt x="6721" y="3340"/>
                  </a:lnTo>
                  <a:lnTo>
                    <a:pt x="6721" y="3022"/>
                  </a:lnTo>
                  <a:lnTo>
                    <a:pt x="6641" y="2704"/>
                  </a:lnTo>
                  <a:lnTo>
                    <a:pt x="6562" y="2386"/>
                  </a:lnTo>
                  <a:lnTo>
                    <a:pt x="6482" y="2068"/>
                  </a:lnTo>
                  <a:lnTo>
                    <a:pt x="6323" y="1750"/>
                  </a:lnTo>
                  <a:lnTo>
                    <a:pt x="6124" y="1471"/>
                  </a:lnTo>
                  <a:lnTo>
                    <a:pt x="5926" y="1193"/>
                  </a:lnTo>
                  <a:lnTo>
                    <a:pt x="5687" y="954"/>
                  </a:lnTo>
                  <a:lnTo>
                    <a:pt x="5448" y="716"/>
                  </a:lnTo>
                  <a:lnTo>
                    <a:pt x="5170" y="517"/>
                  </a:lnTo>
                  <a:lnTo>
                    <a:pt x="4892" y="358"/>
                  </a:lnTo>
                  <a:lnTo>
                    <a:pt x="4613" y="239"/>
                  </a:lnTo>
                  <a:lnTo>
                    <a:pt x="4295" y="119"/>
                  </a:lnTo>
                  <a:lnTo>
                    <a:pt x="3977" y="40"/>
                  </a:lnTo>
                  <a:lnTo>
                    <a:pt x="3659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2" name="Google Shape;9202;p251"/>
            <p:cNvSpPr/>
            <p:nvPr/>
          </p:nvSpPr>
          <p:spPr>
            <a:xfrm>
              <a:off x="5916425" y="4199475"/>
              <a:ext cx="169000" cy="169025"/>
            </a:xfrm>
            <a:custGeom>
              <a:avLst/>
              <a:gdLst/>
              <a:ahLst/>
              <a:cxnLst/>
              <a:rect l="l" t="t" r="r" b="b"/>
              <a:pathLst>
                <a:path w="6760" h="6761" extrusionOk="0">
                  <a:moveTo>
                    <a:pt x="3340" y="1"/>
                  </a:moveTo>
                  <a:lnTo>
                    <a:pt x="3022" y="41"/>
                  </a:lnTo>
                  <a:lnTo>
                    <a:pt x="2704" y="80"/>
                  </a:lnTo>
                  <a:lnTo>
                    <a:pt x="2386" y="160"/>
                  </a:lnTo>
                  <a:lnTo>
                    <a:pt x="2068" y="279"/>
                  </a:lnTo>
                  <a:lnTo>
                    <a:pt x="1789" y="438"/>
                  </a:lnTo>
                  <a:lnTo>
                    <a:pt x="1471" y="597"/>
                  </a:lnTo>
                  <a:lnTo>
                    <a:pt x="1193" y="796"/>
                  </a:lnTo>
                  <a:lnTo>
                    <a:pt x="954" y="1035"/>
                  </a:lnTo>
                  <a:lnTo>
                    <a:pt x="756" y="1313"/>
                  </a:lnTo>
                  <a:lnTo>
                    <a:pt x="557" y="1552"/>
                  </a:lnTo>
                  <a:lnTo>
                    <a:pt x="398" y="1830"/>
                  </a:lnTo>
                  <a:lnTo>
                    <a:pt x="239" y="2148"/>
                  </a:lnTo>
                  <a:lnTo>
                    <a:pt x="159" y="2426"/>
                  </a:lnTo>
                  <a:lnTo>
                    <a:pt x="80" y="2744"/>
                  </a:lnTo>
                  <a:lnTo>
                    <a:pt x="40" y="3063"/>
                  </a:lnTo>
                  <a:lnTo>
                    <a:pt x="0" y="3420"/>
                  </a:lnTo>
                  <a:lnTo>
                    <a:pt x="40" y="3739"/>
                  </a:lnTo>
                  <a:lnTo>
                    <a:pt x="80" y="4057"/>
                  </a:lnTo>
                  <a:lnTo>
                    <a:pt x="159" y="4375"/>
                  </a:lnTo>
                  <a:lnTo>
                    <a:pt x="278" y="4693"/>
                  </a:lnTo>
                  <a:lnTo>
                    <a:pt x="437" y="4971"/>
                  </a:lnTo>
                  <a:lnTo>
                    <a:pt x="596" y="5289"/>
                  </a:lnTo>
                  <a:lnTo>
                    <a:pt x="795" y="5568"/>
                  </a:lnTo>
                  <a:lnTo>
                    <a:pt x="1034" y="5806"/>
                  </a:lnTo>
                  <a:lnTo>
                    <a:pt x="1272" y="6005"/>
                  </a:lnTo>
                  <a:lnTo>
                    <a:pt x="1551" y="6204"/>
                  </a:lnTo>
                  <a:lnTo>
                    <a:pt x="1829" y="6363"/>
                  </a:lnTo>
                  <a:lnTo>
                    <a:pt x="2147" y="6522"/>
                  </a:lnTo>
                  <a:lnTo>
                    <a:pt x="2426" y="6601"/>
                  </a:lnTo>
                  <a:lnTo>
                    <a:pt x="2744" y="6681"/>
                  </a:lnTo>
                  <a:lnTo>
                    <a:pt x="3062" y="6721"/>
                  </a:lnTo>
                  <a:lnTo>
                    <a:pt x="3380" y="6760"/>
                  </a:lnTo>
                  <a:lnTo>
                    <a:pt x="3738" y="6721"/>
                  </a:lnTo>
                  <a:lnTo>
                    <a:pt x="4056" y="6681"/>
                  </a:lnTo>
                  <a:lnTo>
                    <a:pt x="4374" y="6601"/>
                  </a:lnTo>
                  <a:lnTo>
                    <a:pt x="4692" y="6482"/>
                  </a:lnTo>
                  <a:lnTo>
                    <a:pt x="4970" y="6323"/>
                  </a:lnTo>
                  <a:lnTo>
                    <a:pt x="5288" y="6164"/>
                  </a:lnTo>
                  <a:lnTo>
                    <a:pt x="5567" y="5965"/>
                  </a:lnTo>
                  <a:lnTo>
                    <a:pt x="5805" y="5727"/>
                  </a:lnTo>
                  <a:lnTo>
                    <a:pt x="6004" y="5488"/>
                  </a:lnTo>
                  <a:lnTo>
                    <a:pt x="6203" y="5210"/>
                  </a:lnTo>
                  <a:lnTo>
                    <a:pt x="6362" y="4931"/>
                  </a:lnTo>
                  <a:lnTo>
                    <a:pt x="6521" y="4613"/>
                  </a:lnTo>
                  <a:lnTo>
                    <a:pt x="6601" y="4335"/>
                  </a:lnTo>
                  <a:lnTo>
                    <a:pt x="6680" y="4017"/>
                  </a:lnTo>
                  <a:lnTo>
                    <a:pt x="6720" y="3699"/>
                  </a:lnTo>
                  <a:lnTo>
                    <a:pt x="6760" y="3381"/>
                  </a:lnTo>
                  <a:lnTo>
                    <a:pt x="6720" y="3023"/>
                  </a:lnTo>
                  <a:lnTo>
                    <a:pt x="6680" y="2705"/>
                  </a:lnTo>
                  <a:lnTo>
                    <a:pt x="6601" y="2387"/>
                  </a:lnTo>
                  <a:lnTo>
                    <a:pt x="6481" y="2068"/>
                  </a:lnTo>
                  <a:lnTo>
                    <a:pt x="6322" y="1790"/>
                  </a:lnTo>
                  <a:lnTo>
                    <a:pt x="6163" y="1472"/>
                  </a:lnTo>
                  <a:lnTo>
                    <a:pt x="5964" y="1194"/>
                  </a:lnTo>
                  <a:lnTo>
                    <a:pt x="5726" y="955"/>
                  </a:lnTo>
                  <a:lnTo>
                    <a:pt x="5448" y="756"/>
                  </a:lnTo>
                  <a:lnTo>
                    <a:pt x="5209" y="557"/>
                  </a:lnTo>
                  <a:lnTo>
                    <a:pt x="4931" y="398"/>
                  </a:lnTo>
                  <a:lnTo>
                    <a:pt x="4613" y="239"/>
                  </a:lnTo>
                  <a:lnTo>
                    <a:pt x="4334" y="160"/>
                  </a:lnTo>
                  <a:lnTo>
                    <a:pt x="4016" y="80"/>
                  </a:lnTo>
                  <a:lnTo>
                    <a:pt x="3698" y="41"/>
                  </a:lnTo>
                  <a:lnTo>
                    <a:pt x="3340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3" name="Google Shape;9203;p251"/>
            <p:cNvSpPr/>
            <p:nvPr/>
          </p:nvSpPr>
          <p:spPr>
            <a:xfrm>
              <a:off x="5308050" y="4268075"/>
              <a:ext cx="141175" cy="141175"/>
            </a:xfrm>
            <a:custGeom>
              <a:avLst/>
              <a:gdLst/>
              <a:ahLst/>
              <a:cxnLst/>
              <a:rect l="l" t="t" r="r" b="b"/>
              <a:pathLst>
                <a:path w="5647" h="5647" extrusionOk="0">
                  <a:moveTo>
                    <a:pt x="2545" y="0"/>
                  </a:moveTo>
                  <a:lnTo>
                    <a:pt x="2267" y="40"/>
                  </a:lnTo>
                  <a:lnTo>
                    <a:pt x="1988" y="120"/>
                  </a:lnTo>
                  <a:lnTo>
                    <a:pt x="1750" y="199"/>
                  </a:lnTo>
                  <a:lnTo>
                    <a:pt x="1472" y="319"/>
                  </a:lnTo>
                  <a:lnTo>
                    <a:pt x="1233" y="478"/>
                  </a:lnTo>
                  <a:lnTo>
                    <a:pt x="994" y="676"/>
                  </a:lnTo>
                  <a:lnTo>
                    <a:pt x="796" y="835"/>
                  </a:lnTo>
                  <a:lnTo>
                    <a:pt x="597" y="1074"/>
                  </a:lnTo>
                  <a:lnTo>
                    <a:pt x="438" y="1273"/>
                  </a:lnTo>
                  <a:lnTo>
                    <a:pt x="318" y="1511"/>
                  </a:lnTo>
                  <a:lnTo>
                    <a:pt x="199" y="1790"/>
                  </a:lnTo>
                  <a:lnTo>
                    <a:pt x="120" y="2028"/>
                  </a:lnTo>
                  <a:lnTo>
                    <a:pt x="40" y="2307"/>
                  </a:lnTo>
                  <a:lnTo>
                    <a:pt x="0" y="2545"/>
                  </a:lnTo>
                  <a:lnTo>
                    <a:pt x="0" y="2824"/>
                  </a:lnTo>
                  <a:lnTo>
                    <a:pt x="0" y="3102"/>
                  </a:lnTo>
                  <a:lnTo>
                    <a:pt x="40" y="3380"/>
                  </a:lnTo>
                  <a:lnTo>
                    <a:pt x="120" y="3659"/>
                  </a:lnTo>
                  <a:lnTo>
                    <a:pt x="199" y="3897"/>
                  </a:lnTo>
                  <a:lnTo>
                    <a:pt x="318" y="4176"/>
                  </a:lnTo>
                  <a:lnTo>
                    <a:pt x="477" y="4414"/>
                  </a:lnTo>
                  <a:lnTo>
                    <a:pt x="676" y="4653"/>
                  </a:lnTo>
                  <a:lnTo>
                    <a:pt x="875" y="4851"/>
                  </a:lnTo>
                  <a:lnTo>
                    <a:pt x="1074" y="5011"/>
                  </a:lnTo>
                  <a:lnTo>
                    <a:pt x="1273" y="5209"/>
                  </a:lnTo>
                  <a:lnTo>
                    <a:pt x="1511" y="5329"/>
                  </a:lnTo>
                  <a:lnTo>
                    <a:pt x="1790" y="5448"/>
                  </a:lnTo>
                  <a:lnTo>
                    <a:pt x="2028" y="5527"/>
                  </a:lnTo>
                  <a:lnTo>
                    <a:pt x="2307" y="5607"/>
                  </a:lnTo>
                  <a:lnTo>
                    <a:pt x="2585" y="5647"/>
                  </a:lnTo>
                  <a:lnTo>
                    <a:pt x="2823" y="5647"/>
                  </a:lnTo>
                  <a:lnTo>
                    <a:pt x="3102" y="5607"/>
                  </a:lnTo>
                  <a:lnTo>
                    <a:pt x="3380" y="5567"/>
                  </a:lnTo>
                  <a:lnTo>
                    <a:pt x="3658" y="5527"/>
                  </a:lnTo>
                  <a:lnTo>
                    <a:pt x="3897" y="5408"/>
                  </a:lnTo>
                  <a:lnTo>
                    <a:pt x="4175" y="5289"/>
                  </a:lnTo>
                  <a:lnTo>
                    <a:pt x="4414" y="5130"/>
                  </a:lnTo>
                  <a:lnTo>
                    <a:pt x="4653" y="4971"/>
                  </a:lnTo>
                  <a:lnTo>
                    <a:pt x="4851" y="4772"/>
                  </a:lnTo>
                  <a:lnTo>
                    <a:pt x="5050" y="4573"/>
                  </a:lnTo>
                  <a:lnTo>
                    <a:pt x="5209" y="4335"/>
                  </a:lnTo>
                  <a:lnTo>
                    <a:pt x="5329" y="4096"/>
                  </a:lnTo>
                  <a:lnTo>
                    <a:pt x="5448" y="3857"/>
                  </a:lnTo>
                  <a:lnTo>
                    <a:pt x="5527" y="3619"/>
                  </a:lnTo>
                  <a:lnTo>
                    <a:pt x="5607" y="3341"/>
                  </a:lnTo>
                  <a:lnTo>
                    <a:pt x="5647" y="3062"/>
                  </a:lnTo>
                  <a:lnTo>
                    <a:pt x="5647" y="2784"/>
                  </a:lnTo>
                  <a:lnTo>
                    <a:pt x="5647" y="2545"/>
                  </a:lnTo>
                  <a:lnTo>
                    <a:pt x="5607" y="2267"/>
                  </a:lnTo>
                  <a:lnTo>
                    <a:pt x="5527" y="1989"/>
                  </a:lnTo>
                  <a:lnTo>
                    <a:pt x="5408" y="1710"/>
                  </a:lnTo>
                  <a:lnTo>
                    <a:pt x="5289" y="1472"/>
                  </a:lnTo>
                  <a:lnTo>
                    <a:pt x="5169" y="1233"/>
                  </a:lnTo>
                  <a:lnTo>
                    <a:pt x="4971" y="995"/>
                  </a:lnTo>
                  <a:lnTo>
                    <a:pt x="4772" y="796"/>
                  </a:lnTo>
                  <a:lnTo>
                    <a:pt x="4573" y="597"/>
                  </a:lnTo>
                  <a:lnTo>
                    <a:pt x="4334" y="438"/>
                  </a:lnTo>
                  <a:lnTo>
                    <a:pt x="4096" y="319"/>
                  </a:lnTo>
                  <a:lnTo>
                    <a:pt x="3857" y="199"/>
                  </a:lnTo>
                  <a:lnTo>
                    <a:pt x="3619" y="120"/>
                  </a:lnTo>
                  <a:lnTo>
                    <a:pt x="3340" y="40"/>
                  </a:lnTo>
                  <a:lnTo>
                    <a:pt x="3062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4" name="Google Shape;9204;p251"/>
            <p:cNvSpPr/>
            <p:nvPr/>
          </p:nvSpPr>
          <p:spPr>
            <a:xfrm>
              <a:off x="4575425" y="3277975"/>
              <a:ext cx="141175" cy="141175"/>
            </a:xfrm>
            <a:custGeom>
              <a:avLst/>
              <a:gdLst/>
              <a:ahLst/>
              <a:cxnLst/>
              <a:rect l="l" t="t" r="r" b="b"/>
              <a:pathLst>
                <a:path w="5647" h="5647" extrusionOk="0">
                  <a:moveTo>
                    <a:pt x="2784" y="1"/>
                  </a:moveTo>
                  <a:lnTo>
                    <a:pt x="2545" y="40"/>
                  </a:lnTo>
                  <a:lnTo>
                    <a:pt x="2267" y="80"/>
                  </a:lnTo>
                  <a:lnTo>
                    <a:pt x="1988" y="120"/>
                  </a:lnTo>
                  <a:lnTo>
                    <a:pt x="1710" y="239"/>
                  </a:lnTo>
                  <a:lnTo>
                    <a:pt x="1471" y="359"/>
                  </a:lnTo>
                  <a:lnTo>
                    <a:pt x="1233" y="518"/>
                  </a:lnTo>
                  <a:lnTo>
                    <a:pt x="994" y="677"/>
                  </a:lnTo>
                  <a:lnTo>
                    <a:pt x="795" y="875"/>
                  </a:lnTo>
                  <a:lnTo>
                    <a:pt x="597" y="1074"/>
                  </a:lnTo>
                  <a:lnTo>
                    <a:pt x="438" y="1313"/>
                  </a:lnTo>
                  <a:lnTo>
                    <a:pt x="318" y="1551"/>
                  </a:lnTo>
                  <a:lnTo>
                    <a:pt x="199" y="1790"/>
                  </a:lnTo>
                  <a:lnTo>
                    <a:pt x="120" y="2029"/>
                  </a:lnTo>
                  <a:lnTo>
                    <a:pt x="40" y="2307"/>
                  </a:lnTo>
                  <a:lnTo>
                    <a:pt x="0" y="2585"/>
                  </a:lnTo>
                  <a:lnTo>
                    <a:pt x="0" y="2864"/>
                  </a:lnTo>
                  <a:lnTo>
                    <a:pt x="0" y="3102"/>
                  </a:lnTo>
                  <a:lnTo>
                    <a:pt x="40" y="3381"/>
                  </a:lnTo>
                  <a:lnTo>
                    <a:pt x="120" y="3659"/>
                  </a:lnTo>
                  <a:lnTo>
                    <a:pt x="199" y="3937"/>
                  </a:lnTo>
                  <a:lnTo>
                    <a:pt x="318" y="4176"/>
                  </a:lnTo>
                  <a:lnTo>
                    <a:pt x="477" y="4414"/>
                  </a:lnTo>
                  <a:lnTo>
                    <a:pt x="676" y="4653"/>
                  </a:lnTo>
                  <a:lnTo>
                    <a:pt x="835" y="4852"/>
                  </a:lnTo>
                  <a:lnTo>
                    <a:pt x="1074" y="5051"/>
                  </a:lnTo>
                  <a:lnTo>
                    <a:pt x="1273" y="5210"/>
                  </a:lnTo>
                  <a:lnTo>
                    <a:pt x="1511" y="5329"/>
                  </a:lnTo>
                  <a:lnTo>
                    <a:pt x="1790" y="5448"/>
                  </a:lnTo>
                  <a:lnTo>
                    <a:pt x="2028" y="5528"/>
                  </a:lnTo>
                  <a:lnTo>
                    <a:pt x="2306" y="5607"/>
                  </a:lnTo>
                  <a:lnTo>
                    <a:pt x="2545" y="5647"/>
                  </a:lnTo>
                  <a:lnTo>
                    <a:pt x="3102" y="5647"/>
                  </a:lnTo>
                  <a:lnTo>
                    <a:pt x="3380" y="5607"/>
                  </a:lnTo>
                  <a:lnTo>
                    <a:pt x="3658" y="5528"/>
                  </a:lnTo>
                  <a:lnTo>
                    <a:pt x="3897" y="5448"/>
                  </a:lnTo>
                  <a:lnTo>
                    <a:pt x="4175" y="5329"/>
                  </a:lnTo>
                  <a:lnTo>
                    <a:pt x="4414" y="5170"/>
                  </a:lnTo>
                  <a:lnTo>
                    <a:pt x="4652" y="4971"/>
                  </a:lnTo>
                  <a:lnTo>
                    <a:pt x="4851" y="4812"/>
                  </a:lnTo>
                  <a:lnTo>
                    <a:pt x="5050" y="4573"/>
                  </a:lnTo>
                  <a:lnTo>
                    <a:pt x="5209" y="4375"/>
                  </a:lnTo>
                  <a:lnTo>
                    <a:pt x="5328" y="4136"/>
                  </a:lnTo>
                  <a:lnTo>
                    <a:pt x="5448" y="3858"/>
                  </a:lnTo>
                  <a:lnTo>
                    <a:pt x="5527" y="3619"/>
                  </a:lnTo>
                  <a:lnTo>
                    <a:pt x="5607" y="3341"/>
                  </a:lnTo>
                  <a:lnTo>
                    <a:pt x="5647" y="3102"/>
                  </a:lnTo>
                  <a:lnTo>
                    <a:pt x="5647" y="2824"/>
                  </a:lnTo>
                  <a:lnTo>
                    <a:pt x="5647" y="2545"/>
                  </a:lnTo>
                  <a:lnTo>
                    <a:pt x="5567" y="2267"/>
                  </a:lnTo>
                  <a:lnTo>
                    <a:pt x="5527" y="1989"/>
                  </a:lnTo>
                  <a:lnTo>
                    <a:pt x="5408" y="1750"/>
                  </a:lnTo>
                  <a:lnTo>
                    <a:pt x="5289" y="1472"/>
                  </a:lnTo>
                  <a:lnTo>
                    <a:pt x="5169" y="1233"/>
                  </a:lnTo>
                  <a:lnTo>
                    <a:pt x="4971" y="995"/>
                  </a:lnTo>
                  <a:lnTo>
                    <a:pt x="4772" y="796"/>
                  </a:lnTo>
                  <a:lnTo>
                    <a:pt x="4573" y="637"/>
                  </a:lnTo>
                  <a:lnTo>
                    <a:pt x="4334" y="478"/>
                  </a:lnTo>
                  <a:lnTo>
                    <a:pt x="4096" y="319"/>
                  </a:lnTo>
                  <a:lnTo>
                    <a:pt x="3857" y="199"/>
                  </a:lnTo>
                  <a:lnTo>
                    <a:pt x="3619" y="120"/>
                  </a:lnTo>
                  <a:lnTo>
                    <a:pt x="3340" y="40"/>
                  </a:lnTo>
                  <a:lnTo>
                    <a:pt x="3062" y="40"/>
                  </a:lnTo>
                  <a:lnTo>
                    <a:pt x="2784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5" name="Google Shape;9205;p251"/>
            <p:cNvSpPr/>
            <p:nvPr/>
          </p:nvSpPr>
          <p:spPr>
            <a:xfrm>
              <a:off x="4717575" y="4565300"/>
              <a:ext cx="141175" cy="141175"/>
            </a:xfrm>
            <a:custGeom>
              <a:avLst/>
              <a:gdLst/>
              <a:ahLst/>
              <a:cxnLst/>
              <a:rect l="l" t="t" r="r" b="b"/>
              <a:pathLst>
                <a:path w="5647" h="5647" extrusionOk="0">
                  <a:moveTo>
                    <a:pt x="2505" y="1"/>
                  </a:moveTo>
                  <a:lnTo>
                    <a:pt x="2267" y="40"/>
                  </a:lnTo>
                  <a:lnTo>
                    <a:pt x="1988" y="120"/>
                  </a:lnTo>
                  <a:lnTo>
                    <a:pt x="1710" y="239"/>
                  </a:lnTo>
                  <a:lnTo>
                    <a:pt x="1472" y="358"/>
                  </a:lnTo>
                  <a:lnTo>
                    <a:pt x="1233" y="478"/>
                  </a:lnTo>
                  <a:lnTo>
                    <a:pt x="994" y="676"/>
                  </a:lnTo>
                  <a:lnTo>
                    <a:pt x="796" y="875"/>
                  </a:lnTo>
                  <a:lnTo>
                    <a:pt x="597" y="1074"/>
                  </a:lnTo>
                  <a:lnTo>
                    <a:pt x="438" y="1313"/>
                  </a:lnTo>
                  <a:lnTo>
                    <a:pt x="318" y="1551"/>
                  </a:lnTo>
                  <a:lnTo>
                    <a:pt x="199" y="1790"/>
                  </a:lnTo>
                  <a:lnTo>
                    <a:pt x="80" y="2028"/>
                  </a:lnTo>
                  <a:lnTo>
                    <a:pt x="40" y="2307"/>
                  </a:lnTo>
                  <a:lnTo>
                    <a:pt x="0" y="2585"/>
                  </a:lnTo>
                  <a:lnTo>
                    <a:pt x="0" y="2824"/>
                  </a:lnTo>
                  <a:lnTo>
                    <a:pt x="0" y="3102"/>
                  </a:lnTo>
                  <a:lnTo>
                    <a:pt x="40" y="3380"/>
                  </a:lnTo>
                  <a:lnTo>
                    <a:pt x="120" y="3659"/>
                  </a:lnTo>
                  <a:lnTo>
                    <a:pt x="199" y="3897"/>
                  </a:lnTo>
                  <a:lnTo>
                    <a:pt x="318" y="4176"/>
                  </a:lnTo>
                  <a:lnTo>
                    <a:pt x="477" y="4414"/>
                  </a:lnTo>
                  <a:lnTo>
                    <a:pt x="637" y="4653"/>
                  </a:lnTo>
                  <a:lnTo>
                    <a:pt x="835" y="4852"/>
                  </a:lnTo>
                  <a:lnTo>
                    <a:pt x="1074" y="5050"/>
                  </a:lnTo>
                  <a:lnTo>
                    <a:pt x="1273" y="5209"/>
                  </a:lnTo>
                  <a:lnTo>
                    <a:pt x="1511" y="5329"/>
                  </a:lnTo>
                  <a:lnTo>
                    <a:pt x="1750" y="5448"/>
                  </a:lnTo>
                  <a:lnTo>
                    <a:pt x="2028" y="5528"/>
                  </a:lnTo>
                  <a:lnTo>
                    <a:pt x="2307" y="5607"/>
                  </a:lnTo>
                  <a:lnTo>
                    <a:pt x="2545" y="5647"/>
                  </a:lnTo>
                  <a:lnTo>
                    <a:pt x="3102" y="5647"/>
                  </a:lnTo>
                  <a:lnTo>
                    <a:pt x="3380" y="5607"/>
                  </a:lnTo>
                  <a:lnTo>
                    <a:pt x="3658" y="5528"/>
                  </a:lnTo>
                  <a:lnTo>
                    <a:pt x="3897" y="5448"/>
                  </a:lnTo>
                  <a:lnTo>
                    <a:pt x="4175" y="5329"/>
                  </a:lnTo>
                  <a:lnTo>
                    <a:pt x="4414" y="5170"/>
                  </a:lnTo>
                  <a:lnTo>
                    <a:pt x="4653" y="4971"/>
                  </a:lnTo>
                  <a:lnTo>
                    <a:pt x="4851" y="4772"/>
                  </a:lnTo>
                  <a:lnTo>
                    <a:pt x="5010" y="4573"/>
                  </a:lnTo>
                  <a:lnTo>
                    <a:pt x="5169" y="4374"/>
                  </a:lnTo>
                  <a:lnTo>
                    <a:pt x="5328" y="4136"/>
                  </a:lnTo>
                  <a:lnTo>
                    <a:pt x="5448" y="3858"/>
                  </a:lnTo>
                  <a:lnTo>
                    <a:pt x="5527" y="3619"/>
                  </a:lnTo>
                  <a:lnTo>
                    <a:pt x="5607" y="3341"/>
                  </a:lnTo>
                  <a:lnTo>
                    <a:pt x="5607" y="3062"/>
                  </a:lnTo>
                  <a:lnTo>
                    <a:pt x="5647" y="2824"/>
                  </a:lnTo>
                  <a:lnTo>
                    <a:pt x="5607" y="2545"/>
                  </a:lnTo>
                  <a:lnTo>
                    <a:pt x="5567" y="2267"/>
                  </a:lnTo>
                  <a:lnTo>
                    <a:pt x="5527" y="1989"/>
                  </a:lnTo>
                  <a:lnTo>
                    <a:pt x="5408" y="1750"/>
                  </a:lnTo>
                  <a:lnTo>
                    <a:pt x="5289" y="1472"/>
                  </a:lnTo>
                  <a:lnTo>
                    <a:pt x="5130" y="1233"/>
                  </a:lnTo>
                  <a:lnTo>
                    <a:pt x="4971" y="995"/>
                  </a:lnTo>
                  <a:lnTo>
                    <a:pt x="4772" y="796"/>
                  </a:lnTo>
                  <a:lnTo>
                    <a:pt x="4573" y="597"/>
                  </a:lnTo>
                  <a:lnTo>
                    <a:pt x="4334" y="438"/>
                  </a:lnTo>
                  <a:lnTo>
                    <a:pt x="4096" y="319"/>
                  </a:lnTo>
                  <a:lnTo>
                    <a:pt x="3857" y="199"/>
                  </a:lnTo>
                  <a:lnTo>
                    <a:pt x="3579" y="120"/>
                  </a:lnTo>
                  <a:lnTo>
                    <a:pt x="3340" y="40"/>
                  </a:lnTo>
                  <a:lnTo>
                    <a:pt x="3062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6" name="Google Shape;9206;p251"/>
            <p:cNvSpPr/>
            <p:nvPr/>
          </p:nvSpPr>
          <p:spPr>
            <a:xfrm>
              <a:off x="5161925" y="3794900"/>
              <a:ext cx="101400" cy="100425"/>
            </a:xfrm>
            <a:custGeom>
              <a:avLst/>
              <a:gdLst/>
              <a:ahLst/>
              <a:cxnLst/>
              <a:rect l="l" t="t" r="r" b="b"/>
              <a:pathLst>
                <a:path w="4056" h="4017" extrusionOk="0">
                  <a:moveTo>
                    <a:pt x="2028" y="0"/>
                  </a:moveTo>
                  <a:lnTo>
                    <a:pt x="1630" y="40"/>
                  </a:lnTo>
                  <a:lnTo>
                    <a:pt x="1273" y="159"/>
                  </a:lnTo>
                  <a:lnTo>
                    <a:pt x="875" y="358"/>
                  </a:lnTo>
                  <a:lnTo>
                    <a:pt x="597" y="597"/>
                  </a:lnTo>
                  <a:lnTo>
                    <a:pt x="318" y="915"/>
                  </a:lnTo>
                  <a:lnTo>
                    <a:pt x="159" y="1273"/>
                  </a:lnTo>
                  <a:lnTo>
                    <a:pt x="40" y="1631"/>
                  </a:lnTo>
                  <a:lnTo>
                    <a:pt x="0" y="2028"/>
                  </a:lnTo>
                  <a:lnTo>
                    <a:pt x="40" y="2426"/>
                  </a:lnTo>
                  <a:lnTo>
                    <a:pt x="159" y="2784"/>
                  </a:lnTo>
                  <a:lnTo>
                    <a:pt x="358" y="3142"/>
                  </a:lnTo>
                  <a:lnTo>
                    <a:pt x="636" y="3460"/>
                  </a:lnTo>
                  <a:lnTo>
                    <a:pt x="955" y="3698"/>
                  </a:lnTo>
                  <a:lnTo>
                    <a:pt x="1273" y="3897"/>
                  </a:lnTo>
                  <a:lnTo>
                    <a:pt x="1670" y="3977"/>
                  </a:lnTo>
                  <a:lnTo>
                    <a:pt x="2028" y="4016"/>
                  </a:lnTo>
                  <a:lnTo>
                    <a:pt x="2426" y="3977"/>
                  </a:lnTo>
                  <a:lnTo>
                    <a:pt x="2823" y="3857"/>
                  </a:lnTo>
                  <a:lnTo>
                    <a:pt x="3181" y="3659"/>
                  </a:lnTo>
                  <a:lnTo>
                    <a:pt x="3499" y="3420"/>
                  </a:lnTo>
                  <a:lnTo>
                    <a:pt x="3738" y="3102"/>
                  </a:lnTo>
                  <a:lnTo>
                    <a:pt x="3897" y="2744"/>
                  </a:lnTo>
                  <a:lnTo>
                    <a:pt x="4016" y="2386"/>
                  </a:lnTo>
                  <a:lnTo>
                    <a:pt x="4056" y="1988"/>
                  </a:lnTo>
                  <a:lnTo>
                    <a:pt x="4016" y="1591"/>
                  </a:lnTo>
                  <a:lnTo>
                    <a:pt x="3897" y="1233"/>
                  </a:lnTo>
                  <a:lnTo>
                    <a:pt x="3698" y="875"/>
                  </a:lnTo>
                  <a:lnTo>
                    <a:pt x="3420" y="557"/>
                  </a:lnTo>
                  <a:lnTo>
                    <a:pt x="3141" y="318"/>
                  </a:lnTo>
                  <a:lnTo>
                    <a:pt x="2784" y="120"/>
                  </a:lnTo>
                  <a:lnTo>
                    <a:pt x="2426" y="40"/>
                  </a:lnTo>
                  <a:lnTo>
                    <a:pt x="2028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7" name="Google Shape;9207;p251"/>
            <p:cNvSpPr/>
            <p:nvPr/>
          </p:nvSpPr>
          <p:spPr>
            <a:xfrm>
              <a:off x="3475975" y="1202350"/>
              <a:ext cx="2910650" cy="2071675"/>
            </a:xfrm>
            <a:custGeom>
              <a:avLst/>
              <a:gdLst/>
              <a:ahLst/>
              <a:cxnLst/>
              <a:rect l="l" t="t" r="r" b="b"/>
              <a:pathLst>
                <a:path w="116426" h="82867" extrusionOk="0">
                  <a:moveTo>
                    <a:pt x="68870" y="2546"/>
                  </a:moveTo>
                  <a:lnTo>
                    <a:pt x="88990" y="16900"/>
                  </a:lnTo>
                  <a:lnTo>
                    <a:pt x="64058" y="11015"/>
                  </a:lnTo>
                  <a:lnTo>
                    <a:pt x="68870" y="2546"/>
                  </a:lnTo>
                  <a:close/>
                  <a:moveTo>
                    <a:pt x="29067" y="3818"/>
                  </a:moveTo>
                  <a:lnTo>
                    <a:pt x="36304" y="23898"/>
                  </a:lnTo>
                  <a:lnTo>
                    <a:pt x="29465" y="29545"/>
                  </a:lnTo>
                  <a:lnTo>
                    <a:pt x="29067" y="3818"/>
                  </a:lnTo>
                  <a:close/>
                  <a:moveTo>
                    <a:pt x="91972" y="18252"/>
                  </a:moveTo>
                  <a:lnTo>
                    <a:pt x="114159" y="23501"/>
                  </a:lnTo>
                  <a:lnTo>
                    <a:pt x="115591" y="35072"/>
                  </a:lnTo>
                  <a:lnTo>
                    <a:pt x="91972" y="18252"/>
                  </a:lnTo>
                  <a:close/>
                  <a:moveTo>
                    <a:pt x="54754" y="9464"/>
                  </a:moveTo>
                  <a:lnTo>
                    <a:pt x="63064" y="11453"/>
                  </a:lnTo>
                  <a:lnTo>
                    <a:pt x="44336" y="44376"/>
                  </a:lnTo>
                  <a:lnTo>
                    <a:pt x="37060" y="24097"/>
                  </a:lnTo>
                  <a:lnTo>
                    <a:pt x="54754" y="9464"/>
                  </a:lnTo>
                  <a:close/>
                  <a:moveTo>
                    <a:pt x="28829" y="30857"/>
                  </a:moveTo>
                  <a:lnTo>
                    <a:pt x="29226" y="57935"/>
                  </a:lnTo>
                  <a:lnTo>
                    <a:pt x="21552" y="36901"/>
                  </a:lnTo>
                  <a:lnTo>
                    <a:pt x="28829" y="30857"/>
                  </a:lnTo>
                  <a:close/>
                  <a:moveTo>
                    <a:pt x="36543" y="24535"/>
                  </a:moveTo>
                  <a:lnTo>
                    <a:pt x="43938" y="45092"/>
                  </a:lnTo>
                  <a:lnTo>
                    <a:pt x="43740" y="45410"/>
                  </a:lnTo>
                  <a:lnTo>
                    <a:pt x="44098" y="45609"/>
                  </a:lnTo>
                  <a:lnTo>
                    <a:pt x="44137" y="45688"/>
                  </a:lnTo>
                  <a:lnTo>
                    <a:pt x="44257" y="45688"/>
                  </a:lnTo>
                  <a:lnTo>
                    <a:pt x="44296" y="45728"/>
                  </a:lnTo>
                  <a:lnTo>
                    <a:pt x="44296" y="45688"/>
                  </a:lnTo>
                  <a:lnTo>
                    <a:pt x="74755" y="49426"/>
                  </a:lnTo>
                  <a:lnTo>
                    <a:pt x="59883" y="74357"/>
                  </a:lnTo>
                  <a:lnTo>
                    <a:pt x="30022" y="59685"/>
                  </a:lnTo>
                  <a:lnTo>
                    <a:pt x="29942" y="59566"/>
                  </a:lnTo>
                  <a:lnTo>
                    <a:pt x="29902" y="59566"/>
                  </a:lnTo>
                  <a:lnTo>
                    <a:pt x="29465" y="30340"/>
                  </a:lnTo>
                  <a:lnTo>
                    <a:pt x="36543" y="24535"/>
                  </a:lnTo>
                  <a:close/>
                  <a:moveTo>
                    <a:pt x="28073" y="61474"/>
                  </a:moveTo>
                  <a:lnTo>
                    <a:pt x="13679" y="82111"/>
                  </a:lnTo>
                  <a:lnTo>
                    <a:pt x="1472" y="77936"/>
                  </a:lnTo>
                  <a:lnTo>
                    <a:pt x="28073" y="61474"/>
                  </a:lnTo>
                  <a:close/>
                  <a:moveTo>
                    <a:pt x="28391" y="1"/>
                  </a:moveTo>
                  <a:lnTo>
                    <a:pt x="28829" y="30062"/>
                  </a:lnTo>
                  <a:lnTo>
                    <a:pt x="20797" y="36702"/>
                  </a:lnTo>
                  <a:lnTo>
                    <a:pt x="29226" y="59764"/>
                  </a:lnTo>
                  <a:lnTo>
                    <a:pt x="28988" y="60162"/>
                  </a:lnTo>
                  <a:lnTo>
                    <a:pt x="1" y="78095"/>
                  </a:lnTo>
                  <a:lnTo>
                    <a:pt x="13918" y="82867"/>
                  </a:lnTo>
                  <a:lnTo>
                    <a:pt x="29425" y="60599"/>
                  </a:lnTo>
                  <a:lnTo>
                    <a:pt x="29902" y="60321"/>
                  </a:lnTo>
                  <a:lnTo>
                    <a:pt x="60122" y="75192"/>
                  </a:lnTo>
                  <a:lnTo>
                    <a:pt x="75828" y="48909"/>
                  </a:lnTo>
                  <a:lnTo>
                    <a:pt x="44654" y="45092"/>
                  </a:lnTo>
                  <a:lnTo>
                    <a:pt x="63701" y="11612"/>
                  </a:lnTo>
                  <a:lnTo>
                    <a:pt x="90341" y="17854"/>
                  </a:lnTo>
                  <a:lnTo>
                    <a:pt x="116426" y="36463"/>
                  </a:lnTo>
                  <a:lnTo>
                    <a:pt x="114756" y="22984"/>
                  </a:lnTo>
                  <a:lnTo>
                    <a:pt x="90620" y="17298"/>
                  </a:lnTo>
                  <a:lnTo>
                    <a:pt x="68671" y="1631"/>
                  </a:lnTo>
                  <a:lnTo>
                    <a:pt x="63422" y="10856"/>
                  </a:lnTo>
                  <a:lnTo>
                    <a:pt x="54595" y="8789"/>
                  </a:lnTo>
                  <a:lnTo>
                    <a:pt x="36821" y="23461"/>
                  </a:lnTo>
                  <a:lnTo>
                    <a:pt x="28391" y="1"/>
                  </a:lnTo>
                  <a:close/>
                </a:path>
              </a:pathLst>
            </a:custGeom>
            <a:solidFill>
              <a:srgbClr val="54545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8" name="Google Shape;9208;p251"/>
            <p:cNvSpPr/>
            <p:nvPr/>
          </p:nvSpPr>
          <p:spPr>
            <a:xfrm>
              <a:off x="3486925" y="1242125"/>
              <a:ext cx="1707825" cy="1914600"/>
            </a:xfrm>
            <a:custGeom>
              <a:avLst/>
              <a:gdLst/>
              <a:ahLst/>
              <a:cxnLst/>
              <a:rect l="l" t="t" r="r" b="b"/>
              <a:pathLst>
                <a:path w="68313" h="76584" extrusionOk="0">
                  <a:moveTo>
                    <a:pt x="28033" y="0"/>
                  </a:moveTo>
                  <a:lnTo>
                    <a:pt x="20438" y="35111"/>
                  </a:lnTo>
                  <a:lnTo>
                    <a:pt x="0" y="76305"/>
                  </a:lnTo>
                  <a:lnTo>
                    <a:pt x="557" y="76584"/>
                  </a:lnTo>
                  <a:lnTo>
                    <a:pt x="21035" y="35350"/>
                  </a:lnTo>
                  <a:lnTo>
                    <a:pt x="21035" y="35310"/>
                  </a:lnTo>
                  <a:lnTo>
                    <a:pt x="28550" y="637"/>
                  </a:lnTo>
                  <a:lnTo>
                    <a:pt x="68312" y="835"/>
                  </a:lnTo>
                  <a:lnTo>
                    <a:pt x="68312" y="199"/>
                  </a:lnTo>
                  <a:lnTo>
                    <a:pt x="28033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9" name="Google Shape;9209;p251"/>
            <p:cNvSpPr/>
            <p:nvPr/>
          </p:nvSpPr>
          <p:spPr>
            <a:xfrm>
              <a:off x="3775200" y="1242125"/>
              <a:ext cx="2600500" cy="2037875"/>
            </a:xfrm>
            <a:custGeom>
              <a:avLst/>
              <a:gdLst/>
              <a:ahLst/>
              <a:cxnLst/>
              <a:rect l="l" t="t" r="r" b="b"/>
              <a:pathLst>
                <a:path w="104020" h="81515" extrusionOk="0">
                  <a:moveTo>
                    <a:pt x="56543" y="995"/>
                  </a:moveTo>
                  <a:lnTo>
                    <a:pt x="61195" y="34435"/>
                  </a:lnTo>
                  <a:lnTo>
                    <a:pt x="32685" y="43382"/>
                  </a:lnTo>
                  <a:lnTo>
                    <a:pt x="42984" y="7754"/>
                  </a:lnTo>
                  <a:lnTo>
                    <a:pt x="56543" y="995"/>
                  </a:lnTo>
                  <a:close/>
                  <a:moveTo>
                    <a:pt x="99924" y="22944"/>
                  </a:moveTo>
                  <a:lnTo>
                    <a:pt x="63581" y="47040"/>
                  </a:lnTo>
                  <a:lnTo>
                    <a:pt x="61871" y="34872"/>
                  </a:lnTo>
                  <a:lnTo>
                    <a:pt x="99924" y="22944"/>
                  </a:lnTo>
                  <a:close/>
                  <a:moveTo>
                    <a:pt x="61275" y="35071"/>
                  </a:moveTo>
                  <a:lnTo>
                    <a:pt x="62984" y="47398"/>
                  </a:lnTo>
                  <a:lnTo>
                    <a:pt x="40956" y="59327"/>
                  </a:lnTo>
                  <a:lnTo>
                    <a:pt x="32725" y="44058"/>
                  </a:lnTo>
                  <a:lnTo>
                    <a:pt x="61275" y="35071"/>
                  </a:lnTo>
                  <a:close/>
                  <a:moveTo>
                    <a:pt x="40678" y="60201"/>
                  </a:moveTo>
                  <a:lnTo>
                    <a:pt x="47556" y="72925"/>
                  </a:lnTo>
                  <a:lnTo>
                    <a:pt x="3658" y="80282"/>
                  </a:lnTo>
                  <a:lnTo>
                    <a:pt x="3658" y="80282"/>
                  </a:lnTo>
                  <a:lnTo>
                    <a:pt x="40678" y="60201"/>
                  </a:lnTo>
                  <a:close/>
                  <a:moveTo>
                    <a:pt x="57060" y="0"/>
                  </a:moveTo>
                  <a:lnTo>
                    <a:pt x="42427" y="7317"/>
                  </a:lnTo>
                  <a:lnTo>
                    <a:pt x="31930" y="43620"/>
                  </a:lnTo>
                  <a:lnTo>
                    <a:pt x="31890" y="43620"/>
                  </a:lnTo>
                  <a:lnTo>
                    <a:pt x="9305" y="34912"/>
                  </a:lnTo>
                  <a:lnTo>
                    <a:pt x="9106" y="35509"/>
                  </a:lnTo>
                  <a:lnTo>
                    <a:pt x="31890" y="44296"/>
                  </a:lnTo>
                  <a:lnTo>
                    <a:pt x="32089" y="44217"/>
                  </a:lnTo>
                  <a:lnTo>
                    <a:pt x="40399" y="59645"/>
                  </a:lnTo>
                  <a:lnTo>
                    <a:pt x="0" y="81514"/>
                  </a:lnTo>
                  <a:lnTo>
                    <a:pt x="48511" y="73403"/>
                  </a:lnTo>
                  <a:lnTo>
                    <a:pt x="41234" y="59883"/>
                  </a:lnTo>
                  <a:lnTo>
                    <a:pt x="63064" y="48074"/>
                  </a:lnTo>
                  <a:lnTo>
                    <a:pt x="63064" y="48113"/>
                  </a:lnTo>
                  <a:lnTo>
                    <a:pt x="104019" y="20995"/>
                  </a:lnTo>
                  <a:lnTo>
                    <a:pt x="104019" y="20995"/>
                  </a:lnTo>
                  <a:lnTo>
                    <a:pt x="61791" y="34236"/>
                  </a:lnTo>
                  <a:lnTo>
                    <a:pt x="57060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0" name="Google Shape;9210;p251"/>
            <p:cNvSpPr/>
            <p:nvPr/>
          </p:nvSpPr>
          <p:spPr>
            <a:xfrm>
              <a:off x="4215575" y="2341575"/>
              <a:ext cx="356875" cy="355900"/>
            </a:xfrm>
            <a:custGeom>
              <a:avLst/>
              <a:gdLst/>
              <a:ahLst/>
              <a:cxnLst/>
              <a:rect l="l" t="t" r="r" b="b"/>
              <a:pathLst>
                <a:path w="14275" h="14236" fill="none" extrusionOk="0">
                  <a:moveTo>
                    <a:pt x="14275" y="0"/>
                  </a:moveTo>
                  <a:lnTo>
                    <a:pt x="0" y="14235"/>
                  </a:lnTo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1" name="Google Shape;9211;p251"/>
            <p:cNvSpPr/>
            <p:nvPr/>
          </p:nvSpPr>
          <p:spPr>
            <a:xfrm>
              <a:off x="4191700" y="1243125"/>
              <a:ext cx="2214825" cy="1835075"/>
            </a:xfrm>
            <a:custGeom>
              <a:avLst/>
              <a:gdLst/>
              <a:ahLst/>
              <a:cxnLst/>
              <a:rect l="l" t="t" r="r" b="b"/>
              <a:pathLst>
                <a:path w="88593" h="73403" extrusionOk="0">
                  <a:moveTo>
                    <a:pt x="200" y="0"/>
                  </a:moveTo>
                  <a:lnTo>
                    <a:pt x="1" y="597"/>
                  </a:lnTo>
                  <a:lnTo>
                    <a:pt x="25807" y="7794"/>
                  </a:lnTo>
                  <a:lnTo>
                    <a:pt x="46364" y="47676"/>
                  </a:lnTo>
                  <a:lnTo>
                    <a:pt x="46483" y="47914"/>
                  </a:lnTo>
                  <a:lnTo>
                    <a:pt x="85411" y="35111"/>
                  </a:lnTo>
                  <a:lnTo>
                    <a:pt x="85411" y="35111"/>
                  </a:lnTo>
                  <a:lnTo>
                    <a:pt x="31175" y="72885"/>
                  </a:lnTo>
                  <a:lnTo>
                    <a:pt x="31572" y="73402"/>
                  </a:lnTo>
                  <a:lnTo>
                    <a:pt x="88552" y="33719"/>
                  </a:lnTo>
                  <a:lnTo>
                    <a:pt x="88592" y="33640"/>
                  </a:lnTo>
                  <a:lnTo>
                    <a:pt x="88592" y="33520"/>
                  </a:lnTo>
                  <a:lnTo>
                    <a:pt x="88513" y="33480"/>
                  </a:lnTo>
                  <a:lnTo>
                    <a:pt x="88393" y="33441"/>
                  </a:lnTo>
                  <a:lnTo>
                    <a:pt x="46802" y="47159"/>
                  </a:lnTo>
                  <a:lnTo>
                    <a:pt x="26284" y="7237"/>
                  </a:lnTo>
                  <a:lnTo>
                    <a:pt x="200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2" name="Google Shape;9212;p251"/>
            <p:cNvSpPr/>
            <p:nvPr/>
          </p:nvSpPr>
          <p:spPr>
            <a:xfrm>
              <a:off x="4516775" y="2272975"/>
              <a:ext cx="128250" cy="128250"/>
            </a:xfrm>
            <a:custGeom>
              <a:avLst/>
              <a:gdLst/>
              <a:ahLst/>
              <a:cxnLst/>
              <a:rect l="l" t="t" r="r" b="b"/>
              <a:pathLst>
                <a:path w="5130" h="5130" extrusionOk="0">
                  <a:moveTo>
                    <a:pt x="2306" y="0"/>
                  </a:moveTo>
                  <a:lnTo>
                    <a:pt x="2028" y="40"/>
                  </a:lnTo>
                  <a:lnTo>
                    <a:pt x="1790" y="120"/>
                  </a:lnTo>
                  <a:lnTo>
                    <a:pt x="1551" y="199"/>
                  </a:lnTo>
                  <a:lnTo>
                    <a:pt x="1352" y="279"/>
                  </a:lnTo>
                  <a:lnTo>
                    <a:pt x="1114" y="438"/>
                  </a:lnTo>
                  <a:lnTo>
                    <a:pt x="756" y="756"/>
                  </a:lnTo>
                  <a:lnTo>
                    <a:pt x="438" y="1114"/>
                  </a:lnTo>
                  <a:lnTo>
                    <a:pt x="279" y="1352"/>
                  </a:lnTo>
                  <a:lnTo>
                    <a:pt x="199" y="1551"/>
                  </a:lnTo>
                  <a:lnTo>
                    <a:pt x="120" y="1790"/>
                  </a:lnTo>
                  <a:lnTo>
                    <a:pt x="40" y="2028"/>
                  </a:lnTo>
                  <a:lnTo>
                    <a:pt x="0" y="2307"/>
                  </a:lnTo>
                  <a:lnTo>
                    <a:pt x="0" y="2545"/>
                  </a:lnTo>
                  <a:lnTo>
                    <a:pt x="0" y="2824"/>
                  </a:lnTo>
                  <a:lnTo>
                    <a:pt x="40" y="3062"/>
                  </a:lnTo>
                  <a:lnTo>
                    <a:pt x="120" y="3341"/>
                  </a:lnTo>
                  <a:lnTo>
                    <a:pt x="199" y="3579"/>
                  </a:lnTo>
                  <a:lnTo>
                    <a:pt x="279" y="3778"/>
                  </a:lnTo>
                  <a:lnTo>
                    <a:pt x="438" y="4017"/>
                  </a:lnTo>
                  <a:lnTo>
                    <a:pt x="756" y="4374"/>
                  </a:lnTo>
                  <a:lnTo>
                    <a:pt x="1114" y="4692"/>
                  </a:lnTo>
                  <a:lnTo>
                    <a:pt x="1352" y="4812"/>
                  </a:lnTo>
                  <a:lnTo>
                    <a:pt x="1551" y="4931"/>
                  </a:lnTo>
                  <a:lnTo>
                    <a:pt x="1790" y="5011"/>
                  </a:lnTo>
                  <a:lnTo>
                    <a:pt x="2028" y="5090"/>
                  </a:lnTo>
                  <a:lnTo>
                    <a:pt x="2306" y="5130"/>
                  </a:lnTo>
                  <a:lnTo>
                    <a:pt x="2823" y="5130"/>
                  </a:lnTo>
                  <a:lnTo>
                    <a:pt x="3102" y="5090"/>
                  </a:lnTo>
                  <a:lnTo>
                    <a:pt x="3340" y="5011"/>
                  </a:lnTo>
                  <a:lnTo>
                    <a:pt x="3579" y="4931"/>
                  </a:lnTo>
                  <a:lnTo>
                    <a:pt x="3778" y="4812"/>
                  </a:lnTo>
                  <a:lnTo>
                    <a:pt x="4016" y="4692"/>
                  </a:lnTo>
                  <a:lnTo>
                    <a:pt x="4374" y="4374"/>
                  </a:lnTo>
                  <a:lnTo>
                    <a:pt x="4692" y="4017"/>
                  </a:lnTo>
                  <a:lnTo>
                    <a:pt x="4812" y="3778"/>
                  </a:lnTo>
                  <a:lnTo>
                    <a:pt x="4931" y="3579"/>
                  </a:lnTo>
                  <a:lnTo>
                    <a:pt x="5010" y="3341"/>
                  </a:lnTo>
                  <a:lnTo>
                    <a:pt x="5090" y="3062"/>
                  </a:lnTo>
                  <a:lnTo>
                    <a:pt x="5130" y="2824"/>
                  </a:lnTo>
                  <a:lnTo>
                    <a:pt x="5130" y="2545"/>
                  </a:lnTo>
                  <a:lnTo>
                    <a:pt x="5130" y="2307"/>
                  </a:lnTo>
                  <a:lnTo>
                    <a:pt x="5090" y="2028"/>
                  </a:lnTo>
                  <a:lnTo>
                    <a:pt x="5010" y="1790"/>
                  </a:lnTo>
                  <a:lnTo>
                    <a:pt x="4931" y="1551"/>
                  </a:lnTo>
                  <a:lnTo>
                    <a:pt x="4812" y="1352"/>
                  </a:lnTo>
                  <a:lnTo>
                    <a:pt x="4692" y="1114"/>
                  </a:lnTo>
                  <a:lnTo>
                    <a:pt x="4374" y="756"/>
                  </a:lnTo>
                  <a:lnTo>
                    <a:pt x="4016" y="438"/>
                  </a:lnTo>
                  <a:lnTo>
                    <a:pt x="3778" y="279"/>
                  </a:lnTo>
                  <a:lnTo>
                    <a:pt x="3579" y="199"/>
                  </a:lnTo>
                  <a:lnTo>
                    <a:pt x="3340" y="120"/>
                  </a:lnTo>
                  <a:lnTo>
                    <a:pt x="3102" y="40"/>
                  </a:lnTo>
                  <a:lnTo>
                    <a:pt x="2823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3" name="Google Shape;9213;p251"/>
            <p:cNvSpPr/>
            <p:nvPr/>
          </p:nvSpPr>
          <p:spPr>
            <a:xfrm>
              <a:off x="4130075" y="2611950"/>
              <a:ext cx="172000" cy="172000"/>
            </a:xfrm>
            <a:custGeom>
              <a:avLst/>
              <a:gdLst/>
              <a:ahLst/>
              <a:cxnLst/>
              <a:rect l="l" t="t" r="r" b="b"/>
              <a:pathLst>
                <a:path w="6880" h="6880" extrusionOk="0">
                  <a:moveTo>
                    <a:pt x="3062" y="1"/>
                  </a:moveTo>
                  <a:lnTo>
                    <a:pt x="2744" y="80"/>
                  </a:lnTo>
                  <a:lnTo>
                    <a:pt x="2386" y="160"/>
                  </a:lnTo>
                  <a:lnTo>
                    <a:pt x="2108" y="279"/>
                  </a:lnTo>
                  <a:lnTo>
                    <a:pt x="1790" y="398"/>
                  </a:lnTo>
                  <a:lnTo>
                    <a:pt x="1512" y="597"/>
                  </a:lnTo>
                  <a:lnTo>
                    <a:pt x="1233" y="796"/>
                  </a:lnTo>
                  <a:lnTo>
                    <a:pt x="995" y="995"/>
                  </a:lnTo>
                  <a:lnTo>
                    <a:pt x="796" y="1233"/>
                  </a:lnTo>
                  <a:lnTo>
                    <a:pt x="597" y="1512"/>
                  </a:lnTo>
                  <a:lnTo>
                    <a:pt x="398" y="1790"/>
                  </a:lnTo>
                  <a:lnTo>
                    <a:pt x="279" y="2108"/>
                  </a:lnTo>
                  <a:lnTo>
                    <a:pt x="160" y="2426"/>
                  </a:lnTo>
                  <a:lnTo>
                    <a:pt x="80" y="2744"/>
                  </a:lnTo>
                  <a:lnTo>
                    <a:pt x="1" y="3062"/>
                  </a:lnTo>
                  <a:lnTo>
                    <a:pt x="1" y="3420"/>
                  </a:lnTo>
                  <a:lnTo>
                    <a:pt x="1" y="3778"/>
                  </a:lnTo>
                  <a:lnTo>
                    <a:pt x="80" y="4136"/>
                  </a:lnTo>
                  <a:lnTo>
                    <a:pt x="160" y="4454"/>
                  </a:lnTo>
                  <a:lnTo>
                    <a:pt x="279" y="4772"/>
                  </a:lnTo>
                  <a:lnTo>
                    <a:pt x="398" y="5090"/>
                  </a:lnTo>
                  <a:lnTo>
                    <a:pt x="597" y="5369"/>
                  </a:lnTo>
                  <a:lnTo>
                    <a:pt x="796" y="5607"/>
                  </a:lnTo>
                  <a:lnTo>
                    <a:pt x="995" y="5846"/>
                  </a:lnTo>
                  <a:lnTo>
                    <a:pt x="1233" y="6084"/>
                  </a:lnTo>
                  <a:lnTo>
                    <a:pt x="1512" y="6283"/>
                  </a:lnTo>
                  <a:lnTo>
                    <a:pt x="1790" y="6442"/>
                  </a:lnTo>
                  <a:lnTo>
                    <a:pt x="2108" y="6601"/>
                  </a:lnTo>
                  <a:lnTo>
                    <a:pt x="2386" y="6721"/>
                  </a:lnTo>
                  <a:lnTo>
                    <a:pt x="2744" y="6800"/>
                  </a:lnTo>
                  <a:lnTo>
                    <a:pt x="3062" y="6840"/>
                  </a:lnTo>
                  <a:lnTo>
                    <a:pt x="3420" y="6880"/>
                  </a:lnTo>
                  <a:lnTo>
                    <a:pt x="3778" y="6840"/>
                  </a:lnTo>
                  <a:lnTo>
                    <a:pt x="4136" y="6800"/>
                  </a:lnTo>
                  <a:lnTo>
                    <a:pt x="4454" y="6721"/>
                  </a:lnTo>
                  <a:lnTo>
                    <a:pt x="4772" y="6601"/>
                  </a:lnTo>
                  <a:lnTo>
                    <a:pt x="5050" y="6442"/>
                  </a:lnTo>
                  <a:lnTo>
                    <a:pt x="5329" y="6283"/>
                  </a:lnTo>
                  <a:lnTo>
                    <a:pt x="5607" y="6084"/>
                  </a:lnTo>
                  <a:lnTo>
                    <a:pt x="5846" y="5846"/>
                  </a:lnTo>
                  <a:lnTo>
                    <a:pt x="6084" y="5607"/>
                  </a:lnTo>
                  <a:lnTo>
                    <a:pt x="6283" y="5369"/>
                  </a:lnTo>
                  <a:lnTo>
                    <a:pt x="6442" y="5090"/>
                  </a:lnTo>
                  <a:lnTo>
                    <a:pt x="6601" y="4772"/>
                  </a:lnTo>
                  <a:lnTo>
                    <a:pt x="6720" y="4454"/>
                  </a:lnTo>
                  <a:lnTo>
                    <a:pt x="6800" y="4136"/>
                  </a:lnTo>
                  <a:lnTo>
                    <a:pt x="6840" y="3778"/>
                  </a:lnTo>
                  <a:lnTo>
                    <a:pt x="6880" y="3420"/>
                  </a:lnTo>
                  <a:lnTo>
                    <a:pt x="6840" y="3062"/>
                  </a:lnTo>
                  <a:lnTo>
                    <a:pt x="6800" y="2744"/>
                  </a:lnTo>
                  <a:lnTo>
                    <a:pt x="6720" y="2426"/>
                  </a:lnTo>
                  <a:lnTo>
                    <a:pt x="6601" y="2108"/>
                  </a:lnTo>
                  <a:lnTo>
                    <a:pt x="6442" y="1790"/>
                  </a:lnTo>
                  <a:lnTo>
                    <a:pt x="6283" y="1512"/>
                  </a:lnTo>
                  <a:lnTo>
                    <a:pt x="6084" y="1233"/>
                  </a:lnTo>
                  <a:lnTo>
                    <a:pt x="5846" y="995"/>
                  </a:lnTo>
                  <a:lnTo>
                    <a:pt x="5607" y="796"/>
                  </a:lnTo>
                  <a:lnTo>
                    <a:pt x="5329" y="597"/>
                  </a:lnTo>
                  <a:lnTo>
                    <a:pt x="5050" y="398"/>
                  </a:lnTo>
                  <a:lnTo>
                    <a:pt x="4772" y="279"/>
                  </a:lnTo>
                  <a:lnTo>
                    <a:pt x="4454" y="160"/>
                  </a:lnTo>
                  <a:lnTo>
                    <a:pt x="4136" y="80"/>
                  </a:lnTo>
                  <a:lnTo>
                    <a:pt x="3778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4" name="Google Shape;9214;p251"/>
            <p:cNvSpPr/>
            <p:nvPr/>
          </p:nvSpPr>
          <p:spPr>
            <a:xfrm>
              <a:off x="4800075" y="1388250"/>
              <a:ext cx="85525" cy="85525"/>
            </a:xfrm>
            <a:custGeom>
              <a:avLst/>
              <a:gdLst/>
              <a:ahLst/>
              <a:cxnLst/>
              <a:rect l="l" t="t" r="r" b="b"/>
              <a:pathLst>
                <a:path w="3421" h="3421" extrusionOk="0">
                  <a:moveTo>
                    <a:pt x="1353" y="1"/>
                  </a:moveTo>
                  <a:lnTo>
                    <a:pt x="1034" y="120"/>
                  </a:lnTo>
                  <a:lnTo>
                    <a:pt x="756" y="279"/>
                  </a:lnTo>
                  <a:lnTo>
                    <a:pt x="478" y="478"/>
                  </a:lnTo>
                  <a:lnTo>
                    <a:pt x="279" y="756"/>
                  </a:lnTo>
                  <a:lnTo>
                    <a:pt x="120" y="1034"/>
                  </a:lnTo>
                  <a:lnTo>
                    <a:pt x="40" y="1353"/>
                  </a:lnTo>
                  <a:lnTo>
                    <a:pt x="1" y="1710"/>
                  </a:lnTo>
                  <a:lnTo>
                    <a:pt x="40" y="2028"/>
                  </a:lnTo>
                  <a:lnTo>
                    <a:pt x="120" y="2386"/>
                  </a:lnTo>
                  <a:lnTo>
                    <a:pt x="279" y="2665"/>
                  </a:lnTo>
                  <a:lnTo>
                    <a:pt x="478" y="2903"/>
                  </a:lnTo>
                  <a:lnTo>
                    <a:pt x="756" y="3142"/>
                  </a:lnTo>
                  <a:lnTo>
                    <a:pt x="1034" y="3301"/>
                  </a:lnTo>
                  <a:lnTo>
                    <a:pt x="1353" y="3380"/>
                  </a:lnTo>
                  <a:lnTo>
                    <a:pt x="1710" y="3420"/>
                  </a:lnTo>
                  <a:lnTo>
                    <a:pt x="2068" y="3380"/>
                  </a:lnTo>
                  <a:lnTo>
                    <a:pt x="2386" y="3301"/>
                  </a:lnTo>
                  <a:lnTo>
                    <a:pt x="2665" y="3142"/>
                  </a:lnTo>
                  <a:lnTo>
                    <a:pt x="2943" y="2903"/>
                  </a:lnTo>
                  <a:lnTo>
                    <a:pt x="3142" y="2665"/>
                  </a:lnTo>
                  <a:lnTo>
                    <a:pt x="3301" y="2386"/>
                  </a:lnTo>
                  <a:lnTo>
                    <a:pt x="3380" y="2028"/>
                  </a:lnTo>
                  <a:lnTo>
                    <a:pt x="3420" y="1710"/>
                  </a:lnTo>
                  <a:lnTo>
                    <a:pt x="3380" y="1353"/>
                  </a:lnTo>
                  <a:lnTo>
                    <a:pt x="3301" y="1034"/>
                  </a:lnTo>
                  <a:lnTo>
                    <a:pt x="3142" y="756"/>
                  </a:lnTo>
                  <a:lnTo>
                    <a:pt x="2943" y="478"/>
                  </a:lnTo>
                  <a:lnTo>
                    <a:pt x="2665" y="279"/>
                  </a:lnTo>
                  <a:lnTo>
                    <a:pt x="2386" y="120"/>
                  </a:lnTo>
                  <a:lnTo>
                    <a:pt x="2068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5" name="Google Shape;9215;p251"/>
            <p:cNvSpPr/>
            <p:nvPr/>
          </p:nvSpPr>
          <p:spPr>
            <a:xfrm>
              <a:off x="5087375" y="1151675"/>
              <a:ext cx="214725" cy="214725"/>
            </a:xfrm>
            <a:custGeom>
              <a:avLst/>
              <a:gdLst/>
              <a:ahLst/>
              <a:cxnLst/>
              <a:rect l="l" t="t" r="r" b="b"/>
              <a:pathLst>
                <a:path w="8589" h="8589" extrusionOk="0">
                  <a:moveTo>
                    <a:pt x="3857" y="0"/>
                  </a:moveTo>
                  <a:lnTo>
                    <a:pt x="3459" y="80"/>
                  </a:lnTo>
                  <a:lnTo>
                    <a:pt x="3022" y="199"/>
                  </a:lnTo>
                  <a:lnTo>
                    <a:pt x="2624" y="318"/>
                  </a:lnTo>
                  <a:lnTo>
                    <a:pt x="2266" y="517"/>
                  </a:lnTo>
                  <a:lnTo>
                    <a:pt x="1909" y="716"/>
                  </a:lnTo>
                  <a:lnTo>
                    <a:pt x="1591" y="994"/>
                  </a:lnTo>
                  <a:lnTo>
                    <a:pt x="1272" y="1272"/>
                  </a:lnTo>
                  <a:lnTo>
                    <a:pt x="994" y="1551"/>
                  </a:lnTo>
                  <a:lnTo>
                    <a:pt x="756" y="1909"/>
                  </a:lnTo>
                  <a:lnTo>
                    <a:pt x="517" y="2227"/>
                  </a:lnTo>
                  <a:lnTo>
                    <a:pt x="358" y="2624"/>
                  </a:lnTo>
                  <a:lnTo>
                    <a:pt x="199" y="3022"/>
                  </a:lnTo>
                  <a:lnTo>
                    <a:pt x="80" y="3420"/>
                  </a:lnTo>
                  <a:lnTo>
                    <a:pt x="40" y="3857"/>
                  </a:lnTo>
                  <a:lnTo>
                    <a:pt x="0" y="4294"/>
                  </a:lnTo>
                  <a:lnTo>
                    <a:pt x="40" y="4732"/>
                  </a:lnTo>
                  <a:lnTo>
                    <a:pt x="80" y="5169"/>
                  </a:lnTo>
                  <a:lnTo>
                    <a:pt x="199" y="5567"/>
                  </a:lnTo>
                  <a:lnTo>
                    <a:pt x="358" y="5964"/>
                  </a:lnTo>
                  <a:lnTo>
                    <a:pt x="517" y="6322"/>
                  </a:lnTo>
                  <a:lnTo>
                    <a:pt x="756" y="6680"/>
                  </a:lnTo>
                  <a:lnTo>
                    <a:pt x="994" y="7038"/>
                  </a:lnTo>
                  <a:lnTo>
                    <a:pt x="1272" y="7316"/>
                  </a:lnTo>
                  <a:lnTo>
                    <a:pt x="1591" y="7595"/>
                  </a:lnTo>
                  <a:lnTo>
                    <a:pt x="1909" y="7833"/>
                  </a:lnTo>
                  <a:lnTo>
                    <a:pt x="2266" y="8072"/>
                  </a:lnTo>
                  <a:lnTo>
                    <a:pt x="2624" y="8231"/>
                  </a:lnTo>
                  <a:lnTo>
                    <a:pt x="3022" y="8390"/>
                  </a:lnTo>
                  <a:lnTo>
                    <a:pt x="3459" y="8509"/>
                  </a:lnTo>
                  <a:lnTo>
                    <a:pt x="3857" y="8549"/>
                  </a:lnTo>
                  <a:lnTo>
                    <a:pt x="4294" y="8589"/>
                  </a:lnTo>
                  <a:lnTo>
                    <a:pt x="4732" y="8549"/>
                  </a:lnTo>
                  <a:lnTo>
                    <a:pt x="5169" y="8509"/>
                  </a:lnTo>
                  <a:lnTo>
                    <a:pt x="5567" y="8390"/>
                  </a:lnTo>
                  <a:lnTo>
                    <a:pt x="5964" y="8231"/>
                  </a:lnTo>
                  <a:lnTo>
                    <a:pt x="6362" y="8072"/>
                  </a:lnTo>
                  <a:lnTo>
                    <a:pt x="6720" y="7833"/>
                  </a:lnTo>
                  <a:lnTo>
                    <a:pt x="7038" y="7595"/>
                  </a:lnTo>
                  <a:lnTo>
                    <a:pt x="7356" y="7316"/>
                  </a:lnTo>
                  <a:lnTo>
                    <a:pt x="7634" y="7038"/>
                  </a:lnTo>
                  <a:lnTo>
                    <a:pt x="7873" y="6680"/>
                  </a:lnTo>
                  <a:lnTo>
                    <a:pt x="8072" y="6322"/>
                  </a:lnTo>
                  <a:lnTo>
                    <a:pt x="8271" y="5964"/>
                  </a:lnTo>
                  <a:lnTo>
                    <a:pt x="8390" y="5567"/>
                  </a:lnTo>
                  <a:lnTo>
                    <a:pt x="8509" y="5169"/>
                  </a:lnTo>
                  <a:lnTo>
                    <a:pt x="8589" y="4732"/>
                  </a:lnTo>
                  <a:lnTo>
                    <a:pt x="8589" y="4294"/>
                  </a:lnTo>
                  <a:lnTo>
                    <a:pt x="8589" y="3857"/>
                  </a:lnTo>
                  <a:lnTo>
                    <a:pt x="8509" y="3420"/>
                  </a:lnTo>
                  <a:lnTo>
                    <a:pt x="8390" y="3022"/>
                  </a:lnTo>
                  <a:lnTo>
                    <a:pt x="8271" y="2624"/>
                  </a:lnTo>
                  <a:lnTo>
                    <a:pt x="8072" y="2227"/>
                  </a:lnTo>
                  <a:lnTo>
                    <a:pt x="7873" y="1909"/>
                  </a:lnTo>
                  <a:lnTo>
                    <a:pt x="7634" y="1551"/>
                  </a:lnTo>
                  <a:lnTo>
                    <a:pt x="7356" y="1272"/>
                  </a:lnTo>
                  <a:lnTo>
                    <a:pt x="7038" y="994"/>
                  </a:lnTo>
                  <a:lnTo>
                    <a:pt x="6720" y="716"/>
                  </a:lnTo>
                  <a:lnTo>
                    <a:pt x="6362" y="517"/>
                  </a:lnTo>
                  <a:lnTo>
                    <a:pt x="5964" y="318"/>
                  </a:lnTo>
                  <a:lnTo>
                    <a:pt x="5567" y="199"/>
                  </a:lnTo>
                  <a:lnTo>
                    <a:pt x="5169" y="80"/>
                  </a:lnTo>
                  <a:lnTo>
                    <a:pt x="4732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6" name="Google Shape;9216;p251"/>
            <p:cNvSpPr/>
            <p:nvPr/>
          </p:nvSpPr>
          <p:spPr>
            <a:xfrm>
              <a:off x="4108200" y="1164575"/>
              <a:ext cx="172000" cy="172000"/>
            </a:xfrm>
            <a:custGeom>
              <a:avLst/>
              <a:gdLst/>
              <a:ahLst/>
              <a:cxnLst/>
              <a:rect l="l" t="t" r="r" b="b"/>
              <a:pathLst>
                <a:path w="6880" h="6880" extrusionOk="0">
                  <a:moveTo>
                    <a:pt x="3102" y="1"/>
                  </a:moveTo>
                  <a:lnTo>
                    <a:pt x="2744" y="80"/>
                  </a:lnTo>
                  <a:lnTo>
                    <a:pt x="2426" y="160"/>
                  </a:lnTo>
                  <a:lnTo>
                    <a:pt x="2108" y="279"/>
                  </a:lnTo>
                  <a:lnTo>
                    <a:pt x="1790" y="399"/>
                  </a:lnTo>
                  <a:lnTo>
                    <a:pt x="1512" y="597"/>
                  </a:lnTo>
                  <a:lnTo>
                    <a:pt x="1273" y="796"/>
                  </a:lnTo>
                  <a:lnTo>
                    <a:pt x="995" y="995"/>
                  </a:lnTo>
                  <a:lnTo>
                    <a:pt x="796" y="1234"/>
                  </a:lnTo>
                  <a:lnTo>
                    <a:pt x="597" y="1512"/>
                  </a:lnTo>
                  <a:lnTo>
                    <a:pt x="438" y="1790"/>
                  </a:lnTo>
                  <a:lnTo>
                    <a:pt x="279" y="2108"/>
                  </a:lnTo>
                  <a:lnTo>
                    <a:pt x="160" y="2426"/>
                  </a:lnTo>
                  <a:lnTo>
                    <a:pt x="80" y="2745"/>
                  </a:lnTo>
                  <a:lnTo>
                    <a:pt x="41" y="3063"/>
                  </a:lnTo>
                  <a:lnTo>
                    <a:pt x="1" y="3421"/>
                  </a:lnTo>
                  <a:lnTo>
                    <a:pt x="41" y="3778"/>
                  </a:lnTo>
                  <a:lnTo>
                    <a:pt x="80" y="4136"/>
                  </a:lnTo>
                  <a:lnTo>
                    <a:pt x="160" y="4454"/>
                  </a:lnTo>
                  <a:lnTo>
                    <a:pt x="279" y="4772"/>
                  </a:lnTo>
                  <a:lnTo>
                    <a:pt x="438" y="5051"/>
                  </a:lnTo>
                  <a:lnTo>
                    <a:pt x="597" y="5369"/>
                  </a:lnTo>
                  <a:lnTo>
                    <a:pt x="796" y="5607"/>
                  </a:lnTo>
                  <a:lnTo>
                    <a:pt x="995" y="5846"/>
                  </a:lnTo>
                  <a:lnTo>
                    <a:pt x="1273" y="6085"/>
                  </a:lnTo>
                  <a:lnTo>
                    <a:pt x="1512" y="6283"/>
                  </a:lnTo>
                  <a:lnTo>
                    <a:pt x="1790" y="6443"/>
                  </a:lnTo>
                  <a:lnTo>
                    <a:pt x="2108" y="6602"/>
                  </a:lnTo>
                  <a:lnTo>
                    <a:pt x="2426" y="6721"/>
                  </a:lnTo>
                  <a:lnTo>
                    <a:pt x="2744" y="6800"/>
                  </a:lnTo>
                  <a:lnTo>
                    <a:pt x="3102" y="6840"/>
                  </a:lnTo>
                  <a:lnTo>
                    <a:pt x="3460" y="6880"/>
                  </a:lnTo>
                  <a:lnTo>
                    <a:pt x="3778" y="6840"/>
                  </a:lnTo>
                  <a:lnTo>
                    <a:pt x="4136" y="6800"/>
                  </a:lnTo>
                  <a:lnTo>
                    <a:pt x="4454" y="6721"/>
                  </a:lnTo>
                  <a:lnTo>
                    <a:pt x="4772" y="6602"/>
                  </a:lnTo>
                  <a:lnTo>
                    <a:pt x="5090" y="6443"/>
                  </a:lnTo>
                  <a:lnTo>
                    <a:pt x="5369" y="6283"/>
                  </a:lnTo>
                  <a:lnTo>
                    <a:pt x="5647" y="6085"/>
                  </a:lnTo>
                  <a:lnTo>
                    <a:pt x="5886" y="5846"/>
                  </a:lnTo>
                  <a:lnTo>
                    <a:pt x="6084" y="5607"/>
                  </a:lnTo>
                  <a:lnTo>
                    <a:pt x="6283" y="5369"/>
                  </a:lnTo>
                  <a:lnTo>
                    <a:pt x="6482" y="5051"/>
                  </a:lnTo>
                  <a:lnTo>
                    <a:pt x="6601" y="4772"/>
                  </a:lnTo>
                  <a:lnTo>
                    <a:pt x="6721" y="4454"/>
                  </a:lnTo>
                  <a:lnTo>
                    <a:pt x="6800" y="4136"/>
                  </a:lnTo>
                  <a:lnTo>
                    <a:pt x="6880" y="3778"/>
                  </a:lnTo>
                  <a:lnTo>
                    <a:pt x="6880" y="3421"/>
                  </a:lnTo>
                  <a:lnTo>
                    <a:pt x="6880" y="3063"/>
                  </a:lnTo>
                  <a:lnTo>
                    <a:pt x="6800" y="2745"/>
                  </a:lnTo>
                  <a:lnTo>
                    <a:pt x="6721" y="2426"/>
                  </a:lnTo>
                  <a:lnTo>
                    <a:pt x="6601" y="2108"/>
                  </a:lnTo>
                  <a:lnTo>
                    <a:pt x="6482" y="1790"/>
                  </a:lnTo>
                  <a:lnTo>
                    <a:pt x="6283" y="1512"/>
                  </a:lnTo>
                  <a:lnTo>
                    <a:pt x="6084" y="1234"/>
                  </a:lnTo>
                  <a:lnTo>
                    <a:pt x="5886" y="995"/>
                  </a:lnTo>
                  <a:lnTo>
                    <a:pt x="5647" y="796"/>
                  </a:lnTo>
                  <a:lnTo>
                    <a:pt x="5369" y="597"/>
                  </a:lnTo>
                  <a:lnTo>
                    <a:pt x="5090" y="399"/>
                  </a:lnTo>
                  <a:lnTo>
                    <a:pt x="4772" y="279"/>
                  </a:lnTo>
                  <a:lnTo>
                    <a:pt x="4454" y="160"/>
                  </a:lnTo>
                  <a:lnTo>
                    <a:pt x="4136" y="80"/>
                  </a:lnTo>
                  <a:lnTo>
                    <a:pt x="3778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7" name="Google Shape;9217;p251"/>
            <p:cNvSpPr/>
            <p:nvPr/>
          </p:nvSpPr>
          <p:spPr>
            <a:xfrm>
              <a:off x="5272250" y="2345550"/>
              <a:ext cx="172000" cy="172000"/>
            </a:xfrm>
            <a:custGeom>
              <a:avLst/>
              <a:gdLst/>
              <a:ahLst/>
              <a:cxnLst/>
              <a:rect l="l" t="t" r="r" b="b"/>
              <a:pathLst>
                <a:path w="6880" h="6880" extrusionOk="0">
                  <a:moveTo>
                    <a:pt x="3102" y="0"/>
                  </a:moveTo>
                  <a:lnTo>
                    <a:pt x="2744" y="80"/>
                  </a:lnTo>
                  <a:lnTo>
                    <a:pt x="2426" y="159"/>
                  </a:lnTo>
                  <a:lnTo>
                    <a:pt x="2108" y="278"/>
                  </a:lnTo>
                  <a:lnTo>
                    <a:pt x="1790" y="398"/>
                  </a:lnTo>
                  <a:lnTo>
                    <a:pt x="1512" y="597"/>
                  </a:lnTo>
                  <a:lnTo>
                    <a:pt x="1273" y="795"/>
                  </a:lnTo>
                  <a:lnTo>
                    <a:pt x="995" y="994"/>
                  </a:lnTo>
                  <a:lnTo>
                    <a:pt x="796" y="1233"/>
                  </a:lnTo>
                  <a:lnTo>
                    <a:pt x="597" y="1511"/>
                  </a:lnTo>
                  <a:lnTo>
                    <a:pt x="398" y="1789"/>
                  </a:lnTo>
                  <a:lnTo>
                    <a:pt x="279" y="2108"/>
                  </a:lnTo>
                  <a:lnTo>
                    <a:pt x="160" y="2426"/>
                  </a:lnTo>
                  <a:lnTo>
                    <a:pt x="80" y="2744"/>
                  </a:lnTo>
                  <a:lnTo>
                    <a:pt x="41" y="3102"/>
                  </a:lnTo>
                  <a:lnTo>
                    <a:pt x="1" y="3420"/>
                  </a:lnTo>
                  <a:lnTo>
                    <a:pt x="41" y="3778"/>
                  </a:lnTo>
                  <a:lnTo>
                    <a:pt x="80" y="4135"/>
                  </a:lnTo>
                  <a:lnTo>
                    <a:pt x="160" y="4454"/>
                  </a:lnTo>
                  <a:lnTo>
                    <a:pt x="279" y="4772"/>
                  </a:lnTo>
                  <a:lnTo>
                    <a:pt x="398" y="5090"/>
                  </a:lnTo>
                  <a:lnTo>
                    <a:pt x="597" y="5368"/>
                  </a:lnTo>
                  <a:lnTo>
                    <a:pt x="796" y="5607"/>
                  </a:lnTo>
                  <a:lnTo>
                    <a:pt x="995" y="5885"/>
                  </a:lnTo>
                  <a:lnTo>
                    <a:pt x="1273" y="6084"/>
                  </a:lnTo>
                  <a:lnTo>
                    <a:pt x="1512" y="6283"/>
                  </a:lnTo>
                  <a:lnTo>
                    <a:pt x="1790" y="6442"/>
                  </a:lnTo>
                  <a:lnTo>
                    <a:pt x="2108" y="6601"/>
                  </a:lnTo>
                  <a:lnTo>
                    <a:pt x="2426" y="6720"/>
                  </a:lnTo>
                  <a:lnTo>
                    <a:pt x="2744" y="6800"/>
                  </a:lnTo>
                  <a:lnTo>
                    <a:pt x="3102" y="6839"/>
                  </a:lnTo>
                  <a:lnTo>
                    <a:pt x="3420" y="6879"/>
                  </a:lnTo>
                  <a:lnTo>
                    <a:pt x="3778" y="6839"/>
                  </a:lnTo>
                  <a:lnTo>
                    <a:pt x="4136" y="6800"/>
                  </a:lnTo>
                  <a:lnTo>
                    <a:pt x="4454" y="6720"/>
                  </a:lnTo>
                  <a:lnTo>
                    <a:pt x="4772" y="6601"/>
                  </a:lnTo>
                  <a:lnTo>
                    <a:pt x="5090" y="6442"/>
                  </a:lnTo>
                  <a:lnTo>
                    <a:pt x="5369" y="6283"/>
                  </a:lnTo>
                  <a:lnTo>
                    <a:pt x="5607" y="6084"/>
                  </a:lnTo>
                  <a:lnTo>
                    <a:pt x="5886" y="5885"/>
                  </a:lnTo>
                  <a:lnTo>
                    <a:pt x="6085" y="5607"/>
                  </a:lnTo>
                  <a:lnTo>
                    <a:pt x="6283" y="5368"/>
                  </a:lnTo>
                  <a:lnTo>
                    <a:pt x="6442" y="5090"/>
                  </a:lnTo>
                  <a:lnTo>
                    <a:pt x="6601" y="4772"/>
                  </a:lnTo>
                  <a:lnTo>
                    <a:pt x="6721" y="4454"/>
                  </a:lnTo>
                  <a:lnTo>
                    <a:pt x="6800" y="4135"/>
                  </a:lnTo>
                  <a:lnTo>
                    <a:pt x="6840" y="3778"/>
                  </a:lnTo>
                  <a:lnTo>
                    <a:pt x="6880" y="3420"/>
                  </a:lnTo>
                  <a:lnTo>
                    <a:pt x="6840" y="3102"/>
                  </a:lnTo>
                  <a:lnTo>
                    <a:pt x="6800" y="2744"/>
                  </a:lnTo>
                  <a:lnTo>
                    <a:pt x="6721" y="2426"/>
                  </a:lnTo>
                  <a:lnTo>
                    <a:pt x="6601" y="2108"/>
                  </a:lnTo>
                  <a:lnTo>
                    <a:pt x="6442" y="1789"/>
                  </a:lnTo>
                  <a:lnTo>
                    <a:pt x="6283" y="1511"/>
                  </a:lnTo>
                  <a:lnTo>
                    <a:pt x="6085" y="1233"/>
                  </a:lnTo>
                  <a:lnTo>
                    <a:pt x="5886" y="994"/>
                  </a:lnTo>
                  <a:lnTo>
                    <a:pt x="5607" y="795"/>
                  </a:lnTo>
                  <a:lnTo>
                    <a:pt x="5369" y="597"/>
                  </a:lnTo>
                  <a:lnTo>
                    <a:pt x="5090" y="398"/>
                  </a:lnTo>
                  <a:lnTo>
                    <a:pt x="4772" y="278"/>
                  </a:lnTo>
                  <a:lnTo>
                    <a:pt x="4454" y="159"/>
                  </a:lnTo>
                  <a:lnTo>
                    <a:pt x="4136" y="80"/>
                  </a:lnTo>
                  <a:lnTo>
                    <a:pt x="3778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8" name="Google Shape;9218;p251"/>
            <p:cNvSpPr/>
            <p:nvPr/>
          </p:nvSpPr>
          <p:spPr>
            <a:xfrm>
              <a:off x="6332925" y="2049300"/>
              <a:ext cx="86500" cy="85525"/>
            </a:xfrm>
            <a:custGeom>
              <a:avLst/>
              <a:gdLst/>
              <a:ahLst/>
              <a:cxnLst/>
              <a:rect l="l" t="t" r="r" b="b"/>
              <a:pathLst>
                <a:path w="3460" h="3421" extrusionOk="0">
                  <a:moveTo>
                    <a:pt x="1710" y="1"/>
                  </a:moveTo>
                  <a:lnTo>
                    <a:pt x="1392" y="41"/>
                  </a:lnTo>
                  <a:lnTo>
                    <a:pt x="1074" y="120"/>
                  </a:lnTo>
                  <a:lnTo>
                    <a:pt x="756" y="279"/>
                  </a:lnTo>
                  <a:lnTo>
                    <a:pt x="518" y="518"/>
                  </a:lnTo>
                  <a:lnTo>
                    <a:pt x="319" y="756"/>
                  </a:lnTo>
                  <a:lnTo>
                    <a:pt x="160" y="1035"/>
                  </a:lnTo>
                  <a:lnTo>
                    <a:pt x="40" y="1353"/>
                  </a:lnTo>
                  <a:lnTo>
                    <a:pt x="1" y="1711"/>
                  </a:lnTo>
                  <a:lnTo>
                    <a:pt x="40" y="2069"/>
                  </a:lnTo>
                  <a:lnTo>
                    <a:pt x="160" y="2387"/>
                  </a:lnTo>
                  <a:lnTo>
                    <a:pt x="319" y="2665"/>
                  </a:lnTo>
                  <a:lnTo>
                    <a:pt x="518" y="2943"/>
                  </a:lnTo>
                  <a:lnTo>
                    <a:pt x="756" y="3142"/>
                  </a:lnTo>
                  <a:lnTo>
                    <a:pt x="1074" y="3301"/>
                  </a:lnTo>
                  <a:lnTo>
                    <a:pt x="1392" y="3381"/>
                  </a:lnTo>
                  <a:lnTo>
                    <a:pt x="1710" y="3420"/>
                  </a:lnTo>
                  <a:lnTo>
                    <a:pt x="2068" y="3381"/>
                  </a:lnTo>
                  <a:lnTo>
                    <a:pt x="2386" y="3301"/>
                  </a:lnTo>
                  <a:lnTo>
                    <a:pt x="2704" y="3142"/>
                  </a:lnTo>
                  <a:lnTo>
                    <a:pt x="2943" y="2943"/>
                  </a:lnTo>
                  <a:lnTo>
                    <a:pt x="3142" y="2665"/>
                  </a:lnTo>
                  <a:lnTo>
                    <a:pt x="3301" y="2387"/>
                  </a:lnTo>
                  <a:lnTo>
                    <a:pt x="3420" y="2069"/>
                  </a:lnTo>
                  <a:lnTo>
                    <a:pt x="3460" y="1711"/>
                  </a:lnTo>
                  <a:lnTo>
                    <a:pt x="3420" y="1353"/>
                  </a:lnTo>
                  <a:lnTo>
                    <a:pt x="3301" y="1035"/>
                  </a:lnTo>
                  <a:lnTo>
                    <a:pt x="3142" y="756"/>
                  </a:lnTo>
                  <a:lnTo>
                    <a:pt x="2943" y="518"/>
                  </a:lnTo>
                  <a:lnTo>
                    <a:pt x="2704" y="279"/>
                  </a:lnTo>
                  <a:lnTo>
                    <a:pt x="2386" y="120"/>
                  </a:lnTo>
                  <a:lnTo>
                    <a:pt x="2068" y="41"/>
                  </a:lnTo>
                  <a:lnTo>
                    <a:pt x="1710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9" name="Google Shape;9219;p251"/>
            <p:cNvSpPr/>
            <p:nvPr/>
          </p:nvSpPr>
          <p:spPr>
            <a:xfrm>
              <a:off x="6251425" y="1692425"/>
              <a:ext cx="171975" cy="172000"/>
            </a:xfrm>
            <a:custGeom>
              <a:avLst/>
              <a:gdLst/>
              <a:ahLst/>
              <a:cxnLst/>
              <a:rect l="l" t="t" r="r" b="b"/>
              <a:pathLst>
                <a:path w="6879" h="6880" extrusionOk="0">
                  <a:moveTo>
                    <a:pt x="3459" y="1"/>
                  </a:moveTo>
                  <a:lnTo>
                    <a:pt x="3102" y="41"/>
                  </a:lnTo>
                  <a:lnTo>
                    <a:pt x="2744" y="81"/>
                  </a:lnTo>
                  <a:lnTo>
                    <a:pt x="2426" y="160"/>
                  </a:lnTo>
                  <a:lnTo>
                    <a:pt x="2107" y="279"/>
                  </a:lnTo>
                  <a:lnTo>
                    <a:pt x="1789" y="438"/>
                  </a:lnTo>
                  <a:lnTo>
                    <a:pt x="1511" y="597"/>
                  </a:lnTo>
                  <a:lnTo>
                    <a:pt x="1272" y="796"/>
                  </a:lnTo>
                  <a:lnTo>
                    <a:pt x="994" y="1035"/>
                  </a:lnTo>
                  <a:lnTo>
                    <a:pt x="795" y="1273"/>
                  </a:lnTo>
                  <a:lnTo>
                    <a:pt x="597" y="1512"/>
                  </a:lnTo>
                  <a:lnTo>
                    <a:pt x="437" y="1830"/>
                  </a:lnTo>
                  <a:lnTo>
                    <a:pt x="278" y="2108"/>
                  </a:lnTo>
                  <a:lnTo>
                    <a:pt x="159" y="2427"/>
                  </a:lnTo>
                  <a:lnTo>
                    <a:pt x="80" y="2745"/>
                  </a:lnTo>
                  <a:lnTo>
                    <a:pt x="40" y="3102"/>
                  </a:lnTo>
                  <a:lnTo>
                    <a:pt x="0" y="3460"/>
                  </a:lnTo>
                  <a:lnTo>
                    <a:pt x="40" y="3818"/>
                  </a:lnTo>
                  <a:lnTo>
                    <a:pt x="80" y="4136"/>
                  </a:lnTo>
                  <a:lnTo>
                    <a:pt x="159" y="4454"/>
                  </a:lnTo>
                  <a:lnTo>
                    <a:pt x="278" y="4773"/>
                  </a:lnTo>
                  <a:lnTo>
                    <a:pt x="437" y="5091"/>
                  </a:lnTo>
                  <a:lnTo>
                    <a:pt x="597" y="5369"/>
                  </a:lnTo>
                  <a:lnTo>
                    <a:pt x="795" y="5647"/>
                  </a:lnTo>
                  <a:lnTo>
                    <a:pt x="994" y="5886"/>
                  </a:lnTo>
                  <a:lnTo>
                    <a:pt x="1272" y="6085"/>
                  </a:lnTo>
                  <a:lnTo>
                    <a:pt x="1511" y="6284"/>
                  </a:lnTo>
                  <a:lnTo>
                    <a:pt x="1789" y="6482"/>
                  </a:lnTo>
                  <a:lnTo>
                    <a:pt x="2107" y="6602"/>
                  </a:lnTo>
                  <a:lnTo>
                    <a:pt x="2426" y="6721"/>
                  </a:lnTo>
                  <a:lnTo>
                    <a:pt x="2744" y="6800"/>
                  </a:lnTo>
                  <a:lnTo>
                    <a:pt x="3102" y="6880"/>
                  </a:lnTo>
                  <a:lnTo>
                    <a:pt x="3778" y="6880"/>
                  </a:lnTo>
                  <a:lnTo>
                    <a:pt x="4135" y="6800"/>
                  </a:lnTo>
                  <a:lnTo>
                    <a:pt x="4453" y="6721"/>
                  </a:lnTo>
                  <a:lnTo>
                    <a:pt x="4772" y="6602"/>
                  </a:lnTo>
                  <a:lnTo>
                    <a:pt x="5090" y="6482"/>
                  </a:lnTo>
                  <a:lnTo>
                    <a:pt x="5368" y="6284"/>
                  </a:lnTo>
                  <a:lnTo>
                    <a:pt x="5646" y="6085"/>
                  </a:lnTo>
                  <a:lnTo>
                    <a:pt x="5885" y="5886"/>
                  </a:lnTo>
                  <a:lnTo>
                    <a:pt x="6084" y="5647"/>
                  </a:lnTo>
                  <a:lnTo>
                    <a:pt x="6283" y="5369"/>
                  </a:lnTo>
                  <a:lnTo>
                    <a:pt x="6481" y="5091"/>
                  </a:lnTo>
                  <a:lnTo>
                    <a:pt x="6601" y="4773"/>
                  </a:lnTo>
                  <a:lnTo>
                    <a:pt x="6720" y="4454"/>
                  </a:lnTo>
                  <a:lnTo>
                    <a:pt x="6799" y="4136"/>
                  </a:lnTo>
                  <a:lnTo>
                    <a:pt x="6879" y="3818"/>
                  </a:lnTo>
                  <a:lnTo>
                    <a:pt x="6879" y="3460"/>
                  </a:lnTo>
                  <a:lnTo>
                    <a:pt x="6879" y="3102"/>
                  </a:lnTo>
                  <a:lnTo>
                    <a:pt x="6799" y="2745"/>
                  </a:lnTo>
                  <a:lnTo>
                    <a:pt x="6720" y="2427"/>
                  </a:lnTo>
                  <a:lnTo>
                    <a:pt x="6601" y="2108"/>
                  </a:lnTo>
                  <a:lnTo>
                    <a:pt x="6481" y="1830"/>
                  </a:lnTo>
                  <a:lnTo>
                    <a:pt x="6283" y="1512"/>
                  </a:lnTo>
                  <a:lnTo>
                    <a:pt x="6084" y="1273"/>
                  </a:lnTo>
                  <a:lnTo>
                    <a:pt x="5885" y="1035"/>
                  </a:lnTo>
                  <a:lnTo>
                    <a:pt x="5646" y="796"/>
                  </a:lnTo>
                  <a:lnTo>
                    <a:pt x="5368" y="597"/>
                  </a:lnTo>
                  <a:lnTo>
                    <a:pt x="5090" y="438"/>
                  </a:lnTo>
                  <a:lnTo>
                    <a:pt x="4772" y="279"/>
                  </a:lnTo>
                  <a:lnTo>
                    <a:pt x="4453" y="160"/>
                  </a:lnTo>
                  <a:lnTo>
                    <a:pt x="4135" y="81"/>
                  </a:lnTo>
                  <a:lnTo>
                    <a:pt x="3778" y="41"/>
                  </a:lnTo>
                  <a:lnTo>
                    <a:pt x="3459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0" name="Google Shape;9220;p251"/>
            <p:cNvSpPr/>
            <p:nvPr/>
          </p:nvSpPr>
          <p:spPr>
            <a:xfrm>
              <a:off x="4868675" y="2955900"/>
              <a:ext cx="214725" cy="214750"/>
            </a:xfrm>
            <a:custGeom>
              <a:avLst/>
              <a:gdLst/>
              <a:ahLst/>
              <a:cxnLst/>
              <a:rect l="l" t="t" r="r" b="b"/>
              <a:pathLst>
                <a:path w="8589" h="8590" extrusionOk="0">
                  <a:moveTo>
                    <a:pt x="3857" y="1"/>
                  </a:moveTo>
                  <a:lnTo>
                    <a:pt x="3420" y="80"/>
                  </a:lnTo>
                  <a:lnTo>
                    <a:pt x="3022" y="160"/>
                  </a:lnTo>
                  <a:lnTo>
                    <a:pt x="2625" y="319"/>
                  </a:lnTo>
                  <a:lnTo>
                    <a:pt x="2227" y="517"/>
                  </a:lnTo>
                  <a:lnTo>
                    <a:pt x="1909" y="716"/>
                  </a:lnTo>
                  <a:lnTo>
                    <a:pt x="1551" y="955"/>
                  </a:lnTo>
                  <a:lnTo>
                    <a:pt x="1273" y="1233"/>
                  </a:lnTo>
                  <a:lnTo>
                    <a:pt x="994" y="1551"/>
                  </a:lnTo>
                  <a:lnTo>
                    <a:pt x="716" y="1869"/>
                  </a:lnTo>
                  <a:lnTo>
                    <a:pt x="517" y="2227"/>
                  </a:lnTo>
                  <a:lnTo>
                    <a:pt x="318" y="2625"/>
                  </a:lnTo>
                  <a:lnTo>
                    <a:pt x="199" y="2983"/>
                  </a:lnTo>
                  <a:lnTo>
                    <a:pt x="80" y="3420"/>
                  </a:lnTo>
                  <a:lnTo>
                    <a:pt x="0" y="3858"/>
                  </a:lnTo>
                  <a:lnTo>
                    <a:pt x="0" y="4295"/>
                  </a:lnTo>
                  <a:lnTo>
                    <a:pt x="0" y="4732"/>
                  </a:lnTo>
                  <a:lnTo>
                    <a:pt x="80" y="5130"/>
                  </a:lnTo>
                  <a:lnTo>
                    <a:pt x="199" y="5567"/>
                  </a:lnTo>
                  <a:lnTo>
                    <a:pt x="318" y="5965"/>
                  </a:lnTo>
                  <a:lnTo>
                    <a:pt x="517" y="6323"/>
                  </a:lnTo>
                  <a:lnTo>
                    <a:pt x="716" y="6681"/>
                  </a:lnTo>
                  <a:lnTo>
                    <a:pt x="994" y="6999"/>
                  </a:lnTo>
                  <a:lnTo>
                    <a:pt x="1273" y="7317"/>
                  </a:lnTo>
                  <a:lnTo>
                    <a:pt x="1551" y="7595"/>
                  </a:lnTo>
                  <a:lnTo>
                    <a:pt x="1909" y="7834"/>
                  </a:lnTo>
                  <a:lnTo>
                    <a:pt x="2227" y="8072"/>
                  </a:lnTo>
                  <a:lnTo>
                    <a:pt x="2625" y="8231"/>
                  </a:lnTo>
                  <a:lnTo>
                    <a:pt x="3022" y="8390"/>
                  </a:lnTo>
                  <a:lnTo>
                    <a:pt x="3420" y="8470"/>
                  </a:lnTo>
                  <a:lnTo>
                    <a:pt x="3857" y="8550"/>
                  </a:lnTo>
                  <a:lnTo>
                    <a:pt x="4295" y="8589"/>
                  </a:lnTo>
                  <a:lnTo>
                    <a:pt x="4732" y="8550"/>
                  </a:lnTo>
                  <a:lnTo>
                    <a:pt x="5169" y="8470"/>
                  </a:lnTo>
                  <a:lnTo>
                    <a:pt x="5567" y="8390"/>
                  </a:lnTo>
                  <a:lnTo>
                    <a:pt x="5965" y="8231"/>
                  </a:lnTo>
                  <a:lnTo>
                    <a:pt x="6322" y="8072"/>
                  </a:lnTo>
                  <a:lnTo>
                    <a:pt x="6680" y="7834"/>
                  </a:lnTo>
                  <a:lnTo>
                    <a:pt x="7038" y="7595"/>
                  </a:lnTo>
                  <a:lnTo>
                    <a:pt x="7317" y="7317"/>
                  </a:lnTo>
                  <a:lnTo>
                    <a:pt x="7595" y="6999"/>
                  </a:lnTo>
                  <a:lnTo>
                    <a:pt x="7873" y="6681"/>
                  </a:lnTo>
                  <a:lnTo>
                    <a:pt x="8072" y="6323"/>
                  </a:lnTo>
                  <a:lnTo>
                    <a:pt x="8231" y="5965"/>
                  </a:lnTo>
                  <a:lnTo>
                    <a:pt x="8390" y="5567"/>
                  </a:lnTo>
                  <a:lnTo>
                    <a:pt x="8509" y="5130"/>
                  </a:lnTo>
                  <a:lnTo>
                    <a:pt x="8549" y="4732"/>
                  </a:lnTo>
                  <a:lnTo>
                    <a:pt x="8589" y="4295"/>
                  </a:lnTo>
                  <a:lnTo>
                    <a:pt x="8549" y="3858"/>
                  </a:lnTo>
                  <a:lnTo>
                    <a:pt x="8509" y="3420"/>
                  </a:lnTo>
                  <a:lnTo>
                    <a:pt x="8390" y="2983"/>
                  </a:lnTo>
                  <a:lnTo>
                    <a:pt x="8231" y="2625"/>
                  </a:lnTo>
                  <a:lnTo>
                    <a:pt x="8072" y="2227"/>
                  </a:lnTo>
                  <a:lnTo>
                    <a:pt x="7873" y="1869"/>
                  </a:lnTo>
                  <a:lnTo>
                    <a:pt x="7595" y="1551"/>
                  </a:lnTo>
                  <a:lnTo>
                    <a:pt x="7317" y="1233"/>
                  </a:lnTo>
                  <a:lnTo>
                    <a:pt x="7038" y="955"/>
                  </a:lnTo>
                  <a:lnTo>
                    <a:pt x="6680" y="716"/>
                  </a:lnTo>
                  <a:lnTo>
                    <a:pt x="6322" y="517"/>
                  </a:lnTo>
                  <a:lnTo>
                    <a:pt x="5965" y="319"/>
                  </a:lnTo>
                  <a:lnTo>
                    <a:pt x="5567" y="160"/>
                  </a:lnTo>
                  <a:lnTo>
                    <a:pt x="5169" y="80"/>
                  </a:lnTo>
                  <a:lnTo>
                    <a:pt x="4732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1" name="Google Shape;9221;p251"/>
            <p:cNvSpPr/>
            <p:nvPr/>
          </p:nvSpPr>
          <p:spPr>
            <a:xfrm>
              <a:off x="1862600" y="3088100"/>
              <a:ext cx="2253575" cy="2372875"/>
            </a:xfrm>
            <a:custGeom>
              <a:avLst/>
              <a:gdLst/>
              <a:ahLst/>
              <a:cxnLst/>
              <a:rect l="l" t="t" r="r" b="b"/>
              <a:pathLst>
                <a:path w="90143" h="94915" extrusionOk="0">
                  <a:moveTo>
                    <a:pt x="43024" y="30141"/>
                  </a:moveTo>
                  <a:lnTo>
                    <a:pt x="50301" y="41792"/>
                  </a:lnTo>
                  <a:lnTo>
                    <a:pt x="45171" y="40002"/>
                  </a:lnTo>
                  <a:lnTo>
                    <a:pt x="43024" y="30141"/>
                  </a:lnTo>
                  <a:close/>
                  <a:moveTo>
                    <a:pt x="1432" y="717"/>
                  </a:moveTo>
                  <a:lnTo>
                    <a:pt x="64973" y="2904"/>
                  </a:lnTo>
                  <a:lnTo>
                    <a:pt x="83980" y="43780"/>
                  </a:lnTo>
                  <a:lnTo>
                    <a:pt x="50738" y="65172"/>
                  </a:lnTo>
                  <a:lnTo>
                    <a:pt x="45330" y="40718"/>
                  </a:lnTo>
                  <a:lnTo>
                    <a:pt x="51812" y="43024"/>
                  </a:lnTo>
                  <a:lnTo>
                    <a:pt x="51812" y="43024"/>
                  </a:lnTo>
                  <a:lnTo>
                    <a:pt x="41593" y="26682"/>
                  </a:lnTo>
                  <a:lnTo>
                    <a:pt x="44456" y="39724"/>
                  </a:lnTo>
                  <a:lnTo>
                    <a:pt x="30777" y="34873"/>
                  </a:lnTo>
                  <a:lnTo>
                    <a:pt x="1432" y="717"/>
                  </a:lnTo>
                  <a:close/>
                  <a:moveTo>
                    <a:pt x="84218" y="44853"/>
                  </a:moveTo>
                  <a:lnTo>
                    <a:pt x="89427" y="76783"/>
                  </a:lnTo>
                  <a:lnTo>
                    <a:pt x="57736" y="93523"/>
                  </a:lnTo>
                  <a:lnTo>
                    <a:pt x="84218" y="44853"/>
                  </a:lnTo>
                  <a:close/>
                  <a:moveTo>
                    <a:pt x="1" y="1"/>
                  </a:moveTo>
                  <a:lnTo>
                    <a:pt x="30380" y="35350"/>
                  </a:lnTo>
                  <a:lnTo>
                    <a:pt x="30419" y="35430"/>
                  </a:lnTo>
                  <a:lnTo>
                    <a:pt x="44615" y="40480"/>
                  </a:lnTo>
                  <a:lnTo>
                    <a:pt x="50301" y="66206"/>
                  </a:lnTo>
                  <a:lnTo>
                    <a:pt x="83542" y="44814"/>
                  </a:lnTo>
                  <a:lnTo>
                    <a:pt x="56384" y="94716"/>
                  </a:lnTo>
                  <a:lnTo>
                    <a:pt x="56384" y="94796"/>
                  </a:lnTo>
                  <a:lnTo>
                    <a:pt x="56424" y="94875"/>
                  </a:lnTo>
                  <a:lnTo>
                    <a:pt x="56464" y="94915"/>
                  </a:lnTo>
                  <a:lnTo>
                    <a:pt x="56543" y="94875"/>
                  </a:lnTo>
                  <a:lnTo>
                    <a:pt x="90143" y="77141"/>
                  </a:lnTo>
                  <a:lnTo>
                    <a:pt x="84735" y="43939"/>
                  </a:lnTo>
                  <a:lnTo>
                    <a:pt x="85252" y="42945"/>
                  </a:lnTo>
                  <a:lnTo>
                    <a:pt x="84536" y="43422"/>
                  </a:lnTo>
                  <a:lnTo>
                    <a:pt x="65371" y="23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2" name="Google Shape;9222;p251"/>
            <p:cNvSpPr/>
            <p:nvPr/>
          </p:nvSpPr>
          <p:spPr>
            <a:xfrm>
              <a:off x="1589250" y="3124900"/>
              <a:ext cx="2383800" cy="2334100"/>
            </a:xfrm>
            <a:custGeom>
              <a:avLst/>
              <a:gdLst/>
              <a:ahLst/>
              <a:cxnLst/>
              <a:rect l="l" t="t" r="r" b="b"/>
              <a:pathLst>
                <a:path w="95352" h="93364" extrusionOk="0">
                  <a:moveTo>
                    <a:pt x="74515" y="6561"/>
                  </a:moveTo>
                  <a:lnTo>
                    <a:pt x="66563" y="40837"/>
                  </a:lnTo>
                  <a:lnTo>
                    <a:pt x="62428" y="40638"/>
                  </a:lnTo>
                  <a:lnTo>
                    <a:pt x="74515" y="6561"/>
                  </a:lnTo>
                  <a:close/>
                  <a:moveTo>
                    <a:pt x="74436" y="2505"/>
                  </a:moveTo>
                  <a:lnTo>
                    <a:pt x="52726" y="26721"/>
                  </a:lnTo>
                  <a:lnTo>
                    <a:pt x="52845" y="26800"/>
                  </a:lnTo>
                  <a:lnTo>
                    <a:pt x="41393" y="33361"/>
                  </a:lnTo>
                  <a:lnTo>
                    <a:pt x="4136" y="45091"/>
                  </a:lnTo>
                  <a:lnTo>
                    <a:pt x="4136" y="45091"/>
                  </a:lnTo>
                  <a:lnTo>
                    <a:pt x="74436" y="2505"/>
                  </a:lnTo>
                  <a:close/>
                  <a:moveTo>
                    <a:pt x="75271" y="2545"/>
                  </a:moveTo>
                  <a:lnTo>
                    <a:pt x="61553" y="41234"/>
                  </a:lnTo>
                  <a:lnTo>
                    <a:pt x="66404" y="41433"/>
                  </a:lnTo>
                  <a:lnTo>
                    <a:pt x="61115" y="64217"/>
                  </a:lnTo>
                  <a:lnTo>
                    <a:pt x="67438" y="92329"/>
                  </a:lnTo>
                  <a:lnTo>
                    <a:pt x="67438" y="92329"/>
                  </a:lnTo>
                  <a:lnTo>
                    <a:pt x="18251" y="73005"/>
                  </a:lnTo>
                  <a:lnTo>
                    <a:pt x="27397" y="66563"/>
                  </a:lnTo>
                  <a:lnTo>
                    <a:pt x="54237" y="26005"/>
                  </a:lnTo>
                  <a:lnTo>
                    <a:pt x="75271" y="2545"/>
                  </a:lnTo>
                  <a:close/>
                  <a:moveTo>
                    <a:pt x="76702" y="0"/>
                  </a:moveTo>
                  <a:lnTo>
                    <a:pt x="75907" y="875"/>
                  </a:lnTo>
                  <a:lnTo>
                    <a:pt x="80" y="46801"/>
                  </a:lnTo>
                  <a:lnTo>
                    <a:pt x="0" y="46881"/>
                  </a:lnTo>
                  <a:lnTo>
                    <a:pt x="40" y="46960"/>
                  </a:lnTo>
                  <a:lnTo>
                    <a:pt x="80" y="47000"/>
                  </a:lnTo>
                  <a:lnTo>
                    <a:pt x="159" y="47000"/>
                  </a:lnTo>
                  <a:lnTo>
                    <a:pt x="41632" y="33958"/>
                  </a:lnTo>
                  <a:lnTo>
                    <a:pt x="41672" y="33958"/>
                  </a:lnTo>
                  <a:lnTo>
                    <a:pt x="52248" y="27914"/>
                  </a:lnTo>
                  <a:lnTo>
                    <a:pt x="26920" y="66126"/>
                  </a:lnTo>
                  <a:lnTo>
                    <a:pt x="16939" y="73164"/>
                  </a:lnTo>
                  <a:lnTo>
                    <a:pt x="68352" y="93363"/>
                  </a:lnTo>
                  <a:lnTo>
                    <a:pt x="61752" y="64217"/>
                  </a:lnTo>
                  <a:lnTo>
                    <a:pt x="67040" y="41473"/>
                  </a:lnTo>
                  <a:lnTo>
                    <a:pt x="95311" y="42745"/>
                  </a:lnTo>
                  <a:lnTo>
                    <a:pt x="95351" y="42109"/>
                  </a:lnTo>
                  <a:lnTo>
                    <a:pt x="67199" y="40837"/>
                  </a:lnTo>
                  <a:lnTo>
                    <a:pt x="76424" y="1233"/>
                  </a:lnTo>
                  <a:lnTo>
                    <a:pt x="76702" y="398"/>
                  </a:lnTo>
                  <a:lnTo>
                    <a:pt x="76702" y="398"/>
                  </a:lnTo>
                  <a:lnTo>
                    <a:pt x="76583" y="477"/>
                  </a:lnTo>
                  <a:lnTo>
                    <a:pt x="76583" y="477"/>
                  </a:lnTo>
                  <a:lnTo>
                    <a:pt x="76702" y="0"/>
                  </a:lnTo>
                  <a:close/>
                </a:path>
              </a:pathLst>
            </a:custGeom>
            <a:solidFill>
              <a:srgbClr val="54545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3" name="Google Shape;9223;p251"/>
            <p:cNvSpPr/>
            <p:nvPr/>
          </p:nvSpPr>
          <p:spPr>
            <a:xfrm>
              <a:off x="1620050" y="3054325"/>
              <a:ext cx="1676025" cy="2386775"/>
            </a:xfrm>
            <a:custGeom>
              <a:avLst/>
              <a:gdLst/>
              <a:ahLst/>
              <a:cxnLst/>
              <a:rect l="l" t="t" r="r" b="b"/>
              <a:pathLst>
                <a:path w="67041" h="95471" extrusionOk="0">
                  <a:moveTo>
                    <a:pt x="10140" y="3778"/>
                  </a:moveTo>
                  <a:lnTo>
                    <a:pt x="14673" y="59923"/>
                  </a:lnTo>
                  <a:lnTo>
                    <a:pt x="717" y="48869"/>
                  </a:lnTo>
                  <a:lnTo>
                    <a:pt x="10140" y="3778"/>
                  </a:lnTo>
                  <a:close/>
                  <a:moveTo>
                    <a:pt x="40360" y="37178"/>
                  </a:moveTo>
                  <a:lnTo>
                    <a:pt x="59645" y="66722"/>
                  </a:lnTo>
                  <a:lnTo>
                    <a:pt x="26443" y="68829"/>
                  </a:lnTo>
                  <a:lnTo>
                    <a:pt x="26443" y="68829"/>
                  </a:lnTo>
                  <a:lnTo>
                    <a:pt x="40360" y="37178"/>
                  </a:lnTo>
                  <a:close/>
                  <a:moveTo>
                    <a:pt x="1472" y="50260"/>
                  </a:moveTo>
                  <a:lnTo>
                    <a:pt x="14753" y="60758"/>
                  </a:lnTo>
                  <a:lnTo>
                    <a:pt x="15866" y="74476"/>
                  </a:lnTo>
                  <a:lnTo>
                    <a:pt x="15866" y="74476"/>
                  </a:lnTo>
                  <a:lnTo>
                    <a:pt x="1472" y="50260"/>
                  </a:lnTo>
                  <a:close/>
                  <a:moveTo>
                    <a:pt x="10299" y="0"/>
                  </a:moveTo>
                  <a:lnTo>
                    <a:pt x="10260" y="80"/>
                  </a:lnTo>
                  <a:lnTo>
                    <a:pt x="1" y="49147"/>
                  </a:lnTo>
                  <a:lnTo>
                    <a:pt x="80" y="49187"/>
                  </a:lnTo>
                  <a:lnTo>
                    <a:pt x="16741" y="77180"/>
                  </a:lnTo>
                  <a:lnTo>
                    <a:pt x="15429" y="61314"/>
                  </a:lnTo>
                  <a:lnTo>
                    <a:pt x="25051" y="68909"/>
                  </a:lnTo>
                  <a:lnTo>
                    <a:pt x="24773" y="68909"/>
                  </a:lnTo>
                  <a:lnTo>
                    <a:pt x="66683" y="95471"/>
                  </a:lnTo>
                  <a:lnTo>
                    <a:pt x="67041" y="94954"/>
                  </a:lnTo>
                  <a:lnTo>
                    <a:pt x="26801" y="69426"/>
                  </a:lnTo>
                  <a:lnTo>
                    <a:pt x="60758" y="67318"/>
                  </a:lnTo>
                  <a:lnTo>
                    <a:pt x="40241" y="35826"/>
                  </a:lnTo>
                  <a:lnTo>
                    <a:pt x="25807" y="68670"/>
                  </a:lnTo>
                  <a:lnTo>
                    <a:pt x="15389" y="60440"/>
                  </a:lnTo>
                  <a:lnTo>
                    <a:pt x="10458" y="80"/>
                  </a:lnTo>
                  <a:lnTo>
                    <a:pt x="10458" y="40"/>
                  </a:lnTo>
                  <a:lnTo>
                    <a:pt x="10379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4" name="Google Shape;9224;p251"/>
            <p:cNvSpPr/>
            <p:nvPr/>
          </p:nvSpPr>
          <p:spPr>
            <a:xfrm>
              <a:off x="2866625" y="3743200"/>
              <a:ext cx="100425" cy="100425"/>
            </a:xfrm>
            <a:custGeom>
              <a:avLst/>
              <a:gdLst/>
              <a:ahLst/>
              <a:cxnLst/>
              <a:rect l="l" t="t" r="r" b="b"/>
              <a:pathLst>
                <a:path w="4017" h="4017" extrusionOk="0">
                  <a:moveTo>
                    <a:pt x="1750" y="1"/>
                  </a:moveTo>
                  <a:lnTo>
                    <a:pt x="1392" y="80"/>
                  </a:lnTo>
                  <a:lnTo>
                    <a:pt x="1034" y="239"/>
                  </a:lnTo>
                  <a:lnTo>
                    <a:pt x="716" y="438"/>
                  </a:lnTo>
                  <a:lnTo>
                    <a:pt x="438" y="716"/>
                  </a:lnTo>
                  <a:lnTo>
                    <a:pt x="239" y="1074"/>
                  </a:lnTo>
                  <a:lnTo>
                    <a:pt x="80" y="1432"/>
                  </a:lnTo>
                  <a:lnTo>
                    <a:pt x="0" y="1830"/>
                  </a:lnTo>
                  <a:lnTo>
                    <a:pt x="0" y="2227"/>
                  </a:lnTo>
                  <a:lnTo>
                    <a:pt x="80" y="2625"/>
                  </a:lnTo>
                  <a:lnTo>
                    <a:pt x="239" y="2983"/>
                  </a:lnTo>
                  <a:lnTo>
                    <a:pt x="477" y="3301"/>
                  </a:lnTo>
                  <a:lnTo>
                    <a:pt x="756" y="3579"/>
                  </a:lnTo>
                  <a:lnTo>
                    <a:pt x="1074" y="3778"/>
                  </a:lnTo>
                  <a:lnTo>
                    <a:pt x="1471" y="3937"/>
                  </a:lnTo>
                  <a:lnTo>
                    <a:pt x="1869" y="4017"/>
                  </a:lnTo>
                  <a:lnTo>
                    <a:pt x="2267" y="4017"/>
                  </a:lnTo>
                  <a:lnTo>
                    <a:pt x="2625" y="3937"/>
                  </a:lnTo>
                  <a:lnTo>
                    <a:pt x="2982" y="3778"/>
                  </a:lnTo>
                  <a:lnTo>
                    <a:pt x="3301" y="3540"/>
                  </a:lnTo>
                  <a:lnTo>
                    <a:pt x="3579" y="3261"/>
                  </a:lnTo>
                  <a:lnTo>
                    <a:pt x="3817" y="2943"/>
                  </a:lnTo>
                  <a:lnTo>
                    <a:pt x="3937" y="2545"/>
                  </a:lnTo>
                  <a:lnTo>
                    <a:pt x="4016" y="2148"/>
                  </a:lnTo>
                  <a:lnTo>
                    <a:pt x="4016" y="1750"/>
                  </a:lnTo>
                  <a:lnTo>
                    <a:pt x="3937" y="1392"/>
                  </a:lnTo>
                  <a:lnTo>
                    <a:pt x="3778" y="1035"/>
                  </a:lnTo>
                  <a:lnTo>
                    <a:pt x="3539" y="716"/>
                  </a:lnTo>
                  <a:lnTo>
                    <a:pt x="3261" y="438"/>
                  </a:lnTo>
                  <a:lnTo>
                    <a:pt x="2943" y="199"/>
                  </a:lnTo>
                  <a:lnTo>
                    <a:pt x="2585" y="80"/>
                  </a:lnTo>
                  <a:lnTo>
                    <a:pt x="2147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5" name="Google Shape;9225;p251"/>
            <p:cNvSpPr/>
            <p:nvPr/>
          </p:nvSpPr>
          <p:spPr>
            <a:xfrm>
              <a:off x="3896475" y="4102075"/>
              <a:ext cx="168025" cy="168000"/>
            </a:xfrm>
            <a:custGeom>
              <a:avLst/>
              <a:gdLst/>
              <a:ahLst/>
              <a:cxnLst/>
              <a:rect l="l" t="t" r="r" b="b"/>
              <a:pathLst>
                <a:path w="6721" h="6720" extrusionOk="0">
                  <a:moveTo>
                    <a:pt x="2943" y="0"/>
                  </a:moveTo>
                  <a:lnTo>
                    <a:pt x="2625" y="80"/>
                  </a:lnTo>
                  <a:lnTo>
                    <a:pt x="2307" y="159"/>
                  </a:lnTo>
                  <a:lnTo>
                    <a:pt x="2028" y="278"/>
                  </a:lnTo>
                  <a:lnTo>
                    <a:pt x="1710" y="398"/>
                  </a:lnTo>
                  <a:lnTo>
                    <a:pt x="1472" y="596"/>
                  </a:lnTo>
                  <a:lnTo>
                    <a:pt x="1193" y="795"/>
                  </a:lnTo>
                  <a:lnTo>
                    <a:pt x="955" y="994"/>
                  </a:lnTo>
                  <a:lnTo>
                    <a:pt x="756" y="1233"/>
                  </a:lnTo>
                  <a:lnTo>
                    <a:pt x="557" y="1511"/>
                  </a:lnTo>
                  <a:lnTo>
                    <a:pt x="398" y="1789"/>
                  </a:lnTo>
                  <a:lnTo>
                    <a:pt x="239" y="2107"/>
                  </a:lnTo>
                  <a:lnTo>
                    <a:pt x="120" y="2426"/>
                  </a:lnTo>
                  <a:lnTo>
                    <a:pt x="40" y="2783"/>
                  </a:lnTo>
                  <a:lnTo>
                    <a:pt x="0" y="3102"/>
                  </a:lnTo>
                  <a:lnTo>
                    <a:pt x="0" y="3420"/>
                  </a:lnTo>
                  <a:lnTo>
                    <a:pt x="40" y="3778"/>
                  </a:lnTo>
                  <a:lnTo>
                    <a:pt x="80" y="4096"/>
                  </a:lnTo>
                  <a:lnTo>
                    <a:pt x="159" y="4414"/>
                  </a:lnTo>
                  <a:lnTo>
                    <a:pt x="279" y="4692"/>
                  </a:lnTo>
                  <a:lnTo>
                    <a:pt x="438" y="4970"/>
                  </a:lnTo>
                  <a:lnTo>
                    <a:pt x="597" y="5249"/>
                  </a:lnTo>
                  <a:lnTo>
                    <a:pt x="796" y="5527"/>
                  </a:lnTo>
                  <a:lnTo>
                    <a:pt x="994" y="5766"/>
                  </a:lnTo>
                  <a:lnTo>
                    <a:pt x="1233" y="5964"/>
                  </a:lnTo>
                  <a:lnTo>
                    <a:pt x="1511" y="6163"/>
                  </a:lnTo>
                  <a:lnTo>
                    <a:pt x="1790" y="6322"/>
                  </a:lnTo>
                  <a:lnTo>
                    <a:pt x="2108" y="6481"/>
                  </a:lnTo>
                  <a:lnTo>
                    <a:pt x="2426" y="6601"/>
                  </a:lnTo>
                  <a:lnTo>
                    <a:pt x="2784" y="6680"/>
                  </a:lnTo>
                  <a:lnTo>
                    <a:pt x="3102" y="6720"/>
                  </a:lnTo>
                  <a:lnTo>
                    <a:pt x="3420" y="6720"/>
                  </a:lnTo>
                  <a:lnTo>
                    <a:pt x="3778" y="6680"/>
                  </a:lnTo>
                  <a:lnTo>
                    <a:pt x="4096" y="6640"/>
                  </a:lnTo>
                  <a:lnTo>
                    <a:pt x="4414" y="6561"/>
                  </a:lnTo>
                  <a:lnTo>
                    <a:pt x="4692" y="6442"/>
                  </a:lnTo>
                  <a:lnTo>
                    <a:pt x="5010" y="6283"/>
                  </a:lnTo>
                  <a:lnTo>
                    <a:pt x="5249" y="6124"/>
                  </a:lnTo>
                  <a:lnTo>
                    <a:pt x="5527" y="5925"/>
                  </a:lnTo>
                  <a:lnTo>
                    <a:pt x="5766" y="5726"/>
                  </a:lnTo>
                  <a:lnTo>
                    <a:pt x="5965" y="5448"/>
                  </a:lnTo>
                  <a:lnTo>
                    <a:pt x="6164" y="5209"/>
                  </a:lnTo>
                  <a:lnTo>
                    <a:pt x="6323" y="4931"/>
                  </a:lnTo>
                  <a:lnTo>
                    <a:pt x="6482" y="4613"/>
                  </a:lnTo>
                  <a:lnTo>
                    <a:pt x="6601" y="4294"/>
                  </a:lnTo>
                  <a:lnTo>
                    <a:pt x="6680" y="3937"/>
                  </a:lnTo>
                  <a:lnTo>
                    <a:pt x="6720" y="3618"/>
                  </a:lnTo>
                  <a:lnTo>
                    <a:pt x="6720" y="3261"/>
                  </a:lnTo>
                  <a:lnTo>
                    <a:pt x="6680" y="2942"/>
                  </a:lnTo>
                  <a:lnTo>
                    <a:pt x="6641" y="2624"/>
                  </a:lnTo>
                  <a:lnTo>
                    <a:pt x="6561" y="2306"/>
                  </a:lnTo>
                  <a:lnTo>
                    <a:pt x="6442" y="2028"/>
                  </a:lnTo>
                  <a:lnTo>
                    <a:pt x="6283" y="1710"/>
                  </a:lnTo>
                  <a:lnTo>
                    <a:pt x="6124" y="1432"/>
                  </a:lnTo>
                  <a:lnTo>
                    <a:pt x="5925" y="1193"/>
                  </a:lnTo>
                  <a:lnTo>
                    <a:pt x="5726" y="954"/>
                  </a:lnTo>
                  <a:lnTo>
                    <a:pt x="5488" y="756"/>
                  </a:lnTo>
                  <a:lnTo>
                    <a:pt x="5209" y="557"/>
                  </a:lnTo>
                  <a:lnTo>
                    <a:pt x="4931" y="358"/>
                  </a:lnTo>
                  <a:lnTo>
                    <a:pt x="4613" y="239"/>
                  </a:lnTo>
                  <a:lnTo>
                    <a:pt x="4295" y="119"/>
                  </a:lnTo>
                  <a:lnTo>
                    <a:pt x="3937" y="40"/>
                  </a:lnTo>
                  <a:lnTo>
                    <a:pt x="3619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6" name="Google Shape;9226;p251"/>
            <p:cNvSpPr/>
            <p:nvPr/>
          </p:nvSpPr>
          <p:spPr>
            <a:xfrm>
              <a:off x="3261275" y="5409275"/>
              <a:ext cx="67600" cy="67600"/>
            </a:xfrm>
            <a:custGeom>
              <a:avLst/>
              <a:gdLst/>
              <a:ahLst/>
              <a:cxnLst/>
              <a:rect l="l" t="t" r="r" b="b"/>
              <a:pathLst>
                <a:path w="2704" h="2704" extrusionOk="0">
                  <a:moveTo>
                    <a:pt x="1431" y="0"/>
                  </a:moveTo>
                  <a:lnTo>
                    <a:pt x="1193" y="40"/>
                  </a:lnTo>
                  <a:lnTo>
                    <a:pt x="915" y="80"/>
                  </a:lnTo>
                  <a:lnTo>
                    <a:pt x="676" y="199"/>
                  </a:lnTo>
                  <a:lnTo>
                    <a:pt x="477" y="318"/>
                  </a:lnTo>
                  <a:lnTo>
                    <a:pt x="278" y="517"/>
                  </a:lnTo>
                  <a:lnTo>
                    <a:pt x="159" y="756"/>
                  </a:lnTo>
                  <a:lnTo>
                    <a:pt x="40" y="994"/>
                  </a:lnTo>
                  <a:lnTo>
                    <a:pt x="0" y="1273"/>
                  </a:lnTo>
                  <a:lnTo>
                    <a:pt x="0" y="1511"/>
                  </a:lnTo>
                  <a:lnTo>
                    <a:pt x="80" y="1789"/>
                  </a:lnTo>
                  <a:lnTo>
                    <a:pt x="159" y="2028"/>
                  </a:lnTo>
                  <a:lnTo>
                    <a:pt x="318" y="2227"/>
                  </a:lnTo>
                  <a:lnTo>
                    <a:pt x="517" y="2426"/>
                  </a:lnTo>
                  <a:lnTo>
                    <a:pt x="716" y="2545"/>
                  </a:lnTo>
                  <a:lnTo>
                    <a:pt x="954" y="2664"/>
                  </a:lnTo>
                  <a:lnTo>
                    <a:pt x="1233" y="2704"/>
                  </a:lnTo>
                  <a:lnTo>
                    <a:pt x="1511" y="2704"/>
                  </a:lnTo>
                  <a:lnTo>
                    <a:pt x="1750" y="2624"/>
                  </a:lnTo>
                  <a:lnTo>
                    <a:pt x="1988" y="2545"/>
                  </a:lnTo>
                  <a:lnTo>
                    <a:pt x="2227" y="2386"/>
                  </a:lnTo>
                  <a:lnTo>
                    <a:pt x="2386" y="2187"/>
                  </a:lnTo>
                  <a:lnTo>
                    <a:pt x="2545" y="1988"/>
                  </a:lnTo>
                  <a:lnTo>
                    <a:pt x="2624" y="1750"/>
                  </a:lnTo>
                  <a:lnTo>
                    <a:pt x="2704" y="1471"/>
                  </a:lnTo>
                  <a:lnTo>
                    <a:pt x="2664" y="1193"/>
                  </a:lnTo>
                  <a:lnTo>
                    <a:pt x="2624" y="954"/>
                  </a:lnTo>
                  <a:lnTo>
                    <a:pt x="2505" y="716"/>
                  </a:lnTo>
                  <a:lnTo>
                    <a:pt x="2386" y="477"/>
                  </a:lnTo>
                  <a:lnTo>
                    <a:pt x="2187" y="318"/>
                  </a:lnTo>
                  <a:lnTo>
                    <a:pt x="1948" y="159"/>
                  </a:lnTo>
                  <a:lnTo>
                    <a:pt x="1710" y="80"/>
                  </a:lnTo>
                  <a:lnTo>
                    <a:pt x="1431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7" name="Google Shape;9227;p251"/>
            <p:cNvSpPr/>
            <p:nvPr/>
          </p:nvSpPr>
          <p:spPr>
            <a:xfrm>
              <a:off x="4049550" y="4952000"/>
              <a:ext cx="117325" cy="117325"/>
            </a:xfrm>
            <a:custGeom>
              <a:avLst/>
              <a:gdLst/>
              <a:ahLst/>
              <a:cxnLst/>
              <a:rect l="l" t="t" r="r" b="b"/>
              <a:pathLst>
                <a:path w="4693" h="4693" extrusionOk="0">
                  <a:moveTo>
                    <a:pt x="2546" y="0"/>
                  </a:moveTo>
                  <a:lnTo>
                    <a:pt x="2068" y="40"/>
                  </a:lnTo>
                  <a:lnTo>
                    <a:pt x="1631" y="120"/>
                  </a:lnTo>
                  <a:lnTo>
                    <a:pt x="1194" y="318"/>
                  </a:lnTo>
                  <a:lnTo>
                    <a:pt x="836" y="557"/>
                  </a:lnTo>
                  <a:lnTo>
                    <a:pt x="518" y="875"/>
                  </a:lnTo>
                  <a:lnTo>
                    <a:pt x="279" y="1273"/>
                  </a:lnTo>
                  <a:lnTo>
                    <a:pt x="160" y="1471"/>
                  </a:lnTo>
                  <a:lnTo>
                    <a:pt x="80" y="1710"/>
                  </a:lnTo>
                  <a:lnTo>
                    <a:pt x="41" y="1949"/>
                  </a:lnTo>
                  <a:lnTo>
                    <a:pt x="1" y="2187"/>
                  </a:lnTo>
                  <a:lnTo>
                    <a:pt x="1" y="2625"/>
                  </a:lnTo>
                  <a:lnTo>
                    <a:pt x="120" y="3102"/>
                  </a:lnTo>
                  <a:lnTo>
                    <a:pt x="279" y="3499"/>
                  </a:lnTo>
                  <a:lnTo>
                    <a:pt x="557" y="3857"/>
                  </a:lnTo>
                  <a:lnTo>
                    <a:pt x="876" y="4175"/>
                  </a:lnTo>
                  <a:lnTo>
                    <a:pt x="1273" y="4454"/>
                  </a:lnTo>
                  <a:lnTo>
                    <a:pt x="1472" y="4533"/>
                  </a:lnTo>
                  <a:lnTo>
                    <a:pt x="1711" y="4613"/>
                  </a:lnTo>
                  <a:lnTo>
                    <a:pt x="1949" y="4692"/>
                  </a:lnTo>
                  <a:lnTo>
                    <a:pt x="2625" y="4692"/>
                  </a:lnTo>
                  <a:lnTo>
                    <a:pt x="3063" y="4613"/>
                  </a:lnTo>
                  <a:lnTo>
                    <a:pt x="3500" y="4414"/>
                  </a:lnTo>
                  <a:lnTo>
                    <a:pt x="3858" y="4175"/>
                  </a:lnTo>
                  <a:lnTo>
                    <a:pt x="4176" y="3817"/>
                  </a:lnTo>
                  <a:lnTo>
                    <a:pt x="4454" y="3460"/>
                  </a:lnTo>
                  <a:lnTo>
                    <a:pt x="4534" y="3221"/>
                  </a:lnTo>
                  <a:lnTo>
                    <a:pt x="4613" y="3022"/>
                  </a:lnTo>
                  <a:lnTo>
                    <a:pt x="4653" y="2784"/>
                  </a:lnTo>
                  <a:lnTo>
                    <a:pt x="4693" y="2545"/>
                  </a:lnTo>
                  <a:lnTo>
                    <a:pt x="4693" y="2068"/>
                  </a:lnTo>
                  <a:lnTo>
                    <a:pt x="4574" y="1631"/>
                  </a:lnTo>
                  <a:lnTo>
                    <a:pt x="4414" y="1233"/>
                  </a:lnTo>
                  <a:lnTo>
                    <a:pt x="4136" y="835"/>
                  </a:lnTo>
                  <a:lnTo>
                    <a:pt x="3818" y="517"/>
                  </a:lnTo>
                  <a:lnTo>
                    <a:pt x="3460" y="279"/>
                  </a:lnTo>
                  <a:lnTo>
                    <a:pt x="3222" y="159"/>
                  </a:lnTo>
                  <a:lnTo>
                    <a:pt x="2983" y="80"/>
                  </a:lnTo>
                  <a:lnTo>
                    <a:pt x="2784" y="40"/>
                  </a:lnTo>
                  <a:lnTo>
                    <a:pt x="2546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8" name="Google Shape;9228;p251"/>
            <p:cNvSpPr/>
            <p:nvPr/>
          </p:nvSpPr>
          <p:spPr>
            <a:xfrm>
              <a:off x="3039575" y="4649800"/>
              <a:ext cx="168025" cy="168025"/>
            </a:xfrm>
            <a:custGeom>
              <a:avLst/>
              <a:gdLst/>
              <a:ahLst/>
              <a:cxnLst/>
              <a:rect l="l" t="t" r="r" b="b"/>
              <a:pathLst>
                <a:path w="6721" h="6721" extrusionOk="0">
                  <a:moveTo>
                    <a:pt x="2943" y="0"/>
                  </a:moveTo>
                  <a:lnTo>
                    <a:pt x="2625" y="80"/>
                  </a:lnTo>
                  <a:lnTo>
                    <a:pt x="2307" y="159"/>
                  </a:lnTo>
                  <a:lnTo>
                    <a:pt x="2029" y="279"/>
                  </a:lnTo>
                  <a:lnTo>
                    <a:pt x="1751" y="398"/>
                  </a:lnTo>
                  <a:lnTo>
                    <a:pt x="1472" y="597"/>
                  </a:lnTo>
                  <a:lnTo>
                    <a:pt x="1194" y="756"/>
                  </a:lnTo>
                  <a:lnTo>
                    <a:pt x="955" y="994"/>
                  </a:lnTo>
                  <a:lnTo>
                    <a:pt x="756" y="1233"/>
                  </a:lnTo>
                  <a:lnTo>
                    <a:pt x="558" y="1511"/>
                  </a:lnTo>
                  <a:lnTo>
                    <a:pt x="399" y="1790"/>
                  </a:lnTo>
                  <a:lnTo>
                    <a:pt x="240" y="2108"/>
                  </a:lnTo>
                  <a:lnTo>
                    <a:pt x="120" y="2426"/>
                  </a:lnTo>
                  <a:lnTo>
                    <a:pt x="41" y="2744"/>
                  </a:lnTo>
                  <a:lnTo>
                    <a:pt x="1" y="3102"/>
                  </a:lnTo>
                  <a:lnTo>
                    <a:pt x="1" y="3420"/>
                  </a:lnTo>
                  <a:lnTo>
                    <a:pt x="41" y="3738"/>
                  </a:lnTo>
                  <a:lnTo>
                    <a:pt x="80" y="4056"/>
                  </a:lnTo>
                  <a:lnTo>
                    <a:pt x="160" y="4374"/>
                  </a:lnTo>
                  <a:lnTo>
                    <a:pt x="279" y="4692"/>
                  </a:lnTo>
                  <a:lnTo>
                    <a:pt x="438" y="4971"/>
                  </a:lnTo>
                  <a:lnTo>
                    <a:pt x="597" y="5249"/>
                  </a:lnTo>
                  <a:lnTo>
                    <a:pt x="796" y="5527"/>
                  </a:lnTo>
                  <a:lnTo>
                    <a:pt x="995" y="5766"/>
                  </a:lnTo>
                  <a:lnTo>
                    <a:pt x="1273" y="5965"/>
                  </a:lnTo>
                  <a:lnTo>
                    <a:pt x="1512" y="6164"/>
                  </a:lnTo>
                  <a:lnTo>
                    <a:pt x="1790" y="6323"/>
                  </a:lnTo>
                  <a:lnTo>
                    <a:pt x="2108" y="6482"/>
                  </a:lnTo>
                  <a:lnTo>
                    <a:pt x="2426" y="6561"/>
                  </a:lnTo>
                  <a:lnTo>
                    <a:pt x="2784" y="6641"/>
                  </a:lnTo>
                  <a:lnTo>
                    <a:pt x="3102" y="6681"/>
                  </a:lnTo>
                  <a:lnTo>
                    <a:pt x="3460" y="6720"/>
                  </a:lnTo>
                  <a:lnTo>
                    <a:pt x="3778" y="6681"/>
                  </a:lnTo>
                  <a:lnTo>
                    <a:pt x="4097" y="6641"/>
                  </a:lnTo>
                  <a:lnTo>
                    <a:pt x="4415" y="6561"/>
                  </a:lnTo>
                  <a:lnTo>
                    <a:pt x="4693" y="6442"/>
                  </a:lnTo>
                  <a:lnTo>
                    <a:pt x="5011" y="6283"/>
                  </a:lnTo>
                  <a:lnTo>
                    <a:pt x="5289" y="6124"/>
                  </a:lnTo>
                  <a:lnTo>
                    <a:pt x="5528" y="5925"/>
                  </a:lnTo>
                  <a:lnTo>
                    <a:pt x="5767" y="5686"/>
                  </a:lnTo>
                  <a:lnTo>
                    <a:pt x="5965" y="5448"/>
                  </a:lnTo>
                  <a:lnTo>
                    <a:pt x="6164" y="5209"/>
                  </a:lnTo>
                  <a:lnTo>
                    <a:pt x="6363" y="4891"/>
                  </a:lnTo>
                  <a:lnTo>
                    <a:pt x="6482" y="4613"/>
                  </a:lnTo>
                  <a:lnTo>
                    <a:pt x="6602" y="4255"/>
                  </a:lnTo>
                  <a:lnTo>
                    <a:pt x="6681" y="3937"/>
                  </a:lnTo>
                  <a:lnTo>
                    <a:pt x="6721" y="3619"/>
                  </a:lnTo>
                  <a:lnTo>
                    <a:pt x="6721" y="3261"/>
                  </a:lnTo>
                  <a:lnTo>
                    <a:pt x="6721" y="2943"/>
                  </a:lnTo>
                  <a:lnTo>
                    <a:pt x="6641" y="2625"/>
                  </a:lnTo>
                  <a:lnTo>
                    <a:pt x="6562" y="2307"/>
                  </a:lnTo>
                  <a:lnTo>
                    <a:pt x="6443" y="1988"/>
                  </a:lnTo>
                  <a:lnTo>
                    <a:pt x="6283" y="1710"/>
                  </a:lnTo>
                  <a:lnTo>
                    <a:pt x="6124" y="1432"/>
                  </a:lnTo>
                  <a:lnTo>
                    <a:pt x="5926" y="1193"/>
                  </a:lnTo>
                  <a:lnTo>
                    <a:pt x="5727" y="955"/>
                  </a:lnTo>
                  <a:lnTo>
                    <a:pt x="5488" y="716"/>
                  </a:lnTo>
                  <a:lnTo>
                    <a:pt x="5210" y="517"/>
                  </a:lnTo>
                  <a:lnTo>
                    <a:pt x="4932" y="358"/>
                  </a:lnTo>
                  <a:lnTo>
                    <a:pt x="4613" y="239"/>
                  </a:lnTo>
                  <a:lnTo>
                    <a:pt x="4295" y="120"/>
                  </a:lnTo>
                  <a:lnTo>
                    <a:pt x="3937" y="40"/>
                  </a:lnTo>
                  <a:lnTo>
                    <a:pt x="3619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9" name="Google Shape;9229;p251"/>
            <p:cNvSpPr/>
            <p:nvPr/>
          </p:nvSpPr>
          <p:spPr>
            <a:xfrm>
              <a:off x="1572350" y="4220350"/>
              <a:ext cx="117325" cy="117325"/>
            </a:xfrm>
            <a:custGeom>
              <a:avLst/>
              <a:gdLst/>
              <a:ahLst/>
              <a:cxnLst/>
              <a:rect l="l" t="t" r="r" b="b"/>
              <a:pathLst>
                <a:path w="4693" h="4693" extrusionOk="0">
                  <a:moveTo>
                    <a:pt x="2068" y="1"/>
                  </a:moveTo>
                  <a:lnTo>
                    <a:pt x="1631" y="80"/>
                  </a:lnTo>
                  <a:lnTo>
                    <a:pt x="1193" y="279"/>
                  </a:lnTo>
                  <a:lnTo>
                    <a:pt x="835" y="518"/>
                  </a:lnTo>
                  <a:lnTo>
                    <a:pt x="517" y="876"/>
                  </a:lnTo>
                  <a:lnTo>
                    <a:pt x="279" y="1233"/>
                  </a:lnTo>
                  <a:lnTo>
                    <a:pt x="159" y="1472"/>
                  </a:lnTo>
                  <a:lnTo>
                    <a:pt x="80" y="1671"/>
                  </a:lnTo>
                  <a:lnTo>
                    <a:pt x="40" y="1909"/>
                  </a:lnTo>
                  <a:lnTo>
                    <a:pt x="0" y="2148"/>
                  </a:lnTo>
                  <a:lnTo>
                    <a:pt x="0" y="2625"/>
                  </a:lnTo>
                  <a:lnTo>
                    <a:pt x="120" y="3063"/>
                  </a:lnTo>
                  <a:lnTo>
                    <a:pt x="279" y="3460"/>
                  </a:lnTo>
                  <a:lnTo>
                    <a:pt x="557" y="3858"/>
                  </a:lnTo>
                  <a:lnTo>
                    <a:pt x="875" y="4176"/>
                  </a:lnTo>
                  <a:lnTo>
                    <a:pt x="1273" y="4414"/>
                  </a:lnTo>
                  <a:lnTo>
                    <a:pt x="1472" y="4534"/>
                  </a:lnTo>
                  <a:lnTo>
                    <a:pt x="1710" y="4613"/>
                  </a:lnTo>
                  <a:lnTo>
                    <a:pt x="1949" y="4653"/>
                  </a:lnTo>
                  <a:lnTo>
                    <a:pt x="2187" y="4693"/>
                  </a:lnTo>
                  <a:lnTo>
                    <a:pt x="2625" y="4693"/>
                  </a:lnTo>
                  <a:lnTo>
                    <a:pt x="3102" y="4574"/>
                  </a:lnTo>
                  <a:lnTo>
                    <a:pt x="3499" y="4375"/>
                  </a:lnTo>
                  <a:lnTo>
                    <a:pt x="3857" y="4136"/>
                  </a:lnTo>
                  <a:lnTo>
                    <a:pt x="4175" y="3818"/>
                  </a:lnTo>
                  <a:lnTo>
                    <a:pt x="4454" y="3420"/>
                  </a:lnTo>
                  <a:lnTo>
                    <a:pt x="4533" y="3222"/>
                  </a:lnTo>
                  <a:lnTo>
                    <a:pt x="4613" y="2983"/>
                  </a:lnTo>
                  <a:lnTo>
                    <a:pt x="4653" y="2744"/>
                  </a:lnTo>
                  <a:lnTo>
                    <a:pt x="4692" y="2506"/>
                  </a:lnTo>
                  <a:lnTo>
                    <a:pt x="4692" y="2068"/>
                  </a:lnTo>
                  <a:lnTo>
                    <a:pt x="4573" y="1591"/>
                  </a:lnTo>
                  <a:lnTo>
                    <a:pt x="4414" y="1194"/>
                  </a:lnTo>
                  <a:lnTo>
                    <a:pt x="4175" y="836"/>
                  </a:lnTo>
                  <a:lnTo>
                    <a:pt x="3817" y="518"/>
                  </a:lnTo>
                  <a:lnTo>
                    <a:pt x="3460" y="239"/>
                  </a:lnTo>
                  <a:lnTo>
                    <a:pt x="3221" y="160"/>
                  </a:lnTo>
                  <a:lnTo>
                    <a:pt x="2982" y="80"/>
                  </a:lnTo>
                  <a:lnTo>
                    <a:pt x="2784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0" name="Google Shape;9230;p251"/>
            <p:cNvSpPr/>
            <p:nvPr/>
          </p:nvSpPr>
          <p:spPr>
            <a:xfrm>
              <a:off x="1968975" y="4893350"/>
              <a:ext cx="117325" cy="117325"/>
            </a:xfrm>
            <a:custGeom>
              <a:avLst/>
              <a:gdLst/>
              <a:ahLst/>
              <a:cxnLst/>
              <a:rect l="l" t="t" r="r" b="b"/>
              <a:pathLst>
                <a:path w="4693" h="4693" extrusionOk="0">
                  <a:moveTo>
                    <a:pt x="2068" y="0"/>
                  </a:moveTo>
                  <a:lnTo>
                    <a:pt x="1631" y="120"/>
                  </a:lnTo>
                  <a:lnTo>
                    <a:pt x="1233" y="279"/>
                  </a:lnTo>
                  <a:lnTo>
                    <a:pt x="836" y="557"/>
                  </a:lnTo>
                  <a:lnTo>
                    <a:pt x="517" y="875"/>
                  </a:lnTo>
                  <a:lnTo>
                    <a:pt x="279" y="1273"/>
                  </a:lnTo>
                  <a:lnTo>
                    <a:pt x="160" y="1471"/>
                  </a:lnTo>
                  <a:lnTo>
                    <a:pt x="80" y="1710"/>
                  </a:lnTo>
                  <a:lnTo>
                    <a:pt x="40" y="1949"/>
                  </a:lnTo>
                  <a:lnTo>
                    <a:pt x="1" y="2187"/>
                  </a:lnTo>
                  <a:lnTo>
                    <a:pt x="40" y="2625"/>
                  </a:lnTo>
                  <a:lnTo>
                    <a:pt x="120" y="3062"/>
                  </a:lnTo>
                  <a:lnTo>
                    <a:pt x="319" y="3499"/>
                  </a:lnTo>
                  <a:lnTo>
                    <a:pt x="557" y="3857"/>
                  </a:lnTo>
                  <a:lnTo>
                    <a:pt x="875" y="4175"/>
                  </a:lnTo>
                  <a:lnTo>
                    <a:pt x="1273" y="4454"/>
                  </a:lnTo>
                  <a:lnTo>
                    <a:pt x="1472" y="4533"/>
                  </a:lnTo>
                  <a:lnTo>
                    <a:pt x="1710" y="4613"/>
                  </a:lnTo>
                  <a:lnTo>
                    <a:pt x="1949" y="4652"/>
                  </a:lnTo>
                  <a:lnTo>
                    <a:pt x="2188" y="4692"/>
                  </a:lnTo>
                  <a:lnTo>
                    <a:pt x="2625" y="4692"/>
                  </a:lnTo>
                  <a:lnTo>
                    <a:pt x="3102" y="4573"/>
                  </a:lnTo>
                  <a:lnTo>
                    <a:pt x="3500" y="4414"/>
                  </a:lnTo>
                  <a:lnTo>
                    <a:pt x="3858" y="4136"/>
                  </a:lnTo>
                  <a:lnTo>
                    <a:pt x="4176" y="3817"/>
                  </a:lnTo>
                  <a:lnTo>
                    <a:pt x="4454" y="3420"/>
                  </a:lnTo>
                  <a:lnTo>
                    <a:pt x="4534" y="3221"/>
                  </a:lnTo>
                  <a:lnTo>
                    <a:pt x="4613" y="2982"/>
                  </a:lnTo>
                  <a:lnTo>
                    <a:pt x="4693" y="2744"/>
                  </a:lnTo>
                  <a:lnTo>
                    <a:pt x="4693" y="2545"/>
                  </a:lnTo>
                  <a:lnTo>
                    <a:pt x="4693" y="2068"/>
                  </a:lnTo>
                  <a:lnTo>
                    <a:pt x="4613" y="1631"/>
                  </a:lnTo>
                  <a:lnTo>
                    <a:pt x="4414" y="1193"/>
                  </a:lnTo>
                  <a:lnTo>
                    <a:pt x="4176" y="835"/>
                  </a:lnTo>
                  <a:lnTo>
                    <a:pt x="3818" y="517"/>
                  </a:lnTo>
                  <a:lnTo>
                    <a:pt x="3460" y="279"/>
                  </a:lnTo>
                  <a:lnTo>
                    <a:pt x="3221" y="159"/>
                  </a:lnTo>
                  <a:lnTo>
                    <a:pt x="3023" y="80"/>
                  </a:lnTo>
                  <a:lnTo>
                    <a:pt x="2784" y="40"/>
                  </a:lnTo>
                  <a:lnTo>
                    <a:pt x="2545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1" name="Google Shape;9231;p251"/>
            <p:cNvSpPr/>
            <p:nvPr/>
          </p:nvSpPr>
          <p:spPr>
            <a:xfrm>
              <a:off x="2182700" y="4698500"/>
              <a:ext cx="168025" cy="168025"/>
            </a:xfrm>
            <a:custGeom>
              <a:avLst/>
              <a:gdLst/>
              <a:ahLst/>
              <a:cxnLst/>
              <a:rect l="l" t="t" r="r" b="b"/>
              <a:pathLst>
                <a:path w="6721" h="6721" extrusionOk="0">
                  <a:moveTo>
                    <a:pt x="2983" y="1"/>
                  </a:moveTo>
                  <a:lnTo>
                    <a:pt x="2625" y="80"/>
                  </a:lnTo>
                  <a:lnTo>
                    <a:pt x="2347" y="160"/>
                  </a:lnTo>
                  <a:lnTo>
                    <a:pt x="2028" y="279"/>
                  </a:lnTo>
                  <a:lnTo>
                    <a:pt x="1750" y="398"/>
                  </a:lnTo>
                  <a:lnTo>
                    <a:pt x="1472" y="597"/>
                  </a:lnTo>
                  <a:lnTo>
                    <a:pt x="1193" y="796"/>
                  </a:lnTo>
                  <a:lnTo>
                    <a:pt x="955" y="995"/>
                  </a:lnTo>
                  <a:lnTo>
                    <a:pt x="756" y="1233"/>
                  </a:lnTo>
                  <a:lnTo>
                    <a:pt x="557" y="1512"/>
                  </a:lnTo>
                  <a:lnTo>
                    <a:pt x="398" y="1790"/>
                  </a:lnTo>
                  <a:lnTo>
                    <a:pt x="239" y="2108"/>
                  </a:lnTo>
                  <a:lnTo>
                    <a:pt x="160" y="2426"/>
                  </a:lnTo>
                  <a:lnTo>
                    <a:pt x="80" y="2744"/>
                  </a:lnTo>
                  <a:lnTo>
                    <a:pt x="1" y="3102"/>
                  </a:lnTo>
                  <a:lnTo>
                    <a:pt x="1" y="3420"/>
                  </a:lnTo>
                  <a:lnTo>
                    <a:pt x="40" y="3738"/>
                  </a:lnTo>
                  <a:lnTo>
                    <a:pt x="80" y="4096"/>
                  </a:lnTo>
                  <a:lnTo>
                    <a:pt x="160" y="4375"/>
                  </a:lnTo>
                  <a:lnTo>
                    <a:pt x="279" y="4693"/>
                  </a:lnTo>
                  <a:lnTo>
                    <a:pt x="438" y="4971"/>
                  </a:lnTo>
                  <a:lnTo>
                    <a:pt x="597" y="5249"/>
                  </a:lnTo>
                  <a:lnTo>
                    <a:pt x="796" y="5528"/>
                  </a:lnTo>
                  <a:lnTo>
                    <a:pt x="1034" y="5766"/>
                  </a:lnTo>
                  <a:lnTo>
                    <a:pt x="1273" y="5965"/>
                  </a:lnTo>
                  <a:lnTo>
                    <a:pt x="1512" y="6164"/>
                  </a:lnTo>
                  <a:lnTo>
                    <a:pt x="1830" y="6323"/>
                  </a:lnTo>
                  <a:lnTo>
                    <a:pt x="2108" y="6482"/>
                  </a:lnTo>
                  <a:lnTo>
                    <a:pt x="2466" y="6601"/>
                  </a:lnTo>
                  <a:lnTo>
                    <a:pt x="2784" y="6641"/>
                  </a:lnTo>
                  <a:lnTo>
                    <a:pt x="3102" y="6721"/>
                  </a:lnTo>
                  <a:lnTo>
                    <a:pt x="3460" y="6721"/>
                  </a:lnTo>
                  <a:lnTo>
                    <a:pt x="3778" y="6681"/>
                  </a:lnTo>
                  <a:lnTo>
                    <a:pt x="4096" y="6641"/>
                  </a:lnTo>
                  <a:lnTo>
                    <a:pt x="4414" y="6562"/>
                  </a:lnTo>
                  <a:lnTo>
                    <a:pt x="4732" y="6442"/>
                  </a:lnTo>
                  <a:lnTo>
                    <a:pt x="5011" y="6283"/>
                  </a:lnTo>
                  <a:lnTo>
                    <a:pt x="5289" y="6124"/>
                  </a:lnTo>
                  <a:lnTo>
                    <a:pt x="5528" y="5925"/>
                  </a:lnTo>
                  <a:lnTo>
                    <a:pt x="5766" y="5687"/>
                  </a:lnTo>
                  <a:lnTo>
                    <a:pt x="6005" y="5448"/>
                  </a:lnTo>
                  <a:lnTo>
                    <a:pt x="6204" y="5210"/>
                  </a:lnTo>
                  <a:lnTo>
                    <a:pt x="6363" y="4892"/>
                  </a:lnTo>
                  <a:lnTo>
                    <a:pt x="6482" y="4613"/>
                  </a:lnTo>
                  <a:lnTo>
                    <a:pt x="6601" y="4255"/>
                  </a:lnTo>
                  <a:lnTo>
                    <a:pt x="6681" y="3937"/>
                  </a:lnTo>
                  <a:lnTo>
                    <a:pt x="6720" y="3619"/>
                  </a:lnTo>
                  <a:lnTo>
                    <a:pt x="6720" y="3261"/>
                  </a:lnTo>
                  <a:lnTo>
                    <a:pt x="6720" y="2943"/>
                  </a:lnTo>
                  <a:lnTo>
                    <a:pt x="6641" y="2625"/>
                  </a:lnTo>
                  <a:lnTo>
                    <a:pt x="6561" y="2307"/>
                  </a:lnTo>
                  <a:lnTo>
                    <a:pt x="6442" y="1989"/>
                  </a:lnTo>
                  <a:lnTo>
                    <a:pt x="6323" y="1711"/>
                  </a:lnTo>
                  <a:lnTo>
                    <a:pt x="6124" y="1432"/>
                  </a:lnTo>
                  <a:lnTo>
                    <a:pt x="5965" y="1194"/>
                  </a:lnTo>
                  <a:lnTo>
                    <a:pt x="5726" y="955"/>
                  </a:lnTo>
                  <a:lnTo>
                    <a:pt x="5488" y="716"/>
                  </a:lnTo>
                  <a:lnTo>
                    <a:pt x="5209" y="557"/>
                  </a:lnTo>
                  <a:lnTo>
                    <a:pt x="4931" y="359"/>
                  </a:lnTo>
                  <a:lnTo>
                    <a:pt x="4613" y="239"/>
                  </a:lnTo>
                  <a:lnTo>
                    <a:pt x="4295" y="120"/>
                  </a:lnTo>
                  <a:lnTo>
                    <a:pt x="3977" y="40"/>
                  </a:lnTo>
                  <a:lnTo>
                    <a:pt x="3619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2" name="Google Shape;9232;p251"/>
            <p:cNvSpPr/>
            <p:nvPr/>
          </p:nvSpPr>
          <p:spPr>
            <a:xfrm>
              <a:off x="3068425" y="4078200"/>
              <a:ext cx="139175" cy="140200"/>
            </a:xfrm>
            <a:custGeom>
              <a:avLst/>
              <a:gdLst/>
              <a:ahLst/>
              <a:cxnLst/>
              <a:rect l="l" t="t" r="r" b="b"/>
              <a:pathLst>
                <a:path w="5567" h="5608" extrusionOk="0">
                  <a:moveTo>
                    <a:pt x="2704" y="1"/>
                  </a:moveTo>
                  <a:lnTo>
                    <a:pt x="2426" y="40"/>
                  </a:lnTo>
                  <a:lnTo>
                    <a:pt x="2187" y="80"/>
                  </a:lnTo>
                  <a:lnTo>
                    <a:pt x="1909" y="160"/>
                  </a:lnTo>
                  <a:lnTo>
                    <a:pt x="1670" y="239"/>
                  </a:lnTo>
                  <a:lnTo>
                    <a:pt x="1432" y="359"/>
                  </a:lnTo>
                  <a:lnTo>
                    <a:pt x="1193" y="518"/>
                  </a:lnTo>
                  <a:lnTo>
                    <a:pt x="994" y="677"/>
                  </a:lnTo>
                  <a:lnTo>
                    <a:pt x="795" y="836"/>
                  </a:lnTo>
                  <a:lnTo>
                    <a:pt x="597" y="1035"/>
                  </a:lnTo>
                  <a:lnTo>
                    <a:pt x="437" y="1273"/>
                  </a:lnTo>
                  <a:lnTo>
                    <a:pt x="318" y="1512"/>
                  </a:lnTo>
                  <a:lnTo>
                    <a:pt x="199" y="1750"/>
                  </a:lnTo>
                  <a:lnTo>
                    <a:pt x="80" y="2029"/>
                  </a:lnTo>
                  <a:lnTo>
                    <a:pt x="40" y="2307"/>
                  </a:lnTo>
                  <a:lnTo>
                    <a:pt x="0" y="2585"/>
                  </a:lnTo>
                  <a:lnTo>
                    <a:pt x="0" y="2864"/>
                  </a:lnTo>
                  <a:lnTo>
                    <a:pt x="0" y="3142"/>
                  </a:lnTo>
                  <a:lnTo>
                    <a:pt x="40" y="3420"/>
                  </a:lnTo>
                  <a:lnTo>
                    <a:pt x="119" y="3659"/>
                  </a:lnTo>
                  <a:lnTo>
                    <a:pt x="199" y="3937"/>
                  </a:lnTo>
                  <a:lnTo>
                    <a:pt x="318" y="4176"/>
                  </a:lnTo>
                  <a:lnTo>
                    <a:pt x="477" y="4375"/>
                  </a:lnTo>
                  <a:lnTo>
                    <a:pt x="636" y="4613"/>
                  </a:lnTo>
                  <a:lnTo>
                    <a:pt x="835" y="4812"/>
                  </a:lnTo>
                  <a:lnTo>
                    <a:pt x="1034" y="4971"/>
                  </a:lnTo>
                  <a:lnTo>
                    <a:pt x="1233" y="5130"/>
                  </a:lnTo>
                  <a:lnTo>
                    <a:pt x="1471" y="5289"/>
                  </a:lnTo>
                  <a:lnTo>
                    <a:pt x="1750" y="5408"/>
                  </a:lnTo>
                  <a:lnTo>
                    <a:pt x="2028" y="5488"/>
                  </a:lnTo>
                  <a:lnTo>
                    <a:pt x="2306" y="5568"/>
                  </a:lnTo>
                  <a:lnTo>
                    <a:pt x="2585" y="5607"/>
                  </a:lnTo>
                  <a:lnTo>
                    <a:pt x="2863" y="5607"/>
                  </a:lnTo>
                  <a:lnTo>
                    <a:pt x="3102" y="5568"/>
                  </a:lnTo>
                  <a:lnTo>
                    <a:pt x="3380" y="5528"/>
                  </a:lnTo>
                  <a:lnTo>
                    <a:pt x="3658" y="5448"/>
                  </a:lnTo>
                  <a:lnTo>
                    <a:pt x="3897" y="5369"/>
                  </a:lnTo>
                  <a:lnTo>
                    <a:pt x="4135" y="5249"/>
                  </a:lnTo>
                  <a:lnTo>
                    <a:pt x="4374" y="5090"/>
                  </a:lnTo>
                  <a:lnTo>
                    <a:pt x="4573" y="4931"/>
                  </a:lnTo>
                  <a:lnTo>
                    <a:pt x="4772" y="4772"/>
                  </a:lnTo>
                  <a:lnTo>
                    <a:pt x="4970" y="4573"/>
                  </a:lnTo>
                  <a:lnTo>
                    <a:pt x="5129" y="4335"/>
                  </a:lnTo>
                  <a:lnTo>
                    <a:pt x="5249" y="4096"/>
                  </a:lnTo>
                  <a:lnTo>
                    <a:pt x="5368" y="3858"/>
                  </a:lnTo>
                  <a:lnTo>
                    <a:pt x="5448" y="3579"/>
                  </a:lnTo>
                  <a:lnTo>
                    <a:pt x="5527" y="3301"/>
                  </a:lnTo>
                  <a:lnTo>
                    <a:pt x="5567" y="3023"/>
                  </a:lnTo>
                  <a:lnTo>
                    <a:pt x="5567" y="2744"/>
                  </a:lnTo>
                  <a:lnTo>
                    <a:pt x="5567" y="2466"/>
                  </a:lnTo>
                  <a:lnTo>
                    <a:pt x="5487" y="2188"/>
                  </a:lnTo>
                  <a:lnTo>
                    <a:pt x="5448" y="1949"/>
                  </a:lnTo>
                  <a:lnTo>
                    <a:pt x="5328" y="1711"/>
                  </a:lnTo>
                  <a:lnTo>
                    <a:pt x="5209" y="1432"/>
                  </a:lnTo>
                  <a:lnTo>
                    <a:pt x="5090" y="1233"/>
                  </a:lnTo>
                  <a:lnTo>
                    <a:pt x="4931" y="995"/>
                  </a:lnTo>
                  <a:lnTo>
                    <a:pt x="4732" y="796"/>
                  </a:lnTo>
                  <a:lnTo>
                    <a:pt x="4533" y="637"/>
                  </a:lnTo>
                  <a:lnTo>
                    <a:pt x="4294" y="478"/>
                  </a:lnTo>
                  <a:lnTo>
                    <a:pt x="4056" y="319"/>
                  </a:lnTo>
                  <a:lnTo>
                    <a:pt x="3817" y="200"/>
                  </a:lnTo>
                  <a:lnTo>
                    <a:pt x="3539" y="120"/>
                  </a:lnTo>
                  <a:lnTo>
                    <a:pt x="3261" y="40"/>
                  </a:lnTo>
                  <a:lnTo>
                    <a:pt x="2982" y="40"/>
                  </a:lnTo>
                  <a:lnTo>
                    <a:pt x="2704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3" name="Google Shape;9233;p251"/>
            <p:cNvSpPr/>
            <p:nvPr/>
          </p:nvSpPr>
          <p:spPr>
            <a:xfrm>
              <a:off x="2567400" y="3906225"/>
              <a:ext cx="117325" cy="118325"/>
            </a:xfrm>
            <a:custGeom>
              <a:avLst/>
              <a:gdLst/>
              <a:ahLst/>
              <a:cxnLst/>
              <a:rect l="l" t="t" r="r" b="b"/>
              <a:pathLst>
                <a:path w="4693" h="4733" extrusionOk="0">
                  <a:moveTo>
                    <a:pt x="2546" y="1"/>
                  </a:moveTo>
                  <a:lnTo>
                    <a:pt x="2068" y="41"/>
                  </a:lnTo>
                  <a:lnTo>
                    <a:pt x="1631" y="120"/>
                  </a:lnTo>
                  <a:lnTo>
                    <a:pt x="1233" y="319"/>
                  </a:lnTo>
                  <a:lnTo>
                    <a:pt x="836" y="557"/>
                  </a:lnTo>
                  <a:lnTo>
                    <a:pt x="518" y="876"/>
                  </a:lnTo>
                  <a:lnTo>
                    <a:pt x="279" y="1273"/>
                  </a:lnTo>
                  <a:lnTo>
                    <a:pt x="160" y="1512"/>
                  </a:lnTo>
                  <a:lnTo>
                    <a:pt x="80" y="1711"/>
                  </a:lnTo>
                  <a:lnTo>
                    <a:pt x="40" y="1949"/>
                  </a:lnTo>
                  <a:lnTo>
                    <a:pt x="1" y="2188"/>
                  </a:lnTo>
                  <a:lnTo>
                    <a:pt x="40" y="2665"/>
                  </a:lnTo>
                  <a:lnTo>
                    <a:pt x="120" y="3102"/>
                  </a:lnTo>
                  <a:lnTo>
                    <a:pt x="319" y="3500"/>
                  </a:lnTo>
                  <a:lnTo>
                    <a:pt x="557" y="3898"/>
                  </a:lnTo>
                  <a:lnTo>
                    <a:pt x="875" y="4216"/>
                  </a:lnTo>
                  <a:lnTo>
                    <a:pt x="1273" y="4454"/>
                  </a:lnTo>
                  <a:lnTo>
                    <a:pt x="1472" y="4534"/>
                  </a:lnTo>
                  <a:lnTo>
                    <a:pt x="1710" y="4613"/>
                  </a:lnTo>
                  <a:lnTo>
                    <a:pt x="1949" y="4693"/>
                  </a:lnTo>
                  <a:lnTo>
                    <a:pt x="2188" y="4733"/>
                  </a:lnTo>
                  <a:lnTo>
                    <a:pt x="2665" y="4693"/>
                  </a:lnTo>
                  <a:lnTo>
                    <a:pt x="3102" y="4613"/>
                  </a:lnTo>
                  <a:lnTo>
                    <a:pt x="3500" y="4414"/>
                  </a:lnTo>
                  <a:lnTo>
                    <a:pt x="3858" y="4176"/>
                  </a:lnTo>
                  <a:lnTo>
                    <a:pt x="4176" y="3858"/>
                  </a:lnTo>
                  <a:lnTo>
                    <a:pt x="4454" y="3460"/>
                  </a:lnTo>
                  <a:lnTo>
                    <a:pt x="4534" y="3261"/>
                  </a:lnTo>
                  <a:lnTo>
                    <a:pt x="4613" y="3023"/>
                  </a:lnTo>
                  <a:lnTo>
                    <a:pt x="4693" y="2784"/>
                  </a:lnTo>
                  <a:lnTo>
                    <a:pt x="4693" y="2546"/>
                  </a:lnTo>
                  <a:lnTo>
                    <a:pt x="4693" y="2068"/>
                  </a:lnTo>
                  <a:lnTo>
                    <a:pt x="4613" y="1631"/>
                  </a:lnTo>
                  <a:lnTo>
                    <a:pt x="4414" y="1233"/>
                  </a:lnTo>
                  <a:lnTo>
                    <a:pt x="4176" y="836"/>
                  </a:lnTo>
                  <a:lnTo>
                    <a:pt x="3858" y="518"/>
                  </a:lnTo>
                  <a:lnTo>
                    <a:pt x="3460" y="279"/>
                  </a:lnTo>
                  <a:lnTo>
                    <a:pt x="3221" y="200"/>
                  </a:lnTo>
                  <a:lnTo>
                    <a:pt x="3023" y="120"/>
                  </a:lnTo>
                  <a:lnTo>
                    <a:pt x="2784" y="41"/>
                  </a:lnTo>
                  <a:lnTo>
                    <a:pt x="2546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4" name="Google Shape;9234;p251"/>
            <p:cNvSpPr/>
            <p:nvPr/>
          </p:nvSpPr>
          <p:spPr>
            <a:xfrm>
              <a:off x="3448150" y="3110975"/>
              <a:ext cx="92475" cy="92475"/>
            </a:xfrm>
            <a:custGeom>
              <a:avLst/>
              <a:gdLst/>
              <a:ahLst/>
              <a:cxnLst/>
              <a:rect l="l" t="t" r="r" b="b"/>
              <a:pathLst>
                <a:path w="3699" h="3699" extrusionOk="0">
                  <a:moveTo>
                    <a:pt x="1829" y="1"/>
                  </a:moveTo>
                  <a:lnTo>
                    <a:pt x="1472" y="40"/>
                  </a:lnTo>
                  <a:lnTo>
                    <a:pt x="1114" y="160"/>
                  </a:lnTo>
                  <a:lnTo>
                    <a:pt x="796" y="319"/>
                  </a:lnTo>
                  <a:lnTo>
                    <a:pt x="517" y="557"/>
                  </a:lnTo>
                  <a:lnTo>
                    <a:pt x="319" y="796"/>
                  </a:lnTo>
                  <a:lnTo>
                    <a:pt x="120" y="1114"/>
                  </a:lnTo>
                  <a:lnTo>
                    <a:pt x="0" y="1472"/>
                  </a:lnTo>
                  <a:lnTo>
                    <a:pt x="0" y="1869"/>
                  </a:lnTo>
                  <a:lnTo>
                    <a:pt x="0" y="2227"/>
                  </a:lnTo>
                  <a:lnTo>
                    <a:pt x="120" y="2585"/>
                  </a:lnTo>
                  <a:lnTo>
                    <a:pt x="319" y="2903"/>
                  </a:lnTo>
                  <a:lnTo>
                    <a:pt x="517" y="3182"/>
                  </a:lnTo>
                  <a:lnTo>
                    <a:pt x="796" y="3380"/>
                  </a:lnTo>
                  <a:lnTo>
                    <a:pt x="1114" y="3579"/>
                  </a:lnTo>
                  <a:lnTo>
                    <a:pt x="1472" y="3659"/>
                  </a:lnTo>
                  <a:lnTo>
                    <a:pt x="1829" y="3698"/>
                  </a:lnTo>
                  <a:lnTo>
                    <a:pt x="2227" y="3659"/>
                  </a:lnTo>
                  <a:lnTo>
                    <a:pt x="2585" y="3579"/>
                  </a:lnTo>
                  <a:lnTo>
                    <a:pt x="2863" y="3380"/>
                  </a:lnTo>
                  <a:lnTo>
                    <a:pt x="3142" y="3182"/>
                  </a:lnTo>
                  <a:lnTo>
                    <a:pt x="3380" y="2903"/>
                  </a:lnTo>
                  <a:lnTo>
                    <a:pt x="3539" y="2585"/>
                  </a:lnTo>
                  <a:lnTo>
                    <a:pt x="3659" y="2227"/>
                  </a:lnTo>
                  <a:lnTo>
                    <a:pt x="3698" y="1869"/>
                  </a:lnTo>
                  <a:lnTo>
                    <a:pt x="3659" y="1472"/>
                  </a:lnTo>
                  <a:lnTo>
                    <a:pt x="3539" y="1114"/>
                  </a:lnTo>
                  <a:lnTo>
                    <a:pt x="3380" y="796"/>
                  </a:lnTo>
                  <a:lnTo>
                    <a:pt x="3142" y="557"/>
                  </a:lnTo>
                  <a:lnTo>
                    <a:pt x="2863" y="319"/>
                  </a:lnTo>
                  <a:lnTo>
                    <a:pt x="2585" y="160"/>
                  </a:lnTo>
                  <a:lnTo>
                    <a:pt x="2227" y="40"/>
                  </a:lnTo>
                  <a:lnTo>
                    <a:pt x="1829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5" name="Google Shape;9235;p251"/>
            <p:cNvSpPr/>
            <p:nvPr/>
          </p:nvSpPr>
          <p:spPr>
            <a:xfrm>
              <a:off x="3764250" y="3208400"/>
              <a:ext cx="112375" cy="112350"/>
            </a:xfrm>
            <a:custGeom>
              <a:avLst/>
              <a:gdLst/>
              <a:ahLst/>
              <a:cxnLst/>
              <a:rect l="l" t="t" r="r" b="b"/>
              <a:pathLst>
                <a:path w="4495" h="4494" extrusionOk="0">
                  <a:moveTo>
                    <a:pt x="2267" y="0"/>
                  </a:moveTo>
                  <a:lnTo>
                    <a:pt x="1790" y="40"/>
                  </a:lnTo>
                  <a:lnTo>
                    <a:pt x="1393" y="199"/>
                  </a:lnTo>
                  <a:lnTo>
                    <a:pt x="995" y="398"/>
                  </a:lnTo>
                  <a:lnTo>
                    <a:pt x="677" y="676"/>
                  </a:lnTo>
                  <a:lnTo>
                    <a:pt x="399" y="994"/>
                  </a:lnTo>
                  <a:lnTo>
                    <a:pt x="200" y="1392"/>
                  </a:lnTo>
                  <a:lnTo>
                    <a:pt x="41" y="1790"/>
                  </a:lnTo>
                  <a:lnTo>
                    <a:pt x="1" y="2267"/>
                  </a:lnTo>
                  <a:lnTo>
                    <a:pt x="41" y="2704"/>
                  </a:lnTo>
                  <a:lnTo>
                    <a:pt x="200" y="3142"/>
                  </a:lnTo>
                  <a:lnTo>
                    <a:pt x="399" y="3499"/>
                  </a:lnTo>
                  <a:lnTo>
                    <a:pt x="677" y="3857"/>
                  </a:lnTo>
                  <a:lnTo>
                    <a:pt x="995" y="4136"/>
                  </a:lnTo>
                  <a:lnTo>
                    <a:pt x="1393" y="4334"/>
                  </a:lnTo>
                  <a:lnTo>
                    <a:pt x="1790" y="4454"/>
                  </a:lnTo>
                  <a:lnTo>
                    <a:pt x="2267" y="4493"/>
                  </a:lnTo>
                  <a:lnTo>
                    <a:pt x="2705" y="4454"/>
                  </a:lnTo>
                  <a:lnTo>
                    <a:pt x="3142" y="4334"/>
                  </a:lnTo>
                  <a:lnTo>
                    <a:pt x="3500" y="4136"/>
                  </a:lnTo>
                  <a:lnTo>
                    <a:pt x="3858" y="3857"/>
                  </a:lnTo>
                  <a:lnTo>
                    <a:pt x="4136" y="3499"/>
                  </a:lnTo>
                  <a:lnTo>
                    <a:pt x="4335" y="3142"/>
                  </a:lnTo>
                  <a:lnTo>
                    <a:pt x="4454" y="2704"/>
                  </a:lnTo>
                  <a:lnTo>
                    <a:pt x="4494" y="2267"/>
                  </a:lnTo>
                  <a:lnTo>
                    <a:pt x="4454" y="1790"/>
                  </a:lnTo>
                  <a:lnTo>
                    <a:pt x="4335" y="1392"/>
                  </a:lnTo>
                  <a:lnTo>
                    <a:pt x="4136" y="994"/>
                  </a:lnTo>
                  <a:lnTo>
                    <a:pt x="3858" y="676"/>
                  </a:lnTo>
                  <a:lnTo>
                    <a:pt x="3500" y="398"/>
                  </a:lnTo>
                  <a:lnTo>
                    <a:pt x="3142" y="199"/>
                  </a:lnTo>
                  <a:lnTo>
                    <a:pt x="2705" y="40"/>
                  </a:lnTo>
                  <a:lnTo>
                    <a:pt x="2267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6" name="Google Shape;9236;p251"/>
            <p:cNvSpPr/>
            <p:nvPr/>
          </p:nvSpPr>
          <p:spPr>
            <a:xfrm>
              <a:off x="1820850" y="3036425"/>
              <a:ext cx="118325" cy="119300"/>
            </a:xfrm>
            <a:custGeom>
              <a:avLst/>
              <a:gdLst/>
              <a:ahLst/>
              <a:cxnLst/>
              <a:rect l="l" t="t" r="r" b="b"/>
              <a:pathLst>
                <a:path w="4733" h="4772" extrusionOk="0">
                  <a:moveTo>
                    <a:pt x="2546" y="0"/>
                  </a:moveTo>
                  <a:lnTo>
                    <a:pt x="2069" y="40"/>
                  </a:lnTo>
                  <a:lnTo>
                    <a:pt x="1631" y="120"/>
                  </a:lnTo>
                  <a:lnTo>
                    <a:pt x="1234" y="318"/>
                  </a:lnTo>
                  <a:lnTo>
                    <a:pt x="836" y="557"/>
                  </a:lnTo>
                  <a:lnTo>
                    <a:pt x="518" y="915"/>
                  </a:lnTo>
                  <a:lnTo>
                    <a:pt x="240" y="1312"/>
                  </a:lnTo>
                  <a:lnTo>
                    <a:pt x="160" y="1511"/>
                  </a:lnTo>
                  <a:lnTo>
                    <a:pt x="80" y="1750"/>
                  </a:lnTo>
                  <a:lnTo>
                    <a:pt x="41" y="1988"/>
                  </a:lnTo>
                  <a:lnTo>
                    <a:pt x="1" y="2227"/>
                  </a:lnTo>
                  <a:lnTo>
                    <a:pt x="1" y="2704"/>
                  </a:lnTo>
                  <a:lnTo>
                    <a:pt x="120" y="3142"/>
                  </a:lnTo>
                  <a:lnTo>
                    <a:pt x="279" y="3539"/>
                  </a:lnTo>
                  <a:lnTo>
                    <a:pt x="558" y="3937"/>
                  </a:lnTo>
                  <a:lnTo>
                    <a:pt x="876" y="4255"/>
                  </a:lnTo>
                  <a:lnTo>
                    <a:pt x="1273" y="4494"/>
                  </a:lnTo>
                  <a:lnTo>
                    <a:pt x="1472" y="4613"/>
                  </a:lnTo>
                  <a:lnTo>
                    <a:pt x="1711" y="4692"/>
                  </a:lnTo>
                  <a:lnTo>
                    <a:pt x="1949" y="4732"/>
                  </a:lnTo>
                  <a:lnTo>
                    <a:pt x="2188" y="4772"/>
                  </a:lnTo>
                  <a:lnTo>
                    <a:pt x="2665" y="4772"/>
                  </a:lnTo>
                  <a:lnTo>
                    <a:pt x="3102" y="4653"/>
                  </a:lnTo>
                  <a:lnTo>
                    <a:pt x="3540" y="4494"/>
                  </a:lnTo>
                  <a:lnTo>
                    <a:pt x="3898" y="4215"/>
                  </a:lnTo>
                  <a:lnTo>
                    <a:pt x="4216" y="3897"/>
                  </a:lnTo>
                  <a:lnTo>
                    <a:pt x="4494" y="3499"/>
                  </a:lnTo>
                  <a:lnTo>
                    <a:pt x="4574" y="3301"/>
                  </a:lnTo>
                  <a:lnTo>
                    <a:pt x="4653" y="3062"/>
                  </a:lnTo>
                  <a:lnTo>
                    <a:pt x="4733" y="2823"/>
                  </a:lnTo>
                  <a:lnTo>
                    <a:pt x="4733" y="2585"/>
                  </a:lnTo>
                  <a:lnTo>
                    <a:pt x="4733" y="2108"/>
                  </a:lnTo>
                  <a:lnTo>
                    <a:pt x="4653" y="1670"/>
                  </a:lnTo>
                  <a:lnTo>
                    <a:pt x="4454" y="1233"/>
                  </a:lnTo>
                  <a:lnTo>
                    <a:pt x="4216" y="875"/>
                  </a:lnTo>
                  <a:lnTo>
                    <a:pt x="3858" y="557"/>
                  </a:lnTo>
                  <a:lnTo>
                    <a:pt x="3460" y="279"/>
                  </a:lnTo>
                  <a:lnTo>
                    <a:pt x="3261" y="199"/>
                  </a:lnTo>
                  <a:lnTo>
                    <a:pt x="3023" y="120"/>
                  </a:lnTo>
                  <a:lnTo>
                    <a:pt x="2784" y="40"/>
                  </a:lnTo>
                  <a:lnTo>
                    <a:pt x="2546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7" name="Google Shape;9237;p251"/>
            <p:cNvSpPr/>
            <p:nvPr/>
          </p:nvSpPr>
          <p:spPr>
            <a:xfrm>
              <a:off x="3957100" y="2074150"/>
              <a:ext cx="95475" cy="95475"/>
            </a:xfrm>
            <a:custGeom>
              <a:avLst/>
              <a:gdLst/>
              <a:ahLst/>
              <a:cxnLst/>
              <a:rect l="l" t="t" r="r" b="b"/>
              <a:pathLst>
                <a:path w="3819" h="3819" extrusionOk="0">
                  <a:moveTo>
                    <a:pt x="1909" y="1"/>
                  </a:moveTo>
                  <a:lnTo>
                    <a:pt x="1552" y="41"/>
                  </a:lnTo>
                  <a:lnTo>
                    <a:pt x="1194" y="160"/>
                  </a:lnTo>
                  <a:lnTo>
                    <a:pt x="876" y="359"/>
                  </a:lnTo>
                  <a:lnTo>
                    <a:pt x="597" y="558"/>
                  </a:lnTo>
                  <a:lnTo>
                    <a:pt x="359" y="876"/>
                  </a:lnTo>
                  <a:lnTo>
                    <a:pt x="160" y="1194"/>
                  </a:lnTo>
                  <a:lnTo>
                    <a:pt x="41" y="1552"/>
                  </a:lnTo>
                  <a:lnTo>
                    <a:pt x="1" y="1910"/>
                  </a:lnTo>
                  <a:lnTo>
                    <a:pt x="41" y="2307"/>
                  </a:lnTo>
                  <a:lnTo>
                    <a:pt x="160" y="2665"/>
                  </a:lnTo>
                  <a:lnTo>
                    <a:pt x="359" y="2983"/>
                  </a:lnTo>
                  <a:lnTo>
                    <a:pt x="597" y="3261"/>
                  </a:lnTo>
                  <a:lnTo>
                    <a:pt x="876" y="3500"/>
                  </a:lnTo>
                  <a:lnTo>
                    <a:pt x="1194" y="3699"/>
                  </a:lnTo>
                  <a:lnTo>
                    <a:pt x="1552" y="3778"/>
                  </a:lnTo>
                  <a:lnTo>
                    <a:pt x="1909" y="3818"/>
                  </a:lnTo>
                  <a:lnTo>
                    <a:pt x="2307" y="3778"/>
                  </a:lnTo>
                  <a:lnTo>
                    <a:pt x="2665" y="3699"/>
                  </a:lnTo>
                  <a:lnTo>
                    <a:pt x="2983" y="3500"/>
                  </a:lnTo>
                  <a:lnTo>
                    <a:pt x="3261" y="3261"/>
                  </a:lnTo>
                  <a:lnTo>
                    <a:pt x="3500" y="2983"/>
                  </a:lnTo>
                  <a:lnTo>
                    <a:pt x="3699" y="2665"/>
                  </a:lnTo>
                  <a:lnTo>
                    <a:pt x="3778" y="2307"/>
                  </a:lnTo>
                  <a:lnTo>
                    <a:pt x="3818" y="1910"/>
                  </a:lnTo>
                  <a:lnTo>
                    <a:pt x="3778" y="1552"/>
                  </a:lnTo>
                  <a:lnTo>
                    <a:pt x="3699" y="1194"/>
                  </a:lnTo>
                  <a:lnTo>
                    <a:pt x="3500" y="876"/>
                  </a:lnTo>
                  <a:lnTo>
                    <a:pt x="3261" y="558"/>
                  </a:lnTo>
                  <a:lnTo>
                    <a:pt x="2983" y="359"/>
                  </a:lnTo>
                  <a:lnTo>
                    <a:pt x="2665" y="160"/>
                  </a:lnTo>
                  <a:lnTo>
                    <a:pt x="2307" y="41"/>
                  </a:lnTo>
                  <a:lnTo>
                    <a:pt x="1909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238" name="Google Shape;9238;p251"/>
          <p:cNvGrpSpPr/>
          <p:nvPr/>
        </p:nvGrpSpPr>
        <p:grpSpPr>
          <a:xfrm>
            <a:off x="6196822" y="2757208"/>
            <a:ext cx="3264272" cy="2910427"/>
            <a:chOff x="1572350" y="1151675"/>
            <a:chExt cx="4851050" cy="4325200"/>
          </a:xfrm>
        </p:grpSpPr>
        <p:sp>
          <p:nvSpPr>
            <p:cNvPr id="9239" name="Google Shape;9239;p251"/>
            <p:cNvSpPr/>
            <p:nvPr/>
          </p:nvSpPr>
          <p:spPr>
            <a:xfrm>
              <a:off x="3968050" y="3267050"/>
              <a:ext cx="2041825" cy="1687950"/>
            </a:xfrm>
            <a:custGeom>
              <a:avLst/>
              <a:gdLst/>
              <a:ahLst/>
              <a:cxnLst/>
              <a:rect l="l" t="t" r="r" b="b"/>
              <a:pathLst>
                <a:path w="81673" h="67518" extrusionOk="0">
                  <a:moveTo>
                    <a:pt x="62229" y="676"/>
                  </a:moveTo>
                  <a:lnTo>
                    <a:pt x="80917" y="40638"/>
                  </a:lnTo>
                  <a:lnTo>
                    <a:pt x="57298" y="66722"/>
                  </a:lnTo>
                  <a:lnTo>
                    <a:pt x="32964" y="54475"/>
                  </a:lnTo>
                  <a:lnTo>
                    <a:pt x="955" y="36662"/>
                  </a:lnTo>
                  <a:lnTo>
                    <a:pt x="27277" y="3579"/>
                  </a:lnTo>
                  <a:lnTo>
                    <a:pt x="62229" y="676"/>
                  </a:lnTo>
                  <a:close/>
                  <a:moveTo>
                    <a:pt x="62587" y="0"/>
                  </a:moveTo>
                  <a:lnTo>
                    <a:pt x="27079" y="2943"/>
                  </a:lnTo>
                  <a:lnTo>
                    <a:pt x="26959" y="2982"/>
                  </a:lnTo>
                  <a:lnTo>
                    <a:pt x="0" y="36860"/>
                  </a:lnTo>
                  <a:lnTo>
                    <a:pt x="32645" y="55032"/>
                  </a:lnTo>
                  <a:lnTo>
                    <a:pt x="57418" y="67518"/>
                  </a:lnTo>
                  <a:lnTo>
                    <a:pt x="81673" y="40717"/>
                  </a:lnTo>
                  <a:lnTo>
                    <a:pt x="62706" y="199"/>
                  </a:lnTo>
                  <a:lnTo>
                    <a:pt x="62587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0" name="Google Shape;9240;p251"/>
            <p:cNvSpPr/>
            <p:nvPr/>
          </p:nvSpPr>
          <p:spPr>
            <a:xfrm>
              <a:off x="3938225" y="4013600"/>
              <a:ext cx="1469250" cy="918525"/>
            </a:xfrm>
            <a:custGeom>
              <a:avLst/>
              <a:gdLst/>
              <a:ahLst/>
              <a:cxnLst/>
              <a:rect l="l" t="t" r="r" b="b"/>
              <a:pathLst>
                <a:path w="58770" h="36741" extrusionOk="0">
                  <a:moveTo>
                    <a:pt x="24852" y="676"/>
                  </a:moveTo>
                  <a:lnTo>
                    <a:pt x="55708" y="12565"/>
                  </a:lnTo>
                  <a:lnTo>
                    <a:pt x="3340" y="6760"/>
                  </a:lnTo>
                  <a:lnTo>
                    <a:pt x="24852" y="676"/>
                  </a:lnTo>
                  <a:close/>
                  <a:moveTo>
                    <a:pt x="24892" y="0"/>
                  </a:moveTo>
                  <a:lnTo>
                    <a:pt x="0" y="7038"/>
                  </a:lnTo>
                  <a:lnTo>
                    <a:pt x="57378" y="13400"/>
                  </a:lnTo>
                  <a:lnTo>
                    <a:pt x="58133" y="36741"/>
                  </a:lnTo>
                  <a:lnTo>
                    <a:pt x="58770" y="36741"/>
                  </a:lnTo>
                  <a:lnTo>
                    <a:pt x="58014" y="12764"/>
                  </a:lnTo>
                  <a:lnTo>
                    <a:pt x="24892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1" name="Google Shape;9241;p251"/>
            <p:cNvSpPr/>
            <p:nvPr/>
          </p:nvSpPr>
          <p:spPr>
            <a:xfrm>
              <a:off x="4769250" y="3825700"/>
              <a:ext cx="621325" cy="828100"/>
            </a:xfrm>
            <a:custGeom>
              <a:avLst/>
              <a:gdLst/>
              <a:ahLst/>
              <a:cxnLst/>
              <a:rect l="l" t="t" r="r" b="b"/>
              <a:pathLst>
                <a:path w="24853" h="33124" extrusionOk="0">
                  <a:moveTo>
                    <a:pt x="17656" y="1591"/>
                  </a:moveTo>
                  <a:lnTo>
                    <a:pt x="24057" y="20479"/>
                  </a:lnTo>
                  <a:lnTo>
                    <a:pt x="1512" y="31692"/>
                  </a:lnTo>
                  <a:lnTo>
                    <a:pt x="17656" y="1591"/>
                  </a:lnTo>
                  <a:close/>
                  <a:moveTo>
                    <a:pt x="17815" y="1"/>
                  </a:moveTo>
                  <a:lnTo>
                    <a:pt x="1" y="33123"/>
                  </a:lnTo>
                  <a:lnTo>
                    <a:pt x="1" y="33123"/>
                  </a:lnTo>
                  <a:lnTo>
                    <a:pt x="24853" y="20797"/>
                  </a:lnTo>
                  <a:lnTo>
                    <a:pt x="17815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2" name="Google Shape;9242;p251"/>
            <p:cNvSpPr/>
            <p:nvPr/>
          </p:nvSpPr>
          <p:spPr>
            <a:xfrm>
              <a:off x="4550575" y="3238225"/>
              <a:ext cx="1476200" cy="1111375"/>
            </a:xfrm>
            <a:custGeom>
              <a:avLst/>
              <a:gdLst/>
              <a:ahLst/>
              <a:cxnLst/>
              <a:rect l="l" t="t" r="r" b="b"/>
              <a:pathLst>
                <a:path w="59048" h="44455" extrusionOk="0">
                  <a:moveTo>
                    <a:pt x="38530" y="3300"/>
                  </a:moveTo>
                  <a:lnTo>
                    <a:pt x="35031" y="28669"/>
                  </a:lnTo>
                  <a:lnTo>
                    <a:pt x="26919" y="24136"/>
                  </a:lnTo>
                  <a:lnTo>
                    <a:pt x="32208" y="14712"/>
                  </a:lnTo>
                  <a:lnTo>
                    <a:pt x="35787" y="8311"/>
                  </a:lnTo>
                  <a:lnTo>
                    <a:pt x="38530" y="3300"/>
                  </a:lnTo>
                  <a:close/>
                  <a:moveTo>
                    <a:pt x="4056" y="5050"/>
                  </a:moveTo>
                  <a:lnTo>
                    <a:pt x="25925" y="24096"/>
                  </a:lnTo>
                  <a:lnTo>
                    <a:pt x="756" y="30936"/>
                  </a:lnTo>
                  <a:lnTo>
                    <a:pt x="4056" y="5050"/>
                  </a:lnTo>
                  <a:close/>
                  <a:moveTo>
                    <a:pt x="35508" y="29663"/>
                  </a:moveTo>
                  <a:lnTo>
                    <a:pt x="56940" y="41592"/>
                  </a:lnTo>
                  <a:lnTo>
                    <a:pt x="33560" y="43779"/>
                  </a:lnTo>
                  <a:lnTo>
                    <a:pt x="35508" y="29663"/>
                  </a:lnTo>
                  <a:close/>
                  <a:moveTo>
                    <a:pt x="39484" y="0"/>
                  </a:moveTo>
                  <a:lnTo>
                    <a:pt x="39365" y="40"/>
                  </a:lnTo>
                  <a:lnTo>
                    <a:pt x="39286" y="80"/>
                  </a:lnTo>
                  <a:lnTo>
                    <a:pt x="39286" y="119"/>
                  </a:lnTo>
                  <a:lnTo>
                    <a:pt x="38809" y="1392"/>
                  </a:lnTo>
                  <a:lnTo>
                    <a:pt x="38371" y="2267"/>
                  </a:lnTo>
                  <a:lnTo>
                    <a:pt x="37337" y="4135"/>
                  </a:lnTo>
                  <a:lnTo>
                    <a:pt x="34117" y="9981"/>
                  </a:lnTo>
                  <a:lnTo>
                    <a:pt x="26442" y="23699"/>
                  </a:lnTo>
                  <a:lnTo>
                    <a:pt x="3579" y="3778"/>
                  </a:lnTo>
                  <a:lnTo>
                    <a:pt x="0" y="31771"/>
                  </a:lnTo>
                  <a:lnTo>
                    <a:pt x="26442" y="24613"/>
                  </a:lnTo>
                  <a:lnTo>
                    <a:pt x="34912" y="29345"/>
                  </a:lnTo>
                  <a:lnTo>
                    <a:pt x="32844" y="44455"/>
                  </a:lnTo>
                  <a:lnTo>
                    <a:pt x="59048" y="42069"/>
                  </a:lnTo>
                  <a:lnTo>
                    <a:pt x="35628" y="28987"/>
                  </a:lnTo>
                  <a:lnTo>
                    <a:pt x="39604" y="199"/>
                  </a:lnTo>
                  <a:lnTo>
                    <a:pt x="39604" y="119"/>
                  </a:lnTo>
                  <a:lnTo>
                    <a:pt x="39564" y="80"/>
                  </a:lnTo>
                  <a:lnTo>
                    <a:pt x="39484" y="0"/>
                  </a:lnTo>
                  <a:close/>
                </a:path>
              </a:pathLst>
            </a:custGeom>
            <a:solidFill>
              <a:srgbClr val="54545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3" name="Google Shape;9243;p251"/>
            <p:cNvSpPr/>
            <p:nvPr/>
          </p:nvSpPr>
          <p:spPr>
            <a:xfrm>
              <a:off x="4560500" y="40225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</a:path>
              </a:pathLst>
            </a:custGeom>
            <a:solidFill>
              <a:srgbClr val="5E5E5E"/>
            </a:solidFill>
            <a:ln w="11925" cap="rnd" cmpd="sng">
              <a:solidFill>
                <a:srgbClr val="FAFAFA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4" name="Google Shape;9244;p251"/>
            <p:cNvSpPr/>
            <p:nvPr/>
          </p:nvSpPr>
          <p:spPr>
            <a:xfrm>
              <a:off x="5320975" y="4864525"/>
              <a:ext cx="162050" cy="162050"/>
            </a:xfrm>
            <a:custGeom>
              <a:avLst/>
              <a:gdLst/>
              <a:ahLst/>
              <a:cxnLst/>
              <a:rect l="l" t="t" r="r" b="b"/>
              <a:pathLst>
                <a:path w="6482" h="6482" extrusionOk="0">
                  <a:moveTo>
                    <a:pt x="2903" y="0"/>
                  </a:moveTo>
                  <a:lnTo>
                    <a:pt x="2585" y="40"/>
                  </a:lnTo>
                  <a:lnTo>
                    <a:pt x="2306" y="119"/>
                  </a:lnTo>
                  <a:lnTo>
                    <a:pt x="1988" y="239"/>
                  </a:lnTo>
                  <a:lnTo>
                    <a:pt x="1710" y="398"/>
                  </a:lnTo>
                  <a:lnTo>
                    <a:pt x="1432" y="557"/>
                  </a:lnTo>
                  <a:lnTo>
                    <a:pt x="1153" y="756"/>
                  </a:lnTo>
                  <a:lnTo>
                    <a:pt x="915" y="994"/>
                  </a:lnTo>
                  <a:lnTo>
                    <a:pt x="716" y="1233"/>
                  </a:lnTo>
                  <a:lnTo>
                    <a:pt x="517" y="1471"/>
                  </a:lnTo>
                  <a:lnTo>
                    <a:pt x="358" y="1750"/>
                  </a:lnTo>
                  <a:lnTo>
                    <a:pt x="239" y="2028"/>
                  </a:lnTo>
                  <a:lnTo>
                    <a:pt x="120" y="2346"/>
                  </a:lnTo>
                  <a:lnTo>
                    <a:pt x="40" y="2624"/>
                  </a:lnTo>
                  <a:lnTo>
                    <a:pt x="0" y="2943"/>
                  </a:lnTo>
                  <a:lnTo>
                    <a:pt x="0" y="3261"/>
                  </a:lnTo>
                  <a:lnTo>
                    <a:pt x="0" y="3579"/>
                  </a:lnTo>
                  <a:lnTo>
                    <a:pt x="80" y="3857"/>
                  </a:lnTo>
                  <a:lnTo>
                    <a:pt x="159" y="4175"/>
                  </a:lnTo>
                  <a:lnTo>
                    <a:pt x="239" y="4493"/>
                  </a:lnTo>
                  <a:lnTo>
                    <a:pt x="398" y="4772"/>
                  </a:lnTo>
                  <a:lnTo>
                    <a:pt x="557" y="5050"/>
                  </a:lnTo>
                  <a:lnTo>
                    <a:pt x="756" y="5328"/>
                  </a:lnTo>
                  <a:lnTo>
                    <a:pt x="994" y="5567"/>
                  </a:lnTo>
                  <a:lnTo>
                    <a:pt x="1233" y="5766"/>
                  </a:lnTo>
                  <a:lnTo>
                    <a:pt x="1471" y="5965"/>
                  </a:lnTo>
                  <a:lnTo>
                    <a:pt x="1750" y="6124"/>
                  </a:lnTo>
                  <a:lnTo>
                    <a:pt x="2028" y="6243"/>
                  </a:lnTo>
                  <a:lnTo>
                    <a:pt x="2346" y="6362"/>
                  </a:lnTo>
                  <a:lnTo>
                    <a:pt x="2625" y="6402"/>
                  </a:lnTo>
                  <a:lnTo>
                    <a:pt x="2943" y="6442"/>
                  </a:lnTo>
                  <a:lnTo>
                    <a:pt x="3261" y="6481"/>
                  </a:lnTo>
                  <a:lnTo>
                    <a:pt x="3579" y="6442"/>
                  </a:lnTo>
                  <a:lnTo>
                    <a:pt x="3897" y="6402"/>
                  </a:lnTo>
                  <a:lnTo>
                    <a:pt x="4175" y="6322"/>
                  </a:lnTo>
                  <a:lnTo>
                    <a:pt x="4493" y="6203"/>
                  </a:lnTo>
                  <a:lnTo>
                    <a:pt x="4772" y="6084"/>
                  </a:lnTo>
                  <a:lnTo>
                    <a:pt x="5090" y="5925"/>
                  </a:lnTo>
                  <a:lnTo>
                    <a:pt x="5328" y="5686"/>
                  </a:lnTo>
                  <a:lnTo>
                    <a:pt x="5567" y="5487"/>
                  </a:lnTo>
                  <a:lnTo>
                    <a:pt x="5806" y="5249"/>
                  </a:lnTo>
                  <a:lnTo>
                    <a:pt x="5965" y="4970"/>
                  </a:lnTo>
                  <a:lnTo>
                    <a:pt x="6124" y="4732"/>
                  </a:lnTo>
                  <a:lnTo>
                    <a:pt x="6243" y="4414"/>
                  </a:lnTo>
                  <a:lnTo>
                    <a:pt x="6362" y="4135"/>
                  </a:lnTo>
                  <a:lnTo>
                    <a:pt x="6442" y="3817"/>
                  </a:lnTo>
                  <a:lnTo>
                    <a:pt x="6482" y="3539"/>
                  </a:lnTo>
                  <a:lnTo>
                    <a:pt x="6482" y="3221"/>
                  </a:lnTo>
                  <a:lnTo>
                    <a:pt x="6482" y="2903"/>
                  </a:lnTo>
                  <a:lnTo>
                    <a:pt x="6442" y="2585"/>
                  </a:lnTo>
                  <a:lnTo>
                    <a:pt x="6362" y="2267"/>
                  </a:lnTo>
                  <a:lnTo>
                    <a:pt x="6243" y="1988"/>
                  </a:lnTo>
                  <a:lnTo>
                    <a:pt x="6084" y="1670"/>
                  </a:lnTo>
                  <a:lnTo>
                    <a:pt x="5925" y="1392"/>
                  </a:lnTo>
                  <a:lnTo>
                    <a:pt x="5726" y="1153"/>
                  </a:lnTo>
                  <a:lnTo>
                    <a:pt x="5487" y="915"/>
                  </a:lnTo>
                  <a:lnTo>
                    <a:pt x="5249" y="676"/>
                  </a:lnTo>
                  <a:lnTo>
                    <a:pt x="5010" y="517"/>
                  </a:lnTo>
                  <a:lnTo>
                    <a:pt x="4732" y="358"/>
                  </a:lnTo>
                  <a:lnTo>
                    <a:pt x="4454" y="199"/>
                  </a:lnTo>
                  <a:lnTo>
                    <a:pt x="4136" y="119"/>
                  </a:lnTo>
                  <a:lnTo>
                    <a:pt x="3857" y="40"/>
                  </a:lnTo>
                  <a:lnTo>
                    <a:pt x="3539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5" name="Google Shape;9245;p251"/>
            <p:cNvSpPr/>
            <p:nvPr/>
          </p:nvSpPr>
          <p:spPr>
            <a:xfrm>
              <a:off x="5457150" y="3205400"/>
              <a:ext cx="141175" cy="141200"/>
            </a:xfrm>
            <a:custGeom>
              <a:avLst/>
              <a:gdLst/>
              <a:ahLst/>
              <a:cxnLst/>
              <a:rect l="l" t="t" r="r" b="b"/>
              <a:pathLst>
                <a:path w="5647" h="5648" extrusionOk="0">
                  <a:moveTo>
                    <a:pt x="2546" y="1"/>
                  </a:moveTo>
                  <a:lnTo>
                    <a:pt x="2267" y="41"/>
                  </a:lnTo>
                  <a:lnTo>
                    <a:pt x="2029" y="120"/>
                  </a:lnTo>
                  <a:lnTo>
                    <a:pt x="1750" y="200"/>
                  </a:lnTo>
                  <a:lnTo>
                    <a:pt x="1512" y="319"/>
                  </a:lnTo>
                  <a:lnTo>
                    <a:pt x="1233" y="478"/>
                  </a:lnTo>
                  <a:lnTo>
                    <a:pt x="1035" y="637"/>
                  </a:lnTo>
                  <a:lnTo>
                    <a:pt x="796" y="836"/>
                  </a:lnTo>
                  <a:lnTo>
                    <a:pt x="637" y="1075"/>
                  </a:lnTo>
                  <a:lnTo>
                    <a:pt x="478" y="1273"/>
                  </a:lnTo>
                  <a:lnTo>
                    <a:pt x="319" y="1512"/>
                  </a:lnTo>
                  <a:lnTo>
                    <a:pt x="200" y="1751"/>
                  </a:lnTo>
                  <a:lnTo>
                    <a:pt x="120" y="2029"/>
                  </a:lnTo>
                  <a:lnTo>
                    <a:pt x="80" y="2267"/>
                  </a:lnTo>
                  <a:lnTo>
                    <a:pt x="40" y="2546"/>
                  </a:lnTo>
                  <a:lnTo>
                    <a:pt x="1" y="2824"/>
                  </a:lnTo>
                  <a:lnTo>
                    <a:pt x="40" y="3102"/>
                  </a:lnTo>
                  <a:lnTo>
                    <a:pt x="80" y="3381"/>
                  </a:lnTo>
                  <a:lnTo>
                    <a:pt x="120" y="3619"/>
                  </a:lnTo>
                  <a:lnTo>
                    <a:pt x="239" y="3898"/>
                  </a:lnTo>
                  <a:lnTo>
                    <a:pt x="359" y="4136"/>
                  </a:lnTo>
                  <a:lnTo>
                    <a:pt x="518" y="4415"/>
                  </a:lnTo>
                  <a:lnTo>
                    <a:pt x="677" y="4613"/>
                  </a:lnTo>
                  <a:lnTo>
                    <a:pt x="875" y="4852"/>
                  </a:lnTo>
                  <a:lnTo>
                    <a:pt x="1074" y="5011"/>
                  </a:lnTo>
                  <a:lnTo>
                    <a:pt x="1313" y="5170"/>
                  </a:lnTo>
                  <a:lnTo>
                    <a:pt x="1551" y="5329"/>
                  </a:lnTo>
                  <a:lnTo>
                    <a:pt x="1790" y="5448"/>
                  </a:lnTo>
                  <a:lnTo>
                    <a:pt x="2068" y="5528"/>
                  </a:lnTo>
                  <a:lnTo>
                    <a:pt x="2307" y="5568"/>
                  </a:lnTo>
                  <a:lnTo>
                    <a:pt x="2585" y="5608"/>
                  </a:lnTo>
                  <a:lnTo>
                    <a:pt x="2864" y="5647"/>
                  </a:lnTo>
                  <a:lnTo>
                    <a:pt x="3142" y="5608"/>
                  </a:lnTo>
                  <a:lnTo>
                    <a:pt x="3381" y="5568"/>
                  </a:lnTo>
                  <a:lnTo>
                    <a:pt x="3659" y="5528"/>
                  </a:lnTo>
                  <a:lnTo>
                    <a:pt x="3937" y="5409"/>
                  </a:lnTo>
                  <a:lnTo>
                    <a:pt x="4176" y="5289"/>
                  </a:lnTo>
                  <a:lnTo>
                    <a:pt x="4414" y="5130"/>
                  </a:lnTo>
                  <a:lnTo>
                    <a:pt x="4653" y="4971"/>
                  </a:lnTo>
                  <a:lnTo>
                    <a:pt x="4852" y="4773"/>
                  </a:lnTo>
                  <a:lnTo>
                    <a:pt x="5051" y="4574"/>
                  </a:lnTo>
                  <a:lnTo>
                    <a:pt x="5210" y="4335"/>
                  </a:lnTo>
                  <a:lnTo>
                    <a:pt x="5369" y="4097"/>
                  </a:lnTo>
                  <a:lnTo>
                    <a:pt x="5448" y="3858"/>
                  </a:lnTo>
                  <a:lnTo>
                    <a:pt x="5567" y="3580"/>
                  </a:lnTo>
                  <a:lnTo>
                    <a:pt x="5607" y="3341"/>
                  </a:lnTo>
                  <a:lnTo>
                    <a:pt x="5647" y="3063"/>
                  </a:lnTo>
                  <a:lnTo>
                    <a:pt x="5647" y="2784"/>
                  </a:lnTo>
                  <a:lnTo>
                    <a:pt x="5647" y="2506"/>
                  </a:lnTo>
                  <a:lnTo>
                    <a:pt x="5607" y="2267"/>
                  </a:lnTo>
                  <a:lnTo>
                    <a:pt x="5528" y="1989"/>
                  </a:lnTo>
                  <a:lnTo>
                    <a:pt x="5448" y="1711"/>
                  </a:lnTo>
                  <a:lnTo>
                    <a:pt x="5329" y="1472"/>
                  </a:lnTo>
                  <a:lnTo>
                    <a:pt x="5170" y="1234"/>
                  </a:lnTo>
                  <a:lnTo>
                    <a:pt x="5011" y="995"/>
                  </a:lnTo>
                  <a:lnTo>
                    <a:pt x="4812" y="796"/>
                  </a:lnTo>
                  <a:lnTo>
                    <a:pt x="4613" y="597"/>
                  </a:lnTo>
                  <a:lnTo>
                    <a:pt x="4375" y="438"/>
                  </a:lnTo>
                  <a:lnTo>
                    <a:pt x="4136" y="279"/>
                  </a:lnTo>
                  <a:lnTo>
                    <a:pt x="3897" y="200"/>
                  </a:lnTo>
                  <a:lnTo>
                    <a:pt x="3619" y="81"/>
                  </a:lnTo>
                  <a:lnTo>
                    <a:pt x="3381" y="41"/>
                  </a:lnTo>
                  <a:lnTo>
                    <a:pt x="3102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6" name="Google Shape;9246;p251"/>
            <p:cNvSpPr/>
            <p:nvPr/>
          </p:nvSpPr>
          <p:spPr>
            <a:xfrm>
              <a:off x="4476000" y="3938050"/>
              <a:ext cx="168025" cy="168025"/>
            </a:xfrm>
            <a:custGeom>
              <a:avLst/>
              <a:gdLst/>
              <a:ahLst/>
              <a:cxnLst/>
              <a:rect l="l" t="t" r="r" b="b"/>
              <a:pathLst>
                <a:path w="6721" h="6721" extrusionOk="0">
                  <a:moveTo>
                    <a:pt x="3023" y="0"/>
                  </a:moveTo>
                  <a:lnTo>
                    <a:pt x="2705" y="80"/>
                  </a:lnTo>
                  <a:lnTo>
                    <a:pt x="2387" y="159"/>
                  </a:lnTo>
                  <a:lnTo>
                    <a:pt x="2069" y="279"/>
                  </a:lnTo>
                  <a:lnTo>
                    <a:pt x="1751" y="398"/>
                  </a:lnTo>
                  <a:lnTo>
                    <a:pt x="1472" y="597"/>
                  </a:lnTo>
                  <a:lnTo>
                    <a:pt x="1194" y="795"/>
                  </a:lnTo>
                  <a:lnTo>
                    <a:pt x="955" y="1034"/>
                  </a:lnTo>
                  <a:lnTo>
                    <a:pt x="717" y="1273"/>
                  </a:lnTo>
                  <a:lnTo>
                    <a:pt x="518" y="1551"/>
                  </a:lnTo>
                  <a:lnTo>
                    <a:pt x="359" y="1829"/>
                  </a:lnTo>
                  <a:lnTo>
                    <a:pt x="240" y="2108"/>
                  </a:lnTo>
                  <a:lnTo>
                    <a:pt x="120" y="2426"/>
                  </a:lnTo>
                  <a:lnTo>
                    <a:pt x="41" y="2744"/>
                  </a:lnTo>
                  <a:lnTo>
                    <a:pt x="1" y="3062"/>
                  </a:lnTo>
                  <a:lnTo>
                    <a:pt x="1" y="3380"/>
                  </a:lnTo>
                  <a:lnTo>
                    <a:pt x="1" y="3698"/>
                  </a:lnTo>
                  <a:lnTo>
                    <a:pt x="81" y="4016"/>
                  </a:lnTo>
                  <a:lnTo>
                    <a:pt x="160" y="4334"/>
                  </a:lnTo>
                  <a:lnTo>
                    <a:pt x="279" y="4652"/>
                  </a:lnTo>
                  <a:lnTo>
                    <a:pt x="399" y="4971"/>
                  </a:lnTo>
                  <a:lnTo>
                    <a:pt x="597" y="5249"/>
                  </a:lnTo>
                  <a:lnTo>
                    <a:pt x="796" y="5527"/>
                  </a:lnTo>
                  <a:lnTo>
                    <a:pt x="1035" y="5766"/>
                  </a:lnTo>
                  <a:lnTo>
                    <a:pt x="1273" y="6004"/>
                  </a:lnTo>
                  <a:lnTo>
                    <a:pt x="1552" y="6203"/>
                  </a:lnTo>
                  <a:lnTo>
                    <a:pt x="1830" y="6362"/>
                  </a:lnTo>
                  <a:lnTo>
                    <a:pt x="2108" y="6482"/>
                  </a:lnTo>
                  <a:lnTo>
                    <a:pt x="2427" y="6601"/>
                  </a:lnTo>
                  <a:lnTo>
                    <a:pt x="2745" y="6680"/>
                  </a:lnTo>
                  <a:lnTo>
                    <a:pt x="3063" y="6720"/>
                  </a:lnTo>
                  <a:lnTo>
                    <a:pt x="3699" y="6720"/>
                  </a:lnTo>
                  <a:lnTo>
                    <a:pt x="4017" y="6641"/>
                  </a:lnTo>
                  <a:lnTo>
                    <a:pt x="4335" y="6561"/>
                  </a:lnTo>
                  <a:lnTo>
                    <a:pt x="4653" y="6482"/>
                  </a:lnTo>
                  <a:lnTo>
                    <a:pt x="4971" y="6322"/>
                  </a:lnTo>
                  <a:lnTo>
                    <a:pt x="5250" y="6124"/>
                  </a:lnTo>
                  <a:lnTo>
                    <a:pt x="5528" y="5925"/>
                  </a:lnTo>
                  <a:lnTo>
                    <a:pt x="5767" y="5686"/>
                  </a:lnTo>
                  <a:lnTo>
                    <a:pt x="6005" y="5448"/>
                  </a:lnTo>
                  <a:lnTo>
                    <a:pt x="6204" y="5169"/>
                  </a:lnTo>
                  <a:lnTo>
                    <a:pt x="6363" y="4891"/>
                  </a:lnTo>
                  <a:lnTo>
                    <a:pt x="6482" y="4613"/>
                  </a:lnTo>
                  <a:lnTo>
                    <a:pt x="6602" y="4295"/>
                  </a:lnTo>
                  <a:lnTo>
                    <a:pt x="6681" y="3976"/>
                  </a:lnTo>
                  <a:lnTo>
                    <a:pt x="6721" y="3658"/>
                  </a:lnTo>
                  <a:lnTo>
                    <a:pt x="6721" y="3340"/>
                  </a:lnTo>
                  <a:lnTo>
                    <a:pt x="6721" y="3022"/>
                  </a:lnTo>
                  <a:lnTo>
                    <a:pt x="6641" y="2704"/>
                  </a:lnTo>
                  <a:lnTo>
                    <a:pt x="6562" y="2386"/>
                  </a:lnTo>
                  <a:lnTo>
                    <a:pt x="6482" y="2068"/>
                  </a:lnTo>
                  <a:lnTo>
                    <a:pt x="6323" y="1750"/>
                  </a:lnTo>
                  <a:lnTo>
                    <a:pt x="6124" y="1471"/>
                  </a:lnTo>
                  <a:lnTo>
                    <a:pt x="5926" y="1193"/>
                  </a:lnTo>
                  <a:lnTo>
                    <a:pt x="5687" y="954"/>
                  </a:lnTo>
                  <a:lnTo>
                    <a:pt x="5448" y="716"/>
                  </a:lnTo>
                  <a:lnTo>
                    <a:pt x="5170" y="517"/>
                  </a:lnTo>
                  <a:lnTo>
                    <a:pt x="4892" y="358"/>
                  </a:lnTo>
                  <a:lnTo>
                    <a:pt x="4613" y="239"/>
                  </a:lnTo>
                  <a:lnTo>
                    <a:pt x="4295" y="119"/>
                  </a:lnTo>
                  <a:lnTo>
                    <a:pt x="3977" y="40"/>
                  </a:lnTo>
                  <a:lnTo>
                    <a:pt x="3659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7" name="Google Shape;9247;p251"/>
            <p:cNvSpPr/>
            <p:nvPr/>
          </p:nvSpPr>
          <p:spPr>
            <a:xfrm>
              <a:off x="5916425" y="4199475"/>
              <a:ext cx="169000" cy="169025"/>
            </a:xfrm>
            <a:custGeom>
              <a:avLst/>
              <a:gdLst/>
              <a:ahLst/>
              <a:cxnLst/>
              <a:rect l="l" t="t" r="r" b="b"/>
              <a:pathLst>
                <a:path w="6760" h="6761" extrusionOk="0">
                  <a:moveTo>
                    <a:pt x="3340" y="1"/>
                  </a:moveTo>
                  <a:lnTo>
                    <a:pt x="3022" y="41"/>
                  </a:lnTo>
                  <a:lnTo>
                    <a:pt x="2704" y="80"/>
                  </a:lnTo>
                  <a:lnTo>
                    <a:pt x="2386" y="160"/>
                  </a:lnTo>
                  <a:lnTo>
                    <a:pt x="2068" y="279"/>
                  </a:lnTo>
                  <a:lnTo>
                    <a:pt x="1789" y="438"/>
                  </a:lnTo>
                  <a:lnTo>
                    <a:pt x="1471" y="597"/>
                  </a:lnTo>
                  <a:lnTo>
                    <a:pt x="1193" y="796"/>
                  </a:lnTo>
                  <a:lnTo>
                    <a:pt x="954" y="1035"/>
                  </a:lnTo>
                  <a:lnTo>
                    <a:pt x="756" y="1313"/>
                  </a:lnTo>
                  <a:lnTo>
                    <a:pt x="557" y="1552"/>
                  </a:lnTo>
                  <a:lnTo>
                    <a:pt x="398" y="1830"/>
                  </a:lnTo>
                  <a:lnTo>
                    <a:pt x="239" y="2148"/>
                  </a:lnTo>
                  <a:lnTo>
                    <a:pt x="159" y="2426"/>
                  </a:lnTo>
                  <a:lnTo>
                    <a:pt x="80" y="2744"/>
                  </a:lnTo>
                  <a:lnTo>
                    <a:pt x="40" y="3063"/>
                  </a:lnTo>
                  <a:lnTo>
                    <a:pt x="0" y="3420"/>
                  </a:lnTo>
                  <a:lnTo>
                    <a:pt x="40" y="3739"/>
                  </a:lnTo>
                  <a:lnTo>
                    <a:pt x="80" y="4057"/>
                  </a:lnTo>
                  <a:lnTo>
                    <a:pt x="159" y="4375"/>
                  </a:lnTo>
                  <a:lnTo>
                    <a:pt x="278" y="4693"/>
                  </a:lnTo>
                  <a:lnTo>
                    <a:pt x="437" y="4971"/>
                  </a:lnTo>
                  <a:lnTo>
                    <a:pt x="596" y="5289"/>
                  </a:lnTo>
                  <a:lnTo>
                    <a:pt x="795" y="5568"/>
                  </a:lnTo>
                  <a:lnTo>
                    <a:pt x="1034" y="5806"/>
                  </a:lnTo>
                  <a:lnTo>
                    <a:pt x="1272" y="6005"/>
                  </a:lnTo>
                  <a:lnTo>
                    <a:pt x="1551" y="6204"/>
                  </a:lnTo>
                  <a:lnTo>
                    <a:pt x="1829" y="6363"/>
                  </a:lnTo>
                  <a:lnTo>
                    <a:pt x="2147" y="6522"/>
                  </a:lnTo>
                  <a:lnTo>
                    <a:pt x="2426" y="6601"/>
                  </a:lnTo>
                  <a:lnTo>
                    <a:pt x="2744" y="6681"/>
                  </a:lnTo>
                  <a:lnTo>
                    <a:pt x="3062" y="6721"/>
                  </a:lnTo>
                  <a:lnTo>
                    <a:pt x="3380" y="6760"/>
                  </a:lnTo>
                  <a:lnTo>
                    <a:pt x="3738" y="6721"/>
                  </a:lnTo>
                  <a:lnTo>
                    <a:pt x="4056" y="6681"/>
                  </a:lnTo>
                  <a:lnTo>
                    <a:pt x="4374" y="6601"/>
                  </a:lnTo>
                  <a:lnTo>
                    <a:pt x="4692" y="6482"/>
                  </a:lnTo>
                  <a:lnTo>
                    <a:pt x="4970" y="6323"/>
                  </a:lnTo>
                  <a:lnTo>
                    <a:pt x="5288" y="6164"/>
                  </a:lnTo>
                  <a:lnTo>
                    <a:pt x="5567" y="5965"/>
                  </a:lnTo>
                  <a:lnTo>
                    <a:pt x="5805" y="5727"/>
                  </a:lnTo>
                  <a:lnTo>
                    <a:pt x="6004" y="5488"/>
                  </a:lnTo>
                  <a:lnTo>
                    <a:pt x="6203" y="5210"/>
                  </a:lnTo>
                  <a:lnTo>
                    <a:pt x="6362" y="4931"/>
                  </a:lnTo>
                  <a:lnTo>
                    <a:pt x="6521" y="4613"/>
                  </a:lnTo>
                  <a:lnTo>
                    <a:pt x="6601" y="4335"/>
                  </a:lnTo>
                  <a:lnTo>
                    <a:pt x="6680" y="4017"/>
                  </a:lnTo>
                  <a:lnTo>
                    <a:pt x="6720" y="3699"/>
                  </a:lnTo>
                  <a:lnTo>
                    <a:pt x="6760" y="3381"/>
                  </a:lnTo>
                  <a:lnTo>
                    <a:pt x="6720" y="3023"/>
                  </a:lnTo>
                  <a:lnTo>
                    <a:pt x="6680" y="2705"/>
                  </a:lnTo>
                  <a:lnTo>
                    <a:pt x="6601" y="2387"/>
                  </a:lnTo>
                  <a:lnTo>
                    <a:pt x="6481" y="2068"/>
                  </a:lnTo>
                  <a:lnTo>
                    <a:pt x="6322" y="1790"/>
                  </a:lnTo>
                  <a:lnTo>
                    <a:pt x="6163" y="1472"/>
                  </a:lnTo>
                  <a:lnTo>
                    <a:pt x="5964" y="1194"/>
                  </a:lnTo>
                  <a:lnTo>
                    <a:pt x="5726" y="955"/>
                  </a:lnTo>
                  <a:lnTo>
                    <a:pt x="5448" y="756"/>
                  </a:lnTo>
                  <a:lnTo>
                    <a:pt x="5209" y="557"/>
                  </a:lnTo>
                  <a:lnTo>
                    <a:pt x="4931" y="398"/>
                  </a:lnTo>
                  <a:lnTo>
                    <a:pt x="4613" y="239"/>
                  </a:lnTo>
                  <a:lnTo>
                    <a:pt x="4334" y="160"/>
                  </a:lnTo>
                  <a:lnTo>
                    <a:pt x="4016" y="80"/>
                  </a:lnTo>
                  <a:lnTo>
                    <a:pt x="3698" y="41"/>
                  </a:lnTo>
                  <a:lnTo>
                    <a:pt x="3340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8" name="Google Shape;9248;p251"/>
            <p:cNvSpPr/>
            <p:nvPr/>
          </p:nvSpPr>
          <p:spPr>
            <a:xfrm>
              <a:off x="5308050" y="4268075"/>
              <a:ext cx="141175" cy="141175"/>
            </a:xfrm>
            <a:custGeom>
              <a:avLst/>
              <a:gdLst/>
              <a:ahLst/>
              <a:cxnLst/>
              <a:rect l="l" t="t" r="r" b="b"/>
              <a:pathLst>
                <a:path w="5647" h="5647" extrusionOk="0">
                  <a:moveTo>
                    <a:pt x="2545" y="0"/>
                  </a:moveTo>
                  <a:lnTo>
                    <a:pt x="2267" y="40"/>
                  </a:lnTo>
                  <a:lnTo>
                    <a:pt x="1988" y="120"/>
                  </a:lnTo>
                  <a:lnTo>
                    <a:pt x="1750" y="199"/>
                  </a:lnTo>
                  <a:lnTo>
                    <a:pt x="1472" y="319"/>
                  </a:lnTo>
                  <a:lnTo>
                    <a:pt x="1233" y="478"/>
                  </a:lnTo>
                  <a:lnTo>
                    <a:pt x="994" y="676"/>
                  </a:lnTo>
                  <a:lnTo>
                    <a:pt x="796" y="835"/>
                  </a:lnTo>
                  <a:lnTo>
                    <a:pt x="597" y="1074"/>
                  </a:lnTo>
                  <a:lnTo>
                    <a:pt x="438" y="1273"/>
                  </a:lnTo>
                  <a:lnTo>
                    <a:pt x="318" y="1511"/>
                  </a:lnTo>
                  <a:lnTo>
                    <a:pt x="199" y="1790"/>
                  </a:lnTo>
                  <a:lnTo>
                    <a:pt x="120" y="2028"/>
                  </a:lnTo>
                  <a:lnTo>
                    <a:pt x="40" y="2307"/>
                  </a:lnTo>
                  <a:lnTo>
                    <a:pt x="0" y="2545"/>
                  </a:lnTo>
                  <a:lnTo>
                    <a:pt x="0" y="2824"/>
                  </a:lnTo>
                  <a:lnTo>
                    <a:pt x="0" y="3102"/>
                  </a:lnTo>
                  <a:lnTo>
                    <a:pt x="40" y="3380"/>
                  </a:lnTo>
                  <a:lnTo>
                    <a:pt x="120" y="3659"/>
                  </a:lnTo>
                  <a:lnTo>
                    <a:pt x="199" y="3897"/>
                  </a:lnTo>
                  <a:lnTo>
                    <a:pt x="318" y="4176"/>
                  </a:lnTo>
                  <a:lnTo>
                    <a:pt x="477" y="4414"/>
                  </a:lnTo>
                  <a:lnTo>
                    <a:pt x="676" y="4653"/>
                  </a:lnTo>
                  <a:lnTo>
                    <a:pt x="875" y="4851"/>
                  </a:lnTo>
                  <a:lnTo>
                    <a:pt x="1074" y="5011"/>
                  </a:lnTo>
                  <a:lnTo>
                    <a:pt x="1273" y="5209"/>
                  </a:lnTo>
                  <a:lnTo>
                    <a:pt x="1511" y="5329"/>
                  </a:lnTo>
                  <a:lnTo>
                    <a:pt x="1790" y="5448"/>
                  </a:lnTo>
                  <a:lnTo>
                    <a:pt x="2028" y="5527"/>
                  </a:lnTo>
                  <a:lnTo>
                    <a:pt x="2307" y="5607"/>
                  </a:lnTo>
                  <a:lnTo>
                    <a:pt x="2585" y="5647"/>
                  </a:lnTo>
                  <a:lnTo>
                    <a:pt x="2823" y="5647"/>
                  </a:lnTo>
                  <a:lnTo>
                    <a:pt x="3102" y="5607"/>
                  </a:lnTo>
                  <a:lnTo>
                    <a:pt x="3380" y="5567"/>
                  </a:lnTo>
                  <a:lnTo>
                    <a:pt x="3658" y="5527"/>
                  </a:lnTo>
                  <a:lnTo>
                    <a:pt x="3897" y="5408"/>
                  </a:lnTo>
                  <a:lnTo>
                    <a:pt x="4175" y="5289"/>
                  </a:lnTo>
                  <a:lnTo>
                    <a:pt x="4414" y="5130"/>
                  </a:lnTo>
                  <a:lnTo>
                    <a:pt x="4653" y="4971"/>
                  </a:lnTo>
                  <a:lnTo>
                    <a:pt x="4851" y="4772"/>
                  </a:lnTo>
                  <a:lnTo>
                    <a:pt x="5050" y="4573"/>
                  </a:lnTo>
                  <a:lnTo>
                    <a:pt x="5209" y="4335"/>
                  </a:lnTo>
                  <a:lnTo>
                    <a:pt x="5329" y="4096"/>
                  </a:lnTo>
                  <a:lnTo>
                    <a:pt x="5448" y="3857"/>
                  </a:lnTo>
                  <a:lnTo>
                    <a:pt x="5527" y="3619"/>
                  </a:lnTo>
                  <a:lnTo>
                    <a:pt x="5607" y="3341"/>
                  </a:lnTo>
                  <a:lnTo>
                    <a:pt x="5647" y="3062"/>
                  </a:lnTo>
                  <a:lnTo>
                    <a:pt x="5647" y="2784"/>
                  </a:lnTo>
                  <a:lnTo>
                    <a:pt x="5647" y="2545"/>
                  </a:lnTo>
                  <a:lnTo>
                    <a:pt x="5607" y="2267"/>
                  </a:lnTo>
                  <a:lnTo>
                    <a:pt x="5527" y="1989"/>
                  </a:lnTo>
                  <a:lnTo>
                    <a:pt x="5408" y="1710"/>
                  </a:lnTo>
                  <a:lnTo>
                    <a:pt x="5289" y="1472"/>
                  </a:lnTo>
                  <a:lnTo>
                    <a:pt x="5169" y="1233"/>
                  </a:lnTo>
                  <a:lnTo>
                    <a:pt x="4971" y="995"/>
                  </a:lnTo>
                  <a:lnTo>
                    <a:pt x="4772" y="796"/>
                  </a:lnTo>
                  <a:lnTo>
                    <a:pt x="4573" y="597"/>
                  </a:lnTo>
                  <a:lnTo>
                    <a:pt x="4334" y="438"/>
                  </a:lnTo>
                  <a:lnTo>
                    <a:pt x="4096" y="319"/>
                  </a:lnTo>
                  <a:lnTo>
                    <a:pt x="3857" y="199"/>
                  </a:lnTo>
                  <a:lnTo>
                    <a:pt x="3619" y="120"/>
                  </a:lnTo>
                  <a:lnTo>
                    <a:pt x="3340" y="40"/>
                  </a:lnTo>
                  <a:lnTo>
                    <a:pt x="3062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9" name="Google Shape;9249;p251"/>
            <p:cNvSpPr/>
            <p:nvPr/>
          </p:nvSpPr>
          <p:spPr>
            <a:xfrm>
              <a:off x="4575425" y="3277975"/>
              <a:ext cx="141175" cy="141175"/>
            </a:xfrm>
            <a:custGeom>
              <a:avLst/>
              <a:gdLst/>
              <a:ahLst/>
              <a:cxnLst/>
              <a:rect l="l" t="t" r="r" b="b"/>
              <a:pathLst>
                <a:path w="5647" h="5647" extrusionOk="0">
                  <a:moveTo>
                    <a:pt x="2784" y="1"/>
                  </a:moveTo>
                  <a:lnTo>
                    <a:pt x="2545" y="40"/>
                  </a:lnTo>
                  <a:lnTo>
                    <a:pt x="2267" y="80"/>
                  </a:lnTo>
                  <a:lnTo>
                    <a:pt x="1988" y="120"/>
                  </a:lnTo>
                  <a:lnTo>
                    <a:pt x="1710" y="239"/>
                  </a:lnTo>
                  <a:lnTo>
                    <a:pt x="1471" y="359"/>
                  </a:lnTo>
                  <a:lnTo>
                    <a:pt x="1233" y="518"/>
                  </a:lnTo>
                  <a:lnTo>
                    <a:pt x="994" y="677"/>
                  </a:lnTo>
                  <a:lnTo>
                    <a:pt x="795" y="875"/>
                  </a:lnTo>
                  <a:lnTo>
                    <a:pt x="597" y="1074"/>
                  </a:lnTo>
                  <a:lnTo>
                    <a:pt x="438" y="1313"/>
                  </a:lnTo>
                  <a:lnTo>
                    <a:pt x="318" y="1551"/>
                  </a:lnTo>
                  <a:lnTo>
                    <a:pt x="199" y="1790"/>
                  </a:lnTo>
                  <a:lnTo>
                    <a:pt x="120" y="2029"/>
                  </a:lnTo>
                  <a:lnTo>
                    <a:pt x="40" y="2307"/>
                  </a:lnTo>
                  <a:lnTo>
                    <a:pt x="0" y="2585"/>
                  </a:lnTo>
                  <a:lnTo>
                    <a:pt x="0" y="2864"/>
                  </a:lnTo>
                  <a:lnTo>
                    <a:pt x="0" y="3102"/>
                  </a:lnTo>
                  <a:lnTo>
                    <a:pt x="40" y="3381"/>
                  </a:lnTo>
                  <a:lnTo>
                    <a:pt x="120" y="3659"/>
                  </a:lnTo>
                  <a:lnTo>
                    <a:pt x="199" y="3937"/>
                  </a:lnTo>
                  <a:lnTo>
                    <a:pt x="318" y="4176"/>
                  </a:lnTo>
                  <a:lnTo>
                    <a:pt x="477" y="4414"/>
                  </a:lnTo>
                  <a:lnTo>
                    <a:pt x="676" y="4653"/>
                  </a:lnTo>
                  <a:lnTo>
                    <a:pt x="835" y="4852"/>
                  </a:lnTo>
                  <a:lnTo>
                    <a:pt x="1074" y="5051"/>
                  </a:lnTo>
                  <a:lnTo>
                    <a:pt x="1273" y="5210"/>
                  </a:lnTo>
                  <a:lnTo>
                    <a:pt x="1511" y="5329"/>
                  </a:lnTo>
                  <a:lnTo>
                    <a:pt x="1790" y="5448"/>
                  </a:lnTo>
                  <a:lnTo>
                    <a:pt x="2028" y="5528"/>
                  </a:lnTo>
                  <a:lnTo>
                    <a:pt x="2306" y="5607"/>
                  </a:lnTo>
                  <a:lnTo>
                    <a:pt x="2545" y="5647"/>
                  </a:lnTo>
                  <a:lnTo>
                    <a:pt x="3102" y="5647"/>
                  </a:lnTo>
                  <a:lnTo>
                    <a:pt x="3380" y="5607"/>
                  </a:lnTo>
                  <a:lnTo>
                    <a:pt x="3658" y="5528"/>
                  </a:lnTo>
                  <a:lnTo>
                    <a:pt x="3897" y="5448"/>
                  </a:lnTo>
                  <a:lnTo>
                    <a:pt x="4175" y="5329"/>
                  </a:lnTo>
                  <a:lnTo>
                    <a:pt x="4414" y="5170"/>
                  </a:lnTo>
                  <a:lnTo>
                    <a:pt x="4652" y="4971"/>
                  </a:lnTo>
                  <a:lnTo>
                    <a:pt x="4851" y="4812"/>
                  </a:lnTo>
                  <a:lnTo>
                    <a:pt x="5050" y="4573"/>
                  </a:lnTo>
                  <a:lnTo>
                    <a:pt x="5209" y="4375"/>
                  </a:lnTo>
                  <a:lnTo>
                    <a:pt x="5328" y="4136"/>
                  </a:lnTo>
                  <a:lnTo>
                    <a:pt x="5448" y="3858"/>
                  </a:lnTo>
                  <a:lnTo>
                    <a:pt x="5527" y="3619"/>
                  </a:lnTo>
                  <a:lnTo>
                    <a:pt x="5607" y="3341"/>
                  </a:lnTo>
                  <a:lnTo>
                    <a:pt x="5647" y="3102"/>
                  </a:lnTo>
                  <a:lnTo>
                    <a:pt x="5647" y="2824"/>
                  </a:lnTo>
                  <a:lnTo>
                    <a:pt x="5647" y="2545"/>
                  </a:lnTo>
                  <a:lnTo>
                    <a:pt x="5567" y="2267"/>
                  </a:lnTo>
                  <a:lnTo>
                    <a:pt x="5527" y="1989"/>
                  </a:lnTo>
                  <a:lnTo>
                    <a:pt x="5408" y="1750"/>
                  </a:lnTo>
                  <a:lnTo>
                    <a:pt x="5289" y="1472"/>
                  </a:lnTo>
                  <a:lnTo>
                    <a:pt x="5169" y="1233"/>
                  </a:lnTo>
                  <a:lnTo>
                    <a:pt x="4971" y="995"/>
                  </a:lnTo>
                  <a:lnTo>
                    <a:pt x="4772" y="796"/>
                  </a:lnTo>
                  <a:lnTo>
                    <a:pt x="4573" y="637"/>
                  </a:lnTo>
                  <a:lnTo>
                    <a:pt x="4334" y="478"/>
                  </a:lnTo>
                  <a:lnTo>
                    <a:pt x="4096" y="319"/>
                  </a:lnTo>
                  <a:lnTo>
                    <a:pt x="3857" y="199"/>
                  </a:lnTo>
                  <a:lnTo>
                    <a:pt x="3619" y="120"/>
                  </a:lnTo>
                  <a:lnTo>
                    <a:pt x="3340" y="40"/>
                  </a:lnTo>
                  <a:lnTo>
                    <a:pt x="3062" y="40"/>
                  </a:lnTo>
                  <a:lnTo>
                    <a:pt x="2784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0" name="Google Shape;9250;p251"/>
            <p:cNvSpPr/>
            <p:nvPr/>
          </p:nvSpPr>
          <p:spPr>
            <a:xfrm>
              <a:off x="4717575" y="4565300"/>
              <a:ext cx="141175" cy="141175"/>
            </a:xfrm>
            <a:custGeom>
              <a:avLst/>
              <a:gdLst/>
              <a:ahLst/>
              <a:cxnLst/>
              <a:rect l="l" t="t" r="r" b="b"/>
              <a:pathLst>
                <a:path w="5647" h="5647" extrusionOk="0">
                  <a:moveTo>
                    <a:pt x="2505" y="1"/>
                  </a:moveTo>
                  <a:lnTo>
                    <a:pt x="2267" y="40"/>
                  </a:lnTo>
                  <a:lnTo>
                    <a:pt x="1988" y="120"/>
                  </a:lnTo>
                  <a:lnTo>
                    <a:pt x="1710" y="239"/>
                  </a:lnTo>
                  <a:lnTo>
                    <a:pt x="1472" y="358"/>
                  </a:lnTo>
                  <a:lnTo>
                    <a:pt x="1233" y="478"/>
                  </a:lnTo>
                  <a:lnTo>
                    <a:pt x="994" y="676"/>
                  </a:lnTo>
                  <a:lnTo>
                    <a:pt x="796" y="875"/>
                  </a:lnTo>
                  <a:lnTo>
                    <a:pt x="597" y="1074"/>
                  </a:lnTo>
                  <a:lnTo>
                    <a:pt x="438" y="1313"/>
                  </a:lnTo>
                  <a:lnTo>
                    <a:pt x="318" y="1551"/>
                  </a:lnTo>
                  <a:lnTo>
                    <a:pt x="199" y="1790"/>
                  </a:lnTo>
                  <a:lnTo>
                    <a:pt x="80" y="2028"/>
                  </a:lnTo>
                  <a:lnTo>
                    <a:pt x="40" y="2307"/>
                  </a:lnTo>
                  <a:lnTo>
                    <a:pt x="0" y="2585"/>
                  </a:lnTo>
                  <a:lnTo>
                    <a:pt x="0" y="2824"/>
                  </a:lnTo>
                  <a:lnTo>
                    <a:pt x="0" y="3102"/>
                  </a:lnTo>
                  <a:lnTo>
                    <a:pt x="40" y="3380"/>
                  </a:lnTo>
                  <a:lnTo>
                    <a:pt x="120" y="3659"/>
                  </a:lnTo>
                  <a:lnTo>
                    <a:pt x="199" y="3897"/>
                  </a:lnTo>
                  <a:lnTo>
                    <a:pt x="318" y="4176"/>
                  </a:lnTo>
                  <a:lnTo>
                    <a:pt x="477" y="4414"/>
                  </a:lnTo>
                  <a:lnTo>
                    <a:pt x="637" y="4653"/>
                  </a:lnTo>
                  <a:lnTo>
                    <a:pt x="835" y="4852"/>
                  </a:lnTo>
                  <a:lnTo>
                    <a:pt x="1074" y="5050"/>
                  </a:lnTo>
                  <a:lnTo>
                    <a:pt x="1273" y="5209"/>
                  </a:lnTo>
                  <a:lnTo>
                    <a:pt x="1511" y="5329"/>
                  </a:lnTo>
                  <a:lnTo>
                    <a:pt x="1750" y="5448"/>
                  </a:lnTo>
                  <a:lnTo>
                    <a:pt x="2028" y="5528"/>
                  </a:lnTo>
                  <a:lnTo>
                    <a:pt x="2307" y="5607"/>
                  </a:lnTo>
                  <a:lnTo>
                    <a:pt x="2545" y="5647"/>
                  </a:lnTo>
                  <a:lnTo>
                    <a:pt x="3102" y="5647"/>
                  </a:lnTo>
                  <a:lnTo>
                    <a:pt x="3380" y="5607"/>
                  </a:lnTo>
                  <a:lnTo>
                    <a:pt x="3658" y="5528"/>
                  </a:lnTo>
                  <a:lnTo>
                    <a:pt x="3897" y="5448"/>
                  </a:lnTo>
                  <a:lnTo>
                    <a:pt x="4175" y="5329"/>
                  </a:lnTo>
                  <a:lnTo>
                    <a:pt x="4414" y="5170"/>
                  </a:lnTo>
                  <a:lnTo>
                    <a:pt x="4653" y="4971"/>
                  </a:lnTo>
                  <a:lnTo>
                    <a:pt x="4851" y="4772"/>
                  </a:lnTo>
                  <a:lnTo>
                    <a:pt x="5010" y="4573"/>
                  </a:lnTo>
                  <a:lnTo>
                    <a:pt x="5169" y="4374"/>
                  </a:lnTo>
                  <a:lnTo>
                    <a:pt x="5328" y="4136"/>
                  </a:lnTo>
                  <a:lnTo>
                    <a:pt x="5448" y="3858"/>
                  </a:lnTo>
                  <a:lnTo>
                    <a:pt x="5527" y="3619"/>
                  </a:lnTo>
                  <a:lnTo>
                    <a:pt x="5607" y="3341"/>
                  </a:lnTo>
                  <a:lnTo>
                    <a:pt x="5607" y="3062"/>
                  </a:lnTo>
                  <a:lnTo>
                    <a:pt x="5647" y="2824"/>
                  </a:lnTo>
                  <a:lnTo>
                    <a:pt x="5607" y="2545"/>
                  </a:lnTo>
                  <a:lnTo>
                    <a:pt x="5567" y="2267"/>
                  </a:lnTo>
                  <a:lnTo>
                    <a:pt x="5527" y="1989"/>
                  </a:lnTo>
                  <a:lnTo>
                    <a:pt x="5408" y="1750"/>
                  </a:lnTo>
                  <a:lnTo>
                    <a:pt x="5289" y="1472"/>
                  </a:lnTo>
                  <a:lnTo>
                    <a:pt x="5130" y="1233"/>
                  </a:lnTo>
                  <a:lnTo>
                    <a:pt x="4971" y="995"/>
                  </a:lnTo>
                  <a:lnTo>
                    <a:pt x="4772" y="796"/>
                  </a:lnTo>
                  <a:lnTo>
                    <a:pt x="4573" y="597"/>
                  </a:lnTo>
                  <a:lnTo>
                    <a:pt x="4334" y="438"/>
                  </a:lnTo>
                  <a:lnTo>
                    <a:pt x="4096" y="319"/>
                  </a:lnTo>
                  <a:lnTo>
                    <a:pt x="3857" y="199"/>
                  </a:lnTo>
                  <a:lnTo>
                    <a:pt x="3579" y="120"/>
                  </a:lnTo>
                  <a:lnTo>
                    <a:pt x="3340" y="40"/>
                  </a:lnTo>
                  <a:lnTo>
                    <a:pt x="3062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1" name="Google Shape;9251;p251"/>
            <p:cNvSpPr/>
            <p:nvPr/>
          </p:nvSpPr>
          <p:spPr>
            <a:xfrm>
              <a:off x="5161925" y="3794900"/>
              <a:ext cx="101400" cy="100425"/>
            </a:xfrm>
            <a:custGeom>
              <a:avLst/>
              <a:gdLst/>
              <a:ahLst/>
              <a:cxnLst/>
              <a:rect l="l" t="t" r="r" b="b"/>
              <a:pathLst>
                <a:path w="4056" h="4017" extrusionOk="0">
                  <a:moveTo>
                    <a:pt x="2028" y="0"/>
                  </a:moveTo>
                  <a:lnTo>
                    <a:pt x="1630" y="40"/>
                  </a:lnTo>
                  <a:lnTo>
                    <a:pt x="1273" y="159"/>
                  </a:lnTo>
                  <a:lnTo>
                    <a:pt x="875" y="358"/>
                  </a:lnTo>
                  <a:lnTo>
                    <a:pt x="597" y="597"/>
                  </a:lnTo>
                  <a:lnTo>
                    <a:pt x="318" y="915"/>
                  </a:lnTo>
                  <a:lnTo>
                    <a:pt x="159" y="1273"/>
                  </a:lnTo>
                  <a:lnTo>
                    <a:pt x="40" y="1631"/>
                  </a:lnTo>
                  <a:lnTo>
                    <a:pt x="0" y="2028"/>
                  </a:lnTo>
                  <a:lnTo>
                    <a:pt x="40" y="2426"/>
                  </a:lnTo>
                  <a:lnTo>
                    <a:pt x="159" y="2784"/>
                  </a:lnTo>
                  <a:lnTo>
                    <a:pt x="358" y="3142"/>
                  </a:lnTo>
                  <a:lnTo>
                    <a:pt x="636" y="3460"/>
                  </a:lnTo>
                  <a:lnTo>
                    <a:pt x="955" y="3698"/>
                  </a:lnTo>
                  <a:lnTo>
                    <a:pt x="1273" y="3897"/>
                  </a:lnTo>
                  <a:lnTo>
                    <a:pt x="1670" y="3977"/>
                  </a:lnTo>
                  <a:lnTo>
                    <a:pt x="2028" y="4016"/>
                  </a:lnTo>
                  <a:lnTo>
                    <a:pt x="2426" y="3977"/>
                  </a:lnTo>
                  <a:lnTo>
                    <a:pt x="2823" y="3857"/>
                  </a:lnTo>
                  <a:lnTo>
                    <a:pt x="3181" y="3659"/>
                  </a:lnTo>
                  <a:lnTo>
                    <a:pt x="3499" y="3420"/>
                  </a:lnTo>
                  <a:lnTo>
                    <a:pt x="3738" y="3102"/>
                  </a:lnTo>
                  <a:lnTo>
                    <a:pt x="3897" y="2744"/>
                  </a:lnTo>
                  <a:lnTo>
                    <a:pt x="4016" y="2386"/>
                  </a:lnTo>
                  <a:lnTo>
                    <a:pt x="4056" y="1988"/>
                  </a:lnTo>
                  <a:lnTo>
                    <a:pt x="4016" y="1591"/>
                  </a:lnTo>
                  <a:lnTo>
                    <a:pt x="3897" y="1233"/>
                  </a:lnTo>
                  <a:lnTo>
                    <a:pt x="3698" y="875"/>
                  </a:lnTo>
                  <a:lnTo>
                    <a:pt x="3420" y="557"/>
                  </a:lnTo>
                  <a:lnTo>
                    <a:pt x="3141" y="318"/>
                  </a:lnTo>
                  <a:lnTo>
                    <a:pt x="2784" y="120"/>
                  </a:lnTo>
                  <a:lnTo>
                    <a:pt x="2426" y="40"/>
                  </a:lnTo>
                  <a:lnTo>
                    <a:pt x="2028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2" name="Google Shape;9252;p251"/>
            <p:cNvSpPr/>
            <p:nvPr/>
          </p:nvSpPr>
          <p:spPr>
            <a:xfrm>
              <a:off x="3475975" y="1202350"/>
              <a:ext cx="2910650" cy="2071675"/>
            </a:xfrm>
            <a:custGeom>
              <a:avLst/>
              <a:gdLst/>
              <a:ahLst/>
              <a:cxnLst/>
              <a:rect l="l" t="t" r="r" b="b"/>
              <a:pathLst>
                <a:path w="116426" h="82867" extrusionOk="0">
                  <a:moveTo>
                    <a:pt x="68870" y="2546"/>
                  </a:moveTo>
                  <a:lnTo>
                    <a:pt x="88990" y="16900"/>
                  </a:lnTo>
                  <a:lnTo>
                    <a:pt x="64058" y="11015"/>
                  </a:lnTo>
                  <a:lnTo>
                    <a:pt x="68870" y="2546"/>
                  </a:lnTo>
                  <a:close/>
                  <a:moveTo>
                    <a:pt x="29067" y="3818"/>
                  </a:moveTo>
                  <a:lnTo>
                    <a:pt x="36304" y="23898"/>
                  </a:lnTo>
                  <a:lnTo>
                    <a:pt x="29465" y="29545"/>
                  </a:lnTo>
                  <a:lnTo>
                    <a:pt x="29067" y="3818"/>
                  </a:lnTo>
                  <a:close/>
                  <a:moveTo>
                    <a:pt x="91972" y="18252"/>
                  </a:moveTo>
                  <a:lnTo>
                    <a:pt x="114159" y="23501"/>
                  </a:lnTo>
                  <a:lnTo>
                    <a:pt x="115591" y="35072"/>
                  </a:lnTo>
                  <a:lnTo>
                    <a:pt x="91972" y="18252"/>
                  </a:lnTo>
                  <a:close/>
                  <a:moveTo>
                    <a:pt x="54754" y="9464"/>
                  </a:moveTo>
                  <a:lnTo>
                    <a:pt x="63064" y="11453"/>
                  </a:lnTo>
                  <a:lnTo>
                    <a:pt x="44336" y="44376"/>
                  </a:lnTo>
                  <a:lnTo>
                    <a:pt x="37060" y="24097"/>
                  </a:lnTo>
                  <a:lnTo>
                    <a:pt x="54754" y="9464"/>
                  </a:lnTo>
                  <a:close/>
                  <a:moveTo>
                    <a:pt x="28829" y="30857"/>
                  </a:moveTo>
                  <a:lnTo>
                    <a:pt x="29226" y="57935"/>
                  </a:lnTo>
                  <a:lnTo>
                    <a:pt x="21552" y="36901"/>
                  </a:lnTo>
                  <a:lnTo>
                    <a:pt x="28829" y="30857"/>
                  </a:lnTo>
                  <a:close/>
                  <a:moveTo>
                    <a:pt x="36543" y="24535"/>
                  </a:moveTo>
                  <a:lnTo>
                    <a:pt x="43938" y="45092"/>
                  </a:lnTo>
                  <a:lnTo>
                    <a:pt x="43740" y="45410"/>
                  </a:lnTo>
                  <a:lnTo>
                    <a:pt x="44098" y="45609"/>
                  </a:lnTo>
                  <a:lnTo>
                    <a:pt x="44137" y="45688"/>
                  </a:lnTo>
                  <a:lnTo>
                    <a:pt x="44257" y="45688"/>
                  </a:lnTo>
                  <a:lnTo>
                    <a:pt x="44296" y="45728"/>
                  </a:lnTo>
                  <a:lnTo>
                    <a:pt x="44296" y="45688"/>
                  </a:lnTo>
                  <a:lnTo>
                    <a:pt x="74755" y="49426"/>
                  </a:lnTo>
                  <a:lnTo>
                    <a:pt x="59883" y="74357"/>
                  </a:lnTo>
                  <a:lnTo>
                    <a:pt x="30022" y="59685"/>
                  </a:lnTo>
                  <a:lnTo>
                    <a:pt x="29942" y="59566"/>
                  </a:lnTo>
                  <a:lnTo>
                    <a:pt x="29902" y="59566"/>
                  </a:lnTo>
                  <a:lnTo>
                    <a:pt x="29465" y="30340"/>
                  </a:lnTo>
                  <a:lnTo>
                    <a:pt x="36543" y="24535"/>
                  </a:lnTo>
                  <a:close/>
                  <a:moveTo>
                    <a:pt x="28073" y="61474"/>
                  </a:moveTo>
                  <a:lnTo>
                    <a:pt x="13679" y="82111"/>
                  </a:lnTo>
                  <a:lnTo>
                    <a:pt x="1472" y="77936"/>
                  </a:lnTo>
                  <a:lnTo>
                    <a:pt x="28073" y="61474"/>
                  </a:lnTo>
                  <a:close/>
                  <a:moveTo>
                    <a:pt x="28391" y="1"/>
                  </a:moveTo>
                  <a:lnTo>
                    <a:pt x="28829" y="30062"/>
                  </a:lnTo>
                  <a:lnTo>
                    <a:pt x="20797" y="36702"/>
                  </a:lnTo>
                  <a:lnTo>
                    <a:pt x="29226" y="59764"/>
                  </a:lnTo>
                  <a:lnTo>
                    <a:pt x="28988" y="60162"/>
                  </a:lnTo>
                  <a:lnTo>
                    <a:pt x="1" y="78095"/>
                  </a:lnTo>
                  <a:lnTo>
                    <a:pt x="13918" y="82867"/>
                  </a:lnTo>
                  <a:lnTo>
                    <a:pt x="29425" y="60599"/>
                  </a:lnTo>
                  <a:lnTo>
                    <a:pt x="29902" y="60321"/>
                  </a:lnTo>
                  <a:lnTo>
                    <a:pt x="60122" y="75192"/>
                  </a:lnTo>
                  <a:lnTo>
                    <a:pt x="75828" y="48909"/>
                  </a:lnTo>
                  <a:lnTo>
                    <a:pt x="44654" y="45092"/>
                  </a:lnTo>
                  <a:lnTo>
                    <a:pt x="63701" y="11612"/>
                  </a:lnTo>
                  <a:lnTo>
                    <a:pt x="90341" y="17854"/>
                  </a:lnTo>
                  <a:lnTo>
                    <a:pt x="116426" y="36463"/>
                  </a:lnTo>
                  <a:lnTo>
                    <a:pt x="114756" y="22984"/>
                  </a:lnTo>
                  <a:lnTo>
                    <a:pt x="90620" y="17298"/>
                  </a:lnTo>
                  <a:lnTo>
                    <a:pt x="68671" y="1631"/>
                  </a:lnTo>
                  <a:lnTo>
                    <a:pt x="63422" y="10856"/>
                  </a:lnTo>
                  <a:lnTo>
                    <a:pt x="54595" y="8789"/>
                  </a:lnTo>
                  <a:lnTo>
                    <a:pt x="36821" y="23461"/>
                  </a:lnTo>
                  <a:lnTo>
                    <a:pt x="28391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3" name="Google Shape;9253;p251"/>
            <p:cNvSpPr/>
            <p:nvPr/>
          </p:nvSpPr>
          <p:spPr>
            <a:xfrm>
              <a:off x="3486925" y="1242125"/>
              <a:ext cx="1707825" cy="1914600"/>
            </a:xfrm>
            <a:custGeom>
              <a:avLst/>
              <a:gdLst/>
              <a:ahLst/>
              <a:cxnLst/>
              <a:rect l="l" t="t" r="r" b="b"/>
              <a:pathLst>
                <a:path w="68313" h="76584" extrusionOk="0">
                  <a:moveTo>
                    <a:pt x="28033" y="0"/>
                  </a:moveTo>
                  <a:lnTo>
                    <a:pt x="20438" y="35111"/>
                  </a:lnTo>
                  <a:lnTo>
                    <a:pt x="0" y="76305"/>
                  </a:lnTo>
                  <a:lnTo>
                    <a:pt x="557" y="76584"/>
                  </a:lnTo>
                  <a:lnTo>
                    <a:pt x="21035" y="35350"/>
                  </a:lnTo>
                  <a:lnTo>
                    <a:pt x="21035" y="35310"/>
                  </a:lnTo>
                  <a:lnTo>
                    <a:pt x="28550" y="637"/>
                  </a:lnTo>
                  <a:lnTo>
                    <a:pt x="68312" y="835"/>
                  </a:lnTo>
                  <a:lnTo>
                    <a:pt x="68312" y="199"/>
                  </a:lnTo>
                  <a:lnTo>
                    <a:pt x="28033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4" name="Google Shape;9254;p251"/>
            <p:cNvSpPr/>
            <p:nvPr/>
          </p:nvSpPr>
          <p:spPr>
            <a:xfrm>
              <a:off x="3775200" y="1242125"/>
              <a:ext cx="2600500" cy="2037875"/>
            </a:xfrm>
            <a:custGeom>
              <a:avLst/>
              <a:gdLst/>
              <a:ahLst/>
              <a:cxnLst/>
              <a:rect l="l" t="t" r="r" b="b"/>
              <a:pathLst>
                <a:path w="104020" h="81515" extrusionOk="0">
                  <a:moveTo>
                    <a:pt x="56543" y="995"/>
                  </a:moveTo>
                  <a:lnTo>
                    <a:pt x="61195" y="34435"/>
                  </a:lnTo>
                  <a:lnTo>
                    <a:pt x="32685" y="43382"/>
                  </a:lnTo>
                  <a:lnTo>
                    <a:pt x="42984" y="7754"/>
                  </a:lnTo>
                  <a:lnTo>
                    <a:pt x="56543" y="995"/>
                  </a:lnTo>
                  <a:close/>
                  <a:moveTo>
                    <a:pt x="99924" y="22944"/>
                  </a:moveTo>
                  <a:lnTo>
                    <a:pt x="63581" y="47040"/>
                  </a:lnTo>
                  <a:lnTo>
                    <a:pt x="61871" y="34872"/>
                  </a:lnTo>
                  <a:lnTo>
                    <a:pt x="99924" y="22944"/>
                  </a:lnTo>
                  <a:close/>
                  <a:moveTo>
                    <a:pt x="61275" y="35071"/>
                  </a:moveTo>
                  <a:lnTo>
                    <a:pt x="62984" y="47398"/>
                  </a:lnTo>
                  <a:lnTo>
                    <a:pt x="40956" y="59327"/>
                  </a:lnTo>
                  <a:lnTo>
                    <a:pt x="32725" y="44058"/>
                  </a:lnTo>
                  <a:lnTo>
                    <a:pt x="61275" y="35071"/>
                  </a:lnTo>
                  <a:close/>
                  <a:moveTo>
                    <a:pt x="40678" y="60201"/>
                  </a:moveTo>
                  <a:lnTo>
                    <a:pt x="47556" y="72925"/>
                  </a:lnTo>
                  <a:lnTo>
                    <a:pt x="3658" y="80282"/>
                  </a:lnTo>
                  <a:lnTo>
                    <a:pt x="3658" y="80282"/>
                  </a:lnTo>
                  <a:lnTo>
                    <a:pt x="40678" y="60201"/>
                  </a:lnTo>
                  <a:close/>
                  <a:moveTo>
                    <a:pt x="57060" y="0"/>
                  </a:moveTo>
                  <a:lnTo>
                    <a:pt x="42427" y="7317"/>
                  </a:lnTo>
                  <a:lnTo>
                    <a:pt x="31930" y="43620"/>
                  </a:lnTo>
                  <a:lnTo>
                    <a:pt x="31890" y="43620"/>
                  </a:lnTo>
                  <a:lnTo>
                    <a:pt x="9305" y="34912"/>
                  </a:lnTo>
                  <a:lnTo>
                    <a:pt x="9106" y="35509"/>
                  </a:lnTo>
                  <a:lnTo>
                    <a:pt x="31890" y="44296"/>
                  </a:lnTo>
                  <a:lnTo>
                    <a:pt x="32089" y="44217"/>
                  </a:lnTo>
                  <a:lnTo>
                    <a:pt x="40399" y="59645"/>
                  </a:lnTo>
                  <a:lnTo>
                    <a:pt x="0" y="81514"/>
                  </a:lnTo>
                  <a:lnTo>
                    <a:pt x="48511" y="73403"/>
                  </a:lnTo>
                  <a:lnTo>
                    <a:pt x="41234" y="59883"/>
                  </a:lnTo>
                  <a:lnTo>
                    <a:pt x="63064" y="48074"/>
                  </a:lnTo>
                  <a:lnTo>
                    <a:pt x="63064" y="48113"/>
                  </a:lnTo>
                  <a:lnTo>
                    <a:pt x="104019" y="20995"/>
                  </a:lnTo>
                  <a:lnTo>
                    <a:pt x="104019" y="20995"/>
                  </a:lnTo>
                  <a:lnTo>
                    <a:pt x="61791" y="34236"/>
                  </a:lnTo>
                  <a:lnTo>
                    <a:pt x="57060" y="0"/>
                  </a:lnTo>
                  <a:close/>
                </a:path>
              </a:pathLst>
            </a:custGeom>
            <a:solidFill>
              <a:srgbClr val="54545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5" name="Google Shape;9255;p251"/>
            <p:cNvSpPr/>
            <p:nvPr/>
          </p:nvSpPr>
          <p:spPr>
            <a:xfrm>
              <a:off x="4215575" y="2341575"/>
              <a:ext cx="356875" cy="355900"/>
            </a:xfrm>
            <a:custGeom>
              <a:avLst/>
              <a:gdLst/>
              <a:ahLst/>
              <a:cxnLst/>
              <a:rect l="l" t="t" r="r" b="b"/>
              <a:pathLst>
                <a:path w="14275" h="14236" fill="none" extrusionOk="0">
                  <a:moveTo>
                    <a:pt x="14275" y="0"/>
                  </a:moveTo>
                  <a:lnTo>
                    <a:pt x="0" y="14235"/>
                  </a:lnTo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6" name="Google Shape;9256;p251"/>
            <p:cNvSpPr/>
            <p:nvPr/>
          </p:nvSpPr>
          <p:spPr>
            <a:xfrm>
              <a:off x="4191700" y="1243125"/>
              <a:ext cx="2214825" cy="1835075"/>
            </a:xfrm>
            <a:custGeom>
              <a:avLst/>
              <a:gdLst/>
              <a:ahLst/>
              <a:cxnLst/>
              <a:rect l="l" t="t" r="r" b="b"/>
              <a:pathLst>
                <a:path w="88593" h="73403" extrusionOk="0">
                  <a:moveTo>
                    <a:pt x="200" y="0"/>
                  </a:moveTo>
                  <a:lnTo>
                    <a:pt x="1" y="597"/>
                  </a:lnTo>
                  <a:lnTo>
                    <a:pt x="25807" y="7794"/>
                  </a:lnTo>
                  <a:lnTo>
                    <a:pt x="46364" y="47676"/>
                  </a:lnTo>
                  <a:lnTo>
                    <a:pt x="46483" y="47914"/>
                  </a:lnTo>
                  <a:lnTo>
                    <a:pt x="85411" y="35111"/>
                  </a:lnTo>
                  <a:lnTo>
                    <a:pt x="85411" y="35111"/>
                  </a:lnTo>
                  <a:lnTo>
                    <a:pt x="31175" y="72885"/>
                  </a:lnTo>
                  <a:lnTo>
                    <a:pt x="31572" y="73402"/>
                  </a:lnTo>
                  <a:lnTo>
                    <a:pt x="88552" y="33719"/>
                  </a:lnTo>
                  <a:lnTo>
                    <a:pt x="88592" y="33640"/>
                  </a:lnTo>
                  <a:lnTo>
                    <a:pt x="88592" y="33520"/>
                  </a:lnTo>
                  <a:lnTo>
                    <a:pt x="88513" y="33480"/>
                  </a:lnTo>
                  <a:lnTo>
                    <a:pt x="88393" y="33441"/>
                  </a:lnTo>
                  <a:lnTo>
                    <a:pt x="46802" y="47159"/>
                  </a:lnTo>
                  <a:lnTo>
                    <a:pt x="26284" y="7237"/>
                  </a:lnTo>
                  <a:lnTo>
                    <a:pt x="200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7" name="Google Shape;9257;p251"/>
            <p:cNvSpPr/>
            <p:nvPr/>
          </p:nvSpPr>
          <p:spPr>
            <a:xfrm>
              <a:off x="4516775" y="2272975"/>
              <a:ext cx="128250" cy="128250"/>
            </a:xfrm>
            <a:custGeom>
              <a:avLst/>
              <a:gdLst/>
              <a:ahLst/>
              <a:cxnLst/>
              <a:rect l="l" t="t" r="r" b="b"/>
              <a:pathLst>
                <a:path w="5130" h="5130" extrusionOk="0">
                  <a:moveTo>
                    <a:pt x="2306" y="0"/>
                  </a:moveTo>
                  <a:lnTo>
                    <a:pt x="2028" y="40"/>
                  </a:lnTo>
                  <a:lnTo>
                    <a:pt x="1790" y="120"/>
                  </a:lnTo>
                  <a:lnTo>
                    <a:pt x="1551" y="199"/>
                  </a:lnTo>
                  <a:lnTo>
                    <a:pt x="1352" y="279"/>
                  </a:lnTo>
                  <a:lnTo>
                    <a:pt x="1114" y="438"/>
                  </a:lnTo>
                  <a:lnTo>
                    <a:pt x="756" y="756"/>
                  </a:lnTo>
                  <a:lnTo>
                    <a:pt x="438" y="1114"/>
                  </a:lnTo>
                  <a:lnTo>
                    <a:pt x="279" y="1352"/>
                  </a:lnTo>
                  <a:lnTo>
                    <a:pt x="199" y="1551"/>
                  </a:lnTo>
                  <a:lnTo>
                    <a:pt x="120" y="1790"/>
                  </a:lnTo>
                  <a:lnTo>
                    <a:pt x="40" y="2028"/>
                  </a:lnTo>
                  <a:lnTo>
                    <a:pt x="0" y="2307"/>
                  </a:lnTo>
                  <a:lnTo>
                    <a:pt x="0" y="2545"/>
                  </a:lnTo>
                  <a:lnTo>
                    <a:pt x="0" y="2824"/>
                  </a:lnTo>
                  <a:lnTo>
                    <a:pt x="40" y="3062"/>
                  </a:lnTo>
                  <a:lnTo>
                    <a:pt x="120" y="3341"/>
                  </a:lnTo>
                  <a:lnTo>
                    <a:pt x="199" y="3579"/>
                  </a:lnTo>
                  <a:lnTo>
                    <a:pt x="279" y="3778"/>
                  </a:lnTo>
                  <a:lnTo>
                    <a:pt x="438" y="4017"/>
                  </a:lnTo>
                  <a:lnTo>
                    <a:pt x="756" y="4374"/>
                  </a:lnTo>
                  <a:lnTo>
                    <a:pt x="1114" y="4692"/>
                  </a:lnTo>
                  <a:lnTo>
                    <a:pt x="1352" y="4812"/>
                  </a:lnTo>
                  <a:lnTo>
                    <a:pt x="1551" y="4931"/>
                  </a:lnTo>
                  <a:lnTo>
                    <a:pt x="1790" y="5011"/>
                  </a:lnTo>
                  <a:lnTo>
                    <a:pt x="2028" y="5090"/>
                  </a:lnTo>
                  <a:lnTo>
                    <a:pt x="2306" y="5130"/>
                  </a:lnTo>
                  <a:lnTo>
                    <a:pt x="2823" y="5130"/>
                  </a:lnTo>
                  <a:lnTo>
                    <a:pt x="3102" y="5090"/>
                  </a:lnTo>
                  <a:lnTo>
                    <a:pt x="3340" y="5011"/>
                  </a:lnTo>
                  <a:lnTo>
                    <a:pt x="3579" y="4931"/>
                  </a:lnTo>
                  <a:lnTo>
                    <a:pt x="3778" y="4812"/>
                  </a:lnTo>
                  <a:lnTo>
                    <a:pt x="4016" y="4692"/>
                  </a:lnTo>
                  <a:lnTo>
                    <a:pt x="4374" y="4374"/>
                  </a:lnTo>
                  <a:lnTo>
                    <a:pt x="4692" y="4017"/>
                  </a:lnTo>
                  <a:lnTo>
                    <a:pt x="4812" y="3778"/>
                  </a:lnTo>
                  <a:lnTo>
                    <a:pt x="4931" y="3579"/>
                  </a:lnTo>
                  <a:lnTo>
                    <a:pt x="5010" y="3341"/>
                  </a:lnTo>
                  <a:lnTo>
                    <a:pt x="5090" y="3062"/>
                  </a:lnTo>
                  <a:lnTo>
                    <a:pt x="5130" y="2824"/>
                  </a:lnTo>
                  <a:lnTo>
                    <a:pt x="5130" y="2545"/>
                  </a:lnTo>
                  <a:lnTo>
                    <a:pt x="5130" y="2307"/>
                  </a:lnTo>
                  <a:lnTo>
                    <a:pt x="5090" y="2028"/>
                  </a:lnTo>
                  <a:lnTo>
                    <a:pt x="5010" y="1790"/>
                  </a:lnTo>
                  <a:lnTo>
                    <a:pt x="4931" y="1551"/>
                  </a:lnTo>
                  <a:lnTo>
                    <a:pt x="4812" y="1352"/>
                  </a:lnTo>
                  <a:lnTo>
                    <a:pt x="4692" y="1114"/>
                  </a:lnTo>
                  <a:lnTo>
                    <a:pt x="4374" y="756"/>
                  </a:lnTo>
                  <a:lnTo>
                    <a:pt x="4016" y="438"/>
                  </a:lnTo>
                  <a:lnTo>
                    <a:pt x="3778" y="279"/>
                  </a:lnTo>
                  <a:lnTo>
                    <a:pt x="3579" y="199"/>
                  </a:lnTo>
                  <a:lnTo>
                    <a:pt x="3340" y="120"/>
                  </a:lnTo>
                  <a:lnTo>
                    <a:pt x="3102" y="40"/>
                  </a:lnTo>
                  <a:lnTo>
                    <a:pt x="2823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8" name="Google Shape;9258;p251"/>
            <p:cNvSpPr/>
            <p:nvPr/>
          </p:nvSpPr>
          <p:spPr>
            <a:xfrm>
              <a:off x="4130075" y="2611950"/>
              <a:ext cx="172000" cy="172000"/>
            </a:xfrm>
            <a:custGeom>
              <a:avLst/>
              <a:gdLst/>
              <a:ahLst/>
              <a:cxnLst/>
              <a:rect l="l" t="t" r="r" b="b"/>
              <a:pathLst>
                <a:path w="6880" h="6880" extrusionOk="0">
                  <a:moveTo>
                    <a:pt x="3062" y="1"/>
                  </a:moveTo>
                  <a:lnTo>
                    <a:pt x="2744" y="80"/>
                  </a:lnTo>
                  <a:lnTo>
                    <a:pt x="2386" y="160"/>
                  </a:lnTo>
                  <a:lnTo>
                    <a:pt x="2108" y="279"/>
                  </a:lnTo>
                  <a:lnTo>
                    <a:pt x="1790" y="398"/>
                  </a:lnTo>
                  <a:lnTo>
                    <a:pt x="1512" y="597"/>
                  </a:lnTo>
                  <a:lnTo>
                    <a:pt x="1233" y="796"/>
                  </a:lnTo>
                  <a:lnTo>
                    <a:pt x="995" y="995"/>
                  </a:lnTo>
                  <a:lnTo>
                    <a:pt x="796" y="1233"/>
                  </a:lnTo>
                  <a:lnTo>
                    <a:pt x="597" y="1512"/>
                  </a:lnTo>
                  <a:lnTo>
                    <a:pt x="398" y="1790"/>
                  </a:lnTo>
                  <a:lnTo>
                    <a:pt x="279" y="2108"/>
                  </a:lnTo>
                  <a:lnTo>
                    <a:pt x="160" y="2426"/>
                  </a:lnTo>
                  <a:lnTo>
                    <a:pt x="80" y="2744"/>
                  </a:lnTo>
                  <a:lnTo>
                    <a:pt x="1" y="3062"/>
                  </a:lnTo>
                  <a:lnTo>
                    <a:pt x="1" y="3420"/>
                  </a:lnTo>
                  <a:lnTo>
                    <a:pt x="1" y="3778"/>
                  </a:lnTo>
                  <a:lnTo>
                    <a:pt x="80" y="4136"/>
                  </a:lnTo>
                  <a:lnTo>
                    <a:pt x="160" y="4454"/>
                  </a:lnTo>
                  <a:lnTo>
                    <a:pt x="279" y="4772"/>
                  </a:lnTo>
                  <a:lnTo>
                    <a:pt x="398" y="5090"/>
                  </a:lnTo>
                  <a:lnTo>
                    <a:pt x="597" y="5369"/>
                  </a:lnTo>
                  <a:lnTo>
                    <a:pt x="796" y="5607"/>
                  </a:lnTo>
                  <a:lnTo>
                    <a:pt x="995" y="5846"/>
                  </a:lnTo>
                  <a:lnTo>
                    <a:pt x="1233" y="6084"/>
                  </a:lnTo>
                  <a:lnTo>
                    <a:pt x="1512" y="6283"/>
                  </a:lnTo>
                  <a:lnTo>
                    <a:pt x="1790" y="6442"/>
                  </a:lnTo>
                  <a:lnTo>
                    <a:pt x="2108" y="6601"/>
                  </a:lnTo>
                  <a:lnTo>
                    <a:pt x="2386" y="6721"/>
                  </a:lnTo>
                  <a:lnTo>
                    <a:pt x="2744" y="6800"/>
                  </a:lnTo>
                  <a:lnTo>
                    <a:pt x="3062" y="6840"/>
                  </a:lnTo>
                  <a:lnTo>
                    <a:pt x="3420" y="6880"/>
                  </a:lnTo>
                  <a:lnTo>
                    <a:pt x="3778" y="6840"/>
                  </a:lnTo>
                  <a:lnTo>
                    <a:pt x="4136" y="6800"/>
                  </a:lnTo>
                  <a:lnTo>
                    <a:pt x="4454" y="6721"/>
                  </a:lnTo>
                  <a:lnTo>
                    <a:pt x="4772" y="6601"/>
                  </a:lnTo>
                  <a:lnTo>
                    <a:pt x="5050" y="6442"/>
                  </a:lnTo>
                  <a:lnTo>
                    <a:pt x="5329" y="6283"/>
                  </a:lnTo>
                  <a:lnTo>
                    <a:pt x="5607" y="6084"/>
                  </a:lnTo>
                  <a:lnTo>
                    <a:pt x="5846" y="5846"/>
                  </a:lnTo>
                  <a:lnTo>
                    <a:pt x="6084" y="5607"/>
                  </a:lnTo>
                  <a:lnTo>
                    <a:pt x="6283" y="5369"/>
                  </a:lnTo>
                  <a:lnTo>
                    <a:pt x="6442" y="5090"/>
                  </a:lnTo>
                  <a:lnTo>
                    <a:pt x="6601" y="4772"/>
                  </a:lnTo>
                  <a:lnTo>
                    <a:pt x="6720" y="4454"/>
                  </a:lnTo>
                  <a:lnTo>
                    <a:pt x="6800" y="4136"/>
                  </a:lnTo>
                  <a:lnTo>
                    <a:pt x="6840" y="3778"/>
                  </a:lnTo>
                  <a:lnTo>
                    <a:pt x="6880" y="3420"/>
                  </a:lnTo>
                  <a:lnTo>
                    <a:pt x="6840" y="3062"/>
                  </a:lnTo>
                  <a:lnTo>
                    <a:pt x="6800" y="2744"/>
                  </a:lnTo>
                  <a:lnTo>
                    <a:pt x="6720" y="2426"/>
                  </a:lnTo>
                  <a:lnTo>
                    <a:pt x="6601" y="2108"/>
                  </a:lnTo>
                  <a:lnTo>
                    <a:pt x="6442" y="1790"/>
                  </a:lnTo>
                  <a:lnTo>
                    <a:pt x="6283" y="1512"/>
                  </a:lnTo>
                  <a:lnTo>
                    <a:pt x="6084" y="1233"/>
                  </a:lnTo>
                  <a:lnTo>
                    <a:pt x="5846" y="995"/>
                  </a:lnTo>
                  <a:lnTo>
                    <a:pt x="5607" y="796"/>
                  </a:lnTo>
                  <a:lnTo>
                    <a:pt x="5329" y="597"/>
                  </a:lnTo>
                  <a:lnTo>
                    <a:pt x="5050" y="398"/>
                  </a:lnTo>
                  <a:lnTo>
                    <a:pt x="4772" y="279"/>
                  </a:lnTo>
                  <a:lnTo>
                    <a:pt x="4454" y="160"/>
                  </a:lnTo>
                  <a:lnTo>
                    <a:pt x="4136" y="80"/>
                  </a:lnTo>
                  <a:lnTo>
                    <a:pt x="3778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9" name="Google Shape;9259;p251"/>
            <p:cNvSpPr/>
            <p:nvPr/>
          </p:nvSpPr>
          <p:spPr>
            <a:xfrm>
              <a:off x="4800075" y="1388250"/>
              <a:ext cx="85525" cy="85525"/>
            </a:xfrm>
            <a:custGeom>
              <a:avLst/>
              <a:gdLst/>
              <a:ahLst/>
              <a:cxnLst/>
              <a:rect l="l" t="t" r="r" b="b"/>
              <a:pathLst>
                <a:path w="3421" h="3421" extrusionOk="0">
                  <a:moveTo>
                    <a:pt x="1353" y="1"/>
                  </a:moveTo>
                  <a:lnTo>
                    <a:pt x="1034" y="120"/>
                  </a:lnTo>
                  <a:lnTo>
                    <a:pt x="756" y="279"/>
                  </a:lnTo>
                  <a:lnTo>
                    <a:pt x="478" y="478"/>
                  </a:lnTo>
                  <a:lnTo>
                    <a:pt x="279" y="756"/>
                  </a:lnTo>
                  <a:lnTo>
                    <a:pt x="120" y="1034"/>
                  </a:lnTo>
                  <a:lnTo>
                    <a:pt x="40" y="1353"/>
                  </a:lnTo>
                  <a:lnTo>
                    <a:pt x="1" y="1710"/>
                  </a:lnTo>
                  <a:lnTo>
                    <a:pt x="40" y="2028"/>
                  </a:lnTo>
                  <a:lnTo>
                    <a:pt x="120" y="2386"/>
                  </a:lnTo>
                  <a:lnTo>
                    <a:pt x="279" y="2665"/>
                  </a:lnTo>
                  <a:lnTo>
                    <a:pt x="478" y="2903"/>
                  </a:lnTo>
                  <a:lnTo>
                    <a:pt x="756" y="3142"/>
                  </a:lnTo>
                  <a:lnTo>
                    <a:pt x="1034" y="3301"/>
                  </a:lnTo>
                  <a:lnTo>
                    <a:pt x="1353" y="3380"/>
                  </a:lnTo>
                  <a:lnTo>
                    <a:pt x="1710" y="3420"/>
                  </a:lnTo>
                  <a:lnTo>
                    <a:pt x="2068" y="3380"/>
                  </a:lnTo>
                  <a:lnTo>
                    <a:pt x="2386" y="3301"/>
                  </a:lnTo>
                  <a:lnTo>
                    <a:pt x="2665" y="3142"/>
                  </a:lnTo>
                  <a:lnTo>
                    <a:pt x="2943" y="2903"/>
                  </a:lnTo>
                  <a:lnTo>
                    <a:pt x="3142" y="2665"/>
                  </a:lnTo>
                  <a:lnTo>
                    <a:pt x="3301" y="2386"/>
                  </a:lnTo>
                  <a:lnTo>
                    <a:pt x="3380" y="2028"/>
                  </a:lnTo>
                  <a:lnTo>
                    <a:pt x="3420" y="1710"/>
                  </a:lnTo>
                  <a:lnTo>
                    <a:pt x="3380" y="1353"/>
                  </a:lnTo>
                  <a:lnTo>
                    <a:pt x="3301" y="1034"/>
                  </a:lnTo>
                  <a:lnTo>
                    <a:pt x="3142" y="756"/>
                  </a:lnTo>
                  <a:lnTo>
                    <a:pt x="2943" y="478"/>
                  </a:lnTo>
                  <a:lnTo>
                    <a:pt x="2665" y="279"/>
                  </a:lnTo>
                  <a:lnTo>
                    <a:pt x="2386" y="120"/>
                  </a:lnTo>
                  <a:lnTo>
                    <a:pt x="2068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0" name="Google Shape;9260;p251"/>
            <p:cNvSpPr/>
            <p:nvPr/>
          </p:nvSpPr>
          <p:spPr>
            <a:xfrm>
              <a:off x="5087375" y="1151675"/>
              <a:ext cx="214725" cy="214725"/>
            </a:xfrm>
            <a:custGeom>
              <a:avLst/>
              <a:gdLst/>
              <a:ahLst/>
              <a:cxnLst/>
              <a:rect l="l" t="t" r="r" b="b"/>
              <a:pathLst>
                <a:path w="8589" h="8589" extrusionOk="0">
                  <a:moveTo>
                    <a:pt x="3857" y="0"/>
                  </a:moveTo>
                  <a:lnTo>
                    <a:pt x="3459" y="80"/>
                  </a:lnTo>
                  <a:lnTo>
                    <a:pt x="3022" y="199"/>
                  </a:lnTo>
                  <a:lnTo>
                    <a:pt x="2624" y="318"/>
                  </a:lnTo>
                  <a:lnTo>
                    <a:pt x="2266" y="517"/>
                  </a:lnTo>
                  <a:lnTo>
                    <a:pt x="1909" y="716"/>
                  </a:lnTo>
                  <a:lnTo>
                    <a:pt x="1591" y="994"/>
                  </a:lnTo>
                  <a:lnTo>
                    <a:pt x="1272" y="1272"/>
                  </a:lnTo>
                  <a:lnTo>
                    <a:pt x="994" y="1551"/>
                  </a:lnTo>
                  <a:lnTo>
                    <a:pt x="756" y="1909"/>
                  </a:lnTo>
                  <a:lnTo>
                    <a:pt x="517" y="2227"/>
                  </a:lnTo>
                  <a:lnTo>
                    <a:pt x="358" y="2624"/>
                  </a:lnTo>
                  <a:lnTo>
                    <a:pt x="199" y="3022"/>
                  </a:lnTo>
                  <a:lnTo>
                    <a:pt x="80" y="3420"/>
                  </a:lnTo>
                  <a:lnTo>
                    <a:pt x="40" y="3857"/>
                  </a:lnTo>
                  <a:lnTo>
                    <a:pt x="0" y="4294"/>
                  </a:lnTo>
                  <a:lnTo>
                    <a:pt x="40" y="4732"/>
                  </a:lnTo>
                  <a:lnTo>
                    <a:pt x="80" y="5169"/>
                  </a:lnTo>
                  <a:lnTo>
                    <a:pt x="199" y="5567"/>
                  </a:lnTo>
                  <a:lnTo>
                    <a:pt x="358" y="5964"/>
                  </a:lnTo>
                  <a:lnTo>
                    <a:pt x="517" y="6322"/>
                  </a:lnTo>
                  <a:lnTo>
                    <a:pt x="756" y="6680"/>
                  </a:lnTo>
                  <a:lnTo>
                    <a:pt x="994" y="7038"/>
                  </a:lnTo>
                  <a:lnTo>
                    <a:pt x="1272" y="7316"/>
                  </a:lnTo>
                  <a:lnTo>
                    <a:pt x="1591" y="7595"/>
                  </a:lnTo>
                  <a:lnTo>
                    <a:pt x="1909" y="7833"/>
                  </a:lnTo>
                  <a:lnTo>
                    <a:pt x="2266" y="8072"/>
                  </a:lnTo>
                  <a:lnTo>
                    <a:pt x="2624" y="8231"/>
                  </a:lnTo>
                  <a:lnTo>
                    <a:pt x="3022" y="8390"/>
                  </a:lnTo>
                  <a:lnTo>
                    <a:pt x="3459" y="8509"/>
                  </a:lnTo>
                  <a:lnTo>
                    <a:pt x="3857" y="8549"/>
                  </a:lnTo>
                  <a:lnTo>
                    <a:pt x="4294" y="8589"/>
                  </a:lnTo>
                  <a:lnTo>
                    <a:pt x="4732" y="8549"/>
                  </a:lnTo>
                  <a:lnTo>
                    <a:pt x="5169" y="8509"/>
                  </a:lnTo>
                  <a:lnTo>
                    <a:pt x="5567" y="8390"/>
                  </a:lnTo>
                  <a:lnTo>
                    <a:pt x="5964" y="8231"/>
                  </a:lnTo>
                  <a:lnTo>
                    <a:pt x="6362" y="8072"/>
                  </a:lnTo>
                  <a:lnTo>
                    <a:pt x="6720" y="7833"/>
                  </a:lnTo>
                  <a:lnTo>
                    <a:pt x="7038" y="7595"/>
                  </a:lnTo>
                  <a:lnTo>
                    <a:pt x="7356" y="7316"/>
                  </a:lnTo>
                  <a:lnTo>
                    <a:pt x="7634" y="7038"/>
                  </a:lnTo>
                  <a:lnTo>
                    <a:pt x="7873" y="6680"/>
                  </a:lnTo>
                  <a:lnTo>
                    <a:pt x="8072" y="6322"/>
                  </a:lnTo>
                  <a:lnTo>
                    <a:pt x="8271" y="5964"/>
                  </a:lnTo>
                  <a:lnTo>
                    <a:pt x="8390" y="5567"/>
                  </a:lnTo>
                  <a:lnTo>
                    <a:pt x="8509" y="5169"/>
                  </a:lnTo>
                  <a:lnTo>
                    <a:pt x="8589" y="4732"/>
                  </a:lnTo>
                  <a:lnTo>
                    <a:pt x="8589" y="4294"/>
                  </a:lnTo>
                  <a:lnTo>
                    <a:pt x="8589" y="3857"/>
                  </a:lnTo>
                  <a:lnTo>
                    <a:pt x="8509" y="3420"/>
                  </a:lnTo>
                  <a:lnTo>
                    <a:pt x="8390" y="3022"/>
                  </a:lnTo>
                  <a:lnTo>
                    <a:pt x="8271" y="2624"/>
                  </a:lnTo>
                  <a:lnTo>
                    <a:pt x="8072" y="2227"/>
                  </a:lnTo>
                  <a:lnTo>
                    <a:pt x="7873" y="1909"/>
                  </a:lnTo>
                  <a:lnTo>
                    <a:pt x="7634" y="1551"/>
                  </a:lnTo>
                  <a:lnTo>
                    <a:pt x="7356" y="1272"/>
                  </a:lnTo>
                  <a:lnTo>
                    <a:pt x="7038" y="994"/>
                  </a:lnTo>
                  <a:lnTo>
                    <a:pt x="6720" y="716"/>
                  </a:lnTo>
                  <a:lnTo>
                    <a:pt x="6362" y="517"/>
                  </a:lnTo>
                  <a:lnTo>
                    <a:pt x="5964" y="318"/>
                  </a:lnTo>
                  <a:lnTo>
                    <a:pt x="5567" y="199"/>
                  </a:lnTo>
                  <a:lnTo>
                    <a:pt x="5169" y="80"/>
                  </a:lnTo>
                  <a:lnTo>
                    <a:pt x="4732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1" name="Google Shape;9261;p251"/>
            <p:cNvSpPr/>
            <p:nvPr/>
          </p:nvSpPr>
          <p:spPr>
            <a:xfrm>
              <a:off x="4108200" y="1164575"/>
              <a:ext cx="172000" cy="172000"/>
            </a:xfrm>
            <a:custGeom>
              <a:avLst/>
              <a:gdLst/>
              <a:ahLst/>
              <a:cxnLst/>
              <a:rect l="l" t="t" r="r" b="b"/>
              <a:pathLst>
                <a:path w="6880" h="6880" extrusionOk="0">
                  <a:moveTo>
                    <a:pt x="3102" y="1"/>
                  </a:moveTo>
                  <a:lnTo>
                    <a:pt x="2744" y="80"/>
                  </a:lnTo>
                  <a:lnTo>
                    <a:pt x="2426" y="160"/>
                  </a:lnTo>
                  <a:lnTo>
                    <a:pt x="2108" y="279"/>
                  </a:lnTo>
                  <a:lnTo>
                    <a:pt x="1790" y="399"/>
                  </a:lnTo>
                  <a:lnTo>
                    <a:pt x="1512" y="597"/>
                  </a:lnTo>
                  <a:lnTo>
                    <a:pt x="1273" y="796"/>
                  </a:lnTo>
                  <a:lnTo>
                    <a:pt x="995" y="995"/>
                  </a:lnTo>
                  <a:lnTo>
                    <a:pt x="796" y="1234"/>
                  </a:lnTo>
                  <a:lnTo>
                    <a:pt x="597" y="1512"/>
                  </a:lnTo>
                  <a:lnTo>
                    <a:pt x="438" y="1790"/>
                  </a:lnTo>
                  <a:lnTo>
                    <a:pt x="279" y="2108"/>
                  </a:lnTo>
                  <a:lnTo>
                    <a:pt x="160" y="2426"/>
                  </a:lnTo>
                  <a:lnTo>
                    <a:pt x="80" y="2745"/>
                  </a:lnTo>
                  <a:lnTo>
                    <a:pt x="41" y="3063"/>
                  </a:lnTo>
                  <a:lnTo>
                    <a:pt x="1" y="3421"/>
                  </a:lnTo>
                  <a:lnTo>
                    <a:pt x="41" y="3778"/>
                  </a:lnTo>
                  <a:lnTo>
                    <a:pt x="80" y="4136"/>
                  </a:lnTo>
                  <a:lnTo>
                    <a:pt x="160" y="4454"/>
                  </a:lnTo>
                  <a:lnTo>
                    <a:pt x="279" y="4772"/>
                  </a:lnTo>
                  <a:lnTo>
                    <a:pt x="438" y="5051"/>
                  </a:lnTo>
                  <a:lnTo>
                    <a:pt x="597" y="5369"/>
                  </a:lnTo>
                  <a:lnTo>
                    <a:pt x="796" y="5607"/>
                  </a:lnTo>
                  <a:lnTo>
                    <a:pt x="995" y="5846"/>
                  </a:lnTo>
                  <a:lnTo>
                    <a:pt x="1273" y="6085"/>
                  </a:lnTo>
                  <a:lnTo>
                    <a:pt x="1512" y="6283"/>
                  </a:lnTo>
                  <a:lnTo>
                    <a:pt x="1790" y="6443"/>
                  </a:lnTo>
                  <a:lnTo>
                    <a:pt x="2108" y="6602"/>
                  </a:lnTo>
                  <a:lnTo>
                    <a:pt x="2426" y="6721"/>
                  </a:lnTo>
                  <a:lnTo>
                    <a:pt x="2744" y="6800"/>
                  </a:lnTo>
                  <a:lnTo>
                    <a:pt x="3102" y="6840"/>
                  </a:lnTo>
                  <a:lnTo>
                    <a:pt x="3460" y="6880"/>
                  </a:lnTo>
                  <a:lnTo>
                    <a:pt x="3778" y="6840"/>
                  </a:lnTo>
                  <a:lnTo>
                    <a:pt x="4136" y="6800"/>
                  </a:lnTo>
                  <a:lnTo>
                    <a:pt x="4454" y="6721"/>
                  </a:lnTo>
                  <a:lnTo>
                    <a:pt x="4772" y="6602"/>
                  </a:lnTo>
                  <a:lnTo>
                    <a:pt x="5090" y="6443"/>
                  </a:lnTo>
                  <a:lnTo>
                    <a:pt x="5369" y="6283"/>
                  </a:lnTo>
                  <a:lnTo>
                    <a:pt x="5647" y="6085"/>
                  </a:lnTo>
                  <a:lnTo>
                    <a:pt x="5886" y="5846"/>
                  </a:lnTo>
                  <a:lnTo>
                    <a:pt x="6084" y="5607"/>
                  </a:lnTo>
                  <a:lnTo>
                    <a:pt x="6283" y="5369"/>
                  </a:lnTo>
                  <a:lnTo>
                    <a:pt x="6482" y="5051"/>
                  </a:lnTo>
                  <a:lnTo>
                    <a:pt x="6601" y="4772"/>
                  </a:lnTo>
                  <a:lnTo>
                    <a:pt x="6721" y="4454"/>
                  </a:lnTo>
                  <a:lnTo>
                    <a:pt x="6800" y="4136"/>
                  </a:lnTo>
                  <a:lnTo>
                    <a:pt x="6880" y="3778"/>
                  </a:lnTo>
                  <a:lnTo>
                    <a:pt x="6880" y="3421"/>
                  </a:lnTo>
                  <a:lnTo>
                    <a:pt x="6880" y="3063"/>
                  </a:lnTo>
                  <a:lnTo>
                    <a:pt x="6800" y="2745"/>
                  </a:lnTo>
                  <a:lnTo>
                    <a:pt x="6721" y="2426"/>
                  </a:lnTo>
                  <a:lnTo>
                    <a:pt x="6601" y="2108"/>
                  </a:lnTo>
                  <a:lnTo>
                    <a:pt x="6482" y="1790"/>
                  </a:lnTo>
                  <a:lnTo>
                    <a:pt x="6283" y="1512"/>
                  </a:lnTo>
                  <a:lnTo>
                    <a:pt x="6084" y="1234"/>
                  </a:lnTo>
                  <a:lnTo>
                    <a:pt x="5886" y="995"/>
                  </a:lnTo>
                  <a:lnTo>
                    <a:pt x="5647" y="796"/>
                  </a:lnTo>
                  <a:lnTo>
                    <a:pt x="5369" y="597"/>
                  </a:lnTo>
                  <a:lnTo>
                    <a:pt x="5090" y="399"/>
                  </a:lnTo>
                  <a:lnTo>
                    <a:pt x="4772" y="279"/>
                  </a:lnTo>
                  <a:lnTo>
                    <a:pt x="4454" y="160"/>
                  </a:lnTo>
                  <a:lnTo>
                    <a:pt x="4136" y="80"/>
                  </a:lnTo>
                  <a:lnTo>
                    <a:pt x="3778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2" name="Google Shape;9262;p251"/>
            <p:cNvSpPr/>
            <p:nvPr/>
          </p:nvSpPr>
          <p:spPr>
            <a:xfrm>
              <a:off x="5272250" y="2345550"/>
              <a:ext cx="172000" cy="172000"/>
            </a:xfrm>
            <a:custGeom>
              <a:avLst/>
              <a:gdLst/>
              <a:ahLst/>
              <a:cxnLst/>
              <a:rect l="l" t="t" r="r" b="b"/>
              <a:pathLst>
                <a:path w="6880" h="6880" extrusionOk="0">
                  <a:moveTo>
                    <a:pt x="3102" y="0"/>
                  </a:moveTo>
                  <a:lnTo>
                    <a:pt x="2744" y="80"/>
                  </a:lnTo>
                  <a:lnTo>
                    <a:pt x="2426" y="159"/>
                  </a:lnTo>
                  <a:lnTo>
                    <a:pt x="2108" y="278"/>
                  </a:lnTo>
                  <a:lnTo>
                    <a:pt x="1790" y="398"/>
                  </a:lnTo>
                  <a:lnTo>
                    <a:pt x="1512" y="597"/>
                  </a:lnTo>
                  <a:lnTo>
                    <a:pt x="1273" y="795"/>
                  </a:lnTo>
                  <a:lnTo>
                    <a:pt x="995" y="994"/>
                  </a:lnTo>
                  <a:lnTo>
                    <a:pt x="796" y="1233"/>
                  </a:lnTo>
                  <a:lnTo>
                    <a:pt x="597" y="1511"/>
                  </a:lnTo>
                  <a:lnTo>
                    <a:pt x="398" y="1789"/>
                  </a:lnTo>
                  <a:lnTo>
                    <a:pt x="279" y="2108"/>
                  </a:lnTo>
                  <a:lnTo>
                    <a:pt x="160" y="2426"/>
                  </a:lnTo>
                  <a:lnTo>
                    <a:pt x="80" y="2744"/>
                  </a:lnTo>
                  <a:lnTo>
                    <a:pt x="41" y="3102"/>
                  </a:lnTo>
                  <a:lnTo>
                    <a:pt x="1" y="3420"/>
                  </a:lnTo>
                  <a:lnTo>
                    <a:pt x="41" y="3778"/>
                  </a:lnTo>
                  <a:lnTo>
                    <a:pt x="80" y="4135"/>
                  </a:lnTo>
                  <a:lnTo>
                    <a:pt x="160" y="4454"/>
                  </a:lnTo>
                  <a:lnTo>
                    <a:pt x="279" y="4772"/>
                  </a:lnTo>
                  <a:lnTo>
                    <a:pt x="398" y="5090"/>
                  </a:lnTo>
                  <a:lnTo>
                    <a:pt x="597" y="5368"/>
                  </a:lnTo>
                  <a:lnTo>
                    <a:pt x="796" y="5607"/>
                  </a:lnTo>
                  <a:lnTo>
                    <a:pt x="995" y="5885"/>
                  </a:lnTo>
                  <a:lnTo>
                    <a:pt x="1273" y="6084"/>
                  </a:lnTo>
                  <a:lnTo>
                    <a:pt x="1512" y="6283"/>
                  </a:lnTo>
                  <a:lnTo>
                    <a:pt x="1790" y="6442"/>
                  </a:lnTo>
                  <a:lnTo>
                    <a:pt x="2108" y="6601"/>
                  </a:lnTo>
                  <a:lnTo>
                    <a:pt x="2426" y="6720"/>
                  </a:lnTo>
                  <a:lnTo>
                    <a:pt x="2744" y="6800"/>
                  </a:lnTo>
                  <a:lnTo>
                    <a:pt x="3102" y="6839"/>
                  </a:lnTo>
                  <a:lnTo>
                    <a:pt x="3420" y="6879"/>
                  </a:lnTo>
                  <a:lnTo>
                    <a:pt x="3778" y="6839"/>
                  </a:lnTo>
                  <a:lnTo>
                    <a:pt x="4136" y="6800"/>
                  </a:lnTo>
                  <a:lnTo>
                    <a:pt x="4454" y="6720"/>
                  </a:lnTo>
                  <a:lnTo>
                    <a:pt x="4772" y="6601"/>
                  </a:lnTo>
                  <a:lnTo>
                    <a:pt x="5090" y="6442"/>
                  </a:lnTo>
                  <a:lnTo>
                    <a:pt x="5369" y="6283"/>
                  </a:lnTo>
                  <a:lnTo>
                    <a:pt x="5607" y="6084"/>
                  </a:lnTo>
                  <a:lnTo>
                    <a:pt x="5886" y="5885"/>
                  </a:lnTo>
                  <a:lnTo>
                    <a:pt x="6085" y="5607"/>
                  </a:lnTo>
                  <a:lnTo>
                    <a:pt x="6283" y="5368"/>
                  </a:lnTo>
                  <a:lnTo>
                    <a:pt x="6442" y="5090"/>
                  </a:lnTo>
                  <a:lnTo>
                    <a:pt x="6601" y="4772"/>
                  </a:lnTo>
                  <a:lnTo>
                    <a:pt x="6721" y="4454"/>
                  </a:lnTo>
                  <a:lnTo>
                    <a:pt x="6800" y="4135"/>
                  </a:lnTo>
                  <a:lnTo>
                    <a:pt x="6840" y="3778"/>
                  </a:lnTo>
                  <a:lnTo>
                    <a:pt x="6880" y="3420"/>
                  </a:lnTo>
                  <a:lnTo>
                    <a:pt x="6840" y="3102"/>
                  </a:lnTo>
                  <a:lnTo>
                    <a:pt x="6800" y="2744"/>
                  </a:lnTo>
                  <a:lnTo>
                    <a:pt x="6721" y="2426"/>
                  </a:lnTo>
                  <a:lnTo>
                    <a:pt x="6601" y="2108"/>
                  </a:lnTo>
                  <a:lnTo>
                    <a:pt x="6442" y="1789"/>
                  </a:lnTo>
                  <a:lnTo>
                    <a:pt x="6283" y="1511"/>
                  </a:lnTo>
                  <a:lnTo>
                    <a:pt x="6085" y="1233"/>
                  </a:lnTo>
                  <a:lnTo>
                    <a:pt x="5886" y="994"/>
                  </a:lnTo>
                  <a:lnTo>
                    <a:pt x="5607" y="795"/>
                  </a:lnTo>
                  <a:lnTo>
                    <a:pt x="5369" y="597"/>
                  </a:lnTo>
                  <a:lnTo>
                    <a:pt x="5090" y="398"/>
                  </a:lnTo>
                  <a:lnTo>
                    <a:pt x="4772" y="278"/>
                  </a:lnTo>
                  <a:lnTo>
                    <a:pt x="4454" y="159"/>
                  </a:lnTo>
                  <a:lnTo>
                    <a:pt x="4136" y="80"/>
                  </a:lnTo>
                  <a:lnTo>
                    <a:pt x="3778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3" name="Google Shape;9263;p251"/>
            <p:cNvSpPr/>
            <p:nvPr/>
          </p:nvSpPr>
          <p:spPr>
            <a:xfrm>
              <a:off x="6332925" y="2049300"/>
              <a:ext cx="86500" cy="85525"/>
            </a:xfrm>
            <a:custGeom>
              <a:avLst/>
              <a:gdLst/>
              <a:ahLst/>
              <a:cxnLst/>
              <a:rect l="l" t="t" r="r" b="b"/>
              <a:pathLst>
                <a:path w="3460" h="3421" extrusionOk="0">
                  <a:moveTo>
                    <a:pt x="1710" y="1"/>
                  </a:moveTo>
                  <a:lnTo>
                    <a:pt x="1392" y="41"/>
                  </a:lnTo>
                  <a:lnTo>
                    <a:pt x="1074" y="120"/>
                  </a:lnTo>
                  <a:lnTo>
                    <a:pt x="756" y="279"/>
                  </a:lnTo>
                  <a:lnTo>
                    <a:pt x="518" y="518"/>
                  </a:lnTo>
                  <a:lnTo>
                    <a:pt x="319" y="756"/>
                  </a:lnTo>
                  <a:lnTo>
                    <a:pt x="160" y="1035"/>
                  </a:lnTo>
                  <a:lnTo>
                    <a:pt x="40" y="1353"/>
                  </a:lnTo>
                  <a:lnTo>
                    <a:pt x="1" y="1711"/>
                  </a:lnTo>
                  <a:lnTo>
                    <a:pt x="40" y="2069"/>
                  </a:lnTo>
                  <a:lnTo>
                    <a:pt x="160" y="2387"/>
                  </a:lnTo>
                  <a:lnTo>
                    <a:pt x="319" y="2665"/>
                  </a:lnTo>
                  <a:lnTo>
                    <a:pt x="518" y="2943"/>
                  </a:lnTo>
                  <a:lnTo>
                    <a:pt x="756" y="3142"/>
                  </a:lnTo>
                  <a:lnTo>
                    <a:pt x="1074" y="3301"/>
                  </a:lnTo>
                  <a:lnTo>
                    <a:pt x="1392" y="3381"/>
                  </a:lnTo>
                  <a:lnTo>
                    <a:pt x="1710" y="3420"/>
                  </a:lnTo>
                  <a:lnTo>
                    <a:pt x="2068" y="3381"/>
                  </a:lnTo>
                  <a:lnTo>
                    <a:pt x="2386" y="3301"/>
                  </a:lnTo>
                  <a:lnTo>
                    <a:pt x="2704" y="3142"/>
                  </a:lnTo>
                  <a:lnTo>
                    <a:pt x="2943" y="2943"/>
                  </a:lnTo>
                  <a:lnTo>
                    <a:pt x="3142" y="2665"/>
                  </a:lnTo>
                  <a:lnTo>
                    <a:pt x="3301" y="2387"/>
                  </a:lnTo>
                  <a:lnTo>
                    <a:pt x="3420" y="2069"/>
                  </a:lnTo>
                  <a:lnTo>
                    <a:pt x="3460" y="1711"/>
                  </a:lnTo>
                  <a:lnTo>
                    <a:pt x="3420" y="1353"/>
                  </a:lnTo>
                  <a:lnTo>
                    <a:pt x="3301" y="1035"/>
                  </a:lnTo>
                  <a:lnTo>
                    <a:pt x="3142" y="756"/>
                  </a:lnTo>
                  <a:lnTo>
                    <a:pt x="2943" y="518"/>
                  </a:lnTo>
                  <a:lnTo>
                    <a:pt x="2704" y="279"/>
                  </a:lnTo>
                  <a:lnTo>
                    <a:pt x="2386" y="120"/>
                  </a:lnTo>
                  <a:lnTo>
                    <a:pt x="2068" y="41"/>
                  </a:lnTo>
                  <a:lnTo>
                    <a:pt x="1710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4" name="Google Shape;9264;p251"/>
            <p:cNvSpPr/>
            <p:nvPr/>
          </p:nvSpPr>
          <p:spPr>
            <a:xfrm>
              <a:off x="6251425" y="1692425"/>
              <a:ext cx="171975" cy="172000"/>
            </a:xfrm>
            <a:custGeom>
              <a:avLst/>
              <a:gdLst/>
              <a:ahLst/>
              <a:cxnLst/>
              <a:rect l="l" t="t" r="r" b="b"/>
              <a:pathLst>
                <a:path w="6879" h="6880" extrusionOk="0">
                  <a:moveTo>
                    <a:pt x="3459" y="1"/>
                  </a:moveTo>
                  <a:lnTo>
                    <a:pt x="3102" y="41"/>
                  </a:lnTo>
                  <a:lnTo>
                    <a:pt x="2744" y="81"/>
                  </a:lnTo>
                  <a:lnTo>
                    <a:pt x="2426" y="160"/>
                  </a:lnTo>
                  <a:lnTo>
                    <a:pt x="2107" y="279"/>
                  </a:lnTo>
                  <a:lnTo>
                    <a:pt x="1789" y="438"/>
                  </a:lnTo>
                  <a:lnTo>
                    <a:pt x="1511" y="597"/>
                  </a:lnTo>
                  <a:lnTo>
                    <a:pt x="1272" y="796"/>
                  </a:lnTo>
                  <a:lnTo>
                    <a:pt x="994" y="1035"/>
                  </a:lnTo>
                  <a:lnTo>
                    <a:pt x="795" y="1273"/>
                  </a:lnTo>
                  <a:lnTo>
                    <a:pt x="597" y="1512"/>
                  </a:lnTo>
                  <a:lnTo>
                    <a:pt x="437" y="1830"/>
                  </a:lnTo>
                  <a:lnTo>
                    <a:pt x="278" y="2108"/>
                  </a:lnTo>
                  <a:lnTo>
                    <a:pt x="159" y="2427"/>
                  </a:lnTo>
                  <a:lnTo>
                    <a:pt x="80" y="2745"/>
                  </a:lnTo>
                  <a:lnTo>
                    <a:pt x="40" y="3102"/>
                  </a:lnTo>
                  <a:lnTo>
                    <a:pt x="0" y="3460"/>
                  </a:lnTo>
                  <a:lnTo>
                    <a:pt x="40" y="3818"/>
                  </a:lnTo>
                  <a:lnTo>
                    <a:pt x="80" y="4136"/>
                  </a:lnTo>
                  <a:lnTo>
                    <a:pt x="159" y="4454"/>
                  </a:lnTo>
                  <a:lnTo>
                    <a:pt x="278" y="4773"/>
                  </a:lnTo>
                  <a:lnTo>
                    <a:pt x="437" y="5091"/>
                  </a:lnTo>
                  <a:lnTo>
                    <a:pt x="597" y="5369"/>
                  </a:lnTo>
                  <a:lnTo>
                    <a:pt x="795" y="5647"/>
                  </a:lnTo>
                  <a:lnTo>
                    <a:pt x="994" y="5886"/>
                  </a:lnTo>
                  <a:lnTo>
                    <a:pt x="1272" y="6085"/>
                  </a:lnTo>
                  <a:lnTo>
                    <a:pt x="1511" y="6284"/>
                  </a:lnTo>
                  <a:lnTo>
                    <a:pt x="1789" y="6482"/>
                  </a:lnTo>
                  <a:lnTo>
                    <a:pt x="2107" y="6602"/>
                  </a:lnTo>
                  <a:lnTo>
                    <a:pt x="2426" y="6721"/>
                  </a:lnTo>
                  <a:lnTo>
                    <a:pt x="2744" y="6800"/>
                  </a:lnTo>
                  <a:lnTo>
                    <a:pt x="3102" y="6880"/>
                  </a:lnTo>
                  <a:lnTo>
                    <a:pt x="3778" y="6880"/>
                  </a:lnTo>
                  <a:lnTo>
                    <a:pt x="4135" y="6800"/>
                  </a:lnTo>
                  <a:lnTo>
                    <a:pt x="4453" y="6721"/>
                  </a:lnTo>
                  <a:lnTo>
                    <a:pt x="4772" y="6602"/>
                  </a:lnTo>
                  <a:lnTo>
                    <a:pt x="5090" y="6482"/>
                  </a:lnTo>
                  <a:lnTo>
                    <a:pt x="5368" y="6284"/>
                  </a:lnTo>
                  <a:lnTo>
                    <a:pt x="5646" y="6085"/>
                  </a:lnTo>
                  <a:lnTo>
                    <a:pt x="5885" y="5886"/>
                  </a:lnTo>
                  <a:lnTo>
                    <a:pt x="6084" y="5647"/>
                  </a:lnTo>
                  <a:lnTo>
                    <a:pt x="6283" y="5369"/>
                  </a:lnTo>
                  <a:lnTo>
                    <a:pt x="6481" y="5091"/>
                  </a:lnTo>
                  <a:lnTo>
                    <a:pt x="6601" y="4773"/>
                  </a:lnTo>
                  <a:lnTo>
                    <a:pt x="6720" y="4454"/>
                  </a:lnTo>
                  <a:lnTo>
                    <a:pt x="6799" y="4136"/>
                  </a:lnTo>
                  <a:lnTo>
                    <a:pt x="6879" y="3818"/>
                  </a:lnTo>
                  <a:lnTo>
                    <a:pt x="6879" y="3460"/>
                  </a:lnTo>
                  <a:lnTo>
                    <a:pt x="6879" y="3102"/>
                  </a:lnTo>
                  <a:lnTo>
                    <a:pt x="6799" y="2745"/>
                  </a:lnTo>
                  <a:lnTo>
                    <a:pt x="6720" y="2427"/>
                  </a:lnTo>
                  <a:lnTo>
                    <a:pt x="6601" y="2108"/>
                  </a:lnTo>
                  <a:lnTo>
                    <a:pt x="6481" y="1830"/>
                  </a:lnTo>
                  <a:lnTo>
                    <a:pt x="6283" y="1512"/>
                  </a:lnTo>
                  <a:lnTo>
                    <a:pt x="6084" y="1273"/>
                  </a:lnTo>
                  <a:lnTo>
                    <a:pt x="5885" y="1035"/>
                  </a:lnTo>
                  <a:lnTo>
                    <a:pt x="5646" y="796"/>
                  </a:lnTo>
                  <a:lnTo>
                    <a:pt x="5368" y="597"/>
                  </a:lnTo>
                  <a:lnTo>
                    <a:pt x="5090" y="438"/>
                  </a:lnTo>
                  <a:lnTo>
                    <a:pt x="4772" y="279"/>
                  </a:lnTo>
                  <a:lnTo>
                    <a:pt x="4453" y="160"/>
                  </a:lnTo>
                  <a:lnTo>
                    <a:pt x="4135" y="81"/>
                  </a:lnTo>
                  <a:lnTo>
                    <a:pt x="3778" y="41"/>
                  </a:lnTo>
                  <a:lnTo>
                    <a:pt x="3459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5" name="Google Shape;9265;p251"/>
            <p:cNvSpPr/>
            <p:nvPr/>
          </p:nvSpPr>
          <p:spPr>
            <a:xfrm>
              <a:off x="4868675" y="2955900"/>
              <a:ext cx="214725" cy="214750"/>
            </a:xfrm>
            <a:custGeom>
              <a:avLst/>
              <a:gdLst/>
              <a:ahLst/>
              <a:cxnLst/>
              <a:rect l="l" t="t" r="r" b="b"/>
              <a:pathLst>
                <a:path w="8589" h="8590" extrusionOk="0">
                  <a:moveTo>
                    <a:pt x="3857" y="1"/>
                  </a:moveTo>
                  <a:lnTo>
                    <a:pt x="3420" y="80"/>
                  </a:lnTo>
                  <a:lnTo>
                    <a:pt x="3022" y="160"/>
                  </a:lnTo>
                  <a:lnTo>
                    <a:pt x="2625" y="319"/>
                  </a:lnTo>
                  <a:lnTo>
                    <a:pt x="2227" y="517"/>
                  </a:lnTo>
                  <a:lnTo>
                    <a:pt x="1909" y="716"/>
                  </a:lnTo>
                  <a:lnTo>
                    <a:pt x="1551" y="955"/>
                  </a:lnTo>
                  <a:lnTo>
                    <a:pt x="1273" y="1233"/>
                  </a:lnTo>
                  <a:lnTo>
                    <a:pt x="994" y="1551"/>
                  </a:lnTo>
                  <a:lnTo>
                    <a:pt x="716" y="1869"/>
                  </a:lnTo>
                  <a:lnTo>
                    <a:pt x="517" y="2227"/>
                  </a:lnTo>
                  <a:lnTo>
                    <a:pt x="318" y="2625"/>
                  </a:lnTo>
                  <a:lnTo>
                    <a:pt x="199" y="2983"/>
                  </a:lnTo>
                  <a:lnTo>
                    <a:pt x="80" y="3420"/>
                  </a:lnTo>
                  <a:lnTo>
                    <a:pt x="0" y="3858"/>
                  </a:lnTo>
                  <a:lnTo>
                    <a:pt x="0" y="4295"/>
                  </a:lnTo>
                  <a:lnTo>
                    <a:pt x="0" y="4732"/>
                  </a:lnTo>
                  <a:lnTo>
                    <a:pt x="80" y="5130"/>
                  </a:lnTo>
                  <a:lnTo>
                    <a:pt x="199" y="5567"/>
                  </a:lnTo>
                  <a:lnTo>
                    <a:pt x="318" y="5965"/>
                  </a:lnTo>
                  <a:lnTo>
                    <a:pt x="517" y="6323"/>
                  </a:lnTo>
                  <a:lnTo>
                    <a:pt x="716" y="6681"/>
                  </a:lnTo>
                  <a:lnTo>
                    <a:pt x="994" y="6999"/>
                  </a:lnTo>
                  <a:lnTo>
                    <a:pt x="1273" y="7317"/>
                  </a:lnTo>
                  <a:lnTo>
                    <a:pt x="1551" y="7595"/>
                  </a:lnTo>
                  <a:lnTo>
                    <a:pt x="1909" y="7834"/>
                  </a:lnTo>
                  <a:lnTo>
                    <a:pt x="2227" y="8072"/>
                  </a:lnTo>
                  <a:lnTo>
                    <a:pt x="2625" y="8231"/>
                  </a:lnTo>
                  <a:lnTo>
                    <a:pt x="3022" y="8390"/>
                  </a:lnTo>
                  <a:lnTo>
                    <a:pt x="3420" y="8470"/>
                  </a:lnTo>
                  <a:lnTo>
                    <a:pt x="3857" y="8550"/>
                  </a:lnTo>
                  <a:lnTo>
                    <a:pt x="4295" y="8589"/>
                  </a:lnTo>
                  <a:lnTo>
                    <a:pt x="4732" y="8550"/>
                  </a:lnTo>
                  <a:lnTo>
                    <a:pt x="5169" y="8470"/>
                  </a:lnTo>
                  <a:lnTo>
                    <a:pt x="5567" y="8390"/>
                  </a:lnTo>
                  <a:lnTo>
                    <a:pt x="5965" y="8231"/>
                  </a:lnTo>
                  <a:lnTo>
                    <a:pt x="6322" y="8072"/>
                  </a:lnTo>
                  <a:lnTo>
                    <a:pt x="6680" y="7834"/>
                  </a:lnTo>
                  <a:lnTo>
                    <a:pt x="7038" y="7595"/>
                  </a:lnTo>
                  <a:lnTo>
                    <a:pt x="7317" y="7317"/>
                  </a:lnTo>
                  <a:lnTo>
                    <a:pt x="7595" y="6999"/>
                  </a:lnTo>
                  <a:lnTo>
                    <a:pt x="7873" y="6681"/>
                  </a:lnTo>
                  <a:lnTo>
                    <a:pt x="8072" y="6323"/>
                  </a:lnTo>
                  <a:lnTo>
                    <a:pt x="8231" y="5965"/>
                  </a:lnTo>
                  <a:lnTo>
                    <a:pt x="8390" y="5567"/>
                  </a:lnTo>
                  <a:lnTo>
                    <a:pt x="8509" y="5130"/>
                  </a:lnTo>
                  <a:lnTo>
                    <a:pt x="8549" y="4732"/>
                  </a:lnTo>
                  <a:lnTo>
                    <a:pt x="8589" y="4295"/>
                  </a:lnTo>
                  <a:lnTo>
                    <a:pt x="8549" y="3858"/>
                  </a:lnTo>
                  <a:lnTo>
                    <a:pt x="8509" y="3420"/>
                  </a:lnTo>
                  <a:lnTo>
                    <a:pt x="8390" y="2983"/>
                  </a:lnTo>
                  <a:lnTo>
                    <a:pt x="8231" y="2625"/>
                  </a:lnTo>
                  <a:lnTo>
                    <a:pt x="8072" y="2227"/>
                  </a:lnTo>
                  <a:lnTo>
                    <a:pt x="7873" y="1869"/>
                  </a:lnTo>
                  <a:lnTo>
                    <a:pt x="7595" y="1551"/>
                  </a:lnTo>
                  <a:lnTo>
                    <a:pt x="7317" y="1233"/>
                  </a:lnTo>
                  <a:lnTo>
                    <a:pt x="7038" y="955"/>
                  </a:lnTo>
                  <a:lnTo>
                    <a:pt x="6680" y="716"/>
                  </a:lnTo>
                  <a:lnTo>
                    <a:pt x="6322" y="517"/>
                  </a:lnTo>
                  <a:lnTo>
                    <a:pt x="5965" y="319"/>
                  </a:lnTo>
                  <a:lnTo>
                    <a:pt x="5567" y="160"/>
                  </a:lnTo>
                  <a:lnTo>
                    <a:pt x="5169" y="80"/>
                  </a:lnTo>
                  <a:lnTo>
                    <a:pt x="4732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6" name="Google Shape;9266;p251"/>
            <p:cNvSpPr/>
            <p:nvPr/>
          </p:nvSpPr>
          <p:spPr>
            <a:xfrm>
              <a:off x="1862600" y="3088100"/>
              <a:ext cx="2253575" cy="2372875"/>
            </a:xfrm>
            <a:custGeom>
              <a:avLst/>
              <a:gdLst/>
              <a:ahLst/>
              <a:cxnLst/>
              <a:rect l="l" t="t" r="r" b="b"/>
              <a:pathLst>
                <a:path w="90143" h="94915" extrusionOk="0">
                  <a:moveTo>
                    <a:pt x="43024" y="30141"/>
                  </a:moveTo>
                  <a:lnTo>
                    <a:pt x="50301" y="41792"/>
                  </a:lnTo>
                  <a:lnTo>
                    <a:pt x="45171" y="40002"/>
                  </a:lnTo>
                  <a:lnTo>
                    <a:pt x="43024" y="30141"/>
                  </a:lnTo>
                  <a:close/>
                  <a:moveTo>
                    <a:pt x="1432" y="717"/>
                  </a:moveTo>
                  <a:lnTo>
                    <a:pt x="64973" y="2904"/>
                  </a:lnTo>
                  <a:lnTo>
                    <a:pt x="83980" y="43780"/>
                  </a:lnTo>
                  <a:lnTo>
                    <a:pt x="50738" y="65172"/>
                  </a:lnTo>
                  <a:lnTo>
                    <a:pt x="45330" y="40718"/>
                  </a:lnTo>
                  <a:lnTo>
                    <a:pt x="51812" y="43024"/>
                  </a:lnTo>
                  <a:lnTo>
                    <a:pt x="51812" y="43024"/>
                  </a:lnTo>
                  <a:lnTo>
                    <a:pt x="41593" y="26682"/>
                  </a:lnTo>
                  <a:lnTo>
                    <a:pt x="44456" y="39724"/>
                  </a:lnTo>
                  <a:lnTo>
                    <a:pt x="30777" y="34873"/>
                  </a:lnTo>
                  <a:lnTo>
                    <a:pt x="1432" y="717"/>
                  </a:lnTo>
                  <a:close/>
                  <a:moveTo>
                    <a:pt x="84218" y="44853"/>
                  </a:moveTo>
                  <a:lnTo>
                    <a:pt x="89427" y="76783"/>
                  </a:lnTo>
                  <a:lnTo>
                    <a:pt x="57736" y="93523"/>
                  </a:lnTo>
                  <a:lnTo>
                    <a:pt x="84218" y="44853"/>
                  </a:lnTo>
                  <a:close/>
                  <a:moveTo>
                    <a:pt x="1" y="1"/>
                  </a:moveTo>
                  <a:lnTo>
                    <a:pt x="30380" y="35350"/>
                  </a:lnTo>
                  <a:lnTo>
                    <a:pt x="30419" y="35430"/>
                  </a:lnTo>
                  <a:lnTo>
                    <a:pt x="44615" y="40480"/>
                  </a:lnTo>
                  <a:lnTo>
                    <a:pt x="50301" y="66206"/>
                  </a:lnTo>
                  <a:lnTo>
                    <a:pt x="83542" y="44814"/>
                  </a:lnTo>
                  <a:lnTo>
                    <a:pt x="56384" y="94716"/>
                  </a:lnTo>
                  <a:lnTo>
                    <a:pt x="56384" y="94796"/>
                  </a:lnTo>
                  <a:lnTo>
                    <a:pt x="56424" y="94875"/>
                  </a:lnTo>
                  <a:lnTo>
                    <a:pt x="56464" y="94915"/>
                  </a:lnTo>
                  <a:lnTo>
                    <a:pt x="56543" y="94875"/>
                  </a:lnTo>
                  <a:lnTo>
                    <a:pt x="90143" y="77141"/>
                  </a:lnTo>
                  <a:lnTo>
                    <a:pt x="84735" y="43939"/>
                  </a:lnTo>
                  <a:lnTo>
                    <a:pt x="85252" y="42945"/>
                  </a:lnTo>
                  <a:lnTo>
                    <a:pt x="84536" y="43422"/>
                  </a:lnTo>
                  <a:lnTo>
                    <a:pt x="65371" y="23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7" name="Google Shape;9267;p251"/>
            <p:cNvSpPr/>
            <p:nvPr/>
          </p:nvSpPr>
          <p:spPr>
            <a:xfrm>
              <a:off x="1589250" y="3124900"/>
              <a:ext cx="2383800" cy="2334100"/>
            </a:xfrm>
            <a:custGeom>
              <a:avLst/>
              <a:gdLst/>
              <a:ahLst/>
              <a:cxnLst/>
              <a:rect l="l" t="t" r="r" b="b"/>
              <a:pathLst>
                <a:path w="95352" h="93364" extrusionOk="0">
                  <a:moveTo>
                    <a:pt x="74515" y="6561"/>
                  </a:moveTo>
                  <a:lnTo>
                    <a:pt x="66563" y="40837"/>
                  </a:lnTo>
                  <a:lnTo>
                    <a:pt x="62428" y="40638"/>
                  </a:lnTo>
                  <a:lnTo>
                    <a:pt x="74515" y="6561"/>
                  </a:lnTo>
                  <a:close/>
                  <a:moveTo>
                    <a:pt x="74436" y="2505"/>
                  </a:moveTo>
                  <a:lnTo>
                    <a:pt x="52726" y="26721"/>
                  </a:lnTo>
                  <a:lnTo>
                    <a:pt x="52845" y="26800"/>
                  </a:lnTo>
                  <a:lnTo>
                    <a:pt x="41393" y="33361"/>
                  </a:lnTo>
                  <a:lnTo>
                    <a:pt x="4136" y="45091"/>
                  </a:lnTo>
                  <a:lnTo>
                    <a:pt x="4136" y="45091"/>
                  </a:lnTo>
                  <a:lnTo>
                    <a:pt x="74436" y="2505"/>
                  </a:lnTo>
                  <a:close/>
                  <a:moveTo>
                    <a:pt x="75271" y="2545"/>
                  </a:moveTo>
                  <a:lnTo>
                    <a:pt x="61553" y="41234"/>
                  </a:lnTo>
                  <a:lnTo>
                    <a:pt x="66404" y="41433"/>
                  </a:lnTo>
                  <a:lnTo>
                    <a:pt x="61115" y="64217"/>
                  </a:lnTo>
                  <a:lnTo>
                    <a:pt x="67438" y="92329"/>
                  </a:lnTo>
                  <a:lnTo>
                    <a:pt x="67438" y="92329"/>
                  </a:lnTo>
                  <a:lnTo>
                    <a:pt x="18251" y="73005"/>
                  </a:lnTo>
                  <a:lnTo>
                    <a:pt x="27397" y="66563"/>
                  </a:lnTo>
                  <a:lnTo>
                    <a:pt x="54237" y="26005"/>
                  </a:lnTo>
                  <a:lnTo>
                    <a:pt x="75271" y="2545"/>
                  </a:lnTo>
                  <a:close/>
                  <a:moveTo>
                    <a:pt x="76702" y="0"/>
                  </a:moveTo>
                  <a:lnTo>
                    <a:pt x="75907" y="875"/>
                  </a:lnTo>
                  <a:lnTo>
                    <a:pt x="80" y="46801"/>
                  </a:lnTo>
                  <a:lnTo>
                    <a:pt x="0" y="46881"/>
                  </a:lnTo>
                  <a:lnTo>
                    <a:pt x="40" y="46960"/>
                  </a:lnTo>
                  <a:lnTo>
                    <a:pt x="80" y="47000"/>
                  </a:lnTo>
                  <a:lnTo>
                    <a:pt x="159" y="47000"/>
                  </a:lnTo>
                  <a:lnTo>
                    <a:pt x="41632" y="33958"/>
                  </a:lnTo>
                  <a:lnTo>
                    <a:pt x="41672" y="33958"/>
                  </a:lnTo>
                  <a:lnTo>
                    <a:pt x="52248" y="27914"/>
                  </a:lnTo>
                  <a:lnTo>
                    <a:pt x="26920" y="66126"/>
                  </a:lnTo>
                  <a:lnTo>
                    <a:pt x="16939" y="73164"/>
                  </a:lnTo>
                  <a:lnTo>
                    <a:pt x="68352" y="93363"/>
                  </a:lnTo>
                  <a:lnTo>
                    <a:pt x="61752" y="64217"/>
                  </a:lnTo>
                  <a:lnTo>
                    <a:pt x="67040" y="41473"/>
                  </a:lnTo>
                  <a:lnTo>
                    <a:pt x="95311" y="42745"/>
                  </a:lnTo>
                  <a:lnTo>
                    <a:pt x="95351" y="42109"/>
                  </a:lnTo>
                  <a:lnTo>
                    <a:pt x="67199" y="40837"/>
                  </a:lnTo>
                  <a:lnTo>
                    <a:pt x="76424" y="1233"/>
                  </a:lnTo>
                  <a:lnTo>
                    <a:pt x="76702" y="398"/>
                  </a:lnTo>
                  <a:lnTo>
                    <a:pt x="76702" y="398"/>
                  </a:lnTo>
                  <a:lnTo>
                    <a:pt x="76583" y="477"/>
                  </a:lnTo>
                  <a:lnTo>
                    <a:pt x="76583" y="477"/>
                  </a:lnTo>
                  <a:lnTo>
                    <a:pt x="76702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8" name="Google Shape;9268;p251"/>
            <p:cNvSpPr/>
            <p:nvPr/>
          </p:nvSpPr>
          <p:spPr>
            <a:xfrm>
              <a:off x="1620050" y="3054325"/>
              <a:ext cx="1676025" cy="2386775"/>
            </a:xfrm>
            <a:custGeom>
              <a:avLst/>
              <a:gdLst/>
              <a:ahLst/>
              <a:cxnLst/>
              <a:rect l="l" t="t" r="r" b="b"/>
              <a:pathLst>
                <a:path w="67041" h="95471" extrusionOk="0">
                  <a:moveTo>
                    <a:pt x="10140" y="3778"/>
                  </a:moveTo>
                  <a:lnTo>
                    <a:pt x="14673" y="59923"/>
                  </a:lnTo>
                  <a:lnTo>
                    <a:pt x="717" y="48869"/>
                  </a:lnTo>
                  <a:lnTo>
                    <a:pt x="10140" y="3778"/>
                  </a:lnTo>
                  <a:close/>
                  <a:moveTo>
                    <a:pt x="40360" y="37178"/>
                  </a:moveTo>
                  <a:lnTo>
                    <a:pt x="59645" y="66722"/>
                  </a:lnTo>
                  <a:lnTo>
                    <a:pt x="26443" y="68829"/>
                  </a:lnTo>
                  <a:lnTo>
                    <a:pt x="26443" y="68829"/>
                  </a:lnTo>
                  <a:lnTo>
                    <a:pt x="40360" y="37178"/>
                  </a:lnTo>
                  <a:close/>
                  <a:moveTo>
                    <a:pt x="1472" y="50260"/>
                  </a:moveTo>
                  <a:lnTo>
                    <a:pt x="14753" y="60758"/>
                  </a:lnTo>
                  <a:lnTo>
                    <a:pt x="15866" y="74476"/>
                  </a:lnTo>
                  <a:lnTo>
                    <a:pt x="15866" y="74476"/>
                  </a:lnTo>
                  <a:lnTo>
                    <a:pt x="1472" y="50260"/>
                  </a:lnTo>
                  <a:close/>
                  <a:moveTo>
                    <a:pt x="10299" y="0"/>
                  </a:moveTo>
                  <a:lnTo>
                    <a:pt x="10260" y="80"/>
                  </a:lnTo>
                  <a:lnTo>
                    <a:pt x="1" y="49147"/>
                  </a:lnTo>
                  <a:lnTo>
                    <a:pt x="80" y="49187"/>
                  </a:lnTo>
                  <a:lnTo>
                    <a:pt x="16741" y="77180"/>
                  </a:lnTo>
                  <a:lnTo>
                    <a:pt x="15429" y="61314"/>
                  </a:lnTo>
                  <a:lnTo>
                    <a:pt x="25051" y="68909"/>
                  </a:lnTo>
                  <a:lnTo>
                    <a:pt x="24773" y="68909"/>
                  </a:lnTo>
                  <a:lnTo>
                    <a:pt x="66683" y="95471"/>
                  </a:lnTo>
                  <a:lnTo>
                    <a:pt x="67041" y="94954"/>
                  </a:lnTo>
                  <a:lnTo>
                    <a:pt x="26801" y="69426"/>
                  </a:lnTo>
                  <a:lnTo>
                    <a:pt x="60758" y="67318"/>
                  </a:lnTo>
                  <a:lnTo>
                    <a:pt x="40241" y="35826"/>
                  </a:lnTo>
                  <a:lnTo>
                    <a:pt x="25807" y="68670"/>
                  </a:lnTo>
                  <a:lnTo>
                    <a:pt x="15389" y="60440"/>
                  </a:lnTo>
                  <a:lnTo>
                    <a:pt x="10458" y="80"/>
                  </a:lnTo>
                  <a:lnTo>
                    <a:pt x="10458" y="40"/>
                  </a:lnTo>
                  <a:lnTo>
                    <a:pt x="10379" y="0"/>
                  </a:lnTo>
                  <a:close/>
                </a:path>
              </a:pathLst>
            </a:custGeom>
            <a:solidFill>
              <a:srgbClr val="54545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9" name="Google Shape;9269;p251"/>
            <p:cNvSpPr/>
            <p:nvPr/>
          </p:nvSpPr>
          <p:spPr>
            <a:xfrm>
              <a:off x="2866625" y="3743200"/>
              <a:ext cx="100425" cy="100425"/>
            </a:xfrm>
            <a:custGeom>
              <a:avLst/>
              <a:gdLst/>
              <a:ahLst/>
              <a:cxnLst/>
              <a:rect l="l" t="t" r="r" b="b"/>
              <a:pathLst>
                <a:path w="4017" h="4017" extrusionOk="0">
                  <a:moveTo>
                    <a:pt x="1750" y="1"/>
                  </a:moveTo>
                  <a:lnTo>
                    <a:pt x="1392" y="80"/>
                  </a:lnTo>
                  <a:lnTo>
                    <a:pt x="1034" y="239"/>
                  </a:lnTo>
                  <a:lnTo>
                    <a:pt x="716" y="438"/>
                  </a:lnTo>
                  <a:lnTo>
                    <a:pt x="438" y="716"/>
                  </a:lnTo>
                  <a:lnTo>
                    <a:pt x="239" y="1074"/>
                  </a:lnTo>
                  <a:lnTo>
                    <a:pt x="80" y="1432"/>
                  </a:lnTo>
                  <a:lnTo>
                    <a:pt x="0" y="1830"/>
                  </a:lnTo>
                  <a:lnTo>
                    <a:pt x="0" y="2227"/>
                  </a:lnTo>
                  <a:lnTo>
                    <a:pt x="80" y="2625"/>
                  </a:lnTo>
                  <a:lnTo>
                    <a:pt x="239" y="2983"/>
                  </a:lnTo>
                  <a:lnTo>
                    <a:pt x="477" y="3301"/>
                  </a:lnTo>
                  <a:lnTo>
                    <a:pt x="756" y="3579"/>
                  </a:lnTo>
                  <a:lnTo>
                    <a:pt x="1074" y="3778"/>
                  </a:lnTo>
                  <a:lnTo>
                    <a:pt x="1471" y="3937"/>
                  </a:lnTo>
                  <a:lnTo>
                    <a:pt x="1869" y="4017"/>
                  </a:lnTo>
                  <a:lnTo>
                    <a:pt x="2267" y="4017"/>
                  </a:lnTo>
                  <a:lnTo>
                    <a:pt x="2625" y="3937"/>
                  </a:lnTo>
                  <a:lnTo>
                    <a:pt x="2982" y="3778"/>
                  </a:lnTo>
                  <a:lnTo>
                    <a:pt x="3301" y="3540"/>
                  </a:lnTo>
                  <a:lnTo>
                    <a:pt x="3579" y="3261"/>
                  </a:lnTo>
                  <a:lnTo>
                    <a:pt x="3817" y="2943"/>
                  </a:lnTo>
                  <a:lnTo>
                    <a:pt x="3937" y="2545"/>
                  </a:lnTo>
                  <a:lnTo>
                    <a:pt x="4016" y="2148"/>
                  </a:lnTo>
                  <a:lnTo>
                    <a:pt x="4016" y="1750"/>
                  </a:lnTo>
                  <a:lnTo>
                    <a:pt x="3937" y="1392"/>
                  </a:lnTo>
                  <a:lnTo>
                    <a:pt x="3778" y="1035"/>
                  </a:lnTo>
                  <a:lnTo>
                    <a:pt x="3539" y="716"/>
                  </a:lnTo>
                  <a:lnTo>
                    <a:pt x="3261" y="438"/>
                  </a:lnTo>
                  <a:lnTo>
                    <a:pt x="2943" y="199"/>
                  </a:lnTo>
                  <a:lnTo>
                    <a:pt x="2585" y="80"/>
                  </a:lnTo>
                  <a:lnTo>
                    <a:pt x="2147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0" name="Google Shape;9270;p251"/>
            <p:cNvSpPr/>
            <p:nvPr/>
          </p:nvSpPr>
          <p:spPr>
            <a:xfrm>
              <a:off x="3896475" y="4102075"/>
              <a:ext cx="168025" cy="168000"/>
            </a:xfrm>
            <a:custGeom>
              <a:avLst/>
              <a:gdLst/>
              <a:ahLst/>
              <a:cxnLst/>
              <a:rect l="l" t="t" r="r" b="b"/>
              <a:pathLst>
                <a:path w="6721" h="6720" extrusionOk="0">
                  <a:moveTo>
                    <a:pt x="2943" y="0"/>
                  </a:moveTo>
                  <a:lnTo>
                    <a:pt x="2625" y="80"/>
                  </a:lnTo>
                  <a:lnTo>
                    <a:pt x="2307" y="159"/>
                  </a:lnTo>
                  <a:lnTo>
                    <a:pt x="2028" y="278"/>
                  </a:lnTo>
                  <a:lnTo>
                    <a:pt x="1710" y="398"/>
                  </a:lnTo>
                  <a:lnTo>
                    <a:pt x="1472" y="596"/>
                  </a:lnTo>
                  <a:lnTo>
                    <a:pt x="1193" y="795"/>
                  </a:lnTo>
                  <a:lnTo>
                    <a:pt x="955" y="994"/>
                  </a:lnTo>
                  <a:lnTo>
                    <a:pt x="756" y="1233"/>
                  </a:lnTo>
                  <a:lnTo>
                    <a:pt x="557" y="1511"/>
                  </a:lnTo>
                  <a:lnTo>
                    <a:pt x="398" y="1789"/>
                  </a:lnTo>
                  <a:lnTo>
                    <a:pt x="239" y="2107"/>
                  </a:lnTo>
                  <a:lnTo>
                    <a:pt x="120" y="2426"/>
                  </a:lnTo>
                  <a:lnTo>
                    <a:pt x="40" y="2783"/>
                  </a:lnTo>
                  <a:lnTo>
                    <a:pt x="0" y="3102"/>
                  </a:lnTo>
                  <a:lnTo>
                    <a:pt x="0" y="3420"/>
                  </a:lnTo>
                  <a:lnTo>
                    <a:pt x="40" y="3778"/>
                  </a:lnTo>
                  <a:lnTo>
                    <a:pt x="80" y="4096"/>
                  </a:lnTo>
                  <a:lnTo>
                    <a:pt x="159" y="4414"/>
                  </a:lnTo>
                  <a:lnTo>
                    <a:pt x="279" y="4692"/>
                  </a:lnTo>
                  <a:lnTo>
                    <a:pt x="438" y="4970"/>
                  </a:lnTo>
                  <a:lnTo>
                    <a:pt x="597" y="5249"/>
                  </a:lnTo>
                  <a:lnTo>
                    <a:pt x="796" y="5527"/>
                  </a:lnTo>
                  <a:lnTo>
                    <a:pt x="994" y="5766"/>
                  </a:lnTo>
                  <a:lnTo>
                    <a:pt x="1233" y="5964"/>
                  </a:lnTo>
                  <a:lnTo>
                    <a:pt x="1511" y="6163"/>
                  </a:lnTo>
                  <a:lnTo>
                    <a:pt x="1790" y="6322"/>
                  </a:lnTo>
                  <a:lnTo>
                    <a:pt x="2108" y="6481"/>
                  </a:lnTo>
                  <a:lnTo>
                    <a:pt x="2426" y="6601"/>
                  </a:lnTo>
                  <a:lnTo>
                    <a:pt x="2784" y="6680"/>
                  </a:lnTo>
                  <a:lnTo>
                    <a:pt x="3102" y="6720"/>
                  </a:lnTo>
                  <a:lnTo>
                    <a:pt x="3420" y="6720"/>
                  </a:lnTo>
                  <a:lnTo>
                    <a:pt x="3778" y="6680"/>
                  </a:lnTo>
                  <a:lnTo>
                    <a:pt x="4096" y="6640"/>
                  </a:lnTo>
                  <a:lnTo>
                    <a:pt x="4414" y="6561"/>
                  </a:lnTo>
                  <a:lnTo>
                    <a:pt x="4692" y="6442"/>
                  </a:lnTo>
                  <a:lnTo>
                    <a:pt x="5010" y="6283"/>
                  </a:lnTo>
                  <a:lnTo>
                    <a:pt x="5249" y="6124"/>
                  </a:lnTo>
                  <a:lnTo>
                    <a:pt x="5527" y="5925"/>
                  </a:lnTo>
                  <a:lnTo>
                    <a:pt x="5766" y="5726"/>
                  </a:lnTo>
                  <a:lnTo>
                    <a:pt x="5965" y="5448"/>
                  </a:lnTo>
                  <a:lnTo>
                    <a:pt x="6164" y="5209"/>
                  </a:lnTo>
                  <a:lnTo>
                    <a:pt x="6323" y="4931"/>
                  </a:lnTo>
                  <a:lnTo>
                    <a:pt x="6482" y="4613"/>
                  </a:lnTo>
                  <a:lnTo>
                    <a:pt x="6601" y="4294"/>
                  </a:lnTo>
                  <a:lnTo>
                    <a:pt x="6680" y="3937"/>
                  </a:lnTo>
                  <a:lnTo>
                    <a:pt x="6720" y="3618"/>
                  </a:lnTo>
                  <a:lnTo>
                    <a:pt x="6720" y="3261"/>
                  </a:lnTo>
                  <a:lnTo>
                    <a:pt x="6680" y="2942"/>
                  </a:lnTo>
                  <a:lnTo>
                    <a:pt x="6641" y="2624"/>
                  </a:lnTo>
                  <a:lnTo>
                    <a:pt x="6561" y="2306"/>
                  </a:lnTo>
                  <a:lnTo>
                    <a:pt x="6442" y="2028"/>
                  </a:lnTo>
                  <a:lnTo>
                    <a:pt x="6283" y="1710"/>
                  </a:lnTo>
                  <a:lnTo>
                    <a:pt x="6124" y="1432"/>
                  </a:lnTo>
                  <a:lnTo>
                    <a:pt x="5925" y="1193"/>
                  </a:lnTo>
                  <a:lnTo>
                    <a:pt x="5726" y="954"/>
                  </a:lnTo>
                  <a:lnTo>
                    <a:pt x="5488" y="756"/>
                  </a:lnTo>
                  <a:lnTo>
                    <a:pt x="5209" y="557"/>
                  </a:lnTo>
                  <a:lnTo>
                    <a:pt x="4931" y="358"/>
                  </a:lnTo>
                  <a:lnTo>
                    <a:pt x="4613" y="239"/>
                  </a:lnTo>
                  <a:lnTo>
                    <a:pt x="4295" y="119"/>
                  </a:lnTo>
                  <a:lnTo>
                    <a:pt x="3937" y="40"/>
                  </a:lnTo>
                  <a:lnTo>
                    <a:pt x="3619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1" name="Google Shape;9271;p251"/>
            <p:cNvSpPr/>
            <p:nvPr/>
          </p:nvSpPr>
          <p:spPr>
            <a:xfrm>
              <a:off x="3261275" y="5409275"/>
              <a:ext cx="67600" cy="67600"/>
            </a:xfrm>
            <a:custGeom>
              <a:avLst/>
              <a:gdLst/>
              <a:ahLst/>
              <a:cxnLst/>
              <a:rect l="l" t="t" r="r" b="b"/>
              <a:pathLst>
                <a:path w="2704" h="2704" extrusionOk="0">
                  <a:moveTo>
                    <a:pt x="1431" y="0"/>
                  </a:moveTo>
                  <a:lnTo>
                    <a:pt x="1193" y="40"/>
                  </a:lnTo>
                  <a:lnTo>
                    <a:pt x="915" y="80"/>
                  </a:lnTo>
                  <a:lnTo>
                    <a:pt x="676" y="199"/>
                  </a:lnTo>
                  <a:lnTo>
                    <a:pt x="477" y="318"/>
                  </a:lnTo>
                  <a:lnTo>
                    <a:pt x="278" y="517"/>
                  </a:lnTo>
                  <a:lnTo>
                    <a:pt x="159" y="756"/>
                  </a:lnTo>
                  <a:lnTo>
                    <a:pt x="40" y="994"/>
                  </a:lnTo>
                  <a:lnTo>
                    <a:pt x="0" y="1273"/>
                  </a:lnTo>
                  <a:lnTo>
                    <a:pt x="0" y="1511"/>
                  </a:lnTo>
                  <a:lnTo>
                    <a:pt x="80" y="1789"/>
                  </a:lnTo>
                  <a:lnTo>
                    <a:pt x="159" y="2028"/>
                  </a:lnTo>
                  <a:lnTo>
                    <a:pt x="318" y="2227"/>
                  </a:lnTo>
                  <a:lnTo>
                    <a:pt x="517" y="2426"/>
                  </a:lnTo>
                  <a:lnTo>
                    <a:pt x="716" y="2545"/>
                  </a:lnTo>
                  <a:lnTo>
                    <a:pt x="954" y="2664"/>
                  </a:lnTo>
                  <a:lnTo>
                    <a:pt x="1233" y="2704"/>
                  </a:lnTo>
                  <a:lnTo>
                    <a:pt x="1511" y="2704"/>
                  </a:lnTo>
                  <a:lnTo>
                    <a:pt x="1750" y="2624"/>
                  </a:lnTo>
                  <a:lnTo>
                    <a:pt x="1988" y="2545"/>
                  </a:lnTo>
                  <a:lnTo>
                    <a:pt x="2227" y="2386"/>
                  </a:lnTo>
                  <a:lnTo>
                    <a:pt x="2386" y="2187"/>
                  </a:lnTo>
                  <a:lnTo>
                    <a:pt x="2545" y="1988"/>
                  </a:lnTo>
                  <a:lnTo>
                    <a:pt x="2624" y="1750"/>
                  </a:lnTo>
                  <a:lnTo>
                    <a:pt x="2704" y="1471"/>
                  </a:lnTo>
                  <a:lnTo>
                    <a:pt x="2664" y="1193"/>
                  </a:lnTo>
                  <a:lnTo>
                    <a:pt x="2624" y="954"/>
                  </a:lnTo>
                  <a:lnTo>
                    <a:pt x="2505" y="716"/>
                  </a:lnTo>
                  <a:lnTo>
                    <a:pt x="2386" y="477"/>
                  </a:lnTo>
                  <a:lnTo>
                    <a:pt x="2187" y="318"/>
                  </a:lnTo>
                  <a:lnTo>
                    <a:pt x="1948" y="159"/>
                  </a:lnTo>
                  <a:lnTo>
                    <a:pt x="1710" y="80"/>
                  </a:lnTo>
                  <a:lnTo>
                    <a:pt x="1431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2" name="Google Shape;9272;p251"/>
            <p:cNvSpPr/>
            <p:nvPr/>
          </p:nvSpPr>
          <p:spPr>
            <a:xfrm>
              <a:off x="4049550" y="4952000"/>
              <a:ext cx="117325" cy="117325"/>
            </a:xfrm>
            <a:custGeom>
              <a:avLst/>
              <a:gdLst/>
              <a:ahLst/>
              <a:cxnLst/>
              <a:rect l="l" t="t" r="r" b="b"/>
              <a:pathLst>
                <a:path w="4693" h="4693" extrusionOk="0">
                  <a:moveTo>
                    <a:pt x="2546" y="0"/>
                  </a:moveTo>
                  <a:lnTo>
                    <a:pt x="2068" y="40"/>
                  </a:lnTo>
                  <a:lnTo>
                    <a:pt x="1631" y="120"/>
                  </a:lnTo>
                  <a:lnTo>
                    <a:pt x="1194" y="318"/>
                  </a:lnTo>
                  <a:lnTo>
                    <a:pt x="836" y="557"/>
                  </a:lnTo>
                  <a:lnTo>
                    <a:pt x="518" y="875"/>
                  </a:lnTo>
                  <a:lnTo>
                    <a:pt x="279" y="1273"/>
                  </a:lnTo>
                  <a:lnTo>
                    <a:pt x="160" y="1471"/>
                  </a:lnTo>
                  <a:lnTo>
                    <a:pt x="80" y="1710"/>
                  </a:lnTo>
                  <a:lnTo>
                    <a:pt x="41" y="1949"/>
                  </a:lnTo>
                  <a:lnTo>
                    <a:pt x="1" y="2187"/>
                  </a:lnTo>
                  <a:lnTo>
                    <a:pt x="1" y="2625"/>
                  </a:lnTo>
                  <a:lnTo>
                    <a:pt x="120" y="3102"/>
                  </a:lnTo>
                  <a:lnTo>
                    <a:pt x="279" y="3499"/>
                  </a:lnTo>
                  <a:lnTo>
                    <a:pt x="557" y="3857"/>
                  </a:lnTo>
                  <a:lnTo>
                    <a:pt x="876" y="4175"/>
                  </a:lnTo>
                  <a:lnTo>
                    <a:pt x="1273" y="4454"/>
                  </a:lnTo>
                  <a:lnTo>
                    <a:pt x="1472" y="4533"/>
                  </a:lnTo>
                  <a:lnTo>
                    <a:pt x="1711" y="4613"/>
                  </a:lnTo>
                  <a:lnTo>
                    <a:pt x="1949" y="4692"/>
                  </a:lnTo>
                  <a:lnTo>
                    <a:pt x="2625" y="4692"/>
                  </a:lnTo>
                  <a:lnTo>
                    <a:pt x="3063" y="4613"/>
                  </a:lnTo>
                  <a:lnTo>
                    <a:pt x="3500" y="4414"/>
                  </a:lnTo>
                  <a:lnTo>
                    <a:pt x="3858" y="4175"/>
                  </a:lnTo>
                  <a:lnTo>
                    <a:pt x="4176" y="3817"/>
                  </a:lnTo>
                  <a:lnTo>
                    <a:pt x="4454" y="3460"/>
                  </a:lnTo>
                  <a:lnTo>
                    <a:pt x="4534" y="3221"/>
                  </a:lnTo>
                  <a:lnTo>
                    <a:pt x="4613" y="3022"/>
                  </a:lnTo>
                  <a:lnTo>
                    <a:pt x="4653" y="2784"/>
                  </a:lnTo>
                  <a:lnTo>
                    <a:pt x="4693" y="2545"/>
                  </a:lnTo>
                  <a:lnTo>
                    <a:pt x="4693" y="2068"/>
                  </a:lnTo>
                  <a:lnTo>
                    <a:pt x="4574" y="1631"/>
                  </a:lnTo>
                  <a:lnTo>
                    <a:pt x="4414" y="1233"/>
                  </a:lnTo>
                  <a:lnTo>
                    <a:pt x="4136" y="835"/>
                  </a:lnTo>
                  <a:lnTo>
                    <a:pt x="3818" y="517"/>
                  </a:lnTo>
                  <a:lnTo>
                    <a:pt x="3460" y="279"/>
                  </a:lnTo>
                  <a:lnTo>
                    <a:pt x="3222" y="159"/>
                  </a:lnTo>
                  <a:lnTo>
                    <a:pt x="2983" y="80"/>
                  </a:lnTo>
                  <a:lnTo>
                    <a:pt x="2784" y="40"/>
                  </a:lnTo>
                  <a:lnTo>
                    <a:pt x="2546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3" name="Google Shape;9273;p251"/>
            <p:cNvSpPr/>
            <p:nvPr/>
          </p:nvSpPr>
          <p:spPr>
            <a:xfrm>
              <a:off x="3039575" y="4649800"/>
              <a:ext cx="168025" cy="168025"/>
            </a:xfrm>
            <a:custGeom>
              <a:avLst/>
              <a:gdLst/>
              <a:ahLst/>
              <a:cxnLst/>
              <a:rect l="l" t="t" r="r" b="b"/>
              <a:pathLst>
                <a:path w="6721" h="6721" extrusionOk="0">
                  <a:moveTo>
                    <a:pt x="2943" y="0"/>
                  </a:moveTo>
                  <a:lnTo>
                    <a:pt x="2625" y="80"/>
                  </a:lnTo>
                  <a:lnTo>
                    <a:pt x="2307" y="159"/>
                  </a:lnTo>
                  <a:lnTo>
                    <a:pt x="2029" y="279"/>
                  </a:lnTo>
                  <a:lnTo>
                    <a:pt x="1751" y="398"/>
                  </a:lnTo>
                  <a:lnTo>
                    <a:pt x="1472" y="597"/>
                  </a:lnTo>
                  <a:lnTo>
                    <a:pt x="1194" y="756"/>
                  </a:lnTo>
                  <a:lnTo>
                    <a:pt x="955" y="994"/>
                  </a:lnTo>
                  <a:lnTo>
                    <a:pt x="756" y="1233"/>
                  </a:lnTo>
                  <a:lnTo>
                    <a:pt x="558" y="1511"/>
                  </a:lnTo>
                  <a:lnTo>
                    <a:pt x="399" y="1790"/>
                  </a:lnTo>
                  <a:lnTo>
                    <a:pt x="240" y="2108"/>
                  </a:lnTo>
                  <a:lnTo>
                    <a:pt x="120" y="2426"/>
                  </a:lnTo>
                  <a:lnTo>
                    <a:pt x="41" y="2744"/>
                  </a:lnTo>
                  <a:lnTo>
                    <a:pt x="1" y="3102"/>
                  </a:lnTo>
                  <a:lnTo>
                    <a:pt x="1" y="3420"/>
                  </a:lnTo>
                  <a:lnTo>
                    <a:pt x="41" y="3738"/>
                  </a:lnTo>
                  <a:lnTo>
                    <a:pt x="80" y="4056"/>
                  </a:lnTo>
                  <a:lnTo>
                    <a:pt x="160" y="4374"/>
                  </a:lnTo>
                  <a:lnTo>
                    <a:pt x="279" y="4692"/>
                  </a:lnTo>
                  <a:lnTo>
                    <a:pt x="438" y="4971"/>
                  </a:lnTo>
                  <a:lnTo>
                    <a:pt x="597" y="5249"/>
                  </a:lnTo>
                  <a:lnTo>
                    <a:pt x="796" y="5527"/>
                  </a:lnTo>
                  <a:lnTo>
                    <a:pt x="995" y="5766"/>
                  </a:lnTo>
                  <a:lnTo>
                    <a:pt x="1273" y="5965"/>
                  </a:lnTo>
                  <a:lnTo>
                    <a:pt x="1512" y="6164"/>
                  </a:lnTo>
                  <a:lnTo>
                    <a:pt x="1790" y="6323"/>
                  </a:lnTo>
                  <a:lnTo>
                    <a:pt x="2108" y="6482"/>
                  </a:lnTo>
                  <a:lnTo>
                    <a:pt x="2426" y="6561"/>
                  </a:lnTo>
                  <a:lnTo>
                    <a:pt x="2784" y="6641"/>
                  </a:lnTo>
                  <a:lnTo>
                    <a:pt x="3102" y="6681"/>
                  </a:lnTo>
                  <a:lnTo>
                    <a:pt x="3460" y="6720"/>
                  </a:lnTo>
                  <a:lnTo>
                    <a:pt x="3778" y="6681"/>
                  </a:lnTo>
                  <a:lnTo>
                    <a:pt x="4097" y="6641"/>
                  </a:lnTo>
                  <a:lnTo>
                    <a:pt x="4415" y="6561"/>
                  </a:lnTo>
                  <a:lnTo>
                    <a:pt x="4693" y="6442"/>
                  </a:lnTo>
                  <a:lnTo>
                    <a:pt x="5011" y="6283"/>
                  </a:lnTo>
                  <a:lnTo>
                    <a:pt x="5289" y="6124"/>
                  </a:lnTo>
                  <a:lnTo>
                    <a:pt x="5528" y="5925"/>
                  </a:lnTo>
                  <a:lnTo>
                    <a:pt x="5767" y="5686"/>
                  </a:lnTo>
                  <a:lnTo>
                    <a:pt x="5965" y="5448"/>
                  </a:lnTo>
                  <a:lnTo>
                    <a:pt x="6164" y="5209"/>
                  </a:lnTo>
                  <a:lnTo>
                    <a:pt x="6363" y="4891"/>
                  </a:lnTo>
                  <a:lnTo>
                    <a:pt x="6482" y="4613"/>
                  </a:lnTo>
                  <a:lnTo>
                    <a:pt x="6602" y="4255"/>
                  </a:lnTo>
                  <a:lnTo>
                    <a:pt x="6681" y="3937"/>
                  </a:lnTo>
                  <a:lnTo>
                    <a:pt x="6721" y="3619"/>
                  </a:lnTo>
                  <a:lnTo>
                    <a:pt x="6721" y="3261"/>
                  </a:lnTo>
                  <a:lnTo>
                    <a:pt x="6721" y="2943"/>
                  </a:lnTo>
                  <a:lnTo>
                    <a:pt x="6641" y="2625"/>
                  </a:lnTo>
                  <a:lnTo>
                    <a:pt x="6562" y="2307"/>
                  </a:lnTo>
                  <a:lnTo>
                    <a:pt x="6443" y="1988"/>
                  </a:lnTo>
                  <a:lnTo>
                    <a:pt x="6283" y="1710"/>
                  </a:lnTo>
                  <a:lnTo>
                    <a:pt x="6124" y="1432"/>
                  </a:lnTo>
                  <a:lnTo>
                    <a:pt x="5926" y="1193"/>
                  </a:lnTo>
                  <a:lnTo>
                    <a:pt x="5727" y="955"/>
                  </a:lnTo>
                  <a:lnTo>
                    <a:pt x="5488" y="716"/>
                  </a:lnTo>
                  <a:lnTo>
                    <a:pt x="5210" y="517"/>
                  </a:lnTo>
                  <a:lnTo>
                    <a:pt x="4932" y="358"/>
                  </a:lnTo>
                  <a:lnTo>
                    <a:pt x="4613" y="239"/>
                  </a:lnTo>
                  <a:lnTo>
                    <a:pt x="4295" y="120"/>
                  </a:lnTo>
                  <a:lnTo>
                    <a:pt x="3937" y="40"/>
                  </a:lnTo>
                  <a:lnTo>
                    <a:pt x="3619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4" name="Google Shape;9274;p251"/>
            <p:cNvSpPr/>
            <p:nvPr/>
          </p:nvSpPr>
          <p:spPr>
            <a:xfrm>
              <a:off x="1572350" y="4220350"/>
              <a:ext cx="117325" cy="117325"/>
            </a:xfrm>
            <a:custGeom>
              <a:avLst/>
              <a:gdLst/>
              <a:ahLst/>
              <a:cxnLst/>
              <a:rect l="l" t="t" r="r" b="b"/>
              <a:pathLst>
                <a:path w="4693" h="4693" extrusionOk="0">
                  <a:moveTo>
                    <a:pt x="2068" y="1"/>
                  </a:moveTo>
                  <a:lnTo>
                    <a:pt x="1631" y="80"/>
                  </a:lnTo>
                  <a:lnTo>
                    <a:pt x="1193" y="279"/>
                  </a:lnTo>
                  <a:lnTo>
                    <a:pt x="835" y="518"/>
                  </a:lnTo>
                  <a:lnTo>
                    <a:pt x="517" y="876"/>
                  </a:lnTo>
                  <a:lnTo>
                    <a:pt x="279" y="1233"/>
                  </a:lnTo>
                  <a:lnTo>
                    <a:pt x="159" y="1472"/>
                  </a:lnTo>
                  <a:lnTo>
                    <a:pt x="80" y="1671"/>
                  </a:lnTo>
                  <a:lnTo>
                    <a:pt x="40" y="1909"/>
                  </a:lnTo>
                  <a:lnTo>
                    <a:pt x="0" y="2148"/>
                  </a:lnTo>
                  <a:lnTo>
                    <a:pt x="0" y="2625"/>
                  </a:lnTo>
                  <a:lnTo>
                    <a:pt x="120" y="3063"/>
                  </a:lnTo>
                  <a:lnTo>
                    <a:pt x="279" y="3460"/>
                  </a:lnTo>
                  <a:lnTo>
                    <a:pt x="557" y="3858"/>
                  </a:lnTo>
                  <a:lnTo>
                    <a:pt x="875" y="4176"/>
                  </a:lnTo>
                  <a:lnTo>
                    <a:pt x="1273" y="4414"/>
                  </a:lnTo>
                  <a:lnTo>
                    <a:pt x="1472" y="4534"/>
                  </a:lnTo>
                  <a:lnTo>
                    <a:pt x="1710" y="4613"/>
                  </a:lnTo>
                  <a:lnTo>
                    <a:pt x="1949" y="4653"/>
                  </a:lnTo>
                  <a:lnTo>
                    <a:pt x="2187" y="4693"/>
                  </a:lnTo>
                  <a:lnTo>
                    <a:pt x="2625" y="4693"/>
                  </a:lnTo>
                  <a:lnTo>
                    <a:pt x="3102" y="4574"/>
                  </a:lnTo>
                  <a:lnTo>
                    <a:pt x="3499" y="4375"/>
                  </a:lnTo>
                  <a:lnTo>
                    <a:pt x="3857" y="4136"/>
                  </a:lnTo>
                  <a:lnTo>
                    <a:pt x="4175" y="3818"/>
                  </a:lnTo>
                  <a:lnTo>
                    <a:pt x="4454" y="3420"/>
                  </a:lnTo>
                  <a:lnTo>
                    <a:pt x="4533" y="3222"/>
                  </a:lnTo>
                  <a:lnTo>
                    <a:pt x="4613" y="2983"/>
                  </a:lnTo>
                  <a:lnTo>
                    <a:pt x="4653" y="2744"/>
                  </a:lnTo>
                  <a:lnTo>
                    <a:pt x="4692" y="2506"/>
                  </a:lnTo>
                  <a:lnTo>
                    <a:pt x="4692" y="2068"/>
                  </a:lnTo>
                  <a:lnTo>
                    <a:pt x="4573" y="1591"/>
                  </a:lnTo>
                  <a:lnTo>
                    <a:pt x="4414" y="1194"/>
                  </a:lnTo>
                  <a:lnTo>
                    <a:pt x="4175" y="836"/>
                  </a:lnTo>
                  <a:lnTo>
                    <a:pt x="3817" y="518"/>
                  </a:lnTo>
                  <a:lnTo>
                    <a:pt x="3460" y="239"/>
                  </a:lnTo>
                  <a:lnTo>
                    <a:pt x="3221" y="160"/>
                  </a:lnTo>
                  <a:lnTo>
                    <a:pt x="2982" y="80"/>
                  </a:lnTo>
                  <a:lnTo>
                    <a:pt x="2784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5" name="Google Shape;9275;p251"/>
            <p:cNvSpPr/>
            <p:nvPr/>
          </p:nvSpPr>
          <p:spPr>
            <a:xfrm>
              <a:off x="1968975" y="4893350"/>
              <a:ext cx="117325" cy="117325"/>
            </a:xfrm>
            <a:custGeom>
              <a:avLst/>
              <a:gdLst/>
              <a:ahLst/>
              <a:cxnLst/>
              <a:rect l="l" t="t" r="r" b="b"/>
              <a:pathLst>
                <a:path w="4693" h="4693" extrusionOk="0">
                  <a:moveTo>
                    <a:pt x="2068" y="0"/>
                  </a:moveTo>
                  <a:lnTo>
                    <a:pt x="1631" y="120"/>
                  </a:lnTo>
                  <a:lnTo>
                    <a:pt x="1233" y="279"/>
                  </a:lnTo>
                  <a:lnTo>
                    <a:pt x="836" y="557"/>
                  </a:lnTo>
                  <a:lnTo>
                    <a:pt x="517" y="875"/>
                  </a:lnTo>
                  <a:lnTo>
                    <a:pt x="279" y="1273"/>
                  </a:lnTo>
                  <a:lnTo>
                    <a:pt x="160" y="1471"/>
                  </a:lnTo>
                  <a:lnTo>
                    <a:pt x="80" y="1710"/>
                  </a:lnTo>
                  <a:lnTo>
                    <a:pt x="40" y="1949"/>
                  </a:lnTo>
                  <a:lnTo>
                    <a:pt x="1" y="2187"/>
                  </a:lnTo>
                  <a:lnTo>
                    <a:pt x="40" y="2625"/>
                  </a:lnTo>
                  <a:lnTo>
                    <a:pt x="120" y="3062"/>
                  </a:lnTo>
                  <a:lnTo>
                    <a:pt x="319" y="3499"/>
                  </a:lnTo>
                  <a:lnTo>
                    <a:pt x="557" y="3857"/>
                  </a:lnTo>
                  <a:lnTo>
                    <a:pt x="875" y="4175"/>
                  </a:lnTo>
                  <a:lnTo>
                    <a:pt x="1273" y="4454"/>
                  </a:lnTo>
                  <a:lnTo>
                    <a:pt x="1472" y="4533"/>
                  </a:lnTo>
                  <a:lnTo>
                    <a:pt x="1710" y="4613"/>
                  </a:lnTo>
                  <a:lnTo>
                    <a:pt x="1949" y="4652"/>
                  </a:lnTo>
                  <a:lnTo>
                    <a:pt x="2188" y="4692"/>
                  </a:lnTo>
                  <a:lnTo>
                    <a:pt x="2625" y="4692"/>
                  </a:lnTo>
                  <a:lnTo>
                    <a:pt x="3102" y="4573"/>
                  </a:lnTo>
                  <a:lnTo>
                    <a:pt x="3500" y="4414"/>
                  </a:lnTo>
                  <a:lnTo>
                    <a:pt x="3858" y="4136"/>
                  </a:lnTo>
                  <a:lnTo>
                    <a:pt x="4176" y="3817"/>
                  </a:lnTo>
                  <a:lnTo>
                    <a:pt x="4454" y="3420"/>
                  </a:lnTo>
                  <a:lnTo>
                    <a:pt x="4534" y="3221"/>
                  </a:lnTo>
                  <a:lnTo>
                    <a:pt x="4613" y="2982"/>
                  </a:lnTo>
                  <a:lnTo>
                    <a:pt x="4693" y="2744"/>
                  </a:lnTo>
                  <a:lnTo>
                    <a:pt x="4693" y="2545"/>
                  </a:lnTo>
                  <a:lnTo>
                    <a:pt x="4693" y="2068"/>
                  </a:lnTo>
                  <a:lnTo>
                    <a:pt x="4613" y="1631"/>
                  </a:lnTo>
                  <a:lnTo>
                    <a:pt x="4414" y="1193"/>
                  </a:lnTo>
                  <a:lnTo>
                    <a:pt x="4176" y="835"/>
                  </a:lnTo>
                  <a:lnTo>
                    <a:pt x="3818" y="517"/>
                  </a:lnTo>
                  <a:lnTo>
                    <a:pt x="3460" y="279"/>
                  </a:lnTo>
                  <a:lnTo>
                    <a:pt x="3221" y="159"/>
                  </a:lnTo>
                  <a:lnTo>
                    <a:pt x="3023" y="80"/>
                  </a:lnTo>
                  <a:lnTo>
                    <a:pt x="2784" y="40"/>
                  </a:lnTo>
                  <a:lnTo>
                    <a:pt x="2545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6" name="Google Shape;9276;p251"/>
            <p:cNvSpPr/>
            <p:nvPr/>
          </p:nvSpPr>
          <p:spPr>
            <a:xfrm>
              <a:off x="2182700" y="4698500"/>
              <a:ext cx="168025" cy="168025"/>
            </a:xfrm>
            <a:custGeom>
              <a:avLst/>
              <a:gdLst/>
              <a:ahLst/>
              <a:cxnLst/>
              <a:rect l="l" t="t" r="r" b="b"/>
              <a:pathLst>
                <a:path w="6721" h="6721" extrusionOk="0">
                  <a:moveTo>
                    <a:pt x="2983" y="1"/>
                  </a:moveTo>
                  <a:lnTo>
                    <a:pt x="2625" y="80"/>
                  </a:lnTo>
                  <a:lnTo>
                    <a:pt x="2347" y="160"/>
                  </a:lnTo>
                  <a:lnTo>
                    <a:pt x="2028" y="279"/>
                  </a:lnTo>
                  <a:lnTo>
                    <a:pt x="1750" y="398"/>
                  </a:lnTo>
                  <a:lnTo>
                    <a:pt x="1472" y="597"/>
                  </a:lnTo>
                  <a:lnTo>
                    <a:pt x="1193" y="796"/>
                  </a:lnTo>
                  <a:lnTo>
                    <a:pt x="955" y="995"/>
                  </a:lnTo>
                  <a:lnTo>
                    <a:pt x="756" y="1233"/>
                  </a:lnTo>
                  <a:lnTo>
                    <a:pt x="557" y="1512"/>
                  </a:lnTo>
                  <a:lnTo>
                    <a:pt x="398" y="1790"/>
                  </a:lnTo>
                  <a:lnTo>
                    <a:pt x="239" y="2108"/>
                  </a:lnTo>
                  <a:lnTo>
                    <a:pt x="160" y="2426"/>
                  </a:lnTo>
                  <a:lnTo>
                    <a:pt x="80" y="2744"/>
                  </a:lnTo>
                  <a:lnTo>
                    <a:pt x="1" y="3102"/>
                  </a:lnTo>
                  <a:lnTo>
                    <a:pt x="1" y="3420"/>
                  </a:lnTo>
                  <a:lnTo>
                    <a:pt x="40" y="3738"/>
                  </a:lnTo>
                  <a:lnTo>
                    <a:pt x="80" y="4096"/>
                  </a:lnTo>
                  <a:lnTo>
                    <a:pt x="160" y="4375"/>
                  </a:lnTo>
                  <a:lnTo>
                    <a:pt x="279" y="4693"/>
                  </a:lnTo>
                  <a:lnTo>
                    <a:pt x="438" y="4971"/>
                  </a:lnTo>
                  <a:lnTo>
                    <a:pt x="597" y="5249"/>
                  </a:lnTo>
                  <a:lnTo>
                    <a:pt x="796" y="5528"/>
                  </a:lnTo>
                  <a:lnTo>
                    <a:pt x="1034" y="5766"/>
                  </a:lnTo>
                  <a:lnTo>
                    <a:pt x="1273" y="5965"/>
                  </a:lnTo>
                  <a:lnTo>
                    <a:pt x="1512" y="6164"/>
                  </a:lnTo>
                  <a:lnTo>
                    <a:pt x="1830" y="6323"/>
                  </a:lnTo>
                  <a:lnTo>
                    <a:pt x="2108" y="6482"/>
                  </a:lnTo>
                  <a:lnTo>
                    <a:pt x="2466" y="6601"/>
                  </a:lnTo>
                  <a:lnTo>
                    <a:pt x="2784" y="6641"/>
                  </a:lnTo>
                  <a:lnTo>
                    <a:pt x="3102" y="6721"/>
                  </a:lnTo>
                  <a:lnTo>
                    <a:pt x="3460" y="6721"/>
                  </a:lnTo>
                  <a:lnTo>
                    <a:pt x="3778" y="6681"/>
                  </a:lnTo>
                  <a:lnTo>
                    <a:pt x="4096" y="6641"/>
                  </a:lnTo>
                  <a:lnTo>
                    <a:pt x="4414" y="6562"/>
                  </a:lnTo>
                  <a:lnTo>
                    <a:pt x="4732" y="6442"/>
                  </a:lnTo>
                  <a:lnTo>
                    <a:pt x="5011" y="6283"/>
                  </a:lnTo>
                  <a:lnTo>
                    <a:pt x="5289" y="6124"/>
                  </a:lnTo>
                  <a:lnTo>
                    <a:pt x="5528" y="5925"/>
                  </a:lnTo>
                  <a:lnTo>
                    <a:pt x="5766" y="5687"/>
                  </a:lnTo>
                  <a:lnTo>
                    <a:pt x="6005" y="5448"/>
                  </a:lnTo>
                  <a:lnTo>
                    <a:pt x="6204" y="5210"/>
                  </a:lnTo>
                  <a:lnTo>
                    <a:pt x="6363" y="4892"/>
                  </a:lnTo>
                  <a:lnTo>
                    <a:pt x="6482" y="4613"/>
                  </a:lnTo>
                  <a:lnTo>
                    <a:pt x="6601" y="4255"/>
                  </a:lnTo>
                  <a:lnTo>
                    <a:pt x="6681" y="3937"/>
                  </a:lnTo>
                  <a:lnTo>
                    <a:pt x="6720" y="3619"/>
                  </a:lnTo>
                  <a:lnTo>
                    <a:pt x="6720" y="3261"/>
                  </a:lnTo>
                  <a:lnTo>
                    <a:pt x="6720" y="2943"/>
                  </a:lnTo>
                  <a:lnTo>
                    <a:pt x="6641" y="2625"/>
                  </a:lnTo>
                  <a:lnTo>
                    <a:pt x="6561" y="2307"/>
                  </a:lnTo>
                  <a:lnTo>
                    <a:pt x="6442" y="1989"/>
                  </a:lnTo>
                  <a:lnTo>
                    <a:pt x="6323" y="1711"/>
                  </a:lnTo>
                  <a:lnTo>
                    <a:pt x="6124" y="1432"/>
                  </a:lnTo>
                  <a:lnTo>
                    <a:pt x="5965" y="1194"/>
                  </a:lnTo>
                  <a:lnTo>
                    <a:pt x="5726" y="955"/>
                  </a:lnTo>
                  <a:lnTo>
                    <a:pt x="5488" y="716"/>
                  </a:lnTo>
                  <a:lnTo>
                    <a:pt x="5209" y="557"/>
                  </a:lnTo>
                  <a:lnTo>
                    <a:pt x="4931" y="359"/>
                  </a:lnTo>
                  <a:lnTo>
                    <a:pt x="4613" y="239"/>
                  </a:lnTo>
                  <a:lnTo>
                    <a:pt x="4295" y="120"/>
                  </a:lnTo>
                  <a:lnTo>
                    <a:pt x="3977" y="40"/>
                  </a:lnTo>
                  <a:lnTo>
                    <a:pt x="3619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7" name="Google Shape;9277;p251"/>
            <p:cNvSpPr/>
            <p:nvPr/>
          </p:nvSpPr>
          <p:spPr>
            <a:xfrm>
              <a:off x="3068425" y="4078200"/>
              <a:ext cx="139175" cy="140200"/>
            </a:xfrm>
            <a:custGeom>
              <a:avLst/>
              <a:gdLst/>
              <a:ahLst/>
              <a:cxnLst/>
              <a:rect l="l" t="t" r="r" b="b"/>
              <a:pathLst>
                <a:path w="5567" h="5608" extrusionOk="0">
                  <a:moveTo>
                    <a:pt x="2704" y="1"/>
                  </a:moveTo>
                  <a:lnTo>
                    <a:pt x="2426" y="40"/>
                  </a:lnTo>
                  <a:lnTo>
                    <a:pt x="2187" y="80"/>
                  </a:lnTo>
                  <a:lnTo>
                    <a:pt x="1909" y="160"/>
                  </a:lnTo>
                  <a:lnTo>
                    <a:pt x="1670" y="239"/>
                  </a:lnTo>
                  <a:lnTo>
                    <a:pt x="1432" y="359"/>
                  </a:lnTo>
                  <a:lnTo>
                    <a:pt x="1193" y="518"/>
                  </a:lnTo>
                  <a:lnTo>
                    <a:pt x="994" y="677"/>
                  </a:lnTo>
                  <a:lnTo>
                    <a:pt x="795" y="836"/>
                  </a:lnTo>
                  <a:lnTo>
                    <a:pt x="597" y="1035"/>
                  </a:lnTo>
                  <a:lnTo>
                    <a:pt x="437" y="1273"/>
                  </a:lnTo>
                  <a:lnTo>
                    <a:pt x="318" y="1512"/>
                  </a:lnTo>
                  <a:lnTo>
                    <a:pt x="199" y="1750"/>
                  </a:lnTo>
                  <a:lnTo>
                    <a:pt x="80" y="2029"/>
                  </a:lnTo>
                  <a:lnTo>
                    <a:pt x="40" y="2307"/>
                  </a:lnTo>
                  <a:lnTo>
                    <a:pt x="0" y="2585"/>
                  </a:lnTo>
                  <a:lnTo>
                    <a:pt x="0" y="2864"/>
                  </a:lnTo>
                  <a:lnTo>
                    <a:pt x="0" y="3142"/>
                  </a:lnTo>
                  <a:lnTo>
                    <a:pt x="40" y="3420"/>
                  </a:lnTo>
                  <a:lnTo>
                    <a:pt x="119" y="3659"/>
                  </a:lnTo>
                  <a:lnTo>
                    <a:pt x="199" y="3937"/>
                  </a:lnTo>
                  <a:lnTo>
                    <a:pt x="318" y="4176"/>
                  </a:lnTo>
                  <a:lnTo>
                    <a:pt x="477" y="4375"/>
                  </a:lnTo>
                  <a:lnTo>
                    <a:pt x="636" y="4613"/>
                  </a:lnTo>
                  <a:lnTo>
                    <a:pt x="835" y="4812"/>
                  </a:lnTo>
                  <a:lnTo>
                    <a:pt x="1034" y="4971"/>
                  </a:lnTo>
                  <a:lnTo>
                    <a:pt x="1233" y="5130"/>
                  </a:lnTo>
                  <a:lnTo>
                    <a:pt x="1471" y="5289"/>
                  </a:lnTo>
                  <a:lnTo>
                    <a:pt x="1750" y="5408"/>
                  </a:lnTo>
                  <a:lnTo>
                    <a:pt x="2028" y="5488"/>
                  </a:lnTo>
                  <a:lnTo>
                    <a:pt x="2306" y="5568"/>
                  </a:lnTo>
                  <a:lnTo>
                    <a:pt x="2585" y="5607"/>
                  </a:lnTo>
                  <a:lnTo>
                    <a:pt x="2863" y="5607"/>
                  </a:lnTo>
                  <a:lnTo>
                    <a:pt x="3102" y="5568"/>
                  </a:lnTo>
                  <a:lnTo>
                    <a:pt x="3380" y="5528"/>
                  </a:lnTo>
                  <a:lnTo>
                    <a:pt x="3658" y="5448"/>
                  </a:lnTo>
                  <a:lnTo>
                    <a:pt x="3897" y="5369"/>
                  </a:lnTo>
                  <a:lnTo>
                    <a:pt x="4135" y="5249"/>
                  </a:lnTo>
                  <a:lnTo>
                    <a:pt x="4374" y="5090"/>
                  </a:lnTo>
                  <a:lnTo>
                    <a:pt x="4573" y="4931"/>
                  </a:lnTo>
                  <a:lnTo>
                    <a:pt x="4772" y="4772"/>
                  </a:lnTo>
                  <a:lnTo>
                    <a:pt x="4970" y="4573"/>
                  </a:lnTo>
                  <a:lnTo>
                    <a:pt x="5129" y="4335"/>
                  </a:lnTo>
                  <a:lnTo>
                    <a:pt x="5249" y="4096"/>
                  </a:lnTo>
                  <a:lnTo>
                    <a:pt x="5368" y="3858"/>
                  </a:lnTo>
                  <a:lnTo>
                    <a:pt x="5448" y="3579"/>
                  </a:lnTo>
                  <a:lnTo>
                    <a:pt x="5527" y="3301"/>
                  </a:lnTo>
                  <a:lnTo>
                    <a:pt x="5567" y="3023"/>
                  </a:lnTo>
                  <a:lnTo>
                    <a:pt x="5567" y="2744"/>
                  </a:lnTo>
                  <a:lnTo>
                    <a:pt x="5567" y="2466"/>
                  </a:lnTo>
                  <a:lnTo>
                    <a:pt x="5487" y="2188"/>
                  </a:lnTo>
                  <a:lnTo>
                    <a:pt x="5448" y="1949"/>
                  </a:lnTo>
                  <a:lnTo>
                    <a:pt x="5328" y="1711"/>
                  </a:lnTo>
                  <a:lnTo>
                    <a:pt x="5209" y="1432"/>
                  </a:lnTo>
                  <a:lnTo>
                    <a:pt x="5090" y="1233"/>
                  </a:lnTo>
                  <a:lnTo>
                    <a:pt x="4931" y="995"/>
                  </a:lnTo>
                  <a:lnTo>
                    <a:pt x="4732" y="796"/>
                  </a:lnTo>
                  <a:lnTo>
                    <a:pt x="4533" y="637"/>
                  </a:lnTo>
                  <a:lnTo>
                    <a:pt x="4294" y="478"/>
                  </a:lnTo>
                  <a:lnTo>
                    <a:pt x="4056" y="319"/>
                  </a:lnTo>
                  <a:lnTo>
                    <a:pt x="3817" y="200"/>
                  </a:lnTo>
                  <a:lnTo>
                    <a:pt x="3539" y="120"/>
                  </a:lnTo>
                  <a:lnTo>
                    <a:pt x="3261" y="40"/>
                  </a:lnTo>
                  <a:lnTo>
                    <a:pt x="2982" y="40"/>
                  </a:lnTo>
                  <a:lnTo>
                    <a:pt x="2704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8" name="Google Shape;9278;p251"/>
            <p:cNvSpPr/>
            <p:nvPr/>
          </p:nvSpPr>
          <p:spPr>
            <a:xfrm>
              <a:off x="2567400" y="3906225"/>
              <a:ext cx="117325" cy="118325"/>
            </a:xfrm>
            <a:custGeom>
              <a:avLst/>
              <a:gdLst/>
              <a:ahLst/>
              <a:cxnLst/>
              <a:rect l="l" t="t" r="r" b="b"/>
              <a:pathLst>
                <a:path w="4693" h="4733" extrusionOk="0">
                  <a:moveTo>
                    <a:pt x="2546" y="1"/>
                  </a:moveTo>
                  <a:lnTo>
                    <a:pt x="2068" y="41"/>
                  </a:lnTo>
                  <a:lnTo>
                    <a:pt x="1631" y="120"/>
                  </a:lnTo>
                  <a:lnTo>
                    <a:pt x="1233" y="319"/>
                  </a:lnTo>
                  <a:lnTo>
                    <a:pt x="836" y="557"/>
                  </a:lnTo>
                  <a:lnTo>
                    <a:pt x="518" y="876"/>
                  </a:lnTo>
                  <a:lnTo>
                    <a:pt x="279" y="1273"/>
                  </a:lnTo>
                  <a:lnTo>
                    <a:pt x="160" y="1512"/>
                  </a:lnTo>
                  <a:lnTo>
                    <a:pt x="80" y="1711"/>
                  </a:lnTo>
                  <a:lnTo>
                    <a:pt x="40" y="1949"/>
                  </a:lnTo>
                  <a:lnTo>
                    <a:pt x="1" y="2188"/>
                  </a:lnTo>
                  <a:lnTo>
                    <a:pt x="40" y="2665"/>
                  </a:lnTo>
                  <a:lnTo>
                    <a:pt x="120" y="3102"/>
                  </a:lnTo>
                  <a:lnTo>
                    <a:pt x="319" y="3500"/>
                  </a:lnTo>
                  <a:lnTo>
                    <a:pt x="557" y="3898"/>
                  </a:lnTo>
                  <a:lnTo>
                    <a:pt x="875" y="4216"/>
                  </a:lnTo>
                  <a:lnTo>
                    <a:pt x="1273" y="4454"/>
                  </a:lnTo>
                  <a:lnTo>
                    <a:pt x="1472" y="4534"/>
                  </a:lnTo>
                  <a:lnTo>
                    <a:pt x="1710" y="4613"/>
                  </a:lnTo>
                  <a:lnTo>
                    <a:pt x="1949" y="4693"/>
                  </a:lnTo>
                  <a:lnTo>
                    <a:pt x="2188" y="4733"/>
                  </a:lnTo>
                  <a:lnTo>
                    <a:pt x="2665" y="4693"/>
                  </a:lnTo>
                  <a:lnTo>
                    <a:pt x="3102" y="4613"/>
                  </a:lnTo>
                  <a:lnTo>
                    <a:pt x="3500" y="4414"/>
                  </a:lnTo>
                  <a:lnTo>
                    <a:pt x="3858" y="4176"/>
                  </a:lnTo>
                  <a:lnTo>
                    <a:pt x="4176" y="3858"/>
                  </a:lnTo>
                  <a:lnTo>
                    <a:pt x="4454" y="3460"/>
                  </a:lnTo>
                  <a:lnTo>
                    <a:pt x="4534" y="3261"/>
                  </a:lnTo>
                  <a:lnTo>
                    <a:pt x="4613" y="3023"/>
                  </a:lnTo>
                  <a:lnTo>
                    <a:pt x="4693" y="2784"/>
                  </a:lnTo>
                  <a:lnTo>
                    <a:pt x="4693" y="2546"/>
                  </a:lnTo>
                  <a:lnTo>
                    <a:pt x="4693" y="2068"/>
                  </a:lnTo>
                  <a:lnTo>
                    <a:pt x="4613" y="1631"/>
                  </a:lnTo>
                  <a:lnTo>
                    <a:pt x="4414" y="1233"/>
                  </a:lnTo>
                  <a:lnTo>
                    <a:pt x="4176" y="836"/>
                  </a:lnTo>
                  <a:lnTo>
                    <a:pt x="3858" y="518"/>
                  </a:lnTo>
                  <a:lnTo>
                    <a:pt x="3460" y="279"/>
                  </a:lnTo>
                  <a:lnTo>
                    <a:pt x="3221" y="200"/>
                  </a:lnTo>
                  <a:lnTo>
                    <a:pt x="3023" y="120"/>
                  </a:lnTo>
                  <a:lnTo>
                    <a:pt x="2784" y="41"/>
                  </a:lnTo>
                  <a:lnTo>
                    <a:pt x="2546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9" name="Google Shape;9279;p251"/>
            <p:cNvSpPr/>
            <p:nvPr/>
          </p:nvSpPr>
          <p:spPr>
            <a:xfrm>
              <a:off x="3448150" y="3110975"/>
              <a:ext cx="92475" cy="92475"/>
            </a:xfrm>
            <a:custGeom>
              <a:avLst/>
              <a:gdLst/>
              <a:ahLst/>
              <a:cxnLst/>
              <a:rect l="l" t="t" r="r" b="b"/>
              <a:pathLst>
                <a:path w="3699" h="3699" extrusionOk="0">
                  <a:moveTo>
                    <a:pt x="1829" y="1"/>
                  </a:moveTo>
                  <a:lnTo>
                    <a:pt x="1472" y="40"/>
                  </a:lnTo>
                  <a:lnTo>
                    <a:pt x="1114" y="160"/>
                  </a:lnTo>
                  <a:lnTo>
                    <a:pt x="796" y="319"/>
                  </a:lnTo>
                  <a:lnTo>
                    <a:pt x="517" y="557"/>
                  </a:lnTo>
                  <a:lnTo>
                    <a:pt x="319" y="796"/>
                  </a:lnTo>
                  <a:lnTo>
                    <a:pt x="120" y="1114"/>
                  </a:lnTo>
                  <a:lnTo>
                    <a:pt x="0" y="1472"/>
                  </a:lnTo>
                  <a:lnTo>
                    <a:pt x="0" y="1869"/>
                  </a:lnTo>
                  <a:lnTo>
                    <a:pt x="0" y="2227"/>
                  </a:lnTo>
                  <a:lnTo>
                    <a:pt x="120" y="2585"/>
                  </a:lnTo>
                  <a:lnTo>
                    <a:pt x="319" y="2903"/>
                  </a:lnTo>
                  <a:lnTo>
                    <a:pt x="517" y="3182"/>
                  </a:lnTo>
                  <a:lnTo>
                    <a:pt x="796" y="3380"/>
                  </a:lnTo>
                  <a:lnTo>
                    <a:pt x="1114" y="3579"/>
                  </a:lnTo>
                  <a:lnTo>
                    <a:pt x="1472" y="3659"/>
                  </a:lnTo>
                  <a:lnTo>
                    <a:pt x="1829" y="3698"/>
                  </a:lnTo>
                  <a:lnTo>
                    <a:pt x="2227" y="3659"/>
                  </a:lnTo>
                  <a:lnTo>
                    <a:pt x="2585" y="3579"/>
                  </a:lnTo>
                  <a:lnTo>
                    <a:pt x="2863" y="3380"/>
                  </a:lnTo>
                  <a:lnTo>
                    <a:pt x="3142" y="3182"/>
                  </a:lnTo>
                  <a:lnTo>
                    <a:pt x="3380" y="2903"/>
                  </a:lnTo>
                  <a:lnTo>
                    <a:pt x="3539" y="2585"/>
                  </a:lnTo>
                  <a:lnTo>
                    <a:pt x="3659" y="2227"/>
                  </a:lnTo>
                  <a:lnTo>
                    <a:pt x="3698" y="1869"/>
                  </a:lnTo>
                  <a:lnTo>
                    <a:pt x="3659" y="1472"/>
                  </a:lnTo>
                  <a:lnTo>
                    <a:pt x="3539" y="1114"/>
                  </a:lnTo>
                  <a:lnTo>
                    <a:pt x="3380" y="796"/>
                  </a:lnTo>
                  <a:lnTo>
                    <a:pt x="3142" y="557"/>
                  </a:lnTo>
                  <a:lnTo>
                    <a:pt x="2863" y="319"/>
                  </a:lnTo>
                  <a:lnTo>
                    <a:pt x="2585" y="160"/>
                  </a:lnTo>
                  <a:lnTo>
                    <a:pt x="2227" y="40"/>
                  </a:lnTo>
                  <a:lnTo>
                    <a:pt x="1829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0" name="Google Shape;9280;p251"/>
            <p:cNvSpPr/>
            <p:nvPr/>
          </p:nvSpPr>
          <p:spPr>
            <a:xfrm>
              <a:off x="3764250" y="3208400"/>
              <a:ext cx="112375" cy="112350"/>
            </a:xfrm>
            <a:custGeom>
              <a:avLst/>
              <a:gdLst/>
              <a:ahLst/>
              <a:cxnLst/>
              <a:rect l="l" t="t" r="r" b="b"/>
              <a:pathLst>
                <a:path w="4495" h="4494" extrusionOk="0">
                  <a:moveTo>
                    <a:pt x="2267" y="0"/>
                  </a:moveTo>
                  <a:lnTo>
                    <a:pt x="1790" y="40"/>
                  </a:lnTo>
                  <a:lnTo>
                    <a:pt x="1393" y="199"/>
                  </a:lnTo>
                  <a:lnTo>
                    <a:pt x="995" y="398"/>
                  </a:lnTo>
                  <a:lnTo>
                    <a:pt x="677" y="676"/>
                  </a:lnTo>
                  <a:lnTo>
                    <a:pt x="399" y="994"/>
                  </a:lnTo>
                  <a:lnTo>
                    <a:pt x="200" y="1392"/>
                  </a:lnTo>
                  <a:lnTo>
                    <a:pt x="41" y="1790"/>
                  </a:lnTo>
                  <a:lnTo>
                    <a:pt x="1" y="2267"/>
                  </a:lnTo>
                  <a:lnTo>
                    <a:pt x="41" y="2704"/>
                  </a:lnTo>
                  <a:lnTo>
                    <a:pt x="200" y="3142"/>
                  </a:lnTo>
                  <a:lnTo>
                    <a:pt x="399" y="3499"/>
                  </a:lnTo>
                  <a:lnTo>
                    <a:pt x="677" y="3857"/>
                  </a:lnTo>
                  <a:lnTo>
                    <a:pt x="995" y="4136"/>
                  </a:lnTo>
                  <a:lnTo>
                    <a:pt x="1393" y="4334"/>
                  </a:lnTo>
                  <a:lnTo>
                    <a:pt x="1790" y="4454"/>
                  </a:lnTo>
                  <a:lnTo>
                    <a:pt x="2267" y="4493"/>
                  </a:lnTo>
                  <a:lnTo>
                    <a:pt x="2705" y="4454"/>
                  </a:lnTo>
                  <a:lnTo>
                    <a:pt x="3142" y="4334"/>
                  </a:lnTo>
                  <a:lnTo>
                    <a:pt x="3500" y="4136"/>
                  </a:lnTo>
                  <a:lnTo>
                    <a:pt x="3858" y="3857"/>
                  </a:lnTo>
                  <a:lnTo>
                    <a:pt x="4136" y="3499"/>
                  </a:lnTo>
                  <a:lnTo>
                    <a:pt x="4335" y="3142"/>
                  </a:lnTo>
                  <a:lnTo>
                    <a:pt x="4454" y="2704"/>
                  </a:lnTo>
                  <a:lnTo>
                    <a:pt x="4494" y="2267"/>
                  </a:lnTo>
                  <a:lnTo>
                    <a:pt x="4454" y="1790"/>
                  </a:lnTo>
                  <a:lnTo>
                    <a:pt x="4335" y="1392"/>
                  </a:lnTo>
                  <a:lnTo>
                    <a:pt x="4136" y="994"/>
                  </a:lnTo>
                  <a:lnTo>
                    <a:pt x="3858" y="676"/>
                  </a:lnTo>
                  <a:lnTo>
                    <a:pt x="3500" y="398"/>
                  </a:lnTo>
                  <a:lnTo>
                    <a:pt x="3142" y="199"/>
                  </a:lnTo>
                  <a:lnTo>
                    <a:pt x="2705" y="40"/>
                  </a:lnTo>
                  <a:lnTo>
                    <a:pt x="2267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1" name="Google Shape;9281;p251"/>
            <p:cNvSpPr/>
            <p:nvPr/>
          </p:nvSpPr>
          <p:spPr>
            <a:xfrm>
              <a:off x="1820850" y="3036425"/>
              <a:ext cx="118325" cy="119300"/>
            </a:xfrm>
            <a:custGeom>
              <a:avLst/>
              <a:gdLst/>
              <a:ahLst/>
              <a:cxnLst/>
              <a:rect l="l" t="t" r="r" b="b"/>
              <a:pathLst>
                <a:path w="4733" h="4772" extrusionOk="0">
                  <a:moveTo>
                    <a:pt x="2546" y="0"/>
                  </a:moveTo>
                  <a:lnTo>
                    <a:pt x="2069" y="40"/>
                  </a:lnTo>
                  <a:lnTo>
                    <a:pt x="1631" y="120"/>
                  </a:lnTo>
                  <a:lnTo>
                    <a:pt x="1234" y="318"/>
                  </a:lnTo>
                  <a:lnTo>
                    <a:pt x="836" y="557"/>
                  </a:lnTo>
                  <a:lnTo>
                    <a:pt x="518" y="915"/>
                  </a:lnTo>
                  <a:lnTo>
                    <a:pt x="240" y="1312"/>
                  </a:lnTo>
                  <a:lnTo>
                    <a:pt x="160" y="1511"/>
                  </a:lnTo>
                  <a:lnTo>
                    <a:pt x="80" y="1750"/>
                  </a:lnTo>
                  <a:lnTo>
                    <a:pt x="41" y="1988"/>
                  </a:lnTo>
                  <a:lnTo>
                    <a:pt x="1" y="2227"/>
                  </a:lnTo>
                  <a:lnTo>
                    <a:pt x="1" y="2704"/>
                  </a:lnTo>
                  <a:lnTo>
                    <a:pt x="120" y="3142"/>
                  </a:lnTo>
                  <a:lnTo>
                    <a:pt x="279" y="3539"/>
                  </a:lnTo>
                  <a:lnTo>
                    <a:pt x="558" y="3937"/>
                  </a:lnTo>
                  <a:lnTo>
                    <a:pt x="876" y="4255"/>
                  </a:lnTo>
                  <a:lnTo>
                    <a:pt x="1273" y="4494"/>
                  </a:lnTo>
                  <a:lnTo>
                    <a:pt x="1472" y="4613"/>
                  </a:lnTo>
                  <a:lnTo>
                    <a:pt x="1711" y="4692"/>
                  </a:lnTo>
                  <a:lnTo>
                    <a:pt x="1949" y="4732"/>
                  </a:lnTo>
                  <a:lnTo>
                    <a:pt x="2188" y="4772"/>
                  </a:lnTo>
                  <a:lnTo>
                    <a:pt x="2665" y="4772"/>
                  </a:lnTo>
                  <a:lnTo>
                    <a:pt x="3102" y="4653"/>
                  </a:lnTo>
                  <a:lnTo>
                    <a:pt x="3540" y="4494"/>
                  </a:lnTo>
                  <a:lnTo>
                    <a:pt x="3898" y="4215"/>
                  </a:lnTo>
                  <a:lnTo>
                    <a:pt x="4216" y="3897"/>
                  </a:lnTo>
                  <a:lnTo>
                    <a:pt x="4494" y="3499"/>
                  </a:lnTo>
                  <a:lnTo>
                    <a:pt x="4574" y="3301"/>
                  </a:lnTo>
                  <a:lnTo>
                    <a:pt x="4653" y="3062"/>
                  </a:lnTo>
                  <a:lnTo>
                    <a:pt x="4733" y="2823"/>
                  </a:lnTo>
                  <a:lnTo>
                    <a:pt x="4733" y="2585"/>
                  </a:lnTo>
                  <a:lnTo>
                    <a:pt x="4733" y="2108"/>
                  </a:lnTo>
                  <a:lnTo>
                    <a:pt x="4653" y="1670"/>
                  </a:lnTo>
                  <a:lnTo>
                    <a:pt x="4454" y="1233"/>
                  </a:lnTo>
                  <a:lnTo>
                    <a:pt x="4216" y="875"/>
                  </a:lnTo>
                  <a:lnTo>
                    <a:pt x="3858" y="557"/>
                  </a:lnTo>
                  <a:lnTo>
                    <a:pt x="3460" y="279"/>
                  </a:lnTo>
                  <a:lnTo>
                    <a:pt x="3261" y="199"/>
                  </a:lnTo>
                  <a:lnTo>
                    <a:pt x="3023" y="120"/>
                  </a:lnTo>
                  <a:lnTo>
                    <a:pt x="2784" y="40"/>
                  </a:lnTo>
                  <a:lnTo>
                    <a:pt x="2546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2" name="Google Shape;9282;p251"/>
            <p:cNvSpPr/>
            <p:nvPr/>
          </p:nvSpPr>
          <p:spPr>
            <a:xfrm>
              <a:off x="3957100" y="2074150"/>
              <a:ext cx="95475" cy="95475"/>
            </a:xfrm>
            <a:custGeom>
              <a:avLst/>
              <a:gdLst/>
              <a:ahLst/>
              <a:cxnLst/>
              <a:rect l="l" t="t" r="r" b="b"/>
              <a:pathLst>
                <a:path w="3819" h="3819" extrusionOk="0">
                  <a:moveTo>
                    <a:pt x="1909" y="1"/>
                  </a:moveTo>
                  <a:lnTo>
                    <a:pt x="1552" y="41"/>
                  </a:lnTo>
                  <a:lnTo>
                    <a:pt x="1194" y="160"/>
                  </a:lnTo>
                  <a:lnTo>
                    <a:pt x="876" y="359"/>
                  </a:lnTo>
                  <a:lnTo>
                    <a:pt x="597" y="558"/>
                  </a:lnTo>
                  <a:lnTo>
                    <a:pt x="359" y="876"/>
                  </a:lnTo>
                  <a:lnTo>
                    <a:pt x="160" y="1194"/>
                  </a:lnTo>
                  <a:lnTo>
                    <a:pt x="41" y="1552"/>
                  </a:lnTo>
                  <a:lnTo>
                    <a:pt x="1" y="1910"/>
                  </a:lnTo>
                  <a:lnTo>
                    <a:pt x="41" y="2307"/>
                  </a:lnTo>
                  <a:lnTo>
                    <a:pt x="160" y="2665"/>
                  </a:lnTo>
                  <a:lnTo>
                    <a:pt x="359" y="2983"/>
                  </a:lnTo>
                  <a:lnTo>
                    <a:pt x="597" y="3261"/>
                  </a:lnTo>
                  <a:lnTo>
                    <a:pt x="876" y="3500"/>
                  </a:lnTo>
                  <a:lnTo>
                    <a:pt x="1194" y="3699"/>
                  </a:lnTo>
                  <a:lnTo>
                    <a:pt x="1552" y="3778"/>
                  </a:lnTo>
                  <a:lnTo>
                    <a:pt x="1909" y="3818"/>
                  </a:lnTo>
                  <a:lnTo>
                    <a:pt x="2307" y="3778"/>
                  </a:lnTo>
                  <a:lnTo>
                    <a:pt x="2665" y="3699"/>
                  </a:lnTo>
                  <a:lnTo>
                    <a:pt x="2983" y="3500"/>
                  </a:lnTo>
                  <a:lnTo>
                    <a:pt x="3261" y="3261"/>
                  </a:lnTo>
                  <a:lnTo>
                    <a:pt x="3500" y="2983"/>
                  </a:lnTo>
                  <a:lnTo>
                    <a:pt x="3699" y="2665"/>
                  </a:lnTo>
                  <a:lnTo>
                    <a:pt x="3778" y="2307"/>
                  </a:lnTo>
                  <a:lnTo>
                    <a:pt x="3818" y="1910"/>
                  </a:lnTo>
                  <a:lnTo>
                    <a:pt x="3778" y="1552"/>
                  </a:lnTo>
                  <a:lnTo>
                    <a:pt x="3699" y="1194"/>
                  </a:lnTo>
                  <a:lnTo>
                    <a:pt x="3500" y="876"/>
                  </a:lnTo>
                  <a:lnTo>
                    <a:pt x="3261" y="558"/>
                  </a:lnTo>
                  <a:lnTo>
                    <a:pt x="2983" y="359"/>
                  </a:lnTo>
                  <a:lnTo>
                    <a:pt x="2665" y="160"/>
                  </a:lnTo>
                  <a:lnTo>
                    <a:pt x="2307" y="41"/>
                  </a:lnTo>
                  <a:lnTo>
                    <a:pt x="1909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283" name="Google Shape;9283;p251"/>
          <p:cNvGrpSpPr/>
          <p:nvPr/>
        </p:nvGrpSpPr>
        <p:grpSpPr>
          <a:xfrm rot="-2700000">
            <a:off x="11566" y="3977770"/>
            <a:ext cx="1755181" cy="1699685"/>
            <a:chOff x="1196600" y="239100"/>
            <a:chExt cx="2608450" cy="2525975"/>
          </a:xfrm>
        </p:grpSpPr>
        <p:sp>
          <p:nvSpPr>
            <p:cNvPr id="9284" name="Google Shape;9284;p251"/>
            <p:cNvSpPr/>
            <p:nvPr/>
          </p:nvSpPr>
          <p:spPr>
            <a:xfrm>
              <a:off x="1213475" y="271900"/>
              <a:ext cx="2059750" cy="2462350"/>
            </a:xfrm>
            <a:custGeom>
              <a:avLst/>
              <a:gdLst/>
              <a:ahLst/>
              <a:cxnLst/>
              <a:rect l="l" t="t" r="r" b="b"/>
              <a:pathLst>
                <a:path w="82390" h="98494" extrusionOk="0">
                  <a:moveTo>
                    <a:pt x="14037" y="1035"/>
                  </a:moveTo>
                  <a:lnTo>
                    <a:pt x="35827" y="10975"/>
                  </a:lnTo>
                  <a:lnTo>
                    <a:pt x="17019" y="26801"/>
                  </a:lnTo>
                  <a:lnTo>
                    <a:pt x="14037" y="1035"/>
                  </a:lnTo>
                  <a:close/>
                  <a:moveTo>
                    <a:pt x="16542" y="28034"/>
                  </a:moveTo>
                  <a:lnTo>
                    <a:pt x="17457" y="36185"/>
                  </a:lnTo>
                  <a:lnTo>
                    <a:pt x="2466" y="39883"/>
                  </a:lnTo>
                  <a:lnTo>
                    <a:pt x="16542" y="28034"/>
                  </a:lnTo>
                  <a:close/>
                  <a:moveTo>
                    <a:pt x="41513" y="54158"/>
                  </a:moveTo>
                  <a:lnTo>
                    <a:pt x="46523" y="56305"/>
                  </a:lnTo>
                  <a:lnTo>
                    <a:pt x="48074" y="66246"/>
                  </a:lnTo>
                  <a:lnTo>
                    <a:pt x="48074" y="66246"/>
                  </a:lnTo>
                  <a:lnTo>
                    <a:pt x="41513" y="54158"/>
                  </a:lnTo>
                  <a:close/>
                  <a:moveTo>
                    <a:pt x="42467" y="30698"/>
                  </a:moveTo>
                  <a:lnTo>
                    <a:pt x="46404" y="55550"/>
                  </a:lnTo>
                  <a:lnTo>
                    <a:pt x="40082" y="52885"/>
                  </a:lnTo>
                  <a:lnTo>
                    <a:pt x="49307" y="69785"/>
                  </a:lnTo>
                  <a:lnTo>
                    <a:pt x="47199" y="56583"/>
                  </a:lnTo>
                  <a:lnTo>
                    <a:pt x="60559" y="62230"/>
                  </a:lnTo>
                  <a:lnTo>
                    <a:pt x="81196" y="97738"/>
                  </a:lnTo>
                  <a:lnTo>
                    <a:pt x="24614" y="92131"/>
                  </a:lnTo>
                  <a:lnTo>
                    <a:pt x="18172" y="36662"/>
                  </a:lnTo>
                  <a:lnTo>
                    <a:pt x="42467" y="30698"/>
                  </a:lnTo>
                  <a:close/>
                  <a:moveTo>
                    <a:pt x="13282" y="1"/>
                  </a:moveTo>
                  <a:lnTo>
                    <a:pt x="16423" y="27278"/>
                  </a:lnTo>
                  <a:lnTo>
                    <a:pt x="1" y="41116"/>
                  </a:lnTo>
                  <a:lnTo>
                    <a:pt x="17536" y="36821"/>
                  </a:lnTo>
                  <a:lnTo>
                    <a:pt x="24057" y="92688"/>
                  </a:lnTo>
                  <a:lnTo>
                    <a:pt x="82389" y="98493"/>
                  </a:lnTo>
                  <a:lnTo>
                    <a:pt x="61037" y="61832"/>
                  </a:lnTo>
                  <a:lnTo>
                    <a:pt x="60997" y="61753"/>
                  </a:lnTo>
                  <a:lnTo>
                    <a:pt x="47080" y="55828"/>
                  </a:lnTo>
                  <a:lnTo>
                    <a:pt x="42984" y="29942"/>
                  </a:lnTo>
                  <a:lnTo>
                    <a:pt x="18093" y="36026"/>
                  </a:lnTo>
                  <a:lnTo>
                    <a:pt x="17099" y="27557"/>
                  </a:lnTo>
                  <a:lnTo>
                    <a:pt x="37020" y="10816"/>
                  </a:lnTo>
                  <a:lnTo>
                    <a:pt x="13282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5" name="Google Shape;9285;p251"/>
            <p:cNvSpPr/>
            <p:nvPr/>
          </p:nvSpPr>
          <p:spPr>
            <a:xfrm>
              <a:off x="1242325" y="534350"/>
              <a:ext cx="2532900" cy="2075650"/>
            </a:xfrm>
            <a:custGeom>
              <a:avLst/>
              <a:gdLst/>
              <a:ahLst/>
              <a:cxnLst/>
              <a:rect l="l" t="t" r="r" b="b"/>
              <a:pathLst>
                <a:path w="101316" h="83026" extrusionOk="0">
                  <a:moveTo>
                    <a:pt x="35349" y="41950"/>
                  </a:moveTo>
                  <a:lnTo>
                    <a:pt x="39206" y="43222"/>
                  </a:lnTo>
                  <a:lnTo>
                    <a:pt x="25090" y="76583"/>
                  </a:lnTo>
                  <a:lnTo>
                    <a:pt x="35349" y="41950"/>
                  </a:lnTo>
                  <a:close/>
                  <a:moveTo>
                    <a:pt x="35707" y="756"/>
                  </a:moveTo>
                  <a:lnTo>
                    <a:pt x="91414" y="7436"/>
                  </a:lnTo>
                  <a:lnTo>
                    <a:pt x="75748" y="19484"/>
                  </a:lnTo>
                  <a:lnTo>
                    <a:pt x="75708" y="19524"/>
                  </a:lnTo>
                  <a:lnTo>
                    <a:pt x="46483" y="58372"/>
                  </a:lnTo>
                  <a:lnTo>
                    <a:pt x="24096" y="80560"/>
                  </a:lnTo>
                  <a:lnTo>
                    <a:pt x="40081" y="42825"/>
                  </a:lnTo>
                  <a:lnTo>
                    <a:pt x="35548" y="41314"/>
                  </a:lnTo>
                  <a:lnTo>
                    <a:pt x="41910" y="19842"/>
                  </a:lnTo>
                  <a:lnTo>
                    <a:pt x="35707" y="756"/>
                  </a:lnTo>
                  <a:close/>
                  <a:moveTo>
                    <a:pt x="97617" y="42348"/>
                  </a:moveTo>
                  <a:lnTo>
                    <a:pt x="24931" y="80639"/>
                  </a:lnTo>
                  <a:lnTo>
                    <a:pt x="48033" y="57736"/>
                  </a:lnTo>
                  <a:lnTo>
                    <a:pt x="47954" y="57656"/>
                  </a:lnTo>
                  <a:lnTo>
                    <a:pt x="59724" y="51811"/>
                  </a:lnTo>
                  <a:lnTo>
                    <a:pt x="97617" y="42348"/>
                  </a:lnTo>
                  <a:close/>
                  <a:moveTo>
                    <a:pt x="34792" y="0"/>
                  </a:moveTo>
                  <a:lnTo>
                    <a:pt x="41234" y="19842"/>
                  </a:lnTo>
                  <a:lnTo>
                    <a:pt x="34912" y="41115"/>
                  </a:lnTo>
                  <a:lnTo>
                    <a:pt x="199" y="29703"/>
                  </a:lnTo>
                  <a:lnTo>
                    <a:pt x="0" y="30300"/>
                  </a:lnTo>
                  <a:lnTo>
                    <a:pt x="34753" y="41751"/>
                  </a:lnTo>
                  <a:lnTo>
                    <a:pt x="22864" y="81792"/>
                  </a:lnTo>
                  <a:lnTo>
                    <a:pt x="22546" y="82588"/>
                  </a:lnTo>
                  <a:lnTo>
                    <a:pt x="22665" y="82548"/>
                  </a:lnTo>
                  <a:lnTo>
                    <a:pt x="22506" y="83025"/>
                  </a:lnTo>
                  <a:lnTo>
                    <a:pt x="23381" y="82150"/>
                  </a:lnTo>
                  <a:lnTo>
                    <a:pt x="101236" y="41155"/>
                  </a:lnTo>
                  <a:lnTo>
                    <a:pt x="101315" y="41115"/>
                  </a:lnTo>
                  <a:lnTo>
                    <a:pt x="101315" y="41036"/>
                  </a:lnTo>
                  <a:lnTo>
                    <a:pt x="101315" y="40916"/>
                  </a:lnTo>
                  <a:lnTo>
                    <a:pt x="101236" y="40837"/>
                  </a:lnTo>
                  <a:lnTo>
                    <a:pt x="101196" y="40797"/>
                  </a:lnTo>
                  <a:lnTo>
                    <a:pt x="101117" y="40797"/>
                  </a:lnTo>
                  <a:lnTo>
                    <a:pt x="59525" y="51175"/>
                  </a:lnTo>
                  <a:lnTo>
                    <a:pt x="48590" y="56623"/>
                  </a:lnTo>
                  <a:lnTo>
                    <a:pt x="76185" y="19961"/>
                  </a:lnTo>
                  <a:lnTo>
                    <a:pt x="93045" y="6999"/>
                  </a:lnTo>
                  <a:lnTo>
                    <a:pt x="34792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6" name="Google Shape;9286;p251"/>
            <p:cNvSpPr/>
            <p:nvPr/>
          </p:nvSpPr>
          <p:spPr>
            <a:xfrm>
              <a:off x="2120075" y="537325"/>
              <a:ext cx="1637250" cy="2199900"/>
            </a:xfrm>
            <a:custGeom>
              <a:avLst/>
              <a:gdLst/>
              <a:ahLst/>
              <a:cxnLst/>
              <a:rect l="l" t="t" r="r" b="b"/>
              <a:pathLst>
                <a:path w="65490" h="87996" extrusionOk="0">
                  <a:moveTo>
                    <a:pt x="57259" y="8907"/>
                  </a:moveTo>
                  <a:lnTo>
                    <a:pt x="64655" y="40439"/>
                  </a:lnTo>
                  <a:lnTo>
                    <a:pt x="54078" y="31016"/>
                  </a:lnTo>
                  <a:lnTo>
                    <a:pt x="57259" y="8907"/>
                  </a:lnTo>
                  <a:close/>
                  <a:moveTo>
                    <a:pt x="40320" y="19962"/>
                  </a:moveTo>
                  <a:lnTo>
                    <a:pt x="24494" y="50698"/>
                  </a:lnTo>
                  <a:lnTo>
                    <a:pt x="6999" y="20041"/>
                  </a:lnTo>
                  <a:lnTo>
                    <a:pt x="40320" y="19962"/>
                  </a:lnTo>
                  <a:close/>
                  <a:moveTo>
                    <a:pt x="53998" y="31771"/>
                  </a:moveTo>
                  <a:lnTo>
                    <a:pt x="64734" y="41354"/>
                  </a:lnTo>
                  <a:lnTo>
                    <a:pt x="46324" y="85212"/>
                  </a:lnTo>
                  <a:lnTo>
                    <a:pt x="53998" y="31771"/>
                  </a:lnTo>
                  <a:close/>
                  <a:moveTo>
                    <a:pt x="239" y="1"/>
                  </a:moveTo>
                  <a:lnTo>
                    <a:pt x="1" y="597"/>
                  </a:lnTo>
                  <a:lnTo>
                    <a:pt x="39564" y="19325"/>
                  </a:lnTo>
                  <a:lnTo>
                    <a:pt x="5925" y="19405"/>
                  </a:lnTo>
                  <a:lnTo>
                    <a:pt x="24534" y="52050"/>
                  </a:lnTo>
                  <a:lnTo>
                    <a:pt x="40916" y="20121"/>
                  </a:lnTo>
                  <a:lnTo>
                    <a:pt x="53402" y="31254"/>
                  </a:lnTo>
                  <a:lnTo>
                    <a:pt x="45330" y="87638"/>
                  </a:lnTo>
                  <a:lnTo>
                    <a:pt x="45330" y="87757"/>
                  </a:lnTo>
                  <a:lnTo>
                    <a:pt x="45409" y="87837"/>
                  </a:lnTo>
                  <a:lnTo>
                    <a:pt x="45489" y="87916"/>
                  </a:lnTo>
                  <a:lnTo>
                    <a:pt x="45568" y="87956"/>
                  </a:lnTo>
                  <a:lnTo>
                    <a:pt x="45688" y="87996"/>
                  </a:lnTo>
                  <a:lnTo>
                    <a:pt x="45767" y="87956"/>
                  </a:lnTo>
                  <a:lnTo>
                    <a:pt x="45887" y="87876"/>
                  </a:lnTo>
                  <a:lnTo>
                    <a:pt x="45926" y="87797"/>
                  </a:lnTo>
                  <a:lnTo>
                    <a:pt x="65450" y="41274"/>
                  </a:lnTo>
                  <a:lnTo>
                    <a:pt x="65490" y="41274"/>
                  </a:lnTo>
                  <a:lnTo>
                    <a:pt x="65490" y="41235"/>
                  </a:lnTo>
                  <a:lnTo>
                    <a:pt x="65490" y="41195"/>
                  </a:lnTo>
                  <a:lnTo>
                    <a:pt x="65490" y="41155"/>
                  </a:lnTo>
                  <a:lnTo>
                    <a:pt x="57100" y="5448"/>
                  </a:lnTo>
                  <a:lnTo>
                    <a:pt x="53521" y="30499"/>
                  </a:lnTo>
                  <a:lnTo>
                    <a:pt x="41672" y="19922"/>
                  </a:lnTo>
                  <a:lnTo>
                    <a:pt x="42387" y="19922"/>
                  </a:lnTo>
                  <a:lnTo>
                    <a:pt x="40877" y="19246"/>
                  </a:lnTo>
                  <a:lnTo>
                    <a:pt x="40717" y="19087"/>
                  </a:lnTo>
                  <a:lnTo>
                    <a:pt x="40717" y="19166"/>
                  </a:lnTo>
                  <a:lnTo>
                    <a:pt x="239" y="1"/>
                  </a:lnTo>
                  <a:close/>
                </a:path>
              </a:pathLst>
            </a:custGeom>
            <a:solidFill>
              <a:srgbClr val="42424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7" name="Google Shape;9287;p251"/>
            <p:cNvSpPr/>
            <p:nvPr/>
          </p:nvSpPr>
          <p:spPr>
            <a:xfrm>
              <a:off x="3218525" y="2685525"/>
              <a:ext cx="79550" cy="79550"/>
            </a:xfrm>
            <a:custGeom>
              <a:avLst/>
              <a:gdLst/>
              <a:ahLst/>
              <a:cxnLst/>
              <a:rect l="l" t="t" r="r" b="b"/>
              <a:pathLst>
                <a:path w="3182" h="3182" extrusionOk="0">
                  <a:moveTo>
                    <a:pt x="1511" y="0"/>
                  </a:moveTo>
                  <a:lnTo>
                    <a:pt x="1193" y="40"/>
                  </a:lnTo>
                  <a:lnTo>
                    <a:pt x="915" y="159"/>
                  </a:lnTo>
                  <a:lnTo>
                    <a:pt x="636" y="318"/>
                  </a:lnTo>
                  <a:lnTo>
                    <a:pt x="438" y="517"/>
                  </a:lnTo>
                  <a:lnTo>
                    <a:pt x="239" y="756"/>
                  </a:lnTo>
                  <a:lnTo>
                    <a:pt x="120" y="1074"/>
                  </a:lnTo>
                  <a:lnTo>
                    <a:pt x="40" y="1392"/>
                  </a:lnTo>
                  <a:lnTo>
                    <a:pt x="0" y="1710"/>
                  </a:lnTo>
                  <a:lnTo>
                    <a:pt x="80" y="1988"/>
                  </a:lnTo>
                  <a:lnTo>
                    <a:pt x="159" y="2267"/>
                  </a:lnTo>
                  <a:lnTo>
                    <a:pt x="318" y="2545"/>
                  </a:lnTo>
                  <a:lnTo>
                    <a:pt x="517" y="2783"/>
                  </a:lnTo>
                  <a:lnTo>
                    <a:pt x="795" y="2942"/>
                  </a:lnTo>
                  <a:lnTo>
                    <a:pt x="1074" y="3102"/>
                  </a:lnTo>
                  <a:lnTo>
                    <a:pt x="1392" y="3181"/>
                  </a:lnTo>
                  <a:lnTo>
                    <a:pt x="1710" y="3181"/>
                  </a:lnTo>
                  <a:lnTo>
                    <a:pt x="1988" y="3141"/>
                  </a:lnTo>
                  <a:lnTo>
                    <a:pt x="2306" y="3022"/>
                  </a:lnTo>
                  <a:lnTo>
                    <a:pt x="2545" y="2863"/>
                  </a:lnTo>
                  <a:lnTo>
                    <a:pt x="2784" y="2664"/>
                  </a:lnTo>
                  <a:lnTo>
                    <a:pt x="2982" y="2426"/>
                  </a:lnTo>
                  <a:lnTo>
                    <a:pt x="3102" y="2107"/>
                  </a:lnTo>
                  <a:lnTo>
                    <a:pt x="3181" y="1829"/>
                  </a:lnTo>
                  <a:lnTo>
                    <a:pt x="3181" y="1511"/>
                  </a:lnTo>
                  <a:lnTo>
                    <a:pt x="3141" y="1193"/>
                  </a:lnTo>
                  <a:lnTo>
                    <a:pt x="3022" y="915"/>
                  </a:lnTo>
                  <a:lnTo>
                    <a:pt x="2863" y="636"/>
                  </a:lnTo>
                  <a:lnTo>
                    <a:pt x="2664" y="437"/>
                  </a:lnTo>
                  <a:lnTo>
                    <a:pt x="2426" y="239"/>
                  </a:lnTo>
                  <a:lnTo>
                    <a:pt x="2147" y="80"/>
                  </a:lnTo>
                  <a:lnTo>
                    <a:pt x="1829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8" name="Google Shape;9288;p251"/>
            <p:cNvSpPr/>
            <p:nvPr/>
          </p:nvSpPr>
          <p:spPr>
            <a:xfrm>
              <a:off x="1196600" y="1236150"/>
              <a:ext cx="95450" cy="95475"/>
            </a:xfrm>
            <a:custGeom>
              <a:avLst/>
              <a:gdLst/>
              <a:ahLst/>
              <a:cxnLst/>
              <a:rect l="l" t="t" r="r" b="b"/>
              <a:pathLst>
                <a:path w="3818" h="3819" extrusionOk="0">
                  <a:moveTo>
                    <a:pt x="1789" y="1"/>
                  </a:moveTo>
                  <a:lnTo>
                    <a:pt x="1431" y="41"/>
                  </a:lnTo>
                  <a:lnTo>
                    <a:pt x="1074" y="200"/>
                  </a:lnTo>
                  <a:lnTo>
                    <a:pt x="795" y="359"/>
                  </a:lnTo>
                  <a:lnTo>
                    <a:pt x="517" y="637"/>
                  </a:lnTo>
                  <a:lnTo>
                    <a:pt x="278" y="915"/>
                  </a:lnTo>
                  <a:lnTo>
                    <a:pt x="119" y="1273"/>
                  </a:lnTo>
                  <a:lnTo>
                    <a:pt x="40" y="1631"/>
                  </a:lnTo>
                  <a:lnTo>
                    <a:pt x="0" y="2029"/>
                  </a:lnTo>
                  <a:lnTo>
                    <a:pt x="80" y="2387"/>
                  </a:lnTo>
                  <a:lnTo>
                    <a:pt x="199" y="2744"/>
                  </a:lnTo>
                  <a:lnTo>
                    <a:pt x="398" y="3023"/>
                  </a:lnTo>
                  <a:lnTo>
                    <a:pt x="636" y="3301"/>
                  </a:lnTo>
                  <a:lnTo>
                    <a:pt x="915" y="3540"/>
                  </a:lnTo>
                  <a:lnTo>
                    <a:pt x="1272" y="3699"/>
                  </a:lnTo>
                  <a:lnTo>
                    <a:pt x="1670" y="3778"/>
                  </a:lnTo>
                  <a:lnTo>
                    <a:pt x="2028" y="3818"/>
                  </a:lnTo>
                  <a:lnTo>
                    <a:pt x="2386" y="3739"/>
                  </a:lnTo>
                  <a:lnTo>
                    <a:pt x="2744" y="3619"/>
                  </a:lnTo>
                  <a:lnTo>
                    <a:pt x="3062" y="3420"/>
                  </a:lnTo>
                  <a:lnTo>
                    <a:pt x="3340" y="3182"/>
                  </a:lnTo>
                  <a:lnTo>
                    <a:pt x="3539" y="2904"/>
                  </a:lnTo>
                  <a:lnTo>
                    <a:pt x="3698" y="2546"/>
                  </a:lnTo>
                  <a:lnTo>
                    <a:pt x="3817" y="2148"/>
                  </a:lnTo>
                  <a:lnTo>
                    <a:pt x="3817" y="1790"/>
                  </a:lnTo>
                  <a:lnTo>
                    <a:pt x="3777" y="1432"/>
                  </a:lnTo>
                  <a:lnTo>
                    <a:pt x="3618" y="1074"/>
                  </a:lnTo>
                  <a:lnTo>
                    <a:pt x="3459" y="756"/>
                  </a:lnTo>
                  <a:lnTo>
                    <a:pt x="3181" y="478"/>
                  </a:lnTo>
                  <a:lnTo>
                    <a:pt x="2903" y="279"/>
                  </a:lnTo>
                  <a:lnTo>
                    <a:pt x="2545" y="120"/>
                  </a:lnTo>
                  <a:lnTo>
                    <a:pt x="2187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9" name="Google Shape;9289;p251"/>
            <p:cNvSpPr/>
            <p:nvPr/>
          </p:nvSpPr>
          <p:spPr>
            <a:xfrm>
              <a:off x="1750275" y="2517525"/>
              <a:ext cx="137225" cy="137200"/>
            </a:xfrm>
            <a:custGeom>
              <a:avLst/>
              <a:gdLst/>
              <a:ahLst/>
              <a:cxnLst/>
              <a:rect l="l" t="t" r="r" b="b"/>
              <a:pathLst>
                <a:path w="5489" h="5488" extrusionOk="0">
                  <a:moveTo>
                    <a:pt x="2546" y="0"/>
                  </a:moveTo>
                  <a:lnTo>
                    <a:pt x="2307" y="40"/>
                  </a:lnTo>
                  <a:lnTo>
                    <a:pt x="2029" y="80"/>
                  </a:lnTo>
                  <a:lnTo>
                    <a:pt x="1790" y="159"/>
                  </a:lnTo>
                  <a:lnTo>
                    <a:pt x="1552" y="278"/>
                  </a:lnTo>
                  <a:lnTo>
                    <a:pt x="1313" y="398"/>
                  </a:lnTo>
                  <a:lnTo>
                    <a:pt x="1114" y="557"/>
                  </a:lnTo>
                  <a:lnTo>
                    <a:pt x="876" y="716"/>
                  </a:lnTo>
                  <a:lnTo>
                    <a:pt x="717" y="915"/>
                  </a:lnTo>
                  <a:lnTo>
                    <a:pt x="518" y="1113"/>
                  </a:lnTo>
                  <a:lnTo>
                    <a:pt x="398" y="1312"/>
                  </a:lnTo>
                  <a:lnTo>
                    <a:pt x="239" y="1591"/>
                  </a:lnTo>
                  <a:lnTo>
                    <a:pt x="160" y="1829"/>
                  </a:lnTo>
                  <a:lnTo>
                    <a:pt x="80" y="2108"/>
                  </a:lnTo>
                  <a:lnTo>
                    <a:pt x="1" y="2386"/>
                  </a:lnTo>
                  <a:lnTo>
                    <a:pt x="1" y="2624"/>
                  </a:lnTo>
                  <a:lnTo>
                    <a:pt x="1" y="2903"/>
                  </a:lnTo>
                  <a:lnTo>
                    <a:pt x="41" y="3181"/>
                  </a:lnTo>
                  <a:lnTo>
                    <a:pt x="80" y="3420"/>
                  </a:lnTo>
                  <a:lnTo>
                    <a:pt x="160" y="3698"/>
                  </a:lnTo>
                  <a:lnTo>
                    <a:pt x="239" y="3937"/>
                  </a:lnTo>
                  <a:lnTo>
                    <a:pt x="398" y="4175"/>
                  </a:lnTo>
                  <a:lnTo>
                    <a:pt x="518" y="4374"/>
                  </a:lnTo>
                  <a:lnTo>
                    <a:pt x="717" y="4573"/>
                  </a:lnTo>
                  <a:lnTo>
                    <a:pt x="876" y="4772"/>
                  </a:lnTo>
                  <a:lnTo>
                    <a:pt x="1074" y="4931"/>
                  </a:lnTo>
                  <a:lnTo>
                    <a:pt x="1313" y="5090"/>
                  </a:lnTo>
                  <a:lnTo>
                    <a:pt x="1552" y="5209"/>
                  </a:lnTo>
                  <a:lnTo>
                    <a:pt x="1830" y="5328"/>
                  </a:lnTo>
                  <a:lnTo>
                    <a:pt x="2108" y="5408"/>
                  </a:lnTo>
                  <a:lnTo>
                    <a:pt x="2347" y="5448"/>
                  </a:lnTo>
                  <a:lnTo>
                    <a:pt x="2625" y="5487"/>
                  </a:lnTo>
                  <a:lnTo>
                    <a:pt x="2903" y="5487"/>
                  </a:lnTo>
                  <a:lnTo>
                    <a:pt x="3182" y="5448"/>
                  </a:lnTo>
                  <a:lnTo>
                    <a:pt x="3420" y="5408"/>
                  </a:lnTo>
                  <a:lnTo>
                    <a:pt x="3659" y="5328"/>
                  </a:lnTo>
                  <a:lnTo>
                    <a:pt x="3937" y="5209"/>
                  </a:lnTo>
                  <a:lnTo>
                    <a:pt x="4136" y="5090"/>
                  </a:lnTo>
                  <a:lnTo>
                    <a:pt x="4375" y="4931"/>
                  </a:lnTo>
                  <a:lnTo>
                    <a:pt x="4574" y="4772"/>
                  </a:lnTo>
                  <a:lnTo>
                    <a:pt x="4772" y="4573"/>
                  </a:lnTo>
                  <a:lnTo>
                    <a:pt x="4931" y="4374"/>
                  </a:lnTo>
                  <a:lnTo>
                    <a:pt x="5090" y="4175"/>
                  </a:lnTo>
                  <a:lnTo>
                    <a:pt x="5210" y="3897"/>
                  </a:lnTo>
                  <a:lnTo>
                    <a:pt x="5329" y="3658"/>
                  </a:lnTo>
                  <a:lnTo>
                    <a:pt x="5409" y="3380"/>
                  </a:lnTo>
                  <a:lnTo>
                    <a:pt x="5448" y="3102"/>
                  </a:lnTo>
                  <a:lnTo>
                    <a:pt x="5488" y="2863"/>
                  </a:lnTo>
                  <a:lnTo>
                    <a:pt x="5488" y="2585"/>
                  </a:lnTo>
                  <a:lnTo>
                    <a:pt x="5448" y="2306"/>
                  </a:lnTo>
                  <a:lnTo>
                    <a:pt x="5369" y="2068"/>
                  </a:lnTo>
                  <a:lnTo>
                    <a:pt x="5289" y="1789"/>
                  </a:lnTo>
                  <a:lnTo>
                    <a:pt x="5210" y="1551"/>
                  </a:lnTo>
                  <a:lnTo>
                    <a:pt x="5090" y="1312"/>
                  </a:lnTo>
                  <a:lnTo>
                    <a:pt x="4931" y="1113"/>
                  </a:lnTo>
                  <a:lnTo>
                    <a:pt x="4772" y="915"/>
                  </a:lnTo>
                  <a:lnTo>
                    <a:pt x="4574" y="716"/>
                  </a:lnTo>
                  <a:lnTo>
                    <a:pt x="4375" y="557"/>
                  </a:lnTo>
                  <a:lnTo>
                    <a:pt x="4136" y="398"/>
                  </a:lnTo>
                  <a:lnTo>
                    <a:pt x="3898" y="278"/>
                  </a:lnTo>
                  <a:lnTo>
                    <a:pt x="3659" y="159"/>
                  </a:lnTo>
                  <a:lnTo>
                    <a:pt x="3381" y="80"/>
                  </a:lnTo>
                  <a:lnTo>
                    <a:pt x="3102" y="40"/>
                  </a:lnTo>
                  <a:lnTo>
                    <a:pt x="2824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0" name="Google Shape;9290;p251"/>
            <p:cNvSpPr/>
            <p:nvPr/>
          </p:nvSpPr>
          <p:spPr>
            <a:xfrm>
              <a:off x="2386475" y="1930025"/>
              <a:ext cx="94475" cy="95450"/>
            </a:xfrm>
            <a:custGeom>
              <a:avLst/>
              <a:gdLst/>
              <a:ahLst/>
              <a:cxnLst/>
              <a:rect l="l" t="t" r="r" b="b"/>
              <a:pathLst>
                <a:path w="3779" h="3818" extrusionOk="0">
                  <a:moveTo>
                    <a:pt x="1790" y="0"/>
                  </a:moveTo>
                  <a:lnTo>
                    <a:pt x="1393" y="40"/>
                  </a:lnTo>
                  <a:lnTo>
                    <a:pt x="1074" y="199"/>
                  </a:lnTo>
                  <a:lnTo>
                    <a:pt x="756" y="358"/>
                  </a:lnTo>
                  <a:lnTo>
                    <a:pt x="478" y="597"/>
                  </a:lnTo>
                  <a:lnTo>
                    <a:pt x="239" y="915"/>
                  </a:lnTo>
                  <a:lnTo>
                    <a:pt x="80" y="1273"/>
                  </a:lnTo>
                  <a:lnTo>
                    <a:pt x="1" y="1631"/>
                  </a:lnTo>
                  <a:lnTo>
                    <a:pt x="1" y="2028"/>
                  </a:lnTo>
                  <a:lnTo>
                    <a:pt x="41" y="2386"/>
                  </a:lnTo>
                  <a:lnTo>
                    <a:pt x="160" y="2744"/>
                  </a:lnTo>
                  <a:lnTo>
                    <a:pt x="359" y="3022"/>
                  </a:lnTo>
                  <a:lnTo>
                    <a:pt x="597" y="3301"/>
                  </a:lnTo>
                  <a:lnTo>
                    <a:pt x="915" y="3539"/>
                  </a:lnTo>
                  <a:lnTo>
                    <a:pt x="1273" y="3698"/>
                  </a:lnTo>
                  <a:lnTo>
                    <a:pt x="1631" y="3778"/>
                  </a:lnTo>
                  <a:lnTo>
                    <a:pt x="1989" y="3818"/>
                  </a:lnTo>
                  <a:lnTo>
                    <a:pt x="2387" y="3738"/>
                  </a:lnTo>
                  <a:lnTo>
                    <a:pt x="2705" y="3619"/>
                  </a:lnTo>
                  <a:lnTo>
                    <a:pt x="3023" y="3420"/>
                  </a:lnTo>
                  <a:lnTo>
                    <a:pt x="3301" y="3181"/>
                  </a:lnTo>
                  <a:lnTo>
                    <a:pt x="3540" y="2903"/>
                  </a:lnTo>
                  <a:lnTo>
                    <a:pt x="3699" y="2545"/>
                  </a:lnTo>
                  <a:lnTo>
                    <a:pt x="3778" y="2147"/>
                  </a:lnTo>
                  <a:lnTo>
                    <a:pt x="3778" y="1790"/>
                  </a:lnTo>
                  <a:lnTo>
                    <a:pt x="3739" y="1432"/>
                  </a:lnTo>
                  <a:lnTo>
                    <a:pt x="3619" y="1074"/>
                  </a:lnTo>
                  <a:lnTo>
                    <a:pt x="3420" y="756"/>
                  </a:lnTo>
                  <a:lnTo>
                    <a:pt x="3182" y="477"/>
                  </a:lnTo>
                  <a:lnTo>
                    <a:pt x="2864" y="279"/>
                  </a:lnTo>
                  <a:lnTo>
                    <a:pt x="2506" y="120"/>
                  </a:lnTo>
                  <a:lnTo>
                    <a:pt x="2148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1" name="Google Shape;9291;p251"/>
            <p:cNvSpPr/>
            <p:nvPr/>
          </p:nvSpPr>
          <p:spPr>
            <a:xfrm>
              <a:off x="2236375" y="978700"/>
              <a:ext cx="94475" cy="95450"/>
            </a:xfrm>
            <a:custGeom>
              <a:avLst/>
              <a:gdLst/>
              <a:ahLst/>
              <a:cxnLst/>
              <a:rect l="l" t="t" r="r" b="b"/>
              <a:pathLst>
                <a:path w="3779" h="3818" extrusionOk="0">
                  <a:moveTo>
                    <a:pt x="1790" y="0"/>
                  </a:moveTo>
                  <a:lnTo>
                    <a:pt x="1392" y="80"/>
                  </a:lnTo>
                  <a:lnTo>
                    <a:pt x="1074" y="199"/>
                  </a:lnTo>
                  <a:lnTo>
                    <a:pt x="756" y="398"/>
                  </a:lnTo>
                  <a:lnTo>
                    <a:pt x="478" y="636"/>
                  </a:lnTo>
                  <a:lnTo>
                    <a:pt x="239" y="915"/>
                  </a:lnTo>
                  <a:lnTo>
                    <a:pt x="80" y="1273"/>
                  </a:lnTo>
                  <a:lnTo>
                    <a:pt x="1" y="1670"/>
                  </a:lnTo>
                  <a:lnTo>
                    <a:pt x="1" y="2028"/>
                  </a:lnTo>
                  <a:lnTo>
                    <a:pt x="40" y="2386"/>
                  </a:lnTo>
                  <a:lnTo>
                    <a:pt x="160" y="2744"/>
                  </a:lnTo>
                  <a:lnTo>
                    <a:pt x="359" y="3062"/>
                  </a:lnTo>
                  <a:lnTo>
                    <a:pt x="597" y="3340"/>
                  </a:lnTo>
                  <a:lnTo>
                    <a:pt x="915" y="3539"/>
                  </a:lnTo>
                  <a:lnTo>
                    <a:pt x="1273" y="3698"/>
                  </a:lnTo>
                  <a:lnTo>
                    <a:pt x="1631" y="3818"/>
                  </a:lnTo>
                  <a:lnTo>
                    <a:pt x="2029" y="3818"/>
                  </a:lnTo>
                  <a:lnTo>
                    <a:pt x="2386" y="3778"/>
                  </a:lnTo>
                  <a:lnTo>
                    <a:pt x="2705" y="3619"/>
                  </a:lnTo>
                  <a:lnTo>
                    <a:pt x="3023" y="3460"/>
                  </a:lnTo>
                  <a:lnTo>
                    <a:pt x="3301" y="3181"/>
                  </a:lnTo>
                  <a:lnTo>
                    <a:pt x="3540" y="2903"/>
                  </a:lnTo>
                  <a:lnTo>
                    <a:pt x="3699" y="2545"/>
                  </a:lnTo>
                  <a:lnTo>
                    <a:pt x="3778" y="2187"/>
                  </a:lnTo>
                  <a:lnTo>
                    <a:pt x="3778" y="1790"/>
                  </a:lnTo>
                  <a:lnTo>
                    <a:pt x="3738" y="1432"/>
                  </a:lnTo>
                  <a:lnTo>
                    <a:pt x="3619" y="1074"/>
                  </a:lnTo>
                  <a:lnTo>
                    <a:pt x="3420" y="796"/>
                  </a:lnTo>
                  <a:lnTo>
                    <a:pt x="3182" y="517"/>
                  </a:lnTo>
                  <a:lnTo>
                    <a:pt x="2864" y="279"/>
                  </a:lnTo>
                  <a:lnTo>
                    <a:pt x="2546" y="120"/>
                  </a:lnTo>
                  <a:lnTo>
                    <a:pt x="2148" y="40"/>
                  </a:lnTo>
                  <a:lnTo>
                    <a:pt x="1790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2" name="Google Shape;9292;p251"/>
            <p:cNvSpPr/>
            <p:nvPr/>
          </p:nvSpPr>
          <p:spPr>
            <a:xfrm>
              <a:off x="2175750" y="1551275"/>
              <a:ext cx="117325" cy="117325"/>
            </a:xfrm>
            <a:custGeom>
              <a:avLst/>
              <a:gdLst/>
              <a:ahLst/>
              <a:cxnLst/>
              <a:rect l="l" t="t" r="r" b="b"/>
              <a:pathLst>
                <a:path w="4693" h="4693" extrusionOk="0">
                  <a:moveTo>
                    <a:pt x="2187" y="1"/>
                  </a:moveTo>
                  <a:lnTo>
                    <a:pt x="1750" y="40"/>
                  </a:lnTo>
                  <a:lnTo>
                    <a:pt x="1312" y="199"/>
                  </a:lnTo>
                  <a:lnTo>
                    <a:pt x="955" y="438"/>
                  </a:lnTo>
                  <a:lnTo>
                    <a:pt x="597" y="756"/>
                  </a:lnTo>
                  <a:lnTo>
                    <a:pt x="318" y="1114"/>
                  </a:lnTo>
                  <a:lnTo>
                    <a:pt x="199" y="1353"/>
                  </a:lnTo>
                  <a:lnTo>
                    <a:pt x="119" y="1551"/>
                  </a:lnTo>
                  <a:lnTo>
                    <a:pt x="40" y="1790"/>
                  </a:lnTo>
                  <a:lnTo>
                    <a:pt x="0" y="2029"/>
                  </a:lnTo>
                  <a:lnTo>
                    <a:pt x="0" y="2466"/>
                  </a:lnTo>
                  <a:lnTo>
                    <a:pt x="80" y="2943"/>
                  </a:lnTo>
                  <a:lnTo>
                    <a:pt x="239" y="3381"/>
                  </a:lnTo>
                  <a:lnTo>
                    <a:pt x="438" y="3738"/>
                  </a:lnTo>
                  <a:lnTo>
                    <a:pt x="756" y="4096"/>
                  </a:lnTo>
                  <a:lnTo>
                    <a:pt x="1114" y="4375"/>
                  </a:lnTo>
                  <a:lnTo>
                    <a:pt x="1352" y="4494"/>
                  </a:lnTo>
                  <a:lnTo>
                    <a:pt x="1551" y="4573"/>
                  </a:lnTo>
                  <a:lnTo>
                    <a:pt x="1790" y="4653"/>
                  </a:lnTo>
                  <a:lnTo>
                    <a:pt x="2028" y="4693"/>
                  </a:lnTo>
                  <a:lnTo>
                    <a:pt x="2505" y="4693"/>
                  </a:lnTo>
                  <a:lnTo>
                    <a:pt x="2943" y="4613"/>
                  </a:lnTo>
                  <a:lnTo>
                    <a:pt x="3380" y="4454"/>
                  </a:lnTo>
                  <a:lnTo>
                    <a:pt x="3738" y="4216"/>
                  </a:lnTo>
                  <a:lnTo>
                    <a:pt x="4096" y="3937"/>
                  </a:lnTo>
                  <a:lnTo>
                    <a:pt x="4374" y="3540"/>
                  </a:lnTo>
                  <a:lnTo>
                    <a:pt x="4493" y="3341"/>
                  </a:lnTo>
                  <a:lnTo>
                    <a:pt x="4573" y="3142"/>
                  </a:lnTo>
                  <a:lnTo>
                    <a:pt x="4652" y="2903"/>
                  </a:lnTo>
                  <a:lnTo>
                    <a:pt x="4692" y="2665"/>
                  </a:lnTo>
                  <a:lnTo>
                    <a:pt x="4692" y="2188"/>
                  </a:lnTo>
                  <a:lnTo>
                    <a:pt x="4613" y="1750"/>
                  </a:lnTo>
                  <a:lnTo>
                    <a:pt x="4493" y="1313"/>
                  </a:lnTo>
                  <a:lnTo>
                    <a:pt x="4255" y="915"/>
                  </a:lnTo>
                  <a:lnTo>
                    <a:pt x="3937" y="597"/>
                  </a:lnTo>
                  <a:lnTo>
                    <a:pt x="3579" y="319"/>
                  </a:lnTo>
                  <a:lnTo>
                    <a:pt x="3340" y="199"/>
                  </a:lnTo>
                  <a:lnTo>
                    <a:pt x="3141" y="120"/>
                  </a:lnTo>
                  <a:lnTo>
                    <a:pt x="2903" y="40"/>
                  </a:lnTo>
                  <a:lnTo>
                    <a:pt x="2664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3" name="Google Shape;9293;p251"/>
            <p:cNvSpPr/>
            <p:nvPr/>
          </p:nvSpPr>
          <p:spPr>
            <a:xfrm>
              <a:off x="3687725" y="1511525"/>
              <a:ext cx="117325" cy="117325"/>
            </a:xfrm>
            <a:custGeom>
              <a:avLst/>
              <a:gdLst/>
              <a:ahLst/>
              <a:cxnLst/>
              <a:rect l="l" t="t" r="r" b="b"/>
              <a:pathLst>
                <a:path w="4693" h="4693" extrusionOk="0">
                  <a:moveTo>
                    <a:pt x="2187" y="0"/>
                  </a:moveTo>
                  <a:lnTo>
                    <a:pt x="1750" y="40"/>
                  </a:lnTo>
                  <a:lnTo>
                    <a:pt x="1312" y="199"/>
                  </a:lnTo>
                  <a:lnTo>
                    <a:pt x="955" y="438"/>
                  </a:lnTo>
                  <a:lnTo>
                    <a:pt x="597" y="756"/>
                  </a:lnTo>
                  <a:lnTo>
                    <a:pt x="318" y="1114"/>
                  </a:lnTo>
                  <a:lnTo>
                    <a:pt x="199" y="1312"/>
                  </a:lnTo>
                  <a:lnTo>
                    <a:pt x="119" y="1551"/>
                  </a:lnTo>
                  <a:lnTo>
                    <a:pt x="40" y="1789"/>
                  </a:lnTo>
                  <a:lnTo>
                    <a:pt x="0" y="2028"/>
                  </a:lnTo>
                  <a:lnTo>
                    <a:pt x="0" y="2465"/>
                  </a:lnTo>
                  <a:lnTo>
                    <a:pt x="80" y="2943"/>
                  </a:lnTo>
                  <a:lnTo>
                    <a:pt x="199" y="3340"/>
                  </a:lnTo>
                  <a:lnTo>
                    <a:pt x="438" y="3738"/>
                  </a:lnTo>
                  <a:lnTo>
                    <a:pt x="756" y="4056"/>
                  </a:lnTo>
                  <a:lnTo>
                    <a:pt x="1114" y="4334"/>
                  </a:lnTo>
                  <a:lnTo>
                    <a:pt x="1352" y="4454"/>
                  </a:lnTo>
                  <a:lnTo>
                    <a:pt x="1551" y="4533"/>
                  </a:lnTo>
                  <a:lnTo>
                    <a:pt x="1790" y="4613"/>
                  </a:lnTo>
                  <a:lnTo>
                    <a:pt x="2028" y="4652"/>
                  </a:lnTo>
                  <a:lnTo>
                    <a:pt x="2465" y="4692"/>
                  </a:lnTo>
                  <a:lnTo>
                    <a:pt x="2943" y="4613"/>
                  </a:lnTo>
                  <a:lnTo>
                    <a:pt x="3340" y="4454"/>
                  </a:lnTo>
                  <a:lnTo>
                    <a:pt x="3738" y="4215"/>
                  </a:lnTo>
                  <a:lnTo>
                    <a:pt x="4096" y="3897"/>
                  </a:lnTo>
                  <a:lnTo>
                    <a:pt x="4374" y="3539"/>
                  </a:lnTo>
                  <a:lnTo>
                    <a:pt x="4454" y="3340"/>
                  </a:lnTo>
                  <a:lnTo>
                    <a:pt x="4573" y="3102"/>
                  </a:lnTo>
                  <a:lnTo>
                    <a:pt x="4613" y="2863"/>
                  </a:lnTo>
                  <a:lnTo>
                    <a:pt x="4692" y="2664"/>
                  </a:lnTo>
                  <a:lnTo>
                    <a:pt x="4692" y="2187"/>
                  </a:lnTo>
                  <a:lnTo>
                    <a:pt x="4613" y="1750"/>
                  </a:lnTo>
                  <a:lnTo>
                    <a:pt x="4454" y="1312"/>
                  </a:lnTo>
                  <a:lnTo>
                    <a:pt x="4215" y="915"/>
                  </a:lnTo>
                  <a:lnTo>
                    <a:pt x="3937" y="597"/>
                  </a:lnTo>
                  <a:lnTo>
                    <a:pt x="3539" y="318"/>
                  </a:lnTo>
                  <a:lnTo>
                    <a:pt x="3340" y="199"/>
                  </a:lnTo>
                  <a:lnTo>
                    <a:pt x="3141" y="119"/>
                  </a:lnTo>
                  <a:lnTo>
                    <a:pt x="2903" y="40"/>
                  </a:lnTo>
                  <a:lnTo>
                    <a:pt x="2664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4" name="Google Shape;9294;p251"/>
            <p:cNvSpPr/>
            <p:nvPr/>
          </p:nvSpPr>
          <p:spPr>
            <a:xfrm>
              <a:off x="2675750" y="1764000"/>
              <a:ext cx="117325" cy="117325"/>
            </a:xfrm>
            <a:custGeom>
              <a:avLst/>
              <a:gdLst/>
              <a:ahLst/>
              <a:cxnLst/>
              <a:rect l="l" t="t" r="r" b="b"/>
              <a:pathLst>
                <a:path w="4693" h="4693" extrusionOk="0">
                  <a:moveTo>
                    <a:pt x="2188" y="1"/>
                  </a:moveTo>
                  <a:lnTo>
                    <a:pt x="1750" y="80"/>
                  </a:lnTo>
                  <a:lnTo>
                    <a:pt x="1313" y="239"/>
                  </a:lnTo>
                  <a:lnTo>
                    <a:pt x="915" y="478"/>
                  </a:lnTo>
                  <a:lnTo>
                    <a:pt x="597" y="796"/>
                  </a:lnTo>
                  <a:lnTo>
                    <a:pt x="319" y="1154"/>
                  </a:lnTo>
                  <a:lnTo>
                    <a:pt x="200" y="1353"/>
                  </a:lnTo>
                  <a:lnTo>
                    <a:pt x="120" y="1591"/>
                  </a:lnTo>
                  <a:lnTo>
                    <a:pt x="41" y="1830"/>
                  </a:lnTo>
                  <a:lnTo>
                    <a:pt x="1" y="2029"/>
                  </a:lnTo>
                  <a:lnTo>
                    <a:pt x="1" y="2506"/>
                  </a:lnTo>
                  <a:lnTo>
                    <a:pt x="41" y="2943"/>
                  </a:lnTo>
                  <a:lnTo>
                    <a:pt x="200" y="3381"/>
                  </a:lnTo>
                  <a:lnTo>
                    <a:pt x="438" y="3778"/>
                  </a:lnTo>
                  <a:lnTo>
                    <a:pt x="756" y="4096"/>
                  </a:lnTo>
                  <a:lnTo>
                    <a:pt x="1114" y="4375"/>
                  </a:lnTo>
                  <a:lnTo>
                    <a:pt x="1313" y="4494"/>
                  </a:lnTo>
                  <a:lnTo>
                    <a:pt x="1552" y="4574"/>
                  </a:lnTo>
                  <a:lnTo>
                    <a:pt x="1790" y="4653"/>
                  </a:lnTo>
                  <a:lnTo>
                    <a:pt x="2029" y="4693"/>
                  </a:lnTo>
                  <a:lnTo>
                    <a:pt x="2466" y="4693"/>
                  </a:lnTo>
                  <a:lnTo>
                    <a:pt x="2943" y="4653"/>
                  </a:lnTo>
                  <a:lnTo>
                    <a:pt x="3341" y="4494"/>
                  </a:lnTo>
                  <a:lnTo>
                    <a:pt x="3739" y="4256"/>
                  </a:lnTo>
                  <a:lnTo>
                    <a:pt x="4057" y="3937"/>
                  </a:lnTo>
                  <a:lnTo>
                    <a:pt x="4335" y="3580"/>
                  </a:lnTo>
                  <a:lnTo>
                    <a:pt x="4454" y="3381"/>
                  </a:lnTo>
                  <a:lnTo>
                    <a:pt x="4534" y="3142"/>
                  </a:lnTo>
                  <a:lnTo>
                    <a:pt x="4613" y="2904"/>
                  </a:lnTo>
                  <a:lnTo>
                    <a:pt x="4653" y="2665"/>
                  </a:lnTo>
                  <a:lnTo>
                    <a:pt x="4693" y="2228"/>
                  </a:lnTo>
                  <a:lnTo>
                    <a:pt x="4613" y="1750"/>
                  </a:lnTo>
                  <a:lnTo>
                    <a:pt x="4454" y="1353"/>
                  </a:lnTo>
                  <a:lnTo>
                    <a:pt x="4216" y="955"/>
                  </a:lnTo>
                  <a:lnTo>
                    <a:pt x="3898" y="637"/>
                  </a:lnTo>
                  <a:lnTo>
                    <a:pt x="3540" y="359"/>
                  </a:lnTo>
                  <a:lnTo>
                    <a:pt x="3341" y="239"/>
                  </a:lnTo>
                  <a:lnTo>
                    <a:pt x="3102" y="160"/>
                  </a:lnTo>
                  <a:lnTo>
                    <a:pt x="2864" y="80"/>
                  </a:lnTo>
                  <a:lnTo>
                    <a:pt x="2665" y="41"/>
                  </a:lnTo>
                  <a:lnTo>
                    <a:pt x="2188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5" name="Google Shape;9295;p251"/>
            <p:cNvSpPr/>
            <p:nvPr/>
          </p:nvSpPr>
          <p:spPr>
            <a:xfrm>
              <a:off x="2067400" y="484650"/>
              <a:ext cx="115325" cy="116325"/>
            </a:xfrm>
            <a:custGeom>
              <a:avLst/>
              <a:gdLst/>
              <a:ahLst/>
              <a:cxnLst/>
              <a:rect l="l" t="t" r="r" b="b"/>
              <a:pathLst>
                <a:path w="4613" h="4653" extrusionOk="0">
                  <a:moveTo>
                    <a:pt x="2147" y="0"/>
                  </a:moveTo>
                  <a:lnTo>
                    <a:pt x="1710" y="80"/>
                  </a:lnTo>
                  <a:lnTo>
                    <a:pt x="1312" y="239"/>
                  </a:lnTo>
                  <a:lnTo>
                    <a:pt x="915" y="477"/>
                  </a:lnTo>
                  <a:lnTo>
                    <a:pt x="597" y="756"/>
                  </a:lnTo>
                  <a:lnTo>
                    <a:pt x="318" y="1114"/>
                  </a:lnTo>
                  <a:lnTo>
                    <a:pt x="199" y="1352"/>
                  </a:lnTo>
                  <a:lnTo>
                    <a:pt x="119" y="1551"/>
                  </a:lnTo>
                  <a:lnTo>
                    <a:pt x="40" y="1790"/>
                  </a:lnTo>
                  <a:lnTo>
                    <a:pt x="0" y="2028"/>
                  </a:lnTo>
                  <a:lnTo>
                    <a:pt x="0" y="2465"/>
                  </a:lnTo>
                  <a:lnTo>
                    <a:pt x="80" y="2903"/>
                  </a:lnTo>
                  <a:lnTo>
                    <a:pt x="239" y="3340"/>
                  </a:lnTo>
                  <a:lnTo>
                    <a:pt x="437" y="3698"/>
                  </a:lnTo>
                  <a:lnTo>
                    <a:pt x="756" y="4056"/>
                  </a:lnTo>
                  <a:lnTo>
                    <a:pt x="1113" y="4295"/>
                  </a:lnTo>
                  <a:lnTo>
                    <a:pt x="1312" y="4414"/>
                  </a:lnTo>
                  <a:lnTo>
                    <a:pt x="1551" y="4493"/>
                  </a:lnTo>
                  <a:lnTo>
                    <a:pt x="1750" y="4573"/>
                  </a:lnTo>
                  <a:lnTo>
                    <a:pt x="1988" y="4613"/>
                  </a:lnTo>
                  <a:lnTo>
                    <a:pt x="2465" y="4652"/>
                  </a:lnTo>
                  <a:lnTo>
                    <a:pt x="2903" y="4573"/>
                  </a:lnTo>
                  <a:lnTo>
                    <a:pt x="3300" y="4414"/>
                  </a:lnTo>
                  <a:lnTo>
                    <a:pt x="3698" y="4175"/>
                  </a:lnTo>
                  <a:lnTo>
                    <a:pt x="4016" y="3897"/>
                  </a:lnTo>
                  <a:lnTo>
                    <a:pt x="4294" y="3499"/>
                  </a:lnTo>
                  <a:lnTo>
                    <a:pt x="4414" y="3300"/>
                  </a:lnTo>
                  <a:lnTo>
                    <a:pt x="4493" y="3102"/>
                  </a:lnTo>
                  <a:lnTo>
                    <a:pt x="4573" y="2863"/>
                  </a:lnTo>
                  <a:lnTo>
                    <a:pt x="4613" y="2625"/>
                  </a:lnTo>
                  <a:lnTo>
                    <a:pt x="4613" y="2187"/>
                  </a:lnTo>
                  <a:lnTo>
                    <a:pt x="4533" y="1750"/>
                  </a:lnTo>
                  <a:lnTo>
                    <a:pt x="4374" y="1312"/>
                  </a:lnTo>
                  <a:lnTo>
                    <a:pt x="4175" y="954"/>
                  </a:lnTo>
                  <a:lnTo>
                    <a:pt x="3857" y="597"/>
                  </a:lnTo>
                  <a:lnTo>
                    <a:pt x="3499" y="358"/>
                  </a:lnTo>
                  <a:lnTo>
                    <a:pt x="3300" y="239"/>
                  </a:lnTo>
                  <a:lnTo>
                    <a:pt x="3062" y="159"/>
                  </a:lnTo>
                  <a:lnTo>
                    <a:pt x="2863" y="80"/>
                  </a:lnTo>
                  <a:lnTo>
                    <a:pt x="2624" y="40"/>
                  </a:lnTo>
                  <a:lnTo>
                    <a:pt x="2147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6" name="Google Shape;9296;p251"/>
            <p:cNvSpPr/>
            <p:nvPr/>
          </p:nvSpPr>
          <p:spPr>
            <a:xfrm>
              <a:off x="3489900" y="655625"/>
              <a:ext cx="119300" cy="119300"/>
            </a:xfrm>
            <a:custGeom>
              <a:avLst/>
              <a:gdLst/>
              <a:ahLst/>
              <a:cxnLst/>
              <a:rect l="l" t="t" r="r" b="b"/>
              <a:pathLst>
                <a:path w="4772" h="4772" extrusionOk="0">
                  <a:moveTo>
                    <a:pt x="2227" y="0"/>
                  </a:moveTo>
                  <a:lnTo>
                    <a:pt x="1790" y="80"/>
                  </a:lnTo>
                  <a:lnTo>
                    <a:pt x="1352" y="239"/>
                  </a:lnTo>
                  <a:lnTo>
                    <a:pt x="955" y="438"/>
                  </a:lnTo>
                  <a:lnTo>
                    <a:pt x="637" y="756"/>
                  </a:lnTo>
                  <a:lnTo>
                    <a:pt x="358" y="1154"/>
                  </a:lnTo>
                  <a:lnTo>
                    <a:pt x="239" y="1352"/>
                  </a:lnTo>
                  <a:lnTo>
                    <a:pt x="120" y="1591"/>
                  </a:lnTo>
                  <a:lnTo>
                    <a:pt x="80" y="1829"/>
                  </a:lnTo>
                  <a:lnTo>
                    <a:pt x="40" y="2068"/>
                  </a:lnTo>
                  <a:lnTo>
                    <a:pt x="0" y="2505"/>
                  </a:lnTo>
                  <a:lnTo>
                    <a:pt x="80" y="2983"/>
                  </a:lnTo>
                  <a:lnTo>
                    <a:pt x="239" y="3420"/>
                  </a:lnTo>
                  <a:lnTo>
                    <a:pt x="478" y="3778"/>
                  </a:lnTo>
                  <a:lnTo>
                    <a:pt x="796" y="4136"/>
                  </a:lnTo>
                  <a:lnTo>
                    <a:pt x="1154" y="4414"/>
                  </a:lnTo>
                  <a:lnTo>
                    <a:pt x="1352" y="4533"/>
                  </a:lnTo>
                  <a:lnTo>
                    <a:pt x="1591" y="4613"/>
                  </a:lnTo>
                  <a:lnTo>
                    <a:pt x="1830" y="4692"/>
                  </a:lnTo>
                  <a:lnTo>
                    <a:pt x="2068" y="4732"/>
                  </a:lnTo>
                  <a:lnTo>
                    <a:pt x="2545" y="4772"/>
                  </a:lnTo>
                  <a:lnTo>
                    <a:pt x="2983" y="4692"/>
                  </a:lnTo>
                  <a:lnTo>
                    <a:pt x="3420" y="4533"/>
                  </a:lnTo>
                  <a:lnTo>
                    <a:pt x="3818" y="4295"/>
                  </a:lnTo>
                  <a:lnTo>
                    <a:pt x="4136" y="3977"/>
                  </a:lnTo>
                  <a:lnTo>
                    <a:pt x="4414" y="3619"/>
                  </a:lnTo>
                  <a:lnTo>
                    <a:pt x="4533" y="3380"/>
                  </a:lnTo>
                  <a:lnTo>
                    <a:pt x="4653" y="3181"/>
                  </a:lnTo>
                  <a:lnTo>
                    <a:pt x="4692" y="2943"/>
                  </a:lnTo>
                  <a:lnTo>
                    <a:pt x="4732" y="2704"/>
                  </a:lnTo>
                  <a:lnTo>
                    <a:pt x="4772" y="2227"/>
                  </a:lnTo>
                  <a:lnTo>
                    <a:pt x="4692" y="1790"/>
                  </a:lnTo>
                  <a:lnTo>
                    <a:pt x="4533" y="1352"/>
                  </a:lnTo>
                  <a:lnTo>
                    <a:pt x="4295" y="955"/>
                  </a:lnTo>
                  <a:lnTo>
                    <a:pt x="3977" y="597"/>
                  </a:lnTo>
                  <a:lnTo>
                    <a:pt x="3619" y="318"/>
                  </a:lnTo>
                  <a:lnTo>
                    <a:pt x="3420" y="199"/>
                  </a:lnTo>
                  <a:lnTo>
                    <a:pt x="3181" y="120"/>
                  </a:lnTo>
                  <a:lnTo>
                    <a:pt x="2943" y="40"/>
                  </a:lnTo>
                  <a:lnTo>
                    <a:pt x="2704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7" name="Google Shape;9297;p251"/>
            <p:cNvSpPr/>
            <p:nvPr/>
          </p:nvSpPr>
          <p:spPr>
            <a:xfrm>
              <a:off x="3094250" y="981675"/>
              <a:ext cx="95475" cy="95450"/>
            </a:xfrm>
            <a:custGeom>
              <a:avLst/>
              <a:gdLst/>
              <a:ahLst/>
              <a:cxnLst/>
              <a:rect l="l" t="t" r="r" b="b"/>
              <a:pathLst>
                <a:path w="3819" h="3818" extrusionOk="0">
                  <a:moveTo>
                    <a:pt x="1790" y="1"/>
                  </a:moveTo>
                  <a:lnTo>
                    <a:pt x="1432" y="40"/>
                  </a:lnTo>
                  <a:lnTo>
                    <a:pt x="1074" y="160"/>
                  </a:lnTo>
                  <a:lnTo>
                    <a:pt x="756" y="358"/>
                  </a:lnTo>
                  <a:lnTo>
                    <a:pt x="478" y="597"/>
                  </a:lnTo>
                  <a:lnTo>
                    <a:pt x="279" y="915"/>
                  </a:lnTo>
                  <a:lnTo>
                    <a:pt x="80" y="1273"/>
                  </a:lnTo>
                  <a:lnTo>
                    <a:pt x="1" y="1631"/>
                  </a:lnTo>
                  <a:lnTo>
                    <a:pt x="1" y="2028"/>
                  </a:lnTo>
                  <a:lnTo>
                    <a:pt x="41" y="2386"/>
                  </a:lnTo>
                  <a:lnTo>
                    <a:pt x="160" y="2744"/>
                  </a:lnTo>
                  <a:lnTo>
                    <a:pt x="359" y="3023"/>
                  </a:lnTo>
                  <a:lnTo>
                    <a:pt x="597" y="3301"/>
                  </a:lnTo>
                  <a:lnTo>
                    <a:pt x="915" y="3539"/>
                  </a:lnTo>
                  <a:lnTo>
                    <a:pt x="1273" y="3699"/>
                  </a:lnTo>
                  <a:lnTo>
                    <a:pt x="1631" y="3778"/>
                  </a:lnTo>
                  <a:lnTo>
                    <a:pt x="2029" y="3818"/>
                  </a:lnTo>
                  <a:lnTo>
                    <a:pt x="2387" y="3738"/>
                  </a:lnTo>
                  <a:lnTo>
                    <a:pt x="2705" y="3619"/>
                  </a:lnTo>
                  <a:lnTo>
                    <a:pt x="3023" y="3420"/>
                  </a:lnTo>
                  <a:lnTo>
                    <a:pt x="3301" y="3182"/>
                  </a:lnTo>
                  <a:lnTo>
                    <a:pt x="3540" y="2864"/>
                  </a:lnTo>
                  <a:lnTo>
                    <a:pt x="3699" y="2545"/>
                  </a:lnTo>
                  <a:lnTo>
                    <a:pt x="3778" y="2148"/>
                  </a:lnTo>
                  <a:lnTo>
                    <a:pt x="3818" y="1790"/>
                  </a:lnTo>
                  <a:lnTo>
                    <a:pt x="3739" y="1432"/>
                  </a:lnTo>
                  <a:lnTo>
                    <a:pt x="3619" y="1074"/>
                  </a:lnTo>
                  <a:lnTo>
                    <a:pt x="3420" y="756"/>
                  </a:lnTo>
                  <a:lnTo>
                    <a:pt x="3182" y="478"/>
                  </a:lnTo>
                  <a:lnTo>
                    <a:pt x="2864" y="279"/>
                  </a:lnTo>
                  <a:lnTo>
                    <a:pt x="2546" y="120"/>
                  </a:lnTo>
                  <a:lnTo>
                    <a:pt x="2148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8" name="Google Shape;9298;p251"/>
            <p:cNvSpPr/>
            <p:nvPr/>
          </p:nvSpPr>
          <p:spPr>
            <a:xfrm>
              <a:off x="1505750" y="239100"/>
              <a:ext cx="95450" cy="94475"/>
            </a:xfrm>
            <a:custGeom>
              <a:avLst/>
              <a:gdLst/>
              <a:ahLst/>
              <a:cxnLst/>
              <a:rect l="l" t="t" r="r" b="b"/>
              <a:pathLst>
                <a:path w="3818" h="3779" extrusionOk="0">
                  <a:moveTo>
                    <a:pt x="1790" y="1"/>
                  </a:moveTo>
                  <a:lnTo>
                    <a:pt x="1432" y="41"/>
                  </a:lnTo>
                  <a:lnTo>
                    <a:pt x="1074" y="160"/>
                  </a:lnTo>
                  <a:lnTo>
                    <a:pt x="756" y="359"/>
                  </a:lnTo>
                  <a:lnTo>
                    <a:pt x="477" y="597"/>
                  </a:lnTo>
                  <a:lnTo>
                    <a:pt x="279" y="915"/>
                  </a:lnTo>
                  <a:lnTo>
                    <a:pt x="80" y="1273"/>
                  </a:lnTo>
                  <a:lnTo>
                    <a:pt x="0" y="1631"/>
                  </a:lnTo>
                  <a:lnTo>
                    <a:pt x="0" y="1989"/>
                  </a:lnTo>
                  <a:lnTo>
                    <a:pt x="40" y="2387"/>
                  </a:lnTo>
                  <a:lnTo>
                    <a:pt x="159" y="2705"/>
                  </a:lnTo>
                  <a:lnTo>
                    <a:pt x="358" y="3023"/>
                  </a:lnTo>
                  <a:lnTo>
                    <a:pt x="597" y="3301"/>
                  </a:lnTo>
                  <a:lnTo>
                    <a:pt x="915" y="3540"/>
                  </a:lnTo>
                  <a:lnTo>
                    <a:pt x="1273" y="3699"/>
                  </a:lnTo>
                  <a:lnTo>
                    <a:pt x="1630" y="3778"/>
                  </a:lnTo>
                  <a:lnTo>
                    <a:pt x="2028" y="3778"/>
                  </a:lnTo>
                  <a:lnTo>
                    <a:pt x="2386" y="3738"/>
                  </a:lnTo>
                  <a:lnTo>
                    <a:pt x="2704" y="3619"/>
                  </a:lnTo>
                  <a:lnTo>
                    <a:pt x="3022" y="3420"/>
                  </a:lnTo>
                  <a:lnTo>
                    <a:pt x="3300" y="3182"/>
                  </a:lnTo>
                  <a:lnTo>
                    <a:pt x="3539" y="2864"/>
                  </a:lnTo>
                  <a:lnTo>
                    <a:pt x="3698" y="2506"/>
                  </a:lnTo>
                  <a:lnTo>
                    <a:pt x="3778" y="2148"/>
                  </a:lnTo>
                  <a:lnTo>
                    <a:pt x="3817" y="1790"/>
                  </a:lnTo>
                  <a:lnTo>
                    <a:pt x="3738" y="1392"/>
                  </a:lnTo>
                  <a:lnTo>
                    <a:pt x="3619" y="1074"/>
                  </a:lnTo>
                  <a:lnTo>
                    <a:pt x="3420" y="756"/>
                  </a:lnTo>
                  <a:lnTo>
                    <a:pt x="3181" y="478"/>
                  </a:lnTo>
                  <a:lnTo>
                    <a:pt x="2863" y="239"/>
                  </a:lnTo>
                  <a:lnTo>
                    <a:pt x="2545" y="80"/>
                  </a:lnTo>
                  <a:lnTo>
                    <a:pt x="2147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9299" name="Google Shape;9299;p251"/>
          <p:cNvSpPr/>
          <p:nvPr/>
        </p:nvSpPr>
        <p:spPr>
          <a:xfrm>
            <a:off x="-332325" y="-3263275"/>
            <a:ext cx="12524400" cy="3263400"/>
          </a:xfrm>
          <a:prstGeom prst="rect">
            <a:avLst/>
          </a:prstGeom>
          <a:solidFill>
            <a:srgbClr val="F8F9F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00" name="Google Shape;9300;p251"/>
          <p:cNvSpPr/>
          <p:nvPr/>
        </p:nvSpPr>
        <p:spPr>
          <a:xfrm>
            <a:off x="9144000" y="-1294225"/>
            <a:ext cx="9948600" cy="7173900"/>
          </a:xfrm>
          <a:prstGeom prst="rect">
            <a:avLst/>
          </a:prstGeom>
          <a:solidFill>
            <a:srgbClr val="F8F9F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01" name="Google Shape;9301;p251"/>
          <p:cNvSpPr/>
          <p:nvPr/>
        </p:nvSpPr>
        <p:spPr>
          <a:xfrm>
            <a:off x="-5113275" y="5143500"/>
            <a:ext cx="15054600" cy="3263400"/>
          </a:xfrm>
          <a:prstGeom prst="rect">
            <a:avLst/>
          </a:prstGeom>
          <a:solidFill>
            <a:srgbClr val="F8F9F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02" name="Google Shape;9302;p251"/>
          <p:cNvSpPr/>
          <p:nvPr/>
        </p:nvSpPr>
        <p:spPr>
          <a:xfrm>
            <a:off x="-5113275" y="-815825"/>
            <a:ext cx="5113200" cy="6277500"/>
          </a:xfrm>
          <a:prstGeom prst="rect">
            <a:avLst/>
          </a:prstGeom>
          <a:solidFill>
            <a:srgbClr val="F8F9F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24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z-Blank — photo grid background">
  <p:cSld name="CUSTOM_23_1_1_1_2">
    <p:spTree>
      <p:nvGrpSpPr>
        <p:cNvPr id="1" name="Shape 93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04" name="Google Shape;9304;p252"/>
          <p:cNvSpPr>
            <a:spLocks noGrp="1"/>
          </p:cNvSpPr>
          <p:nvPr>
            <p:ph type="pic" idx="2"/>
          </p:nvPr>
        </p:nvSpPr>
        <p:spPr>
          <a:xfrm>
            <a:off x="-10414" y="2136"/>
            <a:ext cx="2623800" cy="1675800"/>
          </a:xfrm>
          <a:prstGeom prst="rect">
            <a:avLst/>
          </a:prstGeom>
          <a:noFill/>
          <a:ln>
            <a:noFill/>
          </a:ln>
        </p:spPr>
      </p:sp>
      <p:sp>
        <p:nvSpPr>
          <p:cNvPr id="9305" name="Google Shape;9305;p252"/>
          <p:cNvSpPr>
            <a:spLocks noGrp="1"/>
          </p:cNvSpPr>
          <p:nvPr>
            <p:ph type="pic" idx="3"/>
          </p:nvPr>
        </p:nvSpPr>
        <p:spPr>
          <a:xfrm>
            <a:off x="-10425" y="1746100"/>
            <a:ext cx="2623800" cy="3397500"/>
          </a:xfrm>
          <a:prstGeom prst="rect">
            <a:avLst/>
          </a:prstGeom>
          <a:noFill/>
          <a:ln>
            <a:noFill/>
          </a:ln>
        </p:spPr>
      </p:sp>
      <p:sp>
        <p:nvSpPr>
          <p:cNvPr id="9306" name="Google Shape;9306;p252"/>
          <p:cNvSpPr>
            <a:spLocks noGrp="1"/>
          </p:cNvSpPr>
          <p:nvPr>
            <p:ph type="pic" idx="4"/>
          </p:nvPr>
        </p:nvSpPr>
        <p:spPr>
          <a:xfrm>
            <a:off x="2682550" y="1458075"/>
            <a:ext cx="3327600" cy="1675800"/>
          </a:xfrm>
          <a:prstGeom prst="rect">
            <a:avLst/>
          </a:prstGeom>
          <a:noFill/>
          <a:ln>
            <a:noFill/>
          </a:ln>
        </p:spPr>
      </p:sp>
      <p:sp>
        <p:nvSpPr>
          <p:cNvPr id="9307" name="Google Shape;9307;p252"/>
          <p:cNvSpPr>
            <a:spLocks noGrp="1"/>
          </p:cNvSpPr>
          <p:nvPr>
            <p:ph type="pic" idx="5"/>
          </p:nvPr>
        </p:nvSpPr>
        <p:spPr>
          <a:xfrm>
            <a:off x="2682544" y="2136"/>
            <a:ext cx="1749300" cy="1393200"/>
          </a:xfrm>
          <a:prstGeom prst="rect">
            <a:avLst/>
          </a:prstGeom>
          <a:noFill/>
          <a:ln>
            <a:noFill/>
          </a:ln>
        </p:spPr>
      </p:sp>
      <p:sp>
        <p:nvSpPr>
          <p:cNvPr id="9308" name="Google Shape;9308;p252"/>
          <p:cNvSpPr>
            <a:spLocks noGrp="1"/>
          </p:cNvSpPr>
          <p:nvPr>
            <p:ph type="pic" idx="6"/>
          </p:nvPr>
        </p:nvSpPr>
        <p:spPr>
          <a:xfrm>
            <a:off x="4490588" y="2136"/>
            <a:ext cx="1519500" cy="1393200"/>
          </a:xfrm>
          <a:prstGeom prst="rect">
            <a:avLst/>
          </a:prstGeom>
          <a:noFill/>
          <a:ln>
            <a:noFill/>
          </a:ln>
        </p:spPr>
      </p:sp>
      <p:sp>
        <p:nvSpPr>
          <p:cNvPr id="9309" name="Google Shape;9309;p252"/>
          <p:cNvSpPr>
            <a:spLocks noGrp="1"/>
          </p:cNvSpPr>
          <p:nvPr>
            <p:ph type="pic" idx="7"/>
          </p:nvPr>
        </p:nvSpPr>
        <p:spPr>
          <a:xfrm>
            <a:off x="2682550" y="3186300"/>
            <a:ext cx="6461400" cy="1957200"/>
          </a:xfrm>
          <a:prstGeom prst="rect">
            <a:avLst/>
          </a:prstGeom>
          <a:noFill/>
          <a:ln>
            <a:noFill/>
          </a:ln>
        </p:spPr>
      </p:sp>
      <p:sp>
        <p:nvSpPr>
          <p:cNvPr id="9310" name="Google Shape;9310;p252"/>
          <p:cNvSpPr>
            <a:spLocks noGrp="1"/>
          </p:cNvSpPr>
          <p:nvPr>
            <p:ph type="pic" idx="8"/>
          </p:nvPr>
        </p:nvSpPr>
        <p:spPr>
          <a:xfrm>
            <a:off x="6068831" y="2136"/>
            <a:ext cx="1560600" cy="3131700"/>
          </a:xfrm>
          <a:prstGeom prst="rect">
            <a:avLst/>
          </a:prstGeom>
          <a:noFill/>
          <a:ln>
            <a:noFill/>
          </a:ln>
        </p:spPr>
      </p:sp>
      <p:sp>
        <p:nvSpPr>
          <p:cNvPr id="9311" name="Google Shape;9311;p252"/>
          <p:cNvSpPr>
            <a:spLocks noGrp="1"/>
          </p:cNvSpPr>
          <p:nvPr>
            <p:ph type="pic" idx="9"/>
          </p:nvPr>
        </p:nvSpPr>
        <p:spPr>
          <a:xfrm>
            <a:off x="7688175" y="2136"/>
            <a:ext cx="1455900" cy="31317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Section intro — maroon">
  <p:cSld name="CUSTOM_19_1_2">
    <p:bg>
      <p:bgPr>
        <a:solidFill>
          <a:schemeClr val="accent2"/>
        </a:solidFill>
        <a:effectLst/>
      </p:bgPr>
    </p:bg>
    <p:spTree>
      <p:nvGrpSpPr>
        <p:cNvPr id="1" name="Shape 1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1" name="Google Shape;101;p27"/>
          <p:cNvPicPr preferRelativeResize="0"/>
          <p:nvPr/>
        </p:nvPicPr>
        <p:blipFill rotWithShape="1">
          <a:blip r:embed="rId2">
            <a:alphaModFix/>
          </a:blip>
          <a:srcRect l="7060" t="13180" r="5884" b="8919"/>
          <a:stretch/>
        </p:blipFill>
        <p:spPr>
          <a:xfrm>
            <a:off x="7964425" y="4428975"/>
            <a:ext cx="930449" cy="489050"/>
          </a:xfrm>
          <a:prstGeom prst="rect">
            <a:avLst/>
          </a:prstGeom>
          <a:noFill/>
          <a:ln>
            <a:noFill/>
          </a:ln>
        </p:spPr>
      </p:pic>
      <p:sp>
        <p:nvSpPr>
          <p:cNvPr id="102" name="Google Shape;102;p27"/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8411700" cy="45081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rmAutofit/>
          </a:bodyPr>
          <a:lstStyle>
            <a:lvl1pPr lvl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800"/>
              <a:buNone/>
              <a:defRPr sz="4800">
                <a:solidFill>
                  <a:schemeClr val="l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>
              <a:spcBef>
                <a:spcPts val="800"/>
              </a:spcBef>
              <a:spcAft>
                <a:spcPts val="800"/>
              </a:spcAft>
              <a:buSzPts val="3600"/>
              <a:buNone/>
              <a:defRPr sz="3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5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zz-Not intended for use. Included so the full ASU color palette is available for your use in the color picker.">
  <p:cSld name="CUSTOM_30">
    <p:spTree>
      <p:nvGrpSpPr>
        <p:cNvPr id="1" name="Shape 93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13" name="Google Shape;9313;p253"/>
          <p:cNvSpPr txBox="1"/>
          <p:nvPr/>
        </p:nvSpPr>
        <p:spPr>
          <a:xfrm>
            <a:off x="424925" y="239700"/>
            <a:ext cx="8294400" cy="63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lvl="0" indent="0" algn="l" rtl="0">
              <a:lnSpc>
                <a:spcPct val="90000"/>
              </a:lnSpc>
              <a:spcBef>
                <a:spcPts val="0"/>
              </a:spcBef>
              <a:spcAft>
                <a:spcPts val="800"/>
              </a:spcAft>
              <a:buNone/>
            </a:pPr>
            <a:r>
              <a:rPr lang="en" sz="3200" b="1">
                <a:solidFill>
                  <a:srgbClr val="191919"/>
                </a:solidFill>
              </a:rPr>
              <a:t>ASU color palette</a:t>
            </a:r>
            <a:br>
              <a:rPr lang="en" sz="3200" b="1">
                <a:solidFill>
                  <a:srgbClr val="191919"/>
                </a:solidFill>
              </a:rPr>
            </a:br>
            <a:r>
              <a:rPr lang="en" b="1">
                <a:solidFill>
                  <a:schemeClr val="lt1"/>
                </a:solidFill>
                <a:highlight>
                  <a:schemeClr val="dk1"/>
                </a:highlight>
              </a:rPr>
              <a:t>Not intended for use: This slide ensures the expanded ASU color palette is in your color picker.</a:t>
            </a:r>
            <a:r>
              <a:rPr lang="en" sz="1300" b="1">
                <a:solidFill>
                  <a:schemeClr val="lt1"/>
                </a:solidFill>
                <a:highlight>
                  <a:schemeClr val="dk1"/>
                </a:highlight>
              </a:rPr>
              <a:t> </a:t>
            </a:r>
            <a:endParaRPr sz="1300" b="1">
              <a:solidFill>
                <a:schemeClr val="lt1"/>
              </a:solidFill>
              <a:highlight>
                <a:schemeClr val="dk1"/>
              </a:highlight>
            </a:endParaRPr>
          </a:p>
        </p:txBody>
      </p:sp>
      <p:graphicFrame>
        <p:nvGraphicFramePr>
          <p:cNvPr id="9314" name="Google Shape;9314;p253"/>
          <p:cNvGraphicFramePr/>
          <p:nvPr/>
        </p:nvGraphicFramePr>
        <p:xfrm>
          <a:off x="419007" y="1003232"/>
          <a:ext cx="3000000" cy="3000000"/>
        </p:xfrm>
        <a:graphic>
          <a:graphicData uri="http://schemas.openxmlformats.org/drawingml/2006/table">
            <a:tbl>
              <a:tblPr>
                <a:noFill/>
                <a:tableStyleId>{35429C9C-B0F0-420D-A276-2076F40557A7}</a:tableStyleId>
              </a:tblPr>
              <a:tblGrid>
                <a:gridCol w="9873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711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711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558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864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711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7110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7110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571100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71100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</a:tblGrid>
              <a:tr h="801350"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800" b="1"/>
                        <a:t>Primary colors</a:t>
                      </a:r>
                      <a:r>
                        <a:rPr lang="en" sz="800"/>
                        <a:t>. These should be your first color choices and used more prominently than secondary colors</a:t>
                      </a:r>
                      <a:endParaRPr sz="800" u="none" strike="noStrike" cap="none"/>
                    </a:p>
                  </a:txBody>
                  <a:tcPr marL="0" marR="91425" marT="0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C6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8C1D4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dk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E8E8E8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191919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E8E8E8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E8E8E8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E8E8E8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E8E8E8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E8E8E8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E8E8E8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24975"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500" b="1">
                        <a:solidFill>
                          <a:srgbClr val="191919"/>
                        </a:solidFill>
                      </a:endParaRPr>
                    </a:p>
                  </a:txBody>
                  <a:tcPr marL="0" marR="91425" marT="0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 gridSpan="2"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700" b="1">
                          <a:solidFill>
                            <a:srgbClr val="191919"/>
                          </a:solidFill>
                        </a:rPr>
                        <a:t>ASU Gold</a:t>
                      </a:r>
                      <a:endParaRPr sz="700" b="1">
                        <a:solidFill>
                          <a:srgbClr val="191919"/>
                        </a:solidFill>
                      </a:endParaRPr>
                    </a:p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700">
                          <a:solidFill>
                            <a:srgbClr val="191919"/>
                          </a:solidFill>
                        </a:rPr>
                        <a:t>#FFC627</a:t>
                      </a:r>
                      <a:endParaRPr sz="700">
                        <a:solidFill>
                          <a:srgbClr val="191919"/>
                        </a:solidFill>
                      </a:endParaRPr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700" b="1">
                          <a:solidFill>
                            <a:srgbClr val="191919"/>
                          </a:solidFill>
                        </a:rPr>
                        <a:t>ASU Maroon</a:t>
                      </a:r>
                      <a:r>
                        <a:rPr lang="en" sz="700">
                          <a:solidFill>
                            <a:srgbClr val="191919"/>
                          </a:solidFill>
                        </a:rPr>
                        <a:t> </a:t>
                      </a:r>
                      <a:br>
                        <a:rPr lang="en" sz="700">
                          <a:solidFill>
                            <a:srgbClr val="191919"/>
                          </a:solidFill>
                        </a:rPr>
                      </a:br>
                      <a:r>
                        <a:rPr lang="en" sz="700">
                          <a:solidFill>
                            <a:srgbClr val="191919"/>
                          </a:solidFill>
                        </a:rPr>
                        <a:t>#8C1D40</a:t>
                      </a:r>
                      <a:endParaRPr sz="700">
                        <a:solidFill>
                          <a:srgbClr val="191919"/>
                        </a:solidFill>
                      </a:endParaRPr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700" b="1">
                          <a:solidFill>
                            <a:srgbClr val="191919"/>
                          </a:solidFill>
                        </a:rPr>
                        <a:t>ASU Black</a:t>
                      </a:r>
                      <a:r>
                        <a:rPr lang="en" sz="700">
                          <a:solidFill>
                            <a:srgbClr val="191919"/>
                          </a:solidFill>
                        </a:rPr>
                        <a:t> </a:t>
                      </a:r>
                      <a:br>
                        <a:rPr lang="en" sz="700">
                          <a:solidFill>
                            <a:srgbClr val="191919"/>
                          </a:solidFill>
                        </a:rPr>
                      </a:br>
                      <a:r>
                        <a:rPr lang="en" sz="700">
                          <a:solidFill>
                            <a:srgbClr val="191919"/>
                          </a:solidFill>
                        </a:rPr>
                        <a:t>#000000</a:t>
                      </a:r>
                      <a:endParaRPr sz="700">
                        <a:solidFill>
                          <a:srgbClr val="191919"/>
                        </a:solidFill>
                      </a:endParaRPr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700" b="1">
                          <a:solidFill>
                            <a:srgbClr val="191919"/>
                          </a:solidFill>
                        </a:rPr>
                        <a:t>ASU White</a:t>
                      </a:r>
                      <a:r>
                        <a:rPr lang="en" sz="700">
                          <a:solidFill>
                            <a:srgbClr val="191919"/>
                          </a:solidFill>
                        </a:rPr>
                        <a:t> </a:t>
                      </a:r>
                      <a:br>
                        <a:rPr lang="en" sz="700">
                          <a:solidFill>
                            <a:srgbClr val="191919"/>
                          </a:solidFill>
                        </a:rPr>
                      </a:br>
                      <a:r>
                        <a:rPr lang="en" sz="700">
                          <a:solidFill>
                            <a:srgbClr val="191919"/>
                          </a:solidFill>
                        </a:rPr>
                        <a:t>#FFFFFF</a:t>
                      </a:r>
                      <a:endParaRPr sz="700">
                        <a:solidFill>
                          <a:srgbClr val="191919"/>
                        </a:solidFill>
                      </a:endParaRPr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E8E8E8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62750"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600" b="1"/>
                        <a:t>Secondary colors</a:t>
                      </a:r>
                      <a:r>
                        <a:rPr lang="en" sz="600"/>
                        <a:t>. Use as accents. Only use in addition to primary. May not to be used without primary brand colors. </a:t>
                      </a:r>
                      <a:endParaRPr sz="600" u="none" strike="noStrike" cap="none"/>
                    </a:p>
                  </a:txBody>
                  <a:tcPr marL="0" marR="91425" marT="0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5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4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AF674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4AB7C4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E7497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dk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79275"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500" b="1">
                        <a:solidFill>
                          <a:srgbClr val="191919"/>
                        </a:solidFill>
                      </a:endParaRPr>
                    </a:p>
                  </a:txBody>
                  <a:tcPr marL="0" marR="91425" marT="0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r>
                        <a:rPr lang="en" sz="700" b="1">
                          <a:solidFill>
                            <a:srgbClr val="191919"/>
                          </a:solidFill>
                        </a:rPr>
                        <a:t>ASU </a:t>
                      </a:r>
                      <a:r>
                        <a:rPr lang="en" sz="700" b="1" u="none" strike="noStrike" cap="none">
                          <a:solidFill>
                            <a:srgbClr val="191919"/>
                          </a:solidFill>
                        </a:rPr>
                        <a:t>Gree</a:t>
                      </a:r>
                      <a:r>
                        <a:rPr lang="en" sz="700" b="1">
                          <a:solidFill>
                            <a:srgbClr val="191919"/>
                          </a:solidFill>
                        </a:rPr>
                        <a:t>n</a:t>
                      </a:r>
                      <a:r>
                        <a:rPr lang="en" sz="700" u="none" strike="noStrike" cap="none">
                          <a:solidFill>
                            <a:srgbClr val="191919"/>
                          </a:solidFill>
                        </a:rPr>
                        <a:t> #78BE20</a:t>
                      </a:r>
                      <a:endParaRPr sz="700" u="none" strike="noStrike" cap="none">
                        <a:solidFill>
                          <a:srgbClr val="191919"/>
                        </a:solidFill>
                      </a:endParaRPr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r>
                        <a:rPr lang="en" sz="700" b="1">
                          <a:solidFill>
                            <a:srgbClr val="191919"/>
                          </a:solidFill>
                        </a:rPr>
                        <a:t>ASU </a:t>
                      </a:r>
                      <a:r>
                        <a:rPr lang="en" sz="700" b="1" u="none" strike="noStrike" cap="none">
                          <a:solidFill>
                            <a:srgbClr val="191919"/>
                          </a:solidFill>
                        </a:rPr>
                        <a:t>Blue</a:t>
                      </a:r>
                      <a:endParaRPr sz="700" b="1">
                        <a:solidFill>
                          <a:srgbClr val="191919"/>
                        </a:solidFill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r>
                        <a:rPr lang="en" sz="700" u="none" strike="noStrike" cap="none">
                          <a:solidFill>
                            <a:srgbClr val="191919"/>
                          </a:solidFill>
                        </a:rPr>
                        <a:t>#00A3E0</a:t>
                      </a:r>
                      <a:endParaRPr sz="700" u="none" strike="noStrike" cap="none">
                        <a:solidFill>
                          <a:srgbClr val="191919"/>
                        </a:solidFill>
                      </a:endParaRPr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r>
                        <a:rPr lang="en" sz="700" b="1">
                          <a:solidFill>
                            <a:srgbClr val="191919"/>
                          </a:solidFill>
                        </a:rPr>
                        <a:t>ASU </a:t>
                      </a:r>
                      <a:r>
                        <a:rPr lang="en" sz="700" b="1" u="none" strike="noStrike" cap="none">
                          <a:solidFill>
                            <a:srgbClr val="191919"/>
                          </a:solidFill>
                        </a:rPr>
                        <a:t>Orange</a:t>
                      </a:r>
                      <a:endParaRPr sz="700">
                        <a:solidFill>
                          <a:srgbClr val="191919"/>
                        </a:solidFill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r>
                        <a:rPr lang="en" sz="700" u="none" strike="noStrike" cap="none">
                          <a:solidFill>
                            <a:srgbClr val="191919"/>
                          </a:solidFill>
                        </a:rPr>
                        <a:t>#FF7F32</a:t>
                      </a: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700" b="1">
                          <a:solidFill>
                            <a:srgbClr val="191919"/>
                          </a:solidFill>
                        </a:rPr>
                        <a:t>ASU Copper</a:t>
                      </a:r>
                      <a:endParaRPr sz="700">
                        <a:solidFill>
                          <a:srgbClr val="191919"/>
                        </a:solidFill>
                      </a:endParaRPr>
                    </a:p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700">
                          <a:solidFill>
                            <a:srgbClr val="191919"/>
                          </a:solidFill>
                        </a:rPr>
                        <a:t>#AF674B</a:t>
                      </a:r>
                      <a:endParaRPr sz="700">
                        <a:solidFill>
                          <a:srgbClr val="191919"/>
                        </a:solidFill>
                      </a:endParaRPr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700" b="1">
                          <a:solidFill>
                            <a:srgbClr val="191919"/>
                          </a:solidFill>
                        </a:rPr>
                        <a:t>ASU Turquoise</a:t>
                      </a:r>
                      <a:endParaRPr sz="700">
                        <a:solidFill>
                          <a:srgbClr val="191919"/>
                        </a:solidFill>
                      </a:endParaRPr>
                    </a:p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700">
                          <a:solidFill>
                            <a:srgbClr val="191919"/>
                          </a:solidFill>
                        </a:rPr>
                        <a:t>#4AB7C4</a:t>
                      </a:r>
                      <a:endParaRPr sz="700">
                        <a:solidFill>
                          <a:srgbClr val="191919"/>
                        </a:solidFill>
                      </a:endParaRPr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700" b="1">
                          <a:solidFill>
                            <a:srgbClr val="191919"/>
                          </a:solidFill>
                        </a:rPr>
                        <a:t>ASU Pink</a:t>
                      </a:r>
                      <a:endParaRPr sz="700">
                        <a:solidFill>
                          <a:srgbClr val="191919"/>
                        </a:solidFill>
                      </a:endParaRPr>
                    </a:p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700">
                          <a:solidFill>
                            <a:srgbClr val="191919"/>
                          </a:solidFill>
                        </a:rPr>
                        <a:t>#E74973</a:t>
                      </a:r>
                      <a:endParaRPr sz="700">
                        <a:solidFill>
                          <a:srgbClr val="191919"/>
                        </a:solidFill>
                      </a:endParaRPr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700" b="1">
                          <a:solidFill>
                            <a:srgbClr val="191919"/>
                          </a:solidFill>
                        </a:rPr>
                        <a:t>ASU Gray</a:t>
                      </a:r>
                      <a:endParaRPr sz="700" b="1">
                        <a:solidFill>
                          <a:srgbClr val="191919"/>
                        </a:solidFill>
                      </a:endParaRPr>
                    </a:p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700">
                          <a:solidFill>
                            <a:srgbClr val="191919"/>
                          </a:solidFill>
                        </a:rPr>
                        <a:t>#747474</a:t>
                      </a:r>
                      <a:endParaRPr/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 gridSpan="2"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a:txBody>
                  <a:tcPr marL="91425" marR="91425" marT="91425" marB="0">
                    <a:lnL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14625"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500" b="1"/>
                        <a:t>ASU Grayscale. </a:t>
                      </a:r>
                      <a:r>
                        <a:rPr lang="en" sz="500"/>
                        <a:t>For text, line and fill colors. ASU Gray is a part of this scale.</a:t>
                      </a:r>
                      <a:endParaRPr sz="500"/>
                    </a:p>
                  </a:txBody>
                  <a:tcPr marL="0" marR="91425" marT="0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19191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19191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48484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747474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BFBFB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D0D0D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FAFAFA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AFAF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FAFAFA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FAFAFA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FAFAFA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67650"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600" b="1"/>
                    </a:p>
                  </a:txBody>
                  <a:tcPr marL="0" marR="91425" marT="91425" marB="91425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700" b="1"/>
                        <a:t>ASU Black</a:t>
                      </a:r>
                      <a:endParaRPr sz="700" b="1"/>
                    </a:p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700"/>
                        <a:t>#000000</a:t>
                      </a: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r>
                        <a:rPr lang="en" sz="700" b="1">
                          <a:solidFill>
                            <a:srgbClr val="191919"/>
                          </a:solidFill>
                        </a:rPr>
                        <a:t>Gray</a:t>
                      </a:r>
                      <a:r>
                        <a:rPr lang="en" sz="700" b="1" u="none" strike="noStrike" cap="none">
                          <a:solidFill>
                            <a:srgbClr val="191919"/>
                          </a:solidFill>
                        </a:rPr>
                        <a:t> 1</a:t>
                      </a:r>
                      <a:endParaRPr sz="700" b="1">
                        <a:solidFill>
                          <a:srgbClr val="191919"/>
                        </a:solidFill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r>
                        <a:rPr lang="en" sz="700" u="none" strike="noStrike" cap="none">
                          <a:solidFill>
                            <a:srgbClr val="191919"/>
                          </a:solidFill>
                        </a:rPr>
                        <a:t>#191919</a:t>
                      </a:r>
                      <a:endParaRPr sz="700" u="none" strike="noStrike" cap="none">
                        <a:solidFill>
                          <a:srgbClr val="191919"/>
                        </a:solidFill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700" u="none" strike="noStrike" cap="none">
                        <a:solidFill>
                          <a:srgbClr val="191919"/>
                        </a:solidFill>
                      </a:endParaRPr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r>
                        <a:rPr lang="en" sz="700" b="1">
                          <a:solidFill>
                            <a:srgbClr val="191919"/>
                          </a:solidFill>
                        </a:rPr>
                        <a:t>Gray</a:t>
                      </a:r>
                      <a:r>
                        <a:rPr lang="en" sz="700" b="1" u="none" strike="noStrike" cap="none">
                          <a:solidFill>
                            <a:srgbClr val="191919"/>
                          </a:solidFill>
                        </a:rPr>
                        <a:t> 2</a:t>
                      </a:r>
                      <a:endParaRPr sz="700" b="1">
                        <a:solidFill>
                          <a:srgbClr val="191919"/>
                        </a:solidFill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r>
                        <a:rPr lang="en" sz="700" u="none" strike="noStrike" cap="none">
                          <a:solidFill>
                            <a:srgbClr val="191919"/>
                          </a:solidFill>
                        </a:rPr>
                        <a:t>#484848</a:t>
                      </a:r>
                      <a:endParaRPr sz="700" u="none" strike="noStrike" cap="none">
                        <a:solidFill>
                          <a:srgbClr val="191919"/>
                        </a:solidFill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700" u="none" strike="noStrike" cap="none">
                        <a:solidFill>
                          <a:srgbClr val="191919"/>
                        </a:solidFill>
                      </a:endParaRPr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r>
                        <a:rPr lang="en" sz="700" b="1">
                          <a:solidFill>
                            <a:srgbClr val="191919"/>
                          </a:solidFill>
                        </a:rPr>
                        <a:t>ASU Gray</a:t>
                      </a:r>
                      <a:endParaRPr sz="700" b="1">
                        <a:solidFill>
                          <a:srgbClr val="191919"/>
                        </a:solidFill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r>
                        <a:rPr lang="en" sz="700" u="none" strike="noStrike" cap="none">
                          <a:solidFill>
                            <a:srgbClr val="191919"/>
                          </a:solidFill>
                        </a:rPr>
                        <a:t>#747474</a:t>
                      </a:r>
                      <a:br>
                        <a:rPr lang="en" sz="700" u="none" strike="noStrike" cap="none">
                          <a:solidFill>
                            <a:srgbClr val="191919"/>
                          </a:solidFill>
                        </a:rPr>
                      </a:br>
                      <a:r>
                        <a:rPr lang="en" sz="700" u="none" strike="noStrike" cap="none">
                          <a:solidFill>
                            <a:srgbClr val="191919"/>
                          </a:solidFill>
                        </a:rPr>
                        <a:t>(</a:t>
                      </a:r>
                      <a:r>
                        <a:rPr lang="en" sz="700">
                          <a:solidFill>
                            <a:srgbClr val="191919"/>
                          </a:solidFill>
                        </a:rPr>
                        <a:t>Gray 3)</a:t>
                      </a:r>
                      <a:endParaRPr sz="700" u="none" strike="noStrike" cap="none">
                        <a:solidFill>
                          <a:srgbClr val="191919"/>
                        </a:solidFill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r>
                        <a:rPr lang="en" sz="700" b="1">
                          <a:solidFill>
                            <a:srgbClr val="191919"/>
                          </a:solidFill>
                        </a:rPr>
                        <a:t>Gray</a:t>
                      </a:r>
                      <a:r>
                        <a:rPr lang="en" sz="700" b="1" u="none" strike="noStrike" cap="none">
                          <a:solidFill>
                            <a:srgbClr val="191919"/>
                          </a:solidFill>
                        </a:rPr>
                        <a:t> 4</a:t>
                      </a:r>
                      <a:endParaRPr sz="700" b="1">
                        <a:solidFill>
                          <a:srgbClr val="191919"/>
                        </a:solidFill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r>
                        <a:rPr lang="en" sz="700" u="none" strike="noStrike" cap="none">
                          <a:solidFill>
                            <a:srgbClr val="191919"/>
                          </a:solidFill>
                        </a:rPr>
                        <a:t>#BFBFBF</a:t>
                      </a:r>
                      <a:endParaRPr sz="700" u="none" strike="noStrike" cap="none">
                        <a:solidFill>
                          <a:srgbClr val="191919"/>
                        </a:solidFill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700" u="none" strike="noStrike" cap="none">
                        <a:solidFill>
                          <a:srgbClr val="191919"/>
                        </a:solidFill>
                      </a:endParaRPr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r>
                        <a:rPr lang="en" sz="700" b="1">
                          <a:solidFill>
                            <a:srgbClr val="191919"/>
                          </a:solidFill>
                        </a:rPr>
                        <a:t>Gray</a:t>
                      </a:r>
                      <a:r>
                        <a:rPr lang="en" sz="700" b="1" u="none" strike="noStrike" cap="none">
                          <a:solidFill>
                            <a:srgbClr val="191919"/>
                          </a:solidFill>
                        </a:rPr>
                        <a:t> 5</a:t>
                      </a:r>
                      <a:endParaRPr sz="700" b="1">
                        <a:solidFill>
                          <a:srgbClr val="191919"/>
                        </a:solidFill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r>
                        <a:rPr lang="en" sz="700" u="none" strike="noStrike" cap="none">
                          <a:solidFill>
                            <a:srgbClr val="191919"/>
                          </a:solidFill>
                        </a:rPr>
                        <a:t>#D0D0D0</a:t>
                      </a:r>
                      <a:endParaRPr sz="700" u="none" strike="noStrike" cap="none">
                        <a:solidFill>
                          <a:srgbClr val="191919"/>
                        </a:solidFill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700" u="none" strike="noStrike" cap="none">
                        <a:solidFill>
                          <a:srgbClr val="191919"/>
                        </a:solidFill>
                      </a:endParaRPr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r>
                        <a:rPr lang="en" sz="700" b="1">
                          <a:solidFill>
                            <a:srgbClr val="191919"/>
                          </a:solidFill>
                        </a:rPr>
                        <a:t>Gray</a:t>
                      </a:r>
                      <a:r>
                        <a:rPr lang="en" sz="700" b="1" u="none" strike="noStrike" cap="none">
                          <a:solidFill>
                            <a:srgbClr val="191919"/>
                          </a:solidFill>
                        </a:rPr>
                        <a:t> 6</a:t>
                      </a:r>
                      <a:endParaRPr sz="700" b="1">
                        <a:solidFill>
                          <a:srgbClr val="191919"/>
                        </a:solidFill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r>
                        <a:rPr lang="en" sz="700" u="none" strike="noStrike" cap="none">
                          <a:solidFill>
                            <a:srgbClr val="191919"/>
                          </a:solidFill>
                        </a:rPr>
                        <a:t>#E8E8E8</a:t>
                      </a:r>
                      <a:endParaRPr sz="700" u="none" strike="noStrike" cap="none">
                        <a:solidFill>
                          <a:srgbClr val="191919"/>
                        </a:solidFill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700" u="none" strike="noStrike" cap="none">
                        <a:solidFill>
                          <a:srgbClr val="191919"/>
                        </a:solidFill>
                      </a:endParaRPr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r>
                        <a:rPr lang="en" sz="700" b="1">
                          <a:solidFill>
                            <a:srgbClr val="191919"/>
                          </a:solidFill>
                        </a:rPr>
                        <a:t>Gray</a:t>
                      </a:r>
                      <a:r>
                        <a:rPr lang="en" sz="700" b="1" u="none" strike="noStrike" cap="none">
                          <a:solidFill>
                            <a:srgbClr val="191919"/>
                          </a:solidFill>
                        </a:rPr>
                        <a:t> </a:t>
                      </a:r>
                      <a:r>
                        <a:rPr lang="en" sz="700" b="1">
                          <a:solidFill>
                            <a:srgbClr val="191919"/>
                          </a:solidFill>
                        </a:rPr>
                        <a:t>7</a:t>
                      </a:r>
                      <a:r>
                        <a:rPr lang="en" sz="700" u="none" strike="noStrike" cap="none">
                          <a:solidFill>
                            <a:srgbClr val="191919"/>
                          </a:solidFill>
                        </a:rPr>
                        <a:t> #FAFAFA</a:t>
                      </a:r>
                      <a:endParaRPr sz="700" u="none" strike="noStrike" cap="none">
                        <a:solidFill>
                          <a:srgbClr val="191919"/>
                        </a:solidFill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700" u="none" strike="noStrike" cap="none">
                        <a:solidFill>
                          <a:srgbClr val="191919"/>
                        </a:solidFill>
                      </a:endParaRPr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700" b="1">
                          <a:solidFill>
                            <a:srgbClr val="191919"/>
                          </a:solidFill>
                        </a:rPr>
                        <a:t>ASU White</a:t>
                      </a:r>
                      <a:r>
                        <a:rPr lang="en" sz="700">
                          <a:solidFill>
                            <a:srgbClr val="191919"/>
                          </a:solidFill>
                        </a:rPr>
                        <a:t> #FFFFFF</a:t>
                      </a: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FAFAFA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98100">
                <a:tc rowSpan="2"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500" b="1"/>
                        <a:t>Color tints.</a:t>
                      </a:r>
                      <a:r>
                        <a:rPr lang="en" sz="500"/>
                        <a:t> Brand palette tint variations for use in data visualizations and spreadsheets</a:t>
                      </a:r>
                      <a:endParaRPr sz="500"/>
                    </a:p>
                  </a:txBody>
                  <a:tcPr marL="0" marR="91425" marT="0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1C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DFC9C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E9F5D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D6F0F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EADE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EBD9D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D2EDF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9D1D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661725">
                <a:tc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r>
                        <a:rPr lang="en" sz="700"/>
                        <a:t>25% ASU Gold</a:t>
                      </a:r>
                      <a:endParaRPr sz="700"/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r>
                        <a:rPr lang="en" sz="700"/>
                        <a:t>#FFF1C9</a:t>
                      </a:r>
                      <a:endParaRPr sz="700"/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r>
                        <a:rPr lang="en" sz="700"/>
                        <a:t>25% ASU Maroon</a:t>
                      </a:r>
                      <a:endParaRPr sz="700"/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r>
                        <a:rPr lang="en" sz="700"/>
                        <a:t>#DFC9CF</a:t>
                      </a: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r>
                        <a:rPr lang="en" sz="700">
                          <a:solidFill>
                            <a:srgbClr val="191919"/>
                          </a:solidFill>
                        </a:rPr>
                        <a:t>25% ASU Green</a:t>
                      </a:r>
                      <a:endParaRPr sz="700">
                        <a:solidFill>
                          <a:srgbClr val="191919"/>
                        </a:solidFill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r>
                        <a:rPr lang="en" sz="700">
                          <a:solidFill>
                            <a:srgbClr val="191919"/>
                          </a:solidFill>
                        </a:rPr>
                        <a:t>#E9F5DB</a:t>
                      </a:r>
                      <a:endParaRPr sz="700" u="none" strike="noStrike" cap="none">
                        <a:solidFill>
                          <a:srgbClr val="191919"/>
                        </a:solidFill>
                      </a:endParaRPr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r>
                        <a:rPr lang="en" sz="700"/>
                        <a:t>25% ASU Blue</a:t>
                      </a:r>
                      <a:endParaRPr sz="700"/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r>
                        <a:rPr lang="en" sz="700"/>
                        <a:t>#D6F0FA</a:t>
                      </a: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r>
                        <a:rPr lang="en" sz="700">
                          <a:solidFill>
                            <a:srgbClr val="191919"/>
                          </a:solidFill>
                        </a:rPr>
                        <a:t>25% ASU Orange</a:t>
                      </a:r>
                      <a:endParaRPr sz="700">
                        <a:solidFill>
                          <a:srgbClr val="191919"/>
                        </a:solidFill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r>
                        <a:rPr lang="en" sz="700">
                          <a:solidFill>
                            <a:srgbClr val="191919"/>
                          </a:solidFill>
                        </a:rPr>
                        <a:t>#FFEADE</a:t>
                      </a:r>
                      <a:endParaRPr sz="700" u="none" strike="noStrike" cap="none">
                        <a:solidFill>
                          <a:srgbClr val="191919"/>
                        </a:solidFill>
                      </a:endParaRPr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700">
                          <a:solidFill>
                            <a:srgbClr val="191919"/>
                          </a:solidFill>
                        </a:rPr>
                        <a:t>25% ASU Copper</a:t>
                      </a:r>
                      <a:endParaRPr sz="700">
                        <a:solidFill>
                          <a:srgbClr val="191919"/>
                        </a:solidFill>
                      </a:endParaRPr>
                    </a:p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700">
                          <a:solidFill>
                            <a:srgbClr val="191919"/>
                          </a:solidFill>
                        </a:rPr>
                        <a:t>#EBD9D2</a:t>
                      </a:r>
                      <a:endParaRPr/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700">
                          <a:solidFill>
                            <a:srgbClr val="191919"/>
                          </a:solidFill>
                        </a:rPr>
                        <a:t>25% ASU Turquoise </a:t>
                      </a:r>
                      <a:endParaRPr sz="700">
                        <a:solidFill>
                          <a:srgbClr val="191919"/>
                        </a:solidFill>
                      </a:endParaRPr>
                    </a:p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700">
                          <a:solidFill>
                            <a:srgbClr val="191919"/>
                          </a:solidFill>
                        </a:rPr>
                        <a:t>#D2EDF0</a:t>
                      </a:r>
                      <a:endParaRPr sz="700">
                        <a:solidFill>
                          <a:srgbClr val="191919"/>
                        </a:solidFill>
                      </a:endParaRPr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700">
                          <a:solidFill>
                            <a:srgbClr val="191919"/>
                          </a:solidFill>
                        </a:rPr>
                        <a:t>25% ASU Pink </a:t>
                      </a:r>
                      <a:endParaRPr sz="700">
                        <a:solidFill>
                          <a:srgbClr val="191919"/>
                        </a:solidFill>
                      </a:endParaRPr>
                    </a:p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700">
                          <a:solidFill>
                            <a:srgbClr val="191919"/>
                          </a:solidFill>
                        </a:rPr>
                        <a:t>#F9D1DC</a:t>
                      </a:r>
                      <a:endParaRPr sz="700">
                        <a:solidFill>
                          <a:srgbClr val="191919"/>
                        </a:solidFill>
                      </a:endParaRPr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600">
                        <a:solidFill>
                          <a:srgbClr val="191919"/>
                        </a:solidFill>
                      </a:endParaRPr>
                    </a:p>
                  </a:txBody>
                  <a:tcPr marL="91425" marR="91425" marT="91425" marB="0">
                    <a:lnL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graphicFrame>
        <p:nvGraphicFramePr>
          <p:cNvPr id="9315" name="Google Shape;9315;p253"/>
          <p:cNvGraphicFramePr/>
          <p:nvPr/>
        </p:nvGraphicFramePr>
        <p:xfrm>
          <a:off x="5969457" y="4075635"/>
          <a:ext cx="3000000" cy="3000000"/>
        </p:xfrm>
        <a:graphic>
          <a:graphicData uri="http://schemas.openxmlformats.org/drawingml/2006/table">
            <a:tbl>
              <a:tblPr>
                <a:noFill/>
                <a:tableStyleId>{35429C9C-B0F0-420D-A276-2076F40557A7}</a:tableStyleId>
              </a:tblPr>
              <a:tblGrid>
                <a:gridCol w="20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230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98125"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700" u="none" strike="noStrike" cap="none"/>
                    </a:p>
                  </a:txBody>
                  <a:tcPr marL="0" marR="0" marT="0" marB="0">
                    <a:lnL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600" b="1">
                          <a:solidFill>
                            <a:srgbClr val="191919"/>
                          </a:solidFill>
                        </a:rPr>
                        <a:t>Error Red</a:t>
                      </a:r>
                      <a:endParaRPr sz="600" b="1">
                        <a:solidFill>
                          <a:srgbClr val="191919"/>
                        </a:solidFill>
                      </a:endParaRPr>
                    </a:p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600">
                          <a:solidFill>
                            <a:srgbClr val="191919"/>
                          </a:solidFill>
                        </a:rPr>
                        <a:t>#CC2F2F </a:t>
                      </a:r>
                      <a:br>
                        <a:rPr lang="en" sz="600">
                          <a:solidFill>
                            <a:srgbClr val="191919"/>
                          </a:solidFill>
                        </a:rPr>
                      </a:br>
                      <a:endParaRPr sz="600">
                        <a:solidFill>
                          <a:srgbClr val="191919"/>
                        </a:solidFill>
                      </a:endParaRPr>
                    </a:p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600" b="1">
                          <a:solidFill>
                            <a:srgbClr val="191919"/>
                          </a:solidFill>
                        </a:rPr>
                        <a:t>For digital use only</a:t>
                      </a:r>
                      <a:r>
                        <a:rPr lang="en" sz="600">
                          <a:solidFill>
                            <a:srgbClr val="191919"/>
                          </a:solidFill>
                        </a:rPr>
                        <a:t> to indicate system errors, issues or negative number values.</a:t>
                      </a:r>
                      <a:endParaRPr sz="700"/>
                    </a:p>
                  </a:txBody>
                  <a:tcPr marL="45700" marR="0" marT="0" marB="0">
                    <a:lnL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623000"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600">
                        <a:solidFill>
                          <a:srgbClr val="191919"/>
                        </a:solidFill>
                      </a:endParaRPr>
                    </a:p>
                  </a:txBody>
                  <a:tcPr marL="0" marR="0" marT="0" marB="0">
                    <a:lnL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</p:spTree>
  </p:cSld>
  <p:clrMapOvr>
    <a:masterClrMapping/>
  </p:clrMapOvr>
</p:sldLayout>
</file>

<file path=ppt/slideLayouts/slideLayout25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***READ ME — Find more tips and tools">
  <p:cSld name="CUSTOM_18">
    <p:spTree>
      <p:nvGrpSpPr>
        <p:cNvPr id="1" name="Shape 139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952" name="Google Shape;13952;p375"/>
          <p:cNvSpPr/>
          <p:nvPr/>
        </p:nvSpPr>
        <p:spPr>
          <a:xfrm>
            <a:off x="0" y="0"/>
            <a:ext cx="2168400" cy="5143500"/>
          </a:xfrm>
          <a:prstGeom prst="rightArrowCallout">
            <a:avLst>
              <a:gd name="adj1" fmla="val 25000"/>
              <a:gd name="adj2" fmla="val 25000"/>
              <a:gd name="adj3" fmla="val 25000"/>
              <a:gd name="adj4" fmla="val 64977"/>
            </a:avLst>
          </a:prstGeom>
          <a:solidFill>
            <a:srgbClr val="191919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953" name="Google Shape;13953;p375"/>
          <p:cNvSpPr txBox="1"/>
          <p:nvPr/>
        </p:nvSpPr>
        <p:spPr>
          <a:xfrm>
            <a:off x="2270850" y="0"/>
            <a:ext cx="6753300" cy="51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5200" b="1"/>
              <a:t>For more tips, tools, layouts to help make your presentations shine, visit:</a:t>
            </a:r>
            <a:endParaRPr sz="5200" b="1"/>
          </a:p>
          <a:p>
            <a:pPr marL="0" lvl="0" indent="0" algn="l" rtl="0">
              <a:lnSpc>
                <a:spcPct val="80000"/>
              </a:lnSpc>
              <a:spcBef>
                <a:spcPts val="1500"/>
              </a:spcBef>
              <a:spcAft>
                <a:spcPts val="1500"/>
              </a:spcAft>
              <a:buNone/>
            </a:pPr>
            <a:r>
              <a:rPr lang="en" sz="5200" b="1">
                <a:solidFill>
                  <a:schemeClr val="dk1"/>
                </a:solidFill>
                <a:highlight>
                  <a:schemeClr val="accent1"/>
                </a:highlight>
              </a:rPr>
              <a:t>https://links.asu.edu/</a:t>
            </a:r>
            <a:br>
              <a:rPr lang="en" sz="5200" b="1">
                <a:solidFill>
                  <a:schemeClr val="dk1"/>
                </a:solidFill>
                <a:highlight>
                  <a:schemeClr val="accent1"/>
                </a:highlight>
              </a:rPr>
            </a:br>
            <a:r>
              <a:rPr lang="en" sz="5200" b="1">
                <a:solidFill>
                  <a:schemeClr val="dk1"/>
                </a:solidFill>
                <a:highlight>
                  <a:schemeClr val="accent1"/>
                </a:highlight>
              </a:rPr>
              <a:t>official-presentation-template </a:t>
            </a:r>
            <a:endParaRPr sz="5200" b="1">
              <a:solidFill>
                <a:schemeClr val="dk1"/>
              </a:solidFill>
              <a:highlight>
                <a:schemeClr val="accent1"/>
              </a:highlight>
            </a:endParaRPr>
          </a:p>
        </p:txBody>
      </p:sp>
    </p:spTree>
  </p:cSld>
  <p:clrMapOvr>
    <a:masterClrMapping/>
  </p:clrMapOvr>
</p:sldLayout>
</file>

<file path=ppt/slideLayouts/slideLayout25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**READ ME — Find more branded templates and tools for your use">
  <p:cSld name="CUSTOM_18_2">
    <p:spTree>
      <p:nvGrpSpPr>
        <p:cNvPr id="1" name="Shape 139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955" name="Google Shape;13955;p376"/>
          <p:cNvSpPr/>
          <p:nvPr/>
        </p:nvSpPr>
        <p:spPr>
          <a:xfrm>
            <a:off x="0" y="0"/>
            <a:ext cx="2168400" cy="5143500"/>
          </a:xfrm>
          <a:prstGeom prst="rightArrowCallout">
            <a:avLst>
              <a:gd name="adj1" fmla="val 25000"/>
              <a:gd name="adj2" fmla="val 25000"/>
              <a:gd name="adj3" fmla="val 25000"/>
              <a:gd name="adj4" fmla="val 64977"/>
            </a:avLst>
          </a:prstGeom>
          <a:solidFill>
            <a:srgbClr val="191919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956" name="Google Shape;13956;p376"/>
          <p:cNvSpPr txBox="1"/>
          <p:nvPr/>
        </p:nvSpPr>
        <p:spPr>
          <a:xfrm>
            <a:off x="2270850" y="0"/>
            <a:ext cx="6753300" cy="51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5200" b="1"/>
              <a:t>Find more branded templates created for your use:</a:t>
            </a:r>
            <a:endParaRPr sz="5200" b="1"/>
          </a:p>
          <a:p>
            <a:pPr marL="0" lvl="0" indent="0" algn="l" rtl="0">
              <a:lnSpc>
                <a:spcPct val="80000"/>
              </a:lnSpc>
              <a:spcBef>
                <a:spcPts val="1500"/>
              </a:spcBef>
              <a:spcAft>
                <a:spcPts val="1500"/>
              </a:spcAft>
              <a:buNone/>
            </a:pPr>
            <a:r>
              <a:rPr lang="en" sz="5200" b="1">
                <a:solidFill>
                  <a:schemeClr val="dk1"/>
                </a:solidFill>
                <a:highlight>
                  <a:schemeClr val="accent1"/>
                </a:highlight>
              </a:rPr>
              <a:t>https://brandguide.</a:t>
            </a:r>
            <a:br>
              <a:rPr lang="en" sz="5200" b="1">
                <a:solidFill>
                  <a:schemeClr val="dk1"/>
                </a:solidFill>
                <a:highlight>
                  <a:schemeClr val="accent1"/>
                </a:highlight>
              </a:rPr>
            </a:br>
            <a:r>
              <a:rPr lang="en" sz="5200" b="1">
                <a:solidFill>
                  <a:schemeClr val="dk1"/>
                </a:solidFill>
                <a:highlight>
                  <a:schemeClr val="accent1"/>
                </a:highlight>
              </a:rPr>
              <a:t>asu.edu/tools/</a:t>
            </a:r>
            <a:br>
              <a:rPr lang="en" sz="5200" b="1">
                <a:solidFill>
                  <a:schemeClr val="dk1"/>
                </a:solidFill>
                <a:highlight>
                  <a:schemeClr val="accent1"/>
                </a:highlight>
              </a:rPr>
            </a:br>
            <a:r>
              <a:rPr lang="en" sz="5200" b="1">
                <a:solidFill>
                  <a:schemeClr val="dk1"/>
                </a:solidFill>
                <a:highlight>
                  <a:schemeClr val="accent1"/>
                </a:highlight>
              </a:rPr>
              <a:t>templates-libraries </a:t>
            </a:r>
            <a:endParaRPr sz="5200" b="1">
              <a:solidFill>
                <a:schemeClr val="dk1"/>
              </a:solidFill>
              <a:highlight>
                <a:schemeClr val="accent1"/>
              </a:highlight>
            </a:endParaRPr>
          </a:p>
        </p:txBody>
      </p:sp>
    </p:spTree>
  </p:cSld>
  <p:clrMapOvr>
    <a:masterClrMapping/>
  </p:clrMapOvr>
</p:sldLayout>
</file>

<file path=ppt/slideLayouts/slideLayout25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*Presentation title slide options divider &gt;&gt;&gt; choose from following templates →">
  <p:cSld name="CUSTOM_21">
    <p:bg>
      <p:bgPr>
        <a:solidFill>
          <a:schemeClr val="lt2"/>
        </a:solidFill>
        <a:effectLst/>
      </p:bgPr>
    </p:bg>
    <p:spTree>
      <p:nvGrpSpPr>
        <p:cNvPr id="1" name="Shape 139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958" name="Google Shape;13958;p377"/>
          <p:cNvSpPr txBox="1"/>
          <p:nvPr/>
        </p:nvSpPr>
        <p:spPr>
          <a:xfrm>
            <a:off x="2411725" y="1065053"/>
            <a:ext cx="6288300" cy="2992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spAutoFit/>
          </a:bodyPr>
          <a:lstStyle/>
          <a:p>
            <a:pPr marL="0" lvl="0" indent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7200" b="1">
                <a:solidFill>
                  <a:srgbClr val="FFFFFF"/>
                </a:solidFill>
                <a:highlight>
                  <a:srgbClr val="191919"/>
                </a:highlight>
              </a:rPr>
              <a:t>Presentation title slide options</a:t>
            </a:r>
            <a:endParaRPr sz="7200" b="1">
              <a:solidFill>
                <a:srgbClr val="FFFFFF"/>
              </a:solidFill>
              <a:highlight>
                <a:srgbClr val="191919"/>
              </a:highlight>
            </a:endParaRPr>
          </a:p>
        </p:txBody>
      </p:sp>
      <p:sp>
        <p:nvSpPr>
          <p:cNvPr id="13959" name="Google Shape;13959;p377"/>
          <p:cNvSpPr/>
          <p:nvPr/>
        </p:nvSpPr>
        <p:spPr>
          <a:xfrm>
            <a:off x="0" y="0"/>
            <a:ext cx="2168400" cy="5143500"/>
          </a:xfrm>
          <a:prstGeom prst="rightArrowCallout">
            <a:avLst>
              <a:gd name="adj1" fmla="val 25000"/>
              <a:gd name="adj2" fmla="val 25000"/>
              <a:gd name="adj3" fmla="val 25000"/>
              <a:gd name="adj4" fmla="val 64977"/>
            </a:avLst>
          </a:prstGeom>
          <a:solidFill>
            <a:srgbClr val="191919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25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*Presentation title slide with subtitle">
  <p:cSld name="CUSTOM_20">
    <p:spTree>
      <p:nvGrpSpPr>
        <p:cNvPr id="1" name="Shape 139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961" name="Google Shape;13961;p378"/>
          <p:cNvSpPr txBox="1">
            <a:spLocks noGrp="1"/>
          </p:cNvSpPr>
          <p:nvPr>
            <p:ph type="ctrTitle"/>
          </p:nvPr>
        </p:nvSpPr>
        <p:spPr>
          <a:xfrm>
            <a:off x="420625" y="1254825"/>
            <a:ext cx="8411700" cy="2869800"/>
          </a:xfrm>
          <a:prstGeom prst="rect">
            <a:avLst/>
          </a:prstGeom>
        </p:spPr>
        <p:txBody>
          <a:bodyPr spcFirstLastPara="1" wrap="square" lIns="0" tIns="0" rIns="0" bIns="0" anchor="b" anchorCtr="0">
            <a:normAutofit/>
          </a:bodyPr>
          <a:lstStyle>
            <a:lvl1pPr lvl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 algn="ctr" rtl="0">
              <a:spcBef>
                <a:spcPts val="800"/>
              </a:spcBef>
              <a:spcAft>
                <a:spcPts val="0"/>
              </a:spcAft>
              <a:buSzPts val="4800"/>
              <a:buNone/>
              <a:defRPr sz="4800"/>
            </a:lvl3pPr>
            <a:lvl4pPr lvl="3" algn="ctr" rtl="0">
              <a:spcBef>
                <a:spcPts val="800"/>
              </a:spcBef>
              <a:spcAft>
                <a:spcPts val="0"/>
              </a:spcAft>
              <a:buSzPts val="4800"/>
              <a:buNone/>
              <a:defRPr sz="4800"/>
            </a:lvl4pPr>
            <a:lvl5pPr lvl="4" algn="ctr" rtl="0">
              <a:spcBef>
                <a:spcPts val="800"/>
              </a:spcBef>
              <a:spcAft>
                <a:spcPts val="0"/>
              </a:spcAft>
              <a:buSzPts val="4800"/>
              <a:buNone/>
              <a:defRPr sz="4800"/>
            </a:lvl5pPr>
            <a:lvl6pPr lvl="5" algn="ctr" rtl="0">
              <a:spcBef>
                <a:spcPts val="800"/>
              </a:spcBef>
              <a:spcAft>
                <a:spcPts val="0"/>
              </a:spcAft>
              <a:buSzPts val="4800"/>
              <a:buNone/>
              <a:defRPr sz="4800"/>
            </a:lvl6pPr>
            <a:lvl7pPr lvl="6" algn="ctr" rtl="0">
              <a:spcBef>
                <a:spcPts val="800"/>
              </a:spcBef>
              <a:spcAft>
                <a:spcPts val="0"/>
              </a:spcAft>
              <a:buSzPts val="4800"/>
              <a:buNone/>
              <a:defRPr sz="4800"/>
            </a:lvl7pPr>
            <a:lvl8pPr lvl="7" algn="ctr" rtl="0">
              <a:spcBef>
                <a:spcPts val="800"/>
              </a:spcBef>
              <a:spcAft>
                <a:spcPts val="0"/>
              </a:spcAft>
              <a:buSzPts val="4800"/>
              <a:buNone/>
              <a:defRPr sz="4800"/>
            </a:lvl8pPr>
            <a:lvl9pPr lvl="8" algn="ctr" rtl="0">
              <a:spcBef>
                <a:spcPts val="800"/>
              </a:spcBef>
              <a:spcAft>
                <a:spcPts val="800"/>
              </a:spcAft>
              <a:buSzPts val="4800"/>
              <a:buNone/>
              <a:defRPr sz="4800"/>
            </a:lvl9pPr>
          </a:lstStyle>
          <a:p>
            <a:endParaRPr/>
          </a:p>
        </p:txBody>
      </p:sp>
      <p:sp>
        <p:nvSpPr>
          <p:cNvPr id="13962" name="Google Shape;13962;p378"/>
          <p:cNvSpPr txBox="1">
            <a:spLocks noGrp="1"/>
          </p:cNvSpPr>
          <p:nvPr>
            <p:ph type="subTitle" idx="1"/>
          </p:nvPr>
        </p:nvSpPr>
        <p:spPr>
          <a:xfrm>
            <a:off x="420600" y="4227350"/>
            <a:ext cx="8411700" cy="6006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400"/>
              <a:buNone/>
              <a:defRPr sz="2400" b="1">
                <a:solidFill>
                  <a:schemeClr val="lt1"/>
                </a:solidFill>
                <a:highlight>
                  <a:schemeClr val="dk1"/>
                </a:highlight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>
            <a:endParaRPr/>
          </a:p>
        </p:txBody>
      </p:sp>
      <p:pic>
        <p:nvPicPr>
          <p:cNvPr id="13963" name="Google Shape;13963;p378" descr="ASU_Horiz_RGB_Digital_MaroonGold.png"/>
          <p:cNvPicPr preferRelativeResize="0"/>
          <p:nvPr/>
        </p:nvPicPr>
        <p:blipFill rotWithShape="1">
          <a:blip r:embed="rId2">
            <a:alphaModFix/>
          </a:blip>
          <a:srcRect l="3993" t="13045" r="2039" b="14158"/>
          <a:stretch/>
        </p:blipFill>
        <p:spPr>
          <a:xfrm>
            <a:off x="320050" y="184550"/>
            <a:ext cx="3767325" cy="81000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25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*Presentation title slide with preheader">
  <p:cSld name="CUSTOM_19">
    <p:spTree>
      <p:nvGrpSpPr>
        <p:cNvPr id="1" name="Shape 139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965" name="Google Shape;13965;p379"/>
          <p:cNvSpPr txBox="1">
            <a:spLocks noGrp="1"/>
          </p:cNvSpPr>
          <p:nvPr>
            <p:ph type="ctrTitle"/>
          </p:nvPr>
        </p:nvSpPr>
        <p:spPr>
          <a:xfrm>
            <a:off x="420625" y="1150944"/>
            <a:ext cx="8411700" cy="8100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 algn="ctr" rtl="0">
              <a:spcBef>
                <a:spcPts val="800"/>
              </a:spcBef>
              <a:spcAft>
                <a:spcPts val="0"/>
              </a:spcAft>
              <a:buSzPts val="4800"/>
              <a:buNone/>
              <a:defRPr sz="4800"/>
            </a:lvl3pPr>
            <a:lvl4pPr lvl="3" algn="ctr" rtl="0">
              <a:spcBef>
                <a:spcPts val="800"/>
              </a:spcBef>
              <a:spcAft>
                <a:spcPts val="0"/>
              </a:spcAft>
              <a:buSzPts val="4800"/>
              <a:buNone/>
              <a:defRPr sz="4800"/>
            </a:lvl4pPr>
            <a:lvl5pPr lvl="4" algn="ctr" rtl="0">
              <a:spcBef>
                <a:spcPts val="800"/>
              </a:spcBef>
              <a:spcAft>
                <a:spcPts val="0"/>
              </a:spcAft>
              <a:buSzPts val="4800"/>
              <a:buNone/>
              <a:defRPr sz="4800"/>
            </a:lvl5pPr>
            <a:lvl6pPr lvl="5" algn="ctr" rtl="0">
              <a:spcBef>
                <a:spcPts val="800"/>
              </a:spcBef>
              <a:spcAft>
                <a:spcPts val="0"/>
              </a:spcAft>
              <a:buSzPts val="4800"/>
              <a:buNone/>
              <a:defRPr sz="4800"/>
            </a:lvl6pPr>
            <a:lvl7pPr lvl="6" algn="ctr" rtl="0">
              <a:spcBef>
                <a:spcPts val="800"/>
              </a:spcBef>
              <a:spcAft>
                <a:spcPts val="0"/>
              </a:spcAft>
              <a:buSzPts val="4800"/>
              <a:buNone/>
              <a:defRPr sz="4800"/>
            </a:lvl7pPr>
            <a:lvl8pPr lvl="7" algn="ctr" rtl="0">
              <a:spcBef>
                <a:spcPts val="800"/>
              </a:spcBef>
              <a:spcAft>
                <a:spcPts val="0"/>
              </a:spcAft>
              <a:buSzPts val="4800"/>
              <a:buNone/>
              <a:defRPr sz="4800"/>
            </a:lvl8pPr>
            <a:lvl9pPr lvl="8" algn="ctr" rtl="0">
              <a:spcBef>
                <a:spcPts val="800"/>
              </a:spcBef>
              <a:spcAft>
                <a:spcPts val="800"/>
              </a:spcAft>
              <a:buSzPts val="4800"/>
              <a:buNone/>
              <a:defRPr sz="4800"/>
            </a:lvl9pPr>
          </a:lstStyle>
          <a:p>
            <a:endParaRPr/>
          </a:p>
        </p:txBody>
      </p:sp>
      <p:sp>
        <p:nvSpPr>
          <p:cNvPr id="13966" name="Google Shape;13966;p379"/>
          <p:cNvSpPr txBox="1">
            <a:spLocks noGrp="1"/>
          </p:cNvSpPr>
          <p:nvPr>
            <p:ph type="subTitle" idx="1"/>
          </p:nvPr>
        </p:nvSpPr>
        <p:spPr>
          <a:xfrm>
            <a:off x="420625" y="886975"/>
            <a:ext cx="8411700" cy="2571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 b="1">
                <a:highlight>
                  <a:schemeClr val="accent1"/>
                </a:highlight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9pPr>
          </a:lstStyle>
          <a:p>
            <a:endParaRPr/>
          </a:p>
        </p:txBody>
      </p:sp>
      <p:pic>
        <p:nvPicPr>
          <p:cNvPr id="13967" name="Google Shape;13967;p379" descr="ASU_Horiz_RGB_Digital_MaroonGold.png"/>
          <p:cNvPicPr preferRelativeResize="0"/>
          <p:nvPr/>
        </p:nvPicPr>
        <p:blipFill rotWithShape="1">
          <a:blip r:embed="rId2">
            <a:alphaModFix/>
          </a:blip>
          <a:srcRect l="3993" t="13045" r="2039" b="14158"/>
          <a:stretch/>
        </p:blipFill>
        <p:spPr>
          <a:xfrm>
            <a:off x="310823" y="4137962"/>
            <a:ext cx="3767325" cy="81000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25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*Presentation title slide with photo background">
  <p:cSld name="CUSTOM_18_1">
    <p:spTree>
      <p:nvGrpSpPr>
        <p:cNvPr id="1" name="Shape 139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969" name="Google Shape;13969;p380"/>
          <p:cNvSpPr>
            <a:spLocks noGrp="1"/>
          </p:cNvSpPr>
          <p:nvPr>
            <p:ph type="pic" idx="2"/>
          </p:nvPr>
        </p:nvSpPr>
        <p:spPr>
          <a:xfrm>
            <a:off x="0" y="-9225"/>
            <a:ext cx="9144000" cy="3893700"/>
          </a:xfrm>
          <a:prstGeom prst="rect">
            <a:avLst/>
          </a:prstGeom>
          <a:noFill/>
          <a:ln>
            <a:noFill/>
          </a:ln>
        </p:spPr>
      </p:sp>
      <p:sp>
        <p:nvSpPr>
          <p:cNvPr id="13970" name="Google Shape;13970;p380"/>
          <p:cNvSpPr txBox="1">
            <a:spLocks noGrp="1"/>
          </p:cNvSpPr>
          <p:nvPr>
            <p:ph type="ctrTitle"/>
          </p:nvPr>
        </p:nvSpPr>
        <p:spPr>
          <a:xfrm>
            <a:off x="420625" y="994550"/>
            <a:ext cx="8411700" cy="2318100"/>
          </a:xfrm>
          <a:prstGeom prst="rect">
            <a:avLst/>
          </a:prstGeom>
        </p:spPr>
        <p:txBody>
          <a:bodyPr spcFirstLastPara="1" wrap="square" lIns="0" tIns="0" rIns="0" bIns="0" anchor="b" anchorCtr="0">
            <a:normAutofit/>
          </a:bodyPr>
          <a:lstStyle>
            <a:lvl1pPr lvl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>
                <a:highlight>
                  <a:schemeClr val="lt1"/>
                </a:highlight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 algn="ctr" rtl="0">
              <a:spcBef>
                <a:spcPts val="800"/>
              </a:spcBef>
              <a:spcAft>
                <a:spcPts val="0"/>
              </a:spcAft>
              <a:buSzPts val="4800"/>
              <a:buNone/>
              <a:defRPr sz="4800"/>
            </a:lvl3pPr>
            <a:lvl4pPr lvl="3" algn="ctr" rtl="0">
              <a:spcBef>
                <a:spcPts val="800"/>
              </a:spcBef>
              <a:spcAft>
                <a:spcPts val="0"/>
              </a:spcAft>
              <a:buSzPts val="4800"/>
              <a:buNone/>
              <a:defRPr sz="4800"/>
            </a:lvl4pPr>
            <a:lvl5pPr lvl="4" algn="ctr" rtl="0">
              <a:spcBef>
                <a:spcPts val="800"/>
              </a:spcBef>
              <a:spcAft>
                <a:spcPts val="0"/>
              </a:spcAft>
              <a:buSzPts val="4800"/>
              <a:buNone/>
              <a:defRPr sz="4800"/>
            </a:lvl5pPr>
            <a:lvl6pPr lvl="5" algn="ctr" rtl="0">
              <a:spcBef>
                <a:spcPts val="800"/>
              </a:spcBef>
              <a:spcAft>
                <a:spcPts val="0"/>
              </a:spcAft>
              <a:buSzPts val="4800"/>
              <a:buNone/>
              <a:defRPr sz="4800"/>
            </a:lvl6pPr>
            <a:lvl7pPr lvl="6" algn="ctr" rtl="0">
              <a:spcBef>
                <a:spcPts val="800"/>
              </a:spcBef>
              <a:spcAft>
                <a:spcPts val="0"/>
              </a:spcAft>
              <a:buSzPts val="4800"/>
              <a:buNone/>
              <a:defRPr sz="4800"/>
            </a:lvl7pPr>
            <a:lvl8pPr lvl="7" algn="ctr" rtl="0">
              <a:spcBef>
                <a:spcPts val="800"/>
              </a:spcBef>
              <a:spcAft>
                <a:spcPts val="0"/>
              </a:spcAft>
              <a:buSzPts val="4800"/>
              <a:buNone/>
              <a:defRPr sz="4800"/>
            </a:lvl8pPr>
            <a:lvl9pPr lvl="8" algn="ctr" rtl="0">
              <a:spcBef>
                <a:spcPts val="800"/>
              </a:spcBef>
              <a:spcAft>
                <a:spcPts val="800"/>
              </a:spcAft>
              <a:buSzPts val="4800"/>
              <a:buNone/>
              <a:defRPr sz="4800"/>
            </a:lvl9pPr>
          </a:lstStyle>
          <a:p>
            <a:endParaRPr/>
          </a:p>
        </p:txBody>
      </p:sp>
      <p:sp>
        <p:nvSpPr>
          <p:cNvPr id="13971" name="Google Shape;13971;p380"/>
          <p:cNvSpPr txBox="1">
            <a:spLocks noGrp="1"/>
          </p:cNvSpPr>
          <p:nvPr>
            <p:ph type="body" idx="1"/>
          </p:nvPr>
        </p:nvSpPr>
        <p:spPr>
          <a:xfrm>
            <a:off x="4197100" y="4253675"/>
            <a:ext cx="4608300" cy="5745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marL="457200" lvl="0" indent="-304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Char char="●"/>
              <a:defRPr sz="1200" b="1">
                <a:solidFill>
                  <a:schemeClr val="dk1"/>
                </a:solidFill>
              </a:defRPr>
            </a:lvl1pPr>
            <a:lvl2pPr marL="914400" lvl="1" indent="-304800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1200"/>
              <a:buChar char="○"/>
              <a:defRPr sz="1200" b="1">
                <a:solidFill>
                  <a:schemeClr val="dk1"/>
                </a:solidFill>
              </a:defRPr>
            </a:lvl2pPr>
            <a:lvl3pPr marL="1371600" lvl="2" indent="-304800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1200"/>
              <a:buChar char="■"/>
              <a:defRPr sz="1200" b="1">
                <a:solidFill>
                  <a:schemeClr val="dk1"/>
                </a:solidFill>
              </a:defRPr>
            </a:lvl3pPr>
            <a:lvl4pPr marL="1828800" lvl="3" indent="-304800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1200"/>
              <a:buChar char="●"/>
              <a:defRPr sz="1200" b="1">
                <a:solidFill>
                  <a:schemeClr val="dk1"/>
                </a:solidFill>
              </a:defRPr>
            </a:lvl4pPr>
            <a:lvl5pPr marL="2286000" lvl="4" indent="-304800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1200"/>
              <a:buChar char="○"/>
              <a:defRPr sz="1200" b="1">
                <a:solidFill>
                  <a:schemeClr val="dk1"/>
                </a:solidFill>
              </a:defRPr>
            </a:lvl5pPr>
            <a:lvl6pPr marL="2743200" lvl="5" indent="-304800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1200"/>
              <a:buChar char="■"/>
              <a:defRPr sz="1200" b="1">
                <a:solidFill>
                  <a:schemeClr val="dk1"/>
                </a:solidFill>
              </a:defRPr>
            </a:lvl6pPr>
            <a:lvl7pPr marL="3200400" lvl="6" indent="-304800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1200"/>
              <a:buChar char="●"/>
              <a:defRPr sz="1200" b="1">
                <a:solidFill>
                  <a:schemeClr val="dk1"/>
                </a:solidFill>
              </a:defRPr>
            </a:lvl7pPr>
            <a:lvl8pPr marL="3657600" lvl="7" indent="-304800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1200"/>
              <a:buChar char="○"/>
              <a:defRPr sz="1200" b="1">
                <a:solidFill>
                  <a:schemeClr val="dk1"/>
                </a:solidFill>
              </a:defRPr>
            </a:lvl8pPr>
            <a:lvl9pPr marL="4114800" lvl="8" indent="-304800" rtl="0">
              <a:lnSpc>
                <a:spcPct val="100000"/>
              </a:lnSpc>
              <a:spcBef>
                <a:spcPts val="800"/>
              </a:spcBef>
              <a:spcAft>
                <a:spcPts val="800"/>
              </a:spcAft>
              <a:buClr>
                <a:schemeClr val="dk1"/>
              </a:buClr>
              <a:buSzPts val="1200"/>
              <a:buChar char="■"/>
              <a:defRPr sz="1200" b="1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pic>
        <p:nvPicPr>
          <p:cNvPr id="13972" name="Google Shape;13972;p380" descr="ASU_Horiz_RGB_Digital_MaroonGold.png"/>
          <p:cNvPicPr preferRelativeResize="0"/>
          <p:nvPr/>
        </p:nvPicPr>
        <p:blipFill rotWithShape="1">
          <a:blip r:embed="rId2">
            <a:alphaModFix/>
          </a:blip>
          <a:srcRect l="3993" t="13045" r="2039" b="14158"/>
          <a:stretch/>
        </p:blipFill>
        <p:spPr>
          <a:xfrm>
            <a:off x="310823" y="4137962"/>
            <a:ext cx="3767325" cy="81000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25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Agenda slide options divider &gt;&gt;&gt; choose from following templates →">
  <p:cSld name="CUSTOM_21_1">
    <p:bg>
      <p:bgPr>
        <a:solidFill>
          <a:schemeClr val="lt2"/>
        </a:solidFill>
        <a:effectLst/>
      </p:bgPr>
    </p:bg>
    <p:spTree>
      <p:nvGrpSpPr>
        <p:cNvPr id="1" name="Shape 139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974" name="Google Shape;13974;p381"/>
          <p:cNvSpPr txBox="1"/>
          <p:nvPr/>
        </p:nvSpPr>
        <p:spPr>
          <a:xfrm>
            <a:off x="2411725" y="1065053"/>
            <a:ext cx="6288300" cy="2992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spAutoFit/>
          </a:bodyPr>
          <a:lstStyle/>
          <a:p>
            <a:pPr marL="0" lvl="0" indent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7200" b="1">
                <a:solidFill>
                  <a:srgbClr val="FFFFFF"/>
                </a:solidFill>
                <a:highlight>
                  <a:srgbClr val="191919"/>
                </a:highlight>
              </a:rPr>
              <a:t>Agenda or schedule slide options</a:t>
            </a:r>
            <a:endParaRPr sz="7200" b="1">
              <a:solidFill>
                <a:srgbClr val="FFFFFF"/>
              </a:solidFill>
              <a:highlight>
                <a:srgbClr val="191919"/>
              </a:highlight>
            </a:endParaRPr>
          </a:p>
        </p:txBody>
      </p:sp>
      <p:sp>
        <p:nvSpPr>
          <p:cNvPr id="13975" name="Google Shape;13975;p381"/>
          <p:cNvSpPr/>
          <p:nvPr/>
        </p:nvSpPr>
        <p:spPr>
          <a:xfrm>
            <a:off x="0" y="0"/>
            <a:ext cx="2168400" cy="5143500"/>
          </a:xfrm>
          <a:prstGeom prst="rightArrowCallout">
            <a:avLst>
              <a:gd name="adj1" fmla="val 25000"/>
              <a:gd name="adj2" fmla="val 25000"/>
              <a:gd name="adj3" fmla="val 25000"/>
              <a:gd name="adj4" fmla="val 64977"/>
            </a:avLst>
          </a:prstGeom>
          <a:solidFill>
            <a:srgbClr val="191919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25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Agenda — white">
  <p:cSld name="CUSTOM_20_1">
    <p:bg>
      <p:bgPr>
        <a:solidFill>
          <a:schemeClr val="lt1"/>
        </a:solidFill>
        <a:effectLst/>
      </p:bgPr>
    </p:bg>
    <p:spTree>
      <p:nvGrpSpPr>
        <p:cNvPr id="1" name="Shape 139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977" name="Google Shape;13977;p382"/>
          <p:cNvSpPr txBox="1">
            <a:spLocks noGrp="1"/>
          </p:cNvSpPr>
          <p:nvPr>
            <p:ph type="title"/>
          </p:nvPr>
        </p:nvSpPr>
        <p:spPr>
          <a:xfrm>
            <a:off x="320050" y="320050"/>
            <a:ext cx="3035700" cy="45081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highlight>
                  <a:schemeClr val="accent1"/>
                </a:highlight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  <p:cxnSp>
        <p:nvCxnSpPr>
          <p:cNvPr id="13978" name="Google Shape;13978;p382"/>
          <p:cNvCxnSpPr/>
          <p:nvPr/>
        </p:nvCxnSpPr>
        <p:spPr>
          <a:xfrm>
            <a:off x="3723680" y="1876175"/>
            <a:ext cx="0" cy="1380300"/>
          </a:xfrm>
          <a:prstGeom prst="straightConnector1">
            <a:avLst/>
          </a:prstGeom>
          <a:noFill/>
          <a:ln w="28575" cap="flat" cmpd="sng">
            <a:solidFill>
              <a:srgbClr val="FFC627"/>
            </a:solidFill>
            <a:prstDash val="solid"/>
            <a:round/>
            <a:headEnd type="none" w="sm" len="sm"/>
            <a:tailEnd type="none" w="sm" len="sm"/>
          </a:ln>
        </p:spPr>
      </p:cxnSp>
      <p:sp>
        <p:nvSpPr>
          <p:cNvPr id="13979" name="Google Shape;13979;p382"/>
          <p:cNvSpPr txBox="1">
            <a:spLocks noGrp="1"/>
          </p:cNvSpPr>
          <p:nvPr>
            <p:ph type="body" idx="1"/>
          </p:nvPr>
        </p:nvSpPr>
        <p:spPr>
          <a:xfrm>
            <a:off x="4197100" y="322950"/>
            <a:ext cx="4608600" cy="45081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marL="457200" lvl="0" indent="-355600" rtl="0">
              <a:spcBef>
                <a:spcPts val="0"/>
              </a:spcBef>
              <a:spcAft>
                <a:spcPts val="0"/>
              </a:spcAft>
              <a:buSzPts val="2000"/>
              <a:buChar char="●"/>
              <a:defRPr/>
            </a:lvl1pPr>
            <a:lvl2pPr marL="914400" lvl="1" indent="-355600" rtl="0">
              <a:spcBef>
                <a:spcPts val="800"/>
              </a:spcBef>
              <a:spcAft>
                <a:spcPts val="0"/>
              </a:spcAft>
              <a:buSzPts val="2000"/>
              <a:buChar char="○"/>
              <a:defRPr/>
            </a:lvl2pPr>
            <a:lvl3pPr marL="1371600" lvl="2" indent="-355600" rtl="0">
              <a:spcBef>
                <a:spcPts val="800"/>
              </a:spcBef>
              <a:spcAft>
                <a:spcPts val="0"/>
              </a:spcAft>
              <a:buSzPts val="2000"/>
              <a:buChar char="■"/>
              <a:defRPr/>
            </a:lvl3pPr>
            <a:lvl4pPr marL="1828800" lvl="3" indent="-355600" rtl="0">
              <a:spcBef>
                <a:spcPts val="800"/>
              </a:spcBef>
              <a:spcAft>
                <a:spcPts val="0"/>
              </a:spcAft>
              <a:buSzPts val="2000"/>
              <a:buChar char="●"/>
              <a:defRPr/>
            </a:lvl4pPr>
            <a:lvl5pPr marL="2286000" lvl="4" indent="-355600" rtl="0">
              <a:spcBef>
                <a:spcPts val="800"/>
              </a:spcBef>
              <a:spcAft>
                <a:spcPts val="0"/>
              </a:spcAft>
              <a:buSzPts val="2000"/>
              <a:buChar char="○"/>
              <a:defRPr/>
            </a:lvl5pPr>
            <a:lvl6pPr marL="2743200" lvl="5" indent="-355600" rtl="0">
              <a:spcBef>
                <a:spcPts val="800"/>
              </a:spcBef>
              <a:spcAft>
                <a:spcPts val="0"/>
              </a:spcAft>
              <a:buSzPts val="2000"/>
              <a:buChar char="■"/>
              <a:defRPr/>
            </a:lvl6pPr>
            <a:lvl7pPr marL="3200400" lvl="6" indent="-355600" rtl="0">
              <a:spcBef>
                <a:spcPts val="800"/>
              </a:spcBef>
              <a:spcAft>
                <a:spcPts val="0"/>
              </a:spcAft>
              <a:buSzPts val="2000"/>
              <a:buChar char="●"/>
              <a:defRPr/>
            </a:lvl7pPr>
            <a:lvl8pPr marL="3657600" lvl="7" indent="-355600" rtl="0">
              <a:spcBef>
                <a:spcPts val="800"/>
              </a:spcBef>
              <a:spcAft>
                <a:spcPts val="0"/>
              </a:spcAft>
              <a:buSzPts val="2000"/>
              <a:buChar char="○"/>
              <a:defRPr/>
            </a:lvl8pPr>
            <a:lvl9pPr marL="4114800" lvl="8" indent="-355600" rtl="0">
              <a:spcBef>
                <a:spcPts val="800"/>
              </a:spcBef>
              <a:spcAft>
                <a:spcPts val="800"/>
              </a:spcAft>
              <a:buSzPts val="2000"/>
              <a:buChar char="■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5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Agenda — black">
  <p:cSld name="CUSTOM_20_1_3">
    <p:bg>
      <p:bgPr>
        <a:solidFill>
          <a:schemeClr val="dk1"/>
        </a:solidFill>
        <a:effectLst/>
      </p:bgPr>
    </p:bg>
    <p:spTree>
      <p:nvGrpSpPr>
        <p:cNvPr id="1" name="Shape 139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981" name="Google Shape;13981;p383"/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2935200" cy="45081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200"/>
              <a:buNone/>
              <a:defRPr>
                <a:solidFill>
                  <a:schemeClr val="l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3982" name="Google Shape;13982;p383"/>
          <p:cNvSpPr txBox="1"/>
          <p:nvPr/>
        </p:nvSpPr>
        <p:spPr>
          <a:xfrm>
            <a:off x="3625600" y="1134525"/>
            <a:ext cx="1057200" cy="287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2500"/>
              <a:buFont typeface="Arial"/>
              <a:buNone/>
            </a:pPr>
            <a:r>
              <a:rPr lang="en" sz="22500" b="0" i="0" u="none" strike="noStrike" cap="none">
                <a:solidFill>
                  <a:srgbClr val="FFC627"/>
                </a:solidFill>
                <a:latin typeface="Arial"/>
                <a:ea typeface="Arial"/>
                <a:cs typeface="Arial"/>
                <a:sym typeface="Arial"/>
              </a:rPr>
              <a:t>{</a:t>
            </a:r>
            <a:endParaRPr sz="1100" b="0" i="0" u="none" strike="noStrike" cap="none">
              <a:solidFill>
                <a:srgbClr val="FFC627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983" name="Google Shape;13983;p383"/>
          <p:cNvSpPr txBox="1">
            <a:spLocks noGrp="1"/>
          </p:cNvSpPr>
          <p:nvPr>
            <p:ph type="subTitle" idx="1"/>
          </p:nvPr>
        </p:nvSpPr>
        <p:spPr>
          <a:xfrm>
            <a:off x="4937750" y="319950"/>
            <a:ext cx="3867900" cy="45081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b="1">
                <a:solidFill>
                  <a:schemeClr val="lt1"/>
                </a:solidFill>
              </a:defRPr>
            </a:lvl1pPr>
            <a:lvl2pPr lvl="1" rtl="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b="1">
                <a:solidFill>
                  <a:schemeClr val="lt1"/>
                </a:solidFill>
              </a:defRPr>
            </a:lvl2pPr>
            <a:lvl3pPr lvl="2" rtl="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b="1">
                <a:solidFill>
                  <a:schemeClr val="lt1"/>
                </a:solidFill>
              </a:defRPr>
            </a:lvl3pPr>
            <a:lvl4pPr lvl="3" rtl="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b="1">
                <a:solidFill>
                  <a:schemeClr val="lt1"/>
                </a:solidFill>
              </a:defRPr>
            </a:lvl4pPr>
            <a:lvl5pPr lvl="4" rtl="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b="1">
                <a:solidFill>
                  <a:schemeClr val="lt1"/>
                </a:solidFill>
              </a:defRPr>
            </a:lvl5pPr>
            <a:lvl6pPr lvl="5" rtl="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b="1">
                <a:solidFill>
                  <a:schemeClr val="lt1"/>
                </a:solidFill>
              </a:defRPr>
            </a:lvl6pPr>
            <a:lvl7pPr lvl="6" rtl="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b="1">
                <a:solidFill>
                  <a:schemeClr val="lt1"/>
                </a:solidFill>
              </a:defRPr>
            </a:lvl7pPr>
            <a:lvl8pPr lvl="7" rtl="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b="1">
                <a:solidFill>
                  <a:schemeClr val="lt1"/>
                </a:solidFill>
              </a:defRPr>
            </a:lvl8pPr>
            <a:lvl9pPr lvl="8" rtl="0">
              <a:lnSpc>
                <a:spcPct val="115000"/>
              </a:lnSpc>
              <a:spcBef>
                <a:spcPts val="800"/>
              </a:spcBef>
              <a:spcAft>
                <a:spcPts val="800"/>
              </a:spcAft>
              <a:buClr>
                <a:schemeClr val="lt1"/>
              </a:buClr>
              <a:buSzPts val="2000"/>
              <a:buNone/>
              <a:defRPr b="1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Section intro with preheader — white">
  <p:cSld name="CUSTOM_20_1_1_1">
    <p:spTree>
      <p:nvGrpSpPr>
        <p:cNvPr id="1" name="Shape 1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" name="Google Shape;104;p28"/>
          <p:cNvSpPr txBox="1">
            <a:spLocks noGrp="1"/>
          </p:cNvSpPr>
          <p:nvPr>
            <p:ph type="title"/>
          </p:nvPr>
        </p:nvSpPr>
        <p:spPr>
          <a:xfrm>
            <a:off x="420625" y="1144075"/>
            <a:ext cx="8385000" cy="3684000"/>
          </a:xfrm>
          <a:prstGeom prst="rect">
            <a:avLst/>
          </a:prstGeom>
        </p:spPr>
        <p:txBody>
          <a:bodyPr spcFirstLastPara="1" wrap="square" lIns="0" tIns="0" rIns="0" bIns="0" anchor="t" anchorCtr="0">
            <a:normAutofit/>
          </a:bodyPr>
          <a:lstStyle>
            <a:lvl1pPr lvl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1pPr>
            <a:lvl2pPr lvl="1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>
              <a:spcBef>
                <a:spcPts val="800"/>
              </a:spcBef>
              <a:spcAft>
                <a:spcPts val="800"/>
              </a:spcAft>
              <a:buSzPts val="3600"/>
              <a:buNone/>
              <a:defRPr sz="3600"/>
            </a:lvl9pPr>
          </a:lstStyle>
          <a:p>
            <a:endParaRPr/>
          </a:p>
        </p:txBody>
      </p:sp>
      <p:sp>
        <p:nvSpPr>
          <p:cNvPr id="105" name="Google Shape;105;p28"/>
          <p:cNvSpPr txBox="1">
            <a:spLocks noGrp="1"/>
          </p:cNvSpPr>
          <p:nvPr>
            <p:ph type="subTitle" idx="1"/>
          </p:nvPr>
        </p:nvSpPr>
        <p:spPr>
          <a:xfrm>
            <a:off x="420625" y="886975"/>
            <a:ext cx="8411700" cy="2571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 b="1">
                <a:highlight>
                  <a:schemeClr val="accent1"/>
                </a:highlight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6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Section intro slide options divider  &gt;&gt;&gt; choose from following templates →">
  <p:cSld name="CUSTOM_20_1_1">
    <p:bg>
      <p:bgPr>
        <a:solidFill>
          <a:schemeClr val="lt2"/>
        </a:solidFill>
        <a:effectLst/>
      </p:bgPr>
    </p:bg>
    <p:spTree>
      <p:nvGrpSpPr>
        <p:cNvPr id="1" name="Shape 139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985" name="Google Shape;13985;p384"/>
          <p:cNvSpPr txBox="1"/>
          <p:nvPr/>
        </p:nvSpPr>
        <p:spPr>
          <a:xfrm>
            <a:off x="2411725" y="1579270"/>
            <a:ext cx="6288300" cy="1995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spAutoFit/>
          </a:bodyPr>
          <a:lstStyle/>
          <a:p>
            <a:pPr marL="0" lvl="0" indent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7200" b="1">
                <a:solidFill>
                  <a:srgbClr val="FFFFFF"/>
                </a:solidFill>
                <a:highlight>
                  <a:srgbClr val="191919"/>
                </a:highlight>
              </a:rPr>
              <a:t>Section intro slide options</a:t>
            </a:r>
            <a:endParaRPr sz="7200" b="1">
              <a:solidFill>
                <a:srgbClr val="FFFFFF"/>
              </a:solidFill>
              <a:highlight>
                <a:srgbClr val="191919"/>
              </a:highlight>
            </a:endParaRPr>
          </a:p>
        </p:txBody>
      </p:sp>
      <p:sp>
        <p:nvSpPr>
          <p:cNvPr id="13986" name="Google Shape;13986;p384"/>
          <p:cNvSpPr/>
          <p:nvPr/>
        </p:nvSpPr>
        <p:spPr>
          <a:xfrm>
            <a:off x="0" y="0"/>
            <a:ext cx="2168400" cy="5143500"/>
          </a:xfrm>
          <a:prstGeom prst="rightArrowCallout">
            <a:avLst>
              <a:gd name="adj1" fmla="val 25000"/>
              <a:gd name="adj2" fmla="val 25000"/>
              <a:gd name="adj3" fmla="val 25000"/>
              <a:gd name="adj4" fmla="val 64977"/>
            </a:avLst>
          </a:prstGeom>
          <a:solidFill>
            <a:srgbClr val="191919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26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Section intro — black">
  <p:cSld name="CUSTOM_19_1_1">
    <p:bg>
      <p:bgPr>
        <a:solidFill>
          <a:schemeClr val="dk1"/>
        </a:solidFill>
        <a:effectLst/>
      </p:bgPr>
    </p:bg>
    <p:spTree>
      <p:nvGrpSpPr>
        <p:cNvPr id="1" name="Shape 139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988" name="Google Shape;13988;p385"/>
          <p:cNvPicPr preferRelativeResize="0"/>
          <p:nvPr/>
        </p:nvPicPr>
        <p:blipFill rotWithShape="1">
          <a:blip r:embed="rId2">
            <a:alphaModFix/>
          </a:blip>
          <a:srcRect l="7060" t="13180" r="5884" b="8919"/>
          <a:stretch/>
        </p:blipFill>
        <p:spPr>
          <a:xfrm>
            <a:off x="7964425" y="4428975"/>
            <a:ext cx="930449" cy="489050"/>
          </a:xfrm>
          <a:prstGeom prst="rect">
            <a:avLst/>
          </a:prstGeom>
          <a:noFill/>
          <a:ln>
            <a:noFill/>
          </a:ln>
        </p:spPr>
      </p:pic>
      <p:sp>
        <p:nvSpPr>
          <p:cNvPr id="13989" name="Google Shape;13989;p385"/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8411700" cy="45081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rmAutofit/>
          </a:bodyPr>
          <a:lstStyle>
            <a:lvl1pPr lvl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800"/>
              <a:buNone/>
              <a:defRPr sz="4800">
                <a:solidFill>
                  <a:schemeClr val="accen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>
              <a:spcBef>
                <a:spcPts val="800"/>
              </a:spcBef>
              <a:spcAft>
                <a:spcPts val="800"/>
              </a:spcAft>
              <a:buSzPts val="3600"/>
              <a:buNone/>
              <a:defRPr sz="3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6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Section intro — gold">
  <p:cSld name="CUSTOM_20_1_2">
    <p:bg>
      <p:bgPr>
        <a:solidFill>
          <a:schemeClr val="accent1"/>
        </a:solidFill>
        <a:effectLst/>
      </p:bgPr>
    </p:bg>
    <p:spTree>
      <p:nvGrpSpPr>
        <p:cNvPr id="1" name="Shape 139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991" name="Google Shape;13991;p386"/>
          <p:cNvSpPr txBox="1">
            <a:spLocks noGrp="1"/>
          </p:cNvSpPr>
          <p:nvPr>
            <p:ph type="title"/>
          </p:nvPr>
        </p:nvSpPr>
        <p:spPr>
          <a:xfrm>
            <a:off x="573025" y="472450"/>
            <a:ext cx="8411700" cy="45081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rmAutofit/>
          </a:bodyPr>
          <a:lstStyle>
            <a:lvl1pPr lvl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1pPr>
            <a:lvl2pPr lvl="1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>
              <a:spcBef>
                <a:spcPts val="800"/>
              </a:spcBef>
              <a:spcAft>
                <a:spcPts val="800"/>
              </a:spcAft>
              <a:buSzPts val="3600"/>
              <a:buNone/>
              <a:defRPr sz="3600"/>
            </a:lvl9pPr>
          </a:lstStyle>
          <a:p>
            <a:endParaRPr/>
          </a:p>
        </p:txBody>
      </p:sp>
      <p:pic>
        <p:nvPicPr>
          <p:cNvPr id="13992" name="Google Shape;13992;p386" descr="ASU_Horiz_RGB_Digital_MaroonGold.png"/>
          <p:cNvPicPr preferRelativeResize="0"/>
          <p:nvPr/>
        </p:nvPicPr>
        <p:blipFill rotWithShape="1">
          <a:blip r:embed="rId2">
            <a:alphaModFix/>
          </a:blip>
          <a:srcRect l="3729" t="13552" r="59274" b="16227"/>
          <a:stretch/>
        </p:blipFill>
        <p:spPr>
          <a:xfrm>
            <a:off x="8116825" y="4576775"/>
            <a:ext cx="867900" cy="45720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26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Section intro — maroon">
  <p:cSld name="CUSTOM_19_1_2">
    <p:bg>
      <p:bgPr>
        <a:solidFill>
          <a:schemeClr val="accent2"/>
        </a:solidFill>
        <a:effectLst/>
      </p:bgPr>
    </p:bg>
    <p:spTree>
      <p:nvGrpSpPr>
        <p:cNvPr id="1" name="Shape 139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994" name="Google Shape;13994;p387"/>
          <p:cNvPicPr preferRelativeResize="0"/>
          <p:nvPr/>
        </p:nvPicPr>
        <p:blipFill rotWithShape="1">
          <a:blip r:embed="rId2">
            <a:alphaModFix/>
          </a:blip>
          <a:srcRect l="7060" t="13180" r="5884" b="8919"/>
          <a:stretch/>
        </p:blipFill>
        <p:spPr>
          <a:xfrm>
            <a:off x="7964425" y="4428975"/>
            <a:ext cx="930449" cy="489050"/>
          </a:xfrm>
          <a:prstGeom prst="rect">
            <a:avLst/>
          </a:prstGeom>
          <a:noFill/>
          <a:ln>
            <a:noFill/>
          </a:ln>
        </p:spPr>
      </p:pic>
      <p:sp>
        <p:nvSpPr>
          <p:cNvPr id="13995" name="Google Shape;13995;p387"/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8411700" cy="45081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rmAutofit/>
          </a:bodyPr>
          <a:lstStyle>
            <a:lvl1pPr lvl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800"/>
              <a:buNone/>
              <a:defRPr sz="4800">
                <a:solidFill>
                  <a:schemeClr val="l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>
              <a:spcBef>
                <a:spcPts val="800"/>
              </a:spcBef>
              <a:spcAft>
                <a:spcPts val="800"/>
              </a:spcAft>
              <a:buSzPts val="3600"/>
              <a:buNone/>
              <a:defRPr sz="3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6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Section intro with preheader — white">
  <p:cSld name="CUSTOM_20_1_1_1">
    <p:spTree>
      <p:nvGrpSpPr>
        <p:cNvPr id="1" name="Shape 139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997" name="Google Shape;13997;p388"/>
          <p:cNvSpPr txBox="1">
            <a:spLocks noGrp="1"/>
          </p:cNvSpPr>
          <p:nvPr>
            <p:ph type="title"/>
          </p:nvPr>
        </p:nvSpPr>
        <p:spPr>
          <a:xfrm>
            <a:off x="420625" y="1144075"/>
            <a:ext cx="8385000" cy="3684000"/>
          </a:xfrm>
          <a:prstGeom prst="rect">
            <a:avLst/>
          </a:prstGeom>
        </p:spPr>
        <p:txBody>
          <a:bodyPr spcFirstLastPara="1" wrap="square" lIns="0" tIns="0" rIns="0" bIns="0" anchor="t" anchorCtr="0">
            <a:normAutofit/>
          </a:bodyPr>
          <a:lstStyle>
            <a:lvl1pPr lvl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1pPr>
            <a:lvl2pPr lvl="1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>
              <a:spcBef>
                <a:spcPts val="800"/>
              </a:spcBef>
              <a:spcAft>
                <a:spcPts val="800"/>
              </a:spcAft>
              <a:buSzPts val="3600"/>
              <a:buNone/>
              <a:defRPr sz="3600"/>
            </a:lvl9pPr>
          </a:lstStyle>
          <a:p>
            <a:endParaRPr/>
          </a:p>
        </p:txBody>
      </p:sp>
      <p:sp>
        <p:nvSpPr>
          <p:cNvPr id="13998" name="Google Shape;13998;p388"/>
          <p:cNvSpPr txBox="1">
            <a:spLocks noGrp="1"/>
          </p:cNvSpPr>
          <p:nvPr>
            <p:ph type="subTitle" idx="1"/>
          </p:nvPr>
        </p:nvSpPr>
        <p:spPr>
          <a:xfrm>
            <a:off x="420625" y="886975"/>
            <a:ext cx="8411700" cy="2571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 b="1">
                <a:highlight>
                  <a:schemeClr val="accent1"/>
                </a:highlight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6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Section intro with preheader — black">
  <p:cSld name="CUSTOM_19_1_1_1">
    <p:bg>
      <p:bgPr>
        <a:solidFill>
          <a:schemeClr val="dk1"/>
        </a:solidFill>
        <a:effectLst/>
      </p:bgPr>
    </p:bg>
    <p:spTree>
      <p:nvGrpSpPr>
        <p:cNvPr id="1" name="Shape 139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000" name="Google Shape;14000;p389"/>
          <p:cNvSpPr txBox="1">
            <a:spLocks noGrp="1"/>
          </p:cNvSpPr>
          <p:nvPr>
            <p:ph type="title"/>
          </p:nvPr>
        </p:nvSpPr>
        <p:spPr>
          <a:xfrm>
            <a:off x="420625" y="1144075"/>
            <a:ext cx="8385000" cy="3684000"/>
          </a:xfrm>
          <a:prstGeom prst="rect">
            <a:avLst/>
          </a:prstGeom>
        </p:spPr>
        <p:txBody>
          <a:bodyPr spcFirstLastPara="1" wrap="square" lIns="0" tIns="0" rIns="0" bIns="0" anchor="t" anchorCtr="0">
            <a:normAutofit/>
          </a:bodyPr>
          <a:lstStyle>
            <a:lvl1pPr lvl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>
              <a:spcBef>
                <a:spcPts val="800"/>
              </a:spcBef>
              <a:spcAft>
                <a:spcPts val="800"/>
              </a:spcAft>
              <a:buSzPts val="3600"/>
              <a:buNone/>
              <a:defRPr sz="3600"/>
            </a:lvl9pPr>
          </a:lstStyle>
          <a:p>
            <a:endParaRPr/>
          </a:p>
        </p:txBody>
      </p:sp>
      <p:sp>
        <p:nvSpPr>
          <p:cNvPr id="14001" name="Google Shape;14001;p389"/>
          <p:cNvSpPr txBox="1">
            <a:spLocks noGrp="1"/>
          </p:cNvSpPr>
          <p:nvPr>
            <p:ph type="subTitle" idx="1"/>
          </p:nvPr>
        </p:nvSpPr>
        <p:spPr>
          <a:xfrm>
            <a:off x="420625" y="886975"/>
            <a:ext cx="8411700" cy="2571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 b="1">
                <a:highlight>
                  <a:schemeClr val="accent1"/>
                </a:highlight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6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Section intro with preheader — gold">
  <p:cSld name="CUSTOM_20_1_1_1_1">
    <p:bg>
      <p:bgPr>
        <a:solidFill>
          <a:schemeClr val="accent1"/>
        </a:solidFill>
        <a:effectLst/>
      </p:bgPr>
    </p:bg>
    <p:spTree>
      <p:nvGrpSpPr>
        <p:cNvPr id="1" name="Shape 140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003" name="Google Shape;14003;p390"/>
          <p:cNvSpPr txBox="1">
            <a:spLocks noGrp="1"/>
          </p:cNvSpPr>
          <p:nvPr>
            <p:ph type="title"/>
          </p:nvPr>
        </p:nvSpPr>
        <p:spPr>
          <a:xfrm>
            <a:off x="420625" y="1144075"/>
            <a:ext cx="8385000" cy="3684000"/>
          </a:xfrm>
          <a:prstGeom prst="rect">
            <a:avLst/>
          </a:prstGeom>
        </p:spPr>
        <p:txBody>
          <a:bodyPr spcFirstLastPara="1" wrap="square" lIns="0" tIns="0" rIns="0" bIns="0" anchor="t" anchorCtr="0">
            <a:normAutofit/>
          </a:bodyPr>
          <a:lstStyle>
            <a:lvl1pPr lvl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1pPr>
            <a:lvl2pPr lvl="1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>
              <a:spcBef>
                <a:spcPts val="800"/>
              </a:spcBef>
              <a:spcAft>
                <a:spcPts val="800"/>
              </a:spcAft>
              <a:buSzPts val="3600"/>
              <a:buNone/>
              <a:defRPr sz="3600"/>
            </a:lvl9pPr>
          </a:lstStyle>
          <a:p>
            <a:endParaRPr/>
          </a:p>
        </p:txBody>
      </p:sp>
      <p:sp>
        <p:nvSpPr>
          <p:cNvPr id="14004" name="Google Shape;14004;p390"/>
          <p:cNvSpPr txBox="1">
            <a:spLocks noGrp="1"/>
          </p:cNvSpPr>
          <p:nvPr>
            <p:ph type="subTitle" idx="1"/>
          </p:nvPr>
        </p:nvSpPr>
        <p:spPr>
          <a:xfrm>
            <a:off x="420625" y="886975"/>
            <a:ext cx="8411700" cy="2571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 b="1">
                <a:highlight>
                  <a:schemeClr val="lt1"/>
                </a:highlight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6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Section intro with preheader — maroon">
  <p:cSld name="CUSTOM_19_1_1_1_1">
    <p:bg>
      <p:bgPr>
        <a:solidFill>
          <a:schemeClr val="accent2"/>
        </a:solidFill>
        <a:effectLst/>
      </p:bgPr>
    </p:bg>
    <p:spTree>
      <p:nvGrpSpPr>
        <p:cNvPr id="1" name="Shape 140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006" name="Google Shape;14006;p391"/>
          <p:cNvSpPr txBox="1">
            <a:spLocks noGrp="1"/>
          </p:cNvSpPr>
          <p:nvPr>
            <p:ph type="title"/>
          </p:nvPr>
        </p:nvSpPr>
        <p:spPr>
          <a:xfrm>
            <a:off x="420625" y="1144075"/>
            <a:ext cx="8385000" cy="3684000"/>
          </a:xfrm>
          <a:prstGeom prst="rect">
            <a:avLst/>
          </a:prstGeom>
        </p:spPr>
        <p:txBody>
          <a:bodyPr spcFirstLastPara="1" wrap="square" lIns="0" tIns="0" rIns="0" bIns="0" anchor="t" anchorCtr="0">
            <a:normAutofit/>
          </a:bodyPr>
          <a:lstStyle>
            <a:lvl1pPr lvl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>
              <a:spcBef>
                <a:spcPts val="800"/>
              </a:spcBef>
              <a:spcAft>
                <a:spcPts val="800"/>
              </a:spcAft>
              <a:buSzPts val="3600"/>
              <a:buNone/>
              <a:defRPr sz="3600"/>
            </a:lvl9pPr>
          </a:lstStyle>
          <a:p>
            <a:endParaRPr/>
          </a:p>
        </p:txBody>
      </p:sp>
      <p:sp>
        <p:nvSpPr>
          <p:cNvPr id="14007" name="Google Shape;14007;p391"/>
          <p:cNvSpPr txBox="1">
            <a:spLocks noGrp="1"/>
          </p:cNvSpPr>
          <p:nvPr>
            <p:ph type="subTitle" idx="1"/>
          </p:nvPr>
        </p:nvSpPr>
        <p:spPr>
          <a:xfrm>
            <a:off x="420625" y="886975"/>
            <a:ext cx="8411700" cy="2571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 b="1">
                <a:highlight>
                  <a:schemeClr val="lt1"/>
                </a:highlight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6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Section intro, pattern background — white">
  <p:cSld name="CUSTOM_22">
    <p:spTree>
      <p:nvGrpSpPr>
        <p:cNvPr id="1" name="Shape 140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009" name="Google Shape;14009;p392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0" y="0"/>
            <a:ext cx="914401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14010" name="Google Shape;14010;p392"/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8385000" cy="45081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rmAutofit/>
          </a:bodyPr>
          <a:lstStyle>
            <a:lvl1pPr lvl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4400"/>
              <a:buNone/>
              <a:defRPr sz="4400">
                <a:highlight>
                  <a:schemeClr val="accent1"/>
                </a:highlight>
              </a:defRPr>
            </a:lvl1pPr>
            <a:lvl2pPr lvl="1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>
              <a:lnSpc>
                <a:spcPct val="90000"/>
              </a:lnSpc>
              <a:spcBef>
                <a:spcPts val="800"/>
              </a:spcBef>
              <a:spcAft>
                <a:spcPts val="800"/>
              </a:spcAft>
              <a:buSzPts val="3600"/>
              <a:buNone/>
              <a:defRPr sz="3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6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Section intro, pattern background — black">
  <p:cSld name="CUSTOM_23">
    <p:spTree>
      <p:nvGrpSpPr>
        <p:cNvPr id="1" name="Shape 140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012" name="Google Shape;14012;p393"/>
          <p:cNvPicPr preferRelativeResize="0"/>
          <p:nvPr/>
        </p:nvPicPr>
        <p:blipFill rotWithShape="1">
          <a:blip r:embed="rId2">
            <a:alphaModFix/>
          </a:blip>
          <a:srcRect l="19" r="19"/>
          <a:stretch/>
        </p:blipFill>
        <p:spPr>
          <a:xfrm>
            <a:off x="0" y="-2225"/>
            <a:ext cx="9144003" cy="5150128"/>
          </a:xfrm>
          <a:prstGeom prst="rect">
            <a:avLst/>
          </a:prstGeom>
          <a:noFill/>
          <a:ln>
            <a:noFill/>
          </a:ln>
        </p:spPr>
      </p:pic>
      <p:sp>
        <p:nvSpPr>
          <p:cNvPr id="14013" name="Google Shape;14013;p393"/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8385000" cy="45081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rmAutofit/>
          </a:bodyPr>
          <a:lstStyle>
            <a:lvl1pPr lvl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4400"/>
              <a:buNone/>
              <a:defRPr sz="4400">
                <a:highlight>
                  <a:schemeClr val="accent1"/>
                </a:highlight>
              </a:defRPr>
            </a:lvl1pPr>
            <a:lvl2pPr lvl="1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>
              <a:lnSpc>
                <a:spcPct val="90000"/>
              </a:lnSpc>
              <a:spcBef>
                <a:spcPts val="800"/>
              </a:spcBef>
              <a:spcAft>
                <a:spcPts val="800"/>
              </a:spcAft>
              <a:buSzPts val="3600"/>
              <a:buNone/>
              <a:defRPr sz="3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Section intro with preheader — black">
  <p:cSld name="CUSTOM_19_1_1_1">
    <p:bg>
      <p:bgPr>
        <a:solidFill>
          <a:schemeClr val="dk1"/>
        </a:solidFill>
        <a:effectLst/>
      </p:bgPr>
    </p:bg>
    <p:spTree>
      <p:nvGrpSpPr>
        <p:cNvPr id="1" name="Shape 1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" name="Google Shape;107;p29"/>
          <p:cNvSpPr txBox="1">
            <a:spLocks noGrp="1"/>
          </p:cNvSpPr>
          <p:nvPr>
            <p:ph type="title"/>
          </p:nvPr>
        </p:nvSpPr>
        <p:spPr>
          <a:xfrm>
            <a:off x="420625" y="1144075"/>
            <a:ext cx="8385000" cy="3684000"/>
          </a:xfrm>
          <a:prstGeom prst="rect">
            <a:avLst/>
          </a:prstGeom>
        </p:spPr>
        <p:txBody>
          <a:bodyPr spcFirstLastPara="1" wrap="square" lIns="0" tIns="0" rIns="0" bIns="0" anchor="t" anchorCtr="0">
            <a:normAutofit/>
          </a:bodyPr>
          <a:lstStyle>
            <a:lvl1pPr lvl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>
              <a:spcBef>
                <a:spcPts val="800"/>
              </a:spcBef>
              <a:spcAft>
                <a:spcPts val="800"/>
              </a:spcAft>
              <a:buSzPts val="3600"/>
              <a:buNone/>
              <a:defRPr sz="3600"/>
            </a:lvl9pPr>
          </a:lstStyle>
          <a:p>
            <a:endParaRPr/>
          </a:p>
        </p:txBody>
      </p:sp>
      <p:sp>
        <p:nvSpPr>
          <p:cNvPr id="108" name="Google Shape;108;p29"/>
          <p:cNvSpPr txBox="1">
            <a:spLocks noGrp="1"/>
          </p:cNvSpPr>
          <p:nvPr>
            <p:ph type="subTitle" idx="1"/>
          </p:nvPr>
        </p:nvSpPr>
        <p:spPr>
          <a:xfrm>
            <a:off x="420625" y="886975"/>
            <a:ext cx="8411700" cy="2571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 b="1">
                <a:highlight>
                  <a:schemeClr val="accent1"/>
                </a:highlight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7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Section intro — photo background">
  <p:cSld name="CUSTOM_22_1">
    <p:spTree>
      <p:nvGrpSpPr>
        <p:cNvPr id="1" name="Shape 140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015" name="Google Shape;14015;p394"/>
          <p:cNvSpPr>
            <a:spLocks noGrp="1"/>
          </p:cNvSpPr>
          <p:nvPr>
            <p:ph type="pic" idx="2"/>
          </p:nvPr>
        </p:nvSpPr>
        <p:spPr>
          <a:xfrm>
            <a:off x="100" y="-9225"/>
            <a:ext cx="9144000" cy="5143500"/>
          </a:xfrm>
          <a:prstGeom prst="rect">
            <a:avLst/>
          </a:prstGeom>
          <a:noFill/>
          <a:ln>
            <a:noFill/>
          </a:ln>
        </p:spPr>
      </p:sp>
      <p:sp>
        <p:nvSpPr>
          <p:cNvPr id="14016" name="Google Shape;14016;p394"/>
          <p:cNvSpPr txBox="1">
            <a:spLocks noGrp="1"/>
          </p:cNvSpPr>
          <p:nvPr>
            <p:ph type="title"/>
          </p:nvPr>
        </p:nvSpPr>
        <p:spPr>
          <a:xfrm>
            <a:off x="420625" y="3091050"/>
            <a:ext cx="8385000" cy="793500"/>
          </a:xfrm>
          <a:prstGeom prst="rect">
            <a:avLst/>
          </a:prstGeom>
          <a:solidFill>
            <a:schemeClr val="lt1"/>
          </a:solidFill>
        </p:spPr>
        <p:txBody>
          <a:bodyPr spcFirstLastPara="1" wrap="square" lIns="0" tIns="0" rIns="0" bIns="0" anchor="ctr" anchorCtr="0">
            <a:spAutoFit/>
          </a:bodyPr>
          <a:lstStyle>
            <a:lvl1pPr lvl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4400"/>
              <a:buNone/>
              <a:defRPr sz="4400"/>
            </a:lvl1pPr>
            <a:lvl2pPr lvl="1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>
              <a:lnSpc>
                <a:spcPct val="90000"/>
              </a:lnSpc>
              <a:spcBef>
                <a:spcPts val="800"/>
              </a:spcBef>
              <a:spcAft>
                <a:spcPts val="800"/>
              </a:spcAft>
              <a:buSzPts val="3600"/>
              <a:buNone/>
              <a:defRPr sz="3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7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Section intro with subtitle and text">
  <p:cSld name="CUSTOM_23_1">
    <p:spTree>
      <p:nvGrpSpPr>
        <p:cNvPr id="1" name="Shape 140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018" name="Google Shape;14018;p395"/>
          <p:cNvSpPr/>
          <p:nvPr/>
        </p:nvSpPr>
        <p:spPr>
          <a:xfrm>
            <a:off x="4572000" y="-125"/>
            <a:ext cx="4572000" cy="51435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019" name="Google Shape;14019;p395"/>
          <p:cNvSpPr txBox="1">
            <a:spLocks noGrp="1"/>
          </p:cNvSpPr>
          <p:nvPr>
            <p:ph type="title"/>
          </p:nvPr>
        </p:nvSpPr>
        <p:spPr>
          <a:xfrm>
            <a:off x="265500" y="1233175"/>
            <a:ext cx="4045200" cy="1482300"/>
          </a:xfrm>
          <a:prstGeom prst="rect">
            <a:avLst/>
          </a:prstGeom>
        </p:spPr>
        <p:txBody>
          <a:bodyPr spcFirstLastPara="1" wrap="square" lIns="0" tIns="0" rIns="0" bIns="0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>
                <a:highlight>
                  <a:schemeClr val="accent1"/>
                </a:highlight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rtl="0">
              <a:spcBef>
                <a:spcPts val="800"/>
              </a:spcBef>
              <a:spcAft>
                <a:spcPts val="0"/>
              </a:spcAft>
              <a:buSzPts val="4200"/>
              <a:buNone/>
              <a:defRPr sz="4200"/>
            </a:lvl3pPr>
            <a:lvl4pPr lvl="3" rtl="0">
              <a:spcBef>
                <a:spcPts val="800"/>
              </a:spcBef>
              <a:spcAft>
                <a:spcPts val="0"/>
              </a:spcAft>
              <a:buSzPts val="4200"/>
              <a:buNone/>
              <a:defRPr sz="4200"/>
            </a:lvl4pPr>
            <a:lvl5pPr lvl="4" rtl="0">
              <a:spcBef>
                <a:spcPts val="800"/>
              </a:spcBef>
              <a:spcAft>
                <a:spcPts val="0"/>
              </a:spcAft>
              <a:buSzPts val="4200"/>
              <a:buNone/>
              <a:defRPr sz="4200"/>
            </a:lvl5pPr>
            <a:lvl6pPr lvl="5" rtl="0">
              <a:spcBef>
                <a:spcPts val="800"/>
              </a:spcBef>
              <a:spcAft>
                <a:spcPts val="0"/>
              </a:spcAft>
              <a:buSzPts val="4200"/>
              <a:buNone/>
              <a:defRPr sz="4200"/>
            </a:lvl6pPr>
            <a:lvl7pPr lvl="6" rtl="0">
              <a:spcBef>
                <a:spcPts val="800"/>
              </a:spcBef>
              <a:spcAft>
                <a:spcPts val="0"/>
              </a:spcAft>
              <a:buSzPts val="4200"/>
              <a:buNone/>
              <a:defRPr sz="4200"/>
            </a:lvl7pPr>
            <a:lvl8pPr lvl="7" rtl="0">
              <a:spcBef>
                <a:spcPts val="800"/>
              </a:spcBef>
              <a:spcAft>
                <a:spcPts val="0"/>
              </a:spcAft>
              <a:buSzPts val="4200"/>
              <a:buNone/>
              <a:defRPr sz="4200"/>
            </a:lvl8pPr>
            <a:lvl9pPr lvl="8" rtl="0">
              <a:spcBef>
                <a:spcPts val="800"/>
              </a:spcBef>
              <a:spcAft>
                <a:spcPts val="800"/>
              </a:spcAft>
              <a:buSzPts val="4200"/>
              <a:buNone/>
              <a:defRPr sz="4200"/>
            </a:lvl9pPr>
          </a:lstStyle>
          <a:p>
            <a:endParaRPr/>
          </a:p>
        </p:txBody>
      </p:sp>
      <p:sp>
        <p:nvSpPr>
          <p:cNvPr id="14020" name="Google Shape;14020;p395"/>
          <p:cNvSpPr txBox="1">
            <a:spLocks noGrp="1"/>
          </p:cNvSpPr>
          <p:nvPr>
            <p:ph type="subTitle" idx="1"/>
          </p:nvPr>
        </p:nvSpPr>
        <p:spPr>
          <a:xfrm>
            <a:off x="265500" y="2715475"/>
            <a:ext cx="4045200" cy="13227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 b="1">
                <a:solidFill>
                  <a:schemeClr val="lt1"/>
                </a:solidFill>
                <a:highlight>
                  <a:schemeClr val="dk1"/>
                </a:highlight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>
            <a:endParaRPr/>
          </a:p>
        </p:txBody>
      </p:sp>
      <p:sp>
        <p:nvSpPr>
          <p:cNvPr id="14021" name="Google Shape;14021;p395"/>
          <p:cNvSpPr txBox="1">
            <a:spLocks noGrp="1"/>
          </p:cNvSpPr>
          <p:nvPr>
            <p:ph type="body" idx="2"/>
          </p:nvPr>
        </p:nvSpPr>
        <p:spPr>
          <a:xfrm>
            <a:off x="4939500" y="724075"/>
            <a:ext cx="3837000" cy="36951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marL="457200" lvl="0" indent="-355600" rtl="0">
              <a:spcBef>
                <a:spcPts val="0"/>
              </a:spcBef>
              <a:spcAft>
                <a:spcPts val="0"/>
              </a:spcAft>
              <a:buSzPts val="2000"/>
              <a:buChar char="●"/>
              <a:defRPr/>
            </a:lvl1pPr>
            <a:lvl2pPr marL="914400" lvl="1" indent="-355600" rtl="0">
              <a:spcBef>
                <a:spcPts val="800"/>
              </a:spcBef>
              <a:spcAft>
                <a:spcPts val="0"/>
              </a:spcAft>
              <a:buSzPts val="2000"/>
              <a:buChar char="○"/>
              <a:defRPr/>
            </a:lvl2pPr>
            <a:lvl3pPr marL="1371600" lvl="2" indent="-355600" rtl="0">
              <a:spcBef>
                <a:spcPts val="800"/>
              </a:spcBef>
              <a:spcAft>
                <a:spcPts val="0"/>
              </a:spcAft>
              <a:buSzPts val="2000"/>
              <a:buChar char="■"/>
              <a:defRPr/>
            </a:lvl3pPr>
            <a:lvl4pPr marL="1828800" lvl="3" indent="-355600" rtl="0">
              <a:spcBef>
                <a:spcPts val="800"/>
              </a:spcBef>
              <a:spcAft>
                <a:spcPts val="0"/>
              </a:spcAft>
              <a:buSzPts val="2000"/>
              <a:buChar char="●"/>
              <a:defRPr/>
            </a:lvl4pPr>
            <a:lvl5pPr marL="2286000" lvl="4" indent="-355600" rtl="0">
              <a:spcBef>
                <a:spcPts val="800"/>
              </a:spcBef>
              <a:spcAft>
                <a:spcPts val="0"/>
              </a:spcAft>
              <a:buSzPts val="2000"/>
              <a:buChar char="○"/>
              <a:defRPr/>
            </a:lvl5pPr>
            <a:lvl6pPr marL="2743200" lvl="5" indent="-355600" rtl="0">
              <a:spcBef>
                <a:spcPts val="800"/>
              </a:spcBef>
              <a:spcAft>
                <a:spcPts val="0"/>
              </a:spcAft>
              <a:buSzPts val="2000"/>
              <a:buChar char="■"/>
              <a:defRPr/>
            </a:lvl6pPr>
            <a:lvl7pPr marL="3200400" lvl="6" indent="-355600" rtl="0">
              <a:spcBef>
                <a:spcPts val="800"/>
              </a:spcBef>
              <a:spcAft>
                <a:spcPts val="0"/>
              </a:spcAft>
              <a:buSzPts val="2000"/>
              <a:buChar char="●"/>
              <a:defRPr/>
            </a:lvl7pPr>
            <a:lvl8pPr marL="3657600" lvl="7" indent="-355600" rtl="0">
              <a:spcBef>
                <a:spcPts val="800"/>
              </a:spcBef>
              <a:spcAft>
                <a:spcPts val="0"/>
              </a:spcAft>
              <a:buSzPts val="2000"/>
              <a:buChar char="○"/>
              <a:defRPr/>
            </a:lvl8pPr>
            <a:lvl9pPr marL="4114800" lvl="8" indent="-355600" rtl="0">
              <a:spcBef>
                <a:spcPts val="800"/>
              </a:spcBef>
              <a:spcAft>
                <a:spcPts val="800"/>
              </a:spcAft>
              <a:buSzPts val="2000"/>
              <a:buChar char="■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7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Section intro — black">
  <p:cSld name="CUSTOM_22_1_1">
    <p:spTree>
      <p:nvGrpSpPr>
        <p:cNvPr id="1" name="Shape 140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023" name="Google Shape;14023;p396"/>
          <p:cNvSpPr/>
          <p:nvPr/>
        </p:nvSpPr>
        <p:spPr>
          <a:xfrm>
            <a:off x="0" y="1803750"/>
            <a:ext cx="9144000" cy="1543200"/>
          </a:xfrm>
          <a:prstGeom prst="rect">
            <a:avLst/>
          </a:prstGeom>
          <a:solidFill>
            <a:srgbClr val="191919"/>
          </a:solidFill>
          <a:ln>
            <a:noFill/>
          </a:ln>
        </p:spPr>
        <p:txBody>
          <a:bodyPr spcFirstLastPara="1" wrap="square" lIns="121900" tIns="60925" rIns="121900" bIns="60925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3700"/>
              <a:buFont typeface="Arial"/>
              <a:buNone/>
            </a:pPr>
            <a:endParaRPr sz="3700" b="1" i="0" u="none" strike="noStrike" cap="none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pic>
        <p:nvPicPr>
          <p:cNvPr id="14024" name="Google Shape;14024;p396" descr="ASU_Horiz_RGB_Digital_MaroonGold.png"/>
          <p:cNvPicPr preferRelativeResize="0"/>
          <p:nvPr/>
        </p:nvPicPr>
        <p:blipFill rotWithShape="1">
          <a:blip r:embed="rId2">
            <a:alphaModFix/>
          </a:blip>
          <a:srcRect r="57818"/>
          <a:stretch/>
        </p:blipFill>
        <p:spPr>
          <a:xfrm>
            <a:off x="7867711" y="4336142"/>
            <a:ext cx="989550" cy="651102"/>
          </a:xfrm>
          <a:prstGeom prst="rect">
            <a:avLst/>
          </a:prstGeom>
          <a:noFill/>
          <a:ln>
            <a:noFill/>
          </a:ln>
        </p:spPr>
      </p:pic>
      <p:sp>
        <p:nvSpPr>
          <p:cNvPr id="14025" name="Google Shape;14025;p396"/>
          <p:cNvSpPr txBox="1">
            <a:spLocks noGrp="1"/>
          </p:cNvSpPr>
          <p:nvPr>
            <p:ph type="title"/>
          </p:nvPr>
        </p:nvSpPr>
        <p:spPr>
          <a:xfrm>
            <a:off x="436325" y="1816500"/>
            <a:ext cx="8362800" cy="15306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rm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200"/>
              <a:buNone/>
              <a:defRPr>
                <a:solidFill>
                  <a:schemeClr val="accen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 b="1">
                <a:solidFill>
                  <a:schemeClr val="accent1"/>
                </a:solidFill>
              </a:defRPr>
            </a:lvl2pPr>
            <a:lvl3pPr lvl="2" rtl="0">
              <a:spcBef>
                <a:spcPts val="80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 b="1">
                <a:solidFill>
                  <a:schemeClr val="accent1"/>
                </a:solidFill>
              </a:defRPr>
            </a:lvl3pPr>
            <a:lvl4pPr lvl="3" rtl="0">
              <a:spcBef>
                <a:spcPts val="80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 b="1">
                <a:solidFill>
                  <a:schemeClr val="accent1"/>
                </a:solidFill>
              </a:defRPr>
            </a:lvl4pPr>
            <a:lvl5pPr lvl="4" rtl="0">
              <a:spcBef>
                <a:spcPts val="80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 b="1">
                <a:solidFill>
                  <a:schemeClr val="accent1"/>
                </a:solidFill>
              </a:defRPr>
            </a:lvl5pPr>
            <a:lvl6pPr lvl="5" rtl="0">
              <a:spcBef>
                <a:spcPts val="80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 b="1">
                <a:solidFill>
                  <a:schemeClr val="accent1"/>
                </a:solidFill>
              </a:defRPr>
            </a:lvl6pPr>
            <a:lvl7pPr lvl="6" rtl="0">
              <a:spcBef>
                <a:spcPts val="80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 b="1">
                <a:solidFill>
                  <a:schemeClr val="accent1"/>
                </a:solidFill>
              </a:defRPr>
            </a:lvl7pPr>
            <a:lvl8pPr lvl="7" rtl="0">
              <a:spcBef>
                <a:spcPts val="80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 b="1">
                <a:solidFill>
                  <a:schemeClr val="accent1"/>
                </a:solidFill>
              </a:defRPr>
            </a:lvl8pPr>
            <a:lvl9pPr lvl="8" rtl="0">
              <a:spcBef>
                <a:spcPts val="800"/>
              </a:spcBef>
              <a:spcAft>
                <a:spcPts val="800"/>
              </a:spcAft>
              <a:buClr>
                <a:schemeClr val="accent1"/>
              </a:buClr>
              <a:buSzPts val="2800"/>
              <a:buNone/>
              <a:defRPr b="1">
                <a:solidFill>
                  <a:schemeClr val="accent1"/>
                </a:solidFill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7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Section intro — gold">
  <p:cSld name="CUSTOM_23_1_1">
    <p:spTree>
      <p:nvGrpSpPr>
        <p:cNvPr id="1" name="Shape 140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027" name="Google Shape;14027;p397"/>
          <p:cNvSpPr/>
          <p:nvPr/>
        </p:nvSpPr>
        <p:spPr>
          <a:xfrm>
            <a:off x="0" y="1803750"/>
            <a:ext cx="9144000" cy="15432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121900" tIns="60925" rIns="121900" bIns="60925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3700"/>
              <a:buFont typeface="Arial"/>
              <a:buNone/>
            </a:pPr>
            <a:endParaRPr sz="3700" b="1" i="0" u="none" strike="noStrike" cap="none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pic>
        <p:nvPicPr>
          <p:cNvPr id="14028" name="Google Shape;14028;p397" descr="ASU_Horiz_RGB_Digital_MaroonGold.png"/>
          <p:cNvPicPr preferRelativeResize="0"/>
          <p:nvPr/>
        </p:nvPicPr>
        <p:blipFill rotWithShape="1">
          <a:blip r:embed="rId2">
            <a:alphaModFix/>
          </a:blip>
          <a:srcRect r="57818"/>
          <a:stretch/>
        </p:blipFill>
        <p:spPr>
          <a:xfrm>
            <a:off x="7867711" y="4336142"/>
            <a:ext cx="989550" cy="651102"/>
          </a:xfrm>
          <a:prstGeom prst="rect">
            <a:avLst/>
          </a:prstGeom>
          <a:noFill/>
          <a:ln>
            <a:noFill/>
          </a:ln>
        </p:spPr>
      </p:pic>
      <p:sp>
        <p:nvSpPr>
          <p:cNvPr id="14029" name="Google Shape;14029;p397"/>
          <p:cNvSpPr txBox="1">
            <a:spLocks noGrp="1"/>
          </p:cNvSpPr>
          <p:nvPr>
            <p:ph type="title"/>
          </p:nvPr>
        </p:nvSpPr>
        <p:spPr>
          <a:xfrm>
            <a:off x="436325" y="1816625"/>
            <a:ext cx="8362800" cy="15303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rm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 b="1">
                <a:solidFill>
                  <a:schemeClr val="accent1"/>
                </a:solidFill>
              </a:defRPr>
            </a:lvl2pPr>
            <a:lvl3pPr lvl="2" rtl="0">
              <a:spcBef>
                <a:spcPts val="80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 b="1">
                <a:solidFill>
                  <a:schemeClr val="accent1"/>
                </a:solidFill>
              </a:defRPr>
            </a:lvl3pPr>
            <a:lvl4pPr lvl="3" rtl="0">
              <a:spcBef>
                <a:spcPts val="80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 b="1">
                <a:solidFill>
                  <a:schemeClr val="accent1"/>
                </a:solidFill>
              </a:defRPr>
            </a:lvl4pPr>
            <a:lvl5pPr lvl="4" rtl="0">
              <a:spcBef>
                <a:spcPts val="80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 b="1">
                <a:solidFill>
                  <a:schemeClr val="accent1"/>
                </a:solidFill>
              </a:defRPr>
            </a:lvl5pPr>
            <a:lvl6pPr lvl="5" rtl="0">
              <a:spcBef>
                <a:spcPts val="80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 b="1">
                <a:solidFill>
                  <a:schemeClr val="accent1"/>
                </a:solidFill>
              </a:defRPr>
            </a:lvl6pPr>
            <a:lvl7pPr lvl="6" rtl="0">
              <a:spcBef>
                <a:spcPts val="80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 b="1">
                <a:solidFill>
                  <a:schemeClr val="accent1"/>
                </a:solidFill>
              </a:defRPr>
            </a:lvl7pPr>
            <a:lvl8pPr lvl="7" rtl="0">
              <a:spcBef>
                <a:spcPts val="80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 b="1">
                <a:solidFill>
                  <a:schemeClr val="accent1"/>
                </a:solidFill>
              </a:defRPr>
            </a:lvl8pPr>
            <a:lvl9pPr lvl="8" rtl="0">
              <a:spcBef>
                <a:spcPts val="800"/>
              </a:spcBef>
              <a:spcAft>
                <a:spcPts val="800"/>
              </a:spcAft>
              <a:buClr>
                <a:schemeClr val="accent1"/>
              </a:buClr>
              <a:buSzPts val="2800"/>
              <a:buNone/>
              <a:defRPr b="1">
                <a:solidFill>
                  <a:schemeClr val="accent1"/>
                </a:solidFill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7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Section intro — maroon">
  <p:cSld name="CUSTOM_22_1_1_1">
    <p:spTree>
      <p:nvGrpSpPr>
        <p:cNvPr id="1" name="Shape 140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031" name="Google Shape;14031;p398"/>
          <p:cNvSpPr/>
          <p:nvPr/>
        </p:nvSpPr>
        <p:spPr>
          <a:xfrm>
            <a:off x="0" y="1803750"/>
            <a:ext cx="9144000" cy="15432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txBody>
          <a:bodyPr spcFirstLastPara="1" wrap="square" lIns="121900" tIns="60925" rIns="121900" bIns="60925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3700"/>
              <a:buFont typeface="Arial"/>
              <a:buNone/>
            </a:pPr>
            <a:endParaRPr sz="3700" b="1" i="0" u="none" strike="noStrike" cap="none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pic>
        <p:nvPicPr>
          <p:cNvPr id="14032" name="Google Shape;14032;p398" descr="ASU_Horiz_RGB_Digital_MaroonGold.png"/>
          <p:cNvPicPr preferRelativeResize="0"/>
          <p:nvPr/>
        </p:nvPicPr>
        <p:blipFill rotWithShape="1">
          <a:blip r:embed="rId2">
            <a:alphaModFix/>
          </a:blip>
          <a:srcRect r="57818"/>
          <a:stretch/>
        </p:blipFill>
        <p:spPr>
          <a:xfrm>
            <a:off x="7867711" y="4336142"/>
            <a:ext cx="989550" cy="651102"/>
          </a:xfrm>
          <a:prstGeom prst="rect">
            <a:avLst/>
          </a:prstGeom>
          <a:noFill/>
          <a:ln>
            <a:noFill/>
          </a:ln>
        </p:spPr>
      </p:pic>
      <p:sp>
        <p:nvSpPr>
          <p:cNvPr id="14033" name="Google Shape;14033;p398"/>
          <p:cNvSpPr txBox="1">
            <a:spLocks noGrp="1"/>
          </p:cNvSpPr>
          <p:nvPr>
            <p:ph type="title"/>
          </p:nvPr>
        </p:nvSpPr>
        <p:spPr>
          <a:xfrm>
            <a:off x="436325" y="1816550"/>
            <a:ext cx="8362800" cy="15303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rm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200"/>
              <a:buNone/>
              <a:defRPr>
                <a:solidFill>
                  <a:schemeClr val="l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 b="1">
                <a:solidFill>
                  <a:schemeClr val="accent1"/>
                </a:solidFill>
              </a:defRPr>
            </a:lvl2pPr>
            <a:lvl3pPr lvl="2" rtl="0">
              <a:spcBef>
                <a:spcPts val="80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 b="1">
                <a:solidFill>
                  <a:schemeClr val="accent1"/>
                </a:solidFill>
              </a:defRPr>
            </a:lvl3pPr>
            <a:lvl4pPr lvl="3" rtl="0">
              <a:spcBef>
                <a:spcPts val="80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 b="1">
                <a:solidFill>
                  <a:schemeClr val="accent1"/>
                </a:solidFill>
              </a:defRPr>
            </a:lvl4pPr>
            <a:lvl5pPr lvl="4" rtl="0">
              <a:spcBef>
                <a:spcPts val="80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 b="1">
                <a:solidFill>
                  <a:schemeClr val="accent1"/>
                </a:solidFill>
              </a:defRPr>
            </a:lvl5pPr>
            <a:lvl6pPr lvl="5" rtl="0">
              <a:spcBef>
                <a:spcPts val="80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 b="1">
                <a:solidFill>
                  <a:schemeClr val="accent1"/>
                </a:solidFill>
              </a:defRPr>
            </a:lvl6pPr>
            <a:lvl7pPr lvl="6" rtl="0">
              <a:spcBef>
                <a:spcPts val="80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 b="1">
                <a:solidFill>
                  <a:schemeClr val="accent1"/>
                </a:solidFill>
              </a:defRPr>
            </a:lvl7pPr>
            <a:lvl8pPr lvl="7" rtl="0">
              <a:spcBef>
                <a:spcPts val="80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 b="1">
                <a:solidFill>
                  <a:schemeClr val="accent1"/>
                </a:solidFill>
              </a:defRPr>
            </a:lvl8pPr>
            <a:lvl9pPr lvl="8" rtl="0">
              <a:spcBef>
                <a:spcPts val="800"/>
              </a:spcBef>
              <a:spcAft>
                <a:spcPts val="800"/>
              </a:spcAft>
              <a:buClr>
                <a:schemeClr val="accent1"/>
              </a:buClr>
              <a:buSzPts val="2800"/>
              <a:buNone/>
              <a:defRPr b="1">
                <a:solidFill>
                  <a:schemeClr val="accent1"/>
                </a:solidFill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7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 and text slide options divider &gt;&gt;&gt; choose from following templates →">
  <p:cSld name="CUSTOM_23_1_1_2">
    <p:bg>
      <p:bgPr>
        <a:solidFill>
          <a:schemeClr val="lt2"/>
        </a:solidFill>
        <a:effectLst/>
      </p:bgPr>
    </p:bg>
    <p:spTree>
      <p:nvGrpSpPr>
        <p:cNvPr id="1" name="Shape 140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035" name="Google Shape;14035;p399"/>
          <p:cNvSpPr txBox="1"/>
          <p:nvPr/>
        </p:nvSpPr>
        <p:spPr>
          <a:xfrm>
            <a:off x="2411725" y="1598453"/>
            <a:ext cx="6288300" cy="1995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spAutoFit/>
          </a:bodyPr>
          <a:lstStyle/>
          <a:p>
            <a:pPr marL="0" lvl="0" indent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7200" b="1">
                <a:solidFill>
                  <a:srgbClr val="FFFFFF"/>
                </a:solidFill>
                <a:highlight>
                  <a:srgbClr val="191919"/>
                </a:highlight>
              </a:rPr>
              <a:t>Title and text slide options</a:t>
            </a:r>
            <a:endParaRPr sz="7200" b="1">
              <a:solidFill>
                <a:srgbClr val="191919"/>
              </a:solidFill>
            </a:endParaRPr>
          </a:p>
        </p:txBody>
      </p:sp>
      <p:sp>
        <p:nvSpPr>
          <p:cNvPr id="14036" name="Google Shape;14036;p399"/>
          <p:cNvSpPr/>
          <p:nvPr/>
        </p:nvSpPr>
        <p:spPr>
          <a:xfrm>
            <a:off x="0" y="0"/>
            <a:ext cx="2168400" cy="5143500"/>
          </a:xfrm>
          <a:prstGeom prst="rightArrowCallout">
            <a:avLst>
              <a:gd name="adj1" fmla="val 25000"/>
              <a:gd name="adj2" fmla="val 25000"/>
              <a:gd name="adj3" fmla="val 25000"/>
              <a:gd name="adj4" fmla="val 64977"/>
            </a:avLst>
          </a:prstGeom>
          <a:solidFill>
            <a:srgbClr val="191919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27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 and text — white">
  <p:cSld name="CUSTOM_22_1_1_1_1">
    <p:spTree>
      <p:nvGrpSpPr>
        <p:cNvPr id="1" name="Shape 140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038" name="Google Shape;14038;p400"/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8411400" cy="4365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highlight>
                  <a:schemeClr val="accent1"/>
                </a:highlight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4039" name="Google Shape;14039;p400"/>
          <p:cNvSpPr txBox="1">
            <a:spLocks noGrp="1"/>
          </p:cNvSpPr>
          <p:nvPr>
            <p:ph type="body" idx="1"/>
          </p:nvPr>
        </p:nvSpPr>
        <p:spPr>
          <a:xfrm>
            <a:off x="420900" y="994550"/>
            <a:ext cx="8384700" cy="38334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55600" rtl="0">
              <a:spcBef>
                <a:spcPts val="0"/>
              </a:spcBef>
              <a:spcAft>
                <a:spcPts val="0"/>
              </a:spcAft>
              <a:buSzPts val="2000"/>
              <a:buChar char="●"/>
              <a:defRPr/>
            </a:lvl1pPr>
            <a:lvl2pPr marL="914400" lvl="1" indent="-355600" rtl="0">
              <a:spcBef>
                <a:spcPts val="800"/>
              </a:spcBef>
              <a:spcAft>
                <a:spcPts val="0"/>
              </a:spcAft>
              <a:buSzPts val="2000"/>
              <a:buChar char="○"/>
              <a:defRPr/>
            </a:lvl2pPr>
            <a:lvl3pPr marL="1371600" lvl="2" indent="-355600" rtl="0">
              <a:spcBef>
                <a:spcPts val="800"/>
              </a:spcBef>
              <a:spcAft>
                <a:spcPts val="0"/>
              </a:spcAft>
              <a:buSzPts val="2000"/>
              <a:buChar char="■"/>
              <a:defRPr/>
            </a:lvl3pPr>
            <a:lvl4pPr marL="1828800" lvl="3" indent="-355600" rtl="0">
              <a:spcBef>
                <a:spcPts val="800"/>
              </a:spcBef>
              <a:spcAft>
                <a:spcPts val="0"/>
              </a:spcAft>
              <a:buSzPts val="2000"/>
              <a:buChar char="●"/>
              <a:defRPr/>
            </a:lvl4pPr>
            <a:lvl5pPr marL="2286000" lvl="4" indent="-355600" rtl="0">
              <a:spcBef>
                <a:spcPts val="800"/>
              </a:spcBef>
              <a:spcAft>
                <a:spcPts val="0"/>
              </a:spcAft>
              <a:buSzPts val="2000"/>
              <a:buChar char="○"/>
              <a:defRPr/>
            </a:lvl5pPr>
            <a:lvl6pPr marL="2743200" lvl="5" indent="-355600" rtl="0">
              <a:spcBef>
                <a:spcPts val="800"/>
              </a:spcBef>
              <a:spcAft>
                <a:spcPts val="0"/>
              </a:spcAft>
              <a:buSzPts val="2000"/>
              <a:buChar char="■"/>
              <a:defRPr/>
            </a:lvl6pPr>
            <a:lvl7pPr marL="3200400" lvl="6" indent="-355600" rtl="0">
              <a:spcBef>
                <a:spcPts val="800"/>
              </a:spcBef>
              <a:spcAft>
                <a:spcPts val="0"/>
              </a:spcAft>
              <a:buSzPts val="2000"/>
              <a:buChar char="●"/>
              <a:defRPr/>
            </a:lvl7pPr>
            <a:lvl8pPr marL="3657600" lvl="7" indent="-355600" rtl="0">
              <a:spcBef>
                <a:spcPts val="800"/>
              </a:spcBef>
              <a:spcAft>
                <a:spcPts val="0"/>
              </a:spcAft>
              <a:buSzPts val="2000"/>
              <a:buChar char="○"/>
              <a:defRPr/>
            </a:lvl8pPr>
            <a:lvl9pPr marL="4114800" lvl="8" indent="-355600" rtl="0">
              <a:spcBef>
                <a:spcPts val="800"/>
              </a:spcBef>
              <a:spcAft>
                <a:spcPts val="800"/>
              </a:spcAft>
              <a:buSzPts val="2000"/>
              <a:buChar char="■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7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 and text — black">
  <p:cSld name="CUSTOM_23_1_1_1_1">
    <p:bg>
      <p:bgPr>
        <a:solidFill>
          <a:schemeClr val="dk1"/>
        </a:solidFill>
        <a:effectLst/>
      </p:bgPr>
    </p:bg>
    <p:spTree>
      <p:nvGrpSpPr>
        <p:cNvPr id="1" name="Shape 140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041" name="Google Shape;14041;p401"/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8411400" cy="455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highlight>
                  <a:schemeClr val="accent1"/>
                </a:highlight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4042" name="Google Shape;14042;p401"/>
          <p:cNvSpPr txBox="1">
            <a:spLocks noGrp="1"/>
          </p:cNvSpPr>
          <p:nvPr>
            <p:ph type="body" idx="1"/>
          </p:nvPr>
        </p:nvSpPr>
        <p:spPr>
          <a:xfrm>
            <a:off x="420900" y="994550"/>
            <a:ext cx="8384700" cy="38334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5560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Char char="●"/>
              <a:defRPr>
                <a:solidFill>
                  <a:schemeClr val="lt1"/>
                </a:solidFill>
              </a:defRPr>
            </a:lvl1pPr>
            <a:lvl2pPr marL="914400" lvl="1" indent="-355600" rtl="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Char char="○"/>
              <a:defRPr>
                <a:solidFill>
                  <a:schemeClr val="lt1"/>
                </a:solidFill>
              </a:defRPr>
            </a:lvl2pPr>
            <a:lvl3pPr marL="1371600" lvl="2" indent="-355600" rtl="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Char char="■"/>
              <a:defRPr>
                <a:solidFill>
                  <a:schemeClr val="lt1"/>
                </a:solidFill>
              </a:defRPr>
            </a:lvl3pPr>
            <a:lvl4pPr marL="1828800" lvl="3" indent="-355600" rtl="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Char char="●"/>
              <a:defRPr>
                <a:solidFill>
                  <a:schemeClr val="lt1"/>
                </a:solidFill>
              </a:defRPr>
            </a:lvl4pPr>
            <a:lvl5pPr marL="2286000" lvl="4" indent="-355600" rtl="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Char char="○"/>
              <a:defRPr>
                <a:solidFill>
                  <a:schemeClr val="lt1"/>
                </a:solidFill>
              </a:defRPr>
            </a:lvl5pPr>
            <a:lvl6pPr marL="2743200" lvl="5" indent="-355600" rtl="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Char char="■"/>
              <a:defRPr>
                <a:solidFill>
                  <a:schemeClr val="lt1"/>
                </a:solidFill>
              </a:defRPr>
            </a:lvl6pPr>
            <a:lvl7pPr marL="3200400" lvl="6" indent="-355600" rtl="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Char char="●"/>
              <a:defRPr>
                <a:solidFill>
                  <a:schemeClr val="lt1"/>
                </a:solidFill>
              </a:defRPr>
            </a:lvl7pPr>
            <a:lvl8pPr marL="3657600" lvl="7" indent="-355600" rtl="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Char char="○"/>
              <a:defRPr>
                <a:solidFill>
                  <a:schemeClr val="lt1"/>
                </a:solidFill>
              </a:defRPr>
            </a:lvl8pPr>
            <a:lvl9pPr marL="4114800" lvl="8" indent="-355600" rtl="0">
              <a:spcBef>
                <a:spcPts val="800"/>
              </a:spcBef>
              <a:spcAft>
                <a:spcPts val="800"/>
              </a:spcAft>
              <a:buClr>
                <a:schemeClr val="lt1"/>
              </a:buClr>
              <a:buSzPts val="2000"/>
              <a:buChar char="■"/>
              <a:defRPr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7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 and text with subtitle — white">
  <p:cSld name="CUSTOM_22_1_1_1_1_1">
    <p:spTree>
      <p:nvGrpSpPr>
        <p:cNvPr id="1" name="Shape 140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044" name="Google Shape;14044;p402"/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8411400" cy="4365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highlight>
                  <a:schemeClr val="accent1"/>
                </a:highlight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4045" name="Google Shape;14045;p402"/>
          <p:cNvSpPr txBox="1">
            <a:spLocks noGrp="1"/>
          </p:cNvSpPr>
          <p:nvPr>
            <p:ph type="body" idx="1"/>
          </p:nvPr>
        </p:nvSpPr>
        <p:spPr>
          <a:xfrm>
            <a:off x="420900" y="1125700"/>
            <a:ext cx="8384700" cy="37023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55600" rtl="0">
              <a:spcBef>
                <a:spcPts val="0"/>
              </a:spcBef>
              <a:spcAft>
                <a:spcPts val="0"/>
              </a:spcAft>
              <a:buSzPts val="2000"/>
              <a:buChar char="●"/>
              <a:defRPr/>
            </a:lvl1pPr>
            <a:lvl2pPr marL="914400" lvl="1" indent="-355600" rtl="0">
              <a:spcBef>
                <a:spcPts val="800"/>
              </a:spcBef>
              <a:spcAft>
                <a:spcPts val="0"/>
              </a:spcAft>
              <a:buSzPts val="2000"/>
              <a:buChar char="○"/>
              <a:defRPr/>
            </a:lvl2pPr>
            <a:lvl3pPr marL="1371600" lvl="2" indent="-355600" rtl="0">
              <a:spcBef>
                <a:spcPts val="800"/>
              </a:spcBef>
              <a:spcAft>
                <a:spcPts val="0"/>
              </a:spcAft>
              <a:buSzPts val="2000"/>
              <a:buChar char="■"/>
              <a:defRPr/>
            </a:lvl3pPr>
            <a:lvl4pPr marL="1828800" lvl="3" indent="-355600" rtl="0">
              <a:spcBef>
                <a:spcPts val="800"/>
              </a:spcBef>
              <a:spcAft>
                <a:spcPts val="0"/>
              </a:spcAft>
              <a:buSzPts val="2000"/>
              <a:buChar char="●"/>
              <a:defRPr/>
            </a:lvl4pPr>
            <a:lvl5pPr marL="2286000" lvl="4" indent="-355600" rtl="0">
              <a:spcBef>
                <a:spcPts val="800"/>
              </a:spcBef>
              <a:spcAft>
                <a:spcPts val="0"/>
              </a:spcAft>
              <a:buSzPts val="2000"/>
              <a:buChar char="○"/>
              <a:defRPr/>
            </a:lvl5pPr>
            <a:lvl6pPr marL="2743200" lvl="5" indent="-355600" rtl="0">
              <a:spcBef>
                <a:spcPts val="800"/>
              </a:spcBef>
              <a:spcAft>
                <a:spcPts val="0"/>
              </a:spcAft>
              <a:buSzPts val="2000"/>
              <a:buChar char="■"/>
              <a:defRPr/>
            </a:lvl6pPr>
            <a:lvl7pPr marL="3200400" lvl="6" indent="-355600" rtl="0">
              <a:spcBef>
                <a:spcPts val="800"/>
              </a:spcBef>
              <a:spcAft>
                <a:spcPts val="0"/>
              </a:spcAft>
              <a:buSzPts val="2000"/>
              <a:buChar char="●"/>
              <a:defRPr/>
            </a:lvl7pPr>
            <a:lvl8pPr marL="3657600" lvl="7" indent="-355600" rtl="0">
              <a:spcBef>
                <a:spcPts val="800"/>
              </a:spcBef>
              <a:spcAft>
                <a:spcPts val="0"/>
              </a:spcAft>
              <a:buSzPts val="2000"/>
              <a:buChar char="○"/>
              <a:defRPr/>
            </a:lvl8pPr>
            <a:lvl9pPr marL="4114800" lvl="8" indent="-355600" rtl="0">
              <a:spcBef>
                <a:spcPts val="800"/>
              </a:spcBef>
              <a:spcAft>
                <a:spcPts val="800"/>
              </a:spcAft>
              <a:buSzPts val="2000"/>
              <a:buChar char="■"/>
              <a:defRPr/>
            </a:lvl9pPr>
          </a:lstStyle>
          <a:p>
            <a:endParaRPr/>
          </a:p>
        </p:txBody>
      </p:sp>
      <p:sp>
        <p:nvSpPr>
          <p:cNvPr id="14046" name="Google Shape;14046;p402"/>
          <p:cNvSpPr txBox="1">
            <a:spLocks noGrp="1"/>
          </p:cNvSpPr>
          <p:nvPr>
            <p:ph type="subTitle" idx="2"/>
          </p:nvPr>
        </p:nvSpPr>
        <p:spPr>
          <a:xfrm>
            <a:off x="424450" y="756623"/>
            <a:ext cx="8384700" cy="2286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 b="1">
                <a:solidFill>
                  <a:schemeClr val="lt1"/>
                </a:solidFill>
                <a:highlight>
                  <a:schemeClr val="dk1"/>
                </a:highlight>
              </a:defRPr>
            </a:lvl1pPr>
            <a:lvl2pPr lvl="1" rtl="0"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2pPr>
            <a:lvl3pPr lvl="2" rtl="0"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3pPr>
            <a:lvl4pPr lvl="3" rtl="0"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4pPr>
            <a:lvl5pPr lvl="4" rtl="0"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5pPr>
            <a:lvl6pPr lvl="5" rtl="0"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6pPr>
            <a:lvl7pPr lvl="6" rtl="0"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7pPr>
            <a:lvl8pPr lvl="7" rtl="0"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8pPr>
            <a:lvl9pPr lvl="8" rtl="0">
              <a:spcBef>
                <a:spcPts val="800"/>
              </a:spcBef>
              <a:spcAft>
                <a:spcPts val="800"/>
              </a:spcAft>
              <a:buSzPts val="20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7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 and text, 1 column — white">
  <p:cSld name="CUSTOM_23_1_1_1_1_1">
    <p:spTree>
      <p:nvGrpSpPr>
        <p:cNvPr id="1" name="Shape 140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048" name="Google Shape;14048;p403"/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3666900" cy="5670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highlight>
                  <a:schemeClr val="accent1"/>
                </a:highlight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4049" name="Google Shape;14049;p403"/>
          <p:cNvSpPr txBox="1">
            <a:spLocks noGrp="1"/>
          </p:cNvSpPr>
          <p:nvPr>
            <p:ph type="body" idx="1"/>
          </p:nvPr>
        </p:nvSpPr>
        <p:spPr>
          <a:xfrm>
            <a:off x="420900" y="1356375"/>
            <a:ext cx="4105500" cy="34716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55600" rtl="0">
              <a:spcBef>
                <a:spcPts val="0"/>
              </a:spcBef>
              <a:spcAft>
                <a:spcPts val="0"/>
              </a:spcAft>
              <a:buSzPts val="2000"/>
              <a:buChar char="●"/>
              <a:defRPr/>
            </a:lvl1pPr>
            <a:lvl2pPr marL="914400" lvl="1" indent="-355600" rtl="0">
              <a:spcBef>
                <a:spcPts val="800"/>
              </a:spcBef>
              <a:spcAft>
                <a:spcPts val="0"/>
              </a:spcAft>
              <a:buSzPts val="2000"/>
              <a:buChar char="○"/>
              <a:defRPr/>
            </a:lvl2pPr>
            <a:lvl3pPr marL="1371600" lvl="2" indent="-355600" rtl="0">
              <a:spcBef>
                <a:spcPts val="800"/>
              </a:spcBef>
              <a:spcAft>
                <a:spcPts val="0"/>
              </a:spcAft>
              <a:buSzPts val="2000"/>
              <a:buChar char="■"/>
              <a:defRPr/>
            </a:lvl3pPr>
            <a:lvl4pPr marL="1828800" lvl="3" indent="-355600" rtl="0">
              <a:spcBef>
                <a:spcPts val="800"/>
              </a:spcBef>
              <a:spcAft>
                <a:spcPts val="0"/>
              </a:spcAft>
              <a:buSzPts val="2000"/>
              <a:buChar char="●"/>
              <a:defRPr/>
            </a:lvl4pPr>
            <a:lvl5pPr marL="2286000" lvl="4" indent="-355600" rtl="0">
              <a:spcBef>
                <a:spcPts val="800"/>
              </a:spcBef>
              <a:spcAft>
                <a:spcPts val="0"/>
              </a:spcAft>
              <a:buSzPts val="2000"/>
              <a:buChar char="○"/>
              <a:defRPr/>
            </a:lvl5pPr>
            <a:lvl6pPr marL="2743200" lvl="5" indent="-355600" rtl="0">
              <a:spcBef>
                <a:spcPts val="800"/>
              </a:spcBef>
              <a:spcAft>
                <a:spcPts val="0"/>
              </a:spcAft>
              <a:buSzPts val="2000"/>
              <a:buChar char="■"/>
              <a:defRPr/>
            </a:lvl6pPr>
            <a:lvl7pPr marL="3200400" lvl="6" indent="-355600" rtl="0">
              <a:spcBef>
                <a:spcPts val="800"/>
              </a:spcBef>
              <a:spcAft>
                <a:spcPts val="0"/>
              </a:spcAft>
              <a:buSzPts val="2000"/>
              <a:buChar char="●"/>
              <a:defRPr/>
            </a:lvl7pPr>
            <a:lvl8pPr marL="3657600" lvl="7" indent="-355600" rtl="0">
              <a:spcBef>
                <a:spcPts val="800"/>
              </a:spcBef>
              <a:spcAft>
                <a:spcPts val="0"/>
              </a:spcAft>
              <a:buSzPts val="2000"/>
              <a:buChar char="○"/>
              <a:defRPr/>
            </a:lvl8pPr>
            <a:lvl9pPr marL="4114800" lvl="8" indent="-355600" rtl="0">
              <a:spcBef>
                <a:spcPts val="800"/>
              </a:spcBef>
              <a:spcAft>
                <a:spcPts val="800"/>
              </a:spcAft>
              <a:buSzPts val="2000"/>
              <a:buChar char="■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Section intro with preheader — gold">
  <p:cSld name="CUSTOM_20_1_1_1_1">
    <p:bg>
      <p:bgPr>
        <a:solidFill>
          <a:schemeClr val="accent1"/>
        </a:solidFill>
        <a:effectLst/>
      </p:bgPr>
    </p:bg>
    <p:spTree>
      <p:nvGrpSpPr>
        <p:cNvPr id="1" name="Shape 1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0" name="Google Shape;110;p30"/>
          <p:cNvSpPr txBox="1">
            <a:spLocks noGrp="1"/>
          </p:cNvSpPr>
          <p:nvPr>
            <p:ph type="title"/>
          </p:nvPr>
        </p:nvSpPr>
        <p:spPr>
          <a:xfrm>
            <a:off x="420625" y="1144075"/>
            <a:ext cx="8385000" cy="3684000"/>
          </a:xfrm>
          <a:prstGeom prst="rect">
            <a:avLst/>
          </a:prstGeom>
        </p:spPr>
        <p:txBody>
          <a:bodyPr spcFirstLastPara="1" wrap="square" lIns="0" tIns="0" rIns="0" bIns="0" anchor="t" anchorCtr="0">
            <a:normAutofit/>
          </a:bodyPr>
          <a:lstStyle>
            <a:lvl1pPr lvl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1pPr>
            <a:lvl2pPr lvl="1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>
              <a:spcBef>
                <a:spcPts val="800"/>
              </a:spcBef>
              <a:spcAft>
                <a:spcPts val="800"/>
              </a:spcAft>
              <a:buSzPts val="3600"/>
              <a:buNone/>
              <a:defRPr sz="3600"/>
            </a:lvl9pPr>
          </a:lstStyle>
          <a:p>
            <a:endParaRPr/>
          </a:p>
        </p:txBody>
      </p:sp>
      <p:sp>
        <p:nvSpPr>
          <p:cNvPr id="111" name="Google Shape;111;p30"/>
          <p:cNvSpPr txBox="1">
            <a:spLocks noGrp="1"/>
          </p:cNvSpPr>
          <p:nvPr>
            <p:ph type="subTitle" idx="1"/>
          </p:nvPr>
        </p:nvSpPr>
        <p:spPr>
          <a:xfrm>
            <a:off x="420625" y="886975"/>
            <a:ext cx="8411700" cy="2571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 b="1">
                <a:highlight>
                  <a:schemeClr val="lt1"/>
                </a:highlight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8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 and text, 1 column — gold">
  <p:cSld name="CUSTOM_23_1_1_1_1_2">
    <p:spTree>
      <p:nvGrpSpPr>
        <p:cNvPr id="1" name="Shape 140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051" name="Google Shape;14051;p404"/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3776400" cy="4508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rm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highlight>
                  <a:schemeClr val="accent1"/>
                </a:highlight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800"/>
              </a:spcBef>
              <a:spcAft>
                <a:spcPts val="80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14052" name="Google Shape;14052;p404"/>
          <p:cNvSpPr/>
          <p:nvPr/>
        </p:nvSpPr>
        <p:spPr>
          <a:xfrm>
            <a:off x="4572000" y="-50"/>
            <a:ext cx="4572000" cy="51435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053" name="Google Shape;14053;p404"/>
          <p:cNvSpPr txBox="1">
            <a:spLocks noGrp="1"/>
          </p:cNvSpPr>
          <p:nvPr>
            <p:ph type="body" idx="1"/>
          </p:nvPr>
        </p:nvSpPr>
        <p:spPr>
          <a:xfrm>
            <a:off x="4937750" y="320050"/>
            <a:ext cx="3776400" cy="4508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55600" rtl="0">
              <a:spcBef>
                <a:spcPts val="0"/>
              </a:spcBef>
              <a:spcAft>
                <a:spcPts val="0"/>
              </a:spcAft>
              <a:buSzPts val="2000"/>
              <a:buChar char="●"/>
              <a:defRPr/>
            </a:lvl1pPr>
            <a:lvl2pPr marL="914400" lvl="1" indent="-355600" rtl="0">
              <a:spcBef>
                <a:spcPts val="800"/>
              </a:spcBef>
              <a:spcAft>
                <a:spcPts val="0"/>
              </a:spcAft>
              <a:buSzPts val="2000"/>
              <a:buChar char="○"/>
              <a:defRPr/>
            </a:lvl2pPr>
            <a:lvl3pPr marL="1371600" lvl="2" indent="-355600" rtl="0">
              <a:spcBef>
                <a:spcPts val="800"/>
              </a:spcBef>
              <a:spcAft>
                <a:spcPts val="0"/>
              </a:spcAft>
              <a:buSzPts val="2000"/>
              <a:buChar char="■"/>
              <a:defRPr/>
            </a:lvl3pPr>
            <a:lvl4pPr marL="1828800" lvl="3" indent="-355600" rtl="0">
              <a:spcBef>
                <a:spcPts val="800"/>
              </a:spcBef>
              <a:spcAft>
                <a:spcPts val="0"/>
              </a:spcAft>
              <a:buSzPts val="2000"/>
              <a:buChar char="●"/>
              <a:defRPr/>
            </a:lvl4pPr>
            <a:lvl5pPr marL="2286000" lvl="4" indent="-355600" rtl="0">
              <a:spcBef>
                <a:spcPts val="800"/>
              </a:spcBef>
              <a:spcAft>
                <a:spcPts val="0"/>
              </a:spcAft>
              <a:buSzPts val="2000"/>
              <a:buChar char="○"/>
              <a:defRPr/>
            </a:lvl5pPr>
            <a:lvl6pPr marL="2743200" lvl="5" indent="-355600" rtl="0">
              <a:spcBef>
                <a:spcPts val="800"/>
              </a:spcBef>
              <a:spcAft>
                <a:spcPts val="0"/>
              </a:spcAft>
              <a:buSzPts val="2000"/>
              <a:buChar char="■"/>
              <a:defRPr/>
            </a:lvl6pPr>
            <a:lvl7pPr marL="3200400" lvl="6" indent="-355600" rtl="0">
              <a:spcBef>
                <a:spcPts val="800"/>
              </a:spcBef>
              <a:spcAft>
                <a:spcPts val="0"/>
              </a:spcAft>
              <a:buSzPts val="2000"/>
              <a:buChar char="●"/>
              <a:defRPr/>
            </a:lvl7pPr>
            <a:lvl8pPr marL="3657600" lvl="7" indent="-355600" rtl="0">
              <a:spcBef>
                <a:spcPts val="800"/>
              </a:spcBef>
              <a:spcAft>
                <a:spcPts val="0"/>
              </a:spcAft>
              <a:buSzPts val="2000"/>
              <a:buChar char="○"/>
              <a:defRPr/>
            </a:lvl8pPr>
            <a:lvl9pPr marL="4114800" lvl="8" indent="-355600" rtl="0">
              <a:spcBef>
                <a:spcPts val="800"/>
              </a:spcBef>
              <a:spcAft>
                <a:spcPts val="800"/>
              </a:spcAft>
              <a:buSzPts val="2000"/>
              <a:buChar char="■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8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 and text, 1 column — black">
  <p:cSld name="CUSTOM_23_1_1_2_1_1">
    <p:spTree>
      <p:nvGrpSpPr>
        <p:cNvPr id="1" name="Shape 140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055" name="Google Shape;14055;p405"/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3776400" cy="4508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rm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highlight>
                  <a:schemeClr val="accent1"/>
                </a:highlight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800"/>
              </a:spcBef>
              <a:spcAft>
                <a:spcPts val="80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14056" name="Google Shape;14056;p405"/>
          <p:cNvSpPr/>
          <p:nvPr/>
        </p:nvSpPr>
        <p:spPr>
          <a:xfrm>
            <a:off x="4572000" y="-50"/>
            <a:ext cx="4572000" cy="5143500"/>
          </a:xfrm>
          <a:prstGeom prst="rect">
            <a:avLst/>
          </a:pr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057" name="Google Shape;14057;p405"/>
          <p:cNvSpPr txBox="1">
            <a:spLocks noGrp="1"/>
          </p:cNvSpPr>
          <p:nvPr>
            <p:ph type="body" idx="1"/>
          </p:nvPr>
        </p:nvSpPr>
        <p:spPr>
          <a:xfrm>
            <a:off x="4937750" y="320050"/>
            <a:ext cx="3776400" cy="4508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5560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Char char="●"/>
              <a:defRPr>
                <a:solidFill>
                  <a:schemeClr val="lt1"/>
                </a:solidFill>
              </a:defRPr>
            </a:lvl1pPr>
            <a:lvl2pPr marL="914400" lvl="1" indent="-355600" rtl="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Char char="○"/>
              <a:defRPr>
                <a:solidFill>
                  <a:schemeClr val="lt1"/>
                </a:solidFill>
              </a:defRPr>
            </a:lvl2pPr>
            <a:lvl3pPr marL="1371600" lvl="2" indent="-355600" rtl="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Char char="■"/>
              <a:defRPr>
                <a:solidFill>
                  <a:schemeClr val="lt1"/>
                </a:solidFill>
              </a:defRPr>
            </a:lvl3pPr>
            <a:lvl4pPr marL="1828800" lvl="3" indent="-355600" rtl="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Char char="●"/>
              <a:defRPr>
                <a:solidFill>
                  <a:schemeClr val="lt1"/>
                </a:solidFill>
              </a:defRPr>
            </a:lvl4pPr>
            <a:lvl5pPr marL="2286000" lvl="4" indent="-355600" rtl="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Char char="○"/>
              <a:defRPr>
                <a:solidFill>
                  <a:schemeClr val="lt1"/>
                </a:solidFill>
              </a:defRPr>
            </a:lvl5pPr>
            <a:lvl6pPr marL="2743200" lvl="5" indent="-355600" rtl="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Char char="■"/>
              <a:defRPr>
                <a:solidFill>
                  <a:schemeClr val="lt1"/>
                </a:solidFill>
              </a:defRPr>
            </a:lvl6pPr>
            <a:lvl7pPr marL="3200400" lvl="6" indent="-355600" rtl="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Char char="●"/>
              <a:defRPr>
                <a:solidFill>
                  <a:schemeClr val="lt1"/>
                </a:solidFill>
              </a:defRPr>
            </a:lvl7pPr>
            <a:lvl8pPr marL="3657600" lvl="7" indent="-355600" rtl="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Char char="○"/>
              <a:defRPr>
                <a:solidFill>
                  <a:schemeClr val="lt1"/>
                </a:solidFill>
              </a:defRPr>
            </a:lvl8pPr>
            <a:lvl9pPr marL="4114800" lvl="8" indent="-355600" rtl="0">
              <a:spcBef>
                <a:spcPts val="800"/>
              </a:spcBef>
              <a:spcAft>
                <a:spcPts val="800"/>
              </a:spcAft>
              <a:buClr>
                <a:schemeClr val="lt1"/>
              </a:buClr>
              <a:buSzPts val="2000"/>
              <a:buChar char="■"/>
              <a:defRPr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8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 and text with subtitle, 2 column — white">
  <p:cSld name="CUSTOM_22_1_1_1_1_1_1">
    <p:spTree>
      <p:nvGrpSpPr>
        <p:cNvPr id="1" name="Shape 140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059" name="Google Shape;14059;p406"/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8411400" cy="455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highlight>
                  <a:schemeClr val="accent1"/>
                </a:highlight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4060" name="Google Shape;14060;p406"/>
          <p:cNvSpPr txBox="1">
            <a:spLocks noGrp="1"/>
          </p:cNvSpPr>
          <p:nvPr>
            <p:ph type="body" idx="1"/>
          </p:nvPr>
        </p:nvSpPr>
        <p:spPr>
          <a:xfrm>
            <a:off x="420625" y="1152475"/>
            <a:ext cx="4105500" cy="3416400"/>
          </a:xfrm>
          <a:prstGeom prst="rect">
            <a:avLst/>
          </a:prstGeom>
        </p:spPr>
        <p:txBody>
          <a:bodyPr spcFirstLastPara="1" wrap="square" lIns="0" tIns="0" rIns="91425" bIns="0" anchor="t" anchorCtr="0">
            <a:noAutofit/>
          </a:bodyPr>
          <a:lstStyle>
            <a:lvl1pPr marL="457200" lvl="0" indent="-330200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marL="914400" lvl="1" indent="-330200" rtl="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 rtl="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 rtl="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 rtl="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 rtl="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 rtl="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 rtl="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 rtl="0">
              <a:spcBef>
                <a:spcPts val="800"/>
              </a:spcBef>
              <a:spcAft>
                <a:spcPts val="8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  <p:sp>
        <p:nvSpPr>
          <p:cNvPr id="14061" name="Google Shape;14061;p406"/>
          <p:cNvSpPr txBox="1">
            <a:spLocks noGrp="1"/>
          </p:cNvSpPr>
          <p:nvPr>
            <p:ph type="body" idx="2"/>
          </p:nvPr>
        </p:nvSpPr>
        <p:spPr>
          <a:xfrm>
            <a:off x="4617725" y="1152475"/>
            <a:ext cx="4188000" cy="3416400"/>
          </a:xfrm>
          <a:prstGeom prst="rect">
            <a:avLst/>
          </a:prstGeom>
        </p:spPr>
        <p:txBody>
          <a:bodyPr spcFirstLastPara="1" wrap="square" lIns="182875" tIns="0" rIns="0" bIns="0" anchor="t" anchorCtr="0">
            <a:noAutofit/>
          </a:bodyPr>
          <a:lstStyle>
            <a:lvl1pPr marL="457200" lvl="0" indent="-330200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marL="914400" lvl="1" indent="-330200" rtl="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 rtl="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 rtl="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 rtl="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 rtl="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 rtl="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 rtl="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 rtl="0">
              <a:spcBef>
                <a:spcPts val="800"/>
              </a:spcBef>
              <a:spcAft>
                <a:spcPts val="8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  <p:sp>
        <p:nvSpPr>
          <p:cNvPr id="14062" name="Google Shape;14062;p406"/>
          <p:cNvSpPr txBox="1">
            <a:spLocks noGrp="1"/>
          </p:cNvSpPr>
          <p:nvPr>
            <p:ph type="subTitle" idx="3"/>
          </p:nvPr>
        </p:nvSpPr>
        <p:spPr>
          <a:xfrm>
            <a:off x="424450" y="756623"/>
            <a:ext cx="8384700" cy="2286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 b="1">
                <a:solidFill>
                  <a:schemeClr val="lt1"/>
                </a:solidFill>
                <a:highlight>
                  <a:schemeClr val="dk1"/>
                </a:highlight>
              </a:defRPr>
            </a:lvl1pPr>
            <a:lvl2pPr lvl="1" rtl="0"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2pPr>
            <a:lvl3pPr lvl="2" rtl="0"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3pPr>
            <a:lvl4pPr lvl="3" rtl="0"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4pPr>
            <a:lvl5pPr lvl="4" rtl="0"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5pPr>
            <a:lvl6pPr lvl="5" rtl="0"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6pPr>
            <a:lvl7pPr lvl="6" rtl="0"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7pPr>
            <a:lvl8pPr lvl="7" rtl="0"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8pPr>
            <a:lvl9pPr lvl="8" rtl="0">
              <a:spcBef>
                <a:spcPts val="800"/>
              </a:spcBef>
              <a:spcAft>
                <a:spcPts val="800"/>
              </a:spcAft>
              <a:buSzPts val="20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8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 and text with divider, 2 column — white">
  <p:cSld name="CUSTOM_23_1_1_1_1_2_1">
    <p:spTree>
      <p:nvGrpSpPr>
        <p:cNvPr id="1" name="Shape 140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064" name="Google Shape;14064;p407"/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8411400" cy="455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highlight>
                  <a:schemeClr val="accent1"/>
                </a:highlight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4065" name="Google Shape;14065;p407"/>
          <p:cNvSpPr txBox="1">
            <a:spLocks noGrp="1"/>
          </p:cNvSpPr>
          <p:nvPr>
            <p:ph type="body" idx="1"/>
          </p:nvPr>
        </p:nvSpPr>
        <p:spPr>
          <a:xfrm>
            <a:off x="420625" y="994550"/>
            <a:ext cx="4105500" cy="3833400"/>
          </a:xfrm>
          <a:prstGeom prst="rect">
            <a:avLst/>
          </a:prstGeom>
        </p:spPr>
        <p:txBody>
          <a:bodyPr spcFirstLastPara="1" wrap="square" lIns="0" tIns="0" rIns="91425" bIns="0" anchor="t" anchorCtr="0">
            <a:noAutofit/>
          </a:bodyPr>
          <a:lstStyle>
            <a:lvl1pPr marL="457200" lvl="0" indent="-330200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marL="914400" lvl="1" indent="-330200" rtl="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 rtl="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 rtl="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 rtl="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 rtl="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 rtl="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 rtl="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 rtl="0">
              <a:spcBef>
                <a:spcPts val="800"/>
              </a:spcBef>
              <a:spcAft>
                <a:spcPts val="8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  <p:sp>
        <p:nvSpPr>
          <p:cNvPr id="14066" name="Google Shape;14066;p407"/>
          <p:cNvSpPr txBox="1">
            <a:spLocks noGrp="1"/>
          </p:cNvSpPr>
          <p:nvPr>
            <p:ph type="body" idx="2"/>
          </p:nvPr>
        </p:nvSpPr>
        <p:spPr>
          <a:xfrm>
            <a:off x="4617725" y="994550"/>
            <a:ext cx="4188000" cy="3833400"/>
          </a:xfrm>
          <a:prstGeom prst="rect">
            <a:avLst/>
          </a:prstGeom>
        </p:spPr>
        <p:txBody>
          <a:bodyPr spcFirstLastPara="1" wrap="square" lIns="182875" tIns="0" rIns="0" bIns="0" anchor="t" anchorCtr="0">
            <a:noAutofit/>
          </a:bodyPr>
          <a:lstStyle>
            <a:lvl1pPr marL="457200" lvl="0" indent="-330200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marL="914400" lvl="1" indent="-330200" rtl="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 rtl="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 rtl="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 rtl="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 rtl="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 rtl="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 rtl="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 rtl="0">
              <a:spcBef>
                <a:spcPts val="800"/>
              </a:spcBef>
              <a:spcAft>
                <a:spcPts val="8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  <p:cxnSp>
        <p:nvCxnSpPr>
          <p:cNvPr id="14067" name="Google Shape;14067;p407"/>
          <p:cNvCxnSpPr/>
          <p:nvPr/>
        </p:nvCxnSpPr>
        <p:spPr>
          <a:xfrm>
            <a:off x="4576623" y="1245696"/>
            <a:ext cx="0" cy="3300900"/>
          </a:xfrm>
          <a:prstGeom prst="straightConnector1">
            <a:avLst/>
          </a:prstGeom>
          <a:noFill/>
          <a:ln w="38100" cap="flat" cmpd="sng">
            <a:solidFill>
              <a:schemeClr val="accent1"/>
            </a:solidFill>
            <a:prstDash val="solid"/>
            <a:round/>
            <a:headEnd type="none" w="med" len="med"/>
            <a:tailEnd type="none" w="med" len="med"/>
          </a:ln>
        </p:spPr>
      </p:cxnSp>
    </p:spTree>
  </p:cSld>
  <p:clrMapOvr>
    <a:masterClrMapping/>
  </p:clrMapOvr>
</p:sldLayout>
</file>

<file path=ppt/slideLayouts/slideLayout28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 and text, 2 column, pattern — black">
  <p:cSld name="CUSTOM_23_1_1_2_1_1_1">
    <p:spTree>
      <p:nvGrpSpPr>
        <p:cNvPr id="1" name="Shape 140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069" name="Google Shape;14069;p408"/>
          <p:cNvSpPr/>
          <p:nvPr/>
        </p:nvSpPr>
        <p:spPr>
          <a:xfrm>
            <a:off x="-25" y="0"/>
            <a:ext cx="9144000" cy="5143500"/>
          </a:xfrm>
          <a:prstGeom prst="rect">
            <a:avLst/>
          </a:pr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4070" name="Google Shape;14070;p408"/>
          <p:cNvGrpSpPr/>
          <p:nvPr/>
        </p:nvGrpSpPr>
        <p:grpSpPr>
          <a:xfrm>
            <a:off x="4835313" y="-2210885"/>
            <a:ext cx="7143750" cy="4509800"/>
            <a:chOff x="238125" y="602600"/>
            <a:chExt cx="7143750" cy="4509800"/>
          </a:xfrm>
        </p:grpSpPr>
        <p:sp>
          <p:nvSpPr>
            <p:cNvPr id="14071" name="Google Shape;14071;p408"/>
            <p:cNvSpPr/>
            <p:nvPr/>
          </p:nvSpPr>
          <p:spPr>
            <a:xfrm>
              <a:off x="2514425" y="1130250"/>
              <a:ext cx="218325" cy="579250"/>
            </a:xfrm>
            <a:custGeom>
              <a:avLst/>
              <a:gdLst/>
              <a:ahLst/>
              <a:cxnLst/>
              <a:rect l="l" t="t" r="r" b="b"/>
              <a:pathLst>
                <a:path w="8733" h="23170" extrusionOk="0">
                  <a:moveTo>
                    <a:pt x="8513" y="0"/>
                  </a:moveTo>
                  <a:lnTo>
                    <a:pt x="8469" y="44"/>
                  </a:lnTo>
                  <a:lnTo>
                    <a:pt x="8425" y="88"/>
                  </a:lnTo>
                  <a:lnTo>
                    <a:pt x="7416" y="1273"/>
                  </a:lnTo>
                  <a:lnTo>
                    <a:pt x="7372" y="1317"/>
                  </a:lnTo>
                  <a:lnTo>
                    <a:pt x="6231" y="3555"/>
                  </a:lnTo>
                  <a:lnTo>
                    <a:pt x="4081" y="7416"/>
                  </a:lnTo>
                  <a:lnTo>
                    <a:pt x="2633" y="10225"/>
                  </a:lnTo>
                  <a:lnTo>
                    <a:pt x="1492" y="12989"/>
                  </a:lnTo>
                  <a:lnTo>
                    <a:pt x="1492" y="13033"/>
                  </a:lnTo>
                  <a:lnTo>
                    <a:pt x="1009" y="15315"/>
                  </a:lnTo>
                  <a:lnTo>
                    <a:pt x="965" y="15359"/>
                  </a:lnTo>
                  <a:lnTo>
                    <a:pt x="1097" y="20010"/>
                  </a:lnTo>
                  <a:lnTo>
                    <a:pt x="614" y="21195"/>
                  </a:lnTo>
                  <a:lnTo>
                    <a:pt x="0" y="22906"/>
                  </a:lnTo>
                  <a:lnTo>
                    <a:pt x="0" y="22994"/>
                  </a:lnTo>
                  <a:lnTo>
                    <a:pt x="0" y="23038"/>
                  </a:lnTo>
                  <a:lnTo>
                    <a:pt x="44" y="23125"/>
                  </a:lnTo>
                  <a:lnTo>
                    <a:pt x="132" y="23125"/>
                  </a:lnTo>
                  <a:lnTo>
                    <a:pt x="176" y="23169"/>
                  </a:lnTo>
                  <a:lnTo>
                    <a:pt x="263" y="23125"/>
                  </a:lnTo>
                  <a:lnTo>
                    <a:pt x="351" y="23038"/>
                  </a:lnTo>
                  <a:lnTo>
                    <a:pt x="965" y="21282"/>
                  </a:lnTo>
                  <a:lnTo>
                    <a:pt x="1448" y="20142"/>
                  </a:lnTo>
                  <a:lnTo>
                    <a:pt x="1448" y="20054"/>
                  </a:lnTo>
                  <a:lnTo>
                    <a:pt x="1317" y="15359"/>
                  </a:lnTo>
                  <a:lnTo>
                    <a:pt x="1799" y="13121"/>
                  </a:lnTo>
                  <a:lnTo>
                    <a:pt x="2940" y="10356"/>
                  </a:lnTo>
                  <a:lnTo>
                    <a:pt x="4388" y="7592"/>
                  </a:lnTo>
                  <a:lnTo>
                    <a:pt x="6538" y="3730"/>
                  </a:lnTo>
                  <a:lnTo>
                    <a:pt x="7679" y="1492"/>
                  </a:lnTo>
                  <a:lnTo>
                    <a:pt x="8688" y="308"/>
                  </a:lnTo>
                  <a:lnTo>
                    <a:pt x="8732" y="220"/>
                  </a:lnTo>
                  <a:lnTo>
                    <a:pt x="8732" y="176"/>
                  </a:lnTo>
                  <a:lnTo>
                    <a:pt x="8688" y="88"/>
                  </a:lnTo>
                  <a:lnTo>
                    <a:pt x="8645" y="44"/>
                  </a:lnTo>
                  <a:lnTo>
                    <a:pt x="860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72" name="Google Shape;14072;p408"/>
            <p:cNvSpPr/>
            <p:nvPr/>
          </p:nvSpPr>
          <p:spPr>
            <a:xfrm>
              <a:off x="1900100" y="1539425"/>
              <a:ext cx="342275" cy="551825"/>
            </a:xfrm>
            <a:custGeom>
              <a:avLst/>
              <a:gdLst/>
              <a:ahLst/>
              <a:cxnLst/>
              <a:rect l="l" t="t" r="r" b="b"/>
              <a:pathLst>
                <a:path w="13691" h="22073" extrusionOk="0">
                  <a:moveTo>
                    <a:pt x="13427" y="1"/>
                  </a:moveTo>
                  <a:lnTo>
                    <a:pt x="13384" y="45"/>
                  </a:lnTo>
                  <a:lnTo>
                    <a:pt x="13340" y="89"/>
                  </a:lnTo>
                  <a:lnTo>
                    <a:pt x="12725" y="1405"/>
                  </a:lnTo>
                  <a:lnTo>
                    <a:pt x="8952" y="7504"/>
                  </a:lnTo>
                  <a:lnTo>
                    <a:pt x="8952" y="7548"/>
                  </a:lnTo>
                  <a:lnTo>
                    <a:pt x="8162" y="9698"/>
                  </a:lnTo>
                  <a:lnTo>
                    <a:pt x="6494" y="12112"/>
                  </a:lnTo>
                  <a:lnTo>
                    <a:pt x="3642" y="16412"/>
                  </a:lnTo>
                  <a:lnTo>
                    <a:pt x="2282" y="17334"/>
                  </a:lnTo>
                  <a:lnTo>
                    <a:pt x="2238" y="17377"/>
                  </a:lnTo>
                  <a:lnTo>
                    <a:pt x="1273" y="18913"/>
                  </a:lnTo>
                  <a:lnTo>
                    <a:pt x="1229" y="18913"/>
                  </a:lnTo>
                  <a:lnTo>
                    <a:pt x="0" y="21809"/>
                  </a:lnTo>
                  <a:lnTo>
                    <a:pt x="0" y="21897"/>
                  </a:lnTo>
                  <a:lnTo>
                    <a:pt x="0" y="21985"/>
                  </a:lnTo>
                  <a:lnTo>
                    <a:pt x="44" y="22029"/>
                  </a:lnTo>
                  <a:lnTo>
                    <a:pt x="88" y="22073"/>
                  </a:lnTo>
                  <a:lnTo>
                    <a:pt x="176" y="22073"/>
                  </a:lnTo>
                  <a:lnTo>
                    <a:pt x="263" y="22029"/>
                  </a:lnTo>
                  <a:lnTo>
                    <a:pt x="307" y="21985"/>
                  </a:lnTo>
                  <a:lnTo>
                    <a:pt x="1580" y="19089"/>
                  </a:lnTo>
                  <a:lnTo>
                    <a:pt x="2545" y="17597"/>
                  </a:lnTo>
                  <a:lnTo>
                    <a:pt x="3861" y="16675"/>
                  </a:lnTo>
                  <a:lnTo>
                    <a:pt x="3905" y="16631"/>
                  </a:lnTo>
                  <a:lnTo>
                    <a:pt x="6801" y="12287"/>
                  </a:lnTo>
                  <a:lnTo>
                    <a:pt x="8425" y="9874"/>
                  </a:lnTo>
                  <a:lnTo>
                    <a:pt x="8469" y="9830"/>
                  </a:lnTo>
                  <a:lnTo>
                    <a:pt x="9259" y="7680"/>
                  </a:lnTo>
                  <a:lnTo>
                    <a:pt x="13033" y="1580"/>
                  </a:lnTo>
                  <a:lnTo>
                    <a:pt x="13033" y="1537"/>
                  </a:lnTo>
                  <a:lnTo>
                    <a:pt x="13647" y="264"/>
                  </a:lnTo>
                  <a:lnTo>
                    <a:pt x="13691" y="176"/>
                  </a:lnTo>
                  <a:lnTo>
                    <a:pt x="13647" y="132"/>
                  </a:lnTo>
                  <a:lnTo>
                    <a:pt x="13647" y="89"/>
                  </a:lnTo>
                  <a:lnTo>
                    <a:pt x="13559" y="45"/>
                  </a:lnTo>
                  <a:lnTo>
                    <a:pt x="1351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73" name="Google Shape;14073;p408"/>
            <p:cNvSpPr/>
            <p:nvPr/>
          </p:nvSpPr>
          <p:spPr>
            <a:xfrm>
              <a:off x="2455175" y="1144500"/>
              <a:ext cx="289650" cy="673600"/>
            </a:xfrm>
            <a:custGeom>
              <a:avLst/>
              <a:gdLst/>
              <a:ahLst/>
              <a:cxnLst/>
              <a:rect l="l" t="t" r="r" b="b"/>
              <a:pathLst>
                <a:path w="11586" h="26944" extrusionOk="0">
                  <a:moveTo>
                    <a:pt x="11366" y="1"/>
                  </a:moveTo>
                  <a:lnTo>
                    <a:pt x="11278" y="45"/>
                  </a:lnTo>
                  <a:lnTo>
                    <a:pt x="11234" y="133"/>
                  </a:lnTo>
                  <a:lnTo>
                    <a:pt x="10093" y="2502"/>
                  </a:lnTo>
                  <a:lnTo>
                    <a:pt x="7197" y="7768"/>
                  </a:lnTo>
                  <a:lnTo>
                    <a:pt x="5881" y="10401"/>
                  </a:lnTo>
                  <a:lnTo>
                    <a:pt x="4827" y="13033"/>
                  </a:lnTo>
                  <a:lnTo>
                    <a:pt x="4432" y="15315"/>
                  </a:lnTo>
                  <a:lnTo>
                    <a:pt x="4432" y="15359"/>
                  </a:lnTo>
                  <a:lnTo>
                    <a:pt x="4652" y="20054"/>
                  </a:lnTo>
                  <a:lnTo>
                    <a:pt x="4301" y="20932"/>
                  </a:lnTo>
                  <a:lnTo>
                    <a:pt x="2195" y="24354"/>
                  </a:lnTo>
                  <a:lnTo>
                    <a:pt x="44" y="26680"/>
                  </a:lnTo>
                  <a:lnTo>
                    <a:pt x="1" y="26724"/>
                  </a:lnTo>
                  <a:lnTo>
                    <a:pt x="1" y="26812"/>
                  </a:lnTo>
                  <a:lnTo>
                    <a:pt x="44" y="26856"/>
                  </a:lnTo>
                  <a:lnTo>
                    <a:pt x="88" y="26900"/>
                  </a:lnTo>
                  <a:lnTo>
                    <a:pt x="176" y="26943"/>
                  </a:lnTo>
                  <a:lnTo>
                    <a:pt x="264" y="26943"/>
                  </a:lnTo>
                  <a:lnTo>
                    <a:pt x="308" y="26900"/>
                  </a:lnTo>
                  <a:lnTo>
                    <a:pt x="2458" y="24574"/>
                  </a:lnTo>
                  <a:lnTo>
                    <a:pt x="2502" y="24574"/>
                  </a:lnTo>
                  <a:lnTo>
                    <a:pt x="4608" y="21107"/>
                  </a:lnTo>
                  <a:lnTo>
                    <a:pt x="4608" y="21063"/>
                  </a:lnTo>
                  <a:lnTo>
                    <a:pt x="5003" y="20142"/>
                  </a:lnTo>
                  <a:lnTo>
                    <a:pt x="5003" y="20098"/>
                  </a:lnTo>
                  <a:lnTo>
                    <a:pt x="4784" y="15359"/>
                  </a:lnTo>
                  <a:lnTo>
                    <a:pt x="5178" y="13121"/>
                  </a:lnTo>
                  <a:lnTo>
                    <a:pt x="6188" y="10532"/>
                  </a:lnTo>
                  <a:lnTo>
                    <a:pt x="7504" y="7943"/>
                  </a:lnTo>
                  <a:lnTo>
                    <a:pt x="10444" y="2634"/>
                  </a:lnTo>
                  <a:lnTo>
                    <a:pt x="11585" y="264"/>
                  </a:lnTo>
                  <a:lnTo>
                    <a:pt x="11585" y="176"/>
                  </a:lnTo>
                  <a:lnTo>
                    <a:pt x="11585" y="133"/>
                  </a:lnTo>
                  <a:lnTo>
                    <a:pt x="11541" y="89"/>
                  </a:lnTo>
                  <a:lnTo>
                    <a:pt x="11497" y="45"/>
                  </a:lnTo>
                  <a:lnTo>
                    <a:pt x="1140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74" name="Google Shape;14074;p408"/>
            <p:cNvSpPr/>
            <p:nvPr/>
          </p:nvSpPr>
          <p:spPr>
            <a:xfrm>
              <a:off x="2189700" y="21241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75" name="Google Shape;14075;p408"/>
            <p:cNvSpPr/>
            <p:nvPr/>
          </p:nvSpPr>
          <p:spPr>
            <a:xfrm>
              <a:off x="2189700" y="21241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76" name="Google Shape;14076;p408"/>
            <p:cNvSpPr/>
            <p:nvPr/>
          </p:nvSpPr>
          <p:spPr>
            <a:xfrm>
              <a:off x="2390450" y="1169750"/>
              <a:ext cx="283050" cy="636275"/>
            </a:xfrm>
            <a:custGeom>
              <a:avLst/>
              <a:gdLst/>
              <a:ahLst/>
              <a:cxnLst/>
              <a:rect l="l" t="t" r="r" b="b"/>
              <a:pathLst>
                <a:path w="11322" h="25451" extrusionOk="0">
                  <a:moveTo>
                    <a:pt x="11058" y="0"/>
                  </a:moveTo>
                  <a:lnTo>
                    <a:pt x="11015" y="88"/>
                  </a:lnTo>
                  <a:lnTo>
                    <a:pt x="9698" y="2370"/>
                  </a:lnTo>
                  <a:lnTo>
                    <a:pt x="8338" y="4871"/>
                  </a:lnTo>
                  <a:lnTo>
                    <a:pt x="6714" y="7899"/>
                  </a:lnTo>
                  <a:lnTo>
                    <a:pt x="5442" y="10839"/>
                  </a:lnTo>
                  <a:lnTo>
                    <a:pt x="4871" y="13164"/>
                  </a:lnTo>
                  <a:lnTo>
                    <a:pt x="4827" y="13208"/>
                  </a:lnTo>
                  <a:lnTo>
                    <a:pt x="4871" y="17903"/>
                  </a:lnTo>
                  <a:lnTo>
                    <a:pt x="4389" y="19088"/>
                  </a:lnTo>
                  <a:lnTo>
                    <a:pt x="3467" y="20712"/>
                  </a:lnTo>
                  <a:lnTo>
                    <a:pt x="1800" y="23388"/>
                  </a:lnTo>
                  <a:lnTo>
                    <a:pt x="44" y="25144"/>
                  </a:lnTo>
                  <a:lnTo>
                    <a:pt x="1" y="25187"/>
                  </a:lnTo>
                  <a:lnTo>
                    <a:pt x="1" y="25275"/>
                  </a:lnTo>
                  <a:lnTo>
                    <a:pt x="1" y="25319"/>
                  </a:lnTo>
                  <a:lnTo>
                    <a:pt x="44" y="25363"/>
                  </a:lnTo>
                  <a:lnTo>
                    <a:pt x="132" y="25407"/>
                  </a:lnTo>
                  <a:lnTo>
                    <a:pt x="176" y="25451"/>
                  </a:lnTo>
                  <a:lnTo>
                    <a:pt x="264" y="25407"/>
                  </a:lnTo>
                  <a:lnTo>
                    <a:pt x="308" y="25363"/>
                  </a:lnTo>
                  <a:lnTo>
                    <a:pt x="2063" y="23608"/>
                  </a:lnTo>
                  <a:lnTo>
                    <a:pt x="3774" y="20887"/>
                  </a:lnTo>
                  <a:lnTo>
                    <a:pt x="4696" y="19220"/>
                  </a:lnTo>
                  <a:lnTo>
                    <a:pt x="5222" y="17991"/>
                  </a:lnTo>
                  <a:lnTo>
                    <a:pt x="5222" y="17947"/>
                  </a:lnTo>
                  <a:lnTo>
                    <a:pt x="5179" y="13208"/>
                  </a:lnTo>
                  <a:lnTo>
                    <a:pt x="5793" y="10970"/>
                  </a:lnTo>
                  <a:lnTo>
                    <a:pt x="7021" y="8030"/>
                  </a:lnTo>
                  <a:lnTo>
                    <a:pt x="8645" y="5046"/>
                  </a:lnTo>
                  <a:lnTo>
                    <a:pt x="10005" y="2545"/>
                  </a:lnTo>
                  <a:lnTo>
                    <a:pt x="11322" y="263"/>
                  </a:lnTo>
                  <a:lnTo>
                    <a:pt x="11322" y="176"/>
                  </a:lnTo>
                  <a:lnTo>
                    <a:pt x="11322" y="88"/>
                  </a:lnTo>
                  <a:lnTo>
                    <a:pt x="11278" y="44"/>
                  </a:lnTo>
                  <a:lnTo>
                    <a:pt x="1123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77" name="Google Shape;14077;p408"/>
            <p:cNvSpPr/>
            <p:nvPr/>
          </p:nvSpPr>
          <p:spPr>
            <a:xfrm>
              <a:off x="2312575" y="1160975"/>
              <a:ext cx="334600" cy="736100"/>
            </a:xfrm>
            <a:custGeom>
              <a:avLst/>
              <a:gdLst/>
              <a:ahLst/>
              <a:cxnLst/>
              <a:rect l="l" t="t" r="r" b="b"/>
              <a:pathLst>
                <a:path w="13384" h="29444" extrusionOk="0">
                  <a:moveTo>
                    <a:pt x="13164" y="0"/>
                  </a:moveTo>
                  <a:lnTo>
                    <a:pt x="13120" y="44"/>
                  </a:lnTo>
                  <a:lnTo>
                    <a:pt x="13076" y="88"/>
                  </a:lnTo>
                  <a:lnTo>
                    <a:pt x="11979" y="2019"/>
                  </a:lnTo>
                  <a:lnTo>
                    <a:pt x="10531" y="4564"/>
                  </a:lnTo>
                  <a:lnTo>
                    <a:pt x="8908" y="7679"/>
                  </a:lnTo>
                  <a:lnTo>
                    <a:pt x="7548" y="10663"/>
                  </a:lnTo>
                  <a:lnTo>
                    <a:pt x="6889" y="12945"/>
                  </a:lnTo>
                  <a:lnTo>
                    <a:pt x="6889" y="12989"/>
                  </a:lnTo>
                  <a:lnTo>
                    <a:pt x="6802" y="17684"/>
                  </a:lnTo>
                  <a:lnTo>
                    <a:pt x="6363" y="18913"/>
                  </a:lnTo>
                  <a:lnTo>
                    <a:pt x="5441" y="20404"/>
                  </a:lnTo>
                  <a:lnTo>
                    <a:pt x="3949" y="22906"/>
                  </a:lnTo>
                  <a:lnTo>
                    <a:pt x="0" y="29181"/>
                  </a:lnTo>
                  <a:lnTo>
                    <a:pt x="0" y="29224"/>
                  </a:lnTo>
                  <a:lnTo>
                    <a:pt x="0" y="29312"/>
                  </a:lnTo>
                  <a:lnTo>
                    <a:pt x="44" y="29356"/>
                  </a:lnTo>
                  <a:lnTo>
                    <a:pt x="88" y="29400"/>
                  </a:lnTo>
                  <a:lnTo>
                    <a:pt x="176" y="29444"/>
                  </a:lnTo>
                  <a:lnTo>
                    <a:pt x="263" y="29444"/>
                  </a:lnTo>
                  <a:lnTo>
                    <a:pt x="307" y="29356"/>
                  </a:lnTo>
                  <a:lnTo>
                    <a:pt x="4256" y="23125"/>
                  </a:lnTo>
                  <a:lnTo>
                    <a:pt x="5748" y="20624"/>
                  </a:lnTo>
                  <a:lnTo>
                    <a:pt x="6670" y="19088"/>
                  </a:lnTo>
                  <a:lnTo>
                    <a:pt x="6670" y="19044"/>
                  </a:lnTo>
                  <a:lnTo>
                    <a:pt x="7109" y="17772"/>
                  </a:lnTo>
                  <a:lnTo>
                    <a:pt x="7153" y="17684"/>
                  </a:lnTo>
                  <a:lnTo>
                    <a:pt x="7240" y="13033"/>
                  </a:lnTo>
                  <a:lnTo>
                    <a:pt x="7855" y="10795"/>
                  </a:lnTo>
                  <a:lnTo>
                    <a:pt x="9215" y="7811"/>
                  </a:lnTo>
                  <a:lnTo>
                    <a:pt x="10839" y="4695"/>
                  </a:lnTo>
                  <a:lnTo>
                    <a:pt x="12287" y="2194"/>
                  </a:lnTo>
                  <a:lnTo>
                    <a:pt x="13384" y="263"/>
                  </a:lnTo>
                  <a:lnTo>
                    <a:pt x="13384" y="176"/>
                  </a:lnTo>
                  <a:lnTo>
                    <a:pt x="13384" y="132"/>
                  </a:lnTo>
                  <a:lnTo>
                    <a:pt x="13340" y="44"/>
                  </a:lnTo>
                  <a:lnTo>
                    <a:pt x="1329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78" name="Google Shape;14078;p408"/>
            <p:cNvSpPr/>
            <p:nvPr/>
          </p:nvSpPr>
          <p:spPr>
            <a:xfrm>
              <a:off x="3607050" y="1646950"/>
              <a:ext cx="2156750" cy="843625"/>
            </a:xfrm>
            <a:custGeom>
              <a:avLst/>
              <a:gdLst/>
              <a:ahLst/>
              <a:cxnLst/>
              <a:rect l="l" t="t" r="r" b="b"/>
              <a:pathLst>
                <a:path w="86270" h="33745" extrusionOk="0">
                  <a:moveTo>
                    <a:pt x="77318" y="0"/>
                  </a:moveTo>
                  <a:lnTo>
                    <a:pt x="74027" y="658"/>
                  </a:lnTo>
                  <a:lnTo>
                    <a:pt x="70077" y="1053"/>
                  </a:lnTo>
                  <a:lnTo>
                    <a:pt x="67444" y="1492"/>
                  </a:lnTo>
                  <a:lnTo>
                    <a:pt x="67401" y="1492"/>
                  </a:lnTo>
                  <a:lnTo>
                    <a:pt x="66084" y="1931"/>
                  </a:lnTo>
                  <a:lnTo>
                    <a:pt x="66040" y="1975"/>
                  </a:lnTo>
                  <a:lnTo>
                    <a:pt x="65031" y="3116"/>
                  </a:lnTo>
                  <a:lnTo>
                    <a:pt x="63188" y="4695"/>
                  </a:lnTo>
                  <a:lnTo>
                    <a:pt x="57396" y="7416"/>
                  </a:lnTo>
                  <a:lnTo>
                    <a:pt x="53754" y="8776"/>
                  </a:lnTo>
                  <a:lnTo>
                    <a:pt x="48751" y="10312"/>
                  </a:lnTo>
                  <a:lnTo>
                    <a:pt x="48707" y="10312"/>
                  </a:lnTo>
                  <a:lnTo>
                    <a:pt x="46206" y="11453"/>
                  </a:lnTo>
                  <a:lnTo>
                    <a:pt x="39800" y="14832"/>
                  </a:lnTo>
                  <a:lnTo>
                    <a:pt x="36421" y="17113"/>
                  </a:lnTo>
                  <a:lnTo>
                    <a:pt x="32077" y="19878"/>
                  </a:lnTo>
                  <a:lnTo>
                    <a:pt x="28391" y="22028"/>
                  </a:lnTo>
                  <a:lnTo>
                    <a:pt x="26855" y="22686"/>
                  </a:lnTo>
                  <a:lnTo>
                    <a:pt x="22291" y="21501"/>
                  </a:lnTo>
                  <a:lnTo>
                    <a:pt x="20624" y="20975"/>
                  </a:lnTo>
                  <a:lnTo>
                    <a:pt x="20054" y="20975"/>
                  </a:lnTo>
                  <a:lnTo>
                    <a:pt x="19966" y="21019"/>
                  </a:lnTo>
                  <a:lnTo>
                    <a:pt x="19922" y="21107"/>
                  </a:lnTo>
                  <a:lnTo>
                    <a:pt x="18913" y="26241"/>
                  </a:lnTo>
                  <a:lnTo>
                    <a:pt x="18562" y="28917"/>
                  </a:lnTo>
                  <a:lnTo>
                    <a:pt x="17157" y="33174"/>
                  </a:lnTo>
                  <a:lnTo>
                    <a:pt x="16938" y="33393"/>
                  </a:lnTo>
                  <a:lnTo>
                    <a:pt x="16455" y="33393"/>
                  </a:lnTo>
                  <a:lnTo>
                    <a:pt x="11541" y="32164"/>
                  </a:lnTo>
                  <a:lnTo>
                    <a:pt x="10005" y="31769"/>
                  </a:lnTo>
                  <a:lnTo>
                    <a:pt x="9961" y="31769"/>
                  </a:lnTo>
                  <a:lnTo>
                    <a:pt x="7109" y="31857"/>
                  </a:lnTo>
                  <a:lnTo>
                    <a:pt x="3949" y="31857"/>
                  </a:lnTo>
                  <a:lnTo>
                    <a:pt x="176" y="31374"/>
                  </a:lnTo>
                  <a:lnTo>
                    <a:pt x="88" y="31374"/>
                  </a:lnTo>
                  <a:lnTo>
                    <a:pt x="44" y="31418"/>
                  </a:lnTo>
                  <a:lnTo>
                    <a:pt x="0" y="31462"/>
                  </a:lnTo>
                  <a:lnTo>
                    <a:pt x="0" y="31506"/>
                  </a:lnTo>
                  <a:lnTo>
                    <a:pt x="0" y="31594"/>
                  </a:lnTo>
                  <a:lnTo>
                    <a:pt x="0" y="31638"/>
                  </a:lnTo>
                  <a:lnTo>
                    <a:pt x="44" y="31682"/>
                  </a:lnTo>
                  <a:lnTo>
                    <a:pt x="132" y="31726"/>
                  </a:lnTo>
                  <a:lnTo>
                    <a:pt x="3905" y="32208"/>
                  </a:lnTo>
                  <a:lnTo>
                    <a:pt x="7109" y="32208"/>
                  </a:lnTo>
                  <a:lnTo>
                    <a:pt x="9961" y="32120"/>
                  </a:lnTo>
                  <a:lnTo>
                    <a:pt x="11453" y="32515"/>
                  </a:lnTo>
                  <a:lnTo>
                    <a:pt x="16368" y="33744"/>
                  </a:lnTo>
                  <a:lnTo>
                    <a:pt x="17026" y="33744"/>
                  </a:lnTo>
                  <a:lnTo>
                    <a:pt x="17114" y="33700"/>
                  </a:lnTo>
                  <a:lnTo>
                    <a:pt x="17421" y="33437"/>
                  </a:lnTo>
                  <a:lnTo>
                    <a:pt x="17465" y="33349"/>
                  </a:lnTo>
                  <a:lnTo>
                    <a:pt x="18913" y="29005"/>
                  </a:lnTo>
                  <a:lnTo>
                    <a:pt x="18913" y="28961"/>
                  </a:lnTo>
                  <a:lnTo>
                    <a:pt x="19264" y="26284"/>
                  </a:lnTo>
                  <a:lnTo>
                    <a:pt x="20229" y="21326"/>
                  </a:lnTo>
                  <a:lnTo>
                    <a:pt x="20536" y="21326"/>
                  </a:lnTo>
                  <a:lnTo>
                    <a:pt x="22204" y="21852"/>
                  </a:lnTo>
                  <a:lnTo>
                    <a:pt x="26855" y="23037"/>
                  </a:lnTo>
                  <a:lnTo>
                    <a:pt x="26943" y="23037"/>
                  </a:lnTo>
                  <a:lnTo>
                    <a:pt x="28522" y="22335"/>
                  </a:lnTo>
                  <a:lnTo>
                    <a:pt x="28566" y="22335"/>
                  </a:lnTo>
                  <a:lnTo>
                    <a:pt x="32252" y="20185"/>
                  </a:lnTo>
                  <a:lnTo>
                    <a:pt x="36596" y="17421"/>
                  </a:lnTo>
                  <a:lnTo>
                    <a:pt x="39975" y="15139"/>
                  </a:lnTo>
                  <a:lnTo>
                    <a:pt x="46382" y="11760"/>
                  </a:lnTo>
                  <a:lnTo>
                    <a:pt x="48839" y="10663"/>
                  </a:lnTo>
                  <a:lnTo>
                    <a:pt x="53842" y="9083"/>
                  </a:lnTo>
                  <a:lnTo>
                    <a:pt x="57527" y="7723"/>
                  </a:lnTo>
                  <a:lnTo>
                    <a:pt x="63364" y="5002"/>
                  </a:lnTo>
                  <a:lnTo>
                    <a:pt x="63407" y="5002"/>
                  </a:lnTo>
                  <a:lnTo>
                    <a:pt x="65294" y="3379"/>
                  </a:lnTo>
                  <a:lnTo>
                    <a:pt x="65294" y="3335"/>
                  </a:lnTo>
                  <a:lnTo>
                    <a:pt x="66260" y="2282"/>
                  </a:lnTo>
                  <a:lnTo>
                    <a:pt x="67532" y="1843"/>
                  </a:lnTo>
                  <a:lnTo>
                    <a:pt x="70121" y="1404"/>
                  </a:lnTo>
                  <a:lnTo>
                    <a:pt x="74070" y="1009"/>
                  </a:lnTo>
                  <a:lnTo>
                    <a:pt x="77405" y="351"/>
                  </a:lnTo>
                  <a:lnTo>
                    <a:pt x="81047" y="395"/>
                  </a:lnTo>
                  <a:lnTo>
                    <a:pt x="82715" y="746"/>
                  </a:lnTo>
                  <a:lnTo>
                    <a:pt x="83680" y="1624"/>
                  </a:lnTo>
                  <a:lnTo>
                    <a:pt x="84251" y="3159"/>
                  </a:lnTo>
                  <a:lnTo>
                    <a:pt x="84821" y="5880"/>
                  </a:lnTo>
                  <a:lnTo>
                    <a:pt x="85699" y="9829"/>
                  </a:lnTo>
                  <a:lnTo>
                    <a:pt x="85918" y="10839"/>
                  </a:lnTo>
                  <a:lnTo>
                    <a:pt x="85962" y="10926"/>
                  </a:lnTo>
                  <a:lnTo>
                    <a:pt x="86006" y="10970"/>
                  </a:lnTo>
                  <a:lnTo>
                    <a:pt x="86181" y="10970"/>
                  </a:lnTo>
                  <a:lnTo>
                    <a:pt x="86225" y="10926"/>
                  </a:lnTo>
                  <a:lnTo>
                    <a:pt x="86269" y="10839"/>
                  </a:lnTo>
                  <a:lnTo>
                    <a:pt x="86269" y="10795"/>
                  </a:lnTo>
                  <a:lnTo>
                    <a:pt x="86050" y="9742"/>
                  </a:lnTo>
                  <a:lnTo>
                    <a:pt x="85172" y="5792"/>
                  </a:lnTo>
                  <a:lnTo>
                    <a:pt x="84558" y="3072"/>
                  </a:lnTo>
                  <a:lnTo>
                    <a:pt x="83987" y="1448"/>
                  </a:lnTo>
                  <a:lnTo>
                    <a:pt x="83944" y="1360"/>
                  </a:lnTo>
                  <a:lnTo>
                    <a:pt x="82934" y="483"/>
                  </a:lnTo>
                  <a:lnTo>
                    <a:pt x="82847" y="439"/>
                  </a:lnTo>
                  <a:lnTo>
                    <a:pt x="81135" y="44"/>
                  </a:lnTo>
                  <a:lnTo>
                    <a:pt x="81091" y="44"/>
                  </a:lnTo>
                  <a:lnTo>
                    <a:pt x="7736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79" name="Google Shape;14079;p408"/>
            <p:cNvSpPr/>
            <p:nvPr/>
          </p:nvSpPr>
          <p:spPr>
            <a:xfrm>
              <a:off x="3588400" y="602600"/>
              <a:ext cx="724050" cy="816175"/>
            </a:xfrm>
            <a:custGeom>
              <a:avLst/>
              <a:gdLst/>
              <a:ahLst/>
              <a:cxnLst/>
              <a:rect l="l" t="t" r="r" b="b"/>
              <a:pathLst>
                <a:path w="28962" h="32647" extrusionOk="0">
                  <a:moveTo>
                    <a:pt x="28698" y="0"/>
                  </a:moveTo>
                  <a:lnTo>
                    <a:pt x="26943" y="570"/>
                  </a:lnTo>
                  <a:lnTo>
                    <a:pt x="25363" y="614"/>
                  </a:lnTo>
                  <a:lnTo>
                    <a:pt x="24091" y="483"/>
                  </a:lnTo>
                  <a:lnTo>
                    <a:pt x="23959" y="527"/>
                  </a:lnTo>
                  <a:lnTo>
                    <a:pt x="22774" y="1273"/>
                  </a:lnTo>
                  <a:lnTo>
                    <a:pt x="19659" y="3686"/>
                  </a:lnTo>
                  <a:lnTo>
                    <a:pt x="16543" y="6187"/>
                  </a:lnTo>
                  <a:lnTo>
                    <a:pt x="15139" y="7504"/>
                  </a:lnTo>
                  <a:lnTo>
                    <a:pt x="13735" y="8732"/>
                  </a:lnTo>
                  <a:lnTo>
                    <a:pt x="12945" y="9741"/>
                  </a:lnTo>
                  <a:lnTo>
                    <a:pt x="11014" y="12901"/>
                  </a:lnTo>
                  <a:lnTo>
                    <a:pt x="10400" y="13910"/>
                  </a:lnTo>
                  <a:lnTo>
                    <a:pt x="9347" y="15446"/>
                  </a:lnTo>
                  <a:lnTo>
                    <a:pt x="7284" y="18254"/>
                  </a:lnTo>
                  <a:lnTo>
                    <a:pt x="6012" y="20404"/>
                  </a:lnTo>
                  <a:lnTo>
                    <a:pt x="4300" y="23520"/>
                  </a:lnTo>
                  <a:lnTo>
                    <a:pt x="2501" y="27030"/>
                  </a:lnTo>
                  <a:lnTo>
                    <a:pt x="0" y="32384"/>
                  </a:lnTo>
                  <a:lnTo>
                    <a:pt x="0" y="32471"/>
                  </a:lnTo>
                  <a:lnTo>
                    <a:pt x="0" y="32515"/>
                  </a:lnTo>
                  <a:lnTo>
                    <a:pt x="44" y="32559"/>
                  </a:lnTo>
                  <a:lnTo>
                    <a:pt x="88" y="32603"/>
                  </a:lnTo>
                  <a:lnTo>
                    <a:pt x="176" y="32647"/>
                  </a:lnTo>
                  <a:lnTo>
                    <a:pt x="263" y="32603"/>
                  </a:lnTo>
                  <a:lnTo>
                    <a:pt x="307" y="32515"/>
                  </a:lnTo>
                  <a:lnTo>
                    <a:pt x="2808" y="27206"/>
                  </a:lnTo>
                  <a:lnTo>
                    <a:pt x="4608" y="23695"/>
                  </a:lnTo>
                  <a:lnTo>
                    <a:pt x="6319" y="20580"/>
                  </a:lnTo>
                  <a:lnTo>
                    <a:pt x="7548" y="18430"/>
                  </a:lnTo>
                  <a:lnTo>
                    <a:pt x="9654" y="15665"/>
                  </a:lnTo>
                  <a:lnTo>
                    <a:pt x="10707" y="14086"/>
                  </a:lnTo>
                  <a:lnTo>
                    <a:pt x="11321" y="13076"/>
                  </a:lnTo>
                  <a:lnTo>
                    <a:pt x="13208" y="9961"/>
                  </a:lnTo>
                  <a:lnTo>
                    <a:pt x="13998" y="8952"/>
                  </a:lnTo>
                  <a:lnTo>
                    <a:pt x="15358" y="7767"/>
                  </a:lnTo>
                  <a:lnTo>
                    <a:pt x="16806" y="6450"/>
                  </a:lnTo>
                  <a:lnTo>
                    <a:pt x="19878" y="3949"/>
                  </a:lnTo>
                  <a:lnTo>
                    <a:pt x="22950" y="1580"/>
                  </a:lnTo>
                  <a:lnTo>
                    <a:pt x="24091" y="878"/>
                  </a:lnTo>
                  <a:lnTo>
                    <a:pt x="25319" y="965"/>
                  </a:lnTo>
                  <a:lnTo>
                    <a:pt x="25363" y="965"/>
                  </a:lnTo>
                  <a:lnTo>
                    <a:pt x="26987" y="878"/>
                  </a:lnTo>
                  <a:lnTo>
                    <a:pt x="27031" y="878"/>
                  </a:lnTo>
                  <a:lnTo>
                    <a:pt x="28830" y="351"/>
                  </a:lnTo>
                  <a:lnTo>
                    <a:pt x="28874" y="307"/>
                  </a:lnTo>
                  <a:lnTo>
                    <a:pt x="28917" y="263"/>
                  </a:lnTo>
                  <a:lnTo>
                    <a:pt x="28961" y="219"/>
                  </a:lnTo>
                  <a:lnTo>
                    <a:pt x="28917" y="132"/>
                  </a:lnTo>
                  <a:lnTo>
                    <a:pt x="28917" y="88"/>
                  </a:lnTo>
                  <a:lnTo>
                    <a:pt x="28874" y="44"/>
                  </a:lnTo>
                  <a:lnTo>
                    <a:pt x="2878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80" name="Google Shape;14080;p408"/>
            <p:cNvSpPr/>
            <p:nvPr/>
          </p:nvSpPr>
          <p:spPr>
            <a:xfrm>
              <a:off x="3593875" y="1881700"/>
              <a:ext cx="2005375" cy="782200"/>
            </a:xfrm>
            <a:custGeom>
              <a:avLst/>
              <a:gdLst/>
              <a:ahLst/>
              <a:cxnLst/>
              <a:rect l="l" t="t" r="r" b="b"/>
              <a:pathLst>
                <a:path w="80215" h="31288" extrusionOk="0">
                  <a:moveTo>
                    <a:pt x="76528" y="0"/>
                  </a:moveTo>
                  <a:lnTo>
                    <a:pt x="74948" y="132"/>
                  </a:lnTo>
                  <a:lnTo>
                    <a:pt x="74905" y="132"/>
                  </a:lnTo>
                  <a:lnTo>
                    <a:pt x="72974" y="922"/>
                  </a:lnTo>
                  <a:lnTo>
                    <a:pt x="72930" y="966"/>
                  </a:lnTo>
                  <a:lnTo>
                    <a:pt x="71877" y="1800"/>
                  </a:lnTo>
                  <a:lnTo>
                    <a:pt x="70078" y="2677"/>
                  </a:lnTo>
                  <a:lnTo>
                    <a:pt x="64768" y="4564"/>
                  </a:lnTo>
                  <a:lnTo>
                    <a:pt x="61082" y="5924"/>
                  </a:lnTo>
                  <a:lnTo>
                    <a:pt x="57879" y="7065"/>
                  </a:lnTo>
                  <a:lnTo>
                    <a:pt x="54895" y="8031"/>
                  </a:lnTo>
                  <a:lnTo>
                    <a:pt x="51253" y="8250"/>
                  </a:lnTo>
                  <a:lnTo>
                    <a:pt x="51165" y="8294"/>
                  </a:lnTo>
                  <a:lnTo>
                    <a:pt x="48532" y="9566"/>
                  </a:lnTo>
                  <a:lnTo>
                    <a:pt x="45285" y="11234"/>
                  </a:lnTo>
                  <a:lnTo>
                    <a:pt x="42784" y="12726"/>
                  </a:lnTo>
                  <a:lnTo>
                    <a:pt x="40020" y="13867"/>
                  </a:lnTo>
                  <a:lnTo>
                    <a:pt x="33789" y="15139"/>
                  </a:lnTo>
                  <a:lnTo>
                    <a:pt x="28918" y="16017"/>
                  </a:lnTo>
                  <a:lnTo>
                    <a:pt x="28874" y="16017"/>
                  </a:lnTo>
                  <a:lnTo>
                    <a:pt x="26636" y="17070"/>
                  </a:lnTo>
                  <a:lnTo>
                    <a:pt x="24925" y="16851"/>
                  </a:lnTo>
                  <a:lnTo>
                    <a:pt x="24793" y="16851"/>
                  </a:lnTo>
                  <a:lnTo>
                    <a:pt x="24398" y="17114"/>
                  </a:lnTo>
                  <a:lnTo>
                    <a:pt x="24354" y="17158"/>
                  </a:lnTo>
                  <a:lnTo>
                    <a:pt x="24310" y="17202"/>
                  </a:lnTo>
                  <a:lnTo>
                    <a:pt x="23257" y="22028"/>
                  </a:lnTo>
                  <a:lnTo>
                    <a:pt x="22950" y="25363"/>
                  </a:lnTo>
                  <a:lnTo>
                    <a:pt x="22555" y="27206"/>
                  </a:lnTo>
                  <a:lnTo>
                    <a:pt x="21370" y="29883"/>
                  </a:lnTo>
                  <a:lnTo>
                    <a:pt x="20844" y="30717"/>
                  </a:lnTo>
                  <a:lnTo>
                    <a:pt x="20361" y="30936"/>
                  </a:lnTo>
                  <a:lnTo>
                    <a:pt x="15139" y="29795"/>
                  </a:lnTo>
                  <a:lnTo>
                    <a:pt x="11892" y="29049"/>
                  </a:lnTo>
                  <a:lnTo>
                    <a:pt x="8996" y="28435"/>
                  </a:lnTo>
                  <a:lnTo>
                    <a:pt x="7065" y="28172"/>
                  </a:lnTo>
                  <a:lnTo>
                    <a:pt x="7021" y="28172"/>
                  </a:lnTo>
                  <a:lnTo>
                    <a:pt x="5091" y="28216"/>
                  </a:lnTo>
                  <a:lnTo>
                    <a:pt x="220" y="26504"/>
                  </a:lnTo>
                  <a:lnTo>
                    <a:pt x="88" y="26504"/>
                  </a:lnTo>
                  <a:lnTo>
                    <a:pt x="44" y="26548"/>
                  </a:lnTo>
                  <a:lnTo>
                    <a:pt x="1" y="26592"/>
                  </a:lnTo>
                  <a:lnTo>
                    <a:pt x="1" y="26680"/>
                  </a:lnTo>
                  <a:lnTo>
                    <a:pt x="1" y="26724"/>
                  </a:lnTo>
                  <a:lnTo>
                    <a:pt x="44" y="26811"/>
                  </a:lnTo>
                  <a:lnTo>
                    <a:pt x="88" y="26811"/>
                  </a:lnTo>
                  <a:lnTo>
                    <a:pt x="5003" y="28567"/>
                  </a:lnTo>
                  <a:lnTo>
                    <a:pt x="5047" y="28567"/>
                  </a:lnTo>
                  <a:lnTo>
                    <a:pt x="7021" y="28523"/>
                  </a:lnTo>
                  <a:lnTo>
                    <a:pt x="8908" y="28786"/>
                  </a:lnTo>
                  <a:lnTo>
                    <a:pt x="11804" y="29356"/>
                  </a:lnTo>
                  <a:lnTo>
                    <a:pt x="15095" y="30146"/>
                  </a:lnTo>
                  <a:lnTo>
                    <a:pt x="20317" y="31287"/>
                  </a:lnTo>
                  <a:lnTo>
                    <a:pt x="20405" y="31287"/>
                  </a:lnTo>
                  <a:lnTo>
                    <a:pt x="21063" y="31024"/>
                  </a:lnTo>
                  <a:lnTo>
                    <a:pt x="21151" y="30936"/>
                  </a:lnTo>
                  <a:lnTo>
                    <a:pt x="21678" y="30058"/>
                  </a:lnTo>
                  <a:lnTo>
                    <a:pt x="21678" y="30015"/>
                  </a:lnTo>
                  <a:lnTo>
                    <a:pt x="22906" y="27338"/>
                  </a:lnTo>
                  <a:lnTo>
                    <a:pt x="22906" y="27294"/>
                  </a:lnTo>
                  <a:lnTo>
                    <a:pt x="23301" y="25451"/>
                  </a:lnTo>
                  <a:lnTo>
                    <a:pt x="23301" y="25407"/>
                  </a:lnTo>
                  <a:lnTo>
                    <a:pt x="23608" y="22072"/>
                  </a:lnTo>
                  <a:lnTo>
                    <a:pt x="24618" y="17377"/>
                  </a:lnTo>
                  <a:lnTo>
                    <a:pt x="24925" y="17202"/>
                  </a:lnTo>
                  <a:lnTo>
                    <a:pt x="26636" y="17421"/>
                  </a:lnTo>
                  <a:lnTo>
                    <a:pt x="26768" y="17377"/>
                  </a:lnTo>
                  <a:lnTo>
                    <a:pt x="29006" y="16368"/>
                  </a:lnTo>
                  <a:lnTo>
                    <a:pt x="33832" y="15446"/>
                  </a:lnTo>
                  <a:lnTo>
                    <a:pt x="40063" y="14218"/>
                  </a:lnTo>
                  <a:lnTo>
                    <a:pt x="40107" y="14218"/>
                  </a:lnTo>
                  <a:lnTo>
                    <a:pt x="42916" y="13033"/>
                  </a:lnTo>
                  <a:lnTo>
                    <a:pt x="42960" y="13033"/>
                  </a:lnTo>
                  <a:lnTo>
                    <a:pt x="45461" y="11541"/>
                  </a:lnTo>
                  <a:lnTo>
                    <a:pt x="48708" y="9874"/>
                  </a:lnTo>
                  <a:lnTo>
                    <a:pt x="51297" y="8601"/>
                  </a:lnTo>
                  <a:lnTo>
                    <a:pt x="54939" y="8338"/>
                  </a:lnTo>
                  <a:lnTo>
                    <a:pt x="54983" y="8338"/>
                  </a:lnTo>
                  <a:lnTo>
                    <a:pt x="57967" y="7372"/>
                  </a:lnTo>
                  <a:lnTo>
                    <a:pt x="61214" y="6231"/>
                  </a:lnTo>
                  <a:lnTo>
                    <a:pt x="64900" y="4915"/>
                  </a:lnTo>
                  <a:lnTo>
                    <a:pt x="70209" y="3028"/>
                  </a:lnTo>
                  <a:lnTo>
                    <a:pt x="70209" y="2984"/>
                  </a:lnTo>
                  <a:lnTo>
                    <a:pt x="72052" y="2107"/>
                  </a:lnTo>
                  <a:lnTo>
                    <a:pt x="72096" y="2107"/>
                  </a:lnTo>
                  <a:lnTo>
                    <a:pt x="73106" y="1273"/>
                  </a:lnTo>
                  <a:lnTo>
                    <a:pt x="75036" y="483"/>
                  </a:lnTo>
                  <a:lnTo>
                    <a:pt x="76440" y="352"/>
                  </a:lnTo>
                  <a:lnTo>
                    <a:pt x="76879" y="1010"/>
                  </a:lnTo>
                  <a:lnTo>
                    <a:pt x="77845" y="4345"/>
                  </a:lnTo>
                  <a:lnTo>
                    <a:pt x="79468" y="10356"/>
                  </a:lnTo>
                  <a:lnTo>
                    <a:pt x="79863" y="11848"/>
                  </a:lnTo>
                  <a:lnTo>
                    <a:pt x="79863" y="11892"/>
                  </a:lnTo>
                  <a:lnTo>
                    <a:pt x="79951" y="11936"/>
                  </a:lnTo>
                  <a:lnTo>
                    <a:pt x="79995" y="11980"/>
                  </a:lnTo>
                  <a:lnTo>
                    <a:pt x="80083" y="11936"/>
                  </a:lnTo>
                  <a:lnTo>
                    <a:pt x="80126" y="11936"/>
                  </a:lnTo>
                  <a:lnTo>
                    <a:pt x="80170" y="11892"/>
                  </a:lnTo>
                  <a:lnTo>
                    <a:pt x="80214" y="11804"/>
                  </a:lnTo>
                  <a:lnTo>
                    <a:pt x="80214" y="11760"/>
                  </a:lnTo>
                  <a:lnTo>
                    <a:pt x="78152" y="4257"/>
                  </a:lnTo>
                  <a:lnTo>
                    <a:pt x="77186" y="878"/>
                  </a:lnTo>
                  <a:lnTo>
                    <a:pt x="77186" y="834"/>
                  </a:lnTo>
                  <a:lnTo>
                    <a:pt x="76704" y="88"/>
                  </a:lnTo>
                  <a:lnTo>
                    <a:pt x="7661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81" name="Google Shape;14081;p408"/>
            <p:cNvSpPr/>
            <p:nvPr/>
          </p:nvSpPr>
          <p:spPr>
            <a:xfrm>
              <a:off x="3578525" y="772625"/>
              <a:ext cx="221625" cy="436625"/>
            </a:xfrm>
            <a:custGeom>
              <a:avLst/>
              <a:gdLst/>
              <a:ahLst/>
              <a:cxnLst/>
              <a:rect l="l" t="t" r="r" b="b"/>
              <a:pathLst>
                <a:path w="8865" h="17465" extrusionOk="0">
                  <a:moveTo>
                    <a:pt x="8601" y="0"/>
                  </a:moveTo>
                  <a:lnTo>
                    <a:pt x="8513" y="44"/>
                  </a:lnTo>
                  <a:lnTo>
                    <a:pt x="7811" y="1097"/>
                  </a:lnTo>
                  <a:lnTo>
                    <a:pt x="4959" y="6275"/>
                  </a:lnTo>
                  <a:lnTo>
                    <a:pt x="4564" y="6846"/>
                  </a:lnTo>
                  <a:lnTo>
                    <a:pt x="3686" y="8206"/>
                  </a:lnTo>
                  <a:lnTo>
                    <a:pt x="3642" y="8206"/>
                  </a:lnTo>
                  <a:lnTo>
                    <a:pt x="2896" y="9742"/>
                  </a:lnTo>
                  <a:lnTo>
                    <a:pt x="1448" y="13516"/>
                  </a:lnTo>
                  <a:lnTo>
                    <a:pt x="1229" y="14130"/>
                  </a:lnTo>
                  <a:lnTo>
                    <a:pt x="0" y="17202"/>
                  </a:lnTo>
                  <a:lnTo>
                    <a:pt x="0" y="17289"/>
                  </a:lnTo>
                  <a:lnTo>
                    <a:pt x="0" y="17333"/>
                  </a:lnTo>
                  <a:lnTo>
                    <a:pt x="44" y="17421"/>
                  </a:lnTo>
                  <a:lnTo>
                    <a:pt x="88" y="17421"/>
                  </a:lnTo>
                  <a:lnTo>
                    <a:pt x="176" y="17465"/>
                  </a:lnTo>
                  <a:lnTo>
                    <a:pt x="263" y="17421"/>
                  </a:lnTo>
                  <a:lnTo>
                    <a:pt x="307" y="17333"/>
                  </a:lnTo>
                  <a:lnTo>
                    <a:pt x="1536" y="14262"/>
                  </a:lnTo>
                  <a:lnTo>
                    <a:pt x="1755" y="13647"/>
                  </a:lnTo>
                  <a:lnTo>
                    <a:pt x="3203" y="9874"/>
                  </a:lnTo>
                  <a:lnTo>
                    <a:pt x="3949" y="8382"/>
                  </a:lnTo>
                  <a:lnTo>
                    <a:pt x="4827" y="7021"/>
                  </a:lnTo>
                  <a:lnTo>
                    <a:pt x="5266" y="6495"/>
                  </a:lnTo>
                  <a:lnTo>
                    <a:pt x="5266" y="6451"/>
                  </a:lnTo>
                  <a:lnTo>
                    <a:pt x="8118" y="1273"/>
                  </a:lnTo>
                  <a:lnTo>
                    <a:pt x="8820" y="264"/>
                  </a:lnTo>
                  <a:lnTo>
                    <a:pt x="8864" y="176"/>
                  </a:lnTo>
                  <a:lnTo>
                    <a:pt x="8864" y="132"/>
                  </a:lnTo>
                  <a:lnTo>
                    <a:pt x="8820" y="44"/>
                  </a:lnTo>
                  <a:lnTo>
                    <a:pt x="877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82" name="Google Shape;14082;p408"/>
            <p:cNvSpPr/>
            <p:nvPr/>
          </p:nvSpPr>
          <p:spPr>
            <a:xfrm>
              <a:off x="3094725" y="818700"/>
              <a:ext cx="223825" cy="558400"/>
            </a:xfrm>
            <a:custGeom>
              <a:avLst/>
              <a:gdLst/>
              <a:ahLst/>
              <a:cxnLst/>
              <a:rect l="l" t="t" r="r" b="b"/>
              <a:pathLst>
                <a:path w="8953" h="22336" extrusionOk="0">
                  <a:moveTo>
                    <a:pt x="8733" y="0"/>
                  </a:moveTo>
                  <a:lnTo>
                    <a:pt x="8689" y="44"/>
                  </a:lnTo>
                  <a:lnTo>
                    <a:pt x="8645" y="88"/>
                  </a:lnTo>
                  <a:lnTo>
                    <a:pt x="8601" y="132"/>
                  </a:lnTo>
                  <a:lnTo>
                    <a:pt x="7329" y="3774"/>
                  </a:lnTo>
                  <a:lnTo>
                    <a:pt x="6056" y="6670"/>
                  </a:lnTo>
                  <a:lnTo>
                    <a:pt x="5530" y="7548"/>
                  </a:lnTo>
                  <a:lnTo>
                    <a:pt x="5047" y="8425"/>
                  </a:lnTo>
                  <a:lnTo>
                    <a:pt x="4170" y="10225"/>
                  </a:lnTo>
                  <a:lnTo>
                    <a:pt x="3380" y="12024"/>
                  </a:lnTo>
                  <a:lnTo>
                    <a:pt x="2634" y="13910"/>
                  </a:lnTo>
                  <a:lnTo>
                    <a:pt x="1976" y="15841"/>
                  </a:lnTo>
                  <a:lnTo>
                    <a:pt x="1317" y="17860"/>
                  </a:lnTo>
                  <a:lnTo>
                    <a:pt x="659" y="19966"/>
                  </a:lnTo>
                  <a:lnTo>
                    <a:pt x="1" y="22116"/>
                  </a:lnTo>
                  <a:lnTo>
                    <a:pt x="1" y="22204"/>
                  </a:lnTo>
                  <a:lnTo>
                    <a:pt x="45" y="22248"/>
                  </a:lnTo>
                  <a:lnTo>
                    <a:pt x="89" y="22292"/>
                  </a:lnTo>
                  <a:lnTo>
                    <a:pt x="133" y="22336"/>
                  </a:lnTo>
                  <a:lnTo>
                    <a:pt x="176" y="22336"/>
                  </a:lnTo>
                  <a:lnTo>
                    <a:pt x="308" y="22292"/>
                  </a:lnTo>
                  <a:lnTo>
                    <a:pt x="352" y="22204"/>
                  </a:lnTo>
                  <a:lnTo>
                    <a:pt x="1010" y="20054"/>
                  </a:lnTo>
                  <a:lnTo>
                    <a:pt x="1624" y="17991"/>
                  </a:lnTo>
                  <a:lnTo>
                    <a:pt x="2283" y="15973"/>
                  </a:lnTo>
                  <a:lnTo>
                    <a:pt x="2985" y="14042"/>
                  </a:lnTo>
                  <a:lnTo>
                    <a:pt x="3687" y="12155"/>
                  </a:lnTo>
                  <a:lnTo>
                    <a:pt x="4521" y="10356"/>
                  </a:lnTo>
                  <a:lnTo>
                    <a:pt x="5398" y="8601"/>
                  </a:lnTo>
                  <a:lnTo>
                    <a:pt x="5837" y="7723"/>
                  </a:lnTo>
                  <a:lnTo>
                    <a:pt x="6364" y="6846"/>
                  </a:lnTo>
                  <a:lnTo>
                    <a:pt x="7680" y="3906"/>
                  </a:lnTo>
                  <a:lnTo>
                    <a:pt x="8909" y="264"/>
                  </a:lnTo>
                  <a:lnTo>
                    <a:pt x="8953" y="176"/>
                  </a:lnTo>
                  <a:lnTo>
                    <a:pt x="8909" y="132"/>
                  </a:lnTo>
                  <a:lnTo>
                    <a:pt x="8865" y="44"/>
                  </a:lnTo>
                  <a:lnTo>
                    <a:pt x="8821" y="44"/>
                  </a:lnTo>
                  <a:lnTo>
                    <a:pt x="873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83" name="Google Shape;14083;p408"/>
            <p:cNvSpPr/>
            <p:nvPr/>
          </p:nvSpPr>
          <p:spPr>
            <a:xfrm>
              <a:off x="2789775" y="804425"/>
              <a:ext cx="392750" cy="774525"/>
            </a:xfrm>
            <a:custGeom>
              <a:avLst/>
              <a:gdLst/>
              <a:ahLst/>
              <a:cxnLst/>
              <a:rect l="l" t="t" r="r" b="b"/>
              <a:pathLst>
                <a:path w="15710" h="30981" extrusionOk="0">
                  <a:moveTo>
                    <a:pt x="15446" y="1"/>
                  </a:moveTo>
                  <a:lnTo>
                    <a:pt x="15402" y="45"/>
                  </a:lnTo>
                  <a:lnTo>
                    <a:pt x="15358" y="89"/>
                  </a:lnTo>
                  <a:lnTo>
                    <a:pt x="13998" y="2985"/>
                  </a:lnTo>
                  <a:lnTo>
                    <a:pt x="12550" y="5925"/>
                  </a:lnTo>
                  <a:lnTo>
                    <a:pt x="12374" y="6232"/>
                  </a:lnTo>
                  <a:lnTo>
                    <a:pt x="11058" y="8777"/>
                  </a:lnTo>
                  <a:lnTo>
                    <a:pt x="9522" y="11893"/>
                  </a:lnTo>
                  <a:lnTo>
                    <a:pt x="8469" y="14920"/>
                  </a:lnTo>
                  <a:lnTo>
                    <a:pt x="7021" y="18211"/>
                  </a:lnTo>
                  <a:lnTo>
                    <a:pt x="4739" y="22248"/>
                  </a:lnTo>
                  <a:lnTo>
                    <a:pt x="3862" y="23126"/>
                  </a:lnTo>
                  <a:lnTo>
                    <a:pt x="3862" y="23170"/>
                  </a:lnTo>
                  <a:lnTo>
                    <a:pt x="2370" y="25890"/>
                  </a:lnTo>
                  <a:lnTo>
                    <a:pt x="44" y="30717"/>
                  </a:lnTo>
                  <a:lnTo>
                    <a:pt x="0" y="30805"/>
                  </a:lnTo>
                  <a:lnTo>
                    <a:pt x="0" y="30893"/>
                  </a:lnTo>
                  <a:lnTo>
                    <a:pt x="44" y="30937"/>
                  </a:lnTo>
                  <a:lnTo>
                    <a:pt x="88" y="30980"/>
                  </a:lnTo>
                  <a:lnTo>
                    <a:pt x="263" y="30980"/>
                  </a:lnTo>
                  <a:lnTo>
                    <a:pt x="351" y="30893"/>
                  </a:lnTo>
                  <a:lnTo>
                    <a:pt x="2677" y="26066"/>
                  </a:lnTo>
                  <a:lnTo>
                    <a:pt x="4125" y="23389"/>
                  </a:lnTo>
                  <a:lnTo>
                    <a:pt x="5002" y="22512"/>
                  </a:lnTo>
                  <a:lnTo>
                    <a:pt x="5002" y="22468"/>
                  </a:lnTo>
                  <a:lnTo>
                    <a:pt x="7328" y="18343"/>
                  </a:lnTo>
                  <a:lnTo>
                    <a:pt x="8776" y="15052"/>
                  </a:lnTo>
                  <a:lnTo>
                    <a:pt x="9829" y="12024"/>
                  </a:lnTo>
                  <a:lnTo>
                    <a:pt x="11365" y="8909"/>
                  </a:lnTo>
                  <a:lnTo>
                    <a:pt x="12682" y="6408"/>
                  </a:lnTo>
                  <a:lnTo>
                    <a:pt x="12857" y="6056"/>
                  </a:lnTo>
                  <a:lnTo>
                    <a:pt x="14349" y="3116"/>
                  </a:lnTo>
                  <a:lnTo>
                    <a:pt x="15665" y="264"/>
                  </a:lnTo>
                  <a:lnTo>
                    <a:pt x="15709" y="177"/>
                  </a:lnTo>
                  <a:lnTo>
                    <a:pt x="15665" y="89"/>
                  </a:lnTo>
                  <a:lnTo>
                    <a:pt x="15665" y="45"/>
                  </a:lnTo>
                  <a:lnTo>
                    <a:pt x="1557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84" name="Google Shape;14084;p408"/>
            <p:cNvSpPr/>
            <p:nvPr/>
          </p:nvSpPr>
          <p:spPr>
            <a:xfrm>
              <a:off x="2674575" y="1020550"/>
              <a:ext cx="230400" cy="590225"/>
            </a:xfrm>
            <a:custGeom>
              <a:avLst/>
              <a:gdLst/>
              <a:ahLst/>
              <a:cxnLst/>
              <a:rect l="l" t="t" r="r" b="b"/>
              <a:pathLst>
                <a:path w="9216" h="23609" extrusionOk="0">
                  <a:moveTo>
                    <a:pt x="8996" y="0"/>
                  </a:moveTo>
                  <a:lnTo>
                    <a:pt x="8952" y="44"/>
                  </a:lnTo>
                  <a:lnTo>
                    <a:pt x="8908" y="88"/>
                  </a:lnTo>
                  <a:lnTo>
                    <a:pt x="8865" y="132"/>
                  </a:lnTo>
                  <a:lnTo>
                    <a:pt x="7811" y="3774"/>
                  </a:lnTo>
                  <a:lnTo>
                    <a:pt x="6583" y="6231"/>
                  </a:lnTo>
                  <a:lnTo>
                    <a:pt x="3994" y="11541"/>
                  </a:lnTo>
                  <a:lnTo>
                    <a:pt x="2282" y="14744"/>
                  </a:lnTo>
                  <a:lnTo>
                    <a:pt x="527" y="18342"/>
                  </a:lnTo>
                  <a:lnTo>
                    <a:pt x="527" y="18386"/>
                  </a:lnTo>
                  <a:lnTo>
                    <a:pt x="1" y="20405"/>
                  </a:lnTo>
                  <a:lnTo>
                    <a:pt x="1" y="20449"/>
                  </a:lnTo>
                  <a:lnTo>
                    <a:pt x="176" y="23432"/>
                  </a:lnTo>
                  <a:lnTo>
                    <a:pt x="220" y="23564"/>
                  </a:lnTo>
                  <a:lnTo>
                    <a:pt x="352" y="23608"/>
                  </a:lnTo>
                  <a:lnTo>
                    <a:pt x="439" y="23564"/>
                  </a:lnTo>
                  <a:lnTo>
                    <a:pt x="483" y="23520"/>
                  </a:lnTo>
                  <a:lnTo>
                    <a:pt x="527" y="23476"/>
                  </a:lnTo>
                  <a:lnTo>
                    <a:pt x="527" y="23389"/>
                  </a:lnTo>
                  <a:lnTo>
                    <a:pt x="352" y="20449"/>
                  </a:lnTo>
                  <a:lnTo>
                    <a:pt x="834" y="18474"/>
                  </a:lnTo>
                  <a:lnTo>
                    <a:pt x="2590" y="14876"/>
                  </a:lnTo>
                  <a:lnTo>
                    <a:pt x="4301" y="11716"/>
                  </a:lnTo>
                  <a:lnTo>
                    <a:pt x="6890" y="6363"/>
                  </a:lnTo>
                  <a:lnTo>
                    <a:pt x="8162" y="3906"/>
                  </a:lnTo>
                  <a:lnTo>
                    <a:pt x="8162" y="3862"/>
                  </a:lnTo>
                  <a:lnTo>
                    <a:pt x="9216" y="264"/>
                  </a:lnTo>
                  <a:lnTo>
                    <a:pt x="9216" y="176"/>
                  </a:lnTo>
                  <a:lnTo>
                    <a:pt x="9172" y="88"/>
                  </a:lnTo>
                  <a:lnTo>
                    <a:pt x="9128" y="44"/>
                  </a:lnTo>
                  <a:lnTo>
                    <a:pt x="9084" y="44"/>
                  </a:lnTo>
                  <a:lnTo>
                    <a:pt x="899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85" name="Google Shape;14085;p408"/>
            <p:cNvSpPr/>
            <p:nvPr/>
          </p:nvSpPr>
          <p:spPr>
            <a:xfrm>
              <a:off x="2044900" y="1165350"/>
              <a:ext cx="481600" cy="961000"/>
            </a:xfrm>
            <a:custGeom>
              <a:avLst/>
              <a:gdLst/>
              <a:ahLst/>
              <a:cxnLst/>
              <a:rect l="l" t="t" r="r" b="b"/>
              <a:pathLst>
                <a:path w="19264" h="38440" extrusionOk="0">
                  <a:moveTo>
                    <a:pt x="19088" y="1"/>
                  </a:moveTo>
                  <a:lnTo>
                    <a:pt x="19001" y="44"/>
                  </a:lnTo>
                  <a:lnTo>
                    <a:pt x="18957" y="88"/>
                  </a:lnTo>
                  <a:lnTo>
                    <a:pt x="18957" y="132"/>
                  </a:lnTo>
                  <a:lnTo>
                    <a:pt x="18386" y="2326"/>
                  </a:lnTo>
                  <a:lnTo>
                    <a:pt x="16763" y="5530"/>
                  </a:lnTo>
                  <a:lnTo>
                    <a:pt x="14656" y="9786"/>
                  </a:lnTo>
                  <a:lnTo>
                    <a:pt x="14656" y="9830"/>
                  </a:lnTo>
                  <a:lnTo>
                    <a:pt x="14218" y="11366"/>
                  </a:lnTo>
                  <a:lnTo>
                    <a:pt x="14218" y="11409"/>
                  </a:lnTo>
                  <a:lnTo>
                    <a:pt x="14042" y="15095"/>
                  </a:lnTo>
                  <a:lnTo>
                    <a:pt x="13559" y="17114"/>
                  </a:lnTo>
                  <a:lnTo>
                    <a:pt x="11936" y="20098"/>
                  </a:lnTo>
                  <a:lnTo>
                    <a:pt x="9522" y="23915"/>
                  </a:lnTo>
                  <a:lnTo>
                    <a:pt x="7328" y="27557"/>
                  </a:lnTo>
                  <a:lnTo>
                    <a:pt x="7284" y="27601"/>
                  </a:lnTo>
                  <a:lnTo>
                    <a:pt x="6626" y="29927"/>
                  </a:lnTo>
                  <a:lnTo>
                    <a:pt x="5749" y="33876"/>
                  </a:lnTo>
                  <a:lnTo>
                    <a:pt x="5310" y="34754"/>
                  </a:lnTo>
                  <a:lnTo>
                    <a:pt x="4915" y="34885"/>
                  </a:lnTo>
                  <a:lnTo>
                    <a:pt x="3072" y="34973"/>
                  </a:lnTo>
                  <a:lnTo>
                    <a:pt x="3028" y="34973"/>
                  </a:lnTo>
                  <a:lnTo>
                    <a:pt x="1492" y="35280"/>
                  </a:lnTo>
                  <a:lnTo>
                    <a:pt x="1448" y="35324"/>
                  </a:lnTo>
                  <a:lnTo>
                    <a:pt x="658" y="35851"/>
                  </a:lnTo>
                  <a:lnTo>
                    <a:pt x="615" y="35939"/>
                  </a:lnTo>
                  <a:lnTo>
                    <a:pt x="132" y="37211"/>
                  </a:lnTo>
                  <a:lnTo>
                    <a:pt x="88" y="37255"/>
                  </a:lnTo>
                  <a:lnTo>
                    <a:pt x="0" y="38264"/>
                  </a:lnTo>
                  <a:lnTo>
                    <a:pt x="44" y="38352"/>
                  </a:lnTo>
                  <a:lnTo>
                    <a:pt x="44" y="38396"/>
                  </a:lnTo>
                  <a:lnTo>
                    <a:pt x="88" y="38440"/>
                  </a:lnTo>
                  <a:lnTo>
                    <a:pt x="176" y="38440"/>
                  </a:lnTo>
                  <a:lnTo>
                    <a:pt x="307" y="38396"/>
                  </a:lnTo>
                  <a:lnTo>
                    <a:pt x="351" y="38308"/>
                  </a:lnTo>
                  <a:lnTo>
                    <a:pt x="439" y="37299"/>
                  </a:lnTo>
                  <a:lnTo>
                    <a:pt x="922" y="36114"/>
                  </a:lnTo>
                  <a:lnTo>
                    <a:pt x="1624" y="35631"/>
                  </a:lnTo>
                  <a:lnTo>
                    <a:pt x="3072" y="35324"/>
                  </a:lnTo>
                  <a:lnTo>
                    <a:pt x="4959" y="35237"/>
                  </a:lnTo>
                  <a:lnTo>
                    <a:pt x="5003" y="35237"/>
                  </a:lnTo>
                  <a:lnTo>
                    <a:pt x="5485" y="35061"/>
                  </a:lnTo>
                  <a:lnTo>
                    <a:pt x="5573" y="35017"/>
                  </a:lnTo>
                  <a:lnTo>
                    <a:pt x="5617" y="34973"/>
                  </a:lnTo>
                  <a:lnTo>
                    <a:pt x="6056" y="34052"/>
                  </a:lnTo>
                  <a:lnTo>
                    <a:pt x="6056" y="34008"/>
                  </a:lnTo>
                  <a:lnTo>
                    <a:pt x="6977" y="29971"/>
                  </a:lnTo>
                  <a:lnTo>
                    <a:pt x="7635" y="27733"/>
                  </a:lnTo>
                  <a:lnTo>
                    <a:pt x="9829" y="24135"/>
                  </a:lnTo>
                  <a:lnTo>
                    <a:pt x="12243" y="20273"/>
                  </a:lnTo>
                  <a:lnTo>
                    <a:pt x="13866" y="17289"/>
                  </a:lnTo>
                  <a:lnTo>
                    <a:pt x="13910" y="17246"/>
                  </a:lnTo>
                  <a:lnTo>
                    <a:pt x="14393" y="15139"/>
                  </a:lnTo>
                  <a:lnTo>
                    <a:pt x="14393" y="15095"/>
                  </a:lnTo>
                  <a:lnTo>
                    <a:pt x="14569" y="11453"/>
                  </a:lnTo>
                  <a:lnTo>
                    <a:pt x="14963" y="9961"/>
                  </a:lnTo>
                  <a:lnTo>
                    <a:pt x="17070" y="5661"/>
                  </a:lnTo>
                  <a:lnTo>
                    <a:pt x="18693" y="2458"/>
                  </a:lnTo>
                  <a:lnTo>
                    <a:pt x="18693" y="2414"/>
                  </a:lnTo>
                  <a:lnTo>
                    <a:pt x="19264" y="220"/>
                  </a:lnTo>
                  <a:lnTo>
                    <a:pt x="19264" y="176"/>
                  </a:lnTo>
                  <a:lnTo>
                    <a:pt x="19264" y="88"/>
                  </a:lnTo>
                  <a:lnTo>
                    <a:pt x="19220" y="44"/>
                  </a:lnTo>
                  <a:lnTo>
                    <a:pt x="1913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86" name="Google Shape;14086;p408"/>
            <p:cNvSpPr/>
            <p:nvPr/>
          </p:nvSpPr>
          <p:spPr>
            <a:xfrm>
              <a:off x="3057425" y="781400"/>
              <a:ext cx="247950" cy="648350"/>
            </a:xfrm>
            <a:custGeom>
              <a:avLst/>
              <a:gdLst/>
              <a:ahLst/>
              <a:cxnLst/>
              <a:rect l="l" t="t" r="r" b="b"/>
              <a:pathLst>
                <a:path w="9918" h="25934" extrusionOk="0">
                  <a:moveTo>
                    <a:pt x="9742" y="0"/>
                  </a:moveTo>
                  <a:lnTo>
                    <a:pt x="9655" y="44"/>
                  </a:lnTo>
                  <a:lnTo>
                    <a:pt x="9611" y="88"/>
                  </a:lnTo>
                  <a:lnTo>
                    <a:pt x="9567" y="132"/>
                  </a:lnTo>
                  <a:lnTo>
                    <a:pt x="8514" y="3028"/>
                  </a:lnTo>
                  <a:lnTo>
                    <a:pt x="7110" y="6363"/>
                  </a:lnTo>
                  <a:lnTo>
                    <a:pt x="5486" y="9654"/>
                  </a:lnTo>
                  <a:lnTo>
                    <a:pt x="3073" y="14744"/>
                  </a:lnTo>
                  <a:lnTo>
                    <a:pt x="2458" y="16631"/>
                  </a:lnTo>
                  <a:lnTo>
                    <a:pt x="1537" y="19615"/>
                  </a:lnTo>
                  <a:lnTo>
                    <a:pt x="528" y="22950"/>
                  </a:lnTo>
                  <a:lnTo>
                    <a:pt x="1" y="25714"/>
                  </a:lnTo>
                  <a:lnTo>
                    <a:pt x="1" y="25802"/>
                  </a:lnTo>
                  <a:lnTo>
                    <a:pt x="45" y="25846"/>
                  </a:lnTo>
                  <a:lnTo>
                    <a:pt x="89" y="25890"/>
                  </a:lnTo>
                  <a:lnTo>
                    <a:pt x="133" y="25934"/>
                  </a:lnTo>
                  <a:lnTo>
                    <a:pt x="176" y="25934"/>
                  </a:lnTo>
                  <a:lnTo>
                    <a:pt x="264" y="25890"/>
                  </a:lnTo>
                  <a:lnTo>
                    <a:pt x="352" y="25802"/>
                  </a:lnTo>
                  <a:lnTo>
                    <a:pt x="879" y="23038"/>
                  </a:lnTo>
                  <a:lnTo>
                    <a:pt x="1888" y="19703"/>
                  </a:lnTo>
                  <a:lnTo>
                    <a:pt x="2809" y="16763"/>
                  </a:lnTo>
                  <a:lnTo>
                    <a:pt x="3424" y="14876"/>
                  </a:lnTo>
                  <a:lnTo>
                    <a:pt x="5793" y="9830"/>
                  </a:lnTo>
                  <a:lnTo>
                    <a:pt x="7461" y="6495"/>
                  </a:lnTo>
                  <a:lnTo>
                    <a:pt x="8821" y="3160"/>
                  </a:lnTo>
                  <a:lnTo>
                    <a:pt x="9918" y="264"/>
                  </a:lnTo>
                  <a:lnTo>
                    <a:pt x="9918" y="176"/>
                  </a:lnTo>
                  <a:lnTo>
                    <a:pt x="9918" y="132"/>
                  </a:lnTo>
                  <a:lnTo>
                    <a:pt x="9874" y="44"/>
                  </a:lnTo>
                  <a:lnTo>
                    <a:pt x="9786" y="44"/>
                  </a:lnTo>
                  <a:lnTo>
                    <a:pt x="974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87" name="Google Shape;14087;p408"/>
            <p:cNvSpPr/>
            <p:nvPr/>
          </p:nvSpPr>
          <p:spPr>
            <a:xfrm>
              <a:off x="3021225" y="785800"/>
              <a:ext cx="255650" cy="654925"/>
            </a:xfrm>
            <a:custGeom>
              <a:avLst/>
              <a:gdLst/>
              <a:ahLst/>
              <a:cxnLst/>
              <a:rect l="l" t="t" r="r" b="b"/>
              <a:pathLst>
                <a:path w="10226" h="26197" extrusionOk="0">
                  <a:moveTo>
                    <a:pt x="9962" y="0"/>
                  </a:moveTo>
                  <a:lnTo>
                    <a:pt x="9918" y="44"/>
                  </a:lnTo>
                  <a:lnTo>
                    <a:pt x="9874" y="132"/>
                  </a:lnTo>
                  <a:lnTo>
                    <a:pt x="8821" y="2852"/>
                  </a:lnTo>
                  <a:lnTo>
                    <a:pt x="7241" y="6407"/>
                  </a:lnTo>
                  <a:lnTo>
                    <a:pt x="5442" y="9961"/>
                  </a:lnTo>
                  <a:lnTo>
                    <a:pt x="3906" y="12989"/>
                  </a:lnTo>
                  <a:lnTo>
                    <a:pt x="3906" y="13032"/>
                  </a:lnTo>
                  <a:lnTo>
                    <a:pt x="2151" y="18210"/>
                  </a:lnTo>
                  <a:lnTo>
                    <a:pt x="484" y="23388"/>
                  </a:lnTo>
                  <a:lnTo>
                    <a:pt x="1" y="25977"/>
                  </a:lnTo>
                  <a:lnTo>
                    <a:pt x="1" y="26065"/>
                  </a:lnTo>
                  <a:lnTo>
                    <a:pt x="45" y="26109"/>
                  </a:lnTo>
                  <a:lnTo>
                    <a:pt x="89" y="26153"/>
                  </a:lnTo>
                  <a:lnTo>
                    <a:pt x="133" y="26197"/>
                  </a:lnTo>
                  <a:lnTo>
                    <a:pt x="176" y="26197"/>
                  </a:lnTo>
                  <a:lnTo>
                    <a:pt x="308" y="26153"/>
                  </a:lnTo>
                  <a:lnTo>
                    <a:pt x="352" y="26065"/>
                  </a:lnTo>
                  <a:lnTo>
                    <a:pt x="835" y="23476"/>
                  </a:lnTo>
                  <a:lnTo>
                    <a:pt x="2458" y="18342"/>
                  </a:lnTo>
                  <a:lnTo>
                    <a:pt x="4257" y="13164"/>
                  </a:lnTo>
                  <a:lnTo>
                    <a:pt x="5749" y="10136"/>
                  </a:lnTo>
                  <a:lnTo>
                    <a:pt x="7548" y="6538"/>
                  </a:lnTo>
                  <a:lnTo>
                    <a:pt x="9128" y="3028"/>
                  </a:lnTo>
                  <a:lnTo>
                    <a:pt x="10225" y="263"/>
                  </a:lnTo>
                  <a:lnTo>
                    <a:pt x="10225" y="176"/>
                  </a:lnTo>
                  <a:lnTo>
                    <a:pt x="10225" y="88"/>
                  </a:lnTo>
                  <a:lnTo>
                    <a:pt x="10181" y="44"/>
                  </a:lnTo>
                  <a:lnTo>
                    <a:pt x="1009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88" name="Google Shape;14088;p408"/>
            <p:cNvSpPr/>
            <p:nvPr/>
          </p:nvSpPr>
          <p:spPr>
            <a:xfrm>
              <a:off x="2918125" y="827475"/>
              <a:ext cx="313750" cy="633000"/>
            </a:xfrm>
            <a:custGeom>
              <a:avLst/>
              <a:gdLst/>
              <a:ahLst/>
              <a:cxnLst/>
              <a:rect l="l" t="t" r="r" b="b"/>
              <a:pathLst>
                <a:path w="12550" h="25320" extrusionOk="0">
                  <a:moveTo>
                    <a:pt x="12331" y="0"/>
                  </a:moveTo>
                  <a:lnTo>
                    <a:pt x="12243" y="44"/>
                  </a:lnTo>
                  <a:lnTo>
                    <a:pt x="12199" y="88"/>
                  </a:lnTo>
                  <a:lnTo>
                    <a:pt x="10531" y="3862"/>
                  </a:lnTo>
                  <a:lnTo>
                    <a:pt x="9259" y="6407"/>
                  </a:lnTo>
                  <a:lnTo>
                    <a:pt x="6538" y="11936"/>
                  </a:lnTo>
                  <a:lnTo>
                    <a:pt x="4037" y="19483"/>
                  </a:lnTo>
                  <a:lnTo>
                    <a:pt x="2896" y="22160"/>
                  </a:lnTo>
                  <a:lnTo>
                    <a:pt x="1711" y="23608"/>
                  </a:lnTo>
                  <a:lnTo>
                    <a:pt x="746" y="23652"/>
                  </a:lnTo>
                  <a:lnTo>
                    <a:pt x="658" y="23696"/>
                  </a:lnTo>
                  <a:lnTo>
                    <a:pt x="614" y="23784"/>
                  </a:lnTo>
                  <a:lnTo>
                    <a:pt x="44" y="25100"/>
                  </a:lnTo>
                  <a:lnTo>
                    <a:pt x="0" y="25144"/>
                  </a:lnTo>
                  <a:lnTo>
                    <a:pt x="44" y="25232"/>
                  </a:lnTo>
                  <a:lnTo>
                    <a:pt x="88" y="25276"/>
                  </a:lnTo>
                  <a:lnTo>
                    <a:pt x="132" y="25319"/>
                  </a:lnTo>
                  <a:lnTo>
                    <a:pt x="307" y="25319"/>
                  </a:lnTo>
                  <a:lnTo>
                    <a:pt x="351" y="25232"/>
                  </a:lnTo>
                  <a:lnTo>
                    <a:pt x="878" y="24003"/>
                  </a:lnTo>
                  <a:lnTo>
                    <a:pt x="1799" y="23959"/>
                  </a:lnTo>
                  <a:lnTo>
                    <a:pt x="1887" y="23915"/>
                  </a:lnTo>
                  <a:lnTo>
                    <a:pt x="1931" y="23871"/>
                  </a:lnTo>
                  <a:lnTo>
                    <a:pt x="3203" y="22379"/>
                  </a:lnTo>
                  <a:lnTo>
                    <a:pt x="3247" y="22336"/>
                  </a:lnTo>
                  <a:lnTo>
                    <a:pt x="4388" y="19615"/>
                  </a:lnTo>
                  <a:lnTo>
                    <a:pt x="6845" y="12068"/>
                  </a:lnTo>
                  <a:lnTo>
                    <a:pt x="9566" y="6539"/>
                  </a:lnTo>
                  <a:lnTo>
                    <a:pt x="10839" y="3994"/>
                  </a:lnTo>
                  <a:lnTo>
                    <a:pt x="12550" y="220"/>
                  </a:lnTo>
                  <a:lnTo>
                    <a:pt x="12550" y="176"/>
                  </a:lnTo>
                  <a:lnTo>
                    <a:pt x="12550" y="88"/>
                  </a:lnTo>
                  <a:lnTo>
                    <a:pt x="12506" y="44"/>
                  </a:lnTo>
                  <a:lnTo>
                    <a:pt x="1246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89" name="Google Shape;14089;p408"/>
            <p:cNvSpPr/>
            <p:nvPr/>
          </p:nvSpPr>
          <p:spPr>
            <a:xfrm>
              <a:off x="2828150" y="830775"/>
              <a:ext cx="373025" cy="702100"/>
            </a:xfrm>
            <a:custGeom>
              <a:avLst/>
              <a:gdLst/>
              <a:ahLst/>
              <a:cxnLst/>
              <a:rect l="l" t="t" r="r" b="b"/>
              <a:pathLst>
                <a:path w="14921" h="28084" extrusionOk="0">
                  <a:moveTo>
                    <a:pt x="14701" y="0"/>
                  </a:moveTo>
                  <a:lnTo>
                    <a:pt x="14613" y="44"/>
                  </a:lnTo>
                  <a:lnTo>
                    <a:pt x="14569" y="88"/>
                  </a:lnTo>
                  <a:lnTo>
                    <a:pt x="13297" y="2808"/>
                  </a:lnTo>
                  <a:lnTo>
                    <a:pt x="11893" y="5573"/>
                  </a:lnTo>
                  <a:lnTo>
                    <a:pt x="9962" y="9434"/>
                  </a:lnTo>
                  <a:lnTo>
                    <a:pt x="8602" y="12506"/>
                  </a:lnTo>
                  <a:lnTo>
                    <a:pt x="7592" y="15622"/>
                  </a:lnTo>
                  <a:lnTo>
                    <a:pt x="6144" y="19351"/>
                  </a:lnTo>
                  <a:lnTo>
                    <a:pt x="4389" y="22204"/>
                  </a:lnTo>
                  <a:lnTo>
                    <a:pt x="3555" y="22555"/>
                  </a:lnTo>
                  <a:lnTo>
                    <a:pt x="3511" y="22598"/>
                  </a:lnTo>
                  <a:lnTo>
                    <a:pt x="2809" y="23344"/>
                  </a:lnTo>
                  <a:lnTo>
                    <a:pt x="2765" y="23388"/>
                  </a:lnTo>
                  <a:lnTo>
                    <a:pt x="45" y="27820"/>
                  </a:lnTo>
                  <a:lnTo>
                    <a:pt x="1" y="27864"/>
                  </a:lnTo>
                  <a:lnTo>
                    <a:pt x="1" y="27952"/>
                  </a:lnTo>
                  <a:lnTo>
                    <a:pt x="45" y="27996"/>
                  </a:lnTo>
                  <a:lnTo>
                    <a:pt x="89" y="28040"/>
                  </a:lnTo>
                  <a:lnTo>
                    <a:pt x="176" y="28084"/>
                  </a:lnTo>
                  <a:lnTo>
                    <a:pt x="264" y="28084"/>
                  </a:lnTo>
                  <a:lnTo>
                    <a:pt x="352" y="27996"/>
                  </a:lnTo>
                  <a:lnTo>
                    <a:pt x="3073" y="23564"/>
                  </a:lnTo>
                  <a:lnTo>
                    <a:pt x="3731" y="22862"/>
                  </a:lnTo>
                  <a:lnTo>
                    <a:pt x="4565" y="22511"/>
                  </a:lnTo>
                  <a:lnTo>
                    <a:pt x="4652" y="22423"/>
                  </a:lnTo>
                  <a:lnTo>
                    <a:pt x="6451" y="19527"/>
                  </a:lnTo>
                  <a:lnTo>
                    <a:pt x="7943" y="15753"/>
                  </a:lnTo>
                  <a:lnTo>
                    <a:pt x="8953" y="12638"/>
                  </a:lnTo>
                  <a:lnTo>
                    <a:pt x="10269" y="9566"/>
                  </a:lnTo>
                  <a:lnTo>
                    <a:pt x="12200" y="5705"/>
                  </a:lnTo>
                  <a:lnTo>
                    <a:pt x="13648" y="2940"/>
                  </a:lnTo>
                  <a:lnTo>
                    <a:pt x="14920" y="220"/>
                  </a:lnTo>
                  <a:lnTo>
                    <a:pt x="14920" y="176"/>
                  </a:lnTo>
                  <a:lnTo>
                    <a:pt x="14920" y="88"/>
                  </a:lnTo>
                  <a:lnTo>
                    <a:pt x="14876" y="44"/>
                  </a:lnTo>
                  <a:lnTo>
                    <a:pt x="1483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90" name="Google Shape;14090;p408"/>
            <p:cNvSpPr/>
            <p:nvPr/>
          </p:nvSpPr>
          <p:spPr>
            <a:xfrm>
              <a:off x="2789775" y="802250"/>
              <a:ext cx="359825" cy="736100"/>
            </a:xfrm>
            <a:custGeom>
              <a:avLst/>
              <a:gdLst/>
              <a:ahLst/>
              <a:cxnLst/>
              <a:rect l="l" t="t" r="r" b="b"/>
              <a:pathLst>
                <a:path w="14393" h="29444" extrusionOk="0">
                  <a:moveTo>
                    <a:pt x="14174" y="0"/>
                  </a:moveTo>
                  <a:lnTo>
                    <a:pt x="14086" y="44"/>
                  </a:lnTo>
                  <a:lnTo>
                    <a:pt x="14086" y="132"/>
                  </a:lnTo>
                  <a:lnTo>
                    <a:pt x="13164" y="2150"/>
                  </a:lnTo>
                  <a:lnTo>
                    <a:pt x="11585" y="5266"/>
                  </a:lnTo>
                  <a:lnTo>
                    <a:pt x="9742" y="9040"/>
                  </a:lnTo>
                  <a:lnTo>
                    <a:pt x="7942" y="12769"/>
                  </a:lnTo>
                  <a:lnTo>
                    <a:pt x="6494" y="15841"/>
                  </a:lnTo>
                  <a:lnTo>
                    <a:pt x="4959" y="18913"/>
                  </a:lnTo>
                  <a:lnTo>
                    <a:pt x="3379" y="22028"/>
                  </a:lnTo>
                  <a:lnTo>
                    <a:pt x="1711" y="25144"/>
                  </a:lnTo>
                  <a:lnTo>
                    <a:pt x="0" y="29225"/>
                  </a:lnTo>
                  <a:lnTo>
                    <a:pt x="0" y="29268"/>
                  </a:lnTo>
                  <a:lnTo>
                    <a:pt x="0" y="29356"/>
                  </a:lnTo>
                  <a:lnTo>
                    <a:pt x="44" y="29400"/>
                  </a:lnTo>
                  <a:lnTo>
                    <a:pt x="132" y="29444"/>
                  </a:lnTo>
                  <a:lnTo>
                    <a:pt x="176" y="29444"/>
                  </a:lnTo>
                  <a:lnTo>
                    <a:pt x="263" y="29400"/>
                  </a:lnTo>
                  <a:lnTo>
                    <a:pt x="351" y="29356"/>
                  </a:lnTo>
                  <a:lnTo>
                    <a:pt x="2019" y="25319"/>
                  </a:lnTo>
                  <a:lnTo>
                    <a:pt x="3686" y="22204"/>
                  </a:lnTo>
                  <a:lnTo>
                    <a:pt x="5266" y="19088"/>
                  </a:lnTo>
                  <a:lnTo>
                    <a:pt x="6802" y="15973"/>
                  </a:lnTo>
                  <a:lnTo>
                    <a:pt x="8250" y="12901"/>
                  </a:lnTo>
                  <a:lnTo>
                    <a:pt x="10049" y="9171"/>
                  </a:lnTo>
                  <a:lnTo>
                    <a:pt x="11892" y="5441"/>
                  </a:lnTo>
                  <a:lnTo>
                    <a:pt x="13471" y="2326"/>
                  </a:lnTo>
                  <a:lnTo>
                    <a:pt x="14393" y="264"/>
                  </a:lnTo>
                  <a:lnTo>
                    <a:pt x="14393" y="176"/>
                  </a:lnTo>
                  <a:lnTo>
                    <a:pt x="14393" y="132"/>
                  </a:lnTo>
                  <a:lnTo>
                    <a:pt x="14349" y="88"/>
                  </a:lnTo>
                  <a:lnTo>
                    <a:pt x="14305" y="44"/>
                  </a:lnTo>
                  <a:lnTo>
                    <a:pt x="1421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91" name="Google Shape;14091;p408"/>
            <p:cNvSpPr/>
            <p:nvPr/>
          </p:nvSpPr>
          <p:spPr>
            <a:xfrm>
              <a:off x="2754650" y="825275"/>
              <a:ext cx="332425" cy="722950"/>
            </a:xfrm>
            <a:custGeom>
              <a:avLst/>
              <a:gdLst/>
              <a:ahLst/>
              <a:cxnLst/>
              <a:rect l="l" t="t" r="r" b="b"/>
              <a:pathLst>
                <a:path w="13297" h="28918" extrusionOk="0">
                  <a:moveTo>
                    <a:pt x="13033" y="1"/>
                  </a:moveTo>
                  <a:lnTo>
                    <a:pt x="12990" y="45"/>
                  </a:lnTo>
                  <a:lnTo>
                    <a:pt x="12946" y="88"/>
                  </a:lnTo>
                  <a:lnTo>
                    <a:pt x="11498" y="4608"/>
                  </a:lnTo>
                  <a:lnTo>
                    <a:pt x="9523" y="8601"/>
                  </a:lnTo>
                  <a:lnTo>
                    <a:pt x="7636" y="12419"/>
                  </a:lnTo>
                  <a:lnTo>
                    <a:pt x="5881" y="15973"/>
                  </a:lnTo>
                  <a:lnTo>
                    <a:pt x="4126" y="19484"/>
                  </a:lnTo>
                  <a:lnTo>
                    <a:pt x="2327" y="23038"/>
                  </a:lnTo>
                  <a:lnTo>
                    <a:pt x="352" y="26680"/>
                  </a:lnTo>
                  <a:lnTo>
                    <a:pt x="308" y="26768"/>
                  </a:lnTo>
                  <a:lnTo>
                    <a:pt x="1" y="28698"/>
                  </a:lnTo>
                  <a:lnTo>
                    <a:pt x="1" y="28786"/>
                  </a:lnTo>
                  <a:lnTo>
                    <a:pt x="1" y="28830"/>
                  </a:lnTo>
                  <a:lnTo>
                    <a:pt x="45" y="28874"/>
                  </a:lnTo>
                  <a:lnTo>
                    <a:pt x="133" y="28918"/>
                  </a:lnTo>
                  <a:lnTo>
                    <a:pt x="264" y="28874"/>
                  </a:lnTo>
                  <a:lnTo>
                    <a:pt x="308" y="28742"/>
                  </a:lnTo>
                  <a:lnTo>
                    <a:pt x="659" y="26855"/>
                  </a:lnTo>
                  <a:lnTo>
                    <a:pt x="2634" y="23170"/>
                  </a:lnTo>
                  <a:lnTo>
                    <a:pt x="4477" y="19615"/>
                  </a:lnTo>
                  <a:lnTo>
                    <a:pt x="6232" y="16105"/>
                  </a:lnTo>
                  <a:lnTo>
                    <a:pt x="7943" y="12550"/>
                  </a:lnTo>
                  <a:lnTo>
                    <a:pt x="9830" y="8733"/>
                  </a:lnTo>
                  <a:lnTo>
                    <a:pt x="11805" y="4784"/>
                  </a:lnTo>
                  <a:lnTo>
                    <a:pt x="11805" y="4740"/>
                  </a:lnTo>
                  <a:lnTo>
                    <a:pt x="13297" y="220"/>
                  </a:lnTo>
                  <a:lnTo>
                    <a:pt x="13297" y="132"/>
                  </a:lnTo>
                  <a:lnTo>
                    <a:pt x="13253" y="88"/>
                  </a:lnTo>
                  <a:lnTo>
                    <a:pt x="1325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92" name="Google Shape;14092;p408"/>
            <p:cNvSpPr/>
            <p:nvPr/>
          </p:nvSpPr>
          <p:spPr>
            <a:xfrm>
              <a:off x="2734925" y="958025"/>
              <a:ext cx="270975" cy="606675"/>
            </a:xfrm>
            <a:custGeom>
              <a:avLst/>
              <a:gdLst/>
              <a:ahLst/>
              <a:cxnLst/>
              <a:rect l="l" t="t" r="r" b="b"/>
              <a:pathLst>
                <a:path w="10839" h="24267" extrusionOk="0">
                  <a:moveTo>
                    <a:pt x="10619" y="0"/>
                  </a:moveTo>
                  <a:lnTo>
                    <a:pt x="10531" y="44"/>
                  </a:lnTo>
                  <a:lnTo>
                    <a:pt x="10531" y="88"/>
                  </a:lnTo>
                  <a:lnTo>
                    <a:pt x="9610" y="2326"/>
                  </a:lnTo>
                  <a:lnTo>
                    <a:pt x="8645" y="4520"/>
                  </a:lnTo>
                  <a:lnTo>
                    <a:pt x="7635" y="6714"/>
                  </a:lnTo>
                  <a:lnTo>
                    <a:pt x="6582" y="8864"/>
                  </a:lnTo>
                  <a:lnTo>
                    <a:pt x="4476" y="13164"/>
                  </a:lnTo>
                  <a:lnTo>
                    <a:pt x="2326" y="17333"/>
                  </a:lnTo>
                  <a:lnTo>
                    <a:pt x="351" y="21107"/>
                  </a:lnTo>
                  <a:lnTo>
                    <a:pt x="351" y="21151"/>
                  </a:lnTo>
                  <a:lnTo>
                    <a:pt x="0" y="22423"/>
                  </a:lnTo>
                  <a:lnTo>
                    <a:pt x="0" y="22467"/>
                  </a:lnTo>
                  <a:lnTo>
                    <a:pt x="88" y="24091"/>
                  </a:lnTo>
                  <a:lnTo>
                    <a:pt x="132" y="24222"/>
                  </a:lnTo>
                  <a:lnTo>
                    <a:pt x="263" y="24266"/>
                  </a:lnTo>
                  <a:lnTo>
                    <a:pt x="351" y="24266"/>
                  </a:lnTo>
                  <a:lnTo>
                    <a:pt x="395" y="24222"/>
                  </a:lnTo>
                  <a:lnTo>
                    <a:pt x="439" y="24134"/>
                  </a:lnTo>
                  <a:lnTo>
                    <a:pt x="439" y="24091"/>
                  </a:lnTo>
                  <a:lnTo>
                    <a:pt x="351" y="22511"/>
                  </a:lnTo>
                  <a:lnTo>
                    <a:pt x="658" y="21282"/>
                  </a:lnTo>
                  <a:lnTo>
                    <a:pt x="2633" y="17508"/>
                  </a:lnTo>
                  <a:lnTo>
                    <a:pt x="4783" y="13296"/>
                  </a:lnTo>
                  <a:lnTo>
                    <a:pt x="6889" y="9040"/>
                  </a:lnTo>
                  <a:lnTo>
                    <a:pt x="7942" y="6846"/>
                  </a:lnTo>
                  <a:lnTo>
                    <a:pt x="8952" y="4695"/>
                  </a:lnTo>
                  <a:lnTo>
                    <a:pt x="9917" y="2458"/>
                  </a:lnTo>
                  <a:lnTo>
                    <a:pt x="10839" y="220"/>
                  </a:lnTo>
                  <a:lnTo>
                    <a:pt x="10839" y="176"/>
                  </a:lnTo>
                  <a:lnTo>
                    <a:pt x="10839" y="88"/>
                  </a:lnTo>
                  <a:lnTo>
                    <a:pt x="10795" y="44"/>
                  </a:lnTo>
                  <a:lnTo>
                    <a:pt x="1075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93" name="Google Shape;14093;p408"/>
            <p:cNvSpPr/>
            <p:nvPr/>
          </p:nvSpPr>
          <p:spPr>
            <a:xfrm>
              <a:off x="2697625" y="973375"/>
              <a:ext cx="265500" cy="607775"/>
            </a:xfrm>
            <a:custGeom>
              <a:avLst/>
              <a:gdLst/>
              <a:ahLst/>
              <a:cxnLst/>
              <a:rect l="l" t="t" r="r" b="b"/>
              <a:pathLst>
                <a:path w="10620" h="24311" extrusionOk="0">
                  <a:moveTo>
                    <a:pt x="10444" y="1"/>
                  </a:moveTo>
                  <a:lnTo>
                    <a:pt x="10400" y="44"/>
                  </a:lnTo>
                  <a:lnTo>
                    <a:pt x="10312" y="88"/>
                  </a:lnTo>
                  <a:lnTo>
                    <a:pt x="10268" y="132"/>
                  </a:lnTo>
                  <a:lnTo>
                    <a:pt x="8206" y="5398"/>
                  </a:lnTo>
                  <a:lnTo>
                    <a:pt x="6758" y="8206"/>
                  </a:lnTo>
                  <a:lnTo>
                    <a:pt x="5266" y="11497"/>
                  </a:lnTo>
                  <a:lnTo>
                    <a:pt x="3862" y="14349"/>
                  </a:lnTo>
                  <a:lnTo>
                    <a:pt x="2019" y="17684"/>
                  </a:lnTo>
                  <a:lnTo>
                    <a:pt x="439" y="20888"/>
                  </a:lnTo>
                  <a:lnTo>
                    <a:pt x="395" y="20931"/>
                  </a:lnTo>
                  <a:lnTo>
                    <a:pt x="0" y="22599"/>
                  </a:lnTo>
                  <a:lnTo>
                    <a:pt x="0" y="22643"/>
                  </a:lnTo>
                  <a:lnTo>
                    <a:pt x="220" y="24179"/>
                  </a:lnTo>
                  <a:lnTo>
                    <a:pt x="263" y="24266"/>
                  </a:lnTo>
                  <a:lnTo>
                    <a:pt x="395" y="24310"/>
                  </a:lnTo>
                  <a:lnTo>
                    <a:pt x="483" y="24310"/>
                  </a:lnTo>
                  <a:lnTo>
                    <a:pt x="527" y="24266"/>
                  </a:lnTo>
                  <a:lnTo>
                    <a:pt x="571" y="24179"/>
                  </a:lnTo>
                  <a:lnTo>
                    <a:pt x="571" y="24135"/>
                  </a:lnTo>
                  <a:lnTo>
                    <a:pt x="351" y="22643"/>
                  </a:lnTo>
                  <a:lnTo>
                    <a:pt x="746" y="21019"/>
                  </a:lnTo>
                  <a:lnTo>
                    <a:pt x="2326" y="17816"/>
                  </a:lnTo>
                  <a:lnTo>
                    <a:pt x="4169" y="14481"/>
                  </a:lnTo>
                  <a:lnTo>
                    <a:pt x="5573" y="11673"/>
                  </a:lnTo>
                  <a:lnTo>
                    <a:pt x="7109" y="8382"/>
                  </a:lnTo>
                  <a:lnTo>
                    <a:pt x="8557" y="5573"/>
                  </a:lnTo>
                  <a:lnTo>
                    <a:pt x="8557" y="5529"/>
                  </a:lnTo>
                  <a:lnTo>
                    <a:pt x="10619" y="264"/>
                  </a:lnTo>
                  <a:lnTo>
                    <a:pt x="10619" y="176"/>
                  </a:lnTo>
                  <a:lnTo>
                    <a:pt x="10619" y="132"/>
                  </a:lnTo>
                  <a:lnTo>
                    <a:pt x="10575" y="44"/>
                  </a:lnTo>
                  <a:lnTo>
                    <a:pt x="10531" y="44"/>
                  </a:lnTo>
                  <a:lnTo>
                    <a:pt x="1044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94" name="Google Shape;14094;p408"/>
            <p:cNvSpPr/>
            <p:nvPr/>
          </p:nvSpPr>
          <p:spPr>
            <a:xfrm>
              <a:off x="2630700" y="1103925"/>
              <a:ext cx="223825" cy="530975"/>
            </a:xfrm>
            <a:custGeom>
              <a:avLst/>
              <a:gdLst/>
              <a:ahLst/>
              <a:cxnLst/>
              <a:rect l="l" t="t" r="r" b="b"/>
              <a:pathLst>
                <a:path w="8953" h="21239" extrusionOk="0">
                  <a:moveTo>
                    <a:pt x="8733" y="0"/>
                  </a:moveTo>
                  <a:lnTo>
                    <a:pt x="8689" y="44"/>
                  </a:lnTo>
                  <a:lnTo>
                    <a:pt x="8645" y="88"/>
                  </a:lnTo>
                  <a:lnTo>
                    <a:pt x="6451" y="4388"/>
                  </a:lnTo>
                  <a:lnTo>
                    <a:pt x="5003" y="7372"/>
                  </a:lnTo>
                  <a:lnTo>
                    <a:pt x="3379" y="10356"/>
                  </a:lnTo>
                  <a:lnTo>
                    <a:pt x="1405" y="14261"/>
                  </a:lnTo>
                  <a:lnTo>
                    <a:pt x="1405" y="14305"/>
                  </a:lnTo>
                  <a:lnTo>
                    <a:pt x="790" y="16455"/>
                  </a:lnTo>
                  <a:lnTo>
                    <a:pt x="0" y="21063"/>
                  </a:lnTo>
                  <a:lnTo>
                    <a:pt x="0" y="21107"/>
                  </a:lnTo>
                  <a:lnTo>
                    <a:pt x="44" y="21195"/>
                  </a:lnTo>
                  <a:lnTo>
                    <a:pt x="88" y="21238"/>
                  </a:lnTo>
                  <a:lnTo>
                    <a:pt x="176" y="21238"/>
                  </a:lnTo>
                  <a:lnTo>
                    <a:pt x="308" y="21195"/>
                  </a:lnTo>
                  <a:lnTo>
                    <a:pt x="351" y="21107"/>
                  </a:lnTo>
                  <a:lnTo>
                    <a:pt x="1141" y="16543"/>
                  </a:lnTo>
                  <a:lnTo>
                    <a:pt x="1712" y="14393"/>
                  </a:lnTo>
                  <a:lnTo>
                    <a:pt x="3686" y="10532"/>
                  </a:lnTo>
                  <a:lnTo>
                    <a:pt x="5310" y="7504"/>
                  </a:lnTo>
                  <a:lnTo>
                    <a:pt x="6802" y="4564"/>
                  </a:lnTo>
                  <a:lnTo>
                    <a:pt x="8952" y="264"/>
                  </a:lnTo>
                  <a:lnTo>
                    <a:pt x="8952" y="176"/>
                  </a:lnTo>
                  <a:lnTo>
                    <a:pt x="8952" y="132"/>
                  </a:lnTo>
                  <a:lnTo>
                    <a:pt x="8908" y="44"/>
                  </a:lnTo>
                  <a:lnTo>
                    <a:pt x="886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95" name="Google Shape;14095;p408"/>
            <p:cNvSpPr/>
            <p:nvPr/>
          </p:nvSpPr>
          <p:spPr>
            <a:xfrm>
              <a:off x="2619725" y="1124775"/>
              <a:ext cx="194200" cy="436625"/>
            </a:xfrm>
            <a:custGeom>
              <a:avLst/>
              <a:gdLst/>
              <a:ahLst/>
              <a:cxnLst/>
              <a:rect l="l" t="t" r="r" b="b"/>
              <a:pathLst>
                <a:path w="7768" h="17465" extrusionOk="0">
                  <a:moveTo>
                    <a:pt x="7548" y="0"/>
                  </a:moveTo>
                  <a:lnTo>
                    <a:pt x="7460" y="44"/>
                  </a:lnTo>
                  <a:lnTo>
                    <a:pt x="7416" y="88"/>
                  </a:lnTo>
                  <a:lnTo>
                    <a:pt x="6188" y="2501"/>
                  </a:lnTo>
                  <a:lnTo>
                    <a:pt x="4696" y="5661"/>
                  </a:lnTo>
                  <a:lnTo>
                    <a:pt x="3160" y="8469"/>
                  </a:lnTo>
                  <a:lnTo>
                    <a:pt x="966" y="12681"/>
                  </a:lnTo>
                  <a:lnTo>
                    <a:pt x="176" y="15007"/>
                  </a:lnTo>
                  <a:lnTo>
                    <a:pt x="176" y="15051"/>
                  </a:lnTo>
                  <a:lnTo>
                    <a:pt x="1" y="17245"/>
                  </a:lnTo>
                  <a:lnTo>
                    <a:pt x="1" y="17333"/>
                  </a:lnTo>
                  <a:lnTo>
                    <a:pt x="45" y="17377"/>
                  </a:lnTo>
                  <a:lnTo>
                    <a:pt x="88" y="17421"/>
                  </a:lnTo>
                  <a:lnTo>
                    <a:pt x="176" y="17464"/>
                  </a:lnTo>
                  <a:lnTo>
                    <a:pt x="308" y="17421"/>
                  </a:lnTo>
                  <a:lnTo>
                    <a:pt x="352" y="17289"/>
                  </a:lnTo>
                  <a:lnTo>
                    <a:pt x="527" y="15095"/>
                  </a:lnTo>
                  <a:lnTo>
                    <a:pt x="1273" y="12813"/>
                  </a:lnTo>
                  <a:lnTo>
                    <a:pt x="3467" y="8601"/>
                  </a:lnTo>
                  <a:lnTo>
                    <a:pt x="5003" y="5792"/>
                  </a:lnTo>
                  <a:lnTo>
                    <a:pt x="6539" y="2677"/>
                  </a:lnTo>
                  <a:lnTo>
                    <a:pt x="7767" y="263"/>
                  </a:lnTo>
                  <a:lnTo>
                    <a:pt x="7767" y="176"/>
                  </a:lnTo>
                  <a:lnTo>
                    <a:pt x="7767" y="132"/>
                  </a:lnTo>
                  <a:lnTo>
                    <a:pt x="7724" y="44"/>
                  </a:lnTo>
                  <a:lnTo>
                    <a:pt x="768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96" name="Google Shape;14096;p408"/>
            <p:cNvSpPr/>
            <p:nvPr/>
          </p:nvSpPr>
          <p:spPr>
            <a:xfrm>
              <a:off x="2592300" y="1141225"/>
              <a:ext cx="183225" cy="483800"/>
            </a:xfrm>
            <a:custGeom>
              <a:avLst/>
              <a:gdLst/>
              <a:ahLst/>
              <a:cxnLst/>
              <a:rect l="l" t="t" r="r" b="b"/>
              <a:pathLst>
                <a:path w="7329" h="19352" extrusionOk="0">
                  <a:moveTo>
                    <a:pt x="7153" y="0"/>
                  </a:moveTo>
                  <a:lnTo>
                    <a:pt x="7109" y="44"/>
                  </a:lnTo>
                  <a:lnTo>
                    <a:pt x="7022" y="44"/>
                  </a:lnTo>
                  <a:lnTo>
                    <a:pt x="7022" y="132"/>
                  </a:lnTo>
                  <a:lnTo>
                    <a:pt x="5749" y="2677"/>
                  </a:lnTo>
                  <a:lnTo>
                    <a:pt x="4476" y="5178"/>
                  </a:lnTo>
                  <a:lnTo>
                    <a:pt x="1229" y="11277"/>
                  </a:lnTo>
                  <a:lnTo>
                    <a:pt x="1229" y="11321"/>
                  </a:lnTo>
                  <a:lnTo>
                    <a:pt x="308" y="13735"/>
                  </a:lnTo>
                  <a:lnTo>
                    <a:pt x="308" y="13779"/>
                  </a:lnTo>
                  <a:lnTo>
                    <a:pt x="1" y="16017"/>
                  </a:lnTo>
                  <a:lnTo>
                    <a:pt x="1" y="16060"/>
                  </a:lnTo>
                  <a:lnTo>
                    <a:pt x="132" y="19176"/>
                  </a:lnTo>
                  <a:lnTo>
                    <a:pt x="132" y="19264"/>
                  </a:lnTo>
                  <a:lnTo>
                    <a:pt x="176" y="19308"/>
                  </a:lnTo>
                  <a:lnTo>
                    <a:pt x="308" y="19351"/>
                  </a:lnTo>
                  <a:lnTo>
                    <a:pt x="396" y="19351"/>
                  </a:lnTo>
                  <a:lnTo>
                    <a:pt x="439" y="19308"/>
                  </a:lnTo>
                  <a:lnTo>
                    <a:pt x="483" y="19264"/>
                  </a:lnTo>
                  <a:lnTo>
                    <a:pt x="483" y="19176"/>
                  </a:lnTo>
                  <a:lnTo>
                    <a:pt x="352" y="16060"/>
                  </a:lnTo>
                  <a:lnTo>
                    <a:pt x="659" y="13866"/>
                  </a:lnTo>
                  <a:lnTo>
                    <a:pt x="1536" y="11453"/>
                  </a:lnTo>
                  <a:lnTo>
                    <a:pt x="4827" y="5354"/>
                  </a:lnTo>
                  <a:lnTo>
                    <a:pt x="6100" y="2852"/>
                  </a:lnTo>
                  <a:lnTo>
                    <a:pt x="7329" y="264"/>
                  </a:lnTo>
                  <a:lnTo>
                    <a:pt x="7329" y="176"/>
                  </a:lnTo>
                  <a:lnTo>
                    <a:pt x="7329" y="132"/>
                  </a:lnTo>
                  <a:lnTo>
                    <a:pt x="7285" y="88"/>
                  </a:lnTo>
                  <a:lnTo>
                    <a:pt x="7241" y="44"/>
                  </a:lnTo>
                  <a:lnTo>
                    <a:pt x="715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97" name="Google Shape;14097;p408"/>
            <p:cNvSpPr/>
            <p:nvPr/>
          </p:nvSpPr>
          <p:spPr>
            <a:xfrm>
              <a:off x="2263200" y="1174125"/>
              <a:ext cx="342300" cy="810725"/>
            </a:xfrm>
            <a:custGeom>
              <a:avLst/>
              <a:gdLst/>
              <a:ahLst/>
              <a:cxnLst/>
              <a:rect l="l" t="t" r="r" b="b"/>
              <a:pathLst>
                <a:path w="13692" h="32429" extrusionOk="0">
                  <a:moveTo>
                    <a:pt x="13384" y="1"/>
                  </a:moveTo>
                  <a:lnTo>
                    <a:pt x="13340" y="88"/>
                  </a:lnTo>
                  <a:lnTo>
                    <a:pt x="11014" y="4389"/>
                  </a:lnTo>
                  <a:lnTo>
                    <a:pt x="9479" y="7241"/>
                  </a:lnTo>
                  <a:lnTo>
                    <a:pt x="8294" y="9918"/>
                  </a:lnTo>
                  <a:lnTo>
                    <a:pt x="7723" y="11980"/>
                  </a:lnTo>
                  <a:lnTo>
                    <a:pt x="7723" y="12024"/>
                  </a:lnTo>
                  <a:lnTo>
                    <a:pt x="7548" y="16544"/>
                  </a:lnTo>
                  <a:lnTo>
                    <a:pt x="7153" y="17816"/>
                  </a:lnTo>
                  <a:lnTo>
                    <a:pt x="5003" y="21502"/>
                  </a:lnTo>
                  <a:lnTo>
                    <a:pt x="1975" y="26329"/>
                  </a:lnTo>
                  <a:lnTo>
                    <a:pt x="0" y="31682"/>
                  </a:lnTo>
                  <a:lnTo>
                    <a:pt x="0" y="31770"/>
                  </a:lnTo>
                  <a:lnTo>
                    <a:pt x="0" y="31814"/>
                  </a:lnTo>
                  <a:lnTo>
                    <a:pt x="352" y="32340"/>
                  </a:lnTo>
                  <a:lnTo>
                    <a:pt x="395" y="32428"/>
                  </a:lnTo>
                  <a:lnTo>
                    <a:pt x="571" y="32428"/>
                  </a:lnTo>
                  <a:lnTo>
                    <a:pt x="615" y="32384"/>
                  </a:lnTo>
                  <a:lnTo>
                    <a:pt x="2897" y="30015"/>
                  </a:lnTo>
                  <a:lnTo>
                    <a:pt x="2940" y="29971"/>
                  </a:lnTo>
                  <a:lnTo>
                    <a:pt x="2940" y="29927"/>
                  </a:lnTo>
                  <a:lnTo>
                    <a:pt x="2940" y="29839"/>
                  </a:lnTo>
                  <a:lnTo>
                    <a:pt x="2897" y="29795"/>
                  </a:lnTo>
                  <a:lnTo>
                    <a:pt x="2853" y="29752"/>
                  </a:lnTo>
                  <a:lnTo>
                    <a:pt x="2721" y="29752"/>
                  </a:lnTo>
                  <a:lnTo>
                    <a:pt x="2633" y="29795"/>
                  </a:lnTo>
                  <a:lnTo>
                    <a:pt x="527" y="31989"/>
                  </a:lnTo>
                  <a:lnTo>
                    <a:pt x="352" y="31726"/>
                  </a:lnTo>
                  <a:lnTo>
                    <a:pt x="2282" y="26504"/>
                  </a:lnTo>
                  <a:lnTo>
                    <a:pt x="5310" y="21678"/>
                  </a:lnTo>
                  <a:lnTo>
                    <a:pt x="7460" y="17992"/>
                  </a:lnTo>
                  <a:lnTo>
                    <a:pt x="7504" y="17948"/>
                  </a:lnTo>
                  <a:lnTo>
                    <a:pt x="7899" y="16631"/>
                  </a:lnTo>
                  <a:lnTo>
                    <a:pt x="7899" y="16587"/>
                  </a:lnTo>
                  <a:lnTo>
                    <a:pt x="8074" y="12024"/>
                  </a:lnTo>
                  <a:lnTo>
                    <a:pt x="8645" y="10049"/>
                  </a:lnTo>
                  <a:lnTo>
                    <a:pt x="9830" y="7373"/>
                  </a:lnTo>
                  <a:lnTo>
                    <a:pt x="11322" y="4564"/>
                  </a:lnTo>
                  <a:lnTo>
                    <a:pt x="13647" y="264"/>
                  </a:lnTo>
                  <a:lnTo>
                    <a:pt x="13691" y="176"/>
                  </a:lnTo>
                  <a:lnTo>
                    <a:pt x="13691" y="88"/>
                  </a:lnTo>
                  <a:lnTo>
                    <a:pt x="13647" y="45"/>
                  </a:lnTo>
                  <a:lnTo>
                    <a:pt x="1360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98" name="Google Shape;14098;p408"/>
            <p:cNvSpPr/>
            <p:nvPr/>
          </p:nvSpPr>
          <p:spPr>
            <a:xfrm>
              <a:off x="3125450" y="769325"/>
              <a:ext cx="242475" cy="648375"/>
            </a:xfrm>
            <a:custGeom>
              <a:avLst/>
              <a:gdLst/>
              <a:ahLst/>
              <a:cxnLst/>
              <a:rect l="l" t="t" r="r" b="b"/>
              <a:pathLst>
                <a:path w="9699" h="25935" extrusionOk="0">
                  <a:moveTo>
                    <a:pt x="9479" y="1"/>
                  </a:moveTo>
                  <a:lnTo>
                    <a:pt x="9435" y="45"/>
                  </a:lnTo>
                  <a:lnTo>
                    <a:pt x="9391" y="89"/>
                  </a:lnTo>
                  <a:lnTo>
                    <a:pt x="8996" y="878"/>
                  </a:lnTo>
                  <a:lnTo>
                    <a:pt x="8952" y="878"/>
                  </a:lnTo>
                  <a:lnTo>
                    <a:pt x="8162" y="2941"/>
                  </a:lnTo>
                  <a:lnTo>
                    <a:pt x="6846" y="6846"/>
                  </a:lnTo>
                  <a:lnTo>
                    <a:pt x="5573" y="9742"/>
                  </a:lnTo>
                  <a:lnTo>
                    <a:pt x="4652" y="11410"/>
                  </a:lnTo>
                  <a:lnTo>
                    <a:pt x="3862" y="12989"/>
                  </a:lnTo>
                  <a:lnTo>
                    <a:pt x="3160" y="14525"/>
                  </a:lnTo>
                  <a:lnTo>
                    <a:pt x="2590" y="16017"/>
                  </a:lnTo>
                  <a:lnTo>
                    <a:pt x="2019" y="17553"/>
                  </a:lnTo>
                  <a:lnTo>
                    <a:pt x="1536" y="19089"/>
                  </a:lnTo>
                  <a:lnTo>
                    <a:pt x="483" y="22380"/>
                  </a:lnTo>
                  <a:lnTo>
                    <a:pt x="88" y="23696"/>
                  </a:lnTo>
                  <a:lnTo>
                    <a:pt x="88" y="23740"/>
                  </a:lnTo>
                  <a:lnTo>
                    <a:pt x="1" y="25759"/>
                  </a:lnTo>
                  <a:lnTo>
                    <a:pt x="1" y="25802"/>
                  </a:lnTo>
                  <a:lnTo>
                    <a:pt x="44" y="25846"/>
                  </a:lnTo>
                  <a:lnTo>
                    <a:pt x="88" y="25890"/>
                  </a:lnTo>
                  <a:lnTo>
                    <a:pt x="176" y="25934"/>
                  </a:lnTo>
                  <a:lnTo>
                    <a:pt x="308" y="25890"/>
                  </a:lnTo>
                  <a:lnTo>
                    <a:pt x="352" y="25759"/>
                  </a:lnTo>
                  <a:lnTo>
                    <a:pt x="439" y="23784"/>
                  </a:lnTo>
                  <a:lnTo>
                    <a:pt x="834" y="22511"/>
                  </a:lnTo>
                  <a:lnTo>
                    <a:pt x="1844" y="19220"/>
                  </a:lnTo>
                  <a:lnTo>
                    <a:pt x="2370" y="17685"/>
                  </a:lnTo>
                  <a:lnTo>
                    <a:pt x="2897" y="16149"/>
                  </a:lnTo>
                  <a:lnTo>
                    <a:pt x="3511" y="14657"/>
                  </a:lnTo>
                  <a:lnTo>
                    <a:pt x="4169" y="13121"/>
                  </a:lnTo>
                  <a:lnTo>
                    <a:pt x="4959" y="11541"/>
                  </a:lnTo>
                  <a:lnTo>
                    <a:pt x="5881" y="9874"/>
                  </a:lnTo>
                  <a:lnTo>
                    <a:pt x="7153" y="6978"/>
                  </a:lnTo>
                  <a:lnTo>
                    <a:pt x="8513" y="3029"/>
                  </a:lnTo>
                  <a:lnTo>
                    <a:pt x="9303" y="1010"/>
                  </a:lnTo>
                  <a:lnTo>
                    <a:pt x="9698" y="264"/>
                  </a:lnTo>
                  <a:lnTo>
                    <a:pt x="9698" y="176"/>
                  </a:lnTo>
                  <a:lnTo>
                    <a:pt x="9698" y="89"/>
                  </a:lnTo>
                  <a:lnTo>
                    <a:pt x="9698" y="45"/>
                  </a:lnTo>
                  <a:lnTo>
                    <a:pt x="961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99" name="Google Shape;14099;p408"/>
            <p:cNvSpPr/>
            <p:nvPr/>
          </p:nvSpPr>
          <p:spPr>
            <a:xfrm>
              <a:off x="3734300" y="758375"/>
              <a:ext cx="1192475" cy="1433800"/>
            </a:xfrm>
            <a:custGeom>
              <a:avLst/>
              <a:gdLst/>
              <a:ahLst/>
              <a:cxnLst/>
              <a:rect l="l" t="t" r="r" b="b"/>
              <a:pathLst>
                <a:path w="47699" h="57352" extrusionOk="0">
                  <a:moveTo>
                    <a:pt x="22906" y="0"/>
                  </a:moveTo>
                  <a:lnTo>
                    <a:pt x="22862" y="44"/>
                  </a:lnTo>
                  <a:lnTo>
                    <a:pt x="22818" y="88"/>
                  </a:lnTo>
                  <a:lnTo>
                    <a:pt x="21063" y="2764"/>
                  </a:lnTo>
                  <a:lnTo>
                    <a:pt x="21063" y="2808"/>
                  </a:lnTo>
                  <a:lnTo>
                    <a:pt x="19703" y="5968"/>
                  </a:lnTo>
                  <a:lnTo>
                    <a:pt x="19483" y="6582"/>
                  </a:lnTo>
                  <a:lnTo>
                    <a:pt x="19176" y="7196"/>
                  </a:lnTo>
                  <a:lnTo>
                    <a:pt x="18562" y="8337"/>
                  </a:lnTo>
                  <a:lnTo>
                    <a:pt x="17816" y="9434"/>
                  </a:lnTo>
                  <a:lnTo>
                    <a:pt x="17070" y="10487"/>
                  </a:lnTo>
                  <a:lnTo>
                    <a:pt x="16236" y="11497"/>
                  </a:lnTo>
                  <a:lnTo>
                    <a:pt x="15358" y="12506"/>
                  </a:lnTo>
                  <a:lnTo>
                    <a:pt x="13559" y="14437"/>
                  </a:lnTo>
                  <a:lnTo>
                    <a:pt x="11629" y="16543"/>
                  </a:lnTo>
                  <a:lnTo>
                    <a:pt x="10707" y="17596"/>
                  </a:lnTo>
                  <a:lnTo>
                    <a:pt x="9873" y="18693"/>
                  </a:lnTo>
                  <a:lnTo>
                    <a:pt x="7679" y="21326"/>
                  </a:lnTo>
                  <a:lnTo>
                    <a:pt x="7635" y="21414"/>
                  </a:lnTo>
                  <a:lnTo>
                    <a:pt x="7416" y="22423"/>
                  </a:lnTo>
                  <a:lnTo>
                    <a:pt x="7416" y="22467"/>
                  </a:lnTo>
                  <a:lnTo>
                    <a:pt x="7855" y="25670"/>
                  </a:lnTo>
                  <a:lnTo>
                    <a:pt x="7723" y="26591"/>
                  </a:lnTo>
                  <a:lnTo>
                    <a:pt x="6889" y="26284"/>
                  </a:lnTo>
                  <a:lnTo>
                    <a:pt x="6802" y="26240"/>
                  </a:lnTo>
                  <a:lnTo>
                    <a:pt x="6714" y="26284"/>
                  </a:lnTo>
                  <a:lnTo>
                    <a:pt x="4125" y="27645"/>
                  </a:lnTo>
                  <a:lnTo>
                    <a:pt x="4037" y="27732"/>
                  </a:lnTo>
                  <a:lnTo>
                    <a:pt x="3511" y="29268"/>
                  </a:lnTo>
                  <a:lnTo>
                    <a:pt x="3467" y="29312"/>
                  </a:lnTo>
                  <a:lnTo>
                    <a:pt x="3160" y="31243"/>
                  </a:lnTo>
                  <a:lnTo>
                    <a:pt x="3160" y="31287"/>
                  </a:lnTo>
                  <a:lnTo>
                    <a:pt x="3467" y="33788"/>
                  </a:lnTo>
                  <a:lnTo>
                    <a:pt x="3598" y="35017"/>
                  </a:lnTo>
                  <a:lnTo>
                    <a:pt x="3642" y="36157"/>
                  </a:lnTo>
                  <a:lnTo>
                    <a:pt x="3686" y="37167"/>
                  </a:lnTo>
                  <a:lnTo>
                    <a:pt x="3686" y="38088"/>
                  </a:lnTo>
                  <a:lnTo>
                    <a:pt x="3598" y="38966"/>
                  </a:lnTo>
                  <a:lnTo>
                    <a:pt x="3511" y="39712"/>
                  </a:lnTo>
                  <a:lnTo>
                    <a:pt x="3379" y="40414"/>
                  </a:lnTo>
                  <a:lnTo>
                    <a:pt x="3204" y="41028"/>
                  </a:lnTo>
                  <a:lnTo>
                    <a:pt x="3028" y="41599"/>
                  </a:lnTo>
                  <a:lnTo>
                    <a:pt x="2809" y="42081"/>
                  </a:lnTo>
                  <a:lnTo>
                    <a:pt x="2589" y="42520"/>
                  </a:lnTo>
                  <a:lnTo>
                    <a:pt x="2326" y="42871"/>
                  </a:lnTo>
                  <a:lnTo>
                    <a:pt x="2063" y="43178"/>
                  </a:lnTo>
                  <a:lnTo>
                    <a:pt x="1799" y="43442"/>
                  </a:lnTo>
                  <a:lnTo>
                    <a:pt x="1536" y="43705"/>
                  </a:lnTo>
                  <a:lnTo>
                    <a:pt x="1229" y="43880"/>
                  </a:lnTo>
                  <a:lnTo>
                    <a:pt x="1185" y="43924"/>
                  </a:lnTo>
                  <a:lnTo>
                    <a:pt x="44" y="45285"/>
                  </a:lnTo>
                  <a:lnTo>
                    <a:pt x="0" y="45372"/>
                  </a:lnTo>
                  <a:lnTo>
                    <a:pt x="0" y="45416"/>
                  </a:lnTo>
                  <a:lnTo>
                    <a:pt x="88" y="46118"/>
                  </a:lnTo>
                  <a:lnTo>
                    <a:pt x="1361" y="50638"/>
                  </a:lnTo>
                  <a:lnTo>
                    <a:pt x="2326" y="53446"/>
                  </a:lnTo>
                  <a:lnTo>
                    <a:pt x="2370" y="53446"/>
                  </a:lnTo>
                  <a:lnTo>
                    <a:pt x="3774" y="55728"/>
                  </a:lnTo>
                  <a:lnTo>
                    <a:pt x="5047" y="57176"/>
                  </a:lnTo>
                  <a:lnTo>
                    <a:pt x="5134" y="57220"/>
                  </a:lnTo>
                  <a:lnTo>
                    <a:pt x="5529" y="57352"/>
                  </a:lnTo>
                  <a:lnTo>
                    <a:pt x="5617" y="57352"/>
                  </a:lnTo>
                  <a:lnTo>
                    <a:pt x="6670" y="56957"/>
                  </a:lnTo>
                  <a:lnTo>
                    <a:pt x="6714" y="56913"/>
                  </a:lnTo>
                  <a:lnTo>
                    <a:pt x="7460" y="56035"/>
                  </a:lnTo>
                  <a:lnTo>
                    <a:pt x="7504" y="55991"/>
                  </a:lnTo>
                  <a:lnTo>
                    <a:pt x="7943" y="54850"/>
                  </a:lnTo>
                  <a:lnTo>
                    <a:pt x="7943" y="54807"/>
                  </a:lnTo>
                  <a:lnTo>
                    <a:pt x="8118" y="52261"/>
                  </a:lnTo>
                  <a:lnTo>
                    <a:pt x="8118" y="52174"/>
                  </a:lnTo>
                  <a:lnTo>
                    <a:pt x="7592" y="50726"/>
                  </a:lnTo>
                  <a:lnTo>
                    <a:pt x="4827" y="46118"/>
                  </a:lnTo>
                  <a:lnTo>
                    <a:pt x="4432" y="45241"/>
                  </a:lnTo>
                  <a:lnTo>
                    <a:pt x="4564" y="44933"/>
                  </a:lnTo>
                  <a:lnTo>
                    <a:pt x="5003" y="44626"/>
                  </a:lnTo>
                  <a:lnTo>
                    <a:pt x="8118" y="43793"/>
                  </a:lnTo>
                  <a:lnTo>
                    <a:pt x="11278" y="45460"/>
                  </a:lnTo>
                  <a:lnTo>
                    <a:pt x="12682" y="45987"/>
                  </a:lnTo>
                  <a:lnTo>
                    <a:pt x="14744" y="47347"/>
                  </a:lnTo>
                  <a:lnTo>
                    <a:pt x="14788" y="47347"/>
                  </a:lnTo>
                  <a:lnTo>
                    <a:pt x="18386" y="49102"/>
                  </a:lnTo>
                  <a:lnTo>
                    <a:pt x="20931" y="49936"/>
                  </a:lnTo>
                  <a:lnTo>
                    <a:pt x="21019" y="49936"/>
                  </a:lnTo>
                  <a:lnTo>
                    <a:pt x="25100" y="49234"/>
                  </a:lnTo>
                  <a:lnTo>
                    <a:pt x="26329" y="49321"/>
                  </a:lnTo>
                  <a:lnTo>
                    <a:pt x="26416" y="49321"/>
                  </a:lnTo>
                  <a:lnTo>
                    <a:pt x="27162" y="49102"/>
                  </a:lnTo>
                  <a:lnTo>
                    <a:pt x="27206" y="49102"/>
                  </a:lnTo>
                  <a:lnTo>
                    <a:pt x="30497" y="47127"/>
                  </a:lnTo>
                  <a:lnTo>
                    <a:pt x="32735" y="46689"/>
                  </a:lnTo>
                  <a:lnTo>
                    <a:pt x="35631" y="45855"/>
                  </a:lnTo>
                  <a:lnTo>
                    <a:pt x="35675" y="45811"/>
                  </a:lnTo>
                  <a:lnTo>
                    <a:pt x="36992" y="45065"/>
                  </a:lnTo>
                  <a:lnTo>
                    <a:pt x="39668" y="42959"/>
                  </a:lnTo>
                  <a:lnTo>
                    <a:pt x="39712" y="42915"/>
                  </a:lnTo>
                  <a:lnTo>
                    <a:pt x="41555" y="40896"/>
                  </a:lnTo>
                  <a:lnTo>
                    <a:pt x="42564" y="39448"/>
                  </a:lnTo>
                  <a:lnTo>
                    <a:pt x="42608" y="39405"/>
                  </a:lnTo>
                  <a:lnTo>
                    <a:pt x="43398" y="37474"/>
                  </a:lnTo>
                  <a:lnTo>
                    <a:pt x="43442" y="37430"/>
                  </a:lnTo>
                  <a:lnTo>
                    <a:pt x="44451" y="33349"/>
                  </a:lnTo>
                  <a:lnTo>
                    <a:pt x="45197" y="32120"/>
                  </a:lnTo>
                  <a:lnTo>
                    <a:pt x="45636" y="31067"/>
                  </a:lnTo>
                  <a:lnTo>
                    <a:pt x="46031" y="29926"/>
                  </a:lnTo>
                  <a:lnTo>
                    <a:pt x="46382" y="28654"/>
                  </a:lnTo>
                  <a:lnTo>
                    <a:pt x="46733" y="27381"/>
                  </a:lnTo>
                  <a:lnTo>
                    <a:pt x="47303" y="24968"/>
                  </a:lnTo>
                  <a:lnTo>
                    <a:pt x="47698" y="23125"/>
                  </a:lnTo>
                  <a:lnTo>
                    <a:pt x="47698" y="23037"/>
                  </a:lnTo>
                  <a:lnTo>
                    <a:pt x="47655" y="22993"/>
                  </a:lnTo>
                  <a:lnTo>
                    <a:pt x="47611" y="22906"/>
                  </a:lnTo>
                  <a:lnTo>
                    <a:pt x="47435" y="22906"/>
                  </a:lnTo>
                  <a:lnTo>
                    <a:pt x="47391" y="22993"/>
                  </a:lnTo>
                  <a:lnTo>
                    <a:pt x="47347" y="23037"/>
                  </a:lnTo>
                  <a:lnTo>
                    <a:pt x="46996" y="24880"/>
                  </a:lnTo>
                  <a:lnTo>
                    <a:pt x="46426" y="27250"/>
                  </a:lnTo>
                  <a:lnTo>
                    <a:pt x="46075" y="28522"/>
                  </a:lnTo>
                  <a:lnTo>
                    <a:pt x="45680" y="29795"/>
                  </a:lnTo>
                  <a:lnTo>
                    <a:pt x="45285" y="30936"/>
                  </a:lnTo>
                  <a:lnTo>
                    <a:pt x="44890" y="31989"/>
                  </a:lnTo>
                  <a:lnTo>
                    <a:pt x="44144" y="33217"/>
                  </a:lnTo>
                  <a:lnTo>
                    <a:pt x="44100" y="33261"/>
                  </a:lnTo>
                  <a:lnTo>
                    <a:pt x="43091" y="37342"/>
                  </a:lnTo>
                  <a:lnTo>
                    <a:pt x="42257" y="39273"/>
                  </a:lnTo>
                  <a:lnTo>
                    <a:pt x="41292" y="40677"/>
                  </a:lnTo>
                  <a:lnTo>
                    <a:pt x="39449" y="42696"/>
                  </a:lnTo>
                  <a:lnTo>
                    <a:pt x="36772" y="44802"/>
                  </a:lnTo>
                  <a:lnTo>
                    <a:pt x="35500" y="45504"/>
                  </a:lnTo>
                  <a:lnTo>
                    <a:pt x="32647" y="46382"/>
                  </a:lnTo>
                  <a:lnTo>
                    <a:pt x="30409" y="46820"/>
                  </a:lnTo>
                  <a:lnTo>
                    <a:pt x="30366" y="46820"/>
                  </a:lnTo>
                  <a:lnTo>
                    <a:pt x="27031" y="48795"/>
                  </a:lnTo>
                  <a:lnTo>
                    <a:pt x="26329" y="48970"/>
                  </a:lnTo>
                  <a:lnTo>
                    <a:pt x="25100" y="48883"/>
                  </a:lnTo>
                  <a:lnTo>
                    <a:pt x="25056" y="48883"/>
                  </a:lnTo>
                  <a:lnTo>
                    <a:pt x="20975" y="49585"/>
                  </a:lnTo>
                  <a:lnTo>
                    <a:pt x="18518" y="48795"/>
                  </a:lnTo>
                  <a:lnTo>
                    <a:pt x="14920" y="47040"/>
                  </a:lnTo>
                  <a:lnTo>
                    <a:pt x="12857" y="45679"/>
                  </a:lnTo>
                  <a:lnTo>
                    <a:pt x="11409" y="45109"/>
                  </a:lnTo>
                  <a:lnTo>
                    <a:pt x="8250" y="43442"/>
                  </a:lnTo>
                  <a:lnTo>
                    <a:pt x="8118" y="43442"/>
                  </a:lnTo>
                  <a:lnTo>
                    <a:pt x="4871" y="44275"/>
                  </a:lnTo>
                  <a:lnTo>
                    <a:pt x="4827" y="44319"/>
                  </a:lnTo>
                  <a:lnTo>
                    <a:pt x="4301" y="44670"/>
                  </a:lnTo>
                  <a:lnTo>
                    <a:pt x="4257" y="44714"/>
                  </a:lnTo>
                  <a:lnTo>
                    <a:pt x="4081" y="45197"/>
                  </a:lnTo>
                  <a:lnTo>
                    <a:pt x="4037" y="45285"/>
                  </a:lnTo>
                  <a:lnTo>
                    <a:pt x="4081" y="45328"/>
                  </a:lnTo>
                  <a:lnTo>
                    <a:pt x="4520" y="46294"/>
                  </a:lnTo>
                  <a:lnTo>
                    <a:pt x="7284" y="50901"/>
                  </a:lnTo>
                  <a:lnTo>
                    <a:pt x="7767" y="52261"/>
                  </a:lnTo>
                  <a:lnTo>
                    <a:pt x="7592" y="54763"/>
                  </a:lnTo>
                  <a:lnTo>
                    <a:pt x="7197" y="55816"/>
                  </a:lnTo>
                  <a:lnTo>
                    <a:pt x="6495" y="56650"/>
                  </a:lnTo>
                  <a:lnTo>
                    <a:pt x="5529" y="57001"/>
                  </a:lnTo>
                  <a:lnTo>
                    <a:pt x="5310" y="56913"/>
                  </a:lnTo>
                  <a:lnTo>
                    <a:pt x="4037" y="55509"/>
                  </a:lnTo>
                  <a:lnTo>
                    <a:pt x="2677" y="53271"/>
                  </a:lnTo>
                  <a:lnTo>
                    <a:pt x="1668" y="50506"/>
                  </a:lnTo>
                  <a:lnTo>
                    <a:pt x="439" y="46030"/>
                  </a:lnTo>
                  <a:lnTo>
                    <a:pt x="351" y="45460"/>
                  </a:lnTo>
                  <a:lnTo>
                    <a:pt x="1448" y="44144"/>
                  </a:lnTo>
                  <a:lnTo>
                    <a:pt x="1931" y="43793"/>
                  </a:lnTo>
                  <a:lnTo>
                    <a:pt x="2370" y="43398"/>
                  </a:lnTo>
                  <a:lnTo>
                    <a:pt x="2721" y="42915"/>
                  </a:lnTo>
                  <a:lnTo>
                    <a:pt x="3072" y="42345"/>
                  </a:lnTo>
                  <a:lnTo>
                    <a:pt x="3335" y="41774"/>
                  </a:lnTo>
                  <a:lnTo>
                    <a:pt x="3555" y="41116"/>
                  </a:lnTo>
                  <a:lnTo>
                    <a:pt x="3730" y="40458"/>
                  </a:lnTo>
                  <a:lnTo>
                    <a:pt x="3862" y="39756"/>
                  </a:lnTo>
                  <a:lnTo>
                    <a:pt x="3949" y="39010"/>
                  </a:lnTo>
                  <a:lnTo>
                    <a:pt x="3993" y="38264"/>
                  </a:lnTo>
                  <a:lnTo>
                    <a:pt x="4037" y="37518"/>
                  </a:lnTo>
                  <a:lnTo>
                    <a:pt x="4037" y="36772"/>
                  </a:lnTo>
                  <a:lnTo>
                    <a:pt x="3949" y="35236"/>
                  </a:lnTo>
                  <a:lnTo>
                    <a:pt x="3818" y="33744"/>
                  </a:lnTo>
                  <a:lnTo>
                    <a:pt x="3511" y="31287"/>
                  </a:lnTo>
                  <a:lnTo>
                    <a:pt x="3818" y="29400"/>
                  </a:lnTo>
                  <a:lnTo>
                    <a:pt x="4344" y="27908"/>
                  </a:lnTo>
                  <a:lnTo>
                    <a:pt x="6846" y="26635"/>
                  </a:lnTo>
                  <a:lnTo>
                    <a:pt x="7811" y="26986"/>
                  </a:lnTo>
                  <a:lnTo>
                    <a:pt x="7987" y="26986"/>
                  </a:lnTo>
                  <a:lnTo>
                    <a:pt x="8030" y="26943"/>
                  </a:lnTo>
                  <a:lnTo>
                    <a:pt x="8074" y="26855"/>
                  </a:lnTo>
                  <a:lnTo>
                    <a:pt x="8206" y="25714"/>
                  </a:lnTo>
                  <a:lnTo>
                    <a:pt x="8206" y="25670"/>
                  </a:lnTo>
                  <a:lnTo>
                    <a:pt x="7767" y="22423"/>
                  </a:lnTo>
                  <a:lnTo>
                    <a:pt x="7943" y="21501"/>
                  </a:lnTo>
                  <a:lnTo>
                    <a:pt x="10137" y="18912"/>
                  </a:lnTo>
                  <a:lnTo>
                    <a:pt x="11014" y="17815"/>
                  </a:lnTo>
                  <a:lnTo>
                    <a:pt x="11892" y="16762"/>
                  </a:lnTo>
                  <a:lnTo>
                    <a:pt x="13823" y="14700"/>
                  </a:lnTo>
                  <a:lnTo>
                    <a:pt x="15622" y="12725"/>
                  </a:lnTo>
                  <a:lnTo>
                    <a:pt x="16499" y="11716"/>
                  </a:lnTo>
                  <a:lnTo>
                    <a:pt x="17333" y="10707"/>
                  </a:lnTo>
                  <a:lnTo>
                    <a:pt x="18123" y="9610"/>
                  </a:lnTo>
                  <a:lnTo>
                    <a:pt x="18869" y="8513"/>
                  </a:lnTo>
                  <a:lnTo>
                    <a:pt x="19176" y="7942"/>
                  </a:lnTo>
                  <a:lnTo>
                    <a:pt x="19483" y="7328"/>
                  </a:lnTo>
                  <a:lnTo>
                    <a:pt x="19790" y="6714"/>
                  </a:lnTo>
                  <a:lnTo>
                    <a:pt x="20054" y="6099"/>
                  </a:lnTo>
                  <a:lnTo>
                    <a:pt x="21370" y="2940"/>
                  </a:lnTo>
                  <a:lnTo>
                    <a:pt x="23125" y="263"/>
                  </a:lnTo>
                  <a:lnTo>
                    <a:pt x="23125" y="219"/>
                  </a:lnTo>
                  <a:lnTo>
                    <a:pt x="23125" y="132"/>
                  </a:lnTo>
                  <a:lnTo>
                    <a:pt x="23125" y="88"/>
                  </a:lnTo>
                  <a:lnTo>
                    <a:pt x="23038" y="44"/>
                  </a:lnTo>
                  <a:lnTo>
                    <a:pt x="2299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00" name="Google Shape;14100;p408"/>
            <p:cNvSpPr/>
            <p:nvPr/>
          </p:nvSpPr>
          <p:spPr>
            <a:xfrm>
              <a:off x="3959175" y="763850"/>
              <a:ext cx="850225" cy="1129950"/>
            </a:xfrm>
            <a:custGeom>
              <a:avLst/>
              <a:gdLst/>
              <a:ahLst/>
              <a:cxnLst/>
              <a:rect l="l" t="t" r="r" b="b"/>
              <a:pathLst>
                <a:path w="34009" h="45198" extrusionOk="0">
                  <a:moveTo>
                    <a:pt x="17421" y="0"/>
                  </a:moveTo>
                  <a:lnTo>
                    <a:pt x="17377" y="44"/>
                  </a:lnTo>
                  <a:lnTo>
                    <a:pt x="17334" y="88"/>
                  </a:lnTo>
                  <a:lnTo>
                    <a:pt x="15666" y="2458"/>
                  </a:lnTo>
                  <a:lnTo>
                    <a:pt x="15666" y="2502"/>
                  </a:lnTo>
                  <a:lnTo>
                    <a:pt x="13823" y="5924"/>
                  </a:lnTo>
                  <a:lnTo>
                    <a:pt x="13779" y="5968"/>
                  </a:lnTo>
                  <a:lnTo>
                    <a:pt x="13516" y="7328"/>
                  </a:lnTo>
                  <a:lnTo>
                    <a:pt x="13516" y="7372"/>
                  </a:lnTo>
                  <a:lnTo>
                    <a:pt x="13253" y="11936"/>
                  </a:lnTo>
                  <a:lnTo>
                    <a:pt x="12946" y="12682"/>
                  </a:lnTo>
                  <a:lnTo>
                    <a:pt x="11059" y="15534"/>
                  </a:lnTo>
                  <a:lnTo>
                    <a:pt x="8952" y="18342"/>
                  </a:lnTo>
                  <a:lnTo>
                    <a:pt x="8909" y="18430"/>
                  </a:lnTo>
                  <a:lnTo>
                    <a:pt x="8865" y="18869"/>
                  </a:lnTo>
                  <a:lnTo>
                    <a:pt x="8865" y="18957"/>
                  </a:lnTo>
                  <a:lnTo>
                    <a:pt x="8952" y="19044"/>
                  </a:lnTo>
                  <a:lnTo>
                    <a:pt x="9260" y="19220"/>
                  </a:lnTo>
                  <a:lnTo>
                    <a:pt x="9391" y="19571"/>
                  </a:lnTo>
                  <a:lnTo>
                    <a:pt x="9084" y="20712"/>
                  </a:lnTo>
                  <a:lnTo>
                    <a:pt x="7548" y="23959"/>
                  </a:lnTo>
                  <a:lnTo>
                    <a:pt x="6407" y="25934"/>
                  </a:lnTo>
                  <a:lnTo>
                    <a:pt x="6012" y="26197"/>
                  </a:lnTo>
                  <a:lnTo>
                    <a:pt x="5749" y="26197"/>
                  </a:lnTo>
                  <a:lnTo>
                    <a:pt x="3511" y="24881"/>
                  </a:lnTo>
                  <a:lnTo>
                    <a:pt x="3423" y="24837"/>
                  </a:lnTo>
                  <a:lnTo>
                    <a:pt x="3336" y="24837"/>
                  </a:lnTo>
                  <a:lnTo>
                    <a:pt x="3292" y="24924"/>
                  </a:lnTo>
                  <a:lnTo>
                    <a:pt x="3248" y="24968"/>
                  </a:lnTo>
                  <a:lnTo>
                    <a:pt x="2809" y="26987"/>
                  </a:lnTo>
                  <a:lnTo>
                    <a:pt x="2239" y="28040"/>
                  </a:lnTo>
                  <a:lnTo>
                    <a:pt x="1142" y="28874"/>
                  </a:lnTo>
                  <a:lnTo>
                    <a:pt x="396" y="29576"/>
                  </a:lnTo>
                  <a:lnTo>
                    <a:pt x="352" y="29620"/>
                  </a:lnTo>
                  <a:lnTo>
                    <a:pt x="89" y="30102"/>
                  </a:lnTo>
                  <a:lnTo>
                    <a:pt x="89" y="30146"/>
                  </a:lnTo>
                  <a:lnTo>
                    <a:pt x="1" y="31594"/>
                  </a:lnTo>
                  <a:lnTo>
                    <a:pt x="1" y="31682"/>
                  </a:lnTo>
                  <a:lnTo>
                    <a:pt x="440" y="33349"/>
                  </a:lnTo>
                  <a:lnTo>
                    <a:pt x="1844" y="36597"/>
                  </a:lnTo>
                  <a:lnTo>
                    <a:pt x="2941" y="39186"/>
                  </a:lnTo>
                  <a:lnTo>
                    <a:pt x="2985" y="39273"/>
                  </a:lnTo>
                  <a:lnTo>
                    <a:pt x="4564" y="40414"/>
                  </a:lnTo>
                  <a:lnTo>
                    <a:pt x="6188" y="41950"/>
                  </a:lnTo>
                  <a:lnTo>
                    <a:pt x="6232" y="41950"/>
                  </a:lnTo>
                  <a:lnTo>
                    <a:pt x="8206" y="42871"/>
                  </a:lnTo>
                  <a:lnTo>
                    <a:pt x="11541" y="44056"/>
                  </a:lnTo>
                  <a:lnTo>
                    <a:pt x="14481" y="44846"/>
                  </a:lnTo>
                  <a:lnTo>
                    <a:pt x="14525" y="44890"/>
                  </a:lnTo>
                  <a:lnTo>
                    <a:pt x="15710" y="44758"/>
                  </a:lnTo>
                  <a:lnTo>
                    <a:pt x="18211" y="45197"/>
                  </a:lnTo>
                  <a:lnTo>
                    <a:pt x="19703" y="45197"/>
                  </a:lnTo>
                  <a:lnTo>
                    <a:pt x="21327" y="44714"/>
                  </a:lnTo>
                  <a:lnTo>
                    <a:pt x="23301" y="44495"/>
                  </a:lnTo>
                  <a:lnTo>
                    <a:pt x="23345" y="44451"/>
                  </a:lnTo>
                  <a:lnTo>
                    <a:pt x="25803" y="43881"/>
                  </a:lnTo>
                  <a:lnTo>
                    <a:pt x="25846" y="43837"/>
                  </a:lnTo>
                  <a:lnTo>
                    <a:pt x="27645" y="42871"/>
                  </a:lnTo>
                  <a:lnTo>
                    <a:pt x="29401" y="41467"/>
                  </a:lnTo>
                  <a:lnTo>
                    <a:pt x="29401" y="41423"/>
                  </a:lnTo>
                  <a:lnTo>
                    <a:pt x="31156" y="39317"/>
                  </a:lnTo>
                  <a:lnTo>
                    <a:pt x="31200" y="39317"/>
                  </a:lnTo>
                  <a:lnTo>
                    <a:pt x="31990" y="37781"/>
                  </a:lnTo>
                  <a:lnTo>
                    <a:pt x="31990" y="37737"/>
                  </a:lnTo>
                  <a:lnTo>
                    <a:pt x="32560" y="35061"/>
                  </a:lnTo>
                  <a:lnTo>
                    <a:pt x="32604" y="31550"/>
                  </a:lnTo>
                  <a:lnTo>
                    <a:pt x="33438" y="28830"/>
                  </a:lnTo>
                  <a:lnTo>
                    <a:pt x="33438" y="28742"/>
                  </a:lnTo>
                  <a:lnTo>
                    <a:pt x="32999" y="26241"/>
                  </a:lnTo>
                  <a:lnTo>
                    <a:pt x="32911" y="25714"/>
                  </a:lnTo>
                  <a:lnTo>
                    <a:pt x="33262" y="23520"/>
                  </a:lnTo>
                  <a:lnTo>
                    <a:pt x="34008" y="20580"/>
                  </a:lnTo>
                  <a:lnTo>
                    <a:pt x="34008" y="20493"/>
                  </a:lnTo>
                  <a:lnTo>
                    <a:pt x="33482" y="18211"/>
                  </a:lnTo>
                  <a:lnTo>
                    <a:pt x="33482" y="18167"/>
                  </a:lnTo>
                  <a:lnTo>
                    <a:pt x="33394" y="18123"/>
                  </a:lnTo>
                  <a:lnTo>
                    <a:pt x="33350" y="18079"/>
                  </a:lnTo>
                  <a:lnTo>
                    <a:pt x="33262" y="18079"/>
                  </a:lnTo>
                  <a:lnTo>
                    <a:pt x="33218" y="18123"/>
                  </a:lnTo>
                  <a:lnTo>
                    <a:pt x="33174" y="18167"/>
                  </a:lnTo>
                  <a:lnTo>
                    <a:pt x="33131" y="18211"/>
                  </a:lnTo>
                  <a:lnTo>
                    <a:pt x="33131" y="18299"/>
                  </a:lnTo>
                  <a:lnTo>
                    <a:pt x="33657" y="20536"/>
                  </a:lnTo>
                  <a:lnTo>
                    <a:pt x="32911" y="23476"/>
                  </a:lnTo>
                  <a:lnTo>
                    <a:pt x="32560" y="25670"/>
                  </a:lnTo>
                  <a:lnTo>
                    <a:pt x="32560" y="25758"/>
                  </a:lnTo>
                  <a:lnTo>
                    <a:pt x="32648" y="26329"/>
                  </a:lnTo>
                  <a:lnTo>
                    <a:pt x="33087" y="28742"/>
                  </a:lnTo>
                  <a:lnTo>
                    <a:pt x="32253" y="31506"/>
                  </a:lnTo>
                  <a:lnTo>
                    <a:pt x="32253" y="31550"/>
                  </a:lnTo>
                  <a:lnTo>
                    <a:pt x="32209" y="35017"/>
                  </a:lnTo>
                  <a:lnTo>
                    <a:pt x="31639" y="37606"/>
                  </a:lnTo>
                  <a:lnTo>
                    <a:pt x="30893" y="39142"/>
                  </a:lnTo>
                  <a:lnTo>
                    <a:pt x="29137" y="41204"/>
                  </a:lnTo>
                  <a:lnTo>
                    <a:pt x="27470" y="42564"/>
                  </a:lnTo>
                  <a:lnTo>
                    <a:pt x="25671" y="43530"/>
                  </a:lnTo>
                  <a:lnTo>
                    <a:pt x="23257" y="44144"/>
                  </a:lnTo>
                  <a:lnTo>
                    <a:pt x="21283" y="44363"/>
                  </a:lnTo>
                  <a:lnTo>
                    <a:pt x="21239" y="44363"/>
                  </a:lnTo>
                  <a:lnTo>
                    <a:pt x="19659" y="44846"/>
                  </a:lnTo>
                  <a:lnTo>
                    <a:pt x="18255" y="44846"/>
                  </a:lnTo>
                  <a:lnTo>
                    <a:pt x="15710" y="44407"/>
                  </a:lnTo>
                  <a:lnTo>
                    <a:pt x="15666" y="44407"/>
                  </a:lnTo>
                  <a:lnTo>
                    <a:pt x="14525" y="44539"/>
                  </a:lnTo>
                  <a:lnTo>
                    <a:pt x="11673" y="43705"/>
                  </a:lnTo>
                  <a:lnTo>
                    <a:pt x="8338" y="42520"/>
                  </a:lnTo>
                  <a:lnTo>
                    <a:pt x="6407" y="41643"/>
                  </a:lnTo>
                  <a:lnTo>
                    <a:pt x="4784" y="40151"/>
                  </a:lnTo>
                  <a:lnTo>
                    <a:pt x="3248" y="39010"/>
                  </a:lnTo>
                  <a:lnTo>
                    <a:pt x="2151" y="36465"/>
                  </a:lnTo>
                  <a:lnTo>
                    <a:pt x="747" y="33218"/>
                  </a:lnTo>
                  <a:lnTo>
                    <a:pt x="352" y="31594"/>
                  </a:lnTo>
                  <a:lnTo>
                    <a:pt x="440" y="30234"/>
                  </a:lnTo>
                  <a:lnTo>
                    <a:pt x="659" y="29795"/>
                  </a:lnTo>
                  <a:lnTo>
                    <a:pt x="1405" y="29137"/>
                  </a:lnTo>
                  <a:lnTo>
                    <a:pt x="2502" y="28303"/>
                  </a:lnTo>
                  <a:lnTo>
                    <a:pt x="2546" y="28259"/>
                  </a:lnTo>
                  <a:lnTo>
                    <a:pt x="3116" y="27118"/>
                  </a:lnTo>
                  <a:lnTo>
                    <a:pt x="3160" y="27075"/>
                  </a:lnTo>
                  <a:lnTo>
                    <a:pt x="3555" y="25275"/>
                  </a:lnTo>
                  <a:lnTo>
                    <a:pt x="5617" y="26504"/>
                  </a:lnTo>
                  <a:lnTo>
                    <a:pt x="5705" y="26548"/>
                  </a:lnTo>
                  <a:lnTo>
                    <a:pt x="6100" y="26548"/>
                  </a:lnTo>
                  <a:lnTo>
                    <a:pt x="6188" y="26504"/>
                  </a:lnTo>
                  <a:lnTo>
                    <a:pt x="6627" y="26197"/>
                  </a:lnTo>
                  <a:lnTo>
                    <a:pt x="6671" y="26109"/>
                  </a:lnTo>
                  <a:lnTo>
                    <a:pt x="7855" y="24135"/>
                  </a:lnTo>
                  <a:lnTo>
                    <a:pt x="9391" y="20844"/>
                  </a:lnTo>
                  <a:lnTo>
                    <a:pt x="9391" y="20800"/>
                  </a:lnTo>
                  <a:lnTo>
                    <a:pt x="9742" y="19615"/>
                  </a:lnTo>
                  <a:lnTo>
                    <a:pt x="9742" y="19483"/>
                  </a:lnTo>
                  <a:lnTo>
                    <a:pt x="9523" y="19001"/>
                  </a:lnTo>
                  <a:lnTo>
                    <a:pt x="9479" y="18913"/>
                  </a:lnTo>
                  <a:lnTo>
                    <a:pt x="9216" y="18781"/>
                  </a:lnTo>
                  <a:lnTo>
                    <a:pt x="9260" y="18518"/>
                  </a:lnTo>
                  <a:lnTo>
                    <a:pt x="11366" y="15710"/>
                  </a:lnTo>
                  <a:lnTo>
                    <a:pt x="13253" y="12857"/>
                  </a:lnTo>
                  <a:lnTo>
                    <a:pt x="13297" y="12857"/>
                  </a:lnTo>
                  <a:lnTo>
                    <a:pt x="13604" y="12024"/>
                  </a:lnTo>
                  <a:lnTo>
                    <a:pt x="13604" y="11980"/>
                  </a:lnTo>
                  <a:lnTo>
                    <a:pt x="13867" y="7372"/>
                  </a:lnTo>
                  <a:lnTo>
                    <a:pt x="14130" y="6056"/>
                  </a:lnTo>
                  <a:lnTo>
                    <a:pt x="15973" y="2677"/>
                  </a:lnTo>
                  <a:lnTo>
                    <a:pt x="17597" y="264"/>
                  </a:lnTo>
                  <a:lnTo>
                    <a:pt x="17641" y="220"/>
                  </a:lnTo>
                  <a:lnTo>
                    <a:pt x="17641" y="132"/>
                  </a:lnTo>
                  <a:lnTo>
                    <a:pt x="17597" y="88"/>
                  </a:lnTo>
                  <a:lnTo>
                    <a:pt x="17553" y="44"/>
                  </a:lnTo>
                  <a:lnTo>
                    <a:pt x="1750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01" name="Google Shape;14101;p408"/>
            <p:cNvSpPr/>
            <p:nvPr/>
          </p:nvSpPr>
          <p:spPr>
            <a:xfrm>
              <a:off x="4266350" y="884525"/>
              <a:ext cx="417975" cy="879825"/>
            </a:xfrm>
            <a:custGeom>
              <a:avLst/>
              <a:gdLst/>
              <a:ahLst/>
              <a:cxnLst/>
              <a:rect l="l" t="t" r="r" b="b"/>
              <a:pathLst>
                <a:path w="16719" h="35193" extrusionOk="0">
                  <a:moveTo>
                    <a:pt x="5485" y="0"/>
                  </a:moveTo>
                  <a:lnTo>
                    <a:pt x="5441" y="44"/>
                  </a:lnTo>
                  <a:lnTo>
                    <a:pt x="4520" y="1448"/>
                  </a:lnTo>
                  <a:lnTo>
                    <a:pt x="4476" y="1536"/>
                  </a:lnTo>
                  <a:lnTo>
                    <a:pt x="4476" y="2414"/>
                  </a:lnTo>
                  <a:lnTo>
                    <a:pt x="4476" y="2458"/>
                  </a:lnTo>
                  <a:lnTo>
                    <a:pt x="5398" y="4915"/>
                  </a:lnTo>
                  <a:lnTo>
                    <a:pt x="5266" y="7592"/>
                  </a:lnTo>
                  <a:lnTo>
                    <a:pt x="5398" y="10575"/>
                  </a:lnTo>
                  <a:lnTo>
                    <a:pt x="5222" y="12155"/>
                  </a:lnTo>
                  <a:lnTo>
                    <a:pt x="4344" y="15446"/>
                  </a:lnTo>
                  <a:lnTo>
                    <a:pt x="2589" y="21370"/>
                  </a:lnTo>
                  <a:lnTo>
                    <a:pt x="88" y="26811"/>
                  </a:lnTo>
                  <a:lnTo>
                    <a:pt x="44" y="26855"/>
                  </a:lnTo>
                  <a:lnTo>
                    <a:pt x="0" y="27294"/>
                  </a:lnTo>
                  <a:lnTo>
                    <a:pt x="0" y="27382"/>
                  </a:lnTo>
                  <a:lnTo>
                    <a:pt x="44" y="27469"/>
                  </a:lnTo>
                  <a:lnTo>
                    <a:pt x="922" y="28215"/>
                  </a:lnTo>
                  <a:lnTo>
                    <a:pt x="966" y="28215"/>
                  </a:lnTo>
                  <a:lnTo>
                    <a:pt x="3774" y="30102"/>
                  </a:lnTo>
                  <a:lnTo>
                    <a:pt x="5003" y="32647"/>
                  </a:lnTo>
                  <a:lnTo>
                    <a:pt x="5090" y="32691"/>
                  </a:lnTo>
                  <a:lnTo>
                    <a:pt x="8689" y="35192"/>
                  </a:lnTo>
                  <a:lnTo>
                    <a:pt x="8820" y="35192"/>
                  </a:lnTo>
                  <a:lnTo>
                    <a:pt x="11190" y="34841"/>
                  </a:lnTo>
                  <a:lnTo>
                    <a:pt x="11234" y="34797"/>
                  </a:lnTo>
                  <a:lnTo>
                    <a:pt x="12770" y="33832"/>
                  </a:lnTo>
                  <a:lnTo>
                    <a:pt x="12813" y="33788"/>
                  </a:lnTo>
                  <a:lnTo>
                    <a:pt x="14349" y="32516"/>
                  </a:lnTo>
                  <a:lnTo>
                    <a:pt x="15095" y="31462"/>
                  </a:lnTo>
                  <a:lnTo>
                    <a:pt x="15139" y="31419"/>
                  </a:lnTo>
                  <a:lnTo>
                    <a:pt x="15402" y="30541"/>
                  </a:lnTo>
                  <a:lnTo>
                    <a:pt x="15402" y="30453"/>
                  </a:lnTo>
                  <a:lnTo>
                    <a:pt x="15139" y="27031"/>
                  </a:lnTo>
                  <a:lnTo>
                    <a:pt x="15139" y="26943"/>
                  </a:lnTo>
                  <a:lnTo>
                    <a:pt x="14174" y="25144"/>
                  </a:lnTo>
                  <a:lnTo>
                    <a:pt x="14525" y="22818"/>
                  </a:lnTo>
                  <a:lnTo>
                    <a:pt x="15183" y="20317"/>
                  </a:lnTo>
                  <a:lnTo>
                    <a:pt x="16719" y="14788"/>
                  </a:lnTo>
                  <a:lnTo>
                    <a:pt x="16719" y="14700"/>
                  </a:lnTo>
                  <a:lnTo>
                    <a:pt x="16719" y="14612"/>
                  </a:lnTo>
                  <a:lnTo>
                    <a:pt x="16675" y="11892"/>
                  </a:lnTo>
                  <a:lnTo>
                    <a:pt x="16631" y="11848"/>
                  </a:lnTo>
                  <a:lnTo>
                    <a:pt x="16587" y="11804"/>
                  </a:lnTo>
                  <a:lnTo>
                    <a:pt x="16543" y="11760"/>
                  </a:lnTo>
                  <a:lnTo>
                    <a:pt x="16499" y="11716"/>
                  </a:lnTo>
                  <a:lnTo>
                    <a:pt x="16412" y="11760"/>
                  </a:lnTo>
                  <a:lnTo>
                    <a:pt x="16368" y="11804"/>
                  </a:lnTo>
                  <a:lnTo>
                    <a:pt x="16324" y="11848"/>
                  </a:lnTo>
                  <a:lnTo>
                    <a:pt x="16324" y="11936"/>
                  </a:lnTo>
                  <a:lnTo>
                    <a:pt x="16368" y="14612"/>
                  </a:lnTo>
                  <a:lnTo>
                    <a:pt x="16368" y="14656"/>
                  </a:lnTo>
                  <a:lnTo>
                    <a:pt x="16368" y="14744"/>
                  </a:lnTo>
                  <a:lnTo>
                    <a:pt x="14832" y="20229"/>
                  </a:lnTo>
                  <a:lnTo>
                    <a:pt x="14218" y="22730"/>
                  </a:lnTo>
                  <a:lnTo>
                    <a:pt x="13823" y="25144"/>
                  </a:lnTo>
                  <a:lnTo>
                    <a:pt x="13823" y="25231"/>
                  </a:lnTo>
                  <a:lnTo>
                    <a:pt x="14788" y="27074"/>
                  </a:lnTo>
                  <a:lnTo>
                    <a:pt x="15051" y="30453"/>
                  </a:lnTo>
                  <a:lnTo>
                    <a:pt x="14788" y="31287"/>
                  </a:lnTo>
                  <a:lnTo>
                    <a:pt x="14086" y="32296"/>
                  </a:lnTo>
                  <a:lnTo>
                    <a:pt x="12594" y="33525"/>
                  </a:lnTo>
                  <a:lnTo>
                    <a:pt x="11058" y="34490"/>
                  </a:lnTo>
                  <a:lnTo>
                    <a:pt x="8864" y="34841"/>
                  </a:lnTo>
                  <a:lnTo>
                    <a:pt x="5310" y="32428"/>
                  </a:lnTo>
                  <a:lnTo>
                    <a:pt x="4037" y="29927"/>
                  </a:lnTo>
                  <a:lnTo>
                    <a:pt x="3993" y="29839"/>
                  </a:lnTo>
                  <a:lnTo>
                    <a:pt x="1141" y="27952"/>
                  </a:lnTo>
                  <a:lnTo>
                    <a:pt x="351" y="27250"/>
                  </a:lnTo>
                  <a:lnTo>
                    <a:pt x="395" y="26943"/>
                  </a:lnTo>
                  <a:lnTo>
                    <a:pt x="2896" y="21502"/>
                  </a:lnTo>
                  <a:lnTo>
                    <a:pt x="2896" y="21458"/>
                  </a:lnTo>
                  <a:lnTo>
                    <a:pt x="4696" y="15534"/>
                  </a:lnTo>
                  <a:lnTo>
                    <a:pt x="5573" y="12243"/>
                  </a:lnTo>
                  <a:lnTo>
                    <a:pt x="5749" y="10619"/>
                  </a:lnTo>
                  <a:lnTo>
                    <a:pt x="5749" y="10575"/>
                  </a:lnTo>
                  <a:lnTo>
                    <a:pt x="5617" y="7592"/>
                  </a:lnTo>
                  <a:lnTo>
                    <a:pt x="5749" y="4871"/>
                  </a:lnTo>
                  <a:lnTo>
                    <a:pt x="5749" y="4827"/>
                  </a:lnTo>
                  <a:lnTo>
                    <a:pt x="4827" y="2370"/>
                  </a:lnTo>
                  <a:lnTo>
                    <a:pt x="4827" y="1624"/>
                  </a:lnTo>
                  <a:lnTo>
                    <a:pt x="5749" y="264"/>
                  </a:lnTo>
                  <a:lnTo>
                    <a:pt x="5749" y="176"/>
                  </a:lnTo>
                  <a:lnTo>
                    <a:pt x="5749" y="132"/>
                  </a:lnTo>
                  <a:lnTo>
                    <a:pt x="5705" y="44"/>
                  </a:lnTo>
                  <a:lnTo>
                    <a:pt x="566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02" name="Google Shape;14102;p408"/>
            <p:cNvSpPr/>
            <p:nvPr/>
          </p:nvSpPr>
          <p:spPr>
            <a:xfrm>
              <a:off x="3635575" y="1464825"/>
              <a:ext cx="1480975" cy="864475"/>
            </a:xfrm>
            <a:custGeom>
              <a:avLst/>
              <a:gdLst/>
              <a:ahLst/>
              <a:cxnLst/>
              <a:rect l="l" t="t" r="r" b="b"/>
              <a:pathLst>
                <a:path w="59239" h="34579" extrusionOk="0">
                  <a:moveTo>
                    <a:pt x="59019" y="1"/>
                  </a:moveTo>
                  <a:lnTo>
                    <a:pt x="58975" y="45"/>
                  </a:lnTo>
                  <a:lnTo>
                    <a:pt x="58932" y="89"/>
                  </a:lnTo>
                  <a:lnTo>
                    <a:pt x="58888" y="176"/>
                  </a:lnTo>
                  <a:lnTo>
                    <a:pt x="58844" y="1800"/>
                  </a:lnTo>
                  <a:lnTo>
                    <a:pt x="56167" y="4389"/>
                  </a:lnTo>
                  <a:lnTo>
                    <a:pt x="54763" y="5486"/>
                  </a:lnTo>
                  <a:lnTo>
                    <a:pt x="50068" y="7768"/>
                  </a:lnTo>
                  <a:lnTo>
                    <a:pt x="50024" y="7856"/>
                  </a:lnTo>
                  <a:lnTo>
                    <a:pt x="48137" y="11629"/>
                  </a:lnTo>
                  <a:lnTo>
                    <a:pt x="46557" y="13735"/>
                  </a:lnTo>
                  <a:lnTo>
                    <a:pt x="44495" y="15929"/>
                  </a:lnTo>
                  <a:lnTo>
                    <a:pt x="41730" y="18124"/>
                  </a:lnTo>
                  <a:lnTo>
                    <a:pt x="40282" y="19045"/>
                  </a:lnTo>
                  <a:lnTo>
                    <a:pt x="35412" y="20625"/>
                  </a:lnTo>
                  <a:lnTo>
                    <a:pt x="34666" y="20844"/>
                  </a:lnTo>
                  <a:lnTo>
                    <a:pt x="34622" y="20888"/>
                  </a:lnTo>
                  <a:lnTo>
                    <a:pt x="31111" y="23433"/>
                  </a:lnTo>
                  <a:lnTo>
                    <a:pt x="29356" y="24618"/>
                  </a:lnTo>
                  <a:lnTo>
                    <a:pt x="28303" y="24969"/>
                  </a:lnTo>
                  <a:lnTo>
                    <a:pt x="28259" y="24969"/>
                  </a:lnTo>
                  <a:lnTo>
                    <a:pt x="27908" y="25188"/>
                  </a:lnTo>
                  <a:lnTo>
                    <a:pt x="27820" y="25232"/>
                  </a:lnTo>
                  <a:lnTo>
                    <a:pt x="27820" y="25320"/>
                  </a:lnTo>
                  <a:lnTo>
                    <a:pt x="27820" y="25408"/>
                  </a:lnTo>
                  <a:lnTo>
                    <a:pt x="27820" y="25452"/>
                  </a:lnTo>
                  <a:lnTo>
                    <a:pt x="27996" y="25671"/>
                  </a:lnTo>
                  <a:lnTo>
                    <a:pt x="27864" y="25890"/>
                  </a:lnTo>
                  <a:lnTo>
                    <a:pt x="26723" y="26241"/>
                  </a:lnTo>
                  <a:lnTo>
                    <a:pt x="22730" y="25671"/>
                  </a:lnTo>
                  <a:lnTo>
                    <a:pt x="21458" y="25320"/>
                  </a:lnTo>
                  <a:lnTo>
                    <a:pt x="18035" y="23696"/>
                  </a:lnTo>
                  <a:lnTo>
                    <a:pt x="15973" y="22555"/>
                  </a:lnTo>
                  <a:lnTo>
                    <a:pt x="15929" y="22512"/>
                  </a:lnTo>
                  <a:lnTo>
                    <a:pt x="15095" y="22292"/>
                  </a:lnTo>
                  <a:lnTo>
                    <a:pt x="15007" y="22292"/>
                  </a:lnTo>
                  <a:lnTo>
                    <a:pt x="14349" y="22424"/>
                  </a:lnTo>
                  <a:lnTo>
                    <a:pt x="14261" y="22468"/>
                  </a:lnTo>
                  <a:lnTo>
                    <a:pt x="14217" y="22599"/>
                  </a:lnTo>
                  <a:lnTo>
                    <a:pt x="14700" y="26022"/>
                  </a:lnTo>
                  <a:lnTo>
                    <a:pt x="14217" y="28786"/>
                  </a:lnTo>
                  <a:lnTo>
                    <a:pt x="13252" y="31726"/>
                  </a:lnTo>
                  <a:lnTo>
                    <a:pt x="12769" y="33438"/>
                  </a:lnTo>
                  <a:lnTo>
                    <a:pt x="7109" y="34008"/>
                  </a:lnTo>
                  <a:lnTo>
                    <a:pt x="2326" y="34184"/>
                  </a:lnTo>
                  <a:lnTo>
                    <a:pt x="176" y="34228"/>
                  </a:lnTo>
                  <a:lnTo>
                    <a:pt x="88" y="34228"/>
                  </a:lnTo>
                  <a:lnTo>
                    <a:pt x="44" y="34271"/>
                  </a:lnTo>
                  <a:lnTo>
                    <a:pt x="0" y="34315"/>
                  </a:lnTo>
                  <a:lnTo>
                    <a:pt x="0" y="34403"/>
                  </a:lnTo>
                  <a:lnTo>
                    <a:pt x="0" y="34447"/>
                  </a:lnTo>
                  <a:lnTo>
                    <a:pt x="44" y="34535"/>
                  </a:lnTo>
                  <a:lnTo>
                    <a:pt x="88" y="34535"/>
                  </a:lnTo>
                  <a:lnTo>
                    <a:pt x="176" y="34579"/>
                  </a:lnTo>
                  <a:lnTo>
                    <a:pt x="2326" y="34535"/>
                  </a:lnTo>
                  <a:lnTo>
                    <a:pt x="7153" y="34359"/>
                  </a:lnTo>
                  <a:lnTo>
                    <a:pt x="12901" y="33789"/>
                  </a:lnTo>
                  <a:lnTo>
                    <a:pt x="12989" y="33745"/>
                  </a:lnTo>
                  <a:lnTo>
                    <a:pt x="13033" y="33657"/>
                  </a:lnTo>
                  <a:lnTo>
                    <a:pt x="13559" y="31814"/>
                  </a:lnTo>
                  <a:lnTo>
                    <a:pt x="14524" y="28874"/>
                  </a:lnTo>
                  <a:lnTo>
                    <a:pt x="14524" y="28830"/>
                  </a:lnTo>
                  <a:lnTo>
                    <a:pt x="15051" y="26066"/>
                  </a:lnTo>
                  <a:lnTo>
                    <a:pt x="15051" y="25978"/>
                  </a:lnTo>
                  <a:lnTo>
                    <a:pt x="14612" y="22731"/>
                  </a:lnTo>
                  <a:lnTo>
                    <a:pt x="15051" y="22643"/>
                  </a:lnTo>
                  <a:lnTo>
                    <a:pt x="15841" y="22863"/>
                  </a:lnTo>
                  <a:lnTo>
                    <a:pt x="17859" y="24003"/>
                  </a:lnTo>
                  <a:lnTo>
                    <a:pt x="21326" y="25671"/>
                  </a:lnTo>
                  <a:lnTo>
                    <a:pt x="21370" y="25671"/>
                  </a:lnTo>
                  <a:lnTo>
                    <a:pt x="22686" y="26022"/>
                  </a:lnTo>
                  <a:lnTo>
                    <a:pt x="26723" y="26592"/>
                  </a:lnTo>
                  <a:lnTo>
                    <a:pt x="26767" y="26549"/>
                  </a:lnTo>
                  <a:lnTo>
                    <a:pt x="27996" y="26197"/>
                  </a:lnTo>
                  <a:lnTo>
                    <a:pt x="28127" y="26154"/>
                  </a:lnTo>
                  <a:lnTo>
                    <a:pt x="28347" y="25759"/>
                  </a:lnTo>
                  <a:lnTo>
                    <a:pt x="28347" y="25671"/>
                  </a:lnTo>
                  <a:lnTo>
                    <a:pt x="28347" y="25583"/>
                  </a:lnTo>
                  <a:lnTo>
                    <a:pt x="28215" y="25408"/>
                  </a:lnTo>
                  <a:lnTo>
                    <a:pt x="28435" y="25320"/>
                  </a:lnTo>
                  <a:lnTo>
                    <a:pt x="29488" y="24969"/>
                  </a:lnTo>
                  <a:lnTo>
                    <a:pt x="29532" y="24925"/>
                  </a:lnTo>
                  <a:lnTo>
                    <a:pt x="31287" y="23696"/>
                  </a:lnTo>
                  <a:lnTo>
                    <a:pt x="34797" y="21195"/>
                  </a:lnTo>
                  <a:lnTo>
                    <a:pt x="35543" y="20976"/>
                  </a:lnTo>
                  <a:lnTo>
                    <a:pt x="40414" y="19352"/>
                  </a:lnTo>
                  <a:lnTo>
                    <a:pt x="40458" y="19352"/>
                  </a:lnTo>
                  <a:lnTo>
                    <a:pt x="41906" y="18387"/>
                  </a:lnTo>
                  <a:lnTo>
                    <a:pt x="44714" y="16193"/>
                  </a:lnTo>
                  <a:lnTo>
                    <a:pt x="44758" y="16193"/>
                  </a:lnTo>
                  <a:lnTo>
                    <a:pt x="46821" y="13999"/>
                  </a:lnTo>
                  <a:lnTo>
                    <a:pt x="46821" y="13955"/>
                  </a:lnTo>
                  <a:lnTo>
                    <a:pt x="48444" y="11849"/>
                  </a:lnTo>
                  <a:lnTo>
                    <a:pt x="48444" y="11805"/>
                  </a:lnTo>
                  <a:lnTo>
                    <a:pt x="50287" y="8031"/>
                  </a:lnTo>
                  <a:lnTo>
                    <a:pt x="54938" y="5793"/>
                  </a:lnTo>
                  <a:lnTo>
                    <a:pt x="54982" y="5793"/>
                  </a:lnTo>
                  <a:lnTo>
                    <a:pt x="56386" y="4696"/>
                  </a:lnTo>
                  <a:lnTo>
                    <a:pt x="56386" y="4652"/>
                  </a:lnTo>
                  <a:lnTo>
                    <a:pt x="59151" y="2019"/>
                  </a:lnTo>
                  <a:lnTo>
                    <a:pt x="59195" y="1888"/>
                  </a:lnTo>
                  <a:lnTo>
                    <a:pt x="59239" y="176"/>
                  </a:lnTo>
                  <a:lnTo>
                    <a:pt x="59239" y="133"/>
                  </a:lnTo>
                  <a:lnTo>
                    <a:pt x="59195" y="45"/>
                  </a:lnTo>
                  <a:lnTo>
                    <a:pt x="5915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03" name="Google Shape;14103;p408"/>
            <p:cNvSpPr/>
            <p:nvPr/>
          </p:nvSpPr>
          <p:spPr>
            <a:xfrm>
              <a:off x="3659700" y="642075"/>
              <a:ext cx="701025" cy="988425"/>
            </a:xfrm>
            <a:custGeom>
              <a:avLst/>
              <a:gdLst/>
              <a:ahLst/>
              <a:cxnLst/>
              <a:rect l="l" t="t" r="r" b="b"/>
              <a:pathLst>
                <a:path w="28041" h="39537" extrusionOk="0">
                  <a:moveTo>
                    <a:pt x="26767" y="1"/>
                  </a:moveTo>
                  <a:lnTo>
                    <a:pt x="25714" y="527"/>
                  </a:lnTo>
                  <a:lnTo>
                    <a:pt x="25627" y="571"/>
                  </a:lnTo>
                  <a:lnTo>
                    <a:pt x="24486" y="1712"/>
                  </a:lnTo>
                  <a:lnTo>
                    <a:pt x="24442" y="1712"/>
                  </a:lnTo>
                  <a:lnTo>
                    <a:pt x="23608" y="2809"/>
                  </a:lnTo>
                  <a:lnTo>
                    <a:pt x="22599" y="3555"/>
                  </a:lnTo>
                  <a:lnTo>
                    <a:pt x="20142" y="5442"/>
                  </a:lnTo>
                  <a:lnTo>
                    <a:pt x="20098" y="5442"/>
                  </a:lnTo>
                  <a:lnTo>
                    <a:pt x="18650" y="6934"/>
                  </a:lnTo>
                  <a:lnTo>
                    <a:pt x="18650" y="6978"/>
                  </a:lnTo>
                  <a:lnTo>
                    <a:pt x="18167" y="7680"/>
                  </a:lnTo>
                  <a:lnTo>
                    <a:pt x="16894" y="9567"/>
                  </a:lnTo>
                  <a:lnTo>
                    <a:pt x="14832" y="12287"/>
                  </a:lnTo>
                  <a:lnTo>
                    <a:pt x="13954" y="13516"/>
                  </a:lnTo>
                  <a:lnTo>
                    <a:pt x="13033" y="14701"/>
                  </a:lnTo>
                  <a:lnTo>
                    <a:pt x="12068" y="15841"/>
                  </a:lnTo>
                  <a:lnTo>
                    <a:pt x="11102" y="16938"/>
                  </a:lnTo>
                  <a:lnTo>
                    <a:pt x="9830" y="18387"/>
                  </a:lnTo>
                  <a:lnTo>
                    <a:pt x="8601" y="19878"/>
                  </a:lnTo>
                  <a:lnTo>
                    <a:pt x="8031" y="20624"/>
                  </a:lnTo>
                  <a:lnTo>
                    <a:pt x="7460" y="21414"/>
                  </a:lnTo>
                  <a:lnTo>
                    <a:pt x="6977" y="22248"/>
                  </a:lnTo>
                  <a:lnTo>
                    <a:pt x="6495" y="23082"/>
                  </a:lnTo>
                  <a:lnTo>
                    <a:pt x="6495" y="23126"/>
                  </a:lnTo>
                  <a:lnTo>
                    <a:pt x="6012" y="24661"/>
                  </a:lnTo>
                  <a:lnTo>
                    <a:pt x="5836" y="26548"/>
                  </a:lnTo>
                  <a:lnTo>
                    <a:pt x="5134" y="27601"/>
                  </a:lnTo>
                  <a:lnTo>
                    <a:pt x="3160" y="29313"/>
                  </a:lnTo>
                  <a:lnTo>
                    <a:pt x="3116" y="29357"/>
                  </a:lnTo>
                  <a:lnTo>
                    <a:pt x="2282" y="31068"/>
                  </a:lnTo>
                  <a:lnTo>
                    <a:pt x="2282" y="31112"/>
                  </a:lnTo>
                  <a:lnTo>
                    <a:pt x="1185" y="34183"/>
                  </a:lnTo>
                  <a:lnTo>
                    <a:pt x="1141" y="34227"/>
                  </a:lnTo>
                  <a:lnTo>
                    <a:pt x="0" y="39317"/>
                  </a:lnTo>
                  <a:lnTo>
                    <a:pt x="0" y="39405"/>
                  </a:lnTo>
                  <a:lnTo>
                    <a:pt x="0" y="39449"/>
                  </a:lnTo>
                  <a:lnTo>
                    <a:pt x="44" y="39493"/>
                  </a:lnTo>
                  <a:lnTo>
                    <a:pt x="132" y="39537"/>
                  </a:lnTo>
                  <a:lnTo>
                    <a:pt x="176" y="39537"/>
                  </a:lnTo>
                  <a:lnTo>
                    <a:pt x="264" y="39493"/>
                  </a:lnTo>
                  <a:lnTo>
                    <a:pt x="308" y="39405"/>
                  </a:lnTo>
                  <a:lnTo>
                    <a:pt x="1492" y="34315"/>
                  </a:lnTo>
                  <a:lnTo>
                    <a:pt x="2633" y="31243"/>
                  </a:lnTo>
                  <a:lnTo>
                    <a:pt x="3423" y="29532"/>
                  </a:lnTo>
                  <a:lnTo>
                    <a:pt x="5398" y="27865"/>
                  </a:lnTo>
                  <a:lnTo>
                    <a:pt x="5442" y="27821"/>
                  </a:lnTo>
                  <a:lnTo>
                    <a:pt x="6144" y="26724"/>
                  </a:lnTo>
                  <a:lnTo>
                    <a:pt x="6144" y="26636"/>
                  </a:lnTo>
                  <a:lnTo>
                    <a:pt x="6363" y="24705"/>
                  </a:lnTo>
                  <a:lnTo>
                    <a:pt x="6802" y="23257"/>
                  </a:lnTo>
                  <a:lnTo>
                    <a:pt x="7285" y="22424"/>
                  </a:lnTo>
                  <a:lnTo>
                    <a:pt x="7767" y="21634"/>
                  </a:lnTo>
                  <a:lnTo>
                    <a:pt x="8294" y="20844"/>
                  </a:lnTo>
                  <a:lnTo>
                    <a:pt x="8864" y="20098"/>
                  </a:lnTo>
                  <a:lnTo>
                    <a:pt x="10093" y="18650"/>
                  </a:lnTo>
                  <a:lnTo>
                    <a:pt x="11365" y="17158"/>
                  </a:lnTo>
                  <a:lnTo>
                    <a:pt x="12331" y="16061"/>
                  </a:lnTo>
                  <a:lnTo>
                    <a:pt x="13296" y="14920"/>
                  </a:lnTo>
                  <a:lnTo>
                    <a:pt x="14262" y="13735"/>
                  </a:lnTo>
                  <a:lnTo>
                    <a:pt x="15139" y="12507"/>
                  </a:lnTo>
                  <a:lnTo>
                    <a:pt x="17202" y="9742"/>
                  </a:lnTo>
                  <a:lnTo>
                    <a:pt x="18430" y="7899"/>
                  </a:lnTo>
                  <a:lnTo>
                    <a:pt x="18913" y="7153"/>
                  </a:lnTo>
                  <a:lnTo>
                    <a:pt x="20361" y="5705"/>
                  </a:lnTo>
                  <a:lnTo>
                    <a:pt x="22774" y="3862"/>
                  </a:lnTo>
                  <a:lnTo>
                    <a:pt x="23828" y="3072"/>
                  </a:lnTo>
                  <a:lnTo>
                    <a:pt x="23871" y="3072"/>
                  </a:lnTo>
                  <a:lnTo>
                    <a:pt x="24749" y="1975"/>
                  </a:lnTo>
                  <a:lnTo>
                    <a:pt x="25890" y="834"/>
                  </a:lnTo>
                  <a:lnTo>
                    <a:pt x="26899" y="352"/>
                  </a:lnTo>
                  <a:lnTo>
                    <a:pt x="27865" y="439"/>
                  </a:lnTo>
                  <a:lnTo>
                    <a:pt x="27908" y="439"/>
                  </a:lnTo>
                  <a:lnTo>
                    <a:pt x="27996" y="396"/>
                  </a:lnTo>
                  <a:lnTo>
                    <a:pt x="28040" y="352"/>
                  </a:lnTo>
                  <a:lnTo>
                    <a:pt x="28040" y="264"/>
                  </a:lnTo>
                  <a:lnTo>
                    <a:pt x="28040" y="220"/>
                  </a:lnTo>
                  <a:lnTo>
                    <a:pt x="27996" y="132"/>
                  </a:lnTo>
                  <a:lnTo>
                    <a:pt x="27952" y="88"/>
                  </a:lnTo>
                  <a:lnTo>
                    <a:pt x="27908" y="88"/>
                  </a:lnTo>
                  <a:lnTo>
                    <a:pt x="2685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04" name="Google Shape;14104;p408"/>
            <p:cNvSpPr/>
            <p:nvPr/>
          </p:nvSpPr>
          <p:spPr>
            <a:xfrm>
              <a:off x="3591675" y="2170200"/>
              <a:ext cx="1783775" cy="624225"/>
            </a:xfrm>
            <a:custGeom>
              <a:avLst/>
              <a:gdLst/>
              <a:ahLst/>
              <a:cxnLst/>
              <a:rect l="l" t="t" r="r" b="b"/>
              <a:pathLst>
                <a:path w="71351" h="24969" extrusionOk="0">
                  <a:moveTo>
                    <a:pt x="70297" y="1"/>
                  </a:moveTo>
                  <a:lnTo>
                    <a:pt x="68411" y="484"/>
                  </a:lnTo>
                  <a:lnTo>
                    <a:pt x="68367" y="528"/>
                  </a:lnTo>
                  <a:lnTo>
                    <a:pt x="63584" y="2853"/>
                  </a:lnTo>
                  <a:lnTo>
                    <a:pt x="61609" y="3687"/>
                  </a:lnTo>
                  <a:lnTo>
                    <a:pt x="58801" y="4345"/>
                  </a:lnTo>
                  <a:lnTo>
                    <a:pt x="55378" y="4345"/>
                  </a:lnTo>
                  <a:lnTo>
                    <a:pt x="55378" y="4389"/>
                  </a:lnTo>
                  <a:lnTo>
                    <a:pt x="53316" y="4828"/>
                  </a:lnTo>
                  <a:lnTo>
                    <a:pt x="53316" y="4872"/>
                  </a:lnTo>
                  <a:lnTo>
                    <a:pt x="49674" y="6232"/>
                  </a:lnTo>
                  <a:lnTo>
                    <a:pt x="47260" y="7241"/>
                  </a:lnTo>
                  <a:lnTo>
                    <a:pt x="40503" y="8382"/>
                  </a:lnTo>
                  <a:lnTo>
                    <a:pt x="36290" y="9040"/>
                  </a:lnTo>
                  <a:lnTo>
                    <a:pt x="32604" y="9611"/>
                  </a:lnTo>
                  <a:lnTo>
                    <a:pt x="30454" y="10050"/>
                  </a:lnTo>
                  <a:lnTo>
                    <a:pt x="28830" y="10488"/>
                  </a:lnTo>
                  <a:lnTo>
                    <a:pt x="28743" y="10532"/>
                  </a:lnTo>
                  <a:lnTo>
                    <a:pt x="28699" y="10576"/>
                  </a:lnTo>
                  <a:lnTo>
                    <a:pt x="26987" y="15798"/>
                  </a:lnTo>
                  <a:lnTo>
                    <a:pt x="25364" y="19177"/>
                  </a:lnTo>
                  <a:lnTo>
                    <a:pt x="23872" y="21678"/>
                  </a:lnTo>
                  <a:lnTo>
                    <a:pt x="22468" y="23872"/>
                  </a:lnTo>
                  <a:lnTo>
                    <a:pt x="21853" y="24486"/>
                  </a:lnTo>
                  <a:lnTo>
                    <a:pt x="21195" y="24618"/>
                  </a:lnTo>
                  <a:lnTo>
                    <a:pt x="19308" y="24530"/>
                  </a:lnTo>
                  <a:lnTo>
                    <a:pt x="15052" y="23696"/>
                  </a:lnTo>
                  <a:lnTo>
                    <a:pt x="10795" y="22731"/>
                  </a:lnTo>
                  <a:lnTo>
                    <a:pt x="7724" y="22161"/>
                  </a:lnTo>
                  <a:lnTo>
                    <a:pt x="4213" y="21897"/>
                  </a:lnTo>
                  <a:lnTo>
                    <a:pt x="264" y="20449"/>
                  </a:lnTo>
                  <a:lnTo>
                    <a:pt x="176" y="20405"/>
                  </a:lnTo>
                  <a:lnTo>
                    <a:pt x="89" y="20449"/>
                  </a:lnTo>
                  <a:lnTo>
                    <a:pt x="45" y="20493"/>
                  </a:lnTo>
                  <a:lnTo>
                    <a:pt x="1" y="20537"/>
                  </a:lnTo>
                  <a:lnTo>
                    <a:pt x="1" y="20581"/>
                  </a:lnTo>
                  <a:lnTo>
                    <a:pt x="45" y="20669"/>
                  </a:lnTo>
                  <a:lnTo>
                    <a:pt x="45" y="20712"/>
                  </a:lnTo>
                  <a:lnTo>
                    <a:pt x="132" y="20756"/>
                  </a:lnTo>
                  <a:lnTo>
                    <a:pt x="4126" y="22204"/>
                  </a:lnTo>
                  <a:lnTo>
                    <a:pt x="4169" y="22248"/>
                  </a:lnTo>
                  <a:lnTo>
                    <a:pt x="7680" y="22512"/>
                  </a:lnTo>
                  <a:lnTo>
                    <a:pt x="10752" y="23082"/>
                  </a:lnTo>
                  <a:lnTo>
                    <a:pt x="15008" y="24047"/>
                  </a:lnTo>
                  <a:lnTo>
                    <a:pt x="19264" y="24881"/>
                  </a:lnTo>
                  <a:lnTo>
                    <a:pt x="19308" y="24881"/>
                  </a:lnTo>
                  <a:lnTo>
                    <a:pt x="21195" y="24969"/>
                  </a:lnTo>
                  <a:lnTo>
                    <a:pt x="21239" y="24969"/>
                  </a:lnTo>
                  <a:lnTo>
                    <a:pt x="21985" y="24793"/>
                  </a:lnTo>
                  <a:lnTo>
                    <a:pt x="22029" y="24749"/>
                  </a:lnTo>
                  <a:lnTo>
                    <a:pt x="22731" y="24091"/>
                  </a:lnTo>
                  <a:lnTo>
                    <a:pt x="22775" y="24091"/>
                  </a:lnTo>
                  <a:lnTo>
                    <a:pt x="24135" y="21897"/>
                  </a:lnTo>
                  <a:lnTo>
                    <a:pt x="25671" y="19308"/>
                  </a:lnTo>
                  <a:lnTo>
                    <a:pt x="27294" y="15930"/>
                  </a:lnTo>
                  <a:lnTo>
                    <a:pt x="29006" y="10796"/>
                  </a:lnTo>
                  <a:lnTo>
                    <a:pt x="30542" y="10357"/>
                  </a:lnTo>
                  <a:lnTo>
                    <a:pt x="32648" y="9962"/>
                  </a:lnTo>
                  <a:lnTo>
                    <a:pt x="36334" y="9391"/>
                  </a:lnTo>
                  <a:lnTo>
                    <a:pt x="40546" y="8689"/>
                  </a:lnTo>
                  <a:lnTo>
                    <a:pt x="47348" y="7592"/>
                  </a:lnTo>
                  <a:lnTo>
                    <a:pt x="47392" y="7592"/>
                  </a:lnTo>
                  <a:lnTo>
                    <a:pt x="49805" y="6583"/>
                  </a:lnTo>
                  <a:lnTo>
                    <a:pt x="53403" y="5179"/>
                  </a:lnTo>
                  <a:lnTo>
                    <a:pt x="55422" y="4696"/>
                  </a:lnTo>
                  <a:lnTo>
                    <a:pt x="58888" y="4696"/>
                  </a:lnTo>
                  <a:lnTo>
                    <a:pt x="61697" y="3994"/>
                  </a:lnTo>
                  <a:lnTo>
                    <a:pt x="61741" y="3994"/>
                  </a:lnTo>
                  <a:lnTo>
                    <a:pt x="63715" y="3160"/>
                  </a:lnTo>
                  <a:lnTo>
                    <a:pt x="68498" y="835"/>
                  </a:lnTo>
                  <a:lnTo>
                    <a:pt x="70341" y="352"/>
                  </a:lnTo>
                  <a:lnTo>
                    <a:pt x="70780" y="440"/>
                  </a:lnTo>
                  <a:lnTo>
                    <a:pt x="70956" y="659"/>
                  </a:lnTo>
                  <a:lnTo>
                    <a:pt x="70999" y="1712"/>
                  </a:lnTo>
                  <a:lnTo>
                    <a:pt x="70868" y="5003"/>
                  </a:lnTo>
                  <a:lnTo>
                    <a:pt x="70692" y="11059"/>
                  </a:lnTo>
                  <a:lnTo>
                    <a:pt x="70692" y="11147"/>
                  </a:lnTo>
                  <a:lnTo>
                    <a:pt x="70736" y="11190"/>
                  </a:lnTo>
                  <a:lnTo>
                    <a:pt x="70780" y="11234"/>
                  </a:lnTo>
                  <a:lnTo>
                    <a:pt x="70868" y="11278"/>
                  </a:lnTo>
                  <a:lnTo>
                    <a:pt x="70912" y="11234"/>
                  </a:lnTo>
                  <a:lnTo>
                    <a:pt x="70999" y="11234"/>
                  </a:lnTo>
                  <a:lnTo>
                    <a:pt x="70999" y="11147"/>
                  </a:lnTo>
                  <a:lnTo>
                    <a:pt x="71043" y="11103"/>
                  </a:lnTo>
                  <a:lnTo>
                    <a:pt x="71219" y="5003"/>
                  </a:lnTo>
                  <a:lnTo>
                    <a:pt x="71351" y="1712"/>
                  </a:lnTo>
                  <a:lnTo>
                    <a:pt x="71351" y="1668"/>
                  </a:lnTo>
                  <a:lnTo>
                    <a:pt x="71263" y="571"/>
                  </a:lnTo>
                  <a:lnTo>
                    <a:pt x="71263" y="484"/>
                  </a:lnTo>
                  <a:lnTo>
                    <a:pt x="70999" y="177"/>
                  </a:lnTo>
                  <a:lnTo>
                    <a:pt x="70912" y="89"/>
                  </a:lnTo>
                  <a:lnTo>
                    <a:pt x="7038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05" name="Google Shape;14105;p408"/>
            <p:cNvSpPr/>
            <p:nvPr/>
          </p:nvSpPr>
          <p:spPr>
            <a:xfrm>
              <a:off x="3359125" y="762750"/>
              <a:ext cx="284150" cy="616550"/>
            </a:xfrm>
            <a:custGeom>
              <a:avLst/>
              <a:gdLst/>
              <a:ahLst/>
              <a:cxnLst/>
              <a:rect l="l" t="t" r="r" b="b"/>
              <a:pathLst>
                <a:path w="11366" h="24662" extrusionOk="0">
                  <a:moveTo>
                    <a:pt x="11146" y="1"/>
                  </a:moveTo>
                  <a:lnTo>
                    <a:pt x="11102" y="44"/>
                  </a:lnTo>
                  <a:lnTo>
                    <a:pt x="11058" y="88"/>
                  </a:lnTo>
                  <a:lnTo>
                    <a:pt x="9478" y="3292"/>
                  </a:lnTo>
                  <a:lnTo>
                    <a:pt x="9347" y="3599"/>
                  </a:lnTo>
                  <a:lnTo>
                    <a:pt x="7811" y="6144"/>
                  </a:lnTo>
                  <a:lnTo>
                    <a:pt x="7811" y="6188"/>
                  </a:lnTo>
                  <a:lnTo>
                    <a:pt x="6977" y="7987"/>
                  </a:lnTo>
                  <a:lnTo>
                    <a:pt x="6143" y="10400"/>
                  </a:lnTo>
                  <a:lnTo>
                    <a:pt x="6056" y="10620"/>
                  </a:lnTo>
                  <a:lnTo>
                    <a:pt x="4344" y="15841"/>
                  </a:lnTo>
                  <a:lnTo>
                    <a:pt x="2501" y="20888"/>
                  </a:lnTo>
                  <a:lnTo>
                    <a:pt x="1273" y="23564"/>
                  </a:lnTo>
                  <a:lnTo>
                    <a:pt x="88" y="24310"/>
                  </a:lnTo>
                  <a:lnTo>
                    <a:pt x="0" y="24398"/>
                  </a:lnTo>
                  <a:lnTo>
                    <a:pt x="0" y="24442"/>
                  </a:lnTo>
                  <a:lnTo>
                    <a:pt x="0" y="24486"/>
                  </a:lnTo>
                  <a:lnTo>
                    <a:pt x="0" y="24574"/>
                  </a:lnTo>
                  <a:lnTo>
                    <a:pt x="88" y="24617"/>
                  </a:lnTo>
                  <a:lnTo>
                    <a:pt x="176" y="24661"/>
                  </a:lnTo>
                  <a:lnTo>
                    <a:pt x="263" y="24617"/>
                  </a:lnTo>
                  <a:lnTo>
                    <a:pt x="1492" y="23828"/>
                  </a:lnTo>
                  <a:lnTo>
                    <a:pt x="1580" y="23784"/>
                  </a:lnTo>
                  <a:lnTo>
                    <a:pt x="2808" y="21019"/>
                  </a:lnTo>
                  <a:lnTo>
                    <a:pt x="4695" y="15973"/>
                  </a:lnTo>
                  <a:lnTo>
                    <a:pt x="6363" y="10751"/>
                  </a:lnTo>
                  <a:lnTo>
                    <a:pt x="6451" y="10532"/>
                  </a:lnTo>
                  <a:lnTo>
                    <a:pt x="7284" y="8118"/>
                  </a:lnTo>
                  <a:lnTo>
                    <a:pt x="8118" y="6319"/>
                  </a:lnTo>
                  <a:lnTo>
                    <a:pt x="9654" y="3774"/>
                  </a:lnTo>
                  <a:lnTo>
                    <a:pt x="9654" y="3730"/>
                  </a:lnTo>
                  <a:lnTo>
                    <a:pt x="9785" y="3423"/>
                  </a:lnTo>
                  <a:lnTo>
                    <a:pt x="11365" y="264"/>
                  </a:lnTo>
                  <a:lnTo>
                    <a:pt x="11365" y="176"/>
                  </a:lnTo>
                  <a:lnTo>
                    <a:pt x="11365" y="132"/>
                  </a:lnTo>
                  <a:lnTo>
                    <a:pt x="11321" y="44"/>
                  </a:lnTo>
                  <a:lnTo>
                    <a:pt x="1127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06" name="Google Shape;14106;p408"/>
            <p:cNvSpPr/>
            <p:nvPr/>
          </p:nvSpPr>
          <p:spPr>
            <a:xfrm>
              <a:off x="4291575" y="2578300"/>
              <a:ext cx="465150" cy="155800"/>
            </a:xfrm>
            <a:custGeom>
              <a:avLst/>
              <a:gdLst/>
              <a:ahLst/>
              <a:cxnLst/>
              <a:rect l="l" t="t" r="r" b="b"/>
              <a:pathLst>
                <a:path w="18606" h="6232" extrusionOk="0">
                  <a:moveTo>
                    <a:pt x="18255" y="0"/>
                  </a:moveTo>
                  <a:lnTo>
                    <a:pt x="14613" y="571"/>
                  </a:lnTo>
                  <a:lnTo>
                    <a:pt x="6758" y="1405"/>
                  </a:lnTo>
                  <a:lnTo>
                    <a:pt x="3555" y="1624"/>
                  </a:lnTo>
                  <a:lnTo>
                    <a:pt x="3511" y="1624"/>
                  </a:lnTo>
                  <a:lnTo>
                    <a:pt x="2633" y="1975"/>
                  </a:lnTo>
                  <a:lnTo>
                    <a:pt x="2546" y="1975"/>
                  </a:lnTo>
                  <a:lnTo>
                    <a:pt x="2063" y="2458"/>
                  </a:lnTo>
                  <a:lnTo>
                    <a:pt x="2019" y="2502"/>
                  </a:lnTo>
                  <a:lnTo>
                    <a:pt x="44" y="5968"/>
                  </a:lnTo>
                  <a:lnTo>
                    <a:pt x="1" y="6056"/>
                  </a:lnTo>
                  <a:lnTo>
                    <a:pt x="1" y="6100"/>
                  </a:lnTo>
                  <a:lnTo>
                    <a:pt x="44" y="6188"/>
                  </a:lnTo>
                  <a:lnTo>
                    <a:pt x="88" y="6231"/>
                  </a:lnTo>
                  <a:lnTo>
                    <a:pt x="264" y="6231"/>
                  </a:lnTo>
                  <a:lnTo>
                    <a:pt x="352" y="6144"/>
                  </a:lnTo>
                  <a:lnTo>
                    <a:pt x="2326" y="2677"/>
                  </a:lnTo>
                  <a:lnTo>
                    <a:pt x="2765" y="2282"/>
                  </a:lnTo>
                  <a:lnTo>
                    <a:pt x="3599" y="1975"/>
                  </a:lnTo>
                  <a:lnTo>
                    <a:pt x="6802" y="1756"/>
                  </a:lnTo>
                  <a:lnTo>
                    <a:pt x="14657" y="922"/>
                  </a:lnTo>
                  <a:lnTo>
                    <a:pt x="18167" y="352"/>
                  </a:lnTo>
                  <a:lnTo>
                    <a:pt x="18211" y="439"/>
                  </a:lnTo>
                  <a:lnTo>
                    <a:pt x="16412" y="1273"/>
                  </a:lnTo>
                  <a:lnTo>
                    <a:pt x="16368" y="1317"/>
                  </a:lnTo>
                  <a:lnTo>
                    <a:pt x="16324" y="1405"/>
                  </a:lnTo>
                  <a:lnTo>
                    <a:pt x="16324" y="1449"/>
                  </a:lnTo>
                  <a:lnTo>
                    <a:pt x="16324" y="1536"/>
                  </a:lnTo>
                  <a:lnTo>
                    <a:pt x="16368" y="1580"/>
                  </a:lnTo>
                  <a:lnTo>
                    <a:pt x="16412" y="1624"/>
                  </a:lnTo>
                  <a:lnTo>
                    <a:pt x="16544" y="1624"/>
                  </a:lnTo>
                  <a:lnTo>
                    <a:pt x="18518" y="703"/>
                  </a:lnTo>
                  <a:lnTo>
                    <a:pt x="18606" y="615"/>
                  </a:lnTo>
                  <a:lnTo>
                    <a:pt x="18606" y="483"/>
                  </a:lnTo>
                  <a:lnTo>
                    <a:pt x="18430" y="88"/>
                  </a:lnTo>
                  <a:lnTo>
                    <a:pt x="1834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07" name="Google Shape;14107;p408"/>
            <p:cNvSpPr/>
            <p:nvPr/>
          </p:nvSpPr>
          <p:spPr>
            <a:xfrm>
              <a:off x="3631175" y="2837200"/>
              <a:ext cx="446500" cy="66925"/>
            </a:xfrm>
            <a:custGeom>
              <a:avLst/>
              <a:gdLst/>
              <a:ahLst/>
              <a:cxnLst/>
              <a:rect l="l" t="t" r="r" b="b"/>
              <a:pathLst>
                <a:path w="17860" h="2677" extrusionOk="0">
                  <a:moveTo>
                    <a:pt x="88" y="0"/>
                  </a:move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44" y="263"/>
                  </a:lnTo>
                  <a:lnTo>
                    <a:pt x="88" y="307"/>
                  </a:lnTo>
                  <a:lnTo>
                    <a:pt x="132" y="351"/>
                  </a:lnTo>
                  <a:lnTo>
                    <a:pt x="2940" y="922"/>
                  </a:lnTo>
                  <a:lnTo>
                    <a:pt x="7987" y="1668"/>
                  </a:lnTo>
                  <a:lnTo>
                    <a:pt x="11102" y="2326"/>
                  </a:lnTo>
                  <a:lnTo>
                    <a:pt x="14262" y="2677"/>
                  </a:lnTo>
                  <a:lnTo>
                    <a:pt x="17728" y="2677"/>
                  </a:lnTo>
                  <a:lnTo>
                    <a:pt x="17772" y="2633"/>
                  </a:lnTo>
                  <a:lnTo>
                    <a:pt x="17816" y="2589"/>
                  </a:lnTo>
                  <a:lnTo>
                    <a:pt x="17860" y="2501"/>
                  </a:lnTo>
                  <a:lnTo>
                    <a:pt x="17816" y="2458"/>
                  </a:lnTo>
                  <a:lnTo>
                    <a:pt x="17772" y="2414"/>
                  </a:lnTo>
                  <a:lnTo>
                    <a:pt x="17728" y="2370"/>
                  </a:lnTo>
                  <a:lnTo>
                    <a:pt x="17684" y="2326"/>
                  </a:lnTo>
                  <a:lnTo>
                    <a:pt x="14306" y="2326"/>
                  </a:lnTo>
                  <a:lnTo>
                    <a:pt x="11146" y="1975"/>
                  </a:lnTo>
                  <a:lnTo>
                    <a:pt x="8074" y="1317"/>
                  </a:lnTo>
                  <a:lnTo>
                    <a:pt x="2984" y="615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08" name="Google Shape;14108;p408"/>
            <p:cNvSpPr/>
            <p:nvPr/>
          </p:nvSpPr>
          <p:spPr>
            <a:xfrm>
              <a:off x="3229675" y="767150"/>
              <a:ext cx="275375" cy="654925"/>
            </a:xfrm>
            <a:custGeom>
              <a:avLst/>
              <a:gdLst/>
              <a:ahLst/>
              <a:cxnLst/>
              <a:rect l="l" t="t" r="r" b="b"/>
              <a:pathLst>
                <a:path w="11015" h="26197" extrusionOk="0">
                  <a:moveTo>
                    <a:pt x="10795" y="0"/>
                  </a:moveTo>
                  <a:lnTo>
                    <a:pt x="10707" y="44"/>
                  </a:lnTo>
                  <a:lnTo>
                    <a:pt x="9259" y="1536"/>
                  </a:lnTo>
                  <a:lnTo>
                    <a:pt x="9259" y="1580"/>
                  </a:lnTo>
                  <a:lnTo>
                    <a:pt x="7943" y="4564"/>
                  </a:lnTo>
                  <a:lnTo>
                    <a:pt x="7197" y="6319"/>
                  </a:lnTo>
                  <a:lnTo>
                    <a:pt x="5968" y="10180"/>
                  </a:lnTo>
                  <a:lnTo>
                    <a:pt x="4695" y="13384"/>
                  </a:lnTo>
                  <a:lnTo>
                    <a:pt x="3335" y="16104"/>
                  </a:lnTo>
                  <a:lnTo>
                    <a:pt x="2501" y="18210"/>
                  </a:lnTo>
                  <a:lnTo>
                    <a:pt x="1404" y="21896"/>
                  </a:lnTo>
                  <a:lnTo>
                    <a:pt x="0" y="25977"/>
                  </a:lnTo>
                  <a:lnTo>
                    <a:pt x="0" y="26065"/>
                  </a:lnTo>
                  <a:lnTo>
                    <a:pt x="0" y="26109"/>
                  </a:lnTo>
                  <a:lnTo>
                    <a:pt x="44" y="26153"/>
                  </a:lnTo>
                  <a:lnTo>
                    <a:pt x="88" y="26197"/>
                  </a:lnTo>
                  <a:lnTo>
                    <a:pt x="263" y="26197"/>
                  </a:lnTo>
                  <a:lnTo>
                    <a:pt x="307" y="26109"/>
                  </a:lnTo>
                  <a:lnTo>
                    <a:pt x="1755" y="21984"/>
                  </a:lnTo>
                  <a:lnTo>
                    <a:pt x="2852" y="18298"/>
                  </a:lnTo>
                  <a:lnTo>
                    <a:pt x="3642" y="16236"/>
                  </a:lnTo>
                  <a:lnTo>
                    <a:pt x="5046" y="13515"/>
                  </a:lnTo>
                  <a:lnTo>
                    <a:pt x="6143" y="10663"/>
                  </a:lnTo>
                  <a:lnTo>
                    <a:pt x="6275" y="10312"/>
                  </a:lnTo>
                  <a:lnTo>
                    <a:pt x="7548" y="6450"/>
                  </a:lnTo>
                  <a:lnTo>
                    <a:pt x="7548" y="6407"/>
                  </a:lnTo>
                  <a:lnTo>
                    <a:pt x="8294" y="4651"/>
                  </a:lnTo>
                  <a:lnTo>
                    <a:pt x="9566" y="1755"/>
                  </a:lnTo>
                  <a:lnTo>
                    <a:pt x="10970" y="307"/>
                  </a:lnTo>
                  <a:lnTo>
                    <a:pt x="11014" y="219"/>
                  </a:lnTo>
                  <a:lnTo>
                    <a:pt x="11014" y="176"/>
                  </a:lnTo>
                  <a:lnTo>
                    <a:pt x="11014" y="88"/>
                  </a:lnTo>
                  <a:lnTo>
                    <a:pt x="10970" y="44"/>
                  </a:lnTo>
                  <a:lnTo>
                    <a:pt x="1092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09" name="Google Shape;14109;p408"/>
            <p:cNvSpPr/>
            <p:nvPr/>
          </p:nvSpPr>
          <p:spPr>
            <a:xfrm>
              <a:off x="4717225" y="1245425"/>
              <a:ext cx="38425" cy="278675"/>
            </a:xfrm>
            <a:custGeom>
              <a:avLst/>
              <a:gdLst/>
              <a:ahLst/>
              <a:cxnLst/>
              <a:rect l="l" t="t" r="r" b="b"/>
              <a:pathLst>
                <a:path w="1537" h="11147" extrusionOk="0">
                  <a:moveTo>
                    <a:pt x="1317" y="1"/>
                  </a:moveTo>
                  <a:lnTo>
                    <a:pt x="1273" y="45"/>
                  </a:lnTo>
                  <a:lnTo>
                    <a:pt x="1229" y="89"/>
                  </a:lnTo>
                  <a:lnTo>
                    <a:pt x="1185" y="133"/>
                  </a:lnTo>
                  <a:lnTo>
                    <a:pt x="483" y="4126"/>
                  </a:lnTo>
                  <a:lnTo>
                    <a:pt x="0" y="7066"/>
                  </a:lnTo>
                  <a:lnTo>
                    <a:pt x="0" y="7109"/>
                  </a:lnTo>
                  <a:lnTo>
                    <a:pt x="132" y="8470"/>
                  </a:lnTo>
                  <a:lnTo>
                    <a:pt x="132" y="8514"/>
                  </a:lnTo>
                  <a:lnTo>
                    <a:pt x="878" y="10839"/>
                  </a:lnTo>
                  <a:lnTo>
                    <a:pt x="878" y="10971"/>
                  </a:lnTo>
                  <a:lnTo>
                    <a:pt x="878" y="11015"/>
                  </a:lnTo>
                  <a:lnTo>
                    <a:pt x="922" y="11103"/>
                  </a:lnTo>
                  <a:lnTo>
                    <a:pt x="1009" y="11146"/>
                  </a:lnTo>
                  <a:lnTo>
                    <a:pt x="1053" y="11146"/>
                  </a:lnTo>
                  <a:lnTo>
                    <a:pt x="1185" y="11103"/>
                  </a:lnTo>
                  <a:lnTo>
                    <a:pt x="1229" y="11059"/>
                  </a:lnTo>
                  <a:lnTo>
                    <a:pt x="1229" y="10971"/>
                  </a:lnTo>
                  <a:lnTo>
                    <a:pt x="1229" y="10795"/>
                  </a:lnTo>
                  <a:lnTo>
                    <a:pt x="1229" y="10752"/>
                  </a:lnTo>
                  <a:lnTo>
                    <a:pt x="483" y="8426"/>
                  </a:lnTo>
                  <a:lnTo>
                    <a:pt x="351" y="7109"/>
                  </a:lnTo>
                  <a:lnTo>
                    <a:pt x="834" y="4170"/>
                  </a:lnTo>
                  <a:lnTo>
                    <a:pt x="1536" y="220"/>
                  </a:lnTo>
                  <a:lnTo>
                    <a:pt x="1536" y="133"/>
                  </a:lnTo>
                  <a:lnTo>
                    <a:pt x="1492" y="89"/>
                  </a:lnTo>
                  <a:lnTo>
                    <a:pt x="1448" y="45"/>
                  </a:lnTo>
                  <a:lnTo>
                    <a:pt x="140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10" name="Google Shape;14110;p408"/>
            <p:cNvSpPr/>
            <p:nvPr/>
          </p:nvSpPr>
          <p:spPr>
            <a:xfrm>
              <a:off x="4744650" y="1146700"/>
              <a:ext cx="39500" cy="377400"/>
            </a:xfrm>
            <a:custGeom>
              <a:avLst/>
              <a:gdLst/>
              <a:ahLst/>
              <a:cxnLst/>
              <a:rect l="l" t="t" r="r" b="b"/>
              <a:pathLst>
                <a:path w="1580" h="15096" extrusionOk="0">
                  <a:moveTo>
                    <a:pt x="483" y="1"/>
                  </a:moveTo>
                  <a:lnTo>
                    <a:pt x="395" y="45"/>
                  </a:lnTo>
                  <a:lnTo>
                    <a:pt x="351" y="45"/>
                  </a:lnTo>
                  <a:lnTo>
                    <a:pt x="307" y="132"/>
                  </a:lnTo>
                  <a:lnTo>
                    <a:pt x="264" y="176"/>
                  </a:lnTo>
                  <a:lnTo>
                    <a:pt x="307" y="264"/>
                  </a:lnTo>
                  <a:lnTo>
                    <a:pt x="1185" y="3204"/>
                  </a:lnTo>
                  <a:lnTo>
                    <a:pt x="1229" y="5091"/>
                  </a:lnTo>
                  <a:lnTo>
                    <a:pt x="439" y="8075"/>
                  </a:lnTo>
                  <a:lnTo>
                    <a:pt x="0" y="10707"/>
                  </a:lnTo>
                  <a:lnTo>
                    <a:pt x="0" y="10751"/>
                  </a:lnTo>
                  <a:lnTo>
                    <a:pt x="88" y="11892"/>
                  </a:lnTo>
                  <a:lnTo>
                    <a:pt x="88" y="11936"/>
                  </a:lnTo>
                  <a:lnTo>
                    <a:pt x="615" y="13647"/>
                  </a:lnTo>
                  <a:lnTo>
                    <a:pt x="439" y="14876"/>
                  </a:lnTo>
                  <a:lnTo>
                    <a:pt x="439" y="14964"/>
                  </a:lnTo>
                  <a:lnTo>
                    <a:pt x="483" y="15008"/>
                  </a:lnTo>
                  <a:lnTo>
                    <a:pt x="527" y="15052"/>
                  </a:lnTo>
                  <a:lnTo>
                    <a:pt x="615" y="15095"/>
                  </a:lnTo>
                  <a:lnTo>
                    <a:pt x="746" y="15052"/>
                  </a:lnTo>
                  <a:lnTo>
                    <a:pt x="790" y="14920"/>
                  </a:lnTo>
                  <a:lnTo>
                    <a:pt x="966" y="13647"/>
                  </a:lnTo>
                  <a:lnTo>
                    <a:pt x="966" y="13560"/>
                  </a:lnTo>
                  <a:lnTo>
                    <a:pt x="439" y="11848"/>
                  </a:lnTo>
                  <a:lnTo>
                    <a:pt x="351" y="10751"/>
                  </a:lnTo>
                  <a:lnTo>
                    <a:pt x="790" y="8162"/>
                  </a:lnTo>
                  <a:lnTo>
                    <a:pt x="1580" y="5135"/>
                  </a:lnTo>
                  <a:lnTo>
                    <a:pt x="1580" y="5091"/>
                  </a:lnTo>
                  <a:lnTo>
                    <a:pt x="1536" y="3160"/>
                  </a:lnTo>
                  <a:lnTo>
                    <a:pt x="1536" y="3116"/>
                  </a:lnTo>
                  <a:lnTo>
                    <a:pt x="615" y="132"/>
                  </a:lnTo>
                  <a:lnTo>
                    <a:pt x="571" y="88"/>
                  </a:lnTo>
                  <a:lnTo>
                    <a:pt x="527" y="45"/>
                  </a:lnTo>
                  <a:lnTo>
                    <a:pt x="48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11" name="Google Shape;14111;p408"/>
            <p:cNvSpPr/>
            <p:nvPr/>
          </p:nvSpPr>
          <p:spPr>
            <a:xfrm>
              <a:off x="4788525" y="1242150"/>
              <a:ext cx="43900" cy="303900"/>
            </a:xfrm>
            <a:custGeom>
              <a:avLst/>
              <a:gdLst/>
              <a:ahLst/>
              <a:cxnLst/>
              <a:rect l="l" t="t" r="r" b="b"/>
              <a:pathLst>
                <a:path w="1756" h="12156" extrusionOk="0">
                  <a:moveTo>
                    <a:pt x="1229" y="0"/>
                  </a:moveTo>
                  <a:lnTo>
                    <a:pt x="1141" y="44"/>
                  </a:lnTo>
                  <a:lnTo>
                    <a:pt x="1097" y="88"/>
                  </a:lnTo>
                  <a:lnTo>
                    <a:pt x="1054" y="132"/>
                  </a:lnTo>
                  <a:lnTo>
                    <a:pt x="1054" y="220"/>
                  </a:lnTo>
                  <a:lnTo>
                    <a:pt x="1405" y="2106"/>
                  </a:lnTo>
                  <a:lnTo>
                    <a:pt x="790" y="4388"/>
                  </a:lnTo>
                  <a:lnTo>
                    <a:pt x="483" y="6231"/>
                  </a:lnTo>
                  <a:lnTo>
                    <a:pt x="483" y="6275"/>
                  </a:lnTo>
                  <a:lnTo>
                    <a:pt x="878" y="8996"/>
                  </a:lnTo>
                  <a:lnTo>
                    <a:pt x="308" y="11277"/>
                  </a:lnTo>
                  <a:lnTo>
                    <a:pt x="0" y="11892"/>
                  </a:lnTo>
                  <a:lnTo>
                    <a:pt x="0" y="11980"/>
                  </a:lnTo>
                  <a:lnTo>
                    <a:pt x="0" y="12067"/>
                  </a:lnTo>
                  <a:lnTo>
                    <a:pt x="44" y="12111"/>
                  </a:lnTo>
                  <a:lnTo>
                    <a:pt x="88" y="12155"/>
                  </a:lnTo>
                  <a:lnTo>
                    <a:pt x="264" y="12155"/>
                  </a:lnTo>
                  <a:lnTo>
                    <a:pt x="351" y="12067"/>
                  </a:lnTo>
                  <a:lnTo>
                    <a:pt x="659" y="11409"/>
                  </a:lnTo>
                  <a:lnTo>
                    <a:pt x="659" y="11365"/>
                  </a:lnTo>
                  <a:lnTo>
                    <a:pt x="1229" y="9040"/>
                  </a:lnTo>
                  <a:lnTo>
                    <a:pt x="1229" y="8952"/>
                  </a:lnTo>
                  <a:lnTo>
                    <a:pt x="834" y="6231"/>
                  </a:lnTo>
                  <a:lnTo>
                    <a:pt x="1141" y="4432"/>
                  </a:lnTo>
                  <a:lnTo>
                    <a:pt x="1756" y="2150"/>
                  </a:lnTo>
                  <a:lnTo>
                    <a:pt x="1756" y="2063"/>
                  </a:lnTo>
                  <a:lnTo>
                    <a:pt x="1405" y="132"/>
                  </a:lnTo>
                  <a:lnTo>
                    <a:pt x="1405" y="88"/>
                  </a:lnTo>
                  <a:lnTo>
                    <a:pt x="1361" y="44"/>
                  </a:lnTo>
                  <a:lnTo>
                    <a:pt x="127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12" name="Google Shape;14112;p408"/>
            <p:cNvSpPr/>
            <p:nvPr/>
          </p:nvSpPr>
          <p:spPr>
            <a:xfrm>
              <a:off x="4784125" y="1313450"/>
              <a:ext cx="79025" cy="276475"/>
            </a:xfrm>
            <a:custGeom>
              <a:avLst/>
              <a:gdLst/>
              <a:ahLst/>
              <a:cxnLst/>
              <a:rect l="l" t="t" r="r" b="b"/>
              <a:pathLst>
                <a:path w="3161" h="11059" extrusionOk="0">
                  <a:moveTo>
                    <a:pt x="2897" y="0"/>
                  </a:moveTo>
                  <a:lnTo>
                    <a:pt x="2853" y="44"/>
                  </a:lnTo>
                  <a:lnTo>
                    <a:pt x="2809" y="132"/>
                  </a:lnTo>
                  <a:lnTo>
                    <a:pt x="1976" y="2809"/>
                  </a:lnTo>
                  <a:lnTo>
                    <a:pt x="1624" y="4301"/>
                  </a:lnTo>
                  <a:lnTo>
                    <a:pt x="1624" y="4345"/>
                  </a:lnTo>
                  <a:lnTo>
                    <a:pt x="1712" y="6758"/>
                  </a:lnTo>
                  <a:lnTo>
                    <a:pt x="1098" y="8513"/>
                  </a:lnTo>
                  <a:lnTo>
                    <a:pt x="45" y="10795"/>
                  </a:lnTo>
                  <a:lnTo>
                    <a:pt x="1" y="10883"/>
                  </a:lnTo>
                  <a:lnTo>
                    <a:pt x="45" y="10927"/>
                  </a:lnTo>
                  <a:lnTo>
                    <a:pt x="45" y="11014"/>
                  </a:lnTo>
                  <a:lnTo>
                    <a:pt x="133" y="11058"/>
                  </a:lnTo>
                  <a:lnTo>
                    <a:pt x="176" y="11058"/>
                  </a:lnTo>
                  <a:lnTo>
                    <a:pt x="308" y="11014"/>
                  </a:lnTo>
                  <a:lnTo>
                    <a:pt x="352" y="10971"/>
                  </a:lnTo>
                  <a:lnTo>
                    <a:pt x="1449" y="8645"/>
                  </a:lnTo>
                  <a:lnTo>
                    <a:pt x="2063" y="6846"/>
                  </a:lnTo>
                  <a:lnTo>
                    <a:pt x="2063" y="6758"/>
                  </a:lnTo>
                  <a:lnTo>
                    <a:pt x="1976" y="4388"/>
                  </a:lnTo>
                  <a:lnTo>
                    <a:pt x="2327" y="2897"/>
                  </a:lnTo>
                  <a:lnTo>
                    <a:pt x="3160" y="220"/>
                  </a:lnTo>
                  <a:lnTo>
                    <a:pt x="3160" y="132"/>
                  </a:lnTo>
                  <a:lnTo>
                    <a:pt x="3160" y="88"/>
                  </a:lnTo>
                  <a:lnTo>
                    <a:pt x="3116" y="44"/>
                  </a:lnTo>
                  <a:lnTo>
                    <a:pt x="302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13" name="Google Shape;14113;p408"/>
            <p:cNvSpPr/>
            <p:nvPr/>
          </p:nvSpPr>
          <p:spPr>
            <a:xfrm>
              <a:off x="4800600" y="1323325"/>
              <a:ext cx="74600" cy="277575"/>
            </a:xfrm>
            <a:custGeom>
              <a:avLst/>
              <a:gdLst/>
              <a:ahLst/>
              <a:cxnLst/>
              <a:rect l="l" t="t" r="r" b="b"/>
              <a:pathLst>
                <a:path w="2984" h="11103" extrusionOk="0">
                  <a:moveTo>
                    <a:pt x="2721" y="0"/>
                  </a:moveTo>
                  <a:lnTo>
                    <a:pt x="2677" y="44"/>
                  </a:lnTo>
                  <a:lnTo>
                    <a:pt x="2677" y="132"/>
                  </a:lnTo>
                  <a:lnTo>
                    <a:pt x="2238" y="1756"/>
                  </a:lnTo>
                  <a:lnTo>
                    <a:pt x="2238" y="1799"/>
                  </a:lnTo>
                  <a:lnTo>
                    <a:pt x="2282" y="4388"/>
                  </a:lnTo>
                  <a:lnTo>
                    <a:pt x="1536" y="7285"/>
                  </a:lnTo>
                  <a:lnTo>
                    <a:pt x="44" y="10839"/>
                  </a:lnTo>
                  <a:lnTo>
                    <a:pt x="0" y="10927"/>
                  </a:lnTo>
                  <a:lnTo>
                    <a:pt x="44" y="10970"/>
                  </a:lnTo>
                  <a:lnTo>
                    <a:pt x="88" y="11014"/>
                  </a:lnTo>
                  <a:lnTo>
                    <a:pt x="132" y="11058"/>
                  </a:lnTo>
                  <a:lnTo>
                    <a:pt x="176" y="11102"/>
                  </a:lnTo>
                  <a:lnTo>
                    <a:pt x="307" y="11058"/>
                  </a:lnTo>
                  <a:lnTo>
                    <a:pt x="351" y="10970"/>
                  </a:lnTo>
                  <a:lnTo>
                    <a:pt x="1843" y="7372"/>
                  </a:lnTo>
                  <a:lnTo>
                    <a:pt x="1887" y="7372"/>
                  </a:lnTo>
                  <a:lnTo>
                    <a:pt x="2633" y="4432"/>
                  </a:lnTo>
                  <a:lnTo>
                    <a:pt x="2633" y="4388"/>
                  </a:lnTo>
                  <a:lnTo>
                    <a:pt x="2589" y="1843"/>
                  </a:lnTo>
                  <a:lnTo>
                    <a:pt x="2984" y="220"/>
                  </a:lnTo>
                  <a:lnTo>
                    <a:pt x="2984" y="132"/>
                  </a:lnTo>
                  <a:lnTo>
                    <a:pt x="2984" y="88"/>
                  </a:lnTo>
                  <a:lnTo>
                    <a:pt x="294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14" name="Google Shape;14114;p408"/>
            <p:cNvSpPr/>
            <p:nvPr/>
          </p:nvSpPr>
          <p:spPr>
            <a:xfrm>
              <a:off x="4826925" y="1334300"/>
              <a:ext cx="77900" cy="245750"/>
            </a:xfrm>
            <a:custGeom>
              <a:avLst/>
              <a:gdLst/>
              <a:ahLst/>
              <a:cxnLst/>
              <a:rect l="l" t="t" r="r" b="b"/>
              <a:pathLst>
                <a:path w="3116" h="9830" extrusionOk="0">
                  <a:moveTo>
                    <a:pt x="2896" y="0"/>
                  </a:moveTo>
                  <a:lnTo>
                    <a:pt x="2809" y="44"/>
                  </a:lnTo>
                  <a:lnTo>
                    <a:pt x="2765" y="88"/>
                  </a:lnTo>
                  <a:lnTo>
                    <a:pt x="2765" y="132"/>
                  </a:lnTo>
                  <a:lnTo>
                    <a:pt x="2019" y="4037"/>
                  </a:lnTo>
                  <a:lnTo>
                    <a:pt x="1097" y="7416"/>
                  </a:lnTo>
                  <a:lnTo>
                    <a:pt x="44" y="9522"/>
                  </a:lnTo>
                  <a:lnTo>
                    <a:pt x="0" y="9610"/>
                  </a:lnTo>
                  <a:lnTo>
                    <a:pt x="0" y="9654"/>
                  </a:lnTo>
                  <a:lnTo>
                    <a:pt x="0" y="9742"/>
                  </a:lnTo>
                  <a:lnTo>
                    <a:pt x="44" y="9785"/>
                  </a:lnTo>
                  <a:lnTo>
                    <a:pt x="176" y="9829"/>
                  </a:lnTo>
                  <a:lnTo>
                    <a:pt x="264" y="9785"/>
                  </a:lnTo>
                  <a:lnTo>
                    <a:pt x="307" y="9742"/>
                  </a:lnTo>
                  <a:lnTo>
                    <a:pt x="351" y="9698"/>
                  </a:lnTo>
                  <a:lnTo>
                    <a:pt x="1404" y="7548"/>
                  </a:lnTo>
                  <a:lnTo>
                    <a:pt x="2370" y="4125"/>
                  </a:lnTo>
                  <a:lnTo>
                    <a:pt x="3116" y="220"/>
                  </a:lnTo>
                  <a:lnTo>
                    <a:pt x="3116" y="132"/>
                  </a:lnTo>
                  <a:lnTo>
                    <a:pt x="3072" y="88"/>
                  </a:lnTo>
                  <a:lnTo>
                    <a:pt x="3028" y="44"/>
                  </a:lnTo>
                  <a:lnTo>
                    <a:pt x="294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15" name="Google Shape;14115;p408"/>
            <p:cNvSpPr/>
            <p:nvPr/>
          </p:nvSpPr>
          <p:spPr>
            <a:xfrm>
              <a:off x="4873000" y="1356225"/>
              <a:ext cx="89975" cy="206275"/>
            </a:xfrm>
            <a:custGeom>
              <a:avLst/>
              <a:gdLst/>
              <a:ahLst/>
              <a:cxnLst/>
              <a:rect l="l" t="t" r="r" b="b"/>
              <a:pathLst>
                <a:path w="3599" h="8251" extrusionOk="0">
                  <a:moveTo>
                    <a:pt x="3423" y="1"/>
                  </a:moveTo>
                  <a:lnTo>
                    <a:pt x="3335" y="45"/>
                  </a:lnTo>
                  <a:lnTo>
                    <a:pt x="3291" y="89"/>
                  </a:lnTo>
                  <a:lnTo>
                    <a:pt x="2326" y="1405"/>
                  </a:lnTo>
                  <a:lnTo>
                    <a:pt x="2326" y="1449"/>
                  </a:lnTo>
                  <a:lnTo>
                    <a:pt x="1361" y="4477"/>
                  </a:lnTo>
                  <a:lnTo>
                    <a:pt x="483" y="7109"/>
                  </a:lnTo>
                  <a:lnTo>
                    <a:pt x="0" y="7987"/>
                  </a:lnTo>
                  <a:lnTo>
                    <a:pt x="0" y="8075"/>
                  </a:lnTo>
                  <a:lnTo>
                    <a:pt x="0" y="8163"/>
                  </a:lnTo>
                  <a:lnTo>
                    <a:pt x="44" y="8206"/>
                  </a:lnTo>
                  <a:lnTo>
                    <a:pt x="88" y="8250"/>
                  </a:lnTo>
                  <a:lnTo>
                    <a:pt x="264" y="8250"/>
                  </a:lnTo>
                  <a:lnTo>
                    <a:pt x="307" y="8163"/>
                  </a:lnTo>
                  <a:lnTo>
                    <a:pt x="834" y="7285"/>
                  </a:lnTo>
                  <a:lnTo>
                    <a:pt x="834" y="7241"/>
                  </a:lnTo>
                  <a:lnTo>
                    <a:pt x="1712" y="4564"/>
                  </a:lnTo>
                  <a:lnTo>
                    <a:pt x="2633" y="1580"/>
                  </a:lnTo>
                  <a:lnTo>
                    <a:pt x="3598" y="308"/>
                  </a:lnTo>
                  <a:lnTo>
                    <a:pt x="3598" y="220"/>
                  </a:lnTo>
                  <a:lnTo>
                    <a:pt x="3598" y="176"/>
                  </a:lnTo>
                  <a:lnTo>
                    <a:pt x="3598" y="89"/>
                  </a:lnTo>
                  <a:lnTo>
                    <a:pt x="3555" y="45"/>
                  </a:lnTo>
                  <a:lnTo>
                    <a:pt x="346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16" name="Google Shape;14116;p408"/>
            <p:cNvSpPr/>
            <p:nvPr/>
          </p:nvSpPr>
          <p:spPr>
            <a:xfrm>
              <a:off x="4878475" y="1401200"/>
              <a:ext cx="130575" cy="183225"/>
            </a:xfrm>
            <a:custGeom>
              <a:avLst/>
              <a:gdLst/>
              <a:ahLst/>
              <a:cxnLst/>
              <a:rect l="l" t="t" r="r" b="b"/>
              <a:pathLst>
                <a:path w="5223" h="7329" extrusionOk="0">
                  <a:moveTo>
                    <a:pt x="5003" y="1"/>
                  </a:moveTo>
                  <a:lnTo>
                    <a:pt x="4915" y="45"/>
                  </a:lnTo>
                  <a:lnTo>
                    <a:pt x="1975" y="3204"/>
                  </a:lnTo>
                  <a:lnTo>
                    <a:pt x="1931" y="3292"/>
                  </a:lnTo>
                  <a:lnTo>
                    <a:pt x="1010" y="5442"/>
                  </a:lnTo>
                  <a:lnTo>
                    <a:pt x="45" y="7066"/>
                  </a:lnTo>
                  <a:lnTo>
                    <a:pt x="1" y="7153"/>
                  </a:lnTo>
                  <a:lnTo>
                    <a:pt x="1" y="7197"/>
                  </a:lnTo>
                  <a:lnTo>
                    <a:pt x="45" y="7285"/>
                  </a:lnTo>
                  <a:lnTo>
                    <a:pt x="88" y="7329"/>
                  </a:lnTo>
                  <a:lnTo>
                    <a:pt x="264" y="7329"/>
                  </a:lnTo>
                  <a:lnTo>
                    <a:pt x="352" y="7241"/>
                  </a:lnTo>
                  <a:lnTo>
                    <a:pt x="1317" y="5618"/>
                  </a:lnTo>
                  <a:lnTo>
                    <a:pt x="2239" y="3424"/>
                  </a:lnTo>
                  <a:lnTo>
                    <a:pt x="5179" y="264"/>
                  </a:lnTo>
                  <a:lnTo>
                    <a:pt x="5222" y="220"/>
                  </a:lnTo>
                  <a:lnTo>
                    <a:pt x="5222" y="133"/>
                  </a:lnTo>
                  <a:lnTo>
                    <a:pt x="5222" y="89"/>
                  </a:lnTo>
                  <a:lnTo>
                    <a:pt x="5179" y="45"/>
                  </a:lnTo>
                  <a:lnTo>
                    <a:pt x="513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17" name="Google Shape;14117;p408"/>
            <p:cNvSpPr/>
            <p:nvPr/>
          </p:nvSpPr>
          <p:spPr>
            <a:xfrm>
              <a:off x="4888350" y="1411075"/>
              <a:ext cx="178850" cy="188725"/>
            </a:xfrm>
            <a:custGeom>
              <a:avLst/>
              <a:gdLst/>
              <a:ahLst/>
              <a:cxnLst/>
              <a:rect l="l" t="t" r="r" b="b"/>
              <a:pathLst>
                <a:path w="7154" h="7549" extrusionOk="0">
                  <a:moveTo>
                    <a:pt x="6934" y="1"/>
                  </a:moveTo>
                  <a:lnTo>
                    <a:pt x="6846" y="45"/>
                  </a:lnTo>
                  <a:lnTo>
                    <a:pt x="5003" y="1493"/>
                  </a:lnTo>
                  <a:lnTo>
                    <a:pt x="4959" y="1537"/>
                  </a:lnTo>
                  <a:lnTo>
                    <a:pt x="2809" y="4345"/>
                  </a:lnTo>
                  <a:lnTo>
                    <a:pt x="2019" y="4915"/>
                  </a:lnTo>
                  <a:lnTo>
                    <a:pt x="1975" y="4959"/>
                  </a:lnTo>
                  <a:lnTo>
                    <a:pt x="44" y="7241"/>
                  </a:lnTo>
                  <a:lnTo>
                    <a:pt x="1" y="7329"/>
                  </a:lnTo>
                  <a:lnTo>
                    <a:pt x="1" y="7373"/>
                  </a:lnTo>
                  <a:lnTo>
                    <a:pt x="1" y="7460"/>
                  </a:lnTo>
                  <a:lnTo>
                    <a:pt x="44" y="7504"/>
                  </a:lnTo>
                  <a:lnTo>
                    <a:pt x="176" y="7548"/>
                  </a:lnTo>
                  <a:lnTo>
                    <a:pt x="220" y="7548"/>
                  </a:lnTo>
                  <a:lnTo>
                    <a:pt x="308" y="7504"/>
                  </a:lnTo>
                  <a:lnTo>
                    <a:pt x="2238" y="5179"/>
                  </a:lnTo>
                  <a:lnTo>
                    <a:pt x="3028" y="4652"/>
                  </a:lnTo>
                  <a:lnTo>
                    <a:pt x="3072" y="4608"/>
                  </a:lnTo>
                  <a:lnTo>
                    <a:pt x="5222" y="1756"/>
                  </a:lnTo>
                  <a:lnTo>
                    <a:pt x="7065" y="308"/>
                  </a:lnTo>
                  <a:lnTo>
                    <a:pt x="7109" y="264"/>
                  </a:lnTo>
                  <a:lnTo>
                    <a:pt x="7153" y="176"/>
                  </a:lnTo>
                  <a:lnTo>
                    <a:pt x="7153" y="132"/>
                  </a:lnTo>
                  <a:lnTo>
                    <a:pt x="7109" y="45"/>
                  </a:lnTo>
                  <a:lnTo>
                    <a:pt x="706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18" name="Google Shape;14118;p408"/>
            <p:cNvSpPr/>
            <p:nvPr/>
          </p:nvSpPr>
          <p:spPr>
            <a:xfrm>
              <a:off x="4890550" y="1412175"/>
              <a:ext cx="208450" cy="215050"/>
            </a:xfrm>
            <a:custGeom>
              <a:avLst/>
              <a:gdLst/>
              <a:ahLst/>
              <a:cxnLst/>
              <a:rect l="l" t="t" r="r" b="b"/>
              <a:pathLst>
                <a:path w="8338" h="8602" extrusionOk="0">
                  <a:moveTo>
                    <a:pt x="8074" y="1"/>
                  </a:moveTo>
                  <a:lnTo>
                    <a:pt x="8030" y="45"/>
                  </a:lnTo>
                  <a:lnTo>
                    <a:pt x="7987" y="132"/>
                  </a:lnTo>
                  <a:lnTo>
                    <a:pt x="7021" y="3774"/>
                  </a:lnTo>
                  <a:lnTo>
                    <a:pt x="5880" y="5179"/>
                  </a:lnTo>
                  <a:lnTo>
                    <a:pt x="4652" y="5705"/>
                  </a:lnTo>
                  <a:lnTo>
                    <a:pt x="571" y="7943"/>
                  </a:lnTo>
                  <a:lnTo>
                    <a:pt x="88" y="8294"/>
                  </a:lnTo>
                  <a:lnTo>
                    <a:pt x="44" y="8338"/>
                  </a:lnTo>
                  <a:lnTo>
                    <a:pt x="0" y="8426"/>
                  </a:lnTo>
                  <a:lnTo>
                    <a:pt x="0" y="8470"/>
                  </a:lnTo>
                  <a:lnTo>
                    <a:pt x="44" y="8557"/>
                  </a:lnTo>
                  <a:lnTo>
                    <a:pt x="132" y="8601"/>
                  </a:lnTo>
                  <a:lnTo>
                    <a:pt x="307" y="8601"/>
                  </a:lnTo>
                  <a:lnTo>
                    <a:pt x="746" y="8250"/>
                  </a:lnTo>
                  <a:lnTo>
                    <a:pt x="4783" y="6056"/>
                  </a:lnTo>
                  <a:lnTo>
                    <a:pt x="6056" y="5486"/>
                  </a:lnTo>
                  <a:lnTo>
                    <a:pt x="6144" y="5442"/>
                  </a:lnTo>
                  <a:lnTo>
                    <a:pt x="7328" y="3950"/>
                  </a:lnTo>
                  <a:lnTo>
                    <a:pt x="7328" y="3906"/>
                  </a:lnTo>
                  <a:lnTo>
                    <a:pt x="8338" y="220"/>
                  </a:lnTo>
                  <a:lnTo>
                    <a:pt x="8338" y="132"/>
                  </a:lnTo>
                  <a:lnTo>
                    <a:pt x="8338" y="88"/>
                  </a:lnTo>
                  <a:lnTo>
                    <a:pt x="8294" y="45"/>
                  </a:lnTo>
                  <a:lnTo>
                    <a:pt x="820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19" name="Google Shape;14119;p408"/>
            <p:cNvSpPr/>
            <p:nvPr/>
          </p:nvSpPr>
          <p:spPr>
            <a:xfrm>
              <a:off x="4878475" y="1464825"/>
              <a:ext cx="342300" cy="254550"/>
            </a:xfrm>
            <a:custGeom>
              <a:avLst/>
              <a:gdLst/>
              <a:ahLst/>
              <a:cxnLst/>
              <a:rect l="l" t="t" r="r" b="b"/>
              <a:pathLst>
                <a:path w="13692" h="10182" extrusionOk="0">
                  <a:moveTo>
                    <a:pt x="13560" y="1"/>
                  </a:moveTo>
                  <a:lnTo>
                    <a:pt x="13472" y="45"/>
                  </a:lnTo>
                  <a:lnTo>
                    <a:pt x="11805" y="571"/>
                  </a:lnTo>
                  <a:lnTo>
                    <a:pt x="11761" y="615"/>
                  </a:lnTo>
                  <a:lnTo>
                    <a:pt x="11410" y="879"/>
                  </a:lnTo>
                  <a:lnTo>
                    <a:pt x="11366" y="966"/>
                  </a:lnTo>
                  <a:lnTo>
                    <a:pt x="10795" y="2195"/>
                  </a:lnTo>
                  <a:lnTo>
                    <a:pt x="8119" y="5223"/>
                  </a:lnTo>
                  <a:lnTo>
                    <a:pt x="6890" y="6276"/>
                  </a:lnTo>
                  <a:lnTo>
                    <a:pt x="5266" y="7285"/>
                  </a:lnTo>
                  <a:lnTo>
                    <a:pt x="1142" y="9172"/>
                  </a:lnTo>
                  <a:lnTo>
                    <a:pt x="1098" y="9172"/>
                  </a:lnTo>
                  <a:lnTo>
                    <a:pt x="88" y="9874"/>
                  </a:lnTo>
                  <a:lnTo>
                    <a:pt x="45" y="9918"/>
                  </a:lnTo>
                  <a:lnTo>
                    <a:pt x="1" y="9962"/>
                  </a:lnTo>
                  <a:lnTo>
                    <a:pt x="1" y="10050"/>
                  </a:lnTo>
                  <a:lnTo>
                    <a:pt x="45" y="10093"/>
                  </a:lnTo>
                  <a:lnTo>
                    <a:pt x="88" y="10137"/>
                  </a:lnTo>
                  <a:lnTo>
                    <a:pt x="176" y="10181"/>
                  </a:lnTo>
                  <a:lnTo>
                    <a:pt x="264" y="10137"/>
                  </a:lnTo>
                  <a:lnTo>
                    <a:pt x="1273" y="9479"/>
                  </a:lnTo>
                  <a:lnTo>
                    <a:pt x="5442" y="7592"/>
                  </a:lnTo>
                  <a:lnTo>
                    <a:pt x="5486" y="7592"/>
                  </a:lnTo>
                  <a:lnTo>
                    <a:pt x="7065" y="6583"/>
                  </a:lnTo>
                  <a:lnTo>
                    <a:pt x="7109" y="6539"/>
                  </a:lnTo>
                  <a:lnTo>
                    <a:pt x="8382" y="5486"/>
                  </a:lnTo>
                  <a:lnTo>
                    <a:pt x="8382" y="5442"/>
                  </a:lnTo>
                  <a:lnTo>
                    <a:pt x="11102" y="2414"/>
                  </a:lnTo>
                  <a:lnTo>
                    <a:pt x="11102" y="2370"/>
                  </a:lnTo>
                  <a:lnTo>
                    <a:pt x="11673" y="1142"/>
                  </a:lnTo>
                  <a:lnTo>
                    <a:pt x="11936" y="922"/>
                  </a:lnTo>
                  <a:lnTo>
                    <a:pt x="13604" y="352"/>
                  </a:lnTo>
                  <a:lnTo>
                    <a:pt x="13647" y="308"/>
                  </a:lnTo>
                  <a:lnTo>
                    <a:pt x="13691" y="264"/>
                  </a:lnTo>
                  <a:lnTo>
                    <a:pt x="13691" y="220"/>
                  </a:lnTo>
                  <a:lnTo>
                    <a:pt x="13691" y="133"/>
                  </a:lnTo>
                  <a:lnTo>
                    <a:pt x="13647" y="89"/>
                  </a:lnTo>
                  <a:lnTo>
                    <a:pt x="13604" y="45"/>
                  </a:lnTo>
                  <a:lnTo>
                    <a:pt x="1356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20" name="Google Shape;14120;p408"/>
            <p:cNvSpPr/>
            <p:nvPr/>
          </p:nvSpPr>
          <p:spPr>
            <a:xfrm>
              <a:off x="5782425" y="1462650"/>
              <a:ext cx="54875" cy="228200"/>
            </a:xfrm>
            <a:custGeom>
              <a:avLst/>
              <a:gdLst/>
              <a:ahLst/>
              <a:cxnLst/>
              <a:rect l="l" t="t" r="r" b="b"/>
              <a:pathLst>
                <a:path w="2195" h="9128" extrusionOk="0">
                  <a:moveTo>
                    <a:pt x="88" y="0"/>
                  </a:moveTo>
                  <a:lnTo>
                    <a:pt x="44" y="44"/>
                  </a:lnTo>
                  <a:lnTo>
                    <a:pt x="0" y="88"/>
                  </a:lnTo>
                  <a:lnTo>
                    <a:pt x="0" y="176"/>
                  </a:lnTo>
                  <a:lnTo>
                    <a:pt x="0" y="263"/>
                  </a:lnTo>
                  <a:lnTo>
                    <a:pt x="44" y="307"/>
                  </a:lnTo>
                  <a:lnTo>
                    <a:pt x="1448" y="1755"/>
                  </a:lnTo>
                  <a:lnTo>
                    <a:pt x="1843" y="2940"/>
                  </a:lnTo>
                  <a:lnTo>
                    <a:pt x="1229" y="5924"/>
                  </a:lnTo>
                  <a:lnTo>
                    <a:pt x="1053" y="8908"/>
                  </a:lnTo>
                  <a:lnTo>
                    <a:pt x="1053" y="8996"/>
                  </a:lnTo>
                  <a:lnTo>
                    <a:pt x="1097" y="9040"/>
                  </a:lnTo>
                  <a:lnTo>
                    <a:pt x="1141" y="9083"/>
                  </a:lnTo>
                  <a:lnTo>
                    <a:pt x="1229" y="9127"/>
                  </a:lnTo>
                  <a:lnTo>
                    <a:pt x="1360" y="9083"/>
                  </a:lnTo>
                  <a:lnTo>
                    <a:pt x="1404" y="8952"/>
                  </a:lnTo>
                  <a:lnTo>
                    <a:pt x="1580" y="5968"/>
                  </a:lnTo>
                  <a:lnTo>
                    <a:pt x="2194" y="2984"/>
                  </a:lnTo>
                  <a:lnTo>
                    <a:pt x="2194" y="2896"/>
                  </a:lnTo>
                  <a:lnTo>
                    <a:pt x="1755" y="1624"/>
                  </a:lnTo>
                  <a:lnTo>
                    <a:pt x="1712" y="1536"/>
                  </a:lnTo>
                  <a:lnTo>
                    <a:pt x="307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21" name="Google Shape;14121;p408"/>
            <p:cNvSpPr/>
            <p:nvPr/>
          </p:nvSpPr>
          <p:spPr>
            <a:xfrm>
              <a:off x="4857625" y="1459350"/>
              <a:ext cx="669225" cy="314875"/>
            </a:xfrm>
            <a:custGeom>
              <a:avLst/>
              <a:gdLst/>
              <a:ahLst/>
              <a:cxnLst/>
              <a:rect l="l" t="t" r="r" b="b"/>
              <a:pathLst>
                <a:path w="26769" h="12595" extrusionOk="0">
                  <a:moveTo>
                    <a:pt x="26549" y="1"/>
                  </a:moveTo>
                  <a:lnTo>
                    <a:pt x="22643" y="1054"/>
                  </a:lnTo>
                  <a:lnTo>
                    <a:pt x="18036" y="2238"/>
                  </a:lnTo>
                  <a:lnTo>
                    <a:pt x="16105" y="2633"/>
                  </a:lnTo>
                  <a:lnTo>
                    <a:pt x="16017" y="2677"/>
                  </a:lnTo>
                  <a:lnTo>
                    <a:pt x="14657" y="3994"/>
                  </a:lnTo>
                  <a:lnTo>
                    <a:pt x="12463" y="4345"/>
                  </a:lnTo>
                  <a:lnTo>
                    <a:pt x="12375" y="4389"/>
                  </a:lnTo>
                  <a:lnTo>
                    <a:pt x="10137" y="6934"/>
                  </a:lnTo>
                  <a:lnTo>
                    <a:pt x="8558" y="8162"/>
                  </a:lnTo>
                  <a:lnTo>
                    <a:pt x="6320" y="9391"/>
                  </a:lnTo>
                  <a:lnTo>
                    <a:pt x="1844" y="11409"/>
                  </a:lnTo>
                  <a:lnTo>
                    <a:pt x="220" y="12112"/>
                  </a:lnTo>
                  <a:lnTo>
                    <a:pt x="133" y="12155"/>
                  </a:lnTo>
                  <a:lnTo>
                    <a:pt x="1" y="12331"/>
                  </a:lnTo>
                  <a:lnTo>
                    <a:pt x="1" y="12375"/>
                  </a:lnTo>
                  <a:lnTo>
                    <a:pt x="1" y="12463"/>
                  </a:lnTo>
                  <a:lnTo>
                    <a:pt x="1" y="12506"/>
                  </a:lnTo>
                  <a:lnTo>
                    <a:pt x="45" y="12594"/>
                  </a:lnTo>
                  <a:lnTo>
                    <a:pt x="220" y="12594"/>
                  </a:lnTo>
                  <a:lnTo>
                    <a:pt x="308" y="12550"/>
                  </a:lnTo>
                  <a:lnTo>
                    <a:pt x="396" y="12419"/>
                  </a:lnTo>
                  <a:lnTo>
                    <a:pt x="1976" y="11760"/>
                  </a:lnTo>
                  <a:lnTo>
                    <a:pt x="6451" y="9742"/>
                  </a:lnTo>
                  <a:lnTo>
                    <a:pt x="8733" y="8469"/>
                  </a:lnTo>
                  <a:lnTo>
                    <a:pt x="8777" y="8426"/>
                  </a:lnTo>
                  <a:lnTo>
                    <a:pt x="10357" y="7197"/>
                  </a:lnTo>
                  <a:lnTo>
                    <a:pt x="10401" y="7197"/>
                  </a:lnTo>
                  <a:lnTo>
                    <a:pt x="12595" y="4696"/>
                  </a:lnTo>
                  <a:lnTo>
                    <a:pt x="14789" y="4301"/>
                  </a:lnTo>
                  <a:lnTo>
                    <a:pt x="14876" y="4257"/>
                  </a:lnTo>
                  <a:lnTo>
                    <a:pt x="16237" y="2984"/>
                  </a:lnTo>
                  <a:lnTo>
                    <a:pt x="18124" y="2546"/>
                  </a:lnTo>
                  <a:lnTo>
                    <a:pt x="22731" y="1405"/>
                  </a:lnTo>
                  <a:lnTo>
                    <a:pt x="26636" y="352"/>
                  </a:lnTo>
                  <a:lnTo>
                    <a:pt x="26680" y="308"/>
                  </a:lnTo>
                  <a:lnTo>
                    <a:pt x="26724" y="264"/>
                  </a:lnTo>
                  <a:lnTo>
                    <a:pt x="26768" y="176"/>
                  </a:lnTo>
                  <a:lnTo>
                    <a:pt x="26768" y="132"/>
                  </a:lnTo>
                  <a:lnTo>
                    <a:pt x="26724" y="44"/>
                  </a:lnTo>
                  <a:lnTo>
                    <a:pt x="2668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22" name="Google Shape;14122;p408"/>
            <p:cNvSpPr/>
            <p:nvPr/>
          </p:nvSpPr>
          <p:spPr>
            <a:xfrm>
              <a:off x="4825825" y="1509825"/>
              <a:ext cx="970875" cy="323625"/>
            </a:xfrm>
            <a:custGeom>
              <a:avLst/>
              <a:gdLst/>
              <a:ahLst/>
              <a:cxnLst/>
              <a:rect l="l" t="t" r="r" b="b"/>
              <a:pathLst>
                <a:path w="38835" h="12945" extrusionOk="0">
                  <a:moveTo>
                    <a:pt x="34403" y="0"/>
                  </a:moveTo>
                  <a:lnTo>
                    <a:pt x="31902" y="219"/>
                  </a:lnTo>
                  <a:lnTo>
                    <a:pt x="31858" y="219"/>
                  </a:lnTo>
                  <a:lnTo>
                    <a:pt x="27821" y="1185"/>
                  </a:lnTo>
                  <a:lnTo>
                    <a:pt x="23871" y="1931"/>
                  </a:lnTo>
                  <a:lnTo>
                    <a:pt x="21195" y="2282"/>
                  </a:lnTo>
                  <a:lnTo>
                    <a:pt x="21151" y="2282"/>
                  </a:lnTo>
                  <a:lnTo>
                    <a:pt x="19659" y="3159"/>
                  </a:lnTo>
                  <a:lnTo>
                    <a:pt x="15534" y="3861"/>
                  </a:lnTo>
                  <a:lnTo>
                    <a:pt x="15446" y="3905"/>
                  </a:lnTo>
                  <a:lnTo>
                    <a:pt x="12813" y="6407"/>
                  </a:lnTo>
                  <a:lnTo>
                    <a:pt x="11760" y="7153"/>
                  </a:lnTo>
                  <a:lnTo>
                    <a:pt x="10663" y="7855"/>
                  </a:lnTo>
                  <a:lnTo>
                    <a:pt x="9566" y="8513"/>
                  </a:lnTo>
                  <a:lnTo>
                    <a:pt x="8425" y="9083"/>
                  </a:lnTo>
                  <a:lnTo>
                    <a:pt x="7241" y="9610"/>
                  </a:lnTo>
                  <a:lnTo>
                    <a:pt x="6056" y="10136"/>
                  </a:lnTo>
                  <a:lnTo>
                    <a:pt x="3642" y="11058"/>
                  </a:lnTo>
                  <a:lnTo>
                    <a:pt x="1931" y="11760"/>
                  </a:lnTo>
                  <a:lnTo>
                    <a:pt x="176" y="12462"/>
                  </a:lnTo>
                  <a:lnTo>
                    <a:pt x="88" y="12550"/>
                  </a:lnTo>
                  <a:lnTo>
                    <a:pt x="0" y="12638"/>
                  </a:lnTo>
                  <a:lnTo>
                    <a:pt x="0" y="12725"/>
                  </a:lnTo>
                  <a:lnTo>
                    <a:pt x="0" y="12769"/>
                  </a:lnTo>
                  <a:lnTo>
                    <a:pt x="0" y="12857"/>
                  </a:lnTo>
                  <a:lnTo>
                    <a:pt x="44" y="12901"/>
                  </a:lnTo>
                  <a:lnTo>
                    <a:pt x="176" y="12945"/>
                  </a:lnTo>
                  <a:lnTo>
                    <a:pt x="220" y="12901"/>
                  </a:lnTo>
                  <a:lnTo>
                    <a:pt x="308" y="12857"/>
                  </a:lnTo>
                  <a:lnTo>
                    <a:pt x="351" y="12769"/>
                  </a:lnTo>
                  <a:lnTo>
                    <a:pt x="2063" y="12067"/>
                  </a:lnTo>
                  <a:lnTo>
                    <a:pt x="3774" y="11409"/>
                  </a:lnTo>
                  <a:lnTo>
                    <a:pt x="6188" y="10444"/>
                  </a:lnTo>
                  <a:lnTo>
                    <a:pt x="7372" y="9917"/>
                  </a:lnTo>
                  <a:lnTo>
                    <a:pt x="8557" y="9390"/>
                  </a:lnTo>
                  <a:lnTo>
                    <a:pt x="9742" y="8776"/>
                  </a:lnTo>
                  <a:lnTo>
                    <a:pt x="10883" y="8162"/>
                  </a:lnTo>
                  <a:lnTo>
                    <a:pt x="11980" y="7460"/>
                  </a:lnTo>
                  <a:lnTo>
                    <a:pt x="13033" y="6670"/>
                  </a:lnTo>
                  <a:lnTo>
                    <a:pt x="15622" y="4169"/>
                  </a:lnTo>
                  <a:lnTo>
                    <a:pt x="19747" y="3510"/>
                  </a:lnTo>
                  <a:lnTo>
                    <a:pt x="19790" y="3467"/>
                  </a:lnTo>
                  <a:lnTo>
                    <a:pt x="21282" y="2589"/>
                  </a:lnTo>
                  <a:lnTo>
                    <a:pt x="23915" y="2238"/>
                  </a:lnTo>
                  <a:lnTo>
                    <a:pt x="27908" y="1492"/>
                  </a:lnTo>
                  <a:lnTo>
                    <a:pt x="31945" y="570"/>
                  </a:lnTo>
                  <a:lnTo>
                    <a:pt x="34403" y="351"/>
                  </a:lnTo>
                  <a:lnTo>
                    <a:pt x="36816" y="746"/>
                  </a:lnTo>
                  <a:lnTo>
                    <a:pt x="38001" y="1273"/>
                  </a:lnTo>
                  <a:lnTo>
                    <a:pt x="38440" y="1843"/>
                  </a:lnTo>
                  <a:lnTo>
                    <a:pt x="38484" y="3598"/>
                  </a:lnTo>
                  <a:lnTo>
                    <a:pt x="38484" y="3686"/>
                  </a:lnTo>
                  <a:lnTo>
                    <a:pt x="38527" y="3730"/>
                  </a:lnTo>
                  <a:lnTo>
                    <a:pt x="38571" y="3774"/>
                  </a:lnTo>
                  <a:lnTo>
                    <a:pt x="38703" y="3774"/>
                  </a:lnTo>
                  <a:lnTo>
                    <a:pt x="38791" y="3730"/>
                  </a:lnTo>
                  <a:lnTo>
                    <a:pt x="38791" y="3686"/>
                  </a:lnTo>
                  <a:lnTo>
                    <a:pt x="38835" y="3598"/>
                  </a:lnTo>
                  <a:lnTo>
                    <a:pt x="38791" y="1799"/>
                  </a:lnTo>
                  <a:lnTo>
                    <a:pt x="38747" y="1711"/>
                  </a:lnTo>
                  <a:lnTo>
                    <a:pt x="38264" y="1009"/>
                  </a:lnTo>
                  <a:lnTo>
                    <a:pt x="38220" y="965"/>
                  </a:lnTo>
                  <a:lnTo>
                    <a:pt x="36948" y="439"/>
                  </a:lnTo>
                  <a:lnTo>
                    <a:pt x="36904" y="395"/>
                  </a:lnTo>
                  <a:lnTo>
                    <a:pt x="3444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23" name="Google Shape;14123;p408"/>
            <p:cNvSpPr/>
            <p:nvPr/>
          </p:nvSpPr>
          <p:spPr>
            <a:xfrm>
              <a:off x="4788525" y="1581125"/>
              <a:ext cx="993925" cy="304975"/>
            </a:xfrm>
            <a:custGeom>
              <a:avLst/>
              <a:gdLst/>
              <a:ahLst/>
              <a:cxnLst/>
              <a:rect l="l" t="t" r="r" b="b"/>
              <a:pathLst>
                <a:path w="39757" h="12199" extrusionOk="0">
                  <a:moveTo>
                    <a:pt x="35588" y="0"/>
                  </a:moveTo>
                  <a:lnTo>
                    <a:pt x="29883" y="790"/>
                  </a:lnTo>
                  <a:lnTo>
                    <a:pt x="26460" y="1009"/>
                  </a:lnTo>
                  <a:lnTo>
                    <a:pt x="26417" y="1009"/>
                  </a:lnTo>
                  <a:lnTo>
                    <a:pt x="24486" y="1712"/>
                  </a:lnTo>
                  <a:lnTo>
                    <a:pt x="19791" y="2326"/>
                  </a:lnTo>
                  <a:lnTo>
                    <a:pt x="18123" y="2677"/>
                  </a:lnTo>
                  <a:lnTo>
                    <a:pt x="18035" y="2721"/>
                  </a:lnTo>
                  <a:lnTo>
                    <a:pt x="15666" y="5046"/>
                  </a:lnTo>
                  <a:lnTo>
                    <a:pt x="15008" y="5573"/>
                  </a:lnTo>
                  <a:lnTo>
                    <a:pt x="14262" y="6056"/>
                  </a:lnTo>
                  <a:lnTo>
                    <a:pt x="13428" y="6538"/>
                  </a:lnTo>
                  <a:lnTo>
                    <a:pt x="12594" y="6977"/>
                  </a:lnTo>
                  <a:lnTo>
                    <a:pt x="11673" y="7416"/>
                  </a:lnTo>
                  <a:lnTo>
                    <a:pt x="10751" y="7855"/>
                  </a:lnTo>
                  <a:lnTo>
                    <a:pt x="8820" y="8689"/>
                  </a:lnTo>
                  <a:lnTo>
                    <a:pt x="6846" y="9478"/>
                  </a:lnTo>
                  <a:lnTo>
                    <a:pt x="4827" y="10180"/>
                  </a:lnTo>
                  <a:lnTo>
                    <a:pt x="1054" y="11497"/>
                  </a:lnTo>
                  <a:lnTo>
                    <a:pt x="176" y="11760"/>
                  </a:lnTo>
                  <a:lnTo>
                    <a:pt x="88" y="11848"/>
                  </a:lnTo>
                  <a:lnTo>
                    <a:pt x="0" y="11936"/>
                  </a:lnTo>
                  <a:lnTo>
                    <a:pt x="0" y="11980"/>
                  </a:lnTo>
                  <a:lnTo>
                    <a:pt x="0" y="12067"/>
                  </a:lnTo>
                  <a:lnTo>
                    <a:pt x="0" y="12111"/>
                  </a:lnTo>
                  <a:lnTo>
                    <a:pt x="44" y="12155"/>
                  </a:lnTo>
                  <a:lnTo>
                    <a:pt x="176" y="12199"/>
                  </a:lnTo>
                  <a:lnTo>
                    <a:pt x="220" y="12155"/>
                  </a:lnTo>
                  <a:lnTo>
                    <a:pt x="308" y="12111"/>
                  </a:lnTo>
                  <a:lnTo>
                    <a:pt x="1141" y="11804"/>
                  </a:lnTo>
                  <a:lnTo>
                    <a:pt x="4959" y="10532"/>
                  </a:lnTo>
                  <a:lnTo>
                    <a:pt x="6977" y="9786"/>
                  </a:lnTo>
                  <a:lnTo>
                    <a:pt x="8996" y="8996"/>
                  </a:lnTo>
                  <a:lnTo>
                    <a:pt x="10927" y="8162"/>
                  </a:lnTo>
                  <a:lnTo>
                    <a:pt x="11892" y="7723"/>
                  </a:lnTo>
                  <a:lnTo>
                    <a:pt x="12770" y="7284"/>
                  </a:lnTo>
                  <a:lnTo>
                    <a:pt x="13647" y="6802"/>
                  </a:lnTo>
                  <a:lnTo>
                    <a:pt x="14437" y="6319"/>
                  </a:lnTo>
                  <a:lnTo>
                    <a:pt x="15227" y="5836"/>
                  </a:lnTo>
                  <a:lnTo>
                    <a:pt x="15885" y="5354"/>
                  </a:lnTo>
                  <a:lnTo>
                    <a:pt x="15929" y="5310"/>
                  </a:lnTo>
                  <a:lnTo>
                    <a:pt x="18255" y="3028"/>
                  </a:lnTo>
                  <a:lnTo>
                    <a:pt x="19878" y="2677"/>
                  </a:lnTo>
                  <a:lnTo>
                    <a:pt x="24530" y="2063"/>
                  </a:lnTo>
                  <a:lnTo>
                    <a:pt x="24574" y="2063"/>
                  </a:lnTo>
                  <a:lnTo>
                    <a:pt x="26548" y="1361"/>
                  </a:lnTo>
                  <a:lnTo>
                    <a:pt x="29927" y="1141"/>
                  </a:lnTo>
                  <a:lnTo>
                    <a:pt x="35631" y="351"/>
                  </a:lnTo>
                  <a:lnTo>
                    <a:pt x="37387" y="439"/>
                  </a:lnTo>
                  <a:lnTo>
                    <a:pt x="38264" y="878"/>
                  </a:lnTo>
                  <a:lnTo>
                    <a:pt x="38308" y="1536"/>
                  </a:lnTo>
                  <a:lnTo>
                    <a:pt x="38396" y="4520"/>
                  </a:lnTo>
                  <a:lnTo>
                    <a:pt x="38396" y="4564"/>
                  </a:lnTo>
                  <a:lnTo>
                    <a:pt x="38703" y="6538"/>
                  </a:lnTo>
                  <a:lnTo>
                    <a:pt x="39361" y="9873"/>
                  </a:lnTo>
                  <a:lnTo>
                    <a:pt x="39449" y="10137"/>
                  </a:lnTo>
                  <a:lnTo>
                    <a:pt x="39449" y="10180"/>
                  </a:lnTo>
                  <a:lnTo>
                    <a:pt x="39493" y="10224"/>
                  </a:lnTo>
                  <a:lnTo>
                    <a:pt x="39581" y="10268"/>
                  </a:lnTo>
                  <a:lnTo>
                    <a:pt x="39625" y="10268"/>
                  </a:lnTo>
                  <a:lnTo>
                    <a:pt x="39712" y="10224"/>
                  </a:lnTo>
                  <a:lnTo>
                    <a:pt x="39756" y="10180"/>
                  </a:lnTo>
                  <a:lnTo>
                    <a:pt x="39756" y="10093"/>
                  </a:lnTo>
                  <a:lnTo>
                    <a:pt x="39756" y="10049"/>
                  </a:lnTo>
                  <a:lnTo>
                    <a:pt x="39054" y="6451"/>
                  </a:lnTo>
                  <a:lnTo>
                    <a:pt x="38747" y="4520"/>
                  </a:lnTo>
                  <a:lnTo>
                    <a:pt x="38659" y="1492"/>
                  </a:lnTo>
                  <a:lnTo>
                    <a:pt x="38571" y="746"/>
                  </a:lnTo>
                  <a:lnTo>
                    <a:pt x="38571" y="658"/>
                  </a:lnTo>
                  <a:lnTo>
                    <a:pt x="38484" y="571"/>
                  </a:lnTo>
                  <a:lnTo>
                    <a:pt x="37518" y="132"/>
                  </a:lnTo>
                  <a:lnTo>
                    <a:pt x="37474" y="88"/>
                  </a:lnTo>
                  <a:lnTo>
                    <a:pt x="3563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24" name="Google Shape;14124;p408"/>
            <p:cNvSpPr/>
            <p:nvPr/>
          </p:nvSpPr>
          <p:spPr>
            <a:xfrm>
              <a:off x="4156650" y="690350"/>
              <a:ext cx="140425" cy="190900"/>
            </a:xfrm>
            <a:custGeom>
              <a:avLst/>
              <a:gdLst/>
              <a:ahLst/>
              <a:cxnLst/>
              <a:rect l="l" t="t" r="r" b="b"/>
              <a:pathLst>
                <a:path w="5617" h="7636" extrusionOk="0">
                  <a:moveTo>
                    <a:pt x="5398" y="0"/>
                  </a:moveTo>
                  <a:lnTo>
                    <a:pt x="5354" y="44"/>
                  </a:lnTo>
                  <a:lnTo>
                    <a:pt x="5310" y="88"/>
                  </a:lnTo>
                  <a:lnTo>
                    <a:pt x="4959" y="615"/>
                  </a:lnTo>
                  <a:lnTo>
                    <a:pt x="3204" y="3642"/>
                  </a:lnTo>
                  <a:lnTo>
                    <a:pt x="44" y="7372"/>
                  </a:lnTo>
                  <a:lnTo>
                    <a:pt x="0" y="7416"/>
                  </a:lnTo>
                  <a:lnTo>
                    <a:pt x="0" y="7504"/>
                  </a:lnTo>
                  <a:lnTo>
                    <a:pt x="44" y="7548"/>
                  </a:lnTo>
                  <a:lnTo>
                    <a:pt x="44" y="7592"/>
                  </a:lnTo>
                  <a:lnTo>
                    <a:pt x="176" y="7636"/>
                  </a:lnTo>
                  <a:lnTo>
                    <a:pt x="264" y="7636"/>
                  </a:lnTo>
                  <a:lnTo>
                    <a:pt x="307" y="7592"/>
                  </a:lnTo>
                  <a:lnTo>
                    <a:pt x="3467" y="3862"/>
                  </a:lnTo>
                  <a:lnTo>
                    <a:pt x="3511" y="3818"/>
                  </a:lnTo>
                  <a:lnTo>
                    <a:pt x="5266" y="790"/>
                  </a:lnTo>
                  <a:lnTo>
                    <a:pt x="5617" y="264"/>
                  </a:lnTo>
                  <a:lnTo>
                    <a:pt x="5617" y="176"/>
                  </a:lnTo>
                  <a:lnTo>
                    <a:pt x="5617" y="132"/>
                  </a:lnTo>
                  <a:lnTo>
                    <a:pt x="5617" y="88"/>
                  </a:lnTo>
                  <a:lnTo>
                    <a:pt x="552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25" name="Google Shape;14125;p408"/>
            <p:cNvSpPr/>
            <p:nvPr/>
          </p:nvSpPr>
          <p:spPr>
            <a:xfrm>
              <a:off x="3612525" y="2067100"/>
              <a:ext cx="822775" cy="311575"/>
            </a:xfrm>
            <a:custGeom>
              <a:avLst/>
              <a:gdLst/>
              <a:ahLst/>
              <a:cxnLst/>
              <a:rect l="l" t="t" r="r" b="b"/>
              <a:pathLst>
                <a:path w="32911" h="12463" extrusionOk="0">
                  <a:moveTo>
                    <a:pt x="32648" y="0"/>
                  </a:moveTo>
                  <a:lnTo>
                    <a:pt x="32121" y="395"/>
                  </a:lnTo>
                  <a:lnTo>
                    <a:pt x="32077" y="395"/>
                  </a:lnTo>
                  <a:lnTo>
                    <a:pt x="30541" y="2019"/>
                  </a:lnTo>
                  <a:lnTo>
                    <a:pt x="28260" y="3291"/>
                  </a:lnTo>
                  <a:lnTo>
                    <a:pt x="27163" y="3642"/>
                  </a:lnTo>
                  <a:lnTo>
                    <a:pt x="22862" y="2721"/>
                  </a:lnTo>
                  <a:lnTo>
                    <a:pt x="18386" y="1053"/>
                  </a:lnTo>
                  <a:lnTo>
                    <a:pt x="18343" y="1053"/>
                  </a:lnTo>
                  <a:lnTo>
                    <a:pt x="17640" y="966"/>
                  </a:lnTo>
                  <a:lnTo>
                    <a:pt x="17553" y="966"/>
                  </a:lnTo>
                  <a:lnTo>
                    <a:pt x="17509" y="1009"/>
                  </a:lnTo>
                  <a:lnTo>
                    <a:pt x="17158" y="1317"/>
                  </a:lnTo>
                  <a:lnTo>
                    <a:pt x="17114" y="1448"/>
                  </a:lnTo>
                  <a:lnTo>
                    <a:pt x="17026" y="2809"/>
                  </a:lnTo>
                  <a:lnTo>
                    <a:pt x="16368" y="5485"/>
                  </a:lnTo>
                  <a:lnTo>
                    <a:pt x="15929" y="8557"/>
                  </a:lnTo>
                  <a:lnTo>
                    <a:pt x="15578" y="11541"/>
                  </a:lnTo>
                  <a:lnTo>
                    <a:pt x="15446" y="11936"/>
                  </a:lnTo>
                  <a:lnTo>
                    <a:pt x="13428" y="11716"/>
                  </a:lnTo>
                  <a:lnTo>
                    <a:pt x="10269" y="11760"/>
                  </a:lnTo>
                  <a:lnTo>
                    <a:pt x="5837" y="12067"/>
                  </a:lnTo>
                  <a:lnTo>
                    <a:pt x="2238" y="12111"/>
                  </a:lnTo>
                  <a:lnTo>
                    <a:pt x="176" y="11936"/>
                  </a:lnTo>
                  <a:lnTo>
                    <a:pt x="132" y="11980"/>
                  </a:lnTo>
                  <a:lnTo>
                    <a:pt x="44" y="11980"/>
                  </a:lnTo>
                  <a:lnTo>
                    <a:pt x="1" y="12067"/>
                  </a:lnTo>
                  <a:lnTo>
                    <a:pt x="1" y="12111"/>
                  </a:lnTo>
                  <a:lnTo>
                    <a:pt x="1" y="12199"/>
                  </a:lnTo>
                  <a:lnTo>
                    <a:pt x="44" y="12243"/>
                  </a:lnTo>
                  <a:lnTo>
                    <a:pt x="88" y="12287"/>
                  </a:lnTo>
                  <a:lnTo>
                    <a:pt x="176" y="12287"/>
                  </a:lnTo>
                  <a:lnTo>
                    <a:pt x="2238" y="12462"/>
                  </a:lnTo>
                  <a:lnTo>
                    <a:pt x="5837" y="12418"/>
                  </a:lnTo>
                  <a:lnTo>
                    <a:pt x="10269" y="12111"/>
                  </a:lnTo>
                  <a:lnTo>
                    <a:pt x="13428" y="12067"/>
                  </a:lnTo>
                  <a:lnTo>
                    <a:pt x="15534" y="12287"/>
                  </a:lnTo>
                  <a:lnTo>
                    <a:pt x="15622" y="12287"/>
                  </a:lnTo>
                  <a:lnTo>
                    <a:pt x="15710" y="12199"/>
                  </a:lnTo>
                  <a:lnTo>
                    <a:pt x="15929" y="11672"/>
                  </a:lnTo>
                  <a:lnTo>
                    <a:pt x="15929" y="11629"/>
                  </a:lnTo>
                  <a:lnTo>
                    <a:pt x="16280" y="8601"/>
                  </a:lnTo>
                  <a:lnTo>
                    <a:pt x="16719" y="5573"/>
                  </a:lnTo>
                  <a:lnTo>
                    <a:pt x="17377" y="2896"/>
                  </a:lnTo>
                  <a:lnTo>
                    <a:pt x="17377" y="2852"/>
                  </a:lnTo>
                  <a:lnTo>
                    <a:pt x="17465" y="1536"/>
                  </a:lnTo>
                  <a:lnTo>
                    <a:pt x="17684" y="1317"/>
                  </a:lnTo>
                  <a:lnTo>
                    <a:pt x="18299" y="1404"/>
                  </a:lnTo>
                  <a:lnTo>
                    <a:pt x="22731" y="3072"/>
                  </a:lnTo>
                  <a:lnTo>
                    <a:pt x="22775" y="3072"/>
                  </a:lnTo>
                  <a:lnTo>
                    <a:pt x="27119" y="3993"/>
                  </a:lnTo>
                  <a:lnTo>
                    <a:pt x="27206" y="3949"/>
                  </a:lnTo>
                  <a:lnTo>
                    <a:pt x="28391" y="3642"/>
                  </a:lnTo>
                  <a:lnTo>
                    <a:pt x="28435" y="3598"/>
                  </a:lnTo>
                  <a:lnTo>
                    <a:pt x="30717" y="2326"/>
                  </a:lnTo>
                  <a:lnTo>
                    <a:pt x="30761" y="2282"/>
                  </a:lnTo>
                  <a:lnTo>
                    <a:pt x="32340" y="658"/>
                  </a:lnTo>
                  <a:lnTo>
                    <a:pt x="32867" y="307"/>
                  </a:lnTo>
                  <a:lnTo>
                    <a:pt x="32911" y="264"/>
                  </a:lnTo>
                  <a:lnTo>
                    <a:pt x="32911" y="176"/>
                  </a:lnTo>
                  <a:lnTo>
                    <a:pt x="32911" y="132"/>
                  </a:lnTo>
                  <a:lnTo>
                    <a:pt x="32911" y="44"/>
                  </a:lnTo>
                  <a:lnTo>
                    <a:pt x="3286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26" name="Google Shape;14126;p408"/>
            <p:cNvSpPr/>
            <p:nvPr/>
          </p:nvSpPr>
          <p:spPr>
            <a:xfrm>
              <a:off x="3644350" y="658525"/>
              <a:ext cx="620925" cy="835950"/>
            </a:xfrm>
            <a:custGeom>
              <a:avLst/>
              <a:gdLst/>
              <a:ahLst/>
              <a:cxnLst/>
              <a:rect l="l" t="t" r="r" b="b"/>
              <a:pathLst>
                <a:path w="24837" h="33438" extrusionOk="0">
                  <a:moveTo>
                    <a:pt x="24573" y="1"/>
                  </a:moveTo>
                  <a:lnTo>
                    <a:pt x="23344" y="703"/>
                  </a:lnTo>
                  <a:lnTo>
                    <a:pt x="20887" y="2283"/>
                  </a:lnTo>
                  <a:lnTo>
                    <a:pt x="16982" y="5223"/>
                  </a:lnTo>
                  <a:lnTo>
                    <a:pt x="16938" y="5267"/>
                  </a:lnTo>
                  <a:lnTo>
                    <a:pt x="15402" y="7768"/>
                  </a:lnTo>
                  <a:lnTo>
                    <a:pt x="13735" y="10269"/>
                  </a:lnTo>
                  <a:lnTo>
                    <a:pt x="11760" y="12770"/>
                  </a:lnTo>
                  <a:lnTo>
                    <a:pt x="9961" y="14964"/>
                  </a:lnTo>
                  <a:lnTo>
                    <a:pt x="7635" y="17860"/>
                  </a:lnTo>
                  <a:lnTo>
                    <a:pt x="5485" y="21063"/>
                  </a:lnTo>
                  <a:lnTo>
                    <a:pt x="5485" y="21107"/>
                  </a:lnTo>
                  <a:lnTo>
                    <a:pt x="4827" y="22555"/>
                  </a:lnTo>
                  <a:lnTo>
                    <a:pt x="4344" y="24354"/>
                  </a:lnTo>
                  <a:lnTo>
                    <a:pt x="3598" y="25803"/>
                  </a:lnTo>
                  <a:lnTo>
                    <a:pt x="2150" y="27514"/>
                  </a:lnTo>
                  <a:lnTo>
                    <a:pt x="2106" y="27558"/>
                  </a:lnTo>
                  <a:lnTo>
                    <a:pt x="1053" y="29840"/>
                  </a:lnTo>
                  <a:lnTo>
                    <a:pt x="0" y="33218"/>
                  </a:lnTo>
                  <a:lnTo>
                    <a:pt x="0" y="33306"/>
                  </a:lnTo>
                  <a:lnTo>
                    <a:pt x="0" y="33350"/>
                  </a:lnTo>
                  <a:lnTo>
                    <a:pt x="44" y="33394"/>
                  </a:lnTo>
                  <a:lnTo>
                    <a:pt x="88" y="33438"/>
                  </a:lnTo>
                  <a:lnTo>
                    <a:pt x="176" y="33438"/>
                  </a:lnTo>
                  <a:lnTo>
                    <a:pt x="263" y="33394"/>
                  </a:lnTo>
                  <a:lnTo>
                    <a:pt x="307" y="33306"/>
                  </a:lnTo>
                  <a:lnTo>
                    <a:pt x="1360" y="29971"/>
                  </a:lnTo>
                  <a:lnTo>
                    <a:pt x="2413" y="27733"/>
                  </a:lnTo>
                  <a:lnTo>
                    <a:pt x="3905" y="26022"/>
                  </a:lnTo>
                  <a:lnTo>
                    <a:pt x="3905" y="25978"/>
                  </a:lnTo>
                  <a:lnTo>
                    <a:pt x="4651" y="24486"/>
                  </a:lnTo>
                  <a:lnTo>
                    <a:pt x="4695" y="24486"/>
                  </a:lnTo>
                  <a:lnTo>
                    <a:pt x="5178" y="22687"/>
                  </a:lnTo>
                  <a:lnTo>
                    <a:pt x="5792" y="21239"/>
                  </a:lnTo>
                  <a:lnTo>
                    <a:pt x="7899" y="18036"/>
                  </a:lnTo>
                  <a:lnTo>
                    <a:pt x="10224" y="15183"/>
                  </a:lnTo>
                  <a:lnTo>
                    <a:pt x="12023" y="12989"/>
                  </a:lnTo>
                  <a:lnTo>
                    <a:pt x="14042" y="10488"/>
                  </a:lnTo>
                  <a:lnTo>
                    <a:pt x="15709" y="7943"/>
                  </a:lnTo>
                  <a:lnTo>
                    <a:pt x="17245" y="5486"/>
                  </a:lnTo>
                  <a:lnTo>
                    <a:pt x="21107" y="2546"/>
                  </a:lnTo>
                  <a:lnTo>
                    <a:pt x="23520" y="1010"/>
                  </a:lnTo>
                  <a:lnTo>
                    <a:pt x="24749" y="308"/>
                  </a:lnTo>
                  <a:lnTo>
                    <a:pt x="24793" y="264"/>
                  </a:lnTo>
                  <a:lnTo>
                    <a:pt x="24793" y="220"/>
                  </a:lnTo>
                  <a:lnTo>
                    <a:pt x="24836" y="133"/>
                  </a:lnTo>
                  <a:lnTo>
                    <a:pt x="24793" y="89"/>
                  </a:lnTo>
                  <a:lnTo>
                    <a:pt x="24749" y="45"/>
                  </a:lnTo>
                  <a:lnTo>
                    <a:pt x="2470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27" name="Google Shape;14127;p408"/>
            <p:cNvSpPr/>
            <p:nvPr/>
          </p:nvSpPr>
          <p:spPr>
            <a:xfrm>
              <a:off x="3615825" y="2072575"/>
              <a:ext cx="833750" cy="351075"/>
            </a:xfrm>
            <a:custGeom>
              <a:avLst/>
              <a:gdLst/>
              <a:ahLst/>
              <a:cxnLst/>
              <a:rect l="l" t="t" r="r" b="b"/>
              <a:pathLst>
                <a:path w="33350" h="14043" extrusionOk="0">
                  <a:moveTo>
                    <a:pt x="33086" y="1"/>
                  </a:moveTo>
                  <a:lnTo>
                    <a:pt x="33042" y="45"/>
                  </a:lnTo>
                  <a:lnTo>
                    <a:pt x="32252" y="1098"/>
                  </a:lnTo>
                  <a:lnTo>
                    <a:pt x="31243" y="1931"/>
                  </a:lnTo>
                  <a:lnTo>
                    <a:pt x="28084" y="3730"/>
                  </a:lnTo>
                  <a:lnTo>
                    <a:pt x="26855" y="4169"/>
                  </a:lnTo>
                  <a:lnTo>
                    <a:pt x="22028" y="3028"/>
                  </a:lnTo>
                  <a:lnTo>
                    <a:pt x="19088" y="1800"/>
                  </a:lnTo>
                  <a:lnTo>
                    <a:pt x="19044" y="1800"/>
                  </a:lnTo>
                  <a:lnTo>
                    <a:pt x="18123" y="1580"/>
                  </a:lnTo>
                  <a:lnTo>
                    <a:pt x="17991" y="1580"/>
                  </a:lnTo>
                  <a:lnTo>
                    <a:pt x="17947" y="1624"/>
                  </a:lnTo>
                  <a:lnTo>
                    <a:pt x="17903" y="1712"/>
                  </a:lnTo>
                  <a:lnTo>
                    <a:pt x="17333" y="4213"/>
                  </a:lnTo>
                  <a:lnTo>
                    <a:pt x="16982" y="7285"/>
                  </a:lnTo>
                  <a:lnTo>
                    <a:pt x="16236" y="12814"/>
                  </a:lnTo>
                  <a:lnTo>
                    <a:pt x="16192" y="13472"/>
                  </a:lnTo>
                  <a:lnTo>
                    <a:pt x="16017" y="13647"/>
                  </a:lnTo>
                  <a:lnTo>
                    <a:pt x="12155" y="12594"/>
                  </a:lnTo>
                  <a:lnTo>
                    <a:pt x="12111" y="12594"/>
                  </a:lnTo>
                  <a:lnTo>
                    <a:pt x="5749" y="12858"/>
                  </a:lnTo>
                  <a:lnTo>
                    <a:pt x="2633" y="12858"/>
                  </a:lnTo>
                  <a:lnTo>
                    <a:pt x="176" y="12638"/>
                  </a:lnTo>
                  <a:lnTo>
                    <a:pt x="132" y="12638"/>
                  </a:lnTo>
                  <a:lnTo>
                    <a:pt x="44" y="12682"/>
                  </a:lnTo>
                  <a:lnTo>
                    <a:pt x="0" y="12726"/>
                  </a:lnTo>
                  <a:lnTo>
                    <a:pt x="0" y="12814"/>
                  </a:lnTo>
                  <a:lnTo>
                    <a:pt x="0" y="12858"/>
                  </a:lnTo>
                  <a:lnTo>
                    <a:pt x="44" y="12945"/>
                  </a:lnTo>
                  <a:lnTo>
                    <a:pt x="88" y="12989"/>
                  </a:lnTo>
                  <a:lnTo>
                    <a:pt x="132" y="12989"/>
                  </a:lnTo>
                  <a:lnTo>
                    <a:pt x="2633" y="13209"/>
                  </a:lnTo>
                  <a:lnTo>
                    <a:pt x="5792" y="13209"/>
                  </a:lnTo>
                  <a:lnTo>
                    <a:pt x="12111" y="12945"/>
                  </a:lnTo>
                  <a:lnTo>
                    <a:pt x="16017" y="14042"/>
                  </a:lnTo>
                  <a:lnTo>
                    <a:pt x="16060" y="14042"/>
                  </a:lnTo>
                  <a:lnTo>
                    <a:pt x="16148" y="13998"/>
                  </a:lnTo>
                  <a:lnTo>
                    <a:pt x="16192" y="13955"/>
                  </a:lnTo>
                  <a:lnTo>
                    <a:pt x="16499" y="13647"/>
                  </a:lnTo>
                  <a:lnTo>
                    <a:pt x="16543" y="13560"/>
                  </a:lnTo>
                  <a:lnTo>
                    <a:pt x="16587" y="12858"/>
                  </a:lnTo>
                  <a:lnTo>
                    <a:pt x="17333" y="7329"/>
                  </a:lnTo>
                  <a:lnTo>
                    <a:pt x="17684" y="4301"/>
                  </a:lnTo>
                  <a:lnTo>
                    <a:pt x="18211" y="1975"/>
                  </a:lnTo>
                  <a:lnTo>
                    <a:pt x="18957" y="2151"/>
                  </a:lnTo>
                  <a:lnTo>
                    <a:pt x="21897" y="3379"/>
                  </a:lnTo>
                  <a:lnTo>
                    <a:pt x="21940" y="3379"/>
                  </a:lnTo>
                  <a:lnTo>
                    <a:pt x="26811" y="4520"/>
                  </a:lnTo>
                  <a:lnTo>
                    <a:pt x="26943" y="4476"/>
                  </a:lnTo>
                  <a:lnTo>
                    <a:pt x="28215" y="4038"/>
                  </a:lnTo>
                  <a:lnTo>
                    <a:pt x="28259" y="4038"/>
                  </a:lnTo>
                  <a:lnTo>
                    <a:pt x="31419" y="2195"/>
                  </a:lnTo>
                  <a:lnTo>
                    <a:pt x="31462" y="2195"/>
                  </a:lnTo>
                  <a:lnTo>
                    <a:pt x="32516" y="1361"/>
                  </a:lnTo>
                  <a:lnTo>
                    <a:pt x="32516" y="1317"/>
                  </a:lnTo>
                  <a:lnTo>
                    <a:pt x="33305" y="264"/>
                  </a:lnTo>
                  <a:lnTo>
                    <a:pt x="33349" y="220"/>
                  </a:lnTo>
                  <a:lnTo>
                    <a:pt x="33349" y="132"/>
                  </a:lnTo>
                  <a:lnTo>
                    <a:pt x="33305" y="88"/>
                  </a:lnTo>
                  <a:lnTo>
                    <a:pt x="33262" y="45"/>
                  </a:lnTo>
                  <a:lnTo>
                    <a:pt x="3321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28" name="Google Shape;14128;p408"/>
            <p:cNvSpPr/>
            <p:nvPr/>
          </p:nvSpPr>
          <p:spPr>
            <a:xfrm>
              <a:off x="3615825" y="642075"/>
              <a:ext cx="642875" cy="845825"/>
            </a:xfrm>
            <a:custGeom>
              <a:avLst/>
              <a:gdLst/>
              <a:ahLst/>
              <a:cxnLst/>
              <a:rect l="l" t="t" r="r" b="b"/>
              <a:pathLst>
                <a:path w="25715" h="33833" extrusionOk="0">
                  <a:moveTo>
                    <a:pt x="25495" y="1"/>
                  </a:moveTo>
                  <a:lnTo>
                    <a:pt x="24134" y="483"/>
                  </a:lnTo>
                  <a:lnTo>
                    <a:pt x="24091" y="483"/>
                  </a:lnTo>
                  <a:lnTo>
                    <a:pt x="22862" y="1229"/>
                  </a:lnTo>
                  <a:lnTo>
                    <a:pt x="20273" y="3028"/>
                  </a:lnTo>
                  <a:lnTo>
                    <a:pt x="16982" y="5530"/>
                  </a:lnTo>
                  <a:lnTo>
                    <a:pt x="16938" y="5573"/>
                  </a:lnTo>
                  <a:lnTo>
                    <a:pt x="16236" y="6451"/>
                  </a:lnTo>
                  <a:lnTo>
                    <a:pt x="16236" y="6495"/>
                  </a:lnTo>
                  <a:lnTo>
                    <a:pt x="15007" y="8645"/>
                  </a:lnTo>
                  <a:lnTo>
                    <a:pt x="13559" y="10839"/>
                  </a:lnTo>
                  <a:lnTo>
                    <a:pt x="9742" y="15490"/>
                  </a:lnTo>
                  <a:lnTo>
                    <a:pt x="8162" y="17509"/>
                  </a:lnTo>
                  <a:lnTo>
                    <a:pt x="5836" y="21019"/>
                  </a:lnTo>
                  <a:lnTo>
                    <a:pt x="5792" y="21063"/>
                  </a:lnTo>
                  <a:lnTo>
                    <a:pt x="4476" y="24267"/>
                  </a:lnTo>
                  <a:lnTo>
                    <a:pt x="2414" y="27645"/>
                  </a:lnTo>
                  <a:lnTo>
                    <a:pt x="1360" y="29927"/>
                  </a:lnTo>
                  <a:lnTo>
                    <a:pt x="0" y="33569"/>
                  </a:lnTo>
                  <a:lnTo>
                    <a:pt x="0" y="33657"/>
                  </a:lnTo>
                  <a:lnTo>
                    <a:pt x="0" y="33701"/>
                  </a:lnTo>
                  <a:lnTo>
                    <a:pt x="44" y="33789"/>
                  </a:lnTo>
                  <a:lnTo>
                    <a:pt x="88" y="33832"/>
                  </a:lnTo>
                  <a:lnTo>
                    <a:pt x="176" y="33832"/>
                  </a:lnTo>
                  <a:lnTo>
                    <a:pt x="263" y="33789"/>
                  </a:lnTo>
                  <a:lnTo>
                    <a:pt x="307" y="33701"/>
                  </a:lnTo>
                  <a:lnTo>
                    <a:pt x="1668" y="30103"/>
                  </a:lnTo>
                  <a:lnTo>
                    <a:pt x="2721" y="27821"/>
                  </a:lnTo>
                  <a:lnTo>
                    <a:pt x="4783" y="24442"/>
                  </a:lnTo>
                  <a:lnTo>
                    <a:pt x="4783" y="24398"/>
                  </a:lnTo>
                  <a:lnTo>
                    <a:pt x="6143" y="21195"/>
                  </a:lnTo>
                  <a:lnTo>
                    <a:pt x="8469" y="17728"/>
                  </a:lnTo>
                  <a:lnTo>
                    <a:pt x="10005" y="15710"/>
                  </a:lnTo>
                  <a:lnTo>
                    <a:pt x="13823" y="11015"/>
                  </a:lnTo>
                  <a:lnTo>
                    <a:pt x="15314" y="8821"/>
                  </a:lnTo>
                  <a:lnTo>
                    <a:pt x="16499" y="6671"/>
                  </a:lnTo>
                  <a:lnTo>
                    <a:pt x="17201" y="5793"/>
                  </a:lnTo>
                  <a:lnTo>
                    <a:pt x="20492" y="3292"/>
                  </a:lnTo>
                  <a:lnTo>
                    <a:pt x="23037" y="1537"/>
                  </a:lnTo>
                  <a:lnTo>
                    <a:pt x="24266" y="791"/>
                  </a:lnTo>
                  <a:lnTo>
                    <a:pt x="25626" y="352"/>
                  </a:lnTo>
                  <a:lnTo>
                    <a:pt x="25670" y="308"/>
                  </a:lnTo>
                  <a:lnTo>
                    <a:pt x="25714" y="264"/>
                  </a:lnTo>
                  <a:lnTo>
                    <a:pt x="25714" y="176"/>
                  </a:lnTo>
                  <a:lnTo>
                    <a:pt x="25714" y="132"/>
                  </a:lnTo>
                  <a:lnTo>
                    <a:pt x="25670" y="45"/>
                  </a:lnTo>
                  <a:lnTo>
                    <a:pt x="2562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29" name="Google Shape;14129;p408"/>
            <p:cNvSpPr/>
            <p:nvPr/>
          </p:nvSpPr>
          <p:spPr>
            <a:xfrm>
              <a:off x="3589500" y="2073675"/>
              <a:ext cx="884200" cy="377400"/>
            </a:xfrm>
            <a:custGeom>
              <a:avLst/>
              <a:gdLst/>
              <a:ahLst/>
              <a:cxnLst/>
              <a:rect l="l" t="t" r="r" b="b"/>
              <a:pathLst>
                <a:path w="35368" h="15096" extrusionOk="0">
                  <a:moveTo>
                    <a:pt x="35192" y="1"/>
                  </a:moveTo>
                  <a:lnTo>
                    <a:pt x="35104" y="44"/>
                  </a:lnTo>
                  <a:lnTo>
                    <a:pt x="35061" y="88"/>
                  </a:lnTo>
                  <a:lnTo>
                    <a:pt x="34315" y="1141"/>
                  </a:lnTo>
                  <a:lnTo>
                    <a:pt x="31901" y="2721"/>
                  </a:lnTo>
                  <a:lnTo>
                    <a:pt x="29137" y="4301"/>
                  </a:lnTo>
                  <a:lnTo>
                    <a:pt x="27733" y="4871"/>
                  </a:lnTo>
                  <a:lnTo>
                    <a:pt x="22379" y="3511"/>
                  </a:lnTo>
                  <a:lnTo>
                    <a:pt x="19966" y="2414"/>
                  </a:lnTo>
                  <a:lnTo>
                    <a:pt x="19834" y="2414"/>
                  </a:lnTo>
                  <a:lnTo>
                    <a:pt x="19790" y="2502"/>
                  </a:lnTo>
                  <a:lnTo>
                    <a:pt x="19746" y="2546"/>
                  </a:lnTo>
                  <a:lnTo>
                    <a:pt x="19264" y="5486"/>
                  </a:lnTo>
                  <a:lnTo>
                    <a:pt x="18737" y="8996"/>
                  </a:lnTo>
                  <a:lnTo>
                    <a:pt x="18342" y="12024"/>
                  </a:lnTo>
                  <a:lnTo>
                    <a:pt x="18079" y="13340"/>
                  </a:lnTo>
                  <a:lnTo>
                    <a:pt x="17508" y="14305"/>
                  </a:lnTo>
                  <a:lnTo>
                    <a:pt x="17026" y="14613"/>
                  </a:lnTo>
                  <a:lnTo>
                    <a:pt x="16367" y="14744"/>
                  </a:lnTo>
                  <a:lnTo>
                    <a:pt x="15578" y="14613"/>
                  </a:lnTo>
                  <a:lnTo>
                    <a:pt x="11979" y="13647"/>
                  </a:lnTo>
                  <a:lnTo>
                    <a:pt x="11936" y="13647"/>
                  </a:lnTo>
                  <a:lnTo>
                    <a:pt x="8996" y="13691"/>
                  </a:lnTo>
                  <a:lnTo>
                    <a:pt x="5529" y="13867"/>
                  </a:lnTo>
                  <a:lnTo>
                    <a:pt x="2808" y="13691"/>
                  </a:lnTo>
                  <a:lnTo>
                    <a:pt x="176" y="13296"/>
                  </a:lnTo>
                  <a:lnTo>
                    <a:pt x="132" y="13296"/>
                  </a:lnTo>
                  <a:lnTo>
                    <a:pt x="44" y="13340"/>
                  </a:lnTo>
                  <a:lnTo>
                    <a:pt x="0" y="13384"/>
                  </a:lnTo>
                  <a:lnTo>
                    <a:pt x="0" y="13472"/>
                  </a:lnTo>
                  <a:lnTo>
                    <a:pt x="0" y="13516"/>
                  </a:lnTo>
                  <a:lnTo>
                    <a:pt x="44" y="13603"/>
                  </a:lnTo>
                  <a:lnTo>
                    <a:pt x="88" y="13647"/>
                  </a:lnTo>
                  <a:lnTo>
                    <a:pt x="132" y="13647"/>
                  </a:lnTo>
                  <a:lnTo>
                    <a:pt x="2764" y="14042"/>
                  </a:lnTo>
                  <a:lnTo>
                    <a:pt x="5529" y="14174"/>
                  </a:lnTo>
                  <a:lnTo>
                    <a:pt x="8996" y="14042"/>
                  </a:lnTo>
                  <a:lnTo>
                    <a:pt x="11892" y="13998"/>
                  </a:lnTo>
                  <a:lnTo>
                    <a:pt x="15490" y="14964"/>
                  </a:lnTo>
                  <a:lnTo>
                    <a:pt x="16324" y="15095"/>
                  </a:lnTo>
                  <a:lnTo>
                    <a:pt x="16411" y="15095"/>
                  </a:lnTo>
                  <a:lnTo>
                    <a:pt x="17113" y="14964"/>
                  </a:lnTo>
                  <a:lnTo>
                    <a:pt x="17201" y="14920"/>
                  </a:lnTo>
                  <a:lnTo>
                    <a:pt x="17728" y="14569"/>
                  </a:lnTo>
                  <a:lnTo>
                    <a:pt x="17816" y="14525"/>
                  </a:lnTo>
                  <a:lnTo>
                    <a:pt x="18386" y="13472"/>
                  </a:lnTo>
                  <a:lnTo>
                    <a:pt x="18430" y="13428"/>
                  </a:lnTo>
                  <a:lnTo>
                    <a:pt x="18693" y="12068"/>
                  </a:lnTo>
                  <a:lnTo>
                    <a:pt x="19088" y="9040"/>
                  </a:lnTo>
                  <a:lnTo>
                    <a:pt x="19615" y="5529"/>
                  </a:lnTo>
                  <a:lnTo>
                    <a:pt x="20053" y="2853"/>
                  </a:lnTo>
                  <a:lnTo>
                    <a:pt x="22247" y="3862"/>
                  </a:lnTo>
                  <a:lnTo>
                    <a:pt x="22291" y="3862"/>
                  </a:lnTo>
                  <a:lnTo>
                    <a:pt x="27689" y="5222"/>
                  </a:lnTo>
                  <a:lnTo>
                    <a:pt x="27820" y="5222"/>
                  </a:lnTo>
                  <a:lnTo>
                    <a:pt x="29268" y="4608"/>
                  </a:lnTo>
                  <a:lnTo>
                    <a:pt x="32121" y="3028"/>
                  </a:lnTo>
                  <a:lnTo>
                    <a:pt x="34534" y="1405"/>
                  </a:lnTo>
                  <a:lnTo>
                    <a:pt x="34578" y="1361"/>
                  </a:lnTo>
                  <a:lnTo>
                    <a:pt x="35324" y="308"/>
                  </a:lnTo>
                  <a:lnTo>
                    <a:pt x="35368" y="220"/>
                  </a:lnTo>
                  <a:lnTo>
                    <a:pt x="35368" y="176"/>
                  </a:lnTo>
                  <a:lnTo>
                    <a:pt x="35368" y="88"/>
                  </a:lnTo>
                  <a:lnTo>
                    <a:pt x="35324" y="44"/>
                  </a:lnTo>
                  <a:lnTo>
                    <a:pt x="3523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30" name="Google Shape;14130;p408"/>
            <p:cNvSpPr/>
            <p:nvPr/>
          </p:nvSpPr>
          <p:spPr>
            <a:xfrm>
              <a:off x="3598275" y="630025"/>
              <a:ext cx="656025" cy="832650"/>
            </a:xfrm>
            <a:custGeom>
              <a:avLst/>
              <a:gdLst/>
              <a:ahLst/>
              <a:cxnLst/>
              <a:rect l="l" t="t" r="r" b="b"/>
              <a:pathLst>
                <a:path w="26241" h="33306" extrusionOk="0">
                  <a:moveTo>
                    <a:pt x="26021" y="0"/>
                  </a:moveTo>
                  <a:lnTo>
                    <a:pt x="25626" y="132"/>
                  </a:lnTo>
                  <a:lnTo>
                    <a:pt x="24090" y="263"/>
                  </a:lnTo>
                  <a:lnTo>
                    <a:pt x="24003" y="263"/>
                  </a:lnTo>
                  <a:lnTo>
                    <a:pt x="20141" y="2984"/>
                  </a:lnTo>
                  <a:lnTo>
                    <a:pt x="17377" y="5310"/>
                  </a:lnTo>
                  <a:lnTo>
                    <a:pt x="14832" y="7811"/>
                  </a:lnTo>
                  <a:lnTo>
                    <a:pt x="13691" y="9303"/>
                  </a:lnTo>
                  <a:lnTo>
                    <a:pt x="13647" y="9390"/>
                  </a:lnTo>
                  <a:lnTo>
                    <a:pt x="13384" y="10619"/>
                  </a:lnTo>
                  <a:lnTo>
                    <a:pt x="11672" y="12725"/>
                  </a:lnTo>
                  <a:lnTo>
                    <a:pt x="10839" y="13735"/>
                  </a:lnTo>
                  <a:lnTo>
                    <a:pt x="9961" y="14744"/>
                  </a:lnTo>
                  <a:lnTo>
                    <a:pt x="9127" y="15841"/>
                  </a:lnTo>
                  <a:lnTo>
                    <a:pt x="8293" y="17026"/>
                  </a:lnTo>
                  <a:lnTo>
                    <a:pt x="7460" y="18210"/>
                  </a:lnTo>
                  <a:lnTo>
                    <a:pt x="6626" y="19483"/>
                  </a:lnTo>
                  <a:lnTo>
                    <a:pt x="5836" y="20755"/>
                  </a:lnTo>
                  <a:lnTo>
                    <a:pt x="5090" y="22072"/>
                  </a:lnTo>
                  <a:lnTo>
                    <a:pt x="4344" y="23388"/>
                  </a:lnTo>
                  <a:lnTo>
                    <a:pt x="3598" y="24749"/>
                  </a:lnTo>
                  <a:lnTo>
                    <a:pt x="2896" y="26153"/>
                  </a:lnTo>
                  <a:lnTo>
                    <a:pt x="2238" y="27513"/>
                  </a:lnTo>
                  <a:lnTo>
                    <a:pt x="1624" y="28917"/>
                  </a:lnTo>
                  <a:lnTo>
                    <a:pt x="1053" y="30321"/>
                  </a:lnTo>
                  <a:lnTo>
                    <a:pt x="483" y="31682"/>
                  </a:lnTo>
                  <a:lnTo>
                    <a:pt x="0" y="33086"/>
                  </a:lnTo>
                  <a:lnTo>
                    <a:pt x="0" y="33130"/>
                  </a:lnTo>
                  <a:lnTo>
                    <a:pt x="0" y="33217"/>
                  </a:lnTo>
                  <a:lnTo>
                    <a:pt x="44" y="33261"/>
                  </a:lnTo>
                  <a:lnTo>
                    <a:pt x="132" y="33305"/>
                  </a:lnTo>
                  <a:lnTo>
                    <a:pt x="176" y="33305"/>
                  </a:lnTo>
                  <a:lnTo>
                    <a:pt x="263" y="33261"/>
                  </a:lnTo>
                  <a:lnTo>
                    <a:pt x="351" y="33217"/>
                  </a:lnTo>
                  <a:lnTo>
                    <a:pt x="834" y="31813"/>
                  </a:lnTo>
                  <a:lnTo>
                    <a:pt x="1360" y="30453"/>
                  </a:lnTo>
                  <a:lnTo>
                    <a:pt x="1931" y="29049"/>
                  </a:lnTo>
                  <a:lnTo>
                    <a:pt x="2589" y="27688"/>
                  </a:lnTo>
                  <a:lnTo>
                    <a:pt x="3247" y="26284"/>
                  </a:lnTo>
                  <a:lnTo>
                    <a:pt x="3905" y="24924"/>
                  </a:lnTo>
                  <a:lnTo>
                    <a:pt x="4651" y="23564"/>
                  </a:lnTo>
                  <a:lnTo>
                    <a:pt x="5397" y="22247"/>
                  </a:lnTo>
                  <a:lnTo>
                    <a:pt x="6143" y="20931"/>
                  </a:lnTo>
                  <a:lnTo>
                    <a:pt x="6933" y="19658"/>
                  </a:lnTo>
                  <a:lnTo>
                    <a:pt x="7767" y="18430"/>
                  </a:lnTo>
                  <a:lnTo>
                    <a:pt x="8557" y="17201"/>
                  </a:lnTo>
                  <a:lnTo>
                    <a:pt x="9390" y="16060"/>
                  </a:lnTo>
                  <a:lnTo>
                    <a:pt x="10268" y="14963"/>
                  </a:lnTo>
                  <a:lnTo>
                    <a:pt x="11102" y="13954"/>
                  </a:lnTo>
                  <a:lnTo>
                    <a:pt x="11936" y="12945"/>
                  </a:lnTo>
                  <a:lnTo>
                    <a:pt x="13691" y="10795"/>
                  </a:lnTo>
                  <a:lnTo>
                    <a:pt x="13735" y="10751"/>
                  </a:lnTo>
                  <a:lnTo>
                    <a:pt x="13998" y="9478"/>
                  </a:lnTo>
                  <a:lnTo>
                    <a:pt x="15095" y="8030"/>
                  </a:lnTo>
                  <a:lnTo>
                    <a:pt x="17596" y="5573"/>
                  </a:lnTo>
                  <a:lnTo>
                    <a:pt x="20361" y="3291"/>
                  </a:lnTo>
                  <a:lnTo>
                    <a:pt x="24134" y="614"/>
                  </a:lnTo>
                  <a:lnTo>
                    <a:pt x="25670" y="483"/>
                  </a:lnTo>
                  <a:lnTo>
                    <a:pt x="26109" y="351"/>
                  </a:lnTo>
                  <a:lnTo>
                    <a:pt x="26153" y="307"/>
                  </a:lnTo>
                  <a:lnTo>
                    <a:pt x="26197" y="263"/>
                  </a:lnTo>
                  <a:lnTo>
                    <a:pt x="26241" y="176"/>
                  </a:lnTo>
                  <a:lnTo>
                    <a:pt x="26241" y="132"/>
                  </a:lnTo>
                  <a:lnTo>
                    <a:pt x="26197" y="88"/>
                  </a:lnTo>
                  <a:lnTo>
                    <a:pt x="26153" y="44"/>
                  </a:lnTo>
                  <a:lnTo>
                    <a:pt x="2606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31" name="Google Shape;14131;p408"/>
            <p:cNvSpPr/>
            <p:nvPr/>
          </p:nvSpPr>
          <p:spPr>
            <a:xfrm>
              <a:off x="3611425" y="1686425"/>
              <a:ext cx="2121650" cy="846925"/>
            </a:xfrm>
            <a:custGeom>
              <a:avLst/>
              <a:gdLst/>
              <a:ahLst/>
              <a:cxnLst/>
              <a:rect l="l" t="t" r="r" b="b"/>
              <a:pathLst>
                <a:path w="84866" h="33877" extrusionOk="0">
                  <a:moveTo>
                    <a:pt x="80478" y="1"/>
                  </a:moveTo>
                  <a:lnTo>
                    <a:pt x="76923" y="483"/>
                  </a:lnTo>
                  <a:lnTo>
                    <a:pt x="73632" y="834"/>
                  </a:lnTo>
                  <a:lnTo>
                    <a:pt x="70824" y="1098"/>
                  </a:lnTo>
                  <a:lnTo>
                    <a:pt x="68849" y="1405"/>
                  </a:lnTo>
                  <a:lnTo>
                    <a:pt x="68805" y="1405"/>
                  </a:lnTo>
                  <a:lnTo>
                    <a:pt x="67533" y="1888"/>
                  </a:lnTo>
                  <a:lnTo>
                    <a:pt x="67489" y="1931"/>
                  </a:lnTo>
                  <a:lnTo>
                    <a:pt x="65558" y="3731"/>
                  </a:lnTo>
                  <a:lnTo>
                    <a:pt x="63145" y="5266"/>
                  </a:lnTo>
                  <a:lnTo>
                    <a:pt x="59239" y="6934"/>
                  </a:lnTo>
                  <a:lnTo>
                    <a:pt x="54939" y="8514"/>
                  </a:lnTo>
                  <a:lnTo>
                    <a:pt x="51824" y="9611"/>
                  </a:lnTo>
                  <a:lnTo>
                    <a:pt x="48752" y="10269"/>
                  </a:lnTo>
                  <a:lnTo>
                    <a:pt x="48708" y="10313"/>
                  </a:lnTo>
                  <a:lnTo>
                    <a:pt x="41292" y="13999"/>
                  </a:lnTo>
                  <a:lnTo>
                    <a:pt x="41248" y="14042"/>
                  </a:lnTo>
                  <a:lnTo>
                    <a:pt x="37475" y="16456"/>
                  </a:lnTo>
                  <a:lnTo>
                    <a:pt x="35105" y="17816"/>
                  </a:lnTo>
                  <a:lnTo>
                    <a:pt x="32999" y="18387"/>
                  </a:lnTo>
                  <a:lnTo>
                    <a:pt x="32955" y="18387"/>
                  </a:lnTo>
                  <a:lnTo>
                    <a:pt x="29181" y="20537"/>
                  </a:lnTo>
                  <a:lnTo>
                    <a:pt x="26987" y="21722"/>
                  </a:lnTo>
                  <a:lnTo>
                    <a:pt x="26153" y="21853"/>
                  </a:lnTo>
                  <a:lnTo>
                    <a:pt x="23170" y="21063"/>
                  </a:lnTo>
                  <a:lnTo>
                    <a:pt x="21634" y="20756"/>
                  </a:lnTo>
                  <a:lnTo>
                    <a:pt x="21546" y="20800"/>
                  </a:lnTo>
                  <a:lnTo>
                    <a:pt x="20888" y="21107"/>
                  </a:lnTo>
                  <a:lnTo>
                    <a:pt x="20800" y="21151"/>
                  </a:lnTo>
                  <a:lnTo>
                    <a:pt x="20273" y="21941"/>
                  </a:lnTo>
                  <a:lnTo>
                    <a:pt x="20273" y="21985"/>
                  </a:lnTo>
                  <a:lnTo>
                    <a:pt x="19747" y="24047"/>
                  </a:lnTo>
                  <a:lnTo>
                    <a:pt x="19747" y="24091"/>
                  </a:lnTo>
                  <a:lnTo>
                    <a:pt x="19308" y="27382"/>
                  </a:lnTo>
                  <a:lnTo>
                    <a:pt x="18430" y="30234"/>
                  </a:lnTo>
                  <a:lnTo>
                    <a:pt x="18036" y="32955"/>
                  </a:lnTo>
                  <a:lnTo>
                    <a:pt x="17816" y="33438"/>
                  </a:lnTo>
                  <a:lnTo>
                    <a:pt x="17553" y="33525"/>
                  </a:lnTo>
                  <a:lnTo>
                    <a:pt x="14788" y="32955"/>
                  </a:lnTo>
                  <a:lnTo>
                    <a:pt x="11848" y="32121"/>
                  </a:lnTo>
                  <a:lnTo>
                    <a:pt x="9172" y="31419"/>
                  </a:lnTo>
                  <a:lnTo>
                    <a:pt x="9128" y="31419"/>
                  </a:lnTo>
                  <a:lnTo>
                    <a:pt x="6144" y="31331"/>
                  </a:lnTo>
                  <a:lnTo>
                    <a:pt x="2897" y="31068"/>
                  </a:lnTo>
                  <a:lnTo>
                    <a:pt x="220" y="30629"/>
                  </a:lnTo>
                  <a:lnTo>
                    <a:pt x="132" y="30629"/>
                  </a:lnTo>
                  <a:lnTo>
                    <a:pt x="88" y="30673"/>
                  </a:lnTo>
                  <a:lnTo>
                    <a:pt x="45" y="30717"/>
                  </a:lnTo>
                  <a:lnTo>
                    <a:pt x="1" y="30761"/>
                  </a:lnTo>
                  <a:lnTo>
                    <a:pt x="1" y="30849"/>
                  </a:lnTo>
                  <a:lnTo>
                    <a:pt x="45" y="30893"/>
                  </a:lnTo>
                  <a:lnTo>
                    <a:pt x="88" y="30980"/>
                  </a:lnTo>
                  <a:lnTo>
                    <a:pt x="132" y="30980"/>
                  </a:lnTo>
                  <a:lnTo>
                    <a:pt x="2853" y="31419"/>
                  </a:lnTo>
                  <a:lnTo>
                    <a:pt x="6144" y="31682"/>
                  </a:lnTo>
                  <a:lnTo>
                    <a:pt x="9128" y="31770"/>
                  </a:lnTo>
                  <a:lnTo>
                    <a:pt x="11761" y="32472"/>
                  </a:lnTo>
                  <a:lnTo>
                    <a:pt x="14701" y="33306"/>
                  </a:lnTo>
                  <a:lnTo>
                    <a:pt x="17553" y="33876"/>
                  </a:lnTo>
                  <a:lnTo>
                    <a:pt x="17641" y="33876"/>
                  </a:lnTo>
                  <a:lnTo>
                    <a:pt x="18036" y="33701"/>
                  </a:lnTo>
                  <a:lnTo>
                    <a:pt x="18123" y="33613"/>
                  </a:lnTo>
                  <a:lnTo>
                    <a:pt x="18387" y="33043"/>
                  </a:lnTo>
                  <a:lnTo>
                    <a:pt x="18387" y="32999"/>
                  </a:lnTo>
                  <a:lnTo>
                    <a:pt x="18781" y="30322"/>
                  </a:lnTo>
                  <a:lnTo>
                    <a:pt x="19659" y="27470"/>
                  </a:lnTo>
                  <a:lnTo>
                    <a:pt x="20098" y="24135"/>
                  </a:lnTo>
                  <a:lnTo>
                    <a:pt x="20624" y="22116"/>
                  </a:lnTo>
                  <a:lnTo>
                    <a:pt x="21063" y="21414"/>
                  </a:lnTo>
                  <a:lnTo>
                    <a:pt x="21634" y="21107"/>
                  </a:lnTo>
                  <a:lnTo>
                    <a:pt x="23082" y="21414"/>
                  </a:lnTo>
                  <a:lnTo>
                    <a:pt x="26110" y="22204"/>
                  </a:lnTo>
                  <a:lnTo>
                    <a:pt x="26197" y="22204"/>
                  </a:lnTo>
                  <a:lnTo>
                    <a:pt x="27031" y="22073"/>
                  </a:lnTo>
                  <a:lnTo>
                    <a:pt x="27119" y="22029"/>
                  </a:lnTo>
                  <a:lnTo>
                    <a:pt x="29357" y="20844"/>
                  </a:lnTo>
                  <a:lnTo>
                    <a:pt x="33130" y="18738"/>
                  </a:lnTo>
                  <a:lnTo>
                    <a:pt x="35193" y="18123"/>
                  </a:lnTo>
                  <a:lnTo>
                    <a:pt x="35237" y="18123"/>
                  </a:lnTo>
                  <a:lnTo>
                    <a:pt x="37650" y="16763"/>
                  </a:lnTo>
                  <a:lnTo>
                    <a:pt x="41424" y="14306"/>
                  </a:lnTo>
                  <a:lnTo>
                    <a:pt x="48840" y="10620"/>
                  </a:lnTo>
                  <a:lnTo>
                    <a:pt x="51911" y="9918"/>
                  </a:lnTo>
                  <a:lnTo>
                    <a:pt x="55071" y="8821"/>
                  </a:lnTo>
                  <a:lnTo>
                    <a:pt x="59371" y="7241"/>
                  </a:lnTo>
                  <a:lnTo>
                    <a:pt x="63276" y="5574"/>
                  </a:lnTo>
                  <a:lnTo>
                    <a:pt x="63320" y="5574"/>
                  </a:lnTo>
                  <a:lnTo>
                    <a:pt x="65778" y="4038"/>
                  </a:lnTo>
                  <a:lnTo>
                    <a:pt x="65778" y="3994"/>
                  </a:lnTo>
                  <a:lnTo>
                    <a:pt x="67708" y="2195"/>
                  </a:lnTo>
                  <a:lnTo>
                    <a:pt x="68893" y="1756"/>
                  </a:lnTo>
                  <a:lnTo>
                    <a:pt x="70868" y="1405"/>
                  </a:lnTo>
                  <a:lnTo>
                    <a:pt x="73676" y="1186"/>
                  </a:lnTo>
                  <a:lnTo>
                    <a:pt x="76967" y="834"/>
                  </a:lnTo>
                  <a:lnTo>
                    <a:pt x="80478" y="352"/>
                  </a:lnTo>
                  <a:lnTo>
                    <a:pt x="81882" y="571"/>
                  </a:lnTo>
                  <a:lnTo>
                    <a:pt x="82233" y="834"/>
                  </a:lnTo>
                  <a:lnTo>
                    <a:pt x="82672" y="2458"/>
                  </a:lnTo>
                  <a:lnTo>
                    <a:pt x="83461" y="6144"/>
                  </a:lnTo>
                  <a:lnTo>
                    <a:pt x="84558" y="11059"/>
                  </a:lnTo>
                  <a:lnTo>
                    <a:pt x="84558" y="11146"/>
                  </a:lnTo>
                  <a:lnTo>
                    <a:pt x="84602" y="11190"/>
                  </a:lnTo>
                  <a:lnTo>
                    <a:pt x="84822" y="11190"/>
                  </a:lnTo>
                  <a:lnTo>
                    <a:pt x="84866" y="11146"/>
                  </a:lnTo>
                  <a:lnTo>
                    <a:pt x="84866" y="11059"/>
                  </a:lnTo>
                  <a:lnTo>
                    <a:pt x="84866" y="11015"/>
                  </a:lnTo>
                  <a:lnTo>
                    <a:pt x="83812" y="6056"/>
                  </a:lnTo>
                  <a:lnTo>
                    <a:pt x="82979" y="2370"/>
                  </a:lnTo>
                  <a:lnTo>
                    <a:pt x="82540" y="703"/>
                  </a:lnTo>
                  <a:lnTo>
                    <a:pt x="82496" y="615"/>
                  </a:lnTo>
                  <a:lnTo>
                    <a:pt x="82101" y="264"/>
                  </a:lnTo>
                  <a:lnTo>
                    <a:pt x="82013" y="220"/>
                  </a:lnTo>
                  <a:lnTo>
                    <a:pt x="8052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32" name="Google Shape;14132;p408"/>
            <p:cNvSpPr/>
            <p:nvPr/>
          </p:nvSpPr>
          <p:spPr>
            <a:xfrm>
              <a:off x="3555475" y="722150"/>
              <a:ext cx="443225" cy="703225"/>
            </a:xfrm>
            <a:custGeom>
              <a:avLst/>
              <a:gdLst/>
              <a:ahLst/>
              <a:cxnLst/>
              <a:rect l="l" t="t" r="r" b="b"/>
              <a:pathLst>
                <a:path w="17729" h="28129" extrusionOk="0">
                  <a:moveTo>
                    <a:pt x="17509" y="1"/>
                  </a:moveTo>
                  <a:lnTo>
                    <a:pt x="17465" y="45"/>
                  </a:lnTo>
                  <a:lnTo>
                    <a:pt x="14174" y="3248"/>
                  </a:lnTo>
                  <a:lnTo>
                    <a:pt x="14130" y="3248"/>
                  </a:lnTo>
                  <a:lnTo>
                    <a:pt x="9742" y="10225"/>
                  </a:lnTo>
                  <a:lnTo>
                    <a:pt x="7680" y="13121"/>
                  </a:lnTo>
                  <a:lnTo>
                    <a:pt x="7636" y="13121"/>
                  </a:lnTo>
                  <a:lnTo>
                    <a:pt x="6363" y="15710"/>
                  </a:lnTo>
                  <a:lnTo>
                    <a:pt x="4608" y="18913"/>
                  </a:lnTo>
                  <a:lnTo>
                    <a:pt x="3028" y="22073"/>
                  </a:lnTo>
                  <a:lnTo>
                    <a:pt x="1361" y="24969"/>
                  </a:lnTo>
                  <a:lnTo>
                    <a:pt x="1" y="27909"/>
                  </a:lnTo>
                  <a:lnTo>
                    <a:pt x="1" y="27953"/>
                  </a:lnTo>
                  <a:lnTo>
                    <a:pt x="1" y="28040"/>
                  </a:lnTo>
                  <a:lnTo>
                    <a:pt x="45" y="28084"/>
                  </a:lnTo>
                  <a:lnTo>
                    <a:pt x="88" y="28128"/>
                  </a:lnTo>
                  <a:lnTo>
                    <a:pt x="264" y="28128"/>
                  </a:lnTo>
                  <a:lnTo>
                    <a:pt x="352" y="28040"/>
                  </a:lnTo>
                  <a:lnTo>
                    <a:pt x="1668" y="25144"/>
                  </a:lnTo>
                  <a:lnTo>
                    <a:pt x="3336" y="22204"/>
                  </a:lnTo>
                  <a:lnTo>
                    <a:pt x="4915" y="19089"/>
                  </a:lnTo>
                  <a:lnTo>
                    <a:pt x="6671" y="15886"/>
                  </a:lnTo>
                  <a:lnTo>
                    <a:pt x="7943" y="13297"/>
                  </a:lnTo>
                  <a:lnTo>
                    <a:pt x="10005" y="10401"/>
                  </a:lnTo>
                  <a:lnTo>
                    <a:pt x="14437" y="3468"/>
                  </a:lnTo>
                  <a:lnTo>
                    <a:pt x="17685" y="308"/>
                  </a:lnTo>
                  <a:lnTo>
                    <a:pt x="17728" y="264"/>
                  </a:lnTo>
                  <a:lnTo>
                    <a:pt x="17728" y="176"/>
                  </a:lnTo>
                  <a:lnTo>
                    <a:pt x="17728" y="133"/>
                  </a:lnTo>
                  <a:lnTo>
                    <a:pt x="17685" y="45"/>
                  </a:lnTo>
                  <a:lnTo>
                    <a:pt x="1764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33" name="Google Shape;14133;p408"/>
            <p:cNvSpPr/>
            <p:nvPr/>
          </p:nvSpPr>
          <p:spPr>
            <a:xfrm>
              <a:off x="3597175" y="1741275"/>
              <a:ext cx="2098600" cy="818400"/>
            </a:xfrm>
            <a:custGeom>
              <a:avLst/>
              <a:gdLst/>
              <a:ahLst/>
              <a:cxnLst/>
              <a:rect l="l" t="t" r="r" b="b"/>
              <a:pathLst>
                <a:path w="83944" h="32736" extrusionOk="0">
                  <a:moveTo>
                    <a:pt x="77976" y="1"/>
                  </a:moveTo>
                  <a:lnTo>
                    <a:pt x="74773" y="264"/>
                  </a:lnTo>
                  <a:lnTo>
                    <a:pt x="72052" y="571"/>
                  </a:lnTo>
                  <a:lnTo>
                    <a:pt x="70121" y="1054"/>
                  </a:lnTo>
                  <a:lnTo>
                    <a:pt x="70077" y="1054"/>
                  </a:lnTo>
                  <a:lnTo>
                    <a:pt x="69068" y="1537"/>
                  </a:lnTo>
                  <a:lnTo>
                    <a:pt x="69024" y="1537"/>
                  </a:lnTo>
                  <a:lnTo>
                    <a:pt x="66742" y="3599"/>
                  </a:lnTo>
                  <a:lnTo>
                    <a:pt x="63934" y="5003"/>
                  </a:lnTo>
                  <a:lnTo>
                    <a:pt x="59371" y="6671"/>
                  </a:lnTo>
                  <a:lnTo>
                    <a:pt x="54719" y="8338"/>
                  </a:lnTo>
                  <a:lnTo>
                    <a:pt x="52306" y="9172"/>
                  </a:lnTo>
                  <a:lnTo>
                    <a:pt x="49410" y="9654"/>
                  </a:lnTo>
                  <a:lnTo>
                    <a:pt x="49322" y="9654"/>
                  </a:lnTo>
                  <a:lnTo>
                    <a:pt x="43486" y="12682"/>
                  </a:lnTo>
                  <a:lnTo>
                    <a:pt x="40283" y="14569"/>
                  </a:lnTo>
                  <a:lnTo>
                    <a:pt x="37430" y="16236"/>
                  </a:lnTo>
                  <a:lnTo>
                    <a:pt x="36202" y="16675"/>
                  </a:lnTo>
                  <a:lnTo>
                    <a:pt x="33174" y="17334"/>
                  </a:lnTo>
                  <a:lnTo>
                    <a:pt x="33130" y="17377"/>
                  </a:lnTo>
                  <a:lnTo>
                    <a:pt x="30453" y="18562"/>
                  </a:lnTo>
                  <a:lnTo>
                    <a:pt x="27996" y="19922"/>
                  </a:lnTo>
                  <a:lnTo>
                    <a:pt x="26899" y="20449"/>
                  </a:lnTo>
                  <a:lnTo>
                    <a:pt x="23696" y="19615"/>
                  </a:lnTo>
                  <a:lnTo>
                    <a:pt x="22599" y="19440"/>
                  </a:lnTo>
                  <a:lnTo>
                    <a:pt x="22467" y="19440"/>
                  </a:lnTo>
                  <a:lnTo>
                    <a:pt x="22028" y="19659"/>
                  </a:lnTo>
                  <a:lnTo>
                    <a:pt x="21940" y="19703"/>
                  </a:lnTo>
                  <a:lnTo>
                    <a:pt x="21633" y="20186"/>
                  </a:lnTo>
                  <a:lnTo>
                    <a:pt x="21589" y="20273"/>
                  </a:lnTo>
                  <a:lnTo>
                    <a:pt x="20712" y="25539"/>
                  </a:lnTo>
                  <a:lnTo>
                    <a:pt x="20010" y="28040"/>
                  </a:lnTo>
                  <a:lnTo>
                    <a:pt x="20010" y="28084"/>
                  </a:lnTo>
                  <a:lnTo>
                    <a:pt x="19571" y="31419"/>
                  </a:lnTo>
                  <a:lnTo>
                    <a:pt x="19176" y="32077"/>
                  </a:lnTo>
                  <a:lnTo>
                    <a:pt x="18123" y="32384"/>
                  </a:lnTo>
                  <a:lnTo>
                    <a:pt x="16236" y="32253"/>
                  </a:lnTo>
                  <a:lnTo>
                    <a:pt x="11848" y="31200"/>
                  </a:lnTo>
                  <a:lnTo>
                    <a:pt x="9303" y="30498"/>
                  </a:lnTo>
                  <a:lnTo>
                    <a:pt x="9303" y="30454"/>
                  </a:lnTo>
                  <a:lnTo>
                    <a:pt x="6319" y="30147"/>
                  </a:lnTo>
                  <a:lnTo>
                    <a:pt x="2282" y="29576"/>
                  </a:lnTo>
                  <a:lnTo>
                    <a:pt x="220" y="29225"/>
                  </a:lnTo>
                  <a:lnTo>
                    <a:pt x="132" y="29225"/>
                  </a:lnTo>
                  <a:lnTo>
                    <a:pt x="88" y="29269"/>
                  </a:lnTo>
                  <a:lnTo>
                    <a:pt x="44" y="29313"/>
                  </a:lnTo>
                  <a:lnTo>
                    <a:pt x="0" y="29357"/>
                  </a:lnTo>
                  <a:lnTo>
                    <a:pt x="0" y="29444"/>
                  </a:lnTo>
                  <a:lnTo>
                    <a:pt x="44" y="29488"/>
                  </a:lnTo>
                  <a:lnTo>
                    <a:pt x="88" y="29532"/>
                  </a:lnTo>
                  <a:lnTo>
                    <a:pt x="132" y="29576"/>
                  </a:lnTo>
                  <a:lnTo>
                    <a:pt x="2238" y="29883"/>
                  </a:lnTo>
                  <a:lnTo>
                    <a:pt x="6275" y="30498"/>
                  </a:lnTo>
                  <a:lnTo>
                    <a:pt x="9259" y="30805"/>
                  </a:lnTo>
                  <a:lnTo>
                    <a:pt x="11760" y="31507"/>
                  </a:lnTo>
                  <a:lnTo>
                    <a:pt x="16148" y="32604"/>
                  </a:lnTo>
                  <a:lnTo>
                    <a:pt x="16192" y="32604"/>
                  </a:lnTo>
                  <a:lnTo>
                    <a:pt x="18167" y="32735"/>
                  </a:lnTo>
                  <a:lnTo>
                    <a:pt x="18211" y="32735"/>
                  </a:lnTo>
                  <a:lnTo>
                    <a:pt x="19308" y="32384"/>
                  </a:lnTo>
                  <a:lnTo>
                    <a:pt x="19395" y="32341"/>
                  </a:lnTo>
                  <a:lnTo>
                    <a:pt x="19878" y="31595"/>
                  </a:lnTo>
                  <a:lnTo>
                    <a:pt x="19922" y="31507"/>
                  </a:lnTo>
                  <a:lnTo>
                    <a:pt x="20317" y="28128"/>
                  </a:lnTo>
                  <a:lnTo>
                    <a:pt x="21063" y="25627"/>
                  </a:lnTo>
                  <a:lnTo>
                    <a:pt x="21940" y="20361"/>
                  </a:lnTo>
                  <a:lnTo>
                    <a:pt x="22204" y="19922"/>
                  </a:lnTo>
                  <a:lnTo>
                    <a:pt x="22555" y="19791"/>
                  </a:lnTo>
                  <a:lnTo>
                    <a:pt x="23608" y="19966"/>
                  </a:lnTo>
                  <a:lnTo>
                    <a:pt x="26899" y="20800"/>
                  </a:lnTo>
                  <a:lnTo>
                    <a:pt x="26987" y="20756"/>
                  </a:lnTo>
                  <a:lnTo>
                    <a:pt x="28171" y="20230"/>
                  </a:lnTo>
                  <a:lnTo>
                    <a:pt x="30629" y="18869"/>
                  </a:lnTo>
                  <a:lnTo>
                    <a:pt x="33262" y="17685"/>
                  </a:lnTo>
                  <a:lnTo>
                    <a:pt x="36289" y="17026"/>
                  </a:lnTo>
                  <a:lnTo>
                    <a:pt x="37562" y="16544"/>
                  </a:lnTo>
                  <a:lnTo>
                    <a:pt x="37606" y="16544"/>
                  </a:lnTo>
                  <a:lnTo>
                    <a:pt x="40458" y="14876"/>
                  </a:lnTo>
                  <a:lnTo>
                    <a:pt x="43661" y="12989"/>
                  </a:lnTo>
                  <a:lnTo>
                    <a:pt x="49454" y="10005"/>
                  </a:lnTo>
                  <a:lnTo>
                    <a:pt x="52350" y="9523"/>
                  </a:lnTo>
                  <a:lnTo>
                    <a:pt x="52394" y="9523"/>
                  </a:lnTo>
                  <a:lnTo>
                    <a:pt x="54851" y="8689"/>
                  </a:lnTo>
                  <a:lnTo>
                    <a:pt x="59502" y="7022"/>
                  </a:lnTo>
                  <a:lnTo>
                    <a:pt x="64066" y="5310"/>
                  </a:lnTo>
                  <a:lnTo>
                    <a:pt x="66918" y="3906"/>
                  </a:lnTo>
                  <a:lnTo>
                    <a:pt x="66962" y="3906"/>
                  </a:lnTo>
                  <a:lnTo>
                    <a:pt x="69200" y="1844"/>
                  </a:lnTo>
                  <a:lnTo>
                    <a:pt x="70209" y="1405"/>
                  </a:lnTo>
                  <a:lnTo>
                    <a:pt x="72140" y="922"/>
                  </a:lnTo>
                  <a:lnTo>
                    <a:pt x="74773" y="571"/>
                  </a:lnTo>
                  <a:lnTo>
                    <a:pt x="78020" y="352"/>
                  </a:lnTo>
                  <a:lnTo>
                    <a:pt x="79556" y="571"/>
                  </a:lnTo>
                  <a:lnTo>
                    <a:pt x="80828" y="1537"/>
                  </a:lnTo>
                  <a:lnTo>
                    <a:pt x="81837" y="3423"/>
                  </a:lnTo>
                  <a:lnTo>
                    <a:pt x="82583" y="5925"/>
                  </a:lnTo>
                  <a:lnTo>
                    <a:pt x="83505" y="10795"/>
                  </a:lnTo>
                  <a:lnTo>
                    <a:pt x="83593" y="11410"/>
                  </a:lnTo>
                  <a:lnTo>
                    <a:pt x="83636" y="11454"/>
                  </a:lnTo>
                  <a:lnTo>
                    <a:pt x="83680" y="11497"/>
                  </a:lnTo>
                  <a:lnTo>
                    <a:pt x="83768" y="11541"/>
                  </a:lnTo>
                  <a:lnTo>
                    <a:pt x="83812" y="11541"/>
                  </a:lnTo>
                  <a:lnTo>
                    <a:pt x="83900" y="11497"/>
                  </a:lnTo>
                  <a:lnTo>
                    <a:pt x="83944" y="11454"/>
                  </a:lnTo>
                  <a:lnTo>
                    <a:pt x="83944" y="11410"/>
                  </a:lnTo>
                  <a:lnTo>
                    <a:pt x="83944" y="11322"/>
                  </a:lnTo>
                  <a:lnTo>
                    <a:pt x="83856" y="10708"/>
                  </a:lnTo>
                  <a:lnTo>
                    <a:pt x="82891" y="5837"/>
                  </a:lnTo>
                  <a:lnTo>
                    <a:pt x="82145" y="3292"/>
                  </a:lnTo>
                  <a:lnTo>
                    <a:pt x="82145" y="3248"/>
                  </a:lnTo>
                  <a:lnTo>
                    <a:pt x="81135" y="1317"/>
                  </a:lnTo>
                  <a:lnTo>
                    <a:pt x="81091" y="1273"/>
                  </a:lnTo>
                  <a:lnTo>
                    <a:pt x="79731" y="264"/>
                  </a:lnTo>
                  <a:lnTo>
                    <a:pt x="79643" y="220"/>
                  </a:lnTo>
                  <a:lnTo>
                    <a:pt x="780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34" name="Google Shape;14134;p408"/>
            <p:cNvSpPr/>
            <p:nvPr/>
          </p:nvSpPr>
          <p:spPr>
            <a:xfrm>
              <a:off x="3524775" y="759450"/>
              <a:ext cx="388350" cy="654950"/>
            </a:xfrm>
            <a:custGeom>
              <a:avLst/>
              <a:gdLst/>
              <a:ahLst/>
              <a:cxnLst/>
              <a:rect l="l" t="t" r="r" b="b"/>
              <a:pathLst>
                <a:path w="15534" h="26198" extrusionOk="0">
                  <a:moveTo>
                    <a:pt x="15358" y="1"/>
                  </a:moveTo>
                  <a:lnTo>
                    <a:pt x="15270" y="45"/>
                  </a:lnTo>
                  <a:lnTo>
                    <a:pt x="15227" y="89"/>
                  </a:lnTo>
                  <a:lnTo>
                    <a:pt x="11672" y="5442"/>
                  </a:lnTo>
                  <a:lnTo>
                    <a:pt x="10005" y="8250"/>
                  </a:lnTo>
                  <a:lnTo>
                    <a:pt x="7899" y="11278"/>
                  </a:lnTo>
                  <a:lnTo>
                    <a:pt x="7855" y="11278"/>
                  </a:lnTo>
                  <a:lnTo>
                    <a:pt x="6407" y="14613"/>
                  </a:lnTo>
                  <a:lnTo>
                    <a:pt x="4871" y="17685"/>
                  </a:lnTo>
                  <a:lnTo>
                    <a:pt x="2501" y="22204"/>
                  </a:lnTo>
                  <a:lnTo>
                    <a:pt x="0" y="25934"/>
                  </a:lnTo>
                  <a:lnTo>
                    <a:pt x="0" y="26022"/>
                  </a:lnTo>
                  <a:lnTo>
                    <a:pt x="0" y="26066"/>
                  </a:lnTo>
                  <a:lnTo>
                    <a:pt x="0" y="26154"/>
                  </a:lnTo>
                  <a:lnTo>
                    <a:pt x="88" y="26197"/>
                  </a:lnTo>
                  <a:lnTo>
                    <a:pt x="263" y="26197"/>
                  </a:lnTo>
                  <a:lnTo>
                    <a:pt x="307" y="26154"/>
                  </a:lnTo>
                  <a:lnTo>
                    <a:pt x="2808" y="22380"/>
                  </a:lnTo>
                  <a:lnTo>
                    <a:pt x="5178" y="17816"/>
                  </a:lnTo>
                  <a:lnTo>
                    <a:pt x="6714" y="14789"/>
                  </a:lnTo>
                  <a:lnTo>
                    <a:pt x="8206" y="11454"/>
                  </a:lnTo>
                  <a:lnTo>
                    <a:pt x="10268" y="8426"/>
                  </a:lnTo>
                  <a:lnTo>
                    <a:pt x="11936" y="5618"/>
                  </a:lnTo>
                  <a:lnTo>
                    <a:pt x="15534" y="264"/>
                  </a:lnTo>
                  <a:lnTo>
                    <a:pt x="15534" y="220"/>
                  </a:lnTo>
                  <a:lnTo>
                    <a:pt x="15534" y="133"/>
                  </a:lnTo>
                  <a:lnTo>
                    <a:pt x="15534" y="89"/>
                  </a:lnTo>
                  <a:lnTo>
                    <a:pt x="15490" y="45"/>
                  </a:lnTo>
                  <a:lnTo>
                    <a:pt x="1540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35" name="Google Shape;14135;p408"/>
            <p:cNvSpPr/>
            <p:nvPr/>
          </p:nvSpPr>
          <p:spPr>
            <a:xfrm>
              <a:off x="3586200" y="1781875"/>
              <a:ext cx="2077775" cy="817300"/>
            </a:xfrm>
            <a:custGeom>
              <a:avLst/>
              <a:gdLst/>
              <a:ahLst/>
              <a:cxnLst/>
              <a:rect l="l" t="t" r="r" b="b"/>
              <a:pathLst>
                <a:path w="83111" h="32692" extrusionOk="0">
                  <a:moveTo>
                    <a:pt x="79907" y="0"/>
                  </a:moveTo>
                  <a:lnTo>
                    <a:pt x="74246" y="483"/>
                  </a:lnTo>
                  <a:lnTo>
                    <a:pt x="74202" y="483"/>
                  </a:lnTo>
                  <a:lnTo>
                    <a:pt x="72008" y="1053"/>
                  </a:lnTo>
                  <a:lnTo>
                    <a:pt x="71964" y="1053"/>
                  </a:lnTo>
                  <a:lnTo>
                    <a:pt x="70780" y="1580"/>
                  </a:lnTo>
                  <a:lnTo>
                    <a:pt x="70736" y="1624"/>
                  </a:lnTo>
                  <a:lnTo>
                    <a:pt x="68761" y="3335"/>
                  </a:lnTo>
                  <a:lnTo>
                    <a:pt x="66392" y="4476"/>
                  </a:lnTo>
                  <a:lnTo>
                    <a:pt x="61565" y="6231"/>
                  </a:lnTo>
                  <a:lnTo>
                    <a:pt x="58669" y="7284"/>
                  </a:lnTo>
                  <a:lnTo>
                    <a:pt x="53579" y="9040"/>
                  </a:lnTo>
                  <a:lnTo>
                    <a:pt x="50902" y="9303"/>
                  </a:lnTo>
                  <a:lnTo>
                    <a:pt x="49849" y="9654"/>
                  </a:lnTo>
                  <a:lnTo>
                    <a:pt x="46865" y="11234"/>
                  </a:lnTo>
                  <a:lnTo>
                    <a:pt x="41511" y="14174"/>
                  </a:lnTo>
                  <a:lnTo>
                    <a:pt x="38703" y="15666"/>
                  </a:lnTo>
                  <a:lnTo>
                    <a:pt x="35719" y="16499"/>
                  </a:lnTo>
                  <a:lnTo>
                    <a:pt x="33218" y="16982"/>
                  </a:lnTo>
                  <a:lnTo>
                    <a:pt x="31199" y="17509"/>
                  </a:lnTo>
                  <a:lnTo>
                    <a:pt x="31156" y="17552"/>
                  </a:lnTo>
                  <a:lnTo>
                    <a:pt x="27996" y="19176"/>
                  </a:lnTo>
                  <a:lnTo>
                    <a:pt x="27162" y="19571"/>
                  </a:lnTo>
                  <a:lnTo>
                    <a:pt x="23652" y="18649"/>
                  </a:lnTo>
                  <a:lnTo>
                    <a:pt x="23608" y="18649"/>
                  </a:lnTo>
                  <a:lnTo>
                    <a:pt x="23082" y="18737"/>
                  </a:lnTo>
                  <a:lnTo>
                    <a:pt x="22994" y="18781"/>
                  </a:lnTo>
                  <a:lnTo>
                    <a:pt x="22950" y="18825"/>
                  </a:lnTo>
                  <a:lnTo>
                    <a:pt x="22643" y="19922"/>
                  </a:lnTo>
                  <a:lnTo>
                    <a:pt x="22599" y="19922"/>
                  </a:lnTo>
                  <a:lnTo>
                    <a:pt x="22160" y="23476"/>
                  </a:lnTo>
                  <a:lnTo>
                    <a:pt x="21282" y="27952"/>
                  </a:lnTo>
                  <a:lnTo>
                    <a:pt x="21282" y="27996"/>
                  </a:lnTo>
                  <a:lnTo>
                    <a:pt x="20975" y="31199"/>
                  </a:lnTo>
                  <a:lnTo>
                    <a:pt x="20931" y="31857"/>
                  </a:lnTo>
                  <a:lnTo>
                    <a:pt x="20668" y="32340"/>
                  </a:lnTo>
                  <a:lnTo>
                    <a:pt x="18913" y="32340"/>
                  </a:lnTo>
                  <a:lnTo>
                    <a:pt x="13823" y="31155"/>
                  </a:lnTo>
                  <a:lnTo>
                    <a:pt x="8382" y="29795"/>
                  </a:lnTo>
                  <a:lnTo>
                    <a:pt x="5047" y="29181"/>
                  </a:lnTo>
                  <a:lnTo>
                    <a:pt x="1273" y="28566"/>
                  </a:lnTo>
                  <a:lnTo>
                    <a:pt x="220" y="28391"/>
                  </a:lnTo>
                  <a:lnTo>
                    <a:pt x="132" y="28391"/>
                  </a:lnTo>
                  <a:lnTo>
                    <a:pt x="88" y="28435"/>
                  </a:lnTo>
                  <a:lnTo>
                    <a:pt x="44" y="28479"/>
                  </a:lnTo>
                  <a:lnTo>
                    <a:pt x="0" y="28566"/>
                  </a:lnTo>
                  <a:lnTo>
                    <a:pt x="0" y="28610"/>
                  </a:lnTo>
                  <a:lnTo>
                    <a:pt x="44" y="28698"/>
                  </a:lnTo>
                  <a:lnTo>
                    <a:pt x="88" y="28742"/>
                  </a:lnTo>
                  <a:lnTo>
                    <a:pt x="132" y="28742"/>
                  </a:lnTo>
                  <a:lnTo>
                    <a:pt x="1229" y="28917"/>
                  </a:lnTo>
                  <a:lnTo>
                    <a:pt x="4959" y="29532"/>
                  </a:lnTo>
                  <a:lnTo>
                    <a:pt x="8294" y="30146"/>
                  </a:lnTo>
                  <a:lnTo>
                    <a:pt x="13735" y="31506"/>
                  </a:lnTo>
                  <a:lnTo>
                    <a:pt x="18825" y="32647"/>
                  </a:lnTo>
                  <a:lnTo>
                    <a:pt x="18869" y="32691"/>
                  </a:lnTo>
                  <a:lnTo>
                    <a:pt x="20756" y="32691"/>
                  </a:lnTo>
                  <a:lnTo>
                    <a:pt x="20844" y="32647"/>
                  </a:lnTo>
                  <a:lnTo>
                    <a:pt x="20931" y="32603"/>
                  </a:lnTo>
                  <a:lnTo>
                    <a:pt x="21239" y="32033"/>
                  </a:lnTo>
                  <a:lnTo>
                    <a:pt x="21239" y="31945"/>
                  </a:lnTo>
                  <a:lnTo>
                    <a:pt x="21326" y="31243"/>
                  </a:lnTo>
                  <a:lnTo>
                    <a:pt x="21633" y="28040"/>
                  </a:lnTo>
                  <a:lnTo>
                    <a:pt x="22467" y="23564"/>
                  </a:lnTo>
                  <a:lnTo>
                    <a:pt x="22950" y="20010"/>
                  </a:lnTo>
                  <a:lnTo>
                    <a:pt x="23257" y="19044"/>
                  </a:lnTo>
                  <a:lnTo>
                    <a:pt x="23608" y="19001"/>
                  </a:lnTo>
                  <a:lnTo>
                    <a:pt x="27119" y="19966"/>
                  </a:lnTo>
                  <a:lnTo>
                    <a:pt x="27250" y="19922"/>
                  </a:lnTo>
                  <a:lnTo>
                    <a:pt x="28172" y="19527"/>
                  </a:lnTo>
                  <a:lnTo>
                    <a:pt x="31287" y="17860"/>
                  </a:lnTo>
                  <a:lnTo>
                    <a:pt x="33306" y="17333"/>
                  </a:lnTo>
                  <a:lnTo>
                    <a:pt x="35807" y="16850"/>
                  </a:lnTo>
                  <a:lnTo>
                    <a:pt x="38791" y="15973"/>
                  </a:lnTo>
                  <a:lnTo>
                    <a:pt x="38835" y="15973"/>
                  </a:lnTo>
                  <a:lnTo>
                    <a:pt x="41643" y="14481"/>
                  </a:lnTo>
                  <a:lnTo>
                    <a:pt x="46996" y="11541"/>
                  </a:lnTo>
                  <a:lnTo>
                    <a:pt x="49980" y="10005"/>
                  </a:lnTo>
                  <a:lnTo>
                    <a:pt x="50990" y="9654"/>
                  </a:lnTo>
                  <a:lnTo>
                    <a:pt x="53622" y="9347"/>
                  </a:lnTo>
                  <a:lnTo>
                    <a:pt x="53666" y="9347"/>
                  </a:lnTo>
                  <a:lnTo>
                    <a:pt x="58800" y="7592"/>
                  </a:lnTo>
                  <a:lnTo>
                    <a:pt x="61696" y="6539"/>
                  </a:lnTo>
                  <a:lnTo>
                    <a:pt x="66523" y="4783"/>
                  </a:lnTo>
                  <a:lnTo>
                    <a:pt x="68937" y="3642"/>
                  </a:lnTo>
                  <a:lnTo>
                    <a:pt x="68981" y="3642"/>
                  </a:lnTo>
                  <a:lnTo>
                    <a:pt x="70911" y="1887"/>
                  </a:lnTo>
                  <a:lnTo>
                    <a:pt x="72096" y="1361"/>
                  </a:lnTo>
                  <a:lnTo>
                    <a:pt x="74290" y="834"/>
                  </a:lnTo>
                  <a:lnTo>
                    <a:pt x="79863" y="351"/>
                  </a:lnTo>
                  <a:lnTo>
                    <a:pt x="80126" y="527"/>
                  </a:lnTo>
                  <a:lnTo>
                    <a:pt x="80390" y="1010"/>
                  </a:lnTo>
                  <a:lnTo>
                    <a:pt x="80872" y="3247"/>
                  </a:lnTo>
                  <a:lnTo>
                    <a:pt x="82276" y="10137"/>
                  </a:lnTo>
                  <a:lnTo>
                    <a:pt x="82759" y="12375"/>
                  </a:lnTo>
                  <a:lnTo>
                    <a:pt x="82803" y="12462"/>
                  </a:lnTo>
                  <a:lnTo>
                    <a:pt x="82847" y="12506"/>
                  </a:lnTo>
                  <a:lnTo>
                    <a:pt x="83066" y="12506"/>
                  </a:lnTo>
                  <a:lnTo>
                    <a:pt x="83110" y="12462"/>
                  </a:lnTo>
                  <a:lnTo>
                    <a:pt x="83110" y="12375"/>
                  </a:lnTo>
                  <a:lnTo>
                    <a:pt x="83110" y="12331"/>
                  </a:lnTo>
                  <a:lnTo>
                    <a:pt x="82584" y="10049"/>
                  </a:lnTo>
                  <a:lnTo>
                    <a:pt x="81223" y="3160"/>
                  </a:lnTo>
                  <a:lnTo>
                    <a:pt x="80741" y="922"/>
                  </a:lnTo>
                  <a:lnTo>
                    <a:pt x="80697" y="878"/>
                  </a:lnTo>
                  <a:lnTo>
                    <a:pt x="80433" y="351"/>
                  </a:lnTo>
                  <a:lnTo>
                    <a:pt x="80390" y="264"/>
                  </a:lnTo>
                  <a:lnTo>
                    <a:pt x="8003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36" name="Google Shape;14136;p408"/>
            <p:cNvSpPr/>
            <p:nvPr/>
          </p:nvSpPr>
          <p:spPr>
            <a:xfrm>
              <a:off x="3491850" y="750675"/>
              <a:ext cx="392750" cy="747100"/>
            </a:xfrm>
            <a:custGeom>
              <a:avLst/>
              <a:gdLst/>
              <a:ahLst/>
              <a:cxnLst/>
              <a:rect l="l" t="t" r="r" b="b"/>
              <a:pathLst>
                <a:path w="15710" h="29884" extrusionOk="0">
                  <a:moveTo>
                    <a:pt x="15490" y="1"/>
                  </a:moveTo>
                  <a:lnTo>
                    <a:pt x="15447" y="45"/>
                  </a:lnTo>
                  <a:lnTo>
                    <a:pt x="15403" y="89"/>
                  </a:lnTo>
                  <a:lnTo>
                    <a:pt x="13165" y="3380"/>
                  </a:lnTo>
                  <a:lnTo>
                    <a:pt x="10356" y="8119"/>
                  </a:lnTo>
                  <a:lnTo>
                    <a:pt x="8996" y="10006"/>
                  </a:lnTo>
                  <a:lnTo>
                    <a:pt x="8996" y="10049"/>
                  </a:lnTo>
                  <a:lnTo>
                    <a:pt x="7636" y="12682"/>
                  </a:lnTo>
                  <a:lnTo>
                    <a:pt x="6100" y="16456"/>
                  </a:lnTo>
                  <a:lnTo>
                    <a:pt x="3072" y="22160"/>
                  </a:lnTo>
                  <a:lnTo>
                    <a:pt x="878" y="25232"/>
                  </a:lnTo>
                  <a:lnTo>
                    <a:pt x="352" y="25846"/>
                  </a:lnTo>
                  <a:lnTo>
                    <a:pt x="88" y="26197"/>
                  </a:lnTo>
                  <a:lnTo>
                    <a:pt x="1" y="26373"/>
                  </a:lnTo>
                  <a:lnTo>
                    <a:pt x="1" y="26461"/>
                  </a:lnTo>
                  <a:lnTo>
                    <a:pt x="264" y="27865"/>
                  </a:lnTo>
                  <a:lnTo>
                    <a:pt x="308" y="27953"/>
                  </a:lnTo>
                  <a:lnTo>
                    <a:pt x="2370" y="29839"/>
                  </a:lnTo>
                  <a:lnTo>
                    <a:pt x="2458" y="29883"/>
                  </a:lnTo>
                  <a:lnTo>
                    <a:pt x="2546" y="29883"/>
                  </a:lnTo>
                  <a:lnTo>
                    <a:pt x="2590" y="29839"/>
                  </a:lnTo>
                  <a:lnTo>
                    <a:pt x="2633" y="29752"/>
                  </a:lnTo>
                  <a:lnTo>
                    <a:pt x="2633" y="29708"/>
                  </a:lnTo>
                  <a:lnTo>
                    <a:pt x="2633" y="29620"/>
                  </a:lnTo>
                  <a:lnTo>
                    <a:pt x="2590" y="29576"/>
                  </a:lnTo>
                  <a:lnTo>
                    <a:pt x="615" y="27733"/>
                  </a:lnTo>
                  <a:lnTo>
                    <a:pt x="352" y="26461"/>
                  </a:lnTo>
                  <a:lnTo>
                    <a:pt x="659" y="26022"/>
                  </a:lnTo>
                  <a:lnTo>
                    <a:pt x="1142" y="25408"/>
                  </a:lnTo>
                  <a:lnTo>
                    <a:pt x="3379" y="22380"/>
                  </a:lnTo>
                  <a:lnTo>
                    <a:pt x="3379" y="22336"/>
                  </a:lnTo>
                  <a:lnTo>
                    <a:pt x="6407" y="16631"/>
                  </a:lnTo>
                  <a:lnTo>
                    <a:pt x="6451" y="16588"/>
                  </a:lnTo>
                  <a:lnTo>
                    <a:pt x="7943" y="12814"/>
                  </a:lnTo>
                  <a:lnTo>
                    <a:pt x="9303" y="10225"/>
                  </a:lnTo>
                  <a:lnTo>
                    <a:pt x="10664" y="8294"/>
                  </a:lnTo>
                  <a:lnTo>
                    <a:pt x="13472" y="3555"/>
                  </a:lnTo>
                  <a:lnTo>
                    <a:pt x="15666" y="264"/>
                  </a:lnTo>
                  <a:lnTo>
                    <a:pt x="15710" y="220"/>
                  </a:lnTo>
                  <a:lnTo>
                    <a:pt x="15710" y="132"/>
                  </a:lnTo>
                  <a:lnTo>
                    <a:pt x="15666" y="89"/>
                  </a:lnTo>
                  <a:lnTo>
                    <a:pt x="15622" y="45"/>
                  </a:lnTo>
                  <a:lnTo>
                    <a:pt x="1557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37" name="Google Shape;14137;p408"/>
            <p:cNvSpPr/>
            <p:nvPr/>
          </p:nvSpPr>
          <p:spPr>
            <a:xfrm>
              <a:off x="3630075" y="1825750"/>
              <a:ext cx="1999875" cy="810725"/>
            </a:xfrm>
            <a:custGeom>
              <a:avLst/>
              <a:gdLst/>
              <a:ahLst/>
              <a:cxnLst/>
              <a:rect l="l" t="t" r="r" b="b"/>
              <a:pathLst>
                <a:path w="79995" h="32429" extrusionOk="0">
                  <a:moveTo>
                    <a:pt x="76484" y="1"/>
                  </a:moveTo>
                  <a:lnTo>
                    <a:pt x="73676" y="264"/>
                  </a:lnTo>
                  <a:lnTo>
                    <a:pt x="73632" y="264"/>
                  </a:lnTo>
                  <a:lnTo>
                    <a:pt x="70824" y="1185"/>
                  </a:lnTo>
                  <a:lnTo>
                    <a:pt x="70780" y="1229"/>
                  </a:lnTo>
                  <a:lnTo>
                    <a:pt x="68586" y="2897"/>
                  </a:lnTo>
                  <a:lnTo>
                    <a:pt x="61565" y="5661"/>
                  </a:lnTo>
                  <a:lnTo>
                    <a:pt x="58274" y="6802"/>
                  </a:lnTo>
                  <a:lnTo>
                    <a:pt x="55422" y="7855"/>
                  </a:lnTo>
                  <a:lnTo>
                    <a:pt x="52613" y="8777"/>
                  </a:lnTo>
                  <a:lnTo>
                    <a:pt x="49235" y="9084"/>
                  </a:lnTo>
                  <a:lnTo>
                    <a:pt x="49191" y="9084"/>
                  </a:lnTo>
                  <a:lnTo>
                    <a:pt x="46075" y="10663"/>
                  </a:lnTo>
                  <a:lnTo>
                    <a:pt x="43311" y="12112"/>
                  </a:lnTo>
                  <a:lnTo>
                    <a:pt x="40546" y="13647"/>
                  </a:lnTo>
                  <a:lnTo>
                    <a:pt x="37738" y="15052"/>
                  </a:lnTo>
                  <a:lnTo>
                    <a:pt x="32604" y="16149"/>
                  </a:lnTo>
                  <a:lnTo>
                    <a:pt x="28435" y="16982"/>
                  </a:lnTo>
                  <a:lnTo>
                    <a:pt x="28391" y="17026"/>
                  </a:lnTo>
                  <a:lnTo>
                    <a:pt x="25846" y="18299"/>
                  </a:lnTo>
                  <a:lnTo>
                    <a:pt x="25188" y="18562"/>
                  </a:lnTo>
                  <a:lnTo>
                    <a:pt x="22906" y="18211"/>
                  </a:lnTo>
                  <a:lnTo>
                    <a:pt x="22775" y="18255"/>
                  </a:lnTo>
                  <a:lnTo>
                    <a:pt x="22204" y="18562"/>
                  </a:lnTo>
                  <a:lnTo>
                    <a:pt x="22160" y="18606"/>
                  </a:lnTo>
                  <a:lnTo>
                    <a:pt x="21809" y="19396"/>
                  </a:lnTo>
                  <a:lnTo>
                    <a:pt x="21809" y="19440"/>
                  </a:lnTo>
                  <a:lnTo>
                    <a:pt x="21546" y="20405"/>
                  </a:lnTo>
                  <a:lnTo>
                    <a:pt x="20624" y="25671"/>
                  </a:lnTo>
                  <a:lnTo>
                    <a:pt x="20317" y="28830"/>
                  </a:lnTo>
                  <a:lnTo>
                    <a:pt x="19352" y="31551"/>
                  </a:lnTo>
                  <a:lnTo>
                    <a:pt x="18913" y="32033"/>
                  </a:lnTo>
                  <a:lnTo>
                    <a:pt x="13911" y="30980"/>
                  </a:lnTo>
                  <a:lnTo>
                    <a:pt x="10576" y="30190"/>
                  </a:lnTo>
                  <a:lnTo>
                    <a:pt x="7504" y="29576"/>
                  </a:lnTo>
                  <a:lnTo>
                    <a:pt x="5442" y="29269"/>
                  </a:lnTo>
                  <a:lnTo>
                    <a:pt x="3687" y="29313"/>
                  </a:lnTo>
                  <a:lnTo>
                    <a:pt x="220" y="28172"/>
                  </a:lnTo>
                  <a:lnTo>
                    <a:pt x="88" y="28172"/>
                  </a:lnTo>
                  <a:lnTo>
                    <a:pt x="44" y="28216"/>
                  </a:lnTo>
                  <a:lnTo>
                    <a:pt x="1" y="28259"/>
                  </a:lnTo>
                  <a:lnTo>
                    <a:pt x="1" y="28347"/>
                  </a:lnTo>
                  <a:lnTo>
                    <a:pt x="1" y="28391"/>
                  </a:lnTo>
                  <a:lnTo>
                    <a:pt x="44" y="28479"/>
                  </a:lnTo>
                  <a:lnTo>
                    <a:pt x="88" y="28479"/>
                  </a:lnTo>
                  <a:lnTo>
                    <a:pt x="3643" y="29664"/>
                  </a:lnTo>
                  <a:lnTo>
                    <a:pt x="3687" y="29664"/>
                  </a:lnTo>
                  <a:lnTo>
                    <a:pt x="5442" y="29620"/>
                  </a:lnTo>
                  <a:lnTo>
                    <a:pt x="7460" y="29927"/>
                  </a:lnTo>
                  <a:lnTo>
                    <a:pt x="10488" y="30541"/>
                  </a:lnTo>
                  <a:lnTo>
                    <a:pt x="13823" y="31331"/>
                  </a:lnTo>
                  <a:lnTo>
                    <a:pt x="18913" y="32428"/>
                  </a:lnTo>
                  <a:lnTo>
                    <a:pt x="18957" y="32428"/>
                  </a:lnTo>
                  <a:lnTo>
                    <a:pt x="19045" y="32384"/>
                  </a:lnTo>
                  <a:lnTo>
                    <a:pt x="19089" y="32340"/>
                  </a:lnTo>
                  <a:lnTo>
                    <a:pt x="19659" y="31726"/>
                  </a:lnTo>
                  <a:lnTo>
                    <a:pt x="19703" y="31682"/>
                  </a:lnTo>
                  <a:lnTo>
                    <a:pt x="20668" y="28918"/>
                  </a:lnTo>
                  <a:lnTo>
                    <a:pt x="20668" y="28874"/>
                  </a:lnTo>
                  <a:lnTo>
                    <a:pt x="20975" y="25714"/>
                  </a:lnTo>
                  <a:lnTo>
                    <a:pt x="21897" y="20493"/>
                  </a:lnTo>
                  <a:lnTo>
                    <a:pt x="22116" y="19527"/>
                  </a:lnTo>
                  <a:lnTo>
                    <a:pt x="22467" y="18825"/>
                  </a:lnTo>
                  <a:lnTo>
                    <a:pt x="22906" y="18562"/>
                  </a:lnTo>
                  <a:lnTo>
                    <a:pt x="25188" y="18913"/>
                  </a:lnTo>
                  <a:lnTo>
                    <a:pt x="25276" y="18913"/>
                  </a:lnTo>
                  <a:lnTo>
                    <a:pt x="25978" y="18606"/>
                  </a:lnTo>
                  <a:lnTo>
                    <a:pt x="28523" y="17333"/>
                  </a:lnTo>
                  <a:lnTo>
                    <a:pt x="32692" y="16500"/>
                  </a:lnTo>
                  <a:lnTo>
                    <a:pt x="37826" y="15359"/>
                  </a:lnTo>
                  <a:lnTo>
                    <a:pt x="37869" y="15359"/>
                  </a:lnTo>
                  <a:lnTo>
                    <a:pt x="40678" y="13955"/>
                  </a:lnTo>
                  <a:lnTo>
                    <a:pt x="43442" y="12419"/>
                  </a:lnTo>
                  <a:lnTo>
                    <a:pt x="46251" y="10971"/>
                  </a:lnTo>
                  <a:lnTo>
                    <a:pt x="49322" y="9435"/>
                  </a:lnTo>
                  <a:lnTo>
                    <a:pt x="52657" y="9128"/>
                  </a:lnTo>
                  <a:lnTo>
                    <a:pt x="52701" y="9128"/>
                  </a:lnTo>
                  <a:lnTo>
                    <a:pt x="55553" y="8206"/>
                  </a:lnTo>
                  <a:lnTo>
                    <a:pt x="58362" y="7153"/>
                  </a:lnTo>
                  <a:lnTo>
                    <a:pt x="61697" y="5968"/>
                  </a:lnTo>
                  <a:lnTo>
                    <a:pt x="68761" y="3248"/>
                  </a:lnTo>
                  <a:lnTo>
                    <a:pt x="68805" y="3204"/>
                  </a:lnTo>
                  <a:lnTo>
                    <a:pt x="70999" y="1536"/>
                  </a:lnTo>
                  <a:lnTo>
                    <a:pt x="73764" y="615"/>
                  </a:lnTo>
                  <a:lnTo>
                    <a:pt x="76440" y="352"/>
                  </a:lnTo>
                  <a:lnTo>
                    <a:pt x="76660" y="527"/>
                  </a:lnTo>
                  <a:lnTo>
                    <a:pt x="77143" y="2019"/>
                  </a:lnTo>
                  <a:lnTo>
                    <a:pt x="78108" y="6144"/>
                  </a:lnTo>
                  <a:lnTo>
                    <a:pt x="79688" y="12331"/>
                  </a:lnTo>
                  <a:lnTo>
                    <a:pt x="79688" y="12375"/>
                  </a:lnTo>
                  <a:lnTo>
                    <a:pt x="79732" y="12419"/>
                  </a:lnTo>
                  <a:lnTo>
                    <a:pt x="79819" y="12463"/>
                  </a:lnTo>
                  <a:lnTo>
                    <a:pt x="79907" y="12463"/>
                  </a:lnTo>
                  <a:lnTo>
                    <a:pt x="79951" y="12419"/>
                  </a:lnTo>
                  <a:lnTo>
                    <a:pt x="79995" y="12375"/>
                  </a:lnTo>
                  <a:lnTo>
                    <a:pt x="79995" y="12287"/>
                  </a:lnTo>
                  <a:lnTo>
                    <a:pt x="79995" y="12243"/>
                  </a:lnTo>
                  <a:lnTo>
                    <a:pt x="78459" y="6056"/>
                  </a:lnTo>
                  <a:lnTo>
                    <a:pt x="77494" y="1931"/>
                  </a:lnTo>
                  <a:lnTo>
                    <a:pt x="76967" y="352"/>
                  </a:lnTo>
                  <a:lnTo>
                    <a:pt x="76923" y="264"/>
                  </a:lnTo>
                  <a:lnTo>
                    <a:pt x="76616" y="44"/>
                  </a:lnTo>
                  <a:lnTo>
                    <a:pt x="7648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38" name="Google Shape;14138;p408"/>
            <p:cNvSpPr/>
            <p:nvPr/>
          </p:nvSpPr>
          <p:spPr>
            <a:xfrm>
              <a:off x="3466625" y="829675"/>
              <a:ext cx="329125" cy="579250"/>
            </a:xfrm>
            <a:custGeom>
              <a:avLst/>
              <a:gdLst/>
              <a:ahLst/>
              <a:cxnLst/>
              <a:rect l="l" t="t" r="r" b="b"/>
              <a:pathLst>
                <a:path w="13165" h="23170" extrusionOk="0">
                  <a:moveTo>
                    <a:pt x="12901" y="0"/>
                  </a:moveTo>
                  <a:lnTo>
                    <a:pt x="12857" y="88"/>
                  </a:lnTo>
                  <a:lnTo>
                    <a:pt x="11014" y="3467"/>
                  </a:lnTo>
                  <a:lnTo>
                    <a:pt x="9786" y="5310"/>
                  </a:lnTo>
                  <a:lnTo>
                    <a:pt x="8338" y="7767"/>
                  </a:lnTo>
                  <a:lnTo>
                    <a:pt x="6977" y="11102"/>
                  </a:lnTo>
                  <a:lnTo>
                    <a:pt x="5573" y="14568"/>
                  </a:lnTo>
                  <a:lnTo>
                    <a:pt x="3467" y="18562"/>
                  </a:lnTo>
                  <a:lnTo>
                    <a:pt x="1624" y="21107"/>
                  </a:lnTo>
                  <a:lnTo>
                    <a:pt x="44" y="22862"/>
                  </a:lnTo>
                  <a:lnTo>
                    <a:pt x="44" y="22950"/>
                  </a:lnTo>
                  <a:lnTo>
                    <a:pt x="0" y="22994"/>
                  </a:lnTo>
                  <a:lnTo>
                    <a:pt x="44" y="23081"/>
                  </a:lnTo>
                  <a:lnTo>
                    <a:pt x="88" y="23125"/>
                  </a:lnTo>
                  <a:lnTo>
                    <a:pt x="176" y="23169"/>
                  </a:lnTo>
                  <a:lnTo>
                    <a:pt x="264" y="23125"/>
                  </a:lnTo>
                  <a:lnTo>
                    <a:pt x="308" y="23081"/>
                  </a:lnTo>
                  <a:lnTo>
                    <a:pt x="1887" y="21326"/>
                  </a:lnTo>
                  <a:lnTo>
                    <a:pt x="3730" y="18737"/>
                  </a:lnTo>
                  <a:lnTo>
                    <a:pt x="3774" y="18737"/>
                  </a:lnTo>
                  <a:lnTo>
                    <a:pt x="5880" y="14700"/>
                  </a:lnTo>
                  <a:lnTo>
                    <a:pt x="7328" y="11234"/>
                  </a:lnTo>
                  <a:lnTo>
                    <a:pt x="8645" y="7943"/>
                  </a:lnTo>
                  <a:lnTo>
                    <a:pt x="10093" y="5485"/>
                  </a:lnTo>
                  <a:lnTo>
                    <a:pt x="11322" y="3642"/>
                  </a:lnTo>
                  <a:lnTo>
                    <a:pt x="13165" y="220"/>
                  </a:lnTo>
                  <a:lnTo>
                    <a:pt x="13165" y="176"/>
                  </a:lnTo>
                  <a:lnTo>
                    <a:pt x="13165" y="88"/>
                  </a:lnTo>
                  <a:lnTo>
                    <a:pt x="13165" y="44"/>
                  </a:lnTo>
                  <a:lnTo>
                    <a:pt x="1307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39" name="Google Shape;14139;p408"/>
            <p:cNvSpPr/>
            <p:nvPr/>
          </p:nvSpPr>
          <p:spPr>
            <a:xfrm>
              <a:off x="3663000" y="692550"/>
              <a:ext cx="735000" cy="1528150"/>
            </a:xfrm>
            <a:custGeom>
              <a:avLst/>
              <a:gdLst/>
              <a:ahLst/>
              <a:cxnLst/>
              <a:rect l="l" t="t" r="r" b="b"/>
              <a:pathLst>
                <a:path w="29400" h="61126" extrusionOk="0">
                  <a:moveTo>
                    <a:pt x="25977" y="0"/>
                  </a:moveTo>
                  <a:lnTo>
                    <a:pt x="25933" y="44"/>
                  </a:lnTo>
                  <a:lnTo>
                    <a:pt x="25890" y="88"/>
                  </a:lnTo>
                  <a:lnTo>
                    <a:pt x="25275" y="1492"/>
                  </a:lnTo>
                  <a:lnTo>
                    <a:pt x="24880" y="2896"/>
                  </a:lnTo>
                  <a:lnTo>
                    <a:pt x="23476" y="4959"/>
                  </a:lnTo>
                  <a:lnTo>
                    <a:pt x="23476" y="5003"/>
                  </a:lnTo>
                  <a:lnTo>
                    <a:pt x="21501" y="8776"/>
                  </a:lnTo>
                  <a:lnTo>
                    <a:pt x="18737" y="12682"/>
                  </a:lnTo>
                  <a:lnTo>
                    <a:pt x="15709" y="16324"/>
                  </a:lnTo>
                  <a:lnTo>
                    <a:pt x="12067" y="20317"/>
                  </a:lnTo>
                  <a:lnTo>
                    <a:pt x="9741" y="23169"/>
                  </a:lnTo>
                  <a:lnTo>
                    <a:pt x="9741" y="23257"/>
                  </a:lnTo>
                  <a:lnTo>
                    <a:pt x="9434" y="24529"/>
                  </a:lnTo>
                  <a:lnTo>
                    <a:pt x="9434" y="24617"/>
                  </a:lnTo>
                  <a:lnTo>
                    <a:pt x="9873" y="27162"/>
                  </a:lnTo>
                  <a:lnTo>
                    <a:pt x="9741" y="27776"/>
                  </a:lnTo>
                  <a:lnTo>
                    <a:pt x="6933" y="29137"/>
                  </a:lnTo>
                  <a:lnTo>
                    <a:pt x="6889" y="29137"/>
                  </a:lnTo>
                  <a:lnTo>
                    <a:pt x="6099" y="29795"/>
                  </a:lnTo>
                  <a:lnTo>
                    <a:pt x="6012" y="29883"/>
                  </a:lnTo>
                  <a:lnTo>
                    <a:pt x="5441" y="31418"/>
                  </a:lnTo>
                  <a:lnTo>
                    <a:pt x="5441" y="31462"/>
                  </a:lnTo>
                  <a:lnTo>
                    <a:pt x="4607" y="34753"/>
                  </a:lnTo>
                  <a:lnTo>
                    <a:pt x="4344" y="36684"/>
                  </a:lnTo>
                  <a:lnTo>
                    <a:pt x="4344" y="36728"/>
                  </a:lnTo>
                  <a:lnTo>
                    <a:pt x="4520" y="39975"/>
                  </a:lnTo>
                  <a:lnTo>
                    <a:pt x="4388" y="41028"/>
                  </a:lnTo>
                  <a:lnTo>
                    <a:pt x="4081" y="41950"/>
                  </a:lnTo>
                  <a:lnTo>
                    <a:pt x="3554" y="42520"/>
                  </a:lnTo>
                  <a:lnTo>
                    <a:pt x="2808" y="42784"/>
                  </a:lnTo>
                  <a:lnTo>
                    <a:pt x="658" y="43003"/>
                  </a:lnTo>
                  <a:lnTo>
                    <a:pt x="614" y="43003"/>
                  </a:lnTo>
                  <a:lnTo>
                    <a:pt x="527" y="43047"/>
                  </a:lnTo>
                  <a:lnTo>
                    <a:pt x="527" y="43135"/>
                  </a:lnTo>
                  <a:lnTo>
                    <a:pt x="527" y="43222"/>
                  </a:lnTo>
                  <a:lnTo>
                    <a:pt x="1053" y="46996"/>
                  </a:lnTo>
                  <a:lnTo>
                    <a:pt x="702" y="49453"/>
                  </a:lnTo>
                  <a:lnTo>
                    <a:pt x="0" y="52262"/>
                  </a:lnTo>
                  <a:lnTo>
                    <a:pt x="0" y="52393"/>
                  </a:lnTo>
                  <a:lnTo>
                    <a:pt x="219" y="52964"/>
                  </a:lnTo>
                  <a:lnTo>
                    <a:pt x="219" y="53008"/>
                  </a:lnTo>
                  <a:lnTo>
                    <a:pt x="1536" y="54938"/>
                  </a:lnTo>
                  <a:lnTo>
                    <a:pt x="1580" y="54982"/>
                  </a:lnTo>
                  <a:lnTo>
                    <a:pt x="5485" y="58098"/>
                  </a:lnTo>
                  <a:lnTo>
                    <a:pt x="8030" y="61082"/>
                  </a:lnTo>
                  <a:lnTo>
                    <a:pt x="8074" y="61125"/>
                  </a:lnTo>
                  <a:lnTo>
                    <a:pt x="8206" y="61125"/>
                  </a:lnTo>
                  <a:lnTo>
                    <a:pt x="9610" y="60643"/>
                  </a:lnTo>
                  <a:lnTo>
                    <a:pt x="9654" y="60599"/>
                  </a:lnTo>
                  <a:lnTo>
                    <a:pt x="10268" y="60116"/>
                  </a:lnTo>
                  <a:lnTo>
                    <a:pt x="10268" y="60072"/>
                  </a:lnTo>
                  <a:lnTo>
                    <a:pt x="11190" y="58449"/>
                  </a:lnTo>
                  <a:lnTo>
                    <a:pt x="11190" y="58405"/>
                  </a:lnTo>
                  <a:lnTo>
                    <a:pt x="11453" y="57045"/>
                  </a:lnTo>
                  <a:lnTo>
                    <a:pt x="11453" y="57001"/>
                  </a:lnTo>
                  <a:lnTo>
                    <a:pt x="11233" y="54061"/>
                  </a:lnTo>
                  <a:lnTo>
                    <a:pt x="11233" y="53973"/>
                  </a:lnTo>
                  <a:lnTo>
                    <a:pt x="9829" y="51033"/>
                  </a:lnTo>
                  <a:lnTo>
                    <a:pt x="9610" y="49673"/>
                  </a:lnTo>
                  <a:lnTo>
                    <a:pt x="9785" y="49058"/>
                  </a:lnTo>
                  <a:lnTo>
                    <a:pt x="10049" y="48488"/>
                  </a:lnTo>
                  <a:lnTo>
                    <a:pt x="10531" y="48137"/>
                  </a:lnTo>
                  <a:lnTo>
                    <a:pt x="11058" y="48005"/>
                  </a:lnTo>
                  <a:lnTo>
                    <a:pt x="13822" y="49146"/>
                  </a:lnTo>
                  <a:lnTo>
                    <a:pt x="15314" y="49629"/>
                  </a:lnTo>
                  <a:lnTo>
                    <a:pt x="17508" y="50989"/>
                  </a:lnTo>
                  <a:lnTo>
                    <a:pt x="21107" y="52876"/>
                  </a:lnTo>
                  <a:lnTo>
                    <a:pt x="21150" y="52876"/>
                  </a:lnTo>
                  <a:lnTo>
                    <a:pt x="22862" y="53490"/>
                  </a:lnTo>
                  <a:lnTo>
                    <a:pt x="22950" y="53490"/>
                  </a:lnTo>
                  <a:lnTo>
                    <a:pt x="24047" y="53446"/>
                  </a:lnTo>
                  <a:lnTo>
                    <a:pt x="24090" y="53446"/>
                  </a:lnTo>
                  <a:lnTo>
                    <a:pt x="27689" y="52700"/>
                  </a:lnTo>
                  <a:lnTo>
                    <a:pt x="29268" y="52525"/>
                  </a:lnTo>
                  <a:lnTo>
                    <a:pt x="29312" y="52525"/>
                  </a:lnTo>
                  <a:lnTo>
                    <a:pt x="29356" y="52481"/>
                  </a:lnTo>
                  <a:lnTo>
                    <a:pt x="29400" y="52393"/>
                  </a:lnTo>
                  <a:lnTo>
                    <a:pt x="29400" y="52349"/>
                  </a:lnTo>
                  <a:lnTo>
                    <a:pt x="29400" y="52262"/>
                  </a:lnTo>
                  <a:lnTo>
                    <a:pt x="29356" y="52218"/>
                  </a:lnTo>
                  <a:lnTo>
                    <a:pt x="29268" y="52174"/>
                  </a:lnTo>
                  <a:lnTo>
                    <a:pt x="29224" y="52174"/>
                  </a:lnTo>
                  <a:lnTo>
                    <a:pt x="27645" y="52349"/>
                  </a:lnTo>
                  <a:lnTo>
                    <a:pt x="27601" y="52349"/>
                  </a:lnTo>
                  <a:lnTo>
                    <a:pt x="24047" y="53095"/>
                  </a:lnTo>
                  <a:lnTo>
                    <a:pt x="22950" y="53139"/>
                  </a:lnTo>
                  <a:lnTo>
                    <a:pt x="21282" y="52525"/>
                  </a:lnTo>
                  <a:lnTo>
                    <a:pt x="17684" y="50682"/>
                  </a:lnTo>
                  <a:lnTo>
                    <a:pt x="15490" y="49322"/>
                  </a:lnTo>
                  <a:lnTo>
                    <a:pt x="15446" y="49278"/>
                  </a:lnTo>
                  <a:lnTo>
                    <a:pt x="13910" y="48795"/>
                  </a:lnTo>
                  <a:lnTo>
                    <a:pt x="11146" y="47654"/>
                  </a:lnTo>
                  <a:lnTo>
                    <a:pt x="11014" y="47654"/>
                  </a:lnTo>
                  <a:lnTo>
                    <a:pt x="10400" y="47786"/>
                  </a:lnTo>
                  <a:lnTo>
                    <a:pt x="10356" y="47830"/>
                  </a:lnTo>
                  <a:lnTo>
                    <a:pt x="9829" y="48269"/>
                  </a:lnTo>
                  <a:lnTo>
                    <a:pt x="9785" y="48312"/>
                  </a:lnTo>
                  <a:lnTo>
                    <a:pt x="9434" y="48883"/>
                  </a:lnTo>
                  <a:lnTo>
                    <a:pt x="9434" y="48927"/>
                  </a:lnTo>
                  <a:lnTo>
                    <a:pt x="9259" y="49629"/>
                  </a:lnTo>
                  <a:lnTo>
                    <a:pt x="9259" y="49673"/>
                  </a:lnTo>
                  <a:lnTo>
                    <a:pt x="9478" y="51121"/>
                  </a:lnTo>
                  <a:lnTo>
                    <a:pt x="9478" y="51165"/>
                  </a:lnTo>
                  <a:lnTo>
                    <a:pt x="10882" y="54105"/>
                  </a:lnTo>
                  <a:lnTo>
                    <a:pt x="11102" y="57001"/>
                  </a:lnTo>
                  <a:lnTo>
                    <a:pt x="10839" y="58317"/>
                  </a:lnTo>
                  <a:lnTo>
                    <a:pt x="10005" y="59853"/>
                  </a:lnTo>
                  <a:lnTo>
                    <a:pt x="9478" y="60336"/>
                  </a:lnTo>
                  <a:lnTo>
                    <a:pt x="8206" y="60774"/>
                  </a:lnTo>
                  <a:lnTo>
                    <a:pt x="5748" y="57878"/>
                  </a:lnTo>
                  <a:lnTo>
                    <a:pt x="5704" y="57834"/>
                  </a:lnTo>
                  <a:lnTo>
                    <a:pt x="1799" y="54719"/>
                  </a:lnTo>
                  <a:lnTo>
                    <a:pt x="527" y="52832"/>
                  </a:lnTo>
                  <a:lnTo>
                    <a:pt x="351" y="52306"/>
                  </a:lnTo>
                  <a:lnTo>
                    <a:pt x="1009" y="49541"/>
                  </a:lnTo>
                  <a:lnTo>
                    <a:pt x="1404" y="47040"/>
                  </a:lnTo>
                  <a:lnTo>
                    <a:pt x="1404" y="46996"/>
                  </a:lnTo>
                  <a:lnTo>
                    <a:pt x="878" y="43354"/>
                  </a:lnTo>
                  <a:lnTo>
                    <a:pt x="2852" y="43135"/>
                  </a:lnTo>
                  <a:lnTo>
                    <a:pt x="2896" y="43135"/>
                  </a:lnTo>
                  <a:lnTo>
                    <a:pt x="3730" y="42827"/>
                  </a:lnTo>
                  <a:lnTo>
                    <a:pt x="3774" y="42784"/>
                  </a:lnTo>
                  <a:lnTo>
                    <a:pt x="4388" y="42125"/>
                  </a:lnTo>
                  <a:lnTo>
                    <a:pt x="4388" y="42081"/>
                  </a:lnTo>
                  <a:lnTo>
                    <a:pt x="4739" y="41116"/>
                  </a:lnTo>
                  <a:lnTo>
                    <a:pt x="4739" y="41072"/>
                  </a:lnTo>
                  <a:lnTo>
                    <a:pt x="4871" y="39975"/>
                  </a:lnTo>
                  <a:lnTo>
                    <a:pt x="4695" y="36728"/>
                  </a:lnTo>
                  <a:lnTo>
                    <a:pt x="4959" y="34841"/>
                  </a:lnTo>
                  <a:lnTo>
                    <a:pt x="5792" y="31550"/>
                  </a:lnTo>
                  <a:lnTo>
                    <a:pt x="6319" y="30058"/>
                  </a:lnTo>
                  <a:lnTo>
                    <a:pt x="7109" y="29444"/>
                  </a:lnTo>
                  <a:lnTo>
                    <a:pt x="10005" y="28040"/>
                  </a:lnTo>
                  <a:lnTo>
                    <a:pt x="10049" y="27996"/>
                  </a:lnTo>
                  <a:lnTo>
                    <a:pt x="10093" y="27908"/>
                  </a:lnTo>
                  <a:lnTo>
                    <a:pt x="10224" y="27162"/>
                  </a:lnTo>
                  <a:lnTo>
                    <a:pt x="10224" y="27118"/>
                  </a:lnTo>
                  <a:lnTo>
                    <a:pt x="9785" y="24573"/>
                  </a:lnTo>
                  <a:lnTo>
                    <a:pt x="10049" y="23388"/>
                  </a:lnTo>
                  <a:lnTo>
                    <a:pt x="12330" y="20536"/>
                  </a:lnTo>
                  <a:lnTo>
                    <a:pt x="15973" y="16543"/>
                  </a:lnTo>
                  <a:lnTo>
                    <a:pt x="19000" y="12901"/>
                  </a:lnTo>
                  <a:lnTo>
                    <a:pt x="21809" y="8996"/>
                  </a:lnTo>
                  <a:lnTo>
                    <a:pt x="21809" y="8952"/>
                  </a:lnTo>
                  <a:lnTo>
                    <a:pt x="23783" y="5178"/>
                  </a:lnTo>
                  <a:lnTo>
                    <a:pt x="25187" y="3072"/>
                  </a:lnTo>
                  <a:lnTo>
                    <a:pt x="25231" y="3028"/>
                  </a:lnTo>
                  <a:lnTo>
                    <a:pt x="25582" y="1624"/>
                  </a:lnTo>
                  <a:lnTo>
                    <a:pt x="26241" y="220"/>
                  </a:lnTo>
                  <a:lnTo>
                    <a:pt x="26241" y="176"/>
                  </a:lnTo>
                  <a:lnTo>
                    <a:pt x="26241" y="88"/>
                  </a:lnTo>
                  <a:lnTo>
                    <a:pt x="26197" y="44"/>
                  </a:lnTo>
                  <a:lnTo>
                    <a:pt x="2615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40" name="Google Shape;14140;p408"/>
            <p:cNvSpPr/>
            <p:nvPr/>
          </p:nvSpPr>
          <p:spPr>
            <a:xfrm>
              <a:off x="3625700" y="691450"/>
              <a:ext cx="766825" cy="1557775"/>
            </a:xfrm>
            <a:custGeom>
              <a:avLst/>
              <a:gdLst/>
              <a:ahLst/>
              <a:cxnLst/>
              <a:rect l="l" t="t" r="r" b="b"/>
              <a:pathLst>
                <a:path w="30673" h="62311" extrusionOk="0">
                  <a:moveTo>
                    <a:pt x="27030" y="0"/>
                  </a:moveTo>
                  <a:lnTo>
                    <a:pt x="26987" y="44"/>
                  </a:lnTo>
                  <a:lnTo>
                    <a:pt x="26943" y="88"/>
                  </a:lnTo>
                  <a:lnTo>
                    <a:pt x="26416" y="922"/>
                  </a:lnTo>
                  <a:lnTo>
                    <a:pt x="26416" y="966"/>
                  </a:lnTo>
                  <a:lnTo>
                    <a:pt x="25626" y="3028"/>
                  </a:lnTo>
                  <a:lnTo>
                    <a:pt x="23081" y="6846"/>
                  </a:lnTo>
                  <a:lnTo>
                    <a:pt x="21502" y="8952"/>
                  </a:lnTo>
                  <a:lnTo>
                    <a:pt x="19615" y="11629"/>
                  </a:lnTo>
                  <a:lnTo>
                    <a:pt x="17772" y="13998"/>
                  </a:lnTo>
                  <a:lnTo>
                    <a:pt x="14481" y="17684"/>
                  </a:lnTo>
                  <a:lnTo>
                    <a:pt x="10531" y="22511"/>
                  </a:lnTo>
                  <a:lnTo>
                    <a:pt x="10531" y="22555"/>
                  </a:lnTo>
                  <a:lnTo>
                    <a:pt x="10049" y="23915"/>
                  </a:lnTo>
                  <a:lnTo>
                    <a:pt x="10049" y="23959"/>
                  </a:lnTo>
                  <a:lnTo>
                    <a:pt x="10136" y="27162"/>
                  </a:lnTo>
                  <a:lnTo>
                    <a:pt x="7065" y="28961"/>
                  </a:lnTo>
                  <a:lnTo>
                    <a:pt x="6977" y="29005"/>
                  </a:lnTo>
                  <a:lnTo>
                    <a:pt x="6451" y="29971"/>
                  </a:lnTo>
                  <a:lnTo>
                    <a:pt x="6407" y="30014"/>
                  </a:lnTo>
                  <a:lnTo>
                    <a:pt x="5310" y="33393"/>
                  </a:lnTo>
                  <a:lnTo>
                    <a:pt x="4608" y="36377"/>
                  </a:lnTo>
                  <a:lnTo>
                    <a:pt x="3905" y="40239"/>
                  </a:lnTo>
                  <a:lnTo>
                    <a:pt x="3554" y="40414"/>
                  </a:lnTo>
                  <a:lnTo>
                    <a:pt x="1009" y="40941"/>
                  </a:lnTo>
                  <a:lnTo>
                    <a:pt x="878" y="41028"/>
                  </a:lnTo>
                  <a:lnTo>
                    <a:pt x="527" y="41467"/>
                  </a:lnTo>
                  <a:lnTo>
                    <a:pt x="483" y="41555"/>
                  </a:lnTo>
                  <a:lnTo>
                    <a:pt x="395" y="43003"/>
                  </a:lnTo>
                  <a:lnTo>
                    <a:pt x="395" y="43091"/>
                  </a:lnTo>
                  <a:lnTo>
                    <a:pt x="1316" y="45241"/>
                  </a:lnTo>
                  <a:lnTo>
                    <a:pt x="1360" y="46689"/>
                  </a:lnTo>
                  <a:lnTo>
                    <a:pt x="527" y="51998"/>
                  </a:lnTo>
                  <a:lnTo>
                    <a:pt x="0" y="53798"/>
                  </a:lnTo>
                  <a:lnTo>
                    <a:pt x="0" y="53841"/>
                  </a:lnTo>
                  <a:lnTo>
                    <a:pt x="219" y="56518"/>
                  </a:lnTo>
                  <a:lnTo>
                    <a:pt x="307" y="56650"/>
                  </a:lnTo>
                  <a:lnTo>
                    <a:pt x="1843" y="58054"/>
                  </a:lnTo>
                  <a:lnTo>
                    <a:pt x="4608" y="60424"/>
                  </a:lnTo>
                  <a:lnTo>
                    <a:pt x="5354" y="61521"/>
                  </a:lnTo>
                  <a:lnTo>
                    <a:pt x="5397" y="61564"/>
                  </a:lnTo>
                  <a:lnTo>
                    <a:pt x="6451" y="62179"/>
                  </a:lnTo>
                  <a:lnTo>
                    <a:pt x="6494" y="62179"/>
                  </a:lnTo>
                  <a:lnTo>
                    <a:pt x="8118" y="62310"/>
                  </a:lnTo>
                  <a:lnTo>
                    <a:pt x="9127" y="62310"/>
                  </a:lnTo>
                  <a:lnTo>
                    <a:pt x="9742" y="62223"/>
                  </a:lnTo>
                  <a:lnTo>
                    <a:pt x="10268" y="62135"/>
                  </a:lnTo>
                  <a:lnTo>
                    <a:pt x="10707" y="62003"/>
                  </a:lnTo>
                  <a:lnTo>
                    <a:pt x="11146" y="61828"/>
                  </a:lnTo>
                  <a:lnTo>
                    <a:pt x="11497" y="61608"/>
                  </a:lnTo>
                  <a:lnTo>
                    <a:pt x="11848" y="61389"/>
                  </a:lnTo>
                  <a:lnTo>
                    <a:pt x="12155" y="61082"/>
                  </a:lnTo>
                  <a:lnTo>
                    <a:pt x="12418" y="60731"/>
                  </a:lnTo>
                  <a:lnTo>
                    <a:pt x="12638" y="60336"/>
                  </a:lnTo>
                  <a:lnTo>
                    <a:pt x="12813" y="59897"/>
                  </a:lnTo>
                  <a:lnTo>
                    <a:pt x="13033" y="59458"/>
                  </a:lnTo>
                  <a:lnTo>
                    <a:pt x="13164" y="58932"/>
                  </a:lnTo>
                  <a:lnTo>
                    <a:pt x="13296" y="58361"/>
                  </a:lnTo>
                  <a:lnTo>
                    <a:pt x="13559" y="57089"/>
                  </a:lnTo>
                  <a:lnTo>
                    <a:pt x="13559" y="57045"/>
                  </a:lnTo>
                  <a:lnTo>
                    <a:pt x="13428" y="54456"/>
                  </a:lnTo>
                  <a:lnTo>
                    <a:pt x="13384" y="54368"/>
                  </a:lnTo>
                  <a:lnTo>
                    <a:pt x="11936" y="50901"/>
                  </a:lnTo>
                  <a:lnTo>
                    <a:pt x="12023" y="50068"/>
                  </a:lnTo>
                  <a:lnTo>
                    <a:pt x="12462" y="49497"/>
                  </a:lnTo>
                  <a:lnTo>
                    <a:pt x="12769" y="49453"/>
                  </a:lnTo>
                  <a:lnTo>
                    <a:pt x="15007" y="50199"/>
                  </a:lnTo>
                  <a:lnTo>
                    <a:pt x="16587" y="50682"/>
                  </a:lnTo>
                  <a:lnTo>
                    <a:pt x="18913" y="52042"/>
                  </a:lnTo>
                  <a:lnTo>
                    <a:pt x="22511" y="53973"/>
                  </a:lnTo>
                  <a:lnTo>
                    <a:pt x="22555" y="53973"/>
                  </a:lnTo>
                  <a:lnTo>
                    <a:pt x="23871" y="54456"/>
                  </a:lnTo>
                  <a:lnTo>
                    <a:pt x="23959" y="54500"/>
                  </a:lnTo>
                  <a:lnTo>
                    <a:pt x="25144" y="54412"/>
                  </a:lnTo>
                  <a:lnTo>
                    <a:pt x="29663" y="53578"/>
                  </a:lnTo>
                  <a:lnTo>
                    <a:pt x="30365" y="53534"/>
                  </a:lnTo>
                  <a:lnTo>
                    <a:pt x="30409" y="53534"/>
                  </a:lnTo>
                  <a:lnTo>
                    <a:pt x="30541" y="53490"/>
                  </a:lnTo>
                  <a:lnTo>
                    <a:pt x="30629" y="53447"/>
                  </a:lnTo>
                  <a:lnTo>
                    <a:pt x="30629" y="53403"/>
                  </a:lnTo>
                  <a:lnTo>
                    <a:pt x="30673" y="53315"/>
                  </a:lnTo>
                  <a:lnTo>
                    <a:pt x="30673" y="53271"/>
                  </a:lnTo>
                  <a:lnTo>
                    <a:pt x="30629" y="53183"/>
                  </a:lnTo>
                  <a:lnTo>
                    <a:pt x="30541" y="53139"/>
                  </a:lnTo>
                  <a:lnTo>
                    <a:pt x="30409" y="53139"/>
                  </a:lnTo>
                  <a:lnTo>
                    <a:pt x="30322" y="53183"/>
                  </a:lnTo>
                  <a:lnTo>
                    <a:pt x="29663" y="53227"/>
                  </a:lnTo>
                  <a:lnTo>
                    <a:pt x="29619" y="53227"/>
                  </a:lnTo>
                  <a:lnTo>
                    <a:pt x="25100" y="54061"/>
                  </a:lnTo>
                  <a:lnTo>
                    <a:pt x="23959" y="54149"/>
                  </a:lnTo>
                  <a:lnTo>
                    <a:pt x="22686" y="53666"/>
                  </a:lnTo>
                  <a:lnTo>
                    <a:pt x="19088" y="51735"/>
                  </a:lnTo>
                  <a:lnTo>
                    <a:pt x="16719" y="50375"/>
                  </a:lnTo>
                  <a:lnTo>
                    <a:pt x="16719" y="50331"/>
                  </a:lnTo>
                  <a:lnTo>
                    <a:pt x="15095" y="49892"/>
                  </a:lnTo>
                  <a:lnTo>
                    <a:pt x="12813" y="49102"/>
                  </a:lnTo>
                  <a:lnTo>
                    <a:pt x="12725" y="49102"/>
                  </a:lnTo>
                  <a:lnTo>
                    <a:pt x="12331" y="49190"/>
                  </a:lnTo>
                  <a:lnTo>
                    <a:pt x="12243" y="49234"/>
                  </a:lnTo>
                  <a:lnTo>
                    <a:pt x="11716" y="49892"/>
                  </a:lnTo>
                  <a:lnTo>
                    <a:pt x="11672" y="49980"/>
                  </a:lnTo>
                  <a:lnTo>
                    <a:pt x="11585" y="50901"/>
                  </a:lnTo>
                  <a:lnTo>
                    <a:pt x="11628" y="50989"/>
                  </a:lnTo>
                  <a:lnTo>
                    <a:pt x="13076" y="54500"/>
                  </a:lnTo>
                  <a:lnTo>
                    <a:pt x="13208" y="57045"/>
                  </a:lnTo>
                  <a:lnTo>
                    <a:pt x="12989" y="58273"/>
                  </a:lnTo>
                  <a:lnTo>
                    <a:pt x="12857" y="58800"/>
                  </a:lnTo>
                  <a:lnTo>
                    <a:pt x="12725" y="59327"/>
                  </a:lnTo>
                  <a:lnTo>
                    <a:pt x="12550" y="59765"/>
                  </a:lnTo>
                  <a:lnTo>
                    <a:pt x="12331" y="60160"/>
                  </a:lnTo>
                  <a:lnTo>
                    <a:pt x="12111" y="60555"/>
                  </a:lnTo>
                  <a:lnTo>
                    <a:pt x="11892" y="60862"/>
                  </a:lnTo>
                  <a:lnTo>
                    <a:pt x="11585" y="61126"/>
                  </a:lnTo>
                  <a:lnTo>
                    <a:pt x="11277" y="61389"/>
                  </a:lnTo>
                  <a:lnTo>
                    <a:pt x="10882" y="61564"/>
                  </a:lnTo>
                  <a:lnTo>
                    <a:pt x="10444" y="61740"/>
                  </a:lnTo>
                  <a:lnTo>
                    <a:pt x="9961" y="61828"/>
                  </a:lnTo>
                  <a:lnTo>
                    <a:pt x="9434" y="61915"/>
                  </a:lnTo>
                  <a:lnTo>
                    <a:pt x="8820" y="61959"/>
                  </a:lnTo>
                  <a:lnTo>
                    <a:pt x="8118" y="61959"/>
                  </a:lnTo>
                  <a:lnTo>
                    <a:pt x="6582" y="61828"/>
                  </a:lnTo>
                  <a:lnTo>
                    <a:pt x="5617" y="61301"/>
                  </a:lnTo>
                  <a:lnTo>
                    <a:pt x="4871" y="60204"/>
                  </a:lnTo>
                  <a:lnTo>
                    <a:pt x="4827" y="60160"/>
                  </a:lnTo>
                  <a:lnTo>
                    <a:pt x="2062" y="57791"/>
                  </a:lnTo>
                  <a:lnTo>
                    <a:pt x="571" y="56430"/>
                  </a:lnTo>
                  <a:lnTo>
                    <a:pt x="351" y="53841"/>
                  </a:lnTo>
                  <a:lnTo>
                    <a:pt x="878" y="52086"/>
                  </a:lnTo>
                  <a:lnTo>
                    <a:pt x="1711" y="46733"/>
                  </a:lnTo>
                  <a:lnTo>
                    <a:pt x="1668" y="45197"/>
                  </a:lnTo>
                  <a:lnTo>
                    <a:pt x="1624" y="45153"/>
                  </a:lnTo>
                  <a:lnTo>
                    <a:pt x="746" y="43003"/>
                  </a:lnTo>
                  <a:lnTo>
                    <a:pt x="834" y="41643"/>
                  </a:lnTo>
                  <a:lnTo>
                    <a:pt x="1141" y="41292"/>
                  </a:lnTo>
                  <a:lnTo>
                    <a:pt x="3642" y="40765"/>
                  </a:lnTo>
                  <a:lnTo>
                    <a:pt x="3686" y="40721"/>
                  </a:lnTo>
                  <a:lnTo>
                    <a:pt x="4125" y="40502"/>
                  </a:lnTo>
                  <a:lnTo>
                    <a:pt x="4169" y="40458"/>
                  </a:lnTo>
                  <a:lnTo>
                    <a:pt x="4213" y="40370"/>
                  </a:lnTo>
                  <a:lnTo>
                    <a:pt x="4959" y="36465"/>
                  </a:lnTo>
                  <a:lnTo>
                    <a:pt x="5661" y="33525"/>
                  </a:lnTo>
                  <a:lnTo>
                    <a:pt x="6758" y="30146"/>
                  </a:lnTo>
                  <a:lnTo>
                    <a:pt x="7284" y="29225"/>
                  </a:lnTo>
                  <a:lnTo>
                    <a:pt x="10444" y="27382"/>
                  </a:lnTo>
                  <a:lnTo>
                    <a:pt x="10488" y="27338"/>
                  </a:lnTo>
                  <a:lnTo>
                    <a:pt x="10531" y="27250"/>
                  </a:lnTo>
                  <a:lnTo>
                    <a:pt x="10400" y="24003"/>
                  </a:lnTo>
                  <a:lnTo>
                    <a:pt x="10839" y="22686"/>
                  </a:lnTo>
                  <a:lnTo>
                    <a:pt x="14744" y="17903"/>
                  </a:lnTo>
                  <a:lnTo>
                    <a:pt x="18035" y="14218"/>
                  </a:lnTo>
                  <a:lnTo>
                    <a:pt x="19922" y="11804"/>
                  </a:lnTo>
                  <a:lnTo>
                    <a:pt x="21765" y="9171"/>
                  </a:lnTo>
                  <a:lnTo>
                    <a:pt x="23388" y="7065"/>
                  </a:lnTo>
                  <a:lnTo>
                    <a:pt x="25933" y="3204"/>
                  </a:lnTo>
                  <a:lnTo>
                    <a:pt x="25933" y="3160"/>
                  </a:lnTo>
                  <a:lnTo>
                    <a:pt x="26723" y="1097"/>
                  </a:lnTo>
                  <a:lnTo>
                    <a:pt x="27250" y="264"/>
                  </a:lnTo>
                  <a:lnTo>
                    <a:pt x="27250" y="220"/>
                  </a:lnTo>
                  <a:lnTo>
                    <a:pt x="27250" y="132"/>
                  </a:lnTo>
                  <a:lnTo>
                    <a:pt x="27206" y="88"/>
                  </a:lnTo>
                  <a:lnTo>
                    <a:pt x="27162" y="44"/>
                  </a:lnTo>
                  <a:lnTo>
                    <a:pt x="2711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41" name="Google Shape;14141;p408"/>
            <p:cNvSpPr/>
            <p:nvPr/>
          </p:nvSpPr>
          <p:spPr>
            <a:xfrm>
              <a:off x="3681625" y="1993600"/>
              <a:ext cx="702125" cy="310475"/>
            </a:xfrm>
            <a:custGeom>
              <a:avLst/>
              <a:gdLst/>
              <a:ahLst/>
              <a:cxnLst/>
              <a:rect l="l" t="t" r="r" b="b"/>
              <a:pathLst>
                <a:path w="28085" h="12419" extrusionOk="0">
                  <a:moveTo>
                    <a:pt x="12288" y="0"/>
                  </a:moveTo>
                  <a:lnTo>
                    <a:pt x="12200" y="44"/>
                  </a:lnTo>
                  <a:lnTo>
                    <a:pt x="11717" y="307"/>
                  </a:lnTo>
                  <a:lnTo>
                    <a:pt x="11673" y="351"/>
                  </a:lnTo>
                  <a:lnTo>
                    <a:pt x="11629" y="395"/>
                  </a:lnTo>
                  <a:lnTo>
                    <a:pt x="11542" y="922"/>
                  </a:lnTo>
                  <a:lnTo>
                    <a:pt x="11542" y="1009"/>
                  </a:lnTo>
                  <a:lnTo>
                    <a:pt x="12200" y="4169"/>
                  </a:lnTo>
                  <a:lnTo>
                    <a:pt x="12068" y="6056"/>
                  </a:lnTo>
                  <a:lnTo>
                    <a:pt x="11191" y="9127"/>
                  </a:lnTo>
                  <a:lnTo>
                    <a:pt x="10313" y="11102"/>
                  </a:lnTo>
                  <a:lnTo>
                    <a:pt x="10050" y="11409"/>
                  </a:lnTo>
                  <a:lnTo>
                    <a:pt x="5267" y="11892"/>
                  </a:lnTo>
                  <a:lnTo>
                    <a:pt x="133" y="12067"/>
                  </a:lnTo>
                  <a:lnTo>
                    <a:pt x="89" y="12067"/>
                  </a:lnTo>
                  <a:lnTo>
                    <a:pt x="45" y="12111"/>
                  </a:lnTo>
                  <a:lnTo>
                    <a:pt x="1" y="12155"/>
                  </a:lnTo>
                  <a:lnTo>
                    <a:pt x="1" y="12243"/>
                  </a:lnTo>
                  <a:lnTo>
                    <a:pt x="1" y="12287"/>
                  </a:lnTo>
                  <a:lnTo>
                    <a:pt x="45" y="12375"/>
                  </a:lnTo>
                  <a:lnTo>
                    <a:pt x="89" y="12418"/>
                  </a:lnTo>
                  <a:lnTo>
                    <a:pt x="177" y="12418"/>
                  </a:lnTo>
                  <a:lnTo>
                    <a:pt x="5311" y="12243"/>
                  </a:lnTo>
                  <a:lnTo>
                    <a:pt x="10137" y="11716"/>
                  </a:lnTo>
                  <a:lnTo>
                    <a:pt x="10225" y="11672"/>
                  </a:lnTo>
                  <a:lnTo>
                    <a:pt x="10576" y="11365"/>
                  </a:lnTo>
                  <a:lnTo>
                    <a:pt x="10620" y="11277"/>
                  </a:lnTo>
                  <a:lnTo>
                    <a:pt x="11498" y="9259"/>
                  </a:lnTo>
                  <a:lnTo>
                    <a:pt x="12419" y="6143"/>
                  </a:lnTo>
                  <a:lnTo>
                    <a:pt x="12419" y="6100"/>
                  </a:lnTo>
                  <a:lnTo>
                    <a:pt x="12551" y="4169"/>
                  </a:lnTo>
                  <a:lnTo>
                    <a:pt x="12507" y="4125"/>
                  </a:lnTo>
                  <a:lnTo>
                    <a:pt x="11893" y="966"/>
                  </a:lnTo>
                  <a:lnTo>
                    <a:pt x="11980" y="571"/>
                  </a:lnTo>
                  <a:lnTo>
                    <a:pt x="12288" y="351"/>
                  </a:lnTo>
                  <a:lnTo>
                    <a:pt x="13516" y="483"/>
                  </a:lnTo>
                  <a:lnTo>
                    <a:pt x="14306" y="790"/>
                  </a:lnTo>
                  <a:lnTo>
                    <a:pt x="16281" y="1931"/>
                  </a:lnTo>
                  <a:lnTo>
                    <a:pt x="20054" y="3993"/>
                  </a:lnTo>
                  <a:lnTo>
                    <a:pt x="20098" y="4037"/>
                  </a:lnTo>
                  <a:lnTo>
                    <a:pt x="21371" y="4432"/>
                  </a:lnTo>
                  <a:lnTo>
                    <a:pt x="21415" y="4432"/>
                  </a:lnTo>
                  <a:lnTo>
                    <a:pt x="22205" y="4476"/>
                  </a:lnTo>
                  <a:lnTo>
                    <a:pt x="22292" y="4432"/>
                  </a:lnTo>
                  <a:lnTo>
                    <a:pt x="23082" y="4169"/>
                  </a:lnTo>
                  <a:lnTo>
                    <a:pt x="27821" y="3028"/>
                  </a:lnTo>
                  <a:lnTo>
                    <a:pt x="27865" y="2984"/>
                  </a:lnTo>
                  <a:lnTo>
                    <a:pt x="27997" y="2896"/>
                  </a:lnTo>
                  <a:lnTo>
                    <a:pt x="28041" y="2852"/>
                  </a:lnTo>
                  <a:lnTo>
                    <a:pt x="28085" y="2809"/>
                  </a:lnTo>
                  <a:lnTo>
                    <a:pt x="28085" y="2721"/>
                  </a:lnTo>
                  <a:lnTo>
                    <a:pt x="28041" y="2677"/>
                  </a:lnTo>
                  <a:lnTo>
                    <a:pt x="27997" y="2633"/>
                  </a:lnTo>
                  <a:lnTo>
                    <a:pt x="27909" y="2589"/>
                  </a:lnTo>
                  <a:lnTo>
                    <a:pt x="27865" y="2589"/>
                  </a:lnTo>
                  <a:lnTo>
                    <a:pt x="27777" y="2633"/>
                  </a:lnTo>
                  <a:lnTo>
                    <a:pt x="27690" y="2677"/>
                  </a:lnTo>
                  <a:lnTo>
                    <a:pt x="22994" y="3818"/>
                  </a:lnTo>
                  <a:lnTo>
                    <a:pt x="22951" y="3818"/>
                  </a:lnTo>
                  <a:lnTo>
                    <a:pt x="22205" y="4125"/>
                  </a:lnTo>
                  <a:lnTo>
                    <a:pt x="21459" y="4081"/>
                  </a:lnTo>
                  <a:lnTo>
                    <a:pt x="20230" y="3686"/>
                  </a:lnTo>
                  <a:lnTo>
                    <a:pt x="16456" y="1624"/>
                  </a:lnTo>
                  <a:lnTo>
                    <a:pt x="14482" y="483"/>
                  </a:lnTo>
                  <a:lnTo>
                    <a:pt x="14438" y="483"/>
                  </a:lnTo>
                  <a:lnTo>
                    <a:pt x="13604" y="132"/>
                  </a:lnTo>
                  <a:lnTo>
                    <a:pt x="13560" y="132"/>
                  </a:lnTo>
                  <a:lnTo>
                    <a:pt x="1228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42" name="Google Shape;14142;p408"/>
            <p:cNvSpPr/>
            <p:nvPr/>
          </p:nvSpPr>
          <p:spPr>
            <a:xfrm>
              <a:off x="3646525" y="689250"/>
              <a:ext cx="639600" cy="988425"/>
            </a:xfrm>
            <a:custGeom>
              <a:avLst/>
              <a:gdLst/>
              <a:ahLst/>
              <a:cxnLst/>
              <a:rect l="l" t="t" r="r" b="b"/>
              <a:pathLst>
                <a:path w="25584" h="39537" extrusionOk="0">
                  <a:moveTo>
                    <a:pt x="25320" y="1"/>
                  </a:moveTo>
                  <a:lnTo>
                    <a:pt x="25276" y="44"/>
                  </a:lnTo>
                  <a:lnTo>
                    <a:pt x="23828" y="2326"/>
                  </a:lnTo>
                  <a:lnTo>
                    <a:pt x="22687" y="3248"/>
                  </a:lnTo>
                  <a:lnTo>
                    <a:pt x="20317" y="5529"/>
                  </a:lnTo>
                  <a:lnTo>
                    <a:pt x="20274" y="5573"/>
                  </a:lnTo>
                  <a:lnTo>
                    <a:pt x="18782" y="7767"/>
                  </a:lnTo>
                  <a:lnTo>
                    <a:pt x="15359" y="12375"/>
                  </a:lnTo>
                  <a:lnTo>
                    <a:pt x="13428" y="14744"/>
                  </a:lnTo>
                  <a:lnTo>
                    <a:pt x="10927" y="17553"/>
                  </a:lnTo>
                  <a:lnTo>
                    <a:pt x="8733" y="20273"/>
                  </a:lnTo>
                  <a:lnTo>
                    <a:pt x="8689" y="20317"/>
                  </a:lnTo>
                  <a:lnTo>
                    <a:pt x="7768" y="21853"/>
                  </a:lnTo>
                  <a:lnTo>
                    <a:pt x="7768" y="21941"/>
                  </a:lnTo>
                  <a:lnTo>
                    <a:pt x="7460" y="23433"/>
                  </a:lnTo>
                  <a:lnTo>
                    <a:pt x="7460" y="23477"/>
                  </a:lnTo>
                  <a:lnTo>
                    <a:pt x="7417" y="25451"/>
                  </a:lnTo>
                  <a:lnTo>
                    <a:pt x="6758" y="26285"/>
                  </a:lnTo>
                  <a:lnTo>
                    <a:pt x="4564" y="27952"/>
                  </a:lnTo>
                  <a:lnTo>
                    <a:pt x="4477" y="28040"/>
                  </a:lnTo>
                  <a:lnTo>
                    <a:pt x="3731" y="29488"/>
                  </a:lnTo>
                  <a:lnTo>
                    <a:pt x="2809" y="32165"/>
                  </a:lnTo>
                  <a:lnTo>
                    <a:pt x="966" y="38703"/>
                  </a:lnTo>
                  <a:lnTo>
                    <a:pt x="440" y="39186"/>
                  </a:lnTo>
                  <a:lnTo>
                    <a:pt x="220" y="39142"/>
                  </a:lnTo>
                  <a:lnTo>
                    <a:pt x="89" y="39142"/>
                  </a:lnTo>
                  <a:lnTo>
                    <a:pt x="45" y="39230"/>
                  </a:lnTo>
                  <a:lnTo>
                    <a:pt x="1" y="39273"/>
                  </a:lnTo>
                  <a:lnTo>
                    <a:pt x="1" y="39361"/>
                  </a:lnTo>
                  <a:lnTo>
                    <a:pt x="45" y="39405"/>
                  </a:lnTo>
                  <a:lnTo>
                    <a:pt x="89" y="39449"/>
                  </a:lnTo>
                  <a:lnTo>
                    <a:pt x="132" y="39493"/>
                  </a:lnTo>
                  <a:lnTo>
                    <a:pt x="440" y="39537"/>
                  </a:lnTo>
                  <a:lnTo>
                    <a:pt x="483" y="39537"/>
                  </a:lnTo>
                  <a:lnTo>
                    <a:pt x="571" y="39493"/>
                  </a:lnTo>
                  <a:lnTo>
                    <a:pt x="1229" y="38966"/>
                  </a:lnTo>
                  <a:lnTo>
                    <a:pt x="1317" y="38835"/>
                  </a:lnTo>
                  <a:lnTo>
                    <a:pt x="3116" y="32253"/>
                  </a:lnTo>
                  <a:lnTo>
                    <a:pt x="4082" y="29620"/>
                  </a:lnTo>
                  <a:lnTo>
                    <a:pt x="4784" y="28216"/>
                  </a:lnTo>
                  <a:lnTo>
                    <a:pt x="7022" y="26548"/>
                  </a:lnTo>
                  <a:lnTo>
                    <a:pt x="7066" y="26548"/>
                  </a:lnTo>
                  <a:lnTo>
                    <a:pt x="7724" y="25627"/>
                  </a:lnTo>
                  <a:lnTo>
                    <a:pt x="7768" y="25495"/>
                  </a:lnTo>
                  <a:lnTo>
                    <a:pt x="7812" y="23520"/>
                  </a:lnTo>
                  <a:lnTo>
                    <a:pt x="8119" y="22028"/>
                  </a:lnTo>
                  <a:lnTo>
                    <a:pt x="8996" y="20493"/>
                  </a:lnTo>
                  <a:lnTo>
                    <a:pt x="11190" y="17772"/>
                  </a:lnTo>
                  <a:lnTo>
                    <a:pt x="13692" y="14964"/>
                  </a:lnTo>
                  <a:lnTo>
                    <a:pt x="15622" y="12594"/>
                  </a:lnTo>
                  <a:lnTo>
                    <a:pt x="19045" y="7987"/>
                  </a:lnTo>
                  <a:lnTo>
                    <a:pt x="20537" y="5749"/>
                  </a:lnTo>
                  <a:lnTo>
                    <a:pt x="22906" y="3511"/>
                  </a:lnTo>
                  <a:lnTo>
                    <a:pt x="24047" y="2589"/>
                  </a:lnTo>
                  <a:lnTo>
                    <a:pt x="24091" y="2546"/>
                  </a:lnTo>
                  <a:lnTo>
                    <a:pt x="25539" y="264"/>
                  </a:lnTo>
                  <a:lnTo>
                    <a:pt x="25583" y="176"/>
                  </a:lnTo>
                  <a:lnTo>
                    <a:pt x="25583" y="132"/>
                  </a:lnTo>
                  <a:lnTo>
                    <a:pt x="25539" y="44"/>
                  </a:lnTo>
                  <a:lnTo>
                    <a:pt x="2549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43" name="Google Shape;14143;p408"/>
            <p:cNvSpPr/>
            <p:nvPr/>
          </p:nvSpPr>
          <p:spPr>
            <a:xfrm>
              <a:off x="3650925" y="2049550"/>
              <a:ext cx="763550" cy="304975"/>
            </a:xfrm>
            <a:custGeom>
              <a:avLst/>
              <a:gdLst/>
              <a:ahLst/>
              <a:cxnLst/>
              <a:rect l="l" t="t" r="r" b="b"/>
              <a:pathLst>
                <a:path w="30542" h="12199" extrusionOk="0">
                  <a:moveTo>
                    <a:pt x="14569" y="0"/>
                  </a:moveTo>
                  <a:lnTo>
                    <a:pt x="14481" y="44"/>
                  </a:lnTo>
                  <a:lnTo>
                    <a:pt x="14437" y="88"/>
                  </a:lnTo>
                  <a:lnTo>
                    <a:pt x="14437" y="176"/>
                  </a:lnTo>
                  <a:lnTo>
                    <a:pt x="14656" y="1668"/>
                  </a:lnTo>
                  <a:lnTo>
                    <a:pt x="14700" y="3598"/>
                  </a:lnTo>
                  <a:lnTo>
                    <a:pt x="13735" y="7240"/>
                  </a:lnTo>
                  <a:lnTo>
                    <a:pt x="13121" y="10444"/>
                  </a:lnTo>
                  <a:lnTo>
                    <a:pt x="12813" y="10926"/>
                  </a:lnTo>
                  <a:lnTo>
                    <a:pt x="12287" y="11190"/>
                  </a:lnTo>
                  <a:lnTo>
                    <a:pt x="7987" y="11541"/>
                  </a:lnTo>
                  <a:lnTo>
                    <a:pt x="4213" y="11760"/>
                  </a:lnTo>
                  <a:lnTo>
                    <a:pt x="176" y="11848"/>
                  </a:lnTo>
                  <a:lnTo>
                    <a:pt x="132" y="11848"/>
                  </a:lnTo>
                  <a:lnTo>
                    <a:pt x="44" y="11892"/>
                  </a:lnTo>
                  <a:lnTo>
                    <a:pt x="44" y="11936"/>
                  </a:lnTo>
                  <a:lnTo>
                    <a:pt x="0" y="12023"/>
                  </a:lnTo>
                  <a:lnTo>
                    <a:pt x="44" y="12067"/>
                  </a:lnTo>
                  <a:lnTo>
                    <a:pt x="88" y="12155"/>
                  </a:lnTo>
                  <a:lnTo>
                    <a:pt x="132" y="12155"/>
                  </a:lnTo>
                  <a:lnTo>
                    <a:pt x="176" y="12199"/>
                  </a:lnTo>
                  <a:lnTo>
                    <a:pt x="4213" y="12111"/>
                  </a:lnTo>
                  <a:lnTo>
                    <a:pt x="8030" y="11892"/>
                  </a:lnTo>
                  <a:lnTo>
                    <a:pt x="12375" y="11541"/>
                  </a:lnTo>
                  <a:lnTo>
                    <a:pt x="12419" y="11541"/>
                  </a:lnTo>
                  <a:lnTo>
                    <a:pt x="13033" y="11234"/>
                  </a:lnTo>
                  <a:lnTo>
                    <a:pt x="13077" y="11190"/>
                  </a:lnTo>
                  <a:lnTo>
                    <a:pt x="13428" y="10619"/>
                  </a:lnTo>
                  <a:lnTo>
                    <a:pt x="13472" y="10575"/>
                  </a:lnTo>
                  <a:lnTo>
                    <a:pt x="14086" y="7328"/>
                  </a:lnTo>
                  <a:lnTo>
                    <a:pt x="15051" y="3686"/>
                  </a:lnTo>
                  <a:lnTo>
                    <a:pt x="15051" y="3642"/>
                  </a:lnTo>
                  <a:lnTo>
                    <a:pt x="15007" y="1624"/>
                  </a:lnTo>
                  <a:lnTo>
                    <a:pt x="14832" y="395"/>
                  </a:lnTo>
                  <a:lnTo>
                    <a:pt x="14832" y="395"/>
                  </a:lnTo>
                  <a:lnTo>
                    <a:pt x="14920" y="439"/>
                  </a:lnTo>
                  <a:lnTo>
                    <a:pt x="17158" y="1492"/>
                  </a:lnTo>
                  <a:lnTo>
                    <a:pt x="20887" y="3028"/>
                  </a:lnTo>
                  <a:lnTo>
                    <a:pt x="20887" y="3072"/>
                  </a:lnTo>
                  <a:lnTo>
                    <a:pt x="25802" y="3905"/>
                  </a:lnTo>
                  <a:lnTo>
                    <a:pt x="25890" y="3905"/>
                  </a:lnTo>
                  <a:lnTo>
                    <a:pt x="26855" y="3686"/>
                  </a:lnTo>
                  <a:lnTo>
                    <a:pt x="26899" y="3686"/>
                  </a:lnTo>
                  <a:lnTo>
                    <a:pt x="28347" y="2808"/>
                  </a:lnTo>
                  <a:lnTo>
                    <a:pt x="28391" y="2808"/>
                  </a:lnTo>
                  <a:lnTo>
                    <a:pt x="30190" y="1229"/>
                  </a:lnTo>
                  <a:lnTo>
                    <a:pt x="30453" y="1053"/>
                  </a:lnTo>
                  <a:lnTo>
                    <a:pt x="30497" y="1009"/>
                  </a:lnTo>
                  <a:lnTo>
                    <a:pt x="30541" y="922"/>
                  </a:lnTo>
                  <a:lnTo>
                    <a:pt x="30541" y="878"/>
                  </a:lnTo>
                  <a:lnTo>
                    <a:pt x="30541" y="790"/>
                  </a:lnTo>
                  <a:lnTo>
                    <a:pt x="30497" y="746"/>
                  </a:lnTo>
                  <a:lnTo>
                    <a:pt x="30410" y="746"/>
                  </a:lnTo>
                  <a:lnTo>
                    <a:pt x="30366" y="702"/>
                  </a:lnTo>
                  <a:lnTo>
                    <a:pt x="30278" y="746"/>
                  </a:lnTo>
                  <a:lnTo>
                    <a:pt x="30015" y="922"/>
                  </a:lnTo>
                  <a:lnTo>
                    <a:pt x="29971" y="922"/>
                  </a:lnTo>
                  <a:lnTo>
                    <a:pt x="28172" y="2545"/>
                  </a:lnTo>
                  <a:lnTo>
                    <a:pt x="26767" y="3379"/>
                  </a:lnTo>
                  <a:lnTo>
                    <a:pt x="25846" y="3554"/>
                  </a:lnTo>
                  <a:lnTo>
                    <a:pt x="20975" y="2721"/>
                  </a:lnTo>
                  <a:lnTo>
                    <a:pt x="17289" y="1141"/>
                  </a:lnTo>
                  <a:lnTo>
                    <a:pt x="15051" y="132"/>
                  </a:lnTo>
                  <a:lnTo>
                    <a:pt x="1465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44" name="Google Shape;14144;p408"/>
            <p:cNvSpPr/>
            <p:nvPr/>
          </p:nvSpPr>
          <p:spPr>
            <a:xfrm>
              <a:off x="3678350" y="670600"/>
              <a:ext cx="591300" cy="788775"/>
            </a:xfrm>
            <a:custGeom>
              <a:avLst/>
              <a:gdLst/>
              <a:ahLst/>
              <a:cxnLst/>
              <a:rect l="l" t="t" r="r" b="b"/>
              <a:pathLst>
                <a:path w="23652" h="31551" extrusionOk="0">
                  <a:moveTo>
                    <a:pt x="23433" y="1"/>
                  </a:moveTo>
                  <a:lnTo>
                    <a:pt x="23345" y="44"/>
                  </a:lnTo>
                  <a:lnTo>
                    <a:pt x="22204" y="1098"/>
                  </a:lnTo>
                  <a:lnTo>
                    <a:pt x="20449" y="2282"/>
                  </a:lnTo>
                  <a:lnTo>
                    <a:pt x="17421" y="4520"/>
                  </a:lnTo>
                  <a:lnTo>
                    <a:pt x="17377" y="4564"/>
                  </a:lnTo>
                  <a:lnTo>
                    <a:pt x="16763" y="5310"/>
                  </a:lnTo>
                  <a:lnTo>
                    <a:pt x="16719" y="5310"/>
                  </a:lnTo>
                  <a:lnTo>
                    <a:pt x="15315" y="7460"/>
                  </a:lnTo>
                  <a:lnTo>
                    <a:pt x="13691" y="9918"/>
                  </a:lnTo>
                  <a:lnTo>
                    <a:pt x="10181" y="14306"/>
                  </a:lnTo>
                  <a:lnTo>
                    <a:pt x="7592" y="17289"/>
                  </a:lnTo>
                  <a:lnTo>
                    <a:pt x="5485" y="20317"/>
                  </a:lnTo>
                  <a:lnTo>
                    <a:pt x="5442" y="20317"/>
                  </a:lnTo>
                  <a:lnTo>
                    <a:pt x="4520" y="22116"/>
                  </a:lnTo>
                  <a:lnTo>
                    <a:pt x="4520" y="22160"/>
                  </a:lnTo>
                  <a:lnTo>
                    <a:pt x="3730" y="25320"/>
                  </a:lnTo>
                  <a:lnTo>
                    <a:pt x="2896" y="26285"/>
                  </a:lnTo>
                  <a:lnTo>
                    <a:pt x="2019" y="27031"/>
                  </a:lnTo>
                  <a:lnTo>
                    <a:pt x="1975" y="27075"/>
                  </a:lnTo>
                  <a:lnTo>
                    <a:pt x="1141" y="28435"/>
                  </a:lnTo>
                  <a:lnTo>
                    <a:pt x="1097" y="28435"/>
                  </a:lnTo>
                  <a:lnTo>
                    <a:pt x="0" y="31331"/>
                  </a:lnTo>
                  <a:lnTo>
                    <a:pt x="0" y="31419"/>
                  </a:lnTo>
                  <a:lnTo>
                    <a:pt x="0" y="31463"/>
                  </a:lnTo>
                  <a:lnTo>
                    <a:pt x="44" y="31507"/>
                  </a:lnTo>
                  <a:lnTo>
                    <a:pt x="88" y="31551"/>
                  </a:lnTo>
                  <a:lnTo>
                    <a:pt x="264" y="31551"/>
                  </a:lnTo>
                  <a:lnTo>
                    <a:pt x="308" y="31463"/>
                  </a:lnTo>
                  <a:lnTo>
                    <a:pt x="1448" y="28611"/>
                  </a:lnTo>
                  <a:lnTo>
                    <a:pt x="2282" y="27294"/>
                  </a:lnTo>
                  <a:lnTo>
                    <a:pt x="3160" y="26548"/>
                  </a:lnTo>
                  <a:lnTo>
                    <a:pt x="3993" y="25495"/>
                  </a:lnTo>
                  <a:lnTo>
                    <a:pt x="4037" y="25451"/>
                  </a:lnTo>
                  <a:lnTo>
                    <a:pt x="4871" y="22248"/>
                  </a:lnTo>
                  <a:lnTo>
                    <a:pt x="5749" y="20493"/>
                  </a:lnTo>
                  <a:lnTo>
                    <a:pt x="7899" y="17509"/>
                  </a:lnTo>
                  <a:lnTo>
                    <a:pt x="10444" y="14525"/>
                  </a:lnTo>
                  <a:lnTo>
                    <a:pt x="13998" y="10137"/>
                  </a:lnTo>
                  <a:lnTo>
                    <a:pt x="15622" y="7680"/>
                  </a:lnTo>
                  <a:lnTo>
                    <a:pt x="17026" y="5530"/>
                  </a:lnTo>
                  <a:lnTo>
                    <a:pt x="17640" y="4784"/>
                  </a:lnTo>
                  <a:lnTo>
                    <a:pt x="20624" y="2546"/>
                  </a:lnTo>
                  <a:lnTo>
                    <a:pt x="22379" y="1405"/>
                  </a:lnTo>
                  <a:lnTo>
                    <a:pt x="22423" y="1361"/>
                  </a:lnTo>
                  <a:lnTo>
                    <a:pt x="23608" y="264"/>
                  </a:lnTo>
                  <a:lnTo>
                    <a:pt x="23652" y="220"/>
                  </a:lnTo>
                  <a:lnTo>
                    <a:pt x="23652" y="176"/>
                  </a:lnTo>
                  <a:lnTo>
                    <a:pt x="23652" y="88"/>
                  </a:lnTo>
                  <a:lnTo>
                    <a:pt x="23608" y="44"/>
                  </a:lnTo>
                  <a:lnTo>
                    <a:pt x="2356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45" name="Google Shape;14145;p408"/>
            <p:cNvSpPr/>
            <p:nvPr/>
          </p:nvSpPr>
          <p:spPr>
            <a:xfrm>
              <a:off x="4188450" y="866975"/>
              <a:ext cx="520025" cy="931375"/>
            </a:xfrm>
            <a:custGeom>
              <a:avLst/>
              <a:gdLst/>
              <a:ahLst/>
              <a:cxnLst/>
              <a:rect l="l" t="t" r="r" b="b"/>
              <a:pathLst>
                <a:path w="20801" h="37255" extrusionOk="0">
                  <a:moveTo>
                    <a:pt x="8338" y="0"/>
                  </a:moveTo>
                  <a:lnTo>
                    <a:pt x="8250" y="44"/>
                  </a:lnTo>
                  <a:lnTo>
                    <a:pt x="8206" y="88"/>
                  </a:lnTo>
                  <a:lnTo>
                    <a:pt x="6978" y="2238"/>
                  </a:lnTo>
                  <a:lnTo>
                    <a:pt x="6978" y="2326"/>
                  </a:lnTo>
                  <a:lnTo>
                    <a:pt x="6934" y="3511"/>
                  </a:lnTo>
                  <a:lnTo>
                    <a:pt x="6934" y="3554"/>
                  </a:lnTo>
                  <a:lnTo>
                    <a:pt x="7636" y="6100"/>
                  </a:lnTo>
                  <a:lnTo>
                    <a:pt x="7329" y="11979"/>
                  </a:lnTo>
                  <a:lnTo>
                    <a:pt x="6012" y="16631"/>
                  </a:lnTo>
                  <a:lnTo>
                    <a:pt x="5091" y="19746"/>
                  </a:lnTo>
                  <a:lnTo>
                    <a:pt x="3599" y="22862"/>
                  </a:lnTo>
                  <a:lnTo>
                    <a:pt x="1054" y="28742"/>
                  </a:lnTo>
                  <a:lnTo>
                    <a:pt x="1054" y="28830"/>
                  </a:lnTo>
                  <a:lnTo>
                    <a:pt x="1098" y="29093"/>
                  </a:lnTo>
                  <a:lnTo>
                    <a:pt x="1" y="31199"/>
                  </a:lnTo>
                  <a:lnTo>
                    <a:pt x="1" y="31331"/>
                  </a:lnTo>
                  <a:lnTo>
                    <a:pt x="220" y="32077"/>
                  </a:lnTo>
                  <a:lnTo>
                    <a:pt x="220" y="32164"/>
                  </a:lnTo>
                  <a:lnTo>
                    <a:pt x="308" y="32208"/>
                  </a:lnTo>
                  <a:lnTo>
                    <a:pt x="1449" y="32647"/>
                  </a:lnTo>
                  <a:lnTo>
                    <a:pt x="1493" y="32647"/>
                  </a:lnTo>
                  <a:lnTo>
                    <a:pt x="5661" y="33130"/>
                  </a:lnTo>
                  <a:lnTo>
                    <a:pt x="6495" y="33656"/>
                  </a:lnTo>
                  <a:lnTo>
                    <a:pt x="7548" y="35236"/>
                  </a:lnTo>
                  <a:lnTo>
                    <a:pt x="7592" y="35280"/>
                  </a:lnTo>
                  <a:lnTo>
                    <a:pt x="8382" y="35763"/>
                  </a:lnTo>
                  <a:lnTo>
                    <a:pt x="8426" y="35807"/>
                  </a:lnTo>
                  <a:lnTo>
                    <a:pt x="9830" y="36201"/>
                  </a:lnTo>
                  <a:lnTo>
                    <a:pt x="11629" y="37211"/>
                  </a:lnTo>
                  <a:lnTo>
                    <a:pt x="11717" y="37255"/>
                  </a:lnTo>
                  <a:lnTo>
                    <a:pt x="13209" y="37255"/>
                  </a:lnTo>
                  <a:lnTo>
                    <a:pt x="14876" y="36947"/>
                  </a:lnTo>
                  <a:lnTo>
                    <a:pt x="14876" y="36904"/>
                  </a:lnTo>
                  <a:lnTo>
                    <a:pt x="16017" y="36421"/>
                  </a:lnTo>
                  <a:lnTo>
                    <a:pt x="16061" y="36421"/>
                  </a:lnTo>
                  <a:lnTo>
                    <a:pt x="17992" y="34929"/>
                  </a:lnTo>
                  <a:lnTo>
                    <a:pt x="18036" y="34929"/>
                  </a:lnTo>
                  <a:lnTo>
                    <a:pt x="19484" y="33130"/>
                  </a:lnTo>
                  <a:lnTo>
                    <a:pt x="19484" y="33086"/>
                  </a:lnTo>
                  <a:lnTo>
                    <a:pt x="19966" y="31857"/>
                  </a:lnTo>
                  <a:lnTo>
                    <a:pt x="19966" y="31813"/>
                  </a:lnTo>
                  <a:lnTo>
                    <a:pt x="20010" y="30409"/>
                  </a:lnTo>
                  <a:lnTo>
                    <a:pt x="19747" y="27206"/>
                  </a:lnTo>
                  <a:lnTo>
                    <a:pt x="19703" y="27162"/>
                  </a:lnTo>
                  <a:lnTo>
                    <a:pt x="19264" y="25977"/>
                  </a:lnTo>
                  <a:lnTo>
                    <a:pt x="19308" y="25056"/>
                  </a:lnTo>
                  <a:lnTo>
                    <a:pt x="19308" y="25012"/>
                  </a:lnTo>
                  <a:lnTo>
                    <a:pt x="19045" y="23652"/>
                  </a:lnTo>
                  <a:lnTo>
                    <a:pt x="19133" y="22511"/>
                  </a:lnTo>
                  <a:lnTo>
                    <a:pt x="19879" y="19220"/>
                  </a:lnTo>
                  <a:lnTo>
                    <a:pt x="20800" y="15534"/>
                  </a:lnTo>
                  <a:lnTo>
                    <a:pt x="20800" y="15490"/>
                  </a:lnTo>
                  <a:lnTo>
                    <a:pt x="20537" y="13647"/>
                  </a:lnTo>
                  <a:lnTo>
                    <a:pt x="20493" y="13603"/>
                  </a:lnTo>
                  <a:lnTo>
                    <a:pt x="20449" y="13559"/>
                  </a:lnTo>
                  <a:lnTo>
                    <a:pt x="20405" y="13515"/>
                  </a:lnTo>
                  <a:lnTo>
                    <a:pt x="20317" y="13515"/>
                  </a:lnTo>
                  <a:lnTo>
                    <a:pt x="20274" y="13559"/>
                  </a:lnTo>
                  <a:lnTo>
                    <a:pt x="20230" y="13603"/>
                  </a:lnTo>
                  <a:lnTo>
                    <a:pt x="20186" y="13647"/>
                  </a:lnTo>
                  <a:lnTo>
                    <a:pt x="20186" y="13735"/>
                  </a:lnTo>
                  <a:lnTo>
                    <a:pt x="20449" y="15490"/>
                  </a:lnTo>
                  <a:lnTo>
                    <a:pt x="19528" y="19132"/>
                  </a:lnTo>
                  <a:lnTo>
                    <a:pt x="18782" y="22423"/>
                  </a:lnTo>
                  <a:lnTo>
                    <a:pt x="18782" y="22467"/>
                  </a:lnTo>
                  <a:lnTo>
                    <a:pt x="18694" y="23652"/>
                  </a:lnTo>
                  <a:lnTo>
                    <a:pt x="18694" y="23696"/>
                  </a:lnTo>
                  <a:lnTo>
                    <a:pt x="18957" y="25056"/>
                  </a:lnTo>
                  <a:lnTo>
                    <a:pt x="18913" y="25977"/>
                  </a:lnTo>
                  <a:lnTo>
                    <a:pt x="18913" y="26065"/>
                  </a:lnTo>
                  <a:lnTo>
                    <a:pt x="19396" y="27250"/>
                  </a:lnTo>
                  <a:lnTo>
                    <a:pt x="19659" y="30409"/>
                  </a:lnTo>
                  <a:lnTo>
                    <a:pt x="19615" y="31770"/>
                  </a:lnTo>
                  <a:lnTo>
                    <a:pt x="19177" y="32954"/>
                  </a:lnTo>
                  <a:lnTo>
                    <a:pt x="17772" y="34666"/>
                  </a:lnTo>
                  <a:lnTo>
                    <a:pt x="15842" y="36114"/>
                  </a:lnTo>
                  <a:lnTo>
                    <a:pt x="14789" y="36596"/>
                  </a:lnTo>
                  <a:lnTo>
                    <a:pt x="13165" y="36904"/>
                  </a:lnTo>
                  <a:lnTo>
                    <a:pt x="11761" y="36904"/>
                  </a:lnTo>
                  <a:lnTo>
                    <a:pt x="9962" y="35894"/>
                  </a:lnTo>
                  <a:lnTo>
                    <a:pt x="8557" y="35455"/>
                  </a:lnTo>
                  <a:lnTo>
                    <a:pt x="7812" y="35017"/>
                  </a:lnTo>
                  <a:lnTo>
                    <a:pt x="6758" y="33437"/>
                  </a:lnTo>
                  <a:lnTo>
                    <a:pt x="6715" y="33393"/>
                  </a:lnTo>
                  <a:lnTo>
                    <a:pt x="5837" y="32823"/>
                  </a:lnTo>
                  <a:lnTo>
                    <a:pt x="5749" y="32779"/>
                  </a:lnTo>
                  <a:lnTo>
                    <a:pt x="1537" y="32340"/>
                  </a:lnTo>
                  <a:lnTo>
                    <a:pt x="527" y="31901"/>
                  </a:lnTo>
                  <a:lnTo>
                    <a:pt x="352" y="31331"/>
                  </a:lnTo>
                  <a:lnTo>
                    <a:pt x="1449" y="29224"/>
                  </a:lnTo>
                  <a:lnTo>
                    <a:pt x="1449" y="29093"/>
                  </a:lnTo>
                  <a:lnTo>
                    <a:pt x="1405" y="28830"/>
                  </a:lnTo>
                  <a:lnTo>
                    <a:pt x="3906" y="22993"/>
                  </a:lnTo>
                  <a:lnTo>
                    <a:pt x="5398" y="19922"/>
                  </a:lnTo>
                  <a:lnTo>
                    <a:pt x="5398" y="19878"/>
                  </a:lnTo>
                  <a:lnTo>
                    <a:pt x="6363" y="16762"/>
                  </a:lnTo>
                  <a:lnTo>
                    <a:pt x="7680" y="12067"/>
                  </a:lnTo>
                  <a:lnTo>
                    <a:pt x="7680" y="12023"/>
                  </a:lnTo>
                  <a:lnTo>
                    <a:pt x="7987" y="6100"/>
                  </a:lnTo>
                  <a:lnTo>
                    <a:pt x="7987" y="6056"/>
                  </a:lnTo>
                  <a:lnTo>
                    <a:pt x="7285" y="3467"/>
                  </a:lnTo>
                  <a:lnTo>
                    <a:pt x="7329" y="2370"/>
                  </a:lnTo>
                  <a:lnTo>
                    <a:pt x="8514" y="263"/>
                  </a:lnTo>
                  <a:lnTo>
                    <a:pt x="8557" y="220"/>
                  </a:lnTo>
                  <a:lnTo>
                    <a:pt x="8557" y="132"/>
                  </a:lnTo>
                  <a:lnTo>
                    <a:pt x="8514" y="88"/>
                  </a:lnTo>
                  <a:lnTo>
                    <a:pt x="8470" y="44"/>
                  </a:lnTo>
                  <a:lnTo>
                    <a:pt x="838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46" name="Google Shape;14146;p408"/>
            <p:cNvSpPr/>
            <p:nvPr/>
          </p:nvSpPr>
          <p:spPr>
            <a:xfrm>
              <a:off x="4063400" y="858200"/>
              <a:ext cx="670300" cy="974150"/>
            </a:xfrm>
            <a:custGeom>
              <a:avLst/>
              <a:gdLst/>
              <a:ahLst/>
              <a:cxnLst/>
              <a:rect l="l" t="t" r="r" b="b"/>
              <a:pathLst>
                <a:path w="26812" h="38966" extrusionOk="0">
                  <a:moveTo>
                    <a:pt x="12857" y="0"/>
                  </a:moveTo>
                  <a:lnTo>
                    <a:pt x="12814" y="44"/>
                  </a:lnTo>
                  <a:lnTo>
                    <a:pt x="12770" y="88"/>
                  </a:lnTo>
                  <a:lnTo>
                    <a:pt x="11365" y="2633"/>
                  </a:lnTo>
                  <a:lnTo>
                    <a:pt x="11322" y="2721"/>
                  </a:lnTo>
                  <a:lnTo>
                    <a:pt x="11234" y="4257"/>
                  </a:lnTo>
                  <a:lnTo>
                    <a:pt x="11234" y="4300"/>
                  </a:lnTo>
                  <a:lnTo>
                    <a:pt x="11717" y="6451"/>
                  </a:lnTo>
                  <a:lnTo>
                    <a:pt x="11322" y="11585"/>
                  </a:lnTo>
                  <a:lnTo>
                    <a:pt x="10751" y="13779"/>
                  </a:lnTo>
                  <a:lnTo>
                    <a:pt x="9522" y="17640"/>
                  </a:lnTo>
                  <a:lnTo>
                    <a:pt x="7899" y="20624"/>
                  </a:lnTo>
                  <a:lnTo>
                    <a:pt x="5749" y="24529"/>
                  </a:lnTo>
                  <a:lnTo>
                    <a:pt x="4564" y="26284"/>
                  </a:lnTo>
                  <a:lnTo>
                    <a:pt x="3511" y="27294"/>
                  </a:lnTo>
                  <a:lnTo>
                    <a:pt x="483" y="28347"/>
                  </a:lnTo>
                  <a:lnTo>
                    <a:pt x="395" y="28435"/>
                  </a:lnTo>
                  <a:lnTo>
                    <a:pt x="88" y="28786"/>
                  </a:lnTo>
                  <a:lnTo>
                    <a:pt x="44" y="28873"/>
                  </a:lnTo>
                  <a:lnTo>
                    <a:pt x="0" y="29883"/>
                  </a:lnTo>
                  <a:lnTo>
                    <a:pt x="44" y="29926"/>
                  </a:lnTo>
                  <a:lnTo>
                    <a:pt x="1843" y="33700"/>
                  </a:lnTo>
                  <a:lnTo>
                    <a:pt x="1887" y="34490"/>
                  </a:lnTo>
                  <a:lnTo>
                    <a:pt x="1887" y="34578"/>
                  </a:lnTo>
                  <a:lnTo>
                    <a:pt x="2282" y="35104"/>
                  </a:lnTo>
                  <a:lnTo>
                    <a:pt x="2370" y="35192"/>
                  </a:lnTo>
                  <a:lnTo>
                    <a:pt x="3950" y="35763"/>
                  </a:lnTo>
                  <a:lnTo>
                    <a:pt x="6714" y="36509"/>
                  </a:lnTo>
                  <a:lnTo>
                    <a:pt x="6758" y="36552"/>
                  </a:lnTo>
                  <a:lnTo>
                    <a:pt x="11190" y="36816"/>
                  </a:lnTo>
                  <a:lnTo>
                    <a:pt x="12375" y="37869"/>
                  </a:lnTo>
                  <a:lnTo>
                    <a:pt x="12462" y="37913"/>
                  </a:lnTo>
                  <a:lnTo>
                    <a:pt x="16807" y="38966"/>
                  </a:lnTo>
                  <a:lnTo>
                    <a:pt x="16851" y="38966"/>
                  </a:lnTo>
                  <a:lnTo>
                    <a:pt x="18957" y="38922"/>
                  </a:lnTo>
                  <a:lnTo>
                    <a:pt x="19001" y="38922"/>
                  </a:lnTo>
                  <a:lnTo>
                    <a:pt x="20712" y="38571"/>
                  </a:lnTo>
                  <a:lnTo>
                    <a:pt x="20756" y="38571"/>
                  </a:lnTo>
                  <a:lnTo>
                    <a:pt x="22423" y="37869"/>
                  </a:lnTo>
                  <a:lnTo>
                    <a:pt x="22467" y="37825"/>
                  </a:lnTo>
                  <a:lnTo>
                    <a:pt x="24047" y="36509"/>
                  </a:lnTo>
                  <a:lnTo>
                    <a:pt x="24091" y="36465"/>
                  </a:lnTo>
                  <a:lnTo>
                    <a:pt x="25802" y="34446"/>
                  </a:lnTo>
                  <a:lnTo>
                    <a:pt x="25802" y="34402"/>
                  </a:lnTo>
                  <a:lnTo>
                    <a:pt x="26416" y="32823"/>
                  </a:lnTo>
                  <a:lnTo>
                    <a:pt x="26416" y="32779"/>
                  </a:lnTo>
                  <a:lnTo>
                    <a:pt x="26548" y="31726"/>
                  </a:lnTo>
                  <a:lnTo>
                    <a:pt x="26153" y="26460"/>
                  </a:lnTo>
                  <a:lnTo>
                    <a:pt x="25451" y="24178"/>
                  </a:lnTo>
                  <a:lnTo>
                    <a:pt x="25363" y="22818"/>
                  </a:lnTo>
                  <a:lnTo>
                    <a:pt x="25934" y="19615"/>
                  </a:lnTo>
                  <a:lnTo>
                    <a:pt x="26811" y="15929"/>
                  </a:lnTo>
                  <a:lnTo>
                    <a:pt x="26811" y="15797"/>
                  </a:lnTo>
                  <a:lnTo>
                    <a:pt x="26109" y="14525"/>
                  </a:lnTo>
                  <a:lnTo>
                    <a:pt x="26065" y="14481"/>
                  </a:lnTo>
                  <a:lnTo>
                    <a:pt x="25978" y="14437"/>
                  </a:lnTo>
                  <a:lnTo>
                    <a:pt x="25934" y="14437"/>
                  </a:lnTo>
                  <a:lnTo>
                    <a:pt x="25846" y="14481"/>
                  </a:lnTo>
                  <a:lnTo>
                    <a:pt x="25802" y="14525"/>
                  </a:lnTo>
                  <a:lnTo>
                    <a:pt x="25758" y="14568"/>
                  </a:lnTo>
                  <a:lnTo>
                    <a:pt x="25758" y="14656"/>
                  </a:lnTo>
                  <a:lnTo>
                    <a:pt x="25802" y="14700"/>
                  </a:lnTo>
                  <a:lnTo>
                    <a:pt x="26460" y="15929"/>
                  </a:lnTo>
                  <a:lnTo>
                    <a:pt x="25583" y="19527"/>
                  </a:lnTo>
                  <a:lnTo>
                    <a:pt x="25012" y="22774"/>
                  </a:lnTo>
                  <a:lnTo>
                    <a:pt x="25012" y="22818"/>
                  </a:lnTo>
                  <a:lnTo>
                    <a:pt x="25100" y="24222"/>
                  </a:lnTo>
                  <a:lnTo>
                    <a:pt x="25100" y="24266"/>
                  </a:lnTo>
                  <a:lnTo>
                    <a:pt x="25802" y="26548"/>
                  </a:lnTo>
                  <a:lnTo>
                    <a:pt x="26197" y="31726"/>
                  </a:lnTo>
                  <a:lnTo>
                    <a:pt x="26065" y="32735"/>
                  </a:lnTo>
                  <a:lnTo>
                    <a:pt x="25495" y="34271"/>
                  </a:lnTo>
                  <a:lnTo>
                    <a:pt x="23828" y="36245"/>
                  </a:lnTo>
                  <a:lnTo>
                    <a:pt x="22248" y="37562"/>
                  </a:lnTo>
                  <a:lnTo>
                    <a:pt x="20624" y="38220"/>
                  </a:lnTo>
                  <a:lnTo>
                    <a:pt x="18913" y="38571"/>
                  </a:lnTo>
                  <a:lnTo>
                    <a:pt x="16851" y="38615"/>
                  </a:lnTo>
                  <a:lnTo>
                    <a:pt x="12594" y="37606"/>
                  </a:lnTo>
                  <a:lnTo>
                    <a:pt x="11365" y="36509"/>
                  </a:lnTo>
                  <a:lnTo>
                    <a:pt x="11278" y="36465"/>
                  </a:lnTo>
                  <a:lnTo>
                    <a:pt x="6802" y="36201"/>
                  </a:lnTo>
                  <a:lnTo>
                    <a:pt x="4081" y="35412"/>
                  </a:lnTo>
                  <a:lnTo>
                    <a:pt x="2545" y="34885"/>
                  </a:lnTo>
                  <a:lnTo>
                    <a:pt x="2238" y="34446"/>
                  </a:lnTo>
                  <a:lnTo>
                    <a:pt x="2194" y="33656"/>
                  </a:lnTo>
                  <a:lnTo>
                    <a:pt x="2151" y="33569"/>
                  </a:lnTo>
                  <a:lnTo>
                    <a:pt x="351" y="29839"/>
                  </a:lnTo>
                  <a:lnTo>
                    <a:pt x="395" y="28961"/>
                  </a:lnTo>
                  <a:lnTo>
                    <a:pt x="615" y="28698"/>
                  </a:lnTo>
                  <a:lnTo>
                    <a:pt x="3642" y="27601"/>
                  </a:lnTo>
                  <a:lnTo>
                    <a:pt x="3730" y="27557"/>
                  </a:lnTo>
                  <a:lnTo>
                    <a:pt x="4827" y="26548"/>
                  </a:lnTo>
                  <a:lnTo>
                    <a:pt x="4827" y="26504"/>
                  </a:lnTo>
                  <a:lnTo>
                    <a:pt x="6056" y="24749"/>
                  </a:lnTo>
                  <a:lnTo>
                    <a:pt x="6056" y="24705"/>
                  </a:lnTo>
                  <a:lnTo>
                    <a:pt x="8206" y="20799"/>
                  </a:lnTo>
                  <a:lnTo>
                    <a:pt x="9830" y="17772"/>
                  </a:lnTo>
                  <a:lnTo>
                    <a:pt x="9830" y="17728"/>
                  </a:lnTo>
                  <a:lnTo>
                    <a:pt x="11058" y="13910"/>
                  </a:lnTo>
                  <a:lnTo>
                    <a:pt x="11673" y="11672"/>
                  </a:lnTo>
                  <a:lnTo>
                    <a:pt x="11673" y="11628"/>
                  </a:lnTo>
                  <a:lnTo>
                    <a:pt x="11936" y="8206"/>
                  </a:lnTo>
                  <a:lnTo>
                    <a:pt x="12068" y="6451"/>
                  </a:lnTo>
                  <a:lnTo>
                    <a:pt x="12068" y="6407"/>
                  </a:lnTo>
                  <a:lnTo>
                    <a:pt x="11585" y="4257"/>
                  </a:lnTo>
                  <a:lnTo>
                    <a:pt x="11673" y="2765"/>
                  </a:lnTo>
                  <a:lnTo>
                    <a:pt x="13077" y="263"/>
                  </a:lnTo>
                  <a:lnTo>
                    <a:pt x="13077" y="220"/>
                  </a:lnTo>
                  <a:lnTo>
                    <a:pt x="13077" y="132"/>
                  </a:lnTo>
                  <a:lnTo>
                    <a:pt x="13077" y="88"/>
                  </a:lnTo>
                  <a:lnTo>
                    <a:pt x="12989" y="44"/>
                  </a:lnTo>
                  <a:lnTo>
                    <a:pt x="1294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47" name="Google Shape;14147;p408"/>
            <p:cNvSpPr/>
            <p:nvPr/>
          </p:nvSpPr>
          <p:spPr>
            <a:xfrm>
              <a:off x="4019525" y="841725"/>
              <a:ext cx="410300" cy="1012575"/>
            </a:xfrm>
            <a:custGeom>
              <a:avLst/>
              <a:gdLst/>
              <a:ahLst/>
              <a:cxnLst/>
              <a:rect l="l" t="t" r="r" b="b"/>
              <a:pathLst>
                <a:path w="16412" h="40503" extrusionOk="0">
                  <a:moveTo>
                    <a:pt x="14349" y="1"/>
                  </a:moveTo>
                  <a:lnTo>
                    <a:pt x="14305" y="45"/>
                  </a:lnTo>
                  <a:lnTo>
                    <a:pt x="14261" y="89"/>
                  </a:lnTo>
                  <a:lnTo>
                    <a:pt x="12638" y="2809"/>
                  </a:lnTo>
                  <a:lnTo>
                    <a:pt x="12594" y="2897"/>
                  </a:lnTo>
                  <a:lnTo>
                    <a:pt x="12418" y="3906"/>
                  </a:lnTo>
                  <a:lnTo>
                    <a:pt x="12418" y="3950"/>
                  </a:lnTo>
                  <a:lnTo>
                    <a:pt x="12331" y="6013"/>
                  </a:lnTo>
                  <a:lnTo>
                    <a:pt x="12331" y="6056"/>
                  </a:lnTo>
                  <a:lnTo>
                    <a:pt x="12594" y="8119"/>
                  </a:lnTo>
                  <a:lnTo>
                    <a:pt x="12243" y="11234"/>
                  </a:lnTo>
                  <a:lnTo>
                    <a:pt x="11804" y="13165"/>
                  </a:lnTo>
                  <a:lnTo>
                    <a:pt x="10926" y="15578"/>
                  </a:lnTo>
                  <a:lnTo>
                    <a:pt x="9127" y="19440"/>
                  </a:lnTo>
                  <a:lnTo>
                    <a:pt x="7899" y="21415"/>
                  </a:lnTo>
                  <a:lnTo>
                    <a:pt x="4344" y="26549"/>
                  </a:lnTo>
                  <a:lnTo>
                    <a:pt x="3511" y="26724"/>
                  </a:lnTo>
                  <a:lnTo>
                    <a:pt x="3203" y="26505"/>
                  </a:lnTo>
                  <a:lnTo>
                    <a:pt x="2457" y="25539"/>
                  </a:lnTo>
                  <a:lnTo>
                    <a:pt x="2370" y="25451"/>
                  </a:lnTo>
                  <a:lnTo>
                    <a:pt x="1975" y="25276"/>
                  </a:lnTo>
                  <a:lnTo>
                    <a:pt x="1843" y="25276"/>
                  </a:lnTo>
                  <a:lnTo>
                    <a:pt x="1755" y="25364"/>
                  </a:lnTo>
                  <a:lnTo>
                    <a:pt x="44" y="28435"/>
                  </a:lnTo>
                  <a:lnTo>
                    <a:pt x="0" y="28567"/>
                  </a:lnTo>
                  <a:lnTo>
                    <a:pt x="220" y="29488"/>
                  </a:lnTo>
                  <a:lnTo>
                    <a:pt x="220" y="29532"/>
                  </a:lnTo>
                  <a:lnTo>
                    <a:pt x="1229" y="32165"/>
                  </a:lnTo>
                  <a:lnTo>
                    <a:pt x="2852" y="35588"/>
                  </a:lnTo>
                  <a:lnTo>
                    <a:pt x="3598" y="36509"/>
                  </a:lnTo>
                  <a:lnTo>
                    <a:pt x="3686" y="36553"/>
                  </a:lnTo>
                  <a:lnTo>
                    <a:pt x="4608" y="37080"/>
                  </a:lnTo>
                  <a:lnTo>
                    <a:pt x="7548" y="38133"/>
                  </a:lnTo>
                  <a:lnTo>
                    <a:pt x="11365" y="39405"/>
                  </a:lnTo>
                  <a:lnTo>
                    <a:pt x="14130" y="40151"/>
                  </a:lnTo>
                  <a:lnTo>
                    <a:pt x="14174" y="40195"/>
                  </a:lnTo>
                  <a:lnTo>
                    <a:pt x="16236" y="40459"/>
                  </a:lnTo>
                  <a:lnTo>
                    <a:pt x="16236" y="40502"/>
                  </a:lnTo>
                  <a:lnTo>
                    <a:pt x="16368" y="40459"/>
                  </a:lnTo>
                  <a:lnTo>
                    <a:pt x="16412" y="40327"/>
                  </a:lnTo>
                  <a:lnTo>
                    <a:pt x="16412" y="40283"/>
                  </a:lnTo>
                  <a:lnTo>
                    <a:pt x="16412" y="40195"/>
                  </a:lnTo>
                  <a:lnTo>
                    <a:pt x="16324" y="40151"/>
                  </a:lnTo>
                  <a:lnTo>
                    <a:pt x="16280" y="40151"/>
                  </a:lnTo>
                  <a:lnTo>
                    <a:pt x="14217" y="39844"/>
                  </a:lnTo>
                  <a:lnTo>
                    <a:pt x="11497" y="39054"/>
                  </a:lnTo>
                  <a:lnTo>
                    <a:pt x="7679" y="37826"/>
                  </a:lnTo>
                  <a:lnTo>
                    <a:pt x="4739" y="36773"/>
                  </a:lnTo>
                  <a:lnTo>
                    <a:pt x="3862" y="36290"/>
                  </a:lnTo>
                  <a:lnTo>
                    <a:pt x="3160" y="35412"/>
                  </a:lnTo>
                  <a:lnTo>
                    <a:pt x="1580" y="32034"/>
                  </a:lnTo>
                  <a:lnTo>
                    <a:pt x="571" y="29401"/>
                  </a:lnTo>
                  <a:lnTo>
                    <a:pt x="395" y="28567"/>
                  </a:lnTo>
                  <a:lnTo>
                    <a:pt x="1975" y="25671"/>
                  </a:lnTo>
                  <a:lnTo>
                    <a:pt x="2194" y="25759"/>
                  </a:lnTo>
                  <a:lnTo>
                    <a:pt x="2940" y="26724"/>
                  </a:lnTo>
                  <a:lnTo>
                    <a:pt x="2984" y="26768"/>
                  </a:lnTo>
                  <a:lnTo>
                    <a:pt x="3379" y="27075"/>
                  </a:lnTo>
                  <a:lnTo>
                    <a:pt x="3555" y="27075"/>
                  </a:lnTo>
                  <a:lnTo>
                    <a:pt x="4476" y="26856"/>
                  </a:lnTo>
                  <a:lnTo>
                    <a:pt x="4564" y="26768"/>
                  </a:lnTo>
                  <a:lnTo>
                    <a:pt x="8162" y="21634"/>
                  </a:lnTo>
                  <a:lnTo>
                    <a:pt x="9435" y="19615"/>
                  </a:lnTo>
                  <a:lnTo>
                    <a:pt x="9435" y="19572"/>
                  </a:lnTo>
                  <a:lnTo>
                    <a:pt x="11234" y="15710"/>
                  </a:lnTo>
                  <a:lnTo>
                    <a:pt x="12155" y="13253"/>
                  </a:lnTo>
                  <a:lnTo>
                    <a:pt x="12594" y="11278"/>
                  </a:lnTo>
                  <a:lnTo>
                    <a:pt x="12945" y="8163"/>
                  </a:lnTo>
                  <a:lnTo>
                    <a:pt x="12945" y="8119"/>
                  </a:lnTo>
                  <a:lnTo>
                    <a:pt x="12682" y="6013"/>
                  </a:lnTo>
                  <a:lnTo>
                    <a:pt x="12726" y="3994"/>
                  </a:lnTo>
                  <a:lnTo>
                    <a:pt x="12945" y="2985"/>
                  </a:lnTo>
                  <a:lnTo>
                    <a:pt x="14569" y="264"/>
                  </a:lnTo>
                  <a:lnTo>
                    <a:pt x="14569" y="220"/>
                  </a:lnTo>
                  <a:lnTo>
                    <a:pt x="14569" y="133"/>
                  </a:lnTo>
                  <a:lnTo>
                    <a:pt x="14525" y="89"/>
                  </a:lnTo>
                  <a:lnTo>
                    <a:pt x="14481" y="45"/>
                  </a:lnTo>
                  <a:lnTo>
                    <a:pt x="1443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48" name="Google Shape;14148;p408"/>
            <p:cNvSpPr/>
            <p:nvPr/>
          </p:nvSpPr>
          <p:spPr>
            <a:xfrm>
              <a:off x="3981125" y="801150"/>
              <a:ext cx="444300" cy="1074000"/>
            </a:xfrm>
            <a:custGeom>
              <a:avLst/>
              <a:gdLst/>
              <a:ahLst/>
              <a:cxnLst/>
              <a:rect l="l" t="t" r="r" b="b"/>
              <a:pathLst>
                <a:path w="17772" h="42960" extrusionOk="0">
                  <a:moveTo>
                    <a:pt x="16192" y="0"/>
                  </a:moveTo>
                  <a:lnTo>
                    <a:pt x="16148" y="44"/>
                  </a:lnTo>
                  <a:lnTo>
                    <a:pt x="15183" y="1536"/>
                  </a:lnTo>
                  <a:lnTo>
                    <a:pt x="14437" y="2677"/>
                  </a:lnTo>
                  <a:lnTo>
                    <a:pt x="13910" y="3599"/>
                  </a:lnTo>
                  <a:lnTo>
                    <a:pt x="13691" y="3993"/>
                  </a:lnTo>
                  <a:lnTo>
                    <a:pt x="13516" y="4388"/>
                  </a:lnTo>
                  <a:lnTo>
                    <a:pt x="13340" y="4783"/>
                  </a:lnTo>
                  <a:lnTo>
                    <a:pt x="13252" y="5222"/>
                  </a:lnTo>
                  <a:lnTo>
                    <a:pt x="13165" y="5617"/>
                  </a:lnTo>
                  <a:lnTo>
                    <a:pt x="13121" y="6100"/>
                  </a:lnTo>
                  <a:lnTo>
                    <a:pt x="13077" y="7153"/>
                  </a:lnTo>
                  <a:lnTo>
                    <a:pt x="13165" y="8513"/>
                  </a:lnTo>
                  <a:lnTo>
                    <a:pt x="13252" y="10224"/>
                  </a:lnTo>
                  <a:lnTo>
                    <a:pt x="12726" y="13121"/>
                  </a:lnTo>
                  <a:lnTo>
                    <a:pt x="11892" y="15051"/>
                  </a:lnTo>
                  <a:lnTo>
                    <a:pt x="9873" y="19264"/>
                  </a:lnTo>
                  <a:lnTo>
                    <a:pt x="7636" y="23564"/>
                  </a:lnTo>
                  <a:lnTo>
                    <a:pt x="6012" y="25714"/>
                  </a:lnTo>
                  <a:lnTo>
                    <a:pt x="5134" y="26329"/>
                  </a:lnTo>
                  <a:lnTo>
                    <a:pt x="4520" y="26021"/>
                  </a:lnTo>
                  <a:lnTo>
                    <a:pt x="3774" y="25407"/>
                  </a:lnTo>
                  <a:lnTo>
                    <a:pt x="3642" y="25363"/>
                  </a:lnTo>
                  <a:lnTo>
                    <a:pt x="3291" y="25319"/>
                  </a:lnTo>
                  <a:lnTo>
                    <a:pt x="3204" y="25319"/>
                  </a:lnTo>
                  <a:lnTo>
                    <a:pt x="3160" y="25363"/>
                  </a:lnTo>
                  <a:lnTo>
                    <a:pt x="2545" y="26241"/>
                  </a:lnTo>
                  <a:lnTo>
                    <a:pt x="2502" y="26241"/>
                  </a:lnTo>
                  <a:lnTo>
                    <a:pt x="1799" y="27689"/>
                  </a:lnTo>
                  <a:lnTo>
                    <a:pt x="264" y="28961"/>
                  </a:lnTo>
                  <a:lnTo>
                    <a:pt x="220" y="29049"/>
                  </a:lnTo>
                  <a:lnTo>
                    <a:pt x="0" y="29707"/>
                  </a:lnTo>
                  <a:lnTo>
                    <a:pt x="0" y="29795"/>
                  </a:lnTo>
                  <a:lnTo>
                    <a:pt x="351" y="30760"/>
                  </a:lnTo>
                  <a:lnTo>
                    <a:pt x="2677" y="36202"/>
                  </a:lnTo>
                  <a:lnTo>
                    <a:pt x="2677" y="36245"/>
                  </a:lnTo>
                  <a:lnTo>
                    <a:pt x="3906" y="37913"/>
                  </a:lnTo>
                  <a:lnTo>
                    <a:pt x="4915" y="39054"/>
                  </a:lnTo>
                  <a:lnTo>
                    <a:pt x="4959" y="39098"/>
                  </a:lnTo>
                  <a:lnTo>
                    <a:pt x="6144" y="39800"/>
                  </a:lnTo>
                  <a:lnTo>
                    <a:pt x="6188" y="39800"/>
                  </a:lnTo>
                  <a:lnTo>
                    <a:pt x="8996" y="40853"/>
                  </a:lnTo>
                  <a:lnTo>
                    <a:pt x="14086" y="42389"/>
                  </a:lnTo>
                  <a:lnTo>
                    <a:pt x="14788" y="42389"/>
                  </a:lnTo>
                  <a:lnTo>
                    <a:pt x="17509" y="42959"/>
                  </a:lnTo>
                  <a:lnTo>
                    <a:pt x="17640" y="42959"/>
                  </a:lnTo>
                  <a:lnTo>
                    <a:pt x="17684" y="42915"/>
                  </a:lnTo>
                  <a:lnTo>
                    <a:pt x="17728" y="42871"/>
                  </a:lnTo>
                  <a:lnTo>
                    <a:pt x="17772" y="42828"/>
                  </a:lnTo>
                  <a:lnTo>
                    <a:pt x="17772" y="42740"/>
                  </a:lnTo>
                  <a:lnTo>
                    <a:pt x="17772" y="42696"/>
                  </a:lnTo>
                  <a:lnTo>
                    <a:pt x="17728" y="42652"/>
                  </a:lnTo>
                  <a:lnTo>
                    <a:pt x="17640" y="42608"/>
                  </a:lnTo>
                  <a:lnTo>
                    <a:pt x="17553" y="42608"/>
                  </a:lnTo>
                  <a:lnTo>
                    <a:pt x="14832" y="42038"/>
                  </a:lnTo>
                  <a:lnTo>
                    <a:pt x="14174" y="42038"/>
                  </a:lnTo>
                  <a:lnTo>
                    <a:pt x="9128" y="40502"/>
                  </a:lnTo>
                  <a:lnTo>
                    <a:pt x="6319" y="39493"/>
                  </a:lnTo>
                  <a:lnTo>
                    <a:pt x="5178" y="38834"/>
                  </a:lnTo>
                  <a:lnTo>
                    <a:pt x="4213" y="37694"/>
                  </a:lnTo>
                  <a:lnTo>
                    <a:pt x="2984" y="36026"/>
                  </a:lnTo>
                  <a:lnTo>
                    <a:pt x="702" y="30629"/>
                  </a:lnTo>
                  <a:lnTo>
                    <a:pt x="351" y="29751"/>
                  </a:lnTo>
                  <a:lnTo>
                    <a:pt x="527" y="29181"/>
                  </a:lnTo>
                  <a:lnTo>
                    <a:pt x="2019" y="27952"/>
                  </a:lnTo>
                  <a:lnTo>
                    <a:pt x="2063" y="27864"/>
                  </a:lnTo>
                  <a:lnTo>
                    <a:pt x="2809" y="26416"/>
                  </a:lnTo>
                  <a:lnTo>
                    <a:pt x="3379" y="25670"/>
                  </a:lnTo>
                  <a:lnTo>
                    <a:pt x="3555" y="25670"/>
                  </a:lnTo>
                  <a:lnTo>
                    <a:pt x="4301" y="26329"/>
                  </a:lnTo>
                  <a:lnTo>
                    <a:pt x="4345" y="26372"/>
                  </a:lnTo>
                  <a:lnTo>
                    <a:pt x="5091" y="26680"/>
                  </a:lnTo>
                  <a:lnTo>
                    <a:pt x="5178" y="26680"/>
                  </a:lnTo>
                  <a:lnTo>
                    <a:pt x="5266" y="26636"/>
                  </a:lnTo>
                  <a:lnTo>
                    <a:pt x="6231" y="25977"/>
                  </a:lnTo>
                  <a:lnTo>
                    <a:pt x="6275" y="25934"/>
                  </a:lnTo>
                  <a:lnTo>
                    <a:pt x="7943" y="23740"/>
                  </a:lnTo>
                  <a:lnTo>
                    <a:pt x="10181" y="19439"/>
                  </a:lnTo>
                  <a:lnTo>
                    <a:pt x="12199" y="15183"/>
                  </a:lnTo>
                  <a:lnTo>
                    <a:pt x="13077" y="13252"/>
                  </a:lnTo>
                  <a:lnTo>
                    <a:pt x="13077" y="13208"/>
                  </a:lnTo>
                  <a:lnTo>
                    <a:pt x="13603" y="10268"/>
                  </a:lnTo>
                  <a:lnTo>
                    <a:pt x="13603" y="10224"/>
                  </a:lnTo>
                  <a:lnTo>
                    <a:pt x="13516" y="8513"/>
                  </a:lnTo>
                  <a:lnTo>
                    <a:pt x="13428" y="7197"/>
                  </a:lnTo>
                  <a:lnTo>
                    <a:pt x="13472" y="6144"/>
                  </a:lnTo>
                  <a:lnTo>
                    <a:pt x="13516" y="5705"/>
                  </a:lnTo>
                  <a:lnTo>
                    <a:pt x="13603" y="5310"/>
                  </a:lnTo>
                  <a:lnTo>
                    <a:pt x="13691" y="4915"/>
                  </a:lnTo>
                  <a:lnTo>
                    <a:pt x="13823" y="4520"/>
                  </a:lnTo>
                  <a:lnTo>
                    <a:pt x="13998" y="4125"/>
                  </a:lnTo>
                  <a:lnTo>
                    <a:pt x="14218" y="3730"/>
                  </a:lnTo>
                  <a:lnTo>
                    <a:pt x="14744" y="2853"/>
                  </a:lnTo>
                  <a:lnTo>
                    <a:pt x="15490" y="1712"/>
                  </a:lnTo>
                  <a:lnTo>
                    <a:pt x="16456" y="264"/>
                  </a:lnTo>
                  <a:lnTo>
                    <a:pt x="16499" y="176"/>
                  </a:lnTo>
                  <a:lnTo>
                    <a:pt x="16499" y="132"/>
                  </a:lnTo>
                  <a:lnTo>
                    <a:pt x="16456" y="44"/>
                  </a:lnTo>
                  <a:lnTo>
                    <a:pt x="1641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49" name="Google Shape;14149;p408"/>
            <p:cNvSpPr/>
            <p:nvPr/>
          </p:nvSpPr>
          <p:spPr>
            <a:xfrm>
              <a:off x="3930650" y="715575"/>
              <a:ext cx="492600" cy="1197950"/>
            </a:xfrm>
            <a:custGeom>
              <a:avLst/>
              <a:gdLst/>
              <a:ahLst/>
              <a:cxnLst/>
              <a:rect l="l" t="t" r="r" b="b"/>
              <a:pathLst>
                <a:path w="19704" h="47918" extrusionOk="0">
                  <a:moveTo>
                    <a:pt x="18080" y="1"/>
                  </a:moveTo>
                  <a:lnTo>
                    <a:pt x="17992" y="45"/>
                  </a:lnTo>
                  <a:lnTo>
                    <a:pt x="17948" y="88"/>
                  </a:lnTo>
                  <a:lnTo>
                    <a:pt x="17904" y="132"/>
                  </a:lnTo>
                  <a:lnTo>
                    <a:pt x="17904" y="176"/>
                  </a:lnTo>
                  <a:lnTo>
                    <a:pt x="17904" y="1668"/>
                  </a:lnTo>
                  <a:lnTo>
                    <a:pt x="17202" y="2853"/>
                  </a:lnTo>
                  <a:lnTo>
                    <a:pt x="15491" y="5530"/>
                  </a:lnTo>
                  <a:lnTo>
                    <a:pt x="14306" y="7811"/>
                  </a:lnTo>
                  <a:lnTo>
                    <a:pt x="14306" y="7855"/>
                  </a:lnTo>
                  <a:lnTo>
                    <a:pt x="13999" y="9391"/>
                  </a:lnTo>
                  <a:lnTo>
                    <a:pt x="13999" y="9435"/>
                  </a:lnTo>
                  <a:lnTo>
                    <a:pt x="13692" y="13691"/>
                  </a:lnTo>
                  <a:lnTo>
                    <a:pt x="12814" y="15008"/>
                  </a:lnTo>
                  <a:lnTo>
                    <a:pt x="10181" y="18211"/>
                  </a:lnTo>
                  <a:lnTo>
                    <a:pt x="6846" y="22072"/>
                  </a:lnTo>
                  <a:lnTo>
                    <a:pt x="4213" y="25100"/>
                  </a:lnTo>
                  <a:lnTo>
                    <a:pt x="4213" y="25144"/>
                  </a:lnTo>
                  <a:lnTo>
                    <a:pt x="3467" y="26548"/>
                  </a:lnTo>
                  <a:lnTo>
                    <a:pt x="3424" y="26636"/>
                  </a:lnTo>
                  <a:lnTo>
                    <a:pt x="3292" y="28391"/>
                  </a:lnTo>
                  <a:lnTo>
                    <a:pt x="2853" y="29357"/>
                  </a:lnTo>
                  <a:lnTo>
                    <a:pt x="1844" y="30278"/>
                  </a:lnTo>
                  <a:lnTo>
                    <a:pt x="133" y="30980"/>
                  </a:lnTo>
                  <a:lnTo>
                    <a:pt x="45" y="31068"/>
                  </a:lnTo>
                  <a:lnTo>
                    <a:pt x="1" y="31068"/>
                  </a:lnTo>
                  <a:lnTo>
                    <a:pt x="1" y="31200"/>
                  </a:lnTo>
                  <a:lnTo>
                    <a:pt x="176" y="34052"/>
                  </a:lnTo>
                  <a:lnTo>
                    <a:pt x="176" y="34096"/>
                  </a:lnTo>
                  <a:lnTo>
                    <a:pt x="922" y="36772"/>
                  </a:lnTo>
                  <a:lnTo>
                    <a:pt x="2941" y="41555"/>
                  </a:lnTo>
                  <a:lnTo>
                    <a:pt x="2985" y="41599"/>
                  </a:lnTo>
                  <a:lnTo>
                    <a:pt x="3950" y="42521"/>
                  </a:lnTo>
                  <a:lnTo>
                    <a:pt x="3994" y="42521"/>
                  </a:lnTo>
                  <a:lnTo>
                    <a:pt x="8163" y="45373"/>
                  </a:lnTo>
                  <a:lnTo>
                    <a:pt x="8163" y="45417"/>
                  </a:lnTo>
                  <a:lnTo>
                    <a:pt x="10883" y="46470"/>
                  </a:lnTo>
                  <a:lnTo>
                    <a:pt x="14920" y="47742"/>
                  </a:lnTo>
                  <a:lnTo>
                    <a:pt x="14964" y="47742"/>
                  </a:lnTo>
                  <a:lnTo>
                    <a:pt x="17641" y="47655"/>
                  </a:lnTo>
                  <a:lnTo>
                    <a:pt x="19177" y="47918"/>
                  </a:lnTo>
                  <a:lnTo>
                    <a:pt x="19221" y="47918"/>
                  </a:lnTo>
                  <a:lnTo>
                    <a:pt x="19528" y="47874"/>
                  </a:lnTo>
                  <a:lnTo>
                    <a:pt x="19615" y="47830"/>
                  </a:lnTo>
                  <a:lnTo>
                    <a:pt x="19659" y="47786"/>
                  </a:lnTo>
                  <a:lnTo>
                    <a:pt x="19703" y="47742"/>
                  </a:lnTo>
                  <a:lnTo>
                    <a:pt x="19703" y="47655"/>
                  </a:lnTo>
                  <a:lnTo>
                    <a:pt x="19659" y="47611"/>
                  </a:lnTo>
                  <a:lnTo>
                    <a:pt x="19615" y="47567"/>
                  </a:lnTo>
                  <a:lnTo>
                    <a:pt x="19572" y="47523"/>
                  </a:lnTo>
                  <a:lnTo>
                    <a:pt x="19484" y="47523"/>
                  </a:lnTo>
                  <a:lnTo>
                    <a:pt x="19221" y="47567"/>
                  </a:lnTo>
                  <a:lnTo>
                    <a:pt x="17685" y="47304"/>
                  </a:lnTo>
                  <a:lnTo>
                    <a:pt x="17641" y="47304"/>
                  </a:lnTo>
                  <a:lnTo>
                    <a:pt x="15008" y="47391"/>
                  </a:lnTo>
                  <a:lnTo>
                    <a:pt x="11015" y="46119"/>
                  </a:lnTo>
                  <a:lnTo>
                    <a:pt x="8338" y="45066"/>
                  </a:lnTo>
                  <a:lnTo>
                    <a:pt x="4213" y="42214"/>
                  </a:lnTo>
                  <a:lnTo>
                    <a:pt x="3248" y="41380"/>
                  </a:lnTo>
                  <a:lnTo>
                    <a:pt x="1273" y="36641"/>
                  </a:lnTo>
                  <a:lnTo>
                    <a:pt x="527" y="34008"/>
                  </a:lnTo>
                  <a:lnTo>
                    <a:pt x="352" y="31287"/>
                  </a:lnTo>
                  <a:lnTo>
                    <a:pt x="1975" y="30585"/>
                  </a:lnTo>
                  <a:lnTo>
                    <a:pt x="2063" y="30541"/>
                  </a:lnTo>
                  <a:lnTo>
                    <a:pt x="3116" y="29576"/>
                  </a:lnTo>
                  <a:lnTo>
                    <a:pt x="3160" y="29532"/>
                  </a:lnTo>
                  <a:lnTo>
                    <a:pt x="3643" y="28523"/>
                  </a:lnTo>
                  <a:lnTo>
                    <a:pt x="3643" y="28435"/>
                  </a:lnTo>
                  <a:lnTo>
                    <a:pt x="3775" y="26680"/>
                  </a:lnTo>
                  <a:lnTo>
                    <a:pt x="4521" y="25320"/>
                  </a:lnTo>
                  <a:lnTo>
                    <a:pt x="7110" y="22292"/>
                  </a:lnTo>
                  <a:lnTo>
                    <a:pt x="10444" y="18430"/>
                  </a:lnTo>
                  <a:lnTo>
                    <a:pt x="13121" y="15227"/>
                  </a:lnTo>
                  <a:lnTo>
                    <a:pt x="13999" y="13867"/>
                  </a:lnTo>
                  <a:lnTo>
                    <a:pt x="14043" y="13779"/>
                  </a:lnTo>
                  <a:lnTo>
                    <a:pt x="14350" y="9435"/>
                  </a:lnTo>
                  <a:lnTo>
                    <a:pt x="14657" y="7943"/>
                  </a:lnTo>
                  <a:lnTo>
                    <a:pt x="15798" y="5705"/>
                  </a:lnTo>
                  <a:lnTo>
                    <a:pt x="17509" y="3028"/>
                  </a:lnTo>
                  <a:lnTo>
                    <a:pt x="18211" y="1844"/>
                  </a:lnTo>
                  <a:lnTo>
                    <a:pt x="18255" y="1756"/>
                  </a:lnTo>
                  <a:lnTo>
                    <a:pt x="18255" y="176"/>
                  </a:lnTo>
                  <a:lnTo>
                    <a:pt x="18255" y="132"/>
                  </a:lnTo>
                  <a:lnTo>
                    <a:pt x="18211" y="88"/>
                  </a:lnTo>
                  <a:lnTo>
                    <a:pt x="18124" y="45"/>
                  </a:lnTo>
                  <a:lnTo>
                    <a:pt x="1808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50" name="Google Shape;14150;p408"/>
            <p:cNvSpPr/>
            <p:nvPr/>
          </p:nvSpPr>
          <p:spPr>
            <a:xfrm>
              <a:off x="3904325" y="661825"/>
              <a:ext cx="515625" cy="1271450"/>
            </a:xfrm>
            <a:custGeom>
              <a:avLst/>
              <a:gdLst/>
              <a:ahLst/>
              <a:cxnLst/>
              <a:rect l="l" t="t" r="r" b="b"/>
              <a:pathLst>
                <a:path w="20625" h="50858" extrusionOk="0">
                  <a:moveTo>
                    <a:pt x="18913" y="1"/>
                  </a:moveTo>
                  <a:lnTo>
                    <a:pt x="18825" y="44"/>
                  </a:lnTo>
                  <a:lnTo>
                    <a:pt x="18782" y="88"/>
                  </a:lnTo>
                  <a:lnTo>
                    <a:pt x="18782" y="132"/>
                  </a:lnTo>
                  <a:lnTo>
                    <a:pt x="18080" y="4125"/>
                  </a:lnTo>
                  <a:lnTo>
                    <a:pt x="16280" y="6978"/>
                  </a:lnTo>
                  <a:lnTo>
                    <a:pt x="14964" y="9347"/>
                  </a:lnTo>
                  <a:lnTo>
                    <a:pt x="14964" y="9391"/>
                  </a:lnTo>
                  <a:lnTo>
                    <a:pt x="14525" y="10707"/>
                  </a:lnTo>
                  <a:lnTo>
                    <a:pt x="14525" y="10751"/>
                  </a:lnTo>
                  <a:lnTo>
                    <a:pt x="13955" y="15271"/>
                  </a:lnTo>
                  <a:lnTo>
                    <a:pt x="13516" y="15885"/>
                  </a:lnTo>
                  <a:lnTo>
                    <a:pt x="12375" y="17202"/>
                  </a:lnTo>
                  <a:lnTo>
                    <a:pt x="10444" y="19352"/>
                  </a:lnTo>
                  <a:lnTo>
                    <a:pt x="8075" y="21941"/>
                  </a:lnTo>
                  <a:lnTo>
                    <a:pt x="4564" y="25802"/>
                  </a:lnTo>
                  <a:lnTo>
                    <a:pt x="4564" y="25846"/>
                  </a:lnTo>
                  <a:lnTo>
                    <a:pt x="3423" y="27514"/>
                  </a:lnTo>
                  <a:lnTo>
                    <a:pt x="3423" y="27645"/>
                  </a:lnTo>
                  <a:lnTo>
                    <a:pt x="3555" y="30366"/>
                  </a:lnTo>
                  <a:lnTo>
                    <a:pt x="3160" y="31419"/>
                  </a:lnTo>
                  <a:lnTo>
                    <a:pt x="2502" y="31989"/>
                  </a:lnTo>
                  <a:lnTo>
                    <a:pt x="132" y="32867"/>
                  </a:lnTo>
                  <a:lnTo>
                    <a:pt x="45" y="32955"/>
                  </a:lnTo>
                  <a:lnTo>
                    <a:pt x="1" y="33042"/>
                  </a:lnTo>
                  <a:lnTo>
                    <a:pt x="396" y="37562"/>
                  </a:lnTo>
                  <a:lnTo>
                    <a:pt x="1010" y="39844"/>
                  </a:lnTo>
                  <a:lnTo>
                    <a:pt x="2502" y="43793"/>
                  </a:lnTo>
                  <a:lnTo>
                    <a:pt x="2546" y="43881"/>
                  </a:lnTo>
                  <a:lnTo>
                    <a:pt x="3423" y="44846"/>
                  </a:lnTo>
                  <a:lnTo>
                    <a:pt x="3467" y="44890"/>
                  </a:lnTo>
                  <a:lnTo>
                    <a:pt x="7504" y="47655"/>
                  </a:lnTo>
                  <a:lnTo>
                    <a:pt x="9172" y="48620"/>
                  </a:lnTo>
                  <a:lnTo>
                    <a:pt x="9216" y="48620"/>
                  </a:lnTo>
                  <a:lnTo>
                    <a:pt x="11848" y="49717"/>
                  </a:lnTo>
                  <a:lnTo>
                    <a:pt x="15491" y="50858"/>
                  </a:lnTo>
                  <a:lnTo>
                    <a:pt x="15534" y="50858"/>
                  </a:lnTo>
                  <a:lnTo>
                    <a:pt x="18694" y="50682"/>
                  </a:lnTo>
                  <a:lnTo>
                    <a:pt x="20054" y="50858"/>
                  </a:lnTo>
                  <a:lnTo>
                    <a:pt x="20098" y="50858"/>
                  </a:lnTo>
                  <a:lnTo>
                    <a:pt x="20449" y="50814"/>
                  </a:lnTo>
                  <a:lnTo>
                    <a:pt x="20537" y="50770"/>
                  </a:lnTo>
                  <a:lnTo>
                    <a:pt x="20581" y="50726"/>
                  </a:lnTo>
                  <a:lnTo>
                    <a:pt x="20625" y="50682"/>
                  </a:lnTo>
                  <a:lnTo>
                    <a:pt x="20625" y="50595"/>
                  </a:lnTo>
                  <a:lnTo>
                    <a:pt x="20581" y="50507"/>
                  </a:lnTo>
                  <a:lnTo>
                    <a:pt x="20537" y="50463"/>
                  </a:lnTo>
                  <a:lnTo>
                    <a:pt x="20405" y="50463"/>
                  </a:lnTo>
                  <a:lnTo>
                    <a:pt x="20054" y="50507"/>
                  </a:lnTo>
                  <a:lnTo>
                    <a:pt x="18694" y="50331"/>
                  </a:lnTo>
                  <a:lnTo>
                    <a:pt x="15578" y="50507"/>
                  </a:lnTo>
                  <a:lnTo>
                    <a:pt x="11980" y="49410"/>
                  </a:lnTo>
                  <a:lnTo>
                    <a:pt x="9347" y="48313"/>
                  </a:lnTo>
                  <a:lnTo>
                    <a:pt x="7680" y="47347"/>
                  </a:lnTo>
                  <a:lnTo>
                    <a:pt x="3687" y="44583"/>
                  </a:lnTo>
                  <a:lnTo>
                    <a:pt x="2809" y="43661"/>
                  </a:lnTo>
                  <a:lnTo>
                    <a:pt x="1361" y="39756"/>
                  </a:lnTo>
                  <a:lnTo>
                    <a:pt x="703" y="37518"/>
                  </a:lnTo>
                  <a:lnTo>
                    <a:pt x="396" y="33130"/>
                  </a:lnTo>
                  <a:lnTo>
                    <a:pt x="2634" y="32296"/>
                  </a:lnTo>
                  <a:lnTo>
                    <a:pt x="2677" y="32296"/>
                  </a:lnTo>
                  <a:lnTo>
                    <a:pt x="3423" y="31638"/>
                  </a:lnTo>
                  <a:lnTo>
                    <a:pt x="3467" y="31550"/>
                  </a:lnTo>
                  <a:lnTo>
                    <a:pt x="3906" y="30453"/>
                  </a:lnTo>
                  <a:lnTo>
                    <a:pt x="3906" y="30410"/>
                  </a:lnTo>
                  <a:lnTo>
                    <a:pt x="3774" y="27689"/>
                  </a:lnTo>
                  <a:lnTo>
                    <a:pt x="4871" y="26065"/>
                  </a:lnTo>
                  <a:lnTo>
                    <a:pt x="8338" y="22160"/>
                  </a:lnTo>
                  <a:lnTo>
                    <a:pt x="10708" y="19615"/>
                  </a:lnTo>
                  <a:lnTo>
                    <a:pt x="12638" y="17421"/>
                  </a:lnTo>
                  <a:lnTo>
                    <a:pt x="13779" y="16105"/>
                  </a:lnTo>
                  <a:lnTo>
                    <a:pt x="14262" y="15446"/>
                  </a:lnTo>
                  <a:lnTo>
                    <a:pt x="14306" y="15359"/>
                  </a:lnTo>
                  <a:lnTo>
                    <a:pt x="14876" y="10795"/>
                  </a:lnTo>
                  <a:lnTo>
                    <a:pt x="15271" y="9479"/>
                  </a:lnTo>
                  <a:lnTo>
                    <a:pt x="16544" y="7153"/>
                  </a:lnTo>
                  <a:lnTo>
                    <a:pt x="18387" y="4301"/>
                  </a:lnTo>
                  <a:lnTo>
                    <a:pt x="18387" y="4213"/>
                  </a:lnTo>
                  <a:lnTo>
                    <a:pt x="19133" y="220"/>
                  </a:lnTo>
                  <a:lnTo>
                    <a:pt x="19089" y="132"/>
                  </a:lnTo>
                  <a:lnTo>
                    <a:pt x="19089" y="88"/>
                  </a:lnTo>
                  <a:lnTo>
                    <a:pt x="19045" y="44"/>
                  </a:lnTo>
                  <a:lnTo>
                    <a:pt x="1895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51" name="Google Shape;14151;p408"/>
            <p:cNvSpPr/>
            <p:nvPr/>
          </p:nvSpPr>
          <p:spPr>
            <a:xfrm>
              <a:off x="3881300" y="681575"/>
              <a:ext cx="525475" cy="1276950"/>
            </a:xfrm>
            <a:custGeom>
              <a:avLst/>
              <a:gdLst/>
              <a:ahLst/>
              <a:cxnLst/>
              <a:rect l="l" t="t" r="r" b="b"/>
              <a:pathLst>
                <a:path w="21019" h="51078" extrusionOk="0">
                  <a:moveTo>
                    <a:pt x="19176" y="0"/>
                  </a:moveTo>
                  <a:lnTo>
                    <a:pt x="19132" y="44"/>
                  </a:lnTo>
                  <a:lnTo>
                    <a:pt x="19088" y="88"/>
                  </a:lnTo>
                  <a:lnTo>
                    <a:pt x="19044" y="132"/>
                  </a:lnTo>
                  <a:lnTo>
                    <a:pt x="18255" y="3291"/>
                  </a:lnTo>
                  <a:lnTo>
                    <a:pt x="16455" y="6231"/>
                  </a:lnTo>
                  <a:lnTo>
                    <a:pt x="16412" y="6231"/>
                  </a:lnTo>
                  <a:lnTo>
                    <a:pt x="15007" y="9127"/>
                  </a:lnTo>
                  <a:lnTo>
                    <a:pt x="15007" y="9171"/>
                  </a:lnTo>
                  <a:lnTo>
                    <a:pt x="13998" y="13559"/>
                  </a:lnTo>
                  <a:lnTo>
                    <a:pt x="11980" y="16104"/>
                  </a:lnTo>
                  <a:lnTo>
                    <a:pt x="9829" y="18606"/>
                  </a:lnTo>
                  <a:lnTo>
                    <a:pt x="7284" y="21370"/>
                  </a:lnTo>
                  <a:lnTo>
                    <a:pt x="3160" y="26197"/>
                  </a:lnTo>
                  <a:lnTo>
                    <a:pt x="3116" y="26285"/>
                  </a:lnTo>
                  <a:lnTo>
                    <a:pt x="3116" y="26329"/>
                  </a:lnTo>
                  <a:lnTo>
                    <a:pt x="3555" y="30146"/>
                  </a:lnTo>
                  <a:lnTo>
                    <a:pt x="3247" y="30629"/>
                  </a:lnTo>
                  <a:lnTo>
                    <a:pt x="1799" y="31155"/>
                  </a:lnTo>
                  <a:lnTo>
                    <a:pt x="176" y="31506"/>
                  </a:lnTo>
                  <a:lnTo>
                    <a:pt x="88" y="31594"/>
                  </a:lnTo>
                  <a:lnTo>
                    <a:pt x="44" y="31682"/>
                  </a:lnTo>
                  <a:lnTo>
                    <a:pt x="0" y="32516"/>
                  </a:lnTo>
                  <a:lnTo>
                    <a:pt x="0" y="32560"/>
                  </a:lnTo>
                  <a:lnTo>
                    <a:pt x="527" y="38747"/>
                  </a:lnTo>
                  <a:lnTo>
                    <a:pt x="571" y="38834"/>
                  </a:lnTo>
                  <a:lnTo>
                    <a:pt x="1799" y="41862"/>
                  </a:lnTo>
                  <a:lnTo>
                    <a:pt x="2107" y="43617"/>
                  </a:lnTo>
                  <a:lnTo>
                    <a:pt x="2194" y="43749"/>
                  </a:lnTo>
                  <a:lnTo>
                    <a:pt x="4388" y="45460"/>
                  </a:lnTo>
                  <a:lnTo>
                    <a:pt x="7284" y="47084"/>
                  </a:lnTo>
                  <a:lnTo>
                    <a:pt x="8250" y="47830"/>
                  </a:lnTo>
                  <a:lnTo>
                    <a:pt x="10137" y="48927"/>
                  </a:lnTo>
                  <a:lnTo>
                    <a:pt x="12682" y="50024"/>
                  </a:lnTo>
                  <a:lnTo>
                    <a:pt x="15973" y="51033"/>
                  </a:lnTo>
                  <a:lnTo>
                    <a:pt x="16017" y="51077"/>
                  </a:lnTo>
                  <a:lnTo>
                    <a:pt x="16061" y="51077"/>
                  </a:lnTo>
                  <a:lnTo>
                    <a:pt x="19176" y="50594"/>
                  </a:lnTo>
                  <a:lnTo>
                    <a:pt x="20756" y="50814"/>
                  </a:lnTo>
                  <a:lnTo>
                    <a:pt x="20800" y="50814"/>
                  </a:lnTo>
                  <a:lnTo>
                    <a:pt x="20887" y="50858"/>
                  </a:lnTo>
                  <a:lnTo>
                    <a:pt x="20931" y="50814"/>
                  </a:lnTo>
                  <a:lnTo>
                    <a:pt x="21019" y="50770"/>
                  </a:lnTo>
                  <a:lnTo>
                    <a:pt x="21019" y="50682"/>
                  </a:lnTo>
                  <a:lnTo>
                    <a:pt x="21019" y="50638"/>
                  </a:lnTo>
                  <a:lnTo>
                    <a:pt x="21019" y="50594"/>
                  </a:lnTo>
                  <a:lnTo>
                    <a:pt x="20975" y="50507"/>
                  </a:lnTo>
                  <a:lnTo>
                    <a:pt x="20931" y="50507"/>
                  </a:lnTo>
                  <a:lnTo>
                    <a:pt x="20843" y="50463"/>
                  </a:lnTo>
                  <a:lnTo>
                    <a:pt x="19220" y="50243"/>
                  </a:lnTo>
                  <a:lnTo>
                    <a:pt x="19176" y="50243"/>
                  </a:lnTo>
                  <a:lnTo>
                    <a:pt x="16017" y="50726"/>
                  </a:lnTo>
                  <a:lnTo>
                    <a:pt x="12813" y="49673"/>
                  </a:lnTo>
                  <a:lnTo>
                    <a:pt x="10312" y="48620"/>
                  </a:lnTo>
                  <a:lnTo>
                    <a:pt x="8425" y="47523"/>
                  </a:lnTo>
                  <a:lnTo>
                    <a:pt x="7504" y="46777"/>
                  </a:lnTo>
                  <a:lnTo>
                    <a:pt x="7460" y="46777"/>
                  </a:lnTo>
                  <a:lnTo>
                    <a:pt x="4564" y="45153"/>
                  </a:lnTo>
                  <a:lnTo>
                    <a:pt x="2458" y="43486"/>
                  </a:lnTo>
                  <a:lnTo>
                    <a:pt x="2107" y="41774"/>
                  </a:lnTo>
                  <a:lnTo>
                    <a:pt x="878" y="38703"/>
                  </a:lnTo>
                  <a:lnTo>
                    <a:pt x="351" y="32516"/>
                  </a:lnTo>
                  <a:lnTo>
                    <a:pt x="395" y="31814"/>
                  </a:lnTo>
                  <a:lnTo>
                    <a:pt x="1887" y="31463"/>
                  </a:lnTo>
                  <a:lnTo>
                    <a:pt x="3423" y="30936"/>
                  </a:lnTo>
                  <a:lnTo>
                    <a:pt x="3511" y="30848"/>
                  </a:lnTo>
                  <a:lnTo>
                    <a:pt x="3862" y="30234"/>
                  </a:lnTo>
                  <a:lnTo>
                    <a:pt x="3906" y="30146"/>
                  </a:lnTo>
                  <a:lnTo>
                    <a:pt x="3467" y="26372"/>
                  </a:lnTo>
                  <a:lnTo>
                    <a:pt x="7548" y="21633"/>
                  </a:lnTo>
                  <a:lnTo>
                    <a:pt x="10093" y="18825"/>
                  </a:lnTo>
                  <a:lnTo>
                    <a:pt x="12287" y="16324"/>
                  </a:lnTo>
                  <a:lnTo>
                    <a:pt x="14305" y="13779"/>
                  </a:lnTo>
                  <a:lnTo>
                    <a:pt x="14349" y="13691"/>
                  </a:lnTo>
                  <a:lnTo>
                    <a:pt x="15358" y="9259"/>
                  </a:lnTo>
                  <a:lnTo>
                    <a:pt x="16763" y="6407"/>
                  </a:lnTo>
                  <a:lnTo>
                    <a:pt x="18562" y="3467"/>
                  </a:lnTo>
                  <a:lnTo>
                    <a:pt x="18606" y="3423"/>
                  </a:lnTo>
                  <a:lnTo>
                    <a:pt x="19395" y="220"/>
                  </a:lnTo>
                  <a:lnTo>
                    <a:pt x="19395" y="176"/>
                  </a:lnTo>
                  <a:lnTo>
                    <a:pt x="19352" y="88"/>
                  </a:lnTo>
                  <a:lnTo>
                    <a:pt x="19308" y="44"/>
                  </a:lnTo>
                  <a:lnTo>
                    <a:pt x="1926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52" name="Google Shape;14152;p408"/>
            <p:cNvSpPr/>
            <p:nvPr/>
          </p:nvSpPr>
          <p:spPr>
            <a:xfrm>
              <a:off x="3850575" y="669500"/>
              <a:ext cx="549625" cy="1310950"/>
            </a:xfrm>
            <a:custGeom>
              <a:avLst/>
              <a:gdLst/>
              <a:ahLst/>
              <a:cxnLst/>
              <a:rect l="l" t="t" r="r" b="b"/>
              <a:pathLst>
                <a:path w="21985" h="52438" extrusionOk="0">
                  <a:moveTo>
                    <a:pt x="19835" y="1"/>
                  </a:moveTo>
                  <a:lnTo>
                    <a:pt x="19791" y="45"/>
                  </a:lnTo>
                  <a:lnTo>
                    <a:pt x="19747" y="132"/>
                  </a:lnTo>
                  <a:lnTo>
                    <a:pt x="18957" y="3336"/>
                  </a:lnTo>
                  <a:lnTo>
                    <a:pt x="18430" y="4433"/>
                  </a:lnTo>
                  <a:lnTo>
                    <a:pt x="17158" y="6319"/>
                  </a:lnTo>
                  <a:lnTo>
                    <a:pt x="17114" y="6319"/>
                  </a:lnTo>
                  <a:lnTo>
                    <a:pt x="15798" y="9040"/>
                  </a:lnTo>
                  <a:lnTo>
                    <a:pt x="15095" y="11892"/>
                  </a:lnTo>
                  <a:lnTo>
                    <a:pt x="14437" y="13165"/>
                  </a:lnTo>
                  <a:lnTo>
                    <a:pt x="12243" y="16017"/>
                  </a:lnTo>
                  <a:lnTo>
                    <a:pt x="10093" y="18430"/>
                  </a:lnTo>
                  <a:lnTo>
                    <a:pt x="7767" y="21063"/>
                  </a:lnTo>
                  <a:lnTo>
                    <a:pt x="3599" y="25890"/>
                  </a:lnTo>
                  <a:lnTo>
                    <a:pt x="3555" y="26022"/>
                  </a:lnTo>
                  <a:lnTo>
                    <a:pt x="3599" y="26899"/>
                  </a:lnTo>
                  <a:lnTo>
                    <a:pt x="3862" y="29357"/>
                  </a:lnTo>
                  <a:lnTo>
                    <a:pt x="3730" y="30892"/>
                  </a:lnTo>
                  <a:lnTo>
                    <a:pt x="2063" y="31156"/>
                  </a:lnTo>
                  <a:lnTo>
                    <a:pt x="659" y="31463"/>
                  </a:lnTo>
                  <a:lnTo>
                    <a:pt x="571" y="31507"/>
                  </a:lnTo>
                  <a:lnTo>
                    <a:pt x="264" y="31814"/>
                  </a:lnTo>
                  <a:lnTo>
                    <a:pt x="176" y="31902"/>
                  </a:lnTo>
                  <a:lnTo>
                    <a:pt x="1" y="32692"/>
                  </a:lnTo>
                  <a:lnTo>
                    <a:pt x="1" y="32735"/>
                  </a:lnTo>
                  <a:lnTo>
                    <a:pt x="308" y="34973"/>
                  </a:lnTo>
                  <a:lnTo>
                    <a:pt x="834" y="40546"/>
                  </a:lnTo>
                  <a:lnTo>
                    <a:pt x="834" y="40590"/>
                  </a:lnTo>
                  <a:lnTo>
                    <a:pt x="1405" y="42082"/>
                  </a:lnTo>
                  <a:lnTo>
                    <a:pt x="1361" y="45461"/>
                  </a:lnTo>
                  <a:lnTo>
                    <a:pt x="1361" y="45548"/>
                  </a:lnTo>
                  <a:lnTo>
                    <a:pt x="1405" y="45592"/>
                  </a:lnTo>
                  <a:lnTo>
                    <a:pt x="1493" y="45636"/>
                  </a:lnTo>
                  <a:lnTo>
                    <a:pt x="1536" y="45636"/>
                  </a:lnTo>
                  <a:lnTo>
                    <a:pt x="2941" y="45548"/>
                  </a:lnTo>
                  <a:lnTo>
                    <a:pt x="4213" y="46294"/>
                  </a:lnTo>
                  <a:lnTo>
                    <a:pt x="6934" y="47918"/>
                  </a:lnTo>
                  <a:lnTo>
                    <a:pt x="6978" y="47918"/>
                  </a:lnTo>
                  <a:lnTo>
                    <a:pt x="8294" y="48532"/>
                  </a:lnTo>
                  <a:lnTo>
                    <a:pt x="10181" y="49849"/>
                  </a:lnTo>
                  <a:lnTo>
                    <a:pt x="10225" y="49893"/>
                  </a:lnTo>
                  <a:lnTo>
                    <a:pt x="12594" y="51077"/>
                  </a:lnTo>
                  <a:lnTo>
                    <a:pt x="12638" y="51077"/>
                  </a:lnTo>
                  <a:lnTo>
                    <a:pt x="16324" y="52438"/>
                  </a:lnTo>
                  <a:lnTo>
                    <a:pt x="17333" y="52438"/>
                  </a:lnTo>
                  <a:lnTo>
                    <a:pt x="20405" y="51911"/>
                  </a:lnTo>
                  <a:lnTo>
                    <a:pt x="21765" y="52087"/>
                  </a:lnTo>
                  <a:lnTo>
                    <a:pt x="21853" y="52087"/>
                  </a:lnTo>
                  <a:lnTo>
                    <a:pt x="21897" y="52043"/>
                  </a:lnTo>
                  <a:lnTo>
                    <a:pt x="21941" y="51999"/>
                  </a:lnTo>
                  <a:lnTo>
                    <a:pt x="21985" y="51955"/>
                  </a:lnTo>
                  <a:lnTo>
                    <a:pt x="21985" y="51867"/>
                  </a:lnTo>
                  <a:lnTo>
                    <a:pt x="21941" y="51823"/>
                  </a:lnTo>
                  <a:lnTo>
                    <a:pt x="21897" y="51779"/>
                  </a:lnTo>
                  <a:lnTo>
                    <a:pt x="21809" y="51736"/>
                  </a:lnTo>
                  <a:lnTo>
                    <a:pt x="20449" y="51560"/>
                  </a:lnTo>
                  <a:lnTo>
                    <a:pt x="20405" y="51560"/>
                  </a:lnTo>
                  <a:lnTo>
                    <a:pt x="17290" y="52087"/>
                  </a:lnTo>
                  <a:lnTo>
                    <a:pt x="16412" y="52087"/>
                  </a:lnTo>
                  <a:lnTo>
                    <a:pt x="12726" y="50770"/>
                  </a:lnTo>
                  <a:lnTo>
                    <a:pt x="10356" y="49585"/>
                  </a:lnTo>
                  <a:lnTo>
                    <a:pt x="8470" y="48225"/>
                  </a:lnTo>
                  <a:lnTo>
                    <a:pt x="7109" y="47611"/>
                  </a:lnTo>
                  <a:lnTo>
                    <a:pt x="4389" y="45987"/>
                  </a:lnTo>
                  <a:lnTo>
                    <a:pt x="3072" y="45197"/>
                  </a:lnTo>
                  <a:lnTo>
                    <a:pt x="2941" y="45197"/>
                  </a:lnTo>
                  <a:lnTo>
                    <a:pt x="1712" y="45285"/>
                  </a:lnTo>
                  <a:lnTo>
                    <a:pt x="1756" y="42082"/>
                  </a:lnTo>
                  <a:lnTo>
                    <a:pt x="1756" y="41994"/>
                  </a:lnTo>
                  <a:lnTo>
                    <a:pt x="1185" y="40458"/>
                  </a:lnTo>
                  <a:lnTo>
                    <a:pt x="659" y="34929"/>
                  </a:lnTo>
                  <a:lnTo>
                    <a:pt x="352" y="32735"/>
                  </a:lnTo>
                  <a:lnTo>
                    <a:pt x="527" y="32033"/>
                  </a:lnTo>
                  <a:lnTo>
                    <a:pt x="790" y="31770"/>
                  </a:lnTo>
                  <a:lnTo>
                    <a:pt x="2151" y="31463"/>
                  </a:lnTo>
                  <a:lnTo>
                    <a:pt x="3906" y="31243"/>
                  </a:lnTo>
                  <a:lnTo>
                    <a:pt x="3994" y="31200"/>
                  </a:lnTo>
                  <a:lnTo>
                    <a:pt x="4038" y="31068"/>
                  </a:lnTo>
                  <a:lnTo>
                    <a:pt x="4213" y="29401"/>
                  </a:lnTo>
                  <a:lnTo>
                    <a:pt x="4213" y="29357"/>
                  </a:lnTo>
                  <a:lnTo>
                    <a:pt x="3950" y="26855"/>
                  </a:lnTo>
                  <a:lnTo>
                    <a:pt x="3906" y="26066"/>
                  </a:lnTo>
                  <a:lnTo>
                    <a:pt x="8031" y="21283"/>
                  </a:lnTo>
                  <a:lnTo>
                    <a:pt x="10356" y="18694"/>
                  </a:lnTo>
                  <a:lnTo>
                    <a:pt x="12507" y="16236"/>
                  </a:lnTo>
                  <a:lnTo>
                    <a:pt x="14701" y="13340"/>
                  </a:lnTo>
                  <a:lnTo>
                    <a:pt x="14744" y="13340"/>
                  </a:lnTo>
                  <a:lnTo>
                    <a:pt x="15403" y="12024"/>
                  </a:lnTo>
                  <a:lnTo>
                    <a:pt x="15447" y="11980"/>
                  </a:lnTo>
                  <a:lnTo>
                    <a:pt x="16149" y="9172"/>
                  </a:lnTo>
                  <a:lnTo>
                    <a:pt x="17421" y="6495"/>
                  </a:lnTo>
                  <a:lnTo>
                    <a:pt x="18694" y="4608"/>
                  </a:lnTo>
                  <a:lnTo>
                    <a:pt x="19308" y="3511"/>
                  </a:lnTo>
                  <a:lnTo>
                    <a:pt x="19308" y="3467"/>
                  </a:lnTo>
                  <a:lnTo>
                    <a:pt x="20098" y="220"/>
                  </a:lnTo>
                  <a:lnTo>
                    <a:pt x="20098" y="132"/>
                  </a:lnTo>
                  <a:lnTo>
                    <a:pt x="20098" y="88"/>
                  </a:lnTo>
                  <a:lnTo>
                    <a:pt x="2005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53" name="Google Shape;14153;p408"/>
            <p:cNvSpPr/>
            <p:nvPr/>
          </p:nvSpPr>
          <p:spPr>
            <a:xfrm>
              <a:off x="3590575" y="1937650"/>
              <a:ext cx="1971375" cy="750375"/>
            </a:xfrm>
            <a:custGeom>
              <a:avLst/>
              <a:gdLst/>
              <a:ahLst/>
              <a:cxnLst/>
              <a:rect l="l" t="t" r="r" b="b"/>
              <a:pathLst>
                <a:path w="78855" h="30015" extrusionOk="0">
                  <a:moveTo>
                    <a:pt x="75344" y="0"/>
                  </a:moveTo>
                  <a:lnTo>
                    <a:pt x="75256" y="44"/>
                  </a:lnTo>
                  <a:lnTo>
                    <a:pt x="72228" y="1536"/>
                  </a:lnTo>
                  <a:lnTo>
                    <a:pt x="66655" y="3511"/>
                  </a:lnTo>
                  <a:lnTo>
                    <a:pt x="62531" y="4959"/>
                  </a:lnTo>
                  <a:lnTo>
                    <a:pt x="59020" y="6231"/>
                  </a:lnTo>
                  <a:lnTo>
                    <a:pt x="55905" y="7284"/>
                  </a:lnTo>
                  <a:lnTo>
                    <a:pt x="51955" y="7416"/>
                  </a:lnTo>
                  <a:lnTo>
                    <a:pt x="51868" y="7460"/>
                  </a:lnTo>
                  <a:lnTo>
                    <a:pt x="48489" y="9171"/>
                  </a:lnTo>
                  <a:lnTo>
                    <a:pt x="43662" y="11716"/>
                  </a:lnTo>
                  <a:lnTo>
                    <a:pt x="40898" y="12726"/>
                  </a:lnTo>
                  <a:lnTo>
                    <a:pt x="35895" y="13735"/>
                  </a:lnTo>
                  <a:lnTo>
                    <a:pt x="32341" y="14349"/>
                  </a:lnTo>
                  <a:lnTo>
                    <a:pt x="29050" y="14832"/>
                  </a:lnTo>
                  <a:lnTo>
                    <a:pt x="27382" y="15227"/>
                  </a:lnTo>
                  <a:lnTo>
                    <a:pt x="26636" y="15534"/>
                  </a:lnTo>
                  <a:lnTo>
                    <a:pt x="25803" y="15490"/>
                  </a:lnTo>
                  <a:lnTo>
                    <a:pt x="25759" y="15490"/>
                  </a:lnTo>
                  <a:lnTo>
                    <a:pt x="25320" y="15622"/>
                  </a:lnTo>
                  <a:lnTo>
                    <a:pt x="25232" y="15666"/>
                  </a:lnTo>
                  <a:lnTo>
                    <a:pt x="25188" y="15753"/>
                  </a:lnTo>
                  <a:lnTo>
                    <a:pt x="24398" y="20098"/>
                  </a:lnTo>
                  <a:lnTo>
                    <a:pt x="24135" y="22555"/>
                  </a:lnTo>
                  <a:lnTo>
                    <a:pt x="23696" y="24529"/>
                  </a:lnTo>
                  <a:lnTo>
                    <a:pt x="22863" y="26680"/>
                  </a:lnTo>
                  <a:lnTo>
                    <a:pt x="21766" y="28698"/>
                  </a:lnTo>
                  <a:lnTo>
                    <a:pt x="20888" y="29532"/>
                  </a:lnTo>
                  <a:lnTo>
                    <a:pt x="20318" y="29663"/>
                  </a:lnTo>
                  <a:lnTo>
                    <a:pt x="17509" y="29181"/>
                  </a:lnTo>
                  <a:lnTo>
                    <a:pt x="11805" y="27820"/>
                  </a:lnTo>
                  <a:lnTo>
                    <a:pt x="7285" y="27075"/>
                  </a:lnTo>
                  <a:lnTo>
                    <a:pt x="5223" y="27075"/>
                  </a:lnTo>
                  <a:lnTo>
                    <a:pt x="220" y="25363"/>
                  </a:lnTo>
                  <a:lnTo>
                    <a:pt x="176" y="25363"/>
                  </a:lnTo>
                  <a:lnTo>
                    <a:pt x="89" y="25407"/>
                  </a:lnTo>
                  <a:lnTo>
                    <a:pt x="45" y="25407"/>
                  </a:lnTo>
                  <a:lnTo>
                    <a:pt x="1" y="25495"/>
                  </a:lnTo>
                  <a:lnTo>
                    <a:pt x="1" y="25539"/>
                  </a:lnTo>
                  <a:lnTo>
                    <a:pt x="45" y="25626"/>
                  </a:lnTo>
                  <a:lnTo>
                    <a:pt x="89" y="25670"/>
                  </a:lnTo>
                  <a:lnTo>
                    <a:pt x="133" y="25714"/>
                  </a:lnTo>
                  <a:lnTo>
                    <a:pt x="5135" y="27426"/>
                  </a:lnTo>
                  <a:lnTo>
                    <a:pt x="7241" y="27426"/>
                  </a:lnTo>
                  <a:lnTo>
                    <a:pt x="11717" y="28172"/>
                  </a:lnTo>
                  <a:lnTo>
                    <a:pt x="17465" y="29532"/>
                  </a:lnTo>
                  <a:lnTo>
                    <a:pt x="20318" y="30014"/>
                  </a:lnTo>
                  <a:lnTo>
                    <a:pt x="20361" y="30014"/>
                  </a:lnTo>
                  <a:lnTo>
                    <a:pt x="21020" y="29883"/>
                  </a:lnTo>
                  <a:lnTo>
                    <a:pt x="21107" y="29839"/>
                  </a:lnTo>
                  <a:lnTo>
                    <a:pt x="22029" y="28961"/>
                  </a:lnTo>
                  <a:lnTo>
                    <a:pt x="22073" y="28917"/>
                  </a:lnTo>
                  <a:lnTo>
                    <a:pt x="23170" y="26855"/>
                  </a:lnTo>
                  <a:lnTo>
                    <a:pt x="23170" y="26811"/>
                  </a:lnTo>
                  <a:lnTo>
                    <a:pt x="24047" y="24661"/>
                  </a:lnTo>
                  <a:lnTo>
                    <a:pt x="24486" y="22643"/>
                  </a:lnTo>
                  <a:lnTo>
                    <a:pt x="24486" y="22599"/>
                  </a:lnTo>
                  <a:lnTo>
                    <a:pt x="24750" y="20141"/>
                  </a:lnTo>
                  <a:lnTo>
                    <a:pt x="25495" y="15929"/>
                  </a:lnTo>
                  <a:lnTo>
                    <a:pt x="25847" y="15841"/>
                  </a:lnTo>
                  <a:lnTo>
                    <a:pt x="26680" y="15885"/>
                  </a:lnTo>
                  <a:lnTo>
                    <a:pt x="26724" y="15885"/>
                  </a:lnTo>
                  <a:lnTo>
                    <a:pt x="27514" y="15578"/>
                  </a:lnTo>
                  <a:lnTo>
                    <a:pt x="29094" y="15183"/>
                  </a:lnTo>
                  <a:lnTo>
                    <a:pt x="32385" y="14700"/>
                  </a:lnTo>
                  <a:lnTo>
                    <a:pt x="35939" y="14086"/>
                  </a:lnTo>
                  <a:lnTo>
                    <a:pt x="40985" y="13077"/>
                  </a:lnTo>
                  <a:lnTo>
                    <a:pt x="41029" y="13077"/>
                  </a:lnTo>
                  <a:lnTo>
                    <a:pt x="43794" y="12067"/>
                  </a:lnTo>
                  <a:lnTo>
                    <a:pt x="43838" y="12067"/>
                  </a:lnTo>
                  <a:lnTo>
                    <a:pt x="48664" y="9479"/>
                  </a:lnTo>
                  <a:lnTo>
                    <a:pt x="51999" y="7767"/>
                  </a:lnTo>
                  <a:lnTo>
                    <a:pt x="55905" y="7636"/>
                  </a:lnTo>
                  <a:lnTo>
                    <a:pt x="55992" y="7592"/>
                  </a:lnTo>
                  <a:lnTo>
                    <a:pt x="59152" y="6539"/>
                  </a:lnTo>
                  <a:lnTo>
                    <a:pt x="62662" y="5310"/>
                  </a:lnTo>
                  <a:lnTo>
                    <a:pt x="66787" y="3862"/>
                  </a:lnTo>
                  <a:lnTo>
                    <a:pt x="72360" y="1887"/>
                  </a:lnTo>
                  <a:lnTo>
                    <a:pt x="72360" y="1843"/>
                  </a:lnTo>
                  <a:lnTo>
                    <a:pt x="75256" y="439"/>
                  </a:lnTo>
                  <a:lnTo>
                    <a:pt x="76572" y="4783"/>
                  </a:lnTo>
                  <a:lnTo>
                    <a:pt x="78196" y="10356"/>
                  </a:lnTo>
                  <a:lnTo>
                    <a:pt x="78503" y="11409"/>
                  </a:lnTo>
                  <a:lnTo>
                    <a:pt x="78547" y="11453"/>
                  </a:lnTo>
                  <a:lnTo>
                    <a:pt x="78591" y="11497"/>
                  </a:lnTo>
                  <a:lnTo>
                    <a:pt x="78766" y="11497"/>
                  </a:lnTo>
                  <a:lnTo>
                    <a:pt x="78810" y="11409"/>
                  </a:lnTo>
                  <a:lnTo>
                    <a:pt x="78854" y="11365"/>
                  </a:lnTo>
                  <a:lnTo>
                    <a:pt x="78854" y="11278"/>
                  </a:lnTo>
                  <a:lnTo>
                    <a:pt x="78503" y="10268"/>
                  </a:lnTo>
                  <a:lnTo>
                    <a:pt x="76923" y="4696"/>
                  </a:lnTo>
                  <a:lnTo>
                    <a:pt x="75519" y="132"/>
                  </a:lnTo>
                  <a:lnTo>
                    <a:pt x="75475" y="88"/>
                  </a:lnTo>
                  <a:lnTo>
                    <a:pt x="75432" y="44"/>
                  </a:lnTo>
                  <a:lnTo>
                    <a:pt x="7534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54" name="Google Shape;14154;p408"/>
            <p:cNvSpPr/>
            <p:nvPr/>
          </p:nvSpPr>
          <p:spPr>
            <a:xfrm>
              <a:off x="3469925" y="764950"/>
              <a:ext cx="299500" cy="582525"/>
            </a:xfrm>
            <a:custGeom>
              <a:avLst/>
              <a:gdLst/>
              <a:ahLst/>
              <a:cxnLst/>
              <a:rect l="l" t="t" r="r" b="b"/>
              <a:pathLst>
                <a:path w="11980" h="23301" extrusionOk="0">
                  <a:moveTo>
                    <a:pt x="11760" y="0"/>
                  </a:moveTo>
                  <a:lnTo>
                    <a:pt x="11716" y="44"/>
                  </a:lnTo>
                  <a:lnTo>
                    <a:pt x="11672" y="88"/>
                  </a:lnTo>
                  <a:lnTo>
                    <a:pt x="8381" y="6100"/>
                  </a:lnTo>
                  <a:lnTo>
                    <a:pt x="7065" y="8030"/>
                  </a:lnTo>
                  <a:lnTo>
                    <a:pt x="7065" y="8074"/>
                  </a:lnTo>
                  <a:lnTo>
                    <a:pt x="6275" y="9654"/>
                  </a:lnTo>
                  <a:lnTo>
                    <a:pt x="4651" y="13998"/>
                  </a:lnTo>
                  <a:lnTo>
                    <a:pt x="3247" y="17860"/>
                  </a:lnTo>
                  <a:lnTo>
                    <a:pt x="2019" y="20229"/>
                  </a:lnTo>
                  <a:lnTo>
                    <a:pt x="44" y="23037"/>
                  </a:lnTo>
                  <a:lnTo>
                    <a:pt x="0" y="23081"/>
                  </a:lnTo>
                  <a:lnTo>
                    <a:pt x="0" y="23169"/>
                  </a:lnTo>
                  <a:lnTo>
                    <a:pt x="44" y="23213"/>
                  </a:lnTo>
                  <a:lnTo>
                    <a:pt x="88" y="23257"/>
                  </a:lnTo>
                  <a:lnTo>
                    <a:pt x="176" y="23301"/>
                  </a:lnTo>
                  <a:lnTo>
                    <a:pt x="263" y="23301"/>
                  </a:lnTo>
                  <a:lnTo>
                    <a:pt x="307" y="23257"/>
                  </a:lnTo>
                  <a:lnTo>
                    <a:pt x="2326" y="20449"/>
                  </a:lnTo>
                  <a:lnTo>
                    <a:pt x="2326" y="20405"/>
                  </a:lnTo>
                  <a:lnTo>
                    <a:pt x="3598" y="18035"/>
                  </a:lnTo>
                  <a:lnTo>
                    <a:pt x="3598" y="17991"/>
                  </a:lnTo>
                  <a:lnTo>
                    <a:pt x="5002" y="14130"/>
                  </a:lnTo>
                  <a:lnTo>
                    <a:pt x="6582" y="9786"/>
                  </a:lnTo>
                  <a:lnTo>
                    <a:pt x="7372" y="8206"/>
                  </a:lnTo>
                  <a:lnTo>
                    <a:pt x="8645" y="6275"/>
                  </a:lnTo>
                  <a:lnTo>
                    <a:pt x="11979" y="264"/>
                  </a:lnTo>
                  <a:lnTo>
                    <a:pt x="11979" y="176"/>
                  </a:lnTo>
                  <a:lnTo>
                    <a:pt x="11979" y="132"/>
                  </a:lnTo>
                  <a:lnTo>
                    <a:pt x="11936" y="88"/>
                  </a:lnTo>
                  <a:lnTo>
                    <a:pt x="1189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55" name="Google Shape;14155;p408"/>
            <p:cNvSpPr/>
            <p:nvPr/>
          </p:nvSpPr>
          <p:spPr>
            <a:xfrm>
              <a:off x="3619100" y="2026500"/>
              <a:ext cx="1900050" cy="686750"/>
            </a:xfrm>
            <a:custGeom>
              <a:avLst/>
              <a:gdLst/>
              <a:ahLst/>
              <a:cxnLst/>
              <a:rect l="l" t="t" r="r" b="b"/>
              <a:pathLst>
                <a:path w="76002" h="27470" extrusionOk="0">
                  <a:moveTo>
                    <a:pt x="71877" y="1"/>
                  </a:moveTo>
                  <a:lnTo>
                    <a:pt x="70473" y="45"/>
                  </a:lnTo>
                  <a:lnTo>
                    <a:pt x="70429" y="88"/>
                  </a:lnTo>
                  <a:lnTo>
                    <a:pt x="64900" y="1975"/>
                  </a:lnTo>
                  <a:lnTo>
                    <a:pt x="58230" y="4345"/>
                  </a:lnTo>
                  <a:lnTo>
                    <a:pt x="55510" y="5222"/>
                  </a:lnTo>
                  <a:lnTo>
                    <a:pt x="51385" y="5266"/>
                  </a:lnTo>
                  <a:lnTo>
                    <a:pt x="51341" y="5310"/>
                  </a:lnTo>
                  <a:lnTo>
                    <a:pt x="48225" y="6802"/>
                  </a:lnTo>
                  <a:lnTo>
                    <a:pt x="45461" y="8250"/>
                  </a:lnTo>
                  <a:lnTo>
                    <a:pt x="43311" y="9391"/>
                  </a:lnTo>
                  <a:lnTo>
                    <a:pt x="40590" y="10313"/>
                  </a:lnTo>
                  <a:lnTo>
                    <a:pt x="34842" y="11322"/>
                  </a:lnTo>
                  <a:lnTo>
                    <a:pt x="29137" y="12331"/>
                  </a:lnTo>
                  <a:lnTo>
                    <a:pt x="25934" y="12682"/>
                  </a:lnTo>
                  <a:lnTo>
                    <a:pt x="25057" y="12858"/>
                  </a:lnTo>
                  <a:lnTo>
                    <a:pt x="24969" y="12901"/>
                  </a:lnTo>
                  <a:lnTo>
                    <a:pt x="24925" y="12989"/>
                  </a:lnTo>
                  <a:lnTo>
                    <a:pt x="24398" y="15973"/>
                  </a:lnTo>
                  <a:lnTo>
                    <a:pt x="24135" y="18430"/>
                  </a:lnTo>
                  <a:lnTo>
                    <a:pt x="23082" y="22072"/>
                  </a:lnTo>
                  <a:lnTo>
                    <a:pt x="21722" y="24837"/>
                  </a:lnTo>
                  <a:lnTo>
                    <a:pt x="20581" y="26373"/>
                  </a:lnTo>
                  <a:lnTo>
                    <a:pt x="19923" y="26899"/>
                  </a:lnTo>
                  <a:lnTo>
                    <a:pt x="19045" y="27119"/>
                  </a:lnTo>
                  <a:lnTo>
                    <a:pt x="15886" y="26592"/>
                  </a:lnTo>
                  <a:lnTo>
                    <a:pt x="10444" y="25320"/>
                  </a:lnTo>
                  <a:lnTo>
                    <a:pt x="6320" y="24574"/>
                  </a:lnTo>
                  <a:lnTo>
                    <a:pt x="6276" y="24574"/>
                  </a:lnTo>
                  <a:lnTo>
                    <a:pt x="3643" y="24530"/>
                  </a:lnTo>
                  <a:lnTo>
                    <a:pt x="264" y="23301"/>
                  </a:lnTo>
                  <a:lnTo>
                    <a:pt x="132" y="23301"/>
                  </a:lnTo>
                  <a:lnTo>
                    <a:pt x="45" y="23345"/>
                  </a:lnTo>
                  <a:lnTo>
                    <a:pt x="45" y="23433"/>
                  </a:lnTo>
                  <a:lnTo>
                    <a:pt x="1" y="23477"/>
                  </a:lnTo>
                  <a:lnTo>
                    <a:pt x="45" y="23564"/>
                  </a:lnTo>
                  <a:lnTo>
                    <a:pt x="89" y="23608"/>
                  </a:lnTo>
                  <a:lnTo>
                    <a:pt x="132" y="23652"/>
                  </a:lnTo>
                  <a:lnTo>
                    <a:pt x="3511" y="24881"/>
                  </a:lnTo>
                  <a:lnTo>
                    <a:pt x="3599" y="24881"/>
                  </a:lnTo>
                  <a:lnTo>
                    <a:pt x="6276" y="24925"/>
                  </a:lnTo>
                  <a:lnTo>
                    <a:pt x="10357" y="25671"/>
                  </a:lnTo>
                  <a:lnTo>
                    <a:pt x="15842" y="26943"/>
                  </a:lnTo>
                  <a:lnTo>
                    <a:pt x="19045" y="27470"/>
                  </a:lnTo>
                  <a:lnTo>
                    <a:pt x="19089" y="27470"/>
                  </a:lnTo>
                  <a:lnTo>
                    <a:pt x="20054" y="27206"/>
                  </a:lnTo>
                  <a:lnTo>
                    <a:pt x="20098" y="27206"/>
                  </a:lnTo>
                  <a:lnTo>
                    <a:pt x="20844" y="26636"/>
                  </a:lnTo>
                  <a:lnTo>
                    <a:pt x="20888" y="26592"/>
                  </a:lnTo>
                  <a:lnTo>
                    <a:pt x="22029" y="25012"/>
                  </a:lnTo>
                  <a:lnTo>
                    <a:pt x="23433" y="22204"/>
                  </a:lnTo>
                  <a:lnTo>
                    <a:pt x="23433" y="22160"/>
                  </a:lnTo>
                  <a:lnTo>
                    <a:pt x="24442" y="18518"/>
                  </a:lnTo>
                  <a:lnTo>
                    <a:pt x="24749" y="16061"/>
                  </a:lnTo>
                  <a:lnTo>
                    <a:pt x="25232" y="13165"/>
                  </a:lnTo>
                  <a:lnTo>
                    <a:pt x="26022" y="13033"/>
                  </a:lnTo>
                  <a:lnTo>
                    <a:pt x="29181" y="12682"/>
                  </a:lnTo>
                  <a:lnTo>
                    <a:pt x="34886" y="11673"/>
                  </a:lnTo>
                  <a:lnTo>
                    <a:pt x="40634" y="10664"/>
                  </a:lnTo>
                  <a:lnTo>
                    <a:pt x="40678" y="10664"/>
                  </a:lnTo>
                  <a:lnTo>
                    <a:pt x="43443" y="9742"/>
                  </a:lnTo>
                  <a:lnTo>
                    <a:pt x="43486" y="9742"/>
                  </a:lnTo>
                  <a:lnTo>
                    <a:pt x="45637" y="8557"/>
                  </a:lnTo>
                  <a:lnTo>
                    <a:pt x="48401" y="7109"/>
                  </a:lnTo>
                  <a:lnTo>
                    <a:pt x="51429" y="5617"/>
                  </a:lnTo>
                  <a:lnTo>
                    <a:pt x="55554" y="5530"/>
                  </a:lnTo>
                  <a:lnTo>
                    <a:pt x="55597" y="5530"/>
                  </a:lnTo>
                  <a:lnTo>
                    <a:pt x="58362" y="4652"/>
                  </a:lnTo>
                  <a:lnTo>
                    <a:pt x="65032" y="2282"/>
                  </a:lnTo>
                  <a:lnTo>
                    <a:pt x="70517" y="396"/>
                  </a:lnTo>
                  <a:lnTo>
                    <a:pt x="71833" y="352"/>
                  </a:lnTo>
                  <a:lnTo>
                    <a:pt x="72755" y="1098"/>
                  </a:lnTo>
                  <a:lnTo>
                    <a:pt x="73676" y="2853"/>
                  </a:lnTo>
                  <a:lnTo>
                    <a:pt x="75212" y="7022"/>
                  </a:lnTo>
                  <a:lnTo>
                    <a:pt x="75695" y="8908"/>
                  </a:lnTo>
                  <a:lnTo>
                    <a:pt x="75695" y="8952"/>
                  </a:lnTo>
                  <a:lnTo>
                    <a:pt x="75739" y="8996"/>
                  </a:lnTo>
                  <a:lnTo>
                    <a:pt x="75826" y="9040"/>
                  </a:lnTo>
                  <a:lnTo>
                    <a:pt x="75870" y="9040"/>
                  </a:lnTo>
                  <a:lnTo>
                    <a:pt x="75958" y="8996"/>
                  </a:lnTo>
                  <a:lnTo>
                    <a:pt x="76002" y="8952"/>
                  </a:lnTo>
                  <a:lnTo>
                    <a:pt x="76002" y="8908"/>
                  </a:lnTo>
                  <a:lnTo>
                    <a:pt x="76002" y="8821"/>
                  </a:lnTo>
                  <a:lnTo>
                    <a:pt x="75563" y="6934"/>
                  </a:lnTo>
                  <a:lnTo>
                    <a:pt x="75563" y="6890"/>
                  </a:lnTo>
                  <a:lnTo>
                    <a:pt x="74027" y="2721"/>
                  </a:lnTo>
                  <a:lnTo>
                    <a:pt x="73018" y="922"/>
                  </a:lnTo>
                  <a:lnTo>
                    <a:pt x="72974" y="878"/>
                  </a:lnTo>
                  <a:lnTo>
                    <a:pt x="72009" y="45"/>
                  </a:lnTo>
                  <a:lnTo>
                    <a:pt x="7187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56" name="Google Shape;14156;p408"/>
            <p:cNvSpPr/>
            <p:nvPr/>
          </p:nvSpPr>
          <p:spPr>
            <a:xfrm>
              <a:off x="3437000" y="785800"/>
              <a:ext cx="287450" cy="611050"/>
            </a:xfrm>
            <a:custGeom>
              <a:avLst/>
              <a:gdLst/>
              <a:ahLst/>
              <a:cxnLst/>
              <a:rect l="l" t="t" r="r" b="b"/>
              <a:pathLst>
                <a:path w="11498" h="24442" extrusionOk="0">
                  <a:moveTo>
                    <a:pt x="11278" y="0"/>
                  </a:moveTo>
                  <a:lnTo>
                    <a:pt x="11234" y="44"/>
                  </a:lnTo>
                  <a:lnTo>
                    <a:pt x="11190" y="88"/>
                  </a:lnTo>
                  <a:lnTo>
                    <a:pt x="9435" y="3510"/>
                  </a:lnTo>
                  <a:lnTo>
                    <a:pt x="7460" y="6758"/>
                  </a:lnTo>
                  <a:lnTo>
                    <a:pt x="6627" y="8513"/>
                  </a:lnTo>
                  <a:lnTo>
                    <a:pt x="4871" y="13340"/>
                  </a:lnTo>
                  <a:lnTo>
                    <a:pt x="3204" y="17991"/>
                  </a:lnTo>
                  <a:lnTo>
                    <a:pt x="1273" y="21019"/>
                  </a:lnTo>
                  <a:lnTo>
                    <a:pt x="1273" y="21063"/>
                  </a:lnTo>
                  <a:lnTo>
                    <a:pt x="45" y="24222"/>
                  </a:lnTo>
                  <a:lnTo>
                    <a:pt x="1" y="24310"/>
                  </a:lnTo>
                  <a:lnTo>
                    <a:pt x="45" y="24354"/>
                  </a:lnTo>
                  <a:lnTo>
                    <a:pt x="45" y="24397"/>
                  </a:lnTo>
                  <a:lnTo>
                    <a:pt x="132" y="24441"/>
                  </a:lnTo>
                  <a:lnTo>
                    <a:pt x="308" y="24441"/>
                  </a:lnTo>
                  <a:lnTo>
                    <a:pt x="352" y="24354"/>
                  </a:lnTo>
                  <a:lnTo>
                    <a:pt x="1580" y="21194"/>
                  </a:lnTo>
                  <a:lnTo>
                    <a:pt x="3511" y="18123"/>
                  </a:lnTo>
                  <a:lnTo>
                    <a:pt x="5222" y="13471"/>
                  </a:lnTo>
                  <a:lnTo>
                    <a:pt x="6934" y="8644"/>
                  </a:lnTo>
                  <a:lnTo>
                    <a:pt x="7767" y="6933"/>
                  </a:lnTo>
                  <a:lnTo>
                    <a:pt x="9742" y="3686"/>
                  </a:lnTo>
                  <a:lnTo>
                    <a:pt x="11497" y="219"/>
                  </a:lnTo>
                  <a:lnTo>
                    <a:pt x="11497" y="176"/>
                  </a:lnTo>
                  <a:lnTo>
                    <a:pt x="11497" y="88"/>
                  </a:lnTo>
                  <a:lnTo>
                    <a:pt x="11453" y="44"/>
                  </a:lnTo>
                  <a:lnTo>
                    <a:pt x="1141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57" name="Google Shape;14157;p408"/>
            <p:cNvSpPr/>
            <p:nvPr/>
          </p:nvSpPr>
          <p:spPr>
            <a:xfrm>
              <a:off x="3586200" y="2096725"/>
              <a:ext cx="1884700" cy="640675"/>
            </a:xfrm>
            <a:custGeom>
              <a:avLst/>
              <a:gdLst/>
              <a:ahLst/>
              <a:cxnLst/>
              <a:rect l="l" t="t" r="r" b="b"/>
              <a:pathLst>
                <a:path w="75388" h="25627" extrusionOk="0">
                  <a:moveTo>
                    <a:pt x="69727" y="0"/>
                  </a:moveTo>
                  <a:lnTo>
                    <a:pt x="67094" y="658"/>
                  </a:lnTo>
                  <a:lnTo>
                    <a:pt x="60248" y="3072"/>
                  </a:lnTo>
                  <a:lnTo>
                    <a:pt x="58142" y="3818"/>
                  </a:lnTo>
                  <a:lnTo>
                    <a:pt x="53271" y="3861"/>
                  </a:lnTo>
                  <a:lnTo>
                    <a:pt x="53227" y="3861"/>
                  </a:lnTo>
                  <a:lnTo>
                    <a:pt x="48752" y="6099"/>
                  </a:lnTo>
                  <a:lnTo>
                    <a:pt x="46031" y="7504"/>
                  </a:lnTo>
                  <a:lnTo>
                    <a:pt x="44495" y="8162"/>
                  </a:lnTo>
                  <a:lnTo>
                    <a:pt x="39712" y="9083"/>
                  </a:lnTo>
                  <a:lnTo>
                    <a:pt x="36290" y="9698"/>
                  </a:lnTo>
                  <a:lnTo>
                    <a:pt x="33306" y="10180"/>
                  </a:lnTo>
                  <a:lnTo>
                    <a:pt x="28347" y="11146"/>
                  </a:lnTo>
                  <a:lnTo>
                    <a:pt x="28303" y="11189"/>
                  </a:lnTo>
                  <a:lnTo>
                    <a:pt x="27557" y="11628"/>
                  </a:lnTo>
                  <a:lnTo>
                    <a:pt x="27470" y="11672"/>
                  </a:lnTo>
                  <a:lnTo>
                    <a:pt x="26987" y="12418"/>
                  </a:lnTo>
                  <a:lnTo>
                    <a:pt x="26987" y="12462"/>
                  </a:lnTo>
                  <a:lnTo>
                    <a:pt x="26592" y="14656"/>
                  </a:lnTo>
                  <a:lnTo>
                    <a:pt x="25319" y="19044"/>
                  </a:lnTo>
                  <a:lnTo>
                    <a:pt x="23740" y="22247"/>
                  </a:lnTo>
                  <a:lnTo>
                    <a:pt x="22336" y="24266"/>
                  </a:lnTo>
                  <a:lnTo>
                    <a:pt x="21326" y="24968"/>
                  </a:lnTo>
                  <a:lnTo>
                    <a:pt x="20185" y="25275"/>
                  </a:lnTo>
                  <a:lnTo>
                    <a:pt x="18737" y="25143"/>
                  </a:lnTo>
                  <a:lnTo>
                    <a:pt x="11541" y="23608"/>
                  </a:lnTo>
                  <a:lnTo>
                    <a:pt x="7723" y="22906"/>
                  </a:lnTo>
                  <a:lnTo>
                    <a:pt x="4608" y="22730"/>
                  </a:lnTo>
                  <a:lnTo>
                    <a:pt x="1405" y="21589"/>
                  </a:lnTo>
                  <a:lnTo>
                    <a:pt x="220" y="21150"/>
                  </a:lnTo>
                  <a:lnTo>
                    <a:pt x="88" y="21150"/>
                  </a:lnTo>
                  <a:lnTo>
                    <a:pt x="44" y="21194"/>
                  </a:lnTo>
                  <a:lnTo>
                    <a:pt x="0" y="21238"/>
                  </a:lnTo>
                  <a:lnTo>
                    <a:pt x="0" y="21326"/>
                  </a:lnTo>
                  <a:lnTo>
                    <a:pt x="0" y="21370"/>
                  </a:lnTo>
                  <a:lnTo>
                    <a:pt x="44" y="21457"/>
                  </a:lnTo>
                  <a:lnTo>
                    <a:pt x="88" y="21457"/>
                  </a:lnTo>
                  <a:lnTo>
                    <a:pt x="1317" y="21940"/>
                  </a:lnTo>
                  <a:lnTo>
                    <a:pt x="4520" y="23081"/>
                  </a:lnTo>
                  <a:lnTo>
                    <a:pt x="4608" y="23081"/>
                  </a:lnTo>
                  <a:lnTo>
                    <a:pt x="7679" y="23257"/>
                  </a:lnTo>
                  <a:lnTo>
                    <a:pt x="11453" y="23915"/>
                  </a:lnTo>
                  <a:lnTo>
                    <a:pt x="18693" y="25494"/>
                  </a:lnTo>
                  <a:lnTo>
                    <a:pt x="20185" y="25626"/>
                  </a:lnTo>
                  <a:lnTo>
                    <a:pt x="20273" y="25626"/>
                  </a:lnTo>
                  <a:lnTo>
                    <a:pt x="21458" y="25319"/>
                  </a:lnTo>
                  <a:lnTo>
                    <a:pt x="21546" y="25275"/>
                  </a:lnTo>
                  <a:lnTo>
                    <a:pt x="22555" y="24529"/>
                  </a:lnTo>
                  <a:lnTo>
                    <a:pt x="22599" y="24485"/>
                  </a:lnTo>
                  <a:lnTo>
                    <a:pt x="24047" y="22423"/>
                  </a:lnTo>
                  <a:lnTo>
                    <a:pt x="24047" y="22379"/>
                  </a:lnTo>
                  <a:lnTo>
                    <a:pt x="25627" y="19176"/>
                  </a:lnTo>
                  <a:lnTo>
                    <a:pt x="25670" y="19176"/>
                  </a:lnTo>
                  <a:lnTo>
                    <a:pt x="26899" y="14744"/>
                  </a:lnTo>
                  <a:lnTo>
                    <a:pt x="27338" y="12550"/>
                  </a:lnTo>
                  <a:lnTo>
                    <a:pt x="27777" y="11892"/>
                  </a:lnTo>
                  <a:lnTo>
                    <a:pt x="28435" y="11497"/>
                  </a:lnTo>
                  <a:lnTo>
                    <a:pt x="33393" y="10487"/>
                  </a:lnTo>
                  <a:lnTo>
                    <a:pt x="36333" y="10049"/>
                  </a:lnTo>
                  <a:lnTo>
                    <a:pt x="39756" y="9434"/>
                  </a:lnTo>
                  <a:lnTo>
                    <a:pt x="44583" y="8513"/>
                  </a:lnTo>
                  <a:lnTo>
                    <a:pt x="44627" y="8513"/>
                  </a:lnTo>
                  <a:lnTo>
                    <a:pt x="46207" y="7811"/>
                  </a:lnTo>
                  <a:lnTo>
                    <a:pt x="48927" y="6407"/>
                  </a:lnTo>
                  <a:lnTo>
                    <a:pt x="53315" y="4213"/>
                  </a:lnTo>
                  <a:lnTo>
                    <a:pt x="58142" y="4169"/>
                  </a:lnTo>
                  <a:lnTo>
                    <a:pt x="58230" y="4169"/>
                  </a:lnTo>
                  <a:lnTo>
                    <a:pt x="60336" y="3379"/>
                  </a:lnTo>
                  <a:lnTo>
                    <a:pt x="67181" y="1009"/>
                  </a:lnTo>
                  <a:lnTo>
                    <a:pt x="69770" y="351"/>
                  </a:lnTo>
                  <a:lnTo>
                    <a:pt x="71921" y="395"/>
                  </a:lnTo>
                  <a:lnTo>
                    <a:pt x="73369" y="1273"/>
                  </a:lnTo>
                  <a:lnTo>
                    <a:pt x="74246" y="2721"/>
                  </a:lnTo>
                  <a:lnTo>
                    <a:pt x="74992" y="5178"/>
                  </a:lnTo>
                  <a:lnTo>
                    <a:pt x="75036" y="7196"/>
                  </a:lnTo>
                  <a:lnTo>
                    <a:pt x="74992" y="10838"/>
                  </a:lnTo>
                  <a:lnTo>
                    <a:pt x="73544" y="13471"/>
                  </a:lnTo>
                  <a:lnTo>
                    <a:pt x="73544" y="13515"/>
                  </a:lnTo>
                  <a:lnTo>
                    <a:pt x="72667" y="15621"/>
                  </a:lnTo>
                  <a:lnTo>
                    <a:pt x="72667" y="15665"/>
                  </a:lnTo>
                  <a:lnTo>
                    <a:pt x="72667" y="15753"/>
                  </a:lnTo>
                  <a:lnTo>
                    <a:pt x="72710" y="15797"/>
                  </a:lnTo>
                  <a:lnTo>
                    <a:pt x="72754" y="15841"/>
                  </a:lnTo>
                  <a:lnTo>
                    <a:pt x="72886" y="15841"/>
                  </a:lnTo>
                  <a:lnTo>
                    <a:pt x="72930" y="15797"/>
                  </a:lnTo>
                  <a:lnTo>
                    <a:pt x="72974" y="15753"/>
                  </a:lnTo>
                  <a:lnTo>
                    <a:pt x="73851" y="13647"/>
                  </a:lnTo>
                  <a:lnTo>
                    <a:pt x="75343" y="10970"/>
                  </a:lnTo>
                  <a:lnTo>
                    <a:pt x="75343" y="10882"/>
                  </a:lnTo>
                  <a:lnTo>
                    <a:pt x="75387" y="7196"/>
                  </a:lnTo>
                  <a:lnTo>
                    <a:pt x="75343" y="5134"/>
                  </a:lnTo>
                  <a:lnTo>
                    <a:pt x="75343" y="5090"/>
                  </a:lnTo>
                  <a:lnTo>
                    <a:pt x="74597" y="2589"/>
                  </a:lnTo>
                  <a:lnTo>
                    <a:pt x="74553" y="2545"/>
                  </a:lnTo>
                  <a:lnTo>
                    <a:pt x="73632" y="1053"/>
                  </a:lnTo>
                  <a:lnTo>
                    <a:pt x="73588" y="1009"/>
                  </a:lnTo>
                  <a:lnTo>
                    <a:pt x="72052" y="44"/>
                  </a:lnTo>
                  <a:lnTo>
                    <a:pt x="71964" y="44"/>
                  </a:lnTo>
                  <a:lnTo>
                    <a:pt x="6977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58" name="Google Shape;14158;p408"/>
            <p:cNvSpPr/>
            <p:nvPr/>
          </p:nvSpPr>
          <p:spPr>
            <a:xfrm>
              <a:off x="3416150" y="761650"/>
              <a:ext cx="289650" cy="645075"/>
            </a:xfrm>
            <a:custGeom>
              <a:avLst/>
              <a:gdLst/>
              <a:ahLst/>
              <a:cxnLst/>
              <a:rect l="l" t="t" r="r" b="b"/>
              <a:pathLst>
                <a:path w="11586" h="25803" extrusionOk="0">
                  <a:moveTo>
                    <a:pt x="11322" y="1"/>
                  </a:moveTo>
                  <a:lnTo>
                    <a:pt x="11278" y="45"/>
                  </a:lnTo>
                  <a:lnTo>
                    <a:pt x="11234" y="88"/>
                  </a:lnTo>
                  <a:lnTo>
                    <a:pt x="9347" y="3950"/>
                  </a:lnTo>
                  <a:lnTo>
                    <a:pt x="7329" y="7241"/>
                  </a:lnTo>
                  <a:lnTo>
                    <a:pt x="6495" y="9128"/>
                  </a:lnTo>
                  <a:lnTo>
                    <a:pt x="5574" y="11717"/>
                  </a:lnTo>
                  <a:lnTo>
                    <a:pt x="3906" y="16807"/>
                  </a:lnTo>
                  <a:lnTo>
                    <a:pt x="2853" y="19484"/>
                  </a:lnTo>
                  <a:lnTo>
                    <a:pt x="2107" y="20668"/>
                  </a:lnTo>
                  <a:lnTo>
                    <a:pt x="2107" y="20712"/>
                  </a:lnTo>
                  <a:lnTo>
                    <a:pt x="45" y="25583"/>
                  </a:lnTo>
                  <a:lnTo>
                    <a:pt x="1" y="25627"/>
                  </a:lnTo>
                  <a:lnTo>
                    <a:pt x="1" y="25715"/>
                  </a:lnTo>
                  <a:lnTo>
                    <a:pt x="45" y="25758"/>
                  </a:lnTo>
                  <a:lnTo>
                    <a:pt x="133" y="25802"/>
                  </a:lnTo>
                  <a:lnTo>
                    <a:pt x="264" y="25802"/>
                  </a:lnTo>
                  <a:lnTo>
                    <a:pt x="352" y="25715"/>
                  </a:lnTo>
                  <a:lnTo>
                    <a:pt x="2414" y="20844"/>
                  </a:lnTo>
                  <a:lnTo>
                    <a:pt x="3160" y="19659"/>
                  </a:lnTo>
                  <a:lnTo>
                    <a:pt x="3160" y="19615"/>
                  </a:lnTo>
                  <a:lnTo>
                    <a:pt x="4213" y="16895"/>
                  </a:lnTo>
                  <a:lnTo>
                    <a:pt x="5881" y="11804"/>
                  </a:lnTo>
                  <a:lnTo>
                    <a:pt x="6846" y="9259"/>
                  </a:lnTo>
                  <a:lnTo>
                    <a:pt x="7636" y="7416"/>
                  </a:lnTo>
                  <a:lnTo>
                    <a:pt x="9655" y="4125"/>
                  </a:lnTo>
                  <a:lnTo>
                    <a:pt x="11541" y="264"/>
                  </a:lnTo>
                  <a:lnTo>
                    <a:pt x="11585" y="176"/>
                  </a:lnTo>
                  <a:lnTo>
                    <a:pt x="11541" y="132"/>
                  </a:lnTo>
                  <a:lnTo>
                    <a:pt x="11541" y="45"/>
                  </a:lnTo>
                  <a:lnTo>
                    <a:pt x="1145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59" name="Google Shape;14159;p408"/>
            <p:cNvSpPr/>
            <p:nvPr/>
          </p:nvSpPr>
          <p:spPr>
            <a:xfrm>
              <a:off x="3602650" y="2266750"/>
              <a:ext cx="1732200" cy="549625"/>
            </a:xfrm>
            <a:custGeom>
              <a:avLst/>
              <a:gdLst/>
              <a:ahLst/>
              <a:cxnLst/>
              <a:rect l="l" t="t" r="r" b="b"/>
              <a:pathLst>
                <a:path w="69288" h="21985" extrusionOk="0">
                  <a:moveTo>
                    <a:pt x="67094" y="0"/>
                  </a:moveTo>
                  <a:lnTo>
                    <a:pt x="63935" y="1054"/>
                  </a:lnTo>
                  <a:lnTo>
                    <a:pt x="58055" y="2502"/>
                  </a:lnTo>
                  <a:lnTo>
                    <a:pt x="54544" y="2633"/>
                  </a:lnTo>
                  <a:lnTo>
                    <a:pt x="54500" y="2633"/>
                  </a:lnTo>
                  <a:lnTo>
                    <a:pt x="51165" y="3862"/>
                  </a:lnTo>
                  <a:lnTo>
                    <a:pt x="47874" y="5091"/>
                  </a:lnTo>
                  <a:lnTo>
                    <a:pt x="45198" y="5661"/>
                  </a:lnTo>
                  <a:lnTo>
                    <a:pt x="39932" y="6144"/>
                  </a:lnTo>
                  <a:lnTo>
                    <a:pt x="36378" y="6495"/>
                  </a:lnTo>
                  <a:lnTo>
                    <a:pt x="29927" y="7241"/>
                  </a:lnTo>
                  <a:lnTo>
                    <a:pt x="28918" y="7416"/>
                  </a:lnTo>
                  <a:lnTo>
                    <a:pt x="28830" y="7460"/>
                  </a:lnTo>
                  <a:lnTo>
                    <a:pt x="28742" y="7548"/>
                  </a:lnTo>
                  <a:lnTo>
                    <a:pt x="27338" y="12068"/>
                  </a:lnTo>
                  <a:lnTo>
                    <a:pt x="25846" y="15227"/>
                  </a:lnTo>
                  <a:lnTo>
                    <a:pt x="22775" y="20273"/>
                  </a:lnTo>
                  <a:lnTo>
                    <a:pt x="21897" y="21502"/>
                  </a:lnTo>
                  <a:lnTo>
                    <a:pt x="19132" y="21633"/>
                  </a:lnTo>
                  <a:lnTo>
                    <a:pt x="16456" y="21282"/>
                  </a:lnTo>
                  <a:lnTo>
                    <a:pt x="12068" y="20361"/>
                  </a:lnTo>
                  <a:lnTo>
                    <a:pt x="8557" y="19615"/>
                  </a:lnTo>
                  <a:lnTo>
                    <a:pt x="8513" y="19615"/>
                  </a:lnTo>
                  <a:lnTo>
                    <a:pt x="5968" y="19439"/>
                  </a:lnTo>
                  <a:lnTo>
                    <a:pt x="3204" y="18957"/>
                  </a:lnTo>
                  <a:lnTo>
                    <a:pt x="220" y="18035"/>
                  </a:lnTo>
                  <a:lnTo>
                    <a:pt x="132" y="18035"/>
                  </a:lnTo>
                  <a:lnTo>
                    <a:pt x="88" y="18079"/>
                  </a:lnTo>
                  <a:lnTo>
                    <a:pt x="44" y="18123"/>
                  </a:lnTo>
                  <a:lnTo>
                    <a:pt x="1" y="18167"/>
                  </a:lnTo>
                  <a:lnTo>
                    <a:pt x="1" y="18255"/>
                  </a:lnTo>
                  <a:lnTo>
                    <a:pt x="1" y="18299"/>
                  </a:lnTo>
                  <a:lnTo>
                    <a:pt x="44" y="18342"/>
                  </a:lnTo>
                  <a:lnTo>
                    <a:pt x="88" y="18386"/>
                  </a:lnTo>
                  <a:lnTo>
                    <a:pt x="3116" y="19308"/>
                  </a:lnTo>
                  <a:lnTo>
                    <a:pt x="5924" y="19790"/>
                  </a:lnTo>
                  <a:lnTo>
                    <a:pt x="5968" y="19790"/>
                  </a:lnTo>
                  <a:lnTo>
                    <a:pt x="8470" y="19966"/>
                  </a:lnTo>
                  <a:lnTo>
                    <a:pt x="11980" y="20712"/>
                  </a:lnTo>
                  <a:lnTo>
                    <a:pt x="16368" y="21633"/>
                  </a:lnTo>
                  <a:lnTo>
                    <a:pt x="19089" y="21984"/>
                  </a:lnTo>
                  <a:lnTo>
                    <a:pt x="19132" y="21984"/>
                  </a:lnTo>
                  <a:lnTo>
                    <a:pt x="21985" y="21853"/>
                  </a:lnTo>
                  <a:lnTo>
                    <a:pt x="22072" y="21809"/>
                  </a:lnTo>
                  <a:lnTo>
                    <a:pt x="22116" y="21765"/>
                  </a:lnTo>
                  <a:lnTo>
                    <a:pt x="23082" y="20493"/>
                  </a:lnTo>
                  <a:lnTo>
                    <a:pt x="26153" y="15402"/>
                  </a:lnTo>
                  <a:lnTo>
                    <a:pt x="27645" y="12243"/>
                  </a:lnTo>
                  <a:lnTo>
                    <a:pt x="27689" y="12199"/>
                  </a:lnTo>
                  <a:lnTo>
                    <a:pt x="29049" y="7723"/>
                  </a:lnTo>
                  <a:lnTo>
                    <a:pt x="29971" y="7592"/>
                  </a:lnTo>
                  <a:lnTo>
                    <a:pt x="36421" y="6846"/>
                  </a:lnTo>
                  <a:lnTo>
                    <a:pt x="39976" y="6495"/>
                  </a:lnTo>
                  <a:lnTo>
                    <a:pt x="45241" y="6012"/>
                  </a:lnTo>
                  <a:lnTo>
                    <a:pt x="45285" y="6012"/>
                  </a:lnTo>
                  <a:lnTo>
                    <a:pt x="47962" y="5398"/>
                  </a:lnTo>
                  <a:lnTo>
                    <a:pt x="48006" y="5398"/>
                  </a:lnTo>
                  <a:lnTo>
                    <a:pt x="51253" y="4213"/>
                  </a:lnTo>
                  <a:lnTo>
                    <a:pt x="54588" y="2984"/>
                  </a:lnTo>
                  <a:lnTo>
                    <a:pt x="58098" y="2853"/>
                  </a:lnTo>
                  <a:lnTo>
                    <a:pt x="64022" y="1405"/>
                  </a:lnTo>
                  <a:lnTo>
                    <a:pt x="67182" y="351"/>
                  </a:lnTo>
                  <a:lnTo>
                    <a:pt x="67752" y="439"/>
                  </a:lnTo>
                  <a:lnTo>
                    <a:pt x="68059" y="1097"/>
                  </a:lnTo>
                  <a:lnTo>
                    <a:pt x="68191" y="4081"/>
                  </a:lnTo>
                  <a:lnTo>
                    <a:pt x="68191" y="4125"/>
                  </a:lnTo>
                  <a:lnTo>
                    <a:pt x="68937" y="7636"/>
                  </a:lnTo>
                  <a:lnTo>
                    <a:pt x="68937" y="7723"/>
                  </a:lnTo>
                  <a:lnTo>
                    <a:pt x="68981" y="7767"/>
                  </a:lnTo>
                  <a:lnTo>
                    <a:pt x="69200" y="7767"/>
                  </a:lnTo>
                  <a:lnTo>
                    <a:pt x="69244" y="7723"/>
                  </a:lnTo>
                  <a:lnTo>
                    <a:pt x="69288" y="7636"/>
                  </a:lnTo>
                  <a:lnTo>
                    <a:pt x="69288" y="7592"/>
                  </a:lnTo>
                  <a:lnTo>
                    <a:pt x="68542" y="4081"/>
                  </a:lnTo>
                  <a:lnTo>
                    <a:pt x="68410" y="1054"/>
                  </a:lnTo>
                  <a:lnTo>
                    <a:pt x="68410" y="966"/>
                  </a:lnTo>
                  <a:lnTo>
                    <a:pt x="68059" y="176"/>
                  </a:lnTo>
                  <a:lnTo>
                    <a:pt x="67972" y="132"/>
                  </a:lnTo>
                  <a:lnTo>
                    <a:pt x="67928" y="88"/>
                  </a:lnTo>
                  <a:lnTo>
                    <a:pt x="6718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60" name="Google Shape;14160;p408"/>
            <p:cNvSpPr/>
            <p:nvPr/>
          </p:nvSpPr>
          <p:spPr>
            <a:xfrm>
              <a:off x="3338275" y="741900"/>
              <a:ext cx="284150" cy="635200"/>
            </a:xfrm>
            <a:custGeom>
              <a:avLst/>
              <a:gdLst/>
              <a:ahLst/>
              <a:cxnLst/>
              <a:rect l="l" t="t" r="r" b="b"/>
              <a:pathLst>
                <a:path w="11366" h="25408" extrusionOk="0">
                  <a:moveTo>
                    <a:pt x="11234" y="1"/>
                  </a:moveTo>
                  <a:lnTo>
                    <a:pt x="11146" y="45"/>
                  </a:lnTo>
                  <a:lnTo>
                    <a:pt x="11102" y="45"/>
                  </a:lnTo>
                  <a:lnTo>
                    <a:pt x="11058" y="132"/>
                  </a:lnTo>
                  <a:lnTo>
                    <a:pt x="9259" y="3950"/>
                  </a:lnTo>
                  <a:lnTo>
                    <a:pt x="7723" y="6451"/>
                  </a:lnTo>
                  <a:lnTo>
                    <a:pt x="6056" y="10620"/>
                  </a:lnTo>
                  <a:lnTo>
                    <a:pt x="4476" y="15578"/>
                  </a:lnTo>
                  <a:lnTo>
                    <a:pt x="2896" y="19659"/>
                  </a:lnTo>
                  <a:lnTo>
                    <a:pt x="1799" y="22775"/>
                  </a:lnTo>
                  <a:lnTo>
                    <a:pt x="44" y="25144"/>
                  </a:lnTo>
                  <a:lnTo>
                    <a:pt x="0" y="25188"/>
                  </a:lnTo>
                  <a:lnTo>
                    <a:pt x="0" y="25232"/>
                  </a:lnTo>
                  <a:lnTo>
                    <a:pt x="44" y="25320"/>
                  </a:lnTo>
                  <a:lnTo>
                    <a:pt x="88" y="25364"/>
                  </a:lnTo>
                  <a:lnTo>
                    <a:pt x="176" y="25408"/>
                  </a:lnTo>
                  <a:lnTo>
                    <a:pt x="264" y="25408"/>
                  </a:lnTo>
                  <a:lnTo>
                    <a:pt x="308" y="25320"/>
                  </a:lnTo>
                  <a:lnTo>
                    <a:pt x="2107" y="22994"/>
                  </a:lnTo>
                  <a:lnTo>
                    <a:pt x="2107" y="22950"/>
                  </a:lnTo>
                  <a:lnTo>
                    <a:pt x="3248" y="19791"/>
                  </a:lnTo>
                  <a:lnTo>
                    <a:pt x="4783" y="15666"/>
                  </a:lnTo>
                  <a:lnTo>
                    <a:pt x="6363" y="10751"/>
                  </a:lnTo>
                  <a:lnTo>
                    <a:pt x="8031" y="6627"/>
                  </a:lnTo>
                  <a:lnTo>
                    <a:pt x="9566" y="4126"/>
                  </a:lnTo>
                  <a:lnTo>
                    <a:pt x="11365" y="264"/>
                  </a:lnTo>
                  <a:lnTo>
                    <a:pt x="11365" y="220"/>
                  </a:lnTo>
                  <a:lnTo>
                    <a:pt x="11365" y="132"/>
                  </a:lnTo>
                  <a:lnTo>
                    <a:pt x="11322" y="89"/>
                  </a:lnTo>
                  <a:lnTo>
                    <a:pt x="11278" y="45"/>
                  </a:lnTo>
                  <a:lnTo>
                    <a:pt x="1123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61" name="Google Shape;14161;p408"/>
            <p:cNvSpPr/>
            <p:nvPr/>
          </p:nvSpPr>
          <p:spPr>
            <a:xfrm>
              <a:off x="3628975" y="2341350"/>
              <a:ext cx="1621425" cy="496975"/>
            </a:xfrm>
            <a:custGeom>
              <a:avLst/>
              <a:gdLst/>
              <a:ahLst/>
              <a:cxnLst/>
              <a:rect l="l" t="t" r="r" b="b"/>
              <a:pathLst>
                <a:path w="64857" h="19879" extrusionOk="0">
                  <a:moveTo>
                    <a:pt x="63935" y="0"/>
                  </a:moveTo>
                  <a:lnTo>
                    <a:pt x="58230" y="1141"/>
                  </a:lnTo>
                  <a:lnTo>
                    <a:pt x="51736" y="2809"/>
                  </a:lnTo>
                  <a:lnTo>
                    <a:pt x="48971" y="3686"/>
                  </a:lnTo>
                  <a:lnTo>
                    <a:pt x="46733" y="4344"/>
                  </a:lnTo>
                  <a:lnTo>
                    <a:pt x="43574" y="4696"/>
                  </a:lnTo>
                  <a:lnTo>
                    <a:pt x="38177" y="5222"/>
                  </a:lnTo>
                  <a:lnTo>
                    <a:pt x="34930" y="5485"/>
                  </a:lnTo>
                  <a:lnTo>
                    <a:pt x="28611" y="6012"/>
                  </a:lnTo>
                  <a:lnTo>
                    <a:pt x="28523" y="6056"/>
                  </a:lnTo>
                  <a:lnTo>
                    <a:pt x="28172" y="6275"/>
                  </a:lnTo>
                  <a:lnTo>
                    <a:pt x="28128" y="6363"/>
                  </a:lnTo>
                  <a:lnTo>
                    <a:pt x="26899" y="9698"/>
                  </a:lnTo>
                  <a:lnTo>
                    <a:pt x="25320" y="12989"/>
                  </a:lnTo>
                  <a:lnTo>
                    <a:pt x="23652" y="15753"/>
                  </a:lnTo>
                  <a:lnTo>
                    <a:pt x="21941" y="18255"/>
                  </a:lnTo>
                  <a:lnTo>
                    <a:pt x="21107" y="19176"/>
                  </a:lnTo>
                  <a:lnTo>
                    <a:pt x="20581" y="19483"/>
                  </a:lnTo>
                  <a:lnTo>
                    <a:pt x="17334" y="19527"/>
                  </a:lnTo>
                  <a:lnTo>
                    <a:pt x="14350" y="19176"/>
                  </a:lnTo>
                  <a:lnTo>
                    <a:pt x="10488" y="18386"/>
                  </a:lnTo>
                  <a:lnTo>
                    <a:pt x="7417" y="17728"/>
                  </a:lnTo>
                  <a:lnTo>
                    <a:pt x="1975" y="17026"/>
                  </a:lnTo>
                  <a:lnTo>
                    <a:pt x="264" y="16412"/>
                  </a:lnTo>
                  <a:lnTo>
                    <a:pt x="132" y="16412"/>
                  </a:lnTo>
                  <a:lnTo>
                    <a:pt x="88" y="16455"/>
                  </a:lnTo>
                  <a:lnTo>
                    <a:pt x="45" y="16499"/>
                  </a:lnTo>
                  <a:lnTo>
                    <a:pt x="1" y="16587"/>
                  </a:lnTo>
                  <a:lnTo>
                    <a:pt x="45" y="16675"/>
                  </a:lnTo>
                  <a:lnTo>
                    <a:pt x="88" y="16719"/>
                  </a:lnTo>
                  <a:lnTo>
                    <a:pt x="132" y="16763"/>
                  </a:lnTo>
                  <a:lnTo>
                    <a:pt x="1888" y="17333"/>
                  </a:lnTo>
                  <a:lnTo>
                    <a:pt x="1931" y="17377"/>
                  </a:lnTo>
                  <a:lnTo>
                    <a:pt x="7373" y="18079"/>
                  </a:lnTo>
                  <a:lnTo>
                    <a:pt x="10444" y="18737"/>
                  </a:lnTo>
                  <a:lnTo>
                    <a:pt x="14306" y="19527"/>
                  </a:lnTo>
                  <a:lnTo>
                    <a:pt x="17334" y="19878"/>
                  </a:lnTo>
                  <a:lnTo>
                    <a:pt x="20625" y="19834"/>
                  </a:lnTo>
                  <a:lnTo>
                    <a:pt x="20712" y="19834"/>
                  </a:lnTo>
                  <a:lnTo>
                    <a:pt x="21283" y="19483"/>
                  </a:lnTo>
                  <a:lnTo>
                    <a:pt x="21327" y="19439"/>
                  </a:lnTo>
                  <a:lnTo>
                    <a:pt x="22204" y="18474"/>
                  </a:lnTo>
                  <a:lnTo>
                    <a:pt x="23959" y="15973"/>
                  </a:lnTo>
                  <a:lnTo>
                    <a:pt x="25627" y="13121"/>
                  </a:lnTo>
                  <a:lnTo>
                    <a:pt x="27207" y="9830"/>
                  </a:lnTo>
                  <a:lnTo>
                    <a:pt x="28435" y="6538"/>
                  </a:lnTo>
                  <a:lnTo>
                    <a:pt x="28699" y="6363"/>
                  </a:lnTo>
                  <a:lnTo>
                    <a:pt x="34930" y="5836"/>
                  </a:lnTo>
                  <a:lnTo>
                    <a:pt x="38221" y="5573"/>
                  </a:lnTo>
                  <a:lnTo>
                    <a:pt x="43618" y="5047"/>
                  </a:lnTo>
                  <a:lnTo>
                    <a:pt x="46777" y="4696"/>
                  </a:lnTo>
                  <a:lnTo>
                    <a:pt x="46821" y="4696"/>
                  </a:lnTo>
                  <a:lnTo>
                    <a:pt x="49059" y="4037"/>
                  </a:lnTo>
                  <a:lnTo>
                    <a:pt x="51868" y="3116"/>
                  </a:lnTo>
                  <a:lnTo>
                    <a:pt x="58318" y="1492"/>
                  </a:lnTo>
                  <a:lnTo>
                    <a:pt x="63935" y="351"/>
                  </a:lnTo>
                  <a:lnTo>
                    <a:pt x="64286" y="571"/>
                  </a:lnTo>
                  <a:lnTo>
                    <a:pt x="64505" y="1141"/>
                  </a:lnTo>
                  <a:lnTo>
                    <a:pt x="64330" y="5222"/>
                  </a:lnTo>
                  <a:lnTo>
                    <a:pt x="64330" y="5310"/>
                  </a:lnTo>
                  <a:lnTo>
                    <a:pt x="64373" y="5354"/>
                  </a:lnTo>
                  <a:lnTo>
                    <a:pt x="64417" y="5398"/>
                  </a:lnTo>
                  <a:lnTo>
                    <a:pt x="64549" y="5398"/>
                  </a:lnTo>
                  <a:lnTo>
                    <a:pt x="64593" y="5354"/>
                  </a:lnTo>
                  <a:lnTo>
                    <a:pt x="64637" y="5310"/>
                  </a:lnTo>
                  <a:lnTo>
                    <a:pt x="64681" y="5222"/>
                  </a:lnTo>
                  <a:lnTo>
                    <a:pt x="64856" y="1097"/>
                  </a:lnTo>
                  <a:lnTo>
                    <a:pt x="64856" y="1010"/>
                  </a:lnTo>
                  <a:lnTo>
                    <a:pt x="64549" y="395"/>
                  </a:lnTo>
                  <a:lnTo>
                    <a:pt x="64505" y="307"/>
                  </a:lnTo>
                  <a:lnTo>
                    <a:pt x="64022" y="44"/>
                  </a:lnTo>
                  <a:lnTo>
                    <a:pt x="6393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62" name="Google Shape;14162;p408"/>
            <p:cNvSpPr/>
            <p:nvPr/>
          </p:nvSpPr>
          <p:spPr>
            <a:xfrm>
              <a:off x="3316325" y="744100"/>
              <a:ext cx="277575" cy="640675"/>
            </a:xfrm>
            <a:custGeom>
              <a:avLst/>
              <a:gdLst/>
              <a:ahLst/>
              <a:cxnLst/>
              <a:rect l="l" t="t" r="r" b="b"/>
              <a:pathLst>
                <a:path w="11103" h="25627" extrusionOk="0">
                  <a:moveTo>
                    <a:pt x="10883" y="1"/>
                  </a:moveTo>
                  <a:lnTo>
                    <a:pt x="10795" y="44"/>
                  </a:lnTo>
                  <a:lnTo>
                    <a:pt x="10751" y="88"/>
                  </a:lnTo>
                  <a:lnTo>
                    <a:pt x="10225" y="1098"/>
                  </a:lnTo>
                  <a:lnTo>
                    <a:pt x="7680" y="5793"/>
                  </a:lnTo>
                  <a:lnTo>
                    <a:pt x="6144" y="9698"/>
                  </a:lnTo>
                  <a:lnTo>
                    <a:pt x="4652" y="14437"/>
                  </a:lnTo>
                  <a:lnTo>
                    <a:pt x="2590" y="19483"/>
                  </a:lnTo>
                  <a:lnTo>
                    <a:pt x="1449" y="22950"/>
                  </a:lnTo>
                  <a:lnTo>
                    <a:pt x="45" y="25363"/>
                  </a:lnTo>
                  <a:lnTo>
                    <a:pt x="1" y="25451"/>
                  </a:lnTo>
                  <a:lnTo>
                    <a:pt x="1" y="25495"/>
                  </a:lnTo>
                  <a:lnTo>
                    <a:pt x="45" y="25583"/>
                  </a:lnTo>
                  <a:lnTo>
                    <a:pt x="89" y="25627"/>
                  </a:lnTo>
                  <a:lnTo>
                    <a:pt x="264" y="25627"/>
                  </a:lnTo>
                  <a:lnTo>
                    <a:pt x="352" y="25539"/>
                  </a:lnTo>
                  <a:lnTo>
                    <a:pt x="1756" y="23125"/>
                  </a:lnTo>
                  <a:lnTo>
                    <a:pt x="1800" y="23082"/>
                  </a:lnTo>
                  <a:lnTo>
                    <a:pt x="2941" y="19571"/>
                  </a:lnTo>
                  <a:lnTo>
                    <a:pt x="4959" y="14525"/>
                  </a:lnTo>
                  <a:lnTo>
                    <a:pt x="6451" y="9830"/>
                  </a:lnTo>
                  <a:lnTo>
                    <a:pt x="7987" y="5924"/>
                  </a:lnTo>
                  <a:lnTo>
                    <a:pt x="10532" y="1273"/>
                  </a:lnTo>
                  <a:lnTo>
                    <a:pt x="11059" y="264"/>
                  </a:lnTo>
                  <a:lnTo>
                    <a:pt x="11103" y="220"/>
                  </a:lnTo>
                  <a:lnTo>
                    <a:pt x="11103" y="132"/>
                  </a:lnTo>
                  <a:lnTo>
                    <a:pt x="11059" y="88"/>
                  </a:lnTo>
                  <a:lnTo>
                    <a:pt x="11015" y="44"/>
                  </a:lnTo>
                  <a:lnTo>
                    <a:pt x="1092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63" name="Google Shape;14163;p408"/>
            <p:cNvSpPr/>
            <p:nvPr/>
          </p:nvSpPr>
          <p:spPr>
            <a:xfrm>
              <a:off x="3616925" y="2404975"/>
              <a:ext cx="1567650" cy="455275"/>
            </a:xfrm>
            <a:custGeom>
              <a:avLst/>
              <a:gdLst/>
              <a:ahLst/>
              <a:cxnLst/>
              <a:rect l="l" t="t" r="r" b="b"/>
              <a:pathLst>
                <a:path w="62706" h="18211" extrusionOk="0">
                  <a:moveTo>
                    <a:pt x="61696" y="0"/>
                  </a:moveTo>
                  <a:lnTo>
                    <a:pt x="60336" y="132"/>
                  </a:lnTo>
                  <a:lnTo>
                    <a:pt x="60292" y="176"/>
                  </a:lnTo>
                  <a:lnTo>
                    <a:pt x="57615" y="1448"/>
                  </a:lnTo>
                  <a:lnTo>
                    <a:pt x="51516" y="3116"/>
                  </a:lnTo>
                  <a:lnTo>
                    <a:pt x="48927" y="3686"/>
                  </a:lnTo>
                  <a:lnTo>
                    <a:pt x="44934" y="4081"/>
                  </a:lnTo>
                  <a:lnTo>
                    <a:pt x="41160" y="4388"/>
                  </a:lnTo>
                  <a:lnTo>
                    <a:pt x="36772" y="4783"/>
                  </a:lnTo>
                  <a:lnTo>
                    <a:pt x="33393" y="4959"/>
                  </a:lnTo>
                  <a:lnTo>
                    <a:pt x="30585" y="4871"/>
                  </a:lnTo>
                  <a:lnTo>
                    <a:pt x="30541" y="4871"/>
                  </a:lnTo>
                  <a:lnTo>
                    <a:pt x="29444" y="5047"/>
                  </a:lnTo>
                  <a:lnTo>
                    <a:pt x="29356" y="5090"/>
                  </a:lnTo>
                  <a:lnTo>
                    <a:pt x="29312" y="5134"/>
                  </a:lnTo>
                  <a:lnTo>
                    <a:pt x="28040" y="7679"/>
                  </a:lnTo>
                  <a:lnTo>
                    <a:pt x="26767" y="10268"/>
                  </a:lnTo>
                  <a:lnTo>
                    <a:pt x="25100" y="13121"/>
                  </a:lnTo>
                  <a:lnTo>
                    <a:pt x="23257" y="15797"/>
                  </a:lnTo>
                  <a:lnTo>
                    <a:pt x="22247" y="16982"/>
                  </a:lnTo>
                  <a:lnTo>
                    <a:pt x="21414" y="17596"/>
                  </a:lnTo>
                  <a:lnTo>
                    <a:pt x="20317" y="17860"/>
                  </a:lnTo>
                  <a:lnTo>
                    <a:pt x="17157" y="17860"/>
                  </a:lnTo>
                  <a:lnTo>
                    <a:pt x="14481" y="17640"/>
                  </a:lnTo>
                  <a:lnTo>
                    <a:pt x="10531" y="16807"/>
                  </a:lnTo>
                  <a:lnTo>
                    <a:pt x="7899" y="16236"/>
                  </a:lnTo>
                  <a:lnTo>
                    <a:pt x="2282" y="15534"/>
                  </a:lnTo>
                  <a:lnTo>
                    <a:pt x="219" y="14788"/>
                  </a:lnTo>
                  <a:lnTo>
                    <a:pt x="132" y="14788"/>
                  </a:lnTo>
                  <a:lnTo>
                    <a:pt x="88" y="14832"/>
                  </a:lnTo>
                  <a:lnTo>
                    <a:pt x="44" y="14832"/>
                  </a:lnTo>
                  <a:lnTo>
                    <a:pt x="0" y="14920"/>
                  </a:lnTo>
                  <a:lnTo>
                    <a:pt x="0" y="14964"/>
                  </a:lnTo>
                  <a:lnTo>
                    <a:pt x="0" y="15051"/>
                  </a:lnTo>
                  <a:lnTo>
                    <a:pt x="44" y="15095"/>
                  </a:lnTo>
                  <a:lnTo>
                    <a:pt x="88" y="15139"/>
                  </a:lnTo>
                  <a:lnTo>
                    <a:pt x="2194" y="15885"/>
                  </a:lnTo>
                  <a:lnTo>
                    <a:pt x="2238" y="15885"/>
                  </a:lnTo>
                  <a:lnTo>
                    <a:pt x="7811" y="16587"/>
                  </a:lnTo>
                  <a:lnTo>
                    <a:pt x="10444" y="17158"/>
                  </a:lnTo>
                  <a:lnTo>
                    <a:pt x="14437" y="17991"/>
                  </a:lnTo>
                  <a:lnTo>
                    <a:pt x="17157" y="18211"/>
                  </a:lnTo>
                  <a:lnTo>
                    <a:pt x="20404" y="18211"/>
                  </a:lnTo>
                  <a:lnTo>
                    <a:pt x="21501" y="17947"/>
                  </a:lnTo>
                  <a:lnTo>
                    <a:pt x="21589" y="17904"/>
                  </a:lnTo>
                  <a:lnTo>
                    <a:pt x="22467" y="17245"/>
                  </a:lnTo>
                  <a:lnTo>
                    <a:pt x="22511" y="17245"/>
                  </a:lnTo>
                  <a:lnTo>
                    <a:pt x="23564" y="16017"/>
                  </a:lnTo>
                  <a:lnTo>
                    <a:pt x="25363" y="13296"/>
                  </a:lnTo>
                  <a:lnTo>
                    <a:pt x="27074" y="10444"/>
                  </a:lnTo>
                  <a:lnTo>
                    <a:pt x="28347" y="7811"/>
                  </a:lnTo>
                  <a:lnTo>
                    <a:pt x="29576" y="5354"/>
                  </a:lnTo>
                  <a:lnTo>
                    <a:pt x="30585" y="5222"/>
                  </a:lnTo>
                  <a:lnTo>
                    <a:pt x="33393" y="5310"/>
                  </a:lnTo>
                  <a:lnTo>
                    <a:pt x="36816" y="5134"/>
                  </a:lnTo>
                  <a:lnTo>
                    <a:pt x="41204" y="4739"/>
                  </a:lnTo>
                  <a:lnTo>
                    <a:pt x="44934" y="4432"/>
                  </a:lnTo>
                  <a:lnTo>
                    <a:pt x="48971" y="4037"/>
                  </a:lnTo>
                  <a:lnTo>
                    <a:pt x="49015" y="4037"/>
                  </a:lnTo>
                  <a:lnTo>
                    <a:pt x="51604" y="3423"/>
                  </a:lnTo>
                  <a:lnTo>
                    <a:pt x="57703" y="1799"/>
                  </a:lnTo>
                  <a:lnTo>
                    <a:pt x="57747" y="1756"/>
                  </a:lnTo>
                  <a:lnTo>
                    <a:pt x="60424" y="483"/>
                  </a:lnTo>
                  <a:lnTo>
                    <a:pt x="61652" y="351"/>
                  </a:lnTo>
                  <a:lnTo>
                    <a:pt x="61872" y="571"/>
                  </a:lnTo>
                  <a:lnTo>
                    <a:pt x="62223" y="1799"/>
                  </a:lnTo>
                  <a:lnTo>
                    <a:pt x="62354" y="4037"/>
                  </a:lnTo>
                  <a:lnTo>
                    <a:pt x="62354" y="4125"/>
                  </a:lnTo>
                  <a:lnTo>
                    <a:pt x="62398" y="4169"/>
                  </a:lnTo>
                  <a:lnTo>
                    <a:pt x="62486" y="4213"/>
                  </a:lnTo>
                  <a:lnTo>
                    <a:pt x="62618" y="4213"/>
                  </a:lnTo>
                  <a:lnTo>
                    <a:pt x="62661" y="4169"/>
                  </a:lnTo>
                  <a:lnTo>
                    <a:pt x="62705" y="4081"/>
                  </a:lnTo>
                  <a:lnTo>
                    <a:pt x="62705" y="4037"/>
                  </a:lnTo>
                  <a:lnTo>
                    <a:pt x="62574" y="1799"/>
                  </a:lnTo>
                  <a:lnTo>
                    <a:pt x="62530" y="1756"/>
                  </a:lnTo>
                  <a:lnTo>
                    <a:pt x="62223" y="439"/>
                  </a:lnTo>
                  <a:lnTo>
                    <a:pt x="62179" y="351"/>
                  </a:lnTo>
                  <a:lnTo>
                    <a:pt x="61828" y="44"/>
                  </a:lnTo>
                  <a:lnTo>
                    <a:pt x="6178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64" name="Google Shape;14164;p408"/>
            <p:cNvSpPr/>
            <p:nvPr/>
          </p:nvSpPr>
          <p:spPr>
            <a:xfrm>
              <a:off x="3272450" y="748500"/>
              <a:ext cx="287450" cy="706500"/>
            </a:xfrm>
            <a:custGeom>
              <a:avLst/>
              <a:gdLst/>
              <a:ahLst/>
              <a:cxnLst/>
              <a:rect l="l" t="t" r="r" b="b"/>
              <a:pathLst>
                <a:path w="11498" h="28260" extrusionOk="0">
                  <a:moveTo>
                    <a:pt x="11278" y="0"/>
                  </a:moveTo>
                  <a:lnTo>
                    <a:pt x="11234" y="44"/>
                  </a:lnTo>
                  <a:lnTo>
                    <a:pt x="11190" y="88"/>
                  </a:lnTo>
                  <a:lnTo>
                    <a:pt x="9961" y="2677"/>
                  </a:lnTo>
                  <a:lnTo>
                    <a:pt x="8513" y="5046"/>
                  </a:lnTo>
                  <a:lnTo>
                    <a:pt x="8513" y="5090"/>
                  </a:lnTo>
                  <a:lnTo>
                    <a:pt x="7109" y="8732"/>
                  </a:lnTo>
                  <a:lnTo>
                    <a:pt x="5705" y="13120"/>
                  </a:lnTo>
                  <a:lnTo>
                    <a:pt x="4476" y="16324"/>
                  </a:lnTo>
                  <a:lnTo>
                    <a:pt x="3160" y="19176"/>
                  </a:lnTo>
                  <a:lnTo>
                    <a:pt x="1317" y="24617"/>
                  </a:lnTo>
                  <a:lnTo>
                    <a:pt x="1" y="27294"/>
                  </a:lnTo>
                  <a:lnTo>
                    <a:pt x="1" y="27338"/>
                  </a:lnTo>
                  <a:lnTo>
                    <a:pt x="1" y="28083"/>
                  </a:lnTo>
                  <a:lnTo>
                    <a:pt x="1" y="28171"/>
                  </a:lnTo>
                  <a:lnTo>
                    <a:pt x="44" y="28215"/>
                  </a:lnTo>
                  <a:lnTo>
                    <a:pt x="88" y="28259"/>
                  </a:lnTo>
                  <a:lnTo>
                    <a:pt x="220" y="28259"/>
                  </a:lnTo>
                  <a:lnTo>
                    <a:pt x="308" y="28215"/>
                  </a:lnTo>
                  <a:lnTo>
                    <a:pt x="308" y="28171"/>
                  </a:lnTo>
                  <a:lnTo>
                    <a:pt x="352" y="28083"/>
                  </a:lnTo>
                  <a:lnTo>
                    <a:pt x="352" y="27381"/>
                  </a:lnTo>
                  <a:lnTo>
                    <a:pt x="1668" y="24792"/>
                  </a:lnTo>
                  <a:lnTo>
                    <a:pt x="1668" y="24749"/>
                  </a:lnTo>
                  <a:lnTo>
                    <a:pt x="3511" y="19307"/>
                  </a:lnTo>
                  <a:lnTo>
                    <a:pt x="4784" y="16455"/>
                  </a:lnTo>
                  <a:lnTo>
                    <a:pt x="6012" y="13252"/>
                  </a:lnTo>
                  <a:lnTo>
                    <a:pt x="7416" y="8864"/>
                  </a:lnTo>
                  <a:lnTo>
                    <a:pt x="8821" y="5222"/>
                  </a:lnTo>
                  <a:lnTo>
                    <a:pt x="10269" y="2808"/>
                  </a:lnTo>
                  <a:lnTo>
                    <a:pt x="11497" y="263"/>
                  </a:lnTo>
                  <a:lnTo>
                    <a:pt x="11497" y="176"/>
                  </a:lnTo>
                  <a:lnTo>
                    <a:pt x="11497" y="132"/>
                  </a:lnTo>
                  <a:lnTo>
                    <a:pt x="11453" y="44"/>
                  </a:lnTo>
                  <a:lnTo>
                    <a:pt x="1140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65" name="Google Shape;14165;p408"/>
            <p:cNvSpPr/>
            <p:nvPr/>
          </p:nvSpPr>
          <p:spPr>
            <a:xfrm>
              <a:off x="4211500" y="2486150"/>
              <a:ext cx="884200" cy="333525"/>
            </a:xfrm>
            <a:custGeom>
              <a:avLst/>
              <a:gdLst/>
              <a:ahLst/>
              <a:cxnLst/>
              <a:rect l="l" t="t" r="r" b="b"/>
              <a:pathLst>
                <a:path w="35368" h="13341" extrusionOk="0">
                  <a:moveTo>
                    <a:pt x="34929" y="1"/>
                  </a:moveTo>
                  <a:lnTo>
                    <a:pt x="31287" y="1098"/>
                  </a:lnTo>
                  <a:lnTo>
                    <a:pt x="27645" y="1931"/>
                  </a:lnTo>
                  <a:lnTo>
                    <a:pt x="24310" y="2326"/>
                  </a:lnTo>
                  <a:lnTo>
                    <a:pt x="20668" y="2765"/>
                  </a:lnTo>
                  <a:lnTo>
                    <a:pt x="17728" y="3072"/>
                  </a:lnTo>
                  <a:lnTo>
                    <a:pt x="12726" y="3379"/>
                  </a:lnTo>
                  <a:lnTo>
                    <a:pt x="8864" y="3292"/>
                  </a:lnTo>
                  <a:lnTo>
                    <a:pt x="6802" y="3423"/>
                  </a:lnTo>
                  <a:lnTo>
                    <a:pt x="6758" y="3467"/>
                  </a:lnTo>
                  <a:lnTo>
                    <a:pt x="5924" y="3818"/>
                  </a:lnTo>
                  <a:lnTo>
                    <a:pt x="5880" y="3862"/>
                  </a:lnTo>
                  <a:lnTo>
                    <a:pt x="5222" y="4564"/>
                  </a:lnTo>
                  <a:lnTo>
                    <a:pt x="5178" y="4608"/>
                  </a:lnTo>
                  <a:lnTo>
                    <a:pt x="4213" y="6319"/>
                  </a:lnTo>
                  <a:lnTo>
                    <a:pt x="1317" y="11322"/>
                  </a:lnTo>
                  <a:lnTo>
                    <a:pt x="44" y="13077"/>
                  </a:lnTo>
                  <a:lnTo>
                    <a:pt x="0" y="13121"/>
                  </a:lnTo>
                  <a:lnTo>
                    <a:pt x="0" y="13208"/>
                  </a:lnTo>
                  <a:lnTo>
                    <a:pt x="44" y="13252"/>
                  </a:lnTo>
                  <a:lnTo>
                    <a:pt x="88" y="13340"/>
                  </a:lnTo>
                  <a:lnTo>
                    <a:pt x="264" y="13340"/>
                  </a:lnTo>
                  <a:lnTo>
                    <a:pt x="307" y="13296"/>
                  </a:lnTo>
                  <a:lnTo>
                    <a:pt x="1624" y="11497"/>
                  </a:lnTo>
                  <a:lnTo>
                    <a:pt x="4520" y="6495"/>
                  </a:lnTo>
                  <a:lnTo>
                    <a:pt x="5485" y="4783"/>
                  </a:lnTo>
                  <a:lnTo>
                    <a:pt x="6100" y="4125"/>
                  </a:lnTo>
                  <a:lnTo>
                    <a:pt x="6890" y="3774"/>
                  </a:lnTo>
                  <a:lnTo>
                    <a:pt x="8864" y="3643"/>
                  </a:lnTo>
                  <a:lnTo>
                    <a:pt x="12770" y="3730"/>
                  </a:lnTo>
                  <a:lnTo>
                    <a:pt x="17728" y="3423"/>
                  </a:lnTo>
                  <a:lnTo>
                    <a:pt x="20712" y="3116"/>
                  </a:lnTo>
                  <a:lnTo>
                    <a:pt x="24354" y="2677"/>
                  </a:lnTo>
                  <a:lnTo>
                    <a:pt x="27689" y="2282"/>
                  </a:lnTo>
                  <a:lnTo>
                    <a:pt x="27733" y="2282"/>
                  </a:lnTo>
                  <a:lnTo>
                    <a:pt x="31419" y="1405"/>
                  </a:lnTo>
                  <a:lnTo>
                    <a:pt x="34885" y="352"/>
                  </a:lnTo>
                  <a:lnTo>
                    <a:pt x="35017" y="746"/>
                  </a:lnTo>
                  <a:lnTo>
                    <a:pt x="34534" y="2370"/>
                  </a:lnTo>
                  <a:lnTo>
                    <a:pt x="34534" y="2458"/>
                  </a:lnTo>
                  <a:lnTo>
                    <a:pt x="34534" y="2502"/>
                  </a:lnTo>
                  <a:lnTo>
                    <a:pt x="34578" y="2546"/>
                  </a:lnTo>
                  <a:lnTo>
                    <a:pt x="34666" y="2589"/>
                  </a:lnTo>
                  <a:lnTo>
                    <a:pt x="34798" y="2589"/>
                  </a:lnTo>
                  <a:lnTo>
                    <a:pt x="34841" y="2546"/>
                  </a:lnTo>
                  <a:lnTo>
                    <a:pt x="34885" y="2458"/>
                  </a:lnTo>
                  <a:lnTo>
                    <a:pt x="35368" y="790"/>
                  </a:lnTo>
                  <a:lnTo>
                    <a:pt x="35368" y="703"/>
                  </a:lnTo>
                  <a:lnTo>
                    <a:pt x="35149" y="88"/>
                  </a:lnTo>
                  <a:lnTo>
                    <a:pt x="3506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66" name="Google Shape;14166;p408"/>
            <p:cNvSpPr/>
            <p:nvPr/>
          </p:nvSpPr>
          <p:spPr>
            <a:xfrm>
              <a:off x="3623500" y="2804275"/>
              <a:ext cx="496975" cy="77925"/>
            </a:xfrm>
            <a:custGeom>
              <a:avLst/>
              <a:gdLst/>
              <a:ahLst/>
              <a:cxnLst/>
              <a:rect l="l" t="t" r="r" b="b"/>
              <a:pathLst>
                <a:path w="19879" h="3117" extrusionOk="0">
                  <a:moveTo>
                    <a:pt x="88" y="1"/>
                  </a:moveTo>
                  <a:lnTo>
                    <a:pt x="44" y="45"/>
                  </a:lnTo>
                  <a:lnTo>
                    <a:pt x="0" y="89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44" y="308"/>
                  </a:lnTo>
                  <a:lnTo>
                    <a:pt x="88" y="352"/>
                  </a:lnTo>
                  <a:lnTo>
                    <a:pt x="1756" y="922"/>
                  </a:lnTo>
                  <a:lnTo>
                    <a:pt x="1799" y="922"/>
                  </a:lnTo>
                  <a:lnTo>
                    <a:pt x="7504" y="1756"/>
                  </a:lnTo>
                  <a:lnTo>
                    <a:pt x="10795" y="2458"/>
                  </a:lnTo>
                  <a:lnTo>
                    <a:pt x="13867" y="2985"/>
                  </a:lnTo>
                  <a:lnTo>
                    <a:pt x="16982" y="3116"/>
                  </a:lnTo>
                  <a:lnTo>
                    <a:pt x="19703" y="2941"/>
                  </a:lnTo>
                  <a:lnTo>
                    <a:pt x="19747" y="2941"/>
                  </a:lnTo>
                  <a:lnTo>
                    <a:pt x="19834" y="2897"/>
                  </a:lnTo>
                  <a:lnTo>
                    <a:pt x="19834" y="2809"/>
                  </a:lnTo>
                  <a:lnTo>
                    <a:pt x="19878" y="2765"/>
                  </a:lnTo>
                  <a:lnTo>
                    <a:pt x="19834" y="2678"/>
                  </a:lnTo>
                  <a:lnTo>
                    <a:pt x="19790" y="2634"/>
                  </a:lnTo>
                  <a:lnTo>
                    <a:pt x="19659" y="2590"/>
                  </a:lnTo>
                  <a:lnTo>
                    <a:pt x="16982" y="2765"/>
                  </a:lnTo>
                  <a:lnTo>
                    <a:pt x="13910" y="2634"/>
                  </a:lnTo>
                  <a:lnTo>
                    <a:pt x="10883" y="2107"/>
                  </a:lnTo>
                  <a:lnTo>
                    <a:pt x="7592" y="1405"/>
                  </a:lnTo>
                  <a:lnTo>
                    <a:pt x="1887" y="61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67" name="Google Shape;14167;p408"/>
            <p:cNvSpPr/>
            <p:nvPr/>
          </p:nvSpPr>
          <p:spPr>
            <a:xfrm>
              <a:off x="3251600" y="756175"/>
              <a:ext cx="275375" cy="692225"/>
            </a:xfrm>
            <a:custGeom>
              <a:avLst/>
              <a:gdLst/>
              <a:ahLst/>
              <a:cxnLst/>
              <a:rect l="l" t="t" r="r" b="b"/>
              <a:pathLst>
                <a:path w="11015" h="27689" extrusionOk="0">
                  <a:moveTo>
                    <a:pt x="10795" y="0"/>
                  </a:moveTo>
                  <a:lnTo>
                    <a:pt x="10752" y="44"/>
                  </a:lnTo>
                  <a:lnTo>
                    <a:pt x="10708" y="88"/>
                  </a:lnTo>
                  <a:lnTo>
                    <a:pt x="10313" y="834"/>
                  </a:lnTo>
                  <a:lnTo>
                    <a:pt x="8470" y="4213"/>
                  </a:lnTo>
                  <a:lnTo>
                    <a:pt x="7153" y="7592"/>
                  </a:lnTo>
                  <a:lnTo>
                    <a:pt x="5837" y="11716"/>
                  </a:lnTo>
                  <a:lnTo>
                    <a:pt x="4652" y="14744"/>
                  </a:lnTo>
                  <a:lnTo>
                    <a:pt x="3336" y="17333"/>
                  </a:lnTo>
                  <a:lnTo>
                    <a:pt x="3336" y="17377"/>
                  </a:lnTo>
                  <a:lnTo>
                    <a:pt x="2370" y="20185"/>
                  </a:lnTo>
                  <a:lnTo>
                    <a:pt x="1010" y="24485"/>
                  </a:lnTo>
                  <a:lnTo>
                    <a:pt x="176" y="26460"/>
                  </a:lnTo>
                  <a:lnTo>
                    <a:pt x="176" y="26504"/>
                  </a:lnTo>
                  <a:lnTo>
                    <a:pt x="1" y="27469"/>
                  </a:lnTo>
                  <a:lnTo>
                    <a:pt x="1" y="27557"/>
                  </a:lnTo>
                  <a:lnTo>
                    <a:pt x="45" y="27601"/>
                  </a:lnTo>
                  <a:lnTo>
                    <a:pt x="89" y="27645"/>
                  </a:lnTo>
                  <a:lnTo>
                    <a:pt x="176" y="27689"/>
                  </a:lnTo>
                  <a:lnTo>
                    <a:pt x="308" y="27645"/>
                  </a:lnTo>
                  <a:lnTo>
                    <a:pt x="352" y="27557"/>
                  </a:lnTo>
                  <a:lnTo>
                    <a:pt x="484" y="26592"/>
                  </a:lnTo>
                  <a:lnTo>
                    <a:pt x="1361" y="24617"/>
                  </a:lnTo>
                  <a:lnTo>
                    <a:pt x="1361" y="24573"/>
                  </a:lnTo>
                  <a:lnTo>
                    <a:pt x="2678" y="20317"/>
                  </a:lnTo>
                  <a:lnTo>
                    <a:pt x="3643" y="17465"/>
                  </a:lnTo>
                  <a:lnTo>
                    <a:pt x="4959" y="14876"/>
                  </a:lnTo>
                  <a:lnTo>
                    <a:pt x="6144" y="11804"/>
                  </a:lnTo>
                  <a:lnTo>
                    <a:pt x="7461" y="7679"/>
                  </a:lnTo>
                  <a:lnTo>
                    <a:pt x="8777" y="4344"/>
                  </a:lnTo>
                  <a:lnTo>
                    <a:pt x="10620" y="1009"/>
                  </a:lnTo>
                  <a:lnTo>
                    <a:pt x="11015" y="264"/>
                  </a:lnTo>
                  <a:lnTo>
                    <a:pt x="11015" y="176"/>
                  </a:lnTo>
                  <a:lnTo>
                    <a:pt x="11015" y="132"/>
                  </a:lnTo>
                  <a:lnTo>
                    <a:pt x="11015" y="44"/>
                  </a:lnTo>
                  <a:lnTo>
                    <a:pt x="1092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68" name="Google Shape;14168;p408"/>
            <p:cNvSpPr/>
            <p:nvPr/>
          </p:nvSpPr>
          <p:spPr>
            <a:xfrm>
              <a:off x="3658600" y="1953000"/>
              <a:ext cx="737225" cy="323650"/>
            </a:xfrm>
            <a:custGeom>
              <a:avLst/>
              <a:gdLst/>
              <a:ahLst/>
              <a:cxnLst/>
              <a:rect l="l" t="t" r="r" b="b"/>
              <a:pathLst>
                <a:path w="29489" h="12946" extrusionOk="0">
                  <a:moveTo>
                    <a:pt x="11760" y="1"/>
                  </a:moveTo>
                  <a:lnTo>
                    <a:pt x="11629" y="45"/>
                  </a:lnTo>
                  <a:lnTo>
                    <a:pt x="11278" y="220"/>
                  </a:lnTo>
                  <a:lnTo>
                    <a:pt x="11234" y="264"/>
                  </a:lnTo>
                  <a:lnTo>
                    <a:pt x="11190" y="308"/>
                  </a:lnTo>
                  <a:lnTo>
                    <a:pt x="11058" y="703"/>
                  </a:lnTo>
                  <a:lnTo>
                    <a:pt x="11058" y="834"/>
                  </a:lnTo>
                  <a:lnTo>
                    <a:pt x="12287" y="3994"/>
                  </a:lnTo>
                  <a:lnTo>
                    <a:pt x="12550" y="6539"/>
                  </a:lnTo>
                  <a:lnTo>
                    <a:pt x="12112" y="8733"/>
                  </a:lnTo>
                  <a:lnTo>
                    <a:pt x="11102" y="11190"/>
                  </a:lnTo>
                  <a:lnTo>
                    <a:pt x="10620" y="11804"/>
                  </a:lnTo>
                  <a:lnTo>
                    <a:pt x="10225" y="12068"/>
                  </a:lnTo>
                  <a:lnTo>
                    <a:pt x="6670" y="12507"/>
                  </a:lnTo>
                  <a:lnTo>
                    <a:pt x="2721" y="12594"/>
                  </a:lnTo>
                  <a:lnTo>
                    <a:pt x="2195" y="12243"/>
                  </a:lnTo>
                  <a:lnTo>
                    <a:pt x="2151" y="12199"/>
                  </a:lnTo>
                  <a:lnTo>
                    <a:pt x="1756" y="12024"/>
                  </a:lnTo>
                  <a:lnTo>
                    <a:pt x="834" y="9610"/>
                  </a:lnTo>
                  <a:lnTo>
                    <a:pt x="790" y="9523"/>
                  </a:lnTo>
                  <a:lnTo>
                    <a:pt x="308" y="9128"/>
                  </a:lnTo>
                  <a:lnTo>
                    <a:pt x="220" y="9084"/>
                  </a:lnTo>
                  <a:lnTo>
                    <a:pt x="88" y="9084"/>
                  </a:lnTo>
                  <a:lnTo>
                    <a:pt x="44" y="9128"/>
                  </a:lnTo>
                  <a:lnTo>
                    <a:pt x="0" y="9172"/>
                  </a:lnTo>
                  <a:lnTo>
                    <a:pt x="0" y="9259"/>
                  </a:lnTo>
                  <a:lnTo>
                    <a:pt x="0" y="9303"/>
                  </a:lnTo>
                  <a:lnTo>
                    <a:pt x="44" y="9391"/>
                  </a:lnTo>
                  <a:lnTo>
                    <a:pt x="527" y="9786"/>
                  </a:lnTo>
                  <a:lnTo>
                    <a:pt x="1492" y="12199"/>
                  </a:lnTo>
                  <a:lnTo>
                    <a:pt x="1580" y="12331"/>
                  </a:lnTo>
                  <a:lnTo>
                    <a:pt x="1975" y="12507"/>
                  </a:lnTo>
                  <a:lnTo>
                    <a:pt x="2589" y="12945"/>
                  </a:lnTo>
                  <a:lnTo>
                    <a:pt x="2677" y="12945"/>
                  </a:lnTo>
                  <a:lnTo>
                    <a:pt x="6714" y="12858"/>
                  </a:lnTo>
                  <a:lnTo>
                    <a:pt x="10312" y="12419"/>
                  </a:lnTo>
                  <a:lnTo>
                    <a:pt x="10400" y="12419"/>
                  </a:lnTo>
                  <a:lnTo>
                    <a:pt x="10839" y="12068"/>
                  </a:lnTo>
                  <a:lnTo>
                    <a:pt x="10883" y="12024"/>
                  </a:lnTo>
                  <a:lnTo>
                    <a:pt x="11366" y="11366"/>
                  </a:lnTo>
                  <a:lnTo>
                    <a:pt x="11409" y="11322"/>
                  </a:lnTo>
                  <a:lnTo>
                    <a:pt x="12419" y="8865"/>
                  </a:lnTo>
                  <a:lnTo>
                    <a:pt x="12463" y="8821"/>
                  </a:lnTo>
                  <a:lnTo>
                    <a:pt x="12857" y="6583"/>
                  </a:lnTo>
                  <a:lnTo>
                    <a:pt x="12901" y="6539"/>
                  </a:lnTo>
                  <a:lnTo>
                    <a:pt x="12638" y="3906"/>
                  </a:lnTo>
                  <a:lnTo>
                    <a:pt x="12594" y="3862"/>
                  </a:lnTo>
                  <a:lnTo>
                    <a:pt x="11409" y="747"/>
                  </a:lnTo>
                  <a:lnTo>
                    <a:pt x="11497" y="483"/>
                  </a:lnTo>
                  <a:lnTo>
                    <a:pt x="11717" y="352"/>
                  </a:lnTo>
                  <a:lnTo>
                    <a:pt x="15052" y="1185"/>
                  </a:lnTo>
                  <a:lnTo>
                    <a:pt x="17553" y="2677"/>
                  </a:lnTo>
                  <a:lnTo>
                    <a:pt x="22116" y="5003"/>
                  </a:lnTo>
                  <a:lnTo>
                    <a:pt x="22204" y="5003"/>
                  </a:lnTo>
                  <a:lnTo>
                    <a:pt x="23477" y="4915"/>
                  </a:lnTo>
                  <a:lnTo>
                    <a:pt x="29357" y="3555"/>
                  </a:lnTo>
                  <a:lnTo>
                    <a:pt x="29444" y="3555"/>
                  </a:lnTo>
                  <a:lnTo>
                    <a:pt x="29488" y="3511"/>
                  </a:lnTo>
                  <a:lnTo>
                    <a:pt x="29488" y="3423"/>
                  </a:lnTo>
                  <a:lnTo>
                    <a:pt x="29488" y="3379"/>
                  </a:lnTo>
                  <a:lnTo>
                    <a:pt x="29444" y="3292"/>
                  </a:lnTo>
                  <a:lnTo>
                    <a:pt x="29400" y="3248"/>
                  </a:lnTo>
                  <a:lnTo>
                    <a:pt x="29357" y="3204"/>
                  </a:lnTo>
                  <a:lnTo>
                    <a:pt x="29269" y="3248"/>
                  </a:lnTo>
                  <a:lnTo>
                    <a:pt x="23433" y="4564"/>
                  </a:lnTo>
                  <a:lnTo>
                    <a:pt x="22204" y="4652"/>
                  </a:lnTo>
                  <a:lnTo>
                    <a:pt x="17684" y="2370"/>
                  </a:lnTo>
                  <a:lnTo>
                    <a:pt x="15183" y="878"/>
                  </a:lnTo>
                  <a:lnTo>
                    <a:pt x="15139" y="878"/>
                  </a:lnTo>
                  <a:lnTo>
                    <a:pt x="1176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69" name="Google Shape;14169;p408"/>
            <p:cNvSpPr/>
            <p:nvPr/>
          </p:nvSpPr>
          <p:spPr>
            <a:xfrm>
              <a:off x="3550000" y="21395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70" name="Google Shape;14170;p408"/>
            <p:cNvSpPr/>
            <p:nvPr/>
          </p:nvSpPr>
          <p:spPr>
            <a:xfrm>
              <a:off x="3550000" y="21395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71" name="Google Shape;14171;p408"/>
            <p:cNvSpPr/>
            <p:nvPr/>
          </p:nvSpPr>
          <p:spPr>
            <a:xfrm>
              <a:off x="3643250" y="872450"/>
              <a:ext cx="522200" cy="829375"/>
            </a:xfrm>
            <a:custGeom>
              <a:avLst/>
              <a:gdLst/>
              <a:ahLst/>
              <a:cxnLst/>
              <a:rect l="l" t="t" r="r" b="b"/>
              <a:pathLst>
                <a:path w="20888" h="33175" extrusionOk="0">
                  <a:moveTo>
                    <a:pt x="20668" y="1"/>
                  </a:moveTo>
                  <a:lnTo>
                    <a:pt x="20624" y="44"/>
                  </a:lnTo>
                  <a:lnTo>
                    <a:pt x="20580" y="88"/>
                  </a:lnTo>
                  <a:lnTo>
                    <a:pt x="16850" y="5178"/>
                  </a:lnTo>
                  <a:lnTo>
                    <a:pt x="14525" y="7943"/>
                  </a:lnTo>
                  <a:lnTo>
                    <a:pt x="11672" y="11146"/>
                  </a:lnTo>
                  <a:lnTo>
                    <a:pt x="9522" y="13823"/>
                  </a:lnTo>
                  <a:lnTo>
                    <a:pt x="9522" y="13867"/>
                  </a:lnTo>
                  <a:lnTo>
                    <a:pt x="8732" y="15227"/>
                  </a:lnTo>
                  <a:lnTo>
                    <a:pt x="8689" y="15315"/>
                  </a:lnTo>
                  <a:lnTo>
                    <a:pt x="8513" y="16851"/>
                  </a:lnTo>
                  <a:lnTo>
                    <a:pt x="8601" y="18869"/>
                  </a:lnTo>
                  <a:lnTo>
                    <a:pt x="8425" y="19220"/>
                  </a:lnTo>
                  <a:lnTo>
                    <a:pt x="5134" y="21677"/>
                  </a:lnTo>
                  <a:lnTo>
                    <a:pt x="5090" y="21765"/>
                  </a:lnTo>
                  <a:lnTo>
                    <a:pt x="4037" y="24617"/>
                  </a:lnTo>
                  <a:lnTo>
                    <a:pt x="3160" y="27865"/>
                  </a:lnTo>
                  <a:lnTo>
                    <a:pt x="2326" y="30892"/>
                  </a:lnTo>
                  <a:lnTo>
                    <a:pt x="1536" y="32253"/>
                  </a:lnTo>
                  <a:lnTo>
                    <a:pt x="483" y="32779"/>
                  </a:lnTo>
                  <a:lnTo>
                    <a:pt x="220" y="32691"/>
                  </a:lnTo>
                  <a:lnTo>
                    <a:pt x="88" y="32691"/>
                  </a:lnTo>
                  <a:lnTo>
                    <a:pt x="44" y="32735"/>
                  </a:lnTo>
                  <a:lnTo>
                    <a:pt x="0" y="32779"/>
                  </a:lnTo>
                  <a:lnTo>
                    <a:pt x="0" y="32867"/>
                  </a:lnTo>
                  <a:lnTo>
                    <a:pt x="0" y="32911"/>
                  </a:lnTo>
                  <a:lnTo>
                    <a:pt x="44" y="32955"/>
                  </a:lnTo>
                  <a:lnTo>
                    <a:pt x="88" y="32999"/>
                  </a:lnTo>
                  <a:lnTo>
                    <a:pt x="439" y="33130"/>
                  </a:lnTo>
                  <a:lnTo>
                    <a:pt x="483" y="33174"/>
                  </a:lnTo>
                  <a:lnTo>
                    <a:pt x="571" y="33130"/>
                  </a:lnTo>
                  <a:lnTo>
                    <a:pt x="1755" y="32516"/>
                  </a:lnTo>
                  <a:lnTo>
                    <a:pt x="1799" y="32472"/>
                  </a:lnTo>
                  <a:lnTo>
                    <a:pt x="2677" y="31068"/>
                  </a:lnTo>
                  <a:lnTo>
                    <a:pt x="2677" y="31024"/>
                  </a:lnTo>
                  <a:lnTo>
                    <a:pt x="3511" y="27952"/>
                  </a:lnTo>
                  <a:lnTo>
                    <a:pt x="4388" y="24705"/>
                  </a:lnTo>
                  <a:lnTo>
                    <a:pt x="5397" y="21941"/>
                  </a:lnTo>
                  <a:lnTo>
                    <a:pt x="8645" y="19483"/>
                  </a:lnTo>
                  <a:lnTo>
                    <a:pt x="8689" y="19396"/>
                  </a:lnTo>
                  <a:lnTo>
                    <a:pt x="8908" y="18957"/>
                  </a:lnTo>
                  <a:lnTo>
                    <a:pt x="8952" y="18869"/>
                  </a:lnTo>
                  <a:lnTo>
                    <a:pt x="8864" y="16851"/>
                  </a:lnTo>
                  <a:lnTo>
                    <a:pt x="9040" y="15359"/>
                  </a:lnTo>
                  <a:lnTo>
                    <a:pt x="9786" y="14042"/>
                  </a:lnTo>
                  <a:lnTo>
                    <a:pt x="11936" y="11366"/>
                  </a:lnTo>
                  <a:lnTo>
                    <a:pt x="14788" y="8162"/>
                  </a:lnTo>
                  <a:lnTo>
                    <a:pt x="17114" y="5398"/>
                  </a:lnTo>
                  <a:lnTo>
                    <a:pt x="20843" y="308"/>
                  </a:lnTo>
                  <a:lnTo>
                    <a:pt x="20887" y="220"/>
                  </a:lnTo>
                  <a:lnTo>
                    <a:pt x="20887" y="176"/>
                  </a:lnTo>
                  <a:lnTo>
                    <a:pt x="20887" y="88"/>
                  </a:lnTo>
                  <a:lnTo>
                    <a:pt x="20800" y="44"/>
                  </a:lnTo>
                  <a:lnTo>
                    <a:pt x="2075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72" name="Google Shape;14172;p408"/>
            <p:cNvSpPr/>
            <p:nvPr/>
          </p:nvSpPr>
          <p:spPr>
            <a:xfrm>
              <a:off x="3612525" y="2141700"/>
              <a:ext cx="1811200" cy="630800"/>
            </a:xfrm>
            <a:custGeom>
              <a:avLst/>
              <a:gdLst/>
              <a:ahLst/>
              <a:cxnLst/>
              <a:rect l="l" t="t" r="r" b="b"/>
              <a:pathLst>
                <a:path w="72448" h="25232" extrusionOk="0">
                  <a:moveTo>
                    <a:pt x="69288" y="0"/>
                  </a:moveTo>
                  <a:lnTo>
                    <a:pt x="66655" y="483"/>
                  </a:lnTo>
                  <a:lnTo>
                    <a:pt x="66611" y="483"/>
                  </a:lnTo>
                  <a:lnTo>
                    <a:pt x="63627" y="1448"/>
                  </a:lnTo>
                  <a:lnTo>
                    <a:pt x="59546" y="2940"/>
                  </a:lnTo>
                  <a:lnTo>
                    <a:pt x="57967" y="3598"/>
                  </a:lnTo>
                  <a:lnTo>
                    <a:pt x="54149" y="3642"/>
                  </a:lnTo>
                  <a:lnTo>
                    <a:pt x="52394" y="3686"/>
                  </a:lnTo>
                  <a:lnTo>
                    <a:pt x="52306" y="3730"/>
                  </a:lnTo>
                  <a:lnTo>
                    <a:pt x="46865" y="6407"/>
                  </a:lnTo>
                  <a:lnTo>
                    <a:pt x="45154" y="7328"/>
                  </a:lnTo>
                  <a:lnTo>
                    <a:pt x="39142" y="8425"/>
                  </a:lnTo>
                  <a:lnTo>
                    <a:pt x="35324" y="8996"/>
                  </a:lnTo>
                  <a:lnTo>
                    <a:pt x="32033" y="9566"/>
                  </a:lnTo>
                  <a:lnTo>
                    <a:pt x="28128" y="10356"/>
                  </a:lnTo>
                  <a:lnTo>
                    <a:pt x="27206" y="10751"/>
                  </a:lnTo>
                  <a:lnTo>
                    <a:pt x="27119" y="10795"/>
                  </a:lnTo>
                  <a:lnTo>
                    <a:pt x="26855" y="11190"/>
                  </a:lnTo>
                  <a:lnTo>
                    <a:pt x="26812" y="11233"/>
                  </a:lnTo>
                  <a:lnTo>
                    <a:pt x="25363" y="16718"/>
                  </a:lnTo>
                  <a:lnTo>
                    <a:pt x="24091" y="19527"/>
                  </a:lnTo>
                  <a:lnTo>
                    <a:pt x="22423" y="22379"/>
                  </a:lnTo>
                  <a:lnTo>
                    <a:pt x="21063" y="24573"/>
                  </a:lnTo>
                  <a:lnTo>
                    <a:pt x="20668" y="24836"/>
                  </a:lnTo>
                  <a:lnTo>
                    <a:pt x="14964" y="23915"/>
                  </a:lnTo>
                  <a:lnTo>
                    <a:pt x="10269" y="22818"/>
                  </a:lnTo>
                  <a:lnTo>
                    <a:pt x="6802" y="22204"/>
                  </a:lnTo>
                  <a:lnTo>
                    <a:pt x="6758" y="22204"/>
                  </a:lnTo>
                  <a:lnTo>
                    <a:pt x="3467" y="21984"/>
                  </a:lnTo>
                  <a:lnTo>
                    <a:pt x="264" y="20843"/>
                  </a:lnTo>
                  <a:lnTo>
                    <a:pt x="132" y="20843"/>
                  </a:lnTo>
                  <a:lnTo>
                    <a:pt x="44" y="20887"/>
                  </a:lnTo>
                  <a:lnTo>
                    <a:pt x="44" y="20975"/>
                  </a:lnTo>
                  <a:lnTo>
                    <a:pt x="1" y="21019"/>
                  </a:lnTo>
                  <a:lnTo>
                    <a:pt x="44" y="21107"/>
                  </a:lnTo>
                  <a:lnTo>
                    <a:pt x="88" y="21150"/>
                  </a:lnTo>
                  <a:lnTo>
                    <a:pt x="132" y="21194"/>
                  </a:lnTo>
                  <a:lnTo>
                    <a:pt x="3379" y="22291"/>
                  </a:lnTo>
                  <a:lnTo>
                    <a:pt x="3423" y="22335"/>
                  </a:lnTo>
                  <a:lnTo>
                    <a:pt x="6758" y="22555"/>
                  </a:lnTo>
                  <a:lnTo>
                    <a:pt x="10181" y="23169"/>
                  </a:lnTo>
                  <a:lnTo>
                    <a:pt x="14876" y="24266"/>
                  </a:lnTo>
                  <a:lnTo>
                    <a:pt x="20668" y="25231"/>
                  </a:lnTo>
                  <a:lnTo>
                    <a:pt x="20712" y="25231"/>
                  </a:lnTo>
                  <a:lnTo>
                    <a:pt x="20800" y="25187"/>
                  </a:lnTo>
                  <a:lnTo>
                    <a:pt x="21283" y="24836"/>
                  </a:lnTo>
                  <a:lnTo>
                    <a:pt x="21326" y="24792"/>
                  </a:lnTo>
                  <a:lnTo>
                    <a:pt x="22731" y="22555"/>
                  </a:lnTo>
                  <a:lnTo>
                    <a:pt x="24398" y="19702"/>
                  </a:lnTo>
                  <a:lnTo>
                    <a:pt x="25715" y="16850"/>
                  </a:lnTo>
                  <a:lnTo>
                    <a:pt x="25715" y="16806"/>
                  </a:lnTo>
                  <a:lnTo>
                    <a:pt x="27119" y="11365"/>
                  </a:lnTo>
                  <a:lnTo>
                    <a:pt x="27382" y="11058"/>
                  </a:lnTo>
                  <a:lnTo>
                    <a:pt x="28216" y="10707"/>
                  </a:lnTo>
                  <a:lnTo>
                    <a:pt x="32121" y="9917"/>
                  </a:lnTo>
                  <a:lnTo>
                    <a:pt x="35368" y="9347"/>
                  </a:lnTo>
                  <a:lnTo>
                    <a:pt x="39186" y="8776"/>
                  </a:lnTo>
                  <a:lnTo>
                    <a:pt x="45241" y="7679"/>
                  </a:lnTo>
                  <a:lnTo>
                    <a:pt x="45285" y="7635"/>
                  </a:lnTo>
                  <a:lnTo>
                    <a:pt x="47040" y="6714"/>
                  </a:lnTo>
                  <a:lnTo>
                    <a:pt x="52438" y="4037"/>
                  </a:lnTo>
                  <a:lnTo>
                    <a:pt x="54149" y="3993"/>
                  </a:lnTo>
                  <a:lnTo>
                    <a:pt x="58011" y="3949"/>
                  </a:lnTo>
                  <a:lnTo>
                    <a:pt x="58098" y="3949"/>
                  </a:lnTo>
                  <a:lnTo>
                    <a:pt x="59678" y="3247"/>
                  </a:lnTo>
                  <a:lnTo>
                    <a:pt x="63715" y="1799"/>
                  </a:lnTo>
                  <a:lnTo>
                    <a:pt x="66699" y="790"/>
                  </a:lnTo>
                  <a:lnTo>
                    <a:pt x="69332" y="351"/>
                  </a:lnTo>
                  <a:lnTo>
                    <a:pt x="70868" y="658"/>
                  </a:lnTo>
                  <a:lnTo>
                    <a:pt x="71614" y="1404"/>
                  </a:lnTo>
                  <a:lnTo>
                    <a:pt x="72096" y="3159"/>
                  </a:lnTo>
                  <a:lnTo>
                    <a:pt x="72008" y="5792"/>
                  </a:lnTo>
                  <a:lnTo>
                    <a:pt x="71394" y="12550"/>
                  </a:lnTo>
                  <a:lnTo>
                    <a:pt x="71438" y="12638"/>
                  </a:lnTo>
                  <a:lnTo>
                    <a:pt x="71438" y="12682"/>
                  </a:lnTo>
                  <a:lnTo>
                    <a:pt x="71526" y="12725"/>
                  </a:lnTo>
                  <a:lnTo>
                    <a:pt x="71657" y="12725"/>
                  </a:lnTo>
                  <a:lnTo>
                    <a:pt x="71701" y="12682"/>
                  </a:lnTo>
                  <a:lnTo>
                    <a:pt x="71745" y="12638"/>
                  </a:lnTo>
                  <a:lnTo>
                    <a:pt x="71745" y="12594"/>
                  </a:lnTo>
                  <a:lnTo>
                    <a:pt x="72360" y="5836"/>
                  </a:lnTo>
                  <a:lnTo>
                    <a:pt x="72447" y="3116"/>
                  </a:lnTo>
                  <a:lnTo>
                    <a:pt x="72403" y="3072"/>
                  </a:lnTo>
                  <a:lnTo>
                    <a:pt x="71965" y="1273"/>
                  </a:lnTo>
                  <a:lnTo>
                    <a:pt x="71921" y="1185"/>
                  </a:lnTo>
                  <a:lnTo>
                    <a:pt x="71087" y="395"/>
                  </a:lnTo>
                  <a:lnTo>
                    <a:pt x="70999" y="351"/>
                  </a:lnTo>
                  <a:lnTo>
                    <a:pt x="6937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73" name="Google Shape;14173;p408"/>
            <p:cNvSpPr/>
            <p:nvPr/>
          </p:nvSpPr>
          <p:spPr>
            <a:xfrm>
              <a:off x="3387650" y="738625"/>
              <a:ext cx="299500" cy="660425"/>
            </a:xfrm>
            <a:custGeom>
              <a:avLst/>
              <a:gdLst/>
              <a:ahLst/>
              <a:cxnLst/>
              <a:rect l="l" t="t" r="r" b="b"/>
              <a:pathLst>
                <a:path w="11980" h="26417" extrusionOk="0">
                  <a:moveTo>
                    <a:pt x="11716" y="0"/>
                  </a:moveTo>
                  <a:lnTo>
                    <a:pt x="11672" y="44"/>
                  </a:lnTo>
                  <a:lnTo>
                    <a:pt x="11628" y="88"/>
                  </a:lnTo>
                  <a:lnTo>
                    <a:pt x="9522" y="4300"/>
                  </a:lnTo>
                  <a:lnTo>
                    <a:pt x="7591" y="7679"/>
                  </a:lnTo>
                  <a:lnTo>
                    <a:pt x="7547" y="7679"/>
                  </a:lnTo>
                  <a:lnTo>
                    <a:pt x="6714" y="9610"/>
                  </a:lnTo>
                  <a:lnTo>
                    <a:pt x="6187" y="11014"/>
                  </a:lnTo>
                  <a:lnTo>
                    <a:pt x="5704" y="12374"/>
                  </a:lnTo>
                  <a:lnTo>
                    <a:pt x="4871" y="15051"/>
                  </a:lnTo>
                  <a:lnTo>
                    <a:pt x="4037" y="17552"/>
                  </a:lnTo>
                  <a:lnTo>
                    <a:pt x="3598" y="18825"/>
                  </a:lnTo>
                  <a:lnTo>
                    <a:pt x="3159" y="20053"/>
                  </a:lnTo>
                  <a:lnTo>
                    <a:pt x="2677" y="21282"/>
                  </a:lnTo>
                  <a:lnTo>
                    <a:pt x="2106" y="22555"/>
                  </a:lnTo>
                  <a:lnTo>
                    <a:pt x="1492" y="23783"/>
                  </a:lnTo>
                  <a:lnTo>
                    <a:pt x="834" y="25056"/>
                  </a:lnTo>
                  <a:lnTo>
                    <a:pt x="0" y="26153"/>
                  </a:lnTo>
                  <a:lnTo>
                    <a:pt x="0" y="26197"/>
                  </a:lnTo>
                  <a:lnTo>
                    <a:pt x="0" y="26284"/>
                  </a:lnTo>
                  <a:lnTo>
                    <a:pt x="0" y="26328"/>
                  </a:lnTo>
                  <a:lnTo>
                    <a:pt x="44" y="26372"/>
                  </a:lnTo>
                  <a:lnTo>
                    <a:pt x="176" y="26416"/>
                  </a:lnTo>
                  <a:lnTo>
                    <a:pt x="219" y="26416"/>
                  </a:lnTo>
                  <a:lnTo>
                    <a:pt x="307" y="26328"/>
                  </a:lnTo>
                  <a:lnTo>
                    <a:pt x="1141" y="25231"/>
                  </a:lnTo>
                  <a:lnTo>
                    <a:pt x="1799" y="23959"/>
                  </a:lnTo>
                  <a:lnTo>
                    <a:pt x="2413" y="22686"/>
                  </a:lnTo>
                  <a:lnTo>
                    <a:pt x="2984" y="21458"/>
                  </a:lnTo>
                  <a:lnTo>
                    <a:pt x="3467" y="20185"/>
                  </a:lnTo>
                  <a:lnTo>
                    <a:pt x="3949" y="18956"/>
                  </a:lnTo>
                  <a:lnTo>
                    <a:pt x="4388" y="17684"/>
                  </a:lnTo>
                  <a:lnTo>
                    <a:pt x="5178" y="15139"/>
                  </a:lnTo>
                  <a:lnTo>
                    <a:pt x="6056" y="12506"/>
                  </a:lnTo>
                  <a:lnTo>
                    <a:pt x="6538" y="11146"/>
                  </a:lnTo>
                  <a:lnTo>
                    <a:pt x="7021" y="9742"/>
                  </a:lnTo>
                  <a:lnTo>
                    <a:pt x="7898" y="7855"/>
                  </a:lnTo>
                  <a:lnTo>
                    <a:pt x="9829" y="4476"/>
                  </a:lnTo>
                  <a:lnTo>
                    <a:pt x="11936" y="263"/>
                  </a:lnTo>
                  <a:lnTo>
                    <a:pt x="11979" y="176"/>
                  </a:lnTo>
                  <a:lnTo>
                    <a:pt x="11979" y="132"/>
                  </a:lnTo>
                  <a:lnTo>
                    <a:pt x="11936" y="44"/>
                  </a:lnTo>
                  <a:lnTo>
                    <a:pt x="1189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74" name="Google Shape;14174;p408"/>
            <p:cNvSpPr/>
            <p:nvPr/>
          </p:nvSpPr>
          <p:spPr>
            <a:xfrm>
              <a:off x="4327775" y="2656175"/>
              <a:ext cx="230400" cy="66950"/>
            </a:xfrm>
            <a:custGeom>
              <a:avLst/>
              <a:gdLst/>
              <a:ahLst/>
              <a:cxnLst/>
              <a:rect l="l" t="t" r="r" b="b"/>
              <a:pathLst>
                <a:path w="9216" h="2678" extrusionOk="0">
                  <a:moveTo>
                    <a:pt x="3292" y="1"/>
                  </a:moveTo>
                  <a:lnTo>
                    <a:pt x="1624" y="220"/>
                  </a:lnTo>
                  <a:lnTo>
                    <a:pt x="1536" y="220"/>
                  </a:lnTo>
                  <a:lnTo>
                    <a:pt x="1054" y="528"/>
                  </a:lnTo>
                  <a:lnTo>
                    <a:pt x="1010" y="615"/>
                  </a:lnTo>
                  <a:lnTo>
                    <a:pt x="1" y="2414"/>
                  </a:lnTo>
                  <a:lnTo>
                    <a:pt x="1" y="2458"/>
                  </a:lnTo>
                  <a:lnTo>
                    <a:pt x="1" y="2546"/>
                  </a:lnTo>
                  <a:lnTo>
                    <a:pt x="44" y="2590"/>
                  </a:lnTo>
                  <a:lnTo>
                    <a:pt x="88" y="2634"/>
                  </a:lnTo>
                  <a:lnTo>
                    <a:pt x="176" y="2678"/>
                  </a:lnTo>
                  <a:lnTo>
                    <a:pt x="264" y="2634"/>
                  </a:lnTo>
                  <a:lnTo>
                    <a:pt x="308" y="2590"/>
                  </a:lnTo>
                  <a:lnTo>
                    <a:pt x="1273" y="791"/>
                  </a:lnTo>
                  <a:lnTo>
                    <a:pt x="1712" y="571"/>
                  </a:lnTo>
                  <a:lnTo>
                    <a:pt x="3336" y="352"/>
                  </a:lnTo>
                  <a:lnTo>
                    <a:pt x="6583" y="396"/>
                  </a:lnTo>
                  <a:lnTo>
                    <a:pt x="8996" y="747"/>
                  </a:lnTo>
                  <a:lnTo>
                    <a:pt x="9084" y="703"/>
                  </a:lnTo>
                  <a:lnTo>
                    <a:pt x="9128" y="703"/>
                  </a:lnTo>
                  <a:lnTo>
                    <a:pt x="9172" y="659"/>
                  </a:lnTo>
                  <a:lnTo>
                    <a:pt x="9216" y="571"/>
                  </a:lnTo>
                  <a:lnTo>
                    <a:pt x="9216" y="528"/>
                  </a:lnTo>
                  <a:lnTo>
                    <a:pt x="9172" y="440"/>
                  </a:lnTo>
                  <a:lnTo>
                    <a:pt x="9128" y="396"/>
                  </a:lnTo>
                  <a:lnTo>
                    <a:pt x="9040" y="396"/>
                  </a:lnTo>
                  <a:lnTo>
                    <a:pt x="6627" y="45"/>
                  </a:lnTo>
                  <a:lnTo>
                    <a:pt x="329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75" name="Google Shape;14175;p408"/>
            <p:cNvSpPr/>
            <p:nvPr/>
          </p:nvSpPr>
          <p:spPr>
            <a:xfrm>
              <a:off x="3893350" y="2910700"/>
              <a:ext cx="171175" cy="15375"/>
            </a:xfrm>
            <a:custGeom>
              <a:avLst/>
              <a:gdLst/>
              <a:ahLst/>
              <a:cxnLst/>
              <a:rect l="l" t="t" r="r" b="b"/>
              <a:pathLst>
                <a:path w="6847" h="615" extrusionOk="0">
                  <a:moveTo>
                    <a:pt x="133" y="0"/>
                  </a:moveTo>
                  <a:lnTo>
                    <a:pt x="45" y="44"/>
                  </a:lnTo>
                  <a:lnTo>
                    <a:pt x="1" y="88"/>
                  </a:lnTo>
                  <a:lnTo>
                    <a:pt x="1" y="176"/>
                  </a:lnTo>
                  <a:lnTo>
                    <a:pt x="1" y="220"/>
                  </a:lnTo>
                  <a:lnTo>
                    <a:pt x="45" y="307"/>
                  </a:lnTo>
                  <a:lnTo>
                    <a:pt x="89" y="307"/>
                  </a:lnTo>
                  <a:lnTo>
                    <a:pt x="133" y="351"/>
                  </a:lnTo>
                  <a:lnTo>
                    <a:pt x="2985" y="615"/>
                  </a:lnTo>
                  <a:lnTo>
                    <a:pt x="6671" y="571"/>
                  </a:lnTo>
                  <a:lnTo>
                    <a:pt x="6759" y="571"/>
                  </a:lnTo>
                  <a:lnTo>
                    <a:pt x="6802" y="527"/>
                  </a:lnTo>
                  <a:lnTo>
                    <a:pt x="6846" y="483"/>
                  </a:lnTo>
                  <a:lnTo>
                    <a:pt x="6846" y="395"/>
                  </a:lnTo>
                  <a:lnTo>
                    <a:pt x="6846" y="351"/>
                  </a:lnTo>
                  <a:lnTo>
                    <a:pt x="6802" y="307"/>
                  </a:lnTo>
                  <a:lnTo>
                    <a:pt x="6759" y="263"/>
                  </a:lnTo>
                  <a:lnTo>
                    <a:pt x="6671" y="220"/>
                  </a:lnTo>
                  <a:lnTo>
                    <a:pt x="2985" y="263"/>
                  </a:lnTo>
                  <a:lnTo>
                    <a:pt x="17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76" name="Google Shape;14176;p408"/>
            <p:cNvSpPr/>
            <p:nvPr/>
          </p:nvSpPr>
          <p:spPr>
            <a:xfrm>
              <a:off x="3224175" y="777000"/>
              <a:ext cx="230400" cy="580350"/>
            </a:xfrm>
            <a:custGeom>
              <a:avLst/>
              <a:gdLst/>
              <a:ahLst/>
              <a:cxnLst/>
              <a:rect l="l" t="t" r="r" b="b"/>
              <a:pathLst>
                <a:path w="9216" h="23214" extrusionOk="0">
                  <a:moveTo>
                    <a:pt x="9040" y="1"/>
                  </a:moveTo>
                  <a:lnTo>
                    <a:pt x="8952" y="45"/>
                  </a:lnTo>
                  <a:lnTo>
                    <a:pt x="8909" y="45"/>
                  </a:lnTo>
                  <a:lnTo>
                    <a:pt x="8865" y="133"/>
                  </a:lnTo>
                  <a:lnTo>
                    <a:pt x="7768" y="2239"/>
                  </a:lnTo>
                  <a:lnTo>
                    <a:pt x="6627" y="5091"/>
                  </a:lnTo>
                  <a:lnTo>
                    <a:pt x="5486" y="8689"/>
                  </a:lnTo>
                  <a:lnTo>
                    <a:pt x="4082" y="12112"/>
                  </a:lnTo>
                  <a:lnTo>
                    <a:pt x="2019" y="16412"/>
                  </a:lnTo>
                  <a:lnTo>
                    <a:pt x="1975" y="16456"/>
                  </a:lnTo>
                  <a:lnTo>
                    <a:pt x="966" y="19659"/>
                  </a:lnTo>
                  <a:lnTo>
                    <a:pt x="1" y="22994"/>
                  </a:lnTo>
                  <a:lnTo>
                    <a:pt x="1" y="23082"/>
                  </a:lnTo>
                  <a:lnTo>
                    <a:pt x="45" y="23126"/>
                  </a:lnTo>
                  <a:lnTo>
                    <a:pt x="89" y="23170"/>
                  </a:lnTo>
                  <a:lnTo>
                    <a:pt x="132" y="23214"/>
                  </a:lnTo>
                  <a:lnTo>
                    <a:pt x="308" y="23214"/>
                  </a:lnTo>
                  <a:lnTo>
                    <a:pt x="352" y="23082"/>
                  </a:lnTo>
                  <a:lnTo>
                    <a:pt x="1273" y="19747"/>
                  </a:lnTo>
                  <a:lnTo>
                    <a:pt x="2326" y="16544"/>
                  </a:lnTo>
                  <a:lnTo>
                    <a:pt x="4389" y="12244"/>
                  </a:lnTo>
                  <a:lnTo>
                    <a:pt x="5793" y="8777"/>
                  </a:lnTo>
                  <a:lnTo>
                    <a:pt x="6978" y="5179"/>
                  </a:lnTo>
                  <a:lnTo>
                    <a:pt x="8075" y="2414"/>
                  </a:lnTo>
                  <a:lnTo>
                    <a:pt x="9172" y="264"/>
                  </a:lnTo>
                  <a:lnTo>
                    <a:pt x="9216" y="220"/>
                  </a:lnTo>
                  <a:lnTo>
                    <a:pt x="9172" y="133"/>
                  </a:lnTo>
                  <a:lnTo>
                    <a:pt x="9172" y="89"/>
                  </a:lnTo>
                  <a:lnTo>
                    <a:pt x="9084" y="45"/>
                  </a:lnTo>
                  <a:lnTo>
                    <a:pt x="904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77" name="Google Shape;14177;p408"/>
            <p:cNvSpPr/>
            <p:nvPr/>
          </p:nvSpPr>
          <p:spPr>
            <a:xfrm>
              <a:off x="4358500" y="2701175"/>
              <a:ext cx="82300" cy="30725"/>
            </a:xfrm>
            <a:custGeom>
              <a:avLst/>
              <a:gdLst/>
              <a:ahLst/>
              <a:cxnLst/>
              <a:rect l="l" t="t" r="r" b="b"/>
              <a:pathLst>
                <a:path w="3292" h="1229" extrusionOk="0">
                  <a:moveTo>
                    <a:pt x="3116" y="0"/>
                  </a:moveTo>
                  <a:lnTo>
                    <a:pt x="1624" y="88"/>
                  </a:lnTo>
                  <a:lnTo>
                    <a:pt x="1580" y="88"/>
                  </a:lnTo>
                  <a:lnTo>
                    <a:pt x="88" y="922"/>
                  </a:lnTo>
                  <a:lnTo>
                    <a:pt x="44" y="965"/>
                  </a:lnTo>
                  <a:lnTo>
                    <a:pt x="0" y="1009"/>
                  </a:lnTo>
                  <a:lnTo>
                    <a:pt x="0" y="1053"/>
                  </a:lnTo>
                  <a:lnTo>
                    <a:pt x="0" y="1141"/>
                  </a:lnTo>
                  <a:lnTo>
                    <a:pt x="88" y="1185"/>
                  </a:lnTo>
                  <a:lnTo>
                    <a:pt x="176" y="1229"/>
                  </a:lnTo>
                  <a:lnTo>
                    <a:pt x="264" y="1229"/>
                  </a:lnTo>
                  <a:lnTo>
                    <a:pt x="1712" y="439"/>
                  </a:lnTo>
                  <a:lnTo>
                    <a:pt x="3116" y="351"/>
                  </a:lnTo>
                  <a:lnTo>
                    <a:pt x="3204" y="351"/>
                  </a:lnTo>
                  <a:lnTo>
                    <a:pt x="3247" y="307"/>
                  </a:lnTo>
                  <a:lnTo>
                    <a:pt x="3291" y="219"/>
                  </a:lnTo>
                  <a:lnTo>
                    <a:pt x="3291" y="176"/>
                  </a:lnTo>
                  <a:lnTo>
                    <a:pt x="3291" y="88"/>
                  </a:lnTo>
                  <a:lnTo>
                    <a:pt x="3247" y="44"/>
                  </a:lnTo>
                  <a:lnTo>
                    <a:pt x="316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78" name="Google Shape;14178;p408"/>
            <p:cNvSpPr/>
            <p:nvPr/>
          </p:nvSpPr>
          <p:spPr>
            <a:xfrm>
              <a:off x="3816575" y="2913975"/>
              <a:ext cx="229300" cy="34050"/>
            </a:xfrm>
            <a:custGeom>
              <a:avLst/>
              <a:gdLst/>
              <a:ahLst/>
              <a:cxnLst/>
              <a:rect l="l" t="t" r="r" b="b"/>
              <a:pathLst>
                <a:path w="9172" h="1362" extrusionOk="0">
                  <a:moveTo>
                    <a:pt x="88" y="1"/>
                  </a:moveTo>
                  <a:lnTo>
                    <a:pt x="44" y="45"/>
                  </a:lnTo>
                  <a:lnTo>
                    <a:pt x="0" y="89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44" y="308"/>
                  </a:lnTo>
                  <a:lnTo>
                    <a:pt x="88" y="308"/>
                  </a:lnTo>
                  <a:lnTo>
                    <a:pt x="2150" y="1010"/>
                  </a:lnTo>
                  <a:lnTo>
                    <a:pt x="2194" y="1010"/>
                  </a:lnTo>
                  <a:lnTo>
                    <a:pt x="3993" y="1273"/>
                  </a:lnTo>
                  <a:lnTo>
                    <a:pt x="4037" y="1273"/>
                  </a:lnTo>
                  <a:lnTo>
                    <a:pt x="7504" y="1361"/>
                  </a:lnTo>
                  <a:lnTo>
                    <a:pt x="9040" y="1317"/>
                  </a:lnTo>
                  <a:lnTo>
                    <a:pt x="9084" y="1317"/>
                  </a:lnTo>
                  <a:lnTo>
                    <a:pt x="9127" y="1273"/>
                  </a:lnTo>
                  <a:lnTo>
                    <a:pt x="9171" y="1229"/>
                  </a:lnTo>
                  <a:lnTo>
                    <a:pt x="9171" y="1142"/>
                  </a:lnTo>
                  <a:lnTo>
                    <a:pt x="9171" y="1054"/>
                  </a:lnTo>
                  <a:lnTo>
                    <a:pt x="9127" y="1010"/>
                  </a:lnTo>
                  <a:lnTo>
                    <a:pt x="9084" y="966"/>
                  </a:lnTo>
                  <a:lnTo>
                    <a:pt x="8996" y="966"/>
                  </a:lnTo>
                  <a:lnTo>
                    <a:pt x="7504" y="1010"/>
                  </a:lnTo>
                  <a:lnTo>
                    <a:pt x="4037" y="922"/>
                  </a:lnTo>
                  <a:lnTo>
                    <a:pt x="2238" y="659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79" name="Google Shape;14179;p408"/>
            <p:cNvSpPr/>
            <p:nvPr/>
          </p:nvSpPr>
          <p:spPr>
            <a:xfrm>
              <a:off x="3192375" y="766050"/>
              <a:ext cx="239175" cy="620925"/>
            </a:xfrm>
            <a:custGeom>
              <a:avLst/>
              <a:gdLst/>
              <a:ahLst/>
              <a:cxnLst/>
              <a:rect l="l" t="t" r="r" b="b"/>
              <a:pathLst>
                <a:path w="9567" h="24837" extrusionOk="0">
                  <a:moveTo>
                    <a:pt x="9303" y="0"/>
                  </a:moveTo>
                  <a:lnTo>
                    <a:pt x="9259" y="44"/>
                  </a:lnTo>
                  <a:lnTo>
                    <a:pt x="9215" y="88"/>
                  </a:lnTo>
                  <a:lnTo>
                    <a:pt x="8162" y="2106"/>
                  </a:lnTo>
                  <a:lnTo>
                    <a:pt x="8118" y="2150"/>
                  </a:lnTo>
                  <a:lnTo>
                    <a:pt x="7065" y="4695"/>
                  </a:lnTo>
                  <a:lnTo>
                    <a:pt x="6012" y="8030"/>
                  </a:lnTo>
                  <a:lnTo>
                    <a:pt x="4871" y="10882"/>
                  </a:lnTo>
                  <a:lnTo>
                    <a:pt x="3379" y="13866"/>
                  </a:lnTo>
                  <a:lnTo>
                    <a:pt x="2150" y="16587"/>
                  </a:lnTo>
                  <a:lnTo>
                    <a:pt x="966" y="20273"/>
                  </a:lnTo>
                  <a:lnTo>
                    <a:pt x="0" y="24617"/>
                  </a:lnTo>
                  <a:lnTo>
                    <a:pt x="0" y="24705"/>
                  </a:lnTo>
                  <a:lnTo>
                    <a:pt x="0" y="24749"/>
                  </a:lnTo>
                  <a:lnTo>
                    <a:pt x="88" y="24793"/>
                  </a:lnTo>
                  <a:lnTo>
                    <a:pt x="132" y="24836"/>
                  </a:lnTo>
                  <a:lnTo>
                    <a:pt x="176" y="24836"/>
                  </a:lnTo>
                  <a:lnTo>
                    <a:pt x="264" y="24793"/>
                  </a:lnTo>
                  <a:lnTo>
                    <a:pt x="351" y="24705"/>
                  </a:lnTo>
                  <a:lnTo>
                    <a:pt x="1317" y="20361"/>
                  </a:lnTo>
                  <a:lnTo>
                    <a:pt x="2501" y="16719"/>
                  </a:lnTo>
                  <a:lnTo>
                    <a:pt x="3686" y="14042"/>
                  </a:lnTo>
                  <a:lnTo>
                    <a:pt x="5222" y="11058"/>
                  </a:lnTo>
                  <a:lnTo>
                    <a:pt x="6319" y="8162"/>
                  </a:lnTo>
                  <a:lnTo>
                    <a:pt x="7416" y="4827"/>
                  </a:lnTo>
                  <a:lnTo>
                    <a:pt x="8469" y="2282"/>
                  </a:lnTo>
                  <a:lnTo>
                    <a:pt x="9522" y="263"/>
                  </a:lnTo>
                  <a:lnTo>
                    <a:pt x="9566" y="220"/>
                  </a:lnTo>
                  <a:lnTo>
                    <a:pt x="9522" y="132"/>
                  </a:lnTo>
                  <a:lnTo>
                    <a:pt x="9522" y="88"/>
                  </a:lnTo>
                  <a:lnTo>
                    <a:pt x="9435" y="44"/>
                  </a:lnTo>
                  <a:lnTo>
                    <a:pt x="939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80" name="Google Shape;14180;p408"/>
            <p:cNvSpPr/>
            <p:nvPr/>
          </p:nvSpPr>
          <p:spPr>
            <a:xfrm>
              <a:off x="3859350" y="2946900"/>
              <a:ext cx="105350" cy="24150"/>
            </a:xfrm>
            <a:custGeom>
              <a:avLst/>
              <a:gdLst/>
              <a:ahLst/>
              <a:cxnLst/>
              <a:rect l="l" t="t" r="r" b="b"/>
              <a:pathLst>
                <a:path w="4214" h="966" extrusionOk="0">
                  <a:moveTo>
                    <a:pt x="132" y="0"/>
                  </a:moveTo>
                  <a:lnTo>
                    <a:pt x="88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88" y="307"/>
                  </a:lnTo>
                  <a:lnTo>
                    <a:pt x="132" y="351"/>
                  </a:lnTo>
                  <a:lnTo>
                    <a:pt x="1931" y="790"/>
                  </a:lnTo>
                  <a:lnTo>
                    <a:pt x="1975" y="790"/>
                  </a:lnTo>
                  <a:lnTo>
                    <a:pt x="4038" y="966"/>
                  </a:lnTo>
                  <a:lnTo>
                    <a:pt x="4169" y="922"/>
                  </a:lnTo>
                  <a:lnTo>
                    <a:pt x="4213" y="790"/>
                  </a:lnTo>
                  <a:lnTo>
                    <a:pt x="4213" y="746"/>
                  </a:lnTo>
                  <a:lnTo>
                    <a:pt x="4169" y="658"/>
                  </a:lnTo>
                  <a:lnTo>
                    <a:pt x="4125" y="615"/>
                  </a:lnTo>
                  <a:lnTo>
                    <a:pt x="4082" y="615"/>
                  </a:lnTo>
                  <a:lnTo>
                    <a:pt x="2019" y="439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81" name="Google Shape;14181;p408"/>
            <p:cNvSpPr/>
            <p:nvPr/>
          </p:nvSpPr>
          <p:spPr>
            <a:xfrm>
              <a:off x="3161650" y="766050"/>
              <a:ext cx="238075" cy="613250"/>
            </a:xfrm>
            <a:custGeom>
              <a:avLst/>
              <a:gdLst/>
              <a:ahLst/>
              <a:cxnLst/>
              <a:rect l="l" t="t" r="r" b="b"/>
              <a:pathLst>
                <a:path w="9523" h="24530" extrusionOk="0">
                  <a:moveTo>
                    <a:pt x="9347" y="0"/>
                  </a:moveTo>
                  <a:lnTo>
                    <a:pt x="9303" y="44"/>
                  </a:lnTo>
                  <a:lnTo>
                    <a:pt x="9259" y="44"/>
                  </a:lnTo>
                  <a:lnTo>
                    <a:pt x="9216" y="88"/>
                  </a:lnTo>
                  <a:lnTo>
                    <a:pt x="8426" y="1536"/>
                  </a:lnTo>
                  <a:lnTo>
                    <a:pt x="8426" y="1580"/>
                  </a:lnTo>
                  <a:lnTo>
                    <a:pt x="7548" y="3906"/>
                  </a:lnTo>
                  <a:lnTo>
                    <a:pt x="6539" y="6933"/>
                  </a:lnTo>
                  <a:lnTo>
                    <a:pt x="5310" y="9917"/>
                  </a:lnTo>
                  <a:lnTo>
                    <a:pt x="3643" y="13252"/>
                  </a:lnTo>
                  <a:lnTo>
                    <a:pt x="2239" y="16280"/>
                  </a:lnTo>
                  <a:lnTo>
                    <a:pt x="2239" y="16324"/>
                  </a:lnTo>
                  <a:lnTo>
                    <a:pt x="922" y="20405"/>
                  </a:lnTo>
                  <a:lnTo>
                    <a:pt x="1" y="23388"/>
                  </a:lnTo>
                  <a:lnTo>
                    <a:pt x="1" y="23520"/>
                  </a:lnTo>
                  <a:lnTo>
                    <a:pt x="352" y="24442"/>
                  </a:lnTo>
                  <a:lnTo>
                    <a:pt x="439" y="24529"/>
                  </a:lnTo>
                  <a:lnTo>
                    <a:pt x="571" y="24529"/>
                  </a:lnTo>
                  <a:lnTo>
                    <a:pt x="659" y="24485"/>
                  </a:lnTo>
                  <a:lnTo>
                    <a:pt x="659" y="24442"/>
                  </a:lnTo>
                  <a:lnTo>
                    <a:pt x="703" y="24354"/>
                  </a:lnTo>
                  <a:lnTo>
                    <a:pt x="703" y="24310"/>
                  </a:lnTo>
                  <a:lnTo>
                    <a:pt x="352" y="23432"/>
                  </a:lnTo>
                  <a:lnTo>
                    <a:pt x="1273" y="20536"/>
                  </a:lnTo>
                  <a:lnTo>
                    <a:pt x="2546" y="16411"/>
                  </a:lnTo>
                  <a:lnTo>
                    <a:pt x="3950" y="13384"/>
                  </a:lnTo>
                  <a:lnTo>
                    <a:pt x="5617" y="10093"/>
                  </a:lnTo>
                  <a:lnTo>
                    <a:pt x="6846" y="7021"/>
                  </a:lnTo>
                  <a:lnTo>
                    <a:pt x="7855" y="4037"/>
                  </a:lnTo>
                  <a:lnTo>
                    <a:pt x="8733" y="1712"/>
                  </a:lnTo>
                  <a:lnTo>
                    <a:pt x="9523" y="263"/>
                  </a:lnTo>
                  <a:lnTo>
                    <a:pt x="9523" y="220"/>
                  </a:lnTo>
                  <a:lnTo>
                    <a:pt x="9523" y="132"/>
                  </a:lnTo>
                  <a:lnTo>
                    <a:pt x="9479" y="88"/>
                  </a:lnTo>
                  <a:lnTo>
                    <a:pt x="9435" y="44"/>
                  </a:lnTo>
                  <a:lnTo>
                    <a:pt x="934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82" name="Google Shape;14182;p408"/>
            <p:cNvSpPr/>
            <p:nvPr/>
          </p:nvSpPr>
          <p:spPr>
            <a:xfrm>
              <a:off x="4527425" y="1110500"/>
              <a:ext cx="63650" cy="151425"/>
            </a:xfrm>
            <a:custGeom>
              <a:avLst/>
              <a:gdLst/>
              <a:ahLst/>
              <a:cxnLst/>
              <a:rect l="l" t="t" r="r" b="b"/>
              <a:pathLst>
                <a:path w="2546" h="6057" extrusionOk="0">
                  <a:moveTo>
                    <a:pt x="396" y="396"/>
                  </a:moveTo>
                  <a:lnTo>
                    <a:pt x="571" y="483"/>
                  </a:lnTo>
                  <a:lnTo>
                    <a:pt x="1712" y="1756"/>
                  </a:lnTo>
                  <a:lnTo>
                    <a:pt x="2195" y="3292"/>
                  </a:lnTo>
                  <a:lnTo>
                    <a:pt x="1888" y="5266"/>
                  </a:lnTo>
                  <a:lnTo>
                    <a:pt x="1756" y="5705"/>
                  </a:lnTo>
                  <a:lnTo>
                    <a:pt x="835" y="4081"/>
                  </a:lnTo>
                  <a:lnTo>
                    <a:pt x="352" y="659"/>
                  </a:lnTo>
                  <a:lnTo>
                    <a:pt x="396" y="396"/>
                  </a:lnTo>
                  <a:close/>
                  <a:moveTo>
                    <a:pt x="264" y="1"/>
                  </a:moveTo>
                  <a:lnTo>
                    <a:pt x="176" y="44"/>
                  </a:lnTo>
                  <a:lnTo>
                    <a:pt x="133" y="88"/>
                  </a:lnTo>
                  <a:lnTo>
                    <a:pt x="89" y="132"/>
                  </a:lnTo>
                  <a:lnTo>
                    <a:pt x="1" y="615"/>
                  </a:lnTo>
                  <a:lnTo>
                    <a:pt x="1" y="659"/>
                  </a:lnTo>
                  <a:lnTo>
                    <a:pt x="484" y="4169"/>
                  </a:lnTo>
                  <a:lnTo>
                    <a:pt x="527" y="4213"/>
                  </a:lnTo>
                  <a:lnTo>
                    <a:pt x="1493" y="5924"/>
                  </a:lnTo>
                  <a:lnTo>
                    <a:pt x="1537" y="6012"/>
                  </a:lnTo>
                  <a:lnTo>
                    <a:pt x="1624" y="6012"/>
                  </a:lnTo>
                  <a:lnTo>
                    <a:pt x="1888" y="6056"/>
                  </a:lnTo>
                  <a:lnTo>
                    <a:pt x="1975" y="6012"/>
                  </a:lnTo>
                  <a:lnTo>
                    <a:pt x="2063" y="5924"/>
                  </a:lnTo>
                  <a:lnTo>
                    <a:pt x="2239" y="5354"/>
                  </a:lnTo>
                  <a:lnTo>
                    <a:pt x="2546" y="3292"/>
                  </a:lnTo>
                  <a:lnTo>
                    <a:pt x="2546" y="3204"/>
                  </a:lnTo>
                  <a:lnTo>
                    <a:pt x="2019" y="1624"/>
                  </a:lnTo>
                  <a:lnTo>
                    <a:pt x="1975" y="1536"/>
                  </a:lnTo>
                  <a:lnTo>
                    <a:pt x="791" y="220"/>
                  </a:lnTo>
                  <a:lnTo>
                    <a:pt x="703" y="132"/>
                  </a:lnTo>
                  <a:lnTo>
                    <a:pt x="30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83" name="Google Shape;14183;p408"/>
            <p:cNvSpPr/>
            <p:nvPr/>
          </p:nvSpPr>
          <p:spPr>
            <a:xfrm>
              <a:off x="4484650" y="1084175"/>
              <a:ext cx="129475" cy="362025"/>
            </a:xfrm>
            <a:custGeom>
              <a:avLst/>
              <a:gdLst/>
              <a:ahLst/>
              <a:cxnLst/>
              <a:rect l="l" t="t" r="r" b="b"/>
              <a:pathLst>
                <a:path w="5179" h="14481" extrusionOk="0">
                  <a:moveTo>
                    <a:pt x="1536" y="0"/>
                  </a:moveTo>
                  <a:lnTo>
                    <a:pt x="1449" y="44"/>
                  </a:lnTo>
                  <a:lnTo>
                    <a:pt x="1405" y="88"/>
                  </a:lnTo>
                  <a:lnTo>
                    <a:pt x="132" y="2282"/>
                  </a:lnTo>
                  <a:lnTo>
                    <a:pt x="88" y="2414"/>
                  </a:lnTo>
                  <a:lnTo>
                    <a:pt x="834" y="7636"/>
                  </a:lnTo>
                  <a:lnTo>
                    <a:pt x="615" y="9566"/>
                  </a:lnTo>
                  <a:lnTo>
                    <a:pt x="1" y="13472"/>
                  </a:lnTo>
                  <a:lnTo>
                    <a:pt x="1" y="13559"/>
                  </a:lnTo>
                  <a:lnTo>
                    <a:pt x="264" y="14305"/>
                  </a:lnTo>
                  <a:lnTo>
                    <a:pt x="308" y="14393"/>
                  </a:lnTo>
                  <a:lnTo>
                    <a:pt x="395" y="14437"/>
                  </a:lnTo>
                  <a:lnTo>
                    <a:pt x="790" y="14481"/>
                  </a:lnTo>
                  <a:lnTo>
                    <a:pt x="878" y="14481"/>
                  </a:lnTo>
                  <a:lnTo>
                    <a:pt x="966" y="14437"/>
                  </a:lnTo>
                  <a:lnTo>
                    <a:pt x="1361" y="13911"/>
                  </a:lnTo>
                  <a:lnTo>
                    <a:pt x="1405" y="13867"/>
                  </a:lnTo>
                  <a:lnTo>
                    <a:pt x="3204" y="9786"/>
                  </a:lnTo>
                  <a:lnTo>
                    <a:pt x="4345" y="8513"/>
                  </a:lnTo>
                  <a:lnTo>
                    <a:pt x="4389" y="8469"/>
                  </a:lnTo>
                  <a:lnTo>
                    <a:pt x="4959" y="5924"/>
                  </a:lnTo>
                  <a:lnTo>
                    <a:pt x="5178" y="4169"/>
                  </a:lnTo>
                  <a:lnTo>
                    <a:pt x="5178" y="4081"/>
                  </a:lnTo>
                  <a:lnTo>
                    <a:pt x="4169" y="1931"/>
                  </a:lnTo>
                  <a:lnTo>
                    <a:pt x="4125" y="1887"/>
                  </a:lnTo>
                  <a:lnTo>
                    <a:pt x="4081" y="1843"/>
                  </a:lnTo>
                  <a:lnTo>
                    <a:pt x="3906" y="1843"/>
                  </a:lnTo>
                  <a:lnTo>
                    <a:pt x="3862" y="1887"/>
                  </a:lnTo>
                  <a:lnTo>
                    <a:pt x="3818" y="1975"/>
                  </a:lnTo>
                  <a:lnTo>
                    <a:pt x="3818" y="2019"/>
                  </a:lnTo>
                  <a:lnTo>
                    <a:pt x="3862" y="2107"/>
                  </a:lnTo>
                  <a:lnTo>
                    <a:pt x="4827" y="4213"/>
                  </a:lnTo>
                  <a:lnTo>
                    <a:pt x="4608" y="5880"/>
                  </a:lnTo>
                  <a:lnTo>
                    <a:pt x="4038" y="8338"/>
                  </a:lnTo>
                  <a:lnTo>
                    <a:pt x="2941" y="9566"/>
                  </a:lnTo>
                  <a:lnTo>
                    <a:pt x="2897" y="9610"/>
                  </a:lnTo>
                  <a:lnTo>
                    <a:pt x="1098" y="13735"/>
                  </a:lnTo>
                  <a:lnTo>
                    <a:pt x="747" y="14130"/>
                  </a:lnTo>
                  <a:lnTo>
                    <a:pt x="571" y="14086"/>
                  </a:lnTo>
                  <a:lnTo>
                    <a:pt x="352" y="13516"/>
                  </a:lnTo>
                  <a:lnTo>
                    <a:pt x="966" y="9610"/>
                  </a:lnTo>
                  <a:lnTo>
                    <a:pt x="1185" y="7636"/>
                  </a:lnTo>
                  <a:lnTo>
                    <a:pt x="1185" y="7592"/>
                  </a:lnTo>
                  <a:lnTo>
                    <a:pt x="439" y="2414"/>
                  </a:lnTo>
                  <a:lnTo>
                    <a:pt x="1712" y="264"/>
                  </a:lnTo>
                  <a:lnTo>
                    <a:pt x="1756" y="220"/>
                  </a:lnTo>
                  <a:lnTo>
                    <a:pt x="1712" y="132"/>
                  </a:lnTo>
                  <a:lnTo>
                    <a:pt x="1712" y="88"/>
                  </a:lnTo>
                  <a:lnTo>
                    <a:pt x="1668" y="44"/>
                  </a:lnTo>
                  <a:lnTo>
                    <a:pt x="158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84" name="Google Shape;14184;p408"/>
            <p:cNvSpPr/>
            <p:nvPr/>
          </p:nvSpPr>
          <p:spPr>
            <a:xfrm>
              <a:off x="4367275" y="1051275"/>
              <a:ext cx="268800" cy="559500"/>
            </a:xfrm>
            <a:custGeom>
              <a:avLst/>
              <a:gdLst/>
              <a:ahLst/>
              <a:cxnLst/>
              <a:rect l="l" t="t" r="r" b="b"/>
              <a:pathLst>
                <a:path w="10752" h="22380" extrusionOk="0">
                  <a:moveTo>
                    <a:pt x="4301" y="0"/>
                  </a:moveTo>
                  <a:lnTo>
                    <a:pt x="4257" y="44"/>
                  </a:lnTo>
                  <a:lnTo>
                    <a:pt x="4213" y="132"/>
                  </a:lnTo>
                  <a:lnTo>
                    <a:pt x="3599" y="2019"/>
                  </a:lnTo>
                  <a:lnTo>
                    <a:pt x="3599" y="2062"/>
                  </a:lnTo>
                  <a:lnTo>
                    <a:pt x="3335" y="7811"/>
                  </a:lnTo>
                  <a:lnTo>
                    <a:pt x="3028" y="11277"/>
                  </a:lnTo>
                  <a:lnTo>
                    <a:pt x="2589" y="14173"/>
                  </a:lnTo>
                  <a:lnTo>
                    <a:pt x="2019" y="15446"/>
                  </a:lnTo>
                  <a:lnTo>
                    <a:pt x="307" y="17947"/>
                  </a:lnTo>
                  <a:lnTo>
                    <a:pt x="264" y="17991"/>
                  </a:lnTo>
                  <a:lnTo>
                    <a:pt x="0" y="19132"/>
                  </a:lnTo>
                  <a:lnTo>
                    <a:pt x="0" y="19264"/>
                  </a:lnTo>
                  <a:lnTo>
                    <a:pt x="176" y="19658"/>
                  </a:lnTo>
                  <a:lnTo>
                    <a:pt x="220" y="19702"/>
                  </a:lnTo>
                  <a:lnTo>
                    <a:pt x="2721" y="22335"/>
                  </a:lnTo>
                  <a:lnTo>
                    <a:pt x="2765" y="22379"/>
                  </a:lnTo>
                  <a:lnTo>
                    <a:pt x="2853" y="22379"/>
                  </a:lnTo>
                  <a:lnTo>
                    <a:pt x="3642" y="22291"/>
                  </a:lnTo>
                  <a:lnTo>
                    <a:pt x="5968" y="21677"/>
                  </a:lnTo>
                  <a:lnTo>
                    <a:pt x="7065" y="21896"/>
                  </a:lnTo>
                  <a:lnTo>
                    <a:pt x="7197" y="21896"/>
                  </a:lnTo>
                  <a:lnTo>
                    <a:pt x="7241" y="21809"/>
                  </a:lnTo>
                  <a:lnTo>
                    <a:pt x="7284" y="21721"/>
                  </a:lnTo>
                  <a:lnTo>
                    <a:pt x="7241" y="21150"/>
                  </a:lnTo>
                  <a:lnTo>
                    <a:pt x="7241" y="21106"/>
                  </a:lnTo>
                  <a:lnTo>
                    <a:pt x="6933" y="20361"/>
                  </a:lnTo>
                  <a:lnTo>
                    <a:pt x="6714" y="17859"/>
                  </a:lnTo>
                  <a:lnTo>
                    <a:pt x="7592" y="16016"/>
                  </a:lnTo>
                  <a:lnTo>
                    <a:pt x="8645" y="13252"/>
                  </a:lnTo>
                  <a:lnTo>
                    <a:pt x="9303" y="12287"/>
                  </a:lnTo>
                  <a:lnTo>
                    <a:pt x="9347" y="12243"/>
                  </a:lnTo>
                  <a:lnTo>
                    <a:pt x="10663" y="7811"/>
                  </a:lnTo>
                  <a:lnTo>
                    <a:pt x="10663" y="7767"/>
                  </a:lnTo>
                  <a:lnTo>
                    <a:pt x="10751" y="5134"/>
                  </a:lnTo>
                  <a:lnTo>
                    <a:pt x="10707" y="5046"/>
                  </a:lnTo>
                  <a:lnTo>
                    <a:pt x="8645" y="1580"/>
                  </a:lnTo>
                  <a:lnTo>
                    <a:pt x="8601" y="1536"/>
                  </a:lnTo>
                  <a:lnTo>
                    <a:pt x="8557" y="1492"/>
                  </a:lnTo>
                  <a:lnTo>
                    <a:pt x="8425" y="1492"/>
                  </a:lnTo>
                  <a:lnTo>
                    <a:pt x="8338" y="1536"/>
                  </a:lnTo>
                  <a:lnTo>
                    <a:pt x="8338" y="1624"/>
                  </a:lnTo>
                  <a:lnTo>
                    <a:pt x="8338" y="1668"/>
                  </a:lnTo>
                  <a:lnTo>
                    <a:pt x="8338" y="1755"/>
                  </a:lnTo>
                  <a:lnTo>
                    <a:pt x="10400" y="5178"/>
                  </a:lnTo>
                  <a:lnTo>
                    <a:pt x="10312" y="7767"/>
                  </a:lnTo>
                  <a:lnTo>
                    <a:pt x="8996" y="12111"/>
                  </a:lnTo>
                  <a:lnTo>
                    <a:pt x="8338" y="13076"/>
                  </a:lnTo>
                  <a:lnTo>
                    <a:pt x="8338" y="13120"/>
                  </a:lnTo>
                  <a:lnTo>
                    <a:pt x="7241" y="15841"/>
                  </a:lnTo>
                  <a:lnTo>
                    <a:pt x="6363" y="17772"/>
                  </a:lnTo>
                  <a:lnTo>
                    <a:pt x="6363" y="17859"/>
                  </a:lnTo>
                  <a:lnTo>
                    <a:pt x="6582" y="20448"/>
                  </a:lnTo>
                  <a:lnTo>
                    <a:pt x="6582" y="20492"/>
                  </a:lnTo>
                  <a:lnTo>
                    <a:pt x="6890" y="21238"/>
                  </a:lnTo>
                  <a:lnTo>
                    <a:pt x="6933" y="21545"/>
                  </a:lnTo>
                  <a:lnTo>
                    <a:pt x="6012" y="21326"/>
                  </a:lnTo>
                  <a:lnTo>
                    <a:pt x="5924" y="21326"/>
                  </a:lnTo>
                  <a:lnTo>
                    <a:pt x="3555" y="21940"/>
                  </a:lnTo>
                  <a:lnTo>
                    <a:pt x="2896" y="22028"/>
                  </a:lnTo>
                  <a:lnTo>
                    <a:pt x="483" y="19483"/>
                  </a:lnTo>
                  <a:lnTo>
                    <a:pt x="351" y="19176"/>
                  </a:lnTo>
                  <a:lnTo>
                    <a:pt x="615" y="18123"/>
                  </a:lnTo>
                  <a:lnTo>
                    <a:pt x="2326" y="15621"/>
                  </a:lnTo>
                  <a:lnTo>
                    <a:pt x="2940" y="14305"/>
                  </a:lnTo>
                  <a:lnTo>
                    <a:pt x="2940" y="14261"/>
                  </a:lnTo>
                  <a:lnTo>
                    <a:pt x="3379" y="11277"/>
                  </a:lnTo>
                  <a:lnTo>
                    <a:pt x="3686" y="7811"/>
                  </a:lnTo>
                  <a:lnTo>
                    <a:pt x="3950" y="2106"/>
                  </a:lnTo>
                  <a:lnTo>
                    <a:pt x="4564" y="219"/>
                  </a:lnTo>
                  <a:lnTo>
                    <a:pt x="4564" y="176"/>
                  </a:lnTo>
                  <a:lnTo>
                    <a:pt x="4564" y="88"/>
                  </a:lnTo>
                  <a:lnTo>
                    <a:pt x="4520" y="44"/>
                  </a:lnTo>
                  <a:lnTo>
                    <a:pt x="447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85" name="Google Shape;14185;p408"/>
            <p:cNvSpPr/>
            <p:nvPr/>
          </p:nvSpPr>
          <p:spPr>
            <a:xfrm>
              <a:off x="4316800" y="908650"/>
              <a:ext cx="344500" cy="822775"/>
            </a:xfrm>
            <a:custGeom>
              <a:avLst/>
              <a:gdLst/>
              <a:ahLst/>
              <a:cxnLst/>
              <a:rect l="l" t="t" r="r" b="b"/>
              <a:pathLst>
                <a:path w="13780" h="32911" extrusionOk="0">
                  <a:moveTo>
                    <a:pt x="3423" y="1"/>
                  </a:moveTo>
                  <a:lnTo>
                    <a:pt x="3380" y="44"/>
                  </a:lnTo>
                  <a:lnTo>
                    <a:pt x="3336" y="132"/>
                  </a:lnTo>
                  <a:lnTo>
                    <a:pt x="3072" y="747"/>
                  </a:lnTo>
                  <a:lnTo>
                    <a:pt x="3072" y="878"/>
                  </a:lnTo>
                  <a:lnTo>
                    <a:pt x="3292" y="1405"/>
                  </a:lnTo>
                  <a:lnTo>
                    <a:pt x="4301" y="3687"/>
                  </a:lnTo>
                  <a:lnTo>
                    <a:pt x="4257" y="5573"/>
                  </a:lnTo>
                  <a:lnTo>
                    <a:pt x="4257" y="5617"/>
                  </a:lnTo>
                  <a:lnTo>
                    <a:pt x="4521" y="8382"/>
                  </a:lnTo>
                  <a:lnTo>
                    <a:pt x="4345" y="11278"/>
                  </a:lnTo>
                  <a:lnTo>
                    <a:pt x="3862" y="13955"/>
                  </a:lnTo>
                  <a:lnTo>
                    <a:pt x="3380" y="18123"/>
                  </a:lnTo>
                  <a:lnTo>
                    <a:pt x="3029" y="19571"/>
                  </a:lnTo>
                  <a:lnTo>
                    <a:pt x="1712" y="21458"/>
                  </a:lnTo>
                  <a:lnTo>
                    <a:pt x="1712" y="21502"/>
                  </a:lnTo>
                  <a:lnTo>
                    <a:pt x="264" y="24574"/>
                  </a:lnTo>
                  <a:lnTo>
                    <a:pt x="264" y="24617"/>
                  </a:lnTo>
                  <a:lnTo>
                    <a:pt x="1" y="25583"/>
                  </a:lnTo>
                  <a:lnTo>
                    <a:pt x="1" y="25627"/>
                  </a:lnTo>
                  <a:lnTo>
                    <a:pt x="45" y="25714"/>
                  </a:lnTo>
                  <a:lnTo>
                    <a:pt x="527" y="26285"/>
                  </a:lnTo>
                  <a:lnTo>
                    <a:pt x="571" y="26329"/>
                  </a:lnTo>
                  <a:lnTo>
                    <a:pt x="2634" y="27996"/>
                  </a:lnTo>
                  <a:lnTo>
                    <a:pt x="3994" y="29751"/>
                  </a:lnTo>
                  <a:lnTo>
                    <a:pt x="5135" y="31902"/>
                  </a:lnTo>
                  <a:lnTo>
                    <a:pt x="5179" y="31989"/>
                  </a:lnTo>
                  <a:lnTo>
                    <a:pt x="6495" y="32867"/>
                  </a:lnTo>
                  <a:lnTo>
                    <a:pt x="6583" y="32911"/>
                  </a:lnTo>
                  <a:lnTo>
                    <a:pt x="8031" y="32735"/>
                  </a:lnTo>
                  <a:lnTo>
                    <a:pt x="8119" y="32691"/>
                  </a:lnTo>
                  <a:lnTo>
                    <a:pt x="9040" y="32077"/>
                  </a:lnTo>
                  <a:lnTo>
                    <a:pt x="11190" y="30322"/>
                  </a:lnTo>
                  <a:lnTo>
                    <a:pt x="11234" y="30278"/>
                  </a:lnTo>
                  <a:lnTo>
                    <a:pt x="11849" y="29269"/>
                  </a:lnTo>
                  <a:lnTo>
                    <a:pt x="11892" y="29181"/>
                  </a:lnTo>
                  <a:lnTo>
                    <a:pt x="11892" y="28216"/>
                  </a:lnTo>
                  <a:lnTo>
                    <a:pt x="11892" y="28172"/>
                  </a:lnTo>
                  <a:lnTo>
                    <a:pt x="11673" y="26636"/>
                  </a:lnTo>
                  <a:lnTo>
                    <a:pt x="11629" y="26548"/>
                  </a:lnTo>
                  <a:lnTo>
                    <a:pt x="10488" y="25188"/>
                  </a:lnTo>
                  <a:lnTo>
                    <a:pt x="10357" y="24223"/>
                  </a:lnTo>
                  <a:lnTo>
                    <a:pt x="10620" y="23082"/>
                  </a:lnTo>
                  <a:lnTo>
                    <a:pt x="11015" y="21897"/>
                  </a:lnTo>
                  <a:lnTo>
                    <a:pt x="11454" y="20756"/>
                  </a:lnTo>
                  <a:lnTo>
                    <a:pt x="11892" y="19615"/>
                  </a:lnTo>
                  <a:lnTo>
                    <a:pt x="12287" y="18518"/>
                  </a:lnTo>
                  <a:lnTo>
                    <a:pt x="12726" y="17421"/>
                  </a:lnTo>
                  <a:lnTo>
                    <a:pt x="13077" y="16324"/>
                  </a:lnTo>
                  <a:lnTo>
                    <a:pt x="13384" y="15183"/>
                  </a:lnTo>
                  <a:lnTo>
                    <a:pt x="13648" y="14042"/>
                  </a:lnTo>
                  <a:lnTo>
                    <a:pt x="13692" y="13428"/>
                  </a:lnTo>
                  <a:lnTo>
                    <a:pt x="13779" y="12858"/>
                  </a:lnTo>
                  <a:lnTo>
                    <a:pt x="13779" y="12243"/>
                  </a:lnTo>
                  <a:lnTo>
                    <a:pt x="13779" y="11629"/>
                  </a:lnTo>
                  <a:lnTo>
                    <a:pt x="13735" y="11015"/>
                  </a:lnTo>
                  <a:lnTo>
                    <a:pt x="13648" y="10400"/>
                  </a:lnTo>
                  <a:lnTo>
                    <a:pt x="13604" y="10356"/>
                  </a:lnTo>
                  <a:lnTo>
                    <a:pt x="13560" y="10312"/>
                  </a:lnTo>
                  <a:lnTo>
                    <a:pt x="13516" y="10269"/>
                  </a:lnTo>
                  <a:lnTo>
                    <a:pt x="13428" y="10269"/>
                  </a:lnTo>
                  <a:lnTo>
                    <a:pt x="13384" y="10312"/>
                  </a:lnTo>
                  <a:lnTo>
                    <a:pt x="13340" y="10356"/>
                  </a:lnTo>
                  <a:lnTo>
                    <a:pt x="13297" y="10400"/>
                  </a:lnTo>
                  <a:lnTo>
                    <a:pt x="13297" y="10488"/>
                  </a:lnTo>
                  <a:lnTo>
                    <a:pt x="13384" y="11058"/>
                  </a:lnTo>
                  <a:lnTo>
                    <a:pt x="13428" y="11673"/>
                  </a:lnTo>
                  <a:lnTo>
                    <a:pt x="13428" y="12243"/>
                  </a:lnTo>
                  <a:lnTo>
                    <a:pt x="13428" y="12858"/>
                  </a:lnTo>
                  <a:lnTo>
                    <a:pt x="13340" y="13428"/>
                  </a:lnTo>
                  <a:lnTo>
                    <a:pt x="13297" y="13998"/>
                  </a:lnTo>
                  <a:lnTo>
                    <a:pt x="13033" y="15095"/>
                  </a:lnTo>
                  <a:lnTo>
                    <a:pt x="12726" y="16236"/>
                  </a:lnTo>
                  <a:lnTo>
                    <a:pt x="12375" y="17333"/>
                  </a:lnTo>
                  <a:lnTo>
                    <a:pt x="11541" y="19483"/>
                  </a:lnTo>
                  <a:lnTo>
                    <a:pt x="11103" y="20624"/>
                  </a:lnTo>
                  <a:lnTo>
                    <a:pt x="10664" y="21809"/>
                  </a:lnTo>
                  <a:lnTo>
                    <a:pt x="10269" y="22994"/>
                  </a:lnTo>
                  <a:lnTo>
                    <a:pt x="10006" y="24179"/>
                  </a:lnTo>
                  <a:lnTo>
                    <a:pt x="10006" y="24266"/>
                  </a:lnTo>
                  <a:lnTo>
                    <a:pt x="10137" y="25320"/>
                  </a:lnTo>
                  <a:lnTo>
                    <a:pt x="10181" y="25407"/>
                  </a:lnTo>
                  <a:lnTo>
                    <a:pt x="11322" y="26724"/>
                  </a:lnTo>
                  <a:lnTo>
                    <a:pt x="11541" y="28216"/>
                  </a:lnTo>
                  <a:lnTo>
                    <a:pt x="11541" y="29137"/>
                  </a:lnTo>
                  <a:lnTo>
                    <a:pt x="10971" y="30059"/>
                  </a:lnTo>
                  <a:lnTo>
                    <a:pt x="8821" y="31814"/>
                  </a:lnTo>
                  <a:lnTo>
                    <a:pt x="7943" y="32384"/>
                  </a:lnTo>
                  <a:lnTo>
                    <a:pt x="6627" y="32560"/>
                  </a:lnTo>
                  <a:lnTo>
                    <a:pt x="5398" y="31726"/>
                  </a:lnTo>
                  <a:lnTo>
                    <a:pt x="4301" y="29576"/>
                  </a:lnTo>
                  <a:lnTo>
                    <a:pt x="4301" y="29532"/>
                  </a:lnTo>
                  <a:lnTo>
                    <a:pt x="2897" y="27777"/>
                  </a:lnTo>
                  <a:lnTo>
                    <a:pt x="2897" y="27733"/>
                  </a:lnTo>
                  <a:lnTo>
                    <a:pt x="791" y="26066"/>
                  </a:lnTo>
                  <a:lnTo>
                    <a:pt x="396" y="25583"/>
                  </a:lnTo>
                  <a:lnTo>
                    <a:pt x="615" y="24705"/>
                  </a:lnTo>
                  <a:lnTo>
                    <a:pt x="2019" y="21634"/>
                  </a:lnTo>
                  <a:lnTo>
                    <a:pt x="3336" y="19747"/>
                  </a:lnTo>
                  <a:lnTo>
                    <a:pt x="3336" y="19659"/>
                  </a:lnTo>
                  <a:lnTo>
                    <a:pt x="3731" y="18211"/>
                  </a:lnTo>
                  <a:lnTo>
                    <a:pt x="3731" y="18167"/>
                  </a:lnTo>
                  <a:lnTo>
                    <a:pt x="4213" y="14042"/>
                  </a:lnTo>
                  <a:lnTo>
                    <a:pt x="4696" y="11322"/>
                  </a:lnTo>
                  <a:lnTo>
                    <a:pt x="4872" y="8382"/>
                  </a:lnTo>
                  <a:lnTo>
                    <a:pt x="4608" y="5573"/>
                  </a:lnTo>
                  <a:lnTo>
                    <a:pt x="4652" y="3687"/>
                  </a:lnTo>
                  <a:lnTo>
                    <a:pt x="4652" y="3599"/>
                  </a:lnTo>
                  <a:lnTo>
                    <a:pt x="3643" y="1273"/>
                  </a:lnTo>
                  <a:lnTo>
                    <a:pt x="3423" y="790"/>
                  </a:lnTo>
                  <a:lnTo>
                    <a:pt x="3643" y="220"/>
                  </a:lnTo>
                  <a:lnTo>
                    <a:pt x="3687" y="176"/>
                  </a:lnTo>
                  <a:lnTo>
                    <a:pt x="3643" y="88"/>
                  </a:lnTo>
                  <a:lnTo>
                    <a:pt x="3599" y="44"/>
                  </a:lnTo>
                  <a:lnTo>
                    <a:pt x="355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86" name="Google Shape;14186;p408"/>
            <p:cNvSpPr/>
            <p:nvPr/>
          </p:nvSpPr>
          <p:spPr>
            <a:xfrm>
              <a:off x="4111675" y="1612925"/>
              <a:ext cx="55975" cy="64750"/>
            </a:xfrm>
            <a:custGeom>
              <a:avLst/>
              <a:gdLst/>
              <a:ahLst/>
              <a:cxnLst/>
              <a:rect l="l" t="t" r="r" b="b"/>
              <a:pathLst>
                <a:path w="2239" h="2590" extrusionOk="0">
                  <a:moveTo>
                    <a:pt x="1273" y="352"/>
                  </a:moveTo>
                  <a:lnTo>
                    <a:pt x="1843" y="483"/>
                  </a:lnTo>
                  <a:lnTo>
                    <a:pt x="1317" y="1800"/>
                  </a:lnTo>
                  <a:lnTo>
                    <a:pt x="1009" y="2151"/>
                  </a:lnTo>
                  <a:lnTo>
                    <a:pt x="966" y="2063"/>
                  </a:lnTo>
                  <a:lnTo>
                    <a:pt x="351" y="659"/>
                  </a:lnTo>
                  <a:lnTo>
                    <a:pt x="395" y="571"/>
                  </a:lnTo>
                  <a:lnTo>
                    <a:pt x="1273" y="352"/>
                  </a:lnTo>
                  <a:close/>
                  <a:moveTo>
                    <a:pt x="1229" y="1"/>
                  </a:moveTo>
                  <a:lnTo>
                    <a:pt x="263" y="220"/>
                  </a:lnTo>
                  <a:lnTo>
                    <a:pt x="176" y="264"/>
                  </a:lnTo>
                  <a:lnTo>
                    <a:pt x="132" y="308"/>
                  </a:lnTo>
                  <a:lnTo>
                    <a:pt x="0" y="571"/>
                  </a:lnTo>
                  <a:lnTo>
                    <a:pt x="0" y="615"/>
                  </a:lnTo>
                  <a:lnTo>
                    <a:pt x="0" y="703"/>
                  </a:lnTo>
                  <a:lnTo>
                    <a:pt x="658" y="2195"/>
                  </a:lnTo>
                  <a:lnTo>
                    <a:pt x="658" y="2239"/>
                  </a:lnTo>
                  <a:lnTo>
                    <a:pt x="834" y="2502"/>
                  </a:lnTo>
                  <a:lnTo>
                    <a:pt x="878" y="2590"/>
                  </a:lnTo>
                  <a:lnTo>
                    <a:pt x="1053" y="2590"/>
                  </a:lnTo>
                  <a:lnTo>
                    <a:pt x="1097" y="2546"/>
                  </a:lnTo>
                  <a:lnTo>
                    <a:pt x="1624" y="2019"/>
                  </a:lnTo>
                  <a:lnTo>
                    <a:pt x="1624" y="1975"/>
                  </a:lnTo>
                  <a:lnTo>
                    <a:pt x="2238" y="396"/>
                  </a:lnTo>
                  <a:lnTo>
                    <a:pt x="2238" y="352"/>
                  </a:lnTo>
                  <a:lnTo>
                    <a:pt x="2238" y="264"/>
                  </a:lnTo>
                  <a:lnTo>
                    <a:pt x="2194" y="220"/>
                  </a:lnTo>
                  <a:lnTo>
                    <a:pt x="2106" y="176"/>
                  </a:lnTo>
                  <a:lnTo>
                    <a:pt x="131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87" name="Google Shape;14187;p408"/>
            <p:cNvSpPr/>
            <p:nvPr/>
          </p:nvSpPr>
          <p:spPr>
            <a:xfrm>
              <a:off x="2076700" y="1162050"/>
              <a:ext cx="490400" cy="941275"/>
            </a:xfrm>
            <a:custGeom>
              <a:avLst/>
              <a:gdLst/>
              <a:ahLst/>
              <a:cxnLst/>
              <a:rect l="l" t="t" r="r" b="b"/>
              <a:pathLst>
                <a:path w="19616" h="37651" extrusionOk="0">
                  <a:moveTo>
                    <a:pt x="19440" y="1"/>
                  </a:moveTo>
                  <a:lnTo>
                    <a:pt x="19352" y="45"/>
                  </a:lnTo>
                  <a:lnTo>
                    <a:pt x="19308" y="89"/>
                  </a:lnTo>
                  <a:lnTo>
                    <a:pt x="19264" y="133"/>
                  </a:lnTo>
                  <a:lnTo>
                    <a:pt x="18782" y="1844"/>
                  </a:lnTo>
                  <a:lnTo>
                    <a:pt x="16939" y="5267"/>
                  </a:lnTo>
                  <a:lnTo>
                    <a:pt x="14569" y="10181"/>
                  </a:lnTo>
                  <a:lnTo>
                    <a:pt x="14043" y="11980"/>
                  </a:lnTo>
                  <a:lnTo>
                    <a:pt x="14043" y="12024"/>
                  </a:lnTo>
                  <a:lnTo>
                    <a:pt x="13735" y="16983"/>
                  </a:lnTo>
                  <a:lnTo>
                    <a:pt x="12726" y="19089"/>
                  </a:lnTo>
                  <a:lnTo>
                    <a:pt x="10137" y="23389"/>
                  </a:lnTo>
                  <a:lnTo>
                    <a:pt x="6846" y="28743"/>
                  </a:lnTo>
                  <a:lnTo>
                    <a:pt x="6802" y="28786"/>
                  </a:lnTo>
                  <a:lnTo>
                    <a:pt x="5354" y="34228"/>
                  </a:lnTo>
                  <a:lnTo>
                    <a:pt x="4652" y="35544"/>
                  </a:lnTo>
                  <a:lnTo>
                    <a:pt x="3862" y="35807"/>
                  </a:lnTo>
                  <a:lnTo>
                    <a:pt x="1405" y="35939"/>
                  </a:lnTo>
                  <a:lnTo>
                    <a:pt x="1361" y="35939"/>
                  </a:lnTo>
                  <a:lnTo>
                    <a:pt x="659" y="36158"/>
                  </a:lnTo>
                  <a:lnTo>
                    <a:pt x="571" y="36202"/>
                  </a:lnTo>
                  <a:lnTo>
                    <a:pt x="527" y="36246"/>
                  </a:lnTo>
                  <a:lnTo>
                    <a:pt x="45" y="37431"/>
                  </a:lnTo>
                  <a:lnTo>
                    <a:pt x="1" y="37475"/>
                  </a:lnTo>
                  <a:lnTo>
                    <a:pt x="45" y="37563"/>
                  </a:lnTo>
                  <a:lnTo>
                    <a:pt x="45" y="37606"/>
                  </a:lnTo>
                  <a:lnTo>
                    <a:pt x="132" y="37650"/>
                  </a:lnTo>
                  <a:lnTo>
                    <a:pt x="264" y="37650"/>
                  </a:lnTo>
                  <a:lnTo>
                    <a:pt x="352" y="37563"/>
                  </a:lnTo>
                  <a:lnTo>
                    <a:pt x="834" y="36466"/>
                  </a:lnTo>
                  <a:lnTo>
                    <a:pt x="1449" y="36290"/>
                  </a:lnTo>
                  <a:lnTo>
                    <a:pt x="3906" y="36158"/>
                  </a:lnTo>
                  <a:lnTo>
                    <a:pt x="3950" y="36158"/>
                  </a:lnTo>
                  <a:lnTo>
                    <a:pt x="4828" y="35851"/>
                  </a:lnTo>
                  <a:lnTo>
                    <a:pt x="4915" y="35763"/>
                  </a:lnTo>
                  <a:lnTo>
                    <a:pt x="5661" y="34359"/>
                  </a:lnTo>
                  <a:lnTo>
                    <a:pt x="7153" y="28918"/>
                  </a:lnTo>
                  <a:lnTo>
                    <a:pt x="10444" y="23565"/>
                  </a:lnTo>
                  <a:lnTo>
                    <a:pt x="13033" y="19264"/>
                  </a:lnTo>
                  <a:lnTo>
                    <a:pt x="14086" y="17114"/>
                  </a:lnTo>
                  <a:lnTo>
                    <a:pt x="14086" y="17027"/>
                  </a:lnTo>
                  <a:lnTo>
                    <a:pt x="14394" y="12068"/>
                  </a:lnTo>
                  <a:lnTo>
                    <a:pt x="14876" y="10313"/>
                  </a:lnTo>
                  <a:lnTo>
                    <a:pt x="17246" y="5398"/>
                  </a:lnTo>
                  <a:lnTo>
                    <a:pt x="19133" y="1976"/>
                  </a:lnTo>
                  <a:lnTo>
                    <a:pt x="19133" y="1932"/>
                  </a:lnTo>
                  <a:lnTo>
                    <a:pt x="19615" y="220"/>
                  </a:lnTo>
                  <a:lnTo>
                    <a:pt x="19615" y="176"/>
                  </a:lnTo>
                  <a:lnTo>
                    <a:pt x="19615" y="89"/>
                  </a:lnTo>
                  <a:lnTo>
                    <a:pt x="19571" y="45"/>
                  </a:lnTo>
                  <a:lnTo>
                    <a:pt x="1948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88" name="Google Shape;14188;p408"/>
            <p:cNvSpPr/>
            <p:nvPr/>
          </p:nvSpPr>
          <p:spPr>
            <a:xfrm>
              <a:off x="1913250" y="1401200"/>
              <a:ext cx="382875" cy="744900"/>
            </a:xfrm>
            <a:custGeom>
              <a:avLst/>
              <a:gdLst/>
              <a:ahLst/>
              <a:cxnLst/>
              <a:rect l="l" t="t" r="r" b="b"/>
              <a:pathLst>
                <a:path w="15315" h="29796" extrusionOk="0">
                  <a:moveTo>
                    <a:pt x="15008" y="1"/>
                  </a:moveTo>
                  <a:lnTo>
                    <a:pt x="14964" y="89"/>
                  </a:lnTo>
                  <a:lnTo>
                    <a:pt x="14964" y="133"/>
                  </a:lnTo>
                  <a:lnTo>
                    <a:pt x="14613" y="3029"/>
                  </a:lnTo>
                  <a:lnTo>
                    <a:pt x="13867" y="6320"/>
                  </a:lnTo>
                  <a:lnTo>
                    <a:pt x="12945" y="8075"/>
                  </a:lnTo>
                  <a:lnTo>
                    <a:pt x="11058" y="11146"/>
                  </a:lnTo>
                  <a:lnTo>
                    <a:pt x="9215" y="14350"/>
                  </a:lnTo>
                  <a:lnTo>
                    <a:pt x="9215" y="14394"/>
                  </a:lnTo>
                  <a:lnTo>
                    <a:pt x="8250" y="17377"/>
                  </a:lnTo>
                  <a:lnTo>
                    <a:pt x="7416" y="18869"/>
                  </a:lnTo>
                  <a:lnTo>
                    <a:pt x="5573" y="21678"/>
                  </a:lnTo>
                  <a:lnTo>
                    <a:pt x="4696" y="22599"/>
                  </a:lnTo>
                  <a:lnTo>
                    <a:pt x="2853" y="23477"/>
                  </a:lnTo>
                  <a:lnTo>
                    <a:pt x="2809" y="23521"/>
                  </a:lnTo>
                  <a:lnTo>
                    <a:pt x="1800" y="24837"/>
                  </a:lnTo>
                  <a:lnTo>
                    <a:pt x="1756" y="24881"/>
                  </a:lnTo>
                  <a:lnTo>
                    <a:pt x="703" y="27382"/>
                  </a:lnTo>
                  <a:lnTo>
                    <a:pt x="1" y="29576"/>
                  </a:lnTo>
                  <a:lnTo>
                    <a:pt x="1" y="29664"/>
                  </a:lnTo>
                  <a:lnTo>
                    <a:pt x="1" y="29708"/>
                  </a:lnTo>
                  <a:lnTo>
                    <a:pt x="44" y="29752"/>
                  </a:lnTo>
                  <a:lnTo>
                    <a:pt x="132" y="29796"/>
                  </a:lnTo>
                  <a:lnTo>
                    <a:pt x="264" y="29796"/>
                  </a:lnTo>
                  <a:lnTo>
                    <a:pt x="352" y="29708"/>
                  </a:lnTo>
                  <a:lnTo>
                    <a:pt x="1010" y="27514"/>
                  </a:lnTo>
                  <a:lnTo>
                    <a:pt x="2063" y="25057"/>
                  </a:lnTo>
                  <a:lnTo>
                    <a:pt x="3072" y="23784"/>
                  </a:lnTo>
                  <a:lnTo>
                    <a:pt x="4871" y="22906"/>
                  </a:lnTo>
                  <a:lnTo>
                    <a:pt x="4915" y="22863"/>
                  </a:lnTo>
                  <a:lnTo>
                    <a:pt x="5837" y="21897"/>
                  </a:lnTo>
                  <a:lnTo>
                    <a:pt x="7724" y="19045"/>
                  </a:lnTo>
                  <a:lnTo>
                    <a:pt x="8557" y="17509"/>
                  </a:lnTo>
                  <a:lnTo>
                    <a:pt x="9523" y="14525"/>
                  </a:lnTo>
                  <a:lnTo>
                    <a:pt x="11322" y="11322"/>
                  </a:lnTo>
                  <a:lnTo>
                    <a:pt x="13209" y="8250"/>
                  </a:lnTo>
                  <a:lnTo>
                    <a:pt x="14218" y="6495"/>
                  </a:lnTo>
                  <a:lnTo>
                    <a:pt x="14218" y="6451"/>
                  </a:lnTo>
                  <a:lnTo>
                    <a:pt x="14964" y="3116"/>
                  </a:lnTo>
                  <a:lnTo>
                    <a:pt x="14964" y="3072"/>
                  </a:lnTo>
                  <a:lnTo>
                    <a:pt x="15315" y="176"/>
                  </a:lnTo>
                  <a:lnTo>
                    <a:pt x="15271" y="89"/>
                  </a:lnTo>
                  <a:lnTo>
                    <a:pt x="15271" y="45"/>
                  </a:lnTo>
                  <a:lnTo>
                    <a:pt x="1522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89" name="Google Shape;14189;p408"/>
            <p:cNvSpPr/>
            <p:nvPr/>
          </p:nvSpPr>
          <p:spPr>
            <a:xfrm>
              <a:off x="1927525" y="1297000"/>
              <a:ext cx="446500" cy="875425"/>
            </a:xfrm>
            <a:custGeom>
              <a:avLst/>
              <a:gdLst/>
              <a:ahLst/>
              <a:cxnLst/>
              <a:rect l="l" t="t" r="r" b="b"/>
              <a:pathLst>
                <a:path w="17860" h="35017" extrusionOk="0">
                  <a:moveTo>
                    <a:pt x="17596" y="0"/>
                  </a:moveTo>
                  <a:lnTo>
                    <a:pt x="17552" y="44"/>
                  </a:lnTo>
                  <a:lnTo>
                    <a:pt x="17508" y="132"/>
                  </a:lnTo>
                  <a:lnTo>
                    <a:pt x="15753" y="3862"/>
                  </a:lnTo>
                  <a:lnTo>
                    <a:pt x="15753" y="3906"/>
                  </a:lnTo>
                  <a:lnTo>
                    <a:pt x="15490" y="5485"/>
                  </a:lnTo>
                  <a:lnTo>
                    <a:pt x="15183" y="7855"/>
                  </a:lnTo>
                  <a:lnTo>
                    <a:pt x="14744" y="10268"/>
                  </a:lnTo>
                  <a:lnTo>
                    <a:pt x="13822" y="12199"/>
                  </a:lnTo>
                  <a:lnTo>
                    <a:pt x="11716" y="15709"/>
                  </a:lnTo>
                  <a:lnTo>
                    <a:pt x="9741" y="18913"/>
                  </a:lnTo>
                  <a:lnTo>
                    <a:pt x="8996" y="21107"/>
                  </a:lnTo>
                  <a:lnTo>
                    <a:pt x="7986" y="24485"/>
                  </a:lnTo>
                  <a:lnTo>
                    <a:pt x="6538" y="26899"/>
                  </a:lnTo>
                  <a:lnTo>
                    <a:pt x="5748" y="27469"/>
                  </a:lnTo>
                  <a:lnTo>
                    <a:pt x="3423" y="28215"/>
                  </a:lnTo>
                  <a:lnTo>
                    <a:pt x="3379" y="28259"/>
                  </a:lnTo>
                  <a:lnTo>
                    <a:pt x="2764" y="28742"/>
                  </a:lnTo>
                  <a:lnTo>
                    <a:pt x="2721" y="28786"/>
                  </a:lnTo>
                  <a:lnTo>
                    <a:pt x="1887" y="30146"/>
                  </a:lnTo>
                  <a:lnTo>
                    <a:pt x="1843" y="30146"/>
                  </a:lnTo>
                  <a:lnTo>
                    <a:pt x="834" y="32998"/>
                  </a:lnTo>
                  <a:lnTo>
                    <a:pt x="0" y="34797"/>
                  </a:lnTo>
                  <a:lnTo>
                    <a:pt x="0" y="34841"/>
                  </a:lnTo>
                  <a:lnTo>
                    <a:pt x="0" y="34929"/>
                  </a:lnTo>
                  <a:lnTo>
                    <a:pt x="44" y="34973"/>
                  </a:lnTo>
                  <a:lnTo>
                    <a:pt x="88" y="35017"/>
                  </a:lnTo>
                  <a:lnTo>
                    <a:pt x="263" y="35017"/>
                  </a:lnTo>
                  <a:lnTo>
                    <a:pt x="307" y="34929"/>
                  </a:lnTo>
                  <a:lnTo>
                    <a:pt x="1141" y="33130"/>
                  </a:lnTo>
                  <a:lnTo>
                    <a:pt x="2194" y="30278"/>
                  </a:lnTo>
                  <a:lnTo>
                    <a:pt x="2984" y="29005"/>
                  </a:lnTo>
                  <a:lnTo>
                    <a:pt x="3554" y="28566"/>
                  </a:lnTo>
                  <a:lnTo>
                    <a:pt x="5880" y="27776"/>
                  </a:lnTo>
                  <a:lnTo>
                    <a:pt x="5924" y="27733"/>
                  </a:lnTo>
                  <a:lnTo>
                    <a:pt x="6758" y="27162"/>
                  </a:lnTo>
                  <a:lnTo>
                    <a:pt x="6801" y="27118"/>
                  </a:lnTo>
                  <a:lnTo>
                    <a:pt x="8293" y="24661"/>
                  </a:lnTo>
                  <a:lnTo>
                    <a:pt x="8337" y="24617"/>
                  </a:lnTo>
                  <a:lnTo>
                    <a:pt x="9347" y="21238"/>
                  </a:lnTo>
                  <a:lnTo>
                    <a:pt x="10049" y="19044"/>
                  </a:lnTo>
                  <a:lnTo>
                    <a:pt x="11979" y="15885"/>
                  </a:lnTo>
                  <a:lnTo>
                    <a:pt x="14130" y="12374"/>
                  </a:lnTo>
                  <a:lnTo>
                    <a:pt x="15095" y="10400"/>
                  </a:lnTo>
                  <a:lnTo>
                    <a:pt x="15095" y="10356"/>
                  </a:lnTo>
                  <a:lnTo>
                    <a:pt x="15534" y="7943"/>
                  </a:lnTo>
                  <a:lnTo>
                    <a:pt x="15797" y="5529"/>
                  </a:lnTo>
                  <a:lnTo>
                    <a:pt x="16104" y="3993"/>
                  </a:lnTo>
                  <a:lnTo>
                    <a:pt x="17816" y="264"/>
                  </a:lnTo>
                  <a:lnTo>
                    <a:pt x="17859" y="176"/>
                  </a:lnTo>
                  <a:lnTo>
                    <a:pt x="17859" y="132"/>
                  </a:lnTo>
                  <a:lnTo>
                    <a:pt x="17816" y="88"/>
                  </a:lnTo>
                  <a:lnTo>
                    <a:pt x="17772" y="44"/>
                  </a:lnTo>
                  <a:lnTo>
                    <a:pt x="1768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90" name="Google Shape;14190;p408"/>
            <p:cNvSpPr/>
            <p:nvPr/>
          </p:nvSpPr>
          <p:spPr>
            <a:xfrm>
              <a:off x="1977975" y="1250925"/>
              <a:ext cx="449800" cy="917125"/>
            </a:xfrm>
            <a:custGeom>
              <a:avLst/>
              <a:gdLst/>
              <a:ahLst/>
              <a:cxnLst/>
              <a:rect l="l" t="t" r="r" b="b"/>
              <a:pathLst>
                <a:path w="17992" h="36685" extrusionOk="0">
                  <a:moveTo>
                    <a:pt x="17772" y="0"/>
                  </a:moveTo>
                  <a:lnTo>
                    <a:pt x="17684" y="44"/>
                  </a:lnTo>
                  <a:lnTo>
                    <a:pt x="17640" y="88"/>
                  </a:lnTo>
                  <a:lnTo>
                    <a:pt x="16412" y="2896"/>
                  </a:lnTo>
                  <a:lnTo>
                    <a:pt x="14964" y="5924"/>
                  </a:lnTo>
                  <a:lnTo>
                    <a:pt x="14920" y="5968"/>
                  </a:lnTo>
                  <a:lnTo>
                    <a:pt x="14569" y="7943"/>
                  </a:lnTo>
                  <a:lnTo>
                    <a:pt x="14393" y="10400"/>
                  </a:lnTo>
                  <a:lnTo>
                    <a:pt x="13911" y="12638"/>
                  </a:lnTo>
                  <a:lnTo>
                    <a:pt x="12726" y="14920"/>
                  </a:lnTo>
                  <a:lnTo>
                    <a:pt x="8821" y="21238"/>
                  </a:lnTo>
                  <a:lnTo>
                    <a:pt x="8075" y="22994"/>
                  </a:lnTo>
                  <a:lnTo>
                    <a:pt x="8075" y="23037"/>
                  </a:lnTo>
                  <a:lnTo>
                    <a:pt x="7285" y="26241"/>
                  </a:lnTo>
                  <a:lnTo>
                    <a:pt x="6407" y="29137"/>
                  </a:lnTo>
                  <a:lnTo>
                    <a:pt x="5837" y="29839"/>
                  </a:lnTo>
                  <a:lnTo>
                    <a:pt x="2458" y="30629"/>
                  </a:lnTo>
                  <a:lnTo>
                    <a:pt x="2414" y="30629"/>
                  </a:lnTo>
                  <a:lnTo>
                    <a:pt x="1756" y="31111"/>
                  </a:lnTo>
                  <a:lnTo>
                    <a:pt x="1712" y="31155"/>
                  </a:lnTo>
                  <a:lnTo>
                    <a:pt x="966" y="32252"/>
                  </a:lnTo>
                  <a:lnTo>
                    <a:pt x="966" y="32296"/>
                  </a:lnTo>
                  <a:lnTo>
                    <a:pt x="1" y="35368"/>
                  </a:lnTo>
                  <a:lnTo>
                    <a:pt x="1" y="35456"/>
                  </a:lnTo>
                  <a:lnTo>
                    <a:pt x="44" y="36553"/>
                  </a:lnTo>
                  <a:lnTo>
                    <a:pt x="132" y="36640"/>
                  </a:lnTo>
                  <a:lnTo>
                    <a:pt x="220" y="36684"/>
                  </a:lnTo>
                  <a:lnTo>
                    <a:pt x="308" y="36684"/>
                  </a:lnTo>
                  <a:lnTo>
                    <a:pt x="352" y="36640"/>
                  </a:lnTo>
                  <a:lnTo>
                    <a:pt x="395" y="36596"/>
                  </a:lnTo>
                  <a:lnTo>
                    <a:pt x="395" y="36509"/>
                  </a:lnTo>
                  <a:lnTo>
                    <a:pt x="352" y="35456"/>
                  </a:lnTo>
                  <a:lnTo>
                    <a:pt x="1273" y="32428"/>
                  </a:lnTo>
                  <a:lnTo>
                    <a:pt x="1975" y="31375"/>
                  </a:lnTo>
                  <a:lnTo>
                    <a:pt x="2589" y="30936"/>
                  </a:lnTo>
                  <a:lnTo>
                    <a:pt x="5968" y="30190"/>
                  </a:lnTo>
                  <a:lnTo>
                    <a:pt x="6056" y="30102"/>
                  </a:lnTo>
                  <a:lnTo>
                    <a:pt x="6714" y="29356"/>
                  </a:lnTo>
                  <a:lnTo>
                    <a:pt x="6758" y="29312"/>
                  </a:lnTo>
                  <a:lnTo>
                    <a:pt x="7636" y="26328"/>
                  </a:lnTo>
                  <a:lnTo>
                    <a:pt x="8426" y="23125"/>
                  </a:lnTo>
                  <a:lnTo>
                    <a:pt x="9128" y="21414"/>
                  </a:lnTo>
                  <a:lnTo>
                    <a:pt x="13033" y="15095"/>
                  </a:lnTo>
                  <a:lnTo>
                    <a:pt x="14262" y="12769"/>
                  </a:lnTo>
                  <a:lnTo>
                    <a:pt x="14262" y="12726"/>
                  </a:lnTo>
                  <a:lnTo>
                    <a:pt x="14700" y="10444"/>
                  </a:lnTo>
                  <a:lnTo>
                    <a:pt x="14744" y="10444"/>
                  </a:lnTo>
                  <a:lnTo>
                    <a:pt x="14920" y="7986"/>
                  </a:lnTo>
                  <a:lnTo>
                    <a:pt x="15271" y="6056"/>
                  </a:lnTo>
                  <a:lnTo>
                    <a:pt x="16719" y="3028"/>
                  </a:lnTo>
                  <a:lnTo>
                    <a:pt x="17992" y="264"/>
                  </a:lnTo>
                  <a:lnTo>
                    <a:pt x="17992" y="176"/>
                  </a:lnTo>
                  <a:lnTo>
                    <a:pt x="17992" y="132"/>
                  </a:lnTo>
                  <a:lnTo>
                    <a:pt x="17948" y="44"/>
                  </a:lnTo>
                  <a:lnTo>
                    <a:pt x="1790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91" name="Google Shape;14191;p408"/>
            <p:cNvSpPr/>
            <p:nvPr/>
          </p:nvSpPr>
          <p:spPr>
            <a:xfrm>
              <a:off x="2010875" y="1153275"/>
              <a:ext cx="468450" cy="980750"/>
            </a:xfrm>
            <a:custGeom>
              <a:avLst/>
              <a:gdLst/>
              <a:ahLst/>
              <a:cxnLst/>
              <a:rect l="l" t="t" r="r" b="b"/>
              <a:pathLst>
                <a:path w="18738" h="39230" extrusionOk="0">
                  <a:moveTo>
                    <a:pt x="18475" y="1"/>
                  </a:moveTo>
                  <a:lnTo>
                    <a:pt x="18431" y="45"/>
                  </a:lnTo>
                  <a:lnTo>
                    <a:pt x="18387" y="89"/>
                  </a:lnTo>
                  <a:lnTo>
                    <a:pt x="18387" y="176"/>
                  </a:lnTo>
                  <a:lnTo>
                    <a:pt x="18036" y="3424"/>
                  </a:lnTo>
                  <a:lnTo>
                    <a:pt x="16588" y="6407"/>
                  </a:lnTo>
                  <a:lnTo>
                    <a:pt x="14833" y="10050"/>
                  </a:lnTo>
                  <a:lnTo>
                    <a:pt x="14438" y="11410"/>
                  </a:lnTo>
                  <a:lnTo>
                    <a:pt x="14438" y="11454"/>
                  </a:lnTo>
                  <a:lnTo>
                    <a:pt x="14218" y="14920"/>
                  </a:lnTo>
                  <a:lnTo>
                    <a:pt x="13736" y="17070"/>
                  </a:lnTo>
                  <a:lnTo>
                    <a:pt x="12331" y="19703"/>
                  </a:lnTo>
                  <a:lnTo>
                    <a:pt x="10269" y="23038"/>
                  </a:lnTo>
                  <a:lnTo>
                    <a:pt x="8250" y="26329"/>
                  </a:lnTo>
                  <a:lnTo>
                    <a:pt x="7548" y="28128"/>
                  </a:lnTo>
                  <a:lnTo>
                    <a:pt x="7505" y="28128"/>
                  </a:lnTo>
                  <a:lnTo>
                    <a:pt x="6715" y="31683"/>
                  </a:lnTo>
                  <a:lnTo>
                    <a:pt x="5925" y="34579"/>
                  </a:lnTo>
                  <a:lnTo>
                    <a:pt x="3204" y="34886"/>
                  </a:lnTo>
                  <a:lnTo>
                    <a:pt x="3160" y="34930"/>
                  </a:lnTo>
                  <a:lnTo>
                    <a:pt x="1493" y="35500"/>
                  </a:lnTo>
                  <a:lnTo>
                    <a:pt x="1405" y="35544"/>
                  </a:lnTo>
                  <a:lnTo>
                    <a:pt x="791" y="36422"/>
                  </a:lnTo>
                  <a:lnTo>
                    <a:pt x="747" y="36422"/>
                  </a:lnTo>
                  <a:lnTo>
                    <a:pt x="45" y="38265"/>
                  </a:lnTo>
                  <a:lnTo>
                    <a:pt x="45" y="38352"/>
                  </a:lnTo>
                  <a:lnTo>
                    <a:pt x="1" y="39054"/>
                  </a:lnTo>
                  <a:lnTo>
                    <a:pt x="1" y="39142"/>
                  </a:lnTo>
                  <a:lnTo>
                    <a:pt x="45" y="39186"/>
                  </a:lnTo>
                  <a:lnTo>
                    <a:pt x="89" y="39230"/>
                  </a:lnTo>
                  <a:lnTo>
                    <a:pt x="176" y="39230"/>
                  </a:lnTo>
                  <a:lnTo>
                    <a:pt x="308" y="39186"/>
                  </a:lnTo>
                  <a:lnTo>
                    <a:pt x="352" y="39098"/>
                  </a:lnTo>
                  <a:lnTo>
                    <a:pt x="396" y="38396"/>
                  </a:lnTo>
                  <a:lnTo>
                    <a:pt x="1054" y="36597"/>
                  </a:lnTo>
                  <a:lnTo>
                    <a:pt x="1668" y="35807"/>
                  </a:lnTo>
                  <a:lnTo>
                    <a:pt x="3248" y="35237"/>
                  </a:lnTo>
                  <a:lnTo>
                    <a:pt x="6100" y="34886"/>
                  </a:lnTo>
                  <a:lnTo>
                    <a:pt x="6188" y="34842"/>
                  </a:lnTo>
                  <a:lnTo>
                    <a:pt x="6232" y="34754"/>
                  </a:lnTo>
                  <a:lnTo>
                    <a:pt x="7066" y="31770"/>
                  </a:lnTo>
                  <a:lnTo>
                    <a:pt x="7856" y="28216"/>
                  </a:lnTo>
                  <a:lnTo>
                    <a:pt x="8558" y="26461"/>
                  </a:lnTo>
                  <a:lnTo>
                    <a:pt x="10532" y="23214"/>
                  </a:lnTo>
                  <a:lnTo>
                    <a:pt x="12639" y="19879"/>
                  </a:lnTo>
                  <a:lnTo>
                    <a:pt x="14043" y="17202"/>
                  </a:lnTo>
                  <a:lnTo>
                    <a:pt x="14087" y="17158"/>
                  </a:lnTo>
                  <a:lnTo>
                    <a:pt x="14569" y="15008"/>
                  </a:lnTo>
                  <a:lnTo>
                    <a:pt x="14569" y="14964"/>
                  </a:lnTo>
                  <a:lnTo>
                    <a:pt x="14789" y="11498"/>
                  </a:lnTo>
                  <a:lnTo>
                    <a:pt x="15140" y="10181"/>
                  </a:lnTo>
                  <a:lnTo>
                    <a:pt x="16895" y="6583"/>
                  </a:lnTo>
                  <a:lnTo>
                    <a:pt x="18343" y="3555"/>
                  </a:lnTo>
                  <a:lnTo>
                    <a:pt x="18387" y="3511"/>
                  </a:lnTo>
                  <a:lnTo>
                    <a:pt x="18738" y="220"/>
                  </a:lnTo>
                  <a:lnTo>
                    <a:pt x="18738" y="133"/>
                  </a:lnTo>
                  <a:lnTo>
                    <a:pt x="18694" y="89"/>
                  </a:lnTo>
                  <a:lnTo>
                    <a:pt x="18650" y="45"/>
                  </a:lnTo>
                  <a:lnTo>
                    <a:pt x="1856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92" name="Google Shape;14192;p408"/>
            <p:cNvSpPr/>
            <p:nvPr/>
          </p:nvSpPr>
          <p:spPr>
            <a:xfrm>
              <a:off x="1860600" y="1609650"/>
              <a:ext cx="307175" cy="510125"/>
            </a:xfrm>
            <a:custGeom>
              <a:avLst/>
              <a:gdLst/>
              <a:ahLst/>
              <a:cxnLst/>
              <a:rect l="l" t="t" r="r" b="b"/>
              <a:pathLst>
                <a:path w="12287" h="20405" extrusionOk="0">
                  <a:moveTo>
                    <a:pt x="12067" y="0"/>
                  </a:moveTo>
                  <a:lnTo>
                    <a:pt x="12024" y="44"/>
                  </a:lnTo>
                  <a:lnTo>
                    <a:pt x="11980" y="88"/>
                  </a:lnTo>
                  <a:lnTo>
                    <a:pt x="8469" y="5529"/>
                  </a:lnTo>
                  <a:lnTo>
                    <a:pt x="6363" y="8425"/>
                  </a:lnTo>
                  <a:lnTo>
                    <a:pt x="4608" y="11365"/>
                  </a:lnTo>
                  <a:lnTo>
                    <a:pt x="2721" y="13998"/>
                  </a:lnTo>
                  <a:lnTo>
                    <a:pt x="2721" y="14042"/>
                  </a:lnTo>
                  <a:lnTo>
                    <a:pt x="1273" y="16806"/>
                  </a:lnTo>
                  <a:lnTo>
                    <a:pt x="1273" y="16850"/>
                  </a:lnTo>
                  <a:lnTo>
                    <a:pt x="0" y="20141"/>
                  </a:lnTo>
                  <a:lnTo>
                    <a:pt x="0" y="20229"/>
                  </a:lnTo>
                  <a:lnTo>
                    <a:pt x="0" y="20273"/>
                  </a:lnTo>
                  <a:lnTo>
                    <a:pt x="44" y="20361"/>
                  </a:lnTo>
                  <a:lnTo>
                    <a:pt x="88" y="20404"/>
                  </a:lnTo>
                  <a:lnTo>
                    <a:pt x="176" y="20404"/>
                  </a:lnTo>
                  <a:lnTo>
                    <a:pt x="264" y="20361"/>
                  </a:lnTo>
                  <a:lnTo>
                    <a:pt x="307" y="20273"/>
                  </a:lnTo>
                  <a:lnTo>
                    <a:pt x="1580" y="16982"/>
                  </a:lnTo>
                  <a:lnTo>
                    <a:pt x="3028" y="14173"/>
                  </a:lnTo>
                  <a:lnTo>
                    <a:pt x="4915" y="11541"/>
                  </a:lnTo>
                  <a:lnTo>
                    <a:pt x="6670" y="8645"/>
                  </a:lnTo>
                  <a:lnTo>
                    <a:pt x="8776" y="5705"/>
                  </a:lnTo>
                  <a:lnTo>
                    <a:pt x="12243" y="263"/>
                  </a:lnTo>
                  <a:lnTo>
                    <a:pt x="12287" y="176"/>
                  </a:lnTo>
                  <a:lnTo>
                    <a:pt x="12287" y="132"/>
                  </a:lnTo>
                  <a:lnTo>
                    <a:pt x="12243" y="88"/>
                  </a:lnTo>
                  <a:lnTo>
                    <a:pt x="1219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93" name="Google Shape;14193;p408"/>
            <p:cNvSpPr/>
            <p:nvPr/>
          </p:nvSpPr>
          <p:spPr>
            <a:xfrm>
              <a:off x="3805600" y="1948625"/>
              <a:ext cx="105350" cy="186500"/>
            </a:xfrm>
            <a:custGeom>
              <a:avLst/>
              <a:gdLst/>
              <a:ahLst/>
              <a:cxnLst/>
              <a:rect l="l" t="t" r="r" b="b"/>
              <a:pathLst>
                <a:path w="4214" h="7460" extrusionOk="0">
                  <a:moveTo>
                    <a:pt x="1317" y="483"/>
                  </a:moveTo>
                  <a:lnTo>
                    <a:pt x="3599" y="4037"/>
                  </a:lnTo>
                  <a:lnTo>
                    <a:pt x="3818" y="4695"/>
                  </a:lnTo>
                  <a:lnTo>
                    <a:pt x="3511" y="6758"/>
                  </a:lnTo>
                  <a:lnTo>
                    <a:pt x="2809" y="7109"/>
                  </a:lnTo>
                  <a:lnTo>
                    <a:pt x="2238" y="6802"/>
                  </a:lnTo>
                  <a:lnTo>
                    <a:pt x="1273" y="5705"/>
                  </a:lnTo>
                  <a:lnTo>
                    <a:pt x="395" y="3993"/>
                  </a:lnTo>
                  <a:lnTo>
                    <a:pt x="352" y="2238"/>
                  </a:lnTo>
                  <a:lnTo>
                    <a:pt x="1185" y="702"/>
                  </a:lnTo>
                  <a:lnTo>
                    <a:pt x="1317" y="483"/>
                  </a:lnTo>
                  <a:close/>
                  <a:moveTo>
                    <a:pt x="1273" y="0"/>
                  </a:moveTo>
                  <a:lnTo>
                    <a:pt x="1185" y="88"/>
                  </a:lnTo>
                  <a:lnTo>
                    <a:pt x="878" y="483"/>
                  </a:lnTo>
                  <a:lnTo>
                    <a:pt x="878" y="527"/>
                  </a:lnTo>
                  <a:lnTo>
                    <a:pt x="0" y="2150"/>
                  </a:lnTo>
                  <a:lnTo>
                    <a:pt x="0" y="2238"/>
                  </a:lnTo>
                  <a:lnTo>
                    <a:pt x="88" y="4081"/>
                  </a:lnTo>
                  <a:lnTo>
                    <a:pt x="88" y="4125"/>
                  </a:lnTo>
                  <a:lnTo>
                    <a:pt x="1010" y="5880"/>
                  </a:lnTo>
                  <a:lnTo>
                    <a:pt x="1010" y="5924"/>
                  </a:lnTo>
                  <a:lnTo>
                    <a:pt x="1975" y="7065"/>
                  </a:lnTo>
                  <a:lnTo>
                    <a:pt x="2019" y="7109"/>
                  </a:lnTo>
                  <a:lnTo>
                    <a:pt x="2765" y="7460"/>
                  </a:lnTo>
                  <a:lnTo>
                    <a:pt x="2897" y="7460"/>
                  </a:lnTo>
                  <a:lnTo>
                    <a:pt x="3730" y="7065"/>
                  </a:lnTo>
                  <a:lnTo>
                    <a:pt x="3818" y="6977"/>
                  </a:lnTo>
                  <a:lnTo>
                    <a:pt x="3862" y="6933"/>
                  </a:lnTo>
                  <a:lnTo>
                    <a:pt x="4213" y="4739"/>
                  </a:lnTo>
                  <a:lnTo>
                    <a:pt x="4169" y="4651"/>
                  </a:lnTo>
                  <a:lnTo>
                    <a:pt x="3906" y="3906"/>
                  </a:lnTo>
                  <a:lnTo>
                    <a:pt x="3906" y="3862"/>
                  </a:lnTo>
                  <a:lnTo>
                    <a:pt x="1492" y="88"/>
                  </a:lnTo>
                  <a:lnTo>
                    <a:pt x="1405" y="44"/>
                  </a:lnTo>
                  <a:lnTo>
                    <a:pt x="131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94" name="Google Shape;14194;p408"/>
            <p:cNvSpPr/>
            <p:nvPr/>
          </p:nvSpPr>
          <p:spPr>
            <a:xfrm>
              <a:off x="3788050" y="1933250"/>
              <a:ext cx="133850" cy="229300"/>
            </a:xfrm>
            <a:custGeom>
              <a:avLst/>
              <a:gdLst/>
              <a:ahLst/>
              <a:cxnLst/>
              <a:rect l="l" t="t" r="r" b="b"/>
              <a:pathLst>
                <a:path w="5354" h="9172" extrusionOk="0">
                  <a:moveTo>
                    <a:pt x="2194" y="352"/>
                  </a:moveTo>
                  <a:lnTo>
                    <a:pt x="2633" y="484"/>
                  </a:lnTo>
                  <a:lnTo>
                    <a:pt x="4520" y="3994"/>
                  </a:lnTo>
                  <a:lnTo>
                    <a:pt x="5003" y="5003"/>
                  </a:lnTo>
                  <a:lnTo>
                    <a:pt x="4871" y="7153"/>
                  </a:lnTo>
                  <a:lnTo>
                    <a:pt x="4608" y="8163"/>
                  </a:lnTo>
                  <a:lnTo>
                    <a:pt x="4257" y="8557"/>
                  </a:lnTo>
                  <a:lnTo>
                    <a:pt x="3467" y="8821"/>
                  </a:lnTo>
                  <a:lnTo>
                    <a:pt x="2897" y="8426"/>
                  </a:lnTo>
                  <a:lnTo>
                    <a:pt x="1317" y="6451"/>
                  </a:lnTo>
                  <a:lnTo>
                    <a:pt x="483" y="4696"/>
                  </a:lnTo>
                  <a:lnTo>
                    <a:pt x="351" y="3862"/>
                  </a:lnTo>
                  <a:lnTo>
                    <a:pt x="395" y="2765"/>
                  </a:lnTo>
                  <a:lnTo>
                    <a:pt x="790" y="1800"/>
                  </a:lnTo>
                  <a:lnTo>
                    <a:pt x="1624" y="659"/>
                  </a:lnTo>
                  <a:lnTo>
                    <a:pt x="2194" y="352"/>
                  </a:lnTo>
                  <a:close/>
                  <a:moveTo>
                    <a:pt x="2063" y="1"/>
                  </a:moveTo>
                  <a:lnTo>
                    <a:pt x="1448" y="352"/>
                  </a:lnTo>
                  <a:lnTo>
                    <a:pt x="1361" y="440"/>
                  </a:lnTo>
                  <a:lnTo>
                    <a:pt x="483" y="1624"/>
                  </a:lnTo>
                  <a:lnTo>
                    <a:pt x="483" y="1668"/>
                  </a:lnTo>
                  <a:lnTo>
                    <a:pt x="88" y="2678"/>
                  </a:lnTo>
                  <a:lnTo>
                    <a:pt x="44" y="2721"/>
                  </a:lnTo>
                  <a:lnTo>
                    <a:pt x="0" y="3862"/>
                  </a:lnTo>
                  <a:lnTo>
                    <a:pt x="0" y="3906"/>
                  </a:lnTo>
                  <a:lnTo>
                    <a:pt x="176" y="4784"/>
                  </a:lnTo>
                  <a:lnTo>
                    <a:pt x="176" y="4828"/>
                  </a:lnTo>
                  <a:lnTo>
                    <a:pt x="1010" y="6583"/>
                  </a:lnTo>
                  <a:lnTo>
                    <a:pt x="1054" y="6627"/>
                  </a:lnTo>
                  <a:lnTo>
                    <a:pt x="2633" y="8689"/>
                  </a:lnTo>
                  <a:lnTo>
                    <a:pt x="2677" y="8733"/>
                  </a:lnTo>
                  <a:lnTo>
                    <a:pt x="3335" y="9128"/>
                  </a:lnTo>
                  <a:lnTo>
                    <a:pt x="3467" y="9172"/>
                  </a:lnTo>
                  <a:lnTo>
                    <a:pt x="3511" y="9172"/>
                  </a:lnTo>
                  <a:lnTo>
                    <a:pt x="4432" y="8865"/>
                  </a:lnTo>
                  <a:lnTo>
                    <a:pt x="4520" y="8821"/>
                  </a:lnTo>
                  <a:lnTo>
                    <a:pt x="4915" y="8338"/>
                  </a:lnTo>
                  <a:lnTo>
                    <a:pt x="4959" y="8250"/>
                  </a:lnTo>
                  <a:lnTo>
                    <a:pt x="5222" y="7241"/>
                  </a:lnTo>
                  <a:lnTo>
                    <a:pt x="5222" y="7197"/>
                  </a:lnTo>
                  <a:lnTo>
                    <a:pt x="5354" y="5003"/>
                  </a:lnTo>
                  <a:lnTo>
                    <a:pt x="5354" y="4915"/>
                  </a:lnTo>
                  <a:lnTo>
                    <a:pt x="4871" y="3862"/>
                  </a:lnTo>
                  <a:lnTo>
                    <a:pt x="2897" y="264"/>
                  </a:lnTo>
                  <a:lnTo>
                    <a:pt x="2853" y="176"/>
                  </a:lnTo>
                  <a:lnTo>
                    <a:pt x="2809" y="176"/>
                  </a:lnTo>
                  <a:lnTo>
                    <a:pt x="219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95" name="Google Shape;14195;p408"/>
            <p:cNvSpPr/>
            <p:nvPr/>
          </p:nvSpPr>
          <p:spPr>
            <a:xfrm>
              <a:off x="3671775" y="2997350"/>
              <a:ext cx="187600" cy="399350"/>
            </a:xfrm>
            <a:custGeom>
              <a:avLst/>
              <a:gdLst/>
              <a:ahLst/>
              <a:cxnLst/>
              <a:rect l="l" t="t" r="r" b="b"/>
              <a:pathLst>
                <a:path w="7504" h="15974" extrusionOk="0">
                  <a:moveTo>
                    <a:pt x="1843" y="1"/>
                  </a:moveTo>
                  <a:lnTo>
                    <a:pt x="1755" y="45"/>
                  </a:lnTo>
                  <a:lnTo>
                    <a:pt x="790" y="615"/>
                  </a:lnTo>
                  <a:lnTo>
                    <a:pt x="746" y="703"/>
                  </a:lnTo>
                  <a:lnTo>
                    <a:pt x="176" y="1712"/>
                  </a:lnTo>
                  <a:lnTo>
                    <a:pt x="176" y="1756"/>
                  </a:lnTo>
                  <a:lnTo>
                    <a:pt x="0" y="2941"/>
                  </a:lnTo>
                  <a:lnTo>
                    <a:pt x="0" y="2985"/>
                  </a:lnTo>
                  <a:lnTo>
                    <a:pt x="351" y="5530"/>
                  </a:lnTo>
                  <a:lnTo>
                    <a:pt x="395" y="5617"/>
                  </a:lnTo>
                  <a:lnTo>
                    <a:pt x="1185" y="6890"/>
                  </a:lnTo>
                  <a:lnTo>
                    <a:pt x="1229" y="6890"/>
                  </a:lnTo>
                  <a:lnTo>
                    <a:pt x="4783" y="10751"/>
                  </a:lnTo>
                  <a:lnTo>
                    <a:pt x="4432" y="11848"/>
                  </a:lnTo>
                  <a:lnTo>
                    <a:pt x="4169" y="12726"/>
                  </a:lnTo>
                  <a:lnTo>
                    <a:pt x="3467" y="13516"/>
                  </a:lnTo>
                  <a:lnTo>
                    <a:pt x="2150" y="14920"/>
                  </a:lnTo>
                  <a:lnTo>
                    <a:pt x="1009" y="15622"/>
                  </a:lnTo>
                  <a:lnTo>
                    <a:pt x="922" y="15666"/>
                  </a:lnTo>
                  <a:lnTo>
                    <a:pt x="922" y="15754"/>
                  </a:lnTo>
                  <a:lnTo>
                    <a:pt x="922" y="15798"/>
                  </a:lnTo>
                  <a:lnTo>
                    <a:pt x="922" y="15885"/>
                  </a:lnTo>
                  <a:lnTo>
                    <a:pt x="1009" y="15929"/>
                  </a:lnTo>
                  <a:lnTo>
                    <a:pt x="1097" y="15973"/>
                  </a:lnTo>
                  <a:lnTo>
                    <a:pt x="1185" y="15929"/>
                  </a:lnTo>
                  <a:lnTo>
                    <a:pt x="2370" y="15227"/>
                  </a:lnTo>
                  <a:lnTo>
                    <a:pt x="2413" y="15183"/>
                  </a:lnTo>
                  <a:lnTo>
                    <a:pt x="3598" y="13911"/>
                  </a:lnTo>
                  <a:lnTo>
                    <a:pt x="4213" y="13209"/>
                  </a:lnTo>
                  <a:lnTo>
                    <a:pt x="4432" y="12902"/>
                  </a:lnTo>
                  <a:lnTo>
                    <a:pt x="4476" y="12770"/>
                  </a:lnTo>
                  <a:lnTo>
                    <a:pt x="4739" y="11980"/>
                  </a:lnTo>
                  <a:lnTo>
                    <a:pt x="5178" y="10795"/>
                  </a:lnTo>
                  <a:lnTo>
                    <a:pt x="5178" y="10664"/>
                  </a:lnTo>
                  <a:lnTo>
                    <a:pt x="5134" y="10576"/>
                  </a:lnTo>
                  <a:lnTo>
                    <a:pt x="1492" y="6671"/>
                  </a:lnTo>
                  <a:lnTo>
                    <a:pt x="702" y="5442"/>
                  </a:lnTo>
                  <a:lnTo>
                    <a:pt x="351" y="2941"/>
                  </a:lnTo>
                  <a:lnTo>
                    <a:pt x="527" y="1844"/>
                  </a:lnTo>
                  <a:lnTo>
                    <a:pt x="1009" y="878"/>
                  </a:lnTo>
                  <a:lnTo>
                    <a:pt x="1887" y="352"/>
                  </a:lnTo>
                  <a:lnTo>
                    <a:pt x="2150" y="352"/>
                  </a:lnTo>
                  <a:lnTo>
                    <a:pt x="3642" y="1449"/>
                  </a:lnTo>
                  <a:lnTo>
                    <a:pt x="5485" y="3380"/>
                  </a:lnTo>
                  <a:lnTo>
                    <a:pt x="7021" y="5837"/>
                  </a:lnTo>
                  <a:lnTo>
                    <a:pt x="7153" y="9040"/>
                  </a:lnTo>
                  <a:lnTo>
                    <a:pt x="7196" y="9128"/>
                  </a:lnTo>
                  <a:lnTo>
                    <a:pt x="7240" y="9172"/>
                  </a:lnTo>
                  <a:lnTo>
                    <a:pt x="7284" y="9216"/>
                  </a:lnTo>
                  <a:lnTo>
                    <a:pt x="7416" y="9216"/>
                  </a:lnTo>
                  <a:lnTo>
                    <a:pt x="7460" y="9172"/>
                  </a:lnTo>
                  <a:lnTo>
                    <a:pt x="7504" y="9084"/>
                  </a:lnTo>
                  <a:lnTo>
                    <a:pt x="7504" y="9040"/>
                  </a:lnTo>
                  <a:lnTo>
                    <a:pt x="7372" y="5749"/>
                  </a:lnTo>
                  <a:lnTo>
                    <a:pt x="7328" y="5661"/>
                  </a:lnTo>
                  <a:lnTo>
                    <a:pt x="5748" y="3160"/>
                  </a:lnTo>
                  <a:lnTo>
                    <a:pt x="5748" y="3116"/>
                  </a:lnTo>
                  <a:lnTo>
                    <a:pt x="3905" y="1186"/>
                  </a:lnTo>
                  <a:lnTo>
                    <a:pt x="3862" y="1186"/>
                  </a:lnTo>
                  <a:lnTo>
                    <a:pt x="2326" y="45"/>
                  </a:lnTo>
                  <a:lnTo>
                    <a:pt x="2238" y="45"/>
                  </a:lnTo>
                  <a:lnTo>
                    <a:pt x="184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96" name="Google Shape;14196;p408"/>
            <p:cNvSpPr/>
            <p:nvPr/>
          </p:nvSpPr>
          <p:spPr>
            <a:xfrm>
              <a:off x="3577425" y="2967725"/>
              <a:ext cx="311575" cy="471750"/>
            </a:xfrm>
            <a:custGeom>
              <a:avLst/>
              <a:gdLst/>
              <a:ahLst/>
              <a:cxnLst/>
              <a:rect l="l" t="t" r="r" b="b"/>
              <a:pathLst>
                <a:path w="12463" h="18870" extrusionOk="0">
                  <a:moveTo>
                    <a:pt x="5529" y="1"/>
                  </a:moveTo>
                  <a:lnTo>
                    <a:pt x="4257" y="791"/>
                  </a:lnTo>
                  <a:lnTo>
                    <a:pt x="4213" y="835"/>
                  </a:lnTo>
                  <a:lnTo>
                    <a:pt x="3730" y="1449"/>
                  </a:lnTo>
                  <a:lnTo>
                    <a:pt x="3730" y="1493"/>
                  </a:lnTo>
                  <a:lnTo>
                    <a:pt x="3204" y="3248"/>
                  </a:lnTo>
                  <a:lnTo>
                    <a:pt x="3160" y="3292"/>
                  </a:lnTo>
                  <a:lnTo>
                    <a:pt x="3204" y="4696"/>
                  </a:lnTo>
                  <a:lnTo>
                    <a:pt x="3247" y="4740"/>
                  </a:lnTo>
                  <a:lnTo>
                    <a:pt x="4037" y="7592"/>
                  </a:lnTo>
                  <a:lnTo>
                    <a:pt x="4081" y="7636"/>
                  </a:lnTo>
                  <a:lnTo>
                    <a:pt x="6056" y="10225"/>
                  </a:lnTo>
                  <a:lnTo>
                    <a:pt x="6582" y="11498"/>
                  </a:lnTo>
                  <a:lnTo>
                    <a:pt x="6539" y="12156"/>
                  </a:lnTo>
                  <a:lnTo>
                    <a:pt x="5661" y="14306"/>
                  </a:lnTo>
                  <a:lnTo>
                    <a:pt x="44" y="18518"/>
                  </a:lnTo>
                  <a:lnTo>
                    <a:pt x="0" y="18606"/>
                  </a:lnTo>
                  <a:lnTo>
                    <a:pt x="0" y="18650"/>
                  </a:lnTo>
                  <a:lnTo>
                    <a:pt x="0" y="18738"/>
                  </a:lnTo>
                  <a:lnTo>
                    <a:pt x="0" y="18782"/>
                  </a:lnTo>
                  <a:lnTo>
                    <a:pt x="88" y="18826"/>
                  </a:lnTo>
                  <a:lnTo>
                    <a:pt x="176" y="18870"/>
                  </a:lnTo>
                  <a:lnTo>
                    <a:pt x="264" y="18826"/>
                  </a:lnTo>
                  <a:lnTo>
                    <a:pt x="5924" y="14569"/>
                  </a:lnTo>
                  <a:lnTo>
                    <a:pt x="5968" y="14481"/>
                  </a:lnTo>
                  <a:lnTo>
                    <a:pt x="6890" y="12244"/>
                  </a:lnTo>
                  <a:lnTo>
                    <a:pt x="6890" y="12200"/>
                  </a:lnTo>
                  <a:lnTo>
                    <a:pt x="6933" y="11498"/>
                  </a:lnTo>
                  <a:lnTo>
                    <a:pt x="6890" y="11410"/>
                  </a:lnTo>
                  <a:lnTo>
                    <a:pt x="6407" y="10093"/>
                  </a:lnTo>
                  <a:lnTo>
                    <a:pt x="6363" y="10050"/>
                  </a:lnTo>
                  <a:lnTo>
                    <a:pt x="4388" y="7461"/>
                  </a:lnTo>
                  <a:lnTo>
                    <a:pt x="3555" y="4696"/>
                  </a:lnTo>
                  <a:lnTo>
                    <a:pt x="3511" y="3336"/>
                  </a:lnTo>
                  <a:lnTo>
                    <a:pt x="4037" y="1625"/>
                  </a:lnTo>
                  <a:lnTo>
                    <a:pt x="4476" y="1098"/>
                  </a:lnTo>
                  <a:lnTo>
                    <a:pt x="5617" y="352"/>
                  </a:lnTo>
                  <a:lnTo>
                    <a:pt x="9391" y="2678"/>
                  </a:lnTo>
                  <a:lnTo>
                    <a:pt x="11848" y="5925"/>
                  </a:lnTo>
                  <a:lnTo>
                    <a:pt x="12111" y="7724"/>
                  </a:lnTo>
                  <a:lnTo>
                    <a:pt x="12024" y="10620"/>
                  </a:lnTo>
                  <a:lnTo>
                    <a:pt x="12024" y="10708"/>
                  </a:lnTo>
                  <a:lnTo>
                    <a:pt x="12067" y="10752"/>
                  </a:lnTo>
                  <a:lnTo>
                    <a:pt x="12111" y="10796"/>
                  </a:lnTo>
                  <a:lnTo>
                    <a:pt x="12199" y="10796"/>
                  </a:lnTo>
                  <a:lnTo>
                    <a:pt x="12331" y="10752"/>
                  </a:lnTo>
                  <a:lnTo>
                    <a:pt x="12331" y="10708"/>
                  </a:lnTo>
                  <a:lnTo>
                    <a:pt x="12375" y="10620"/>
                  </a:lnTo>
                  <a:lnTo>
                    <a:pt x="12462" y="7724"/>
                  </a:lnTo>
                  <a:lnTo>
                    <a:pt x="12199" y="5837"/>
                  </a:lnTo>
                  <a:lnTo>
                    <a:pt x="12155" y="5749"/>
                  </a:lnTo>
                  <a:lnTo>
                    <a:pt x="9654" y="2458"/>
                  </a:lnTo>
                  <a:lnTo>
                    <a:pt x="9610" y="2414"/>
                  </a:lnTo>
                  <a:lnTo>
                    <a:pt x="570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97" name="Google Shape;14197;p408"/>
            <p:cNvSpPr/>
            <p:nvPr/>
          </p:nvSpPr>
          <p:spPr>
            <a:xfrm>
              <a:off x="3642150" y="2927150"/>
              <a:ext cx="329125" cy="352150"/>
            </a:xfrm>
            <a:custGeom>
              <a:avLst/>
              <a:gdLst/>
              <a:ahLst/>
              <a:cxnLst/>
              <a:rect l="l" t="t" r="r" b="b"/>
              <a:pathLst>
                <a:path w="13165" h="14086" extrusionOk="0">
                  <a:moveTo>
                    <a:pt x="5836" y="0"/>
                  </a:moveTo>
                  <a:lnTo>
                    <a:pt x="4257" y="176"/>
                  </a:lnTo>
                  <a:lnTo>
                    <a:pt x="3555" y="351"/>
                  </a:lnTo>
                  <a:lnTo>
                    <a:pt x="2940" y="527"/>
                  </a:lnTo>
                  <a:lnTo>
                    <a:pt x="2414" y="702"/>
                  </a:lnTo>
                  <a:lnTo>
                    <a:pt x="1931" y="922"/>
                  </a:lnTo>
                  <a:lnTo>
                    <a:pt x="1536" y="1185"/>
                  </a:lnTo>
                  <a:lnTo>
                    <a:pt x="1185" y="1492"/>
                  </a:lnTo>
                  <a:lnTo>
                    <a:pt x="878" y="1799"/>
                  </a:lnTo>
                  <a:lnTo>
                    <a:pt x="615" y="2151"/>
                  </a:lnTo>
                  <a:lnTo>
                    <a:pt x="439" y="2545"/>
                  </a:lnTo>
                  <a:lnTo>
                    <a:pt x="264" y="2984"/>
                  </a:lnTo>
                  <a:lnTo>
                    <a:pt x="132" y="3423"/>
                  </a:lnTo>
                  <a:lnTo>
                    <a:pt x="88" y="3950"/>
                  </a:lnTo>
                  <a:lnTo>
                    <a:pt x="0" y="4520"/>
                  </a:lnTo>
                  <a:lnTo>
                    <a:pt x="0" y="5091"/>
                  </a:lnTo>
                  <a:lnTo>
                    <a:pt x="0" y="6451"/>
                  </a:lnTo>
                  <a:lnTo>
                    <a:pt x="0" y="6495"/>
                  </a:lnTo>
                  <a:lnTo>
                    <a:pt x="702" y="8996"/>
                  </a:lnTo>
                  <a:lnTo>
                    <a:pt x="746" y="9084"/>
                  </a:lnTo>
                  <a:lnTo>
                    <a:pt x="2896" y="12155"/>
                  </a:lnTo>
                  <a:lnTo>
                    <a:pt x="2984" y="12989"/>
                  </a:lnTo>
                  <a:lnTo>
                    <a:pt x="2677" y="13603"/>
                  </a:lnTo>
                  <a:lnTo>
                    <a:pt x="2370" y="13779"/>
                  </a:lnTo>
                  <a:lnTo>
                    <a:pt x="2326" y="13823"/>
                  </a:lnTo>
                  <a:lnTo>
                    <a:pt x="2282" y="13867"/>
                  </a:lnTo>
                  <a:lnTo>
                    <a:pt x="2282" y="13954"/>
                  </a:lnTo>
                  <a:lnTo>
                    <a:pt x="2282" y="13998"/>
                  </a:lnTo>
                  <a:lnTo>
                    <a:pt x="2326" y="14086"/>
                  </a:lnTo>
                  <a:lnTo>
                    <a:pt x="2501" y="14086"/>
                  </a:lnTo>
                  <a:lnTo>
                    <a:pt x="2896" y="13910"/>
                  </a:lnTo>
                  <a:lnTo>
                    <a:pt x="2940" y="13823"/>
                  </a:lnTo>
                  <a:lnTo>
                    <a:pt x="3335" y="13077"/>
                  </a:lnTo>
                  <a:lnTo>
                    <a:pt x="3335" y="12989"/>
                  </a:lnTo>
                  <a:lnTo>
                    <a:pt x="3247" y="12067"/>
                  </a:lnTo>
                  <a:lnTo>
                    <a:pt x="3204" y="11980"/>
                  </a:lnTo>
                  <a:lnTo>
                    <a:pt x="1053" y="8908"/>
                  </a:lnTo>
                  <a:lnTo>
                    <a:pt x="351" y="6407"/>
                  </a:lnTo>
                  <a:lnTo>
                    <a:pt x="351" y="5178"/>
                  </a:lnTo>
                  <a:lnTo>
                    <a:pt x="351" y="4608"/>
                  </a:lnTo>
                  <a:lnTo>
                    <a:pt x="395" y="4081"/>
                  </a:lnTo>
                  <a:lnTo>
                    <a:pt x="439" y="3599"/>
                  </a:lnTo>
                  <a:lnTo>
                    <a:pt x="571" y="3160"/>
                  </a:lnTo>
                  <a:lnTo>
                    <a:pt x="702" y="2765"/>
                  </a:lnTo>
                  <a:lnTo>
                    <a:pt x="878" y="2414"/>
                  </a:lnTo>
                  <a:lnTo>
                    <a:pt x="1097" y="2063"/>
                  </a:lnTo>
                  <a:lnTo>
                    <a:pt x="1361" y="1756"/>
                  </a:lnTo>
                  <a:lnTo>
                    <a:pt x="1712" y="1492"/>
                  </a:lnTo>
                  <a:lnTo>
                    <a:pt x="2063" y="1273"/>
                  </a:lnTo>
                  <a:lnTo>
                    <a:pt x="2545" y="1054"/>
                  </a:lnTo>
                  <a:lnTo>
                    <a:pt x="3028" y="834"/>
                  </a:lnTo>
                  <a:lnTo>
                    <a:pt x="3642" y="702"/>
                  </a:lnTo>
                  <a:lnTo>
                    <a:pt x="4301" y="527"/>
                  </a:lnTo>
                  <a:lnTo>
                    <a:pt x="5836" y="351"/>
                  </a:lnTo>
                  <a:lnTo>
                    <a:pt x="6890" y="659"/>
                  </a:lnTo>
                  <a:lnTo>
                    <a:pt x="7855" y="1580"/>
                  </a:lnTo>
                  <a:lnTo>
                    <a:pt x="7899" y="1580"/>
                  </a:lnTo>
                  <a:lnTo>
                    <a:pt x="11102" y="3335"/>
                  </a:lnTo>
                  <a:lnTo>
                    <a:pt x="12901" y="4388"/>
                  </a:lnTo>
                  <a:lnTo>
                    <a:pt x="12989" y="4432"/>
                  </a:lnTo>
                  <a:lnTo>
                    <a:pt x="13033" y="4388"/>
                  </a:lnTo>
                  <a:lnTo>
                    <a:pt x="13077" y="4388"/>
                  </a:lnTo>
                  <a:lnTo>
                    <a:pt x="13164" y="4345"/>
                  </a:lnTo>
                  <a:lnTo>
                    <a:pt x="13164" y="4257"/>
                  </a:lnTo>
                  <a:lnTo>
                    <a:pt x="13164" y="4213"/>
                  </a:lnTo>
                  <a:lnTo>
                    <a:pt x="13121" y="4125"/>
                  </a:lnTo>
                  <a:lnTo>
                    <a:pt x="13077" y="4081"/>
                  </a:lnTo>
                  <a:lnTo>
                    <a:pt x="11278" y="3028"/>
                  </a:lnTo>
                  <a:lnTo>
                    <a:pt x="8074" y="1317"/>
                  </a:lnTo>
                  <a:lnTo>
                    <a:pt x="7109" y="395"/>
                  </a:lnTo>
                  <a:lnTo>
                    <a:pt x="7065" y="351"/>
                  </a:lnTo>
                  <a:lnTo>
                    <a:pt x="592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98" name="Google Shape;14198;p408"/>
            <p:cNvSpPr/>
            <p:nvPr/>
          </p:nvSpPr>
          <p:spPr>
            <a:xfrm>
              <a:off x="3625700" y="2886550"/>
              <a:ext cx="275375" cy="360950"/>
            </a:xfrm>
            <a:custGeom>
              <a:avLst/>
              <a:gdLst/>
              <a:ahLst/>
              <a:cxnLst/>
              <a:rect l="l" t="t" r="r" b="b"/>
              <a:pathLst>
                <a:path w="11015" h="14438" extrusionOk="0">
                  <a:moveTo>
                    <a:pt x="7767" y="1"/>
                  </a:moveTo>
                  <a:lnTo>
                    <a:pt x="4783" y="835"/>
                  </a:lnTo>
                  <a:lnTo>
                    <a:pt x="1360" y="1975"/>
                  </a:lnTo>
                  <a:lnTo>
                    <a:pt x="1273" y="2019"/>
                  </a:lnTo>
                  <a:lnTo>
                    <a:pt x="878" y="2458"/>
                  </a:lnTo>
                  <a:lnTo>
                    <a:pt x="878" y="2502"/>
                  </a:lnTo>
                  <a:lnTo>
                    <a:pt x="527" y="3248"/>
                  </a:lnTo>
                  <a:lnTo>
                    <a:pt x="527" y="3292"/>
                  </a:lnTo>
                  <a:lnTo>
                    <a:pt x="44" y="5925"/>
                  </a:lnTo>
                  <a:lnTo>
                    <a:pt x="0" y="5969"/>
                  </a:lnTo>
                  <a:lnTo>
                    <a:pt x="44" y="8250"/>
                  </a:lnTo>
                  <a:lnTo>
                    <a:pt x="88" y="8294"/>
                  </a:lnTo>
                  <a:lnTo>
                    <a:pt x="878" y="10795"/>
                  </a:lnTo>
                  <a:lnTo>
                    <a:pt x="878" y="10839"/>
                  </a:lnTo>
                  <a:lnTo>
                    <a:pt x="2721" y="13648"/>
                  </a:lnTo>
                  <a:lnTo>
                    <a:pt x="2721" y="13911"/>
                  </a:lnTo>
                  <a:lnTo>
                    <a:pt x="2457" y="14130"/>
                  </a:lnTo>
                  <a:lnTo>
                    <a:pt x="2414" y="14174"/>
                  </a:lnTo>
                  <a:lnTo>
                    <a:pt x="2370" y="14262"/>
                  </a:lnTo>
                  <a:lnTo>
                    <a:pt x="2414" y="14306"/>
                  </a:lnTo>
                  <a:lnTo>
                    <a:pt x="2414" y="14394"/>
                  </a:lnTo>
                  <a:lnTo>
                    <a:pt x="2501" y="14437"/>
                  </a:lnTo>
                  <a:lnTo>
                    <a:pt x="2545" y="14437"/>
                  </a:lnTo>
                  <a:lnTo>
                    <a:pt x="2677" y="14394"/>
                  </a:lnTo>
                  <a:lnTo>
                    <a:pt x="2984" y="14130"/>
                  </a:lnTo>
                  <a:lnTo>
                    <a:pt x="3028" y="14086"/>
                  </a:lnTo>
                  <a:lnTo>
                    <a:pt x="3028" y="14043"/>
                  </a:lnTo>
                  <a:lnTo>
                    <a:pt x="3072" y="13604"/>
                  </a:lnTo>
                  <a:lnTo>
                    <a:pt x="3072" y="13516"/>
                  </a:lnTo>
                  <a:lnTo>
                    <a:pt x="1185" y="10664"/>
                  </a:lnTo>
                  <a:lnTo>
                    <a:pt x="395" y="8206"/>
                  </a:lnTo>
                  <a:lnTo>
                    <a:pt x="351" y="5969"/>
                  </a:lnTo>
                  <a:lnTo>
                    <a:pt x="834" y="3380"/>
                  </a:lnTo>
                  <a:lnTo>
                    <a:pt x="1185" y="2678"/>
                  </a:lnTo>
                  <a:lnTo>
                    <a:pt x="1492" y="2326"/>
                  </a:lnTo>
                  <a:lnTo>
                    <a:pt x="4915" y="1142"/>
                  </a:lnTo>
                  <a:lnTo>
                    <a:pt x="7811" y="352"/>
                  </a:lnTo>
                  <a:lnTo>
                    <a:pt x="10751" y="1317"/>
                  </a:lnTo>
                  <a:lnTo>
                    <a:pt x="10839" y="1361"/>
                  </a:lnTo>
                  <a:lnTo>
                    <a:pt x="10882" y="1317"/>
                  </a:lnTo>
                  <a:lnTo>
                    <a:pt x="10970" y="1273"/>
                  </a:lnTo>
                  <a:lnTo>
                    <a:pt x="10970" y="1229"/>
                  </a:lnTo>
                  <a:lnTo>
                    <a:pt x="11014" y="1142"/>
                  </a:lnTo>
                  <a:lnTo>
                    <a:pt x="10970" y="1098"/>
                  </a:lnTo>
                  <a:lnTo>
                    <a:pt x="10926" y="1054"/>
                  </a:lnTo>
                  <a:lnTo>
                    <a:pt x="10882" y="1010"/>
                  </a:lnTo>
                  <a:lnTo>
                    <a:pt x="785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99" name="Google Shape;14199;p408"/>
            <p:cNvSpPr/>
            <p:nvPr/>
          </p:nvSpPr>
          <p:spPr>
            <a:xfrm>
              <a:off x="3703575" y="3053300"/>
              <a:ext cx="118500" cy="174450"/>
            </a:xfrm>
            <a:custGeom>
              <a:avLst/>
              <a:gdLst/>
              <a:ahLst/>
              <a:cxnLst/>
              <a:rect l="l" t="t" r="r" b="b"/>
              <a:pathLst>
                <a:path w="4740" h="6978" extrusionOk="0">
                  <a:moveTo>
                    <a:pt x="966" y="352"/>
                  </a:moveTo>
                  <a:lnTo>
                    <a:pt x="1624" y="527"/>
                  </a:lnTo>
                  <a:lnTo>
                    <a:pt x="2765" y="1405"/>
                  </a:lnTo>
                  <a:lnTo>
                    <a:pt x="3950" y="2897"/>
                  </a:lnTo>
                  <a:lnTo>
                    <a:pt x="4389" y="4564"/>
                  </a:lnTo>
                  <a:lnTo>
                    <a:pt x="3906" y="6276"/>
                  </a:lnTo>
                  <a:lnTo>
                    <a:pt x="3818" y="6495"/>
                  </a:lnTo>
                  <a:lnTo>
                    <a:pt x="878" y="3511"/>
                  </a:lnTo>
                  <a:lnTo>
                    <a:pt x="483" y="2897"/>
                  </a:lnTo>
                  <a:lnTo>
                    <a:pt x="352" y="834"/>
                  </a:lnTo>
                  <a:lnTo>
                    <a:pt x="966" y="352"/>
                  </a:lnTo>
                  <a:close/>
                  <a:moveTo>
                    <a:pt x="878" y="1"/>
                  </a:moveTo>
                  <a:lnTo>
                    <a:pt x="790" y="45"/>
                  </a:lnTo>
                  <a:lnTo>
                    <a:pt x="88" y="615"/>
                  </a:lnTo>
                  <a:lnTo>
                    <a:pt x="1" y="659"/>
                  </a:lnTo>
                  <a:lnTo>
                    <a:pt x="1" y="747"/>
                  </a:lnTo>
                  <a:lnTo>
                    <a:pt x="132" y="2985"/>
                  </a:lnTo>
                  <a:lnTo>
                    <a:pt x="132" y="3072"/>
                  </a:lnTo>
                  <a:lnTo>
                    <a:pt x="571" y="3730"/>
                  </a:lnTo>
                  <a:lnTo>
                    <a:pt x="615" y="3774"/>
                  </a:lnTo>
                  <a:lnTo>
                    <a:pt x="3774" y="6934"/>
                  </a:lnTo>
                  <a:lnTo>
                    <a:pt x="3818" y="6978"/>
                  </a:lnTo>
                  <a:lnTo>
                    <a:pt x="3994" y="6978"/>
                  </a:lnTo>
                  <a:lnTo>
                    <a:pt x="4038" y="6890"/>
                  </a:lnTo>
                  <a:lnTo>
                    <a:pt x="4257" y="6407"/>
                  </a:lnTo>
                  <a:lnTo>
                    <a:pt x="4257" y="6363"/>
                  </a:lnTo>
                  <a:lnTo>
                    <a:pt x="4740" y="4608"/>
                  </a:lnTo>
                  <a:lnTo>
                    <a:pt x="4740" y="4520"/>
                  </a:lnTo>
                  <a:lnTo>
                    <a:pt x="4301" y="2765"/>
                  </a:lnTo>
                  <a:lnTo>
                    <a:pt x="4257" y="2677"/>
                  </a:lnTo>
                  <a:lnTo>
                    <a:pt x="3028" y="1185"/>
                  </a:lnTo>
                  <a:lnTo>
                    <a:pt x="2984" y="1142"/>
                  </a:lnTo>
                  <a:lnTo>
                    <a:pt x="1800" y="220"/>
                  </a:lnTo>
                  <a:lnTo>
                    <a:pt x="1756" y="176"/>
                  </a:lnTo>
                  <a:lnTo>
                    <a:pt x="96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00" name="Google Shape;14200;p408"/>
            <p:cNvSpPr/>
            <p:nvPr/>
          </p:nvSpPr>
          <p:spPr>
            <a:xfrm>
              <a:off x="3689325" y="3025875"/>
              <a:ext cx="149200" cy="218325"/>
            </a:xfrm>
            <a:custGeom>
              <a:avLst/>
              <a:gdLst/>
              <a:ahLst/>
              <a:cxnLst/>
              <a:rect l="l" t="t" r="r" b="b"/>
              <a:pathLst>
                <a:path w="5968" h="8733" extrusionOk="0">
                  <a:moveTo>
                    <a:pt x="1360" y="396"/>
                  </a:moveTo>
                  <a:lnTo>
                    <a:pt x="1975" y="615"/>
                  </a:lnTo>
                  <a:lnTo>
                    <a:pt x="3949" y="2239"/>
                  </a:lnTo>
                  <a:lnTo>
                    <a:pt x="5134" y="3774"/>
                  </a:lnTo>
                  <a:lnTo>
                    <a:pt x="5441" y="4564"/>
                  </a:lnTo>
                  <a:lnTo>
                    <a:pt x="5617" y="5617"/>
                  </a:lnTo>
                  <a:lnTo>
                    <a:pt x="5441" y="6670"/>
                  </a:lnTo>
                  <a:lnTo>
                    <a:pt x="4871" y="7943"/>
                  </a:lnTo>
                  <a:lnTo>
                    <a:pt x="4388" y="8382"/>
                  </a:lnTo>
                  <a:lnTo>
                    <a:pt x="3949" y="8338"/>
                  </a:lnTo>
                  <a:lnTo>
                    <a:pt x="1317" y="5310"/>
                  </a:lnTo>
                  <a:lnTo>
                    <a:pt x="658" y="4389"/>
                  </a:lnTo>
                  <a:lnTo>
                    <a:pt x="351" y="2282"/>
                  </a:lnTo>
                  <a:lnTo>
                    <a:pt x="395" y="1273"/>
                  </a:lnTo>
                  <a:lnTo>
                    <a:pt x="614" y="790"/>
                  </a:lnTo>
                  <a:lnTo>
                    <a:pt x="1360" y="396"/>
                  </a:lnTo>
                  <a:close/>
                  <a:moveTo>
                    <a:pt x="1317" y="1"/>
                  </a:moveTo>
                  <a:lnTo>
                    <a:pt x="1273" y="45"/>
                  </a:lnTo>
                  <a:lnTo>
                    <a:pt x="395" y="527"/>
                  </a:lnTo>
                  <a:lnTo>
                    <a:pt x="351" y="615"/>
                  </a:lnTo>
                  <a:lnTo>
                    <a:pt x="44" y="1142"/>
                  </a:lnTo>
                  <a:lnTo>
                    <a:pt x="44" y="1229"/>
                  </a:lnTo>
                  <a:lnTo>
                    <a:pt x="0" y="2282"/>
                  </a:lnTo>
                  <a:lnTo>
                    <a:pt x="0" y="2326"/>
                  </a:lnTo>
                  <a:lnTo>
                    <a:pt x="307" y="4520"/>
                  </a:lnTo>
                  <a:lnTo>
                    <a:pt x="351" y="4564"/>
                  </a:lnTo>
                  <a:lnTo>
                    <a:pt x="1053" y="5530"/>
                  </a:lnTo>
                  <a:lnTo>
                    <a:pt x="3730" y="8645"/>
                  </a:lnTo>
                  <a:lnTo>
                    <a:pt x="3774" y="8689"/>
                  </a:lnTo>
                  <a:lnTo>
                    <a:pt x="3818" y="8689"/>
                  </a:lnTo>
                  <a:lnTo>
                    <a:pt x="4432" y="8733"/>
                  </a:lnTo>
                  <a:lnTo>
                    <a:pt x="4476" y="8733"/>
                  </a:lnTo>
                  <a:lnTo>
                    <a:pt x="4564" y="8689"/>
                  </a:lnTo>
                  <a:lnTo>
                    <a:pt x="5134" y="8206"/>
                  </a:lnTo>
                  <a:lnTo>
                    <a:pt x="5178" y="8118"/>
                  </a:lnTo>
                  <a:lnTo>
                    <a:pt x="5792" y="6758"/>
                  </a:lnTo>
                  <a:lnTo>
                    <a:pt x="5792" y="6714"/>
                  </a:lnTo>
                  <a:lnTo>
                    <a:pt x="5968" y="5661"/>
                  </a:lnTo>
                  <a:lnTo>
                    <a:pt x="5968" y="5617"/>
                  </a:lnTo>
                  <a:lnTo>
                    <a:pt x="5792" y="4476"/>
                  </a:lnTo>
                  <a:lnTo>
                    <a:pt x="5792" y="4433"/>
                  </a:lnTo>
                  <a:lnTo>
                    <a:pt x="5441" y="3599"/>
                  </a:lnTo>
                  <a:lnTo>
                    <a:pt x="5397" y="3555"/>
                  </a:lnTo>
                  <a:lnTo>
                    <a:pt x="4213" y="2019"/>
                  </a:lnTo>
                  <a:lnTo>
                    <a:pt x="4213" y="1975"/>
                  </a:lnTo>
                  <a:lnTo>
                    <a:pt x="2194" y="352"/>
                  </a:lnTo>
                  <a:lnTo>
                    <a:pt x="2150" y="308"/>
                  </a:lnTo>
                  <a:lnTo>
                    <a:pt x="1404" y="45"/>
                  </a:lnTo>
                  <a:lnTo>
                    <a:pt x="131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01" name="Google Shape;14201;p408"/>
            <p:cNvSpPr/>
            <p:nvPr/>
          </p:nvSpPr>
          <p:spPr>
            <a:xfrm>
              <a:off x="3745275" y="2955675"/>
              <a:ext cx="168950" cy="217225"/>
            </a:xfrm>
            <a:custGeom>
              <a:avLst/>
              <a:gdLst/>
              <a:ahLst/>
              <a:cxnLst/>
              <a:rect l="l" t="t" r="r" b="b"/>
              <a:pathLst>
                <a:path w="6758" h="8689" extrusionOk="0">
                  <a:moveTo>
                    <a:pt x="88" y="0"/>
                  </a:moveTo>
                  <a:lnTo>
                    <a:pt x="44" y="44"/>
                  </a:lnTo>
                  <a:lnTo>
                    <a:pt x="0" y="88"/>
                  </a:lnTo>
                  <a:lnTo>
                    <a:pt x="0" y="176"/>
                  </a:lnTo>
                  <a:lnTo>
                    <a:pt x="0" y="264"/>
                  </a:lnTo>
                  <a:lnTo>
                    <a:pt x="44" y="307"/>
                  </a:lnTo>
                  <a:lnTo>
                    <a:pt x="132" y="307"/>
                  </a:lnTo>
                  <a:lnTo>
                    <a:pt x="1360" y="878"/>
                  </a:lnTo>
                  <a:lnTo>
                    <a:pt x="3379" y="1799"/>
                  </a:lnTo>
                  <a:lnTo>
                    <a:pt x="6407" y="5266"/>
                  </a:lnTo>
                  <a:lnTo>
                    <a:pt x="6187" y="8469"/>
                  </a:lnTo>
                  <a:lnTo>
                    <a:pt x="6187" y="8557"/>
                  </a:lnTo>
                  <a:lnTo>
                    <a:pt x="6231" y="8601"/>
                  </a:lnTo>
                  <a:lnTo>
                    <a:pt x="6275" y="8645"/>
                  </a:lnTo>
                  <a:lnTo>
                    <a:pt x="6319" y="8689"/>
                  </a:lnTo>
                  <a:lnTo>
                    <a:pt x="6363" y="8689"/>
                  </a:lnTo>
                  <a:lnTo>
                    <a:pt x="6450" y="8645"/>
                  </a:lnTo>
                  <a:lnTo>
                    <a:pt x="6538" y="8513"/>
                  </a:lnTo>
                  <a:lnTo>
                    <a:pt x="6758" y="5222"/>
                  </a:lnTo>
                  <a:lnTo>
                    <a:pt x="6758" y="5134"/>
                  </a:lnTo>
                  <a:lnTo>
                    <a:pt x="6714" y="5090"/>
                  </a:lnTo>
                  <a:lnTo>
                    <a:pt x="3598" y="1536"/>
                  </a:lnTo>
                  <a:lnTo>
                    <a:pt x="3554" y="1492"/>
                  </a:lnTo>
                  <a:lnTo>
                    <a:pt x="1887" y="702"/>
                  </a:lnTo>
                  <a:lnTo>
                    <a:pt x="834" y="220"/>
                  </a:lnTo>
                  <a:lnTo>
                    <a:pt x="21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02" name="Google Shape;14202;p408"/>
            <p:cNvSpPr/>
            <p:nvPr/>
          </p:nvSpPr>
          <p:spPr>
            <a:xfrm>
              <a:off x="3838500" y="2980900"/>
              <a:ext cx="96575" cy="170050"/>
            </a:xfrm>
            <a:custGeom>
              <a:avLst/>
              <a:gdLst/>
              <a:ahLst/>
              <a:cxnLst/>
              <a:rect l="l" t="t" r="r" b="b"/>
              <a:pathLst>
                <a:path w="3863" h="6802" extrusionOk="0">
                  <a:moveTo>
                    <a:pt x="133" y="1"/>
                  </a:moveTo>
                  <a:lnTo>
                    <a:pt x="89" y="44"/>
                  </a:lnTo>
                  <a:lnTo>
                    <a:pt x="1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45" y="308"/>
                  </a:lnTo>
                  <a:lnTo>
                    <a:pt x="2239" y="2063"/>
                  </a:lnTo>
                  <a:lnTo>
                    <a:pt x="3511" y="4301"/>
                  </a:lnTo>
                  <a:lnTo>
                    <a:pt x="3248" y="6583"/>
                  </a:lnTo>
                  <a:lnTo>
                    <a:pt x="3248" y="6670"/>
                  </a:lnTo>
                  <a:lnTo>
                    <a:pt x="3292" y="6714"/>
                  </a:lnTo>
                  <a:lnTo>
                    <a:pt x="3336" y="6758"/>
                  </a:lnTo>
                  <a:lnTo>
                    <a:pt x="3380" y="6802"/>
                  </a:lnTo>
                  <a:lnTo>
                    <a:pt x="3424" y="6802"/>
                  </a:lnTo>
                  <a:lnTo>
                    <a:pt x="3511" y="6758"/>
                  </a:lnTo>
                  <a:lnTo>
                    <a:pt x="3599" y="6626"/>
                  </a:lnTo>
                  <a:lnTo>
                    <a:pt x="3862" y="4301"/>
                  </a:lnTo>
                  <a:lnTo>
                    <a:pt x="3862" y="4213"/>
                  </a:lnTo>
                  <a:lnTo>
                    <a:pt x="2546" y="1844"/>
                  </a:lnTo>
                  <a:lnTo>
                    <a:pt x="2502" y="1800"/>
                  </a:lnTo>
                  <a:lnTo>
                    <a:pt x="264" y="44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03" name="Google Shape;14203;p408"/>
            <p:cNvSpPr/>
            <p:nvPr/>
          </p:nvSpPr>
          <p:spPr>
            <a:xfrm>
              <a:off x="6159800" y="3992350"/>
              <a:ext cx="10975" cy="43900"/>
            </a:xfrm>
            <a:custGeom>
              <a:avLst/>
              <a:gdLst/>
              <a:ahLst/>
              <a:cxnLst/>
              <a:rect l="l" t="t" r="r" b="b"/>
              <a:pathLst>
                <a:path w="439" h="1756" extrusionOk="0">
                  <a:moveTo>
                    <a:pt x="307" y="0"/>
                  </a:moveTo>
                  <a:lnTo>
                    <a:pt x="220" y="44"/>
                  </a:lnTo>
                  <a:lnTo>
                    <a:pt x="176" y="44"/>
                  </a:lnTo>
                  <a:lnTo>
                    <a:pt x="132" y="132"/>
                  </a:lnTo>
                  <a:lnTo>
                    <a:pt x="88" y="176"/>
                  </a:lnTo>
                  <a:lnTo>
                    <a:pt x="0" y="1580"/>
                  </a:lnTo>
                  <a:lnTo>
                    <a:pt x="0" y="1668"/>
                  </a:lnTo>
                  <a:lnTo>
                    <a:pt x="44" y="1712"/>
                  </a:lnTo>
                  <a:lnTo>
                    <a:pt x="88" y="1755"/>
                  </a:lnTo>
                  <a:lnTo>
                    <a:pt x="176" y="1755"/>
                  </a:lnTo>
                  <a:lnTo>
                    <a:pt x="307" y="1712"/>
                  </a:lnTo>
                  <a:lnTo>
                    <a:pt x="351" y="1624"/>
                  </a:lnTo>
                  <a:lnTo>
                    <a:pt x="439" y="220"/>
                  </a:lnTo>
                  <a:lnTo>
                    <a:pt x="439" y="132"/>
                  </a:lnTo>
                  <a:lnTo>
                    <a:pt x="395" y="88"/>
                  </a:lnTo>
                  <a:lnTo>
                    <a:pt x="351" y="44"/>
                  </a:lnTo>
                  <a:lnTo>
                    <a:pt x="30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04" name="Google Shape;14204;p408"/>
            <p:cNvSpPr/>
            <p:nvPr/>
          </p:nvSpPr>
          <p:spPr>
            <a:xfrm>
              <a:off x="6108225" y="4190900"/>
              <a:ext cx="28550" cy="37325"/>
            </a:xfrm>
            <a:custGeom>
              <a:avLst/>
              <a:gdLst/>
              <a:ahLst/>
              <a:cxnLst/>
              <a:rect l="l" t="t" r="r" b="b"/>
              <a:pathLst>
                <a:path w="1142" h="1493" extrusionOk="0">
                  <a:moveTo>
                    <a:pt x="878" y="1"/>
                  </a:moveTo>
                  <a:lnTo>
                    <a:pt x="834" y="88"/>
                  </a:lnTo>
                  <a:lnTo>
                    <a:pt x="1" y="1229"/>
                  </a:lnTo>
                  <a:lnTo>
                    <a:pt x="1" y="1273"/>
                  </a:lnTo>
                  <a:lnTo>
                    <a:pt x="1" y="1361"/>
                  </a:lnTo>
                  <a:lnTo>
                    <a:pt x="1" y="1405"/>
                  </a:lnTo>
                  <a:lnTo>
                    <a:pt x="45" y="1449"/>
                  </a:lnTo>
                  <a:lnTo>
                    <a:pt x="176" y="1492"/>
                  </a:lnTo>
                  <a:lnTo>
                    <a:pt x="264" y="1492"/>
                  </a:lnTo>
                  <a:lnTo>
                    <a:pt x="308" y="1405"/>
                  </a:lnTo>
                  <a:lnTo>
                    <a:pt x="1098" y="264"/>
                  </a:lnTo>
                  <a:lnTo>
                    <a:pt x="1142" y="220"/>
                  </a:lnTo>
                  <a:lnTo>
                    <a:pt x="1142" y="132"/>
                  </a:lnTo>
                  <a:lnTo>
                    <a:pt x="1098" y="88"/>
                  </a:lnTo>
                  <a:lnTo>
                    <a:pt x="1054" y="44"/>
                  </a:lnTo>
                  <a:lnTo>
                    <a:pt x="101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05" name="Google Shape;14205;p408"/>
            <p:cNvSpPr/>
            <p:nvPr/>
          </p:nvSpPr>
          <p:spPr>
            <a:xfrm>
              <a:off x="6367125" y="4108625"/>
              <a:ext cx="36225" cy="30750"/>
            </a:xfrm>
            <a:custGeom>
              <a:avLst/>
              <a:gdLst/>
              <a:ahLst/>
              <a:cxnLst/>
              <a:rect l="l" t="t" r="r" b="b"/>
              <a:pathLst>
                <a:path w="1449" h="1230" extrusionOk="0">
                  <a:moveTo>
                    <a:pt x="88" y="1"/>
                  </a:moveTo>
                  <a:lnTo>
                    <a:pt x="44" y="44"/>
                  </a:lnTo>
                  <a:lnTo>
                    <a:pt x="1" y="132"/>
                  </a:lnTo>
                  <a:lnTo>
                    <a:pt x="1" y="176"/>
                  </a:lnTo>
                  <a:lnTo>
                    <a:pt x="44" y="264"/>
                  </a:lnTo>
                  <a:lnTo>
                    <a:pt x="88" y="308"/>
                  </a:lnTo>
                  <a:lnTo>
                    <a:pt x="1185" y="1185"/>
                  </a:lnTo>
                  <a:lnTo>
                    <a:pt x="1273" y="1229"/>
                  </a:lnTo>
                  <a:lnTo>
                    <a:pt x="1361" y="1185"/>
                  </a:lnTo>
                  <a:lnTo>
                    <a:pt x="1405" y="1141"/>
                  </a:lnTo>
                  <a:lnTo>
                    <a:pt x="1449" y="1098"/>
                  </a:lnTo>
                  <a:lnTo>
                    <a:pt x="1449" y="1010"/>
                  </a:lnTo>
                  <a:lnTo>
                    <a:pt x="1449" y="966"/>
                  </a:lnTo>
                  <a:lnTo>
                    <a:pt x="1405" y="922"/>
                  </a:lnTo>
                  <a:lnTo>
                    <a:pt x="308" y="44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06" name="Google Shape;14206;p408"/>
            <p:cNvSpPr/>
            <p:nvPr/>
          </p:nvSpPr>
          <p:spPr>
            <a:xfrm>
              <a:off x="5861400" y="5099225"/>
              <a:ext cx="47200" cy="13175"/>
            </a:xfrm>
            <a:custGeom>
              <a:avLst/>
              <a:gdLst/>
              <a:ahLst/>
              <a:cxnLst/>
              <a:rect l="l" t="t" r="r" b="b"/>
              <a:pathLst>
                <a:path w="1888" h="527" extrusionOk="0">
                  <a:moveTo>
                    <a:pt x="1668" y="0"/>
                  </a:moveTo>
                  <a:lnTo>
                    <a:pt x="132" y="176"/>
                  </a:lnTo>
                  <a:lnTo>
                    <a:pt x="88" y="220"/>
                  </a:lnTo>
                  <a:lnTo>
                    <a:pt x="1" y="264"/>
                  </a:lnTo>
                  <a:lnTo>
                    <a:pt x="1" y="308"/>
                  </a:lnTo>
                  <a:lnTo>
                    <a:pt x="1" y="395"/>
                  </a:lnTo>
                  <a:lnTo>
                    <a:pt x="44" y="483"/>
                  </a:lnTo>
                  <a:lnTo>
                    <a:pt x="176" y="527"/>
                  </a:lnTo>
                  <a:lnTo>
                    <a:pt x="1712" y="351"/>
                  </a:lnTo>
                  <a:lnTo>
                    <a:pt x="1800" y="308"/>
                  </a:lnTo>
                  <a:lnTo>
                    <a:pt x="1844" y="264"/>
                  </a:lnTo>
                  <a:lnTo>
                    <a:pt x="1887" y="220"/>
                  </a:lnTo>
                  <a:lnTo>
                    <a:pt x="1887" y="132"/>
                  </a:lnTo>
                  <a:lnTo>
                    <a:pt x="1844" y="88"/>
                  </a:lnTo>
                  <a:lnTo>
                    <a:pt x="180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07" name="Google Shape;14207;p408"/>
            <p:cNvSpPr/>
            <p:nvPr/>
          </p:nvSpPr>
          <p:spPr>
            <a:xfrm>
              <a:off x="5808750" y="4503550"/>
              <a:ext cx="879825" cy="324725"/>
            </a:xfrm>
            <a:custGeom>
              <a:avLst/>
              <a:gdLst/>
              <a:ahLst/>
              <a:cxnLst/>
              <a:rect l="l" t="t" r="r" b="b"/>
              <a:pathLst>
                <a:path w="35193" h="12989" extrusionOk="0">
                  <a:moveTo>
                    <a:pt x="22336" y="0"/>
                  </a:moveTo>
                  <a:lnTo>
                    <a:pt x="21809" y="176"/>
                  </a:lnTo>
                  <a:lnTo>
                    <a:pt x="21765" y="220"/>
                  </a:lnTo>
                  <a:lnTo>
                    <a:pt x="20536" y="1273"/>
                  </a:lnTo>
                  <a:lnTo>
                    <a:pt x="19703" y="1931"/>
                  </a:lnTo>
                  <a:lnTo>
                    <a:pt x="19044" y="2458"/>
                  </a:lnTo>
                  <a:lnTo>
                    <a:pt x="17947" y="3423"/>
                  </a:lnTo>
                  <a:lnTo>
                    <a:pt x="17377" y="3906"/>
                  </a:lnTo>
                  <a:lnTo>
                    <a:pt x="16850" y="4301"/>
                  </a:lnTo>
                  <a:lnTo>
                    <a:pt x="16324" y="4652"/>
                  </a:lnTo>
                  <a:lnTo>
                    <a:pt x="15753" y="4959"/>
                  </a:lnTo>
                  <a:lnTo>
                    <a:pt x="15051" y="5222"/>
                  </a:lnTo>
                  <a:lnTo>
                    <a:pt x="14174" y="5485"/>
                  </a:lnTo>
                  <a:lnTo>
                    <a:pt x="13077" y="5705"/>
                  </a:lnTo>
                  <a:lnTo>
                    <a:pt x="11673" y="5968"/>
                  </a:lnTo>
                  <a:lnTo>
                    <a:pt x="11629" y="5968"/>
                  </a:lnTo>
                  <a:lnTo>
                    <a:pt x="10268" y="6626"/>
                  </a:lnTo>
                  <a:lnTo>
                    <a:pt x="10224" y="6626"/>
                  </a:lnTo>
                  <a:lnTo>
                    <a:pt x="9610" y="7241"/>
                  </a:lnTo>
                  <a:lnTo>
                    <a:pt x="9566" y="7285"/>
                  </a:lnTo>
                  <a:lnTo>
                    <a:pt x="8162" y="10093"/>
                  </a:lnTo>
                  <a:lnTo>
                    <a:pt x="7021" y="11541"/>
                  </a:lnTo>
                  <a:lnTo>
                    <a:pt x="5705" y="12506"/>
                  </a:lnTo>
                  <a:lnTo>
                    <a:pt x="5090" y="12638"/>
                  </a:lnTo>
                  <a:lnTo>
                    <a:pt x="3906" y="12506"/>
                  </a:lnTo>
                  <a:lnTo>
                    <a:pt x="1536" y="11804"/>
                  </a:lnTo>
                  <a:lnTo>
                    <a:pt x="264" y="11365"/>
                  </a:lnTo>
                  <a:lnTo>
                    <a:pt x="88" y="11365"/>
                  </a:lnTo>
                  <a:lnTo>
                    <a:pt x="44" y="11409"/>
                  </a:lnTo>
                  <a:lnTo>
                    <a:pt x="0" y="11453"/>
                  </a:lnTo>
                  <a:lnTo>
                    <a:pt x="0" y="11541"/>
                  </a:lnTo>
                  <a:lnTo>
                    <a:pt x="44" y="11585"/>
                  </a:lnTo>
                  <a:lnTo>
                    <a:pt x="44" y="11629"/>
                  </a:lnTo>
                  <a:lnTo>
                    <a:pt x="132" y="11673"/>
                  </a:lnTo>
                  <a:lnTo>
                    <a:pt x="1448" y="12155"/>
                  </a:lnTo>
                  <a:lnTo>
                    <a:pt x="3818" y="12857"/>
                  </a:lnTo>
                  <a:lnTo>
                    <a:pt x="3862" y="12857"/>
                  </a:lnTo>
                  <a:lnTo>
                    <a:pt x="5090" y="12989"/>
                  </a:lnTo>
                  <a:lnTo>
                    <a:pt x="5134" y="12989"/>
                  </a:lnTo>
                  <a:lnTo>
                    <a:pt x="5836" y="12813"/>
                  </a:lnTo>
                  <a:lnTo>
                    <a:pt x="5880" y="12770"/>
                  </a:lnTo>
                  <a:lnTo>
                    <a:pt x="7241" y="11804"/>
                  </a:lnTo>
                  <a:lnTo>
                    <a:pt x="7284" y="11760"/>
                  </a:lnTo>
                  <a:lnTo>
                    <a:pt x="8425" y="10268"/>
                  </a:lnTo>
                  <a:lnTo>
                    <a:pt x="8469" y="10268"/>
                  </a:lnTo>
                  <a:lnTo>
                    <a:pt x="9873" y="7460"/>
                  </a:lnTo>
                  <a:lnTo>
                    <a:pt x="10444" y="6934"/>
                  </a:lnTo>
                  <a:lnTo>
                    <a:pt x="11760" y="6319"/>
                  </a:lnTo>
                  <a:lnTo>
                    <a:pt x="13164" y="6056"/>
                  </a:lnTo>
                  <a:lnTo>
                    <a:pt x="14305" y="5793"/>
                  </a:lnTo>
                  <a:lnTo>
                    <a:pt x="15227" y="5529"/>
                  </a:lnTo>
                  <a:lnTo>
                    <a:pt x="15929" y="5266"/>
                  </a:lnTo>
                  <a:lnTo>
                    <a:pt x="16543" y="4959"/>
                  </a:lnTo>
                  <a:lnTo>
                    <a:pt x="17070" y="4608"/>
                  </a:lnTo>
                  <a:lnTo>
                    <a:pt x="17596" y="4169"/>
                  </a:lnTo>
                  <a:lnTo>
                    <a:pt x="18167" y="3686"/>
                  </a:lnTo>
                  <a:lnTo>
                    <a:pt x="19264" y="2765"/>
                  </a:lnTo>
                  <a:lnTo>
                    <a:pt x="19922" y="2194"/>
                  </a:lnTo>
                  <a:lnTo>
                    <a:pt x="20756" y="1580"/>
                  </a:lnTo>
                  <a:lnTo>
                    <a:pt x="21941" y="483"/>
                  </a:lnTo>
                  <a:lnTo>
                    <a:pt x="22423" y="351"/>
                  </a:lnTo>
                  <a:lnTo>
                    <a:pt x="25144" y="351"/>
                  </a:lnTo>
                  <a:lnTo>
                    <a:pt x="26460" y="395"/>
                  </a:lnTo>
                  <a:lnTo>
                    <a:pt x="27733" y="483"/>
                  </a:lnTo>
                  <a:lnTo>
                    <a:pt x="28347" y="615"/>
                  </a:lnTo>
                  <a:lnTo>
                    <a:pt x="28961" y="703"/>
                  </a:lnTo>
                  <a:lnTo>
                    <a:pt x="29576" y="878"/>
                  </a:lnTo>
                  <a:lnTo>
                    <a:pt x="30190" y="1054"/>
                  </a:lnTo>
                  <a:lnTo>
                    <a:pt x="30804" y="1273"/>
                  </a:lnTo>
                  <a:lnTo>
                    <a:pt x="31419" y="1536"/>
                  </a:lnTo>
                  <a:lnTo>
                    <a:pt x="32033" y="1843"/>
                  </a:lnTo>
                  <a:lnTo>
                    <a:pt x="32647" y="2194"/>
                  </a:lnTo>
                  <a:lnTo>
                    <a:pt x="34271" y="3291"/>
                  </a:lnTo>
                  <a:lnTo>
                    <a:pt x="34885" y="3950"/>
                  </a:lnTo>
                  <a:lnTo>
                    <a:pt x="34929" y="3994"/>
                  </a:lnTo>
                  <a:lnTo>
                    <a:pt x="35061" y="3994"/>
                  </a:lnTo>
                  <a:lnTo>
                    <a:pt x="35149" y="3950"/>
                  </a:lnTo>
                  <a:lnTo>
                    <a:pt x="35149" y="3906"/>
                  </a:lnTo>
                  <a:lnTo>
                    <a:pt x="35193" y="3818"/>
                  </a:lnTo>
                  <a:lnTo>
                    <a:pt x="35193" y="3774"/>
                  </a:lnTo>
                  <a:lnTo>
                    <a:pt x="35149" y="3686"/>
                  </a:lnTo>
                  <a:lnTo>
                    <a:pt x="34490" y="3028"/>
                  </a:lnTo>
                  <a:lnTo>
                    <a:pt x="34490" y="2984"/>
                  </a:lnTo>
                  <a:lnTo>
                    <a:pt x="32823" y="1931"/>
                  </a:lnTo>
                  <a:lnTo>
                    <a:pt x="32209" y="1536"/>
                  </a:lnTo>
                  <a:lnTo>
                    <a:pt x="31594" y="1229"/>
                  </a:lnTo>
                  <a:lnTo>
                    <a:pt x="30980" y="966"/>
                  </a:lnTo>
                  <a:lnTo>
                    <a:pt x="30322" y="746"/>
                  </a:lnTo>
                  <a:lnTo>
                    <a:pt x="29707" y="527"/>
                  </a:lnTo>
                  <a:lnTo>
                    <a:pt x="29093" y="395"/>
                  </a:lnTo>
                  <a:lnTo>
                    <a:pt x="28435" y="264"/>
                  </a:lnTo>
                  <a:lnTo>
                    <a:pt x="27821" y="132"/>
                  </a:lnTo>
                  <a:lnTo>
                    <a:pt x="26504" y="44"/>
                  </a:lnTo>
                  <a:lnTo>
                    <a:pt x="2518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08" name="Google Shape;14208;p408"/>
            <p:cNvSpPr/>
            <p:nvPr/>
          </p:nvSpPr>
          <p:spPr>
            <a:xfrm>
              <a:off x="5804350" y="4473925"/>
              <a:ext cx="934675" cy="337900"/>
            </a:xfrm>
            <a:custGeom>
              <a:avLst/>
              <a:gdLst/>
              <a:ahLst/>
              <a:cxnLst/>
              <a:rect l="l" t="t" r="r" b="b"/>
              <a:pathLst>
                <a:path w="37387" h="13516" extrusionOk="0">
                  <a:moveTo>
                    <a:pt x="29708" y="1"/>
                  </a:moveTo>
                  <a:lnTo>
                    <a:pt x="25539" y="45"/>
                  </a:lnTo>
                  <a:lnTo>
                    <a:pt x="22204" y="176"/>
                  </a:lnTo>
                  <a:lnTo>
                    <a:pt x="22160" y="220"/>
                  </a:lnTo>
                  <a:lnTo>
                    <a:pt x="21371" y="571"/>
                  </a:lnTo>
                  <a:lnTo>
                    <a:pt x="21283" y="615"/>
                  </a:lnTo>
                  <a:lnTo>
                    <a:pt x="20010" y="2063"/>
                  </a:lnTo>
                  <a:lnTo>
                    <a:pt x="18211" y="3599"/>
                  </a:lnTo>
                  <a:lnTo>
                    <a:pt x="16368" y="5091"/>
                  </a:lnTo>
                  <a:lnTo>
                    <a:pt x="15183" y="5617"/>
                  </a:lnTo>
                  <a:lnTo>
                    <a:pt x="14569" y="5793"/>
                  </a:lnTo>
                  <a:lnTo>
                    <a:pt x="13999" y="5968"/>
                  </a:lnTo>
                  <a:lnTo>
                    <a:pt x="12858" y="6144"/>
                  </a:lnTo>
                  <a:lnTo>
                    <a:pt x="12243" y="6232"/>
                  </a:lnTo>
                  <a:lnTo>
                    <a:pt x="11629" y="6363"/>
                  </a:lnTo>
                  <a:lnTo>
                    <a:pt x="11059" y="6539"/>
                  </a:lnTo>
                  <a:lnTo>
                    <a:pt x="10488" y="6758"/>
                  </a:lnTo>
                  <a:lnTo>
                    <a:pt x="10225" y="6934"/>
                  </a:lnTo>
                  <a:lnTo>
                    <a:pt x="9962" y="7109"/>
                  </a:lnTo>
                  <a:lnTo>
                    <a:pt x="9698" y="7285"/>
                  </a:lnTo>
                  <a:lnTo>
                    <a:pt x="9479" y="7548"/>
                  </a:lnTo>
                  <a:lnTo>
                    <a:pt x="9260" y="7811"/>
                  </a:lnTo>
                  <a:lnTo>
                    <a:pt x="9040" y="8119"/>
                  </a:lnTo>
                  <a:lnTo>
                    <a:pt x="8821" y="8470"/>
                  </a:lnTo>
                  <a:lnTo>
                    <a:pt x="8601" y="8864"/>
                  </a:lnTo>
                  <a:lnTo>
                    <a:pt x="6802" y="12550"/>
                  </a:lnTo>
                  <a:lnTo>
                    <a:pt x="6012" y="12814"/>
                  </a:lnTo>
                  <a:lnTo>
                    <a:pt x="4608" y="13165"/>
                  </a:lnTo>
                  <a:lnTo>
                    <a:pt x="3906" y="12989"/>
                  </a:lnTo>
                  <a:lnTo>
                    <a:pt x="1712" y="12199"/>
                  </a:lnTo>
                  <a:lnTo>
                    <a:pt x="220" y="11629"/>
                  </a:lnTo>
                  <a:lnTo>
                    <a:pt x="89" y="11629"/>
                  </a:lnTo>
                  <a:lnTo>
                    <a:pt x="45" y="11673"/>
                  </a:lnTo>
                  <a:lnTo>
                    <a:pt x="1" y="11717"/>
                  </a:lnTo>
                  <a:lnTo>
                    <a:pt x="1" y="11804"/>
                  </a:lnTo>
                  <a:lnTo>
                    <a:pt x="1" y="11848"/>
                  </a:lnTo>
                  <a:lnTo>
                    <a:pt x="45" y="11892"/>
                  </a:lnTo>
                  <a:lnTo>
                    <a:pt x="89" y="11936"/>
                  </a:lnTo>
                  <a:lnTo>
                    <a:pt x="1581" y="12507"/>
                  </a:lnTo>
                  <a:lnTo>
                    <a:pt x="3818" y="13340"/>
                  </a:lnTo>
                  <a:lnTo>
                    <a:pt x="4564" y="13516"/>
                  </a:lnTo>
                  <a:lnTo>
                    <a:pt x="4652" y="13516"/>
                  </a:lnTo>
                  <a:lnTo>
                    <a:pt x="6100" y="13165"/>
                  </a:lnTo>
                  <a:lnTo>
                    <a:pt x="6978" y="12814"/>
                  </a:lnTo>
                  <a:lnTo>
                    <a:pt x="7066" y="12726"/>
                  </a:lnTo>
                  <a:lnTo>
                    <a:pt x="8909" y="8996"/>
                  </a:lnTo>
                  <a:lnTo>
                    <a:pt x="9084" y="8645"/>
                  </a:lnTo>
                  <a:lnTo>
                    <a:pt x="9303" y="8338"/>
                  </a:lnTo>
                  <a:lnTo>
                    <a:pt x="9523" y="8031"/>
                  </a:lnTo>
                  <a:lnTo>
                    <a:pt x="9742" y="7811"/>
                  </a:lnTo>
                  <a:lnTo>
                    <a:pt x="9962" y="7592"/>
                  </a:lnTo>
                  <a:lnTo>
                    <a:pt x="10181" y="7373"/>
                  </a:lnTo>
                  <a:lnTo>
                    <a:pt x="10664" y="7065"/>
                  </a:lnTo>
                  <a:lnTo>
                    <a:pt x="11190" y="6846"/>
                  </a:lnTo>
                  <a:lnTo>
                    <a:pt x="11717" y="6714"/>
                  </a:lnTo>
                  <a:lnTo>
                    <a:pt x="12287" y="6583"/>
                  </a:lnTo>
                  <a:lnTo>
                    <a:pt x="12902" y="6495"/>
                  </a:lnTo>
                  <a:lnTo>
                    <a:pt x="14086" y="6276"/>
                  </a:lnTo>
                  <a:lnTo>
                    <a:pt x="14701" y="6144"/>
                  </a:lnTo>
                  <a:lnTo>
                    <a:pt x="15315" y="5925"/>
                  </a:lnTo>
                  <a:lnTo>
                    <a:pt x="16500" y="5398"/>
                  </a:lnTo>
                  <a:lnTo>
                    <a:pt x="16544" y="5398"/>
                  </a:lnTo>
                  <a:lnTo>
                    <a:pt x="18431" y="3862"/>
                  </a:lnTo>
                  <a:lnTo>
                    <a:pt x="20230" y="2326"/>
                  </a:lnTo>
                  <a:lnTo>
                    <a:pt x="20274" y="2326"/>
                  </a:lnTo>
                  <a:lnTo>
                    <a:pt x="21546" y="878"/>
                  </a:lnTo>
                  <a:lnTo>
                    <a:pt x="22248" y="527"/>
                  </a:lnTo>
                  <a:lnTo>
                    <a:pt x="25539" y="396"/>
                  </a:lnTo>
                  <a:lnTo>
                    <a:pt x="29664" y="352"/>
                  </a:lnTo>
                  <a:lnTo>
                    <a:pt x="33043" y="2326"/>
                  </a:lnTo>
                  <a:lnTo>
                    <a:pt x="34974" y="3643"/>
                  </a:lnTo>
                  <a:lnTo>
                    <a:pt x="36773" y="5222"/>
                  </a:lnTo>
                  <a:lnTo>
                    <a:pt x="36817" y="5266"/>
                  </a:lnTo>
                  <a:lnTo>
                    <a:pt x="37124" y="5442"/>
                  </a:lnTo>
                  <a:lnTo>
                    <a:pt x="37299" y="5442"/>
                  </a:lnTo>
                  <a:lnTo>
                    <a:pt x="37343" y="5398"/>
                  </a:lnTo>
                  <a:lnTo>
                    <a:pt x="37387" y="5310"/>
                  </a:lnTo>
                  <a:lnTo>
                    <a:pt x="37387" y="5266"/>
                  </a:lnTo>
                  <a:lnTo>
                    <a:pt x="37343" y="5179"/>
                  </a:lnTo>
                  <a:lnTo>
                    <a:pt x="37299" y="5135"/>
                  </a:lnTo>
                  <a:lnTo>
                    <a:pt x="36992" y="4959"/>
                  </a:lnTo>
                  <a:lnTo>
                    <a:pt x="35193" y="3379"/>
                  </a:lnTo>
                  <a:lnTo>
                    <a:pt x="35149" y="3379"/>
                  </a:lnTo>
                  <a:lnTo>
                    <a:pt x="33218" y="2019"/>
                  </a:lnTo>
                  <a:lnTo>
                    <a:pt x="29796" y="45"/>
                  </a:lnTo>
                  <a:lnTo>
                    <a:pt x="2970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09" name="Google Shape;14209;p408"/>
            <p:cNvSpPr/>
            <p:nvPr/>
          </p:nvSpPr>
          <p:spPr>
            <a:xfrm>
              <a:off x="5821900" y="4427850"/>
              <a:ext cx="1314250" cy="359850"/>
            </a:xfrm>
            <a:custGeom>
              <a:avLst/>
              <a:gdLst/>
              <a:ahLst/>
              <a:cxnLst/>
              <a:rect l="l" t="t" r="r" b="b"/>
              <a:pathLst>
                <a:path w="52570" h="14394" extrusionOk="0">
                  <a:moveTo>
                    <a:pt x="26680" y="1"/>
                  </a:moveTo>
                  <a:lnTo>
                    <a:pt x="24091" y="220"/>
                  </a:lnTo>
                  <a:lnTo>
                    <a:pt x="22863" y="439"/>
                  </a:lnTo>
                  <a:lnTo>
                    <a:pt x="22819" y="483"/>
                  </a:lnTo>
                  <a:lnTo>
                    <a:pt x="22292" y="747"/>
                  </a:lnTo>
                  <a:lnTo>
                    <a:pt x="21020" y="878"/>
                  </a:lnTo>
                  <a:lnTo>
                    <a:pt x="20888" y="922"/>
                  </a:lnTo>
                  <a:lnTo>
                    <a:pt x="19659" y="2107"/>
                  </a:lnTo>
                  <a:lnTo>
                    <a:pt x="19615" y="2107"/>
                  </a:lnTo>
                  <a:lnTo>
                    <a:pt x="19045" y="3072"/>
                  </a:lnTo>
                  <a:lnTo>
                    <a:pt x="18167" y="3906"/>
                  </a:lnTo>
                  <a:lnTo>
                    <a:pt x="16281" y="5617"/>
                  </a:lnTo>
                  <a:lnTo>
                    <a:pt x="15096" y="6451"/>
                  </a:lnTo>
                  <a:lnTo>
                    <a:pt x="14350" y="6758"/>
                  </a:lnTo>
                  <a:lnTo>
                    <a:pt x="11322" y="7285"/>
                  </a:lnTo>
                  <a:lnTo>
                    <a:pt x="9567" y="7855"/>
                  </a:lnTo>
                  <a:lnTo>
                    <a:pt x="9523" y="7855"/>
                  </a:lnTo>
                  <a:lnTo>
                    <a:pt x="8645" y="8382"/>
                  </a:lnTo>
                  <a:lnTo>
                    <a:pt x="8601" y="8426"/>
                  </a:lnTo>
                  <a:lnTo>
                    <a:pt x="7856" y="9172"/>
                  </a:lnTo>
                  <a:lnTo>
                    <a:pt x="7812" y="9216"/>
                  </a:lnTo>
                  <a:lnTo>
                    <a:pt x="7197" y="10269"/>
                  </a:lnTo>
                  <a:lnTo>
                    <a:pt x="5705" y="13604"/>
                  </a:lnTo>
                  <a:lnTo>
                    <a:pt x="5091" y="13867"/>
                  </a:lnTo>
                  <a:lnTo>
                    <a:pt x="3862" y="14042"/>
                  </a:lnTo>
                  <a:lnTo>
                    <a:pt x="2941" y="13867"/>
                  </a:lnTo>
                  <a:lnTo>
                    <a:pt x="264" y="12902"/>
                  </a:lnTo>
                  <a:lnTo>
                    <a:pt x="133" y="12902"/>
                  </a:lnTo>
                  <a:lnTo>
                    <a:pt x="89" y="12945"/>
                  </a:lnTo>
                  <a:lnTo>
                    <a:pt x="45" y="12989"/>
                  </a:lnTo>
                  <a:lnTo>
                    <a:pt x="1" y="13077"/>
                  </a:lnTo>
                  <a:lnTo>
                    <a:pt x="45" y="13121"/>
                  </a:lnTo>
                  <a:lnTo>
                    <a:pt x="89" y="13165"/>
                  </a:lnTo>
                  <a:lnTo>
                    <a:pt x="133" y="13209"/>
                  </a:lnTo>
                  <a:lnTo>
                    <a:pt x="2853" y="14218"/>
                  </a:lnTo>
                  <a:lnTo>
                    <a:pt x="2897" y="14218"/>
                  </a:lnTo>
                  <a:lnTo>
                    <a:pt x="3819" y="14393"/>
                  </a:lnTo>
                  <a:lnTo>
                    <a:pt x="3862" y="14393"/>
                  </a:lnTo>
                  <a:lnTo>
                    <a:pt x="5179" y="14174"/>
                  </a:lnTo>
                  <a:lnTo>
                    <a:pt x="5881" y="13911"/>
                  </a:lnTo>
                  <a:lnTo>
                    <a:pt x="6013" y="13823"/>
                  </a:lnTo>
                  <a:lnTo>
                    <a:pt x="7504" y="10444"/>
                  </a:lnTo>
                  <a:lnTo>
                    <a:pt x="8119" y="9435"/>
                  </a:lnTo>
                  <a:lnTo>
                    <a:pt x="8821" y="8689"/>
                  </a:lnTo>
                  <a:lnTo>
                    <a:pt x="9698" y="8162"/>
                  </a:lnTo>
                  <a:lnTo>
                    <a:pt x="11410" y="7636"/>
                  </a:lnTo>
                  <a:lnTo>
                    <a:pt x="14438" y="7109"/>
                  </a:lnTo>
                  <a:lnTo>
                    <a:pt x="14481" y="7109"/>
                  </a:lnTo>
                  <a:lnTo>
                    <a:pt x="15227" y="6758"/>
                  </a:lnTo>
                  <a:lnTo>
                    <a:pt x="15271" y="6758"/>
                  </a:lnTo>
                  <a:lnTo>
                    <a:pt x="16500" y="5881"/>
                  </a:lnTo>
                  <a:lnTo>
                    <a:pt x="18431" y="4169"/>
                  </a:lnTo>
                  <a:lnTo>
                    <a:pt x="19264" y="3336"/>
                  </a:lnTo>
                  <a:lnTo>
                    <a:pt x="19308" y="3292"/>
                  </a:lnTo>
                  <a:lnTo>
                    <a:pt x="19923" y="2326"/>
                  </a:lnTo>
                  <a:lnTo>
                    <a:pt x="21107" y="1185"/>
                  </a:lnTo>
                  <a:lnTo>
                    <a:pt x="22336" y="1098"/>
                  </a:lnTo>
                  <a:lnTo>
                    <a:pt x="22424" y="1054"/>
                  </a:lnTo>
                  <a:lnTo>
                    <a:pt x="22950" y="791"/>
                  </a:lnTo>
                  <a:lnTo>
                    <a:pt x="24135" y="571"/>
                  </a:lnTo>
                  <a:lnTo>
                    <a:pt x="26680" y="352"/>
                  </a:lnTo>
                  <a:lnTo>
                    <a:pt x="28128" y="527"/>
                  </a:lnTo>
                  <a:lnTo>
                    <a:pt x="28874" y="747"/>
                  </a:lnTo>
                  <a:lnTo>
                    <a:pt x="31024" y="2019"/>
                  </a:lnTo>
                  <a:lnTo>
                    <a:pt x="33043" y="3336"/>
                  </a:lnTo>
                  <a:lnTo>
                    <a:pt x="34710" y="4476"/>
                  </a:lnTo>
                  <a:lnTo>
                    <a:pt x="35720" y="5661"/>
                  </a:lnTo>
                  <a:lnTo>
                    <a:pt x="35764" y="5705"/>
                  </a:lnTo>
                  <a:lnTo>
                    <a:pt x="37080" y="6846"/>
                  </a:lnTo>
                  <a:lnTo>
                    <a:pt x="37124" y="6890"/>
                  </a:lnTo>
                  <a:lnTo>
                    <a:pt x="39493" y="8119"/>
                  </a:lnTo>
                  <a:lnTo>
                    <a:pt x="42741" y="9216"/>
                  </a:lnTo>
                  <a:lnTo>
                    <a:pt x="44408" y="9698"/>
                  </a:lnTo>
                  <a:lnTo>
                    <a:pt x="44452" y="9698"/>
                  </a:lnTo>
                  <a:lnTo>
                    <a:pt x="48621" y="10137"/>
                  </a:lnTo>
                  <a:lnTo>
                    <a:pt x="49674" y="10181"/>
                  </a:lnTo>
                  <a:lnTo>
                    <a:pt x="51868" y="9962"/>
                  </a:lnTo>
                  <a:lnTo>
                    <a:pt x="51912" y="9962"/>
                  </a:lnTo>
                  <a:lnTo>
                    <a:pt x="52438" y="9786"/>
                  </a:lnTo>
                  <a:lnTo>
                    <a:pt x="52526" y="9742"/>
                  </a:lnTo>
                  <a:lnTo>
                    <a:pt x="52570" y="9698"/>
                  </a:lnTo>
                  <a:lnTo>
                    <a:pt x="52570" y="9610"/>
                  </a:lnTo>
                  <a:lnTo>
                    <a:pt x="52570" y="9567"/>
                  </a:lnTo>
                  <a:lnTo>
                    <a:pt x="52526" y="9523"/>
                  </a:lnTo>
                  <a:lnTo>
                    <a:pt x="52482" y="9479"/>
                  </a:lnTo>
                  <a:lnTo>
                    <a:pt x="52394" y="9435"/>
                  </a:lnTo>
                  <a:lnTo>
                    <a:pt x="52350" y="9435"/>
                  </a:lnTo>
                  <a:lnTo>
                    <a:pt x="51824" y="9610"/>
                  </a:lnTo>
                  <a:lnTo>
                    <a:pt x="49674" y="9830"/>
                  </a:lnTo>
                  <a:lnTo>
                    <a:pt x="48621" y="9786"/>
                  </a:lnTo>
                  <a:lnTo>
                    <a:pt x="44496" y="9391"/>
                  </a:lnTo>
                  <a:lnTo>
                    <a:pt x="42872" y="8865"/>
                  </a:lnTo>
                  <a:lnTo>
                    <a:pt x="39625" y="7811"/>
                  </a:lnTo>
                  <a:lnTo>
                    <a:pt x="37299" y="6583"/>
                  </a:lnTo>
                  <a:lnTo>
                    <a:pt x="35983" y="5442"/>
                  </a:lnTo>
                  <a:lnTo>
                    <a:pt x="34930" y="4257"/>
                  </a:lnTo>
                  <a:lnTo>
                    <a:pt x="34930" y="4213"/>
                  </a:lnTo>
                  <a:lnTo>
                    <a:pt x="33218" y="3072"/>
                  </a:lnTo>
                  <a:lnTo>
                    <a:pt x="31200" y="1756"/>
                  </a:lnTo>
                  <a:lnTo>
                    <a:pt x="29050" y="439"/>
                  </a:lnTo>
                  <a:lnTo>
                    <a:pt x="29006" y="439"/>
                  </a:lnTo>
                  <a:lnTo>
                    <a:pt x="28216" y="220"/>
                  </a:lnTo>
                  <a:lnTo>
                    <a:pt x="28172" y="176"/>
                  </a:lnTo>
                  <a:lnTo>
                    <a:pt x="2672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10" name="Google Shape;14210;p408"/>
            <p:cNvSpPr/>
            <p:nvPr/>
          </p:nvSpPr>
          <p:spPr>
            <a:xfrm>
              <a:off x="5828500" y="4381775"/>
              <a:ext cx="1328500" cy="379600"/>
            </a:xfrm>
            <a:custGeom>
              <a:avLst/>
              <a:gdLst/>
              <a:ahLst/>
              <a:cxnLst/>
              <a:rect l="l" t="t" r="r" b="b"/>
              <a:pathLst>
                <a:path w="53140" h="15184" extrusionOk="0">
                  <a:moveTo>
                    <a:pt x="25319" y="1"/>
                  </a:moveTo>
                  <a:lnTo>
                    <a:pt x="24749" y="45"/>
                  </a:lnTo>
                  <a:lnTo>
                    <a:pt x="22643" y="527"/>
                  </a:lnTo>
                  <a:lnTo>
                    <a:pt x="22599" y="527"/>
                  </a:lnTo>
                  <a:lnTo>
                    <a:pt x="20054" y="1449"/>
                  </a:lnTo>
                  <a:lnTo>
                    <a:pt x="19966" y="1493"/>
                  </a:lnTo>
                  <a:lnTo>
                    <a:pt x="18649" y="3292"/>
                  </a:lnTo>
                  <a:lnTo>
                    <a:pt x="18649" y="3336"/>
                  </a:lnTo>
                  <a:lnTo>
                    <a:pt x="17991" y="4520"/>
                  </a:lnTo>
                  <a:lnTo>
                    <a:pt x="17289" y="5310"/>
                  </a:lnTo>
                  <a:lnTo>
                    <a:pt x="15490" y="6978"/>
                  </a:lnTo>
                  <a:lnTo>
                    <a:pt x="14437" y="7724"/>
                  </a:lnTo>
                  <a:lnTo>
                    <a:pt x="13779" y="7899"/>
                  </a:lnTo>
                  <a:lnTo>
                    <a:pt x="9917" y="8601"/>
                  </a:lnTo>
                  <a:lnTo>
                    <a:pt x="9873" y="8601"/>
                  </a:lnTo>
                  <a:lnTo>
                    <a:pt x="8908" y="8996"/>
                  </a:lnTo>
                  <a:lnTo>
                    <a:pt x="8864" y="8996"/>
                  </a:lnTo>
                  <a:lnTo>
                    <a:pt x="7855" y="9611"/>
                  </a:lnTo>
                  <a:lnTo>
                    <a:pt x="7811" y="9611"/>
                  </a:lnTo>
                  <a:lnTo>
                    <a:pt x="6933" y="10488"/>
                  </a:lnTo>
                  <a:lnTo>
                    <a:pt x="6889" y="10532"/>
                  </a:lnTo>
                  <a:lnTo>
                    <a:pt x="6187" y="11717"/>
                  </a:lnTo>
                  <a:lnTo>
                    <a:pt x="6187" y="11761"/>
                  </a:lnTo>
                  <a:lnTo>
                    <a:pt x="5090" y="14701"/>
                  </a:lnTo>
                  <a:lnTo>
                    <a:pt x="2457" y="14832"/>
                  </a:lnTo>
                  <a:lnTo>
                    <a:pt x="220" y="13999"/>
                  </a:lnTo>
                  <a:lnTo>
                    <a:pt x="88" y="13999"/>
                  </a:lnTo>
                  <a:lnTo>
                    <a:pt x="44" y="14042"/>
                  </a:lnTo>
                  <a:lnTo>
                    <a:pt x="0" y="14086"/>
                  </a:lnTo>
                  <a:lnTo>
                    <a:pt x="0" y="14174"/>
                  </a:lnTo>
                  <a:lnTo>
                    <a:pt x="0" y="14218"/>
                  </a:lnTo>
                  <a:lnTo>
                    <a:pt x="44" y="14306"/>
                  </a:lnTo>
                  <a:lnTo>
                    <a:pt x="132" y="14306"/>
                  </a:lnTo>
                  <a:lnTo>
                    <a:pt x="2370" y="15183"/>
                  </a:lnTo>
                  <a:lnTo>
                    <a:pt x="2457" y="15183"/>
                  </a:lnTo>
                  <a:lnTo>
                    <a:pt x="5222" y="15052"/>
                  </a:lnTo>
                  <a:lnTo>
                    <a:pt x="5310" y="15008"/>
                  </a:lnTo>
                  <a:lnTo>
                    <a:pt x="5397" y="14920"/>
                  </a:lnTo>
                  <a:lnTo>
                    <a:pt x="6494" y="11892"/>
                  </a:lnTo>
                  <a:lnTo>
                    <a:pt x="7197" y="10708"/>
                  </a:lnTo>
                  <a:lnTo>
                    <a:pt x="8074" y="9918"/>
                  </a:lnTo>
                  <a:lnTo>
                    <a:pt x="9040" y="9303"/>
                  </a:lnTo>
                  <a:lnTo>
                    <a:pt x="10005" y="8952"/>
                  </a:lnTo>
                  <a:lnTo>
                    <a:pt x="13866" y="8250"/>
                  </a:lnTo>
                  <a:lnTo>
                    <a:pt x="14569" y="8031"/>
                  </a:lnTo>
                  <a:lnTo>
                    <a:pt x="14612" y="8031"/>
                  </a:lnTo>
                  <a:lnTo>
                    <a:pt x="15709" y="7285"/>
                  </a:lnTo>
                  <a:lnTo>
                    <a:pt x="15709" y="7241"/>
                  </a:lnTo>
                  <a:lnTo>
                    <a:pt x="17552" y="5574"/>
                  </a:lnTo>
                  <a:lnTo>
                    <a:pt x="18254" y="4740"/>
                  </a:lnTo>
                  <a:lnTo>
                    <a:pt x="18298" y="4696"/>
                  </a:lnTo>
                  <a:lnTo>
                    <a:pt x="18957" y="3511"/>
                  </a:lnTo>
                  <a:lnTo>
                    <a:pt x="20229" y="1756"/>
                  </a:lnTo>
                  <a:lnTo>
                    <a:pt x="22730" y="878"/>
                  </a:lnTo>
                  <a:lnTo>
                    <a:pt x="24793" y="396"/>
                  </a:lnTo>
                  <a:lnTo>
                    <a:pt x="25319" y="352"/>
                  </a:lnTo>
                  <a:lnTo>
                    <a:pt x="27996" y="1054"/>
                  </a:lnTo>
                  <a:lnTo>
                    <a:pt x="31506" y="2985"/>
                  </a:lnTo>
                  <a:lnTo>
                    <a:pt x="33788" y="4345"/>
                  </a:lnTo>
                  <a:lnTo>
                    <a:pt x="33788" y="4389"/>
                  </a:lnTo>
                  <a:lnTo>
                    <a:pt x="35543" y="5135"/>
                  </a:lnTo>
                  <a:lnTo>
                    <a:pt x="36991" y="6627"/>
                  </a:lnTo>
                  <a:lnTo>
                    <a:pt x="39142" y="8162"/>
                  </a:lnTo>
                  <a:lnTo>
                    <a:pt x="40107" y="9216"/>
                  </a:lnTo>
                  <a:lnTo>
                    <a:pt x="40151" y="9259"/>
                  </a:lnTo>
                  <a:lnTo>
                    <a:pt x="42696" y="10181"/>
                  </a:lnTo>
                  <a:lnTo>
                    <a:pt x="44671" y="10751"/>
                  </a:lnTo>
                  <a:lnTo>
                    <a:pt x="44714" y="10795"/>
                  </a:lnTo>
                  <a:lnTo>
                    <a:pt x="48751" y="11190"/>
                  </a:lnTo>
                  <a:lnTo>
                    <a:pt x="48795" y="11190"/>
                  </a:lnTo>
                  <a:lnTo>
                    <a:pt x="51340" y="11102"/>
                  </a:lnTo>
                  <a:lnTo>
                    <a:pt x="52086" y="11190"/>
                  </a:lnTo>
                  <a:lnTo>
                    <a:pt x="52174" y="11190"/>
                  </a:lnTo>
                  <a:lnTo>
                    <a:pt x="53008" y="10927"/>
                  </a:lnTo>
                  <a:lnTo>
                    <a:pt x="53096" y="10883"/>
                  </a:lnTo>
                  <a:lnTo>
                    <a:pt x="53140" y="10839"/>
                  </a:lnTo>
                  <a:lnTo>
                    <a:pt x="53140" y="10795"/>
                  </a:lnTo>
                  <a:lnTo>
                    <a:pt x="53140" y="10708"/>
                  </a:lnTo>
                  <a:lnTo>
                    <a:pt x="53096" y="10664"/>
                  </a:lnTo>
                  <a:lnTo>
                    <a:pt x="53052" y="10620"/>
                  </a:lnTo>
                  <a:lnTo>
                    <a:pt x="53008" y="10576"/>
                  </a:lnTo>
                  <a:lnTo>
                    <a:pt x="52920" y="10576"/>
                  </a:lnTo>
                  <a:lnTo>
                    <a:pt x="52130" y="10839"/>
                  </a:lnTo>
                  <a:lnTo>
                    <a:pt x="51384" y="10751"/>
                  </a:lnTo>
                  <a:lnTo>
                    <a:pt x="51340" y="10751"/>
                  </a:lnTo>
                  <a:lnTo>
                    <a:pt x="48795" y="10839"/>
                  </a:lnTo>
                  <a:lnTo>
                    <a:pt x="44758" y="10444"/>
                  </a:lnTo>
                  <a:lnTo>
                    <a:pt x="42828" y="9874"/>
                  </a:lnTo>
                  <a:lnTo>
                    <a:pt x="40326" y="8952"/>
                  </a:lnTo>
                  <a:lnTo>
                    <a:pt x="39361" y="7899"/>
                  </a:lnTo>
                  <a:lnTo>
                    <a:pt x="39361" y="7855"/>
                  </a:lnTo>
                  <a:lnTo>
                    <a:pt x="37211" y="6363"/>
                  </a:lnTo>
                  <a:lnTo>
                    <a:pt x="35763" y="4871"/>
                  </a:lnTo>
                  <a:lnTo>
                    <a:pt x="35719" y="4828"/>
                  </a:lnTo>
                  <a:lnTo>
                    <a:pt x="33964" y="4038"/>
                  </a:lnTo>
                  <a:lnTo>
                    <a:pt x="31682" y="2677"/>
                  </a:lnTo>
                  <a:lnTo>
                    <a:pt x="28128" y="747"/>
                  </a:lnTo>
                  <a:lnTo>
                    <a:pt x="28128" y="703"/>
                  </a:lnTo>
                  <a:lnTo>
                    <a:pt x="2536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11" name="Google Shape;14211;p408"/>
            <p:cNvSpPr/>
            <p:nvPr/>
          </p:nvSpPr>
          <p:spPr>
            <a:xfrm>
              <a:off x="5680400" y="4855700"/>
              <a:ext cx="42800" cy="15375"/>
            </a:xfrm>
            <a:custGeom>
              <a:avLst/>
              <a:gdLst/>
              <a:ahLst/>
              <a:cxnLst/>
              <a:rect l="l" t="t" r="r" b="b"/>
              <a:pathLst>
                <a:path w="1712" h="615" extrusionOk="0">
                  <a:moveTo>
                    <a:pt x="88" y="0"/>
                  </a:moveTo>
                  <a:lnTo>
                    <a:pt x="0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0" y="263"/>
                  </a:lnTo>
                  <a:lnTo>
                    <a:pt x="44" y="307"/>
                  </a:lnTo>
                  <a:lnTo>
                    <a:pt x="132" y="307"/>
                  </a:lnTo>
                  <a:lnTo>
                    <a:pt x="1492" y="614"/>
                  </a:lnTo>
                  <a:lnTo>
                    <a:pt x="1536" y="614"/>
                  </a:lnTo>
                  <a:lnTo>
                    <a:pt x="1668" y="570"/>
                  </a:lnTo>
                  <a:lnTo>
                    <a:pt x="1712" y="483"/>
                  </a:lnTo>
                  <a:lnTo>
                    <a:pt x="1712" y="395"/>
                  </a:lnTo>
                  <a:lnTo>
                    <a:pt x="1668" y="351"/>
                  </a:lnTo>
                  <a:lnTo>
                    <a:pt x="1624" y="307"/>
                  </a:lnTo>
                  <a:lnTo>
                    <a:pt x="1580" y="263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12" name="Google Shape;14212;p408"/>
            <p:cNvSpPr/>
            <p:nvPr/>
          </p:nvSpPr>
          <p:spPr>
            <a:xfrm>
              <a:off x="5660650" y="4828275"/>
              <a:ext cx="138250" cy="42800"/>
            </a:xfrm>
            <a:custGeom>
              <a:avLst/>
              <a:gdLst/>
              <a:ahLst/>
              <a:cxnLst/>
              <a:rect l="l" t="t" r="r" b="b"/>
              <a:pathLst>
                <a:path w="5530" h="1712" extrusionOk="0">
                  <a:moveTo>
                    <a:pt x="659" y="0"/>
                  </a:moveTo>
                  <a:lnTo>
                    <a:pt x="132" y="132"/>
                  </a:lnTo>
                  <a:lnTo>
                    <a:pt x="44" y="176"/>
                  </a:lnTo>
                  <a:lnTo>
                    <a:pt x="0" y="219"/>
                  </a:lnTo>
                  <a:lnTo>
                    <a:pt x="0" y="307"/>
                  </a:lnTo>
                  <a:lnTo>
                    <a:pt x="0" y="351"/>
                  </a:lnTo>
                  <a:lnTo>
                    <a:pt x="0" y="439"/>
                  </a:lnTo>
                  <a:lnTo>
                    <a:pt x="88" y="483"/>
                  </a:lnTo>
                  <a:lnTo>
                    <a:pt x="220" y="483"/>
                  </a:lnTo>
                  <a:lnTo>
                    <a:pt x="703" y="351"/>
                  </a:lnTo>
                  <a:lnTo>
                    <a:pt x="3028" y="1141"/>
                  </a:lnTo>
                  <a:lnTo>
                    <a:pt x="5310" y="1711"/>
                  </a:lnTo>
                  <a:lnTo>
                    <a:pt x="5486" y="1711"/>
                  </a:lnTo>
                  <a:lnTo>
                    <a:pt x="5529" y="1580"/>
                  </a:lnTo>
                  <a:lnTo>
                    <a:pt x="5529" y="1536"/>
                  </a:lnTo>
                  <a:lnTo>
                    <a:pt x="5529" y="1448"/>
                  </a:lnTo>
                  <a:lnTo>
                    <a:pt x="5442" y="1404"/>
                  </a:lnTo>
                  <a:lnTo>
                    <a:pt x="5398" y="1360"/>
                  </a:lnTo>
                  <a:lnTo>
                    <a:pt x="3116" y="790"/>
                  </a:lnTo>
                  <a:lnTo>
                    <a:pt x="74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13" name="Google Shape;14213;p408"/>
            <p:cNvSpPr/>
            <p:nvPr/>
          </p:nvSpPr>
          <p:spPr>
            <a:xfrm>
              <a:off x="5656250" y="4808525"/>
              <a:ext cx="208475" cy="60350"/>
            </a:xfrm>
            <a:custGeom>
              <a:avLst/>
              <a:gdLst/>
              <a:ahLst/>
              <a:cxnLst/>
              <a:rect l="l" t="t" r="r" b="b"/>
              <a:pathLst>
                <a:path w="8339" h="2414" extrusionOk="0">
                  <a:moveTo>
                    <a:pt x="1317" y="0"/>
                  </a:moveTo>
                  <a:lnTo>
                    <a:pt x="528" y="132"/>
                  </a:lnTo>
                  <a:lnTo>
                    <a:pt x="484" y="132"/>
                  </a:lnTo>
                  <a:lnTo>
                    <a:pt x="133" y="263"/>
                  </a:lnTo>
                  <a:lnTo>
                    <a:pt x="89" y="307"/>
                  </a:lnTo>
                  <a:lnTo>
                    <a:pt x="45" y="395"/>
                  </a:lnTo>
                  <a:lnTo>
                    <a:pt x="1" y="439"/>
                  </a:lnTo>
                  <a:lnTo>
                    <a:pt x="45" y="527"/>
                  </a:lnTo>
                  <a:lnTo>
                    <a:pt x="45" y="571"/>
                  </a:lnTo>
                  <a:lnTo>
                    <a:pt x="133" y="614"/>
                  </a:lnTo>
                  <a:lnTo>
                    <a:pt x="264" y="614"/>
                  </a:lnTo>
                  <a:lnTo>
                    <a:pt x="571" y="483"/>
                  </a:lnTo>
                  <a:lnTo>
                    <a:pt x="1361" y="351"/>
                  </a:lnTo>
                  <a:lnTo>
                    <a:pt x="3511" y="878"/>
                  </a:lnTo>
                  <a:lnTo>
                    <a:pt x="5837" y="1843"/>
                  </a:lnTo>
                  <a:lnTo>
                    <a:pt x="7724" y="2326"/>
                  </a:lnTo>
                  <a:lnTo>
                    <a:pt x="8163" y="2414"/>
                  </a:lnTo>
                  <a:lnTo>
                    <a:pt x="8207" y="2414"/>
                  </a:lnTo>
                  <a:lnTo>
                    <a:pt x="8294" y="2370"/>
                  </a:lnTo>
                  <a:lnTo>
                    <a:pt x="8338" y="2238"/>
                  </a:lnTo>
                  <a:lnTo>
                    <a:pt x="8338" y="2194"/>
                  </a:lnTo>
                  <a:lnTo>
                    <a:pt x="8338" y="2106"/>
                  </a:lnTo>
                  <a:lnTo>
                    <a:pt x="8294" y="2063"/>
                  </a:lnTo>
                  <a:lnTo>
                    <a:pt x="8207" y="2063"/>
                  </a:lnTo>
                  <a:lnTo>
                    <a:pt x="7812" y="1975"/>
                  </a:lnTo>
                  <a:lnTo>
                    <a:pt x="5969" y="1492"/>
                  </a:lnTo>
                  <a:lnTo>
                    <a:pt x="3643" y="571"/>
                  </a:lnTo>
                  <a:lnTo>
                    <a:pt x="3599" y="527"/>
                  </a:lnTo>
                  <a:lnTo>
                    <a:pt x="140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14" name="Google Shape;14214;p408"/>
            <p:cNvSpPr/>
            <p:nvPr/>
          </p:nvSpPr>
          <p:spPr>
            <a:xfrm>
              <a:off x="5636525" y="4793150"/>
              <a:ext cx="269875" cy="65850"/>
            </a:xfrm>
            <a:custGeom>
              <a:avLst/>
              <a:gdLst/>
              <a:ahLst/>
              <a:cxnLst/>
              <a:rect l="l" t="t" r="r" b="b"/>
              <a:pathLst>
                <a:path w="10795" h="2634" extrusionOk="0">
                  <a:moveTo>
                    <a:pt x="3072" y="1"/>
                  </a:moveTo>
                  <a:lnTo>
                    <a:pt x="1536" y="264"/>
                  </a:lnTo>
                  <a:lnTo>
                    <a:pt x="176" y="440"/>
                  </a:lnTo>
                  <a:lnTo>
                    <a:pt x="88" y="484"/>
                  </a:lnTo>
                  <a:lnTo>
                    <a:pt x="44" y="527"/>
                  </a:lnTo>
                  <a:lnTo>
                    <a:pt x="44" y="571"/>
                  </a:lnTo>
                  <a:lnTo>
                    <a:pt x="0" y="659"/>
                  </a:lnTo>
                  <a:lnTo>
                    <a:pt x="44" y="703"/>
                  </a:lnTo>
                  <a:lnTo>
                    <a:pt x="88" y="791"/>
                  </a:lnTo>
                  <a:lnTo>
                    <a:pt x="219" y="791"/>
                  </a:lnTo>
                  <a:lnTo>
                    <a:pt x="1580" y="615"/>
                  </a:lnTo>
                  <a:lnTo>
                    <a:pt x="3116" y="352"/>
                  </a:lnTo>
                  <a:lnTo>
                    <a:pt x="5617" y="1229"/>
                  </a:lnTo>
                  <a:lnTo>
                    <a:pt x="7899" y="1844"/>
                  </a:lnTo>
                  <a:lnTo>
                    <a:pt x="9698" y="2502"/>
                  </a:lnTo>
                  <a:lnTo>
                    <a:pt x="9742" y="2502"/>
                  </a:lnTo>
                  <a:lnTo>
                    <a:pt x="10575" y="2634"/>
                  </a:lnTo>
                  <a:lnTo>
                    <a:pt x="10619" y="2634"/>
                  </a:lnTo>
                  <a:lnTo>
                    <a:pt x="10751" y="2590"/>
                  </a:lnTo>
                  <a:lnTo>
                    <a:pt x="10795" y="2502"/>
                  </a:lnTo>
                  <a:lnTo>
                    <a:pt x="10795" y="2414"/>
                  </a:lnTo>
                  <a:lnTo>
                    <a:pt x="10751" y="2370"/>
                  </a:lnTo>
                  <a:lnTo>
                    <a:pt x="10707" y="2326"/>
                  </a:lnTo>
                  <a:lnTo>
                    <a:pt x="10663" y="2283"/>
                  </a:lnTo>
                  <a:lnTo>
                    <a:pt x="9829" y="2151"/>
                  </a:lnTo>
                  <a:lnTo>
                    <a:pt x="7986" y="1537"/>
                  </a:lnTo>
                  <a:lnTo>
                    <a:pt x="5748" y="878"/>
                  </a:lnTo>
                  <a:lnTo>
                    <a:pt x="315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15" name="Google Shape;14215;p408"/>
            <p:cNvSpPr/>
            <p:nvPr/>
          </p:nvSpPr>
          <p:spPr>
            <a:xfrm>
              <a:off x="5527900" y="5054250"/>
              <a:ext cx="528800" cy="40600"/>
            </a:xfrm>
            <a:custGeom>
              <a:avLst/>
              <a:gdLst/>
              <a:ahLst/>
              <a:cxnLst/>
              <a:rect l="l" t="t" r="r" b="b"/>
              <a:pathLst>
                <a:path w="21152" h="1624" extrusionOk="0">
                  <a:moveTo>
                    <a:pt x="20976" y="0"/>
                  </a:moveTo>
                  <a:lnTo>
                    <a:pt x="16807" y="132"/>
                  </a:lnTo>
                  <a:lnTo>
                    <a:pt x="16719" y="132"/>
                  </a:lnTo>
                  <a:lnTo>
                    <a:pt x="15579" y="702"/>
                  </a:lnTo>
                  <a:lnTo>
                    <a:pt x="11147" y="527"/>
                  </a:lnTo>
                  <a:lnTo>
                    <a:pt x="8733" y="527"/>
                  </a:lnTo>
                  <a:lnTo>
                    <a:pt x="6188" y="790"/>
                  </a:lnTo>
                  <a:lnTo>
                    <a:pt x="3116" y="1097"/>
                  </a:lnTo>
                  <a:lnTo>
                    <a:pt x="879" y="966"/>
                  </a:lnTo>
                  <a:lnTo>
                    <a:pt x="791" y="966"/>
                  </a:lnTo>
                  <a:lnTo>
                    <a:pt x="133" y="1273"/>
                  </a:lnTo>
                  <a:lnTo>
                    <a:pt x="45" y="1317"/>
                  </a:lnTo>
                  <a:lnTo>
                    <a:pt x="1" y="1361"/>
                  </a:lnTo>
                  <a:lnTo>
                    <a:pt x="1" y="1448"/>
                  </a:lnTo>
                  <a:lnTo>
                    <a:pt x="45" y="1492"/>
                  </a:lnTo>
                  <a:lnTo>
                    <a:pt x="89" y="1580"/>
                  </a:lnTo>
                  <a:lnTo>
                    <a:pt x="176" y="1624"/>
                  </a:lnTo>
                  <a:lnTo>
                    <a:pt x="264" y="1580"/>
                  </a:lnTo>
                  <a:lnTo>
                    <a:pt x="879" y="1317"/>
                  </a:lnTo>
                  <a:lnTo>
                    <a:pt x="3116" y="1448"/>
                  </a:lnTo>
                  <a:lnTo>
                    <a:pt x="3160" y="1448"/>
                  </a:lnTo>
                  <a:lnTo>
                    <a:pt x="6232" y="1141"/>
                  </a:lnTo>
                  <a:lnTo>
                    <a:pt x="8777" y="878"/>
                  </a:lnTo>
                  <a:lnTo>
                    <a:pt x="11147" y="878"/>
                  </a:lnTo>
                  <a:lnTo>
                    <a:pt x="15622" y="1053"/>
                  </a:lnTo>
                  <a:lnTo>
                    <a:pt x="15666" y="1010"/>
                  </a:lnTo>
                  <a:lnTo>
                    <a:pt x="16851" y="483"/>
                  </a:lnTo>
                  <a:lnTo>
                    <a:pt x="20976" y="351"/>
                  </a:lnTo>
                  <a:lnTo>
                    <a:pt x="21064" y="351"/>
                  </a:lnTo>
                  <a:lnTo>
                    <a:pt x="21107" y="308"/>
                  </a:lnTo>
                  <a:lnTo>
                    <a:pt x="21151" y="220"/>
                  </a:lnTo>
                  <a:lnTo>
                    <a:pt x="21151" y="176"/>
                  </a:lnTo>
                  <a:lnTo>
                    <a:pt x="21151" y="88"/>
                  </a:lnTo>
                  <a:lnTo>
                    <a:pt x="21107" y="44"/>
                  </a:lnTo>
                  <a:lnTo>
                    <a:pt x="2097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16" name="Google Shape;14216;p408"/>
            <p:cNvSpPr/>
            <p:nvPr/>
          </p:nvSpPr>
          <p:spPr>
            <a:xfrm>
              <a:off x="5946975" y="5033400"/>
              <a:ext cx="121775" cy="18675"/>
            </a:xfrm>
            <a:custGeom>
              <a:avLst/>
              <a:gdLst/>
              <a:ahLst/>
              <a:cxnLst/>
              <a:rect l="l" t="t" r="r" b="b"/>
              <a:pathLst>
                <a:path w="4871" h="747" extrusionOk="0">
                  <a:moveTo>
                    <a:pt x="4695" y="1"/>
                  </a:moveTo>
                  <a:lnTo>
                    <a:pt x="1010" y="88"/>
                  </a:lnTo>
                  <a:lnTo>
                    <a:pt x="966" y="88"/>
                  </a:lnTo>
                  <a:lnTo>
                    <a:pt x="132" y="396"/>
                  </a:lnTo>
                  <a:lnTo>
                    <a:pt x="44" y="439"/>
                  </a:lnTo>
                  <a:lnTo>
                    <a:pt x="0" y="483"/>
                  </a:lnTo>
                  <a:lnTo>
                    <a:pt x="0" y="571"/>
                  </a:lnTo>
                  <a:lnTo>
                    <a:pt x="0" y="615"/>
                  </a:lnTo>
                  <a:lnTo>
                    <a:pt x="88" y="703"/>
                  </a:lnTo>
                  <a:lnTo>
                    <a:pt x="176" y="747"/>
                  </a:lnTo>
                  <a:lnTo>
                    <a:pt x="220" y="747"/>
                  </a:lnTo>
                  <a:lnTo>
                    <a:pt x="1053" y="439"/>
                  </a:lnTo>
                  <a:lnTo>
                    <a:pt x="4739" y="352"/>
                  </a:lnTo>
                  <a:lnTo>
                    <a:pt x="4783" y="352"/>
                  </a:lnTo>
                  <a:lnTo>
                    <a:pt x="4827" y="308"/>
                  </a:lnTo>
                  <a:lnTo>
                    <a:pt x="4871" y="264"/>
                  </a:lnTo>
                  <a:lnTo>
                    <a:pt x="4871" y="176"/>
                  </a:lnTo>
                  <a:lnTo>
                    <a:pt x="4871" y="88"/>
                  </a:lnTo>
                  <a:lnTo>
                    <a:pt x="4827" y="45"/>
                  </a:lnTo>
                  <a:lnTo>
                    <a:pt x="478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17" name="Google Shape;14217;p408"/>
            <p:cNvSpPr/>
            <p:nvPr/>
          </p:nvSpPr>
          <p:spPr>
            <a:xfrm>
              <a:off x="5962325" y="5012550"/>
              <a:ext cx="120700" cy="18675"/>
            </a:xfrm>
            <a:custGeom>
              <a:avLst/>
              <a:gdLst/>
              <a:ahLst/>
              <a:cxnLst/>
              <a:rect l="l" t="t" r="r" b="b"/>
              <a:pathLst>
                <a:path w="4828" h="747" extrusionOk="0">
                  <a:moveTo>
                    <a:pt x="4652" y="1"/>
                  </a:moveTo>
                  <a:lnTo>
                    <a:pt x="966" y="89"/>
                  </a:lnTo>
                  <a:lnTo>
                    <a:pt x="922" y="133"/>
                  </a:lnTo>
                  <a:lnTo>
                    <a:pt x="132" y="440"/>
                  </a:lnTo>
                  <a:lnTo>
                    <a:pt x="88" y="440"/>
                  </a:lnTo>
                  <a:lnTo>
                    <a:pt x="44" y="527"/>
                  </a:lnTo>
                  <a:lnTo>
                    <a:pt x="1" y="571"/>
                  </a:lnTo>
                  <a:lnTo>
                    <a:pt x="44" y="659"/>
                  </a:lnTo>
                  <a:lnTo>
                    <a:pt x="88" y="747"/>
                  </a:lnTo>
                  <a:lnTo>
                    <a:pt x="264" y="747"/>
                  </a:lnTo>
                  <a:lnTo>
                    <a:pt x="1010" y="440"/>
                  </a:lnTo>
                  <a:lnTo>
                    <a:pt x="4652" y="352"/>
                  </a:lnTo>
                  <a:lnTo>
                    <a:pt x="4696" y="352"/>
                  </a:lnTo>
                  <a:lnTo>
                    <a:pt x="4784" y="308"/>
                  </a:lnTo>
                  <a:lnTo>
                    <a:pt x="4784" y="220"/>
                  </a:lnTo>
                  <a:lnTo>
                    <a:pt x="4827" y="176"/>
                  </a:lnTo>
                  <a:lnTo>
                    <a:pt x="4784" y="89"/>
                  </a:lnTo>
                  <a:lnTo>
                    <a:pt x="4740" y="45"/>
                  </a:lnTo>
                  <a:lnTo>
                    <a:pt x="465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18" name="Google Shape;14218;p408"/>
            <p:cNvSpPr/>
            <p:nvPr/>
          </p:nvSpPr>
          <p:spPr>
            <a:xfrm>
              <a:off x="5977675" y="4991725"/>
              <a:ext cx="117425" cy="17575"/>
            </a:xfrm>
            <a:custGeom>
              <a:avLst/>
              <a:gdLst/>
              <a:ahLst/>
              <a:cxnLst/>
              <a:rect l="l" t="t" r="r" b="b"/>
              <a:pathLst>
                <a:path w="4697" h="703" extrusionOk="0">
                  <a:moveTo>
                    <a:pt x="4521" y="0"/>
                  </a:moveTo>
                  <a:lnTo>
                    <a:pt x="966" y="132"/>
                  </a:lnTo>
                  <a:lnTo>
                    <a:pt x="922" y="132"/>
                  </a:lnTo>
                  <a:lnTo>
                    <a:pt x="176" y="351"/>
                  </a:lnTo>
                  <a:lnTo>
                    <a:pt x="133" y="351"/>
                  </a:lnTo>
                  <a:lnTo>
                    <a:pt x="89" y="395"/>
                  </a:lnTo>
                  <a:lnTo>
                    <a:pt x="45" y="439"/>
                  </a:lnTo>
                  <a:lnTo>
                    <a:pt x="1" y="527"/>
                  </a:lnTo>
                  <a:lnTo>
                    <a:pt x="1" y="571"/>
                  </a:lnTo>
                  <a:lnTo>
                    <a:pt x="89" y="658"/>
                  </a:lnTo>
                  <a:lnTo>
                    <a:pt x="176" y="702"/>
                  </a:lnTo>
                  <a:lnTo>
                    <a:pt x="220" y="702"/>
                  </a:lnTo>
                  <a:lnTo>
                    <a:pt x="1010" y="483"/>
                  </a:lnTo>
                  <a:lnTo>
                    <a:pt x="4521" y="351"/>
                  </a:lnTo>
                  <a:lnTo>
                    <a:pt x="4608" y="351"/>
                  </a:lnTo>
                  <a:lnTo>
                    <a:pt x="4652" y="307"/>
                  </a:lnTo>
                  <a:lnTo>
                    <a:pt x="4696" y="263"/>
                  </a:lnTo>
                  <a:lnTo>
                    <a:pt x="4696" y="176"/>
                  </a:lnTo>
                  <a:lnTo>
                    <a:pt x="4652" y="88"/>
                  </a:lnTo>
                  <a:lnTo>
                    <a:pt x="4652" y="44"/>
                  </a:lnTo>
                  <a:lnTo>
                    <a:pt x="456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19" name="Google Shape;14219;p408"/>
            <p:cNvSpPr/>
            <p:nvPr/>
          </p:nvSpPr>
          <p:spPr>
            <a:xfrm>
              <a:off x="6019375" y="4955525"/>
              <a:ext cx="16475" cy="9900"/>
            </a:xfrm>
            <a:custGeom>
              <a:avLst/>
              <a:gdLst/>
              <a:ahLst/>
              <a:cxnLst/>
              <a:rect l="l" t="t" r="r" b="b"/>
              <a:pathLst>
                <a:path w="659" h="396" extrusionOk="0">
                  <a:moveTo>
                    <a:pt x="439" y="0"/>
                  </a:moveTo>
                  <a:lnTo>
                    <a:pt x="132" y="44"/>
                  </a:lnTo>
                  <a:lnTo>
                    <a:pt x="44" y="88"/>
                  </a:lnTo>
                  <a:lnTo>
                    <a:pt x="0" y="132"/>
                  </a:lnTo>
                  <a:lnTo>
                    <a:pt x="0" y="220"/>
                  </a:lnTo>
                  <a:lnTo>
                    <a:pt x="0" y="263"/>
                  </a:lnTo>
                  <a:lnTo>
                    <a:pt x="44" y="395"/>
                  </a:lnTo>
                  <a:lnTo>
                    <a:pt x="220" y="395"/>
                  </a:lnTo>
                  <a:lnTo>
                    <a:pt x="527" y="307"/>
                  </a:lnTo>
                  <a:lnTo>
                    <a:pt x="571" y="307"/>
                  </a:lnTo>
                  <a:lnTo>
                    <a:pt x="615" y="263"/>
                  </a:lnTo>
                  <a:lnTo>
                    <a:pt x="659" y="176"/>
                  </a:lnTo>
                  <a:lnTo>
                    <a:pt x="659" y="132"/>
                  </a:lnTo>
                  <a:lnTo>
                    <a:pt x="615" y="44"/>
                  </a:lnTo>
                  <a:lnTo>
                    <a:pt x="57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20" name="Google Shape;14220;p408"/>
            <p:cNvSpPr/>
            <p:nvPr/>
          </p:nvSpPr>
          <p:spPr>
            <a:xfrm>
              <a:off x="6024850" y="4934675"/>
              <a:ext cx="25275" cy="13175"/>
            </a:xfrm>
            <a:custGeom>
              <a:avLst/>
              <a:gdLst/>
              <a:ahLst/>
              <a:cxnLst/>
              <a:rect l="l" t="t" r="r" b="b"/>
              <a:pathLst>
                <a:path w="1011" h="527" extrusionOk="0">
                  <a:moveTo>
                    <a:pt x="835" y="0"/>
                  </a:moveTo>
                  <a:lnTo>
                    <a:pt x="132" y="176"/>
                  </a:lnTo>
                  <a:lnTo>
                    <a:pt x="89" y="220"/>
                  </a:lnTo>
                  <a:lnTo>
                    <a:pt x="45" y="264"/>
                  </a:lnTo>
                  <a:lnTo>
                    <a:pt x="1" y="351"/>
                  </a:lnTo>
                  <a:lnTo>
                    <a:pt x="1" y="395"/>
                  </a:lnTo>
                  <a:lnTo>
                    <a:pt x="89" y="483"/>
                  </a:lnTo>
                  <a:lnTo>
                    <a:pt x="176" y="527"/>
                  </a:lnTo>
                  <a:lnTo>
                    <a:pt x="220" y="527"/>
                  </a:lnTo>
                  <a:lnTo>
                    <a:pt x="922" y="351"/>
                  </a:lnTo>
                  <a:lnTo>
                    <a:pt x="966" y="308"/>
                  </a:lnTo>
                  <a:lnTo>
                    <a:pt x="1010" y="264"/>
                  </a:lnTo>
                  <a:lnTo>
                    <a:pt x="1010" y="220"/>
                  </a:lnTo>
                  <a:lnTo>
                    <a:pt x="1010" y="132"/>
                  </a:lnTo>
                  <a:lnTo>
                    <a:pt x="1010" y="88"/>
                  </a:lnTo>
                  <a:lnTo>
                    <a:pt x="966" y="44"/>
                  </a:lnTo>
                  <a:lnTo>
                    <a:pt x="87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21" name="Google Shape;14221;p408"/>
            <p:cNvSpPr/>
            <p:nvPr/>
          </p:nvSpPr>
          <p:spPr>
            <a:xfrm>
              <a:off x="6041325" y="4908350"/>
              <a:ext cx="165650" cy="19775"/>
            </a:xfrm>
            <a:custGeom>
              <a:avLst/>
              <a:gdLst/>
              <a:ahLst/>
              <a:cxnLst/>
              <a:rect l="l" t="t" r="r" b="b"/>
              <a:pathLst>
                <a:path w="6626" h="791" extrusionOk="0">
                  <a:moveTo>
                    <a:pt x="6450" y="0"/>
                  </a:moveTo>
                  <a:lnTo>
                    <a:pt x="790" y="264"/>
                  </a:lnTo>
                  <a:lnTo>
                    <a:pt x="746" y="264"/>
                  </a:lnTo>
                  <a:lnTo>
                    <a:pt x="132" y="439"/>
                  </a:lnTo>
                  <a:lnTo>
                    <a:pt x="88" y="483"/>
                  </a:lnTo>
                  <a:lnTo>
                    <a:pt x="44" y="527"/>
                  </a:lnTo>
                  <a:lnTo>
                    <a:pt x="0" y="571"/>
                  </a:lnTo>
                  <a:lnTo>
                    <a:pt x="0" y="658"/>
                  </a:lnTo>
                  <a:lnTo>
                    <a:pt x="88" y="746"/>
                  </a:lnTo>
                  <a:lnTo>
                    <a:pt x="176" y="790"/>
                  </a:lnTo>
                  <a:lnTo>
                    <a:pt x="219" y="790"/>
                  </a:lnTo>
                  <a:lnTo>
                    <a:pt x="834" y="615"/>
                  </a:lnTo>
                  <a:lnTo>
                    <a:pt x="6450" y="351"/>
                  </a:lnTo>
                  <a:lnTo>
                    <a:pt x="6538" y="307"/>
                  </a:lnTo>
                  <a:lnTo>
                    <a:pt x="6582" y="307"/>
                  </a:lnTo>
                  <a:lnTo>
                    <a:pt x="6626" y="220"/>
                  </a:lnTo>
                  <a:lnTo>
                    <a:pt x="6626" y="176"/>
                  </a:lnTo>
                  <a:lnTo>
                    <a:pt x="6626" y="88"/>
                  </a:lnTo>
                  <a:lnTo>
                    <a:pt x="6582" y="44"/>
                  </a:lnTo>
                  <a:lnTo>
                    <a:pt x="649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22" name="Google Shape;14222;p408"/>
            <p:cNvSpPr/>
            <p:nvPr/>
          </p:nvSpPr>
          <p:spPr>
            <a:xfrm>
              <a:off x="6046800" y="4887500"/>
              <a:ext cx="165675" cy="23075"/>
            </a:xfrm>
            <a:custGeom>
              <a:avLst/>
              <a:gdLst/>
              <a:ahLst/>
              <a:cxnLst/>
              <a:rect l="l" t="t" r="r" b="b"/>
              <a:pathLst>
                <a:path w="6627" h="923" extrusionOk="0">
                  <a:moveTo>
                    <a:pt x="6407" y="1"/>
                  </a:moveTo>
                  <a:lnTo>
                    <a:pt x="2545" y="88"/>
                  </a:lnTo>
                  <a:lnTo>
                    <a:pt x="1141" y="308"/>
                  </a:lnTo>
                  <a:lnTo>
                    <a:pt x="1097" y="308"/>
                  </a:lnTo>
                  <a:lnTo>
                    <a:pt x="132" y="571"/>
                  </a:lnTo>
                  <a:lnTo>
                    <a:pt x="88" y="615"/>
                  </a:lnTo>
                  <a:lnTo>
                    <a:pt x="44" y="659"/>
                  </a:lnTo>
                  <a:lnTo>
                    <a:pt x="0" y="703"/>
                  </a:lnTo>
                  <a:lnTo>
                    <a:pt x="44" y="790"/>
                  </a:lnTo>
                  <a:lnTo>
                    <a:pt x="88" y="878"/>
                  </a:lnTo>
                  <a:lnTo>
                    <a:pt x="176" y="922"/>
                  </a:lnTo>
                  <a:lnTo>
                    <a:pt x="264" y="922"/>
                  </a:lnTo>
                  <a:lnTo>
                    <a:pt x="1185" y="615"/>
                  </a:lnTo>
                  <a:lnTo>
                    <a:pt x="2589" y="439"/>
                  </a:lnTo>
                  <a:lnTo>
                    <a:pt x="6451" y="352"/>
                  </a:lnTo>
                  <a:lnTo>
                    <a:pt x="6495" y="308"/>
                  </a:lnTo>
                  <a:lnTo>
                    <a:pt x="6539" y="264"/>
                  </a:lnTo>
                  <a:lnTo>
                    <a:pt x="6582" y="220"/>
                  </a:lnTo>
                  <a:lnTo>
                    <a:pt x="6626" y="132"/>
                  </a:lnTo>
                  <a:lnTo>
                    <a:pt x="6582" y="88"/>
                  </a:lnTo>
                  <a:lnTo>
                    <a:pt x="6539" y="44"/>
                  </a:lnTo>
                  <a:lnTo>
                    <a:pt x="640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23" name="Google Shape;14223;p408"/>
            <p:cNvSpPr/>
            <p:nvPr/>
          </p:nvSpPr>
          <p:spPr>
            <a:xfrm>
              <a:off x="6097250" y="4844725"/>
              <a:ext cx="125100" cy="18675"/>
            </a:xfrm>
            <a:custGeom>
              <a:avLst/>
              <a:gdLst/>
              <a:ahLst/>
              <a:cxnLst/>
              <a:rect l="l" t="t" r="r" b="b"/>
              <a:pathLst>
                <a:path w="5004" h="747" extrusionOk="0">
                  <a:moveTo>
                    <a:pt x="4828" y="0"/>
                  </a:moveTo>
                  <a:lnTo>
                    <a:pt x="1756" y="132"/>
                  </a:lnTo>
                  <a:lnTo>
                    <a:pt x="308" y="351"/>
                  </a:lnTo>
                  <a:lnTo>
                    <a:pt x="264" y="351"/>
                  </a:lnTo>
                  <a:lnTo>
                    <a:pt x="89" y="439"/>
                  </a:lnTo>
                  <a:lnTo>
                    <a:pt x="45" y="439"/>
                  </a:lnTo>
                  <a:lnTo>
                    <a:pt x="1" y="527"/>
                  </a:lnTo>
                  <a:lnTo>
                    <a:pt x="1" y="571"/>
                  </a:lnTo>
                  <a:lnTo>
                    <a:pt x="1" y="658"/>
                  </a:lnTo>
                  <a:lnTo>
                    <a:pt x="89" y="746"/>
                  </a:lnTo>
                  <a:lnTo>
                    <a:pt x="220" y="746"/>
                  </a:lnTo>
                  <a:lnTo>
                    <a:pt x="352" y="702"/>
                  </a:lnTo>
                  <a:lnTo>
                    <a:pt x="1800" y="483"/>
                  </a:lnTo>
                  <a:lnTo>
                    <a:pt x="4828" y="351"/>
                  </a:lnTo>
                  <a:lnTo>
                    <a:pt x="4916" y="351"/>
                  </a:lnTo>
                  <a:lnTo>
                    <a:pt x="4959" y="307"/>
                  </a:lnTo>
                  <a:lnTo>
                    <a:pt x="5003" y="263"/>
                  </a:lnTo>
                  <a:lnTo>
                    <a:pt x="5003" y="176"/>
                  </a:lnTo>
                  <a:lnTo>
                    <a:pt x="5003" y="132"/>
                  </a:lnTo>
                  <a:lnTo>
                    <a:pt x="4959" y="44"/>
                  </a:lnTo>
                  <a:lnTo>
                    <a:pt x="4872" y="44"/>
                  </a:lnTo>
                  <a:lnTo>
                    <a:pt x="482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24" name="Google Shape;14224;p408"/>
            <p:cNvSpPr/>
            <p:nvPr/>
          </p:nvSpPr>
          <p:spPr>
            <a:xfrm>
              <a:off x="6107125" y="4824975"/>
              <a:ext cx="120700" cy="20875"/>
            </a:xfrm>
            <a:custGeom>
              <a:avLst/>
              <a:gdLst/>
              <a:ahLst/>
              <a:cxnLst/>
              <a:rect l="l" t="t" r="r" b="b"/>
              <a:pathLst>
                <a:path w="4828" h="835" extrusionOk="0">
                  <a:moveTo>
                    <a:pt x="4652" y="0"/>
                  </a:moveTo>
                  <a:lnTo>
                    <a:pt x="2019" y="132"/>
                  </a:lnTo>
                  <a:lnTo>
                    <a:pt x="484" y="351"/>
                  </a:lnTo>
                  <a:lnTo>
                    <a:pt x="440" y="351"/>
                  </a:lnTo>
                  <a:lnTo>
                    <a:pt x="89" y="483"/>
                  </a:lnTo>
                  <a:lnTo>
                    <a:pt x="45" y="527"/>
                  </a:lnTo>
                  <a:lnTo>
                    <a:pt x="1" y="571"/>
                  </a:lnTo>
                  <a:lnTo>
                    <a:pt x="1" y="659"/>
                  </a:lnTo>
                  <a:lnTo>
                    <a:pt x="1" y="702"/>
                  </a:lnTo>
                  <a:lnTo>
                    <a:pt x="89" y="790"/>
                  </a:lnTo>
                  <a:lnTo>
                    <a:pt x="176" y="834"/>
                  </a:lnTo>
                  <a:lnTo>
                    <a:pt x="220" y="790"/>
                  </a:lnTo>
                  <a:lnTo>
                    <a:pt x="571" y="659"/>
                  </a:lnTo>
                  <a:lnTo>
                    <a:pt x="2063" y="483"/>
                  </a:lnTo>
                  <a:lnTo>
                    <a:pt x="4652" y="351"/>
                  </a:lnTo>
                  <a:lnTo>
                    <a:pt x="4696" y="351"/>
                  </a:lnTo>
                  <a:lnTo>
                    <a:pt x="4784" y="308"/>
                  </a:lnTo>
                  <a:lnTo>
                    <a:pt x="4784" y="220"/>
                  </a:lnTo>
                  <a:lnTo>
                    <a:pt x="4828" y="176"/>
                  </a:lnTo>
                  <a:lnTo>
                    <a:pt x="4784" y="88"/>
                  </a:lnTo>
                  <a:lnTo>
                    <a:pt x="4740" y="44"/>
                  </a:lnTo>
                  <a:lnTo>
                    <a:pt x="469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25" name="Google Shape;14225;p408"/>
            <p:cNvSpPr/>
            <p:nvPr/>
          </p:nvSpPr>
          <p:spPr>
            <a:xfrm>
              <a:off x="6100550" y="4800825"/>
              <a:ext cx="161275" cy="30750"/>
            </a:xfrm>
            <a:custGeom>
              <a:avLst/>
              <a:gdLst/>
              <a:ahLst/>
              <a:cxnLst/>
              <a:rect l="l" t="t" r="r" b="b"/>
              <a:pathLst>
                <a:path w="6451" h="1230" extrusionOk="0">
                  <a:moveTo>
                    <a:pt x="6275" y="1"/>
                  </a:moveTo>
                  <a:lnTo>
                    <a:pt x="2897" y="264"/>
                  </a:lnTo>
                  <a:lnTo>
                    <a:pt x="1361" y="484"/>
                  </a:lnTo>
                  <a:lnTo>
                    <a:pt x="1317" y="484"/>
                  </a:lnTo>
                  <a:lnTo>
                    <a:pt x="132" y="922"/>
                  </a:lnTo>
                  <a:lnTo>
                    <a:pt x="44" y="922"/>
                  </a:lnTo>
                  <a:lnTo>
                    <a:pt x="1" y="1010"/>
                  </a:lnTo>
                  <a:lnTo>
                    <a:pt x="1" y="1054"/>
                  </a:lnTo>
                  <a:lnTo>
                    <a:pt x="1" y="1142"/>
                  </a:lnTo>
                  <a:lnTo>
                    <a:pt x="88" y="1230"/>
                  </a:lnTo>
                  <a:lnTo>
                    <a:pt x="220" y="1230"/>
                  </a:lnTo>
                  <a:lnTo>
                    <a:pt x="1405" y="835"/>
                  </a:lnTo>
                  <a:lnTo>
                    <a:pt x="2897" y="615"/>
                  </a:lnTo>
                  <a:lnTo>
                    <a:pt x="6275" y="352"/>
                  </a:lnTo>
                  <a:lnTo>
                    <a:pt x="6363" y="352"/>
                  </a:lnTo>
                  <a:lnTo>
                    <a:pt x="6407" y="308"/>
                  </a:lnTo>
                  <a:lnTo>
                    <a:pt x="6451" y="264"/>
                  </a:lnTo>
                  <a:lnTo>
                    <a:pt x="6451" y="177"/>
                  </a:lnTo>
                  <a:lnTo>
                    <a:pt x="6451" y="89"/>
                  </a:lnTo>
                  <a:lnTo>
                    <a:pt x="6407" y="45"/>
                  </a:lnTo>
                  <a:lnTo>
                    <a:pt x="627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26" name="Google Shape;14226;p408"/>
            <p:cNvSpPr/>
            <p:nvPr/>
          </p:nvSpPr>
          <p:spPr>
            <a:xfrm>
              <a:off x="6098350" y="4774500"/>
              <a:ext cx="190900" cy="29650"/>
            </a:xfrm>
            <a:custGeom>
              <a:avLst/>
              <a:gdLst/>
              <a:ahLst/>
              <a:cxnLst/>
              <a:rect l="l" t="t" r="r" b="b"/>
              <a:pathLst>
                <a:path w="7636" h="1186" extrusionOk="0">
                  <a:moveTo>
                    <a:pt x="7417" y="1"/>
                  </a:moveTo>
                  <a:lnTo>
                    <a:pt x="5003" y="352"/>
                  </a:lnTo>
                  <a:lnTo>
                    <a:pt x="2370" y="484"/>
                  </a:lnTo>
                  <a:lnTo>
                    <a:pt x="352" y="747"/>
                  </a:lnTo>
                  <a:lnTo>
                    <a:pt x="264" y="747"/>
                  </a:lnTo>
                  <a:lnTo>
                    <a:pt x="89" y="835"/>
                  </a:lnTo>
                  <a:lnTo>
                    <a:pt x="45" y="878"/>
                  </a:lnTo>
                  <a:lnTo>
                    <a:pt x="1" y="966"/>
                  </a:lnTo>
                  <a:lnTo>
                    <a:pt x="1" y="1010"/>
                  </a:lnTo>
                  <a:lnTo>
                    <a:pt x="45" y="1098"/>
                  </a:lnTo>
                  <a:lnTo>
                    <a:pt x="89" y="1142"/>
                  </a:lnTo>
                  <a:lnTo>
                    <a:pt x="176" y="1186"/>
                  </a:lnTo>
                  <a:lnTo>
                    <a:pt x="264" y="1142"/>
                  </a:lnTo>
                  <a:lnTo>
                    <a:pt x="396" y="1098"/>
                  </a:lnTo>
                  <a:lnTo>
                    <a:pt x="2414" y="835"/>
                  </a:lnTo>
                  <a:lnTo>
                    <a:pt x="5047" y="703"/>
                  </a:lnTo>
                  <a:lnTo>
                    <a:pt x="7460" y="352"/>
                  </a:lnTo>
                  <a:lnTo>
                    <a:pt x="7548" y="352"/>
                  </a:lnTo>
                  <a:lnTo>
                    <a:pt x="7592" y="308"/>
                  </a:lnTo>
                  <a:lnTo>
                    <a:pt x="7636" y="220"/>
                  </a:lnTo>
                  <a:lnTo>
                    <a:pt x="7636" y="176"/>
                  </a:lnTo>
                  <a:lnTo>
                    <a:pt x="7592" y="89"/>
                  </a:lnTo>
                  <a:lnTo>
                    <a:pt x="7548" y="45"/>
                  </a:lnTo>
                  <a:lnTo>
                    <a:pt x="750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27" name="Google Shape;14227;p408"/>
            <p:cNvSpPr/>
            <p:nvPr/>
          </p:nvSpPr>
          <p:spPr>
            <a:xfrm>
              <a:off x="6109325" y="4682350"/>
              <a:ext cx="523300" cy="91075"/>
            </a:xfrm>
            <a:custGeom>
              <a:avLst/>
              <a:gdLst/>
              <a:ahLst/>
              <a:cxnLst/>
              <a:rect l="l" t="t" r="r" b="b"/>
              <a:pathLst>
                <a:path w="20932" h="3643" extrusionOk="0">
                  <a:moveTo>
                    <a:pt x="20361" y="1"/>
                  </a:moveTo>
                  <a:lnTo>
                    <a:pt x="16412" y="352"/>
                  </a:lnTo>
                  <a:lnTo>
                    <a:pt x="10488" y="835"/>
                  </a:lnTo>
                  <a:lnTo>
                    <a:pt x="6100" y="1230"/>
                  </a:lnTo>
                  <a:lnTo>
                    <a:pt x="6056" y="1273"/>
                  </a:lnTo>
                  <a:lnTo>
                    <a:pt x="2765" y="2239"/>
                  </a:lnTo>
                  <a:lnTo>
                    <a:pt x="966" y="2590"/>
                  </a:lnTo>
                  <a:lnTo>
                    <a:pt x="878" y="2634"/>
                  </a:lnTo>
                  <a:lnTo>
                    <a:pt x="88" y="3292"/>
                  </a:lnTo>
                  <a:lnTo>
                    <a:pt x="44" y="3380"/>
                  </a:lnTo>
                  <a:lnTo>
                    <a:pt x="1" y="3424"/>
                  </a:lnTo>
                  <a:lnTo>
                    <a:pt x="1" y="3511"/>
                  </a:lnTo>
                  <a:lnTo>
                    <a:pt x="44" y="3555"/>
                  </a:lnTo>
                  <a:lnTo>
                    <a:pt x="88" y="3599"/>
                  </a:lnTo>
                  <a:lnTo>
                    <a:pt x="176" y="3643"/>
                  </a:lnTo>
                  <a:lnTo>
                    <a:pt x="308" y="3599"/>
                  </a:lnTo>
                  <a:lnTo>
                    <a:pt x="1098" y="2941"/>
                  </a:lnTo>
                  <a:lnTo>
                    <a:pt x="2853" y="2590"/>
                  </a:lnTo>
                  <a:lnTo>
                    <a:pt x="6144" y="1581"/>
                  </a:lnTo>
                  <a:lnTo>
                    <a:pt x="10488" y="1186"/>
                  </a:lnTo>
                  <a:lnTo>
                    <a:pt x="13647" y="922"/>
                  </a:lnTo>
                  <a:lnTo>
                    <a:pt x="16456" y="703"/>
                  </a:lnTo>
                  <a:lnTo>
                    <a:pt x="20361" y="352"/>
                  </a:lnTo>
                  <a:lnTo>
                    <a:pt x="20712" y="396"/>
                  </a:lnTo>
                  <a:lnTo>
                    <a:pt x="20844" y="396"/>
                  </a:lnTo>
                  <a:lnTo>
                    <a:pt x="20888" y="352"/>
                  </a:lnTo>
                  <a:lnTo>
                    <a:pt x="20932" y="264"/>
                  </a:lnTo>
                  <a:lnTo>
                    <a:pt x="20932" y="220"/>
                  </a:lnTo>
                  <a:lnTo>
                    <a:pt x="20888" y="133"/>
                  </a:lnTo>
                  <a:lnTo>
                    <a:pt x="20844" y="89"/>
                  </a:lnTo>
                  <a:lnTo>
                    <a:pt x="20800" y="89"/>
                  </a:lnTo>
                  <a:lnTo>
                    <a:pt x="2040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28" name="Google Shape;14228;p408"/>
            <p:cNvSpPr/>
            <p:nvPr/>
          </p:nvSpPr>
          <p:spPr>
            <a:xfrm>
              <a:off x="6085200" y="4649450"/>
              <a:ext cx="537550" cy="125075"/>
            </a:xfrm>
            <a:custGeom>
              <a:avLst/>
              <a:gdLst/>
              <a:ahLst/>
              <a:cxnLst/>
              <a:rect l="l" t="t" r="r" b="b"/>
              <a:pathLst>
                <a:path w="21502" h="5003" extrusionOk="0">
                  <a:moveTo>
                    <a:pt x="18255" y="1"/>
                  </a:moveTo>
                  <a:lnTo>
                    <a:pt x="13779" y="395"/>
                  </a:lnTo>
                  <a:lnTo>
                    <a:pt x="9478" y="834"/>
                  </a:lnTo>
                  <a:lnTo>
                    <a:pt x="6846" y="1229"/>
                  </a:lnTo>
                  <a:lnTo>
                    <a:pt x="6802" y="1229"/>
                  </a:lnTo>
                  <a:lnTo>
                    <a:pt x="5003" y="2238"/>
                  </a:lnTo>
                  <a:lnTo>
                    <a:pt x="3598" y="2765"/>
                  </a:lnTo>
                  <a:lnTo>
                    <a:pt x="1361" y="3292"/>
                  </a:lnTo>
                  <a:lnTo>
                    <a:pt x="1273" y="3335"/>
                  </a:lnTo>
                  <a:lnTo>
                    <a:pt x="439" y="4476"/>
                  </a:lnTo>
                  <a:lnTo>
                    <a:pt x="88" y="4696"/>
                  </a:lnTo>
                  <a:lnTo>
                    <a:pt x="44" y="4740"/>
                  </a:lnTo>
                  <a:lnTo>
                    <a:pt x="0" y="4783"/>
                  </a:lnTo>
                  <a:lnTo>
                    <a:pt x="0" y="4871"/>
                  </a:lnTo>
                  <a:lnTo>
                    <a:pt x="44" y="4915"/>
                  </a:lnTo>
                  <a:lnTo>
                    <a:pt x="88" y="5003"/>
                  </a:lnTo>
                  <a:lnTo>
                    <a:pt x="264" y="5003"/>
                  </a:lnTo>
                  <a:lnTo>
                    <a:pt x="658" y="4740"/>
                  </a:lnTo>
                  <a:lnTo>
                    <a:pt x="702" y="4696"/>
                  </a:lnTo>
                  <a:lnTo>
                    <a:pt x="1536" y="3599"/>
                  </a:lnTo>
                  <a:lnTo>
                    <a:pt x="3686" y="3116"/>
                  </a:lnTo>
                  <a:lnTo>
                    <a:pt x="3730" y="3116"/>
                  </a:lnTo>
                  <a:lnTo>
                    <a:pt x="5134" y="2546"/>
                  </a:lnTo>
                  <a:lnTo>
                    <a:pt x="5178" y="2546"/>
                  </a:lnTo>
                  <a:lnTo>
                    <a:pt x="6933" y="1536"/>
                  </a:lnTo>
                  <a:lnTo>
                    <a:pt x="9522" y="1185"/>
                  </a:lnTo>
                  <a:lnTo>
                    <a:pt x="13779" y="746"/>
                  </a:lnTo>
                  <a:lnTo>
                    <a:pt x="18255" y="352"/>
                  </a:lnTo>
                  <a:lnTo>
                    <a:pt x="19922" y="352"/>
                  </a:lnTo>
                  <a:lnTo>
                    <a:pt x="20624" y="527"/>
                  </a:lnTo>
                  <a:lnTo>
                    <a:pt x="21107" y="790"/>
                  </a:lnTo>
                  <a:lnTo>
                    <a:pt x="21151" y="834"/>
                  </a:lnTo>
                  <a:lnTo>
                    <a:pt x="21370" y="834"/>
                  </a:lnTo>
                  <a:lnTo>
                    <a:pt x="21458" y="790"/>
                  </a:lnTo>
                  <a:lnTo>
                    <a:pt x="21458" y="746"/>
                  </a:lnTo>
                  <a:lnTo>
                    <a:pt x="21502" y="659"/>
                  </a:lnTo>
                  <a:lnTo>
                    <a:pt x="21502" y="615"/>
                  </a:lnTo>
                  <a:lnTo>
                    <a:pt x="21458" y="571"/>
                  </a:lnTo>
                  <a:lnTo>
                    <a:pt x="21414" y="527"/>
                  </a:lnTo>
                  <a:lnTo>
                    <a:pt x="21326" y="483"/>
                  </a:lnTo>
                  <a:lnTo>
                    <a:pt x="21238" y="483"/>
                  </a:lnTo>
                  <a:lnTo>
                    <a:pt x="20800" y="220"/>
                  </a:lnTo>
                  <a:lnTo>
                    <a:pt x="20712" y="176"/>
                  </a:lnTo>
                  <a:lnTo>
                    <a:pt x="19966" y="44"/>
                  </a:lnTo>
                  <a:lnTo>
                    <a:pt x="1996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29" name="Google Shape;14229;p408"/>
            <p:cNvSpPr/>
            <p:nvPr/>
          </p:nvSpPr>
          <p:spPr>
            <a:xfrm>
              <a:off x="6057775" y="4612150"/>
              <a:ext cx="585825" cy="165675"/>
            </a:xfrm>
            <a:custGeom>
              <a:avLst/>
              <a:gdLst/>
              <a:ahLst/>
              <a:cxnLst/>
              <a:rect l="l" t="t" r="r" b="b"/>
              <a:pathLst>
                <a:path w="23433" h="6627" extrusionOk="0">
                  <a:moveTo>
                    <a:pt x="17509" y="1"/>
                  </a:moveTo>
                  <a:lnTo>
                    <a:pt x="16148" y="44"/>
                  </a:lnTo>
                  <a:lnTo>
                    <a:pt x="14832" y="132"/>
                  </a:lnTo>
                  <a:lnTo>
                    <a:pt x="13603" y="264"/>
                  </a:lnTo>
                  <a:lnTo>
                    <a:pt x="11848" y="396"/>
                  </a:lnTo>
                  <a:lnTo>
                    <a:pt x="11804" y="396"/>
                  </a:lnTo>
                  <a:lnTo>
                    <a:pt x="9786" y="747"/>
                  </a:lnTo>
                  <a:lnTo>
                    <a:pt x="9742" y="790"/>
                  </a:lnTo>
                  <a:lnTo>
                    <a:pt x="8469" y="1405"/>
                  </a:lnTo>
                  <a:lnTo>
                    <a:pt x="7284" y="2238"/>
                  </a:lnTo>
                  <a:lnTo>
                    <a:pt x="5441" y="3204"/>
                  </a:lnTo>
                  <a:lnTo>
                    <a:pt x="2282" y="3950"/>
                  </a:lnTo>
                  <a:lnTo>
                    <a:pt x="2194" y="3950"/>
                  </a:lnTo>
                  <a:lnTo>
                    <a:pt x="1580" y="4476"/>
                  </a:lnTo>
                  <a:lnTo>
                    <a:pt x="1536" y="4520"/>
                  </a:lnTo>
                  <a:lnTo>
                    <a:pt x="746" y="5793"/>
                  </a:lnTo>
                  <a:lnTo>
                    <a:pt x="88" y="6319"/>
                  </a:lnTo>
                  <a:lnTo>
                    <a:pt x="44" y="6363"/>
                  </a:lnTo>
                  <a:lnTo>
                    <a:pt x="0" y="6451"/>
                  </a:lnTo>
                  <a:lnTo>
                    <a:pt x="44" y="6495"/>
                  </a:lnTo>
                  <a:lnTo>
                    <a:pt x="44" y="6583"/>
                  </a:lnTo>
                  <a:lnTo>
                    <a:pt x="132" y="6627"/>
                  </a:lnTo>
                  <a:lnTo>
                    <a:pt x="176" y="6627"/>
                  </a:lnTo>
                  <a:lnTo>
                    <a:pt x="307" y="6583"/>
                  </a:lnTo>
                  <a:lnTo>
                    <a:pt x="1009" y="6056"/>
                  </a:lnTo>
                  <a:lnTo>
                    <a:pt x="1053" y="6012"/>
                  </a:lnTo>
                  <a:lnTo>
                    <a:pt x="1799" y="4740"/>
                  </a:lnTo>
                  <a:lnTo>
                    <a:pt x="2414" y="4257"/>
                  </a:lnTo>
                  <a:lnTo>
                    <a:pt x="5573" y="3555"/>
                  </a:lnTo>
                  <a:lnTo>
                    <a:pt x="5617" y="3555"/>
                  </a:lnTo>
                  <a:lnTo>
                    <a:pt x="7460" y="2546"/>
                  </a:lnTo>
                  <a:lnTo>
                    <a:pt x="8645" y="1712"/>
                  </a:lnTo>
                  <a:lnTo>
                    <a:pt x="9873" y="1098"/>
                  </a:lnTo>
                  <a:lnTo>
                    <a:pt x="11892" y="747"/>
                  </a:lnTo>
                  <a:lnTo>
                    <a:pt x="13603" y="615"/>
                  </a:lnTo>
                  <a:lnTo>
                    <a:pt x="14788" y="483"/>
                  </a:lnTo>
                  <a:lnTo>
                    <a:pt x="16060" y="396"/>
                  </a:lnTo>
                  <a:lnTo>
                    <a:pt x="17421" y="352"/>
                  </a:lnTo>
                  <a:lnTo>
                    <a:pt x="18737" y="352"/>
                  </a:lnTo>
                  <a:lnTo>
                    <a:pt x="19395" y="396"/>
                  </a:lnTo>
                  <a:lnTo>
                    <a:pt x="20054" y="483"/>
                  </a:lnTo>
                  <a:lnTo>
                    <a:pt x="20624" y="571"/>
                  </a:lnTo>
                  <a:lnTo>
                    <a:pt x="21195" y="703"/>
                  </a:lnTo>
                  <a:lnTo>
                    <a:pt x="21677" y="878"/>
                  </a:lnTo>
                  <a:lnTo>
                    <a:pt x="22160" y="1054"/>
                  </a:lnTo>
                  <a:lnTo>
                    <a:pt x="22555" y="1317"/>
                  </a:lnTo>
                  <a:lnTo>
                    <a:pt x="22862" y="1624"/>
                  </a:lnTo>
                  <a:lnTo>
                    <a:pt x="22950" y="1668"/>
                  </a:lnTo>
                  <a:lnTo>
                    <a:pt x="23213" y="1756"/>
                  </a:lnTo>
                  <a:lnTo>
                    <a:pt x="23345" y="1756"/>
                  </a:lnTo>
                  <a:lnTo>
                    <a:pt x="23389" y="1712"/>
                  </a:lnTo>
                  <a:lnTo>
                    <a:pt x="23432" y="1624"/>
                  </a:lnTo>
                  <a:lnTo>
                    <a:pt x="23432" y="1580"/>
                  </a:lnTo>
                  <a:lnTo>
                    <a:pt x="23432" y="1493"/>
                  </a:lnTo>
                  <a:lnTo>
                    <a:pt x="23389" y="1449"/>
                  </a:lnTo>
                  <a:lnTo>
                    <a:pt x="23301" y="1405"/>
                  </a:lnTo>
                  <a:lnTo>
                    <a:pt x="23081" y="1361"/>
                  </a:lnTo>
                  <a:lnTo>
                    <a:pt x="22730" y="1054"/>
                  </a:lnTo>
                  <a:lnTo>
                    <a:pt x="22335" y="790"/>
                  </a:lnTo>
                  <a:lnTo>
                    <a:pt x="21853" y="571"/>
                  </a:lnTo>
                  <a:lnTo>
                    <a:pt x="21326" y="396"/>
                  </a:lnTo>
                  <a:lnTo>
                    <a:pt x="20800" y="220"/>
                  </a:lnTo>
                  <a:lnTo>
                    <a:pt x="20185" y="132"/>
                  </a:lnTo>
                  <a:lnTo>
                    <a:pt x="19527" y="44"/>
                  </a:lnTo>
                  <a:lnTo>
                    <a:pt x="1886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30" name="Google Shape;14230;p408"/>
            <p:cNvSpPr/>
            <p:nvPr/>
          </p:nvSpPr>
          <p:spPr>
            <a:xfrm>
              <a:off x="6038025" y="4574850"/>
              <a:ext cx="634100" cy="202975"/>
            </a:xfrm>
            <a:custGeom>
              <a:avLst/>
              <a:gdLst/>
              <a:ahLst/>
              <a:cxnLst/>
              <a:rect l="l" t="t" r="r" b="b"/>
              <a:pathLst>
                <a:path w="25364" h="8119" extrusionOk="0">
                  <a:moveTo>
                    <a:pt x="14613" y="1"/>
                  </a:moveTo>
                  <a:lnTo>
                    <a:pt x="12155" y="220"/>
                  </a:lnTo>
                  <a:lnTo>
                    <a:pt x="12111" y="220"/>
                  </a:lnTo>
                  <a:lnTo>
                    <a:pt x="11014" y="571"/>
                  </a:lnTo>
                  <a:lnTo>
                    <a:pt x="10970" y="615"/>
                  </a:lnTo>
                  <a:lnTo>
                    <a:pt x="10181" y="1229"/>
                  </a:lnTo>
                  <a:lnTo>
                    <a:pt x="8162" y="2853"/>
                  </a:lnTo>
                  <a:lnTo>
                    <a:pt x="6319" y="3818"/>
                  </a:lnTo>
                  <a:lnTo>
                    <a:pt x="5573" y="4082"/>
                  </a:lnTo>
                  <a:lnTo>
                    <a:pt x="4915" y="4301"/>
                  </a:lnTo>
                  <a:lnTo>
                    <a:pt x="4345" y="4389"/>
                  </a:lnTo>
                  <a:lnTo>
                    <a:pt x="3862" y="4476"/>
                  </a:lnTo>
                  <a:lnTo>
                    <a:pt x="3379" y="4520"/>
                  </a:lnTo>
                  <a:lnTo>
                    <a:pt x="2940" y="4652"/>
                  </a:lnTo>
                  <a:lnTo>
                    <a:pt x="2545" y="4784"/>
                  </a:lnTo>
                  <a:lnTo>
                    <a:pt x="2151" y="5003"/>
                  </a:lnTo>
                  <a:lnTo>
                    <a:pt x="1756" y="5398"/>
                  </a:lnTo>
                  <a:lnTo>
                    <a:pt x="1317" y="5881"/>
                  </a:lnTo>
                  <a:lnTo>
                    <a:pt x="922" y="6583"/>
                  </a:lnTo>
                  <a:lnTo>
                    <a:pt x="439" y="7504"/>
                  </a:lnTo>
                  <a:lnTo>
                    <a:pt x="88" y="7811"/>
                  </a:lnTo>
                  <a:lnTo>
                    <a:pt x="44" y="7855"/>
                  </a:lnTo>
                  <a:lnTo>
                    <a:pt x="0" y="7943"/>
                  </a:lnTo>
                  <a:lnTo>
                    <a:pt x="0" y="7987"/>
                  </a:lnTo>
                  <a:lnTo>
                    <a:pt x="44" y="8075"/>
                  </a:lnTo>
                  <a:lnTo>
                    <a:pt x="132" y="8119"/>
                  </a:lnTo>
                  <a:lnTo>
                    <a:pt x="176" y="8119"/>
                  </a:lnTo>
                  <a:lnTo>
                    <a:pt x="308" y="8075"/>
                  </a:lnTo>
                  <a:lnTo>
                    <a:pt x="702" y="7724"/>
                  </a:lnTo>
                  <a:lnTo>
                    <a:pt x="746" y="7680"/>
                  </a:lnTo>
                  <a:lnTo>
                    <a:pt x="1185" y="6802"/>
                  </a:lnTo>
                  <a:lnTo>
                    <a:pt x="1580" y="6144"/>
                  </a:lnTo>
                  <a:lnTo>
                    <a:pt x="1931" y="5661"/>
                  </a:lnTo>
                  <a:lnTo>
                    <a:pt x="2282" y="5354"/>
                  </a:lnTo>
                  <a:lnTo>
                    <a:pt x="2677" y="5135"/>
                  </a:lnTo>
                  <a:lnTo>
                    <a:pt x="3028" y="4959"/>
                  </a:lnTo>
                  <a:lnTo>
                    <a:pt x="3467" y="4871"/>
                  </a:lnTo>
                  <a:lnTo>
                    <a:pt x="3906" y="4827"/>
                  </a:lnTo>
                  <a:lnTo>
                    <a:pt x="4432" y="4740"/>
                  </a:lnTo>
                  <a:lnTo>
                    <a:pt x="5003" y="4608"/>
                  </a:lnTo>
                  <a:lnTo>
                    <a:pt x="5705" y="4433"/>
                  </a:lnTo>
                  <a:lnTo>
                    <a:pt x="6451" y="4125"/>
                  </a:lnTo>
                  <a:lnTo>
                    <a:pt x="8338" y="3160"/>
                  </a:lnTo>
                  <a:lnTo>
                    <a:pt x="8382" y="3116"/>
                  </a:lnTo>
                  <a:lnTo>
                    <a:pt x="10400" y="1493"/>
                  </a:lnTo>
                  <a:lnTo>
                    <a:pt x="11146" y="878"/>
                  </a:lnTo>
                  <a:lnTo>
                    <a:pt x="12199" y="571"/>
                  </a:lnTo>
                  <a:lnTo>
                    <a:pt x="14656" y="352"/>
                  </a:lnTo>
                  <a:lnTo>
                    <a:pt x="17947" y="396"/>
                  </a:lnTo>
                  <a:lnTo>
                    <a:pt x="21063" y="747"/>
                  </a:lnTo>
                  <a:lnTo>
                    <a:pt x="22204" y="1054"/>
                  </a:lnTo>
                  <a:lnTo>
                    <a:pt x="23652" y="1844"/>
                  </a:lnTo>
                  <a:lnTo>
                    <a:pt x="24705" y="2721"/>
                  </a:lnTo>
                  <a:lnTo>
                    <a:pt x="24749" y="2721"/>
                  </a:lnTo>
                  <a:lnTo>
                    <a:pt x="25144" y="2853"/>
                  </a:lnTo>
                  <a:lnTo>
                    <a:pt x="25188" y="2853"/>
                  </a:lnTo>
                  <a:lnTo>
                    <a:pt x="25276" y="2809"/>
                  </a:lnTo>
                  <a:lnTo>
                    <a:pt x="25319" y="2765"/>
                  </a:lnTo>
                  <a:lnTo>
                    <a:pt x="25363" y="2721"/>
                  </a:lnTo>
                  <a:lnTo>
                    <a:pt x="25363" y="2633"/>
                  </a:lnTo>
                  <a:lnTo>
                    <a:pt x="25319" y="2590"/>
                  </a:lnTo>
                  <a:lnTo>
                    <a:pt x="25276" y="2546"/>
                  </a:lnTo>
                  <a:lnTo>
                    <a:pt x="25232" y="2502"/>
                  </a:lnTo>
                  <a:lnTo>
                    <a:pt x="24881" y="2414"/>
                  </a:lnTo>
                  <a:lnTo>
                    <a:pt x="23871" y="1580"/>
                  </a:lnTo>
                  <a:lnTo>
                    <a:pt x="23827" y="1536"/>
                  </a:lnTo>
                  <a:lnTo>
                    <a:pt x="22379" y="747"/>
                  </a:lnTo>
                  <a:lnTo>
                    <a:pt x="22336" y="747"/>
                  </a:lnTo>
                  <a:lnTo>
                    <a:pt x="21151" y="396"/>
                  </a:lnTo>
                  <a:lnTo>
                    <a:pt x="17991" y="45"/>
                  </a:lnTo>
                  <a:lnTo>
                    <a:pt x="1461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31" name="Google Shape;14231;p408"/>
            <p:cNvSpPr/>
            <p:nvPr/>
          </p:nvSpPr>
          <p:spPr>
            <a:xfrm>
              <a:off x="5408325" y="4697725"/>
              <a:ext cx="1298900" cy="349975"/>
            </a:xfrm>
            <a:custGeom>
              <a:avLst/>
              <a:gdLst/>
              <a:ahLst/>
              <a:cxnLst/>
              <a:rect l="l" t="t" r="r" b="b"/>
              <a:pathLst>
                <a:path w="51956" h="13999" extrusionOk="0">
                  <a:moveTo>
                    <a:pt x="48621" y="0"/>
                  </a:moveTo>
                  <a:lnTo>
                    <a:pt x="45330" y="527"/>
                  </a:lnTo>
                  <a:lnTo>
                    <a:pt x="42916" y="922"/>
                  </a:lnTo>
                  <a:lnTo>
                    <a:pt x="40371" y="1273"/>
                  </a:lnTo>
                  <a:lnTo>
                    <a:pt x="35983" y="1755"/>
                  </a:lnTo>
                  <a:lnTo>
                    <a:pt x="31946" y="2414"/>
                  </a:lnTo>
                  <a:lnTo>
                    <a:pt x="29401" y="2721"/>
                  </a:lnTo>
                  <a:lnTo>
                    <a:pt x="29357" y="2721"/>
                  </a:lnTo>
                  <a:lnTo>
                    <a:pt x="27163" y="3774"/>
                  </a:lnTo>
                  <a:lnTo>
                    <a:pt x="27119" y="3774"/>
                  </a:lnTo>
                  <a:lnTo>
                    <a:pt x="25408" y="5003"/>
                  </a:lnTo>
                  <a:lnTo>
                    <a:pt x="21283" y="7943"/>
                  </a:lnTo>
                  <a:lnTo>
                    <a:pt x="20713" y="8074"/>
                  </a:lnTo>
                  <a:lnTo>
                    <a:pt x="17685" y="7986"/>
                  </a:lnTo>
                  <a:lnTo>
                    <a:pt x="15359" y="7811"/>
                  </a:lnTo>
                  <a:lnTo>
                    <a:pt x="11717" y="7372"/>
                  </a:lnTo>
                  <a:lnTo>
                    <a:pt x="9567" y="6977"/>
                  </a:lnTo>
                  <a:lnTo>
                    <a:pt x="9523" y="6977"/>
                  </a:lnTo>
                  <a:lnTo>
                    <a:pt x="8777" y="7197"/>
                  </a:lnTo>
                  <a:lnTo>
                    <a:pt x="6013" y="8162"/>
                  </a:lnTo>
                  <a:lnTo>
                    <a:pt x="6013" y="8206"/>
                  </a:lnTo>
                  <a:lnTo>
                    <a:pt x="5091" y="8732"/>
                  </a:lnTo>
                  <a:lnTo>
                    <a:pt x="5047" y="8776"/>
                  </a:lnTo>
                  <a:lnTo>
                    <a:pt x="3511" y="10488"/>
                  </a:lnTo>
                  <a:lnTo>
                    <a:pt x="1537" y="11760"/>
                  </a:lnTo>
                  <a:lnTo>
                    <a:pt x="1493" y="11804"/>
                  </a:lnTo>
                  <a:lnTo>
                    <a:pt x="45" y="13735"/>
                  </a:lnTo>
                  <a:lnTo>
                    <a:pt x="1" y="13779"/>
                  </a:lnTo>
                  <a:lnTo>
                    <a:pt x="1" y="13823"/>
                  </a:lnTo>
                  <a:lnTo>
                    <a:pt x="45" y="13910"/>
                  </a:lnTo>
                  <a:lnTo>
                    <a:pt x="89" y="13954"/>
                  </a:lnTo>
                  <a:lnTo>
                    <a:pt x="176" y="13998"/>
                  </a:lnTo>
                  <a:lnTo>
                    <a:pt x="264" y="13998"/>
                  </a:lnTo>
                  <a:lnTo>
                    <a:pt x="308" y="13910"/>
                  </a:lnTo>
                  <a:lnTo>
                    <a:pt x="1756" y="12023"/>
                  </a:lnTo>
                  <a:lnTo>
                    <a:pt x="3731" y="10751"/>
                  </a:lnTo>
                  <a:lnTo>
                    <a:pt x="5310" y="9040"/>
                  </a:lnTo>
                  <a:lnTo>
                    <a:pt x="6144" y="8513"/>
                  </a:lnTo>
                  <a:lnTo>
                    <a:pt x="8865" y="7504"/>
                  </a:lnTo>
                  <a:lnTo>
                    <a:pt x="9567" y="7328"/>
                  </a:lnTo>
                  <a:lnTo>
                    <a:pt x="11673" y="7723"/>
                  </a:lnTo>
                  <a:lnTo>
                    <a:pt x="15315" y="8162"/>
                  </a:lnTo>
                  <a:lnTo>
                    <a:pt x="17641" y="8338"/>
                  </a:lnTo>
                  <a:lnTo>
                    <a:pt x="20713" y="8425"/>
                  </a:lnTo>
                  <a:lnTo>
                    <a:pt x="20800" y="8425"/>
                  </a:lnTo>
                  <a:lnTo>
                    <a:pt x="21415" y="8250"/>
                  </a:lnTo>
                  <a:lnTo>
                    <a:pt x="21459" y="8250"/>
                  </a:lnTo>
                  <a:lnTo>
                    <a:pt x="25627" y="5310"/>
                  </a:lnTo>
                  <a:lnTo>
                    <a:pt x="27295" y="4081"/>
                  </a:lnTo>
                  <a:lnTo>
                    <a:pt x="29489" y="3072"/>
                  </a:lnTo>
                  <a:lnTo>
                    <a:pt x="31990" y="2765"/>
                  </a:lnTo>
                  <a:lnTo>
                    <a:pt x="36027" y="2107"/>
                  </a:lnTo>
                  <a:lnTo>
                    <a:pt x="40415" y="1624"/>
                  </a:lnTo>
                  <a:lnTo>
                    <a:pt x="43004" y="1273"/>
                  </a:lnTo>
                  <a:lnTo>
                    <a:pt x="45417" y="878"/>
                  </a:lnTo>
                  <a:lnTo>
                    <a:pt x="48664" y="351"/>
                  </a:lnTo>
                  <a:lnTo>
                    <a:pt x="51736" y="1053"/>
                  </a:lnTo>
                  <a:lnTo>
                    <a:pt x="51868" y="1053"/>
                  </a:lnTo>
                  <a:lnTo>
                    <a:pt x="51912" y="1009"/>
                  </a:lnTo>
                  <a:lnTo>
                    <a:pt x="51955" y="922"/>
                  </a:lnTo>
                  <a:lnTo>
                    <a:pt x="51955" y="878"/>
                  </a:lnTo>
                  <a:lnTo>
                    <a:pt x="51912" y="790"/>
                  </a:lnTo>
                  <a:lnTo>
                    <a:pt x="51868" y="746"/>
                  </a:lnTo>
                  <a:lnTo>
                    <a:pt x="51824" y="702"/>
                  </a:lnTo>
                  <a:lnTo>
                    <a:pt x="48708" y="44"/>
                  </a:lnTo>
                  <a:lnTo>
                    <a:pt x="4862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32" name="Google Shape;14232;p408"/>
            <p:cNvSpPr/>
            <p:nvPr/>
          </p:nvSpPr>
          <p:spPr>
            <a:xfrm>
              <a:off x="5018900" y="3079625"/>
              <a:ext cx="854600" cy="1977925"/>
            </a:xfrm>
            <a:custGeom>
              <a:avLst/>
              <a:gdLst/>
              <a:ahLst/>
              <a:cxnLst/>
              <a:rect l="l" t="t" r="r" b="b"/>
              <a:pathLst>
                <a:path w="34184" h="79117" extrusionOk="0">
                  <a:moveTo>
                    <a:pt x="34052" y="1"/>
                  </a:moveTo>
                  <a:lnTo>
                    <a:pt x="33964" y="45"/>
                  </a:lnTo>
                  <a:lnTo>
                    <a:pt x="33920" y="45"/>
                  </a:lnTo>
                  <a:lnTo>
                    <a:pt x="31507" y="2063"/>
                  </a:lnTo>
                  <a:lnTo>
                    <a:pt x="28567" y="4433"/>
                  </a:lnTo>
                  <a:lnTo>
                    <a:pt x="23784" y="8250"/>
                  </a:lnTo>
                  <a:lnTo>
                    <a:pt x="20712" y="10357"/>
                  </a:lnTo>
                  <a:lnTo>
                    <a:pt x="17816" y="11497"/>
                  </a:lnTo>
                  <a:lnTo>
                    <a:pt x="14174" y="12770"/>
                  </a:lnTo>
                  <a:lnTo>
                    <a:pt x="14130" y="12770"/>
                  </a:lnTo>
                  <a:lnTo>
                    <a:pt x="12155" y="13735"/>
                  </a:lnTo>
                  <a:lnTo>
                    <a:pt x="10093" y="14306"/>
                  </a:lnTo>
                  <a:lnTo>
                    <a:pt x="6275" y="16456"/>
                  </a:lnTo>
                  <a:lnTo>
                    <a:pt x="6231" y="16500"/>
                  </a:lnTo>
                  <a:lnTo>
                    <a:pt x="5661" y="17070"/>
                  </a:lnTo>
                  <a:lnTo>
                    <a:pt x="5661" y="17158"/>
                  </a:lnTo>
                  <a:lnTo>
                    <a:pt x="5090" y="18650"/>
                  </a:lnTo>
                  <a:lnTo>
                    <a:pt x="4432" y="21678"/>
                  </a:lnTo>
                  <a:lnTo>
                    <a:pt x="4432" y="21722"/>
                  </a:lnTo>
                  <a:lnTo>
                    <a:pt x="4432" y="23696"/>
                  </a:lnTo>
                  <a:lnTo>
                    <a:pt x="4432" y="23740"/>
                  </a:lnTo>
                  <a:lnTo>
                    <a:pt x="4783" y="25846"/>
                  </a:lnTo>
                  <a:lnTo>
                    <a:pt x="5134" y="27382"/>
                  </a:lnTo>
                  <a:lnTo>
                    <a:pt x="5442" y="28742"/>
                  </a:lnTo>
                  <a:lnTo>
                    <a:pt x="5661" y="30015"/>
                  </a:lnTo>
                  <a:lnTo>
                    <a:pt x="5793" y="31244"/>
                  </a:lnTo>
                  <a:lnTo>
                    <a:pt x="5880" y="32516"/>
                  </a:lnTo>
                  <a:lnTo>
                    <a:pt x="5836" y="33789"/>
                  </a:lnTo>
                  <a:lnTo>
                    <a:pt x="5749" y="35149"/>
                  </a:lnTo>
                  <a:lnTo>
                    <a:pt x="5573" y="36685"/>
                  </a:lnTo>
                  <a:lnTo>
                    <a:pt x="5310" y="39230"/>
                  </a:lnTo>
                  <a:lnTo>
                    <a:pt x="5003" y="41731"/>
                  </a:lnTo>
                  <a:lnTo>
                    <a:pt x="4520" y="45066"/>
                  </a:lnTo>
                  <a:lnTo>
                    <a:pt x="3686" y="48489"/>
                  </a:lnTo>
                  <a:lnTo>
                    <a:pt x="3291" y="51429"/>
                  </a:lnTo>
                  <a:lnTo>
                    <a:pt x="3116" y="53886"/>
                  </a:lnTo>
                  <a:lnTo>
                    <a:pt x="2853" y="55553"/>
                  </a:lnTo>
                  <a:lnTo>
                    <a:pt x="2107" y="57967"/>
                  </a:lnTo>
                  <a:lnTo>
                    <a:pt x="1185" y="60468"/>
                  </a:lnTo>
                  <a:lnTo>
                    <a:pt x="44" y="64593"/>
                  </a:lnTo>
                  <a:lnTo>
                    <a:pt x="44" y="64636"/>
                  </a:lnTo>
                  <a:lnTo>
                    <a:pt x="0" y="66611"/>
                  </a:lnTo>
                  <a:lnTo>
                    <a:pt x="88" y="69332"/>
                  </a:lnTo>
                  <a:lnTo>
                    <a:pt x="132" y="69419"/>
                  </a:lnTo>
                  <a:lnTo>
                    <a:pt x="1975" y="71701"/>
                  </a:lnTo>
                  <a:lnTo>
                    <a:pt x="5134" y="75168"/>
                  </a:lnTo>
                  <a:lnTo>
                    <a:pt x="7153" y="77274"/>
                  </a:lnTo>
                  <a:lnTo>
                    <a:pt x="8864" y="79029"/>
                  </a:lnTo>
                  <a:lnTo>
                    <a:pt x="8908" y="79073"/>
                  </a:lnTo>
                  <a:lnTo>
                    <a:pt x="8996" y="79117"/>
                  </a:lnTo>
                  <a:lnTo>
                    <a:pt x="9040" y="79073"/>
                  </a:lnTo>
                  <a:lnTo>
                    <a:pt x="9127" y="79029"/>
                  </a:lnTo>
                  <a:lnTo>
                    <a:pt x="9171" y="78985"/>
                  </a:lnTo>
                  <a:lnTo>
                    <a:pt x="9171" y="78941"/>
                  </a:lnTo>
                  <a:lnTo>
                    <a:pt x="9171" y="78854"/>
                  </a:lnTo>
                  <a:lnTo>
                    <a:pt x="9127" y="78810"/>
                  </a:lnTo>
                  <a:lnTo>
                    <a:pt x="5398" y="74948"/>
                  </a:lnTo>
                  <a:lnTo>
                    <a:pt x="2238" y="71482"/>
                  </a:lnTo>
                  <a:lnTo>
                    <a:pt x="439" y="69244"/>
                  </a:lnTo>
                  <a:lnTo>
                    <a:pt x="351" y="66611"/>
                  </a:lnTo>
                  <a:lnTo>
                    <a:pt x="395" y="64680"/>
                  </a:lnTo>
                  <a:lnTo>
                    <a:pt x="1492" y="60599"/>
                  </a:lnTo>
                  <a:lnTo>
                    <a:pt x="2458" y="58098"/>
                  </a:lnTo>
                  <a:lnTo>
                    <a:pt x="3204" y="55641"/>
                  </a:lnTo>
                  <a:lnTo>
                    <a:pt x="3467" y="53886"/>
                  </a:lnTo>
                  <a:lnTo>
                    <a:pt x="3642" y="51429"/>
                  </a:lnTo>
                  <a:lnTo>
                    <a:pt x="4037" y="48532"/>
                  </a:lnTo>
                  <a:lnTo>
                    <a:pt x="4827" y="45110"/>
                  </a:lnTo>
                  <a:lnTo>
                    <a:pt x="5354" y="41775"/>
                  </a:lnTo>
                  <a:lnTo>
                    <a:pt x="5661" y="39274"/>
                  </a:lnTo>
                  <a:lnTo>
                    <a:pt x="5924" y="36729"/>
                  </a:lnTo>
                  <a:lnTo>
                    <a:pt x="6100" y="35193"/>
                  </a:lnTo>
                  <a:lnTo>
                    <a:pt x="6188" y="33789"/>
                  </a:lnTo>
                  <a:lnTo>
                    <a:pt x="6231" y="32472"/>
                  </a:lnTo>
                  <a:lnTo>
                    <a:pt x="6144" y="31244"/>
                  </a:lnTo>
                  <a:lnTo>
                    <a:pt x="6012" y="30015"/>
                  </a:lnTo>
                  <a:lnTo>
                    <a:pt x="5793" y="28699"/>
                  </a:lnTo>
                  <a:lnTo>
                    <a:pt x="5485" y="27294"/>
                  </a:lnTo>
                  <a:lnTo>
                    <a:pt x="5090" y="25759"/>
                  </a:lnTo>
                  <a:lnTo>
                    <a:pt x="4783" y="23696"/>
                  </a:lnTo>
                  <a:lnTo>
                    <a:pt x="4783" y="21765"/>
                  </a:lnTo>
                  <a:lnTo>
                    <a:pt x="5442" y="18738"/>
                  </a:lnTo>
                  <a:lnTo>
                    <a:pt x="5968" y="17290"/>
                  </a:lnTo>
                  <a:lnTo>
                    <a:pt x="6451" y="16719"/>
                  </a:lnTo>
                  <a:lnTo>
                    <a:pt x="10225" y="14613"/>
                  </a:lnTo>
                  <a:lnTo>
                    <a:pt x="12287" y="14042"/>
                  </a:lnTo>
                  <a:lnTo>
                    <a:pt x="12331" y="14042"/>
                  </a:lnTo>
                  <a:lnTo>
                    <a:pt x="14305" y="13121"/>
                  </a:lnTo>
                  <a:lnTo>
                    <a:pt x="17947" y="11805"/>
                  </a:lnTo>
                  <a:lnTo>
                    <a:pt x="20844" y="10664"/>
                  </a:lnTo>
                  <a:lnTo>
                    <a:pt x="20887" y="10664"/>
                  </a:lnTo>
                  <a:lnTo>
                    <a:pt x="24003" y="8514"/>
                  </a:lnTo>
                  <a:lnTo>
                    <a:pt x="28786" y="4696"/>
                  </a:lnTo>
                  <a:lnTo>
                    <a:pt x="31726" y="2326"/>
                  </a:lnTo>
                  <a:lnTo>
                    <a:pt x="34139" y="352"/>
                  </a:lnTo>
                  <a:lnTo>
                    <a:pt x="34183" y="264"/>
                  </a:lnTo>
                  <a:lnTo>
                    <a:pt x="34183" y="220"/>
                  </a:lnTo>
                  <a:lnTo>
                    <a:pt x="34183" y="132"/>
                  </a:lnTo>
                  <a:lnTo>
                    <a:pt x="34139" y="89"/>
                  </a:lnTo>
                  <a:lnTo>
                    <a:pt x="34096" y="45"/>
                  </a:lnTo>
                  <a:lnTo>
                    <a:pt x="3405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33" name="Google Shape;14233;p408"/>
            <p:cNvSpPr/>
            <p:nvPr/>
          </p:nvSpPr>
          <p:spPr>
            <a:xfrm>
              <a:off x="5485125" y="4868850"/>
              <a:ext cx="646175" cy="158000"/>
            </a:xfrm>
            <a:custGeom>
              <a:avLst/>
              <a:gdLst/>
              <a:ahLst/>
              <a:cxnLst/>
              <a:rect l="l" t="t" r="r" b="b"/>
              <a:pathLst>
                <a:path w="25847" h="6320" extrusionOk="0">
                  <a:moveTo>
                    <a:pt x="25627" y="1"/>
                  </a:moveTo>
                  <a:lnTo>
                    <a:pt x="24179" y="176"/>
                  </a:lnTo>
                  <a:lnTo>
                    <a:pt x="24135" y="176"/>
                  </a:lnTo>
                  <a:lnTo>
                    <a:pt x="22775" y="659"/>
                  </a:lnTo>
                  <a:lnTo>
                    <a:pt x="22731" y="703"/>
                  </a:lnTo>
                  <a:lnTo>
                    <a:pt x="21239" y="1449"/>
                  </a:lnTo>
                  <a:lnTo>
                    <a:pt x="18035" y="3511"/>
                  </a:lnTo>
                  <a:lnTo>
                    <a:pt x="17465" y="3687"/>
                  </a:lnTo>
                  <a:lnTo>
                    <a:pt x="14393" y="3555"/>
                  </a:lnTo>
                  <a:lnTo>
                    <a:pt x="11936" y="3423"/>
                  </a:lnTo>
                  <a:lnTo>
                    <a:pt x="7811" y="3204"/>
                  </a:lnTo>
                  <a:lnTo>
                    <a:pt x="4827" y="3204"/>
                  </a:lnTo>
                  <a:lnTo>
                    <a:pt x="4740" y="3248"/>
                  </a:lnTo>
                  <a:lnTo>
                    <a:pt x="3292" y="4169"/>
                  </a:lnTo>
                  <a:lnTo>
                    <a:pt x="88" y="5968"/>
                  </a:lnTo>
                  <a:lnTo>
                    <a:pt x="1" y="6012"/>
                  </a:lnTo>
                  <a:lnTo>
                    <a:pt x="1" y="6056"/>
                  </a:lnTo>
                  <a:lnTo>
                    <a:pt x="1" y="6144"/>
                  </a:lnTo>
                  <a:lnTo>
                    <a:pt x="1" y="6188"/>
                  </a:lnTo>
                  <a:lnTo>
                    <a:pt x="88" y="6275"/>
                  </a:lnTo>
                  <a:lnTo>
                    <a:pt x="176" y="6319"/>
                  </a:lnTo>
                  <a:lnTo>
                    <a:pt x="264" y="6275"/>
                  </a:lnTo>
                  <a:lnTo>
                    <a:pt x="3467" y="4432"/>
                  </a:lnTo>
                  <a:lnTo>
                    <a:pt x="4871" y="3555"/>
                  </a:lnTo>
                  <a:lnTo>
                    <a:pt x="7767" y="3555"/>
                  </a:lnTo>
                  <a:lnTo>
                    <a:pt x="11892" y="3774"/>
                  </a:lnTo>
                  <a:lnTo>
                    <a:pt x="14350" y="3906"/>
                  </a:lnTo>
                  <a:lnTo>
                    <a:pt x="17465" y="4038"/>
                  </a:lnTo>
                  <a:lnTo>
                    <a:pt x="17509" y="4038"/>
                  </a:lnTo>
                  <a:lnTo>
                    <a:pt x="18167" y="3862"/>
                  </a:lnTo>
                  <a:lnTo>
                    <a:pt x="18211" y="3818"/>
                  </a:lnTo>
                  <a:lnTo>
                    <a:pt x="21414" y="1756"/>
                  </a:lnTo>
                  <a:lnTo>
                    <a:pt x="22862" y="1010"/>
                  </a:lnTo>
                  <a:lnTo>
                    <a:pt x="24267" y="527"/>
                  </a:lnTo>
                  <a:lnTo>
                    <a:pt x="25671" y="352"/>
                  </a:lnTo>
                  <a:lnTo>
                    <a:pt x="25758" y="352"/>
                  </a:lnTo>
                  <a:lnTo>
                    <a:pt x="25802" y="308"/>
                  </a:lnTo>
                  <a:lnTo>
                    <a:pt x="25846" y="220"/>
                  </a:lnTo>
                  <a:lnTo>
                    <a:pt x="25846" y="176"/>
                  </a:lnTo>
                  <a:lnTo>
                    <a:pt x="25802" y="88"/>
                  </a:lnTo>
                  <a:lnTo>
                    <a:pt x="25758" y="44"/>
                  </a:lnTo>
                  <a:lnTo>
                    <a:pt x="2571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34" name="Google Shape;14234;p408"/>
            <p:cNvSpPr/>
            <p:nvPr/>
          </p:nvSpPr>
          <p:spPr>
            <a:xfrm>
              <a:off x="4868600" y="2894225"/>
              <a:ext cx="799750" cy="2106300"/>
            </a:xfrm>
            <a:custGeom>
              <a:avLst/>
              <a:gdLst/>
              <a:ahLst/>
              <a:cxnLst/>
              <a:rect l="l" t="t" r="r" b="b"/>
              <a:pathLst>
                <a:path w="31990" h="84252" extrusionOk="0">
                  <a:moveTo>
                    <a:pt x="31770" y="1"/>
                  </a:moveTo>
                  <a:lnTo>
                    <a:pt x="31682" y="45"/>
                  </a:lnTo>
                  <a:lnTo>
                    <a:pt x="30147" y="1186"/>
                  </a:lnTo>
                  <a:lnTo>
                    <a:pt x="27689" y="2897"/>
                  </a:lnTo>
                  <a:lnTo>
                    <a:pt x="27645" y="2941"/>
                  </a:lnTo>
                  <a:lnTo>
                    <a:pt x="25978" y="7197"/>
                  </a:lnTo>
                  <a:lnTo>
                    <a:pt x="25495" y="8514"/>
                  </a:lnTo>
                  <a:lnTo>
                    <a:pt x="25144" y="9172"/>
                  </a:lnTo>
                  <a:lnTo>
                    <a:pt x="21897" y="11498"/>
                  </a:lnTo>
                  <a:lnTo>
                    <a:pt x="17641" y="15096"/>
                  </a:lnTo>
                  <a:lnTo>
                    <a:pt x="15447" y="15973"/>
                  </a:lnTo>
                  <a:lnTo>
                    <a:pt x="15447" y="16017"/>
                  </a:lnTo>
                  <a:lnTo>
                    <a:pt x="11805" y="18475"/>
                  </a:lnTo>
                  <a:lnTo>
                    <a:pt x="9918" y="19528"/>
                  </a:lnTo>
                  <a:lnTo>
                    <a:pt x="7417" y="20361"/>
                  </a:lnTo>
                  <a:lnTo>
                    <a:pt x="7417" y="20405"/>
                  </a:lnTo>
                  <a:lnTo>
                    <a:pt x="5223" y="21810"/>
                  </a:lnTo>
                  <a:lnTo>
                    <a:pt x="3906" y="22775"/>
                  </a:lnTo>
                  <a:lnTo>
                    <a:pt x="1888" y="23828"/>
                  </a:lnTo>
                  <a:lnTo>
                    <a:pt x="1844" y="23916"/>
                  </a:lnTo>
                  <a:lnTo>
                    <a:pt x="1493" y="24618"/>
                  </a:lnTo>
                  <a:lnTo>
                    <a:pt x="1449" y="24706"/>
                  </a:lnTo>
                  <a:lnTo>
                    <a:pt x="1405" y="25276"/>
                  </a:lnTo>
                  <a:lnTo>
                    <a:pt x="1449" y="25364"/>
                  </a:lnTo>
                  <a:lnTo>
                    <a:pt x="1844" y="26066"/>
                  </a:lnTo>
                  <a:lnTo>
                    <a:pt x="4125" y="34798"/>
                  </a:lnTo>
                  <a:lnTo>
                    <a:pt x="4564" y="37782"/>
                  </a:lnTo>
                  <a:lnTo>
                    <a:pt x="4652" y="41249"/>
                  </a:lnTo>
                  <a:lnTo>
                    <a:pt x="4520" y="44715"/>
                  </a:lnTo>
                  <a:lnTo>
                    <a:pt x="4345" y="47436"/>
                  </a:lnTo>
                  <a:lnTo>
                    <a:pt x="4125" y="51209"/>
                  </a:lnTo>
                  <a:lnTo>
                    <a:pt x="3555" y="55861"/>
                  </a:lnTo>
                  <a:lnTo>
                    <a:pt x="2765" y="61916"/>
                  </a:lnTo>
                  <a:lnTo>
                    <a:pt x="2195" y="64812"/>
                  </a:lnTo>
                  <a:lnTo>
                    <a:pt x="1449" y="67270"/>
                  </a:lnTo>
                  <a:lnTo>
                    <a:pt x="966" y="69376"/>
                  </a:lnTo>
                  <a:lnTo>
                    <a:pt x="220" y="71833"/>
                  </a:lnTo>
                  <a:lnTo>
                    <a:pt x="45" y="74247"/>
                  </a:lnTo>
                  <a:lnTo>
                    <a:pt x="1" y="76748"/>
                  </a:lnTo>
                  <a:lnTo>
                    <a:pt x="1" y="76792"/>
                  </a:lnTo>
                  <a:lnTo>
                    <a:pt x="176" y="78020"/>
                  </a:lnTo>
                  <a:lnTo>
                    <a:pt x="176" y="78064"/>
                  </a:lnTo>
                  <a:lnTo>
                    <a:pt x="966" y="80653"/>
                  </a:lnTo>
                  <a:lnTo>
                    <a:pt x="1537" y="82189"/>
                  </a:lnTo>
                  <a:lnTo>
                    <a:pt x="1580" y="82233"/>
                  </a:lnTo>
                  <a:lnTo>
                    <a:pt x="2063" y="82935"/>
                  </a:lnTo>
                  <a:lnTo>
                    <a:pt x="2107" y="82979"/>
                  </a:lnTo>
                  <a:lnTo>
                    <a:pt x="3950" y="84207"/>
                  </a:lnTo>
                  <a:lnTo>
                    <a:pt x="4082" y="84251"/>
                  </a:lnTo>
                  <a:lnTo>
                    <a:pt x="4125" y="84251"/>
                  </a:lnTo>
                  <a:lnTo>
                    <a:pt x="4213" y="84163"/>
                  </a:lnTo>
                  <a:lnTo>
                    <a:pt x="4213" y="84120"/>
                  </a:lnTo>
                  <a:lnTo>
                    <a:pt x="4213" y="84032"/>
                  </a:lnTo>
                  <a:lnTo>
                    <a:pt x="4213" y="83988"/>
                  </a:lnTo>
                  <a:lnTo>
                    <a:pt x="4169" y="83944"/>
                  </a:lnTo>
                  <a:lnTo>
                    <a:pt x="2326" y="82715"/>
                  </a:lnTo>
                  <a:lnTo>
                    <a:pt x="1844" y="82057"/>
                  </a:lnTo>
                  <a:lnTo>
                    <a:pt x="1273" y="80565"/>
                  </a:lnTo>
                  <a:lnTo>
                    <a:pt x="527" y="77976"/>
                  </a:lnTo>
                  <a:lnTo>
                    <a:pt x="352" y="76748"/>
                  </a:lnTo>
                  <a:lnTo>
                    <a:pt x="396" y="74290"/>
                  </a:lnTo>
                  <a:lnTo>
                    <a:pt x="571" y="71921"/>
                  </a:lnTo>
                  <a:lnTo>
                    <a:pt x="1273" y="69464"/>
                  </a:lnTo>
                  <a:lnTo>
                    <a:pt x="1756" y="67357"/>
                  </a:lnTo>
                  <a:lnTo>
                    <a:pt x="2546" y="64900"/>
                  </a:lnTo>
                  <a:lnTo>
                    <a:pt x="2546" y="64856"/>
                  </a:lnTo>
                  <a:lnTo>
                    <a:pt x="3116" y="61960"/>
                  </a:lnTo>
                  <a:lnTo>
                    <a:pt x="3906" y="55905"/>
                  </a:lnTo>
                  <a:lnTo>
                    <a:pt x="4477" y="51253"/>
                  </a:lnTo>
                  <a:lnTo>
                    <a:pt x="4696" y="47480"/>
                  </a:lnTo>
                  <a:lnTo>
                    <a:pt x="4871" y="44759"/>
                  </a:lnTo>
                  <a:lnTo>
                    <a:pt x="5003" y="41249"/>
                  </a:lnTo>
                  <a:lnTo>
                    <a:pt x="4915" y="37782"/>
                  </a:lnTo>
                  <a:lnTo>
                    <a:pt x="4477" y="34710"/>
                  </a:lnTo>
                  <a:lnTo>
                    <a:pt x="2195" y="25978"/>
                  </a:lnTo>
                  <a:lnTo>
                    <a:pt x="2151" y="25934"/>
                  </a:lnTo>
                  <a:lnTo>
                    <a:pt x="1756" y="25232"/>
                  </a:lnTo>
                  <a:lnTo>
                    <a:pt x="1800" y="24749"/>
                  </a:lnTo>
                  <a:lnTo>
                    <a:pt x="2107" y="24135"/>
                  </a:lnTo>
                  <a:lnTo>
                    <a:pt x="4082" y="23082"/>
                  </a:lnTo>
                  <a:lnTo>
                    <a:pt x="5398" y="22117"/>
                  </a:lnTo>
                  <a:lnTo>
                    <a:pt x="7548" y="20713"/>
                  </a:lnTo>
                  <a:lnTo>
                    <a:pt x="10049" y="19835"/>
                  </a:lnTo>
                  <a:lnTo>
                    <a:pt x="10093" y="19835"/>
                  </a:lnTo>
                  <a:lnTo>
                    <a:pt x="12024" y="18782"/>
                  </a:lnTo>
                  <a:lnTo>
                    <a:pt x="15622" y="16324"/>
                  </a:lnTo>
                  <a:lnTo>
                    <a:pt x="17816" y="15447"/>
                  </a:lnTo>
                  <a:lnTo>
                    <a:pt x="17860" y="15403"/>
                  </a:lnTo>
                  <a:lnTo>
                    <a:pt x="22117" y="11761"/>
                  </a:lnTo>
                  <a:lnTo>
                    <a:pt x="25364" y="9435"/>
                  </a:lnTo>
                  <a:lnTo>
                    <a:pt x="25408" y="9391"/>
                  </a:lnTo>
                  <a:lnTo>
                    <a:pt x="25802" y="8689"/>
                  </a:lnTo>
                  <a:lnTo>
                    <a:pt x="25846" y="8645"/>
                  </a:lnTo>
                  <a:lnTo>
                    <a:pt x="26285" y="7329"/>
                  </a:lnTo>
                  <a:lnTo>
                    <a:pt x="27953" y="3160"/>
                  </a:lnTo>
                  <a:lnTo>
                    <a:pt x="30322" y="1493"/>
                  </a:lnTo>
                  <a:lnTo>
                    <a:pt x="31902" y="352"/>
                  </a:lnTo>
                  <a:lnTo>
                    <a:pt x="31946" y="264"/>
                  </a:lnTo>
                  <a:lnTo>
                    <a:pt x="31990" y="220"/>
                  </a:lnTo>
                  <a:lnTo>
                    <a:pt x="31990" y="133"/>
                  </a:lnTo>
                  <a:lnTo>
                    <a:pt x="31946" y="89"/>
                  </a:lnTo>
                  <a:lnTo>
                    <a:pt x="31902" y="45"/>
                  </a:lnTo>
                  <a:lnTo>
                    <a:pt x="3181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35" name="Google Shape;14235;p408"/>
            <p:cNvSpPr/>
            <p:nvPr/>
          </p:nvSpPr>
          <p:spPr>
            <a:xfrm>
              <a:off x="5491700" y="4970875"/>
              <a:ext cx="615450" cy="109725"/>
            </a:xfrm>
            <a:custGeom>
              <a:avLst/>
              <a:gdLst/>
              <a:ahLst/>
              <a:cxnLst/>
              <a:rect l="l" t="t" r="r" b="b"/>
              <a:pathLst>
                <a:path w="24618" h="4389" extrusionOk="0">
                  <a:moveTo>
                    <a:pt x="24442" y="0"/>
                  </a:moveTo>
                  <a:lnTo>
                    <a:pt x="20976" y="176"/>
                  </a:lnTo>
                  <a:lnTo>
                    <a:pt x="20932" y="176"/>
                  </a:lnTo>
                  <a:lnTo>
                    <a:pt x="20098" y="395"/>
                  </a:lnTo>
                  <a:lnTo>
                    <a:pt x="20098" y="439"/>
                  </a:lnTo>
                  <a:lnTo>
                    <a:pt x="17202" y="2063"/>
                  </a:lnTo>
                  <a:lnTo>
                    <a:pt x="15535" y="2019"/>
                  </a:lnTo>
                  <a:lnTo>
                    <a:pt x="12858" y="1843"/>
                  </a:lnTo>
                  <a:lnTo>
                    <a:pt x="9698" y="1712"/>
                  </a:lnTo>
                  <a:lnTo>
                    <a:pt x="7197" y="1624"/>
                  </a:lnTo>
                  <a:lnTo>
                    <a:pt x="4170" y="1580"/>
                  </a:lnTo>
                  <a:lnTo>
                    <a:pt x="4082" y="1580"/>
                  </a:lnTo>
                  <a:lnTo>
                    <a:pt x="1186" y="3160"/>
                  </a:lnTo>
                  <a:lnTo>
                    <a:pt x="1142" y="3160"/>
                  </a:lnTo>
                  <a:lnTo>
                    <a:pt x="89" y="4081"/>
                  </a:lnTo>
                  <a:lnTo>
                    <a:pt x="45" y="4125"/>
                  </a:lnTo>
                  <a:lnTo>
                    <a:pt x="1" y="4213"/>
                  </a:lnTo>
                  <a:lnTo>
                    <a:pt x="1" y="4257"/>
                  </a:lnTo>
                  <a:lnTo>
                    <a:pt x="45" y="4345"/>
                  </a:lnTo>
                  <a:lnTo>
                    <a:pt x="132" y="4388"/>
                  </a:lnTo>
                  <a:lnTo>
                    <a:pt x="176" y="4388"/>
                  </a:lnTo>
                  <a:lnTo>
                    <a:pt x="308" y="4345"/>
                  </a:lnTo>
                  <a:lnTo>
                    <a:pt x="1361" y="3467"/>
                  </a:lnTo>
                  <a:lnTo>
                    <a:pt x="4213" y="1931"/>
                  </a:lnTo>
                  <a:lnTo>
                    <a:pt x="7197" y="1975"/>
                  </a:lnTo>
                  <a:lnTo>
                    <a:pt x="9698" y="2063"/>
                  </a:lnTo>
                  <a:lnTo>
                    <a:pt x="12858" y="2194"/>
                  </a:lnTo>
                  <a:lnTo>
                    <a:pt x="15535" y="2370"/>
                  </a:lnTo>
                  <a:lnTo>
                    <a:pt x="17202" y="2414"/>
                  </a:lnTo>
                  <a:lnTo>
                    <a:pt x="17334" y="2370"/>
                  </a:lnTo>
                  <a:lnTo>
                    <a:pt x="20230" y="746"/>
                  </a:lnTo>
                  <a:lnTo>
                    <a:pt x="21020" y="527"/>
                  </a:lnTo>
                  <a:lnTo>
                    <a:pt x="24442" y="351"/>
                  </a:lnTo>
                  <a:lnTo>
                    <a:pt x="24530" y="351"/>
                  </a:lnTo>
                  <a:lnTo>
                    <a:pt x="24574" y="308"/>
                  </a:lnTo>
                  <a:lnTo>
                    <a:pt x="24618" y="264"/>
                  </a:lnTo>
                  <a:lnTo>
                    <a:pt x="24618" y="176"/>
                  </a:lnTo>
                  <a:lnTo>
                    <a:pt x="24618" y="132"/>
                  </a:lnTo>
                  <a:lnTo>
                    <a:pt x="24574" y="44"/>
                  </a:lnTo>
                  <a:lnTo>
                    <a:pt x="24486" y="44"/>
                  </a:lnTo>
                  <a:lnTo>
                    <a:pt x="2444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36" name="Google Shape;14236;p408"/>
            <p:cNvSpPr/>
            <p:nvPr/>
          </p:nvSpPr>
          <p:spPr>
            <a:xfrm>
              <a:off x="4734775" y="3421900"/>
              <a:ext cx="152500" cy="1580800"/>
            </a:xfrm>
            <a:custGeom>
              <a:avLst/>
              <a:gdLst/>
              <a:ahLst/>
              <a:cxnLst/>
              <a:rect l="l" t="t" r="r" b="b"/>
              <a:pathLst>
                <a:path w="6100" h="63232" extrusionOk="0">
                  <a:moveTo>
                    <a:pt x="5924" y="0"/>
                  </a:moveTo>
                  <a:lnTo>
                    <a:pt x="5880" y="44"/>
                  </a:lnTo>
                  <a:lnTo>
                    <a:pt x="5793" y="88"/>
                  </a:lnTo>
                  <a:lnTo>
                    <a:pt x="5749" y="132"/>
                  </a:lnTo>
                  <a:lnTo>
                    <a:pt x="4564" y="3028"/>
                  </a:lnTo>
                  <a:lnTo>
                    <a:pt x="3686" y="5485"/>
                  </a:lnTo>
                  <a:lnTo>
                    <a:pt x="2765" y="8031"/>
                  </a:lnTo>
                  <a:lnTo>
                    <a:pt x="2765" y="8118"/>
                  </a:lnTo>
                  <a:lnTo>
                    <a:pt x="2853" y="9917"/>
                  </a:lnTo>
                  <a:lnTo>
                    <a:pt x="3204" y="12331"/>
                  </a:lnTo>
                  <a:lnTo>
                    <a:pt x="3247" y="12375"/>
                  </a:lnTo>
                  <a:lnTo>
                    <a:pt x="3818" y="14613"/>
                  </a:lnTo>
                  <a:lnTo>
                    <a:pt x="3598" y="16280"/>
                  </a:lnTo>
                  <a:lnTo>
                    <a:pt x="3423" y="19001"/>
                  </a:lnTo>
                  <a:lnTo>
                    <a:pt x="3335" y="21414"/>
                  </a:lnTo>
                  <a:lnTo>
                    <a:pt x="2853" y="24178"/>
                  </a:lnTo>
                  <a:lnTo>
                    <a:pt x="2501" y="26329"/>
                  </a:lnTo>
                  <a:lnTo>
                    <a:pt x="2458" y="31331"/>
                  </a:lnTo>
                  <a:lnTo>
                    <a:pt x="2633" y="34490"/>
                  </a:lnTo>
                  <a:lnTo>
                    <a:pt x="2765" y="36202"/>
                  </a:lnTo>
                  <a:lnTo>
                    <a:pt x="2458" y="39932"/>
                  </a:lnTo>
                  <a:lnTo>
                    <a:pt x="2107" y="41336"/>
                  </a:lnTo>
                  <a:lnTo>
                    <a:pt x="834" y="44714"/>
                  </a:lnTo>
                  <a:lnTo>
                    <a:pt x="834" y="44758"/>
                  </a:lnTo>
                  <a:lnTo>
                    <a:pt x="571" y="45943"/>
                  </a:lnTo>
                  <a:lnTo>
                    <a:pt x="571" y="45987"/>
                  </a:lnTo>
                  <a:lnTo>
                    <a:pt x="615" y="48181"/>
                  </a:lnTo>
                  <a:lnTo>
                    <a:pt x="615" y="51560"/>
                  </a:lnTo>
                  <a:lnTo>
                    <a:pt x="176" y="53183"/>
                  </a:lnTo>
                  <a:lnTo>
                    <a:pt x="0" y="54544"/>
                  </a:lnTo>
                  <a:lnTo>
                    <a:pt x="0" y="54588"/>
                  </a:lnTo>
                  <a:lnTo>
                    <a:pt x="483" y="58668"/>
                  </a:lnTo>
                  <a:lnTo>
                    <a:pt x="834" y="61170"/>
                  </a:lnTo>
                  <a:lnTo>
                    <a:pt x="922" y="63056"/>
                  </a:lnTo>
                  <a:lnTo>
                    <a:pt x="922" y="63100"/>
                  </a:lnTo>
                  <a:lnTo>
                    <a:pt x="966" y="63188"/>
                  </a:lnTo>
                  <a:lnTo>
                    <a:pt x="1097" y="63232"/>
                  </a:lnTo>
                  <a:lnTo>
                    <a:pt x="1185" y="63188"/>
                  </a:lnTo>
                  <a:lnTo>
                    <a:pt x="1229" y="63188"/>
                  </a:lnTo>
                  <a:lnTo>
                    <a:pt x="1273" y="63100"/>
                  </a:lnTo>
                  <a:lnTo>
                    <a:pt x="1273" y="63056"/>
                  </a:lnTo>
                  <a:lnTo>
                    <a:pt x="1185" y="61170"/>
                  </a:lnTo>
                  <a:lnTo>
                    <a:pt x="1185" y="61126"/>
                  </a:lnTo>
                  <a:lnTo>
                    <a:pt x="834" y="58625"/>
                  </a:lnTo>
                  <a:lnTo>
                    <a:pt x="351" y="54544"/>
                  </a:lnTo>
                  <a:lnTo>
                    <a:pt x="527" y="53271"/>
                  </a:lnTo>
                  <a:lnTo>
                    <a:pt x="966" y="51648"/>
                  </a:lnTo>
                  <a:lnTo>
                    <a:pt x="966" y="51604"/>
                  </a:lnTo>
                  <a:lnTo>
                    <a:pt x="966" y="48137"/>
                  </a:lnTo>
                  <a:lnTo>
                    <a:pt x="922" y="45987"/>
                  </a:lnTo>
                  <a:lnTo>
                    <a:pt x="1185" y="44846"/>
                  </a:lnTo>
                  <a:lnTo>
                    <a:pt x="2414" y="41423"/>
                  </a:lnTo>
                  <a:lnTo>
                    <a:pt x="2458" y="41423"/>
                  </a:lnTo>
                  <a:lnTo>
                    <a:pt x="2765" y="40019"/>
                  </a:lnTo>
                  <a:lnTo>
                    <a:pt x="2765" y="39975"/>
                  </a:lnTo>
                  <a:lnTo>
                    <a:pt x="3116" y="36202"/>
                  </a:lnTo>
                  <a:lnTo>
                    <a:pt x="2984" y="34446"/>
                  </a:lnTo>
                  <a:lnTo>
                    <a:pt x="2809" y="31331"/>
                  </a:lnTo>
                  <a:lnTo>
                    <a:pt x="2853" y="26329"/>
                  </a:lnTo>
                  <a:lnTo>
                    <a:pt x="3204" y="24222"/>
                  </a:lnTo>
                  <a:lnTo>
                    <a:pt x="3686" y="21458"/>
                  </a:lnTo>
                  <a:lnTo>
                    <a:pt x="3774" y="19001"/>
                  </a:lnTo>
                  <a:lnTo>
                    <a:pt x="3950" y="16280"/>
                  </a:lnTo>
                  <a:lnTo>
                    <a:pt x="4169" y="14613"/>
                  </a:lnTo>
                  <a:lnTo>
                    <a:pt x="4169" y="14569"/>
                  </a:lnTo>
                  <a:lnTo>
                    <a:pt x="3555" y="12287"/>
                  </a:lnTo>
                  <a:lnTo>
                    <a:pt x="3204" y="9874"/>
                  </a:lnTo>
                  <a:lnTo>
                    <a:pt x="3116" y="8118"/>
                  </a:lnTo>
                  <a:lnTo>
                    <a:pt x="3993" y="5617"/>
                  </a:lnTo>
                  <a:lnTo>
                    <a:pt x="4915" y="3160"/>
                  </a:lnTo>
                  <a:lnTo>
                    <a:pt x="6100" y="264"/>
                  </a:lnTo>
                  <a:lnTo>
                    <a:pt x="6100" y="176"/>
                  </a:lnTo>
                  <a:lnTo>
                    <a:pt x="6100" y="132"/>
                  </a:lnTo>
                  <a:lnTo>
                    <a:pt x="6056" y="88"/>
                  </a:lnTo>
                  <a:lnTo>
                    <a:pt x="6012" y="44"/>
                  </a:lnTo>
                  <a:lnTo>
                    <a:pt x="592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37" name="Google Shape;14237;p408"/>
            <p:cNvSpPr/>
            <p:nvPr/>
          </p:nvSpPr>
          <p:spPr>
            <a:xfrm>
              <a:off x="5672725" y="5078375"/>
              <a:ext cx="263300" cy="31850"/>
            </a:xfrm>
            <a:custGeom>
              <a:avLst/>
              <a:gdLst/>
              <a:ahLst/>
              <a:cxnLst/>
              <a:rect l="l" t="t" r="r" b="b"/>
              <a:pathLst>
                <a:path w="10532" h="1274" extrusionOk="0">
                  <a:moveTo>
                    <a:pt x="10356" y="1"/>
                  </a:moveTo>
                  <a:lnTo>
                    <a:pt x="10312" y="45"/>
                  </a:lnTo>
                  <a:lnTo>
                    <a:pt x="9873" y="220"/>
                  </a:lnTo>
                  <a:lnTo>
                    <a:pt x="6100" y="176"/>
                  </a:lnTo>
                  <a:lnTo>
                    <a:pt x="6056" y="176"/>
                  </a:lnTo>
                  <a:lnTo>
                    <a:pt x="4739" y="308"/>
                  </a:lnTo>
                  <a:lnTo>
                    <a:pt x="176" y="922"/>
                  </a:lnTo>
                  <a:lnTo>
                    <a:pt x="88" y="922"/>
                  </a:lnTo>
                  <a:lnTo>
                    <a:pt x="44" y="966"/>
                  </a:lnTo>
                  <a:lnTo>
                    <a:pt x="0" y="1054"/>
                  </a:lnTo>
                  <a:lnTo>
                    <a:pt x="0" y="1098"/>
                  </a:lnTo>
                  <a:lnTo>
                    <a:pt x="88" y="1229"/>
                  </a:lnTo>
                  <a:lnTo>
                    <a:pt x="176" y="1273"/>
                  </a:lnTo>
                  <a:lnTo>
                    <a:pt x="220" y="1273"/>
                  </a:lnTo>
                  <a:lnTo>
                    <a:pt x="4783" y="659"/>
                  </a:lnTo>
                  <a:lnTo>
                    <a:pt x="6100" y="527"/>
                  </a:lnTo>
                  <a:lnTo>
                    <a:pt x="9917" y="571"/>
                  </a:lnTo>
                  <a:lnTo>
                    <a:pt x="9961" y="527"/>
                  </a:lnTo>
                  <a:lnTo>
                    <a:pt x="10444" y="352"/>
                  </a:lnTo>
                  <a:lnTo>
                    <a:pt x="10488" y="308"/>
                  </a:lnTo>
                  <a:lnTo>
                    <a:pt x="10531" y="264"/>
                  </a:lnTo>
                  <a:lnTo>
                    <a:pt x="10531" y="220"/>
                  </a:lnTo>
                  <a:lnTo>
                    <a:pt x="10531" y="132"/>
                  </a:lnTo>
                  <a:lnTo>
                    <a:pt x="10488" y="88"/>
                  </a:lnTo>
                  <a:lnTo>
                    <a:pt x="10444" y="45"/>
                  </a:lnTo>
                  <a:lnTo>
                    <a:pt x="1035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38" name="Google Shape;14238;p408"/>
            <p:cNvSpPr/>
            <p:nvPr/>
          </p:nvSpPr>
          <p:spPr>
            <a:xfrm>
              <a:off x="4600925" y="3731250"/>
              <a:ext cx="119600" cy="1265975"/>
            </a:xfrm>
            <a:custGeom>
              <a:avLst/>
              <a:gdLst/>
              <a:ahLst/>
              <a:cxnLst/>
              <a:rect l="l" t="t" r="r" b="b"/>
              <a:pathLst>
                <a:path w="4784" h="50639" extrusionOk="0">
                  <a:moveTo>
                    <a:pt x="4521" y="1"/>
                  </a:moveTo>
                  <a:lnTo>
                    <a:pt x="4477" y="88"/>
                  </a:lnTo>
                  <a:lnTo>
                    <a:pt x="4433" y="132"/>
                  </a:lnTo>
                  <a:lnTo>
                    <a:pt x="3950" y="3379"/>
                  </a:lnTo>
                  <a:lnTo>
                    <a:pt x="3555" y="5222"/>
                  </a:lnTo>
                  <a:lnTo>
                    <a:pt x="3555" y="5266"/>
                  </a:lnTo>
                  <a:lnTo>
                    <a:pt x="3424" y="7460"/>
                  </a:lnTo>
                  <a:lnTo>
                    <a:pt x="3380" y="11234"/>
                  </a:lnTo>
                  <a:lnTo>
                    <a:pt x="3467" y="13779"/>
                  </a:lnTo>
                  <a:lnTo>
                    <a:pt x="3555" y="16105"/>
                  </a:lnTo>
                  <a:lnTo>
                    <a:pt x="3818" y="18299"/>
                  </a:lnTo>
                  <a:lnTo>
                    <a:pt x="3775" y="19484"/>
                  </a:lnTo>
                  <a:lnTo>
                    <a:pt x="3511" y="20581"/>
                  </a:lnTo>
                  <a:lnTo>
                    <a:pt x="2590" y="24310"/>
                  </a:lnTo>
                  <a:lnTo>
                    <a:pt x="2590" y="24354"/>
                  </a:lnTo>
                  <a:lnTo>
                    <a:pt x="2414" y="27206"/>
                  </a:lnTo>
                  <a:lnTo>
                    <a:pt x="2151" y="28523"/>
                  </a:lnTo>
                  <a:lnTo>
                    <a:pt x="659" y="31638"/>
                  </a:lnTo>
                  <a:lnTo>
                    <a:pt x="659" y="31682"/>
                  </a:lnTo>
                  <a:lnTo>
                    <a:pt x="308" y="32999"/>
                  </a:lnTo>
                  <a:lnTo>
                    <a:pt x="1" y="35280"/>
                  </a:lnTo>
                  <a:lnTo>
                    <a:pt x="1" y="35324"/>
                  </a:lnTo>
                  <a:lnTo>
                    <a:pt x="264" y="39054"/>
                  </a:lnTo>
                  <a:lnTo>
                    <a:pt x="176" y="41599"/>
                  </a:lnTo>
                  <a:lnTo>
                    <a:pt x="176" y="41643"/>
                  </a:lnTo>
                  <a:lnTo>
                    <a:pt x="527" y="43837"/>
                  </a:lnTo>
                  <a:lnTo>
                    <a:pt x="922" y="45899"/>
                  </a:lnTo>
                  <a:lnTo>
                    <a:pt x="922" y="45943"/>
                  </a:lnTo>
                  <a:lnTo>
                    <a:pt x="2458" y="48796"/>
                  </a:lnTo>
                  <a:lnTo>
                    <a:pt x="3380" y="50551"/>
                  </a:lnTo>
                  <a:lnTo>
                    <a:pt x="3467" y="50595"/>
                  </a:lnTo>
                  <a:lnTo>
                    <a:pt x="3555" y="50639"/>
                  </a:lnTo>
                  <a:lnTo>
                    <a:pt x="3599" y="50595"/>
                  </a:lnTo>
                  <a:lnTo>
                    <a:pt x="3687" y="50551"/>
                  </a:lnTo>
                  <a:lnTo>
                    <a:pt x="3687" y="50507"/>
                  </a:lnTo>
                  <a:lnTo>
                    <a:pt x="3731" y="50419"/>
                  </a:lnTo>
                  <a:lnTo>
                    <a:pt x="3687" y="50375"/>
                  </a:lnTo>
                  <a:lnTo>
                    <a:pt x="2809" y="48620"/>
                  </a:lnTo>
                  <a:lnTo>
                    <a:pt x="1273" y="45812"/>
                  </a:lnTo>
                  <a:lnTo>
                    <a:pt x="878" y="43793"/>
                  </a:lnTo>
                  <a:lnTo>
                    <a:pt x="527" y="41599"/>
                  </a:lnTo>
                  <a:lnTo>
                    <a:pt x="615" y="39054"/>
                  </a:lnTo>
                  <a:lnTo>
                    <a:pt x="615" y="39010"/>
                  </a:lnTo>
                  <a:lnTo>
                    <a:pt x="352" y="35324"/>
                  </a:lnTo>
                  <a:lnTo>
                    <a:pt x="615" y="33086"/>
                  </a:lnTo>
                  <a:lnTo>
                    <a:pt x="1010" y="31770"/>
                  </a:lnTo>
                  <a:lnTo>
                    <a:pt x="2502" y="28655"/>
                  </a:lnTo>
                  <a:lnTo>
                    <a:pt x="2502" y="28611"/>
                  </a:lnTo>
                  <a:lnTo>
                    <a:pt x="2765" y="27250"/>
                  </a:lnTo>
                  <a:lnTo>
                    <a:pt x="2941" y="24398"/>
                  </a:lnTo>
                  <a:lnTo>
                    <a:pt x="3862" y="20668"/>
                  </a:lnTo>
                  <a:lnTo>
                    <a:pt x="4126" y="19527"/>
                  </a:lnTo>
                  <a:lnTo>
                    <a:pt x="4170" y="18299"/>
                  </a:lnTo>
                  <a:lnTo>
                    <a:pt x="3906" y="16105"/>
                  </a:lnTo>
                  <a:lnTo>
                    <a:pt x="3818" y="13779"/>
                  </a:lnTo>
                  <a:lnTo>
                    <a:pt x="3731" y="11234"/>
                  </a:lnTo>
                  <a:lnTo>
                    <a:pt x="3775" y="7504"/>
                  </a:lnTo>
                  <a:lnTo>
                    <a:pt x="3862" y="5310"/>
                  </a:lnTo>
                  <a:lnTo>
                    <a:pt x="4301" y="3467"/>
                  </a:lnTo>
                  <a:lnTo>
                    <a:pt x="4784" y="176"/>
                  </a:lnTo>
                  <a:lnTo>
                    <a:pt x="4784" y="132"/>
                  </a:lnTo>
                  <a:lnTo>
                    <a:pt x="4784" y="45"/>
                  </a:lnTo>
                  <a:lnTo>
                    <a:pt x="469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39" name="Google Shape;14239;p408"/>
            <p:cNvSpPr/>
            <p:nvPr/>
          </p:nvSpPr>
          <p:spPr>
            <a:xfrm>
              <a:off x="4181875" y="2871200"/>
              <a:ext cx="454200" cy="2112850"/>
            </a:xfrm>
            <a:custGeom>
              <a:avLst/>
              <a:gdLst/>
              <a:ahLst/>
              <a:cxnLst/>
              <a:rect l="l" t="t" r="r" b="b"/>
              <a:pathLst>
                <a:path w="18168" h="84514" extrusionOk="0">
                  <a:moveTo>
                    <a:pt x="17992" y="1"/>
                  </a:moveTo>
                  <a:lnTo>
                    <a:pt x="17904" y="44"/>
                  </a:lnTo>
                  <a:lnTo>
                    <a:pt x="14569" y="2370"/>
                  </a:lnTo>
                  <a:lnTo>
                    <a:pt x="13077" y="3204"/>
                  </a:lnTo>
                  <a:lnTo>
                    <a:pt x="10181" y="4389"/>
                  </a:lnTo>
                  <a:lnTo>
                    <a:pt x="8118" y="5135"/>
                  </a:lnTo>
                  <a:lnTo>
                    <a:pt x="6363" y="5486"/>
                  </a:lnTo>
                  <a:lnTo>
                    <a:pt x="6319" y="5529"/>
                  </a:lnTo>
                  <a:lnTo>
                    <a:pt x="5222" y="6275"/>
                  </a:lnTo>
                  <a:lnTo>
                    <a:pt x="4520" y="6758"/>
                  </a:lnTo>
                  <a:lnTo>
                    <a:pt x="4476" y="6758"/>
                  </a:lnTo>
                  <a:lnTo>
                    <a:pt x="1887" y="8952"/>
                  </a:lnTo>
                  <a:lnTo>
                    <a:pt x="1887" y="8996"/>
                  </a:lnTo>
                  <a:lnTo>
                    <a:pt x="308" y="10883"/>
                  </a:lnTo>
                  <a:lnTo>
                    <a:pt x="264" y="10927"/>
                  </a:lnTo>
                  <a:lnTo>
                    <a:pt x="1" y="11409"/>
                  </a:lnTo>
                  <a:lnTo>
                    <a:pt x="1" y="11497"/>
                  </a:lnTo>
                  <a:lnTo>
                    <a:pt x="1" y="11585"/>
                  </a:lnTo>
                  <a:lnTo>
                    <a:pt x="1975" y="15578"/>
                  </a:lnTo>
                  <a:lnTo>
                    <a:pt x="2809" y="18650"/>
                  </a:lnTo>
                  <a:lnTo>
                    <a:pt x="3467" y="22204"/>
                  </a:lnTo>
                  <a:lnTo>
                    <a:pt x="4081" y="25495"/>
                  </a:lnTo>
                  <a:lnTo>
                    <a:pt x="4081" y="25539"/>
                  </a:lnTo>
                  <a:lnTo>
                    <a:pt x="4783" y="27865"/>
                  </a:lnTo>
                  <a:lnTo>
                    <a:pt x="5573" y="30541"/>
                  </a:lnTo>
                  <a:lnTo>
                    <a:pt x="6144" y="33569"/>
                  </a:lnTo>
                  <a:lnTo>
                    <a:pt x="6407" y="35368"/>
                  </a:lnTo>
                  <a:lnTo>
                    <a:pt x="6275" y="39800"/>
                  </a:lnTo>
                  <a:lnTo>
                    <a:pt x="6319" y="41775"/>
                  </a:lnTo>
                  <a:lnTo>
                    <a:pt x="6363" y="41862"/>
                  </a:lnTo>
                  <a:lnTo>
                    <a:pt x="8031" y="44407"/>
                  </a:lnTo>
                  <a:lnTo>
                    <a:pt x="9786" y="46996"/>
                  </a:lnTo>
                  <a:lnTo>
                    <a:pt x="11497" y="49366"/>
                  </a:lnTo>
                  <a:lnTo>
                    <a:pt x="12594" y="51384"/>
                  </a:lnTo>
                  <a:lnTo>
                    <a:pt x="13779" y="53183"/>
                  </a:lnTo>
                  <a:lnTo>
                    <a:pt x="15227" y="55202"/>
                  </a:lnTo>
                  <a:lnTo>
                    <a:pt x="16587" y="57045"/>
                  </a:lnTo>
                  <a:lnTo>
                    <a:pt x="17597" y="58581"/>
                  </a:lnTo>
                  <a:lnTo>
                    <a:pt x="17684" y="59020"/>
                  </a:lnTo>
                  <a:lnTo>
                    <a:pt x="16763" y="60994"/>
                  </a:lnTo>
                  <a:lnTo>
                    <a:pt x="15797" y="62969"/>
                  </a:lnTo>
                  <a:lnTo>
                    <a:pt x="15139" y="65031"/>
                  </a:lnTo>
                  <a:lnTo>
                    <a:pt x="15139" y="65075"/>
                  </a:lnTo>
                  <a:lnTo>
                    <a:pt x="14920" y="67313"/>
                  </a:lnTo>
                  <a:lnTo>
                    <a:pt x="14920" y="67357"/>
                  </a:lnTo>
                  <a:lnTo>
                    <a:pt x="15052" y="68103"/>
                  </a:lnTo>
                  <a:lnTo>
                    <a:pt x="15052" y="68191"/>
                  </a:lnTo>
                  <a:lnTo>
                    <a:pt x="15534" y="69200"/>
                  </a:lnTo>
                  <a:lnTo>
                    <a:pt x="15885" y="71438"/>
                  </a:lnTo>
                  <a:lnTo>
                    <a:pt x="16149" y="73895"/>
                  </a:lnTo>
                  <a:lnTo>
                    <a:pt x="16192" y="75606"/>
                  </a:lnTo>
                  <a:lnTo>
                    <a:pt x="15973" y="77581"/>
                  </a:lnTo>
                  <a:lnTo>
                    <a:pt x="16017" y="79775"/>
                  </a:lnTo>
                  <a:lnTo>
                    <a:pt x="16017" y="79819"/>
                  </a:lnTo>
                  <a:lnTo>
                    <a:pt x="16280" y="81004"/>
                  </a:lnTo>
                  <a:lnTo>
                    <a:pt x="16280" y="81047"/>
                  </a:lnTo>
                  <a:lnTo>
                    <a:pt x="17816" y="84426"/>
                  </a:lnTo>
                  <a:lnTo>
                    <a:pt x="17904" y="84470"/>
                  </a:lnTo>
                  <a:lnTo>
                    <a:pt x="17992" y="84514"/>
                  </a:lnTo>
                  <a:lnTo>
                    <a:pt x="18079" y="84470"/>
                  </a:lnTo>
                  <a:lnTo>
                    <a:pt x="18123" y="84470"/>
                  </a:lnTo>
                  <a:lnTo>
                    <a:pt x="18167" y="84382"/>
                  </a:lnTo>
                  <a:lnTo>
                    <a:pt x="18167" y="84338"/>
                  </a:lnTo>
                  <a:lnTo>
                    <a:pt x="18167" y="84251"/>
                  </a:lnTo>
                  <a:lnTo>
                    <a:pt x="16587" y="80916"/>
                  </a:lnTo>
                  <a:lnTo>
                    <a:pt x="16368" y="79731"/>
                  </a:lnTo>
                  <a:lnTo>
                    <a:pt x="16324" y="77581"/>
                  </a:lnTo>
                  <a:lnTo>
                    <a:pt x="16543" y="75650"/>
                  </a:lnTo>
                  <a:lnTo>
                    <a:pt x="16543" y="75606"/>
                  </a:lnTo>
                  <a:lnTo>
                    <a:pt x="16500" y="73895"/>
                  </a:lnTo>
                  <a:lnTo>
                    <a:pt x="16236" y="71394"/>
                  </a:lnTo>
                  <a:lnTo>
                    <a:pt x="15885" y="69112"/>
                  </a:lnTo>
                  <a:lnTo>
                    <a:pt x="15885" y="69068"/>
                  </a:lnTo>
                  <a:lnTo>
                    <a:pt x="15403" y="68059"/>
                  </a:lnTo>
                  <a:lnTo>
                    <a:pt x="15271" y="67313"/>
                  </a:lnTo>
                  <a:lnTo>
                    <a:pt x="15490" y="65119"/>
                  </a:lnTo>
                  <a:lnTo>
                    <a:pt x="16105" y="63100"/>
                  </a:lnTo>
                  <a:lnTo>
                    <a:pt x="17070" y="61126"/>
                  </a:lnTo>
                  <a:lnTo>
                    <a:pt x="17992" y="59107"/>
                  </a:lnTo>
                  <a:lnTo>
                    <a:pt x="18035" y="59020"/>
                  </a:lnTo>
                  <a:lnTo>
                    <a:pt x="17948" y="58493"/>
                  </a:lnTo>
                  <a:lnTo>
                    <a:pt x="17904" y="58405"/>
                  </a:lnTo>
                  <a:lnTo>
                    <a:pt x="16895" y="56826"/>
                  </a:lnTo>
                  <a:lnTo>
                    <a:pt x="15534" y="54983"/>
                  </a:lnTo>
                  <a:lnTo>
                    <a:pt x="14086" y="53008"/>
                  </a:lnTo>
                  <a:lnTo>
                    <a:pt x="12901" y="51209"/>
                  </a:lnTo>
                  <a:lnTo>
                    <a:pt x="11804" y="49190"/>
                  </a:lnTo>
                  <a:lnTo>
                    <a:pt x="11760" y="49146"/>
                  </a:lnTo>
                  <a:lnTo>
                    <a:pt x="10093" y="46821"/>
                  </a:lnTo>
                  <a:lnTo>
                    <a:pt x="8338" y="44232"/>
                  </a:lnTo>
                  <a:lnTo>
                    <a:pt x="6670" y="41687"/>
                  </a:lnTo>
                  <a:lnTo>
                    <a:pt x="6626" y="39800"/>
                  </a:lnTo>
                  <a:lnTo>
                    <a:pt x="6758" y="35368"/>
                  </a:lnTo>
                  <a:lnTo>
                    <a:pt x="6758" y="35324"/>
                  </a:lnTo>
                  <a:lnTo>
                    <a:pt x="6495" y="33481"/>
                  </a:lnTo>
                  <a:lnTo>
                    <a:pt x="5880" y="30453"/>
                  </a:lnTo>
                  <a:lnTo>
                    <a:pt x="5135" y="27777"/>
                  </a:lnTo>
                  <a:lnTo>
                    <a:pt x="4432" y="25451"/>
                  </a:lnTo>
                  <a:lnTo>
                    <a:pt x="3774" y="22160"/>
                  </a:lnTo>
                  <a:lnTo>
                    <a:pt x="3160" y="18562"/>
                  </a:lnTo>
                  <a:lnTo>
                    <a:pt x="2326" y="15446"/>
                  </a:lnTo>
                  <a:lnTo>
                    <a:pt x="2326" y="15403"/>
                  </a:lnTo>
                  <a:lnTo>
                    <a:pt x="352" y="11497"/>
                  </a:lnTo>
                  <a:lnTo>
                    <a:pt x="571" y="11102"/>
                  </a:lnTo>
                  <a:lnTo>
                    <a:pt x="2151" y="9215"/>
                  </a:lnTo>
                  <a:lnTo>
                    <a:pt x="4696" y="7021"/>
                  </a:lnTo>
                  <a:lnTo>
                    <a:pt x="5442" y="6583"/>
                  </a:lnTo>
                  <a:lnTo>
                    <a:pt x="6495" y="5837"/>
                  </a:lnTo>
                  <a:lnTo>
                    <a:pt x="8206" y="5486"/>
                  </a:lnTo>
                  <a:lnTo>
                    <a:pt x="10312" y="4696"/>
                  </a:lnTo>
                  <a:lnTo>
                    <a:pt x="13209" y="3555"/>
                  </a:lnTo>
                  <a:lnTo>
                    <a:pt x="13252" y="3555"/>
                  </a:lnTo>
                  <a:lnTo>
                    <a:pt x="14744" y="2677"/>
                  </a:lnTo>
                  <a:lnTo>
                    <a:pt x="18123" y="308"/>
                  </a:lnTo>
                  <a:lnTo>
                    <a:pt x="18167" y="264"/>
                  </a:lnTo>
                  <a:lnTo>
                    <a:pt x="18167" y="220"/>
                  </a:lnTo>
                  <a:lnTo>
                    <a:pt x="18167" y="132"/>
                  </a:lnTo>
                  <a:lnTo>
                    <a:pt x="18167" y="88"/>
                  </a:lnTo>
                  <a:lnTo>
                    <a:pt x="18123" y="44"/>
                  </a:lnTo>
                  <a:lnTo>
                    <a:pt x="1803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40" name="Google Shape;14240;p408"/>
            <p:cNvSpPr/>
            <p:nvPr/>
          </p:nvSpPr>
          <p:spPr>
            <a:xfrm>
              <a:off x="4065600" y="2698975"/>
              <a:ext cx="527675" cy="2220375"/>
            </a:xfrm>
            <a:custGeom>
              <a:avLst/>
              <a:gdLst/>
              <a:ahLst/>
              <a:cxnLst/>
              <a:rect l="l" t="t" r="r" b="b"/>
              <a:pathLst>
                <a:path w="21107" h="88815" extrusionOk="0">
                  <a:moveTo>
                    <a:pt x="20887" y="0"/>
                  </a:moveTo>
                  <a:lnTo>
                    <a:pt x="20843" y="44"/>
                  </a:lnTo>
                  <a:lnTo>
                    <a:pt x="17509" y="1887"/>
                  </a:lnTo>
                  <a:lnTo>
                    <a:pt x="15314" y="3204"/>
                  </a:lnTo>
                  <a:lnTo>
                    <a:pt x="13779" y="4125"/>
                  </a:lnTo>
                  <a:lnTo>
                    <a:pt x="12243" y="5090"/>
                  </a:lnTo>
                  <a:lnTo>
                    <a:pt x="10707" y="6056"/>
                  </a:lnTo>
                  <a:lnTo>
                    <a:pt x="9215" y="7109"/>
                  </a:lnTo>
                  <a:lnTo>
                    <a:pt x="8469" y="7635"/>
                  </a:lnTo>
                  <a:lnTo>
                    <a:pt x="7811" y="8206"/>
                  </a:lnTo>
                  <a:lnTo>
                    <a:pt x="7109" y="8776"/>
                  </a:lnTo>
                  <a:lnTo>
                    <a:pt x="6494" y="9347"/>
                  </a:lnTo>
                  <a:lnTo>
                    <a:pt x="5880" y="9961"/>
                  </a:lnTo>
                  <a:lnTo>
                    <a:pt x="5310" y="10575"/>
                  </a:lnTo>
                  <a:lnTo>
                    <a:pt x="4783" y="11234"/>
                  </a:lnTo>
                  <a:lnTo>
                    <a:pt x="4344" y="11892"/>
                  </a:lnTo>
                  <a:lnTo>
                    <a:pt x="3291" y="13164"/>
                  </a:lnTo>
                  <a:lnTo>
                    <a:pt x="3291" y="13208"/>
                  </a:lnTo>
                  <a:lnTo>
                    <a:pt x="1185" y="17903"/>
                  </a:lnTo>
                  <a:lnTo>
                    <a:pt x="220" y="20712"/>
                  </a:lnTo>
                  <a:lnTo>
                    <a:pt x="176" y="20756"/>
                  </a:lnTo>
                  <a:lnTo>
                    <a:pt x="0" y="22204"/>
                  </a:lnTo>
                  <a:lnTo>
                    <a:pt x="0" y="22248"/>
                  </a:lnTo>
                  <a:lnTo>
                    <a:pt x="176" y="25539"/>
                  </a:lnTo>
                  <a:lnTo>
                    <a:pt x="834" y="29576"/>
                  </a:lnTo>
                  <a:lnTo>
                    <a:pt x="1492" y="31989"/>
                  </a:lnTo>
                  <a:lnTo>
                    <a:pt x="2414" y="34578"/>
                  </a:lnTo>
                  <a:lnTo>
                    <a:pt x="3467" y="37123"/>
                  </a:lnTo>
                  <a:lnTo>
                    <a:pt x="4388" y="39361"/>
                  </a:lnTo>
                  <a:lnTo>
                    <a:pt x="4959" y="41028"/>
                  </a:lnTo>
                  <a:lnTo>
                    <a:pt x="5485" y="43003"/>
                  </a:lnTo>
                  <a:lnTo>
                    <a:pt x="5661" y="44276"/>
                  </a:lnTo>
                  <a:lnTo>
                    <a:pt x="5573" y="46733"/>
                  </a:lnTo>
                  <a:lnTo>
                    <a:pt x="5573" y="46777"/>
                  </a:lnTo>
                  <a:lnTo>
                    <a:pt x="5880" y="48971"/>
                  </a:lnTo>
                  <a:lnTo>
                    <a:pt x="6363" y="51647"/>
                  </a:lnTo>
                  <a:lnTo>
                    <a:pt x="6275" y="56343"/>
                  </a:lnTo>
                  <a:lnTo>
                    <a:pt x="6187" y="58624"/>
                  </a:lnTo>
                  <a:lnTo>
                    <a:pt x="6187" y="61345"/>
                  </a:lnTo>
                  <a:lnTo>
                    <a:pt x="6275" y="65733"/>
                  </a:lnTo>
                  <a:lnTo>
                    <a:pt x="6275" y="65821"/>
                  </a:lnTo>
                  <a:lnTo>
                    <a:pt x="6538" y="66347"/>
                  </a:lnTo>
                  <a:lnTo>
                    <a:pt x="6582" y="66391"/>
                  </a:lnTo>
                  <a:lnTo>
                    <a:pt x="8996" y="68717"/>
                  </a:lnTo>
                  <a:lnTo>
                    <a:pt x="10839" y="70384"/>
                  </a:lnTo>
                  <a:lnTo>
                    <a:pt x="12901" y="71964"/>
                  </a:lnTo>
                  <a:lnTo>
                    <a:pt x="14744" y="73368"/>
                  </a:lnTo>
                  <a:lnTo>
                    <a:pt x="14744" y="73412"/>
                  </a:lnTo>
                  <a:lnTo>
                    <a:pt x="16411" y="74377"/>
                  </a:lnTo>
                  <a:lnTo>
                    <a:pt x="17947" y="75167"/>
                  </a:lnTo>
                  <a:lnTo>
                    <a:pt x="18825" y="76528"/>
                  </a:lnTo>
                  <a:lnTo>
                    <a:pt x="19439" y="78020"/>
                  </a:lnTo>
                  <a:lnTo>
                    <a:pt x="19746" y="80170"/>
                  </a:lnTo>
                  <a:lnTo>
                    <a:pt x="20054" y="82802"/>
                  </a:lnTo>
                  <a:lnTo>
                    <a:pt x="19922" y="84996"/>
                  </a:lnTo>
                  <a:lnTo>
                    <a:pt x="19703" y="87190"/>
                  </a:lnTo>
                  <a:lnTo>
                    <a:pt x="19615" y="88639"/>
                  </a:lnTo>
                  <a:lnTo>
                    <a:pt x="19659" y="88726"/>
                  </a:lnTo>
                  <a:lnTo>
                    <a:pt x="19659" y="88770"/>
                  </a:lnTo>
                  <a:lnTo>
                    <a:pt x="19746" y="88814"/>
                  </a:lnTo>
                  <a:lnTo>
                    <a:pt x="19790" y="88814"/>
                  </a:lnTo>
                  <a:lnTo>
                    <a:pt x="19922" y="88770"/>
                  </a:lnTo>
                  <a:lnTo>
                    <a:pt x="19966" y="88726"/>
                  </a:lnTo>
                  <a:lnTo>
                    <a:pt x="19966" y="88682"/>
                  </a:lnTo>
                  <a:lnTo>
                    <a:pt x="20054" y="87190"/>
                  </a:lnTo>
                  <a:lnTo>
                    <a:pt x="20273" y="85040"/>
                  </a:lnTo>
                  <a:lnTo>
                    <a:pt x="20405" y="82802"/>
                  </a:lnTo>
                  <a:lnTo>
                    <a:pt x="20405" y="82759"/>
                  </a:lnTo>
                  <a:lnTo>
                    <a:pt x="20097" y="80126"/>
                  </a:lnTo>
                  <a:lnTo>
                    <a:pt x="19790" y="77932"/>
                  </a:lnTo>
                  <a:lnTo>
                    <a:pt x="19790" y="77888"/>
                  </a:lnTo>
                  <a:lnTo>
                    <a:pt x="19132" y="76396"/>
                  </a:lnTo>
                  <a:lnTo>
                    <a:pt x="19132" y="76352"/>
                  </a:lnTo>
                  <a:lnTo>
                    <a:pt x="18211" y="74948"/>
                  </a:lnTo>
                  <a:lnTo>
                    <a:pt x="18167" y="74860"/>
                  </a:lnTo>
                  <a:lnTo>
                    <a:pt x="16587" y="74070"/>
                  </a:lnTo>
                  <a:lnTo>
                    <a:pt x="14963" y="73105"/>
                  </a:lnTo>
                  <a:lnTo>
                    <a:pt x="13120" y="71701"/>
                  </a:lnTo>
                  <a:lnTo>
                    <a:pt x="11102" y="70121"/>
                  </a:lnTo>
                  <a:lnTo>
                    <a:pt x="9215" y="68454"/>
                  </a:lnTo>
                  <a:lnTo>
                    <a:pt x="6846" y="66172"/>
                  </a:lnTo>
                  <a:lnTo>
                    <a:pt x="6626" y="65689"/>
                  </a:lnTo>
                  <a:lnTo>
                    <a:pt x="6538" y="61345"/>
                  </a:lnTo>
                  <a:lnTo>
                    <a:pt x="6538" y="58624"/>
                  </a:lnTo>
                  <a:lnTo>
                    <a:pt x="6626" y="56387"/>
                  </a:lnTo>
                  <a:lnTo>
                    <a:pt x="6714" y="51647"/>
                  </a:lnTo>
                  <a:lnTo>
                    <a:pt x="6714" y="51604"/>
                  </a:lnTo>
                  <a:lnTo>
                    <a:pt x="6231" y="48883"/>
                  </a:lnTo>
                  <a:lnTo>
                    <a:pt x="5924" y="46733"/>
                  </a:lnTo>
                  <a:lnTo>
                    <a:pt x="6012" y="44276"/>
                  </a:lnTo>
                  <a:lnTo>
                    <a:pt x="6012" y="44232"/>
                  </a:lnTo>
                  <a:lnTo>
                    <a:pt x="5836" y="42959"/>
                  </a:lnTo>
                  <a:lnTo>
                    <a:pt x="5836" y="42915"/>
                  </a:lnTo>
                  <a:lnTo>
                    <a:pt x="5310" y="40941"/>
                  </a:lnTo>
                  <a:lnTo>
                    <a:pt x="4695" y="39229"/>
                  </a:lnTo>
                  <a:lnTo>
                    <a:pt x="3818" y="36991"/>
                  </a:lnTo>
                  <a:lnTo>
                    <a:pt x="2765" y="34446"/>
                  </a:lnTo>
                  <a:lnTo>
                    <a:pt x="1843" y="31857"/>
                  </a:lnTo>
                  <a:lnTo>
                    <a:pt x="1185" y="29488"/>
                  </a:lnTo>
                  <a:lnTo>
                    <a:pt x="483" y="25495"/>
                  </a:lnTo>
                  <a:lnTo>
                    <a:pt x="351" y="22248"/>
                  </a:lnTo>
                  <a:lnTo>
                    <a:pt x="527" y="20800"/>
                  </a:lnTo>
                  <a:lnTo>
                    <a:pt x="1492" y="18035"/>
                  </a:lnTo>
                  <a:lnTo>
                    <a:pt x="3598" y="13340"/>
                  </a:lnTo>
                  <a:lnTo>
                    <a:pt x="4608" y="12067"/>
                  </a:lnTo>
                  <a:lnTo>
                    <a:pt x="5090" y="11453"/>
                  </a:lnTo>
                  <a:lnTo>
                    <a:pt x="5573" y="10795"/>
                  </a:lnTo>
                  <a:lnTo>
                    <a:pt x="6143" y="10181"/>
                  </a:lnTo>
                  <a:lnTo>
                    <a:pt x="6758" y="9610"/>
                  </a:lnTo>
                  <a:lnTo>
                    <a:pt x="7372" y="8996"/>
                  </a:lnTo>
                  <a:lnTo>
                    <a:pt x="8030" y="8469"/>
                  </a:lnTo>
                  <a:lnTo>
                    <a:pt x="9434" y="7372"/>
                  </a:lnTo>
                  <a:lnTo>
                    <a:pt x="10926" y="6319"/>
                  </a:lnTo>
                  <a:lnTo>
                    <a:pt x="12418" y="5354"/>
                  </a:lnTo>
                  <a:lnTo>
                    <a:pt x="13954" y="4432"/>
                  </a:lnTo>
                  <a:lnTo>
                    <a:pt x="15490" y="3511"/>
                  </a:lnTo>
                  <a:lnTo>
                    <a:pt x="17684" y="2194"/>
                  </a:lnTo>
                  <a:lnTo>
                    <a:pt x="21019" y="351"/>
                  </a:lnTo>
                  <a:lnTo>
                    <a:pt x="21063" y="307"/>
                  </a:lnTo>
                  <a:lnTo>
                    <a:pt x="21107" y="220"/>
                  </a:lnTo>
                  <a:lnTo>
                    <a:pt x="21107" y="176"/>
                  </a:lnTo>
                  <a:lnTo>
                    <a:pt x="21063" y="88"/>
                  </a:lnTo>
                  <a:lnTo>
                    <a:pt x="21019" y="44"/>
                  </a:lnTo>
                  <a:lnTo>
                    <a:pt x="2097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41" name="Google Shape;14241;p408"/>
            <p:cNvSpPr/>
            <p:nvPr/>
          </p:nvSpPr>
          <p:spPr>
            <a:xfrm>
              <a:off x="3837425" y="3370350"/>
              <a:ext cx="377375" cy="1344950"/>
            </a:xfrm>
            <a:custGeom>
              <a:avLst/>
              <a:gdLst/>
              <a:ahLst/>
              <a:cxnLst/>
              <a:rect l="l" t="t" r="r" b="b"/>
              <a:pathLst>
                <a:path w="15095" h="53798" extrusionOk="0">
                  <a:moveTo>
                    <a:pt x="88" y="0"/>
                  </a:move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0" y="263"/>
                  </a:lnTo>
                  <a:lnTo>
                    <a:pt x="2326" y="5222"/>
                  </a:lnTo>
                  <a:lnTo>
                    <a:pt x="2326" y="5266"/>
                  </a:lnTo>
                  <a:lnTo>
                    <a:pt x="4871" y="9522"/>
                  </a:lnTo>
                  <a:lnTo>
                    <a:pt x="6670" y="12989"/>
                  </a:lnTo>
                  <a:lnTo>
                    <a:pt x="8206" y="16192"/>
                  </a:lnTo>
                  <a:lnTo>
                    <a:pt x="8996" y="17947"/>
                  </a:lnTo>
                  <a:lnTo>
                    <a:pt x="9259" y="18693"/>
                  </a:lnTo>
                  <a:lnTo>
                    <a:pt x="9347" y="21326"/>
                  </a:lnTo>
                  <a:lnTo>
                    <a:pt x="9390" y="25670"/>
                  </a:lnTo>
                  <a:lnTo>
                    <a:pt x="9390" y="28917"/>
                  </a:lnTo>
                  <a:lnTo>
                    <a:pt x="9478" y="36157"/>
                  </a:lnTo>
                  <a:lnTo>
                    <a:pt x="9829" y="42476"/>
                  </a:lnTo>
                  <a:lnTo>
                    <a:pt x="9961" y="43485"/>
                  </a:lnTo>
                  <a:lnTo>
                    <a:pt x="9961" y="43529"/>
                  </a:lnTo>
                  <a:lnTo>
                    <a:pt x="10751" y="45548"/>
                  </a:lnTo>
                  <a:lnTo>
                    <a:pt x="11936" y="48005"/>
                  </a:lnTo>
                  <a:lnTo>
                    <a:pt x="12901" y="49980"/>
                  </a:lnTo>
                  <a:lnTo>
                    <a:pt x="13603" y="51603"/>
                  </a:lnTo>
                  <a:lnTo>
                    <a:pt x="14744" y="53710"/>
                  </a:lnTo>
                  <a:lnTo>
                    <a:pt x="14832" y="53797"/>
                  </a:lnTo>
                  <a:lnTo>
                    <a:pt x="15007" y="53797"/>
                  </a:lnTo>
                  <a:lnTo>
                    <a:pt x="15051" y="53753"/>
                  </a:lnTo>
                  <a:lnTo>
                    <a:pt x="15095" y="53710"/>
                  </a:lnTo>
                  <a:lnTo>
                    <a:pt x="15095" y="53622"/>
                  </a:lnTo>
                  <a:lnTo>
                    <a:pt x="15051" y="53578"/>
                  </a:lnTo>
                  <a:lnTo>
                    <a:pt x="13910" y="51472"/>
                  </a:lnTo>
                  <a:lnTo>
                    <a:pt x="13208" y="49848"/>
                  </a:lnTo>
                  <a:lnTo>
                    <a:pt x="12243" y="47873"/>
                  </a:lnTo>
                  <a:lnTo>
                    <a:pt x="11058" y="45372"/>
                  </a:lnTo>
                  <a:lnTo>
                    <a:pt x="10312" y="43398"/>
                  </a:lnTo>
                  <a:lnTo>
                    <a:pt x="10180" y="42432"/>
                  </a:lnTo>
                  <a:lnTo>
                    <a:pt x="9829" y="36114"/>
                  </a:lnTo>
                  <a:lnTo>
                    <a:pt x="9741" y="28917"/>
                  </a:lnTo>
                  <a:lnTo>
                    <a:pt x="9741" y="25670"/>
                  </a:lnTo>
                  <a:lnTo>
                    <a:pt x="9698" y="21326"/>
                  </a:lnTo>
                  <a:lnTo>
                    <a:pt x="9610" y="18649"/>
                  </a:lnTo>
                  <a:lnTo>
                    <a:pt x="9566" y="18605"/>
                  </a:lnTo>
                  <a:lnTo>
                    <a:pt x="9303" y="17815"/>
                  </a:lnTo>
                  <a:lnTo>
                    <a:pt x="8513" y="16016"/>
                  </a:lnTo>
                  <a:lnTo>
                    <a:pt x="6977" y="12857"/>
                  </a:lnTo>
                  <a:lnTo>
                    <a:pt x="5178" y="9347"/>
                  </a:lnTo>
                  <a:lnTo>
                    <a:pt x="2633" y="5090"/>
                  </a:lnTo>
                  <a:lnTo>
                    <a:pt x="307" y="88"/>
                  </a:lnTo>
                  <a:lnTo>
                    <a:pt x="263" y="44"/>
                  </a:lnTo>
                  <a:lnTo>
                    <a:pt x="21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42" name="Google Shape;14242;p408"/>
            <p:cNvSpPr/>
            <p:nvPr/>
          </p:nvSpPr>
          <p:spPr>
            <a:xfrm>
              <a:off x="3607050" y="3450425"/>
              <a:ext cx="547425" cy="1221000"/>
            </a:xfrm>
            <a:custGeom>
              <a:avLst/>
              <a:gdLst/>
              <a:ahLst/>
              <a:cxnLst/>
              <a:rect l="l" t="t" r="r" b="b"/>
              <a:pathLst>
                <a:path w="21897" h="48840" extrusionOk="0">
                  <a:moveTo>
                    <a:pt x="8425" y="0"/>
                  </a:moveTo>
                  <a:lnTo>
                    <a:pt x="132" y="2150"/>
                  </a:lnTo>
                  <a:lnTo>
                    <a:pt x="88" y="2194"/>
                  </a:lnTo>
                  <a:lnTo>
                    <a:pt x="44" y="2238"/>
                  </a:lnTo>
                  <a:lnTo>
                    <a:pt x="0" y="2326"/>
                  </a:lnTo>
                  <a:lnTo>
                    <a:pt x="0" y="2370"/>
                  </a:lnTo>
                  <a:lnTo>
                    <a:pt x="44" y="2458"/>
                  </a:lnTo>
                  <a:lnTo>
                    <a:pt x="88" y="2501"/>
                  </a:lnTo>
                  <a:lnTo>
                    <a:pt x="220" y="2501"/>
                  </a:lnTo>
                  <a:lnTo>
                    <a:pt x="8381" y="351"/>
                  </a:lnTo>
                  <a:lnTo>
                    <a:pt x="9742" y="3862"/>
                  </a:lnTo>
                  <a:lnTo>
                    <a:pt x="9785" y="3950"/>
                  </a:lnTo>
                  <a:lnTo>
                    <a:pt x="12638" y="6846"/>
                  </a:lnTo>
                  <a:lnTo>
                    <a:pt x="14437" y="10093"/>
                  </a:lnTo>
                  <a:lnTo>
                    <a:pt x="16148" y="13559"/>
                  </a:lnTo>
                  <a:lnTo>
                    <a:pt x="17114" y="15446"/>
                  </a:lnTo>
                  <a:lnTo>
                    <a:pt x="17333" y="16631"/>
                  </a:lnTo>
                  <a:lnTo>
                    <a:pt x="17377" y="18825"/>
                  </a:lnTo>
                  <a:lnTo>
                    <a:pt x="17421" y="21019"/>
                  </a:lnTo>
                  <a:lnTo>
                    <a:pt x="17465" y="25363"/>
                  </a:lnTo>
                  <a:lnTo>
                    <a:pt x="17465" y="28303"/>
                  </a:lnTo>
                  <a:lnTo>
                    <a:pt x="17508" y="31243"/>
                  </a:lnTo>
                  <a:lnTo>
                    <a:pt x="17596" y="34183"/>
                  </a:lnTo>
                  <a:lnTo>
                    <a:pt x="17728" y="37123"/>
                  </a:lnTo>
                  <a:lnTo>
                    <a:pt x="17947" y="40546"/>
                  </a:lnTo>
                  <a:lnTo>
                    <a:pt x="17947" y="40590"/>
                  </a:lnTo>
                  <a:lnTo>
                    <a:pt x="20975" y="47303"/>
                  </a:lnTo>
                  <a:lnTo>
                    <a:pt x="21545" y="48707"/>
                  </a:lnTo>
                  <a:lnTo>
                    <a:pt x="21633" y="48795"/>
                  </a:lnTo>
                  <a:lnTo>
                    <a:pt x="21721" y="48839"/>
                  </a:lnTo>
                  <a:lnTo>
                    <a:pt x="21765" y="48839"/>
                  </a:lnTo>
                  <a:lnTo>
                    <a:pt x="21853" y="48795"/>
                  </a:lnTo>
                  <a:lnTo>
                    <a:pt x="21853" y="48751"/>
                  </a:lnTo>
                  <a:lnTo>
                    <a:pt x="21896" y="48664"/>
                  </a:lnTo>
                  <a:lnTo>
                    <a:pt x="21853" y="48576"/>
                  </a:lnTo>
                  <a:lnTo>
                    <a:pt x="21326" y="47172"/>
                  </a:lnTo>
                  <a:lnTo>
                    <a:pt x="18298" y="40458"/>
                  </a:lnTo>
                  <a:lnTo>
                    <a:pt x="18079" y="37123"/>
                  </a:lnTo>
                  <a:lnTo>
                    <a:pt x="17947" y="34183"/>
                  </a:lnTo>
                  <a:lnTo>
                    <a:pt x="17859" y="31243"/>
                  </a:lnTo>
                  <a:lnTo>
                    <a:pt x="17816" y="28303"/>
                  </a:lnTo>
                  <a:lnTo>
                    <a:pt x="17816" y="25363"/>
                  </a:lnTo>
                  <a:lnTo>
                    <a:pt x="17772" y="21019"/>
                  </a:lnTo>
                  <a:lnTo>
                    <a:pt x="17728" y="18781"/>
                  </a:lnTo>
                  <a:lnTo>
                    <a:pt x="17684" y="16587"/>
                  </a:lnTo>
                  <a:lnTo>
                    <a:pt x="17465" y="15358"/>
                  </a:lnTo>
                  <a:lnTo>
                    <a:pt x="17465" y="15315"/>
                  </a:lnTo>
                  <a:lnTo>
                    <a:pt x="16455" y="13428"/>
                  </a:lnTo>
                  <a:lnTo>
                    <a:pt x="14744" y="9917"/>
                  </a:lnTo>
                  <a:lnTo>
                    <a:pt x="12945" y="6670"/>
                  </a:lnTo>
                  <a:lnTo>
                    <a:pt x="12901" y="6626"/>
                  </a:lnTo>
                  <a:lnTo>
                    <a:pt x="10049" y="3730"/>
                  </a:lnTo>
                  <a:lnTo>
                    <a:pt x="8645" y="88"/>
                  </a:lnTo>
                  <a:lnTo>
                    <a:pt x="855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43" name="Google Shape;14243;p408"/>
            <p:cNvSpPr/>
            <p:nvPr/>
          </p:nvSpPr>
          <p:spPr>
            <a:xfrm>
              <a:off x="3672850" y="3530500"/>
              <a:ext cx="435550" cy="1108000"/>
            </a:xfrm>
            <a:custGeom>
              <a:avLst/>
              <a:gdLst/>
              <a:ahLst/>
              <a:cxnLst/>
              <a:rect l="l" t="t" r="r" b="b"/>
              <a:pathLst>
                <a:path w="17422" h="44320" extrusionOk="0">
                  <a:moveTo>
                    <a:pt x="2019" y="1"/>
                  </a:moveTo>
                  <a:lnTo>
                    <a:pt x="133" y="483"/>
                  </a:lnTo>
                  <a:lnTo>
                    <a:pt x="45" y="483"/>
                  </a:lnTo>
                  <a:lnTo>
                    <a:pt x="1" y="571"/>
                  </a:lnTo>
                  <a:lnTo>
                    <a:pt x="1" y="615"/>
                  </a:lnTo>
                  <a:lnTo>
                    <a:pt x="1" y="703"/>
                  </a:lnTo>
                  <a:lnTo>
                    <a:pt x="45" y="747"/>
                  </a:lnTo>
                  <a:lnTo>
                    <a:pt x="89" y="790"/>
                  </a:lnTo>
                  <a:lnTo>
                    <a:pt x="133" y="834"/>
                  </a:lnTo>
                  <a:lnTo>
                    <a:pt x="220" y="834"/>
                  </a:lnTo>
                  <a:lnTo>
                    <a:pt x="2019" y="352"/>
                  </a:lnTo>
                  <a:lnTo>
                    <a:pt x="3248" y="1624"/>
                  </a:lnTo>
                  <a:lnTo>
                    <a:pt x="4433" y="2721"/>
                  </a:lnTo>
                  <a:lnTo>
                    <a:pt x="5881" y="4081"/>
                  </a:lnTo>
                  <a:lnTo>
                    <a:pt x="9918" y="8557"/>
                  </a:lnTo>
                  <a:lnTo>
                    <a:pt x="13341" y="14393"/>
                  </a:lnTo>
                  <a:lnTo>
                    <a:pt x="13560" y="18737"/>
                  </a:lnTo>
                  <a:lnTo>
                    <a:pt x="13648" y="22116"/>
                  </a:lnTo>
                  <a:lnTo>
                    <a:pt x="13648" y="24968"/>
                  </a:lnTo>
                  <a:lnTo>
                    <a:pt x="13736" y="29357"/>
                  </a:lnTo>
                  <a:lnTo>
                    <a:pt x="14130" y="36772"/>
                  </a:lnTo>
                  <a:lnTo>
                    <a:pt x="14306" y="37825"/>
                  </a:lnTo>
                  <a:lnTo>
                    <a:pt x="14306" y="37869"/>
                  </a:lnTo>
                  <a:lnTo>
                    <a:pt x="15579" y="40941"/>
                  </a:lnTo>
                  <a:lnTo>
                    <a:pt x="17070" y="44232"/>
                  </a:lnTo>
                  <a:lnTo>
                    <a:pt x="17158" y="44276"/>
                  </a:lnTo>
                  <a:lnTo>
                    <a:pt x="17246" y="44320"/>
                  </a:lnTo>
                  <a:lnTo>
                    <a:pt x="17334" y="44320"/>
                  </a:lnTo>
                  <a:lnTo>
                    <a:pt x="17378" y="44276"/>
                  </a:lnTo>
                  <a:lnTo>
                    <a:pt x="17422" y="44188"/>
                  </a:lnTo>
                  <a:lnTo>
                    <a:pt x="17422" y="44144"/>
                  </a:lnTo>
                  <a:lnTo>
                    <a:pt x="17422" y="44056"/>
                  </a:lnTo>
                  <a:lnTo>
                    <a:pt x="15886" y="40809"/>
                  </a:lnTo>
                  <a:lnTo>
                    <a:pt x="14657" y="37782"/>
                  </a:lnTo>
                  <a:lnTo>
                    <a:pt x="14482" y="36728"/>
                  </a:lnTo>
                  <a:lnTo>
                    <a:pt x="14087" y="29313"/>
                  </a:lnTo>
                  <a:lnTo>
                    <a:pt x="13999" y="24968"/>
                  </a:lnTo>
                  <a:lnTo>
                    <a:pt x="13999" y="22072"/>
                  </a:lnTo>
                  <a:lnTo>
                    <a:pt x="13911" y="18737"/>
                  </a:lnTo>
                  <a:lnTo>
                    <a:pt x="13692" y="14349"/>
                  </a:lnTo>
                  <a:lnTo>
                    <a:pt x="13692" y="14262"/>
                  </a:lnTo>
                  <a:lnTo>
                    <a:pt x="10225" y="8382"/>
                  </a:lnTo>
                  <a:lnTo>
                    <a:pt x="10181" y="8338"/>
                  </a:lnTo>
                  <a:lnTo>
                    <a:pt x="6144" y="3862"/>
                  </a:lnTo>
                  <a:lnTo>
                    <a:pt x="4477" y="2282"/>
                  </a:lnTo>
                  <a:lnTo>
                    <a:pt x="3248" y="1098"/>
                  </a:lnTo>
                  <a:lnTo>
                    <a:pt x="2195" y="44"/>
                  </a:lnTo>
                  <a:lnTo>
                    <a:pt x="215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44" name="Google Shape;14244;p408"/>
            <p:cNvSpPr/>
            <p:nvPr/>
          </p:nvSpPr>
          <p:spPr>
            <a:xfrm>
              <a:off x="6276075" y="3554625"/>
              <a:ext cx="204075" cy="110825"/>
            </a:xfrm>
            <a:custGeom>
              <a:avLst/>
              <a:gdLst/>
              <a:ahLst/>
              <a:cxnLst/>
              <a:rect l="l" t="t" r="r" b="b"/>
              <a:pathLst>
                <a:path w="8163" h="4433" extrusionOk="0">
                  <a:moveTo>
                    <a:pt x="4740" y="1"/>
                  </a:moveTo>
                  <a:lnTo>
                    <a:pt x="2589" y="1010"/>
                  </a:lnTo>
                  <a:lnTo>
                    <a:pt x="922" y="1712"/>
                  </a:lnTo>
                  <a:lnTo>
                    <a:pt x="878" y="1756"/>
                  </a:lnTo>
                  <a:lnTo>
                    <a:pt x="220" y="2327"/>
                  </a:lnTo>
                  <a:lnTo>
                    <a:pt x="132" y="2414"/>
                  </a:lnTo>
                  <a:lnTo>
                    <a:pt x="0" y="2809"/>
                  </a:lnTo>
                  <a:lnTo>
                    <a:pt x="0" y="2941"/>
                  </a:lnTo>
                  <a:lnTo>
                    <a:pt x="176" y="3467"/>
                  </a:lnTo>
                  <a:lnTo>
                    <a:pt x="220" y="3555"/>
                  </a:lnTo>
                  <a:lnTo>
                    <a:pt x="703" y="3994"/>
                  </a:lnTo>
                  <a:lnTo>
                    <a:pt x="746" y="4038"/>
                  </a:lnTo>
                  <a:lnTo>
                    <a:pt x="1361" y="4345"/>
                  </a:lnTo>
                  <a:lnTo>
                    <a:pt x="1448" y="4345"/>
                  </a:lnTo>
                  <a:lnTo>
                    <a:pt x="3028" y="4433"/>
                  </a:lnTo>
                  <a:lnTo>
                    <a:pt x="3072" y="4433"/>
                  </a:lnTo>
                  <a:lnTo>
                    <a:pt x="5178" y="4038"/>
                  </a:lnTo>
                  <a:lnTo>
                    <a:pt x="8031" y="3160"/>
                  </a:lnTo>
                  <a:lnTo>
                    <a:pt x="8118" y="3160"/>
                  </a:lnTo>
                  <a:lnTo>
                    <a:pt x="8162" y="3073"/>
                  </a:lnTo>
                  <a:lnTo>
                    <a:pt x="8162" y="3029"/>
                  </a:lnTo>
                  <a:lnTo>
                    <a:pt x="8162" y="2941"/>
                  </a:lnTo>
                  <a:lnTo>
                    <a:pt x="8118" y="2897"/>
                  </a:lnTo>
                  <a:lnTo>
                    <a:pt x="8074" y="2853"/>
                  </a:lnTo>
                  <a:lnTo>
                    <a:pt x="7943" y="2853"/>
                  </a:lnTo>
                  <a:lnTo>
                    <a:pt x="5091" y="3687"/>
                  </a:lnTo>
                  <a:lnTo>
                    <a:pt x="3028" y="4082"/>
                  </a:lnTo>
                  <a:lnTo>
                    <a:pt x="1492" y="3994"/>
                  </a:lnTo>
                  <a:lnTo>
                    <a:pt x="922" y="3731"/>
                  </a:lnTo>
                  <a:lnTo>
                    <a:pt x="527" y="3336"/>
                  </a:lnTo>
                  <a:lnTo>
                    <a:pt x="351" y="2897"/>
                  </a:lnTo>
                  <a:lnTo>
                    <a:pt x="483" y="2546"/>
                  </a:lnTo>
                  <a:lnTo>
                    <a:pt x="1097" y="2019"/>
                  </a:lnTo>
                  <a:lnTo>
                    <a:pt x="2721" y="1361"/>
                  </a:lnTo>
                  <a:lnTo>
                    <a:pt x="4915" y="308"/>
                  </a:lnTo>
                  <a:lnTo>
                    <a:pt x="4959" y="264"/>
                  </a:lnTo>
                  <a:lnTo>
                    <a:pt x="5003" y="220"/>
                  </a:lnTo>
                  <a:lnTo>
                    <a:pt x="5003" y="176"/>
                  </a:lnTo>
                  <a:lnTo>
                    <a:pt x="5003" y="89"/>
                  </a:lnTo>
                  <a:lnTo>
                    <a:pt x="4959" y="45"/>
                  </a:lnTo>
                  <a:lnTo>
                    <a:pt x="487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45" name="Google Shape;14245;p408"/>
            <p:cNvSpPr/>
            <p:nvPr/>
          </p:nvSpPr>
          <p:spPr>
            <a:xfrm>
              <a:off x="6730225" y="3940775"/>
              <a:ext cx="561700" cy="625325"/>
            </a:xfrm>
            <a:custGeom>
              <a:avLst/>
              <a:gdLst/>
              <a:ahLst/>
              <a:cxnLst/>
              <a:rect l="l" t="t" r="r" b="b"/>
              <a:pathLst>
                <a:path w="22468" h="25013" extrusionOk="0">
                  <a:moveTo>
                    <a:pt x="3775" y="1"/>
                  </a:moveTo>
                  <a:lnTo>
                    <a:pt x="3731" y="45"/>
                  </a:lnTo>
                  <a:lnTo>
                    <a:pt x="3687" y="89"/>
                  </a:lnTo>
                  <a:lnTo>
                    <a:pt x="2151" y="3643"/>
                  </a:lnTo>
                  <a:lnTo>
                    <a:pt x="1361" y="5486"/>
                  </a:lnTo>
                  <a:lnTo>
                    <a:pt x="1361" y="5530"/>
                  </a:lnTo>
                  <a:lnTo>
                    <a:pt x="703" y="8733"/>
                  </a:lnTo>
                  <a:lnTo>
                    <a:pt x="133" y="11629"/>
                  </a:lnTo>
                  <a:lnTo>
                    <a:pt x="1" y="12375"/>
                  </a:lnTo>
                  <a:lnTo>
                    <a:pt x="1" y="12463"/>
                  </a:lnTo>
                  <a:lnTo>
                    <a:pt x="89" y="12551"/>
                  </a:lnTo>
                  <a:lnTo>
                    <a:pt x="3336" y="14788"/>
                  </a:lnTo>
                  <a:lnTo>
                    <a:pt x="3862" y="15534"/>
                  </a:lnTo>
                  <a:lnTo>
                    <a:pt x="4916" y="17860"/>
                  </a:lnTo>
                  <a:lnTo>
                    <a:pt x="4916" y="17904"/>
                  </a:lnTo>
                  <a:lnTo>
                    <a:pt x="6013" y="19791"/>
                  </a:lnTo>
                  <a:lnTo>
                    <a:pt x="7241" y="21371"/>
                  </a:lnTo>
                  <a:lnTo>
                    <a:pt x="7285" y="21414"/>
                  </a:lnTo>
                  <a:lnTo>
                    <a:pt x="8645" y="22117"/>
                  </a:lnTo>
                  <a:lnTo>
                    <a:pt x="9523" y="22424"/>
                  </a:lnTo>
                  <a:lnTo>
                    <a:pt x="9567" y="22424"/>
                  </a:lnTo>
                  <a:lnTo>
                    <a:pt x="12244" y="22862"/>
                  </a:lnTo>
                  <a:lnTo>
                    <a:pt x="14525" y="23082"/>
                  </a:lnTo>
                  <a:lnTo>
                    <a:pt x="18080" y="24267"/>
                  </a:lnTo>
                  <a:lnTo>
                    <a:pt x="20274" y="24925"/>
                  </a:lnTo>
                  <a:lnTo>
                    <a:pt x="20318" y="24925"/>
                  </a:lnTo>
                  <a:lnTo>
                    <a:pt x="21327" y="25013"/>
                  </a:lnTo>
                  <a:lnTo>
                    <a:pt x="21415" y="25013"/>
                  </a:lnTo>
                  <a:lnTo>
                    <a:pt x="22336" y="24793"/>
                  </a:lnTo>
                  <a:lnTo>
                    <a:pt x="22424" y="24749"/>
                  </a:lnTo>
                  <a:lnTo>
                    <a:pt x="22468" y="24705"/>
                  </a:lnTo>
                  <a:lnTo>
                    <a:pt x="22468" y="24618"/>
                  </a:lnTo>
                  <a:lnTo>
                    <a:pt x="22468" y="24574"/>
                  </a:lnTo>
                  <a:lnTo>
                    <a:pt x="22468" y="24486"/>
                  </a:lnTo>
                  <a:lnTo>
                    <a:pt x="22424" y="24442"/>
                  </a:lnTo>
                  <a:lnTo>
                    <a:pt x="22292" y="24442"/>
                  </a:lnTo>
                  <a:lnTo>
                    <a:pt x="21327" y="24662"/>
                  </a:lnTo>
                  <a:lnTo>
                    <a:pt x="20362" y="24574"/>
                  </a:lnTo>
                  <a:lnTo>
                    <a:pt x="18211" y="23916"/>
                  </a:lnTo>
                  <a:lnTo>
                    <a:pt x="14657" y="22731"/>
                  </a:lnTo>
                  <a:lnTo>
                    <a:pt x="14613" y="22731"/>
                  </a:lnTo>
                  <a:lnTo>
                    <a:pt x="12288" y="22511"/>
                  </a:lnTo>
                  <a:lnTo>
                    <a:pt x="9611" y="22073"/>
                  </a:lnTo>
                  <a:lnTo>
                    <a:pt x="8777" y="21765"/>
                  </a:lnTo>
                  <a:lnTo>
                    <a:pt x="7461" y="21107"/>
                  </a:lnTo>
                  <a:lnTo>
                    <a:pt x="6320" y="19615"/>
                  </a:lnTo>
                  <a:lnTo>
                    <a:pt x="5223" y="17728"/>
                  </a:lnTo>
                  <a:lnTo>
                    <a:pt x="4170" y="15403"/>
                  </a:lnTo>
                  <a:lnTo>
                    <a:pt x="4170" y="15359"/>
                  </a:lnTo>
                  <a:lnTo>
                    <a:pt x="3643" y="14569"/>
                  </a:lnTo>
                  <a:lnTo>
                    <a:pt x="3599" y="14525"/>
                  </a:lnTo>
                  <a:lnTo>
                    <a:pt x="352" y="12331"/>
                  </a:lnTo>
                  <a:lnTo>
                    <a:pt x="484" y="11717"/>
                  </a:lnTo>
                  <a:lnTo>
                    <a:pt x="1054" y="8821"/>
                  </a:lnTo>
                  <a:lnTo>
                    <a:pt x="1712" y="5618"/>
                  </a:lnTo>
                  <a:lnTo>
                    <a:pt x="2458" y="3775"/>
                  </a:lnTo>
                  <a:lnTo>
                    <a:pt x="3994" y="264"/>
                  </a:lnTo>
                  <a:lnTo>
                    <a:pt x="3994" y="176"/>
                  </a:lnTo>
                  <a:lnTo>
                    <a:pt x="3994" y="132"/>
                  </a:lnTo>
                  <a:lnTo>
                    <a:pt x="3950" y="45"/>
                  </a:lnTo>
                  <a:lnTo>
                    <a:pt x="390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46" name="Google Shape;14246;p408"/>
            <p:cNvSpPr/>
            <p:nvPr/>
          </p:nvSpPr>
          <p:spPr>
            <a:xfrm>
              <a:off x="6209150" y="3492100"/>
              <a:ext cx="307200" cy="221625"/>
            </a:xfrm>
            <a:custGeom>
              <a:avLst/>
              <a:gdLst/>
              <a:ahLst/>
              <a:cxnLst/>
              <a:rect l="l" t="t" r="r" b="b"/>
              <a:pathLst>
                <a:path w="12288" h="8865" extrusionOk="0">
                  <a:moveTo>
                    <a:pt x="4608" y="1"/>
                  </a:moveTo>
                  <a:lnTo>
                    <a:pt x="4564" y="89"/>
                  </a:lnTo>
                  <a:lnTo>
                    <a:pt x="3116" y="2239"/>
                  </a:lnTo>
                  <a:lnTo>
                    <a:pt x="2107" y="3116"/>
                  </a:lnTo>
                  <a:lnTo>
                    <a:pt x="747" y="4740"/>
                  </a:lnTo>
                  <a:lnTo>
                    <a:pt x="747" y="4784"/>
                  </a:lnTo>
                  <a:lnTo>
                    <a:pt x="1" y="6188"/>
                  </a:lnTo>
                  <a:lnTo>
                    <a:pt x="1" y="6276"/>
                  </a:lnTo>
                  <a:lnTo>
                    <a:pt x="1" y="6363"/>
                  </a:lnTo>
                  <a:lnTo>
                    <a:pt x="308" y="6890"/>
                  </a:lnTo>
                  <a:lnTo>
                    <a:pt x="352" y="6978"/>
                  </a:lnTo>
                  <a:lnTo>
                    <a:pt x="2634" y="8426"/>
                  </a:lnTo>
                  <a:lnTo>
                    <a:pt x="2721" y="8426"/>
                  </a:lnTo>
                  <a:lnTo>
                    <a:pt x="5837" y="8865"/>
                  </a:lnTo>
                  <a:lnTo>
                    <a:pt x="5881" y="8865"/>
                  </a:lnTo>
                  <a:lnTo>
                    <a:pt x="8294" y="8294"/>
                  </a:lnTo>
                  <a:lnTo>
                    <a:pt x="10883" y="7241"/>
                  </a:lnTo>
                  <a:lnTo>
                    <a:pt x="12156" y="7022"/>
                  </a:lnTo>
                  <a:lnTo>
                    <a:pt x="12200" y="6978"/>
                  </a:lnTo>
                  <a:lnTo>
                    <a:pt x="12287" y="6934"/>
                  </a:lnTo>
                  <a:lnTo>
                    <a:pt x="12287" y="6846"/>
                  </a:lnTo>
                  <a:lnTo>
                    <a:pt x="12287" y="6802"/>
                  </a:lnTo>
                  <a:lnTo>
                    <a:pt x="12287" y="6714"/>
                  </a:lnTo>
                  <a:lnTo>
                    <a:pt x="12200" y="6671"/>
                  </a:lnTo>
                  <a:lnTo>
                    <a:pt x="12068" y="6671"/>
                  </a:lnTo>
                  <a:lnTo>
                    <a:pt x="10795" y="6934"/>
                  </a:lnTo>
                  <a:lnTo>
                    <a:pt x="10751" y="6934"/>
                  </a:lnTo>
                  <a:lnTo>
                    <a:pt x="8206" y="7943"/>
                  </a:lnTo>
                  <a:lnTo>
                    <a:pt x="5837" y="8514"/>
                  </a:lnTo>
                  <a:lnTo>
                    <a:pt x="2765" y="8119"/>
                  </a:lnTo>
                  <a:lnTo>
                    <a:pt x="615" y="6671"/>
                  </a:lnTo>
                  <a:lnTo>
                    <a:pt x="352" y="6276"/>
                  </a:lnTo>
                  <a:lnTo>
                    <a:pt x="1054" y="4959"/>
                  </a:lnTo>
                  <a:lnTo>
                    <a:pt x="2370" y="3380"/>
                  </a:lnTo>
                  <a:lnTo>
                    <a:pt x="3380" y="2502"/>
                  </a:lnTo>
                  <a:lnTo>
                    <a:pt x="3423" y="2458"/>
                  </a:lnTo>
                  <a:lnTo>
                    <a:pt x="4871" y="264"/>
                  </a:lnTo>
                  <a:lnTo>
                    <a:pt x="4871" y="220"/>
                  </a:lnTo>
                  <a:lnTo>
                    <a:pt x="4871" y="132"/>
                  </a:lnTo>
                  <a:lnTo>
                    <a:pt x="4871" y="89"/>
                  </a:lnTo>
                  <a:lnTo>
                    <a:pt x="482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47" name="Google Shape;14247;p408"/>
            <p:cNvSpPr/>
            <p:nvPr/>
          </p:nvSpPr>
          <p:spPr>
            <a:xfrm>
              <a:off x="6661125" y="3867275"/>
              <a:ext cx="603375" cy="716375"/>
            </a:xfrm>
            <a:custGeom>
              <a:avLst/>
              <a:gdLst/>
              <a:ahLst/>
              <a:cxnLst/>
              <a:rect l="l" t="t" r="r" b="b"/>
              <a:pathLst>
                <a:path w="24135" h="28655" extrusionOk="0">
                  <a:moveTo>
                    <a:pt x="3204" y="1"/>
                  </a:moveTo>
                  <a:lnTo>
                    <a:pt x="3160" y="89"/>
                  </a:lnTo>
                  <a:lnTo>
                    <a:pt x="3116" y="132"/>
                  </a:lnTo>
                  <a:lnTo>
                    <a:pt x="2941" y="1361"/>
                  </a:lnTo>
                  <a:lnTo>
                    <a:pt x="1756" y="4477"/>
                  </a:lnTo>
                  <a:lnTo>
                    <a:pt x="1141" y="6495"/>
                  </a:lnTo>
                  <a:lnTo>
                    <a:pt x="1098" y="6539"/>
                  </a:lnTo>
                  <a:lnTo>
                    <a:pt x="878" y="8821"/>
                  </a:lnTo>
                  <a:lnTo>
                    <a:pt x="44" y="13165"/>
                  </a:lnTo>
                  <a:lnTo>
                    <a:pt x="1" y="15491"/>
                  </a:lnTo>
                  <a:lnTo>
                    <a:pt x="44" y="16895"/>
                  </a:lnTo>
                  <a:lnTo>
                    <a:pt x="44" y="16983"/>
                  </a:lnTo>
                  <a:lnTo>
                    <a:pt x="439" y="17641"/>
                  </a:lnTo>
                  <a:lnTo>
                    <a:pt x="483" y="17685"/>
                  </a:lnTo>
                  <a:lnTo>
                    <a:pt x="1317" y="18211"/>
                  </a:lnTo>
                  <a:lnTo>
                    <a:pt x="1361" y="18255"/>
                  </a:lnTo>
                  <a:lnTo>
                    <a:pt x="4081" y="19220"/>
                  </a:lnTo>
                  <a:lnTo>
                    <a:pt x="5529" y="20010"/>
                  </a:lnTo>
                  <a:lnTo>
                    <a:pt x="7065" y="22204"/>
                  </a:lnTo>
                  <a:lnTo>
                    <a:pt x="8601" y="24442"/>
                  </a:lnTo>
                  <a:lnTo>
                    <a:pt x="9479" y="25451"/>
                  </a:lnTo>
                  <a:lnTo>
                    <a:pt x="9523" y="25495"/>
                  </a:lnTo>
                  <a:lnTo>
                    <a:pt x="11585" y="26417"/>
                  </a:lnTo>
                  <a:lnTo>
                    <a:pt x="11629" y="26417"/>
                  </a:lnTo>
                  <a:lnTo>
                    <a:pt x="13779" y="26812"/>
                  </a:lnTo>
                  <a:lnTo>
                    <a:pt x="16412" y="27119"/>
                  </a:lnTo>
                  <a:lnTo>
                    <a:pt x="17816" y="27251"/>
                  </a:lnTo>
                  <a:lnTo>
                    <a:pt x="20449" y="28128"/>
                  </a:lnTo>
                  <a:lnTo>
                    <a:pt x="22248" y="28655"/>
                  </a:lnTo>
                  <a:lnTo>
                    <a:pt x="23389" y="28655"/>
                  </a:lnTo>
                  <a:lnTo>
                    <a:pt x="24003" y="28479"/>
                  </a:lnTo>
                  <a:lnTo>
                    <a:pt x="24047" y="28435"/>
                  </a:lnTo>
                  <a:lnTo>
                    <a:pt x="24091" y="28391"/>
                  </a:lnTo>
                  <a:lnTo>
                    <a:pt x="24135" y="28304"/>
                  </a:lnTo>
                  <a:lnTo>
                    <a:pt x="24091" y="28260"/>
                  </a:lnTo>
                  <a:lnTo>
                    <a:pt x="24091" y="28172"/>
                  </a:lnTo>
                  <a:lnTo>
                    <a:pt x="24047" y="28128"/>
                  </a:lnTo>
                  <a:lnTo>
                    <a:pt x="23872" y="28128"/>
                  </a:lnTo>
                  <a:lnTo>
                    <a:pt x="23301" y="28304"/>
                  </a:lnTo>
                  <a:lnTo>
                    <a:pt x="22336" y="28304"/>
                  </a:lnTo>
                  <a:lnTo>
                    <a:pt x="20537" y="27777"/>
                  </a:lnTo>
                  <a:lnTo>
                    <a:pt x="17904" y="26899"/>
                  </a:lnTo>
                  <a:lnTo>
                    <a:pt x="17860" y="26899"/>
                  </a:lnTo>
                  <a:lnTo>
                    <a:pt x="16456" y="26768"/>
                  </a:lnTo>
                  <a:lnTo>
                    <a:pt x="13823" y="26461"/>
                  </a:lnTo>
                  <a:lnTo>
                    <a:pt x="11717" y="26066"/>
                  </a:lnTo>
                  <a:lnTo>
                    <a:pt x="9698" y="25188"/>
                  </a:lnTo>
                  <a:lnTo>
                    <a:pt x="8864" y="24223"/>
                  </a:lnTo>
                  <a:lnTo>
                    <a:pt x="7372" y="22029"/>
                  </a:lnTo>
                  <a:lnTo>
                    <a:pt x="5793" y="19791"/>
                  </a:lnTo>
                  <a:lnTo>
                    <a:pt x="5705" y="19703"/>
                  </a:lnTo>
                  <a:lnTo>
                    <a:pt x="4257" y="18913"/>
                  </a:lnTo>
                  <a:lnTo>
                    <a:pt x="4213" y="18913"/>
                  </a:lnTo>
                  <a:lnTo>
                    <a:pt x="1492" y="17904"/>
                  </a:lnTo>
                  <a:lnTo>
                    <a:pt x="703" y="17421"/>
                  </a:lnTo>
                  <a:lnTo>
                    <a:pt x="395" y="16851"/>
                  </a:lnTo>
                  <a:lnTo>
                    <a:pt x="352" y="15491"/>
                  </a:lnTo>
                  <a:lnTo>
                    <a:pt x="395" y="13209"/>
                  </a:lnTo>
                  <a:lnTo>
                    <a:pt x="1229" y="8865"/>
                  </a:lnTo>
                  <a:lnTo>
                    <a:pt x="1449" y="6583"/>
                  </a:lnTo>
                  <a:lnTo>
                    <a:pt x="2107" y="4608"/>
                  </a:lnTo>
                  <a:lnTo>
                    <a:pt x="3292" y="1449"/>
                  </a:lnTo>
                  <a:lnTo>
                    <a:pt x="3292" y="1405"/>
                  </a:lnTo>
                  <a:lnTo>
                    <a:pt x="3467" y="176"/>
                  </a:lnTo>
                  <a:lnTo>
                    <a:pt x="3467" y="132"/>
                  </a:lnTo>
                  <a:lnTo>
                    <a:pt x="3467" y="45"/>
                  </a:lnTo>
                  <a:lnTo>
                    <a:pt x="337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48" name="Google Shape;14248;p408"/>
            <p:cNvSpPr/>
            <p:nvPr/>
          </p:nvSpPr>
          <p:spPr>
            <a:xfrm>
              <a:off x="6088475" y="3432875"/>
              <a:ext cx="1147500" cy="1171625"/>
            </a:xfrm>
            <a:custGeom>
              <a:avLst/>
              <a:gdLst/>
              <a:ahLst/>
              <a:cxnLst/>
              <a:rect l="l" t="t" r="r" b="b"/>
              <a:pathLst>
                <a:path w="45900" h="46865" extrusionOk="0">
                  <a:moveTo>
                    <a:pt x="6846" y="0"/>
                  </a:moveTo>
                  <a:lnTo>
                    <a:pt x="6802" y="44"/>
                  </a:lnTo>
                  <a:lnTo>
                    <a:pt x="6758" y="88"/>
                  </a:lnTo>
                  <a:lnTo>
                    <a:pt x="5223" y="2677"/>
                  </a:lnTo>
                  <a:lnTo>
                    <a:pt x="4038" y="4827"/>
                  </a:lnTo>
                  <a:lnTo>
                    <a:pt x="1405" y="8513"/>
                  </a:lnTo>
                  <a:lnTo>
                    <a:pt x="176" y="10356"/>
                  </a:lnTo>
                  <a:lnTo>
                    <a:pt x="45" y="10532"/>
                  </a:lnTo>
                  <a:lnTo>
                    <a:pt x="1" y="10575"/>
                  </a:lnTo>
                  <a:lnTo>
                    <a:pt x="1" y="10663"/>
                  </a:lnTo>
                  <a:lnTo>
                    <a:pt x="1" y="10751"/>
                  </a:lnTo>
                  <a:lnTo>
                    <a:pt x="89" y="10795"/>
                  </a:lnTo>
                  <a:lnTo>
                    <a:pt x="2765" y="11804"/>
                  </a:lnTo>
                  <a:lnTo>
                    <a:pt x="5223" y="12857"/>
                  </a:lnTo>
                  <a:lnTo>
                    <a:pt x="5223" y="12901"/>
                  </a:lnTo>
                  <a:lnTo>
                    <a:pt x="7855" y="13603"/>
                  </a:lnTo>
                  <a:lnTo>
                    <a:pt x="7899" y="13603"/>
                  </a:lnTo>
                  <a:lnTo>
                    <a:pt x="10620" y="13910"/>
                  </a:lnTo>
                  <a:lnTo>
                    <a:pt x="10664" y="13910"/>
                  </a:lnTo>
                  <a:lnTo>
                    <a:pt x="11936" y="13823"/>
                  </a:lnTo>
                  <a:lnTo>
                    <a:pt x="11980" y="13823"/>
                  </a:lnTo>
                  <a:lnTo>
                    <a:pt x="15096" y="12945"/>
                  </a:lnTo>
                  <a:lnTo>
                    <a:pt x="15140" y="12945"/>
                  </a:lnTo>
                  <a:lnTo>
                    <a:pt x="17290" y="11892"/>
                  </a:lnTo>
                  <a:lnTo>
                    <a:pt x="18431" y="11585"/>
                  </a:lnTo>
                  <a:lnTo>
                    <a:pt x="19264" y="11672"/>
                  </a:lnTo>
                  <a:lnTo>
                    <a:pt x="21502" y="15095"/>
                  </a:lnTo>
                  <a:lnTo>
                    <a:pt x="22029" y="16499"/>
                  </a:lnTo>
                  <a:lnTo>
                    <a:pt x="22117" y="17684"/>
                  </a:lnTo>
                  <a:lnTo>
                    <a:pt x="21546" y="19746"/>
                  </a:lnTo>
                  <a:lnTo>
                    <a:pt x="21020" y="21897"/>
                  </a:lnTo>
                  <a:lnTo>
                    <a:pt x="21020" y="21940"/>
                  </a:lnTo>
                  <a:lnTo>
                    <a:pt x="20712" y="24310"/>
                  </a:lnTo>
                  <a:lnTo>
                    <a:pt x="20537" y="26943"/>
                  </a:lnTo>
                  <a:lnTo>
                    <a:pt x="20054" y="29093"/>
                  </a:lnTo>
                  <a:lnTo>
                    <a:pt x="20054" y="29137"/>
                  </a:lnTo>
                  <a:lnTo>
                    <a:pt x="19967" y="31024"/>
                  </a:lnTo>
                  <a:lnTo>
                    <a:pt x="19001" y="35148"/>
                  </a:lnTo>
                  <a:lnTo>
                    <a:pt x="18957" y="35631"/>
                  </a:lnTo>
                  <a:lnTo>
                    <a:pt x="18957" y="35763"/>
                  </a:lnTo>
                  <a:lnTo>
                    <a:pt x="19045" y="35807"/>
                  </a:lnTo>
                  <a:lnTo>
                    <a:pt x="19835" y="36289"/>
                  </a:lnTo>
                  <a:lnTo>
                    <a:pt x="19879" y="36289"/>
                  </a:lnTo>
                  <a:lnTo>
                    <a:pt x="23872" y="37650"/>
                  </a:lnTo>
                  <a:lnTo>
                    <a:pt x="26636" y="38659"/>
                  </a:lnTo>
                  <a:lnTo>
                    <a:pt x="28216" y="39317"/>
                  </a:lnTo>
                  <a:lnTo>
                    <a:pt x="28830" y="39975"/>
                  </a:lnTo>
                  <a:lnTo>
                    <a:pt x="30410" y="42301"/>
                  </a:lnTo>
                  <a:lnTo>
                    <a:pt x="31507" y="43749"/>
                  </a:lnTo>
                  <a:lnTo>
                    <a:pt x="31551" y="43793"/>
                  </a:lnTo>
                  <a:lnTo>
                    <a:pt x="32209" y="44188"/>
                  </a:lnTo>
                  <a:lnTo>
                    <a:pt x="32209" y="44232"/>
                  </a:lnTo>
                  <a:lnTo>
                    <a:pt x="34359" y="45021"/>
                  </a:lnTo>
                  <a:lnTo>
                    <a:pt x="34403" y="45021"/>
                  </a:lnTo>
                  <a:lnTo>
                    <a:pt x="38221" y="45548"/>
                  </a:lnTo>
                  <a:lnTo>
                    <a:pt x="40766" y="45724"/>
                  </a:lnTo>
                  <a:lnTo>
                    <a:pt x="43969" y="46689"/>
                  </a:lnTo>
                  <a:lnTo>
                    <a:pt x="44759" y="46864"/>
                  </a:lnTo>
                  <a:lnTo>
                    <a:pt x="44847" y="46864"/>
                  </a:lnTo>
                  <a:lnTo>
                    <a:pt x="45768" y="46601"/>
                  </a:lnTo>
                  <a:lnTo>
                    <a:pt x="45812" y="46557"/>
                  </a:lnTo>
                  <a:lnTo>
                    <a:pt x="45856" y="46513"/>
                  </a:lnTo>
                  <a:lnTo>
                    <a:pt x="45900" y="46426"/>
                  </a:lnTo>
                  <a:lnTo>
                    <a:pt x="45856" y="46382"/>
                  </a:lnTo>
                  <a:lnTo>
                    <a:pt x="45856" y="46294"/>
                  </a:lnTo>
                  <a:lnTo>
                    <a:pt x="45812" y="46250"/>
                  </a:lnTo>
                  <a:lnTo>
                    <a:pt x="45681" y="46250"/>
                  </a:lnTo>
                  <a:lnTo>
                    <a:pt x="44759" y="46513"/>
                  </a:lnTo>
                  <a:lnTo>
                    <a:pt x="44057" y="46338"/>
                  </a:lnTo>
                  <a:lnTo>
                    <a:pt x="40854" y="45372"/>
                  </a:lnTo>
                  <a:lnTo>
                    <a:pt x="40810" y="45372"/>
                  </a:lnTo>
                  <a:lnTo>
                    <a:pt x="38265" y="45197"/>
                  </a:lnTo>
                  <a:lnTo>
                    <a:pt x="34491" y="44670"/>
                  </a:lnTo>
                  <a:lnTo>
                    <a:pt x="32385" y="43881"/>
                  </a:lnTo>
                  <a:lnTo>
                    <a:pt x="31770" y="43486"/>
                  </a:lnTo>
                  <a:lnTo>
                    <a:pt x="30717" y="42081"/>
                  </a:lnTo>
                  <a:lnTo>
                    <a:pt x="29094" y="39756"/>
                  </a:lnTo>
                  <a:lnTo>
                    <a:pt x="29094" y="39712"/>
                  </a:lnTo>
                  <a:lnTo>
                    <a:pt x="28435" y="39010"/>
                  </a:lnTo>
                  <a:lnTo>
                    <a:pt x="28392" y="38966"/>
                  </a:lnTo>
                  <a:lnTo>
                    <a:pt x="26768" y="38352"/>
                  </a:lnTo>
                  <a:lnTo>
                    <a:pt x="24004" y="37299"/>
                  </a:lnTo>
                  <a:lnTo>
                    <a:pt x="20010" y="35982"/>
                  </a:lnTo>
                  <a:lnTo>
                    <a:pt x="19308" y="35587"/>
                  </a:lnTo>
                  <a:lnTo>
                    <a:pt x="19352" y="35192"/>
                  </a:lnTo>
                  <a:lnTo>
                    <a:pt x="20274" y="31111"/>
                  </a:lnTo>
                  <a:lnTo>
                    <a:pt x="20318" y="31068"/>
                  </a:lnTo>
                  <a:lnTo>
                    <a:pt x="20405" y="29137"/>
                  </a:lnTo>
                  <a:lnTo>
                    <a:pt x="20888" y="26987"/>
                  </a:lnTo>
                  <a:lnTo>
                    <a:pt x="20888" y="26943"/>
                  </a:lnTo>
                  <a:lnTo>
                    <a:pt x="21064" y="24354"/>
                  </a:lnTo>
                  <a:lnTo>
                    <a:pt x="21327" y="21984"/>
                  </a:lnTo>
                  <a:lnTo>
                    <a:pt x="21897" y="19834"/>
                  </a:lnTo>
                  <a:lnTo>
                    <a:pt x="22468" y="17728"/>
                  </a:lnTo>
                  <a:lnTo>
                    <a:pt x="22468" y="17684"/>
                  </a:lnTo>
                  <a:lnTo>
                    <a:pt x="22380" y="16455"/>
                  </a:lnTo>
                  <a:lnTo>
                    <a:pt x="22336" y="16411"/>
                  </a:lnTo>
                  <a:lnTo>
                    <a:pt x="21809" y="14963"/>
                  </a:lnTo>
                  <a:lnTo>
                    <a:pt x="21809" y="14920"/>
                  </a:lnTo>
                  <a:lnTo>
                    <a:pt x="19528" y="11453"/>
                  </a:lnTo>
                  <a:lnTo>
                    <a:pt x="19484" y="11365"/>
                  </a:lnTo>
                  <a:lnTo>
                    <a:pt x="19396" y="11365"/>
                  </a:lnTo>
                  <a:lnTo>
                    <a:pt x="18431" y="11234"/>
                  </a:lnTo>
                  <a:lnTo>
                    <a:pt x="18387" y="11234"/>
                  </a:lnTo>
                  <a:lnTo>
                    <a:pt x="17202" y="11541"/>
                  </a:lnTo>
                  <a:lnTo>
                    <a:pt x="17158" y="11541"/>
                  </a:lnTo>
                  <a:lnTo>
                    <a:pt x="15008" y="12594"/>
                  </a:lnTo>
                  <a:lnTo>
                    <a:pt x="11892" y="13471"/>
                  </a:lnTo>
                  <a:lnTo>
                    <a:pt x="10664" y="13559"/>
                  </a:lnTo>
                  <a:lnTo>
                    <a:pt x="7943" y="13252"/>
                  </a:lnTo>
                  <a:lnTo>
                    <a:pt x="5354" y="12550"/>
                  </a:lnTo>
                  <a:lnTo>
                    <a:pt x="2897" y="11497"/>
                  </a:lnTo>
                  <a:lnTo>
                    <a:pt x="484" y="10575"/>
                  </a:lnTo>
                  <a:lnTo>
                    <a:pt x="1712" y="8732"/>
                  </a:lnTo>
                  <a:lnTo>
                    <a:pt x="4345" y="5003"/>
                  </a:lnTo>
                  <a:lnTo>
                    <a:pt x="5530" y="2852"/>
                  </a:lnTo>
                  <a:lnTo>
                    <a:pt x="7066" y="264"/>
                  </a:lnTo>
                  <a:lnTo>
                    <a:pt x="7066" y="176"/>
                  </a:lnTo>
                  <a:lnTo>
                    <a:pt x="7066" y="132"/>
                  </a:lnTo>
                  <a:lnTo>
                    <a:pt x="7066" y="44"/>
                  </a:lnTo>
                  <a:lnTo>
                    <a:pt x="697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49" name="Google Shape;14249;p408"/>
            <p:cNvSpPr/>
            <p:nvPr/>
          </p:nvSpPr>
          <p:spPr>
            <a:xfrm>
              <a:off x="5247075" y="3384600"/>
              <a:ext cx="1963675" cy="1351550"/>
            </a:xfrm>
            <a:custGeom>
              <a:avLst/>
              <a:gdLst/>
              <a:ahLst/>
              <a:cxnLst/>
              <a:rect l="l" t="t" r="r" b="b"/>
              <a:pathLst>
                <a:path w="78547" h="54062" extrusionOk="0">
                  <a:moveTo>
                    <a:pt x="38396" y="1"/>
                  </a:moveTo>
                  <a:lnTo>
                    <a:pt x="38308" y="44"/>
                  </a:lnTo>
                  <a:lnTo>
                    <a:pt x="36246" y="1361"/>
                  </a:lnTo>
                  <a:lnTo>
                    <a:pt x="36246" y="1405"/>
                  </a:lnTo>
                  <a:lnTo>
                    <a:pt x="35675" y="1887"/>
                  </a:lnTo>
                  <a:lnTo>
                    <a:pt x="35631" y="1931"/>
                  </a:lnTo>
                  <a:lnTo>
                    <a:pt x="34447" y="4564"/>
                  </a:lnTo>
                  <a:lnTo>
                    <a:pt x="33262" y="7460"/>
                  </a:lnTo>
                  <a:lnTo>
                    <a:pt x="32823" y="8557"/>
                  </a:lnTo>
                  <a:lnTo>
                    <a:pt x="31638" y="8996"/>
                  </a:lnTo>
                  <a:lnTo>
                    <a:pt x="31594" y="8996"/>
                  </a:lnTo>
                  <a:lnTo>
                    <a:pt x="30059" y="9917"/>
                  </a:lnTo>
                  <a:lnTo>
                    <a:pt x="30015" y="9961"/>
                  </a:lnTo>
                  <a:lnTo>
                    <a:pt x="28962" y="10795"/>
                  </a:lnTo>
                  <a:lnTo>
                    <a:pt x="28962" y="10839"/>
                  </a:lnTo>
                  <a:lnTo>
                    <a:pt x="28260" y="11804"/>
                  </a:lnTo>
                  <a:lnTo>
                    <a:pt x="28260" y="11848"/>
                  </a:lnTo>
                  <a:lnTo>
                    <a:pt x="27250" y="13867"/>
                  </a:lnTo>
                  <a:lnTo>
                    <a:pt x="27250" y="13954"/>
                  </a:lnTo>
                  <a:lnTo>
                    <a:pt x="27338" y="16280"/>
                  </a:lnTo>
                  <a:lnTo>
                    <a:pt x="27338" y="18123"/>
                  </a:lnTo>
                  <a:lnTo>
                    <a:pt x="27031" y="18913"/>
                  </a:lnTo>
                  <a:lnTo>
                    <a:pt x="26768" y="19132"/>
                  </a:lnTo>
                  <a:lnTo>
                    <a:pt x="26460" y="19220"/>
                  </a:lnTo>
                  <a:lnTo>
                    <a:pt x="24749" y="18562"/>
                  </a:lnTo>
                  <a:lnTo>
                    <a:pt x="22467" y="18123"/>
                  </a:lnTo>
                  <a:lnTo>
                    <a:pt x="20273" y="17991"/>
                  </a:lnTo>
                  <a:lnTo>
                    <a:pt x="20229" y="17991"/>
                  </a:lnTo>
                  <a:lnTo>
                    <a:pt x="19483" y="18123"/>
                  </a:lnTo>
                  <a:lnTo>
                    <a:pt x="19396" y="18167"/>
                  </a:lnTo>
                  <a:lnTo>
                    <a:pt x="18650" y="18694"/>
                  </a:lnTo>
                  <a:lnTo>
                    <a:pt x="18035" y="18474"/>
                  </a:lnTo>
                  <a:lnTo>
                    <a:pt x="17948" y="18474"/>
                  </a:lnTo>
                  <a:lnTo>
                    <a:pt x="17246" y="18562"/>
                  </a:lnTo>
                  <a:lnTo>
                    <a:pt x="17202" y="18606"/>
                  </a:lnTo>
                  <a:lnTo>
                    <a:pt x="16368" y="19088"/>
                  </a:lnTo>
                  <a:lnTo>
                    <a:pt x="16324" y="19132"/>
                  </a:lnTo>
                  <a:lnTo>
                    <a:pt x="15622" y="19834"/>
                  </a:lnTo>
                  <a:lnTo>
                    <a:pt x="15578" y="19878"/>
                  </a:lnTo>
                  <a:lnTo>
                    <a:pt x="13647" y="23828"/>
                  </a:lnTo>
                  <a:lnTo>
                    <a:pt x="12287" y="26241"/>
                  </a:lnTo>
                  <a:lnTo>
                    <a:pt x="11541" y="27426"/>
                  </a:lnTo>
                  <a:lnTo>
                    <a:pt x="11541" y="27470"/>
                  </a:lnTo>
                  <a:lnTo>
                    <a:pt x="11190" y="28523"/>
                  </a:lnTo>
                  <a:lnTo>
                    <a:pt x="11190" y="28567"/>
                  </a:lnTo>
                  <a:lnTo>
                    <a:pt x="10620" y="31550"/>
                  </a:lnTo>
                  <a:lnTo>
                    <a:pt x="10620" y="31594"/>
                  </a:lnTo>
                  <a:lnTo>
                    <a:pt x="10620" y="32735"/>
                  </a:lnTo>
                  <a:lnTo>
                    <a:pt x="10532" y="33393"/>
                  </a:lnTo>
                  <a:lnTo>
                    <a:pt x="9566" y="35105"/>
                  </a:lnTo>
                  <a:lnTo>
                    <a:pt x="7943" y="37299"/>
                  </a:lnTo>
                  <a:lnTo>
                    <a:pt x="6978" y="39142"/>
                  </a:lnTo>
                  <a:lnTo>
                    <a:pt x="6144" y="41072"/>
                  </a:lnTo>
                  <a:lnTo>
                    <a:pt x="5924" y="42213"/>
                  </a:lnTo>
                  <a:lnTo>
                    <a:pt x="5793" y="42301"/>
                  </a:lnTo>
                  <a:lnTo>
                    <a:pt x="5617" y="42257"/>
                  </a:lnTo>
                  <a:lnTo>
                    <a:pt x="5486" y="42213"/>
                  </a:lnTo>
                  <a:lnTo>
                    <a:pt x="4125" y="42652"/>
                  </a:lnTo>
                  <a:lnTo>
                    <a:pt x="2282" y="43486"/>
                  </a:lnTo>
                  <a:lnTo>
                    <a:pt x="2238" y="43530"/>
                  </a:lnTo>
                  <a:lnTo>
                    <a:pt x="1317" y="44451"/>
                  </a:lnTo>
                  <a:lnTo>
                    <a:pt x="1273" y="44495"/>
                  </a:lnTo>
                  <a:lnTo>
                    <a:pt x="439" y="45899"/>
                  </a:lnTo>
                  <a:lnTo>
                    <a:pt x="439" y="45943"/>
                  </a:lnTo>
                  <a:lnTo>
                    <a:pt x="176" y="46909"/>
                  </a:lnTo>
                  <a:lnTo>
                    <a:pt x="176" y="46952"/>
                  </a:lnTo>
                  <a:lnTo>
                    <a:pt x="0" y="48488"/>
                  </a:lnTo>
                  <a:lnTo>
                    <a:pt x="44" y="48576"/>
                  </a:lnTo>
                  <a:lnTo>
                    <a:pt x="790" y="49892"/>
                  </a:lnTo>
                  <a:lnTo>
                    <a:pt x="1887" y="51253"/>
                  </a:lnTo>
                  <a:lnTo>
                    <a:pt x="1887" y="51297"/>
                  </a:lnTo>
                  <a:lnTo>
                    <a:pt x="2238" y="51604"/>
                  </a:lnTo>
                  <a:lnTo>
                    <a:pt x="2370" y="51648"/>
                  </a:lnTo>
                  <a:lnTo>
                    <a:pt x="5442" y="51735"/>
                  </a:lnTo>
                  <a:lnTo>
                    <a:pt x="8733" y="51867"/>
                  </a:lnTo>
                  <a:lnTo>
                    <a:pt x="11804" y="52613"/>
                  </a:lnTo>
                  <a:lnTo>
                    <a:pt x="14920" y="54017"/>
                  </a:lnTo>
                  <a:lnTo>
                    <a:pt x="15008" y="54017"/>
                  </a:lnTo>
                  <a:lnTo>
                    <a:pt x="15490" y="54061"/>
                  </a:lnTo>
                  <a:lnTo>
                    <a:pt x="15578" y="54061"/>
                  </a:lnTo>
                  <a:lnTo>
                    <a:pt x="18035" y="53271"/>
                  </a:lnTo>
                  <a:lnTo>
                    <a:pt x="19659" y="52789"/>
                  </a:lnTo>
                  <a:lnTo>
                    <a:pt x="21239" y="52262"/>
                  </a:lnTo>
                  <a:lnTo>
                    <a:pt x="22818" y="51692"/>
                  </a:lnTo>
                  <a:lnTo>
                    <a:pt x="24354" y="51077"/>
                  </a:lnTo>
                  <a:lnTo>
                    <a:pt x="25100" y="50726"/>
                  </a:lnTo>
                  <a:lnTo>
                    <a:pt x="25846" y="50331"/>
                  </a:lnTo>
                  <a:lnTo>
                    <a:pt x="26548" y="49980"/>
                  </a:lnTo>
                  <a:lnTo>
                    <a:pt x="27294" y="49541"/>
                  </a:lnTo>
                  <a:lnTo>
                    <a:pt x="27952" y="49103"/>
                  </a:lnTo>
                  <a:lnTo>
                    <a:pt x="28654" y="48620"/>
                  </a:lnTo>
                  <a:lnTo>
                    <a:pt x="29313" y="48137"/>
                  </a:lnTo>
                  <a:lnTo>
                    <a:pt x="29927" y="47567"/>
                  </a:lnTo>
                  <a:lnTo>
                    <a:pt x="30805" y="47172"/>
                  </a:lnTo>
                  <a:lnTo>
                    <a:pt x="31814" y="46996"/>
                  </a:lnTo>
                  <a:lnTo>
                    <a:pt x="34271" y="46909"/>
                  </a:lnTo>
                  <a:lnTo>
                    <a:pt x="36509" y="46821"/>
                  </a:lnTo>
                  <a:lnTo>
                    <a:pt x="36553" y="46821"/>
                  </a:lnTo>
                  <a:lnTo>
                    <a:pt x="37167" y="46645"/>
                  </a:lnTo>
                  <a:lnTo>
                    <a:pt x="37211" y="46601"/>
                  </a:lnTo>
                  <a:lnTo>
                    <a:pt x="37869" y="46206"/>
                  </a:lnTo>
                  <a:lnTo>
                    <a:pt x="37913" y="46206"/>
                  </a:lnTo>
                  <a:lnTo>
                    <a:pt x="39625" y="44539"/>
                  </a:lnTo>
                  <a:lnTo>
                    <a:pt x="39976" y="43925"/>
                  </a:lnTo>
                  <a:lnTo>
                    <a:pt x="40020" y="43881"/>
                  </a:lnTo>
                  <a:lnTo>
                    <a:pt x="40634" y="41292"/>
                  </a:lnTo>
                  <a:lnTo>
                    <a:pt x="40941" y="40897"/>
                  </a:lnTo>
                  <a:lnTo>
                    <a:pt x="42740" y="39668"/>
                  </a:lnTo>
                  <a:lnTo>
                    <a:pt x="42828" y="39624"/>
                  </a:lnTo>
                  <a:lnTo>
                    <a:pt x="42828" y="39493"/>
                  </a:lnTo>
                  <a:lnTo>
                    <a:pt x="42784" y="39405"/>
                  </a:lnTo>
                  <a:lnTo>
                    <a:pt x="42740" y="39361"/>
                  </a:lnTo>
                  <a:lnTo>
                    <a:pt x="42082" y="39142"/>
                  </a:lnTo>
                  <a:lnTo>
                    <a:pt x="41994" y="39142"/>
                  </a:lnTo>
                  <a:lnTo>
                    <a:pt x="40063" y="39230"/>
                  </a:lnTo>
                  <a:lnTo>
                    <a:pt x="38089" y="39581"/>
                  </a:lnTo>
                  <a:lnTo>
                    <a:pt x="36114" y="39493"/>
                  </a:lnTo>
                  <a:lnTo>
                    <a:pt x="35149" y="39361"/>
                  </a:lnTo>
                  <a:lnTo>
                    <a:pt x="32955" y="38220"/>
                  </a:lnTo>
                  <a:lnTo>
                    <a:pt x="32297" y="37781"/>
                  </a:lnTo>
                  <a:lnTo>
                    <a:pt x="31858" y="35544"/>
                  </a:lnTo>
                  <a:lnTo>
                    <a:pt x="31463" y="32823"/>
                  </a:lnTo>
                  <a:lnTo>
                    <a:pt x="31463" y="32779"/>
                  </a:lnTo>
                  <a:lnTo>
                    <a:pt x="31156" y="31638"/>
                  </a:lnTo>
                  <a:lnTo>
                    <a:pt x="31156" y="31550"/>
                  </a:lnTo>
                  <a:lnTo>
                    <a:pt x="28962" y="28479"/>
                  </a:lnTo>
                  <a:lnTo>
                    <a:pt x="26724" y="25451"/>
                  </a:lnTo>
                  <a:lnTo>
                    <a:pt x="25978" y="24486"/>
                  </a:lnTo>
                  <a:lnTo>
                    <a:pt x="27601" y="21326"/>
                  </a:lnTo>
                  <a:lnTo>
                    <a:pt x="28523" y="19659"/>
                  </a:lnTo>
                  <a:lnTo>
                    <a:pt x="28874" y="19308"/>
                  </a:lnTo>
                  <a:lnTo>
                    <a:pt x="30103" y="18737"/>
                  </a:lnTo>
                  <a:lnTo>
                    <a:pt x="31287" y="18606"/>
                  </a:lnTo>
                  <a:lnTo>
                    <a:pt x="32867" y="18781"/>
                  </a:lnTo>
                  <a:lnTo>
                    <a:pt x="37299" y="19747"/>
                  </a:lnTo>
                  <a:lnTo>
                    <a:pt x="38747" y="20054"/>
                  </a:lnTo>
                  <a:lnTo>
                    <a:pt x="38835" y="20054"/>
                  </a:lnTo>
                  <a:lnTo>
                    <a:pt x="39712" y="19966"/>
                  </a:lnTo>
                  <a:lnTo>
                    <a:pt x="39756" y="19966"/>
                  </a:lnTo>
                  <a:lnTo>
                    <a:pt x="42082" y="18869"/>
                  </a:lnTo>
                  <a:lnTo>
                    <a:pt x="45197" y="18781"/>
                  </a:lnTo>
                  <a:lnTo>
                    <a:pt x="48357" y="17948"/>
                  </a:lnTo>
                  <a:lnTo>
                    <a:pt x="50419" y="17245"/>
                  </a:lnTo>
                  <a:lnTo>
                    <a:pt x="50463" y="17245"/>
                  </a:lnTo>
                  <a:lnTo>
                    <a:pt x="51428" y="16543"/>
                  </a:lnTo>
                  <a:lnTo>
                    <a:pt x="52174" y="18606"/>
                  </a:lnTo>
                  <a:lnTo>
                    <a:pt x="51648" y="21853"/>
                  </a:lnTo>
                  <a:lnTo>
                    <a:pt x="51297" y="25056"/>
                  </a:lnTo>
                  <a:lnTo>
                    <a:pt x="51165" y="27689"/>
                  </a:lnTo>
                  <a:lnTo>
                    <a:pt x="50551" y="31463"/>
                  </a:lnTo>
                  <a:lnTo>
                    <a:pt x="49893" y="33569"/>
                  </a:lnTo>
                  <a:lnTo>
                    <a:pt x="49893" y="33613"/>
                  </a:lnTo>
                  <a:lnTo>
                    <a:pt x="49717" y="36114"/>
                  </a:lnTo>
                  <a:lnTo>
                    <a:pt x="49717" y="37430"/>
                  </a:lnTo>
                  <a:lnTo>
                    <a:pt x="49761" y="37518"/>
                  </a:lnTo>
                  <a:lnTo>
                    <a:pt x="49980" y="37825"/>
                  </a:lnTo>
                  <a:lnTo>
                    <a:pt x="50112" y="37913"/>
                  </a:lnTo>
                  <a:lnTo>
                    <a:pt x="51034" y="38045"/>
                  </a:lnTo>
                  <a:lnTo>
                    <a:pt x="52833" y="39142"/>
                  </a:lnTo>
                  <a:lnTo>
                    <a:pt x="55992" y="40765"/>
                  </a:lnTo>
                  <a:lnTo>
                    <a:pt x="56036" y="40765"/>
                  </a:lnTo>
                  <a:lnTo>
                    <a:pt x="59415" y="41775"/>
                  </a:lnTo>
                  <a:lnTo>
                    <a:pt x="61214" y="42433"/>
                  </a:lnTo>
                  <a:lnTo>
                    <a:pt x="62662" y="44188"/>
                  </a:lnTo>
                  <a:lnTo>
                    <a:pt x="63934" y="45987"/>
                  </a:lnTo>
                  <a:lnTo>
                    <a:pt x="64593" y="46821"/>
                  </a:lnTo>
                  <a:lnTo>
                    <a:pt x="64680" y="46865"/>
                  </a:lnTo>
                  <a:lnTo>
                    <a:pt x="65865" y="47435"/>
                  </a:lnTo>
                  <a:lnTo>
                    <a:pt x="67971" y="48181"/>
                  </a:lnTo>
                  <a:lnTo>
                    <a:pt x="68015" y="48225"/>
                  </a:lnTo>
                  <a:lnTo>
                    <a:pt x="72052" y="48708"/>
                  </a:lnTo>
                  <a:lnTo>
                    <a:pt x="73983" y="48752"/>
                  </a:lnTo>
                  <a:lnTo>
                    <a:pt x="74905" y="48839"/>
                  </a:lnTo>
                  <a:lnTo>
                    <a:pt x="76879" y="49454"/>
                  </a:lnTo>
                  <a:lnTo>
                    <a:pt x="76923" y="49454"/>
                  </a:lnTo>
                  <a:lnTo>
                    <a:pt x="77537" y="49541"/>
                  </a:lnTo>
                  <a:lnTo>
                    <a:pt x="77625" y="49541"/>
                  </a:lnTo>
                  <a:lnTo>
                    <a:pt x="78415" y="49278"/>
                  </a:lnTo>
                  <a:lnTo>
                    <a:pt x="78503" y="49234"/>
                  </a:lnTo>
                  <a:lnTo>
                    <a:pt x="78547" y="49190"/>
                  </a:lnTo>
                  <a:lnTo>
                    <a:pt x="78547" y="49146"/>
                  </a:lnTo>
                  <a:lnTo>
                    <a:pt x="78547" y="49059"/>
                  </a:lnTo>
                  <a:lnTo>
                    <a:pt x="78503" y="49015"/>
                  </a:lnTo>
                  <a:lnTo>
                    <a:pt x="78459" y="48971"/>
                  </a:lnTo>
                  <a:lnTo>
                    <a:pt x="78371" y="48927"/>
                  </a:lnTo>
                  <a:lnTo>
                    <a:pt x="78327" y="48927"/>
                  </a:lnTo>
                  <a:lnTo>
                    <a:pt x="77537" y="49190"/>
                  </a:lnTo>
                  <a:lnTo>
                    <a:pt x="76967" y="49103"/>
                  </a:lnTo>
                  <a:lnTo>
                    <a:pt x="74992" y="48532"/>
                  </a:lnTo>
                  <a:lnTo>
                    <a:pt x="74948" y="48532"/>
                  </a:lnTo>
                  <a:lnTo>
                    <a:pt x="74027" y="48400"/>
                  </a:lnTo>
                  <a:lnTo>
                    <a:pt x="72052" y="48357"/>
                  </a:lnTo>
                  <a:lnTo>
                    <a:pt x="68103" y="47874"/>
                  </a:lnTo>
                  <a:lnTo>
                    <a:pt x="65997" y="47128"/>
                  </a:lnTo>
                  <a:lnTo>
                    <a:pt x="64856" y="46601"/>
                  </a:lnTo>
                  <a:lnTo>
                    <a:pt x="64198" y="45768"/>
                  </a:lnTo>
                  <a:lnTo>
                    <a:pt x="62925" y="43969"/>
                  </a:lnTo>
                  <a:lnTo>
                    <a:pt x="61477" y="42169"/>
                  </a:lnTo>
                  <a:lnTo>
                    <a:pt x="61389" y="42126"/>
                  </a:lnTo>
                  <a:lnTo>
                    <a:pt x="59546" y="41424"/>
                  </a:lnTo>
                  <a:lnTo>
                    <a:pt x="56168" y="40414"/>
                  </a:lnTo>
                  <a:lnTo>
                    <a:pt x="52964" y="38835"/>
                  </a:lnTo>
                  <a:lnTo>
                    <a:pt x="51165" y="37694"/>
                  </a:lnTo>
                  <a:lnTo>
                    <a:pt x="51121" y="37694"/>
                  </a:lnTo>
                  <a:lnTo>
                    <a:pt x="50244" y="37562"/>
                  </a:lnTo>
                  <a:lnTo>
                    <a:pt x="50068" y="37343"/>
                  </a:lnTo>
                  <a:lnTo>
                    <a:pt x="50068" y="36114"/>
                  </a:lnTo>
                  <a:lnTo>
                    <a:pt x="50244" y="33657"/>
                  </a:lnTo>
                  <a:lnTo>
                    <a:pt x="50902" y="31550"/>
                  </a:lnTo>
                  <a:lnTo>
                    <a:pt x="50902" y="31507"/>
                  </a:lnTo>
                  <a:lnTo>
                    <a:pt x="51516" y="27733"/>
                  </a:lnTo>
                  <a:lnTo>
                    <a:pt x="51648" y="25100"/>
                  </a:lnTo>
                  <a:lnTo>
                    <a:pt x="51999" y="21941"/>
                  </a:lnTo>
                  <a:lnTo>
                    <a:pt x="52525" y="18650"/>
                  </a:lnTo>
                  <a:lnTo>
                    <a:pt x="52525" y="18562"/>
                  </a:lnTo>
                  <a:lnTo>
                    <a:pt x="51648" y="16192"/>
                  </a:lnTo>
                  <a:lnTo>
                    <a:pt x="51604" y="16105"/>
                  </a:lnTo>
                  <a:lnTo>
                    <a:pt x="51560" y="16061"/>
                  </a:lnTo>
                  <a:lnTo>
                    <a:pt x="51472" y="16061"/>
                  </a:lnTo>
                  <a:lnTo>
                    <a:pt x="51385" y="16105"/>
                  </a:lnTo>
                  <a:lnTo>
                    <a:pt x="50244" y="16938"/>
                  </a:lnTo>
                  <a:lnTo>
                    <a:pt x="48269" y="17597"/>
                  </a:lnTo>
                  <a:lnTo>
                    <a:pt x="45154" y="18430"/>
                  </a:lnTo>
                  <a:lnTo>
                    <a:pt x="42038" y="18518"/>
                  </a:lnTo>
                  <a:lnTo>
                    <a:pt x="41950" y="18562"/>
                  </a:lnTo>
                  <a:lnTo>
                    <a:pt x="39668" y="19615"/>
                  </a:lnTo>
                  <a:lnTo>
                    <a:pt x="38791" y="19703"/>
                  </a:lnTo>
                  <a:lnTo>
                    <a:pt x="37343" y="19396"/>
                  </a:lnTo>
                  <a:lnTo>
                    <a:pt x="32955" y="18430"/>
                  </a:lnTo>
                  <a:lnTo>
                    <a:pt x="31287" y="18255"/>
                  </a:lnTo>
                  <a:lnTo>
                    <a:pt x="31243" y="18255"/>
                  </a:lnTo>
                  <a:lnTo>
                    <a:pt x="30015" y="18430"/>
                  </a:lnTo>
                  <a:lnTo>
                    <a:pt x="29971" y="18430"/>
                  </a:lnTo>
                  <a:lnTo>
                    <a:pt x="28698" y="19001"/>
                  </a:lnTo>
                  <a:lnTo>
                    <a:pt x="28654" y="19045"/>
                  </a:lnTo>
                  <a:lnTo>
                    <a:pt x="28260" y="19439"/>
                  </a:lnTo>
                  <a:lnTo>
                    <a:pt x="28260" y="19483"/>
                  </a:lnTo>
                  <a:lnTo>
                    <a:pt x="27294" y="21151"/>
                  </a:lnTo>
                  <a:lnTo>
                    <a:pt x="25627" y="24442"/>
                  </a:lnTo>
                  <a:lnTo>
                    <a:pt x="25583" y="24530"/>
                  </a:lnTo>
                  <a:lnTo>
                    <a:pt x="25627" y="24617"/>
                  </a:lnTo>
                  <a:lnTo>
                    <a:pt x="28698" y="28654"/>
                  </a:lnTo>
                  <a:lnTo>
                    <a:pt x="30849" y="31726"/>
                  </a:lnTo>
                  <a:lnTo>
                    <a:pt x="31156" y="32867"/>
                  </a:lnTo>
                  <a:lnTo>
                    <a:pt x="31507" y="35587"/>
                  </a:lnTo>
                  <a:lnTo>
                    <a:pt x="31946" y="37913"/>
                  </a:lnTo>
                  <a:lnTo>
                    <a:pt x="32033" y="38001"/>
                  </a:lnTo>
                  <a:lnTo>
                    <a:pt x="32779" y="38527"/>
                  </a:lnTo>
                  <a:lnTo>
                    <a:pt x="34973" y="39712"/>
                  </a:lnTo>
                  <a:lnTo>
                    <a:pt x="35061" y="39712"/>
                  </a:lnTo>
                  <a:lnTo>
                    <a:pt x="36070" y="39844"/>
                  </a:lnTo>
                  <a:lnTo>
                    <a:pt x="36114" y="39844"/>
                  </a:lnTo>
                  <a:lnTo>
                    <a:pt x="38089" y="39932"/>
                  </a:lnTo>
                  <a:lnTo>
                    <a:pt x="38133" y="39932"/>
                  </a:lnTo>
                  <a:lnTo>
                    <a:pt x="40107" y="39581"/>
                  </a:lnTo>
                  <a:lnTo>
                    <a:pt x="41994" y="39493"/>
                  </a:lnTo>
                  <a:lnTo>
                    <a:pt x="42257" y="39581"/>
                  </a:lnTo>
                  <a:lnTo>
                    <a:pt x="40722" y="40590"/>
                  </a:lnTo>
                  <a:lnTo>
                    <a:pt x="40678" y="40634"/>
                  </a:lnTo>
                  <a:lnTo>
                    <a:pt x="40327" y="41116"/>
                  </a:lnTo>
                  <a:lnTo>
                    <a:pt x="40327" y="41160"/>
                  </a:lnTo>
                  <a:lnTo>
                    <a:pt x="39668" y="43749"/>
                  </a:lnTo>
                  <a:lnTo>
                    <a:pt x="39361" y="44320"/>
                  </a:lnTo>
                  <a:lnTo>
                    <a:pt x="37694" y="45943"/>
                  </a:lnTo>
                  <a:lnTo>
                    <a:pt x="37080" y="46294"/>
                  </a:lnTo>
                  <a:lnTo>
                    <a:pt x="36465" y="46470"/>
                  </a:lnTo>
                  <a:lnTo>
                    <a:pt x="34271" y="46558"/>
                  </a:lnTo>
                  <a:lnTo>
                    <a:pt x="31814" y="46645"/>
                  </a:lnTo>
                  <a:lnTo>
                    <a:pt x="31770" y="46645"/>
                  </a:lnTo>
                  <a:lnTo>
                    <a:pt x="30717" y="46821"/>
                  </a:lnTo>
                  <a:lnTo>
                    <a:pt x="30673" y="46821"/>
                  </a:lnTo>
                  <a:lnTo>
                    <a:pt x="29751" y="47260"/>
                  </a:lnTo>
                  <a:lnTo>
                    <a:pt x="29708" y="47303"/>
                  </a:lnTo>
                  <a:lnTo>
                    <a:pt x="29093" y="47830"/>
                  </a:lnTo>
                  <a:lnTo>
                    <a:pt x="28435" y="48357"/>
                  </a:lnTo>
                  <a:lnTo>
                    <a:pt x="27777" y="48795"/>
                  </a:lnTo>
                  <a:lnTo>
                    <a:pt x="27119" y="49234"/>
                  </a:lnTo>
                  <a:lnTo>
                    <a:pt x="26417" y="49673"/>
                  </a:lnTo>
                  <a:lnTo>
                    <a:pt x="25671" y="50024"/>
                  </a:lnTo>
                  <a:lnTo>
                    <a:pt x="24179" y="50726"/>
                  </a:lnTo>
                  <a:lnTo>
                    <a:pt x="22643" y="51340"/>
                  </a:lnTo>
                  <a:lnTo>
                    <a:pt x="21107" y="51911"/>
                  </a:lnTo>
                  <a:lnTo>
                    <a:pt x="19527" y="52437"/>
                  </a:lnTo>
                  <a:lnTo>
                    <a:pt x="17948" y="52920"/>
                  </a:lnTo>
                  <a:lnTo>
                    <a:pt x="15490" y="53710"/>
                  </a:lnTo>
                  <a:lnTo>
                    <a:pt x="15052" y="53666"/>
                  </a:lnTo>
                  <a:lnTo>
                    <a:pt x="11936" y="52306"/>
                  </a:lnTo>
                  <a:lnTo>
                    <a:pt x="11892" y="52306"/>
                  </a:lnTo>
                  <a:lnTo>
                    <a:pt x="8820" y="51516"/>
                  </a:lnTo>
                  <a:lnTo>
                    <a:pt x="8777" y="51516"/>
                  </a:lnTo>
                  <a:lnTo>
                    <a:pt x="5486" y="51384"/>
                  </a:lnTo>
                  <a:lnTo>
                    <a:pt x="2414" y="51297"/>
                  </a:lnTo>
                  <a:lnTo>
                    <a:pt x="2151" y="51033"/>
                  </a:lnTo>
                  <a:lnTo>
                    <a:pt x="1054" y="49717"/>
                  </a:lnTo>
                  <a:lnTo>
                    <a:pt x="352" y="48488"/>
                  </a:lnTo>
                  <a:lnTo>
                    <a:pt x="483" y="46996"/>
                  </a:lnTo>
                  <a:lnTo>
                    <a:pt x="790" y="46075"/>
                  </a:lnTo>
                  <a:lnTo>
                    <a:pt x="1580" y="44715"/>
                  </a:lnTo>
                  <a:lnTo>
                    <a:pt x="2458" y="43793"/>
                  </a:lnTo>
                  <a:lnTo>
                    <a:pt x="4257" y="43003"/>
                  </a:lnTo>
                  <a:lnTo>
                    <a:pt x="5529" y="42608"/>
                  </a:lnTo>
                  <a:lnTo>
                    <a:pt x="5749" y="42696"/>
                  </a:lnTo>
                  <a:lnTo>
                    <a:pt x="5837" y="42696"/>
                  </a:lnTo>
                  <a:lnTo>
                    <a:pt x="5924" y="42652"/>
                  </a:lnTo>
                  <a:lnTo>
                    <a:pt x="6188" y="42433"/>
                  </a:lnTo>
                  <a:lnTo>
                    <a:pt x="6275" y="42345"/>
                  </a:lnTo>
                  <a:lnTo>
                    <a:pt x="6451" y="41160"/>
                  </a:lnTo>
                  <a:lnTo>
                    <a:pt x="7285" y="39317"/>
                  </a:lnTo>
                  <a:lnTo>
                    <a:pt x="8250" y="37474"/>
                  </a:lnTo>
                  <a:lnTo>
                    <a:pt x="9830" y="35324"/>
                  </a:lnTo>
                  <a:lnTo>
                    <a:pt x="9830" y="35280"/>
                  </a:lnTo>
                  <a:lnTo>
                    <a:pt x="10839" y="33525"/>
                  </a:lnTo>
                  <a:lnTo>
                    <a:pt x="10883" y="33481"/>
                  </a:lnTo>
                  <a:lnTo>
                    <a:pt x="10971" y="32779"/>
                  </a:lnTo>
                  <a:lnTo>
                    <a:pt x="10971" y="32735"/>
                  </a:lnTo>
                  <a:lnTo>
                    <a:pt x="10971" y="31594"/>
                  </a:lnTo>
                  <a:lnTo>
                    <a:pt x="11497" y="28654"/>
                  </a:lnTo>
                  <a:lnTo>
                    <a:pt x="11848" y="27601"/>
                  </a:lnTo>
                  <a:lnTo>
                    <a:pt x="12594" y="26460"/>
                  </a:lnTo>
                  <a:lnTo>
                    <a:pt x="13955" y="24003"/>
                  </a:lnTo>
                  <a:lnTo>
                    <a:pt x="15885" y="20054"/>
                  </a:lnTo>
                  <a:lnTo>
                    <a:pt x="16543" y="19396"/>
                  </a:lnTo>
                  <a:lnTo>
                    <a:pt x="17333" y="18913"/>
                  </a:lnTo>
                  <a:lnTo>
                    <a:pt x="17948" y="18825"/>
                  </a:lnTo>
                  <a:lnTo>
                    <a:pt x="18606" y="19045"/>
                  </a:lnTo>
                  <a:lnTo>
                    <a:pt x="18781" y="19045"/>
                  </a:lnTo>
                  <a:lnTo>
                    <a:pt x="19571" y="18474"/>
                  </a:lnTo>
                  <a:lnTo>
                    <a:pt x="20273" y="18342"/>
                  </a:lnTo>
                  <a:lnTo>
                    <a:pt x="22423" y="18474"/>
                  </a:lnTo>
                  <a:lnTo>
                    <a:pt x="24661" y="18869"/>
                  </a:lnTo>
                  <a:lnTo>
                    <a:pt x="26373" y="19571"/>
                  </a:lnTo>
                  <a:lnTo>
                    <a:pt x="26504" y="19571"/>
                  </a:lnTo>
                  <a:lnTo>
                    <a:pt x="26899" y="19483"/>
                  </a:lnTo>
                  <a:lnTo>
                    <a:pt x="26987" y="19439"/>
                  </a:lnTo>
                  <a:lnTo>
                    <a:pt x="27294" y="19132"/>
                  </a:lnTo>
                  <a:lnTo>
                    <a:pt x="27338" y="19045"/>
                  </a:lnTo>
                  <a:lnTo>
                    <a:pt x="27645" y="18211"/>
                  </a:lnTo>
                  <a:lnTo>
                    <a:pt x="27689" y="18167"/>
                  </a:lnTo>
                  <a:lnTo>
                    <a:pt x="27689" y="16236"/>
                  </a:lnTo>
                  <a:lnTo>
                    <a:pt x="27601" y="13998"/>
                  </a:lnTo>
                  <a:lnTo>
                    <a:pt x="28567" y="12024"/>
                  </a:lnTo>
                  <a:lnTo>
                    <a:pt x="29225" y="11058"/>
                  </a:lnTo>
                  <a:lnTo>
                    <a:pt x="30234" y="10225"/>
                  </a:lnTo>
                  <a:lnTo>
                    <a:pt x="31770" y="9303"/>
                  </a:lnTo>
                  <a:lnTo>
                    <a:pt x="33043" y="8864"/>
                  </a:lnTo>
                  <a:lnTo>
                    <a:pt x="33086" y="8820"/>
                  </a:lnTo>
                  <a:lnTo>
                    <a:pt x="33130" y="8733"/>
                  </a:lnTo>
                  <a:lnTo>
                    <a:pt x="33569" y="7592"/>
                  </a:lnTo>
                  <a:lnTo>
                    <a:pt x="34754" y="4696"/>
                  </a:lnTo>
                  <a:lnTo>
                    <a:pt x="35939" y="2107"/>
                  </a:lnTo>
                  <a:lnTo>
                    <a:pt x="36465" y="1668"/>
                  </a:lnTo>
                  <a:lnTo>
                    <a:pt x="38528" y="308"/>
                  </a:lnTo>
                  <a:lnTo>
                    <a:pt x="38571" y="264"/>
                  </a:lnTo>
                  <a:lnTo>
                    <a:pt x="38615" y="220"/>
                  </a:lnTo>
                  <a:lnTo>
                    <a:pt x="38615" y="132"/>
                  </a:lnTo>
                  <a:lnTo>
                    <a:pt x="38571" y="88"/>
                  </a:lnTo>
                  <a:lnTo>
                    <a:pt x="38528" y="44"/>
                  </a:lnTo>
                  <a:lnTo>
                    <a:pt x="3844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50" name="Google Shape;14250;p408"/>
            <p:cNvSpPr/>
            <p:nvPr/>
          </p:nvSpPr>
          <p:spPr>
            <a:xfrm>
              <a:off x="5232825" y="3337425"/>
              <a:ext cx="2084350" cy="1428325"/>
            </a:xfrm>
            <a:custGeom>
              <a:avLst/>
              <a:gdLst/>
              <a:ahLst/>
              <a:cxnLst/>
              <a:rect l="l" t="t" r="r" b="b"/>
              <a:pathLst>
                <a:path w="83374" h="57133" extrusionOk="0">
                  <a:moveTo>
                    <a:pt x="36816" y="1"/>
                  </a:moveTo>
                  <a:lnTo>
                    <a:pt x="34402" y="1361"/>
                  </a:lnTo>
                  <a:lnTo>
                    <a:pt x="33261" y="2151"/>
                  </a:lnTo>
                  <a:lnTo>
                    <a:pt x="33218" y="2151"/>
                  </a:lnTo>
                  <a:lnTo>
                    <a:pt x="32121" y="3204"/>
                  </a:lnTo>
                  <a:lnTo>
                    <a:pt x="30673" y="4959"/>
                  </a:lnTo>
                  <a:lnTo>
                    <a:pt x="28961" y="6802"/>
                  </a:lnTo>
                  <a:lnTo>
                    <a:pt x="28917" y="6890"/>
                  </a:lnTo>
                  <a:lnTo>
                    <a:pt x="27689" y="10356"/>
                  </a:lnTo>
                  <a:lnTo>
                    <a:pt x="25187" y="12989"/>
                  </a:lnTo>
                  <a:lnTo>
                    <a:pt x="24178" y="14086"/>
                  </a:lnTo>
                  <a:lnTo>
                    <a:pt x="23696" y="14437"/>
                  </a:lnTo>
                  <a:lnTo>
                    <a:pt x="21458" y="15359"/>
                  </a:lnTo>
                  <a:lnTo>
                    <a:pt x="20317" y="15798"/>
                  </a:lnTo>
                  <a:lnTo>
                    <a:pt x="20273" y="15798"/>
                  </a:lnTo>
                  <a:lnTo>
                    <a:pt x="19176" y="16368"/>
                  </a:lnTo>
                  <a:lnTo>
                    <a:pt x="17377" y="17553"/>
                  </a:lnTo>
                  <a:lnTo>
                    <a:pt x="17333" y="17597"/>
                  </a:lnTo>
                  <a:lnTo>
                    <a:pt x="16236" y="18957"/>
                  </a:lnTo>
                  <a:lnTo>
                    <a:pt x="14612" y="21458"/>
                  </a:lnTo>
                  <a:lnTo>
                    <a:pt x="13515" y="23433"/>
                  </a:lnTo>
                  <a:lnTo>
                    <a:pt x="12023" y="26153"/>
                  </a:lnTo>
                  <a:lnTo>
                    <a:pt x="10926" y="28347"/>
                  </a:lnTo>
                  <a:lnTo>
                    <a:pt x="10926" y="28391"/>
                  </a:lnTo>
                  <a:lnTo>
                    <a:pt x="10444" y="30366"/>
                  </a:lnTo>
                  <a:lnTo>
                    <a:pt x="10400" y="30410"/>
                  </a:lnTo>
                  <a:lnTo>
                    <a:pt x="10224" y="32779"/>
                  </a:lnTo>
                  <a:lnTo>
                    <a:pt x="10224" y="32823"/>
                  </a:lnTo>
                  <a:lnTo>
                    <a:pt x="10268" y="34271"/>
                  </a:lnTo>
                  <a:lnTo>
                    <a:pt x="10180" y="35105"/>
                  </a:lnTo>
                  <a:lnTo>
                    <a:pt x="9478" y="36465"/>
                  </a:lnTo>
                  <a:lnTo>
                    <a:pt x="7942" y="38484"/>
                  </a:lnTo>
                  <a:lnTo>
                    <a:pt x="7899" y="38528"/>
                  </a:lnTo>
                  <a:lnTo>
                    <a:pt x="6889" y="40283"/>
                  </a:lnTo>
                  <a:lnTo>
                    <a:pt x="6143" y="42038"/>
                  </a:lnTo>
                  <a:lnTo>
                    <a:pt x="5617" y="42872"/>
                  </a:lnTo>
                  <a:lnTo>
                    <a:pt x="2633" y="44451"/>
                  </a:lnTo>
                  <a:lnTo>
                    <a:pt x="2589" y="44495"/>
                  </a:lnTo>
                  <a:lnTo>
                    <a:pt x="965" y="46558"/>
                  </a:lnTo>
                  <a:lnTo>
                    <a:pt x="965" y="46602"/>
                  </a:lnTo>
                  <a:lnTo>
                    <a:pt x="307" y="47874"/>
                  </a:lnTo>
                  <a:lnTo>
                    <a:pt x="307" y="47918"/>
                  </a:lnTo>
                  <a:lnTo>
                    <a:pt x="0" y="50112"/>
                  </a:lnTo>
                  <a:lnTo>
                    <a:pt x="0" y="50990"/>
                  </a:lnTo>
                  <a:lnTo>
                    <a:pt x="44" y="51077"/>
                  </a:lnTo>
                  <a:lnTo>
                    <a:pt x="2326" y="53930"/>
                  </a:lnTo>
                  <a:lnTo>
                    <a:pt x="3379" y="55597"/>
                  </a:lnTo>
                  <a:lnTo>
                    <a:pt x="3423" y="55641"/>
                  </a:lnTo>
                  <a:lnTo>
                    <a:pt x="3686" y="55904"/>
                  </a:lnTo>
                  <a:lnTo>
                    <a:pt x="3774" y="55948"/>
                  </a:lnTo>
                  <a:lnTo>
                    <a:pt x="7153" y="56519"/>
                  </a:lnTo>
                  <a:lnTo>
                    <a:pt x="10400" y="56957"/>
                  </a:lnTo>
                  <a:lnTo>
                    <a:pt x="11628" y="57133"/>
                  </a:lnTo>
                  <a:lnTo>
                    <a:pt x="11672" y="57133"/>
                  </a:lnTo>
                  <a:lnTo>
                    <a:pt x="15709" y="56387"/>
                  </a:lnTo>
                  <a:lnTo>
                    <a:pt x="17421" y="56080"/>
                  </a:lnTo>
                  <a:lnTo>
                    <a:pt x="17421" y="56036"/>
                  </a:lnTo>
                  <a:lnTo>
                    <a:pt x="19483" y="55421"/>
                  </a:lnTo>
                  <a:lnTo>
                    <a:pt x="21282" y="55070"/>
                  </a:lnTo>
                  <a:lnTo>
                    <a:pt x="22818" y="55070"/>
                  </a:lnTo>
                  <a:lnTo>
                    <a:pt x="24398" y="55334"/>
                  </a:lnTo>
                  <a:lnTo>
                    <a:pt x="24442" y="55334"/>
                  </a:lnTo>
                  <a:lnTo>
                    <a:pt x="27952" y="54807"/>
                  </a:lnTo>
                  <a:lnTo>
                    <a:pt x="28084" y="54719"/>
                  </a:lnTo>
                  <a:lnTo>
                    <a:pt x="28610" y="54193"/>
                  </a:lnTo>
                  <a:lnTo>
                    <a:pt x="28654" y="54193"/>
                  </a:lnTo>
                  <a:lnTo>
                    <a:pt x="30014" y="51999"/>
                  </a:lnTo>
                  <a:lnTo>
                    <a:pt x="30541" y="51385"/>
                  </a:lnTo>
                  <a:lnTo>
                    <a:pt x="31375" y="50858"/>
                  </a:lnTo>
                  <a:lnTo>
                    <a:pt x="33525" y="49980"/>
                  </a:lnTo>
                  <a:lnTo>
                    <a:pt x="35412" y="49629"/>
                  </a:lnTo>
                  <a:lnTo>
                    <a:pt x="37386" y="49366"/>
                  </a:lnTo>
                  <a:lnTo>
                    <a:pt x="38176" y="49103"/>
                  </a:lnTo>
                  <a:lnTo>
                    <a:pt x="38220" y="49103"/>
                  </a:lnTo>
                  <a:lnTo>
                    <a:pt x="38966" y="48576"/>
                  </a:lnTo>
                  <a:lnTo>
                    <a:pt x="39010" y="48576"/>
                  </a:lnTo>
                  <a:lnTo>
                    <a:pt x="40809" y="46909"/>
                  </a:lnTo>
                  <a:lnTo>
                    <a:pt x="40809" y="46865"/>
                  </a:lnTo>
                  <a:lnTo>
                    <a:pt x="41379" y="46075"/>
                  </a:lnTo>
                  <a:lnTo>
                    <a:pt x="41379" y="46031"/>
                  </a:lnTo>
                  <a:lnTo>
                    <a:pt x="42345" y="43969"/>
                  </a:lnTo>
                  <a:lnTo>
                    <a:pt x="42959" y="43003"/>
                  </a:lnTo>
                  <a:lnTo>
                    <a:pt x="43486" y="42565"/>
                  </a:lnTo>
                  <a:lnTo>
                    <a:pt x="44890" y="42038"/>
                  </a:lnTo>
                  <a:lnTo>
                    <a:pt x="47084" y="41555"/>
                  </a:lnTo>
                  <a:lnTo>
                    <a:pt x="49234" y="41073"/>
                  </a:lnTo>
                  <a:lnTo>
                    <a:pt x="50419" y="41073"/>
                  </a:lnTo>
                  <a:lnTo>
                    <a:pt x="51955" y="41468"/>
                  </a:lnTo>
                  <a:lnTo>
                    <a:pt x="56299" y="43881"/>
                  </a:lnTo>
                  <a:lnTo>
                    <a:pt x="57484" y="44495"/>
                  </a:lnTo>
                  <a:lnTo>
                    <a:pt x="58449" y="44890"/>
                  </a:lnTo>
                  <a:lnTo>
                    <a:pt x="59239" y="45153"/>
                  </a:lnTo>
                  <a:lnTo>
                    <a:pt x="59853" y="45373"/>
                  </a:lnTo>
                  <a:lnTo>
                    <a:pt x="60292" y="45505"/>
                  </a:lnTo>
                  <a:lnTo>
                    <a:pt x="60687" y="45636"/>
                  </a:lnTo>
                  <a:lnTo>
                    <a:pt x="61082" y="45856"/>
                  </a:lnTo>
                  <a:lnTo>
                    <a:pt x="61521" y="46163"/>
                  </a:lnTo>
                  <a:lnTo>
                    <a:pt x="62003" y="46602"/>
                  </a:lnTo>
                  <a:lnTo>
                    <a:pt x="62574" y="47260"/>
                  </a:lnTo>
                  <a:lnTo>
                    <a:pt x="63232" y="48093"/>
                  </a:lnTo>
                  <a:lnTo>
                    <a:pt x="64066" y="49234"/>
                  </a:lnTo>
                  <a:lnTo>
                    <a:pt x="64636" y="49893"/>
                  </a:lnTo>
                  <a:lnTo>
                    <a:pt x="64680" y="49936"/>
                  </a:lnTo>
                  <a:lnTo>
                    <a:pt x="66874" y="50770"/>
                  </a:lnTo>
                  <a:lnTo>
                    <a:pt x="68673" y="51341"/>
                  </a:lnTo>
                  <a:lnTo>
                    <a:pt x="68717" y="51385"/>
                  </a:lnTo>
                  <a:lnTo>
                    <a:pt x="72798" y="51823"/>
                  </a:lnTo>
                  <a:lnTo>
                    <a:pt x="75080" y="51736"/>
                  </a:lnTo>
                  <a:lnTo>
                    <a:pt x="76879" y="52218"/>
                  </a:lnTo>
                  <a:lnTo>
                    <a:pt x="77010" y="52218"/>
                  </a:lnTo>
                  <a:lnTo>
                    <a:pt x="79380" y="51472"/>
                  </a:lnTo>
                  <a:lnTo>
                    <a:pt x="82276" y="50551"/>
                  </a:lnTo>
                  <a:lnTo>
                    <a:pt x="83241" y="50375"/>
                  </a:lnTo>
                  <a:lnTo>
                    <a:pt x="83285" y="50331"/>
                  </a:lnTo>
                  <a:lnTo>
                    <a:pt x="83329" y="50287"/>
                  </a:lnTo>
                  <a:lnTo>
                    <a:pt x="83373" y="50244"/>
                  </a:lnTo>
                  <a:lnTo>
                    <a:pt x="83373" y="50156"/>
                  </a:lnTo>
                  <a:lnTo>
                    <a:pt x="83329" y="50112"/>
                  </a:lnTo>
                  <a:lnTo>
                    <a:pt x="83285" y="50068"/>
                  </a:lnTo>
                  <a:lnTo>
                    <a:pt x="83241" y="50024"/>
                  </a:lnTo>
                  <a:lnTo>
                    <a:pt x="83154" y="50024"/>
                  </a:lnTo>
                  <a:lnTo>
                    <a:pt x="82232" y="50200"/>
                  </a:lnTo>
                  <a:lnTo>
                    <a:pt x="82188" y="50200"/>
                  </a:lnTo>
                  <a:lnTo>
                    <a:pt x="79292" y="51121"/>
                  </a:lnTo>
                  <a:lnTo>
                    <a:pt x="76923" y="51867"/>
                  </a:lnTo>
                  <a:lnTo>
                    <a:pt x="75167" y="51385"/>
                  </a:lnTo>
                  <a:lnTo>
                    <a:pt x="75080" y="51385"/>
                  </a:lnTo>
                  <a:lnTo>
                    <a:pt x="72798" y="51472"/>
                  </a:lnTo>
                  <a:lnTo>
                    <a:pt x="68761" y="51033"/>
                  </a:lnTo>
                  <a:lnTo>
                    <a:pt x="67006" y="50463"/>
                  </a:lnTo>
                  <a:lnTo>
                    <a:pt x="64855" y="49629"/>
                  </a:lnTo>
                  <a:lnTo>
                    <a:pt x="64329" y="49015"/>
                  </a:lnTo>
                  <a:lnTo>
                    <a:pt x="63495" y="47874"/>
                  </a:lnTo>
                  <a:lnTo>
                    <a:pt x="62793" y="46953"/>
                  </a:lnTo>
                  <a:lnTo>
                    <a:pt x="62223" y="46338"/>
                  </a:lnTo>
                  <a:lnTo>
                    <a:pt x="61696" y="45856"/>
                  </a:lnTo>
                  <a:lnTo>
                    <a:pt x="61257" y="45548"/>
                  </a:lnTo>
                  <a:lnTo>
                    <a:pt x="60862" y="45329"/>
                  </a:lnTo>
                  <a:lnTo>
                    <a:pt x="60424" y="45153"/>
                  </a:lnTo>
                  <a:lnTo>
                    <a:pt x="59941" y="45022"/>
                  </a:lnTo>
                  <a:lnTo>
                    <a:pt x="59327" y="44846"/>
                  </a:lnTo>
                  <a:lnTo>
                    <a:pt x="58581" y="44583"/>
                  </a:lnTo>
                  <a:lnTo>
                    <a:pt x="57615" y="44188"/>
                  </a:lnTo>
                  <a:lnTo>
                    <a:pt x="56474" y="43574"/>
                  </a:lnTo>
                  <a:lnTo>
                    <a:pt x="52086" y="41160"/>
                  </a:lnTo>
                  <a:lnTo>
                    <a:pt x="52042" y="41117"/>
                  </a:lnTo>
                  <a:lnTo>
                    <a:pt x="50463" y="40722"/>
                  </a:lnTo>
                  <a:lnTo>
                    <a:pt x="49190" y="40722"/>
                  </a:lnTo>
                  <a:lnTo>
                    <a:pt x="46996" y="41204"/>
                  </a:lnTo>
                  <a:lnTo>
                    <a:pt x="44802" y="41687"/>
                  </a:lnTo>
                  <a:lnTo>
                    <a:pt x="44802" y="41731"/>
                  </a:lnTo>
                  <a:lnTo>
                    <a:pt x="43354" y="42257"/>
                  </a:lnTo>
                  <a:lnTo>
                    <a:pt x="43310" y="42257"/>
                  </a:lnTo>
                  <a:lnTo>
                    <a:pt x="42696" y="42784"/>
                  </a:lnTo>
                  <a:lnTo>
                    <a:pt x="42652" y="42828"/>
                  </a:lnTo>
                  <a:lnTo>
                    <a:pt x="42038" y="43793"/>
                  </a:lnTo>
                  <a:lnTo>
                    <a:pt x="41072" y="45899"/>
                  </a:lnTo>
                  <a:lnTo>
                    <a:pt x="40546" y="46645"/>
                  </a:lnTo>
                  <a:lnTo>
                    <a:pt x="38790" y="48313"/>
                  </a:lnTo>
                  <a:lnTo>
                    <a:pt x="38044" y="48796"/>
                  </a:lnTo>
                  <a:lnTo>
                    <a:pt x="37299" y="49059"/>
                  </a:lnTo>
                  <a:lnTo>
                    <a:pt x="35368" y="49278"/>
                  </a:lnTo>
                  <a:lnTo>
                    <a:pt x="33437" y="49629"/>
                  </a:lnTo>
                  <a:lnTo>
                    <a:pt x="31243" y="50551"/>
                  </a:lnTo>
                  <a:lnTo>
                    <a:pt x="31199" y="50551"/>
                  </a:lnTo>
                  <a:lnTo>
                    <a:pt x="30321" y="51121"/>
                  </a:lnTo>
                  <a:lnTo>
                    <a:pt x="30278" y="51165"/>
                  </a:lnTo>
                  <a:lnTo>
                    <a:pt x="29751" y="51736"/>
                  </a:lnTo>
                  <a:lnTo>
                    <a:pt x="29751" y="51779"/>
                  </a:lnTo>
                  <a:lnTo>
                    <a:pt x="28347" y="53973"/>
                  </a:lnTo>
                  <a:lnTo>
                    <a:pt x="27864" y="54456"/>
                  </a:lnTo>
                  <a:lnTo>
                    <a:pt x="24398" y="54983"/>
                  </a:lnTo>
                  <a:lnTo>
                    <a:pt x="22862" y="54719"/>
                  </a:lnTo>
                  <a:lnTo>
                    <a:pt x="21238" y="54719"/>
                  </a:lnTo>
                  <a:lnTo>
                    <a:pt x="19439" y="55070"/>
                  </a:lnTo>
                  <a:lnTo>
                    <a:pt x="19395" y="55070"/>
                  </a:lnTo>
                  <a:lnTo>
                    <a:pt x="17333" y="55729"/>
                  </a:lnTo>
                  <a:lnTo>
                    <a:pt x="15622" y="56036"/>
                  </a:lnTo>
                  <a:lnTo>
                    <a:pt x="11628" y="56782"/>
                  </a:lnTo>
                  <a:lnTo>
                    <a:pt x="10487" y="56606"/>
                  </a:lnTo>
                  <a:lnTo>
                    <a:pt x="7196" y="56167"/>
                  </a:lnTo>
                  <a:lnTo>
                    <a:pt x="3905" y="55597"/>
                  </a:lnTo>
                  <a:lnTo>
                    <a:pt x="3686" y="55421"/>
                  </a:lnTo>
                  <a:lnTo>
                    <a:pt x="2589" y="53754"/>
                  </a:lnTo>
                  <a:lnTo>
                    <a:pt x="2589" y="53710"/>
                  </a:lnTo>
                  <a:lnTo>
                    <a:pt x="351" y="50902"/>
                  </a:lnTo>
                  <a:lnTo>
                    <a:pt x="351" y="50156"/>
                  </a:lnTo>
                  <a:lnTo>
                    <a:pt x="658" y="48006"/>
                  </a:lnTo>
                  <a:lnTo>
                    <a:pt x="1273" y="46777"/>
                  </a:lnTo>
                  <a:lnTo>
                    <a:pt x="2852" y="44759"/>
                  </a:lnTo>
                  <a:lnTo>
                    <a:pt x="5836" y="43135"/>
                  </a:lnTo>
                  <a:lnTo>
                    <a:pt x="5924" y="43091"/>
                  </a:lnTo>
                  <a:lnTo>
                    <a:pt x="6450" y="42214"/>
                  </a:lnTo>
                  <a:lnTo>
                    <a:pt x="6450" y="42170"/>
                  </a:lnTo>
                  <a:lnTo>
                    <a:pt x="7240" y="40414"/>
                  </a:lnTo>
                  <a:lnTo>
                    <a:pt x="8206" y="38703"/>
                  </a:lnTo>
                  <a:lnTo>
                    <a:pt x="9742" y="36641"/>
                  </a:lnTo>
                  <a:lnTo>
                    <a:pt x="9785" y="36641"/>
                  </a:lnTo>
                  <a:lnTo>
                    <a:pt x="10531" y="35280"/>
                  </a:lnTo>
                  <a:lnTo>
                    <a:pt x="10531" y="35193"/>
                  </a:lnTo>
                  <a:lnTo>
                    <a:pt x="10619" y="34315"/>
                  </a:lnTo>
                  <a:lnTo>
                    <a:pt x="10663" y="34271"/>
                  </a:lnTo>
                  <a:lnTo>
                    <a:pt x="10575" y="32823"/>
                  </a:lnTo>
                  <a:lnTo>
                    <a:pt x="10751" y="30454"/>
                  </a:lnTo>
                  <a:lnTo>
                    <a:pt x="11277" y="28479"/>
                  </a:lnTo>
                  <a:lnTo>
                    <a:pt x="12330" y="26329"/>
                  </a:lnTo>
                  <a:lnTo>
                    <a:pt x="13822" y="23608"/>
                  </a:lnTo>
                  <a:lnTo>
                    <a:pt x="14876" y="21634"/>
                  </a:lnTo>
                  <a:lnTo>
                    <a:pt x="16499" y="19176"/>
                  </a:lnTo>
                  <a:lnTo>
                    <a:pt x="17596" y="17816"/>
                  </a:lnTo>
                  <a:lnTo>
                    <a:pt x="19351" y="16675"/>
                  </a:lnTo>
                  <a:lnTo>
                    <a:pt x="20448" y="16149"/>
                  </a:lnTo>
                  <a:lnTo>
                    <a:pt x="21589" y="15710"/>
                  </a:lnTo>
                  <a:lnTo>
                    <a:pt x="23871" y="14788"/>
                  </a:lnTo>
                  <a:lnTo>
                    <a:pt x="23871" y="14744"/>
                  </a:lnTo>
                  <a:lnTo>
                    <a:pt x="24398" y="14350"/>
                  </a:lnTo>
                  <a:lnTo>
                    <a:pt x="25451" y="13209"/>
                  </a:lnTo>
                  <a:lnTo>
                    <a:pt x="27996" y="10576"/>
                  </a:lnTo>
                  <a:lnTo>
                    <a:pt x="27996" y="10532"/>
                  </a:lnTo>
                  <a:lnTo>
                    <a:pt x="29268" y="7021"/>
                  </a:lnTo>
                  <a:lnTo>
                    <a:pt x="30936" y="5179"/>
                  </a:lnTo>
                  <a:lnTo>
                    <a:pt x="32384" y="3467"/>
                  </a:lnTo>
                  <a:lnTo>
                    <a:pt x="33481" y="2414"/>
                  </a:lnTo>
                  <a:lnTo>
                    <a:pt x="34578" y="1668"/>
                  </a:lnTo>
                  <a:lnTo>
                    <a:pt x="36991" y="308"/>
                  </a:lnTo>
                  <a:lnTo>
                    <a:pt x="37035" y="264"/>
                  </a:lnTo>
                  <a:lnTo>
                    <a:pt x="37079" y="220"/>
                  </a:lnTo>
                  <a:lnTo>
                    <a:pt x="37079" y="132"/>
                  </a:lnTo>
                  <a:lnTo>
                    <a:pt x="37035" y="88"/>
                  </a:lnTo>
                  <a:lnTo>
                    <a:pt x="3699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51" name="Google Shape;14251;p408"/>
            <p:cNvSpPr/>
            <p:nvPr/>
          </p:nvSpPr>
          <p:spPr>
            <a:xfrm>
              <a:off x="5156025" y="3211275"/>
              <a:ext cx="2045950" cy="1731100"/>
            </a:xfrm>
            <a:custGeom>
              <a:avLst/>
              <a:gdLst/>
              <a:ahLst/>
              <a:cxnLst/>
              <a:rect l="l" t="t" r="r" b="b"/>
              <a:pathLst>
                <a:path w="81838" h="69244" extrusionOk="0">
                  <a:moveTo>
                    <a:pt x="34271" y="0"/>
                  </a:moveTo>
                  <a:lnTo>
                    <a:pt x="32209" y="1492"/>
                  </a:lnTo>
                  <a:lnTo>
                    <a:pt x="29488" y="3818"/>
                  </a:lnTo>
                  <a:lnTo>
                    <a:pt x="25714" y="6846"/>
                  </a:lnTo>
                  <a:lnTo>
                    <a:pt x="20493" y="11058"/>
                  </a:lnTo>
                  <a:lnTo>
                    <a:pt x="18474" y="12682"/>
                  </a:lnTo>
                  <a:lnTo>
                    <a:pt x="18430" y="12726"/>
                  </a:lnTo>
                  <a:lnTo>
                    <a:pt x="14525" y="17640"/>
                  </a:lnTo>
                  <a:lnTo>
                    <a:pt x="12331" y="20536"/>
                  </a:lnTo>
                  <a:lnTo>
                    <a:pt x="10356" y="23038"/>
                  </a:lnTo>
                  <a:lnTo>
                    <a:pt x="8645" y="25319"/>
                  </a:lnTo>
                  <a:lnTo>
                    <a:pt x="8645" y="25363"/>
                  </a:lnTo>
                  <a:lnTo>
                    <a:pt x="7680" y="27075"/>
                  </a:lnTo>
                  <a:lnTo>
                    <a:pt x="7636" y="27118"/>
                  </a:lnTo>
                  <a:lnTo>
                    <a:pt x="6934" y="31463"/>
                  </a:lnTo>
                  <a:lnTo>
                    <a:pt x="6363" y="35763"/>
                  </a:lnTo>
                  <a:lnTo>
                    <a:pt x="6012" y="38308"/>
                  </a:lnTo>
                  <a:lnTo>
                    <a:pt x="5661" y="40546"/>
                  </a:lnTo>
                  <a:lnTo>
                    <a:pt x="5047" y="43179"/>
                  </a:lnTo>
                  <a:lnTo>
                    <a:pt x="4301" y="45592"/>
                  </a:lnTo>
                  <a:lnTo>
                    <a:pt x="3379" y="47128"/>
                  </a:lnTo>
                  <a:lnTo>
                    <a:pt x="2063" y="48927"/>
                  </a:lnTo>
                  <a:lnTo>
                    <a:pt x="746" y="51209"/>
                  </a:lnTo>
                  <a:lnTo>
                    <a:pt x="746" y="51253"/>
                  </a:lnTo>
                  <a:lnTo>
                    <a:pt x="527" y="52042"/>
                  </a:lnTo>
                  <a:lnTo>
                    <a:pt x="527" y="52086"/>
                  </a:lnTo>
                  <a:lnTo>
                    <a:pt x="176" y="55685"/>
                  </a:lnTo>
                  <a:lnTo>
                    <a:pt x="0" y="57659"/>
                  </a:lnTo>
                  <a:lnTo>
                    <a:pt x="0" y="57703"/>
                  </a:lnTo>
                  <a:lnTo>
                    <a:pt x="44" y="58010"/>
                  </a:lnTo>
                  <a:lnTo>
                    <a:pt x="88" y="58054"/>
                  </a:lnTo>
                  <a:lnTo>
                    <a:pt x="132" y="58142"/>
                  </a:lnTo>
                  <a:lnTo>
                    <a:pt x="1317" y="58625"/>
                  </a:lnTo>
                  <a:lnTo>
                    <a:pt x="2063" y="59414"/>
                  </a:lnTo>
                  <a:lnTo>
                    <a:pt x="3248" y="61652"/>
                  </a:lnTo>
                  <a:lnTo>
                    <a:pt x="4432" y="63890"/>
                  </a:lnTo>
                  <a:lnTo>
                    <a:pt x="5749" y="65865"/>
                  </a:lnTo>
                  <a:lnTo>
                    <a:pt x="6670" y="67006"/>
                  </a:lnTo>
                  <a:lnTo>
                    <a:pt x="6714" y="67050"/>
                  </a:lnTo>
                  <a:lnTo>
                    <a:pt x="9347" y="68936"/>
                  </a:lnTo>
                  <a:lnTo>
                    <a:pt x="9391" y="68936"/>
                  </a:lnTo>
                  <a:lnTo>
                    <a:pt x="10137" y="69244"/>
                  </a:lnTo>
                  <a:lnTo>
                    <a:pt x="10268" y="69244"/>
                  </a:lnTo>
                  <a:lnTo>
                    <a:pt x="10883" y="69024"/>
                  </a:lnTo>
                  <a:lnTo>
                    <a:pt x="10927" y="68980"/>
                  </a:lnTo>
                  <a:lnTo>
                    <a:pt x="13340" y="66611"/>
                  </a:lnTo>
                  <a:lnTo>
                    <a:pt x="17114" y="64417"/>
                  </a:lnTo>
                  <a:lnTo>
                    <a:pt x="18562" y="63627"/>
                  </a:lnTo>
                  <a:lnTo>
                    <a:pt x="20010" y="63495"/>
                  </a:lnTo>
                  <a:lnTo>
                    <a:pt x="22028" y="63100"/>
                  </a:lnTo>
                  <a:lnTo>
                    <a:pt x="22906" y="63056"/>
                  </a:lnTo>
                  <a:lnTo>
                    <a:pt x="26899" y="64373"/>
                  </a:lnTo>
                  <a:lnTo>
                    <a:pt x="29356" y="65075"/>
                  </a:lnTo>
                  <a:lnTo>
                    <a:pt x="31156" y="65601"/>
                  </a:lnTo>
                  <a:lnTo>
                    <a:pt x="31199" y="65601"/>
                  </a:lnTo>
                  <a:lnTo>
                    <a:pt x="31287" y="65558"/>
                  </a:lnTo>
                  <a:lnTo>
                    <a:pt x="33569" y="63846"/>
                  </a:lnTo>
                  <a:lnTo>
                    <a:pt x="33613" y="63802"/>
                  </a:lnTo>
                  <a:lnTo>
                    <a:pt x="35280" y="62091"/>
                  </a:lnTo>
                  <a:lnTo>
                    <a:pt x="36641" y="59678"/>
                  </a:lnTo>
                  <a:lnTo>
                    <a:pt x="37079" y="59239"/>
                  </a:lnTo>
                  <a:lnTo>
                    <a:pt x="38176" y="58712"/>
                  </a:lnTo>
                  <a:lnTo>
                    <a:pt x="40414" y="58361"/>
                  </a:lnTo>
                  <a:lnTo>
                    <a:pt x="40458" y="58317"/>
                  </a:lnTo>
                  <a:lnTo>
                    <a:pt x="43047" y="57264"/>
                  </a:lnTo>
                  <a:lnTo>
                    <a:pt x="43091" y="57220"/>
                  </a:lnTo>
                  <a:lnTo>
                    <a:pt x="45153" y="55597"/>
                  </a:lnTo>
                  <a:lnTo>
                    <a:pt x="47216" y="53929"/>
                  </a:lnTo>
                  <a:lnTo>
                    <a:pt x="48313" y="53403"/>
                  </a:lnTo>
                  <a:lnTo>
                    <a:pt x="50068" y="53359"/>
                  </a:lnTo>
                  <a:lnTo>
                    <a:pt x="50902" y="53403"/>
                  </a:lnTo>
                  <a:lnTo>
                    <a:pt x="53096" y="53534"/>
                  </a:lnTo>
                  <a:lnTo>
                    <a:pt x="54193" y="53666"/>
                  </a:lnTo>
                  <a:lnTo>
                    <a:pt x="55246" y="53842"/>
                  </a:lnTo>
                  <a:lnTo>
                    <a:pt x="56299" y="54061"/>
                  </a:lnTo>
                  <a:lnTo>
                    <a:pt x="57352" y="54412"/>
                  </a:lnTo>
                  <a:lnTo>
                    <a:pt x="57835" y="54631"/>
                  </a:lnTo>
                  <a:lnTo>
                    <a:pt x="58362" y="54851"/>
                  </a:lnTo>
                  <a:lnTo>
                    <a:pt x="58844" y="55114"/>
                  </a:lnTo>
                  <a:lnTo>
                    <a:pt x="59327" y="55421"/>
                  </a:lnTo>
                  <a:lnTo>
                    <a:pt x="60512" y="56518"/>
                  </a:lnTo>
                  <a:lnTo>
                    <a:pt x="60556" y="56518"/>
                  </a:lnTo>
                  <a:lnTo>
                    <a:pt x="65382" y="58493"/>
                  </a:lnTo>
                  <a:lnTo>
                    <a:pt x="65426" y="58537"/>
                  </a:lnTo>
                  <a:lnTo>
                    <a:pt x="66436" y="58581"/>
                  </a:lnTo>
                  <a:lnTo>
                    <a:pt x="68454" y="59019"/>
                  </a:lnTo>
                  <a:lnTo>
                    <a:pt x="70692" y="59327"/>
                  </a:lnTo>
                  <a:lnTo>
                    <a:pt x="70736" y="59370"/>
                  </a:lnTo>
                  <a:lnTo>
                    <a:pt x="73062" y="59414"/>
                  </a:lnTo>
                  <a:lnTo>
                    <a:pt x="75431" y="59546"/>
                  </a:lnTo>
                  <a:lnTo>
                    <a:pt x="75475" y="59546"/>
                  </a:lnTo>
                  <a:lnTo>
                    <a:pt x="79161" y="59370"/>
                  </a:lnTo>
                  <a:lnTo>
                    <a:pt x="79205" y="59370"/>
                  </a:lnTo>
                  <a:lnTo>
                    <a:pt x="81706" y="58712"/>
                  </a:lnTo>
                  <a:lnTo>
                    <a:pt x="81750" y="58668"/>
                  </a:lnTo>
                  <a:lnTo>
                    <a:pt x="81794" y="58625"/>
                  </a:lnTo>
                  <a:lnTo>
                    <a:pt x="81838" y="58537"/>
                  </a:lnTo>
                  <a:lnTo>
                    <a:pt x="81838" y="58493"/>
                  </a:lnTo>
                  <a:lnTo>
                    <a:pt x="81794" y="58405"/>
                  </a:lnTo>
                  <a:lnTo>
                    <a:pt x="81750" y="58361"/>
                  </a:lnTo>
                  <a:lnTo>
                    <a:pt x="81618" y="58361"/>
                  </a:lnTo>
                  <a:lnTo>
                    <a:pt x="79117" y="59019"/>
                  </a:lnTo>
                  <a:lnTo>
                    <a:pt x="75475" y="59195"/>
                  </a:lnTo>
                  <a:lnTo>
                    <a:pt x="73105" y="59063"/>
                  </a:lnTo>
                  <a:lnTo>
                    <a:pt x="70736" y="59019"/>
                  </a:lnTo>
                  <a:lnTo>
                    <a:pt x="68498" y="58668"/>
                  </a:lnTo>
                  <a:lnTo>
                    <a:pt x="66523" y="58273"/>
                  </a:lnTo>
                  <a:lnTo>
                    <a:pt x="66479" y="58230"/>
                  </a:lnTo>
                  <a:lnTo>
                    <a:pt x="65470" y="58186"/>
                  </a:lnTo>
                  <a:lnTo>
                    <a:pt x="62530" y="56957"/>
                  </a:lnTo>
                  <a:lnTo>
                    <a:pt x="60687" y="56211"/>
                  </a:lnTo>
                  <a:lnTo>
                    <a:pt x="59546" y="55158"/>
                  </a:lnTo>
                  <a:lnTo>
                    <a:pt x="59020" y="54851"/>
                  </a:lnTo>
                  <a:lnTo>
                    <a:pt x="58537" y="54544"/>
                  </a:lnTo>
                  <a:lnTo>
                    <a:pt x="58010" y="54324"/>
                  </a:lnTo>
                  <a:lnTo>
                    <a:pt x="57484" y="54105"/>
                  </a:lnTo>
                  <a:lnTo>
                    <a:pt x="56957" y="53885"/>
                  </a:lnTo>
                  <a:lnTo>
                    <a:pt x="56431" y="53754"/>
                  </a:lnTo>
                  <a:lnTo>
                    <a:pt x="55378" y="53491"/>
                  </a:lnTo>
                  <a:lnTo>
                    <a:pt x="54281" y="53315"/>
                  </a:lnTo>
                  <a:lnTo>
                    <a:pt x="53184" y="53183"/>
                  </a:lnTo>
                  <a:lnTo>
                    <a:pt x="50902" y="53052"/>
                  </a:lnTo>
                  <a:lnTo>
                    <a:pt x="50068" y="53008"/>
                  </a:lnTo>
                  <a:lnTo>
                    <a:pt x="48269" y="53052"/>
                  </a:lnTo>
                  <a:lnTo>
                    <a:pt x="48181" y="53052"/>
                  </a:lnTo>
                  <a:lnTo>
                    <a:pt x="47040" y="53666"/>
                  </a:lnTo>
                  <a:lnTo>
                    <a:pt x="46996" y="53666"/>
                  </a:lnTo>
                  <a:lnTo>
                    <a:pt x="44934" y="55290"/>
                  </a:lnTo>
                  <a:lnTo>
                    <a:pt x="42872" y="56913"/>
                  </a:lnTo>
                  <a:lnTo>
                    <a:pt x="40371" y="58010"/>
                  </a:lnTo>
                  <a:lnTo>
                    <a:pt x="38089" y="58361"/>
                  </a:lnTo>
                  <a:lnTo>
                    <a:pt x="38045" y="58405"/>
                  </a:lnTo>
                  <a:lnTo>
                    <a:pt x="36904" y="58932"/>
                  </a:lnTo>
                  <a:lnTo>
                    <a:pt x="36860" y="58932"/>
                  </a:lnTo>
                  <a:lnTo>
                    <a:pt x="36377" y="59458"/>
                  </a:lnTo>
                  <a:lnTo>
                    <a:pt x="36333" y="59502"/>
                  </a:lnTo>
                  <a:lnTo>
                    <a:pt x="35017" y="61872"/>
                  </a:lnTo>
                  <a:lnTo>
                    <a:pt x="33350" y="63583"/>
                  </a:lnTo>
                  <a:lnTo>
                    <a:pt x="31156" y="65207"/>
                  </a:lnTo>
                  <a:lnTo>
                    <a:pt x="29444" y="64724"/>
                  </a:lnTo>
                  <a:lnTo>
                    <a:pt x="27031" y="64066"/>
                  </a:lnTo>
                  <a:lnTo>
                    <a:pt x="22994" y="62705"/>
                  </a:lnTo>
                  <a:lnTo>
                    <a:pt x="22906" y="62705"/>
                  </a:lnTo>
                  <a:lnTo>
                    <a:pt x="21985" y="62749"/>
                  </a:lnTo>
                  <a:lnTo>
                    <a:pt x="19966" y="63144"/>
                  </a:lnTo>
                  <a:lnTo>
                    <a:pt x="18474" y="63276"/>
                  </a:lnTo>
                  <a:lnTo>
                    <a:pt x="18430" y="63276"/>
                  </a:lnTo>
                  <a:lnTo>
                    <a:pt x="13165" y="66304"/>
                  </a:lnTo>
                  <a:lnTo>
                    <a:pt x="13121" y="66347"/>
                  </a:lnTo>
                  <a:lnTo>
                    <a:pt x="10707" y="68717"/>
                  </a:lnTo>
                  <a:lnTo>
                    <a:pt x="10181" y="68893"/>
                  </a:lnTo>
                  <a:lnTo>
                    <a:pt x="9566" y="68629"/>
                  </a:lnTo>
                  <a:lnTo>
                    <a:pt x="6934" y="66786"/>
                  </a:lnTo>
                  <a:lnTo>
                    <a:pt x="6012" y="65645"/>
                  </a:lnTo>
                  <a:lnTo>
                    <a:pt x="4740" y="63715"/>
                  </a:lnTo>
                  <a:lnTo>
                    <a:pt x="3555" y="61477"/>
                  </a:lnTo>
                  <a:lnTo>
                    <a:pt x="2326" y="59239"/>
                  </a:lnTo>
                  <a:lnTo>
                    <a:pt x="2326" y="59195"/>
                  </a:lnTo>
                  <a:lnTo>
                    <a:pt x="1536" y="58361"/>
                  </a:lnTo>
                  <a:lnTo>
                    <a:pt x="1492" y="58317"/>
                  </a:lnTo>
                  <a:lnTo>
                    <a:pt x="395" y="57835"/>
                  </a:lnTo>
                  <a:lnTo>
                    <a:pt x="351" y="57659"/>
                  </a:lnTo>
                  <a:lnTo>
                    <a:pt x="527" y="55685"/>
                  </a:lnTo>
                  <a:lnTo>
                    <a:pt x="878" y="52130"/>
                  </a:lnTo>
                  <a:lnTo>
                    <a:pt x="1054" y="51340"/>
                  </a:lnTo>
                  <a:lnTo>
                    <a:pt x="2370" y="49102"/>
                  </a:lnTo>
                  <a:lnTo>
                    <a:pt x="3686" y="47347"/>
                  </a:lnTo>
                  <a:lnTo>
                    <a:pt x="3686" y="47303"/>
                  </a:lnTo>
                  <a:lnTo>
                    <a:pt x="4608" y="45768"/>
                  </a:lnTo>
                  <a:lnTo>
                    <a:pt x="4608" y="45724"/>
                  </a:lnTo>
                  <a:lnTo>
                    <a:pt x="5398" y="43266"/>
                  </a:lnTo>
                  <a:lnTo>
                    <a:pt x="5968" y="40634"/>
                  </a:lnTo>
                  <a:lnTo>
                    <a:pt x="6363" y="38396"/>
                  </a:lnTo>
                  <a:lnTo>
                    <a:pt x="6670" y="35807"/>
                  </a:lnTo>
                  <a:lnTo>
                    <a:pt x="7285" y="31506"/>
                  </a:lnTo>
                  <a:lnTo>
                    <a:pt x="7987" y="27206"/>
                  </a:lnTo>
                  <a:lnTo>
                    <a:pt x="8952" y="25539"/>
                  </a:lnTo>
                  <a:lnTo>
                    <a:pt x="10663" y="23257"/>
                  </a:lnTo>
                  <a:lnTo>
                    <a:pt x="12594" y="20756"/>
                  </a:lnTo>
                  <a:lnTo>
                    <a:pt x="14788" y="17860"/>
                  </a:lnTo>
                  <a:lnTo>
                    <a:pt x="18694" y="12945"/>
                  </a:lnTo>
                  <a:lnTo>
                    <a:pt x="25934" y="7109"/>
                  </a:lnTo>
                  <a:lnTo>
                    <a:pt x="29708" y="4081"/>
                  </a:lnTo>
                  <a:lnTo>
                    <a:pt x="32384" y="1756"/>
                  </a:lnTo>
                  <a:lnTo>
                    <a:pt x="34491" y="308"/>
                  </a:lnTo>
                  <a:lnTo>
                    <a:pt x="34534" y="264"/>
                  </a:lnTo>
                  <a:lnTo>
                    <a:pt x="34534" y="176"/>
                  </a:lnTo>
                  <a:lnTo>
                    <a:pt x="34534" y="132"/>
                  </a:lnTo>
                  <a:lnTo>
                    <a:pt x="34491" y="44"/>
                  </a:lnTo>
                  <a:lnTo>
                    <a:pt x="3444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52" name="Google Shape;14252;p408"/>
            <p:cNvSpPr/>
            <p:nvPr/>
          </p:nvSpPr>
          <p:spPr>
            <a:xfrm>
              <a:off x="5473050" y="4092175"/>
              <a:ext cx="560600" cy="444300"/>
            </a:xfrm>
            <a:custGeom>
              <a:avLst/>
              <a:gdLst/>
              <a:ahLst/>
              <a:cxnLst/>
              <a:rect l="l" t="t" r="r" b="b"/>
              <a:pathLst>
                <a:path w="22424" h="17772" extrusionOk="0">
                  <a:moveTo>
                    <a:pt x="6188" y="483"/>
                  </a:moveTo>
                  <a:lnTo>
                    <a:pt x="6671" y="1361"/>
                  </a:lnTo>
                  <a:lnTo>
                    <a:pt x="6758" y="1448"/>
                  </a:lnTo>
                  <a:lnTo>
                    <a:pt x="8514" y="2107"/>
                  </a:lnTo>
                  <a:lnTo>
                    <a:pt x="12551" y="3862"/>
                  </a:lnTo>
                  <a:lnTo>
                    <a:pt x="12814" y="4213"/>
                  </a:lnTo>
                  <a:lnTo>
                    <a:pt x="13384" y="5441"/>
                  </a:lnTo>
                  <a:lnTo>
                    <a:pt x="14394" y="7197"/>
                  </a:lnTo>
                  <a:lnTo>
                    <a:pt x="14920" y="9391"/>
                  </a:lnTo>
                  <a:lnTo>
                    <a:pt x="15359" y="10707"/>
                  </a:lnTo>
                  <a:lnTo>
                    <a:pt x="15359" y="10751"/>
                  </a:lnTo>
                  <a:lnTo>
                    <a:pt x="16105" y="11936"/>
                  </a:lnTo>
                  <a:lnTo>
                    <a:pt x="16149" y="11980"/>
                  </a:lnTo>
                  <a:lnTo>
                    <a:pt x="17070" y="12682"/>
                  </a:lnTo>
                  <a:lnTo>
                    <a:pt x="17114" y="12682"/>
                  </a:lnTo>
                  <a:lnTo>
                    <a:pt x="19440" y="13384"/>
                  </a:lnTo>
                  <a:lnTo>
                    <a:pt x="19528" y="13384"/>
                  </a:lnTo>
                  <a:lnTo>
                    <a:pt x="20712" y="13252"/>
                  </a:lnTo>
                  <a:lnTo>
                    <a:pt x="21985" y="13472"/>
                  </a:lnTo>
                  <a:lnTo>
                    <a:pt x="22029" y="13515"/>
                  </a:lnTo>
                  <a:lnTo>
                    <a:pt x="21897" y="13603"/>
                  </a:lnTo>
                  <a:lnTo>
                    <a:pt x="20669" y="14130"/>
                  </a:lnTo>
                  <a:lnTo>
                    <a:pt x="16105" y="15534"/>
                  </a:lnTo>
                  <a:lnTo>
                    <a:pt x="13735" y="16368"/>
                  </a:lnTo>
                  <a:lnTo>
                    <a:pt x="11234" y="17421"/>
                  </a:lnTo>
                  <a:lnTo>
                    <a:pt x="10883" y="17377"/>
                  </a:lnTo>
                  <a:lnTo>
                    <a:pt x="8733" y="16499"/>
                  </a:lnTo>
                  <a:lnTo>
                    <a:pt x="5223" y="15051"/>
                  </a:lnTo>
                  <a:lnTo>
                    <a:pt x="5179" y="15051"/>
                  </a:lnTo>
                  <a:lnTo>
                    <a:pt x="747" y="13910"/>
                  </a:lnTo>
                  <a:lnTo>
                    <a:pt x="396" y="13515"/>
                  </a:lnTo>
                  <a:lnTo>
                    <a:pt x="352" y="12945"/>
                  </a:lnTo>
                  <a:lnTo>
                    <a:pt x="703" y="11716"/>
                  </a:lnTo>
                  <a:lnTo>
                    <a:pt x="1230" y="10839"/>
                  </a:lnTo>
                  <a:lnTo>
                    <a:pt x="2634" y="8732"/>
                  </a:lnTo>
                  <a:lnTo>
                    <a:pt x="5091" y="5003"/>
                  </a:lnTo>
                  <a:lnTo>
                    <a:pt x="5135" y="4959"/>
                  </a:lnTo>
                  <a:lnTo>
                    <a:pt x="5749" y="2896"/>
                  </a:lnTo>
                  <a:lnTo>
                    <a:pt x="5749" y="2853"/>
                  </a:lnTo>
                  <a:lnTo>
                    <a:pt x="6056" y="790"/>
                  </a:lnTo>
                  <a:lnTo>
                    <a:pt x="6188" y="483"/>
                  </a:lnTo>
                  <a:close/>
                  <a:moveTo>
                    <a:pt x="6144" y="0"/>
                  </a:moveTo>
                  <a:lnTo>
                    <a:pt x="6056" y="44"/>
                  </a:lnTo>
                  <a:lnTo>
                    <a:pt x="6013" y="132"/>
                  </a:lnTo>
                  <a:lnTo>
                    <a:pt x="5749" y="659"/>
                  </a:lnTo>
                  <a:lnTo>
                    <a:pt x="5705" y="702"/>
                  </a:lnTo>
                  <a:lnTo>
                    <a:pt x="5398" y="2809"/>
                  </a:lnTo>
                  <a:lnTo>
                    <a:pt x="4784" y="4827"/>
                  </a:lnTo>
                  <a:lnTo>
                    <a:pt x="2370" y="8557"/>
                  </a:lnTo>
                  <a:lnTo>
                    <a:pt x="922" y="10619"/>
                  </a:lnTo>
                  <a:lnTo>
                    <a:pt x="396" y="11541"/>
                  </a:lnTo>
                  <a:lnTo>
                    <a:pt x="352" y="11585"/>
                  </a:lnTo>
                  <a:lnTo>
                    <a:pt x="1" y="12857"/>
                  </a:lnTo>
                  <a:lnTo>
                    <a:pt x="1" y="12945"/>
                  </a:lnTo>
                  <a:lnTo>
                    <a:pt x="45" y="13603"/>
                  </a:lnTo>
                  <a:lnTo>
                    <a:pt x="89" y="13735"/>
                  </a:lnTo>
                  <a:lnTo>
                    <a:pt x="527" y="14174"/>
                  </a:lnTo>
                  <a:lnTo>
                    <a:pt x="615" y="14218"/>
                  </a:lnTo>
                  <a:lnTo>
                    <a:pt x="5091" y="15402"/>
                  </a:lnTo>
                  <a:lnTo>
                    <a:pt x="8601" y="16806"/>
                  </a:lnTo>
                  <a:lnTo>
                    <a:pt x="10752" y="17728"/>
                  </a:lnTo>
                  <a:lnTo>
                    <a:pt x="10795" y="17728"/>
                  </a:lnTo>
                  <a:lnTo>
                    <a:pt x="11234" y="17772"/>
                  </a:lnTo>
                  <a:lnTo>
                    <a:pt x="11322" y="17772"/>
                  </a:lnTo>
                  <a:lnTo>
                    <a:pt x="13867" y="16719"/>
                  </a:lnTo>
                  <a:lnTo>
                    <a:pt x="16193" y="15885"/>
                  </a:lnTo>
                  <a:lnTo>
                    <a:pt x="20756" y="14437"/>
                  </a:lnTo>
                  <a:lnTo>
                    <a:pt x="20800" y="14437"/>
                  </a:lnTo>
                  <a:lnTo>
                    <a:pt x="22073" y="13910"/>
                  </a:lnTo>
                  <a:lnTo>
                    <a:pt x="22117" y="13866"/>
                  </a:lnTo>
                  <a:lnTo>
                    <a:pt x="22380" y="13647"/>
                  </a:lnTo>
                  <a:lnTo>
                    <a:pt x="22424" y="13559"/>
                  </a:lnTo>
                  <a:lnTo>
                    <a:pt x="22424" y="13515"/>
                  </a:lnTo>
                  <a:lnTo>
                    <a:pt x="22424" y="13428"/>
                  </a:lnTo>
                  <a:lnTo>
                    <a:pt x="22380" y="13384"/>
                  </a:lnTo>
                  <a:lnTo>
                    <a:pt x="22204" y="13208"/>
                  </a:lnTo>
                  <a:lnTo>
                    <a:pt x="22117" y="13121"/>
                  </a:lnTo>
                  <a:lnTo>
                    <a:pt x="20756" y="12901"/>
                  </a:lnTo>
                  <a:lnTo>
                    <a:pt x="20712" y="12901"/>
                  </a:lnTo>
                  <a:lnTo>
                    <a:pt x="19528" y="13033"/>
                  </a:lnTo>
                  <a:lnTo>
                    <a:pt x="17246" y="12375"/>
                  </a:lnTo>
                  <a:lnTo>
                    <a:pt x="16368" y="11716"/>
                  </a:lnTo>
                  <a:lnTo>
                    <a:pt x="15666" y="10575"/>
                  </a:lnTo>
                  <a:lnTo>
                    <a:pt x="15271" y="9303"/>
                  </a:lnTo>
                  <a:lnTo>
                    <a:pt x="14745" y="7109"/>
                  </a:lnTo>
                  <a:lnTo>
                    <a:pt x="14701" y="7065"/>
                  </a:lnTo>
                  <a:lnTo>
                    <a:pt x="13692" y="5310"/>
                  </a:lnTo>
                  <a:lnTo>
                    <a:pt x="13121" y="4081"/>
                  </a:lnTo>
                  <a:lnTo>
                    <a:pt x="13077" y="4037"/>
                  </a:lnTo>
                  <a:lnTo>
                    <a:pt x="12814" y="3642"/>
                  </a:lnTo>
                  <a:lnTo>
                    <a:pt x="12726" y="3555"/>
                  </a:lnTo>
                  <a:lnTo>
                    <a:pt x="8645" y="1756"/>
                  </a:lnTo>
                  <a:lnTo>
                    <a:pt x="6934" y="1141"/>
                  </a:lnTo>
                  <a:lnTo>
                    <a:pt x="6495" y="307"/>
                  </a:lnTo>
                  <a:lnTo>
                    <a:pt x="6451" y="264"/>
                  </a:lnTo>
                  <a:lnTo>
                    <a:pt x="6276" y="88"/>
                  </a:lnTo>
                  <a:lnTo>
                    <a:pt x="6232" y="44"/>
                  </a:lnTo>
                  <a:lnTo>
                    <a:pt x="614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53" name="Google Shape;14253;p408"/>
            <p:cNvSpPr/>
            <p:nvPr/>
          </p:nvSpPr>
          <p:spPr>
            <a:xfrm>
              <a:off x="5446725" y="4038425"/>
              <a:ext cx="650550" cy="557300"/>
            </a:xfrm>
            <a:custGeom>
              <a:avLst/>
              <a:gdLst/>
              <a:ahLst/>
              <a:cxnLst/>
              <a:rect l="l" t="t" r="r" b="b"/>
              <a:pathLst>
                <a:path w="26022" h="22292" extrusionOk="0">
                  <a:moveTo>
                    <a:pt x="10225" y="351"/>
                  </a:moveTo>
                  <a:lnTo>
                    <a:pt x="10795" y="571"/>
                  </a:lnTo>
                  <a:lnTo>
                    <a:pt x="12946" y="2238"/>
                  </a:lnTo>
                  <a:lnTo>
                    <a:pt x="14832" y="3554"/>
                  </a:lnTo>
                  <a:lnTo>
                    <a:pt x="16017" y="4871"/>
                  </a:lnTo>
                  <a:lnTo>
                    <a:pt x="17026" y="6494"/>
                  </a:lnTo>
                  <a:lnTo>
                    <a:pt x="17948" y="8337"/>
                  </a:lnTo>
                  <a:lnTo>
                    <a:pt x="18431" y="10926"/>
                  </a:lnTo>
                  <a:lnTo>
                    <a:pt x="18957" y="13691"/>
                  </a:lnTo>
                  <a:lnTo>
                    <a:pt x="18957" y="13779"/>
                  </a:lnTo>
                  <a:lnTo>
                    <a:pt x="19308" y="14174"/>
                  </a:lnTo>
                  <a:lnTo>
                    <a:pt x="19396" y="14217"/>
                  </a:lnTo>
                  <a:lnTo>
                    <a:pt x="20800" y="14568"/>
                  </a:lnTo>
                  <a:lnTo>
                    <a:pt x="20844" y="14568"/>
                  </a:lnTo>
                  <a:lnTo>
                    <a:pt x="21941" y="14612"/>
                  </a:lnTo>
                  <a:lnTo>
                    <a:pt x="25364" y="15227"/>
                  </a:lnTo>
                  <a:lnTo>
                    <a:pt x="25583" y="15358"/>
                  </a:lnTo>
                  <a:lnTo>
                    <a:pt x="25671" y="15622"/>
                  </a:lnTo>
                  <a:lnTo>
                    <a:pt x="25583" y="16368"/>
                  </a:lnTo>
                  <a:lnTo>
                    <a:pt x="25408" y="16631"/>
                  </a:lnTo>
                  <a:lnTo>
                    <a:pt x="24969" y="16894"/>
                  </a:lnTo>
                  <a:lnTo>
                    <a:pt x="23916" y="17026"/>
                  </a:lnTo>
                  <a:lnTo>
                    <a:pt x="23872" y="17070"/>
                  </a:lnTo>
                  <a:lnTo>
                    <a:pt x="19659" y="18693"/>
                  </a:lnTo>
                  <a:lnTo>
                    <a:pt x="19615" y="18693"/>
                  </a:lnTo>
                  <a:lnTo>
                    <a:pt x="19133" y="19044"/>
                  </a:lnTo>
                  <a:lnTo>
                    <a:pt x="17772" y="19659"/>
                  </a:lnTo>
                  <a:lnTo>
                    <a:pt x="13165" y="21370"/>
                  </a:lnTo>
                  <a:lnTo>
                    <a:pt x="11805" y="21940"/>
                  </a:lnTo>
                  <a:lnTo>
                    <a:pt x="11278" y="21853"/>
                  </a:lnTo>
                  <a:lnTo>
                    <a:pt x="10093" y="21370"/>
                  </a:lnTo>
                  <a:lnTo>
                    <a:pt x="8075" y="20492"/>
                  </a:lnTo>
                  <a:lnTo>
                    <a:pt x="5661" y="19439"/>
                  </a:lnTo>
                  <a:lnTo>
                    <a:pt x="878" y="17377"/>
                  </a:lnTo>
                  <a:lnTo>
                    <a:pt x="483" y="16543"/>
                  </a:lnTo>
                  <a:lnTo>
                    <a:pt x="396" y="16236"/>
                  </a:lnTo>
                  <a:lnTo>
                    <a:pt x="352" y="15885"/>
                  </a:lnTo>
                  <a:lnTo>
                    <a:pt x="352" y="15534"/>
                  </a:lnTo>
                  <a:lnTo>
                    <a:pt x="396" y="15183"/>
                  </a:lnTo>
                  <a:lnTo>
                    <a:pt x="440" y="14832"/>
                  </a:lnTo>
                  <a:lnTo>
                    <a:pt x="571" y="14481"/>
                  </a:lnTo>
                  <a:lnTo>
                    <a:pt x="834" y="13822"/>
                  </a:lnTo>
                  <a:lnTo>
                    <a:pt x="1186" y="13120"/>
                  </a:lnTo>
                  <a:lnTo>
                    <a:pt x="1580" y="12462"/>
                  </a:lnTo>
                  <a:lnTo>
                    <a:pt x="2458" y="11190"/>
                  </a:lnTo>
                  <a:lnTo>
                    <a:pt x="3116" y="10312"/>
                  </a:lnTo>
                  <a:lnTo>
                    <a:pt x="3380" y="9873"/>
                  </a:lnTo>
                  <a:lnTo>
                    <a:pt x="3643" y="9434"/>
                  </a:lnTo>
                  <a:lnTo>
                    <a:pt x="4915" y="6889"/>
                  </a:lnTo>
                  <a:lnTo>
                    <a:pt x="4915" y="6846"/>
                  </a:lnTo>
                  <a:lnTo>
                    <a:pt x="5617" y="4388"/>
                  </a:lnTo>
                  <a:lnTo>
                    <a:pt x="6144" y="2326"/>
                  </a:lnTo>
                  <a:lnTo>
                    <a:pt x="6890" y="1492"/>
                  </a:lnTo>
                  <a:lnTo>
                    <a:pt x="8382" y="966"/>
                  </a:lnTo>
                  <a:lnTo>
                    <a:pt x="8470" y="922"/>
                  </a:lnTo>
                  <a:lnTo>
                    <a:pt x="8909" y="351"/>
                  </a:lnTo>
                  <a:close/>
                  <a:moveTo>
                    <a:pt x="8865" y="0"/>
                  </a:moveTo>
                  <a:lnTo>
                    <a:pt x="8777" y="44"/>
                  </a:lnTo>
                  <a:lnTo>
                    <a:pt x="8733" y="88"/>
                  </a:lnTo>
                  <a:lnTo>
                    <a:pt x="8206" y="658"/>
                  </a:lnTo>
                  <a:lnTo>
                    <a:pt x="6758" y="1185"/>
                  </a:lnTo>
                  <a:lnTo>
                    <a:pt x="6671" y="1229"/>
                  </a:lnTo>
                  <a:lnTo>
                    <a:pt x="5837" y="2150"/>
                  </a:lnTo>
                  <a:lnTo>
                    <a:pt x="5793" y="2194"/>
                  </a:lnTo>
                  <a:lnTo>
                    <a:pt x="5310" y="4300"/>
                  </a:lnTo>
                  <a:lnTo>
                    <a:pt x="4608" y="6758"/>
                  </a:lnTo>
                  <a:lnTo>
                    <a:pt x="3336" y="9303"/>
                  </a:lnTo>
                  <a:lnTo>
                    <a:pt x="3072" y="9698"/>
                  </a:lnTo>
                  <a:lnTo>
                    <a:pt x="2809" y="10093"/>
                  </a:lnTo>
                  <a:lnTo>
                    <a:pt x="2195" y="11014"/>
                  </a:lnTo>
                  <a:lnTo>
                    <a:pt x="1712" y="11672"/>
                  </a:lnTo>
                  <a:lnTo>
                    <a:pt x="1229" y="12331"/>
                  </a:lnTo>
                  <a:lnTo>
                    <a:pt x="834" y="13033"/>
                  </a:lnTo>
                  <a:lnTo>
                    <a:pt x="483" y="13735"/>
                  </a:lnTo>
                  <a:lnTo>
                    <a:pt x="176" y="14437"/>
                  </a:lnTo>
                  <a:lnTo>
                    <a:pt x="89" y="14832"/>
                  </a:lnTo>
                  <a:lnTo>
                    <a:pt x="45" y="15183"/>
                  </a:lnTo>
                  <a:lnTo>
                    <a:pt x="1" y="15534"/>
                  </a:lnTo>
                  <a:lnTo>
                    <a:pt x="1" y="15929"/>
                  </a:lnTo>
                  <a:lnTo>
                    <a:pt x="89" y="16280"/>
                  </a:lnTo>
                  <a:lnTo>
                    <a:pt x="176" y="16675"/>
                  </a:lnTo>
                  <a:lnTo>
                    <a:pt x="176" y="16719"/>
                  </a:lnTo>
                  <a:lnTo>
                    <a:pt x="615" y="17596"/>
                  </a:lnTo>
                  <a:lnTo>
                    <a:pt x="703" y="17684"/>
                  </a:lnTo>
                  <a:lnTo>
                    <a:pt x="5530" y="19746"/>
                  </a:lnTo>
                  <a:lnTo>
                    <a:pt x="7899" y="20843"/>
                  </a:lnTo>
                  <a:lnTo>
                    <a:pt x="9962" y="21721"/>
                  </a:lnTo>
                  <a:lnTo>
                    <a:pt x="11190" y="22160"/>
                  </a:lnTo>
                  <a:lnTo>
                    <a:pt x="11190" y="22204"/>
                  </a:lnTo>
                  <a:lnTo>
                    <a:pt x="11805" y="22291"/>
                  </a:lnTo>
                  <a:lnTo>
                    <a:pt x="11892" y="22291"/>
                  </a:lnTo>
                  <a:lnTo>
                    <a:pt x="13297" y="21721"/>
                  </a:lnTo>
                  <a:lnTo>
                    <a:pt x="17904" y="20010"/>
                  </a:lnTo>
                  <a:lnTo>
                    <a:pt x="19308" y="19351"/>
                  </a:lnTo>
                  <a:lnTo>
                    <a:pt x="19835" y="19000"/>
                  </a:lnTo>
                  <a:lnTo>
                    <a:pt x="23960" y="17377"/>
                  </a:lnTo>
                  <a:lnTo>
                    <a:pt x="25057" y="17245"/>
                  </a:lnTo>
                  <a:lnTo>
                    <a:pt x="25100" y="17201"/>
                  </a:lnTo>
                  <a:lnTo>
                    <a:pt x="25627" y="16938"/>
                  </a:lnTo>
                  <a:lnTo>
                    <a:pt x="25671" y="16850"/>
                  </a:lnTo>
                  <a:lnTo>
                    <a:pt x="25890" y="16499"/>
                  </a:lnTo>
                  <a:lnTo>
                    <a:pt x="25934" y="16411"/>
                  </a:lnTo>
                  <a:lnTo>
                    <a:pt x="26022" y="15622"/>
                  </a:lnTo>
                  <a:lnTo>
                    <a:pt x="26022" y="15490"/>
                  </a:lnTo>
                  <a:lnTo>
                    <a:pt x="25846" y="15183"/>
                  </a:lnTo>
                  <a:lnTo>
                    <a:pt x="25803" y="15139"/>
                  </a:lnTo>
                  <a:lnTo>
                    <a:pt x="25539" y="14919"/>
                  </a:lnTo>
                  <a:lnTo>
                    <a:pt x="25451" y="14876"/>
                  </a:lnTo>
                  <a:lnTo>
                    <a:pt x="21985" y="14261"/>
                  </a:lnTo>
                  <a:lnTo>
                    <a:pt x="20844" y="14217"/>
                  </a:lnTo>
                  <a:lnTo>
                    <a:pt x="19528" y="13866"/>
                  </a:lnTo>
                  <a:lnTo>
                    <a:pt x="19264" y="13603"/>
                  </a:lnTo>
                  <a:lnTo>
                    <a:pt x="18782" y="10882"/>
                  </a:lnTo>
                  <a:lnTo>
                    <a:pt x="18299" y="8250"/>
                  </a:lnTo>
                  <a:lnTo>
                    <a:pt x="18255" y="8162"/>
                  </a:lnTo>
                  <a:lnTo>
                    <a:pt x="17334" y="6319"/>
                  </a:lnTo>
                  <a:lnTo>
                    <a:pt x="16324" y="4651"/>
                  </a:lnTo>
                  <a:lnTo>
                    <a:pt x="16280" y="4651"/>
                  </a:lnTo>
                  <a:lnTo>
                    <a:pt x="15052" y="3291"/>
                  </a:lnTo>
                  <a:lnTo>
                    <a:pt x="13165" y="1975"/>
                  </a:lnTo>
                  <a:lnTo>
                    <a:pt x="11015" y="307"/>
                  </a:lnTo>
                  <a:lnTo>
                    <a:pt x="10971" y="263"/>
                  </a:lnTo>
                  <a:lnTo>
                    <a:pt x="10357" y="44"/>
                  </a:lnTo>
                  <a:lnTo>
                    <a:pt x="1026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54" name="Google Shape;14254;p408"/>
            <p:cNvSpPr/>
            <p:nvPr/>
          </p:nvSpPr>
          <p:spPr>
            <a:xfrm>
              <a:off x="5262425" y="3874975"/>
              <a:ext cx="889700" cy="781075"/>
            </a:xfrm>
            <a:custGeom>
              <a:avLst/>
              <a:gdLst/>
              <a:ahLst/>
              <a:cxnLst/>
              <a:rect l="l" t="t" r="r" b="b"/>
              <a:pathLst>
                <a:path w="35588" h="31243" extrusionOk="0">
                  <a:moveTo>
                    <a:pt x="16807" y="351"/>
                  </a:moveTo>
                  <a:lnTo>
                    <a:pt x="17070" y="658"/>
                  </a:lnTo>
                  <a:lnTo>
                    <a:pt x="17509" y="1404"/>
                  </a:lnTo>
                  <a:lnTo>
                    <a:pt x="18431" y="3467"/>
                  </a:lnTo>
                  <a:lnTo>
                    <a:pt x="18475" y="3554"/>
                  </a:lnTo>
                  <a:lnTo>
                    <a:pt x="19879" y="4344"/>
                  </a:lnTo>
                  <a:lnTo>
                    <a:pt x="21766" y="5968"/>
                  </a:lnTo>
                  <a:lnTo>
                    <a:pt x="23784" y="7811"/>
                  </a:lnTo>
                  <a:lnTo>
                    <a:pt x="25627" y="10092"/>
                  </a:lnTo>
                  <a:lnTo>
                    <a:pt x="27689" y="13427"/>
                  </a:lnTo>
                  <a:lnTo>
                    <a:pt x="28128" y="15490"/>
                  </a:lnTo>
                  <a:lnTo>
                    <a:pt x="28567" y="18298"/>
                  </a:lnTo>
                  <a:lnTo>
                    <a:pt x="28918" y="19746"/>
                  </a:lnTo>
                  <a:lnTo>
                    <a:pt x="28962" y="19834"/>
                  </a:lnTo>
                  <a:lnTo>
                    <a:pt x="29489" y="20273"/>
                  </a:lnTo>
                  <a:lnTo>
                    <a:pt x="29576" y="20317"/>
                  </a:lnTo>
                  <a:lnTo>
                    <a:pt x="30761" y="20536"/>
                  </a:lnTo>
                  <a:lnTo>
                    <a:pt x="32955" y="20931"/>
                  </a:lnTo>
                  <a:lnTo>
                    <a:pt x="35237" y="21852"/>
                  </a:lnTo>
                  <a:lnTo>
                    <a:pt x="35193" y="21940"/>
                  </a:lnTo>
                  <a:lnTo>
                    <a:pt x="34842" y="22511"/>
                  </a:lnTo>
                  <a:lnTo>
                    <a:pt x="34272" y="24046"/>
                  </a:lnTo>
                  <a:lnTo>
                    <a:pt x="33877" y="24661"/>
                  </a:lnTo>
                  <a:lnTo>
                    <a:pt x="33350" y="25012"/>
                  </a:lnTo>
                  <a:lnTo>
                    <a:pt x="31024" y="25319"/>
                  </a:lnTo>
                  <a:lnTo>
                    <a:pt x="30980" y="25319"/>
                  </a:lnTo>
                  <a:lnTo>
                    <a:pt x="28172" y="26372"/>
                  </a:lnTo>
                  <a:lnTo>
                    <a:pt x="28128" y="26372"/>
                  </a:lnTo>
                  <a:lnTo>
                    <a:pt x="26636" y="27557"/>
                  </a:lnTo>
                  <a:lnTo>
                    <a:pt x="24223" y="28654"/>
                  </a:lnTo>
                  <a:lnTo>
                    <a:pt x="21941" y="29575"/>
                  </a:lnTo>
                  <a:lnTo>
                    <a:pt x="20361" y="30234"/>
                  </a:lnTo>
                  <a:lnTo>
                    <a:pt x="19220" y="30716"/>
                  </a:lnTo>
                  <a:lnTo>
                    <a:pt x="18826" y="30848"/>
                  </a:lnTo>
                  <a:lnTo>
                    <a:pt x="18475" y="30892"/>
                  </a:lnTo>
                  <a:lnTo>
                    <a:pt x="18167" y="30848"/>
                  </a:lnTo>
                  <a:lnTo>
                    <a:pt x="17816" y="30760"/>
                  </a:lnTo>
                  <a:lnTo>
                    <a:pt x="17421" y="30628"/>
                  </a:lnTo>
                  <a:lnTo>
                    <a:pt x="16895" y="30409"/>
                  </a:lnTo>
                  <a:lnTo>
                    <a:pt x="16105" y="30058"/>
                  </a:lnTo>
                  <a:lnTo>
                    <a:pt x="15096" y="29619"/>
                  </a:lnTo>
                  <a:lnTo>
                    <a:pt x="13779" y="29137"/>
                  </a:lnTo>
                  <a:lnTo>
                    <a:pt x="12068" y="28566"/>
                  </a:lnTo>
                  <a:lnTo>
                    <a:pt x="9303" y="27952"/>
                  </a:lnTo>
                  <a:lnTo>
                    <a:pt x="9303" y="27908"/>
                  </a:lnTo>
                  <a:lnTo>
                    <a:pt x="9260" y="27952"/>
                  </a:lnTo>
                  <a:lnTo>
                    <a:pt x="7592" y="28303"/>
                  </a:lnTo>
                  <a:lnTo>
                    <a:pt x="5749" y="28171"/>
                  </a:lnTo>
                  <a:lnTo>
                    <a:pt x="5705" y="28171"/>
                  </a:lnTo>
                  <a:lnTo>
                    <a:pt x="4477" y="28347"/>
                  </a:lnTo>
                  <a:lnTo>
                    <a:pt x="4433" y="28347"/>
                  </a:lnTo>
                  <a:lnTo>
                    <a:pt x="966" y="29531"/>
                  </a:lnTo>
                  <a:lnTo>
                    <a:pt x="747" y="29400"/>
                  </a:lnTo>
                  <a:lnTo>
                    <a:pt x="352" y="28610"/>
                  </a:lnTo>
                  <a:lnTo>
                    <a:pt x="396" y="27952"/>
                  </a:lnTo>
                  <a:lnTo>
                    <a:pt x="615" y="26855"/>
                  </a:lnTo>
                  <a:lnTo>
                    <a:pt x="1405" y="25538"/>
                  </a:lnTo>
                  <a:lnTo>
                    <a:pt x="2151" y="24836"/>
                  </a:lnTo>
                  <a:lnTo>
                    <a:pt x="4038" y="24222"/>
                  </a:lnTo>
                  <a:lnTo>
                    <a:pt x="5530" y="24924"/>
                  </a:lnTo>
                  <a:lnTo>
                    <a:pt x="5661" y="24924"/>
                  </a:lnTo>
                  <a:lnTo>
                    <a:pt x="6144" y="24792"/>
                  </a:lnTo>
                  <a:lnTo>
                    <a:pt x="6188" y="24749"/>
                  </a:lnTo>
                  <a:lnTo>
                    <a:pt x="6583" y="24485"/>
                  </a:lnTo>
                  <a:lnTo>
                    <a:pt x="6627" y="24441"/>
                  </a:lnTo>
                  <a:lnTo>
                    <a:pt x="6890" y="24003"/>
                  </a:lnTo>
                  <a:lnTo>
                    <a:pt x="6890" y="23915"/>
                  </a:lnTo>
                  <a:lnTo>
                    <a:pt x="6846" y="23037"/>
                  </a:lnTo>
                  <a:lnTo>
                    <a:pt x="6715" y="22291"/>
                  </a:lnTo>
                  <a:lnTo>
                    <a:pt x="6846" y="21501"/>
                  </a:lnTo>
                  <a:lnTo>
                    <a:pt x="7855" y="19132"/>
                  </a:lnTo>
                  <a:lnTo>
                    <a:pt x="10269" y="15621"/>
                  </a:lnTo>
                  <a:lnTo>
                    <a:pt x="10269" y="15578"/>
                  </a:lnTo>
                  <a:lnTo>
                    <a:pt x="11278" y="13735"/>
                  </a:lnTo>
                  <a:lnTo>
                    <a:pt x="11278" y="13647"/>
                  </a:lnTo>
                  <a:lnTo>
                    <a:pt x="11278" y="12813"/>
                  </a:lnTo>
                  <a:lnTo>
                    <a:pt x="12156" y="8995"/>
                  </a:lnTo>
                  <a:lnTo>
                    <a:pt x="12375" y="8469"/>
                  </a:lnTo>
                  <a:lnTo>
                    <a:pt x="13253" y="7547"/>
                  </a:lnTo>
                  <a:lnTo>
                    <a:pt x="14569" y="6670"/>
                  </a:lnTo>
                  <a:lnTo>
                    <a:pt x="15447" y="6319"/>
                  </a:lnTo>
                  <a:lnTo>
                    <a:pt x="15491" y="6275"/>
                  </a:lnTo>
                  <a:lnTo>
                    <a:pt x="15535" y="6187"/>
                  </a:lnTo>
                  <a:lnTo>
                    <a:pt x="15622" y="5880"/>
                  </a:lnTo>
                  <a:lnTo>
                    <a:pt x="15622" y="5836"/>
                  </a:lnTo>
                  <a:lnTo>
                    <a:pt x="15447" y="3598"/>
                  </a:lnTo>
                  <a:lnTo>
                    <a:pt x="15535" y="1843"/>
                  </a:lnTo>
                  <a:lnTo>
                    <a:pt x="15842" y="965"/>
                  </a:lnTo>
                  <a:lnTo>
                    <a:pt x="16456" y="395"/>
                  </a:lnTo>
                  <a:lnTo>
                    <a:pt x="16807" y="351"/>
                  </a:lnTo>
                  <a:close/>
                  <a:moveTo>
                    <a:pt x="16851" y="0"/>
                  </a:moveTo>
                  <a:lnTo>
                    <a:pt x="16368" y="88"/>
                  </a:lnTo>
                  <a:lnTo>
                    <a:pt x="16281" y="132"/>
                  </a:lnTo>
                  <a:lnTo>
                    <a:pt x="15578" y="746"/>
                  </a:lnTo>
                  <a:lnTo>
                    <a:pt x="15535" y="790"/>
                  </a:lnTo>
                  <a:lnTo>
                    <a:pt x="15183" y="1755"/>
                  </a:lnTo>
                  <a:lnTo>
                    <a:pt x="15183" y="1799"/>
                  </a:lnTo>
                  <a:lnTo>
                    <a:pt x="15096" y="3554"/>
                  </a:lnTo>
                  <a:lnTo>
                    <a:pt x="15096" y="3598"/>
                  </a:lnTo>
                  <a:lnTo>
                    <a:pt x="15271" y="5836"/>
                  </a:lnTo>
                  <a:lnTo>
                    <a:pt x="15227" y="6012"/>
                  </a:lnTo>
                  <a:lnTo>
                    <a:pt x="14438" y="6363"/>
                  </a:lnTo>
                  <a:lnTo>
                    <a:pt x="14394" y="6363"/>
                  </a:lnTo>
                  <a:lnTo>
                    <a:pt x="13033" y="7240"/>
                  </a:lnTo>
                  <a:lnTo>
                    <a:pt x="12989" y="7284"/>
                  </a:lnTo>
                  <a:lnTo>
                    <a:pt x="12112" y="8250"/>
                  </a:lnTo>
                  <a:lnTo>
                    <a:pt x="12068" y="8293"/>
                  </a:lnTo>
                  <a:lnTo>
                    <a:pt x="11849" y="8864"/>
                  </a:lnTo>
                  <a:lnTo>
                    <a:pt x="11805" y="8864"/>
                  </a:lnTo>
                  <a:lnTo>
                    <a:pt x="10971" y="12769"/>
                  </a:lnTo>
                  <a:lnTo>
                    <a:pt x="10927" y="12769"/>
                  </a:lnTo>
                  <a:lnTo>
                    <a:pt x="10927" y="13603"/>
                  </a:lnTo>
                  <a:lnTo>
                    <a:pt x="9962" y="15402"/>
                  </a:lnTo>
                  <a:lnTo>
                    <a:pt x="7548" y="18956"/>
                  </a:lnTo>
                  <a:lnTo>
                    <a:pt x="6539" y="21370"/>
                  </a:lnTo>
                  <a:lnTo>
                    <a:pt x="6495" y="21414"/>
                  </a:lnTo>
                  <a:lnTo>
                    <a:pt x="6364" y="22291"/>
                  </a:lnTo>
                  <a:lnTo>
                    <a:pt x="6364" y="22335"/>
                  </a:lnTo>
                  <a:lnTo>
                    <a:pt x="6495" y="23081"/>
                  </a:lnTo>
                  <a:lnTo>
                    <a:pt x="6539" y="23871"/>
                  </a:lnTo>
                  <a:lnTo>
                    <a:pt x="6320" y="24222"/>
                  </a:lnTo>
                  <a:lnTo>
                    <a:pt x="6012" y="24441"/>
                  </a:lnTo>
                  <a:lnTo>
                    <a:pt x="5618" y="24573"/>
                  </a:lnTo>
                  <a:lnTo>
                    <a:pt x="4126" y="23871"/>
                  </a:lnTo>
                  <a:lnTo>
                    <a:pt x="3994" y="23871"/>
                  </a:lnTo>
                  <a:lnTo>
                    <a:pt x="1975" y="24485"/>
                  </a:lnTo>
                  <a:lnTo>
                    <a:pt x="1932" y="24529"/>
                  </a:lnTo>
                  <a:lnTo>
                    <a:pt x="1142" y="25319"/>
                  </a:lnTo>
                  <a:lnTo>
                    <a:pt x="1142" y="25363"/>
                  </a:lnTo>
                  <a:lnTo>
                    <a:pt x="308" y="26723"/>
                  </a:lnTo>
                  <a:lnTo>
                    <a:pt x="308" y="26767"/>
                  </a:lnTo>
                  <a:lnTo>
                    <a:pt x="45" y="27908"/>
                  </a:lnTo>
                  <a:lnTo>
                    <a:pt x="1" y="28610"/>
                  </a:lnTo>
                  <a:lnTo>
                    <a:pt x="45" y="28698"/>
                  </a:lnTo>
                  <a:lnTo>
                    <a:pt x="484" y="29619"/>
                  </a:lnTo>
                  <a:lnTo>
                    <a:pt x="527" y="29663"/>
                  </a:lnTo>
                  <a:lnTo>
                    <a:pt x="835" y="29839"/>
                  </a:lnTo>
                  <a:lnTo>
                    <a:pt x="922" y="29883"/>
                  </a:lnTo>
                  <a:lnTo>
                    <a:pt x="1010" y="29883"/>
                  </a:lnTo>
                  <a:lnTo>
                    <a:pt x="4564" y="28654"/>
                  </a:lnTo>
                  <a:lnTo>
                    <a:pt x="5705" y="28522"/>
                  </a:lnTo>
                  <a:lnTo>
                    <a:pt x="7592" y="28654"/>
                  </a:lnTo>
                  <a:lnTo>
                    <a:pt x="7636" y="28654"/>
                  </a:lnTo>
                  <a:lnTo>
                    <a:pt x="9303" y="28303"/>
                  </a:lnTo>
                  <a:lnTo>
                    <a:pt x="11980" y="28917"/>
                  </a:lnTo>
                  <a:lnTo>
                    <a:pt x="13648" y="29488"/>
                  </a:lnTo>
                  <a:lnTo>
                    <a:pt x="14964" y="29970"/>
                  </a:lnTo>
                  <a:lnTo>
                    <a:pt x="15973" y="30365"/>
                  </a:lnTo>
                  <a:lnTo>
                    <a:pt x="16763" y="30716"/>
                  </a:lnTo>
                  <a:lnTo>
                    <a:pt x="17685" y="31111"/>
                  </a:lnTo>
                  <a:lnTo>
                    <a:pt x="18080" y="31199"/>
                  </a:lnTo>
                  <a:lnTo>
                    <a:pt x="18387" y="31243"/>
                  </a:lnTo>
                  <a:lnTo>
                    <a:pt x="18782" y="31199"/>
                  </a:lnTo>
                  <a:lnTo>
                    <a:pt x="19220" y="31067"/>
                  </a:lnTo>
                  <a:lnTo>
                    <a:pt x="19791" y="30848"/>
                  </a:lnTo>
                  <a:lnTo>
                    <a:pt x="20493" y="30541"/>
                  </a:lnTo>
                  <a:lnTo>
                    <a:pt x="22073" y="29883"/>
                  </a:lnTo>
                  <a:lnTo>
                    <a:pt x="24355" y="29005"/>
                  </a:lnTo>
                  <a:lnTo>
                    <a:pt x="26812" y="27864"/>
                  </a:lnTo>
                  <a:lnTo>
                    <a:pt x="26856" y="27820"/>
                  </a:lnTo>
                  <a:lnTo>
                    <a:pt x="28348" y="26679"/>
                  </a:lnTo>
                  <a:lnTo>
                    <a:pt x="31112" y="25670"/>
                  </a:lnTo>
                  <a:lnTo>
                    <a:pt x="33438" y="25363"/>
                  </a:lnTo>
                  <a:lnTo>
                    <a:pt x="33526" y="25363"/>
                  </a:lnTo>
                  <a:lnTo>
                    <a:pt x="34096" y="24968"/>
                  </a:lnTo>
                  <a:lnTo>
                    <a:pt x="34140" y="24924"/>
                  </a:lnTo>
                  <a:lnTo>
                    <a:pt x="34579" y="24222"/>
                  </a:lnTo>
                  <a:lnTo>
                    <a:pt x="34623" y="24178"/>
                  </a:lnTo>
                  <a:lnTo>
                    <a:pt x="35149" y="22686"/>
                  </a:lnTo>
                  <a:lnTo>
                    <a:pt x="35500" y="22072"/>
                  </a:lnTo>
                  <a:lnTo>
                    <a:pt x="35500" y="22028"/>
                  </a:lnTo>
                  <a:lnTo>
                    <a:pt x="35588" y="21765"/>
                  </a:lnTo>
                  <a:lnTo>
                    <a:pt x="35588" y="21677"/>
                  </a:lnTo>
                  <a:lnTo>
                    <a:pt x="35500" y="21589"/>
                  </a:lnTo>
                  <a:lnTo>
                    <a:pt x="33087" y="20580"/>
                  </a:lnTo>
                  <a:lnTo>
                    <a:pt x="33043" y="20580"/>
                  </a:lnTo>
                  <a:lnTo>
                    <a:pt x="30849" y="20185"/>
                  </a:lnTo>
                  <a:lnTo>
                    <a:pt x="29664" y="20009"/>
                  </a:lnTo>
                  <a:lnTo>
                    <a:pt x="29225" y="19615"/>
                  </a:lnTo>
                  <a:lnTo>
                    <a:pt x="28918" y="18254"/>
                  </a:lnTo>
                  <a:lnTo>
                    <a:pt x="28479" y="15446"/>
                  </a:lnTo>
                  <a:lnTo>
                    <a:pt x="28040" y="13340"/>
                  </a:lnTo>
                  <a:lnTo>
                    <a:pt x="28040" y="13252"/>
                  </a:lnTo>
                  <a:lnTo>
                    <a:pt x="25934" y="9917"/>
                  </a:lnTo>
                  <a:lnTo>
                    <a:pt x="24091" y="7547"/>
                  </a:lnTo>
                  <a:lnTo>
                    <a:pt x="24047" y="7547"/>
                  </a:lnTo>
                  <a:lnTo>
                    <a:pt x="21985" y="5704"/>
                  </a:lnTo>
                  <a:lnTo>
                    <a:pt x="20098" y="4081"/>
                  </a:lnTo>
                  <a:lnTo>
                    <a:pt x="20054" y="4081"/>
                  </a:lnTo>
                  <a:lnTo>
                    <a:pt x="18738" y="3247"/>
                  </a:lnTo>
                  <a:lnTo>
                    <a:pt x="17816" y="1273"/>
                  </a:lnTo>
                  <a:lnTo>
                    <a:pt x="17378" y="439"/>
                  </a:lnTo>
                  <a:lnTo>
                    <a:pt x="17334" y="439"/>
                  </a:lnTo>
                  <a:lnTo>
                    <a:pt x="16983" y="44"/>
                  </a:lnTo>
                  <a:lnTo>
                    <a:pt x="1693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55" name="Google Shape;14255;p408"/>
            <p:cNvSpPr/>
            <p:nvPr/>
          </p:nvSpPr>
          <p:spPr>
            <a:xfrm>
              <a:off x="6038025" y="3987950"/>
              <a:ext cx="388375" cy="286350"/>
            </a:xfrm>
            <a:custGeom>
              <a:avLst/>
              <a:gdLst/>
              <a:ahLst/>
              <a:cxnLst/>
              <a:rect l="l" t="t" r="r" b="b"/>
              <a:pathLst>
                <a:path w="15535" h="11454" extrusionOk="0">
                  <a:moveTo>
                    <a:pt x="2545" y="352"/>
                  </a:moveTo>
                  <a:lnTo>
                    <a:pt x="5134" y="527"/>
                  </a:lnTo>
                  <a:lnTo>
                    <a:pt x="7504" y="1010"/>
                  </a:lnTo>
                  <a:lnTo>
                    <a:pt x="9786" y="1317"/>
                  </a:lnTo>
                  <a:lnTo>
                    <a:pt x="9830" y="1317"/>
                  </a:lnTo>
                  <a:lnTo>
                    <a:pt x="11760" y="1010"/>
                  </a:lnTo>
                  <a:lnTo>
                    <a:pt x="12813" y="1142"/>
                  </a:lnTo>
                  <a:lnTo>
                    <a:pt x="14130" y="1800"/>
                  </a:lnTo>
                  <a:lnTo>
                    <a:pt x="14569" y="2195"/>
                  </a:lnTo>
                  <a:lnTo>
                    <a:pt x="15139" y="3906"/>
                  </a:lnTo>
                  <a:lnTo>
                    <a:pt x="15183" y="4345"/>
                  </a:lnTo>
                  <a:lnTo>
                    <a:pt x="14481" y="5486"/>
                  </a:lnTo>
                  <a:lnTo>
                    <a:pt x="12857" y="7504"/>
                  </a:lnTo>
                  <a:lnTo>
                    <a:pt x="11936" y="8952"/>
                  </a:lnTo>
                  <a:lnTo>
                    <a:pt x="10356" y="10005"/>
                  </a:lnTo>
                  <a:lnTo>
                    <a:pt x="7855" y="11015"/>
                  </a:lnTo>
                  <a:lnTo>
                    <a:pt x="6758" y="11102"/>
                  </a:lnTo>
                  <a:lnTo>
                    <a:pt x="5924" y="11059"/>
                  </a:lnTo>
                  <a:lnTo>
                    <a:pt x="4520" y="10313"/>
                  </a:lnTo>
                  <a:lnTo>
                    <a:pt x="3072" y="9303"/>
                  </a:lnTo>
                  <a:lnTo>
                    <a:pt x="2721" y="8865"/>
                  </a:lnTo>
                  <a:lnTo>
                    <a:pt x="2326" y="6802"/>
                  </a:lnTo>
                  <a:lnTo>
                    <a:pt x="2282" y="6714"/>
                  </a:lnTo>
                  <a:lnTo>
                    <a:pt x="527" y="4082"/>
                  </a:lnTo>
                  <a:lnTo>
                    <a:pt x="351" y="3160"/>
                  </a:lnTo>
                  <a:lnTo>
                    <a:pt x="834" y="2063"/>
                  </a:lnTo>
                  <a:lnTo>
                    <a:pt x="1580" y="922"/>
                  </a:lnTo>
                  <a:lnTo>
                    <a:pt x="2019" y="527"/>
                  </a:lnTo>
                  <a:lnTo>
                    <a:pt x="2545" y="352"/>
                  </a:lnTo>
                  <a:close/>
                  <a:moveTo>
                    <a:pt x="2545" y="1"/>
                  </a:moveTo>
                  <a:lnTo>
                    <a:pt x="2458" y="45"/>
                  </a:lnTo>
                  <a:lnTo>
                    <a:pt x="1887" y="220"/>
                  </a:lnTo>
                  <a:lnTo>
                    <a:pt x="1843" y="264"/>
                  </a:lnTo>
                  <a:lnTo>
                    <a:pt x="1317" y="659"/>
                  </a:lnTo>
                  <a:lnTo>
                    <a:pt x="1273" y="703"/>
                  </a:lnTo>
                  <a:lnTo>
                    <a:pt x="527" y="1888"/>
                  </a:lnTo>
                  <a:lnTo>
                    <a:pt x="527" y="1931"/>
                  </a:lnTo>
                  <a:lnTo>
                    <a:pt x="44" y="3072"/>
                  </a:lnTo>
                  <a:lnTo>
                    <a:pt x="0" y="3204"/>
                  </a:lnTo>
                  <a:lnTo>
                    <a:pt x="176" y="4169"/>
                  </a:lnTo>
                  <a:lnTo>
                    <a:pt x="220" y="4257"/>
                  </a:lnTo>
                  <a:lnTo>
                    <a:pt x="1975" y="6890"/>
                  </a:lnTo>
                  <a:lnTo>
                    <a:pt x="2414" y="8952"/>
                  </a:lnTo>
                  <a:lnTo>
                    <a:pt x="2458" y="9040"/>
                  </a:lnTo>
                  <a:lnTo>
                    <a:pt x="2809" y="9523"/>
                  </a:lnTo>
                  <a:lnTo>
                    <a:pt x="2853" y="9567"/>
                  </a:lnTo>
                  <a:lnTo>
                    <a:pt x="4345" y="10620"/>
                  </a:lnTo>
                  <a:lnTo>
                    <a:pt x="5793" y="11366"/>
                  </a:lnTo>
                  <a:lnTo>
                    <a:pt x="5880" y="11410"/>
                  </a:lnTo>
                  <a:lnTo>
                    <a:pt x="6758" y="11453"/>
                  </a:lnTo>
                  <a:lnTo>
                    <a:pt x="7943" y="11322"/>
                  </a:lnTo>
                  <a:lnTo>
                    <a:pt x="7987" y="11322"/>
                  </a:lnTo>
                  <a:lnTo>
                    <a:pt x="10488" y="10313"/>
                  </a:lnTo>
                  <a:lnTo>
                    <a:pt x="10532" y="10313"/>
                  </a:lnTo>
                  <a:lnTo>
                    <a:pt x="12155" y="9216"/>
                  </a:lnTo>
                  <a:lnTo>
                    <a:pt x="12199" y="9172"/>
                  </a:lnTo>
                  <a:lnTo>
                    <a:pt x="13165" y="7724"/>
                  </a:lnTo>
                  <a:lnTo>
                    <a:pt x="14788" y="5705"/>
                  </a:lnTo>
                  <a:lnTo>
                    <a:pt x="15490" y="4476"/>
                  </a:lnTo>
                  <a:lnTo>
                    <a:pt x="15534" y="4389"/>
                  </a:lnTo>
                  <a:lnTo>
                    <a:pt x="15490" y="3862"/>
                  </a:lnTo>
                  <a:lnTo>
                    <a:pt x="15490" y="3818"/>
                  </a:lnTo>
                  <a:lnTo>
                    <a:pt x="14876" y="2063"/>
                  </a:lnTo>
                  <a:lnTo>
                    <a:pt x="14832" y="1975"/>
                  </a:lnTo>
                  <a:lnTo>
                    <a:pt x="14393" y="1536"/>
                  </a:lnTo>
                  <a:lnTo>
                    <a:pt x="14349" y="1493"/>
                  </a:lnTo>
                  <a:lnTo>
                    <a:pt x="12945" y="834"/>
                  </a:lnTo>
                  <a:lnTo>
                    <a:pt x="12901" y="791"/>
                  </a:lnTo>
                  <a:lnTo>
                    <a:pt x="11804" y="659"/>
                  </a:lnTo>
                  <a:lnTo>
                    <a:pt x="11760" y="659"/>
                  </a:lnTo>
                  <a:lnTo>
                    <a:pt x="9830" y="966"/>
                  </a:lnTo>
                  <a:lnTo>
                    <a:pt x="7548" y="659"/>
                  </a:lnTo>
                  <a:lnTo>
                    <a:pt x="5178" y="176"/>
                  </a:lnTo>
                  <a:lnTo>
                    <a:pt x="254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56" name="Google Shape;14256;p408"/>
            <p:cNvSpPr/>
            <p:nvPr/>
          </p:nvSpPr>
          <p:spPr>
            <a:xfrm>
              <a:off x="6096175" y="1773100"/>
              <a:ext cx="942350" cy="1522675"/>
            </a:xfrm>
            <a:custGeom>
              <a:avLst/>
              <a:gdLst/>
              <a:ahLst/>
              <a:cxnLst/>
              <a:rect l="l" t="t" r="r" b="b"/>
              <a:pathLst>
                <a:path w="37694" h="60907" extrusionOk="0">
                  <a:moveTo>
                    <a:pt x="35982" y="0"/>
                  </a:moveTo>
                  <a:lnTo>
                    <a:pt x="35938" y="44"/>
                  </a:lnTo>
                  <a:lnTo>
                    <a:pt x="35894" y="88"/>
                  </a:lnTo>
                  <a:lnTo>
                    <a:pt x="35894" y="176"/>
                  </a:lnTo>
                  <a:lnTo>
                    <a:pt x="35894" y="220"/>
                  </a:lnTo>
                  <a:lnTo>
                    <a:pt x="35938" y="307"/>
                  </a:lnTo>
                  <a:lnTo>
                    <a:pt x="36070" y="395"/>
                  </a:lnTo>
                  <a:lnTo>
                    <a:pt x="37079" y="1975"/>
                  </a:lnTo>
                  <a:lnTo>
                    <a:pt x="37298" y="2765"/>
                  </a:lnTo>
                  <a:lnTo>
                    <a:pt x="37342" y="3598"/>
                  </a:lnTo>
                  <a:lnTo>
                    <a:pt x="37035" y="5529"/>
                  </a:lnTo>
                  <a:lnTo>
                    <a:pt x="37035" y="5573"/>
                  </a:lnTo>
                  <a:lnTo>
                    <a:pt x="36904" y="8820"/>
                  </a:lnTo>
                  <a:lnTo>
                    <a:pt x="36640" y="9829"/>
                  </a:lnTo>
                  <a:lnTo>
                    <a:pt x="35850" y="11760"/>
                  </a:lnTo>
                  <a:lnTo>
                    <a:pt x="34578" y="14569"/>
                  </a:lnTo>
                  <a:lnTo>
                    <a:pt x="33393" y="17026"/>
                  </a:lnTo>
                  <a:lnTo>
                    <a:pt x="31111" y="20405"/>
                  </a:lnTo>
                  <a:lnTo>
                    <a:pt x="31111" y="20536"/>
                  </a:lnTo>
                  <a:lnTo>
                    <a:pt x="31155" y="20624"/>
                  </a:lnTo>
                  <a:lnTo>
                    <a:pt x="31506" y="21063"/>
                  </a:lnTo>
                  <a:lnTo>
                    <a:pt x="32472" y="22511"/>
                  </a:lnTo>
                  <a:lnTo>
                    <a:pt x="32867" y="24573"/>
                  </a:lnTo>
                  <a:lnTo>
                    <a:pt x="33525" y="26767"/>
                  </a:lnTo>
                  <a:lnTo>
                    <a:pt x="33613" y="28523"/>
                  </a:lnTo>
                  <a:lnTo>
                    <a:pt x="33656" y="31638"/>
                  </a:lnTo>
                  <a:lnTo>
                    <a:pt x="33656" y="35368"/>
                  </a:lnTo>
                  <a:lnTo>
                    <a:pt x="33437" y="38088"/>
                  </a:lnTo>
                  <a:lnTo>
                    <a:pt x="33130" y="38922"/>
                  </a:lnTo>
                  <a:lnTo>
                    <a:pt x="30804" y="41774"/>
                  </a:lnTo>
                  <a:lnTo>
                    <a:pt x="28391" y="43442"/>
                  </a:lnTo>
                  <a:lnTo>
                    <a:pt x="25495" y="44978"/>
                  </a:lnTo>
                  <a:lnTo>
                    <a:pt x="23301" y="46119"/>
                  </a:lnTo>
                  <a:lnTo>
                    <a:pt x="20097" y="47874"/>
                  </a:lnTo>
                  <a:lnTo>
                    <a:pt x="16894" y="49936"/>
                  </a:lnTo>
                  <a:lnTo>
                    <a:pt x="16016" y="50726"/>
                  </a:lnTo>
                  <a:lnTo>
                    <a:pt x="14042" y="51516"/>
                  </a:lnTo>
                  <a:lnTo>
                    <a:pt x="13998" y="51516"/>
                  </a:lnTo>
                  <a:lnTo>
                    <a:pt x="12682" y="52306"/>
                  </a:lnTo>
                  <a:lnTo>
                    <a:pt x="12638" y="52306"/>
                  </a:lnTo>
                  <a:lnTo>
                    <a:pt x="11146" y="53490"/>
                  </a:lnTo>
                  <a:lnTo>
                    <a:pt x="9127" y="54500"/>
                  </a:lnTo>
                  <a:lnTo>
                    <a:pt x="5222" y="56694"/>
                  </a:lnTo>
                  <a:lnTo>
                    <a:pt x="3335" y="58098"/>
                  </a:lnTo>
                  <a:lnTo>
                    <a:pt x="88" y="60599"/>
                  </a:lnTo>
                  <a:lnTo>
                    <a:pt x="44" y="60643"/>
                  </a:lnTo>
                  <a:lnTo>
                    <a:pt x="0" y="60731"/>
                  </a:lnTo>
                  <a:lnTo>
                    <a:pt x="0" y="60775"/>
                  </a:lnTo>
                  <a:lnTo>
                    <a:pt x="44" y="60862"/>
                  </a:lnTo>
                  <a:lnTo>
                    <a:pt x="88" y="60906"/>
                  </a:lnTo>
                  <a:lnTo>
                    <a:pt x="307" y="60906"/>
                  </a:lnTo>
                  <a:lnTo>
                    <a:pt x="3554" y="58405"/>
                  </a:lnTo>
                  <a:lnTo>
                    <a:pt x="5397" y="56957"/>
                  </a:lnTo>
                  <a:lnTo>
                    <a:pt x="9303" y="54807"/>
                  </a:lnTo>
                  <a:lnTo>
                    <a:pt x="11277" y="53798"/>
                  </a:lnTo>
                  <a:lnTo>
                    <a:pt x="11321" y="53754"/>
                  </a:lnTo>
                  <a:lnTo>
                    <a:pt x="12857" y="52613"/>
                  </a:lnTo>
                  <a:lnTo>
                    <a:pt x="14173" y="51823"/>
                  </a:lnTo>
                  <a:lnTo>
                    <a:pt x="16148" y="51033"/>
                  </a:lnTo>
                  <a:lnTo>
                    <a:pt x="16192" y="50989"/>
                  </a:lnTo>
                  <a:lnTo>
                    <a:pt x="17113" y="50243"/>
                  </a:lnTo>
                  <a:lnTo>
                    <a:pt x="20273" y="48181"/>
                  </a:lnTo>
                  <a:lnTo>
                    <a:pt x="23476" y="46426"/>
                  </a:lnTo>
                  <a:lnTo>
                    <a:pt x="25626" y="45285"/>
                  </a:lnTo>
                  <a:lnTo>
                    <a:pt x="28566" y="43749"/>
                  </a:lnTo>
                  <a:lnTo>
                    <a:pt x="31024" y="42038"/>
                  </a:lnTo>
                  <a:lnTo>
                    <a:pt x="31067" y="41994"/>
                  </a:lnTo>
                  <a:lnTo>
                    <a:pt x="33437" y="39098"/>
                  </a:lnTo>
                  <a:lnTo>
                    <a:pt x="33437" y="39054"/>
                  </a:lnTo>
                  <a:lnTo>
                    <a:pt x="33788" y="38176"/>
                  </a:lnTo>
                  <a:lnTo>
                    <a:pt x="33788" y="38132"/>
                  </a:lnTo>
                  <a:lnTo>
                    <a:pt x="34007" y="35368"/>
                  </a:lnTo>
                  <a:lnTo>
                    <a:pt x="34007" y="31638"/>
                  </a:lnTo>
                  <a:lnTo>
                    <a:pt x="33964" y="28523"/>
                  </a:lnTo>
                  <a:lnTo>
                    <a:pt x="33876" y="26723"/>
                  </a:lnTo>
                  <a:lnTo>
                    <a:pt x="33218" y="24486"/>
                  </a:lnTo>
                  <a:lnTo>
                    <a:pt x="32823" y="22379"/>
                  </a:lnTo>
                  <a:lnTo>
                    <a:pt x="32779" y="22335"/>
                  </a:lnTo>
                  <a:lnTo>
                    <a:pt x="31813" y="20887"/>
                  </a:lnTo>
                  <a:lnTo>
                    <a:pt x="31813" y="20843"/>
                  </a:lnTo>
                  <a:lnTo>
                    <a:pt x="31506" y="20492"/>
                  </a:lnTo>
                  <a:lnTo>
                    <a:pt x="33700" y="17201"/>
                  </a:lnTo>
                  <a:lnTo>
                    <a:pt x="34885" y="14744"/>
                  </a:lnTo>
                  <a:lnTo>
                    <a:pt x="36201" y="11892"/>
                  </a:lnTo>
                  <a:lnTo>
                    <a:pt x="36991" y="9961"/>
                  </a:lnTo>
                  <a:lnTo>
                    <a:pt x="36991" y="9917"/>
                  </a:lnTo>
                  <a:lnTo>
                    <a:pt x="37255" y="8908"/>
                  </a:lnTo>
                  <a:lnTo>
                    <a:pt x="37255" y="8864"/>
                  </a:lnTo>
                  <a:lnTo>
                    <a:pt x="37386" y="5573"/>
                  </a:lnTo>
                  <a:lnTo>
                    <a:pt x="37693" y="3642"/>
                  </a:lnTo>
                  <a:lnTo>
                    <a:pt x="37693" y="3598"/>
                  </a:lnTo>
                  <a:lnTo>
                    <a:pt x="37650" y="2721"/>
                  </a:lnTo>
                  <a:lnTo>
                    <a:pt x="37650" y="2677"/>
                  </a:lnTo>
                  <a:lnTo>
                    <a:pt x="37386" y="1843"/>
                  </a:lnTo>
                  <a:lnTo>
                    <a:pt x="37386" y="1799"/>
                  </a:lnTo>
                  <a:lnTo>
                    <a:pt x="36377" y="220"/>
                  </a:lnTo>
                  <a:lnTo>
                    <a:pt x="36333" y="176"/>
                  </a:lnTo>
                  <a:lnTo>
                    <a:pt x="36158" y="44"/>
                  </a:lnTo>
                  <a:lnTo>
                    <a:pt x="3611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57" name="Google Shape;14257;p408"/>
            <p:cNvSpPr/>
            <p:nvPr/>
          </p:nvSpPr>
          <p:spPr>
            <a:xfrm>
              <a:off x="6123600" y="1816975"/>
              <a:ext cx="957700" cy="1504025"/>
            </a:xfrm>
            <a:custGeom>
              <a:avLst/>
              <a:gdLst/>
              <a:ahLst/>
              <a:cxnLst/>
              <a:rect l="l" t="t" r="r" b="b"/>
              <a:pathLst>
                <a:path w="38308" h="60161" extrusionOk="0">
                  <a:moveTo>
                    <a:pt x="36772" y="1"/>
                  </a:moveTo>
                  <a:lnTo>
                    <a:pt x="36684" y="44"/>
                  </a:lnTo>
                  <a:lnTo>
                    <a:pt x="36684" y="132"/>
                  </a:lnTo>
                  <a:lnTo>
                    <a:pt x="36684" y="176"/>
                  </a:lnTo>
                  <a:lnTo>
                    <a:pt x="36684" y="264"/>
                  </a:lnTo>
                  <a:lnTo>
                    <a:pt x="37430" y="1624"/>
                  </a:lnTo>
                  <a:lnTo>
                    <a:pt x="37913" y="3160"/>
                  </a:lnTo>
                  <a:lnTo>
                    <a:pt x="37957" y="4740"/>
                  </a:lnTo>
                  <a:lnTo>
                    <a:pt x="37298" y="7372"/>
                  </a:lnTo>
                  <a:lnTo>
                    <a:pt x="36245" y="10620"/>
                  </a:lnTo>
                  <a:lnTo>
                    <a:pt x="36245" y="10663"/>
                  </a:lnTo>
                  <a:lnTo>
                    <a:pt x="36421" y="13077"/>
                  </a:lnTo>
                  <a:lnTo>
                    <a:pt x="36158" y="15183"/>
                  </a:lnTo>
                  <a:lnTo>
                    <a:pt x="36070" y="17509"/>
                  </a:lnTo>
                  <a:lnTo>
                    <a:pt x="35807" y="20142"/>
                  </a:lnTo>
                  <a:lnTo>
                    <a:pt x="35850" y="20229"/>
                  </a:lnTo>
                  <a:lnTo>
                    <a:pt x="36465" y="22160"/>
                  </a:lnTo>
                  <a:lnTo>
                    <a:pt x="36596" y="25802"/>
                  </a:lnTo>
                  <a:lnTo>
                    <a:pt x="36904" y="27601"/>
                  </a:lnTo>
                  <a:lnTo>
                    <a:pt x="36947" y="29488"/>
                  </a:lnTo>
                  <a:lnTo>
                    <a:pt x="36860" y="32077"/>
                  </a:lnTo>
                  <a:lnTo>
                    <a:pt x="36596" y="34578"/>
                  </a:lnTo>
                  <a:lnTo>
                    <a:pt x="36070" y="36333"/>
                  </a:lnTo>
                  <a:lnTo>
                    <a:pt x="34797" y="38308"/>
                  </a:lnTo>
                  <a:lnTo>
                    <a:pt x="33042" y="41555"/>
                  </a:lnTo>
                  <a:lnTo>
                    <a:pt x="31770" y="42828"/>
                  </a:lnTo>
                  <a:lnTo>
                    <a:pt x="30848" y="43047"/>
                  </a:lnTo>
                  <a:lnTo>
                    <a:pt x="29619" y="43091"/>
                  </a:lnTo>
                  <a:lnTo>
                    <a:pt x="29532" y="43135"/>
                  </a:lnTo>
                  <a:lnTo>
                    <a:pt x="27294" y="44364"/>
                  </a:lnTo>
                  <a:lnTo>
                    <a:pt x="22028" y="47040"/>
                  </a:lnTo>
                  <a:lnTo>
                    <a:pt x="18035" y="49103"/>
                  </a:lnTo>
                  <a:lnTo>
                    <a:pt x="15534" y="50726"/>
                  </a:lnTo>
                  <a:lnTo>
                    <a:pt x="12155" y="52086"/>
                  </a:lnTo>
                  <a:lnTo>
                    <a:pt x="12111" y="52086"/>
                  </a:lnTo>
                  <a:lnTo>
                    <a:pt x="10531" y="53008"/>
                  </a:lnTo>
                  <a:lnTo>
                    <a:pt x="8996" y="53886"/>
                  </a:lnTo>
                  <a:lnTo>
                    <a:pt x="7416" y="54719"/>
                  </a:lnTo>
                  <a:lnTo>
                    <a:pt x="5880" y="55597"/>
                  </a:lnTo>
                  <a:lnTo>
                    <a:pt x="5134" y="56080"/>
                  </a:lnTo>
                  <a:lnTo>
                    <a:pt x="4432" y="56562"/>
                  </a:lnTo>
                  <a:lnTo>
                    <a:pt x="3686" y="57089"/>
                  </a:lnTo>
                  <a:lnTo>
                    <a:pt x="2984" y="57659"/>
                  </a:lnTo>
                  <a:lnTo>
                    <a:pt x="88" y="59853"/>
                  </a:lnTo>
                  <a:lnTo>
                    <a:pt x="44" y="59897"/>
                  </a:lnTo>
                  <a:lnTo>
                    <a:pt x="0" y="59985"/>
                  </a:lnTo>
                  <a:lnTo>
                    <a:pt x="0" y="60029"/>
                  </a:lnTo>
                  <a:lnTo>
                    <a:pt x="44" y="60117"/>
                  </a:lnTo>
                  <a:lnTo>
                    <a:pt x="88" y="60160"/>
                  </a:lnTo>
                  <a:lnTo>
                    <a:pt x="176" y="60160"/>
                  </a:lnTo>
                  <a:lnTo>
                    <a:pt x="307" y="60117"/>
                  </a:lnTo>
                  <a:lnTo>
                    <a:pt x="3203" y="57923"/>
                  </a:lnTo>
                  <a:lnTo>
                    <a:pt x="3905" y="57396"/>
                  </a:lnTo>
                  <a:lnTo>
                    <a:pt x="4607" y="56869"/>
                  </a:lnTo>
                  <a:lnTo>
                    <a:pt x="5353" y="56387"/>
                  </a:lnTo>
                  <a:lnTo>
                    <a:pt x="6099" y="55904"/>
                  </a:lnTo>
                  <a:lnTo>
                    <a:pt x="7635" y="55026"/>
                  </a:lnTo>
                  <a:lnTo>
                    <a:pt x="9127" y="54193"/>
                  </a:lnTo>
                  <a:lnTo>
                    <a:pt x="10707" y="53315"/>
                  </a:lnTo>
                  <a:lnTo>
                    <a:pt x="12287" y="52394"/>
                  </a:lnTo>
                  <a:lnTo>
                    <a:pt x="15665" y="51033"/>
                  </a:lnTo>
                  <a:lnTo>
                    <a:pt x="15709" y="51033"/>
                  </a:lnTo>
                  <a:lnTo>
                    <a:pt x="18210" y="49410"/>
                  </a:lnTo>
                  <a:lnTo>
                    <a:pt x="22160" y="47347"/>
                  </a:lnTo>
                  <a:lnTo>
                    <a:pt x="27469" y="44671"/>
                  </a:lnTo>
                  <a:lnTo>
                    <a:pt x="29663" y="43442"/>
                  </a:lnTo>
                  <a:lnTo>
                    <a:pt x="30892" y="43398"/>
                  </a:lnTo>
                  <a:lnTo>
                    <a:pt x="30936" y="43398"/>
                  </a:lnTo>
                  <a:lnTo>
                    <a:pt x="31901" y="43179"/>
                  </a:lnTo>
                  <a:lnTo>
                    <a:pt x="31989" y="43135"/>
                  </a:lnTo>
                  <a:lnTo>
                    <a:pt x="33349" y="41775"/>
                  </a:lnTo>
                  <a:lnTo>
                    <a:pt x="33349" y="41731"/>
                  </a:lnTo>
                  <a:lnTo>
                    <a:pt x="35104" y="38527"/>
                  </a:lnTo>
                  <a:lnTo>
                    <a:pt x="36377" y="36509"/>
                  </a:lnTo>
                  <a:lnTo>
                    <a:pt x="36377" y="36465"/>
                  </a:lnTo>
                  <a:lnTo>
                    <a:pt x="36904" y="34666"/>
                  </a:lnTo>
                  <a:lnTo>
                    <a:pt x="36904" y="34622"/>
                  </a:lnTo>
                  <a:lnTo>
                    <a:pt x="37211" y="32121"/>
                  </a:lnTo>
                  <a:lnTo>
                    <a:pt x="37298" y="29488"/>
                  </a:lnTo>
                  <a:lnTo>
                    <a:pt x="37255" y="27601"/>
                  </a:lnTo>
                  <a:lnTo>
                    <a:pt x="37211" y="27557"/>
                  </a:lnTo>
                  <a:lnTo>
                    <a:pt x="36947" y="25758"/>
                  </a:lnTo>
                  <a:lnTo>
                    <a:pt x="36816" y="22116"/>
                  </a:lnTo>
                  <a:lnTo>
                    <a:pt x="36816" y="22072"/>
                  </a:lnTo>
                  <a:lnTo>
                    <a:pt x="36201" y="20142"/>
                  </a:lnTo>
                  <a:lnTo>
                    <a:pt x="36421" y="17509"/>
                  </a:lnTo>
                  <a:lnTo>
                    <a:pt x="36509" y="15227"/>
                  </a:lnTo>
                  <a:lnTo>
                    <a:pt x="36772" y="13077"/>
                  </a:lnTo>
                  <a:lnTo>
                    <a:pt x="36596" y="10663"/>
                  </a:lnTo>
                  <a:lnTo>
                    <a:pt x="37650" y="7460"/>
                  </a:lnTo>
                  <a:lnTo>
                    <a:pt x="38264" y="4827"/>
                  </a:lnTo>
                  <a:lnTo>
                    <a:pt x="38308" y="4783"/>
                  </a:lnTo>
                  <a:lnTo>
                    <a:pt x="38264" y="3160"/>
                  </a:lnTo>
                  <a:lnTo>
                    <a:pt x="38264" y="3072"/>
                  </a:lnTo>
                  <a:lnTo>
                    <a:pt x="37737" y="1492"/>
                  </a:lnTo>
                  <a:lnTo>
                    <a:pt x="37737" y="1449"/>
                  </a:lnTo>
                  <a:lnTo>
                    <a:pt x="36991" y="88"/>
                  </a:lnTo>
                  <a:lnTo>
                    <a:pt x="36947" y="44"/>
                  </a:lnTo>
                  <a:lnTo>
                    <a:pt x="3690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58" name="Google Shape;14258;p408"/>
            <p:cNvSpPr/>
            <p:nvPr/>
          </p:nvSpPr>
          <p:spPr>
            <a:xfrm>
              <a:off x="6392350" y="3454800"/>
              <a:ext cx="767950" cy="217250"/>
            </a:xfrm>
            <a:custGeom>
              <a:avLst/>
              <a:gdLst/>
              <a:ahLst/>
              <a:cxnLst/>
              <a:rect l="l" t="t" r="r" b="b"/>
              <a:pathLst>
                <a:path w="30718" h="8690" extrusionOk="0">
                  <a:moveTo>
                    <a:pt x="11234" y="1"/>
                  </a:moveTo>
                  <a:lnTo>
                    <a:pt x="7899" y="1010"/>
                  </a:lnTo>
                  <a:lnTo>
                    <a:pt x="3555" y="1975"/>
                  </a:lnTo>
                  <a:lnTo>
                    <a:pt x="3511" y="1975"/>
                  </a:lnTo>
                  <a:lnTo>
                    <a:pt x="89" y="3994"/>
                  </a:lnTo>
                  <a:lnTo>
                    <a:pt x="45" y="4038"/>
                  </a:lnTo>
                  <a:lnTo>
                    <a:pt x="1" y="4126"/>
                  </a:lnTo>
                  <a:lnTo>
                    <a:pt x="1" y="4169"/>
                  </a:lnTo>
                  <a:lnTo>
                    <a:pt x="45" y="4257"/>
                  </a:lnTo>
                  <a:lnTo>
                    <a:pt x="89" y="4301"/>
                  </a:lnTo>
                  <a:lnTo>
                    <a:pt x="132" y="4345"/>
                  </a:lnTo>
                  <a:lnTo>
                    <a:pt x="220" y="4345"/>
                  </a:lnTo>
                  <a:lnTo>
                    <a:pt x="264" y="4301"/>
                  </a:lnTo>
                  <a:lnTo>
                    <a:pt x="3687" y="2326"/>
                  </a:lnTo>
                  <a:lnTo>
                    <a:pt x="7987" y="1361"/>
                  </a:lnTo>
                  <a:lnTo>
                    <a:pt x="10313" y="659"/>
                  </a:lnTo>
                  <a:lnTo>
                    <a:pt x="11278" y="352"/>
                  </a:lnTo>
                  <a:lnTo>
                    <a:pt x="11497" y="352"/>
                  </a:lnTo>
                  <a:lnTo>
                    <a:pt x="13384" y="2283"/>
                  </a:lnTo>
                  <a:lnTo>
                    <a:pt x="13428" y="2326"/>
                  </a:lnTo>
                  <a:lnTo>
                    <a:pt x="15754" y="4257"/>
                  </a:lnTo>
                  <a:lnTo>
                    <a:pt x="15798" y="4257"/>
                  </a:lnTo>
                  <a:lnTo>
                    <a:pt x="18913" y="5969"/>
                  </a:lnTo>
                  <a:lnTo>
                    <a:pt x="20888" y="6802"/>
                  </a:lnTo>
                  <a:lnTo>
                    <a:pt x="23214" y="7592"/>
                  </a:lnTo>
                  <a:lnTo>
                    <a:pt x="26022" y="8601"/>
                  </a:lnTo>
                  <a:lnTo>
                    <a:pt x="26066" y="8601"/>
                  </a:lnTo>
                  <a:lnTo>
                    <a:pt x="26943" y="8689"/>
                  </a:lnTo>
                  <a:lnTo>
                    <a:pt x="26987" y="8689"/>
                  </a:lnTo>
                  <a:lnTo>
                    <a:pt x="27777" y="8558"/>
                  </a:lnTo>
                  <a:lnTo>
                    <a:pt x="27821" y="8514"/>
                  </a:lnTo>
                  <a:lnTo>
                    <a:pt x="28874" y="7899"/>
                  </a:lnTo>
                  <a:lnTo>
                    <a:pt x="28962" y="7855"/>
                  </a:lnTo>
                  <a:lnTo>
                    <a:pt x="30366" y="5881"/>
                  </a:lnTo>
                  <a:lnTo>
                    <a:pt x="30366" y="5837"/>
                  </a:lnTo>
                  <a:lnTo>
                    <a:pt x="30717" y="5003"/>
                  </a:lnTo>
                  <a:lnTo>
                    <a:pt x="30717" y="4872"/>
                  </a:lnTo>
                  <a:lnTo>
                    <a:pt x="30322" y="3380"/>
                  </a:lnTo>
                  <a:lnTo>
                    <a:pt x="30278" y="3380"/>
                  </a:lnTo>
                  <a:lnTo>
                    <a:pt x="29225" y="1010"/>
                  </a:lnTo>
                  <a:lnTo>
                    <a:pt x="29181" y="966"/>
                  </a:lnTo>
                  <a:lnTo>
                    <a:pt x="29137" y="922"/>
                  </a:lnTo>
                  <a:lnTo>
                    <a:pt x="29050" y="922"/>
                  </a:lnTo>
                  <a:lnTo>
                    <a:pt x="28962" y="966"/>
                  </a:lnTo>
                  <a:lnTo>
                    <a:pt x="28918" y="966"/>
                  </a:lnTo>
                  <a:lnTo>
                    <a:pt x="28874" y="1054"/>
                  </a:lnTo>
                  <a:lnTo>
                    <a:pt x="28874" y="1098"/>
                  </a:lnTo>
                  <a:lnTo>
                    <a:pt x="28918" y="1186"/>
                  </a:lnTo>
                  <a:lnTo>
                    <a:pt x="29971" y="3511"/>
                  </a:lnTo>
                  <a:lnTo>
                    <a:pt x="30366" y="4915"/>
                  </a:lnTo>
                  <a:lnTo>
                    <a:pt x="30059" y="5661"/>
                  </a:lnTo>
                  <a:lnTo>
                    <a:pt x="28699" y="7636"/>
                  </a:lnTo>
                  <a:lnTo>
                    <a:pt x="27689" y="8206"/>
                  </a:lnTo>
                  <a:lnTo>
                    <a:pt x="26943" y="8338"/>
                  </a:lnTo>
                  <a:lnTo>
                    <a:pt x="26154" y="8250"/>
                  </a:lnTo>
                  <a:lnTo>
                    <a:pt x="23301" y="7285"/>
                  </a:lnTo>
                  <a:lnTo>
                    <a:pt x="21020" y="6495"/>
                  </a:lnTo>
                  <a:lnTo>
                    <a:pt x="19045" y="5618"/>
                  </a:lnTo>
                  <a:lnTo>
                    <a:pt x="15973" y="3950"/>
                  </a:lnTo>
                  <a:lnTo>
                    <a:pt x="13648" y="2063"/>
                  </a:lnTo>
                  <a:lnTo>
                    <a:pt x="11673" y="89"/>
                  </a:lnTo>
                  <a:lnTo>
                    <a:pt x="11585" y="45"/>
                  </a:lnTo>
                  <a:lnTo>
                    <a:pt x="1132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59" name="Google Shape;14259;p408"/>
            <p:cNvSpPr/>
            <p:nvPr/>
          </p:nvSpPr>
          <p:spPr>
            <a:xfrm>
              <a:off x="6322150" y="3238700"/>
              <a:ext cx="868850" cy="265500"/>
            </a:xfrm>
            <a:custGeom>
              <a:avLst/>
              <a:gdLst/>
              <a:ahLst/>
              <a:cxnLst/>
              <a:rect l="l" t="t" r="r" b="b"/>
              <a:pathLst>
                <a:path w="34754" h="10620" extrusionOk="0">
                  <a:moveTo>
                    <a:pt x="34491" y="0"/>
                  </a:moveTo>
                  <a:lnTo>
                    <a:pt x="34447" y="44"/>
                  </a:lnTo>
                  <a:lnTo>
                    <a:pt x="33437" y="1492"/>
                  </a:lnTo>
                  <a:lnTo>
                    <a:pt x="32033" y="3730"/>
                  </a:lnTo>
                  <a:lnTo>
                    <a:pt x="32033" y="3774"/>
                  </a:lnTo>
                  <a:lnTo>
                    <a:pt x="31419" y="5442"/>
                  </a:lnTo>
                  <a:lnTo>
                    <a:pt x="31419" y="5485"/>
                  </a:lnTo>
                  <a:lnTo>
                    <a:pt x="31156" y="7592"/>
                  </a:lnTo>
                  <a:lnTo>
                    <a:pt x="31112" y="10005"/>
                  </a:lnTo>
                  <a:lnTo>
                    <a:pt x="30936" y="10225"/>
                  </a:lnTo>
                  <a:lnTo>
                    <a:pt x="30454" y="10268"/>
                  </a:lnTo>
                  <a:lnTo>
                    <a:pt x="29971" y="10225"/>
                  </a:lnTo>
                  <a:lnTo>
                    <a:pt x="29488" y="10137"/>
                  </a:lnTo>
                  <a:lnTo>
                    <a:pt x="29005" y="10005"/>
                  </a:lnTo>
                  <a:lnTo>
                    <a:pt x="28523" y="9830"/>
                  </a:lnTo>
                  <a:lnTo>
                    <a:pt x="28040" y="9610"/>
                  </a:lnTo>
                  <a:lnTo>
                    <a:pt x="27557" y="9347"/>
                  </a:lnTo>
                  <a:lnTo>
                    <a:pt x="27119" y="9084"/>
                  </a:lnTo>
                  <a:lnTo>
                    <a:pt x="26241" y="8513"/>
                  </a:lnTo>
                  <a:lnTo>
                    <a:pt x="25451" y="7899"/>
                  </a:lnTo>
                  <a:lnTo>
                    <a:pt x="24749" y="7328"/>
                  </a:lnTo>
                  <a:lnTo>
                    <a:pt x="24179" y="6846"/>
                  </a:lnTo>
                  <a:lnTo>
                    <a:pt x="19308" y="2633"/>
                  </a:lnTo>
                  <a:lnTo>
                    <a:pt x="19264" y="2633"/>
                  </a:lnTo>
                  <a:lnTo>
                    <a:pt x="17991" y="2019"/>
                  </a:lnTo>
                  <a:lnTo>
                    <a:pt x="17948" y="2019"/>
                  </a:lnTo>
                  <a:lnTo>
                    <a:pt x="17245" y="1887"/>
                  </a:lnTo>
                  <a:lnTo>
                    <a:pt x="17158" y="1931"/>
                  </a:lnTo>
                  <a:lnTo>
                    <a:pt x="16500" y="2370"/>
                  </a:lnTo>
                  <a:lnTo>
                    <a:pt x="16456" y="2370"/>
                  </a:lnTo>
                  <a:lnTo>
                    <a:pt x="14788" y="3994"/>
                  </a:lnTo>
                  <a:lnTo>
                    <a:pt x="13603" y="4827"/>
                  </a:lnTo>
                  <a:lnTo>
                    <a:pt x="12331" y="5178"/>
                  </a:lnTo>
                  <a:lnTo>
                    <a:pt x="10312" y="5529"/>
                  </a:lnTo>
                  <a:lnTo>
                    <a:pt x="10268" y="5529"/>
                  </a:lnTo>
                  <a:lnTo>
                    <a:pt x="8338" y="6144"/>
                  </a:lnTo>
                  <a:lnTo>
                    <a:pt x="5924" y="6714"/>
                  </a:lnTo>
                  <a:lnTo>
                    <a:pt x="5880" y="6714"/>
                  </a:lnTo>
                  <a:lnTo>
                    <a:pt x="4125" y="7416"/>
                  </a:lnTo>
                  <a:lnTo>
                    <a:pt x="4081" y="7460"/>
                  </a:lnTo>
                  <a:lnTo>
                    <a:pt x="2063" y="8645"/>
                  </a:lnTo>
                  <a:lnTo>
                    <a:pt x="2063" y="8689"/>
                  </a:lnTo>
                  <a:lnTo>
                    <a:pt x="88" y="10181"/>
                  </a:lnTo>
                  <a:lnTo>
                    <a:pt x="44" y="10225"/>
                  </a:lnTo>
                  <a:lnTo>
                    <a:pt x="0" y="10268"/>
                  </a:lnTo>
                  <a:lnTo>
                    <a:pt x="44" y="10356"/>
                  </a:lnTo>
                  <a:lnTo>
                    <a:pt x="44" y="10400"/>
                  </a:lnTo>
                  <a:lnTo>
                    <a:pt x="88" y="10444"/>
                  </a:lnTo>
                  <a:lnTo>
                    <a:pt x="176" y="10488"/>
                  </a:lnTo>
                  <a:lnTo>
                    <a:pt x="220" y="10488"/>
                  </a:lnTo>
                  <a:lnTo>
                    <a:pt x="308" y="10444"/>
                  </a:lnTo>
                  <a:lnTo>
                    <a:pt x="2238" y="8952"/>
                  </a:lnTo>
                  <a:lnTo>
                    <a:pt x="4257" y="7767"/>
                  </a:lnTo>
                  <a:lnTo>
                    <a:pt x="6012" y="7021"/>
                  </a:lnTo>
                  <a:lnTo>
                    <a:pt x="8425" y="6451"/>
                  </a:lnTo>
                  <a:lnTo>
                    <a:pt x="10356" y="5837"/>
                  </a:lnTo>
                  <a:lnTo>
                    <a:pt x="12375" y="5529"/>
                  </a:lnTo>
                  <a:lnTo>
                    <a:pt x="12419" y="5529"/>
                  </a:lnTo>
                  <a:lnTo>
                    <a:pt x="13735" y="5134"/>
                  </a:lnTo>
                  <a:lnTo>
                    <a:pt x="13779" y="5134"/>
                  </a:lnTo>
                  <a:lnTo>
                    <a:pt x="15008" y="4257"/>
                  </a:lnTo>
                  <a:lnTo>
                    <a:pt x="16719" y="2633"/>
                  </a:lnTo>
                  <a:lnTo>
                    <a:pt x="17289" y="2282"/>
                  </a:lnTo>
                  <a:lnTo>
                    <a:pt x="17860" y="2326"/>
                  </a:lnTo>
                  <a:lnTo>
                    <a:pt x="19088" y="2940"/>
                  </a:lnTo>
                  <a:lnTo>
                    <a:pt x="23959" y="7109"/>
                  </a:lnTo>
                  <a:lnTo>
                    <a:pt x="24705" y="7767"/>
                  </a:lnTo>
                  <a:lnTo>
                    <a:pt x="25495" y="8382"/>
                  </a:lnTo>
                  <a:lnTo>
                    <a:pt x="26329" y="8996"/>
                  </a:lnTo>
                  <a:lnTo>
                    <a:pt x="27162" y="9522"/>
                  </a:lnTo>
                  <a:lnTo>
                    <a:pt x="27952" y="9961"/>
                  </a:lnTo>
                  <a:lnTo>
                    <a:pt x="28391" y="10181"/>
                  </a:lnTo>
                  <a:lnTo>
                    <a:pt x="28786" y="10312"/>
                  </a:lnTo>
                  <a:lnTo>
                    <a:pt x="29225" y="10444"/>
                  </a:lnTo>
                  <a:lnTo>
                    <a:pt x="29620" y="10532"/>
                  </a:lnTo>
                  <a:lnTo>
                    <a:pt x="30015" y="10619"/>
                  </a:lnTo>
                  <a:lnTo>
                    <a:pt x="30454" y="10619"/>
                  </a:lnTo>
                  <a:lnTo>
                    <a:pt x="31024" y="10576"/>
                  </a:lnTo>
                  <a:lnTo>
                    <a:pt x="31156" y="10532"/>
                  </a:lnTo>
                  <a:lnTo>
                    <a:pt x="31419" y="10225"/>
                  </a:lnTo>
                  <a:lnTo>
                    <a:pt x="31463" y="10093"/>
                  </a:lnTo>
                  <a:lnTo>
                    <a:pt x="31507" y="7636"/>
                  </a:lnTo>
                  <a:lnTo>
                    <a:pt x="31726" y="5529"/>
                  </a:lnTo>
                  <a:lnTo>
                    <a:pt x="32340" y="3906"/>
                  </a:lnTo>
                  <a:lnTo>
                    <a:pt x="33745" y="1668"/>
                  </a:lnTo>
                  <a:lnTo>
                    <a:pt x="34710" y="264"/>
                  </a:lnTo>
                  <a:lnTo>
                    <a:pt x="34754" y="176"/>
                  </a:lnTo>
                  <a:lnTo>
                    <a:pt x="34754" y="132"/>
                  </a:lnTo>
                  <a:lnTo>
                    <a:pt x="34754" y="44"/>
                  </a:lnTo>
                  <a:lnTo>
                    <a:pt x="3466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60" name="Google Shape;14260;p408"/>
            <p:cNvSpPr/>
            <p:nvPr/>
          </p:nvSpPr>
          <p:spPr>
            <a:xfrm>
              <a:off x="6256325" y="3037950"/>
              <a:ext cx="923700" cy="403725"/>
            </a:xfrm>
            <a:custGeom>
              <a:avLst/>
              <a:gdLst/>
              <a:ahLst/>
              <a:cxnLst/>
              <a:rect l="l" t="t" r="r" b="b"/>
              <a:pathLst>
                <a:path w="36948" h="16149" extrusionOk="0">
                  <a:moveTo>
                    <a:pt x="34666" y="0"/>
                  </a:moveTo>
                  <a:lnTo>
                    <a:pt x="34622" y="88"/>
                  </a:lnTo>
                  <a:lnTo>
                    <a:pt x="34622" y="132"/>
                  </a:lnTo>
                  <a:lnTo>
                    <a:pt x="34622" y="220"/>
                  </a:lnTo>
                  <a:lnTo>
                    <a:pt x="35061" y="1931"/>
                  </a:lnTo>
                  <a:lnTo>
                    <a:pt x="35983" y="5178"/>
                  </a:lnTo>
                  <a:lnTo>
                    <a:pt x="36597" y="7811"/>
                  </a:lnTo>
                  <a:lnTo>
                    <a:pt x="35851" y="8908"/>
                  </a:lnTo>
                  <a:lnTo>
                    <a:pt x="34227" y="10927"/>
                  </a:lnTo>
                  <a:lnTo>
                    <a:pt x="33745" y="11058"/>
                  </a:lnTo>
                  <a:lnTo>
                    <a:pt x="32955" y="10795"/>
                  </a:lnTo>
                  <a:lnTo>
                    <a:pt x="29795" y="9347"/>
                  </a:lnTo>
                  <a:lnTo>
                    <a:pt x="27777" y="8381"/>
                  </a:lnTo>
                  <a:lnTo>
                    <a:pt x="23872" y="6890"/>
                  </a:lnTo>
                  <a:lnTo>
                    <a:pt x="23828" y="6890"/>
                  </a:lnTo>
                  <a:lnTo>
                    <a:pt x="22160" y="6495"/>
                  </a:lnTo>
                  <a:lnTo>
                    <a:pt x="20844" y="6451"/>
                  </a:lnTo>
                  <a:lnTo>
                    <a:pt x="20800" y="6451"/>
                  </a:lnTo>
                  <a:lnTo>
                    <a:pt x="19835" y="6670"/>
                  </a:lnTo>
                  <a:lnTo>
                    <a:pt x="19791" y="6670"/>
                  </a:lnTo>
                  <a:lnTo>
                    <a:pt x="18035" y="7548"/>
                  </a:lnTo>
                  <a:lnTo>
                    <a:pt x="15798" y="8776"/>
                  </a:lnTo>
                  <a:lnTo>
                    <a:pt x="15754" y="8776"/>
                  </a:lnTo>
                  <a:lnTo>
                    <a:pt x="13867" y="10137"/>
                  </a:lnTo>
                  <a:lnTo>
                    <a:pt x="12199" y="10356"/>
                  </a:lnTo>
                  <a:lnTo>
                    <a:pt x="9040" y="10532"/>
                  </a:lnTo>
                  <a:lnTo>
                    <a:pt x="8996" y="10532"/>
                  </a:lnTo>
                  <a:lnTo>
                    <a:pt x="7373" y="11058"/>
                  </a:lnTo>
                  <a:lnTo>
                    <a:pt x="3818" y="12638"/>
                  </a:lnTo>
                  <a:lnTo>
                    <a:pt x="3818" y="12682"/>
                  </a:lnTo>
                  <a:lnTo>
                    <a:pt x="1756" y="14042"/>
                  </a:lnTo>
                  <a:lnTo>
                    <a:pt x="44" y="15841"/>
                  </a:lnTo>
                  <a:lnTo>
                    <a:pt x="44" y="15885"/>
                  </a:lnTo>
                  <a:lnTo>
                    <a:pt x="1" y="15973"/>
                  </a:lnTo>
                  <a:lnTo>
                    <a:pt x="44" y="16017"/>
                  </a:lnTo>
                  <a:lnTo>
                    <a:pt x="88" y="16104"/>
                  </a:lnTo>
                  <a:lnTo>
                    <a:pt x="176" y="16148"/>
                  </a:lnTo>
                  <a:lnTo>
                    <a:pt x="264" y="16104"/>
                  </a:lnTo>
                  <a:lnTo>
                    <a:pt x="308" y="16061"/>
                  </a:lnTo>
                  <a:lnTo>
                    <a:pt x="1975" y="14305"/>
                  </a:lnTo>
                  <a:lnTo>
                    <a:pt x="3994" y="12945"/>
                  </a:lnTo>
                  <a:lnTo>
                    <a:pt x="7504" y="11365"/>
                  </a:lnTo>
                  <a:lnTo>
                    <a:pt x="9084" y="10883"/>
                  </a:lnTo>
                  <a:lnTo>
                    <a:pt x="12199" y="10707"/>
                  </a:lnTo>
                  <a:lnTo>
                    <a:pt x="13955" y="10488"/>
                  </a:lnTo>
                  <a:lnTo>
                    <a:pt x="14042" y="10444"/>
                  </a:lnTo>
                  <a:lnTo>
                    <a:pt x="15973" y="9084"/>
                  </a:lnTo>
                  <a:lnTo>
                    <a:pt x="18211" y="7855"/>
                  </a:lnTo>
                  <a:lnTo>
                    <a:pt x="19922" y="6977"/>
                  </a:lnTo>
                  <a:lnTo>
                    <a:pt x="20844" y="6802"/>
                  </a:lnTo>
                  <a:lnTo>
                    <a:pt x="22116" y="6846"/>
                  </a:lnTo>
                  <a:lnTo>
                    <a:pt x="23740" y="7197"/>
                  </a:lnTo>
                  <a:lnTo>
                    <a:pt x="27645" y="8733"/>
                  </a:lnTo>
                  <a:lnTo>
                    <a:pt x="29664" y="9698"/>
                  </a:lnTo>
                  <a:lnTo>
                    <a:pt x="32823" y="11146"/>
                  </a:lnTo>
                  <a:lnTo>
                    <a:pt x="32867" y="11146"/>
                  </a:lnTo>
                  <a:lnTo>
                    <a:pt x="33701" y="11409"/>
                  </a:lnTo>
                  <a:lnTo>
                    <a:pt x="33789" y="11409"/>
                  </a:lnTo>
                  <a:lnTo>
                    <a:pt x="34359" y="11234"/>
                  </a:lnTo>
                  <a:lnTo>
                    <a:pt x="34447" y="11190"/>
                  </a:lnTo>
                  <a:lnTo>
                    <a:pt x="36158" y="9084"/>
                  </a:lnTo>
                  <a:lnTo>
                    <a:pt x="36948" y="7943"/>
                  </a:lnTo>
                  <a:lnTo>
                    <a:pt x="36948" y="7899"/>
                  </a:lnTo>
                  <a:lnTo>
                    <a:pt x="36948" y="7811"/>
                  </a:lnTo>
                  <a:lnTo>
                    <a:pt x="36334" y="5090"/>
                  </a:lnTo>
                  <a:lnTo>
                    <a:pt x="35368" y="1843"/>
                  </a:lnTo>
                  <a:lnTo>
                    <a:pt x="34929" y="132"/>
                  </a:lnTo>
                  <a:lnTo>
                    <a:pt x="34929" y="44"/>
                  </a:lnTo>
                  <a:lnTo>
                    <a:pt x="3488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61" name="Google Shape;14261;p408"/>
            <p:cNvSpPr/>
            <p:nvPr/>
          </p:nvSpPr>
          <p:spPr>
            <a:xfrm>
              <a:off x="6203675" y="2736275"/>
              <a:ext cx="931375" cy="657125"/>
            </a:xfrm>
            <a:custGeom>
              <a:avLst/>
              <a:gdLst/>
              <a:ahLst/>
              <a:cxnLst/>
              <a:rect l="l" t="t" r="r" b="b"/>
              <a:pathLst>
                <a:path w="37255" h="26285" extrusionOk="0">
                  <a:moveTo>
                    <a:pt x="37035" y="0"/>
                  </a:moveTo>
                  <a:lnTo>
                    <a:pt x="36992" y="44"/>
                  </a:lnTo>
                  <a:lnTo>
                    <a:pt x="36948" y="88"/>
                  </a:lnTo>
                  <a:lnTo>
                    <a:pt x="36904" y="132"/>
                  </a:lnTo>
                  <a:lnTo>
                    <a:pt x="36465" y="2326"/>
                  </a:lnTo>
                  <a:lnTo>
                    <a:pt x="36421" y="4564"/>
                  </a:lnTo>
                  <a:lnTo>
                    <a:pt x="36290" y="9040"/>
                  </a:lnTo>
                  <a:lnTo>
                    <a:pt x="36333" y="12550"/>
                  </a:lnTo>
                  <a:lnTo>
                    <a:pt x="36333" y="12594"/>
                  </a:lnTo>
                  <a:lnTo>
                    <a:pt x="36597" y="13691"/>
                  </a:lnTo>
                  <a:lnTo>
                    <a:pt x="36158" y="14700"/>
                  </a:lnTo>
                  <a:lnTo>
                    <a:pt x="34929" y="15314"/>
                  </a:lnTo>
                  <a:lnTo>
                    <a:pt x="33393" y="15666"/>
                  </a:lnTo>
                  <a:lnTo>
                    <a:pt x="31682" y="15885"/>
                  </a:lnTo>
                  <a:lnTo>
                    <a:pt x="29971" y="15358"/>
                  </a:lnTo>
                  <a:lnTo>
                    <a:pt x="27294" y="14261"/>
                  </a:lnTo>
                  <a:lnTo>
                    <a:pt x="26153" y="13252"/>
                  </a:lnTo>
                  <a:lnTo>
                    <a:pt x="25890" y="13252"/>
                  </a:lnTo>
                  <a:lnTo>
                    <a:pt x="25276" y="13823"/>
                  </a:lnTo>
                  <a:lnTo>
                    <a:pt x="24178" y="14305"/>
                  </a:lnTo>
                  <a:lnTo>
                    <a:pt x="21502" y="15490"/>
                  </a:lnTo>
                  <a:lnTo>
                    <a:pt x="18825" y="16631"/>
                  </a:lnTo>
                  <a:lnTo>
                    <a:pt x="16850" y="17596"/>
                  </a:lnTo>
                  <a:lnTo>
                    <a:pt x="13823" y="19571"/>
                  </a:lnTo>
                  <a:lnTo>
                    <a:pt x="12199" y="19615"/>
                  </a:lnTo>
                  <a:lnTo>
                    <a:pt x="9435" y="19790"/>
                  </a:lnTo>
                  <a:lnTo>
                    <a:pt x="9391" y="19834"/>
                  </a:lnTo>
                  <a:lnTo>
                    <a:pt x="8425" y="20185"/>
                  </a:lnTo>
                  <a:lnTo>
                    <a:pt x="6495" y="21107"/>
                  </a:lnTo>
                  <a:lnTo>
                    <a:pt x="4520" y="22204"/>
                  </a:lnTo>
                  <a:lnTo>
                    <a:pt x="4476" y="22204"/>
                  </a:lnTo>
                  <a:lnTo>
                    <a:pt x="2633" y="23476"/>
                  </a:lnTo>
                  <a:lnTo>
                    <a:pt x="2633" y="23520"/>
                  </a:lnTo>
                  <a:lnTo>
                    <a:pt x="44" y="25977"/>
                  </a:lnTo>
                  <a:lnTo>
                    <a:pt x="0" y="26021"/>
                  </a:lnTo>
                  <a:lnTo>
                    <a:pt x="0" y="26109"/>
                  </a:lnTo>
                  <a:lnTo>
                    <a:pt x="0" y="26153"/>
                  </a:lnTo>
                  <a:lnTo>
                    <a:pt x="44" y="26241"/>
                  </a:lnTo>
                  <a:lnTo>
                    <a:pt x="88" y="26285"/>
                  </a:lnTo>
                  <a:lnTo>
                    <a:pt x="220" y="26285"/>
                  </a:lnTo>
                  <a:lnTo>
                    <a:pt x="264" y="26241"/>
                  </a:lnTo>
                  <a:lnTo>
                    <a:pt x="2853" y="23783"/>
                  </a:lnTo>
                  <a:lnTo>
                    <a:pt x="4696" y="22511"/>
                  </a:lnTo>
                  <a:lnTo>
                    <a:pt x="6670" y="21414"/>
                  </a:lnTo>
                  <a:lnTo>
                    <a:pt x="8557" y="20492"/>
                  </a:lnTo>
                  <a:lnTo>
                    <a:pt x="9479" y="20141"/>
                  </a:lnTo>
                  <a:lnTo>
                    <a:pt x="12243" y="19966"/>
                  </a:lnTo>
                  <a:lnTo>
                    <a:pt x="13867" y="19922"/>
                  </a:lnTo>
                  <a:lnTo>
                    <a:pt x="13954" y="19878"/>
                  </a:lnTo>
                  <a:lnTo>
                    <a:pt x="17026" y="17903"/>
                  </a:lnTo>
                  <a:lnTo>
                    <a:pt x="18957" y="16982"/>
                  </a:lnTo>
                  <a:lnTo>
                    <a:pt x="21633" y="15797"/>
                  </a:lnTo>
                  <a:lnTo>
                    <a:pt x="24354" y="14656"/>
                  </a:lnTo>
                  <a:lnTo>
                    <a:pt x="25451" y="14130"/>
                  </a:lnTo>
                  <a:lnTo>
                    <a:pt x="25495" y="14086"/>
                  </a:lnTo>
                  <a:lnTo>
                    <a:pt x="26021" y="13647"/>
                  </a:lnTo>
                  <a:lnTo>
                    <a:pt x="27118" y="14568"/>
                  </a:lnTo>
                  <a:lnTo>
                    <a:pt x="27162" y="14568"/>
                  </a:lnTo>
                  <a:lnTo>
                    <a:pt x="29839" y="15666"/>
                  </a:lnTo>
                  <a:lnTo>
                    <a:pt x="31594" y="16236"/>
                  </a:lnTo>
                  <a:lnTo>
                    <a:pt x="31682" y="16236"/>
                  </a:lnTo>
                  <a:lnTo>
                    <a:pt x="33437" y="16017"/>
                  </a:lnTo>
                  <a:lnTo>
                    <a:pt x="33481" y="16017"/>
                  </a:lnTo>
                  <a:lnTo>
                    <a:pt x="35061" y="15622"/>
                  </a:lnTo>
                  <a:lnTo>
                    <a:pt x="36377" y="14963"/>
                  </a:lnTo>
                  <a:lnTo>
                    <a:pt x="36465" y="14876"/>
                  </a:lnTo>
                  <a:lnTo>
                    <a:pt x="36904" y="13779"/>
                  </a:lnTo>
                  <a:lnTo>
                    <a:pt x="36948" y="13691"/>
                  </a:lnTo>
                  <a:lnTo>
                    <a:pt x="36684" y="12506"/>
                  </a:lnTo>
                  <a:lnTo>
                    <a:pt x="36641" y="9040"/>
                  </a:lnTo>
                  <a:lnTo>
                    <a:pt x="36772" y="4608"/>
                  </a:lnTo>
                  <a:lnTo>
                    <a:pt x="36816" y="2370"/>
                  </a:lnTo>
                  <a:lnTo>
                    <a:pt x="37255" y="220"/>
                  </a:lnTo>
                  <a:lnTo>
                    <a:pt x="37255" y="132"/>
                  </a:lnTo>
                  <a:lnTo>
                    <a:pt x="37255" y="88"/>
                  </a:lnTo>
                  <a:lnTo>
                    <a:pt x="37211" y="44"/>
                  </a:lnTo>
                  <a:lnTo>
                    <a:pt x="3712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62" name="Google Shape;14262;p408"/>
            <p:cNvSpPr/>
            <p:nvPr/>
          </p:nvSpPr>
          <p:spPr>
            <a:xfrm>
              <a:off x="6895875" y="1781875"/>
              <a:ext cx="345600" cy="2234625"/>
            </a:xfrm>
            <a:custGeom>
              <a:avLst/>
              <a:gdLst/>
              <a:ahLst/>
              <a:cxnLst/>
              <a:rect l="l" t="t" r="r" b="b"/>
              <a:pathLst>
                <a:path w="13824" h="89385" extrusionOk="0">
                  <a:moveTo>
                    <a:pt x="8426" y="0"/>
                  </a:moveTo>
                  <a:lnTo>
                    <a:pt x="8382" y="44"/>
                  </a:lnTo>
                  <a:lnTo>
                    <a:pt x="8294" y="44"/>
                  </a:lnTo>
                  <a:lnTo>
                    <a:pt x="8250" y="132"/>
                  </a:lnTo>
                  <a:lnTo>
                    <a:pt x="8250" y="176"/>
                  </a:lnTo>
                  <a:lnTo>
                    <a:pt x="8250" y="264"/>
                  </a:lnTo>
                  <a:lnTo>
                    <a:pt x="8294" y="308"/>
                  </a:lnTo>
                  <a:lnTo>
                    <a:pt x="9962" y="2414"/>
                  </a:lnTo>
                  <a:lnTo>
                    <a:pt x="9962" y="2458"/>
                  </a:lnTo>
                  <a:lnTo>
                    <a:pt x="11190" y="3511"/>
                  </a:lnTo>
                  <a:lnTo>
                    <a:pt x="11278" y="3555"/>
                  </a:lnTo>
                  <a:lnTo>
                    <a:pt x="12814" y="4037"/>
                  </a:lnTo>
                  <a:lnTo>
                    <a:pt x="13165" y="4388"/>
                  </a:lnTo>
                  <a:lnTo>
                    <a:pt x="13341" y="5003"/>
                  </a:lnTo>
                  <a:lnTo>
                    <a:pt x="13472" y="6495"/>
                  </a:lnTo>
                  <a:lnTo>
                    <a:pt x="13341" y="7504"/>
                  </a:lnTo>
                  <a:lnTo>
                    <a:pt x="12726" y="9347"/>
                  </a:lnTo>
                  <a:lnTo>
                    <a:pt x="12068" y="12067"/>
                  </a:lnTo>
                  <a:lnTo>
                    <a:pt x="11629" y="14656"/>
                  </a:lnTo>
                  <a:lnTo>
                    <a:pt x="11629" y="14700"/>
                  </a:lnTo>
                  <a:lnTo>
                    <a:pt x="11498" y="17114"/>
                  </a:lnTo>
                  <a:lnTo>
                    <a:pt x="11454" y="19703"/>
                  </a:lnTo>
                  <a:lnTo>
                    <a:pt x="11103" y="24573"/>
                  </a:lnTo>
                  <a:lnTo>
                    <a:pt x="11103" y="24617"/>
                  </a:lnTo>
                  <a:lnTo>
                    <a:pt x="11322" y="26460"/>
                  </a:lnTo>
                  <a:lnTo>
                    <a:pt x="12112" y="29620"/>
                  </a:lnTo>
                  <a:lnTo>
                    <a:pt x="12858" y="32691"/>
                  </a:lnTo>
                  <a:lnTo>
                    <a:pt x="12770" y="33525"/>
                  </a:lnTo>
                  <a:lnTo>
                    <a:pt x="11805" y="35675"/>
                  </a:lnTo>
                  <a:lnTo>
                    <a:pt x="10664" y="38527"/>
                  </a:lnTo>
                  <a:lnTo>
                    <a:pt x="10664" y="38571"/>
                  </a:lnTo>
                  <a:lnTo>
                    <a:pt x="10269" y="40546"/>
                  </a:lnTo>
                  <a:lnTo>
                    <a:pt x="10269" y="40590"/>
                  </a:lnTo>
                  <a:lnTo>
                    <a:pt x="10181" y="42740"/>
                  </a:lnTo>
                  <a:lnTo>
                    <a:pt x="10050" y="47654"/>
                  </a:lnTo>
                  <a:lnTo>
                    <a:pt x="10181" y="49761"/>
                  </a:lnTo>
                  <a:lnTo>
                    <a:pt x="10181" y="49805"/>
                  </a:lnTo>
                  <a:lnTo>
                    <a:pt x="10664" y="52174"/>
                  </a:lnTo>
                  <a:lnTo>
                    <a:pt x="12375" y="58537"/>
                  </a:lnTo>
                  <a:lnTo>
                    <a:pt x="12331" y="58932"/>
                  </a:lnTo>
                  <a:lnTo>
                    <a:pt x="11498" y="60204"/>
                  </a:lnTo>
                  <a:lnTo>
                    <a:pt x="10269" y="62135"/>
                  </a:lnTo>
                  <a:lnTo>
                    <a:pt x="10225" y="62179"/>
                  </a:lnTo>
                  <a:lnTo>
                    <a:pt x="9742" y="63671"/>
                  </a:lnTo>
                  <a:lnTo>
                    <a:pt x="9699" y="63715"/>
                  </a:lnTo>
                  <a:lnTo>
                    <a:pt x="9347" y="67664"/>
                  </a:lnTo>
                  <a:lnTo>
                    <a:pt x="9347" y="67708"/>
                  </a:lnTo>
                  <a:lnTo>
                    <a:pt x="9479" y="68278"/>
                  </a:lnTo>
                  <a:lnTo>
                    <a:pt x="10576" y="70648"/>
                  </a:lnTo>
                  <a:lnTo>
                    <a:pt x="12639" y="74948"/>
                  </a:lnTo>
                  <a:lnTo>
                    <a:pt x="12287" y="75957"/>
                  </a:lnTo>
                  <a:lnTo>
                    <a:pt x="10401" y="77186"/>
                  </a:lnTo>
                  <a:lnTo>
                    <a:pt x="8558" y="78546"/>
                  </a:lnTo>
                  <a:lnTo>
                    <a:pt x="6276" y="80477"/>
                  </a:lnTo>
                  <a:lnTo>
                    <a:pt x="5969" y="80521"/>
                  </a:lnTo>
                  <a:lnTo>
                    <a:pt x="5881" y="80565"/>
                  </a:lnTo>
                  <a:lnTo>
                    <a:pt x="3643" y="82715"/>
                  </a:lnTo>
                  <a:lnTo>
                    <a:pt x="2327" y="84163"/>
                  </a:lnTo>
                  <a:lnTo>
                    <a:pt x="2283" y="84207"/>
                  </a:lnTo>
                  <a:lnTo>
                    <a:pt x="1405" y="86313"/>
                  </a:lnTo>
                  <a:lnTo>
                    <a:pt x="45" y="89165"/>
                  </a:lnTo>
                  <a:lnTo>
                    <a:pt x="1" y="89209"/>
                  </a:lnTo>
                  <a:lnTo>
                    <a:pt x="45" y="89297"/>
                  </a:lnTo>
                  <a:lnTo>
                    <a:pt x="45" y="89341"/>
                  </a:lnTo>
                  <a:lnTo>
                    <a:pt x="133" y="89385"/>
                  </a:lnTo>
                  <a:lnTo>
                    <a:pt x="308" y="89385"/>
                  </a:lnTo>
                  <a:lnTo>
                    <a:pt x="352" y="89297"/>
                  </a:lnTo>
                  <a:lnTo>
                    <a:pt x="1712" y="86445"/>
                  </a:lnTo>
                  <a:lnTo>
                    <a:pt x="2590" y="84382"/>
                  </a:lnTo>
                  <a:lnTo>
                    <a:pt x="3906" y="82978"/>
                  </a:lnTo>
                  <a:lnTo>
                    <a:pt x="6056" y="80828"/>
                  </a:lnTo>
                  <a:lnTo>
                    <a:pt x="6364" y="80784"/>
                  </a:lnTo>
                  <a:lnTo>
                    <a:pt x="6451" y="80740"/>
                  </a:lnTo>
                  <a:lnTo>
                    <a:pt x="8777" y="78853"/>
                  </a:lnTo>
                  <a:lnTo>
                    <a:pt x="10620" y="77493"/>
                  </a:lnTo>
                  <a:lnTo>
                    <a:pt x="12551" y="76220"/>
                  </a:lnTo>
                  <a:lnTo>
                    <a:pt x="12639" y="76133"/>
                  </a:lnTo>
                  <a:lnTo>
                    <a:pt x="12990" y="74992"/>
                  </a:lnTo>
                  <a:lnTo>
                    <a:pt x="12990" y="74860"/>
                  </a:lnTo>
                  <a:lnTo>
                    <a:pt x="10883" y="70472"/>
                  </a:lnTo>
                  <a:lnTo>
                    <a:pt x="9830" y="68146"/>
                  </a:lnTo>
                  <a:lnTo>
                    <a:pt x="9699" y="67664"/>
                  </a:lnTo>
                  <a:lnTo>
                    <a:pt x="10050" y="63758"/>
                  </a:lnTo>
                  <a:lnTo>
                    <a:pt x="10576" y="62310"/>
                  </a:lnTo>
                  <a:lnTo>
                    <a:pt x="11761" y="60424"/>
                  </a:lnTo>
                  <a:lnTo>
                    <a:pt x="12639" y="59063"/>
                  </a:lnTo>
                  <a:lnTo>
                    <a:pt x="12682" y="59019"/>
                  </a:lnTo>
                  <a:lnTo>
                    <a:pt x="12726" y="58537"/>
                  </a:lnTo>
                  <a:lnTo>
                    <a:pt x="12726" y="58449"/>
                  </a:lnTo>
                  <a:lnTo>
                    <a:pt x="11761" y="54982"/>
                  </a:lnTo>
                  <a:lnTo>
                    <a:pt x="11015" y="52086"/>
                  </a:lnTo>
                  <a:lnTo>
                    <a:pt x="10532" y="49761"/>
                  </a:lnTo>
                  <a:lnTo>
                    <a:pt x="10401" y="47654"/>
                  </a:lnTo>
                  <a:lnTo>
                    <a:pt x="10532" y="42740"/>
                  </a:lnTo>
                  <a:lnTo>
                    <a:pt x="10620" y="40634"/>
                  </a:lnTo>
                  <a:lnTo>
                    <a:pt x="11015" y="38659"/>
                  </a:lnTo>
                  <a:lnTo>
                    <a:pt x="12112" y="35807"/>
                  </a:lnTo>
                  <a:lnTo>
                    <a:pt x="13077" y="33657"/>
                  </a:lnTo>
                  <a:lnTo>
                    <a:pt x="13077" y="33613"/>
                  </a:lnTo>
                  <a:lnTo>
                    <a:pt x="13209" y="32691"/>
                  </a:lnTo>
                  <a:lnTo>
                    <a:pt x="13209" y="32603"/>
                  </a:lnTo>
                  <a:lnTo>
                    <a:pt x="12463" y="29532"/>
                  </a:lnTo>
                  <a:lnTo>
                    <a:pt x="11673" y="26416"/>
                  </a:lnTo>
                  <a:lnTo>
                    <a:pt x="11454" y="24617"/>
                  </a:lnTo>
                  <a:lnTo>
                    <a:pt x="11805" y="19746"/>
                  </a:lnTo>
                  <a:lnTo>
                    <a:pt x="11849" y="17114"/>
                  </a:lnTo>
                  <a:lnTo>
                    <a:pt x="11980" y="14744"/>
                  </a:lnTo>
                  <a:lnTo>
                    <a:pt x="12419" y="12155"/>
                  </a:lnTo>
                  <a:lnTo>
                    <a:pt x="13077" y="9435"/>
                  </a:lnTo>
                  <a:lnTo>
                    <a:pt x="13648" y="7592"/>
                  </a:lnTo>
                  <a:lnTo>
                    <a:pt x="13823" y="6539"/>
                  </a:lnTo>
                  <a:lnTo>
                    <a:pt x="13823" y="6495"/>
                  </a:lnTo>
                  <a:lnTo>
                    <a:pt x="13692" y="4959"/>
                  </a:lnTo>
                  <a:lnTo>
                    <a:pt x="13692" y="4915"/>
                  </a:lnTo>
                  <a:lnTo>
                    <a:pt x="13472" y="4213"/>
                  </a:lnTo>
                  <a:lnTo>
                    <a:pt x="13428" y="4169"/>
                  </a:lnTo>
                  <a:lnTo>
                    <a:pt x="13033" y="3774"/>
                  </a:lnTo>
                  <a:lnTo>
                    <a:pt x="12946" y="3730"/>
                  </a:lnTo>
                  <a:lnTo>
                    <a:pt x="11410" y="3204"/>
                  </a:lnTo>
                  <a:lnTo>
                    <a:pt x="10225" y="2194"/>
                  </a:lnTo>
                  <a:lnTo>
                    <a:pt x="8558" y="88"/>
                  </a:lnTo>
                  <a:lnTo>
                    <a:pt x="8514" y="44"/>
                  </a:lnTo>
                  <a:lnTo>
                    <a:pt x="842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63" name="Google Shape;14263;p408"/>
            <p:cNvSpPr/>
            <p:nvPr/>
          </p:nvSpPr>
          <p:spPr>
            <a:xfrm>
              <a:off x="6471350" y="3612775"/>
              <a:ext cx="385075" cy="336800"/>
            </a:xfrm>
            <a:custGeom>
              <a:avLst/>
              <a:gdLst/>
              <a:ahLst/>
              <a:cxnLst/>
              <a:rect l="l" t="t" r="r" b="b"/>
              <a:pathLst>
                <a:path w="15403" h="13472" extrusionOk="0">
                  <a:moveTo>
                    <a:pt x="7197" y="1"/>
                  </a:moveTo>
                  <a:lnTo>
                    <a:pt x="2677" y="439"/>
                  </a:lnTo>
                  <a:lnTo>
                    <a:pt x="176" y="527"/>
                  </a:lnTo>
                  <a:lnTo>
                    <a:pt x="132" y="527"/>
                  </a:lnTo>
                  <a:lnTo>
                    <a:pt x="44" y="571"/>
                  </a:lnTo>
                  <a:lnTo>
                    <a:pt x="0" y="615"/>
                  </a:lnTo>
                  <a:lnTo>
                    <a:pt x="0" y="703"/>
                  </a:lnTo>
                  <a:lnTo>
                    <a:pt x="44" y="747"/>
                  </a:lnTo>
                  <a:lnTo>
                    <a:pt x="44" y="790"/>
                  </a:lnTo>
                  <a:lnTo>
                    <a:pt x="132" y="834"/>
                  </a:lnTo>
                  <a:lnTo>
                    <a:pt x="176" y="878"/>
                  </a:lnTo>
                  <a:lnTo>
                    <a:pt x="2721" y="790"/>
                  </a:lnTo>
                  <a:lnTo>
                    <a:pt x="7197" y="352"/>
                  </a:lnTo>
                  <a:lnTo>
                    <a:pt x="7548" y="615"/>
                  </a:lnTo>
                  <a:lnTo>
                    <a:pt x="8469" y="1449"/>
                  </a:lnTo>
                  <a:lnTo>
                    <a:pt x="10005" y="2941"/>
                  </a:lnTo>
                  <a:lnTo>
                    <a:pt x="11804" y="4740"/>
                  </a:lnTo>
                  <a:lnTo>
                    <a:pt x="14525" y="7899"/>
                  </a:lnTo>
                  <a:lnTo>
                    <a:pt x="15051" y="9128"/>
                  </a:lnTo>
                  <a:lnTo>
                    <a:pt x="14963" y="10576"/>
                  </a:lnTo>
                  <a:lnTo>
                    <a:pt x="14042" y="13252"/>
                  </a:lnTo>
                  <a:lnTo>
                    <a:pt x="13998" y="13296"/>
                  </a:lnTo>
                  <a:lnTo>
                    <a:pt x="14042" y="13384"/>
                  </a:lnTo>
                  <a:lnTo>
                    <a:pt x="14086" y="13428"/>
                  </a:lnTo>
                  <a:lnTo>
                    <a:pt x="14130" y="13472"/>
                  </a:lnTo>
                  <a:lnTo>
                    <a:pt x="14174" y="13472"/>
                  </a:lnTo>
                  <a:lnTo>
                    <a:pt x="14305" y="13428"/>
                  </a:lnTo>
                  <a:lnTo>
                    <a:pt x="14349" y="13340"/>
                  </a:lnTo>
                  <a:lnTo>
                    <a:pt x="15271" y="10664"/>
                  </a:lnTo>
                  <a:lnTo>
                    <a:pt x="15314" y="10620"/>
                  </a:lnTo>
                  <a:lnTo>
                    <a:pt x="15402" y="9084"/>
                  </a:lnTo>
                  <a:lnTo>
                    <a:pt x="15402" y="9040"/>
                  </a:lnTo>
                  <a:lnTo>
                    <a:pt x="14832" y="7724"/>
                  </a:lnTo>
                  <a:lnTo>
                    <a:pt x="14788" y="7680"/>
                  </a:lnTo>
                  <a:lnTo>
                    <a:pt x="12067" y="4520"/>
                  </a:lnTo>
                  <a:lnTo>
                    <a:pt x="10268" y="2677"/>
                  </a:lnTo>
                  <a:lnTo>
                    <a:pt x="8689" y="1185"/>
                  </a:lnTo>
                  <a:lnTo>
                    <a:pt x="7811" y="352"/>
                  </a:lnTo>
                  <a:lnTo>
                    <a:pt x="7767" y="308"/>
                  </a:lnTo>
                  <a:lnTo>
                    <a:pt x="732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64" name="Google Shape;14264;p408"/>
            <p:cNvSpPr/>
            <p:nvPr/>
          </p:nvSpPr>
          <p:spPr>
            <a:xfrm>
              <a:off x="6507550" y="3657750"/>
              <a:ext cx="242450" cy="218325"/>
            </a:xfrm>
            <a:custGeom>
              <a:avLst/>
              <a:gdLst/>
              <a:ahLst/>
              <a:cxnLst/>
              <a:rect l="l" t="t" r="r" b="b"/>
              <a:pathLst>
                <a:path w="9698" h="8733" extrusionOk="0">
                  <a:moveTo>
                    <a:pt x="1624" y="1"/>
                  </a:moveTo>
                  <a:lnTo>
                    <a:pt x="176" y="45"/>
                  </a:lnTo>
                  <a:lnTo>
                    <a:pt x="132" y="45"/>
                  </a:lnTo>
                  <a:lnTo>
                    <a:pt x="44" y="88"/>
                  </a:lnTo>
                  <a:lnTo>
                    <a:pt x="44" y="132"/>
                  </a:lnTo>
                  <a:lnTo>
                    <a:pt x="0" y="220"/>
                  </a:lnTo>
                  <a:lnTo>
                    <a:pt x="44" y="264"/>
                  </a:lnTo>
                  <a:lnTo>
                    <a:pt x="44" y="308"/>
                  </a:lnTo>
                  <a:lnTo>
                    <a:pt x="176" y="396"/>
                  </a:lnTo>
                  <a:lnTo>
                    <a:pt x="1624" y="352"/>
                  </a:lnTo>
                  <a:lnTo>
                    <a:pt x="3555" y="483"/>
                  </a:lnTo>
                  <a:lnTo>
                    <a:pt x="4301" y="747"/>
                  </a:lnTo>
                  <a:lnTo>
                    <a:pt x="5529" y="1844"/>
                  </a:lnTo>
                  <a:lnTo>
                    <a:pt x="7504" y="3994"/>
                  </a:lnTo>
                  <a:lnTo>
                    <a:pt x="8425" y="5266"/>
                  </a:lnTo>
                  <a:lnTo>
                    <a:pt x="9127" y="6627"/>
                  </a:lnTo>
                  <a:lnTo>
                    <a:pt x="9347" y="8075"/>
                  </a:lnTo>
                  <a:lnTo>
                    <a:pt x="9259" y="8513"/>
                  </a:lnTo>
                  <a:lnTo>
                    <a:pt x="9259" y="8601"/>
                  </a:lnTo>
                  <a:lnTo>
                    <a:pt x="9303" y="8645"/>
                  </a:lnTo>
                  <a:lnTo>
                    <a:pt x="9347" y="8689"/>
                  </a:lnTo>
                  <a:lnTo>
                    <a:pt x="9435" y="8733"/>
                  </a:lnTo>
                  <a:lnTo>
                    <a:pt x="9566" y="8689"/>
                  </a:lnTo>
                  <a:lnTo>
                    <a:pt x="9610" y="8557"/>
                  </a:lnTo>
                  <a:lnTo>
                    <a:pt x="9698" y="8119"/>
                  </a:lnTo>
                  <a:lnTo>
                    <a:pt x="9698" y="8075"/>
                  </a:lnTo>
                  <a:lnTo>
                    <a:pt x="9435" y="6539"/>
                  </a:lnTo>
                  <a:lnTo>
                    <a:pt x="9435" y="6495"/>
                  </a:lnTo>
                  <a:lnTo>
                    <a:pt x="8732" y="5091"/>
                  </a:lnTo>
                  <a:lnTo>
                    <a:pt x="8689" y="5047"/>
                  </a:lnTo>
                  <a:lnTo>
                    <a:pt x="7767" y="3774"/>
                  </a:lnTo>
                  <a:lnTo>
                    <a:pt x="5749" y="1580"/>
                  </a:lnTo>
                  <a:lnTo>
                    <a:pt x="4520" y="440"/>
                  </a:lnTo>
                  <a:lnTo>
                    <a:pt x="4432" y="396"/>
                  </a:lnTo>
                  <a:lnTo>
                    <a:pt x="3642" y="132"/>
                  </a:lnTo>
                  <a:lnTo>
                    <a:pt x="3598" y="132"/>
                  </a:lnTo>
                  <a:lnTo>
                    <a:pt x="162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65" name="Google Shape;14265;p408"/>
            <p:cNvSpPr/>
            <p:nvPr/>
          </p:nvSpPr>
          <p:spPr>
            <a:xfrm>
              <a:off x="6151025" y="1762125"/>
              <a:ext cx="1018050" cy="1584100"/>
            </a:xfrm>
            <a:custGeom>
              <a:avLst/>
              <a:gdLst/>
              <a:ahLst/>
              <a:cxnLst/>
              <a:rect l="l" t="t" r="r" b="b"/>
              <a:pathLst>
                <a:path w="40722" h="63364" extrusionOk="0">
                  <a:moveTo>
                    <a:pt x="34666" y="1"/>
                  </a:moveTo>
                  <a:lnTo>
                    <a:pt x="34622" y="44"/>
                  </a:lnTo>
                  <a:lnTo>
                    <a:pt x="34578" y="88"/>
                  </a:lnTo>
                  <a:lnTo>
                    <a:pt x="34534" y="176"/>
                  </a:lnTo>
                  <a:lnTo>
                    <a:pt x="34534" y="220"/>
                  </a:lnTo>
                  <a:lnTo>
                    <a:pt x="34578" y="308"/>
                  </a:lnTo>
                  <a:lnTo>
                    <a:pt x="36596" y="3116"/>
                  </a:lnTo>
                  <a:lnTo>
                    <a:pt x="37825" y="4959"/>
                  </a:lnTo>
                  <a:lnTo>
                    <a:pt x="38790" y="6758"/>
                  </a:lnTo>
                  <a:lnTo>
                    <a:pt x="39229" y="8074"/>
                  </a:lnTo>
                  <a:lnTo>
                    <a:pt x="39098" y="10268"/>
                  </a:lnTo>
                  <a:lnTo>
                    <a:pt x="39098" y="10312"/>
                  </a:lnTo>
                  <a:lnTo>
                    <a:pt x="39536" y="12594"/>
                  </a:lnTo>
                  <a:lnTo>
                    <a:pt x="39493" y="13779"/>
                  </a:lnTo>
                  <a:lnTo>
                    <a:pt x="39229" y="15929"/>
                  </a:lnTo>
                  <a:lnTo>
                    <a:pt x="39317" y="20273"/>
                  </a:lnTo>
                  <a:lnTo>
                    <a:pt x="39141" y="22555"/>
                  </a:lnTo>
                  <a:lnTo>
                    <a:pt x="38966" y="25319"/>
                  </a:lnTo>
                  <a:lnTo>
                    <a:pt x="38966" y="25363"/>
                  </a:lnTo>
                  <a:lnTo>
                    <a:pt x="39141" y="27162"/>
                  </a:lnTo>
                  <a:lnTo>
                    <a:pt x="39800" y="29971"/>
                  </a:lnTo>
                  <a:lnTo>
                    <a:pt x="40370" y="32472"/>
                  </a:lnTo>
                  <a:lnTo>
                    <a:pt x="40239" y="33964"/>
                  </a:lnTo>
                  <a:lnTo>
                    <a:pt x="39756" y="35895"/>
                  </a:lnTo>
                  <a:lnTo>
                    <a:pt x="38264" y="39844"/>
                  </a:lnTo>
                  <a:lnTo>
                    <a:pt x="37957" y="41248"/>
                  </a:lnTo>
                  <a:lnTo>
                    <a:pt x="37299" y="42740"/>
                  </a:lnTo>
                  <a:lnTo>
                    <a:pt x="35368" y="45812"/>
                  </a:lnTo>
                  <a:lnTo>
                    <a:pt x="33788" y="47172"/>
                  </a:lnTo>
                  <a:lnTo>
                    <a:pt x="31770" y="48883"/>
                  </a:lnTo>
                  <a:lnTo>
                    <a:pt x="30848" y="48883"/>
                  </a:lnTo>
                  <a:lnTo>
                    <a:pt x="28786" y="48400"/>
                  </a:lnTo>
                  <a:lnTo>
                    <a:pt x="28654" y="48444"/>
                  </a:lnTo>
                  <a:lnTo>
                    <a:pt x="26153" y="49717"/>
                  </a:lnTo>
                  <a:lnTo>
                    <a:pt x="23520" y="50946"/>
                  </a:lnTo>
                  <a:lnTo>
                    <a:pt x="20492" y="52306"/>
                  </a:lnTo>
                  <a:lnTo>
                    <a:pt x="14612" y="54895"/>
                  </a:lnTo>
                  <a:lnTo>
                    <a:pt x="10488" y="56343"/>
                  </a:lnTo>
                  <a:lnTo>
                    <a:pt x="10444" y="56343"/>
                  </a:lnTo>
                  <a:lnTo>
                    <a:pt x="7942" y="57615"/>
                  </a:lnTo>
                  <a:lnTo>
                    <a:pt x="5836" y="58888"/>
                  </a:lnTo>
                  <a:lnTo>
                    <a:pt x="2545" y="61257"/>
                  </a:lnTo>
                  <a:lnTo>
                    <a:pt x="44" y="63013"/>
                  </a:lnTo>
                  <a:lnTo>
                    <a:pt x="0" y="63100"/>
                  </a:lnTo>
                  <a:lnTo>
                    <a:pt x="0" y="63144"/>
                  </a:lnTo>
                  <a:lnTo>
                    <a:pt x="0" y="63188"/>
                  </a:lnTo>
                  <a:lnTo>
                    <a:pt x="0" y="63276"/>
                  </a:lnTo>
                  <a:lnTo>
                    <a:pt x="88" y="63320"/>
                  </a:lnTo>
                  <a:lnTo>
                    <a:pt x="176" y="63364"/>
                  </a:lnTo>
                  <a:lnTo>
                    <a:pt x="263" y="63320"/>
                  </a:lnTo>
                  <a:lnTo>
                    <a:pt x="2765" y="61565"/>
                  </a:lnTo>
                  <a:lnTo>
                    <a:pt x="6012" y="59151"/>
                  </a:lnTo>
                  <a:lnTo>
                    <a:pt x="8118" y="57923"/>
                  </a:lnTo>
                  <a:lnTo>
                    <a:pt x="10619" y="56650"/>
                  </a:lnTo>
                  <a:lnTo>
                    <a:pt x="14744" y="55202"/>
                  </a:lnTo>
                  <a:lnTo>
                    <a:pt x="20624" y="52613"/>
                  </a:lnTo>
                  <a:lnTo>
                    <a:pt x="23696" y="51253"/>
                  </a:lnTo>
                  <a:lnTo>
                    <a:pt x="26284" y="50024"/>
                  </a:lnTo>
                  <a:lnTo>
                    <a:pt x="28786" y="48752"/>
                  </a:lnTo>
                  <a:lnTo>
                    <a:pt x="30804" y="49234"/>
                  </a:lnTo>
                  <a:lnTo>
                    <a:pt x="31857" y="49234"/>
                  </a:lnTo>
                  <a:lnTo>
                    <a:pt x="31945" y="49190"/>
                  </a:lnTo>
                  <a:lnTo>
                    <a:pt x="34007" y="47435"/>
                  </a:lnTo>
                  <a:lnTo>
                    <a:pt x="35587" y="46031"/>
                  </a:lnTo>
                  <a:lnTo>
                    <a:pt x="35631" y="46031"/>
                  </a:lnTo>
                  <a:lnTo>
                    <a:pt x="37562" y="42915"/>
                  </a:lnTo>
                  <a:lnTo>
                    <a:pt x="37606" y="42915"/>
                  </a:lnTo>
                  <a:lnTo>
                    <a:pt x="38264" y="41380"/>
                  </a:lnTo>
                  <a:lnTo>
                    <a:pt x="38264" y="41336"/>
                  </a:lnTo>
                  <a:lnTo>
                    <a:pt x="38615" y="39932"/>
                  </a:lnTo>
                  <a:lnTo>
                    <a:pt x="40063" y="36026"/>
                  </a:lnTo>
                  <a:lnTo>
                    <a:pt x="40063" y="35982"/>
                  </a:lnTo>
                  <a:lnTo>
                    <a:pt x="40546" y="34052"/>
                  </a:lnTo>
                  <a:lnTo>
                    <a:pt x="40590" y="34008"/>
                  </a:lnTo>
                  <a:lnTo>
                    <a:pt x="40721" y="32472"/>
                  </a:lnTo>
                  <a:lnTo>
                    <a:pt x="40721" y="32428"/>
                  </a:lnTo>
                  <a:lnTo>
                    <a:pt x="40151" y="29927"/>
                  </a:lnTo>
                  <a:lnTo>
                    <a:pt x="39493" y="27119"/>
                  </a:lnTo>
                  <a:lnTo>
                    <a:pt x="39317" y="25319"/>
                  </a:lnTo>
                  <a:lnTo>
                    <a:pt x="39493" y="22555"/>
                  </a:lnTo>
                  <a:lnTo>
                    <a:pt x="39668" y="20273"/>
                  </a:lnTo>
                  <a:lnTo>
                    <a:pt x="39580" y="15929"/>
                  </a:lnTo>
                  <a:lnTo>
                    <a:pt x="39844" y="13823"/>
                  </a:lnTo>
                  <a:lnTo>
                    <a:pt x="39887" y="12594"/>
                  </a:lnTo>
                  <a:lnTo>
                    <a:pt x="39887" y="12550"/>
                  </a:lnTo>
                  <a:lnTo>
                    <a:pt x="39449" y="10268"/>
                  </a:lnTo>
                  <a:lnTo>
                    <a:pt x="39580" y="8031"/>
                  </a:lnTo>
                  <a:lnTo>
                    <a:pt x="39536" y="7987"/>
                  </a:lnTo>
                  <a:lnTo>
                    <a:pt x="39141" y="6626"/>
                  </a:lnTo>
                  <a:lnTo>
                    <a:pt x="39141" y="6583"/>
                  </a:lnTo>
                  <a:lnTo>
                    <a:pt x="38132" y="4783"/>
                  </a:lnTo>
                  <a:lnTo>
                    <a:pt x="36904" y="2897"/>
                  </a:lnTo>
                  <a:lnTo>
                    <a:pt x="34885" y="88"/>
                  </a:lnTo>
                  <a:lnTo>
                    <a:pt x="34797" y="44"/>
                  </a:lnTo>
                  <a:lnTo>
                    <a:pt x="3475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66" name="Google Shape;14266;p408"/>
            <p:cNvSpPr/>
            <p:nvPr/>
          </p:nvSpPr>
          <p:spPr>
            <a:xfrm>
              <a:off x="6010600" y="1752250"/>
              <a:ext cx="930300" cy="1467825"/>
            </a:xfrm>
            <a:custGeom>
              <a:avLst/>
              <a:gdLst/>
              <a:ahLst/>
              <a:cxnLst/>
              <a:rect l="l" t="t" r="r" b="b"/>
              <a:pathLst>
                <a:path w="37212" h="58713" extrusionOk="0">
                  <a:moveTo>
                    <a:pt x="35368" y="1"/>
                  </a:moveTo>
                  <a:lnTo>
                    <a:pt x="35324" y="44"/>
                  </a:lnTo>
                  <a:lnTo>
                    <a:pt x="35280" y="88"/>
                  </a:lnTo>
                  <a:lnTo>
                    <a:pt x="35236" y="132"/>
                  </a:lnTo>
                  <a:lnTo>
                    <a:pt x="35236" y="220"/>
                  </a:lnTo>
                  <a:lnTo>
                    <a:pt x="35280" y="264"/>
                  </a:lnTo>
                  <a:lnTo>
                    <a:pt x="36465" y="1931"/>
                  </a:lnTo>
                  <a:lnTo>
                    <a:pt x="36728" y="2853"/>
                  </a:lnTo>
                  <a:lnTo>
                    <a:pt x="36860" y="5968"/>
                  </a:lnTo>
                  <a:lnTo>
                    <a:pt x="36641" y="7021"/>
                  </a:lnTo>
                  <a:lnTo>
                    <a:pt x="35368" y="10400"/>
                  </a:lnTo>
                  <a:lnTo>
                    <a:pt x="33832" y="15227"/>
                  </a:lnTo>
                  <a:lnTo>
                    <a:pt x="31243" y="20186"/>
                  </a:lnTo>
                  <a:lnTo>
                    <a:pt x="30234" y="22467"/>
                  </a:lnTo>
                  <a:lnTo>
                    <a:pt x="28654" y="25276"/>
                  </a:lnTo>
                  <a:lnTo>
                    <a:pt x="26460" y="28611"/>
                  </a:lnTo>
                  <a:lnTo>
                    <a:pt x="26460" y="28654"/>
                  </a:lnTo>
                  <a:lnTo>
                    <a:pt x="26197" y="29620"/>
                  </a:lnTo>
                  <a:lnTo>
                    <a:pt x="26197" y="29664"/>
                  </a:lnTo>
                  <a:lnTo>
                    <a:pt x="26065" y="31068"/>
                  </a:lnTo>
                  <a:lnTo>
                    <a:pt x="26504" y="35105"/>
                  </a:lnTo>
                  <a:lnTo>
                    <a:pt x="26943" y="38747"/>
                  </a:lnTo>
                  <a:lnTo>
                    <a:pt x="26724" y="39230"/>
                  </a:lnTo>
                  <a:lnTo>
                    <a:pt x="26241" y="39756"/>
                  </a:lnTo>
                  <a:lnTo>
                    <a:pt x="24530" y="41029"/>
                  </a:lnTo>
                  <a:lnTo>
                    <a:pt x="22336" y="42389"/>
                  </a:lnTo>
                  <a:lnTo>
                    <a:pt x="20361" y="43705"/>
                  </a:lnTo>
                  <a:lnTo>
                    <a:pt x="17026" y="46514"/>
                  </a:lnTo>
                  <a:lnTo>
                    <a:pt x="15227" y="47655"/>
                  </a:lnTo>
                  <a:lnTo>
                    <a:pt x="15183" y="47698"/>
                  </a:lnTo>
                  <a:lnTo>
                    <a:pt x="12199" y="50638"/>
                  </a:lnTo>
                  <a:lnTo>
                    <a:pt x="10400" y="51692"/>
                  </a:lnTo>
                  <a:lnTo>
                    <a:pt x="7109" y="53140"/>
                  </a:lnTo>
                  <a:lnTo>
                    <a:pt x="7109" y="53184"/>
                  </a:lnTo>
                  <a:lnTo>
                    <a:pt x="5442" y="54368"/>
                  </a:lnTo>
                  <a:lnTo>
                    <a:pt x="3072" y="56124"/>
                  </a:lnTo>
                  <a:lnTo>
                    <a:pt x="88" y="58361"/>
                  </a:lnTo>
                  <a:lnTo>
                    <a:pt x="44" y="58449"/>
                  </a:lnTo>
                  <a:lnTo>
                    <a:pt x="0" y="58493"/>
                  </a:lnTo>
                  <a:lnTo>
                    <a:pt x="0" y="58581"/>
                  </a:lnTo>
                  <a:lnTo>
                    <a:pt x="44" y="58625"/>
                  </a:lnTo>
                  <a:lnTo>
                    <a:pt x="88" y="58669"/>
                  </a:lnTo>
                  <a:lnTo>
                    <a:pt x="176" y="58712"/>
                  </a:lnTo>
                  <a:lnTo>
                    <a:pt x="308" y="58669"/>
                  </a:lnTo>
                  <a:lnTo>
                    <a:pt x="3291" y="56431"/>
                  </a:lnTo>
                  <a:lnTo>
                    <a:pt x="5661" y="54632"/>
                  </a:lnTo>
                  <a:lnTo>
                    <a:pt x="7285" y="53491"/>
                  </a:lnTo>
                  <a:lnTo>
                    <a:pt x="10576" y="51999"/>
                  </a:lnTo>
                  <a:lnTo>
                    <a:pt x="12419" y="50946"/>
                  </a:lnTo>
                  <a:lnTo>
                    <a:pt x="12462" y="50902"/>
                  </a:lnTo>
                  <a:lnTo>
                    <a:pt x="15402" y="47962"/>
                  </a:lnTo>
                  <a:lnTo>
                    <a:pt x="17202" y="46777"/>
                  </a:lnTo>
                  <a:lnTo>
                    <a:pt x="17245" y="46777"/>
                  </a:lnTo>
                  <a:lnTo>
                    <a:pt x="20580" y="43969"/>
                  </a:lnTo>
                  <a:lnTo>
                    <a:pt x="22511" y="42652"/>
                  </a:lnTo>
                  <a:lnTo>
                    <a:pt x="24749" y="41292"/>
                  </a:lnTo>
                  <a:lnTo>
                    <a:pt x="26460" y="40019"/>
                  </a:lnTo>
                  <a:lnTo>
                    <a:pt x="26504" y="40019"/>
                  </a:lnTo>
                  <a:lnTo>
                    <a:pt x="27031" y="39449"/>
                  </a:lnTo>
                  <a:lnTo>
                    <a:pt x="27031" y="39405"/>
                  </a:lnTo>
                  <a:lnTo>
                    <a:pt x="27294" y="38835"/>
                  </a:lnTo>
                  <a:lnTo>
                    <a:pt x="27294" y="38747"/>
                  </a:lnTo>
                  <a:lnTo>
                    <a:pt x="26855" y="35061"/>
                  </a:lnTo>
                  <a:lnTo>
                    <a:pt x="26416" y="31068"/>
                  </a:lnTo>
                  <a:lnTo>
                    <a:pt x="26548" y="29708"/>
                  </a:lnTo>
                  <a:lnTo>
                    <a:pt x="26767" y="28786"/>
                  </a:lnTo>
                  <a:lnTo>
                    <a:pt x="28962" y="25451"/>
                  </a:lnTo>
                  <a:lnTo>
                    <a:pt x="30541" y="22599"/>
                  </a:lnTo>
                  <a:lnTo>
                    <a:pt x="30585" y="22599"/>
                  </a:lnTo>
                  <a:lnTo>
                    <a:pt x="31550" y="20361"/>
                  </a:lnTo>
                  <a:lnTo>
                    <a:pt x="34139" y="15403"/>
                  </a:lnTo>
                  <a:lnTo>
                    <a:pt x="34183" y="15359"/>
                  </a:lnTo>
                  <a:lnTo>
                    <a:pt x="35719" y="10488"/>
                  </a:lnTo>
                  <a:lnTo>
                    <a:pt x="36992" y="7153"/>
                  </a:lnTo>
                  <a:lnTo>
                    <a:pt x="36992" y="7109"/>
                  </a:lnTo>
                  <a:lnTo>
                    <a:pt x="37211" y="6012"/>
                  </a:lnTo>
                  <a:lnTo>
                    <a:pt x="37211" y="5968"/>
                  </a:lnTo>
                  <a:lnTo>
                    <a:pt x="37036" y="2853"/>
                  </a:lnTo>
                  <a:lnTo>
                    <a:pt x="37036" y="2809"/>
                  </a:lnTo>
                  <a:lnTo>
                    <a:pt x="36816" y="1800"/>
                  </a:lnTo>
                  <a:lnTo>
                    <a:pt x="36772" y="1756"/>
                  </a:lnTo>
                  <a:lnTo>
                    <a:pt x="35587" y="88"/>
                  </a:lnTo>
                  <a:lnTo>
                    <a:pt x="3550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67" name="Google Shape;14267;p408"/>
            <p:cNvSpPr/>
            <p:nvPr/>
          </p:nvSpPr>
          <p:spPr>
            <a:xfrm>
              <a:off x="5864700" y="1744575"/>
              <a:ext cx="948925" cy="1343850"/>
            </a:xfrm>
            <a:custGeom>
              <a:avLst/>
              <a:gdLst/>
              <a:ahLst/>
              <a:cxnLst/>
              <a:rect l="l" t="t" r="r" b="b"/>
              <a:pathLst>
                <a:path w="37957" h="53754" extrusionOk="0">
                  <a:moveTo>
                    <a:pt x="37430" y="0"/>
                  </a:moveTo>
                  <a:lnTo>
                    <a:pt x="37386" y="44"/>
                  </a:lnTo>
                  <a:lnTo>
                    <a:pt x="37343" y="132"/>
                  </a:lnTo>
                  <a:lnTo>
                    <a:pt x="37343" y="176"/>
                  </a:lnTo>
                  <a:lnTo>
                    <a:pt x="37606" y="1448"/>
                  </a:lnTo>
                  <a:lnTo>
                    <a:pt x="37518" y="2765"/>
                  </a:lnTo>
                  <a:lnTo>
                    <a:pt x="36202" y="6363"/>
                  </a:lnTo>
                  <a:lnTo>
                    <a:pt x="35719" y="8162"/>
                  </a:lnTo>
                  <a:lnTo>
                    <a:pt x="34578" y="12111"/>
                  </a:lnTo>
                  <a:lnTo>
                    <a:pt x="33613" y="14349"/>
                  </a:lnTo>
                  <a:lnTo>
                    <a:pt x="32647" y="16280"/>
                  </a:lnTo>
                  <a:lnTo>
                    <a:pt x="31594" y="18299"/>
                  </a:lnTo>
                  <a:lnTo>
                    <a:pt x="30409" y="20361"/>
                  </a:lnTo>
                  <a:lnTo>
                    <a:pt x="28654" y="23389"/>
                  </a:lnTo>
                  <a:lnTo>
                    <a:pt x="27294" y="25627"/>
                  </a:lnTo>
                  <a:lnTo>
                    <a:pt x="25846" y="27908"/>
                  </a:lnTo>
                  <a:lnTo>
                    <a:pt x="24705" y="29751"/>
                  </a:lnTo>
                  <a:lnTo>
                    <a:pt x="23038" y="31901"/>
                  </a:lnTo>
                  <a:lnTo>
                    <a:pt x="21107" y="34227"/>
                  </a:lnTo>
                  <a:lnTo>
                    <a:pt x="18211" y="36860"/>
                  </a:lnTo>
                  <a:lnTo>
                    <a:pt x="13164" y="40107"/>
                  </a:lnTo>
                  <a:lnTo>
                    <a:pt x="13121" y="40151"/>
                  </a:lnTo>
                  <a:lnTo>
                    <a:pt x="12418" y="41248"/>
                  </a:lnTo>
                  <a:lnTo>
                    <a:pt x="12375" y="41248"/>
                  </a:lnTo>
                  <a:lnTo>
                    <a:pt x="11190" y="43881"/>
                  </a:lnTo>
                  <a:lnTo>
                    <a:pt x="10093" y="46250"/>
                  </a:lnTo>
                  <a:lnTo>
                    <a:pt x="8162" y="47786"/>
                  </a:lnTo>
                  <a:lnTo>
                    <a:pt x="6275" y="49146"/>
                  </a:lnTo>
                  <a:lnTo>
                    <a:pt x="3906" y="50814"/>
                  </a:lnTo>
                  <a:lnTo>
                    <a:pt x="88" y="53447"/>
                  </a:lnTo>
                  <a:lnTo>
                    <a:pt x="44" y="53491"/>
                  </a:lnTo>
                  <a:lnTo>
                    <a:pt x="0" y="53578"/>
                  </a:lnTo>
                  <a:lnTo>
                    <a:pt x="0" y="53622"/>
                  </a:lnTo>
                  <a:lnTo>
                    <a:pt x="44" y="53710"/>
                  </a:lnTo>
                  <a:lnTo>
                    <a:pt x="88" y="53754"/>
                  </a:lnTo>
                  <a:lnTo>
                    <a:pt x="307" y="53754"/>
                  </a:lnTo>
                  <a:lnTo>
                    <a:pt x="4081" y="51121"/>
                  </a:lnTo>
                  <a:lnTo>
                    <a:pt x="6451" y="49410"/>
                  </a:lnTo>
                  <a:lnTo>
                    <a:pt x="8381" y="48049"/>
                  </a:lnTo>
                  <a:lnTo>
                    <a:pt x="10356" y="46514"/>
                  </a:lnTo>
                  <a:lnTo>
                    <a:pt x="10400" y="46426"/>
                  </a:lnTo>
                  <a:lnTo>
                    <a:pt x="11541" y="44056"/>
                  </a:lnTo>
                  <a:lnTo>
                    <a:pt x="12682" y="41423"/>
                  </a:lnTo>
                  <a:lnTo>
                    <a:pt x="13384" y="40370"/>
                  </a:lnTo>
                  <a:lnTo>
                    <a:pt x="18386" y="37167"/>
                  </a:lnTo>
                  <a:lnTo>
                    <a:pt x="18430" y="37123"/>
                  </a:lnTo>
                  <a:lnTo>
                    <a:pt x="21370" y="34490"/>
                  </a:lnTo>
                  <a:lnTo>
                    <a:pt x="23345" y="32121"/>
                  </a:lnTo>
                  <a:lnTo>
                    <a:pt x="24968" y="29971"/>
                  </a:lnTo>
                  <a:lnTo>
                    <a:pt x="25012" y="29971"/>
                  </a:lnTo>
                  <a:lnTo>
                    <a:pt x="26153" y="28084"/>
                  </a:lnTo>
                  <a:lnTo>
                    <a:pt x="27557" y="25802"/>
                  </a:lnTo>
                  <a:lnTo>
                    <a:pt x="28961" y="23564"/>
                  </a:lnTo>
                  <a:lnTo>
                    <a:pt x="30717" y="20536"/>
                  </a:lnTo>
                  <a:lnTo>
                    <a:pt x="31945" y="18474"/>
                  </a:lnTo>
                  <a:lnTo>
                    <a:pt x="32955" y="16456"/>
                  </a:lnTo>
                  <a:lnTo>
                    <a:pt x="33920" y="14481"/>
                  </a:lnTo>
                  <a:lnTo>
                    <a:pt x="34929" y="12243"/>
                  </a:lnTo>
                  <a:lnTo>
                    <a:pt x="36026" y="8250"/>
                  </a:lnTo>
                  <a:lnTo>
                    <a:pt x="36553" y="6451"/>
                  </a:lnTo>
                  <a:lnTo>
                    <a:pt x="37869" y="2853"/>
                  </a:lnTo>
                  <a:lnTo>
                    <a:pt x="37869" y="2809"/>
                  </a:lnTo>
                  <a:lnTo>
                    <a:pt x="37957" y="1448"/>
                  </a:lnTo>
                  <a:lnTo>
                    <a:pt x="37957" y="1405"/>
                  </a:lnTo>
                  <a:lnTo>
                    <a:pt x="37694" y="132"/>
                  </a:lnTo>
                  <a:lnTo>
                    <a:pt x="37694" y="44"/>
                  </a:lnTo>
                  <a:lnTo>
                    <a:pt x="3760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68" name="Google Shape;14268;p408"/>
            <p:cNvSpPr/>
            <p:nvPr/>
          </p:nvSpPr>
          <p:spPr>
            <a:xfrm>
              <a:off x="5659550" y="1808200"/>
              <a:ext cx="1010375" cy="1094850"/>
            </a:xfrm>
            <a:custGeom>
              <a:avLst/>
              <a:gdLst/>
              <a:ahLst/>
              <a:cxnLst/>
              <a:rect l="l" t="t" r="r" b="b"/>
              <a:pathLst>
                <a:path w="40415" h="43794" extrusionOk="0">
                  <a:moveTo>
                    <a:pt x="40195" y="0"/>
                  </a:moveTo>
                  <a:lnTo>
                    <a:pt x="40107" y="44"/>
                  </a:lnTo>
                  <a:lnTo>
                    <a:pt x="40064" y="88"/>
                  </a:lnTo>
                  <a:lnTo>
                    <a:pt x="39098" y="2721"/>
                  </a:lnTo>
                  <a:lnTo>
                    <a:pt x="37957" y="5486"/>
                  </a:lnTo>
                  <a:lnTo>
                    <a:pt x="36992" y="8250"/>
                  </a:lnTo>
                  <a:lnTo>
                    <a:pt x="36465" y="9215"/>
                  </a:lnTo>
                  <a:lnTo>
                    <a:pt x="34886" y="12068"/>
                  </a:lnTo>
                  <a:lnTo>
                    <a:pt x="32735" y="15841"/>
                  </a:lnTo>
                  <a:lnTo>
                    <a:pt x="30103" y="20142"/>
                  </a:lnTo>
                  <a:lnTo>
                    <a:pt x="27207" y="24222"/>
                  </a:lnTo>
                  <a:lnTo>
                    <a:pt x="25890" y="25758"/>
                  </a:lnTo>
                  <a:lnTo>
                    <a:pt x="24091" y="27470"/>
                  </a:lnTo>
                  <a:lnTo>
                    <a:pt x="22248" y="29137"/>
                  </a:lnTo>
                  <a:lnTo>
                    <a:pt x="18606" y="31594"/>
                  </a:lnTo>
                  <a:lnTo>
                    <a:pt x="15008" y="33920"/>
                  </a:lnTo>
                  <a:lnTo>
                    <a:pt x="12945" y="35412"/>
                  </a:lnTo>
                  <a:lnTo>
                    <a:pt x="9172" y="37474"/>
                  </a:lnTo>
                  <a:lnTo>
                    <a:pt x="7021" y="38922"/>
                  </a:lnTo>
                  <a:lnTo>
                    <a:pt x="5178" y="40370"/>
                  </a:lnTo>
                  <a:lnTo>
                    <a:pt x="1449" y="42652"/>
                  </a:lnTo>
                  <a:lnTo>
                    <a:pt x="88" y="43486"/>
                  </a:lnTo>
                  <a:lnTo>
                    <a:pt x="44" y="43530"/>
                  </a:lnTo>
                  <a:lnTo>
                    <a:pt x="1" y="43574"/>
                  </a:lnTo>
                  <a:lnTo>
                    <a:pt x="1" y="43661"/>
                  </a:lnTo>
                  <a:lnTo>
                    <a:pt x="1" y="43705"/>
                  </a:lnTo>
                  <a:lnTo>
                    <a:pt x="88" y="43793"/>
                  </a:lnTo>
                  <a:lnTo>
                    <a:pt x="264" y="43793"/>
                  </a:lnTo>
                  <a:lnTo>
                    <a:pt x="1624" y="42959"/>
                  </a:lnTo>
                  <a:lnTo>
                    <a:pt x="5398" y="40678"/>
                  </a:lnTo>
                  <a:lnTo>
                    <a:pt x="5398" y="40634"/>
                  </a:lnTo>
                  <a:lnTo>
                    <a:pt x="7241" y="39229"/>
                  </a:lnTo>
                  <a:lnTo>
                    <a:pt x="9347" y="37781"/>
                  </a:lnTo>
                  <a:lnTo>
                    <a:pt x="13121" y="35719"/>
                  </a:lnTo>
                  <a:lnTo>
                    <a:pt x="15183" y="34227"/>
                  </a:lnTo>
                  <a:lnTo>
                    <a:pt x="18781" y="31901"/>
                  </a:lnTo>
                  <a:lnTo>
                    <a:pt x="22467" y="29400"/>
                  </a:lnTo>
                  <a:lnTo>
                    <a:pt x="24354" y="27733"/>
                  </a:lnTo>
                  <a:lnTo>
                    <a:pt x="26153" y="26022"/>
                  </a:lnTo>
                  <a:lnTo>
                    <a:pt x="27470" y="24442"/>
                  </a:lnTo>
                  <a:lnTo>
                    <a:pt x="30410" y="20317"/>
                  </a:lnTo>
                  <a:lnTo>
                    <a:pt x="33043" y="16017"/>
                  </a:lnTo>
                  <a:lnTo>
                    <a:pt x="35193" y="12243"/>
                  </a:lnTo>
                  <a:lnTo>
                    <a:pt x="36816" y="9391"/>
                  </a:lnTo>
                  <a:lnTo>
                    <a:pt x="37299" y="8425"/>
                  </a:lnTo>
                  <a:lnTo>
                    <a:pt x="37299" y="8382"/>
                  </a:lnTo>
                  <a:lnTo>
                    <a:pt x="38264" y="5573"/>
                  </a:lnTo>
                  <a:lnTo>
                    <a:pt x="39449" y="2853"/>
                  </a:lnTo>
                  <a:lnTo>
                    <a:pt x="40415" y="220"/>
                  </a:lnTo>
                  <a:lnTo>
                    <a:pt x="40415" y="176"/>
                  </a:lnTo>
                  <a:lnTo>
                    <a:pt x="40415" y="88"/>
                  </a:lnTo>
                  <a:lnTo>
                    <a:pt x="40371" y="44"/>
                  </a:lnTo>
                  <a:lnTo>
                    <a:pt x="4032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69" name="Google Shape;14269;p408"/>
            <p:cNvSpPr/>
            <p:nvPr/>
          </p:nvSpPr>
          <p:spPr>
            <a:xfrm>
              <a:off x="5521325" y="1824650"/>
              <a:ext cx="982950" cy="954425"/>
            </a:xfrm>
            <a:custGeom>
              <a:avLst/>
              <a:gdLst/>
              <a:ahLst/>
              <a:cxnLst/>
              <a:rect l="l" t="t" r="r" b="b"/>
              <a:pathLst>
                <a:path w="39318" h="38177" extrusionOk="0">
                  <a:moveTo>
                    <a:pt x="39098" y="1"/>
                  </a:moveTo>
                  <a:lnTo>
                    <a:pt x="39054" y="45"/>
                  </a:lnTo>
                  <a:lnTo>
                    <a:pt x="39010" y="88"/>
                  </a:lnTo>
                  <a:lnTo>
                    <a:pt x="38967" y="132"/>
                  </a:lnTo>
                  <a:lnTo>
                    <a:pt x="38352" y="2107"/>
                  </a:lnTo>
                  <a:lnTo>
                    <a:pt x="37606" y="3950"/>
                  </a:lnTo>
                  <a:lnTo>
                    <a:pt x="36509" y="6100"/>
                  </a:lnTo>
                  <a:lnTo>
                    <a:pt x="35105" y="8557"/>
                  </a:lnTo>
                  <a:lnTo>
                    <a:pt x="33701" y="11015"/>
                  </a:lnTo>
                  <a:lnTo>
                    <a:pt x="32384" y="13253"/>
                  </a:lnTo>
                  <a:lnTo>
                    <a:pt x="31068" y="15139"/>
                  </a:lnTo>
                  <a:lnTo>
                    <a:pt x="29357" y="17597"/>
                  </a:lnTo>
                  <a:lnTo>
                    <a:pt x="28128" y="19045"/>
                  </a:lnTo>
                  <a:lnTo>
                    <a:pt x="26592" y="20493"/>
                  </a:lnTo>
                  <a:lnTo>
                    <a:pt x="24135" y="22818"/>
                  </a:lnTo>
                  <a:lnTo>
                    <a:pt x="22116" y="24530"/>
                  </a:lnTo>
                  <a:lnTo>
                    <a:pt x="18255" y="27119"/>
                  </a:lnTo>
                  <a:lnTo>
                    <a:pt x="16456" y="28216"/>
                  </a:lnTo>
                  <a:lnTo>
                    <a:pt x="14393" y="29532"/>
                  </a:lnTo>
                  <a:lnTo>
                    <a:pt x="12287" y="30717"/>
                  </a:lnTo>
                  <a:lnTo>
                    <a:pt x="8250" y="33043"/>
                  </a:lnTo>
                  <a:lnTo>
                    <a:pt x="88" y="37869"/>
                  </a:lnTo>
                  <a:lnTo>
                    <a:pt x="45" y="37913"/>
                  </a:lnTo>
                  <a:lnTo>
                    <a:pt x="1" y="37957"/>
                  </a:lnTo>
                  <a:lnTo>
                    <a:pt x="1" y="38045"/>
                  </a:lnTo>
                  <a:lnTo>
                    <a:pt x="1" y="38089"/>
                  </a:lnTo>
                  <a:lnTo>
                    <a:pt x="88" y="38177"/>
                  </a:lnTo>
                  <a:lnTo>
                    <a:pt x="264" y="38177"/>
                  </a:lnTo>
                  <a:lnTo>
                    <a:pt x="8426" y="33350"/>
                  </a:lnTo>
                  <a:lnTo>
                    <a:pt x="12463" y="31024"/>
                  </a:lnTo>
                  <a:lnTo>
                    <a:pt x="14613" y="29839"/>
                  </a:lnTo>
                  <a:lnTo>
                    <a:pt x="16631" y="28523"/>
                  </a:lnTo>
                  <a:lnTo>
                    <a:pt x="18430" y="27426"/>
                  </a:lnTo>
                  <a:lnTo>
                    <a:pt x="20844" y="25802"/>
                  </a:lnTo>
                  <a:lnTo>
                    <a:pt x="22292" y="24793"/>
                  </a:lnTo>
                  <a:lnTo>
                    <a:pt x="22336" y="24793"/>
                  </a:lnTo>
                  <a:lnTo>
                    <a:pt x="24354" y="23082"/>
                  </a:lnTo>
                  <a:lnTo>
                    <a:pt x="26856" y="20756"/>
                  </a:lnTo>
                  <a:lnTo>
                    <a:pt x="28391" y="19264"/>
                  </a:lnTo>
                  <a:lnTo>
                    <a:pt x="29620" y="17816"/>
                  </a:lnTo>
                  <a:lnTo>
                    <a:pt x="31375" y="15315"/>
                  </a:lnTo>
                  <a:lnTo>
                    <a:pt x="32692" y="13428"/>
                  </a:lnTo>
                  <a:lnTo>
                    <a:pt x="34008" y="11190"/>
                  </a:lnTo>
                  <a:lnTo>
                    <a:pt x="35412" y="8733"/>
                  </a:lnTo>
                  <a:lnTo>
                    <a:pt x="36816" y="6232"/>
                  </a:lnTo>
                  <a:lnTo>
                    <a:pt x="37957" y="4125"/>
                  </a:lnTo>
                  <a:lnTo>
                    <a:pt x="38703" y="2239"/>
                  </a:lnTo>
                  <a:lnTo>
                    <a:pt x="39318" y="264"/>
                  </a:lnTo>
                  <a:lnTo>
                    <a:pt x="39318" y="176"/>
                  </a:lnTo>
                  <a:lnTo>
                    <a:pt x="39274" y="132"/>
                  </a:lnTo>
                  <a:lnTo>
                    <a:pt x="39230" y="45"/>
                  </a:lnTo>
                  <a:lnTo>
                    <a:pt x="39186" y="45"/>
                  </a:lnTo>
                  <a:lnTo>
                    <a:pt x="3909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70" name="Google Shape;14270;p408"/>
            <p:cNvSpPr/>
            <p:nvPr/>
          </p:nvSpPr>
          <p:spPr>
            <a:xfrm>
              <a:off x="5398475" y="1973850"/>
              <a:ext cx="866650" cy="695525"/>
            </a:xfrm>
            <a:custGeom>
              <a:avLst/>
              <a:gdLst/>
              <a:ahLst/>
              <a:cxnLst/>
              <a:rect l="l" t="t" r="r" b="b"/>
              <a:pathLst>
                <a:path w="34666" h="27821" extrusionOk="0">
                  <a:moveTo>
                    <a:pt x="34446" y="0"/>
                  </a:moveTo>
                  <a:lnTo>
                    <a:pt x="34358" y="44"/>
                  </a:lnTo>
                  <a:lnTo>
                    <a:pt x="34315" y="88"/>
                  </a:lnTo>
                  <a:lnTo>
                    <a:pt x="32867" y="2809"/>
                  </a:lnTo>
                  <a:lnTo>
                    <a:pt x="31375" y="5134"/>
                  </a:lnTo>
                  <a:lnTo>
                    <a:pt x="29839" y="7197"/>
                  </a:lnTo>
                  <a:lnTo>
                    <a:pt x="28215" y="8996"/>
                  </a:lnTo>
                  <a:lnTo>
                    <a:pt x="26592" y="10576"/>
                  </a:lnTo>
                  <a:lnTo>
                    <a:pt x="24880" y="12111"/>
                  </a:lnTo>
                  <a:lnTo>
                    <a:pt x="23301" y="13296"/>
                  </a:lnTo>
                  <a:lnTo>
                    <a:pt x="21370" y="14920"/>
                  </a:lnTo>
                  <a:lnTo>
                    <a:pt x="20580" y="15710"/>
                  </a:lnTo>
                  <a:lnTo>
                    <a:pt x="19658" y="16456"/>
                  </a:lnTo>
                  <a:lnTo>
                    <a:pt x="18737" y="17201"/>
                  </a:lnTo>
                  <a:lnTo>
                    <a:pt x="17772" y="17904"/>
                  </a:lnTo>
                  <a:lnTo>
                    <a:pt x="16718" y="18606"/>
                  </a:lnTo>
                  <a:lnTo>
                    <a:pt x="15665" y="19308"/>
                  </a:lnTo>
                  <a:lnTo>
                    <a:pt x="14568" y="19966"/>
                  </a:lnTo>
                  <a:lnTo>
                    <a:pt x="13471" y="20580"/>
                  </a:lnTo>
                  <a:lnTo>
                    <a:pt x="11190" y="21809"/>
                  </a:lnTo>
                  <a:lnTo>
                    <a:pt x="8864" y="22994"/>
                  </a:lnTo>
                  <a:lnTo>
                    <a:pt x="6582" y="24047"/>
                  </a:lnTo>
                  <a:lnTo>
                    <a:pt x="4388" y="25012"/>
                  </a:lnTo>
                  <a:lnTo>
                    <a:pt x="2413" y="26109"/>
                  </a:lnTo>
                  <a:lnTo>
                    <a:pt x="88" y="27469"/>
                  </a:lnTo>
                  <a:lnTo>
                    <a:pt x="44" y="27513"/>
                  </a:lnTo>
                  <a:lnTo>
                    <a:pt x="0" y="27601"/>
                  </a:lnTo>
                  <a:lnTo>
                    <a:pt x="0" y="27645"/>
                  </a:lnTo>
                  <a:lnTo>
                    <a:pt x="44" y="27733"/>
                  </a:lnTo>
                  <a:lnTo>
                    <a:pt x="88" y="27777"/>
                  </a:lnTo>
                  <a:lnTo>
                    <a:pt x="176" y="27821"/>
                  </a:lnTo>
                  <a:lnTo>
                    <a:pt x="263" y="27777"/>
                  </a:lnTo>
                  <a:lnTo>
                    <a:pt x="2589" y="26416"/>
                  </a:lnTo>
                  <a:lnTo>
                    <a:pt x="4564" y="25319"/>
                  </a:lnTo>
                  <a:lnTo>
                    <a:pt x="6758" y="24354"/>
                  </a:lnTo>
                  <a:lnTo>
                    <a:pt x="9039" y="23301"/>
                  </a:lnTo>
                  <a:lnTo>
                    <a:pt x="11365" y="22116"/>
                  </a:lnTo>
                  <a:lnTo>
                    <a:pt x="13647" y="20887"/>
                  </a:lnTo>
                  <a:lnTo>
                    <a:pt x="14788" y="20273"/>
                  </a:lnTo>
                  <a:lnTo>
                    <a:pt x="15885" y="19571"/>
                  </a:lnTo>
                  <a:lnTo>
                    <a:pt x="16938" y="18913"/>
                  </a:lnTo>
                  <a:lnTo>
                    <a:pt x="17991" y="18211"/>
                  </a:lnTo>
                  <a:lnTo>
                    <a:pt x="18956" y="17465"/>
                  </a:lnTo>
                  <a:lnTo>
                    <a:pt x="19922" y="16719"/>
                  </a:lnTo>
                  <a:lnTo>
                    <a:pt x="20799" y="15973"/>
                  </a:lnTo>
                  <a:lnTo>
                    <a:pt x="21633" y="15183"/>
                  </a:lnTo>
                  <a:lnTo>
                    <a:pt x="23520" y="13559"/>
                  </a:lnTo>
                  <a:lnTo>
                    <a:pt x="25100" y="12419"/>
                  </a:lnTo>
                  <a:lnTo>
                    <a:pt x="26855" y="10839"/>
                  </a:lnTo>
                  <a:lnTo>
                    <a:pt x="28435" y="9259"/>
                  </a:lnTo>
                  <a:lnTo>
                    <a:pt x="30102" y="7460"/>
                  </a:lnTo>
                  <a:lnTo>
                    <a:pt x="30102" y="7416"/>
                  </a:lnTo>
                  <a:lnTo>
                    <a:pt x="31682" y="5354"/>
                  </a:lnTo>
                  <a:lnTo>
                    <a:pt x="33174" y="2984"/>
                  </a:lnTo>
                  <a:lnTo>
                    <a:pt x="34622" y="264"/>
                  </a:lnTo>
                  <a:lnTo>
                    <a:pt x="34666" y="176"/>
                  </a:lnTo>
                  <a:lnTo>
                    <a:pt x="34666" y="132"/>
                  </a:lnTo>
                  <a:lnTo>
                    <a:pt x="34622" y="88"/>
                  </a:lnTo>
                  <a:lnTo>
                    <a:pt x="34578" y="44"/>
                  </a:lnTo>
                  <a:lnTo>
                    <a:pt x="3449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71" name="Google Shape;14271;p408"/>
            <p:cNvSpPr/>
            <p:nvPr/>
          </p:nvSpPr>
          <p:spPr>
            <a:xfrm>
              <a:off x="5275600" y="2483950"/>
              <a:ext cx="133850" cy="74625"/>
            </a:xfrm>
            <a:custGeom>
              <a:avLst/>
              <a:gdLst/>
              <a:ahLst/>
              <a:cxnLst/>
              <a:rect l="l" t="t" r="r" b="b"/>
              <a:pathLst>
                <a:path w="5354" h="2985" extrusionOk="0">
                  <a:moveTo>
                    <a:pt x="5178" y="1"/>
                  </a:moveTo>
                  <a:lnTo>
                    <a:pt x="5091" y="45"/>
                  </a:lnTo>
                  <a:lnTo>
                    <a:pt x="88" y="2634"/>
                  </a:lnTo>
                  <a:lnTo>
                    <a:pt x="44" y="2677"/>
                  </a:lnTo>
                  <a:lnTo>
                    <a:pt x="0" y="2765"/>
                  </a:lnTo>
                  <a:lnTo>
                    <a:pt x="0" y="2809"/>
                  </a:lnTo>
                  <a:lnTo>
                    <a:pt x="0" y="2897"/>
                  </a:lnTo>
                  <a:lnTo>
                    <a:pt x="88" y="2941"/>
                  </a:lnTo>
                  <a:lnTo>
                    <a:pt x="176" y="2985"/>
                  </a:lnTo>
                  <a:lnTo>
                    <a:pt x="264" y="2985"/>
                  </a:lnTo>
                  <a:lnTo>
                    <a:pt x="5266" y="352"/>
                  </a:lnTo>
                  <a:lnTo>
                    <a:pt x="5310" y="308"/>
                  </a:lnTo>
                  <a:lnTo>
                    <a:pt x="5354" y="264"/>
                  </a:lnTo>
                  <a:lnTo>
                    <a:pt x="5354" y="176"/>
                  </a:lnTo>
                  <a:lnTo>
                    <a:pt x="5354" y="132"/>
                  </a:lnTo>
                  <a:lnTo>
                    <a:pt x="5310" y="45"/>
                  </a:lnTo>
                  <a:lnTo>
                    <a:pt x="5222" y="45"/>
                  </a:lnTo>
                  <a:lnTo>
                    <a:pt x="517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72" name="Google Shape;14272;p408"/>
            <p:cNvSpPr/>
            <p:nvPr/>
          </p:nvSpPr>
          <p:spPr>
            <a:xfrm>
              <a:off x="6505350" y="3574375"/>
              <a:ext cx="121800" cy="43900"/>
            </a:xfrm>
            <a:custGeom>
              <a:avLst/>
              <a:gdLst/>
              <a:ahLst/>
              <a:cxnLst/>
              <a:rect l="l" t="t" r="r" b="b"/>
              <a:pathLst>
                <a:path w="4872" h="1756" extrusionOk="0">
                  <a:moveTo>
                    <a:pt x="2721" y="352"/>
                  </a:moveTo>
                  <a:lnTo>
                    <a:pt x="3950" y="440"/>
                  </a:lnTo>
                  <a:lnTo>
                    <a:pt x="4432" y="1054"/>
                  </a:lnTo>
                  <a:lnTo>
                    <a:pt x="4081" y="1229"/>
                  </a:lnTo>
                  <a:lnTo>
                    <a:pt x="1931" y="1405"/>
                  </a:lnTo>
                  <a:lnTo>
                    <a:pt x="439" y="1405"/>
                  </a:lnTo>
                  <a:lnTo>
                    <a:pt x="703" y="659"/>
                  </a:lnTo>
                  <a:lnTo>
                    <a:pt x="2721" y="352"/>
                  </a:lnTo>
                  <a:close/>
                  <a:moveTo>
                    <a:pt x="2721" y="1"/>
                  </a:moveTo>
                  <a:lnTo>
                    <a:pt x="527" y="352"/>
                  </a:lnTo>
                  <a:lnTo>
                    <a:pt x="439" y="396"/>
                  </a:lnTo>
                  <a:lnTo>
                    <a:pt x="395" y="440"/>
                  </a:lnTo>
                  <a:lnTo>
                    <a:pt x="0" y="1493"/>
                  </a:lnTo>
                  <a:lnTo>
                    <a:pt x="0" y="1580"/>
                  </a:lnTo>
                  <a:lnTo>
                    <a:pt x="44" y="1668"/>
                  </a:lnTo>
                  <a:lnTo>
                    <a:pt x="88" y="1712"/>
                  </a:lnTo>
                  <a:lnTo>
                    <a:pt x="176" y="1712"/>
                  </a:lnTo>
                  <a:lnTo>
                    <a:pt x="1975" y="1756"/>
                  </a:lnTo>
                  <a:lnTo>
                    <a:pt x="4169" y="1580"/>
                  </a:lnTo>
                  <a:lnTo>
                    <a:pt x="4257" y="1580"/>
                  </a:lnTo>
                  <a:lnTo>
                    <a:pt x="4783" y="1273"/>
                  </a:lnTo>
                  <a:lnTo>
                    <a:pt x="4827" y="1229"/>
                  </a:lnTo>
                  <a:lnTo>
                    <a:pt x="4871" y="1142"/>
                  </a:lnTo>
                  <a:lnTo>
                    <a:pt x="4871" y="1054"/>
                  </a:lnTo>
                  <a:lnTo>
                    <a:pt x="4827" y="1010"/>
                  </a:lnTo>
                  <a:lnTo>
                    <a:pt x="4213" y="176"/>
                  </a:lnTo>
                  <a:lnTo>
                    <a:pt x="4125" y="132"/>
                  </a:lnTo>
                  <a:lnTo>
                    <a:pt x="4081" y="89"/>
                  </a:lnTo>
                  <a:lnTo>
                    <a:pt x="272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73" name="Google Shape;14273;p408"/>
            <p:cNvSpPr/>
            <p:nvPr/>
          </p:nvSpPr>
          <p:spPr>
            <a:xfrm>
              <a:off x="4039275" y="2169125"/>
              <a:ext cx="3006925" cy="2565925"/>
            </a:xfrm>
            <a:custGeom>
              <a:avLst/>
              <a:gdLst/>
              <a:ahLst/>
              <a:cxnLst/>
              <a:rect l="l" t="t" r="r" b="b"/>
              <a:pathLst>
                <a:path w="120277" h="102637" extrusionOk="0">
                  <a:moveTo>
                    <a:pt x="106586" y="0"/>
                  </a:moveTo>
                  <a:lnTo>
                    <a:pt x="106498" y="44"/>
                  </a:lnTo>
                  <a:lnTo>
                    <a:pt x="104172" y="2808"/>
                  </a:lnTo>
                  <a:lnTo>
                    <a:pt x="100355" y="7065"/>
                  </a:lnTo>
                  <a:lnTo>
                    <a:pt x="98512" y="7372"/>
                  </a:lnTo>
                  <a:lnTo>
                    <a:pt x="98468" y="7416"/>
                  </a:lnTo>
                  <a:lnTo>
                    <a:pt x="95967" y="9303"/>
                  </a:lnTo>
                  <a:lnTo>
                    <a:pt x="89560" y="14173"/>
                  </a:lnTo>
                  <a:lnTo>
                    <a:pt x="84997" y="16543"/>
                  </a:lnTo>
                  <a:lnTo>
                    <a:pt x="79292" y="18605"/>
                  </a:lnTo>
                  <a:lnTo>
                    <a:pt x="74334" y="20712"/>
                  </a:lnTo>
                  <a:lnTo>
                    <a:pt x="67620" y="23081"/>
                  </a:lnTo>
                  <a:lnTo>
                    <a:pt x="63364" y="24617"/>
                  </a:lnTo>
                  <a:lnTo>
                    <a:pt x="59151" y="25538"/>
                  </a:lnTo>
                  <a:lnTo>
                    <a:pt x="59107" y="25538"/>
                  </a:lnTo>
                  <a:lnTo>
                    <a:pt x="54017" y="27338"/>
                  </a:lnTo>
                  <a:lnTo>
                    <a:pt x="48664" y="28786"/>
                  </a:lnTo>
                  <a:lnTo>
                    <a:pt x="43661" y="30629"/>
                  </a:lnTo>
                  <a:lnTo>
                    <a:pt x="39010" y="31418"/>
                  </a:lnTo>
                  <a:lnTo>
                    <a:pt x="33920" y="32603"/>
                  </a:lnTo>
                  <a:lnTo>
                    <a:pt x="29795" y="32779"/>
                  </a:lnTo>
                  <a:lnTo>
                    <a:pt x="29707" y="32779"/>
                  </a:lnTo>
                  <a:lnTo>
                    <a:pt x="23169" y="35587"/>
                  </a:lnTo>
                  <a:lnTo>
                    <a:pt x="17508" y="37825"/>
                  </a:lnTo>
                  <a:lnTo>
                    <a:pt x="13603" y="37869"/>
                  </a:lnTo>
                  <a:lnTo>
                    <a:pt x="11892" y="36552"/>
                  </a:lnTo>
                  <a:lnTo>
                    <a:pt x="11848" y="36509"/>
                  </a:lnTo>
                  <a:lnTo>
                    <a:pt x="9785" y="35631"/>
                  </a:lnTo>
                  <a:lnTo>
                    <a:pt x="9654" y="35631"/>
                  </a:lnTo>
                  <a:lnTo>
                    <a:pt x="9610" y="35675"/>
                  </a:lnTo>
                  <a:lnTo>
                    <a:pt x="9566" y="35719"/>
                  </a:lnTo>
                  <a:lnTo>
                    <a:pt x="6802" y="42081"/>
                  </a:lnTo>
                  <a:lnTo>
                    <a:pt x="6802" y="42213"/>
                  </a:lnTo>
                  <a:lnTo>
                    <a:pt x="8337" y="50199"/>
                  </a:lnTo>
                  <a:lnTo>
                    <a:pt x="8864" y="55333"/>
                  </a:lnTo>
                  <a:lnTo>
                    <a:pt x="9478" y="61608"/>
                  </a:lnTo>
                  <a:lnTo>
                    <a:pt x="7284" y="64021"/>
                  </a:lnTo>
                  <a:lnTo>
                    <a:pt x="7240" y="64109"/>
                  </a:lnTo>
                  <a:lnTo>
                    <a:pt x="6758" y="67839"/>
                  </a:lnTo>
                  <a:lnTo>
                    <a:pt x="5266" y="69463"/>
                  </a:lnTo>
                  <a:lnTo>
                    <a:pt x="5222" y="69507"/>
                  </a:lnTo>
                  <a:lnTo>
                    <a:pt x="4432" y="72359"/>
                  </a:lnTo>
                  <a:lnTo>
                    <a:pt x="2984" y="76001"/>
                  </a:lnTo>
                  <a:lnTo>
                    <a:pt x="1755" y="79423"/>
                  </a:lnTo>
                  <a:lnTo>
                    <a:pt x="570" y="82539"/>
                  </a:lnTo>
                  <a:lnTo>
                    <a:pt x="570" y="82583"/>
                  </a:lnTo>
                  <a:lnTo>
                    <a:pt x="44" y="86181"/>
                  </a:lnTo>
                  <a:lnTo>
                    <a:pt x="44" y="86225"/>
                  </a:lnTo>
                  <a:lnTo>
                    <a:pt x="0" y="89340"/>
                  </a:lnTo>
                  <a:lnTo>
                    <a:pt x="132" y="92324"/>
                  </a:lnTo>
                  <a:lnTo>
                    <a:pt x="132" y="92368"/>
                  </a:lnTo>
                  <a:lnTo>
                    <a:pt x="176" y="92456"/>
                  </a:lnTo>
                  <a:lnTo>
                    <a:pt x="263" y="92500"/>
                  </a:lnTo>
                  <a:lnTo>
                    <a:pt x="307" y="92500"/>
                  </a:lnTo>
                  <a:lnTo>
                    <a:pt x="395" y="92456"/>
                  </a:lnTo>
                  <a:lnTo>
                    <a:pt x="439" y="92412"/>
                  </a:lnTo>
                  <a:lnTo>
                    <a:pt x="483" y="92368"/>
                  </a:lnTo>
                  <a:lnTo>
                    <a:pt x="483" y="92324"/>
                  </a:lnTo>
                  <a:lnTo>
                    <a:pt x="351" y="89340"/>
                  </a:lnTo>
                  <a:lnTo>
                    <a:pt x="395" y="86225"/>
                  </a:lnTo>
                  <a:lnTo>
                    <a:pt x="922" y="82627"/>
                  </a:lnTo>
                  <a:lnTo>
                    <a:pt x="2062" y="79555"/>
                  </a:lnTo>
                  <a:lnTo>
                    <a:pt x="3335" y="76132"/>
                  </a:lnTo>
                  <a:lnTo>
                    <a:pt x="4739" y="72490"/>
                  </a:lnTo>
                  <a:lnTo>
                    <a:pt x="4739" y="72447"/>
                  </a:lnTo>
                  <a:lnTo>
                    <a:pt x="5529" y="69638"/>
                  </a:lnTo>
                  <a:lnTo>
                    <a:pt x="7065" y="68015"/>
                  </a:lnTo>
                  <a:lnTo>
                    <a:pt x="7109" y="67927"/>
                  </a:lnTo>
                  <a:lnTo>
                    <a:pt x="7591" y="64241"/>
                  </a:lnTo>
                  <a:lnTo>
                    <a:pt x="9785" y="61784"/>
                  </a:lnTo>
                  <a:lnTo>
                    <a:pt x="9829" y="61740"/>
                  </a:lnTo>
                  <a:lnTo>
                    <a:pt x="9829" y="61652"/>
                  </a:lnTo>
                  <a:lnTo>
                    <a:pt x="9215" y="55289"/>
                  </a:lnTo>
                  <a:lnTo>
                    <a:pt x="8688" y="50155"/>
                  </a:lnTo>
                  <a:lnTo>
                    <a:pt x="7153" y="42169"/>
                  </a:lnTo>
                  <a:lnTo>
                    <a:pt x="9829" y="36026"/>
                  </a:lnTo>
                  <a:lnTo>
                    <a:pt x="11716" y="36816"/>
                  </a:lnTo>
                  <a:lnTo>
                    <a:pt x="13427" y="38220"/>
                  </a:lnTo>
                  <a:lnTo>
                    <a:pt x="13559" y="38220"/>
                  </a:lnTo>
                  <a:lnTo>
                    <a:pt x="17552" y="38176"/>
                  </a:lnTo>
                  <a:lnTo>
                    <a:pt x="17596" y="38176"/>
                  </a:lnTo>
                  <a:lnTo>
                    <a:pt x="23301" y="35938"/>
                  </a:lnTo>
                  <a:lnTo>
                    <a:pt x="29839" y="33130"/>
                  </a:lnTo>
                  <a:lnTo>
                    <a:pt x="33964" y="32954"/>
                  </a:lnTo>
                  <a:lnTo>
                    <a:pt x="34007" y="32954"/>
                  </a:lnTo>
                  <a:lnTo>
                    <a:pt x="39098" y="31769"/>
                  </a:lnTo>
                  <a:lnTo>
                    <a:pt x="43749" y="30980"/>
                  </a:lnTo>
                  <a:lnTo>
                    <a:pt x="43793" y="30980"/>
                  </a:lnTo>
                  <a:lnTo>
                    <a:pt x="48751" y="29137"/>
                  </a:lnTo>
                  <a:lnTo>
                    <a:pt x="54105" y="27645"/>
                  </a:lnTo>
                  <a:lnTo>
                    <a:pt x="59239" y="25889"/>
                  </a:lnTo>
                  <a:lnTo>
                    <a:pt x="63451" y="24968"/>
                  </a:lnTo>
                  <a:lnTo>
                    <a:pt x="63495" y="24968"/>
                  </a:lnTo>
                  <a:lnTo>
                    <a:pt x="67752" y="23432"/>
                  </a:lnTo>
                  <a:lnTo>
                    <a:pt x="74465" y="21063"/>
                  </a:lnTo>
                  <a:lnTo>
                    <a:pt x="79424" y="18956"/>
                  </a:lnTo>
                  <a:lnTo>
                    <a:pt x="85128" y="16850"/>
                  </a:lnTo>
                  <a:lnTo>
                    <a:pt x="89736" y="14437"/>
                  </a:lnTo>
                  <a:lnTo>
                    <a:pt x="89780" y="14437"/>
                  </a:lnTo>
                  <a:lnTo>
                    <a:pt x="96186" y="9566"/>
                  </a:lnTo>
                  <a:lnTo>
                    <a:pt x="98643" y="7723"/>
                  </a:lnTo>
                  <a:lnTo>
                    <a:pt x="100486" y="7372"/>
                  </a:lnTo>
                  <a:lnTo>
                    <a:pt x="100574" y="7328"/>
                  </a:lnTo>
                  <a:lnTo>
                    <a:pt x="104436" y="3072"/>
                  </a:lnTo>
                  <a:lnTo>
                    <a:pt x="106674" y="351"/>
                  </a:lnTo>
                  <a:lnTo>
                    <a:pt x="112334" y="1711"/>
                  </a:lnTo>
                  <a:lnTo>
                    <a:pt x="112949" y="3554"/>
                  </a:lnTo>
                  <a:lnTo>
                    <a:pt x="116547" y="18386"/>
                  </a:lnTo>
                  <a:lnTo>
                    <a:pt x="116371" y="30409"/>
                  </a:lnTo>
                  <a:lnTo>
                    <a:pt x="116371" y="30453"/>
                  </a:lnTo>
                  <a:lnTo>
                    <a:pt x="118741" y="38439"/>
                  </a:lnTo>
                  <a:lnTo>
                    <a:pt x="117600" y="42213"/>
                  </a:lnTo>
                  <a:lnTo>
                    <a:pt x="116942" y="44934"/>
                  </a:lnTo>
                  <a:lnTo>
                    <a:pt x="116942" y="44977"/>
                  </a:lnTo>
                  <a:lnTo>
                    <a:pt x="116810" y="48268"/>
                  </a:lnTo>
                  <a:lnTo>
                    <a:pt x="116810" y="48356"/>
                  </a:lnTo>
                  <a:lnTo>
                    <a:pt x="119926" y="54982"/>
                  </a:lnTo>
                  <a:lnTo>
                    <a:pt x="119662" y="55991"/>
                  </a:lnTo>
                  <a:lnTo>
                    <a:pt x="118697" y="56518"/>
                  </a:lnTo>
                  <a:lnTo>
                    <a:pt x="118653" y="56518"/>
                  </a:lnTo>
                  <a:lnTo>
                    <a:pt x="115889" y="58580"/>
                  </a:lnTo>
                  <a:lnTo>
                    <a:pt x="113519" y="60511"/>
                  </a:lnTo>
                  <a:lnTo>
                    <a:pt x="109614" y="64197"/>
                  </a:lnTo>
                  <a:lnTo>
                    <a:pt x="109570" y="64241"/>
                  </a:lnTo>
                  <a:lnTo>
                    <a:pt x="104304" y="75562"/>
                  </a:lnTo>
                  <a:lnTo>
                    <a:pt x="100750" y="78634"/>
                  </a:lnTo>
                  <a:lnTo>
                    <a:pt x="98468" y="80828"/>
                  </a:lnTo>
                  <a:lnTo>
                    <a:pt x="91184" y="82978"/>
                  </a:lnTo>
                  <a:lnTo>
                    <a:pt x="87805" y="83417"/>
                  </a:lnTo>
                  <a:lnTo>
                    <a:pt x="87761" y="83417"/>
                  </a:lnTo>
                  <a:lnTo>
                    <a:pt x="84163" y="84470"/>
                  </a:lnTo>
                  <a:lnTo>
                    <a:pt x="84075" y="84514"/>
                  </a:lnTo>
                  <a:lnTo>
                    <a:pt x="82846" y="86006"/>
                  </a:lnTo>
                  <a:lnTo>
                    <a:pt x="82846" y="86049"/>
                  </a:lnTo>
                  <a:lnTo>
                    <a:pt x="81311" y="88858"/>
                  </a:lnTo>
                  <a:lnTo>
                    <a:pt x="78853" y="91008"/>
                  </a:lnTo>
                  <a:lnTo>
                    <a:pt x="74202" y="91885"/>
                  </a:lnTo>
                  <a:lnTo>
                    <a:pt x="74158" y="91929"/>
                  </a:lnTo>
                  <a:lnTo>
                    <a:pt x="70560" y="93948"/>
                  </a:lnTo>
                  <a:lnTo>
                    <a:pt x="70516" y="93992"/>
                  </a:lnTo>
                  <a:lnTo>
                    <a:pt x="68629" y="96668"/>
                  </a:lnTo>
                  <a:lnTo>
                    <a:pt x="65207" y="97239"/>
                  </a:lnTo>
                  <a:lnTo>
                    <a:pt x="63671" y="96932"/>
                  </a:lnTo>
                  <a:lnTo>
                    <a:pt x="62003" y="96932"/>
                  </a:lnTo>
                  <a:lnTo>
                    <a:pt x="58098" y="97985"/>
                  </a:lnTo>
                  <a:lnTo>
                    <a:pt x="52481" y="99038"/>
                  </a:lnTo>
                  <a:lnTo>
                    <a:pt x="51252" y="98862"/>
                  </a:lnTo>
                  <a:lnTo>
                    <a:pt x="48005" y="98424"/>
                  </a:lnTo>
                  <a:lnTo>
                    <a:pt x="44451" y="97590"/>
                  </a:lnTo>
                  <a:lnTo>
                    <a:pt x="43398" y="95966"/>
                  </a:lnTo>
                  <a:lnTo>
                    <a:pt x="43398" y="95922"/>
                  </a:lnTo>
                  <a:lnTo>
                    <a:pt x="41160" y="93158"/>
                  </a:lnTo>
                  <a:lnTo>
                    <a:pt x="41160" y="92368"/>
                  </a:lnTo>
                  <a:lnTo>
                    <a:pt x="41160" y="90832"/>
                  </a:lnTo>
                  <a:lnTo>
                    <a:pt x="42038" y="88989"/>
                  </a:lnTo>
                  <a:lnTo>
                    <a:pt x="43617" y="86971"/>
                  </a:lnTo>
                  <a:lnTo>
                    <a:pt x="46645" y="85391"/>
                  </a:lnTo>
                  <a:lnTo>
                    <a:pt x="46689" y="85303"/>
                  </a:lnTo>
                  <a:lnTo>
                    <a:pt x="47215" y="84426"/>
                  </a:lnTo>
                  <a:lnTo>
                    <a:pt x="48005" y="82671"/>
                  </a:lnTo>
                  <a:lnTo>
                    <a:pt x="49015" y="80915"/>
                  </a:lnTo>
                  <a:lnTo>
                    <a:pt x="50550" y="78897"/>
                  </a:lnTo>
                  <a:lnTo>
                    <a:pt x="50550" y="78853"/>
                  </a:lnTo>
                  <a:lnTo>
                    <a:pt x="51296" y="77537"/>
                  </a:lnTo>
                  <a:lnTo>
                    <a:pt x="51296" y="77449"/>
                  </a:lnTo>
                  <a:lnTo>
                    <a:pt x="51428" y="76527"/>
                  </a:lnTo>
                  <a:lnTo>
                    <a:pt x="51428" y="76484"/>
                  </a:lnTo>
                  <a:lnTo>
                    <a:pt x="51340" y="75035"/>
                  </a:lnTo>
                  <a:lnTo>
                    <a:pt x="52042" y="70691"/>
                  </a:lnTo>
                  <a:lnTo>
                    <a:pt x="55684" y="63846"/>
                  </a:lnTo>
                  <a:lnTo>
                    <a:pt x="58405" y="60028"/>
                  </a:lnTo>
                  <a:lnTo>
                    <a:pt x="61213" y="58361"/>
                  </a:lnTo>
                  <a:lnTo>
                    <a:pt x="65163" y="56606"/>
                  </a:lnTo>
                  <a:lnTo>
                    <a:pt x="65207" y="56562"/>
                  </a:lnTo>
                  <a:lnTo>
                    <a:pt x="68761" y="52832"/>
                  </a:lnTo>
                  <a:lnTo>
                    <a:pt x="77844" y="45811"/>
                  </a:lnTo>
                  <a:lnTo>
                    <a:pt x="82452" y="41950"/>
                  </a:lnTo>
                  <a:lnTo>
                    <a:pt x="89121" y="38308"/>
                  </a:lnTo>
                  <a:lnTo>
                    <a:pt x="93553" y="38088"/>
                  </a:lnTo>
                  <a:lnTo>
                    <a:pt x="93597" y="38088"/>
                  </a:lnTo>
                  <a:lnTo>
                    <a:pt x="105708" y="31726"/>
                  </a:lnTo>
                  <a:lnTo>
                    <a:pt x="105796" y="31682"/>
                  </a:lnTo>
                  <a:lnTo>
                    <a:pt x="105796" y="31594"/>
                  </a:lnTo>
                  <a:lnTo>
                    <a:pt x="106454" y="27820"/>
                  </a:lnTo>
                  <a:lnTo>
                    <a:pt x="106454" y="27776"/>
                  </a:lnTo>
                  <a:lnTo>
                    <a:pt x="106235" y="24705"/>
                  </a:lnTo>
                  <a:lnTo>
                    <a:pt x="106410" y="21545"/>
                  </a:lnTo>
                  <a:lnTo>
                    <a:pt x="106366" y="21458"/>
                  </a:lnTo>
                  <a:lnTo>
                    <a:pt x="104875" y="19395"/>
                  </a:lnTo>
                  <a:lnTo>
                    <a:pt x="104787" y="19351"/>
                  </a:lnTo>
                  <a:lnTo>
                    <a:pt x="100574" y="18035"/>
                  </a:lnTo>
                  <a:lnTo>
                    <a:pt x="99126" y="17421"/>
                  </a:lnTo>
                  <a:lnTo>
                    <a:pt x="95089" y="15841"/>
                  </a:lnTo>
                  <a:lnTo>
                    <a:pt x="95001" y="15841"/>
                  </a:lnTo>
                  <a:lnTo>
                    <a:pt x="94958" y="15885"/>
                  </a:lnTo>
                  <a:lnTo>
                    <a:pt x="91447" y="18342"/>
                  </a:lnTo>
                  <a:lnTo>
                    <a:pt x="83461" y="23915"/>
                  </a:lnTo>
                  <a:lnTo>
                    <a:pt x="79687" y="25100"/>
                  </a:lnTo>
                  <a:lnTo>
                    <a:pt x="76352" y="24705"/>
                  </a:lnTo>
                  <a:lnTo>
                    <a:pt x="76264" y="24705"/>
                  </a:lnTo>
                  <a:lnTo>
                    <a:pt x="70823" y="26767"/>
                  </a:lnTo>
                  <a:lnTo>
                    <a:pt x="65119" y="28654"/>
                  </a:lnTo>
                  <a:lnTo>
                    <a:pt x="61126" y="30146"/>
                  </a:lnTo>
                  <a:lnTo>
                    <a:pt x="56518" y="31769"/>
                  </a:lnTo>
                  <a:lnTo>
                    <a:pt x="51428" y="33569"/>
                  </a:lnTo>
                  <a:lnTo>
                    <a:pt x="47435" y="35017"/>
                  </a:lnTo>
                  <a:lnTo>
                    <a:pt x="47391" y="35017"/>
                  </a:lnTo>
                  <a:lnTo>
                    <a:pt x="42784" y="37474"/>
                  </a:lnTo>
                  <a:lnTo>
                    <a:pt x="38922" y="38571"/>
                  </a:lnTo>
                  <a:lnTo>
                    <a:pt x="35236" y="39800"/>
                  </a:lnTo>
                  <a:lnTo>
                    <a:pt x="31594" y="40721"/>
                  </a:lnTo>
                  <a:lnTo>
                    <a:pt x="31550" y="40721"/>
                  </a:lnTo>
                  <a:lnTo>
                    <a:pt x="27381" y="43529"/>
                  </a:lnTo>
                  <a:lnTo>
                    <a:pt x="27338" y="43573"/>
                  </a:lnTo>
                  <a:lnTo>
                    <a:pt x="24398" y="47479"/>
                  </a:lnTo>
                  <a:lnTo>
                    <a:pt x="24354" y="47479"/>
                  </a:lnTo>
                  <a:lnTo>
                    <a:pt x="22730" y="50550"/>
                  </a:lnTo>
                  <a:lnTo>
                    <a:pt x="21589" y="53490"/>
                  </a:lnTo>
                  <a:lnTo>
                    <a:pt x="19659" y="56255"/>
                  </a:lnTo>
                  <a:lnTo>
                    <a:pt x="19615" y="56342"/>
                  </a:lnTo>
                  <a:lnTo>
                    <a:pt x="18167" y="68936"/>
                  </a:lnTo>
                  <a:lnTo>
                    <a:pt x="18167" y="68980"/>
                  </a:lnTo>
                  <a:lnTo>
                    <a:pt x="18562" y="76176"/>
                  </a:lnTo>
                  <a:lnTo>
                    <a:pt x="18210" y="77975"/>
                  </a:lnTo>
                  <a:lnTo>
                    <a:pt x="17552" y="80301"/>
                  </a:lnTo>
                  <a:lnTo>
                    <a:pt x="16367" y="82012"/>
                  </a:lnTo>
                  <a:lnTo>
                    <a:pt x="14919" y="83987"/>
                  </a:lnTo>
                  <a:lnTo>
                    <a:pt x="13427" y="84557"/>
                  </a:lnTo>
                  <a:lnTo>
                    <a:pt x="13340" y="84601"/>
                  </a:lnTo>
                  <a:lnTo>
                    <a:pt x="13296" y="84645"/>
                  </a:lnTo>
                  <a:lnTo>
                    <a:pt x="12330" y="86795"/>
                  </a:lnTo>
                  <a:lnTo>
                    <a:pt x="12330" y="86839"/>
                  </a:lnTo>
                  <a:lnTo>
                    <a:pt x="11716" y="89209"/>
                  </a:lnTo>
                  <a:lnTo>
                    <a:pt x="11716" y="89253"/>
                  </a:lnTo>
                  <a:lnTo>
                    <a:pt x="12418" y="95571"/>
                  </a:lnTo>
                  <a:lnTo>
                    <a:pt x="13559" y="102505"/>
                  </a:lnTo>
                  <a:lnTo>
                    <a:pt x="13603" y="102592"/>
                  </a:lnTo>
                  <a:lnTo>
                    <a:pt x="13735" y="102636"/>
                  </a:lnTo>
                  <a:lnTo>
                    <a:pt x="13822" y="102636"/>
                  </a:lnTo>
                  <a:lnTo>
                    <a:pt x="13866" y="102548"/>
                  </a:lnTo>
                  <a:lnTo>
                    <a:pt x="13910" y="102505"/>
                  </a:lnTo>
                  <a:lnTo>
                    <a:pt x="13910" y="102417"/>
                  </a:lnTo>
                  <a:lnTo>
                    <a:pt x="12769" y="95484"/>
                  </a:lnTo>
                  <a:lnTo>
                    <a:pt x="12067" y="89253"/>
                  </a:lnTo>
                  <a:lnTo>
                    <a:pt x="12682" y="86927"/>
                  </a:lnTo>
                  <a:lnTo>
                    <a:pt x="13603" y="84865"/>
                  </a:lnTo>
                  <a:lnTo>
                    <a:pt x="15095" y="84294"/>
                  </a:lnTo>
                  <a:lnTo>
                    <a:pt x="15183" y="84250"/>
                  </a:lnTo>
                  <a:lnTo>
                    <a:pt x="16675" y="82188"/>
                  </a:lnTo>
                  <a:lnTo>
                    <a:pt x="17859" y="80477"/>
                  </a:lnTo>
                  <a:lnTo>
                    <a:pt x="17859" y="80433"/>
                  </a:lnTo>
                  <a:lnTo>
                    <a:pt x="18562" y="78063"/>
                  </a:lnTo>
                  <a:lnTo>
                    <a:pt x="18913" y="76220"/>
                  </a:lnTo>
                  <a:lnTo>
                    <a:pt x="18913" y="76176"/>
                  </a:lnTo>
                  <a:lnTo>
                    <a:pt x="18518" y="68980"/>
                  </a:lnTo>
                  <a:lnTo>
                    <a:pt x="19966" y="56430"/>
                  </a:lnTo>
                  <a:lnTo>
                    <a:pt x="21853" y="53666"/>
                  </a:lnTo>
                  <a:lnTo>
                    <a:pt x="21896" y="53622"/>
                  </a:lnTo>
                  <a:lnTo>
                    <a:pt x="23081" y="50682"/>
                  </a:lnTo>
                  <a:lnTo>
                    <a:pt x="24661" y="47654"/>
                  </a:lnTo>
                  <a:lnTo>
                    <a:pt x="27601" y="43837"/>
                  </a:lnTo>
                  <a:lnTo>
                    <a:pt x="31726" y="41072"/>
                  </a:lnTo>
                  <a:lnTo>
                    <a:pt x="35324" y="40107"/>
                  </a:lnTo>
                  <a:lnTo>
                    <a:pt x="39054" y="38922"/>
                  </a:lnTo>
                  <a:lnTo>
                    <a:pt x="42871" y="37825"/>
                  </a:lnTo>
                  <a:lnTo>
                    <a:pt x="42915" y="37781"/>
                  </a:lnTo>
                  <a:lnTo>
                    <a:pt x="47567" y="35368"/>
                  </a:lnTo>
                  <a:lnTo>
                    <a:pt x="51560" y="33920"/>
                  </a:lnTo>
                  <a:lnTo>
                    <a:pt x="56650" y="32077"/>
                  </a:lnTo>
                  <a:lnTo>
                    <a:pt x="61213" y="30453"/>
                  </a:lnTo>
                  <a:lnTo>
                    <a:pt x="65250" y="29005"/>
                  </a:lnTo>
                  <a:lnTo>
                    <a:pt x="70911" y="27074"/>
                  </a:lnTo>
                  <a:lnTo>
                    <a:pt x="76352" y="25056"/>
                  </a:lnTo>
                  <a:lnTo>
                    <a:pt x="79687" y="25451"/>
                  </a:lnTo>
                  <a:lnTo>
                    <a:pt x="79731" y="25451"/>
                  </a:lnTo>
                  <a:lnTo>
                    <a:pt x="83592" y="24266"/>
                  </a:lnTo>
                  <a:lnTo>
                    <a:pt x="83680" y="24222"/>
                  </a:lnTo>
                  <a:lnTo>
                    <a:pt x="91623" y="18649"/>
                  </a:lnTo>
                  <a:lnTo>
                    <a:pt x="95045" y="16236"/>
                  </a:lnTo>
                  <a:lnTo>
                    <a:pt x="98995" y="17772"/>
                  </a:lnTo>
                  <a:lnTo>
                    <a:pt x="100443" y="18342"/>
                  </a:lnTo>
                  <a:lnTo>
                    <a:pt x="104655" y="19658"/>
                  </a:lnTo>
                  <a:lnTo>
                    <a:pt x="106059" y="21589"/>
                  </a:lnTo>
                  <a:lnTo>
                    <a:pt x="105884" y="24705"/>
                  </a:lnTo>
                  <a:lnTo>
                    <a:pt x="106103" y="27776"/>
                  </a:lnTo>
                  <a:lnTo>
                    <a:pt x="105489" y="31462"/>
                  </a:lnTo>
                  <a:lnTo>
                    <a:pt x="93466" y="37737"/>
                  </a:lnTo>
                  <a:lnTo>
                    <a:pt x="89078" y="37957"/>
                  </a:lnTo>
                  <a:lnTo>
                    <a:pt x="88990" y="38000"/>
                  </a:lnTo>
                  <a:lnTo>
                    <a:pt x="82276" y="41643"/>
                  </a:lnTo>
                  <a:lnTo>
                    <a:pt x="82276" y="41686"/>
                  </a:lnTo>
                  <a:lnTo>
                    <a:pt x="77625" y="45504"/>
                  </a:lnTo>
                  <a:lnTo>
                    <a:pt x="68541" y="52569"/>
                  </a:lnTo>
                  <a:lnTo>
                    <a:pt x="68498" y="52569"/>
                  </a:lnTo>
                  <a:lnTo>
                    <a:pt x="64987" y="56299"/>
                  </a:lnTo>
                  <a:lnTo>
                    <a:pt x="61082" y="58010"/>
                  </a:lnTo>
                  <a:lnTo>
                    <a:pt x="61038" y="58054"/>
                  </a:lnTo>
                  <a:lnTo>
                    <a:pt x="58186" y="59765"/>
                  </a:lnTo>
                  <a:lnTo>
                    <a:pt x="58142" y="59809"/>
                  </a:lnTo>
                  <a:lnTo>
                    <a:pt x="55377" y="63670"/>
                  </a:lnTo>
                  <a:lnTo>
                    <a:pt x="51735" y="70560"/>
                  </a:lnTo>
                  <a:lnTo>
                    <a:pt x="51691" y="70604"/>
                  </a:lnTo>
                  <a:lnTo>
                    <a:pt x="50989" y="74992"/>
                  </a:lnTo>
                  <a:lnTo>
                    <a:pt x="50989" y="75035"/>
                  </a:lnTo>
                  <a:lnTo>
                    <a:pt x="51077" y="76484"/>
                  </a:lnTo>
                  <a:lnTo>
                    <a:pt x="50945" y="77361"/>
                  </a:lnTo>
                  <a:lnTo>
                    <a:pt x="50243" y="78678"/>
                  </a:lnTo>
                  <a:lnTo>
                    <a:pt x="48707" y="80696"/>
                  </a:lnTo>
                  <a:lnTo>
                    <a:pt x="48707" y="80740"/>
                  </a:lnTo>
                  <a:lnTo>
                    <a:pt x="47698" y="82495"/>
                  </a:lnTo>
                  <a:lnTo>
                    <a:pt x="46908" y="84250"/>
                  </a:lnTo>
                  <a:lnTo>
                    <a:pt x="46426" y="85084"/>
                  </a:lnTo>
                  <a:lnTo>
                    <a:pt x="43442" y="86708"/>
                  </a:lnTo>
                  <a:lnTo>
                    <a:pt x="43354" y="86752"/>
                  </a:lnTo>
                  <a:lnTo>
                    <a:pt x="41774" y="88814"/>
                  </a:lnTo>
                  <a:lnTo>
                    <a:pt x="41730" y="88814"/>
                  </a:lnTo>
                  <a:lnTo>
                    <a:pt x="40809" y="90745"/>
                  </a:lnTo>
                  <a:lnTo>
                    <a:pt x="40809" y="90832"/>
                  </a:lnTo>
                  <a:lnTo>
                    <a:pt x="40809" y="92368"/>
                  </a:lnTo>
                  <a:lnTo>
                    <a:pt x="40809" y="93202"/>
                  </a:lnTo>
                  <a:lnTo>
                    <a:pt x="40853" y="93334"/>
                  </a:lnTo>
                  <a:lnTo>
                    <a:pt x="43091" y="96142"/>
                  </a:lnTo>
                  <a:lnTo>
                    <a:pt x="44188" y="97809"/>
                  </a:lnTo>
                  <a:lnTo>
                    <a:pt x="44275" y="97897"/>
                  </a:lnTo>
                  <a:lnTo>
                    <a:pt x="47918" y="98731"/>
                  </a:lnTo>
                  <a:lnTo>
                    <a:pt x="51209" y="99170"/>
                  </a:lnTo>
                  <a:lnTo>
                    <a:pt x="52437" y="99389"/>
                  </a:lnTo>
                  <a:lnTo>
                    <a:pt x="52481" y="99389"/>
                  </a:lnTo>
                  <a:lnTo>
                    <a:pt x="58186" y="98292"/>
                  </a:lnTo>
                  <a:lnTo>
                    <a:pt x="62091" y="97283"/>
                  </a:lnTo>
                  <a:lnTo>
                    <a:pt x="63627" y="97283"/>
                  </a:lnTo>
                  <a:lnTo>
                    <a:pt x="65163" y="97590"/>
                  </a:lnTo>
                  <a:lnTo>
                    <a:pt x="65250" y="97590"/>
                  </a:lnTo>
                  <a:lnTo>
                    <a:pt x="68761" y="97019"/>
                  </a:lnTo>
                  <a:lnTo>
                    <a:pt x="68805" y="96976"/>
                  </a:lnTo>
                  <a:lnTo>
                    <a:pt x="68892" y="96932"/>
                  </a:lnTo>
                  <a:lnTo>
                    <a:pt x="70779" y="94211"/>
                  </a:lnTo>
                  <a:lnTo>
                    <a:pt x="74334" y="92237"/>
                  </a:lnTo>
                  <a:lnTo>
                    <a:pt x="78941" y="91359"/>
                  </a:lnTo>
                  <a:lnTo>
                    <a:pt x="79029" y="91315"/>
                  </a:lnTo>
                  <a:lnTo>
                    <a:pt x="81574" y="89121"/>
                  </a:lnTo>
                  <a:lnTo>
                    <a:pt x="81618" y="89077"/>
                  </a:lnTo>
                  <a:lnTo>
                    <a:pt x="83110" y="86225"/>
                  </a:lnTo>
                  <a:lnTo>
                    <a:pt x="84295" y="84777"/>
                  </a:lnTo>
                  <a:lnTo>
                    <a:pt x="87849" y="83768"/>
                  </a:lnTo>
                  <a:lnTo>
                    <a:pt x="91228" y="83329"/>
                  </a:lnTo>
                  <a:lnTo>
                    <a:pt x="91272" y="83285"/>
                  </a:lnTo>
                  <a:lnTo>
                    <a:pt x="98600" y="81135"/>
                  </a:lnTo>
                  <a:lnTo>
                    <a:pt x="98643" y="81091"/>
                  </a:lnTo>
                  <a:lnTo>
                    <a:pt x="100969" y="78897"/>
                  </a:lnTo>
                  <a:lnTo>
                    <a:pt x="104567" y="75781"/>
                  </a:lnTo>
                  <a:lnTo>
                    <a:pt x="104611" y="75738"/>
                  </a:lnTo>
                  <a:lnTo>
                    <a:pt x="109877" y="64416"/>
                  </a:lnTo>
                  <a:lnTo>
                    <a:pt x="113738" y="60774"/>
                  </a:lnTo>
                  <a:lnTo>
                    <a:pt x="116064" y="58844"/>
                  </a:lnTo>
                  <a:lnTo>
                    <a:pt x="118872" y="56825"/>
                  </a:lnTo>
                  <a:lnTo>
                    <a:pt x="119882" y="56255"/>
                  </a:lnTo>
                  <a:lnTo>
                    <a:pt x="119926" y="56211"/>
                  </a:lnTo>
                  <a:lnTo>
                    <a:pt x="119969" y="56167"/>
                  </a:lnTo>
                  <a:lnTo>
                    <a:pt x="120277" y="54982"/>
                  </a:lnTo>
                  <a:lnTo>
                    <a:pt x="120277" y="54894"/>
                  </a:lnTo>
                  <a:lnTo>
                    <a:pt x="117161" y="48225"/>
                  </a:lnTo>
                  <a:lnTo>
                    <a:pt x="117293" y="44977"/>
                  </a:lnTo>
                  <a:lnTo>
                    <a:pt x="117907" y="42301"/>
                  </a:lnTo>
                  <a:lnTo>
                    <a:pt x="119092" y="38483"/>
                  </a:lnTo>
                  <a:lnTo>
                    <a:pt x="119136" y="38395"/>
                  </a:lnTo>
                  <a:lnTo>
                    <a:pt x="116722" y="30409"/>
                  </a:lnTo>
                  <a:lnTo>
                    <a:pt x="116898" y="18342"/>
                  </a:lnTo>
                  <a:lnTo>
                    <a:pt x="116898" y="18298"/>
                  </a:lnTo>
                  <a:lnTo>
                    <a:pt x="113300" y="3467"/>
                  </a:lnTo>
                  <a:lnTo>
                    <a:pt x="112597" y="1536"/>
                  </a:lnTo>
                  <a:lnTo>
                    <a:pt x="112554" y="1448"/>
                  </a:lnTo>
                  <a:lnTo>
                    <a:pt x="112510" y="1404"/>
                  </a:lnTo>
                  <a:lnTo>
                    <a:pt x="10667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74" name="Google Shape;14274;p408"/>
            <p:cNvSpPr/>
            <p:nvPr/>
          </p:nvSpPr>
          <p:spPr>
            <a:xfrm>
              <a:off x="4836800" y="3535975"/>
              <a:ext cx="125075" cy="1464550"/>
            </a:xfrm>
            <a:custGeom>
              <a:avLst/>
              <a:gdLst/>
              <a:ahLst/>
              <a:cxnLst/>
              <a:rect l="l" t="t" r="r" b="b"/>
              <a:pathLst>
                <a:path w="5003" h="58582" extrusionOk="0">
                  <a:moveTo>
                    <a:pt x="2106" y="1"/>
                  </a:moveTo>
                  <a:lnTo>
                    <a:pt x="2063" y="45"/>
                  </a:lnTo>
                  <a:lnTo>
                    <a:pt x="2019" y="133"/>
                  </a:lnTo>
                  <a:lnTo>
                    <a:pt x="2019" y="220"/>
                  </a:lnTo>
                  <a:lnTo>
                    <a:pt x="2019" y="308"/>
                  </a:lnTo>
                  <a:lnTo>
                    <a:pt x="2721" y="2985"/>
                  </a:lnTo>
                  <a:lnTo>
                    <a:pt x="3335" y="5837"/>
                  </a:lnTo>
                  <a:lnTo>
                    <a:pt x="4257" y="9435"/>
                  </a:lnTo>
                  <a:lnTo>
                    <a:pt x="4564" y="11717"/>
                  </a:lnTo>
                  <a:lnTo>
                    <a:pt x="4652" y="14394"/>
                  </a:lnTo>
                  <a:lnTo>
                    <a:pt x="4520" y="17070"/>
                  </a:lnTo>
                  <a:lnTo>
                    <a:pt x="4388" y="19221"/>
                  </a:lnTo>
                  <a:lnTo>
                    <a:pt x="4300" y="20537"/>
                  </a:lnTo>
                  <a:lnTo>
                    <a:pt x="3993" y="24223"/>
                  </a:lnTo>
                  <a:lnTo>
                    <a:pt x="4037" y="26505"/>
                  </a:lnTo>
                  <a:lnTo>
                    <a:pt x="3598" y="30893"/>
                  </a:lnTo>
                  <a:lnTo>
                    <a:pt x="3247" y="33613"/>
                  </a:lnTo>
                  <a:lnTo>
                    <a:pt x="2896" y="36071"/>
                  </a:lnTo>
                  <a:lnTo>
                    <a:pt x="2414" y="38572"/>
                  </a:lnTo>
                  <a:lnTo>
                    <a:pt x="1799" y="40634"/>
                  </a:lnTo>
                  <a:lnTo>
                    <a:pt x="132" y="46646"/>
                  </a:lnTo>
                  <a:lnTo>
                    <a:pt x="132" y="46690"/>
                  </a:lnTo>
                  <a:lnTo>
                    <a:pt x="0" y="49015"/>
                  </a:lnTo>
                  <a:lnTo>
                    <a:pt x="0" y="50419"/>
                  </a:lnTo>
                  <a:lnTo>
                    <a:pt x="0" y="50463"/>
                  </a:lnTo>
                  <a:lnTo>
                    <a:pt x="527" y="52789"/>
                  </a:lnTo>
                  <a:lnTo>
                    <a:pt x="1317" y="55466"/>
                  </a:lnTo>
                  <a:lnTo>
                    <a:pt x="2106" y="57528"/>
                  </a:lnTo>
                  <a:lnTo>
                    <a:pt x="2150" y="57572"/>
                  </a:lnTo>
                  <a:lnTo>
                    <a:pt x="2809" y="58493"/>
                  </a:lnTo>
                  <a:lnTo>
                    <a:pt x="2896" y="58537"/>
                  </a:lnTo>
                  <a:lnTo>
                    <a:pt x="2940" y="58581"/>
                  </a:lnTo>
                  <a:lnTo>
                    <a:pt x="3072" y="58537"/>
                  </a:lnTo>
                  <a:lnTo>
                    <a:pt x="3116" y="58493"/>
                  </a:lnTo>
                  <a:lnTo>
                    <a:pt x="3116" y="58406"/>
                  </a:lnTo>
                  <a:lnTo>
                    <a:pt x="3116" y="58362"/>
                  </a:lnTo>
                  <a:lnTo>
                    <a:pt x="3116" y="58274"/>
                  </a:lnTo>
                  <a:lnTo>
                    <a:pt x="2457" y="57353"/>
                  </a:lnTo>
                  <a:lnTo>
                    <a:pt x="1668" y="55334"/>
                  </a:lnTo>
                  <a:lnTo>
                    <a:pt x="878" y="52701"/>
                  </a:lnTo>
                  <a:lnTo>
                    <a:pt x="351" y="50419"/>
                  </a:lnTo>
                  <a:lnTo>
                    <a:pt x="351" y="49015"/>
                  </a:lnTo>
                  <a:lnTo>
                    <a:pt x="483" y="46734"/>
                  </a:lnTo>
                  <a:lnTo>
                    <a:pt x="2106" y="40722"/>
                  </a:lnTo>
                  <a:lnTo>
                    <a:pt x="2765" y="38660"/>
                  </a:lnTo>
                  <a:lnTo>
                    <a:pt x="3247" y="36114"/>
                  </a:lnTo>
                  <a:lnTo>
                    <a:pt x="3598" y="33657"/>
                  </a:lnTo>
                  <a:lnTo>
                    <a:pt x="3949" y="30937"/>
                  </a:lnTo>
                  <a:lnTo>
                    <a:pt x="4388" y="26549"/>
                  </a:lnTo>
                  <a:lnTo>
                    <a:pt x="4388" y="26505"/>
                  </a:lnTo>
                  <a:lnTo>
                    <a:pt x="4344" y="24223"/>
                  </a:lnTo>
                  <a:lnTo>
                    <a:pt x="4652" y="20581"/>
                  </a:lnTo>
                  <a:lnTo>
                    <a:pt x="4739" y="19221"/>
                  </a:lnTo>
                  <a:lnTo>
                    <a:pt x="4871" y="17070"/>
                  </a:lnTo>
                  <a:lnTo>
                    <a:pt x="5003" y="14394"/>
                  </a:lnTo>
                  <a:lnTo>
                    <a:pt x="4915" y="11717"/>
                  </a:lnTo>
                  <a:lnTo>
                    <a:pt x="4915" y="11673"/>
                  </a:lnTo>
                  <a:lnTo>
                    <a:pt x="4608" y="9391"/>
                  </a:lnTo>
                  <a:lnTo>
                    <a:pt x="4608" y="9347"/>
                  </a:lnTo>
                  <a:lnTo>
                    <a:pt x="3686" y="5749"/>
                  </a:lnTo>
                  <a:lnTo>
                    <a:pt x="3072" y="2897"/>
                  </a:lnTo>
                  <a:lnTo>
                    <a:pt x="2370" y="264"/>
                  </a:lnTo>
                  <a:lnTo>
                    <a:pt x="2370" y="177"/>
                  </a:lnTo>
                  <a:lnTo>
                    <a:pt x="2370" y="133"/>
                  </a:lnTo>
                  <a:lnTo>
                    <a:pt x="2370" y="45"/>
                  </a:lnTo>
                  <a:lnTo>
                    <a:pt x="232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75" name="Google Shape;14275;p408"/>
            <p:cNvSpPr/>
            <p:nvPr/>
          </p:nvSpPr>
          <p:spPr>
            <a:xfrm>
              <a:off x="4802775" y="3543675"/>
              <a:ext cx="129475" cy="1510600"/>
            </a:xfrm>
            <a:custGeom>
              <a:avLst/>
              <a:gdLst/>
              <a:ahLst/>
              <a:cxnLst/>
              <a:rect l="l" t="t" r="r" b="b"/>
              <a:pathLst>
                <a:path w="5179" h="60424" extrusionOk="0">
                  <a:moveTo>
                    <a:pt x="2853" y="0"/>
                  </a:moveTo>
                  <a:lnTo>
                    <a:pt x="2809" y="44"/>
                  </a:lnTo>
                  <a:lnTo>
                    <a:pt x="2765" y="88"/>
                  </a:lnTo>
                  <a:lnTo>
                    <a:pt x="2634" y="439"/>
                  </a:lnTo>
                  <a:lnTo>
                    <a:pt x="2634" y="527"/>
                  </a:lnTo>
                  <a:lnTo>
                    <a:pt x="3424" y="5046"/>
                  </a:lnTo>
                  <a:lnTo>
                    <a:pt x="4126" y="8030"/>
                  </a:lnTo>
                  <a:lnTo>
                    <a:pt x="4652" y="11058"/>
                  </a:lnTo>
                  <a:lnTo>
                    <a:pt x="4740" y="12857"/>
                  </a:lnTo>
                  <a:lnTo>
                    <a:pt x="4521" y="16324"/>
                  </a:lnTo>
                  <a:lnTo>
                    <a:pt x="4389" y="20273"/>
                  </a:lnTo>
                  <a:lnTo>
                    <a:pt x="4038" y="22730"/>
                  </a:lnTo>
                  <a:lnTo>
                    <a:pt x="3950" y="25012"/>
                  </a:lnTo>
                  <a:lnTo>
                    <a:pt x="4038" y="27338"/>
                  </a:lnTo>
                  <a:lnTo>
                    <a:pt x="3424" y="33525"/>
                  </a:lnTo>
                  <a:lnTo>
                    <a:pt x="2897" y="36903"/>
                  </a:lnTo>
                  <a:lnTo>
                    <a:pt x="2546" y="38264"/>
                  </a:lnTo>
                  <a:lnTo>
                    <a:pt x="1405" y="42520"/>
                  </a:lnTo>
                  <a:lnTo>
                    <a:pt x="1361" y="42520"/>
                  </a:lnTo>
                  <a:lnTo>
                    <a:pt x="966" y="45109"/>
                  </a:lnTo>
                  <a:lnTo>
                    <a:pt x="308" y="47259"/>
                  </a:lnTo>
                  <a:lnTo>
                    <a:pt x="45" y="48444"/>
                  </a:lnTo>
                  <a:lnTo>
                    <a:pt x="1" y="48488"/>
                  </a:lnTo>
                  <a:lnTo>
                    <a:pt x="264" y="50243"/>
                  </a:lnTo>
                  <a:lnTo>
                    <a:pt x="1054" y="53315"/>
                  </a:lnTo>
                  <a:lnTo>
                    <a:pt x="1800" y="55597"/>
                  </a:lnTo>
                  <a:lnTo>
                    <a:pt x="2765" y="58229"/>
                  </a:lnTo>
                  <a:lnTo>
                    <a:pt x="2809" y="58273"/>
                  </a:lnTo>
                  <a:lnTo>
                    <a:pt x="3687" y="59414"/>
                  </a:lnTo>
                  <a:lnTo>
                    <a:pt x="3687" y="59458"/>
                  </a:lnTo>
                  <a:lnTo>
                    <a:pt x="4916" y="60379"/>
                  </a:lnTo>
                  <a:lnTo>
                    <a:pt x="5003" y="60423"/>
                  </a:lnTo>
                  <a:lnTo>
                    <a:pt x="5091" y="60379"/>
                  </a:lnTo>
                  <a:lnTo>
                    <a:pt x="5135" y="60336"/>
                  </a:lnTo>
                  <a:lnTo>
                    <a:pt x="5179" y="60248"/>
                  </a:lnTo>
                  <a:lnTo>
                    <a:pt x="5179" y="60204"/>
                  </a:lnTo>
                  <a:lnTo>
                    <a:pt x="5179" y="60160"/>
                  </a:lnTo>
                  <a:lnTo>
                    <a:pt x="5135" y="60072"/>
                  </a:lnTo>
                  <a:lnTo>
                    <a:pt x="3950" y="59195"/>
                  </a:lnTo>
                  <a:lnTo>
                    <a:pt x="3073" y="58054"/>
                  </a:lnTo>
                  <a:lnTo>
                    <a:pt x="2107" y="55465"/>
                  </a:lnTo>
                  <a:lnTo>
                    <a:pt x="1405" y="53183"/>
                  </a:lnTo>
                  <a:lnTo>
                    <a:pt x="615" y="50155"/>
                  </a:lnTo>
                  <a:lnTo>
                    <a:pt x="352" y="48488"/>
                  </a:lnTo>
                  <a:lnTo>
                    <a:pt x="659" y="47347"/>
                  </a:lnTo>
                  <a:lnTo>
                    <a:pt x="1317" y="45197"/>
                  </a:lnTo>
                  <a:lnTo>
                    <a:pt x="1317" y="45153"/>
                  </a:lnTo>
                  <a:lnTo>
                    <a:pt x="1712" y="42564"/>
                  </a:lnTo>
                  <a:lnTo>
                    <a:pt x="2897" y="38352"/>
                  </a:lnTo>
                  <a:lnTo>
                    <a:pt x="3248" y="36991"/>
                  </a:lnTo>
                  <a:lnTo>
                    <a:pt x="3248" y="36947"/>
                  </a:lnTo>
                  <a:lnTo>
                    <a:pt x="3775" y="33569"/>
                  </a:lnTo>
                  <a:lnTo>
                    <a:pt x="4389" y="27338"/>
                  </a:lnTo>
                  <a:lnTo>
                    <a:pt x="4301" y="25012"/>
                  </a:lnTo>
                  <a:lnTo>
                    <a:pt x="4389" y="22730"/>
                  </a:lnTo>
                  <a:lnTo>
                    <a:pt x="4696" y="20317"/>
                  </a:lnTo>
                  <a:lnTo>
                    <a:pt x="4872" y="16368"/>
                  </a:lnTo>
                  <a:lnTo>
                    <a:pt x="5091" y="12857"/>
                  </a:lnTo>
                  <a:lnTo>
                    <a:pt x="5003" y="11014"/>
                  </a:lnTo>
                  <a:lnTo>
                    <a:pt x="4477" y="7942"/>
                  </a:lnTo>
                  <a:lnTo>
                    <a:pt x="3775" y="4959"/>
                  </a:lnTo>
                  <a:lnTo>
                    <a:pt x="2985" y="483"/>
                  </a:lnTo>
                  <a:lnTo>
                    <a:pt x="3073" y="220"/>
                  </a:lnTo>
                  <a:lnTo>
                    <a:pt x="3116" y="132"/>
                  </a:lnTo>
                  <a:lnTo>
                    <a:pt x="3073" y="88"/>
                  </a:lnTo>
                  <a:lnTo>
                    <a:pt x="3029" y="44"/>
                  </a:lnTo>
                  <a:lnTo>
                    <a:pt x="298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76" name="Google Shape;14276;p408"/>
            <p:cNvSpPr/>
            <p:nvPr/>
          </p:nvSpPr>
          <p:spPr>
            <a:xfrm>
              <a:off x="4766575" y="3551350"/>
              <a:ext cx="129475" cy="1474400"/>
            </a:xfrm>
            <a:custGeom>
              <a:avLst/>
              <a:gdLst/>
              <a:ahLst/>
              <a:cxnLst/>
              <a:rect l="l" t="t" r="r" b="b"/>
              <a:pathLst>
                <a:path w="5179" h="58976" extrusionOk="0">
                  <a:moveTo>
                    <a:pt x="3687" y="0"/>
                  </a:moveTo>
                  <a:lnTo>
                    <a:pt x="3643" y="44"/>
                  </a:lnTo>
                  <a:lnTo>
                    <a:pt x="3555" y="88"/>
                  </a:lnTo>
                  <a:lnTo>
                    <a:pt x="3555" y="132"/>
                  </a:lnTo>
                  <a:lnTo>
                    <a:pt x="3336" y="878"/>
                  </a:lnTo>
                  <a:lnTo>
                    <a:pt x="3336" y="966"/>
                  </a:lnTo>
                  <a:lnTo>
                    <a:pt x="3994" y="5749"/>
                  </a:lnTo>
                  <a:lnTo>
                    <a:pt x="4521" y="8513"/>
                  </a:lnTo>
                  <a:lnTo>
                    <a:pt x="4828" y="10356"/>
                  </a:lnTo>
                  <a:lnTo>
                    <a:pt x="4740" y="13472"/>
                  </a:lnTo>
                  <a:lnTo>
                    <a:pt x="4608" y="15973"/>
                  </a:lnTo>
                  <a:lnTo>
                    <a:pt x="4608" y="18123"/>
                  </a:lnTo>
                  <a:lnTo>
                    <a:pt x="4477" y="19834"/>
                  </a:lnTo>
                  <a:lnTo>
                    <a:pt x="4082" y="21984"/>
                  </a:lnTo>
                  <a:lnTo>
                    <a:pt x="4082" y="22028"/>
                  </a:lnTo>
                  <a:lnTo>
                    <a:pt x="3994" y="25495"/>
                  </a:lnTo>
                  <a:lnTo>
                    <a:pt x="4169" y="28128"/>
                  </a:lnTo>
                  <a:lnTo>
                    <a:pt x="4082" y="29971"/>
                  </a:lnTo>
                  <a:lnTo>
                    <a:pt x="3687" y="33437"/>
                  </a:lnTo>
                  <a:lnTo>
                    <a:pt x="3248" y="36158"/>
                  </a:lnTo>
                  <a:lnTo>
                    <a:pt x="2678" y="38220"/>
                  </a:lnTo>
                  <a:lnTo>
                    <a:pt x="2063" y="40370"/>
                  </a:lnTo>
                  <a:lnTo>
                    <a:pt x="1712" y="41467"/>
                  </a:lnTo>
                  <a:lnTo>
                    <a:pt x="1712" y="41511"/>
                  </a:lnTo>
                  <a:lnTo>
                    <a:pt x="1624" y="44012"/>
                  </a:lnTo>
                  <a:lnTo>
                    <a:pt x="1537" y="44934"/>
                  </a:lnTo>
                  <a:lnTo>
                    <a:pt x="791" y="47259"/>
                  </a:lnTo>
                  <a:lnTo>
                    <a:pt x="1" y="49278"/>
                  </a:lnTo>
                  <a:lnTo>
                    <a:pt x="1" y="49366"/>
                  </a:lnTo>
                  <a:lnTo>
                    <a:pt x="45" y="49453"/>
                  </a:lnTo>
                  <a:lnTo>
                    <a:pt x="352" y="49673"/>
                  </a:lnTo>
                  <a:lnTo>
                    <a:pt x="1888" y="54324"/>
                  </a:lnTo>
                  <a:lnTo>
                    <a:pt x="2809" y="57308"/>
                  </a:lnTo>
                  <a:lnTo>
                    <a:pt x="2853" y="57308"/>
                  </a:lnTo>
                  <a:lnTo>
                    <a:pt x="3511" y="58888"/>
                  </a:lnTo>
                  <a:lnTo>
                    <a:pt x="3599" y="58975"/>
                  </a:lnTo>
                  <a:lnTo>
                    <a:pt x="3775" y="58975"/>
                  </a:lnTo>
                  <a:lnTo>
                    <a:pt x="3818" y="58932"/>
                  </a:lnTo>
                  <a:lnTo>
                    <a:pt x="3862" y="58888"/>
                  </a:lnTo>
                  <a:lnTo>
                    <a:pt x="3862" y="58800"/>
                  </a:lnTo>
                  <a:lnTo>
                    <a:pt x="3862" y="58756"/>
                  </a:lnTo>
                  <a:lnTo>
                    <a:pt x="3160" y="57176"/>
                  </a:lnTo>
                  <a:lnTo>
                    <a:pt x="2195" y="54193"/>
                  </a:lnTo>
                  <a:lnTo>
                    <a:pt x="659" y="49541"/>
                  </a:lnTo>
                  <a:lnTo>
                    <a:pt x="615" y="49410"/>
                  </a:lnTo>
                  <a:lnTo>
                    <a:pt x="352" y="49278"/>
                  </a:lnTo>
                  <a:lnTo>
                    <a:pt x="1098" y="47391"/>
                  </a:lnTo>
                  <a:lnTo>
                    <a:pt x="1888" y="45022"/>
                  </a:lnTo>
                  <a:lnTo>
                    <a:pt x="1975" y="44056"/>
                  </a:lnTo>
                  <a:lnTo>
                    <a:pt x="2063" y="41555"/>
                  </a:lnTo>
                  <a:lnTo>
                    <a:pt x="2414" y="40502"/>
                  </a:lnTo>
                  <a:lnTo>
                    <a:pt x="3029" y="38308"/>
                  </a:lnTo>
                  <a:lnTo>
                    <a:pt x="3599" y="36245"/>
                  </a:lnTo>
                  <a:lnTo>
                    <a:pt x="4038" y="33481"/>
                  </a:lnTo>
                  <a:lnTo>
                    <a:pt x="4433" y="30014"/>
                  </a:lnTo>
                  <a:lnTo>
                    <a:pt x="4521" y="28128"/>
                  </a:lnTo>
                  <a:lnTo>
                    <a:pt x="4345" y="25495"/>
                  </a:lnTo>
                  <a:lnTo>
                    <a:pt x="4433" y="22028"/>
                  </a:lnTo>
                  <a:lnTo>
                    <a:pt x="4828" y="19878"/>
                  </a:lnTo>
                  <a:lnTo>
                    <a:pt x="4959" y="18167"/>
                  </a:lnTo>
                  <a:lnTo>
                    <a:pt x="4959" y="16017"/>
                  </a:lnTo>
                  <a:lnTo>
                    <a:pt x="5091" y="13472"/>
                  </a:lnTo>
                  <a:lnTo>
                    <a:pt x="5179" y="10312"/>
                  </a:lnTo>
                  <a:lnTo>
                    <a:pt x="5179" y="10268"/>
                  </a:lnTo>
                  <a:lnTo>
                    <a:pt x="4828" y="8469"/>
                  </a:lnTo>
                  <a:lnTo>
                    <a:pt x="4345" y="5661"/>
                  </a:lnTo>
                  <a:lnTo>
                    <a:pt x="3687" y="966"/>
                  </a:lnTo>
                  <a:lnTo>
                    <a:pt x="3862" y="220"/>
                  </a:lnTo>
                  <a:lnTo>
                    <a:pt x="3862" y="176"/>
                  </a:lnTo>
                  <a:lnTo>
                    <a:pt x="3862" y="88"/>
                  </a:lnTo>
                  <a:lnTo>
                    <a:pt x="3818" y="44"/>
                  </a:lnTo>
                  <a:lnTo>
                    <a:pt x="377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77" name="Google Shape;14277;p408"/>
            <p:cNvSpPr/>
            <p:nvPr/>
          </p:nvSpPr>
          <p:spPr>
            <a:xfrm>
              <a:off x="4751225" y="3587550"/>
              <a:ext cx="113025" cy="1464525"/>
            </a:xfrm>
            <a:custGeom>
              <a:avLst/>
              <a:gdLst/>
              <a:ahLst/>
              <a:cxnLst/>
              <a:rect l="l" t="t" r="r" b="b"/>
              <a:pathLst>
                <a:path w="4521" h="58581" extrusionOk="0">
                  <a:moveTo>
                    <a:pt x="3248" y="0"/>
                  </a:moveTo>
                  <a:lnTo>
                    <a:pt x="3204" y="44"/>
                  </a:lnTo>
                  <a:lnTo>
                    <a:pt x="3160" y="88"/>
                  </a:lnTo>
                  <a:lnTo>
                    <a:pt x="3072" y="351"/>
                  </a:lnTo>
                  <a:lnTo>
                    <a:pt x="3072" y="439"/>
                  </a:lnTo>
                  <a:lnTo>
                    <a:pt x="3423" y="3423"/>
                  </a:lnTo>
                  <a:lnTo>
                    <a:pt x="3950" y="6977"/>
                  </a:lnTo>
                  <a:lnTo>
                    <a:pt x="4169" y="8338"/>
                  </a:lnTo>
                  <a:lnTo>
                    <a:pt x="3994" y="12989"/>
                  </a:lnTo>
                  <a:lnTo>
                    <a:pt x="3950" y="15622"/>
                  </a:lnTo>
                  <a:lnTo>
                    <a:pt x="3643" y="17772"/>
                  </a:lnTo>
                  <a:lnTo>
                    <a:pt x="3292" y="19834"/>
                  </a:lnTo>
                  <a:lnTo>
                    <a:pt x="3248" y="23915"/>
                  </a:lnTo>
                  <a:lnTo>
                    <a:pt x="3335" y="26943"/>
                  </a:lnTo>
                  <a:lnTo>
                    <a:pt x="3467" y="28830"/>
                  </a:lnTo>
                  <a:lnTo>
                    <a:pt x="3072" y="32209"/>
                  </a:lnTo>
                  <a:lnTo>
                    <a:pt x="2765" y="34315"/>
                  </a:lnTo>
                  <a:lnTo>
                    <a:pt x="2458" y="35500"/>
                  </a:lnTo>
                  <a:lnTo>
                    <a:pt x="1273" y="39054"/>
                  </a:lnTo>
                  <a:lnTo>
                    <a:pt x="1273" y="39098"/>
                  </a:lnTo>
                  <a:lnTo>
                    <a:pt x="1098" y="40195"/>
                  </a:lnTo>
                  <a:lnTo>
                    <a:pt x="1054" y="40239"/>
                  </a:lnTo>
                  <a:lnTo>
                    <a:pt x="1273" y="43486"/>
                  </a:lnTo>
                  <a:lnTo>
                    <a:pt x="483" y="46075"/>
                  </a:lnTo>
                  <a:lnTo>
                    <a:pt x="1" y="47391"/>
                  </a:lnTo>
                  <a:lnTo>
                    <a:pt x="1" y="47435"/>
                  </a:lnTo>
                  <a:lnTo>
                    <a:pt x="1" y="48313"/>
                  </a:lnTo>
                  <a:lnTo>
                    <a:pt x="1" y="48356"/>
                  </a:lnTo>
                  <a:lnTo>
                    <a:pt x="1492" y="53096"/>
                  </a:lnTo>
                  <a:lnTo>
                    <a:pt x="2633" y="56606"/>
                  </a:lnTo>
                  <a:lnTo>
                    <a:pt x="3467" y="58449"/>
                  </a:lnTo>
                  <a:lnTo>
                    <a:pt x="3511" y="58537"/>
                  </a:lnTo>
                  <a:lnTo>
                    <a:pt x="3599" y="58581"/>
                  </a:lnTo>
                  <a:lnTo>
                    <a:pt x="3686" y="58537"/>
                  </a:lnTo>
                  <a:lnTo>
                    <a:pt x="3730" y="58493"/>
                  </a:lnTo>
                  <a:lnTo>
                    <a:pt x="3774" y="58449"/>
                  </a:lnTo>
                  <a:lnTo>
                    <a:pt x="3774" y="58405"/>
                  </a:lnTo>
                  <a:lnTo>
                    <a:pt x="3774" y="58317"/>
                  </a:lnTo>
                  <a:lnTo>
                    <a:pt x="2984" y="56474"/>
                  </a:lnTo>
                  <a:lnTo>
                    <a:pt x="1843" y="52964"/>
                  </a:lnTo>
                  <a:lnTo>
                    <a:pt x="352" y="48269"/>
                  </a:lnTo>
                  <a:lnTo>
                    <a:pt x="352" y="47479"/>
                  </a:lnTo>
                  <a:lnTo>
                    <a:pt x="790" y="46206"/>
                  </a:lnTo>
                  <a:lnTo>
                    <a:pt x="1580" y="43530"/>
                  </a:lnTo>
                  <a:lnTo>
                    <a:pt x="1624" y="43486"/>
                  </a:lnTo>
                  <a:lnTo>
                    <a:pt x="1405" y="40239"/>
                  </a:lnTo>
                  <a:lnTo>
                    <a:pt x="1624" y="39185"/>
                  </a:lnTo>
                  <a:lnTo>
                    <a:pt x="2765" y="35587"/>
                  </a:lnTo>
                  <a:lnTo>
                    <a:pt x="3116" y="34403"/>
                  </a:lnTo>
                  <a:lnTo>
                    <a:pt x="3116" y="34359"/>
                  </a:lnTo>
                  <a:lnTo>
                    <a:pt x="3423" y="32252"/>
                  </a:lnTo>
                  <a:lnTo>
                    <a:pt x="3818" y="28874"/>
                  </a:lnTo>
                  <a:lnTo>
                    <a:pt x="3818" y="28830"/>
                  </a:lnTo>
                  <a:lnTo>
                    <a:pt x="3686" y="26899"/>
                  </a:lnTo>
                  <a:lnTo>
                    <a:pt x="3599" y="23915"/>
                  </a:lnTo>
                  <a:lnTo>
                    <a:pt x="3643" y="19878"/>
                  </a:lnTo>
                  <a:lnTo>
                    <a:pt x="3994" y="17860"/>
                  </a:lnTo>
                  <a:lnTo>
                    <a:pt x="4301" y="15622"/>
                  </a:lnTo>
                  <a:lnTo>
                    <a:pt x="4345" y="12989"/>
                  </a:lnTo>
                  <a:lnTo>
                    <a:pt x="4520" y="8338"/>
                  </a:lnTo>
                  <a:lnTo>
                    <a:pt x="4520" y="8294"/>
                  </a:lnTo>
                  <a:lnTo>
                    <a:pt x="3774" y="3379"/>
                  </a:lnTo>
                  <a:lnTo>
                    <a:pt x="3423" y="439"/>
                  </a:lnTo>
                  <a:lnTo>
                    <a:pt x="3511" y="220"/>
                  </a:lnTo>
                  <a:lnTo>
                    <a:pt x="3511" y="132"/>
                  </a:lnTo>
                  <a:lnTo>
                    <a:pt x="3467" y="88"/>
                  </a:lnTo>
                  <a:lnTo>
                    <a:pt x="342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78" name="Google Shape;14278;p408"/>
            <p:cNvSpPr/>
            <p:nvPr/>
          </p:nvSpPr>
          <p:spPr>
            <a:xfrm>
              <a:off x="4716125" y="4375200"/>
              <a:ext cx="64750" cy="674675"/>
            </a:xfrm>
            <a:custGeom>
              <a:avLst/>
              <a:gdLst/>
              <a:ahLst/>
              <a:cxnLst/>
              <a:rect l="l" t="t" r="r" b="b"/>
              <a:pathLst>
                <a:path w="2590" h="26987" extrusionOk="0">
                  <a:moveTo>
                    <a:pt x="2370" y="0"/>
                  </a:moveTo>
                  <a:lnTo>
                    <a:pt x="2282" y="44"/>
                  </a:lnTo>
                  <a:lnTo>
                    <a:pt x="2238" y="88"/>
                  </a:lnTo>
                  <a:lnTo>
                    <a:pt x="2238" y="176"/>
                  </a:lnTo>
                  <a:lnTo>
                    <a:pt x="2019" y="1931"/>
                  </a:lnTo>
                  <a:lnTo>
                    <a:pt x="1624" y="3248"/>
                  </a:lnTo>
                  <a:lnTo>
                    <a:pt x="571" y="5617"/>
                  </a:lnTo>
                  <a:lnTo>
                    <a:pt x="571" y="5661"/>
                  </a:lnTo>
                  <a:lnTo>
                    <a:pt x="132" y="6890"/>
                  </a:lnTo>
                  <a:lnTo>
                    <a:pt x="132" y="6934"/>
                  </a:lnTo>
                  <a:lnTo>
                    <a:pt x="0" y="10093"/>
                  </a:lnTo>
                  <a:lnTo>
                    <a:pt x="220" y="14393"/>
                  </a:lnTo>
                  <a:lnTo>
                    <a:pt x="88" y="17640"/>
                  </a:lnTo>
                  <a:lnTo>
                    <a:pt x="220" y="20229"/>
                  </a:lnTo>
                  <a:lnTo>
                    <a:pt x="483" y="22511"/>
                  </a:lnTo>
                  <a:lnTo>
                    <a:pt x="527" y="24837"/>
                  </a:lnTo>
                  <a:lnTo>
                    <a:pt x="527" y="24881"/>
                  </a:lnTo>
                  <a:lnTo>
                    <a:pt x="702" y="25319"/>
                  </a:lnTo>
                  <a:lnTo>
                    <a:pt x="790" y="26811"/>
                  </a:lnTo>
                  <a:lnTo>
                    <a:pt x="790" y="26899"/>
                  </a:lnTo>
                  <a:lnTo>
                    <a:pt x="834" y="26943"/>
                  </a:lnTo>
                  <a:lnTo>
                    <a:pt x="878" y="26987"/>
                  </a:lnTo>
                  <a:lnTo>
                    <a:pt x="1010" y="26987"/>
                  </a:lnTo>
                  <a:lnTo>
                    <a:pt x="1053" y="26943"/>
                  </a:lnTo>
                  <a:lnTo>
                    <a:pt x="1097" y="26855"/>
                  </a:lnTo>
                  <a:lnTo>
                    <a:pt x="1141" y="26811"/>
                  </a:lnTo>
                  <a:lnTo>
                    <a:pt x="1053" y="25275"/>
                  </a:lnTo>
                  <a:lnTo>
                    <a:pt x="1053" y="25232"/>
                  </a:lnTo>
                  <a:lnTo>
                    <a:pt x="878" y="24793"/>
                  </a:lnTo>
                  <a:lnTo>
                    <a:pt x="834" y="22467"/>
                  </a:lnTo>
                  <a:lnTo>
                    <a:pt x="571" y="20185"/>
                  </a:lnTo>
                  <a:lnTo>
                    <a:pt x="439" y="17640"/>
                  </a:lnTo>
                  <a:lnTo>
                    <a:pt x="571" y="14393"/>
                  </a:lnTo>
                  <a:lnTo>
                    <a:pt x="351" y="10093"/>
                  </a:lnTo>
                  <a:lnTo>
                    <a:pt x="483" y="6977"/>
                  </a:lnTo>
                  <a:lnTo>
                    <a:pt x="878" y="5749"/>
                  </a:lnTo>
                  <a:lnTo>
                    <a:pt x="1975" y="3379"/>
                  </a:lnTo>
                  <a:lnTo>
                    <a:pt x="1975" y="3335"/>
                  </a:lnTo>
                  <a:lnTo>
                    <a:pt x="2370" y="2019"/>
                  </a:lnTo>
                  <a:lnTo>
                    <a:pt x="2589" y="220"/>
                  </a:lnTo>
                  <a:lnTo>
                    <a:pt x="2589" y="132"/>
                  </a:lnTo>
                  <a:lnTo>
                    <a:pt x="2545" y="88"/>
                  </a:lnTo>
                  <a:lnTo>
                    <a:pt x="2502" y="44"/>
                  </a:lnTo>
                  <a:lnTo>
                    <a:pt x="241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79" name="Google Shape;14279;p408"/>
            <p:cNvSpPr/>
            <p:nvPr/>
          </p:nvSpPr>
          <p:spPr>
            <a:xfrm>
              <a:off x="4683200" y="4215025"/>
              <a:ext cx="64750" cy="781100"/>
            </a:xfrm>
            <a:custGeom>
              <a:avLst/>
              <a:gdLst/>
              <a:ahLst/>
              <a:cxnLst/>
              <a:rect l="l" t="t" r="r" b="b"/>
              <a:pathLst>
                <a:path w="2590" h="31244" extrusionOk="0">
                  <a:moveTo>
                    <a:pt x="1976" y="1"/>
                  </a:moveTo>
                  <a:lnTo>
                    <a:pt x="1888" y="45"/>
                  </a:lnTo>
                  <a:lnTo>
                    <a:pt x="1888" y="89"/>
                  </a:lnTo>
                  <a:lnTo>
                    <a:pt x="1844" y="176"/>
                  </a:lnTo>
                  <a:lnTo>
                    <a:pt x="1844" y="2853"/>
                  </a:lnTo>
                  <a:lnTo>
                    <a:pt x="2063" y="6056"/>
                  </a:lnTo>
                  <a:lnTo>
                    <a:pt x="2239" y="7504"/>
                  </a:lnTo>
                  <a:lnTo>
                    <a:pt x="2151" y="8163"/>
                  </a:lnTo>
                  <a:lnTo>
                    <a:pt x="1098" y="10444"/>
                  </a:lnTo>
                  <a:lnTo>
                    <a:pt x="308" y="12419"/>
                  </a:lnTo>
                  <a:lnTo>
                    <a:pt x="308" y="12463"/>
                  </a:lnTo>
                  <a:lnTo>
                    <a:pt x="1" y="16324"/>
                  </a:lnTo>
                  <a:lnTo>
                    <a:pt x="89" y="18255"/>
                  </a:lnTo>
                  <a:lnTo>
                    <a:pt x="440" y="21985"/>
                  </a:lnTo>
                  <a:lnTo>
                    <a:pt x="440" y="24662"/>
                  </a:lnTo>
                  <a:lnTo>
                    <a:pt x="747" y="28874"/>
                  </a:lnTo>
                  <a:lnTo>
                    <a:pt x="835" y="29971"/>
                  </a:lnTo>
                  <a:lnTo>
                    <a:pt x="835" y="30015"/>
                  </a:lnTo>
                  <a:lnTo>
                    <a:pt x="1317" y="31156"/>
                  </a:lnTo>
                  <a:lnTo>
                    <a:pt x="1405" y="31200"/>
                  </a:lnTo>
                  <a:lnTo>
                    <a:pt x="1493" y="31244"/>
                  </a:lnTo>
                  <a:lnTo>
                    <a:pt x="1581" y="31244"/>
                  </a:lnTo>
                  <a:lnTo>
                    <a:pt x="1624" y="31200"/>
                  </a:lnTo>
                  <a:lnTo>
                    <a:pt x="1668" y="31156"/>
                  </a:lnTo>
                  <a:lnTo>
                    <a:pt x="1668" y="31068"/>
                  </a:lnTo>
                  <a:lnTo>
                    <a:pt x="1668" y="31024"/>
                  </a:lnTo>
                  <a:lnTo>
                    <a:pt x="1186" y="29883"/>
                  </a:lnTo>
                  <a:lnTo>
                    <a:pt x="1098" y="28874"/>
                  </a:lnTo>
                  <a:lnTo>
                    <a:pt x="791" y="24662"/>
                  </a:lnTo>
                  <a:lnTo>
                    <a:pt x="791" y="21941"/>
                  </a:lnTo>
                  <a:lnTo>
                    <a:pt x="440" y="18255"/>
                  </a:lnTo>
                  <a:lnTo>
                    <a:pt x="352" y="16324"/>
                  </a:lnTo>
                  <a:lnTo>
                    <a:pt x="615" y="12507"/>
                  </a:lnTo>
                  <a:lnTo>
                    <a:pt x="1449" y="10620"/>
                  </a:lnTo>
                  <a:lnTo>
                    <a:pt x="2502" y="8294"/>
                  </a:lnTo>
                  <a:lnTo>
                    <a:pt x="2502" y="8250"/>
                  </a:lnTo>
                  <a:lnTo>
                    <a:pt x="2590" y="7548"/>
                  </a:lnTo>
                  <a:lnTo>
                    <a:pt x="2590" y="7504"/>
                  </a:lnTo>
                  <a:lnTo>
                    <a:pt x="2414" y="6013"/>
                  </a:lnTo>
                  <a:lnTo>
                    <a:pt x="2195" y="2809"/>
                  </a:lnTo>
                  <a:lnTo>
                    <a:pt x="2195" y="176"/>
                  </a:lnTo>
                  <a:lnTo>
                    <a:pt x="2195" y="89"/>
                  </a:lnTo>
                  <a:lnTo>
                    <a:pt x="2151" y="45"/>
                  </a:lnTo>
                  <a:lnTo>
                    <a:pt x="210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80" name="Google Shape;14280;p408"/>
            <p:cNvSpPr/>
            <p:nvPr/>
          </p:nvSpPr>
          <p:spPr>
            <a:xfrm>
              <a:off x="4650300" y="4168950"/>
              <a:ext cx="75725" cy="786600"/>
            </a:xfrm>
            <a:custGeom>
              <a:avLst/>
              <a:gdLst/>
              <a:ahLst/>
              <a:cxnLst/>
              <a:rect l="l" t="t" r="r" b="b"/>
              <a:pathLst>
                <a:path w="3029" h="31464" extrusionOk="0">
                  <a:moveTo>
                    <a:pt x="2765" y="1"/>
                  </a:moveTo>
                  <a:lnTo>
                    <a:pt x="2677" y="45"/>
                  </a:lnTo>
                  <a:lnTo>
                    <a:pt x="2677" y="89"/>
                  </a:lnTo>
                  <a:lnTo>
                    <a:pt x="2633" y="176"/>
                  </a:lnTo>
                  <a:lnTo>
                    <a:pt x="2677" y="791"/>
                  </a:lnTo>
                  <a:lnTo>
                    <a:pt x="2546" y="1668"/>
                  </a:lnTo>
                  <a:lnTo>
                    <a:pt x="1317" y="5442"/>
                  </a:lnTo>
                  <a:lnTo>
                    <a:pt x="1141" y="6320"/>
                  </a:lnTo>
                  <a:lnTo>
                    <a:pt x="1141" y="6364"/>
                  </a:lnTo>
                  <a:lnTo>
                    <a:pt x="1317" y="7548"/>
                  </a:lnTo>
                  <a:lnTo>
                    <a:pt x="1054" y="11892"/>
                  </a:lnTo>
                  <a:lnTo>
                    <a:pt x="352" y="13516"/>
                  </a:lnTo>
                  <a:lnTo>
                    <a:pt x="352" y="13560"/>
                  </a:lnTo>
                  <a:lnTo>
                    <a:pt x="132" y="14745"/>
                  </a:lnTo>
                  <a:lnTo>
                    <a:pt x="0" y="16939"/>
                  </a:lnTo>
                  <a:lnTo>
                    <a:pt x="44" y="19177"/>
                  </a:lnTo>
                  <a:lnTo>
                    <a:pt x="352" y="21634"/>
                  </a:lnTo>
                  <a:lnTo>
                    <a:pt x="746" y="25495"/>
                  </a:lnTo>
                  <a:lnTo>
                    <a:pt x="790" y="28040"/>
                  </a:lnTo>
                  <a:lnTo>
                    <a:pt x="1010" y="30322"/>
                  </a:lnTo>
                  <a:lnTo>
                    <a:pt x="1054" y="30366"/>
                  </a:lnTo>
                  <a:lnTo>
                    <a:pt x="1405" y="31375"/>
                  </a:lnTo>
                  <a:lnTo>
                    <a:pt x="1492" y="31463"/>
                  </a:lnTo>
                  <a:lnTo>
                    <a:pt x="1624" y="31463"/>
                  </a:lnTo>
                  <a:lnTo>
                    <a:pt x="1712" y="31419"/>
                  </a:lnTo>
                  <a:lnTo>
                    <a:pt x="1756" y="31375"/>
                  </a:lnTo>
                  <a:lnTo>
                    <a:pt x="1756" y="31288"/>
                  </a:lnTo>
                  <a:lnTo>
                    <a:pt x="1756" y="31244"/>
                  </a:lnTo>
                  <a:lnTo>
                    <a:pt x="1361" y="30278"/>
                  </a:lnTo>
                  <a:lnTo>
                    <a:pt x="1141" y="27997"/>
                  </a:lnTo>
                  <a:lnTo>
                    <a:pt x="1098" y="25452"/>
                  </a:lnTo>
                  <a:lnTo>
                    <a:pt x="703" y="21590"/>
                  </a:lnTo>
                  <a:lnTo>
                    <a:pt x="395" y="19177"/>
                  </a:lnTo>
                  <a:lnTo>
                    <a:pt x="352" y="16983"/>
                  </a:lnTo>
                  <a:lnTo>
                    <a:pt x="483" y="14789"/>
                  </a:lnTo>
                  <a:lnTo>
                    <a:pt x="703" y="13648"/>
                  </a:lnTo>
                  <a:lnTo>
                    <a:pt x="1405" y="11980"/>
                  </a:lnTo>
                  <a:lnTo>
                    <a:pt x="1405" y="11936"/>
                  </a:lnTo>
                  <a:lnTo>
                    <a:pt x="1668" y="7548"/>
                  </a:lnTo>
                  <a:lnTo>
                    <a:pt x="1492" y="6364"/>
                  </a:lnTo>
                  <a:lnTo>
                    <a:pt x="1668" y="5530"/>
                  </a:lnTo>
                  <a:lnTo>
                    <a:pt x="2897" y="1756"/>
                  </a:lnTo>
                  <a:lnTo>
                    <a:pt x="2897" y="1712"/>
                  </a:lnTo>
                  <a:lnTo>
                    <a:pt x="3028" y="791"/>
                  </a:lnTo>
                  <a:lnTo>
                    <a:pt x="2984" y="133"/>
                  </a:lnTo>
                  <a:lnTo>
                    <a:pt x="2984" y="89"/>
                  </a:lnTo>
                  <a:lnTo>
                    <a:pt x="2940" y="45"/>
                  </a:lnTo>
                  <a:lnTo>
                    <a:pt x="289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81" name="Google Shape;14281;p408"/>
            <p:cNvSpPr/>
            <p:nvPr/>
          </p:nvSpPr>
          <p:spPr>
            <a:xfrm>
              <a:off x="4619575" y="4645050"/>
              <a:ext cx="51600" cy="285250"/>
            </a:xfrm>
            <a:custGeom>
              <a:avLst/>
              <a:gdLst/>
              <a:ahLst/>
              <a:cxnLst/>
              <a:rect l="l" t="t" r="r" b="b"/>
              <a:pathLst>
                <a:path w="2064" h="11410" extrusionOk="0">
                  <a:moveTo>
                    <a:pt x="132" y="1"/>
                  </a:moveTo>
                  <a:lnTo>
                    <a:pt x="89" y="45"/>
                  </a:lnTo>
                  <a:lnTo>
                    <a:pt x="45" y="89"/>
                  </a:lnTo>
                  <a:lnTo>
                    <a:pt x="1" y="133"/>
                  </a:lnTo>
                  <a:lnTo>
                    <a:pt x="1" y="220"/>
                  </a:lnTo>
                  <a:lnTo>
                    <a:pt x="308" y="2063"/>
                  </a:lnTo>
                  <a:lnTo>
                    <a:pt x="527" y="4257"/>
                  </a:lnTo>
                  <a:lnTo>
                    <a:pt x="1229" y="10313"/>
                  </a:lnTo>
                  <a:lnTo>
                    <a:pt x="1229" y="10357"/>
                  </a:lnTo>
                  <a:lnTo>
                    <a:pt x="1712" y="11322"/>
                  </a:lnTo>
                  <a:lnTo>
                    <a:pt x="1756" y="11366"/>
                  </a:lnTo>
                  <a:lnTo>
                    <a:pt x="1888" y="11410"/>
                  </a:lnTo>
                  <a:lnTo>
                    <a:pt x="1932" y="11410"/>
                  </a:lnTo>
                  <a:lnTo>
                    <a:pt x="2019" y="11366"/>
                  </a:lnTo>
                  <a:lnTo>
                    <a:pt x="2019" y="11278"/>
                  </a:lnTo>
                  <a:lnTo>
                    <a:pt x="2063" y="11234"/>
                  </a:lnTo>
                  <a:lnTo>
                    <a:pt x="2019" y="11147"/>
                  </a:lnTo>
                  <a:lnTo>
                    <a:pt x="1537" y="10225"/>
                  </a:lnTo>
                  <a:lnTo>
                    <a:pt x="878" y="4214"/>
                  </a:lnTo>
                  <a:lnTo>
                    <a:pt x="659" y="2019"/>
                  </a:lnTo>
                  <a:lnTo>
                    <a:pt x="352" y="177"/>
                  </a:lnTo>
                  <a:lnTo>
                    <a:pt x="308" y="89"/>
                  </a:lnTo>
                  <a:lnTo>
                    <a:pt x="264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82" name="Google Shape;14282;p408"/>
            <p:cNvSpPr/>
            <p:nvPr/>
          </p:nvSpPr>
          <p:spPr>
            <a:xfrm>
              <a:off x="4598750" y="4775600"/>
              <a:ext cx="26350" cy="111925"/>
            </a:xfrm>
            <a:custGeom>
              <a:avLst/>
              <a:gdLst/>
              <a:ahLst/>
              <a:cxnLst/>
              <a:rect l="l" t="t" r="r" b="b"/>
              <a:pathLst>
                <a:path w="1054" h="4477" extrusionOk="0">
                  <a:moveTo>
                    <a:pt x="176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0" y="132"/>
                  </a:lnTo>
                  <a:lnTo>
                    <a:pt x="0" y="220"/>
                  </a:lnTo>
                  <a:lnTo>
                    <a:pt x="0" y="264"/>
                  </a:lnTo>
                  <a:lnTo>
                    <a:pt x="88" y="2853"/>
                  </a:lnTo>
                  <a:lnTo>
                    <a:pt x="88" y="2897"/>
                  </a:lnTo>
                  <a:lnTo>
                    <a:pt x="263" y="3555"/>
                  </a:lnTo>
                  <a:lnTo>
                    <a:pt x="307" y="3599"/>
                  </a:lnTo>
                  <a:lnTo>
                    <a:pt x="702" y="4389"/>
                  </a:lnTo>
                  <a:lnTo>
                    <a:pt x="790" y="4477"/>
                  </a:lnTo>
                  <a:lnTo>
                    <a:pt x="965" y="4477"/>
                  </a:lnTo>
                  <a:lnTo>
                    <a:pt x="1009" y="4433"/>
                  </a:lnTo>
                  <a:lnTo>
                    <a:pt x="1009" y="4345"/>
                  </a:lnTo>
                  <a:lnTo>
                    <a:pt x="1053" y="4301"/>
                  </a:lnTo>
                  <a:lnTo>
                    <a:pt x="1009" y="4213"/>
                  </a:lnTo>
                  <a:lnTo>
                    <a:pt x="614" y="3467"/>
                  </a:lnTo>
                  <a:lnTo>
                    <a:pt x="439" y="2853"/>
                  </a:lnTo>
                  <a:lnTo>
                    <a:pt x="351" y="308"/>
                  </a:lnTo>
                  <a:lnTo>
                    <a:pt x="351" y="220"/>
                  </a:lnTo>
                  <a:lnTo>
                    <a:pt x="351" y="132"/>
                  </a:lnTo>
                  <a:lnTo>
                    <a:pt x="351" y="89"/>
                  </a:lnTo>
                  <a:lnTo>
                    <a:pt x="307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83" name="Google Shape;14283;p408"/>
            <p:cNvSpPr/>
            <p:nvPr/>
          </p:nvSpPr>
          <p:spPr>
            <a:xfrm>
              <a:off x="5341425" y="4865550"/>
              <a:ext cx="95450" cy="49400"/>
            </a:xfrm>
            <a:custGeom>
              <a:avLst/>
              <a:gdLst/>
              <a:ahLst/>
              <a:cxnLst/>
              <a:rect l="l" t="t" r="r" b="b"/>
              <a:pathLst>
                <a:path w="3818" h="1976" extrusionOk="0">
                  <a:moveTo>
                    <a:pt x="132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0" y="176"/>
                  </a:lnTo>
                  <a:lnTo>
                    <a:pt x="44" y="220"/>
                  </a:lnTo>
                  <a:lnTo>
                    <a:pt x="44" y="308"/>
                  </a:lnTo>
                  <a:lnTo>
                    <a:pt x="132" y="308"/>
                  </a:lnTo>
                  <a:lnTo>
                    <a:pt x="1448" y="1010"/>
                  </a:lnTo>
                  <a:lnTo>
                    <a:pt x="3028" y="1932"/>
                  </a:lnTo>
                  <a:lnTo>
                    <a:pt x="3116" y="1976"/>
                  </a:lnTo>
                  <a:lnTo>
                    <a:pt x="3247" y="1932"/>
                  </a:lnTo>
                  <a:lnTo>
                    <a:pt x="3774" y="1493"/>
                  </a:lnTo>
                  <a:lnTo>
                    <a:pt x="3818" y="1405"/>
                  </a:lnTo>
                  <a:lnTo>
                    <a:pt x="3818" y="1361"/>
                  </a:lnTo>
                  <a:lnTo>
                    <a:pt x="3818" y="1273"/>
                  </a:lnTo>
                  <a:lnTo>
                    <a:pt x="3774" y="1230"/>
                  </a:lnTo>
                  <a:lnTo>
                    <a:pt x="3730" y="1186"/>
                  </a:lnTo>
                  <a:lnTo>
                    <a:pt x="3598" y="1186"/>
                  </a:lnTo>
                  <a:lnTo>
                    <a:pt x="3555" y="1230"/>
                  </a:lnTo>
                  <a:lnTo>
                    <a:pt x="3116" y="1581"/>
                  </a:lnTo>
                  <a:lnTo>
                    <a:pt x="1624" y="703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84" name="Google Shape;14284;p408"/>
            <p:cNvSpPr/>
            <p:nvPr/>
          </p:nvSpPr>
          <p:spPr>
            <a:xfrm>
              <a:off x="5341425" y="4841425"/>
              <a:ext cx="97650" cy="45000"/>
            </a:xfrm>
            <a:custGeom>
              <a:avLst/>
              <a:gdLst/>
              <a:ahLst/>
              <a:cxnLst/>
              <a:rect l="l" t="t" r="r" b="b"/>
              <a:pathLst>
                <a:path w="3906" h="1800" extrusionOk="0">
                  <a:moveTo>
                    <a:pt x="88" y="1"/>
                  </a:move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44" y="264"/>
                  </a:lnTo>
                  <a:lnTo>
                    <a:pt x="88" y="308"/>
                  </a:lnTo>
                  <a:lnTo>
                    <a:pt x="527" y="703"/>
                  </a:lnTo>
                  <a:lnTo>
                    <a:pt x="571" y="703"/>
                  </a:lnTo>
                  <a:lnTo>
                    <a:pt x="2458" y="1536"/>
                  </a:lnTo>
                  <a:lnTo>
                    <a:pt x="3335" y="1756"/>
                  </a:lnTo>
                  <a:lnTo>
                    <a:pt x="3379" y="1800"/>
                  </a:lnTo>
                  <a:lnTo>
                    <a:pt x="3467" y="1756"/>
                  </a:lnTo>
                  <a:lnTo>
                    <a:pt x="3818" y="1536"/>
                  </a:lnTo>
                  <a:lnTo>
                    <a:pt x="3862" y="1492"/>
                  </a:lnTo>
                  <a:lnTo>
                    <a:pt x="3906" y="1449"/>
                  </a:lnTo>
                  <a:lnTo>
                    <a:pt x="3906" y="1361"/>
                  </a:lnTo>
                  <a:lnTo>
                    <a:pt x="3906" y="1317"/>
                  </a:lnTo>
                  <a:lnTo>
                    <a:pt x="3862" y="1229"/>
                  </a:lnTo>
                  <a:lnTo>
                    <a:pt x="3642" y="1229"/>
                  </a:lnTo>
                  <a:lnTo>
                    <a:pt x="3379" y="1405"/>
                  </a:lnTo>
                  <a:lnTo>
                    <a:pt x="2589" y="1185"/>
                  </a:lnTo>
                  <a:lnTo>
                    <a:pt x="746" y="395"/>
                  </a:lnTo>
                  <a:lnTo>
                    <a:pt x="307" y="44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85" name="Google Shape;14285;p408"/>
            <p:cNvSpPr/>
            <p:nvPr/>
          </p:nvSpPr>
          <p:spPr>
            <a:xfrm>
              <a:off x="5341425" y="4815100"/>
              <a:ext cx="127275" cy="43900"/>
            </a:xfrm>
            <a:custGeom>
              <a:avLst/>
              <a:gdLst/>
              <a:ahLst/>
              <a:cxnLst/>
              <a:rect l="l" t="t" r="r" b="b"/>
              <a:pathLst>
                <a:path w="5091" h="1756" extrusionOk="0">
                  <a:moveTo>
                    <a:pt x="88" y="0"/>
                  </a:moveTo>
                  <a:lnTo>
                    <a:pt x="44" y="44"/>
                  </a:lnTo>
                  <a:lnTo>
                    <a:pt x="0" y="88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44" y="308"/>
                  </a:lnTo>
                  <a:lnTo>
                    <a:pt x="571" y="790"/>
                  </a:lnTo>
                  <a:lnTo>
                    <a:pt x="571" y="834"/>
                  </a:lnTo>
                  <a:lnTo>
                    <a:pt x="1624" y="1361"/>
                  </a:lnTo>
                  <a:lnTo>
                    <a:pt x="1624" y="1405"/>
                  </a:lnTo>
                  <a:lnTo>
                    <a:pt x="2458" y="1712"/>
                  </a:lnTo>
                  <a:lnTo>
                    <a:pt x="2545" y="1756"/>
                  </a:lnTo>
                  <a:lnTo>
                    <a:pt x="3818" y="1668"/>
                  </a:lnTo>
                  <a:lnTo>
                    <a:pt x="3906" y="1624"/>
                  </a:lnTo>
                  <a:lnTo>
                    <a:pt x="5003" y="966"/>
                  </a:lnTo>
                  <a:lnTo>
                    <a:pt x="5046" y="922"/>
                  </a:lnTo>
                  <a:lnTo>
                    <a:pt x="5046" y="878"/>
                  </a:lnTo>
                  <a:lnTo>
                    <a:pt x="5090" y="790"/>
                  </a:lnTo>
                  <a:lnTo>
                    <a:pt x="5046" y="746"/>
                  </a:lnTo>
                  <a:lnTo>
                    <a:pt x="5003" y="659"/>
                  </a:lnTo>
                  <a:lnTo>
                    <a:pt x="4783" y="659"/>
                  </a:lnTo>
                  <a:lnTo>
                    <a:pt x="3774" y="1317"/>
                  </a:lnTo>
                  <a:lnTo>
                    <a:pt x="2545" y="1405"/>
                  </a:lnTo>
                  <a:lnTo>
                    <a:pt x="1755" y="1054"/>
                  </a:lnTo>
                  <a:lnTo>
                    <a:pt x="790" y="527"/>
                  </a:lnTo>
                  <a:lnTo>
                    <a:pt x="264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86" name="Google Shape;14286;p408"/>
            <p:cNvSpPr/>
            <p:nvPr/>
          </p:nvSpPr>
          <p:spPr>
            <a:xfrm>
              <a:off x="5305225" y="4740500"/>
              <a:ext cx="241350" cy="79000"/>
            </a:xfrm>
            <a:custGeom>
              <a:avLst/>
              <a:gdLst/>
              <a:ahLst/>
              <a:cxnLst/>
              <a:rect l="l" t="t" r="r" b="b"/>
              <a:pathLst>
                <a:path w="9654" h="3160" extrusionOk="0">
                  <a:moveTo>
                    <a:pt x="88" y="1"/>
                  </a:move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44" y="264"/>
                  </a:lnTo>
                  <a:lnTo>
                    <a:pt x="307" y="659"/>
                  </a:lnTo>
                  <a:lnTo>
                    <a:pt x="878" y="1668"/>
                  </a:lnTo>
                  <a:lnTo>
                    <a:pt x="878" y="1712"/>
                  </a:lnTo>
                  <a:lnTo>
                    <a:pt x="1755" y="2458"/>
                  </a:lnTo>
                  <a:lnTo>
                    <a:pt x="1799" y="2502"/>
                  </a:lnTo>
                  <a:lnTo>
                    <a:pt x="2852" y="2853"/>
                  </a:lnTo>
                  <a:lnTo>
                    <a:pt x="2896" y="2853"/>
                  </a:lnTo>
                  <a:lnTo>
                    <a:pt x="6231" y="3160"/>
                  </a:lnTo>
                  <a:lnTo>
                    <a:pt x="6275" y="3160"/>
                  </a:lnTo>
                  <a:lnTo>
                    <a:pt x="6319" y="3116"/>
                  </a:lnTo>
                  <a:lnTo>
                    <a:pt x="9566" y="1493"/>
                  </a:lnTo>
                  <a:lnTo>
                    <a:pt x="9610" y="1449"/>
                  </a:lnTo>
                  <a:lnTo>
                    <a:pt x="9654" y="1405"/>
                  </a:lnTo>
                  <a:lnTo>
                    <a:pt x="9654" y="1361"/>
                  </a:lnTo>
                  <a:lnTo>
                    <a:pt x="9654" y="1273"/>
                  </a:lnTo>
                  <a:lnTo>
                    <a:pt x="9610" y="1229"/>
                  </a:lnTo>
                  <a:lnTo>
                    <a:pt x="9566" y="1185"/>
                  </a:lnTo>
                  <a:lnTo>
                    <a:pt x="9391" y="1185"/>
                  </a:lnTo>
                  <a:lnTo>
                    <a:pt x="6231" y="2809"/>
                  </a:lnTo>
                  <a:lnTo>
                    <a:pt x="2940" y="2546"/>
                  </a:lnTo>
                  <a:lnTo>
                    <a:pt x="1931" y="2195"/>
                  </a:lnTo>
                  <a:lnTo>
                    <a:pt x="1141" y="1449"/>
                  </a:lnTo>
                  <a:lnTo>
                    <a:pt x="614" y="483"/>
                  </a:lnTo>
                  <a:lnTo>
                    <a:pt x="351" y="44"/>
                  </a:lnTo>
                  <a:lnTo>
                    <a:pt x="30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87" name="Google Shape;14287;p408"/>
            <p:cNvSpPr/>
            <p:nvPr/>
          </p:nvSpPr>
          <p:spPr>
            <a:xfrm>
              <a:off x="5384200" y="5052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88" name="Google Shape;14288;p408"/>
            <p:cNvSpPr/>
            <p:nvPr/>
          </p:nvSpPr>
          <p:spPr>
            <a:xfrm>
              <a:off x="5384200" y="5052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89" name="Google Shape;14289;p408"/>
            <p:cNvSpPr/>
            <p:nvPr/>
          </p:nvSpPr>
          <p:spPr>
            <a:xfrm>
              <a:off x="5067175" y="3133375"/>
              <a:ext cx="866650" cy="1926375"/>
            </a:xfrm>
            <a:custGeom>
              <a:avLst/>
              <a:gdLst/>
              <a:ahLst/>
              <a:cxnLst/>
              <a:rect l="l" t="t" r="r" b="b"/>
              <a:pathLst>
                <a:path w="34666" h="77055" extrusionOk="0">
                  <a:moveTo>
                    <a:pt x="34446" y="1"/>
                  </a:moveTo>
                  <a:lnTo>
                    <a:pt x="34359" y="45"/>
                  </a:lnTo>
                  <a:lnTo>
                    <a:pt x="31857" y="1976"/>
                  </a:lnTo>
                  <a:lnTo>
                    <a:pt x="28215" y="4916"/>
                  </a:lnTo>
                  <a:lnTo>
                    <a:pt x="25846" y="6802"/>
                  </a:lnTo>
                  <a:lnTo>
                    <a:pt x="23783" y="8470"/>
                  </a:lnTo>
                  <a:lnTo>
                    <a:pt x="20668" y="10927"/>
                  </a:lnTo>
                  <a:lnTo>
                    <a:pt x="15665" y="13077"/>
                  </a:lnTo>
                  <a:lnTo>
                    <a:pt x="15622" y="13121"/>
                  </a:lnTo>
                  <a:lnTo>
                    <a:pt x="13866" y="14218"/>
                  </a:lnTo>
                  <a:lnTo>
                    <a:pt x="13822" y="14218"/>
                  </a:lnTo>
                  <a:lnTo>
                    <a:pt x="12331" y="15666"/>
                  </a:lnTo>
                  <a:lnTo>
                    <a:pt x="10224" y="18387"/>
                  </a:lnTo>
                  <a:lnTo>
                    <a:pt x="9610" y="19089"/>
                  </a:lnTo>
                  <a:lnTo>
                    <a:pt x="8776" y="19615"/>
                  </a:lnTo>
                  <a:lnTo>
                    <a:pt x="8732" y="19615"/>
                  </a:lnTo>
                  <a:lnTo>
                    <a:pt x="8118" y="20274"/>
                  </a:lnTo>
                  <a:lnTo>
                    <a:pt x="8118" y="20317"/>
                  </a:lnTo>
                  <a:lnTo>
                    <a:pt x="7065" y="22204"/>
                  </a:lnTo>
                  <a:lnTo>
                    <a:pt x="7021" y="22248"/>
                  </a:lnTo>
                  <a:lnTo>
                    <a:pt x="6451" y="23916"/>
                  </a:lnTo>
                  <a:lnTo>
                    <a:pt x="6451" y="23960"/>
                  </a:lnTo>
                  <a:lnTo>
                    <a:pt x="6319" y="25583"/>
                  </a:lnTo>
                  <a:lnTo>
                    <a:pt x="6319" y="25627"/>
                  </a:lnTo>
                  <a:lnTo>
                    <a:pt x="6845" y="28391"/>
                  </a:lnTo>
                  <a:lnTo>
                    <a:pt x="6845" y="30629"/>
                  </a:lnTo>
                  <a:lnTo>
                    <a:pt x="6275" y="35632"/>
                  </a:lnTo>
                  <a:lnTo>
                    <a:pt x="5836" y="38967"/>
                  </a:lnTo>
                  <a:lnTo>
                    <a:pt x="5441" y="41863"/>
                  </a:lnTo>
                  <a:lnTo>
                    <a:pt x="5134" y="43662"/>
                  </a:lnTo>
                  <a:lnTo>
                    <a:pt x="4169" y="47699"/>
                  </a:lnTo>
                  <a:lnTo>
                    <a:pt x="3598" y="50244"/>
                  </a:lnTo>
                  <a:lnTo>
                    <a:pt x="3291" y="52087"/>
                  </a:lnTo>
                  <a:lnTo>
                    <a:pt x="2633" y="53491"/>
                  </a:lnTo>
                  <a:lnTo>
                    <a:pt x="2633" y="53535"/>
                  </a:lnTo>
                  <a:lnTo>
                    <a:pt x="2106" y="56431"/>
                  </a:lnTo>
                  <a:lnTo>
                    <a:pt x="834" y="60556"/>
                  </a:lnTo>
                  <a:lnTo>
                    <a:pt x="219" y="62838"/>
                  </a:lnTo>
                  <a:lnTo>
                    <a:pt x="0" y="63891"/>
                  </a:lnTo>
                  <a:lnTo>
                    <a:pt x="0" y="63935"/>
                  </a:lnTo>
                  <a:lnTo>
                    <a:pt x="44" y="64900"/>
                  </a:lnTo>
                  <a:lnTo>
                    <a:pt x="88" y="64988"/>
                  </a:lnTo>
                  <a:lnTo>
                    <a:pt x="2019" y="67094"/>
                  </a:lnTo>
                  <a:lnTo>
                    <a:pt x="3511" y="68674"/>
                  </a:lnTo>
                  <a:lnTo>
                    <a:pt x="5485" y="70999"/>
                  </a:lnTo>
                  <a:lnTo>
                    <a:pt x="7811" y="73413"/>
                  </a:lnTo>
                  <a:lnTo>
                    <a:pt x="9829" y="75651"/>
                  </a:lnTo>
                  <a:lnTo>
                    <a:pt x="10882" y="76967"/>
                  </a:lnTo>
                  <a:lnTo>
                    <a:pt x="10926" y="77011"/>
                  </a:lnTo>
                  <a:lnTo>
                    <a:pt x="11014" y="77055"/>
                  </a:lnTo>
                  <a:lnTo>
                    <a:pt x="11102" y="77011"/>
                  </a:lnTo>
                  <a:lnTo>
                    <a:pt x="11146" y="76967"/>
                  </a:lnTo>
                  <a:lnTo>
                    <a:pt x="11190" y="76879"/>
                  </a:lnTo>
                  <a:lnTo>
                    <a:pt x="11190" y="76835"/>
                  </a:lnTo>
                  <a:lnTo>
                    <a:pt x="11146" y="76748"/>
                  </a:lnTo>
                  <a:lnTo>
                    <a:pt x="10093" y="75387"/>
                  </a:lnTo>
                  <a:lnTo>
                    <a:pt x="8030" y="73193"/>
                  </a:lnTo>
                  <a:lnTo>
                    <a:pt x="5748" y="70780"/>
                  </a:lnTo>
                  <a:lnTo>
                    <a:pt x="3774" y="68410"/>
                  </a:lnTo>
                  <a:lnTo>
                    <a:pt x="2282" y="66831"/>
                  </a:lnTo>
                  <a:lnTo>
                    <a:pt x="395" y="64812"/>
                  </a:lnTo>
                  <a:lnTo>
                    <a:pt x="351" y="63935"/>
                  </a:lnTo>
                  <a:lnTo>
                    <a:pt x="571" y="62925"/>
                  </a:lnTo>
                  <a:lnTo>
                    <a:pt x="1141" y="60644"/>
                  </a:lnTo>
                  <a:lnTo>
                    <a:pt x="2457" y="56519"/>
                  </a:lnTo>
                  <a:lnTo>
                    <a:pt x="2457" y="56475"/>
                  </a:lnTo>
                  <a:lnTo>
                    <a:pt x="2984" y="53623"/>
                  </a:lnTo>
                  <a:lnTo>
                    <a:pt x="3598" y="52218"/>
                  </a:lnTo>
                  <a:lnTo>
                    <a:pt x="3642" y="52175"/>
                  </a:lnTo>
                  <a:lnTo>
                    <a:pt x="3949" y="50288"/>
                  </a:lnTo>
                  <a:lnTo>
                    <a:pt x="4520" y="47787"/>
                  </a:lnTo>
                  <a:lnTo>
                    <a:pt x="5441" y="43750"/>
                  </a:lnTo>
                  <a:lnTo>
                    <a:pt x="5792" y="41907"/>
                  </a:lnTo>
                  <a:lnTo>
                    <a:pt x="6187" y="39011"/>
                  </a:lnTo>
                  <a:lnTo>
                    <a:pt x="6626" y="35676"/>
                  </a:lnTo>
                  <a:lnTo>
                    <a:pt x="7196" y="30673"/>
                  </a:lnTo>
                  <a:lnTo>
                    <a:pt x="7196" y="28348"/>
                  </a:lnTo>
                  <a:lnTo>
                    <a:pt x="7196" y="28304"/>
                  </a:lnTo>
                  <a:lnTo>
                    <a:pt x="6670" y="25583"/>
                  </a:lnTo>
                  <a:lnTo>
                    <a:pt x="6802" y="24047"/>
                  </a:lnTo>
                  <a:lnTo>
                    <a:pt x="7372" y="22380"/>
                  </a:lnTo>
                  <a:lnTo>
                    <a:pt x="8425" y="20493"/>
                  </a:lnTo>
                  <a:lnTo>
                    <a:pt x="8996" y="19879"/>
                  </a:lnTo>
                  <a:lnTo>
                    <a:pt x="9829" y="19352"/>
                  </a:lnTo>
                  <a:lnTo>
                    <a:pt x="9873" y="19308"/>
                  </a:lnTo>
                  <a:lnTo>
                    <a:pt x="10488" y="18606"/>
                  </a:lnTo>
                  <a:lnTo>
                    <a:pt x="12594" y="15886"/>
                  </a:lnTo>
                  <a:lnTo>
                    <a:pt x="14042" y="14481"/>
                  </a:lnTo>
                  <a:lnTo>
                    <a:pt x="15797" y="13428"/>
                  </a:lnTo>
                  <a:lnTo>
                    <a:pt x="20799" y="11234"/>
                  </a:lnTo>
                  <a:lnTo>
                    <a:pt x="20843" y="11190"/>
                  </a:lnTo>
                  <a:lnTo>
                    <a:pt x="24003" y="8733"/>
                  </a:lnTo>
                  <a:lnTo>
                    <a:pt x="28435" y="5179"/>
                  </a:lnTo>
                  <a:lnTo>
                    <a:pt x="32077" y="2239"/>
                  </a:lnTo>
                  <a:lnTo>
                    <a:pt x="34578" y="352"/>
                  </a:lnTo>
                  <a:lnTo>
                    <a:pt x="34622" y="264"/>
                  </a:lnTo>
                  <a:lnTo>
                    <a:pt x="34666" y="220"/>
                  </a:lnTo>
                  <a:lnTo>
                    <a:pt x="34666" y="133"/>
                  </a:lnTo>
                  <a:lnTo>
                    <a:pt x="34622" y="89"/>
                  </a:lnTo>
                  <a:lnTo>
                    <a:pt x="34578" y="45"/>
                  </a:lnTo>
                  <a:lnTo>
                    <a:pt x="3449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90" name="Google Shape;14290;p408"/>
            <p:cNvSpPr/>
            <p:nvPr/>
          </p:nvSpPr>
          <p:spPr>
            <a:xfrm>
              <a:off x="5041925" y="3105950"/>
              <a:ext cx="861200" cy="1932975"/>
            </a:xfrm>
            <a:custGeom>
              <a:avLst/>
              <a:gdLst/>
              <a:ahLst/>
              <a:cxnLst/>
              <a:rect l="l" t="t" r="r" b="b"/>
              <a:pathLst>
                <a:path w="34448" h="77319" extrusionOk="0">
                  <a:moveTo>
                    <a:pt x="34228" y="1"/>
                  </a:moveTo>
                  <a:lnTo>
                    <a:pt x="34184" y="45"/>
                  </a:lnTo>
                  <a:lnTo>
                    <a:pt x="33175" y="791"/>
                  </a:lnTo>
                  <a:lnTo>
                    <a:pt x="28435" y="4696"/>
                  </a:lnTo>
                  <a:lnTo>
                    <a:pt x="26505" y="6276"/>
                  </a:lnTo>
                  <a:lnTo>
                    <a:pt x="24706" y="7680"/>
                  </a:lnTo>
                  <a:lnTo>
                    <a:pt x="22863" y="9172"/>
                  </a:lnTo>
                  <a:lnTo>
                    <a:pt x="20932" y="10576"/>
                  </a:lnTo>
                  <a:lnTo>
                    <a:pt x="19045" y="11366"/>
                  </a:lnTo>
                  <a:lnTo>
                    <a:pt x="14876" y="12858"/>
                  </a:lnTo>
                  <a:lnTo>
                    <a:pt x="9479" y="14832"/>
                  </a:lnTo>
                  <a:lnTo>
                    <a:pt x="9435" y="14832"/>
                  </a:lnTo>
                  <a:lnTo>
                    <a:pt x="8909" y="15315"/>
                  </a:lnTo>
                  <a:lnTo>
                    <a:pt x="8865" y="15315"/>
                  </a:lnTo>
                  <a:lnTo>
                    <a:pt x="7987" y="16588"/>
                  </a:lnTo>
                  <a:lnTo>
                    <a:pt x="7943" y="16588"/>
                  </a:lnTo>
                  <a:lnTo>
                    <a:pt x="6978" y="18475"/>
                  </a:lnTo>
                  <a:lnTo>
                    <a:pt x="5969" y="20844"/>
                  </a:lnTo>
                  <a:lnTo>
                    <a:pt x="5442" y="23214"/>
                  </a:lnTo>
                  <a:lnTo>
                    <a:pt x="5398" y="24662"/>
                  </a:lnTo>
                  <a:lnTo>
                    <a:pt x="6320" y="29313"/>
                  </a:lnTo>
                  <a:lnTo>
                    <a:pt x="6407" y="30805"/>
                  </a:lnTo>
                  <a:lnTo>
                    <a:pt x="6144" y="34710"/>
                  </a:lnTo>
                  <a:lnTo>
                    <a:pt x="5837" y="37475"/>
                  </a:lnTo>
                  <a:lnTo>
                    <a:pt x="5486" y="40371"/>
                  </a:lnTo>
                  <a:lnTo>
                    <a:pt x="5135" y="42828"/>
                  </a:lnTo>
                  <a:lnTo>
                    <a:pt x="4872" y="44364"/>
                  </a:lnTo>
                  <a:lnTo>
                    <a:pt x="3906" y="48533"/>
                  </a:lnTo>
                  <a:lnTo>
                    <a:pt x="3424" y="51473"/>
                  </a:lnTo>
                  <a:lnTo>
                    <a:pt x="3248" y="53491"/>
                  </a:lnTo>
                  <a:lnTo>
                    <a:pt x="2634" y="55904"/>
                  </a:lnTo>
                  <a:lnTo>
                    <a:pt x="1756" y="58449"/>
                  </a:lnTo>
                  <a:lnTo>
                    <a:pt x="922" y="60819"/>
                  </a:lnTo>
                  <a:lnTo>
                    <a:pt x="308" y="63189"/>
                  </a:lnTo>
                  <a:lnTo>
                    <a:pt x="1" y="64549"/>
                  </a:lnTo>
                  <a:lnTo>
                    <a:pt x="1" y="64593"/>
                  </a:lnTo>
                  <a:lnTo>
                    <a:pt x="45" y="66743"/>
                  </a:lnTo>
                  <a:lnTo>
                    <a:pt x="45" y="66787"/>
                  </a:lnTo>
                  <a:lnTo>
                    <a:pt x="264" y="67401"/>
                  </a:lnTo>
                  <a:lnTo>
                    <a:pt x="308" y="67445"/>
                  </a:lnTo>
                  <a:lnTo>
                    <a:pt x="3424" y="70999"/>
                  </a:lnTo>
                  <a:lnTo>
                    <a:pt x="7812" y="75694"/>
                  </a:lnTo>
                  <a:lnTo>
                    <a:pt x="9304" y="77274"/>
                  </a:lnTo>
                  <a:lnTo>
                    <a:pt x="9347" y="77274"/>
                  </a:lnTo>
                  <a:lnTo>
                    <a:pt x="9435" y="77318"/>
                  </a:lnTo>
                  <a:lnTo>
                    <a:pt x="9567" y="77274"/>
                  </a:lnTo>
                  <a:lnTo>
                    <a:pt x="9611" y="77186"/>
                  </a:lnTo>
                  <a:lnTo>
                    <a:pt x="9611" y="77143"/>
                  </a:lnTo>
                  <a:lnTo>
                    <a:pt x="9611" y="77055"/>
                  </a:lnTo>
                  <a:lnTo>
                    <a:pt x="9567" y="77011"/>
                  </a:lnTo>
                  <a:lnTo>
                    <a:pt x="3687" y="70780"/>
                  </a:lnTo>
                  <a:lnTo>
                    <a:pt x="571" y="67226"/>
                  </a:lnTo>
                  <a:lnTo>
                    <a:pt x="396" y="66699"/>
                  </a:lnTo>
                  <a:lnTo>
                    <a:pt x="352" y="64637"/>
                  </a:lnTo>
                  <a:lnTo>
                    <a:pt x="659" y="63276"/>
                  </a:lnTo>
                  <a:lnTo>
                    <a:pt x="1273" y="60907"/>
                  </a:lnTo>
                  <a:lnTo>
                    <a:pt x="2107" y="58581"/>
                  </a:lnTo>
                  <a:lnTo>
                    <a:pt x="2985" y="55992"/>
                  </a:lnTo>
                  <a:lnTo>
                    <a:pt x="3599" y="53535"/>
                  </a:lnTo>
                  <a:lnTo>
                    <a:pt x="3775" y="51516"/>
                  </a:lnTo>
                  <a:lnTo>
                    <a:pt x="4257" y="48620"/>
                  </a:lnTo>
                  <a:lnTo>
                    <a:pt x="5223" y="44452"/>
                  </a:lnTo>
                  <a:lnTo>
                    <a:pt x="5486" y="42872"/>
                  </a:lnTo>
                  <a:lnTo>
                    <a:pt x="5837" y="40415"/>
                  </a:lnTo>
                  <a:lnTo>
                    <a:pt x="6188" y="37519"/>
                  </a:lnTo>
                  <a:lnTo>
                    <a:pt x="6495" y="34710"/>
                  </a:lnTo>
                  <a:lnTo>
                    <a:pt x="6758" y="30805"/>
                  </a:lnTo>
                  <a:lnTo>
                    <a:pt x="6758" y="30761"/>
                  </a:lnTo>
                  <a:lnTo>
                    <a:pt x="6671" y="29269"/>
                  </a:lnTo>
                  <a:lnTo>
                    <a:pt x="6671" y="29225"/>
                  </a:lnTo>
                  <a:lnTo>
                    <a:pt x="5749" y="24618"/>
                  </a:lnTo>
                  <a:lnTo>
                    <a:pt x="5793" y="23257"/>
                  </a:lnTo>
                  <a:lnTo>
                    <a:pt x="6320" y="20932"/>
                  </a:lnTo>
                  <a:lnTo>
                    <a:pt x="7285" y="18650"/>
                  </a:lnTo>
                  <a:lnTo>
                    <a:pt x="8250" y="16763"/>
                  </a:lnTo>
                  <a:lnTo>
                    <a:pt x="9128" y="15535"/>
                  </a:lnTo>
                  <a:lnTo>
                    <a:pt x="9611" y="15140"/>
                  </a:lnTo>
                  <a:lnTo>
                    <a:pt x="15008" y="13165"/>
                  </a:lnTo>
                  <a:lnTo>
                    <a:pt x="19133" y="11717"/>
                  </a:lnTo>
                  <a:lnTo>
                    <a:pt x="21063" y="10883"/>
                  </a:lnTo>
                  <a:lnTo>
                    <a:pt x="21107" y="10883"/>
                  </a:lnTo>
                  <a:lnTo>
                    <a:pt x="23082" y="9435"/>
                  </a:lnTo>
                  <a:lnTo>
                    <a:pt x="24925" y="7987"/>
                  </a:lnTo>
                  <a:lnTo>
                    <a:pt x="26724" y="6539"/>
                  </a:lnTo>
                  <a:lnTo>
                    <a:pt x="28655" y="4959"/>
                  </a:lnTo>
                  <a:lnTo>
                    <a:pt x="33350" y="1098"/>
                  </a:lnTo>
                  <a:lnTo>
                    <a:pt x="34403" y="352"/>
                  </a:lnTo>
                  <a:lnTo>
                    <a:pt x="34447" y="264"/>
                  </a:lnTo>
                  <a:lnTo>
                    <a:pt x="34447" y="220"/>
                  </a:lnTo>
                  <a:lnTo>
                    <a:pt x="34447" y="133"/>
                  </a:lnTo>
                  <a:lnTo>
                    <a:pt x="34447" y="89"/>
                  </a:lnTo>
                  <a:lnTo>
                    <a:pt x="34359" y="45"/>
                  </a:lnTo>
                  <a:lnTo>
                    <a:pt x="3431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91" name="Google Shape;14291;p408"/>
            <p:cNvSpPr/>
            <p:nvPr/>
          </p:nvSpPr>
          <p:spPr>
            <a:xfrm>
              <a:off x="4993675" y="3053300"/>
              <a:ext cx="851300" cy="1980125"/>
            </a:xfrm>
            <a:custGeom>
              <a:avLst/>
              <a:gdLst/>
              <a:ahLst/>
              <a:cxnLst/>
              <a:rect l="l" t="t" r="r" b="b"/>
              <a:pathLst>
                <a:path w="34052" h="79205" extrusionOk="0">
                  <a:moveTo>
                    <a:pt x="33788" y="1"/>
                  </a:moveTo>
                  <a:lnTo>
                    <a:pt x="33744" y="45"/>
                  </a:lnTo>
                  <a:lnTo>
                    <a:pt x="31243" y="2151"/>
                  </a:lnTo>
                  <a:lnTo>
                    <a:pt x="28786" y="4169"/>
                  </a:lnTo>
                  <a:lnTo>
                    <a:pt x="26460" y="6056"/>
                  </a:lnTo>
                  <a:lnTo>
                    <a:pt x="22993" y="8645"/>
                  </a:lnTo>
                  <a:lnTo>
                    <a:pt x="21238" y="9830"/>
                  </a:lnTo>
                  <a:lnTo>
                    <a:pt x="18737" y="10883"/>
                  </a:lnTo>
                  <a:lnTo>
                    <a:pt x="15534" y="12112"/>
                  </a:lnTo>
                  <a:lnTo>
                    <a:pt x="13208" y="13472"/>
                  </a:lnTo>
                  <a:lnTo>
                    <a:pt x="10356" y="14525"/>
                  </a:lnTo>
                  <a:lnTo>
                    <a:pt x="8294" y="15798"/>
                  </a:lnTo>
                  <a:lnTo>
                    <a:pt x="6056" y="16938"/>
                  </a:lnTo>
                  <a:lnTo>
                    <a:pt x="3862" y="17465"/>
                  </a:lnTo>
                  <a:lnTo>
                    <a:pt x="2721" y="17641"/>
                  </a:lnTo>
                  <a:lnTo>
                    <a:pt x="2633" y="17684"/>
                  </a:lnTo>
                  <a:lnTo>
                    <a:pt x="2589" y="17772"/>
                  </a:lnTo>
                  <a:lnTo>
                    <a:pt x="2589" y="17860"/>
                  </a:lnTo>
                  <a:lnTo>
                    <a:pt x="2633" y="17948"/>
                  </a:lnTo>
                  <a:lnTo>
                    <a:pt x="3247" y="18518"/>
                  </a:lnTo>
                  <a:lnTo>
                    <a:pt x="3379" y="19045"/>
                  </a:lnTo>
                  <a:lnTo>
                    <a:pt x="3291" y="20098"/>
                  </a:lnTo>
                  <a:lnTo>
                    <a:pt x="3247" y="21151"/>
                  </a:lnTo>
                  <a:lnTo>
                    <a:pt x="3335" y="22204"/>
                  </a:lnTo>
                  <a:lnTo>
                    <a:pt x="3423" y="23213"/>
                  </a:lnTo>
                  <a:lnTo>
                    <a:pt x="3598" y="24223"/>
                  </a:lnTo>
                  <a:lnTo>
                    <a:pt x="3818" y="25188"/>
                  </a:lnTo>
                  <a:lnTo>
                    <a:pt x="4300" y="27119"/>
                  </a:lnTo>
                  <a:lnTo>
                    <a:pt x="4695" y="28698"/>
                  </a:lnTo>
                  <a:lnTo>
                    <a:pt x="5046" y="30278"/>
                  </a:lnTo>
                  <a:lnTo>
                    <a:pt x="5178" y="31112"/>
                  </a:lnTo>
                  <a:lnTo>
                    <a:pt x="5266" y="31946"/>
                  </a:lnTo>
                  <a:lnTo>
                    <a:pt x="5354" y="32779"/>
                  </a:lnTo>
                  <a:lnTo>
                    <a:pt x="5397" y="33613"/>
                  </a:lnTo>
                  <a:lnTo>
                    <a:pt x="5354" y="36202"/>
                  </a:lnTo>
                  <a:lnTo>
                    <a:pt x="5134" y="38615"/>
                  </a:lnTo>
                  <a:lnTo>
                    <a:pt x="4871" y="41029"/>
                  </a:lnTo>
                  <a:lnTo>
                    <a:pt x="4257" y="45724"/>
                  </a:lnTo>
                  <a:lnTo>
                    <a:pt x="3686" y="47918"/>
                  </a:lnTo>
                  <a:lnTo>
                    <a:pt x="3291" y="50726"/>
                  </a:lnTo>
                  <a:lnTo>
                    <a:pt x="3028" y="53315"/>
                  </a:lnTo>
                  <a:lnTo>
                    <a:pt x="2545" y="56343"/>
                  </a:lnTo>
                  <a:lnTo>
                    <a:pt x="2194" y="58405"/>
                  </a:lnTo>
                  <a:lnTo>
                    <a:pt x="1317" y="60731"/>
                  </a:lnTo>
                  <a:lnTo>
                    <a:pt x="88" y="65031"/>
                  </a:lnTo>
                  <a:lnTo>
                    <a:pt x="88" y="65075"/>
                  </a:lnTo>
                  <a:lnTo>
                    <a:pt x="0" y="66874"/>
                  </a:lnTo>
                  <a:lnTo>
                    <a:pt x="132" y="68937"/>
                  </a:lnTo>
                  <a:lnTo>
                    <a:pt x="44" y="70472"/>
                  </a:lnTo>
                  <a:lnTo>
                    <a:pt x="88" y="71569"/>
                  </a:lnTo>
                  <a:lnTo>
                    <a:pt x="132" y="71613"/>
                  </a:lnTo>
                  <a:lnTo>
                    <a:pt x="395" y="72184"/>
                  </a:lnTo>
                  <a:lnTo>
                    <a:pt x="395" y="72228"/>
                  </a:lnTo>
                  <a:lnTo>
                    <a:pt x="2633" y="74773"/>
                  </a:lnTo>
                  <a:lnTo>
                    <a:pt x="5485" y="77581"/>
                  </a:lnTo>
                  <a:lnTo>
                    <a:pt x="7153" y="79161"/>
                  </a:lnTo>
                  <a:lnTo>
                    <a:pt x="7284" y="79205"/>
                  </a:lnTo>
                  <a:lnTo>
                    <a:pt x="7328" y="79205"/>
                  </a:lnTo>
                  <a:lnTo>
                    <a:pt x="7416" y="79161"/>
                  </a:lnTo>
                  <a:lnTo>
                    <a:pt x="7460" y="79117"/>
                  </a:lnTo>
                  <a:lnTo>
                    <a:pt x="7460" y="79029"/>
                  </a:lnTo>
                  <a:lnTo>
                    <a:pt x="7416" y="78985"/>
                  </a:lnTo>
                  <a:lnTo>
                    <a:pt x="7416" y="78941"/>
                  </a:lnTo>
                  <a:lnTo>
                    <a:pt x="5705" y="77362"/>
                  </a:lnTo>
                  <a:lnTo>
                    <a:pt x="2852" y="74509"/>
                  </a:lnTo>
                  <a:lnTo>
                    <a:pt x="702" y="72008"/>
                  </a:lnTo>
                  <a:lnTo>
                    <a:pt x="439" y="71526"/>
                  </a:lnTo>
                  <a:lnTo>
                    <a:pt x="395" y="70472"/>
                  </a:lnTo>
                  <a:lnTo>
                    <a:pt x="483" y="68937"/>
                  </a:lnTo>
                  <a:lnTo>
                    <a:pt x="483" y="68893"/>
                  </a:lnTo>
                  <a:lnTo>
                    <a:pt x="351" y="66874"/>
                  </a:lnTo>
                  <a:lnTo>
                    <a:pt x="439" y="65119"/>
                  </a:lnTo>
                  <a:lnTo>
                    <a:pt x="1624" y="60863"/>
                  </a:lnTo>
                  <a:lnTo>
                    <a:pt x="2501" y="58537"/>
                  </a:lnTo>
                  <a:lnTo>
                    <a:pt x="2501" y="58493"/>
                  </a:lnTo>
                  <a:lnTo>
                    <a:pt x="2896" y="56387"/>
                  </a:lnTo>
                  <a:lnTo>
                    <a:pt x="3379" y="53359"/>
                  </a:lnTo>
                  <a:lnTo>
                    <a:pt x="3642" y="50770"/>
                  </a:lnTo>
                  <a:lnTo>
                    <a:pt x="4037" y="48006"/>
                  </a:lnTo>
                  <a:lnTo>
                    <a:pt x="4608" y="45768"/>
                  </a:lnTo>
                  <a:lnTo>
                    <a:pt x="5222" y="41073"/>
                  </a:lnTo>
                  <a:lnTo>
                    <a:pt x="5485" y="38659"/>
                  </a:lnTo>
                  <a:lnTo>
                    <a:pt x="5705" y="36202"/>
                  </a:lnTo>
                  <a:lnTo>
                    <a:pt x="5748" y="33657"/>
                  </a:lnTo>
                  <a:lnTo>
                    <a:pt x="5705" y="32735"/>
                  </a:lnTo>
                  <a:lnTo>
                    <a:pt x="5617" y="31902"/>
                  </a:lnTo>
                  <a:lnTo>
                    <a:pt x="5529" y="31068"/>
                  </a:lnTo>
                  <a:lnTo>
                    <a:pt x="5397" y="30234"/>
                  </a:lnTo>
                  <a:lnTo>
                    <a:pt x="5046" y="28611"/>
                  </a:lnTo>
                  <a:lnTo>
                    <a:pt x="4651" y="27031"/>
                  </a:lnTo>
                  <a:lnTo>
                    <a:pt x="4169" y="25056"/>
                  </a:lnTo>
                  <a:lnTo>
                    <a:pt x="3949" y="24091"/>
                  </a:lnTo>
                  <a:lnTo>
                    <a:pt x="3774" y="23126"/>
                  </a:lnTo>
                  <a:lnTo>
                    <a:pt x="3642" y="22160"/>
                  </a:lnTo>
                  <a:lnTo>
                    <a:pt x="3598" y="21151"/>
                  </a:lnTo>
                  <a:lnTo>
                    <a:pt x="3598" y="20098"/>
                  </a:lnTo>
                  <a:lnTo>
                    <a:pt x="3730" y="19045"/>
                  </a:lnTo>
                  <a:lnTo>
                    <a:pt x="3730" y="18957"/>
                  </a:lnTo>
                  <a:lnTo>
                    <a:pt x="3554" y="18386"/>
                  </a:lnTo>
                  <a:lnTo>
                    <a:pt x="3511" y="18299"/>
                  </a:lnTo>
                  <a:lnTo>
                    <a:pt x="3159" y="17948"/>
                  </a:lnTo>
                  <a:lnTo>
                    <a:pt x="3905" y="17816"/>
                  </a:lnTo>
                  <a:lnTo>
                    <a:pt x="6143" y="17289"/>
                  </a:lnTo>
                  <a:lnTo>
                    <a:pt x="6187" y="17246"/>
                  </a:lnTo>
                  <a:lnTo>
                    <a:pt x="8469" y="16105"/>
                  </a:lnTo>
                  <a:lnTo>
                    <a:pt x="10488" y="14832"/>
                  </a:lnTo>
                  <a:lnTo>
                    <a:pt x="13340" y="13779"/>
                  </a:lnTo>
                  <a:lnTo>
                    <a:pt x="13384" y="13779"/>
                  </a:lnTo>
                  <a:lnTo>
                    <a:pt x="15665" y="12419"/>
                  </a:lnTo>
                  <a:lnTo>
                    <a:pt x="18869" y="11190"/>
                  </a:lnTo>
                  <a:lnTo>
                    <a:pt x="21370" y="10137"/>
                  </a:lnTo>
                  <a:lnTo>
                    <a:pt x="21414" y="10137"/>
                  </a:lnTo>
                  <a:lnTo>
                    <a:pt x="23213" y="8908"/>
                  </a:lnTo>
                  <a:lnTo>
                    <a:pt x="26679" y="6319"/>
                  </a:lnTo>
                  <a:lnTo>
                    <a:pt x="29005" y="4433"/>
                  </a:lnTo>
                  <a:lnTo>
                    <a:pt x="31462" y="2458"/>
                  </a:lnTo>
                  <a:lnTo>
                    <a:pt x="33964" y="308"/>
                  </a:lnTo>
                  <a:lnTo>
                    <a:pt x="34008" y="264"/>
                  </a:lnTo>
                  <a:lnTo>
                    <a:pt x="34051" y="176"/>
                  </a:lnTo>
                  <a:lnTo>
                    <a:pt x="34008" y="132"/>
                  </a:lnTo>
                  <a:lnTo>
                    <a:pt x="34008" y="45"/>
                  </a:lnTo>
                  <a:lnTo>
                    <a:pt x="339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92" name="Google Shape;14292;p408"/>
            <p:cNvSpPr/>
            <p:nvPr/>
          </p:nvSpPr>
          <p:spPr>
            <a:xfrm>
              <a:off x="4962950" y="3026975"/>
              <a:ext cx="852400" cy="2017425"/>
            </a:xfrm>
            <a:custGeom>
              <a:avLst/>
              <a:gdLst/>
              <a:ahLst/>
              <a:cxnLst/>
              <a:rect l="l" t="t" r="r" b="b"/>
              <a:pathLst>
                <a:path w="34096" h="80697" extrusionOk="0">
                  <a:moveTo>
                    <a:pt x="33876" y="1"/>
                  </a:moveTo>
                  <a:lnTo>
                    <a:pt x="33832" y="44"/>
                  </a:lnTo>
                  <a:lnTo>
                    <a:pt x="30848" y="2589"/>
                  </a:lnTo>
                  <a:lnTo>
                    <a:pt x="28391" y="4564"/>
                  </a:lnTo>
                  <a:lnTo>
                    <a:pt x="26022" y="6407"/>
                  </a:lnTo>
                  <a:lnTo>
                    <a:pt x="23959" y="7943"/>
                  </a:lnTo>
                  <a:lnTo>
                    <a:pt x="22028" y="9259"/>
                  </a:lnTo>
                  <a:lnTo>
                    <a:pt x="19834" y="10225"/>
                  </a:lnTo>
                  <a:lnTo>
                    <a:pt x="17114" y="11409"/>
                  </a:lnTo>
                  <a:lnTo>
                    <a:pt x="17070" y="11409"/>
                  </a:lnTo>
                  <a:lnTo>
                    <a:pt x="15095" y="12726"/>
                  </a:lnTo>
                  <a:lnTo>
                    <a:pt x="13998" y="13472"/>
                  </a:lnTo>
                  <a:lnTo>
                    <a:pt x="13121" y="13691"/>
                  </a:lnTo>
                  <a:lnTo>
                    <a:pt x="13077" y="13691"/>
                  </a:lnTo>
                  <a:lnTo>
                    <a:pt x="12287" y="14086"/>
                  </a:lnTo>
                  <a:lnTo>
                    <a:pt x="9084" y="15973"/>
                  </a:lnTo>
                  <a:lnTo>
                    <a:pt x="7065" y="17026"/>
                  </a:lnTo>
                  <a:lnTo>
                    <a:pt x="4081" y="17728"/>
                  </a:lnTo>
                  <a:lnTo>
                    <a:pt x="3994" y="17728"/>
                  </a:lnTo>
                  <a:lnTo>
                    <a:pt x="2458" y="18781"/>
                  </a:lnTo>
                  <a:lnTo>
                    <a:pt x="2370" y="18825"/>
                  </a:lnTo>
                  <a:lnTo>
                    <a:pt x="2019" y="19483"/>
                  </a:lnTo>
                  <a:lnTo>
                    <a:pt x="1975" y="19571"/>
                  </a:lnTo>
                  <a:lnTo>
                    <a:pt x="2194" y="21458"/>
                  </a:lnTo>
                  <a:lnTo>
                    <a:pt x="2194" y="21502"/>
                  </a:lnTo>
                  <a:lnTo>
                    <a:pt x="3291" y="25451"/>
                  </a:lnTo>
                  <a:lnTo>
                    <a:pt x="4169" y="28523"/>
                  </a:lnTo>
                  <a:lnTo>
                    <a:pt x="4871" y="31814"/>
                  </a:lnTo>
                  <a:lnTo>
                    <a:pt x="5134" y="35061"/>
                  </a:lnTo>
                  <a:lnTo>
                    <a:pt x="5091" y="38001"/>
                  </a:lnTo>
                  <a:lnTo>
                    <a:pt x="4871" y="40634"/>
                  </a:lnTo>
                  <a:lnTo>
                    <a:pt x="4652" y="42784"/>
                  </a:lnTo>
                  <a:lnTo>
                    <a:pt x="4301" y="45636"/>
                  </a:lnTo>
                  <a:lnTo>
                    <a:pt x="3599" y="49322"/>
                  </a:lnTo>
                  <a:lnTo>
                    <a:pt x="3291" y="52174"/>
                  </a:lnTo>
                  <a:lnTo>
                    <a:pt x="2809" y="55202"/>
                  </a:lnTo>
                  <a:lnTo>
                    <a:pt x="2414" y="57835"/>
                  </a:lnTo>
                  <a:lnTo>
                    <a:pt x="2063" y="59897"/>
                  </a:lnTo>
                  <a:lnTo>
                    <a:pt x="1317" y="61828"/>
                  </a:lnTo>
                  <a:lnTo>
                    <a:pt x="1273" y="61872"/>
                  </a:lnTo>
                  <a:lnTo>
                    <a:pt x="571" y="64548"/>
                  </a:lnTo>
                  <a:lnTo>
                    <a:pt x="527" y="64548"/>
                  </a:lnTo>
                  <a:lnTo>
                    <a:pt x="264" y="66435"/>
                  </a:lnTo>
                  <a:lnTo>
                    <a:pt x="264" y="66479"/>
                  </a:lnTo>
                  <a:lnTo>
                    <a:pt x="351" y="69288"/>
                  </a:lnTo>
                  <a:lnTo>
                    <a:pt x="44" y="73193"/>
                  </a:lnTo>
                  <a:lnTo>
                    <a:pt x="0" y="73851"/>
                  </a:lnTo>
                  <a:lnTo>
                    <a:pt x="0" y="73895"/>
                  </a:lnTo>
                  <a:lnTo>
                    <a:pt x="44" y="73983"/>
                  </a:lnTo>
                  <a:lnTo>
                    <a:pt x="4564" y="78195"/>
                  </a:lnTo>
                  <a:lnTo>
                    <a:pt x="7328" y="80653"/>
                  </a:lnTo>
                  <a:lnTo>
                    <a:pt x="7416" y="80696"/>
                  </a:lnTo>
                  <a:lnTo>
                    <a:pt x="7504" y="80653"/>
                  </a:lnTo>
                  <a:lnTo>
                    <a:pt x="7548" y="80609"/>
                  </a:lnTo>
                  <a:lnTo>
                    <a:pt x="7592" y="80565"/>
                  </a:lnTo>
                  <a:lnTo>
                    <a:pt x="7592" y="80477"/>
                  </a:lnTo>
                  <a:lnTo>
                    <a:pt x="7592" y="80433"/>
                  </a:lnTo>
                  <a:lnTo>
                    <a:pt x="7548" y="80389"/>
                  </a:lnTo>
                  <a:lnTo>
                    <a:pt x="4827" y="77932"/>
                  </a:lnTo>
                  <a:lnTo>
                    <a:pt x="351" y="73763"/>
                  </a:lnTo>
                  <a:lnTo>
                    <a:pt x="703" y="69288"/>
                  </a:lnTo>
                  <a:lnTo>
                    <a:pt x="615" y="66479"/>
                  </a:lnTo>
                  <a:lnTo>
                    <a:pt x="878" y="64636"/>
                  </a:lnTo>
                  <a:lnTo>
                    <a:pt x="1624" y="61960"/>
                  </a:lnTo>
                  <a:lnTo>
                    <a:pt x="2414" y="60029"/>
                  </a:lnTo>
                  <a:lnTo>
                    <a:pt x="2414" y="59985"/>
                  </a:lnTo>
                  <a:lnTo>
                    <a:pt x="2765" y="57923"/>
                  </a:lnTo>
                  <a:lnTo>
                    <a:pt x="3160" y="55246"/>
                  </a:lnTo>
                  <a:lnTo>
                    <a:pt x="3643" y="52218"/>
                  </a:lnTo>
                  <a:lnTo>
                    <a:pt x="3950" y="49366"/>
                  </a:lnTo>
                  <a:lnTo>
                    <a:pt x="4652" y="45724"/>
                  </a:lnTo>
                  <a:lnTo>
                    <a:pt x="5003" y="42828"/>
                  </a:lnTo>
                  <a:lnTo>
                    <a:pt x="5222" y="40634"/>
                  </a:lnTo>
                  <a:lnTo>
                    <a:pt x="5442" y="38045"/>
                  </a:lnTo>
                  <a:lnTo>
                    <a:pt x="5486" y="35017"/>
                  </a:lnTo>
                  <a:lnTo>
                    <a:pt x="5222" y="31770"/>
                  </a:lnTo>
                  <a:lnTo>
                    <a:pt x="5178" y="31770"/>
                  </a:lnTo>
                  <a:lnTo>
                    <a:pt x="4520" y="28435"/>
                  </a:lnTo>
                  <a:lnTo>
                    <a:pt x="3643" y="25363"/>
                  </a:lnTo>
                  <a:lnTo>
                    <a:pt x="2546" y="21414"/>
                  </a:lnTo>
                  <a:lnTo>
                    <a:pt x="2326" y="19571"/>
                  </a:lnTo>
                  <a:lnTo>
                    <a:pt x="2677" y="19045"/>
                  </a:lnTo>
                  <a:lnTo>
                    <a:pt x="4169" y="18079"/>
                  </a:lnTo>
                  <a:lnTo>
                    <a:pt x="7197" y="17377"/>
                  </a:lnTo>
                  <a:lnTo>
                    <a:pt x="7241" y="17333"/>
                  </a:lnTo>
                  <a:lnTo>
                    <a:pt x="9259" y="16280"/>
                  </a:lnTo>
                  <a:lnTo>
                    <a:pt x="12419" y="14393"/>
                  </a:lnTo>
                  <a:lnTo>
                    <a:pt x="13208" y="14042"/>
                  </a:lnTo>
                  <a:lnTo>
                    <a:pt x="14086" y="13823"/>
                  </a:lnTo>
                  <a:lnTo>
                    <a:pt x="14174" y="13779"/>
                  </a:lnTo>
                  <a:lnTo>
                    <a:pt x="15315" y="13033"/>
                  </a:lnTo>
                  <a:lnTo>
                    <a:pt x="17245" y="11717"/>
                  </a:lnTo>
                  <a:lnTo>
                    <a:pt x="19966" y="10576"/>
                  </a:lnTo>
                  <a:lnTo>
                    <a:pt x="22160" y="9566"/>
                  </a:lnTo>
                  <a:lnTo>
                    <a:pt x="22204" y="9566"/>
                  </a:lnTo>
                  <a:lnTo>
                    <a:pt x="24179" y="8206"/>
                  </a:lnTo>
                  <a:lnTo>
                    <a:pt x="26197" y="6714"/>
                  </a:lnTo>
                  <a:lnTo>
                    <a:pt x="28611" y="4871"/>
                  </a:lnTo>
                  <a:lnTo>
                    <a:pt x="31068" y="2853"/>
                  </a:lnTo>
                  <a:lnTo>
                    <a:pt x="34052" y="308"/>
                  </a:lnTo>
                  <a:lnTo>
                    <a:pt x="34096" y="264"/>
                  </a:lnTo>
                  <a:lnTo>
                    <a:pt x="34096" y="220"/>
                  </a:lnTo>
                  <a:lnTo>
                    <a:pt x="34096" y="132"/>
                  </a:lnTo>
                  <a:lnTo>
                    <a:pt x="34052" y="88"/>
                  </a:lnTo>
                  <a:lnTo>
                    <a:pt x="34008" y="44"/>
                  </a:lnTo>
                  <a:lnTo>
                    <a:pt x="3396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93" name="Google Shape;14293;p408"/>
            <p:cNvSpPr/>
            <p:nvPr/>
          </p:nvSpPr>
          <p:spPr>
            <a:xfrm>
              <a:off x="4932225" y="2976525"/>
              <a:ext cx="827175" cy="2027275"/>
            </a:xfrm>
            <a:custGeom>
              <a:avLst/>
              <a:gdLst/>
              <a:ahLst/>
              <a:cxnLst/>
              <a:rect l="l" t="t" r="r" b="b"/>
              <a:pathLst>
                <a:path w="33087" h="81091" extrusionOk="0">
                  <a:moveTo>
                    <a:pt x="32823" y="0"/>
                  </a:moveTo>
                  <a:lnTo>
                    <a:pt x="32780" y="44"/>
                  </a:lnTo>
                  <a:lnTo>
                    <a:pt x="32736" y="132"/>
                  </a:lnTo>
                  <a:lnTo>
                    <a:pt x="31990" y="2413"/>
                  </a:lnTo>
                  <a:lnTo>
                    <a:pt x="31463" y="3072"/>
                  </a:lnTo>
                  <a:lnTo>
                    <a:pt x="29664" y="4607"/>
                  </a:lnTo>
                  <a:lnTo>
                    <a:pt x="27251" y="6494"/>
                  </a:lnTo>
                  <a:lnTo>
                    <a:pt x="24881" y="8206"/>
                  </a:lnTo>
                  <a:lnTo>
                    <a:pt x="22775" y="9698"/>
                  </a:lnTo>
                  <a:lnTo>
                    <a:pt x="18694" y="11672"/>
                  </a:lnTo>
                  <a:lnTo>
                    <a:pt x="16500" y="13252"/>
                  </a:lnTo>
                  <a:lnTo>
                    <a:pt x="15183" y="14305"/>
                  </a:lnTo>
                  <a:lnTo>
                    <a:pt x="13867" y="14700"/>
                  </a:lnTo>
                  <a:lnTo>
                    <a:pt x="13823" y="14700"/>
                  </a:lnTo>
                  <a:lnTo>
                    <a:pt x="11717" y="15841"/>
                  </a:lnTo>
                  <a:lnTo>
                    <a:pt x="11717" y="15885"/>
                  </a:lnTo>
                  <a:lnTo>
                    <a:pt x="9874" y="17157"/>
                  </a:lnTo>
                  <a:lnTo>
                    <a:pt x="8075" y="18079"/>
                  </a:lnTo>
                  <a:lnTo>
                    <a:pt x="5617" y="18693"/>
                  </a:lnTo>
                  <a:lnTo>
                    <a:pt x="5574" y="18693"/>
                  </a:lnTo>
                  <a:lnTo>
                    <a:pt x="3643" y="19746"/>
                  </a:lnTo>
                  <a:lnTo>
                    <a:pt x="2107" y="20668"/>
                  </a:lnTo>
                  <a:lnTo>
                    <a:pt x="2107" y="20712"/>
                  </a:lnTo>
                  <a:lnTo>
                    <a:pt x="1493" y="21238"/>
                  </a:lnTo>
                  <a:lnTo>
                    <a:pt x="1449" y="21326"/>
                  </a:lnTo>
                  <a:lnTo>
                    <a:pt x="1273" y="21896"/>
                  </a:lnTo>
                  <a:lnTo>
                    <a:pt x="1273" y="22028"/>
                  </a:lnTo>
                  <a:lnTo>
                    <a:pt x="3116" y="27337"/>
                  </a:lnTo>
                  <a:lnTo>
                    <a:pt x="3994" y="30453"/>
                  </a:lnTo>
                  <a:lnTo>
                    <a:pt x="4257" y="31506"/>
                  </a:lnTo>
                  <a:lnTo>
                    <a:pt x="4433" y="32515"/>
                  </a:lnTo>
                  <a:lnTo>
                    <a:pt x="4608" y="33525"/>
                  </a:lnTo>
                  <a:lnTo>
                    <a:pt x="4740" y="34534"/>
                  </a:lnTo>
                  <a:lnTo>
                    <a:pt x="4828" y="35543"/>
                  </a:lnTo>
                  <a:lnTo>
                    <a:pt x="4872" y="36552"/>
                  </a:lnTo>
                  <a:lnTo>
                    <a:pt x="4915" y="37562"/>
                  </a:lnTo>
                  <a:lnTo>
                    <a:pt x="4915" y="38571"/>
                  </a:lnTo>
                  <a:lnTo>
                    <a:pt x="4872" y="40633"/>
                  </a:lnTo>
                  <a:lnTo>
                    <a:pt x="4696" y="42652"/>
                  </a:lnTo>
                  <a:lnTo>
                    <a:pt x="4520" y="44714"/>
                  </a:lnTo>
                  <a:lnTo>
                    <a:pt x="4301" y="46776"/>
                  </a:lnTo>
                  <a:lnTo>
                    <a:pt x="4257" y="47566"/>
                  </a:lnTo>
                  <a:lnTo>
                    <a:pt x="3687" y="50857"/>
                  </a:lnTo>
                  <a:lnTo>
                    <a:pt x="3248" y="53753"/>
                  </a:lnTo>
                  <a:lnTo>
                    <a:pt x="2809" y="57044"/>
                  </a:lnTo>
                  <a:lnTo>
                    <a:pt x="2283" y="60467"/>
                  </a:lnTo>
                  <a:lnTo>
                    <a:pt x="1800" y="62573"/>
                  </a:lnTo>
                  <a:lnTo>
                    <a:pt x="1098" y="64943"/>
                  </a:lnTo>
                  <a:lnTo>
                    <a:pt x="440" y="67620"/>
                  </a:lnTo>
                  <a:lnTo>
                    <a:pt x="440" y="67663"/>
                  </a:lnTo>
                  <a:lnTo>
                    <a:pt x="396" y="69199"/>
                  </a:lnTo>
                  <a:lnTo>
                    <a:pt x="89" y="73280"/>
                  </a:lnTo>
                  <a:lnTo>
                    <a:pt x="1" y="75299"/>
                  </a:lnTo>
                  <a:lnTo>
                    <a:pt x="1" y="75343"/>
                  </a:lnTo>
                  <a:lnTo>
                    <a:pt x="396" y="76922"/>
                  </a:lnTo>
                  <a:lnTo>
                    <a:pt x="440" y="77010"/>
                  </a:lnTo>
                  <a:lnTo>
                    <a:pt x="5223" y="81047"/>
                  </a:lnTo>
                  <a:lnTo>
                    <a:pt x="5310" y="81091"/>
                  </a:lnTo>
                  <a:lnTo>
                    <a:pt x="5398" y="81091"/>
                  </a:lnTo>
                  <a:lnTo>
                    <a:pt x="5442" y="81047"/>
                  </a:lnTo>
                  <a:lnTo>
                    <a:pt x="5486" y="81003"/>
                  </a:lnTo>
                  <a:lnTo>
                    <a:pt x="5486" y="80915"/>
                  </a:lnTo>
                  <a:lnTo>
                    <a:pt x="5486" y="80871"/>
                  </a:lnTo>
                  <a:lnTo>
                    <a:pt x="5442" y="80784"/>
                  </a:lnTo>
                  <a:lnTo>
                    <a:pt x="703" y="76791"/>
                  </a:lnTo>
                  <a:lnTo>
                    <a:pt x="352" y="75255"/>
                  </a:lnTo>
                  <a:lnTo>
                    <a:pt x="440" y="73280"/>
                  </a:lnTo>
                  <a:lnTo>
                    <a:pt x="747" y="69243"/>
                  </a:lnTo>
                  <a:lnTo>
                    <a:pt x="791" y="67707"/>
                  </a:lnTo>
                  <a:lnTo>
                    <a:pt x="1405" y="65031"/>
                  </a:lnTo>
                  <a:lnTo>
                    <a:pt x="2151" y="62661"/>
                  </a:lnTo>
                  <a:lnTo>
                    <a:pt x="2634" y="60555"/>
                  </a:lnTo>
                  <a:lnTo>
                    <a:pt x="3160" y="57088"/>
                  </a:lnTo>
                  <a:lnTo>
                    <a:pt x="3599" y="53797"/>
                  </a:lnTo>
                  <a:lnTo>
                    <a:pt x="4038" y="50901"/>
                  </a:lnTo>
                  <a:lnTo>
                    <a:pt x="4564" y="47610"/>
                  </a:lnTo>
                  <a:lnTo>
                    <a:pt x="4652" y="46820"/>
                  </a:lnTo>
                  <a:lnTo>
                    <a:pt x="4872" y="44758"/>
                  </a:lnTo>
                  <a:lnTo>
                    <a:pt x="5047" y="42652"/>
                  </a:lnTo>
                  <a:lnTo>
                    <a:pt x="5223" y="40633"/>
                  </a:lnTo>
                  <a:lnTo>
                    <a:pt x="5266" y="38571"/>
                  </a:lnTo>
                  <a:lnTo>
                    <a:pt x="5266" y="37562"/>
                  </a:lnTo>
                  <a:lnTo>
                    <a:pt x="5223" y="36508"/>
                  </a:lnTo>
                  <a:lnTo>
                    <a:pt x="5179" y="35499"/>
                  </a:lnTo>
                  <a:lnTo>
                    <a:pt x="5091" y="34490"/>
                  </a:lnTo>
                  <a:lnTo>
                    <a:pt x="4959" y="33481"/>
                  </a:lnTo>
                  <a:lnTo>
                    <a:pt x="4784" y="32428"/>
                  </a:lnTo>
                  <a:lnTo>
                    <a:pt x="4564" y="31418"/>
                  </a:lnTo>
                  <a:lnTo>
                    <a:pt x="4301" y="30365"/>
                  </a:lnTo>
                  <a:lnTo>
                    <a:pt x="3423" y="27206"/>
                  </a:lnTo>
                  <a:lnTo>
                    <a:pt x="1624" y="21940"/>
                  </a:lnTo>
                  <a:lnTo>
                    <a:pt x="1756" y="21457"/>
                  </a:lnTo>
                  <a:lnTo>
                    <a:pt x="2326" y="20975"/>
                  </a:lnTo>
                  <a:lnTo>
                    <a:pt x="3818" y="20053"/>
                  </a:lnTo>
                  <a:lnTo>
                    <a:pt x="5705" y="19044"/>
                  </a:lnTo>
                  <a:lnTo>
                    <a:pt x="8206" y="18386"/>
                  </a:lnTo>
                  <a:lnTo>
                    <a:pt x="10049" y="17464"/>
                  </a:lnTo>
                  <a:lnTo>
                    <a:pt x="11892" y="16148"/>
                  </a:lnTo>
                  <a:lnTo>
                    <a:pt x="13955" y="15051"/>
                  </a:lnTo>
                  <a:lnTo>
                    <a:pt x="15315" y="14612"/>
                  </a:lnTo>
                  <a:lnTo>
                    <a:pt x="15403" y="14568"/>
                  </a:lnTo>
                  <a:lnTo>
                    <a:pt x="16719" y="13559"/>
                  </a:lnTo>
                  <a:lnTo>
                    <a:pt x="18869" y="11979"/>
                  </a:lnTo>
                  <a:lnTo>
                    <a:pt x="22906" y="10005"/>
                  </a:lnTo>
                  <a:lnTo>
                    <a:pt x="22950" y="10005"/>
                  </a:lnTo>
                  <a:lnTo>
                    <a:pt x="25100" y="8469"/>
                  </a:lnTo>
                  <a:lnTo>
                    <a:pt x="27470" y="6758"/>
                  </a:lnTo>
                  <a:lnTo>
                    <a:pt x="29883" y="4871"/>
                  </a:lnTo>
                  <a:lnTo>
                    <a:pt x="31726" y="3335"/>
                  </a:lnTo>
                  <a:lnTo>
                    <a:pt x="32297" y="2589"/>
                  </a:lnTo>
                  <a:lnTo>
                    <a:pt x="32297" y="2545"/>
                  </a:lnTo>
                  <a:lnTo>
                    <a:pt x="33043" y="219"/>
                  </a:lnTo>
                  <a:lnTo>
                    <a:pt x="33087" y="176"/>
                  </a:lnTo>
                  <a:lnTo>
                    <a:pt x="33043" y="88"/>
                  </a:lnTo>
                  <a:lnTo>
                    <a:pt x="32999" y="44"/>
                  </a:lnTo>
                  <a:lnTo>
                    <a:pt x="3295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94" name="Google Shape;14294;p408"/>
            <p:cNvSpPr/>
            <p:nvPr/>
          </p:nvSpPr>
          <p:spPr>
            <a:xfrm>
              <a:off x="4899325" y="2920575"/>
              <a:ext cx="796450" cy="2115050"/>
            </a:xfrm>
            <a:custGeom>
              <a:avLst/>
              <a:gdLst/>
              <a:ahLst/>
              <a:cxnLst/>
              <a:rect l="l" t="t" r="r" b="b"/>
              <a:pathLst>
                <a:path w="31858" h="84602" extrusionOk="0">
                  <a:moveTo>
                    <a:pt x="31638" y="0"/>
                  </a:moveTo>
                  <a:lnTo>
                    <a:pt x="31594" y="44"/>
                  </a:lnTo>
                  <a:lnTo>
                    <a:pt x="31287" y="307"/>
                  </a:lnTo>
                  <a:lnTo>
                    <a:pt x="31243" y="395"/>
                  </a:lnTo>
                  <a:lnTo>
                    <a:pt x="30322" y="3730"/>
                  </a:lnTo>
                  <a:lnTo>
                    <a:pt x="29005" y="6275"/>
                  </a:lnTo>
                  <a:lnTo>
                    <a:pt x="25890" y="8688"/>
                  </a:lnTo>
                  <a:lnTo>
                    <a:pt x="23608" y="10356"/>
                  </a:lnTo>
                  <a:lnTo>
                    <a:pt x="20361" y="12155"/>
                  </a:lnTo>
                  <a:lnTo>
                    <a:pt x="17991" y="14042"/>
                  </a:lnTo>
                  <a:lnTo>
                    <a:pt x="16456" y="15270"/>
                  </a:lnTo>
                  <a:lnTo>
                    <a:pt x="14525" y="16016"/>
                  </a:lnTo>
                  <a:lnTo>
                    <a:pt x="14481" y="16016"/>
                  </a:lnTo>
                  <a:lnTo>
                    <a:pt x="10751" y="18518"/>
                  </a:lnTo>
                  <a:lnTo>
                    <a:pt x="8952" y="19439"/>
                  </a:lnTo>
                  <a:lnTo>
                    <a:pt x="6890" y="19966"/>
                  </a:lnTo>
                  <a:lnTo>
                    <a:pt x="6846" y="20010"/>
                  </a:lnTo>
                  <a:lnTo>
                    <a:pt x="3862" y="21721"/>
                  </a:lnTo>
                  <a:lnTo>
                    <a:pt x="1229" y="23213"/>
                  </a:lnTo>
                  <a:lnTo>
                    <a:pt x="834" y="23388"/>
                  </a:lnTo>
                  <a:lnTo>
                    <a:pt x="746" y="23432"/>
                  </a:lnTo>
                  <a:lnTo>
                    <a:pt x="702" y="23520"/>
                  </a:lnTo>
                  <a:lnTo>
                    <a:pt x="702" y="23564"/>
                  </a:lnTo>
                  <a:lnTo>
                    <a:pt x="746" y="23652"/>
                  </a:lnTo>
                  <a:lnTo>
                    <a:pt x="1624" y="24793"/>
                  </a:lnTo>
                  <a:lnTo>
                    <a:pt x="3379" y="30453"/>
                  </a:lnTo>
                  <a:lnTo>
                    <a:pt x="4125" y="33261"/>
                  </a:lnTo>
                  <a:lnTo>
                    <a:pt x="4652" y="36596"/>
                  </a:lnTo>
                  <a:lnTo>
                    <a:pt x="4783" y="40326"/>
                  </a:lnTo>
                  <a:lnTo>
                    <a:pt x="4696" y="43880"/>
                  </a:lnTo>
                  <a:lnTo>
                    <a:pt x="4608" y="45109"/>
                  </a:lnTo>
                  <a:lnTo>
                    <a:pt x="4520" y="46338"/>
                  </a:lnTo>
                  <a:lnTo>
                    <a:pt x="4301" y="48839"/>
                  </a:lnTo>
                  <a:lnTo>
                    <a:pt x="3994" y="51252"/>
                  </a:lnTo>
                  <a:lnTo>
                    <a:pt x="3686" y="53666"/>
                  </a:lnTo>
                  <a:lnTo>
                    <a:pt x="3291" y="56386"/>
                  </a:lnTo>
                  <a:lnTo>
                    <a:pt x="2984" y="59151"/>
                  </a:lnTo>
                  <a:lnTo>
                    <a:pt x="2589" y="61608"/>
                  </a:lnTo>
                  <a:lnTo>
                    <a:pt x="2282" y="63276"/>
                  </a:lnTo>
                  <a:lnTo>
                    <a:pt x="1668" y="65470"/>
                  </a:lnTo>
                  <a:lnTo>
                    <a:pt x="1097" y="67576"/>
                  </a:lnTo>
                  <a:lnTo>
                    <a:pt x="702" y="69550"/>
                  </a:lnTo>
                  <a:lnTo>
                    <a:pt x="351" y="71393"/>
                  </a:lnTo>
                  <a:lnTo>
                    <a:pt x="132" y="73105"/>
                  </a:lnTo>
                  <a:lnTo>
                    <a:pt x="44" y="74684"/>
                  </a:lnTo>
                  <a:lnTo>
                    <a:pt x="0" y="75430"/>
                  </a:lnTo>
                  <a:lnTo>
                    <a:pt x="44" y="76132"/>
                  </a:lnTo>
                  <a:lnTo>
                    <a:pt x="88" y="76791"/>
                  </a:lnTo>
                  <a:lnTo>
                    <a:pt x="132" y="77449"/>
                  </a:lnTo>
                  <a:lnTo>
                    <a:pt x="790" y="79643"/>
                  </a:lnTo>
                  <a:lnTo>
                    <a:pt x="834" y="79687"/>
                  </a:lnTo>
                  <a:lnTo>
                    <a:pt x="1361" y="80652"/>
                  </a:lnTo>
                  <a:lnTo>
                    <a:pt x="1405" y="80696"/>
                  </a:lnTo>
                  <a:lnTo>
                    <a:pt x="6363" y="84558"/>
                  </a:lnTo>
                  <a:lnTo>
                    <a:pt x="6495" y="84601"/>
                  </a:lnTo>
                  <a:lnTo>
                    <a:pt x="6539" y="84558"/>
                  </a:lnTo>
                  <a:lnTo>
                    <a:pt x="6626" y="84514"/>
                  </a:lnTo>
                  <a:lnTo>
                    <a:pt x="6626" y="84470"/>
                  </a:lnTo>
                  <a:lnTo>
                    <a:pt x="6626" y="84382"/>
                  </a:lnTo>
                  <a:lnTo>
                    <a:pt x="6626" y="84338"/>
                  </a:lnTo>
                  <a:lnTo>
                    <a:pt x="6582" y="84294"/>
                  </a:lnTo>
                  <a:lnTo>
                    <a:pt x="1668" y="80433"/>
                  </a:lnTo>
                  <a:lnTo>
                    <a:pt x="1141" y="79555"/>
                  </a:lnTo>
                  <a:lnTo>
                    <a:pt x="483" y="77361"/>
                  </a:lnTo>
                  <a:lnTo>
                    <a:pt x="395" y="76747"/>
                  </a:lnTo>
                  <a:lnTo>
                    <a:pt x="395" y="76089"/>
                  </a:lnTo>
                  <a:lnTo>
                    <a:pt x="351" y="75387"/>
                  </a:lnTo>
                  <a:lnTo>
                    <a:pt x="395" y="74641"/>
                  </a:lnTo>
                  <a:lnTo>
                    <a:pt x="483" y="73105"/>
                  </a:lnTo>
                  <a:lnTo>
                    <a:pt x="702" y="71393"/>
                  </a:lnTo>
                  <a:lnTo>
                    <a:pt x="1054" y="69594"/>
                  </a:lnTo>
                  <a:lnTo>
                    <a:pt x="1448" y="67620"/>
                  </a:lnTo>
                  <a:lnTo>
                    <a:pt x="2019" y="65557"/>
                  </a:lnTo>
                  <a:lnTo>
                    <a:pt x="2633" y="63363"/>
                  </a:lnTo>
                  <a:lnTo>
                    <a:pt x="2633" y="63319"/>
                  </a:lnTo>
                  <a:lnTo>
                    <a:pt x="2940" y="61696"/>
                  </a:lnTo>
                  <a:lnTo>
                    <a:pt x="3335" y="59195"/>
                  </a:lnTo>
                  <a:lnTo>
                    <a:pt x="3642" y="56430"/>
                  </a:lnTo>
                  <a:lnTo>
                    <a:pt x="3994" y="53710"/>
                  </a:lnTo>
                  <a:lnTo>
                    <a:pt x="4345" y="51296"/>
                  </a:lnTo>
                  <a:lnTo>
                    <a:pt x="4652" y="48839"/>
                  </a:lnTo>
                  <a:lnTo>
                    <a:pt x="4871" y="46382"/>
                  </a:lnTo>
                  <a:lnTo>
                    <a:pt x="4959" y="45153"/>
                  </a:lnTo>
                  <a:lnTo>
                    <a:pt x="5047" y="43880"/>
                  </a:lnTo>
                  <a:lnTo>
                    <a:pt x="5134" y="40326"/>
                  </a:lnTo>
                  <a:lnTo>
                    <a:pt x="5003" y="36596"/>
                  </a:lnTo>
                  <a:lnTo>
                    <a:pt x="5003" y="36552"/>
                  </a:lnTo>
                  <a:lnTo>
                    <a:pt x="4476" y="33174"/>
                  </a:lnTo>
                  <a:lnTo>
                    <a:pt x="3686" y="30321"/>
                  </a:lnTo>
                  <a:lnTo>
                    <a:pt x="2589" y="26767"/>
                  </a:lnTo>
                  <a:lnTo>
                    <a:pt x="1931" y="24661"/>
                  </a:lnTo>
                  <a:lnTo>
                    <a:pt x="1931" y="24617"/>
                  </a:lnTo>
                  <a:lnTo>
                    <a:pt x="1185" y="23608"/>
                  </a:lnTo>
                  <a:lnTo>
                    <a:pt x="1361" y="23520"/>
                  </a:lnTo>
                  <a:lnTo>
                    <a:pt x="1405" y="23520"/>
                  </a:lnTo>
                  <a:lnTo>
                    <a:pt x="4037" y="22028"/>
                  </a:lnTo>
                  <a:lnTo>
                    <a:pt x="6977" y="20317"/>
                  </a:lnTo>
                  <a:lnTo>
                    <a:pt x="9040" y="19790"/>
                  </a:lnTo>
                  <a:lnTo>
                    <a:pt x="9084" y="19790"/>
                  </a:lnTo>
                  <a:lnTo>
                    <a:pt x="10927" y="18825"/>
                  </a:lnTo>
                  <a:lnTo>
                    <a:pt x="14656" y="16324"/>
                  </a:lnTo>
                  <a:lnTo>
                    <a:pt x="16631" y="15622"/>
                  </a:lnTo>
                  <a:lnTo>
                    <a:pt x="16675" y="15578"/>
                  </a:lnTo>
                  <a:lnTo>
                    <a:pt x="18211" y="14305"/>
                  </a:lnTo>
                  <a:lnTo>
                    <a:pt x="20536" y="12462"/>
                  </a:lnTo>
                  <a:lnTo>
                    <a:pt x="23784" y="10663"/>
                  </a:lnTo>
                  <a:lnTo>
                    <a:pt x="23784" y="10619"/>
                  </a:lnTo>
                  <a:lnTo>
                    <a:pt x="26109" y="8952"/>
                  </a:lnTo>
                  <a:lnTo>
                    <a:pt x="29225" y="6494"/>
                  </a:lnTo>
                  <a:lnTo>
                    <a:pt x="29269" y="6451"/>
                  </a:lnTo>
                  <a:lnTo>
                    <a:pt x="30673" y="3862"/>
                  </a:lnTo>
                  <a:lnTo>
                    <a:pt x="31550" y="527"/>
                  </a:lnTo>
                  <a:lnTo>
                    <a:pt x="31814" y="263"/>
                  </a:lnTo>
                  <a:lnTo>
                    <a:pt x="31858" y="220"/>
                  </a:lnTo>
                  <a:lnTo>
                    <a:pt x="31858" y="132"/>
                  </a:lnTo>
                  <a:lnTo>
                    <a:pt x="31858" y="88"/>
                  </a:lnTo>
                  <a:lnTo>
                    <a:pt x="31814" y="44"/>
                  </a:lnTo>
                  <a:lnTo>
                    <a:pt x="3177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95" name="Google Shape;14295;p408"/>
            <p:cNvSpPr/>
            <p:nvPr/>
          </p:nvSpPr>
          <p:spPr>
            <a:xfrm>
              <a:off x="5289850" y="2869000"/>
              <a:ext cx="349975" cy="388375"/>
            </a:xfrm>
            <a:custGeom>
              <a:avLst/>
              <a:gdLst/>
              <a:ahLst/>
              <a:cxnLst/>
              <a:rect l="l" t="t" r="r" b="b"/>
              <a:pathLst>
                <a:path w="13999" h="15535" extrusionOk="0">
                  <a:moveTo>
                    <a:pt x="13779" y="1"/>
                  </a:moveTo>
                  <a:lnTo>
                    <a:pt x="13735" y="45"/>
                  </a:lnTo>
                  <a:lnTo>
                    <a:pt x="12902" y="527"/>
                  </a:lnTo>
                  <a:lnTo>
                    <a:pt x="9128" y="3116"/>
                  </a:lnTo>
                  <a:lnTo>
                    <a:pt x="7285" y="4169"/>
                  </a:lnTo>
                  <a:lnTo>
                    <a:pt x="5486" y="5310"/>
                  </a:lnTo>
                  <a:lnTo>
                    <a:pt x="5442" y="5398"/>
                  </a:lnTo>
                  <a:lnTo>
                    <a:pt x="5442" y="5442"/>
                  </a:lnTo>
                  <a:lnTo>
                    <a:pt x="4740" y="8908"/>
                  </a:lnTo>
                  <a:lnTo>
                    <a:pt x="4433" y="10927"/>
                  </a:lnTo>
                  <a:lnTo>
                    <a:pt x="4257" y="11629"/>
                  </a:lnTo>
                  <a:lnTo>
                    <a:pt x="2019" y="13823"/>
                  </a:lnTo>
                  <a:lnTo>
                    <a:pt x="659" y="15008"/>
                  </a:lnTo>
                  <a:lnTo>
                    <a:pt x="89" y="15227"/>
                  </a:lnTo>
                  <a:lnTo>
                    <a:pt x="45" y="15271"/>
                  </a:lnTo>
                  <a:lnTo>
                    <a:pt x="1" y="15315"/>
                  </a:lnTo>
                  <a:lnTo>
                    <a:pt x="1" y="15359"/>
                  </a:lnTo>
                  <a:lnTo>
                    <a:pt x="1" y="15447"/>
                  </a:lnTo>
                  <a:lnTo>
                    <a:pt x="45" y="15534"/>
                  </a:lnTo>
                  <a:lnTo>
                    <a:pt x="220" y="15534"/>
                  </a:lnTo>
                  <a:lnTo>
                    <a:pt x="835" y="15315"/>
                  </a:lnTo>
                  <a:lnTo>
                    <a:pt x="878" y="15271"/>
                  </a:lnTo>
                  <a:lnTo>
                    <a:pt x="2283" y="14086"/>
                  </a:lnTo>
                  <a:lnTo>
                    <a:pt x="4521" y="11848"/>
                  </a:lnTo>
                  <a:lnTo>
                    <a:pt x="4564" y="11761"/>
                  </a:lnTo>
                  <a:lnTo>
                    <a:pt x="4784" y="11015"/>
                  </a:lnTo>
                  <a:lnTo>
                    <a:pt x="5091" y="8952"/>
                  </a:lnTo>
                  <a:lnTo>
                    <a:pt x="5749" y="5574"/>
                  </a:lnTo>
                  <a:lnTo>
                    <a:pt x="7461" y="4477"/>
                  </a:lnTo>
                  <a:lnTo>
                    <a:pt x="9304" y="3423"/>
                  </a:lnTo>
                  <a:lnTo>
                    <a:pt x="13077" y="791"/>
                  </a:lnTo>
                  <a:lnTo>
                    <a:pt x="13911" y="352"/>
                  </a:lnTo>
                  <a:lnTo>
                    <a:pt x="13955" y="308"/>
                  </a:lnTo>
                  <a:lnTo>
                    <a:pt x="13999" y="220"/>
                  </a:lnTo>
                  <a:lnTo>
                    <a:pt x="13999" y="176"/>
                  </a:lnTo>
                  <a:lnTo>
                    <a:pt x="13955" y="89"/>
                  </a:lnTo>
                  <a:lnTo>
                    <a:pt x="13911" y="45"/>
                  </a:lnTo>
                  <a:lnTo>
                    <a:pt x="1386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96" name="Google Shape;14296;p408"/>
            <p:cNvSpPr/>
            <p:nvPr/>
          </p:nvSpPr>
          <p:spPr>
            <a:xfrm>
              <a:off x="5206475" y="2843775"/>
              <a:ext cx="405925" cy="426750"/>
            </a:xfrm>
            <a:custGeom>
              <a:avLst/>
              <a:gdLst/>
              <a:ahLst/>
              <a:cxnLst/>
              <a:rect l="l" t="t" r="r" b="b"/>
              <a:pathLst>
                <a:path w="16237" h="17070" extrusionOk="0">
                  <a:moveTo>
                    <a:pt x="16017" y="0"/>
                  </a:moveTo>
                  <a:lnTo>
                    <a:pt x="15973" y="44"/>
                  </a:lnTo>
                  <a:lnTo>
                    <a:pt x="12858" y="2107"/>
                  </a:lnTo>
                  <a:lnTo>
                    <a:pt x="10532" y="3511"/>
                  </a:lnTo>
                  <a:lnTo>
                    <a:pt x="8514" y="4740"/>
                  </a:lnTo>
                  <a:lnTo>
                    <a:pt x="6495" y="6188"/>
                  </a:lnTo>
                  <a:lnTo>
                    <a:pt x="4389" y="7636"/>
                  </a:lnTo>
                  <a:lnTo>
                    <a:pt x="4345" y="7636"/>
                  </a:lnTo>
                  <a:lnTo>
                    <a:pt x="3862" y="8250"/>
                  </a:lnTo>
                  <a:lnTo>
                    <a:pt x="3819" y="8338"/>
                  </a:lnTo>
                  <a:lnTo>
                    <a:pt x="3467" y="11541"/>
                  </a:lnTo>
                  <a:lnTo>
                    <a:pt x="3292" y="13998"/>
                  </a:lnTo>
                  <a:lnTo>
                    <a:pt x="3204" y="14744"/>
                  </a:lnTo>
                  <a:lnTo>
                    <a:pt x="2985" y="15008"/>
                  </a:lnTo>
                  <a:lnTo>
                    <a:pt x="1273" y="15841"/>
                  </a:lnTo>
                  <a:lnTo>
                    <a:pt x="1273" y="15885"/>
                  </a:lnTo>
                  <a:lnTo>
                    <a:pt x="89" y="16763"/>
                  </a:lnTo>
                  <a:lnTo>
                    <a:pt x="45" y="16807"/>
                  </a:lnTo>
                  <a:lnTo>
                    <a:pt x="1" y="16851"/>
                  </a:lnTo>
                  <a:lnTo>
                    <a:pt x="1" y="16938"/>
                  </a:lnTo>
                  <a:lnTo>
                    <a:pt x="45" y="16982"/>
                  </a:lnTo>
                  <a:lnTo>
                    <a:pt x="89" y="17070"/>
                  </a:lnTo>
                  <a:lnTo>
                    <a:pt x="176" y="17070"/>
                  </a:lnTo>
                  <a:lnTo>
                    <a:pt x="308" y="17026"/>
                  </a:lnTo>
                  <a:lnTo>
                    <a:pt x="1449" y="16148"/>
                  </a:lnTo>
                  <a:lnTo>
                    <a:pt x="3160" y="15315"/>
                  </a:lnTo>
                  <a:lnTo>
                    <a:pt x="3248" y="15271"/>
                  </a:lnTo>
                  <a:lnTo>
                    <a:pt x="3511" y="14920"/>
                  </a:lnTo>
                  <a:lnTo>
                    <a:pt x="3511" y="14832"/>
                  </a:lnTo>
                  <a:lnTo>
                    <a:pt x="3643" y="14042"/>
                  </a:lnTo>
                  <a:lnTo>
                    <a:pt x="3643" y="13998"/>
                  </a:lnTo>
                  <a:lnTo>
                    <a:pt x="3819" y="11541"/>
                  </a:lnTo>
                  <a:lnTo>
                    <a:pt x="4126" y="8426"/>
                  </a:lnTo>
                  <a:lnTo>
                    <a:pt x="4608" y="7899"/>
                  </a:lnTo>
                  <a:lnTo>
                    <a:pt x="6715" y="6495"/>
                  </a:lnTo>
                  <a:lnTo>
                    <a:pt x="8689" y="5047"/>
                  </a:lnTo>
                  <a:lnTo>
                    <a:pt x="10708" y="3818"/>
                  </a:lnTo>
                  <a:lnTo>
                    <a:pt x="13033" y="2414"/>
                  </a:lnTo>
                  <a:lnTo>
                    <a:pt x="16149" y="352"/>
                  </a:lnTo>
                  <a:lnTo>
                    <a:pt x="16193" y="308"/>
                  </a:lnTo>
                  <a:lnTo>
                    <a:pt x="16237" y="220"/>
                  </a:lnTo>
                  <a:lnTo>
                    <a:pt x="16237" y="176"/>
                  </a:lnTo>
                  <a:lnTo>
                    <a:pt x="16193" y="88"/>
                  </a:lnTo>
                  <a:lnTo>
                    <a:pt x="16149" y="44"/>
                  </a:lnTo>
                  <a:lnTo>
                    <a:pt x="1610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97" name="Google Shape;14297;p408"/>
            <p:cNvSpPr/>
            <p:nvPr/>
          </p:nvSpPr>
          <p:spPr>
            <a:xfrm>
              <a:off x="5101175" y="2819650"/>
              <a:ext cx="483800" cy="494775"/>
            </a:xfrm>
            <a:custGeom>
              <a:avLst/>
              <a:gdLst/>
              <a:ahLst/>
              <a:cxnLst/>
              <a:rect l="l" t="t" r="r" b="b"/>
              <a:pathLst>
                <a:path w="19352" h="19791" extrusionOk="0">
                  <a:moveTo>
                    <a:pt x="19088" y="0"/>
                  </a:moveTo>
                  <a:lnTo>
                    <a:pt x="15929" y="2063"/>
                  </a:lnTo>
                  <a:lnTo>
                    <a:pt x="14130" y="3203"/>
                  </a:lnTo>
                  <a:lnTo>
                    <a:pt x="11892" y="4520"/>
                  </a:lnTo>
                  <a:lnTo>
                    <a:pt x="9874" y="5880"/>
                  </a:lnTo>
                  <a:lnTo>
                    <a:pt x="7811" y="7065"/>
                  </a:lnTo>
                  <a:lnTo>
                    <a:pt x="5880" y="8206"/>
                  </a:lnTo>
                  <a:lnTo>
                    <a:pt x="3818" y="9566"/>
                  </a:lnTo>
                  <a:lnTo>
                    <a:pt x="3774" y="9610"/>
                  </a:lnTo>
                  <a:lnTo>
                    <a:pt x="3423" y="9961"/>
                  </a:lnTo>
                  <a:lnTo>
                    <a:pt x="3379" y="10005"/>
                  </a:lnTo>
                  <a:lnTo>
                    <a:pt x="3379" y="10093"/>
                  </a:lnTo>
                  <a:lnTo>
                    <a:pt x="3379" y="14525"/>
                  </a:lnTo>
                  <a:lnTo>
                    <a:pt x="3511" y="16411"/>
                  </a:lnTo>
                  <a:lnTo>
                    <a:pt x="3291" y="17113"/>
                  </a:lnTo>
                  <a:lnTo>
                    <a:pt x="746" y="19220"/>
                  </a:lnTo>
                  <a:lnTo>
                    <a:pt x="132" y="19483"/>
                  </a:lnTo>
                  <a:lnTo>
                    <a:pt x="44" y="19527"/>
                  </a:lnTo>
                  <a:lnTo>
                    <a:pt x="44" y="19571"/>
                  </a:lnTo>
                  <a:lnTo>
                    <a:pt x="0" y="19659"/>
                  </a:lnTo>
                  <a:lnTo>
                    <a:pt x="44" y="19702"/>
                  </a:lnTo>
                  <a:lnTo>
                    <a:pt x="88" y="19790"/>
                  </a:lnTo>
                  <a:lnTo>
                    <a:pt x="264" y="19790"/>
                  </a:lnTo>
                  <a:lnTo>
                    <a:pt x="878" y="19527"/>
                  </a:lnTo>
                  <a:lnTo>
                    <a:pt x="922" y="19483"/>
                  </a:lnTo>
                  <a:lnTo>
                    <a:pt x="3555" y="17377"/>
                  </a:lnTo>
                  <a:lnTo>
                    <a:pt x="3642" y="17289"/>
                  </a:lnTo>
                  <a:lnTo>
                    <a:pt x="3862" y="16455"/>
                  </a:lnTo>
                  <a:lnTo>
                    <a:pt x="3862" y="16411"/>
                  </a:lnTo>
                  <a:lnTo>
                    <a:pt x="3730" y="14525"/>
                  </a:lnTo>
                  <a:lnTo>
                    <a:pt x="3730" y="10136"/>
                  </a:lnTo>
                  <a:lnTo>
                    <a:pt x="4037" y="9873"/>
                  </a:lnTo>
                  <a:lnTo>
                    <a:pt x="6056" y="8513"/>
                  </a:lnTo>
                  <a:lnTo>
                    <a:pt x="7987" y="7328"/>
                  </a:lnTo>
                  <a:lnTo>
                    <a:pt x="10049" y="6187"/>
                  </a:lnTo>
                  <a:lnTo>
                    <a:pt x="12068" y="4783"/>
                  </a:lnTo>
                  <a:lnTo>
                    <a:pt x="14305" y="3467"/>
                  </a:lnTo>
                  <a:lnTo>
                    <a:pt x="16105" y="2370"/>
                  </a:lnTo>
                  <a:lnTo>
                    <a:pt x="19264" y="307"/>
                  </a:lnTo>
                  <a:lnTo>
                    <a:pt x="19308" y="263"/>
                  </a:lnTo>
                  <a:lnTo>
                    <a:pt x="19352" y="176"/>
                  </a:lnTo>
                  <a:lnTo>
                    <a:pt x="19352" y="132"/>
                  </a:lnTo>
                  <a:lnTo>
                    <a:pt x="19308" y="44"/>
                  </a:lnTo>
                  <a:lnTo>
                    <a:pt x="1926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98" name="Google Shape;14298;p408"/>
            <p:cNvSpPr/>
            <p:nvPr/>
          </p:nvSpPr>
          <p:spPr>
            <a:xfrm>
              <a:off x="3975625" y="3259550"/>
              <a:ext cx="584750" cy="1657600"/>
            </a:xfrm>
            <a:custGeom>
              <a:avLst/>
              <a:gdLst/>
              <a:ahLst/>
              <a:cxnLst/>
              <a:rect l="l" t="t" r="r" b="b"/>
              <a:pathLst>
                <a:path w="23390" h="66304" extrusionOk="0">
                  <a:moveTo>
                    <a:pt x="922" y="0"/>
                  </a:moveTo>
                  <a:lnTo>
                    <a:pt x="835" y="44"/>
                  </a:lnTo>
                  <a:lnTo>
                    <a:pt x="835" y="88"/>
                  </a:lnTo>
                  <a:lnTo>
                    <a:pt x="308" y="1448"/>
                  </a:lnTo>
                  <a:lnTo>
                    <a:pt x="89" y="2194"/>
                  </a:lnTo>
                  <a:lnTo>
                    <a:pt x="1" y="2501"/>
                  </a:lnTo>
                  <a:lnTo>
                    <a:pt x="1" y="2589"/>
                  </a:lnTo>
                  <a:lnTo>
                    <a:pt x="352" y="5046"/>
                  </a:lnTo>
                  <a:lnTo>
                    <a:pt x="352" y="5090"/>
                  </a:lnTo>
                  <a:lnTo>
                    <a:pt x="1317" y="7197"/>
                  </a:lnTo>
                  <a:lnTo>
                    <a:pt x="1625" y="8601"/>
                  </a:lnTo>
                  <a:lnTo>
                    <a:pt x="1668" y="8601"/>
                  </a:lnTo>
                  <a:lnTo>
                    <a:pt x="3380" y="12769"/>
                  </a:lnTo>
                  <a:lnTo>
                    <a:pt x="4696" y="15709"/>
                  </a:lnTo>
                  <a:lnTo>
                    <a:pt x="5837" y="18298"/>
                  </a:lnTo>
                  <a:lnTo>
                    <a:pt x="6802" y="21063"/>
                  </a:lnTo>
                  <a:lnTo>
                    <a:pt x="6978" y="21984"/>
                  </a:lnTo>
                  <a:lnTo>
                    <a:pt x="7022" y="24529"/>
                  </a:lnTo>
                  <a:lnTo>
                    <a:pt x="7022" y="24573"/>
                  </a:lnTo>
                  <a:lnTo>
                    <a:pt x="7461" y="26855"/>
                  </a:lnTo>
                  <a:lnTo>
                    <a:pt x="7548" y="28522"/>
                  </a:lnTo>
                  <a:lnTo>
                    <a:pt x="7461" y="31331"/>
                  </a:lnTo>
                  <a:lnTo>
                    <a:pt x="7417" y="34358"/>
                  </a:lnTo>
                  <a:lnTo>
                    <a:pt x="7417" y="37825"/>
                  </a:lnTo>
                  <a:lnTo>
                    <a:pt x="7505" y="42740"/>
                  </a:lnTo>
                  <a:lnTo>
                    <a:pt x="7680" y="44758"/>
                  </a:lnTo>
                  <a:lnTo>
                    <a:pt x="7680" y="44802"/>
                  </a:lnTo>
                  <a:lnTo>
                    <a:pt x="8163" y="47128"/>
                  </a:lnTo>
                  <a:lnTo>
                    <a:pt x="8163" y="47171"/>
                  </a:lnTo>
                  <a:lnTo>
                    <a:pt x="8953" y="49366"/>
                  </a:lnTo>
                  <a:lnTo>
                    <a:pt x="9523" y="50331"/>
                  </a:lnTo>
                  <a:lnTo>
                    <a:pt x="9567" y="50375"/>
                  </a:lnTo>
                  <a:lnTo>
                    <a:pt x="10488" y="51252"/>
                  </a:lnTo>
                  <a:lnTo>
                    <a:pt x="10488" y="51296"/>
                  </a:lnTo>
                  <a:lnTo>
                    <a:pt x="13033" y="52876"/>
                  </a:lnTo>
                  <a:lnTo>
                    <a:pt x="15228" y="54368"/>
                  </a:lnTo>
                  <a:lnTo>
                    <a:pt x="17246" y="56079"/>
                  </a:lnTo>
                  <a:lnTo>
                    <a:pt x="18431" y="57132"/>
                  </a:lnTo>
                  <a:lnTo>
                    <a:pt x="19835" y="58098"/>
                  </a:lnTo>
                  <a:lnTo>
                    <a:pt x="22731" y="62573"/>
                  </a:lnTo>
                  <a:lnTo>
                    <a:pt x="23038" y="63363"/>
                  </a:lnTo>
                  <a:lnTo>
                    <a:pt x="22775" y="66084"/>
                  </a:lnTo>
                  <a:lnTo>
                    <a:pt x="22775" y="66172"/>
                  </a:lnTo>
                  <a:lnTo>
                    <a:pt x="22819" y="66216"/>
                  </a:lnTo>
                  <a:lnTo>
                    <a:pt x="22863" y="66259"/>
                  </a:lnTo>
                  <a:lnTo>
                    <a:pt x="22907" y="66303"/>
                  </a:lnTo>
                  <a:lnTo>
                    <a:pt x="22950" y="66303"/>
                  </a:lnTo>
                  <a:lnTo>
                    <a:pt x="23038" y="66259"/>
                  </a:lnTo>
                  <a:lnTo>
                    <a:pt x="23126" y="66128"/>
                  </a:lnTo>
                  <a:lnTo>
                    <a:pt x="23389" y="63363"/>
                  </a:lnTo>
                  <a:lnTo>
                    <a:pt x="23389" y="63276"/>
                  </a:lnTo>
                  <a:lnTo>
                    <a:pt x="23038" y="62442"/>
                  </a:lnTo>
                  <a:lnTo>
                    <a:pt x="23038" y="62398"/>
                  </a:lnTo>
                  <a:lnTo>
                    <a:pt x="20098" y="57878"/>
                  </a:lnTo>
                  <a:lnTo>
                    <a:pt x="20054" y="57791"/>
                  </a:lnTo>
                  <a:lnTo>
                    <a:pt x="18650" y="56869"/>
                  </a:lnTo>
                  <a:lnTo>
                    <a:pt x="17465" y="55816"/>
                  </a:lnTo>
                  <a:lnTo>
                    <a:pt x="15403" y="54105"/>
                  </a:lnTo>
                  <a:lnTo>
                    <a:pt x="13209" y="52613"/>
                  </a:lnTo>
                  <a:lnTo>
                    <a:pt x="10708" y="50989"/>
                  </a:lnTo>
                  <a:lnTo>
                    <a:pt x="9830" y="50111"/>
                  </a:lnTo>
                  <a:lnTo>
                    <a:pt x="9260" y="49234"/>
                  </a:lnTo>
                  <a:lnTo>
                    <a:pt x="8514" y="47040"/>
                  </a:lnTo>
                  <a:lnTo>
                    <a:pt x="8031" y="44758"/>
                  </a:lnTo>
                  <a:lnTo>
                    <a:pt x="7856" y="42696"/>
                  </a:lnTo>
                  <a:lnTo>
                    <a:pt x="7768" y="37825"/>
                  </a:lnTo>
                  <a:lnTo>
                    <a:pt x="7768" y="34402"/>
                  </a:lnTo>
                  <a:lnTo>
                    <a:pt x="7812" y="31375"/>
                  </a:lnTo>
                  <a:lnTo>
                    <a:pt x="7899" y="28522"/>
                  </a:lnTo>
                  <a:lnTo>
                    <a:pt x="7812" y="26811"/>
                  </a:lnTo>
                  <a:lnTo>
                    <a:pt x="7373" y="24485"/>
                  </a:lnTo>
                  <a:lnTo>
                    <a:pt x="7329" y="21940"/>
                  </a:lnTo>
                  <a:lnTo>
                    <a:pt x="7329" y="21896"/>
                  </a:lnTo>
                  <a:lnTo>
                    <a:pt x="7153" y="20975"/>
                  </a:lnTo>
                  <a:lnTo>
                    <a:pt x="7153" y="20931"/>
                  </a:lnTo>
                  <a:lnTo>
                    <a:pt x="6144" y="18167"/>
                  </a:lnTo>
                  <a:lnTo>
                    <a:pt x="5003" y="15534"/>
                  </a:lnTo>
                  <a:lnTo>
                    <a:pt x="3731" y="12638"/>
                  </a:lnTo>
                  <a:lnTo>
                    <a:pt x="1976" y="8469"/>
                  </a:lnTo>
                  <a:lnTo>
                    <a:pt x="1668" y="7109"/>
                  </a:lnTo>
                  <a:lnTo>
                    <a:pt x="1625" y="7065"/>
                  </a:lnTo>
                  <a:lnTo>
                    <a:pt x="703" y="4959"/>
                  </a:lnTo>
                  <a:lnTo>
                    <a:pt x="352" y="2545"/>
                  </a:lnTo>
                  <a:lnTo>
                    <a:pt x="440" y="2238"/>
                  </a:lnTo>
                  <a:lnTo>
                    <a:pt x="615" y="1668"/>
                  </a:lnTo>
                  <a:lnTo>
                    <a:pt x="1142" y="220"/>
                  </a:lnTo>
                  <a:lnTo>
                    <a:pt x="1142" y="176"/>
                  </a:lnTo>
                  <a:lnTo>
                    <a:pt x="1142" y="88"/>
                  </a:lnTo>
                  <a:lnTo>
                    <a:pt x="1098" y="44"/>
                  </a:lnTo>
                  <a:lnTo>
                    <a:pt x="105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99" name="Google Shape;14299;p408"/>
            <p:cNvSpPr/>
            <p:nvPr/>
          </p:nvSpPr>
          <p:spPr>
            <a:xfrm>
              <a:off x="3940525" y="2730775"/>
              <a:ext cx="589125" cy="2188575"/>
            </a:xfrm>
            <a:custGeom>
              <a:avLst/>
              <a:gdLst/>
              <a:ahLst/>
              <a:cxnLst/>
              <a:rect l="l" t="t" r="r" b="b"/>
              <a:pathLst>
                <a:path w="23565" h="87543" extrusionOk="0">
                  <a:moveTo>
                    <a:pt x="18869" y="1"/>
                  </a:moveTo>
                  <a:lnTo>
                    <a:pt x="18826" y="45"/>
                  </a:lnTo>
                  <a:lnTo>
                    <a:pt x="14964" y="2151"/>
                  </a:lnTo>
                  <a:lnTo>
                    <a:pt x="12507" y="3818"/>
                  </a:lnTo>
                  <a:lnTo>
                    <a:pt x="10049" y="5530"/>
                  </a:lnTo>
                  <a:lnTo>
                    <a:pt x="8909" y="6451"/>
                  </a:lnTo>
                  <a:lnTo>
                    <a:pt x="8865" y="6495"/>
                  </a:lnTo>
                  <a:lnTo>
                    <a:pt x="6276" y="9347"/>
                  </a:lnTo>
                  <a:lnTo>
                    <a:pt x="6232" y="9391"/>
                  </a:lnTo>
                  <a:lnTo>
                    <a:pt x="5442" y="10576"/>
                  </a:lnTo>
                  <a:lnTo>
                    <a:pt x="1580" y="17860"/>
                  </a:lnTo>
                  <a:lnTo>
                    <a:pt x="791" y="20098"/>
                  </a:lnTo>
                  <a:lnTo>
                    <a:pt x="264" y="21678"/>
                  </a:lnTo>
                  <a:lnTo>
                    <a:pt x="1" y="22511"/>
                  </a:lnTo>
                  <a:lnTo>
                    <a:pt x="1" y="25276"/>
                  </a:lnTo>
                  <a:lnTo>
                    <a:pt x="1" y="25320"/>
                  </a:lnTo>
                  <a:lnTo>
                    <a:pt x="1229" y="29620"/>
                  </a:lnTo>
                  <a:lnTo>
                    <a:pt x="1273" y="29620"/>
                  </a:lnTo>
                  <a:lnTo>
                    <a:pt x="2370" y="31726"/>
                  </a:lnTo>
                  <a:lnTo>
                    <a:pt x="4082" y="35544"/>
                  </a:lnTo>
                  <a:lnTo>
                    <a:pt x="5266" y="38177"/>
                  </a:lnTo>
                  <a:lnTo>
                    <a:pt x="6276" y="40546"/>
                  </a:lnTo>
                  <a:lnTo>
                    <a:pt x="6890" y="42038"/>
                  </a:lnTo>
                  <a:lnTo>
                    <a:pt x="7285" y="43223"/>
                  </a:lnTo>
                  <a:lnTo>
                    <a:pt x="7285" y="44847"/>
                  </a:lnTo>
                  <a:lnTo>
                    <a:pt x="7329" y="44890"/>
                  </a:lnTo>
                  <a:lnTo>
                    <a:pt x="7680" y="47128"/>
                  </a:lnTo>
                  <a:lnTo>
                    <a:pt x="7636" y="52043"/>
                  </a:lnTo>
                  <a:lnTo>
                    <a:pt x="7636" y="56431"/>
                  </a:lnTo>
                  <a:lnTo>
                    <a:pt x="7680" y="59854"/>
                  </a:lnTo>
                  <a:lnTo>
                    <a:pt x="7768" y="64373"/>
                  </a:lnTo>
                  <a:lnTo>
                    <a:pt x="7943" y="66787"/>
                  </a:lnTo>
                  <a:lnTo>
                    <a:pt x="8338" y="68586"/>
                  </a:lnTo>
                  <a:lnTo>
                    <a:pt x="8338" y="68630"/>
                  </a:lnTo>
                  <a:lnTo>
                    <a:pt x="9128" y="70868"/>
                  </a:lnTo>
                  <a:lnTo>
                    <a:pt x="10093" y="73149"/>
                  </a:lnTo>
                  <a:lnTo>
                    <a:pt x="10137" y="73193"/>
                  </a:lnTo>
                  <a:lnTo>
                    <a:pt x="11059" y="74466"/>
                  </a:lnTo>
                  <a:lnTo>
                    <a:pt x="11103" y="74510"/>
                  </a:lnTo>
                  <a:lnTo>
                    <a:pt x="13823" y="76660"/>
                  </a:lnTo>
                  <a:lnTo>
                    <a:pt x="16368" y="78898"/>
                  </a:lnTo>
                  <a:lnTo>
                    <a:pt x="17992" y="80346"/>
                  </a:lnTo>
                  <a:lnTo>
                    <a:pt x="18474" y="80697"/>
                  </a:lnTo>
                  <a:lnTo>
                    <a:pt x="21678" y="85260"/>
                  </a:lnTo>
                  <a:lnTo>
                    <a:pt x="23257" y="87454"/>
                  </a:lnTo>
                  <a:lnTo>
                    <a:pt x="23345" y="87498"/>
                  </a:lnTo>
                  <a:lnTo>
                    <a:pt x="23389" y="87542"/>
                  </a:lnTo>
                  <a:lnTo>
                    <a:pt x="23521" y="87498"/>
                  </a:lnTo>
                  <a:lnTo>
                    <a:pt x="23565" y="87454"/>
                  </a:lnTo>
                  <a:lnTo>
                    <a:pt x="23565" y="87367"/>
                  </a:lnTo>
                  <a:lnTo>
                    <a:pt x="23565" y="87323"/>
                  </a:lnTo>
                  <a:lnTo>
                    <a:pt x="23565" y="87235"/>
                  </a:lnTo>
                  <a:lnTo>
                    <a:pt x="21985" y="85041"/>
                  </a:lnTo>
                  <a:lnTo>
                    <a:pt x="18738" y="80477"/>
                  </a:lnTo>
                  <a:lnTo>
                    <a:pt x="18694" y="80433"/>
                  </a:lnTo>
                  <a:lnTo>
                    <a:pt x="18211" y="80082"/>
                  </a:lnTo>
                  <a:lnTo>
                    <a:pt x="16588" y="78634"/>
                  </a:lnTo>
                  <a:lnTo>
                    <a:pt x="14043" y="76353"/>
                  </a:lnTo>
                  <a:lnTo>
                    <a:pt x="11322" y="74246"/>
                  </a:lnTo>
                  <a:lnTo>
                    <a:pt x="10444" y="72974"/>
                  </a:lnTo>
                  <a:lnTo>
                    <a:pt x="9479" y="70736"/>
                  </a:lnTo>
                  <a:lnTo>
                    <a:pt x="8689" y="68498"/>
                  </a:lnTo>
                  <a:lnTo>
                    <a:pt x="8294" y="66743"/>
                  </a:lnTo>
                  <a:lnTo>
                    <a:pt x="8119" y="64373"/>
                  </a:lnTo>
                  <a:lnTo>
                    <a:pt x="8031" y="59854"/>
                  </a:lnTo>
                  <a:lnTo>
                    <a:pt x="7987" y="56431"/>
                  </a:lnTo>
                  <a:lnTo>
                    <a:pt x="7987" y="52043"/>
                  </a:lnTo>
                  <a:lnTo>
                    <a:pt x="8031" y="47084"/>
                  </a:lnTo>
                  <a:lnTo>
                    <a:pt x="7636" y="44847"/>
                  </a:lnTo>
                  <a:lnTo>
                    <a:pt x="7636" y="43223"/>
                  </a:lnTo>
                  <a:lnTo>
                    <a:pt x="7636" y="43179"/>
                  </a:lnTo>
                  <a:lnTo>
                    <a:pt x="7241" y="41907"/>
                  </a:lnTo>
                  <a:lnTo>
                    <a:pt x="6627" y="40415"/>
                  </a:lnTo>
                  <a:lnTo>
                    <a:pt x="5617" y="38001"/>
                  </a:lnTo>
                  <a:lnTo>
                    <a:pt x="4433" y="35412"/>
                  </a:lnTo>
                  <a:lnTo>
                    <a:pt x="2678" y="31595"/>
                  </a:lnTo>
                  <a:lnTo>
                    <a:pt x="1580" y="29488"/>
                  </a:lnTo>
                  <a:lnTo>
                    <a:pt x="352" y="25276"/>
                  </a:lnTo>
                  <a:lnTo>
                    <a:pt x="352" y="22555"/>
                  </a:lnTo>
                  <a:lnTo>
                    <a:pt x="1142" y="20230"/>
                  </a:lnTo>
                  <a:lnTo>
                    <a:pt x="1932" y="17992"/>
                  </a:lnTo>
                  <a:lnTo>
                    <a:pt x="5749" y="10752"/>
                  </a:lnTo>
                  <a:lnTo>
                    <a:pt x="6539" y="9567"/>
                  </a:lnTo>
                  <a:lnTo>
                    <a:pt x="9128" y="6715"/>
                  </a:lnTo>
                  <a:lnTo>
                    <a:pt x="10269" y="5837"/>
                  </a:lnTo>
                  <a:lnTo>
                    <a:pt x="12682" y="4082"/>
                  </a:lnTo>
                  <a:lnTo>
                    <a:pt x="15140" y="2458"/>
                  </a:lnTo>
                  <a:lnTo>
                    <a:pt x="19001" y="352"/>
                  </a:lnTo>
                  <a:lnTo>
                    <a:pt x="19045" y="308"/>
                  </a:lnTo>
                  <a:lnTo>
                    <a:pt x="19089" y="220"/>
                  </a:lnTo>
                  <a:lnTo>
                    <a:pt x="19089" y="176"/>
                  </a:lnTo>
                  <a:lnTo>
                    <a:pt x="19045" y="89"/>
                  </a:lnTo>
                  <a:lnTo>
                    <a:pt x="19001" y="45"/>
                  </a:lnTo>
                  <a:lnTo>
                    <a:pt x="1895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00" name="Google Shape;14300;p408"/>
            <p:cNvSpPr/>
            <p:nvPr/>
          </p:nvSpPr>
          <p:spPr>
            <a:xfrm>
              <a:off x="4021700" y="2610100"/>
              <a:ext cx="687875" cy="2200625"/>
            </a:xfrm>
            <a:custGeom>
              <a:avLst/>
              <a:gdLst/>
              <a:ahLst/>
              <a:cxnLst/>
              <a:rect l="l" t="t" r="r" b="b"/>
              <a:pathLst>
                <a:path w="27515" h="88025" extrusionOk="0">
                  <a:moveTo>
                    <a:pt x="27251" y="1"/>
                  </a:moveTo>
                  <a:lnTo>
                    <a:pt x="25144" y="1186"/>
                  </a:lnTo>
                  <a:lnTo>
                    <a:pt x="22380" y="2590"/>
                  </a:lnTo>
                  <a:lnTo>
                    <a:pt x="20142" y="3643"/>
                  </a:lnTo>
                  <a:lnTo>
                    <a:pt x="17992" y="4872"/>
                  </a:lnTo>
                  <a:lnTo>
                    <a:pt x="14262" y="6978"/>
                  </a:lnTo>
                  <a:lnTo>
                    <a:pt x="12375" y="8119"/>
                  </a:lnTo>
                  <a:lnTo>
                    <a:pt x="10181" y="9611"/>
                  </a:lnTo>
                  <a:lnTo>
                    <a:pt x="8031" y="11103"/>
                  </a:lnTo>
                  <a:lnTo>
                    <a:pt x="6759" y="12068"/>
                  </a:lnTo>
                  <a:lnTo>
                    <a:pt x="6759" y="12112"/>
                  </a:lnTo>
                  <a:lnTo>
                    <a:pt x="5354" y="13867"/>
                  </a:lnTo>
                  <a:lnTo>
                    <a:pt x="3511" y="16193"/>
                  </a:lnTo>
                  <a:lnTo>
                    <a:pt x="3511" y="16237"/>
                  </a:lnTo>
                  <a:lnTo>
                    <a:pt x="2458" y="18518"/>
                  </a:lnTo>
                  <a:lnTo>
                    <a:pt x="1273" y="21502"/>
                  </a:lnTo>
                  <a:lnTo>
                    <a:pt x="264" y="24004"/>
                  </a:lnTo>
                  <a:lnTo>
                    <a:pt x="1" y="25013"/>
                  </a:lnTo>
                  <a:lnTo>
                    <a:pt x="1" y="25101"/>
                  </a:lnTo>
                  <a:lnTo>
                    <a:pt x="484" y="28523"/>
                  </a:lnTo>
                  <a:lnTo>
                    <a:pt x="659" y="30981"/>
                  </a:lnTo>
                  <a:lnTo>
                    <a:pt x="1186" y="33833"/>
                  </a:lnTo>
                  <a:lnTo>
                    <a:pt x="1186" y="33877"/>
                  </a:lnTo>
                  <a:lnTo>
                    <a:pt x="2897" y="38440"/>
                  </a:lnTo>
                  <a:lnTo>
                    <a:pt x="4038" y="41205"/>
                  </a:lnTo>
                  <a:lnTo>
                    <a:pt x="5047" y="43618"/>
                  </a:lnTo>
                  <a:lnTo>
                    <a:pt x="6056" y="46382"/>
                  </a:lnTo>
                  <a:lnTo>
                    <a:pt x="6232" y="47523"/>
                  </a:lnTo>
                  <a:lnTo>
                    <a:pt x="6232" y="50463"/>
                  </a:lnTo>
                  <a:lnTo>
                    <a:pt x="6232" y="50507"/>
                  </a:lnTo>
                  <a:lnTo>
                    <a:pt x="6715" y="53140"/>
                  </a:lnTo>
                  <a:lnTo>
                    <a:pt x="6934" y="54764"/>
                  </a:lnTo>
                  <a:lnTo>
                    <a:pt x="6846" y="57221"/>
                  </a:lnTo>
                  <a:lnTo>
                    <a:pt x="6759" y="60424"/>
                  </a:lnTo>
                  <a:lnTo>
                    <a:pt x="6759" y="63145"/>
                  </a:lnTo>
                  <a:lnTo>
                    <a:pt x="6759" y="65339"/>
                  </a:lnTo>
                  <a:lnTo>
                    <a:pt x="6759" y="67489"/>
                  </a:lnTo>
                  <a:lnTo>
                    <a:pt x="6934" y="69902"/>
                  </a:lnTo>
                  <a:lnTo>
                    <a:pt x="6934" y="69946"/>
                  </a:lnTo>
                  <a:lnTo>
                    <a:pt x="7461" y="72491"/>
                  </a:lnTo>
                  <a:lnTo>
                    <a:pt x="7724" y="73149"/>
                  </a:lnTo>
                  <a:lnTo>
                    <a:pt x="7812" y="73237"/>
                  </a:lnTo>
                  <a:lnTo>
                    <a:pt x="9567" y="74773"/>
                  </a:lnTo>
                  <a:lnTo>
                    <a:pt x="11629" y="76353"/>
                  </a:lnTo>
                  <a:lnTo>
                    <a:pt x="13736" y="77845"/>
                  </a:lnTo>
                  <a:lnTo>
                    <a:pt x="16061" y="79205"/>
                  </a:lnTo>
                  <a:lnTo>
                    <a:pt x="18080" y="80785"/>
                  </a:lnTo>
                  <a:lnTo>
                    <a:pt x="20098" y="82496"/>
                  </a:lnTo>
                  <a:lnTo>
                    <a:pt x="21195" y="84866"/>
                  </a:lnTo>
                  <a:lnTo>
                    <a:pt x="21327" y="87849"/>
                  </a:lnTo>
                  <a:lnTo>
                    <a:pt x="21327" y="87937"/>
                  </a:lnTo>
                  <a:lnTo>
                    <a:pt x="21371" y="87981"/>
                  </a:lnTo>
                  <a:lnTo>
                    <a:pt x="21502" y="88025"/>
                  </a:lnTo>
                  <a:lnTo>
                    <a:pt x="21546" y="88025"/>
                  </a:lnTo>
                  <a:lnTo>
                    <a:pt x="21634" y="87981"/>
                  </a:lnTo>
                  <a:lnTo>
                    <a:pt x="21634" y="87937"/>
                  </a:lnTo>
                  <a:lnTo>
                    <a:pt x="21678" y="87849"/>
                  </a:lnTo>
                  <a:lnTo>
                    <a:pt x="21546" y="84822"/>
                  </a:lnTo>
                  <a:lnTo>
                    <a:pt x="21546" y="84734"/>
                  </a:lnTo>
                  <a:lnTo>
                    <a:pt x="20405" y="82320"/>
                  </a:lnTo>
                  <a:lnTo>
                    <a:pt x="20362" y="82277"/>
                  </a:lnTo>
                  <a:lnTo>
                    <a:pt x="18299" y="80521"/>
                  </a:lnTo>
                  <a:lnTo>
                    <a:pt x="16281" y="78898"/>
                  </a:lnTo>
                  <a:lnTo>
                    <a:pt x="16237" y="78898"/>
                  </a:lnTo>
                  <a:lnTo>
                    <a:pt x="13955" y="77538"/>
                  </a:lnTo>
                  <a:lnTo>
                    <a:pt x="11849" y="76089"/>
                  </a:lnTo>
                  <a:lnTo>
                    <a:pt x="9830" y="74510"/>
                  </a:lnTo>
                  <a:lnTo>
                    <a:pt x="8031" y="73018"/>
                  </a:lnTo>
                  <a:lnTo>
                    <a:pt x="7812" y="72404"/>
                  </a:lnTo>
                  <a:lnTo>
                    <a:pt x="7285" y="69858"/>
                  </a:lnTo>
                  <a:lnTo>
                    <a:pt x="7110" y="67489"/>
                  </a:lnTo>
                  <a:lnTo>
                    <a:pt x="7110" y="65339"/>
                  </a:lnTo>
                  <a:lnTo>
                    <a:pt x="7110" y="63145"/>
                  </a:lnTo>
                  <a:lnTo>
                    <a:pt x="7110" y="60424"/>
                  </a:lnTo>
                  <a:lnTo>
                    <a:pt x="7197" y="57221"/>
                  </a:lnTo>
                  <a:lnTo>
                    <a:pt x="7285" y="54764"/>
                  </a:lnTo>
                  <a:lnTo>
                    <a:pt x="7285" y="54720"/>
                  </a:lnTo>
                  <a:lnTo>
                    <a:pt x="7066" y="53052"/>
                  </a:lnTo>
                  <a:lnTo>
                    <a:pt x="6583" y="50419"/>
                  </a:lnTo>
                  <a:lnTo>
                    <a:pt x="6583" y="47480"/>
                  </a:lnTo>
                  <a:lnTo>
                    <a:pt x="6364" y="46295"/>
                  </a:lnTo>
                  <a:lnTo>
                    <a:pt x="5354" y="43486"/>
                  </a:lnTo>
                  <a:lnTo>
                    <a:pt x="4389" y="41073"/>
                  </a:lnTo>
                  <a:lnTo>
                    <a:pt x="3204" y="38309"/>
                  </a:lnTo>
                  <a:lnTo>
                    <a:pt x="1537" y="33745"/>
                  </a:lnTo>
                  <a:lnTo>
                    <a:pt x="1010" y="30937"/>
                  </a:lnTo>
                  <a:lnTo>
                    <a:pt x="835" y="28479"/>
                  </a:lnTo>
                  <a:lnTo>
                    <a:pt x="352" y="25057"/>
                  </a:lnTo>
                  <a:lnTo>
                    <a:pt x="615" y="24091"/>
                  </a:lnTo>
                  <a:lnTo>
                    <a:pt x="1581" y="21634"/>
                  </a:lnTo>
                  <a:lnTo>
                    <a:pt x="2809" y="18650"/>
                  </a:lnTo>
                  <a:lnTo>
                    <a:pt x="3819" y="16368"/>
                  </a:lnTo>
                  <a:lnTo>
                    <a:pt x="5618" y="14087"/>
                  </a:lnTo>
                  <a:lnTo>
                    <a:pt x="7022" y="12331"/>
                  </a:lnTo>
                  <a:lnTo>
                    <a:pt x="8250" y="11366"/>
                  </a:lnTo>
                  <a:lnTo>
                    <a:pt x="10357" y="9874"/>
                  </a:lnTo>
                  <a:lnTo>
                    <a:pt x="12551" y="8426"/>
                  </a:lnTo>
                  <a:lnTo>
                    <a:pt x="14438" y="7285"/>
                  </a:lnTo>
                  <a:lnTo>
                    <a:pt x="18167" y="5179"/>
                  </a:lnTo>
                  <a:lnTo>
                    <a:pt x="20318" y="3950"/>
                  </a:lnTo>
                  <a:lnTo>
                    <a:pt x="22556" y="2897"/>
                  </a:lnTo>
                  <a:lnTo>
                    <a:pt x="25320" y="1493"/>
                  </a:lnTo>
                  <a:lnTo>
                    <a:pt x="27426" y="308"/>
                  </a:lnTo>
                  <a:lnTo>
                    <a:pt x="27470" y="264"/>
                  </a:lnTo>
                  <a:lnTo>
                    <a:pt x="27514" y="220"/>
                  </a:lnTo>
                  <a:lnTo>
                    <a:pt x="27514" y="133"/>
                  </a:lnTo>
                  <a:lnTo>
                    <a:pt x="27514" y="89"/>
                  </a:lnTo>
                  <a:lnTo>
                    <a:pt x="2747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01" name="Google Shape;14301;p408"/>
            <p:cNvSpPr/>
            <p:nvPr/>
          </p:nvSpPr>
          <p:spPr>
            <a:xfrm>
              <a:off x="3872525" y="2722000"/>
              <a:ext cx="510125" cy="2108475"/>
            </a:xfrm>
            <a:custGeom>
              <a:avLst/>
              <a:gdLst/>
              <a:ahLst/>
              <a:cxnLst/>
              <a:rect l="l" t="t" r="r" b="b"/>
              <a:pathLst>
                <a:path w="20405" h="84339" extrusionOk="0">
                  <a:moveTo>
                    <a:pt x="19659" y="1"/>
                  </a:moveTo>
                  <a:lnTo>
                    <a:pt x="19615" y="45"/>
                  </a:lnTo>
                  <a:lnTo>
                    <a:pt x="17596" y="1054"/>
                  </a:lnTo>
                  <a:lnTo>
                    <a:pt x="15446" y="2370"/>
                  </a:lnTo>
                  <a:lnTo>
                    <a:pt x="12638" y="4389"/>
                  </a:lnTo>
                  <a:lnTo>
                    <a:pt x="11058" y="5486"/>
                  </a:lnTo>
                  <a:lnTo>
                    <a:pt x="7986" y="8382"/>
                  </a:lnTo>
                  <a:lnTo>
                    <a:pt x="5836" y="10357"/>
                  </a:lnTo>
                  <a:lnTo>
                    <a:pt x="5792" y="10400"/>
                  </a:lnTo>
                  <a:lnTo>
                    <a:pt x="2370" y="17728"/>
                  </a:lnTo>
                  <a:lnTo>
                    <a:pt x="702" y="21458"/>
                  </a:lnTo>
                  <a:lnTo>
                    <a:pt x="220" y="22643"/>
                  </a:lnTo>
                  <a:lnTo>
                    <a:pt x="44" y="23038"/>
                  </a:lnTo>
                  <a:lnTo>
                    <a:pt x="0" y="23213"/>
                  </a:lnTo>
                  <a:lnTo>
                    <a:pt x="44" y="23257"/>
                  </a:lnTo>
                  <a:lnTo>
                    <a:pt x="3160" y="31946"/>
                  </a:lnTo>
                  <a:lnTo>
                    <a:pt x="3160" y="31990"/>
                  </a:lnTo>
                  <a:lnTo>
                    <a:pt x="4476" y="34096"/>
                  </a:lnTo>
                  <a:lnTo>
                    <a:pt x="5924" y="37124"/>
                  </a:lnTo>
                  <a:lnTo>
                    <a:pt x="7635" y="40853"/>
                  </a:lnTo>
                  <a:lnTo>
                    <a:pt x="8689" y="43311"/>
                  </a:lnTo>
                  <a:lnTo>
                    <a:pt x="9127" y="46382"/>
                  </a:lnTo>
                  <a:lnTo>
                    <a:pt x="9171" y="49103"/>
                  </a:lnTo>
                  <a:lnTo>
                    <a:pt x="9171" y="53052"/>
                  </a:lnTo>
                  <a:lnTo>
                    <a:pt x="9215" y="55817"/>
                  </a:lnTo>
                  <a:lnTo>
                    <a:pt x="9171" y="58274"/>
                  </a:lnTo>
                  <a:lnTo>
                    <a:pt x="9259" y="62091"/>
                  </a:lnTo>
                  <a:lnTo>
                    <a:pt x="9391" y="65251"/>
                  </a:lnTo>
                  <a:lnTo>
                    <a:pt x="9522" y="67533"/>
                  </a:lnTo>
                  <a:lnTo>
                    <a:pt x="9654" y="68586"/>
                  </a:lnTo>
                  <a:lnTo>
                    <a:pt x="10400" y="70868"/>
                  </a:lnTo>
                  <a:lnTo>
                    <a:pt x="10400" y="70911"/>
                  </a:lnTo>
                  <a:lnTo>
                    <a:pt x="11672" y="73632"/>
                  </a:lnTo>
                  <a:lnTo>
                    <a:pt x="12769" y="75870"/>
                  </a:lnTo>
                  <a:lnTo>
                    <a:pt x="13340" y="77011"/>
                  </a:lnTo>
                  <a:lnTo>
                    <a:pt x="13340" y="77055"/>
                  </a:lnTo>
                  <a:lnTo>
                    <a:pt x="14393" y="78283"/>
                  </a:lnTo>
                  <a:lnTo>
                    <a:pt x="18342" y="82057"/>
                  </a:lnTo>
                  <a:lnTo>
                    <a:pt x="20097" y="84295"/>
                  </a:lnTo>
                  <a:lnTo>
                    <a:pt x="20141" y="84339"/>
                  </a:lnTo>
                  <a:lnTo>
                    <a:pt x="20229" y="84339"/>
                  </a:lnTo>
                  <a:lnTo>
                    <a:pt x="20317" y="84295"/>
                  </a:lnTo>
                  <a:lnTo>
                    <a:pt x="20361" y="84251"/>
                  </a:lnTo>
                  <a:lnTo>
                    <a:pt x="20405" y="84207"/>
                  </a:lnTo>
                  <a:lnTo>
                    <a:pt x="20405" y="84119"/>
                  </a:lnTo>
                  <a:lnTo>
                    <a:pt x="20361" y="84075"/>
                  </a:lnTo>
                  <a:lnTo>
                    <a:pt x="18606" y="81838"/>
                  </a:lnTo>
                  <a:lnTo>
                    <a:pt x="18562" y="81794"/>
                  </a:lnTo>
                  <a:lnTo>
                    <a:pt x="14656" y="78064"/>
                  </a:lnTo>
                  <a:lnTo>
                    <a:pt x="13647" y="76835"/>
                  </a:lnTo>
                  <a:lnTo>
                    <a:pt x="11980" y="73500"/>
                  </a:lnTo>
                  <a:lnTo>
                    <a:pt x="10751" y="70780"/>
                  </a:lnTo>
                  <a:lnTo>
                    <a:pt x="10005" y="68498"/>
                  </a:lnTo>
                  <a:lnTo>
                    <a:pt x="9873" y="67489"/>
                  </a:lnTo>
                  <a:lnTo>
                    <a:pt x="9742" y="65251"/>
                  </a:lnTo>
                  <a:lnTo>
                    <a:pt x="9610" y="62091"/>
                  </a:lnTo>
                  <a:lnTo>
                    <a:pt x="9522" y="58274"/>
                  </a:lnTo>
                  <a:lnTo>
                    <a:pt x="9566" y="55817"/>
                  </a:lnTo>
                  <a:lnTo>
                    <a:pt x="9522" y="53052"/>
                  </a:lnTo>
                  <a:lnTo>
                    <a:pt x="9522" y="49103"/>
                  </a:lnTo>
                  <a:lnTo>
                    <a:pt x="9478" y="46382"/>
                  </a:lnTo>
                  <a:lnTo>
                    <a:pt x="9478" y="46338"/>
                  </a:lnTo>
                  <a:lnTo>
                    <a:pt x="8996" y="43267"/>
                  </a:lnTo>
                  <a:lnTo>
                    <a:pt x="8996" y="43223"/>
                  </a:lnTo>
                  <a:lnTo>
                    <a:pt x="7943" y="40678"/>
                  </a:lnTo>
                  <a:lnTo>
                    <a:pt x="6231" y="36992"/>
                  </a:lnTo>
                  <a:lnTo>
                    <a:pt x="4783" y="33964"/>
                  </a:lnTo>
                  <a:lnTo>
                    <a:pt x="3467" y="31814"/>
                  </a:lnTo>
                  <a:lnTo>
                    <a:pt x="351" y="23170"/>
                  </a:lnTo>
                  <a:lnTo>
                    <a:pt x="571" y="22643"/>
                  </a:lnTo>
                  <a:lnTo>
                    <a:pt x="1009" y="21634"/>
                  </a:lnTo>
                  <a:lnTo>
                    <a:pt x="2458" y="18431"/>
                  </a:lnTo>
                  <a:lnTo>
                    <a:pt x="6100" y="10576"/>
                  </a:lnTo>
                  <a:lnTo>
                    <a:pt x="8250" y="8645"/>
                  </a:lnTo>
                  <a:lnTo>
                    <a:pt x="11277" y="5749"/>
                  </a:lnTo>
                  <a:lnTo>
                    <a:pt x="12857" y="4652"/>
                  </a:lnTo>
                  <a:lnTo>
                    <a:pt x="15666" y="2677"/>
                  </a:lnTo>
                  <a:lnTo>
                    <a:pt x="17772" y="1361"/>
                  </a:lnTo>
                  <a:lnTo>
                    <a:pt x="19746" y="352"/>
                  </a:lnTo>
                  <a:lnTo>
                    <a:pt x="19790" y="308"/>
                  </a:lnTo>
                  <a:lnTo>
                    <a:pt x="19834" y="220"/>
                  </a:lnTo>
                  <a:lnTo>
                    <a:pt x="19834" y="176"/>
                  </a:lnTo>
                  <a:lnTo>
                    <a:pt x="19834" y="89"/>
                  </a:lnTo>
                  <a:lnTo>
                    <a:pt x="19790" y="45"/>
                  </a:lnTo>
                  <a:lnTo>
                    <a:pt x="1974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02" name="Google Shape;14302;p408"/>
            <p:cNvSpPr/>
            <p:nvPr/>
          </p:nvSpPr>
          <p:spPr>
            <a:xfrm>
              <a:off x="5263525" y="3312200"/>
              <a:ext cx="868875" cy="1159550"/>
            </a:xfrm>
            <a:custGeom>
              <a:avLst/>
              <a:gdLst/>
              <a:ahLst/>
              <a:cxnLst/>
              <a:rect l="l" t="t" r="r" b="b"/>
              <a:pathLst>
                <a:path w="34755" h="46382" extrusionOk="0">
                  <a:moveTo>
                    <a:pt x="34579" y="0"/>
                  </a:moveTo>
                  <a:lnTo>
                    <a:pt x="34491" y="44"/>
                  </a:lnTo>
                  <a:lnTo>
                    <a:pt x="31551" y="1799"/>
                  </a:lnTo>
                  <a:lnTo>
                    <a:pt x="31507" y="1799"/>
                  </a:lnTo>
                  <a:lnTo>
                    <a:pt x="30454" y="2633"/>
                  </a:lnTo>
                  <a:lnTo>
                    <a:pt x="30454" y="2677"/>
                  </a:lnTo>
                  <a:lnTo>
                    <a:pt x="28348" y="5003"/>
                  </a:lnTo>
                  <a:lnTo>
                    <a:pt x="25846" y="7416"/>
                  </a:lnTo>
                  <a:lnTo>
                    <a:pt x="23872" y="9171"/>
                  </a:lnTo>
                  <a:lnTo>
                    <a:pt x="20976" y="10927"/>
                  </a:lnTo>
                  <a:lnTo>
                    <a:pt x="20932" y="10927"/>
                  </a:lnTo>
                  <a:lnTo>
                    <a:pt x="20142" y="11716"/>
                  </a:lnTo>
                  <a:lnTo>
                    <a:pt x="20142" y="11760"/>
                  </a:lnTo>
                  <a:lnTo>
                    <a:pt x="18255" y="14262"/>
                  </a:lnTo>
                  <a:lnTo>
                    <a:pt x="17202" y="15578"/>
                  </a:lnTo>
                  <a:lnTo>
                    <a:pt x="15754" y="16631"/>
                  </a:lnTo>
                  <a:lnTo>
                    <a:pt x="15710" y="16631"/>
                  </a:lnTo>
                  <a:lnTo>
                    <a:pt x="13516" y="19308"/>
                  </a:lnTo>
                  <a:lnTo>
                    <a:pt x="12199" y="21238"/>
                  </a:lnTo>
                  <a:lnTo>
                    <a:pt x="10971" y="23257"/>
                  </a:lnTo>
                  <a:lnTo>
                    <a:pt x="9347" y="26329"/>
                  </a:lnTo>
                  <a:lnTo>
                    <a:pt x="8426" y="28128"/>
                  </a:lnTo>
                  <a:lnTo>
                    <a:pt x="8426" y="28172"/>
                  </a:lnTo>
                  <a:lnTo>
                    <a:pt x="8075" y="29444"/>
                  </a:lnTo>
                  <a:lnTo>
                    <a:pt x="8075" y="29488"/>
                  </a:lnTo>
                  <a:lnTo>
                    <a:pt x="7855" y="32209"/>
                  </a:lnTo>
                  <a:lnTo>
                    <a:pt x="7724" y="34052"/>
                  </a:lnTo>
                  <a:lnTo>
                    <a:pt x="7724" y="34139"/>
                  </a:lnTo>
                  <a:lnTo>
                    <a:pt x="8119" y="34797"/>
                  </a:lnTo>
                  <a:lnTo>
                    <a:pt x="8119" y="35631"/>
                  </a:lnTo>
                  <a:lnTo>
                    <a:pt x="7811" y="36553"/>
                  </a:lnTo>
                  <a:lnTo>
                    <a:pt x="6100" y="38791"/>
                  </a:lnTo>
                  <a:lnTo>
                    <a:pt x="5179" y="40239"/>
                  </a:lnTo>
                  <a:lnTo>
                    <a:pt x="4257" y="42169"/>
                  </a:lnTo>
                  <a:lnTo>
                    <a:pt x="3511" y="43091"/>
                  </a:lnTo>
                  <a:lnTo>
                    <a:pt x="1712" y="44188"/>
                  </a:lnTo>
                  <a:lnTo>
                    <a:pt x="1668" y="44232"/>
                  </a:lnTo>
                  <a:lnTo>
                    <a:pt x="922" y="44890"/>
                  </a:lnTo>
                  <a:lnTo>
                    <a:pt x="878" y="44934"/>
                  </a:lnTo>
                  <a:lnTo>
                    <a:pt x="45" y="46119"/>
                  </a:lnTo>
                  <a:lnTo>
                    <a:pt x="1" y="46162"/>
                  </a:lnTo>
                  <a:lnTo>
                    <a:pt x="1" y="46250"/>
                  </a:lnTo>
                  <a:lnTo>
                    <a:pt x="45" y="46294"/>
                  </a:lnTo>
                  <a:lnTo>
                    <a:pt x="88" y="46338"/>
                  </a:lnTo>
                  <a:lnTo>
                    <a:pt x="176" y="46382"/>
                  </a:lnTo>
                  <a:lnTo>
                    <a:pt x="264" y="46382"/>
                  </a:lnTo>
                  <a:lnTo>
                    <a:pt x="308" y="46294"/>
                  </a:lnTo>
                  <a:lnTo>
                    <a:pt x="1185" y="45153"/>
                  </a:lnTo>
                  <a:lnTo>
                    <a:pt x="1888" y="44495"/>
                  </a:lnTo>
                  <a:lnTo>
                    <a:pt x="3687" y="43398"/>
                  </a:lnTo>
                  <a:lnTo>
                    <a:pt x="3731" y="43354"/>
                  </a:lnTo>
                  <a:lnTo>
                    <a:pt x="4520" y="42389"/>
                  </a:lnTo>
                  <a:lnTo>
                    <a:pt x="4564" y="42345"/>
                  </a:lnTo>
                  <a:lnTo>
                    <a:pt x="5486" y="40414"/>
                  </a:lnTo>
                  <a:lnTo>
                    <a:pt x="6407" y="38966"/>
                  </a:lnTo>
                  <a:lnTo>
                    <a:pt x="8119" y="36728"/>
                  </a:lnTo>
                  <a:lnTo>
                    <a:pt x="8162" y="36684"/>
                  </a:lnTo>
                  <a:lnTo>
                    <a:pt x="8426" y="35719"/>
                  </a:lnTo>
                  <a:lnTo>
                    <a:pt x="8470" y="35675"/>
                  </a:lnTo>
                  <a:lnTo>
                    <a:pt x="8470" y="34754"/>
                  </a:lnTo>
                  <a:lnTo>
                    <a:pt x="8426" y="34622"/>
                  </a:lnTo>
                  <a:lnTo>
                    <a:pt x="8075" y="34008"/>
                  </a:lnTo>
                  <a:lnTo>
                    <a:pt x="8206" y="32252"/>
                  </a:lnTo>
                  <a:lnTo>
                    <a:pt x="8426" y="29532"/>
                  </a:lnTo>
                  <a:lnTo>
                    <a:pt x="8733" y="28259"/>
                  </a:lnTo>
                  <a:lnTo>
                    <a:pt x="9654" y="26460"/>
                  </a:lnTo>
                  <a:lnTo>
                    <a:pt x="11278" y="23432"/>
                  </a:lnTo>
                  <a:lnTo>
                    <a:pt x="12507" y="21458"/>
                  </a:lnTo>
                  <a:lnTo>
                    <a:pt x="13779" y="19483"/>
                  </a:lnTo>
                  <a:lnTo>
                    <a:pt x="15973" y="16894"/>
                  </a:lnTo>
                  <a:lnTo>
                    <a:pt x="17421" y="15841"/>
                  </a:lnTo>
                  <a:lnTo>
                    <a:pt x="17421" y="15797"/>
                  </a:lnTo>
                  <a:lnTo>
                    <a:pt x="18518" y="14481"/>
                  </a:lnTo>
                  <a:lnTo>
                    <a:pt x="20405" y="11980"/>
                  </a:lnTo>
                  <a:lnTo>
                    <a:pt x="21151" y="11190"/>
                  </a:lnTo>
                  <a:lnTo>
                    <a:pt x="24091" y="9435"/>
                  </a:lnTo>
                  <a:lnTo>
                    <a:pt x="26110" y="7679"/>
                  </a:lnTo>
                  <a:lnTo>
                    <a:pt x="28611" y="5222"/>
                  </a:lnTo>
                  <a:lnTo>
                    <a:pt x="30717" y="2897"/>
                  </a:lnTo>
                  <a:lnTo>
                    <a:pt x="31726" y="2063"/>
                  </a:lnTo>
                  <a:lnTo>
                    <a:pt x="34666" y="351"/>
                  </a:lnTo>
                  <a:lnTo>
                    <a:pt x="34710" y="308"/>
                  </a:lnTo>
                  <a:lnTo>
                    <a:pt x="34754" y="220"/>
                  </a:lnTo>
                  <a:lnTo>
                    <a:pt x="34754" y="176"/>
                  </a:lnTo>
                  <a:lnTo>
                    <a:pt x="34754" y="88"/>
                  </a:lnTo>
                  <a:lnTo>
                    <a:pt x="34710" y="44"/>
                  </a:lnTo>
                  <a:lnTo>
                    <a:pt x="3462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03" name="Google Shape;14303;p408"/>
            <p:cNvSpPr/>
            <p:nvPr/>
          </p:nvSpPr>
          <p:spPr>
            <a:xfrm>
              <a:off x="5251475" y="3288075"/>
              <a:ext cx="853500" cy="1173800"/>
            </a:xfrm>
            <a:custGeom>
              <a:avLst/>
              <a:gdLst/>
              <a:ahLst/>
              <a:cxnLst/>
              <a:rect l="l" t="t" r="r" b="b"/>
              <a:pathLst>
                <a:path w="34140" h="46952" extrusionOk="0">
                  <a:moveTo>
                    <a:pt x="33876" y="0"/>
                  </a:moveTo>
                  <a:lnTo>
                    <a:pt x="31462" y="1448"/>
                  </a:lnTo>
                  <a:lnTo>
                    <a:pt x="30453" y="2150"/>
                  </a:lnTo>
                  <a:lnTo>
                    <a:pt x="30409" y="2194"/>
                  </a:lnTo>
                  <a:lnTo>
                    <a:pt x="28478" y="4300"/>
                  </a:lnTo>
                  <a:lnTo>
                    <a:pt x="26460" y="6275"/>
                  </a:lnTo>
                  <a:lnTo>
                    <a:pt x="24836" y="7679"/>
                  </a:lnTo>
                  <a:lnTo>
                    <a:pt x="22774" y="9127"/>
                  </a:lnTo>
                  <a:lnTo>
                    <a:pt x="20931" y="10531"/>
                  </a:lnTo>
                  <a:lnTo>
                    <a:pt x="19658" y="11365"/>
                  </a:lnTo>
                  <a:lnTo>
                    <a:pt x="19615" y="11409"/>
                  </a:lnTo>
                  <a:lnTo>
                    <a:pt x="18649" y="12462"/>
                  </a:lnTo>
                  <a:lnTo>
                    <a:pt x="18649" y="12506"/>
                  </a:lnTo>
                  <a:lnTo>
                    <a:pt x="17157" y="14481"/>
                  </a:lnTo>
                  <a:lnTo>
                    <a:pt x="16543" y="15095"/>
                  </a:lnTo>
                  <a:lnTo>
                    <a:pt x="15534" y="15797"/>
                  </a:lnTo>
                  <a:lnTo>
                    <a:pt x="15490" y="15841"/>
                  </a:lnTo>
                  <a:lnTo>
                    <a:pt x="13954" y="17728"/>
                  </a:lnTo>
                  <a:lnTo>
                    <a:pt x="12111" y="20141"/>
                  </a:lnTo>
                  <a:lnTo>
                    <a:pt x="10707" y="22203"/>
                  </a:lnTo>
                  <a:lnTo>
                    <a:pt x="8381" y="26372"/>
                  </a:lnTo>
                  <a:lnTo>
                    <a:pt x="7591" y="27864"/>
                  </a:lnTo>
                  <a:lnTo>
                    <a:pt x="7372" y="28610"/>
                  </a:lnTo>
                  <a:lnTo>
                    <a:pt x="7372" y="28654"/>
                  </a:lnTo>
                  <a:lnTo>
                    <a:pt x="6802" y="34007"/>
                  </a:lnTo>
                  <a:lnTo>
                    <a:pt x="6582" y="36596"/>
                  </a:lnTo>
                  <a:lnTo>
                    <a:pt x="6363" y="38044"/>
                  </a:lnTo>
                  <a:lnTo>
                    <a:pt x="5485" y="39668"/>
                  </a:lnTo>
                  <a:lnTo>
                    <a:pt x="4300" y="41774"/>
                  </a:lnTo>
                  <a:lnTo>
                    <a:pt x="3467" y="43003"/>
                  </a:lnTo>
                  <a:lnTo>
                    <a:pt x="2019" y="44144"/>
                  </a:lnTo>
                  <a:lnTo>
                    <a:pt x="1975" y="44144"/>
                  </a:lnTo>
                  <a:lnTo>
                    <a:pt x="44" y="46645"/>
                  </a:lnTo>
                  <a:lnTo>
                    <a:pt x="0" y="46733"/>
                  </a:lnTo>
                  <a:lnTo>
                    <a:pt x="0" y="46776"/>
                  </a:lnTo>
                  <a:lnTo>
                    <a:pt x="44" y="46864"/>
                  </a:lnTo>
                  <a:lnTo>
                    <a:pt x="88" y="46908"/>
                  </a:lnTo>
                  <a:lnTo>
                    <a:pt x="176" y="46952"/>
                  </a:lnTo>
                  <a:lnTo>
                    <a:pt x="263" y="46908"/>
                  </a:lnTo>
                  <a:lnTo>
                    <a:pt x="307" y="46864"/>
                  </a:lnTo>
                  <a:lnTo>
                    <a:pt x="2238" y="44407"/>
                  </a:lnTo>
                  <a:lnTo>
                    <a:pt x="3686" y="43266"/>
                  </a:lnTo>
                  <a:lnTo>
                    <a:pt x="3730" y="43222"/>
                  </a:lnTo>
                  <a:lnTo>
                    <a:pt x="4607" y="41950"/>
                  </a:lnTo>
                  <a:lnTo>
                    <a:pt x="5792" y="39799"/>
                  </a:lnTo>
                  <a:lnTo>
                    <a:pt x="6714" y="38176"/>
                  </a:lnTo>
                  <a:lnTo>
                    <a:pt x="6714" y="38132"/>
                  </a:lnTo>
                  <a:lnTo>
                    <a:pt x="6933" y="36640"/>
                  </a:lnTo>
                  <a:lnTo>
                    <a:pt x="7153" y="34007"/>
                  </a:lnTo>
                  <a:lnTo>
                    <a:pt x="7723" y="28698"/>
                  </a:lnTo>
                  <a:lnTo>
                    <a:pt x="7942" y="27996"/>
                  </a:lnTo>
                  <a:lnTo>
                    <a:pt x="8688" y="26548"/>
                  </a:lnTo>
                  <a:lnTo>
                    <a:pt x="11014" y="22423"/>
                  </a:lnTo>
                  <a:lnTo>
                    <a:pt x="12418" y="20361"/>
                  </a:lnTo>
                  <a:lnTo>
                    <a:pt x="14217" y="17947"/>
                  </a:lnTo>
                  <a:lnTo>
                    <a:pt x="15753" y="16060"/>
                  </a:lnTo>
                  <a:lnTo>
                    <a:pt x="16762" y="15358"/>
                  </a:lnTo>
                  <a:lnTo>
                    <a:pt x="16806" y="15358"/>
                  </a:lnTo>
                  <a:lnTo>
                    <a:pt x="17421" y="14744"/>
                  </a:lnTo>
                  <a:lnTo>
                    <a:pt x="17464" y="14700"/>
                  </a:lnTo>
                  <a:lnTo>
                    <a:pt x="18913" y="12725"/>
                  </a:lnTo>
                  <a:lnTo>
                    <a:pt x="19878" y="11672"/>
                  </a:lnTo>
                  <a:lnTo>
                    <a:pt x="21150" y="10838"/>
                  </a:lnTo>
                  <a:lnTo>
                    <a:pt x="22993" y="9390"/>
                  </a:lnTo>
                  <a:lnTo>
                    <a:pt x="25056" y="7986"/>
                  </a:lnTo>
                  <a:lnTo>
                    <a:pt x="25056" y="7942"/>
                  </a:lnTo>
                  <a:lnTo>
                    <a:pt x="26679" y="6538"/>
                  </a:lnTo>
                  <a:lnTo>
                    <a:pt x="28698" y="4564"/>
                  </a:lnTo>
                  <a:lnTo>
                    <a:pt x="30629" y="2457"/>
                  </a:lnTo>
                  <a:lnTo>
                    <a:pt x="31682" y="1755"/>
                  </a:lnTo>
                  <a:lnTo>
                    <a:pt x="34051" y="307"/>
                  </a:lnTo>
                  <a:lnTo>
                    <a:pt x="34095" y="263"/>
                  </a:lnTo>
                  <a:lnTo>
                    <a:pt x="34139" y="176"/>
                  </a:lnTo>
                  <a:lnTo>
                    <a:pt x="34139" y="132"/>
                  </a:lnTo>
                  <a:lnTo>
                    <a:pt x="34139" y="44"/>
                  </a:lnTo>
                  <a:lnTo>
                    <a:pt x="3405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04" name="Google Shape;14304;p408"/>
            <p:cNvSpPr/>
            <p:nvPr/>
          </p:nvSpPr>
          <p:spPr>
            <a:xfrm>
              <a:off x="5242675" y="3261725"/>
              <a:ext cx="833775" cy="1184800"/>
            </a:xfrm>
            <a:custGeom>
              <a:avLst/>
              <a:gdLst/>
              <a:ahLst/>
              <a:cxnLst/>
              <a:rect l="l" t="t" r="r" b="b"/>
              <a:pathLst>
                <a:path w="33351" h="47392" extrusionOk="0">
                  <a:moveTo>
                    <a:pt x="33175" y="1"/>
                  </a:moveTo>
                  <a:lnTo>
                    <a:pt x="33087" y="45"/>
                  </a:lnTo>
                  <a:lnTo>
                    <a:pt x="31244" y="1230"/>
                  </a:lnTo>
                  <a:lnTo>
                    <a:pt x="30147" y="1888"/>
                  </a:lnTo>
                  <a:lnTo>
                    <a:pt x="30103" y="1932"/>
                  </a:lnTo>
                  <a:lnTo>
                    <a:pt x="26900" y="5179"/>
                  </a:lnTo>
                  <a:lnTo>
                    <a:pt x="22775" y="8426"/>
                  </a:lnTo>
                  <a:lnTo>
                    <a:pt x="19703" y="10839"/>
                  </a:lnTo>
                  <a:lnTo>
                    <a:pt x="18255" y="11936"/>
                  </a:lnTo>
                  <a:lnTo>
                    <a:pt x="18211" y="11936"/>
                  </a:lnTo>
                  <a:lnTo>
                    <a:pt x="16632" y="13999"/>
                  </a:lnTo>
                  <a:lnTo>
                    <a:pt x="15666" y="14745"/>
                  </a:lnTo>
                  <a:lnTo>
                    <a:pt x="15622" y="14789"/>
                  </a:lnTo>
                  <a:lnTo>
                    <a:pt x="11936" y="19396"/>
                  </a:lnTo>
                  <a:lnTo>
                    <a:pt x="10664" y="21107"/>
                  </a:lnTo>
                  <a:lnTo>
                    <a:pt x="9084" y="23257"/>
                  </a:lnTo>
                  <a:lnTo>
                    <a:pt x="9084" y="23301"/>
                  </a:lnTo>
                  <a:lnTo>
                    <a:pt x="7680" y="25803"/>
                  </a:lnTo>
                  <a:lnTo>
                    <a:pt x="6671" y="27733"/>
                  </a:lnTo>
                  <a:lnTo>
                    <a:pt x="6627" y="27777"/>
                  </a:lnTo>
                  <a:lnTo>
                    <a:pt x="6056" y="32077"/>
                  </a:lnTo>
                  <a:lnTo>
                    <a:pt x="4784" y="40108"/>
                  </a:lnTo>
                  <a:lnTo>
                    <a:pt x="4345" y="41205"/>
                  </a:lnTo>
                  <a:lnTo>
                    <a:pt x="3248" y="43135"/>
                  </a:lnTo>
                  <a:lnTo>
                    <a:pt x="2195" y="44188"/>
                  </a:lnTo>
                  <a:lnTo>
                    <a:pt x="2151" y="44188"/>
                  </a:lnTo>
                  <a:lnTo>
                    <a:pt x="835" y="45987"/>
                  </a:lnTo>
                  <a:lnTo>
                    <a:pt x="1" y="47128"/>
                  </a:lnTo>
                  <a:lnTo>
                    <a:pt x="1" y="47172"/>
                  </a:lnTo>
                  <a:lnTo>
                    <a:pt x="1" y="47260"/>
                  </a:lnTo>
                  <a:lnTo>
                    <a:pt x="1" y="47304"/>
                  </a:lnTo>
                  <a:lnTo>
                    <a:pt x="45" y="47348"/>
                  </a:lnTo>
                  <a:lnTo>
                    <a:pt x="176" y="47392"/>
                  </a:lnTo>
                  <a:lnTo>
                    <a:pt x="220" y="47392"/>
                  </a:lnTo>
                  <a:lnTo>
                    <a:pt x="308" y="47304"/>
                  </a:lnTo>
                  <a:lnTo>
                    <a:pt x="1142" y="46207"/>
                  </a:lnTo>
                  <a:lnTo>
                    <a:pt x="2458" y="44408"/>
                  </a:lnTo>
                  <a:lnTo>
                    <a:pt x="3511" y="43355"/>
                  </a:lnTo>
                  <a:lnTo>
                    <a:pt x="3511" y="43311"/>
                  </a:lnTo>
                  <a:lnTo>
                    <a:pt x="4652" y="41380"/>
                  </a:lnTo>
                  <a:lnTo>
                    <a:pt x="4696" y="41336"/>
                  </a:lnTo>
                  <a:lnTo>
                    <a:pt x="5135" y="40239"/>
                  </a:lnTo>
                  <a:lnTo>
                    <a:pt x="5135" y="40195"/>
                  </a:lnTo>
                  <a:lnTo>
                    <a:pt x="6408" y="32121"/>
                  </a:lnTo>
                  <a:lnTo>
                    <a:pt x="6978" y="27865"/>
                  </a:lnTo>
                  <a:lnTo>
                    <a:pt x="7987" y="25934"/>
                  </a:lnTo>
                  <a:lnTo>
                    <a:pt x="9391" y="23477"/>
                  </a:lnTo>
                  <a:lnTo>
                    <a:pt x="10927" y="21327"/>
                  </a:lnTo>
                  <a:lnTo>
                    <a:pt x="12200" y="19615"/>
                  </a:lnTo>
                  <a:lnTo>
                    <a:pt x="15886" y="15008"/>
                  </a:lnTo>
                  <a:lnTo>
                    <a:pt x="16851" y="14262"/>
                  </a:lnTo>
                  <a:lnTo>
                    <a:pt x="16895" y="14218"/>
                  </a:lnTo>
                  <a:lnTo>
                    <a:pt x="18475" y="12200"/>
                  </a:lnTo>
                  <a:lnTo>
                    <a:pt x="19923" y="11103"/>
                  </a:lnTo>
                  <a:lnTo>
                    <a:pt x="22994" y="8689"/>
                  </a:lnTo>
                  <a:lnTo>
                    <a:pt x="27119" y="5442"/>
                  </a:lnTo>
                  <a:lnTo>
                    <a:pt x="27163" y="5442"/>
                  </a:lnTo>
                  <a:lnTo>
                    <a:pt x="30366" y="2195"/>
                  </a:lnTo>
                  <a:lnTo>
                    <a:pt x="31419" y="1537"/>
                  </a:lnTo>
                  <a:lnTo>
                    <a:pt x="33306" y="352"/>
                  </a:lnTo>
                  <a:lnTo>
                    <a:pt x="33350" y="308"/>
                  </a:lnTo>
                  <a:lnTo>
                    <a:pt x="33350" y="220"/>
                  </a:lnTo>
                  <a:lnTo>
                    <a:pt x="33350" y="176"/>
                  </a:lnTo>
                  <a:lnTo>
                    <a:pt x="33350" y="89"/>
                  </a:lnTo>
                  <a:lnTo>
                    <a:pt x="33306" y="45"/>
                  </a:lnTo>
                  <a:lnTo>
                    <a:pt x="3321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05" name="Google Shape;14305;p408"/>
            <p:cNvSpPr/>
            <p:nvPr/>
          </p:nvSpPr>
          <p:spPr>
            <a:xfrm>
              <a:off x="5230625" y="3236500"/>
              <a:ext cx="817300" cy="1199050"/>
            </a:xfrm>
            <a:custGeom>
              <a:avLst/>
              <a:gdLst/>
              <a:ahLst/>
              <a:cxnLst/>
              <a:rect l="l" t="t" r="r" b="b"/>
              <a:pathLst>
                <a:path w="32692" h="47962" extrusionOk="0">
                  <a:moveTo>
                    <a:pt x="32428" y="1"/>
                  </a:moveTo>
                  <a:lnTo>
                    <a:pt x="30146" y="1536"/>
                  </a:lnTo>
                  <a:lnTo>
                    <a:pt x="30102" y="1580"/>
                  </a:lnTo>
                  <a:lnTo>
                    <a:pt x="27513" y="4038"/>
                  </a:lnTo>
                  <a:lnTo>
                    <a:pt x="22906" y="7724"/>
                  </a:lnTo>
                  <a:lnTo>
                    <a:pt x="20624" y="9523"/>
                  </a:lnTo>
                  <a:lnTo>
                    <a:pt x="18693" y="11102"/>
                  </a:lnTo>
                  <a:lnTo>
                    <a:pt x="17070" y="12287"/>
                  </a:lnTo>
                  <a:lnTo>
                    <a:pt x="17070" y="12331"/>
                  </a:lnTo>
                  <a:lnTo>
                    <a:pt x="16280" y="13253"/>
                  </a:lnTo>
                  <a:lnTo>
                    <a:pt x="15622" y="13867"/>
                  </a:lnTo>
                  <a:lnTo>
                    <a:pt x="15578" y="13911"/>
                  </a:lnTo>
                  <a:lnTo>
                    <a:pt x="12770" y="17509"/>
                  </a:lnTo>
                  <a:lnTo>
                    <a:pt x="10927" y="19878"/>
                  </a:lnTo>
                  <a:lnTo>
                    <a:pt x="7592" y="24310"/>
                  </a:lnTo>
                  <a:lnTo>
                    <a:pt x="5880" y="27514"/>
                  </a:lnTo>
                  <a:lnTo>
                    <a:pt x="5836" y="27558"/>
                  </a:lnTo>
                  <a:lnTo>
                    <a:pt x="5178" y="32121"/>
                  </a:lnTo>
                  <a:lnTo>
                    <a:pt x="4652" y="35851"/>
                  </a:lnTo>
                  <a:lnTo>
                    <a:pt x="4125" y="39274"/>
                  </a:lnTo>
                  <a:lnTo>
                    <a:pt x="3598" y="41731"/>
                  </a:lnTo>
                  <a:lnTo>
                    <a:pt x="3116" y="43091"/>
                  </a:lnTo>
                  <a:lnTo>
                    <a:pt x="527" y="47040"/>
                  </a:lnTo>
                  <a:lnTo>
                    <a:pt x="44" y="47699"/>
                  </a:lnTo>
                  <a:lnTo>
                    <a:pt x="0" y="47786"/>
                  </a:lnTo>
                  <a:lnTo>
                    <a:pt x="0" y="47830"/>
                  </a:lnTo>
                  <a:lnTo>
                    <a:pt x="44" y="47918"/>
                  </a:lnTo>
                  <a:lnTo>
                    <a:pt x="88" y="47962"/>
                  </a:lnTo>
                  <a:lnTo>
                    <a:pt x="264" y="47962"/>
                  </a:lnTo>
                  <a:lnTo>
                    <a:pt x="351" y="47918"/>
                  </a:lnTo>
                  <a:lnTo>
                    <a:pt x="790" y="47260"/>
                  </a:lnTo>
                  <a:lnTo>
                    <a:pt x="3423" y="43267"/>
                  </a:lnTo>
                  <a:lnTo>
                    <a:pt x="3467" y="43223"/>
                  </a:lnTo>
                  <a:lnTo>
                    <a:pt x="3906" y="41862"/>
                  </a:lnTo>
                  <a:lnTo>
                    <a:pt x="3950" y="41819"/>
                  </a:lnTo>
                  <a:lnTo>
                    <a:pt x="4476" y="39317"/>
                  </a:lnTo>
                  <a:lnTo>
                    <a:pt x="4959" y="35895"/>
                  </a:lnTo>
                  <a:lnTo>
                    <a:pt x="5529" y="32165"/>
                  </a:lnTo>
                  <a:lnTo>
                    <a:pt x="6187" y="27645"/>
                  </a:lnTo>
                  <a:lnTo>
                    <a:pt x="7899" y="24486"/>
                  </a:lnTo>
                  <a:lnTo>
                    <a:pt x="11190" y="20098"/>
                  </a:lnTo>
                  <a:lnTo>
                    <a:pt x="13033" y="17728"/>
                  </a:lnTo>
                  <a:lnTo>
                    <a:pt x="15841" y="14130"/>
                  </a:lnTo>
                  <a:lnTo>
                    <a:pt x="16543" y="13516"/>
                  </a:lnTo>
                  <a:lnTo>
                    <a:pt x="16543" y="13472"/>
                  </a:lnTo>
                  <a:lnTo>
                    <a:pt x="17289" y="12594"/>
                  </a:lnTo>
                  <a:lnTo>
                    <a:pt x="18913" y="11366"/>
                  </a:lnTo>
                  <a:lnTo>
                    <a:pt x="20844" y="9786"/>
                  </a:lnTo>
                  <a:lnTo>
                    <a:pt x="23125" y="7987"/>
                  </a:lnTo>
                  <a:lnTo>
                    <a:pt x="27733" y="4301"/>
                  </a:lnTo>
                  <a:lnTo>
                    <a:pt x="30322" y="1844"/>
                  </a:lnTo>
                  <a:lnTo>
                    <a:pt x="32604" y="308"/>
                  </a:lnTo>
                  <a:lnTo>
                    <a:pt x="32647" y="264"/>
                  </a:lnTo>
                  <a:lnTo>
                    <a:pt x="32691" y="220"/>
                  </a:lnTo>
                  <a:lnTo>
                    <a:pt x="32691" y="132"/>
                  </a:lnTo>
                  <a:lnTo>
                    <a:pt x="32647" y="88"/>
                  </a:lnTo>
                  <a:lnTo>
                    <a:pt x="3260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06" name="Google Shape;14306;p408"/>
            <p:cNvSpPr/>
            <p:nvPr/>
          </p:nvSpPr>
          <p:spPr>
            <a:xfrm>
              <a:off x="5136275" y="3184950"/>
              <a:ext cx="854600" cy="1805700"/>
            </a:xfrm>
            <a:custGeom>
              <a:avLst/>
              <a:gdLst/>
              <a:ahLst/>
              <a:cxnLst/>
              <a:rect l="l" t="t" r="r" b="b"/>
              <a:pathLst>
                <a:path w="34184" h="72228" extrusionOk="0">
                  <a:moveTo>
                    <a:pt x="34052" y="0"/>
                  </a:moveTo>
                  <a:lnTo>
                    <a:pt x="33964" y="44"/>
                  </a:lnTo>
                  <a:lnTo>
                    <a:pt x="33920" y="44"/>
                  </a:lnTo>
                  <a:lnTo>
                    <a:pt x="30015" y="3072"/>
                  </a:lnTo>
                  <a:lnTo>
                    <a:pt x="25978" y="6319"/>
                  </a:lnTo>
                  <a:lnTo>
                    <a:pt x="23257" y="8513"/>
                  </a:lnTo>
                  <a:lnTo>
                    <a:pt x="20975" y="10400"/>
                  </a:lnTo>
                  <a:lnTo>
                    <a:pt x="19659" y="11453"/>
                  </a:lnTo>
                  <a:lnTo>
                    <a:pt x="16675" y="13340"/>
                  </a:lnTo>
                  <a:lnTo>
                    <a:pt x="16675" y="13384"/>
                  </a:lnTo>
                  <a:lnTo>
                    <a:pt x="15534" y="14656"/>
                  </a:lnTo>
                  <a:lnTo>
                    <a:pt x="14657" y="15885"/>
                  </a:lnTo>
                  <a:lnTo>
                    <a:pt x="13779" y="17114"/>
                  </a:lnTo>
                  <a:lnTo>
                    <a:pt x="12199" y="19615"/>
                  </a:lnTo>
                  <a:lnTo>
                    <a:pt x="10488" y="22248"/>
                  </a:lnTo>
                  <a:lnTo>
                    <a:pt x="9567" y="23564"/>
                  </a:lnTo>
                  <a:lnTo>
                    <a:pt x="8601" y="24837"/>
                  </a:lnTo>
                  <a:lnTo>
                    <a:pt x="7197" y="26811"/>
                  </a:lnTo>
                  <a:lnTo>
                    <a:pt x="7197" y="26899"/>
                  </a:lnTo>
                  <a:lnTo>
                    <a:pt x="6802" y="29005"/>
                  </a:lnTo>
                  <a:lnTo>
                    <a:pt x="6188" y="33876"/>
                  </a:lnTo>
                  <a:lnTo>
                    <a:pt x="5705" y="37386"/>
                  </a:lnTo>
                  <a:lnTo>
                    <a:pt x="5266" y="40502"/>
                  </a:lnTo>
                  <a:lnTo>
                    <a:pt x="4564" y="43793"/>
                  </a:lnTo>
                  <a:lnTo>
                    <a:pt x="3730" y="47479"/>
                  </a:lnTo>
                  <a:lnTo>
                    <a:pt x="1624" y="50814"/>
                  </a:lnTo>
                  <a:lnTo>
                    <a:pt x="878" y="52262"/>
                  </a:lnTo>
                  <a:lnTo>
                    <a:pt x="834" y="52350"/>
                  </a:lnTo>
                  <a:lnTo>
                    <a:pt x="527" y="54807"/>
                  </a:lnTo>
                  <a:lnTo>
                    <a:pt x="264" y="57527"/>
                  </a:lnTo>
                  <a:lnTo>
                    <a:pt x="1" y="59458"/>
                  </a:lnTo>
                  <a:lnTo>
                    <a:pt x="1" y="59502"/>
                  </a:lnTo>
                  <a:lnTo>
                    <a:pt x="1" y="59590"/>
                  </a:lnTo>
                  <a:lnTo>
                    <a:pt x="2414" y="62837"/>
                  </a:lnTo>
                  <a:lnTo>
                    <a:pt x="3774" y="64943"/>
                  </a:lnTo>
                  <a:lnTo>
                    <a:pt x="4608" y="66216"/>
                  </a:lnTo>
                  <a:lnTo>
                    <a:pt x="6275" y="68190"/>
                  </a:lnTo>
                  <a:lnTo>
                    <a:pt x="9391" y="71701"/>
                  </a:lnTo>
                  <a:lnTo>
                    <a:pt x="9435" y="71701"/>
                  </a:lnTo>
                  <a:lnTo>
                    <a:pt x="10093" y="72183"/>
                  </a:lnTo>
                  <a:lnTo>
                    <a:pt x="10181" y="72227"/>
                  </a:lnTo>
                  <a:lnTo>
                    <a:pt x="10707" y="72227"/>
                  </a:lnTo>
                  <a:lnTo>
                    <a:pt x="10751" y="72183"/>
                  </a:lnTo>
                  <a:lnTo>
                    <a:pt x="10839" y="72140"/>
                  </a:lnTo>
                  <a:lnTo>
                    <a:pt x="11804" y="71043"/>
                  </a:lnTo>
                  <a:lnTo>
                    <a:pt x="11848" y="70955"/>
                  </a:lnTo>
                  <a:lnTo>
                    <a:pt x="11848" y="70911"/>
                  </a:lnTo>
                  <a:lnTo>
                    <a:pt x="11804" y="70823"/>
                  </a:lnTo>
                  <a:lnTo>
                    <a:pt x="11804" y="70779"/>
                  </a:lnTo>
                  <a:lnTo>
                    <a:pt x="11717" y="70735"/>
                  </a:lnTo>
                  <a:lnTo>
                    <a:pt x="11585" y="70735"/>
                  </a:lnTo>
                  <a:lnTo>
                    <a:pt x="11541" y="70779"/>
                  </a:lnTo>
                  <a:lnTo>
                    <a:pt x="10620" y="71876"/>
                  </a:lnTo>
                  <a:lnTo>
                    <a:pt x="10269" y="71876"/>
                  </a:lnTo>
                  <a:lnTo>
                    <a:pt x="9654" y="71437"/>
                  </a:lnTo>
                  <a:lnTo>
                    <a:pt x="6539" y="67971"/>
                  </a:lnTo>
                  <a:lnTo>
                    <a:pt x="4915" y="65996"/>
                  </a:lnTo>
                  <a:lnTo>
                    <a:pt x="4038" y="64768"/>
                  </a:lnTo>
                  <a:lnTo>
                    <a:pt x="2677" y="62618"/>
                  </a:lnTo>
                  <a:lnTo>
                    <a:pt x="352" y="59414"/>
                  </a:lnTo>
                  <a:lnTo>
                    <a:pt x="615" y="57571"/>
                  </a:lnTo>
                  <a:lnTo>
                    <a:pt x="878" y="54851"/>
                  </a:lnTo>
                  <a:lnTo>
                    <a:pt x="1185" y="52393"/>
                  </a:lnTo>
                  <a:lnTo>
                    <a:pt x="1931" y="50989"/>
                  </a:lnTo>
                  <a:lnTo>
                    <a:pt x="4038" y="47654"/>
                  </a:lnTo>
                  <a:lnTo>
                    <a:pt x="4038" y="47567"/>
                  </a:lnTo>
                  <a:lnTo>
                    <a:pt x="4915" y="43837"/>
                  </a:lnTo>
                  <a:lnTo>
                    <a:pt x="5617" y="40546"/>
                  </a:lnTo>
                  <a:lnTo>
                    <a:pt x="6056" y="37430"/>
                  </a:lnTo>
                  <a:lnTo>
                    <a:pt x="6495" y="33920"/>
                  </a:lnTo>
                  <a:lnTo>
                    <a:pt x="7109" y="29093"/>
                  </a:lnTo>
                  <a:lnTo>
                    <a:pt x="7504" y="26987"/>
                  </a:lnTo>
                  <a:lnTo>
                    <a:pt x="8908" y="25056"/>
                  </a:lnTo>
                  <a:lnTo>
                    <a:pt x="9830" y="23783"/>
                  </a:lnTo>
                  <a:lnTo>
                    <a:pt x="10751" y="22467"/>
                  </a:lnTo>
                  <a:lnTo>
                    <a:pt x="12463" y="19790"/>
                  </a:lnTo>
                  <a:lnTo>
                    <a:pt x="14086" y="17289"/>
                  </a:lnTo>
                  <a:lnTo>
                    <a:pt x="14920" y="16060"/>
                  </a:lnTo>
                  <a:lnTo>
                    <a:pt x="15798" y="14876"/>
                  </a:lnTo>
                  <a:lnTo>
                    <a:pt x="16895" y="13647"/>
                  </a:lnTo>
                  <a:lnTo>
                    <a:pt x="19835" y="11760"/>
                  </a:lnTo>
                  <a:lnTo>
                    <a:pt x="19878" y="11760"/>
                  </a:lnTo>
                  <a:lnTo>
                    <a:pt x="21195" y="10663"/>
                  </a:lnTo>
                  <a:lnTo>
                    <a:pt x="23477" y="8820"/>
                  </a:lnTo>
                  <a:lnTo>
                    <a:pt x="26241" y="6626"/>
                  </a:lnTo>
                  <a:lnTo>
                    <a:pt x="30234" y="3379"/>
                  </a:lnTo>
                  <a:lnTo>
                    <a:pt x="34140" y="351"/>
                  </a:lnTo>
                  <a:lnTo>
                    <a:pt x="34183" y="264"/>
                  </a:lnTo>
                  <a:lnTo>
                    <a:pt x="34183" y="220"/>
                  </a:lnTo>
                  <a:lnTo>
                    <a:pt x="34183" y="132"/>
                  </a:lnTo>
                  <a:lnTo>
                    <a:pt x="34183" y="88"/>
                  </a:lnTo>
                  <a:lnTo>
                    <a:pt x="34096" y="44"/>
                  </a:lnTo>
                  <a:lnTo>
                    <a:pt x="3405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07" name="Google Shape;14307;p408"/>
            <p:cNvSpPr/>
            <p:nvPr/>
          </p:nvSpPr>
          <p:spPr>
            <a:xfrm>
              <a:off x="5101175" y="3159725"/>
              <a:ext cx="862275" cy="1886875"/>
            </a:xfrm>
            <a:custGeom>
              <a:avLst/>
              <a:gdLst/>
              <a:ahLst/>
              <a:cxnLst/>
              <a:rect l="l" t="t" r="r" b="b"/>
              <a:pathLst>
                <a:path w="34491" h="75475" extrusionOk="0">
                  <a:moveTo>
                    <a:pt x="34271" y="0"/>
                  </a:moveTo>
                  <a:lnTo>
                    <a:pt x="34183" y="44"/>
                  </a:lnTo>
                  <a:lnTo>
                    <a:pt x="31287" y="2238"/>
                  </a:lnTo>
                  <a:lnTo>
                    <a:pt x="22555" y="9303"/>
                  </a:lnTo>
                  <a:lnTo>
                    <a:pt x="19834" y="11409"/>
                  </a:lnTo>
                  <a:lnTo>
                    <a:pt x="17509" y="12506"/>
                  </a:lnTo>
                  <a:lnTo>
                    <a:pt x="16938" y="12813"/>
                  </a:lnTo>
                  <a:lnTo>
                    <a:pt x="16456" y="13164"/>
                  </a:lnTo>
                  <a:lnTo>
                    <a:pt x="15929" y="13515"/>
                  </a:lnTo>
                  <a:lnTo>
                    <a:pt x="15446" y="13910"/>
                  </a:lnTo>
                  <a:lnTo>
                    <a:pt x="14964" y="14393"/>
                  </a:lnTo>
                  <a:lnTo>
                    <a:pt x="14481" y="14875"/>
                  </a:lnTo>
                  <a:lnTo>
                    <a:pt x="13559" y="15885"/>
                  </a:lnTo>
                  <a:lnTo>
                    <a:pt x="12726" y="17026"/>
                  </a:lnTo>
                  <a:lnTo>
                    <a:pt x="11892" y="18210"/>
                  </a:lnTo>
                  <a:lnTo>
                    <a:pt x="11058" y="19483"/>
                  </a:lnTo>
                  <a:lnTo>
                    <a:pt x="10268" y="20712"/>
                  </a:lnTo>
                  <a:lnTo>
                    <a:pt x="9479" y="21940"/>
                  </a:lnTo>
                  <a:lnTo>
                    <a:pt x="8733" y="23125"/>
                  </a:lnTo>
                  <a:lnTo>
                    <a:pt x="7943" y="24222"/>
                  </a:lnTo>
                  <a:lnTo>
                    <a:pt x="7197" y="25187"/>
                  </a:lnTo>
                  <a:lnTo>
                    <a:pt x="7153" y="25275"/>
                  </a:lnTo>
                  <a:lnTo>
                    <a:pt x="6846" y="26240"/>
                  </a:lnTo>
                  <a:lnTo>
                    <a:pt x="6846" y="26328"/>
                  </a:lnTo>
                  <a:lnTo>
                    <a:pt x="7021" y="27513"/>
                  </a:lnTo>
                  <a:lnTo>
                    <a:pt x="6319" y="33876"/>
                  </a:lnTo>
                  <a:lnTo>
                    <a:pt x="5836" y="37605"/>
                  </a:lnTo>
                  <a:lnTo>
                    <a:pt x="5398" y="40896"/>
                  </a:lnTo>
                  <a:lnTo>
                    <a:pt x="5047" y="43003"/>
                  </a:lnTo>
                  <a:lnTo>
                    <a:pt x="3950" y="47522"/>
                  </a:lnTo>
                  <a:lnTo>
                    <a:pt x="3423" y="49716"/>
                  </a:lnTo>
                  <a:lnTo>
                    <a:pt x="1756" y="52964"/>
                  </a:lnTo>
                  <a:lnTo>
                    <a:pt x="1712" y="53007"/>
                  </a:lnTo>
                  <a:lnTo>
                    <a:pt x="1229" y="56957"/>
                  </a:lnTo>
                  <a:lnTo>
                    <a:pt x="88" y="61345"/>
                  </a:lnTo>
                  <a:lnTo>
                    <a:pt x="0" y="62398"/>
                  </a:lnTo>
                  <a:lnTo>
                    <a:pt x="44" y="62529"/>
                  </a:lnTo>
                  <a:lnTo>
                    <a:pt x="1843" y="64811"/>
                  </a:lnTo>
                  <a:lnTo>
                    <a:pt x="4739" y="68146"/>
                  </a:lnTo>
                  <a:lnTo>
                    <a:pt x="6144" y="69814"/>
                  </a:lnTo>
                  <a:lnTo>
                    <a:pt x="8250" y="72095"/>
                  </a:lnTo>
                  <a:lnTo>
                    <a:pt x="9830" y="74026"/>
                  </a:lnTo>
                  <a:lnTo>
                    <a:pt x="10927" y="75386"/>
                  </a:lnTo>
                  <a:lnTo>
                    <a:pt x="11014" y="75430"/>
                  </a:lnTo>
                  <a:lnTo>
                    <a:pt x="11058" y="75474"/>
                  </a:lnTo>
                  <a:lnTo>
                    <a:pt x="11146" y="75430"/>
                  </a:lnTo>
                  <a:lnTo>
                    <a:pt x="11365" y="75343"/>
                  </a:lnTo>
                  <a:lnTo>
                    <a:pt x="11453" y="75299"/>
                  </a:lnTo>
                  <a:lnTo>
                    <a:pt x="12462" y="73763"/>
                  </a:lnTo>
                  <a:lnTo>
                    <a:pt x="12506" y="73719"/>
                  </a:lnTo>
                  <a:lnTo>
                    <a:pt x="12506" y="73631"/>
                  </a:lnTo>
                  <a:lnTo>
                    <a:pt x="12462" y="73587"/>
                  </a:lnTo>
                  <a:lnTo>
                    <a:pt x="12419" y="73543"/>
                  </a:lnTo>
                  <a:lnTo>
                    <a:pt x="12375" y="73500"/>
                  </a:lnTo>
                  <a:lnTo>
                    <a:pt x="12287" y="73500"/>
                  </a:lnTo>
                  <a:lnTo>
                    <a:pt x="12243" y="73543"/>
                  </a:lnTo>
                  <a:lnTo>
                    <a:pt x="12199" y="73587"/>
                  </a:lnTo>
                  <a:lnTo>
                    <a:pt x="11190" y="75035"/>
                  </a:lnTo>
                  <a:lnTo>
                    <a:pt x="11146" y="75079"/>
                  </a:lnTo>
                  <a:lnTo>
                    <a:pt x="10093" y="73807"/>
                  </a:lnTo>
                  <a:lnTo>
                    <a:pt x="8513" y="71876"/>
                  </a:lnTo>
                  <a:lnTo>
                    <a:pt x="6407" y="69594"/>
                  </a:lnTo>
                  <a:lnTo>
                    <a:pt x="2151" y="64592"/>
                  </a:lnTo>
                  <a:lnTo>
                    <a:pt x="395" y="62354"/>
                  </a:lnTo>
                  <a:lnTo>
                    <a:pt x="439" y="61389"/>
                  </a:lnTo>
                  <a:lnTo>
                    <a:pt x="1580" y="57044"/>
                  </a:lnTo>
                  <a:lnTo>
                    <a:pt x="1580" y="57001"/>
                  </a:lnTo>
                  <a:lnTo>
                    <a:pt x="2063" y="53095"/>
                  </a:lnTo>
                  <a:lnTo>
                    <a:pt x="3774" y="49848"/>
                  </a:lnTo>
                  <a:lnTo>
                    <a:pt x="3774" y="49804"/>
                  </a:lnTo>
                  <a:lnTo>
                    <a:pt x="4301" y="47610"/>
                  </a:lnTo>
                  <a:lnTo>
                    <a:pt x="5398" y="43091"/>
                  </a:lnTo>
                  <a:lnTo>
                    <a:pt x="5749" y="40940"/>
                  </a:lnTo>
                  <a:lnTo>
                    <a:pt x="6188" y="37649"/>
                  </a:lnTo>
                  <a:lnTo>
                    <a:pt x="6670" y="33920"/>
                  </a:lnTo>
                  <a:lnTo>
                    <a:pt x="7372" y="27557"/>
                  </a:lnTo>
                  <a:lnTo>
                    <a:pt x="7372" y="27469"/>
                  </a:lnTo>
                  <a:lnTo>
                    <a:pt x="7197" y="26284"/>
                  </a:lnTo>
                  <a:lnTo>
                    <a:pt x="7460" y="25407"/>
                  </a:lnTo>
                  <a:lnTo>
                    <a:pt x="8250" y="24397"/>
                  </a:lnTo>
                  <a:lnTo>
                    <a:pt x="9040" y="23300"/>
                  </a:lnTo>
                  <a:lnTo>
                    <a:pt x="9786" y="22116"/>
                  </a:lnTo>
                  <a:lnTo>
                    <a:pt x="10576" y="20887"/>
                  </a:lnTo>
                  <a:lnTo>
                    <a:pt x="12155" y="18430"/>
                  </a:lnTo>
                  <a:lnTo>
                    <a:pt x="12989" y="17245"/>
                  </a:lnTo>
                  <a:lnTo>
                    <a:pt x="13823" y="16148"/>
                  </a:lnTo>
                  <a:lnTo>
                    <a:pt x="14700" y="15139"/>
                  </a:lnTo>
                  <a:lnTo>
                    <a:pt x="15183" y="14656"/>
                  </a:lnTo>
                  <a:lnTo>
                    <a:pt x="15622" y="14217"/>
                  </a:lnTo>
                  <a:lnTo>
                    <a:pt x="16105" y="13822"/>
                  </a:lnTo>
                  <a:lnTo>
                    <a:pt x="16631" y="13427"/>
                  </a:lnTo>
                  <a:lnTo>
                    <a:pt x="17114" y="13120"/>
                  </a:lnTo>
                  <a:lnTo>
                    <a:pt x="17640" y="12857"/>
                  </a:lnTo>
                  <a:lnTo>
                    <a:pt x="20010" y="11716"/>
                  </a:lnTo>
                  <a:lnTo>
                    <a:pt x="20054" y="11716"/>
                  </a:lnTo>
                  <a:lnTo>
                    <a:pt x="22774" y="9566"/>
                  </a:lnTo>
                  <a:lnTo>
                    <a:pt x="27865" y="5441"/>
                  </a:lnTo>
                  <a:lnTo>
                    <a:pt x="31507" y="2545"/>
                  </a:lnTo>
                  <a:lnTo>
                    <a:pt x="34403" y="307"/>
                  </a:lnTo>
                  <a:lnTo>
                    <a:pt x="34447" y="263"/>
                  </a:lnTo>
                  <a:lnTo>
                    <a:pt x="34490" y="219"/>
                  </a:lnTo>
                  <a:lnTo>
                    <a:pt x="34490" y="132"/>
                  </a:lnTo>
                  <a:lnTo>
                    <a:pt x="34447" y="88"/>
                  </a:lnTo>
                  <a:lnTo>
                    <a:pt x="34403" y="44"/>
                  </a:lnTo>
                  <a:lnTo>
                    <a:pt x="3431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08" name="Google Shape;14308;p408"/>
            <p:cNvSpPr/>
            <p:nvPr/>
          </p:nvSpPr>
          <p:spPr>
            <a:xfrm>
              <a:off x="5644200" y="4235875"/>
              <a:ext cx="110825" cy="70225"/>
            </a:xfrm>
            <a:custGeom>
              <a:avLst/>
              <a:gdLst/>
              <a:ahLst/>
              <a:cxnLst/>
              <a:rect l="l" t="t" r="r" b="b"/>
              <a:pathLst>
                <a:path w="4433" h="2809" extrusionOk="0">
                  <a:moveTo>
                    <a:pt x="3116" y="352"/>
                  </a:moveTo>
                  <a:lnTo>
                    <a:pt x="3555" y="571"/>
                  </a:lnTo>
                  <a:lnTo>
                    <a:pt x="4081" y="1361"/>
                  </a:lnTo>
                  <a:lnTo>
                    <a:pt x="4037" y="2107"/>
                  </a:lnTo>
                  <a:lnTo>
                    <a:pt x="3862" y="2326"/>
                  </a:lnTo>
                  <a:lnTo>
                    <a:pt x="3511" y="2458"/>
                  </a:lnTo>
                  <a:lnTo>
                    <a:pt x="2370" y="2414"/>
                  </a:lnTo>
                  <a:lnTo>
                    <a:pt x="746" y="1844"/>
                  </a:lnTo>
                  <a:lnTo>
                    <a:pt x="351" y="1493"/>
                  </a:lnTo>
                  <a:lnTo>
                    <a:pt x="351" y="1449"/>
                  </a:lnTo>
                  <a:lnTo>
                    <a:pt x="658" y="1229"/>
                  </a:lnTo>
                  <a:lnTo>
                    <a:pt x="2107" y="396"/>
                  </a:lnTo>
                  <a:lnTo>
                    <a:pt x="3116" y="352"/>
                  </a:lnTo>
                  <a:close/>
                  <a:moveTo>
                    <a:pt x="3160" y="1"/>
                  </a:moveTo>
                  <a:lnTo>
                    <a:pt x="2063" y="45"/>
                  </a:lnTo>
                  <a:lnTo>
                    <a:pt x="1975" y="88"/>
                  </a:lnTo>
                  <a:lnTo>
                    <a:pt x="483" y="922"/>
                  </a:lnTo>
                  <a:lnTo>
                    <a:pt x="439" y="922"/>
                  </a:lnTo>
                  <a:lnTo>
                    <a:pt x="88" y="1229"/>
                  </a:lnTo>
                  <a:lnTo>
                    <a:pt x="44" y="1273"/>
                  </a:lnTo>
                  <a:lnTo>
                    <a:pt x="0" y="1361"/>
                  </a:lnTo>
                  <a:lnTo>
                    <a:pt x="0" y="1536"/>
                  </a:lnTo>
                  <a:lnTo>
                    <a:pt x="88" y="1668"/>
                  </a:lnTo>
                  <a:lnTo>
                    <a:pt x="527" y="2151"/>
                  </a:lnTo>
                  <a:lnTo>
                    <a:pt x="615" y="2195"/>
                  </a:lnTo>
                  <a:lnTo>
                    <a:pt x="2282" y="2721"/>
                  </a:lnTo>
                  <a:lnTo>
                    <a:pt x="2326" y="2765"/>
                  </a:lnTo>
                  <a:lnTo>
                    <a:pt x="3555" y="2809"/>
                  </a:lnTo>
                  <a:lnTo>
                    <a:pt x="3598" y="2809"/>
                  </a:lnTo>
                  <a:lnTo>
                    <a:pt x="4037" y="2633"/>
                  </a:lnTo>
                  <a:lnTo>
                    <a:pt x="4081" y="2590"/>
                  </a:lnTo>
                  <a:lnTo>
                    <a:pt x="4344" y="2326"/>
                  </a:lnTo>
                  <a:lnTo>
                    <a:pt x="4388" y="2195"/>
                  </a:lnTo>
                  <a:lnTo>
                    <a:pt x="4432" y="1361"/>
                  </a:lnTo>
                  <a:lnTo>
                    <a:pt x="4388" y="1229"/>
                  </a:lnTo>
                  <a:lnTo>
                    <a:pt x="3818" y="352"/>
                  </a:lnTo>
                  <a:lnTo>
                    <a:pt x="3730" y="308"/>
                  </a:lnTo>
                  <a:lnTo>
                    <a:pt x="324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09" name="Google Shape;14309;p408"/>
            <p:cNvSpPr/>
            <p:nvPr/>
          </p:nvSpPr>
          <p:spPr>
            <a:xfrm>
              <a:off x="5600325" y="4217225"/>
              <a:ext cx="172250" cy="154700"/>
            </a:xfrm>
            <a:custGeom>
              <a:avLst/>
              <a:gdLst/>
              <a:ahLst/>
              <a:cxnLst/>
              <a:rect l="l" t="t" r="r" b="b"/>
              <a:pathLst>
                <a:path w="6890" h="6188" extrusionOk="0">
                  <a:moveTo>
                    <a:pt x="4915" y="352"/>
                  </a:moveTo>
                  <a:lnTo>
                    <a:pt x="5704" y="703"/>
                  </a:lnTo>
                  <a:lnTo>
                    <a:pt x="5924" y="922"/>
                  </a:lnTo>
                  <a:lnTo>
                    <a:pt x="6494" y="2590"/>
                  </a:lnTo>
                  <a:lnTo>
                    <a:pt x="6538" y="5793"/>
                  </a:lnTo>
                  <a:lnTo>
                    <a:pt x="6494" y="5837"/>
                  </a:lnTo>
                  <a:lnTo>
                    <a:pt x="6143" y="5837"/>
                  </a:lnTo>
                  <a:lnTo>
                    <a:pt x="4651" y="5486"/>
                  </a:lnTo>
                  <a:lnTo>
                    <a:pt x="2589" y="4740"/>
                  </a:lnTo>
                  <a:lnTo>
                    <a:pt x="878" y="3906"/>
                  </a:lnTo>
                  <a:lnTo>
                    <a:pt x="570" y="3599"/>
                  </a:lnTo>
                  <a:lnTo>
                    <a:pt x="351" y="2853"/>
                  </a:lnTo>
                  <a:lnTo>
                    <a:pt x="570" y="2414"/>
                  </a:lnTo>
                  <a:lnTo>
                    <a:pt x="965" y="1975"/>
                  </a:lnTo>
                  <a:lnTo>
                    <a:pt x="2677" y="1010"/>
                  </a:lnTo>
                  <a:lnTo>
                    <a:pt x="4125" y="396"/>
                  </a:lnTo>
                  <a:lnTo>
                    <a:pt x="4915" y="352"/>
                  </a:lnTo>
                  <a:close/>
                  <a:moveTo>
                    <a:pt x="4915" y="1"/>
                  </a:moveTo>
                  <a:lnTo>
                    <a:pt x="4081" y="45"/>
                  </a:lnTo>
                  <a:lnTo>
                    <a:pt x="3993" y="45"/>
                  </a:lnTo>
                  <a:lnTo>
                    <a:pt x="2501" y="703"/>
                  </a:lnTo>
                  <a:lnTo>
                    <a:pt x="746" y="1668"/>
                  </a:lnTo>
                  <a:lnTo>
                    <a:pt x="702" y="1712"/>
                  </a:lnTo>
                  <a:lnTo>
                    <a:pt x="263" y="2195"/>
                  </a:lnTo>
                  <a:lnTo>
                    <a:pt x="263" y="2239"/>
                  </a:lnTo>
                  <a:lnTo>
                    <a:pt x="0" y="2765"/>
                  </a:lnTo>
                  <a:lnTo>
                    <a:pt x="0" y="2853"/>
                  </a:lnTo>
                  <a:lnTo>
                    <a:pt x="219" y="3730"/>
                  </a:lnTo>
                  <a:lnTo>
                    <a:pt x="263" y="3818"/>
                  </a:lnTo>
                  <a:lnTo>
                    <a:pt x="658" y="4169"/>
                  </a:lnTo>
                  <a:lnTo>
                    <a:pt x="702" y="4213"/>
                  </a:lnTo>
                  <a:lnTo>
                    <a:pt x="2457" y="5047"/>
                  </a:lnTo>
                  <a:lnTo>
                    <a:pt x="4564" y="5793"/>
                  </a:lnTo>
                  <a:lnTo>
                    <a:pt x="6099" y="6188"/>
                  </a:lnTo>
                  <a:lnTo>
                    <a:pt x="6538" y="6188"/>
                  </a:lnTo>
                  <a:lnTo>
                    <a:pt x="6626" y="6144"/>
                  </a:lnTo>
                  <a:lnTo>
                    <a:pt x="6802" y="6012"/>
                  </a:lnTo>
                  <a:lnTo>
                    <a:pt x="6889" y="5968"/>
                  </a:lnTo>
                  <a:lnTo>
                    <a:pt x="6889" y="5881"/>
                  </a:lnTo>
                  <a:lnTo>
                    <a:pt x="6845" y="2546"/>
                  </a:lnTo>
                  <a:lnTo>
                    <a:pt x="6802" y="2502"/>
                  </a:lnTo>
                  <a:lnTo>
                    <a:pt x="6231" y="791"/>
                  </a:lnTo>
                  <a:lnTo>
                    <a:pt x="6231" y="747"/>
                  </a:lnTo>
                  <a:lnTo>
                    <a:pt x="5968" y="439"/>
                  </a:lnTo>
                  <a:lnTo>
                    <a:pt x="5880" y="396"/>
                  </a:lnTo>
                  <a:lnTo>
                    <a:pt x="500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10" name="Google Shape;14310;p408"/>
            <p:cNvSpPr/>
            <p:nvPr/>
          </p:nvSpPr>
          <p:spPr>
            <a:xfrm>
              <a:off x="5555325" y="4199675"/>
              <a:ext cx="240275" cy="216125"/>
            </a:xfrm>
            <a:custGeom>
              <a:avLst/>
              <a:gdLst/>
              <a:ahLst/>
              <a:cxnLst/>
              <a:rect l="l" t="t" r="r" b="b"/>
              <a:pathLst>
                <a:path w="9611" h="8645" extrusionOk="0">
                  <a:moveTo>
                    <a:pt x="6715" y="352"/>
                  </a:moveTo>
                  <a:lnTo>
                    <a:pt x="7856" y="747"/>
                  </a:lnTo>
                  <a:lnTo>
                    <a:pt x="8207" y="1010"/>
                  </a:lnTo>
                  <a:lnTo>
                    <a:pt x="8865" y="3072"/>
                  </a:lnTo>
                  <a:lnTo>
                    <a:pt x="9260" y="6495"/>
                  </a:lnTo>
                  <a:lnTo>
                    <a:pt x="8953" y="7636"/>
                  </a:lnTo>
                  <a:lnTo>
                    <a:pt x="8645" y="8294"/>
                  </a:lnTo>
                  <a:lnTo>
                    <a:pt x="7987" y="8206"/>
                  </a:lnTo>
                  <a:lnTo>
                    <a:pt x="1054" y="6495"/>
                  </a:lnTo>
                  <a:lnTo>
                    <a:pt x="484" y="6144"/>
                  </a:lnTo>
                  <a:lnTo>
                    <a:pt x="396" y="5968"/>
                  </a:lnTo>
                  <a:lnTo>
                    <a:pt x="1932" y="2677"/>
                  </a:lnTo>
                  <a:lnTo>
                    <a:pt x="2546" y="2063"/>
                  </a:lnTo>
                  <a:lnTo>
                    <a:pt x="4433" y="1010"/>
                  </a:lnTo>
                  <a:lnTo>
                    <a:pt x="5837" y="439"/>
                  </a:lnTo>
                  <a:lnTo>
                    <a:pt x="6715" y="352"/>
                  </a:lnTo>
                  <a:close/>
                  <a:moveTo>
                    <a:pt x="6715" y="1"/>
                  </a:moveTo>
                  <a:lnTo>
                    <a:pt x="5793" y="88"/>
                  </a:lnTo>
                  <a:lnTo>
                    <a:pt x="5749" y="88"/>
                  </a:lnTo>
                  <a:lnTo>
                    <a:pt x="4301" y="703"/>
                  </a:lnTo>
                  <a:lnTo>
                    <a:pt x="2370" y="1756"/>
                  </a:lnTo>
                  <a:lnTo>
                    <a:pt x="2327" y="1800"/>
                  </a:lnTo>
                  <a:lnTo>
                    <a:pt x="1668" y="2414"/>
                  </a:lnTo>
                  <a:lnTo>
                    <a:pt x="1625" y="2502"/>
                  </a:lnTo>
                  <a:lnTo>
                    <a:pt x="45" y="5881"/>
                  </a:lnTo>
                  <a:lnTo>
                    <a:pt x="1" y="5968"/>
                  </a:lnTo>
                  <a:lnTo>
                    <a:pt x="45" y="6056"/>
                  </a:lnTo>
                  <a:lnTo>
                    <a:pt x="176" y="6363"/>
                  </a:lnTo>
                  <a:lnTo>
                    <a:pt x="264" y="6451"/>
                  </a:lnTo>
                  <a:lnTo>
                    <a:pt x="922" y="6802"/>
                  </a:lnTo>
                  <a:lnTo>
                    <a:pt x="966" y="6802"/>
                  </a:lnTo>
                  <a:lnTo>
                    <a:pt x="5793" y="8031"/>
                  </a:lnTo>
                  <a:lnTo>
                    <a:pt x="7899" y="8557"/>
                  </a:lnTo>
                  <a:lnTo>
                    <a:pt x="7943" y="8557"/>
                  </a:lnTo>
                  <a:lnTo>
                    <a:pt x="8733" y="8645"/>
                  </a:lnTo>
                  <a:lnTo>
                    <a:pt x="8865" y="8601"/>
                  </a:lnTo>
                  <a:lnTo>
                    <a:pt x="8909" y="8557"/>
                  </a:lnTo>
                  <a:lnTo>
                    <a:pt x="9304" y="7767"/>
                  </a:lnTo>
                  <a:lnTo>
                    <a:pt x="9304" y="7724"/>
                  </a:lnTo>
                  <a:lnTo>
                    <a:pt x="9611" y="6583"/>
                  </a:lnTo>
                  <a:lnTo>
                    <a:pt x="9611" y="6495"/>
                  </a:lnTo>
                  <a:lnTo>
                    <a:pt x="9216" y="2984"/>
                  </a:lnTo>
                  <a:lnTo>
                    <a:pt x="9216" y="2941"/>
                  </a:lnTo>
                  <a:lnTo>
                    <a:pt x="8514" y="834"/>
                  </a:lnTo>
                  <a:lnTo>
                    <a:pt x="8470" y="747"/>
                  </a:lnTo>
                  <a:lnTo>
                    <a:pt x="8031" y="439"/>
                  </a:lnTo>
                  <a:lnTo>
                    <a:pt x="7987" y="396"/>
                  </a:lnTo>
                  <a:lnTo>
                    <a:pt x="680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11" name="Google Shape;14311;p408"/>
            <p:cNvSpPr/>
            <p:nvPr/>
          </p:nvSpPr>
          <p:spPr>
            <a:xfrm>
              <a:off x="5499400" y="4181025"/>
              <a:ext cx="342275" cy="296225"/>
            </a:xfrm>
            <a:custGeom>
              <a:avLst/>
              <a:gdLst/>
              <a:ahLst/>
              <a:cxnLst/>
              <a:rect l="l" t="t" r="r" b="b"/>
              <a:pathLst>
                <a:path w="13691" h="11849" extrusionOk="0">
                  <a:moveTo>
                    <a:pt x="8952" y="352"/>
                  </a:moveTo>
                  <a:lnTo>
                    <a:pt x="10882" y="1142"/>
                  </a:lnTo>
                  <a:lnTo>
                    <a:pt x="11848" y="4213"/>
                  </a:lnTo>
                  <a:lnTo>
                    <a:pt x="12462" y="8162"/>
                  </a:lnTo>
                  <a:lnTo>
                    <a:pt x="12462" y="8250"/>
                  </a:lnTo>
                  <a:lnTo>
                    <a:pt x="13340" y="9479"/>
                  </a:lnTo>
                  <a:lnTo>
                    <a:pt x="13340" y="9961"/>
                  </a:lnTo>
                  <a:lnTo>
                    <a:pt x="12901" y="10444"/>
                  </a:lnTo>
                  <a:lnTo>
                    <a:pt x="11497" y="11146"/>
                  </a:lnTo>
                  <a:lnTo>
                    <a:pt x="10444" y="11497"/>
                  </a:lnTo>
                  <a:lnTo>
                    <a:pt x="8381" y="10664"/>
                  </a:lnTo>
                  <a:lnTo>
                    <a:pt x="5002" y="9874"/>
                  </a:lnTo>
                  <a:lnTo>
                    <a:pt x="1536" y="9303"/>
                  </a:lnTo>
                  <a:lnTo>
                    <a:pt x="351" y="8952"/>
                  </a:lnTo>
                  <a:lnTo>
                    <a:pt x="351" y="8689"/>
                  </a:lnTo>
                  <a:lnTo>
                    <a:pt x="570" y="8162"/>
                  </a:lnTo>
                  <a:lnTo>
                    <a:pt x="1667" y="6583"/>
                  </a:lnTo>
                  <a:lnTo>
                    <a:pt x="3028" y="4433"/>
                  </a:lnTo>
                  <a:lnTo>
                    <a:pt x="3993" y="2590"/>
                  </a:lnTo>
                  <a:lnTo>
                    <a:pt x="5310" y="1712"/>
                  </a:lnTo>
                  <a:lnTo>
                    <a:pt x="8162" y="352"/>
                  </a:lnTo>
                  <a:close/>
                  <a:moveTo>
                    <a:pt x="8118" y="1"/>
                  </a:moveTo>
                  <a:lnTo>
                    <a:pt x="8074" y="44"/>
                  </a:lnTo>
                  <a:lnTo>
                    <a:pt x="5178" y="1405"/>
                  </a:lnTo>
                  <a:lnTo>
                    <a:pt x="5134" y="1405"/>
                  </a:lnTo>
                  <a:lnTo>
                    <a:pt x="3774" y="2326"/>
                  </a:lnTo>
                  <a:lnTo>
                    <a:pt x="3686" y="2370"/>
                  </a:lnTo>
                  <a:lnTo>
                    <a:pt x="2721" y="4257"/>
                  </a:lnTo>
                  <a:lnTo>
                    <a:pt x="1360" y="6407"/>
                  </a:lnTo>
                  <a:lnTo>
                    <a:pt x="263" y="7943"/>
                  </a:lnTo>
                  <a:lnTo>
                    <a:pt x="263" y="7987"/>
                  </a:lnTo>
                  <a:lnTo>
                    <a:pt x="44" y="8601"/>
                  </a:lnTo>
                  <a:lnTo>
                    <a:pt x="0" y="8645"/>
                  </a:lnTo>
                  <a:lnTo>
                    <a:pt x="0" y="9084"/>
                  </a:lnTo>
                  <a:lnTo>
                    <a:pt x="0" y="9215"/>
                  </a:lnTo>
                  <a:lnTo>
                    <a:pt x="88" y="9259"/>
                  </a:lnTo>
                  <a:lnTo>
                    <a:pt x="1448" y="9654"/>
                  </a:lnTo>
                  <a:lnTo>
                    <a:pt x="1492" y="9654"/>
                  </a:lnTo>
                  <a:lnTo>
                    <a:pt x="4959" y="10225"/>
                  </a:lnTo>
                  <a:lnTo>
                    <a:pt x="8293" y="11015"/>
                  </a:lnTo>
                  <a:lnTo>
                    <a:pt x="10400" y="11848"/>
                  </a:lnTo>
                  <a:lnTo>
                    <a:pt x="10531" y="11848"/>
                  </a:lnTo>
                  <a:lnTo>
                    <a:pt x="11584" y="11497"/>
                  </a:lnTo>
                  <a:lnTo>
                    <a:pt x="11628" y="11453"/>
                  </a:lnTo>
                  <a:lnTo>
                    <a:pt x="13120" y="10707"/>
                  </a:lnTo>
                  <a:lnTo>
                    <a:pt x="13164" y="10664"/>
                  </a:lnTo>
                  <a:lnTo>
                    <a:pt x="13647" y="10137"/>
                  </a:lnTo>
                  <a:lnTo>
                    <a:pt x="13691" y="10005"/>
                  </a:lnTo>
                  <a:lnTo>
                    <a:pt x="13691" y="9435"/>
                  </a:lnTo>
                  <a:lnTo>
                    <a:pt x="13647" y="9347"/>
                  </a:lnTo>
                  <a:lnTo>
                    <a:pt x="12813" y="8075"/>
                  </a:lnTo>
                  <a:lnTo>
                    <a:pt x="12155" y="4169"/>
                  </a:lnTo>
                  <a:lnTo>
                    <a:pt x="12155" y="4125"/>
                  </a:lnTo>
                  <a:lnTo>
                    <a:pt x="11190" y="966"/>
                  </a:lnTo>
                  <a:lnTo>
                    <a:pt x="11190" y="878"/>
                  </a:lnTo>
                  <a:lnTo>
                    <a:pt x="11102" y="834"/>
                  </a:lnTo>
                  <a:lnTo>
                    <a:pt x="9039" y="44"/>
                  </a:lnTo>
                  <a:lnTo>
                    <a:pt x="899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12" name="Google Shape;14312;p408"/>
            <p:cNvSpPr/>
            <p:nvPr/>
          </p:nvSpPr>
          <p:spPr>
            <a:xfrm>
              <a:off x="5288750" y="4500250"/>
              <a:ext cx="79025" cy="51600"/>
            </a:xfrm>
            <a:custGeom>
              <a:avLst/>
              <a:gdLst/>
              <a:ahLst/>
              <a:cxnLst/>
              <a:rect l="l" t="t" r="r" b="b"/>
              <a:pathLst>
                <a:path w="3161" h="2064" extrusionOk="0">
                  <a:moveTo>
                    <a:pt x="1932" y="352"/>
                  </a:moveTo>
                  <a:lnTo>
                    <a:pt x="2502" y="571"/>
                  </a:lnTo>
                  <a:lnTo>
                    <a:pt x="2678" y="703"/>
                  </a:lnTo>
                  <a:lnTo>
                    <a:pt x="2546" y="791"/>
                  </a:lnTo>
                  <a:lnTo>
                    <a:pt x="1493" y="1361"/>
                  </a:lnTo>
                  <a:lnTo>
                    <a:pt x="352" y="1668"/>
                  </a:lnTo>
                  <a:lnTo>
                    <a:pt x="352" y="1624"/>
                  </a:lnTo>
                  <a:lnTo>
                    <a:pt x="747" y="1054"/>
                  </a:lnTo>
                  <a:lnTo>
                    <a:pt x="1317" y="483"/>
                  </a:lnTo>
                  <a:lnTo>
                    <a:pt x="1932" y="352"/>
                  </a:lnTo>
                  <a:close/>
                  <a:moveTo>
                    <a:pt x="1932" y="1"/>
                  </a:moveTo>
                  <a:lnTo>
                    <a:pt x="1186" y="132"/>
                  </a:lnTo>
                  <a:lnTo>
                    <a:pt x="1098" y="176"/>
                  </a:lnTo>
                  <a:lnTo>
                    <a:pt x="484" y="791"/>
                  </a:lnTo>
                  <a:lnTo>
                    <a:pt x="484" y="835"/>
                  </a:lnTo>
                  <a:lnTo>
                    <a:pt x="45" y="1493"/>
                  </a:lnTo>
                  <a:lnTo>
                    <a:pt x="45" y="1537"/>
                  </a:lnTo>
                  <a:lnTo>
                    <a:pt x="1" y="1888"/>
                  </a:lnTo>
                  <a:lnTo>
                    <a:pt x="1" y="1975"/>
                  </a:lnTo>
                  <a:lnTo>
                    <a:pt x="45" y="2019"/>
                  </a:lnTo>
                  <a:lnTo>
                    <a:pt x="176" y="2063"/>
                  </a:lnTo>
                  <a:lnTo>
                    <a:pt x="220" y="2063"/>
                  </a:lnTo>
                  <a:lnTo>
                    <a:pt x="1581" y="1668"/>
                  </a:lnTo>
                  <a:lnTo>
                    <a:pt x="1625" y="1668"/>
                  </a:lnTo>
                  <a:lnTo>
                    <a:pt x="2678" y="1098"/>
                  </a:lnTo>
                  <a:lnTo>
                    <a:pt x="3073" y="922"/>
                  </a:lnTo>
                  <a:lnTo>
                    <a:pt x="3116" y="878"/>
                  </a:lnTo>
                  <a:lnTo>
                    <a:pt x="3160" y="791"/>
                  </a:lnTo>
                  <a:lnTo>
                    <a:pt x="3160" y="703"/>
                  </a:lnTo>
                  <a:lnTo>
                    <a:pt x="3116" y="615"/>
                  </a:lnTo>
                  <a:lnTo>
                    <a:pt x="2722" y="264"/>
                  </a:lnTo>
                  <a:lnTo>
                    <a:pt x="2634" y="220"/>
                  </a:lnTo>
                  <a:lnTo>
                    <a:pt x="201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13" name="Google Shape;14313;p408"/>
            <p:cNvSpPr/>
            <p:nvPr/>
          </p:nvSpPr>
          <p:spPr>
            <a:xfrm>
              <a:off x="5982075" y="1811500"/>
              <a:ext cx="928100" cy="1382250"/>
            </a:xfrm>
            <a:custGeom>
              <a:avLst/>
              <a:gdLst/>
              <a:ahLst/>
              <a:cxnLst/>
              <a:rect l="l" t="t" r="r" b="b"/>
              <a:pathLst>
                <a:path w="37124" h="55290" extrusionOk="0">
                  <a:moveTo>
                    <a:pt x="36685" y="0"/>
                  </a:moveTo>
                  <a:lnTo>
                    <a:pt x="36641" y="44"/>
                  </a:lnTo>
                  <a:lnTo>
                    <a:pt x="36597" y="132"/>
                  </a:lnTo>
                  <a:lnTo>
                    <a:pt x="36597" y="176"/>
                  </a:lnTo>
                  <a:lnTo>
                    <a:pt x="36641" y="263"/>
                  </a:lnTo>
                  <a:lnTo>
                    <a:pt x="36685" y="395"/>
                  </a:lnTo>
                  <a:lnTo>
                    <a:pt x="36772" y="1360"/>
                  </a:lnTo>
                  <a:lnTo>
                    <a:pt x="36772" y="3203"/>
                  </a:lnTo>
                  <a:lnTo>
                    <a:pt x="36070" y="4915"/>
                  </a:lnTo>
                  <a:lnTo>
                    <a:pt x="35280" y="7811"/>
                  </a:lnTo>
                  <a:lnTo>
                    <a:pt x="34666" y="9917"/>
                  </a:lnTo>
                  <a:lnTo>
                    <a:pt x="34008" y="11936"/>
                  </a:lnTo>
                  <a:lnTo>
                    <a:pt x="32648" y="14744"/>
                  </a:lnTo>
                  <a:lnTo>
                    <a:pt x="31551" y="16850"/>
                  </a:lnTo>
                  <a:lnTo>
                    <a:pt x="30629" y="18956"/>
                  </a:lnTo>
                  <a:lnTo>
                    <a:pt x="29137" y="21633"/>
                  </a:lnTo>
                  <a:lnTo>
                    <a:pt x="27733" y="23827"/>
                  </a:lnTo>
                  <a:lnTo>
                    <a:pt x="26504" y="25758"/>
                  </a:lnTo>
                  <a:lnTo>
                    <a:pt x="25144" y="28215"/>
                  </a:lnTo>
                  <a:lnTo>
                    <a:pt x="24881" y="29093"/>
                  </a:lnTo>
                  <a:lnTo>
                    <a:pt x="24881" y="29137"/>
                  </a:lnTo>
                  <a:lnTo>
                    <a:pt x="24881" y="30014"/>
                  </a:lnTo>
                  <a:lnTo>
                    <a:pt x="24881" y="30058"/>
                  </a:lnTo>
                  <a:lnTo>
                    <a:pt x="25232" y="32735"/>
                  </a:lnTo>
                  <a:lnTo>
                    <a:pt x="25583" y="36289"/>
                  </a:lnTo>
                  <a:lnTo>
                    <a:pt x="25495" y="36421"/>
                  </a:lnTo>
                  <a:lnTo>
                    <a:pt x="23345" y="37649"/>
                  </a:lnTo>
                  <a:lnTo>
                    <a:pt x="21370" y="39054"/>
                  </a:lnTo>
                  <a:lnTo>
                    <a:pt x="21326" y="39054"/>
                  </a:lnTo>
                  <a:lnTo>
                    <a:pt x="19659" y="40546"/>
                  </a:lnTo>
                  <a:lnTo>
                    <a:pt x="16500" y="43047"/>
                  </a:lnTo>
                  <a:lnTo>
                    <a:pt x="16456" y="43047"/>
                  </a:lnTo>
                  <a:lnTo>
                    <a:pt x="14964" y="44539"/>
                  </a:lnTo>
                  <a:lnTo>
                    <a:pt x="12594" y="47040"/>
                  </a:lnTo>
                  <a:lnTo>
                    <a:pt x="10400" y="48268"/>
                  </a:lnTo>
                  <a:lnTo>
                    <a:pt x="8250" y="49102"/>
                  </a:lnTo>
                  <a:lnTo>
                    <a:pt x="8206" y="49146"/>
                  </a:lnTo>
                  <a:lnTo>
                    <a:pt x="6626" y="50111"/>
                  </a:lnTo>
                  <a:lnTo>
                    <a:pt x="88" y="54982"/>
                  </a:lnTo>
                  <a:lnTo>
                    <a:pt x="44" y="55026"/>
                  </a:lnTo>
                  <a:lnTo>
                    <a:pt x="0" y="55114"/>
                  </a:lnTo>
                  <a:lnTo>
                    <a:pt x="44" y="55158"/>
                  </a:lnTo>
                  <a:lnTo>
                    <a:pt x="44" y="55245"/>
                  </a:lnTo>
                  <a:lnTo>
                    <a:pt x="132" y="55289"/>
                  </a:lnTo>
                  <a:lnTo>
                    <a:pt x="308" y="55289"/>
                  </a:lnTo>
                  <a:lnTo>
                    <a:pt x="6846" y="50419"/>
                  </a:lnTo>
                  <a:lnTo>
                    <a:pt x="8382" y="49453"/>
                  </a:lnTo>
                  <a:lnTo>
                    <a:pt x="10532" y="48620"/>
                  </a:lnTo>
                  <a:lnTo>
                    <a:pt x="10576" y="48576"/>
                  </a:lnTo>
                  <a:lnTo>
                    <a:pt x="12814" y="47347"/>
                  </a:lnTo>
                  <a:lnTo>
                    <a:pt x="12857" y="47303"/>
                  </a:lnTo>
                  <a:lnTo>
                    <a:pt x="15227" y="44802"/>
                  </a:lnTo>
                  <a:lnTo>
                    <a:pt x="16719" y="43310"/>
                  </a:lnTo>
                  <a:lnTo>
                    <a:pt x="19878" y="40853"/>
                  </a:lnTo>
                  <a:lnTo>
                    <a:pt x="21546" y="39361"/>
                  </a:lnTo>
                  <a:lnTo>
                    <a:pt x="23520" y="37957"/>
                  </a:lnTo>
                  <a:lnTo>
                    <a:pt x="25714" y="36684"/>
                  </a:lnTo>
                  <a:lnTo>
                    <a:pt x="25758" y="36640"/>
                  </a:lnTo>
                  <a:lnTo>
                    <a:pt x="25890" y="36421"/>
                  </a:lnTo>
                  <a:lnTo>
                    <a:pt x="25934" y="36289"/>
                  </a:lnTo>
                  <a:lnTo>
                    <a:pt x="25583" y="32691"/>
                  </a:lnTo>
                  <a:lnTo>
                    <a:pt x="25232" y="30014"/>
                  </a:lnTo>
                  <a:lnTo>
                    <a:pt x="25232" y="29137"/>
                  </a:lnTo>
                  <a:lnTo>
                    <a:pt x="25451" y="28347"/>
                  </a:lnTo>
                  <a:lnTo>
                    <a:pt x="26811" y="25933"/>
                  </a:lnTo>
                  <a:lnTo>
                    <a:pt x="29444" y="21809"/>
                  </a:lnTo>
                  <a:lnTo>
                    <a:pt x="30936" y="19132"/>
                  </a:lnTo>
                  <a:lnTo>
                    <a:pt x="30980" y="19088"/>
                  </a:lnTo>
                  <a:lnTo>
                    <a:pt x="31858" y="16982"/>
                  </a:lnTo>
                  <a:lnTo>
                    <a:pt x="32955" y="14876"/>
                  </a:lnTo>
                  <a:lnTo>
                    <a:pt x="34359" y="12111"/>
                  </a:lnTo>
                  <a:lnTo>
                    <a:pt x="34359" y="12067"/>
                  </a:lnTo>
                  <a:lnTo>
                    <a:pt x="35017" y="10049"/>
                  </a:lnTo>
                  <a:lnTo>
                    <a:pt x="35631" y="7942"/>
                  </a:lnTo>
                  <a:lnTo>
                    <a:pt x="36421" y="5002"/>
                  </a:lnTo>
                  <a:lnTo>
                    <a:pt x="37080" y="3291"/>
                  </a:lnTo>
                  <a:lnTo>
                    <a:pt x="37123" y="3203"/>
                  </a:lnTo>
                  <a:lnTo>
                    <a:pt x="37123" y="1360"/>
                  </a:lnTo>
                  <a:lnTo>
                    <a:pt x="37123" y="1317"/>
                  </a:lnTo>
                  <a:lnTo>
                    <a:pt x="37036" y="307"/>
                  </a:lnTo>
                  <a:lnTo>
                    <a:pt x="37036" y="263"/>
                  </a:lnTo>
                  <a:lnTo>
                    <a:pt x="36948" y="88"/>
                  </a:lnTo>
                  <a:lnTo>
                    <a:pt x="36904" y="44"/>
                  </a:lnTo>
                  <a:lnTo>
                    <a:pt x="3681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14" name="Google Shape;14314;p408"/>
            <p:cNvSpPr/>
            <p:nvPr/>
          </p:nvSpPr>
          <p:spPr>
            <a:xfrm>
              <a:off x="5954650" y="1809300"/>
              <a:ext cx="928100" cy="1359225"/>
            </a:xfrm>
            <a:custGeom>
              <a:avLst/>
              <a:gdLst/>
              <a:ahLst/>
              <a:cxnLst/>
              <a:rect l="l" t="t" r="r" b="b"/>
              <a:pathLst>
                <a:path w="37124" h="54369" extrusionOk="0">
                  <a:moveTo>
                    <a:pt x="36685" y="0"/>
                  </a:moveTo>
                  <a:lnTo>
                    <a:pt x="36641" y="44"/>
                  </a:lnTo>
                  <a:lnTo>
                    <a:pt x="36553" y="44"/>
                  </a:lnTo>
                  <a:lnTo>
                    <a:pt x="36509" y="132"/>
                  </a:lnTo>
                  <a:lnTo>
                    <a:pt x="36509" y="176"/>
                  </a:lnTo>
                  <a:lnTo>
                    <a:pt x="36509" y="264"/>
                  </a:lnTo>
                  <a:lnTo>
                    <a:pt x="36685" y="878"/>
                  </a:lnTo>
                  <a:lnTo>
                    <a:pt x="36772" y="1317"/>
                  </a:lnTo>
                  <a:lnTo>
                    <a:pt x="36685" y="2238"/>
                  </a:lnTo>
                  <a:lnTo>
                    <a:pt x="36114" y="4169"/>
                  </a:lnTo>
                  <a:lnTo>
                    <a:pt x="35588" y="6275"/>
                  </a:lnTo>
                  <a:lnTo>
                    <a:pt x="34885" y="8820"/>
                  </a:lnTo>
                  <a:lnTo>
                    <a:pt x="34139" y="11146"/>
                  </a:lnTo>
                  <a:lnTo>
                    <a:pt x="32823" y="14042"/>
                  </a:lnTo>
                  <a:lnTo>
                    <a:pt x="31814" y="15973"/>
                  </a:lnTo>
                  <a:lnTo>
                    <a:pt x="30541" y="18737"/>
                  </a:lnTo>
                  <a:lnTo>
                    <a:pt x="29093" y="21238"/>
                  </a:lnTo>
                  <a:lnTo>
                    <a:pt x="27557" y="23652"/>
                  </a:lnTo>
                  <a:lnTo>
                    <a:pt x="26285" y="25802"/>
                  </a:lnTo>
                  <a:lnTo>
                    <a:pt x="24881" y="28172"/>
                  </a:lnTo>
                  <a:lnTo>
                    <a:pt x="22599" y="31682"/>
                  </a:lnTo>
                  <a:lnTo>
                    <a:pt x="22599" y="31770"/>
                  </a:lnTo>
                  <a:lnTo>
                    <a:pt x="22467" y="32911"/>
                  </a:lnTo>
                  <a:lnTo>
                    <a:pt x="22380" y="35631"/>
                  </a:lnTo>
                  <a:lnTo>
                    <a:pt x="22160" y="36509"/>
                  </a:lnTo>
                  <a:lnTo>
                    <a:pt x="21721" y="37299"/>
                  </a:lnTo>
                  <a:lnTo>
                    <a:pt x="20142" y="38834"/>
                  </a:lnTo>
                  <a:lnTo>
                    <a:pt x="17070" y="41379"/>
                  </a:lnTo>
                  <a:lnTo>
                    <a:pt x="15490" y="43091"/>
                  </a:lnTo>
                  <a:lnTo>
                    <a:pt x="13516" y="45329"/>
                  </a:lnTo>
                  <a:lnTo>
                    <a:pt x="12331" y="46338"/>
                  </a:lnTo>
                  <a:lnTo>
                    <a:pt x="11234" y="46865"/>
                  </a:lnTo>
                  <a:lnTo>
                    <a:pt x="8777" y="47786"/>
                  </a:lnTo>
                  <a:lnTo>
                    <a:pt x="8733" y="47786"/>
                  </a:lnTo>
                  <a:lnTo>
                    <a:pt x="6934" y="48927"/>
                  </a:lnTo>
                  <a:lnTo>
                    <a:pt x="2194" y="52525"/>
                  </a:lnTo>
                  <a:lnTo>
                    <a:pt x="44" y="54061"/>
                  </a:lnTo>
                  <a:lnTo>
                    <a:pt x="0" y="54105"/>
                  </a:lnTo>
                  <a:lnTo>
                    <a:pt x="0" y="54193"/>
                  </a:lnTo>
                  <a:lnTo>
                    <a:pt x="0" y="54236"/>
                  </a:lnTo>
                  <a:lnTo>
                    <a:pt x="0" y="54324"/>
                  </a:lnTo>
                  <a:lnTo>
                    <a:pt x="88" y="54368"/>
                  </a:lnTo>
                  <a:lnTo>
                    <a:pt x="176" y="54368"/>
                  </a:lnTo>
                  <a:lnTo>
                    <a:pt x="264" y="54324"/>
                  </a:lnTo>
                  <a:lnTo>
                    <a:pt x="2370" y="52788"/>
                  </a:lnTo>
                  <a:lnTo>
                    <a:pt x="5486" y="50463"/>
                  </a:lnTo>
                  <a:lnTo>
                    <a:pt x="7153" y="49234"/>
                  </a:lnTo>
                  <a:lnTo>
                    <a:pt x="8908" y="48093"/>
                  </a:lnTo>
                  <a:lnTo>
                    <a:pt x="11365" y="47172"/>
                  </a:lnTo>
                  <a:lnTo>
                    <a:pt x="12506" y="46645"/>
                  </a:lnTo>
                  <a:lnTo>
                    <a:pt x="12550" y="46601"/>
                  </a:lnTo>
                  <a:lnTo>
                    <a:pt x="13735" y="45592"/>
                  </a:lnTo>
                  <a:lnTo>
                    <a:pt x="13779" y="45548"/>
                  </a:lnTo>
                  <a:lnTo>
                    <a:pt x="15754" y="43310"/>
                  </a:lnTo>
                  <a:lnTo>
                    <a:pt x="17333" y="41643"/>
                  </a:lnTo>
                  <a:lnTo>
                    <a:pt x="20361" y="39098"/>
                  </a:lnTo>
                  <a:lnTo>
                    <a:pt x="21985" y="37518"/>
                  </a:lnTo>
                  <a:lnTo>
                    <a:pt x="22028" y="37474"/>
                  </a:lnTo>
                  <a:lnTo>
                    <a:pt x="22511" y="36684"/>
                  </a:lnTo>
                  <a:lnTo>
                    <a:pt x="22511" y="36640"/>
                  </a:lnTo>
                  <a:lnTo>
                    <a:pt x="22731" y="35719"/>
                  </a:lnTo>
                  <a:lnTo>
                    <a:pt x="22731" y="35675"/>
                  </a:lnTo>
                  <a:lnTo>
                    <a:pt x="22818" y="32954"/>
                  </a:lnTo>
                  <a:lnTo>
                    <a:pt x="22950" y="31857"/>
                  </a:lnTo>
                  <a:lnTo>
                    <a:pt x="25188" y="28391"/>
                  </a:lnTo>
                  <a:lnTo>
                    <a:pt x="26592" y="25978"/>
                  </a:lnTo>
                  <a:lnTo>
                    <a:pt x="27821" y="23827"/>
                  </a:lnTo>
                  <a:lnTo>
                    <a:pt x="29400" y="21414"/>
                  </a:lnTo>
                  <a:lnTo>
                    <a:pt x="30848" y="18913"/>
                  </a:lnTo>
                  <a:lnTo>
                    <a:pt x="32121" y="16104"/>
                  </a:lnTo>
                  <a:lnTo>
                    <a:pt x="33130" y="14218"/>
                  </a:lnTo>
                  <a:lnTo>
                    <a:pt x="34491" y="11278"/>
                  </a:lnTo>
                  <a:lnTo>
                    <a:pt x="34491" y="11234"/>
                  </a:lnTo>
                  <a:lnTo>
                    <a:pt x="35237" y="8908"/>
                  </a:lnTo>
                  <a:lnTo>
                    <a:pt x="35895" y="6363"/>
                  </a:lnTo>
                  <a:lnTo>
                    <a:pt x="36465" y="4301"/>
                  </a:lnTo>
                  <a:lnTo>
                    <a:pt x="37036" y="2282"/>
                  </a:lnTo>
                  <a:lnTo>
                    <a:pt x="37123" y="1317"/>
                  </a:lnTo>
                  <a:lnTo>
                    <a:pt x="37123" y="1273"/>
                  </a:lnTo>
                  <a:lnTo>
                    <a:pt x="37036" y="834"/>
                  </a:lnTo>
                  <a:lnTo>
                    <a:pt x="37036" y="790"/>
                  </a:lnTo>
                  <a:lnTo>
                    <a:pt x="36860" y="132"/>
                  </a:lnTo>
                  <a:lnTo>
                    <a:pt x="36816" y="88"/>
                  </a:lnTo>
                  <a:lnTo>
                    <a:pt x="36772" y="44"/>
                  </a:lnTo>
                  <a:lnTo>
                    <a:pt x="3668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15" name="Google Shape;14315;p408"/>
            <p:cNvSpPr/>
            <p:nvPr/>
          </p:nvSpPr>
          <p:spPr>
            <a:xfrm>
              <a:off x="5925025" y="1820275"/>
              <a:ext cx="932500" cy="1321900"/>
            </a:xfrm>
            <a:custGeom>
              <a:avLst/>
              <a:gdLst/>
              <a:ahLst/>
              <a:cxnLst/>
              <a:rect l="l" t="t" r="r" b="b"/>
              <a:pathLst>
                <a:path w="37300" h="52876" extrusionOk="0">
                  <a:moveTo>
                    <a:pt x="37124" y="0"/>
                  </a:moveTo>
                  <a:lnTo>
                    <a:pt x="37080" y="44"/>
                  </a:lnTo>
                  <a:lnTo>
                    <a:pt x="36992" y="44"/>
                  </a:lnTo>
                  <a:lnTo>
                    <a:pt x="36948" y="88"/>
                  </a:lnTo>
                  <a:lnTo>
                    <a:pt x="36948" y="176"/>
                  </a:lnTo>
                  <a:lnTo>
                    <a:pt x="36860" y="746"/>
                  </a:lnTo>
                  <a:lnTo>
                    <a:pt x="35763" y="4827"/>
                  </a:lnTo>
                  <a:lnTo>
                    <a:pt x="35061" y="7504"/>
                  </a:lnTo>
                  <a:lnTo>
                    <a:pt x="34315" y="9917"/>
                  </a:lnTo>
                  <a:lnTo>
                    <a:pt x="32165" y="14568"/>
                  </a:lnTo>
                  <a:lnTo>
                    <a:pt x="31024" y="17026"/>
                  </a:lnTo>
                  <a:lnTo>
                    <a:pt x="29532" y="19659"/>
                  </a:lnTo>
                  <a:lnTo>
                    <a:pt x="27031" y="23696"/>
                  </a:lnTo>
                  <a:lnTo>
                    <a:pt x="24705" y="27645"/>
                  </a:lnTo>
                  <a:lnTo>
                    <a:pt x="23696" y="29137"/>
                  </a:lnTo>
                  <a:lnTo>
                    <a:pt x="21063" y="32647"/>
                  </a:lnTo>
                  <a:lnTo>
                    <a:pt x="21019" y="32691"/>
                  </a:lnTo>
                  <a:lnTo>
                    <a:pt x="20230" y="35061"/>
                  </a:lnTo>
                  <a:lnTo>
                    <a:pt x="18387" y="38571"/>
                  </a:lnTo>
                  <a:lnTo>
                    <a:pt x="17158" y="39931"/>
                  </a:lnTo>
                  <a:lnTo>
                    <a:pt x="14964" y="42432"/>
                  </a:lnTo>
                  <a:lnTo>
                    <a:pt x="12814" y="44670"/>
                  </a:lnTo>
                  <a:lnTo>
                    <a:pt x="9391" y="45943"/>
                  </a:lnTo>
                  <a:lnTo>
                    <a:pt x="7855" y="46864"/>
                  </a:lnTo>
                  <a:lnTo>
                    <a:pt x="7811" y="46864"/>
                  </a:lnTo>
                  <a:lnTo>
                    <a:pt x="6012" y="48225"/>
                  </a:lnTo>
                  <a:lnTo>
                    <a:pt x="45" y="52569"/>
                  </a:lnTo>
                  <a:lnTo>
                    <a:pt x="1" y="52613"/>
                  </a:lnTo>
                  <a:lnTo>
                    <a:pt x="1" y="52700"/>
                  </a:lnTo>
                  <a:lnTo>
                    <a:pt x="1" y="52744"/>
                  </a:lnTo>
                  <a:lnTo>
                    <a:pt x="1" y="52832"/>
                  </a:lnTo>
                  <a:lnTo>
                    <a:pt x="88" y="52876"/>
                  </a:lnTo>
                  <a:lnTo>
                    <a:pt x="264" y="52876"/>
                  </a:lnTo>
                  <a:lnTo>
                    <a:pt x="6232" y="48532"/>
                  </a:lnTo>
                  <a:lnTo>
                    <a:pt x="8031" y="47172"/>
                  </a:lnTo>
                  <a:lnTo>
                    <a:pt x="9523" y="46250"/>
                  </a:lnTo>
                  <a:lnTo>
                    <a:pt x="12243" y="45241"/>
                  </a:lnTo>
                  <a:lnTo>
                    <a:pt x="12989" y="44977"/>
                  </a:lnTo>
                  <a:lnTo>
                    <a:pt x="13077" y="44934"/>
                  </a:lnTo>
                  <a:lnTo>
                    <a:pt x="15227" y="42652"/>
                  </a:lnTo>
                  <a:lnTo>
                    <a:pt x="17377" y="40151"/>
                  </a:lnTo>
                  <a:lnTo>
                    <a:pt x="18650" y="38790"/>
                  </a:lnTo>
                  <a:lnTo>
                    <a:pt x="18694" y="38746"/>
                  </a:lnTo>
                  <a:lnTo>
                    <a:pt x="20581" y="35192"/>
                  </a:lnTo>
                  <a:lnTo>
                    <a:pt x="20581" y="35148"/>
                  </a:lnTo>
                  <a:lnTo>
                    <a:pt x="21327" y="32823"/>
                  </a:lnTo>
                  <a:lnTo>
                    <a:pt x="23959" y="29356"/>
                  </a:lnTo>
                  <a:lnTo>
                    <a:pt x="25013" y="27864"/>
                  </a:lnTo>
                  <a:lnTo>
                    <a:pt x="27294" y="23871"/>
                  </a:lnTo>
                  <a:lnTo>
                    <a:pt x="29839" y="19834"/>
                  </a:lnTo>
                  <a:lnTo>
                    <a:pt x="31331" y="17201"/>
                  </a:lnTo>
                  <a:lnTo>
                    <a:pt x="32472" y="14700"/>
                  </a:lnTo>
                  <a:lnTo>
                    <a:pt x="34666" y="10093"/>
                  </a:lnTo>
                  <a:lnTo>
                    <a:pt x="34666" y="10049"/>
                  </a:lnTo>
                  <a:lnTo>
                    <a:pt x="35412" y="7591"/>
                  </a:lnTo>
                  <a:lnTo>
                    <a:pt x="36114" y="4915"/>
                  </a:lnTo>
                  <a:lnTo>
                    <a:pt x="37211" y="790"/>
                  </a:lnTo>
                  <a:lnTo>
                    <a:pt x="37299" y="220"/>
                  </a:lnTo>
                  <a:lnTo>
                    <a:pt x="37255" y="132"/>
                  </a:lnTo>
                  <a:lnTo>
                    <a:pt x="37255" y="88"/>
                  </a:lnTo>
                  <a:lnTo>
                    <a:pt x="37211" y="44"/>
                  </a:lnTo>
                  <a:lnTo>
                    <a:pt x="3712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16" name="Google Shape;14316;p408"/>
            <p:cNvSpPr/>
            <p:nvPr/>
          </p:nvSpPr>
          <p:spPr>
            <a:xfrm>
              <a:off x="5894325" y="1812575"/>
              <a:ext cx="942350" cy="1302175"/>
            </a:xfrm>
            <a:custGeom>
              <a:avLst/>
              <a:gdLst/>
              <a:ahLst/>
              <a:cxnLst/>
              <a:rect l="l" t="t" r="r" b="b"/>
              <a:pathLst>
                <a:path w="37694" h="52087" extrusionOk="0">
                  <a:moveTo>
                    <a:pt x="37518" y="1"/>
                  </a:moveTo>
                  <a:lnTo>
                    <a:pt x="37430" y="45"/>
                  </a:lnTo>
                  <a:lnTo>
                    <a:pt x="37386" y="89"/>
                  </a:lnTo>
                  <a:lnTo>
                    <a:pt x="37342" y="133"/>
                  </a:lnTo>
                  <a:lnTo>
                    <a:pt x="37255" y="571"/>
                  </a:lnTo>
                  <a:lnTo>
                    <a:pt x="36377" y="3160"/>
                  </a:lnTo>
                  <a:lnTo>
                    <a:pt x="35763" y="5267"/>
                  </a:lnTo>
                  <a:lnTo>
                    <a:pt x="35148" y="7636"/>
                  </a:lnTo>
                  <a:lnTo>
                    <a:pt x="33876" y="11366"/>
                  </a:lnTo>
                  <a:lnTo>
                    <a:pt x="32559" y="13911"/>
                  </a:lnTo>
                  <a:lnTo>
                    <a:pt x="31550" y="16105"/>
                  </a:lnTo>
                  <a:lnTo>
                    <a:pt x="30629" y="17729"/>
                  </a:lnTo>
                  <a:lnTo>
                    <a:pt x="29707" y="19308"/>
                  </a:lnTo>
                  <a:lnTo>
                    <a:pt x="27820" y="22380"/>
                  </a:lnTo>
                  <a:lnTo>
                    <a:pt x="26504" y="24530"/>
                  </a:lnTo>
                  <a:lnTo>
                    <a:pt x="25231" y="26680"/>
                  </a:lnTo>
                  <a:lnTo>
                    <a:pt x="23959" y="28567"/>
                  </a:lnTo>
                  <a:lnTo>
                    <a:pt x="22686" y="30191"/>
                  </a:lnTo>
                  <a:lnTo>
                    <a:pt x="21282" y="31946"/>
                  </a:lnTo>
                  <a:lnTo>
                    <a:pt x="19790" y="33526"/>
                  </a:lnTo>
                  <a:lnTo>
                    <a:pt x="17684" y="35325"/>
                  </a:lnTo>
                  <a:lnTo>
                    <a:pt x="16762" y="36378"/>
                  </a:lnTo>
                  <a:lnTo>
                    <a:pt x="16718" y="36422"/>
                  </a:lnTo>
                  <a:lnTo>
                    <a:pt x="16148" y="37387"/>
                  </a:lnTo>
                  <a:lnTo>
                    <a:pt x="16148" y="37431"/>
                  </a:lnTo>
                  <a:lnTo>
                    <a:pt x="15358" y="39449"/>
                  </a:lnTo>
                  <a:lnTo>
                    <a:pt x="14437" y="41424"/>
                  </a:lnTo>
                  <a:lnTo>
                    <a:pt x="12901" y="43530"/>
                  </a:lnTo>
                  <a:lnTo>
                    <a:pt x="12330" y="43925"/>
                  </a:lnTo>
                  <a:lnTo>
                    <a:pt x="9917" y="44891"/>
                  </a:lnTo>
                  <a:lnTo>
                    <a:pt x="9917" y="44934"/>
                  </a:lnTo>
                  <a:lnTo>
                    <a:pt x="8337" y="45900"/>
                  </a:lnTo>
                  <a:lnTo>
                    <a:pt x="6143" y="47523"/>
                  </a:lnTo>
                  <a:lnTo>
                    <a:pt x="3642" y="49322"/>
                  </a:lnTo>
                  <a:lnTo>
                    <a:pt x="88" y="51780"/>
                  </a:lnTo>
                  <a:lnTo>
                    <a:pt x="44" y="51824"/>
                  </a:lnTo>
                  <a:lnTo>
                    <a:pt x="0" y="51911"/>
                  </a:lnTo>
                  <a:lnTo>
                    <a:pt x="0" y="51955"/>
                  </a:lnTo>
                  <a:lnTo>
                    <a:pt x="44" y="52043"/>
                  </a:lnTo>
                  <a:lnTo>
                    <a:pt x="88" y="52087"/>
                  </a:lnTo>
                  <a:lnTo>
                    <a:pt x="307" y="52087"/>
                  </a:lnTo>
                  <a:lnTo>
                    <a:pt x="3818" y="49630"/>
                  </a:lnTo>
                  <a:lnTo>
                    <a:pt x="6319" y="47787"/>
                  </a:lnTo>
                  <a:lnTo>
                    <a:pt x="8513" y="46163"/>
                  </a:lnTo>
                  <a:lnTo>
                    <a:pt x="10049" y="45242"/>
                  </a:lnTo>
                  <a:lnTo>
                    <a:pt x="12506" y="44232"/>
                  </a:lnTo>
                  <a:lnTo>
                    <a:pt x="13120" y="43794"/>
                  </a:lnTo>
                  <a:lnTo>
                    <a:pt x="13164" y="43750"/>
                  </a:lnTo>
                  <a:lnTo>
                    <a:pt x="14744" y="41643"/>
                  </a:lnTo>
                  <a:lnTo>
                    <a:pt x="14744" y="41600"/>
                  </a:lnTo>
                  <a:lnTo>
                    <a:pt x="15665" y="39581"/>
                  </a:lnTo>
                  <a:lnTo>
                    <a:pt x="16455" y="37563"/>
                  </a:lnTo>
                  <a:lnTo>
                    <a:pt x="17026" y="36597"/>
                  </a:lnTo>
                  <a:lnTo>
                    <a:pt x="17947" y="35588"/>
                  </a:lnTo>
                  <a:lnTo>
                    <a:pt x="20053" y="33789"/>
                  </a:lnTo>
                  <a:lnTo>
                    <a:pt x="20053" y="33745"/>
                  </a:lnTo>
                  <a:lnTo>
                    <a:pt x="21545" y="32165"/>
                  </a:lnTo>
                  <a:lnTo>
                    <a:pt x="22950" y="30410"/>
                  </a:lnTo>
                  <a:lnTo>
                    <a:pt x="24222" y="28786"/>
                  </a:lnTo>
                  <a:lnTo>
                    <a:pt x="25538" y="26856"/>
                  </a:lnTo>
                  <a:lnTo>
                    <a:pt x="26811" y="24706"/>
                  </a:lnTo>
                  <a:lnTo>
                    <a:pt x="28127" y="22599"/>
                  </a:lnTo>
                  <a:lnTo>
                    <a:pt x="30014" y="19484"/>
                  </a:lnTo>
                  <a:lnTo>
                    <a:pt x="30936" y="17904"/>
                  </a:lnTo>
                  <a:lnTo>
                    <a:pt x="31857" y="16281"/>
                  </a:lnTo>
                  <a:lnTo>
                    <a:pt x="32910" y="14043"/>
                  </a:lnTo>
                  <a:lnTo>
                    <a:pt x="34183" y="11498"/>
                  </a:lnTo>
                  <a:lnTo>
                    <a:pt x="34183" y="11454"/>
                  </a:lnTo>
                  <a:lnTo>
                    <a:pt x="35455" y="7768"/>
                  </a:lnTo>
                  <a:lnTo>
                    <a:pt x="36114" y="5354"/>
                  </a:lnTo>
                  <a:lnTo>
                    <a:pt x="36684" y="3248"/>
                  </a:lnTo>
                  <a:lnTo>
                    <a:pt x="37606" y="659"/>
                  </a:lnTo>
                  <a:lnTo>
                    <a:pt x="37693" y="220"/>
                  </a:lnTo>
                  <a:lnTo>
                    <a:pt x="37693" y="133"/>
                  </a:lnTo>
                  <a:lnTo>
                    <a:pt x="37693" y="89"/>
                  </a:lnTo>
                  <a:lnTo>
                    <a:pt x="37650" y="45"/>
                  </a:lnTo>
                  <a:lnTo>
                    <a:pt x="3756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17" name="Google Shape;14317;p408"/>
            <p:cNvSpPr/>
            <p:nvPr/>
          </p:nvSpPr>
          <p:spPr>
            <a:xfrm>
              <a:off x="5836175" y="1785150"/>
              <a:ext cx="956625" cy="1276950"/>
            </a:xfrm>
            <a:custGeom>
              <a:avLst/>
              <a:gdLst/>
              <a:ahLst/>
              <a:cxnLst/>
              <a:rect l="l" t="t" r="r" b="b"/>
              <a:pathLst>
                <a:path w="38265" h="51078" extrusionOk="0">
                  <a:moveTo>
                    <a:pt x="38001" y="1"/>
                  </a:moveTo>
                  <a:lnTo>
                    <a:pt x="37957" y="45"/>
                  </a:lnTo>
                  <a:lnTo>
                    <a:pt x="37913" y="133"/>
                  </a:lnTo>
                  <a:lnTo>
                    <a:pt x="37299" y="1888"/>
                  </a:lnTo>
                  <a:lnTo>
                    <a:pt x="36333" y="4126"/>
                  </a:lnTo>
                  <a:lnTo>
                    <a:pt x="35587" y="6715"/>
                  </a:lnTo>
                  <a:lnTo>
                    <a:pt x="34622" y="10050"/>
                  </a:lnTo>
                  <a:lnTo>
                    <a:pt x="32999" y="13604"/>
                  </a:lnTo>
                  <a:lnTo>
                    <a:pt x="32121" y="15359"/>
                  </a:lnTo>
                  <a:lnTo>
                    <a:pt x="29313" y="20186"/>
                  </a:lnTo>
                  <a:lnTo>
                    <a:pt x="27908" y="22468"/>
                  </a:lnTo>
                  <a:lnTo>
                    <a:pt x="26680" y="24530"/>
                  </a:lnTo>
                  <a:lnTo>
                    <a:pt x="24442" y="27909"/>
                  </a:lnTo>
                  <a:lnTo>
                    <a:pt x="22818" y="29971"/>
                  </a:lnTo>
                  <a:lnTo>
                    <a:pt x="21853" y="31112"/>
                  </a:lnTo>
                  <a:lnTo>
                    <a:pt x="20931" y="32121"/>
                  </a:lnTo>
                  <a:lnTo>
                    <a:pt x="20010" y="32955"/>
                  </a:lnTo>
                  <a:lnTo>
                    <a:pt x="19132" y="33701"/>
                  </a:lnTo>
                  <a:lnTo>
                    <a:pt x="18211" y="34403"/>
                  </a:lnTo>
                  <a:lnTo>
                    <a:pt x="17245" y="35061"/>
                  </a:lnTo>
                  <a:lnTo>
                    <a:pt x="15095" y="36378"/>
                  </a:lnTo>
                  <a:lnTo>
                    <a:pt x="13472" y="37387"/>
                  </a:lnTo>
                  <a:lnTo>
                    <a:pt x="11102" y="39054"/>
                  </a:lnTo>
                  <a:lnTo>
                    <a:pt x="11058" y="39054"/>
                  </a:lnTo>
                  <a:lnTo>
                    <a:pt x="9347" y="40590"/>
                  </a:lnTo>
                  <a:lnTo>
                    <a:pt x="9303" y="40634"/>
                  </a:lnTo>
                  <a:lnTo>
                    <a:pt x="8162" y="42653"/>
                  </a:lnTo>
                  <a:lnTo>
                    <a:pt x="5793" y="46646"/>
                  </a:lnTo>
                  <a:lnTo>
                    <a:pt x="4959" y="47348"/>
                  </a:lnTo>
                  <a:lnTo>
                    <a:pt x="2940" y="48708"/>
                  </a:lnTo>
                  <a:lnTo>
                    <a:pt x="44" y="50771"/>
                  </a:lnTo>
                  <a:lnTo>
                    <a:pt x="0" y="50814"/>
                  </a:lnTo>
                  <a:lnTo>
                    <a:pt x="0" y="50858"/>
                  </a:lnTo>
                  <a:lnTo>
                    <a:pt x="0" y="50946"/>
                  </a:lnTo>
                  <a:lnTo>
                    <a:pt x="0" y="50990"/>
                  </a:lnTo>
                  <a:lnTo>
                    <a:pt x="88" y="51034"/>
                  </a:lnTo>
                  <a:lnTo>
                    <a:pt x="176" y="51078"/>
                  </a:lnTo>
                  <a:lnTo>
                    <a:pt x="264" y="51034"/>
                  </a:lnTo>
                  <a:lnTo>
                    <a:pt x="3116" y="49015"/>
                  </a:lnTo>
                  <a:lnTo>
                    <a:pt x="5178" y="47611"/>
                  </a:lnTo>
                  <a:lnTo>
                    <a:pt x="6056" y="46909"/>
                  </a:lnTo>
                  <a:lnTo>
                    <a:pt x="6100" y="46865"/>
                  </a:lnTo>
                  <a:lnTo>
                    <a:pt x="8469" y="42828"/>
                  </a:lnTo>
                  <a:lnTo>
                    <a:pt x="9610" y="40854"/>
                  </a:lnTo>
                  <a:lnTo>
                    <a:pt x="11278" y="39318"/>
                  </a:lnTo>
                  <a:lnTo>
                    <a:pt x="13691" y="37694"/>
                  </a:lnTo>
                  <a:lnTo>
                    <a:pt x="15271" y="36685"/>
                  </a:lnTo>
                  <a:lnTo>
                    <a:pt x="17465" y="35325"/>
                  </a:lnTo>
                  <a:lnTo>
                    <a:pt x="18430" y="34666"/>
                  </a:lnTo>
                  <a:lnTo>
                    <a:pt x="19352" y="34008"/>
                  </a:lnTo>
                  <a:lnTo>
                    <a:pt x="20229" y="33218"/>
                  </a:lnTo>
                  <a:lnTo>
                    <a:pt x="21151" y="32385"/>
                  </a:lnTo>
                  <a:lnTo>
                    <a:pt x="22116" y="31375"/>
                  </a:lnTo>
                  <a:lnTo>
                    <a:pt x="23125" y="30191"/>
                  </a:lnTo>
                  <a:lnTo>
                    <a:pt x="24705" y="28128"/>
                  </a:lnTo>
                  <a:lnTo>
                    <a:pt x="26943" y="24749"/>
                  </a:lnTo>
                  <a:lnTo>
                    <a:pt x="28172" y="22643"/>
                  </a:lnTo>
                  <a:lnTo>
                    <a:pt x="29620" y="20361"/>
                  </a:lnTo>
                  <a:lnTo>
                    <a:pt x="32428" y="15535"/>
                  </a:lnTo>
                  <a:lnTo>
                    <a:pt x="33306" y="13779"/>
                  </a:lnTo>
                  <a:lnTo>
                    <a:pt x="34973" y="10225"/>
                  </a:lnTo>
                  <a:lnTo>
                    <a:pt x="34973" y="10181"/>
                  </a:lnTo>
                  <a:lnTo>
                    <a:pt x="35895" y="6802"/>
                  </a:lnTo>
                  <a:lnTo>
                    <a:pt x="36684" y="4257"/>
                  </a:lnTo>
                  <a:lnTo>
                    <a:pt x="37606" y="2019"/>
                  </a:lnTo>
                  <a:lnTo>
                    <a:pt x="38220" y="220"/>
                  </a:lnTo>
                  <a:lnTo>
                    <a:pt x="38264" y="177"/>
                  </a:lnTo>
                  <a:lnTo>
                    <a:pt x="38220" y="89"/>
                  </a:lnTo>
                  <a:lnTo>
                    <a:pt x="38176" y="45"/>
                  </a:lnTo>
                  <a:lnTo>
                    <a:pt x="3813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18" name="Google Shape;14318;p408"/>
            <p:cNvSpPr/>
            <p:nvPr/>
          </p:nvSpPr>
          <p:spPr>
            <a:xfrm>
              <a:off x="5806550" y="1750050"/>
              <a:ext cx="970875" cy="1285725"/>
            </a:xfrm>
            <a:custGeom>
              <a:avLst/>
              <a:gdLst/>
              <a:ahLst/>
              <a:cxnLst/>
              <a:rect l="l" t="t" r="r" b="b"/>
              <a:pathLst>
                <a:path w="38835" h="51429" extrusionOk="0">
                  <a:moveTo>
                    <a:pt x="38572" y="1"/>
                  </a:moveTo>
                  <a:lnTo>
                    <a:pt x="38528" y="45"/>
                  </a:lnTo>
                  <a:lnTo>
                    <a:pt x="38528" y="132"/>
                  </a:lnTo>
                  <a:lnTo>
                    <a:pt x="38221" y="1186"/>
                  </a:lnTo>
                  <a:lnTo>
                    <a:pt x="37255" y="3511"/>
                  </a:lnTo>
                  <a:lnTo>
                    <a:pt x="36158" y="6100"/>
                  </a:lnTo>
                  <a:lnTo>
                    <a:pt x="36114" y="6144"/>
                  </a:lnTo>
                  <a:lnTo>
                    <a:pt x="34710" y="11015"/>
                  </a:lnTo>
                  <a:lnTo>
                    <a:pt x="32955" y="14832"/>
                  </a:lnTo>
                  <a:lnTo>
                    <a:pt x="31112" y="18080"/>
                  </a:lnTo>
                  <a:lnTo>
                    <a:pt x="29049" y="21634"/>
                  </a:lnTo>
                  <a:lnTo>
                    <a:pt x="27996" y="23389"/>
                  </a:lnTo>
                  <a:lnTo>
                    <a:pt x="26943" y="25144"/>
                  </a:lnTo>
                  <a:lnTo>
                    <a:pt x="25802" y="26856"/>
                  </a:lnTo>
                  <a:lnTo>
                    <a:pt x="24661" y="28479"/>
                  </a:lnTo>
                  <a:lnTo>
                    <a:pt x="23477" y="30059"/>
                  </a:lnTo>
                  <a:lnTo>
                    <a:pt x="22862" y="30761"/>
                  </a:lnTo>
                  <a:lnTo>
                    <a:pt x="22204" y="31507"/>
                  </a:lnTo>
                  <a:lnTo>
                    <a:pt x="18869" y="34535"/>
                  </a:lnTo>
                  <a:lnTo>
                    <a:pt x="14920" y="37124"/>
                  </a:lnTo>
                  <a:lnTo>
                    <a:pt x="10883" y="39844"/>
                  </a:lnTo>
                  <a:lnTo>
                    <a:pt x="9084" y="41117"/>
                  </a:lnTo>
                  <a:lnTo>
                    <a:pt x="6714" y="42521"/>
                  </a:lnTo>
                  <a:lnTo>
                    <a:pt x="4169" y="43925"/>
                  </a:lnTo>
                  <a:lnTo>
                    <a:pt x="4125" y="43969"/>
                  </a:lnTo>
                  <a:lnTo>
                    <a:pt x="3774" y="44408"/>
                  </a:lnTo>
                  <a:lnTo>
                    <a:pt x="3774" y="44452"/>
                  </a:lnTo>
                  <a:lnTo>
                    <a:pt x="3248" y="45856"/>
                  </a:lnTo>
                  <a:lnTo>
                    <a:pt x="2370" y="48181"/>
                  </a:lnTo>
                  <a:lnTo>
                    <a:pt x="1317" y="49981"/>
                  </a:lnTo>
                  <a:lnTo>
                    <a:pt x="44" y="51121"/>
                  </a:lnTo>
                  <a:lnTo>
                    <a:pt x="44" y="51209"/>
                  </a:lnTo>
                  <a:lnTo>
                    <a:pt x="1" y="51253"/>
                  </a:lnTo>
                  <a:lnTo>
                    <a:pt x="1" y="51341"/>
                  </a:lnTo>
                  <a:lnTo>
                    <a:pt x="44" y="51385"/>
                  </a:lnTo>
                  <a:lnTo>
                    <a:pt x="132" y="51429"/>
                  </a:lnTo>
                  <a:lnTo>
                    <a:pt x="176" y="51429"/>
                  </a:lnTo>
                  <a:lnTo>
                    <a:pt x="308" y="51385"/>
                  </a:lnTo>
                  <a:lnTo>
                    <a:pt x="1580" y="50244"/>
                  </a:lnTo>
                  <a:lnTo>
                    <a:pt x="1624" y="50200"/>
                  </a:lnTo>
                  <a:lnTo>
                    <a:pt x="2677" y="48357"/>
                  </a:lnTo>
                  <a:lnTo>
                    <a:pt x="2721" y="48313"/>
                  </a:lnTo>
                  <a:lnTo>
                    <a:pt x="3599" y="45987"/>
                  </a:lnTo>
                  <a:lnTo>
                    <a:pt x="4081" y="44583"/>
                  </a:lnTo>
                  <a:lnTo>
                    <a:pt x="4389" y="44188"/>
                  </a:lnTo>
                  <a:lnTo>
                    <a:pt x="6890" y="42828"/>
                  </a:lnTo>
                  <a:lnTo>
                    <a:pt x="9303" y="41424"/>
                  </a:lnTo>
                  <a:lnTo>
                    <a:pt x="11102" y="40151"/>
                  </a:lnTo>
                  <a:lnTo>
                    <a:pt x="15139" y="37431"/>
                  </a:lnTo>
                  <a:lnTo>
                    <a:pt x="19089" y="34842"/>
                  </a:lnTo>
                  <a:lnTo>
                    <a:pt x="19089" y="34798"/>
                  </a:lnTo>
                  <a:lnTo>
                    <a:pt x="22467" y="31770"/>
                  </a:lnTo>
                  <a:lnTo>
                    <a:pt x="23082" y="31024"/>
                  </a:lnTo>
                  <a:lnTo>
                    <a:pt x="23740" y="30278"/>
                  </a:lnTo>
                  <a:lnTo>
                    <a:pt x="24925" y="28699"/>
                  </a:lnTo>
                  <a:lnTo>
                    <a:pt x="26109" y="27075"/>
                  </a:lnTo>
                  <a:lnTo>
                    <a:pt x="27206" y="25364"/>
                  </a:lnTo>
                  <a:lnTo>
                    <a:pt x="28304" y="23608"/>
                  </a:lnTo>
                  <a:lnTo>
                    <a:pt x="29357" y="21809"/>
                  </a:lnTo>
                  <a:lnTo>
                    <a:pt x="31419" y="18211"/>
                  </a:lnTo>
                  <a:lnTo>
                    <a:pt x="33262" y="15008"/>
                  </a:lnTo>
                  <a:lnTo>
                    <a:pt x="35061" y="11146"/>
                  </a:lnTo>
                  <a:lnTo>
                    <a:pt x="36465" y="6232"/>
                  </a:lnTo>
                  <a:lnTo>
                    <a:pt x="37606" y="3643"/>
                  </a:lnTo>
                  <a:lnTo>
                    <a:pt x="38572" y="1273"/>
                  </a:lnTo>
                  <a:lnTo>
                    <a:pt x="38835" y="220"/>
                  </a:lnTo>
                  <a:lnTo>
                    <a:pt x="38835" y="132"/>
                  </a:lnTo>
                  <a:lnTo>
                    <a:pt x="38835" y="89"/>
                  </a:lnTo>
                  <a:lnTo>
                    <a:pt x="3879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19" name="Google Shape;14319;p408"/>
            <p:cNvSpPr/>
            <p:nvPr/>
          </p:nvSpPr>
          <p:spPr>
            <a:xfrm>
              <a:off x="5750600" y="1745675"/>
              <a:ext cx="1006000" cy="1239650"/>
            </a:xfrm>
            <a:custGeom>
              <a:avLst/>
              <a:gdLst/>
              <a:ahLst/>
              <a:cxnLst/>
              <a:rect l="l" t="t" r="r" b="b"/>
              <a:pathLst>
                <a:path w="40240" h="49586" extrusionOk="0">
                  <a:moveTo>
                    <a:pt x="39976" y="0"/>
                  </a:moveTo>
                  <a:lnTo>
                    <a:pt x="39932" y="44"/>
                  </a:lnTo>
                  <a:lnTo>
                    <a:pt x="39888" y="88"/>
                  </a:lnTo>
                  <a:lnTo>
                    <a:pt x="39186" y="1756"/>
                  </a:lnTo>
                  <a:lnTo>
                    <a:pt x="36992" y="6933"/>
                  </a:lnTo>
                  <a:lnTo>
                    <a:pt x="36509" y="8601"/>
                  </a:lnTo>
                  <a:lnTo>
                    <a:pt x="35588" y="11497"/>
                  </a:lnTo>
                  <a:lnTo>
                    <a:pt x="33613" y="15315"/>
                  </a:lnTo>
                  <a:lnTo>
                    <a:pt x="32736" y="16894"/>
                  </a:lnTo>
                  <a:lnTo>
                    <a:pt x="31902" y="18386"/>
                  </a:lnTo>
                  <a:lnTo>
                    <a:pt x="30147" y="21370"/>
                  </a:lnTo>
                  <a:lnTo>
                    <a:pt x="28304" y="24310"/>
                  </a:lnTo>
                  <a:lnTo>
                    <a:pt x="26329" y="27338"/>
                  </a:lnTo>
                  <a:lnTo>
                    <a:pt x="23389" y="30892"/>
                  </a:lnTo>
                  <a:lnTo>
                    <a:pt x="20273" y="33700"/>
                  </a:lnTo>
                  <a:lnTo>
                    <a:pt x="16588" y="36114"/>
                  </a:lnTo>
                  <a:lnTo>
                    <a:pt x="14393" y="37562"/>
                  </a:lnTo>
                  <a:lnTo>
                    <a:pt x="12638" y="38747"/>
                  </a:lnTo>
                  <a:lnTo>
                    <a:pt x="10664" y="40151"/>
                  </a:lnTo>
                  <a:lnTo>
                    <a:pt x="8645" y="41336"/>
                  </a:lnTo>
                  <a:lnTo>
                    <a:pt x="6144" y="42652"/>
                  </a:lnTo>
                  <a:lnTo>
                    <a:pt x="5047" y="43398"/>
                  </a:lnTo>
                  <a:lnTo>
                    <a:pt x="1800" y="46119"/>
                  </a:lnTo>
                  <a:lnTo>
                    <a:pt x="1185" y="46864"/>
                  </a:lnTo>
                  <a:lnTo>
                    <a:pt x="1142" y="46908"/>
                  </a:lnTo>
                  <a:lnTo>
                    <a:pt x="1" y="49322"/>
                  </a:lnTo>
                  <a:lnTo>
                    <a:pt x="1" y="49410"/>
                  </a:lnTo>
                  <a:lnTo>
                    <a:pt x="1" y="49453"/>
                  </a:lnTo>
                  <a:lnTo>
                    <a:pt x="45" y="49541"/>
                  </a:lnTo>
                  <a:lnTo>
                    <a:pt x="88" y="49585"/>
                  </a:lnTo>
                  <a:lnTo>
                    <a:pt x="176" y="49585"/>
                  </a:lnTo>
                  <a:lnTo>
                    <a:pt x="264" y="49541"/>
                  </a:lnTo>
                  <a:lnTo>
                    <a:pt x="308" y="49497"/>
                  </a:lnTo>
                  <a:lnTo>
                    <a:pt x="1449" y="47040"/>
                  </a:lnTo>
                  <a:lnTo>
                    <a:pt x="2063" y="46382"/>
                  </a:lnTo>
                  <a:lnTo>
                    <a:pt x="5266" y="43661"/>
                  </a:lnTo>
                  <a:lnTo>
                    <a:pt x="6319" y="42959"/>
                  </a:lnTo>
                  <a:lnTo>
                    <a:pt x="8821" y="41643"/>
                  </a:lnTo>
                  <a:lnTo>
                    <a:pt x="10839" y="40458"/>
                  </a:lnTo>
                  <a:lnTo>
                    <a:pt x="12814" y="39010"/>
                  </a:lnTo>
                  <a:lnTo>
                    <a:pt x="14613" y="37825"/>
                  </a:lnTo>
                  <a:lnTo>
                    <a:pt x="16807" y="36421"/>
                  </a:lnTo>
                  <a:lnTo>
                    <a:pt x="20493" y="33964"/>
                  </a:lnTo>
                  <a:lnTo>
                    <a:pt x="23608" y="31155"/>
                  </a:lnTo>
                  <a:lnTo>
                    <a:pt x="23652" y="31111"/>
                  </a:lnTo>
                  <a:lnTo>
                    <a:pt x="26592" y="27557"/>
                  </a:lnTo>
                  <a:lnTo>
                    <a:pt x="26636" y="27513"/>
                  </a:lnTo>
                  <a:lnTo>
                    <a:pt x="28611" y="24486"/>
                  </a:lnTo>
                  <a:lnTo>
                    <a:pt x="30454" y="21546"/>
                  </a:lnTo>
                  <a:lnTo>
                    <a:pt x="32209" y="18562"/>
                  </a:lnTo>
                  <a:lnTo>
                    <a:pt x="33043" y="17070"/>
                  </a:lnTo>
                  <a:lnTo>
                    <a:pt x="33920" y="15490"/>
                  </a:lnTo>
                  <a:lnTo>
                    <a:pt x="35939" y="11629"/>
                  </a:lnTo>
                  <a:lnTo>
                    <a:pt x="36816" y="8732"/>
                  </a:lnTo>
                  <a:lnTo>
                    <a:pt x="37343" y="7065"/>
                  </a:lnTo>
                  <a:lnTo>
                    <a:pt x="39537" y="1931"/>
                  </a:lnTo>
                  <a:lnTo>
                    <a:pt x="40195" y="220"/>
                  </a:lnTo>
                  <a:lnTo>
                    <a:pt x="40239" y="176"/>
                  </a:lnTo>
                  <a:lnTo>
                    <a:pt x="40195" y="88"/>
                  </a:lnTo>
                  <a:lnTo>
                    <a:pt x="40195" y="44"/>
                  </a:lnTo>
                  <a:lnTo>
                    <a:pt x="4010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20" name="Google Shape;14320;p408"/>
            <p:cNvSpPr/>
            <p:nvPr/>
          </p:nvSpPr>
          <p:spPr>
            <a:xfrm>
              <a:off x="5686975" y="1781875"/>
              <a:ext cx="1024625" cy="1146400"/>
            </a:xfrm>
            <a:custGeom>
              <a:avLst/>
              <a:gdLst/>
              <a:ahLst/>
              <a:cxnLst/>
              <a:rect l="l" t="t" r="r" b="b"/>
              <a:pathLst>
                <a:path w="40985" h="45856" extrusionOk="0">
                  <a:moveTo>
                    <a:pt x="40766" y="0"/>
                  </a:moveTo>
                  <a:lnTo>
                    <a:pt x="40678" y="44"/>
                  </a:lnTo>
                  <a:lnTo>
                    <a:pt x="40634" y="88"/>
                  </a:lnTo>
                  <a:lnTo>
                    <a:pt x="39888" y="2019"/>
                  </a:lnTo>
                  <a:lnTo>
                    <a:pt x="38967" y="4257"/>
                  </a:lnTo>
                  <a:lnTo>
                    <a:pt x="37957" y="6626"/>
                  </a:lnTo>
                  <a:lnTo>
                    <a:pt x="37957" y="6670"/>
                  </a:lnTo>
                  <a:lnTo>
                    <a:pt x="37343" y="8908"/>
                  </a:lnTo>
                  <a:lnTo>
                    <a:pt x="36465" y="10751"/>
                  </a:lnTo>
                  <a:lnTo>
                    <a:pt x="32560" y="17772"/>
                  </a:lnTo>
                  <a:lnTo>
                    <a:pt x="30936" y="20449"/>
                  </a:lnTo>
                  <a:lnTo>
                    <a:pt x="29532" y="22599"/>
                  </a:lnTo>
                  <a:lnTo>
                    <a:pt x="26899" y="26329"/>
                  </a:lnTo>
                  <a:lnTo>
                    <a:pt x="25364" y="28128"/>
                  </a:lnTo>
                  <a:lnTo>
                    <a:pt x="23608" y="29795"/>
                  </a:lnTo>
                  <a:lnTo>
                    <a:pt x="21546" y="31506"/>
                  </a:lnTo>
                  <a:lnTo>
                    <a:pt x="19571" y="32867"/>
                  </a:lnTo>
                  <a:lnTo>
                    <a:pt x="17421" y="34227"/>
                  </a:lnTo>
                  <a:lnTo>
                    <a:pt x="15271" y="35675"/>
                  </a:lnTo>
                  <a:lnTo>
                    <a:pt x="13384" y="36948"/>
                  </a:lnTo>
                  <a:lnTo>
                    <a:pt x="11453" y="38220"/>
                  </a:lnTo>
                  <a:lnTo>
                    <a:pt x="9084" y="39493"/>
                  </a:lnTo>
                  <a:lnTo>
                    <a:pt x="7109" y="40677"/>
                  </a:lnTo>
                  <a:lnTo>
                    <a:pt x="7065" y="40721"/>
                  </a:lnTo>
                  <a:lnTo>
                    <a:pt x="5047" y="42476"/>
                  </a:lnTo>
                  <a:lnTo>
                    <a:pt x="3160" y="43661"/>
                  </a:lnTo>
                  <a:lnTo>
                    <a:pt x="88" y="45548"/>
                  </a:lnTo>
                  <a:lnTo>
                    <a:pt x="44" y="45592"/>
                  </a:lnTo>
                  <a:lnTo>
                    <a:pt x="44" y="45680"/>
                  </a:lnTo>
                  <a:lnTo>
                    <a:pt x="1" y="45724"/>
                  </a:lnTo>
                  <a:lnTo>
                    <a:pt x="44" y="45811"/>
                  </a:lnTo>
                  <a:lnTo>
                    <a:pt x="132" y="45855"/>
                  </a:lnTo>
                  <a:lnTo>
                    <a:pt x="308" y="45855"/>
                  </a:lnTo>
                  <a:lnTo>
                    <a:pt x="3336" y="43968"/>
                  </a:lnTo>
                  <a:lnTo>
                    <a:pt x="5266" y="42740"/>
                  </a:lnTo>
                  <a:lnTo>
                    <a:pt x="7285" y="40985"/>
                  </a:lnTo>
                  <a:lnTo>
                    <a:pt x="9259" y="39800"/>
                  </a:lnTo>
                  <a:lnTo>
                    <a:pt x="11629" y="38527"/>
                  </a:lnTo>
                  <a:lnTo>
                    <a:pt x="13604" y="37255"/>
                  </a:lnTo>
                  <a:lnTo>
                    <a:pt x="15490" y="35938"/>
                  </a:lnTo>
                  <a:lnTo>
                    <a:pt x="17641" y="34534"/>
                  </a:lnTo>
                  <a:lnTo>
                    <a:pt x="19791" y="33174"/>
                  </a:lnTo>
                  <a:lnTo>
                    <a:pt x="21765" y="31770"/>
                  </a:lnTo>
                  <a:lnTo>
                    <a:pt x="23828" y="30058"/>
                  </a:lnTo>
                  <a:lnTo>
                    <a:pt x="25583" y="28391"/>
                  </a:lnTo>
                  <a:lnTo>
                    <a:pt x="27207" y="26548"/>
                  </a:lnTo>
                  <a:lnTo>
                    <a:pt x="29795" y="22774"/>
                  </a:lnTo>
                  <a:lnTo>
                    <a:pt x="31244" y="20624"/>
                  </a:lnTo>
                  <a:lnTo>
                    <a:pt x="32867" y="17947"/>
                  </a:lnTo>
                  <a:lnTo>
                    <a:pt x="36772" y="10927"/>
                  </a:lnTo>
                  <a:lnTo>
                    <a:pt x="37650" y="9084"/>
                  </a:lnTo>
                  <a:lnTo>
                    <a:pt x="37694" y="9040"/>
                  </a:lnTo>
                  <a:lnTo>
                    <a:pt x="38308" y="6758"/>
                  </a:lnTo>
                  <a:lnTo>
                    <a:pt x="39274" y="4388"/>
                  </a:lnTo>
                  <a:lnTo>
                    <a:pt x="40195" y="2150"/>
                  </a:lnTo>
                  <a:lnTo>
                    <a:pt x="40985" y="220"/>
                  </a:lnTo>
                  <a:lnTo>
                    <a:pt x="40985" y="176"/>
                  </a:lnTo>
                  <a:lnTo>
                    <a:pt x="40985" y="88"/>
                  </a:lnTo>
                  <a:lnTo>
                    <a:pt x="40941" y="44"/>
                  </a:lnTo>
                  <a:lnTo>
                    <a:pt x="4089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21" name="Google Shape;14321;p408"/>
            <p:cNvSpPr/>
            <p:nvPr/>
          </p:nvSpPr>
          <p:spPr>
            <a:xfrm>
              <a:off x="5631025" y="1795025"/>
              <a:ext cx="1012575" cy="1082775"/>
            </a:xfrm>
            <a:custGeom>
              <a:avLst/>
              <a:gdLst/>
              <a:ahLst/>
              <a:cxnLst/>
              <a:rect l="l" t="t" r="r" b="b"/>
              <a:pathLst>
                <a:path w="40503" h="43311" extrusionOk="0">
                  <a:moveTo>
                    <a:pt x="40239" y="1"/>
                  </a:moveTo>
                  <a:lnTo>
                    <a:pt x="40195" y="45"/>
                  </a:lnTo>
                  <a:lnTo>
                    <a:pt x="40151" y="133"/>
                  </a:lnTo>
                  <a:lnTo>
                    <a:pt x="38923" y="3424"/>
                  </a:lnTo>
                  <a:lnTo>
                    <a:pt x="37167" y="8031"/>
                  </a:lnTo>
                  <a:lnTo>
                    <a:pt x="36334" y="9523"/>
                  </a:lnTo>
                  <a:lnTo>
                    <a:pt x="35281" y="11410"/>
                  </a:lnTo>
                  <a:lnTo>
                    <a:pt x="34052" y="13648"/>
                  </a:lnTo>
                  <a:lnTo>
                    <a:pt x="31990" y="17246"/>
                  </a:lnTo>
                  <a:lnTo>
                    <a:pt x="30805" y="19133"/>
                  </a:lnTo>
                  <a:lnTo>
                    <a:pt x="29401" y="21063"/>
                  </a:lnTo>
                  <a:lnTo>
                    <a:pt x="27996" y="23214"/>
                  </a:lnTo>
                  <a:lnTo>
                    <a:pt x="26505" y="24969"/>
                  </a:lnTo>
                  <a:lnTo>
                    <a:pt x="25232" y="26154"/>
                  </a:lnTo>
                  <a:lnTo>
                    <a:pt x="23477" y="27821"/>
                  </a:lnTo>
                  <a:lnTo>
                    <a:pt x="21853" y="29137"/>
                  </a:lnTo>
                  <a:lnTo>
                    <a:pt x="20054" y="30410"/>
                  </a:lnTo>
                  <a:lnTo>
                    <a:pt x="12199" y="35456"/>
                  </a:lnTo>
                  <a:lnTo>
                    <a:pt x="10137" y="36597"/>
                  </a:lnTo>
                  <a:lnTo>
                    <a:pt x="7636" y="38221"/>
                  </a:lnTo>
                  <a:lnTo>
                    <a:pt x="5661" y="39669"/>
                  </a:lnTo>
                  <a:lnTo>
                    <a:pt x="3687" y="40897"/>
                  </a:lnTo>
                  <a:lnTo>
                    <a:pt x="88" y="43004"/>
                  </a:lnTo>
                  <a:lnTo>
                    <a:pt x="45" y="43048"/>
                  </a:lnTo>
                  <a:lnTo>
                    <a:pt x="1" y="43091"/>
                  </a:lnTo>
                  <a:lnTo>
                    <a:pt x="1" y="43179"/>
                  </a:lnTo>
                  <a:lnTo>
                    <a:pt x="1" y="43223"/>
                  </a:lnTo>
                  <a:lnTo>
                    <a:pt x="88" y="43311"/>
                  </a:lnTo>
                  <a:lnTo>
                    <a:pt x="264" y="43311"/>
                  </a:lnTo>
                  <a:lnTo>
                    <a:pt x="3862" y="41205"/>
                  </a:lnTo>
                  <a:lnTo>
                    <a:pt x="5881" y="39932"/>
                  </a:lnTo>
                  <a:lnTo>
                    <a:pt x="7855" y="38484"/>
                  </a:lnTo>
                  <a:lnTo>
                    <a:pt x="10313" y="36904"/>
                  </a:lnTo>
                  <a:lnTo>
                    <a:pt x="12375" y="35763"/>
                  </a:lnTo>
                  <a:lnTo>
                    <a:pt x="20230" y="30717"/>
                  </a:lnTo>
                  <a:lnTo>
                    <a:pt x="22073" y="29401"/>
                  </a:lnTo>
                  <a:lnTo>
                    <a:pt x="23696" y="28084"/>
                  </a:lnTo>
                  <a:lnTo>
                    <a:pt x="25451" y="26417"/>
                  </a:lnTo>
                  <a:lnTo>
                    <a:pt x="26724" y="25232"/>
                  </a:lnTo>
                  <a:lnTo>
                    <a:pt x="26768" y="25188"/>
                  </a:lnTo>
                  <a:lnTo>
                    <a:pt x="28260" y="23433"/>
                  </a:lnTo>
                  <a:lnTo>
                    <a:pt x="28304" y="23389"/>
                  </a:lnTo>
                  <a:lnTo>
                    <a:pt x="29708" y="21283"/>
                  </a:lnTo>
                  <a:lnTo>
                    <a:pt x="31068" y="19352"/>
                  </a:lnTo>
                  <a:lnTo>
                    <a:pt x="32297" y="17421"/>
                  </a:lnTo>
                  <a:lnTo>
                    <a:pt x="34359" y="13823"/>
                  </a:lnTo>
                  <a:lnTo>
                    <a:pt x="35588" y="11585"/>
                  </a:lnTo>
                  <a:lnTo>
                    <a:pt x="36641" y="9698"/>
                  </a:lnTo>
                  <a:lnTo>
                    <a:pt x="37475" y="8207"/>
                  </a:lnTo>
                  <a:lnTo>
                    <a:pt x="37519" y="8163"/>
                  </a:lnTo>
                  <a:lnTo>
                    <a:pt x="39230" y="3555"/>
                  </a:lnTo>
                  <a:lnTo>
                    <a:pt x="40459" y="220"/>
                  </a:lnTo>
                  <a:lnTo>
                    <a:pt x="40502" y="176"/>
                  </a:lnTo>
                  <a:lnTo>
                    <a:pt x="40459" y="89"/>
                  </a:lnTo>
                  <a:lnTo>
                    <a:pt x="40415" y="45"/>
                  </a:lnTo>
                  <a:lnTo>
                    <a:pt x="4037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22" name="Google Shape;14322;p408"/>
            <p:cNvSpPr/>
            <p:nvPr/>
          </p:nvSpPr>
          <p:spPr>
            <a:xfrm>
              <a:off x="5603600" y="1804900"/>
              <a:ext cx="1003800" cy="1047675"/>
            </a:xfrm>
            <a:custGeom>
              <a:avLst/>
              <a:gdLst/>
              <a:ahLst/>
              <a:cxnLst/>
              <a:rect l="l" t="t" r="r" b="b"/>
              <a:pathLst>
                <a:path w="40152" h="41907" extrusionOk="0">
                  <a:moveTo>
                    <a:pt x="39932" y="1"/>
                  </a:moveTo>
                  <a:lnTo>
                    <a:pt x="39844" y="45"/>
                  </a:lnTo>
                  <a:lnTo>
                    <a:pt x="39800" y="89"/>
                  </a:lnTo>
                  <a:lnTo>
                    <a:pt x="38572" y="3511"/>
                  </a:lnTo>
                  <a:lnTo>
                    <a:pt x="37255" y="6978"/>
                  </a:lnTo>
                  <a:lnTo>
                    <a:pt x="35193" y="10620"/>
                  </a:lnTo>
                  <a:lnTo>
                    <a:pt x="33043" y="14525"/>
                  </a:lnTo>
                  <a:lnTo>
                    <a:pt x="32823" y="14876"/>
                  </a:lnTo>
                  <a:lnTo>
                    <a:pt x="30980" y="17860"/>
                  </a:lnTo>
                  <a:lnTo>
                    <a:pt x="30059" y="19264"/>
                  </a:lnTo>
                  <a:lnTo>
                    <a:pt x="29050" y="20668"/>
                  </a:lnTo>
                  <a:lnTo>
                    <a:pt x="28040" y="22029"/>
                  </a:lnTo>
                  <a:lnTo>
                    <a:pt x="26943" y="23301"/>
                  </a:lnTo>
                  <a:lnTo>
                    <a:pt x="26329" y="23959"/>
                  </a:lnTo>
                  <a:lnTo>
                    <a:pt x="25715" y="24574"/>
                  </a:lnTo>
                  <a:lnTo>
                    <a:pt x="25100" y="25144"/>
                  </a:lnTo>
                  <a:lnTo>
                    <a:pt x="24442" y="25715"/>
                  </a:lnTo>
                  <a:lnTo>
                    <a:pt x="22468" y="27426"/>
                  </a:lnTo>
                  <a:lnTo>
                    <a:pt x="20493" y="28874"/>
                  </a:lnTo>
                  <a:lnTo>
                    <a:pt x="13823" y="33262"/>
                  </a:lnTo>
                  <a:lnTo>
                    <a:pt x="12024" y="34271"/>
                  </a:lnTo>
                  <a:lnTo>
                    <a:pt x="10005" y="35456"/>
                  </a:lnTo>
                  <a:lnTo>
                    <a:pt x="6144" y="38001"/>
                  </a:lnTo>
                  <a:lnTo>
                    <a:pt x="3950" y="39361"/>
                  </a:lnTo>
                  <a:lnTo>
                    <a:pt x="88" y="41599"/>
                  </a:lnTo>
                  <a:lnTo>
                    <a:pt x="45" y="41643"/>
                  </a:lnTo>
                  <a:lnTo>
                    <a:pt x="1" y="41687"/>
                  </a:lnTo>
                  <a:lnTo>
                    <a:pt x="1" y="41775"/>
                  </a:lnTo>
                  <a:lnTo>
                    <a:pt x="1" y="41819"/>
                  </a:lnTo>
                  <a:lnTo>
                    <a:pt x="88" y="41907"/>
                  </a:lnTo>
                  <a:lnTo>
                    <a:pt x="264" y="41907"/>
                  </a:lnTo>
                  <a:lnTo>
                    <a:pt x="4125" y="39669"/>
                  </a:lnTo>
                  <a:lnTo>
                    <a:pt x="6319" y="38308"/>
                  </a:lnTo>
                  <a:lnTo>
                    <a:pt x="10181" y="35719"/>
                  </a:lnTo>
                  <a:lnTo>
                    <a:pt x="12199" y="34579"/>
                  </a:lnTo>
                  <a:lnTo>
                    <a:pt x="13999" y="33569"/>
                  </a:lnTo>
                  <a:lnTo>
                    <a:pt x="20668" y="29137"/>
                  </a:lnTo>
                  <a:lnTo>
                    <a:pt x="22687" y="27733"/>
                  </a:lnTo>
                  <a:lnTo>
                    <a:pt x="24662" y="26022"/>
                  </a:lnTo>
                  <a:lnTo>
                    <a:pt x="25320" y="25408"/>
                  </a:lnTo>
                  <a:lnTo>
                    <a:pt x="25978" y="24793"/>
                  </a:lnTo>
                  <a:lnTo>
                    <a:pt x="26592" y="24179"/>
                  </a:lnTo>
                  <a:lnTo>
                    <a:pt x="27163" y="23565"/>
                  </a:lnTo>
                  <a:lnTo>
                    <a:pt x="28304" y="22248"/>
                  </a:lnTo>
                  <a:lnTo>
                    <a:pt x="29313" y="20888"/>
                  </a:lnTo>
                  <a:lnTo>
                    <a:pt x="30322" y="19484"/>
                  </a:lnTo>
                  <a:lnTo>
                    <a:pt x="31287" y="18036"/>
                  </a:lnTo>
                  <a:lnTo>
                    <a:pt x="33130" y="15052"/>
                  </a:lnTo>
                  <a:lnTo>
                    <a:pt x="33350" y="14701"/>
                  </a:lnTo>
                  <a:lnTo>
                    <a:pt x="35500" y="10795"/>
                  </a:lnTo>
                  <a:lnTo>
                    <a:pt x="37562" y="7109"/>
                  </a:lnTo>
                  <a:lnTo>
                    <a:pt x="38923" y="3599"/>
                  </a:lnTo>
                  <a:lnTo>
                    <a:pt x="40151" y="220"/>
                  </a:lnTo>
                  <a:lnTo>
                    <a:pt x="40151" y="176"/>
                  </a:lnTo>
                  <a:lnTo>
                    <a:pt x="40151" y="89"/>
                  </a:lnTo>
                  <a:lnTo>
                    <a:pt x="40107" y="45"/>
                  </a:lnTo>
                  <a:lnTo>
                    <a:pt x="4006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23" name="Google Shape;14323;p408"/>
            <p:cNvSpPr/>
            <p:nvPr/>
          </p:nvSpPr>
          <p:spPr>
            <a:xfrm>
              <a:off x="5576175" y="1804900"/>
              <a:ext cx="998300" cy="1023550"/>
            </a:xfrm>
            <a:custGeom>
              <a:avLst/>
              <a:gdLst/>
              <a:ahLst/>
              <a:cxnLst/>
              <a:rect l="l" t="t" r="r" b="b"/>
              <a:pathLst>
                <a:path w="39932" h="40942" extrusionOk="0">
                  <a:moveTo>
                    <a:pt x="39713" y="1"/>
                  </a:moveTo>
                  <a:lnTo>
                    <a:pt x="39625" y="45"/>
                  </a:lnTo>
                  <a:lnTo>
                    <a:pt x="39625" y="89"/>
                  </a:lnTo>
                  <a:lnTo>
                    <a:pt x="38703" y="2634"/>
                  </a:lnTo>
                  <a:lnTo>
                    <a:pt x="37606" y="5705"/>
                  </a:lnTo>
                  <a:lnTo>
                    <a:pt x="35939" y="8865"/>
                  </a:lnTo>
                  <a:lnTo>
                    <a:pt x="34579" y="11234"/>
                  </a:lnTo>
                  <a:lnTo>
                    <a:pt x="32955" y="14130"/>
                  </a:lnTo>
                  <a:lnTo>
                    <a:pt x="31639" y="16324"/>
                  </a:lnTo>
                  <a:lnTo>
                    <a:pt x="28435" y="20888"/>
                  </a:lnTo>
                  <a:lnTo>
                    <a:pt x="27338" y="22160"/>
                  </a:lnTo>
                  <a:lnTo>
                    <a:pt x="25583" y="23828"/>
                  </a:lnTo>
                  <a:lnTo>
                    <a:pt x="23565" y="25715"/>
                  </a:lnTo>
                  <a:lnTo>
                    <a:pt x="21678" y="27207"/>
                  </a:lnTo>
                  <a:lnTo>
                    <a:pt x="20317" y="28172"/>
                  </a:lnTo>
                  <a:lnTo>
                    <a:pt x="18957" y="29050"/>
                  </a:lnTo>
                  <a:lnTo>
                    <a:pt x="16236" y="30805"/>
                  </a:lnTo>
                  <a:lnTo>
                    <a:pt x="13472" y="32516"/>
                  </a:lnTo>
                  <a:lnTo>
                    <a:pt x="10708" y="34184"/>
                  </a:lnTo>
                  <a:lnTo>
                    <a:pt x="7504" y="36158"/>
                  </a:lnTo>
                  <a:lnTo>
                    <a:pt x="4301" y="38133"/>
                  </a:lnTo>
                  <a:lnTo>
                    <a:pt x="2414" y="39230"/>
                  </a:lnTo>
                  <a:lnTo>
                    <a:pt x="88" y="40590"/>
                  </a:lnTo>
                  <a:lnTo>
                    <a:pt x="45" y="40634"/>
                  </a:lnTo>
                  <a:lnTo>
                    <a:pt x="1" y="40722"/>
                  </a:lnTo>
                  <a:lnTo>
                    <a:pt x="1" y="40766"/>
                  </a:lnTo>
                  <a:lnTo>
                    <a:pt x="1" y="40853"/>
                  </a:lnTo>
                  <a:lnTo>
                    <a:pt x="88" y="40897"/>
                  </a:lnTo>
                  <a:lnTo>
                    <a:pt x="176" y="40941"/>
                  </a:lnTo>
                  <a:lnTo>
                    <a:pt x="264" y="40897"/>
                  </a:lnTo>
                  <a:lnTo>
                    <a:pt x="2590" y="39537"/>
                  </a:lnTo>
                  <a:lnTo>
                    <a:pt x="4476" y="38440"/>
                  </a:lnTo>
                  <a:lnTo>
                    <a:pt x="7680" y="36422"/>
                  </a:lnTo>
                  <a:lnTo>
                    <a:pt x="10883" y="34491"/>
                  </a:lnTo>
                  <a:lnTo>
                    <a:pt x="13648" y="32823"/>
                  </a:lnTo>
                  <a:lnTo>
                    <a:pt x="16412" y="31112"/>
                  </a:lnTo>
                  <a:lnTo>
                    <a:pt x="19176" y="29357"/>
                  </a:lnTo>
                  <a:lnTo>
                    <a:pt x="20537" y="28435"/>
                  </a:lnTo>
                  <a:lnTo>
                    <a:pt x="21853" y="27514"/>
                  </a:lnTo>
                  <a:lnTo>
                    <a:pt x="23784" y="25978"/>
                  </a:lnTo>
                  <a:lnTo>
                    <a:pt x="25846" y="24047"/>
                  </a:lnTo>
                  <a:lnTo>
                    <a:pt x="27602" y="22424"/>
                  </a:lnTo>
                  <a:lnTo>
                    <a:pt x="27602" y="22380"/>
                  </a:lnTo>
                  <a:lnTo>
                    <a:pt x="28699" y="21107"/>
                  </a:lnTo>
                  <a:lnTo>
                    <a:pt x="31946" y="16500"/>
                  </a:lnTo>
                  <a:lnTo>
                    <a:pt x="33262" y="14306"/>
                  </a:lnTo>
                  <a:lnTo>
                    <a:pt x="34886" y="11410"/>
                  </a:lnTo>
                  <a:lnTo>
                    <a:pt x="36246" y="9040"/>
                  </a:lnTo>
                  <a:lnTo>
                    <a:pt x="37957" y="5881"/>
                  </a:lnTo>
                  <a:lnTo>
                    <a:pt x="37957" y="5837"/>
                  </a:lnTo>
                  <a:lnTo>
                    <a:pt x="39054" y="2765"/>
                  </a:lnTo>
                  <a:lnTo>
                    <a:pt x="39932" y="220"/>
                  </a:lnTo>
                  <a:lnTo>
                    <a:pt x="39932" y="132"/>
                  </a:lnTo>
                  <a:lnTo>
                    <a:pt x="39932" y="89"/>
                  </a:lnTo>
                  <a:lnTo>
                    <a:pt x="39888" y="45"/>
                  </a:lnTo>
                  <a:lnTo>
                    <a:pt x="3984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24" name="Google Shape;14324;p408"/>
            <p:cNvSpPr/>
            <p:nvPr/>
          </p:nvSpPr>
          <p:spPr>
            <a:xfrm>
              <a:off x="5548750" y="1803800"/>
              <a:ext cx="995025" cy="1000500"/>
            </a:xfrm>
            <a:custGeom>
              <a:avLst/>
              <a:gdLst/>
              <a:ahLst/>
              <a:cxnLst/>
              <a:rect l="l" t="t" r="r" b="b"/>
              <a:pathLst>
                <a:path w="39801" h="40020" extrusionOk="0">
                  <a:moveTo>
                    <a:pt x="39581" y="1"/>
                  </a:moveTo>
                  <a:lnTo>
                    <a:pt x="39537" y="45"/>
                  </a:lnTo>
                  <a:lnTo>
                    <a:pt x="39493" y="89"/>
                  </a:lnTo>
                  <a:lnTo>
                    <a:pt x="39449" y="133"/>
                  </a:lnTo>
                  <a:lnTo>
                    <a:pt x="38572" y="2678"/>
                  </a:lnTo>
                  <a:lnTo>
                    <a:pt x="37782" y="4959"/>
                  </a:lnTo>
                  <a:lnTo>
                    <a:pt x="36773" y="6890"/>
                  </a:lnTo>
                  <a:lnTo>
                    <a:pt x="34579" y="10839"/>
                  </a:lnTo>
                  <a:lnTo>
                    <a:pt x="33350" y="12946"/>
                  </a:lnTo>
                  <a:lnTo>
                    <a:pt x="31902" y="15403"/>
                  </a:lnTo>
                  <a:lnTo>
                    <a:pt x="30322" y="17685"/>
                  </a:lnTo>
                  <a:lnTo>
                    <a:pt x="27953" y="20844"/>
                  </a:lnTo>
                  <a:lnTo>
                    <a:pt x="26110" y="22599"/>
                  </a:lnTo>
                  <a:lnTo>
                    <a:pt x="23872" y="24706"/>
                  </a:lnTo>
                  <a:lnTo>
                    <a:pt x="21765" y="26417"/>
                  </a:lnTo>
                  <a:lnTo>
                    <a:pt x="19966" y="27646"/>
                  </a:lnTo>
                  <a:lnTo>
                    <a:pt x="17641" y="29137"/>
                  </a:lnTo>
                  <a:lnTo>
                    <a:pt x="13384" y="31770"/>
                  </a:lnTo>
                  <a:lnTo>
                    <a:pt x="11805" y="32648"/>
                  </a:lnTo>
                  <a:lnTo>
                    <a:pt x="7724" y="35149"/>
                  </a:lnTo>
                  <a:lnTo>
                    <a:pt x="3643" y="37563"/>
                  </a:lnTo>
                  <a:lnTo>
                    <a:pt x="88" y="39669"/>
                  </a:lnTo>
                  <a:lnTo>
                    <a:pt x="45" y="39757"/>
                  </a:lnTo>
                  <a:lnTo>
                    <a:pt x="1" y="39800"/>
                  </a:lnTo>
                  <a:lnTo>
                    <a:pt x="1" y="39844"/>
                  </a:lnTo>
                  <a:lnTo>
                    <a:pt x="1" y="39932"/>
                  </a:lnTo>
                  <a:lnTo>
                    <a:pt x="88" y="39976"/>
                  </a:lnTo>
                  <a:lnTo>
                    <a:pt x="176" y="40020"/>
                  </a:lnTo>
                  <a:lnTo>
                    <a:pt x="264" y="39976"/>
                  </a:lnTo>
                  <a:lnTo>
                    <a:pt x="3818" y="37870"/>
                  </a:lnTo>
                  <a:lnTo>
                    <a:pt x="7899" y="35456"/>
                  </a:lnTo>
                  <a:lnTo>
                    <a:pt x="11980" y="32955"/>
                  </a:lnTo>
                  <a:lnTo>
                    <a:pt x="13560" y="32077"/>
                  </a:lnTo>
                  <a:lnTo>
                    <a:pt x="17816" y="29445"/>
                  </a:lnTo>
                  <a:lnTo>
                    <a:pt x="20142" y="27953"/>
                  </a:lnTo>
                  <a:lnTo>
                    <a:pt x="21985" y="26680"/>
                  </a:lnTo>
                  <a:lnTo>
                    <a:pt x="24091" y="24969"/>
                  </a:lnTo>
                  <a:lnTo>
                    <a:pt x="26329" y="22819"/>
                  </a:lnTo>
                  <a:lnTo>
                    <a:pt x="28216" y="21064"/>
                  </a:lnTo>
                  <a:lnTo>
                    <a:pt x="30585" y="17904"/>
                  </a:lnTo>
                  <a:lnTo>
                    <a:pt x="32209" y="15578"/>
                  </a:lnTo>
                  <a:lnTo>
                    <a:pt x="33657" y="13121"/>
                  </a:lnTo>
                  <a:lnTo>
                    <a:pt x="34886" y="11015"/>
                  </a:lnTo>
                  <a:lnTo>
                    <a:pt x="37080" y="7066"/>
                  </a:lnTo>
                  <a:lnTo>
                    <a:pt x="38089" y="5135"/>
                  </a:lnTo>
                  <a:lnTo>
                    <a:pt x="38089" y="5091"/>
                  </a:lnTo>
                  <a:lnTo>
                    <a:pt x="38879" y="2809"/>
                  </a:lnTo>
                  <a:lnTo>
                    <a:pt x="39800" y="264"/>
                  </a:lnTo>
                  <a:lnTo>
                    <a:pt x="39800" y="176"/>
                  </a:lnTo>
                  <a:lnTo>
                    <a:pt x="39756" y="133"/>
                  </a:lnTo>
                  <a:lnTo>
                    <a:pt x="39713" y="45"/>
                  </a:lnTo>
                  <a:lnTo>
                    <a:pt x="39669" y="45"/>
                  </a:lnTo>
                  <a:lnTo>
                    <a:pt x="3958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25" name="Google Shape;14325;p408"/>
            <p:cNvSpPr/>
            <p:nvPr/>
          </p:nvSpPr>
          <p:spPr>
            <a:xfrm>
              <a:off x="5493900" y="1863050"/>
              <a:ext cx="967600" cy="891900"/>
            </a:xfrm>
            <a:custGeom>
              <a:avLst/>
              <a:gdLst/>
              <a:ahLst/>
              <a:cxnLst/>
              <a:rect l="l" t="t" r="r" b="b"/>
              <a:pathLst>
                <a:path w="38704" h="35676" extrusionOk="0">
                  <a:moveTo>
                    <a:pt x="38484" y="0"/>
                  </a:moveTo>
                  <a:lnTo>
                    <a:pt x="38396" y="44"/>
                  </a:lnTo>
                  <a:lnTo>
                    <a:pt x="38352" y="88"/>
                  </a:lnTo>
                  <a:lnTo>
                    <a:pt x="37562" y="2107"/>
                  </a:lnTo>
                  <a:lnTo>
                    <a:pt x="36334" y="4345"/>
                  </a:lnTo>
                  <a:lnTo>
                    <a:pt x="34930" y="6934"/>
                  </a:lnTo>
                  <a:lnTo>
                    <a:pt x="33789" y="8820"/>
                  </a:lnTo>
                  <a:lnTo>
                    <a:pt x="32648" y="10707"/>
                  </a:lnTo>
                  <a:lnTo>
                    <a:pt x="31244" y="12770"/>
                  </a:lnTo>
                  <a:lnTo>
                    <a:pt x="29708" y="14700"/>
                  </a:lnTo>
                  <a:lnTo>
                    <a:pt x="28172" y="16499"/>
                  </a:lnTo>
                  <a:lnTo>
                    <a:pt x="27207" y="17553"/>
                  </a:lnTo>
                  <a:lnTo>
                    <a:pt x="26241" y="18562"/>
                  </a:lnTo>
                  <a:lnTo>
                    <a:pt x="25188" y="19527"/>
                  </a:lnTo>
                  <a:lnTo>
                    <a:pt x="24135" y="20449"/>
                  </a:lnTo>
                  <a:lnTo>
                    <a:pt x="23082" y="21370"/>
                  </a:lnTo>
                  <a:lnTo>
                    <a:pt x="21941" y="22248"/>
                  </a:lnTo>
                  <a:lnTo>
                    <a:pt x="20800" y="23038"/>
                  </a:lnTo>
                  <a:lnTo>
                    <a:pt x="19659" y="23871"/>
                  </a:lnTo>
                  <a:lnTo>
                    <a:pt x="18474" y="24661"/>
                  </a:lnTo>
                  <a:lnTo>
                    <a:pt x="17290" y="25407"/>
                  </a:lnTo>
                  <a:lnTo>
                    <a:pt x="14876" y="26855"/>
                  </a:lnTo>
                  <a:lnTo>
                    <a:pt x="12463" y="28259"/>
                  </a:lnTo>
                  <a:lnTo>
                    <a:pt x="10005" y="29620"/>
                  </a:lnTo>
                  <a:lnTo>
                    <a:pt x="7680" y="30936"/>
                  </a:lnTo>
                  <a:lnTo>
                    <a:pt x="5354" y="32296"/>
                  </a:lnTo>
                  <a:lnTo>
                    <a:pt x="3028" y="33613"/>
                  </a:lnTo>
                  <a:lnTo>
                    <a:pt x="88" y="35324"/>
                  </a:lnTo>
                  <a:lnTo>
                    <a:pt x="44" y="35368"/>
                  </a:lnTo>
                  <a:lnTo>
                    <a:pt x="1" y="35456"/>
                  </a:lnTo>
                  <a:lnTo>
                    <a:pt x="1" y="35500"/>
                  </a:lnTo>
                  <a:lnTo>
                    <a:pt x="44" y="35587"/>
                  </a:lnTo>
                  <a:lnTo>
                    <a:pt x="88" y="35631"/>
                  </a:lnTo>
                  <a:lnTo>
                    <a:pt x="176" y="35675"/>
                  </a:lnTo>
                  <a:lnTo>
                    <a:pt x="264" y="35631"/>
                  </a:lnTo>
                  <a:lnTo>
                    <a:pt x="3204" y="33920"/>
                  </a:lnTo>
                  <a:lnTo>
                    <a:pt x="5530" y="32604"/>
                  </a:lnTo>
                  <a:lnTo>
                    <a:pt x="7855" y="31243"/>
                  </a:lnTo>
                  <a:lnTo>
                    <a:pt x="10181" y="29927"/>
                  </a:lnTo>
                  <a:lnTo>
                    <a:pt x="12638" y="28567"/>
                  </a:lnTo>
                  <a:lnTo>
                    <a:pt x="15096" y="27162"/>
                  </a:lnTo>
                  <a:lnTo>
                    <a:pt x="17509" y="25670"/>
                  </a:lnTo>
                  <a:lnTo>
                    <a:pt x="18694" y="24925"/>
                  </a:lnTo>
                  <a:lnTo>
                    <a:pt x="19878" y="24135"/>
                  </a:lnTo>
                  <a:lnTo>
                    <a:pt x="21019" y="23345"/>
                  </a:lnTo>
                  <a:lnTo>
                    <a:pt x="22160" y="22511"/>
                  </a:lnTo>
                  <a:lnTo>
                    <a:pt x="23301" y="21633"/>
                  </a:lnTo>
                  <a:lnTo>
                    <a:pt x="24398" y="20712"/>
                  </a:lnTo>
                  <a:lnTo>
                    <a:pt x="25451" y="19791"/>
                  </a:lnTo>
                  <a:lnTo>
                    <a:pt x="26461" y="18825"/>
                  </a:lnTo>
                  <a:lnTo>
                    <a:pt x="27470" y="17772"/>
                  </a:lnTo>
                  <a:lnTo>
                    <a:pt x="28435" y="16719"/>
                  </a:lnTo>
                  <a:lnTo>
                    <a:pt x="30015" y="14920"/>
                  </a:lnTo>
                  <a:lnTo>
                    <a:pt x="31551" y="12945"/>
                  </a:lnTo>
                  <a:lnTo>
                    <a:pt x="32955" y="10883"/>
                  </a:lnTo>
                  <a:lnTo>
                    <a:pt x="34096" y="8996"/>
                  </a:lnTo>
                  <a:lnTo>
                    <a:pt x="35237" y="7109"/>
                  </a:lnTo>
                  <a:lnTo>
                    <a:pt x="36641" y="4520"/>
                  </a:lnTo>
                  <a:lnTo>
                    <a:pt x="37870" y="2238"/>
                  </a:lnTo>
                  <a:lnTo>
                    <a:pt x="38703" y="220"/>
                  </a:lnTo>
                  <a:lnTo>
                    <a:pt x="38703" y="132"/>
                  </a:lnTo>
                  <a:lnTo>
                    <a:pt x="38703" y="88"/>
                  </a:lnTo>
                  <a:lnTo>
                    <a:pt x="38659" y="44"/>
                  </a:lnTo>
                  <a:lnTo>
                    <a:pt x="3861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26" name="Google Shape;14326;p408"/>
            <p:cNvSpPr/>
            <p:nvPr/>
          </p:nvSpPr>
          <p:spPr>
            <a:xfrm>
              <a:off x="5469775" y="1897050"/>
              <a:ext cx="943450" cy="837050"/>
            </a:xfrm>
            <a:custGeom>
              <a:avLst/>
              <a:gdLst/>
              <a:ahLst/>
              <a:cxnLst/>
              <a:rect l="l" t="t" r="r" b="b"/>
              <a:pathLst>
                <a:path w="37738" h="33482" extrusionOk="0">
                  <a:moveTo>
                    <a:pt x="37518" y="1"/>
                  </a:moveTo>
                  <a:lnTo>
                    <a:pt x="37430" y="45"/>
                  </a:lnTo>
                  <a:lnTo>
                    <a:pt x="37386" y="89"/>
                  </a:lnTo>
                  <a:lnTo>
                    <a:pt x="36114" y="2502"/>
                  </a:lnTo>
                  <a:lnTo>
                    <a:pt x="34841" y="4915"/>
                  </a:lnTo>
                  <a:lnTo>
                    <a:pt x="33569" y="7066"/>
                  </a:lnTo>
                  <a:lnTo>
                    <a:pt x="32472" y="8908"/>
                  </a:lnTo>
                  <a:lnTo>
                    <a:pt x="31155" y="10751"/>
                  </a:lnTo>
                  <a:lnTo>
                    <a:pt x="29751" y="12551"/>
                  </a:lnTo>
                  <a:lnTo>
                    <a:pt x="27601" y="14964"/>
                  </a:lnTo>
                  <a:lnTo>
                    <a:pt x="26504" y="16105"/>
                  </a:lnTo>
                  <a:lnTo>
                    <a:pt x="25363" y="17202"/>
                  </a:lnTo>
                  <a:lnTo>
                    <a:pt x="24178" y="18255"/>
                  </a:lnTo>
                  <a:lnTo>
                    <a:pt x="22950" y="19264"/>
                  </a:lnTo>
                  <a:lnTo>
                    <a:pt x="21721" y="20230"/>
                  </a:lnTo>
                  <a:lnTo>
                    <a:pt x="20449" y="21195"/>
                  </a:lnTo>
                  <a:lnTo>
                    <a:pt x="19176" y="22073"/>
                  </a:lnTo>
                  <a:lnTo>
                    <a:pt x="17860" y="22994"/>
                  </a:lnTo>
                  <a:lnTo>
                    <a:pt x="16499" y="23828"/>
                  </a:lnTo>
                  <a:lnTo>
                    <a:pt x="15139" y="24662"/>
                  </a:lnTo>
                  <a:lnTo>
                    <a:pt x="12418" y="26285"/>
                  </a:lnTo>
                  <a:lnTo>
                    <a:pt x="9654" y="27821"/>
                  </a:lnTo>
                  <a:lnTo>
                    <a:pt x="6889" y="29313"/>
                  </a:lnTo>
                  <a:lnTo>
                    <a:pt x="5222" y="30278"/>
                  </a:lnTo>
                  <a:lnTo>
                    <a:pt x="2852" y="31463"/>
                  </a:lnTo>
                  <a:lnTo>
                    <a:pt x="88" y="33130"/>
                  </a:lnTo>
                  <a:lnTo>
                    <a:pt x="44" y="33174"/>
                  </a:lnTo>
                  <a:lnTo>
                    <a:pt x="0" y="33262"/>
                  </a:lnTo>
                  <a:lnTo>
                    <a:pt x="0" y="33306"/>
                  </a:lnTo>
                  <a:lnTo>
                    <a:pt x="44" y="33394"/>
                  </a:lnTo>
                  <a:lnTo>
                    <a:pt x="88" y="33438"/>
                  </a:lnTo>
                  <a:lnTo>
                    <a:pt x="176" y="33481"/>
                  </a:lnTo>
                  <a:lnTo>
                    <a:pt x="264" y="33438"/>
                  </a:lnTo>
                  <a:lnTo>
                    <a:pt x="3028" y="31770"/>
                  </a:lnTo>
                  <a:lnTo>
                    <a:pt x="5354" y="30585"/>
                  </a:lnTo>
                  <a:lnTo>
                    <a:pt x="7065" y="29620"/>
                  </a:lnTo>
                  <a:lnTo>
                    <a:pt x="9829" y="28128"/>
                  </a:lnTo>
                  <a:lnTo>
                    <a:pt x="12594" y="26548"/>
                  </a:lnTo>
                  <a:lnTo>
                    <a:pt x="15358" y="24969"/>
                  </a:lnTo>
                  <a:lnTo>
                    <a:pt x="16719" y="24135"/>
                  </a:lnTo>
                  <a:lnTo>
                    <a:pt x="18035" y="23257"/>
                  </a:lnTo>
                  <a:lnTo>
                    <a:pt x="19352" y="22380"/>
                  </a:lnTo>
                  <a:lnTo>
                    <a:pt x="20668" y="21458"/>
                  </a:lnTo>
                  <a:lnTo>
                    <a:pt x="21941" y="20493"/>
                  </a:lnTo>
                  <a:lnTo>
                    <a:pt x="23213" y="19528"/>
                  </a:lnTo>
                  <a:lnTo>
                    <a:pt x="24398" y="18518"/>
                  </a:lnTo>
                  <a:lnTo>
                    <a:pt x="25583" y="17465"/>
                  </a:lnTo>
                  <a:lnTo>
                    <a:pt x="26767" y="16324"/>
                  </a:lnTo>
                  <a:lnTo>
                    <a:pt x="27864" y="15183"/>
                  </a:lnTo>
                  <a:lnTo>
                    <a:pt x="30015" y="12814"/>
                  </a:lnTo>
                  <a:lnTo>
                    <a:pt x="31463" y="10971"/>
                  </a:lnTo>
                  <a:lnTo>
                    <a:pt x="32779" y="9084"/>
                  </a:lnTo>
                  <a:lnTo>
                    <a:pt x="33876" y="7241"/>
                  </a:lnTo>
                  <a:lnTo>
                    <a:pt x="35149" y="5091"/>
                  </a:lnTo>
                  <a:lnTo>
                    <a:pt x="36465" y="2677"/>
                  </a:lnTo>
                  <a:lnTo>
                    <a:pt x="37694" y="264"/>
                  </a:lnTo>
                  <a:lnTo>
                    <a:pt x="37738" y="220"/>
                  </a:lnTo>
                  <a:lnTo>
                    <a:pt x="37738" y="132"/>
                  </a:lnTo>
                  <a:lnTo>
                    <a:pt x="37694" y="89"/>
                  </a:lnTo>
                  <a:lnTo>
                    <a:pt x="37650" y="45"/>
                  </a:lnTo>
                  <a:lnTo>
                    <a:pt x="3756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27" name="Google Shape;14327;p408"/>
            <p:cNvSpPr/>
            <p:nvPr/>
          </p:nvSpPr>
          <p:spPr>
            <a:xfrm>
              <a:off x="5446725" y="1902550"/>
              <a:ext cx="929200" cy="809600"/>
            </a:xfrm>
            <a:custGeom>
              <a:avLst/>
              <a:gdLst/>
              <a:ahLst/>
              <a:cxnLst/>
              <a:rect l="l" t="t" r="r" b="b"/>
              <a:pathLst>
                <a:path w="37168" h="32384" extrusionOk="0">
                  <a:moveTo>
                    <a:pt x="36860" y="0"/>
                  </a:moveTo>
                  <a:lnTo>
                    <a:pt x="36817" y="88"/>
                  </a:lnTo>
                  <a:lnTo>
                    <a:pt x="36202" y="1229"/>
                  </a:lnTo>
                  <a:lnTo>
                    <a:pt x="35237" y="3028"/>
                  </a:lnTo>
                  <a:lnTo>
                    <a:pt x="34271" y="4783"/>
                  </a:lnTo>
                  <a:lnTo>
                    <a:pt x="33306" y="6451"/>
                  </a:lnTo>
                  <a:lnTo>
                    <a:pt x="32297" y="8118"/>
                  </a:lnTo>
                  <a:lnTo>
                    <a:pt x="31156" y="9742"/>
                  </a:lnTo>
                  <a:lnTo>
                    <a:pt x="30585" y="10531"/>
                  </a:lnTo>
                  <a:lnTo>
                    <a:pt x="29971" y="11321"/>
                  </a:lnTo>
                  <a:lnTo>
                    <a:pt x="29313" y="12111"/>
                  </a:lnTo>
                  <a:lnTo>
                    <a:pt x="28655" y="12901"/>
                  </a:lnTo>
                  <a:lnTo>
                    <a:pt x="27909" y="13691"/>
                  </a:lnTo>
                  <a:lnTo>
                    <a:pt x="27163" y="14437"/>
                  </a:lnTo>
                  <a:lnTo>
                    <a:pt x="25232" y="16280"/>
                  </a:lnTo>
                  <a:lnTo>
                    <a:pt x="23257" y="17947"/>
                  </a:lnTo>
                  <a:lnTo>
                    <a:pt x="21283" y="19395"/>
                  </a:lnTo>
                  <a:lnTo>
                    <a:pt x="19089" y="21194"/>
                  </a:lnTo>
                  <a:lnTo>
                    <a:pt x="16588" y="22906"/>
                  </a:lnTo>
                  <a:lnTo>
                    <a:pt x="12112" y="25495"/>
                  </a:lnTo>
                  <a:lnTo>
                    <a:pt x="9303" y="27030"/>
                  </a:lnTo>
                  <a:lnTo>
                    <a:pt x="7241" y="28171"/>
                  </a:lnTo>
                  <a:lnTo>
                    <a:pt x="3292" y="30146"/>
                  </a:lnTo>
                  <a:lnTo>
                    <a:pt x="89" y="32033"/>
                  </a:lnTo>
                  <a:lnTo>
                    <a:pt x="45" y="32077"/>
                  </a:lnTo>
                  <a:lnTo>
                    <a:pt x="1" y="32164"/>
                  </a:lnTo>
                  <a:lnTo>
                    <a:pt x="1" y="32208"/>
                  </a:lnTo>
                  <a:lnTo>
                    <a:pt x="1" y="32296"/>
                  </a:lnTo>
                  <a:lnTo>
                    <a:pt x="89" y="32340"/>
                  </a:lnTo>
                  <a:lnTo>
                    <a:pt x="176" y="32384"/>
                  </a:lnTo>
                  <a:lnTo>
                    <a:pt x="264" y="32340"/>
                  </a:lnTo>
                  <a:lnTo>
                    <a:pt x="3467" y="30453"/>
                  </a:lnTo>
                  <a:lnTo>
                    <a:pt x="7417" y="28479"/>
                  </a:lnTo>
                  <a:lnTo>
                    <a:pt x="9479" y="27338"/>
                  </a:lnTo>
                  <a:lnTo>
                    <a:pt x="12287" y="25802"/>
                  </a:lnTo>
                  <a:lnTo>
                    <a:pt x="16763" y="23169"/>
                  </a:lnTo>
                  <a:lnTo>
                    <a:pt x="19308" y="21458"/>
                  </a:lnTo>
                  <a:lnTo>
                    <a:pt x="21502" y="19659"/>
                  </a:lnTo>
                  <a:lnTo>
                    <a:pt x="23477" y="18211"/>
                  </a:lnTo>
                  <a:lnTo>
                    <a:pt x="25451" y="16543"/>
                  </a:lnTo>
                  <a:lnTo>
                    <a:pt x="27382" y="14700"/>
                  </a:lnTo>
                  <a:lnTo>
                    <a:pt x="28172" y="13910"/>
                  </a:lnTo>
                  <a:lnTo>
                    <a:pt x="28918" y="13120"/>
                  </a:lnTo>
                  <a:lnTo>
                    <a:pt x="29576" y="12331"/>
                  </a:lnTo>
                  <a:lnTo>
                    <a:pt x="30234" y="11541"/>
                  </a:lnTo>
                  <a:lnTo>
                    <a:pt x="30849" y="10751"/>
                  </a:lnTo>
                  <a:lnTo>
                    <a:pt x="31463" y="9917"/>
                  </a:lnTo>
                  <a:lnTo>
                    <a:pt x="32560" y="8294"/>
                  </a:lnTo>
                  <a:lnTo>
                    <a:pt x="33613" y="6626"/>
                  </a:lnTo>
                  <a:lnTo>
                    <a:pt x="34579" y="4959"/>
                  </a:lnTo>
                  <a:lnTo>
                    <a:pt x="35544" y="3203"/>
                  </a:lnTo>
                  <a:lnTo>
                    <a:pt x="36509" y="1404"/>
                  </a:lnTo>
                  <a:lnTo>
                    <a:pt x="37124" y="220"/>
                  </a:lnTo>
                  <a:lnTo>
                    <a:pt x="37168" y="176"/>
                  </a:lnTo>
                  <a:lnTo>
                    <a:pt x="37168" y="88"/>
                  </a:lnTo>
                  <a:lnTo>
                    <a:pt x="37124" y="44"/>
                  </a:lnTo>
                  <a:lnTo>
                    <a:pt x="3708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28" name="Google Shape;14328;p408"/>
            <p:cNvSpPr/>
            <p:nvPr/>
          </p:nvSpPr>
          <p:spPr>
            <a:xfrm>
              <a:off x="5422600" y="1929975"/>
              <a:ext cx="900675" cy="760250"/>
            </a:xfrm>
            <a:custGeom>
              <a:avLst/>
              <a:gdLst/>
              <a:ahLst/>
              <a:cxnLst/>
              <a:rect l="l" t="t" r="r" b="b"/>
              <a:pathLst>
                <a:path w="36027" h="30410" extrusionOk="0">
                  <a:moveTo>
                    <a:pt x="35807" y="0"/>
                  </a:moveTo>
                  <a:lnTo>
                    <a:pt x="35763" y="44"/>
                  </a:lnTo>
                  <a:lnTo>
                    <a:pt x="35719" y="88"/>
                  </a:lnTo>
                  <a:lnTo>
                    <a:pt x="34315" y="2677"/>
                  </a:lnTo>
                  <a:lnTo>
                    <a:pt x="33350" y="4476"/>
                  </a:lnTo>
                  <a:lnTo>
                    <a:pt x="32340" y="6187"/>
                  </a:lnTo>
                  <a:lnTo>
                    <a:pt x="31814" y="7021"/>
                  </a:lnTo>
                  <a:lnTo>
                    <a:pt x="31243" y="7855"/>
                  </a:lnTo>
                  <a:lnTo>
                    <a:pt x="30673" y="8645"/>
                  </a:lnTo>
                  <a:lnTo>
                    <a:pt x="30059" y="9391"/>
                  </a:lnTo>
                  <a:lnTo>
                    <a:pt x="29400" y="10180"/>
                  </a:lnTo>
                  <a:lnTo>
                    <a:pt x="28786" y="10926"/>
                  </a:lnTo>
                  <a:lnTo>
                    <a:pt x="28084" y="11672"/>
                  </a:lnTo>
                  <a:lnTo>
                    <a:pt x="27382" y="12374"/>
                  </a:lnTo>
                  <a:lnTo>
                    <a:pt x="25890" y="13779"/>
                  </a:lnTo>
                  <a:lnTo>
                    <a:pt x="24310" y="15183"/>
                  </a:lnTo>
                  <a:lnTo>
                    <a:pt x="22643" y="16411"/>
                  </a:lnTo>
                  <a:lnTo>
                    <a:pt x="20975" y="17772"/>
                  </a:lnTo>
                  <a:lnTo>
                    <a:pt x="20361" y="18342"/>
                  </a:lnTo>
                  <a:lnTo>
                    <a:pt x="19703" y="18913"/>
                  </a:lnTo>
                  <a:lnTo>
                    <a:pt x="19045" y="19439"/>
                  </a:lnTo>
                  <a:lnTo>
                    <a:pt x="18342" y="19966"/>
                  </a:lnTo>
                  <a:lnTo>
                    <a:pt x="16851" y="20975"/>
                  </a:lnTo>
                  <a:lnTo>
                    <a:pt x="15271" y="21940"/>
                  </a:lnTo>
                  <a:lnTo>
                    <a:pt x="13647" y="22906"/>
                  </a:lnTo>
                  <a:lnTo>
                    <a:pt x="12024" y="23783"/>
                  </a:lnTo>
                  <a:lnTo>
                    <a:pt x="8820" y="25495"/>
                  </a:lnTo>
                  <a:lnTo>
                    <a:pt x="7241" y="26328"/>
                  </a:lnTo>
                  <a:lnTo>
                    <a:pt x="3379" y="28171"/>
                  </a:lnTo>
                  <a:lnTo>
                    <a:pt x="88" y="30058"/>
                  </a:lnTo>
                  <a:lnTo>
                    <a:pt x="44" y="30102"/>
                  </a:lnTo>
                  <a:lnTo>
                    <a:pt x="0" y="30190"/>
                  </a:lnTo>
                  <a:lnTo>
                    <a:pt x="0" y="30234"/>
                  </a:lnTo>
                  <a:lnTo>
                    <a:pt x="44" y="30321"/>
                  </a:lnTo>
                  <a:lnTo>
                    <a:pt x="88" y="30365"/>
                  </a:lnTo>
                  <a:lnTo>
                    <a:pt x="176" y="30409"/>
                  </a:lnTo>
                  <a:lnTo>
                    <a:pt x="264" y="30365"/>
                  </a:lnTo>
                  <a:lnTo>
                    <a:pt x="3555" y="28479"/>
                  </a:lnTo>
                  <a:lnTo>
                    <a:pt x="7372" y="26636"/>
                  </a:lnTo>
                  <a:lnTo>
                    <a:pt x="8952" y="25802"/>
                  </a:lnTo>
                  <a:lnTo>
                    <a:pt x="12199" y="24090"/>
                  </a:lnTo>
                  <a:lnTo>
                    <a:pt x="13867" y="23213"/>
                  </a:lnTo>
                  <a:lnTo>
                    <a:pt x="15490" y="22248"/>
                  </a:lnTo>
                  <a:lnTo>
                    <a:pt x="17026" y="21282"/>
                  </a:lnTo>
                  <a:lnTo>
                    <a:pt x="18562" y="20229"/>
                  </a:lnTo>
                  <a:lnTo>
                    <a:pt x="19264" y="19702"/>
                  </a:lnTo>
                  <a:lnTo>
                    <a:pt x="19922" y="19176"/>
                  </a:lnTo>
                  <a:lnTo>
                    <a:pt x="20580" y="18605"/>
                  </a:lnTo>
                  <a:lnTo>
                    <a:pt x="21239" y="18035"/>
                  </a:lnTo>
                  <a:lnTo>
                    <a:pt x="22862" y="16675"/>
                  </a:lnTo>
                  <a:lnTo>
                    <a:pt x="24530" y="15446"/>
                  </a:lnTo>
                  <a:lnTo>
                    <a:pt x="26153" y="14042"/>
                  </a:lnTo>
                  <a:lnTo>
                    <a:pt x="27645" y="12638"/>
                  </a:lnTo>
                  <a:lnTo>
                    <a:pt x="28347" y="11892"/>
                  </a:lnTo>
                  <a:lnTo>
                    <a:pt x="29049" y="11146"/>
                  </a:lnTo>
                  <a:lnTo>
                    <a:pt x="29708" y="10400"/>
                  </a:lnTo>
                  <a:lnTo>
                    <a:pt x="30322" y="9610"/>
                  </a:lnTo>
                  <a:lnTo>
                    <a:pt x="30936" y="8864"/>
                  </a:lnTo>
                  <a:lnTo>
                    <a:pt x="31507" y="8030"/>
                  </a:lnTo>
                  <a:lnTo>
                    <a:pt x="32077" y="7240"/>
                  </a:lnTo>
                  <a:lnTo>
                    <a:pt x="32647" y="6407"/>
                  </a:lnTo>
                  <a:lnTo>
                    <a:pt x="33174" y="5529"/>
                  </a:lnTo>
                  <a:lnTo>
                    <a:pt x="33657" y="4652"/>
                  </a:lnTo>
                  <a:lnTo>
                    <a:pt x="34666" y="2809"/>
                  </a:lnTo>
                  <a:lnTo>
                    <a:pt x="36026" y="263"/>
                  </a:lnTo>
                  <a:lnTo>
                    <a:pt x="36026" y="176"/>
                  </a:lnTo>
                  <a:lnTo>
                    <a:pt x="36026" y="132"/>
                  </a:lnTo>
                  <a:lnTo>
                    <a:pt x="35982" y="44"/>
                  </a:lnTo>
                  <a:lnTo>
                    <a:pt x="3593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29" name="Google Shape;14329;p408"/>
            <p:cNvSpPr/>
            <p:nvPr/>
          </p:nvSpPr>
          <p:spPr>
            <a:xfrm>
              <a:off x="5375425" y="2000175"/>
              <a:ext cx="840325" cy="647250"/>
            </a:xfrm>
            <a:custGeom>
              <a:avLst/>
              <a:gdLst/>
              <a:ahLst/>
              <a:cxnLst/>
              <a:rect l="l" t="t" r="r" b="b"/>
              <a:pathLst>
                <a:path w="33613" h="25890" extrusionOk="0">
                  <a:moveTo>
                    <a:pt x="33350" y="1"/>
                  </a:moveTo>
                  <a:lnTo>
                    <a:pt x="33306" y="88"/>
                  </a:lnTo>
                  <a:lnTo>
                    <a:pt x="31638" y="2897"/>
                  </a:lnTo>
                  <a:lnTo>
                    <a:pt x="30322" y="4783"/>
                  </a:lnTo>
                  <a:lnTo>
                    <a:pt x="28874" y="6495"/>
                  </a:lnTo>
                  <a:lnTo>
                    <a:pt x="26943" y="8426"/>
                  </a:lnTo>
                  <a:lnTo>
                    <a:pt x="25056" y="10049"/>
                  </a:lnTo>
                  <a:lnTo>
                    <a:pt x="22994" y="11673"/>
                  </a:lnTo>
                  <a:lnTo>
                    <a:pt x="20361" y="14042"/>
                  </a:lnTo>
                  <a:lnTo>
                    <a:pt x="18123" y="15929"/>
                  </a:lnTo>
                  <a:lnTo>
                    <a:pt x="16105" y="17289"/>
                  </a:lnTo>
                  <a:lnTo>
                    <a:pt x="14174" y="18430"/>
                  </a:lnTo>
                  <a:lnTo>
                    <a:pt x="12112" y="19571"/>
                  </a:lnTo>
                  <a:lnTo>
                    <a:pt x="7811" y="21677"/>
                  </a:lnTo>
                  <a:lnTo>
                    <a:pt x="5661" y="22555"/>
                  </a:lnTo>
                  <a:lnTo>
                    <a:pt x="3511" y="23608"/>
                  </a:lnTo>
                  <a:lnTo>
                    <a:pt x="88" y="25539"/>
                  </a:lnTo>
                  <a:lnTo>
                    <a:pt x="1" y="25583"/>
                  </a:lnTo>
                  <a:lnTo>
                    <a:pt x="1" y="25671"/>
                  </a:lnTo>
                  <a:lnTo>
                    <a:pt x="1" y="25714"/>
                  </a:lnTo>
                  <a:lnTo>
                    <a:pt x="1" y="25802"/>
                  </a:lnTo>
                  <a:lnTo>
                    <a:pt x="88" y="25846"/>
                  </a:lnTo>
                  <a:lnTo>
                    <a:pt x="176" y="25890"/>
                  </a:lnTo>
                  <a:lnTo>
                    <a:pt x="264" y="25846"/>
                  </a:lnTo>
                  <a:lnTo>
                    <a:pt x="3686" y="23915"/>
                  </a:lnTo>
                  <a:lnTo>
                    <a:pt x="5793" y="22862"/>
                  </a:lnTo>
                  <a:lnTo>
                    <a:pt x="7943" y="22028"/>
                  </a:lnTo>
                  <a:lnTo>
                    <a:pt x="12287" y="19878"/>
                  </a:lnTo>
                  <a:lnTo>
                    <a:pt x="14349" y="18737"/>
                  </a:lnTo>
                  <a:lnTo>
                    <a:pt x="16280" y="17553"/>
                  </a:lnTo>
                  <a:lnTo>
                    <a:pt x="18299" y="16236"/>
                  </a:lnTo>
                  <a:lnTo>
                    <a:pt x="18343" y="16236"/>
                  </a:lnTo>
                  <a:lnTo>
                    <a:pt x="20580" y="14306"/>
                  </a:lnTo>
                  <a:lnTo>
                    <a:pt x="23213" y="11936"/>
                  </a:lnTo>
                  <a:lnTo>
                    <a:pt x="25276" y="10312"/>
                  </a:lnTo>
                  <a:lnTo>
                    <a:pt x="27206" y="8689"/>
                  </a:lnTo>
                  <a:lnTo>
                    <a:pt x="29137" y="6714"/>
                  </a:lnTo>
                  <a:lnTo>
                    <a:pt x="30585" y="5003"/>
                  </a:lnTo>
                  <a:lnTo>
                    <a:pt x="31946" y="3072"/>
                  </a:lnTo>
                  <a:lnTo>
                    <a:pt x="33569" y="264"/>
                  </a:lnTo>
                  <a:lnTo>
                    <a:pt x="33613" y="176"/>
                  </a:lnTo>
                  <a:lnTo>
                    <a:pt x="33613" y="132"/>
                  </a:lnTo>
                  <a:lnTo>
                    <a:pt x="33569" y="44"/>
                  </a:lnTo>
                  <a:lnTo>
                    <a:pt x="3352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30" name="Google Shape;14330;p408"/>
            <p:cNvSpPr/>
            <p:nvPr/>
          </p:nvSpPr>
          <p:spPr>
            <a:xfrm>
              <a:off x="5351300" y="2536625"/>
              <a:ext cx="160175" cy="88875"/>
            </a:xfrm>
            <a:custGeom>
              <a:avLst/>
              <a:gdLst/>
              <a:ahLst/>
              <a:cxnLst/>
              <a:rect l="l" t="t" r="r" b="b"/>
              <a:pathLst>
                <a:path w="6407" h="3555" extrusionOk="0">
                  <a:moveTo>
                    <a:pt x="6231" y="0"/>
                  </a:moveTo>
                  <a:lnTo>
                    <a:pt x="6143" y="44"/>
                  </a:lnTo>
                  <a:lnTo>
                    <a:pt x="3554" y="1273"/>
                  </a:lnTo>
                  <a:lnTo>
                    <a:pt x="88" y="3247"/>
                  </a:lnTo>
                  <a:lnTo>
                    <a:pt x="44" y="3291"/>
                  </a:lnTo>
                  <a:lnTo>
                    <a:pt x="0" y="3335"/>
                  </a:lnTo>
                  <a:lnTo>
                    <a:pt x="0" y="3423"/>
                  </a:lnTo>
                  <a:lnTo>
                    <a:pt x="44" y="3467"/>
                  </a:lnTo>
                  <a:lnTo>
                    <a:pt x="88" y="3554"/>
                  </a:lnTo>
                  <a:lnTo>
                    <a:pt x="263" y="3554"/>
                  </a:lnTo>
                  <a:lnTo>
                    <a:pt x="3730" y="1580"/>
                  </a:lnTo>
                  <a:lnTo>
                    <a:pt x="6319" y="351"/>
                  </a:lnTo>
                  <a:lnTo>
                    <a:pt x="6363" y="307"/>
                  </a:lnTo>
                  <a:lnTo>
                    <a:pt x="6407" y="263"/>
                  </a:lnTo>
                  <a:lnTo>
                    <a:pt x="6407" y="176"/>
                  </a:lnTo>
                  <a:lnTo>
                    <a:pt x="6363" y="132"/>
                  </a:lnTo>
                  <a:lnTo>
                    <a:pt x="6363" y="44"/>
                  </a:lnTo>
                  <a:lnTo>
                    <a:pt x="6275" y="44"/>
                  </a:lnTo>
                  <a:lnTo>
                    <a:pt x="623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31" name="Google Shape;14331;p408"/>
            <p:cNvSpPr/>
            <p:nvPr/>
          </p:nvSpPr>
          <p:spPr>
            <a:xfrm>
              <a:off x="5904175" y="2181175"/>
              <a:ext cx="137150" cy="118500"/>
            </a:xfrm>
            <a:custGeom>
              <a:avLst/>
              <a:gdLst/>
              <a:ahLst/>
              <a:cxnLst/>
              <a:rect l="l" t="t" r="r" b="b"/>
              <a:pathLst>
                <a:path w="5486" h="4740" extrusionOk="0">
                  <a:moveTo>
                    <a:pt x="5267" y="1"/>
                  </a:moveTo>
                  <a:lnTo>
                    <a:pt x="5223" y="45"/>
                  </a:lnTo>
                  <a:lnTo>
                    <a:pt x="3555" y="1493"/>
                  </a:lnTo>
                  <a:lnTo>
                    <a:pt x="89" y="4433"/>
                  </a:lnTo>
                  <a:lnTo>
                    <a:pt x="45" y="4477"/>
                  </a:lnTo>
                  <a:lnTo>
                    <a:pt x="1" y="4564"/>
                  </a:lnTo>
                  <a:lnTo>
                    <a:pt x="1" y="4608"/>
                  </a:lnTo>
                  <a:lnTo>
                    <a:pt x="45" y="4696"/>
                  </a:lnTo>
                  <a:lnTo>
                    <a:pt x="89" y="4740"/>
                  </a:lnTo>
                  <a:lnTo>
                    <a:pt x="176" y="4740"/>
                  </a:lnTo>
                  <a:lnTo>
                    <a:pt x="308" y="4696"/>
                  </a:lnTo>
                  <a:lnTo>
                    <a:pt x="3775" y="1756"/>
                  </a:lnTo>
                  <a:lnTo>
                    <a:pt x="5442" y="308"/>
                  </a:lnTo>
                  <a:lnTo>
                    <a:pt x="5486" y="264"/>
                  </a:lnTo>
                  <a:lnTo>
                    <a:pt x="5486" y="220"/>
                  </a:lnTo>
                  <a:lnTo>
                    <a:pt x="5486" y="132"/>
                  </a:lnTo>
                  <a:lnTo>
                    <a:pt x="5442" y="89"/>
                  </a:lnTo>
                  <a:lnTo>
                    <a:pt x="5398" y="45"/>
                  </a:lnTo>
                  <a:lnTo>
                    <a:pt x="535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32" name="Google Shape;14332;p408"/>
            <p:cNvSpPr/>
            <p:nvPr/>
          </p:nvSpPr>
          <p:spPr>
            <a:xfrm>
              <a:off x="5889925" y="2072575"/>
              <a:ext cx="210650" cy="199675"/>
            </a:xfrm>
            <a:custGeom>
              <a:avLst/>
              <a:gdLst/>
              <a:ahLst/>
              <a:cxnLst/>
              <a:rect l="l" t="t" r="r" b="b"/>
              <a:pathLst>
                <a:path w="8426" h="7987" extrusionOk="0">
                  <a:moveTo>
                    <a:pt x="8162" y="1"/>
                  </a:moveTo>
                  <a:lnTo>
                    <a:pt x="8118" y="45"/>
                  </a:lnTo>
                  <a:lnTo>
                    <a:pt x="6670" y="1800"/>
                  </a:lnTo>
                  <a:lnTo>
                    <a:pt x="4871" y="3599"/>
                  </a:lnTo>
                  <a:lnTo>
                    <a:pt x="3379" y="4784"/>
                  </a:lnTo>
                  <a:lnTo>
                    <a:pt x="1712" y="6232"/>
                  </a:lnTo>
                  <a:lnTo>
                    <a:pt x="44" y="7680"/>
                  </a:lnTo>
                  <a:lnTo>
                    <a:pt x="0" y="7724"/>
                  </a:lnTo>
                  <a:lnTo>
                    <a:pt x="0" y="7811"/>
                  </a:lnTo>
                  <a:lnTo>
                    <a:pt x="0" y="7855"/>
                  </a:lnTo>
                  <a:lnTo>
                    <a:pt x="44" y="7943"/>
                  </a:lnTo>
                  <a:lnTo>
                    <a:pt x="88" y="7987"/>
                  </a:lnTo>
                  <a:lnTo>
                    <a:pt x="176" y="7987"/>
                  </a:lnTo>
                  <a:lnTo>
                    <a:pt x="308" y="7943"/>
                  </a:lnTo>
                  <a:lnTo>
                    <a:pt x="1931" y="6495"/>
                  </a:lnTo>
                  <a:lnTo>
                    <a:pt x="3599" y="5047"/>
                  </a:lnTo>
                  <a:lnTo>
                    <a:pt x="5091" y="3862"/>
                  </a:lnTo>
                  <a:lnTo>
                    <a:pt x="6934" y="2019"/>
                  </a:lnTo>
                  <a:lnTo>
                    <a:pt x="8382" y="264"/>
                  </a:lnTo>
                  <a:lnTo>
                    <a:pt x="8426" y="220"/>
                  </a:lnTo>
                  <a:lnTo>
                    <a:pt x="8426" y="132"/>
                  </a:lnTo>
                  <a:lnTo>
                    <a:pt x="8426" y="88"/>
                  </a:lnTo>
                  <a:lnTo>
                    <a:pt x="838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33" name="Google Shape;14333;p408"/>
            <p:cNvSpPr/>
            <p:nvPr/>
          </p:nvSpPr>
          <p:spPr>
            <a:xfrm>
              <a:off x="5303025" y="2516875"/>
              <a:ext cx="109725" cy="65825"/>
            </a:xfrm>
            <a:custGeom>
              <a:avLst/>
              <a:gdLst/>
              <a:ahLst/>
              <a:cxnLst/>
              <a:rect l="l" t="t" r="r" b="b"/>
              <a:pathLst>
                <a:path w="4389" h="2633" extrusionOk="0">
                  <a:moveTo>
                    <a:pt x="4213" y="0"/>
                  </a:moveTo>
                  <a:lnTo>
                    <a:pt x="4169" y="44"/>
                  </a:lnTo>
                  <a:lnTo>
                    <a:pt x="88" y="2282"/>
                  </a:lnTo>
                  <a:lnTo>
                    <a:pt x="44" y="2326"/>
                  </a:lnTo>
                  <a:lnTo>
                    <a:pt x="0" y="2414"/>
                  </a:lnTo>
                  <a:lnTo>
                    <a:pt x="0" y="2457"/>
                  </a:lnTo>
                  <a:lnTo>
                    <a:pt x="0" y="2545"/>
                  </a:lnTo>
                  <a:lnTo>
                    <a:pt x="88" y="2589"/>
                  </a:lnTo>
                  <a:lnTo>
                    <a:pt x="176" y="2633"/>
                  </a:lnTo>
                  <a:lnTo>
                    <a:pt x="264" y="2589"/>
                  </a:lnTo>
                  <a:lnTo>
                    <a:pt x="4301" y="351"/>
                  </a:lnTo>
                  <a:lnTo>
                    <a:pt x="4388" y="307"/>
                  </a:lnTo>
                  <a:lnTo>
                    <a:pt x="4388" y="263"/>
                  </a:lnTo>
                  <a:lnTo>
                    <a:pt x="4388" y="176"/>
                  </a:lnTo>
                  <a:lnTo>
                    <a:pt x="4388" y="132"/>
                  </a:lnTo>
                  <a:lnTo>
                    <a:pt x="4345" y="44"/>
                  </a:lnTo>
                  <a:lnTo>
                    <a:pt x="4301" y="44"/>
                  </a:lnTo>
                  <a:lnTo>
                    <a:pt x="421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34" name="Google Shape;14334;p408"/>
            <p:cNvSpPr/>
            <p:nvPr/>
          </p:nvSpPr>
          <p:spPr>
            <a:xfrm>
              <a:off x="6039125" y="1741275"/>
              <a:ext cx="930275" cy="1504025"/>
            </a:xfrm>
            <a:custGeom>
              <a:avLst/>
              <a:gdLst/>
              <a:ahLst/>
              <a:cxnLst/>
              <a:rect l="l" t="t" r="r" b="b"/>
              <a:pathLst>
                <a:path w="37211" h="60161" extrusionOk="0">
                  <a:moveTo>
                    <a:pt x="35149" y="1"/>
                  </a:moveTo>
                  <a:lnTo>
                    <a:pt x="35105" y="45"/>
                  </a:lnTo>
                  <a:lnTo>
                    <a:pt x="35017" y="89"/>
                  </a:lnTo>
                  <a:lnTo>
                    <a:pt x="34973" y="132"/>
                  </a:lnTo>
                  <a:lnTo>
                    <a:pt x="34973" y="176"/>
                  </a:lnTo>
                  <a:lnTo>
                    <a:pt x="34973" y="264"/>
                  </a:lnTo>
                  <a:lnTo>
                    <a:pt x="35017" y="308"/>
                  </a:lnTo>
                  <a:lnTo>
                    <a:pt x="36333" y="1756"/>
                  </a:lnTo>
                  <a:lnTo>
                    <a:pt x="36509" y="2195"/>
                  </a:lnTo>
                  <a:lnTo>
                    <a:pt x="36772" y="4433"/>
                  </a:lnTo>
                  <a:lnTo>
                    <a:pt x="36860" y="7329"/>
                  </a:lnTo>
                  <a:lnTo>
                    <a:pt x="36728" y="8557"/>
                  </a:lnTo>
                  <a:lnTo>
                    <a:pt x="35938" y="10400"/>
                  </a:lnTo>
                  <a:lnTo>
                    <a:pt x="34973" y="12770"/>
                  </a:lnTo>
                  <a:lnTo>
                    <a:pt x="33657" y="16588"/>
                  </a:lnTo>
                  <a:lnTo>
                    <a:pt x="32252" y="19133"/>
                  </a:lnTo>
                  <a:lnTo>
                    <a:pt x="30936" y="21590"/>
                  </a:lnTo>
                  <a:lnTo>
                    <a:pt x="29883" y="24091"/>
                  </a:lnTo>
                  <a:lnTo>
                    <a:pt x="27250" y="28742"/>
                  </a:lnTo>
                  <a:lnTo>
                    <a:pt x="27250" y="28830"/>
                  </a:lnTo>
                  <a:lnTo>
                    <a:pt x="27206" y="30585"/>
                  </a:lnTo>
                  <a:lnTo>
                    <a:pt x="27338" y="32253"/>
                  </a:lnTo>
                  <a:lnTo>
                    <a:pt x="28435" y="40239"/>
                  </a:lnTo>
                  <a:lnTo>
                    <a:pt x="28215" y="40590"/>
                  </a:lnTo>
                  <a:lnTo>
                    <a:pt x="27426" y="41204"/>
                  </a:lnTo>
                  <a:lnTo>
                    <a:pt x="25144" y="42565"/>
                  </a:lnTo>
                  <a:lnTo>
                    <a:pt x="22730" y="44232"/>
                  </a:lnTo>
                  <a:lnTo>
                    <a:pt x="20054" y="45856"/>
                  </a:lnTo>
                  <a:lnTo>
                    <a:pt x="20054" y="45900"/>
                  </a:lnTo>
                  <a:lnTo>
                    <a:pt x="16499" y="48708"/>
                  </a:lnTo>
                  <a:lnTo>
                    <a:pt x="14569" y="49761"/>
                  </a:lnTo>
                  <a:lnTo>
                    <a:pt x="14569" y="49805"/>
                  </a:lnTo>
                  <a:lnTo>
                    <a:pt x="12418" y="51867"/>
                  </a:lnTo>
                  <a:lnTo>
                    <a:pt x="11409" y="52569"/>
                  </a:lnTo>
                  <a:lnTo>
                    <a:pt x="8118" y="54281"/>
                  </a:lnTo>
                  <a:lnTo>
                    <a:pt x="6626" y="54939"/>
                  </a:lnTo>
                  <a:lnTo>
                    <a:pt x="6626" y="54983"/>
                  </a:lnTo>
                  <a:lnTo>
                    <a:pt x="5134" y="56036"/>
                  </a:lnTo>
                  <a:lnTo>
                    <a:pt x="3160" y="57484"/>
                  </a:lnTo>
                  <a:lnTo>
                    <a:pt x="88" y="59854"/>
                  </a:lnTo>
                  <a:lnTo>
                    <a:pt x="0" y="59897"/>
                  </a:lnTo>
                  <a:lnTo>
                    <a:pt x="0" y="59941"/>
                  </a:lnTo>
                  <a:lnTo>
                    <a:pt x="0" y="60029"/>
                  </a:lnTo>
                  <a:lnTo>
                    <a:pt x="44" y="60073"/>
                  </a:lnTo>
                  <a:lnTo>
                    <a:pt x="88" y="60117"/>
                  </a:lnTo>
                  <a:lnTo>
                    <a:pt x="176" y="60161"/>
                  </a:lnTo>
                  <a:lnTo>
                    <a:pt x="264" y="60117"/>
                  </a:lnTo>
                  <a:lnTo>
                    <a:pt x="3335" y="57791"/>
                  </a:lnTo>
                  <a:lnTo>
                    <a:pt x="5354" y="56299"/>
                  </a:lnTo>
                  <a:lnTo>
                    <a:pt x="6802" y="55246"/>
                  </a:lnTo>
                  <a:lnTo>
                    <a:pt x="8250" y="54588"/>
                  </a:lnTo>
                  <a:lnTo>
                    <a:pt x="11585" y="52877"/>
                  </a:lnTo>
                  <a:lnTo>
                    <a:pt x="11585" y="52833"/>
                  </a:lnTo>
                  <a:lnTo>
                    <a:pt x="12638" y="52174"/>
                  </a:lnTo>
                  <a:lnTo>
                    <a:pt x="12638" y="52131"/>
                  </a:lnTo>
                  <a:lnTo>
                    <a:pt x="14788" y="50068"/>
                  </a:lnTo>
                  <a:lnTo>
                    <a:pt x="16675" y="48971"/>
                  </a:lnTo>
                  <a:lnTo>
                    <a:pt x="16719" y="48971"/>
                  </a:lnTo>
                  <a:lnTo>
                    <a:pt x="20229" y="46163"/>
                  </a:lnTo>
                  <a:lnTo>
                    <a:pt x="22906" y="44539"/>
                  </a:lnTo>
                  <a:lnTo>
                    <a:pt x="25319" y="42872"/>
                  </a:lnTo>
                  <a:lnTo>
                    <a:pt x="27645" y="41512"/>
                  </a:lnTo>
                  <a:lnTo>
                    <a:pt x="27645" y="41468"/>
                  </a:lnTo>
                  <a:lnTo>
                    <a:pt x="28435" y="40853"/>
                  </a:lnTo>
                  <a:lnTo>
                    <a:pt x="28479" y="40809"/>
                  </a:lnTo>
                  <a:lnTo>
                    <a:pt x="28786" y="40415"/>
                  </a:lnTo>
                  <a:lnTo>
                    <a:pt x="28786" y="40283"/>
                  </a:lnTo>
                  <a:lnTo>
                    <a:pt x="27689" y="32209"/>
                  </a:lnTo>
                  <a:lnTo>
                    <a:pt x="27557" y="30585"/>
                  </a:lnTo>
                  <a:lnTo>
                    <a:pt x="27601" y="28874"/>
                  </a:lnTo>
                  <a:lnTo>
                    <a:pt x="30190" y="24223"/>
                  </a:lnTo>
                  <a:lnTo>
                    <a:pt x="31243" y="21722"/>
                  </a:lnTo>
                  <a:lnTo>
                    <a:pt x="32560" y="19308"/>
                  </a:lnTo>
                  <a:lnTo>
                    <a:pt x="33964" y="16763"/>
                  </a:lnTo>
                  <a:lnTo>
                    <a:pt x="33964" y="16719"/>
                  </a:lnTo>
                  <a:lnTo>
                    <a:pt x="35280" y="12902"/>
                  </a:lnTo>
                  <a:lnTo>
                    <a:pt x="36246" y="10532"/>
                  </a:lnTo>
                  <a:lnTo>
                    <a:pt x="37079" y="8645"/>
                  </a:lnTo>
                  <a:lnTo>
                    <a:pt x="37079" y="8601"/>
                  </a:lnTo>
                  <a:lnTo>
                    <a:pt x="37211" y="7373"/>
                  </a:lnTo>
                  <a:lnTo>
                    <a:pt x="37123" y="4389"/>
                  </a:lnTo>
                  <a:lnTo>
                    <a:pt x="36860" y="2107"/>
                  </a:lnTo>
                  <a:lnTo>
                    <a:pt x="36860" y="2063"/>
                  </a:lnTo>
                  <a:lnTo>
                    <a:pt x="36640" y="1580"/>
                  </a:lnTo>
                  <a:lnTo>
                    <a:pt x="36597" y="1537"/>
                  </a:lnTo>
                  <a:lnTo>
                    <a:pt x="35280" y="89"/>
                  </a:lnTo>
                  <a:lnTo>
                    <a:pt x="35236" y="45"/>
                  </a:lnTo>
                  <a:lnTo>
                    <a:pt x="3514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35" name="Google Shape;14335;p408"/>
            <p:cNvSpPr/>
            <p:nvPr/>
          </p:nvSpPr>
          <p:spPr>
            <a:xfrm>
              <a:off x="6067650" y="1763225"/>
              <a:ext cx="930275" cy="1507300"/>
            </a:xfrm>
            <a:custGeom>
              <a:avLst/>
              <a:gdLst/>
              <a:ahLst/>
              <a:cxnLst/>
              <a:rect l="l" t="t" r="r" b="b"/>
              <a:pathLst>
                <a:path w="37211" h="60292" extrusionOk="0">
                  <a:moveTo>
                    <a:pt x="35982" y="0"/>
                  </a:moveTo>
                  <a:lnTo>
                    <a:pt x="35938" y="44"/>
                  </a:lnTo>
                  <a:lnTo>
                    <a:pt x="35851" y="88"/>
                  </a:lnTo>
                  <a:lnTo>
                    <a:pt x="35807" y="132"/>
                  </a:lnTo>
                  <a:lnTo>
                    <a:pt x="35807" y="176"/>
                  </a:lnTo>
                  <a:lnTo>
                    <a:pt x="35851" y="264"/>
                  </a:lnTo>
                  <a:lnTo>
                    <a:pt x="35894" y="308"/>
                  </a:lnTo>
                  <a:lnTo>
                    <a:pt x="36772" y="1141"/>
                  </a:lnTo>
                  <a:lnTo>
                    <a:pt x="36772" y="2370"/>
                  </a:lnTo>
                  <a:lnTo>
                    <a:pt x="36860" y="5310"/>
                  </a:lnTo>
                  <a:lnTo>
                    <a:pt x="36860" y="7241"/>
                  </a:lnTo>
                  <a:lnTo>
                    <a:pt x="36860" y="7943"/>
                  </a:lnTo>
                  <a:lnTo>
                    <a:pt x="36772" y="8557"/>
                  </a:lnTo>
                  <a:lnTo>
                    <a:pt x="36597" y="9127"/>
                  </a:lnTo>
                  <a:lnTo>
                    <a:pt x="36377" y="9786"/>
                  </a:lnTo>
                  <a:lnTo>
                    <a:pt x="35587" y="11629"/>
                  </a:lnTo>
                  <a:lnTo>
                    <a:pt x="34578" y="13823"/>
                  </a:lnTo>
                  <a:lnTo>
                    <a:pt x="33481" y="16631"/>
                  </a:lnTo>
                  <a:lnTo>
                    <a:pt x="32033" y="19001"/>
                  </a:lnTo>
                  <a:lnTo>
                    <a:pt x="30717" y="21414"/>
                  </a:lnTo>
                  <a:lnTo>
                    <a:pt x="29927" y="23652"/>
                  </a:lnTo>
                  <a:lnTo>
                    <a:pt x="29927" y="23740"/>
                  </a:lnTo>
                  <a:lnTo>
                    <a:pt x="30190" y="24924"/>
                  </a:lnTo>
                  <a:lnTo>
                    <a:pt x="30409" y="29532"/>
                  </a:lnTo>
                  <a:lnTo>
                    <a:pt x="30453" y="32472"/>
                  </a:lnTo>
                  <a:lnTo>
                    <a:pt x="30453" y="35587"/>
                  </a:lnTo>
                  <a:lnTo>
                    <a:pt x="30409" y="40195"/>
                  </a:lnTo>
                  <a:lnTo>
                    <a:pt x="30234" y="40370"/>
                  </a:lnTo>
                  <a:lnTo>
                    <a:pt x="29225" y="40941"/>
                  </a:lnTo>
                  <a:lnTo>
                    <a:pt x="29181" y="40985"/>
                  </a:lnTo>
                  <a:lnTo>
                    <a:pt x="28171" y="41950"/>
                  </a:lnTo>
                  <a:lnTo>
                    <a:pt x="26153" y="43047"/>
                  </a:lnTo>
                  <a:lnTo>
                    <a:pt x="23257" y="44627"/>
                  </a:lnTo>
                  <a:lnTo>
                    <a:pt x="20843" y="46206"/>
                  </a:lnTo>
                  <a:lnTo>
                    <a:pt x="18825" y="47391"/>
                  </a:lnTo>
                  <a:lnTo>
                    <a:pt x="18825" y="47435"/>
                  </a:lnTo>
                  <a:lnTo>
                    <a:pt x="16017" y="49585"/>
                  </a:lnTo>
                  <a:lnTo>
                    <a:pt x="13910" y="50594"/>
                  </a:lnTo>
                  <a:lnTo>
                    <a:pt x="13866" y="50638"/>
                  </a:lnTo>
                  <a:lnTo>
                    <a:pt x="12023" y="52262"/>
                  </a:lnTo>
                  <a:lnTo>
                    <a:pt x="11014" y="52920"/>
                  </a:lnTo>
                  <a:lnTo>
                    <a:pt x="7328" y="54895"/>
                  </a:lnTo>
                  <a:lnTo>
                    <a:pt x="5880" y="55641"/>
                  </a:lnTo>
                  <a:lnTo>
                    <a:pt x="4213" y="56869"/>
                  </a:lnTo>
                  <a:lnTo>
                    <a:pt x="2150" y="58361"/>
                  </a:lnTo>
                  <a:lnTo>
                    <a:pt x="88" y="59985"/>
                  </a:lnTo>
                  <a:lnTo>
                    <a:pt x="44" y="60029"/>
                  </a:lnTo>
                  <a:lnTo>
                    <a:pt x="0" y="60116"/>
                  </a:lnTo>
                  <a:lnTo>
                    <a:pt x="0" y="60160"/>
                  </a:lnTo>
                  <a:lnTo>
                    <a:pt x="44" y="60248"/>
                  </a:lnTo>
                  <a:lnTo>
                    <a:pt x="132" y="60292"/>
                  </a:lnTo>
                  <a:lnTo>
                    <a:pt x="176" y="60292"/>
                  </a:lnTo>
                  <a:lnTo>
                    <a:pt x="307" y="60248"/>
                  </a:lnTo>
                  <a:lnTo>
                    <a:pt x="2370" y="58668"/>
                  </a:lnTo>
                  <a:lnTo>
                    <a:pt x="4388" y="57176"/>
                  </a:lnTo>
                  <a:lnTo>
                    <a:pt x="6056" y="55904"/>
                  </a:lnTo>
                  <a:lnTo>
                    <a:pt x="7504" y="55202"/>
                  </a:lnTo>
                  <a:lnTo>
                    <a:pt x="11190" y="53227"/>
                  </a:lnTo>
                  <a:lnTo>
                    <a:pt x="12243" y="52525"/>
                  </a:lnTo>
                  <a:lnTo>
                    <a:pt x="14086" y="50902"/>
                  </a:lnTo>
                  <a:lnTo>
                    <a:pt x="16192" y="49892"/>
                  </a:lnTo>
                  <a:lnTo>
                    <a:pt x="16192" y="49848"/>
                  </a:lnTo>
                  <a:lnTo>
                    <a:pt x="19044" y="47698"/>
                  </a:lnTo>
                  <a:lnTo>
                    <a:pt x="21019" y="46514"/>
                  </a:lnTo>
                  <a:lnTo>
                    <a:pt x="23432" y="44934"/>
                  </a:lnTo>
                  <a:lnTo>
                    <a:pt x="26328" y="43354"/>
                  </a:lnTo>
                  <a:lnTo>
                    <a:pt x="28347" y="42213"/>
                  </a:lnTo>
                  <a:lnTo>
                    <a:pt x="28391" y="42213"/>
                  </a:lnTo>
                  <a:lnTo>
                    <a:pt x="29400" y="41248"/>
                  </a:lnTo>
                  <a:lnTo>
                    <a:pt x="30453" y="40677"/>
                  </a:lnTo>
                  <a:lnTo>
                    <a:pt x="30497" y="40634"/>
                  </a:lnTo>
                  <a:lnTo>
                    <a:pt x="30717" y="40370"/>
                  </a:lnTo>
                  <a:lnTo>
                    <a:pt x="30760" y="40239"/>
                  </a:lnTo>
                  <a:lnTo>
                    <a:pt x="30804" y="35587"/>
                  </a:lnTo>
                  <a:lnTo>
                    <a:pt x="30804" y="32472"/>
                  </a:lnTo>
                  <a:lnTo>
                    <a:pt x="30760" y="29488"/>
                  </a:lnTo>
                  <a:lnTo>
                    <a:pt x="30541" y="24881"/>
                  </a:lnTo>
                  <a:lnTo>
                    <a:pt x="30541" y="24837"/>
                  </a:lnTo>
                  <a:lnTo>
                    <a:pt x="30278" y="23740"/>
                  </a:lnTo>
                  <a:lnTo>
                    <a:pt x="31024" y="21546"/>
                  </a:lnTo>
                  <a:lnTo>
                    <a:pt x="32340" y="19176"/>
                  </a:lnTo>
                  <a:lnTo>
                    <a:pt x="33788" y="16807"/>
                  </a:lnTo>
                  <a:lnTo>
                    <a:pt x="33788" y="16763"/>
                  </a:lnTo>
                  <a:lnTo>
                    <a:pt x="34929" y="13954"/>
                  </a:lnTo>
                  <a:lnTo>
                    <a:pt x="35894" y="11760"/>
                  </a:lnTo>
                  <a:lnTo>
                    <a:pt x="36684" y="9917"/>
                  </a:lnTo>
                  <a:lnTo>
                    <a:pt x="36948" y="9215"/>
                  </a:lnTo>
                  <a:lnTo>
                    <a:pt x="37123" y="8601"/>
                  </a:lnTo>
                  <a:lnTo>
                    <a:pt x="37211" y="7987"/>
                  </a:lnTo>
                  <a:lnTo>
                    <a:pt x="37211" y="7285"/>
                  </a:lnTo>
                  <a:lnTo>
                    <a:pt x="37211" y="5310"/>
                  </a:lnTo>
                  <a:lnTo>
                    <a:pt x="37123" y="2370"/>
                  </a:lnTo>
                  <a:lnTo>
                    <a:pt x="37123" y="1097"/>
                  </a:lnTo>
                  <a:lnTo>
                    <a:pt x="37123" y="1010"/>
                  </a:lnTo>
                  <a:lnTo>
                    <a:pt x="37079" y="966"/>
                  </a:lnTo>
                  <a:lnTo>
                    <a:pt x="36114" y="44"/>
                  </a:lnTo>
                  <a:lnTo>
                    <a:pt x="36070" y="44"/>
                  </a:lnTo>
                  <a:lnTo>
                    <a:pt x="3598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36" name="Google Shape;14336;p408"/>
            <p:cNvSpPr/>
            <p:nvPr/>
          </p:nvSpPr>
          <p:spPr>
            <a:xfrm>
              <a:off x="7317150" y="4387275"/>
              <a:ext cx="64725" cy="41700"/>
            </a:xfrm>
            <a:custGeom>
              <a:avLst/>
              <a:gdLst/>
              <a:ahLst/>
              <a:cxnLst/>
              <a:rect l="l" t="t" r="r" b="b"/>
              <a:pathLst>
                <a:path w="2589" h="1668" extrusionOk="0">
                  <a:moveTo>
                    <a:pt x="132" y="0"/>
                  </a:moveTo>
                  <a:lnTo>
                    <a:pt x="88" y="44"/>
                  </a:lnTo>
                  <a:lnTo>
                    <a:pt x="44" y="88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44" y="307"/>
                  </a:lnTo>
                  <a:lnTo>
                    <a:pt x="88" y="351"/>
                  </a:lnTo>
                  <a:lnTo>
                    <a:pt x="2326" y="1624"/>
                  </a:lnTo>
                  <a:lnTo>
                    <a:pt x="2413" y="1668"/>
                  </a:lnTo>
                  <a:lnTo>
                    <a:pt x="2501" y="1624"/>
                  </a:lnTo>
                  <a:lnTo>
                    <a:pt x="2589" y="1580"/>
                  </a:lnTo>
                  <a:lnTo>
                    <a:pt x="2589" y="1492"/>
                  </a:lnTo>
                  <a:lnTo>
                    <a:pt x="2589" y="1448"/>
                  </a:lnTo>
                  <a:lnTo>
                    <a:pt x="2545" y="1360"/>
                  </a:lnTo>
                  <a:lnTo>
                    <a:pt x="2501" y="1317"/>
                  </a:lnTo>
                  <a:lnTo>
                    <a:pt x="263" y="44"/>
                  </a:lnTo>
                  <a:lnTo>
                    <a:pt x="21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37" name="Google Shape;14337;p408"/>
            <p:cNvSpPr/>
            <p:nvPr/>
          </p:nvSpPr>
          <p:spPr>
            <a:xfrm>
              <a:off x="7284225" y="4357650"/>
              <a:ext cx="41725" cy="38425"/>
            </a:xfrm>
            <a:custGeom>
              <a:avLst/>
              <a:gdLst/>
              <a:ahLst/>
              <a:cxnLst/>
              <a:rect l="l" t="t" r="r" b="b"/>
              <a:pathLst>
                <a:path w="1669" h="1537" extrusionOk="0">
                  <a:moveTo>
                    <a:pt x="88" y="0"/>
                  </a:moveTo>
                  <a:lnTo>
                    <a:pt x="45" y="88"/>
                  </a:lnTo>
                  <a:lnTo>
                    <a:pt x="1" y="132"/>
                  </a:lnTo>
                  <a:lnTo>
                    <a:pt x="1" y="176"/>
                  </a:lnTo>
                  <a:lnTo>
                    <a:pt x="45" y="264"/>
                  </a:lnTo>
                  <a:lnTo>
                    <a:pt x="483" y="966"/>
                  </a:lnTo>
                  <a:lnTo>
                    <a:pt x="571" y="1010"/>
                  </a:lnTo>
                  <a:lnTo>
                    <a:pt x="1405" y="1536"/>
                  </a:lnTo>
                  <a:lnTo>
                    <a:pt x="1580" y="1536"/>
                  </a:lnTo>
                  <a:lnTo>
                    <a:pt x="1668" y="1448"/>
                  </a:lnTo>
                  <a:lnTo>
                    <a:pt x="1668" y="1405"/>
                  </a:lnTo>
                  <a:lnTo>
                    <a:pt x="1668" y="1317"/>
                  </a:lnTo>
                  <a:lnTo>
                    <a:pt x="1624" y="1273"/>
                  </a:lnTo>
                  <a:lnTo>
                    <a:pt x="1580" y="1229"/>
                  </a:lnTo>
                  <a:lnTo>
                    <a:pt x="790" y="746"/>
                  </a:lnTo>
                  <a:lnTo>
                    <a:pt x="308" y="88"/>
                  </a:lnTo>
                  <a:lnTo>
                    <a:pt x="26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38" name="Google Shape;14338;p408"/>
            <p:cNvSpPr/>
            <p:nvPr/>
          </p:nvSpPr>
          <p:spPr>
            <a:xfrm>
              <a:off x="7108700" y="4199675"/>
              <a:ext cx="231500" cy="292925"/>
            </a:xfrm>
            <a:custGeom>
              <a:avLst/>
              <a:gdLst/>
              <a:ahLst/>
              <a:cxnLst/>
              <a:rect l="l" t="t" r="r" b="b"/>
              <a:pathLst>
                <a:path w="9260" h="11717" extrusionOk="0">
                  <a:moveTo>
                    <a:pt x="89" y="1"/>
                  </a:moveTo>
                  <a:lnTo>
                    <a:pt x="45" y="44"/>
                  </a:lnTo>
                  <a:lnTo>
                    <a:pt x="1" y="88"/>
                  </a:lnTo>
                  <a:lnTo>
                    <a:pt x="1" y="176"/>
                  </a:lnTo>
                  <a:lnTo>
                    <a:pt x="1" y="220"/>
                  </a:lnTo>
                  <a:lnTo>
                    <a:pt x="1624" y="3643"/>
                  </a:lnTo>
                  <a:lnTo>
                    <a:pt x="2985" y="6407"/>
                  </a:lnTo>
                  <a:lnTo>
                    <a:pt x="3774" y="8513"/>
                  </a:lnTo>
                  <a:lnTo>
                    <a:pt x="4213" y="9347"/>
                  </a:lnTo>
                  <a:lnTo>
                    <a:pt x="4301" y="9435"/>
                  </a:lnTo>
                  <a:lnTo>
                    <a:pt x="7373" y="10883"/>
                  </a:lnTo>
                  <a:lnTo>
                    <a:pt x="8996" y="11673"/>
                  </a:lnTo>
                  <a:lnTo>
                    <a:pt x="9084" y="11717"/>
                  </a:lnTo>
                  <a:lnTo>
                    <a:pt x="9172" y="11673"/>
                  </a:lnTo>
                  <a:lnTo>
                    <a:pt x="9260" y="11629"/>
                  </a:lnTo>
                  <a:lnTo>
                    <a:pt x="9260" y="11541"/>
                  </a:lnTo>
                  <a:lnTo>
                    <a:pt x="9260" y="11497"/>
                  </a:lnTo>
                  <a:lnTo>
                    <a:pt x="9216" y="11409"/>
                  </a:lnTo>
                  <a:lnTo>
                    <a:pt x="9172" y="11366"/>
                  </a:lnTo>
                  <a:lnTo>
                    <a:pt x="7548" y="10576"/>
                  </a:lnTo>
                  <a:lnTo>
                    <a:pt x="4520" y="9128"/>
                  </a:lnTo>
                  <a:lnTo>
                    <a:pt x="4082" y="8338"/>
                  </a:lnTo>
                  <a:lnTo>
                    <a:pt x="3336" y="6275"/>
                  </a:lnTo>
                  <a:lnTo>
                    <a:pt x="3292" y="6275"/>
                  </a:lnTo>
                  <a:lnTo>
                    <a:pt x="1932" y="3511"/>
                  </a:lnTo>
                  <a:lnTo>
                    <a:pt x="308" y="88"/>
                  </a:lnTo>
                  <a:lnTo>
                    <a:pt x="264" y="44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39" name="Google Shape;14339;p408"/>
            <p:cNvSpPr/>
            <p:nvPr/>
          </p:nvSpPr>
          <p:spPr>
            <a:xfrm>
              <a:off x="6978150" y="4100950"/>
              <a:ext cx="378500" cy="413600"/>
            </a:xfrm>
            <a:custGeom>
              <a:avLst/>
              <a:gdLst/>
              <a:ahLst/>
              <a:cxnLst/>
              <a:rect l="l" t="t" r="r" b="b"/>
              <a:pathLst>
                <a:path w="15140" h="16544" extrusionOk="0">
                  <a:moveTo>
                    <a:pt x="922" y="0"/>
                  </a:moveTo>
                  <a:lnTo>
                    <a:pt x="835" y="44"/>
                  </a:lnTo>
                  <a:lnTo>
                    <a:pt x="835" y="132"/>
                  </a:lnTo>
                  <a:lnTo>
                    <a:pt x="220" y="2326"/>
                  </a:lnTo>
                  <a:lnTo>
                    <a:pt x="1" y="3204"/>
                  </a:lnTo>
                  <a:lnTo>
                    <a:pt x="1" y="3335"/>
                  </a:lnTo>
                  <a:lnTo>
                    <a:pt x="791" y="5178"/>
                  </a:lnTo>
                  <a:lnTo>
                    <a:pt x="2283" y="7987"/>
                  </a:lnTo>
                  <a:lnTo>
                    <a:pt x="4257" y="11278"/>
                  </a:lnTo>
                  <a:lnTo>
                    <a:pt x="5223" y="12550"/>
                  </a:lnTo>
                  <a:lnTo>
                    <a:pt x="5223" y="12594"/>
                  </a:lnTo>
                  <a:lnTo>
                    <a:pt x="6056" y="13428"/>
                  </a:lnTo>
                  <a:lnTo>
                    <a:pt x="6100" y="13428"/>
                  </a:lnTo>
                  <a:lnTo>
                    <a:pt x="8733" y="14788"/>
                  </a:lnTo>
                  <a:lnTo>
                    <a:pt x="8777" y="14788"/>
                  </a:lnTo>
                  <a:lnTo>
                    <a:pt x="11542" y="15666"/>
                  </a:lnTo>
                  <a:lnTo>
                    <a:pt x="13779" y="16499"/>
                  </a:lnTo>
                  <a:lnTo>
                    <a:pt x="13823" y="16543"/>
                  </a:lnTo>
                  <a:lnTo>
                    <a:pt x="13867" y="16543"/>
                  </a:lnTo>
                  <a:lnTo>
                    <a:pt x="14964" y="16455"/>
                  </a:lnTo>
                  <a:lnTo>
                    <a:pt x="15052" y="16455"/>
                  </a:lnTo>
                  <a:lnTo>
                    <a:pt x="15096" y="16412"/>
                  </a:lnTo>
                  <a:lnTo>
                    <a:pt x="15140" y="16324"/>
                  </a:lnTo>
                  <a:lnTo>
                    <a:pt x="15140" y="16280"/>
                  </a:lnTo>
                  <a:lnTo>
                    <a:pt x="15096" y="16192"/>
                  </a:lnTo>
                  <a:lnTo>
                    <a:pt x="15052" y="16148"/>
                  </a:lnTo>
                  <a:lnTo>
                    <a:pt x="15008" y="16104"/>
                  </a:lnTo>
                  <a:lnTo>
                    <a:pt x="14964" y="16104"/>
                  </a:lnTo>
                  <a:lnTo>
                    <a:pt x="13867" y="16192"/>
                  </a:lnTo>
                  <a:lnTo>
                    <a:pt x="11673" y="15315"/>
                  </a:lnTo>
                  <a:lnTo>
                    <a:pt x="8909" y="14437"/>
                  </a:lnTo>
                  <a:lnTo>
                    <a:pt x="6276" y="13121"/>
                  </a:lnTo>
                  <a:lnTo>
                    <a:pt x="5486" y="12331"/>
                  </a:lnTo>
                  <a:lnTo>
                    <a:pt x="4521" y="11102"/>
                  </a:lnTo>
                  <a:lnTo>
                    <a:pt x="2590" y="7811"/>
                  </a:lnTo>
                  <a:lnTo>
                    <a:pt x="1098" y="5047"/>
                  </a:lnTo>
                  <a:lnTo>
                    <a:pt x="352" y="3247"/>
                  </a:lnTo>
                  <a:lnTo>
                    <a:pt x="571" y="2414"/>
                  </a:lnTo>
                  <a:lnTo>
                    <a:pt x="1142" y="220"/>
                  </a:lnTo>
                  <a:lnTo>
                    <a:pt x="1186" y="132"/>
                  </a:lnTo>
                  <a:lnTo>
                    <a:pt x="1142" y="88"/>
                  </a:lnTo>
                  <a:lnTo>
                    <a:pt x="109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40" name="Google Shape;14340;p408"/>
            <p:cNvSpPr/>
            <p:nvPr/>
          </p:nvSpPr>
          <p:spPr>
            <a:xfrm>
              <a:off x="6866275" y="4041700"/>
              <a:ext cx="453075" cy="489300"/>
            </a:xfrm>
            <a:custGeom>
              <a:avLst/>
              <a:gdLst/>
              <a:ahLst/>
              <a:cxnLst/>
              <a:rect l="l" t="t" r="r" b="b"/>
              <a:pathLst>
                <a:path w="18123" h="19572" extrusionOk="0">
                  <a:moveTo>
                    <a:pt x="2765" y="1"/>
                  </a:moveTo>
                  <a:lnTo>
                    <a:pt x="2721" y="89"/>
                  </a:lnTo>
                  <a:lnTo>
                    <a:pt x="966" y="2546"/>
                  </a:lnTo>
                  <a:lnTo>
                    <a:pt x="966" y="2590"/>
                  </a:lnTo>
                  <a:lnTo>
                    <a:pt x="176" y="4740"/>
                  </a:lnTo>
                  <a:lnTo>
                    <a:pt x="0" y="5442"/>
                  </a:lnTo>
                  <a:lnTo>
                    <a:pt x="0" y="5486"/>
                  </a:lnTo>
                  <a:lnTo>
                    <a:pt x="0" y="7153"/>
                  </a:lnTo>
                  <a:lnTo>
                    <a:pt x="44" y="7285"/>
                  </a:lnTo>
                  <a:lnTo>
                    <a:pt x="263" y="7504"/>
                  </a:lnTo>
                  <a:lnTo>
                    <a:pt x="307" y="7548"/>
                  </a:lnTo>
                  <a:lnTo>
                    <a:pt x="351" y="7592"/>
                  </a:lnTo>
                  <a:lnTo>
                    <a:pt x="1931" y="7680"/>
                  </a:lnTo>
                  <a:lnTo>
                    <a:pt x="3028" y="9260"/>
                  </a:lnTo>
                  <a:lnTo>
                    <a:pt x="4476" y="11849"/>
                  </a:lnTo>
                  <a:lnTo>
                    <a:pt x="5749" y="14569"/>
                  </a:lnTo>
                  <a:lnTo>
                    <a:pt x="6407" y="15622"/>
                  </a:lnTo>
                  <a:lnTo>
                    <a:pt x="6451" y="15666"/>
                  </a:lnTo>
                  <a:lnTo>
                    <a:pt x="7153" y="16280"/>
                  </a:lnTo>
                  <a:lnTo>
                    <a:pt x="7197" y="16280"/>
                  </a:lnTo>
                  <a:lnTo>
                    <a:pt x="7855" y="16588"/>
                  </a:lnTo>
                  <a:lnTo>
                    <a:pt x="8381" y="16675"/>
                  </a:lnTo>
                  <a:lnTo>
                    <a:pt x="12331" y="18036"/>
                  </a:lnTo>
                  <a:lnTo>
                    <a:pt x="14744" y="18738"/>
                  </a:lnTo>
                  <a:lnTo>
                    <a:pt x="17465" y="19571"/>
                  </a:lnTo>
                  <a:lnTo>
                    <a:pt x="17552" y="19571"/>
                  </a:lnTo>
                  <a:lnTo>
                    <a:pt x="17991" y="19484"/>
                  </a:lnTo>
                  <a:lnTo>
                    <a:pt x="18035" y="19484"/>
                  </a:lnTo>
                  <a:lnTo>
                    <a:pt x="18123" y="19440"/>
                  </a:lnTo>
                  <a:lnTo>
                    <a:pt x="18123" y="19352"/>
                  </a:lnTo>
                  <a:lnTo>
                    <a:pt x="18123" y="19308"/>
                  </a:lnTo>
                  <a:lnTo>
                    <a:pt x="18123" y="19220"/>
                  </a:lnTo>
                  <a:lnTo>
                    <a:pt x="18035" y="19177"/>
                  </a:lnTo>
                  <a:lnTo>
                    <a:pt x="17991" y="19133"/>
                  </a:lnTo>
                  <a:lnTo>
                    <a:pt x="17903" y="19133"/>
                  </a:lnTo>
                  <a:lnTo>
                    <a:pt x="17508" y="19220"/>
                  </a:lnTo>
                  <a:lnTo>
                    <a:pt x="14876" y="18431"/>
                  </a:lnTo>
                  <a:lnTo>
                    <a:pt x="12418" y="17685"/>
                  </a:lnTo>
                  <a:lnTo>
                    <a:pt x="8469" y="16324"/>
                  </a:lnTo>
                  <a:lnTo>
                    <a:pt x="7943" y="16237"/>
                  </a:lnTo>
                  <a:lnTo>
                    <a:pt x="7328" y="15973"/>
                  </a:lnTo>
                  <a:lnTo>
                    <a:pt x="6714" y="15403"/>
                  </a:lnTo>
                  <a:lnTo>
                    <a:pt x="6056" y="14394"/>
                  </a:lnTo>
                  <a:lnTo>
                    <a:pt x="4783" y="11673"/>
                  </a:lnTo>
                  <a:lnTo>
                    <a:pt x="3335" y="9084"/>
                  </a:lnTo>
                  <a:lnTo>
                    <a:pt x="3335" y="9040"/>
                  </a:lnTo>
                  <a:lnTo>
                    <a:pt x="2150" y="7373"/>
                  </a:lnTo>
                  <a:lnTo>
                    <a:pt x="2106" y="7329"/>
                  </a:lnTo>
                  <a:lnTo>
                    <a:pt x="2019" y="7329"/>
                  </a:lnTo>
                  <a:lnTo>
                    <a:pt x="483" y="7241"/>
                  </a:lnTo>
                  <a:lnTo>
                    <a:pt x="351" y="7109"/>
                  </a:lnTo>
                  <a:lnTo>
                    <a:pt x="351" y="5486"/>
                  </a:lnTo>
                  <a:lnTo>
                    <a:pt x="527" y="4872"/>
                  </a:lnTo>
                  <a:lnTo>
                    <a:pt x="1273" y="2721"/>
                  </a:lnTo>
                  <a:lnTo>
                    <a:pt x="2984" y="264"/>
                  </a:lnTo>
                  <a:lnTo>
                    <a:pt x="3028" y="220"/>
                  </a:lnTo>
                  <a:lnTo>
                    <a:pt x="3028" y="132"/>
                  </a:lnTo>
                  <a:lnTo>
                    <a:pt x="3028" y="89"/>
                  </a:lnTo>
                  <a:lnTo>
                    <a:pt x="2940" y="45"/>
                  </a:lnTo>
                  <a:lnTo>
                    <a:pt x="289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41" name="Google Shape;14341;p408"/>
            <p:cNvSpPr/>
            <p:nvPr/>
          </p:nvSpPr>
          <p:spPr>
            <a:xfrm>
              <a:off x="6816900" y="4007700"/>
              <a:ext cx="515625" cy="541950"/>
            </a:xfrm>
            <a:custGeom>
              <a:avLst/>
              <a:gdLst/>
              <a:ahLst/>
              <a:cxnLst/>
              <a:rect l="l" t="t" r="r" b="b"/>
              <a:pathLst>
                <a:path w="20625" h="21678" extrusionOk="0">
                  <a:moveTo>
                    <a:pt x="3379" y="1"/>
                  </a:moveTo>
                  <a:lnTo>
                    <a:pt x="3292" y="44"/>
                  </a:lnTo>
                  <a:lnTo>
                    <a:pt x="3248" y="44"/>
                  </a:lnTo>
                  <a:lnTo>
                    <a:pt x="3204" y="132"/>
                  </a:lnTo>
                  <a:lnTo>
                    <a:pt x="1624" y="3248"/>
                  </a:lnTo>
                  <a:lnTo>
                    <a:pt x="922" y="4389"/>
                  </a:lnTo>
                  <a:lnTo>
                    <a:pt x="439" y="5573"/>
                  </a:lnTo>
                  <a:lnTo>
                    <a:pt x="132" y="6583"/>
                  </a:lnTo>
                  <a:lnTo>
                    <a:pt x="132" y="6626"/>
                  </a:lnTo>
                  <a:lnTo>
                    <a:pt x="1" y="7987"/>
                  </a:lnTo>
                  <a:lnTo>
                    <a:pt x="1" y="8031"/>
                  </a:lnTo>
                  <a:lnTo>
                    <a:pt x="88" y="9172"/>
                  </a:lnTo>
                  <a:lnTo>
                    <a:pt x="88" y="9259"/>
                  </a:lnTo>
                  <a:lnTo>
                    <a:pt x="352" y="9654"/>
                  </a:lnTo>
                  <a:lnTo>
                    <a:pt x="352" y="9698"/>
                  </a:lnTo>
                  <a:lnTo>
                    <a:pt x="2282" y="11585"/>
                  </a:lnTo>
                  <a:lnTo>
                    <a:pt x="2984" y="12594"/>
                  </a:lnTo>
                  <a:lnTo>
                    <a:pt x="4125" y="16807"/>
                  </a:lnTo>
                  <a:lnTo>
                    <a:pt x="4389" y="17597"/>
                  </a:lnTo>
                  <a:lnTo>
                    <a:pt x="4432" y="17640"/>
                  </a:lnTo>
                  <a:lnTo>
                    <a:pt x="4476" y="17684"/>
                  </a:lnTo>
                  <a:lnTo>
                    <a:pt x="6100" y="18474"/>
                  </a:lnTo>
                  <a:lnTo>
                    <a:pt x="6144" y="18474"/>
                  </a:lnTo>
                  <a:lnTo>
                    <a:pt x="8601" y="18957"/>
                  </a:lnTo>
                  <a:lnTo>
                    <a:pt x="10664" y="19220"/>
                  </a:lnTo>
                  <a:lnTo>
                    <a:pt x="15095" y="20668"/>
                  </a:lnTo>
                  <a:lnTo>
                    <a:pt x="17641" y="21458"/>
                  </a:lnTo>
                  <a:lnTo>
                    <a:pt x="18650" y="21677"/>
                  </a:lnTo>
                  <a:lnTo>
                    <a:pt x="18738" y="21677"/>
                  </a:lnTo>
                  <a:lnTo>
                    <a:pt x="20493" y="21195"/>
                  </a:lnTo>
                  <a:lnTo>
                    <a:pt x="20581" y="21151"/>
                  </a:lnTo>
                  <a:lnTo>
                    <a:pt x="20624" y="21107"/>
                  </a:lnTo>
                  <a:lnTo>
                    <a:pt x="20624" y="21063"/>
                  </a:lnTo>
                  <a:lnTo>
                    <a:pt x="20624" y="20975"/>
                  </a:lnTo>
                  <a:lnTo>
                    <a:pt x="20581" y="20931"/>
                  </a:lnTo>
                  <a:lnTo>
                    <a:pt x="20537" y="20888"/>
                  </a:lnTo>
                  <a:lnTo>
                    <a:pt x="20493" y="20844"/>
                  </a:lnTo>
                  <a:lnTo>
                    <a:pt x="20405" y="20844"/>
                  </a:lnTo>
                  <a:lnTo>
                    <a:pt x="18694" y="21326"/>
                  </a:lnTo>
                  <a:lnTo>
                    <a:pt x="17728" y="21107"/>
                  </a:lnTo>
                  <a:lnTo>
                    <a:pt x="15183" y="20317"/>
                  </a:lnTo>
                  <a:lnTo>
                    <a:pt x="10751" y="18869"/>
                  </a:lnTo>
                  <a:lnTo>
                    <a:pt x="10707" y="18869"/>
                  </a:lnTo>
                  <a:lnTo>
                    <a:pt x="8645" y="18606"/>
                  </a:lnTo>
                  <a:lnTo>
                    <a:pt x="6232" y="18123"/>
                  </a:lnTo>
                  <a:lnTo>
                    <a:pt x="4696" y="17421"/>
                  </a:lnTo>
                  <a:lnTo>
                    <a:pt x="4476" y="16719"/>
                  </a:lnTo>
                  <a:lnTo>
                    <a:pt x="3292" y="12463"/>
                  </a:lnTo>
                  <a:lnTo>
                    <a:pt x="3292" y="12419"/>
                  </a:lnTo>
                  <a:lnTo>
                    <a:pt x="2546" y="11366"/>
                  </a:lnTo>
                  <a:lnTo>
                    <a:pt x="2546" y="11322"/>
                  </a:lnTo>
                  <a:lnTo>
                    <a:pt x="615" y="9479"/>
                  </a:lnTo>
                  <a:lnTo>
                    <a:pt x="439" y="9128"/>
                  </a:lnTo>
                  <a:lnTo>
                    <a:pt x="352" y="8031"/>
                  </a:lnTo>
                  <a:lnTo>
                    <a:pt x="483" y="6670"/>
                  </a:lnTo>
                  <a:lnTo>
                    <a:pt x="747" y="5705"/>
                  </a:lnTo>
                  <a:lnTo>
                    <a:pt x="1229" y="4564"/>
                  </a:lnTo>
                  <a:lnTo>
                    <a:pt x="1931" y="3423"/>
                  </a:lnTo>
                  <a:lnTo>
                    <a:pt x="3511" y="264"/>
                  </a:lnTo>
                  <a:lnTo>
                    <a:pt x="3511" y="220"/>
                  </a:lnTo>
                  <a:lnTo>
                    <a:pt x="3511" y="132"/>
                  </a:lnTo>
                  <a:lnTo>
                    <a:pt x="3467" y="88"/>
                  </a:lnTo>
                  <a:lnTo>
                    <a:pt x="3423" y="44"/>
                  </a:lnTo>
                  <a:lnTo>
                    <a:pt x="337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42" name="Google Shape;14342;p408"/>
            <p:cNvSpPr/>
            <p:nvPr/>
          </p:nvSpPr>
          <p:spPr>
            <a:xfrm>
              <a:off x="7193175" y="3904575"/>
              <a:ext cx="99850" cy="461875"/>
            </a:xfrm>
            <a:custGeom>
              <a:avLst/>
              <a:gdLst/>
              <a:ahLst/>
              <a:cxnLst/>
              <a:rect l="l" t="t" r="r" b="b"/>
              <a:pathLst>
                <a:path w="3994" h="18475" extrusionOk="0">
                  <a:moveTo>
                    <a:pt x="132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44" y="176"/>
                  </a:lnTo>
                  <a:lnTo>
                    <a:pt x="1" y="659"/>
                  </a:lnTo>
                  <a:lnTo>
                    <a:pt x="132" y="1932"/>
                  </a:lnTo>
                  <a:lnTo>
                    <a:pt x="176" y="1932"/>
                  </a:lnTo>
                  <a:lnTo>
                    <a:pt x="703" y="3818"/>
                  </a:lnTo>
                  <a:lnTo>
                    <a:pt x="834" y="4871"/>
                  </a:lnTo>
                  <a:lnTo>
                    <a:pt x="220" y="7768"/>
                  </a:lnTo>
                  <a:lnTo>
                    <a:pt x="220" y="7811"/>
                  </a:lnTo>
                  <a:lnTo>
                    <a:pt x="220" y="8689"/>
                  </a:lnTo>
                  <a:lnTo>
                    <a:pt x="395" y="9698"/>
                  </a:lnTo>
                  <a:lnTo>
                    <a:pt x="395" y="9742"/>
                  </a:lnTo>
                  <a:lnTo>
                    <a:pt x="1887" y="13560"/>
                  </a:lnTo>
                  <a:lnTo>
                    <a:pt x="2590" y="16017"/>
                  </a:lnTo>
                  <a:lnTo>
                    <a:pt x="3248" y="17816"/>
                  </a:lnTo>
                  <a:lnTo>
                    <a:pt x="3248" y="17860"/>
                  </a:lnTo>
                  <a:lnTo>
                    <a:pt x="3687" y="18387"/>
                  </a:lnTo>
                  <a:lnTo>
                    <a:pt x="3730" y="18431"/>
                  </a:lnTo>
                  <a:lnTo>
                    <a:pt x="3818" y="18474"/>
                  </a:lnTo>
                  <a:lnTo>
                    <a:pt x="3950" y="18431"/>
                  </a:lnTo>
                  <a:lnTo>
                    <a:pt x="3994" y="18387"/>
                  </a:lnTo>
                  <a:lnTo>
                    <a:pt x="3994" y="18299"/>
                  </a:lnTo>
                  <a:lnTo>
                    <a:pt x="3994" y="18255"/>
                  </a:lnTo>
                  <a:lnTo>
                    <a:pt x="3950" y="18167"/>
                  </a:lnTo>
                  <a:lnTo>
                    <a:pt x="3555" y="17685"/>
                  </a:lnTo>
                  <a:lnTo>
                    <a:pt x="2897" y="15885"/>
                  </a:lnTo>
                  <a:lnTo>
                    <a:pt x="2238" y="13472"/>
                  </a:lnTo>
                  <a:lnTo>
                    <a:pt x="747" y="9611"/>
                  </a:lnTo>
                  <a:lnTo>
                    <a:pt x="571" y="8645"/>
                  </a:lnTo>
                  <a:lnTo>
                    <a:pt x="571" y="7811"/>
                  </a:lnTo>
                  <a:lnTo>
                    <a:pt x="1185" y="4915"/>
                  </a:lnTo>
                  <a:lnTo>
                    <a:pt x="1185" y="4871"/>
                  </a:lnTo>
                  <a:lnTo>
                    <a:pt x="1054" y="3731"/>
                  </a:lnTo>
                  <a:lnTo>
                    <a:pt x="483" y="1844"/>
                  </a:lnTo>
                  <a:lnTo>
                    <a:pt x="352" y="659"/>
                  </a:lnTo>
                  <a:lnTo>
                    <a:pt x="395" y="176"/>
                  </a:lnTo>
                  <a:lnTo>
                    <a:pt x="352" y="89"/>
                  </a:lnTo>
                  <a:lnTo>
                    <a:pt x="308" y="45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43" name="Google Shape;14343;p408"/>
            <p:cNvSpPr/>
            <p:nvPr/>
          </p:nvSpPr>
          <p:spPr>
            <a:xfrm>
              <a:off x="7090050" y="3878250"/>
              <a:ext cx="102050" cy="330225"/>
            </a:xfrm>
            <a:custGeom>
              <a:avLst/>
              <a:gdLst/>
              <a:ahLst/>
              <a:cxnLst/>
              <a:rect l="l" t="t" r="r" b="b"/>
              <a:pathLst>
                <a:path w="4082" h="13209" extrusionOk="0">
                  <a:moveTo>
                    <a:pt x="3818" y="1"/>
                  </a:moveTo>
                  <a:lnTo>
                    <a:pt x="3775" y="45"/>
                  </a:lnTo>
                  <a:lnTo>
                    <a:pt x="3731" y="88"/>
                  </a:lnTo>
                  <a:lnTo>
                    <a:pt x="3511" y="659"/>
                  </a:lnTo>
                  <a:lnTo>
                    <a:pt x="3511" y="703"/>
                  </a:lnTo>
                  <a:lnTo>
                    <a:pt x="3204" y="2633"/>
                  </a:lnTo>
                  <a:lnTo>
                    <a:pt x="1537" y="5661"/>
                  </a:lnTo>
                  <a:lnTo>
                    <a:pt x="1537" y="5705"/>
                  </a:lnTo>
                  <a:lnTo>
                    <a:pt x="791" y="7811"/>
                  </a:lnTo>
                  <a:lnTo>
                    <a:pt x="1" y="10400"/>
                  </a:lnTo>
                  <a:lnTo>
                    <a:pt x="1" y="10488"/>
                  </a:lnTo>
                  <a:lnTo>
                    <a:pt x="89" y="11278"/>
                  </a:lnTo>
                  <a:lnTo>
                    <a:pt x="89" y="11322"/>
                  </a:lnTo>
                  <a:lnTo>
                    <a:pt x="747" y="13077"/>
                  </a:lnTo>
                  <a:lnTo>
                    <a:pt x="791" y="13165"/>
                  </a:lnTo>
                  <a:lnTo>
                    <a:pt x="922" y="13209"/>
                  </a:lnTo>
                  <a:lnTo>
                    <a:pt x="966" y="13165"/>
                  </a:lnTo>
                  <a:lnTo>
                    <a:pt x="1010" y="13165"/>
                  </a:lnTo>
                  <a:lnTo>
                    <a:pt x="1054" y="13077"/>
                  </a:lnTo>
                  <a:lnTo>
                    <a:pt x="1098" y="13033"/>
                  </a:lnTo>
                  <a:lnTo>
                    <a:pt x="1054" y="12945"/>
                  </a:lnTo>
                  <a:lnTo>
                    <a:pt x="440" y="11234"/>
                  </a:lnTo>
                  <a:lnTo>
                    <a:pt x="352" y="10488"/>
                  </a:lnTo>
                  <a:lnTo>
                    <a:pt x="1098" y="7943"/>
                  </a:lnTo>
                  <a:lnTo>
                    <a:pt x="1888" y="5837"/>
                  </a:lnTo>
                  <a:lnTo>
                    <a:pt x="3511" y="2765"/>
                  </a:lnTo>
                  <a:lnTo>
                    <a:pt x="3555" y="2721"/>
                  </a:lnTo>
                  <a:lnTo>
                    <a:pt x="3862" y="790"/>
                  </a:lnTo>
                  <a:lnTo>
                    <a:pt x="4082" y="220"/>
                  </a:lnTo>
                  <a:lnTo>
                    <a:pt x="4082" y="176"/>
                  </a:lnTo>
                  <a:lnTo>
                    <a:pt x="4082" y="88"/>
                  </a:lnTo>
                  <a:lnTo>
                    <a:pt x="4038" y="45"/>
                  </a:lnTo>
                  <a:lnTo>
                    <a:pt x="399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44" name="Google Shape;14344;p408"/>
            <p:cNvSpPr/>
            <p:nvPr/>
          </p:nvSpPr>
          <p:spPr>
            <a:xfrm>
              <a:off x="6999000" y="3853025"/>
              <a:ext cx="183225" cy="256725"/>
            </a:xfrm>
            <a:custGeom>
              <a:avLst/>
              <a:gdLst/>
              <a:ahLst/>
              <a:cxnLst/>
              <a:rect l="l" t="t" r="r" b="b"/>
              <a:pathLst>
                <a:path w="7329" h="10269" extrusionOk="0">
                  <a:moveTo>
                    <a:pt x="7065" y="0"/>
                  </a:moveTo>
                  <a:lnTo>
                    <a:pt x="7022" y="44"/>
                  </a:lnTo>
                  <a:lnTo>
                    <a:pt x="6978" y="132"/>
                  </a:lnTo>
                  <a:lnTo>
                    <a:pt x="6934" y="308"/>
                  </a:lnTo>
                  <a:lnTo>
                    <a:pt x="5047" y="1624"/>
                  </a:lnTo>
                  <a:lnTo>
                    <a:pt x="5003" y="1668"/>
                  </a:lnTo>
                  <a:lnTo>
                    <a:pt x="4213" y="2677"/>
                  </a:lnTo>
                  <a:lnTo>
                    <a:pt x="2546" y="5003"/>
                  </a:lnTo>
                  <a:lnTo>
                    <a:pt x="747" y="7855"/>
                  </a:lnTo>
                  <a:lnTo>
                    <a:pt x="703" y="7855"/>
                  </a:lnTo>
                  <a:lnTo>
                    <a:pt x="1" y="10005"/>
                  </a:lnTo>
                  <a:lnTo>
                    <a:pt x="1" y="10093"/>
                  </a:lnTo>
                  <a:lnTo>
                    <a:pt x="1" y="10137"/>
                  </a:lnTo>
                  <a:lnTo>
                    <a:pt x="45" y="10225"/>
                  </a:lnTo>
                  <a:lnTo>
                    <a:pt x="88" y="10225"/>
                  </a:lnTo>
                  <a:lnTo>
                    <a:pt x="176" y="10268"/>
                  </a:lnTo>
                  <a:lnTo>
                    <a:pt x="264" y="10225"/>
                  </a:lnTo>
                  <a:lnTo>
                    <a:pt x="308" y="10137"/>
                  </a:lnTo>
                  <a:lnTo>
                    <a:pt x="1054" y="7987"/>
                  </a:lnTo>
                  <a:lnTo>
                    <a:pt x="2809" y="5222"/>
                  </a:lnTo>
                  <a:lnTo>
                    <a:pt x="4520" y="2897"/>
                  </a:lnTo>
                  <a:lnTo>
                    <a:pt x="5266" y="1887"/>
                  </a:lnTo>
                  <a:lnTo>
                    <a:pt x="7153" y="571"/>
                  </a:lnTo>
                  <a:lnTo>
                    <a:pt x="7241" y="483"/>
                  </a:lnTo>
                  <a:lnTo>
                    <a:pt x="7329" y="220"/>
                  </a:lnTo>
                  <a:lnTo>
                    <a:pt x="7329" y="132"/>
                  </a:lnTo>
                  <a:lnTo>
                    <a:pt x="7285" y="88"/>
                  </a:lnTo>
                  <a:lnTo>
                    <a:pt x="7241" y="44"/>
                  </a:lnTo>
                  <a:lnTo>
                    <a:pt x="719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45" name="Google Shape;14345;p408"/>
            <p:cNvSpPr/>
            <p:nvPr/>
          </p:nvSpPr>
          <p:spPr>
            <a:xfrm>
              <a:off x="6933175" y="3802550"/>
              <a:ext cx="228200" cy="247950"/>
            </a:xfrm>
            <a:custGeom>
              <a:avLst/>
              <a:gdLst/>
              <a:ahLst/>
              <a:cxnLst/>
              <a:rect l="l" t="t" r="r" b="b"/>
              <a:pathLst>
                <a:path w="9128" h="9918" extrusionOk="0">
                  <a:moveTo>
                    <a:pt x="8909" y="1"/>
                  </a:moveTo>
                  <a:lnTo>
                    <a:pt x="7548" y="791"/>
                  </a:lnTo>
                  <a:lnTo>
                    <a:pt x="5091" y="2502"/>
                  </a:lnTo>
                  <a:lnTo>
                    <a:pt x="5047" y="2546"/>
                  </a:lnTo>
                  <a:lnTo>
                    <a:pt x="2502" y="6144"/>
                  </a:lnTo>
                  <a:lnTo>
                    <a:pt x="45" y="9655"/>
                  </a:lnTo>
                  <a:lnTo>
                    <a:pt x="1" y="9698"/>
                  </a:lnTo>
                  <a:lnTo>
                    <a:pt x="1" y="9786"/>
                  </a:lnTo>
                  <a:lnTo>
                    <a:pt x="45" y="9830"/>
                  </a:lnTo>
                  <a:lnTo>
                    <a:pt x="89" y="9874"/>
                  </a:lnTo>
                  <a:lnTo>
                    <a:pt x="176" y="9918"/>
                  </a:lnTo>
                  <a:lnTo>
                    <a:pt x="264" y="9874"/>
                  </a:lnTo>
                  <a:lnTo>
                    <a:pt x="308" y="9830"/>
                  </a:lnTo>
                  <a:lnTo>
                    <a:pt x="2809" y="6320"/>
                  </a:lnTo>
                  <a:lnTo>
                    <a:pt x="5310" y="2765"/>
                  </a:lnTo>
                  <a:lnTo>
                    <a:pt x="7724" y="1054"/>
                  </a:lnTo>
                  <a:lnTo>
                    <a:pt x="9040" y="308"/>
                  </a:lnTo>
                  <a:lnTo>
                    <a:pt x="9128" y="264"/>
                  </a:lnTo>
                  <a:lnTo>
                    <a:pt x="9128" y="220"/>
                  </a:lnTo>
                  <a:lnTo>
                    <a:pt x="9128" y="133"/>
                  </a:lnTo>
                  <a:lnTo>
                    <a:pt x="9128" y="89"/>
                  </a:lnTo>
                  <a:lnTo>
                    <a:pt x="9084" y="45"/>
                  </a:lnTo>
                  <a:lnTo>
                    <a:pt x="904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46" name="Google Shape;14346;p408"/>
            <p:cNvSpPr/>
            <p:nvPr/>
          </p:nvSpPr>
          <p:spPr>
            <a:xfrm>
              <a:off x="4482450" y="2681425"/>
              <a:ext cx="948950" cy="1026825"/>
            </a:xfrm>
            <a:custGeom>
              <a:avLst/>
              <a:gdLst/>
              <a:ahLst/>
              <a:cxnLst/>
              <a:rect l="l" t="t" r="r" b="b"/>
              <a:pathLst>
                <a:path w="37958" h="41073" extrusionOk="0">
                  <a:moveTo>
                    <a:pt x="37694" y="0"/>
                  </a:moveTo>
                  <a:lnTo>
                    <a:pt x="34930" y="1668"/>
                  </a:lnTo>
                  <a:lnTo>
                    <a:pt x="30454" y="3686"/>
                  </a:lnTo>
                  <a:lnTo>
                    <a:pt x="27338" y="5046"/>
                  </a:lnTo>
                  <a:lnTo>
                    <a:pt x="24223" y="6407"/>
                  </a:lnTo>
                  <a:lnTo>
                    <a:pt x="21283" y="7811"/>
                  </a:lnTo>
                  <a:lnTo>
                    <a:pt x="19615" y="8601"/>
                  </a:lnTo>
                  <a:lnTo>
                    <a:pt x="16588" y="10356"/>
                  </a:lnTo>
                  <a:lnTo>
                    <a:pt x="15008" y="11277"/>
                  </a:lnTo>
                  <a:lnTo>
                    <a:pt x="13253" y="12638"/>
                  </a:lnTo>
                  <a:lnTo>
                    <a:pt x="8996" y="16060"/>
                  </a:lnTo>
                  <a:lnTo>
                    <a:pt x="6890" y="17860"/>
                  </a:lnTo>
                  <a:lnTo>
                    <a:pt x="5661" y="18693"/>
                  </a:lnTo>
                  <a:lnTo>
                    <a:pt x="1712" y="20141"/>
                  </a:lnTo>
                  <a:lnTo>
                    <a:pt x="922" y="20536"/>
                  </a:lnTo>
                  <a:lnTo>
                    <a:pt x="878" y="20580"/>
                  </a:lnTo>
                  <a:lnTo>
                    <a:pt x="835" y="20668"/>
                  </a:lnTo>
                  <a:lnTo>
                    <a:pt x="45" y="24442"/>
                  </a:lnTo>
                  <a:lnTo>
                    <a:pt x="45" y="24485"/>
                  </a:lnTo>
                  <a:lnTo>
                    <a:pt x="1" y="25626"/>
                  </a:lnTo>
                  <a:lnTo>
                    <a:pt x="1" y="25670"/>
                  </a:lnTo>
                  <a:lnTo>
                    <a:pt x="220" y="26153"/>
                  </a:lnTo>
                  <a:lnTo>
                    <a:pt x="220" y="26197"/>
                  </a:lnTo>
                  <a:lnTo>
                    <a:pt x="2458" y="28654"/>
                  </a:lnTo>
                  <a:lnTo>
                    <a:pt x="4740" y="31111"/>
                  </a:lnTo>
                  <a:lnTo>
                    <a:pt x="6627" y="33700"/>
                  </a:lnTo>
                  <a:lnTo>
                    <a:pt x="6627" y="33744"/>
                  </a:lnTo>
                  <a:lnTo>
                    <a:pt x="8909" y="35807"/>
                  </a:lnTo>
                  <a:lnTo>
                    <a:pt x="10357" y="37167"/>
                  </a:lnTo>
                  <a:lnTo>
                    <a:pt x="10752" y="37650"/>
                  </a:lnTo>
                  <a:lnTo>
                    <a:pt x="10181" y="39624"/>
                  </a:lnTo>
                  <a:lnTo>
                    <a:pt x="10049" y="40897"/>
                  </a:lnTo>
                  <a:lnTo>
                    <a:pt x="10049" y="40941"/>
                  </a:lnTo>
                  <a:lnTo>
                    <a:pt x="10093" y="40984"/>
                  </a:lnTo>
                  <a:lnTo>
                    <a:pt x="10137" y="41028"/>
                  </a:lnTo>
                  <a:lnTo>
                    <a:pt x="10225" y="41072"/>
                  </a:lnTo>
                  <a:lnTo>
                    <a:pt x="10357" y="41028"/>
                  </a:lnTo>
                  <a:lnTo>
                    <a:pt x="10400" y="40897"/>
                  </a:lnTo>
                  <a:lnTo>
                    <a:pt x="10532" y="39668"/>
                  </a:lnTo>
                  <a:lnTo>
                    <a:pt x="11103" y="37650"/>
                  </a:lnTo>
                  <a:lnTo>
                    <a:pt x="11103" y="37562"/>
                  </a:lnTo>
                  <a:lnTo>
                    <a:pt x="11103" y="37474"/>
                  </a:lnTo>
                  <a:lnTo>
                    <a:pt x="10620" y="36947"/>
                  </a:lnTo>
                  <a:lnTo>
                    <a:pt x="10620" y="36904"/>
                  </a:lnTo>
                  <a:lnTo>
                    <a:pt x="9128" y="35543"/>
                  </a:lnTo>
                  <a:lnTo>
                    <a:pt x="6890" y="33481"/>
                  </a:lnTo>
                  <a:lnTo>
                    <a:pt x="5003" y="30936"/>
                  </a:lnTo>
                  <a:lnTo>
                    <a:pt x="5003" y="30892"/>
                  </a:lnTo>
                  <a:lnTo>
                    <a:pt x="2721" y="28435"/>
                  </a:lnTo>
                  <a:lnTo>
                    <a:pt x="527" y="25977"/>
                  </a:lnTo>
                  <a:lnTo>
                    <a:pt x="352" y="25582"/>
                  </a:lnTo>
                  <a:lnTo>
                    <a:pt x="396" y="24485"/>
                  </a:lnTo>
                  <a:lnTo>
                    <a:pt x="1186" y="20799"/>
                  </a:lnTo>
                  <a:lnTo>
                    <a:pt x="1844" y="20448"/>
                  </a:lnTo>
                  <a:lnTo>
                    <a:pt x="5793" y="19044"/>
                  </a:lnTo>
                  <a:lnTo>
                    <a:pt x="5837" y="19000"/>
                  </a:lnTo>
                  <a:lnTo>
                    <a:pt x="7109" y="18123"/>
                  </a:lnTo>
                  <a:lnTo>
                    <a:pt x="9216" y="16324"/>
                  </a:lnTo>
                  <a:lnTo>
                    <a:pt x="13472" y="12901"/>
                  </a:lnTo>
                  <a:lnTo>
                    <a:pt x="15183" y="11585"/>
                  </a:lnTo>
                  <a:lnTo>
                    <a:pt x="16763" y="10663"/>
                  </a:lnTo>
                  <a:lnTo>
                    <a:pt x="19747" y="8908"/>
                  </a:lnTo>
                  <a:lnTo>
                    <a:pt x="21414" y="8118"/>
                  </a:lnTo>
                  <a:lnTo>
                    <a:pt x="24354" y="6714"/>
                  </a:lnTo>
                  <a:lnTo>
                    <a:pt x="27470" y="5354"/>
                  </a:lnTo>
                  <a:lnTo>
                    <a:pt x="30585" y="4037"/>
                  </a:lnTo>
                  <a:lnTo>
                    <a:pt x="35061" y="1975"/>
                  </a:lnTo>
                  <a:lnTo>
                    <a:pt x="35105" y="1975"/>
                  </a:lnTo>
                  <a:lnTo>
                    <a:pt x="37870" y="307"/>
                  </a:lnTo>
                  <a:lnTo>
                    <a:pt x="37914" y="263"/>
                  </a:lnTo>
                  <a:lnTo>
                    <a:pt x="37957" y="220"/>
                  </a:lnTo>
                  <a:lnTo>
                    <a:pt x="37957" y="132"/>
                  </a:lnTo>
                  <a:lnTo>
                    <a:pt x="37957" y="88"/>
                  </a:lnTo>
                  <a:lnTo>
                    <a:pt x="37914" y="44"/>
                  </a:lnTo>
                  <a:lnTo>
                    <a:pt x="3782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47" name="Google Shape;14347;p408"/>
            <p:cNvSpPr/>
            <p:nvPr/>
          </p:nvSpPr>
          <p:spPr>
            <a:xfrm>
              <a:off x="4547175" y="2703350"/>
              <a:ext cx="908350" cy="911650"/>
            </a:xfrm>
            <a:custGeom>
              <a:avLst/>
              <a:gdLst/>
              <a:ahLst/>
              <a:cxnLst/>
              <a:rect l="l" t="t" r="r" b="b"/>
              <a:pathLst>
                <a:path w="36334" h="36466" extrusionOk="0">
                  <a:moveTo>
                    <a:pt x="36071" y="1"/>
                  </a:moveTo>
                  <a:lnTo>
                    <a:pt x="33569" y="1493"/>
                  </a:lnTo>
                  <a:lnTo>
                    <a:pt x="31331" y="2721"/>
                  </a:lnTo>
                  <a:lnTo>
                    <a:pt x="29094" y="3687"/>
                  </a:lnTo>
                  <a:lnTo>
                    <a:pt x="26592" y="4784"/>
                  </a:lnTo>
                  <a:lnTo>
                    <a:pt x="23696" y="6012"/>
                  </a:lnTo>
                  <a:lnTo>
                    <a:pt x="20888" y="7285"/>
                  </a:lnTo>
                  <a:lnTo>
                    <a:pt x="18957" y="8250"/>
                  </a:lnTo>
                  <a:lnTo>
                    <a:pt x="14701" y="10664"/>
                  </a:lnTo>
                  <a:lnTo>
                    <a:pt x="13253" y="11497"/>
                  </a:lnTo>
                  <a:lnTo>
                    <a:pt x="10488" y="13735"/>
                  </a:lnTo>
                  <a:lnTo>
                    <a:pt x="7943" y="15842"/>
                  </a:lnTo>
                  <a:lnTo>
                    <a:pt x="4520" y="18738"/>
                  </a:lnTo>
                  <a:lnTo>
                    <a:pt x="3599" y="19264"/>
                  </a:lnTo>
                  <a:lnTo>
                    <a:pt x="1054" y="20230"/>
                  </a:lnTo>
                  <a:lnTo>
                    <a:pt x="264" y="20537"/>
                  </a:lnTo>
                  <a:lnTo>
                    <a:pt x="220" y="20581"/>
                  </a:lnTo>
                  <a:lnTo>
                    <a:pt x="176" y="20625"/>
                  </a:lnTo>
                  <a:lnTo>
                    <a:pt x="45" y="21151"/>
                  </a:lnTo>
                  <a:lnTo>
                    <a:pt x="1" y="21195"/>
                  </a:lnTo>
                  <a:lnTo>
                    <a:pt x="88" y="22073"/>
                  </a:lnTo>
                  <a:lnTo>
                    <a:pt x="88" y="22160"/>
                  </a:lnTo>
                  <a:lnTo>
                    <a:pt x="1537" y="24398"/>
                  </a:lnTo>
                  <a:lnTo>
                    <a:pt x="4213" y="27865"/>
                  </a:lnTo>
                  <a:lnTo>
                    <a:pt x="5881" y="29796"/>
                  </a:lnTo>
                  <a:lnTo>
                    <a:pt x="7504" y="31595"/>
                  </a:lnTo>
                  <a:lnTo>
                    <a:pt x="8733" y="32999"/>
                  </a:lnTo>
                  <a:lnTo>
                    <a:pt x="9391" y="33833"/>
                  </a:lnTo>
                  <a:lnTo>
                    <a:pt x="9523" y="34271"/>
                  </a:lnTo>
                  <a:lnTo>
                    <a:pt x="8996" y="35807"/>
                  </a:lnTo>
                  <a:lnTo>
                    <a:pt x="8865" y="36202"/>
                  </a:lnTo>
                  <a:lnTo>
                    <a:pt x="8865" y="36290"/>
                  </a:lnTo>
                  <a:lnTo>
                    <a:pt x="8908" y="36334"/>
                  </a:lnTo>
                  <a:lnTo>
                    <a:pt x="8952" y="36421"/>
                  </a:lnTo>
                  <a:lnTo>
                    <a:pt x="8996" y="36421"/>
                  </a:lnTo>
                  <a:lnTo>
                    <a:pt x="9040" y="36465"/>
                  </a:lnTo>
                  <a:lnTo>
                    <a:pt x="9172" y="36421"/>
                  </a:lnTo>
                  <a:lnTo>
                    <a:pt x="9216" y="36334"/>
                  </a:lnTo>
                  <a:lnTo>
                    <a:pt x="9874" y="34315"/>
                  </a:lnTo>
                  <a:lnTo>
                    <a:pt x="9874" y="34227"/>
                  </a:lnTo>
                  <a:lnTo>
                    <a:pt x="9698" y="33701"/>
                  </a:lnTo>
                  <a:lnTo>
                    <a:pt x="9698" y="33657"/>
                  </a:lnTo>
                  <a:lnTo>
                    <a:pt x="8996" y="32779"/>
                  </a:lnTo>
                  <a:lnTo>
                    <a:pt x="7768" y="31375"/>
                  </a:lnTo>
                  <a:lnTo>
                    <a:pt x="6144" y="29576"/>
                  </a:lnTo>
                  <a:lnTo>
                    <a:pt x="4477" y="27645"/>
                  </a:lnTo>
                  <a:lnTo>
                    <a:pt x="1844" y="24179"/>
                  </a:lnTo>
                  <a:lnTo>
                    <a:pt x="440" y="22029"/>
                  </a:lnTo>
                  <a:lnTo>
                    <a:pt x="352" y="21239"/>
                  </a:lnTo>
                  <a:lnTo>
                    <a:pt x="483" y="20800"/>
                  </a:lnTo>
                  <a:lnTo>
                    <a:pt x="3731" y="19571"/>
                  </a:lnTo>
                  <a:lnTo>
                    <a:pt x="3774" y="19571"/>
                  </a:lnTo>
                  <a:lnTo>
                    <a:pt x="4696" y="19045"/>
                  </a:lnTo>
                  <a:lnTo>
                    <a:pt x="4740" y="19045"/>
                  </a:lnTo>
                  <a:lnTo>
                    <a:pt x="8163" y="16105"/>
                  </a:lnTo>
                  <a:lnTo>
                    <a:pt x="10708" y="13999"/>
                  </a:lnTo>
                  <a:lnTo>
                    <a:pt x="13472" y="11805"/>
                  </a:lnTo>
                  <a:lnTo>
                    <a:pt x="14876" y="10971"/>
                  </a:lnTo>
                  <a:lnTo>
                    <a:pt x="19089" y="8557"/>
                  </a:lnTo>
                  <a:lnTo>
                    <a:pt x="21063" y="7592"/>
                  </a:lnTo>
                  <a:lnTo>
                    <a:pt x="23828" y="6363"/>
                  </a:lnTo>
                  <a:lnTo>
                    <a:pt x="26724" y="5091"/>
                  </a:lnTo>
                  <a:lnTo>
                    <a:pt x="29225" y="3994"/>
                  </a:lnTo>
                  <a:lnTo>
                    <a:pt x="31463" y="3029"/>
                  </a:lnTo>
                  <a:lnTo>
                    <a:pt x="33745" y="1800"/>
                  </a:lnTo>
                  <a:lnTo>
                    <a:pt x="36246" y="308"/>
                  </a:lnTo>
                  <a:lnTo>
                    <a:pt x="36290" y="264"/>
                  </a:lnTo>
                  <a:lnTo>
                    <a:pt x="36334" y="220"/>
                  </a:lnTo>
                  <a:lnTo>
                    <a:pt x="36334" y="132"/>
                  </a:lnTo>
                  <a:lnTo>
                    <a:pt x="36290" y="89"/>
                  </a:lnTo>
                  <a:lnTo>
                    <a:pt x="36246" y="45"/>
                  </a:lnTo>
                  <a:lnTo>
                    <a:pt x="3620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48" name="Google Shape;14348;p408"/>
            <p:cNvSpPr/>
            <p:nvPr/>
          </p:nvSpPr>
          <p:spPr>
            <a:xfrm>
              <a:off x="4648100" y="2725300"/>
              <a:ext cx="830475" cy="834850"/>
            </a:xfrm>
            <a:custGeom>
              <a:avLst/>
              <a:gdLst/>
              <a:ahLst/>
              <a:cxnLst/>
              <a:rect l="l" t="t" r="r" b="b"/>
              <a:pathLst>
                <a:path w="33219" h="33394" extrusionOk="0">
                  <a:moveTo>
                    <a:pt x="32955" y="0"/>
                  </a:moveTo>
                  <a:lnTo>
                    <a:pt x="29269" y="2194"/>
                  </a:lnTo>
                  <a:lnTo>
                    <a:pt x="26636" y="3511"/>
                  </a:lnTo>
                  <a:lnTo>
                    <a:pt x="23916" y="4652"/>
                  </a:lnTo>
                  <a:lnTo>
                    <a:pt x="21502" y="5749"/>
                  </a:lnTo>
                  <a:lnTo>
                    <a:pt x="18738" y="6977"/>
                  </a:lnTo>
                  <a:lnTo>
                    <a:pt x="16368" y="8118"/>
                  </a:lnTo>
                  <a:lnTo>
                    <a:pt x="14350" y="9171"/>
                  </a:lnTo>
                  <a:lnTo>
                    <a:pt x="12068" y="10488"/>
                  </a:lnTo>
                  <a:lnTo>
                    <a:pt x="10049" y="11716"/>
                  </a:lnTo>
                  <a:lnTo>
                    <a:pt x="7329" y="13910"/>
                  </a:lnTo>
                  <a:lnTo>
                    <a:pt x="4652" y="16192"/>
                  </a:lnTo>
                  <a:lnTo>
                    <a:pt x="1317" y="19132"/>
                  </a:lnTo>
                  <a:lnTo>
                    <a:pt x="264" y="19790"/>
                  </a:lnTo>
                  <a:lnTo>
                    <a:pt x="220" y="19834"/>
                  </a:lnTo>
                  <a:lnTo>
                    <a:pt x="1" y="20185"/>
                  </a:lnTo>
                  <a:lnTo>
                    <a:pt x="1" y="20229"/>
                  </a:lnTo>
                  <a:lnTo>
                    <a:pt x="1" y="20317"/>
                  </a:lnTo>
                  <a:lnTo>
                    <a:pt x="176" y="20975"/>
                  </a:lnTo>
                  <a:lnTo>
                    <a:pt x="220" y="21019"/>
                  </a:lnTo>
                  <a:lnTo>
                    <a:pt x="3423" y="25056"/>
                  </a:lnTo>
                  <a:lnTo>
                    <a:pt x="5881" y="28128"/>
                  </a:lnTo>
                  <a:lnTo>
                    <a:pt x="6671" y="29356"/>
                  </a:lnTo>
                  <a:lnTo>
                    <a:pt x="6934" y="30278"/>
                  </a:lnTo>
                  <a:lnTo>
                    <a:pt x="6934" y="30848"/>
                  </a:lnTo>
                  <a:lnTo>
                    <a:pt x="6144" y="33174"/>
                  </a:lnTo>
                  <a:lnTo>
                    <a:pt x="6100" y="33218"/>
                  </a:lnTo>
                  <a:lnTo>
                    <a:pt x="6144" y="33306"/>
                  </a:lnTo>
                  <a:lnTo>
                    <a:pt x="6188" y="33349"/>
                  </a:lnTo>
                  <a:lnTo>
                    <a:pt x="6232" y="33393"/>
                  </a:lnTo>
                  <a:lnTo>
                    <a:pt x="6276" y="33393"/>
                  </a:lnTo>
                  <a:lnTo>
                    <a:pt x="6407" y="33349"/>
                  </a:lnTo>
                  <a:lnTo>
                    <a:pt x="6451" y="33306"/>
                  </a:lnTo>
                  <a:lnTo>
                    <a:pt x="7285" y="30936"/>
                  </a:lnTo>
                  <a:lnTo>
                    <a:pt x="7285" y="30848"/>
                  </a:lnTo>
                  <a:lnTo>
                    <a:pt x="7285" y="30234"/>
                  </a:lnTo>
                  <a:lnTo>
                    <a:pt x="7285" y="30190"/>
                  </a:lnTo>
                  <a:lnTo>
                    <a:pt x="6978" y="29269"/>
                  </a:lnTo>
                  <a:lnTo>
                    <a:pt x="6978" y="29225"/>
                  </a:lnTo>
                  <a:lnTo>
                    <a:pt x="6144" y="27952"/>
                  </a:lnTo>
                  <a:lnTo>
                    <a:pt x="3687" y="24837"/>
                  </a:lnTo>
                  <a:lnTo>
                    <a:pt x="483" y="20844"/>
                  </a:lnTo>
                  <a:lnTo>
                    <a:pt x="352" y="20273"/>
                  </a:lnTo>
                  <a:lnTo>
                    <a:pt x="483" y="20054"/>
                  </a:lnTo>
                  <a:lnTo>
                    <a:pt x="1537" y="19396"/>
                  </a:lnTo>
                  <a:lnTo>
                    <a:pt x="1580" y="19396"/>
                  </a:lnTo>
                  <a:lnTo>
                    <a:pt x="4871" y="16456"/>
                  </a:lnTo>
                  <a:lnTo>
                    <a:pt x="7548" y="14174"/>
                  </a:lnTo>
                  <a:lnTo>
                    <a:pt x="10225" y="12024"/>
                  </a:lnTo>
                  <a:lnTo>
                    <a:pt x="12243" y="10795"/>
                  </a:lnTo>
                  <a:lnTo>
                    <a:pt x="14525" y="9479"/>
                  </a:lnTo>
                  <a:lnTo>
                    <a:pt x="16544" y="8469"/>
                  </a:lnTo>
                  <a:lnTo>
                    <a:pt x="18913" y="7328"/>
                  </a:lnTo>
                  <a:lnTo>
                    <a:pt x="21634" y="6056"/>
                  </a:lnTo>
                  <a:lnTo>
                    <a:pt x="24047" y="5003"/>
                  </a:lnTo>
                  <a:lnTo>
                    <a:pt x="26768" y="3818"/>
                  </a:lnTo>
                  <a:lnTo>
                    <a:pt x="29445" y="2502"/>
                  </a:lnTo>
                  <a:lnTo>
                    <a:pt x="33131" y="308"/>
                  </a:lnTo>
                  <a:lnTo>
                    <a:pt x="33218" y="264"/>
                  </a:lnTo>
                  <a:lnTo>
                    <a:pt x="33218" y="220"/>
                  </a:lnTo>
                  <a:lnTo>
                    <a:pt x="33218" y="132"/>
                  </a:lnTo>
                  <a:lnTo>
                    <a:pt x="33218" y="88"/>
                  </a:lnTo>
                  <a:lnTo>
                    <a:pt x="3317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49" name="Google Shape;14349;p408"/>
            <p:cNvSpPr/>
            <p:nvPr/>
          </p:nvSpPr>
          <p:spPr>
            <a:xfrm>
              <a:off x="4789625" y="2746150"/>
              <a:ext cx="713075" cy="742700"/>
            </a:xfrm>
            <a:custGeom>
              <a:avLst/>
              <a:gdLst/>
              <a:ahLst/>
              <a:cxnLst/>
              <a:rect l="l" t="t" r="r" b="b"/>
              <a:pathLst>
                <a:path w="28523" h="29708" extrusionOk="0">
                  <a:moveTo>
                    <a:pt x="28259" y="0"/>
                  </a:moveTo>
                  <a:lnTo>
                    <a:pt x="25100" y="1887"/>
                  </a:lnTo>
                  <a:lnTo>
                    <a:pt x="23213" y="2896"/>
                  </a:lnTo>
                  <a:lnTo>
                    <a:pt x="21238" y="3862"/>
                  </a:lnTo>
                  <a:lnTo>
                    <a:pt x="19308" y="4783"/>
                  </a:lnTo>
                  <a:lnTo>
                    <a:pt x="17333" y="5661"/>
                  </a:lnTo>
                  <a:lnTo>
                    <a:pt x="15051" y="6714"/>
                  </a:lnTo>
                  <a:lnTo>
                    <a:pt x="12726" y="7767"/>
                  </a:lnTo>
                  <a:lnTo>
                    <a:pt x="10400" y="8952"/>
                  </a:lnTo>
                  <a:lnTo>
                    <a:pt x="9303" y="9566"/>
                  </a:lnTo>
                  <a:lnTo>
                    <a:pt x="8162" y="10180"/>
                  </a:lnTo>
                  <a:lnTo>
                    <a:pt x="5924" y="11541"/>
                  </a:lnTo>
                  <a:lnTo>
                    <a:pt x="2194" y="14568"/>
                  </a:lnTo>
                  <a:lnTo>
                    <a:pt x="746" y="15973"/>
                  </a:lnTo>
                  <a:lnTo>
                    <a:pt x="702" y="16016"/>
                  </a:lnTo>
                  <a:lnTo>
                    <a:pt x="132" y="16719"/>
                  </a:lnTo>
                  <a:lnTo>
                    <a:pt x="88" y="16762"/>
                  </a:lnTo>
                  <a:lnTo>
                    <a:pt x="0" y="17157"/>
                  </a:lnTo>
                  <a:lnTo>
                    <a:pt x="0" y="17245"/>
                  </a:lnTo>
                  <a:lnTo>
                    <a:pt x="132" y="17684"/>
                  </a:lnTo>
                  <a:lnTo>
                    <a:pt x="132" y="17728"/>
                  </a:lnTo>
                  <a:lnTo>
                    <a:pt x="3291" y="22599"/>
                  </a:lnTo>
                  <a:lnTo>
                    <a:pt x="4037" y="24090"/>
                  </a:lnTo>
                  <a:lnTo>
                    <a:pt x="4213" y="25100"/>
                  </a:lnTo>
                  <a:lnTo>
                    <a:pt x="4081" y="25714"/>
                  </a:lnTo>
                  <a:lnTo>
                    <a:pt x="3555" y="26372"/>
                  </a:lnTo>
                  <a:lnTo>
                    <a:pt x="3511" y="26416"/>
                  </a:lnTo>
                  <a:lnTo>
                    <a:pt x="2150" y="29444"/>
                  </a:lnTo>
                  <a:lnTo>
                    <a:pt x="2107" y="29532"/>
                  </a:lnTo>
                  <a:lnTo>
                    <a:pt x="2150" y="29575"/>
                  </a:lnTo>
                  <a:lnTo>
                    <a:pt x="2150" y="29663"/>
                  </a:lnTo>
                  <a:lnTo>
                    <a:pt x="2238" y="29707"/>
                  </a:lnTo>
                  <a:lnTo>
                    <a:pt x="2282" y="29707"/>
                  </a:lnTo>
                  <a:lnTo>
                    <a:pt x="2370" y="29663"/>
                  </a:lnTo>
                  <a:lnTo>
                    <a:pt x="2458" y="29619"/>
                  </a:lnTo>
                  <a:lnTo>
                    <a:pt x="3818" y="26592"/>
                  </a:lnTo>
                  <a:lnTo>
                    <a:pt x="4388" y="25890"/>
                  </a:lnTo>
                  <a:lnTo>
                    <a:pt x="4388" y="25846"/>
                  </a:lnTo>
                  <a:lnTo>
                    <a:pt x="4564" y="25144"/>
                  </a:lnTo>
                  <a:lnTo>
                    <a:pt x="4564" y="25100"/>
                  </a:lnTo>
                  <a:lnTo>
                    <a:pt x="4388" y="24003"/>
                  </a:lnTo>
                  <a:lnTo>
                    <a:pt x="4344" y="23959"/>
                  </a:lnTo>
                  <a:lnTo>
                    <a:pt x="3599" y="22423"/>
                  </a:lnTo>
                  <a:lnTo>
                    <a:pt x="439" y="17552"/>
                  </a:lnTo>
                  <a:lnTo>
                    <a:pt x="351" y="17201"/>
                  </a:lnTo>
                  <a:lnTo>
                    <a:pt x="439" y="16894"/>
                  </a:lnTo>
                  <a:lnTo>
                    <a:pt x="966" y="16236"/>
                  </a:lnTo>
                  <a:lnTo>
                    <a:pt x="2414" y="14832"/>
                  </a:lnTo>
                  <a:lnTo>
                    <a:pt x="6100" y="11804"/>
                  </a:lnTo>
                  <a:lnTo>
                    <a:pt x="8338" y="10488"/>
                  </a:lnTo>
                  <a:lnTo>
                    <a:pt x="9479" y="9873"/>
                  </a:lnTo>
                  <a:lnTo>
                    <a:pt x="10576" y="9259"/>
                  </a:lnTo>
                  <a:lnTo>
                    <a:pt x="12857" y="8118"/>
                  </a:lnTo>
                  <a:lnTo>
                    <a:pt x="15183" y="7021"/>
                  </a:lnTo>
                  <a:lnTo>
                    <a:pt x="17465" y="5968"/>
                  </a:lnTo>
                  <a:lnTo>
                    <a:pt x="19439" y="5090"/>
                  </a:lnTo>
                  <a:lnTo>
                    <a:pt x="21414" y="4169"/>
                  </a:lnTo>
                  <a:lnTo>
                    <a:pt x="23345" y="3247"/>
                  </a:lnTo>
                  <a:lnTo>
                    <a:pt x="25276" y="2194"/>
                  </a:lnTo>
                  <a:lnTo>
                    <a:pt x="28435" y="307"/>
                  </a:lnTo>
                  <a:lnTo>
                    <a:pt x="28523" y="263"/>
                  </a:lnTo>
                  <a:lnTo>
                    <a:pt x="28523" y="220"/>
                  </a:lnTo>
                  <a:lnTo>
                    <a:pt x="28523" y="132"/>
                  </a:lnTo>
                  <a:lnTo>
                    <a:pt x="28523" y="88"/>
                  </a:lnTo>
                  <a:lnTo>
                    <a:pt x="2847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50" name="Google Shape;14350;p408"/>
            <p:cNvSpPr/>
            <p:nvPr/>
          </p:nvSpPr>
          <p:spPr>
            <a:xfrm>
              <a:off x="5014500" y="3023675"/>
              <a:ext cx="151425" cy="318175"/>
            </a:xfrm>
            <a:custGeom>
              <a:avLst/>
              <a:gdLst/>
              <a:ahLst/>
              <a:cxnLst/>
              <a:rect l="l" t="t" r="r" b="b"/>
              <a:pathLst>
                <a:path w="6057" h="12727" extrusionOk="0">
                  <a:moveTo>
                    <a:pt x="5749" y="1"/>
                  </a:moveTo>
                  <a:lnTo>
                    <a:pt x="2678" y="2195"/>
                  </a:lnTo>
                  <a:lnTo>
                    <a:pt x="1800" y="2985"/>
                  </a:lnTo>
                  <a:lnTo>
                    <a:pt x="1756" y="3072"/>
                  </a:lnTo>
                  <a:lnTo>
                    <a:pt x="1756" y="3160"/>
                  </a:lnTo>
                  <a:lnTo>
                    <a:pt x="1932" y="4433"/>
                  </a:lnTo>
                  <a:lnTo>
                    <a:pt x="1932" y="4477"/>
                  </a:lnTo>
                  <a:lnTo>
                    <a:pt x="2809" y="7768"/>
                  </a:lnTo>
                  <a:lnTo>
                    <a:pt x="3072" y="9304"/>
                  </a:lnTo>
                  <a:lnTo>
                    <a:pt x="3029" y="10225"/>
                  </a:lnTo>
                  <a:lnTo>
                    <a:pt x="2809" y="10664"/>
                  </a:lnTo>
                  <a:lnTo>
                    <a:pt x="703" y="11892"/>
                  </a:lnTo>
                  <a:lnTo>
                    <a:pt x="703" y="11936"/>
                  </a:lnTo>
                  <a:lnTo>
                    <a:pt x="89" y="12375"/>
                  </a:lnTo>
                  <a:lnTo>
                    <a:pt x="45" y="12463"/>
                  </a:lnTo>
                  <a:lnTo>
                    <a:pt x="1" y="12507"/>
                  </a:lnTo>
                  <a:lnTo>
                    <a:pt x="1" y="12595"/>
                  </a:lnTo>
                  <a:lnTo>
                    <a:pt x="45" y="12638"/>
                  </a:lnTo>
                  <a:lnTo>
                    <a:pt x="89" y="12682"/>
                  </a:lnTo>
                  <a:lnTo>
                    <a:pt x="176" y="12726"/>
                  </a:lnTo>
                  <a:lnTo>
                    <a:pt x="264" y="12682"/>
                  </a:lnTo>
                  <a:lnTo>
                    <a:pt x="922" y="12200"/>
                  </a:lnTo>
                  <a:lnTo>
                    <a:pt x="3029" y="10927"/>
                  </a:lnTo>
                  <a:lnTo>
                    <a:pt x="3116" y="10883"/>
                  </a:lnTo>
                  <a:lnTo>
                    <a:pt x="3380" y="10357"/>
                  </a:lnTo>
                  <a:lnTo>
                    <a:pt x="3380" y="10313"/>
                  </a:lnTo>
                  <a:lnTo>
                    <a:pt x="3424" y="9304"/>
                  </a:lnTo>
                  <a:lnTo>
                    <a:pt x="3424" y="9260"/>
                  </a:lnTo>
                  <a:lnTo>
                    <a:pt x="3160" y="7680"/>
                  </a:lnTo>
                  <a:lnTo>
                    <a:pt x="2283" y="4389"/>
                  </a:lnTo>
                  <a:lnTo>
                    <a:pt x="2107" y="3204"/>
                  </a:lnTo>
                  <a:lnTo>
                    <a:pt x="2897" y="2458"/>
                  </a:lnTo>
                  <a:lnTo>
                    <a:pt x="5969" y="308"/>
                  </a:lnTo>
                  <a:lnTo>
                    <a:pt x="6012" y="264"/>
                  </a:lnTo>
                  <a:lnTo>
                    <a:pt x="6056" y="176"/>
                  </a:lnTo>
                  <a:lnTo>
                    <a:pt x="6012" y="133"/>
                  </a:lnTo>
                  <a:lnTo>
                    <a:pt x="6012" y="45"/>
                  </a:lnTo>
                  <a:lnTo>
                    <a:pt x="596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51" name="Google Shape;14351;p408"/>
            <p:cNvSpPr/>
            <p:nvPr/>
          </p:nvSpPr>
          <p:spPr>
            <a:xfrm>
              <a:off x="4389200" y="3352775"/>
              <a:ext cx="295125" cy="759175"/>
            </a:xfrm>
            <a:custGeom>
              <a:avLst/>
              <a:gdLst/>
              <a:ahLst/>
              <a:cxnLst/>
              <a:rect l="l" t="t" r="r" b="b"/>
              <a:pathLst>
                <a:path w="11805" h="30367" extrusionOk="0">
                  <a:moveTo>
                    <a:pt x="133" y="1"/>
                  </a:moveTo>
                  <a:lnTo>
                    <a:pt x="89" y="45"/>
                  </a:lnTo>
                  <a:lnTo>
                    <a:pt x="45" y="89"/>
                  </a:lnTo>
                  <a:lnTo>
                    <a:pt x="1" y="176"/>
                  </a:lnTo>
                  <a:lnTo>
                    <a:pt x="1" y="220"/>
                  </a:lnTo>
                  <a:lnTo>
                    <a:pt x="396" y="1581"/>
                  </a:lnTo>
                  <a:lnTo>
                    <a:pt x="791" y="3906"/>
                  </a:lnTo>
                  <a:lnTo>
                    <a:pt x="1010" y="6539"/>
                  </a:lnTo>
                  <a:lnTo>
                    <a:pt x="1054" y="6583"/>
                  </a:lnTo>
                  <a:lnTo>
                    <a:pt x="1317" y="7417"/>
                  </a:lnTo>
                  <a:lnTo>
                    <a:pt x="1361" y="7461"/>
                  </a:lnTo>
                  <a:lnTo>
                    <a:pt x="4740" y="10752"/>
                  </a:lnTo>
                  <a:lnTo>
                    <a:pt x="7856" y="13736"/>
                  </a:lnTo>
                  <a:lnTo>
                    <a:pt x="8470" y="14481"/>
                  </a:lnTo>
                  <a:lnTo>
                    <a:pt x="9435" y="18255"/>
                  </a:lnTo>
                  <a:lnTo>
                    <a:pt x="9435" y="18299"/>
                  </a:lnTo>
                  <a:lnTo>
                    <a:pt x="10093" y="19747"/>
                  </a:lnTo>
                  <a:lnTo>
                    <a:pt x="9918" y="23301"/>
                  </a:lnTo>
                  <a:lnTo>
                    <a:pt x="9918" y="23345"/>
                  </a:lnTo>
                  <a:lnTo>
                    <a:pt x="11103" y="26154"/>
                  </a:lnTo>
                  <a:lnTo>
                    <a:pt x="11454" y="30191"/>
                  </a:lnTo>
                  <a:lnTo>
                    <a:pt x="11498" y="30322"/>
                  </a:lnTo>
                  <a:lnTo>
                    <a:pt x="11629" y="30366"/>
                  </a:lnTo>
                  <a:lnTo>
                    <a:pt x="11717" y="30322"/>
                  </a:lnTo>
                  <a:lnTo>
                    <a:pt x="11761" y="30278"/>
                  </a:lnTo>
                  <a:lnTo>
                    <a:pt x="11805" y="30235"/>
                  </a:lnTo>
                  <a:lnTo>
                    <a:pt x="11805" y="30147"/>
                  </a:lnTo>
                  <a:lnTo>
                    <a:pt x="11454" y="26110"/>
                  </a:lnTo>
                  <a:lnTo>
                    <a:pt x="11454" y="26066"/>
                  </a:lnTo>
                  <a:lnTo>
                    <a:pt x="10269" y="23258"/>
                  </a:lnTo>
                  <a:lnTo>
                    <a:pt x="10444" y="19747"/>
                  </a:lnTo>
                  <a:lnTo>
                    <a:pt x="10444" y="19659"/>
                  </a:lnTo>
                  <a:lnTo>
                    <a:pt x="9742" y="18167"/>
                  </a:lnTo>
                  <a:lnTo>
                    <a:pt x="8777" y="14350"/>
                  </a:lnTo>
                  <a:lnTo>
                    <a:pt x="8733" y="14306"/>
                  </a:lnTo>
                  <a:lnTo>
                    <a:pt x="8119" y="13516"/>
                  </a:lnTo>
                  <a:lnTo>
                    <a:pt x="5003" y="10488"/>
                  </a:lnTo>
                  <a:lnTo>
                    <a:pt x="1625" y="7241"/>
                  </a:lnTo>
                  <a:lnTo>
                    <a:pt x="1361" y="6495"/>
                  </a:lnTo>
                  <a:lnTo>
                    <a:pt x="1098" y="3862"/>
                  </a:lnTo>
                  <a:lnTo>
                    <a:pt x="747" y="1537"/>
                  </a:lnTo>
                  <a:lnTo>
                    <a:pt x="747" y="1493"/>
                  </a:lnTo>
                  <a:lnTo>
                    <a:pt x="352" y="133"/>
                  </a:lnTo>
                  <a:lnTo>
                    <a:pt x="308" y="89"/>
                  </a:lnTo>
                  <a:lnTo>
                    <a:pt x="264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52" name="Google Shape;14352;p408"/>
            <p:cNvSpPr/>
            <p:nvPr/>
          </p:nvSpPr>
          <p:spPr>
            <a:xfrm>
              <a:off x="4328875" y="3108150"/>
              <a:ext cx="357650" cy="1116775"/>
            </a:xfrm>
            <a:custGeom>
              <a:avLst/>
              <a:gdLst/>
              <a:ahLst/>
              <a:cxnLst/>
              <a:rect l="l" t="t" r="r" b="b"/>
              <a:pathLst>
                <a:path w="14306" h="44671" extrusionOk="0">
                  <a:moveTo>
                    <a:pt x="2589" y="1"/>
                  </a:moveTo>
                  <a:lnTo>
                    <a:pt x="1273" y="352"/>
                  </a:lnTo>
                  <a:lnTo>
                    <a:pt x="1141" y="439"/>
                  </a:lnTo>
                  <a:lnTo>
                    <a:pt x="132" y="2107"/>
                  </a:lnTo>
                  <a:lnTo>
                    <a:pt x="132" y="2195"/>
                  </a:lnTo>
                  <a:lnTo>
                    <a:pt x="0" y="4257"/>
                  </a:lnTo>
                  <a:lnTo>
                    <a:pt x="132" y="6802"/>
                  </a:lnTo>
                  <a:lnTo>
                    <a:pt x="132" y="6846"/>
                  </a:lnTo>
                  <a:lnTo>
                    <a:pt x="1054" y="9830"/>
                  </a:lnTo>
                  <a:lnTo>
                    <a:pt x="1800" y="12945"/>
                  </a:lnTo>
                  <a:lnTo>
                    <a:pt x="2195" y="15183"/>
                  </a:lnTo>
                  <a:lnTo>
                    <a:pt x="2458" y="17202"/>
                  </a:lnTo>
                  <a:lnTo>
                    <a:pt x="3028" y="19835"/>
                  </a:lnTo>
                  <a:lnTo>
                    <a:pt x="3423" y="21151"/>
                  </a:lnTo>
                  <a:lnTo>
                    <a:pt x="3423" y="21195"/>
                  </a:lnTo>
                  <a:lnTo>
                    <a:pt x="4257" y="22380"/>
                  </a:lnTo>
                  <a:lnTo>
                    <a:pt x="5486" y="23696"/>
                  </a:lnTo>
                  <a:lnTo>
                    <a:pt x="6188" y="25363"/>
                  </a:lnTo>
                  <a:lnTo>
                    <a:pt x="6188" y="25407"/>
                  </a:lnTo>
                  <a:lnTo>
                    <a:pt x="7680" y="27514"/>
                  </a:lnTo>
                  <a:lnTo>
                    <a:pt x="8689" y="29137"/>
                  </a:lnTo>
                  <a:lnTo>
                    <a:pt x="9084" y="30146"/>
                  </a:lnTo>
                  <a:lnTo>
                    <a:pt x="9084" y="32077"/>
                  </a:lnTo>
                  <a:lnTo>
                    <a:pt x="9084" y="32121"/>
                  </a:lnTo>
                  <a:lnTo>
                    <a:pt x="9303" y="32955"/>
                  </a:lnTo>
                  <a:lnTo>
                    <a:pt x="9303" y="32999"/>
                  </a:lnTo>
                  <a:lnTo>
                    <a:pt x="10488" y="35324"/>
                  </a:lnTo>
                  <a:lnTo>
                    <a:pt x="10532" y="35368"/>
                  </a:lnTo>
                  <a:lnTo>
                    <a:pt x="11585" y="36992"/>
                  </a:lnTo>
                  <a:lnTo>
                    <a:pt x="12550" y="39274"/>
                  </a:lnTo>
                  <a:lnTo>
                    <a:pt x="13560" y="41511"/>
                  </a:lnTo>
                  <a:lnTo>
                    <a:pt x="13955" y="43135"/>
                  </a:lnTo>
                  <a:lnTo>
                    <a:pt x="13955" y="44232"/>
                  </a:lnTo>
                  <a:lnTo>
                    <a:pt x="13955" y="44495"/>
                  </a:lnTo>
                  <a:lnTo>
                    <a:pt x="13955" y="44539"/>
                  </a:lnTo>
                  <a:lnTo>
                    <a:pt x="13998" y="44627"/>
                  </a:lnTo>
                  <a:lnTo>
                    <a:pt x="14042" y="44671"/>
                  </a:lnTo>
                  <a:lnTo>
                    <a:pt x="14130" y="44671"/>
                  </a:lnTo>
                  <a:lnTo>
                    <a:pt x="14218" y="44627"/>
                  </a:lnTo>
                  <a:lnTo>
                    <a:pt x="14306" y="44539"/>
                  </a:lnTo>
                  <a:lnTo>
                    <a:pt x="14306" y="44276"/>
                  </a:lnTo>
                  <a:lnTo>
                    <a:pt x="14306" y="43135"/>
                  </a:lnTo>
                  <a:lnTo>
                    <a:pt x="14306" y="43091"/>
                  </a:lnTo>
                  <a:lnTo>
                    <a:pt x="13911" y="41424"/>
                  </a:lnTo>
                  <a:lnTo>
                    <a:pt x="13867" y="41380"/>
                  </a:lnTo>
                  <a:lnTo>
                    <a:pt x="12857" y="39142"/>
                  </a:lnTo>
                  <a:lnTo>
                    <a:pt x="11892" y="36816"/>
                  </a:lnTo>
                  <a:lnTo>
                    <a:pt x="10795" y="35193"/>
                  </a:lnTo>
                  <a:lnTo>
                    <a:pt x="9610" y="32867"/>
                  </a:lnTo>
                  <a:lnTo>
                    <a:pt x="9435" y="32077"/>
                  </a:lnTo>
                  <a:lnTo>
                    <a:pt x="9435" y="30103"/>
                  </a:lnTo>
                  <a:lnTo>
                    <a:pt x="9435" y="30059"/>
                  </a:lnTo>
                  <a:lnTo>
                    <a:pt x="9040" y="29006"/>
                  </a:lnTo>
                  <a:lnTo>
                    <a:pt x="8996" y="29006"/>
                  </a:lnTo>
                  <a:lnTo>
                    <a:pt x="7987" y="27338"/>
                  </a:lnTo>
                  <a:lnTo>
                    <a:pt x="6495" y="25232"/>
                  </a:lnTo>
                  <a:lnTo>
                    <a:pt x="5793" y="23564"/>
                  </a:lnTo>
                  <a:lnTo>
                    <a:pt x="5749" y="23521"/>
                  </a:lnTo>
                  <a:lnTo>
                    <a:pt x="4520" y="22160"/>
                  </a:lnTo>
                  <a:lnTo>
                    <a:pt x="3730" y="21019"/>
                  </a:lnTo>
                  <a:lnTo>
                    <a:pt x="3379" y="19747"/>
                  </a:lnTo>
                  <a:lnTo>
                    <a:pt x="2809" y="17158"/>
                  </a:lnTo>
                  <a:lnTo>
                    <a:pt x="2546" y="15139"/>
                  </a:lnTo>
                  <a:lnTo>
                    <a:pt x="2107" y="12901"/>
                  </a:lnTo>
                  <a:lnTo>
                    <a:pt x="1405" y="9742"/>
                  </a:lnTo>
                  <a:lnTo>
                    <a:pt x="483" y="6758"/>
                  </a:lnTo>
                  <a:lnTo>
                    <a:pt x="352" y="4257"/>
                  </a:lnTo>
                  <a:lnTo>
                    <a:pt x="483" y="2282"/>
                  </a:lnTo>
                  <a:lnTo>
                    <a:pt x="1405" y="703"/>
                  </a:lnTo>
                  <a:lnTo>
                    <a:pt x="2677" y="352"/>
                  </a:lnTo>
                  <a:lnTo>
                    <a:pt x="2721" y="308"/>
                  </a:lnTo>
                  <a:lnTo>
                    <a:pt x="2765" y="264"/>
                  </a:lnTo>
                  <a:lnTo>
                    <a:pt x="2809" y="176"/>
                  </a:lnTo>
                  <a:lnTo>
                    <a:pt x="2809" y="132"/>
                  </a:lnTo>
                  <a:lnTo>
                    <a:pt x="2765" y="45"/>
                  </a:lnTo>
                  <a:lnTo>
                    <a:pt x="272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53" name="Google Shape;14353;p408"/>
            <p:cNvSpPr/>
            <p:nvPr/>
          </p:nvSpPr>
          <p:spPr>
            <a:xfrm>
              <a:off x="4276225" y="3001750"/>
              <a:ext cx="400425" cy="1289000"/>
            </a:xfrm>
            <a:custGeom>
              <a:avLst/>
              <a:gdLst/>
              <a:ahLst/>
              <a:cxnLst/>
              <a:rect l="l" t="t" r="r" b="b"/>
              <a:pathLst>
                <a:path w="16017" h="51560" extrusionOk="0">
                  <a:moveTo>
                    <a:pt x="11936" y="0"/>
                  </a:moveTo>
                  <a:lnTo>
                    <a:pt x="11848" y="44"/>
                  </a:lnTo>
                  <a:lnTo>
                    <a:pt x="9917" y="1010"/>
                  </a:lnTo>
                  <a:lnTo>
                    <a:pt x="7635" y="1887"/>
                  </a:lnTo>
                  <a:lnTo>
                    <a:pt x="5573" y="2545"/>
                  </a:lnTo>
                  <a:lnTo>
                    <a:pt x="2765" y="3247"/>
                  </a:lnTo>
                  <a:lnTo>
                    <a:pt x="351" y="4037"/>
                  </a:lnTo>
                  <a:lnTo>
                    <a:pt x="264" y="4081"/>
                  </a:lnTo>
                  <a:lnTo>
                    <a:pt x="220" y="4169"/>
                  </a:lnTo>
                  <a:lnTo>
                    <a:pt x="0" y="5047"/>
                  </a:lnTo>
                  <a:lnTo>
                    <a:pt x="0" y="5090"/>
                  </a:lnTo>
                  <a:lnTo>
                    <a:pt x="88" y="7460"/>
                  </a:lnTo>
                  <a:lnTo>
                    <a:pt x="220" y="9698"/>
                  </a:lnTo>
                  <a:lnTo>
                    <a:pt x="220" y="9742"/>
                  </a:lnTo>
                  <a:lnTo>
                    <a:pt x="1097" y="11848"/>
                  </a:lnTo>
                  <a:lnTo>
                    <a:pt x="1492" y="13033"/>
                  </a:lnTo>
                  <a:lnTo>
                    <a:pt x="1799" y="14174"/>
                  </a:lnTo>
                  <a:lnTo>
                    <a:pt x="2370" y="16587"/>
                  </a:lnTo>
                  <a:lnTo>
                    <a:pt x="2896" y="19000"/>
                  </a:lnTo>
                  <a:lnTo>
                    <a:pt x="3379" y="21414"/>
                  </a:lnTo>
                  <a:lnTo>
                    <a:pt x="3774" y="23476"/>
                  </a:lnTo>
                  <a:lnTo>
                    <a:pt x="4213" y="25582"/>
                  </a:lnTo>
                  <a:lnTo>
                    <a:pt x="4959" y="29619"/>
                  </a:lnTo>
                  <a:lnTo>
                    <a:pt x="5003" y="29663"/>
                  </a:lnTo>
                  <a:lnTo>
                    <a:pt x="6977" y="32954"/>
                  </a:lnTo>
                  <a:lnTo>
                    <a:pt x="7679" y="34359"/>
                  </a:lnTo>
                  <a:lnTo>
                    <a:pt x="7943" y="35894"/>
                  </a:lnTo>
                  <a:lnTo>
                    <a:pt x="7986" y="35938"/>
                  </a:lnTo>
                  <a:lnTo>
                    <a:pt x="8513" y="37255"/>
                  </a:lnTo>
                  <a:lnTo>
                    <a:pt x="8557" y="37255"/>
                  </a:lnTo>
                  <a:lnTo>
                    <a:pt x="9654" y="39229"/>
                  </a:lnTo>
                  <a:lnTo>
                    <a:pt x="11058" y="41292"/>
                  </a:lnTo>
                  <a:lnTo>
                    <a:pt x="11936" y="42696"/>
                  </a:lnTo>
                  <a:lnTo>
                    <a:pt x="12989" y="45021"/>
                  </a:lnTo>
                  <a:lnTo>
                    <a:pt x="13033" y="45065"/>
                  </a:lnTo>
                  <a:lnTo>
                    <a:pt x="15402" y="48620"/>
                  </a:lnTo>
                  <a:lnTo>
                    <a:pt x="15666" y="49278"/>
                  </a:lnTo>
                  <a:lnTo>
                    <a:pt x="15534" y="50814"/>
                  </a:lnTo>
                  <a:lnTo>
                    <a:pt x="15402" y="51340"/>
                  </a:lnTo>
                  <a:lnTo>
                    <a:pt x="15402" y="51384"/>
                  </a:lnTo>
                  <a:lnTo>
                    <a:pt x="15402" y="51472"/>
                  </a:lnTo>
                  <a:lnTo>
                    <a:pt x="15446" y="51516"/>
                  </a:lnTo>
                  <a:lnTo>
                    <a:pt x="15490" y="51560"/>
                  </a:lnTo>
                  <a:lnTo>
                    <a:pt x="15578" y="51560"/>
                  </a:lnTo>
                  <a:lnTo>
                    <a:pt x="15666" y="51516"/>
                  </a:lnTo>
                  <a:lnTo>
                    <a:pt x="15709" y="51428"/>
                  </a:lnTo>
                  <a:lnTo>
                    <a:pt x="15885" y="50901"/>
                  </a:lnTo>
                  <a:lnTo>
                    <a:pt x="15885" y="50858"/>
                  </a:lnTo>
                  <a:lnTo>
                    <a:pt x="16017" y="49278"/>
                  </a:lnTo>
                  <a:lnTo>
                    <a:pt x="16017" y="49190"/>
                  </a:lnTo>
                  <a:lnTo>
                    <a:pt x="15709" y="48488"/>
                  </a:lnTo>
                  <a:lnTo>
                    <a:pt x="15666" y="48444"/>
                  </a:lnTo>
                  <a:lnTo>
                    <a:pt x="13340" y="44890"/>
                  </a:lnTo>
                  <a:lnTo>
                    <a:pt x="12243" y="42564"/>
                  </a:lnTo>
                  <a:lnTo>
                    <a:pt x="12243" y="42520"/>
                  </a:lnTo>
                  <a:lnTo>
                    <a:pt x="11321" y="41116"/>
                  </a:lnTo>
                  <a:lnTo>
                    <a:pt x="9961" y="39054"/>
                  </a:lnTo>
                  <a:lnTo>
                    <a:pt x="8864" y="37123"/>
                  </a:lnTo>
                  <a:lnTo>
                    <a:pt x="8294" y="35807"/>
                  </a:lnTo>
                  <a:lnTo>
                    <a:pt x="8030" y="34271"/>
                  </a:lnTo>
                  <a:lnTo>
                    <a:pt x="8030" y="34227"/>
                  </a:lnTo>
                  <a:lnTo>
                    <a:pt x="7284" y="32779"/>
                  </a:lnTo>
                  <a:lnTo>
                    <a:pt x="5310" y="29532"/>
                  </a:lnTo>
                  <a:lnTo>
                    <a:pt x="4564" y="25495"/>
                  </a:lnTo>
                  <a:lnTo>
                    <a:pt x="4125" y="23432"/>
                  </a:lnTo>
                  <a:lnTo>
                    <a:pt x="3730" y="21326"/>
                  </a:lnTo>
                  <a:lnTo>
                    <a:pt x="3247" y="18913"/>
                  </a:lnTo>
                  <a:lnTo>
                    <a:pt x="2721" y="16499"/>
                  </a:lnTo>
                  <a:lnTo>
                    <a:pt x="2150" y="14086"/>
                  </a:lnTo>
                  <a:lnTo>
                    <a:pt x="1799" y="12901"/>
                  </a:lnTo>
                  <a:lnTo>
                    <a:pt x="1448" y="11760"/>
                  </a:lnTo>
                  <a:lnTo>
                    <a:pt x="571" y="9610"/>
                  </a:lnTo>
                  <a:lnTo>
                    <a:pt x="439" y="7460"/>
                  </a:lnTo>
                  <a:lnTo>
                    <a:pt x="351" y="5090"/>
                  </a:lnTo>
                  <a:lnTo>
                    <a:pt x="571" y="4344"/>
                  </a:lnTo>
                  <a:lnTo>
                    <a:pt x="2852" y="3555"/>
                  </a:lnTo>
                  <a:lnTo>
                    <a:pt x="5705" y="2896"/>
                  </a:lnTo>
                  <a:lnTo>
                    <a:pt x="7767" y="2194"/>
                  </a:lnTo>
                  <a:lnTo>
                    <a:pt x="10049" y="1317"/>
                  </a:lnTo>
                  <a:lnTo>
                    <a:pt x="12023" y="351"/>
                  </a:lnTo>
                  <a:lnTo>
                    <a:pt x="12067" y="307"/>
                  </a:lnTo>
                  <a:lnTo>
                    <a:pt x="12111" y="220"/>
                  </a:lnTo>
                  <a:lnTo>
                    <a:pt x="12111" y="176"/>
                  </a:lnTo>
                  <a:lnTo>
                    <a:pt x="12111" y="88"/>
                  </a:lnTo>
                  <a:lnTo>
                    <a:pt x="12067" y="44"/>
                  </a:lnTo>
                  <a:lnTo>
                    <a:pt x="1202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54" name="Google Shape;14354;p408"/>
            <p:cNvSpPr/>
            <p:nvPr/>
          </p:nvSpPr>
          <p:spPr>
            <a:xfrm>
              <a:off x="4227950" y="2940300"/>
              <a:ext cx="432250" cy="1407500"/>
            </a:xfrm>
            <a:custGeom>
              <a:avLst/>
              <a:gdLst/>
              <a:ahLst/>
              <a:cxnLst/>
              <a:rect l="l" t="t" r="r" b="b"/>
              <a:pathLst>
                <a:path w="17290" h="56300" extrusionOk="0">
                  <a:moveTo>
                    <a:pt x="14657" y="1"/>
                  </a:moveTo>
                  <a:lnTo>
                    <a:pt x="12112" y="1712"/>
                  </a:lnTo>
                  <a:lnTo>
                    <a:pt x="9479" y="2809"/>
                  </a:lnTo>
                  <a:lnTo>
                    <a:pt x="7548" y="3468"/>
                  </a:lnTo>
                  <a:lnTo>
                    <a:pt x="4345" y="4257"/>
                  </a:lnTo>
                  <a:lnTo>
                    <a:pt x="4301" y="4301"/>
                  </a:lnTo>
                  <a:lnTo>
                    <a:pt x="2765" y="5135"/>
                  </a:lnTo>
                  <a:lnTo>
                    <a:pt x="2721" y="5179"/>
                  </a:lnTo>
                  <a:lnTo>
                    <a:pt x="878" y="6539"/>
                  </a:lnTo>
                  <a:lnTo>
                    <a:pt x="264" y="7110"/>
                  </a:lnTo>
                  <a:lnTo>
                    <a:pt x="220" y="7197"/>
                  </a:lnTo>
                  <a:lnTo>
                    <a:pt x="0" y="7943"/>
                  </a:lnTo>
                  <a:lnTo>
                    <a:pt x="0" y="8031"/>
                  </a:lnTo>
                  <a:lnTo>
                    <a:pt x="132" y="10093"/>
                  </a:lnTo>
                  <a:lnTo>
                    <a:pt x="132" y="10137"/>
                  </a:lnTo>
                  <a:lnTo>
                    <a:pt x="1317" y="12902"/>
                  </a:lnTo>
                  <a:lnTo>
                    <a:pt x="2326" y="16149"/>
                  </a:lnTo>
                  <a:lnTo>
                    <a:pt x="3160" y="19967"/>
                  </a:lnTo>
                  <a:lnTo>
                    <a:pt x="3599" y="22512"/>
                  </a:lnTo>
                  <a:lnTo>
                    <a:pt x="4740" y="27075"/>
                  </a:lnTo>
                  <a:lnTo>
                    <a:pt x="5398" y="30278"/>
                  </a:lnTo>
                  <a:lnTo>
                    <a:pt x="5705" y="32253"/>
                  </a:lnTo>
                  <a:lnTo>
                    <a:pt x="5661" y="34666"/>
                  </a:lnTo>
                  <a:lnTo>
                    <a:pt x="5661" y="34710"/>
                  </a:lnTo>
                  <a:lnTo>
                    <a:pt x="5749" y="35676"/>
                  </a:lnTo>
                  <a:lnTo>
                    <a:pt x="5749" y="35720"/>
                  </a:lnTo>
                  <a:lnTo>
                    <a:pt x="6670" y="37870"/>
                  </a:lnTo>
                  <a:lnTo>
                    <a:pt x="7767" y="39976"/>
                  </a:lnTo>
                  <a:lnTo>
                    <a:pt x="9172" y="42082"/>
                  </a:lnTo>
                  <a:lnTo>
                    <a:pt x="10444" y="44013"/>
                  </a:lnTo>
                  <a:lnTo>
                    <a:pt x="11760" y="45900"/>
                  </a:lnTo>
                  <a:lnTo>
                    <a:pt x="12726" y="47831"/>
                  </a:lnTo>
                  <a:lnTo>
                    <a:pt x="13998" y="49849"/>
                  </a:lnTo>
                  <a:lnTo>
                    <a:pt x="15315" y="51736"/>
                  </a:lnTo>
                  <a:lnTo>
                    <a:pt x="16631" y="53535"/>
                  </a:lnTo>
                  <a:lnTo>
                    <a:pt x="16938" y="54105"/>
                  </a:lnTo>
                  <a:lnTo>
                    <a:pt x="16938" y="54544"/>
                  </a:lnTo>
                  <a:lnTo>
                    <a:pt x="16324" y="55948"/>
                  </a:lnTo>
                  <a:lnTo>
                    <a:pt x="16280" y="56080"/>
                  </a:lnTo>
                  <a:lnTo>
                    <a:pt x="16280" y="56124"/>
                  </a:lnTo>
                  <a:lnTo>
                    <a:pt x="16324" y="56212"/>
                  </a:lnTo>
                  <a:lnTo>
                    <a:pt x="16368" y="56256"/>
                  </a:lnTo>
                  <a:lnTo>
                    <a:pt x="16412" y="56299"/>
                  </a:lnTo>
                  <a:lnTo>
                    <a:pt x="16456" y="56299"/>
                  </a:lnTo>
                  <a:lnTo>
                    <a:pt x="16543" y="56256"/>
                  </a:lnTo>
                  <a:lnTo>
                    <a:pt x="16631" y="56124"/>
                  </a:lnTo>
                  <a:lnTo>
                    <a:pt x="16631" y="56080"/>
                  </a:lnTo>
                  <a:lnTo>
                    <a:pt x="17246" y="54632"/>
                  </a:lnTo>
                  <a:lnTo>
                    <a:pt x="17289" y="54588"/>
                  </a:lnTo>
                  <a:lnTo>
                    <a:pt x="17289" y="54062"/>
                  </a:lnTo>
                  <a:lnTo>
                    <a:pt x="17289" y="53974"/>
                  </a:lnTo>
                  <a:lnTo>
                    <a:pt x="16894" y="53359"/>
                  </a:lnTo>
                  <a:lnTo>
                    <a:pt x="15578" y="51516"/>
                  </a:lnTo>
                  <a:lnTo>
                    <a:pt x="14306" y="49630"/>
                  </a:lnTo>
                  <a:lnTo>
                    <a:pt x="13033" y="47655"/>
                  </a:lnTo>
                  <a:lnTo>
                    <a:pt x="12068" y="45724"/>
                  </a:lnTo>
                  <a:lnTo>
                    <a:pt x="12068" y="45680"/>
                  </a:lnTo>
                  <a:lnTo>
                    <a:pt x="10751" y="43794"/>
                  </a:lnTo>
                  <a:lnTo>
                    <a:pt x="9479" y="41863"/>
                  </a:lnTo>
                  <a:lnTo>
                    <a:pt x="8075" y="39800"/>
                  </a:lnTo>
                  <a:lnTo>
                    <a:pt x="6977" y="37738"/>
                  </a:lnTo>
                  <a:lnTo>
                    <a:pt x="6100" y="35632"/>
                  </a:lnTo>
                  <a:lnTo>
                    <a:pt x="6012" y="34666"/>
                  </a:lnTo>
                  <a:lnTo>
                    <a:pt x="6056" y="32253"/>
                  </a:lnTo>
                  <a:lnTo>
                    <a:pt x="6056" y="32209"/>
                  </a:lnTo>
                  <a:lnTo>
                    <a:pt x="5749" y="30235"/>
                  </a:lnTo>
                  <a:lnTo>
                    <a:pt x="5091" y="27031"/>
                  </a:lnTo>
                  <a:lnTo>
                    <a:pt x="3950" y="22424"/>
                  </a:lnTo>
                  <a:lnTo>
                    <a:pt x="3467" y="19923"/>
                  </a:lnTo>
                  <a:lnTo>
                    <a:pt x="2677" y="16061"/>
                  </a:lnTo>
                  <a:lnTo>
                    <a:pt x="1668" y="12770"/>
                  </a:lnTo>
                  <a:lnTo>
                    <a:pt x="483" y="10050"/>
                  </a:lnTo>
                  <a:lnTo>
                    <a:pt x="352" y="8031"/>
                  </a:lnTo>
                  <a:lnTo>
                    <a:pt x="571" y="7329"/>
                  </a:lnTo>
                  <a:lnTo>
                    <a:pt x="1098" y="6802"/>
                  </a:lnTo>
                  <a:lnTo>
                    <a:pt x="2940" y="5442"/>
                  </a:lnTo>
                  <a:lnTo>
                    <a:pt x="4432" y="4608"/>
                  </a:lnTo>
                  <a:lnTo>
                    <a:pt x="7636" y="3819"/>
                  </a:lnTo>
                  <a:lnTo>
                    <a:pt x="9610" y="3116"/>
                  </a:lnTo>
                  <a:lnTo>
                    <a:pt x="12243" y="2019"/>
                  </a:lnTo>
                  <a:lnTo>
                    <a:pt x="12287" y="2019"/>
                  </a:lnTo>
                  <a:lnTo>
                    <a:pt x="14876" y="308"/>
                  </a:lnTo>
                  <a:lnTo>
                    <a:pt x="14920" y="264"/>
                  </a:lnTo>
                  <a:lnTo>
                    <a:pt x="14920" y="220"/>
                  </a:lnTo>
                  <a:lnTo>
                    <a:pt x="14920" y="133"/>
                  </a:lnTo>
                  <a:lnTo>
                    <a:pt x="14920" y="89"/>
                  </a:lnTo>
                  <a:lnTo>
                    <a:pt x="1487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55" name="Google Shape;14355;p408"/>
            <p:cNvSpPr/>
            <p:nvPr/>
          </p:nvSpPr>
          <p:spPr>
            <a:xfrm>
              <a:off x="4167625" y="2749425"/>
              <a:ext cx="593500" cy="1676250"/>
            </a:xfrm>
            <a:custGeom>
              <a:avLst/>
              <a:gdLst/>
              <a:ahLst/>
              <a:cxnLst/>
              <a:rect l="l" t="t" r="r" b="b"/>
              <a:pathLst>
                <a:path w="23740" h="67050" extrusionOk="0">
                  <a:moveTo>
                    <a:pt x="23520" y="1"/>
                  </a:moveTo>
                  <a:lnTo>
                    <a:pt x="23476" y="45"/>
                  </a:lnTo>
                  <a:lnTo>
                    <a:pt x="19571" y="2370"/>
                  </a:lnTo>
                  <a:lnTo>
                    <a:pt x="17640" y="3731"/>
                  </a:lnTo>
                  <a:lnTo>
                    <a:pt x="15490" y="5223"/>
                  </a:lnTo>
                  <a:lnTo>
                    <a:pt x="13779" y="6363"/>
                  </a:lnTo>
                  <a:lnTo>
                    <a:pt x="11628" y="7285"/>
                  </a:lnTo>
                  <a:lnTo>
                    <a:pt x="8820" y="8338"/>
                  </a:lnTo>
                  <a:lnTo>
                    <a:pt x="7723" y="8821"/>
                  </a:lnTo>
                  <a:lnTo>
                    <a:pt x="6977" y="8908"/>
                  </a:lnTo>
                  <a:lnTo>
                    <a:pt x="6889" y="8952"/>
                  </a:lnTo>
                  <a:lnTo>
                    <a:pt x="3818" y="11585"/>
                  </a:lnTo>
                  <a:lnTo>
                    <a:pt x="2019" y="13165"/>
                  </a:lnTo>
                  <a:lnTo>
                    <a:pt x="702" y="14701"/>
                  </a:lnTo>
                  <a:lnTo>
                    <a:pt x="658" y="14745"/>
                  </a:lnTo>
                  <a:lnTo>
                    <a:pt x="88" y="15754"/>
                  </a:lnTo>
                  <a:lnTo>
                    <a:pt x="44" y="15842"/>
                  </a:lnTo>
                  <a:lnTo>
                    <a:pt x="0" y="16324"/>
                  </a:lnTo>
                  <a:lnTo>
                    <a:pt x="0" y="16412"/>
                  </a:lnTo>
                  <a:lnTo>
                    <a:pt x="1053" y="19176"/>
                  </a:lnTo>
                  <a:lnTo>
                    <a:pt x="1580" y="21283"/>
                  </a:lnTo>
                  <a:lnTo>
                    <a:pt x="2238" y="25100"/>
                  </a:lnTo>
                  <a:lnTo>
                    <a:pt x="2677" y="27558"/>
                  </a:lnTo>
                  <a:lnTo>
                    <a:pt x="3116" y="29839"/>
                  </a:lnTo>
                  <a:lnTo>
                    <a:pt x="4169" y="33218"/>
                  </a:lnTo>
                  <a:lnTo>
                    <a:pt x="5090" y="36158"/>
                  </a:lnTo>
                  <a:lnTo>
                    <a:pt x="5661" y="38923"/>
                  </a:lnTo>
                  <a:lnTo>
                    <a:pt x="5968" y="41073"/>
                  </a:lnTo>
                  <a:lnTo>
                    <a:pt x="5792" y="43837"/>
                  </a:lnTo>
                  <a:lnTo>
                    <a:pt x="5792" y="45900"/>
                  </a:lnTo>
                  <a:lnTo>
                    <a:pt x="5836" y="45943"/>
                  </a:lnTo>
                  <a:lnTo>
                    <a:pt x="6099" y="47918"/>
                  </a:lnTo>
                  <a:lnTo>
                    <a:pt x="6494" y="49761"/>
                  </a:lnTo>
                  <a:lnTo>
                    <a:pt x="6538" y="49805"/>
                  </a:lnTo>
                  <a:lnTo>
                    <a:pt x="7065" y="50946"/>
                  </a:lnTo>
                  <a:lnTo>
                    <a:pt x="8688" y="53272"/>
                  </a:lnTo>
                  <a:lnTo>
                    <a:pt x="9961" y="54939"/>
                  </a:lnTo>
                  <a:lnTo>
                    <a:pt x="12023" y="58230"/>
                  </a:lnTo>
                  <a:lnTo>
                    <a:pt x="13603" y="60292"/>
                  </a:lnTo>
                  <a:lnTo>
                    <a:pt x="15402" y="62837"/>
                  </a:lnTo>
                  <a:lnTo>
                    <a:pt x="16543" y="64812"/>
                  </a:lnTo>
                  <a:lnTo>
                    <a:pt x="16675" y="65426"/>
                  </a:lnTo>
                  <a:lnTo>
                    <a:pt x="16148" y="66831"/>
                  </a:lnTo>
                  <a:lnTo>
                    <a:pt x="16148" y="66874"/>
                  </a:lnTo>
                  <a:lnTo>
                    <a:pt x="16148" y="66962"/>
                  </a:lnTo>
                  <a:lnTo>
                    <a:pt x="16192" y="67006"/>
                  </a:lnTo>
                  <a:lnTo>
                    <a:pt x="16236" y="67050"/>
                  </a:lnTo>
                  <a:lnTo>
                    <a:pt x="16411" y="67050"/>
                  </a:lnTo>
                  <a:lnTo>
                    <a:pt x="16455" y="66962"/>
                  </a:lnTo>
                  <a:lnTo>
                    <a:pt x="17026" y="65514"/>
                  </a:lnTo>
                  <a:lnTo>
                    <a:pt x="17026" y="65382"/>
                  </a:lnTo>
                  <a:lnTo>
                    <a:pt x="16894" y="64680"/>
                  </a:lnTo>
                  <a:lnTo>
                    <a:pt x="16850" y="64637"/>
                  </a:lnTo>
                  <a:lnTo>
                    <a:pt x="15709" y="62662"/>
                  </a:lnTo>
                  <a:lnTo>
                    <a:pt x="13866" y="60073"/>
                  </a:lnTo>
                  <a:lnTo>
                    <a:pt x="12330" y="58011"/>
                  </a:lnTo>
                  <a:lnTo>
                    <a:pt x="10224" y="54720"/>
                  </a:lnTo>
                  <a:lnTo>
                    <a:pt x="8996" y="53096"/>
                  </a:lnTo>
                  <a:lnTo>
                    <a:pt x="7372" y="50770"/>
                  </a:lnTo>
                  <a:lnTo>
                    <a:pt x="6845" y="49673"/>
                  </a:lnTo>
                  <a:lnTo>
                    <a:pt x="6450" y="47874"/>
                  </a:lnTo>
                  <a:lnTo>
                    <a:pt x="6143" y="45900"/>
                  </a:lnTo>
                  <a:lnTo>
                    <a:pt x="6143" y="43881"/>
                  </a:lnTo>
                  <a:lnTo>
                    <a:pt x="6319" y="41073"/>
                  </a:lnTo>
                  <a:lnTo>
                    <a:pt x="6319" y="41029"/>
                  </a:lnTo>
                  <a:lnTo>
                    <a:pt x="6012" y="38835"/>
                  </a:lnTo>
                  <a:lnTo>
                    <a:pt x="5397" y="36070"/>
                  </a:lnTo>
                  <a:lnTo>
                    <a:pt x="4520" y="33087"/>
                  </a:lnTo>
                  <a:lnTo>
                    <a:pt x="3467" y="29752"/>
                  </a:lnTo>
                  <a:lnTo>
                    <a:pt x="3028" y="27514"/>
                  </a:lnTo>
                  <a:lnTo>
                    <a:pt x="2589" y="25056"/>
                  </a:lnTo>
                  <a:lnTo>
                    <a:pt x="1931" y="21239"/>
                  </a:lnTo>
                  <a:lnTo>
                    <a:pt x="1404" y="19089"/>
                  </a:lnTo>
                  <a:lnTo>
                    <a:pt x="351" y="16324"/>
                  </a:lnTo>
                  <a:lnTo>
                    <a:pt x="395" y="15929"/>
                  </a:lnTo>
                  <a:lnTo>
                    <a:pt x="965" y="14920"/>
                  </a:lnTo>
                  <a:lnTo>
                    <a:pt x="2282" y="13428"/>
                  </a:lnTo>
                  <a:lnTo>
                    <a:pt x="4037" y="11848"/>
                  </a:lnTo>
                  <a:lnTo>
                    <a:pt x="7109" y="9260"/>
                  </a:lnTo>
                  <a:lnTo>
                    <a:pt x="7811" y="9128"/>
                  </a:lnTo>
                  <a:lnTo>
                    <a:pt x="7855" y="9128"/>
                  </a:lnTo>
                  <a:lnTo>
                    <a:pt x="8952" y="8689"/>
                  </a:lnTo>
                  <a:lnTo>
                    <a:pt x="11760" y="7636"/>
                  </a:lnTo>
                  <a:lnTo>
                    <a:pt x="13910" y="6671"/>
                  </a:lnTo>
                  <a:lnTo>
                    <a:pt x="13954" y="6671"/>
                  </a:lnTo>
                  <a:lnTo>
                    <a:pt x="15665" y="5530"/>
                  </a:lnTo>
                  <a:lnTo>
                    <a:pt x="17816" y="4038"/>
                  </a:lnTo>
                  <a:lnTo>
                    <a:pt x="19746" y="2677"/>
                  </a:lnTo>
                  <a:lnTo>
                    <a:pt x="23652" y="352"/>
                  </a:lnTo>
                  <a:lnTo>
                    <a:pt x="23696" y="264"/>
                  </a:lnTo>
                  <a:lnTo>
                    <a:pt x="23696" y="220"/>
                  </a:lnTo>
                  <a:lnTo>
                    <a:pt x="23739" y="176"/>
                  </a:lnTo>
                  <a:lnTo>
                    <a:pt x="23696" y="89"/>
                  </a:lnTo>
                  <a:lnTo>
                    <a:pt x="23652" y="45"/>
                  </a:lnTo>
                  <a:lnTo>
                    <a:pt x="2360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56" name="Google Shape;14356;p408"/>
            <p:cNvSpPr/>
            <p:nvPr/>
          </p:nvSpPr>
          <p:spPr>
            <a:xfrm>
              <a:off x="4152250" y="2727500"/>
              <a:ext cx="578150" cy="1726700"/>
            </a:xfrm>
            <a:custGeom>
              <a:avLst/>
              <a:gdLst/>
              <a:ahLst/>
              <a:cxnLst/>
              <a:rect l="l" t="t" r="r" b="b"/>
              <a:pathLst>
                <a:path w="23126" h="69068" extrusionOk="0">
                  <a:moveTo>
                    <a:pt x="22906" y="0"/>
                  </a:moveTo>
                  <a:lnTo>
                    <a:pt x="22862" y="44"/>
                  </a:lnTo>
                  <a:lnTo>
                    <a:pt x="19177" y="2238"/>
                  </a:lnTo>
                  <a:lnTo>
                    <a:pt x="17421" y="3467"/>
                  </a:lnTo>
                  <a:lnTo>
                    <a:pt x="15271" y="4915"/>
                  </a:lnTo>
                  <a:lnTo>
                    <a:pt x="13691" y="5968"/>
                  </a:lnTo>
                  <a:lnTo>
                    <a:pt x="11015" y="7065"/>
                  </a:lnTo>
                  <a:lnTo>
                    <a:pt x="7329" y="8820"/>
                  </a:lnTo>
                  <a:lnTo>
                    <a:pt x="6056" y="9654"/>
                  </a:lnTo>
                  <a:lnTo>
                    <a:pt x="6012" y="9698"/>
                  </a:lnTo>
                  <a:lnTo>
                    <a:pt x="3643" y="12023"/>
                  </a:lnTo>
                  <a:lnTo>
                    <a:pt x="1756" y="13822"/>
                  </a:lnTo>
                  <a:lnTo>
                    <a:pt x="922" y="14832"/>
                  </a:lnTo>
                  <a:lnTo>
                    <a:pt x="922" y="14876"/>
                  </a:lnTo>
                  <a:lnTo>
                    <a:pt x="308" y="16280"/>
                  </a:lnTo>
                  <a:lnTo>
                    <a:pt x="308" y="16324"/>
                  </a:lnTo>
                  <a:lnTo>
                    <a:pt x="1" y="17772"/>
                  </a:lnTo>
                  <a:lnTo>
                    <a:pt x="1" y="17859"/>
                  </a:lnTo>
                  <a:lnTo>
                    <a:pt x="396" y="19966"/>
                  </a:lnTo>
                  <a:lnTo>
                    <a:pt x="1054" y="24047"/>
                  </a:lnTo>
                  <a:lnTo>
                    <a:pt x="1580" y="27118"/>
                  </a:lnTo>
                  <a:lnTo>
                    <a:pt x="2239" y="30146"/>
                  </a:lnTo>
                  <a:lnTo>
                    <a:pt x="2897" y="32603"/>
                  </a:lnTo>
                  <a:lnTo>
                    <a:pt x="4213" y="36201"/>
                  </a:lnTo>
                  <a:lnTo>
                    <a:pt x="4959" y="39141"/>
                  </a:lnTo>
                  <a:lnTo>
                    <a:pt x="5442" y="41774"/>
                  </a:lnTo>
                  <a:lnTo>
                    <a:pt x="5310" y="45987"/>
                  </a:lnTo>
                  <a:lnTo>
                    <a:pt x="5310" y="46031"/>
                  </a:lnTo>
                  <a:lnTo>
                    <a:pt x="5486" y="47786"/>
                  </a:lnTo>
                  <a:lnTo>
                    <a:pt x="5486" y="47830"/>
                  </a:lnTo>
                  <a:lnTo>
                    <a:pt x="6012" y="50331"/>
                  </a:lnTo>
                  <a:lnTo>
                    <a:pt x="6539" y="53315"/>
                  </a:lnTo>
                  <a:lnTo>
                    <a:pt x="6890" y="54631"/>
                  </a:lnTo>
                  <a:lnTo>
                    <a:pt x="6934" y="54719"/>
                  </a:lnTo>
                  <a:lnTo>
                    <a:pt x="8514" y="56650"/>
                  </a:lnTo>
                  <a:lnTo>
                    <a:pt x="12156" y="61740"/>
                  </a:lnTo>
                  <a:lnTo>
                    <a:pt x="14262" y="64680"/>
                  </a:lnTo>
                  <a:lnTo>
                    <a:pt x="15754" y="66962"/>
                  </a:lnTo>
                  <a:lnTo>
                    <a:pt x="16017" y="67576"/>
                  </a:lnTo>
                  <a:lnTo>
                    <a:pt x="15754" y="68892"/>
                  </a:lnTo>
                  <a:lnTo>
                    <a:pt x="15754" y="68936"/>
                  </a:lnTo>
                  <a:lnTo>
                    <a:pt x="15798" y="69024"/>
                  </a:lnTo>
                  <a:lnTo>
                    <a:pt x="15842" y="69068"/>
                  </a:lnTo>
                  <a:lnTo>
                    <a:pt x="16061" y="69068"/>
                  </a:lnTo>
                  <a:lnTo>
                    <a:pt x="16105" y="68936"/>
                  </a:lnTo>
                  <a:lnTo>
                    <a:pt x="16368" y="67576"/>
                  </a:lnTo>
                  <a:lnTo>
                    <a:pt x="16368" y="67488"/>
                  </a:lnTo>
                  <a:lnTo>
                    <a:pt x="16061" y="66830"/>
                  </a:lnTo>
                  <a:lnTo>
                    <a:pt x="16061" y="66786"/>
                  </a:lnTo>
                  <a:lnTo>
                    <a:pt x="14525" y="64460"/>
                  </a:lnTo>
                  <a:lnTo>
                    <a:pt x="8821" y="56430"/>
                  </a:lnTo>
                  <a:lnTo>
                    <a:pt x="7197" y="54500"/>
                  </a:lnTo>
                  <a:lnTo>
                    <a:pt x="6890" y="53271"/>
                  </a:lnTo>
                  <a:lnTo>
                    <a:pt x="6363" y="50287"/>
                  </a:lnTo>
                  <a:lnTo>
                    <a:pt x="5837" y="47742"/>
                  </a:lnTo>
                  <a:lnTo>
                    <a:pt x="5661" y="45987"/>
                  </a:lnTo>
                  <a:lnTo>
                    <a:pt x="5793" y="41774"/>
                  </a:lnTo>
                  <a:lnTo>
                    <a:pt x="5793" y="41730"/>
                  </a:lnTo>
                  <a:lnTo>
                    <a:pt x="5310" y="39054"/>
                  </a:lnTo>
                  <a:lnTo>
                    <a:pt x="4520" y="36070"/>
                  </a:lnTo>
                  <a:lnTo>
                    <a:pt x="3248" y="32472"/>
                  </a:lnTo>
                  <a:lnTo>
                    <a:pt x="2546" y="30102"/>
                  </a:lnTo>
                  <a:lnTo>
                    <a:pt x="1931" y="27074"/>
                  </a:lnTo>
                  <a:lnTo>
                    <a:pt x="1405" y="23959"/>
                  </a:lnTo>
                  <a:lnTo>
                    <a:pt x="747" y="19878"/>
                  </a:lnTo>
                  <a:lnTo>
                    <a:pt x="352" y="17816"/>
                  </a:lnTo>
                  <a:lnTo>
                    <a:pt x="615" y="16411"/>
                  </a:lnTo>
                  <a:lnTo>
                    <a:pt x="1229" y="15051"/>
                  </a:lnTo>
                  <a:lnTo>
                    <a:pt x="2019" y="14086"/>
                  </a:lnTo>
                  <a:lnTo>
                    <a:pt x="3906" y="12287"/>
                  </a:lnTo>
                  <a:lnTo>
                    <a:pt x="6276" y="9961"/>
                  </a:lnTo>
                  <a:lnTo>
                    <a:pt x="7504" y="9127"/>
                  </a:lnTo>
                  <a:lnTo>
                    <a:pt x="11146" y="7416"/>
                  </a:lnTo>
                  <a:lnTo>
                    <a:pt x="13823" y="6275"/>
                  </a:lnTo>
                  <a:lnTo>
                    <a:pt x="13867" y="6231"/>
                  </a:lnTo>
                  <a:lnTo>
                    <a:pt x="17597" y="3774"/>
                  </a:lnTo>
                  <a:lnTo>
                    <a:pt x="19396" y="2545"/>
                  </a:lnTo>
                  <a:lnTo>
                    <a:pt x="23038" y="351"/>
                  </a:lnTo>
                  <a:lnTo>
                    <a:pt x="23082" y="307"/>
                  </a:lnTo>
                  <a:lnTo>
                    <a:pt x="23126" y="220"/>
                  </a:lnTo>
                  <a:lnTo>
                    <a:pt x="23126" y="176"/>
                  </a:lnTo>
                  <a:lnTo>
                    <a:pt x="23082" y="88"/>
                  </a:lnTo>
                  <a:lnTo>
                    <a:pt x="23038" y="44"/>
                  </a:lnTo>
                  <a:lnTo>
                    <a:pt x="2299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57" name="Google Shape;14357;p408"/>
            <p:cNvSpPr/>
            <p:nvPr/>
          </p:nvSpPr>
          <p:spPr>
            <a:xfrm>
              <a:off x="4125925" y="2666050"/>
              <a:ext cx="649450" cy="1851775"/>
            </a:xfrm>
            <a:custGeom>
              <a:avLst/>
              <a:gdLst/>
              <a:ahLst/>
              <a:cxnLst/>
              <a:rect l="l" t="t" r="r" b="b"/>
              <a:pathLst>
                <a:path w="25978" h="74071" extrusionOk="0">
                  <a:moveTo>
                    <a:pt x="25715" y="1"/>
                  </a:moveTo>
                  <a:lnTo>
                    <a:pt x="23608" y="1142"/>
                  </a:lnTo>
                  <a:lnTo>
                    <a:pt x="19922" y="3292"/>
                  </a:lnTo>
                  <a:lnTo>
                    <a:pt x="18079" y="4477"/>
                  </a:lnTo>
                  <a:lnTo>
                    <a:pt x="15534" y="6144"/>
                  </a:lnTo>
                  <a:lnTo>
                    <a:pt x="14042" y="7109"/>
                  </a:lnTo>
                  <a:lnTo>
                    <a:pt x="11585" y="8207"/>
                  </a:lnTo>
                  <a:lnTo>
                    <a:pt x="11585" y="8250"/>
                  </a:lnTo>
                  <a:lnTo>
                    <a:pt x="10269" y="9040"/>
                  </a:lnTo>
                  <a:lnTo>
                    <a:pt x="6846" y="11146"/>
                  </a:lnTo>
                  <a:lnTo>
                    <a:pt x="6802" y="11190"/>
                  </a:lnTo>
                  <a:lnTo>
                    <a:pt x="4213" y="13823"/>
                  </a:lnTo>
                  <a:lnTo>
                    <a:pt x="2326" y="15622"/>
                  </a:lnTo>
                  <a:lnTo>
                    <a:pt x="1624" y="16500"/>
                  </a:lnTo>
                  <a:lnTo>
                    <a:pt x="1580" y="16544"/>
                  </a:lnTo>
                  <a:lnTo>
                    <a:pt x="703" y="19177"/>
                  </a:lnTo>
                  <a:lnTo>
                    <a:pt x="88" y="20976"/>
                  </a:lnTo>
                  <a:lnTo>
                    <a:pt x="88" y="21020"/>
                  </a:lnTo>
                  <a:lnTo>
                    <a:pt x="1" y="22336"/>
                  </a:lnTo>
                  <a:lnTo>
                    <a:pt x="44" y="22380"/>
                  </a:lnTo>
                  <a:lnTo>
                    <a:pt x="615" y="26417"/>
                  </a:lnTo>
                  <a:lnTo>
                    <a:pt x="878" y="28084"/>
                  </a:lnTo>
                  <a:lnTo>
                    <a:pt x="1185" y="29708"/>
                  </a:lnTo>
                  <a:lnTo>
                    <a:pt x="1536" y="31244"/>
                  </a:lnTo>
                  <a:lnTo>
                    <a:pt x="1931" y="32823"/>
                  </a:lnTo>
                  <a:lnTo>
                    <a:pt x="2370" y="34359"/>
                  </a:lnTo>
                  <a:lnTo>
                    <a:pt x="2897" y="35939"/>
                  </a:lnTo>
                  <a:lnTo>
                    <a:pt x="3467" y="37606"/>
                  </a:lnTo>
                  <a:lnTo>
                    <a:pt x="4125" y="39362"/>
                  </a:lnTo>
                  <a:lnTo>
                    <a:pt x="5003" y="42258"/>
                  </a:lnTo>
                  <a:lnTo>
                    <a:pt x="5310" y="44057"/>
                  </a:lnTo>
                  <a:lnTo>
                    <a:pt x="5398" y="45329"/>
                  </a:lnTo>
                  <a:lnTo>
                    <a:pt x="5310" y="47787"/>
                  </a:lnTo>
                  <a:lnTo>
                    <a:pt x="5354" y="49322"/>
                  </a:lnTo>
                  <a:lnTo>
                    <a:pt x="5354" y="49366"/>
                  </a:lnTo>
                  <a:lnTo>
                    <a:pt x="5924" y="52175"/>
                  </a:lnTo>
                  <a:lnTo>
                    <a:pt x="6407" y="54939"/>
                  </a:lnTo>
                  <a:lnTo>
                    <a:pt x="6451" y="57528"/>
                  </a:lnTo>
                  <a:lnTo>
                    <a:pt x="6319" y="59810"/>
                  </a:lnTo>
                  <a:lnTo>
                    <a:pt x="6319" y="59854"/>
                  </a:lnTo>
                  <a:lnTo>
                    <a:pt x="6495" y="60731"/>
                  </a:lnTo>
                  <a:lnTo>
                    <a:pt x="6495" y="60819"/>
                  </a:lnTo>
                  <a:lnTo>
                    <a:pt x="7943" y="62399"/>
                  </a:lnTo>
                  <a:lnTo>
                    <a:pt x="10225" y="65251"/>
                  </a:lnTo>
                  <a:lnTo>
                    <a:pt x="12112" y="67796"/>
                  </a:lnTo>
                  <a:lnTo>
                    <a:pt x="13077" y="68981"/>
                  </a:lnTo>
                  <a:lnTo>
                    <a:pt x="13121" y="68981"/>
                  </a:lnTo>
                  <a:lnTo>
                    <a:pt x="15841" y="71614"/>
                  </a:lnTo>
                  <a:lnTo>
                    <a:pt x="16061" y="71921"/>
                  </a:lnTo>
                  <a:lnTo>
                    <a:pt x="15973" y="73851"/>
                  </a:lnTo>
                  <a:lnTo>
                    <a:pt x="15973" y="73939"/>
                  </a:lnTo>
                  <a:lnTo>
                    <a:pt x="16017" y="73983"/>
                  </a:lnTo>
                  <a:lnTo>
                    <a:pt x="16105" y="74027"/>
                  </a:lnTo>
                  <a:lnTo>
                    <a:pt x="16149" y="74071"/>
                  </a:lnTo>
                  <a:lnTo>
                    <a:pt x="16236" y="74027"/>
                  </a:lnTo>
                  <a:lnTo>
                    <a:pt x="16280" y="73983"/>
                  </a:lnTo>
                  <a:lnTo>
                    <a:pt x="16324" y="73939"/>
                  </a:lnTo>
                  <a:lnTo>
                    <a:pt x="16324" y="73895"/>
                  </a:lnTo>
                  <a:lnTo>
                    <a:pt x="16412" y="71877"/>
                  </a:lnTo>
                  <a:lnTo>
                    <a:pt x="16368" y="71789"/>
                  </a:lnTo>
                  <a:lnTo>
                    <a:pt x="16149" y="71394"/>
                  </a:lnTo>
                  <a:lnTo>
                    <a:pt x="16105" y="71394"/>
                  </a:lnTo>
                  <a:lnTo>
                    <a:pt x="13340" y="68761"/>
                  </a:lnTo>
                  <a:lnTo>
                    <a:pt x="12375" y="67577"/>
                  </a:lnTo>
                  <a:lnTo>
                    <a:pt x="10488" y="65032"/>
                  </a:lnTo>
                  <a:lnTo>
                    <a:pt x="8206" y="62179"/>
                  </a:lnTo>
                  <a:lnTo>
                    <a:pt x="6802" y="60600"/>
                  </a:lnTo>
                  <a:lnTo>
                    <a:pt x="6670" y="59810"/>
                  </a:lnTo>
                  <a:lnTo>
                    <a:pt x="6802" y="57528"/>
                  </a:lnTo>
                  <a:lnTo>
                    <a:pt x="6758" y="54895"/>
                  </a:lnTo>
                  <a:lnTo>
                    <a:pt x="6276" y="52131"/>
                  </a:lnTo>
                  <a:lnTo>
                    <a:pt x="5705" y="49322"/>
                  </a:lnTo>
                  <a:lnTo>
                    <a:pt x="5661" y="47787"/>
                  </a:lnTo>
                  <a:lnTo>
                    <a:pt x="5749" y="45329"/>
                  </a:lnTo>
                  <a:lnTo>
                    <a:pt x="5661" y="44013"/>
                  </a:lnTo>
                  <a:lnTo>
                    <a:pt x="5310" y="42170"/>
                  </a:lnTo>
                  <a:lnTo>
                    <a:pt x="4476" y="39230"/>
                  </a:lnTo>
                  <a:lnTo>
                    <a:pt x="3818" y="37475"/>
                  </a:lnTo>
                  <a:lnTo>
                    <a:pt x="3204" y="35851"/>
                  </a:lnTo>
                  <a:lnTo>
                    <a:pt x="2721" y="34271"/>
                  </a:lnTo>
                  <a:lnTo>
                    <a:pt x="2239" y="32736"/>
                  </a:lnTo>
                  <a:lnTo>
                    <a:pt x="1844" y="31200"/>
                  </a:lnTo>
                  <a:lnTo>
                    <a:pt x="1493" y="29620"/>
                  </a:lnTo>
                  <a:lnTo>
                    <a:pt x="1229" y="28040"/>
                  </a:lnTo>
                  <a:lnTo>
                    <a:pt x="966" y="26329"/>
                  </a:lnTo>
                  <a:lnTo>
                    <a:pt x="396" y="22336"/>
                  </a:lnTo>
                  <a:lnTo>
                    <a:pt x="439" y="21063"/>
                  </a:lnTo>
                  <a:lnTo>
                    <a:pt x="1054" y="19308"/>
                  </a:lnTo>
                  <a:lnTo>
                    <a:pt x="1887" y="16675"/>
                  </a:lnTo>
                  <a:lnTo>
                    <a:pt x="2590" y="15842"/>
                  </a:lnTo>
                  <a:lnTo>
                    <a:pt x="4476" y="14043"/>
                  </a:lnTo>
                  <a:lnTo>
                    <a:pt x="7021" y="11454"/>
                  </a:lnTo>
                  <a:lnTo>
                    <a:pt x="10488" y="9347"/>
                  </a:lnTo>
                  <a:lnTo>
                    <a:pt x="11761" y="8558"/>
                  </a:lnTo>
                  <a:lnTo>
                    <a:pt x="14218" y="7417"/>
                  </a:lnTo>
                  <a:lnTo>
                    <a:pt x="15710" y="6451"/>
                  </a:lnTo>
                  <a:lnTo>
                    <a:pt x="18255" y="4784"/>
                  </a:lnTo>
                  <a:lnTo>
                    <a:pt x="20098" y="3599"/>
                  </a:lnTo>
                  <a:lnTo>
                    <a:pt x="23784" y="1449"/>
                  </a:lnTo>
                  <a:lnTo>
                    <a:pt x="25846" y="308"/>
                  </a:lnTo>
                  <a:lnTo>
                    <a:pt x="25934" y="264"/>
                  </a:lnTo>
                  <a:lnTo>
                    <a:pt x="25934" y="220"/>
                  </a:lnTo>
                  <a:lnTo>
                    <a:pt x="25978" y="133"/>
                  </a:lnTo>
                  <a:lnTo>
                    <a:pt x="25934" y="89"/>
                  </a:lnTo>
                  <a:lnTo>
                    <a:pt x="2589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58" name="Google Shape;14358;p408"/>
            <p:cNvSpPr/>
            <p:nvPr/>
          </p:nvSpPr>
          <p:spPr>
            <a:xfrm>
              <a:off x="4096300" y="2788925"/>
              <a:ext cx="434450" cy="1781575"/>
            </a:xfrm>
            <a:custGeom>
              <a:avLst/>
              <a:gdLst/>
              <a:ahLst/>
              <a:cxnLst/>
              <a:rect l="l" t="t" r="r" b="b"/>
              <a:pathLst>
                <a:path w="17378" h="71263" extrusionOk="0">
                  <a:moveTo>
                    <a:pt x="15886" y="0"/>
                  </a:moveTo>
                  <a:lnTo>
                    <a:pt x="14174" y="1054"/>
                  </a:lnTo>
                  <a:lnTo>
                    <a:pt x="10971" y="3028"/>
                  </a:lnTo>
                  <a:lnTo>
                    <a:pt x="8952" y="4301"/>
                  </a:lnTo>
                  <a:lnTo>
                    <a:pt x="6890" y="5880"/>
                  </a:lnTo>
                  <a:lnTo>
                    <a:pt x="6846" y="5880"/>
                  </a:lnTo>
                  <a:lnTo>
                    <a:pt x="5705" y="7328"/>
                  </a:lnTo>
                  <a:lnTo>
                    <a:pt x="3029" y="10049"/>
                  </a:lnTo>
                  <a:lnTo>
                    <a:pt x="2502" y="10663"/>
                  </a:lnTo>
                  <a:lnTo>
                    <a:pt x="2458" y="10751"/>
                  </a:lnTo>
                  <a:lnTo>
                    <a:pt x="1229" y="13691"/>
                  </a:lnTo>
                  <a:lnTo>
                    <a:pt x="264" y="16280"/>
                  </a:lnTo>
                  <a:lnTo>
                    <a:pt x="264" y="16324"/>
                  </a:lnTo>
                  <a:lnTo>
                    <a:pt x="1" y="17509"/>
                  </a:lnTo>
                  <a:lnTo>
                    <a:pt x="1" y="17553"/>
                  </a:lnTo>
                  <a:lnTo>
                    <a:pt x="1" y="18825"/>
                  </a:lnTo>
                  <a:lnTo>
                    <a:pt x="484" y="22687"/>
                  </a:lnTo>
                  <a:lnTo>
                    <a:pt x="966" y="25276"/>
                  </a:lnTo>
                  <a:lnTo>
                    <a:pt x="1624" y="28040"/>
                  </a:lnTo>
                  <a:lnTo>
                    <a:pt x="2546" y="30673"/>
                  </a:lnTo>
                  <a:lnTo>
                    <a:pt x="4257" y="35105"/>
                  </a:lnTo>
                  <a:lnTo>
                    <a:pt x="4828" y="36728"/>
                  </a:lnTo>
                  <a:lnTo>
                    <a:pt x="5310" y="38922"/>
                  </a:lnTo>
                  <a:lnTo>
                    <a:pt x="5530" y="40370"/>
                  </a:lnTo>
                  <a:lnTo>
                    <a:pt x="5398" y="42828"/>
                  </a:lnTo>
                  <a:lnTo>
                    <a:pt x="5442" y="44144"/>
                  </a:lnTo>
                  <a:lnTo>
                    <a:pt x="5442" y="44188"/>
                  </a:lnTo>
                  <a:lnTo>
                    <a:pt x="5925" y="46645"/>
                  </a:lnTo>
                  <a:lnTo>
                    <a:pt x="6320" y="49059"/>
                  </a:lnTo>
                  <a:lnTo>
                    <a:pt x="6407" y="51297"/>
                  </a:lnTo>
                  <a:lnTo>
                    <a:pt x="6232" y="54544"/>
                  </a:lnTo>
                  <a:lnTo>
                    <a:pt x="6144" y="56826"/>
                  </a:lnTo>
                  <a:lnTo>
                    <a:pt x="6144" y="58405"/>
                  </a:lnTo>
                  <a:lnTo>
                    <a:pt x="6144" y="58449"/>
                  </a:lnTo>
                  <a:lnTo>
                    <a:pt x="6407" y="59239"/>
                  </a:lnTo>
                  <a:lnTo>
                    <a:pt x="6451" y="59283"/>
                  </a:lnTo>
                  <a:lnTo>
                    <a:pt x="7899" y="61257"/>
                  </a:lnTo>
                  <a:lnTo>
                    <a:pt x="10006" y="63583"/>
                  </a:lnTo>
                  <a:lnTo>
                    <a:pt x="13604" y="66655"/>
                  </a:lnTo>
                  <a:lnTo>
                    <a:pt x="15491" y="68234"/>
                  </a:lnTo>
                  <a:lnTo>
                    <a:pt x="16412" y="69068"/>
                  </a:lnTo>
                  <a:lnTo>
                    <a:pt x="16632" y="69419"/>
                  </a:lnTo>
                  <a:lnTo>
                    <a:pt x="16675" y="70121"/>
                  </a:lnTo>
                  <a:lnTo>
                    <a:pt x="16675" y="70165"/>
                  </a:lnTo>
                  <a:lnTo>
                    <a:pt x="17026" y="71130"/>
                  </a:lnTo>
                  <a:lnTo>
                    <a:pt x="17114" y="71218"/>
                  </a:lnTo>
                  <a:lnTo>
                    <a:pt x="17202" y="71262"/>
                  </a:lnTo>
                  <a:lnTo>
                    <a:pt x="17246" y="71262"/>
                  </a:lnTo>
                  <a:lnTo>
                    <a:pt x="17334" y="71218"/>
                  </a:lnTo>
                  <a:lnTo>
                    <a:pt x="17378" y="71130"/>
                  </a:lnTo>
                  <a:lnTo>
                    <a:pt x="17378" y="71087"/>
                  </a:lnTo>
                  <a:lnTo>
                    <a:pt x="17378" y="70999"/>
                  </a:lnTo>
                  <a:lnTo>
                    <a:pt x="17026" y="70077"/>
                  </a:lnTo>
                  <a:lnTo>
                    <a:pt x="16983" y="69331"/>
                  </a:lnTo>
                  <a:lnTo>
                    <a:pt x="16939" y="69288"/>
                  </a:lnTo>
                  <a:lnTo>
                    <a:pt x="16719" y="68893"/>
                  </a:lnTo>
                  <a:lnTo>
                    <a:pt x="16675" y="68849"/>
                  </a:lnTo>
                  <a:lnTo>
                    <a:pt x="15754" y="67971"/>
                  </a:lnTo>
                  <a:lnTo>
                    <a:pt x="13823" y="66391"/>
                  </a:lnTo>
                  <a:lnTo>
                    <a:pt x="10269" y="63320"/>
                  </a:lnTo>
                  <a:lnTo>
                    <a:pt x="8163" y="61038"/>
                  </a:lnTo>
                  <a:lnTo>
                    <a:pt x="6715" y="59107"/>
                  </a:lnTo>
                  <a:lnTo>
                    <a:pt x="6495" y="58361"/>
                  </a:lnTo>
                  <a:lnTo>
                    <a:pt x="6495" y="56826"/>
                  </a:lnTo>
                  <a:lnTo>
                    <a:pt x="6583" y="54544"/>
                  </a:lnTo>
                  <a:lnTo>
                    <a:pt x="6758" y="51297"/>
                  </a:lnTo>
                  <a:lnTo>
                    <a:pt x="6671" y="49015"/>
                  </a:lnTo>
                  <a:lnTo>
                    <a:pt x="6276" y="46601"/>
                  </a:lnTo>
                  <a:lnTo>
                    <a:pt x="5793" y="44144"/>
                  </a:lnTo>
                  <a:lnTo>
                    <a:pt x="5749" y="42828"/>
                  </a:lnTo>
                  <a:lnTo>
                    <a:pt x="5881" y="40370"/>
                  </a:lnTo>
                  <a:lnTo>
                    <a:pt x="5881" y="40327"/>
                  </a:lnTo>
                  <a:lnTo>
                    <a:pt x="5661" y="38835"/>
                  </a:lnTo>
                  <a:lnTo>
                    <a:pt x="5135" y="36641"/>
                  </a:lnTo>
                  <a:lnTo>
                    <a:pt x="4564" y="34973"/>
                  </a:lnTo>
                  <a:lnTo>
                    <a:pt x="2853" y="30541"/>
                  </a:lnTo>
                  <a:lnTo>
                    <a:pt x="1975" y="27908"/>
                  </a:lnTo>
                  <a:lnTo>
                    <a:pt x="1317" y="25232"/>
                  </a:lnTo>
                  <a:lnTo>
                    <a:pt x="791" y="22599"/>
                  </a:lnTo>
                  <a:lnTo>
                    <a:pt x="352" y="18825"/>
                  </a:lnTo>
                  <a:lnTo>
                    <a:pt x="352" y="17596"/>
                  </a:lnTo>
                  <a:lnTo>
                    <a:pt x="615" y="16412"/>
                  </a:lnTo>
                  <a:lnTo>
                    <a:pt x="1581" y="13823"/>
                  </a:lnTo>
                  <a:lnTo>
                    <a:pt x="2765" y="10883"/>
                  </a:lnTo>
                  <a:lnTo>
                    <a:pt x="3292" y="10312"/>
                  </a:lnTo>
                  <a:lnTo>
                    <a:pt x="5969" y="7548"/>
                  </a:lnTo>
                  <a:lnTo>
                    <a:pt x="7109" y="6144"/>
                  </a:lnTo>
                  <a:lnTo>
                    <a:pt x="9172" y="4608"/>
                  </a:lnTo>
                  <a:lnTo>
                    <a:pt x="11146" y="3335"/>
                  </a:lnTo>
                  <a:lnTo>
                    <a:pt x="14350" y="1361"/>
                  </a:lnTo>
                  <a:lnTo>
                    <a:pt x="16105" y="308"/>
                  </a:lnTo>
                  <a:lnTo>
                    <a:pt x="16149" y="264"/>
                  </a:lnTo>
                  <a:lnTo>
                    <a:pt x="16149" y="220"/>
                  </a:lnTo>
                  <a:lnTo>
                    <a:pt x="16149" y="132"/>
                  </a:lnTo>
                  <a:lnTo>
                    <a:pt x="16149" y="88"/>
                  </a:lnTo>
                  <a:lnTo>
                    <a:pt x="16105" y="44"/>
                  </a:lnTo>
                  <a:lnTo>
                    <a:pt x="1601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59" name="Google Shape;14359;p408"/>
            <p:cNvSpPr/>
            <p:nvPr/>
          </p:nvSpPr>
          <p:spPr>
            <a:xfrm>
              <a:off x="5157125" y="2795500"/>
              <a:ext cx="400425" cy="235900"/>
            </a:xfrm>
            <a:custGeom>
              <a:avLst/>
              <a:gdLst/>
              <a:ahLst/>
              <a:cxnLst/>
              <a:rect l="l" t="t" r="r" b="b"/>
              <a:pathLst>
                <a:path w="16017" h="9436" extrusionOk="0">
                  <a:moveTo>
                    <a:pt x="15753" y="1"/>
                  </a:moveTo>
                  <a:lnTo>
                    <a:pt x="9566" y="3774"/>
                  </a:lnTo>
                  <a:lnTo>
                    <a:pt x="7328" y="5179"/>
                  </a:lnTo>
                  <a:lnTo>
                    <a:pt x="5485" y="6056"/>
                  </a:lnTo>
                  <a:lnTo>
                    <a:pt x="3818" y="7022"/>
                  </a:lnTo>
                  <a:lnTo>
                    <a:pt x="88" y="9128"/>
                  </a:lnTo>
                  <a:lnTo>
                    <a:pt x="0" y="9172"/>
                  </a:lnTo>
                  <a:lnTo>
                    <a:pt x="0" y="9216"/>
                  </a:lnTo>
                  <a:lnTo>
                    <a:pt x="0" y="9303"/>
                  </a:lnTo>
                  <a:lnTo>
                    <a:pt x="0" y="9347"/>
                  </a:lnTo>
                  <a:lnTo>
                    <a:pt x="88" y="9435"/>
                  </a:lnTo>
                  <a:lnTo>
                    <a:pt x="264" y="9435"/>
                  </a:lnTo>
                  <a:lnTo>
                    <a:pt x="3993" y="7329"/>
                  </a:lnTo>
                  <a:lnTo>
                    <a:pt x="5617" y="6363"/>
                  </a:lnTo>
                  <a:lnTo>
                    <a:pt x="7504" y="5486"/>
                  </a:lnTo>
                  <a:lnTo>
                    <a:pt x="9742" y="4082"/>
                  </a:lnTo>
                  <a:lnTo>
                    <a:pt x="15929" y="308"/>
                  </a:lnTo>
                  <a:lnTo>
                    <a:pt x="15973" y="264"/>
                  </a:lnTo>
                  <a:lnTo>
                    <a:pt x="16017" y="220"/>
                  </a:lnTo>
                  <a:lnTo>
                    <a:pt x="16017" y="132"/>
                  </a:lnTo>
                  <a:lnTo>
                    <a:pt x="15973" y="89"/>
                  </a:lnTo>
                  <a:lnTo>
                    <a:pt x="15929" y="45"/>
                  </a:lnTo>
                  <a:lnTo>
                    <a:pt x="1588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60" name="Google Shape;14360;p408"/>
            <p:cNvSpPr/>
            <p:nvPr/>
          </p:nvSpPr>
          <p:spPr>
            <a:xfrm>
              <a:off x="4878475" y="2770275"/>
              <a:ext cx="651650" cy="660425"/>
            </a:xfrm>
            <a:custGeom>
              <a:avLst/>
              <a:gdLst/>
              <a:ahLst/>
              <a:cxnLst/>
              <a:rect l="l" t="t" r="r" b="b"/>
              <a:pathLst>
                <a:path w="26066" h="26417" extrusionOk="0">
                  <a:moveTo>
                    <a:pt x="25846" y="1"/>
                  </a:moveTo>
                  <a:lnTo>
                    <a:pt x="25802" y="44"/>
                  </a:lnTo>
                  <a:lnTo>
                    <a:pt x="21063" y="2897"/>
                  </a:lnTo>
                  <a:lnTo>
                    <a:pt x="18211" y="4520"/>
                  </a:lnTo>
                  <a:lnTo>
                    <a:pt x="16061" y="5398"/>
                  </a:lnTo>
                  <a:lnTo>
                    <a:pt x="13823" y="6539"/>
                  </a:lnTo>
                  <a:lnTo>
                    <a:pt x="9610" y="8689"/>
                  </a:lnTo>
                  <a:lnTo>
                    <a:pt x="6319" y="10883"/>
                  </a:lnTo>
                  <a:lnTo>
                    <a:pt x="3511" y="12901"/>
                  </a:lnTo>
                  <a:lnTo>
                    <a:pt x="3467" y="12901"/>
                  </a:lnTo>
                  <a:lnTo>
                    <a:pt x="3028" y="13296"/>
                  </a:lnTo>
                  <a:lnTo>
                    <a:pt x="2985" y="13340"/>
                  </a:lnTo>
                  <a:lnTo>
                    <a:pt x="2590" y="14218"/>
                  </a:lnTo>
                  <a:lnTo>
                    <a:pt x="2590" y="14306"/>
                  </a:lnTo>
                  <a:lnTo>
                    <a:pt x="2546" y="15051"/>
                  </a:lnTo>
                  <a:lnTo>
                    <a:pt x="2546" y="15095"/>
                  </a:lnTo>
                  <a:lnTo>
                    <a:pt x="2809" y="16105"/>
                  </a:lnTo>
                  <a:lnTo>
                    <a:pt x="3818" y="18430"/>
                  </a:lnTo>
                  <a:lnTo>
                    <a:pt x="4740" y="20537"/>
                  </a:lnTo>
                  <a:lnTo>
                    <a:pt x="4828" y="21326"/>
                  </a:lnTo>
                  <a:lnTo>
                    <a:pt x="4696" y="21897"/>
                  </a:lnTo>
                  <a:lnTo>
                    <a:pt x="2721" y="23608"/>
                  </a:lnTo>
                  <a:lnTo>
                    <a:pt x="834" y="25451"/>
                  </a:lnTo>
                  <a:lnTo>
                    <a:pt x="88" y="26109"/>
                  </a:lnTo>
                  <a:lnTo>
                    <a:pt x="45" y="26197"/>
                  </a:lnTo>
                  <a:lnTo>
                    <a:pt x="1" y="26241"/>
                  </a:lnTo>
                  <a:lnTo>
                    <a:pt x="1" y="26329"/>
                  </a:lnTo>
                  <a:lnTo>
                    <a:pt x="45" y="26373"/>
                  </a:lnTo>
                  <a:lnTo>
                    <a:pt x="88" y="26416"/>
                  </a:lnTo>
                  <a:lnTo>
                    <a:pt x="176" y="26416"/>
                  </a:lnTo>
                  <a:lnTo>
                    <a:pt x="308" y="26373"/>
                  </a:lnTo>
                  <a:lnTo>
                    <a:pt x="1098" y="25714"/>
                  </a:lnTo>
                  <a:lnTo>
                    <a:pt x="2941" y="23871"/>
                  </a:lnTo>
                  <a:lnTo>
                    <a:pt x="5003" y="22116"/>
                  </a:lnTo>
                  <a:lnTo>
                    <a:pt x="5047" y="22028"/>
                  </a:lnTo>
                  <a:lnTo>
                    <a:pt x="5179" y="21370"/>
                  </a:lnTo>
                  <a:lnTo>
                    <a:pt x="5179" y="21326"/>
                  </a:lnTo>
                  <a:lnTo>
                    <a:pt x="5091" y="20493"/>
                  </a:lnTo>
                  <a:lnTo>
                    <a:pt x="5047" y="20449"/>
                  </a:lnTo>
                  <a:lnTo>
                    <a:pt x="4125" y="18299"/>
                  </a:lnTo>
                  <a:lnTo>
                    <a:pt x="3116" y="15973"/>
                  </a:lnTo>
                  <a:lnTo>
                    <a:pt x="2897" y="15051"/>
                  </a:lnTo>
                  <a:lnTo>
                    <a:pt x="2941" y="14349"/>
                  </a:lnTo>
                  <a:lnTo>
                    <a:pt x="3292" y="13560"/>
                  </a:lnTo>
                  <a:lnTo>
                    <a:pt x="3687" y="13165"/>
                  </a:lnTo>
                  <a:lnTo>
                    <a:pt x="6495" y="11146"/>
                  </a:lnTo>
                  <a:lnTo>
                    <a:pt x="9830" y="8996"/>
                  </a:lnTo>
                  <a:lnTo>
                    <a:pt x="13955" y="6846"/>
                  </a:lnTo>
                  <a:lnTo>
                    <a:pt x="16236" y="5705"/>
                  </a:lnTo>
                  <a:lnTo>
                    <a:pt x="18343" y="4827"/>
                  </a:lnTo>
                  <a:lnTo>
                    <a:pt x="18387" y="4827"/>
                  </a:lnTo>
                  <a:lnTo>
                    <a:pt x="21239" y="3204"/>
                  </a:lnTo>
                  <a:lnTo>
                    <a:pt x="25978" y="352"/>
                  </a:lnTo>
                  <a:lnTo>
                    <a:pt x="26022" y="264"/>
                  </a:lnTo>
                  <a:lnTo>
                    <a:pt x="26066" y="220"/>
                  </a:lnTo>
                  <a:lnTo>
                    <a:pt x="26066" y="176"/>
                  </a:lnTo>
                  <a:lnTo>
                    <a:pt x="26022" y="88"/>
                  </a:lnTo>
                  <a:lnTo>
                    <a:pt x="25978" y="44"/>
                  </a:lnTo>
                  <a:lnTo>
                    <a:pt x="2593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61" name="Google Shape;14361;p408"/>
            <p:cNvSpPr/>
            <p:nvPr/>
          </p:nvSpPr>
          <p:spPr>
            <a:xfrm>
              <a:off x="4429800" y="2660575"/>
              <a:ext cx="977475" cy="1079475"/>
            </a:xfrm>
            <a:custGeom>
              <a:avLst/>
              <a:gdLst/>
              <a:ahLst/>
              <a:cxnLst/>
              <a:rect l="l" t="t" r="r" b="b"/>
              <a:pathLst>
                <a:path w="39099" h="43179" extrusionOk="0">
                  <a:moveTo>
                    <a:pt x="38835" y="0"/>
                  </a:moveTo>
                  <a:lnTo>
                    <a:pt x="36553" y="1361"/>
                  </a:lnTo>
                  <a:lnTo>
                    <a:pt x="32121" y="3335"/>
                  </a:lnTo>
                  <a:lnTo>
                    <a:pt x="31156" y="3730"/>
                  </a:lnTo>
                  <a:lnTo>
                    <a:pt x="26812" y="5617"/>
                  </a:lnTo>
                  <a:lnTo>
                    <a:pt x="24617" y="6583"/>
                  </a:lnTo>
                  <a:lnTo>
                    <a:pt x="22467" y="7592"/>
                  </a:lnTo>
                  <a:lnTo>
                    <a:pt x="20361" y="8689"/>
                  </a:lnTo>
                  <a:lnTo>
                    <a:pt x="18299" y="9830"/>
                  </a:lnTo>
                  <a:lnTo>
                    <a:pt x="17289" y="10444"/>
                  </a:lnTo>
                  <a:lnTo>
                    <a:pt x="16280" y="11102"/>
                  </a:lnTo>
                  <a:lnTo>
                    <a:pt x="15315" y="11760"/>
                  </a:lnTo>
                  <a:lnTo>
                    <a:pt x="14349" y="12462"/>
                  </a:lnTo>
                  <a:lnTo>
                    <a:pt x="12155" y="14262"/>
                  </a:lnTo>
                  <a:lnTo>
                    <a:pt x="10312" y="15666"/>
                  </a:lnTo>
                  <a:lnTo>
                    <a:pt x="8162" y="17421"/>
                  </a:lnTo>
                  <a:lnTo>
                    <a:pt x="6758" y="18342"/>
                  </a:lnTo>
                  <a:lnTo>
                    <a:pt x="4564" y="19176"/>
                  </a:lnTo>
                  <a:lnTo>
                    <a:pt x="2414" y="19878"/>
                  </a:lnTo>
                  <a:lnTo>
                    <a:pt x="1273" y="20229"/>
                  </a:lnTo>
                  <a:lnTo>
                    <a:pt x="1185" y="20273"/>
                  </a:lnTo>
                  <a:lnTo>
                    <a:pt x="922" y="20536"/>
                  </a:lnTo>
                  <a:lnTo>
                    <a:pt x="878" y="20624"/>
                  </a:lnTo>
                  <a:lnTo>
                    <a:pt x="439" y="22774"/>
                  </a:lnTo>
                  <a:lnTo>
                    <a:pt x="1" y="24705"/>
                  </a:lnTo>
                  <a:lnTo>
                    <a:pt x="1" y="24749"/>
                  </a:lnTo>
                  <a:lnTo>
                    <a:pt x="176" y="27426"/>
                  </a:lnTo>
                  <a:lnTo>
                    <a:pt x="132" y="29707"/>
                  </a:lnTo>
                  <a:lnTo>
                    <a:pt x="88" y="30980"/>
                  </a:lnTo>
                  <a:lnTo>
                    <a:pt x="132" y="31068"/>
                  </a:lnTo>
                  <a:lnTo>
                    <a:pt x="176" y="31112"/>
                  </a:lnTo>
                  <a:lnTo>
                    <a:pt x="1756" y="32691"/>
                  </a:lnTo>
                  <a:lnTo>
                    <a:pt x="3906" y="34666"/>
                  </a:lnTo>
                  <a:lnTo>
                    <a:pt x="7636" y="38001"/>
                  </a:lnTo>
                  <a:lnTo>
                    <a:pt x="9435" y="39756"/>
                  </a:lnTo>
                  <a:lnTo>
                    <a:pt x="11015" y="41336"/>
                  </a:lnTo>
                  <a:lnTo>
                    <a:pt x="11409" y="41950"/>
                  </a:lnTo>
                  <a:lnTo>
                    <a:pt x="11278" y="42959"/>
                  </a:lnTo>
                  <a:lnTo>
                    <a:pt x="11322" y="43047"/>
                  </a:lnTo>
                  <a:lnTo>
                    <a:pt x="11322" y="43091"/>
                  </a:lnTo>
                  <a:lnTo>
                    <a:pt x="11366" y="43135"/>
                  </a:lnTo>
                  <a:lnTo>
                    <a:pt x="11453" y="43179"/>
                  </a:lnTo>
                  <a:lnTo>
                    <a:pt x="11585" y="43135"/>
                  </a:lnTo>
                  <a:lnTo>
                    <a:pt x="11629" y="43003"/>
                  </a:lnTo>
                  <a:lnTo>
                    <a:pt x="11760" y="41906"/>
                  </a:lnTo>
                  <a:lnTo>
                    <a:pt x="11717" y="41818"/>
                  </a:lnTo>
                  <a:lnTo>
                    <a:pt x="11278" y="41116"/>
                  </a:lnTo>
                  <a:lnTo>
                    <a:pt x="11278" y="41072"/>
                  </a:lnTo>
                  <a:lnTo>
                    <a:pt x="9698" y="39493"/>
                  </a:lnTo>
                  <a:lnTo>
                    <a:pt x="7855" y="37781"/>
                  </a:lnTo>
                  <a:lnTo>
                    <a:pt x="4169" y="34403"/>
                  </a:lnTo>
                  <a:lnTo>
                    <a:pt x="1975" y="32428"/>
                  </a:lnTo>
                  <a:lnTo>
                    <a:pt x="439" y="30936"/>
                  </a:lnTo>
                  <a:lnTo>
                    <a:pt x="483" y="29707"/>
                  </a:lnTo>
                  <a:lnTo>
                    <a:pt x="527" y="27426"/>
                  </a:lnTo>
                  <a:lnTo>
                    <a:pt x="352" y="24749"/>
                  </a:lnTo>
                  <a:lnTo>
                    <a:pt x="790" y="22862"/>
                  </a:lnTo>
                  <a:lnTo>
                    <a:pt x="1229" y="20756"/>
                  </a:lnTo>
                  <a:lnTo>
                    <a:pt x="1405" y="20580"/>
                  </a:lnTo>
                  <a:lnTo>
                    <a:pt x="2546" y="20185"/>
                  </a:lnTo>
                  <a:lnTo>
                    <a:pt x="4652" y="19527"/>
                  </a:lnTo>
                  <a:lnTo>
                    <a:pt x="6890" y="18650"/>
                  </a:lnTo>
                  <a:lnTo>
                    <a:pt x="6934" y="18650"/>
                  </a:lnTo>
                  <a:lnTo>
                    <a:pt x="8382" y="17728"/>
                  </a:lnTo>
                  <a:lnTo>
                    <a:pt x="10532" y="15929"/>
                  </a:lnTo>
                  <a:lnTo>
                    <a:pt x="12375" y="14525"/>
                  </a:lnTo>
                  <a:lnTo>
                    <a:pt x="14569" y="12726"/>
                  </a:lnTo>
                  <a:lnTo>
                    <a:pt x="15534" y="12024"/>
                  </a:lnTo>
                  <a:lnTo>
                    <a:pt x="16500" y="11365"/>
                  </a:lnTo>
                  <a:lnTo>
                    <a:pt x="17465" y="10751"/>
                  </a:lnTo>
                  <a:lnTo>
                    <a:pt x="18474" y="10137"/>
                  </a:lnTo>
                  <a:lnTo>
                    <a:pt x="20537" y="8996"/>
                  </a:lnTo>
                  <a:lnTo>
                    <a:pt x="22643" y="7899"/>
                  </a:lnTo>
                  <a:lnTo>
                    <a:pt x="24793" y="6890"/>
                  </a:lnTo>
                  <a:lnTo>
                    <a:pt x="26943" y="5924"/>
                  </a:lnTo>
                  <a:lnTo>
                    <a:pt x="31287" y="4081"/>
                  </a:lnTo>
                  <a:lnTo>
                    <a:pt x="32253" y="3686"/>
                  </a:lnTo>
                  <a:lnTo>
                    <a:pt x="36685" y="1668"/>
                  </a:lnTo>
                  <a:lnTo>
                    <a:pt x="36729" y="1668"/>
                  </a:lnTo>
                  <a:lnTo>
                    <a:pt x="39010" y="308"/>
                  </a:lnTo>
                  <a:lnTo>
                    <a:pt x="39054" y="264"/>
                  </a:lnTo>
                  <a:lnTo>
                    <a:pt x="39098" y="220"/>
                  </a:lnTo>
                  <a:lnTo>
                    <a:pt x="39098" y="132"/>
                  </a:lnTo>
                  <a:lnTo>
                    <a:pt x="39098" y="88"/>
                  </a:lnTo>
                  <a:lnTo>
                    <a:pt x="39054" y="44"/>
                  </a:lnTo>
                  <a:lnTo>
                    <a:pt x="3896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62" name="Google Shape;14362;p408"/>
            <p:cNvSpPr/>
            <p:nvPr/>
          </p:nvSpPr>
          <p:spPr>
            <a:xfrm>
              <a:off x="4382625" y="2638625"/>
              <a:ext cx="1001600" cy="722950"/>
            </a:xfrm>
            <a:custGeom>
              <a:avLst/>
              <a:gdLst/>
              <a:ahLst/>
              <a:cxnLst/>
              <a:rect l="l" t="t" r="r" b="b"/>
              <a:pathLst>
                <a:path w="40064" h="28918" extrusionOk="0">
                  <a:moveTo>
                    <a:pt x="39800" y="1"/>
                  </a:moveTo>
                  <a:lnTo>
                    <a:pt x="36948" y="1624"/>
                  </a:lnTo>
                  <a:lnTo>
                    <a:pt x="34359" y="2678"/>
                  </a:lnTo>
                  <a:lnTo>
                    <a:pt x="31331" y="3906"/>
                  </a:lnTo>
                  <a:lnTo>
                    <a:pt x="27821" y="5442"/>
                  </a:lnTo>
                  <a:lnTo>
                    <a:pt x="25188" y="6627"/>
                  </a:lnTo>
                  <a:lnTo>
                    <a:pt x="21897" y="8206"/>
                  </a:lnTo>
                  <a:lnTo>
                    <a:pt x="19440" y="9611"/>
                  </a:lnTo>
                  <a:lnTo>
                    <a:pt x="15271" y="12287"/>
                  </a:lnTo>
                  <a:lnTo>
                    <a:pt x="15227" y="12287"/>
                  </a:lnTo>
                  <a:lnTo>
                    <a:pt x="13165" y="13955"/>
                  </a:lnTo>
                  <a:lnTo>
                    <a:pt x="11453" y="15315"/>
                  </a:lnTo>
                  <a:lnTo>
                    <a:pt x="8470" y="17553"/>
                  </a:lnTo>
                  <a:lnTo>
                    <a:pt x="6714" y="18343"/>
                  </a:lnTo>
                  <a:lnTo>
                    <a:pt x="4476" y="19177"/>
                  </a:lnTo>
                  <a:lnTo>
                    <a:pt x="2019" y="19835"/>
                  </a:lnTo>
                  <a:lnTo>
                    <a:pt x="1010" y="20274"/>
                  </a:lnTo>
                  <a:lnTo>
                    <a:pt x="922" y="20317"/>
                  </a:lnTo>
                  <a:lnTo>
                    <a:pt x="878" y="20405"/>
                  </a:lnTo>
                  <a:lnTo>
                    <a:pt x="439" y="22029"/>
                  </a:lnTo>
                  <a:lnTo>
                    <a:pt x="1" y="23082"/>
                  </a:lnTo>
                  <a:lnTo>
                    <a:pt x="1" y="23170"/>
                  </a:lnTo>
                  <a:lnTo>
                    <a:pt x="1" y="25627"/>
                  </a:lnTo>
                  <a:lnTo>
                    <a:pt x="1" y="27909"/>
                  </a:lnTo>
                  <a:lnTo>
                    <a:pt x="1" y="27953"/>
                  </a:lnTo>
                  <a:lnTo>
                    <a:pt x="264" y="28786"/>
                  </a:lnTo>
                  <a:lnTo>
                    <a:pt x="352" y="28874"/>
                  </a:lnTo>
                  <a:lnTo>
                    <a:pt x="439" y="28918"/>
                  </a:lnTo>
                  <a:lnTo>
                    <a:pt x="483" y="28918"/>
                  </a:lnTo>
                  <a:lnTo>
                    <a:pt x="571" y="28874"/>
                  </a:lnTo>
                  <a:lnTo>
                    <a:pt x="615" y="28830"/>
                  </a:lnTo>
                  <a:lnTo>
                    <a:pt x="615" y="28742"/>
                  </a:lnTo>
                  <a:lnTo>
                    <a:pt x="615" y="28699"/>
                  </a:lnTo>
                  <a:lnTo>
                    <a:pt x="352" y="27865"/>
                  </a:lnTo>
                  <a:lnTo>
                    <a:pt x="352" y="25627"/>
                  </a:lnTo>
                  <a:lnTo>
                    <a:pt x="352" y="23214"/>
                  </a:lnTo>
                  <a:lnTo>
                    <a:pt x="790" y="22160"/>
                  </a:lnTo>
                  <a:lnTo>
                    <a:pt x="1185" y="20581"/>
                  </a:lnTo>
                  <a:lnTo>
                    <a:pt x="2151" y="20186"/>
                  </a:lnTo>
                  <a:lnTo>
                    <a:pt x="4564" y="19484"/>
                  </a:lnTo>
                  <a:lnTo>
                    <a:pt x="6846" y="18694"/>
                  </a:lnTo>
                  <a:lnTo>
                    <a:pt x="8645" y="17860"/>
                  </a:lnTo>
                  <a:lnTo>
                    <a:pt x="8689" y="17860"/>
                  </a:lnTo>
                  <a:lnTo>
                    <a:pt x="11673" y="15578"/>
                  </a:lnTo>
                  <a:lnTo>
                    <a:pt x="13384" y="14218"/>
                  </a:lnTo>
                  <a:lnTo>
                    <a:pt x="15447" y="12595"/>
                  </a:lnTo>
                  <a:lnTo>
                    <a:pt x="19615" y="9918"/>
                  </a:lnTo>
                  <a:lnTo>
                    <a:pt x="22029" y="8514"/>
                  </a:lnTo>
                  <a:lnTo>
                    <a:pt x="25364" y="6978"/>
                  </a:lnTo>
                  <a:lnTo>
                    <a:pt x="27996" y="5749"/>
                  </a:lnTo>
                  <a:lnTo>
                    <a:pt x="31463" y="4257"/>
                  </a:lnTo>
                  <a:lnTo>
                    <a:pt x="34491" y="2985"/>
                  </a:lnTo>
                  <a:lnTo>
                    <a:pt x="37124" y="1932"/>
                  </a:lnTo>
                  <a:lnTo>
                    <a:pt x="39976" y="308"/>
                  </a:lnTo>
                  <a:lnTo>
                    <a:pt x="40020" y="264"/>
                  </a:lnTo>
                  <a:lnTo>
                    <a:pt x="40020" y="220"/>
                  </a:lnTo>
                  <a:lnTo>
                    <a:pt x="40064" y="133"/>
                  </a:lnTo>
                  <a:lnTo>
                    <a:pt x="40020" y="89"/>
                  </a:lnTo>
                  <a:lnTo>
                    <a:pt x="39976" y="45"/>
                  </a:lnTo>
                  <a:lnTo>
                    <a:pt x="3993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63" name="Google Shape;14363;p408"/>
            <p:cNvSpPr/>
            <p:nvPr/>
          </p:nvSpPr>
          <p:spPr>
            <a:xfrm>
              <a:off x="4390300" y="2616700"/>
              <a:ext cx="969800" cy="500250"/>
            </a:xfrm>
            <a:custGeom>
              <a:avLst/>
              <a:gdLst/>
              <a:ahLst/>
              <a:cxnLst/>
              <a:rect l="l" t="t" r="r" b="b"/>
              <a:pathLst>
                <a:path w="38792" h="20010" extrusionOk="0">
                  <a:moveTo>
                    <a:pt x="38572" y="0"/>
                  </a:moveTo>
                  <a:lnTo>
                    <a:pt x="38528" y="44"/>
                  </a:lnTo>
                  <a:lnTo>
                    <a:pt x="37563" y="615"/>
                  </a:lnTo>
                  <a:lnTo>
                    <a:pt x="32911" y="2633"/>
                  </a:lnTo>
                  <a:lnTo>
                    <a:pt x="29050" y="4213"/>
                  </a:lnTo>
                  <a:lnTo>
                    <a:pt x="23433" y="6758"/>
                  </a:lnTo>
                  <a:lnTo>
                    <a:pt x="21063" y="7855"/>
                  </a:lnTo>
                  <a:lnTo>
                    <a:pt x="18782" y="9127"/>
                  </a:lnTo>
                  <a:lnTo>
                    <a:pt x="16368" y="10532"/>
                  </a:lnTo>
                  <a:lnTo>
                    <a:pt x="14657" y="11672"/>
                  </a:lnTo>
                  <a:lnTo>
                    <a:pt x="12068" y="13691"/>
                  </a:lnTo>
                  <a:lnTo>
                    <a:pt x="10400" y="14963"/>
                  </a:lnTo>
                  <a:lnTo>
                    <a:pt x="7329" y="17157"/>
                  </a:lnTo>
                  <a:lnTo>
                    <a:pt x="5310" y="18079"/>
                  </a:lnTo>
                  <a:lnTo>
                    <a:pt x="2897" y="18913"/>
                  </a:lnTo>
                  <a:lnTo>
                    <a:pt x="132" y="19659"/>
                  </a:lnTo>
                  <a:lnTo>
                    <a:pt x="89" y="19703"/>
                  </a:lnTo>
                  <a:lnTo>
                    <a:pt x="45" y="19746"/>
                  </a:lnTo>
                  <a:lnTo>
                    <a:pt x="1" y="19790"/>
                  </a:lnTo>
                  <a:lnTo>
                    <a:pt x="1" y="19878"/>
                  </a:lnTo>
                  <a:lnTo>
                    <a:pt x="89" y="19966"/>
                  </a:lnTo>
                  <a:lnTo>
                    <a:pt x="176" y="20010"/>
                  </a:lnTo>
                  <a:lnTo>
                    <a:pt x="220" y="20010"/>
                  </a:lnTo>
                  <a:lnTo>
                    <a:pt x="3029" y="19264"/>
                  </a:lnTo>
                  <a:lnTo>
                    <a:pt x="5442" y="18386"/>
                  </a:lnTo>
                  <a:lnTo>
                    <a:pt x="7504" y="17465"/>
                  </a:lnTo>
                  <a:lnTo>
                    <a:pt x="7504" y="17421"/>
                  </a:lnTo>
                  <a:lnTo>
                    <a:pt x="10620" y="15271"/>
                  </a:lnTo>
                  <a:lnTo>
                    <a:pt x="14832" y="11936"/>
                  </a:lnTo>
                  <a:lnTo>
                    <a:pt x="16544" y="10839"/>
                  </a:lnTo>
                  <a:lnTo>
                    <a:pt x="18957" y="9435"/>
                  </a:lnTo>
                  <a:lnTo>
                    <a:pt x="21239" y="8162"/>
                  </a:lnTo>
                  <a:lnTo>
                    <a:pt x="23565" y="7065"/>
                  </a:lnTo>
                  <a:lnTo>
                    <a:pt x="29181" y="4520"/>
                  </a:lnTo>
                  <a:lnTo>
                    <a:pt x="33087" y="2940"/>
                  </a:lnTo>
                  <a:lnTo>
                    <a:pt x="37738" y="922"/>
                  </a:lnTo>
                  <a:lnTo>
                    <a:pt x="38703" y="351"/>
                  </a:lnTo>
                  <a:lnTo>
                    <a:pt x="38747" y="264"/>
                  </a:lnTo>
                  <a:lnTo>
                    <a:pt x="38791" y="220"/>
                  </a:lnTo>
                  <a:lnTo>
                    <a:pt x="38791" y="176"/>
                  </a:lnTo>
                  <a:lnTo>
                    <a:pt x="38747" y="88"/>
                  </a:lnTo>
                  <a:lnTo>
                    <a:pt x="38703" y="44"/>
                  </a:lnTo>
                  <a:lnTo>
                    <a:pt x="3866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64" name="Google Shape;14364;p408"/>
            <p:cNvSpPr/>
            <p:nvPr/>
          </p:nvSpPr>
          <p:spPr>
            <a:xfrm>
              <a:off x="4570225" y="2562950"/>
              <a:ext cx="823875" cy="447600"/>
            </a:xfrm>
            <a:custGeom>
              <a:avLst/>
              <a:gdLst/>
              <a:ahLst/>
              <a:cxnLst/>
              <a:rect l="l" t="t" r="r" b="b"/>
              <a:pathLst>
                <a:path w="32955" h="17904" extrusionOk="0">
                  <a:moveTo>
                    <a:pt x="32691" y="0"/>
                  </a:moveTo>
                  <a:lnTo>
                    <a:pt x="30366" y="1317"/>
                  </a:lnTo>
                  <a:lnTo>
                    <a:pt x="27689" y="2589"/>
                  </a:lnTo>
                  <a:lnTo>
                    <a:pt x="23827" y="4125"/>
                  </a:lnTo>
                  <a:lnTo>
                    <a:pt x="21721" y="5002"/>
                  </a:lnTo>
                  <a:lnTo>
                    <a:pt x="18649" y="6319"/>
                  </a:lnTo>
                  <a:lnTo>
                    <a:pt x="16763" y="7197"/>
                  </a:lnTo>
                  <a:lnTo>
                    <a:pt x="12550" y="9215"/>
                  </a:lnTo>
                  <a:lnTo>
                    <a:pt x="10356" y="10400"/>
                  </a:lnTo>
                  <a:lnTo>
                    <a:pt x="8206" y="11716"/>
                  </a:lnTo>
                  <a:lnTo>
                    <a:pt x="6451" y="12813"/>
                  </a:lnTo>
                  <a:lnTo>
                    <a:pt x="4037" y="14656"/>
                  </a:lnTo>
                  <a:lnTo>
                    <a:pt x="88" y="17596"/>
                  </a:lnTo>
                  <a:lnTo>
                    <a:pt x="44" y="17640"/>
                  </a:lnTo>
                  <a:lnTo>
                    <a:pt x="0" y="17728"/>
                  </a:lnTo>
                  <a:lnTo>
                    <a:pt x="0" y="17772"/>
                  </a:lnTo>
                  <a:lnTo>
                    <a:pt x="44" y="17859"/>
                  </a:lnTo>
                  <a:lnTo>
                    <a:pt x="88" y="17903"/>
                  </a:lnTo>
                  <a:lnTo>
                    <a:pt x="176" y="17903"/>
                  </a:lnTo>
                  <a:lnTo>
                    <a:pt x="307" y="17859"/>
                  </a:lnTo>
                  <a:lnTo>
                    <a:pt x="4257" y="14963"/>
                  </a:lnTo>
                  <a:lnTo>
                    <a:pt x="6670" y="13120"/>
                  </a:lnTo>
                  <a:lnTo>
                    <a:pt x="8381" y="11979"/>
                  </a:lnTo>
                  <a:lnTo>
                    <a:pt x="10532" y="10707"/>
                  </a:lnTo>
                  <a:lnTo>
                    <a:pt x="12682" y="9522"/>
                  </a:lnTo>
                  <a:lnTo>
                    <a:pt x="16938" y="7504"/>
                  </a:lnTo>
                  <a:lnTo>
                    <a:pt x="18781" y="6670"/>
                  </a:lnTo>
                  <a:lnTo>
                    <a:pt x="21853" y="5310"/>
                  </a:lnTo>
                  <a:lnTo>
                    <a:pt x="27820" y="2896"/>
                  </a:lnTo>
                  <a:lnTo>
                    <a:pt x="30541" y="1624"/>
                  </a:lnTo>
                  <a:lnTo>
                    <a:pt x="32867" y="307"/>
                  </a:lnTo>
                  <a:lnTo>
                    <a:pt x="32911" y="263"/>
                  </a:lnTo>
                  <a:lnTo>
                    <a:pt x="32954" y="220"/>
                  </a:lnTo>
                  <a:lnTo>
                    <a:pt x="32954" y="132"/>
                  </a:lnTo>
                  <a:lnTo>
                    <a:pt x="32911" y="88"/>
                  </a:lnTo>
                  <a:lnTo>
                    <a:pt x="3286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65" name="Google Shape;14365;p408"/>
            <p:cNvSpPr/>
            <p:nvPr/>
          </p:nvSpPr>
          <p:spPr>
            <a:xfrm>
              <a:off x="4593250" y="2573900"/>
              <a:ext cx="718575" cy="375225"/>
            </a:xfrm>
            <a:custGeom>
              <a:avLst/>
              <a:gdLst/>
              <a:ahLst/>
              <a:cxnLst/>
              <a:rect l="l" t="t" r="r" b="b"/>
              <a:pathLst>
                <a:path w="28743" h="15009" extrusionOk="0">
                  <a:moveTo>
                    <a:pt x="28479" y="1"/>
                  </a:moveTo>
                  <a:lnTo>
                    <a:pt x="26066" y="1010"/>
                  </a:lnTo>
                  <a:lnTo>
                    <a:pt x="24267" y="1756"/>
                  </a:lnTo>
                  <a:lnTo>
                    <a:pt x="21414" y="2897"/>
                  </a:lnTo>
                  <a:lnTo>
                    <a:pt x="18562" y="4082"/>
                  </a:lnTo>
                  <a:lnTo>
                    <a:pt x="15710" y="5354"/>
                  </a:lnTo>
                  <a:lnTo>
                    <a:pt x="12902" y="6671"/>
                  </a:lnTo>
                  <a:lnTo>
                    <a:pt x="11497" y="7329"/>
                  </a:lnTo>
                  <a:lnTo>
                    <a:pt x="10093" y="8075"/>
                  </a:lnTo>
                  <a:lnTo>
                    <a:pt x="8733" y="8821"/>
                  </a:lnTo>
                  <a:lnTo>
                    <a:pt x="7417" y="9611"/>
                  </a:lnTo>
                  <a:lnTo>
                    <a:pt x="6100" y="10401"/>
                  </a:lnTo>
                  <a:lnTo>
                    <a:pt x="4784" y="11234"/>
                  </a:lnTo>
                  <a:lnTo>
                    <a:pt x="3511" y="12156"/>
                  </a:lnTo>
                  <a:lnTo>
                    <a:pt x="2282" y="13077"/>
                  </a:lnTo>
                  <a:lnTo>
                    <a:pt x="45" y="14701"/>
                  </a:lnTo>
                  <a:lnTo>
                    <a:pt x="1" y="14745"/>
                  </a:lnTo>
                  <a:lnTo>
                    <a:pt x="1" y="14789"/>
                  </a:lnTo>
                  <a:lnTo>
                    <a:pt x="1" y="14876"/>
                  </a:lnTo>
                  <a:lnTo>
                    <a:pt x="1" y="14920"/>
                  </a:lnTo>
                  <a:lnTo>
                    <a:pt x="88" y="14964"/>
                  </a:lnTo>
                  <a:lnTo>
                    <a:pt x="176" y="15008"/>
                  </a:lnTo>
                  <a:lnTo>
                    <a:pt x="264" y="14964"/>
                  </a:lnTo>
                  <a:lnTo>
                    <a:pt x="2502" y="13341"/>
                  </a:lnTo>
                  <a:lnTo>
                    <a:pt x="3731" y="12419"/>
                  </a:lnTo>
                  <a:lnTo>
                    <a:pt x="5003" y="11541"/>
                  </a:lnTo>
                  <a:lnTo>
                    <a:pt x="6276" y="10708"/>
                  </a:lnTo>
                  <a:lnTo>
                    <a:pt x="7592" y="9874"/>
                  </a:lnTo>
                  <a:lnTo>
                    <a:pt x="8952" y="9128"/>
                  </a:lnTo>
                  <a:lnTo>
                    <a:pt x="10313" y="8382"/>
                  </a:lnTo>
                  <a:lnTo>
                    <a:pt x="11673" y="7636"/>
                  </a:lnTo>
                  <a:lnTo>
                    <a:pt x="13033" y="6978"/>
                  </a:lnTo>
                  <a:lnTo>
                    <a:pt x="15885" y="5662"/>
                  </a:lnTo>
                  <a:lnTo>
                    <a:pt x="18694" y="4433"/>
                  </a:lnTo>
                  <a:lnTo>
                    <a:pt x="21546" y="3248"/>
                  </a:lnTo>
                  <a:lnTo>
                    <a:pt x="24398" y="2063"/>
                  </a:lnTo>
                  <a:lnTo>
                    <a:pt x="26197" y="1361"/>
                  </a:lnTo>
                  <a:lnTo>
                    <a:pt x="28611" y="308"/>
                  </a:lnTo>
                  <a:lnTo>
                    <a:pt x="28699" y="308"/>
                  </a:lnTo>
                  <a:lnTo>
                    <a:pt x="28699" y="220"/>
                  </a:lnTo>
                  <a:lnTo>
                    <a:pt x="28742" y="176"/>
                  </a:lnTo>
                  <a:lnTo>
                    <a:pt x="28699" y="89"/>
                  </a:lnTo>
                  <a:lnTo>
                    <a:pt x="28699" y="45"/>
                  </a:lnTo>
                  <a:lnTo>
                    <a:pt x="2861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66" name="Google Shape;14366;p408"/>
            <p:cNvSpPr/>
            <p:nvPr/>
          </p:nvSpPr>
          <p:spPr>
            <a:xfrm>
              <a:off x="4627275" y="2549775"/>
              <a:ext cx="657125" cy="330225"/>
            </a:xfrm>
            <a:custGeom>
              <a:avLst/>
              <a:gdLst/>
              <a:ahLst/>
              <a:cxnLst/>
              <a:rect l="l" t="t" r="r" b="b"/>
              <a:pathLst>
                <a:path w="26285" h="13209" extrusionOk="0">
                  <a:moveTo>
                    <a:pt x="26021" y="1"/>
                  </a:moveTo>
                  <a:lnTo>
                    <a:pt x="21765" y="1756"/>
                  </a:lnTo>
                  <a:lnTo>
                    <a:pt x="19176" y="2809"/>
                  </a:lnTo>
                  <a:lnTo>
                    <a:pt x="16631" y="3862"/>
                  </a:lnTo>
                  <a:lnTo>
                    <a:pt x="14130" y="4959"/>
                  </a:lnTo>
                  <a:lnTo>
                    <a:pt x="11672" y="6100"/>
                  </a:lnTo>
                  <a:lnTo>
                    <a:pt x="9215" y="7329"/>
                  </a:lnTo>
                  <a:lnTo>
                    <a:pt x="6845" y="8557"/>
                  </a:lnTo>
                  <a:lnTo>
                    <a:pt x="4476" y="9918"/>
                  </a:lnTo>
                  <a:lnTo>
                    <a:pt x="3291" y="10620"/>
                  </a:lnTo>
                  <a:lnTo>
                    <a:pt x="2150" y="11366"/>
                  </a:lnTo>
                  <a:lnTo>
                    <a:pt x="88" y="12901"/>
                  </a:lnTo>
                  <a:lnTo>
                    <a:pt x="44" y="12945"/>
                  </a:lnTo>
                  <a:lnTo>
                    <a:pt x="0" y="13033"/>
                  </a:lnTo>
                  <a:lnTo>
                    <a:pt x="44" y="13077"/>
                  </a:lnTo>
                  <a:lnTo>
                    <a:pt x="44" y="13121"/>
                  </a:lnTo>
                  <a:lnTo>
                    <a:pt x="132" y="13209"/>
                  </a:lnTo>
                  <a:lnTo>
                    <a:pt x="176" y="13209"/>
                  </a:lnTo>
                  <a:lnTo>
                    <a:pt x="307" y="13165"/>
                  </a:lnTo>
                  <a:lnTo>
                    <a:pt x="2370" y="11629"/>
                  </a:lnTo>
                  <a:lnTo>
                    <a:pt x="3510" y="10927"/>
                  </a:lnTo>
                  <a:lnTo>
                    <a:pt x="4651" y="10225"/>
                  </a:lnTo>
                  <a:lnTo>
                    <a:pt x="7021" y="8864"/>
                  </a:lnTo>
                  <a:lnTo>
                    <a:pt x="9390" y="7636"/>
                  </a:lnTo>
                  <a:lnTo>
                    <a:pt x="11848" y="6407"/>
                  </a:lnTo>
                  <a:lnTo>
                    <a:pt x="14305" y="5266"/>
                  </a:lnTo>
                  <a:lnTo>
                    <a:pt x="16806" y="4169"/>
                  </a:lnTo>
                  <a:lnTo>
                    <a:pt x="19307" y="3116"/>
                  </a:lnTo>
                  <a:lnTo>
                    <a:pt x="21896" y="2063"/>
                  </a:lnTo>
                  <a:lnTo>
                    <a:pt x="26153" y="352"/>
                  </a:lnTo>
                  <a:lnTo>
                    <a:pt x="26241" y="308"/>
                  </a:lnTo>
                  <a:lnTo>
                    <a:pt x="26284" y="264"/>
                  </a:lnTo>
                  <a:lnTo>
                    <a:pt x="26284" y="176"/>
                  </a:lnTo>
                  <a:lnTo>
                    <a:pt x="26284" y="88"/>
                  </a:lnTo>
                  <a:lnTo>
                    <a:pt x="26241" y="44"/>
                  </a:lnTo>
                  <a:lnTo>
                    <a:pt x="2619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67" name="Google Shape;14367;p408"/>
            <p:cNvSpPr/>
            <p:nvPr/>
          </p:nvSpPr>
          <p:spPr>
            <a:xfrm>
              <a:off x="4752325" y="2525650"/>
              <a:ext cx="504650" cy="232575"/>
            </a:xfrm>
            <a:custGeom>
              <a:avLst/>
              <a:gdLst/>
              <a:ahLst/>
              <a:cxnLst/>
              <a:rect l="l" t="t" r="r" b="b"/>
              <a:pathLst>
                <a:path w="20186" h="9303" extrusionOk="0">
                  <a:moveTo>
                    <a:pt x="19966" y="0"/>
                  </a:moveTo>
                  <a:lnTo>
                    <a:pt x="15446" y="1843"/>
                  </a:lnTo>
                  <a:lnTo>
                    <a:pt x="12813" y="2896"/>
                  </a:lnTo>
                  <a:lnTo>
                    <a:pt x="8382" y="4871"/>
                  </a:lnTo>
                  <a:lnTo>
                    <a:pt x="6363" y="5792"/>
                  </a:lnTo>
                  <a:lnTo>
                    <a:pt x="4345" y="6758"/>
                  </a:lnTo>
                  <a:lnTo>
                    <a:pt x="88" y="8996"/>
                  </a:lnTo>
                  <a:lnTo>
                    <a:pt x="44" y="9040"/>
                  </a:lnTo>
                  <a:lnTo>
                    <a:pt x="0" y="9083"/>
                  </a:lnTo>
                  <a:lnTo>
                    <a:pt x="0" y="9127"/>
                  </a:lnTo>
                  <a:lnTo>
                    <a:pt x="0" y="9215"/>
                  </a:lnTo>
                  <a:lnTo>
                    <a:pt x="88" y="9303"/>
                  </a:lnTo>
                  <a:lnTo>
                    <a:pt x="220" y="9303"/>
                  </a:lnTo>
                  <a:lnTo>
                    <a:pt x="4520" y="7065"/>
                  </a:lnTo>
                  <a:lnTo>
                    <a:pt x="6495" y="6100"/>
                  </a:lnTo>
                  <a:lnTo>
                    <a:pt x="8513" y="5178"/>
                  </a:lnTo>
                  <a:lnTo>
                    <a:pt x="12945" y="3203"/>
                  </a:lnTo>
                  <a:lnTo>
                    <a:pt x="15578" y="2150"/>
                  </a:lnTo>
                  <a:lnTo>
                    <a:pt x="20098" y="307"/>
                  </a:lnTo>
                  <a:lnTo>
                    <a:pt x="20142" y="263"/>
                  </a:lnTo>
                  <a:lnTo>
                    <a:pt x="20185" y="220"/>
                  </a:lnTo>
                  <a:lnTo>
                    <a:pt x="20185" y="176"/>
                  </a:lnTo>
                  <a:lnTo>
                    <a:pt x="20185" y="88"/>
                  </a:lnTo>
                  <a:lnTo>
                    <a:pt x="20142" y="44"/>
                  </a:lnTo>
                  <a:lnTo>
                    <a:pt x="2009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68" name="Google Shape;14368;p408"/>
            <p:cNvSpPr/>
            <p:nvPr/>
          </p:nvSpPr>
          <p:spPr>
            <a:xfrm>
              <a:off x="4721600" y="2500400"/>
              <a:ext cx="509050" cy="235900"/>
            </a:xfrm>
            <a:custGeom>
              <a:avLst/>
              <a:gdLst/>
              <a:ahLst/>
              <a:cxnLst/>
              <a:rect l="l" t="t" r="r" b="b"/>
              <a:pathLst>
                <a:path w="20362" h="9436" extrusionOk="0">
                  <a:moveTo>
                    <a:pt x="20186" y="1"/>
                  </a:moveTo>
                  <a:lnTo>
                    <a:pt x="20098" y="45"/>
                  </a:lnTo>
                  <a:lnTo>
                    <a:pt x="18036" y="922"/>
                  </a:lnTo>
                  <a:lnTo>
                    <a:pt x="16193" y="1625"/>
                  </a:lnTo>
                  <a:lnTo>
                    <a:pt x="14262" y="2414"/>
                  </a:lnTo>
                  <a:lnTo>
                    <a:pt x="12287" y="3204"/>
                  </a:lnTo>
                  <a:lnTo>
                    <a:pt x="10313" y="4082"/>
                  </a:lnTo>
                  <a:lnTo>
                    <a:pt x="8250" y="5047"/>
                  </a:lnTo>
                  <a:lnTo>
                    <a:pt x="6144" y="6013"/>
                  </a:lnTo>
                  <a:lnTo>
                    <a:pt x="3994" y="7066"/>
                  </a:lnTo>
                  <a:lnTo>
                    <a:pt x="1800" y="8163"/>
                  </a:lnTo>
                  <a:lnTo>
                    <a:pt x="88" y="9128"/>
                  </a:lnTo>
                  <a:lnTo>
                    <a:pt x="45" y="9172"/>
                  </a:lnTo>
                  <a:lnTo>
                    <a:pt x="1" y="9216"/>
                  </a:lnTo>
                  <a:lnTo>
                    <a:pt x="1" y="9304"/>
                  </a:lnTo>
                  <a:lnTo>
                    <a:pt x="1" y="9347"/>
                  </a:lnTo>
                  <a:lnTo>
                    <a:pt x="88" y="9435"/>
                  </a:lnTo>
                  <a:lnTo>
                    <a:pt x="264" y="9435"/>
                  </a:lnTo>
                  <a:lnTo>
                    <a:pt x="1975" y="8470"/>
                  </a:lnTo>
                  <a:lnTo>
                    <a:pt x="4125" y="7373"/>
                  </a:lnTo>
                  <a:lnTo>
                    <a:pt x="6276" y="6364"/>
                  </a:lnTo>
                  <a:lnTo>
                    <a:pt x="8382" y="5354"/>
                  </a:lnTo>
                  <a:lnTo>
                    <a:pt x="10444" y="4433"/>
                  </a:lnTo>
                  <a:lnTo>
                    <a:pt x="12463" y="3555"/>
                  </a:lnTo>
                  <a:lnTo>
                    <a:pt x="14394" y="2722"/>
                  </a:lnTo>
                  <a:lnTo>
                    <a:pt x="16324" y="1932"/>
                  </a:lnTo>
                  <a:lnTo>
                    <a:pt x="18167" y="1230"/>
                  </a:lnTo>
                  <a:lnTo>
                    <a:pt x="20274" y="352"/>
                  </a:lnTo>
                  <a:lnTo>
                    <a:pt x="20317" y="308"/>
                  </a:lnTo>
                  <a:lnTo>
                    <a:pt x="20361" y="264"/>
                  </a:lnTo>
                  <a:lnTo>
                    <a:pt x="20361" y="176"/>
                  </a:lnTo>
                  <a:lnTo>
                    <a:pt x="20361" y="133"/>
                  </a:lnTo>
                  <a:lnTo>
                    <a:pt x="20317" y="45"/>
                  </a:lnTo>
                  <a:lnTo>
                    <a:pt x="2027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69" name="Google Shape;14369;p408"/>
            <p:cNvSpPr/>
            <p:nvPr/>
          </p:nvSpPr>
          <p:spPr>
            <a:xfrm>
              <a:off x="4766575" y="2636450"/>
              <a:ext cx="66950" cy="38400"/>
            </a:xfrm>
            <a:custGeom>
              <a:avLst/>
              <a:gdLst/>
              <a:ahLst/>
              <a:cxnLst/>
              <a:rect l="l" t="t" r="r" b="b"/>
              <a:pathLst>
                <a:path w="2678" h="1536" extrusionOk="0">
                  <a:moveTo>
                    <a:pt x="2414" y="0"/>
                  </a:moveTo>
                  <a:lnTo>
                    <a:pt x="89" y="1185"/>
                  </a:lnTo>
                  <a:lnTo>
                    <a:pt x="1" y="1229"/>
                  </a:lnTo>
                  <a:lnTo>
                    <a:pt x="1" y="1273"/>
                  </a:lnTo>
                  <a:lnTo>
                    <a:pt x="1" y="1360"/>
                  </a:lnTo>
                  <a:lnTo>
                    <a:pt x="1" y="1404"/>
                  </a:lnTo>
                  <a:lnTo>
                    <a:pt x="45" y="1492"/>
                  </a:lnTo>
                  <a:lnTo>
                    <a:pt x="176" y="1536"/>
                  </a:lnTo>
                  <a:lnTo>
                    <a:pt x="220" y="1492"/>
                  </a:lnTo>
                  <a:lnTo>
                    <a:pt x="2590" y="307"/>
                  </a:lnTo>
                  <a:lnTo>
                    <a:pt x="2634" y="263"/>
                  </a:lnTo>
                  <a:lnTo>
                    <a:pt x="2678" y="220"/>
                  </a:lnTo>
                  <a:lnTo>
                    <a:pt x="2678" y="132"/>
                  </a:lnTo>
                  <a:lnTo>
                    <a:pt x="2678" y="88"/>
                  </a:lnTo>
                  <a:lnTo>
                    <a:pt x="2634" y="44"/>
                  </a:lnTo>
                  <a:lnTo>
                    <a:pt x="254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70" name="Google Shape;14370;p408"/>
            <p:cNvSpPr/>
            <p:nvPr/>
          </p:nvSpPr>
          <p:spPr>
            <a:xfrm>
              <a:off x="4492325" y="2749425"/>
              <a:ext cx="69150" cy="48300"/>
            </a:xfrm>
            <a:custGeom>
              <a:avLst/>
              <a:gdLst/>
              <a:ahLst/>
              <a:cxnLst/>
              <a:rect l="l" t="t" r="r" b="b"/>
              <a:pathLst>
                <a:path w="2766" h="1932" extrusionOk="0">
                  <a:moveTo>
                    <a:pt x="2546" y="1"/>
                  </a:moveTo>
                  <a:lnTo>
                    <a:pt x="2502" y="45"/>
                  </a:lnTo>
                  <a:lnTo>
                    <a:pt x="45" y="1624"/>
                  </a:lnTo>
                  <a:lnTo>
                    <a:pt x="1" y="1668"/>
                  </a:lnTo>
                  <a:lnTo>
                    <a:pt x="1" y="1712"/>
                  </a:lnTo>
                  <a:lnTo>
                    <a:pt x="1" y="1800"/>
                  </a:lnTo>
                  <a:lnTo>
                    <a:pt x="1" y="1844"/>
                  </a:lnTo>
                  <a:lnTo>
                    <a:pt x="88" y="1888"/>
                  </a:lnTo>
                  <a:lnTo>
                    <a:pt x="176" y="1932"/>
                  </a:lnTo>
                  <a:lnTo>
                    <a:pt x="264" y="1888"/>
                  </a:lnTo>
                  <a:lnTo>
                    <a:pt x="2677" y="352"/>
                  </a:lnTo>
                  <a:lnTo>
                    <a:pt x="2721" y="308"/>
                  </a:lnTo>
                  <a:lnTo>
                    <a:pt x="2765" y="220"/>
                  </a:lnTo>
                  <a:lnTo>
                    <a:pt x="2765" y="176"/>
                  </a:lnTo>
                  <a:lnTo>
                    <a:pt x="2721" y="89"/>
                  </a:lnTo>
                  <a:lnTo>
                    <a:pt x="2677" y="45"/>
                  </a:lnTo>
                  <a:lnTo>
                    <a:pt x="263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71" name="Google Shape;14371;p408"/>
            <p:cNvSpPr/>
            <p:nvPr/>
          </p:nvSpPr>
          <p:spPr>
            <a:xfrm>
              <a:off x="4584475" y="2661675"/>
              <a:ext cx="72425" cy="46100"/>
            </a:xfrm>
            <a:custGeom>
              <a:avLst/>
              <a:gdLst/>
              <a:ahLst/>
              <a:cxnLst/>
              <a:rect l="l" t="t" r="r" b="b"/>
              <a:pathLst>
                <a:path w="2897" h="1844" extrusionOk="0">
                  <a:moveTo>
                    <a:pt x="2677" y="0"/>
                  </a:moveTo>
                  <a:lnTo>
                    <a:pt x="2633" y="44"/>
                  </a:lnTo>
                  <a:lnTo>
                    <a:pt x="88" y="1536"/>
                  </a:lnTo>
                  <a:lnTo>
                    <a:pt x="45" y="1580"/>
                  </a:lnTo>
                  <a:lnTo>
                    <a:pt x="1" y="1624"/>
                  </a:lnTo>
                  <a:lnTo>
                    <a:pt x="1" y="1712"/>
                  </a:lnTo>
                  <a:lnTo>
                    <a:pt x="1" y="1756"/>
                  </a:lnTo>
                  <a:lnTo>
                    <a:pt x="88" y="1843"/>
                  </a:lnTo>
                  <a:lnTo>
                    <a:pt x="264" y="1843"/>
                  </a:lnTo>
                  <a:lnTo>
                    <a:pt x="2809" y="351"/>
                  </a:lnTo>
                  <a:lnTo>
                    <a:pt x="2853" y="308"/>
                  </a:lnTo>
                  <a:lnTo>
                    <a:pt x="2897" y="220"/>
                  </a:lnTo>
                  <a:lnTo>
                    <a:pt x="2897" y="176"/>
                  </a:lnTo>
                  <a:lnTo>
                    <a:pt x="2853" y="88"/>
                  </a:lnTo>
                  <a:lnTo>
                    <a:pt x="2809" y="44"/>
                  </a:lnTo>
                  <a:lnTo>
                    <a:pt x="276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72" name="Google Shape;14372;p408"/>
            <p:cNvSpPr/>
            <p:nvPr/>
          </p:nvSpPr>
          <p:spPr>
            <a:xfrm>
              <a:off x="5248175" y="2451050"/>
              <a:ext cx="158000" cy="83400"/>
            </a:xfrm>
            <a:custGeom>
              <a:avLst/>
              <a:gdLst/>
              <a:ahLst/>
              <a:cxnLst/>
              <a:rect l="l" t="t" r="r" b="b"/>
              <a:pathLst>
                <a:path w="6320" h="3336" extrusionOk="0">
                  <a:moveTo>
                    <a:pt x="6144" y="0"/>
                  </a:moveTo>
                  <a:lnTo>
                    <a:pt x="6056" y="44"/>
                  </a:lnTo>
                  <a:lnTo>
                    <a:pt x="3335" y="1492"/>
                  </a:lnTo>
                  <a:lnTo>
                    <a:pt x="132" y="2984"/>
                  </a:lnTo>
                  <a:lnTo>
                    <a:pt x="44" y="3028"/>
                  </a:lnTo>
                  <a:lnTo>
                    <a:pt x="44" y="3072"/>
                  </a:lnTo>
                  <a:lnTo>
                    <a:pt x="0" y="3160"/>
                  </a:lnTo>
                  <a:lnTo>
                    <a:pt x="44" y="3204"/>
                  </a:lnTo>
                  <a:lnTo>
                    <a:pt x="88" y="3291"/>
                  </a:lnTo>
                  <a:lnTo>
                    <a:pt x="176" y="3335"/>
                  </a:lnTo>
                  <a:lnTo>
                    <a:pt x="264" y="3291"/>
                  </a:lnTo>
                  <a:lnTo>
                    <a:pt x="3467" y="1799"/>
                  </a:lnTo>
                  <a:lnTo>
                    <a:pt x="6231" y="351"/>
                  </a:lnTo>
                  <a:lnTo>
                    <a:pt x="6275" y="308"/>
                  </a:lnTo>
                  <a:lnTo>
                    <a:pt x="6319" y="264"/>
                  </a:lnTo>
                  <a:lnTo>
                    <a:pt x="6319" y="176"/>
                  </a:lnTo>
                  <a:lnTo>
                    <a:pt x="6275" y="132"/>
                  </a:lnTo>
                  <a:lnTo>
                    <a:pt x="6231" y="44"/>
                  </a:lnTo>
                  <a:lnTo>
                    <a:pt x="6188" y="44"/>
                  </a:lnTo>
                  <a:lnTo>
                    <a:pt x="614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73" name="Google Shape;14373;p408"/>
            <p:cNvSpPr/>
            <p:nvPr/>
          </p:nvSpPr>
          <p:spPr>
            <a:xfrm>
              <a:off x="5221850" y="2453250"/>
              <a:ext cx="110825" cy="55950"/>
            </a:xfrm>
            <a:custGeom>
              <a:avLst/>
              <a:gdLst/>
              <a:ahLst/>
              <a:cxnLst/>
              <a:rect l="l" t="t" r="r" b="b"/>
              <a:pathLst>
                <a:path w="4433" h="2238" extrusionOk="0">
                  <a:moveTo>
                    <a:pt x="4169" y="0"/>
                  </a:moveTo>
                  <a:lnTo>
                    <a:pt x="2107" y="1009"/>
                  </a:lnTo>
                  <a:lnTo>
                    <a:pt x="88" y="1931"/>
                  </a:lnTo>
                  <a:lnTo>
                    <a:pt x="44" y="1931"/>
                  </a:lnTo>
                  <a:lnTo>
                    <a:pt x="0" y="2019"/>
                  </a:lnTo>
                  <a:lnTo>
                    <a:pt x="0" y="2062"/>
                  </a:lnTo>
                  <a:lnTo>
                    <a:pt x="0" y="2150"/>
                  </a:lnTo>
                  <a:lnTo>
                    <a:pt x="88" y="2238"/>
                  </a:lnTo>
                  <a:lnTo>
                    <a:pt x="264" y="2238"/>
                  </a:lnTo>
                  <a:lnTo>
                    <a:pt x="2238" y="1317"/>
                  </a:lnTo>
                  <a:lnTo>
                    <a:pt x="4344" y="351"/>
                  </a:lnTo>
                  <a:lnTo>
                    <a:pt x="4388" y="307"/>
                  </a:lnTo>
                  <a:lnTo>
                    <a:pt x="4432" y="220"/>
                  </a:lnTo>
                  <a:lnTo>
                    <a:pt x="4432" y="176"/>
                  </a:lnTo>
                  <a:lnTo>
                    <a:pt x="4432" y="88"/>
                  </a:lnTo>
                  <a:lnTo>
                    <a:pt x="4388" y="44"/>
                  </a:lnTo>
                  <a:lnTo>
                    <a:pt x="430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74" name="Google Shape;14374;p408"/>
            <p:cNvSpPr/>
            <p:nvPr/>
          </p:nvSpPr>
          <p:spPr>
            <a:xfrm>
              <a:off x="2583525" y="3619350"/>
              <a:ext cx="11000" cy="43925"/>
            </a:xfrm>
            <a:custGeom>
              <a:avLst/>
              <a:gdLst/>
              <a:ahLst/>
              <a:cxnLst/>
              <a:rect l="l" t="t" r="r" b="b"/>
              <a:pathLst>
                <a:path w="440" h="1757" extrusionOk="0">
                  <a:moveTo>
                    <a:pt x="220" y="1"/>
                  </a:moveTo>
                  <a:lnTo>
                    <a:pt x="176" y="45"/>
                  </a:lnTo>
                  <a:lnTo>
                    <a:pt x="132" y="89"/>
                  </a:lnTo>
                  <a:lnTo>
                    <a:pt x="88" y="176"/>
                  </a:lnTo>
                  <a:lnTo>
                    <a:pt x="1" y="1581"/>
                  </a:lnTo>
                  <a:lnTo>
                    <a:pt x="1" y="1624"/>
                  </a:lnTo>
                  <a:lnTo>
                    <a:pt x="44" y="1668"/>
                  </a:lnTo>
                  <a:lnTo>
                    <a:pt x="88" y="1712"/>
                  </a:lnTo>
                  <a:lnTo>
                    <a:pt x="176" y="1756"/>
                  </a:lnTo>
                  <a:lnTo>
                    <a:pt x="308" y="1712"/>
                  </a:lnTo>
                  <a:lnTo>
                    <a:pt x="352" y="1581"/>
                  </a:lnTo>
                  <a:lnTo>
                    <a:pt x="439" y="176"/>
                  </a:lnTo>
                  <a:lnTo>
                    <a:pt x="439" y="133"/>
                  </a:lnTo>
                  <a:lnTo>
                    <a:pt x="395" y="45"/>
                  </a:lnTo>
                  <a:lnTo>
                    <a:pt x="35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75" name="Google Shape;14375;p408"/>
            <p:cNvSpPr/>
            <p:nvPr/>
          </p:nvSpPr>
          <p:spPr>
            <a:xfrm>
              <a:off x="2531975" y="3816825"/>
              <a:ext cx="28550" cy="37325"/>
            </a:xfrm>
            <a:custGeom>
              <a:avLst/>
              <a:gdLst/>
              <a:ahLst/>
              <a:cxnLst/>
              <a:rect l="l" t="t" r="r" b="b"/>
              <a:pathLst>
                <a:path w="1142" h="1493" extrusionOk="0">
                  <a:moveTo>
                    <a:pt x="922" y="0"/>
                  </a:moveTo>
                  <a:lnTo>
                    <a:pt x="878" y="44"/>
                  </a:lnTo>
                  <a:lnTo>
                    <a:pt x="834" y="88"/>
                  </a:lnTo>
                  <a:lnTo>
                    <a:pt x="0" y="1229"/>
                  </a:lnTo>
                  <a:lnTo>
                    <a:pt x="0" y="1317"/>
                  </a:lnTo>
                  <a:lnTo>
                    <a:pt x="0" y="1361"/>
                  </a:lnTo>
                  <a:lnTo>
                    <a:pt x="0" y="1448"/>
                  </a:lnTo>
                  <a:lnTo>
                    <a:pt x="44" y="1492"/>
                  </a:lnTo>
                  <a:lnTo>
                    <a:pt x="263" y="1492"/>
                  </a:lnTo>
                  <a:lnTo>
                    <a:pt x="307" y="1448"/>
                  </a:lnTo>
                  <a:lnTo>
                    <a:pt x="1097" y="308"/>
                  </a:lnTo>
                  <a:lnTo>
                    <a:pt x="1141" y="220"/>
                  </a:lnTo>
                  <a:lnTo>
                    <a:pt x="1141" y="176"/>
                  </a:lnTo>
                  <a:lnTo>
                    <a:pt x="1097" y="88"/>
                  </a:lnTo>
                  <a:lnTo>
                    <a:pt x="1053" y="44"/>
                  </a:lnTo>
                  <a:lnTo>
                    <a:pt x="100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76" name="Google Shape;14376;p408"/>
            <p:cNvSpPr/>
            <p:nvPr/>
          </p:nvSpPr>
          <p:spPr>
            <a:xfrm>
              <a:off x="2790850" y="3734550"/>
              <a:ext cx="36250" cy="30725"/>
            </a:xfrm>
            <a:custGeom>
              <a:avLst/>
              <a:gdLst/>
              <a:ahLst/>
              <a:cxnLst/>
              <a:rect l="l" t="t" r="r" b="b"/>
              <a:pathLst>
                <a:path w="1450" h="1229" extrusionOk="0">
                  <a:moveTo>
                    <a:pt x="177" y="0"/>
                  </a:moveTo>
                  <a:lnTo>
                    <a:pt x="89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45" y="264"/>
                  </a:lnTo>
                  <a:lnTo>
                    <a:pt x="89" y="307"/>
                  </a:lnTo>
                  <a:lnTo>
                    <a:pt x="1186" y="1185"/>
                  </a:lnTo>
                  <a:lnTo>
                    <a:pt x="1274" y="1229"/>
                  </a:lnTo>
                  <a:lnTo>
                    <a:pt x="1361" y="1229"/>
                  </a:lnTo>
                  <a:lnTo>
                    <a:pt x="1405" y="1185"/>
                  </a:lnTo>
                  <a:lnTo>
                    <a:pt x="1449" y="1097"/>
                  </a:lnTo>
                  <a:lnTo>
                    <a:pt x="1449" y="1053"/>
                  </a:lnTo>
                  <a:lnTo>
                    <a:pt x="1449" y="966"/>
                  </a:lnTo>
                  <a:lnTo>
                    <a:pt x="1405" y="922"/>
                  </a:lnTo>
                  <a:lnTo>
                    <a:pt x="308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77" name="Google Shape;14377;p408"/>
            <p:cNvSpPr/>
            <p:nvPr/>
          </p:nvSpPr>
          <p:spPr>
            <a:xfrm>
              <a:off x="2285150" y="4725150"/>
              <a:ext cx="47175" cy="14275"/>
            </a:xfrm>
            <a:custGeom>
              <a:avLst/>
              <a:gdLst/>
              <a:ahLst/>
              <a:cxnLst/>
              <a:rect l="l" t="t" r="r" b="b"/>
              <a:pathLst>
                <a:path w="1887" h="571" extrusionOk="0">
                  <a:moveTo>
                    <a:pt x="1668" y="0"/>
                  </a:moveTo>
                  <a:lnTo>
                    <a:pt x="132" y="220"/>
                  </a:lnTo>
                  <a:lnTo>
                    <a:pt x="88" y="220"/>
                  </a:lnTo>
                  <a:lnTo>
                    <a:pt x="0" y="264"/>
                  </a:lnTo>
                  <a:lnTo>
                    <a:pt x="0" y="351"/>
                  </a:lnTo>
                  <a:lnTo>
                    <a:pt x="0" y="395"/>
                  </a:lnTo>
                  <a:lnTo>
                    <a:pt x="44" y="527"/>
                  </a:lnTo>
                  <a:lnTo>
                    <a:pt x="176" y="571"/>
                  </a:lnTo>
                  <a:lnTo>
                    <a:pt x="1711" y="351"/>
                  </a:lnTo>
                  <a:lnTo>
                    <a:pt x="1799" y="351"/>
                  </a:lnTo>
                  <a:lnTo>
                    <a:pt x="1843" y="307"/>
                  </a:lnTo>
                  <a:lnTo>
                    <a:pt x="1887" y="220"/>
                  </a:lnTo>
                  <a:lnTo>
                    <a:pt x="1887" y="176"/>
                  </a:lnTo>
                  <a:lnTo>
                    <a:pt x="1843" y="88"/>
                  </a:lnTo>
                  <a:lnTo>
                    <a:pt x="1799" y="44"/>
                  </a:lnTo>
                  <a:lnTo>
                    <a:pt x="175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78" name="Google Shape;14378;p408"/>
            <p:cNvSpPr/>
            <p:nvPr/>
          </p:nvSpPr>
          <p:spPr>
            <a:xfrm>
              <a:off x="2232475" y="4129475"/>
              <a:ext cx="879825" cy="325825"/>
            </a:xfrm>
            <a:custGeom>
              <a:avLst/>
              <a:gdLst/>
              <a:ahLst/>
              <a:cxnLst/>
              <a:rect l="l" t="t" r="r" b="b"/>
              <a:pathLst>
                <a:path w="35193" h="13033" extrusionOk="0">
                  <a:moveTo>
                    <a:pt x="23828" y="0"/>
                  </a:moveTo>
                  <a:lnTo>
                    <a:pt x="22424" y="44"/>
                  </a:lnTo>
                  <a:lnTo>
                    <a:pt x="22336" y="44"/>
                  </a:lnTo>
                  <a:lnTo>
                    <a:pt x="21809" y="220"/>
                  </a:lnTo>
                  <a:lnTo>
                    <a:pt x="21766" y="220"/>
                  </a:lnTo>
                  <a:lnTo>
                    <a:pt x="20537" y="1317"/>
                  </a:lnTo>
                  <a:lnTo>
                    <a:pt x="19703" y="1931"/>
                  </a:lnTo>
                  <a:lnTo>
                    <a:pt x="19045" y="2501"/>
                  </a:lnTo>
                  <a:lnTo>
                    <a:pt x="17948" y="3423"/>
                  </a:lnTo>
                  <a:lnTo>
                    <a:pt x="17377" y="3906"/>
                  </a:lnTo>
                  <a:lnTo>
                    <a:pt x="16851" y="4344"/>
                  </a:lnTo>
                  <a:lnTo>
                    <a:pt x="16324" y="4695"/>
                  </a:lnTo>
                  <a:lnTo>
                    <a:pt x="15754" y="5003"/>
                  </a:lnTo>
                  <a:lnTo>
                    <a:pt x="15052" y="5266"/>
                  </a:lnTo>
                  <a:lnTo>
                    <a:pt x="14174" y="5485"/>
                  </a:lnTo>
                  <a:lnTo>
                    <a:pt x="13077" y="5749"/>
                  </a:lnTo>
                  <a:lnTo>
                    <a:pt x="11673" y="5968"/>
                  </a:lnTo>
                  <a:lnTo>
                    <a:pt x="11629" y="6012"/>
                  </a:lnTo>
                  <a:lnTo>
                    <a:pt x="10269" y="6626"/>
                  </a:lnTo>
                  <a:lnTo>
                    <a:pt x="10225" y="6670"/>
                  </a:lnTo>
                  <a:lnTo>
                    <a:pt x="9611" y="7240"/>
                  </a:lnTo>
                  <a:lnTo>
                    <a:pt x="9567" y="7284"/>
                  </a:lnTo>
                  <a:lnTo>
                    <a:pt x="8163" y="10093"/>
                  </a:lnTo>
                  <a:lnTo>
                    <a:pt x="7022" y="11541"/>
                  </a:lnTo>
                  <a:lnTo>
                    <a:pt x="5705" y="12506"/>
                  </a:lnTo>
                  <a:lnTo>
                    <a:pt x="5091" y="12682"/>
                  </a:lnTo>
                  <a:lnTo>
                    <a:pt x="3906" y="12506"/>
                  </a:lnTo>
                  <a:lnTo>
                    <a:pt x="1537" y="11848"/>
                  </a:lnTo>
                  <a:lnTo>
                    <a:pt x="264" y="11365"/>
                  </a:lnTo>
                  <a:lnTo>
                    <a:pt x="89" y="11365"/>
                  </a:lnTo>
                  <a:lnTo>
                    <a:pt x="45" y="11409"/>
                  </a:lnTo>
                  <a:lnTo>
                    <a:pt x="1" y="11497"/>
                  </a:lnTo>
                  <a:lnTo>
                    <a:pt x="1" y="11541"/>
                  </a:lnTo>
                  <a:lnTo>
                    <a:pt x="45" y="11629"/>
                  </a:lnTo>
                  <a:lnTo>
                    <a:pt x="45" y="11672"/>
                  </a:lnTo>
                  <a:lnTo>
                    <a:pt x="132" y="11716"/>
                  </a:lnTo>
                  <a:lnTo>
                    <a:pt x="1449" y="12155"/>
                  </a:lnTo>
                  <a:lnTo>
                    <a:pt x="3818" y="12857"/>
                  </a:lnTo>
                  <a:lnTo>
                    <a:pt x="3862" y="12857"/>
                  </a:lnTo>
                  <a:lnTo>
                    <a:pt x="5091" y="13033"/>
                  </a:lnTo>
                  <a:lnTo>
                    <a:pt x="5135" y="13033"/>
                  </a:lnTo>
                  <a:lnTo>
                    <a:pt x="5837" y="12857"/>
                  </a:lnTo>
                  <a:lnTo>
                    <a:pt x="5881" y="12813"/>
                  </a:lnTo>
                  <a:lnTo>
                    <a:pt x="7241" y="11804"/>
                  </a:lnTo>
                  <a:lnTo>
                    <a:pt x="7285" y="11760"/>
                  </a:lnTo>
                  <a:lnTo>
                    <a:pt x="8426" y="10312"/>
                  </a:lnTo>
                  <a:lnTo>
                    <a:pt x="8470" y="10268"/>
                  </a:lnTo>
                  <a:lnTo>
                    <a:pt x="9874" y="7504"/>
                  </a:lnTo>
                  <a:lnTo>
                    <a:pt x="10444" y="6933"/>
                  </a:lnTo>
                  <a:lnTo>
                    <a:pt x="11761" y="6319"/>
                  </a:lnTo>
                  <a:lnTo>
                    <a:pt x="13165" y="6056"/>
                  </a:lnTo>
                  <a:lnTo>
                    <a:pt x="14306" y="5836"/>
                  </a:lnTo>
                  <a:lnTo>
                    <a:pt x="15227" y="5573"/>
                  </a:lnTo>
                  <a:lnTo>
                    <a:pt x="15929" y="5266"/>
                  </a:lnTo>
                  <a:lnTo>
                    <a:pt x="16544" y="4959"/>
                  </a:lnTo>
                  <a:lnTo>
                    <a:pt x="17070" y="4608"/>
                  </a:lnTo>
                  <a:lnTo>
                    <a:pt x="17597" y="4213"/>
                  </a:lnTo>
                  <a:lnTo>
                    <a:pt x="18167" y="3686"/>
                  </a:lnTo>
                  <a:lnTo>
                    <a:pt x="19264" y="2765"/>
                  </a:lnTo>
                  <a:lnTo>
                    <a:pt x="19923" y="2194"/>
                  </a:lnTo>
                  <a:lnTo>
                    <a:pt x="20756" y="1580"/>
                  </a:lnTo>
                  <a:lnTo>
                    <a:pt x="21941" y="527"/>
                  </a:lnTo>
                  <a:lnTo>
                    <a:pt x="22424" y="395"/>
                  </a:lnTo>
                  <a:lnTo>
                    <a:pt x="23784" y="351"/>
                  </a:lnTo>
                  <a:lnTo>
                    <a:pt x="25144" y="351"/>
                  </a:lnTo>
                  <a:lnTo>
                    <a:pt x="26461" y="395"/>
                  </a:lnTo>
                  <a:lnTo>
                    <a:pt x="27733" y="527"/>
                  </a:lnTo>
                  <a:lnTo>
                    <a:pt x="28348" y="615"/>
                  </a:lnTo>
                  <a:lnTo>
                    <a:pt x="28962" y="746"/>
                  </a:lnTo>
                  <a:lnTo>
                    <a:pt x="29576" y="878"/>
                  </a:lnTo>
                  <a:lnTo>
                    <a:pt x="30191" y="1097"/>
                  </a:lnTo>
                  <a:lnTo>
                    <a:pt x="30805" y="1317"/>
                  </a:lnTo>
                  <a:lnTo>
                    <a:pt x="31419" y="1580"/>
                  </a:lnTo>
                  <a:lnTo>
                    <a:pt x="32034" y="1887"/>
                  </a:lnTo>
                  <a:lnTo>
                    <a:pt x="32648" y="2238"/>
                  </a:lnTo>
                  <a:lnTo>
                    <a:pt x="34271" y="3291"/>
                  </a:lnTo>
                  <a:lnTo>
                    <a:pt x="34886" y="3949"/>
                  </a:lnTo>
                  <a:lnTo>
                    <a:pt x="34930" y="3993"/>
                  </a:lnTo>
                  <a:lnTo>
                    <a:pt x="35017" y="4037"/>
                  </a:lnTo>
                  <a:lnTo>
                    <a:pt x="35061" y="3993"/>
                  </a:lnTo>
                  <a:lnTo>
                    <a:pt x="35105" y="3993"/>
                  </a:lnTo>
                  <a:lnTo>
                    <a:pt x="35149" y="3906"/>
                  </a:lnTo>
                  <a:lnTo>
                    <a:pt x="35193" y="3862"/>
                  </a:lnTo>
                  <a:lnTo>
                    <a:pt x="35193" y="3774"/>
                  </a:lnTo>
                  <a:lnTo>
                    <a:pt x="35149" y="3730"/>
                  </a:lnTo>
                  <a:lnTo>
                    <a:pt x="34491" y="3028"/>
                  </a:lnTo>
                  <a:lnTo>
                    <a:pt x="32823" y="1931"/>
                  </a:lnTo>
                  <a:lnTo>
                    <a:pt x="32209" y="1580"/>
                  </a:lnTo>
                  <a:lnTo>
                    <a:pt x="31595" y="1273"/>
                  </a:lnTo>
                  <a:lnTo>
                    <a:pt x="30980" y="966"/>
                  </a:lnTo>
                  <a:lnTo>
                    <a:pt x="30322" y="746"/>
                  </a:lnTo>
                  <a:lnTo>
                    <a:pt x="29708" y="571"/>
                  </a:lnTo>
                  <a:lnTo>
                    <a:pt x="29094" y="395"/>
                  </a:lnTo>
                  <a:lnTo>
                    <a:pt x="28435" y="264"/>
                  </a:lnTo>
                  <a:lnTo>
                    <a:pt x="27821" y="176"/>
                  </a:lnTo>
                  <a:lnTo>
                    <a:pt x="26505" y="44"/>
                  </a:lnTo>
                  <a:lnTo>
                    <a:pt x="2518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79" name="Google Shape;14379;p408"/>
            <p:cNvSpPr/>
            <p:nvPr/>
          </p:nvSpPr>
          <p:spPr>
            <a:xfrm>
              <a:off x="2228100" y="4100950"/>
              <a:ext cx="934675" cy="336800"/>
            </a:xfrm>
            <a:custGeom>
              <a:avLst/>
              <a:gdLst/>
              <a:ahLst/>
              <a:cxnLst/>
              <a:rect l="l" t="t" r="r" b="b"/>
              <a:pathLst>
                <a:path w="37387" h="13472" extrusionOk="0">
                  <a:moveTo>
                    <a:pt x="29707" y="0"/>
                  </a:moveTo>
                  <a:lnTo>
                    <a:pt x="25539" y="44"/>
                  </a:lnTo>
                  <a:lnTo>
                    <a:pt x="22204" y="176"/>
                  </a:lnTo>
                  <a:lnTo>
                    <a:pt x="22160" y="176"/>
                  </a:lnTo>
                  <a:lnTo>
                    <a:pt x="21370" y="571"/>
                  </a:lnTo>
                  <a:lnTo>
                    <a:pt x="21282" y="615"/>
                  </a:lnTo>
                  <a:lnTo>
                    <a:pt x="20010" y="2063"/>
                  </a:lnTo>
                  <a:lnTo>
                    <a:pt x="18167" y="3599"/>
                  </a:lnTo>
                  <a:lnTo>
                    <a:pt x="16368" y="5090"/>
                  </a:lnTo>
                  <a:lnTo>
                    <a:pt x="15183" y="5573"/>
                  </a:lnTo>
                  <a:lnTo>
                    <a:pt x="14569" y="5793"/>
                  </a:lnTo>
                  <a:lnTo>
                    <a:pt x="13998" y="5924"/>
                  </a:lnTo>
                  <a:lnTo>
                    <a:pt x="12857" y="6144"/>
                  </a:lnTo>
                  <a:lnTo>
                    <a:pt x="12243" y="6231"/>
                  </a:lnTo>
                  <a:lnTo>
                    <a:pt x="11629" y="6363"/>
                  </a:lnTo>
                  <a:lnTo>
                    <a:pt x="11058" y="6539"/>
                  </a:lnTo>
                  <a:lnTo>
                    <a:pt x="10488" y="6758"/>
                  </a:lnTo>
                  <a:lnTo>
                    <a:pt x="10224" y="6890"/>
                  </a:lnTo>
                  <a:lnTo>
                    <a:pt x="9961" y="7065"/>
                  </a:lnTo>
                  <a:lnTo>
                    <a:pt x="9698" y="7284"/>
                  </a:lnTo>
                  <a:lnTo>
                    <a:pt x="9478" y="7504"/>
                  </a:lnTo>
                  <a:lnTo>
                    <a:pt x="9259" y="7767"/>
                  </a:lnTo>
                  <a:lnTo>
                    <a:pt x="8996" y="8118"/>
                  </a:lnTo>
                  <a:lnTo>
                    <a:pt x="8820" y="8469"/>
                  </a:lnTo>
                  <a:lnTo>
                    <a:pt x="8601" y="8820"/>
                  </a:lnTo>
                  <a:lnTo>
                    <a:pt x="6802" y="12506"/>
                  </a:lnTo>
                  <a:lnTo>
                    <a:pt x="5968" y="12813"/>
                  </a:lnTo>
                  <a:lnTo>
                    <a:pt x="4608" y="13121"/>
                  </a:lnTo>
                  <a:lnTo>
                    <a:pt x="3906" y="12989"/>
                  </a:lnTo>
                  <a:lnTo>
                    <a:pt x="1712" y="12155"/>
                  </a:lnTo>
                  <a:lnTo>
                    <a:pt x="220" y="11585"/>
                  </a:lnTo>
                  <a:lnTo>
                    <a:pt x="88" y="11585"/>
                  </a:lnTo>
                  <a:lnTo>
                    <a:pt x="44" y="11629"/>
                  </a:lnTo>
                  <a:lnTo>
                    <a:pt x="0" y="11716"/>
                  </a:lnTo>
                  <a:lnTo>
                    <a:pt x="0" y="11760"/>
                  </a:lnTo>
                  <a:lnTo>
                    <a:pt x="0" y="11848"/>
                  </a:lnTo>
                  <a:lnTo>
                    <a:pt x="44" y="11892"/>
                  </a:lnTo>
                  <a:lnTo>
                    <a:pt x="88" y="11936"/>
                  </a:lnTo>
                  <a:lnTo>
                    <a:pt x="1580" y="12506"/>
                  </a:lnTo>
                  <a:lnTo>
                    <a:pt x="3818" y="13296"/>
                  </a:lnTo>
                  <a:lnTo>
                    <a:pt x="4564" y="13472"/>
                  </a:lnTo>
                  <a:lnTo>
                    <a:pt x="4652" y="13472"/>
                  </a:lnTo>
                  <a:lnTo>
                    <a:pt x="6100" y="13121"/>
                  </a:lnTo>
                  <a:lnTo>
                    <a:pt x="6977" y="12813"/>
                  </a:lnTo>
                  <a:lnTo>
                    <a:pt x="7065" y="12726"/>
                  </a:lnTo>
                  <a:lnTo>
                    <a:pt x="8908" y="8996"/>
                  </a:lnTo>
                  <a:lnTo>
                    <a:pt x="9084" y="8645"/>
                  </a:lnTo>
                  <a:lnTo>
                    <a:pt x="9303" y="8294"/>
                  </a:lnTo>
                  <a:lnTo>
                    <a:pt x="9522" y="8030"/>
                  </a:lnTo>
                  <a:lnTo>
                    <a:pt x="9742" y="7767"/>
                  </a:lnTo>
                  <a:lnTo>
                    <a:pt x="9961" y="7548"/>
                  </a:lnTo>
                  <a:lnTo>
                    <a:pt x="10181" y="7372"/>
                  </a:lnTo>
                  <a:lnTo>
                    <a:pt x="10663" y="7065"/>
                  </a:lnTo>
                  <a:lnTo>
                    <a:pt x="11190" y="6846"/>
                  </a:lnTo>
                  <a:lnTo>
                    <a:pt x="11716" y="6670"/>
                  </a:lnTo>
                  <a:lnTo>
                    <a:pt x="12287" y="6582"/>
                  </a:lnTo>
                  <a:lnTo>
                    <a:pt x="12901" y="6495"/>
                  </a:lnTo>
                  <a:lnTo>
                    <a:pt x="14086" y="6275"/>
                  </a:lnTo>
                  <a:lnTo>
                    <a:pt x="14700" y="6144"/>
                  </a:lnTo>
                  <a:lnTo>
                    <a:pt x="15315" y="5924"/>
                  </a:lnTo>
                  <a:lnTo>
                    <a:pt x="16499" y="5398"/>
                  </a:lnTo>
                  <a:lnTo>
                    <a:pt x="16543" y="5354"/>
                  </a:lnTo>
                  <a:lnTo>
                    <a:pt x="18430" y="3862"/>
                  </a:lnTo>
                  <a:lnTo>
                    <a:pt x="20229" y="2326"/>
                  </a:lnTo>
                  <a:lnTo>
                    <a:pt x="20273" y="2326"/>
                  </a:lnTo>
                  <a:lnTo>
                    <a:pt x="21546" y="878"/>
                  </a:lnTo>
                  <a:lnTo>
                    <a:pt x="22248" y="527"/>
                  </a:lnTo>
                  <a:lnTo>
                    <a:pt x="25539" y="395"/>
                  </a:lnTo>
                  <a:lnTo>
                    <a:pt x="29664" y="351"/>
                  </a:lnTo>
                  <a:lnTo>
                    <a:pt x="33042" y="2282"/>
                  </a:lnTo>
                  <a:lnTo>
                    <a:pt x="34973" y="3642"/>
                  </a:lnTo>
                  <a:lnTo>
                    <a:pt x="36772" y="5222"/>
                  </a:lnTo>
                  <a:lnTo>
                    <a:pt x="36816" y="5222"/>
                  </a:lnTo>
                  <a:lnTo>
                    <a:pt x="37123" y="5398"/>
                  </a:lnTo>
                  <a:lnTo>
                    <a:pt x="37167" y="5442"/>
                  </a:lnTo>
                  <a:lnTo>
                    <a:pt x="37255" y="5442"/>
                  </a:lnTo>
                  <a:lnTo>
                    <a:pt x="37299" y="5398"/>
                  </a:lnTo>
                  <a:lnTo>
                    <a:pt x="37343" y="5354"/>
                  </a:lnTo>
                  <a:lnTo>
                    <a:pt x="37386" y="5310"/>
                  </a:lnTo>
                  <a:lnTo>
                    <a:pt x="37386" y="5222"/>
                  </a:lnTo>
                  <a:lnTo>
                    <a:pt x="37343" y="5178"/>
                  </a:lnTo>
                  <a:lnTo>
                    <a:pt x="37299" y="5134"/>
                  </a:lnTo>
                  <a:lnTo>
                    <a:pt x="36992" y="4959"/>
                  </a:lnTo>
                  <a:lnTo>
                    <a:pt x="35192" y="3379"/>
                  </a:lnTo>
                  <a:lnTo>
                    <a:pt x="35149" y="3335"/>
                  </a:lnTo>
                  <a:lnTo>
                    <a:pt x="33218" y="2019"/>
                  </a:lnTo>
                  <a:lnTo>
                    <a:pt x="2979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80" name="Google Shape;14380;p408"/>
            <p:cNvSpPr/>
            <p:nvPr/>
          </p:nvSpPr>
          <p:spPr>
            <a:xfrm>
              <a:off x="2245650" y="4054875"/>
              <a:ext cx="1314250" cy="359850"/>
            </a:xfrm>
            <a:custGeom>
              <a:avLst/>
              <a:gdLst/>
              <a:ahLst/>
              <a:cxnLst/>
              <a:rect l="l" t="t" r="r" b="b"/>
              <a:pathLst>
                <a:path w="52570" h="14394" extrusionOk="0">
                  <a:moveTo>
                    <a:pt x="26680" y="0"/>
                  </a:moveTo>
                  <a:lnTo>
                    <a:pt x="24091" y="176"/>
                  </a:lnTo>
                  <a:lnTo>
                    <a:pt x="24047" y="220"/>
                  </a:lnTo>
                  <a:lnTo>
                    <a:pt x="22862" y="439"/>
                  </a:lnTo>
                  <a:lnTo>
                    <a:pt x="22818" y="439"/>
                  </a:lnTo>
                  <a:lnTo>
                    <a:pt x="22292" y="746"/>
                  </a:lnTo>
                  <a:lnTo>
                    <a:pt x="21019" y="834"/>
                  </a:lnTo>
                  <a:lnTo>
                    <a:pt x="20888" y="878"/>
                  </a:lnTo>
                  <a:lnTo>
                    <a:pt x="19659" y="2063"/>
                  </a:lnTo>
                  <a:lnTo>
                    <a:pt x="19615" y="2107"/>
                  </a:lnTo>
                  <a:lnTo>
                    <a:pt x="19045" y="3072"/>
                  </a:lnTo>
                  <a:lnTo>
                    <a:pt x="18167" y="3862"/>
                  </a:lnTo>
                  <a:lnTo>
                    <a:pt x="16280" y="5573"/>
                  </a:lnTo>
                  <a:lnTo>
                    <a:pt x="15095" y="6451"/>
                  </a:lnTo>
                  <a:lnTo>
                    <a:pt x="14349" y="6758"/>
                  </a:lnTo>
                  <a:lnTo>
                    <a:pt x="11322" y="7285"/>
                  </a:lnTo>
                  <a:lnTo>
                    <a:pt x="9566" y="7811"/>
                  </a:lnTo>
                  <a:lnTo>
                    <a:pt x="9522" y="7855"/>
                  </a:lnTo>
                  <a:lnTo>
                    <a:pt x="8645" y="8338"/>
                  </a:lnTo>
                  <a:lnTo>
                    <a:pt x="8601" y="8382"/>
                  </a:lnTo>
                  <a:lnTo>
                    <a:pt x="7855" y="9171"/>
                  </a:lnTo>
                  <a:lnTo>
                    <a:pt x="7811" y="9215"/>
                  </a:lnTo>
                  <a:lnTo>
                    <a:pt x="7197" y="10268"/>
                  </a:lnTo>
                  <a:lnTo>
                    <a:pt x="5705" y="13603"/>
                  </a:lnTo>
                  <a:lnTo>
                    <a:pt x="5091" y="13823"/>
                  </a:lnTo>
                  <a:lnTo>
                    <a:pt x="3862" y="14042"/>
                  </a:lnTo>
                  <a:lnTo>
                    <a:pt x="2940" y="13867"/>
                  </a:lnTo>
                  <a:lnTo>
                    <a:pt x="264" y="12857"/>
                  </a:lnTo>
                  <a:lnTo>
                    <a:pt x="132" y="12857"/>
                  </a:lnTo>
                  <a:lnTo>
                    <a:pt x="44" y="12901"/>
                  </a:lnTo>
                  <a:lnTo>
                    <a:pt x="44" y="12989"/>
                  </a:lnTo>
                  <a:lnTo>
                    <a:pt x="0" y="13033"/>
                  </a:lnTo>
                  <a:lnTo>
                    <a:pt x="44" y="13121"/>
                  </a:lnTo>
                  <a:lnTo>
                    <a:pt x="88" y="13164"/>
                  </a:lnTo>
                  <a:lnTo>
                    <a:pt x="132" y="13208"/>
                  </a:lnTo>
                  <a:lnTo>
                    <a:pt x="2853" y="14218"/>
                  </a:lnTo>
                  <a:lnTo>
                    <a:pt x="2896" y="14218"/>
                  </a:lnTo>
                  <a:lnTo>
                    <a:pt x="3818" y="14393"/>
                  </a:lnTo>
                  <a:lnTo>
                    <a:pt x="3862" y="14393"/>
                  </a:lnTo>
                  <a:lnTo>
                    <a:pt x="5178" y="14174"/>
                  </a:lnTo>
                  <a:lnTo>
                    <a:pt x="5880" y="13867"/>
                  </a:lnTo>
                  <a:lnTo>
                    <a:pt x="6012" y="13779"/>
                  </a:lnTo>
                  <a:lnTo>
                    <a:pt x="7504" y="10400"/>
                  </a:lnTo>
                  <a:lnTo>
                    <a:pt x="8118" y="9391"/>
                  </a:lnTo>
                  <a:lnTo>
                    <a:pt x="8820" y="8645"/>
                  </a:lnTo>
                  <a:lnTo>
                    <a:pt x="9698" y="8162"/>
                  </a:lnTo>
                  <a:lnTo>
                    <a:pt x="11409" y="7636"/>
                  </a:lnTo>
                  <a:lnTo>
                    <a:pt x="14437" y="7065"/>
                  </a:lnTo>
                  <a:lnTo>
                    <a:pt x="14481" y="7065"/>
                  </a:lnTo>
                  <a:lnTo>
                    <a:pt x="15227" y="6758"/>
                  </a:lnTo>
                  <a:lnTo>
                    <a:pt x="15271" y="6714"/>
                  </a:lnTo>
                  <a:lnTo>
                    <a:pt x="16499" y="5880"/>
                  </a:lnTo>
                  <a:lnTo>
                    <a:pt x="18386" y="4125"/>
                  </a:lnTo>
                  <a:lnTo>
                    <a:pt x="19264" y="3291"/>
                  </a:lnTo>
                  <a:lnTo>
                    <a:pt x="19308" y="3291"/>
                  </a:lnTo>
                  <a:lnTo>
                    <a:pt x="19922" y="2326"/>
                  </a:lnTo>
                  <a:lnTo>
                    <a:pt x="21107" y="1185"/>
                  </a:lnTo>
                  <a:lnTo>
                    <a:pt x="22336" y="1054"/>
                  </a:lnTo>
                  <a:lnTo>
                    <a:pt x="22423" y="1054"/>
                  </a:lnTo>
                  <a:lnTo>
                    <a:pt x="22950" y="790"/>
                  </a:lnTo>
                  <a:lnTo>
                    <a:pt x="24135" y="527"/>
                  </a:lnTo>
                  <a:lnTo>
                    <a:pt x="26680" y="351"/>
                  </a:lnTo>
                  <a:lnTo>
                    <a:pt x="28128" y="527"/>
                  </a:lnTo>
                  <a:lnTo>
                    <a:pt x="28874" y="746"/>
                  </a:lnTo>
                  <a:lnTo>
                    <a:pt x="31024" y="2019"/>
                  </a:lnTo>
                  <a:lnTo>
                    <a:pt x="33042" y="3335"/>
                  </a:lnTo>
                  <a:lnTo>
                    <a:pt x="34710" y="4476"/>
                  </a:lnTo>
                  <a:lnTo>
                    <a:pt x="35719" y="5661"/>
                  </a:lnTo>
                  <a:lnTo>
                    <a:pt x="35763" y="5661"/>
                  </a:lnTo>
                  <a:lnTo>
                    <a:pt x="37079" y="6846"/>
                  </a:lnTo>
                  <a:lnTo>
                    <a:pt x="37123" y="6890"/>
                  </a:lnTo>
                  <a:lnTo>
                    <a:pt x="39493" y="8118"/>
                  </a:lnTo>
                  <a:lnTo>
                    <a:pt x="42740" y="9215"/>
                  </a:lnTo>
                  <a:lnTo>
                    <a:pt x="44407" y="9698"/>
                  </a:lnTo>
                  <a:lnTo>
                    <a:pt x="44451" y="9698"/>
                  </a:lnTo>
                  <a:lnTo>
                    <a:pt x="48620" y="10093"/>
                  </a:lnTo>
                  <a:lnTo>
                    <a:pt x="49673" y="10137"/>
                  </a:lnTo>
                  <a:lnTo>
                    <a:pt x="51867" y="9961"/>
                  </a:lnTo>
                  <a:lnTo>
                    <a:pt x="51911" y="9961"/>
                  </a:lnTo>
                  <a:lnTo>
                    <a:pt x="52438" y="9786"/>
                  </a:lnTo>
                  <a:lnTo>
                    <a:pt x="52525" y="9742"/>
                  </a:lnTo>
                  <a:lnTo>
                    <a:pt x="52569" y="9654"/>
                  </a:lnTo>
                  <a:lnTo>
                    <a:pt x="52569" y="9610"/>
                  </a:lnTo>
                  <a:lnTo>
                    <a:pt x="52569" y="9522"/>
                  </a:lnTo>
                  <a:lnTo>
                    <a:pt x="52525" y="9479"/>
                  </a:lnTo>
                  <a:lnTo>
                    <a:pt x="52481" y="9435"/>
                  </a:lnTo>
                  <a:lnTo>
                    <a:pt x="52350" y="9435"/>
                  </a:lnTo>
                  <a:lnTo>
                    <a:pt x="51823" y="9610"/>
                  </a:lnTo>
                  <a:lnTo>
                    <a:pt x="49673" y="9786"/>
                  </a:lnTo>
                  <a:lnTo>
                    <a:pt x="48620" y="9742"/>
                  </a:lnTo>
                  <a:lnTo>
                    <a:pt x="44495" y="9347"/>
                  </a:lnTo>
                  <a:lnTo>
                    <a:pt x="42872" y="8864"/>
                  </a:lnTo>
                  <a:lnTo>
                    <a:pt x="39624" y="7811"/>
                  </a:lnTo>
                  <a:lnTo>
                    <a:pt x="37299" y="6582"/>
                  </a:lnTo>
                  <a:lnTo>
                    <a:pt x="35982" y="5398"/>
                  </a:lnTo>
                  <a:lnTo>
                    <a:pt x="34929" y="4213"/>
                  </a:lnTo>
                  <a:lnTo>
                    <a:pt x="34885" y="4169"/>
                  </a:lnTo>
                  <a:lnTo>
                    <a:pt x="33218" y="3028"/>
                  </a:lnTo>
                  <a:lnTo>
                    <a:pt x="31199" y="1712"/>
                  </a:lnTo>
                  <a:lnTo>
                    <a:pt x="29049" y="439"/>
                  </a:lnTo>
                  <a:lnTo>
                    <a:pt x="29005" y="395"/>
                  </a:lnTo>
                  <a:lnTo>
                    <a:pt x="28216" y="176"/>
                  </a:lnTo>
                  <a:lnTo>
                    <a:pt x="28172" y="176"/>
                  </a:lnTo>
                  <a:lnTo>
                    <a:pt x="2672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81" name="Google Shape;14381;p408"/>
            <p:cNvSpPr/>
            <p:nvPr/>
          </p:nvSpPr>
          <p:spPr>
            <a:xfrm>
              <a:off x="2252225" y="4008800"/>
              <a:ext cx="1328500" cy="378500"/>
            </a:xfrm>
            <a:custGeom>
              <a:avLst/>
              <a:gdLst/>
              <a:ahLst/>
              <a:cxnLst/>
              <a:rect l="l" t="t" r="r" b="b"/>
              <a:pathLst>
                <a:path w="53140" h="15140" extrusionOk="0">
                  <a:moveTo>
                    <a:pt x="24749" y="0"/>
                  </a:moveTo>
                  <a:lnTo>
                    <a:pt x="22643" y="483"/>
                  </a:lnTo>
                  <a:lnTo>
                    <a:pt x="22599" y="527"/>
                  </a:lnTo>
                  <a:lnTo>
                    <a:pt x="20054" y="1448"/>
                  </a:lnTo>
                  <a:lnTo>
                    <a:pt x="19966" y="1492"/>
                  </a:lnTo>
                  <a:lnTo>
                    <a:pt x="18650" y="3291"/>
                  </a:lnTo>
                  <a:lnTo>
                    <a:pt x="17992" y="4520"/>
                  </a:lnTo>
                  <a:lnTo>
                    <a:pt x="17290" y="5310"/>
                  </a:lnTo>
                  <a:lnTo>
                    <a:pt x="15490" y="6977"/>
                  </a:lnTo>
                  <a:lnTo>
                    <a:pt x="14437" y="7679"/>
                  </a:lnTo>
                  <a:lnTo>
                    <a:pt x="13779" y="7899"/>
                  </a:lnTo>
                  <a:lnTo>
                    <a:pt x="9918" y="8601"/>
                  </a:lnTo>
                  <a:lnTo>
                    <a:pt x="9874" y="8601"/>
                  </a:lnTo>
                  <a:lnTo>
                    <a:pt x="8908" y="8996"/>
                  </a:lnTo>
                  <a:lnTo>
                    <a:pt x="8865" y="8996"/>
                  </a:lnTo>
                  <a:lnTo>
                    <a:pt x="7855" y="9566"/>
                  </a:lnTo>
                  <a:lnTo>
                    <a:pt x="7811" y="9610"/>
                  </a:lnTo>
                  <a:lnTo>
                    <a:pt x="6934" y="10444"/>
                  </a:lnTo>
                  <a:lnTo>
                    <a:pt x="6890" y="10488"/>
                  </a:lnTo>
                  <a:lnTo>
                    <a:pt x="6188" y="11716"/>
                  </a:lnTo>
                  <a:lnTo>
                    <a:pt x="5091" y="14700"/>
                  </a:lnTo>
                  <a:lnTo>
                    <a:pt x="2458" y="14788"/>
                  </a:lnTo>
                  <a:lnTo>
                    <a:pt x="220" y="13954"/>
                  </a:lnTo>
                  <a:lnTo>
                    <a:pt x="176" y="13954"/>
                  </a:lnTo>
                  <a:lnTo>
                    <a:pt x="88" y="13998"/>
                  </a:lnTo>
                  <a:lnTo>
                    <a:pt x="45" y="13998"/>
                  </a:lnTo>
                  <a:lnTo>
                    <a:pt x="1" y="14086"/>
                  </a:lnTo>
                  <a:lnTo>
                    <a:pt x="1" y="14130"/>
                  </a:lnTo>
                  <a:lnTo>
                    <a:pt x="1" y="14218"/>
                  </a:lnTo>
                  <a:lnTo>
                    <a:pt x="45" y="14262"/>
                  </a:lnTo>
                  <a:lnTo>
                    <a:pt x="132" y="14305"/>
                  </a:lnTo>
                  <a:lnTo>
                    <a:pt x="2370" y="15139"/>
                  </a:lnTo>
                  <a:lnTo>
                    <a:pt x="2458" y="15139"/>
                  </a:lnTo>
                  <a:lnTo>
                    <a:pt x="5222" y="15051"/>
                  </a:lnTo>
                  <a:lnTo>
                    <a:pt x="5310" y="15007"/>
                  </a:lnTo>
                  <a:lnTo>
                    <a:pt x="5398" y="14920"/>
                  </a:lnTo>
                  <a:lnTo>
                    <a:pt x="6495" y="11848"/>
                  </a:lnTo>
                  <a:lnTo>
                    <a:pt x="7197" y="10707"/>
                  </a:lnTo>
                  <a:lnTo>
                    <a:pt x="8075" y="9873"/>
                  </a:lnTo>
                  <a:lnTo>
                    <a:pt x="9040" y="9303"/>
                  </a:lnTo>
                  <a:lnTo>
                    <a:pt x="10005" y="8952"/>
                  </a:lnTo>
                  <a:lnTo>
                    <a:pt x="13867" y="8250"/>
                  </a:lnTo>
                  <a:lnTo>
                    <a:pt x="14569" y="8031"/>
                  </a:lnTo>
                  <a:lnTo>
                    <a:pt x="14613" y="7987"/>
                  </a:lnTo>
                  <a:lnTo>
                    <a:pt x="15666" y="7241"/>
                  </a:lnTo>
                  <a:lnTo>
                    <a:pt x="15710" y="7241"/>
                  </a:lnTo>
                  <a:lnTo>
                    <a:pt x="17553" y="5573"/>
                  </a:lnTo>
                  <a:lnTo>
                    <a:pt x="17553" y="5529"/>
                  </a:lnTo>
                  <a:lnTo>
                    <a:pt x="18255" y="4739"/>
                  </a:lnTo>
                  <a:lnTo>
                    <a:pt x="18299" y="4696"/>
                  </a:lnTo>
                  <a:lnTo>
                    <a:pt x="18957" y="3467"/>
                  </a:lnTo>
                  <a:lnTo>
                    <a:pt x="20230" y="1756"/>
                  </a:lnTo>
                  <a:lnTo>
                    <a:pt x="22731" y="834"/>
                  </a:lnTo>
                  <a:lnTo>
                    <a:pt x="24793" y="351"/>
                  </a:lnTo>
                  <a:lnTo>
                    <a:pt x="25320" y="351"/>
                  </a:lnTo>
                  <a:lnTo>
                    <a:pt x="27996" y="1054"/>
                  </a:lnTo>
                  <a:lnTo>
                    <a:pt x="31507" y="2940"/>
                  </a:lnTo>
                  <a:lnTo>
                    <a:pt x="33789" y="4345"/>
                  </a:lnTo>
                  <a:lnTo>
                    <a:pt x="35544" y="5134"/>
                  </a:lnTo>
                  <a:lnTo>
                    <a:pt x="36992" y="6582"/>
                  </a:lnTo>
                  <a:lnTo>
                    <a:pt x="39142" y="8118"/>
                  </a:lnTo>
                  <a:lnTo>
                    <a:pt x="40107" y="9171"/>
                  </a:lnTo>
                  <a:lnTo>
                    <a:pt x="40151" y="9259"/>
                  </a:lnTo>
                  <a:lnTo>
                    <a:pt x="42696" y="10181"/>
                  </a:lnTo>
                  <a:lnTo>
                    <a:pt x="44671" y="10751"/>
                  </a:lnTo>
                  <a:lnTo>
                    <a:pt x="44715" y="10751"/>
                  </a:lnTo>
                  <a:lnTo>
                    <a:pt x="48752" y="11146"/>
                  </a:lnTo>
                  <a:lnTo>
                    <a:pt x="48796" y="11190"/>
                  </a:lnTo>
                  <a:lnTo>
                    <a:pt x="51341" y="11058"/>
                  </a:lnTo>
                  <a:lnTo>
                    <a:pt x="52087" y="11190"/>
                  </a:lnTo>
                  <a:lnTo>
                    <a:pt x="52175" y="11190"/>
                  </a:lnTo>
                  <a:lnTo>
                    <a:pt x="53008" y="10927"/>
                  </a:lnTo>
                  <a:lnTo>
                    <a:pt x="53096" y="10883"/>
                  </a:lnTo>
                  <a:lnTo>
                    <a:pt x="53140" y="10839"/>
                  </a:lnTo>
                  <a:lnTo>
                    <a:pt x="53140" y="10751"/>
                  </a:lnTo>
                  <a:lnTo>
                    <a:pt x="53140" y="10707"/>
                  </a:lnTo>
                  <a:lnTo>
                    <a:pt x="53096" y="10619"/>
                  </a:lnTo>
                  <a:lnTo>
                    <a:pt x="53052" y="10576"/>
                  </a:lnTo>
                  <a:lnTo>
                    <a:pt x="52921" y="10576"/>
                  </a:lnTo>
                  <a:lnTo>
                    <a:pt x="52087" y="10839"/>
                  </a:lnTo>
                  <a:lnTo>
                    <a:pt x="51385" y="10707"/>
                  </a:lnTo>
                  <a:lnTo>
                    <a:pt x="51341" y="10707"/>
                  </a:lnTo>
                  <a:lnTo>
                    <a:pt x="48796" y="10839"/>
                  </a:lnTo>
                  <a:lnTo>
                    <a:pt x="44759" y="10400"/>
                  </a:lnTo>
                  <a:lnTo>
                    <a:pt x="42828" y="9830"/>
                  </a:lnTo>
                  <a:lnTo>
                    <a:pt x="40327" y="8908"/>
                  </a:lnTo>
                  <a:lnTo>
                    <a:pt x="39361" y="7855"/>
                  </a:lnTo>
                  <a:lnTo>
                    <a:pt x="37211" y="6319"/>
                  </a:lnTo>
                  <a:lnTo>
                    <a:pt x="35763" y="4871"/>
                  </a:lnTo>
                  <a:lnTo>
                    <a:pt x="35719" y="4827"/>
                  </a:lnTo>
                  <a:lnTo>
                    <a:pt x="33964" y="4037"/>
                  </a:lnTo>
                  <a:lnTo>
                    <a:pt x="31682" y="2633"/>
                  </a:lnTo>
                  <a:lnTo>
                    <a:pt x="28128" y="702"/>
                  </a:lnTo>
                  <a:lnTo>
                    <a:pt x="2536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82" name="Google Shape;14382;p408"/>
            <p:cNvSpPr/>
            <p:nvPr/>
          </p:nvSpPr>
          <p:spPr>
            <a:xfrm>
              <a:off x="2104125" y="4481600"/>
              <a:ext cx="42825" cy="15400"/>
            </a:xfrm>
            <a:custGeom>
              <a:avLst/>
              <a:gdLst/>
              <a:ahLst/>
              <a:cxnLst/>
              <a:rect l="l" t="t" r="r" b="b"/>
              <a:pathLst>
                <a:path w="1713" h="616" extrusionOk="0">
                  <a:moveTo>
                    <a:pt x="132" y="1"/>
                  </a:moveTo>
                  <a:lnTo>
                    <a:pt x="45" y="45"/>
                  </a:lnTo>
                  <a:lnTo>
                    <a:pt x="1" y="89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45" y="308"/>
                  </a:lnTo>
                  <a:lnTo>
                    <a:pt x="132" y="352"/>
                  </a:lnTo>
                  <a:lnTo>
                    <a:pt x="1493" y="615"/>
                  </a:lnTo>
                  <a:lnTo>
                    <a:pt x="1537" y="615"/>
                  </a:lnTo>
                  <a:lnTo>
                    <a:pt x="1668" y="571"/>
                  </a:lnTo>
                  <a:lnTo>
                    <a:pt x="1712" y="484"/>
                  </a:lnTo>
                  <a:lnTo>
                    <a:pt x="1712" y="440"/>
                  </a:lnTo>
                  <a:lnTo>
                    <a:pt x="1668" y="352"/>
                  </a:lnTo>
                  <a:lnTo>
                    <a:pt x="1624" y="308"/>
                  </a:lnTo>
                  <a:lnTo>
                    <a:pt x="1580" y="264"/>
                  </a:lnTo>
                  <a:lnTo>
                    <a:pt x="17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83" name="Google Shape;14383;p408"/>
            <p:cNvSpPr/>
            <p:nvPr/>
          </p:nvSpPr>
          <p:spPr>
            <a:xfrm>
              <a:off x="2084375" y="4455275"/>
              <a:ext cx="138250" cy="42825"/>
            </a:xfrm>
            <a:custGeom>
              <a:avLst/>
              <a:gdLst/>
              <a:ahLst/>
              <a:cxnLst/>
              <a:rect l="l" t="t" r="r" b="b"/>
              <a:pathLst>
                <a:path w="5530" h="1713" extrusionOk="0">
                  <a:moveTo>
                    <a:pt x="659" y="1"/>
                  </a:moveTo>
                  <a:lnTo>
                    <a:pt x="133" y="132"/>
                  </a:lnTo>
                  <a:lnTo>
                    <a:pt x="45" y="176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1" y="352"/>
                  </a:lnTo>
                  <a:lnTo>
                    <a:pt x="1" y="396"/>
                  </a:lnTo>
                  <a:lnTo>
                    <a:pt x="89" y="439"/>
                  </a:lnTo>
                  <a:lnTo>
                    <a:pt x="133" y="483"/>
                  </a:lnTo>
                  <a:lnTo>
                    <a:pt x="220" y="483"/>
                  </a:lnTo>
                  <a:lnTo>
                    <a:pt x="703" y="352"/>
                  </a:lnTo>
                  <a:lnTo>
                    <a:pt x="3029" y="1142"/>
                  </a:lnTo>
                  <a:lnTo>
                    <a:pt x="5310" y="1712"/>
                  </a:lnTo>
                  <a:lnTo>
                    <a:pt x="5354" y="1712"/>
                  </a:lnTo>
                  <a:lnTo>
                    <a:pt x="5442" y="1668"/>
                  </a:lnTo>
                  <a:lnTo>
                    <a:pt x="5530" y="1580"/>
                  </a:lnTo>
                  <a:lnTo>
                    <a:pt x="5530" y="1493"/>
                  </a:lnTo>
                  <a:lnTo>
                    <a:pt x="5486" y="1449"/>
                  </a:lnTo>
                  <a:lnTo>
                    <a:pt x="5442" y="1405"/>
                  </a:lnTo>
                  <a:lnTo>
                    <a:pt x="5398" y="1361"/>
                  </a:lnTo>
                  <a:lnTo>
                    <a:pt x="3116" y="791"/>
                  </a:lnTo>
                  <a:lnTo>
                    <a:pt x="74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84" name="Google Shape;14384;p408"/>
            <p:cNvSpPr/>
            <p:nvPr/>
          </p:nvSpPr>
          <p:spPr>
            <a:xfrm>
              <a:off x="2080000" y="4434425"/>
              <a:ext cx="208450" cy="60375"/>
            </a:xfrm>
            <a:custGeom>
              <a:avLst/>
              <a:gdLst/>
              <a:ahLst/>
              <a:cxnLst/>
              <a:rect l="l" t="t" r="r" b="b"/>
              <a:pathLst>
                <a:path w="8338" h="2415" extrusionOk="0">
                  <a:moveTo>
                    <a:pt x="1317" y="1"/>
                  </a:moveTo>
                  <a:lnTo>
                    <a:pt x="527" y="176"/>
                  </a:lnTo>
                  <a:lnTo>
                    <a:pt x="483" y="176"/>
                  </a:lnTo>
                  <a:lnTo>
                    <a:pt x="132" y="308"/>
                  </a:lnTo>
                  <a:lnTo>
                    <a:pt x="44" y="352"/>
                  </a:lnTo>
                  <a:lnTo>
                    <a:pt x="44" y="396"/>
                  </a:lnTo>
                  <a:lnTo>
                    <a:pt x="0" y="484"/>
                  </a:lnTo>
                  <a:lnTo>
                    <a:pt x="44" y="528"/>
                  </a:lnTo>
                  <a:lnTo>
                    <a:pt x="44" y="571"/>
                  </a:lnTo>
                  <a:lnTo>
                    <a:pt x="132" y="615"/>
                  </a:lnTo>
                  <a:lnTo>
                    <a:pt x="176" y="659"/>
                  </a:lnTo>
                  <a:lnTo>
                    <a:pt x="264" y="615"/>
                  </a:lnTo>
                  <a:lnTo>
                    <a:pt x="571" y="484"/>
                  </a:lnTo>
                  <a:lnTo>
                    <a:pt x="1361" y="352"/>
                  </a:lnTo>
                  <a:lnTo>
                    <a:pt x="3511" y="922"/>
                  </a:lnTo>
                  <a:lnTo>
                    <a:pt x="5837" y="1844"/>
                  </a:lnTo>
                  <a:lnTo>
                    <a:pt x="7723" y="2371"/>
                  </a:lnTo>
                  <a:lnTo>
                    <a:pt x="8162" y="2414"/>
                  </a:lnTo>
                  <a:lnTo>
                    <a:pt x="8206" y="2414"/>
                  </a:lnTo>
                  <a:lnTo>
                    <a:pt x="8294" y="2371"/>
                  </a:lnTo>
                  <a:lnTo>
                    <a:pt x="8338" y="2283"/>
                  </a:lnTo>
                  <a:lnTo>
                    <a:pt x="8338" y="2195"/>
                  </a:lnTo>
                  <a:lnTo>
                    <a:pt x="8338" y="2151"/>
                  </a:lnTo>
                  <a:lnTo>
                    <a:pt x="8294" y="2107"/>
                  </a:lnTo>
                  <a:lnTo>
                    <a:pt x="8206" y="2063"/>
                  </a:lnTo>
                  <a:lnTo>
                    <a:pt x="7811" y="2019"/>
                  </a:lnTo>
                  <a:lnTo>
                    <a:pt x="5968" y="1537"/>
                  </a:lnTo>
                  <a:lnTo>
                    <a:pt x="3642" y="571"/>
                  </a:lnTo>
                  <a:lnTo>
                    <a:pt x="3599" y="571"/>
                  </a:lnTo>
                  <a:lnTo>
                    <a:pt x="1405" y="45"/>
                  </a:lnTo>
                  <a:lnTo>
                    <a:pt x="131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85" name="Google Shape;14385;p408"/>
            <p:cNvSpPr/>
            <p:nvPr/>
          </p:nvSpPr>
          <p:spPr>
            <a:xfrm>
              <a:off x="2060250" y="4419075"/>
              <a:ext cx="269900" cy="66950"/>
            </a:xfrm>
            <a:custGeom>
              <a:avLst/>
              <a:gdLst/>
              <a:ahLst/>
              <a:cxnLst/>
              <a:rect l="l" t="t" r="r" b="b"/>
              <a:pathLst>
                <a:path w="10796" h="2678" extrusionOk="0">
                  <a:moveTo>
                    <a:pt x="3072" y="1"/>
                  </a:moveTo>
                  <a:lnTo>
                    <a:pt x="1536" y="264"/>
                  </a:lnTo>
                  <a:lnTo>
                    <a:pt x="176" y="483"/>
                  </a:lnTo>
                  <a:lnTo>
                    <a:pt x="88" y="483"/>
                  </a:lnTo>
                  <a:lnTo>
                    <a:pt x="44" y="571"/>
                  </a:lnTo>
                  <a:lnTo>
                    <a:pt x="1" y="615"/>
                  </a:lnTo>
                  <a:lnTo>
                    <a:pt x="1" y="659"/>
                  </a:lnTo>
                  <a:lnTo>
                    <a:pt x="44" y="747"/>
                  </a:lnTo>
                  <a:lnTo>
                    <a:pt x="88" y="790"/>
                  </a:lnTo>
                  <a:lnTo>
                    <a:pt x="132" y="834"/>
                  </a:lnTo>
                  <a:lnTo>
                    <a:pt x="220" y="834"/>
                  </a:lnTo>
                  <a:lnTo>
                    <a:pt x="1580" y="615"/>
                  </a:lnTo>
                  <a:lnTo>
                    <a:pt x="3116" y="396"/>
                  </a:lnTo>
                  <a:lnTo>
                    <a:pt x="5617" y="1229"/>
                  </a:lnTo>
                  <a:lnTo>
                    <a:pt x="7899" y="1887"/>
                  </a:lnTo>
                  <a:lnTo>
                    <a:pt x="9698" y="2546"/>
                  </a:lnTo>
                  <a:lnTo>
                    <a:pt x="9742" y="2546"/>
                  </a:lnTo>
                  <a:lnTo>
                    <a:pt x="10576" y="2677"/>
                  </a:lnTo>
                  <a:lnTo>
                    <a:pt x="10620" y="2677"/>
                  </a:lnTo>
                  <a:lnTo>
                    <a:pt x="10751" y="2633"/>
                  </a:lnTo>
                  <a:lnTo>
                    <a:pt x="10795" y="2502"/>
                  </a:lnTo>
                  <a:lnTo>
                    <a:pt x="10795" y="2458"/>
                  </a:lnTo>
                  <a:lnTo>
                    <a:pt x="10751" y="2370"/>
                  </a:lnTo>
                  <a:lnTo>
                    <a:pt x="10707" y="2326"/>
                  </a:lnTo>
                  <a:lnTo>
                    <a:pt x="10664" y="2326"/>
                  </a:lnTo>
                  <a:lnTo>
                    <a:pt x="9830" y="2195"/>
                  </a:lnTo>
                  <a:lnTo>
                    <a:pt x="7987" y="1536"/>
                  </a:lnTo>
                  <a:lnTo>
                    <a:pt x="5749" y="878"/>
                  </a:lnTo>
                  <a:lnTo>
                    <a:pt x="3160" y="45"/>
                  </a:lnTo>
                  <a:lnTo>
                    <a:pt x="307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86" name="Google Shape;14386;p408"/>
            <p:cNvSpPr/>
            <p:nvPr/>
          </p:nvSpPr>
          <p:spPr>
            <a:xfrm>
              <a:off x="1951650" y="4680175"/>
              <a:ext cx="528775" cy="40600"/>
            </a:xfrm>
            <a:custGeom>
              <a:avLst/>
              <a:gdLst/>
              <a:ahLst/>
              <a:cxnLst/>
              <a:rect l="l" t="t" r="r" b="b"/>
              <a:pathLst>
                <a:path w="21151" h="1624" extrusionOk="0">
                  <a:moveTo>
                    <a:pt x="20975" y="0"/>
                  </a:moveTo>
                  <a:lnTo>
                    <a:pt x="16807" y="132"/>
                  </a:lnTo>
                  <a:lnTo>
                    <a:pt x="16719" y="176"/>
                  </a:lnTo>
                  <a:lnTo>
                    <a:pt x="15578" y="702"/>
                  </a:lnTo>
                  <a:lnTo>
                    <a:pt x="11146" y="527"/>
                  </a:lnTo>
                  <a:lnTo>
                    <a:pt x="8733" y="527"/>
                  </a:lnTo>
                  <a:lnTo>
                    <a:pt x="6188" y="790"/>
                  </a:lnTo>
                  <a:lnTo>
                    <a:pt x="3116" y="1097"/>
                  </a:lnTo>
                  <a:lnTo>
                    <a:pt x="878" y="966"/>
                  </a:lnTo>
                  <a:lnTo>
                    <a:pt x="790" y="1009"/>
                  </a:lnTo>
                  <a:lnTo>
                    <a:pt x="132" y="1273"/>
                  </a:lnTo>
                  <a:lnTo>
                    <a:pt x="44" y="1317"/>
                  </a:lnTo>
                  <a:lnTo>
                    <a:pt x="0" y="1404"/>
                  </a:lnTo>
                  <a:lnTo>
                    <a:pt x="0" y="1448"/>
                  </a:lnTo>
                  <a:lnTo>
                    <a:pt x="0" y="1536"/>
                  </a:lnTo>
                  <a:lnTo>
                    <a:pt x="88" y="1580"/>
                  </a:lnTo>
                  <a:lnTo>
                    <a:pt x="176" y="1624"/>
                  </a:lnTo>
                  <a:lnTo>
                    <a:pt x="264" y="1624"/>
                  </a:lnTo>
                  <a:lnTo>
                    <a:pt x="878" y="1317"/>
                  </a:lnTo>
                  <a:lnTo>
                    <a:pt x="3116" y="1448"/>
                  </a:lnTo>
                  <a:lnTo>
                    <a:pt x="3160" y="1448"/>
                  </a:lnTo>
                  <a:lnTo>
                    <a:pt x="6231" y="1141"/>
                  </a:lnTo>
                  <a:lnTo>
                    <a:pt x="8733" y="878"/>
                  </a:lnTo>
                  <a:lnTo>
                    <a:pt x="11146" y="878"/>
                  </a:lnTo>
                  <a:lnTo>
                    <a:pt x="15578" y="1053"/>
                  </a:lnTo>
                  <a:lnTo>
                    <a:pt x="15666" y="1053"/>
                  </a:lnTo>
                  <a:lnTo>
                    <a:pt x="16851" y="483"/>
                  </a:lnTo>
                  <a:lnTo>
                    <a:pt x="20975" y="351"/>
                  </a:lnTo>
                  <a:lnTo>
                    <a:pt x="21063" y="351"/>
                  </a:lnTo>
                  <a:lnTo>
                    <a:pt x="21107" y="307"/>
                  </a:lnTo>
                  <a:lnTo>
                    <a:pt x="21151" y="263"/>
                  </a:lnTo>
                  <a:lnTo>
                    <a:pt x="21151" y="176"/>
                  </a:lnTo>
                  <a:lnTo>
                    <a:pt x="21151" y="132"/>
                  </a:lnTo>
                  <a:lnTo>
                    <a:pt x="21107" y="44"/>
                  </a:lnTo>
                  <a:lnTo>
                    <a:pt x="21063" y="44"/>
                  </a:lnTo>
                  <a:lnTo>
                    <a:pt x="2097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87" name="Google Shape;14387;p408"/>
            <p:cNvSpPr/>
            <p:nvPr/>
          </p:nvSpPr>
          <p:spPr>
            <a:xfrm>
              <a:off x="2370700" y="4660425"/>
              <a:ext cx="121800" cy="17575"/>
            </a:xfrm>
            <a:custGeom>
              <a:avLst/>
              <a:gdLst/>
              <a:ahLst/>
              <a:cxnLst/>
              <a:rect l="l" t="t" r="r" b="b"/>
              <a:pathLst>
                <a:path w="4872" h="703" extrusionOk="0">
                  <a:moveTo>
                    <a:pt x="4696" y="0"/>
                  </a:moveTo>
                  <a:lnTo>
                    <a:pt x="1010" y="44"/>
                  </a:lnTo>
                  <a:lnTo>
                    <a:pt x="966" y="88"/>
                  </a:lnTo>
                  <a:lnTo>
                    <a:pt x="132" y="395"/>
                  </a:lnTo>
                  <a:lnTo>
                    <a:pt x="45" y="395"/>
                  </a:lnTo>
                  <a:lnTo>
                    <a:pt x="1" y="483"/>
                  </a:lnTo>
                  <a:lnTo>
                    <a:pt x="1" y="527"/>
                  </a:lnTo>
                  <a:lnTo>
                    <a:pt x="1" y="615"/>
                  </a:lnTo>
                  <a:lnTo>
                    <a:pt x="89" y="702"/>
                  </a:lnTo>
                  <a:lnTo>
                    <a:pt x="220" y="702"/>
                  </a:lnTo>
                  <a:lnTo>
                    <a:pt x="1054" y="395"/>
                  </a:lnTo>
                  <a:lnTo>
                    <a:pt x="4740" y="351"/>
                  </a:lnTo>
                  <a:lnTo>
                    <a:pt x="4784" y="307"/>
                  </a:lnTo>
                  <a:lnTo>
                    <a:pt x="4828" y="264"/>
                  </a:lnTo>
                  <a:lnTo>
                    <a:pt x="4871" y="220"/>
                  </a:lnTo>
                  <a:lnTo>
                    <a:pt x="4871" y="132"/>
                  </a:lnTo>
                  <a:lnTo>
                    <a:pt x="4871" y="88"/>
                  </a:lnTo>
                  <a:lnTo>
                    <a:pt x="4828" y="44"/>
                  </a:lnTo>
                  <a:lnTo>
                    <a:pt x="478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88" name="Google Shape;14388;p408"/>
            <p:cNvSpPr/>
            <p:nvPr/>
          </p:nvSpPr>
          <p:spPr>
            <a:xfrm>
              <a:off x="2386075" y="4638475"/>
              <a:ext cx="120675" cy="19775"/>
            </a:xfrm>
            <a:custGeom>
              <a:avLst/>
              <a:gdLst/>
              <a:ahLst/>
              <a:cxnLst/>
              <a:rect l="l" t="t" r="r" b="b"/>
              <a:pathLst>
                <a:path w="4827" h="791" extrusionOk="0">
                  <a:moveTo>
                    <a:pt x="4651" y="1"/>
                  </a:moveTo>
                  <a:lnTo>
                    <a:pt x="965" y="132"/>
                  </a:lnTo>
                  <a:lnTo>
                    <a:pt x="922" y="132"/>
                  </a:lnTo>
                  <a:lnTo>
                    <a:pt x="132" y="440"/>
                  </a:lnTo>
                  <a:lnTo>
                    <a:pt x="88" y="483"/>
                  </a:lnTo>
                  <a:lnTo>
                    <a:pt x="44" y="527"/>
                  </a:lnTo>
                  <a:lnTo>
                    <a:pt x="0" y="615"/>
                  </a:lnTo>
                  <a:lnTo>
                    <a:pt x="44" y="659"/>
                  </a:lnTo>
                  <a:lnTo>
                    <a:pt x="88" y="747"/>
                  </a:lnTo>
                  <a:lnTo>
                    <a:pt x="176" y="791"/>
                  </a:lnTo>
                  <a:lnTo>
                    <a:pt x="263" y="791"/>
                  </a:lnTo>
                  <a:lnTo>
                    <a:pt x="1009" y="483"/>
                  </a:lnTo>
                  <a:lnTo>
                    <a:pt x="4651" y="352"/>
                  </a:lnTo>
                  <a:lnTo>
                    <a:pt x="4695" y="352"/>
                  </a:lnTo>
                  <a:lnTo>
                    <a:pt x="4783" y="308"/>
                  </a:lnTo>
                  <a:lnTo>
                    <a:pt x="4783" y="264"/>
                  </a:lnTo>
                  <a:lnTo>
                    <a:pt x="4827" y="176"/>
                  </a:lnTo>
                  <a:lnTo>
                    <a:pt x="4783" y="132"/>
                  </a:lnTo>
                  <a:lnTo>
                    <a:pt x="4739" y="88"/>
                  </a:lnTo>
                  <a:lnTo>
                    <a:pt x="4695" y="45"/>
                  </a:lnTo>
                  <a:lnTo>
                    <a:pt x="465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89" name="Google Shape;14389;p408"/>
            <p:cNvSpPr/>
            <p:nvPr/>
          </p:nvSpPr>
          <p:spPr>
            <a:xfrm>
              <a:off x="2401425" y="4618725"/>
              <a:ext cx="117400" cy="17575"/>
            </a:xfrm>
            <a:custGeom>
              <a:avLst/>
              <a:gdLst/>
              <a:ahLst/>
              <a:cxnLst/>
              <a:rect l="l" t="t" r="r" b="b"/>
              <a:pathLst>
                <a:path w="4696" h="703" extrusionOk="0">
                  <a:moveTo>
                    <a:pt x="4520" y="1"/>
                  </a:moveTo>
                  <a:lnTo>
                    <a:pt x="966" y="133"/>
                  </a:lnTo>
                  <a:lnTo>
                    <a:pt x="922" y="133"/>
                  </a:lnTo>
                  <a:lnTo>
                    <a:pt x="176" y="352"/>
                  </a:lnTo>
                  <a:lnTo>
                    <a:pt x="132" y="352"/>
                  </a:lnTo>
                  <a:lnTo>
                    <a:pt x="88" y="396"/>
                  </a:lnTo>
                  <a:lnTo>
                    <a:pt x="44" y="440"/>
                  </a:lnTo>
                  <a:lnTo>
                    <a:pt x="0" y="484"/>
                  </a:lnTo>
                  <a:lnTo>
                    <a:pt x="0" y="571"/>
                  </a:lnTo>
                  <a:lnTo>
                    <a:pt x="88" y="659"/>
                  </a:lnTo>
                  <a:lnTo>
                    <a:pt x="176" y="703"/>
                  </a:lnTo>
                  <a:lnTo>
                    <a:pt x="220" y="703"/>
                  </a:lnTo>
                  <a:lnTo>
                    <a:pt x="1010" y="484"/>
                  </a:lnTo>
                  <a:lnTo>
                    <a:pt x="4520" y="352"/>
                  </a:lnTo>
                  <a:lnTo>
                    <a:pt x="4608" y="308"/>
                  </a:lnTo>
                  <a:lnTo>
                    <a:pt x="4652" y="264"/>
                  </a:lnTo>
                  <a:lnTo>
                    <a:pt x="4696" y="220"/>
                  </a:lnTo>
                  <a:lnTo>
                    <a:pt x="4696" y="133"/>
                  </a:lnTo>
                  <a:lnTo>
                    <a:pt x="4652" y="89"/>
                  </a:lnTo>
                  <a:lnTo>
                    <a:pt x="4652" y="45"/>
                  </a:lnTo>
                  <a:lnTo>
                    <a:pt x="456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90" name="Google Shape;14390;p408"/>
            <p:cNvSpPr/>
            <p:nvPr/>
          </p:nvSpPr>
          <p:spPr>
            <a:xfrm>
              <a:off x="2443100" y="4581425"/>
              <a:ext cx="16500" cy="11000"/>
            </a:xfrm>
            <a:custGeom>
              <a:avLst/>
              <a:gdLst/>
              <a:ahLst/>
              <a:cxnLst/>
              <a:rect l="l" t="t" r="r" b="b"/>
              <a:pathLst>
                <a:path w="660" h="440" extrusionOk="0">
                  <a:moveTo>
                    <a:pt x="440" y="1"/>
                  </a:moveTo>
                  <a:lnTo>
                    <a:pt x="133" y="89"/>
                  </a:lnTo>
                  <a:lnTo>
                    <a:pt x="45" y="133"/>
                  </a:lnTo>
                  <a:lnTo>
                    <a:pt x="1" y="176"/>
                  </a:lnTo>
                  <a:lnTo>
                    <a:pt x="1" y="220"/>
                  </a:lnTo>
                  <a:lnTo>
                    <a:pt x="1" y="308"/>
                  </a:lnTo>
                  <a:lnTo>
                    <a:pt x="45" y="396"/>
                  </a:lnTo>
                  <a:lnTo>
                    <a:pt x="176" y="440"/>
                  </a:lnTo>
                  <a:lnTo>
                    <a:pt x="220" y="440"/>
                  </a:lnTo>
                  <a:lnTo>
                    <a:pt x="527" y="352"/>
                  </a:lnTo>
                  <a:lnTo>
                    <a:pt x="571" y="308"/>
                  </a:lnTo>
                  <a:lnTo>
                    <a:pt x="615" y="264"/>
                  </a:lnTo>
                  <a:lnTo>
                    <a:pt x="659" y="220"/>
                  </a:lnTo>
                  <a:lnTo>
                    <a:pt x="659" y="133"/>
                  </a:lnTo>
                  <a:lnTo>
                    <a:pt x="615" y="89"/>
                  </a:lnTo>
                  <a:lnTo>
                    <a:pt x="571" y="45"/>
                  </a:lnTo>
                  <a:lnTo>
                    <a:pt x="52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91" name="Google Shape;14391;p408"/>
            <p:cNvSpPr/>
            <p:nvPr/>
          </p:nvSpPr>
          <p:spPr>
            <a:xfrm>
              <a:off x="2448600" y="4561700"/>
              <a:ext cx="25250" cy="13175"/>
            </a:xfrm>
            <a:custGeom>
              <a:avLst/>
              <a:gdLst/>
              <a:ahLst/>
              <a:cxnLst/>
              <a:rect l="l" t="t" r="r" b="b"/>
              <a:pathLst>
                <a:path w="1010" h="527" extrusionOk="0">
                  <a:moveTo>
                    <a:pt x="834" y="0"/>
                  </a:moveTo>
                  <a:lnTo>
                    <a:pt x="132" y="176"/>
                  </a:lnTo>
                  <a:lnTo>
                    <a:pt x="88" y="176"/>
                  </a:lnTo>
                  <a:lnTo>
                    <a:pt x="44" y="263"/>
                  </a:lnTo>
                  <a:lnTo>
                    <a:pt x="0" y="307"/>
                  </a:lnTo>
                  <a:lnTo>
                    <a:pt x="0" y="395"/>
                  </a:lnTo>
                  <a:lnTo>
                    <a:pt x="88" y="483"/>
                  </a:lnTo>
                  <a:lnTo>
                    <a:pt x="176" y="527"/>
                  </a:lnTo>
                  <a:lnTo>
                    <a:pt x="220" y="527"/>
                  </a:lnTo>
                  <a:lnTo>
                    <a:pt x="922" y="351"/>
                  </a:lnTo>
                  <a:lnTo>
                    <a:pt x="966" y="307"/>
                  </a:lnTo>
                  <a:lnTo>
                    <a:pt x="1010" y="263"/>
                  </a:lnTo>
                  <a:lnTo>
                    <a:pt x="1010" y="176"/>
                  </a:lnTo>
                  <a:lnTo>
                    <a:pt x="1010" y="132"/>
                  </a:lnTo>
                  <a:lnTo>
                    <a:pt x="1010" y="44"/>
                  </a:lnTo>
                  <a:lnTo>
                    <a:pt x="96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92" name="Google Shape;14392;p408"/>
            <p:cNvSpPr/>
            <p:nvPr/>
          </p:nvSpPr>
          <p:spPr>
            <a:xfrm>
              <a:off x="2465050" y="4534275"/>
              <a:ext cx="165675" cy="19750"/>
            </a:xfrm>
            <a:custGeom>
              <a:avLst/>
              <a:gdLst/>
              <a:ahLst/>
              <a:cxnLst/>
              <a:rect l="l" t="t" r="r" b="b"/>
              <a:pathLst>
                <a:path w="6627" h="790" extrusionOk="0">
                  <a:moveTo>
                    <a:pt x="6451" y="0"/>
                  </a:moveTo>
                  <a:lnTo>
                    <a:pt x="790" y="263"/>
                  </a:lnTo>
                  <a:lnTo>
                    <a:pt x="746" y="307"/>
                  </a:lnTo>
                  <a:lnTo>
                    <a:pt x="132" y="483"/>
                  </a:lnTo>
                  <a:lnTo>
                    <a:pt x="88" y="483"/>
                  </a:lnTo>
                  <a:lnTo>
                    <a:pt x="44" y="571"/>
                  </a:lnTo>
                  <a:lnTo>
                    <a:pt x="0" y="614"/>
                  </a:lnTo>
                  <a:lnTo>
                    <a:pt x="0" y="702"/>
                  </a:lnTo>
                  <a:lnTo>
                    <a:pt x="88" y="790"/>
                  </a:lnTo>
                  <a:lnTo>
                    <a:pt x="220" y="790"/>
                  </a:lnTo>
                  <a:lnTo>
                    <a:pt x="834" y="614"/>
                  </a:lnTo>
                  <a:lnTo>
                    <a:pt x="6451" y="351"/>
                  </a:lnTo>
                  <a:lnTo>
                    <a:pt x="6539" y="351"/>
                  </a:lnTo>
                  <a:lnTo>
                    <a:pt x="6583" y="307"/>
                  </a:lnTo>
                  <a:lnTo>
                    <a:pt x="6626" y="263"/>
                  </a:lnTo>
                  <a:lnTo>
                    <a:pt x="6626" y="176"/>
                  </a:lnTo>
                  <a:lnTo>
                    <a:pt x="6626" y="132"/>
                  </a:lnTo>
                  <a:lnTo>
                    <a:pt x="6583" y="44"/>
                  </a:lnTo>
                  <a:lnTo>
                    <a:pt x="6495" y="44"/>
                  </a:lnTo>
                  <a:lnTo>
                    <a:pt x="645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93" name="Google Shape;14393;p408"/>
            <p:cNvSpPr/>
            <p:nvPr/>
          </p:nvSpPr>
          <p:spPr>
            <a:xfrm>
              <a:off x="2470525" y="4513425"/>
              <a:ext cx="164575" cy="23050"/>
            </a:xfrm>
            <a:custGeom>
              <a:avLst/>
              <a:gdLst/>
              <a:ahLst/>
              <a:cxnLst/>
              <a:rect l="l" t="t" r="r" b="b"/>
              <a:pathLst>
                <a:path w="6583" h="922" extrusionOk="0">
                  <a:moveTo>
                    <a:pt x="6407" y="0"/>
                  </a:moveTo>
                  <a:lnTo>
                    <a:pt x="2546" y="88"/>
                  </a:lnTo>
                  <a:lnTo>
                    <a:pt x="1142" y="308"/>
                  </a:lnTo>
                  <a:lnTo>
                    <a:pt x="1098" y="308"/>
                  </a:lnTo>
                  <a:lnTo>
                    <a:pt x="133" y="571"/>
                  </a:lnTo>
                  <a:lnTo>
                    <a:pt x="89" y="615"/>
                  </a:lnTo>
                  <a:lnTo>
                    <a:pt x="45" y="659"/>
                  </a:lnTo>
                  <a:lnTo>
                    <a:pt x="1" y="746"/>
                  </a:lnTo>
                  <a:lnTo>
                    <a:pt x="45" y="790"/>
                  </a:lnTo>
                  <a:lnTo>
                    <a:pt x="89" y="878"/>
                  </a:lnTo>
                  <a:lnTo>
                    <a:pt x="176" y="922"/>
                  </a:lnTo>
                  <a:lnTo>
                    <a:pt x="220" y="922"/>
                  </a:lnTo>
                  <a:lnTo>
                    <a:pt x="1186" y="659"/>
                  </a:lnTo>
                  <a:lnTo>
                    <a:pt x="2590" y="439"/>
                  </a:lnTo>
                  <a:lnTo>
                    <a:pt x="6451" y="351"/>
                  </a:lnTo>
                  <a:lnTo>
                    <a:pt x="6495" y="351"/>
                  </a:lnTo>
                  <a:lnTo>
                    <a:pt x="6539" y="308"/>
                  </a:lnTo>
                  <a:lnTo>
                    <a:pt x="6583" y="264"/>
                  </a:lnTo>
                  <a:lnTo>
                    <a:pt x="6583" y="176"/>
                  </a:lnTo>
                  <a:lnTo>
                    <a:pt x="6583" y="88"/>
                  </a:lnTo>
                  <a:lnTo>
                    <a:pt x="6539" y="44"/>
                  </a:lnTo>
                  <a:lnTo>
                    <a:pt x="649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94" name="Google Shape;14394;p408"/>
            <p:cNvSpPr/>
            <p:nvPr/>
          </p:nvSpPr>
          <p:spPr>
            <a:xfrm>
              <a:off x="2521000" y="4471725"/>
              <a:ext cx="125075" cy="18675"/>
            </a:xfrm>
            <a:custGeom>
              <a:avLst/>
              <a:gdLst/>
              <a:ahLst/>
              <a:cxnLst/>
              <a:rect l="l" t="t" r="r" b="b"/>
              <a:pathLst>
                <a:path w="5003" h="747" extrusionOk="0">
                  <a:moveTo>
                    <a:pt x="4827" y="1"/>
                  </a:moveTo>
                  <a:lnTo>
                    <a:pt x="1756" y="133"/>
                  </a:lnTo>
                  <a:lnTo>
                    <a:pt x="308" y="308"/>
                  </a:lnTo>
                  <a:lnTo>
                    <a:pt x="264" y="352"/>
                  </a:lnTo>
                  <a:lnTo>
                    <a:pt x="88" y="396"/>
                  </a:lnTo>
                  <a:lnTo>
                    <a:pt x="44" y="440"/>
                  </a:lnTo>
                  <a:lnTo>
                    <a:pt x="0" y="484"/>
                  </a:lnTo>
                  <a:lnTo>
                    <a:pt x="0" y="571"/>
                  </a:lnTo>
                  <a:lnTo>
                    <a:pt x="0" y="615"/>
                  </a:lnTo>
                  <a:lnTo>
                    <a:pt x="88" y="703"/>
                  </a:lnTo>
                  <a:lnTo>
                    <a:pt x="176" y="747"/>
                  </a:lnTo>
                  <a:lnTo>
                    <a:pt x="220" y="747"/>
                  </a:lnTo>
                  <a:lnTo>
                    <a:pt x="351" y="659"/>
                  </a:lnTo>
                  <a:lnTo>
                    <a:pt x="1799" y="484"/>
                  </a:lnTo>
                  <a:lnTo>
                    <a:pt x="4827" y="352"/>
                  </a:lnTo>
                  <a:lnTo>
                    <a:pt x="4915" y="308"/>
                  </a:lnTo>
                  <a:lnTo>
                    <a:pt x="4959" y="308"/>
                  </a:lnTo>
                  <a:lnTo>
                    <a:pt x="5003" y="220"/>
                  </a:lnTo>
                  <a:lnTo>
                    <a:pt x="5003" y="176"/>
                  </a:lnTo>
                  <a:lnTo>
                    <a:pt x="5003" y="89"/>
                  </a:lnTo>
                  <a:lnTo>
                    <a:pt x="4959" y="45"/>
                  </a:lnTo>
                  <a:lnTo>
                    <a:pt x="487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95" name="Google Shape;14395;p408"/>
            <p:cNvSpPr/>
            <p:nvPr/>
          </p:nvSpPr>
          <p:spPr>
            <a:xfrm>
              <a:off x="2530875" y="4452000"/>
              <a:ext cx="120700" cy="19750"/>
            </a:xfrm>
            <a:custGeom>
              <a:avLst/>
              <a:gdLst/>
              <a:ahLst/>
              <a:cxnLst/>
              <a:rect l="l" t="t" r="r" b="b"/>
              <a:pathLst>
                <a:path w="4828" h="790" extrusionOk="0">
                  <a:moveTo>
                    <a:pt x="4608" y="0"/>
                  </a:moveTo>
                  <a:lnTo>
                    <a:pt x="2019" y="88"/>
                  </a:lnTo>
                  <a:lnTo>
                    <a:pt x="483" y="307"/>
                  </a:lnTo>
                  <a:lnTo>
                    <a:pt x="439" y="307"/>
                  </a:lnTo>
                  <a:lnTo>
                    <a:pt x="88" y="439"/>
                  </a:lnTo>
                  <a:lnTo>
                    <a:pt x="44" y="483"/>
                  </a:lnTo>
                  <a:lnTo>
                    <a:pt x="0" y="570"/>
                  </a:lnTo>
                  <a:lnTo>
                    <a:pt x="0" y="614"/>
                  </a:lnTo>
                  <a:lnTo>
                    <a:pt x="0" y="702"/>
                  </a:lnTo>
                  <a:lnTo>
                    <a:pt x="44" y="790"/>
                  </a:lnTo>
                  <a:lnTo>
                    <a:pt x="220" y="790"/>
                  </a:lnTo>
                  <a:lnTo>
                    <a:pt x="571" y="658"/>
                  </a:lnTo>
                  <a:lnTo>
                    <a:pt x="2063" y="439"/>
                  </a:lnTo>
                  <a:lnTo>
                    <a:pt x="4652" y="351"/>
                  </a:lnTo>
                  <a:lnTo>
                    <a:pt x="4696" y="307"/>
                  </a:lnTo>
                  <a:lnTo>
                    <a:pt x="4783" y="263"/>
                  </a:lnTo>
                  <a:lnTo>
                    <a:pt x="4783" y="219"/>
                  </a:lnTo>
                  <a:lnTo>
                    <a:pt x="4827" y="132"/>
                  </a:lnTo>
                  <a:lnTo>
                    <a:pt x="4783" y="88"/>
                  </a:lnTo>
                  <a:lnTo>
                    <a:pt x="4739" y="44"/>
                  </a:lnTo>
                  <a:lnTo>
                    <a:pt x="469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96" name="Google Shape;14396;p408"/>
            <p:cNvSpPr/>
            <p:nvPr/>
          </p:nvSpPr>
          <p:spPr>
            <a:xfrm>
              <a:off x="2524300" y="4427850"/>
              <a:ext cx="161275" cy="30750"/>
            </a:xfrm>
            <a:custGeom>
              <a:avLst/>
              <a:gdLst/>
              <a:ahLst/>
              <a:cxnLst/>
              <a:rect l="l" t="t" r="r" b="b"/>
              <a:pathLst>
                <a:path w="6451" h="1230" extrusionOk="0">
                  <a:moveTo>
                    <a:pt x="6275" y="1"/>
                  </a:moveTo>
                  <a:lnTo>
                    <a:pt x="2896" y="220"/>
                  </a:lnTo>
                  <a:lnTo>
                    <a:pt x="1360" y="483"/>
                  </a:lnTo>
                  <a:lnTo>
                    <a:pt x="1316" y="483"/>
                  </a:lnTo>
                  <a:lnTo>
                    <a:pt x="132" y="878"/>
                  </a:lnTo>
                  <a:lnTo>
                    <a:pt x="44" y="922"/>
                  </a:lnTo>
                  <a:lnTo>
                    <a:pt x="0" y="966"/>
                  </a:lnTo>
                  <a:lnTo>
                    <a:pt x="0" y="1054"/>
                  </a:lnTo>
                  <a:lnTo>
                    <a:pt x="0" y="1098"/>
                  </a:lnTo>
                  <a:lnTo>
                    <a:pt x="88" y="1185"/>
                  </a:lnTo>
                  <a:lnTo>
                    <a:pt x="176" y="1229"/>
                  </a:lnTo>
                  <a:lnTo>
                    <a:pt x="219" y="1229"/>
                  </a:lnTo>
                  <a:lnTo>
                    <a:pt x="1404" y="834"/>
                  </a:lnTo>
                  <a:lnTo>
                    <a:pt x="2896" y="571"/>
                  </a:lnTo>
                  <a:lnTo>
                    <a:pt x="6275" y="352"/>
                  </a:lnTo>
                  <a:lnTo>
                    <a:pt x="6363" y="308"/>
                  </a:lnTo>
                  <a:lnTo>
                    <a:pt x="6407" y="264"/>
                  </a:lnTo>
                  <a:lnTo>
                    <a:pt x="6450" y="220"/>
                  </a:lnTo>
                  <a:lnTo>
                    <a:pt x="6450" y="132"/>
                  </a:lnTo>
                  <a:lnTo>
                    <a:pt x="6450" y="88"/>
                  </a:lnTo>
                  <a:lnTo>
                    <a:pt x="6407" y="45"/>
                  </a:lnTo>
                  <a:lnTo>
                    <a:pt x="627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97" name="Google Shape;14397;p408"/>
            <p:cNvSpPr/>
            <p:nvPr/>
          </p:nvSpPr>
          <p:spPr>
            <a:xfrm>
              <a:off x="2522100" y="4401525"/>
              <a:ext cx="190900" cy="28550"/>
            </a:xfrm>
            <a:custGeom>
              <a:avLst/>
              <a:gdLst/>
              <a:ahLst/>
              <a:cxnLst/>
              <a:rect l="l" t="t" r="r" b="b"/>
              <a:pathLst>
                <a:path w="7636" h="1142" extrusionOk="0">
                  <a:moveTo>
                    <a:pt x="7416" y="1"/>
                  </a:moveTo>
                  <a:lnTo>
                    <a:pt x="5003" y="308"/>
                  </a:lnTo>
                  <a:lnTo>
                    <a:pt x="2370" y="483"/>
                  </a:lnTo>
                  <a:lnTo>
                    <a:pt x="351" y="703"/>
                  </a:lnTo>
                  <a:lnTo>
                    <a:pt x="264" y="747"/>
                  </a:lnTo>
                  <a:lnTo>
                    <a:pt x="88" y="834"/>
                  </a:lnTo>
                  <a:lnTo>
                    <a:pt x="44" y="878"/>
                  </a:lnTo>
                  <a:lnTo>
                    <a:pt x="0" y="922"/>
                  </a:lnTo>
                  <a:lnTo>
                    <a:pt x="0" y="1010"/>
                  </a:lnTo>
                  <a:lnTo>
                    <a:pt x="44" y="1054"/>
                  </a:lnTo>
                  <a:lnTo>
                    <a:pt x="88" y="1141"/>
                  </a:lnTo>
                  <a:lnTo>
                    <a:pt x="264" y="1141"/>
                  </a:lnTo>
                  <a:lnTo>
                    <a:pt x="395" y="1054"/>
                  </a:lnTo>
                  <a:lnTo>
                    <a:pt x="2414" y="834"/>
                  </a:lnTo>
                  <a:lnTo>
                    <a:pt x="5047" y="659"/>
                  </a:lnTo>
                  <a:lnTo>
                    <a:pt x="7460" y="352"/>
                  </a:lnTo>
                  <a:lnTo>
                    <a:pt x="7548" y="308"/>
                  </a:lnTo>
                  <a:lnTo>
                    <a:pt x="7592" y="264"/>
                  </a:lnTo>
                  <a:lnTo>
                    <a:pt x="7635" y="220"/>
                  </a:lnTo>
                  <a:lnTo>
                    <a:pt x="7635" y="132"/>
                  </a:lnTo>
                  <a:lnTo>
                    <a:pt x="7592" y="88"/>
                  </a:lnTo>
                  <a:lnTo>
                    <a:pt x="7548" y="44"/>
                  </a:lnTo>
                  <a:lnTo>
                    <a:pt x="750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98" name="Google Shape;14398;p408"/>
            <p:cNvSpPr/>
            <p:nvPr/>
          </p:nvSpPr>
          <p:spPr>
            <a:xfrm>
              <a:off x="2533075" y="4308275"/>
              <a:ext cx="523300" cy="91075"/>
            </a:xfrm>
            <a:custGeom>
              <a:avLst/>
              <a:gdLst/>
              <a:ahLst/>
              <a:cxnLst/>
              <a:rect l="l" t="t" r="r" b="b"/>
              <a:pathLst>
                <a:path w="20932" h="3643" extrusionOk="0">
                  <a:moveTo>
                    <a:pt x="20361" y="1"/>
                  </a:moveTo>
                  <a:lnTo>
                    <a:pt x="16411" y="352"/>
                  </a:lnTo>
                  <a:lnTo>
                    <a:pt x="10444" y="834"/>
                  </a:lnTo>
                  <a:lnTo>
                    <a:pt x="6099" y="1273"/>
                  </a:lnTo>
                  <a:lnTo>
                    <a:pt x="6056" y="1273"/>
                  </a:lnTo>
                  <a:lnTo>
                    <a:pt x="2765" y="2283"/>
                  </a:lnTo>
                  <a:lnTo>
                    <a:pt x="965" y="2634"/>
                  </a:lnTo>
                  <a:lnTo>
                    <a:pt x="878" y="2677"/>
                  </a:lnTo>
                  <a:lnTo>
                    <a:pt x="88" y="3336"/>
                  </a:lnTo>
                  <a:lnTo>
                    <a:pt x="44" y="3380"/>
                  </a:lnTo>
                  <a:lnTo>
                    <a:pt x="0" y="3467"/>
                  </a:lnTo>
                  <a:lnTo>
                    <a:pt x="0" y="3511"/>
                  </a:lnTo>
                  <a:lnTo>
                    <a:pt x="44" y="3599"/>
                  </a:lnTo>
                  <a:lnTo>
                    <a:pt x="88" y="3643"/>
                  </a:lnTo>
                  <a:lnTo>
                    <a:pt x="176" y="3643"/>
                  </a:lnTo>
                  <a:lnTo>
                    <a:pt x="307" y="3599"/>
                  </a:lnTo>
                  <a:lnTo>
                    <a:pt x="1097" y="2985"/>
                  </a:lnTo>
                  <a:lnTo>
                    <a:pt x="2852" y="2590"/>
                  </a:lnTo>
                  <a:lnTo>
                    <a:pt x="6143" y="1624"/>
                  </a:lnTo>
                  <a:lnTo>
                    <a:pt x="10488" y="1186"/>
                  </a:lnTo>
                  <a:lnTo>
                    <a:pt x="13647" y="966"/>
                  </a:lnTo>
                  <a:lnTo>
                    <a:pt x="16455" y="703"/>
                  </a:lnTo>
                  <a:lnTo>
                    <a:pt x="20361" y="352"/>
                  </a:lnTo>
                  <a:lnTo>
                    <a:pt x="20712" y="440"/>
                  </a:lnTo>
                  <a:lnTo>
                    <a:pt x="20799" y="440"/>
                  </a:lnTo>
                  <a:lnTo>
                    <a:pt x="20843" y="396"/>
                  </a:lnTo>
                  <a:lnTo>
                    <a:pt x="20887" y="352"/>
                  </a:lnTo>
                  <a:lnTo>
                    <a:pt x="20931" y="308"/>
                  </a:lnTo>
                  <a:lnTo>
                    <a:pt x="20931" y="220"/>
                  </a:lnTo>
                  <a:lnTo>
                    <a:pt x="20887" y="176"/>
                  </a:lnTo>
                  <a:lnTo>
                    <a:pt x="20843" y="132"/>
                  </a:lnTo>
                  <a:lnTo>
                    <a:pt x="20799" y="88"/>
                  </a:lnTo>
                  <a:lnTo>
                    <a:pt x="2040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99" name="Google Shape;14399;p408"/>
            <p:cNvSpPr/>
            <p:nvPr/>
          </p:nvSpPr>
          <p:spPr>
            <a:xfrm>
              <a:off x="2508925" y="4276475"/>
              <a:ext cx="537575" cy="125075"/>
            </a:xfrm>
            <a:custGeom>
              <a:avLst/>
              <a:gdLst/>
              <a:ahLst/>
              <a:cxnLst/>
              <a:rect l="l" t="t" r="r" b="b"/>
              <a:pathLst>
                <a:path w="21503" h="5003" extrusionOk="0">
                  <a:moveTo>
                    <a:pt x="18255" y="0"/>
                  </a:moveTo>
                  <a:lnTo>
                    <a:pt x="13779" y="395"/>
                  </a:lnTo>
                  <a:lnTo>
                    <a:pt x="9479" y="834"/>
                  </a:lnTo>
                  <a:lnTo>
                    <a:pt x="6846" y="1185"/>
                  </a:lnTo>
                  <a:lnTo>
                    <a:pt x="6802" y="1229"/>
                  </a:lnTo>
                  <a:lnTo>
                    <a:pt x="5003" y="2238"/>
                  </a:lnTo>
                  <a:lnTo>
                    <a:pt x="3599" y="2765"/>
                  </a:lnTo>
                  <a:lnTo>
                    <a:pt x="1361" y="3247"/>
                  </a:lnTo>
                  <a:lnTo>
                    <a:pt x="1273" y="3335"/>
                  </a:lnTo>
                  <a:lnTo>
                    <a:pt x="440" y="4432"/>
                  </a:lnTo>
                  <a:lnTo>
                    <a:pt x="88" y="4652"/>
                  </a:lnTo>
                  <a:lnTo>
                    <a:pt x="45" y="4739"/>
                  </a:lnTo>
                  <a:lnTo>
                    <a:pt x="1" y="4783"/>
                  </a:lnTo>
                  <a:lnTo>
                    <a:pt x="1" y="4871"/>
                  </a:lnTo>
                  <a:lnTo>
                    <a:pt x="45" y="4915"/>
                  </a:lnTo>
                  <a:lnTo>
                    <a:pt x="88" y="4959"/>
                  </a:lnTo>
                  <a:lnTo>
                    <a:pt x="176" y="5003"/>
                  </a:lnTo>
                  <a:lnTo>
                    <a:pt x="264" y="4959"/>
                  </a:lnTo>
                  <a:lnTo>
                    <a:pt x="659" y="4739"/>
                  </a:lnTo>
                  <a:lnTo>
                    <a:pt x="703" y="4695"/>
                  </a:lnTo>
                  <a:lnTo>
                    <a:pt x="1537" y="3598"/>
                  </a:lnTo>
                  <a:lnTo>
                    <a:pt x="3687" y="3072"/>
                  </a:lnTo>
                  <a:lnTo>
                    <a:pt x="3731" y="3072"/>
                  </a:lnTo>
                  <a:lnTo>
                    <a:pt x="5135" y="2545"/>
                  </a:lnTo>
                  <a:lnTo>
                    <a:pt x="5179" y="2545"/>
                  </a:lnTo>
                  <a:lnTo>
                    <a:pt x="6934" y="1536"/>
                  </a:lnTo>
                  <a:lnTo>
                    <a:pt x="9523" y="1185"/>
                  </a:lnTo>
                  <a:lnTo>
                    <a:pt x="13779" y="746"/>
                  </a:lnTo>
                  <a:lnTo>
                    <a:pt x="18255" y="351"/>
                  </a:lnTo>
                  <a:lnTo>
                    <a:pt x="19922" y="351"/>
                  </a:lnTo>
                  <a:lnTo>
                    <a:pt x="20625" y="527"/>
                  </a:lnTo>
                  <a:lnTo>
                    <a:pt x="21063" y="790"/>
                  </a:lnTo>
                  <a:lnTo>
                    <a:pt x="21151" y="790"/>
                  </a:lnTo>
                  <a:lnTo>
                    <a:pt x="21327" y="834"/>
                  </a:lnTo>
                  <a:lnTo>
                    <a:pt x="21371" y="790"/>
                  </a:lnTo>
                  <a:lnTo>
                    <a:pt x="21458" y="790"/>
                  </a:lnTo>
                  <a:lnTo>
                    <a:pt x="21458" y="746"/>
                  </a:lnTo>
                  <a:lnTo>
                    <a:pt x="21502" y="658"/>
                  </a:lnTo>
                  <a:lnTo>
                    <a:pt x="21502" y="571"/>
                  </a:lnTo>
                  <a:lnTo>
                    <a:pt x="21458" y="527"/>
                  </a:lnTo>
                  <a:lnTo>
                    <a:pt x="21414" y="483"/>
                  </a:lnTo>
                  <a:lnTo>
                    <a:pt x="21239" y="483"/>
                  </a:lnTo>
                  <a:lnTo>
                    <a:pt x="20800" y="176"/>
                  </a:lnTo>
                  <a:lnTo>
                    <a:pt x="20712" y="176"/>
                  </a:lnTo>
                  <a:lnTo>
                    <a:pt x="1996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00" name="Google Shape;14400;p408"/>
            <p:cNvSpPr/>
            <p:nvPr/>
          </p:nvSpPr>
          <p:spPr>
            <a:xfrm>
              <a:off x="2481500" y="4238075"/>
              <a:ext cx="585825" cy="166775"/>
            </a:xfrm>
            <a:custGeom>
              <a:avLst/>
              <a:gdLst/>
              <a:ahLst/>
              <a:cxnLst/>
              <a:rect l="l" t="t" r="r" b="b"/>
              <a:pathLst>
                <a:path w="23433" h="6671" extrusionOk="0">
                  <a:moveTo>
                    <a:pt x="17509" y="0"/>
                  </a:moveTo>
                  <a:lnTo>
                    <a:pt x="16149" y="88"/>
                  </a:lnTo>
                  <a:lnTo>
                    <a:pt x="14832" y="176"/>
                  </a:lnTo>
                  <a:lnTo>
                    <a:pt x="13604" y="264"/>
                  </a:lnTo>
                  <a:lnTo>
                    <a:pt x="11848" y="395"/>
                  </a:lnTo>
                  <a:lnTo>
                    <a:pt x="11805" y="395"/>
                  </a:lnTo>
                  <a:lnTo>
                    <a:pt x="9786" y="790"/>
                  </a:lnTo>
                  <a:lnTo>
                    <a:pt x="9742" y="790"/>
                  </a:lnTo>
                  <a:lnTo>
                    <a:pt x="8470" y="1448"/>
                  </a:lnTo>
                  <a:lnTo>
                    <a:pt x="7285" y="2282"/>
                  </a:lnTo>
                  <a:lnTo>
                    <a:pt x="5442" y="3248"/>
                  </a:lnTo>
                  <a:lnTo>
                    <a:pt x="2282" y="3950"/>
                  </a:lnTo>
                  <a:lnTo>
                    <a:pt x="2195" y="3994"/>
                  </a:lnTo>
                  <a:lnTo>
                    <a:pt x="1580" y="4476"/>
                  </a:lnTo>
                  <a:lnTo>
                    <a:pt x="1537" y="4564"/>
                  </a:lnTo>
                  <a:lnTo>
                    <a:pt x="747" y="5836"/>
                  </a:lnTo>
                  <a:lnTo>
                    <a:pt x="88" y="6363"/>
                  </a:lnTo>
                  <a:lnTo>
                    <a:pt x="45" y="6407"/>
                  </a:lnTo>
                  <a:lnTo>
                    <a:pt x="1" y="6451"/>
                  </a:lnTo>
                  <a:lnTo>
                    <a:pt x="45" y="6539"/>
                  </a:lnTo>
                  <a:lnTo>
                    <a:pt x="45" y="6582"/>
                  </a:lnTo>
                  <a:lnTo>
                    <a:pt x="132" y="6626"/>
                  </a:lnTo>
                  <a:lnTo>
                    <a:pt x="176" y="6670"/>
                  </a:lnTo>
                  <a:lnTo>
                    <a:pt x="308" y="6626"/>
                  </a:lnTo>
                  <a:lnTo>
                    <a:pt x="1010" y="6100"/>
                  </a:lnTo>
                  <a:lnTo>
                    <a:pt x="1054" y="6012"/>
                  </a:lnTo>
                  <a:lnTo>
                    <a:pt x="1800" y="4739"/>
                  </a:lnTo>
                  <a:lnTo>
                    <a:pt x="2414" y="4301"/>
                  </a:lnTo>
                  <a:lnTo>
                    <a:pt x="5574" y="3599"/>
                  </a:lnTo>
                  <a:lnTo>
                    <a:pt x="5617" y="3555"/>
                  </a:lnTo>
                  <a:lnTo>
                    <a:pt x="7460" y="2589"/>
                  </a:lnTo>
                  <a:lnTo>
                    <a:pt x="8645" y="1756"/>
                  </a:lnTo>
                  <a:lnTo>
                    <a:pt x="9874" y="1141"/>
                  </a:lnTo>
                  <a:lnTo>
                    <a:pt x="11892" y="746"/>
                  </a:lnTo>
                  <a:lnTo>
                    <a:pt x="13604" y="615"/>
                  </a:lnTo>
                  <a:lnTo>
                    <a:pt x="14832" y="527"/>
                  </a:lnTo>
                  <a:lnTo>
                    <a:pt x="16149" y="439"/>
                  </a:lnTo>
                  <a:lnTo>
                    <a:pt x="17509" y="351"/>
                  </a:lnTo>
                  <a:lnTo>
                    <a:pt x="18825" y="395"/>
                  </a:lnTo>
                  <a:lnTo>
                    <a:pt x="19484" y="439"/>
                  </a:lnTo>
                  <a:lnTo>
                    <a:pt x="20098" y="483"/>
                  </a:lnTo>
                  <a:lnTo>
                    <a:pt x="20668" y="571"/>
                  </a:lnTo>
                  <a:lnTo>
                    <a:pt x="21195" y="702"/>
                  </a:lnTo>
                  <a:lnTo>
                    <a:pt x="21722" y="878"/>
                  </a:lnTo>
                  <a:lnTo>
                    <a:pt x="22160" y="1097"/>
                  </a:lnTo>
                  <a:lnTo>
                    <a:pt x="22555" y="1361"/>
                  </a:lnTo>
                  <a:lnTo>
                    <a:pt x="22862" y="1624"/>
                  </a:lnTo>
                  <a:lnTo>
                    <a:pt x="22950" y="1712"/>
                  </a:lnTo>
                  <a:lnTo>
                    <a:pt x="23213" y="1756"/>
                  </a:lnTo>
                  <a:lnTo>
                    <a:pt x="23345" y="1756"/>
                  </a:lnTo>
                  <a:lnTo>
                    <a:pt x="23389" y="1712"/>
                  </a:lnTo>
                  <a:lnTo>
                    <a:pt x="23433" y="1668"/>
                  </a:lnTo>
                  <a:lnTo>
                    <a:pt x="23433" y="1580"/>
                  </a:lnTo>
                  <a:lnTo>
                    <a:pt x="23433" y="1536"/>
                  </a:lnTo>
                  <a:lnTo>
                    <a:pt x="23389" y="1448"/>
                  </a:lnTo>
                  <a:lnTo>
                    <a:pt x="23301" y="1448"/>
                  </a:lnTo>
                  <a:lnTo>
                    <a:pt x="23082" y="1361"/>
                  </a:lnTo>
                  <a:lnTo>
                    <a:pt x="22731" y="1054"/>
                  </a:lnTo>
                  <a:lnTo>
                    <a:pt x="22336" y="790"/>
                  </a:lnTo>
                  <a:lnTo>
                    <a:pt x="21853" y="571"/>
                  </a:lnTo>
                  <a:lnTo>
                    <a:pt x="21327" y="395"/>
                  </a:lnTo>
                  <a:lnTo>
                    <a:pt x="20800" y="264"/>
                  </a:lnTo>
                  <a:lnTo>
                    <a:pt x="20186" y="176"/>
                  </a:lnTo>
                  <a:lnTo>
                    <a:pt x="19528" y="88"/>
                  </a:lnTo>
                  <a:lnTo>
                    <a:pt x="18869" y="44"/>
                  </a:lnTo>
                  <a:lnTo>
                    <a:pt x="1750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01" name="Google Shape;14401;p408"/>
            <p:cNvSpPr/>
            <p:nvPr/>
          </p:nvSpPr>
          <p:spPr>
            <a:xfrm>
              <a:off x="2461750" y="4201875"/>
              <a:ext cx="634100" cy="202975"/>
            </a:xfrm>
            <a:custGeom>
              <a:avLst/>
              <a:gdLst/>
              <a:ahLst/>
              <a:cxnLst/>
              <a:rect l="l" t="t" r="r" b="b"/>
              <a:pathLst>
                <a:path w="25364" h="8119" extrusionOk="0">
                  <a:moveTo>
                    <a:pt x="14613" y="0"/>
                  </a:moveTo>
                  <a:lnTo>
                    <a:pt x="12156" y="220"/>
                  </a:lnTo>
                  <a:lnTo>
                    <a:pt x="12112" y="220"/>
                  </a:lnTo>
                  <a:lnTo>
                    <a:pt x="11015" y="527"/>
                  </a:lnTo>
                  <a:lnTo>
                    <a:pt x="10971" y="571"/>
                  </a:lnTo>
                  <a:lnTo>
                    <a:pt x="10181" y="1185"/>
                  </a:lnTo>
                  <a:lnTo>
                    <a:pt x="8163" y="2809"/>
                  </a:lnTo>
                  <a:lnTo>
                    <a:pt x="6320" y="3818"/>
                  </a:lnTo>
                  <a:lnTo>
                    <a:pt x="5574" y="4081"/>
                  </a:lnTo>
                  <a:lnTo>
                    <a:pt x="4915" y="4257"/>
                  </a:lnTo>
                  <a:lnTo>
                    <a:pt x="4345" y="4388"/>
                  </a:lnTo>
                  <a:lnTo>
                    <a:pt x="3862" y="4432"/>
                  </a:lnTo>
                  <a:lnTo>
                    <a:pt x="3380" y="4520"/>
                  </a:lnTo>
                  <a:lnTo>
                    <a:pt x="2941" y="4608"/>
                  </a:lnTo>
                  <a:lnTo>
                    <a:pt x="2546" y="4783"/>
                  </a:lnTo>
                  <a:lnTo>
                    <a:pt x="2151" y="5003"/>
                  </a:lnTo>
                  <a:lnTo>
                    <a:pt x="1756" y="5354"/>
                  </a:lnTo>
                  <a:lnTo>
                    <a:pt x="1317" y="5880"/>
                  </a:lnTo>
                  <a:lnTo>
                    <a:pt x="922" y="6582"/>
                  </a:lnTo>
                  <a:lnTo>
                    <a:pt x="440" y="7460"/>
                  </a:lnTo>
                  <a:lnTo>
                    <a:pt x="89" y="7811"/>
                  </a:lnTo>
                  <a:lnTo>
                    <a:pt x="45" y="7855"/>
                  </a:lnTo>
                  <a:lnTo>
                    <a:pt x="1" y="7899"/>
                  </a:lnTo>
                  <a:lnTo>
                    <a:pt x="1" y="7987"/>
                  </a:lnTo>
                  <a:lnTo>
                    <a:pt x="45" y="8030"/>
                  </a:lnTo>
                  <a:lnTo>
                    <a:pt x="89" y="8074"/>
                  </a:lnTo>
                  <a:lnTo>
                    <a:pt x="176" y="8118"/>
                  </a:lnTo>
                  <a:lnTo>
                    <a:pt x="308" y="8074"/>
                  </a:lnTo>
                  <a:lnTo>
                    <a:pt x="703" y="7723"/>
                  </a:lnTo>
                  <a:lnTo>
                    <a:pt x="747" y="7636"/>
                  </a:lnTo>
                  <a:lnTo>
                    <a:pt x="1186" y="6802"/>
                  </a:lnTo>
                  <a:lnTo>
                    <a:pt x="1581" y="6144"/>
                  </a:lnTo>
                  <a:lnTo>
                    <a:pt x="1932" y="5661"/>
                  </a:lnTo>
                  <a:lnTo>
                    <a:pt x="2283" y="5310"/>
                  </a:lnTo>
                  <a:lnTo>
                    <a:pt x="2678" y="5090"/>
                  </a:lnTo>
                  <a:lnTo>
                    <a:pt x="3029" y="4959"/>
                  </a:lnTo>
                  <a:lnTo>
                    <a:pt x="3467" y="4871"/>
                  </a:lnTo>
                  <a:lnTo>
                    <a:pt x="3906" y="4783"/>
                  </a:lnTo>
                  <a:lnTo>
                    <a:pt x="4433" y="4696"/>
                  </a:lnTo>
                  <a:lnTo>
                    <a:pt x="5003" y="4608"/>
                  </a:lnTo>
                  <a:lnTo>
                    <a:pt x="5705" y="4432"/>
                  </a:lnTo>
                  <a:lnTo>
                    <a:pt x="6451" y="4125"/>
                  </a:lnTo>
                  <a:lnTo>
                    <a:pt x="8338" y="3116"/>
                  </a:lnTo>
                  <a:lnTo>
                    <a:pt x="8382" y="3116"/>
                  </a:lnTo>
                  <a:lnTo>
                    <a:pt x="10401" y="1448"/>
                  </a:lnTo>
                  <a:lnTo>
                    <a:pt x="11146" y="878"/>
                  </a:lnTo>
                  <a:lnTo>
                    <a:pt x="12200" y="571"/>
                  </a:lnTo>
                  <a:lnTo>
                    <a:pt x="14657" y="351"/>
                  </a:lnTo>
                  <a:lnTo>
                    <a:pt x="17948" y="351"/>
                  </a:lnTo>
                  <a:lnTo>
                    <a:pt x="21063" y="702"/>
                  </a:lnTo>
                  <a:lnTo>
                    <a:pt x="22204" y="1053"/>
                  </a:lnTo>
                  <a:lnTo>
                    <a:pt x="23652" y="1843"/>
                  </a:lnTo>
                  <a:lnTo>
                    <a:pt x="24706" y="2677"/>
                  </a:lnTo>
                  <a:lnTo>
                    <a:pt x="24749" y="2721"/>
                  </a:lnTo>
                  <a:lnTo>
                    <a:pt x="25144" y="2809"/>
                  </a:lnTo>
                  <a:lnTo>
                    <a:pt x="25276" y="2809"/>
                  </a:lnTo>
                  <a:lnTo>
                    <a:pt x="25320" y="2765"/>
                  </a:lnTo>
                  <a:lnTo>
                    <a:pt x="25364" y="2677"/>
                  </a:lnTo>
                  <a:lnTo>
                    <a:pt x="25364" y="2633"/>
                  </a:lnTo>
                  <a:lnTo>
                    <a:pt x="25320" y="2545"/>
                  </a:lnTo>
                  <a:lnTo>
                    <a:pt x="25276" y="2502"/>
                  </a:lnTo>
                  <a:lnTo>
                    <a:pt x="25232" y="2458"/>
                  </a:lnTo>
                  <a:lnTo>
                    <a:pt x="24881" y="2370"/>
                  </a:lnTo>
                  <a:lnTo>
                    <a:pt x="23872" y="1536"/>
                  </a:lnTo>
                  <a:lnTo>
                    <a:pt x="23828" y="1536"/>
                  </a:lnTo>
                  <a:lnTo>
                    <a:pt x="22380" y="746"/>
                  </a:lnTo>
                  <a:lnTo>
                    <a:pt x="22336" y="702"/>
                  </a:lnTo>
                  <a:lnTo>
                    <a:pt x="21151" y="351"/>
                  </a:lnTo>
                  <a:lnTo>
                    <a:pt x="1799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02" name="Google Shape;14402;p408"/>
            <p:cNvSpPr/>
            <p:nvPr/>
          </p:nvSpPr>
          <p:spPr>
            <a:xfrm>
              <a:off x="1832075" y="4324725"/>
              <a:ext cx="1298875" cy="348875"/>
            </a:xfrm>
            <a:custGeom>
              <a:avLst/>
              <a:gdLst/>
              <a:ahLst/>
              <a:cxnLst/>
              <a:rect l="l" t="t" r="r" b="b"/>
              <a:pathLst>
                <a:path w="51955" h="13955" extrusionOk="0">
                  <a:moveTo>
                    <a:pt x="48620" y="1"/>
                  </a:moveTo>
                  <a:lnTo>
                    <a:pt x="45329" y="528"/>
                  </a:lnTo>
                  <a:lnTo>
                    <a:pt x="42916" y="879"/>
                  </a:lnTo>
                  <a:lnTo>
                    <a:pt x="40370" y="1273"/>
                  </a:lnTo>
                  <a:lnTo>
                    <a:pt x="35982" y="1756"/>
                  </a:lnTo>
                  <a:lnTo>
                    <a:pt x="31945" y="2414"/>
                  </a:lnTo>
                  <a:lnTo>
                    <a:pt x="29400" y="2678"/>
                  </a:lnTo>
                  <a:lnTo>
                    <a:pt x="29356" y="2722"/>
                  </a:lnTo>
                  <a:lnTo>
                    <a:pt x="27162" y="3775"/>
                  </a:lnTo>
                  <a:lnTo>
                    <a:pt x="27119" y="3775"/>
                  </a:lnTo>
                  <a:lnTo>
                    <a:pt x="25407" y="5003"/>
                  </a:lnTo>
                  <a:lnTo>
                    <a:pt x="21282" y="7899"/>
                  </a:lnTo>
                  <a:lnTo>
                    <a:pt x="20712" y="8075"/>
                  </a:lnTo>
                  <a:lnTo>
                    <a:pt x="17684" y="7987"/>
                  </a:lnTo>
                  <a:lnTo>
                    <a:pt x="15359" y="7768"/>
                  </a:lnTo>
                  <a:lnTo>
                    <a:pt x="11717" y="7329"/>
                  </a:lnTo>
                  <a:lnTo>
                    <a:pt x="9566" y="6978"/>
                  </a:lnTo>
                  <a:lnTo>
                    <a:pt x="9522" y="6978"/>
                  </a:lnTo>
                  <a:lnTo>
                    <a:pt x="8777" y="7153"/>
                  </a:lnTo>
                  <a:lnTo>
                    <a:pt x="6012" y="8163"/>
                  </a:lnTo>
                  <a:lnTo>
                    <a:pt x="5091" y="8733"/>
                  </a:lnTo>
                  <a:lnTo>
                    <a:pt x="5047" y="8733"/>
                  </a:lnTo>
                  <a:lnTo>
                    <a:pt x="3511" y="10444"/>
                  </a:lnTo>
                  <a:lnTo>
                    <a:pt x="1536" y="11717"/>
                  </a:lnTo>
                  <a:lnTo>
                    <a:pt x="1492" y="11761"/>
                  </a:lnTo>
                  <a:lnTo>
                    <a:pt x="44" y="13692"/>
                  </a:lnTo>
                  <a:lnTo>
                    <a:pt x="0" y="13735"/>
                  </a:lnTo>
                  <a:lnTo>
                    <a:pt x="0" y="13823"/>
                  </a:lnTo>
                  <a:lnTo>
                    <a:pt x="44" y="13867"/>
                  </a:lnTo>
                  <a:lnTo>
                    <a:pt x="88" y="13955"/>
                  </a:lnTo>
                  <a:lnTo>
                    <a:pt x="264" y="13955"/>
                  </a:lnTo>
                  <a:lnTo>
                    <a:pt x="308" y="13911"/>
                  </a:lnTo>
                  <a:lnTo>
                    <a:pt x="1756" y="12024"/>
                  </a:lnTo>
                  <a:lnTo>
                    <a:pt x="3730" y="10752"/>
                  </a:lnTo>
                  <a:lnTo>
                    <a:pt x="3730" y="10708"/>
                  </a:lnTo>
                  <a:lnTo>
                    <a:pt x="5310" y="8996"/>
                  </a:lnTo>
                  <a:lnTo>
                    <a:pt x="6144" y="8470"/>
                  </a:lnTo>
                  <a:lnTo>
                    <a:pt x="8864" y="7504"/>
                  </a:lnTo>
                  <a:lnTo>
                    <a:pt x="9566" y="7329"/>
                  </a:lnTo>
                  <a:lnTo>
                    <a:pt x="11673" y="7680"/>
                  </a:lnTo>
                  <a:lnTo>
                    <a:pt x="15315" y="8119"/>
                  </a:lnTo>
                  <a:lnTo>
                    <a:pt x="17640" y="8338"/>
                  </a:lnTo>
                  <a:lnTo>
                    <a:pt x="20712" y="8426"/>
                  </a:lnTo>
                  <a:lnTo>
                    <a:pt x="20756" y="8382"/>
                  </a:lnTo>
                  <a:lnTo>
                    <a:pt x="21414" y="8250"/>
                  </a:lnTo>
                  <a:lnTo>
                    <a:pt x="21458" y="8207"/>
                  </a:lnTo>
                  <a:lnTo>
                    <a:pt x="25627" y="5267"/>
                  </a:lnTo>
                  <a:lnTo>
                    <a:pt x="27294" y="4082"/>
                  </a:lnTo>
                  <a:lnTo>
                    <a:pt x="29488" y="3029"/>
                  </a:lnTo>
                  <a:lnTo>
                    <a:pt x="31989" y="2765"/>
                  </a:lnTo>
                  <a:lnTo>
                    <a:pt x="36026" y="2107"/>
                  </a:lnTo>
                  <a:lnTo>
                    <a:pt x="40414" y="1625"/>
                  </a:lnTo>
                  <a:lnTo>
                    <a:pt x="43003" y="1230"/>
                  </a:lnTo>
                  <a:lnTo>
                    <a:pt x="45417" y="879"/>
                  </a:lnTo>
                  <a:lnTo>
                    <a:pt x="48664" y="352"/>
                  </a:lnTo>
                  <a:lnTo>
                    <a:pt x="51736" y="1054"/>
                  </a:lnTo>
                  <a:lnTo>
                    <a:pt x="51823" y="1054"/>
                  </a:lnTo>
                  <a:lnTo>
                    <a:pt x="51867" y="1010"/>
                  </a:lnTo>
                  <a:lnTo>
                    <a:pt x="51911" y="966"/>
                  </a:lnTo>
                  <a:lnTo>
                    <a:pt x="51955" y="922"/>
                  </a:lnTo>
                  <a:lnTo>
                    <a:pt x="51955" y="835"/>
                  </a:lnTo>
                  <a:lnTo>
                    <a:pt x="51911" y="791"/>
                  </a:lnTo>
                  <a:lnTo>
                    <a:pt x="51867" y="747"/>
                  </a:lnTo>
                  <a:lnTo>
                    <a:pt x="51823" y="703"/>
                  </a:lnTo>
                  <a:lnTo>
                    <a:pt x="4870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03" name="Google Shape;14403;p408"/>
            <p:cNvSpPr/>
            <p:nvPr/>
          </p:nvSpPr>
          <p:spPr>
            <a:xfrm>
              <a:off x="1442625" y="2706650"/>
              <a:ext cx="854600" cy="1976825"/>
            </a:xfrm>
            <a:custGeom>
              <a:avLst/>
              <a:gdLst/>
              <a:ahLst/>
              <a:cxnLst/>
              <a:rect l="l" t="t" r="r" b="b"/>
              <a:pathLst>
                <a:path w="34184" h="79073" extrusionOk="0">
                  <a:moveTo>
                    <a:pt x="33964" y="0"/>
                  </a:moveTo>
                  <a:lnTo>
                    <a:pt x="33920" y="44"/>
                  </a:lnTo>
                  <a:lnTo>
                    <a:pt x="31507" y="2019"/>
                  </a:lnTo>
                  <a:lnTo>
                    <a:pt x="28567" y="4432"/>
                  </a:lnTo>
                  <a:lnTo>
                    <a:pt x="23784" y="8250"/>
                  </a:lnTo>
                  <a:lnTo>
                    <a:pt x="20712" y="10356"/>
                  </a:lnTo>
                  <a:lnTo>
                    <a:pt x="17816" y="11453"/>
                  </a:lnTo>
                  <a:lnTo>
                    <a:pt x="14174" y="12770"/>
                  </a:lnTo>
                  <a:lnTo>
                    <a:pt x="14130" y="12770"/>
                  </a:lnTo>
                  <a:lnTo>
                    <a:pt x="12156" y="13691"/>
                  </a:lnTo>
                  <a:lnTo>
                    <a:pt x="10093" y="14262"/>
                  </a:lnTo>
                  <a:lnTo>
                    <a:pt x="10093" y="14305"/>
                  </a:lnTo>
                  <a:lnTo>
                    <a:pt x="6276" y="16412"/>
                  </a:lnTo>
                  <a:lnTo>
                    <a:pt x="6232" y="16456"/>
                  </a:lnTo>
                  <a:lnTo>
                    <a:pt x="5661" y="17070"/>
                  </a:lnTo>
                  <a:lnTo>
                    <a:pt x="5661" y="17114"/>
                  </a:lnTo>
                  <a:lnTo>
                    <a:pt x="5091" y="18606"/>
                  </a:lnTo>
                  <a:lnTo>
                    <a:pt x="5091" y="18650"/>
                  </a:lnTo>
                  <a:lnTo>
                    <a:pt x="4433" y="21677"/>
                  </a:lnTo>
                  <a:lnTo>
                    <a:pt x="4433" y="21721"/>
                  </a:lnTo>
                  <a:lnTo>
                    <a:pt x="4433" y="23652"/>
                  </a:lnTo>
                  <a:lnTo>
                    <a:pt x="4433" y="23696"/>
                  </a:lnTo>
                  <a:lnTo>
                    <a:pt x="4784" y="25802"/>
                  </a:lnTo>
                  <a:lnTo>
                    <a:pt x="4784" y="25846"/>
                  </a:lnTo>
                  <a:lnTo>
                    <a:pt x="5135" y="27338"/>
                  </a:lnTo>
                  <a:lnTo>
                    <a:pt x="5442" y="28742"/>
                  </a:lnTo>
                  <a:lnTo>
                    <a:pt x="5661" y="30015"/>
                  </a:lnTo>
                  <a:lnTo>
                    <a:pt x="5793" y="31243"/>
                  </a:lnTo>
                  <a:lnTo>
                    <a:pt x="5881" y="32472"/>
                  </a:lnTo>
                  <a:lnTo>
                    <a:pt x="5837" y="33744"/>
                  </a:lnTo>
                  <a:lnTo>
                    <a:pt x="5749" y="35149"/>
                  </a:lnTo>
                  <a:lnTo>
                    <a:pt x="5574" y="36641"/>
                  </a:lnTo>
                  <a:lnTo>
                    <a:pt x="5310" y="39229"/>
                  </a:lnTo>
                  <a:lnTo>
                    <a:pt x="5003" y="41731"/>
                  </a:lnTo>
                  <a:lnTo>
                    <a:pt x="4521" y="45022"/>
                  </a:lnTo>
                  <a:lnTo>
                    <a:pt x="3687" y="48488"/>
                  </a:lnTo>
                  <a:lnTo>
                    <a:pt x="3292" y="51384"/>
                  </a:lnTo>
                  <a:lnTo>
                    <a:pt x="3116" y="53842"/>
                  </a:lnTo>
                  <a:lnTo>
                    <a:pt x="2853" y="55553"/>
                  </a:lnTo>
                  <a:lnTo>
                    <a:pt x="2107" y="57966"/>
                  </a:lnTo>
                  <a:lnTo>
                    <a:pt x="1186" y="60468"/>
                  </a:lnTo>
                  <a:lnTo>
                    <a:pt x="45" y="64592"/>
                  </a:lnTo>
                  <a:lnTo>
                    <a:pt x="1" y="64636"/>
                  </a:lnTo>
                  <a:lnTo>
                    <a:pt x="1" y="66611"/>
                  </a:lnTo>
                  <a:lnTo>
                    <a:pt x="89" y="69287"/>
                  </a:lnTo>
                  <a:lnTo>
                    <a:pt x="132" y="69419"/>
                  </a:lnTo>
                  <a:lnTo>
                    <a:pt x="1975" y="71701"/>
                  </a:lnTo>
                  <a:lnTo>
                    <a:pt x="5135" y="75167"/>
                  </a:lnTo>
                  <a:lnTo>
                    <a:pt x="7153" y="77230"/>
                  </a:lnTo>
                  <a:lnTo>
                    <a:pt x="8865" y="79029"/>
                  </a:lnTo>
                  <a:lnTo>
                    <a:pt x="8909" y="79073"/>
                  </a:lnTo>
                  <a:lnTo>
                    <a:pt x="8996" y="79073"/>
                  </a:lnTo>
                  <a:lnTo>
                    <a:pt x="9128" y="79029"/>
                  </a:lnTo>
                  <a:lnTo>
                    <a:pt x="9172" y="78985"/>
                  </a:lnTo>
                  <a:lnTo>
                    <a:pt x="9172" y="78897"/>
                  </a:lnTo>
                  <a:lnTo>
                    <a:pt x="9172" y="78853"/>
                  </a:lnTo>
                  <a:lnTo>
                    <a:pt x="9128" y="78766"/>
                  </a:lnTo>
                  <a:lnTo>
                    <a:pt x="7417" y="77010"/>
                  </a:lnTo>
                  <a:lnTo>
                    <a:pt x="5398" y="74904"/>
                  </a:lnTo>
                  <a:lnTo>
                    <a:pt x="2239" y="71482"/>
                  </a:lnTo>
                  <a:lnTo>
                    <a:pt x="440" y="69244"/>
                  </a:lnTo>
                  <a:lnTo>
                    <a:pt x="352" y="66611"/>
                  </a:lnTo>
                  <a:lnTo>
                    <a:pt x="352" y="64680"/>
                  </a:lnTo>
                  <a:lnTo>
                    <a:pt x="1493" y="60555"/>
                  </a:lnTo>
                  <a:lnTo>
                    <a:pt x="2458" y="58054"/>
                  </a:lnTo>
                  <a:lnTo>
                    <a:pt x="3204" y="55641"/>
                  </a:lnTo>
                  <a:lnTo>
                    <a:pt x="3204" y="55597"/>
                  </a:lnTo>
                  <a:lnTo>
                    <a:pt x="3424" y="53885"/>
                  </a:lnTo>
                  <a:lnTo>
                    <a:pt x="3643" y="51428"/>
                  </a:lnTo>
                  <a:lnTo>
                    <a:pt x="4038" y="48532"/>
                  </a:lnTo>
                  <a:lnTo>
                    <a:pt x="4828" y="45109"/>
                  </a:lnTo>
                  <a:lnTo>
                    <a:pt x="5354" y="41775"/>
                  </a:lnTo>
                  <a:lnTo>
                    <a:pt x="5661" y="39273"/>
                  </a:lnTo>
                  <a:lnTo>
                    <a:pt x="5925" y="36684"/>
                  </a:lnTo>
                  <a:lnTo>
                    <a:pt x="6100" y="35149"/>
                  </a:lnTo>
                  <a:lnTo>
                    <a:pt x="6188" y="33788"/>
                  </a:lnTo>
                  <a:lnTo>
                    <a:pt x="6232" y="32472"/>
                  </a:lnTo>
                  <a:lnTo>
                    <a:pt x="6144" y="31243"/>
                  </a:lnTo>
                  <a:lnTo>
                    <a:pt x="6012" y="29971"/>
                  </a:lnTo>
                  <a:lnTo>
                    <a:pt x="5793" y="28654"/>
                  </a:lnTo>
                  <a:lnTo>
                    <a:pt x="5486" y="27294"/>
                  </a:lnTo>
                  <a:lnTo>
                    <a:pt x="5091" y="25758"/>
                  </a:lnTo>
                  <a:lnTo>
                    <a:pt x="4784" y="23652"/>
                  </a:lnTo>
                  <a:lnTo>
                    <a:pt x="4784" y="21721"/>
                  </a:lnTo>
                  <a:lnTo>
                    <a:pt x="5442" y="18737"/>
                  </a:lnTo>
                  <a:lnTo>
                    <a:pt x="5969" y="17289"/>
                  </a:lnTo>
                  <a:lnTo>
                    <a:pt x="6451" y="16719"/>
                  </a:lnTo>
                  <a:lnTo>
                    <a:pt x="10225" y="14613"/>
                  </a:lnTo>
                  <a:lnTo>
                    <a:pt x="12287" y="14042"/>
                  </a:lnTo>
                  <a:lnTo>
                    <a:pt x="12331" y="14042"/>
                  </a:lnTo>
                  <a:lnTo>
                    <a:pt x="14306" y="13077"/>
                  </a:lnTo>
                  <a:lnTo>
                    <a:pt x="17948" y="11804"/>
                  </a:lnTo>
                  <a:lnTo>
                    <a:pt x="20844" y="10663"/>
                  </a:lnTo>
                  <a:lnTo>
                    <a:pt x="20888" y="10663"/>
                  </a:lnTo>
                  <a:lnTo>
                    <a:pt x="24003" y="8513"/>
                  </a:lnTo>
                  <a:lnTo>
                    <a:pt x="28786" y="4696"/>
                  </a:lnTo>
                  <a:lnTo>
                    <a:pt x="31726" y="2326"/>
                  </a:lnTo>
                  <a:lnTo>
                    <a:pt x="34140" y="308"/>
                  </a:lnTo>
                  <a:lnTo>
                    <a:pt x="34184" y="264"/>
                  </a:lnTo>
                  <a:lnTo>
                    <a:pt x="34184" y="176"/>
                  </a:lnTo>
                  <a:lnTo>
                    <a:pt x="34184" y="132"/>
                  </a:lnTo>
                  <a:lnTo>
                    <a:pt x="34140" y="44"/>
                  </a:lnTo>
                  <a:lnTo>
                    <a:pt x="3409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04" name="Google Shape;14404;p408"/>
            <p:cNvSpPr/>
            <p:nvPr/>
          </p:nvSpPr>
          <p:spPr>
            <a:xfrm>
              <a:off x="1908875" y="4495875"/>
              <a:ext cx="646150" cy="156900"/>
            </a:xfrm>
            <a:custGeom>
              <a:avLst/>
              <a:gdLst/>
              <a:ahLst/>
              <a:cxnLst/>
              <a:rect l="l" t="t" r="r" b="b"/>
              <a:pathLst>
                <a:path w="25846" h="6276" extrusionOk="0">
                  <a:moveTo>
                    <a:pt x="25626" y="0"/>
                  </a:moveTo>
                  <a:lnTo>
                    <a:pt x="24178" y="176"/>
                  </a:lnTo>
                  <a:lnTo>
                    <a:pt x="24134" y="176"/>
                  </a:lnTo>
                  <a:lnTo>
                    <a:pt x="22774" y="658"/>
                  </a:lnTo>
                  <a:lnTo>
                    <a:pt x="22730" y="658"/>
                  </a:lnTo>
                  <a:lnTo>
                    <a:pt x="21238" y="1448"/>
                  </a:lnTo>
                  <a:lnTo>
                    <a:pt x="18035" y="3511"/>
                  </a:lnTo>
                  <a:lnTo>
                    <a:pt x="17464" y="3686"/>
                  </a:lnTo>
                  <a:lnTo>
                    <a:pt x="14393" y="3511"/>
                  </a:lnTo>
                  <a:lnTo>
                    <a:pt x="11936" y="3379"/>
                  </a:lnTo>
                  <a:lnTo>
                    <a:pt x="7811" y="3160"/>
                  </a:lnTo>
                  <a:lnTo>
                    <a:pt x="4827" y="3204"/>
                  </a:lnTo>
                  <a:lnTo>
                    <a:pt x="4739" y="3204"/>
                  </a:lnTo>
                  <a:lnTo>
                    <a:pt x="3291" y="4125"/>
                  </a:lnTo>
                  <a:lnTo>
                    <a:pt x="88" y="5968"/>
                  </a:lnTo>
                  <a:lnTo>
                    <a:pt x="0" y="6012"/>
                  </a:lnTo>
                  <a:lnTo>
                    <a:pt x="0" y="6056"/>
                  </a:lnTo>
                  <a:lnTo>
                    <a:pt x="0" y="6100"/>
                  </a:lnTo>
                  <a:lnTo>
                    <a:pt x="0" y="6187"/>
                  </a:lnTo>
                  <a:lnTo>
                    <a:pt x="88" y="6231"/>
                  </a:lnTo>
                  <a:lnTo>
                    <a:pt x="176" y="6275"/>
                  </a:lnTo>
                  <a:lnTo>
                    <a:pt x="263" y="6275"/>
                  </a:lnTo>
                  <a:lnTo>
                    <a:pt x="3467" y="4432"/>
                  </a:lnTo>
                  <a:lnTo>
                    <a:pt x="4871" y="3555"/>
                  </a:lnTo>
                  <a:lnTo>
                    <a:pt x="7767" y="3511"/>
                  </a:lnTo>
                  <a:lnTo>
                    <a:pt x="11892" y="3730"/>
                  </a:lnTo>
                  <a:lnTo>
                    <a:pt x="14349" y="3862"/>
                  </a:lnTo>
                  <a:lnTo>
                    <a:pt x="17464" y="4037"/>
                  </a:lnTo>
                  <a:lnTo>
                    <a:pt x="17508" y="4037"/>
                  </a:lnTo>
                  <a:lnTo>
                    <a:pt x="18167" y="3818"/>
                  </a:lnTo>
                  <a:lnTo>
                    <a:pt x="18210" y="3818"/>
                  </a:lnTo>
                  <a:lnTo>
                    <a:pt x="21414" y="1755"/>
                  </a:lnTo>
                  <a:lnTo>
                    <a:pt x="22862" y="966"/>
                  </a:lnTo>
                  <a:lnTo>
                    <a:pt x="24266" y="527"/>
                  </a:lnTo>
                  <a:lnTo>
                    <a:pt x="25670" y="351"/>
                  </a:lnTo>
                  <a:lnTo>
                    <a:pt x="25758" y="307"/>
                  </a:lnTo>
                  <a:lnTo>
                    <a:pt x="25802" y="264"/>
                  </a:lnTo>
                  <a:lnTo>
                    <a:pt x="25846" y="220"/>
                  </a:lnTo>
                  <a:lnTo>
                    <a:pt x="25846" y="132"/>
                  </a:lnTo>
                  <a:lnTo>
                    <a:pt x="25802" y="88"/>
                  </a:lnTo>
                  <a:lnTo>
                    <a:pt x="2575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05" name="Google Shape;14405;p408"/>
            <p:cNvSpPr/>
            <p:nvPr/>
          </p:nvSpPr>
          <p:spPr>
            <a:xfrm>
              <a:off x="1292350" y="2521250"/>
              <a:ext cx="799750" cy="2106275"/>
            </a:xfrm>
            <a:custGeom>
              <a:avLst/>
              <a:gdLst/>
              <a:ahLst/>
              <a:cxnLst/>
              <a:rect l="l" t="t" r="r" b="b"/>
              <a:pathLst>
                <a:path w="31990" h="84251" extrusionOk="0">
                  <a:moveTo>
                    <a:pt x="31770" y="1"/>
                  </a:moveTo>
                  <a:lnTo>
                    <a:pt x="31682" y="45"/>
                  </a:lnTo>
                  <a:lnTo>
                    <a:pt x="30146" y="1185"/>
                  </a:lnTo>
                  <a:lnTo>
                    <a:pt x="27689" y="2853"/>
                  </a:lnTo>
                  <a:lnTo>
                    <a:pt x="27645" y="2941"/>
                  </a:lnTo>
                  <a:lnTo>
                    <a:pt x="25977" y="7197"/>
                  </a:lnTo>
                  <a:lnTo>
                    <a:pt x="25495" y="8513"/>
                  </a:lnTo>
                  <a:lnTo>
                    <a:pt x="25100" y="9128"/>
                  </a:lnTo>
                  <a:lnTo>
                    <a:pt x="21897" y="11453"/>
                  </a:lnTo>
                  <a:lnTo>
                    <a:pt x="17640" y="15096"/>
                  </a:lnTo>
                  <a:lnTo>
                    <a:pt x="15446" y="15973"/>
                  </a:lnTo>
                  <a:lnTo>
                    <a:pt x="11804" y="18430"/>
                  </a:lnTo>
                  <a:lnTo>
                    <a:pt x="9917" y="19527"/>
                  </a:lnTo>
                  <a:lnTo>
                    <a:pt x="7416" y="20361"/>
                  </a:lnTo>
                  <a:lnTo>
                    <a:pt x="5222" y="21809"/>
                  </a:lnTo>
                  <a:lnTo>
                    <a:pt x="3906" y="22775"/>
                  </a:lnTo>
                  <a:lnTo>
                    <a:pt x="1887" y="23828"/>
                  </a:lnTo>
                  <a:lnTo>
                    <a:pt x="1843" y="23872"/>
                  </a:lnTo>
                  <a:lnTo>
                    <a:pt x="1492" y="24618"/>
                  </a:lnTo>
                  <a:lnTo>
                    <a:pt x="1448" y="24661"/>
                  </a:lnTo>
                  <a:lnTo>
                    <a:pt x="1404" y="25276"/>
                  </a:lnTo>
                  <a:lnTo>
                    <a:pt x="1448" y="25364"/>
                  </a:lnTo>
                  <a:lnTo>
                    <a:pt x="1843" y="26066"/>
                  </a:lnTo>
                  <a:lnTo>
                    <a:pt x="4125" y="34754"/>
                  </a:lnTo>
                  <a:lnTo>
                    <a:pt x="4564" y="37782"/>
                  </a:lnTo>
                  <a:lnTo>
                    <a:pt x="4652" y="41248"/>
                  </a:lnTo>
                  <a:lnTo>
                    <a:pt x="4520" y="44715"/>
                  </a:lnTo>
                  <a:lnTo>
                    <a:pt x="4344" y="47435"/>
                  </a:lnTo>
                  <a:lnTo>
                    <a:pt x="4125" y="51165"/>
                  </a:lnTo>
                  <a:lnTo>
                    <a:pt x="3555" y="55860"/>
                  </a:lnTo>
                  <a:lnTo>
                    <a:pt x="2765" y="61872"/>
                  </a:lnTo>
                  <a:lnTo>
                    <a:pt x="2194" y="64768"/>
                  </a:lnTo>
                  <a:lnTo>
                    <a:pt x="1448" y="67225"/>
                  </a:lnTo>
                  <a:lnTo>
                    <a:pt x="922" y="69375"/>
                  </a:lnTo>
                  <a:lnTo>
                    <a:pt x="220" y="71789"/>
                  </a:lnTo>
                  <a:lnTo>
                    <a:pt x="220" y="71833"/>
                  </a:lnTo>
                  <a:lnTo>
                    <a:pt x="44" y="74246"/>
                  </a:lnTo>
                  <a:lnTo>
                    <a:pt x="0" y="76747"/>
                  </a:lnTo>
                  <a:lnTo>
                    <a:pt x="0" y="76791"/>
                  </a:lnTo>
                  <a:lnTo>
                    <a:pt x="176" y="78020"/>
                  </a:lnTo>
                  <a:lnTo>
                    <a:pt x="966" y="80653"/>
                  </a:lnTo>
                  <a:lnTo>
                    <a:pt x="1536" y="82189"/>
                  </a:lnTo>
                  <a:lnTo>
                    <a:pt x="1580" y="82232"/>
                  </a:lnTo>
                  <a:lnTo>
                    <a:pt x="2063" y="82934"/>
                  </a:lnTo>
                  <a:lnTo>
                    <a:pt x="2106" y="82978"/>
                  </a:lnTo>
                  <a:lnTo>
                    <a:pt x="3949" y="84207"/>
                  </a:lnTo>
                  <a:lnTo>
                    <a:pt x="4037" y="84251"/>
                  </a:lnTo>
                  <a:lnTo>
                    <a:pt x="4125" y="84207"/>
                  </a:lnTo>
                  <a:lnTo>
                    <a:pt x="4213" y="84163"/>
                  </a:lnTo>
                  <a:lnTo>
                    <a:pt x="4213" y="84075"/>
                  </a:lnTo>
                  <a:lnTo>
                    <a:pt x="4213" y="84032"/>
                  </a:lnTo>
                  <a:lnTo>
                    <a:pt x="4213" y="83944"/>
                  </a:lnTo>
                  <a:lnTo>
                    <a:pt x="4169" y="83900"/>
                  </a:lnTo>
                  <a:lnTo>
                    <a:pt x="2326" y="82671"/>
                  </a:lnTo>
                  <a:lnTo>
                    <a:pt x="1843" y="82057"/>
                  </a:lnTo>
                  <a:lnTo>
                    <a:pt x="1273" y="80521"/>
                  </a:lnTo>
                  <a:lnTo>
                    <a:pt x="527" y="77932"/>
                  </a:lnTo>
                  <a:lnTo>
                    <a:pt x="351" y="76747"/>
                  </a:lnTo>
                  <a:lnTo>
                    <a:pt x="395" y="74246"/>
                  </a:lnTo>
                  <a:lnTo>
                    <a:pt x="571" y="71877"/>
                  </a:lnTo>
                  <a:lnTo>
                    <a:pt x="1273" y="69463"/>
                  </a:lnTo>
                  <a:lnTo>
                    <a:pt x="1755" y="67357"/>
                  </a:lnTo>
                  <a:lnTo>
                    <a:pt x="2545" y="64856"/>
                  </a:lnTo>
                  <a:lnTo>
                    <a:pt x="3116" y="61960"/>
                  </a:lnTo>
                  <a:lnTo>
                    <a:pt x="3906" y="55904"/>
                  </a:lnTo>
                  <a:lnTo>
                    <a:pt x="4476" y="51209"/>
                  </a:lnTo>
                  <a:lnTo>
                    <a:pt x="4695" y="47435"/>
                  </a:lnTo>
                  <a:lnTo>
                    <a:pt x="4871" y="44715"/>
                  </a:lnTo>
                  <a:lnTo>
                    <a:pt x="5003" y="41248"/>
                  </a:lnTo>
                  <a:lnTo>
                    <a:pt x="4915" y="37782"/>
                  </a:lnTo>
                  <a:lnTo>
                    <a:pt x="4915" y="37738"/>
                  </a:lnTo>
                  <a:lnTo>
                    <a:pt x="4476" y="34710"/>
                  </a:lnTo>
                  <a:lnTo>
                    <a:pt x="2194" y="25934"/>
                  </a:lnTo>
                  <a:lnTo>
                    <a:pt x="2150" y="25890"/>
                  </a:lnTo>
                  <a:lnTo>
                    <a:pt x="1755" y="25232"/>
                  </a:lnTo>
                  <a:lnTo>
                    <a:pt x="1799" y="24749"/>
                  </a:lnTo>
                  <a:lnTo>
                    <a:pt x="2106" y="24091"/>
                  </a:lnTo>
                  <a:lnTo>
                    <a:pt x="4081" y="23082"/>
                  </a:lnTo>
                  <a:lnTo>
                    <a:pt x="5397" y="22072"/>
                  </a:lnTo>
                  <a:lnTo>
                    <a:pt x="7548" y="20668"/>
                  </a:lnTo>
                  <a:lnTo>
                    <a:pt x="10049" y="19835"/>
                  </a:lnTo>
                  <a:lnTo>
                    <a:pt x="10093" y="19835"/>
                  </a:lnTo>
                  <a:lnTo>
                    <a:pt x="12023" y="18738"/>
                  </a:lnTo>
                  <a:lnTo>
                    <a:pt x="15622" y="16280"/>
                  </a:lnTo>
                  <a:lnTo>
                    <a:pt x="17816" y="15403"/>
                  </a:lnTo>
                  <a:lnTo>
                    <a:pt x="17860" y="15359"/>
                  </a:lnTo>
                  <a:lnTo>
                    <a:pt x="22116" y="11717"/>
                  </a:lnTo>
                  <a:lnTo>
                    <a:pt x="25363" y="9391"/>
                  </a:lnTo>
                  <a:lnTo>
                    <a:pt x="25407" y="9347"/>
                  </a:lnTo>
                  <a:lnTo>
                    <a:pt x="25802" y="8689"/>
                  </a:lnTo>
                  <a:lnTo>
                    <a:pt x="25802" y="8645"/>
                  </a:lnTo>
                  <a:lnTo>
                    <a:pt x="26285" y="7329"/>
                  </a:lnTo>
                  <a:lnTo>
                    <a:pt x="27952" y="3116"/>
                  </a:lnTo>
                  <a:lnTo>
                    <a:pt x="30322" y="1449"/>
                  </a:lnTo>
                  <a:lnTo>
                    <a:pt x="31901" y="308"/>
                  </a:lnTo>
                  <a:lnTo>
                    <a:pt x="31945" y="264"/>
                  </a:lnTo>
                  <a:lnTo>
                    <a:pt x="31989" y="176"/>
                  </a:lnTo>
                  <a:lnTo>
                    <a:pt x="31989" y="132"/>
                  </a:lnTo>
                  <a:lnTo>
                    <a:pt x="31945" y="88"/>
                  </a:lnTo>
                  <a:lnTo>
                    <a:pt x="3190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06" name="Google Shape;14406;p408"/>
            <p:cNvSpPr/>
            <p:nvPr/>
          </p:nvSpPr>
          <p:spPr>
            <a:xfrm>
              <a:off x="1915450" y="4597900"/>
              <a:ext cx="615450" cy="109725"/>
            </a:xfrm>
            <a:custGeom>
              <a:avLst/>
              <a:gdLst/>
              <a:ahLst/>
              <a:cxnLst/>
              <a:rect l="l" t="t" r="r" b="b"/>
              <a:pathLst>
                <a:path w="24618" h="4389" extrusionOk="0">
                  <a:moveTo>
                    <a:pt x="24442" y="0"/>
                  </a:moveTo>
                  <a:lnTo>
                    <a:pt x="20975" y="132"/>
                  </a:lnTo>
                  <a:lnTo>
                    <a:pt x="20931" y="132"/>
                  </a:lnTo>
                  <a:lnTo>
                    <a:pt x="20098" y="395"/>
                  </a:lnTo>
                  <a:lnTo>
                    <a:pt x="17201" y="2019"/>
                  </a:lnTo>
                  <a:lnTo>
                    <a:pt x="15534" y="1975"/>
                  </a:lnTo>
                  <a:lnTo>
                    <a:pt x="12857" y="1799"/>
                  </a:lnTo>
                  <a:lnTo>
                    <a:pt x="9698" y="1668"/>
                  </a:lnTo>
                  <a:lnTo>
                    <a:pt x="7197" y="1580"/>
                  </a:lnTo>
                  <a:lnTo>
                    <a:pt x="4169" y="1536"/>
                  </a:lnTo>
                  <a:lnTo>
                    <a:pt x="4081" y="1580"/>
                  </a:lnTo>
                  <a:lnTo>
                    <a:pt x="1185" y="3116"/>
                  </a:lnTo>
                  <a:lnTo>
                    <a:pt x="1141" y="3160"/>
                  </a:lnTo>
                  <a:lnTo>
                    <a:pt x="88" y="4081"/>
                  </a:lnTo>
                  <a:lnTo>
                    <a:pt x="44" y="4125"/>
                  </a:lnTo>
                  <a:lnTo>
                    <a:pt x="0" y="4169"/>
                  </a:lnTo>
                  <a:lnTo>
                    <a:pt x="0" y="4257"/>
                  </a:lnTo>
                  <a:lnTo>
                    <a:pt x="44" y="4300"/>
                  </a:lnTo>
                  <a:lnTo>
                    <a:pt x="132" y="4344"/>
                  </a:lnTo>
                  <a:lnTo>
                    <a:pt x="176" y="4388"/>
                  </a:lnTo>
                  <a:lnTo>
                    <a:pt x="307" y="4344"/>
                  </a:lnTo>
                  <a:lnTo>
                    <a:pt x="1361" y="3423"/>
                  </a:lnTo>
                  <a:lnTo>
                    <a:pt x="4213" y="1887"/>
                  </a:lnTo>
                  <a:lnTo>
                    <a:pt x="7197" y="1931"/>
                  </a:lnTo>
                  <a:lnTo>
                    <a:pt x="9698" y="2019"/>
                  </a:lnTo>
                  <a:lnTo>
                    <a:pt x="12813" y="2150"/>
                  </a:lnTo>
                  <a:lnTo>
                    <a:pt x="15534" y="2326"/>
                  </a:lnTo>
                  <a:lnTo>
                    <a:pt x="17201" y="2370"/>
                  </a:lnTo>
                  <a:lnTo>
                    <a:pt x="17333" y="2370"/>
                  </a:lnTo>
                  <a:lnTo>
                    <a:pt x="20229" y="702"/>
                  </a:lnTo>
                  <a:lnTo>
                    <a:pt x="21019" y="483"/>
                  </a:lnTo>
                  <a:lnTo>
                    <a:pt x="24442" y="351"/>
                  </a:lnTo>
                  <a:lnTo>
                    <a:pt x="24530" y="307"/>
                  </a:lnTo>
                  <a:lnTo>
                    <a:pt x="24573" y="307"/>
                  </a:lnTo>
                  <a:lnTo>
                    <a:pt x="24617" y="220"/>
                  </a:lnTo>
                  <a:lnTo>
                    <a:pt x="24617" y="176"/>
                  </a:lnTo>
                  <a:lnTo>
                    <a:pt x="24617" y="88"/>
                  </a:lnTo>
                  <a:lnTo>
                    <a:pt x="24573" y="44"/>
                  </a:lnTo>
                  <a:lnTo>
                    <a:pt x="2448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07" name="Google Shape;14407;p408"/>
            <p:cNvSpPr/>
            <p:nvPr/>
          </p:nvSpPr>
          <p:spPr>
            <a:xfrm>
              <a:off x="1158500" y="3048925"/>
              <a:ext cx="152525" cy="1579700"/>
            </a:xfrm>
            <a:custGeom>
              <a:avLst/>
              <a:gdLst/>
              <a:ahLst/>
              <a:cxnLst/>
              <a:rect l="l" t="t" r="r" b="b"/>
              <a:pathLst>
                <a:path w="6101" h="63188" extrusionOk="0">
                  <a:moveTo>
                    <a:pt x="5881" y="0"/>
                  </a:moveTo>
                  <a:lnTo>
                    <a:pt x="5793" y="44"/>
                  </a:lnTo>
                  <a:lnTo>
                    <a:pt x="5749" y="88"/>
                  </a:lnTo>
                  <a:lnTo>
                    <a:pt x="4564" y="3028"/>
                  </a:lnTo>
                  <a:lnTo>
                    <a:pt x="3687" y="5441"/>
                  </a:lnTo>
                  <a:lnTo>
                    <a:pt x="2765" y="8030"/>
                  </a:lnTo>
                  <a:lnTo>
                    <a:pt x="2765" y="8074"/>
                  </a:lnTo>
                  <a:lnTo>
                    <a:pt x="2853" y="9873"/>
                  </a:lnTo>
                  <a:lnTo>
                    <a:pt x="3204" y="12330"/>
                  </a:lnTo>
                  <a:lnTo>
                    <a:pt x="3248" y="12330"/>
                  </a:lnTo>
                  <a:lnTo>
                    <a:pt x="3818" y="14568"/>
                  </a:lnTo>
                  <a:lnTo>
                    <a:pt x="3599" y="16236"/>
                  </a:lnTo>
                  <a:lnTo>
                    <a:pt x="3423" y="18956"/>
                  </a:lnTo>
                  <a:lnTo>
                    <a:pt x="3336" y="21414"/>
                  </a:lnTo>
                  <a:lnTo>
                    <a:pt x="2853" y="24134"/>
                  </a:lnTo>
                  <a:lnTo>
                    <a:pt x="2502" y="26284"/>
                  </a:lnTo>
                  <a:lnTo>
                    <a:pt x="2502" y="26328"/>
                  </a:lnTo>
                  <a:lnTo>
                    <a:pt x="2458" y="31331"/>
                  </a:lnTo>
                  <a:lnTo>
                    <a:pt x="2634" y="34446"/>
                  </a:lnTo>
                  <a:lnTo>
                    <a:pt x="2765" y="36158"/>
                  </a:lnTo>
                  <a:lnTo>
                    <a:pt x="2414" y="39931"/>
                  </a:lnTo>
                  <a:lnTo>
                    <a:pt x="2107" y="41292"/>
                  </a:lnTo>
                  <a:lnTo>
                    <a:pt x="834" y="44714"/>
                  </a:lnTo>
                  <a:lnTo>
                    <a:pt x="571" y="45899"/>
                  </a:lnTo>
                  <a:lnTo>
                    <a:pt x="571" y="45943"/>
                  </a:lnTo>
                  <a:lnTo>
                    <a:pt x="615" y="48137"/>
                  </a:lnTo>
                  <a:lnTo>
                    <a:pt x="615" y="51560"/>
                  </a:lnTo>
                  <a:lnTo>
                    <a:pt x="176" y="53183"/>
                  </a:lnTo>
                  <a:lnTo>
                    <a:pt x="1" y="54499"/>
                  </a:lnTo>
                  <a:lnTo>
                    <a:pt x="1" y="54543"/>
                  </a:lnTo>
                  <a:lnTo>
                    <a:pt x="483" y="58624"/>
                  </a:lnTo>
                  <a:lnTo>
                    <a:pt x="834" y="61169"/>
                  </a:lnTo>
                  <a:lnTo>
                    <a:pt x="922" y="63012"/>
                  </a:lnTo>
                  <a:lnTo>
                    <a:pt x="922" y="63100"/>
                  </a:lnTo>
                  <a:lnTo>
                    <a:pt x="966" y="63144"/>
                  </a:lnTo>
                  <a:lnTo>
                    <a:pt x="1098" y="63188"/>
                  </a:lnTo>
                  <a:lnTo>
                    <a:pt x="1186" y="63188"/>
                  </a:lnTo>
                  <a:lnTo>
                    <a:pt x="1229" y="63144"/>
                  </a:lnTo>
                  <a:lnTo>
                    <a:pt x="1273" y="63100"/>
                  </a:lnTo>
                  <a:lnTo>
                    <a:pt x="1273" y="63012"/>
                  </a:lnTo>
                  <a:lnTo>
                    <a:pt x="1186" y="61125"/>
                  </a:lnTo>
                  <a:lnTo>
                    <a:pt x="834" y="58580"/>
                  </a:lnTo>
                  <a:lnTo>
                    <a:pt x="352" y="54543"/>
                  </a:lnTo>
                  <a:lnTo>
                    <a:pt x="527" y="53227"/>
                  </a:lnTo>
                  <a:lnTo>
                    <a:pt x="966" y="51603"/>
                  </a:lnTo>
                  <a:lnTo>
                    <a:pt x="966" y="51560"/>
                  </a:lnTo>
                  <a:lnTo>
                    <a:pt x="966" y="48137"/>
                  </a:lnTo>
                  <a:lnTo>
                    <a:pt x="922" y="45987"/>
                  </a:lnTo>
                  <a:lnTo>
                    <a:pt x="1186" y="44802"/>
                  </a:lnTo>
                  <a:lnTo>
                    <a:pt x="2414" y="41423"/>
                  </a:lnTo>
                  <a:lnTo>
                    <a:pt x="2458" y="41379"/>
                  </a:lnTo>
                  <a:lnTo>
                    <a:pt x="2765" y="39975"/>
                  </a:lnTo>
                  <a:lnTo>
                    <a:pt x="3116" y="36201"/>
                  </a:lnTo>
                  <a:lnTo>
                    <a:pt x="3116" y="36158"/>
                  </a:lnTo>
                  <a:lnTo>
                    <a:pt x="2985" y="34446"/>
                  </a:lnTo>
                  <a:lnTo>
                    <a:pt x="2809" y="31287"/>
                  </a:lnTo>
                  <a:lnTo>
                    <a:pt x="2853" y="26328"/>
                  </a:lnTo>
                  <a:lnTo>
                    <a:pt x="3204" y="24222"/>
                  </a:lnTo>
                  <a:lnTo>
                    <a:pt x="3687" y="21458"/>
                  </a:lnTo>
                  <a:lnTo>
                    <a:pt x="3687" y="21414"/>
                  </a:lnTo>
                  <a:lnTo>
                    <a:pt x="3774" y="19000"/>
                  </a:lnTo>
                  <a:lnTo>
                    <a:pt x="3950" y="16280"/>
                  </a:lnTo>
                  <a:lnTo>
                    <a:pt x="4169" y="14612"/>
                  </a:lnTo>
                  <a:lnTo>
                    <a:pt x="4169" y="14525"/>
                  </a:lnTo>
                  <a:lnTo>
                    <a:pt x="3555" y="12287"/>
                  </a:lnTo>
                  <a:lnTo>
                    <a:pt x="3204" y="9829"/>
                  </a:lnTo>
                  <a:lnTo>
                    <a:pt x="3116" y="8074"/>
                  </a:lnTo>
                  <a:lnTo>
                    <a:pt x="3994" y="5573"/>
                  </a:lnTo>
                  <a:lnTo>
                    <a:pt x="4915" y="3160"/>
                  </a:lnTo>
                  <a:lnTo>
                    <a:pt x="6100" y="220"/>
                  </a:lnTo>
                  <a:lnTo>
                    <a:pt x="6100" y="176"/>
                  </a:lnTo>
                  <a:lnTo>
                    <a:pt x="6100" y="88"/>
                  </a:lnTo>
                  <a:lnTo>
                    <a:pt x="6056" y="44"/>
                  </a:lnTo>
                  <a:lnTo>
                    <a:pt x="601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08" name="Google Shape;14408;p408"/>
            <p:cNvSpPr/>
            <p:nvPr/>
          </p:nvSpPr>
          <p:spPr>
            <a:xfrm>
              <a:off x="2096450" y="4705400"/>
              <a:ext cx="263300" cy="30750"/>
            </a:xfrm>
            <a:custGeom>
              <a:avLst/>
              <a:gdLst/>
              <a:ahLst/>
              <a:cxnLst/>
              <a:rect l="l" t="t" r="r" b="b"/>
              <a:pathLst>
                <a:path w="10532" h="1230" extrusionOk="0">
                  <a:moveTo>
                    <a:pt x="10313" y="0"/>
                  </a:moveTo>
                  <a:lnTo>
                    <a:pt x="9874" y="176"/>
                  </a:lnTo>
                  <a:lnTo>
                    <a:pt x="6100" y="132"/>
                  </a:lnTo>
                  <a:lnTo>
                    <a:pt x="6056" y="176"/>
                  </a:lnTo>
                  <a:lnTo>
                    <a:pt x="4740" y="308"/>
                  </a:lnTo>
                  <a:lnTo>
                    <a:pt x="176" y="878"/>
                  </a:lnTo>
                  <a:lnTo>
                    <a:pt x="88" y="922"/>
                  </a:lnTo>
                  <a:lnTo>
                    <a:pt x="44" y="966"/>
                  </a:lnTo>
                  <a:lnTo>
                    <a:pt x="1" y="1010"/>
                  </a:lnTo>
                  <a:lnTo>
                    <a:pt x="1" y="1097"/>
                  </a:lnTo>
                  <a:lnTo>
                    <a:pt x="88" y="1185"/>
                  </a:lnTo>
                  <a:lnTo>
                    <a:pt x="176" y="1229"/>
                  </a:lnTo>
                  <a:lnTo>
                    <a:pt x="220" y="1229"/>
                  </a:lnTo>
                  <a:lnTo>
                    <a:pt x="4784" y="659"/>
                  </a:lnTo>
                  <a:lnTo>
                    <a:pt x="6100" y="483"/>
                  </a:lnTo>
                  <a:lnTo>
                    <a:pt x="9918" y="527"/>
                  </a:lnTo>
                  <a:lnTo>
                    <a:pt x="9961" y="527"/>
                  </a:lnTo>
                  <a:lnTo>
                    <a:pt x="10444" y="351"/>
                  </a:lnTo>
                  <a:lnTo>
                    <a:pt x="10488" y="308"/>
                  </a:lnTo>
                  <a:lnTo>
                    <a:pt x="10532" y="264"/>
                  </a:lnTo>
                  <a:lnTo>
                    <a:pt x="10532" y="176"/>
                  </a:lnTo>
                  <a:lnTo>
                    <a:pt x="10532" y="88"/>
                  </a:lnTo>
                  <a:lnTo>
                    <a:pt x="10488" y="44"/>
                  </a:lnTo>
                  <a:lnTo>
                    <a:pt x="1044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09" name="Google Shape;14409;p408"/>
            <p:cNvSpPr/>
            <p:nvPr/>
          </p:nvSpPr>
          <p:spPr>
            <a:xfrm>
              <a:off x="1024675" y="3357175"/>
              <a:ext cx="119600" cy="1265975"/>
            </a:xfrm>
            <a:custGeom>
              <a:avLst/>
              <a:gdLst/>
              <a:ahLst/>
              <a:cxnLst/>
              <a:rect l="l" t="t" r="r" b="b"/>
              <a:pathLst>
                <a:path w="4784" h="50639" extrusionOk="0">
                  <a:moveTo>
                    <a:pt x="4564" y="0"/>
                  </a:moveTo>
                  <a:lnTo>
                    <a:pt x="4520" y="44"/>
                  </a:lnTo>
                  <a:lnTo>
                    <a:pt x="4476" y="88"/>
                  </a:lnTo>
                  <a:lnTo>
                    <a:pt x="4432" y="176"/>
                  </a:lnTo>
                  <a:lnTo>
                    <a:pt x="3950" y="3423"/>
                  </a:lnTo>
                  <a:lnTo>
                    <a:pt x="3555" y="5266"/>
                  </a:lnTo>
                  <a:lnTo>
                    <a:pt x="3511" y="5310"/>
                  </a:lnTo>
                  <a:lnTo>
                    <a:pt x="3423" y="7504"/>
                  </a:lnTo>
                  <a:lnTo>
                    <a:pt x="3379" y="11278"/>
                  </a:lnTo>
                  <a:lnTo>
                    <a:pt x="3467" y="13823"/>
                  </a:lnTo>
                  <a:lnTo>
                    <a:pt x="3555" y="16148"/>
                  </a:lnTo>
                  <a:lnTo>
                    <a:pt x="3818" y="18342"/>
                  </a:lnTo>
                  <a:lnTo>
                    <a:pt x="3774" y="19483"/>
                  </a:lnTo>
                  <a:lnTo>
                    <a:pt x="3511" y="20624"/>
                  </a:lnTo>
                  <a:lnTo>
                    <a:pt x="2589" y="24310"/>
                  </a:lnTo>
                  <a:lnTo>
                    <a:pt x="2589" y="24354"/>
                  </a:lnTo>
                  <a:lnTo>
                    <a:pt x="2414" y="27206"/>
                  </a:lnTo>
                  <a:lnTo>
                    <a:pt x="2150" y="28523"/>
                  </a:lnTo>
                  <a:lnTo>
                    <a:pt x="659" y="31638"/>
                  </a:lnTo>
                  <a:lnTo>
                    <a:pt x="659" y="31682"/>
                  </a:lnTo>
                  <a:lnTo>
                    <a:pt x="308" y="32998"/>
                  </a:lnTo>
                  <a:lnTo>
                    <a:pt x="264" y="33042"/>
                  </a:lnTo>
                  <a:lnTo>
                    <a:pt x="0" y="35324"/>
                  </a:lnTo>
                  <a:lnTo>
                    <a:pt x="264" y="39054"/>
                  </a:lnTo>
                  <a:lnTo>
                    <a:pt x="176" y="41643"/>
                  </a:lnTo>
                  <a:lnTo>
                    <a:pt x="176" y="41687"/>
                  </a:lnTo>
                  <a:lnTo>
                    <a:pt x="527" y="43837"/>
                  </a:lnTo>
                  <a:lnTo>
                    <a:pt x="922" y="45943"/>
                  </a:lnTo>
                  <a:lnTo>
                    <a:pt x="922" y="45987"/>
                  </a:lnTo>
                  <a:lnTo>
                    <a:pt x="2458" y="48839"/>
                  </a:lnTo>
                  <a:lnTo>
                    <a:pt x="3379" y="50551"/>
                  </a:lnTo>
                  <a:lnTo>
                    <a:pt x="3423" y="50638"/>
                  </a:lnTo>
                  <a:lnTo>
                    <a:pt x="3599" y="50638"/>
                  </a:lnTo>
                  <a:lnTo>
                    <a:pt x="3686" y="50595"/>
                  </a:lnTo>
                  <a:lnTo>
                    <a:pt x="3686" y="50507"/>
                  </a:lnTo>
                  <a:lnTo>
                    <a:pt x="3730" y="50463"/>
                  </a:lnTo>
                  <a:lnTo>
                    <a:pt x="3686" y="50375"/>
                  </a:lnTo>
                  <a:lnTo>
                    <a:pt x="2809" y="48664"/>
                  </a:lnTo>
                  <a:lnTo>
                    <a:pt x="1273" y="45855"/>
                  </a:lnTo>
                  <a:lnTo>
                    <a:pt x="878" y="43793"/>
                  </a:lnTo>
                  <a:lnTo>
                    <a:pt x="527" y="41643"/>
                  </a:lnTo>
                  <a:lnTo>
                    <a:pt x="615" y="39054"/>
                  </a:lnTo>
                  <a:lnTo>
                    <a:pt x="351" y="35324"/>
                  </a:lnTo>
                  <a:lnTo>
                    <a:pt x="615" y="33086"/>
                  </a:lnTo>
                  <a:lnTo>
                    <a:pt x="966" y="31814"/>
                  </a:lnTo>
                  <a:lnTo>
                    <a:pt x="2502" y="28654"/>
                  </a:lnTo>
                  <a:lnTo>
                    <a:pt x="2502" y="28610"/>
                  </a:lnTo>
                  <a:lnTo>
                    <a:pt x="2765" y="27294"/>
                  </a:lnTo>
                  <a:lnTo>
                    <a:pt x="2765" y="27250"/>
                  </a:lnTo>
                  <a:lnTo>
                    <a:pt x="2940" y="24398"/>
                  </a:lnTo>
                  <a:lnTo>
                    <a:pt x="3862" y="20668"/>
                  </a:lnTo>
                  <a:lnTo>
                    <a:pt x="4125" y="19571"/>
                  </a:lnTo>
                  <a:lnTo>
                    <a:pt x="4125" y="19527"/>
                  </a:lnTo>
                  <a:lnTo>
                    <a:pt x="4169" y="18342"/>
                  </a:lnTo>
                  <a:lnTo>
                    <a:pt x="4169" y="18299"/>
                  </a:lnTo>
                  <a:lnTo>
                    <a:pt x="3906" y="16105"/>
                  </a:lnTo>
                  <a:lnTo>
                    <a:pt x="3818" y="13779"/>
                  </a:lnTo>
                  <a:lnTo>
                    <a:pt x="3730" y="11278"/>
                  </a:lnTo>
                  <a:lnTo>
                    <a:pt x="3774" y="7504"/>
                  </a:lnTo>
                  <a:lnTo>
                    <a:pt x="3862" y="5310"/>
                  </a:lnTo>
                  <a:lnTo>
                    <a:pt x="4301" y="3467"/>
                  </a:lnTo>
                  <a:lnTo>
                    <a:pt x="4783" y="220"/>
                  </a:lnTo>
                  <a:lnTo>
                    <a:pt x="4783" y="132"/>
                  </a:lnTo>
                  <a:lnTo>
                    <a:pt x="4783" y="88"/>
                  </a:lnTo>
                  <a:lnTo>
                    <a:pt x="4696" y="44"/>
                  </a:lnTo>
                  <a:lnTo>
                    <a:pt x="465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10" name="Google Shape;14410;p408"/>
            <p:cNvSpPr/>
            <p:nvPr/>
          </p:nvSpPr>
          <p:spPr>
            <a:xfrm>
              <a:off x="605600" y="2498225"/>
              <a:ext cx="454200" cy="2111750"/>
            </a:xfrm>
            <a:custGeom>
              <a:avLst/>
              <a:gdLst/>
              <a:ahLst/>
              <a:cxnLst/>
              <a:rect l="l" t="t" r="r" b="b"/>
              <a:pathLst>
                <a:path w="18168" h="84470" extrusionOk="0">
                  <a:moveTo>
                    <a:pt x="17904" y="0"/>
                  </a:moveTo>
                  <a:lnTo>
                    <a:pt x="14569" y="2370"/>
                  </a:lnTo>
                  <a:lnTo>
                    <a:pt x="13077" y="3203"/>
                  </a:lnTo>
                  <a:lnTo>
                    <a:pt x="10181" y="4344"/>
                  </a:lnTo>
                  <a:lnTo>
                    <a:pt x="8119" y="5134"/>
                  </a:lnTo>
                  <a:lnTo>
                    <a:pt x="6364" y="5485"/>
                  </a:lnTo>
                  <a:lnTo>
                    <a:pt x="6320" y="5485"/>
                  </a:lnTo>
                  <a:lnTo>
                    <a:pt x="5223" y="6275"/>
                  </a:lnTo>
                  <a:lnTo>
                    <a:pt x="4521" y="6714"/>
                  </a:lnTo>
                  <a:lnTo>
                    <a:pt x="4477" y="6758"/>
                  </a:lnTo>
                  <a:lnTo>
                    <a:pt x="1888" y="8952"/>
                  </a:lnTo>
                  <a:lnTo>
                    <a:pt x="308" y="10883"/>
                  </a:lnTo>
                  <a:lnTo>
                    <a:pt x="264" y="10926"/>
                  </a:lnTo>
                  <a:lnTo>
                    <a:pt x="1" y="11409"/>
                  </a:lnTo>
                  <a:lnTo>
                    <a:pt x="1" y="11497"/>
                  </a:lnTo>
                  <a:lnTo>
                    <a:pt x="1" y="11585"/>
                  </a:lnTo>
                  <a:lnTo>
                    <a:pt x="1976" y="15534"/>
                  </a:lnTo>
                  <a:lnTo>
                    <a:pt x="2809" y="18649"/>
                  </a:lnTo>
                  <a:lnTo>
                    <a:pt x="3468" y="22204"/>
                  </a:lnTo>
                  <a:lnTo>
                    <a:pt x="4082" y="25495"/>
                  </a:lnTo>
                  <a:lnTo>
                    <a:pt x="4784" y="27864"/>
                  </a:lnTo>
                  <a:lnTo>
                    <a:pt x="5574" y="30541"/>
                  </a:lnTo>
                  <a:lnTo>
                    <a:pt x="6144" y="33525"/>
                  </a:lnTo>
                  <a:lnTo>
                    <a:pt x="6408" y="35324"/>
                  </a:lnTo>
                  <a:lnTo>
                    <a:pt x="6276" y="39800"/>
                  </a:lnTo>
                  <a:lnTo>
                    <a:pt x="6320" y="41730"/>
                  </a:lnTo>
                  <a:lnTo>
                    <a:pt x="6364" y="41818"/>
                  </a:lnTo>
                  <a:lnTo>
                    <a:pt x="8031" y="44407"/>
                  </a:lnTo>
                  <a:lnTo>
                    <a:pt x="9786" y="46996"/>
                  </a:lnTo>
                  <a:lnTo>
                    <a:pt x="11498" y="49322"/>
                  </a:lnTo>
                  <a:lnTo>
                    <a:pt x="12595" y="51384"/>
                  </a:lnTo>
                  <a:lnTo>
                    <a:pt x="13779" y="53183"/>
                  </a:lnTo>
                  <a:lnTo>
                    <a:pt x="15228" y="55202"/>
                  </a:lnTo>
                  <a:lnTo>
                    <a:pt x="16588" y="57045"/>
                  </a:lnTo>
                  <a:lnTo>
                    <a:pt x="17597" y="58580"/>
                  </a:lnTo>
                  <a:lnTo>
                    <a:pt x="17685" y="58975"/>
                  </a:lnTo>
                  <a:lnTo>
                    <a:pt x="16763" y="60950"/>
                  </a:lnTo>
                  <a:lnTo>
                    <a:pt x="15798" y="62925"/>
                  </a:lnTo>
                  <a:lnTo>
                    <a:pt x="15798" y="62968"/>
                  </a:lnTo>
                  <a:lnTo>
                    <a:pt x="15140" y="64987"/>
                  </a:lnTo>
                  <a:lnTo>
                    <a:pt x="15140" y="65031"/>
                  </a:lnTo>
                  <a:lnTo>
                    <a:pt x="14920" y="67313"/>
                  </a:lnTo>
                  <a:lnTo>
                    <a:pt x="14920" y="67356"/>
                  </a:lnTo>
                  <a:lnTo>
                    <a:pt x="15052" y="68102"/>
                  </a:lnTo>
                  <a:lnTo>
                    <a:pt x="15052" y="68146"/>
                  </a:lnTo>
                  <a:lnTo>
                    <a:pt x="15535" y="69199"/>
                  </a:lnTo>
                  <a:lnTo>
                    <a:pt x="15886" y="71437"/>
                  </a:lnTo>
                  <a:lnTo>
                    <a:pt x="16149" y="73895"/>
                  </a:lnTo>
                  <a:lnTo>
                    <a:pt x="16193" y="75606"/>
                  </a:lnTo>
                  <a:lnTo>
                    <a:pt x="15973" y="77537"/>
                  </a:lnTo>
                  <a:lnTo>
                    <a:pt x="15973" y="77581"/>
                  </a:lnTo>
                  <a:lnTo>
                    <a:pt x="16017" y="79731"/>
                  </a:lnTo>
                  <a:lnTo>
                    <a:pt x="16017" y="79775"/>
                  </a:lnTo>
                  <a:lnTo>
                    <a:pt x="16281" y="81003"/>
                  </a:lnTo>
                  <a:lnTo>
                    <a:pt x="16281" y="81047"/>
                  </a:lnTo>
                  <a:lnTo>
                    <a:pt x="17816" y="84382"/>
                  </a:lnTo>
                  <a:lnTo>
                    <a:pt x="17904" y="84470"/>
                  </a:lnTo>
                  <a:lnTo>
                    <a:pt x="18080" y="84470"/>
                  </a:lnTo>
                  <a:lnTo>
                    <a:pt x="18124" y="84426"/>
                  </a:lnTo>
                  <a:lnTo>
                    <a:pt x="18168" y="84382"/>
                  </a:lnTo>
                  <a:lnTo>
                    <a:pt x="18168" y="84294"/>
                  </a:lnTo>
                  <a:lnTo>
                    <a:pt x="18168" y="84250"/>
                  </a:lnTo>
                  <a:lnTo>
                    <a:pt x="16588" y="80916"/>
                  </a:lnTo>
                  <a:lnTo>
                    <a:pt x="16368" y="79731"/>
                  </a:lnTo>
                  <a:lnTo>
                    <a:pt x="16325" y="77581"/>
                  </a:lnTo>
                  <a:lnTo>
                    <a:pt x="16544" y="75650"/>
                  </a:lnTo>
                  <a:lnTo>
                    <a:pt x="16544" y="75606"/>
                  </a:lnTo>
                  <a:lnTo>
                    <a:pt x="16500" y="73851"/>
                  </a:lnTo>
                  <a:lnTo>
                    <a:pt x="16237" y="71393"/>
                  </a:lnTo>
                  <a:lnTo>
                    <a:pt x="15886" y="69112"/>
                  </a:lnTo>
                  <a:lnTo>
                    <a:pt x="15842" y="69068"/>
                  </a:lnTo>
                  <a:lnTo>
                    <a:pt x="15403" y="68015"/>
                  </a:lnTo>
                  <a:lnTo>
                    <a:pt x="15271" y="67313"/>
                  </a:lnTo>
                  <a:lnTo>
                    <a:pt x="15491" y="65075"/>
                  </a:lnTo>
                  <a:lnTo>
                    <a:pt x="16105" y="63056"/>
                  </a:lnTo>
                  <a:lnTo>
                    <a:pt x="17071" y="61125"/>
                  </a:lnTo>
                  <a:lnTo>
                    <a:pt x="17992" y="59107"/>
                  </a:lnTo>
                  <a:lnTo>
                    <a:pt x="18036" y="58975"/>
                  </a:lnTo>
                  <a:lnTo>
                    <a:pt x="17948" y="58493"/>
                  </a:lnTo>
                  <a:lnTo>
                    <a:pt x="17904" y="58405"/>
                  </a:lnTo>
                  <a:lnTo>
                    <a:pt x="16895" y="56825"/>
                  </a:lnTo>
                  <a:lnTo>
                    <a:pt x="15535" y="54982"/>
                  </a:lnTo>
                  <a:lnTo>
                    <a:pt x="14087" y="52964"/>
                  </a:lnTo>
                  <a:lnTo>
                    <a:pt x="12902" y="51209"/>
                  </a:lnTo>
                  <a:lnTo>
                    <a:pt x="11805" y="49146"/>
                  </a:lnTo>
                  <a:lnTo>
                    <a:pt x="11761" y="49146"/>
                  </a:lnTo>
                  <a:lnTo>
                    <a:pt x="10094" y="46777"/>
                  </a:lnTo>
                  <a:lnTo>
                    <a:pt x="8294" y="44188"/>
                  </a:lnTo>
                  <a:lnTo>
                    <a:pt x="6671" y="41687"/>
                  </a:lnTo>
                  <a:lnTo>
                    <a:pt x="6627" y="39800"/>
                  </a:lnTo>
                  <a:lnTo>
                    <a:pt x="6759" y="35324"/>
                  </a:lnTo>
                  <a:lnTo>
                    <a:pt x="6759" y="35280"/>
                  </a:lnTo>
                  <a:lnTo>
                    <a:pt x="6495" y="33481"/>
                  </a:lnTo>
                  <a:lnTo>
                    <a:pt x="5881" y="30453"/>
                  </a:lnTo>
                  <a:lnTo>
                    <a:pt x="5135" y="27776"/>
                  </a:lnTo>
                  <a:lnTo>
                    <a:pt x="4433" y="25407"/>
                  </a:lnTo>
                  <a:lnTo>
                    <a:pt x="3775" y="22116"/>
                  </a:lnTo>
                  <a:lnTo>
                    <a:pt x="3160" y="18562"/>
                  </a:lnTo>
                  <a:lnTo>
                    <a:pt x="2327" y="15446"/>
                  </a:lnTo>
                  <a:lnTo>
                    <a:pt x="2327" y="15402"/>
                  </a:lnTo>
                  <a:lnTo>
                    <a:pt x="352" y="11497"/>
                  </a:lnTo>
                  <a:lnTo>
                    <a:pt x="571" y="11102"/>
                  </a:lnTo>
                  <a:lnTo>
                    <a:pt x="2151" y="9215"/>
                  </a:lnTo>
                  <a:lnTo>
                    <a:pt x="4696" y="7021"/>
                  </a:lnTo>
                  <a:lnTo>
                    <a:pt x="5442" y="6582"/>
                  </a:lnTo>
                  <a:lnTo>
                    <a:pt x="6495" y="5792"/>
                  </a:lnTo>
                  <a:lnTo>
                    <a:pt x="8207" y="5441"/>
                  </a:lnTo>
                  <a:lnTo>
                    <a:pt x="10313" y="4695"/>
                  </a:lnTo>
                  <a:lnTo>
                    <a:pt x="13209" y="3511"/>
                  </a:lnTo>
                  <a:lnTo>
                    <a:pt x="13253" y="3511"/>
                  </a:lnTo>
                  <a:lnTo>
                    <a:pt x="14745" y="2677"/>
                  </a:lnTo>
                  <a:lnTo>
                    <a:pt x="18124" y="307"/>
                  </a:lnTo>
                  <a:lnTo>
                    <a:pt x="18168" y="263"/>
                  </a:lnTo>
                  <a:lnTo>
                    <a:pt x="18168" y="176"/>
                  </a:lnTo>
                  <a:lnTo>
                    <a:pt x="18168" y="132"/>
                  </a:lnTo>
                  <a:lnTo>
                    <a:pt x="18168" y="44"/>
                  </a:lnTo>
                  <a:lnTo>
                    <a:pt x="1812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11" name="Google Shape;14411;p408"/>
            <p:cNvSpPr/>
            <p:nvPr/>
          </p:nvSpPr>
          <p:spPr>
            <a:xfrm>
              <a:off x="489325" y="2325975"/>
              <a:ext cx="527700" cy="2220375"/>
            </a:xfrm>
            <a:custGeom>
              <a:avLst/>
              <a:gdLst/>
              <a:ahLst/>
              <a:cxnLst/>
              <a:rect l="l" t="t" r="r" b="b"/>
              <a:pathLst>
                <a:path w="21108" h="88815" extrusionOk="0">
                  <a:moveTo>
                    <a:pt x="20844" y="1"/>
                  </a:moveTo>
                  <a:lnTo>
                    <a:pt x="17509" y="1844"/>
                  </a:lnTo>
                  <a:lnTo>
                    <a:pt x="15315" y="3204"/>
                  </a:lnTo>
                  <a:lnTo>
                    <a:pt x="13779" y="4082"/>
                  </a:lnTo>
                  <a:lnTo>
                    <a:pt x="12243" y="5047"/>
                  </a:lnTo>
                  <a:lnTo>
                    <a:pt x="10707" y="6056"/>
                  </a:lnTo>
                  <a:lnTo>
                    <a:pt x="9216" y="7066"/>
                  </a:lnTo>
                  <a:lnTo>
                    <a:pt x="8470" y="7636"/>
                  </a:lnTo>
                  <a:lnTo>
                    <a:pt x="7811" y="8163"/>
                  </a:lnTo>
                  <a:lnTo>
                    <a:pt x="7109" y="8733"/>
                  </a:lnTo>
                  <a:lnTo>
                    <a:pt x="6495" y="9347"/>
                  </a:lnTo>
                  <a:lnTo>
                    <a:pt x="5881" y="9918"/>
                  </a:lnTo>
                  <a:lnTo>
                    <a:pt x="5310" y="10576"/>
                  </a:lnTo>
                  <a:lnTo>
                    <a:pt x="4784" y="11190"/>
                  </a:lnTo>
                  <a:lnTo>
                    <a:pt x="4301" y="11849"/>
                  </a:lnTo>
                  <a:lnTo>
                    <a:pt x="3292" y="13121"/>
                  </a:lnTo>
                  <a:lnTo>
                    <a:pt x="3292" y="13165"/>
                  </a:lnTo>
                  <a:lnTo>
                    <a:pt x="1185" y="17860"/>
                  </a:lnTo>
                  <a:lnTo>
                    <a:pt x="220" y="20712"/>
                  </a:lnTo>
                  <a:lnTo>
                    <a:pt x="176" y="20712"/>
                  </a:lnTo>
                  <a:lnTo>
                    <a:pt x="1" y="22204"/>
                  </a:lnTo>
                  <a:lnTo>
                    <a:pt x="1" y="22248"/>
                  </a:lnTo>
                  <a:lnTo>
                    <a:pt x="132" y="25495"/>
                  </a:lnTo>
                  <a:lnTo>
                    <a:pt x="176" y="25539"/>
                  </a:lnTo>
                  <a:lnTo>
                    <a:pt x="834" y="29532"/>
                  </a:lnTo>
                  <a:lnTo>
                    <a:pt x="834" y="29576"/>
                  </a:lnTo>
                  <a:lnTo>
                    <a:pt x="1493" y="31946"/>
                  </a:lnTo>
                  <a:lnTo>
                    <a:pt x="2414" y="34579"/>
                  </a:lnTo>
                  <a:lnTo>
                    <a:pt x="3467" y="37124"/>
                  </a:lnTo>
                  <a:lnTo>
                    <a:pt x="4389" y="39362"/>
                  </a:lnTo>
                  <a:lnTo>
                    <a:pt x="4959" y="41029"/>
                  </a:lnTo>
                  <a:lnTo>
                    <a:pt x="5486" y="42960"/>
                  </a:lnTo>
                  <a:lnTo>
                    <a:pt x="5661" y="44232"/>
                  </a:lnTo>
                  <a:lnTo>
                    <a:pt x="5573" y="46734"/>
                  </a:lnTo>
                  <a:lnTo>
                    <a:pt x="5881" y="48928"/>
                  </a:lnTo>
                  <a:lnTo>
                    <a:pt x="6363" y="51648"/>
                  </a:lnTo>
                  <a:lnTo>
                    <a:pt x="6276" y="56343"/>
                  </a:lnTo>
                  <a:lnTo>
                    <a:pt x="6188" y="58625"/>
                  </a:lnTo>
                  <a:lnTo>
                    <a:pt x="6188" y="61346"/>
                  </a:lnTo>
                  <a:lnTo>
                    <a:pt x="6276" y="65690"/>
                  </a:lnTo>
                  <a:lnTo>
                    <a:pt x="6276" y="65778"/>
                  </a:lnTo>
                  <a:lnTo>
                    <a:pt x="6539" y="66304"/>
                  </a:lnTo>
                  <a:lnTo>
                    <a:pt x="6583" y="66348"/>
                  </a:lnTo>
                  <a:lnTo>
                    <a:pt x="8996" y="68674"/>
                  </a:lnTo>
                  <a:lnTo>
                    <a:pt x="10839" y="70385"/>
                  </a:lnTo>
                  <a:lnTo>
                    <a:pt x="12902" y="71965"/>
                  </a:lnTo>
                  <a:lnTo>
                    <a:pt x="14745" y="73369"/>
                  </a:lnTo>
                  <a:lnTo>
                    <a:pt x="16412" y="74378"/>
                  </a:lnTo>
                  <a:lnTo>
                    <a:pt x="17948" y="75168"/>
                  </a:lnTo>
                  <a:lnTo>
                    <a:pt x="18825" y="76528"/>
                  </a:lnTo>
                  <a:lnTo>
                    <a:pt x="19440" y="77976"/>
                  </a:lnTo>
                  <a:lnTo>
                    <a:pt x="19747" y="80126"/>
                  </a:lnTo>
                  <a:lnTo>
                    <a:pt x="20054" y="82759"/>
                  </a:lnTo>
                  <a:lnTo>
                    <a:pt x="19922" y="84953"/>
                  </a:lnTo>
                  <a:lnTo>
                    <a:pt x="19703" y="87147"/>
                  </a:lnTo>
                  <a:lnTo>
                    <a:pt x="19615" y="88639"/>
                  </a:lnTo>
                  <a:lnTo>
                    <a:pt x="19659" y="88683"/>
                  </a:lnTo>
                  <a:lnTo>
                    <a:pt x="19659" y="88771"/>
                  </a:lnTo>
                  <a:lnTo>
                    <a:pt x="19747" y="88815"/>
                  </a:lnTo>
                  <a:lnTo>
                    <a:pt x="19791" y="88815"/>
                  </a:lnTo>
                  <a:lnTo>
                    <a:pt x="19922" y="88771"/>
                  </a:lnTo>
                  <a:lnTo>
                    <a:pt x="19966" y="88727"/>
                  </a:lnTo>
                  <a:lnTo>
                    <a:pt x="19966" y="88639"/>
                  </a:lnTo>
                  <a:lnTo>
                    <a:pt x="20054" y="87191"/>
                  </a:lnTo>
                  <a:lnTo>
                    <a:pt x="20273" y="84997"/>
                  </a:lnTo>
                  <a:lnTo>
                    <a:pt x="20405" y="82759"/>
                  </a:lnTo>
                  <a:lnTo>
                    <a:pt x="20405" y="82715"/>
                  </a:lnTo>
                  <a:lnTo>
                    <a:pt x="20098" y="80083"/>
                  </a:lnTo>
                  <a:lnTo>
                    <a:pt x="19791" y="77889"/>
                  </a:lnTo>
                  <a:lnTo>
                    <a:pt x="19791" y="77845"/>
                  </a:lnTo>
                  <a:lnTo>
                    <a:pt x="19133" y="76397"/>
                  </a:lnTo>
                  <a:lnTo>
                    <a:pt x="19133" y="76353"/>
                  </a:lnTo>
                  <a:lnTo>
                    <a:pt x="18211" y="74905"/>
                  </a:lnTo>
                  <a:lnTo>
                    <a:pt x="18167" y="74861"/>
                  </a:lnTo>
                  <a:lnTo>
                    <a:pt x="16587" y="74071"/>
                  </a:lnTo>
                  <a:lnTo>
                    <a:pt x="14964" y="73062"/>
                  </a:lnTo>
                  <a:lnTo>
                    <a:pt x="13121" y="71658"/>
                  </a:lnTo>
                  <a:lnTo>
                    <a:pt x="11102" y="70078"/>
                  </a:lnTo>
                  <a:lnTo>
                    <a:pt x="9216" y="68410"/>
                  </a:lnTo>
                  <a:lnTo>
                    <a:pt x="6846" y="66129"/>
                  </a:lnTo>
                  <a:lnTo>
                    <a:pt x="6627" y="65646"/>
                  </a:lnTo>
                  <a:lnTo>
                    <a:pt x="6539" y="61346"/>
                  </a:lnTo>
                  <a:lnTo>
                    <a:pt x="6539" y="58625"/>
                  </a:lnTo>
                  <a:lnTo>
                    <a:pt x="6627" y="56343"/>
                  </a:lnTo>
                  <a:lnTo>
                    <a:pt x="6714" y="51648"/>
                  </a:lnTo>
                  <a:lnTo>
                    <a:pt x="6714" y="51604"/>
                  </a:lnTo>
                  <a:lnTo>
                    <a:pt x="6232" y="48884"/>
                  </a:lnTo>
                  <a:lnTo>
                    <a:pt x="5925" y="46690"/>
                  </a:lnTo>
                  <a:lnTo>
                    <a:pt x="6012" y="44232"/>
                  </a:lnTo>
                  <a:lnTo>
                    <a:pt x="6012" y="44188"/>
                  </a:lnTo>
                  <a:lnTo>
                    <a:pt x="5837" y="42916"/>
                  </a:lnTo>
                  <a:lnTo>
                    <a:pt x="5310" y="40897"/>
                  </a:lnTo>
                  <a:lnTo>
                    <a:pt x="4696" y="39230"/>
                  </a:lnTo>
                  <a:lnTo>
                    <a:pt x="3818" y="36992"/>
                  </a:lnTo>
                  <a:lnTo>
                    <a:pt x="2765" y="34447"/>
                  </a:lnTo>
                  <a:lnTo>
                    <a:pt x="1800" y="31858"/>
                  </a:lnTo>
                  <a:lnTo>
                    <a:pt x="1142" y="29489"/>
                  </a:lnTo>
                  <a:lnTo>
                    <a:pt x="483" y="25495"/>
                  </a:lnTo>
                  <a:lnTo>
                    <a:pt x="352" y="22248"/>
                  </a:lnTo>
                  <a:lnTo>
                    <a:pt x="527" y="20800"/>
                  </a:lnTo>
                  <a:lnTo>
                    <a:pt x="1493" y="17992"/>
                  </a:lnTo>
                  <a:lnTo>
                    <a:pt x="3599" y="13341"/>
                  </a:lnTo>
                  <a:lnTo>
                    <a:pt x="4608" y="12068"/>
                  </a:lnTo>
                  <a:lnTo>
                    <a:pt x="5091" y="11410"/>
                  </a:lnTo>
                  <a:lnTo>
                    <a:pt x="5573" y="10796"/>
                  </a:lnTo>
                  <a:lnTo>
                    <a:pt x="6144" y="10181"/>
                  </a:lnTo>
                  <a:lnTo>
                    <a:pt x="6758" y="9567"/>
                  </a:lnTo>
                  <a:lnTo>
                    <a:pt x="7373" y="8996"/>
                  </a:lnTo>
                  <a:lnTo>
                    <a:pt x="8031" y="8426"/>
                  </a:lnTo>
                  <a:lnTo>
                    <a:pt x="9435" y="7329"/>
                  </a:lnTo>
                  <a:lnTo>
                    <a:pt x="10927" y="6320"/>
                  </a:lnTo>
                  <a:lnTo>
                    <a:pt x="12419" y="5354"/>
                  </a:lnTo>
                  <a:lnTo>
                    <a:pt x="13955" y="4389"/>
                  </a:lnTo>
                  <a:lnTo>
                    <a:pt x="15490" y="3468"/>
                  </a:lnTo>
                  <a:lnTo>
                    <a:pt x="17684" y="2151"/>
                  </a:lnTo>
                  <a:lnTo>
                    <a:pt x="21019" y="308"/>
                  </a:lnTo>
                  <a:lnTo>
                    <a:pt x="21063" y="264"/>
                  </a:lnTo>
                  <a:lnTo>
                    <a:pt x="21107" y="220"/>
                  </a:lnTo>
                  <a:lnTo>
                    <a:pt x="21107" y="133"/>
                  </a:lnTo>
                  <a:lnTo>
                    <a:pt x="21063" y="89"/>
                  </a:lnTo>
                  <a:lnTo>
                    <a:pt x="21019" y="45"/>
                  </a:lnTo>
                  <a:lnTo>
                    <a:pt x="2097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12" name="Google Shape;14412;p408"/>
            <p:cNvSpPr/>
            <p:nvPr/>
          </p:nvSpPr>
          <p:spPr>
            <a:xfrm>
              <a:off x="261150" y="2997350"/>
              <a:ext cx="377400" cy="1344975"/>
            </a:xfrm>
            <a:custGeom>
              <a:avLst/>
              <a:gdLst/>
              <a:ahLst/>
              <a:cxnLst/>
              <a:rect l="l" t="t" r="r" b="b"/>
              <a:pathLst>
                <a:path w="15096" h="53799" extrusionOk="0">
                  <a:moveTo>
                    <a:pt x="88" y="1"/>
                  </a:moveTo>
                  <a:lnTo>
                    <a:pt x="44" y="45"/>
                  </a:lnTo>
                  <a:lnTo>
                    <a:pt x="0" y="89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2326" y="5223"/>
                  </a:lnTo>
                  <a:lnTo>
                    <a:pt x="4871" y="9479"/>
                  </a:lnTo>
                  <a:lnTo>
                    <a:pt x="6670" y="12989"/>
                  </a:lnTo>
                  <a:lnTo>
                    <a:pt x="8206" y="16149"/>
                  </a:lnTo>
                  <a:lnTo>
                    <a:pt x="8996" y="17904"/>
                  </a:lnTo>
                  <a:lnTo>
                    <a:pt x="9259" y="18694"/>
                  </a:lnTo>
                  <a:lnTo>
                    <a:pt x="9347" y="21283"/>
                  </a:lnTo>
                  <a:lnTo>
                    <a:pt x="9391" y="25671"/>
                  </a:lnTo>
                  <a:lnTo>
                    <a:pt x="9391" y="28918"/>
                  </a:lnTo>
                  <a:lnTo>
                    <a:pt x="9479" y="36114"/>
                  </a:lnTo>
                  <a:lnTo>
                    <a:pt x="9830" y="42433"/>
                  </a:lnTo>
                  <a:lnTo>
                    <a:pt x="9961" y="43442"/>
                  </a:lnTo>
                  <a:lnTo>
                    <a:pt x="9961" y="43486"/>
                  </a:lnTo>
                  <a:lnTo>
                    <a:pt x="10751" y="45505"/>
                  </a:lnTo>
                  <a:lnTo>
                    <a:pt x="11936" y="48006"/>
                  </a:lnTo>
                  <a:lnTo>
                    <a:pt x="12901" y="49980"/>
                  </a:lnTo>
                  <a:lnTo>
                    <a:pt x="13603" y="51604"/>
                  </a:lnTo>
                  <a:lnTo>
                    <a:pt x="14744" y="53710"/>
                  </a:lnTo>
                  <a:lnTo>
                    <a:pt x="14832" y="53754"/>
                  </a:lnTo>
                  <a:lnTo>
                    <a:pt x="14920" y="53798"/>
                  </a:lnTo>
                  <a:lnTo>
                    <a:pt x="15008" y="53754"/>
                  </a:lnTo>
                  <a:lnTo>
                    <a:pt x="15052" y="53710"/>
                  </a:lnTo>
                  <a:lnTo>
                    <a:pt x="15095" y="53666"/>
                  </a:lnTo>
                  <a:lnTo>
                    <a:pt x="15095" y="53623"/>
                  </a:lnTo>
                  <a:lnTo>
                    <a:pt x="15052" y="53535"/>
                  </a:lnTo>
                  <a:lnTo>
                    <a:pt x="13911" y="51428"/>
                  </a:lnTo>
                  <a:lnTo>
                    <a:pt x="13209" y="49849"/>
                  </a:lnTo>
                  <a:lnTo>
                    <a:pt x="12243" y="47830"/>
                  </a:lnTo>
                  <a:lnTo>
                    <a:pt x="11058" y="45373"/>
                  </a:lnTo>
                  <a:lnTo>
                    <a:pt x="10312" y="43398"/>
                  </a:lnTo>
                  <a:lnTo>
                    <a:pt x="10181" y="42433"/>
                  </a:lnTo>
                  <a:lnTo>
                    <a:pt x="9830" y="36114"/>
                  </a:lnTo>
                  <a:lnTo>
                    <a:pt x="9742" y="28918"/>
                  </a:lnTo>
                  <a:lnTo>
                    <a:pt x="9742" y="25671"/>
                  </a:lnTo>
                  <a:lnTo>
                    <a:pt x="9698" y="21283"/>
                  </a:lnTo>
                  <a:lnTo>
                    <a:pt x="9610" y="18650"/>
                  </a:lnTo>
                  <a:lnTo>
                    <a:pt x="9566" y="18606"/>
                  </a:lnTo>
                  <a:lnTo>
                    <a:pt x="9303" y="17816"/>
                  </a:lnTo>
                  <a:lnTo>
                    <a:pt x="8513" y="16017"/>
                  </a:lnTo>
                  <a:lnTo>
                    <a:pt x="6977" y="12814"/>
                  </a:lnTo>
                  <a:lnTo>
                    <a:pt x="5178" y="9347"/>
                  </a:lnTo>
                  <a:lnTo>
                    <a:pt x="2633" y="5047"/>
                  </a:lnTo>
                  <a:lnTo>
                    <a:pt x="308" y="89"/>
                  </a:lnTo>
                  <a:lnTo>
                    <a:pt x="264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13" name="Google Shape;14413;p408"/>
            <p:cNvSpPr/>
            <p:nvPr/>
          </p:nvSpPr>
          <p:spPr>
            <a:xfrm>
              <a:off x="238125" y="3076350"/>
              <a:ext cx="340075" cy="1220975"/>
            </a:xfrm>
            <a:custGeom>
              <a:avLst/>
              <a:gdLst/>
              <a:ahLst/>
              <a:cxnLst/>
              <a:rect l="l" t="t" r="r" b="b"/>
              <a:pathLst>
                <a:path w="13603" h="48839" extrusionOk="0">
                  <a:moveTo>
                    <a:pt x="132" y="0"/>
                  </a:moveTo>
                  <a:lnTo>
                    <a:pt x="44" y="44"/>
                  </a:lnTo>
                  <a:lnTo>
                    <a:pt x="44" y="88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1448" y="3905"/>
                  </a:lnTo>
                  <a:lnTo>
                    <a:pt x="1492" y="3949"/>
                  </a:lnTo>
                  <a:lnTo>
                    <a:pt x="4344" y="6889"/>
                  </a:lnTo>
                  <a:lnTo>
                    <a:pt x="6143" y="10136"/>
                  </a:lnTo>
                  <a:lnTo>
                    <a:pt x="7855" y="13603"/>
                  </a:lnTo>
                  <a:lnTo>
                    <a:pt x="8820" y="15490"/>
                  </a:lnTo>
                  <a:lnTo>
                    <a:pt x="9039" y="16631"/>
                  </a:lnTo>
                  <a:lnTo>
                    <a:pt x="9083" y="18825"/>
                  </a:lnTo>
                  <a:lnTo>
                    <a:pt x="9127" y="21019"/>
                  </a:lnTo>
                  <a:lnTo>
                    <a:pt x="9171" y="25407"/>
                  </a:lnTo>
                  <a:lnTo>
                    <a:pt x="9171" y="28303"/>
                  </a:lnTo>
                  <a:lnTo>
                    <a:pt x="9215" y="31243"/>
                  </a:lnTo>
                  <a:lnTo>
                    <a:pt x="9303" y="34227"/>
                  </a:lnTo>
                  <a:lnTo>
                    <a:pt x="9434" y="37167"/>
                  </a:lnTo>
                  <a:lnTo>
                    <a:pt x="9654" y="40546"/>
                  </a:lnTo>
                  <a:lnTo>
                    <a:pt x="9654" y="40633"/>
                  </a:lnTo>
                  <a:lnTo>
                    <a:pt x="12681" y="47347"/>
                  </a:lnTo>
                  <a:lnTo>
                    <a:pt x="13252" y="48751"/>
                  </a:lnTo>
                  <a:lnTo>
                    <a:pt x="13340" y="48839"/>
                  </a:lnTo>
                  <a:lnTo>
                    <a:pt x="13471" y="48839"/>
                  </a:lnTo>
                  <a:lnTo>
                    <a:pt x="13559" y="48795"/>
                  </a:lnTo>
                  <a:lnTo>
                    <a:pt x="13559" y="48751"/>
                  </a:lnTo>
                  <a:lnTo>
                    <a:pt x="13603" y="48707"/>
                  </a:lnTo>
                  <a:lnTo>
                    <a:pt x="13559" y="48620"/>
                  </a:lnTo>
                  <a:lnTo>
                    <a:pt x="13033" y="47215"/>
                  </a:lnTo>
                  <a:lnTo>
                    <a:pt x="10005" y="40502"/>
                  </a:lnTo>
                  <a:lnTo>
                    <a:pt x="9785" y="37167"/>
                  </a:lnTo>
                  <a:lnTo>
                    <a:pt x="9654" y="34183"/>
                  </a:lnTo>
                  <a:lnTo>
                    <a:pt x="9566" y="31243"/>
                  </a:lnTo>
                  <a:lnTo>
                    <a:pt x="9522" y="28303"/>
                  </a:lnTo>
                  <a:lnTo>
                    <a:pt x="9522" y="25407"/>
                  </a:lnTo>
                  <a:lnTo>
                    <a:pt x="9478" y="21019"/>
                  </a:lnTo>
                  <a:lnTo>
                    <a:pt x="9434" y="18825"/>
                  </a:lnTo>
                  <a:lnTo>
                    <a:pt x="9390" y="16631"/>
                  </a:lnTo>
                  <a:lnTo>
                    <a:pt x="9390" y="16587"/>
                  </a:lnTo>
                  <a:lnTo>
                    <a:pt x="9171" y="15402"/>
                  </a:lnTo>
                  <a:lnTo>
                    <a:pt x="9171" y="15314"/>
                  </a:lnTo>
                  <a:lnTo>
                    <a:pt x="8162" y="13428"/>
                  </a:lnTo>
                  <a:lnTo>
                    <a:pt x="6450" y="9961"/>
                  </a:lnTo>
                  <a:lnTo>
                    <a:pt x="4651" y="6714"/>
                  </a:lnTo>
                  <a:lnTo>
                    <a:pt x="4607" y="6670"/>
                  </a:lnTo>
                  <a:lnTo>
                    <a:pt x="1755" y="3730"/>
                  </a:lnTo>
                  <a:lnTo>
                    <a:pt x="351" y="132"/>
                  </a:lnTo>
                  <a:lnTo>
                    <a:pt x="307" y="44"/>
                  </a:lnTo>
                  <a:lnTo>
                    <a:pt x="26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14" name="Google Shape;14414;p408"/>
            <p:cNvSpPr/>
            <p:nvPr/>
          </p:nvSpPr>
          <p:spPr>
            <a:xfrm>
              <a:off x="343425" y="3363750"/>
              <a:ext cx="188700" cy="900675"/>
            </a:xfrm>
            <a:custGeom>
              <a:avLst/>
              <a:gdLst/>
              <a:ahLst/>
              <a:cxnLst/>
              <a:rect l="l" t="t" r="r" b="b"/>
              <a:pathLst>
                <a:path w="7548" h="36027" extrusionOk="0">
                  <a:moveTo>
                    <a:pt x="176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44" y="132"/>
                  </a:lnTo>
                  <a:lnTo>
                    <a:pt x="1" y="220"/>
                  </a:lnTo>
                  <a:lnTo>
                    <a:pt x="44" y="264"/>
                  </a:lnTo>
                  <a:lnTo>
                    <a:pt x="3467" y="6144"/>
                  </a:lnTo>
                  <a:lnTo>
                    <a:pt x="3686" y="10488"/>
                  </a:lnTo>
                  <a:lnTo>
                    <a:pt x="3774" y="13823"/>
                  </a:lnTo>
                  <a:lnTo>
                    <a:pt x="3774" y="16675"/>
                  </a:lnTo>
                  <a:lnTo>
                    <a:pt x="3862" y="21063"/>
                  </a:lnTo>
                  <a:lnTo>
                    <a:pt x="4257" y="28479"/>
                  </a:lnTo>
                  <a:lnTo>
                    <a:pt x="4432" y="29576"/>
                  </a:lnTo>
                  <a:lnTo>
                    <a:pt x="4432" y="29620"/>
                  </a:lnTo>
                  <a:lnTo>
                    <a:pt x="5705" y="32648"/>
                  </a:lnTo>
                  <a:lnTo>
                    <a:pt x="7197" y="35939"/>
                  </a:lnTo>
                  <a:lnTo>
                    <a:pt x="7285" y="36027"/>
                  </a:lnTo>
                  <a:lnTo>
                    <a:pt x="7460" y="36027"/>
                  </a:lnTo>
                  <a:lnTo>
                    <a:pt x="7504" y="35983"/>
                  </a:lnTo>
                  <a:lnTo>
                    <a:pt x="7548" y="35939"/>
                  </a:lnTo>
                  <a:lnTo>
                    <a:pt x="7548" y="35851"/>
                  </a:lnTo>
                  <a:lnTo>
                    <a:pt x="7548" y="35807"/>
                  </a:lnTo>
                  <a:lnTo>
                    <a:pt x="6012" y="32516"/>
                  </a:lnTo>
                  <a:lnTo>
                    <a:pt x="4784" y="29488"/>
                  </a:lnTo>
                  <a:lnTo>
                    <a:pt x="4608" y="28435"/>
                  </a:lnTo>
                  <a:lnTo>
                    <a:pt x="4213" y="21063"/>
                  </a:lnTo>
                  <a:lnTo>
                    <a:pt x="4125" y="16675"/>
                  </a:lnTo>
                  <a:lnTo>
                    <a:pt x="4125" y="13823"/>
                  </a:lnTo>
                  <a:lnTo>
                    <a:pt x="4038" y="10444"/>
                  </a:lnTo>
                  <a:lnTo>
                    <a:pt x="3818" y="6100"/>
                  </a:lnTo>
                  <a:lnTo>
                    <a:pt x="3818" y="6012"/>
                  </a:lnTo>
                  <a:lnTo>
                    <a:pt x="352" y="89"/>
                  </a:lnTo>
                  <a:lnTo>
                    <a:pt x="308" y="45"/>
                  </a:lnTo>
                  <a:lnTo>
                    <a:pt x="220" y="45"/>
                  </a:lnTo>
                  <a:lnTo>
                    <a:pt x="17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15" name="Google Shape;14415;p408"/>
            <p:cNvSpPr/>
            <p:nvPr/>
          </p:nvSpPr>
          <p:spPr>
            <a:xfrm>
              <a:off x="2699800" y="3180550"/>
              <a:ext cx="204075" cy="111925"/>
            </a:xfrm>
            <a:custGeom>
              <a:avLst/>
              <a:gdLst/>
              <a:ahLst/>
              <a:cxnLst/>
              <a:rect l="l" t="t" r="r" b="b"/>
              <a:pathLst>
                <a:path w="8163" h="4477" extrusionOk="0">
                  <a:moveTo>
                    <a:pt x="4828" y="1"/>
                  </a:moveTo>
                  <a:lnTo>
                    <a:pt x="4740" y="45"/>
                  </a:lnTo>
                  <a:lnTo>
                    <a:pt x="2590" y="1054"/>
                  </a:lnTo>
                  <a:lnTo>
                    <a:pt x="922" y="1712"/>
                  </a:lnTo>
                  <a:lnTo>
                    <a:pt x="879" y="1756"/>
                  </a:lnTo>
                  <a:lnTo>
                    <a:pt x="220" y="2326"/>
                  </a:lnTo>
                  <a:lnTo>
                    <a:pt x="133" y="2414"/>
                  </a:lnTo>
                  <a:lnTo>
                    <a:pt x="1" y="2853"/>
                  </a:lnTo>
                  <a:lnTo>
                    <a:pt x="1" y="2941"/>
                  </a:lnTo>
                  <a:lnTo>
                    <a:pt x="176" y="3511"/>
                  </a:lnTo>
                  <a:lnTo>
                    <a:pt x="220" y="3555"/>
                  </a:lnTo>
                  <a:lnTo>
                    <a:pt x="703" y="4038"/>
                  </a:lnTo>
                  <a:lnTo>
                    <a:pt x="747" y="4038"/>
                  </a:lnTo>
                  <a:lnTo>
                    <a:pt x="1361" y="4345"/>
                  </a:lnTo>
                  <a:lnTo>
                    <a:pt x="1449" y="4389"/>
                  </a:lnTo>
                  <a:lnTo>
                    <a:pt x="3029" y="4477"/>
                  </a:lnTo>
                  <a:lnTo>
                    <a:pt x="3073" y="4477"/>
                  </a:lnTo>
                  <a:lnTo>
                    <a:pt x="5179" y="4038"/>
                  </a:lnTo>
                  <a:lnTo>
                    <a:pt x="8031" y="3204"/>
                  </a:lnTo>
                  <a:lnTo>
                    <a:pt x="8119" y="3160"/>
                  </a:lnTo>
                  <a:lnTo>
                    <a:pt x="8163" y="3116"/>
                  </a:lnTo>
                  <a:lnTo>
                    <a:pt x="8163" y="3029"/>
                  </a:lnTo>
                  <a:lnTo>
                    <a:pt x="8163" y="2985"/>
                  </a:lnTo>
                  <a:lnTo>
                    <a:pt x="8119" y="2897"/>
                  </a:lnTo>
                  <a:lnTo>
                    <a:pt x="8075" y="2897"/>
                  </a:lnTo>
                  <a:lnTo>
                    <a:pt x="8031" y="2853"/>
                  </a:lnTo>
                  <a:lnTo>
                    <a:pt x="7943" y="2853"/>
                  </a:lnTo>
                  <a:lnTo>
                    <a:pt x="5091" y="3687"/>
                  </a:lnTo>
                  <a:lnTo>
                    <a:pt x="3029" y="4126"/>
                  </a:lnTo>
                  <a:lnTo>
                    <a:pt x="1493" y="4038"/>
                  </a:lnTo>
                  <a:lnTo>
                    <a:pt x="922" y="3774"/>
                  </a:lnTo>
                  <a:lnTo>
                    <a:pt x="527" y="3336"/>
                  </a:lnTo>
                  <a:lnTo>
                    <a:pt x="352" y="2897"/>
                  </a:lnTo>
                  <a:lnTo>
                    <a:pt x="484" y="2590"/>
                  </a:lnTo>
                  <a:lnTo>
                    <a:pt x="1098" y="2063"/>
                  </a:lnTo>
                  <a:lnTo>
                    <a:pt x="2722" y="1361"/>
                  </a:lnTo>
                  <a:lnTo>
                    <a:pt x="4916" y="352"/>
                  </a:lnTo>
                  <a:lnTo>
                    <a:pt x="4959" y="308"/>
                  </a:lnTo>
                  <a:lnTo>
                    <a:pt x="5003" y="264"/>
                  </a:lnTo>
                  <a:lnTo>
                    <a:pt x="5003" y="176"/>
                  </a:lnTo>
                  <a:lnTo>
                    <a:pt x="5003" y="132"/>
                  </a:lnTo>
                  <a:lnTo>
                    <a:pt x="4959" y="45"/>
                  </a:lnTo>
                  <a:lnTo>
                    <a:pt x="4872" y="45"/>
                  </a:lnTo>
                  <a:lnTo>
                    <a:pt x="482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16" name="Google Shape;14416;p408"/>
            <p:cNvSpPr/>
            <p:nvPr/>
          </p:nvSpPr>
          <p:spPr>
            <a:xfrm>
              <a:off x="3153975" y="3567800"/>
              <a:ext cx="561700" cy="625325"/>
            </a:xfrm>
            <a:custGeom>
              <a:avLst/>
              <a:gdLst/>
              <a:ahLst/>
              <a:cxnLst/>
              <a:rect l="l" t="t" r="r" b="b"/>
              <a:pathLst>
                <a:path w="22468" h="25013" extrusionOk="0">
                  <a:moveTo>
                    <a:pt x="3774" y="1"/>
                  </a:moveTo>
                  <a:lnTo>
                    <a:pt x="3730" y="44"/>
                  </a:lnTo>
                  <a:lnTo>
                    <a:pt x="3686" y="88"/>
                  </a:lnTo>
                  <a:lnTo>
                    <a:pt x="2151" y="3599"/>
                  </a:lnTo>
                  <a:lnTo>
                    <a:pt x="1361" y="5442"/>
                  </a:lnTo>
                  <a:lnTo>
                    <a:pt x="1361" y="5486"/>
                  </a:lnTo>
                  <a:lnTo>
                    <a:pt x="703" y="8733"/>
                  </a:lnTo>
                  <a:lnTo>
                    <a:pt x="132" y="11629"/>
                  </a:lnTo>
                  <a:lnTo>
                    <a:pt x="0" y="12331"/>
                  </a:lnTo>
                  <a:lnTo>
                    <a:pt x="0" y="12463"/>
                  </a:lnTo>
                  <a:lnTo>
                    <a:pt x="88" y="12506"/>
                  </a:lnTo>
                  <a:lnTo>
                    <a:pt x="3335" y="14788"/>
                  </a:lnTo>
                  <a:lnTo>
                    <a:pt x="3862" y="15534"/>
                  </a:lnTo>
                  <a:lnTo>
                    <a:pt x="4915" y="17860"/>
                  </a:lnTo>
                  <a:lnTo>
                    <a:pt x="6012" y="19747"/>
                  </a:lnTo>
                  <a:lnTo>
                    <a:pt x="6012" y="19791"/>
                  </a:lnTo>
                  <a:lnTo>
                    <a:pt x="7241" y="21326"/>
                  </a:lnTo>
                  <a:lnTo>
                    <a:pt x="7285" y="21370"/>
                  </a:lnTo>
                  <a:lnTo>
                    <a:pt x="8645" y="22072"/>
                  </a:lnTo>
                  <a:lnTo>
                    <a:pt x="9523" y="22379"/>
                  </a:lnTo>
                  <a:lnTo>
                    <a:pt x="9566" y="22423"/>
                  </a:lnTo>
                  <a:lnTo>
                    <a:pt x="12243" y="22818"/>
                  </a:lnTo>
                  <a:lnTo>
                    <a:pt x="14525" y="23038"/>
                  </a:lnTo>
                  <a:lnTo>
                    <a:pt x="18079" y="24266"/>
                  </a:lnTo>
                  <a:lnTo>
                    <a:pt x="20273" y="24881"/>
                  </a:lnTo>
                  <a:lnTo>
                    <a:pt x="20317" y="24881"/>
                  </a:lnTo>
                  <a:lnTo>
                    <a:pt x="21326" y="25012"/>
                  </a:lnTo>
                  <a:lnTo>
                    <a:pt x="21414" y="25012"/>
                  </a:lnTo>
                  <a:lnTo>
                    <a:pt x="22336" y="24749"/>
                  </a:lnTo>
                  <a:lnTo>
                    <a:pt x="22423" y="24705"/>
                  </a:lnTo>
                  <a:lnTo>
                    <a:pt x="22467" y="24661"/>
                  </a:lnTo>
                  <a:lnTo>
                    <a:pt x="22467" y="24617"/>
                  </a:lnTo>
                  <a:lnTo>
                    <a:pt x="22467" y="24530"/>
                  </a:lnTo>
                  <a:lnTo>
                    <a:pt x="22467" y="24486"/>
                  </a:lnTo>
                  <a:lnTo>
                    <a:pt x="22423" y="24442"/>
                  </a:lnTo>
                  <a:lnTo>
                    <a:pt x="22336" y="24398"/>
                  </a:lnTo>
                  <a:lnTo>
                    <a:pt x="22248" y="24398"/>
                  </a:lnTo>
                  <a:lnTo>
                    <a:pt x="21326" y="24661"/>
                  </a:lnTo>
                  <a:lnTo>
                    <a:pt x="20361" y="24530"/>
                  </a:lnTo>
                  <a:lnTo>
                    <a:pt x="18211" y="23915"/>
                  </a:lnTo>
                  <a:lnTo>
                    <a:pt x="14613" y="22731"/>
                  </a:lnTo>
                  <a:lnTo>
                    <a:pt x="12287" y="22467"/>
                  </a:lnTo>
                  <a:lnTo>
                    <a:pt x="9610" y="22072"/>
                  </a:lnTo>
                  <a:lnTo>
                    <a:pt x="8777" y="21765"/>
                  </a:lnTo>
                  <a:lnTo>
                    <a:pt x="7460" y="21107"/>
                  </a:lnTo>
                  <a:lnTo>
                    <a:pt x="6319" y="19571"/>
                  </a:lnTo>
                  <a:lnTo>
                    <a:pt x="5222" y="17684"/>
                  </a:lnTo>
                  <a:lnTo>
                    <a:pt x="4169" y="15359"/>
                  </a:lnTo>
                  <a:lnTo>
                    <a:pt x="4169" y="15315"/>
                  </a:lnTo>
                  <a:lnTo>
                    <a:pt x="3643" y="14569"/>
                  </a:lnTo>
                  <a:lnTo>
                    <a:pt x="3599" y="14525"/>
                  </a:lnTo>
                  <a:lnTo>
                    <a:pt x="351" y="12287"/>
                  </a:lnTo>
                  <a:lnTo>
                    <a:pt x="483" y="11673"/>
                  </a:lnTo>
                  <a:lnTo>
                    <a:pt x="1054" y="8820"/>
                  </a:lnTo>
                  <a:lnTo>
                    <a:pt x="1712" y="5573"/>
                  </a:lnTo>
                  <a:lnTo>
                    <a:pt x="2458" y="3730"/>
                  </a:lnTo>
                  <a:lnTo>
                    <a:pt x="3994" y="220"/>
                  </a:lnTo>
                  <a:lnTo>
                    <a:pt x="3994" y="176"/>
                  </a:lnTo>
                  <a:lnTo>
                    <a:pt x="3994" y="88"/>
                  </a:lnTo>
                  <a:lnTo>
                    <a:pt x="3950" y="44"/>
                  </a:lnTo>
                  <a:lnTo>
                    <a:pt x="390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17" name="Google Shape;14417;p408"/>
            <p:cNvSpPr/>
            <p:nvPr/>
          </p:nvSpPr>
          <p:spPr>
            <a:xfrm>
              <a:off x="2632900" y="3118025"/>
              <a:ext cx="307175" cy="222725"/>
            </a:xfrm>
            <a:custGeom>
              <a:avLst/>
              <a:gdLst/>
              <a:ahLst/>
              <a:cxnLst/>
              <a:rect l="l" t="t" r="r" b="b"/>
              <a:pathLst>
                <a:path w="12287" h="8909" extrusionOk="0">
                  <a:moveTo>
                    <a:pt x="4695" y="1"/>
                  </a:moveTo>
                  <a:lnTo>
                    <a:pt x="4608" y="44"/>
                  </a:lnTo>
                  <a:lnTo>
                    <a:pt x="4564" y="88"/>
                  </a:lnTo>
                  <a:lnTo>
                    <a:pt x="3116" y="2238"/>
                  </a:lnTo>
                  <a:lnTo>
                    <a:pt x="2106" y="3116"/>
                  </a:lnTo>
                  <a:lnTo>
                    <a:pt x="2106" y="3160"/>
                  </a:lnTo>
                  <a:lnTo>
                    <a:pt x="746" y="4784"/>
                  </a:lnTo>
                  <a:lnTo>
                    <a:pt x="746" y="4827"/>
                  </a:lnTo>
                  <a:lnTo>
                    <a:pt x="0" y="6232"/>
                  </a:lnTo>
                  <a:lnTo>
                    <a:pt x="0" y="6319"/>
                  </a:lnTo>
                  <a:lnTo>
                    <a:pt x="0" y="6407"/>
                  </a:lnTo>
                  <a:lnTo>
                    <a:pt x="307" y="6934"/>
                  </a:lnTo>
                  <a:lnTo>
                    <a:pt x="351" y="6978"/>
                  </a:lnTo>
                  <a:lnTo>
                    <a:pt x="2633" y="8426"/>
                  </a:lnTo>
                  <a:lnTo>
                    <a:pt x="2677" y="8469"/>
                  </a:lnTo>
                  <a:lnTo>
                    <a:pt x="5836" y="8908"/>
                  </a:lnTo>
                  <a:lnTo>
                    <a:pt x="5880" y="8908"/>
                  </a:lnTo>
                  <a:lnTo>
                    <a:pt x="8294" y="8294"/>
                  </a:lnTo>
                  <a:lnTo>
                    <a:pt x="10839" y="7285"/>
                  </a:lnTo>
                  <a:lnTo>
                    <a:pt x="12155" y="7021"/>
                  </a:lnTo>
                  <a:lnTo>
                    <a:pt x="12199" y="6978"/>
                  </a:lnTo>
                  <a:lnTo>
                    <a:pt x="12287" y="6934"/>
                  </a:lnTo>
                  <a:lnTo>
                    <a:pt x="12287" y="6890"/>
                  </a:lnTo>
                  <a:lnTo>
                    <a:pt x="12287" y="6802"/>
                  </a:lnTo>
                  <a:lnTo>
                    <a:pt x="12287" y="6758"/>
                  </a:lnTo>
                  <a:lnTo>
                    <a:pt x="12199" y="6714"/>
                  </a:lnTo>
                  <a:lnTo>
                    <a:pt x="12155" y="6670"/>
                  </a:lnTo>
                  <a:lnTo>
                    <a:pt x="12067" y="6670"/>
                  </a:lnTo>
                  <a:lnTo>
                    <a:pt x="10795" y="6934"/>
                  </a:lnTo>
                  <a:lnTo>
                    <a:pt x="10751" y="6934"/>
                  </a:lnTo>
                  <a:lnTo>
                    <a:pt x="8206" y="7987"/>
                  </a:lnTo>
                  <a:lnTo>
                    <a:pt x="5836" y="8557"/>
                  </a:lnTo>
                  <a:lnTo>
                    <a:pt x="2765" y="8118"/>
                  </a:lnTo>
                  <a:lnTo>
                    <a:pt x="615" y="6714"/>
                  </a:lnTo>
                  <a:lnTo>
                    <a:pt x="351" y="6319"/>
                  </a:lnTo>
                  <a:lnTo>
                    <a:pt x="1053" y="5003"/>
                  </a:lnTo>
                  <a:lnTo>
                    <a:pt x="2370" y="3379"/>
                  </a:lnTo>
                  <a:lnTo>
                    <a:pt x="3379" y="2502"/>
                  </a:lnTo>
                  <a:lnTo>
                    <a:pt x="3423" y="2458"/>
                  </a:lnTo>
                  <a:lnTo>
                    <a:pt x="4871" y="308"/>
                  </a:lnTo>
                  <a:lnTo>
                    <a:pt x="4871" y="220"/>
                  </a:lnTo>
                  <a:lnTo>
                    <a:pt x="4871" y="176"/>
                  </a:lnTo>
                  <a:lnTo>
                    <a:pt x="4871" y="88"/>
                  </a:lnTo>
                  <a:lnTo>
                    <a:pt x="4827" y="44"/>
                  </a:lnTo>
                  <a:lnTo>
                    <a:pt x="473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18" name="Google Shape;14418;p408"/>
            <p:cNvSpPr/>
            <p:nvPr/>
          </p:nvSpPr>
          <p:spPr>
            <a:xfrm>
              <a:off x="3084850" y="3493200"/>
              <a:ext cx="603400" cy="716375"/>
            </a:xfrm>
            <a:custGeom>
              <a:avLst/>
              <a:gdLst/>
              <a:ahLst/>
              <a:cxnLst/>
              <a:rect l="l" t="t" r="r" b="b"/>
              <a:pathLst>
                <a:path w="24136" h="28655" extrusionOk="0">
                  <a:moveTo>
                    <a:pt x="3248" y="1"/>
                  </a:moveTo>
                  <a:lnTo>
                    <a:pt x="3204" y="45"/>
                  </a:lnTo>
                  <a:lnTo>
                    <a:pt x="3160" y="88"/>
                  </a:lnTo>
                  <a:lnTo>
                    <a:pt x="3116" y="176"/>
                  </a:lnTo>
                  <a:lnTo>
                    <a:pt x="2941" y="1361"/>
                  </a:lnTo>
                  <a:lnTo>
                    <a:pt x="1756" y="4520"/>
                  </a:lnTo>
                  <a:lnTo>
                    <a:pt x="1142" y="6539"/>
                  </a:lnTo>
                  <a:lnTo>
                    <a:pt x="1098" y="6539"/>
                  </a:lnTo>
                  <a:lnTo>
                    <a:pt x="879" y="8864"/>
                  </a:lnTo>
                  <a:lnTo>
                    <a:pt x="45" y="13165"/>
                  </a:lnTo>
                  <a:lnTo>
                    <a:pt x="45" y="13209"/>
                  </a:lnTo>
                  <a:lnTo>
                    <a:pt x="1" y="15534"/>
                  </a:lnTo>
                  <a:lnTo>
                    <a:pt x="45" y="16895"/>
                  </a:lnTo>
                  <a:lnTo>
                    <a:pt x="45" y="16982"/>
                  </a:lnTo>
                  <a:lnTo>
                    <a:pt x="440" y="17641"/>
                  </a:lnTo>
                  <a:lnTo>
                    <a:pt x="484" y="17728"/>
                  </a:lnTo>
                  <a:lnTo>
                    <a:pt x="1317" y="18255"/>
                  </a:lnTo>
                  <a:lnTo>
                    <a:pt x="1361" y="18255"/>
                  </a:lnTo>
                  <a:lnTo>
                    <a:pt x="4082" y="19264"/>
                  </a:lnTo>
                  <a:lnTo>
                    <a:pt x="5530" y="20010"/>
                  </a:lnTo>
                  <a:lnTo>
                    <a:pt x="7066" y="22248"/>
                  </a:lnTo>
                  <a:lnTo>
                    <a:pt x="8602" y="24442"/>
                  </a:lnTo>
                  <a:lnTo>
                    <a:pt x="9479" y="25495"/>
                  </a:lnTo>
                  <a:lnTo>
                    <a:pt x="9523" y="25539"/>
                  </a:lnTo>
                  <a:lnTo>
                    <a:pt x="11585" y="26417"/>
                  </a:lnTo>
                  <a:lnTo>
                    <a:pt x="11629" y="26417"/>
                  </a:lnTo>
                  <a:lnTo>
                    <a:pt x="13779" y="26812"/>
                  </a:lnTo>
                  <a:lnTo>
                    <a:pt x="16412" y="27163"/>
                  </a:lnTo>
                  <a:lnTo>
                    <a:pt x="17816" y="27250"/>
                  </a:lnTo>
                  <a:lnTo>
                    <a:pt x="20449" y="28128"/>
                  </a:lnTo>
                  <a:lnTo>
                    <a:pt x="22248" y="28655"/>
                  </a:lnTo>
                  <a:lnTo>
                    <a:pt x="23389" y="28655"/>
                  </a:lnTo>
                  <a:lnTo>
                    <a:pt x="24004" y="28479"/>
                  </a:lnTo>
                  <a:lnTo>
                    <a:pt x="24048" y="28435"/>
                  </a:lnTo>
                  <a:lnTo>
                    <a:pt x="24091" y="28391"/>
                  </a:lnTo>
                  <a:lnTo>
                    <a:pt x="24135" y="28347"/>
                  </a:lnTo>
                  <a:lnTo>
                    <a:pt x="24091" y="28260"/>
                  </a:lnTo>
                  <a:lnTo>
                    <a:pt x="24091" y="28216"/>
                  </a:lnTo>
                  <a:lnTo>
                    <a:pt x="24004" y="28172"/>
                  </a:lnTo>
                  <a:lnTo>
                    <a:pt x="23960" y="28128"/>
                  </a:lnTo>
                  <a:lnTo>
                    <a:pt x="23872" y="28128"/>
                  </a:lnTo>
                  <a:lnTo>
                    <a:pt x="23302" y="28303"/>
                  </a:lnTo>
                  <a:lnTo>
                    <a:pt x="22336" y="28303"/>
                  </a:lnTo>
                  <a:lnTo>
                    <a:pt x="20537" y="27821"/>
                  </a:lnTo>
                  <a:lnTo>
                    <a:pt x="17904" y="26943"/>
                  </a:lnTo>
                  <a:lnTo>
                    <a:pt x="17860" y="26899"/>
                  </a:lnTo>
                  <a:lnTo>
                    <a:pt x="16456" y="26812"/>
                  </a:lnTo>
                  <a:lnTo>
                    <a:pt x="13823" y="26504"/>
                  </a:lnTo>
                  <a:lnTo>
                    <a:pt x="11673" y="26109"/>
                  </a:lnTo>
                  <a:lnTo>
                    <a:pt x="9699" y="25232"/>
                  </a:lnTo>
                  <a:lnTo>
                    <a:pt x="8865" y="24223"/>
                  </a:lnTo>
                  <a:lnTo>
                    <a:pt x="7373" y="22029"/>
                  </a:lnTo>
                  <a:lnTo>
                    <a:pt x="5793" y="19791"/>
                  </a:lnTo>
                  <a:lnTo>
                    <a:pt x="5705" y="19747"/>
                  </a:lnTo>
                  <a:lnTo>
                    <a:pt x="4214" y="18957"/>
                  </a:lnTo>
                  <a:lnTo>
                    <a:pt x="4214" y="18913"/>
                  </a:lnTo>
                  <a:lnTo>
                    <a:pt x="1493" y="17948"/>
                  </a:lnTo>
                  <a:lnTo>
                    <a:pt x="703" y="17421"/>
                  </a:lnTo>
                  <a:lnTo>
                    <a:pt x="396" y="16851"/>
                  </a:lnTo>
                  <a:lnTo>
                    <a:pt x="352" y="15490"/>
                  </a:lnTo>
                  <a:lnTo>
                    <a:pt x="396" y="13209"/>
                  </a:lnTo>
                  <a:lnTo>
                    <a:pt x="1230" y="8908"/>
                  </a:lnTo>
                  <a:lnTo>
                    <a:pt x="1449" y="6627"/>
                  </a:lnTo>
                  <a:lnTo>
                    <a:pt x="2107" y="4652"/>
                  </a:lnTo>
                  <a:lnTo>
                    <a:pt x="3292" y="1493"/>
                  </a:lnTo>
                  <a:lnTo>
                    <a:pt x="3292" y="1449"/>
                  </a:lnTo>
                  <a:lnTo>
                    <a:pt x="3468" y="220"/>
                  </a:lnTo>
                  <a:lnTo>
                    <a:pt x="3468" y="132"/>
                  </a:lnTo>
                  <a:lnTo>
                    <a:pt x="3468" y="88"/>
                  </a:lnTo>
                  <a:lnTo>
                    <a:pt x="3380" y="45"/>
                  </a:lnTo>
                  <a:lnTo>
                    <a:pt x="333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19" name="Google Shape;14419;p408"/>
            <p:cNvSpPr/>
            <p:nvPr/>
          </p:nvSpPr>
          <p:spPr>
            <a:xfrm>
              <a:off x="2512225" y="3058800"/>
              <a:ext cx="1147500" cy="1171625"/>
            </a:xfrm>
            <a:custGeom>
              <a:avLst/>
              <a:gdLst/>
              <a:ahLst/>
              <a:cxnLst/>
              <a:rect l="l" t="t" r="r" b="b"/>
              <a:pathLst>
                <a:path w="45900" h="46865" extrusionOk="0">
                  <a:moveTo>
                    <a:pt x="6846" y="0"/>
                  </a:moveTo>
                  <a:lnTo>
                    <a:pt x="6802" y="44"/>
                  </a:lnTo>
                  <a:lnTo>
                    <a:pt x="6758" y="88"/>
                  </a:lnTo>
                  <a:lnTo>
                    <a:pt x="5222" y="2721"/>
                  </a:lnTo>
                  <a:lnTo>
                    <a:pt x="4037" y="4827"/>
                  </a:lnTo>
                  <a:lnTo>
                    <a:pt x="1405" y="8557"/>
                  </a:lnTo>
                  <a:lnTo>
                    <a:pt x="176" y="10400"/>
                  </a:lnTo>
                  <a:lnTo>
                    <a:pt x="44" y="10531"/>
                  </a:lnTo>
                  <a:lnTo>
                    <a:pt x="0" y="10619"/>
                  </a:lnTo>
                  <a:lnTo>
                    <a:pt x="0" y="10707"/>
                  </a:lnTo>
                  <a:lnTo>
                    <a:pt x="0" y="10795"/>
                  </a:lnTo>
                  <a:lnTo>
                    <a:pt x="88" y="10838"/>
                  </a:lnTo>
                  <a:lnTo>
                    <a:pt x="2765" y="11848"/>
                  </a:lnTo>
                  <a:lnTo>
                    <a:pt x="5222" y="12901"/>
                  </a:lnTo>
                  <a:lnTo>
                    <a:pt x="7855" y="13603"/>
                  </a:lnTo>
                  <a:lnTo>
                    <a:pt x="7899" y="13603"/>
                  </a:lnTo>
                  <a:lnTo>
                    <a:pt x="10619" y="13954"/>
                  </a:lnTo>
                  <a:lnTo>
                    <a:pt x="10663" y="13954"/>
                  </a:lnTo>
                  <a:lnTo>
                    <a:pt x="11936" y="13866"/>
                  </a:lnTo>
                  <a:lnTo>
                    <a:pt x="11980" y="13822"/>
                  </a:lnTo>
                  <a:lnTo>
                    <a:pt x="15095" y="12989"/>
                  </a:lnTo>
                  <a:lnTo>
                    <a:pt x="15139" y="12945"/>
                  </a:lnTo>
                  <a:lnTo>
                    <a:pt x="17289" y="11892"/>
                  </a:lnTo>
                  <a:lnTo>
                    <a:pt x="18430" y="11628"/>
                  </a:lnTo>
                  <a:lnTo>
                    <a:pt x="19264" y="11716"/>
                  </a:lnTo>
                  <a:lnTo>
                    <a:pt x="21502" y="15139"/>
                  </a:lnTo>
                  <a:lnTo>
                    <a:pt x="22028" y="16543"/>
                  </a:lnTo>
                  <a:lnTo>
                    <a:pt x="22116" y="17684"/>
                  </a:lnTo>
                  <a:lnTo>
                    <a:pt x="21546" y="19790"/>
                  </a:lnTo>
                  <a:lnTo>
                    <a:pt x="21019" y="21940"/>
                  </a:lnTo>
                  <a:lnTo>
                    <a:pt x="20712" y="24310"/>
                  </a:lnTo>
                  <a:lnTo>
                    <a:pt x="20536" y="26943"/>
                  </a:lnTo>
                  <a:lnTo>
                    <a:pt x="20054" y="29093"/>
                  </a:lnTo>
                  <a:lnTo>
                    <a:pt x="20054" y="29137"/>
                  </a:lnTo>
                  <a:lnTo>
                    <a:pt x="19966" y="31067"/>
                  </a:lnTo>
                  <a:lnTo>
                    <a:pt x="19001" y="35148"/>
                  </a:lnTo>
                  <a:lnTo>
                    <a:pt x="18957" y="35675"/>
                  </a:lnTo>
                  <a:lnTo>
                    <a:pt x="18957" y="35763"/>
                  </a:lnTo>
                  <a:lnTo>
                    <a:pt x="19044" y="35850"/>
                  </a:lnTo>
                  <a:lnTo>
                    <a:pt x="19834" y="36333"/>
                  </a:lnTo>
                  <a:lnTo>
                    <a:pt x="19878" y="36333"/>
                  </a:lnTo>
                  <a:lnTo>
                    <a:pt x="23871" y="37649"/>
                  </a:lnTo>
                  <a:lnTo>
                    <a:pt x="26636" y="38702"/>
                  </a:lnTo>
                  <a:lnTo>
                    <a:pt x="28216" y="39317"/>
                  </a:lnTo>
                  <a:lnTo>
                    <a:pt x="28830" y="39975"/>
                  </a:lnTo>
                  <a:lnTo>
                    <a:pt x="30410" y="42301"/>
                  </a:lnTo>
                  <a:lnTo>
                    <a:pt x="31507" y="43749"/>
                  </a:lnTo>
                  <a:lnTo>
                    <a:pt x="31550" y="43793"/>
                  </a:lnTo>
                  <a:lnTo>
                    <a:pt x="32209" y="44231"/>
                  </a:lnTo>
                  <a:lnTo>
                    <a:pt x="34359" y="45065"/>
                  </a:lnTo>
                  <a:lnTo>
                    <a:pt x="34403" y="45065"/>
                  </a:lnTo>
                  <a:lnTo>
                    <a:pt x="38220" y="45592"/>
                  </a:lnTo>
                  <a:lnTo>
                    <a:pt x="40765" y="45767"/>
                  </a:lnTo>
                  <a:lnTo>
                    <a:pt x="43969" y="46733"/>
                  </a:lnTo>
                  <a:lnTo>
                    <a:pt x="44758" y="46864"/>
                  </a:lnTo>
                  <a:lnTo>
                    <a:pt x="44846" y="46864"/>
                  </a:lnTo>
                  <a:lnTo>
                    <a:pt x="45768" y="46601"/>
                  </a:lnTo>
                  <a:lnTo>
                    <a:pt x="45812" y="46601"/>
                  </a:lnTo>
                  <a:lnTo>
                    <a:pt x="45855" y="46513"/>
                  </a:lnTo>
                  <a:lnTo>
                    <a:pt x="45899" y="46469"/>
                  </a:lnTo>
                  <a:lnTo>
                    <a:pt x="45855" y="46382"/>
                  </a:lnTo>
                  <a:lnTo>
                    <a:pt x="45855" y="46338"/>
                  </a:lnTo>
                  <a:lnTo>
                    <a:pt x="45812" y="46294"/>
                  </a:lnTo>
                  <a:lnTo>
                    <a:pt x="45724" y="46250"/>
                  </a:lnTo>
                  <a:lnTo>
                    <a:pt x="45680" y="46294"/>
                  </a:lnTo>
                  <a:lnTo>
                    <a:pt x="44758" y="46513"/>
                  </a:lnTo>
                  <a:lnTo>
                    <a:pt x="44056" y="46382"/>
                  </a:lnTo>
                  <a:lnTo>
                    <a:pt x="40853" y="45416"/>
                  </a:lnTo>
                  <a:lnTo>
                    <a:pt x="40809" y="45416"/>
                  </a:lnTo>
                  <a:lnTo>
                    <a:pt x="38264" y="45241"/>
                  </a:lnTo>
                  <a:lnTo>
                    <a:pt x="34490" y="44714"/>
                  </a:lnTo>
                  <a:lnTo>
                    <a:pt x="32384" y="43924"/>
                  </a:lnTo>
                  <a:lnTo>
                    <a:pt x="31770" y="43529"/>
                  </a:lnTo>
                  <a:lnTo>
                    <a:pt x="30717" y="42081"/>
                  </a:lnTo>
                  <a:lnTo>
                    <a:pt x="29093" y="39756"/>
                  </a:lnTo>
                  <a:lnTo>
                    <a:pt x="28435" y="39054"/>
                  </a:lnTo>
                  <a:lnTo>
                    <a:pt x="28347" y="39010"/>
                  </a:lnTo>
                  <a:lnTo>
                    <a:pt x="26767" y="38351"/>
                  </a:lnTo>
                  <a:lnTo>
                    <a:pt x="24003" y="37342"/>
                  </a:lnTo>
                  <a:lnTo>
                    <a:pt x="20010" y="35982"/>
                  </a:lnTo>
                  <a:lnTo>
                    <a:pt x="19308" y="35587"/>
                  </a:lnTo>
                  <a:lnTo>
                    <a:pt x="19352" y="35236"/>
                  </a:lnTo>
                  <a:lnTo>
                    <a:pt x="20273" y="31111"/>
                  </a:lnTo>
                  <a:lnTo>
                    <a:pt x="20317" y="31111"/>
                  </a:lnTo>
                  <a:lnTo>
                    <a:pt x="20405" y="29180"/>
                  </a:lnTo>
                  <a:lnTo>
                    <a:pt x="20887" y="26986"/>
                  </a:lnTo>
                  <a:lnTo>
                    <a:pt x="21063" y="24354"/>
                  </a:lnTo>
                  <a:lnTo>
                    <a:pt x="21326" y="21984"/>
                  </a:lnTo>
                  <a:lnTo>
                    <a:pt x="21897" y="19878"/>
                  </a:lnTo>
                  <a:lnTo>
                    <a:pt x="22467" y="17772"/>
                  </a:lnTo>
                  <a:lnTo>
                    <a:pt x="22467" y="17684"/>
                  </a:lnTo>
                  <a:lnTo>
                    <a:pt x="22379" y="16455"/>
                  </a:lnTo>
                  <a:lnTo>
                    <a:pt x="22336" y="16411"/>
                  </a:lnTo>
                  <a:lnTo>
                    <a:pt x="21809" y="15007"/>
                  </a:lnTo>
                  <a:lnTo>
                    <a:pt x="21809" y="14963"/>
                  </a:lnTo>
                  <a:lnTo>
                    <a:pt x="19527" y="11453"/>
                  </a:lnTo>
                  <a:lnTo>
                    <a:pt x="19483" y="11409"/>
                  </a:lnTo>
                  <a:lnTo>
                    <a:pt x="19396" y="11365"/>
                  </a:lnTo>
                  <a:lnTo>
                    <a:pt x="18430" y="11277"/>
                  </a:lnTo>
                  <a:lnTo>
                    <a:pt x="18386" y="11277"/>
                  </a:lnTo>
                  <a:lnTo>
                    <a:pt x="17202" y="11584"/>
                  </a:lnTo>
                  <a:lnTo>
                    <a:pt x="17158" y="11584"/>
                  </a:lnTo>
                  <a:lnTo>
                    <a:pt x="15007" y="12638"/>
                  </a:lnTo>
                  <a:lnTo>
                    <a:pt x="11892" y="13515"/>
                  </a:lnTo>
                  <a:lnTo>
                    <a:pt x="10663" y="13603"/>
                  </a:lnTo>
                  <a:lnTo>
                    <a:pt x="7943" y="13252"/>
                  </a:lnTo>
                  <a:lnTo>
                    <a:pt x="5354" y="12594"/>
                  </a:lnTo>
                  <a:lnTo>
                    <a:pt x="2896" y="11497"/>
                  </a:lnTo>
                  <a:lnTo>
                    <a:pt x="483" y="10575"/>
                  </a:lnTo>
                  <a:lnTo>
                    <a:pt x="1668" y="8732"/>
                  </a:lnTo>
                  <a:lnTo>
                    <a:pt x="4345" y="5046"/>
                  </a:lnTo>
                  <a:lnTo>
                    <a:pt x="4345" y="5002"/>
                  </a:lnTo>
                  <a:lnTo>
                    <a:pt x="5529" y="2896"/>
                  </a:lnTo>
                  <a:lnTo>
                    <a:pt x="7065" y="263"/>
                  </a:lnTo>
                  <a:lnTo>
                    <a:pt x="7065" y="219"/>
                  </a:lnTo>
                  <a:lnTo>
                    <a:pt x="7065" y="132"/>
                  </a:lnTo>
                  <a:lnTo>
                    <a:pt x="7021" y="88"/>
                  </a:lnTo>
                  <a:lnTo>
                    <a:pt x="6977" y="44"/>
                  </a:lnTo>
                  <a:lnTo>
                    <a:pt x="693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20" name="Google Shape;14420;p408"/>
            <p:cNvSpPr/>
            <p:nvPr/>
          </p:nvSpPr>
          <p:spPr>
            <a:xfrm>
              <a:off x="1670800" y="3011625"/>
              <a:ext cx="1963700" cy="1351525"/>
            </a:xfrm>
            <a:custGeom>
              <a:avLst/>
              <a:gdLst/>
              <a:ahLst/>
              <a:cxnLst/>
              <a:rect l="l" t="t" r="r" b="b"/>
              <a:pathLst>
                <a:path w="78548" h="54061" extrusionOk="0">
                  <a:moveTo>
                    <a:pt x="38309" y="0"/>
                  </a:moveTo>
                  <a:lnTo>
                    <a:pt x="36246" y="1360"/>
                  </a:lnTo>
                  <a:lnTo>
                    <a:pt x="35676" y="1843"/>
                  </a:lnTo>
                  <a:lnTo>
                    <a:pt x="35632" y="1931"/>
                  </a:lnTo>
                  <a:lnTo>
                    <a:pt x="34447" y="4520"/>
                  </a:lnTo>
                  <a:lnTo>
                    <a:pt x="33262" y="7460"/>
                  </a:lnTo>
                  <a:lnTo>
                    <a:pt x="32824" y="8513"/>
                  </a:lnTo>
                  <a:lnTo>
                    <a:pt x="31639" y="8952"/>
                  </a:lnTo>
                  <a:lnTo>
                    <a:pt x="31595" y="8996"/>
                  </a:lnTo>
                  <a:lnTo>
                    <a:pt x="30059" y="9917"/>
                  </a:lnTo>
                  <a:lnTo>
                    <a:pt x="30015" y="9917"/>
                  </a:lnTo>
                  <a:lnTo>
                    <a:pt x="28962" y="10751"/>
                  </a:lnTo>
                  <a:lnTo>
                    <a:pt x="28962" y="10795"/>
                  </a:lnTo>
                  <a:lnTo>
                    <a:pt x="28260" y="11804"/>
                  </a:lnTo>
                  <a:lnTo>
                    <a:pt x="27251" y="13822"/>
                  </a:lnTo>
                  <a:lnTo>
                    <a:pt x="27251" y="13910"/>
                  </a:lnTo>
                  <a:lnTo>
                    <a:pt x="27339" y="16236"/>
                  </a:lnTo>
                  <a:lnTo>
                    <a:pt x="27339" y="18079"/>
                  </a:lnTo>
                  <a:lnTo>
                    <a:pt x="27031" y="18869"/>
                  </a:lnTo>
                  <a:lnTo>
                    <a:pt x="26768" y="19132"/>
                  </a:lnTo>
                  <a:lnTo>
                    <a:pt x="26461" y="19220"/>
                  </a:lnTo>
                  <a:lnTo>
                    <a:pt x="24750" y="18518"/>
                  </a:lnTo>
                  <a:lnTo>
                    <a:pt x="22468" y="18123"/>
                  </a:lnTo>
                  <a:lnTo>
                    <a:pt x="20274" y="17947"/>
                  </a:lnTo>
                  <a:lnTo>
                    <a:pt x="20230" y="17991"/>
                  </a:lnTo>
                  <a:lnTo>
                    <a:pt x="19484" y="18123"/>
                  </a:lnTo>
                  <a:lnTo>
                    <a:pt x="19396" y="18123"/>
                  </a:lnTo>
                  <a:lnTo>
                    <a:pt x="18650" y="18649"/>
                  </a:lnTo>
                  <a:lnTo>
                    <a:pt x="18036" y="18430"/>
                  </a:lnTo>
                  <a:lnTo>
                    <a:pt x="17948" y="18430"/>
                  </a:lnTo>
                  <a:lnTo>
                    <a:pt x="17246" y="18562"/>
                  </a:lnTo>
                  <a:lnTo>
                    <a:pt x="17202" y="18605"/>
                  </a:lnTo>
                  <a:lnTo>
                    <a:pt x="16368" y="19088"/>
                  </a:lnTo>
                  <a:lnTo>
                    <a:pt x="16325" y="19132"/>
                  </a:lnTo>
                  <a:lnTo>
                    <a:pt x="15622" y="19790"/>
                  </a:lnTo>
                  <a:lnTo>
                    <a:pt x="15579" y="19834"/>
                  </a:lnTo>
                  <a:lnTo>
                    <a:pt x="13648" y="23827"/>
                  </a:lnTo>
                  <a:lnTo>
                    <a:pt x="12288" y="26241"/>
                  </a:lnTo>
                  <a:lnTo>
                    <a:pt x="11542" y="27425"/>
                  </a:lnTo>
                  <a:lnTo>
                    <a:pt x="11542" y="27469"/>
                  </a:lnTo>
                  <a:lnTo>
                    <a:pt x="11191" y="28522"/>
                  </a:lnTo>
                  <a:lnTo>
                    <a:pt x="11147" y="28522"/>
                  </a:lnTo>
                  <a:lnTo>
                    <a:pt x="10620" y="31550"/>
                  </a:lnTo>
                  <a:lnTo>
                    <a:pt x="10620" y="32691"/>
                  </a:lnTo>
                  <a:lnTo>
                    <a:pt x="10532" y="33349"/>
                  </a:lnTo>
                  <a:lnTo>
                    <a:pt x="9567" y="35104"/>
                  </a:lnTo>
                  <a:lnTo>
                    <a:pt x="7943" y="37255"/>
                  </a:lnTo>
                  <a:lnTo>
                    <a:pt x="7943" y="37298"/>
                  </a:lnTo>
                  <a:lnTo>
                    <a:pt x="6978" y="39141"/>
                  </a:lnTo>
                  <a:lnTo>
                    <a:pt x="6144" y="41028"/>
                  </a:lnTo>
                  <a:lnTo>
                    <a:pt x="6144" y="41072"/>
                  </a:lnTo>
                  <a:lnTo>
                    <a:pt x="5925" y="42169"/>
                  </a:lnTo>
                  <a:lnTo>
                    <a:pt x="5793" y="42301"/>
                  </a:lnTo>
                  <a:lnTo>
                    <a:pt x="5618" y="42213"/>
                  </a:lnTo>
                  <a:lnTo>
                    <a:pt x="5486" y="42213"/>
                  </a:lnTo>
                  <a:lnTo>
                    <a:pt x="4126" y="42652"/>
                  </a:lnTo>
                  <a:lnTo>
                    <a:pt x="4082" y="42652"/>
                  </a:lnTo>
                  <a:lnTo>
                    <a:pt x="2283" y="43442"/>
                  </a:lnTo>
                  <a:lnTo>
                    <a:pt x="2239" y="43486"/>
                  </a:lnTo>
                  <a:lnTo>
                    <a:pt x="1317" y="44451"/>
                  </a:lnTo>
                  <a:lnTo>
                    <a:pt x="1274" y="44495"/>
                  </a:lnTo>
                  <a:lnTo>
                    <a:pt x="440" y="45855"/>
                  </a:lnTo>
                  <a:lnTo>
                    <a:pt x="440" y="45899"/>
                  </a:lnTo>
                  <a:lnTo>
                    <a:pt x="176" y="46908"/>
                  </a:lnTo>
                  <a:lnTo>
                    <a:pt x="133" y="46952"/>
                  </a:lnTo>
                  <a:lnTo>
                    <a:pt x="1" y="48488"/>
                  </a:lnTo>
                  <a:lnTo>
                    <a:pt x="45" y="48576"/>
                  </a:lnTo>
                  <a:lnTo>
                    <a:pt x="791" y="49848"/>
                  </a:lnTo>
                  <a:lnTo>
                    <a:pt x="791" y="49892"/>
                  </a:lnTo>
                  <a:lnTo>
                    <a:pt x="1888" y="51252"/>
                  </a:lnTo>
                  <a:lnTo>
                    <a:pt x="2239" y="51603"/>
                  </a:lnTo>
                  <a:lnTo>
                    <a:pt x="2327" y="51647"/>
                  </a:lnTo>
                  <a:lnTo>
                    <a:pt x="5442" y="51691"/>
                  </a:lnTo>
                  <a:lnTo>
                    <a:pt x="8733" y="51867"/>
                  </a:lnTo>
                  <a:lnTo>
                    <a:pt x="11805" y="52613"/>
                  </a:lnTo>
                  <a:lnTo>
                    <a:pt x="14920" y="54017"/>
                  </a:lnTo>
                  <a:lnTo>
                    <a:pt x="14964" y="54017"/>
                  </a:lnTo>
                  <a:lnTo>
                    <a:pt x="15491" y="54061"/>
                  </a:lnTo>
                  <a:lnTo>
                    <a:pt x="15579" y="54061"/>
                  </a:lnTo>
                  <a:lnTo>
                    <a:pt x="18036" y="53271"/>
                  </a:lnTo>
                  <a:lnTo>
                    <a:pt x="19659" y="52744"/>
                  </a:lnTo>
                  <a:lnTo>
                    <a:pt x="21239" y="52218"/>
                  </a:lnTo>
                  <a:lnTo>
                    <a:pt x="22819" y="51647"/>
                  </a:lnTo>
                  <a:lnTo>
                    <a:pt x="24355" y="51033"/>
                  </a:lnTo>
                  <a:lnTo>
                    <a:pt x="25101" y="50682"/>
                  </a:lnTo>
                  <a:lnTo>
                    <a:pt x="25847" y="50331"/>
                  </a:lnTo>
                  <a:lnTo>
                    <a:pt x="26549" y="49936"/>
                  </a:lnTo>
                  <a:lnTo>
                    <a:pt x="27295" y="49541"/>
                  </a:lnTo>
                  <a:lnTo>
                    <a:pt x="27953" y="49102"/>
                  </a:lnTo>
                  <a:lnTo>
                    <a:pt x="28655" y="48620"/>
                  </a:lnTo>
                  <a:lnTo>
                    <a:pt x="29313" y="48093"/>
                  </a:lnTo>
                  <a:lnTo>
                    <a:pt x="29927" y="47566"/>
                  </a:lnTo>
                  <a:lnTo>
                    <a:pt x="30805" y="47128"/>
                  </a:lnTo>
                  <a:lnTo>
                    <a:pt x="31814" y="46952"/>
                  </a:lnTo>
                  <a:lnTo>
                    <a:pt x="34272" y="46864"/>
                  </a:lnTo>
                  <a:lnTo>
                    <a:pt x="36466" y="46820"/>
                  </a:lnTo>
                  <a:lnTo>
                    <a:pt x="36510" y="46777"/>
                  </a:lnTo>
                  <a:lnTo>
                    <a:pt x="37168" y="46601"/>
                  </a:lnTo>
                  <a:lnTo>
                    <a:pt x="37212" y="46601"/>
                  </a:lnTo>
                  <a:lnTo>
                    <a:pt x="37870" y="46206"/>
                  </a:lnTo>
                  <a:lnTo>
                    <a:pt x="37914" y="46162"/>
                  </a:lnTo>
                  <a:lnTo>
                    <a:pt x="39625" y="44539"/>
                  </a:lnTo>
                  <a:lnTo>
                    <a:pt x="39625" y="44495"/>
                  </a:lnTo>
                  <a:lnTo>
                    <a:pt x="39976" y="43881"/>
                  </a:lnTo>
                  <a:lnTo>
                    <a:pt x="40020" y="43837"/>
                  </a:lnTo>
                  <a:lnTo>
                    <a:pt x="40634" y="41248"/>
                  </a:lnTo>
                  <a:lnTo>
                    <a:pt x="40942" y="40853"/>
                  </a:lnTo>
                  <a:lnTo>
                    <a:pt x="42741" y="39668"/>
                  </a:lnTo>
                  <a:lnTo>
                    <a:pt x="42828" y="39580"/>
                  </a:lnTo>
                  <a:lnTo>
                    <a:pt x="42828" y="39492"/>
                  </a:lnTo>
                  <a:lnTo>
                    <a:pt x="42784" y="39405"/>
                  </a:lnTo>
                  <a:lnTo>
                    <a:pt x="42741" y="39361"/>
                  </a:lnTo>
                  <a:lnTo>
                    <a:pt x="42082" y="39141"/>
                  </a:lnTo>
                  <a:lnTo>
                    <a:pt x="41995" y="39098"/>
                  </a:lnTo>
                  <a:lnTo>
                    <a:pt x="40064" y="39229"/>
                  </a:lnTo>
                  <a:lnTo>
                    <a:pt x="38089" y="39580"/>
                  </a:lnTo>
                  <a:lnTo>
                    <a:pt x="36115" y="39492"/>
                  </a:lnTo>
                  <a:lnTo>
                    <a:pt x="35149" y="39361"/>
                  </a:lnTo>
                  <a:lnTo>
                    <a:pt x="32955" y="38220"/>
                  </a:lnTo>
                  <a:lnTo>
                    <a:pt x="32297" y="37737"/>
                  </a:lnTo>
                  <a:lnTo>
                    <a:pt x="31858" y="35543"/>
                  </a:lnTo>
                  <a:lnTo>
                    <a:pt x="31463" y="32779"/>
                  </a:lnTo>
                  <a:lnTo>
                    <a:pt x="31156" y="31594"/>
                  </a:lnTo>
                  <a:lnTo>
                    <a:pt x="31156" y="31550"/>
                  </a:lnTo>
                  <a:lnTo>
                    <a:pt x="28962" y="28435"/>
                  </a:lnTo>
                  <a:lnTo>
                    <a:pt x="26724" y="25451"/>
                  </a:lnTo>
                  <a:lnTo>
                    <a:pt x="25978" y="24485"/>
                  </a:lnTo>
                  <a:lnTo>
                    <a:pt x="27602" y="21282"/>
                  </a:lnTo>
                  <a:lnTo>
                    <a:pt x="28523" y="19659"/>
                  </a:lnTo>
                  <a:lnTo>
                    <a:pt x="28874" y="19308"/>
                  </a:lnTo>
                  <a:lnTo>
                    <a:pt x="30103" y="18737"/>
                  </a:lnTo>
                  <a:lnTo>
                    <a:pt x="31288" y="18562"/>
                  </a:lnTo>
                  <a:lnTo>
                    <a:pt x="32867" y="18781"/>
                  </a:lnTo>
                  <a:lnTo>
                    <a:pt x="37299" y="19746"/>
                  </a:lnTo>
                  <a:lnTo>
                    <a:pt x="38747" y="20010"/>
                  </a:lnTo>
                  <a:lnTo>
                    <a:pt x="38835" y="20053"/>
                  </a:lnTo>
                  <a:lnTo>
                    <a:pt x="39713" y="19966"/>
                  </a:lnTo>
                  <a:lnTo>
                    <a:pt x="39757" y="19922"/>
                  </a:lnTo>
                  <a:lnTo>
                    <a:pt x="42082" y="18869"/>
                  </a:lnTo>
                  <a:lnTo>
                    <a:pt x="45154" y="18781"/>
                  </a:lnTo>
                  <a:lnTo>
                    <a:pt x="45198" y="18781"/>
                  </a:lnTo>
                  <a:lnTo>
                    <a:pt x="48357" y="17947"/>
                  </a:lnTo>
                  <a:lnTo>
                    <a:pt x="50420" y="17245"/>
                  </a:lnTo>
                  <a:lnTo>
                    <a:pt x="50464" y="17201"/>
                  </a:lnTo>
                  <a:lnTo>
                    <a:pt x="51429" y="16499"/>
                  </a:lnTo>
                  <a:lnTo>
                    <a:pt x="52175" y="18605"/>
                  </a:lnTo>
                  <a:lnTo>
                    <a:pt x="51648" y="21853"/>
                  </a:lnTo>
                  <a:lnTo>
                    <a:pt x="51297" y="25056"/>
                  </a:lnTo>
                  <a:lnTo>
                    <a:pt x="51166" y="27689"/>
                  </a:lnTo>
                  <a:lnTo>
                    <a:pt x="50551" y="31419"/>
                  </a:lnTo>
                  <a:lnTo>
                    <a:pt x="49893" y="33569"/>
                  </a:lnTo>
                  <a:lnTo>
                    <a:pt x="49893" y="33613"/>
                  </a:lnTo>
                  <a:lnTo>
                    <a:pt x="49718" y="36114"/>
                  </a:lnTo>
                  <a:lnTo>
                    <a:pt x="49718" y="37386"/>
                  </a:lnTo>
                  <a:lnTo>
                    <a:pt x="49761" y="37518"/>
                  </a:lnTo>
                  <a:lnTo>
                    <a:pt x="49981" y="37825"/>
                  </a:lnTo>
                  <a:lnTo>
                    <a:pt x="50113" y="37869"/>
                  </a:lnTo>
                  <a:lnTo>
                    <a:pt x="51034" y="38001"/>
                  </a:lnTo>
                  <a:lnTo>
                    <a:pt x="52789" y="39098"/>
                  </a:lnTo>
                  <a:lnTo>
                    <a:pt x="55993" y="40721"/>
                  </a:lnTo>
                  <a:lnTo>
                    <a:pt x="56036" y="40765"/>
                  </a:lnTo>
                  <a:lnTo>
                    <a:pt x="59415" y="41774"/>
                  </a:lnTo>
                  <a:lnTo>
                    <a:pt x="61214" y="42389"/>
                  </a:lnTo>
                  <a:lnTo>
                    <a:pt x="62662" y="44144"/>
                  </a:lnTo>
                  <a:lnTo>
                    <a:pt x="63935" y="45943"/>
                  </a:lnTo>
                  <a:lnTo>
                    <a:pt x="64593" y="46820"/>
                  </a:lnTo>
                  <a:lnTo>
                    <a:pt x="64681" y="46864"/>
                  </a:lnTo>
                  <a:lnTo>
                    <a:pt x="65866" y="47435"/>
                  </a:lnTo>
                  <a:lnTo>
                    <a:pt x="67972" y="48181"/>
                  </a:lnTo>
                  <a:lnTo>
                    <a:pt x="68016" y="48181"/>
                  </a:lnTo>
                  <a:lnTo>
                    <a:pt x="72053" y="48663"/>
                  </a:lnTo>
                  <a:lnTo>
                    <a:pt x="73984" y="48707"/>
                  </a:lnTo>
                  <a:lnTo>
                    <a:pt x="74905" y="48839"/>
                  </a:lnTo>
                  <a:lnTo>
                    <a:pt x="76880" y="49453"/>
                  </a:lnTo>
                  <a:lnTo>
                    <a:pt x="77538" y="49541"/>
                  </a:lnTo>
                  <a:lnTo>
                    <a:pt x="77626" y="49497"/>
                  </a:lnTo>
                  <a:lnTo>
                    <a:pt x="78415" y="49278"/>
                  </a:lnTo>
                  <a:lnTo>
                    <a:pt x="78503" y="49234"/>
                  </a:lnTo>
                  <a:lnTo>
                    <a:pt x="78547" y="49190"/>
                  </a:lnTo>
                  <a:lnTo>
                    <a:pt x="78547" y="49102"/>
                  </a:lnTo>
                  <a:lnTo>
                    <a:pt x="78547" y="49058"/>
                  </a:lnTo>
                  <a:lnTo>
                    <a:pt x="78503" y="48971"/>
                  </a:lnTo>
                  <a:lnTo>
                    <a:pt x="78459" y="48927"/>
                  </a:lnTo>
                  <a:lnTo>
                    <a:pt x="78328" y="48927"/>
                  </a:lnTo>
                  <a:lnTo>
                    <a:pt x="77538" y="49146"/>
                  </a:lnTo>
                  <a:lnTo>
                    <a:pt x="76967" y="49102"/>
                  </a:lnTo>
                  <a:lnTo>
                    <a:pt x="74993" y="48488"/>
                  </a:lnTo>
                  <a:lnTo>
                    <a:pt x="74949" y="48488"/>
                  </a:lnTo>
                  <a:lnTo>
                    <a:pt x="74027" y="48356"/>
                  </a:lnTo>
                  <a:lnTo>
                    <a:pt x="72053" y="48312"/>
                  </a:lnTo>
                  <a:lnTo>
                    <a:pt x="68104" y="47830"/>
                  </a:lnTo>
                  <a:lnTo>
                    <a:pt x="65997" y="47128"/>
                  </a:lnTo>
                  <a:lnTo>
                    <a:pt x="64856" y="46557"/>
                  </a:lnTo>
                  <a:lnTo>
                    <a:pt x="64198" y="45723"/>
                  </a:lnTo>
                  <a:lnTo>
                    <a:pt x="62926" y="43924"/>
                  </a:lnTo>
                  <a:lnTo>
                    <a:pt x="61478" y="42125"/>
                  </a:lnTo>
                  <a:lnTo>
                    <a:pt x="61390" y="42081"/>
                  </a:lnTo>
                  <a:lnTo>
                    <a:pt x="59547" y="41423"/>
                  </a:lnTo>
                  <a:lnTo>
                    <a:pt x="56168" y="40414"/>
                  </a:lnTo>
                  <a:lnTo>
                    <a:pt x="52965" y="38790"/>
                  </a:lnTo>
                  <a:lnTo>
                    <a:pt x="51166" y="37693"/>
                  </a:lnTo>
                  <a:lnTo>
                    <a:pt x="51122" y="37650"/>
                  </a:lnTo>
                  <a:lnTo>
                    <a:pt x="50200" y="37518"/>
                  </a:lnTo>
                  <a:lnTo>
                    <a:pt x="50069" y="37342"/>
                  </a:lnTo>
                  <a:lnTo>
                    <a:pt x="50069" y="36114"/>
                  </a:lnTo>
                  <a:lnTo>
                    <a:pt x="50244" y="33656"/>
                  </a:lnTo>
                  <a:lnTo>
                    <a:pt x="50902" y="31550"/>
                  </a:lnTo>
                  <a:lnTo>
                    <a:pt x="50902" y="31506"/>
                  </a:lnTo>
                  <a:lnTo>
                    <a:pt x="51473" y="27733"/>
                  </a:lnTo>
                  <a:lnTo>
                    <a:pt x="51648" y="25056"/>
                  </a:lnTo>
                  <a:lnTo>
                    <a:pt x="51999" y="21896"/>
                  </a:lnTo>
                  <a:lnTo>
                    <a:pt x="52526" y="18605"/>
                  </a:lnTo>
                  <a:lnTo>
                    <a:pt x="52526" y="18518"/>
                  </a:lnTo>
                  <a:lnTo>
                    <a:pt x="51648" y="16148"/>
                  </a:lnTo>
                  <a:lnTo>
                    <a:pt x="51604" y="16104"/>
                  </a:lnTo>
                  <a:lnTo>
                    <a:pt x="51561" y="16060"/>
                  </a:lnTo>
                  <a:lnTo>
                    <a:pt x="51385" y="16060"/>
                  </a:lnTo>
                  <a:lnTo>
                    <a:pt x="50244" y="16938"/>
                  </a:lnTo>
                  <a:lnTo>
                    <a:pt x="48270" y="17596"/>
                  </a:lnTo>
                  <a:lnTo>
                    <a:pt x="45154" y="18430"/>
                  </a:lnTo>
                  <a:lnTo>
                    <a:pt x="42039" y="18518"/>
                  </a:lnTo>
                  <a:lnTo>
                    <a:pt x="41951" y="18518"/>
                  </a:lnTo>
                  <a:lnTo>
                    <a:pt x="39669" y="19615"/>
                  </a:lnTo>
                  <a:lnTo>
                    <a:pt x="38791" y="19659"/>
                  </a:lnTo>
                  <a:lnTo>
                    <a:pt x="37343" y="19395"/>
                  </a:lnTo>
                  <a:lnTo>
                    <a:pt x="32955" y="18430"/>
                  </a:lnTo>
                  <a:lnTo>
                    <a:pt x="31288" y="18211"/>
                  </a:lnTo>
                  <a:lnTo>
                    <a:pt x="31244" y="18211"/>
                  </a:lnTo>
                  <a:lnTo>
                    <a:pt x="30015" y="18386"/>
                  </a:lnTo>
                  <a:lnTo>
                    <a:pt x="29971" y="18386"/>
                  </a:lnTo>
                  <a:lnTo>
                    <a:pt x="28699" y="19000"/>
                  </a:lnTo>
                  <a:lnTo>
                    <a:pt x="28655" y="19044"/>
                  </a:lnTo>
                  <a:lnTo>
                    <a:pt x="28260" y="19439"/>
                  </a:lnTo>
                  <a:lnTo>
                    <a:pt x="27295" y="21151"/>
                  </a:lnTo>
                  <a:lnTo>
                    <a:pt x="25627" y="24398"/>
                  </a:lnTo>
                  <a:lnTo>
                    <a:pt x="25583" y="24529"/>
                  </a:lnTo>
                  <a:lnTo>
                    <a:pt x="25627" y="24617"/>
                  </a:lnTo>
                  <a:lnTo>
                    <a:pt x="28699" y="28654"/>
                  </a:lnTo>
                  <a:lnTo>
                    <a:pt x="30849" y="31726"/>
                  </a:lnTo>
                  <a:lnTo>
                    <a:pt x="31112" y="32867"/>
                  </a:lnTo>
                  <a:lnTo>
                    <a:pt x="31507" y="35587"/>
                  </a:lnTo>
                  <a:lnTo>
                    <a:pt x="31946" y="37869"/>
                  </a:lnTo>
                  <a:lnTo>
                    <a:pt x="32034" y="38001"/>
                  </a:lnTo>
                  <a:lnTo>
                    <a:pt x="32780" y="38527"/>
                  </a:lnTo>
                  <a:lnTo>
                    <a:pt x="34974" y="39668"/>
                  </a:lnTo>
                  <a:lnTo>
                    <a:pt x="35062" y="39712"/>
                  </a:lnTo>
                  <a:lnTo>
                    <a:pt x="36071" y="39844"/>
                  </a:lnTo>
                  <a:lnTo>
                    <a:pt x="36115" y="39844"/>
                  </a:lnTo>
                  <a:lnTo>
                    <a:pt x="38089" y="39931"/>
                  </a:lnTo>
                  <a:lnTo>
                    <a:pt x="38133" y="39887"/>
                  </a:lnTo>
                  <a:lnTo>
                    <a:pt x="40108" y="39580"/>
                  </a:lnTo>
                  <a:lnTo>
                    <a:pt x="41995" y="39449"/>
                  </a:lnTo>
                  <a:lnTo>
                    <a:pt x="42258" y="39580"/>
                  </a:lnTo>
                  <a:lnTo>
                    <a:pt x="40722" y="40589"/>
                  </a:lnTo>
                  <a:lnTo>
                    <a:pt x="40678" y="40633"/>
                  </a:lnTo>
                  <a:lnTo>
                    <a:pt x="40327" y="41072"/>
                  </a:lnTo>
                  <a:lnTo>
                    <a:pt x="40327" y="41160"/>
                  </a:lnTo>
                  <a:lnTo>
                    <a:pt x="39669" y="43749"/>
                  </a:lnTo>
                  <a:lnTo>
                    <a:pt x="39362" y="44319"/>
                  </a:lnTo>
                  <a:lnTo>
                    <a:pt x="37694" y="45899"/>
                  </a:lnTo>
                  <a:lnTo>
                    <a:pt x="37080" y="46294"/>
                  </a:lnTo>
                  <a:lnTo>
                    <a:pt x="36466" y="46469"/>
                  </a:lnTo>
                  <a:lnTo>
                    <a:pt x="34272" y="46513"/>
                  </a:lnTo>
                  <a:lnTo>
                    <a:pt x="31814" y="46601"/>
                  </a:lnTo>
                  <a:lnTo>
                    <a:pt x="31770" y="46601"/>
                  </a:lnTo>
                  <a:lnTo>
                    <a:pt x="30717" y="46777"/>
                  </a:lnTo>
                  <a:lnTo>
                    <a:pt x="30673" y="46820"/>
                  </a:lnTo>
                  <a:lnTo>
                    <a:pt x="29752" y="47259"/>
                  </a:lnTo>
                  <a:lnTo>
                    <a:pt x="29708" y="47303"/>
                  </a:lnTo>
                  <a:lnTo>
                    <a:pt x="29094" y="47830"/>
                  </a:lnTo>
                  <a:lnTo>
                    <a:pt x="28436" y="48312"/>
                  </a:lnTo>
                  <a:lnTo>
                    <a:pt x="27777" y="48795"/>
                  </a:lnTo>
                  <a:lnTo>
                    <a:pt x="27075" y="49234"/>
                  </a:lnTo>
                  <a:lnTo>
                    <a:pt x="26373" y="49629"/>
                  </a:lnTo>
                  <a:lnTo>
                    <a:pt x="25671" y="50024"/>
                  </a:lnTo>
                  <a:lnTo>
                    <a:pt x="24179" y="50726"/>
                  </a:lnTo>
                  <a:lnTo>
                    <a:pt x="22643" y="51340"/>
                  </a:lnTo>
                  <a:lnTo>
                    <a:pt x="21108" y="51911"/>
                  </a:lnTo>
                  <a:lnTo>
                    <a:pt x="19528" y="52437"/>
                  </a:lnTo>
                  <a:lnTo>
                    <a:pt x="17948" y="52920"/>
                  </a:lnTo>
                  <a:lnTo>
                    <a:pt x="15491" y="53710"/>
                  </a:lnTo>
                  <a:lnTo>
                    <a:pt x="15052" y="53666"/>
                  </a:lnTo>
                  <a:lnTo>
                    <a:pt x="11936" y="52262"/>
                  </a:lnTo>
                  <a:lnTo>
                    <a:pt x="11893" y="52262"/>
                  </a:lnTo>
                  <a:lnTo>
                    <a:pt x="8821" y="51516"/>
                  </a:lnTo>
                  <a:lnTo>
                    <a:pt x="8777" y="51516"/>
                  </a:lnTo>
                  <a:lnTo>
                    <a:pt x="5486" y="51340"/>
                  </a:lnTo>
                  <a:lnTo>
                    <a:pt x="2414" y="51296"/>
                  </a:lnTo>
                  <a:lnTo>
                    <a:pt x="2151" y="51033"/>
                  </a:lnTo>
                  <a:lnTo>
                    <a:pt x="1054" y="49673"/>
                  </a:lnTo>
                  <a:lnTo>
                    <a:pt x="352" y="48444"/>
                  </a:lnTo>
                  <a:lnTo>
                    <a:pt x="484" y="46996"/>
                  </a:lnTo>
                  <a:lnTo>
                    <a:pt x="791" y="46031"/>
                  </a:lnTo>
                  <a:lnTo>
                    <a:pt x="1581" y="44670"/>
                  </a:lnTo>
                  <a:lnTo>
                    <a:pt x="2458" y="43749"/>
                  </a:lnTo>
                  <a:lnTo>
                    <a:pt x="4257" y="42959"/>
                  </a:lnTo>
                  <a:lnTo>
                    <a:pt x="5530" y="42564"/>
                  </a:lnTo>
                  <a:lnTo>
                    <a:pt x="5749" y="42652"/>
                  </a:lnTo>
                  <a:lnTo>
                    <a:pt x="5837" y="42696"/>
                  </a:lnTo>
                  <a:lnTo>
                    <a:pt x="5925" y="42652"/>
                  </a:lnTo>
                  <a:lnTo>
                    <a:pt x="6188" y="42432"/>
                  </a:lnTo>
                  <a:lnTo>
                    <a:pt x="6276" y="42301"/>
                  </a:lnTo>
                  <a:lnTo>
                    <a:pt x="6451" y="41160"/>
                  </a:lnTo>
                  <a:lnTo>
                    <a:pt x="7285" y="39273"/>
                  </a:lnTo>
                  <a:lnTo>
                    <a:pt x="8251" y="37474"/>
                  </a:lnTo>
                  <a:lnTo>
                    <a:pt x="9830" y="35280"/>
                  </a:lnTo>
                  <a:lnTo>
                    <a:pt x="10839" y="33525"/>
                  </a:lnTo>
                  <a:lnTo>
                    <a:pt x="10883" y="33437"/>
                  </a:lnTo>
                  <a:lnTo>
                    <a:pt x="10971" y="32735"/>
                  </a:lnTo>
                  <a:lnTo>
                    <a:pt x="10971" y="31594"/>
                  </a:lnTo>
                  <a:lnTo>
                    <a:pt x="11498" y="28610"/>
                  </a:lnTo>
                  <a:lnTo>
                    <a:pt x="11849" y="27601"/>
                  </a:lnTo>
                  <a:lnTo>
                    <a:pt x="12595" y="26416"/>
                  </a:lnTo>
                  <a:lnTo>
                    <a:pt x="13955" y="24003"/>
                  </a:lnTo>
                  <a:lnTo>
                    <a:pt x="15886" y="20053"/>
                  </a:lnTo>
                  <a:lnTo>
                    <a:pt x="16544" y="19395"/>
                  </a:lnTo>
                  <a:lnTo>
                    <a:pt x="17334" y="18913"/>
                  </a:lnTo>
                  <a:lnTo>
                    <a:pt x="17948" y="18781"/>
                  </a:lnTo>
                  <a:lnTo>
                    <a:pt x="18606" y="19044"/>
                  </a:lnTo>
                  <a:lnTo>
                    <a:pt x="18694" y="19044"/>
                  </a:lnTo>
                  <a:lnTo>
                    <a:pt x="18782" y="19000"/>
                  </a:lnTo>
                  <a:lnTo>
                    <a:pt x="19572" y="18430"/>
                  </a:lnTo>
                  <a:lnTo>
                    <a:pt x="20274" y="18342"/>
                  </a:lnTo>
                  <a:lnTo>
                    <a:pt x="22424" y="18474"/>
                  </a:lnTo>
                  <a:lnTo>
                    <a:pt x="24662" y="18869"/>
                  </a:lnTo>
                  <a:lnTo>
                    <a:pt x="26373" y="19571"/>
                  </a:lnTo>
                  <a:lnTo>
                    <a:pt x="26505" y="19571"/>
                  </a:lnTo>
                  <a:lnTo>
                    <a:pt x="26900" y="19439"/>
                  </a:lnTo>
                  <a:lnTo>
                    <a:pt x="26987" y="19395"/>
                  </a:lnTo>
                  <a:lnTo>
                    <a:pt x="27295" y="19132"/>
                  </a:lnTo>
                  <a:lnTo>
                    <a:pt x="27339" y="19044"/>
                  </a:lnTo>
                  <a:lnTo>
                    <a:pt x="27646" y="18211"/>
                  </a:lnTo>
                  <a:lnTo>
                    <a:pt x="27690" y="18123"/>
                  </a:lnTo>
                  <a:lnTo>
                    <a:pt x="27690" y="16236"/>
                  </a:lnTo>
                  <a:lnTo>
                    <a:pt x="27602" y="13954"/>
                  </a:lnTo>
                  <a:lnTo>
                    <a:pt x="28567" y="11980"/>
                  </a:lnTo>
                  <a:lnTo>
                    <a:pt x="29225" y="11014"/>
                  </a:lnTo>
                  <a:lnTo>
                    <a:pt x="30235" y="10224"/>
                  </a:lnTo>
                  <a:lnTo>
                    <a:pt x="31770" y="9303"/>
                  </a:lnTo>
                  <a:lnTo>
                    <a:pt x="33043" y="8820"/>
                  </a:lnTo>
                  <a:lnTo>
                    <a:pt x="33087" y="8776"/>
                  </a:lnTo>
                  <a:lnTo>
                    <a:pt x="33131" y="8732"/>
                  </a:lnTo>
                  <a:lnTo>
                    <a:pt x="33570" y="7548"/>
                  </a:lnTo>
                  <a:lnTo>
                    <a:pt x="34754" y="4652"/>
                  </a:lnTo>
                  <a:lnTo>
                    <a:pt x="35939" y="2106"/>
                  </a:lnTo>
                  <a:lnTo>
                    <a:pt x="36466" y="1668"/>
                  </a:lnTo>
                  <a:lnTo>
                    <a:pt x="38528" y="307"/>
                  </a:lnTo>
                  <a:lnTo>
                    <a:pt x="38572" y="263"/>
                  </a:lnTo>
                  <a:lnTo>
                    <a:pt x="38616" y="176"/>
                  </a:lnTo>
                  <a:lnTo>
                    <a:pt x="38616" y="132"/>
                  </a:lnTo>
                  <a:lnTo>
                    <a:pt x="38572" y="44"/>
                  </a:lnTo>
                  <a:lnTo>
                    <a:pt x="3852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21" name="Google Shape;14421;p408"/>
            <p:cNvSpPr/>
            <p:nvPr/>
          </p:nvSpPr>
          <p:spPr>
            <a:xfrm>
              <a:off x="1656550" y="2963350"/>
              <a:ext cx="2084350" cy="1429425"/>
            </a:xfrm>
            <a:custGeom>
              <a:avLst/>
              <a:gdLst/>
              <a:ahLst/>
              <a:cxnLst/>
              <a:rect l="l" t="t" r="r" b="b"/>
              <a:pathLst>
                <a:path w="83374" h="57177" extrusionOk="0">
                  <a:moveTo>
                    <a:pt x="36860" y="0"/>
                  </a:moveTo>
                  <a:lnTo>
                    <a:pt x="36816" y="44"/>
                  </a:lnTo>
                  <a:lnTo>
                    <a:pt x="34403" y="1405"/>
                  </a:lnTo>
                  <a:lnTo>
                    <a:pt x="33262" y="2194"/>
                  </a:lnTo>
                  <a:lnTo>
                    <a:pt x="33218" y="2194"/>
                  </a:lnTo>
                  <a:lnTo>
                    <a:pt x="32121" y="3204"/>
                  </a:lnTo>
                  <a:lnTo>
                    <a:pt x="32121" y="3248"/>
                  </a:lnTo>
                  <a:lnTo>
                    <a:pt x="30673" y="4959"/>
                  </a:lnTo>
                  <a:lnTo>
                    <a:pt x="28962" y="6846"/>
                  </a:lnTo>
                  <a:lnTo>
                    <a:pt x="28918" y="6890"/>
                  </a:lnTo>
                  <a:lnTo>
                    <a:pt x="27689" y="10400"/>
                  </a:lnTo>
                  <a:lnTo>
                    <a:pt x="25188" y="12989"/>
                  </a:lnTo>
                  <a:lnTo>
                    <a:pt x="24179" y="14086"/>
                  </a:lnTo>
                  <a:lnTo>
                    <a:pt x="23696" y="14481"/>
                  </a:lnTo>
                  <a:lnTo>
                    <a:pt x="21458" y="15402"/>
                  </a:lnTo>
                  <a:lnTo>
                    <a:pt x="20317" y="15841"/>
                  </a:lnTo>
                  <a:lnTo>
                    <a:pt x="20273" y="15841"/>
                  </a:lnTo>
                  <a:lnTo>
                    <a:pt x="19176" y="16368"/>
                  </a:lnTo>
                  <a:lnTo>
                    <a:pt x="17377" y="17553"/>
                  </a:lnTo>
                  <a:lnTo>
                    <a:pt x="17333" y="17596"/>
                  </a:lnTo>
                  <a:lnTo>
                    <a:pt x="16236" y="18957"/>
                  </a:lnTo>
                  <a:lnTo>
                    <a:pt x="16236" y="19001"/>
                  </a:lnTo>
                  <a:lnTo>
                    <a:pt x="14613" y="21458"/>
                  </a:lnTo>
                  <a:lnTo>
                    <a:pt x="13516" y="23476"/>
                  </a:lnTo>
                  <a:lnTo>
                    <a:pt x="12024" y="26197"/>
                  </a:lnTo>
                  <a:lnTo>
                    <a:pt x="10927" y="28347"/>
                  </a:lnTo>
                  <a:lnTo>
                    <a:pt x="10927" y="28391"/>
                  </a:lnTo>
                  <a:lnTo>
                    <a:pt x="10444" y="30410"/>
                  </a:lnTo>
                  <a:lnTo>
                    <a:pt x="10400" y="30453"/>
                  </a:lnTo>
                  <a:lnTo>
                    <a:pt x="10225" y="32823"/>
                  </a:lnTo>
                  <a:lnTo>
                    <a:pt x="10269" y="34315"/>
                  </a:lnTo>
                  <a:lnTo>
                    <a:pt x="10181" y="35149"/>
                  </a:lnTo>
                  <a:lnTo>
                    <a:pt x="9479" y="36465"/>
                  </a:lnTo>
                  <a:lnTo>
                    <a:pt x="7943" y="38527"/>
                  </a:lnTo>
                  <a:lnTo>
                    <a:pt x="7899" y="38527"/>
                  </a:lnTo>
                  <a:lnTo>
                    <a:pt x="6890" y="40283"/>
                  </a:lnTo>
                  <a:lnTo>
                    <a:pt x="6144" y="42082"/>
                  </a:lnTo>
                  <a:lnTo>
                    <a:pt x="5617" y="42872"/>
                  </a:lnTo>
                  <a:lnTo>
                    <a:pt x="2633" y="44495"/>
                  </a:lnTo>
                  <a:lnTo>
                    <a:pt x="2589" y="44539"/>
                  </a:lnTo>
                  <a:lnTo>
                    <a:pt x="966" y="46601"/>
                  </a:lnTo>
                  <a:lnTo>
                    <a:pt x="308" y="47918"/>
                  </a:lnTo>
                  <a:lnTo>
                    <a:pt x="308" y="47962"/>
                  </a:lnTo>
                  <a:lnTo>
                    <a:pt x="1" y="50112"/>
                  </a:lnTo>
                  <a:lnTo>
                    <a:pt x="1" y="50156"/>
                  </a:lnTo>
                  <a:lnTo>
                    <a:pt x="1" y="50989"/>
                  </a:lnTo>
                  <a:lnTo>
                    <a:pt x="44" y="51121"/>
                  </a:lnTo>
                  <a:lnTo>
                    <a:pt x="2326" y="53973"/>
                  </a:lnTo>
                  <a:lnTo>
                    <a:pt x="3379" y="55641"/>
                  </a:lnTo>
                  <a:lnTo>
                    <a:pt x="3423" y="55641"/>
                  </a:lnTo>
                  <a:lnTo>
                    <a:pt x="3686" y="55948"/>
                  </a:lnTo>
                  <a:lnTo>
                    <a:pt x="3774" y="55992"/>
                  </a:lnTo>
                  <a:lnTo>
                    <a:pt x="7153" y="56562"/>
                  </a:lnTo>
                  <a:lnTo>
                    <a:pt x="10400" y="57001"/>
                  </a:lnTo>
                  <a:lnTo>
                    <a:pt x="11629" y="57177"/>
                  </a:lnTo>
                  <a:lnTo>
                    <a:pt x="11673" y="57177"/>
                  </a:lnTo>
                  <a:lnTo>
                    <a:pt x="15710" y="56431"/>
                  </a:lnTo>
                  <a:lnTo>
                    <a:pt x="17421" y="56080"/>
                  </a:lnTo>
                  <a:lnTo>
                    <a:pt x="19483" y="55421"/>
                  </a:lnTo>
                  <a:lnTo>
                    <a:pt x="21283" y="55070"/>
                  </a:lnTo>
                  <a:lnTo>
                    <a:pt x="22818" y="55070"/>
                  </a:lnTo>
                  <a:lnTo>
                    <a:pt x="24398" y="55377"/>
                  </a:lnTo>
                  <a:lnTo>
                    <a:pt x="24442" y="55377"/>
                  </a:lnTo>
                  <a:lnTo>
                    <a:pt x="27952" y="54807"/>
                  </a:lnTo>
                  <a:lnTo>
                    <a:pt x="28084" y="54763"/>
                  </a:lnTo>
                  <a:lnTo>
                    <a:pt x="28611" y="54237"/>
                  </a:lnTo>
                  <a:lnTo>
                    <a:pt x="28655" y="54193"/>
                  </a:lnTo>
                  <a:lnTo>
                    <a:pt x="30015" y="51999"/>
                  </a:lnTo>
                  <a:lnTo>
                    <a:pt x="30541" y="51428"/>
                  </a:lnTo>
                  <a:lnTo>
                    <a:pt x="31375" y="50902"/>
                  </a:lnTo>
                  <a:lnTo>
                    <a:pt x="33525" y="50024"/>
                  </a:lnTo>
                  <a:lnTo>
                    <a:pt x="35412" y="49629"/>
                  </a:lnTo>
                  <a:lnTo>
                    <a:pt x="37387" y="49410"/>
                  </a:lnTo>
                  <a:lnTo>
                    <a:pt x="38177" y="49146"/>
                  </a:lnTo>
                  <a:lnTo>
                    <a:pt x="38220" y="49103"/>
                  </a:lnTo>
                  <a:lnTo>
                    <a:pt x="38966" y="48620"/>
                  </a:lnTo>
                  <a:lnTo>
                    <a:pt x="39010" y="48576"/>
                  </a:lnTo>
                  <a:lnTo>
                    <a:pt x="40809" y="46909"/>
                  </a:lnTo>
                  <a:lnTo>
                    <a:pt x="40809" y="46865"/>
                  </a:lnTo>
                  <a:lnTo>
                    <a:pt x="41380" y="46075"/>
                  </a:lnTo>
                  <a:lnTo>
                    <a:pt x="42345" y="44012"/>
                  </a:lnTo>
                  <a:lnTo>
                    <a:pt x="42960" y="43047"/>
                  </a:lnTo>
                  <a:lnTo>
                    <a:pt x="43486" y="42608"/>
                  </a:lnTo>
                  <a:lnTo>
                    <a:pt x="44890" y="42082"/>
                  </a:lnTo>
                  <a:lnTo>
                    <a:pt x="47084" y="41555"/>
                  </a:lnTo>
                  <a:lnTo>
                    <a:pt x="49234" y="41072"/>
                  </a:lnTo>
                  <a:lnTo>
                    <a:pt x="50419" y="41116"/>
                  </a:lnTo>
                  <a:lnTo>
                    <a:pt x="51955" y="41511"/>
                  </a:lnTo>
                  <a:lnTo>
                    <a:pt x="56299" y="43925"/>
                  </a:lnTo>
                  <a:lnTo>
                    <a:pt x="57484" y="44539"/>
                  </a:lnTo>
                  <a:lnTo>
                    <a:pt x="58449" y="44934"/>
                  </a:lnTo>
                  <a:lnTo>
                    <a:pt x="59239" y="45197"/>
                  </a:lnTo>
                  <a:lnTo>
                    <a:pt x="59854" y="45373"/>
                  </a:lnTo>
                  <a:lnTo>
                    <a:pt x="60292" y="45504"/>
                  </a:lnTo>
                  <a:lnTo>
                    <a:pt x="60687" y="45636"/>
                  </a:lnTo>
                  <a:lnTo>
                    <a:pt x="61082" y="45855"/>
                  </a:lnTo>
                  <a:lnTo>
                    <a:pt x="61521" y="46163"/>
                  </a:lnTo>
                  <a:lnTo>
                    <a:pt x="62004" y="46645"/>
                  </a:lnTo>
                  <a:lnTo>
                    <a:pt x="62574" y="47260"/>
                  </a:lnTo>
                  <a:lnTo>
                    <a:pt x="63232" y="48137"/>
                  </a:lnTo>
                  <a:lnTo>
                    <a:pt x="64066" y="49234"/>
                  </a:lnTo>
                  <a:lnTo>
                    <a:pt x="64637" y="49936"/>
                  </a:lnTo>
                  <a:lnTo>
                    <a:pt x="64680" y="49980"/>
                  </a:lnTo>
                  <a:lnTo>
                    <a:pt x="66874" y="50814"/>
                  </a:lnTo>
                  <a:lnTo>
                    <a:pt x="68674" y="51384"/>
                  </a:lnTo>
                  <a:lnTo>
                    <a:pt x="68717" y="51384"/>
                  </a:lnTo>
                  <a:lnTo>
                    <a:pt x="72798" y="51823"/>
                  </a:lnTo>
                  <a:lnTo>
                    <a:pt x="75080" y="51779"/>
                  </a:lnTo>
                  <a:lnTo>
                    <a:pt x="76879" y="52218"/>
                  </a:lnTo>
                  <a:lnTo>
                    <a:pt x="77011" y="52218"/>
                  </a:lnTo>
                  <a:lnTo>
                    <a:pt x="79380" y="51516"/>
                  </a:lnTo>
                  <a:lnTo>
                    <a:pt x="82277" y="50551"/>
                  </a:lnTo>
                  <a:lnTo>
                    <a:pt x="83198" y="50419"/>
                  </a:lnTo>
                  <a:lnTo>
                    <a:pt x="83286" y="50375"/>
                  </a:lnTo>
                  <a:lnTo>
                    <a:pt x="83330" y="50331"/>
                  </a:lnTo>
                  <a:lnTo>
                    <a:pt x="83374" y="50287"/>
                  </a:lnTo>
                  <a:lnTo>
                    <a:pt x="83374" y="50200"/>
                  </a:lnTo>
                  <a:lnTo>
                    <a:pt x="83330" y="50112"/>
                  </a:lnTo>
                  <a:lnTo>
                    <a:pt x="83286" y="50068"/>
                  </a:lnTo>
                  <a:lnTo>
                    <a:pt x="83154" y="50068"/>
                  </a:lnTo>
                  <a:lnTo>
                    <a:pt x="82189" y="50243"/>
                  </a:lnTo>
                  <a:lnTo>
                    <a:pt x="79293" y="51165"/>
                  </a:lnTo>
                  <a:lnTo>
                    <a:pt x="76923" y="51867"/>
                  </a:lnTo>
                  <a:lnTo>
                    <a:pt x="75124" y="51428"/>
                  </a:lnTo>
                  <a:lnTo>
                    <a:pt x="75080" y="51428"/>
                  </a:lnTo>
                  <a:lnTo>
                    <a:pt x="72798" y="51472"/>
                  </a:lnTo>
                  <a:lnTo>
                    <a:pt x="68761" y="51033"/>
                  </a:lnTo>
                  <a:lnTo>
                    <a:pt x="67006" y="50463"/>
                  </a:lnTo>
                  <a:lnTo>
                    <a:pt x="64856" y="49673"/>
                  </a:lnTo>
                  <a:lnTo>
                    <a:pt x="64329" y="49015"/>
                  </a:lnTo>
                  <a:lnTo>
                    <a:pt x="63496" y="47874"/>
                  </a:lnTo>
                  <a:lnTo>
                    <a:pt x="62794" y="46996"/>
                  </a:lnTo>
                  <a:lnTo>
                    <a:pt x="62223" y="46338"/>
                  </a:lnTo>
                  <a:lnTo>
                    <a:pt x="61697" y="45855"/>
                  </a:lnTo>
                  <a:lnTo>
                    <a:pt x="61258" y="45548"/>
                  </a:lnTo>
                  <a:lnTo>
                    <a:pt x="60863" y="45329"/>
                  </a:lnTo>
                  <a:lnTo>
                    <a:pt x="60424" y="45197"/>
                  </a:lnTo>
                  <a:lnTo>
                    <a:pt x="59941" y="45022"/>
                  </a:lnTo>
                  <a:lnTo>
                    <a:pt x="59327" y="44846"/>
                  </a:lnTo>
                  <a:lnTo>
                    <a:pt x="58581" y="44583"/>
                  </a:lnTo>
                  <a:lnTo>
                    <a:pt x="57616" y="44188"/>
                  </a:lnTo>
                  <a:lnTo>
                    <a:pt x="56475" y="43617"/>
                  </a:lnTo>
                  <a:lnTo>
                    <a:pt x="52087" y="41160"/>
                  </a:lnTo>
                  <a:lnTo>
                    <a:pt x="52043" y="41160"/>
                  </a:lnTo>
                  <a:lnTo>
                    <a:pt x="50463" y="40765"/>
                  </a:lnTo>
                  <a:lnTo>
                    <a:pt x="50419" y="40765"/>
                  </a:lnTo>
                  <a:lnTo>
                    <a:pt x="49234" y="40721"/>
                  </a:lnTo>
                  <a:lnTo>
                    <a:pt x="49191" y="40721"/>
                  </a:lnTo>
                  <a:lnTo>
                    <a:pt x="46997" y="41204"/>
                  </a:lnTo>
                  <a:lnTo>
                    <a:pt x="44803" y="41731"/>
                  </a:lnTo>
                  <a:lnTo>
                    <a:pt x="43354" y="42257"/>
                  </a:lnTo>
                  <a:lnTo>
                    <a:pt x="43311" y="42301"/>
                  </a:lnTo>
                  <a:lnTo>
                    <a:pt x="42696" y="42784"/>
                  </a:lnTo>
                  <a:lnTo>
                    <a:pt x="42652" y="42828"/>
                  </a:lnTo>
                  <a:lnTo>
                    <a:pt x="42038" y="43793"/>
                  </a:lnTo>
                  <a:lnTo>
                    <a:pt x="42038" y="43837"/>
                  </a:lnTo>
                  <a:lnTo>
                    <a:pt x="41073" y="45899"/>
                  </a:lnTo>
                  <a:lnTo>
                    <a:pt x="40546" y="46689"/>
                  </a:lnTo>
                  <a:lnTo>
                    <a:pt x="38791" y="48313"/>
                  </a:lnTo>
                  <a:lnTo>
                    <a:pt x="38045" y="48795"/>
                  </a:lnTo>
                  <a:lnTo>
                    <a:pt x="37299" y="49059"/>
                  </a:lnTo>
                  <a:lnTo>
                    <a:pt x="35368" y="49278"/>
                  </a:lnTo>
                  <a:lnTo>
                    <a:pt x="33437" y="49673"/>
                  </a:lnTo>
                  <a:lnTo>
                    <a:pt x="31243" y="50551"/>
                  </a:lnTo>
                  <a:lnTo>
                    <a:pt x="31200" y="50594"/>
                  </a:lnTo>
                  <a:lnTo>
                    <a:pt x="30322" y="51165"/>
                  </a:lnTo>
                  <a:lnTo>
                    <a:pt x="30278" y="51165"/>
                  </a:lnTo>
                  <a:lnTo>
                    <a:pt x="29752" y="51779"/>
                  </a:lnTo>
                  <a:lnTo>
                    <a:pt x="29708" y="51779"/>
                  </a:lnTo>
                  <a:lnTo>
                    <a:pt x="28347" y="54017"/>
                  </a:lnTo>
                  <a:lnTo>
                    <a:pt x="27865" y="54456"/>
                  </a:lnTo>
                  <a:lnTo>
                    <a:pt x="24398" y="55026"/>
                  </a:lnTo>
                  <a:lnTo>
                    <a:pt x="22862" y="54719"/>
                  </a:lnTo>
                  <a:lnTo>
                    <a:pt x="21283" y="54719"/>
                  </a:lnTo>
                  <a:lnTo>
                    <a:pt x="21239" y="54763"/>
                  </a:lnTo>
                  <a:lnTo>
                    <a:pt x="19440" y="55070"/>
                  </a:lnTo>
                  <a:lnTo>
                    <a:pt x="19396" y="55070"/>
                  </a:lnTo>
                  <a:lnTo>
                    <a:pt x="17333" y="55728"/>
                  </a:lnTo>
                  <a:lnTo>
                    <a:pt x="15622" y="56080"/>
                  </a:lnTo>
                  <a:lnTo>
                    <a:pt x="11629" y="56825"/>
                  </a:lnTo>
                  <a:lnTo>
                    <a:pt x="10488" y="56650"/>
                  </a:lnTo>
                  <a:lnTo>
                    <a:pt x="7197" y="56211"/>
                  </a:lnTo>
                  <a:lnTo>
                    <a:pt x="3906" y="55641"/>
                  </a:lnTo>
                  <a:lnTo>
                    <a:pt x="3686" y="55421"/>
                  </a:lnTo>
                  <a:lnTo>
                    <a:pt x="2589" y="53754"/>
                  </a:lnTo>
                  <a:lnTo>
                    <a:pt x="352" y="50946"/>
                  </a:lnTo>
                  <a:lnTo>
                    <a:pt x="352" y="50156"/>
                  </a:lnTo>
                  <a:lnTo>
                    <a:pt x="659" y="48049"/>
                  </a:lnTo>
                  <a:lnTo>
                    <a:pt x="1273" y="46777"/>
                  </a:lnTo>
                  <a:lnTo>
                    <a:pt x="2853" y="44802"/>
                  </a:lnTo>
                  <a:lnTo>
                    <a:pt x="5837" y="43179"/>
                  </a:lnTo>
                  <a:lnTo>
                    <a:pt x="5924" y="43135"/>
                  </a:lnTo>
                  <a:lnTo>
                    <a:pt x="6451" y="42213"/>
                  </a:lnTo>
                  <a:lnTo>
                    <a:pt x="7197" y="40458"/>
                  </a:lnTo>
                  <a:lnTo>
                    <a:pt x="8206" y="38703"/>
                  </a:lnTo>
                  <a:lnTo>
                    <a:pt x="9742" y="36684"/>
                  </a:lnTo>
                  <a:lnTo>
                    <a:pt x="9786" y="36641"/>
                  </a:lnTo>
                  <a:lnTo>
                    <a:pt x="10532" y="35280"/>
                  </a:lnTo>
                  <a:lnTo>
                    <a:pt x="10532" y="35236"/>
                  </a:lnTo>
                  <a:lnTo>
                    <a:pt x="10620" y="34315"/>
                  </a:lnTo>
                  <a:lnTo>
                    <a:pt x="10620" y="34271"/>
                  </a:lnTo>
                  <a:lnTo>
                    <a:pt x="10576" y="32823"/>
                  </a:lnTo>
                  <a:lnTo>
                    <a:pt x="10751" y="30497"/>
                  </a:lnTo>
                  <a:lnTo>
                    <a:pt x="11278" y="28479"/>
                  </a:lnTo>
                  <a:lnTo>
                    <a:pt x="12331" y="26373"/>
                  </a:lnTo>
                  <a:lnTo>
                    <a:pt x="13823" y="23608"/>
                  </a:lnTo>
                  <a:lnTo>
                    <a:pt x="14876" y="21633"/>
                  </a:lnTo>
                  <a:lnTo>
                    <a:pt x="16500" y="19176"/>
                  </a:lnTo>
                  <a:lnTo>
                    <a:pt x="17597" y="17860"/>
                  </a:lnTo>
                  <a:lnTo>
                    <a:pt x="19352" y="16675"/>
                  </a:lnTo>
                  <a:lnTo>
                    <a:pt x="20449" y="16148"/>
                  </a:lnTo>
                  <a:lnTo>
                    <a:pt x="21590" y="15710"/>
                  </a:lnTo>
                  <a:lnTo>
                    <a:pt x="23872" y="14788"/>
                  </a:lnTo>
                  <a:lnTo>
                    <a:pt x="24398" y="14393"/>
                  </a:lnTo>
                  <a:lnTo>
                    <a:pt x="24398" y="14349"/>
                  </a:lnTo>
                  <a:lnTo>
                    <a:pt x="25451" y="13252"/>
                  </a:lnTo>
                  <a:lnTo>
                    <a:pt x="27996" y="10619"/>
                  </a:lnTo>
                  <a:lnTo>
                    <a:pt x="27996" y="10532"/>
                  </a:lnTo>
                  <a:lnTo>
                    <a:pt x="29269" y="7065"/>
                  </a:lnTo>
                  <a:lnTo>
                    <a:pt x="30936" y="5178"/>
                  </a:lnTo>
                  <a:lnTo>
                    <a:pt x="32384" y="3467"/>
                  </a:lnTo>
                  <a:lnTo>
                    <a:pt x="33481" y="2458"/>
                  </a:lnTo>
                  <a:lnTo>
                    <a:pt x="34578" y="1712"/>
                  </a:lnTo>
                  <a:lnTo>
                    <a:pt x="36992" y="351"/>
                  </a:lnTo>
                  <a:lnTo>
                    <a:pt x="37036" y="308"/>
                  </a:lnTo>
                  <a:lnTo>
                    <a:pt x="37080" y="220"/>
                  </a:lnTo>
                  <a:lnTo>
                    <a:pt x="37080" y="176"/>
                  </a:lnTo>
                  <a:lnTo>
                    <a:pt x="37036" y="88"/>
                  </a:lnTo>
                  <a:lnTo>
                    <a:pt x="36992" y="44"/>
                  </a:lnTo>
                  <a:lnTo>
                    <a:pt x="3694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22" name="Google Shape;14422;p408"/>
            <p:cNvSpPr/>
            <p:nvPr/>
          </p:nvSpPr>
          <p:spPr>
            <a:xfrm>
              <a:off x="1579750" y="2837200"/>
              <a:ext cx="2045975" cy="1732200"/>
            </a:xfrm>
            <a:custGeom>
              <a:avLst/>
              <a:gdLst/>
              <a:ahLst/>
              <a:cxnLst/>
              <a:rect l="l" t="t" r="r" b="b"/>
              <a:pathLst>
                <a:path w="81839" h="69288" extrusionOk="0">
                  <a:moveTo>
                    <a:pt x="34315" y="0"/>
                  </a:moveTo>
                  <a:lnTo>
                    <a:pt x="34272" y="44"/>
                  </a:lnTo>
                  <a:lnTo>
                    <a:pt x="32165" y="1536"/>
                  </a:lnTo>
                  <a:lnTo>
                    <a:pt x="29489" y="3862"/>
                  </a:lnTo>
                  <a:lnTo>
                    <a:pt x="25715" y="6889"/>
                  </a:lnTo>
                  <a:lnTo>
                    <a:pt x="20493" y="11102"/>
                  </a:lnTo>
                  <a:lnTo>
                    <a:pt x="18475" y="12726"/>
                  </a:lnTo>
                  <a:lnTo>
                    <a:pt x="18431" y="12726"/>
                  </a:lnTo>
                  <a:lnTo>
                    <a:pt x="14525" y="17640"/>
                  </a:lnTo>
                  <a:lnTo>
                    <a:pt x="12331" y="20536"/>
                  </a:lnTo>
                  <a:lnTo>
                    <a:pt x="10357" y="23037"/>
                  </a:lnTo>
                  <a:lnTo>
                    <a:pt x="8645" y="25363"/>
                  </a:lnTo>
                  <a:lnTo>
                    <a:pt x="7680" y="27074"/>
                  </a:lnTo>
                  <a:lnTo>
                    <a:pt x="7636" y="27162"/>
                  </a:lnTo>
                  <a:lnTo>
                    <a:pt x="6934" y="31462"/>
                  </a:lnTo>
                  <a:lnTo>
                    <a:pt x="6320" y="35763"/>
                  </a:lnTo>
                  <a:lnTo>
                    <a:pt x="6013" y="38352"/>
                  </a:lnTo>
                  <a:lnTo>
                    <a:pt x="5661" y="40590"/>
                  </a:lnTo>
                  <a:lnTo>
                    <a:pt x="5047" y="43222"/>
                  </a:lnTo>
                  <a:lnTo>
                    <a:pt x="4301" y="45636"/>
                  </a:lnTo>
                  <a:lnTo>
                    <a:pt x="3380" y="47128"/>
                  </a:lnTo>
                  <a:lnTo>
                    <a:pt x="2063" y="48927"/>
                  </a:lnTo>
                  <a:lnTo>
                    <a:pt x="2063" y="48971"/>
                  </a:lnTo>
                  <a:lnTo>
                    <a:pt x="747" y="51209"/>
                  </a:lnTo>
                  <a:lnTo>
                    <a:pt x="747" y="51252"/>
                  </a:lnTo>
                  <a:lnTo>
                    <a:pt x="527" y="52042"/>
                  </a:lnTo>
                  <a:lnTo>
                    <a:pt x="527" y="52086"/>
                  </a:lnTo>
                  <a:lnTo>
                    <a:pt x="176" y="55684"/>
                  </a:lnTo>
                  <a:lnTo>
                    <a:pt x="1" y="57659"/>
                  </a:lnTo>
                  <a:lnTo>
                    <a:pt x="1" y="57703"/>
                  </a:lnTo>
                  <a:lnTo>
                    <a:pt x="45" y="58010"/>
                  </a:lnTo>
                  <a:lnTo>
                    <a:pt x="89" y="58098"/>
                  </a:lnTo>
                  <a:lnTo>
                    <a:pt x="133" y="58142"/>
                  </a:lnTo>
                  <a:lnTo>
                    <a:pt x="1317" y="58624"/>
                  </a:lnTo>
                  <a:lnTo>
                    <a:pt x="2063" y="59458"/>
                  </a:lnTo>
                  <a:lnTo>
                    <a:pt x="3248" y="61696"/>
                  </a:lnTo>
                  <a:lnTo>
                    <a:pt x="4433" y="63890"/>
                  </a:lnTo>
                  <a:lnTo>
                    <a:pt x="5749" y="65865"/>
                  </a:lnTo>
                  <a:lnTo>
                    <a:pt x="6671" y="67049"/>
                  </a:lnTo>
                  <a:lnTo>
                    <a:pt x="6715" y="67093"/>
                  </a:lnTo>
                  <a:lnTo>
                    <a:pt x="9347" y="68980"/>
                  </a:lnTo>
                  <a:lnTo>
                    <a:pt x="9391" y="68980"/>
                  </a:lnTo>
                  <a:lnTo>
                    <a:pt x="10137" y="69243"/>
                  </a:lnTo>
                  <a:lnTo>
                    <a:pt x="10181" y="69287"/>
                  </a:lnTo>
                  <a:lnTo>
                    <a:pt x="10269" y="69243"/>
                  </a:lnTo>
                  <a:lnTo>
                    <a:pt x="10883" y="69068"/>
                  </a:lnTo>
                  <a:lnTo>
                    <a:pt x="10927" y="69024"/>
                  </a:lnTo>
                  <a:lnTo>
                    <a:pt x="13341" y="66611"/>
                  </a:lnTo>
                  <a:lnTo>
                    <a:pt x="17114" y="64460"/>
                  </a:lnTo>
                  <a:lnTo>
                    <a:pt x="18562" y="63627"/>
                  </a:lnTo>
                  <a:lnTo>
                    <a:pt x="20010" y="63539"/>
                  </a:lnTo>
                  <a:lnTo>
                    <a:pt x="22029" y="63100"/>
                  </a:lnTo>
                  <a:lnTo>
                    <a:pt x="22907" y="63056"/>
                  </a:lnTo>
                  <a:lnTo>
                    <a:pt x="26900" y="64417"/>
                  </a:lnTo>
                  <a:lnTo>
                    <a:pt x="29357" y="65075"/>
                  </a:lnTo>
                  <a:lnTo>
                    <a:pt x="31156" y="65601"/>
                  </a:lnTo>
                  <a:lnTo>
                    <a:pt x="31288" y="65601"/>
                  </a:lnTo>
                  <a:lnTo>
                    <a:pt x="33569" y="63846"/>
                  </a:lnTo>
                  <a:lnTo>
                    <a:pt x="33613" y="63846"/>
                  </a:lnTo>
                  <a:lnTo>
                    <a:pt x="35281" y="62135"/>
                  </a:lnTo>
                  <a:lnTo>
                    <a:pt x="35281" y="62091"/>
                  </a:lnTo>
                  <a:lnTo>
                    <a:pt x="36641" y="59721"/>
                  </a:lnTo>
                  <a:lnTo>
                    <a:pt x="37080" y="59239"/>
                  </a:lnTo>
                  <a:lnTo>
                    <a:pt x="38177" y="58756"/>
                  </a:lnTo>
                  <a:lnTo>
                    <a:pt x="40415" y="58361"/>
                  </a:lnTo>
                  <a:lnTo>
                    <a:pt x="40459" y="58361"/>
                  </a:lnTo>
                  <a:lnTo>
                    <a:pt x="43048" y="57264"/>
                  </a:lnTo>
                  <a:lnTo>
                    <a:pt x="43092" y="57264"/>
                  </a:lnTo>
                  <a:lnTo>
                    <a:pt x="45154" y="55597"/>
                  </a:lnTo>
                  <a:lnTo>
                    <a:pt x="47216" y="53973"/>
                  </a:lnTo>
                  <a:lnTo>
                    <a:pt x="48313" y="53403"/>
                  </a:lnTo>
                  <a:lnTo>
                    <a:pt x="50069" y="53359"/>
                  </a:lnTo>
                  <a:lnTo>
                    <a:pt x="50902" y="53403"/>
                  </a:lnTo>
                  <a:lnTo>
                    <a:pt x="53096" y="53578"/>
                  </a:lnTo>
                  <a:lnTo>
                    <a:pt x="54193" y="53666"/>
                  </a:lnTo>
                  <a:lnTo>
                    <a:pt x="55246" y="53841"/>
                  </a:lnTo>
                  <a:lnTo>
                    <a:pt x="56300" y="54105"/>
                  </a:lnTo>
                  <a:lnTo>
                    <a:pt x="57353" y="54456"/>
                  </a:lnTo>
                  <a:lnTo>
                    <a:pt x="57835" y="54631"/>
                  </a:lnTo>
                  <a:lnTo>
                    <a:pt x="58362" y="54895"/>
                  </a:lnTo>
                  <a:lnTo>
                    <a:pt x="58845" y="55158"/>
                  </a:lnTo>
                  <a:lnTo>
                    <a:pt x="59327" y="55465"/>
                  </a:lnTo>
                  <a:lnTo>
                    <a:pt x="60512" y="56518"/>
                  </a:lnTo>
                  <a:lnTo>
                    <a:pt x="60556" y="56562"/>
                  </a:lnTo>
                  <a:lnTo>
                    <a:pt x="65383" y="58537"/>
                  </a:lnTo>
                  <a:lnTo>
                    <a:pt x="65427" y="58537"/>
                  </a:lnTo>
                  <a:lnTo>
                    <a:pt x="66436" y="58624"/>
                  </a:lnTo>
                  <a:lnTo>
                    <a:pt x="68455" y="59019"/>
                  </a:lnTo>
                  <a:lnTo>
                    <a:pt x="70692" y="59370"/>
                  </a:lnTo>
                  <a:lnTo>
                    <a:pt x="70736" y="59370"/>
                  </a:lnTo>
                  <a:lnTo>
                    <a:pt x="73062" y="59414"/>
                  </a:lnTo>
                  <a:lnTo>
                    <a:pt x="75432" y="59590"/>
                  </a:lnTo>
                  <a:lnTo>
                    <a:pt x="75475" y="59590"/>
                  </a:lnTo>
                  <a:lnTo>
                    <a:pt x="79161" y="59414"/>
                  </a:lnTo>
                  <a:lnTo>
                    <a:pt x="79205" y="59370"/>
                  </a:lnTo>
                  <a:lnTo>
                    <a:pt x="81706" y="58712"/>
                  </a:lnTo>
                  <a:lnTo>
                    <a:pt x="81750" y="58712"/>
                  </a:lnTo>
                  <a:lnTo>
                    <a:pt x="81794" y="58624"/>
                  </a:lnTo>
                  <a:lnTo>
                    <a:pt x="81838" y="58580"/>
                  </a:lnTo>
                  <a:lnTo>
                    <a:pt x="81838" y="58493"/>
                  </a:lnTo>
                  <a:lnTo>
                    <a:pt x="81794" y="58449"/>
                  </a:lnTo>
                  <a:lnTo>
                    <a:pt x="81750" y="58405"/>
                  </a:lnTo>
                  <a:lnTo>
                    <a:pt x="81706" y="58361"/>
                  </a:lnTo>
                  <a:lnTo>
                    <a:pt x="81619" y="58361"/>
                  </a:lnTo>
                  <a:lnTo>
                    <a:pt x="79117" y="59063"/>
                  </a:lnTo>
                  <a:lnTo>
                    <a:pt x="75432" y="59239"/>
                  </a:lnTo>
                  <a:lnTo>
                    <a:pt x="73106" y="59063"/>
                  </a:lnTo>
                  <a:lnTo>
                    <a:pt x="70736" y="59019"/>
                  </a:lnTo>
                  <a:lnTo>
                    <a:pt x="68498" y="58668"/>
                  </a:lnTo>
                  <a:lnTo>
                    <a:pt x="66524" y="58273"/>
                  </a:lnTo>
                  <a:lnTo>
                    <a:pt x="66480" y="58273"/>
                  </a:lnTo>
                  <a:lnTo>
                    <a:pt x="65471" y="58186"/>
                  </a:lnTo>
                  <a:lnTo>
                    <a:pt x="62531" y="57001"/>
                  </a:lnTo>
                  <a:lnTo>
                    <a:pt x="60688" y="56255"/>
                  </a:lnTo>
                  <a:lnTo>
                    <a:pt x="59547" y="55202"/>
                  </a:lnTo>
                  <a:lnTo>
                    <a:pt x="59547" y="55158"/>
                  </a:lnTo>
                  <a:lnTo>
                    <a:pt x="59020" y="54851"/>
                  </a:lnTo>
                  <a:lnTo>
                    <a:pt x="58538" y="54587"/>
                  </a:lnTo>
                  <a:lnTo>
                    <a:pt x="58011" y="54324"/>
                  </a:lnTo>
                  <a:lnTo>
                    <a:pt x="57484" y="54105"/>
                  </a:lnTo>
                  <a:lnTo>
                    <a:pt x="56958" y="53929"/>
                  </a:lnTo>
                  <a:lnTo>
                    <a:pt x="56431" y="53754"/>
                  </a:lnTo>
                  <a:lnTo>
                    <a:pt x="55378" y="53534"/>
                  </a:lnTo>
                  <a:lnTo>
                    <a:pt x="54281" y="53315"/>
                  </a:lnTo>
                  <a:lnTo>
                    <a:pt x="53184" y="53227"/>
                  </a:lnTo>
                  <a:lnTo>
                    <a:pt x="50902" y="53052"/>
                  </a:lnTo>
                  <a:lnTo>
                    <a:pt x="50069" y="53008"/>
                  </a:lnTo>
                  <a:lnTo>
                    <a:pt x="48269" y="53052"/>
                  </a:lnTo>
                  <a:lnTo>
                    <a:pt x="48182" y="53095"/>
                  </a:lnTo>
                  <a:lnTo>
                    <a:pt x="47041" y="53666"/>
                  </a:lnTo>
                  <a:lnTo>
                    <a:pt x="46997" y="53666"/>
                  </a:lnTo>
                  <a:lnTo>
                    <a:pt x="44935" y="55333"/>
                  </a:lnTo>
                  <a:lnTo>
                    <a:pt x="42872" y="56957"/>
                  </a:lnTo>
                  <a:lnTo>
                    <a:pt x="40371" y="58010"/>
                  </a:lnTo>
                  <a:lnTo>
                    <a:pt x="38089" y="58405"/>
                  </a:lnTo>
                  <a:lnTo>
                    <a:pt x="38045" y="58405"/>
                  </a:lnTo>
                  <a:lnTo>
                    <a:pt x="36904" y="58931"/>
                  </a:lnTo>
                  <a:lnTo>
                    <a:pt x="36861" y="58975"/>
                  </a:lnTo>
                  <a:lnTo>
                    <a:pt x="36378" y="59502"/>
                  </a:lnTo>
                  <a:lnTo>
                    <a:pt x="36334" y="59546"/>
                  </a:lnTo>
                  <a:lnTo>
                    <a:pt x="35018" y="61915"/>
                  </a:lnTo>
                  <a:lnTo>
                    <a:pt x="33350" y="63583"/>
                  </a:lnTo>
                  <a:lnTo>
                    <a:pt x="31156" y="65250"/>
                  </a:lnTo>
                  <a:lnTo>
                    <a:pt x="29445" y="64768"/>
                  </a:lnTo>
                  <a:lnTo>
                    <a:pt x="27031" y="64065"/>
                  </a:lnTo>
                  <a:lnTo>
                    <a:pt x="22994" y="62705"/>
                  </a:lnTo>
                  <a:lnTo>
                    <a:pt x="22907" y="62705"/>
                  </a:lnTo>
                  <a:lnTo>
                    <a:pt x="21985" y="62749"/>
                  </a:lnTo>
                  <a:lnTo>
                    <a:pt x="19967" y="63188"/>
                  </a:lnTo>
                  <a:lnTo>
                    <a:pt x="18475" y="63276"/>
                  </a:lnTo>
                  <a:lnTo>
                    <a:pt x="18387" y="63320"/>
                  </a:lnTo>
                  <a:lnTo>
                    <a:pt x="13165" y="66303"/>
                  </a:lnTo>
                  <a:lnTo>
                    <a:pt x="13121" y="66347"/>
                  </a:lnTo>
                  <a:lnTo>
                    <a:pt x="10708" y="68717"/>
                  </a:lnTo>
                  <a:lnTo>
                    <a:pt x="10181" y="68892"/>
                  </a:lnTo>
                  <a:lnTo>
                    <a:pt x="9567" y="68673"/>
                  </a:lnTo>
                  <a:lnTo>
                    <a:pt x="6934" y="66786"/>
                  </a:lnTo>
                  <a:lnTo>
                    <a:pt x="6013" y="65689"/>
                  </a:lnTo>
                  <a:lnTo>
                    <a:pt x="4740" y="63714"/>
                  </a:lnTo>
                  <a:lnTo>
                    <a:pt x="3555" y="61520"/>
                  </a:lnTo>
                  <a:lnTo>
                    <a:pt x="2327" y="59239"/>
                  </a:lnTo>
                  <a:lnTo>
                    <a:pt x="1537" y="58361"/>
                  </a:lnTo>
                  <a:lnTo>
                    <a:pt x="1493" y="58317"/>
                  </a:lnTo>
                  <a:lnTo>
                    <a:pt x="396" y="57878"/>
                  </a:lnTo>
                  <a:lnTo>
                    <a:pt x="352" y="57659"/>
                  </a:lnTo>
                  <a:lnTo>
                    <a:pt x="527" y="55728"/>
                  </a:lnTo>
                  <a:lnTo>
                    <a:pt x="878" y="52130"/>
                  </a:lnTo>
                  <a:lnTo>
                    <a:pt x="1054" y="51384"/>
                  </a:lnTo>
                  <a:lnTo>
                    <a:pt x="2370" y="49146"/>
                  </a:lnTo>
                  <a:lnTo>
                    <a:pt x="3687" y="47347"/>
                  </a:lnTo>
                  <a:lnTo>
                    <a:pt x="4608" y="45811"/>
                  </a:lnTo>
                  <a:lnTo>
                    <a:pt x="4608" y="45767"/>
                  </a:lnTo>
                  <a:lnTo>
                    <a:pt x="5398" y="43310"/>
                  </a:lnTo>
                  <a:lnTo>
                    <a:pt x="5969" y="40633"/>
                  </a:lnTo>
                  <a:lnTo>
                    <a:pt x="6364" y="38396"/>
                  </a:lnTo>
                  <a:lnTo>
                    <a:pt x="6671" y="35807"/>
                  </a:lnTo>
                  <a:lnTo>
                    <a:pt x="7285" y="31506"/>
                  </a:lnTo>
                  <a:lnTo>
                    <a:pt x="7987" y="27250"/>
                  </a:lnTo>
                  <a:lnTo>
                    <a:pt x="8953" y="25539"/>
                  </a:lnTo>
                  <a:lnTo>
                    <a:pt x="10664" y="23257"/>
                  </a:lnTo>
                  <a:lnTo>
                    <a:pt x="12595" y="20756"/>
                  </a:lnTo>
                  <a:lnTo>
                    <a:pt x="14789" y="17860"/>
                  </a:lnTo>
                  <a:lnTo>
                    <a:pt x="18694" y="12989"/>
                  </a:lnTo>
                  <a:lnTo>
                    <a:pt x="25934" y="7153"/>
                  </a:lnTo>
                  <a:lnTo>
                    <a:pt x="29708" y="4125"/>
                  </a:lnTo>
                  <a:lnTo>
                    <a:pt x="32385" y="1799"/>
                  </a:lnTo>
                  <a:lnTo>
                    <a:pt x="34447" y="307"/>
                  </a:lnTo>
                  <a:lnTo>
                    <a:pt x="34535" y="263"/>
                  </a:lnTo>
                  <a:lnTo>
                    <a:pt x="34535" y="220"/>
                  </a:lnTo>
                  <a:lnTo>
                    <a:pt x="34535" y="132"/>
                  </a:lnTo>
                  <a:lnTo>
                    <a:pt x="34491" y="88"/>
                  </a:lnTo>
                  <a:lnTo>
                    <a:pt x="34447" y="44"/>
                  </a:lnTo>
                  <a:lnTo>
                    <a:pt x="3440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23" name="Google Shape;14423;p408"/>
            <p:cNvSpPr/>
            <p:nvPr/>
          </p:nvSpPr>
          <p:spPr>
            <a:xfrm>
              <a:off x="1896800" y="3719200"/>
              <a:ext cx="560600" cy="444300"/>
            </a:xfrm>
            <a:custGeom>
              <a:avLst/>
              <a:gdLst/>
              <a:ahLst/>
              <a:cxnLst/>
              <a:rect l="l" t="t" r="r" b="b"/>
              <a:pathLst>
                <a:path w="22424" h="17772" extrusionOk="0">
                  <a:moveTo>
                    <a:pt x="6188" y="483"/>
                  </a:moveTo>
                  <a:lnTo>
                    <a:pt x="6670" y="1316"/>
                  </a:lnTo>
                  <a:lnTo>
                    <a:pt x="6758" y="1404"/>
                  </a:lnTo>
                  <a:lnTo>
                    <a:pt x="8513" y="2062"/>
                  </a:lnTo>
                  <a:lnTo>
                    <a:pt x="12550" y="3861"/>
                  </a:lnTo>
                  <a:lnTo>
                    <a:pt x="12813" y="4213"/>
                  </a:lnTo>
                  <a:lnTo>
                    <a:pt x="13384" y="5441"/>
                  </a:lnTo>
                  <a:lnTo>
                    <a:pt x="14393" y="7196"/>
                  </a:lnTo>
                  <a:lnTo>
                    <a:pt x="14920" y="9347"/>
                  </a:lnTo>
                  <a:lnTo>
                    <a:pt x="15359" y="10707"/>
                  </a:lnTo>
                  <a:lnTo>
                    <a:pt x="15359" y="10751"/>
                  </a:lnTo>
                  <a:lnTo>
                    <a:pt x="16105" y="11892"/>
                  </a:lnTo>
                  <a:lnTo>
                    <a:pt x="16148" y="11935"/>
                  </a:lnTo>
                  <a:lnTo>
                    <a:pt x="17070" y="12638"/>
                  </a:lnTo>
                  <a:lnTo>
                    <a:pt x="17114" y="12681"/>
                  </a:lnTo>
                  <a:lnTo>
                    <a:pt x="19439" y="13383"/>
                  </a:lnTo>
                  <a:lnTo>
                    <a:pt x="19527" y="13383"/>
                  </a:lnTo>
                  <a:lnTo>
                    <a:pt x="20712" y="13208"/>
                  </a:lnTo>
                  <a:lnTo>
                    <a:pt x="21985" y="13471"/>
                  </a:lnTo>
                  <a:lnTo>
                    <a:pt x="22028" y="13471"/>
                  </a:lnTo>
                  <a:lnTo>
                    <a:pt x="21897" y="13559"/>
                  </a:lnTo>
                  <a:lnTo>
                    <a:pt x="20668" y="14086"/>
                  </a:lnTo>
                  <a:lnTo>
                    <a:pt x="16105" y="15490"/>
                  </a:lnTo>
                  <a:lnTo>
                    <a:pt x="13735" y="16367"/>
                  </a:lnTo>
                  <a:lnTo>
                    <a:pt x="11234" y="17420"/>
                  </a:lnTo>
                  <a:lnTo>
                    <a:pt x="10883" y="17333"/>
                  </a:lnTo>
                  <a:lnTo>
                    <a:pt x="8733" y="16455"/>
                  </a:lnTo>
                  <a:lnTo>
                    <a:pt x="5222" y="15051"/>
                  </a:lnTo>
                  <a:lnTo>
                    <a:pt x="5178" y="15051"/>
                  </a:lnTo>
                  <a:lnTo>
                    <a:pt x="746" y="13866"/>
                  </a:lnTo>
                  <a:lnTo>
                    <a:pt x="395" y="13515"/>
                  </a:lnTo>
                  <a:lnTo>
                    <a:pt x="351" y="12901"/>
                  </a:lnTo>
                  <a:lnTo>
                    <a:pt x="702" y="11672"/>
                  </a:lnTo>
                  <a:lnTo>
                    <a:pt x="1229" y="10795"/>
                  </a:lnTo>
                  <a:lnTo>
                    <a:pt x="2633" y="8732"/>
                  </a:lnTo>
                  <a:lnTo>
                    <a:pt x="5091" y="4958"/>
                  </a:lnTo>
                  <a:lnTo>
                    <a:pt x="5134" y="4915"/>
                  </a:lnTo>
                  <a:lnTo>
                    <a:pt x="5749" y="2852"/>
                  </a:lnTo>
                  <a:lnTo>
                    <a:pt x="6056" y="746"/>
                  </a:lnTo>
                  <a:lnTo>
                    <a:pt x="6188" y="483"/>
                  </a:lnTo>
                  <a:close/>
                  <a:moveTo>
                    <a:pt x="6144" y="0"/>
                  </a:moveTo>
                  <a:lnTo>
                    <a:pt x="6056" y="44"/>
                  </a:lnTo>
                  <a:lnTo>
                    <a:pt x="6012" y="88"/>
                  </a:lnTo>
                  <a:lnTo>
                    <a:pt x="5749" y="614"/>
                  </a:lnTo>
                  <a:lnTo>
                    <a:pt x="5705" y="658"/>
                  </a:lnTo>
                  <a:lnTo>
                    <a:pt x="5398" y="2764"/>
                  </a:lnTo>
                  <a:lnTo>
                    <a:pt x="4783" y="4827"/>
                  </a:lnTo>
                  <a:lnTo>
                    <a:pt x="2370" y="8513"/>
                  </a:lnTo>
                  <a:lnTo>
                    <a:pt x="922" y="10619"/>
                  </a:lnTo>
                  <a:lnTo>
                    <a:pt x="395" y="11541"/>
                  </a:lnTo>
                  <a:lnTo>
                    <a:pt x="351" y="11584"/>
                  </a:lnTo>
                  <a:lnTo>
                    <a:pt x="0" y="12857"/>
                  </a:lnTo>
                  <a:lnTo>
                    <a:pt x="0" y="12901"/>
                  </a:lnTo>
                  <a:lnTo>
                    <a:pt x="44" y="13603"/>
                  </a:lnTo>
                  <a:lnTo>
                    <a:pt x="88" y="13691"/>
                  </a:lnTo>
                  <a:lnTo>
                    <a:pt x="527" y="14173"/>
                  </a:lnTo>
                  <a:lnTo>
                    <a:pt x="615" y="14217"/>
                  </a:lnTo>
                  <a:lnTo>
                    <a:pt x="5091" y="15358"/>
                  </a:lnTo>
                  <a:lnTo>
                    <a:pt x="8601" y="16806"/>
                  </a:lnTo>
                  <a:lnTo>
                    <a:pt x="10751" y="17684"/>
                  </a:lnTo>
                  <a:lnTo>
                    <a:pt x="10795" y="17684"/>
                  </a:lnTo>
                  <a:lnTo>
                    <a:pt x="11234" y="17772"/>
                  </a:lnTo>
                  <a:lnTo>
                    <a:pt x="11322" y="17728"/>
                  </a:lnTo>
                  <a:lnTo>
                    <a:pt x="13867" y="16675"/>
                  </a:lnTo>
                  <a:lnTo>
                    <a:pt x="16192" y="15841"/>
                  </a:lnTo>
                  <a:lnTo>
                    <a:pt x="20756" y="14437"/>
                  </a:lnTo>
                  <a:lnTo>
                    <a:pt x="20800" y="14437"/>
                  </a:lnTo>
                  <a:lnTo>
                    <a:pt x="22072" y="13866"/>
                  </a:lnTo>
                  <a:lnTo>
                    <a:pt x="22116" y="13866"/>
                  </a:lnTo>
                  <a:lnTo>
                    <a:pt x="22379" y="13603"/>
                  </a:lnTo>
                  <a:lnTo>
                    <a:pt x="22423" y="13559"/>
                  </a:lnTo>
                  <a:lnTo>
                    <a:pt x="22423" y="13471"/>
                  </a:lnTo>
                  <a:lnTo>
                    <a:pt x="22423" y="13427"/>
                  </a:lnTo>
                  <a:lnTo>
                    <a:pt x="22379" y="13340"/>
                  </a:lnTo>
                  <a:lnTo>
                    <a:pt x="22204" y="13164"/>
                  </a:lnTo>
                  <a:lnTo>
                    <a:pt x="22116" y="13120"/>
                  </a:lnTo>
                  <a:lnTo>
                    <a:pt x="20756" y="12857"/>
                  </a:lnTo>
                  <a:lnTo>
                    <a:pt x="20712" y="12857"/>
                  </a:lnTo>
                  <a:lnTo>
                    <a:pt x="19527" y="13032"/>
                  </a:lnTo>
                  <a:lnTo>
                    <a:pt x="17245" y="12374"/>
                  </a:lnTo>
                  <a:lnTo>
                    <a:pt x="16368" y="11672"/>
                  </a:lnTo>
                  <a:lnTo>
                    <a:pt x="15666" y="10575"/>
                  </a:lnTo>
                  <a:lnTo>
                    <a:pt x="15271" y="9259"/>
                  </a:lnTo>
                  <a:lnTo>
                    <a:pt x="14744" y="7065"/>
                  </a:lnTo>
                  <a:lnTo>
                    <a:pt x="14700" y="7021"/>
                  </a:lnTo>
                  <a:lnTo>
                    <a:pt x="13691" y="5266"/>
                  </a:lnTo>
                  <a:lnTo>
                    <a:pt x="13121" y="4037"/>
                  </a:lnTo>
                  <a:lnTo>
                    <a:pt x="13077" y="3993"/>
                  </a:lnTo>
                  <a:lnTo>
                    <a:pt x="12813" y="3598"/>
                  </a:lnTo>
                  <a:lnTo>
                    <a:pt x="12726" y="3554"/>
                  </a:lnTo>
                  <a:lnTo>
                    <a:pt x="8645" y="1755"/>
                  </a:lnTo>
                  <a:lnTo>
                    <a:pt x="6933" y="1097"/>
                  </a:lnTo>
                  <a:lnTo>
                    <a:pt x="6495" y="263"/>
                  </a:lnTo>
                  <a:lnTo>
                    <a:pt x="6451" y="219"/>
                  </a:lnTo>
                  <a:lnTo>
                    <a:pt x="6275" y="44"/>
                  </a:lnTo>
                  <a:lnTo>
                    <a:pt x="623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24" name="Google Shape;14424;p408"/>
            <p:cNvSpPr/>
            <p:nvPr/>
          </p:nvSpPr>
          <p:spPr>
            <a:xfrm>
              <a:off x="1870475" y="3665425"/>
              <a:ext cx="650550" cy="557325"/>
            </a:xfrm>
            <a:custGeom>
              <a:avLst/>
              <a:gdLst/>
              <a:ahLst/>
              <a:cxnLst/>
              <a:rect l="l" t="t" r="r" b="b"/>
              <a:pathLst>
                <a:path w="26022" h="22293" extrusionOk="0">
                  <a:moveTo>
                    <a:pt x="10224" y="352"/>
                  </a:moveTo>
                  <a:lnTo>
                    <a:pt x="10795" y="571"/>
                  </a:lnTo>
                  <a:lnTo>
                    <a:pt x="12945" y="2239"/>
                  </a:lnTo>
                  <a:lnTo>
                    <a:pt x="14832" y="3511"/>
                  </a:lnTo>
                  <a:lnTo>
                    <a:pt x="16017" y="4828"/>
                  </a:lnTo>
                  <a:lnTo>
                    <a:pt x="17026" y="6495"/>
                  </a:lnTo>
                  <a:lnTo>
                    <a:pt x="17947" y="8294"/>
                  </a:lnTo>
                  <a:lnTo>
                    <a:pt x="18430" y="10927"/>
                  </a:lnTo>
                  <a:lnTo>
                    <a:pt x="18957" y="13692"/>
                  </a:lnTo>
                  <a:lnTo>
                    <a:pt x="18957" y="13735"/>
                  </a:lnTo>
                  <a:lnTo>
                    <a:pt x="19308" y="14130"/>
                  </a:lnTo>
                  <a:lnTo>
                    <a:pt x="19395" y="14174"/>
                  </a:lnTo>
                  <a:lnTo>
                    <a:pt x="20800" y="14525"/>
                  </a:lnTo>
                  <a:lnTo>
                    <a:pt x="20843" y="14525"/>
                  </a:lnTo>
                  <a:lnTo>
                    <a:pt x="21940" y="14569"/>
                  </a:lnTo>
                  <a:lnTo>
                    <a:pt x="25363" y="15227"/>
                  </a:lnTo>
                  <a:lnTo>
                    <a:pt x="25583" y="15359"/>
                  </a:lnTo>
                  <a:lnTo>
                    <a:pt x="25670" y="15578"/>
                  </a:lnTo>
                  <a:lnTo>
                    <a:pt x="25583" y="16324"/>
                  </a:lnTo>
                  <a:lnTo>
                    <a:pt x="25407" y="16632"/>
                  </a:lnTo>
                  <a:lnTo>
                    <a:pt x="24968" y="16851"/>
                  </a:lnTo>
                  <a:lnTo>
                    <a:pt x="23915" y="17026"/>
                  </a:lnTo>
                  <a:lnTo>
                    <a:pt x="23871" y="17026"/>
                  </a:lnTo>
                  <a:lnTo>
                    <a:pt x="19659" y="18650"/>
                  </a:lnTo>
                  <a:lnTo>
                    <a:pt x="19615" y="18694"/>
                  </a:lnTo>
                  <a:lnTo>
                    <a:pt x="19132" y="19001"/>
                  </a:lnTo>
                  <a:lnTo>
                    <a:pt x="17772" y="19659"/>
                  </a:lnTo>
                  <a:lnTo>
                    <a:pt x="13164" y="21371"/>
                  </a:lnTo>
                  <a:lnTo>
                    <a:pt x="11804" y="21941"/>
                  </a:lnTo>
                  <a:lnTo>
                    <a:pt x="11278" y="21809"/>
                  </a:lnTo>
                  <a:lnTo>
                    <a:pt x="10093" y="21371"/>
                  </a:lnTo>
                  <a:lnTo>
                    <a:pt x="8074" y="20493"/>
                  </a:lnTo>
                  <a:lnTo>
                    <a:pt x="5661" y="19396"/>
                  </a:lnTo>
                  <a:lnTo>
                    <a:pt x="878" y="17377"/>
                  </a:lnTo>
                  <a:lnTo>
                    <a:pt x="483" y="16544"/>
                  </a:lnTo>
                  <a:lnTo>
                    <a:pt x="395" y="16193"/>
                  </a:lnTo>
                  <a:lnTo>
                    <a:pt x="351" y="15842"/>
                  </a:lnTo>
                  <a:lnTo>
                    <a:pt x="351" y="15491"/>
                  </a:lnTo>
                  <a:lnTo>
                    <a:pt x="395" y="15140"/>
                  </a:lnTo>
                  <a:lnTo>
                    <a:pt x="439" y="14789"/>
                  </a:lnTo>
                  <a:lnTo>
                    <a:pt x="571" y="14481"/>
                  </a:lnTo>
                  <a:lnTo>
                    <a:pt x="834" y="13779"/>
                  </a:lnTo>
                  <a:lnTo>
                    <a:pt x="1141" y="13121"/>
                  </a:lnTo>
                  <a:lnTo>
                    <a:pt x="1580" y="12463"/>
                  </a:lnTo>
                  <a:lnTo>
                    <a:pt x="2458" y="11190"/>
                  </a:lnTo>
                  <a:lnTo>
                    <a:pt x="3116" y="10269"/>
                  </a:lnTo>
                  <a:lnTo>
                    <a:pt x="3379" y="9830"/>
                  </a:lnTo>
                  <a:lnTo>
                    <a:pt x="3642" y="9435"/>
                  </a:lnTo>
                  <a:lnTo>
                    <a:pt x="4915" y="6890"/>
                  </a:lnTo>
                  <a:lnTo>
                    <a:pt x="4915" y="6846"/>
                  </a:lnTo>
                  <a:lnTo>
                    <a:pt x="5617" y="4345"/>
                  </a:lnTo>
                  <a:lnTo>
                    <a:pt x="6144" y="2327"/>
                  </a:lnTo>
                  <a:lnTo>
                    <a:pt x="6889" y="1493"/>
                  </a:lnTo>
                  <a:lnTo>
                    <a:pt x="8381" y="966"/>
                  </a:lnTo>
                  <a:lnTo>
                    <a:pt x="8469" y="878"/>
                  </a:lnTo>
                  <a:lnTo>
                    <a:pt x="8908" y="352"/>
                  </a:lnTo>
                  <a:close/>
                  <a:moveTo>
                    <a:pt x="8776" y="1"/>
                  </a:moveTo>
                  <a:lnTo>
                    <a:pt x="8732" y="45"/>
                  </a:lnTo>
                  <a:lnTo>
                    <a:pt x="8206" y="615"/>
                  </a:lnTo>
                  <a:lnTo>
                    <a:pt x="6758" y="1186"/>
                  </a:lnTo>
                  <a:lnTo>
                    <a:pt x="6670" y="1230"/>
                  </a:lnTo>
                  <a:lnTo>
                    <a:pt x="5836" y="2107"/>
                  </a:lnTo>
                  <a:lnTo>
                    <a:pt x="5792" y="2195"/>
                  </a:lnTo>
                  <a:lnTo>
                    <a:pt x="5310" y="4257"/>
                  </a:lnTo>
                  <a:lnTo>
                    <a:pt x="4608" y="6715"/>
                  </a:lnTo>
                  <a:lnTo>
                    <a:pt x="3335" y="9260"/>
                  </a:lnTo>
                  <a:lnTo>
                    <a:pt x="3072" y="9655"/>
                  </a:lnTo>
                  <a:lnTo>
                    <a:pt x="2809" y="10093"/>
                  </a:lnTo>
                  <a:lnTo>
                    <a:pt x="2194" y="10971"/>
                  </a:lnTo>
                  <a:lnTo>
                    <a:pt x="1712" y="11629"/>
                  </a:lnTo>
                  <a:lnTo>
                    <a:pt x="1229" y="12287"/>
                  </a:lnTo>
                  <a:lnTo>
                    <a:pt x="834" y="12989"/>
                  </a:lnTo>
                  <a:lnTo>
                    <a:pt x="483" y="13692"/>
                  </a:lnTo>
                  <a:lnTo>
                    <a:pt x="176" y="14437"/>
                  </a:lnTo>
                  <a:lnTo>
                    <a:pt x="88" y="14789"/>
                  </a:lnTo>
                  <a:lnTo>
                    <a:pt x="44" y="15140"/>
                  </a:lnTo>
                  <a:lnTo>
                    <a:pt x="0" y="15534"/>
                  </a:lnTo>
                  <a:lnTo>
                    <a:pt x="0" y="15886"/>
                  </a:lnTo>
                  <a:lnTo>
                    <a:pt x="88" y="16280"/>
                  </a:lnTo>
                  <a:lnTo>
                    <a:pt x="176" y="16675"/>
                  </a:lnTo>
                  <a:lnTo>
                    <a:pt x="615" y="17597"/>
                  </a:lnTo>
                  <a:lnTo>
                    <a:pt x="702" y="17685"/>
                  </a:lnTo>
                  <a:lnTo>
                    <a:pt x="5529" y="19747"/>
                  </a:lnTo>
                  <a:lnTo>
                    <a:pt x="7899" y="20800"/>
                  </a:lnTo>
                  <a:lnTo>
                    <a:pt x="9961" y="21678"/>
                  </a:lnTo>
                  <a:lnTo>
                    <a:pt x="11190" y="22160"/>
                  </a:lnTo>
                  <a:lnTo>
                    <a:pt x="11804" y="22292"/>
                  </a:lnTo>
                  <a:lnTo>
                    <a:pt x="11892" y="22248"/>
                  </a:lnTo>
                  <a:lnTo>
                    <a:pt x="13296" y="21678"/>
                  </a:lnTo>
                  <a:lnTo>
                    <a:pt x="17903" y="19966"/>
                  </a:lnTo>
                  <a:lnTo>
                    <a:pt x="19308" y="19352"/>
                  </a:lnTo>
                  <a:lnTo>
                    <a:pt x="19308" y="19308"/>
                  </a:lnTo>
                  <a:lnTo>
                    <a:pt x="19834" y="19001"/>
                  </a:lnTo>
                  <a:lnTo>
                    <a:pt x="23959" y="17377"/>
                  </a:lnTo>
                  <a:lnTo>
                    <a:pt x="25056" y="17202"/>
                  </a:lnTo>
                  <a:lnTo>
                    <a:pt x="25100" y="17202"/>
                  </a:lnTo>
                  <a:lnTo>
                    <a:pt x="25626" y="16895"/>
                  </a:lnTo>
                  <a:lnTo>
                    <a:pt x="25670" y="16851"/>
                  </a:lnTo>
                  <a:lnTo>
                    <a:pt x="25890" y="16500"/>
                  </a:lnTo>
                  <a:lnTo>
                    <a:pt x="25934" y="16412"/>
                  </a:lnTo>
                  <a:lnTo>
                    <a:pt x="26021" y="15578"/>
                  </a:lnTo>
                  <a:lnTo>
                    <a:pt x="26021" y="15491"/>
                  </a:lnTo>
                  <a:lnTo>
                    <a:pt x="25846" y="15183"/>
                  </a:lnTo>
                  <a:lnTo>
                    <a:pt x="25802" y="15096"/>
                  </a:lnTo>
                  <a:lnTo>
                    <a:pt x="25539" y="14920"/>
                  </a:lnTo>
                  <a:lnTo>
                    <a:pt x="25451" y="14876"/>
                  </a:lnTo>
                  <a:lnTo>
                    <a:pt x="21984" y="14218"/>
                  </a:lnTo>
                  <a:lnTo>
                    <a:pt x="20843" y="14174"/>
                  </a:lnTo>
                  <a:lnTo>
                    <a:pt x="19527" y="13867"/>
                  </a:lnTo>
                  <a:lnTo>
                    <a:pt x="19264" y="13560"/>
                  </a:lnTo>
                  <a:lnTo>
                    <a:pt x="18781" y="10839"/>
                  </a:lnTo>
                  <a:lnTo>
                    <a:pt x="18298" y="8206"/>
                  </a:lnTo>
                  <a:lnTo>
                    <a:pt x="18255" y="8163"/>
                  </a:lnTo>
                  <a:lnTo>
                    <a:pt x="17333" y="6320"/>
                  </a:lnTo>
                  <a:lnTo>
                    <a:pt x="16324" y="4652"/>
                  </a:lnTo>
                  <a:lnTo>
                    <a:pt x="16280" y="4608"/>
                  </a:lnTo>
                  <a:lnTo>
                    <a:pt x="15051" y="3292"/>
                  </a:lnTo>
                  <a:lnTo>
                    <a:pt x="15051" y="3248"/>
                  </a:lnTo>
                  <a:lnTo>
                    <a:pt x="13164" y="1932"/>
                  </a:lnTo>
                  <a:lnTo>
                    <a:pt x="11014" y="264"/>
                  </a:lnTo>
                  <a:lnTo>
                    <a:pt x="10970" y="264"/>
                  </a:lnTo>
                  <a:lnTo>
                    <a:pt x="1035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25" name="Google Shape;14425;p408"/>
            <p:cNvSpPr/>
            <p:nvPr/>
          </p:nvSpPr>
          <p:spPr>
            <a:xfrm>
              <a:off x="1686175" y="3501975"/>
              <a:ext cx="889700" cy="781100"/>
            </a:xfrm>
            <a:custGeom>
              <a:avLst/>
              <a:gdLst/>
              <a:ahLst/>
              <a:cxnLst/>
              <a:rect l="l" t="t" r="r" b="b"/>
              <a:pathLst>
                <a:path w="35588" h="31244" extrusionOk="0">
                  <a:moveTo>
                    <a:pt x="16807" y="352"/>
                  </a:moveTo>
                  <a:lnTo>
                    <a:pt x="17070" y="615"/>
                  </a:lnTo>
                  <a:lnTo>
                    <a:pt x="17509" y="1405"/>
                  </a:lnTo>
                  <a:lnTo>
                    <a:pt x="18430" y="3423"/>
                  </a:lnTo>
                  <a:lnTo>
                    <a:pt x="18474" y="3511"/>
                  </a:lnTo>
                  <a:lnTo>
                    <a:pt x="19878" y="4345"/>
                  </a:lnTo>
                  <a:lnTo>
                    <a:pt x="21765" y="5968"/>
                  </a:lnTo>
                  <a:lnTo>
                    <a:pt x="23784" y="7768"/>
                  </a:lnTo>
                  <a:lnTo>
                    <a:pt x="25627" y="10093"/>
                  </a:lnTo>
                  <a:lnTo>
                    <a:pt x="27689" y="13428"/>
                  </a:lnTo>
                  <a:lnTo>
                    <a:pt x="28128" y="15490"/>
                  </a:lnTo>
                  <a:lnTo>
                    <a:pt x="28567" y="18299"/>
                  </a:lnTo>
                  <a:lnTo>
                    <a:pt x="28918" y="19703"/>
                  </a:lnTo>
                  <a:lnTo>
                    <a:pt x="28961" y="19835"/>
                  </a:lnTo>
                  <a:lnTo>
                    <a:pt x="29488" y="20273"/>
                  </a:lnTo>
                  <a:lnTo>
                    <a:pt x="29576" y="20317"/>
                  </a:lnTo>
                  <a:lnTo>
                    <a:pt x="30761" y="20537"/>
                  </a:lnTo>
                  <a:lnTo>
                    <a:pt x="32955" y="20888"/>
                  </a:lnTo>
                  <a:lnTo>
                    <a:pt x="35236" y="21809"/>
                  </a:lnTo>
                  <a:lnTo>
                    <a:pt x="35192" y="21897"/>
                  </a:lnTo>
                  <a:lnTo>
                    <a:pt x="34841" y="22467"/>
                  </a:lnTo>
                  <a:lnTo>
                    <a:pt x="34841" y="22511"/>
                  </a:lnTo>
                  <a:lnTo>
                    <a:pt x="34271" y="24003"/>
                  </a:lnTo>
                  <a:lnTo>
                    <a:pt x="33876" y="24661"/>
                  </a:lnTo>
                  <a:lnTo>
                    <a:pt x="33350" y="25012"/>
                  </a:lnTo>
                  <a:lnTo>
                    <a:pt x="31024" y="25276"/>
                  </a:lnTo>
                  <a:lnTo>
                    <a:pt x="30980" y="25320"/>
                  </a:lnTo>
                  <a:lnTo>
                    <a:pt x="28172" y="26329"/>
                  </a:lnTo>
                  <a:lnTo>
                    <a:pt x="28128" y="26373"/>
                  </a:lnTo>
                  <a:lnTo>
                    <a:pt x="26636" y="27514"/>
                  </a:lnTo>
                  <a:lnTo>
                    <a:pt x="24222" y="28655"/>
                  </a:lnTo>
                  <a:lnTo>
                    <a:pt x="21941" y="29532"/>
                  </a:lnTo>
                  <a:lnTo>
                    <a:pt x="20361" y="30190"/>
                  </a:lnTo>
                  <a:lnTo>
                    <a:pt x="19220" y="30673"/>
                  </a:lnTo>
                  <a:lnTo>
                    <a:pt x="18825" y="30805"/>
                  </a:lnTo>
                  <a:lnTo>
                    <a:pt x="18474" y="30849"/>
                  </a:lnTo>
                  <a:lnTo>
                    <a:pt x="18123" y="30849"/>
                  </a:lnTo>
                  <a:lnTo>
                    <a:pt x="17816" y="30761"/>
                  </a:lnTo>
                  <a:lnTo>
                    <a:pt x="17421" y="30585"/>
                  </a:lnTo>
                  <a:lnTo>
                    <a:pt x="16894" y="30366"/>
                  </a:lnTo>
                  <a:lnTo>
                    <a:pt x="16104" y="30015"/>
                  </a:lnTo>
                  <a:lnTo>
                    <a:pt x="15095" y="29620"/>
                  </a:lnTo>
                  <a:lnTo>
                    <a:pt x="13779" y="29093"/>
                  </a:lnTo>
                  <a:lnTo>
                    <a:pt x="12067" y="28523"/>
                  </a:lnTo>
                  <a:lnTo>
                    <a:pt x="9303" y="27909"/>
                  </a:lnTo>
                  <a:lnTo>
                    <a:pt x="9259" y="27909"/>
                  </a:lnTo>
                  <a:lnTo>
                    <a:pt x="7592" y="28304"/>
                  </a:lnTo>
                  <a:lnTo>
                    <a:pt x="5749" y="28128"/>
                  </a:lnTo>
                  <a:lnTo>
                    <a:pt x="5705" y="28128"/>
                  </a:lnTo>
                  <a:lnTo>
                    <a:pt x="4476" y="28304"/>
                  </a:lnTo>
                  <a:lnTo>
                    <a:pt x="4432" y="28304"/>
                  </a:lnTo>
                  <a:lnTo>
                    <a:pt x="966" y="29488"/>
                  </a:lnTo>
                  <a:lnTo>
                    <a:pt x="746" y="29357"/>
                  </a:lnTo>
                  <a:lnTo>
                    <a:pt x="351" y="28567"/>
                  </a:lnTo>
                  <a:lnTo>
                    <a:pt x="395" y="27952"/>
                  </a:lnTo>
                  <a:lnTo>
                    <a:pt x="615" y="26855"/>
                  </a:lnTo>
                  <a:lnTo>
                    <a:pt x="1404" y="25539"/>
                  </a:lnTo>
                  <a:lnTo>
                    <a:pt x="2150" y="24793"/>
                  </a:lnTo>
                  <a:lnTo>
                    <a:pt x="4037" y="24179"/>
                  </a:lnTo>
                  <a:lnTo>
                    <a:pt x="5529" y="24925"/>
                  </a:lnTo>
                  <a:lnTo>
                    <a:pt x="5661" y="24925"/>
                  </a:lnTo>
                  <a:lnTo>
                    <a:pt x="6144" y="24749"/>
                  </a:lnTo>
                  <a:lnTo>
                    <a:pt x="6187" y="24749"/>
                  </a:lnTo>
                  <a:lnTo>
                    <a:pt x="6582" y="24486"/>
                  </a:lnTo>
                  <a:lnTo>
                    <a:pt x="6626" y="24442"/>
                  </a:lnTo>
                  <a:lnTo>
                    <a:pt x="6846" y="24003"/>
                  </a:lnTo>
                  <a:lnTo>
                    <a:pt x="6890" y="23915"/>
                  </a:lnTo>
                  <a:lnTo>
                    <a:pt x="6846" y="23038"/>
                  </a:lnTo>
                  <a:lnTo>
                    <a:pt x="6846" y="22994"/>
                  </a:lnTo>
                  <a:lnTo>
                    <a:pt x="6714" y="22292"/>
                  </a:lnTo>
                  <a:lnTo>
                    <a:pt x="6846" y="21458"/>
                  </a:lnTo>
                  <a:lnTo>
                    <a:pt x="7855" y="19089"/>
                  </a:lnTo>
                  <a:lnTo>
                    <a:pt x="10268" y="15578"/>
                  </a:lnTo>
                  <a:lnTo>
                    <a:pt x="11278" y="13691"/>
                  </a:lnTo>
                  <a:lnTo>
                    <a:pt x="11278" y="13604"/>
                  </a:lnTo>
                  <a:lnTo>
                    <a:pt x="11278" y="12770"/>
                  </a:lnTo>
                  <a:lnTo>
                    <a:pt x="12155" y="8952"/>
                  </a:lnTo>
                  <a:lnTo>
                    <a:pt x="12375" y="8470"/>
                  </a:lnTo>
                  <a:lnTo>
                    <a:pt x="13252" y="7504"/>
                  </a:lnTo>
                  <a:lnTo>
                    <a:pt x="14569" y="6671"/>
                  </a:lnTo>
                  <a:lnTo>
                    <a:pt x="15446" y="6276"/>
                  </a:lnTo>
                  <a:lnTo>
                    <a:pt x="15490" y="6232"/>
                  </a:lnTo>
                  <a:lnTo>
                    <a:pt x="15534" y="6144"/>
                  </a:lnTo>
                  <a:lnTo>
                    <a:pt x="15622" y="5837"/>
                  </a:lnTo>
                  <a:lnTo>
                    <a:pt x="15622" y="5793"/>
                  </a:lnTo>
                  <a:lnTo>
                    <a:pt x="15446" y="3555"/>
                  </a:lnTo>
                  <a:lnTo>
                    <a:pt x="15534" y="1844"/>
                  </a:lnTo>
                  <a:lnTo>
                    <a:pt x="15841" y="966"/>
                  </a:lnTo>
                  <a:lnTo>
                    <a:pt x="16455" y="396"/>
                  </a:lnTo>
                  <a:lnTo>
                    <a:pt x="16807" y="352"/>
                  </a:lnTo>
                  <a:close/>
                  <a:moveTo>
                    <a:pt x="16850" y="1"/>
                  </a:moveTo>
                  <a:lnTo>
                    <a:pt x="16368" y="45"/>
                  </a:lnTo>
                  <a:lnTo>
                    <a:pt x="16280" y="88"/>
                  </a:lnTo>
                  <a:lnTo>
                    <a:pt x="15578" y="703"/>
                  </a:lnTo>
                  <a:lnTo>
                    <a:pt x="15534" y="791"/>
                  </a:lnTo>
                  <a:lnTo>
                    <a:pt x="15183" y="1756"/>
                  </a:lnTo>
                  <a:lnTo>
                    <a:pt x="15183" y="1800"/>
                  </a:lnTo>
                  <a:lnTo>
                    <a:pt x="15095" y="3555"/>
                  </a:lnTo>
                  <a:lnTo>
                    <a:pt x="15271" y="5793"/>
                  </a:lnTo>
                  <a:lnTo>
                    <a:pt x="15227" y="6012"/>
                  </a:lnTo>
                  <a:lnTo>
                    <a:pt x="14437" y="6319"/>
                  </a:lnTo>
                  <a:lnTo>
                    <a:pt x="14393" y="6363"/>
                  </a:lnTo>
                  <a:lnTo>
                    <a:pt x="13033" y="7241"/>
                  </a:lnTo>
                  <a:lnTo>
                    <a:pt x="12989" y="7241"/>
                  </a:lnTo>
                  <a:lnTo>
                    <a:pt x="12111" y="8250"/>
                  </a:lnTo>
                  <a:lnTo>
                    <a:pt x="12067" y="8294"/>
                  </a:lnTo>
                  <a:lnTo>
                    <a:pt x="11848" y="8821"/>
                  </a:lnTo>
                  <a:lnTo>
                    <a:pt x="11804" y="8865"/>
                  </a:lnTo>
                  <a:lnTo>
                    <a:pt x="10970" y="12726"/>
                  </a:lnTo>
                  <a:lnTo>
                    <a:pt x="10927" y="12770"/>
                  </a:lnTo>
                  <a:lnTo>
                    <a:pt x="10927" y="13560"/>
                  </a:lnTo>
                  <a:lnTo>
                    <a:pt x="9961" y="15403"/>
                  </a:lnTo>
                  <a:lnTo>
                    <a:pt x="7548" y="18913"/>
                  </a:lnTo>
                  <a:lnTo>
                    <a:pt x="7548" y="18957"/>
                  </a:lnTo>
                  <a:lnTo>
                    <a:pt x="6538" y="21370"/>
                  </a:lnTo>
                  <a:lnTo>
                    <a:pt x="6495" y="21370"/>
                  </a:lnTo>
                  <a:lnTo>
                    <a:pt x="6363" y="22248"/>
                  </a:lnTo>
                  <a:lnTo>
                    <a:pt x="6363" y="22336"/>
                  </a:lnTo>
                  <a:lnTo>
                    <a:pt x="6495" y="23082"/>
                  </a:lnTo>
                  <a:lnTo>
                    <a:pt x="6538" y="23872"/>
                  </a:lnTo>
                  <a:lnTo>
                    <a:pt x="6319" y="24223"/>
                  </a:lnTo>
                  <a:lnTo>
                    <a:pt x="6012" y="24442"/>
                  </a:lnTo>
                  <a:lnTo>
                    <a:pt x="5617" y="24574"/>
                  </a:lnTo>
                  <a:lnTo>
                    <a:pt x="4125" y="23872"/>
                  </a:lnTo>
                  <a:lnTo>
                    <a:pt x="3993" y="23828"/>
                  </a:lnTo>
                  <a:lnTo>
                    <a:pt x="1975" y="24486"/>
                  </a:lnTo>
                  <a:lnTo>
                    <a:pt x="1931" y="24530"/>
                  </a:lnTo>
                  <a:lnTo>
                    <a:pt x="1141" y="25276"/>
                  </a:lnTo>
                  <a:lnTo>
                    <a:pt x="1141" y="25320"/>
                  </a:lnTo>
                  <a:lnTo>
                    <a:pt x="307" y="26680"/>
                  </a:lnTo>
                  <a:lnTo>
                    <a:pt x="307" y="26768"/>
                  </a:lnTo>
                  <a:lnTo>
                    <a:pt x="44" y="27865"/>
                  </a:lnTo>
                  <a:lnTo>
                    <a:pt x="44" y="27909"/>
                  </a:lnTo>
                  <a:lnTo>
                    <a:pt x="0" y="28611"/>
                  </a:lnTo>
                  <a:lnTo>
                    <a:pt x="44" y="28698"/>
                  </a:lnTo>
                  <a:lnTo>
                    <a:pt x="483" y="29576"/>
                  </a:lnTo>
                  <a:lnTo>
                    <a:pt x="527" y="29664"/>
                  </a:lnTo>
                  <a:lnTo>
                    <a:pt x="834" y="29839"/>
                  </a:lnTo>
                  <a:lnTo>
                    <a:pt x="1010" y="29839"/>
                  </a:lnTo>
                  <a:lnTo>
                    <a:pt x="4564" y="28655"/>
                  </a:lnTo>
                  <a:lnTo>
                    <a:pt x="5705" y="28479"/>
                  </a:lnTo>
                  <a:lnTo>
                    <a:pt x="7592" y="28655"/>
                  </a:lnTo>
                  <a:lnTo>
                    <a:pt x="7636" y="28655"/>
                  </a:lnTo>
                  <a:lnTo>
                    <a:pt x="9303" y="28260"/>
                  </a:lnTo>
                  <a:lnTo>
                    <a:pt x="11980" y="28874"/>
                  </a:lnTo>
                  <a:lnTo>
                    <a:pt x="13647" y="29444"/>
                  </a:lnTo>
                  <a:lnTo>
                    <a:pt x="14964" y="29927"/>
                  </a:lnTo>
                  <a:lnTo>
                    <a:pt x="15973" y="30366"/>
                  </a:lnTo>
                  <a:lnTo>
                    <a:pt x="16763" y="30717"/>
                  </a:lnTo>
                  <a:lnTo>
                    <a:pt x="17684" y="31068"/>
                  </a:lnTo>
                  <a:lnTo>
                    <a:pt x="18079" y="31200"/>
                  </a:lnTo>
                  <a:lnTo>
                    <a:pt x="18386" y="31243"/>
                  </a:lnTo>
                  <a:lnTo>
                    <a:pt x="18781" y="31200"/>
                  </a:lnTo>
                  <a:lnTo>
                    <a:pt x="19220" y="31068"/>
                  </a:lnTo>
                  <a:lnTo>
                    <a:pt x="19790" y="30849"/>
                  </a:lnTo>
                  <a:lnTo>
                    <a:pt x="20493" y="30541"/>
                  </a:lnTo>
                  <a:lnTo>
                    <a:pt x="22072" y="29883"/>
                  </a:lnTo>
                  <a:lnTo>
                    <a:pt x="24354" y="28962"/>
                  </a:lnTo>
                  <a:lnTo>
                    <a:pt x="26811" y="27821"/>
                  </a:lnTo>
                  <a:lnTo>
                    <a:pt x="26855" y="27821"/>
                  </a:lnTo>
                  <a:lnTo>
                    <a:pt x="28347" y="26636"/>
                  </a:lnTo>
                  <a:lnTo>
                    <a:pt x="31068" y="25627"/>
                  </a:lnTo>
                  <a:lnTo>
                    <a:pt x="33437" y="25364"/>
                  </a:lnTo>
                  <a:lnTo>
                    <a:pt x="33525" y="25320"/>
                  </a:lnTo>
                  <a:lnTo>
                    <a:pt x="34095" y="24925"/>
                  </a:lnTo>
                  <a:lnTo>
                    <a:pt x="34139" y="24881"/>
                  </a:lnTo>
                  <a:lnTo>
                    <a:pt x="34578" y="24179"/>
                  </a:lnTo>
                  <a:lnTo>
                    <a:pt x="34622" y="24135"/>
                  </a:lnTo>
                  <a:lnTo>
                    <a:pt x="35149" y="22643"/>
                  </a:lnTo>
                  <a:lnTo>
                    <a:pt x="35500" y="22072"/>
                  </a:lnTo>
                  <a:lnTo>
                    <a:pt x="35500" y="22029"/>
                  </a:lnTo>
                  <a:lnTo>
                    <a:pt x="35587" y="21765"/>
                  </a:lnTo>
                  <a:lnTo>
                    <a:pt x="35587" y="21634"/>
                  </a:lnTo>
                  <a:lnTo>
                    <a:pt x="35500" y="21546"/>
                  </a:lnTo>
                  <a:lnTo>
                    <a:pt x="33086" y="20581"/>
                  </a:lnTo>
                  <a:lnTo>
                    <a:pt x="33042" y="20581"/>
                  </a:lnTo>
                  <a:lnTo>
                    <a:pt x="30848" y="20186"/>
                  </a:lnTo>
                  <a:lnTo>
                    <a:pt x="29664" y="19966"/>
                  </a:lnTo>
                  <a:lnTo>
                    <a:pt x="29225" y="19571"/>
                  </a:lnTo>
                  <a:lnTo>
                    <a:pt x="28918" y="18211"/>
                  </a:lnTo>
                  <a:lnTo>
                    <a:pt x="28479" y="15403"/>
                  </a:lnTo>
                  <a:lnTo>
                    <a:pt x="28040" y="13296"/>
                  </a:lnTo>
                  <a:lnTo>
                    <a:pt x="28040" y="13253"/>
                  </a:lnTo>
                  <a:lnTo>
                    <a:pt x="25934" y="9918"/>
                  </a:lnTo>
                  <a:lnTo>
                    <a:pt x="25934" y="9874"/>
                  </a:lnTo>
                  <a:lnTo>
                    <a:pt x="24047" y="7548"/>
                  </a:lnTo>
                  <a:lnTo>
                    <a:pt x="21984" y="5705"/>
                  </a:lnTo>
                  <a:lnTo>
                    <a:pt x="20098" y="4082"/>
                  </a:lnTo>
                  <a:lnTo>
                    <a:pt x="20054" y="4038"/>
                  </a:lnTo>
                  <a:lnTo>
                    <a:pt x="18737" y="3248"/>
                  </a:lnTo>
                  <a:lnTo>
                    <a:pt x="17816" y="1229"/>
                  </a:lnTo>
                  <a:lnTo>
                    <a:pt x="17377" y="439"/>
                  </a:lnTo>
                  <a:lnTo>
                    <a:pt x="17333" y="396"/>
                  </a:lnTo>
                  <a:lnTo>
                    <a:pt x="16982" y="45"/>
                  </a:lnTo>
                  <a:lnTo>
                    <a:pt x="1693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26" name="Google Shape;14426;p408"/>
            <p:cNvSpPr/>
            <p:nvPr/>
          </p:nvSpPr>
          <p:spPr>
            <a:xfrm>
              <a:off x="2461750" y="3614975"/>
              <a:ext cx="388375" cy="286350"/>
            </a:xfrm>
            <a:custGeom>
              <a:avLst/>
              <a:gdLst/>
              <a:ahLst/>
              <a:cxnLst/>
              <a:rect l="l" t="t" r="r" b="b"/>
              <a:pathLst>
                <a:path w="15535" h="11454" extrusionOk="0">
                  <a:moveTo>
                    <a:pt x="2546" y="351"/>
                  </a:moveTo>
                  <a:lnTo>
                    <a:pt x="5135" y="527"/>
                  </a:lnTo>
                  <a:lnTo>
                    <a:pt x="7504" y="1010"/>
                  </a:lnTo>
                  <a:lnTo>
                    <a:pt x="9786" y="1273"/>
                  </a:lnTo>
                  <a:lnTo>
                    <a:pt x="9830" y="1273"/>
                  </a:lnTo>
                  <a:lnTo>
                    <a:pt x="11761" y="966"/>
                  </a:lnTo>
                  <a:lnTo>
                    <a:pt x="12814" y="1141"/>
                  </a:lnTo>
                  <a:lnTo>
                    <a:pt x="14130" y="1756"/>
                  </a:lnTo>
                  <a:lnTo>
                    <a:pt x="14569" y="2194"/>
                  </a:lnTo>
                  <a:lnTo>
                    <a:pt x="15140" y="3906"/>
                  </a:lnTo>
                  <a:lnTo>
                    <a:pt x="15183" y="4345"/>
                  </a:lnTo>
                  <a:lnTo>
                    <a:pt x="14481" y="5485"/>
                  </a:lnTo>
                  <a:lnTo>
                    <a:pt x="12858" y="7504"/>
                  </a:lnTo>
                  <a:lnTo>
                    <a:pt x="11936" y="8908"/>
                  </a:lnTo>
                  <a:lnTo>
                    <a:pt x="10357" y="9961"/>
                  </a:lnTo>
                  <a:lnTo>
                    <a:pt x="7855" y="10970"/>
                  </a:lnTo>
                  <a:lnTo>
                    <a:pt x="6758" y="11102"/>
                  </a:lnTo>
                  <a:lnTo>
                    <a:pt x="5925" y="11014"/>
                  </a:lnTo>
                  <a:lnTo>
                    <a:pt x="4521" y="10268"/>
                  </a:lnTo>
                  <a:lnTo>
                    <a:pt x="3072" y="9259"/>
                  </a:lnTo>
                  <a:lnTo>
                    <a:pt x="2721" y="8820"/>
                  </a:lnTo>
                  <a:lnTo>
                    <a:pt x="2327" y="6758"/>
                  </a:lnTo>
                  <a:lnTo>
                    <a:pt x="2283" y="6714"/>
                  </a:lnTo>
                  <a:lnTo>
                    <a:pt x="527" y="4081"/>
                  </a:lnTo>
                  <a:lnTo>
                    <a:pt x="352" y="3160"/>
                  </a:lnTo>
                  <a:lnTo>
                    <a:pt x="835" y="2063"/>
                  </a:lnTo>
                  <a:lnTo>
                    <a:pt x="1581" y="878"/>
                  </a:lnTo>
                  <a:lnTo>
                    <a:pt x="2019" y="527"/>
                  </a:lnTo>
                  <a:lnTo>
                    <a:pt x="2546" y="351"/>
                  </a:lnTo>
                  <a:close/>
                  <a:moveTo>
                    <a:pt x="2458" y="0"/>
                  </a:moveTo>
                  <a:lnTo>
                    <a:pt x="1888" y="220"/>
                  </a:lnTo>
                  <a:lnTo>
                    <a:pt x="1844" y="220"/>
                  </a:lnTo>
                  <a:lnTo>
                    <a:pt x="1317" y="615"/>
                  </a:lnTo>
                  <a:lnTo>
                    <a:pt x="1273" y="659"/>
                  </a:lnTo>
                  <a:lnTo>
                    <a:pt x="527" y="1887"/>
                  </a:lnTo>
                  <a:lnTo>
                    <a:pt x="1" y="3072"/>
                  </a:lnTo>
                  <a:lnTo>
                    <a:pt x="1" y="3160"/>
                  </a:lnTo>
                  <a:lnTo>
                    <a:pt x="176" y="4169"/>
                  </a:lnTo>
                  <a:lnTo>
                    <a:pt x="220" y="4213"/>
                  </a:lnTo>
                  <a:lnTo>
                    <a:pt x="1975" y="6846"/>
                  </a:lnTo>
                  <a:lnTo>
                    <a:pt x="2414" y="8952"/>
                  </a:lnTo>
                  <a:lnTo>
                    <a:pt x="2458" y="8996"/>
                  </a:lnTo>
                  <a:lnTo>
                    <a:pt x="2809" y="9479"/>
                  </a:lnTo>
                  <a:lnTo>
                    <a:pt x="2853" y="9522"/>
                  </a:lnTo>
                  <a:lnTo>
                    <a:pt x="4345" y="10576"/>
                  </a:lnTo>
                  <a:lnTo>
                    <a:pt x="5793" y="11365"/>
                  </a:lnTo>
                  <a:lnTo>
                    <a:pt x="5881" y="11365"/>
                  </a:lnTo>
                  <a:lnTo>
                    <a:pt x="6758" y="11453"/>
                  </a:lnTo>
                  <a:lnTo>
                    <a:pt x="7943" y="11321"/>
                  </a:lnTo>
                  <a:lnTo>
                    <a:pt x="7987" y="11321"/>
                  </a:lnTo>
                  <a:lnTo>
                    <a:pt x="10488" y="10312"/>
                  </a:lnTo>
                  <a:lnTo>
                    <a:pt x="10532" y="10268"/>
                  </a:lnTo>
                  <a:lnTo>
                    <a:pt x="12156" y="9215"/>
                  </a:lnTo>
                  <a:lnTo>
                    <a:pt x="12200" y="9127"/>
                  </a:lnTo>
                  <a:lnTo>
                    <a:pt x="13165" y="7679"/>
                  </a:lnTo>
                  <a:lnTo>
                    <a:pt x="14789" y="5705"/>
                  </a:lnTo>
                  <a:lnTo>
                    <a:pt x="14789" y="5661"/>
                  </a:lnTo>
                  <a:lnTo>
                    <a:pt x="15491" y="4476"/>
                  </a:lnTo>
                  <a:lnTo>
                    <a:pt x="15535" y="4388"/>
                  </a:lnTo>
                  <a:lnTo>
                    <a:pt x="15491" y="3862"/>
                  </a:lnTo>
                  <a:lnTo>
                    <a:pt x="15491" y="3818"/>
                  </a:lnTo>
                  <a:lnTo>
                    <a:pt x="14876" y="2019"/>
                  </a:lnTo>
                  <a:lnTo>
                    <a:pt x="14832" y="1975"/>
                  </a:lnTo>
                  <a:lnTo>
                    <a:pt x="14394" y="1492"/>
                  </a:lnTo>
                  <a:lnTo>
                    <a:pt x="14306" y="1448"/>
                  </a:lnTo>
                  <a:lnTo>
                    <a:pt x="12946" y="790"/>
                  </a:lnTo>
                  <a:lnTo>
                    <a:pt x="12902" y="790"/>
                  </a:lnTo>
                  <a:lnTo>
                    <a:pt x="11805" y="615"/>
                  </a:lnTo>
                  <a:lnTo>
                    <a:pt x="11761" y="615"/>
                  </a:lnTo>
                  <a:lnTo>
                    <a:pt x="9830" y="922"/>
                  </a:lnTo>
                  <a:lnTo>
                    <a:pt x="7548" y="659"/>
                  </a:lnTo>
                  <a:lnTo>
                    <a:pt x="5179" y="176"/>
                  </a:lnTo>
                  <a:lnTo>
                    <a:pt x="254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27" name="Google Shape;14427;p408"/>
            <p:cNvSpPr/>
            <p:nvPr/>
          </p:nvSpPr>
          <p:spPr>
            <a:xfrm>
              <a:off x="2519900" y="1399025"/>
              <a:ext cx="942350" cy="1523750"/>
            </a:xfrm>
            <a:custGeom>
              <a:avLst/>
              <a:gdLst/>
              <a:ahLst/>
              <a:cxnLst/>
              <a:rect l="l" t="t" r="r" b="b"/>
              <a:pathLst>
                <a:path w="37694" h="60950" extrusionOk="0">
                  <a:moveTo>
                    <a:pt x="36026" y="0"/>
                  </a:moveTo>
                  <a:lnTo>
                    <a:pt x="35983" y="44"/>
                  </a:lnTo>
                  <a:lnTo>
                    <a:pt x="35939" y="88"/>
                  </a:lnTo>
                  <a:lnTo>
                    <a:pt x="35895" y="132"/>
                  </a:lnTo>
                  <a:lnTo>
                    <a:pt x="35895" y="220"/>
                  </a:lnTo>
                  <a:lnTo>
                    <a:pt x="35895" y="263"/>
                  </a:lnTo>
                  <a:lnTo>
                    <a:pt x="35939" y="307"/>
                  </a:lnTo>
                  <a:lnTo>
                    <a:pt x="36070" y="439"/>
                  </a:lnTo>
                  <a:lnTo>
                    <a:pt x="37080" y="1975"/>
                  </a:lnTo>
                  <a:lnTo>
                    <a:pt x="37299" y="2808"/>
                  </a:lnTo>
                  <a:lnTo>
                    <a:pt x="37343" y="3598"/>
                  </a:lnTo>
                  <a:lnTo>
                    <a:pt x="37036" y="5573"/>
                  </a:lnTo>
                  <a:lnTo>
                    <a:pt x="36904" y="8864"/>
                  </a:lnTo>
                  <a:lnTo>
                    <a:pt x="36641" y="9873"/>
                  </a:lnTo>
                  <a:lnTo>
                    <a:pt x="35851" y="11804"/>
                  </a:lnTo>
                  <a:lnTo>
                    <a:pt x="34578" y="14612"/>
                  </a:lnTo>
                  <a:lnTo>
                    <a:pt x="33394" y="17070"/>
                  </a:lnTo>
                  <a:lnTo>
                    <a:pt x="31112" y="20448"/>
                  </a:lnTo>
                  <a:lnTo>
                    <a:pt x="31112" y="20536"/>
                  </a:lnTo>
                  <a:lnTo>
                    <a:pt x="31156" y="20624"/>
                  </a:lnTo>
                  <a:lnTo>
                    <a:pt x="31507" y="21107"/>
                  </a:lnTo>
                  <a:lnTo>
                    <a:pt x="32472" y="22511"/>
                  </a:lnTo>
                  <a:lnTo>
                    <a:pt x="32867" y="24573"/>
                  </a:lnTo>
                  <a:lnTo>
                    <a:pt x="33525" y="26811"/>
                  </a:lnTo>
                  <a:lnTo>
                    <a:pt x="33613" y="28522"/>
                  </a:lnTo>
                  <a:lnTo>
                    <a:pt x="33657" y="31682"/>
                  </a:lnTo>
                  <a:lnTo>
                    <a:pt x="33657" y="35368"/>
                  </a:lnTo>
                  <a:lnTo>
                    <a:pt x="33437" y="38132"/>
                  </a:lnTo>
                  <a:lnTo>
                    <a:pt x="33130" y="38922"/>
                  </a:lnTo>
                  <a:lnTo>
                    <a:pt x="30805" y="41774"/>
                  </a:lnTo>
                  <a:lnTo>
                    <a:pt x="28391" y="43486"/>
                  </a:lnTo>
                  <a:lnTo>
                    <a:pt x="25495" y="45021"/>
                  </a:lnTo>
                  <a:lnTo>
                    <a:pt x="23301" y="46162"/>
                  </a:lnTo>
                  <a:lnTo>
                    <a:pt x="20098" y="47874"/>
                  </a:lnTo>
                  <a:lnTo>
                    <a:pt x="16895" y="49980"/>
                  </a:lnTo>
                  <a:lnTo>
                    <a:pt x="16017" y="50726"/>
                  </a:lnTo>
                  <a:lnTo>
                    <a:pt x="14042" y="51559"/>
                  </a:lnTo>
                  <a:lnTo>
                    <a:pt x="13998" y="51559"/>
                  </a:lnTo>
                  <a:lnTo>
                    <a:pt x="12682" y="52349"/>
                  </a:lnTo>
                  <a:lnTo>
                    <a:pt x="12638" y="52349"/>
                  </a:lnTo>
                  <a:lnTo>
                    <a:pt x="11146" y="53490"/>
                  </a:lnTo>
                  <a:lnTo>
                    <a:pt x="9128" y="54499"/>
                  </a:lnTo>
                  <a:lnTo>
                    <a:pt x="5222" y="56693"/>
                  </a:lnTo>
                  <a:lnTo>
                    <a:pt x="3335" y="58142"/>
                  </a:lnTo>
                  <a:lnTo>
                    <a:pt x="88" y="60643"/>
                  </a:lnTo>
                  <a:lnTo>
                    <a:pt x="44" y="60687"/>
                  </a:lnTo>
                  <a:lnTo>
                    <a:pt x="1" y="60730"/>
                  </a:lnTo>
                  <a:lnTo>
                    <a:pt x="1" y="60818"/>
                  </a:lnTo>
                  <a:lnTo>
                    <a:pt x="44" y="60862"/>
                  </a:lnTo>
                  <a:lnTo>
                    <a:pt x="88" y="60950"/>
                  </a:lnTo>
                  <a:lnTo>
                    <a:pt x="176" y="60950"/>
                  </a:lnTo>
                  <a:lnTo>
                    <a:pt x="308" y="60906"/>
                  </a:lnTo>
                  <a:lnTo>
                    <a:pt x="3555" y="58405"/>
                  </a:lnTo>
                  <a:lnTo>
                    <a:pt x="5398" y="57001"/>
                  </a:lnTo>
                  <a:lnTo>
                    <a:pt x="9303" y="54807"/>
                  </a:lnTo>
                  <a:lnTo>
                    <a:pt x="11278" y="53797"/>
                  </a:lnTo>
                  <a:lnTo>
                    <a:pt x="11322" y="53797"/>
                  </a:lnTo>
                  <a:lnTo>
                    <a:pt x="12857" y="52613"/>
                  </a:lnTo>
                  <a:lnTo>
                    <a:pt x="14174" y="51867"/>
                  </a:lnTo>
                  <a:lnTo>
                    <a:pt x="16149" y="51033"/>
                  </a:lnTo>
                  <a:lnTo>
                    <a:pt x="16192" y="51033"/>
                  </a:lnTo>
                  <a:lnTo>
                    <a:pt x="17114" y="50243"/>
                  </a:lnTo>
                  <a:lnTo>
                    <a:pt x="20273" y="48181"/>
                  </a:lnTo>
                  <a:lnTo>
                    <a:pt x="23477" y="46469"/>
                  </a:lnTo>
                  <a:lnTo>
                    <a:pt x="25627" y="45328"/>
                  </a:lnTo>
                  <a:lnTo>
                    <a:pt x="28567" y="43793"/>
                  </a:lnTo>
                  <a:lnTo>
                    <a:pt x="28567" y="43749"/>
                  </a:lnTo>
                  <a:lnTo>
                    <a:pt x="31024" y="42037"/>
                  </a:lnTo>
                  <a:lnTo>
                    <a:pt x="31068" y="42037"/>
                  </a:lnTo>
                  <a:lnTo>
                    <a:pt x="33437" y="39141"/>
                  </a:lnTo>
                  <a:lnTo>
                    <a:pt x="33437" y="39054"/>
                  </a:lnTo>
                  <a:lnTo>
                    <a:pt x="33789" y="38220"/>
                  </a:lnTo>
                  <a:lnTo>
                    <a:pt x="33789" y="38176"/>
                  </a:lnTo>
                  <a:lnTo>
                    <a:pt x="34008" y="35412"/>
                  </a:lnTo>
                  <a:lnTo>
                    <a:pt x="34008" y="31682"/>
                  </a:lnTo>
                  <a:lnTo>
                    <a:pt x="33964" y="28522"/>
                  </a:lnTo>
                  <a:lnTo>
                    <a:pt x="33876" y="26767"/>
                  </a:lnTo>
                  <a:lnTo>
                    <a:pt x="33876" y="26723"/>
                  </a:lnTo>
                  <a:lnTo>
                    <a:pt x="33218" y="24529"/>
                  </a:lnTo>
                  <a:lnTo>
                    <a:pt x="32823" y="22423"/>
                  </a:lnTo>
                  <a:lnTo>
                    <a:pt x="32779" y="22335"/>
                  </a:lnTo>
                  <a:lnTo>
                    <a:pt x="31814" y="20887"/>
                  </a:lnTo>
                  <a:lnTo>
                    <a:pt x="31770" y="20887"/>
                  </a:lnTo>
                  <a:lnTo>
                    <a:pt x="31507" y="20536"/>
                  </a:lnTo>
                  <a:lnTo>
                    <a:pt x="33701" y="17245"/>
                  </a:lnTo>
                  <a:lnTo>
                    <a:pt x="33701" y="17201"/>
                  </a:lnTo>
                  <a:lnTo>
                    <a:pt x="34886" y="14744"/>
                  </a:lnTo>
                  <a:lnTo>
                    <a:pt x="36202" y="11936"/>
                  </a:lnTo>
                  <a:lnTo>
                    <a:pt x="36992" y="10005"/>
                  </a:lnTo>
                  <a:lnTo>
                    <a:pt x="36992" y="9961"/>
                  </a:lnTo>
                  <a:lnTo>
                    <a:pt x="37255" y="8908"/>
                  </a:lnTo>
                  <a:lnTo>
                    <a:pt x="37255" y="8864"/>
                  </a:lnTo>
                  <a:lnTo>
                    <a:pt x="37387" y="5617"/>
                  </a:lnTo>
                  <a:lnTo>
                    <a:pt x="37694" y="3642"/>
                  </a:lnTo>
                  <a:lnTo>
                    <a:pt x="37650" y="2765"/>
                  </a:lnTo>
                  <a:lnTo>
                    <a:pt x="37650" y="2721"/>
                  </a:lnTo>
                  <a:lnTo>
                    <a:pt x="37387" y="1843"/>
                  </a:lnTo>
                  <a:lnTo>
                    <a:pt x="36377" y="220"/>
                  </a:lnTo>
                  <a:lnTo>
                    <a:pt x="36334" y="176"/>
                  </a:lnTo>
                  <a:lnTo>
                    <a:pt x="36158" y="44"/>
                  </a:lnTo>
                  <a:lnTo>
                    <a:pt x="3611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28" name="Google Shape;14428;p408"/>
            <p:cNvSpPr/>
            <p:nvPr/>
          </p:nvSpPr>
          <p:spPr>
            <a:xfrm>
              <a:off x="2547325" y="1444000"/>
              <a:ext cx="957725" cy="1504025"/>
            </a:xfrm>
            <a:custGeom>
              <a:avLst/>
              <a:gdLst/>
              <a:ahLst/>
              <a:cxnLst/>
              <a:rect l="l" t="t" r="r" b="b"/>
              <a:pathLst>
                <a:path w="38309" h="60161" extrusionOk="0">
                  <a:moveTo>
                    <a:pt x="36772" y="0"/>
                  </a:moveTo>
                  <a:lnTo>
                    <a:pt x="36685" y="44"/>
                  </a:lnTo>
                  <a:lnTo>
                    <a:pt x="36685" y="88"/>
                  </a:lnTo>
                  <a:lnTo>
                    <a:pt x="36641" y="176"/>
                  </a:lnTo>
                  <a:lnTo>
                    <a:pt x="36685" y="220"/>
                  </a:lnTo>
                  <a:lnTo>
                    <a:pt x="37387" y="1580"/>
                  </a:lnTo>
                  <a:lnTo>
                    <a:pt x="37913" y="3160"/>
                  </a:lnTo>
                  <a:lnTo>
                    <a:pt x="37913" y="4739"/>
                  </a:lnTo>
                  <a:lnTo>
                    <a:pt x="37299" y="7328"/>
                  </a:lnTo>
                  <a:lnTo>
                    <a:pt x="36246" y="10575"/>
                  </a:lnTo>
                  <a:lnTo>
                    <a:pt x="36202" y="10663"/>
                  </a:lnTo>
                  <a:lnTo>
                    <a:pt x="36421" y="13033"/>
                  </a:lnTo>
                  <a:lnTo>
                    <a:pt x="36158" y="15183"/>
                  </a:lnTo>
                  <a:lnTo>
                    <a:pt x="36070" y="17465"/>
                  </a:lnTo>
                  <a:lnTo>
                    <a:pt x="35807" y="20141"/>
                  </a:lnTo>
                  <a:lnTo>
                    <a:pt x="35851" y="20185"/>
                  </a:lnTo>
                  <a:lnTo>
                    <a:pt x="36465" y="22116"/>
                  </a:lnTo>
                  <a:lnTo>
                    <a:pt x="36597" y="25758"/>
                  </a:lnTo>
                  <a:lnTo>
                    <a:pt x="36597" y="25802"/>
                  </a:lnTo>
                  <a:lnTo>
                    <a:pt x="36904" y="27601"/>
                  </a:lnTo>
                  <a:lnTo>
                    <a:pt x="36948" y="29488"/>
                  </a:lnTo>
                  <a:lnTo>
                    <a:pt x="36860" y="32077"/>
                  </a:lnTo>
                  <a:lnTo>
                    <a:pt x="36597" y="34578"/>
                  </a:lnTo>
                  <a:lnTo>
                    <a:pt x="36070" y="36333"/>
                  </a:lnTo>
                  <a:lnTo>
                    <a:pt x="34798" y="38308"/>
                  </a:lnTo>
                  <a:lnTo>
                    <a:pt x="33043" y="41511"/>
                  </a:lnTo>
                  <a:lnTo>
                    <a:pt x="31770" y="42827"/>
                  </a:lnTo>
                  <a:lnTo>
                    <a:pt x="30849" y="43047"/>
                  </a:lnTo>
                  <a:lnTo>
                    <a:pt x="29620" y="43091"/>
                  </a:lnTo>
                  <a:lnTo>
                    <a:pt x="29532" y="43091"/>
                  </a:lnTo>
                  <a:lnTo>
                    <a:pt x="27294" y="44319"/>
                  </a:lnTo>
                  <a:lnTo>
                    <a:pt x="22029" y="46996"/>
                  </a:lnTo>
                  <a:lnTo>
                    <a:pt x="18035" y="49058"/>
                  </a:lnTo>
                  <a:lnTo>
                    <a:pt x="15534" y="50682"/>
                  </a:lnTo>
                  <a:lnTo>
                    <a:pt x="12155" y="52086"/>
                  </a:lnTo>
                  <a:lnTo>
                    <a:pt x="12112" y="52086"/>
                  </a:lnTo>
                  <a:lnTo>
                    <a:pt x="10532" y="53008"/>
                  </a:lnTo>
                  <a:lnTo>
                    <a:pt x="8996" y="53841"/>
                  </a:lnTo>
                  <a:lnTo>
                    <a:pt x="7416" y="54675"/>
                  </a:lnTo>
                  <a:lnTo>
                    <a:pt x="5881" y="55597"/>
                  </a:lnTo>
                  <a:lnTo>
                    <a:pt x="5135" y="56079"/>
                  </a:lnTo>
                  <a:lnTo>
                    <a:pt x="4389" y="56562"/>
                  </a:lnTo>
                  <a:lnTo>
                    <a:pt x="3686" y="57089"/>
                  </a:lnTo>
                  <a:lnTo>
                    <a:pt x="2984" y="57659"/>
                  </a:lnTo>
                  <a:lnTo>
                    <a:pt x="88" y="59853"/>
                  </a:lnTo>
                  <a:lnTo>
                    <a:pt x="44" y="59897"/>
                  </a:lnTo>
                  <a:lnTo>
                    <a:pt x="1" y="59941"/>
                  </a:lnTo>
                  <a:lnTo>
                    <a:pt x="1" y="60028"/>
                  </a:lnTo>
                  <a:lnTo>
                    <a:pt x="44" y="60072"/>
                  </a:lnTo>
                  <a:lnTo>
                    <a:pt x="88" y="60116"/>
                  </a:lnTo>
                  <a:lnTo>
                    <a:pt x="176" y="60160"/>
                  </a:lnTo>
                  <a:lnTo>
                    <a:pt x="308" y="60116"/>
                  </a:lnTo>
                  <a:lnTo>
                    <a:pt x="3204" y="57922"/>
                  </a:lnTo>
                  <a:lnTo>
                    <a:pt x="3906" y="57352"/>
                  </a:lnTo>
                  <a:lnTo>
                    <a:pt x="4608" y="56825"/>
                  </a:lnTo>
                  <a:lnTo>
                    <a:pt x="5354" y="56343"/>
                  </a:lnTo>
                  <a:lnTo>
                    <a:pt x="6100" y="55860"/>
                  </a:lnTo>
                  <a:lnTo>
                    <a:pt x="7592" y="54982"/>
                  </a:lnTo>
                  <a:lnTo>
                    <a:pt x="9128" y="54149"/>
                  </a:lnTo>
                  <a:lnTo>
                    <a:pt x="10707" y="53315"/>
                  </a:lnTo>
                  <a:lnTo>
                    <a:pt x="12287" y="52393"/>
                  </a:lnTo>
                  <a:lnTo>
                    <a:pt x="15666" y="51033"/>
                  </a:lnTo>
                  <a:lnTo>
                    <a:pt x="15710" y="50989"/>
                  </a:lnTo>
                  <a:lnTo>
                    <a:pt x="18211" y="49366"/>
                  </a:lnTo>
                  <a:lnTo>
                    <a:pt x="22160" y="47303"/>
                  </a:lnTo>
                  <a:lnTo>
                    <a:pt x="27470" y="44626"/>
                  </a:lnTo>
                  <a:lnTo>
                    <a:pt x="29664" y="43442"/>
                  </a:lnTo>
                  <a:lnTo>
                    <a:pt x="30892" y="43398"/>
                  </a:lnTo>
                  <a:lnTo>
                    <a:pt x="30936" y="43398"/>
                  </a:lnTo>
                  <a:lnTo>
                    <a:pt x="31902" y="43135"/>
                  </a:lnTo>
                  <a:lnTo>
                    <a:pt x="31989" y="43091"/>
                  </a:lnTo>
                  <a:lnTo>
                    <a:pt x="33306" y="41730"/>
                  </a:lnTo>
                  <a:lnTo>
                    <a:pt x="33350" y="41687"/>
                  </a:lnTo>
                  <a:lnTo>
                    <a:pt x="35105" y="38483"/>
                  </a:lnTo>
                  <a:lnTo>
                    <a:pt x="36377" y="36509"/>
                  </a:lnTo>
                  <a:lnTo>
                    <a:pt x="36377" y="36465"/>
                  </a:lnTo>
                  <a:lnTo>
                    <a:pt x="36904" y="34666"/>
                  </a:lnTo>
                  <a:lnTo>
                    <a:pt x="36904" y="34622"/>
                  </a:lnTo>
                  <a:lnTo>
                    <a:pt x="37211" y="32077"/>
                  </a:lnTo>
                  <a:lnTo>
                    <a:pt x="37299" y="29488"/>
                  </a:lnTo>
                  <a:lnTo>
                    <a:pt x="37211" y="27557"/>
                  </a:lnTo>
                  <a:lnTo>
                    <a:pt x="36948" y="25758"/>
                  </a:lnTo>
                  <a:lnTo>
                    <a:pt x="36816" y="22116"/>
                  </a:lnTo>
                  <a:lnTo>
                    <a:pt x="36816" y="22028"/>
                  </a:lnTo>
                  <a:lnTo>
                    <a:pt x="36158" y="20141"/>
                  </a:lnTo>
                  <a:lnTo>
                    <a:pt x="36421" y="17508"/>
                  </a:lnTo>
                  <a:lnTo>
                    <a:pt x="36509" y="15183"/>
                  </a:lnTo>
                  <a:lnTo>
                    <a:pt x="36772" y="13077"/>
                  </a:lnTo>
                  <a:lnTo>
                    <a:pt x="36772" y="13033"/>
                  </a:lnTo>
                  <a:lnTo>
                    <a:pt x="36597" y="10663"/>
                  </a:lnTo>
                  <a:lnTo>
                    <a:pt x="37650" y="7416"/>
                  </a:lnTo>
                  <a:lnTo>
                    <a:pt x="38264" y="4783"/>
                  </a:lnTo>
                  <a:lnTo>
                    <a:pt x="38308" y="4739"/>
                  </a:lnTo>
                  <a:lnTo>
                    <a:pt x="38264" y="3116"/>
                  </a:lnTo>
                  <a:lnTo>
                    <a:pt x="38264" y="3072"/>
                  </a:lnTo>
                  <a:lnTo>
                    <a:pt x="37738" y="1448"/>
                  </a:lnTo>
                  <a:lnTo>
                    <a:pt x="36992" y="88"/>
                  </a:lnTo>
                  <a:lnTo>
                    <a:pt x="3694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29" name="Google Shape;14429;p408"/>
            <p:cNvSpPr/>
            <p:nvPr/>
          </p:nvSpPr>
          <p:spPr>
            <a:xfrm>
              <a:off x="2816100" y="3080725"/>
              <a:ext cx="767925" cy="218325"/>
            </a:xfrm>
            <a:custGeom>
              <a:avLst/>
              <a:gdLst/>
              <a:ahLst/>
              <a:cxnLst/>
              <a:rect l="l" t="t" r="r" b="b"/>
              <a:pathLst>
                <a:path w="30717" h="8733" extrusionOk="0">
                  <a:moveTo>
                    <a:pt x="11234" y="1"/>
                  </a:moveTo>
                  <a:lnTo>
                    <a:pt x="7899" y="1054"/>
                  </a:lnTo>
                  <a:lnTo>
                    <a:pt x="3555" y="2019"/>
                  </a:lnTo>
                  <a:lnTo>
                    <a:pt x="3511" y="2019"/>
                  </a:lnTo>
                  <a:lnTo>
                    <a:pt x="88" y="4038"/>
                  </a:lnTo>
                  <a:lnTo>
                    <a:pt x="44" y="4082"/>
                  </a:lnTo>
                  <a:lnTo>
                    <a:pt x="0" y="4125"/>
                  </a:lnTo>
                  <a:lnTo>
                    <a:pt x="0" y="4213"/>
                  </a:lnTo>
                  <a:lnTo>
                    <a:pt x="44" y="4257"/>
                  </a:lnTo>
                  <a:lnTo>
                    <a:pt x="88" y="4345"/>
                  </a:lnTo>
                  <a:lnTo>
                    <a:pt x="264" y="4345"/>
                  </a:lnTo>
                  <a:lnTo>
                    <a:pt x="3686" y="2326"/>
                  </a:lnTo>
                  <a:lnTo>
                    <a:pt x="7987" y="1361"/>
                  </a:lnTo>
                  <a:lnTo>
                    <a:pt x="10312" y="659"/>
                  </a:lnTo>
                  <a:lnTo>
                    <a:pt x="11278" y="352"/>
                  </a:lnTo>
                  <a:lnTo>
                    <a:pt x="11497" y="396"/>
                  </a:lnTo>
                  <a:lnTo>
                    <a:pt x="13384" y="2326"/>
                  </a:lnTo>
                  <a:lnTo>
                    <a:pt x="13428" y="2326"/>
                  </a:lnTo>
                  <a:lnTo>
                    <a:pt x="15753" y="4257"/>
                  </a:lnTo>
                  <a:lnTo>
                    <a:pt x="15797" y="4301"/>
                  </a:lnTo>
                  <a:lnTo>
                    <a:pt x="18913" y="5968"/>
                  </a:lnTo>
                  <a:lnTo>
                    <a:pt x="20887" y="6846"/>
                  </a:lnTo>
                  <a:lnTo>
                    <a:pt x="23213" y="7636"/>
                  </a:lnTo>
                  <a:lnTo>
                    <a:pt x="26021" y="8645"/>
                  </a:lnTo>
                  <a:lnTo>
                    <a:pt x="26065" y="8645"/>
                  </a:lnTo>
                  <a:lnTo>
                    <a:pt x="26943" y="8733"/>
                  </a:lnTo>
                  <a:lnTo>
                    <a:pt x="26987" y="8733"/>
                  </a:lnTo>
                  <a:lnTo>
                    <a:pt x="27777" y="8557"/>
                  </a:lnTo>
                  <a:lnTo>
                    <a:pt x="27821" y="8557"/>
                  </a:lnTo>
                  <a:lnTo>
                    <a:pt x="28874" y="7943"/>
                  </a:lnTo>
                  <a:lnTo>
                    <a:pt x="28961" y="7899"/>
                  </a:lnTo>
                  <a:lnTo>
                    <a:pt x="30366" y="5881"/>
                  </a:lnTo>
                  <a:lnTo>
                    <a:pt x="30366" y="5837"/>
                  </a:lnTo>
                  <a:lnTo>
                    <a:pt x="30717" y="5003"/>
                  </a:lnTo>
                  <a:lnTo>
                    <a:pt x="30717" y="4915"/>
                  </a:lnTo>
                  <a:lnTo>
                    <a:pt x="30322" y="3423"/>
                  </a:lnTo>
                  <a:lnTo>
                    <a:pt x="30278" y="3379"/>
                  </a:lnTo>
                  <a:lnTo>
                    <a:pt x="29225" y="1054"/>
                  </a:lnTo>
                  <a:lnTo>
                    <a:pt x="29181" y="1010"/>
                  </a:lnTo>
                  <a:lnTo>
                    <a:pt x="29093" y="966"/>
                  </a:lnTo>
                  <a:lnTo>
                    <a:pt x="28961" y="966"/>
                  </a:lnTo>
                  <a:lnTo>
                    <a:pt x="28918" y="1010"/>
                  </a:lnTo>
                  <a:lnTo>
                    <a:pt x="28874" y="1054"/>
                  </a:lnTo>
                  <a:lnTo>
                    <a:pt x="28874" y="1142"/>
                  </a:lnTo>
                  <a:lnTo>
                    <a:pt x="28874" y="1185"/>
                  </a:lnTo>
                  <a:lnTo>
                    <a:pt x="29971" y="3511"/>
                  </a:lnTo>
                  <a:lnTo>
                    <a:pt x="30366" y="4915"/>
                  </a:lnTo>
                  <a:lnTo>
                    <a:pt x="30058" y="5705"/>
                  </a:lnTo>
                  <a:lnTo>
                    <a:pt x="28698" y="7636"/>
                  </a:lnTo>
                  <a:lnTo>
                    <a:pt x="27689" y="8250"/>
                  </a:lnTo>
                  <a:lnTo>
                    <a:pt x="26943" y="8382"/>
                  </a:lnTo>
                  <a:lnTo>
                    <a:pt x="26153" y="8294"/>
                  </a:lnTo>
                  <a:lnTo>
                    <a:pt x="23301" y="7285"/>
                  </a:lnTo>
                  <a:lnTo>
                    <a:pt x="21019" y="6539"/>
                  </a:lnTo>
                  <a:lnTo>
                    <a:pt x="19044" y="5661"/>
                  </a:lnTo>
                  <a:lnTo>
                    <a:pt x="15973" y="3994"/>
                  </a:lnTo>
                  <a:lnTo>
                    <a:pt x="13647" y="2063"/>
                  </a:lnTo>
                  <a:lnTo>
                    <a:pt x="11672" y="88"/>
                  </a:lnTo>
                  <a:lnTo>
                    <a:pt x="11585" y="45"/>
                  </a:lnTo>
                  <a:lnTo>
                    <a:pt x="1132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30" name="Google Shape;14430;p408"/>
            <p:cNvSpPr/>
            <p:nvPr/>
          </p:nvSpPr>
          <p:spPr>
            <a:xfrm>
              <a:off x="2745875" y="2864625"/>
              <a:ext cx="868875" cy="266600"/>
            </a:xfrm>
            <a:custGeom>
              <a:avLst/>
              <a:gdLst/>
              <a:ahLst/>
              <a:cxnLst/>
              <a:rect l="l" t="t" r="r" b="b"/>
              <a:pathLst>
                <a:path w="34755" h="10664" extrusionOk="0">
                  <a:moveTo>
                    <a:pt x="34535" y="0"/>
                  </a:moveTo>
                  <a:lnTo>
                    <a:pt x="34491" y="44"/>
                  </a:lnTo>
                  <a:lnTo>
                    <a:pt x="34447" y="88"/>
                  </a:lnTo>
                  <a:lnTo>
                    <a:pt x="33438" y="1492"/>
                  </a:lnTo>
                  <a:lnTo>
                    <a:pt x="32034" y="3730"/>
                  </a:lnTo>
                  <a:lnTo>
                    <a:pt x="32034" y="3774"/>
                  </a:lnTo>
                  <a:lnTo>
                    <a:pt x="31419" y="5441"/>
                  </a:lnTo>
                  <a:lnTo>
                    <a:pt x="31419" y="5485"/>
                  </a:lnTo>
                  <a:lnTo>
                    <a:pt x="31156" y="7635"/>
                  </a:lnTo>
                  <a:lnTo>
                    <a:pt x="31112" y="10049"/>
                  </a:lnTo>
                  <a:lnTo>
                    <a:pt x="30937" y="10268"/>
                  </a:lnTo>
                  <a:lnTo>
                    <a:pt x="30454" y="10312"/>
                  </a:lnTo>
                  <a:lnTo>
                    <a:pt x="29971" y="10268"/>
                  </a:lnTo>
                  <a:lnTo>
                    <a:pt x="29489" y="10180"/>
                  </a:lnTo>
                  <a:lnTo>
                    <a:pt x="29006" y="10049"/>
                  </a:lnTo>
                  <a:lnTo>
                    <a:pt x="28523" y="9873"/>
                  </a:lnTo>
                  <a:lnTo>
                    <a:pt x="28041" y="9654"/>
                  </a:lnTo>
                  <a:lnTo>
                    <a:pt x="27558" y="9391"/>
                  </a:lnTo>
                  <a:lnTo>
                    <a:pt x="27119" y="9127"/>
                  </a:lnTo>
                  <a:lnTo>
                    <a:pt x="26241" y="8513"/>
                  </a:lnTo>
                  <a:lnTo>
                    <a:pt x="25452" y="7943"/>
                  </a:lnTo>
                  <a:lnTo>
                    <a:pt x="24750" y="7372"/>
                  </a:lnTo>
                  <a:lnTo>
                    <a:pt x="24179" y="6846"/>
                  </a:lnTo>
                  <a:lnTo>
                    <a:pt x="19308" y="2677"/>
                  </a:lnTo>
                  <a:lnTo>
                    <a:pt x="19264" y="2633"/>
                  </a:lnTo>
                  <a:lnTo>
                    <a:pt x="17992" y="2019"/>
                  </a:lnTo>
                  <a:lnTo>
                    <a:pt x="17948" y="2019"/>
                  </a:lnTo>
                  <a:lnTo>
                    <a:pt x="17246" y="1931"/>
                  </a:lnTo>
                  <a:lnTo>
                    <a:pt x="17158" y="1975"/>
                  </a:lnTo>
                  <a:lnTo>
                    <a:pt x="16500" y="2370"/>
                  </a:lnTo>
                  <a:lnTo>
                    <a:pt x="16456" y="2414"/>
                  </a:lnTo>
                  <a:lnTo>
                    <a:pt x="14789" y="3993"/>
                  </a:lnTo>
                  <a:lnTo>
                    <a:pt x="13604" y="4827"/>
                  </a:lnTo>
                  <a:lnTo>
                    <a:pt x="12331" y="5222"/>
                  </a:lnTo>
                  <a:lnTo>
                    <a:pt x="10313" y="5529"/>
                  </a:lnTo>
                  <a:lnTo>
                    <a:pt x="10269" y="5529"/>
                  </a:lnTo>
                  <a:lnTo>
                    <a:pt x="8338" y="6143"/>
                  </a:lnTo>
                  <a:lnTo>
                    <a:pt x="5925" y="6714"/>
                  </a:lnTo>
                  <a:lnTo>
                    <a:pt x="5881" y="6714"/>
                  </a:lnTo>
                  <a:lnTo>
                    <a:pt x="4126" y="7460"/>
                  </a:lnTo>
                  <a:lnTo>
                    <a:pt x="4082" y="7460"/>
                  </a:lnTo>
                  <a:lnTo>
                    <a:pt x="2063" y="8689"/>
                  </a:lnTo>
                  <a:lnTo>
                    <a:pt x="89" y="10180"/>
                  </a:lnTo>
                  <a:lnTo>
                    <a:pt x="45" y="10224"/>
                  </a:lnTo>
                  <a:lnTo>
                    <a:pt x="1" y="10312"/>
                  </a:lnTo>
                  <a:lnTo>
                    <a:pt x="45" y="10356"/>
                  </a:lnTo>
                  <a:lnTo>
                    <a:pt x="45" y="10444"/>
                  </a:lnTo>
                  <a:lnTo>
                    <a:pt x="89" y="10488"/>
                  </a:lnTo>
                  <a:lnTo>
                    <a:pt x="220" y="10488"/>
                  </a:lnTo>
                  <a:lnTo>
                    <a:pt x="308" y="10444"/>
                  </a:lnTo>
                  <a:lnTo>
                    <a:pt x="2239" y="8996"/>
                  </a:lnTo>
                  <a:lnTo>
                    <a:pt x="4257" y="7767"/>
                  </a:lnTo>
                  <a:lnTo>
                    <a:pt x="6013" y="7065"/>
                  </a:lnTo>
                  <a:lnTo>
                    <a:pt x="8426" y="6495"/>
                  </a:lnTo>
                  <a:lnTo>
                    <a:pt x="10357" y="5880"/>
                  </a:lnTo>
                  <a:lnTo>
                    <a:pt x="12375" y="5529"/>
                  </a:lnTo>
                  <a:lnTo>
                    <a:pt x="12419" y="5529"/>
                  </a:lnTo>
                  <a:lnTo>
                    <a:pt x="13735" y="5178"/>
                  </a:lnTo>
                  <a:lnTo>
                    <a:pt x="13779" y="5134"/>
                  </a:lnTo>
                  <a:lnTo>
                    <a:pt x="15008" y="4300"/>
                  </a:lnTo>
                  <a:lnTo>
                    <a:pt x="15008" y="4257"/>
                  </a:lnTo>
                  <a:lnTo>
                    <a:pt x="16719" y="2677"/>
                  </a:lnTo>
                  <a:lnTo>
                    <a:pt x="17290" y="2282"/>
                  </a:lnTo>
                  <a:lnTo>
                    <a:pt x="17860" y="2370"/>
                  </a:lnTo>
                  <a:lnTo>
                    <a:pt x="19089" y="2940"/>
                  </a:lnTo>
                  <a:lnTo>
                    <a:pt x="23960" y="7153"/>
                  </a:lnTo>
                  <a:lnTo>
                    <a:pt x="24706" y="7767"/>
                  </a:lnTo>
                  <a:lnTo>
                    <a:pt x="25495" y="8425"/>
                  </a:lnTo>
                  <a:lnTo>
                    <a:pt x="26329" y="8996"/>
                  </a:lnTo>
                  <a:lnTo>
                    <a:pt x="27163" y="9566"/>
                  </a:lnTo>
                  <a:lnTo>
                    <a:pt x="27953" y="10005"/>
                  </a:lnTo>
                  <a:lnTo>
                    <a:pt x="28392" y="10180"/>
                  </a:lnTo>
                  <a:lnTo>
                    <a:pt x="28787" y="10356"/>
                  </a:lnTo>
                  <a:lnTo>
                    <a:pt x="29225" y="10488"/>
                  </a:lnTo>
                  <a:lnTo>
                    <a:pt x="29620" y="10575"/>
                  </a:lnTo>
                  <a:lnTo>
                    <a:pt x="30015" y="10619"/>
                  </a:lnTo>
                  <a:lnTo>
                    <a:pt x="30454" y="10663"/>
                  </a:lnTo>
                  <a:lnTo>
                    <a:pt x="31024" y="10575"/>
                  </a:lnTo>
                  <a:lnTo>
                    <a:pt x="31156" y="10532"/>
                  </a:lnTo>
                  <a:lnTo>
                    <a:pt x="31419" y="10224"/>
                  </a:lnTo>
                  <a:lnTo>
                    <a:pt x="31463" y="10137"/>
                  </a:lnTo>
                  <a:lnTo>
                    <a:pt x="31507" y="7635"/>
                  </a:lnTo>
                  <a:lnTo>
                    <a:pt x="31727" y="5573"/>
                  </a:lnTo>
                  <a:lnTo>
                    <a:pt x="32341" y="3906"/>
                  </a:lnTo>
                  <a:lnTo>
                    <a:pt x="33745" y="1712"/>
                  </a:lnTo>
                  <a:lnTo>
                    <a:pt x="34710" y="264"/>
                  </a:lnTo>
                  <a:lnTo>
                    <a:pt x="34754" y="220"/>
                  </a:lnTo>
                  <a:lnTo>
                    <a:pt x="34754" y="132"/>
                  </a:lnTo>
                  <a:lnTo>
                    <a:pt x="34754" y="88"/>
                  </a:lnTo>
                  <a:lnTo>
                    <a:pt x="34667" y="44"/>
                  </a:lnTo>
                  <a:lnTo>
                    <a:pt x="3462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31" name="Google Shape;14431;p408"/>
            <p:cNvSpPr/>
            <p:nvPr/>
          </p:nvSpPr>
          <p:spPr>
            <a:xfrm>
              <a:off x="2680075" y="2663875"/>
              <a:ext cx="923700" cy="403725"/>
            </a:xfrm>
            <a:custGeom>
              <a:avLst/>
              <a:gdLst/>
              <a:ahLst/>
              <a:cxnLst/>
              <a:rect l="l" t="t" r="r" b="b"/>
              <a:pathLst>
                <a:path w="36948" h="16149" extrusionOk="0">
                  <a:moveTo>
                    <a:pt x="34753" y="0"/>
                  </a:moveTo>
                  <a:lnTo>
                    <a:pt x="34666" y="44"/>
                  </a:lnTo>
                  <a:lnTo>
                    <a:pt x="34622" y="88"/>
                  </a:lnTo>
                  <a:lnTo>
                    <a:pt x="34622" y="132"/>
                  </a:lnTo>
                  <a:lnTo>
                    <a:pt x="34622" y="220"/>
                  </a:lnTo>
                  <a:lnTo>
                    <a:pt x="35061" y="1931"/>
                  </a:lnTo>
                  <a:lnTo>
                    <a:pt x="35982" y="5222"/>
                  </a:lnTo>
                  <a:lnTo>
                    <a:pt x="36596" y="7855"/>
                  </a:lnTo>
                  <a:lnTo>
                    <a:pt x="35850" y="8908"/>
                  </a:lnTo>
                  <a:lnTo>
                    <a:pt x="34227" y="10970"/>
                  </a:lnTo>
                  <a:lnTo>
                    <a:pt x="33744" y="11058"/>
                  </a:lnTo>
                  <a:lnTo>
                    <a:pt x="32954" y="10839"/>
                  </a:lnTo>
                  <a:lnTo>
                    <a:pt x="29795" y="9391"/>
                  </a:lnTo>
                  <a:lnTo>
                    <a:pt x="27776" y="8425"/>
                  </a:lnTo>
                  <a:lnTo>
                    <a:pt x="23871" y="6889"/>
                  </a:lnTo>
                  <a:lnTo>
                    <a:pt x="23827" y="6889"/>
                  </a:lnTo>
                  <a:lnTo>
                    <a:pt x="22160" y="6538"/>
                  </a:lnTo>
                  <a:lnTo>
                    <a:pt x="20843" y="6494"/>
                  </a:lnTo>
                  <a:lnTo>
                    <a:pt x="20799" y="6494"/>
                  </a:lnTo>
                  <a:lnTo>
                    <a:pt x="19834" y="6670"/>
                  </a:lnTo>
                  <a:lnTo>
                    <a:pt x="19790" y="6670"/>
                  </a:lnTo>
                  <a:lnTo>
                    <a:pt x="18035" y="7548"/>
                  </a:lnTo>
                  <a:lnTo>
                    <a:pt x="15797" y="8820"/>
                  </a:lnTo>
                  <a:lnTo>
                    <a:pt x="15753" y="8820"/>
                  </a:lnTo>
                  <a:lnTo>
                    <a:pt x="13866" y="10180"/>
                  </a:lnTo>
                  <a:lnTo>
                    <a:pt x="12199" y="10356"/>
                  </a:lnTo>
                  <a:lnTo>
                    <a:pt x="9039" y="10531"/>
                  </a:lnTo>
                  <a:lnTo>
                    <a:pt x="8996" y="10575"/>
                  </a:lnTo>
                  <a:lnTo>
                    <a:pt x="7372" y="11058"/>
                  </a:lnTo>
                  <a:lnTo>
                    <a:pt x="3818" y="12682"/>
                  </a:lnTo>
                  <a:lnTo>
                    <a:pt x="1755" y="14042"/>
                  </a:lnTo>
                  <a:lnTo>
                    <a:pt x="1711" y="14086"/>
                  </a:lnTo>
                  <a:lnTo>
                    <a:pt x="44" y="15885"/>
                  </a:lnTo>
                  <a:lnTo>
                    <a:pt x="44" y="15929"/>
                  </a:lnTo>
                  <a:lnTo>
                    <a:pt x="0" y="15973"/>
                  </a:lnTo>
                  <a:lnTo>
                    <a:pt x="44" y="16060"/>
                  </a:lnTo>
                  <a:lnTo>
                    <a:pt x="88" y="16104"/>
                  </a:lnTo>
                  <a:lnTo>
                    <a:pt x="176" y="16148"/>
                  </a:lnTo>
                  <a:lnTo>
                    <a:pt x="263" y="16148"/>
                  </a:lnTo>
                  <a:lnTo>
                    <a:pt x="307" y="16104"/>
                  </a:lnTo>
                  <a:lnTo>
                    <a:pt x="1975" y="14349"/>
                  </a:lnTo>
                  <a:lnTo>
                    <a:pt x="3993" y="12989"/>
                  </a:lnTo>
                  <a:lnTo>
                    <a:pt x="7504" y="11409"/>
                  </a:lnTo>
                  <a:lnTo>
                    <a:pt x="9083" y="10882"/>
                  </a:lnTo>
                  <a:lnTo>
                    <a:pt x="12199" y="10707"/>
                  </a:lnTo>
                  <a:lnTo>
                    <a:pt x="13954" y="10531"/>
                  </a:lnTo>
                  <a:lnTo>
                    <a:pt x="14042" y="10488"/>
                  </a:lnTo>
                  <a:lnTo>
                    <a:pt x="15973" y="9083"/>
                  </a:lnTo>
                  <a:lnTo>
                    <a:pt x="18167" y="7855"/>
                  </a:lnTo>
                  <a:lnTo>
                    <a:pt x="19922" y="7021"/>
                  </a:lnTo>
                  <a:lnTo>
                    <a:pt x="20843" y="6845"/>
                  </a:lnTo>
                  <a:lnTo>
                    <a:pt x="22116" y="6889"/>
                  </a:lnTo>
                  <a:lnTo>
                    <a:pt x="23739" y="7240"/>
                  </a:lnTo>
                  <a:lnTo>
                    <a:pt x="27645" y="8732"/>
                  </a:lnTo>
                  <a:lnTo>
                    <a:pt x="29663" y="9698"/>
                  </a:lnTo>
                  <a:lnTo>
                    <a:pt x="32823" y="11146"/>
                  </a:lnTo>
                  <a:lnTo>
                    <a:pt x="32867" y="11190"/>
                  </a:lnTo>
                  <a:lnTo>
                    <a:pt x="33700" y="11409"/>
                  </a:lnTo>
                  <a:lnTo>
                    <a:pt x="33788" y="11409"/>
                  </a:lnTo>
                  <a:lnTo>
                    <a:pt x="34359" y="11277"/>
                  </a:lnTo>
                  <a:lnTo>
                    <a:pt x="34446" y="11233"/>
                  </a:lnTo>
                  <a:lnTo>
                    <a:pt x="36158" y="9127"/>
                  </a:lnTo>
                  <a:lnTo>
                    <a:pt x="36947" y="7986"/>
                  </a:lnTo>
                  <a:lnTo>
                    <a:pt x="36947" y="7899"/>
                  </a:lnTo>
                  <a:lnTo>
                    <a:pt x="36947" y="7855"/>
                  </a:lnTo>
                  <a:lnTo>
                    <a:pt x="36333" y="5134"/>
                  </a:lnTo>
                  <a:lnTo>
                    <a:pt x="35368" y="1843"/>
                  </a:lnTo>
                  <a:lnTo>
                    <a:pt x="34929" y="132"/>
                  </a:lnTo>
                  <a:lnTo>
                    <a:pt x="34929" y="88"/>
                  </a:lnTo>
                  <a:lnTo>
                    <a:pt x="34885" y="44"/>
                  </a:lnTo>
                  <a:lnTo>
                    <a:pt x="3479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32" name="Google Shape;14432;p408"/>
            <p:cNvSpPr/>
            <p:nvPr/>
          </p:nvSpPr>
          <p:spPr>
            <a:xfrm>
              <a:off x="2627400" y="2363275"/>
              <a:ext cx="931400" cy="657150"/>
            </a:xfrm>
            <a:custGeom>
              <a:avLst/>
              <a:gdLst/>
              <a:ahLst/>
              <a:cxnLst/>
              <a:rect l="l" t="t" r="r" b="b"/>
              <a:pathLst>
                <a:path w="37256" h="26286" extrusionOk="0">
                  <a:moveTo>
                    <a:pt x="36992" y="1"/>
                  </a:moveTo>
                  <a:lnTo>
                    <a:pt x="36948" y="45"/>
                  </a:lnTo>
                  <a:lnTo>
                    <a:pt x="36904" y="133"/>
                  </a:lnTo>
                  <a:lnTo>
                    <a:pt x="36466" y="2283"/>
                  </a:lnTo>
                  <a:lnTo>
                    <a:pt x="36466" y="2327"/>
                  </a:lnTo>
                  <a:lnTo>
                    <a:pt x="36422" y="4564"/>
                  </a:lnTo>
                  <a:lnTo>
                    <a:pt x="36290" y="9040"/>
                  </a:lnTo>
                  <a:lnTo>
                    <a:pt x="36334" y="12507"/>
                  </a:lnTo>
                  <a:lnTo>
                    <a:pt x="36334" y="12551"/>
                  </a:lnTo>
                  <a:lnTo>
                    <a:pt x="36597" y="13692"/>
                  </a:lnTo>
                  <a:lnTo>
                    <a:pt x="36158" y="14657"/>
                  </a:lnTo>
                  <a:lnTo>
                    <a:pt x="34930" y="15271"/>
                  </a:lnTo>
                  <a:lnTo>
                    <a:pt x="33394" y="15622"/>
                  </a:lnTo>
                  <a:lnTo>
                    <a:pt x="31683" y="15842"/>
                  </a:lnTo>
                  <a:lnTo>
                    <a:pt x="29971" y="15315"/>
                  </a:lnTo>
                  <a:lnTo>
                    <a:pt x="27294" y="14262"/>
                  </a:lnTo>
                  <a:lnTo>
                    <a:pt x="26110" y="13253"/>
                  </a:lnTo>
                  <a:lnTo>
                    <a:pt x="26022" y="13209"/>
                  </a:lnTo>
                  <a:lnTo>
                    <a:pt x="25890" y="13253"/>
                  </a:lnTo>
                  <a:lnTo>
                    <a:pt x="25276" y="13779"/>
                  </a:lnTo>
                  <a:lnTo>
                    <a:pt x="24179" y="14306"/>
                  </a:lnTo>
                  <a:lnTo>
                    <a:pt x="21502" y="15491"/>
                  </a:lnTo>
                  <a:lnTo>
                    <a:pt x="18826" y="16632"/>
                  </a:lnTo>
                  <a:lnTo>
                    <a:pt x="16851" y="17597"/>
                  </a:lnTo>
                  <a:lnTo>
                    <a:pt x="13823" y="19528"/>
                  </a:lnTo>
                  <a:lnTo>
                    <a:pt x="12200" y="19572"/>
                  </a:lnTo>
                  <a:lnTo>
                    <a:pt x="9435" y="19791"/>
                  </a:lnTo>
                  <a:lnTo>
                    <a:pt x="9391" y="19791"/>
                  </a:lnTo>
                  <a:lnTo>
                    <a:pt x="8426" y="20186"/>
                  </a:lnTo>
                  <a:lnTo>
                    <a:pt x="6495" y="21063"/>
                  </a:lnTo>
                  <a:lnTo>
                    <a:pt x="4520" y="22160"/>
                  </a:lnTo>
                  <a:lnTo>
                    <a:pt x="4477" y="22160"/>
                  </a:lnTo>
                  <a:lnTo>
                    <a:pt x="2634" y="23477"/>
                  </a:lnTo>
                  <a:lnTo>
                    <a:pt x="45" y="25978"/>
                  </a:lnTo>
                  <a:lnTo>
                    <a:pt x="1" y="26022"/>
                  </a:lnTo>
                  <a:lnTo>
                    <a:pt x="1" y="26066"/>
                  </a:lnTo>
                  <a:lnTo>
                    <a:pt x="1" y="26154"/>
                  </a:lnTo>
                  <a:lnTo>
                    <a:pt x="45" y="26197"/>
                  </a:lnTo>
                  <a:lnTo>
                    <a:pt x="89" y="26241"/>
                  </a:lnTo>
                  <a:lnTo>
                    <a:pt x="176" y="26285"/>
                  </a:lnTo>
                  <a:lnTo>
                    <a:pt x="220" y="26241"/>
                  </a:lnTo>
                  <a:lnTo>
                    <a:pt x="264" y="26197"/>
                  </a:lnTo>
                  <a:lnTo>
                    <a:pt x="2853" y="23740"/>
                  </a:lnTo>
                  <a:lnTo>
                    <a:pt x="4696" y="22468"/>
                  </a:lnTo>
                  <a:lnTo>
                    <a:pt x="6671" y="21371"/>
                  </a:lnTo>
                  <a:lnTo>
                    <a:pt x="8557" y="20493"/>
                  </a:lnTo>
                  <a:lnTo>
                    <a:pt x="9479" y="20142"/>
                  </a:lnTo>
                  <a:lnTo>
                    <a:pt x="12243" y="19923"/>
                  </a:lnTo>
                  <a:lnTo>
                    <a:pt x="13867" y="19879"/>
                  </a:lnTo>
                  <a:lnTo>
                    <a:pt x="13955" y="19835"/>
                  </a:lnTo>
                  <a:lnTo>
                    <a:pt x="17026" y="17904"/>
                  </a:lnTo>
                  <a:lnTo>
                    <a:pt x="18957" y="16939"/>
                  </a:lnTo>
                  <a:lnTo>
                    <a:pt x="21634" y="15798"/>
                  </a:lnTo>
                  <a:lnTo>
                    <a:pt x="24354" y="14613"/>
                  </a:lnTo>
                  <a:lnTo>
                    <a:pt x="25452" y="14087"/>
                  </a:lnTo>
                  <a:lnTo>
                    <a:pt x="25495" y="14087"/>
                  </a:lnTo>
                  <a:lnTo>
                    <a:pt x="26022" y="13604"/>
                  </a:lnTo>
                  <a:lnTo>
                    <a:pt x="27119" y="14525"/>
                  </a:lnTo>
                  <a:lnTo>
                    <a:pt x="27163" y="14569"/>
                  </a:lnTo>
                  <a:lnTo>
                    <a:pt x="29840" y="15666"/>
                  </a:lnTo>
                  <a:lnTo>
                    <a:pt x="31595" y="16193"/>
                  </a:lnTo>
                  <a:lnTo>
                    <a:pt x="31683" y="16193"/>
                  </a:lnTo>
                  <a:lnTo>
                    <a:pt x="33438" y="15973"/>
                  </a:lnTo>
                  <a:lnTo>
                    <a:pt x="33482" y="15973"/>
                  </a:lnTo>
                  <a:lnTo>
                    <a:pt x="35061" y="15622"/>
                  </a:lnTo>
                  <a:lnTo>
                    <a:pt x="35061" y="15578"/>
                  </a:lnTo>
                  <a:lnTo>
                    <a:pt x="36378" y="14964"/>
                  </a:lnTo>
                  <a:lnTo>
                    <a:pt x="36466" y="14876"/>
                  </a:lnTo>
                  <a:lnTo>
                    <a:pt x="36904" y="13779"/>
                  </a:lnTo>
                  <a:lnTo>
                    <a:pt x="36948" y="13692"/>
                  </a:lnTo>
                  <a:lnTo>
                    <a:pt x="36685" y="12507"/>
                  </a:lnTo>
                  <a:lnTo>
                    <a:pt x="36641" y="9040"/>
                  </a:lnTo>
                  <a:lnTo>
                    <a:pt x="36773" y="4564"/>
                  </a:lnTo>
                  <a:lnTo>
                    <a:pt x="36817" y="2327"/>
                  </a:lnTo>
                  <a:lnTo>
                    <a:pt x="37255" y="176"/>
                  </a:lnTo>
                  <a:lnTo>
                    <a:pt x="37255" y="133"/>
                  </a:lnTo>
                  <a:lnTo>
                    <a:pt x="37255" y="45"/>
                  </a:lnTo>
                  <a:lnTo>
                    <a:pt x="3721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33" name="Google Shape;14433;p408"/>
            <p:cNvSpPr/>
            <p:nvPr/>
          </p:nvSpPr>
          <p:spPr>
            <a:xfrm>
              <a:off x="3319625" y="1408900"/>
              <a:ext cx="345575" cy="2234625"/>
            </a:xfrm>
            <a:custGeom>
              <a:avLst/>
              <a:gdLst/>
              <a:ahLst/>
              <a:cxnLst/>
              <a:rect l="l" t="t" r="r" b="b"/>
              <a:pathLst>
                <a:path w="13823" h="89385" extrusionOk="0">
                  <a:moveTo>
                    <a:pt x="8382" y="0"/>
                  </a:moveTo>
                  <a:lnTo>
                    <a:pt x="8294" y="44"/>
                  </a:lnTo>
                  <a:lnTo>
                    <a:pt x="8250" y="88"/>
                  </a:lnTo>
                  <a:lnTo>
                    <a:pt x="8250" y="176"/>
                  </a:lnTo>
                  <a:lnTo>
                    <a:pt x="8250" y="219"/>
                  </a:lnTo>
                  <a:lnTo>
                    <a:pt x="8294" y="263"/>
                  </a:lnTo>
                  <a:lnTo>
                    <a:pt x="9961" y="2413"/>
                  </a:lnTo>
                  <a:lnTo>
                    <a:pt x="11190" y="3467"/>
                  </a:lnTo>
                  <a:lnTo>
                    <a:pt x="11278" y="3510"/>
                  </a:lnTo>
                  <a:lnTo>
                    <a:pt x="12814" y="4037"/>
                  </a:lnTo>
                  <a:lnTo>
                    <a:pt x="13165" y="4344"/>
                  </a:lnTo>
                  <a:lnTo>
                    <a:pt x="13340" y="4959"/>
                  </a:lnTo>
                  <a:lnTo>
                    <a:pt x="13472" y="6450"/>
                  </a:lnTo>
                  <a:lnTo>
                    <a:pt x="13340" y="7504"/>
                  </a:lnTo>
                  <a:lnTo>
                    <a:pt x="12726" y="9347"/>
                  </a:lnTo>
                  <a:lnTo>
                    <a:pt x="12068" y="12067"/>
                  </a:lnTo>
                  <a:lnTo>
                    <a:pt x="11629" y="14656"/>
                  </a:lnTo>
                  <a:lnTo>
                    <a:pt x="11629" y="14700"/>
                  </a:lnTo>
                  <a:lnTo>
                    <a:pt x="11497" y="17069"/>
                  </a:lnTo>
                  <a:lnTo>
                    <a:pt x="11453" y="19702"/>
                  </a:lnTo>
                  <a:lnTo>
                    <a:pt x="11102" y="24573"/>
                  </a:lnTo>
                  <a:lnTo>
                    <a:pt x="11102" y="24617"/>
                  </a:lnTo>
                  <a:lnTo>
                    <a:pt x="11322" y="26416"/>
                  </a:lnTo>
                  <a:lnTo>
                    <a:pt x="11322" y="26460"/>
                  </a:lnTo>
                  <a:lnTo>
                    <a:pt x="12111" y="29575"/>
                  </a:lnTo>
                  <a:lnTo>
                    <a:pt x="12857" y="32647"/>
                  </a:lnTo>
                  <a:lnTo>
                    <a:pt x="12770" y="33525"/>
                  </a:lnTo>
                  <a:lnTo>
                    <a:pt x="11804" y="35631"/>
                  </a:lnTo>
                  <a:lnTo>
                    <a:pt x="10663" y="38527"/>
                  </a:lnTo>
                  <a:lnTo>
                    <a:pt x="10268" y="40545"/>
                  </a:lnTo>
                  <a:lnTo>
                    <a:pt x="10268" y="40589"/>
                  </a:lnTo>
                  <a:lnTo>
                    <a:pt x="10181" y="42696"/>
                  </a:lnTo>
                  <a:lnTo>
                    <a:pt x="10049" y="47654"/>
                  </a:lnTo>
                  <a:lnTo>
                    <a:pt x="10181" y="49760"/>
                  </a:lnTo>
                  <a:lnTo>
                    <a:pt x="10663" y="52174"/>
                  </a:lnTo>
                  <a:lnTo>
                    <a:pt x="11453" y="55070"/>
                  </a:lnTo>
                  <a:lnTo>
                    <a:pt x="12375" y="58493"/>
                  </a:lnTo>
                  <a:lnTo>
                    <a:pt x="12331" y="58887"/>
                  </a:lnTo>
                  <a:lnTo>
                    <a:pt x="11497" y="60204"/>
                  </a:lnTo>
                  <a:lnTo>
                    <a:pt x="10268" y="62135"/>
                  </a:lnTo>
                  <a:lnTo>
                    <a:pt x="10225" y="62178"/>
                  </a:lnTo>
                  <a:lnTo>
                    <a:pt x="9742" y="63627"/>
                  </a:lnTo>
                  <a:lnTo>
                    <a:pt x="9698" y="63670"/>
                  </a:lnTo>
                  <a:lnTo>
                    <a:pt x="9347" y="67620"/>
                  </a:lnTo>
                  <a:lnTo>
                    <a:pt x="9347" y="67707"/>
                  </a:lnTo>
                  <a:lnTo>
                    <a:pt x="9479" y="68234"/>
                  </a:lnTo>
                  <a:lnTo>
                    <a:pt x="9479" y="68278"/>
                  </a:lnTo>
                  <a:lnTo>
                    <a:pt x="10576" y="70603"/>
                  </a:lnTo>
                  <a:lnTo>
                    <a:pt x="12638" y="74948"/>
                  </a:lnTo>
                  <a:lnTo>
                    <a:pt x="12287" y="75957"/>
                  </a:lnTo>
                  <a:lnTo>
                    <a:pt x="10400" y="77186"/>
                  </a:lnTo>
                  <a:lnTo>
                    <a:pt x="8557" y="78546"/>
                  </a:lnTo>
                  <a:lnTo>
                    <a:pt x="6275" y="80433"/>
                  </a:lnTo>
                  <a:lnTo>
                    <a:pt x="5968" y="80477"/>
                  </a:lnTo>
                  <a:lnTo>
                    <a:pt x="5880" y="80520"/>
                  </a:lnTo>
                  <a:lnTo>
                    <a:pt x="3642" y="82714"/>
                  </a:lnTo>
                  <a:lnTo>
                    <a:pt x="2326" y="84119"/>
                  </a:lnTo>
                  <a:lnTo>
                    <a:pt x="2282" y="84206"/>
                  </a:lnTo>
                  <a:lnTo>
                    <a:pt x="1405" y="86269"/>
                  </a:lnTo>
                  <a:lnTo>
                    <a:pt x="44" y="89121"/>
                  </a:lnTo>
                  <a:lnTo>
                    <a:pt x="0" y="89209"/>
                  </a:lnTo>
                  <a:lnTo>
                    <a:pt x="44" y="89253"/>
                  </a:lnTo>
                  <a:lnTo>
                    <a:pt x="44" y="89340"/>
                  </a:lnTo>
                  <a:lnTo>
                    <a:pt x="132" y="89384"/>
                  </a:lnTo>
                  <a:lnTo>
                    <a:pt x="176" y="89384"/>
                  </a:lnTo>
                  <a:lnTo>
                    <a:pt x="308" y="89340"/>
                  </a:lnTo>
                  <a:lnTo>
                    <a:pt x="351" y="89296"/>
                  </a:lnTo>
                  <a:lnTo>
                    <a:pt x="1712" y="86400"/>
                  </a:lnTo>
                  <a:lnTo>
                    <a:pt x="2589" y="84338"/>
                  </a:lnTo>
                  <a:lnTo>
                    <a:pt x="3906" y="82934"/>
                  </a:lnTo>
                  <a:lnTo>
                    <a:pt x="6056" y="80828"/>
                  </a:lnTo>
                  <a:lnTo>
                    <a:pt x="6363" y="80784"/>
                  </a:lnTo>
                  <a:lnTo>
                    <a:pt x="6451" y="80740"/>
                  </a:lnTo>
                  <a:lnTo>
                    <a:pt x="8777" y="78809"/>
                  </a:lnTo>
                  <a:lnTo>
                    <a:pt x="10619" y="77449"/>
                  </a:lnTo>
                  <a:lnTo>
                    <a:pt x="12550" y="76220"/>
                  </a:lnTo>
                  <a:lnTo>
                    <a:pt x="12638" y="76132"/>
                  </a:lnTo>
                  <a:lnTo>
                    <a:pt x="12989" y="74992"/>
                  </a:lnTo>
                  <a:lnTo>
                    <a:pt x="12989" y="74860"/>
                  </a:lnTo>
                  <a:lnTo>
                    <a:pt x="10883" y="70472"/>
                  </a:lnTo>
                  <a:lnTo>
                    <a:pt x="9786" y="68146"/>
                  </a:lnTo>
                  <a:lnTo>
                    <a:pt x="9698" y="67620"/>
                  </a:lnTo>
                  <a:lnTo>
                    <a:pt x="10049" y="63714"/>
                  </a:lnTo>
                  <a:lnTo>
                    <a:pt x="10576" y="62310"/>
                  </a:lnTo>
                  <a:lnTo>
                    <a:pt x="11760" y="60379"/>
                  </a:lnTo>
                  <a:lnTo>
                    <a:pt x="12638" y="59063"/>
                  </a:lnTo>
                  <a:lnTo>
                    <a:pt x="12682" y="58975"/>
                  </a:lnTo>
                  <a:lnTo>
                    <a:pt x="12726" y="58493"/>
                  </a:lnTo>
                  <a:lnTo>
                    <a:pt x="12726" y="58449"/>
                  </a:lnTo>
                  <a:lnTo>
                    <a:pt x="11760" y="54938"/>
                  </a:lnTo>
                  <a:lnTo>
                    <a:pt x="11014" y="52086"/>
                  </a:lnTo>
                  <a:lnTo>
                    <a:pt x="10532" y="49716"/>
                  </a:lnTo>
                  <a:lnTo>
                    <a:pt x="10400" y="47654"/>
                  </a:lnTo>
                  <a:lnTo>
                    <a:pt x="10532" y="42739"/>
                  </a:lnTo>
                  <a:lnTo>
                    <a:pt x="10619" y="40589"/>
                  </a:lnTo>
                  <a:lnTo>
                    <a:pt x="11014" y="38615"/>
                  </a:lnTo>
                  <a:lnTo>
                    <a:pt x="12111" y="35763"/>
                  </a:lnTo>
                  <a:lnTo>
                    <a:pt x="13077" y="33656"/>
                  </a:lnTo>
                  <a:lnTo>
                    <a:pt x="13077" y="33612"/>
                  </a:lnTo>
                  <a:lnTo>
                    <a:pt x="13208" y="32647"/>
                  </a:lnTo>
                  <a:lnTo>
                    <a:pt x="13208" y="32603"/>
                  </a:lnTo>
                  <a:lnTo>
                    <a:pt x="12462" y="29488"/>
                  </a:lnTo>
                  <a:lnTo>
                    <a:pt x="11673" y="26372"/>
                  </a:lnTo>
                  <a:lnTo>
                    <a:pt x="11453" y="24573"/>
                  </a:lnTo>
                  <a:lnTo>
                    <a:pt x="11804" y="19702"/>
                  </a:lnTo>
                  <a:lnTo>
                    <a:pt x="11848" y="17113"/>
                  </a:lnTo>
                  <a:lnTo>
                    <a:pt x="11980" y="14700"/>
                  </a:lnTo>
                  <a:lnTo>
                    <a:pt x="12419" y="12111"/>
                  </a:lnTo>
                  <a:lnTo>
                    <a:pt x="13077" y="9434"/>
                  </a:lnTo>
                  <a:lnTo>
                    <a:pt x="13647" y="7591"/>
                  </a:lnTo>
                  <a:lnTo>
                    <a:pt x="13647" y="7547"/>
                  </a:lnTo>
                  <a:lnTo>
                    <a:pt x="13823" y="6494"/>
                  </a:lnTo>
                  <a:lnTo>
                    <a:pt x="13823" y="6450"/>
                  </a:lnTo>
                  <a:lnTo>
                    <a:pt x="13691" y="4915"/>
                  </a:lnTo>
                  <a:lnTo>
                    <a:pt x="13691" y="4871"/>
                  </a:lnTo>
                  <a:lnTo>
                    <a:pt x="13472" y="4213"/>
                  </a:lnTo>
                  <a:lnTo>
                    <a:pt x="13428" y="4125"/>
                  </a:lnTo>
                  <a:lnTo>
                    <a:pt x="13033" y="3730"/>
                  </a:lnTo>
                  <a:lnTo>
                    <a:pt x="12945" y="3686"/>
                  </a:lnTo>
                  <a:lnTo>
                    <a:pt x="11409" y="3203"/>
                  </a:lnTo>
                  <a:lnTo>
                    <a:pt x="10225" y="2150"/>
                  </a:lnTo>
                  <a:lnTo>
                    <a:pt x="8557" y="88"/>
                  </a:lnTo>
                  <a:lnTo>
                    <a:pt x="851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34" name="Google Shape;14434;p408"/>
            <p:cNvSpPr/>
            <p:nvPr/>
          </p:nvSpPr>
          <p:spPr>
            <a:xfrm>
              <a:off x="2895075" y="3238700"/>
              <a:ext cx="385075" cy="337900"/>
            </a:xfrm>
            <a:custGeom>
              <a:avLst/>
              <a:gdLst/>
              <a:ahLst/>
              <a:cxnLst/>
              <a:rect l="l" t="t" r="r" b="b"/>
              <a:pathLst>
                <a:path w="15403" h="13516" extrusionOk="0">
                  <a:moveTo>
                    <a:pt x="7197" y="0"/>
                  </a:moveTo>
                  <a:lnTo>
                    <a:pt x="2677" y="483"/>
                  </a:lnTo>
                  <a:lnTo>
                    <a:pt x="176" y="527"/>
                  </a:lnTo>
                  <a:lnTo>
                    <a:pt x="132" y="527"/>
                  </a:lnTo>
                  <a:lnTo>
                    <a:pt x="45" y="571"/>
                  </a:lnTo>
                  <a:lnTo>
                    <a:pt x="1" y="659"/>
                  </a:lnTo>
                  <a:lnTo>
                    <a:pt x="1" y="703"/>
                  </a:lnTo>
                  <a:lnTo>
                    <a:pt x="45" y="790"/>
                  </a:lnTo>
                  <a:lnTo>
                    <a:pt x="45" y="834"/>
                  </a:lnTo>
                  <a:lnTo>
                    <a:pt x="132" y="878"/>
                  </a:lnTo>
                  <a:lnTo>
                    <a:pt x="176" y="878"/>
                  </a:lnTo>
                  <a:lnTo>
                    <a:pt x="2721" y="834"/>
                  </a:lnTo>
                  <a:lnTo>
                    <a:pt x="7197" y="351"/>
                  </a:lnTo>
                  <a:lnTo>
                    <a:pt x="7548" y="615"/>
                  </a:lnTo>
                  <a:lnTo>
                    <a:pt x="8470" y="1448"/>
                  </a:lnTo>
                  <a:lnTo>
                    <a:pt x="10005" y="2940"/>
                  </a:lnTo>
                  <a:lnTo>
                    <a:pt x="11805" y="4783"/>
                  </a:lnTo>
                  <a:lnTo>
                    <a:pt x="14525" y="7943"/>
                  </a:lnTo>
                  <a:lnTo>
                    <a:pt x="15052" y="9128"/>
                  </a:lnTo>
                  <a:lnTo>
                    <a:pt x="14964" y="10619"/>
                  </a:lnTo>
                  <a:lnTo>
                    <a:pt x="14042" y="13252"/>
                  </a:lnTo>
                  <a:lnTo>
                    <a:pt x="13999" y="13340"/>
                  </a:lnTo>
                  <a:lnTo>
                    <a:pt x="14042" y="13384"/>
                  </a:lnTo>
                  <a:lnTo>
                    <a:pt x="14086" y="13428"/>
                  </a:lnTo>
                  <a:lnTo>
                    <a:pt x="14130" y="13472"/>
                  </a:lnTo>
                  <a:lnTo>
                    <a:pt x="14174" y="13516"/>
                  </a:lnTo>
                  <a:lnTo>
                    <a:pt x="14306" y="13472"/>
                  </a:lnTo>
                  <a:lnTo>
                    <a:pt x="14350" y="13384"/>
                  </a:lnTo>
                  <a:lnTo>
                    <a:pt x="15271" y="10707"/>
                  </a:lnTo>
                  <a:lnTo>
                    <a:pt x="15315" y="10663"/>
                  </a:lnTo>
                  <a:lnTo>
                    <a:pt x="15403" y="9128"/>
                  </a:lnTo>
                  <a:lnTo>
                    <a:pt x="15359" y="9040"/>
                  </a:lnTo>
                  <a:lnTo>
                    <a:pt x="14832" y="7767"/>
                  </a:lnTo>
                  <a:lnTo>
                    <a:pt x="14788" y="7723"/>
                  </a:lnTo>
                  <a:lnTo>
                    <a:pt x="12068" y="4520"/>
                  </a:lnTo>
                  <a:lnTo>
                    <a:pt x="10269" y="2721"/>
                  </a:lnTo>
                  <a:lnTo>
                    <a:pt x="8689" y="1185"/>
                  </a:lnTo>
                  <a:lnTo>
                    <a:pt x="7767" y="351"/>
                  </a:lnTo>
                  <a:lnTo>
                    <a:pt x="7329" y="44"/>
                  </a:lnTo>
                  <a:lnTo>
                    <a:pt x="719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35" name="Google Shape;14435;p408"/>
            <p:cNvSpPr/>
            <p:nvPr/>
          </p:nvSpPr>
          <p:spPr>
            <a:xfrm>
              <a:off x="2931275" y="3283675"/>
              <a:ext cx="242475" cy="218325"/>
            </a:xfrm>
            <a:custGeom>
              <a:avLst/>
              <a:gdLst/>
              <a:ahLst/>
              <a:cxnLst/>
              <a:rect l="l" t="t" r="r" b="b"/>
              <a:pathLst>
                <a:path w="9699" h="8733" extrusionOk="0">
                  <a:moveTo>
                    <a:pt x="1624" y="1"/>
                  </a:moveTo>
                  <a:lnTo>
                    <a:pt x="176" y="44"/>
                  </a:lnTo>
                  <a:lnTo>
                    <a:pt x="132" y="88"/>
                  </a:lnTo>
                  <a:lnTo>
                    <a:pt x="45" y="88"/>
                  </a:lnTo>
                  <a:lnTo>
                    <a:pt x="45" y="176"/>
                  </a:lnTo>
                  <a:lnTo>
                    <a:pt x="1" y="220"/>
                  </a:lnTo>
                  <a:lnTo>
                    <a:pt x="45" y="308"/>
                  </a:lnTo>
                  <a:lnTo>
                    <a:pt x="88" y="352"/>
                  </a:lnTo>
                  <a:lnTo>
                    <a:pt x="176" y="395"/>
                  </a:lnTo>
                  <a:lnTo>
                    <a:pt x="1624" y="352"/>
                  </a:lnTo>
                  <a:lnTo>
                    <a:pt x="3555" y="483"/>
                  </a:lnTo>
                  <a:lnTo>
                    <a:pt x="4301" y="746"/>
                  </a:lnTo>
                  <a:lnTo>
                    <a:pt x="5530" y="1843"/>
                  </a:lnTo>
                  <a:lnTo>
                    <a:pt x="7504" y="4038"/>
                  </a:lnTo>
                  <a:lnTo>
                    <a:pt x="8426" y="5266"/>
                  </a:lnTo>
                  <a:lnTo>
                    <a:pt x="9128" y="6626"/>
                  </a:lnTo>
                  <a:lnTo>
                    <a:pt x="9347" y="8118"/>
                  </a:lnTo>
                  <a:lnTo>
                    <a:pt x="9259" y="8557"/>
                  </a:lnTo>
                  <a:lnTo>
                    <a:pt x="9259" y="8601"/>
                  </a:lnTo>
                  <a:lnTo>
                    <a:pt x="9303" y="8689"/>
                  </a:lnTo>
                  <a:lnTo>
                    <a:pt x="9347" y="8733"/>
                  </a:lnTo>
                  <a:lnTo>
                    <a:pt x="9435" y="8733"/>
                  </a:lnTo>
                  <a:lnTo>
                    <a:pt x="9567" y="8689"/>
                  </a:lnTo>
                  <a:lnTo>
                    <a:pt x="9611" y="8601"/>
                  </a:lnTo>
                  <a:lnTo>
                    <a:pt x="9698" y="8162"/>
                  </a:lnTo>
                  <a:lnTo>
                    <a:pt x="9698" y="8074"/>
                  </a:lnTo>
                  <a:lnTo>
                    <a:pt x="9435" y="6539"/>
                  </a:lnTo>
                  <a:lnTo>
                    <a:pt x="9435" y="6495"/>
                  </a:lnTo>
                  <a:lnTo>
                    <a:pt x="8733" y="5091"/>
                  </a:lnTo>
                  <a:lnTo>
                    <a:pt x="8689" y="5091"/>
                  </a:lnTo>
                  <a:lnTo>
                    <a:pt x="7768" y="3818"/>
                  </a:lnTo>
                  <a:lnTo>
                    <a:pt x="7768" y="3774"/>
                  </a:lnTo>
                  <a:lnTo>
                    <a:pt x="5749" y="1580"/>
                  </a:lnTo>
                  <a:lnTo>
                    <a:pt x="4520" y="483"/>
                  </a:lnTo>
                  <a:lnTo>
                    <a:pt x="4433" y="439"/>
                  </a:lnTo>
                  <a:lnTo>
                    <a:pt x="3643" y="176"/>
                  </a:lnTo>
                  <a:lnTo>
                    <a:pt x="3599" y="132"/>
                  </a:lnTo>
                  <a:lnTo>
                    <a:pt x="162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36" name="Google Shape;14436;p408"/>
            <p:cNvSpPr/>
            <p:nvPr/>
          </p:nvSpPr>
          <p:spPr>
            <a:xfrm>
              <a:off x="2574750" y="1389150"/>
              <a:ext cx="1018050" cy="1583000"/>
            </a:xfrm>
            <a:custGeom>
              <a:avLst/>
              <a:gdLst/>
              <a:ahLst/>
              <a:cxnLst/>
              <a:rect l="l" t="t" r="r" b="b"/>
              <a:pathLst>
                <a:path w="40722" h="63320" extrusionOk="0">
                  <a:moveTo>
                    <a:pt x="34666" y="0"/>
                  </a:moveTo>
                  <a:lnTo>
                    <a:pt x="34622" y="44"/>
                  </a:lnTo>
                  <a:lnTo>
                    <a:pt x="34578" y="88"/>
                  </a:lnTo>
                  <a:lnTo>
                    <a:pt x="34535" y="132"/>
                  </a:lnTo>
                  <a:lnTo>
                    <a:pt x="34535" y="220"/>
                  </a:lnTo>
                  <a:lnTo>
                    <a:pt x="34578" y="263"/>
                  </a:lnTo>
                  <a:lnTo>
                    <a:pt x="36597" y="3072"/>
                  </a:lnTo>
                  <a:lnTo>
                    <a:pt x="37826" y="4959"/>
                  </a:lnTo>
                  <a:lnTo>
                    <a:pt x="38791" y="6714"/>
                  </a:lnTo>
                  <a:lnTo>
                    <a:pt x="39230" y="8030"/>
                  </a:lnTo>
                  <a:lnTo>
                    <a:pt x="39098" y="10224"/>
                  </a:lnTo>
                  <a:lnTo>
                    <a:pt x="39098" y="10268"/>
                  </a:lnTo>
                  <a:lnTo>
                    <a:pt x="39537" y="12594"/>
                  </a:lnTo>
                  <a:lnTo>
                    <a:pt x="39493" y="13779"/>
                  </a:lnTo>
                  <a:lnTo>
                    <a:pt x="39230" y="15885"/>
                  </a:lnTo>
                  <a:lnTo>
                    <a:pt x="39230" y="15929"/>
                  </a:lnTo>
                  <a:lnTo>
                    <a:pt x="39317" y="20229"/>
                  </a:lnTo>
                  <a:lnTo>
                    <a:pt x="39142" y="22511"/>
                  </a:lnTo>
                  <a:lnTo>
                    <a:pt x="38966" y="25319"/>
                  </a:lnTo>
                  <a:lnTo>
                    <a:pt x="39142" y="27118"/>
                  </a:lnTo>
                  <a:lnTo>
                    <a:pt x="39142" y="27162"/>
                  </a:lnTo>
                  <a:lnTo>
                    <a:pt x="39800" y="29970"/>
                  </a:lnTo>
                  <a:lnTo>
                    <a:pt x="40371" y="32472"/>
                  </a:lnTo>
                  <a:lnTo>
                    <a:pt x="40239" y="33964"/>
                  </a:lnTo>
                  <a:lnTo>
                    <a:pt x="39712" y="35850"/>
                  </a:lnTo>
                  <a:lnTo>
                    <a:pt x="38264" y="39800"/>
                  </a:lnTo>
                  <a:lnTo>
                    <a:pt x="38264" y="39844"/>
                  </a:lnTo>
                  <a:lnTo>
                    <a:pt x="37957" y="41248"/>
                  </a:lnTo>
                  <a:lnTo>
                    <a:pt x="37299" y="42740"/>
                  </a:lnTo>
                  <a:lnTo>
                    <a:pt x="35368" y="45767"/>
                  </a:lnTo>
                  <a:lnTo>
                    <a:pt x="33789" y="47172"/>
                  </a:lnTo>
                  <a:lnTo>
                    <a:pt x="31770" y="48883"/>
                  </a:lnTo>
                  <a:lnTo>
                    <a:pt x="30849" y="48839"/>
                  </a:lnTo>
                  <a:lnTo>
                    <a:pt x="28786" y="48400"/>
                  </a:lnTo>
                  <a:lnTo>
                    <a:pt x="28655" y="48400"/>
                  </a:lnTo>
                  <a:lnTo>
                    <a:pt x="26153" y="49673"/>
                  </a:lnTo>
                  <a:lnTo>
                    <a:pt x="23520" y="50901"/>
                  </a:lnTo>
                  <a:lnTo>
                    <a:pt x="20493" y="52306"/>
                  </a:lnTo>
                  <a:lnTo>
                    <a:pt x="14613" y="54894"/>
                  </a:lnTo>
                  <a:lnTo>
                    <a:pt x="10488" y="56299"/>
                  </a:lnTo>
                  <a:lnTo>
                    <a:pt x="10444" y="56343"/>
                  </a:lnTo>
                  <a:lnTo>
                    <a:pt x="7943" y="57571"/>
                  </a:lnTo>
                  <a:lnTo>
                    <a:pt x="5837" y="58844"/>
                  </a:lnTo>
                  <a:lnTo>
                    <a:pt x="2546" y="61257"/>
                  </a:lnTo>
                  <a:lnTo>
                    <a:pt x="44" y="63012"/>
                  </a:lnTo>
                  <a:lnTo>
                    <a:pt x="1" y="63056"/>
                  </a:lnTo>
                  <a:lnTo>
                    <a:pt x="1" y="63100"/>
                  </a:lnTo>
                  <a:lnTo>
                    <a:pt x="1" y="63188"/>
                  </a:lnTo>
                  <a:lnTo>
                    <a:pt x="1" y="63232"/>
                  </a:lnTo>
                  <a:lnTo>
                    <a:pt x="88" y="63319"/>
                  </a:lnTo>
                  <a:lnTo>
                    <a:pt x="176" y="63319"/>
                  </a:lnTo>
                  <a:lnTo>
                    <a:pt x="264" y="63276"/>
                  </a:lnTo>
                  <a:lnTo>
                    <a:pt x="2765" y="61520"/>
                  </a:lnTo>
                  <a:lnTo>
                    <a:pt x="6012" y="59151"/>
                  </a:lnTo>
                  <a:lnTo>
                    <a:pt x="8118" y="57878"/>
                  </a:lnTo>
                  <a:lnTo>
                    <a:pt x="10620" y="56650"/>
                  </a:lnTo>
                  <a:lnTo>
                    <a:pt x="14744" y="55202"/>
                  </a:lnTo>
                  <a:lnTo>
                    <a:pt x="20624" y="52613"/>
                  </a:lnTo>
                  <a:lnTo>
                    <a:pt x="23696" y="51209"/>
                  </a:lnTo>
                  <a:lnTo>
                    <a:pt x="26285" y="49980"/>
                  </a:lnTo>
                  <a:lnTo>
                    <a:pt x="28786" y="48751"/>
                  </a:lnTo>
                  <a:lnTo>
                    <a:pt x="30805" y="49190"/>
                  </a:lnTo>
                  <a:lnTo>
                    <a:pt x="31858" y="49234"/>
                  </a:lnTo>
                  <a:lnTo>
                    <a:pt x="31946" y="49190"/>
                  </a:lnTo>
                  <a:lnTo>
                    <a:pt x="34008" y="47435"/>
                  </a:lnTo>
                  <a:lnTo>
                    <a:pt x="35588" y="46031"/>
                  </a:lnTo>
                  <a:lnTo>
                    <a:pt x="35632" y="45987"/>
                  </a:lnTo>
                  <a:lnTo>
                    <a:pt x="37562" y="42915"/>
                  </a:lnTo>
                  <a:lnTo>
                    <a:pt x="37606" y="42871"/>
                  </a:lnTo>
                  <a:lnTo>
                    <a:pt x="38264" y="41379"/>
                  </a:lnTo>
                  <a:lnTo>
                    <a:pt x="38264" y="41335"/>
                  </a:lnTo>
                  <a:lnTo>
                    <a:pt x="38615" y="39931"/>
                  </a:lnTo>
                  <a:lnTo>
                    <a:pt x="40063" y="35982"/>
                  </a:lnTo>
                  <a:lnTo>
                    <a:pt x="40546" y="34007"/>
                  </a:lnTo>
                  <a:lnTo>
                    <a:pt x="40590" y="34007"/>
                  </a:lnTo>
                  <a:lnTo>
                    <a:pt x="40722" y="32472"/>
                  </a:lnTo>
                  <a:lnTo>
                    <a:pt x="40722" y="32428"/>
                  </a:lnTo>
                  <a:lnTo>
                    <a:pt x="40151" y="29883"/>
                  </a:lnTo>
                  <a:lnTo>
                    <a:pt x="39493" y="27074"/>
                  </a:lnTo>
                  <a:lnTo>
                    <a:pt x="39317" y="25319"/>
                  </a:lnTo>
                  <a:lnTo>
                    <a:pt x="39493" y="22555"/>
                  </a:lnTo>
                  <a:lnTo>
                    <a:pt x="39669" y="20229"/>
                  </a:lnTo>
                  <a:lnTo>
                    <a:pt x="39581" y="15929"/>
                  </a:lnTo>
                  <a:lnTo>
                    <a:pt x="39844" y="13822"/>
                  </a:lnTo>
                  <a:lnTo>
                    <a:pt x="39888" y="12594"/>
                  </a:lnTo>
                  <a:lnTo>
                    <a:pt x="39888" y="12550"/>
                  </a:lnTo>
                  <a:lnTo>
                    <a:pt x="39449" y="10224"/>
                  </a:lnTo>
                  <a:lnTo>
                    <a:pt x="39581" y="8030"/>
                  </a:lnTo>
                  <a:lnTo>
                    <a:pt x="39537" y="7943"/>
                  </a:lnTo>
                  <a:lnTo>
                    <a:pt x="39142" y="6582"/>
                  </a:lnTo>
                  <a:lnTo>
                    <a:pt x="39098" y="6582"/>
                  </a:lnTo>
                  <a:lnTo>
                    <a:pt x="38133" y="4783"/>
                  </a:lnTo>
                  <a:lnTo>
                    <a:pt x="36904" y="2896"/>
                  </a:lnTo>
                  <a:lnTo>
                    <a:pt x="34886" y="44"/>
                  </a:lnTo>
                  <a:lnTo>
                    <a:pt x="3479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37" name="Google Shape;14437;p408"/>
            <p:cNvSpPr/>
            <p:nvPr/>
          </p:nvSpPr>
          <p:spPr>
            <a:xfrm>
              <a:off x="2434325" y="1378175"/>
              <a:ext cx="930300" cy="1467825"/>
            </a:xfrm>
            <a:custGeom>
              <a:avLst/>
              <a:gdLst/>
              <a:ahLst/>
              <a:cxnLst/>
              <a:rect l="l" t="t" r="r" b="b"/>
              <a:pathLst>
                <a:path w="37212" h="58713" extrusionOk="0">
                  <a:moveTo>
                    <a:pt x="35369" y="0"/>
                  </a:moveTo>
                  <a:lnTo>
                    <a:pt x="35325" y="44"/>
                  </a:lnTo>
                  <a:lnTo>
                    <a:pt x="35281" y="88"/>
                  </a:lnTo>
                  <a:lnTo>
                    <a:pt x="35237" y="176"/>
                  </a:lnTo>
                  <a:lnTo>
                    <a:pt x="35237" y="220"/>
                  </a:lnTo>
                  <a:lnTo>
                    <a:pt x="35281" y="308"/>
                  </a:lnTo>
                  <a:lnTo>
                    <a:pt x="36466" y="1931"/>
                  </a:lnTo>
                  <a:lnTo>
                    <a:pt x="36685" y="2896"/>
                  </a:lnTo>
                  <a:lnTo>
                    <a:pt x="36860" y="5968"/>
                  </a:lnTo>
                  <a:lnTo>
                    <a:pt x="36641" y="7065"/>
                  </a:lnTo>
                  <a:lnTo>
                    <a:pt x="35369" y="10400"/>
                  </a:lnTo>
                  <a:lnTo>
                    <a:pt x="33833" y="15271"/>
                  </a:lnTo>
                  <a:lnTo>
                    <a:pt x="32429" y="17904"/>
                  </a:lnTo>
                  <a:lnTo>
                    <a:pt x="31244" y="20229"/>
                  </a:lnTo>
                  <a:lnTo>
                    <a:pt x="30235" y="22467"/>
                  </a:lnTo>
                  <a:lnTo>
                    <a:pt x="28655" y="25275"/>
                  </a:lnTo>
                  <a:lnTo>
                    <a:pt x="26461" y="28654"/>
                  </a:lnTo>
                  <a:lnTo>
                    <a:pt x="26461" y="28698"/>
                  </a:lnTo>
                  <a:lnTo>
                    <a:pt x="26197" y="29663"/>
                  </a:lnTo>
                  <a:lnTo>
                    <a:pt x="26197" y="29707"/>
                  </a:lnTo>
                  <a:lnTo>
                    <a:pt x="26066" y="31068"/>
                  </a:lnTo>
                  <a:lnTo>
                    <a:pt x="26066" y="31112"/>
                  </a:lnTo>
                  <a:lnTo>
                    <a:pt x="26505" y="35105"/>
                  </a:lnTo>
                  <a:lnTo>
                    <a:pt x="26943" y="38747"/>
                  </a:lnTo>
                  <a:lnTo>
                    <a:pt x="26724" y="39229"/>
                  </a:lnTo>
                  <a:lnTo>
                    <a:pt x="26241" y="39756"/>
                  </a:lnTo>
                  <a:lnTo>
                    <a:pt x="24530" y="41028"/>
                  </a:lnTo>
                  <a:lnTo>
                    <a:pt x="22336" y="42389"/>
                  </a:lnTo>
                  <a:lnTo>
                    <a:pt x="20361" y="43705"/>
                  </a:lnTo>
                  <a:lnTo>
                    <a:pt x="17026" y="46514"/>
                  </a:lnTo>
                  <a:lnTo>
                    <a:pt x="15227" y="47698"/>
                  </a:lnTo>
                  <a:lnTo>
                    <a:pt x="15183" y="47698"/>
                  </a:lnTo>
                  <a:lnTo>
                    <a:pt x="12200" y="50638"/>
                  </a:lnTo>
                  <a:lnTo>
                    <a:pt x="10401" y="51691"/>
                  </a:lnTo>
                  <a:lnTo>
                    <a:pt x="7109" y="53183"/>
                  </a:lnTo>
                  <a:lnTo>
                    <a:pt x="5442" y="54368"/>
                  </a:lnTo>
                  <a:lnTo>
                    <a:pt x="3072" y="56167"/>
                  </a:lnTo>
                  <a:lnTo>
                    <a:pt x="89" y="58405"/>
                  </a:lnTo>
                  <a:lnTo>
                    <a:pt x="45" y="58449"/>
                  </a:lnTo>
                  <a:lnTo>
                    <a:pt x="1" y="58537"/>
                  </a:lnTo>
                  <a:lnTo>
                    <a:pt x="1" y="58581"/>
                  </a:lnTo>
                  <a:lnTo>
                    <a:pt x="45" y="58668"/>
                  </a:lnTo>
                  <a:lnTo>
                    <a:pt x="89" y="58712"/>
                  </a:lnTo>
                  <a:lnTo>
                    <a:pt x="176" y="58712"/>
                  </a:lnTo>
                  <a:lnTo>
                    <a:pt x="308" y="58668"/>
                  </a:lnTo>
                  <a:lnTo>
                    <a:pt x="3248" y="56430"/>
                  </a:lnTo>
                  <a:lnTo>
                    <a:pt x="5661" y="54675"/>
                  </a:lnTo>
                  <a:lnTo>
                    <a:pt x="7285" y="53491"/>
                  </a:lnTo>
                  <a:lnTo>
                    <a:pt x="10576" y="52042"/>
                  </a:lnTo>
                  <a:lnTo>
                    <a:pt x="12419" y="50945"/>
                  </a:lnTo>
                  <a:lnTo>
                    <a:pt x="12463" y="50902"/>
                  </a:lnTo>
                  <a:lnTo>
                    <a:pt x="15403" y="47962"/>
                  </a:lnTo>
                  <a:lnTo>
                    <a:pt x="17202" y="46821"/>
                  </a:lnTo>
                  <a:lnTo>
                    <a:pt x="17246" y="46821"/>
                  </a:lnTo>
                  <a:lnTo>
                    <a:pt x="20581" y="44012"/>
                  </a:lnTo>
                  <a:lnTo>
                    <a:pt x="22512" y="42696"/>
                  </a:lnTo>
                  <a:lnTo>
                    <a:pt x="24749" y="41336"/>
                  </a:lnTo>
                  <a:lnTo>
                    <a:pt x="26461" y="40063"/>
                  </a:lnTo>
                  <a:lnTo>
                    <a:pt x="26505" y="40019"/>
                  </a:lnTo>
                  <a:lnTo>
                    <a:pt x="27031" y="39449"/>
                  </a:lnTo>
                  <a:lnTo>
                    <a:pt x="27031" y="39405"/>
                  </a:lnTo>
                  <a:lnTo>
                    <a:pt x="27295" y="38878"/>
                  </a:lnTo>
                  <a:lnTo>
                    <a:pt x="27295" y="38747"/>
                  </a:lnTo>
                  <a:lnTo>
                    <a:pt x="26856" y="35061"/>
                  </a:lnTo>
                  <a:lnTo>
                    <a:pt x="26417" y="31112"/>
                  </a:lnTo>
                  <a:lnTo>
                    <a:pt x="26549" y="29751"/>
                  </a:lnTo>
                  <a:lnTo>
                    <a:pt x="26768" y="28830"/>
                  </a:lnTo>
                  <a:lnTo>
                    <a:pt x="28962" y="25451"/>
                  </a:lnTo>
                  <a:lnTo>
                    <a:pt x="30542" y="22643"/>
                  </a:lnTo>
                  <a:lnTo>
                    <a:pt x="30586" y="22643"/>
                  </a:lnTo>
                  <a:lnTo>
                    <a:pt x="31551" y="20361"/>
                  </a:lnTo>
                  <a:lnTo>
                    <a:pt x="34140" y="15402"/>
                  </a:lnTo>
                  <a:lnTo>
                    <a:pt x="34184" y="15359"/>
                  </a:lnTo>
                  <a:lnTo>
                    <a:pt x="35720" y="10532"/>
                  </a:lnTo>
                  <a:lnTo>
                    <a:pt x="36992" y="7153"/>
                  </a:lnTo>
                  <a:lnTo>
                    <a:pt x="37212" y="6012"/>
                  </a:lnTo>
                  <a:lnTo>
                    <a:pt x="37212" y="5968"/>
                  </a:lnTo>
                  <a:lnTo>
                    <a:pt x="37036" y="2853"/>
                  </a:lnTo>
                  <a:lnTo>
                    <a:pt x="37036" y="2809"/>
                  </a:lnTo>
                  <a:lnTo>
                    <a:pt x="36817" y="1843"/>
                  </a:lnTo>
                  <a:lnTo>
                    <a:pt x="36773" y="1756"/>
                  </a:lnTo>
                  <a:lnTo>
                    <a:pt x="35588" y="88"/>
                  </a:lnTo>
                  <a:lnTo>
                    <a:pt x="35500" y="44"/>
                  </a:lnTo>
                  <a:lnTo>
                    <a:pt x="3545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38" name="Google Shape;14438;p408"/>
            <p:cNvSpPr/>
            <p:nvPr/>
          </p:nvSpPr>
          <p:spPr>
            <a:xfrm>
              <a:off x="2288425" y="1370500"/>
              <a:ext cx="948950" cy="1344950"/>
            </a:xfrm>
            <a:custGeom>
              <a:avLst/>
              <a:gdLst/>
              <a:ahLst/>
              <a:cxnLst/>
              <a:rect l="l" t="t" r="r" b="b"/>
              <a:pathLst>
                <a:path w="37958" h="53798" extrusionOk="0">
                  <a:moveTo>
                    <a:pt x="37475" y="0"/>
                  </a:moveTo>
                  <a:lnTo>
                    <a:pt x="37431" y="44"/>
                  </a:lnTo>
                  <a:lnTo>
                    <a:pt x="37387" y="88"/>
                  </a:lnTo>
                  <a:lnTo>
                    <a:pt x="37343" y="132"/>
                  </a:lnTo>
                  <a:lnTo>
                    <a:pt x="37343" y="220"/>
                  </a:lnTo>
                  <a:lnTo>
                    <a:pt x="37606" y="1448"/>
                  </a:lnTo>
                  <a:lnTo>
                    <a:pt x="37519" y="2765"/>
                  </a:lnTo>
                  <a:lnTo>
                    <a:pt x="36202" y="6363"/>
                  </a:lnTo>
                  <a:lnTo>
                    <a:pt x="35676" y="8206"/>
                  </a:lnTo>
                  <a:lnTo>
                    <a:pt x="34579" y="12155"/>
                  </a:lnTo>
                  <a:lnTo>
                    <a:pt x="33613" y="14349"/>
                  </a:lnTo>
                  <a:lnTo>
                    <a:pt x="32648" y="16324"/>
                  </a:lnTo>
                  <a:lnTo>
                    <a:pt x="31595" y="18298"/>
                  </a:lnTo>
                  <a:lnTo>
                    <a:pt x="30410" y="20361"/>
                  </a:lnTo>
                  <a:lnTo>
                    <a:pt x="28655" y="23388"/>
                  </a:lnTo>
                  <a:lnTo>
                    <a:pt x="27294" y="25626"/>
                  </a:lnTo>
                  <a:lnTo>
                    <a:pt x="25846" y="27952"/>
                  </a:lnTo>
                  <a:lnTo>
                    <a:pt x="24705" y="29795"/>
                  </a:lnTo>
                  <a:lnTo>
                    <a:pt x="23038" y="31901"/>
                  </a:lnTo>
                  <a:lnTo>
                    <a:pt x="21107" y="34271"/>
                  </a:lnTo>
                  <a:lnTo>
                    <a:pt x="18211" y="36904"/>
                  </a:lnTo>
                  <a:lnTo>
                    <a:pt x="13165" y="40107"/>
                  </a:lnTo>
                  <a:lnTo>
                    <a:pt x="13121" y="40151"/>
                  </a:lnTo>
                  <a:lnTo>
                    <a:pt x="12419" y="41248"/>
                  </a:lnTo>
                  <a:lnTo>
                    <a:pt x="12375" y="41292"/>
                  </a:lnTo>
                  <a:lnTo>
                    <a:pt x="11190" y="43924"/>
                  </a:lnTo>
                  <a:lnTo>
                    <a:pt x="10093" y="46250"/>
                  </a:lnTo>
                  <a:lnTo>
                    <a:pt x="8162" y="47786"/>
                  </a:lnTo>
                  <a:lnTo>
                    <a:pt x="6276" y="49146"/>
                  </a:lnTo>
                  <a:lnTo>
                    <a:pt x="3862" y="50858"/>
                  </a:lnTo>
                  <a:lnTo>
                    <a:pt x="88" y="53490"/>
                  </a:lnTo>
                  <a:lnTo>
                    <a:pt x="45" y="53534"/>
                  </a:lnTo>
                  <a:lnTo>
                    <a:pt x="1" y="53578"/>
                  </a:lnTo>
                  <a:lnTo>
                    <a:pt x="1" y="53666"/>
                  </a:lnTo>
                  <a:lnTo>
                    <a:pt x="45" y="53710"/>
                  </a:lnTo>
                  <a:lnTo>
                    <a:pt x="88" y="53798"/>
                  </a:lnTo>
                  <a:lnTo>
                    <a:pt x="176" y="53798"/>
                  </a:lnTo>
                  <a:lnTo>
                    <a:pt x="308" y="53754"/>
                  </a:lnTo>
                  <a:lnTo>
                    <a:pt x="4082" y="51121"/>
                  </a:lnTo>
                  <a:lnTo>
                    <a:pt x="6451" y="49453"/>
                  </a:lnTo>
                  <a:lnTo>
                    <a:pt x="8382" y="48049"/>
                  </a:lnTo>
                  <a:lnTo>
                    <a:pt x="10357" y="46513"/>
                  </a:lnTo>
                  <a:lnTo>
                    <a:pt x="10400" y="46469"/>
                  </a:lnTo>
                  <a:lnTo>
                    <a:pt x="11541" y="44056"/>
                  </a:lnTo>
                  <a:lnTo>
                    <a:pt x="12682" y="41423"/>
                  </a:lnTo>
                  <a:lnTo>
                    <a:pt x="13384" y="40414"/>
                  </a:lnTo>
                  <a:lnTo>
                    <a:pt x="18387" y="37167"/>
                  </a:lnTo>
                  <a:lnTo>
                    <a:pt x="18431" y="37167"/>
                  </a:lnTo>
                  <a:lnTo>
                    <a:pt x="21371" y="34534"/>
                  </a:lnTo>
                  <a:lnTo>
                    <a:pt x="21371" y="34490"/>
                  </a:lnTo>
                  <a:lnTo>
                    <a:pt x="23345" y="32121"/>
                  </a:lnTo>
                  <a:lnTo>
                    <a:pt x="24969" y="30014"/>
                  </a:lnTo>
                  <a:lnTo>
                    <a:pt x="25013" y="29970"/>
                  </a:lnTo>
                  <a:lnTo>
                    <a:pt x="26154" y="28128"/>
                  </a:lnTo>
                  <a:lnTo>
                    <a:pt x="27558" y="25802"/>
                  </a:lnTo>
                  <a:lnTo>
                    <a:pt x="28962" y="23564"/>
                  </a:lnTo>
                  <a:lnTo>
                    <a:pt x="30717" y="20536"/>
                  </a:lnTo>
                  <a:lnTo>
                    <a:pt x="31902" y="18474"/>
                  </a:lnTo>
                  <a:lnTo>
                    <a:pt x="32955" y="16455"/>
                  </a:lnTo>
                  <a:lnTo>
                    <a:pt x="33920" y="14481"/>
                  </a:lnTo>
                  <a:lnTo>
                    <a:pt x="34930" y="12287"/>
                  </a:lnTo>
                  <a:lnTo>
                    <a:pt x="34930" y="12243"/>
                  </a:lnTo>
                  <a:lnTo>
                    <a:pt x="36027" y="8294"/>
                  </a:lnTo>
                  <a:lnTo>
                    <a:pt x="36553" y="6495"/>
                  </a:lnTo>
                  <a:lnTo>
                    <a:pt x="37870" y="2896"/>
                  </a:lnTo>
                  <a:lnTo>
                    <a:pt x="37870" y="2809"/>
                  </a:lnTo>
                  <a:lnTo>
                    <a:pt x="37957" y="1448"/>
                  </a:lnTo>
                  <a:lnTo>
                    <a:pt x="37957" y="1404"/>
                  </a:lnTo>
                  <a:lnTo>
                    <a:pt x="37694" y="132"/>
                  </a:lnTo>
                  <a:lnTo>
                    <a:pt x="37650" y="88"/>
                  </a:lnTo>
                  <a:lnTo>
                    <a:pt x="37606" y="44"/>
                  </a:lnTo>
                  <a:lnTo>
                    <a:pt x="3756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39" name="Google Shape;14439;p408"/>
            <p:cNvSpPr/>
            <p:nvPr/>
          </p:nvSpPr>
          <p:spPr>
            <a:xfrm>
              <a:off x="2083300" y="1434125"/>
              <a:ext cx="1010375" cy="1095925"/>
            </a:xfrm>
            <a:custGeom>
              <a:avLst/>
              <a:gdLst/>
              <a:ahLst/>
              <a:cxnLst/>
              <a:rect l="l" t="t" r="r" b="b"/>
              <a:pathLst>
                <a:path w="40415" h="43837" extrusionOk="0">
                  <a:moveTo>
                    <a:pt x="40238" y="0"/>
                  </a:moveTo>
                  <a:lnTo>
                    <a:pt x="40195" y="44"/>
                  </a:lnTo>
                  <a:lnTo>
                    <a:pt x="40107" y="88"/>
                  </a:lnTo>
                  <a:lnTo>
                    <a:pt x="40063" y="132"/>
                  </a:lnTo>
                  <a:lnTo>
                    <a:pt x="39098" y="2721"/>
                  </a:lnTo>
                  <a:lnTo>
                    <a:pt x="37957" y="5485"/>
                  </a:lnTo>
                  <a:lnTo>
                    <a:pt x="36991" y="8294"/>
                  </a:lnTo>
                  <a:lnTo>
                    <a:pt x="36465" y="9259"/>
                  </a:lnTo>
                  <a:lnTo>
                    <a:pt x="34885" y="12067"/>
                  </a:lnTo>
                  <a:lnTo>
                    <a:pt x="32735" y="15885"/>
                  </a:lnTo>
                  <a:lnTo>
                    <a:pt x="30102" y="20141"/>
                  </a:lnTo>
                  <a:lnTo>
                    <a:pt x="27206" y="24266"/>
                  </a:lnTo>
                  <a:lnTo>
                    <a:pt x="25890" y="25802"/>
                  </a:lnTo>
                  <a:lnTo>
                    <a:pt x="24090" y="27469"/>
                  </a:lnTo>
                  <a:lnTo>
                    <a:pt x="22247" y="29137"/>
                  </a:lnTo>
                  <a:lnTo>
                    <a:pt x="18605" y="31638"/>
                  </a:lnTo>
                  <a:lnTo>
                    <a:pt x="15007" y="33964"/>
                  </a:lnTo>
                  <a:lnTo>
                    <a:pt x="12945" y="35412"/>
                  </a:lnTo>
                  <a:lnTo>
                    <a:pt x="9171" y="37518"/>
                  </a:lnTo>
                  <a:lnTo>
                    <a:pt x="7021" y="38966"/>
                  </a:lnTo>
                  <a:lnTo>
                    <a:pt x="5178" y="40370"/>
                  </a:lnTo>
                  <a:lnTo>
                    <a:pt x="1448" y="42696"/>
                  </a:lnTo>
                  <a:lnTo>
                    <a:pt x="88" y="43486"/>
                  </a:lnTo>
                  <a:lnTo>
                    <a:pt x="0" y="43530"/>
                  </a:lnTo>
                  <a:lnTo>
                    <a:pt x="0" y="43617"/>
                  </a:lnTo>
                  <a:lnTo>
                    <a:pt x="0" y="43661"/>
                  </a:lnTo>
                  <a:lnTo>
                    <a:pt x="0" y="43749"/>
                  </a:lnTo>
                  <a:lnTo>
                    <a:pt x="88" y="43793"/>
                  </a:lnTo>
                  <a:lnTo>
                    <a:pt x="176" y="43837"/>
                  </a:lnTo>
                  <a:lnTo>
                    <a:pt x="263" y="43793"/>
                  </a:lnTo>
                  <a:lnTo>
                    <a:pt x="1624" y="43003"/>
                  </a:lnTo>
                  <a:lnTo>
                    <a:pt x="5397" y="40677"/>
                  </a:lnTo>
                  <a:lnTo>
                    <a:pt x="7240" y="39229"/>
                  </a:lnTo>
                  <a:lnTo>
                    <a:pt x="9347" y="37825"/>
                  </a:lnTo>
                  <a:lnTo>
                    <a:pt x="13120" y="35719"/>
                  </a:lnTo>
                  <a:lnTo>
                    <a:pt x="15183" y="34271"/>
                  </a:lnTo>
                  <a:lnTo>
                    <a:pt x="18781" y="31901"/>
                  </a:lnTo>
                  <a:lnTo>
                    <a:pt x="22467" y="29444"/>
                  </a:lnTo>
                  <a:lnTo>
                    <a:pt x="22467" y="29400"/>
                  </a:lnTo>
                  <a:lnTo>
                    <a:pt x="24354" y="27733"/>
                  </a:lnTo>
                  <a:lnTo>
                    <a:pt x="26153" y="26065"/>
                  </a:lnTo>
                  <a:lnTo>
                    <a:pt x="26153" y="26021"/>
                  </a:lnTo>
                  <a:lnTo>
                    <a:pt x="27469" y="24486"/>
                  </a:lnTo>
                  <a:lnTo>
                    <a:pt x="30409" y="20361"/>
                  </a:lnTo>
                  <a:lnTo>
                    <a:pt x="33042" y="16060"/>
                  </a:lnTo>
                  <a:lnTo>
                    <a:pt x="35192" y="12243"/>
                  </a:lnTo>
                  <a:lnTo>
                    <a:pt x="36772" y="9435"/>
                  </a:lnTo>
                  <a:lnTo>
                    <a:pt x="37299" y="8425"/>
                  </a:lnTo>
                  <a:lnTo>
                    <a:pt x="38264" y="5617"/>
                  </a:lnTo>
                  <a:lnTo>
                    <a:pt x="39449" y="2853"/>
                  </a:lnTo>
                  <a:lnTo>
                    <a:pt x="40414" y="264"/>
                  </a:lnTo>
                  <a:lnTo>
                    <a:pt x="40414" y="176"/>
                  </a:lnTo>
                  <a:lnTo>
                    <a:pt x="40414" y="132"/>
                  </a:lnTo>
                  <a:lnTo>
                    <a:pt x="40370" y="44"/>
                  </a:lnTo>
                  <a:lnTo>
                    <a:pt x="40326" y="44"/>
                  </a:lnTo>
                  <a:lnTo>
                    <a:pt x="4023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40" name="Google Shape;14440;p408"/>
            <p:cNvSpPr/>
            <p:nvPr/>
          </p:nvSpPr>
          <p:spPr>
            <a:xfrm>
              <a:off x="1945075" y="1451675"/>
              <a:ext cx="982950" cy="954425"/>
            </a:xfrm>
            <a:custGeom>
              <a:avLst/>
              <a:gdLst/>
              <a:ahLst/>
              <a:cxnLst/>
              <a:rect l="l" t="t" r="r" b="b"/>
              <a:pathLst>
                <a:path w="39318" h="38177" extrusionOk="0">
                  <a:moveTo>
                    <a:pt x="39054" y="0"/>
                  </a:moveTo>
                  <a:lnTo>
                    <a:pt x="39010" y="44"/>
                  </a:lnTo>
                  <a:lnTo>
                    <a:pt x="38966" y="132"/>
                  </a:lnTo>
                  <a:lnTo>
                    <a:pt x="38352" y="2107"/>
                  </a:lnTo>
                  <a:lnTo>
                    <a:pt x="37606" y="3950"/>
                  </a:lnTo>
                  <a:lnTo>
                    <a:pt x="36509" y="6056"/>
                  </a:lnTo>
                  <a:lnTo>
                    <a:pt x="35105" y="8557"/>
                  </a:lnTo>
                  <a:lnTo>
                    <a:pt x="33700" y="10970"/>
                  </a:lnTo>
                  <a:lnTo>
                    <a:pt x="32384" y="13208"/>
                  </a:lnTo>
                  <a:lnTo>
                    <a:pt x="31068" y="15095"/>
                  </a:lnTo>
                  <a:lnTo>
                    <a:pt x="29356" y="17553"/>
                  </a:lnTo>
                  <a:lnTo>
                    <a:pt x="28128" y="19001"/>
                  </a:lnTo>
                  <a:lnTo>
                    <a:pt x="26592" y="20492"/>
                  </a:lnTo>
                  <a:lnTo>
                    <a:pt x="24134" y="22774"/>
                  </a:lnTo>
                  <a:lnTo>
                    <a:pt x="22116" y="24486"/>
                  </a:lnTo>
                  <a:lnTo>
                    <a:pt x="18254" y="27075"/>
                  </a:lnTo>
                  <a:lnTo>
                    <a:pt x="16455" y="28215"/>
                  </a:lnTo>
                  <a:lnTo>
                    <a:pt x="14393" y="29488"/>
                  </a:lnTo>
                  <a:lnTo>
                    <a:pt x="12287" y="30717"/>
                  </a:lnTo>
                  <a:lnTo>
                    <a:pt x="8250" y="33042"/>
                  </a:lnTo>
                  <a:lnTo>
                    <a:pt x="88" y="37825"/>
                  </a:lnTo>
                  <a:lnTo>
                    <a:pt x="44" y="37869"/>
                  </a:lnTo>
                  <a:lnTo>
                    <a:pt x="0" y="37957"/>
                  </a:lnTo>
                  <a:lnTo>
                    <a:pt x="0" y="38001"/>
                  </a:lnTo>
                  <a:lnTo>
                    <a:pt x="0" y="38088"/>
                  </a:lnTo>
                  <a:lnTo>
                    <a:pt x="88" y="38132"/>
                  </a:lnTo>
                  <a:lnTo>
                    <a:pt x="176" y="38176"/>
                  </a:lnTo>
                  <a:lnTo>
                    <a:pt x="263" y="38132"/>
                  </a:lnTo>
                  <a:lnTo>
                    <a:pt x="8425" y="33349"/>
                  </a:lnTo>
                  <a:lnTo>
                    <a:pt x="12462" y="31024"/>
                  </a:lnTo>
                  <a:lnTo>
                    <a:pt x="14612" y="29795"/>
                  </a:lnTo>
                  <a:lnTo>
                    <a:pt x="16631" y="28523"/>
                  </a:lnTo>
                  <a:lnTo>
                    <a:pt x="18430" y="27382"/>
                  </a:lnTo>
                  <a:lnTo>
                    <a:pt x="20843" y="25802"/>
                  </a:lnTo>
                  <a:lnTo>
                    <a:pt x="22291" y="24793"/>
                  </a:lnTo>
                  <a:lnTo>
                    <a:pt x="22335" y="24749"/>
                  </a:lnTo>
                  <a:lnTo>
                    <a:pt x="24354" y="23038"/>
                  </a:lnTo>
                  <a:lnTo>
                    <a:pt x="26855" y="20756"/>
                  </a:lnTo>
                  <a:lnTo>
                    <a:pt x="28391" y="19264"/>
                  </a:lnTo>
                  <a:lnTo>
                    <a:pt x="29619" y="17772"/>
                  </a:lnTo>
                  <a:lnTo>
                    <a:pt x="31375" y="15315"/>
                  </a:lnTo>
                  <a:lnTo>
                    <a:pt x="32691" y="13428"/>
                  </a:lnTo>
                  <a:lnTo>
                    <a:pt x="34008" y="11146"/>
                  </a:lnTo>
                  <a:lnTo>
                    <a:pt x="35412" y="8733"/>
                  </a:lnTo>
                  <a:lnTo>
                    <a:pt x="36816" y="6231"/>
                  </a:lnTo>
                  <a:lnTo>
                    <a:pt x="37957" y="4081"/>
                  </a:lnTo>
                  <a:lnTo>
                    <a:pt x="38703" y="2194"/>
                  </a:lnTo>
                  <a:lnTo>
                    <a:pt x="39317" y="220"/>
                  </a:lnTo>
                  <a:lnTo>
                    <a:pt x="39317" y="176"/>
                  </a:lnTo>
                  <a:lnTo>
                    <a:pt x="39273" y="88"/>
                  </a:lnTo>
                  <a:lnTo>
                    <a:pt x="39229" y="44"/>
                  </a:lnTo>
                  <a:lnTo>
                    <a:pt x="3918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41" name="Google Shape;14441;p408"/>
            <p:cNvSpPr/>
            <p:nvPr/>
          </p:nvSpPr>
          <p:spPr>
            <a:xfrm>
              <a:off x="1822200" y="1600875"/>
              <a:ext cx="866675" cy="694425"/>
            </a:xfrm>
            <a:custGeom>
              <a:avLst/>
              <a:gdLst/>
              <a:ahLst/>
              <a:cxnLst/>
              <a:rect l="l" t="t" r="r" b="b"/>
              <a:pathLst>
                <a:path w="34667" h="27777" extrusionOk="0">
                  <a:moveTo>
                    <a:pt x="34359" y="0"/>
                  </a:moveTo>
                  <a:lnTo>
                    <a:pt x="34315" y="88"/>
                  </a:lnTo>
                  <a:lnTo>
                    <a:pt x="32867" y="2765"/>
                  </a:lnTo>
                  <a:lnTo>
                    <a:pt x="31375" y="5134"/>
                  </a:lnTo>
                  <a:lnTo>
                    <a:pt x="29839" y="7196"/>
                  </a:lnTo>
                  <a:lnTo>
                    <a:pt x="28216" y="8996"/>
                  </a:lnTo>
                  <a:lnTo>
                    <a:pt x="26592" y="10575"/>
                  </a:lnTo>
                  <a:lnTo>
                    <a:pt x="24881" y="12111"/>
                  </a:lnTo>
                  <a:lnTo>
                    <a:pt x="23301" y="13252"/>
                  </a:lnTo>
                  <a:lnTo>
                    <a:pt x="21370" y="14919"/>
                  </a:lnTo>
                  <a:lnTo>
                    <a:pt x="20537" y="15665"/>
                  </a:lnTo>
                  <a:lnTo>
                    <a:pt x="19659" y="16455"/>
                  </a:lnTo>
                  <a:lnTo>
                    <a:pt x="18737" y="17157"/>
                  </a:lnTo>
                  <a:lnTo>
                    <a:pt x="17772" y="17903"/>
                  </a:lnTo>
                  <a:lnTo>
                    <a:pt x="16719" y="18605"/>
                  </a:lnTo>
                  <a:lnTo>
                    <a:pt x="15666" y="19264"/>
                  </a:lnTo>
                  <a:lnTo>
                    <a:pt x="14569" y="19922"/>
                  </a:lnTo>
                  <a:lnTo>
                    <a:pt x="13472" y="20580"/>
                  </a:lnTo>
                  <a:lnTo>
                    <a:pt x="11190" y="21809"/>
                  </a:lnTo>
                  <a:lnTo>
                    <a:pt x="8864" y="22950"/>
                  </a:lnTo>
                  <a:lnTo>
                    <a:pt x="6583" y="24003"/>
                  </a:lnTo>
                  <a:lnTo>
                    <a:pt x="4389" y="25012"/>
                  </a:lnTo>
                  <a:lnTo>
                    <a:pt x="2414" y="26065"/>
                  </a:lnTo>
                  <a:lnTo>
                    <a:pt x="88" y="27469"/>
                  </a:lnTo>
                  <a:lnTo>
                    <a:pt x="44" y="27513"/>
                  </a:lnTo>
                  <a:lnTo>
                    <a:pt x="0" y="27557"/>
                  </a:lnTo>
                  <a:lnTo>
                    <a:pt x="0" y="27645"/>
                  </a:lnTo>
                  <a:lnTo>
                    <a:pt x="44" y="27689"/>
                  </a:lnTo>
                  <a:lnTo>
                    <a:pt x="88" y="27776"/>
                  </a:lnTo>
                  <a:lnTo>
                    <a:pt x="264" y="27776"/>
                  </a:lnTo>
                  <a:lnTo>
                    <a:pt x="2589" y="26372"/>
                  </a:lnTo>
                  <a:lnTo>
                    <a:pt x="4564" y="25319"/>
                  </a:lnTo>
                  <a:lnTo>
                    <a:pt x="6758" y="24354"/>
                  </a:lnTo>
                  <a:lnTo>
                    <a:pt x="9040" y="23257"/>
                  </a:lnTo>
                  <a:lnTo>
                    <a:pt x="11366" y="22116"/>
                  </a:lnTo>
                  <a:lnTo>
                    <a:pt x="13647" y="20887"/>
                  </a:lnTo>
                  <a:lnTo>
                    <a:pt x="14788" y="20229"/>
                  </a:lnTo>
                  <a:lnTo>
                    <a:pt x="15885" y="19571"/>
                  </a:lnTo>
                  <a:lnTo>
                    <a:pt x="16938" y="18869"/>
                  </a:lnTo>
                  <a:lnTo>
                    <a:pt x="17992" y="18167"/>
                  </a:lnTo>
                  <a:lnTo>
                    <a:pt x="18957" y="17464"/>
                  </a:lnTo>
                  <a:lnTo>
                    <a:pt x="19922" y="16718"/>
                  </a:lnTo>
                  <a:lnTo>
                    <a:pt x="20800" y="15929"/>
                  </a:lnTo>
                  <a:lnTo>
                    <a:pt x="21634" y="15183"/>
                  </a:lnTo>
                  <a:lnTo>
                    <a:pt x="23520" y="13559"/>
                  </a:lnTo>
                  <a:lnTo>
                    <a:pt x="25100" y="12374"/>
                  </a:lnTo>
                  <a:lnTo>
                    <a:pt x="26855" y="10839"/>
                  </a:lnTo>
                  <a:lnTo>
                    <a:pt x="28435" y="9215"/>
                  </a:lnTo>
                  <a:lnTo>
                    <a:pt x="30103" y="7416"/>
                  </a:lnTo>
                  <a:lnTo>
                    <a:pt x="31682" y="5310"/>
                  </a:lnTo>
                  <a:lnTo>
                    <a:pt x="33174" y="2940"/>
                  </a:lnTo>
                  <a:lnTo>
                    <a:pt x="34622" y="219"/>
                  </a:lnTo>
                  <a:lnTo>
                    <a:pt x="34666" y="176"/>
                  </a:lnTo>
                  <a:lnTo>
                    <a:pt x="34622" y="88"/>
                  </a:lnTo>
                  <a:lnTo>
                    <a:pt x="34622" y="44"/>
                  </a:lnTo>
                  <a:lnTo>
                    <a:pt x="3457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42" name="Google Shape;14442;p408"/>
            <p:cNvSpPr/>
            <p:nvPr/>
          </p:nvSpPr>
          <p:spPr>
            <a:xfrm>
              <a:off x="1699325" y="2110975"/>
              <a:ext cx="133875" cy="74625"/>
            </a:xfrm>
            <a:custGeom>
              <a:avLst/>
              <a:gdLst/>
              <a:ahLst/>
              <a:cxnLst/>
              <a:rect l="l" t="t" r="r" b="b"/>
              <a:pathLst>
                <a:path w="5355" h="2985" extrusionOk="0">
                  <a:moveTo>
                    <a:pt x="5091" y="0"/>
                  </a:moveTo>
                  <a:lnTo>
                    <a:pt x="89" y="2633"/>
                  </a:lnTo>
                  <a:lnTo>
                    <a:pt x="45" y="2677"/>
                  </a:lnTo>
                  <a:lnTo>
                    <a:pt x="1" y="2721"/>
                  </a:lnTo>
                  <a:lnTo>
                    <a:pt x="1" y="2809"/>
                  </a:lnTo>
                  <a:lnTo>
                    <a:pt x="1" y="2853"/>
                  </a:lnTo>
                  <a:lnTo>
                    <a:pt x="89" y="2940"/>
                  </a:lnTo>
                  <a:lnTo>
                    <a:pt x="176" y="2984"/>
                  </a:lnTo>
                  <a:lnTo>
                    <a:pt x="264" y="2940"/>
                  </a:lnTo>
                  <a:lnTo>
                    <a:pt x="5267" y="351"/>
                  </a:lnTo>
                  <a:lnTo>
                    <a:pt x="5310" y="308"/>
                  </a:lnTo>
                  <a:lnTo>
                    <a:pt x="5354" y="220"/>
                  </a:lnTo>
                  <a:lnTo>
                    <a:pt x="5354" y="176"/>
                  </a:lnTo>
                  <a:lnTo>
                    <a:pt x="5354" y="88"/>
                  </a:lnTo>
                  <a:lnTo>
                    <a:pt x="5310" y="44"/>
                  </a:lnTo>
                  <a:lnTo>
                    <a:pt x="522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43" name="Google Shape;14443;p408"/>
            <p:cNvSpPr/>
            <p:nvPr/>
          </p:nvSpPr>
          <p:spPr>
            <a:xfrm>
              <a:off x="2929075" y="3201400"/>
              <a:ext cx="121800" cy="42800"/>
            </a:xfrm>
            <a:custGeom>
              <a:avLst/>
              <a:gdLst/>
              <a:ahLst/>
              <a:cxnLst/>
              <a:rect l="l" t="t" r="r" b="b"/>
              <a:pathLst>
                <a:path w="4872" h="1712" extrusionOk="0">
                  <a:moveTo>
                    <a:pt x="2722" y="352"/>
                  </a:moveTo>
                  <a:lnTo>
                    <a:pt x="3950" y="439"/>
                  </a:lnTo>
                  <a:lnTo>
                    <a:pt x="4433" y="1054"/>
                  </a:lnTo>
                  <a:lnTo>
                    <a:pt x="4082" y="1229"/>
                  </a:lnTo>
                  <a:lnTo>
                    <a:pt x="1932" y="1361"/>
                  </a:lnTo>
                  <a:lnTo>
                    <a:pt x="440" y="1361"/>
                  </a:lnTo>
                  <a:lnTo>
                    <a:pt x="703" y="659"/>
                  </a:lnTo>
                  <a:lnTo>
                    <a:pt x="2722" y="352"/>
                  </a:lnTo>
                  <a:close/>
                  <a:moveTo>
                    <a:pt x="2722" y="0"/>
                  </a:moveTo>
                  <a:lnTo>
                    <a:pt x="528" y="308"/>
                  </a:lnTo>
                  <a:lnTo>
                    <a:pt x="440" y="352"/>
                  </a:lnTo>
                  <a:lnTo>
                    <a:pt x="396" y="439"/>
                  </a:lnTo>
                  <a:lnTo>
                    <a:pt x="1" y="1492"/>
                  </a:lnTo>
                  <a:lnTo>
                    <a:pt x="1" y="1536"/>
                  </a:lnTo>
                  <a:lnTo>
                    <a:pt x="45" y="1624"/>
                  </a:lnTo>
                  <a:lnTo>
                    <a:pt x="89" y="1712"/>
                  </a:lnTo>
                  <a:lnTo>
                    <a:pt x="1976" y="1712"/>
                  </a:lnTo>
                  <a:lnTo>
                    <a:pt x="4170" y="1580"/>
                  </a:lnTo>
                  <a:lnTo>
                    <a:pt x="4257" y="1536"/>
                  </a:lnTo>
                  <a:lnTo>
                    <a:pt x="4784" y="1229"/>
                  </a:lnTo>
                  <a:lnTo>
                    <a:pt x="4828" y="1185"/>
                  </a:lnTo>
                  <a:lnTo>
                    <a:pt x="4872" y="1141"/>
                  </a:lnTo>
                  <a:lnTo>
                    <a:pt x="4872" y="1054"/>
                  </a:lnTo>
                  <a:lnTo>
                    <a:pt x="4828" y="966"/>
                  </a:lnTo>
                  <a:lnTo>
                    <a:pt x="4213" y="132"/>
                  </a:lnTo>
                  <a:lnTo>
                    <a:pt x="4126" y="88"/>
                  </a:lnTo>
                  <a:lnTo>
                    <a:pt x="4082" y="88"/>
                  </a:lnTo>
                  <a:lnTo>
                    <a:pt x="272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44" name="Google Shape;14444;p408"/>
            <p:cNvSpPr/>
            <p:nvPr/>
          </p:nvSpPr>
          <p:spPr>
            <a:xfrm>
              <a:off x="463000" y="1796125"/>
              <a:ext cx="3006950" cy="2565925"/>
            </a:xfrm>
            <a:custGeom>
              <a:avLst/>
              <a:gdLst/>
              <a:ahLst/>
              <a:cxnLst/>
              <a:rect l="l" t="t" r="r" b="b"/>
              <a:pathLst>
                <a:path w="120278" h="102637" extrusionOk="0">
                  <a:moveTo>
                    <a:pt x="106586" y="1"/>
                  </a:moveTo>
                  <a:lnTo>
                    <a:pt x="106499" y="45"/>
                  </a:lnTo>
                  <a:lnTo>
                    <a:pt x="104173" y="2809"/>
                  </a:lnTo>
                  <a:lnTo>
                    <a:pt x="100355" y="7022"/>
                  </a:lnTo>
                  <a:lnTo>
                    <a:pt x="98512" y="7373"/>
                  </a:lnTo>
                  <a:lnTo>
                    <a:pt x="98425" y="7417"/>
                  </a:lnTo>
                  <a:lnTo>
                    <a:pt x="95967" y="9303"/>
                  </a:lnTo>
                  <a:lnTo>
                    <a:pt x="89561" y="14130"/>
                  </a:lnTo>
                  <a:lnTo>
                    <a:pt x="84997" y="16500"/>
                  </a:lnTo>
                  <a:lnTo>
                    <a:pt x="79293" y="18606"/>
                  </a:lnTo>
                  <a:lnTo>
                    <a:pt x="74334" y="20712"/>
                  </a:lnTo>
                  <a:lnTo>
                    <a:pt x="67620" y="23082"/>
                  </a:lnTo>
                  <a:lnTo>
                    <a:pt x="63364" y="24618"/>
                  </a:lnTo>
                  <a:lnTo>
                    <a:pt x="59151" y="25539"/>
                  </a:lnTo>
                  <a:lnTo>
                    <a:pt x="59108" y="25539"/>
                  </a:lnTo>
                  <a:lnTo>
                    <a:pt x="54017" y="27294"/>
                  </a:lnTo>
                  <a:lnTo>
                    <a:pt x="48664" y="28786"/>
                  </a:lnTo>
                  <a:lnTo>
                    <a:pt x="43662" y="30629"/>
                  </a:lnTo>
                  <a:lnTo>
                    <a:pt x="39010" y="31419"/>
                  </a:lnTo>
                  <a:lnTo>
                    <a:pt x="33920" y="32604"/>
                  </a:lnTo>
                  <a:lnTo>
                    <a:pt x="29795" y="32736"/>
                  </a:lnTo>
                  <a:lnTo>
                    <a:pt x="29708" y="32779"/>
                  </a:lnTo>
                  <a:lnTo>
                    <a:pt x="23169" y="35588"/>
                  </a:lnTo>
                  <a:lnTo>
                    <a:pt x="17509" y="37826"/>
                  </a:lnTo>
                  <a:lnTo>
                    <a:pt x="13603" y="37870"/>
                  </a:lnTo>
                  <a:lnTo>
                    <a:pt x="11892" y="36509"/>
                  </a:lnTo>
                  <a:lnTo>
                    <a:pt x="11848" y="36509"/>
                  </a:lnTo>
                  <a:lnTo>
                    <a:pt x="9786" y="35632"/>
                  </a:lnTo>
                  <a:lnTo>
                    <a:pt x="9742" y="35588"/>
                  </a:lnTo>
                  <a:lnTo>
                    <a:pt x="9654" y="35632"/>
                  </a:lnTo>
                  <a:lnTo>
                    <a:pt x="9610" y="35675"/>
                  </a:lnTo>
                  <a:lnTo>
                    <a:pt x="9566" y="35719"/>
                  </a:lnTo>
                  <a:lnTo>
                    <a:pt x="6802" y="42082"/>
                  </a:lnTo>
                  <a:lnTo>
                    <a:pt x="6802" y="42170"/>
                  </a:lnTo>
                  <a:lnTo>
                    <a:pt x="8338" y="50156"/>
                  </a:lnTo>
                  <a:lnTo>
                    <a:pt x="8864" y="55334"/>
                  </a:lnTo>
                  <a:lnTo>
                    <a:pt x="9479" y="61565"/>
                  </a:lnTo>
                  <a:lnTo>
                    <a:pt x="7285" y="64022"/>
                  </a:lnTo>
                  <a:lnTo>
                    <a:pt x="7241" y="64110"/>
                  </a:lnTo>
                  <a:lnTo>
                    <a:pt x="6758" y="67796"/>
                  </a:lnTo>
                  <a:lnTo>
                    <a:pt x="5266" y="69419"/>
                  </a:lnTo>
                  <a:lnTo>
                    <a:pt x="5222" y="69507"/>
                  </a:lnTo>
                  <a:lnTo>
                    <a:pt x="4432" y="72316"/>
                  </a:lnTo>
                  <a:lnTo>
                    <a:pt x="2984" y="76002"/>
                  </a:lnTo>
                  <a:lnTo>
                    <a:pt x="1756" y="79380"/>
                  </a:lnTo>
                  <a:lnTo>
                    <a:pt x="571" y="82540"/>
                  </a:lnTo>
                  <a:lnTo>
                    <a:pt x="44" y="86182"/>
                  </a:lnTo>
                  <a:lnTo>
                    <a:pt x="1" y="89341"/>
                  </a:lnTo>
                  <a:lnTo>
                    <a:pt x="132" y="92281"/>
                  </a:lnTo>
                  <a:lnTo>
                    <a:pt x="132" y="92369"/>
                  </a:lnTo>
                  <a:lnTo>
                    <a:pt x="176" y="92413"/>
                  </a:lnTo>
                  <a:lnTo>
                    <a:pt x="220" y="92457"/>
                  </a:lnTo>
                  <a:lnTo>
                    <a:pt x="395" y="92457"/>
                  </a:lnTo>
                  <a:lnTo>
                    <a:pt x="439" y="92413"/>
                  </a:lnTo>
                  <a:lnTo>
                    <a:pt x="483" y="92369"/>
                  </a:lnTo>
                  <a:lnTo>
                    <a:pt x="483" y="92281"/>
                  </a:lnTo>
                  <a:lnTo>
                    <a:pt x="352" y="89341"/>
                  </a:lnTo>
                  <a:lnTo>
                    <a:pt x="395" y="86226"/>
                  </a:lnTo>
                  <a:lnTo>
                    <a:pt x="922" y="82627"/>
                  </a:lnTo>
                  <a:lnTo>
                    <a:pt x="2063" y="79512"/>
                  </a:lnTo>
                  <a:lnTo>
                    <a:pt x="3335" y="76089"/>
                  </a:lnTo>
                  <a:lnTo>
                    <a:pt x="4740" y="72447"/>
                  </a:lnTo>
                  <a:lnTo>
                    <a:pt x="5529" y="69639"/>
                  </a:lnTo>
                  <a:lnTo>
                    <a:pt x="7065" y="68015"/>
                  </a:lnTo>
                  <a:lnTo>
                    <a:pt x="7109" y="67884"/>
                  </a:lnTo>
                  <a:lnTo>
                    <a:pt x="7592" y="64198"/>
                  </a:lnTo>
                  <a:lnTo>
                    <a:pt x="9786" y="61740"/>
                  </a:lnTo>
                  <a:lnTo>
                    <a:pt x="9830" y="61697"/>
                  </a:lnTo>
                  <a:lnTo>
                    <a:pt x="9830" y="61609"/>
                  </a:lnTo>
                  <a:lnTo>
                    <a:pt x="9215" y="55290"/>
                  </a:lnTo>
                  <a:lnTo>
                    <a:pt x="8689" y="50112"/>
                  </a:lnTo>
                  <a:lnTo>
                    <a:pt x="7153" y="42170"/>
                  </a:lnTo>
                  <a:lnTo>
                    <a:pt x="9830" y="36027"/>
                  </a:lnTo>
                  <a:lnTo>
                    <a:pt x="11717" y="36816"/>
                  </a:lnTo>
                  <a:lnTo>
                    <a:pt x="13428" y="38177"/>
                  </a:lnTo>
                  <a:lnTo>
                    <a:pt x="13560" y="38221"/>
                  </a:lnTo>
                  <a:lnTo>
                    <a:pt x="17553" y="38177"/>
                  </a:lnTo>
                  <a:lnTo>
                    <a:pt x="17597" y="38133"/>
                  </a:lnTo>
                  <a:lnTo>
                    <a:pt x="23301" y="35895"/>
                  </a:lnTo>
                  <a:lnTo>
                    <a:pt x="29839" y="33087"/>
                  </a:lnTo>
                  <a:lnTo>
                    <a:pt x="33964" y="32955"/>
                  </a:lnTo>
                  <a:lnTo>
                    <a:pt x="34008" y="32955"/>
                  </a:lnTo>
                  <a:lnTo>
                    <a:pt x="39098" y="31726"/>
                  </a:lnTo>
                  <a:lnTo>
                    <a:pt x="43749" y="30980"/>
                  </a:lnTo>
                  <a:lnTo>
                    <a:pt x="43793" y="30936"/>
                  </a:lnTo>
                  <a:lnTo>
                    <a:pt x="48752" y="29093"/>
                  </a:lnTo>
                  <a:lnTo>
                    <a:pt x="54105" y="27645"/>
                  </a:lnTo>
                  <a:lnTo>
                    <a:pt x="59239" y="25890"/>
                  </a:lnTo>
                  <a:lnTo>
                    <a:pt x="63452" y="24969"/>
                  </a:lnTo>
                  <a:lnTo>
                    <a:pt x="63496" y="24969"/>
                  </a:lnTo>
                  <a:lnTo>
                    <a:pt x="67752" y="23389"/>
                  </a:lnTo>
                  <a:lnTo>
                    <a:pt x="74466" y="21019"/>
                  </a:lnTo>
                  <a:lnTo>
                    <a:pt x="79424" y="18913"/>
                  </a:lnTo>
                  <a:lnTo>
                    <a:pt x="85129" y="16851"/>
                  </a:lnTo>
                  <a:lnTo>
                    <a:pt x="85129" y="16807"/>
                  </a:lnTo>
                  <a:lnTo>
                    <a:pt x="89736" y="14437"/>
                  </a:lnTo>
                  <a:lnTo>
                    <a:pt x="89780" y="14437"/>
                  </a:lnTo>
                  <a:lnTo>
                    <a:pt x="96187" y="9567"/>
                  </a:lnTo>
                  <a:lnTo>
                    <a:pt x="98644" y="7680"/>
                  </a:lnTo>
                  <a:lnTo>
                    <a:pt x="100487" y="7373"/>
                  </a:lnTo>
                  <a:lnTo>
                    <a:pt x="100575" y="7329"/>
                  </a:lnTo>
                  <a:lnTo>
                    <a:pt x="104436" y="3029"/>
                  </a:lnTo>
                  <a:lnTo>
                    <a:pt x="106674" y="352"/>
                  </a:lnTo>
                  <a:lnTo>
                    <a:pt x="112335" y="1712"/>
                  </a:lnTo>
                  <a:lnTo>
                    <a:pt x="112949" y="3555"/>
                  </a:lnTo>
                  <a:lnTo>
                    <a:pt x="116547" y="18343"/>
                  </a:lnTo>
                  <a:lnTo>
                    <a:pt x="116372" y="30410"/>
                  </a:lnTo>
                  <a:lnTo>
                    <a:pt x="116372" y="30454"/>
                  </a:lnTo>
                  <a:lnTo>
                    <a:pt x="118741" y="38396"/>
                  </a:lnTo>
                  <a:lnTo>
                    <a:pt x="117600" y="42214"/>
                  </a:lnTo>
                  <a:lnTo>
                    <a:pt x="116942" y="44890"/>
                  </a:lnTo>
                  <a:lnTo>
                    <a:pt x="116942" y="44934"/>
                  </a:lnTo>
                  <a:lnTo>
                    <a:pt x="116810" y="48225"/>
                  </a:lnTo>
                  <a:lnTo>
                    <a:pt x="116810" y="48313"/>
                  </a:lnTo>
                  <a:lnTo>
                    <a:pt x="119926" y="54939"/>
                  </a:lnTo>
                  <a:lnTo>
                    <a:pt x="119663" y="55948"/>
                  </a:lnTo>
                  <a:lnTo>
                    <a:pt x="118697" y="56475"/>
                  </a:lnTo>
                  <a:lnTo>
                    <a:pt x="118653" y="56475"/>
                  </a:lnTo>
                  <a:lnTo>
                    <a:pt x="115889" y="58537"/>
                  </a:lnTo>
                  <a:lnTo>
                    <a:pt x="113519" y="60468"/>
                  </a:lnTo>
                  <a:lnTo>
                    <a:pt x="109614" y="64154"/>
                  </a:lnTo>
                  <a:lnTo>
                    <a:pt x="109570" y="64198"/>
                  </a:lnTo>
                  <a:lnTo>
                    <a:pt x="104305" y="75519"/>
                  </a:lnTo>
                  <a:lnTo>
                    <a:pt x="100750" y="78634"/>
                  </a:lnTo>
                  <a:lnTo>
                    <a:pt x="98468" y="80784"/>
                  </a:lnTo>
                  <a:lnTo>
                    <a:pt x="91184" y="82935"/>
                  </a:lnTo>
                  <a:lnTo>
                    <a:pt x="87805" y="83417"/>
                  </a:lnTo>
                  <a:lnTo>
                    <a:pt x="87762" y="83417"/>
                  </a:lnTo>
                  <a:lnTo>
                    <a:pt x="84163" y="84470"/>
                  </a:lnTo>
                  <a:lnTo>
                    <a:pt x="84076" y="84514"/>
                  </a:lnTo>
                  <a:lnTo>
                    <a:pt x="82847" y="85962"/>
                  </a:lnTo>
                  <a:lnTo>
                    <a:pt x="82847" y="86006"/>
                  </a:lnTo>
                  <a:lnTo>
                    <a:pt x="81311" y="88858"/>
                  </a:lnTo>
                  <a:lnTo>
                    <a:pt x="78810" y="90965"/>
                  </a:lnTo>
                  <a:lnTo>
                    <a:pt x="74202" y="91886"/>
                  </a:lnTo>
                  <a:lnTo>
                    <a:pt x="74159" y="91886"/>
                  </a:lnTo>
                  <a:lnTo>
                    <a:pt x="70560" y="93905"/>
                  </a:lnTo>
                  <a:lnTo>
                    <a:pt x="70517" y="93992"/>
                  </a:lnTo>
                  <a:lnTo>
                    <a:pt x="68630" y="96669"/>
                  </a:lnTo>
                  <a:lnTo>
                    <a:pt x="65207" y="97196"/>
                  </a:lnTo>
                  <a:lnTo>
                    <a:pt x="63671" y="96932"/>
                  </a:lnTo>
                  <a:lnTo>
                    <a:pt x="62004" y="96932"/>
                  </a:lnTo>
                  <a:lnTo>
                    <a:pt x="58098" y="97942"/>
                  </a:lnTo>
                  <a:lnTo>
                    <a:pt x="52482" y="98995"/>
                  </a:lnTo>
                  <a:lnTo>
                    <a:pt x="51253" y="98819"/>
                  </a:lnTo>
                  <a:lnTo>
                    <a:pt x="48006" y="98380"/>
                  </a:lnTo>
                  <a:lnTo>
                    <a:pt x="44451" y="97547"/>
                  </a:lnTo>
                  <a:lnTo>
                    <a:pt x="43398" y="95923"/>
                  </a:lnTo>
                  <a:lnTo>
                    <a:pt x="41160" y="93115"/>
                  </a:lnTo>
                  <a:lnTo>
                    <a:pt x="41160" y="92325"/>
                  </a:lnTo>
                  <a:lnTo>
                    <a:pt x="41160" y="90833"/>
                  </a:lnTo>
                  <a:lnTo>
                    <a:pt x="42038" y="88990"/>
                  </a:lnTo>
                  <a:lnTo>
                    <a:pt x="43618" y="86972"/>
                  </a:lnTo>
                  <a:lnTo>
                    <a:pt x="46646" y="85348"/>
                  </a:lnTo>
                  <a:lnTo>
                    <a:pt x="46689" y="85304"/>
                  </a:lnTo>
                  <a:lnTo>
                    <a:pt x="47216" y="84427"/>
                  </a:lnTo>
                  <a:lnTo>
                    <a:pt x="47216" y="84383"/>
                  </a:lnTo>
                  <a:lnTo>
                    <a:pt x="48006" y="82627"/>
                  </a:lnTo>
                  <a:lnTo>
                    <a:pt x="49015" y="80916"/>
                  </a:lnTo>
                  <a:lnTo>
                    <a:pt x="50551" y="78854"/>
                  </a:lnTo>
                  <a:lnTo>
                    <a:pt x="51297" y="77493"/>
                  </a:lnTo>
                  <a:lnTo>
                    <a:pt x="51297" y="77450"/>
                  </a:lnTo>
                  <a:lnTo>
                    <a:pt x="51428" y="76528"/>
                  </a:lnTo>
                  <a:lnTo>
                    <a:pt x="51428" y="76484"/>
                  </a:lnTo>
                  <a:lnTo>
                    <a:pt x="51341" y="75036"/>
                  </a:lnTo>
                  <a:lnTo>
                    <a:pt x="52043" y="70692"/>
                  </a:lnTo>
                  <a:lnTo>
                    <a:pt x="55685" y="63847"/>
                  </a:lnTo>
                  <a:lnTo>
                    <a:pt x="58405" y="60029"/>
                  </a:lnTo>
                  <a:lnTo>
                    <a:pt x="61214" y="58318"/>
                  </a:lnTo>
                  <a:lnTo>
                    <a:pt x="65163" y="56563"/>
                  </a:lnTo>
                  <a:lnTo>
                    <a:pt x="65207" y="56519"/>
                  </a:lnTo>
                  <a:lnTo>
                    <a:pt x="68761" y="52789"/>
                  </a:lnTo>
                  <a:lnTo>
                    <a:pt x="77845" y="45768"/>
                  </a:lnTo>
                  <a:lnTo>
                    <a:pt x="82452" y="41950"/>
                  </a:lnTo>
                  <a:lnTo>
                    <a:pt x="89122" y="38308"/>
                  </a:lnTo>
                  <a:lnTo>
                    <a:pt x="93554" y="38089"/>
                  </a:lnTo>
                  <a:lnTo>
                    <a:pt x="93598" y="38045"/>
                  </a:lnTo>
                  <a:lnTo>
                    <a:pt x="105709" y="31726"/>
                  </a:lnTo>
                  <a:lnTo>
                    <a:pt x="105796" y="31682"/>
                  </a:lnTo>
                  <a:lnTo>
                    <a:pt x="105796" y="31595"/>
                  </a:lnTo>
                  <a:lnTo>
                    <a:pt x="106455" y="27821"/>
                  </a:lnTo>
                  <a:lnTo>
                    <a:pt x="106455" y="27777"/>
                  </a:lnTo>
                  <a:lnTo>
                    <a:pt x="106235" y="24705"/>
                  </a:lnTo>
                  <a:lnTo>
                    <a:pt x="106411" y="21546"/>
                  </a:lnTo>
                  <a:lnTo>
                    <a:pt x="106367" y="21414"/>
                  </a:lnTo>
                  <a:lnTo>
                    <a:pt x="104875" y="19396"/>
                  </a:lnTo>
                  <a:lnTo>
                    <a:pt x="104787" y="19308"/>
                  </a:lnTo>
                  <a:lnTo>
                    <a:pt x="100575" y="17992"/>
                  </a:lnTo>
                  <a:lnTo>
                    <a:pt x="99127" y="17421"/>
                  </a:lnTo>
                  <a:lnTo>
                    <a:pt x="95090" y="15842"/>
                  </a:lnTo>
                  <a:lnTo>
                    <a:pt x="94914" y="15842"/>
                  </a:lnTo>
                  <a:lnTo>
                    <a:pt x="91448" y="18343"/>
                  </a:lnTo>
                  <a:lnTo>
                    <a:pt x="83461" y="23916"/>
                  </a:lnTo>
                  <a:lnTo>
                    <a:pt x="79688" y="25100"/>
                  </a:lnTo>
                  <a:lnTo>
                    <a:pt x="76353" y="24662"/>
                  </a:lnTo>
                  <a:lnTo>
                    <a:pt x="76265" y="24705"/>
                  </a:lnTo>
                  <a:lnTo>
                    <a:pt x="70824" y="26724"/>
                  </a:lnTo>
                  <a:lnTo>
                    <a:pt x="65119" y="28655"/>
                  </a:lnTo>
                  <a:lnTo>
                    <a:pt x="61126" y="30103"/>
                  </a:lnTo>
                  <a:lnTo>
                    <a:pt x="56519" y="31726"/>
                  </a:lnTo>
                  <a:lnTo>
                    <a:pt x="51428" y="33569"/>
                  </a:lnTo>
                  <a:lnTo>
                    <a:pt x="47435" y="35017"/>
                  </a:lnTo>
                  <a:lnTo>
                    <a:pt x="47391" y="35017"/>
                  </a:lnTo>
                  <a:lnTo>
                    <a:pt x="42784" y="37431"/>
                  </a:lnTo>
                  <a:lnTo>
                    <a:pt x="38923" y="38572"/>
                  </a:lnTo>
                  <a:lnTo>
                    <a:pt x="35237" y="39756"/>
                  </a:lnTo>
                  <a:lnTo>
                    <a:pt x="31594" y="40678"/>
                  </a:lnTo>
                  <a:lnTo>
                    <a:pt x="31551" y="40722"/>
                  </a:lnTo>
                  <a:lnTo>
                    <a:pt x="27382" y="43530"/>
                  </a:lnTo>
                  <a:lnTo>
                    <a:pt x="27338" y="43574"/>
                  </a:lnTo>
                  <a:lnTo>
                    <a:pt x="24354" y="47435"/>
                  </a:lnTo>
                  <a:lnTo>
                    <a:pt x="24354" y="47479"/>
                  </a:lnTo>
                  <a:lnTo>
                    <a:pt x="22731" y="50507"/>
                  </a:lnTo>
                  <a:lnTo>
                    <a:pt x="21590" y="53491"/>
                  </a:lnTo>
                  <a:lnTo>
                    <a:pt x="19659" y="56255"/>
                  </a:lnTo>
                  <a:lnTo>
                    <a:pt x="19615" y="56299"/>
                  </a:lnTo>
                  <a:lnTo>
                    <a:pt x="18167" y="68937"/>
                  </a:lnTo>
                  <a:lnTo>
                    <a:pt x="18562" y="76133"/>
                  </a:lnTo>
                  <a:lnTo>
                    <a:pt x="18211" y="77976"/>
                  </a:lnTo>
                  <a:lnTo>
                    <a:pt x="17553" y="80258"/>
                  </a:lnTo>
                  <a:lnTo>
                    <a:pt x="16368" y="81969"/>
                  </a:lnTo>
                  <a:lnTo>
                    <a:pt x="14920" y="83988"/>
                  </a:lnTo>
                  <a:lnTo>
                    <a:pt x="13428" y="84514"/>
                  </a:lnTo>
                  <a:lnTo>
                    <a:pt x="13340" y="84558"/>
                  </a:lnTo>
                  <a:lnTo>
                    <a:pt x="13296" y="84646"/>
                  </a:lnTo>
                  <a:lnTo>
                    <a:pt x="12331" y="86796"/>
                  </a:lnTo>
                  <a:lnTo>
                    <a:pt x="11717" y="89209"/>
                  </a:lnTo>
                  <a:lnTo>
                    <a:pt x="11717" y="89253"/>
                  </a:lnTo>
                  <a:lnTo>
                    <a:pt x="12419" y="95528"/>
                  </a:lnTo>
                  <a:lnTo>
                    <a:pt x="13560" y="102461"/>
                  </a:lnTo>
                  <a:lnTo>
                    <a:pt x="13603" y="102593"/>
                  </a:lnTo>
                  <a:lnTo>
                    <a:pt x="13735" y="102637"/>
                  </a:lnTo>
                  <a:lnTo>
                    <a:pt x="13823" y="102593"/>
                  </a:lnTo>
                  <a:lnTo>
                    <a:pt x="13867" y="102549"/>
                  </a:lnTo>
                  <a:lnTo>
                    <a:pt x="13911" y="102505"/>
                  </a:lnTo>
                  <a:lnTo>
                    <a:pt x="13911" y="102417"/>
                  </a:lnTo>
                  <a:lnTo>
                    <a:pt x="12770" y="95484"/>
                  </a:lnTo>
                  <a:lnTo>
                    <a:pt x="12068" y="89253"/>
                  </a:lnTo>
                  <a:lnTo>
                    <a:pt x="12682" y="86928"/>
                  </a:lnTo>
                  <a:lnTo>
                    <a:pt x="13603" y="84821"/>
                  </a:lnTo>
                  <a:lnTo>
                    <a:pt x="15095" y="84295"/>
                  </a:lnTo>
                  <a:lnTo>
                    <a:pt x="15183" y="84207"/>
                  </a:lnTo>
                  <a:lnTo>
                    <a:pt x="16675" y="82189"/>
                  </a:lnTo>
                  <a:lnTo>
                    <a:pt x="17860" y="80433"/>
                  </a:lnTo>
                  <a:lnTo>
                    <a:pt x="17860" y="80390"/>
                  </a:lnTo>
                  <a:lnTo>
                    <a:pt x="18562" y="78064"/>
                  </a:lnTo>
                  <a:lnTo>
                    <a:pt x="18913" y="76221"/>
                  </a:lnTo>
                  <a:lnTo>
                    <a:pt x="18913" y="76133"/>
                  </a:lnTo>
                  <a:lnTo>
                    <a:pt x="18518" y="68937"/>
                  </a:lnTo>
                  <a:lnTo>
                    <a:pt x="19966" y="56387"/>
                  </a:lnTo>
                  <a:lnTo>
                    <a:pt x="21853" y="53666"/>
                  </a:lnTo>
                  <a:lnTo>
                    <a:pt x="21897" y="53623"/>
                  </a:lnTo>
                  <a:lnTo>
                    <a:pt x="23082" y="50683"/>
                  </a:lnTo>
                  <a:lnTo>
                    <a:pt x="24661" y="47655"/>
                  </a:lnTo>
                  <a:lnTo>
                    <a:pt x="27601" y="43793"/>
                  </a:lnTo>
                  <a:lnTo>
                    <a:pt x="31682" y="41029"/>
                  </a:lnTo>
                  <a:lnTo>
                    <a:pt x="35324" y="40107"/>
                  </a:lnTo>
                  <a:lnTo>
                    <a:pt x="39054" y="38879"/>
                  </a:lnTo>
                  <a:lnTo>
                    <a:pt x="42872" y="37782"/>
                  </a:lnTo>
                  <a:lnTo>
                    <a:pt x="42916" y="37782"/>
                  </a:lnTo>
                  <a:lnTo>
                    <a:pt x="47567" y="35324"/>
                  </a:lnTo>
                  <a:lnTo>
                    <a:pt x="51560" y="33920"/>
                  </a:lnTo>
                  <a:lnTo>
                    <a:pt x="56650" y="32077"/>
                  </a:lnTo>
                  <a:lnTo>
                    <a:pt x="61214" y="30454"/>
                  </a:lnTo>
                  <a:lnTo>
                    <a:pt x="65251" y="28962"/>
                  </a:lnTo>
                  <a:lnTo>
                    <a:pt x="70911" y="27075"/>
                  </a:lnTo>
                  <a:lnTo>
                    <a:pt x="76353" y="25013"/>
                  </a:lnTo>
                  <a:lnTo>
                    <a:pt x="79644" y="25451"/>
                  </a:lnTo>
                  <a:lnTo>
                    <a:pt x="79731" y="25451"/>
                  </a:lnTo>
                  <a:lnTo>
                    <a:pt x="83593" y="24223"/>
                  </a:lnTo>
                  <a:lnTo>
                    <a:pt x="83681" y="24223"/>
                  </a:lnTo>
                  <a:lnTo>
                    <a:pt x="91623" y="18606"/>
                  </a:lnTo>
                  <a:lnTo>
                    <a:pt x="95046" y="16193"/>
                  </a:lnTo>
                  <a:lnTo>
                    <a:pt x="98995" y="17728"/>
                  </a:lnTo>
                  <a:lnTo>
                    <a:pt x="100443" y="18343"/>
                  </a:lnTo>
                  <a:lnTo>
                    <a:pt x="104656" y="19659"/>
                  </a:lnTo>
                  <a:lnTo>
                    <a:pt x="106060" y="21590"/>
                  </a:lnTo>
                  <a:lnTo>
                    <a:pt x="105884" y="24662"/>
                  </a:lnTo>
                  <a:lnTo>
                    <a:pt x="105884" y="24705"/>
                  </a:lnTo>
                  <a:lnTo>
                    <a:pt x="106104" y="27777"/>
                  </a:lnTo>
                  <a:lnTo>
                    <a:pt x="105489" y="31463"/>
                  </a:lnTo>
                  <a:lnTo>
                    <a:pt x="93466" y="37738"/>
                  </a:lnTo>
                  <a:lnTo>
                    <a:pt x="89078" y="37957"/>
                  </a:lnTo>
                  <a:lnTo>
                    <a:pt x="88990" y="37957"/>
                  </a:lnTo>
                  <a:lnTo>
                    <a:pt x="82277" y="41643"/>
                  </a:lnTo>
                  <a:lnTo>
                    <a:pt x="82233" y="41643"/>
                  </a:lnTo>
                  <a:lnTo>
                    <a:pt x="77625" y="45505"/>
                  </a:lnTo>
                  <a:lnTo>
                    <a:pt x="68542" y="52526"/>
                  </a:lnTo>
                  <a:lnTo>
                    <a:pt x="68498" y="52569"/>
                  </a:lnTo>
                  <a:lnTo>
                    <a:pt x="64988" y="56255"/>
                  </a:lnTo>
                  <a:lnTo>
                    <a:pt x="61082" y="58011"/>
                  </a:lnTo>
                  <a:lnTo>
                    <a:pt x="61038" y="58011"/>
                  </a:lnTo>
                  <a:lnTo>
                    <a:pt x="58186" y="59766"/>
                  </a:lnTo>
                  <a:lnTo>
                    <a:pt x="58142" y="59810"/>
                  </a:lnTo>
                  <a:lnTo>
                    <a:pt x="55378" y="63627"/>
                  </a:lnTo>
                  <a:lnTo>
                    <a:pt x="55378" y="63671"/>
                  </a:lnTo>
                  <a:lnTo>
                    <a:pt x="51736" y="70516"/>
                  </a:lnTo>
                  <a:lnTo>
                    <a:pt x="51692" y="70604"/>
                  </a:lnTo>
                  <a:lnTo>
                    <a:pt x="50990" y="74992"/>
                  </a:lnTo>
                  <a:lnTo>
                    <a:pt x="50990" y="75036"/>
                  </a:lnTo>
                  <a:lnTo>
                    <a:pt x="51077" y="76484"/>
                  </a:lnTo>
                  <a:lnTo>
                    <a:pt x="50946" y="77362"/>
                  </a:lnTo>
                  <a:lnTo>
                    <a:pt x="50244" y="78678"/>
                  </a:lnTo>
                  <a:lnTo>
                    <a:pt x="48708" y="80697"/>
                  </a:lnTo>
                  <a:lnTo>
                    <a:pt x="47699" y="82452"/>
                  </a:lnTo>
                  <a:lnTo>
                    <a:pt x="47699" y="82496"/>
                  </a:lnTo>
                  <a:lnTo>
                    <a:pt x="46909" y="84251"/>
                  </a:lnTo>
                  <a:lnTo>
                    <a:pt x="46426" y="85085"/>
                  </a:lnTo>
                  <a:lnTo>
                    <a:pt x="43442" y="86664"/>
                  </a:lnTo>
                  <a:lnTo>
                    <a:pt x="43354" y="86708"/>
                  </a:lnTo>
                  <a:lnTo>
                    <a:pt x="41775" y="88771"/>
                  </a:lnTo>
                  <a:lnTo>
                    <a:pt x="41731" y="88815"/>
                  </a:lnTo>
                  <a:lnTo>
                    <a:pt x="40809" y="90701"/>
                  </a:lnTo>
                  <a:lnTo>
                    <a:pt x="40809" y="90789"/>
                  </a:lnTo>
                  <a:lnTo>
                    <a:pt x="40809" y="92325"/>
                  </a:lnTo>
                  <a:lnTo>
                    <a:pt x="40809" y="93203"/>
                  </a:lnTo>
                  <a:lnTo>
                    <a:pt x="40853" y="93290"/>
                  </a:lnTo>
                  <a:lnTo>
                    <a:pt x="43091" y="96143"/>
                  </a:lnTo>
                  <a:lnTo>
                    <a:pt x="44188" y="97810"/>
                  </a:lnTo>
                  <a:lnTo>
                    <a:pt x="44276" y="97898"/>
                  </a:lnTo>
                  <a:lnTo>
                    <a:pt x="47918" y="98732"/>
                  </a:lnTo>
                  <a:lnTo>
                    <a:pt x="51209" y="99170"/>
                  </a:lnTo>
                  <a:lnTo>
                    <a:pt x="52438" y="99346"/>
                  </a:lnTo>
                  <a:lnTo>
                    <a:pt x="52482" y="99346"/>
                  </a:lnTo>
                  <a:lnTo>
                    <a:pt x="58186" y="98293"/>
                  </a:lnTo>
                  <a:lnTo>
                    <a:pt x="62091" y="97283"/>
                  </a:lnTo>
                  <a:lnTo>
                    <a:pt x="63627" y="97283"/>
                  </a:lnTo>
                  <a:lnTo>
                    <a:pt x="65163" y="97547"/>
                  </a:lnTo>
                  <a:lnTo>
                    <a:pt x="65251" y="97547"/>
                  </a:lnTo>
                  <a:lnTo>
                    <a:pt x="68761" y="96976"/>
                  </a:lnTo>
                  <a:lnTo>
                    <a:pt x="68805" y="96976"/>
                  </a:lnTo>
                  <a:lnTo>
                    <a:pt x="68893" y="96932"/>
                  </a:lnTo>
                  <a:lnTo>
                    <a:pt x="70780" y="94212"/>
                  </a:lnTo>
                  <a:lnTo>
                    <a:pt x="74334" y="92193"/>
                  </a:lnTo>
                  <a:lnTo>
                    <a:pt x="78942" y="91316"/>
                  </a:lnTo>
                  <a:lnTo>
                    <a:pt x="79029" y="91272"/>
                  </a:lnTo>
                  <a:lnTo>
                    <a:pt x="81574" y="89122"/>
                  </a:lnTo>
                  <a:lnTo>
                    <a:pt x="81618" y="89034"/>
                  </a:lnTo>
                  <a:lnTo>
                    <a:pt x="83110" y="86182"/>
                  </a:lnTo>
                  <a:lnTo>
                    <a:pt x="84295" y="84778"/>
                  </a:lnTo>
                  <a:lnTo>
                    <a:pt x="87849" y="83724"/>
                  </a:lnTo>
                  <a:lnTo>
                    <a:pt x="91228" y="83286"/>
                  </a:lnTo>
                  <a:lnTo>
                    <a:pt x="91272" y="83286"/>
                  </a:lnTo>
                  <a:lnTo>
                    <a:pt x="98600" y="81136"/>
                  </a:lnTo>
                  <a:lnTo>
                    <a:pt x="98644" y="81092"/>
                  </a:lnTo>
                  <a:lnTo>
                    <a:pt x="100970" y="78854"/>
                  </a:lnTo>
                  <a:lnTo>
                    <a:pt x="104568" y="75782"/>
                  </a:lnTo>
                  <a:lnTo>
                    <a:pt x="104612" y="75738"/>
                  </a:lnTo>
                  <a:lnTo>
                    <a:pt x="109877" y="64373"/>
                  </a:lnTo>
                  <a:lnTo>
                    <a:pt x="113739" y="60731"/>
                  </a:lnTo>
                  <a:lnTo>
                    <a:pt x="116065" y="58800"/>
                  </a:lnTo>
                  <a:lnTo>
                    <a:pt x="118873" y="56782"/>
                  </a:lnTo>
                  <a:lnTo>
                    <a:pt x="119882" y="56255"/>
                  </a:lnTo>
                  <a:lnTo>
                    <a:pt x="119926" y="56211"/>
                  </a:lnTo>
                  <a:lnTo>
                    <a:pt x="119970" y="56124"/>
                  </a:lnTo>
                  <a:lnTo>
                    <a:pt x="120277" y="54983"/>
                  </a:lnTo>
                  <a:lnTo>
                    <a:pt x="120277" y="54851"/>
                  </a:lnTo>
                  <a:lnTo>
                    <a:pt x="117162" y="48225"/>
                  </a:lnTo>
                  <a:lnTo>
                    <a:pt x="117293" y="44978"/>
                  </a:lnTo>
                  <a:lnTo>
                    <a:pt x="117907" y="42301"/>
                  </a:lnTo>
                  <a:lnTo>
                    <a:pt x="119092" y="38484"/>
                  </a:lnTo>
                  <a:lnTo>
                    <a:pt x="119092" y="38352"/>
                  </a:lnTo>
                  <a:lnTo>
                    <a:pt x="116723" y="30366"/>
                  </a:lnTo>
                  <a:lnTo>
                    <a:pt x="116898" y="18343"/>
                  </a:lnTo>
                  <a:lnTo>
                    <a:pt x="116898" y="18299"/>
                  </a:lnTo>
                  <a:lnTo>
                    <a:pt x="113256" y="3423"/>
                  </a:lnTo>
                  <a:lnTo>
                    <a:pt x="112598" y="1493"/>
                  </a:lnTo>
                  <a:lnTo>
                    <a:pt x="112554" y="1449"/>
                  </a:lnTo>
                  <a:lnTo>
                    <a:pt x="112510" y="1405"/>
                  </a:lnTo>
                  <a:lnTo>
                    <a:pt x="10667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45" name="Google Shape;14445;p408"/>
            <p:cNvSpPr/>
            <p:nvPr/>
          </p:nvSpPr>
          <p:spPr>
            <a:xfrm>
              <a:off x="1260525" y="3161900"/>
              <a:ext cx="125100" cy="1464550"/>
            </a:xfrm>
            <a:custGeom>
              <a:avLst/>
              <a:gdLst/>
              <a:ahLst/>
              <a:cxnLst/>
              <a:rect l="l" t="t" r="r" b="b"/>
              <a:pathLst>
                <a:path w="5004" h="58582" extrusionOk="0">
                  <a:moveTo>
                    <a:pt x="2195" y="1"/>
                  </a:moveTo>
                  <a:lnTo>
                    <a:pt x="2107" y="45"/>
                  </a:lnTo>
                  <a:lnTo>
                    <a:pt x="2063" y="89"/>
                  </a:lnTo>
                  <a:lnTo>
                    <a:pt x="2019" y="132"/>
                  </a:lnTo>
                  <a:lnTo>
                    <a:pt x="2019" y="264"/>
                  </a:lnTo>
                  <a:lnTo>
                    <a:pt x="2019" y="308"/>
                  </a:lnTo>
                  <a:lnTo>
                    <a:pt x="2721" y="3029"/>
                  </a:lnTo>
                  <a:lnTo>
                    <a:pt x="3336" y="5837"/>
                  </a:lnTo>
                  <a:lnTo>
                    <a:pt x="4257" y="9479"/>
                  </a:lnTo>
                  <a:lnTo>
                    <a:pt x="4564" y="11761"/>
                  </a:lnTo>
                  <a:lnTo>
                    <a:pt x="4652" y="14437"/>
                  </a:lnTo>
                  <a:lnTo>
                    <a:pt x="4520" y="17070"/>
                  </a:lnTo>
                  <a:lnTo>
                    <a:pt x="4389" y="19220"/>
                  </a:lnTo>
                  <a:lnTo>
                    <a:pt x="4301" y="20581"/>
                  </a:lnTo>
                  <a:lnTo>
                    <a:pt x="3994" y="24223"/>
                  </a:lnTo>
                  <a:lnTo>
                    <a:pt x="3994" y="24267"/>
                  </a:lnTo>
                  <a:lnTo>
                    <a:pt x="4038" y="26548"/>
                  </a:lnTo>
                  <a:lnTo>
                    <a:pt x="3599" y="30936"/>
                  </a:lnTo>
                  <a:lnTo>
                    <a:pt x="3248" y="33657"/>
                  </a:lnTo>
                  <a:lnTo>
                    <a:pt x="2897" y="36070"/>
                  </a:lnTo>
                  <a:lnTo>
                    <a:pt x="2414" y="38615"/>
                  </a:lnTo>
                  <a:lnTo>
                    <a:pt x="1800" y="40634"/>
                  </a:lnTo>
                  <a:lnTo>
                    <a:pt x="132" y="46689"/>
                  </a:lnTo>
                  <a:lnTo>
                    <a:pt x="1" y="49015"/>
                  </a:lnTo>
                  <a:lnTo>
                    <a:pt x="1" y="50463"/>
                  </a:lnTo>
                  <a:lnTo>
                    <a:pt x="1" y="50507"/>
                  </a:lnTo>
                  <a:lnTo>
                    <a:pt x="527" y="52789"/>
                  </a:lnTo>
                  <a:lnTo>
                    <a:pt x="1317" y="55509"/>
                  </a:lnTo>
                  <a:lnTo>
                    <a:pt x="2107" y="57528"/>
                  </a:lnTo>
                  <a:lnTo>
                    <a:pt x="2151" y="57572"/>
                  </a:lnTo>
                  <a:lnTo>
                    <a:pt x="2809" y="58537"/>
                  </a:lnTo>
                  <a:lnTo>
                    <a:pt x="2897" y="58581"/>
                  </a:lnTo>
                  <a:lnTo>
                    <a:pt x="2941" y="58581"/>
                  </a:lnTo>
                  <a:lnTo>
                    <a:pt x="3072" y="58537"/>
                  </a:lnTo>
                  <a:lnTo>
                    <a:pt x="3116" y="58493"/>
                  </a:lnTo>
                  <a:lnTo>
                    <a:pt x="3116" y="58449"/>
                  </a:lnTo>
                  <a:lnTo>
                    <a:pt x="3116" y="58362"/>
                  </a:lnTo>
                  <a:lnTo>
                    <a:pt x="3116" y="58318"/>
                  </a:lnTo>
                  <a:lnTo>
                    <a:pt x="2458" y="57396"/>
                  </a:lnTo>
                  <a:lnTo>
                    <a:pt x="1668" y="55378"/>
                  </a:lnTo>
                  <a:lnTo>
                    <a:pt x="878" y="52701"/>
                  </a:lnTo>
                  <a:lnTo>
                    <a:pt x="352" y="50419"/>
                  </a:lnTo>
                  <a:lnTo>
                    <a:pt x="352" y="49015"/>
                  </a:lnTo>
                  <a:lnTo>
                    <a:pt x="483" y="46733"/>
                  </a:lnTo>
                  <a:lnTo>
                    <a:pt x="2107" y="40722"/>
                  </a:lnTo>
                  <a:lnTo>
                    <a:pt x="2765" y="38703"/>
                  </a:lnTo>
                  <a:lnTo>
                    <a:pt x="2765" y="38659"/>
                  </a:lnTo>
                  <a:lnTo>
                    <a:pt x="3248" y="36158"/>
                  </a:lnTo>
                  <a:lnTo>
                    <a:pt x="3599" y="33701"/>
                  </a:lnTo>
                  <a:lnTo>
                    <a:pt x="3950" y="30936"/>
                  </a:lnTo>
                  <a:lnTo>
                    <a:pt x="4389" y="26548"/>
                  </a:lnTo>
                  <a:lnTo>
                    <a:pt x="4345" y="24267"/>
                  </a:lnTo>
                  <a:lnTo>
                    <a:pt x="4652" y="20581"/>
                  </a:lnTo>
                  <a:lnTo>
                    <a:pt x="4740" y="19264"/>
                  </a:lnTo>
                  <a:lnTo>
                    <a:pt x="4871" y="17114"/>
                  </a:lnTo>
                  <a:lnTo>
                    <a:pt x="5003" y="14437"/>
                  </a:lnTo>
                  <a:lnTo>
                    <a:pt x="4915" y="11717"/>
                  </a:lnTo>
                  <a:lnTo>
                    <a:pt x="4608" y="9391"/>
                  </a:lnTo>
                  <a:lnTo>
                    <a:pt x="3687" y="5749"/>
                  </a:lnTo>
                  <a:lnTo>
                    <a:pt x="3072" y="2941"/>
                  </a:lnTo>
                  <a:lnTo>
                    <a:pt x="2370" y="264"/>
                  </a:lnTo>
                  <a:lnTo>
                    <a:pt x="2370" y="220"/>
                  </a:lnTo>
                  <a:lnTo>
                    <a:pt x="2370" y="132"/>
                  </a:lnTo>
                  <a:lnTo>
                    <a:pt x="2370" y="89"/>
                  </a:lnTo>
                  <a:lnTo>
                    <a:pt x="2326" y="45"/>
                  </a:lnTo>
                  <a:lnTo>
                    <a:pt x="223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46" name="Google Shape;14446;p408"/>
            <p:cNvSpPr/>
            <p:nvPr/>
          </p:nvSpPr>
          <p:spPr>
            <a:xfrm>
              <a:off x="1226525" y="3169575"/>
              <a:ext cx="129475" cy="1510625"/>
            </a:xfrm>
            <a:custGeom>
              <a:avLst/>
              <a:gdLst/>
              <a:ahLst/>
              <a:cxnLst/>
              <a:rect l="l" t="t" r="r" b="b"/>
              <a:pathLst>
                <a:path w="5179" h="60425" extrusionOk="0">
                  <a:moveTo>
                    <a:pt x="2896" y="1"/>
                  </a:moveTo>
                  <a:lnTo>
                    <a:pt x="2853" y="45"/>
                  </a:lnTo>
                  <a:lnTo>
                    <a:pt x="2809" y="45"/>
                  </a:lnTo>
                  <a:lnTo>
                    <a:pt x="2765" y="133"/>
                  </a:lnTo>
                  <a:lnTo>
                    <a:pt x="2633" y="440"/>
                  </a:lnTo>
                  <a:lnTo>
                    <a:pt x="2633" y="528"/>
                  </a:lnTo>
                  <a:lnTo>
                    <a:pt x="3423" y="5047"/>
                  </a:lnTo>
                  <a:lnTo>
                    <a:pt x="4125" y="8031"/>
                  </a:lnTo>
                  <a:lnTo>
                    <a:pt x="4652" y="11059"/>
                  </a:lnTo>
                  <a:lnTo>
                    <a:pt x="4696" y="12902"/>
                  </a:lnTo>
                  <a:lnTo>
                    <a:pt x="4520" y="16368"/>
                  </a:lnTo>
                  <a:lnTo>
                    <a:pt x="4345" y="20274"/>
                  </a:lnTo>
                  <a:lnTo>
                    <a:pt x="4037" y="22731"/>
                  </a:lnTo>
                  <a:lnTo>
                    <a:pt x="3950" y="25057"/>
                  </a:lnTo>
                  <a:lnTo>
                    <a:pt x="4037" y="27338"/>
                  </a:lnTo>
                  <a:lnTo>
                    <a:pt x="3423" y="33526"/>
                  </a:lnTo>
                  <a:lnTo>
                    <a:pt x="2896" y="36904"/>
                  </a:lnTo>
                  <a:lnTo>
                    <a:pt x="2545" y="38265"/>
                  </a:lnTo>
                  <a:lnTo>
                    <a:pt x="1405" y="42521"/>
                  </a:lnTo>
                  <a:lnTo>
                    <a:pt x="1361" y="42521"/>
                  </a:lnTo>
                  <a:lnTo>
                    <a:pt x="966" y="45110"/>
                  </a:lnTo>
                  <a:lnTo>
                    <a:pt x="308" y="47260"/>
                  </a:lnTo>
                  <a:lnTo>
                    <a:pt x="0" y="48445"/>
                  </a:lnTo>
                  <a:lnTo>
                    <a:pt x="0" y="48533"/>
                  </a:lnTo>
                  <a:lnTo>
                    <a:pt x="264" y="50244"/>
                  </a:lnTo>
                  <a:lnTo>
                    <a:pt x="264" y="50288"/>
                  </a:lnTo>
                  <a:lnTo>
                    <a:pt x="1053" y="53316"/>
                  </a:lnTo>
                  <a:lnTo>
                    <a:pt x="1799" y="55597"/>
                  </a:lnTo>
                  <a:lnTo>
                    <a:pt x="2765" y="58230"/>
                  </a:lnTo>
                  <a:lnTo>
                    <a:pt x="2809" y="58274"/>
                  </a:lnTo>
                  <a:lnTo>
                    <a:pt x="3686" y="59459"/>
                  </a:lnTo>
                  <a:lnTo>
                    <a:pt x="3686" y="59503"/>
                  </a:lnTo>
                  <a:lnTo>
                    <a:pt x="4915" y="60380"/>
                  </a:lnTo>
                  <a:lnTo>
                    <a:pt x="5003" y="60424"/>
                  </a:lnTo>
                  <a:lnTo>
                    <a:pt x="5090" y="60424"/>
                  </a:lnTo>
                  <a:lnTo>
                    <a:pt x="5134" y="60336"/>
                  </a:lnTo>
                  <a:lnTo>
                    <a:pt x="5178" y="60293"/>
                  </a:lnTo>
                  <a:lnTo>
                    <a:pt x="5178" y="60205"/>
                  </a:lnTo>
                  <a:lnTo>
                    <a:pt x="5178" y="60161"/>
                  </a:lnTo>
                  <a:lnTo>
                    <a:pt x="5134" y="60117"/>
                  </a:lnTo>
                  <a:lnTo>
                    <a:pt x="3950" y="59239"/>
                  </a:lnTo>
                  <a:lnTo>
                    <a:pt x="3072" y="58099"/>
                  </a:lnTo>
                  <a:lnTo>
                    <a:pt x="2107" y="55510"/>
                  </a:lnTo>
                  <a:lnTo>
                    <a:pt x="1405" y="53228"/>
                  </a:lnTo>
                  <a:lnTo>
                    <a:pt x="615" y="50200"/>
                  </a:lnTo>
                  <a:lnTo>
                    <a:pt x="351" y="48489"/>
                  </a:lnTo>
                  <a:lnTo>
                    <a:pt x="659" y="47392"/>
                  </a:lnTo>
                  <a:lnTo>
                    <a:pt x="1317" y="45198"/>
                  </a:lnTo>
                  <a:lnTo>
                    <a:pt x="1712" y="42609"/>
                  </a:lnTo>
                  <a:lnTo>
                    <a:pt x="2896" y="38396"/>
                  </a:lnTo>
                  <a:lnTo>
                    <a:pt x="3248" y="36992"/>
                  </a:lnTo>
                  <a:lnTo>
                    <a:pt x="3730" y="33569"/>
                  </a:lnTo>
                  <a:lnTo>
                    <a:pt x="4388" y="27382"/>
                  </a:lnTo>
                  <a:lnTo>
                    <a:pt x="4388" y="27338"/>
                  </a:lnTo>
                  <a:lnTo>
                    <a:pt x="4301" y="25057"/>
                  </a:lnTo>
                  <a:lnTo>
                    <a:pt x="4388" y="22775"/>
                  </a:lnTo>
                  <a:lnTo>
                    <a:pt x="4696" y="20318"/>
                  </a:lnTo>
                  <a:lnTo>
                    <a:pt x="4871" y="16368"/>
                  </a:lnTo>
                  <a:lnTo>
                    <a:pt x="5047" y="12902"/>
                  </a:lnTo>
                  <a:lnTo>
                    <a:pt x="5003" y="11059"/>
                  </a:lnTo>
                  <a:lnTo>
                    <a:pt x="5003" y="11015"/>
                  </a:lnTo>
                  <a:lnTo>
                    <a:pt x="4476" y="7943"/>
                  </a:lnTo>
                  <a:lnTo>
                    <a:pt x="3774" y="5003"/>
                  </a:lnTo>
                  <a:lnTo>
                    <a:pt x="2984" y="528"/>
                  </a:lnTo>
                  <a:lnTo>
                    <a:pt x="3072" y="220"/>
                  </a:lnTo>
                  <a:lnTo>
                    <a:pt x="3116" y="176"/>
                  </a:lnTo>
                  <a:lnTo>
                    <a:pt x="3072" y="89"/>
                  </a:lnTo>
                  <a:lnTo>
                    <a:pt x="3028" y="45"/>
                  </a:lnTo>
                  <a:lnTo>
                    <a:pt x="298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47" name="Google Shape;14447;p408"/>
            <p:cNvSpPr/>
            <p:nvPr/>
          </p:nvSpPr>
          <p:spPr>
            <a:xfrm>
              <a:off x="1190325" y="3178350"/>
              <a:ext cx="129475" cy="1474425"/>
            </a:xfrm>
            <a:custGeom>
              <a:avLst/>
              <a:gdLst/>
              <a:ahLst/>
              <a:cxnLst/>
              <a:rect l="l" t="t" r="r" b="b"/>
              <a:pathLst>
                <a:path w="5179" h="58977" extrusionOk="0">
                  <a:moveTo>
                    <a:pt x="3642" y="1"/>
                  </a:moveTo>
                  <a:lnTo>
                    <a:pt x="3555" y="45"/>
                  </a:lnTo>
                  <a:lnTo>
                    <a:pt x="3555" y="133"/>
                  </a:lnTo>
                  <a:lnTo>
                    <a:pt x="3335" y="879"/>
                  </a:lnTo>
                  <a:lnTo>
                    <a:pt x="3335" y="966"/>
                  </a:lnTo>
                  <a:lnTo>
                    <a:pt x="3993" y="5705"/>
                  </a:lnTo>
                  <a:lnTo>
                    <a:pt x="4520" y="8514"/>
                  </a:lnTo>
                  <a:lnTo>
                    <a:pt x="4827" y="10313"/>
                  </a:lnTo>
                  <a:lnTo>
                    <a:pt x="4739" y="13428"/>
                  </a:lnTo>
                  <a:lnTo>
                    <a:pt x="4608" y="15973"/>
                  </a:lnTo>
                  <a:lnTo>
                    <a:pt x="4608" y="18124"/>
                  </a:lnTo>
                  <a:lnTo>
                    <a:pt x="4476" y="19835"/>
                  </a:lnTo>
                  <a:lnTo>
                    <a:pt x="4081" y="21985"/>
                  </a:lnTo>
                  <a:lnTo>
                    <a:pt x="3993" y="25452"/>
                  </a:lnTo>
                  <a:lnTo>
                    <a:pt x="4125" y="28084"/>
                  </a:lnTo>
                  <a:lnTo>
                    <a:pt x="4081" y="29971"/>
                  </a:lnTo>
                  <a:lnTo>
                    <a:pt x="3686" y="33438"/>
                  </a:lnTo>
                  <a:lnTo>
                    <a:pt x="3247" y="36158"/>
                  </a:lnTo>
                  <a:lnTo>
                    <a:pt x="2677" y="38177"/>
                  </a:lnTo>
                  <a:lnTo>
                    <a:pt x="2063" y="40371"/>
                  </a:lnTo>
                  <a:lnTo>
                    <a:pt x="1712" y="41424"/>
                  </a:lnTo>
                  <a:lnTo>
                    <a:pt x="1712" y="41468"/>
                  </a:lnTo>
                  <a:lnTo>
                    <a:pt x="1624" y="44013"/>
                  </a:lnTo>
                  <a:lnTo>
                    <a:pt x="1536" y="44934"/>
                  </a:lnTo>
                  <a:lnTo>
                    <a:pt x="790" y="47260"/>
                  </a:lnTo>
                  <a:lnTo>
                    <a:pt x="0" y="49235"/>
                  </a:lnTo>
                  <a:lnTo>
                    <a:pt x="0" y="49366"/>
                  </a:lnTo>
                  <a:lnTo>
                    <a:pt x="44" y="49454"/>
                  </a:lnTo>
                  <a:lnTo>
                    <a:pt x="351" y="49674"/>
                  </a:lnTo>
                  <a:lnTo>
                    <a:pt x="1887" y="54281"/>
                  </a:lnTo>
                  <a:lnTo>
                    <a:pt x="2809" y="57265"/>
                  </a:lnTo>
                  <a:lnTo>
                    <a:pt x="2853" y="57309"/>
                  </a:lnTo>
                  <a:lnTo>
                    <a:pt x="3511" y="58845"/>
                  </a:lnTo>
                  <a:lnTo>
                    <a:pt x="3599" y="58932"/>
                  </a:lnTo>
                  <a:lnTo>
                    <a:pt x="3686" y="58976"/>
                  </a:lnTo>
                  <a:lnTo>
                    <a:pt x="3774" y="58976"/>
                  </a:lnTo>
                  <a:lnTo>
                    <a:pt x="3818" y="58932"/>
                  </a:lnTo>
                  <a:lnTo>
                    <a:pt x="3862" y="58845"/>
                  </a:lnTo>
                  <a:lnTo>
                    <a:pt x="3862" y="58801"/>
                  </a:lnTo>
                  <a:lnTo>
                    <a:pt x="3862" y="58713"/>
                  </a:lnTo>
                  <a:lnTo>
                    <a:pt x="3160" y="57177"/>
                  </a:lnTo>
                  <a:lnTo>
                    <a:pt x="2194" y="54193"/>
                  </a:lnTo>
                  <a:lnTo>
                    <a:pt x="659" y="49498"/>
                  </a:lnTo>
                  <a:lnTo>
                    <a:pt x="615" y="49410"/>
                  </a:lnTo>
                  <a:lnTo>
                    <a:pt x="351" y="49235"/>
                  </a:lnTo>
                  <a:lnTo>
                    <a:pt x="1097" y="47348"/>
                  </a:lnTo>
                  <a:lnTo>
                    <a:pt x="1887" y="45022"/>
                  </a:lnTo>
                  <a:lnTo>
                    <a:pt x="1887" y="44978"/>
                  </a:lnTo>
                  <a:lnTo>
                    <a:pt x="1975" y="44013"/>
                  </a:lnTo>
                  <a:lnTo>
                    <a:pt x="2063" y="41512"/>
                  </a:lnTo>
                  <a:lnTo>
                    <a:pt x="2414" y="40459"/>
                  </a:lnTo>
                  <a:lnTo>
                    <a:pt x="3028" y="38309"/>
                  </a:lnTo>
                  <a:lnTo>
                    <a:pt x="3599" y="36246"/>
                  </a:lnTo>
                  <a:lnTo>
                    <a:pt x="3599" y="36202"/>
                  </a:lnTo>
                  <a:lnTo>
                    <a:pt x="4037" y="33482"/>
                  </a:lnTo>
                  <a:lnTo>
                    <a:pt x="4432" y="29971"/>
                  </a:lnTo>
                  <a:lnTo>
                    <a:pt x="4476" y="28128"/>
                  </a:lnTo>
                  <a:lnTo>
                    <a:pt x="4476" y="28084"/>
                  </a:lnTo>
                  <a:lnTo>
                    <a:pt x="4344" y="25452"/>
                  </a:lnTo>
                  <a:lnTo>
                    <a:pt x="4432" y="22029"/>
                  </a:lnTo>
                  <a:lnTo>
                    <a:pt x="4783" y="19879"/>
                  </a:lnTo>
                  <a:lnTo>
                    <a:pt x="4959" y="18124"/>
                  </a:lnTo>
                  <a:lnTo>
                    <a:pt x="4959" y="15973"/>
                  </a:lnTo>
                  <a:lnTo>
                    <a:pt x="5090" y="13428"/>
                  </a:lnTo>
                  <a:lnTo>
                    <a:pt x="5178" y="10313"/>
                  </a:lnTo>
                  <a:lnTo>
                    <a:pt x="5178" y="10269"/>
                  </a:lnTo>
                  <a:lnTo>
                    <a:pt x="4827" y="8470"/>
                  </a:lnTo>
                  <a:lnTo>
                    <a:pt x="4344" y="5662"/>
                  </a:lnTo>
                  <a:lnTo>
                    <a:pt x="3686" y="922"/>
                  </a:lnTo>
                  <a:lnTo>
                    <a:pt x="3862" y="220"/>
                  </a:lnTo>
                  <a:lnTo>
                    <a:pt x="3862" y="133"/>
                  </a:lnTo>
                  <a:lnTo>
                    <a:pt x="3862" y="89"/>
                  </a:lnTo>
                  <a:lnTo>
                    <a:pt x="3818" y="45"/>
                  </a:lnTo>
                  <a:lnTo>
                    <a:pt x="377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48" name="Google Shape;14448;p408"/>
            <p:cNvSpPr/>
            <p:nvPr/>
          </p:nvSpPr>
          <p:spPr>
            <a:xfrm>
              <a:off x="1174950" y="3213475"/>
              <a:ext cx="113025" cy="1464525"/>
            </a:xfrm>
            <a:custGeom>
              <a:avLst/>
              <a:gdLst/>
              <a:ahLst/>
              <a:cxnLst/>
              <a:rect l="l" t="t" r="r" b="b"/>
              <a:pathLst>
                <a:path w="4521" h="58581" extrusionOk="0">
                  <a:moveTo>
                    <a:pt x="3292" y="0"/>
                  </a:moveTo>
                  <a:lnTo>
                    <a:pt x="3248" y="44"/>
                  </a:lnTo>
                  <a:lnTo>
                    <a:pt x="3204" y="88"/>
                  </a:lnTo>
                  <a:lnTo>
                    <a:pt x="3160" y="132"/>
                  </a:lnTo>
                  <a:lnTo>
                    <a:pt x="3073" y="395"/>
                  </a:lnTo>
                  <a:lnTo>
                    <a:pt x="3073" y="483"/>
                  </a:lnTo>
                  <a:lnTo>
                    <a:pt x="3424" y="3467"/>
                  </a:lnTo>
                  <a:lnTo>
                    <a:pt x="3950" y="6977"/>
                  </a:lnTo>
                  <a:lnTo>
                    <a:pt x="4170" y="8381"/>
                  </a:lnTo>
                  <a:lnTo>
                    <a:pt x="3994" y="13033"/>
                  </a:lnTo>
                  <a:lnTo>
                    <a:pt x="3950" y="15622"/>
                  </a:lnTo>
                  <a:lnTo>
                    <a:pt x="3643" y="17816"/>
                  </a:lnTo>
                  <a:lnTo>
                    <a:pt x="3292" y="19834"/>
                  </a:lnTo>
                  <a:lnTo>
                    <a:pt x="3292" y="19878"/>
                  </a:lnTo>
                  <a:lnTo>
                    <a:pt x="3248" y="23959"/>
                  </a:lnTo>
                  <a:lnTo>
                    <a:pt x="3336" y="26943"/>
                  </a:lnTo>
                  <a:lnTo>
                    <a:pt x="3468" y="28873"/>
                  </a:lnTo>
                  <a:lnTo>
                    <a:pt x="3073" y="32208"/>
                  </a:lnTo>
                  <a:lnTo>
                    <a:pt x="2765" y="34315"/>
                  </a:lnTo>
                  <a:lnTo>
                    <a:pt x="2458" y="35499"/>
                  </a:lnTo>
                  <a:lnTo>
                    <a:pt x="1274" y="39098"/>
                  </a:lnTo>
                  <a:lnTo>
                    <a:pt x="1098" y="40238"/>
                  </a:lnTo>
                  <a:lnTo>
                    <a:pt x="1054" y="40282"/>
                  </a:lnTo>
                  <a:lnTo>
                    <a:pt x="1274" y="43486"/>
                  </a:lnTo>
                  <a:lnTo>
                    <a:pt x="484" y="46118"/>
                  </a:lnTo>
                  <a:lnTo>
                    <a:pt x="1" y="47435"/>
                  </a:lnTo>
                  <a:lnTo>
                    <a:pt x="1" y="47479"/>
                  </a:lnTo>
                  <a:lnTo>
                    <a:pt x="1" y="48312"/>
                  </a:lnTo>
                  <a:lnTo>
                    <a:pt x="1" y="48356"/>
                  </a:lnTo>
                  <a:lnTo>
                    <a:pt x="1493" y="53095"/>
                  </a:lnTo>
                  <a:lnTo>
                    <a:pt x="2634" y="56606"/>
                  </a:lnTo>
                  <a:lnTo>
                    <a:pt x="3468" y="58493"/>
                  </a:lnTo>
                  <a:lnTo>
                    <a:pt x="3511" y="58537"/>
                  </a:lnTo>
                  <a:lnTo>
                    <a:pt x="3599" y="58580"/>
                  </a:lnTo>
                  <a:lnTo>
                    <a:pt x="3687" y="58580"/>
                  </a:lnTo>
                  <a:lnTo>
                    <a:pt x="3731" y="58537"/>
                  </a:lnTo>
                  <a:lnTo>
                    <a:pt x="3775" y="58493"/>
                  </a:lnTo>
                  <a:lnTo>
                    <a:pt x="3775" y="58405"/>
                  </a:lnTo>
                  <a:lnTo>
                    <a:pt x="3775" y="58361"/>
                  </a:lnTo>
                  <a:lnTo>
                    <a:pt x="2985" y="56474"/>
                  </a:lnTo>
                  <a:lnTo>
                    <a:pt x="1844" y="53008"/>
                  </a:lnTo>
                  <a:lnTo>
                    <a:pt x="352" y="48312"/>
                  </a:lnTo>
                  <a:lnTo>
                    <a:pt x="352" y="47523"/>
                  </a:lnTo>
                  <a:lnTo>
                    <a:pt x="791" y="46206"/>
                  </a:lnTo>
                  <a:lnTo>
                    <a:pt x="1581" y="43573"/>
                  </a:lnTo>
                  <a:lnTo>
                    <a:pt x="1625" y="43529"/>
                  </a:lnTo>
                  <a:lnTo>
                    <a:pt x="1405" y="40282"/>
                  </a:lnTo>
                  <a:lnTo>
                    <a:pt x="1625" y="39185"/>
                  </a:lnTo>
                  <a:lnTo>
                    <a:pt x="2765" y="35587"/>
                  </a:lnTo>
                  <a:lnTo>
                    <a:pt x="3116" y="34402"/>
                  </a:lnTo>
                  <a:lnTo>
                    <a:pt x="3424" y="32252"/>
                  </a:lnTo>
                  <a:lnTo>
                    <a:pt x="3819" y="28873"/>
                  </a:lnTo>
                  <a:lnTo>
                    <a:pt x="3819" y="28830"/>
                  </a:lnTo>
                  <a:lnTo>
                    <a:pt x="3687" y="26943"/>
                  </a:lnTo>
                  <a:lnTo>
                    <a:pt x="3599" y="23959"/>
                  </a:lnTo>
                  <a:lnTo>
                    <a:pt x="3643" y="19878"/>
                  </a:lnTo>
                  <a:lnTo>
                    <a:pt x="3994" y="17859"/>
                  </a:lnTo>
                  <a:lnTo>
                    <a:pt x="4301" y="15665"/>
                  </a:lnTo>
                  <a:lnTo>
                    <a:pt x="4301" y="15622"/>
                  </a:lnTo>
                  <a:lnTo>
                    <a:pt x="4345" y="13033"/>
                  </a:lnTo>
                  <a:lnTo>
                    <a:pt x="4521" y="8381"/>
                  </a:lnTo>
                  <a:lnTo>
                    <a:pt x="4521" y="8337"/>
                  </a:lnTo>
                  <a:lnTo>
                    <a:pt x="3775" y="3379"/>
                  </a:lnTo>
                  <a:lnTo>
                    <a:pt x="3424" y="439"/>
                  </a:lnTo>
                  <a:lnTo>
                    <a:pt x="3511" y="220"/>
                  </a:lnTo>
                  <a:lnTo>
                    <a:pt x="3511" y="176"/>
                  </a:lnTo>
                  <a:lnTo>
                    <a:pt x="3468" y="88"/>
                  </a:lnTo>
                  <a:lnTo>
                    <a:pt x="3424" y="44"/>
                  </a:lnTo>
                  <a:lnTo>
                    <a:pt x="338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49" name="Google Shape;14449;p408"/>
            <p:cNvSpPr/>
            <p:nvPr/>
          </p:nvSpPr>
          <p:spPr>
            <a:xfrm>
              <a:off x="1139850" y="4002225"/>
              <a:ext cx="64750" cy="674675"/>
            </a:xfrm>
            <a:custGeom>
              <a:avLst/>
              <a:gdLst/>
              <a:ahLst/>
              <a:cxnLst/>
              <a:rect l="l" t="t" r="r" b="b"/>
              <a:pathLst>
                <a:path w="2590" h="26987" extrusionOk="0">
                  <a:moveTo>
                    <a:pt x="2370" y="0"/>
                  </a:moveTo>
                  <a:lnTo>
                    <a:pt x="2283" y="44"/>
                  </a:lnTo>
                  <a:lnTo>
                    <a:pt x="2239" y="88"/>
                  </a:lnTo>
                  <a:lnTo>
                    <a:pt x="2239" y="132"/>
                  </a:lnTo>
                  <a:lnTo>
                    <a:pt x="2019" y="1931"/>
                  </a:lnTo>
                  <a:lnTo>
                    <a:pt x="1624" y="3203"/>
                  </a:lnTo>
                  <a:lnTo>
                    <a:pt x="571" y="5617"/>
                  </a:lnTo>
                  <a:lnTo>
                    <a:pt x="132" y="6889"/>
                  </a:lnTo>
                  <a:lnTo>
                    <a:pt x="132" y="6933"/>
                  </a:lnTo>
                  <a:lnTo>
                    <a:pt x="1" y="10049"/>
                  </a:lnTo>
                  <a:lnTo>
                    <a:pt x="220" y="14393"/>
                  </a:lnTo>
                  <a:lnTo>
                    <a:pt x="89" y="17640"/>
                  </a:lnTo>
                  <a:lnTo>
                    <a:pt x="220" y="20229"/>
                  </a:lnTo>
                  <a:lnTo>
                    <a:pt x="483" y="22467"/>
                  </a:lnTo>
                  <a:lnTo>
                    <a:pt x="527" y="24793"/>
                  </a:lnTo>
                  <a:lnTo>
                    <a:pt x="527" y="24880"/>
                  </a:lnTo>
                  <a:lnTo>
                    <a:pt x="703" y="25275"/>
                  </a:lnTo>
                  <a:lnTo>
                    <a:pt x="747" y="26811"/>
                  </a:lnTo>
                  <a:lnTo>
                    <a:pt x="791" y="26855"/>
                  </a:lnTo>
                  <a:lnTo>
                    <a:pt x="835" y="26899"/>
                  </a:lnTo>
                  <a:lnTo>
                    <a:pt x="878" y="26943"/>
                  </a:lnTo>
                  <a:lnTo>
                    <a:pt x="922" y="26987"/>
                  </a:lnTo>
                  <a:lnTo>
                    <a:pt x="966" y="26987"/>
                  </a:lnTo>
                  <a:lnTo>
                    <a:pt x="1010" y="26943"/>
                  </a:lnTo>
                  <a:lnTo>
                    <a:pt x="1054" y="26899"/>
                  </a:lnTo>
                  <a:lnTo>
                    <a:pt x="1098" y="26855"/>
                  </a:lnTo>
                  <a:lnTo>
                    <a:pt x="1098" y="26767"/>
                  </a:lnTo>
                  <a:lnTo>
                    <a:pt x="1054" y="25231"/>
                  </a:lnTo>
                  <a:lnTo>
                    <a:pt x="1054" y="25187"/>
                  </a:lnTo>
                  <a:lnTo>
                    <a:pt x="878" y="24749"/>
                  </a:lnTo>
                  <a:lnTo>
                    <a:pt x="835" y="22423"/>
                  </a:lnTo>
                  <a:lnTo>
                    <a:pt x="571" y="20185"/>
                  </a:lnTo>
                  <a:lnTo>
                    <a:pt x="440" y="17596"/>
                  </a:lnTo>
                  <a:lnTo>
                    <a:pt x="571" y="14393"/>
                  </a:lnTo>
                  <a:lnTo>
                    <a:pt x="352" y="10049"/>
                  </a:lnTo>
                  <a:lnTo>
                    <a:pt x="483" y="6977"/>
                  </a:lnTo>
                  <a:lnTo>
                    <a:pt x="878" y="5748"/>
                  </a:lnTo>
                  <a:lnTo>
                    <a:pt x="1975" y="3335"/>
                  </a:lnTo>
                  <a:lnTo>
                    <a:pt x="2370" y="2019"/>
                  </a:lnTo>
                  <a:lnTo>
                    <a:pt x="2370" y="1975"/>
                  </a:lnTo>
                  <a:lnTo>
                    <a:pt x="2590" y="176"/>
                  </a:lnTo>
                  <a:lnTo>
                    <a:pt x="2590" y="132"/>
                  </a:lnTo>
                  <a:lnTo>
                    <a:pt x="2546" y="44"/>
                  </a:lnTo>
                  <a:lnTo>
                    <a:pt x="250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50" name="Google Shape;14450;p408"/>
            <p:cNvSpPr/>
            <p:nvPr/>
          </p:nvSpPr>
          <p:spPr>
            <a:xfrm>
              <a:off x="1106950" y="3840950"/>
              <a:ext cx="64750" cy="782200"/>
            </a:xfrm>
            <a:custGeom>
              <a:avLst/>
              <a:gdLst/>
              <a:ahLst/>
              <a:cxnLst/>
              <a:rect l="l" t="t" r="r" b="b"/>
              <a:pathLst>
                <a:path w="2590" h="31288" extrusionOk="0">
                  <a:moveTo>
                    <a:pt x="2019" y="1"/>
                  </a:moveTo>
                  <a:lnTo>
                    <a:pt x="1975" y="45"/>
                  </a:lnTo>
                  <a:lnTo>
                    <a:pt x="1887" y="45"/>
                  </a:lnTo>
                  <a:lnTo>
                    <a:pt x="1843" y="132"/>
                  </a:lnTo>
                  <a:lnTo>
                    <a:pt x="1843" y="176"/>
                  </a:lnTo>
                  <a:lnTo>
                    <a:pt x="1843" y="2853"/>
                  </a:lnTo>
                  <a:lnTo>
                    <a:pt x="2063" y="6056"/>
                  </a:lnTo>
                  <a:lnTo>
                    <a:pt x="2238" y="7548"/>
                  </a:lnTo>
                  <a:lnTo>
                    <a:pt x="2151" y="8206"/>
                  </a:lnTo>
                  <a:lnTo>
                    <a:pt x="1097" y="10488"/>
                  </a:lnTo>
                  <a:lnTo>
                    <a:pt x="308" y="12419"/>
                  </a:lnTo>
                  <a:lnTo>
                    <a:pt x="308" y="12507"/>
                  </a:lnTo>
                  <a:lnTo>
                    <a:pt x="0" y="16324"/>
                  </a:lnTo>
                  <a:lnTo>
                    <a:pt x="0" y="16368"/>
                  </a:lnTo>
                  <a:lnTo>
                    <a:pt x="88" y="18299"/>
                  </a:lnTo>
                  <a:lnTo>
                    <a:pt x="439" y="21985"/>
                  </a:lnTo>
                  <a:lnTo>
                    <a:pt x="439" y="24705"/>
                  </a:lnTo>
                  <a:lnTo>
                    <a:pt x="746" y="28918"/>
                  </a:lnTo>
                  <a:lnTo>
                    <a:pt x="834" y="29971"/>
                  </a:lnTo>
                  <a:lnTo>
                    <a:pt x="834" y="30015"/>
                  </a:lnTo>
                  <a:lnTo>
                    <a:pt x="1317" y="31156"/>
                  </a:lnTo>
                  <a:lnTo>
                    <a:pt x="1405" y="31244"/>
                  </a:lnTo>
                  <a:lnTo>
                    <a:pt x="1492" y="31287"/>
                  </a:lnTo>
                  <a:lnTo>
                    <a:pt x="1580" y="31244"/>
                  </a:lnTo>
                  <a:lnTo>
                    <a:pt x="1624" y="31200"/>
                  </a:lnTo>
                  <a:lnTo>
                    <a:pt x="1668" y="31156"/>
                  </a:lnTo>
                  <a:lnTo>
                    <a:pt x="1668" y="31112"/>
                  </a:lnTo>
                  <a:lnTo>
                    <a:pt x="1668" y="31024"/>
                  </a:lnTo>
                  <a:lnTo>
                    <a:pt x="1185" y="29927"/>
                  </a:lnTo>
                  <a:lnTo>
                    <a:pt x="1097" y="28874"/>
                  </a:lnTo>
                  <a:lnTo>
                    <a:pt x="790" y="24661"/>
                  </a:lnTo>
                  <a:lnTo>
                    <a:pt x="790" y="21985"/>
                  </a:lnTo>
                  <a:lnTo>
                    <a:pt x="439" y="18255"/>
                  </a:lnTo>
                  <a:lnTo>
                    <a:pt x="351" y="16368"/>
                  </a:lnTo>
                  <a:lnTo>
                    <a:pt x="615" y="12550"/>
                  </a:lnTo>
                  <a:lnTo>
                    <a:pt x="1448" y="10620"/>
                  </a:lnTo>
                  <a:lnTo>
                    <a:pt x="2502" y="8338"/>
                  </a:lnTo>
                  <a:lnTo>
                    <a:pt x="2502" y="8294"/>
                  </a:lnTo>
                  <a:lnTo>
                    <a:pt x="2589" y="7592"/>
                  </a:lnTo>
                  <a:lnTo>
                    <a:pt x="2589" y="7548"/>
                  </a:lnTo>
                  <a:lnTo>
                    <a:pt x="2414" y="6056"/>
                  </a:lnTo>
                  <a:lnTo>
                    <a:pt x="2194" y="2853"/>
                  </a:lnTo>
                  <a:lnTo>
                    <a:pt x="2194" y="176"/>
                  </a:lnTo>
                  <a:lnTo>
                    <a:pt x="2194" y="132"/>
                  </a:lnTo>
                  <a:lnTo>
                    <a:pt x="2151" y="45"/>
                  </a:lnTo>
                  <a:lnTo>
                    <a:pt x="2107" y="45"/>
                  </a:lnTo>
                  <a:lnTo>
                    <a:pt x="201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51" name="Google Shape;14451;p408"/>
            <p:cNvSpPr/>
            <p:nvPr/>
          </p:nvSpPr>
          <p:spPr>
            <a:xfrm>
              <a:off x="1074025" y="3794875"/>
              <a:ext cx="75725" cy="787675"/>
            </a:xfrm>
            <a:custGeom>
              <a:avLst/>
              <a:gdLst/>
              <a:ahLst/>
              <a:cxnLst/>
              <a:rect l="l" t="t" r="r" b="b"/>
              <a:pathLst>
                <a:path w="3029" h="31507" extrusionOk="0">
                  <a:moveTo>
                    <a:pt x="2765" y="1"/>
                  </a:moveTo>
                  <a:lnTo>
                    <a:pt x="2678" y="45"/>
                  </a:lnTo>
                  <a:lnTo>
                    <a:pt x="2678" y="132"/>
                  </a:lnTo>
                  <a:lnTo>
                    <a:pt x="2634" y="176"/>
                  </a:lnTo>
                  <a:lnTo>
                    <a:pt x="2678" y="791"/>
                  </a:lnTo>
                  <a:lnTo>
                    <a:pt x="2546" y="1712"/>
                  </a:lnTo>
                  <a:lnTo>
                    <a:pt x="1317" y="5442"/>
                  </a:lnTo>
                  <a:lnTo>
                    <a:pt x="1317" y="5486"/>
                  </a:lnTo>
                  <a:lnTo>
                    <a:pt x="1142" y="6320"/>
                  </a:lnTo>
                  <a:lnTo>
                    <a:pt x="1142" y="6407"/>
                  </a:lnTo>
                  <a:lnTo>
                    <a:pt x="1317" y="7592"/>
                  </a:lnTo>
                  <a:lnTo>
                    <a:pt x="1054" y="11892"/>
                  </a:lnTo>
                  <a:lnTo>
                    <a:pt x="352" y="13516"/>
                  </a:lnTo>
                  <a:lnTo>
                    <a:pt x="352" y="13560"/>
                  </a:lnTo>
                  <a:lnTo>
                    <a:pt x="133" y="14745"/>
                  </a:lnTo>
                  <a:lnTo>
                    <a:pt x="133" y="14788"/>
                  </a:lnTo>
                  <a:lnTo>
                    <a:pt x="1" y="16982"/>
                  </a:lnTo>
                  <a:lnTo>
                    <a:pt x="45" y="19176"/>
                  </a:lnTo>
                  <a:lnTo>
                    <a:pt x="45" y="19220"/>
                  </a:lnTo>
                  <a:lnTo>
                    <a:pt x="352" y="21678"/>
                  </a:lnTo>
                  <a:lnTo>
                    <a:pt x="747" y="25495"/>
                  </a:lnTo>
                  <a:lnTo>
                    <a:pt x="791" y="28040"/>
                  </a:lnTo>
                  <a:lnTo>
                    <a:pt x="1010" y="30322"/>
                  </a:lnTo>
                  <a:lnTo>
                    <a:pt x="1054" y="30410"/>
                  </a:lnTo>
                  <a:lnTo>
                    <a:pt x="1405" y="31375"/>
                  </a:lnTo>
                  <a:lnTo>
                    <a:pt x="1493" y="31463"/>
                  </a:lnTo>
                  <a:lnTo>
                    <a:pt x="1581" y="31507"/>
                  </a:lnTo>
                  <a:lnTo>
                    <a:pt x="1625" y="31463"/>
                  </a:lnTo>
                  <a:lnTo>
                    <a:pt x="1712" y="31463"/>
                  </a:lnTo>
                  <a:lnTo>
                    <a:pt x="1756" y="31375"/>
                  </a:lnTo>
                  <a:lnTo>
                    <a:pt x="1756" y="31331"/>
                  </a:lnTo>
                  <a:lnTo>
                    <a:pt x="1756" y="31244"/>
                  </a:lnTo>
                  <a:lnTo>
                    <a:pt x="1361" y="30278"/>
                  </a:lnTo>
                  <a:lnTo>
                    <a:pt x="1142" y="28040"/>
                  </a:lnTo>
                  <a:lnTo>
                    <a:pt x="1098" y="25495"/>
                  </a:lnTo>
                  <a:lnTo>
                    <a:pt x="703" y="21634"/>
                  </a:lnTo>
                  <a:lnTo>
                    <a:pt x="396" y="19176"/>
                  </a:lnTo>
                  <a:lnTo>
                    <a:pt x="352" y="16982"/>
                  </a:lnTo>
                  <a:lnTo>
                    <a:pt x="484" y="14832"/>
                  </a:lnTo>
                  <a:lnTo>
                    <a:pt x="703" y="13648"/>
                  </a:lnTo>
                  <a:lnTo>
                    <a:pt x="1405" y="12024"/>
                  </a:lnTo>
                  <a:lnTo>
                    <a:pt x="1405" y="11936"/>
                  </a:lnTo>
                  <a:lnTo>
                    <a:pt x="1668" y="7592"/>
                  </a:lnTo>
                  <a:lnTo>
                    <a:pt x="1668" y="7548"/>
                  </a:lnTo>
                  <a:lnTo>
                    <a:pt x="1493" y="6363"/>
                  </a:lnTo>
                  <a:lnTo>
                    <a:pt x="1625" y="5530"/>
                  </a:lnTo>
                  <a:lnTo>
                    <a:pt x="2897" y="1800"/>
                  </a:lnTo>
                  <a:lnTo>
                    <a:pt x="2897" y="1756"/>
                  </a:lnTo>
                  <a:lnTo>
                    <a:pt x="3029" y="834"/>
                  </a:lnTo>
                  <a:lnTo>
                    <a:pt x="3029" y="791"/>
                  </a:lnTo>
                  <a:lnTo>
                    <a:pt x="2985" y="176"/>
                  </a:lnTo>
                  <a:lnTo>
                    <a:pt x="2985" y="89"/>
                  </a:lnTo>
                  <a:lnTo>
                    <a:pt x="2941" y="45"/>
                  </a:lnTo>
                  <a:lnTo>
                    <a:pt x="289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52" name="Google Shape;14452;p408"/>
            <p:cNvSpPr/>
            <p:nvPr/>
          </p:nvSpPr>
          <p:spPr>
            <a:xfrm>
              <a:off x="1043325" y="4272075"/>
              <a:ext cx="50475" cy="285250"/>
            </a:xfrm>
            <a:custGeom>
              <a:avLst/>
              <a:gdLst/>
              <a:ahLst/>
              <a:cxnLst/>
              <a:rect l="l" t="t" r="r" b="b"/>
              <a:pathLst>
                <a:path w="2019" h="11410" extrusionOk="0">
                  <a:moveTo>
                    <a:pt x="88" y="1"/>
                  </a:moveTo>
                  <a:lnTo>
                    <a:pt x="44" y="45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307" y="2063"/>
                  </a:lnTo>
                  <a:lnTo>
                    <a:pt x="527" y="4213"/>
                  </a:lnTo>
                  <a:lnTo>
                    <a:pt x="1229" y="10313"/>
                  </a:lnTo>
                  <a:lnTo>
                    <a:pt x="1229" y="10356"/>
                  </a:lnTo>
                  <a:lnTo>
                    <a:pt x="1712" y="11278"/>
                  </a:lnTo>
                  <a:lnTo>
                    <a:pt x="1756" y="11366"/>
                  </a:lnTo>
                  <a:lnTo>
                    <a:pt x="1887" y="11410"/>
                  </a:lnTo>
                  <a:lnTo>
                    <a:pt x="1931" y="11366"/>
                  </a:lnTo>
                  <a:lnTo>
                    <a:pt x="2019" y="11322"/>
                  </a:lnTo>
                  <a:lnTo>
                    <a:pt x="2019" y="11278"/>
                  </a:lnTo>
                  <a:lnTo>
                    <a:pt x="2019" y="11190"/>
                  </a:lnTo>
                  <a:lnTo>
                    <a:pt x="2019" y="11146"/>
                  </a:lnTo>
                  <a:lnTo>
                    <a:pt x="1536" y="10225"/>
                  </a:lnTo>
                  <a:lnTo>
                    <a:pt x="878" y="4213"/>
                  </a:lnTo>
                  <a:lnTo>
                    <a:pt x="659" y="2019"/>
                  </a:lnTo>
                  <a:lnTo>
                    <a:pt x="351" y="132"/>
                  </a:lnTo>
                  <a:lnTo>
                    <a:pt x="307" y="88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53" name="Google Shape;14453;p408"/>
            <p:cNvSpPr/>
            <p:nvPr/>
          </p:nvSpPr>
          <p:spPr>
            <a:xfrm>
              <a:off x="1022475" y="4402625"/>
              <a:ext cx="26350" cy="111925"/>
            </a:xfrm>
            <a:custGeom>
              <a:avLst/>
              <a:gdLst/>
              <a:ahLst/>
              <a:cxnLst/>
              <a:rect l="l" t="t" r="r" b="b"/>
              <a:pathLst>
                <a:path w="1054" h="4477" extrusionOk="0">
                  <a:moveTo>
                    <a:pt x="88" y="0"/>
                  </a:moveTo>
                  <a:lnTo>
                    <a:pt x="44" y="44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88" y="2853"/>
                  </a:lnTo>
                  <a:lnTo>
                    <a:pt x="88" y="2897"/>
                  </a:lnTo>
                  <a:lnTo>
                    <a:pt x="264" y="3555"/>
                  </a:lnTo>
                  <a:lnTo>
                    <a:pt x="308" y="3599"/>
                  </a:lnTo>
                  <a:lnTo>
                    <a:pt x="703" y="4388"/>
                  </a:lnTo>
                  <a:lnTo>
                    <a:pt x="790" y="4432"/>
                  </a:lnTo>
                  <a:lnTo>
                    <a:pt x="878" y="4476"/>
                  </a:lnTo>
                  <a:lnTo>
                    <a:pt x="922" y="4432"/>
                  </a:lnTo>
                  <a:lnTo>
                    <a:pt x="1010" y="4388"/>
                  </a:lnTo>
                  <a:lnTo>
                    <a:pt x="1010" y="4345"/>
                  </a:lnTo>
                  <a:lnTo>
                    <a:pt x="1054" y="4257"/>
                  </a:lnTo>
                  <a:lnTo>
                    <a:pt x="1010" y="4213"/>
                  </a:lnTo>
                  <a:lnTo>
                    <a:pt x="615" y="3423"/>
                  </a:lnTo>
                  <a:lnTo>
                    <a:pt x="439" y="2809"/>
                  </a:lnTo>
                  <a:lnTo>
                    <a:pt x="352" y="264"/>
                  </a:lnTo>
                  <a:lnTo>
                    <a:pt x="352" y="176"/>
                  </a:lnTo>
                  <a:lnTo>
                    <a:pt x="352" y="132"/>
                  </a:lnTo>
                  <a:lnTo>
                    <a:pt x="352" y="44"/>
                  </a:lnTo>
                  <a:lnTo>
                    <a:pt x="30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54" name="Google Shape;14454;p408"/>
            <p:cNvSpPr/>
            <p:nvPr/>
          </p:nvSpPr>
          <p:spPr>
            <a:xfrm>
              <a:off x="1765150" y="4491475"/>
              <a:ext cx="95475" cy="49400"/>
            </a:xfrm>
            <a:custGeom>
              <a:avLst/>
              <a:gdLst/>
              <a:ahLst/>
              <a:cxnLst/>
              <a:rect l="l" t="t" r="r" b="b"/>
              <a:pathLst>
                <a:path w="3819" h="1976" extrusionOk="0">
                  <a:moveTo>
                    <a:pt x="220" y="1"/>
                  </a:moveTo>
                  <a:lnTo>
                    <a:pt x="132" y="45"/>
                  </a:lnTo>
                  <a:lnTo>
                    <a:pt x="88" y="45"/>
                  </a:lnTo>
                  <a:lnTo>
                    <a:pt x="45" y="132"/>
                  </a:lnTo>
                  <a:lnTo>
                    <a:pt x="1" y="176"/>
                  </a:lnTo>
                  <a:lnTo>
                    <a:pt x="45" y="264"/>
                  </a:lnTo>
                  <a:lnTo>
                    <a:pt x="45" y="308"/>
                  </a:lnTo>
                  <a:lnTo>
                    <a:pt x="132" y="352"/>
                  </a:lnTo>
                  <a:lnTo>
                    <a:pt x="1449" y="1054"/>
                  </a:lnTo>
                  <a:lnTo>
                    <a:pt x="3028" y="1975"/>
                  </a:lnTo>
                  <a:lnTo>
                    <a:pt x="3116" y="1975"/>
                  </a:lnTo>
                  <a:lnTo>
                    <a:pt x="3248" y="1931"/>
                  </a:lnTo>
                  <a:lnTo>
                    <a:pt x="3774" y="1493"/>
                  </a:lnTo>
                  <a:lnTo>
                    <a:pt x="3818" y="1449"/>
                  </a:lnTo>
                  <a:lnTo>
                    <a:pt x="3818" y="1361"/>
                  </a:lnTo>
                  <a:lnTo>
                    <a:pt x="3818" y="1317"/>
                  </a:lnTo>
                  <a:lnTo>
                    <a:pt x="3774" y="1273"/>
                  </a:lnTo>
                  <a:lnTo>
                    <a:pt x="3731" y="1229"/>
                  </a:lnTo>
                  <a:lnTo>
                    <a:pt x="3687" y="1186"/>
                  </a:lnTo>
                  <a:lnTo>
                    <a:pt x="3599" y="1186"/>
                  </a:lnTo>
                  <a:lnTo>
                    <a:pt x="3555" y="1229"/>
                  </a:lnTo>
                  <a:lnTo>
                    <a:pt x="3116" y="1580"/>
                  </a:lnTo>
                  <a:lnTo>
                    <a:pt x="1624" y="747"/>
                  </a:lnTo>
                  <a:lnTo>
                    <a:pt x="264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55" name="Google Shape;14455;p408"/>
            <p:cNvSpPr/>
            <p:nvPr/>
          </p:nvSpPr>
          <p:spPr>
            <a:xfrm>
              <a:off x="1765150" y="4467350"/>
              <a:ext cx="97675" cy="45000"/>
            </a:xfrm>
            <a:custGeom>
              <a:avLst/>
              <a:gdLst/>
              <a:ahLst/>
              <a:cxnLst/>
              <a:rect l="l" t="t" r="r" b="b"/>
              <a:pathLst>
                <a:path w="3907" h="1800" extrusionOk="0">
                  <a:moveTo>
                    <a:pt x="176" y="0"/>
                  </a:moveTo>
                  <a:lnTo>
                    <a:pt x="88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45" y="264"/>
                  </a:lnTo>
                  <a:lnTo>
                    <a:pt x="88" y="351"/>
                  </a:lnTo>
                  <a:lnTo>
                    <a:pt x="527" y="702"/>
                  </a:lnTo>
                  <a:lnTo>
                    <a:pt x="571" y="746"/>
                  </a:lnTo>
                  <a:lnTo>
                    <a:pt x="2458" y="1536"/>
                  </a:lnTo>
                  <a:lnTo>
                    <a:pt x="3336" y="1799"/>
                  </a:lnTo>
                  <a:lnTo>
                    <a:pt x="3379" y="1799"/>
                  </a:lnTo>
                  <a:lnTo>
                    <a:pt x="3467" y="1756"/>
                  </a:lnTo>
                  <a:lnTo>
                    <a:pt x="3818" y="1580"/>
                  </a:lnTo>
                  <a:lnTo>
                    <a:pt x="3862" y="1536"/>
                  </a:lnTo>
                  <a:lnTo>
                    <a:pt x="3906" y="1448"/>
                  </a:lnTo>
                  <a:lnTo>
                    <a:pt x="3906" y="1405"/>
                  </a:lnTo>
                  <a:lnTo>
                    <a:pt x="3906" y="1317"/>
                  </a:lnTo>
                  <a:lnTo>
                    <a:pt x="3862" y="1273"/>
                  </a:lnTo>
                  <a:lnTo>
                    <a:pt x="3774" y="1229"/>
                  </a:lnTo>
                  <a:lnTo>
                    <a:pt x="3731" y="1229"/>
                  </a:lnTo>
                  <a:lnTo>
                    <a:pt x="3643" y="1273"/>
                  </a:lnTo>
                  <a:lnTo>
                    <a:pt x="3379" y="1448"/>
                  </a:lnTo>
                  <a:lnTo>
                    <a:pt x="2590" y="1229"/>
                  </a:lnTo>
                  <a:lnTo>
                    <a:pt x="747" y="439"/>
                  </a:lnTo>
                  <a:lnTo>
                    <a:pt x="308" y="44"/>
                  </a:lnTo>
                  <a:lnTo>
                    <a:pt x="220" y="44"/>
                  </a:lnTo>
                  <a:lnTo>
                    <a:pt x="17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56" name="Google Shape;14456;p408"/>
            <p:cNvSpPr/>
            <p:nvPr/>
          </p:nvSpPr>
          <p:spPr>
            <a:xfrm>
              <a:off x="1765150" y="4441025"/>
              <a:ext cx="127275" cy="43900"/>
            </a:xfrm>
            <a:custGeom>
              <a:avLst/>
              <a:gdLst/>
              <a:ahLst/>
              <a:cxnLst/>
              <a:rect l="l" t="t" r="r" b="b"/>
              <a:pathLst>
                <a:path w="5091" h="1756" extrusionOk="0">
                  <a:moveTo>
                    <a:pt x="176" y="0"/>
                  </a:moveTo>
                  <a:lnTo>
                    <a:pt x="88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176"/>
                  </a:lnTo>
                  <a:lnTo>
                    <a:pt x="1" y="264"/>
                  </a:lnTo>
                  <a:lnTo>
                    <a:pt x="45" y="307"/>
                  </a:lnTo>
                  <a:lnTo>
                    <a:pt x="571" y="834"/>
                  </a:lnTo>
                  <a:lnTo>
                    <a:pt x="1624" y="1404"/>
                  </a:lnTo>
                  <a:lnTo>
                    <a:pt x="2458" y="1755"/>
                  </a:lnTo>
                  <a:lnTo>
                    <a:pt x="2546" y="1755"/>
                  </a:lnTo>
                  <a:lnTo>
                    <a:pt x="3818" y="1668"/>
                  </a:lnTo>
                  <a:lnTo>
                    <a:pt x="3906" y="1668"/>
                  </a:lnTo>
                  <a:lnTo>
                    <a:pt x="5003" y="1009"/>
                  </a:lnTo>
                  <a:lnTo>
                    <a:pt x="5047" y="966"/>
                  </a:lnTo>
                  <a:lnTo>
                    <a:pt x="5047" y="878"/>
                  </a:lnTo>
                  <a:lnTo>
                    <a:pt x="5091" y="834"/>
                  </a:lnTo>
                  <a:lnTo>
                    <a:pt x="5047" y="746"/>
                  </a:lnTo>
                  <a:lnTo>
                    <a:pt x="5003" y="702"/>
                  </a:lnTo>
                  <a:lnTo>
                    <a:pt x="4915" y="658"/>
                  </a:lnTo>
                  <a:lnTo>
                    <a:pt x="4871" y="658"/>
                  </a:lnTo>
                  <a:lnTo>
                    <a:pt x="4784" y="702"/>
                  </a:lnTo>
                  <a:lnTo>
                    <a:pt x="3774" y="1317"/>
                  </a:lnTo>
                  <a:lnTo>
                    <a:pt x="2546" y="1404"/>
                  </a:lnTo>
                  <a:lnTo>
                    <a:pt x="1756" y="1097"/>
                  </a:lnTo>
                  <a:lnTo>
                    <a:pt x="791" y="527"/>
                  </a:lnTo>
                  <a:lnTo>
                    <a:pt x="264" y="44"/>
                  </a:lnTo>
                  <a:lnTo>
                    <a:pt x="220" y="44"/>
                  </a:lnTo>
                  <a:lnTo>
                    <a:pt x="17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57" name="Google Shape;14457;p408"/>
            <p:cNvSpPr/>
            <p:nvPr/>
          </p:nvSpPr>
          <p:spPr>
            <a:xfrm>
              <a:off x="1728950" y="4366425"/>
              <a:ext cx="241375" cy="79000"/>
            </a:xfrm>
            <a:custGeom>
              <a:avLst/>
              <a:gdLst/>
              <a:ahLst/>
              <a:cxnLst/>
              <a:rect l="l" t="t" r="r" b="b"/>
              <a:pathLst>
                <a:path w="9655" h="3160" extrusionOk="0">
                  <a:moveTo>
                    <a:pt x="176" y="0"/>
                  </a:moveTo>
                  <a:lnTo>
                    <a:pt x="88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45" y="264"/>
                  </a:lnTo>
                  <a:lnTo>
                    <a:pt x="308" y="702"/>
                  </a:lnTo>
                  <a:lnTo>
                    <a:pt x="878" y="1668"/>
                  </a:lnTo>
                  <a:lnTo>
                    <a:pt x="878" y="1712"/>
                  </a:lnTo>
                  <a:lnTo>
                    <a:pt x="1756" y="2502"/>
                  </a:lnTo>
                  <a:lnTo>
                    <a:pt x="1800" y="2545"/>
                  </a:lnTo>
                  <a:lnTo>
                    <a:pt x="2853" y="2896"/>
                  </a:lnTo>
                  <a:lnTo>
                    <a:pt x="2897" y="2896"/>
                  </a:lnTo>
                  <a:lnTo>
                    <a:pt x="6232" y="3160"/>
                  </a:lnTo>
                  <a:lnTo>
                    <a:pt x="6319" y="3160"/>
                  </a:lnTo>
                  <a:lnTo>
                    <a:pt x="9567" y="1536"/>
                  </a:lnTo>
                  <a:lnTo>
                    <a:pt x="9610" y="1492"/>
                  </a:lnTo>
                  <a:lnTo>
                    <a:pt x="9654" y="1448"/>
                  </a:lnTo>
                  <a:lnTo>
                    <a:pt x="9654" y="1361"/>
                  </a:lnTo>
                  <a:lnTo>
                    <a:pt x="9654" y="1317"/>
                  </a:lnTo>
                  <a:lnTo>
                    <a:pt x="9610" y="1229"/>
                  </a:lnTo>
                  <a:lnTo>
                    <a:pt x="9523" y="1229"/>
                  </a:lnTo>
                  <a:lnTo>
                    <a:pt x="9479" y="1185"/>
                  </a:lnTo>
                  <a:lnTo>
                    <a:pt x="9391" y="1229"/>
                  </a:lnTo>
                  <a:lnTo>
                    <a:pt x="6232" y="2809"/>
                  </a:lnTo>
                  <a:lnTo>
                    <a:pt x="2941" y="2545"/>
                  </a:lnTo>
                  <a:lnTo>
                    <a:pt x="1931" y="2194"/>
                  </a:lnTo>
                  <a:lnTo>
                    <a:pt x="1142" y="1492"/>
                  </a:lnTo>
                  <a:lnTo>
                    <a:pt x="571" y="527"/>
                  </a:lnTo>
                  <a:lnTo>
                    <a:pt x="352" y="88"/>
                  </a:lnTo>
                  <a:lnTo>
                    <a:pt x="308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58" name="Google Shape;14458;p408"/>
            <p:cNvSpPr/>
            <p:nvPr/>
          </p:nvSpPr>
          <p:spPr>
            <a:xfrm>
              <a:off x="1807950" y="46790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59" name="Google Shape;14459;p408"/>
            <p:cNvSpPr/>
            <p:nvPr/>
          </p:nvSpPr>
          <p:spPr>
            <a:xfrm>
              <a:off x="1807950" y="46790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60" name="Google Shape;14460;p408"/>
            <p:cNvSpPr/>
            <p:nvPr/>
          </p:nvSpPr>
          <p:spPr>
            <a:xfrm>
              <a:off x="1490900" y="2760400"/>
              <a:ext cx="866675" cy="1925275"/>
            </a:xfrm>
            <a:custGeom>
              <a:avLst/>
              <a:gdLst/>
              <a:ahLst/>
              <a:cxnLst/>
              <a:rect l="l" t="t" r="r" b="b"/>
              <a:pathLst>
                <a:path w="34667" h="77011" extrusionOk="0">
                  <a:moveTo>
                    <a:pt x="34447" y="1"/>
                  </a:moveTo>
                  <a:lnTo>
                    <a:pt x="34359" y="44"/>
                  </a:lnTo>
                  <a:lnTo>
                    <a:pt x="31858" y="1931"/>
                  </a:lnTo>
                  <a:lnTo>
                    <a:pt x="28216" y="4915"/>
                  </a:lnTo>
                  <a:lnTo>
                    <a:pt x="25846" y="6758"/>
                  </a:lnTo>
                  <a:lnTo>
                    <a:pt x="23784" y="8426"/>
                  </a:lnTo>
                  <a:lnTo>
                    <a:pt x="20668" y="10883"/>
                  </a:lnTo>
                  <a:lnTo>
                    <a:pt x="15666" y="13077"/>
                  </a:lnTo>
                  <a:lnTo>
                    <a:pt x="15622" y="13077"/>
                  </a:lnTo>
                  <a:lnTo>
                    <a:pt x="13867" y="14174"/>
                  </a:lnTo>
                  <a:lnTo>
                    <a:pt x="13823" y="14218"/>
                  </a:lnTo>
                  <a:lnTo>
                    <a:pt x="12331" y="15622"/>
                  </a:lnTo>
                  <a:lnTo>
                    <a:pt x="12331" y="15666"/>
                  </a:lnTo>
                  <a:lnTo>
                    <a:pt x="10225" y="18386"/>
                  </a:lnTo>
                  <a:lnTo>
                    <a:pt x="9610" y="19045"/>
                  </a:lnTo>
                  <a:lnTo>
                    <a:pt x="8777" y="19571"/>
                  </a:lnTo>
                  <a:lnTo>
                    <a:pt x="8733" y="19615"/>
                  </a:lnTo>
                  <a:lnTo>
                    <a:pt x="8118" y="20229"/>
                  </a:lnTo>
                  <a:lnTo>
                    <a:pt x="8118" y="20273"/>
                  </a:lnTo>
                  <a:lnTo>
                    <a:pt x="7065" y="22204"/>
                  </a:lnTo>
                  <a:lnTo>
                    <a:pt x="7021" y="22204"/>
                  </a:lnTo>
                  <a:lnTo>
                    <a:pt x="6451" y="23915"/>
                  </a:lnTo>
                  <a:lnTo>
                    <a:pt x="6451" y="23959"/>
                  </a:lnTo>
                  <a:lnTo>
                    <a:pt x="6319" y="25583"/>
                  </a:lnTo>
                  <a:lnTo>
                    <a:pt x="6319" y="25627"/>
                  </a:lnTo>
                  <a:lnTo>
                    <a:pt x="6846" y="28347"/>
                  </a:lnTo>
                  <a:lnTo>
                    <a:pt x="6846" y="30629"/>
                  </a:lnTo>
                  <a:lnTo>
                    <a:pt x="6275" y="35631"/>
                  </a:lnTo>
                  <a:lnTo>
                    <a:pt x="5837" y="38966"/>
                  </a:lnTo>
                  <a:lnTo>
                    <a:pt x="5442" y="41819"/>
                  </a:lnTo>
                  <a:lnTo>
                    <a:pt x="5135" y="43662"/>
                  </a:lnTo>
                  <a:lnTo>
                    <a:pt x="4169" y="47699"/>
                  </a:lnTo>
                  <a:lnTo>
                    <a:pt x="3599" y="50200"/>
                  </a:lnTo>
                  <a:lnTo>
                    <a:pt x="3292" y="52087"/>
                  </a:lnTo>
                  <a:lnTo>
                    <a:pt x="2633" y="53491"/>
                  </a:lnTo>
                  <a:lnTo>
                    <a:pt x="2633" y="53535"/>
                  </a:lnTo>
                  <a:lnTo>
                    <a:pt x="2107" y="56387"/>
                  </a:lnTo>
                  <a:lnTo>
                    <a:pt x="834" y="60512"/>
                  </a:lnTo>
                  <a:lnTo>
                    <a:pt x="220" y="62837"/>
                  </a:lnTo>
                  <a:lnTo>
                    <a:pt x="1" y="63846"/>
                  </a:lnTo>
                  <a:lnTo>
                    <a:pt x="1" y="63890"/>
                  </a:lnTo>
                  <a:lnTo>
                    <a:pt x="44" y="64856"/>
                  </a:lnTo>
                  <a:lnTo>
                    <a:pt x="88" y="64987"/>
                  </a:lnTo>
                  <a:lnTo>
                    <a:pt x="2019" y="67050"/>
                  </a:lnTo>
                  <a:lnTo>
                    <a:pt x="3511" y="68629"/>
                  </a:lnTo>
                  <a:lnTo>
                    <a:pt x="5486" y="70955"/>
                  </a:lnTo>
                  <a:lnTo>
                    <a:pt x="7767" y="73412"/>
                  </a:lnTo>
                  <a:lnTo>
                    <a:pt x="9830" y="75606"/>
                  </a:lnTo>
                  <a:lnTo>
                    <a:pt x="10883" y="76967"/>
                  </a:lnTo>
                  <a:lnTo>
                    <a:pt x="10927" y="77011"/>
                  </a:lnTo>
                  <a:lnTo>
                    <a:pt x="11102" y="77011"/>
                  </a:lnTo>
                  <a:lnTo>
                    <a:pt x="11146" y="76923"/>
                  </a:lnTo>
                  <a:lnTo>
                    <a:pt x="11190" y="76879"/>
                  </a:lnTo>
                  <a:lnTo>
                    <a:pt x="11190" y="76791"/>
                  </a:lnTo>
                  <a:lnTo>
                    <a:pt x="11146" y="76747"/>
                  </a:lnTo>
                  <a:lnTo>
                    <a:pt x="10093" y="75387"/>
                  </a:lnTo>
                  <a:lnTo>
                    <a:pt x="8031" y="73149"/>
                  </a:lnTo>
                  <a:lnTo>
                    <a:pt x="5749" y="70736"/>
                  </a:lnTo>
                  <a:lnTo>
                    <a:pt x="3774" y="68410"/>
                  </a:lnTo>
                  <a:lnTo>
                    <a:pt x="2282" y="66830"/>
                  </a:lnTo>
                  <a:lnTo>
                    <a:pt x="395" y="64812"/>
                  </a:lnTo>
                  <a:lnTo>
                    <a:pt x="352" y="63890"/>
                  </a:lnTo>
                  <a:lnTo>
                    <a:pt x="571" y="62925"/>
                  </a:lnTo>
                  <a:lnTo>
                    <a:pt x="1141" y="60599"/>
                  </a:lnTo>
                  <a:lnTo>
                    <a:pt x="2458" y="56475"/>
                  </a:lnTo>
                  <a:lnTo>
                    <a:pt x="2984" y="53578"/>
                  </a:lnTo>
                  <a:lnTo>
                    <a:pt x="3599" y="52174"/>
                  </a:lnTo>
                  <a:lnTo>
                    <a:pt x="3643" y="52174"/>
                  </a:lnTo>
                  <a:lnTo>
                    <a:pt x="3950" y="50287"/>
                  </a:lnTo>
                  <a:lnTo>
                    <a:pt x="4520" y="47786"/>
                  </a:lnTo>
                  <a:lnTo>
                    <a:pt x="5442" y="43749"/>
                  </a:lnTo>
                  <a:lnTo>
                    <a:pt x="5793" y="41862"/>
                  </a:lnTo>
                  <a:lnTo>
                    <a:pt x="6188" y="39010"/>
                  </a:lnTo>
                  <a:lnTo>
                    <a:pt x="6627" y="35675"/>
                  </a:lnTo>
                  <a:lnTo>
                    <a:pt x="7197" y="30673"/>
                  </a:lnTo>
                  <a:lnTo>
                    <a:pt x="7197" y="30629"/>
                  </a:lnTo>
                  <a:lnTo>
                    <a:pt x="7197" y="28347"/>
                  </a:lnTo>
                  <a:lnTo>
                    <a:pt x="7197" y="28303"/>
                  </a:lnTo>
                  <a:lnTo>
                    <a:pt x="6670" y="25583"/>
                  </a:lnTo>
                  <a:lnTo>
                    <a:pt x="6802" y="24003"/>
                  </a:lnTo>
                  <a:lnTo>
                    <a:pt x="7372" y="22336"/>
                  </a:lnTo>
                  <a:lnTo>
                    <a:pt x="8382" y="20449"/>
                  </a:lnTo>
                  <a:lnTo>
                    <a:pt x="8996" y="19878"/>
                  </a:lnTo>
                  <a:lnTo>
                    <a:pt x="9830" y="19352"/>
                  </a:lnTo>
                  <a:lnTo>
                    <a:pt x="9874" y="19308"/>
                  </a:lnTo>
                  <a:lnTo>
                    <a:pt x="10488" y="18606"/>
                  </a:lnTo>
                  <a:lnTo>
                    <a:pt x="12594" y="15885"/>
                  </a:lnTo>
                  <a:lnTo>
                    <a:pt x="14042" y="14481"/>
                  </a:lnTo>
                  <a:lnTo>
                    <a:pt x="15798" y="13384"/>
                  </a:lnTo>
                  <a:lnTo>
                    <a:pt x="20800" y="11234"/>
                  </a:lnTo>
                  <a:lnTo>
                    <a:pt x="20844" y="11190"/>
                  </a:lnTo>
                  <a:lnTo>
                    <a:pt x="24003" y="8733"/>
                  </a:lnTo>
                  <a:lnTo>
                    <a:pt x="28435" y="5178"/>
                  </a:lnTo>
                  <a:lnTo>
                    <a:pt x="32077" y="2195"/>
                  </a:lnTo>
                  <a:lnTo>
                    <a:pt x="34578" y="308"/>
                  </a:lnTo>
                  <a:lnTo>
                    <a:pt x="34622" y="264"/>
                  </a:lnTo>
                  <a:lnTo>
                    <a:pt x="34666" y="176"/>
                  </a:lnTo>
                  <a:lnTo>
                    <a:pt x="34622" y="132"/>
                  </a:lnTo>
                  <a:lnTo>
                    <a:pt x="34622" y="44"/>
                  </a:lnTo>
                  <a:lnTo>
                    <a:pt x="3457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61" name="Google Shape;14461;p408"/>
            <p:cNvSpPr/>
            <p:nvPr/>
          </p:nvSpPr>
          <p:spPr>
            <a:xfrm>
              <a:off x="1465675" y="2732975"/>
              <a:ext cx="861175" cy="1931850"/>
            </a:xfrm>
            <a:custGeom>
              <a:avLst/>
              <a:gdLst/>
              <a:ahLst/>
              <a:cxnLst/>
              <a:rect l="l" t="t" r="r" b="b"/>
              <a:pathLst>
                <a:path w="34447" h="77274" extrusionOk="0">
                  <a:moveTo>
                    <a:pt x="34227" y="1"/>
                  </a:moveTo>
                  <a:lnTo>
                    <a:pt x="34183" y="44"/>
                  </a:lnTo>
                  <a:lnTo>
                    <a:pt x="33174" y="790"/>
                  </a:lnTo>
                  <a:lnTo>
                    <a:pt x="28435" y="4652"/>
                  </a:lnTo>
                  <a:lnTo>
                    <a:pt x="26504" y="6275"/>
                  </a:lnTo>
                  <a:lnTo>
                    <a:pt x="24705" y="7680"/>
                  </a:lnTo>
                  <a:lnTo>
                    <a:pt x="22862" y="9128"/>
                  </a:lnTo>
                  <a:lnTo>
                    <a:pt x="20931" y="10532"/>
                  </a:lnTo>
                  <a:lnTo>
                    <a:pt x="19044" y="11366"/>
                  </a:lnTo>
                  <a:lnTo>
                    <a:pt x="14876" y="12814"/>
                  </a:lnTo>
                  <a:lnTo>
                    <a:pt x="9479" y="14788"/>
                  </a:lnTo>
                  <a:lnTo>
                    <a:pt x="9435" y="14832"/>
                  </a:lnTo>
                  <a:lnTo>
                    <a:pt x="8908" y="15271"/>
                  </a:lnTo>
                  <a:lnTo>
                    <a:pt x="8864" y="15315"/>
                  </a:lnTo>
                  <a:lnTo>
                    <a:pt x="7987" y="16543"/>
                  </a:lnTo>
                  <a:lnTo>
                    <a:pt x="7943" y="16587"/>
                  </a:lnTo>
                  <a:lnTo>
                    <a:pt x="6933" y="18474"/>
                  </a:lnTo>
                  <a:lnTo>
                    <a:pt x="5968" y="20800"/>
                  </a:lnTo>
                  <a:lnTo>
                    <a:pt x="5968" y="20844"/>
                  </a:lnTo>
                  <a:lnTo>
                    <a:pt x="5441" y="23169"/>
                  </a:lnTo>
                  <a:lnTo>
                    <a:pt x="5441" y="23213"/>
                  </a:lnTo>
                  <a:lnTo>
                    <a:pt x="5398" y="24617"/>
                  </a:lnTo>
                  <a:lnTo>
                    <a:pt x="5398" y="24661"/>
                  </a:lnTo>
                  <a:lnTo>
                    <a:pt x="6319" y="29269"/>
                  </a:lnTo>
                  <a:lnTo>
                    <a:pt x="6407" y="30761"/>
                  </a:lnTo>
                  <a:lnTo>
                    <a:pt x="6144" y="34666"/>
                  </a:lnTo>
                  <a:lnTo>
                    <a:pt x="5836" y="37431"/>
                  </a:lnTo>
                  <a:lnTo>
                    <a:pt x="5485" y="40327"/>
                  </a:lnTo>
                  <a:lnTo>
                    <a:pt x="5134" y="42784"/>
                  </a:lnTo>
                  <a:lnTo>
                    <a:pt x="4871" y="44364"/>
                  </a:lnTo>
                  <a:lnTo>
                    <a:pt x="3906" y="48532"/>
                  </a:lnTo>
                  <a:lnTo>
                    <a:pt x="3423" y="51472"/>
                  </a:lnTo>
                  <a:lnTo>
                    <a:pt x="3247" y="53447"/>
                  </a:lnTo>
                  <a:lnTo>
                    <a:pt x="2633" y="55860"/>
                  </a:lnTo>
                  <a:lnTo>
                    <a:pt x="1756" y="58449"/>
                  </a:lnTo>
                  <a:lnTo>
                    <a:pt x="922" y="60775"/>
                  </a:lnTo>
                  <a:lnTo>
                    <a:pt x="922" y="60819"/>
                  </a:lnTo>
                  <a:lnTo>
                    <a:pt x="307" y="63188"/>
                  </a:lnTo>
                  <a:lnTo>
                    <a:pt x="0" y="64549"/>
                  </a:lnTo>
                  <a:lnTo>
                    <a:pt x="0" y="64592"/>
                  </a:lnTo>
                  <a:lnTo>
                    <a:pt x="44" y="66743"/>
                  </a:lnTo>
                  <a:lnTo>
                    <a:pt x="44" y="66786"/>
                  </a:lnTo>
                  <a:lnTo>
                    <a:pt x="264" y="67357"/>
                  </a:lnTo>
                  <a:lnTo>
                    <a:pt x="307" y="67401"/>
                  </a:lnTo>
                  <a:lnTo>
                    <a:pt x="3423" y="70955"/>
                  </a:lnTo>
                  <a:lnTo>
                    <a:pt x="7811" y="75650"/>
                  </a:lnTo>
                  <a:lnTo>
                    <a:pt x="9303" y="77230"/>
                  </a:lnTo>
                  <a:lnTo>
                    <a:pt x="9347" y="77274"/>
                  </a:lnTo>
                  <a:lnTo>
                    <a:pt x="9435" y="77274"/>
                  </a:lnTo>
                  <a:lnTo>
                    <a:pt x="9566" y="77230"/>
                  </a:lnTo>
                  <a:lnTo>
                    <a:pt x="9610" y="77186"/>
                  </a:lnTo>
                  <a:lnTo>
                    <a:pt x="9610" y="77098"/>
                  </a:lnTo>
                  <a:lnTo>
                    <a:pt x="9610" y="77054"/>
                  </a:lnTo>
                  <a:lnTo>
                    <a:pt x="9566" y="77011"/>
                  </a:lnTo>
                  <a:lnTo>
                    <a:pt x="3686" y="70736"/>
                  </a:lnTo>
                  <a:lnTo>
                    <a:pt x="571" y="67225"/>
                  </a:lnTo>
                  <a:lnTo>
                    <a:pt x="395" y="66699"/>
                  </a:lnTo>
                  <a:lnTo>
                    <a:pt x="351" y="64592"/>
                  </a:lnTo>
                  <a:lnTo>
                    <a:pt x="659" y="63276"/>
                  </a:lnTo>
                  <a:lnTo>
                    <a:pt x="1273" y="60906"/>
                  </a:lnTo>
                  <a:lnTo>
                    <a:pt x="2107" y="58581"/>
                  </a:lnTo>
                  <a:lnTo>
                    <a:pt x="2984" y="55992"/>
                  </a:lnTo>
                  <a:lnTo>
                    <a:pt x="3599" y="53535"/>
                  </a:lnTo>
                  <a:lnTo>
                    <a:pt x="3599" y="53491"/>
                  </a:lnTo>
                  <a:lnTo>
                    <a:pt x="3774" y="51516"/>
                  </a:lnTo>
                  <a:lnTo>
                    <a:pt x="4213" y="48576"/>
                  </a:lnTo>
                  <a:lnTo>
                    <a:pt x="5222" y="44407"/>
                  </a:lnTo>
                  <a:lnTo>
                    <a:pt x="5485" y="42828"/>
                  </a:lnTo>
                  <a:lnTo>
                    <a:pt x="5836" y="40370"/>
                  </a:lnTo>
                  <a:lnTo>
                    <a:pt x="6187" y="37474"/>
                  </a:lnTo>
                  <a:lnTo>
                    <a:pt x="6495" y="34710"/>
                  </a:lnTo>
                  <a:lnTo>
                    <a:pt x="6758" y="30805"/>
                  </a:lnTo>
                  <a:lnTo>
                    <a:pt x="6758" y="30761"/>
                  </a:lnTo>
                  <a:lnTo>
                    <a:pt x="6670" y="29225"/>
                  </a:lnTo>
                  <a:lnTo>
                    <a:pt x="5749" y="24617"/>
                  </a:lnTo>
                  <a:lnTo>
                    <a:pt x="5793" y="23257"/>
                  </a:lnTo>
                  <a:lnTo>
                    <a:pt x="6319" y="20932"/>
                  </a:lnTo>
                  <a:lnTo>
                    <a:pt x="7284" y="18606"/>
                  </a:lnTo>
                  <a:lnTo>
                    <a:pt x="8250" y="16763"/>
                  </a:lnTo>
                  <a:lnTo>
                    <a:pt x="9127" y="15534"/>
                  </a:lnTo>
                  <a:lnTo>
                    <a:pt x="9610" y="15095"/>
                  </a:lnTo>
                  <a:lnTo>
                    <a:pt x="15007" y="13165"/>
                  </a:lnTo>
                  <a:lnTo>
                    <a:pt x="19132" y="11673"/>
                  </a:lnTo>
                  <a:lnTo>
                    <a:pt x="21063" y="10839"/>
                  </a:lnTo>
                  <a:lnTo>
                    <a:pt x="21107" y="10839"/>
                  </a:lnTo>
                  <a:lnTo>
                    <a:pt x="23081" y="9435"/>
                  </a:lnTo>
                  <a:lnTo>
                    <a:pt x="24924" y="7943"/>
                  </a:lnTo>
                  <a:lnTo>
                    <a:pt x="26724" y="6539"/>
                  </a:lnTo>
                  <a:lnTo>
                    <a:pt x="28654" y="4959"/>
                  </a:lnTo>
                  <a:lnTo>
                    <a:pt x="33350" y="1054"/>
                  </a:lnTo>
                  <a:lnTo>
                    <a:pt x="34403" y="308"/>
                  </a:lnTo>
                  <a:lnTo>
                    <a:pt x="34447" y="264"/>
                  </a:lnTo>
                  <a:lnTo>
                    <a:pt x="34447" y="220"/>
                  </a:lnTo>
                  <a:lnTo>
                    <a:pt x="34447" y="132"/>
                  </a:lnTo>
                  <a:lnTo>
                    <a:pt x="34447" y="88"/>
                  </a:lnTo>
                  <a:lnTo>
                    <a:pt x="3435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62" name="Google Shape;14462;p408"/>
            <p:cNvSpPr/>
            <p:nvPr/>
          </p:nvSpPr>
          <p:spPr>
            <a:xfrm>
              <a:off x="1417400" y="2679225"/>
              <a:ext cx="851300" cy="1981225"/>
            </a:xfrm>
            <a:custGeom>
              <a:avLst/>
              <a:gdLst/>
              <a:ahLst/>
              <a:cxnLst/>
              <a:rect l="l" t="t" r="r" b="b"/>
              <a:pathLst>
                <a:path w="34052" h="79249" extrusionOk="0">
                  <a:moveTo>
                    <a:pt x="33876" y="0"/>
                  </a:moveTo>
                  <a:lnTo>
                    <a:pt x="33789" y="44"/>
                  </a:lnTo>
                  <a:lnTo>
                    <a:pt x="33745" y="44"/>
                  </a:lnTo>
                  <a:lnTo>
                    <a:pt x="31244" y="2194"/>
                  </a:lnTo>
                  <a:lnTo>
                    <a:pt x="28786" y="4213"/>
                  </a:lnTo>
                  <a:lnTo>
                    <a:pt x="26461" y="6056"/>
                  </a:lnTo>
                  <a:lnTo>
                    <a:pt x="22994" y="8645"/>
                  </a:lnTo>
                  <a:lnTo>
                    <a:pt x="21239" y="9830"/>
                  </a:lnTo>
                  <a:lnTo>
                    <a:pt x="18738" y="10883"/>
                  </a:lnTo>
                  <a:lnTo>
                    <a:pt x="15534" y="12111"/>
                  </a:lnTo>
                  <a:lnTo>
                    <a:pt x="13209" y="13472"/>
                  </a:lnTo>
                  <a:lnTo>
                    <a:pt x="10356" y="14569"/>
                  </a:lnTo>
                  <a:lnTo>
                    <a:pt x="10312" y="14569"/>
                  </a:lnTo>
                  <a:lnTo>
                    <a:pt x="8294" y="15797"/>
                  </a:lnTo>
                  <a:lnTo>
                    <a:pt x="6056" y="16938"/>
                  </a:lnTo>
                  <a:lnTo>
                    <a:pt x="3862" y="17465"/>
                  </a:lnTo>
                  <a:lnTo>
                    <a:pt x="2721" y="17684"/>
                  </a:lnTo>
                  <a:lnTo>
                    <a:pt x="2633" y="17684"/>
                  </a:lnTo>
                  <a:lnTo>
                    <a:pt x="2590" y="17772"/>
                  </a:lnTo>
                  <a:lnTo>
                    <a:pt x="2590" y="17860"/>
                  </a:lnTo>
                  <a:lnTo>
                    <a:pt x="2633" y="17948"/>
                  </a:lnTo>
                  <a:lnTo>
                    <a:pt x="3248" y="18518"/>
                  </a:lnTo>
                  <a:lnTo>
                    <a:pt x="3379" y="19045"/>
                  </a:lnTo>
                  <a:lnTo>
                    <a:pt x="3248" y="20142"/>
                  </a:lnTo>
                  <a:lnTo>
                    <a:pt x="3248" y="21195"/>
                  </a:lnTo>
                  <a:lnTo>
                    <a:pt x="3292" y="22248"/>
                  </a:lnTo>
                  <a:lnTo>
                    <a:pt x="3423" y="23257"/>
                  </a:lnTo>
                  <a:lnTo>
                    <a:pt x="3599" y="24222"/>
                  </a:lnTo>
                  <a:lnTo>
                    <a:pt x="3818" y="25232"/>
                  </a:lnTo>
                  <a:lnTo>
                    <a:pt x="4301" y="27162"/>
                  </a:lnTo>
                  <a:lnTo>
                    <a:pt x="4696" y="28698"/>
                  </a:lnTo>
                  <a:lnTo>
                    <a:pt x="5047" y="30278"/>
                  </a:lnTo>
                  <a:lnTo>
                    <a:pt x="5178" y="31112"/>
                  </a:lnTo>
                  <a:lnTo>
                    <a:pt x="5266" y="31945"/>
                  </a:lnTo>
                  <a:lnTo>
                    <a:pt x="5354" y="32779"/>
                  </a:lnTo>
                  <a:lnTo>
                    <a:pt x="5354" y="33657"/>
                  </a:lnTo>
                  <a:lnTo>
                    <a:pt x="5354" y="36202"/>
                  </a:lnTo>
                  <a:lnTo>
                    <a:pt x="5135" y="38659"/>
                  </a:lnTo>
                  <a:lnTo>
                    <a:pt x="4871" y="41029"/>
                  </a:lnTo>
                  <a:lnTo>
                    <a:pt x="4257" y="45724"/>
                  </a:lnTo>
                  <a:lnTo>
                    <a:pt x="3687" y="47962"/>
                  </a:lnTo>
                  <a:lnTo>
                    <a:pt x="3292" y="50770"/>
                  </a:lnTo>
                  <a:lnTo>
                    <a:pt x="3028" y="53315"/>
                  </a:lnTo>
                  <a:lnTo>
                    <a:pt x="2546" y="56387"/>
                  </a:lnTo>
                  <a:lnTo>
                    <a:pt x="2195" y="58449"/>
                  </a:lnTo>
                  <a:lnTo>
                    <a:pt x="1317" y="60775"/>
                  </a:lnTo>
                  <a:lnTo>
                    <a:pt x="88" y="65075"/>
                  </a:lnTo>
                  <a:lnTo>
                    <a:pt x="1" y="66874"/>
                  </a:lnTo>
                  <a:lnTo>
                    <a:pt x="1" y="66918"/>
                  </a:lnTo>
                  <a:lnTo>
                    <a:pt x="132" y="68936"/>
                  </a:lnTo>
                  <a:lnTo>
                    <a:pt x="44" y="70516"/>
                  </a:lnTo>
                  <a:lnTo>
                    <a:pt x="88" y="71569"/>
                  </a:lnTo>
                  <a:lnTo>
                    <a:pt x="132" y="71657"/>
                  </a:lnTo>
                  <a:lnTo>
                    <a:pt x="395" y="72184"/>
                  </a:lnTo>
                  <a:lnTo>
                    <a:pt x="395" y="72227"/>
                  </a:lnTo>
                  <a:lnTo>
                    <a:pt x="2633" y="74773"/>
                  </a:lnTo>
                  <a:lnTo>
                    <a:pt x="5486" y="77625"/>
                  </a:lnTo>
                  <a:lnTo>
                    <a:pt x="7153" y="79204"/>
                  </a:lnTo>
                  <a:lnTo>
                    <a:pt x="7285" y="79248"/>
                  </a:lnTo>
                  <a:lnTo>
                    <a:pt x="7329" y="79248"/>
                  </a:lnTo>
                  <a:lnTo>
                    <a:pt x="7416" y="79204"/>
                  </a:lnTo>
                  <a:lnTo>
                    <a:pt x="7460" y="79117"/>
                  </a:lnTo>
                  <a:lnTo>
                    <a:pt x="7460" y="79073"/>
                  </a:lnTo>
                  <a:lnTo>
                    <a:pt x="7416" y="78985"/>
                  </a:lnTo>
                  <a:lnTo>
                    <a:pt x="7416" y="78941"/>
                  </a:lnTo>
                  <a:lnTo>
                    <a:pt x="5705" y="77361"/>
                  </a:lnTo>
                  <a:lnTo>
                    <a:pt x="2853" y="74553"/>
                  </a:lnTo>
                  <a:lnTo>
                    <a:pt x="703" y="72008"/>
                  </a:lnTo>
                  <a:lnTo>
                    <a:pt x="439" y="71525"/>
                  </a:lnTo>
                  <a:lnTo>
                    <a:pt x="395" y="70516"/>
                  </a:lnTo>
                  <a:lnTo>
                    <a:pt x="483" y="68936"/>
                  </a:lnTo>
                  <a:lnTo>
                    <a:pt x="352" y="66874"/>
                  </a:lnTo>
                  <a:lnTo>
                    <a:pt x="439" y="65119"/>
                  </a:lnTo>
                  <a:lnTo>
                    <a:pt x="1624" y="60862"/>
                  </a:lnTo>
                  <a:lnTo>
                    <a:pt x="2502" y="58537"/>
                  </a:lnTo>
                  <a:lnTo>
                    <a:pt x="2502" y="58493"/>
                  </a:lnTo>
                  <a:lnTo>
                    <a:pt x="2897" y="56431"/>
                  </a:lnTo>
                  <a:lnTo>
                    <a:pt x="3379" y="53359"/>
                  </a:lnTo>
                  <a:lnTo>
                    <a:pt x="3643" y="50814"/>
                  </a:lnTo>
                  <a:lnTo>
                    <a:pt x="4038" y="48049"/>
                  </a:lnTo>
                  <a:lnTo>
                    <a:pt x="4608" y="45812"/>
                  </a:lnTo>
                  <a:lnTo>
                    <a:pt x="5222" y="41072"/>
                  </a:lnTo>
                  <a:lnTo>
                    <a:pt x="5486" y="38703"/>
                  </a:lnTo>
                  <a:lnTo>
                    <a:pt x="5705" y="36246"/>
                  </a:lnTo>
                  <a:lnTo>
                    <a:pt x="5705" y="33657"/>
                  </a:lnTo>
                  <a:lnTo>
                    <a:pt x="5705" y="32779"/>
                  </a:lnTo>
                  <a:lnTo>
                    <a:pt x="5617" y="31901"/>
                  </a:lnTo>
                  <a:lnTo>
                    <a:pt x="5530" y="31068"/>
                  </a:lnTo>
                  <a:lnTo>
                    <a:pt x="5398" y="30234"/>
                  </a:lnTo>
                  <a:lnTo>
                    <a:pt x="5047" y="28610"/>
                  </a:lnTo>
                  <a:lnTo>
                    <a:pt x="4652" y="27075"/>
                  </a:lnTo>
                  <a:lnTo>
                    <a:pt x="4169" y="25100"/>
                  </a:lnTo>
                  <a:lnTo>
                    <a:pt x="3950" y="24135"/>
                  </a:lnTo>
                  <a:lnTo>
                    <a:pt x="3774" y="23169"/>
                  </a:lnTo>
                  <a:lnTo>
                    <a:pt x="3643" y="22160"/>
                  </a:lnTo>
                  <a:lnTo>
                    <a:pt x="3599" y="21151"/>
                  </a:lnTo>
                  <a:lnTo>
                    <a:pt x="3599" y="20142"/>
                  </a:lnTo>
                  <a:lnTo>
                    <a:pt x="3730" y="19045"/>
                  </a:lnTo>
                  <a:lnTo>
                    <a:pt x="3730" y="19001"/>
                  </a:lnTo>
                  <a:lnTo>
                    <a:pt x="3555" y="18386"/>
                  </a:lnTo>
                  <a:lnTo>
                    <a:pt x="3511" y="18299"/>
                  </a:lnTo>
                  <a:lnTo>
                    <a:pt x="3116" y="17948"/>
                  </a:lnTo>
                  <a:lnTo>
                    <a:pt x="3906" y="17816"/>
                  </a:lnTo>
                  <a:lnTo>
                    <a:pt x="6144" y="17289"/>
                  </a:lnTo>
                  <a:lnTo>
                    <a:pt x="6188" y="17289"/>
                  </a:lnTo>
                  <a:lnTo>
                    <a:pt x="8470" y="16105"/>
                  </a:lnTo>
                  <a:lnTo>
                    <a:pt x="10488" y="14876"/>
                  </a:lnTo>
                  <a:lnTo>
                    <a:pt x="13340" y="13823"/>
                  </a:lnTo>
                  <a:lnTo>
                    <a:pt x="13384" y="13779"/>
                  </a:lnTo>
                  <a:lnTo>
                    <a:pt x="15666" y="12419"/>
                  </a:lnTo>
                  <a:lnTo>
                    <a:pt x="18869" y="11234"/>
                  </a:lnTo>
                  <a:lnTo>
                    <a:pt x="21370" y="10181"/>
                  </a:lnTo>
                  <a:lnTo>
                    <a:pt x="21414" y="10137"/>
                  </a:lnTo>
                  <a:lnTo>
                    <a:pt x="23213" y="8952"/>
                  </a:lnTo>
                  <a:lnTo>
                    <a:pt x="26680" y="6363"/>
                  </a:lnTo>
                  <a:lnTo>
                    <a:pt x="29006" y="4476"/>
                  </a:lnTo>
                  <a:lnTo>
                    <a:pt x="31463" y="2458"/>
                  </a:lnTo>
                  <a:lnTo>
                    <a:pt x="33964" y="308"/>
                  </a:lnTo>
                  <a:lnTo>
                    <a:pt x="34008" y="264"/>
                  </a:lnTo>
                  <a:lnTo>
                    <a:pt x="34052" y="220"/>
                  </a:lnTo>
                  <a:lnTo>
                    <a:pt x="34008" y="132"/>
                  </a:lnTo>
                  <a:lnTo>
                    <a:pt x="34008" y="88"/>
                  </a:lnTo>
                  <a:lnTo>
                    <a:pt x="33920" y="44"/>
                  </a:lnTo>
                  <a:lnTo>
                    <a:pt x="3387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63" name="Google Shape;14463;p408"/>
            <p:cNvSpPr/>
            <p:nvPr/>
          </p:nvSpPr>
          <p:spPr>
            <a:xfrm>
              <a:off x="1386675" y="2654000"/>
              <a:ext cx="852425" cy="2016325"/>
            </a:xfrm>
            <a:custGeom>
              <a:avLst/>
              <a:gdLst/>
              <a:ahLst/>
              <a:cxnLst/>
              <a:rect l="l" t="t" r="r" b="b"/>
              <a:pathLst>
                <a:path w="34097" h="80653" extrusionOk="0">
                  <a:moveTo>
                    <a:pt x="33877" y="0"/>
                  </a:moveTo>
                  <a:lnTo>
                    <a:pt x="33833" y="44"/>
                  </a:lnTo>
                  <a:lnTo>
                    <a:pt x="30849" y="2545"/>
                  </a:lnTo>
                  <a:lnTo>
                    <a:pt x="28392" y="4564"/>
                  </a:lnTo>
                  <a:lnTo>
                    <a:pt x="26022" y="6407"/>
                  </a:lnTo>
                  <a:lnTo>
                    <a:pt x="23960" y="7899"/>
                  </a:lnTo>
                  <a:lnTo>
                    <a:pt x="22029" y="9259"/>
                  </a:lnTo>
                  <a:lnTo>
                    <a:pt x="19835" y="10224"/>
                  </a:lnTo>
                  <a:lnTo>
                    <a:pt x="17114" y="11365"/>
                  </a:lnTo>
                  <a:lnTo>
                    <a:pt x="17070" y="11365"/>
                  </a:lnTo>
                  <a:lnTo>
                    <a:pt x="15096" y="12725"/>
                  </a:lnTo>
                  <a:lnTo>
                    <a:pt x="13999" y="13428"/>
                  </a:lnTo>
                  <a:lnTo>
                    <a:pt x="13121" y="13691"/>
                  </a:lnTo>
                  <a:lnTo>
                    <a:pt x="13077" y="13691"/>
                  </a:lnTo>
                  <a:lnTo>
                    <a:pt x="12287" y="14086"/>
                  </a:lnTo>
                  <a:lnTo>
                    <a:pt x="9084" y="15929"/>
                  </a:lnTo>
                  <a:lnTo>
                    <a:pt x="7066" y="17026"/>
                  </a:lnTo>
                  <a:lnTo>
                    <a:pt x="4082" y="17684"/>
                  </a:lnTo>
                  <a:lnTo>
                    <a:pt x="3994" y="17728"/>
                  </a:lnTo>
                  <a:lnTo>
                    <a:pt x="2414" y="18737"/>
                  </a:lnTo>
                  <a:lnTo>
                    <a:pt x="2370" y="18825"/>
                  </a:lnTo>
                  <a:lnTo>
                    <a:pt x="2019" y="19439"/>
                  </a:lnTo>
                  <a:lnTo>
                    <a:pt x="1976" y="19571"/>
                  </a:lnTo>
                  <a:lnTo>
                    <a:pt x="2195" y="21414"/>
                  </a:lnTo>
                  <a:lnTo>
                    <a:pt x="2195" y="21458"/>
                  </a:lnTo>
                  <a:lnTo>
                    <a:pt x="3292" y="25451"/>
                  </a:lnTo>
                  <a:lnTo>
                    <a:pt x="4170" y="28479"/>
                  </a:lnTo>
                  <a:lnTo>
                    <a:pt x="4872" y="31813"/>
                  </a:lnTo>
                  <a:lnTo>
                    <a:pt x="5135" y="35017"/>
                  </a:lnTo>
                  <a:lnTo>
                    <a:pt x="5091" y="38001"/>
                  </a:lnTo>
                  <a:lnTo>
                    <a:pt x="4872" y="40590"/>
                  </a:lnTo>
                  <a:lnTo>
                    <a:pt x="4652" y="42784"/>
                  </a:lnTo>
                  <a:lnTo>
                    <a:pt x="4301" y="45636"/>
                  </a:lnTo>
                  <a:lnTo>
                    <a:pt x="3599" y="49278"/>
                  </a:lnTo>
                  <a:lnTo>
                    <a:pt x="3292" y="52130"/>
                  </a:lnTo>
                  <a:lnTo>
                    <a:pt x="2809" y="55202"/>
                  </a:lnTo>
                  <a:lnTo>
                    <a:pt x="2414" y="57834"/>
                  </a:lnTo>
                  <a:lnTo>
                    <a:pt x="2063" y="59897"/>
                  </a:lnTo>
                  <a:lnTo>
                    <a:pt x="1317" y="61828"/>
                  </a:lnTo>
                  <a:lnTo>
                    <a:pt x="1273" y="61828"/>
                  </a:lnTo>
                  <a:lnTo>
                    <a:pt x="571" y="64504"/>
                  </a:lnTo>
                  <a:lnTo>
                    <a:pt x="527" y="64548"/>
                  </a:lnTo>
                  <a:lnTo>
                    <a:pt x="264" y="66391"/>
                  </a:lnTo>
                  <a:lnTo>
                    <a:pt x="264" y="66435"/>
                  </a:lnTo>
                  <a:lnTo>
                    <a:pt x="352" y="69243"/>
                  </a:lnTo>
                  <a:lnTo>
                    <a:pt x="45" y="73149"/>
                  </a:lnTo>
                  <a:lnTo>
                    <a:pt x="1" y="73807"/>
                  </a:lnTo>
                  <a:lnTo>
                    <a:pt x="1" y="73895"/>
                  </a:lnTo>
                  <a:lnTo>
                    <a:pt x="45" y="73939"/>
                  </a:lnTo>
                  <a:lnTo>
                    <a:pt x="4564" y="78195"/>
                  </a:lnTo>
                  <a:lnTo>
                    <a:pt x="7285" y="80608"/>
                  </a:lnTo>
                  <a:lnTo>
                    <a:pt x="7417" y="80652"/>
                  </a:lnTo>
                  <a:lnTo>
                    <a:pt x="7504" y="80652"/>
                  </a:lnTo>
                  <a:lnTo>
                    <a:pt x="7548" y="80608"/>
                  </a:lnTo>
                  <a:lnTo>
                    <a:pt x="7592" y="80521"/>
                  </a:lnTo>
                  <a:lnTo>
                    <a:pt x="7592" y="80477"/>
                  </a:lnTo>
                  <a:lnTo>
                    <a:pt x="7592" y="80389"/>
                  </a:lnTo>
                  <a:lnTo>
                    <a:pt x="7548" y="80345"/>
                  </a:lnTo>
                  <a:lnTo>
                    <a:pt x="4828" y="77932"/>
                  </a:lnTo>
                  <a:lnTo>
                    <a:pt x="352" y="73763"/>
                  </a:lnTo>
                  <a:lnTo>
                    <a:pt x="703" y="69287"/>
                  </a:lnTo>
                  <a:lnTo>
                    <a:pt x="703" y="69243"/>
                  </a:lnTo>
                  <a:lnTo>
                    <a:pt x="615" y="66435"/>
                  </a:lnTo>
                  <a:lnTo>
                    <a:pt x="879" y="64592"/>
                  </a:lnTo>
                  <a:lnTo>
                    <a:pt x="1624" y="61959"/>
                  </a:lnTo>
                  <a:lnTo>
                    <a:pt x="2414" y="59985"/>
                  </a:lnTo>
                  <a:lnTo>
                    <a:pt x="2414" y="59941"/>
                  </a:lnTo>
                  <a:lnTo>
                    <a:pt x="2765" y="57878"/>
                  </a:lnTo>
                  <a:lnTo>
                    <a:pt x="3160" y="55246"/>
                  </a:lnTo>
                  <a:lnTo>
                    <a:pt x="3643" y="52174"/>
                  </a:lnTo>
                  <a:lnTo>
                    <a:pt x="3950" y="49366"/>
                  </a:lnTo>
                  <a:lnTo>
                    <a:pt x="4652" y="45680"/>
                  </a:lnTo>
                  <a:lnTo>
                    <a:pt x="5003" y="42827"/>
                  </a:lnTo>
                  <a:lnTo>
                    <a:pt x="5223" y="40633"/>
                  </a:lnTo>
                  <a:lnTo>
                    <a:pt x="5442" y="38001"/>
                  </a:lnTo>
                  <a:lnTo>
                    <a:pt x="5486" y="35017"/>
                  </a:lnTo>
                  <a:lnTo>
                    <a:pt x="5223" y="31770"/>
                  </a:lnTo>
                  <a:lnTo>
                    <a:pt x="5179" y="31726"/>
                  </a:lnTo>
                  <a:lnTo>
                    <a:pt x="4521" y="28391"/>
                  </a:lnTo>
                  <a:lnTo>
                    <a:pt x="3643" y="25319"/>
                  </a:lnTo>
                  <a:lnTo>
                    <a:pt x="2546" y="21370"/>
                  </a:lnTo>
                  <a:lnTo>
                    <a:pt x="2327" y="19571"/>
                  </a:lnTo>
                  <a:lnTo>
                    <a:pt x="2678" y="19044"/>
                  </a:lnTo>
                  <a:lnTo>
                    <a:pt x="4170" y="18035"/>
                  </a:lnTo>
                  <a:lnTo>
                    <a:pt x="7197" y="17333"/>
                  </a:lnTo>
                  <a:lnTo>
                    <a:pt x="7241" y="17333"/>
                  </a:lnTo>
                  <a:lnTo>
                    <a:pt x="9260" y="16236"/>
                  </a:lnTo>
                  <a:lnTo>
                    <a:pt x="12419" y="14393"/>
                  </a:lnTo>
                  <a:lnTo>
                    <a:pt x="13209" y="13998"/>
                  </a:lnTo>
                  <a:lnTo>
                    <a:pt x="14087" y="13779"/>
                  </a:lnTo>
                  <a:lnTo>
                    <a:pt x="14174" y="13779"/>
                  </a:lnTo>
                  <a:lnTo>
                    <a:pt x="15315" y="12989"/>
                  </a:lnTo>
                  <a:lnTo>
                    <a:pt x="17246" y="11672"/>
                  </a:lnTo>
                  <a:lnTo>
                    <a:pt x="19967" y="10531"/>
                  </a:lnTo>
                  <a:lnTo>
                    <a:pt x="22161" y="9566"/>
                  </a:lnTo>
                  <a:lnTo>
                    <a:pt x="22204" y="9566"/>
                  </a:lnTo>
                  <a:lnTo>
                    <a:pt x="24179" y="8206"/>
                  </a:lnTo>
                  <a:lnTo>
                    <a:pt x="26198" y="6670"/>
                  </a:lnTo>
                  <a:lnTo>
                    <a:pt x="28611" y="4827"/>
                  </a:lnTo>
                  <a:lnTo>
                    <a:pt x="31068" y="2809"/>
                  </a:lnTo>
                  <a:lnTo>
                    <a:pt x="34052" y="307"/>
                  </a:lnTo>
                  <a:lnTo>
                    <a:pt x="34096" y="263"/>
                  </a:lnTo>
                  <a:lnTo>
                    <a:pt x="34096" y="176"/>
                  </a:lnTo>
                  <a:lnTo>
                    <a:pt x="34096" y="132"/>
                  </a:lnTo>
                  <a:lnTo>
                    <a:pt x="34052" y="44"/>
                  </a:lnTo>
                  <a:lnTo>
                    <a:pt x="3400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64" name="Google Shape;14464;p408"/>
            <p:cNvSpPr/>
            <p:nvPr/>
          </p:nvSpPr>
          <p:spPr>
            <a:xfrm>
              <a:off x="1355975" y="2603525"/>
              <a:ext cx="827175" cy="2027300"/>
            </a:xfrm>
            <a:custGeom>
              <a:avLst/>
              <a:gdLst/>
              <a:ahLst/>
              <a:cxnLst/>
              <a:rect l="l" t="t" r="r" b="b"/>
              <a:pathLst>
                <a:path w="33087" h="81092" extrusionOk="0">
                  <a:moveTo>
                    <a:pt x="32823" y="1"/>
                  </a:moveTo>
                  <a:lnTo>
                    <a:pt x="32779" y="45"/>
                  </a:lnTo>
                  <a:lnTo>
                    <a:pt x="32735" y="88"/>
                  </a:lnTo>
                  <a:lnTo>
                    <a:pt x="31989" y="2414"/>
                  </a:lnTo>
                  <a:lnTo>
                    <a:pt x="31463" y="3072"/>
                  </a:lnTo>
                  <a:lnTo>
                    <a:pt x="29663" y="4608"/>
                  </a:lnTo>
                  <a:lnTo>
                    <a:pt x="27250" y="6451"/>
                  </a:lnTo>
                  <a:lnTo>
                    <a:pt x="24881" y="8162"/>
                  </a:lnTo>
                  <a:lnTo>
                    <a:pt x="22774" y="9698"/>
                  </a:lnTo>
                  <a:lnTo>
                    <a:pt x="18693" y="11673"/>
                  </a:lnTo>
                  <a:lnTo>
                    <a:pt x="16499" y="13253"/>
                  </a:lnTo>
                  <a:lnTo>
                    <a:pt x="15183" y="14262"/>
                  </a:lnTo>
                  <a:lnTo>
                    <a:pt x="13867" y="14701"/>
                  </a:lnTo>
                  <a:lnTo>
                    <a:pt x="13823" y="14701"/>
                  </a:lnTo>
                  <a:lnTo>
                    <a:pt x="11716" y="15842"/>
                  </a:lnTo>
                  <a:lnTo>
                    <a:pt x="9873" y="17114"/>
                  </a:lnTo>
                  <a:lnTo>
                    <a:pt x="8074" y="18036"/>
                  </a:lnTo>
                  <a:lnTo>
                    <a:pt x="5617" y="18694"/>
                  </a:lnTo>
                  <a:lnTo>
                    <a:pt x="5573" y="18694"/>
                  </a:lnTo>
                  <a:lnTo>
                    <a:pt x="3642" y="19703"/>
                  </a:lnTo>
                  <a:lnTo>
                    <a:pt x="2107" y="20668"/>
                  </a:lnTo>
                  <a:lnTo>
                    <a:pt x="1492" y="21239"/>
                  </a:lnTo>
                  <a:lnTo>
                    <a:pt x="1448" y="21283"/>
                  </a:lnTo>
                  <a:lnTo>
                    <a:pt x="1273" y="21897"/>
                  </a:lnTo>
                  <a:lnTo>
                    <a:pt x="1273" y="21985"/>
                  </a:lnTo>
                  <a:lnTo>
                    <a:pt x="3116" y="27294"/>
                  </a:lnTo>
                  <a:lnTo>
                    <a:pt x="3993" y="30454"/>
                  </a:lnTo>
                  <a:lnTo>
                    <a:pt x="4213" y="31463"/>
                  </a:lnTo>
                  <a:lnTo>
                    <a:pt x="4432" y="32472"/>
                  </a:lnTo>
                  <a:lnTo>
                    <a:pt x="4608" y="33481"/>
                  </a:lnTo>
                  <a:lnTo>
                    <a:pt x="4739" y="34535"/>
                  </a:lnTo>
                  <a:lnTo>
                    <a:pt x="4827" y="35544"/>
                  </a:lnTo>
                  <a:lnTo>
                    <a:pt x="4871" y="36553"/>
                  </a:lnTo>
                  <a:lnTo>
                    <a:pt x="4915" y="37562"/>
                  </a:lnTo>
                  <a:lnTo>
                    <a:pt x="4915" y="38572"/>
                  </a:lnTo>
                  <a:lnTo>
                    <a:pt x="4871" y="40590"/>
                  </a:lnTo>
                  <a:lnTo>
                    <a:pt x="4695" y="42652"/>
                  </a:lnTo>
                  <a:lnTo>
                    <a:pt x="4520" y="44671"/>
                  </a:lnTo>
                  <a:lnTo>
                    <a:pt x="4301" y="46777"/>
                  </a:lnTo>
                  <a:lnTo>
                    <a:pt x="4257" y="47523"/>
                  </a:lnTo>
                  <a:lnTo>
                    <a:pt x="3686" y="50814"/>
                  </a:lnTo>
                  <a:lnTo>
                    <a:pt x="3247" y="53754"/>
                  </a:lnTo>
                  <a:lnTo>
                    <a:pt x="2809" y="57001"/>
                  </a:lnTo>
                  <a:lnTo>
                    <a:pt x="2282" y="60468"/>
                  </a:lnTo>
                  <a:lnTo>
                    <a:pt x="1799" y="62530"/>
                  </a:lnTo>
                  <a:lnTo>
                    <a:pt x="1097" y="64944"/>
                  </a:lnTo>
                  <a:lnTo>
                    <a:pt x="439" y="67620"/>
                  </a:lnTo>
                  <a:lnTo>
                    <a:pt x="439" y="67664"/>
                  </a:lnTo>
                  <a:lnTo>
                    <a:pt x="395" y="69200"/>
                  </a:lnTo>
                  <a:lnTo>
                    <a:pt x="88" y="73237"/>
                  </a:lnTo>
                  <a:lnTo>
                    <a:pt x="0" y="75255"/>
                  </a:lnTo>
                  <a:lnTo>
                    <a:pt x="0" y="75299"/>
                  </a:lnTo>
                  <a:lnTo>
                    <a:pt x="395" y="76879"/>
                  </a:lnTo>
                  <a:lnTo>
                    <a:pt x="439" y="77011"/>
                  </a:lnTo>
                  <a:lnTo>
                    <a:pt x="5222" y="81048"/>
                  </a:lnTo>
                  <a:lnTo>
                    <a:pt x="5310" y="81092"/>
                  </a:lnTo>
                  <a:lnTo>
                    <a:pt x="5398" y="81048"/>
                  </a:lnTo>
                  <a:lnTo>
                    <a:pt x="5441" y="81004"/>
                  </a:lnTo>
                  <a:lnTo>
                    <a:pt x="5485" y="80960"/>
                  </a:lnTo>
                  <a:lnTo>
                    <a:pt x="5485" y="80916"/>
                  </a:lnTo>
                  <a:lnTo>
                    <a:pt x="5485" y="80828"/>
                  </a:lnTo>
                  <a:lnTo>
                    <a:pt x="5441" y="80784"/>
                  </a:lnTo>
                  <a:lnTo>
                    <a:pt x="702" y="76747"/>
                  </a:lnTo>
                  <a:lnTo>
                    <a:pt x="351" y="75255"/>
                  </a:lnTo>
                  <a:lnTo>
                    <a:pt x="439" y="73281"/>
                  </a:lnTo>
                  <a:lnTo>
                    <a:pt x="746" y="69200"/>
                  </a:lnTo>
                  <a:lnTo>
                    <a:pt x="790" y="67664"/>
                  </a:lnTo>
                  <a:lnTo>
                    <a:pt x="1404" y="65031"/>
                  </a:lnTo>
                  <a:lnTo>
                    <a:pt x="2150" y="62618"/>
                  </a:lnTo>
                  <a:lnTo>
                    <a:pt x="2633" y="60556"/>
                  </a:lnTo>
                  <a:lnTo>
                    <a:pt x="3160" y="57045"/>
                  </a:lnTo>
                  <a:lnTo>
                    <a:pt x="3598" y="53798"/>
                  </a:lnTo>
                  <a:lnTo>
                    <a:pt x="4037" y="50902"/>
                  </a:lnTo>
                  <a:lnTo>
                    <a:pt x="4564" y="47567"/>
                  </a:lnTo>
                  <a:lnTo>
                    <a:pt x="4652" y="46821"/>
                  </a:lnTo>
                  <a:lnTo>
                    <a:pt x="4871" y="44715"/>
                  </a:lnTo>
                  <a:lnTo>
                    <a:pt x="5047" y="42652"/>
                  </a:lnTo>
                  <a:lnTo>
                    <a:pt x="5222" y="40590"/>
                  </a:lnTo>
                  <a:lnTo>
                    <a:pt x="5266" y="38528"/>
                  </a:lnTo>
                  <a:lnTo>
                    <a:pt x="5266" y="37518"/>
                  </a:lnTo>
                  <a:lnTo>
                    <a:pt x="5222" y="36509"/>
                  </a:lnTo>
                  <a:lnTo>
                    <a:pt x="5178" y="35500"/>
                  </a:lnTo>
                  <a:lnTo>
                    <a:pt x="5090" y="34447"/>
                  </a:lnTo>
                  <a:lnTo>
                    <a:pt x="4959" y="33438"/>
                  </a:lnTo>
                  <a:lnTo>
                    <a:pt x="4783" y="32428"/>
                  </a:lnTo>
                  <a:lnTo>
                    <a:pt x="4564" y="31375"/>
                  </a:lnTo>
                  <a:lnTo>
                    <a:pt x="4301" y="30366"/>
                  </a:lnTo>
                  <a:lnTo>
                    <a:pt x="3423" y="27207"/>
                  </a:lnTo>
                  <a:lnTo>
                    <a:pt x="1624" y="21941"/>
                  </a:lnTo>
                  <a:lnTo>
                    <a:pt x="1755" y="21458"/>
                  </a:lnTo>
                  <a:lnTo>
                    <a:pt x="2326" y="20932"/>
                  </a:lnTo>
                  <a:lnTo>
                    <a:pt x="3818" y="20010"/>
                  </a:lnTo>
                  <a:lnTo>
                    <a:pt x="5705" y="19001"/>
                  </a:lnTo>
                  <a:lnTo>
                    <a:pt x="8206" y="18387"/>
                  </a:lnTo>
                  <a:lnTo>
                    <a:pt x="8206" y="18343"/>
                  </a:lnTo>
                  <a:lnTo>
                    <a:pt x="10049" y="17421"/>
                  </a:lnTo>
                  <a:lnTo>
                    <a:pt x="11892" y="16149"/>
                  </a:lnTo>
                  <a:lnTo>
                    <a:pt x="13954" y="15008"/>
                  </a:lnTo>
                  <a:lnTo>
                    <a:pt x="15315" y="14613"/>
                  </a:lnTo>
                  <a:lnTo>
                    <a:pt x="15402" y="14569"/>
                  </a:lnTo>
                  <a:lnTo>
                    <a:pt x="16719" y="13516"/>
                  </a:lnTo>
                  <a:lnTo>
                    <a:pt x="18869" y="11980"/>
                  </a:lnTo>
                  <a:lnTo>
                    <a:pt x="22906" y="10005"/>
                  </a:lnTo>
                  <a:lnTo>
                    <a:pt x="22950" y="9962"/>
                  </a:lnTo>
                  <a:lnTo>
                    <a:pt x="25100" y="8470"/>
                  </a:lnTo>
                  <a:lnTo>
                    <a:pt x="27469" y="6758"/>
                  </a:lnTo>
                  <a:lnTo>
                    <a:pt x="29883" y="4871"/>
                  </a:lnTo>
                  <a:lnTo>
                    <a:pt x="31726" y="3336"/>
                  </a:lnTo>
                  <a:lnTo>
                    <a:pt x="31726" y="3292"/>
                  </a:lnTo>
                  <a:lnTo>
                    <a:pt x="32296" y="2590"/>
                  </a:lnTo>
                  <a:lnTo>
                    <a:pt x="32296" y="2546"/>
                  </a:lnTo>
                  <a:lnTo>
                    <a:pt x="33042" y="220"/>
                  </a:lnTo>
                  <a:lnTo>
                    <a:pt x="33086" y="132"/>
                  </a:lnTo>
                  <a:lnTo>
                    <a:pt x="33042" y="88"/>
                  </a:lnTo>
                  <a:lnTo>
                    <a:pt x="3299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65" name="Google Shape;14465;p408"/>
            <p:cNvSpPr/>
            <p:nvPr/>
          </p:nvSpPr>
          <p:spPr>
            <a:xfrm>
              <a:off x="1323050" y="2546475"/>
              <a:ext cx="796475" cy="2115075"/>
            </a:xfrm>
            <a:custGeom>
              <a:avLst/>
              <a:gdLst/>
              <a:ahLst/>
              <a:cxnLst/>
              <a:rect l="l" t="t" r="r" b="b"/>
              <a:pathLst>
                <a:path w="31859" h="84603" extrusionOk="0">
                  <a:moveTo>
                    <a:pt x="31639" y="1"/>
                  </a:moveTo>
                  <a:lnTo>
                    <a:pt x="31595" y="45"/>
                  </a:lnTo>
                  <a:lnTo>
                    <a:pt x="31288" y="352"/>
                  </a:lnTo>
                  <a:lnTo>
                    <a:pt x="31244" y="440"/>
                  </a:lnTo>
                  <a:lnTo>
                    <a:pt x="30322" y="3775"/>
                  </a:lnTo>
                  <a:lnTo>
                    <a:pt x="29006" y="6276"/>
                  </a:lnTo>
                  <a:lnTo>
                    <a:pt x="25890" y="8689"/>
                  </a:lnTo>
                  <a:lnTo>
                    <a:pt x="23609" y="10357"/>
                  </a:lnTo>
                  <a:lnTo>
                    <a:pt x="20361" y="12200"/>
                  </a:lnTo>
                  <a:lnTo>
                    <a:pt x="17992" y="14043"/>
                  </a:lnTo>
                  <a:lnTo>
                    <a:pt x="16456" y="15315"/>
                  </a:lnTo>
                  <a:lnTo>
                    <a:pt x="14525" y="16061"/>
                  </a:lnTo>
                  <a:lnTo>
                    <a:pt x="14481" y="16061"/>
                  </a:lnTo>
                  <a:lnTo>
                    <a:pt x="10752" y="18518"/>
                  </a:lnTo>
                  <a:lnTo>
                    <a:pt x="8952" y="19484"/>
                  </a:lnTo>
                  <a:lnTo>
                    <a:pt x="6890" y="20010"/>
                  </a:lnTo>
                  <a:lnTo>
                    <a:pt x="6802" y="20010"/>
                  </a:lnTo>
                  <a:lnTo>
                    <a:pt x="3862" y="21722"/>
                  </a:lnTo>
                  <a:lnTo>
                    <a:pt x="1229" y="23258"/>
                  </a:lnTo>
                  <a:lnTo>
                    <a:pt x="835" y="23433"/>
                  </a:lnTo>
                  <a:lnTo>
                    <a:pt x="747" y="23477"/>
                  </a:lnTo>
                  <a:lnTo>
                    <a:pt x="703" y="23521"/>
                  </a:lnTo>
                  <a:lnTo>
                    <a:pt x="703" y="23609"/>
                  </a:lnTo>
                  <a:lnTo>
                    <a:pt x="747" y="23696"/>
                  </a:lnTo>
                  <a:lnTo>
                    <a:pt x="1624" y="24837"/>
                  </a:lnTo>
                  <a:lnTo>
                    <a:pt x="3380" y="30454"/>
                  </a:lnTo>
                  <a:lnTo>
                    <a:pt x="4126" y="33262"/>
                  </a:lnTo>
                  <a:lnTo>
                    <a:pt x="4652" y="36641"/>
                  </a:lnTo>
                  <a:lnTo>
                    <a:pt x="4784" y="40327"/>
                  </a:lnTo>
                  <a:lnTo>
                    <a:pt x="4696" y="43881"/>
                  </a:lnTo>
                  <a:lnTo>
                    <a:pt x="4608" y="45154"/>
                  </a:lnTo>
                  <a:lnTo>
                    <a:pt x="4521" y="46382"/>
                  </a:lnTo>
                  <a:lnTo>
                    <a:pt x="4301" y="48840"/>
                  </a:lnTo>
                  <a:lnTo>
                    <a:pt x="3994" y="51297"/>
                  </a:lnTo>
                  <a:lnTo>
                    <a:pt x="3687" y="53667"/>
                  </a:lnTo>
                  <a:lnTo>
                    <a:pt x="3292" y="56431"/>
                  </a:lnTo>
                  <a:lnTo>
                    <a:pt x="2985" y="59195"/>
                  </a:lnTo>
                  <a:lnTo>
                    <a:pt x="2590" y="61653"/>
                  </a:lnTo>
                  <a:lnTo>
                    <a:pt x="2283" y="63276"/>
                  </a:lnTo>
                  <a:lnTo>
                    <a:pt x="1668" y="65514"/>
                  </a:lnTo>
                  <a:lnTo>
                    <a:pt x="1098" y="67577"/>
                  </a:lnTo>
                  <a:lnTo>
                    <a:pt x="703" y="69551"/>
                  </a:lnTo>
                  <a:lnTo>
                    <a:pt x="352" y="71394"/>
                  </a:lnTo>
                  <a:lnTo>
                    <a:pt x="132" y="73106"/>
                  </a:lnTo>
                  <a:lnTo>
                    <a:pt x="45" y="74685"/>
                  </a:lnTo>
                  <a:lnTo>
                    <a:pt x="1" y="75431"/>
                  </a:lnTo>
                  <a:lnTo>
                    <a:pt x="45" y="76133"/>
                  </a:lnTo>
                  <a:lnTo>
                    <a:pt x="45" y="76835"/>
                  </a:lnTo>
                  <a:lnTo>
                    <a:pt x="132" y="77450"/>
                  </a:lnTo>
                  <a:lnTo>
                    <a:pt x="132" y="77494"/>
                  </a:lnTo>
                  <a:lnTo>
                    <a:pt x="791" y="79688"/>
                  </a:lnTo>
                  <a:lnTo>
                    <a:pt x="835" y="79731"/>
                  </a:lnTo>
                  <a:lnTo>
                    <a:pt x="1361" y="80653"/>
                  </a:lnTo>
                  <a:lnTo>
                    <a:pt x="1405" y="80741"/>
                  </a:lnTo>
                  <a:lnTo>
                    <a:pt x="6364" y="84602"/>
                  </a:lnTo>
                  <a:lnTo>
                    <a:pt x="6539" y="84602"/>
                  </a:lnTo>
                  <a:lnTo>
                    <a:pt x="6627" y="84558"/>
                  </a:lnTo>
                  <a:lnTo>
                    <a:pt x="6627" y="84471"/>
                  </a:lnTo>
                  <a:lnTo>
                    <a:pt x="6627" y="84427"/>
                  </a:lnTo>
                  <a:lnTo>
                    <a:pt x="6627" y="84339"/>
                  </a:lnTo>
                  <a:lnTo>
                    <a:pt x="6583" y="84295"/>
                  </a:lnTo>
                  <a:lnTo>
                    <a:pt x="1668" y="80477"/>
                  </a:lnTo>
                  <a:lnTo>
                    <a:pt x="1142" y="79556"/>
                  </a:lnTo>
                  <a:lnTo>
                    <a:pt x="484" y="77406"/>
                  </a:lnTo>
                  <a:lnTo>
                    <a:pt x="396" y="76748"/>
                  </a:lnTo>
                  <a:lnTo>
                    <a:pt x="396" y="76089"/>
                  </a:lnTo>
                  <a:lnTo>
                    <a:pt x="352" y="75387"/>
                  </a:lnTo>
                  <a:lnTo>
                    <a:pt x="396" y="74685"/>
                  </a:lnTo>
                  <a:lnTo>
                    <a:pt x="484" y="73106"/>
                  </a:lnTo>
                  <a:lnTo>
                    <a:pt x="703" y="71438"/>
                  </a:lnTo>
                  <a:lnTo>
                    <a:pt x="1054" y="69595"/>
                  </a:lnTo>
                  <a:lnTo>
                    <a:pt x="1449" y="67664"/>
                  </a:lnTo>
                  <a:lnTo>
                    <a:pt x="2019" y="65558"/>
                  </a:lnTo>
                  <a:lnTo>
                    <a:pt x="2634" y="63364"/>
                  </a:lnTo>
                  <a:lnTo>
                    <a:pt x="2941" y="61697"/>
                  </a:lnTo>
                  <a:lnTo>
                    <a:pt x="3336" y="59239"/>
                  </a:lnTo>
                  <a:lnTo>
                    <a:pt x="3643" y="56475"/>
                  </a:lnTo>
                  <a:lnTo>
                    <a:pt x="3994" y="53754"/>
                  </a:lnTo>
                  <a:lnTo>
                    <a:pt x="4345" y="51341"/>
                  </a:lnTo>
                  <a:lnTo>
                    <a:pt x="4652" y="48884"/>
                  </a:lnTo>
                  <a:lnTo>
                    <a:pt x="4872" y="46382"/>
                  </a:lnTo>
                  <a:lnTo>
                    <a:pt x="4959" y="45154"/>
                  </a:lnTo>
                  <a:lnTo>
                    <a:pt x="5047" y="43925"/>
                  </a:lnTo>
                  <a:lnTo>
                    <a:pt x="5135" y="40327"/>
                  </a:lnTo>
                  <a:lnTo>
                    <a:pt x="5003" y="36597"/>
                  </a:lnTo>
                  <a:lnTo>
                    <a:pt x="4433" y="33218"/>
                  </a:lnTo>
                  <a:lnTo>
                    <a:pt x="3687" y="30366"/>
                  </a:lnTo>
                  <a:lnTo>
                    <a:pt x="2590" y="26768"/>
                  </a:lnTo>
                  <a:lnTo>
                    <a:pt x="1932" y="24706"/>
                  </a:lnTo>
                  <a:lnTo>
                    <a:pt x="1932" y="24662"/>
                  </a:lnTo>
                  <a:lnTo>
                    <a:pt x="1186" y="23652"/>
                  </a:lnTo>
                  <a:lnTo>
                    <a:pt x="1361" y="23565"/>
                  </a:lnTo>
                  <a:lnTo>
                    <a:pt x="1405" y="23565"/>
                  </a:lnTo>
                  <a:lnTo>
                    <a:pt x="4038" y="22029"/>
                  </a:lnTo>
                  <a:lnTo>
                    <a:pt x="6978" y="20318"/>
                  </a:lnTo>
                  <a:lnTo>
                    <a:pt x="9040" y="19791"/>
                  </a:lnTo>
                  <a:lnTo>
                    <a:pt x="9084" y="19791"/>
                  </a:lnTo>
                  <a:lnTo>
                    <a:pt x="10927" y="18826"/>
                  </a:lnTo>
                  <a:lnTo>
                    <a:pt x="14657" y="16368"/>
                  </a:lnTo>
                  <a:lnTo>
                    <a:pt x="16632" y="15622"/>
                  </a:lnTo>
                  <a:lnTo>
                    <a:pt x="16675" y="15578"/>
                  </a:lnTo>
                  <a:lnTo>
                    <a:pt x="18211" y="14306"/>
                  </a:lnTo>
                  <a:lnTo>
                    <a:pt x="20537" y="12463"/>
                  </a:lnTo>
                  <a:lnTo>
                    <a:pt x="23784" y="10664"/>
                  </a:lnTo>
                  <a:lnTo>
                    <a:pt x="26110" y="8996"/>
                  </a:lnTo>
                  <a:lnTo>
                    <a:pt x="29225" y="6539"/>
                  </a:lnTo>
                  <a:lnTo>
                    <a:pt x="29269" y="6495"/>
                  </a:lnTo>
                  <a:lnTo>
                    <a:pt x="30673" y="3906"/>
                  </a:lnTo>
                  <a:lnTo>
                    <a:pt x="30673" y="3862"/>
                  </a:lnTo>
                  <a:lnTo>
                    <a:pt x="31551" y="571"/>
                  </a:lnTo>
                  <a:lnTo>
                    <a:pt x="31814" y="308"/>
                  </a:lnTo>
                  <a:lnTo>
                    <a:pt x="31858" y="264"/>
                  </a:lnTo>
                  <a:lnTo>
                    <a:pt x="31858" y="176"/>
                  </a:lnTo>
                  <a:lnTo>
                    <a:pt x="31858" y="133"/>
                  </a:lnTo>
                  <a:lnTo>
                    <a:pt x="31814" y="45"/>
                  </a:lnTo>
                  <a:lnTo>
                    <a:pt x="3177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66" name="Google Shape;14466;p408"/>
            <p:cNvSpPr/>
            <p:nvPr/>
          </p:nvSpPr>
          <p:spPr>
            <a:xfrm>
              <a:off x="1713600" y="2496025"/>
              <a:ext cx="349975" cy="388375"/>
            </a:xfrm>
            <a:custGeom>
              <a:avLst/>
              <a:gdLst/>
              <a:ahLst/>
              <a:cxnLst/>
              <a:rect l="l" t="t" r="r" b="b"/>
              <a:pathLst>
                <a:path w="13999" h="15535" extrusionOk="0">
                  <a:moveTo>
                    <a:pt x="13735" y="0"/>
                  </a:moveTo>
                  <a:lnTo>
                    <a:pt x="12901" y="483"/>
                  </a:lnTo>
                  <a:lnTo>
                    <a:pt x="9127" y="3116"/>
                  </a:lnTo>
                  <a:lnTo>
                    <a:pt x="7284" y="4169"/>
                  </a:lnTo>
                  <a:lnTo>
                    <a:pt x="5485" y="5310"/>
                  </a:lnTo>
                  <a:lnTo>
                    <a:pt x="5441" y="5354"/>
                  </a:lnTo>
                  <a:lnTo>
                    <a:pt x="5441" y="5442"/>
                  </a:lnTo>
                  <a:lnTo>
                    <a:pt x="4739" y="8864"/>
                  </a:lnTo>
                  <a:lnTo>
                    <a:pt x="4432" y="10927"/>
                  </a:lnTo>
                  <a:lnTo>
                    <a:pt x="4257" y="11629"/>
                  </a:lnTo>
                  <a:lnTo>
                    <a:pt x="2019" y="13823"/>
                  </a:lnTo>
                  <a:lnTo>
                    <a:pt x="659" y="14964"/>
                  </a:lnTo>
                  <a:lnTo>
                    <a:pt x="88" y="15183"/>
                  </a:lnTo>
                  <a:lnTo>
                    <a:pt x="44" y="15227"/>
                  </a:lnTo>
                  <a:lnTo>
                    <a:pt x="0" y="15271"/>
                  </a:lnTo>
                  <a:lnTo>
                    <a:pt x="0" y="15359"/>
                  </a:lnTo>
                  <a:lnTo>
                    <a:pt x="0" y="15402"/>
                  </a:lnTo>
                  <a:lnTo>
                    <a:pt x="44" y="15490"/>
                  </a:lnTo>
                  <a:lnTo>
                    <a:pt x="176" y="15534"/>
                  </a:lnTo>
                  <a:lnTo>
                    <a:pt x="220" y="15534"/>
                  </a:lnTo>
                  <a:lnTo>
                    <a:pt x="834" y="15315"/>
                  </a:lnTo>
                  <a:lnTo>
                    <a:pt x="878" y="15271"/>
                  </a:lnTo>
                  <a:lnTo>
                    <a:pt x="2282" y="14086"/>
                  </a:lnTo>
                  <a:lnTo>
                    <a:pt x="4520" y="11848"/>
                  </a:lnTo>
                  <a:lnTo>
                    <a:pt x="4564" y="11760"/>
                  </a:lnTo>
                  <a:lnTo>
                    <a:pt x="4783" y="11014"/>
                  </a:lnTo>
                  <a:lnTo>
                    <a:pt x="4783" y="10971"/>
                  </a:lnTo>
                  <a:lnTo>
                    <a:pt x="5090" y="8952"/>
                  </a:lnTo>
                  <a:lnTo>
                    <a:pt x="5749" y="5573"/>
                  </a:lnTo>
                  <a:lnTo>
                    <a:pt x="7460" y="4476"/>
                  </a:lnTo>
                  <a:lnTo>
                    <a:pt x="9303" y="3379"/>
                  </a:lnTo>
                  <a:lnTo>
                    <a:pt x="13077" y="790"/>
                  </a:lnTo>
                  <a:lnTo>
                    <a:pt x="13910" y="308"/>
                  </a:lnTo>
                  <a:lnTo>
                    <a:pt x="13954" y="264"/>
                  </a:lnTo>
                  <a:lnTo>
                    <a:pt x="13998" y="220"/>
                  </a:lnTo>
                  <a:lnTo>
                    <a:pt x="13998" y="132"/>
                  </a:lnTo>
                  <a:lnTo>
                    <a:pt x="13954" y="88"/>
                  </a:lnTo>
                  <a:lnTo>
                    <a:pt x="13910" y="44"/>
                  </a:lnTo>
                  <a:lnTo>
                    <a:pt x="1386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67" name="Google Shape;14467;p408"/>
            <p:cNvSpPr/>
            <p:nvPr/>
          </p:nvSpPr>
          <p:spPr>
            <a:xfrm>
              <a:off x="1630225" y="2470800"/>
              <a:ext cx="405925" cy="425650"/>
            </a:xfrm>
            <a:custGeom>
              <a:avLst/>
              <a:gdLst/>
              <a:ahLst/>
              <a:cxnLst/>
              <a:rect l="l" t="t" r="r" b="b"/>
              <a:pathLst>
                <a:path w="16237" h="17026" extrusionOk="0">
                  <a:moveTo>
                    <a:pt x="16017" y="0"/>
                  </a:moveTo>
                  <a:lnTo>
                    <a:pt x="15973" y="44"/>
                  </a:lnTo>
                  <a:lnTo>
                    <a:pt x="12857" y="2106"/>
                  </a:lnTo>
                  <a:lnTo>
                    <a:pt x="10532" y="3511"/>
                  </a:lnTo>
                  <a:lnTo>
                    <a:pt x="8513" y="4739"/>
                  </a:lnTo>
                  <a:lnTo>
                    <a:pt x="6495" y="6187"/>
                  </a:lnTo>
                  <a:lnTo>
                    <a:pt x="4388" y="7591"/>
                  </a:lnTo>
                  <a:lnTo>
                    <a:pt x="4345" y="7635"/>
                  </a:lnTo>
                  <a:lnTo>
                    <a:pt x="3862" y="8206"/>
                  </a:lnTo>
                  <a:lnTo>
                    <a:pt x="3818" y="8337"/>
                  </a:lnTo>
                  <a:lnTo>
                    <a:pt x="3467" y="11497"/>
                  </a:lnTo>
                  <a:lnTo>
                    <a:pt x="3291" y="13954"/>
                  </a:lnTo>
                  <a:lnTo>
                    <a:pt x="3204" y="14700"/>
                  </a:lnTo>
                  <a:lnTo>
                    <a:pt x="2984" y="15007"/>
                  </a:lnTo>
                  <a:lnTo>
                    <a:pt x="1273" y="15841"/>
                  </a:lnTo>
                  <a:lnTo>
                    <a:pt x="88" y="16719"/>
                  </a:lnTo>
                  <a:lnTo>
                    <a:pt x="44" y="16762"/>
                  </a:lnTo>
                  <a:lnTo>
                    <a:pt x="0" y="16850"/>
                  </a:lnTo>
                  <a:lnTo>
                    <a:pt x="0" y="16894"/>
                  </a:lnTo>
                  <a:lnTo>
                    <a:pt x="44" y="16982"/>
                  </a:lnTo>
                  <a:lnTo>
                    <a:pt x="88" y="17026"/>
                  </a:lnTo>
                  <a:lnTo>
                    <a:pt x="308" y="17026"/>
                  </a:lnTo>
                  <a:lnTo>
                    <a:pt x="1448" y="16148"/>
                  </a:lnTo>
                  <a:lnTo>
                    <a:pt x="3160" y="15271"/>
                  </a:lnTo>
                  <a:lnTo>
                    <a:pt x="3248" y="15227"/>
                  </a:lnTo>
                  <a:lnTo>
                    <a:pt x="3511" y="14876"/>
                  </a:lnTo>
                  <a:lnTo>
                    <a:pt x="3511" y="14832"/>
                  </a:lnTo>
                  <a:lnTo>
                    <a:pt x="3642" y="13998"/>
                  </a:lnTo>
                  <a:lnTo>
                    <a:pt x="3818" y="11541"/>
                  </a:lnTo>
                  <a:lnTo>
                    <a:pt x="4125" y="8425"/>
                  </a:lnTo>
                  <a:lnTo>
                    <a:pt x="4608" y="7899"/>
                  </a:lnTo>
                  <a:lnTo>
                    <a:pt x="6714" y="6451"/>
                  </a:lnTo>
                  <a:lnTo>
                    <a:pt x="8689" y="5046"/>
                  </a:lnTo>
                  <a:lnTo>
                    <a:pt x="10707" y="3818"/>
                  </a:lnTo>
                  <a:lnTo>
                    <a:pt x="13033" y="2414"/>
                  </a:lnTo>
                  <a:lnTo>
                    <a:pt x="16148" y="307"/>
                  </a:lnTo>
                  <a:lnTo>
                    <a:pt x="16192" y="263"/>
                  </a:lnTo>
                  <a:lnTo>
                    <a:pt x="16236" y="220"/>
                  </a:lnTo>
                  <a:lnTo>
                    <a:pt x="16236" y="132"/>
                  </a:lnTo>
                  <a:lnTo>
                    <a:pt x="16192" y="88"/>
                  </a:lnTo>
                  <a:lnTo>
                    <a:pt x="16148" y="44"/>
                  </a:lnTo>
                  <a:lnTo>
                    <a:pt x="1610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68" name="Google Shape;14468;p408"/>
            <p:cNvSpPr/>
            <p:nvPr/>
          </p:nvSpPr>
          <p:spPr>
            <a:xfrm>
              <a:off x="1524900" y="2445550"/>
              <a:ext cx="483825" cy="495875"/>
            </a:xfrm>
            <a:custGeom>
              <a:avLst/>
              <a:gdLst/>
              <a:ahLst/>
              <a:cxnLst/>
              <a:rect l="l" t="t" r="r" b="b"/>
              <a:pathLst>
                <a:path w="19353" h="19835" extrusionOk="0">
                  <a:moveTo>
                    <a:pt x="19133" y="1"/>
                  </a:moveTo>
                  <a:lnTo>
                    <a:pt x="19089" y="45"/>
                  </a:lnTo>
                  <a:lnTo>
                    <a:pt x="15929" y="2107"/>
                  </a:lnTo>
                  <a:lnTo>
                    <a:pt x="14130" y="3204"/>
                  </a:lnTo>
                  <a:lnTo>
                    <a:pt x="11892" y="4521"/>
                  </a:lnTo>
                  <a:lnTo>
                    <a:pt x="9874" y="5881"/>
                  </a:lnTo>
                  <a:lnTo>
                    <a:pt x="7812" y="7066"/>
                  </a:lnTo>
                  <a:lnTo>
                    <a:pt x="5881" y="8250"/>
                  </a:lnTo>
                  <a:lnTo>
                    <a:pt x="3818" y="9611"/>
                  </a:lnTo>
                  <a:lnTo>
                    <a:pt x="3775" y="9611"/>
                  </a:lnTo>
                  <a:lnTo>
                    <a:pt x="3424" y="9962"/>
                  </a:lnTo>
                  <a:lnTo>
                    <a:pt x="3380" y="10050"/>
                  </a:lnTo>
                  <a:lnTo>
                    <a:pt x="3380" y="10093"/>
                  </a:lnTo>
                  <a:lnTo>
                    <a:pt x="3380" y="14569"/>
                  </a:lnTo>
                  <a:lnTo>
                    <a:pt x="3511" y="16412"/>
                  </a:lnTo>
                  <a:lnTo>
                    <a:pt x="3292" y="17158"/>
                  </a:lnTo>
                  <a:lnTo>
                    <a:pt x="747" y="19221"/>
                  </a:lnTo>
                  <a:lnTo>
                    <a:pt x="133" y="19484"/>
                  </a:lnTo>
                  <a:lnTo>
                    <a:pt x="45" y="19528"/>
                  </a:lnTo>
                  <a:lnTo>
                    <a:pt x="45" y="19615"/>
                  </a:lnTo>
                  <a:lnTo>
                    <a:pt x="1" y="19659"/>
                  </a:lnTo>
                  <a:lnTo>
                    <a:pt x="45" y="19747"/>
                  </a:lnTo>
                  <a:lnTo>
                    <a:pt x="89" y="19791"/>
                  </a:lnTo>
                  <a:lnTo>
                    <a:pt x="176" y="19835"/>
                  </a:lnTo>
                  <a:lnTo>
                    <a:pt x="264" y="19835"/>
                  </a:lnTo>
                  <a:lnTo>
                    <a:pt x="878" y="19528"/>
                  </a:lnTo>
                  <a:lnTo>
                    <a:pt x="922" y="19528"/>
                  </a:lnTo>
                  <a:lnTo>
                    <a:pt x="3555" y="17378"/>
                  </a:lnTo>
                  <a:lnTo>
                    <a:pt x="3643" y="17290"/>
                  </a:lnTo>
                  <a:lnTo>
                    <a:pt x="3818" y="16500"/>
                  </a:lnTo>
                  <a:lnTo>
                    <a:pt x="3862" y="16456"/>
                  </a:lnTo>
                  <a:lnTo>
                    <a:pt x="3731" y="14525"/>
                  </a:lnTo>
                  <a:lnTo>
                    <a:pt x="3731" y="10181"/>
                  </a:lnTo>
                  <a:lnTo>
                    <a:pt x="4038" y="9874"/>
                  </a:lnTo>
                  <a:lnTo>
                    <a:pt x="6056" y="8558"/>
                  </a:lnTo>
                  <a:lnTo>
                    <a:pt x="7987" y="7373"/>
                  </a:lnTo>
                  <a:lnTo>
                    <a:pt x="10050" y="6188"/>
                  </a:lnTo>
                  <a:lnTo>
                    <a:pt x="12068" y="4828"/>
                  </a:lnTo>
                  <a:lnTo>
                    <a:pt x="14306" y="3511"/>
                  </a:lnTo>
                  <a:lnTo>
                    <a:pt x="16105" y="2370"/>
                  </a:lnTo>
                  <a:lnTo>
                    <a:pt x="19264" y="308"/>
                  </a:lnTo>
                  <a:lnTo>
                    <a:pt x="19308" y="264"/>
                  </a:lnTo>
                  <a:lnTo>
                    <a:pt x="19352" y="220"/>
                  </a:lnTo>
                  <a:lnTo>
                    <a:pt x="19352" y="133"/>
                  </a:lnTo>
                  <a:lnTo>
                    <a:pt x="19308" y="89"/>
                  </a:lnTo>
                  <a:lnTo>
                    <a:pt x="19264" y="45"/>
                  </a:lnTo>
                  <a:lnTo>
                    <a:pt x="1922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69" name="Google Shape;14469;p408"/>
            <p:cNvSpPr/>
            <p:nvPr/>
          </p:nvSpPr>
          <p:spPr>
            <a:xfrm>
              <a:off x="399375" y="2885450"/>
              <a:ext cx="584725" cy="1657625"/>
            </a:xfrm>
            <a:custGeom>
              <a:avLst/>
              <a:gdLst/>
              <a:ahLst/>
              <a:cxnLst/>
              <a:rect l="l" t="t" r="r" b="b"/>
              <a:pathLst>
                <a:path w="23389" h="66305" extrusionOk="0">
                  <a:moveTo>
                    <a:pt x="966" y="1"/>
                  </a:moveTo>
                  <a:lnTo>
                    <a:pt x="922" y="45"/>
                  </a:lnTo>
                  <a:lnTo>
                    <a:pt x="834" y="89"/>
                  </a:lnTo>
                  <a:lnTo>
                    <a:pt x="834" y="133"/>
                  </a:lnTo>
                  <a:lnTo>
                    <a:pt x="308" y="1449"/>
                  </a:lnTo>
                  <a:lnTo>
                    <a:pt x="88" y="2195"/>
                  </a:lnTo>
                  <a:lnTo>
                    <a:pt x="0" y="2502"/>
                  </a:lnTo>
                  <a:lnTo>
                    <a:pt x="0" y="2590"/>
                  </a:lnTo>
                  <a:lnTo>
                    <a:pt x="351" y="5091"/>
                  </a:lnTo>
                  <a:lnTo>
                    <a:pt x="351" y="5135"/>
                  </a:lnTo>
                  <a:lnTo>
                    <a:pt x="1317" y="7241"/>
                  </a:lnTo>
                  <a:lnTo>
                    <a:pt x="1624" y="8601"/>
                  </a:lnTo>
                  <a:lnTo>
                    <a:pt x="1668" y="8645"/>
                  </a:lnTo>
                  <a:lnTo>
                    <a:pt x="3379" y="12770"/>
                  </a:lnTo>
                  <a:lnTo>
                    <a:pt x="4696" y="15710"/>
                  </a:lnTo>
                  <a:lnTo>
                    <a:pt x="5837" y="18343"/>
                  </a:lnTo>
                  <a:lnTo>
                    <a:pt x="6802" y="21064"/>
                  </a:lnTo>
                  <a:lnTo>
                    <a:pt x="6977" y="21985"/>
                  </a:lnTo>
                  <a:lnTo>
                    <a:pt x="7021" y="24530"/>
                  </a:lnTo>
                  <a:lnTo>
                    <a:pt x="7021" y="24574"/>
                  </a:lnTo>
                  <a:lnTo>
                    <a:pt x="7460" y="26856"/>
                  </a:lnTo>
                  <a:lnTo>
                    <a:pt x="7548" y="28523"/>
                  </a:lnTo>
                  <a:lnTo>
                    <a:pt x="7460" y="31375"/>
                  </a:lnTo>
                  <a:lnTo>
                    <a:pt x="7416" y="34403"/>
                  </a:lnTo>
                  <a:lnTo>
                    <a:pt x="7416" y="37870"/>
                  </a:lnTo>
                  <a:lnTo>
                    <a:pt x="7504" y="42740"/>
                  </a:lnTo>
                  <a:lnTo>
                    <a:pt x="7680" y="44803"/>
                  </a:lnTo>
                  <a:lnTo>
                    <a:pt x="8162" y="47172"/>
                  </a:lnTo>
                  <a:lnTo>
                    <a:pt x="8952" y="49366"/>
                  </a:lnTo>
                  <a:lnTo>
                    <a:pt x="8952" y="49410"/>
                  </a:lnTo>
                  <a:lnTo>
                    <a:pt x="9523" y="50332"/>
                  </a:lnTo>
                  <a:lnTo>
                    <a:pt x="9566" y="50376"/>
                  </a:lnTo>
                  <a:lnTo>
                    <a:pt x="10488" y="51297"/>
                  </a:lnTo>
                  <a:lnTo>
                    <a:pt x="13033" y="52921"/>
                  </a:lnTo>
                  <a:lnTo>
                    <a:pt x="15183" y="54413"/>
                  </a:lnTo>
                  <a:lnTo>
                    <a:pt x="17245" y="56080"/>
                  </a:lnTo>
                  <a:lnTo>
                    <a:pt x="18430" y="57133"/>
                  </a:lnTo>
                  <a:lnTo>
                    <a:pt x="18430" y="57177"/>
                  </a:lnTo>
                  <a:lnTo>
                    <a:pt x="19834" y="58099"/>
                  </a:lnTo>
                  <a:lnTo>
                    <a:pt x="22731" y="62618"/>
                  </a:lnTo>
                  <a:lnTo>
                    <a:pt x="23038" y="63408"/>
                  </a:lnTo>
                  <a:lnTo>
                    <a:pt x="22774" y="66129"/>
                  </a:lnTo>
                  <a:lnTo>
                    <a:pt x="22774" y="66172"/>
                  </a:lnTo>
                  <a:lnTo>
                    <a:pt x="22818" y="66260"/>
                  </a:lnTo>
                  <a:lnTo>
                    <a:pt x="22862" y="66304"/>
                  </a:lnTo>
                  <a:lnTo>
                    <a:pt x="22950" y="66304"/>
                  </a:lnTo>
                  <a:lnTo>
                    <a:pt x="23038" y="66260"/>
                  </a:lnTo>
                  <a:lnTo>
                    <a:pt x="23125" y="66172"/>
                  </a:lnTo>
                  <a:lnTo>
                    <a:pt x="23389" y="63408"/>
                  </a:lnTo>
                  <a:lnTo>
                    <a:pt x="23389" y="63320"/>
                  </a:lnTo>
                  <a:lnTo>
                    <a:pt x="23038" y="62443"/>
                  </a:lnTo>
                  <a:lnTo>
                    <a:pt x="20098" y="57879"/>
                  </a:lnTo>
                  <a:lnTo>
                    <a:pt x="20054" y="57835"/>
                  </a:lnTo>
                  <a:lnTo>
                    <a:pt x="18650" y="56870"/>
                  </a:lnTo>
                  <a:lnTo>
                    <a:pt x="17465" y="55817"/>
                  </a:lnTo>
                  <a:lnTo>
                    <a:pt x="15403" y="54105"/>
                  </a:lnTo>
                  <a:lnTo>
                    <a:pt x="13208" y="52613"/>
                  </a:lnTo>
                  <a:lnTo>
                    <a:pt x="10707" y="51034"/>
                  </a:lnTo>
                  <a:lnTo>
                    <a:pt x="9830" y="50156"/>
                  </a:lnTo>
                  <a:lnTo>
                    <a:pt x="9259" y="49235"/>
                  </a:lnTo>
                  <a:lnTo>
                    <a:pt x="8513" y="47085"/>
                  </a:lnTo>
                  <a:lnTo>
                    <a:pt x="8031" y="44759"/>
                  </a:lnTo>
                  <a:lnTo>
                    <a:pt x="7855" y="42740"/>
                  </a:lnTo>
                  <a:lnTo>
                    <a:pt x="7767" y="37870"/>
                  </a:lnTo>
                  <a:lnTo>
                    <a:pt x="7767" y="34403"/>
                  </a:lnTo>
                  <a:lnTo>
                    <a:pt x="7811" y="31375"/>
                  </a:lnTo>
                  <a:lnTo>
                    <a:pt x="7899" y="28523"/>
                  </a:lnTo>
                  <a:lnTo>
                    <a:pt x="7811" y="26856"/>
                  </a:lnTo>
                  <a:lnTo>
                    <a:pt x="7811" y="26812"/>
                  </a:lnTo>
                  <a:lnTo>
                    <a:pt x="7372" y="24530"/>
                  </a:lnTo>
                  <a:lnTo>
                    <a:pt x="7328" y="21985"/>
                  </a:lnTo>
                  <a:lnTo>
                    <a:pt x="7328" y="21941"/>
                  </a:lnTo>
                  <a:lnTo>
                    <a:pt x="7153" y="20976"/>
                  </a:lnTo>
                  <a:lnTo>
                    <a:pt x="6144" y="18211"/>
                  </a:lnTo>
                  <a:lnTo>
                    <a:pt x="5003" y="15578"/>
                  </a:lnTo>
                  <a:lnTo>
                    <a:pt x="3730" y="12638"/>
                  </a:lnTo>
                  <a:lnTo>
                    <a:pt x="1975" y="8514"/>
                  </a:lnTo>
                  <a:lnTo>
                    <a:pt x="1668" y="7153"/>
                  </a:lnTo>
                  <a:lnTo>
                    <a:pt x="1624" y="7110"/>
                  </a:lnTo>
                  <a:lnTo>
                    <a:pt x="703" y="5003"/>
                  </a:lnTo>
                  <a:lnTo>
                    <a:pt x="351" y="2546"/>
                  </a:lnTo>
                  <a:lnTo>
                    <a:pt x="395" y="2239"/>
                  </a:lnTo>
                  <a:lnTo>
                    <a:pt x="615" y="1712"/>
                  </a:lnTo>
                  <a:lnTo>
                    <a:pt x="1141" y="264"/>
                  </a:lnTo>
                  <a:lnTo>
                    <a:pt x="1141" y="176"/>
                  </a:lnTo>
                  <a:lnTo>
                    <a:pt x="1141" y="133"/>
                  </a:lnTo>
                  <a:lnTo>
                    <a:pt x="1097" y="89"/>
                  </a:lnTo>
                  <a:lnTo>
                    <a:pt x="1054" y="45"/>
                  </a:lnTo>
                  <a:lnTo>
                    <a:pt x="96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70" name="Google Shape;14470;p408"/>
            <p:cNvSpPr/>
            <p:nvPr/>
          </p:nvSpPr>
          <p:spPr>
            <a:xfrm>
              <a:off x="363175" y="2357800"/>
              <a:ext cx="590225" cy="2187450"/>
            </a:xfrm>
            <a:custGeom>
              <a:avLst/>
              <a:gdLst/>
              <a:ahLst/>
              <a:cxnLst/>
              <a:rect l="l" t="t" r="r" b="b"/>
              <a:pathLst>
                <a:path w="23609" h="87498" extrusionOk="0">
                  <a:moveTo>
                    <a:pt x="18869" y="1"/>
                  </a:moveTo>
                  <a:lnTo>
                    <a:pt x="15008" y="2151"/>
                  </a:lnTo>
                  <a:lnTo>
                    <a:pt x="12550" y="3774"/>
                  </a:lnTo>
                  <a:lnTo>
                    <a:pt x="10093" y="5529"/>
                  </a:lnTo>
                  <a:lnTo>
                    <a:pt x="8952" y="6451"/>
                  </a:lnTo>
                  <a:lnTo>
                    <a:pt x="8908" y="6451"/>
                  </a:lnTo>
                  <a:lnTo>
                    <a:pt x="6319" y="9347"/>
                  </a:lnTo>
                  <a:lnTo>
                    <a:pt x="6275" y="9347"/>
                  </a:lnTo>
                  <a:lnTo>
                    <a:pt x="5485" y="10576"/>
                  </a:lnTo>
                  <a:lnTo>
                    <a:pt x="1624" y="17816"/>
                  </a:lnTo>
                  <a:lnTo>
                    <a:pt x="834" y="20098"/>
                  </a:lnTo>
                  <a:lnTo>
                    <a:pt x="308" y="21677"/>
                  </a:lnTo>
                  <a:lnTo>
                    <a:pt x="44" y="22467"/>
                  </a:lnTo>
                  <a:lnTo>
                    <a:pt x="0" y="25276"/>
                  </a:lnTo>
                  <a:lnTo>
                    <a:pt x="44" y="25319"/>
                  </a:lnTo>
                  <a:lnTo>
                    <a:pt x="1273" y="29576"/>
                  </a:lnTo>
                  <a:lnTo>
                    <a:pt x="1317" y="29620"/>
                  </a:lnTo>
                  <a:lnTo>
                    <a:pt x="2414" y="31726"/>
                  </a:lnTo>
                  <a:lnTo>
                    <a:pt x="4125" y="35500"/>
                  </a:lnTo>
                  <a:lnTo>
                    <a:pt x="5310" y="38133"/>
                  </a:lnTo>
                  <a:lnTo>
                    <a:pt x="6319" y="40502"/>
                  </a:lnTo>
                  <a:lnTo>
                    <a:pt x="6934" y="41994"/>
                  </a:lnTo>
                  <a:lnTo>
                    <a:pt x="7328" y="43223"/>
                  </a:lnTo>
                  <a:lnTo>
                    <a:pt x="7328" y="44846"/>
                  </a:lnTo>
                  <a:lnTo>
                    <a:pt x="7372" y="44846"/>
                  </a:lnTo>
                  <a:lnTo>
                    <a:pt x="7723" y="47084"/>
                  </a:lnTo>
                  <a:lnTo>
                    <a:pt x="7679" y="52043"/>
                  </a:lnTo>
                  <a:lnTo>
                    <a:pt x="7679" y="56387"/>
                  </a:lnTo>
                  <a:lnTo>
                    <a:pt x="7679" y="59809"/>
                  </a:lnTo>
                  <a:lnTo>
                    <a:pt x="7811" y="64373"/>
                  </a:lnTo>
                  <a:lnTo>
                    <a:pt x="7987" y="66742"/>
                  </a:lnTo>
                  <a:lnTo>
                    <a:pt x="7987" y="66786"/>
                  </a:lnTo>
                  <a:lnTo>
                    <a:pt x="8382" y="68585"/>
                  </a:lnTo>
                  <a:lnTo>
                    <a:pt x="9171" y="70867"/>
                  </a:lnTo>
                  <a:lnTo>
                    <a:pt x="10137" y="73105"/>
                  </a:lnTo>
                  <a:lnTo>
                    <a:pt x="10181" y="73149"/>
                  </a:lnTo>
                  <a:lnTo>
                    <a:pt x="11102" y="74422"/>
                  </a:lnTo>
                  <a:lnTo>
                    <a:pt x="11146" y="74465"/>
                  </a:lnTo>
                  <a:lnTo>
                    <a:pt x="13867" y="76616"/>
                  </a:lnTo>
                  <a:lnTo>
                    <a:pt x="16412" y="78853"/>
                  </a:lnTo>
                  <a:lnTo>
                    <a:pt x="18035" y="80345"/>
                  </a:lnTo>
                  <a:lnTo>
                    <a:pt x="18518" y="80696"/>
                  </a:lnTo>
                  <a:lnTo>
                    <a:pt x="21721" y="85216"/>
                  </a:lnTo>
                  <a:lnTo>
                    <a:pt x="23301" y="87454"/>
                  </a:lnTo>
                  <a:lnTo>
                    <a:pt x="23345" y="87498"/>
                  </a:lnTo>
                  <a:lnTo>
                    <a:pt x="23564" y="87498"/>
                  </a:lnTo>
                  <a:lnTo>
                    <a:pt x="23608" y="87410"/>
                  </a:lnTo>
                  <a:lnTo>
                    <a:pt x="23608" y="87366"/>
                  </a:lnTo>
                  <a:lnTo>
                    <a:pt x="23608" y="87278"/>
                  </a:lnTo>
                  <a:lnTo>
                    <a:pt x="23608" y="87235"/>
                  </a:lnTo>
                  <a:lnTo>
                    <a:pt x="22028" y="85041"/>
                  </a:lnTo>
                  <a:lnTo>
                    <a:pt x="18781" y="80477"/>
                  </a:lnTo>
                  <a:lnTo>
                    <a:pt x="18737" y="80433"/>
                  </a:lnTo>
                  <a:lnTo>
                    <a:pt x="18255" y="80038"/>
                  </a:lnTo>
                  <a:lnTo>
                    <a:pt x="16631" y="78590"/>
                  </a:lnTo>
                  <a:lnTo>
                    <a:pt x="14086" y="76352"/>
                  </a:lnTo>
                  <a:lnTo>
                    <a:pt x="11365" y="74202"/>
                  </a:lnTo>
                  <a:lnTo>
                    <a:pt x="10488" y="72973"/>
                  </a:lnTo>
                  <a:lnTo>
                    <a:pt x="9522" y="70736"/>
                  </a:lnTo>
                  <a:lnTo>
                    <a:pt x="8733" y="68498"/>
                  </a:lnTo>
                  <a:lnTo>
                    <a:pt x="8338" y="66699"/>
                  </a:lnTo>
                  <a:lnTo>
                    <a:pt x="8162" y="64373"/>
                  </a:lnTo>
                  <a:lnTo>
                    <a:pt x="8031" y="59809"/>
                  </a:lnTo>
                  <a:lnTo>
                    <a:pt x="8031" y="56387"/>
                  </a:lnTo>
                  <a:lnTo>
                    <a:pt x="8031" y="52043"/>
                  </a:lnTo>
                  <a:lnTo>
                    <a:pt x="8074" y="47084"/>
                  </a:lnTo>
                  <a:lnTo>
                    <a:pt x="8074" y="47040"/>
                  </a:lnTo>
                  <a:lnTo>
                    <a:pt x="7679" y="44802"/>
                  </a:lnTo>
                  <a:lnTo>
                    <a:pt x="7679" y="43179"/>
                  </a:lnTo>
                  <a:lnTo>
                    <a:pt x="7679" y="43135"/>
                  </a:lnTo>
                  <a:lnTo>
                    <a:pt x="7285" y="41906"/>
                  </a:lnTo>
                  <a:lnTo>
                    <a:pt x="6670" y="40370"/>
                  </a:lnTo>
                  <a:lnTo>
                    <a:pt x="5661" y="38001"/>
                  </a:lnTo>
                  <a:lnTo>
                    <a:pt x="4476" y="35368"/>
                  </a:lnTo>
                  <a:lnTo>
                    <a:pt x="2721" y="31550"/>
                  </a:lnTo>
                  <a:lnTo>
                    <a:pt x="1624" y="29444"/>
                  </a:lnTo>
                  <a:lnTo>
                    <a:pt x="351" y="25232"/>
                  </a:lnTo>
                  <a:lnTo>
                    <a:pt x="395" y="22511"/>
                  </a:lnTo>
                  <a:lnTo>
                    <a:pt x="1185" y="20229"/>
                  </a:lnTo>
                  <a:lnTo>
                    <a:pt x="1975" y="17991"/>
                  </a:lnTo>
                  <a:lnTo>
                    <a:pt x="5793" y="10751"/>
                  </a:lnTo>
                  <a:lnTo>
                    <a:pt x="6582" y="9566"/>
                  </a:lnTo>
                  <a:lnTo>
                    <a:pt x="9171" y="6714"/>
                  </a:lnTo>
                  <a:lnTo>
                    <a:pt x="10312" y="5793"/>
                  </a:lnTo>
                  <a:lnTo>
                    <a:pt x="12726" y="4081"/>
                  </a:lnTo>
                  <a:lnTo>
                    <a:pt x="15183" y="2414"/>
                  </a:lnTo>
                  <a:lnTo>
                    <a:pt x="19045" y="308"/>
                  </a:lnTo>
                  <a:lnTo>
                    <a:pt x="19088" y="264"/>
                  </a:lnTo>
                  <a:lnTo>
                    <a:pt x="19132" y="220"/>
                  </a:lnTo>
                  <a:lnTo>
                    <a:pt x="19132" y="132"/>
                  </a:lnTo>
                  <a:lnTo>
                    <a:pt x="19088" y="88"/>
                  </a:lnTo>
                  <a:lnTo>
                    <a:pt x="1904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71" name="Google Shape;14471;p408"/>
            <p:cNvSpPr/>
            <p:nvPr/>
          </p:nvSpPr>
          <p:spPr>
            <a:xfrm>
              <a:off x="445450" y="2236025"/>
              <a:ext cx="687850" cy="2201725"/>
            </a:xfrm>
            <a:custGeom>
              <a:avLst/>
              <a:gdLst/>
              <a:ahLst/>
              <a:cxnLst/>
              <a:rect l="l" t="t" r="r" b="b"/>
              <a:pathLst>
                <a:path w="27514" h="88069" extrusionOk="0">
                  <a:moveTo>
                    <a:pt x="27338" y="1"/>
                  </a:moveTo>
                  <a:lnTo>
                    <a:pt x="27250" y="45"/>
                  </a:lnTo>
                  <a:lnTo>
                    <a:pt x="25144" y="1229"/>
                  </a:lnTo>
                  <a:lnTo>
                    <a:pt x="22379" y="2590"/>
                  </a:lnTo>
                  <a:lnTo>
                    <a:pt x="20142" y="3643"/>
                  </a:lnTo>
                  <a:lnTo>
                    <a:pt x="17991" y="4872"/>
                  </a:lnTo>
                  <a:lnTo>
                    <a:pt x="14218" y="6978"/>
                  </a:lnTo>
                  <a:lnTo>
                    <a:pt x="12375" y="8163"/>
                  </a:lnTo>
                  <a:lnTo>
                    <a:pt x="10181" y="9611"/>
                  </a:lnTo>
                  <a:lnTo>
                    <a:pt x="8031" y="11103"/>
                  </a:lnTo>
                  <a:lnTo>
                    <a:pt x="6758" y="12112"/>
                  </a:lnTo>
                  <a:lnTo>
                    <a:pt x="5354" y="13911"/>
                  </a:lnTo>
                  <a:lnTo>
                    <a:pt x="3511" y="16193"/>
                  </a:lnTo>
                  <a:lnTo>
                    <a:pt x="3511" y="16237"/>
                  </a:lnTo>
                  <a:lnTo>
                    <a:pt x="2458" y="18562"/>
                  </a:lnTo>
                  <a:lnTo>
                    <a:pt x="1273" y="21502"/>
                  </a:lnTo>
                  <a:lnTo>
                    <a:pt x="264" y="24003"/>
                  </a:lnTo>
                  <a:lnTo>
                    <a:pt x="264" y="24047"/>
                  </a:lnTo>
                  <a:lnTo>
                    <a:pt x="0" y="25056"/>
                  </a:lnTo>
                  <a:lnTo>
                    <a:pt x="0" y="25100"/>
                  </a:lnTo>
                  <a:lnTo>
                    <a:pt x="483" y="28523"/>
                  </a:lnTo>
                  <a:lnTo>
                    <a:pt x="659" y="31024"/>
                  </a:lnTo>
                  <a:lnTo>
                    <a:pt x="1185" y="33876"/>
                  </a:lnTo>
                  <a:lnTo>
                    <a:pt x="2897" y="38484"/>
                  </a:lnTo>
                  <a:lnTo>
                    <a:pt x="4037" y="41204"/>
                  </a:lnTo>
                  <a:lnTo>
                    <a:pt x="5047" y="43618"/>
                  </a:lnTo>
                  <a:lnTo>
                    <a:pt x="6056" y="46426"/>
                  </a:lnTo>
                  <a:lnTo>
                    <a:pt x="6231" y="47523"/>
                  </a:lnTo>
                  <a:lnTo>
                    <a:pt x="6231" y="50463"/>
                  </a:lnTo>
                  <a:lnTo>
                    <a:pt x="6231" y="50507"/>
                  </a:lnTo>
                  <a:lnTo>
                    <a:pt x="6714" y="53140"/>
                  </a:lnTo>
                  <a:lnTo>
                    <a:pt x="6934" y="54763"/>
                  </a:lnTo>
                  <a:lnTo>
                    <a:pt x="6846" y="57265"/>
                  </a:lnTo>
                  <a:lnTo>
                    <a:pt x="6758" y="60424"/>
                  </a:lnTo>
                  <a:lnTo>
                    <a:pt x="6758" y="63145"/>
                  </a:lnTo>
                  <a:lnTo>
                    <a:pt x="6758" y="65339"/>
                  </a:lnTo>
                  <a:lnTo>
                    <a:pt x="6758" y="67533"/>
                  </a:lnTo>
                  <a:lnTo>
                    <a:pt x="6934" y="69946"/>
                  </a:lnTo>
                  <a:lnTo>
                    <a:pt x="7460" y="72491"/>
                  </a:lnTo>
                  <a:lnTo>
                    <a:pt x="7460" y="72535"/>
                  </a:lnTo>
                  <a:lnTo>
                    <a:pt x="7723" y="73193"/>
                  </a:lnTo>
                  <a:lnTo>
                    <a:pt x="7767" y="73281"/>
                  </a:lnTo>
                  <a:lnTo>
                    <a:pt x="9566" y="74773"/>
                  </a:lnTo>
                  <a:lnTo>
                    <a:pt x="11629" y="76396"/>
                  </a:lnTo>
                  <a:lnTo>
                    <a:pt x="13735" y="77888"/>
                  </a:lnTo>
                  <a:lnTo>
                    <a:pt x="16061" y="79205"/>
                  </a:lnTo>
                  <a:lnTo>
                    <a:pt x="18079" y="80828"/>
                  </a:lnTo>
                  <a:lnTo>
                    <a:pt x="20098" y="82540"/>
                  </a:lnTo>
                  <a:lnTo>
                    <a:pt x="21195" y="84865"/>
                  </a:lnTo>
                  <a:lnTo>
                    <a:pt x="21326" y="87893"/>
                  </a:lnTo>
                  <a:lnTo>
                    <a:pt x="21326" y="87937"/>
                  </a:lnTo>
                  <a:lnTo>
                    <a:pt x="21370" y="88025"/>
                  </a:lnTo>
                  <a:lnTo>
                    <a:pt x="21502" y="88069"/>
                  </a:lnTo>
                  <a:lnTo>
                    <a:pt x="21546" y="88025"/>
                  </a:lnTo>
                  <a:lnTo>
                    <a:pt x="21634" y="87981"/>
                  </a:lnTo>
                  <a:lnTo>
                    <a:pt x="21634" y="87937"/>
                  </a:lnTo>
                  <a:lnTo>
                    <a:pt x="21677" y="87893"/>
                  </a:lnTo>
                  <a:lnTo>
                    <a:pt x="21546" y="84821"/>
                  </a:lnTo>
                  <a:lnTo>
                    <a:pt x="21546" y="84778"/>
                  </a:lnTo>
                  <a:lnTo>
                    <a:pt x="20405" y="82364"/>
                  </a:lnTo>
                  <a:lnTo>
                    <a:pt x="20361" y="82276"/>
                  </a:lnTo>
                  <a:lnTo>
                    <a:pt x="18299" y="80521"/>
                  </a:lnTo>
                  <a:lnTo>
                    <a:pt x="16280" y="78942"/>
                  </a:lnTo>
                  <a:lnTo>
                    <a:pt x="16236" y="78898"/>
                  </a:lnTo>
                  <a:lnTo>
                    <a:pt x="13954" y="77581"/>
                  </a:lnTo>
                  <a:lnTo>
                    <a:pt x="11848" y="76089"/>
                  </a:lnTo>
                  <a:lnTo>
                    <a:pt x="9830" y="74510"/>
                  </a:lnTo>
                  <a:lnTo>
                    <a:pt x="8031" y="73018"/>
                  </a:lnTo>
                  <a:lnTo>
                    <a:pt x="7811" y="72403"/>
                  </a:lnTo>
                  <a:lnTo>
                    <a:pt x="7285" y="69902"/>
                  </a:lnTo>
                  <a:lnTo>
                    <a:pt x="7109" y="67489"/>
                  </a:lnTo>
                  <a:lnTo>
                    <a:pt x="7109" y="65339"/>
                  </a:lnTo>
                  <a:lnTo>
                    <a:pt x="7109" y="63188"/>
                  </a:lnTo>
                  <a:lnTo>
                    <a:pt x="7109" y="60424"/>
                  </a:lnTo>
                  <a:lnTo>
                    <a:pt x="7197" y="57265"/>
                  </a:lnTo>
                  <a:lnTo>
                    <a:pt x="7285" y="54763"/>
                  </a:lnTo>
                  <a:lnTo>
                    <a:pt x="7285" y="54720"/>
                  </a:lnTo>
                  <a:lnTo>
                    <a:pt x="7065" y="53096"/>
                  </a:lnTo>
                  <a:lnTo>
                    <a:pt x="6583" y="50463"/>
                  </a:lnTo>
                  <a:lnTo>
                    <a:pt x="6583" y="47523"/>
                  </a:lnTo>
                  <a:lnTo>
                    <a:pt x="6583" y="47479"/>
                  </a:lnTo>
                  <a:lnTo>
                    <a:pt x="6363" y="46338"/>
                  </a:lnTo>
                  <a:lnTo>
                    <a:pt x="6363" y="46295"/>
                  </a:lnTo>
                  <a:lnTo>
                    <a:pt x="5354" y="43530"/>
                  </a:lnTo>
                  <a:lnTo>
                    <a:pt x="4388" y="41073"/>
                  </a:lnTo>
                  <a:lnTo>
                    <a:pt x="3204" y="38352"/>
                  </a:lnTo>
                  <a:lnTo>
                    <a:pt x="1536" y="33789"/>
                  </a:lnTo>
                  <a:lnTo>
                    <a:pt x="1010" y="30980"/>
                  </a:lnTo>
                  <a:lnTo>
                    <a:pt x="834" y="28479"/>
                  </a:lnTo>
                  <a:lnTo>
                    <a:pt x="351" y="25100"/>
                  </a:lnTo>
                  <a:lnTo>
                    <a:pt x="615" y="24135"/>
                  </a:lnTo>
                  <a:lnTo>
                    <a:pt x="1580" y="21634"/>
                  </a:lnTo>
                  <a:lnTo>
                    <a:pt x="2809" y="18694"/>
                  </a:lnTo>
                  <a:lnTo>
                    <a:pt x="3818" y="16412"/>
                  </a:lnTo>
                  <a:lnTo>
                    <a:pt x="5617" y="14130"/>
                  </a:lnTo>
                  <a:lnTo>
                    <a:pt x="7021" y="12375"/>
                  </a:lnTo>
                  <a:lnTo>
                    <a:pt x="8250" y="11410"/>
                  </a:lnTo>
                  <a:lnTo>
                    <a:pt x="10356" y="9918"/>
                  </a:lnTo>
                  <a:lnTo>
                    <a:pt x="12550" y="8426"/>
                  </a:lnTo>
                  <a:lnTo>
                    <a:pt x="14437" y="7285"/>
                  </a:lnTo>
                  <a:lnTo>
                    <a:pt x="18167" y="5179"/>
                  </a:lnTo>
                  <a:lnTo>
                    <a:pt x="20317" y="3994"/>
                  </a:lnTo>
                  <a:lnTo>
                    <a:pt x="22555" y="2897"/>
                  </a:lnTo>
                  <a:lnTo>
                    <a:pt x="25319" y="1537"/>
                  </a:lnTo>
                  <a:lnTo>
                    <a:pt x="27426" y="352"/>
                  </a:lnTo>
                  <a:lnTo>
                    <a:pt x="27470" y="308"/>
                  </a:lnTo>
                  <a:lnTo>
                    <a:pt x="27514" y="220"/>
                  </a:lnTo>
                  <a:lnTo>
                    <a:pt x="27514" y="176"/>
                  </a:lnTo>
                  <a:lnTo>
                    <a:pt x="27514" y="89"/>
                  </a:lnTo>
                  <a:lnTo>
                    <a:pt x="27470" y="45"/>
                  </a:lnTo>
                  <a:lnTo>
                    <a:pt x="2738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72" name="Google Shape;14472;p408"/>
            <p:cNvSpPr/>
            <p:nvPr/>
          </p:nvSpPr>
          <p:spPr>
            <a:xfrm>
              <a:off x="296250" y="2349025"/>
              <a:ext cx="510150" cy="2108475"/>
            </a:xfrm>
            <a:custGeom>
              <a:avLst/>
              <a:gdLst/>
              <a:ahLst/>
              <a:cxnLst/>
              <a:rect l="l" t="t" r="r" b="b"/>
              <a:pathLst>
                <a:path w="20406" h="84339" extrusionOk="0">
                  <a:moveTo>
                    <a:pt x="19571" y="0"/>
                  </a:moveTo>
                  <a:lnTo>
                    <a:pt x="17597" y="1010"/>
                  </a:lnTo>
                  <a:lnTo>
                    <a:pt x="15447" y="2370"/>
                  </a:lnTo>
                  <a:lnTo>
                    <a:pt x="12638" y="4345"/>
                  </a:lnTo>
                  <a:lnTo>
                    <a:pt x="11059" y="5442"/>
                  </a:lnTo>
                  <a:lnTo>
                    <a:pt x="11059" y="5486"/>
                  </a:lnTo>
                  <a:lnTo>
                    <a:pt x="7987" y="8338"/>
                  </a:lnTo>
                  <a:lnTo>
                    <a:pt x="5837" y="10356"/>
                  </a:lnTo>
                  <a:lnTo>
                    <a:pt x="5793" y="10400"/>
                  </a:lnTo>
                  <a:lnTo>
                    <a:pt x="2370" y="17728"/>
                  </a:lnTo>
                  <a:lnTo>
                    <a:pt x="703" y="21414"/>
                  </a:lnTo>
                  <a:lnTo>
                    <a:pt x="220" y="22643"/>
                  </a:lnTo>
                  <a:lnTo>
                    <a:pt x="45" y="22994"/>
                  </a:lnTo>
                  <a:lnTo>
                    <a:pt x="1" y="23213"/>
                  </a:lnTo>
                  <a:lnTo>
                    <a:pt x="45" y="23257"/>
                  </a:lnTo>
                  <a:lnTo>
                    <a:pt x="3160" y="31901"/>
                  </a:lnTo>
                  <a:lnTo>
                    <a:pt x="3160" y="31945"/>
                  </a:lnTo>
                  <a:lnTo>
                    <a:pt x="4476" y="34095"/>
                  </a:lnTo>
                  <a:lnTo>
                    <a:pt x="5925" y="37123"/>
                  </a:lnTo>
                  <a:lnTo>
                    <a:pt x="7636" y="40809"/>
                  </a:lnTo>
                  <a:lnTo>
                    <a:pt x="8689" y="43310"/>
                  </a:lnTo>
                  <a:lnTo>
                    <a:pt x="9128" y="46382"/>
                  </a:lnTo>
                  <a:lnTo>
                    <a:pt x="9172" y="49103"/>
                  </a:lnTo>
                  <a:lnTo>
                    <a:pt x="9172" y="53008"/>
                  </a:lnTo>
                  <a:lnTo>
                    <a:pt x="9216" y="55772"/>
                  </a:lnTo>
                  <a:lnTo>
                    <a:pt x="9172" y="58230"/>
                  </a:lnTo>
                  <a:lnTo>
                    <a:pt x="9259" y="62091"/>
                  </a:lnTo>
                  <a:lnTo>
                    <a:pt x="9391" y="65251"/>
                  </a:lnTo>
                  <a:lnTo>
                    <a:pt x="9523" y="67488"/>
                  </a:lnTo>
                  <a:lnTo>
                    <a:pt x="9654" y="68542"/>
                  </a:lnTo>
                  <a:lnTo>
                    <a:pt x="9654" y="68585"/>
                  </a:lnTo>
                  <a:lnTo>
                    <a:pt x="10400" y="70867"/>
                  </a:lnTo>
                  <a:lnTo>
                    <a:pt x="11673" y="73632"/>
                  </a:lnTo>
                  <a:lnTo>
                    <a:pt x="12770" y="75870"/>
                  </a:lnTo>
                  <a:lnTo>
                    <a:pt x="13340" y="77010"/>
                  </a:lnTo>
                  <a:lnTo>
                    <a:pt x="13340" y="77054"/>
                  </a:lnTo>
                  <a:lnTo>
                    <a:pt x="14393" y="78283"/>
                  </a:lnTo>
                  <a:lnTo>
                    <a:pt x="18343" y="82013"/>
                  </a:lnTo>
                  <a:lnTo>
                    <a:pt x="20054" y="84251"/>
                  </a:lnTo>
                  <a:lnTo>
                    <a:pt x="20142" y="84295"/>
                  </a:lnTo>
                  <a:lnTo>
                    <a:pt x="20230" y="84338"/>
                  </a:lnTo>
                  <a:lnTo>
                    <a:pt x="20317" y="84295"/>
                  </a:lnTo>
                  <a:lnTo>
                    <a:pt x="20361" y="84251"/>
                  </a:lnTo>
                  <a:lnTo>
                    <a:pt x="20405" y="84163"/>
                  </a:lnTo>
                  <a:lnTo>
                    <a:pt x="20361" y="84119"/>
                  </a:lnTo>
                  <a:lnTo>
                    <a:pt x="20361" y="84031"/>
                  </a:lnTo>
                  <a:lnTo>
                    <a:pt x="18606" y="81793"/>
                  </a:lnTo>
                  <a:lnTo>
                    <a:pt x="18562" y="81793"/>
                  </a:lnTo>
                  <a:lnTo>
                    <a:pt x="14657" y="78020"/>
                  </a:lnTo>
                  <a:lnTo>
                    <a:pt x="13648" y="76835"/>
                  </a:lnTo>
                  <a:lnTo>
                    <a:pt x="11980" y="73500"/>
                  </a:lnTo>
                  <a:lnTo>
                    <a:pt x="10708" y="70736"/>
                  </a:lnTo>
                  <a:lnTo>
                    <a:pt x="10005" y="68498"/>
                  </a:lnTo>
                  <a:lnTo>
                    <a:pt x="9874" y="67445"/>
                  </a:lnTo>
                  <a:lnTo>
                    <a:pt x="9742" y="65251"/>
                  </a:lnTo>
                  <a:lnTo>
                    <a:pt x="9611" y="62091"/>
                  </a:lnTo>
                  <a:lnTo>
                    <a:pt x="9523" y="58230"/>
                  </a:lnTo>
                  <a:lnTo>
                    <a:pt x="9567" y="55772"/>
                  </a:lnTo>
                  <a:lnTo>
                    <a:pt x="9523" y="53008"/>
                  </a:lnTo>
                  <a:lnTo>
                    <a:pt x="9523" y="49103"/>
                  </a:lnTo>
                  <a:lnTo>
                    <a:pt x="9479" y="46338"/>
                  </a:lnTo>
                  <a:lnTo>
                    <a:pt x="8996" y="43223"/>
                  </a:lnTo>
                  <a:lnTo>
                    <a:pt x="8996" y="43179"/>
                  </a:lnTo>
                  <a:lnTo>
                    <a:pt x="7943" y="40678"/>
                  </a:lnTo>
                  <a:lnTo>
                    <a:pt x="6232" y="36948"/>
                  </a:lnTo>
                  <a:lnTo>
                    <a:pt x="4784" y="33920"/>
                  </a:lnTo>
                  <a:lnTo>
                    <a:pt x="3467" y="31770"/>
                  </a:lnTo>
                  <a:lnTo>
                    <a:pt x="352" y="23169"/>
                  </a:lnTo>
                  <a:lnTo>
                    <a:pt x="571" y="22643"/>
                  </a:lnTo>
                  <a:lnTo>
                    <a:pt x="1010" y="21590"/>
                  </a:lnTo>
                  <a:lnTo>
                    <a:pt x="2458" y="18430"/>
                  </a:lnTo>
                  <a:lnTo>
                    <a:pt x="6100" y="10576"/>
                  </a:lnTo>
                  <a:lnTo>
                    <a:pt x="8250" y="8601"/>
                  </a:lnTo>
                  <a:lnTo>
                    <a:pt x="11278" y="5749"/>
                  </a:lnTo>
                  <a:lnTo>
                    <a:pt x="12858" y="4652"/>
                  </a:lnTo>
                  <a:lnTo>
                    <a:pt x="15666" y="2633"/>
                  </a:lnTo>
                  <a:lnTo>
                    <a:pt x="17772" y="1317"/>
                  </a:lnTo>
                  <a:lnTo>
                    <a:pt x="19747" y="308"/>
                  </a:lnTo>
                  <a:lnTo>
                    <a:pt x="19791" y="264"/>
                  </a:lnTo>
                  <a:lnTo>
                    <a:pt x="19835" y="220"/>
                  </a:lnTo>
                  <a:lnTo>
                    <a:pt x="19835" y="132"/>
                  </a:lnTo>
                  <a:lnTo>
                    <a:pt x="19835" y="88"/>
                  </a:lnTo>
                  <a:lnTo>
                    <a:pt x="19791" y="44"/>
                  </a:lnTo>
                  <a:lnTo>
                    <a:pt x="1974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73" name="Google Shape;14473;p408"/>
            <p:cNvSpPr/>
            <p:nvPr/>
          </p:nvSpPr>
          <p:spPr>
            <a:xfrm>
              <a:off x="1687275" y="2939225"/>
              <a:ext cx="868850" cy="1159550"/>
            </a:xfrm>
            <a:custGeom>
              <a:avLst/>
              <a:gdLst/>
              <a:ahLst/>
              <a:cxnLst/>
              <a:rect l="l" t="t" r="r" b="b"/>
              <a:pathLst>
                <a:path w="34754" h="46382" extrusionOk="0">
                  <a:moveTo>
                    <a:pt x="34490" y="0"/>
                  </a:moveTo>
                  <a:lnTo>
                    <a:pt x="31550" y="1755"/>
                  </a:lnTo>
                  <a:lnTo>
                    <a:pt x="31506" y="1755"/>
                  </a:lnTo>
                  <a:lnTo>
                    <a:pt x="30453" y="2633"/>
                  </a:lnTo>
                  <a:lnTo>
                    <a:pt x="28347" y="4959"/>
                  </a:lnTo>
                  <a:lnTo>
                    <a:pt x="25846" y="7416"/>
                  </a:lnTo>
                  <a:lnTo>
                    <a:pt x="23871" y="9127"/>
                  </a:lnTo>
                  <a:lnTo>
                    <a:pt x="20975" y="10882"/>
                  </a:lnTo>
                  <a:lnTo>
                    <a:pt x="20931" y="10926"/>
                  </a:lnTo>
                  <a:lnTo>
                    <a:pt x="20141" y="11716"/>
                  </a:lnTo>
                  <a:lnTo>
                    <a:pt x="18254" y="14261"/>
                  </a:lnTo>
                  <a:lnTo>
                    <a:pt x="17201" y="15534"/>
                  </a:lnTo>
                  <a:lnTo>
                    <a:pt x="15753" y="16587"/>
                  </a:lnTo>
                  <a:lnTo>
                    <a:pt x="15709" y="16631"/>
                  </a:lnTo>
                  <a:lnTo>
                    <a:pt x="13515" y="19264"/>
                  </a:lnTo>
                  <a:lnTo>
                    <a:pt x="12199" y="21238"/>
                  </a:lnTo>
                  <a:lnTo>
                    <a:pt x="10970" y="23213"/>
                  </a:lnTo>
                  <a:lnTo>
                    <a:pt x="9347" y="26284"/>
                  </a:lnTo>
                  <a:lnTo>
                    <a:pt x="8425" y="28083"/>
                  </a:lnTo>
                  <a:lnTo>
                    <a:pt x="8425" y="28127"/>
                  </a:lnTo>
                  <a:lnTo>
                    <a:pt x="8074" y="29444"/>
                  </a:lnTo>
                  <a:lnTo>
                    <a:pt x="7855" y="32164"/>
                  </a:lnTo>
                  <a:lnTo>
                    <a:pt x="7723" y="34051"/>
                  </a:lnTo>
                  <a:lnTo>
                    <a:pt x="7723" y="34139"/>
                  </a:lnTo>
                  <a:lnTo>
                    <a:pt x="8118" y="34753"/>
                  </a:lnTo>
                  <a:lnTo>
                    <a:pt x="8118" y="35631"/>
                  </a:lnTo>
                  <a:lnTo>
                    <a:pt x="7811" y="36509"/>
                  </a:lnTo>
                  <a:lnTo>
                    <a:pt x="6100" y="38746"/>
                  </a:lnTo>
                  <a:lnTo>
                    <a:pt x="5178" y="40194"/>
                  </a:lnTo>
                  <a:lnTo>
                    <a:pt x="5178" y="40238"/>
                  </a:lnTo>
                  <a:lnTo>
                    <a:pt x="4257" y="42169"/>
                  </a:lnTo>
                  <a:lnTo>
                    <a:pt x="3467" y="43091"/>
                  </a:lnTo>
                  <a:lnTo>
                    <a:pt x="1712" y="44188"/>
                  </a:lnTo>
                  <a:lnTo>
                    <a:pt x="1668" y="44188"/>
                  </a:lnTo>
                  <a:lnTo>
                    <a:pt x="922" y="44890"/>
                  </a:lnTo>
                  <a:lnTo>
                    <a:pt x="878" y="44890"/>
                  </a:lnTo>
                  <a:lnTo>
                    <a:pt x="44" y="46074"/>
                  </a:lnTo>
                  <a:lnTo>
                    <a:pt x="0" y="46162"/>
                  </a:lnTo>
                  <a:lnTo>
                    <a:pt x="0" y="46206"/>
                  </a:lnTo>
                  <a:lnTo>
                    <a:pt x="44" y="46294"/>
                  </a:lnTo>
                  <a:lnTo>
                    <a:pt x="88" y="46338"/>
                  </a:lnTo>
                  <a:lnTo>
                    <a:pt x="176" y="46382"/>
                  </a:lnTo>
                  <a:lnTo>
                    <a:pt x="263" y="46338"/>
                  </a:lnTo>
                  <a:lnTo>
                    <a:pt x="307" y="46294"/>
                  </a:lnTo>
                  <a:lnTo>
                    <a:pt x="1185" y="45109"/>
                  </a:lnTo>
                  <a:lnTo>
                    <a:pt x="1887" y="44451"/>
                  </a:lnTo>
                  <a:lnTo>
                    <a:pt x="3686" y="43354"/>
                  </a:lnTo>
                  <a:lnTo>
                    <a:pt x="3730" y="43310"/>
                  </a:lnTo>
                  <a:lnTo>
                    <a:pt x="4520" y="42388"/>
                  </a:lnTo>
                  <a:lnTo>
                    <a:pt x="4564" y="42345"/>
                  </a:lnTo>
                  <a:lnTo>
                    <a:pt x="5485" y="40370"/>
                  </a:lnTo>
                  <a:lnTo>
                    <a:pt x="6407" y="38966"/>
                  </a:lnTo>
                  <a:lnTo>
                    <a:pt x="8118" y="36728"/>
                  </a:lnTo>
                  <a:lnTo>
                    <a:pt x="8162" y="36640"/>
                  </a:lnTo>
                  <a:lnTo>
                    <a:pt x="8425" y="35719"/>
                  </a:lnTo>
                  <a:lnTo>
                    <a:pt x="8469" y="35675"/>
                  </a:lnTo>
                  <a:lnTo>
                    <a:pt x="8469" y="34709"/>
                  </a:lnTo>
                  <a:lnTo>
                    <a:pt x="8425" y="34622"/>
                  </a:lnTo>
                  <a:lnTo>
                    <a:pt x="8074" y="34007"/>
                  </a:lnTo>
                  <a:lnTo>
                    <a:pt x="8206" y="32208"/>
                  </a:lnTo>
                  <a:lnTo>
                    <a:pt x="8425" y="29532"/>
                  </a:lnTo>
                  <a:lnTo>
                    <a:pt x="8732" y="28259"/>
                  </a:lnTo>
                  <a:lnTo>
                    <a:pt x="9654" y="26460"/>
                  </a:lnTo>
                  <a:lnTo>
                    <a:pt x="11277" y="23388"/>
                  </a:lnTo>
                  <a:lnTo>
                    <a:pt x="12506" y="21414"/>
                  </a:lnTo>
                  <a:lnTo>
                    <a:pt x="13779" y="19483"/>
                  </a:lnTo>
                  <a:lnTo>
                    <a:pt x="15973" y="16850"/>
                  </a:lnTo>
                  <a:lnTo>
                    <a:pt x="17421" y="15841"/>
                  </a:lnTo>
                  <a:lnTo>
                    <a:pt x="17421" y="15797"/>
                  </a:lnTo>
                  <a:lnTo>
                    <a:pt x="18518" y="14481"/>
                  </a:lnTo>
                  <a:lnTo>
                    <a:pt x="20405" y="11936"/>
                  </a:lnTo>
                  <a:lnTo>
                    <a:pt x="21151" y="11190"/>
                  </a:lnTo>
                  <a:lnTo>
                    <a:pt x="24091" y="9434"/>
                  </a:lnTo>
                  <a:lnTo>
                    <a:pt x="26109" y="7679"/>
                  </a:lnTo>
                  <a:lnTo>
                    <a:pt x="28610" y="5222"/>
                  </a:lnTo>
                  <a:lnTo>
                    <a:pt x="30717" y="2896"/>
                  </a:lnTo>
                  <a:lnTo>
                    <a:pt x="31726" y="2062"/>
                  </a:lnTo>
                  <a:lnTo>
                    <a:pt x="34666" y="307"/>
                  </a:lnTo>
                  <a:lnTo>
                    <a:pt x="34710" y="263"/>
                  </a:lnTo>
                  <a:lnTo>
                    <a:pt x="34754" y="219"/>
                  </a:lnTo>
                  <a:lnTo>
                    <a:pt x="34754" y="132"/>
                  </a:lnTo>
                  <a:lnTo>
                    <a:pt x="34754" y="88"/>
                  </a:lnTo>
                  <a:lnTo>
                    <a:pt x="34710" y="44"/>
                  </a:lnTo>
                  <a:lnTo>
                    <a:pt x="3462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74" name="Google Shape;14474;p408"/>
            <p:cNvSpPr/>
            <p:nvPr/>
          </p:nvSpPr>
          <p:spPr>
            <a:xfrm>
              <a:off x="1675200" y="2913975"/>
              <a:ext cx="853500" cy="1173825"/>
            </a:xfrm>
            <a:custGeom>
              <a:avLst/>
              <a:gdLst/>
              <a:ahLst/>
              <a:cxnLst/>
              <a:rect l="l" t="t" r="r" b="b"/>
              <a:pathLst>
                <a:path w="34140" h="46953" extrusionOk="0">
                  <a:moveTo>
                    <a:pt x="33964" y="1"/>
                  </a:moveTo>
                  <a:lnTo>
                    <a:pt x="33876" y="45"/>
                  </a:lnTo>
                  <a:lnTo>
                    <a:pt x="31463" y="1449"/>
                  </a:lnTo>
                  <a:lnTo>
                    <a:pt x="30410" y="2195"/>
                  </a:lnTo>
                  <a:lnTo>
                    <a:pt x="28479" y="4345"/>
                  </a:lnTo>
                  <a:lnTo>
                    <a:pt x="26460" y="6276"/>
                  </a:lnTo>
                  <a:lnTo>
                    <a:pt x="24837" y="7724"/>
                  </a:lnTo>
                  <a:lnTo>
                    <a:pt x="22774" y="9128"/>
                  </a:lnTo>
                  <a:lnTo>
                    <a:pt x="20932" y="10576"/>
                  </a:lnTo>
                  <a:lnTo>
                    <a:pt x="19659" y="11410"/>
                  </a:lnTo>
                  <a:lnTo>
                    <a:pt x="19615" y="11410"/>
                  </a:lnTo>
                  <a:lnTo>
                    <a:pt x="18650" y="12507"/>
                  </a:lnTo>
                  <a:lnTo>
                    <a:pt x="17158" y="14525"/>
                  </a:lnTo>
                  <a:lnTo>
                    <a:pt x="16543" y="15140"/>
                  </a:lnTo>
                  <a:lnTo>
                    <a:pt x="15534" y="15798"/>
                  </a:lnTo>
                  <a:lnTo>
                    <a:pt x="15490" y="15842"/>
                  </a:lnTo>
                  <a:lnTo>
                    <a:pt x="13955" y="17728"/>
                  </a:lnTo>
                  <a:lnTo>
                    <a:pt x="12112" y="20186"/>
                  </a:lnTo>
                  <a:lnTo>
                    <a:pt x="10707" y="22248"/>
                  </a:lnTo>
                  <a:lnTo>
                    <a:pt x="8382" y="26417"/>
                  </a:lnTo>
                  <a:lnTo>
                    <a:pt x="7592" y="27865"/>
                  </a:lnTo>
                  <a:lnTo>
                    <a:pt x="7592" y="27909"/>
                  </a:lnTo>
                  <a:lnTo>
                    <a:pt x="7372" y="28655"/>
                  </a:lnTo>
                  <a:lnTo>
                    <a:pt x="6802" y="34008"/>
                  </a:lnTo>
                  <a:lnTo>
                    <a:pt x="6583" y="36597"/>
                  </a:lnTo>
                  <a:lnTo>
                    <a:pt x="6363" y="38089"/>
                  </a:lnTo>
                  <a:lnTo>
                    <a:pt x="5486" y="39669"/>
                  </a:lnTo>
                  <a:lnTo>
                    <a:pt x="4301" y="41819"/>
                  </a:lnTo>
                  <a:lnTo>
                    <a:pt x="3467" y="43047"/>
                  </a:lnTo>
                  <a:lnTo>
                    <a:pt x="2019" y="44144"/>
                  </a:lnTo>
                  <a:lnTo>
                    <a:pt x="1975" y="44188"/>
                  </a:lnTo>
                  <a:lnTo>
                    <a:pt x="44" y="46690"/>
                  </a:lnTo>
                  <a:lnTo>
                    <a:pt x="0" y="46733"/>
                  </a:lnTo>
                  <a:lnTo>
                    <a:pt x="0" y="46821"/>
                  </a:lnTo>
                  <a:lnTo>
                    <a:pt x="44" y="46865"/>
                  </a:lnTo>
                  <a:lnTo>
                    <a:pt x="88" y="46909"/>
                  </a:lnTo>
                  <a:lnTo>
                    <a:pt x="176" y="46953"/>
                  </a:lnTo>
                  <a:lnTo>
                    <a:pt x="264" y="46953"/>
                  </a:lnTo>
                  <a:lnTo>
                    <a:pt x="308" y="46909"/>
                  </a:lnTo>
                  <a:lnTo>
                    <a:pt x="2238" y="44408"/>
                  </a:lnTo>
                  <a:lnTo>
                    <a:pt x="3686" y="43311"/>
                  </a:lnTo>
                  <a:lnTo>
                    <a:pt x="3730" y="43267"/>
                  </a:lnTo>
                  <a:lnTo>
                    <a:pt x="4608" y="41994"/>
                  </a:lnTo>
                  <a:lnTo>
                    <a:pt x="5793" y="39844"/>
                  </a:lnTo>
                  <a:lnTo>
                    <a:pt x="6714" y="38221"/>
                  </a:lnTo>
                  <a:lnTo>
                    <a:pt x="6714" y="38133"/>
                  </a:lnTo>
                  <a:lnTo>
                    <a:pt x="6934" y="36641"/>
                  </a:lnTo>
                  <a:lnTo>
                    <a:pt x="7153" y="34052"/>
                  </a:lnTo>
                  <a:lnTo>
                    <a:pt x="7723" y="28699"/>
                  </a:lnTo>
                  <a:lnTo>
                    <a:pt x="7943" y="28040"/>
                  </a:lnTo>
                  <a:lnTo>
                    <a:pt x="8689" y="26548"/>
                  </a:lnTo>
                  <a:lnTo>
                    <a:pt x="11015" y="22424"/>
                  </a:lnTo>
                  <a:lnTo>
                    <a:pt x="12419" y="20361"/>
                  </a:lnTo>
                  <a:lnTo>
                    <a:pt x="14218" y="17948"/>
                  </a:lnTo>
                  <a:lnTo>
                    <a:pt x="15754" y="16105"/>
                  </a:lnTo>
                  <a:lnTo>
                    <a:pt x="16763" y="15403"/>
                  </a:lnTo>
                  <a:lnTo>
                    <a:pt x="16807" y="15403"/>
                  </a:lnTo>
                  <a:lnTo>
                    <a:pt x="17421" y="14745"/>
                  </a:lnTo>
                  <a:lnTo>
                    <a:pt x="17465" y="14745"/>
                  </a:lnTo>
                  <a:lnTo>
                    <a:pt x="18913" y="12726"/>
                  </a:lnTo>
                  <a:lnTo>
                    <a:pt x="19878" y="11673"/>
                  </a:lnTo>
                  <a:lnTo>
                    <a:pt x="21151" y="10839"/>
                  </a:lnTo>
                  <a:lnTo>
                    <a:pt x="22994" y="9435"/>
                  </a:lnTo>
                  <a:lnTo>
                    <a:pt x="25056" y="7987"/>
                  </a:lnTo>
                  <a:lnTo>
                    <a:pt x="26680" y="6539"/>
                  </a:lnTo>
                  <a:lnTo>
                    <a:pt x="28698" y="4564"/>
                  </a:lnTo>
                  <a:lnTo>
                    <a:pt x="30629" y="2458"/>
                  </a:lnTo>
                  <a:lnTo>
                    <a:pt x="31682" y="1756"/>
                  </a:lnTo>
                  <a:lnTo>
                    <a:pt x="34052" y="308"/>
                  </a:lnTo>
                  <a:lnTo>
                    <a:pt x="34096" y="264"/>
                  </a:lnTo>
                  <a:lnTo>
                    <a:pt x="34140" y="220"/>
                  </a:lnTo>
                  <a:lnTo>
                    <a:pt x="34140" y="132"/>
                  </a:lnTo>
                  <a:lnTo>
                    <a:pt x="34140" y="89"/>
                  </a:lnTo>
                  <a:lnTo>
                    <a:pt x="34052" y="45"/>
                  </a:lnTo>
                  <a:lnTo>
                    <a:pt x="3400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75" name="Google Shape;14475;p408"/>
            <p:cNvSpPr/>
            <p:nvPr/>
          </p:nvSpPr>
          <p:spPr>
            <a:xfrm>
              <a:off x="1666425" y="2888750"/>
              <a:ext cx="833750" cy="1184800"/>
            </a:xfrm>
            <a:custGeom>
              <a:avLst/>
              <a:gdLst/>
              <a:ahLst/>
              <a:cxnLst/>
              <a:rect l="l" t="t" r="r" b="b"/>
              <a:pathLst>
                <a:path w="33350" h="47392" extrusionOk="0">
                  <a:moveTo>
                    <a:pt x="33086" y="1"/>
                  </a:moveTo>
                  <a:lnTo>
                    <a:pt x="31243" y="1229"/>
                  </a:lnTo>
                  <a:lnTo>
                    <a:pt x="30146" y="1887"/>
                  </a:lnTo>
                  <a:lnTo>
                    <a:pt x="30102" y="1931"/>
                  </a:lnTo>
                  <a:lnTo>
                    <a:pt x="26899" y="5178"/>
                  </a:lnTo>
                  <a:lnTo>
                    <a:pt x="22774" y="8382"/>
                  </a:lnTo>
                  <a:lnTo>
                    <a:pt x="19703" y="10795"/>
                  </a:lnTo>
                  <a:lnTo>
                    <a:pt x="18255" y="11892"/>
                  </a:lnTo>
                  <a:lnTo>
                    <a:pt x="18211" y="11936"/>
                  </a:lnTo>
                  <a:lnTo>
                    <a:pt x="16587" y="13955"/>
                  </a:lnTo>
                  <a:lnTo>
                    <a:pt x="15666" y="14744"/>
                  </a:lnTo>
                  <a:lnTo>
                    <a:pt x="15622" y="14744"/>
                  </a:lnTo>
                  <a:lnTo>
                    <a:pt x="11936" y="19396"/>
                  </a:lnTo>
                  <a:lnTo>
                    <a:pt x="10663" y="21107"/>
                  </a:lnTo>
                  <a:lnTo>
                    <a:pt x="9084" y="23257"/>
                  </a:lnTo>
                  <a:lnTo>
                    <a:pt x="7680" y="25758"/>
                  </a:lnTo>
                  <a:lnTo>
                    <a:pt x="6670" y="27689"/>
                  </a:lnTo>
                  <a:lnTo>
                    <a:pt x="6626" y="27733"/>
                  </a:lnTo>
                  <a:lnTo>
                    <a:pt x="6056" y="32033"/>
                  </a:lnTo>
                  <a:lnTo>
                    <a:pt x="4783" y="40107"/>
                  </a:lnTo>
                  <a:lnTo>
                    <a:pt x="4345" y="41204"/>
                  </a:lnTo>
                  <a:lnTo>
                    <a:pt x="3204" y="43091"/>
                  </a:lnTo>
                  <a:lnTo>
                    <a:pt x="2194" y="44144"/>
                  </a:lnTo>
                  <a:lnTo>
                    <a:pt x="2151" y="44188"/>
                  </a:lnTo>
                  <a:lnTo>
                    <a:pt x="834" y="45943"/>
                  </a:lnTo>
                  <a:lnTo>
                    <a:pt x="0" y="47084"/>
                  </a:lnTo>
                  <a:lnTo>
                    <a:pt x="0" y="47172"/>
                  </a:lnTo>
                  <a:lnTo>
                    <a:pt x="0" y="47216"/>
                  </a:lnTo>
                  <a:lnTo>
                    <a:pt x="0" y="47304"/>
                  </a:lnTo>
                  <a:lnTo>
                    <a:pt x="44" y="47347"/>
                  </a:lnTo>
                  <a:lnTo>
                    <a:pt x="176" y="47391"/>
                  </a:lnTo>
                  <a:lnTo>
                    <a:pt x="220" y="47347"/>
                  </a:lnTo>
                  <a:lnTo>
                    <a:pt x="308" y="47304"/>
                  </a:lnTo>
                  <a:lnTo>
                    <a:pt x="1097" y="46163"/>
                  </a:lnTo>
                  <a:lnTo>
                    <a:pt x="2458" y="44407"/>
                  </a:lnTo>
                  <a:lnTo>
                    <a:pt x="3511" y="43310"/>
                  </a:lnTo>
                  <a:lnTo>
                    <a:pt x="4652" y="41380"/>
                  </a:lnTo>
                  <a:lnTo>
                    <a:pt x="4696" y="41336"/>
                  </a:lnTo>
                  <a:lnTo>
                    <a:pt x="5134" y="40195"/>
                  </a:lnTo>
                  <a:lnTo>
                    <a:pt x="5134" y="40151"/>
                  </a:lnTo>
                  <a:lnTo>
                    <a:pt x="6407" y="32121"/>
                  </a:lnTo>
                  <a:lnTo>
                    <a:pt x="6977" y="27821"/>
                  </a:lnTo>
                  <a:lnTo>
                    <a:pt x="7987" y="25934"/>
                  </a:lnTo>
                  <a:lnTo>
                    <a:pt x="9391" y="23433"/>
                  </a:lnTo>
                  <a:lnTo>
                    <a:pt x="10927" y="21283"/>
                  </a:lnTo>
                  <a:lnTo>
                    <a:pt x="12199" y="19615"/>
                  </a:lnTo>
                  <a:lnTo>
                    <a:pt x="15885" y="15008"/>
                  </a:lnTo>
                  <a:lnTo>
                    <a:pt x="16851" y="14218"/>
                  </a:lnTo>
                  <a:lnTo>
                    <a:pt x="16894" y="14218"/>
                  </a:lnTo>
                  <a:lnTo>
                    <a:pt x="18474" y="12155"/>
                  </a:lnTo>
                  <a:lnTo>
                    <a:pt x="19922" y="11102"/>
                  </a:lnTo>
                  <a:lnTo>
                    <a:pt x="22994" y="8689"/>
                  </a:lnTo>
                  <a:lnTo>
                    <a:pt x="27119" y="5442"/>
                  </a:lnTo>
                  <a:lnTo>
                    <a:pt x="27162" y="5398"/>
                  </a:lnTo>
                  <a:lnTo>
                    <a:pt x="30366" y="2195"/>
                  </a:lnTo>
                  <a:lnTo>
                    <a:pt x="31419" y="1536"/>
                  </a:lnTo>
                  <a:lnTo>
                    <a:pt x="33306" y="308"/>
                  </a:lnTo>
                  <a:lnTo>
                    <a:pt x="33350" y="264"/>
                  </a:lnTo>
                  <a:lnTo>
                    <a:pt x="33350" y="220"/>
                  </a:lnTo>
                  <a:lnTo>
                    <a:pt x="33350" y="132"/>
                  </a:lnTo>
                  <a:lnTo>
                    <a:pt x="33350" y="88"/>
                  </a:lnTo>
                  <a:lnTo>
                    <a:pt x="33306" y="44"/>
                  </a:lnTo>
                  <a:lnTo>
                    <a:pt x="3321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76" name="Google Shape;14476;p408"/>
            <p:cNvSpPr/>
            <p:nvPr/>
          </p:nvSpPr>
          <p:spPr>
            <a:xfrm>
              <a:off x="1654350" y="2862425"/>
              <a:ext cx="817300" cy="1200150"/>
            </a:xfrm>
            <a:custGeom>
              <a:avLst/>
              <a:gdLst/>
              <a:ahLst/>
              <a:cxnLst/>
              <a:rect l="l" t="t" r="r" b="b"/>
              <a:pathLst>
                <a:path w="32692" h="48006" extrusionOk="0">
                  <a:moveTo>
                    <a:pt x="32472" y="0"/>
                  </a:moveTo>
                  <a:lnTo>
                    <a:pt x="32428" y="44"/>
                  </a:lnTo>
                  <a:lnTo>
                    <a:pt x="30103" y="1580"/>
                  </a:lnTo>
                  <a:lnTo>
                    <a:pt x="27514" y="4081"/>
                  </a:lnTo>
                  <a:lnTo>
                    <a:pt x="22906" y="7723"/>
                  </a:lnTo>
                  <a:lnTo>
                    <a:pt x="20625" y="9522"/>
                  </a:lnTo>
                  <a:lnTo>
                    <a:pt x="18694" y="11102"/>
                  </a:lnTo>
                  <a:lnTo>
                    <a:pt x="17070" y="12331"/>
                  </a:lnTo>
                  <a:lnTo>
                    <a:pt x="17070" y="12375"/>
                  </a:lnTo>
                  <a:lnTo>
                    <a:pt x="16280" y="13252"/>
                  </a:lnTo>
                  <a:lnTo>
                    <a:pt x="15622" y="13911"/>
                  </a:lnTo>
                  <a:lnTo>
                    <a:pt x="15578" y="13911"/>
                  </a:lnTo>
                  <a:lnTo>
                    <a:pt x="12770" y="17509"/>
                  </a:lnTo>
                  <a:lnTo>
                    <a:pt x="10927" y="19922"/>
                  </a:lnTo>
                  <a:lnTo>
                    <a:pt x="7592" y="24310"/>
                  </a:lnTo>
                  <a:lnTo>
                    <a:pt x="7592" y="24354"/>
                  </a:lnTo>
                  <a:lnTo>
                    <a:pt x="5881" y="27513"/>
                  </a:lnTo>
                  <a:lnTo>
                    <a:pt x="5837" y="27601"/>
                  </a:lnTo>
                  <a:lnTo>
                    <a:pt x="5179" y="32121"/>
                  </a:lnTo>
                  <a:lnTo>
                    <a:pt x="4608" y="35851"/>
                  </a:lnTo>
                  <a:lnTo>
                    <a:pt x="4126" y="39317"/>
                  </a:lnTo>
                  <a:lnTo>
                    <a:pt x="3599" y="41775"/>
                  </a:lnTo>
                  <a:lnTo>
                    <a:pt x="3116" y="43135"/>
                  </a:lnTo>
                  <a:lnTo>
                    <a:pt x="527" y="47084"/>
                  </a:lnTo>
                  <a:lnTo>
                    <a:pt x="45" y="47742"/>
                  </a:lnTo>
                  <a:lnTo>
                    <a:pt x="1" y="47786"/>
                  </a:lnTo>
                  <a:lnTo>
                    <a:pt x="1" y="47874"/>
                  </a:lnTo>
                  <a:lnTo>
                    <a:pt x="45" y="47918"/>
                  </a:lnTo>
                  <a:lnTo>
                    <a:pt x="89" y="47962"/>
                  </a:lnTo>
                  <a:lnTo>
                    <a:pt x="176" y="48006"/>
                  </a:lnTo>
                  <a:lnTo>
                    <a:pt x="264" y="48006"/>
                  </a:lnTo>
                  <a:lnTo>
                    <a:pt x="352" y="47918"/>
                  </a:lnTo>
                  <a:lnTo>
                    <a:pt x="791" y="47260"/>
                  </a:lnTo>
                  <a:lnTo>
                    <a:pt x="3423" y="43310"/>
                  </a:lnTo>
                  <a:lnTo>
                    <a:pt x="3467" y="43266"/>
                  </a:lnTo>
                  <a:lnTo>
                    <a:pt x="3906" y="41862"/>
                  </a:lnTo>
                  <a:lnTo>
                    <a:pt x="4477" y="39361"/>
                  </a:lnTo>
                  <a:lnTo>
                    <a:pt x="4959" y="35938"/>
                  </a:lnTo>
                  <a:lnTo>
                    <a:pt x="5530" y="32165"/>
                  </a:lnTo>
                  <a:lnTo>
                    <a:pt x="6188" y="27645"/>
                  </a:lnTo>
                  <a:lnTo>
                    <a:pt x="7899" y="24530"/>
                  </a:lnTo>
                  <a:lnTo>
                    <a:pt x="11190" y="20098"/>
                  </a:lnTo>
                  <a:lnTo>
                    <a:pt x="13033" y="17728"/>
                  </a:lnTo>
                  <a:lnTo>
                    <a:pt x="15842" y="14130"/>
                  </a:lnTo>
                  <a:lnTo>
                    <a:pt x="16544" y="13516"/>
                  </a:lnTo>
                  <a:lnTo>
                    <a:pt x="17290" y="12594"/>
                  </a:lnTo>
                  <a:lnTo>
                    <a:pt x="18913" y="11409"/>
                  </a:lnTo>
                  <a:lnTo>
                    <a:pt x="20844" y="9830"/>
                  </a:lnTo>
                  <a:lnTo>
                    <a:pt x="23082" y="7987"/>
                  </a:lnTo>
                  <a:lnTo>
                    <a:pt x="27733" y="4345"/>
                  </a:lnTo>
                  <a:lnTo>
                    <a:pt x="30322" y="1843"/>
                  </a:lnTo>
                  <a:lnTo>
                    <a:pt x="32604" y="352"/>
                  </a:lnTo>
                  <a:lnTo>
                    <a:pt x="32648" y="264"/>
                  </a:lnTo>
                  <a:lnTo>
                    <a:pt x="32692" y="220"/>
                  </a:lnTo>
                  <a:lnTo>
                    <a:pt x="32692" y="176"/>
                  </a:lnTo>
                  <a:lnTo>
                    <a:pt x="32648" y="88"/>
                  </a:lnTo>
                  <a:lnTo>
                    <a:pt x="32604" y="44"/>
                  </a:lnTo>
                  <a:lnTo>
                    <a:pt x="3256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77" name="Google Shape;14477;p408"/>
            <p:cNvSpPr/>
            <p:nvPr/>
          </p:nvSpPr>
          <p:spPr>
            <a:xfrm>
              <a:off x="1560025" y="2811950"/>
              <a:ext cx="854575" cy="1804625"/>
            </a:xfrm>
            <a:custGeom>
              <a:avLst/>
              <a:gdLst/>
              <a:ahLst/>
              <a:cxnLst/>
              <a:rect l="l" t="t" r="r" b="b"/>
              <a:pathLst>
                <a:path w="34183" h="72185" extrusionOk="0">
                  <a:moveTo>
                    <a:pt x="33964" y="1"/>
                  </a:moveTo>
                  <a:lnTo>
                    <a:pt x="33920" y="45"/>
                  </a:lnTo>
                  <a:lnTo>
                    <a:pt x="30014" y="3073"/>
                  </a:lnTo>
                  <a:lnTo>
                    <a:pt x="25977" y="6320"/>
                  </a:lnTo>
                  <a:lnTo>
                    <a:pt x="23257" y="8514"/>
                  </a:lnTo>
                  <a:lnTo>
                    <a:pt x="20975" y="10401"/>
                  </a:lnTo>
                  <a:lnTo>
                    <a:pt x="19659" y="11454"/>
                  </a:lnTo>
                  <a:lnTo>
                    <a:pt x="16675" y="13341"/>
                  </a:lnTo>
                  <a:lnTo>
                    <a:pt x="15534" y="14613"/>
                  </a:lnTo>
                  <a:lnTo>
                    <a:pt x="14656" y="15842"/>
                  </a:lnTo>
                  <a:lnTo>
                    <a:pt x="13779" y="17070"/>
                  </a:lnTo>
                  <a:lnTo>
                    <a:pt x="12199" y="19572"/>
                  </a:lnTo>
                  <a:lnTo>
                    <a:pt x="10444" y="22248"/>
                  </a:lnTo>
                  <a:lnTo>
                    <a:pt x="9566" y="23565"/>
                  </a:lnTo>
                  <a:lnTo>
                    <a:pt x="8601" y="24837"/>
                  </a:lnTo>
                  <a:lnTo>
                    <a:pt x="7196" y="26812"/>
                  </a:lnTo>
                  <a:lnTo>
                    <a:pt x="7196" y="26900"/>
                  </a:lnTo>
                  <a:lnTo>
                    <a:pt x="6802" y="29006"/>
                  </a:lnTo>
                  <a:lnTo>
                    <a:pt x="6187" y="33877"/>
                  </a:lnTo>
                  <a:lnTo>
                    <a:pt x="5705" y="37387"/>
                  </a:lnTo>
                  <a:lnTo>
                    <a:pt x="5266" y="40459"/>
                  </a:lnTo>
                  <a:lnTo>
                    <a:pt x="4564" y="43750"/>
                  </a:lnTo>
                  <a:lnTo>
                    <a:pt x="3730" y="47479"/>
                  </a:lnTo>
                  <a:lnTo>
                    <a:pt x="1624" y="50814"/>
                  </a:lnTo>
                  <a:lnTo>
                    <a:pt x="878" y="52262"/>
                  </a:lnTo>
                  <a:lnTo>
                    <a:pt x="834" y="52306"/>
                  </a:lnTo>
                  <a:lnTo>
                    <a:pt x="527" y="54807"/>
                  </a:lnTo>
                  <a:lnTo>
                    <a:pt x="263" y="57528"/>
                  </a:lnTo>
                  <a:lnTo>
                    <a:pt x="0" y="59415"/>
                  </a:lnTo>
                  <a:lnTo>
                    <a:pt x="0" y="59547"/>
                  </a:lnTo>
                  <a:lnTo>
                    <a:pt x="2413" y="62794"/>
                  </a:lnTo>
                  <a:lnTo>
                    <a:pt x="3774" y="64944"/>
                  </a:lnTo>
                  <a:lnTo>
                    <a:pt x="4607" y="66172"/>
                  </a:lnTo>
                  <a:lnTo>
                    <a:pt x="6275" y="68191"/>
                  </a:lnTo>
                  <a:lnTo>
                    <a:pt x="9390" y="71658"/>
                  </a:lnTo>
                  <a:lnTo>
                    <a:pt x="9434" y="71701"/>
                  </a:lnTo>
                  <a:lnTo>
                    <a:pt x="10093" y="72184"/>
                  </a:lnTo>
                  <a:lnTo>
                    <a:pt x="10751" y="72184"/>
                  </a:lnTo>
                  <a:lnTo>
                    <a:pt x="10839" y="72140"/>
                  </a:lnTo>
                  <a:lnTo>
                    <a:pt x="11804" y="70999"/>
                  </a:lnTo>
                  <a:lnTo>
                    <a:pt x="11848" y="70955"/>
                  </a:lnTo>
                  <a:lnTo>
                    <a:pt x="11848" y="70868"/>
                  </a:lnTo>
                  <a:lnTo>
                    <a:pt x="11804" y="70824"/>
                  </a:lnTo>
                  <a:lnTo>
                    <a:pt x="11804" y="70780"/>
                  </a:lnTo>
                  <a:lnTo>
                    <a:pt x="11716" y="70736"/>
                  </a:lnTo>
                  <a:lnTo>
                    <a:pt x="11584" y="70736"/>
                  </a:lnTo>
                  <a:lnTo>
                    <a:pt x="11541" y="70780"/>
                  </a:lnTo>
                  <a:lnTo>
                    <a:pt x="10619" y="71833"/>
                  </a:lnTo>
                  <a:lnTo>
                    <a:pt x="10224" y="71833"/>
                  </a:lnTo>
                  <a:lnTo>
                    <a:pt x="9654" y="71438"/>
                  </a:lnTo>
                  <a:lnTo>
                    <a:pt x="6538" y="67928"/>
                  </a:lnTo>
                  <a:lnTo>
                    <a:pt x="4915" y="65953"/>
                  </a:lnTo>
                  <a:lnTo>
                    <a:pt x="4037" y="64724"/>
                  </a:lnTo>
                  <a:lnTo>
                    <a:pt x="2677" y="62618"/>
                  </a:lnTo>
                  <a:lnTo>
                    <a:pt x="351" y="59415"/>
                  </a:lnTo>
                  <a:lnTo>
                    <a:pt x="614" y="57572"/>
                  </a:lnTo>
                  <a:lnTo>
                    <a:pt x="878" y="54851"/>
                  </a:lnTo>
                  <a:lnTo>
                    <a:pt x="1185" y="52394"/>
                  </a:lnTo>
                  <a:lnTo>
                    <a:pt x="1931" y="50990"/>
                  </a:lnTo>
                  <a:lnTo>
                    <a:pt x="4037" y="47611"/>
                  </a:lnTo>
                  <a:lnTo>
                    <a:pt x="4037" y="47567"/>
                  </a:lnTo>
                  <a:lnTo>
                    <a:pt x="4915" y="43837"/>
                  </a:lnTo>
                  <a:lnTo>
                    <a:pt x="5573" y="40546"/>
                  </a:lnTo>
                  <a:lnTo>
                    <a:pt x="6056" y="37431"/>
                  </a:lnTo>
                  <a:lnTo>
                    <a:pt x="6494" y="33920"/>
                  </a:lnTo>
                  <a:lnTo>
                    <a:pt x="7109" y="29050"/>
                  </a:lnTo>
                  <a:lnTo>
                    <a:pt x="7504" y="26987"/>
                  </a:lnTo>
                  <a:lnTo>
                    <a:pt x="8908" y="25057"/>
                  </a:lnTo>
                  <a:lnTo>
                    <a:pt x="9829" y="23740"/>
                  </a:lnTo>
                  <a:lnTo>
                    <a:pt x="10751" y="22424"/>
                  </a:lnTo>
                  <a:lnTo>
                    <a:pt x="12462" y="19747"/>
                  </a:lnTo>
                  <a:lnTo>
                    <a:pt x="14086" y="17290"/>
                  </a:lnTo>
                  <a:lnTo>
                    <a:pt x="14919" y="16061"/>
                  </a:lnTo>
                  <a:lnTo>
                    <a:pt x="15797" y="14833"/>
                  </a:lnTo>
                  <a:lnTo>
                    <a:pt x="16894" y="13604"/>
                  </a:lnTo>
                  <a:lnTo>
                    <a:pt x="19834" y="11717"/>
                  </a:lnTo>
                  <a:lnTo>
                    <a:pt x="19878" y="11717"/>
                  </a:lnTo>
                  <a:lnTo>
                    <a:pt x="21194" y="10664"/>
                  </a:lnTo>
                  <a:lnTo>
                    <a:pt x="23476" y="8777"/>
                  </a:lnTo>
                  <a:lnTo>
                    <a:pt x="26197" y="6583"/>
                  </a:lnTo>
                  <a:lnTo>
                    <a:pt x="30234" y="3336"/>
                  </a:lnTo>
                  <a:lnTo>
                    <a:pt x="34139" y="308"/>
                  </a:lnTo>
                  <a:lnTo>
                    <a:pt x="34183" y="264"/>
                  </a:lnTo>
                  <a:lnTo>
                    <a:pt x="34183" y="176"/>
                  </a:lnTo>
                  <a:lnTo>
                    <a:pt x="34183" y="133"/>
                  </a:lnTo>
                  <a:lnTo>
                    <a:pt x="34183" y="45"/>
                  </a:lnTo>
                  <a:lnTo>
                    <a:pt x="3409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78" name="Google Shape;14478;p408"/>
            <p:cNvSpPr/>
            <p:nvPr/>
          </p:nvSpPr>
          <p:spPr>
            <a:xfrm>
              <a:off x="1524900" y="2786725"/>
              <a:ext cx="862275" cy="1885775"/>
            </a:xfrm>
            <a:custGeom>
              <a:avLst/>
              <a:gdLst/>
              <a:ahLst/>
              <a:cxnLst/>
              <a:rect l="l" t="t" r="r" b="b"/>
              <a:pathLst>
                <a:path w="34491" h="75431" extrusionOk="0">
                  <a:moveTo>
                    <a:pt x="34272" y="1"/>
                  </a:moveTo>
                  <a:lnTo>
                    <a:pt x="34184" y="45"/>
                  </a:lnTo>
                  <a:lnTo>
                    <a:pt x="31288" y="2239"/>
                  </a:lnTo>
                  <a:lnTo>
                    <a:pt x="22555" y="9259"/>
                  </a:lnTo>
                  <a:lnTo>
                    <a:pt x="19835" y="11410"/>
                  </a:lnTo>
                  <a:lnTo>
                    <a:pt x="17509" y="12507"/>
                  </a:lnTo>
                  <a:lnTo>
                    <a:pt x="16939" y="12770"/>
                  </a:lnTo>
                  <a:lnTo>
                    <a:pt x="16456" y="13121"/>
                  </a:lnTo>
                  <a:lnTo>
                    <a:pt x="15929" y="13516"/>
                  </a:lnTo>
                  <a:lnTo>
                    <a:pt x="15447" y="13911"/>
                  </a:lnTo>
                  <a:lnTo>
                    <a:pt x="14964" y="14350"/>
                  </a:lnTo>
                  <a:lnTo>
                    <a:pt x="14481" y="14832"/>
                  </a:lnTo>
                  <a:lnTo>
                    <a:pt x="13560" y="15885"/>
                  </a:lnTo>
                  <a:lnTo>
                    <a:pt x="12726" y="17026"/>
                  </a:lnTo>
                  <a:lnTo>
                    <a:pt x="11892" y="18211"/>
                  </a:lnTo>
                  <a:lnTo>
                    <a:pt x="11059" y="19440"/>
                  </a:lnTo>
                  <a:lnTo>
                    <a:pt x="10269" y="20712"/>
                  </a:lnTo>
                  <a:lnTo>
                    <a:pt x="9479" y="21941"/>
                  </a:lnTo>
                  <a:lnTo>
                    <a:pt x="8733" y="23082"/>
                  </a:lnTo>
                  <a:lnTo>
                    <a:pt x="7943" y="24179"/>
                  </a:lnTo>
                  <a:lnTo>
                    <a:pt x="7197" y="25188"/>
                  </a:lnTo>
                  <a:lnTo>
                    <a:pt x="7153" y="25232"/>
                  </a:lnTo>
                  <a:lnTo>
                    <a:pt x="6846" y="26197"/>
                  </a:lnTo>
                  <a:lnTo>
                    <a:pt x="6846" y="26285"/>
                  </a:lnTo>
                  <a:lnTo>
                    <a:pt x="7022" y="27514"/>
                  </a:lnTo>
                  <a:lnTo>
                    <a:pt x="6320" y="33832"/>
                  </a:lnTo>
                  <a:lnTo>
                    <a:pt x="5837" y="37606"/>
                  </a:lnTo>
                  <a:lnTo>
                    <a:pt x="5398" y="40853"/>
                  </a:lnTo>
                  <a:lnTo>
                    <a:pt x="5047" y="42960"/>
                  </a:lnTo>
                  <a:lnTo>
                    <a:pt x="3950" y="47523"/>
                  </a:lnTo>
                  <a:lnTo>
                    <a:pt x="3424" y="49673"/>
                  </a:lnTo>
                  <a:lnTo>
                    <a:pt x="1712" y="52964"/>
                  </a:lnTo>
                  <a:lnTo>
                    <a:pt x="1712" y="53008"/>
                  </a:lnTo>
                  <a:lnTo>
                    <a:pt x="1230" y="56957"/>
                  </a:lnTo>
                  <a:lnTo>
                    <a:pt x="89" y="61302"/>
                  </a:lnTo>
                  <a:lnTo>
                    <a:pt x="89" y="61345"/>
                  </a:lnTo>
                  <a:lnTo>
                    <a:pt x="1" y="62355"/>
                  </a:lnTo>
                  <a:lnTo>
                    <a:pt x="45" y="62486"/>
                  </a:lnTo>
                  <a:lnTo>
                    <a:pt x="1844" y="64812"/>
                  </a:lnTo>
                  <a:lnTo>
                    <a:pt x="4740" y="68147"/>
                  </a:lnTo>
                  <a:lnTo>
                    <a:pt x="6144" y="69814"/>
                  </a:lnTo>
                  <a:lnTo>
                    <a:pt x="8250" y="72096"/>
                  </a:lnTo>
                  <a:lnTo>
                    <a:pt x="9830" y="73983"/>
                  </a:lnTo>
                  <a:lnTo>
                    <a:pt x="10927" y="75387"/>
                  </a:lnTo>
                  <a:lnTo>
                    <a:pt x="11015" y="75431"/>
                  </a:lnTo>
                  <a:lnTo>
                    <a:pt x="11147" y="75431"/>
                  </a:lnTo>
                  <a:lnTo>
                    <a:pt x="11366" y="75343"/>
                  </a:lnTo>
                  <a:lnTo>
                    <a:pt x="11454" y="75255"/>
                  </a:lnTo>
                  <a:lnTo>
                    <a:pt x="12463" y="73764"/>
                  </a:lnTo>
                  <a:lnTo>
                    <a:pt x="12507" y="73676"/>
                  </a:lnTo>
                  <a:lnTo>
                    <a:pt x="12507" y="73632"/>
                  </a:lnTo>
                  <a:lnTo>
                    <a:pt x="12463" y="73544"/>
                  </a:lnTo>
                  <a:lnTo>
                    <a:pt x="12419" y="73500"/>
                  </a:lnTo>
                  <a:lnTo>
                    <a:pt x="12244" y="73500"/>
                  </a:lnTo>
                  <a:lnTo>
                    <a:pt x="12200" y="73544"/>
                  </a:lnTo>
                  <a:lnTo>
                    <a:pt x="11190" y="75036"/>
                  </a:lnTo>
                  <a:lnTo>
                    <a:pt x="11147" y="75036"/>
                  </a:lnTo>
                  <a:lnTo>
                    <a:pt x="10093" y="73764"/>
                  </a:lnTo>
                  <a:lnTo>
                    <a:pt x="8514" y="71877"/>
                  </a:lnTo>
                  <a:lnTo>
                    <a:pt x="6407" y="69551"/>
                  </a:lnTo>
                  <a:lnTo>
                    <a:pt x="2151" y="64549"/>
                  </a:lnTo>
                  <a:lnTo>
                    <a:pt x="396" y="62311"/>
                  </a:lnTo>
                  <a:lnTo>
                    <a:pt x="440" y="61389"/>
                  </a:lnTo>
                  <a:lnTo>
                    <a:pt x="1581" y="57001"/>
                  </a:lnTo>
                  <a:lnTo>
                    <a:pt x="2063" y="53096"/>
                  </a:lnTo>
                  <a:lnTo>
                    <a:pt x="3775" y="49805"/>
                  </a:lnTo>
                  <a:lnTo>
                    <a:pt x="3775" y="49761"/>
                  </a:lnTo>
                  <a:lnTo>
                    <a:pt x="4301" y="47567"/>
                  </a:lnTo>
                  <a:lnTo>
                    <a:pt x="5398" y="43047"/>
                  </a:lnTo>
                  <a:lnTo>
                    <a:pt x="5749" y="40897"/>
                  </a:lnTo>
                  <a:lnTo>
                    <a:pt x="6188" y="37650"/>
                  </a:lnTo>
                  <a:lnTo>
                    <a:pt x="6671" y="33876"/>
                  </a:lnTo>
                  <a:lnTo>
                    <a:pt x="7373" y="27514"/>
                  </a:lnTo>
                  <a:lnTo>
                    <a:pt x="7373" y="27470"/>
                  </a:lnTo>
                  <a:lnTo>
                    <a:pt x="7197" y="26285"/>
                  </a:lnTo>
                  <a:lnTo>
                    <a:pt x="7461" y="25364"/>
                  </a:lnTo>
                  <a:lnTo>
                    <a:pt x="8250" y="24398"/>
                  </a:lnTo>
                  <a:lnTo>
                    <a:pt x="9040" y="23301"/>
                  </a:lnTo>
                  <a:lnTo>
                    <a:pt x="9786" y="22116"/>
                  </a:lnTo>
                  <a:lnTo>
                    <a:pt x="10576" y="20888"/>
                  </a:lnTo>
                  <a:lnTo>
                    <a:pt x="12156" y="18430"/>
                  </a:lnTo>
                  <a:lnTo>
                    <a:pt x="12989" y="17246"/>
                  </a:lnTo>
                  <a:lnTo>
                    <a:pt x="13823" y="16149"/>
                  </a:lnTo>
                  <a:lnTo>
                    <a:pt x="14701" y="15096"/>
                  </a:lnTo>
                  <a:lnTo>
                    <a:pt x="15184" y="14613"/>
                  </a:lnTo>
                  <a:lnTo>
                    <a:pt x="15622" y="14174"/>
                  </a:lnTo>
                  <a:lnTo>
                    <a:pt x="16105" y="13779"/>
                  </a:lnTo>
                  <a:lnTo>
                    <a:pt x="16632" y="13428"/>
                  </a:lnTo>
                  <a:lnTo>
                    <a:pt x="17114" y="13121"/>
                  </a:lnTo>
                  <a:lnTo>
                    <a:pt x="17641" y="12814"/>
                  </a:lnTo>
                  <a:lnTo>
                    <a:pt x="20010" y="11717"/>
                  </a:lnTo>
                  <a:lnTo>
                    <a:pt x="20054" y="11673"/>
                  </a:lnTo>
                  <a:lnTo>
                    <a:pt x="22775" y="9523"/>
                  </a:lnTo>
                  <a:lnTo>
                    <a:pt x="27865" y="5442"/>
                  </a:lnTo>
                  <a:lnTo>
                    <a:pt x="31507" y="2502"/>
                  </a:lnTo>
                  <a:lnTo>
                    <a:pt x="34403" y="308"/>
                  </a:lnTo>
                  <a:lnTo>
                    <a:pt x="34447" y="264"/>
                  </a:lnTo>
                  <a:lnTo>
                    <a:pt x="34491" y="176"/>
                  </a:lnTo>
                  <a:lnTo>
                    <a:pt x="34491" y="132"/>
                  </a:lnTo>
                  <a:lnTo>
                    <a:pt x="34447" y="45"/>
                  </a:lnTo>
                  <a:lnTo>
                    <a:pt x="3440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79" name="Google Shape;14479;p408"/>
            <p:cNvSpPr/>
            <p:nvPr/>
          </p:nvSpPr>
          <p:spPr>
            <a:xfrm>
              <a:off x="2067925" y="3861800"/>
              <a:ext cx="110825" cy="71325"/>
            </a:xfrm>
            <a:custGeom>
              <a:avLst/>
              <a:gdLst/>
              <a:ahLst/>
              <a:cxnLst/>
              <a:rect l="l" t="t" r="r" b="b"/>
              <a:pathLst>
                <a:path w="4433" h="2853" extrusionOk="0">
                  <a:moveTo>
                    <a:pt x="3116" y="351"/>
                  </a:moveTo>
                  <a:lnTo>
                    <a:pt x="3555" y="615"/>
                  </a:lnTo>
                  <a:lnTo>
                    <a:pt x="4082" y="1405"/>
                  </a:lnTo>
                  <a:lnTo>
                    <a:pt x="4038" y="2151"/>
                  </a:lnTo>
                  <a:lnTo>
                    <a:pt x="3862" y="2326"/>
                  </a:lnTo>
                  <a:lnTo>
                    <a:pt x="3511" y="2502"/>
                  </a:lnTo>
                  <a:lnTo>
                    <a:pt x="2370" y="2414"/>
                  </a:lnTo>
                  <a:lnTo>
                    <a:pt x="747" y="1887"/>
                  </a:lnTo>
                  <a:lnTo>
                    <a:pt x="352" y="1492"/>
                  </a:lnTo>
                  <a:lnTo>
                    <a:pt x="352" y="1448"/>
                  </a:lnTo>
                  <a:lnTo>
                    <a:pt x="659" y="1229"/>
                  </a:lnTo>
                  <a:lnTo>
                    <a:pt x="2107" y="439"/>
                  </a:lnTo>
                  <a:lnTo>
                    <a:pt x="3116" y="351"/>
                  </a:lnTo>
                  <a:close/>
                  <a:moveTo>
                    <a:pt x="3160" y="0"/>
                  </a:moveTo>
                  <a:lnTo>
                    <a:pt x="2063" y="88"/>
                  </a:lnTo>
                  <a:lnTo>
                    <a:pt x="1975" y="88"/>
                  </a:lnTo>
                  <a:lnTo>
                    <a:pt x="483" y="922"/>
                  </a:lnTo>
                  <a:lnTo>
                    <a:pt x="440" y="966"/>
                  </a:lnTo>
                  <a:lnTo>
                    <a:pt x="88" y="1229"/>
                  </a:lnTo>
                  <a:lnTo>
                    <a:pt x="45" y="1317"/>
                  </a:lnTo>
                  <a:lnTo>
                    <a:pt x="1" y="1361"/>
                  </a:lnTo>
                  <a:lnTo>
                    <a:pt x="1" y="1580"/>
                  </a:lnTo>
                  <a:lnTo>
                    <a:pt x="88" y="1712"/>
                  </a:lnTo>
                  <a:lnTo>
                    <a:pt x="527" y="2151"/>
                  </a:lnTo>
                  <a:lnTo>
                    <a:pt x="615" y="2194"/>
                  </a:lnTo>
                  <a:lnTo>
                    <a:pt x="2283" y="2765"/>
                  </a:lnTo>
                  <a:lnTo>
                    <a:pt x="2326" y="2765"/>
                  </a:lnTo>
                  <a:lnTo>
                    <a:pt x="3555" y="2853"/>
                  </a:lnTo>
                  <a:lnTo>
                    <a:pt x="3599" y="2853"/>
                  </a:lnTo>
                  <a:lnTo>
                    <a:pt x="4038" y="2633"/>
                  </a:lnTo>
                  <a:lnTo>
                    <a:pt x="4082" y="2589"/>
                  </a:lnTo>
                  <a:lnTo>
                    <a:pt x="4345" y="2326"/>
                  </a:lnTo>
                  <a:lnTo>
                    <a:pt x="4389" y="2238"/>
                  </a:lnTo>
                  <a:lnTo>
                    <a:pt x="4433" y="1361"/>
                  </a:lnTo>
                  <a:lnTo>
                    <a:pt x="4389" y="1273"/>
                  </a:lnTo>
                  <a:lnTo>
                    <a:pt x="3818" y="351"/>
                  </a:lnTo>
                  <a:lnTo>
                    <a:pt x="3731" y="308"/>
                  </a:lnTo>
                  <a:lnTo>
                    <a:pt x="3248" y="44"/>
                  </a:lnTo>
                  <a:lnTo>
                    <a:pt x="316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80" name="Google Shape;14480;p408"/>
            <p:cNvSpPr/>
            <p:nvPr/>
          </p:nvSpPr>
          <p:spPr>
            <a:xfrm>
              <a:off x="2024050" y="3843150"/>
              <a:ext cx="172250" cy="154700"/>
            </a:xfrm>
            <a:custGeom>
              <a:avLst/>
              <a:gdLst/>
              <a:ahLst/>
              <a:cxnLst/>
              <a:rect l="l" t="t" r="r" b="b"/>
              <a:pathLst>
                <a:path w="6890" h="6188" extrusionOk="0">
                  <a:moveTo>
                    <a:pt x="4915" y="395"/>
                  </a:moveTo>
                  <a:lnTo>
                    <a:pt x="5705" y="703"/>
                  </a:lnTo>
                  <a:lnTo>
                    <a:pt x="5924" y="966"/>
                  </a:lnTo>
                  <a:lnTo>
                    <a:pt x="6495" y="2589"/>
                  </a:lnTo>
                  <a:lnTo>
                    <a:pt x="6539" y="5793"/>
                  </a:lnTo>
                  <a:lnTo>
                    <a:pt x="6495" y="5837"/>
                  </a:lnTo>
                  <a:lnTo>
                    <a:pt x="6144" y="5837"/>
                  </a:lnTo>
                  <a:lnTo>
                    <a:pt x="4652" y="5486"/>
                  </a:lnTo>
                  <a:lnTo>
                    <a:pt x="2589" y="4783"/>
                  </a:lnTo>
                  <a:lnTo>
                    <a:pt x="878" y="3950"/>
                  </a:lnTo>
                  <a:lnTo>
                    <a:pt x="571" y="3599"/>
                  </a:lnTo>
                  <a:lnTo>
                    <a:pt x="352" y="2853"/>
                  </a:lnTo>
                  <a:lnTo>
                    <a:pt x="571" y="2414"/>
                  </a:lnTo>
                  <a:lnTo>
                    <a:pt x="966" y="1975"/>
                  </a:lnTo>
                  <a:lnTo>
                    <a:pt x="2677" y="1054"/>
                  </a:lnTo>
                  <a:lnTo>
                    <a:pt x="4125" y="395"/>
                  </a:lnTo>
                  <a:close/>
                  <a:moveTo>
                    <a:pt x="4915" y="0"/>
                  </a:moveTo>
                  <a:lnTo>
                    <a:pt x="4081" y="44"/>
                  </a:lnTo>
                  <a:lnTo>
                    <a:pt x="3994" y="44"/>
                  </a:lnTo>
                  <a:lnTo>
                    <a:pt x="2502" y="746"/>
                  </a:lnTo>
                  <a:lnTo>
                    <a:pt x="746" y="1712"/>
                  </a:lnTo>
                  <a:lnTo>
                    <a:pt x="703" y="1712"/>
                  </a:lnTo>
                  <a:lnTo>
                    <a:pt x="264" y="2194"/>
                  </a:lnTo>
                  <a:lnTo>
                    <a:pt x="264" y="2238"/>
                  </a:lnTo>
                  <a:lnTo>
                    <a:pt x="1" y="2765"/>
                  </a:lnTo>
                  <a:lnTo>
                    <a:pt x="1" y="2897"/>
                  </a:lnTo>
                  <a:lnTo>
                    <a:pt x="220" y="3730"/>
                  </a:lnTo>
                  <a:lnTo>
                    <a:pt x="264" y="3818"/>
                  </a:lnTo>
                  <a:lnTo>
                    <a:pt x="659" y="4213"/>
                  </a:lnTo>
                  <a:lnTo>
                    <a:pt x="703" y="4257"/>
                  </a:lnTo>
                  <a:lnTo>
                    <a:pt x="2458" y="5091"/>
                  </a:lnTo>
                  <a:lnTo>
                    <a:pt x="4564" y="5837"/>
                  </a:lnTo>
                  <a:lnTo>
                    <a:pt x="6100" y="6188"/>
                  </a:lnTo>
                  <a:lnTo>
                    <a:pt x="6626" y="6188"/>
                  </a:lnTo>
                  <a:lnTo>
                    <a:pt x="6802" y="6056"/>
                  </a:lnTo>
                  <a:lnTo>
                    <a:pt x="6890" y="6012"/>
                  </a:lnTo>
                  <a:lnTo>
                    <a:pt x="6890" y="5924"/>
                  </a:lnTo>
                  <a:lnTo>
                    <a:pt x="6846" y="2546"/>
                  </a:lnTo>
                  <a:lnTo>
                    <a:pt x="6802" y="2502"/>
                  </a:lnTo>
                  <a:lnTo>
                    <a:pt x="6232" y="834"/>
                  </a:lnTo>
                  <a:lnTo>
                    <a:pt x="6232" y="746"/>
                  </a:lnTo>
                  <a:lnTo>
                    <a:pt x="5968" y="483"/>
                  </a:lnTo>
                  <a:lnTo>
                    <a:pt x="5880" y="395"/>
                  </a:lnTo>
                  <a:lnTo>
                    <a:pt x="5003" y="44"/>
                  </a:lnTo>
                  <a:lnTo>
                    <a:pt x="491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81" name="Google Shape;14481;p408"/>
            <p:cNvSpPr/>
            <p:nvPr/>
          </p:nvSpPr>
          <p:spPr>
            <a:xfrm>
              <a:off x="1979075" y="3826700"/>
              <a:ext cx="240275" cy="215025"/>
            </a:xfrm>
            <a:custGeom>
              <a:avLst/>
              <a:gdLst/>
              <a:ahLst/>
              <a:cxnLst/>
              <a:rect l="l" t="t" r="r" b="b"/>
              <a:pathLst>
                <a:path w="9611" h="8601" extrusionOk="0">
                  <a:moveTo>
                    <a:pt x="6714" y="351"/>
                  </a:moveTo>
                  <a:lnTo>
                    <a:pt x="7855" y="702"/>
                  </a:lnTo>
                  <a:lnTo>
                    <a:pt x="8206" y="966"/>
                  </a:lnTo>
                  <a:lnTo>
                    <a:pt x="8864" y="3028"/>
                  </a:lnTo>
                  <a:lnTo>
                    <a:pt x="9259" y="6495"/>
                  </a:lnTo>
                  <a:lnTo>
                    <a:pt x="8952" y="7592"/>
                  </a:lnTo>
                  <a:lnTo>
                    <a:pt x="8645" y="8250"/>
                  </a:lnTo>
                  <a:lnTo>
                    <a:pt x="7987" y="8162"/>
                  </a:lnTo>
                  <a:lnTo>
                    <a:pt x="1054" y="6451"/>
                  </a:lnTo>
                  <a:lnTo>
                    <a:pt x="483" y="6144"/>
                  </a:lnTo>
                  <a:lnTo>
                    <a:pt x="395" y="5924"/>
                  </a:lnTo>
                  <a:lnTo>
                    <a:pt x="1931" y="2633"/>
                  </a:lnTo>
                  <a:lnTo>
                    <a:pt x="2545" y="2019"/>
                  </a:lnTo>
                  <a:lnTo>
                    <a:pt x="4432" y="1010"/>
                  </a:lnTo>
                  <a:lnTo>
                    <a:pt x="5837" y="395"/>
                  </a:lnTo>
                  <a:lnTo>
                    <a:pt x="6714" y="351"/>
                  </a:lnTo>
                  <a:close/>
                  <a:moveTo>
                    <a:pt x="6714" y="0"/>
                  </a:moveTo>
                  <a:lnTo>
                    <a:pt x="5793" y="44"/>
                  </a:lnTo>
                  <a:lnTo>
                    <a:pt x="5749" y="44"/>
                  </a:lnTo>
                  <a:lnTo>
                    <a:pt x="4301" y="658"/>
                  </a:lnTo>
                  <a:lnTo>
                    <a:pt x="2370" y="1712"/>
                  </a:lnTo>
                  <a:lnTo>
                    <a:pt x="2326" y="1755"/>
                  </a:lnTo>
                  <a:lnTo>
                    <a:pt x="1668" y="2414"/>
                  </a:lnTo>
                  <a:lnTo>
                    <a:pt x="1624" y="2458"/>
                  </a:lnTo>
                  <a:lnTo>
                    <a:pt x="44" y="5880"/>
                  </a:lnTo>
                  <a:lnTo>
                    <a:pt x="0" y="5924"/>
                  </a:lnTo>
                  <a:lnTo>
                    <a:pt x="44" y="6012"/>
                  </a:lnTo>
                  <a:lnTo>
                    <a:pt x="176" y="6319"/>
                  </a:lnTo>
                  <a:lnTo>
                    <a:pt x="264" y="6407"/>
                  </a:lnTo>
                  <a:lnTo>
                    <a:pt x="922" y="6758"/>
                  </a:lnTo>
                  <a:lnTo>
                    <a:pt x="966" y="6802"/>
                  </a:lnTo>
                  <a:lnTo>
                    <a:pt x="5793" y="7986"/>
                  </a:lnTo>
                  <a:lnTo>
                    <a:pt x="7899" y="8513"/>
                  </a:lnTo>
                  <a:lnTo>
                    <a:pt x="7943" y="8513"/>
                  </a:lnTo>
                  <a:lnTo>
                    <a:pt x="8733" y="8601"/>
                  </a:lnTo>
                  <a:lnTo>
                    <a:pt x="8864" y="8601"/>
                  </a:lnTo>
                  <a:lnTo>
                    <a:pt x="8908" y="8513"/>
                  </a:lnTo>
                  <a:lnTo>
                    <a:pt x="9303" y="7723"/>
                  </a:lnTo>
                  <a:lnTo>
                    <a:pt x="9610" y="6538"/>
                  </a:lnTo>
                  <a:lnTo>
                    <a:pt x="9610" y="6495"/>
                  </a:lnTo>
                  <a:lnTo>
                    <a:pt x="9215" y="2984"/>
                  </a:lnTo>
                  <a:lnTo>
                    <a:pt x="9215" y="2940"/>
                  </a:lnTo>
                  <a:lnTo>
                    <a:pt x="8513" y="834"/>
                  </a:lnTo>
                  <a:lnTo>
                    <a:pt x="8469" y="746"/>
                  </a:lnTo>
                  <a:lnTo>
                    <a:pt x="8031" y="395"/>
                  </a:lnTo>
                  <a:lnTo>
                    <a:pt x="7987" y="395"/>
                  </a:lnTo>
                  <a:lnTo>
                    <a:pt x="680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82" name="Google Shape;14482;p408"/>
            <p:cNvSpPr/>
            <p:nvPr/>
          </p:nvSpPr>
          <p:spPr>
            <a:xfrm>
              <a:off x="1923125" y="3808050"/>
              <a:ext cx="342300" cy="295125"/>
            </a:xfrm>
            <a:custGeom>
              <a:avLst/>
              <a:gdLst/>
              <a:ahLst/>
              <a:cxnLst/>
              <a:rect l="l" t="t" r="r" b="b"/>
              <a:pathLst>
                <a:path w="13692" h="11805" extrusionOk="0">
                  <a:moveTo>
                    <a:pt x="8952" y="351"/>
                  </a:moveTo>
                  <a:lnTo>
                    <a:pt x="10883" y="1097"/>
                  </a:lnTo>
                  <a:lnTo>
                    <a:pt x="11848" y="4213"/>
                  </a:lnTo>
                  <a:lnTo>
                    <a:pt x="12463" y="8162"/>
                  </a:lnTo>
                  <a:lnTo>
                    <a:pt x="12463" y="8206"/>
                  </a:lnTo>
                  <a:lnTo>
                    <a:pt x="13340" y="9478"/>
                  </a:lnTo>
                  <a:lnTo>
                    <a:pt x="13340" y="9917"/>
                  </a:lnTo>
                  <a:lnTo>
                    <a:pt x="12901" y="10400"/>
                  </a:lnTo>
                  <a:lnTo>
                    <a:pt x="11497" y="11146"/>
                  </a:lnTo>
                  <a:lnTo>
                    <a:pt x="10444" y="11453"/>
                  </a:lnTo>
                  <a:lnTo>
                    <a:pt x="8382" y="10663"/>
                  </a:lnTo>
                  <a:lnTo>
                    <a:pt x="8382" y="10619"/>
                  </a:lnTo>
                  <a:lnTo>
                    <a:pt x="5003" y="9829"/>
                  </a:lnTo>
                  <a:lnTo>
                    <a:pt x="1536" y="9303"/>
                  </a:lnTo>
                  <a:lnTo>
                    <a:pt x="352" y="8952"/>
                  </a:lnTo>
                  <a:lnTo>
                    <a:pt x="352" y="8689"/>
                  </a:lnTo>
                  <a:lnTo>
                    <a:pt x="571" y="8118"/>
                  </a:lnTo>
                  <a:lnTo>
                    <a:pt x="1668" y="6582"/>
                  </a:lnTo>
                  <a:lnTo>
                    <a:pt x="3028" y="4388"/>
                  </a:lnTo>
                  <a:lnTo>
                    <a:pt x="3994" y="2589"/>
                  </a:lnTo>
                  <a:lnTo>
                    <a:pt x="5310" y="1712"/>
                  </a:lnTo>
                  <a:lnTo>
                    <a:pt x="8162" y="351"/>
                  </a:lnTo>
                  <a:close/>
                  <a:moveTo>
                    <a:pt x="8075" y="0"/>
                  </a:moveTo>
                  <a:lnTo>
                    <a:pt x="5178" y="1404"/>
                  </a:lnTo>
                  <a:lnTo>
                    <a:pt x="5135" y="1404"/>
                  </a:lnTo>
                  <a:lnTo>
                    <a:pt x="3774" y="2326"/>
                  </a:lnTo>
                  <a:lnTo>
                    <a:pt x="3686" y="2370"/>
                  </a:lnTo>
                  <a:lnTo>
                    <a:pt x="2721" y="4213"/>
                  </a:lnTo>
                  <a:lnTo>
                    <a:pt x="1361" y="6407"/>
                  </a:lnTo>
                  <a:lnTo>
                    <a:pt x="264" y="7943"/>
                  </a:lnTo>
                  <a:lnTo>
                    <a:pt x="264" y="7987"/>
                  </a:lnTo>
                  <a:lnTo>
                    <a:pt x="44" y="8557"/>
                  </a:lnTo>
                  <a:lnTo>
                    <a:pt x="0" y="8601"/>
                  </a:lnTo>
                  <a:lnTo>
                    <a:pt x="0" y="9084"/>
                  </a:lnTo>
                  <a:lnTo>
                    <a:pt x="0" y="9171"/>
                  </a:lnTo>
                  <a:lnTo>
                    <a:pt x="88" y="9259"/>
                  </a:lnTo>
                  <a:lnTo>
                    <a:pt x="1449" y="9610"/>
                  </a:lnTo>
                  <a:lnTo>
                    <a:pt x="1492" y="9610"/>
                  </a:lnTo>
                  <a:lnTo>
                    <a:pt x="4959" y="10181"/>
                  </a:lnTo>
                  <a:lnTo>
                    <a:pt x="8294" y="10970"/>
                  </a:lnTo>
                  <a:lnTo>
                    <a:pt x="10400" y="11804"/>
                  </a:lnTo>
                  <a:lnTo>
                    <a:pt x="10488" y="11804"/>
                  </a:lnTo>
                  <a:lnTo>
                    <a:pt x="11585" y="11453"/>
                  </a:lnTo>
                  <a:lnTo>
                    <a:pt x="11629" y="11453"/>
                  </a:lnTo>
                  <a:lnTo>
                    <a:pt x="13121" y="10707"/>
                  </a:lnTo>
                  <a:lnTo>
                    <a:pt x="13165" y="10663"/>
                  </a:lnTo>
                  <a:lnTo>
                    <a:pt x="13647" y="10093"/>
                  </a:lnTo>
                  <a:lnTo>
                    <a:pt x="13691" y="10005"/>
                  </a:lnTo>
                  <a:lnTo>
                    <a:pt x="13691" y="9391"/>
                  </a:lnTo>
                  <a:lnTo>
                    <a:pt x="13647" y="9303"/>
                  </a:lnTo>
                  <a:lnTo>
                    <a:pt x="12770" y="8030"/>
                  </a:lnTo>
                  <a:lnTo>
                    <a:pt x="12155" y="4125"/>
                  </a:lnTo>
                  <a:lnTo>
                    <a:pt x="11190" y="922"/>
                  </a:lnTo>
                  <a:lnTo>
                    <a:pt x="11190" y="878"/>
                  </a:lnTo>
                  <a:lnTo>
                    <a:pt x="11102" y="834"/>
                  </a:lnTo>
                  <a:lnTo>
                    <a:pt x="904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83" name="Google Shape;14483;p408"/>
            <p:cNvSpPr/>
            <p:nvPr/>
          </p:nvSpPr>
          <p:spPr>
            <a:xfrm>
              <a:off x="1712500" y="4127275"/>
              <a:ext cx="79000" cy="51575"/>
            </a:xfrm>
            <a:custGeom>
              <a:avLst/>
              <a:gdLst/>
              <a:ahLst/>
              <a:cxnLst/>
              <a:rect l="l" t="t" r="r" b="b"/>
              <a:pathLst>
                <a:path w="3160" h="2063" extrusionOk="0">
                  <a:moveTo>
                    <a:pt x="1931" y="352"/>
                  </a:moveTo>
                  <a:lnTo>
                    <a:pt x="2502" y="527"/>
                  </a:lnTo>
                  <a:lnTo>
                    <a:pt x="2677" y="703"/>
                  </a:lnTo>
                  <a:lnTo>
                    <a:pt x="2546" y="790"/>
                  </a:lnTo>
                  <a:lnTo>
                    <a:pt x="1492" y="1317"/>
                  </a:lnTo>
                  <a:lnTo>
                    <a:pt x="351" y="1624"/>
                  </a:lnTo>
                  <a:lnTo>
                    <a:pt x="746" y="1010"/>
                  </a:lnTo>
                  <a:lnTo>
                    <a:pt x="1317" y="439"/>
                  </a:lnTo>
                  <a:lnTo>
                    <a:pt x="1931" y="352"/>
                  </a:lnTo>
                  <a:close/>
                  <a:moveTo>
                    <a:pt x="1931" y="0"/>
                  </a:moveTo>
                  <a:lnTo>
                    <a:pt x="1185" y="132"/>
                  </a:lnTo>
                  <a:lnTo>
                    <a:pt x="1097" y="176"/>
                  </a:lnTo>
                  <a:lnTo>
                    <a:pt x="483" y="790"/>
                  </a:lnTo>
                  <a:lnTo>
                    <a:pt x="44" y="1449"/>
                  </a:lnTo>
                  <a:lnTo>
                    <a:pt x="44" y="1536"/>
                  </a:lnTo>
                  <a:lnTo>
                    <a:pt x="0" y="1843"/>
                  </a:lnTo>
                  <a:lnTo>
                    <a:pt x="0" y="1931"/>
                  </a:lnTo>
                  <a:lnTo>
                    <a:pt x="44" y="2019"/>
                  </a:lnTo>
                  <a:lnTo>
                    <a:pt x="176" y="2063"/>
                  </a:lnTo>
                  <a:lnTo>
                    <a:pt x="220" y="2019"/>
                  </a:lnTo>
                  <a:lnTo>
                    <a:pt x="1580" y="1668"/>
                  </a:lnTo>
                  <a:lnTo>
                    <a:pt x="1624" y="1668"/>
                  </a:lnTo>
                  <a:lnTo>
                    <a:pt x="2677" y="1097"/>
                  </a:lnTo>
                  <a:lnTo>
                    <a:pt x="3072" y="878"/>
                  </a:lnTo>
                  <a:lnTo>
                    <a:pt x="3116" y="834"/>
                  </a:lnTo>
                  <a:lnTo>
                    <a:pt x="3160" y="746"/>
                  </a:lnTo>
                  <a:lnTo>
                    <a:pt x="3160" y="659"/>
                  </a:lnTo>
                  <a:lnTo>
                    <a:pt x="3116" y="615"/>
                  </a:lnTo>
                  <a:lnTo>
                    <a:pt x="2721" y="264"/>
                  </a:lnTo>
                  <a:lnTo>
                    <a:pt x="2633" y="220"/>
                  </a:lnTo>
                  <a:lnTo>
                    <a:pt x="201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84" name="Google Shape;14484;p408"/>
            <p:cNvSpPr/>
            <p:nvPr/>
          </p:nvSpPr>
          <p:spPr>
            <a:xfrm>
              <a:off x="2405800" y="1437400"/>
              <a:ext cx="928100" cy="1383375"/>
            </a:xfrm>
            <a:custGeom>
              <a:avLst/>
              <a:gdLst/>
              <a:ahLst/>
              <a:cxnLst/>
              <a:rect l="l" t="t" r="r" b="b"/>
              <a:pathLst>
                <a:path w="37124" h="55335" extrusionOk="0">
                  <a:moveTo>
                    <a:pt x="36773" y="1"/>
                  </a:moveTo>
                  <a:lnTo>
                    <a:pt x="36685" y="45"/>
                  </a:lnTo>
                  <a:lnTo>
                    <a:pt x="36641" y="89"/>
                  </a:lnTo>
                  <a:lnTo>
                    <a:pt x="36597" y="133"/>
                  </a:lnTo>
                  <a:lnTo>
                    <a:pt x="36597" y="220"/>
                  </a:lnTo>
                  <a:lnTo>
                    <a:pt x="36641" y="264"/>
                  </a:lnTo>
                  <a:lnTo>
                    <a:pt x="36685" y="396"/>
                  </a:lnTo>
                  <a:lnTo>
                    <a:pt x="36773" y="1361"/>
                  </a:lnTo>
                  <a:lnTo>
                    <a:pt x="36773" y="3204"/>
                  </a:lnTo>
                  <a:lnTo>
                    <a:pt x="36071" y="4916"/>
                  </a:lnTo>
                  <a:lnTo>
                    <a:pt x="36071" y="4959"/>
                  </a:lnTo>
                  <a:lnTo>
                    <a:pt x="35281" y="7856"/>
                  </a:lnTo>
                  <a:lnTo>
                    <a:pt x="34667" y="9962"/>
                  </a:lnTo>
                  <a:lnTo>
                    <a:pt x="34008" y="11980"/>
                  </a:lnTo>
                  <a:lnTo>
                    <a:pt x="32648" y="14745"/>
                  </a:lnTo>
                  <a:lnTo>
                    <a:pt x="31551" y="16851"/>
                  </a:lnTo>
                  <a:lnTo>
                    <a:pt x="30630" y="18957"/>
                  </a:lnTo>
                  <a:lnTo>
                    <a:pt x="29138" y="21634"/>
                  </a:lnTo>
                  <a:lnTo>
                    <a:pt x="27733" y="23872"/>
                  </a:lnTo>
                  <a:lnTo>
                    <a:pt x="26505" y="25803"/>
                  </a:lnTo>
                  <a:lnTo>
                    <a:pt x="25144" y="28216"/>
                  </a:lnTo>
                  <a:lnTo>
                    <a:pt x="25144" y="28260"/>
                  </a:lnTo>
                  <a:lnTo>
                    <a:pt x="24881" y="29094"/>
                  </a:lnTo>
                  <a:lnTo>
                    <a:pt x="24881" y="29137"/>
                  </a:lnTo>
                  <a:lnTo>
                    <a:pt x="24881" y="30059"/>
                  </a:lnTo>
                  <a:lnTo>
                    <a:pt x="25232" y="32736"/>
                  </a:lnTo>
                  <a:lnTo>
                    <a:pt x="25583" y="36290"/>
                  </a:lnTo>
                  <a:lnTo>
                    <a:pt x="25496" y="36422"/>
                  </a:lnTo>
                  <a:lnTo>
                    <a:pt x="23345" y="37694"/>
                  </a:lnTo>
                  <a:lnTo>
                    <a:pt x="21371" y="39098"/>
                  </a:lnTo>
                  <a:lnTo>
                    <a:pt x="21327" y="39098"/>
                  </a:lnTo>
                  <a:lnTo>
                    <a:pt x="19659" y="40590"/>
                  </a:lnTo>
                  <a:lnTo>
                    <a:pt x="16500" y="43048"/>
                  </a:lnTo>
                  <a:lnTo>
                    <a:pt x="16456" y="43091"/>
                  </a:lnTo>
                  <a:lnTo>
                    <a:pt x="14964" y="44583"/>
                  </a:lnTo>
                  <a:lnTo>
                    <a:pt x="12595" y="47085"/>
                  </a:lnTo>
                  <a:lnTo>
                    <a:pt x="10401" y="48313"/>
                  </a:lnTo>
                  <a:lnTo>
                    <a:pt x="8250" y="49147"/>
                  </a:lnTo>
                  <a:lnTo>
                    <a:pt x="8207" y="49147"/>
                  </a:lnTo>
                  <a:lnTo>
                    <a:pt x="6627" y="50156"/>
                  </a:lnTo>
                  <a:lnTo>
                    <a:pt x="89" y="55027"/>
                  </a:lnTo>
                  <a:lnTo>
                    <a:pt x="45" y="55071"/>
                  </a:lnTo>
                  <a:lnTo>
                    <a:pt x="1" y="55115"/>
                  </a:lnTo>
                  <a:lnTo>
                    <a:pt x="45" y="55202"/>
                  </a:lnTo>
                  <a:lnTo>
                    <a:pt x="45" y="55246"/>
                  </a:lnTo>
                  <a:lnTo>
                    <a:pt x="133" y="55334"/>
                  </a:lnTo>
                  <a:lnTo>
                    <a:pt x="176" y="55334"/>
                  </a:lnTo>
                  <a:lnTo>
                    <a:pt x="308" y="55290"/>
                  </a:lnTo>
                  <a:lnTo>
                    <a:pt x="6846" y="50463"/>
                  </a:lnTo>
                  <a:lnTo>
                    <a:pt x="8382" y="49454"/>
                  </a:lnTo>
                  <a:lnTo>
                    <a:pt x="10532" y="48620"/>
                  </a:lnTo>
                  <a:lnTo>
                    <a:pt x="10576" y="48620"/>
                  </a:lnTo>
                  <a:lnTo>
                    <a:pt x="12814" y="47348"/>
                  </a:lnTo>
                  <a:lnTo>
                    <a:pt x="12858" y="47348"/>
                  </a:lnTo>
                  <a:lnTo>
                    <a:pt x="15227" y="44803"/>
                  </a:lnTo>
                  <a:lnTo>
                    <a:pt x="16719" y="43355"/>
                  </a:lnTo>
                  <a:lnTo>
                    <a:pt x="19879" y="40854"/>
                  </a:lnTo>
                  <a:lnTo>
                    <a:pt x="21546" y="39362"/>
                  </a:lnTo>
                  <a:lnTo>
                    <a:pt x="23521" y="37957"/>
                  </a:lnTo>
                  <a:lnTo>
                    <a:pt x="25715" y="36729"/>
                  </a:lnTo>
                  <a:lnTo>
                    <a:pt x="25759" y="36641"/>
                  </a:lnTo>
                  <a:lnTo>
                    <a:pt x="25890" y="36422"/>
                  </a:lnTo>
                  <a:lnTo>
                    <a:pt x="25934" y="36334"/>
                  </a:lnTo>
                  <a:lnTo>
                    <a:pt x="25583" y="32692"/>
                  </a:lnTo>
                  <a:lnTo>
                    <a:pt x="25232" y="30015"/>
                  </a:lnTo>
                  <a:lnTo>
                    <a:pt x="25232" y="29181"/>
                  </a:lnTo>
                  <a:lnTo>
                    <a:pt x="25452" y="28391"/>
                  </a:lnTo>
                  <a:lnTo>
                    <a:pt x="26812" y="25978"/>
                  </a:lnTo>
                  <a:lnTo>
                    <a:pt x="29445" y="21809"/>
                  </a:lnTo>
                  <a:lnTo>
                    <a:pt x="30937" y="19133"/>
                  </a:lnTo>
                  <a:lnTo>
                    <a:pt x="30981" y="19133"/>
                  </a:lnTo>
                  <a:lnTo>
                    <a:pt x="31858" y="17026"/>
                  </a:lnTo>
                  <a:lnTo>
                    <a:pt x="32955" y="14920"/>
                  </a:lnTo>
                  <a:lnTo>
                    <a:pt x="34359" y="12112"/>
                  </a:lnTo>
                  <a:lnTo>
                    <a:pt x="35018" y="10050"/>
                  </a:lnTo>
                  <a:lnTo>
                    <a:pt x="35632" y="7943"/>
                  </a:lnTo>
                  <a:lnTo>
                    <a:pt x="36422" y="5047"/>
                  </a:lnTo>
                  <a:lnTo>
                    <a:pt x="37080" y="3292"/>
                  </a:lnTo>
                  <a:lnTo>
                    <a:pt x="37124" y="3248"/>
                  </a:lnTo>
                  <a:lnTo>
                    <a:pt x="37124" y="1361"/>
                  </a:lnTo>
                  <a:lnTo>
                    <a:pt x="37036" y="352"/>
                  </a:lnTo>
                  <a:lnTo>
                    <a:pt x="37036" y="264"/>
                  </a:lnTo>
                  <a:lnTo>
                    <a:pt x="36948" y="89"/>
                  </a:lnTo>
                  <a:lnTo>
                    <a:pt x="36904" y="45"/>
                  </a:lnTo>
                  <a:lnTo>
                    <a:pt x="3681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85" name="Google Shape;14485;p408"/>
            <p:cNvSpPr/>
            <p:nvPr/>
          </p:nvSpPr>
          <p:spPr>
            <a:xfrm>
              <a:off x="2378375" y="1436325"/>
              <a:ext cx="928100" cy="1359200"/>
            </a:xfrm>
            <a:custGeom>
              <a:avLst/>
              <a:gdLst/>
              <a:ahLst/>
              <a:cxnLst/>
              <a:rect l="l" t="t" r="r" b="b"/>
              <a:pathLst>
                <a:path w="37124" h="54368" extrusionOk="0">
                  <a:moveTo>
                    <a:pt x="36641" y="0"/>
                  </a:moveTo>
                  <a:lnTo>
                    <a:pt x="36553" y="44"/>
                  </a:lnTo>
                  <a:lnTo>
                    <a:pt x="36510" y="88"/>
                  </a:lnTo>
                  <a:lnTo>
                    <a:pt x="36510" y="132"/>
                  </a:lnTo>
                  <a:lnTo>
                    <a:pt x="36510" y="219"/>
                  </a:lnTo>
                  <a:lnTo>
                    <a:pt x="36685" y="878"/>
                  </a:lnTo>
                  <a:lnTo>
                    <a:pt x="36773" y="1316"/>
                  </a:lnTo>
                  <a:lnTo>
                    <a:pt x="36685" y="2194"/>
                  </a:lnTo>
                  <a:lnTo>
                    <a:pt x="36115" y="4169"/>
                  </a:lnTo>
                  <a:lnTo>
                    <a:pt x="35588" y="6275"/>
                  </a:lnTo>
                  <a:lnTo>
                    <a:pt x="34886" y="8776"/>
                  </a:lnTo>
                  <a:lnTo>
                    <a:pt x="34140" y="11102"/>
                  </a:lnTo>
                  <a:lnTo>
                    <a:pt x="32824" y="14042"/>
                  </a:lnTo>
                  <a:lnTo>
                    <a:pt x="31814" y="15929"/>
                  </a:lnTo>
                  <a:lnTo>
                    <a:pt x="30542" y="18693"/>
                  </a:lnTo>
                  <a:lnTo>
                    <a:pt x="29094" y="21194"/>
                  </a:lnTo>
                  <a:lnTo>
                    <a:pt x="27558" y="23652"/>
                  </a:lnTo>
                  <a:lnTo>
                    <a:pt x="26285" y="25758"/>
                  </a:lnTo>
                  <a:lnTo>
                    <a:pt x="24881" y="28171"/>
                  </a:lnTo>
                  <a:lnTo>
                    <a:pt x="22599" y="31682"/>
                  </a:lnTo>
                  <a:lnTo>
                    <a:pt x="22599" y="31769"/>
                  </a:lnTo>
                  <a:lnTo>
                    <a:pt x="22468" y="32866"/>
                  </a:lnTo>
                  <a:lnTo>
                    <a:pt x="22380" y="35631"/>
                  </a:lnTo>
                  <a:lnTo>
                    <a:pt x="22161" y="36508"/>
                  </a:lnTo>
                  <a:lnTo>
                    <a:pt x="21722" y="37254"/>
                  </a:lnTo>
                  <a:lnTo>
                    <a:pt x="20142" y="38790"/>
                  </a:lnTo>
                  <a:lnTo>
                    <a:pt x="17070" y="41335"/>
                  </a:lnTo>
                  <a:lnTo>
                    <a:pt x="17070" y="41379"/>
                  </a:lnTo>
                  <a:lnTo>
                    <a:pt x="15491" y="43047"/>
                  </a:lnTo>
                  <a:lnTo>
                    <a:pt x="13516" y="45285"/>
                  </a:lnTo>
                  <a:lnTo>
                    <a:pt x="12331" y="46294"/>
                  </a:lnTo>
                  <a:lnTo>
                    <a:pt x="11234" y="46820"/>
                  </a:lnTo>
                  <a:lnTo>
                    <a:pt x="8777" y="47742"/>
                  </a:lnTo>
                  <a:lnTo>
                    <a:pt x="8733" y="47786"/>
                  </a:lnTo>
                  <a:lnTo>
                    <a:pt x="6934" y="48927"/>
                  </a:lnTo>
                  <a:lnTo>
                    <a:pt x="2195" y="52481"/>
                  </a:lnTo>
                  <a:lnTo>
                    <a:pt x="45" y="54061"/>
                  </a:lnTo>
                  <a:lnTo>
                    <a:pt x="1" y="54104"/>
                  </a:lnTo>
                  <a:lnTo>
                    <a:pt x="1" y="54148"/>
                  </a:lnTo>
                  <a:lnTo>
                    <a:pt x="1" y="54236"/>
                  </a:lnTo>
                  <a:lnTo>
                    <a:pt x="1" y="54280"/>
                  </a:lnTo>
                  <a:lnTo>
                    <a:pt x="89" y="54324"/>
                  </a:lnTo>
                  <a:lnTo>
                    <a:pt x="176" y="54368"/>
                  </a:lnTo>
                  <a:lnTo>
                    <a:pt x="264" y="54324"/>
                  </a:lnTo>
                  <a:lnTo>
                    <a:pt x="2370" y="52788"/>
                  </a:lnTo>
                  <a:lnTo>
                    <a:pt x="5486" y="50462"/>
                  </a:lnTo>
                  <a:lnTo>
                    <a:pt x="7153" y="49190"/>
                  </a:lnTo>
                  <a:lnTo>
                    <a:pt x="8909" y="48093"/>
                  </a:lnTo>
                  <a:lnTo>
                    <a:pt x="11366" y="47128"/>
                  </a:lnTo>
                  <a:lnTo>
                    <a:pt x="12507" y="46601"/>
                  </a:lnTo>
                  <a:lnTo>
                    <a:pt x="12551" y="46601"/>
                  </a:lnTo>
                  <a:lnTo>
                    <a:pt x="13736" y="45548"/>
                  </a:lnTo>
                  <a:lnTo>
                    <a:pt x="13779" y="45548"/>
                  </a:lnTo>
                  <a:lnTo>
                    <a:pt x="15754" y="43310"/>
                  </a:lnTo>
                  <a:lnTo>
                    <a:pt x="17334" y="41599"/>
                  </a:lnTo>
                  <a:lnTo>
                    <a:pt x="20361" y="39054"/>
                  </a:lnTo>
                  <a:lnTo>
                    <a:pt x="21985" y="37474"/>
                  </a:lnTo>
                  <a:lnTo>
                    <a:pt x="22029" y="37474"/>
                  </a:lnTo>
                  <a:lnTo>
                    <a:pt x="22512" y="36640"/>
                  </a:lnTo>
                  <a:lnTo>
                    <a:pt x="22512" y="36596"/>
                  </a:lnTo>
                  <a:lnTo>
                    <a:pt x="22731" y="35675"/>
                  </a:lnTo>
                  <a:lnTo>
                    <a:pt x="22819" y="32910"/>
                  </a:lnTo>
                  <a:lnTo>
                    <a:pt x="22950" y="31813"/>
                  </a:lnTo>
                  <a:lnTo>
                    <a:pt x="25188" y="28347"/>
                  </a:lnTo>
                  <a:lnTo>
                    <a:pt x="26593" y="25933"/>
                  </a:lnTo>
                  <a:lnTo>
                    <a:pt x="27821" y="23827"/>
                  </a:lnTo>
                  <a:lnTo>
                    <a:pt x="29401" y="21370"/>
                  </a:lnTo>
                  <a:lnTo>
                    <a:pt x="30849" y="18869"/>
                  </a:lnTo>
                  <a:lnTo>
                    <a:pt x="32121" y="16104"/>
                  </a:lnTo>
                  <a:lnTo>
                    <a:pt x="33131" y="14173"/>
                  </a:lnTo>
                  <a:lnTo>
                    <a:pt x="34491" y="11233"/>
                  </a:lnTo>
                  <a:lnTo>
                    <a:pt x="35237" y="8864"/>
                  </a:lnTo>
                  <a:lnTo>
                    <a:pt x="35895" y="6363"/>
                  </a:lnTo>
                  <a:lnTo>
                    <a:pt x="36466" y="4256"/>
                  </a:lnTo>
                  <a:lnTo>
                    <a:pt x="36992" y="2282"/>
                  </a:lnTo>
                  <a:lnTo>
                    <a:pt x="37036" y="2238"/>
                  </a:lnTo>
                  <a:lnTo>
                    <a:pt x="37124" y="1316"/>
                  </a:lnTo>
                  <a:lnTo>
                    <a:pt x="37124" y="1273"/>
                  </a:lnTo>
                  <a:lnTo>
                    <a:pt x="37036" y="790"/>
                  </a:lnTo>
                  <a:lnTo>
                    <a:pt x="36861" y="132"/>
                  </a:lnTo>
                  <a:lnTo>
                    <a:pt x="36817" y="44"/>
                  </a:lnTo>
                  <a:lnTo>
                    <a:pt x="3677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86" name="Google Shape;14486;p408"/>
            <p:cNvSpPr/>
            <p:nvPr/>
          </p:nvSpPr>
          <p:spPr>
            <a:xfrm>
              <a:off x="2348775" y="1447275"/>
              <a:ext cx="932475" cy="1321925"/>
            </a:xfrm>
            <a:custGeom>
              <a:avLst/>
              <a:gdLst/>
              <a:ahLst/>
              <a:cxnLst/>
              <a:rect l="l" t="t" r="r" b="b"/>
              <a:pathLst>
                <a:path w="37299" h="52877" extrusionOk="0">
                  <a:moveTo>
                    <a:pt x="37079" y="1"/>
                  </a:moveTo>
                  <a:lnTo>
                    <a:pt x="36991" y="45"/>
                  </a:lnTo>
                  <a:lnTo>
                    <a:pt x="36948" y="89"/>
                  </a:lnTo>
                  <a:lnTo>
                    <a:pt x="36948" y="132"/>
                  </a:lnTo>
                  <a:lnTo>
                    <a:pt x="36860" y="703"/>
                  </a:lnTo>
                  <a:lnTo>
                    <a:pt x="35763" y="4828"/>
                  </a:lnTo>
                  <a:lnTo>
                    <a:pt x="35061" y="7504"/>
                  </a:lnTo>
                  <a:lnTo>
                    <a:pt x="34315" y="9918"/>
                  </a:lnTo>
                  <a:lnTo>
                    <a:pt x="32165" y="14525"/>
                  </a:lnTo>
                  <a:lnTo>
                    <a:pt x="31024" y="17026"/>
                  </a:lnTo>
                  <a:lnTo>
                    <a:pt x="29532" y="19615"/>
                  </a:lnTo>
                  <a:lnTo>
                    <a:pt x="26987" y="23696"/>
                  </a:lnTo>
                  <a:lnTo>
                    <a:pt x="24705" y="27645"/>
                  </a:lnTo>
                  <a:lnTo>
                    <a:pt x="23696" y="29094"/>
                  </a:lnTo>
                  <a:lnTo>
                    <a:pt x="21063" y="32648"/>
                  </a:lnTo>
                  <a:lnTo>
                    <a:pt x="21019" y="32692"/>
                  </a:lnTo>
                  <a:lnTo>
                    <a:pt x="20229" y="35017"/>
                  </a:lnTo>
                  <a:lnTo>
                    <a:pt x="18386" y="38528"/>
                  </a:lnTo>
                  <a:lnTo>
                    <a:pt x="17114" y="39888"/>
                  </a:lnTo>
                  <a:lnTo>
                    <a:pt x="14963" y="42389"/>
                  </a:lnTo>
                  <a:lnTo>
                    <a:pt x="12813" y="44627"/>
                  </a:lnTo>
                  <a:lnTo>
                    <a:pt x="9391" y="45900"/>
                  </a:lnTo>
                  <a:lnTo>
                    <a:pt x="9391" y="45944"/>
                  </a:lnTo>
                  <a:lnTo>
                    <a:pt x="7855" y="46821"/>
                  </a:lnTo>
                  <a:lnTo>
                    <a:pt x="7811" y="46865"/>
                  </a:lnTo>
                  <a:lnTo>
                    <a:pt x="6012" y="48225"/>
                  </a:lnTo>
                  <a:lnTo>
                    <a:pt x="44" y="52569"/>
                  </a:lnTo>
                  <a:lnTo>
                    <a:pt x="0" y="52613"/>
                  </a:lnTo>
                  <a:lnTo>
                    <a:pt x="0" y="52657"/>
                  </a:lnTo>
                  <a:lnTo>
                    <a:pt x="0" y="52745"/>
                  </a:lnTo>
                  <a:lnTo>
                    <a:pt x="0" y="52789"/>
                  </a:lnTo>
                  <a:lnTo>
                    <a:pt x="88" y="52833"/>
                  </a:lnTo>
                  <a:lnTo>
                    <a:pt x="176" y="52877"/>
                  </a:lnTo>
                  <a:lnTo>
                    <a:pt x="263" y="52833"/>
                  </a:lnTo>
                  <a:lnTo>
                    <a:pt x="6231" y="48489"/>
                  </a:lnTo>
                  <a:lnTo>
                    <a:pt x="8030" y="47128"/>
                  </a:lnTo>
                  <a:lnTo>
                    <a:pt x="9522" y="46251"/>
                  </a:lnTo>
                  <a:lnTo>
                    <a:pt x="12243" y="45241"/>
                  </a:lnTo>
                  <a:lnTo>
                    <a:pt x="12989" y="44934"/>
                  </a:lnTo>
                  <a:lnTo>
                    <a:pt x="13077" y="44890"/>
                  </a:lnTo>
                  <a:lnTo>
                    <a:pt x="15227" y="42653"/>
                  </a:lnTo>
                  <a:lnTo>
                    <a:pt x="17377" y="40107"/>
                  </a:lnTo>
                  <a:lnTo>
                    <a:pt x="18649" y="38747"/>
                  </a:lnTo>
                  <a:lnTo>
                    <a:pt x="18693" y="38703"/>
                  </a:lnTo>
                  <a:lnTo>
                    <a:pt x="20580" y="35193"/>
                  </a:lnTo>
                  <a:lnTo>
                    <a:pt x="20580" y="35149"/>
                  </a:lnTo>
                  <a:lnTo>
                    <a:pt x="21326" y="32823"/>
                  </a:lnTo>
                  <a:lnTo>
                    <a:pt x="23959" y="29313"/>
                  </a:lnTo>
                  <a:lnTo>
                    <a:pt x="25012" y="27821"/>
                  </a:lnTo>
                  <a:lnTo>
                    <a:pt x="27294" y="23872"/>
                  </a:lnTo>
                  <a:lnTo>
                    <a:pt x="29839" y="19791"/>
                  </a:lnTo>
                  <a:lnTo>
                    <a:pt x="31331" y="17158"/>
                  </a:lnTo>
                  <a:lnTo>
                    <a:pt x="32472" y="14701"/>
                  </a:lnTo>
                  <a:lnTo>
                    <a:pt x="34666" y="10049"/>
                  </a:lnTo>
                  <a:lnTo>
                    <a:pt x="35412" y="7592"/>
                  </a:lnTo>
                  <a:lnTo>
                    <a:pt x="36114" y="4915"/>
                  </a:lnTo>
                  <a:lnTo>
                    <a:pt x="37211" y="791"/>
                  </a:lnTo>
                  <a:lnTo>
                    <a:pt x="37211" y="747"/>
                  </a:lnTo>
                  <a:lnTo>
                    <a:pt x="37299" y="176"/>
                  </a:lnTo>
                  <a:lnTo>
                    <a:pt x="37255" y="132"/>
                  </a:lnTo>
                  <a:lnTo>
                    <a:pt x="37255" y="45"/>
                  </a:lnTo>
                  <a:lnTo>
                    <a:pt x="3721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87" name="Google Shape;14487;p408"/>
            <p:cNvSpPr/>
            <p:nvPr/>
          </p:nvSpPr>
          <p:spPr>
            <a:xfrm>
              <a:off x="2318050" y="1439600"/>
              <a:ext cx="942350" cy="1302175"/>
            </a:xfrm>
            <a:custGeom>
              <a:avLst/>
              <a:gdLst/>
              <a:ahLst/>
              <a:cxnLst/>
              <a:rect l="l" t="t" r="r" b="b"/>
              <a:pathLst>
                <a:path w="37694" h="52087" extrusionOk="0">
                  <a:moveTo>
                    <a:pt x="37431" y="1"/>
                  </a:moveTo>
                  <a:lnTo>
                    <a:pt x="37387" y="45"/>
                  </a:lnTo>
                  <a:lnTo>
                    <a:pt x="37343" y="132"/>
                  </a:lnTo>
                  <a:lnTo>
                    <a:pt x="37255" y="527"/>
                  </a:lnTo>
                  <a:lnTo>
                    <a:pt x="36377" y="3116"/>
                  </a:lnTo>
                  <a:lnTo>
                    <a:pt x="35763" y="5266"/>
                  </a:lnTo>
                  <a:lnTo>
                    <a:pt x="35149" y="7636"/>
                  </a:lnTo>
                  <a:lnTo>
                    <a:pt x="33876" y="11322"/>
                  </a:lnTo>
                  <a:lnTo>
                    <a:pt x="32560" y="13867"/>
                  </a:lnTo>
                  <a:lnTo>
                    <a:pt x="31551" y="16105"/>
                  </a:lnTo>
                  <a:lnTo>
                    <a:pt x="30629" y="17684"/>
                  </a:lnTo>
                  <a:lnTo>
                    <a:pt x="29708" y="19264"/>
                  </a:lnTo>
                  <a:lnTo>
                    <a:pt x="27821" y="22380"/>
                  </a:lnTo>
                  <a:lnTo>
                    <a:pt x="26504" y="24486"/>
                  </a:lnTo>
                  <a:lnTo>
                    <a:pt x="25232" y="26636"/>
                  </a:lnTo>
                  <a:lnTo>
                    <a:pt x="23959" y="28567"/>
                  </a:lnTo>
                  <a:lnTo>
                    <a:pt x="22687" y="30190"/>
                  </a:lnTo>
                  <a:lnTo>
                    <a:pt x="21283" y="31902"/>
                  </a:lnTo>
                  <a:lnTo>
                    <a:pt x="19791" y="33481"/>
                  </a:lnTo>
                  <a:lnTo>
                    <a:pt x="17684" y="35280"/>
                  </a:lnTo>
                  <a:lnTo>
                    <a:pt x="17684" y="35324"/>
                  </a:lnTo>
                  <a:lnTo>
                    <a:pt x="16763" y="36334"/>
                  </a:lnTo>
                  <a:lnTo>
                    <a:pt x="16719" y="36377"/>
                  </a:lnTo>
                  <a:lnTo>
                    <a:pt x="16149" y="37387"/>
                  </a:lnTo>
                  <a:lnTo>
                    <a:pt x="15359" y="39449"/>
                  </a:lnTo>
                  <a:lnTo>
                    <a:pt x="14437" y="41424"/>
                  </a:lnTo>
                  <a:lnTo>
                    <a:pt x="12901" y="43486"/>
                  </a:lnTo>
                  <a:lnTo>
                    <a:pt x="12331" y="43925"/>
                  </a:lnTo>
                  <a:lnTo>
                    <a:pt x="9917" y="44890"/>
                  </a:lnTo>
                  <a:lnTo>
                    <a:pt x="8338" y="45856"/>
                  </a:lnTo>
                  <a:lnTo>
                    <a:pt x="6144" y="47479"/>
                  </a:lnTo>
                  <a:lnTo>
                    <a:pt x="3599" y="49322"/>
                  </a:lnTo>
                  <a:lnTo>
                    <a:pt x="88" y="51779"/>
                  </a:lnTo>
                  <a:lnTo>
                    <a:pt x="44" y="51823"/>
                  </a:lnTo>
                  <a:lnTo>
                    <a:pt x="0" y="51867"/>
                  </a:lnTo>
                  <a:lnTo>
                    <a:pt x="0" y="51955"/>
                  </a:lnTo>
                  <a:lnTo>
                    <a:pt x="44" y="51999"/>
                  </a:lnTo>
                  <a:lnTo>
                    <a:pt x="88" y="52043"/>
                  </a:lnTo>
                  <a:lnTo>
                    <a:pt x="176" y="52087"/>
                  </a:lnTo>
                  <a:lnTo>
                    <a:pt x="308" y="52043"/>
                  </a:lnTo>
                  <a:lnTo>
                    <a:pt x="3818" y="49585"/>
                  </a:lnTo>
                  <a:lnTo>
                    <a:pt x="6319" y="47786"/>
                  </a:lnTo>
                  <a:lnTo>
                    <a:pt x="8513" y="46163"/>
                  </a:lnTo>
                  <a:lnTo>
                    <a:pt x="10049" y="45197"/>
                  </a:lnTo>
                  <a:lnTo>
                    <a:pt x="12506" y="44232"/>
                  </a:lnTo>
                  <a:lnTo>
                    <a:pt x="12506" y="44188"/>
                  </a:lnTo>
                  <a:lnTo>
                    <a:pt x="13121" y="43749"/>
                  </a:lnTo>
                  <a:lnTo>
                    <a:pt x="13165" y="43705"/>
                  </a:lnTo>
                  <a:lnTo>
                    <a:pt x="14744" y="41599"/>
                  </a:lnTo>
                  <a:lnTo>
                    <a:pt x="14744" y="41555"/>
                  </a:lnTo>
                  <a:lnTo>
                    <a:pt x="15666" y="39581"/>
                  </a:lnTo>
                  <a:lnTo>
                    <a:pt x="16456" y="37562"/>
                  </a:lnTo>
                  <a:lnTo>
                    <a:pt x="17026" y="36553"/>
                  </a:lnTo>
                  <a:lnTo>
                    <a:pt x="17948" y="35544"/>
                  </a:lnTo>
                  <a:lnTo>
                    <a:pt x="20054" y="33745"/>
                  </a:lnTo>
                  <a:lnTo>
                    <a:pt x="21546" y="32121"/>
                  </a:lnTo>
                  <a:lnTo>
                    <a:pt x="22950" y="30410"/>
                  </a:lnTo>
                  <a:lnTo>
                    <a:pt x="24223" y="28742"/>
                  </a:lnTo>
                  <a:lnTo>
                    <a:pt x="25539" y="26855"/>
                  </a:lnTo>
                  <a:lnTo>
                    <a:pt x="26811" y="24661"/>
                  </a:lnTo>
                  <a:lnTo>
                    <a:pt x="28128" y="22555"/>
                  </a:lnTo>
                  <a:lnTo>
                    <a:pt x="30015" y="19440"/>
                  </a:lnTo>
                  <a:lnTo>
                    <a:pt x="30936" y="17860"/>
                  </a:lnTo>
                  <a:lnTo>
                    <a:pt x="31858" y="16236"/>
                  </a:lnTo>
                  <a:lnTo>
                    <a:pt x="32911" y="14042"/>
                  </a:lnTo>
                  <a:lnTo>
                    <a:pt x="34183" y="11453"/>
                  </a:lnTo>
                  <a:lnTo>
                    <a:pt x="35456" y="7724"/>
                  </a:lnTo>
                  <a:lnTo>
                    <a:pt x="36114" y="5354"/>
                  </a:lnTo>
                  <a:lnTo>
                    <a:pt x="36685" y="3248"/>
                  </a:lnTo>
                  <a:lnTo>
                    <a:pt x="37606" y="615"/>
                  </a:lnTo>
                  <a:lnTo>
                    <a:pt x="37694" y="176"/>
                  </a:lnTo>
                  <a:lnTo>
                    <a:pt x="37694" y="132"/>
                  </a:lnTo>
                  <a:lnTo>
                    <a:pt x="37694" y="45"/>
                  </a:lnTo>
                  <a:lnTo>
                    <a:pt x="3765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88" name="Google Shape;14488;p408"/>
            <p:cNvSpPr/>
            <p:nvPr/>
          </p:nvSpPr>
          <p:spPr>
            <a:xfrm>
              <a:off x="2259900" y="1412175"/>
              <a:ext cx="956625" cy="1275850"/>
            </a:xfrm>
            <a:custGeom>
              <a:avLst/>
              <a:gdLst/>
              <a:ahLst/>
              <a:cxnLst/>
              <a:rect l="l" t="t" r="r" b="b"/>
              <a:pathLst>
                <a:path w="38265" h="51034" extrusionOk="0">
                  <a:moveTo>
                    <a:pt x="38001" y="1"/>
                  </a:moveTo>
                  <a:lnTo>
                    <a:pt x="37957" y="45"/>
                  </a:lnTo>
                  <a:lnTo>
                    <a:pt x="37914" y="88"/>
                  </a:lnTo>
                  <a:lnTo>
                    <a:pt x="37299" y="1888"/>
                  </a:lnTo>
                  <a:lnTo>
                    <a:pt x="36334" y="4082"/>
                  </a:lnTo>
                  <a:lnTo>
                    <a:pt x="36334" y="4125"/>
                  </a:lnTo>
                  <a:lnTo>
                    <a:pt x="35588" y="6714"/>
                  </a:lnTo>
                  <a:lnTo>
                    <a:pt x="34623" y="10049"/>
                  </a:lnTo>
                  <a:lnTo>
                    <a:pt x="32999" y="13604"/>
                  </a:lnTo>
                  <a:lnTo>
                    <a:pt x="32121" y="15315"/>
                  </a:lnTo>
                  <a:lnTo>
                    <a:pt x="29313" y="20142"/>
                  </a:lnTo>
                  <a:lnTo>
                    <a:pt x="27865" y="22467"/>
                  </a:lnTo>
                  <a:lnTo>
                    <a:pt x="26636" y="24530"/>
                  </a:lnTo>
                  <a:lnTo>
                    <a:pt x="24442" y="27909"/>
                  </a:lnTo>
                  <a:lnTo>
                    <a:pt x="22819" y="29927"/>
                  </a:lnTo>
                  <a:lnTo>
                    <a:pt x="21853" y="31112"/>
                  </a:lnTo>
                  <a:lnTo>
                    <a:pt x="20932" y="32077"/>
                  </a:lnTo>
                  <a:lnTo>
                    <a:pt x="20010" y="32955"/>
                  </a:lnTo>
                  <a:lnTo>
                    <a:pt x="19133" y="33701"/>
                  </a:lnTo>
                  <a:lnTo>
                    <a:pt x="18211" y="34403"/>
                  </a:lnTo>
                  <a:lnTo>
                    <a:pt x="17246" y="35017"/>
                  </a:lnTo>
                  <a:lnTo>
                    <a:pt x="15096" y="36377"/>
                  </a:lnTo>
                  <a:lnTo>
                    <a:pt x="13472" y="37343"/>
                  </a:lnTo>
                  <a:lnTo>
                    <a:pt x="11103" y="39010"/>
                  </a:lnTo>
                  <a:lnTo>
                    <a:pt x="11059" y="39010"/>
                  </a:lnTo>
                  <a:lnTo>
                    <a:pt x="9347" y="40590"/>
                  </a:lnTo>
                  <a:lnTo>
                    <a:pt x="9303" y="40634"/>
                  </a:lnTo>
                  <a:lnTo>
                    <a:pt x="8163" y="42652"/>
                  </a:lnTo>
                  <a:lnTo>
                    <a:pt x="5793" y="46645"/>
                  </a:lnTo>
                  <a:lnTo>
                    <a:pt x="4959" y="47304"/>
                  </a:lnTo>
                  <a:lnTo>
                    <a:pt x="2897" y="48708"/>
                  </a:lnTo>
                  <a:lnTo>
                    <a:pt x="45" y="50726"/>
                  </a:lnTo>
                  <a:lnTo>
                    <a:pt x="1" y="50770"/>
                  </a:lnTo>
                  <a:lnTo>
                    <a:pt x="1" y="50858"/>
                  </a:lnTo>
                  <a:lnTo>
                    <a:pt x="1" y="50902"/>
                  </a:lnTo>
                  <a:lnTo>
                    <a:pt x="1" y="50990"/>
                  </a:lnTo>
                  <a:lnTo>
                    <a:pt x="89" y="51033"/>
                  </a:lnTo>
                  <a:lnTo>
                    <a:pt x="264" y="51033"/>
                  </a:lnTo>
                  <a:lnTo>
                    <a:pt x="3116" y="48971"/>
                  </a:lnTo>
                  <a:lnTo>
                    <a:pt x="5179" y="47611"/>
                  </a:lnTo>
                  <a:lnTo>
                    <a:pt x="6056" y="46909"/>
                  </a:lnTo>
                  <a:lnTo>
                    <a:pt x="6100" y="46865"/>
                  </a:lnTo>
                  <a:lnTo>
                    <a:pt x="8470" y="42828"/>
                  </a:lnTo>
                  <a:lnTo>
                    <a:pt x="9611" y="40809"/>
                  </a:lnTo>
                  <a:lnTo>
                    <a:pt x="11278" y="39317"/>
                  </a:lnTo>
                  <a:lnTo>
                    <a:pt x="13692" y="37650"/>
                  </a:lnTo>
                  <a:lnTo>
                    <a:pt x="15271" y="36685"/>
                  </a:lnTo>
                  <a:lnTo>
                    <a:pt x="17421" y="35324"/>
                  </a:lnTo>
                  <a:lnTo>
                    <a:pt x="18431" y="34666"/>
                  </a:lnTo>
                  <a:lnTo>
                    <a:pt x="19352" y="33964"/>
                  </a:lnTo>
                  <a:lnTo>
                    <a:pt x="20230" y="33218"/>
                  </a:lnTo>
                  <a:lnTo>
                    <a:pt x="21151" y="32340"/>
                  </a:lnTo>
                  <a:lnTo>
                    <a:pt x="22117" y="31331"/>
                  </a:lnTo>
                  <a:lnTo>
                    <a:pt x="23126" y="30146"/>
                  </a:lnTo>
                  <a:lnTo>
                    <a:pt x="24706" y="28084"/>
                  </a:lnTo>
                  <a:lnTo>
                    <a:pt x="26943" y="24705"/>
                  </a:lnTo>
                  <a:lnTo>
                    <a:pt x="28172" y="22643"/>
                  </a:lnTo>
                  <a:lnTo>
                    <a:pt x="29620" y="20317"/>
                  </a:lnTo>
                  <a:lnTo>
                    <a:pt x="32429" y="15490"/>
                  </a:lnTo>
                  <a:lnTo>
                    <a:pt x="33306" y="13735"/>
                  </a:lnTo>
                  <a:lnTo>
                    <a:pt x="34974" y="10181"/>
                  </a:lnTo>
                  <a:lnTo>
                    <a:pt x="34974" y="10137"/>
                  </a:lnTo>
                  <a:lnTo>
                    <a:pt x="35895" y="6802"/>
                  </a:lnTo>
                  <a:lnTo>
                    <a:pt x="36685" y="4213"/>
                  </a:lnTo>
                  <a:lnTo>
                    <a:pt x="37606" y="2019"/>
                  </a:lnTo>
                  <a:lnTo>
                    <a:pt x="38221" y="220"/>
                  </a:lnTo>
                  <a:lnTo>
                    <a:pt x="38265" y="132"/>
                  </a:lnTo>
                  <a:lnTo>
                    <a:pt x="38221" y="88"/>
                  </a:lnTo>
                  <a:lnTo>
                    <a:pt x="38177" y="45"/>
                  </a:lnTo>
                  <a:lnTo>
                    <a:pt x="3813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89" name="Google Shape;14489;p408"/>
            <p:cNvSpPr/>
            <p:nvPr/>
          </p:nvSpPr>
          <p:spPr>
            <a:xfrm>
              <a:off x="2230300" y="1375975"/>
              <a:ext cx="970875" cy="1286825"/>
            </a:xfrm>
            <a:custGeom>
              <a:avLst/>
              <a:gdLst/>
              <a:ahLst/>
              <a:cxnLst/>
              <a:rect l="l" t="t" r="r" b="b"/>
              <a:pathLst>
                <a:path w="38835" h="51473" extrusionOk="0">
                  <a:moveTo>
                    <a:pt x="38659" y="1"/>
                  </a:moveTo>
                  <a:lnTo>
                    <a:pt x="38571" y="45"/>
                  </a:lnTo>
                  <a:lnTo>
                    <a:pt x="38527" y="88"/>
                  </a:lnTo>
                  <a:lnTo>
                    <a:pt x="38527" y="132"/>
                  </a:lnTo>
                  <a:lnTo>
                    <a:pt x="38220" y="1185"/>
                  </a:lnTo>
                  <a:lnTo>
                    <a:pt x="37255" y="3511"/>
                  </a:lnTo>
                  <a:lnTo>
                    <a:pt x="36158" y="6144"/>
                  </a:lnTo>
                  <a:lnTo>
                    <a:pt x="36114" y="6144"/>
                  </a:lnTo>
                  <a:lnTo>
                    <a:pt x="34710" y="11058"/>
                  </a:lnTo>
                  <a:lnTo>
                    <a:pt x="32954" y="14876"/>
                  </a:lnTo>
                  <a:lnTo>
                    <a:pt x="31111" y="18079"/>
                  </a:lnTo>
                  <a:lnTo>
                    <a:pt x="29049" y="21678"/>
                  </a:lnTo>
                  <a:lnTo>
                    <a:pt x="27996" y="23433"/>
                  </a:lnTo>
                  <a:lnTo>
                    <a:pt x="26943" y="25188"/>
                  </a:lnTo>
                  <a:lnTo>
                    <a:pt x="25802" y="26855"/>
                  </a:lnTo>
                  <a:lnTo>
                    <a:pt x="24661" y="28523"/>
                  </a:lnTo>
                  <a:lnTo>
                    <a:pt x="23476" y="30059"/>
                  </a:lnTo>
                  <a:lnTo>
                    <a:pt x="22862" y="30805"/>
                  </a:lnTo>
                  <a:lnTo>
                    <a:pt x="22204" y="31507"/>
                  </a:lnTo>
                  <a:lnTo>
                    <a:pt x="18869" y="34578"/>
                  </a:lnTo>
                  <a:lnTo>
                    <a:pt x="14919" y="37167"/>
                  </a:lnTo>
                  <a:lnTo>
                    <a:pt x="10882" y="39888"/>
                  </a:lnTo>
                  <a:lnTo>
                    <a:pt x="9083" y="41160"/>
                  </a:lnTo>
                  <a:lnTo>
                    <a:pt x="6714" y="42565"/>
                  </a:lnTo>
                  <a:lnTo>
                    <a:pt x="4169" y="43925"/>
                  </a:lnTo>
                  <a:lnTo>
                    <a:pt x="4125" y="43969"/>
                  </a:lnTo>
                  <a:lnTo>
                    <a:pt x="3774" y="44408"/>
                  </a:lnTo>
                  <a:lnTo>
                    <a:pt x="3774" y="44495"/>
                  </a:lnTo>
                  <a:lnTo>
                    <a:pt x="3247" y="45856"/>
                  </a:lnTo>
                  <a:lnTo>
                    <a:pt x="2370" y="48225"/>
                  </a:lnTo>
                  <a:lnTo>
                    <a:pt x="1316" y="50024"/>
                  </a:lnTo>
                  <a:lnTo>
                    <a:pt x="44" y="51165"/>
                  </a:lnTo>
                  <a:lnTo>
                    <a:pt x="44" y="51209"/>
                  </a:lnTo>
                  <a:lnTo>
                    <a:pt x="0" y="51297"/>
                  </a:lnTo>
                  <a:lnTo>
                    <a:pt x="0" y="51341"/>
                  </a:lnTo>
                  <a:lnTo>
                    <a:pt x="44" y="51428"/>
                  </a:lnTo>
                  <a:lnTo>
                    <a:pt x="132" y="51428"/>
                  </a:lnTo>
                  <a:lnTo>
                    <a:pt x="176" y="51472"/>
                  </a:lnTo>
                  <a:lnTo>
                    <a:pt x="307" y="51428"/>
                  </a:lnTo>
                  <a:lnTo>
                    <a:pt x="1580" y="50244"/>
                  </a:lnTo>
                  <a:lnTo>
                    <a:pt x="1624" y="50200"/>
                  </a:lnTo>
                  <a:lnTo>
                    <a:pt x="2677" y="48401"/>
                  </a:lnTo>
                  <a:lnTo>
                    <a:pt x="2721" y="48357"/>
                  </a:lnTo>
                  <a:lnTo>
                    <a:pt x="3598" y="45987"/>
                  </a:lnTo>
                  <a:lnTo>
                    <a:pt x="4081" y="44627"/>
                  </a:lnTo>
                  <a:lnTo>
                    <a:pt x="4388" y="44232"/>
                  </a:lnTo>
                  <a:lnTo>
                    <a:pt x="6889" y="42872"/>
                  </a:lnTo>
                  <a:lnTo>
                    <a:pt x="9303" y="41424"/>
                  </a:lnTo>
                  <a:lnTo>
                    <a:pt x="11102" y="40151"/>
                  </a:lnTo>
                  <a:lnTo>
                    <a:pt x="15139" y="37431"/>
                  </a:lnTo>
                  <a:lnTo>
                    <a:pt x="19088" y="34842"/>
                  </a:lnTo>
                  <a:lnTo>
                    <a:pt x="22467" y="31770"/>
                  </a:lnTo>
                  <a:lnTo>
                    <a:pt x="23081" y="31024"/>
                  </a:lnTo>
                  <a:lnTo>
                    <a:pt x="23739" y="30278"/>
                  </a:lnTo>
                  <a:lnTo>
                    <a:pt x="24924" y="28742"/>
                  </a:lnTo>
                  <a:lnTo>
                    <a:pt x="26109" y="27075"/>
                  </a:lnTo>
                  <a:lnTo>
                    <a:pt x="27206" y="25363"/>
                  </a:lnTo>
                  <a:lnTo>
                    <a:pt x="28303" y="23608"/>
                  </a:lnTo>
                  <a:lnTo>
                    <a:pt x="29356" y="21853"/>
                  </a:lnTo>
                  <a:lnTo>
                    <a:pt x="31419" y="18255"/>
                  </a:lnTo>
                  <a:lnTo>
                    <a:pt x="33261" y="15008"/>
                  </a:lnTo>
                  <a:lnTo>
                    <a:pt x="35061" y="11190"/>
                  </a:lnTo>
                  <a:lnTo>
                    <a:pt x="35061" y="11146"/>
                  </a:lnTo>
                  <a:lnTo>
                    <a:pt x="36465" y="6276"/>
                  </a:lnTo>
                  <a:lnTo>
                    <a:pt x="37606" y="3643"/>
                  </a:lnTo>
                  <a:lnTo>
                    <a:pt x="38571" y="1317"/>
                  </a:lnTo>
                  <a:lnTo>
                    <a:pt x="38571" y="1273"/>
                  </a:lnTo>
                  <a:lnTo>
                    <a:pt x="38834" y="220"/>
                  </a:lnTo>
                  <a:lnTo>
                    <a:pt x="38834" y="176"/>
                  </a:lnTo>
                  <a:lnTo>
                    <a:pt x="38834" y="88"/>
                  </a:lnTo>
                  <a:lnTo>
                    <a:pt x="38790" y="45"/>
                  </a:lnTo>
                  <a:lnTo>
                    <a:pt x="3870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90" name="Google Shape;14490;p408"/>
            <p:cNvSpPr/>
            <p:nvPr/>
          </p:nvSpPr>
          <p:spPr>
            <a:xfrm>
              <a:off x="2174350" y="1371600"/>
              <a:ext cx="1005975" cy="1239625"/>
            </a:xfrm>
            <a:custGeom>
              <a:avLst/>
              <a:gdLst/>
              <a:ahLst/>
              <a:cxnLst/>
              <a:rect l="l" t="t" r="r" b="b"/>
              <a:pathLst>
                <a:path w="40239" h="49585" extrusionOk="0">
                  <a:moveTo>
                    <a:pt x="40063" y="0"/>
                  </a:moveTo>
                  <a:lnTo>
                    <a:pt x="39975" y="44"/>
                  </a:lnTo>
                  <a:lnTo>
                    <a:pt x="39931" y="88"/>
                  </a:lnTo>
                  <a:lnTo>
                    <a:pt x="39888" y="132"/>
                  </a:lnTo>
                  <a:lnTo>
                    <a:pt x="39185" y="1799"/>
                  </a:lnTo>
                  <a:lnTo>
                    <a:pt x="36991" y="6933"/>
                  </a:lnTo>
                  <a:lnTo>
                    <a:pt x="36991" y="6977"/>
                  </a:lnTo>
                  <a:lnTo>
                    <a:pt x="36509" y="8645"/>
                  </a:lnTo>
                  <a:lnTo>
                    <a:pt x="35587" y="11541"/>
                  </a:lnTo>
                  <a:lnTo>
                    <a:pt x="33613" y="15358"/>
                  </a:lnTo>
                  <a:lnTo>
                    <a:pt x="32735" y="16894"/>
                  </a:lnTo>
                  <a:lnTo>
                    <a:pt x="31901" y="18430"/>
                  </a:lnTo>
                  <a:lnTo>
                    <a:pt x="30146" y="21370"/>
                  </a:lnTo>
                  <a:lnTo>
                    <a:pt x="28303" y="24310"/>
                  </a:lnTo>
                  <a:lnTo>
                    <a:pt x="26328" y="27338"/>
                  </a:lnTo>
                  <a:lnTo>
                    <a:pt x="23388" y="30936"/>
                  </a:lnTo>
                  <a:lnTo>
                    <a:pt x="20273" y="33700"/>
                  </a:lnTo>
                  <a:lnTo>
                    <a:pt x="16587" y="36157"/>
                  </a:lnTo>
                  <a:lnTo>
                    <a:pt x="14393" y="37562"/>
                  </a:lnTo>
                  <a:lnTo>
                    <a:pt x="12638" y="38746"/>
                  </a:lnTo>
                  <a:lnTo>
                    <a:pt x="10663" y="40194"/>
                  </a:lnTo>
                  <a:lnTo>
                    <a:pt x="8645" y="41379"/>
                  </a:lnTo>
                  <a:lnTo>
                    <a:pt x="6143" y="42652"/>
                  </a:lnTo>
                  <a:lnTo>
                    <a:pt x="6143" y="42696"/>
                  </a:lnTo>
                  <a:lnTo>
                    <a:pt x="5046" y="43398"/>
                  </a:lnTo>
                  <a:lnTo>
                    <a:pt x="5046" y="43442"/>
                  </a:lnTo>
                  <a:lnTo>
                    <a:pt x="1799" y="46118"/>
                  </a:lnTo>
                  <a:lnTo>
                    <a:pt x="1799" y="46162"/>
                  </a:lnTo>
                  <a:lnTo>
                    <a:pt x="1185" y="46864"/>
                  </a:lnTo>
                  <a:lnTo>
                    <a:pt x="1141" y="46908"/>
                  </a:lnTo>
                  <a:lnTo>
                    <a:pt x="0" y="49365"/>
                  </a:lnTo>
                  <a:lnTo>
                    <a:pt x="0" y="49409"/>
                  </a:lnTo>
                  <a:lnTo>
                    <a:pt x="0" y="49497"/>
                  </a:lnTo>
                  <a:lnTo>
                    <a:pt x="44" y="49541"/>
                  </a:lnTo>
                  <a:lnTo>
                    <a:pt x="88" y="49585"/>
                  </a:lnTo>
                  <a:lnTo>
                    <a:pt x="263" y="49585"/>
                  </a:lnTo>
                  <a:lnTo>
                    <a:pt x="307" y="49497"/>
                  </a:lnTo>
                  <a:lnTo>
                    <a:pt x="1448" y="47084"/>
                  </a:lnTo>
                  <a:lnTo>
                    <a:pt x="2019" y="46382"/>
                  </a:lnTo>
                  <a:lnTo>
                    <a:pt x="5266" y="43705"/>
                  </a:lnTo>
                  <a:lnTo>
                    <a:pt x="6319" y="42959"/>
                  </a:lnTo>
                  <a:lnTo>
                    <a:pt x="8820" y="41686"/>
                  </a:lnTo>
                  <a:lnTo>
                    <a:pt x="10839" y="40502"/>
                  </a:lnTo>
                  <a:lnTo>
                    <a:pt x="12813" y="39054"/>
                  </a:lnTo>
                  <a:lnTo>
                    <a:pt x="14612" y="37869"/>
                  </a:lnTo>
                  <a:lnTo>
                    <a:pt x="16806" y="36421"/>
                  </a:lnTo>
                  <a:lnTo>
                    <a:pt x="20448" y="34007"/>
                  </a:lnTo>
                  <a:lnTo>
                    <a:pt x="20492" y="33963"/>
                  </a:lnTo>
                  <a:lnTo>
                    <a:pt x="23608" y="31155"/>
                  </a:lnTo>
                  <a:lnTo>
                    <a:pt x="23652" y="31155"/>
                  </a:lnTo>
                  <a:lnTo>
                    <a:pt x="26592" y="27557"/>
                  </a:lnTo>
                  <a:lnTo>
                    <a:pt x="26636" y="27557"/>
                  </a:lnTo>
                  <a:lnTo>
                    <a:pt x="28610" y="24529"/>
                  </a:lnTo>
                  <a:lnTo>
                    <a:pt x="30453" y="21545"/>
                  </a:lnTo>
                  <a:lnTo>
                    <a:pt x="32208" y="18605"/>
                  </a:lnTo>
                  <a:lnTo>
                    <a:pt x="33042" y="17070"/>
                  </a:lnTo>
                  <a:lnTo>
                    <a:pt x="33920" y="15534"/>
                  </a:lnTo>
                  <a:lnTo>
                    <a:pt x="35894" y="11672"/>
                  </a:lnTo>
                  <a:lnTo>
                    <a:pt x="35938" y="11628"/>
                  </a:lnTo>
                  <a:lnTo>
                    <a:pt x="36816" y="8732"/>
                  </a:lnTo>
                  <a:lnTo>
                    <a:pt x="37342" y="7065"/>
                  </a:lnTo>
                  <a:lnTo>
                    <a:pt x="39536" y="1931"/>
                  </a:lnTo>
                  <a:lnTo>
                    <a:pt x="40195" y="263"/>
                  </a:lnTo>
                  <a:lnTo>
                    <a:pt x="40239" y="176"/>
                  </a:lnTo>
                  <a:lnTo>
                    <a:pt x="40195" y="132"/>
                  </a:lnTo>
                  <a:lnTo>
                    <a:pt x="40195" y="88"/>
                  </a:lnTo>
                  <a:lnTo>
                    <a:pt x="40107" y="44"/>
                  </a:lnTo>
                  <a:lnTo>
                    <a:pt x="4006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91" name="Google Shape;14491;p408"/>
            <p:cNvSpPr/>
            <p:nvPr/>
          </p:nvSpPr>
          <p:spPr>
            <a:xfrm>
              <a:off x="2110725" y="1407800"/>
              <a:ext cx="1024625" cy="1147475"/>
            </a:xfrm>
            <a:custGeom>
              <a:avLst/>
              <a:gdLst/>
              <a:ahLst/>
              <a:cxnLst/>
              <a:rect l="l" t="t" r="r" b="b"/>
              <a:pathLst>
                <a:path w="40985" h="45899" extrusionOk="0">
                  <a:moveTo>
                    <a:pt x="40809" y="0"/>
                  </a:moveTo>
                  <a:lnTo>
                    <a:pt x="40765" y="44"/>
                  </a:lnTo>
                  <a:lnTo>
                    <a:pt x="40677" y="88"/>
                  </a:lnTo>
                  <a:lnTo>
                    <a:pt x="40633" y="132"/>
                  </a:lnTo>
                  <a:lnTo>
                    <a:pt x="39887" y="2063"/>
                  </a:lnTo>
                  <a:lnTo>
                    <a:pt x="38966" y="4300"/>
                  </a:lnTo>
                  <a:lnTo>
                    <a:pt x="37957" y="6670"/>
                  </a:lnTo>
                  <a:lnTo>
                    <a:pt x="37342" y="8952"/>
                  </a:lnTo>
                  <a:lnTo>
                    <a:pt x="36465" y="10795"/>
                  </a:lnTo>
                  <a:lnTo>
                    <a:pt x="32559" y="17772"/>
                  </a:lnTo>
                  <a:lnTo>
                    <a:pt x="30936" y="20448"/>
                  </a:lnTo>
                  <a:lnTo>
                    <a:pt x="29488" y="22642"/>
                  </a:lnTo>
                  <a:lnTo>
                    <a:pt x="26899" y="26328"/>
                  </a:lnTo>
                  <a:lnTo>
                    <a:pt x="25363" y="28171"/>
                  </a:lnTo>
                  <a:lnTo>
                    <a:pt x="23608" y="29795"/>
                  </a:lnTo>
                  <a:lnTo>
                    <a:pt x="21545" y="31506"/>
                  </a:lnTo>
                  <a:lnTo>
                    <a:pt x="19571" y="32910"/>
                  </a:lnTo>
                  <a:lnTo>
                    <a:pt x="17421" y="34271"/>
                  </a:lnTo>
                  <a:lnTo>
                    <a:pt x="15270" y="35675"/>
                  </a:lnTo>
                  <a:lnTo>
                    <a:pt x="13384" y="36991"/>
                  </a:lnTo>
                  <a:lnTo>
                    <a:pt x="11453" y="38264"/>
                  </a:lnTo>
                  <a:lnTo>
                    <a:pt x="9083" y="39536"/>
                  </a:lnTo>
                  <a:lnTo>
                    <a:pt x="7109" y="40721"/>
                  </a:lnTo>
                  <a:lnTo>
                    <a:pt x="7065" y="40721"/>
                  </a:lnTo>
                  <a:lnTo>
                    <a:pt x="5046" y="42476"/>
                  </a:lnTo>
                  <a:lnTo>
                    <a:pt x="3159" y="43705"/>
                  </a:lnTo>
                  <a:lnTo>
                    <a:pt x="88" y="45592"/>
                  </a:lnTo>
                  <a:lnTo>
                    <a:pt x="44" y="45636"/>
                  </a:lnTo>
                  <a:lnTo>
                    <a:pt x="44" y="45680"/>
                  </a:lnTo>
                  <a:lnTo>
                    <a:pt x="0" y="45767"/>
                  </a:lnTo>
                  <a:lnTo>
                    <a:pt x="44" y="45811"/>
                  </a:lnTo>
                  <a:lnTo>
                    <a:pt x="132" y="45899"/>
                  </a:lnTo>
                  <a:lnTo>
                    <a:pt x="176" y="45899"/>
                  </a:lnTo>
                  <a:lnTo>
                    <a:pt x="307" y="45855"/>
                  </a:lnTo>
                  <a:lnTo>
                    <a:pt x="3335" y="43968"/>
                  </a:lnTo>
                  <a:lnTo>
                    <a:pt x="5266" y="42783"/>
                  </a:lnTo>
                  <a:lnTo>
                    <a:pt x="5266" y="42740"/>
                  </a:lnTo>
                  <a:lnTo>
                    <a:pt x="7284" y="41028"/>
                  </a:lnTo>
                  <a:lnTo>
                    <a:pt x="9259" y="39843"/>
                  </a:lnTo>
                  <a:lnTo>
                    <a:pt x="11628" y="38527"/>
                  </a:lnTo>
                  <a:lnTo>
                    <a:pt x="13603" y="37255"/>
                  </a:lnTo>
                  <a:lnTo>
                    <a:pt x="15490" y="35982"/>
                  </a:lnTo>
                  <a:lnTo>
                    <a:pt x="17640" y="34534"/>
                  </a:lnTo>
                  <a:lnTo>
                    <a:pt x="19790" y="33218"/>
                  </a:lnTo>
                  <a:lnTo>
                    <a:pt x="21765" y="31770"/>
                  </a:lnTo>
                  <a:lnTo>
                    <a:pt x="23827" y="30058"/>
                  </a:lnTo>
                  <a:lnTo>
                    <a:pt x="25582" y="28391"/>
                  </a:lnTo>
                  <a:lnTo>
                    <a:pt x="27206" y="26592"/>
                  </a:lnTo>
                  <a:lnTo>
                    <a:pt x="27206" y="26548"/>
                  </a:lnTo>
                  <a:lnTo>
                    <a:pt x="29795" y="22818"/>
                  </a:lnTo>
                  <a:lnTo>
                    <a:pt x="31243" y="20668"/>
                  </a:lnTo>
                  <a:lnTo>
                    <a:pt x="32867" y="17947"/>
                  </a:lnTo>
                  <a:lnTo>
                    <a:pt x="36772" y="10970"/>
                  </a:lnTo>
                  <a:lnTo>
                    <a:pt x="37650" y="9083"/>
                  </a:lnTo>
                  <a:lnTo>
                    <a:pt x="37693" y="9040"/>
                  </a:lnTo>
                  <a:lnTo>
                    <a:pt x="38308" y="6802"/>
                  </a:lnTo>
                  <a:lnTo>
                    <a:pt x="39273" y="4432"/>
                  </a:lnTo>
                  <a:lnTo>
                    <a:pt x="40195" y="2194"/>
                  </a:lnTo>
                  <a:lnTo>
                    <a:pt x="40984" y="263"/>
                  </a:lnTo>
                  <a:lnTo>
                    <a:pt x="40984" y="176"/>
                  </a:lnTo>
                  <a:lnTo>
                    <a:pt x="40984" y="132"/>
                  </a:lnTo>
                  <a:lnTo>
                    <a:pt x="40941" y="44"/>
                  </a:lnTo>
                  <a:lnTo>
                    <a:pt x="40897" y="44"/>
                  </a:lnTo>
                  <a:lnTo>
                    <a:pt x="4080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92" name="Google Shape;14492;p408"/>
            <p:cNvSpPr/>
            <p:nvPr/>
          </p:nvSpPr>
          <p:spPr>
            <a:xfrm>
              <a:off x="2054775" y="1420950"/>
              <a:ext cx="1012550" cy="1083875"/>
            </a:xfrm>
            <a:custGeom>
              <a:avLst/>
              <a:gdLst/>
              <a:ahLst/>
              <a:cxnLst/>
              <a:rect l="l" t="t" r="r" b="b"/>
              <a:pathLst>
                <a:path w="40502" h="43355" extrusionOk="0">
                  <a:moveTo>
                    <a:pt x="40282" y="1"/>
                  </a:moveTo>
                  <a:lnTo>
                    <a:pt x="40239" y="45"/>
                  </a:lnTo>
                  <a:lnTo>
                    <a:pt x="40195" y="88"/>
                  </a:lnTo>
                  <a:lnTo>
                    <a:pt x="40151" y="132"/>
                  </a:lnTo>
                  <a:lnTo>
                    <a:pt x="38922" y="3467"/>
                  </a:lnTo>
                  <a:lnTo>
                    <a:pt x="37167" y="8075"/>
                  </a:lnTo>
                  <a:lnTo>
                    <a:pt x="36333" y="9567"/>
                  </a:lnTo>
                  <a:lnTo>
                    <a:pt x="35280" y="11453"/>
                  </a:lnTo>
                  <a:lnTo>
                    <a:pt x="34051" y="13648"/>
                  </a:lnTo>
                  <a:lnTo>
                    <a:pt x="31989" y="17246"/>
                  </a:lnTo>
                  <a:lnTo>
                    <a:pt x="30804" y="19176"/>
                  </a:lnTo>
                  <a:lnTo>
                    <a:pt x="29400" y="21107"/>
                  </a:lnTo>
                  <a:lnTo>
                    <a:pt x="27996" y="23213"/>
                  </a:lnTo>
                  <a:lnTo>
                    <a:pt x="26504" y="25013"/>
                  </a:lnTo>
                  <a:lnTo>
                    <a:pt x="25188" y="26197"/>
                  </a:lnTo>
                  <a:lnTo>
                    <a:pt x="23476" y="27821"/>
                  </a:lnTo>
                  <a:lnTo>
                    <a:pt x="21853" y="29181"/>
                  </a:lnTo>
                  <a:lnTo>
                    <a:pt x="20054" y="30454"/>
                  </a:lnTo>
                  <a:lnTo>
                    <a:pt x="12199" y="35500"/>
                  </a:lnTo>
                  <a:lnTo>
                    <a:pt x="10137" y="36641"/>
                  </a:lnTo>
                  <a:lnTo>
                    <a:pt x="7635" y="38220"/>
                  </a:lnTo>
                  <a:lnTo>
                    <a:pt x="5661" y="39669"/>
                  </a:lnTo>
                  <a:lnTo>
                    <a:pt x="3686" y="40897"/>
                  </a:lnTo>
                  <a:lnTo>
                    <a:pt x="88" y="43003"/>
                  </a:lnTo>
                  <a:lnTo>
                    <a:pt x="44" y="43047"/>
                  </a:lnTo>
                  <a:lnTo>
                    <a:pt x="0" y="43135"/>
                  </a:lnTo>
                  <a:lnTo>
                    <a:pt x="0" y="43179"/>
                  </a:lnTo>
                  <a:lnTo>
                    <a:pt x="0" y="43267"/>
                  </a:lnTo>
                  <a:lnTo>
                    <a:pt x="88" y="43311"/>
                  </a:lnTo>
                  <a:lnTo>
                    <a:pt x="176" y="43354"/>
                  </a:lnTo>
                  <a:lnTo>
                    <a:pt x="263" y="43311"/>
                  </a:lnTo>
                  <a:lnTo>
                    <a:pt x="3862" y="41204"/>
                  </a:lnTo>
                  <a:lnTo>
                    <a:pt x="5880" y="39976"/>
                  </a:lnTo>
                  <a:lnTo>
                    <a:pt x="7855" y="38528"/>
                  </a:lnTo>
                  <a:lnTo>
                    <a:pt x="10312" y="36948"/>
                  </a:lnTo>
                  <a:lnTo>
                    <a:pt x="12374" y="35807"/>
                  </a:lnTo>
                  <a:lnTo>
                    <a:pt x="20229" y="30717"/>
                  </a:lnTo>
                  <a:lnTo>
                    <a:pt x="22028" y="29444"/>
                  </a:lnTo>
                  <a:lnTo>
                    <a:pt x="23696" y="28084"/>
                  </a:lnTo>
                  <a:lnTo>
                    <a:pt x="25451" y="26461"/>
                  </a:lnTo>
                  <a:lnTo>
                    <a:pt x="26723" y="25232"/>
                  </a:lnTo>
                  <a:lnTo>
                    <a:pt x="26767" y="25232"/>
                  </a:lnTo>
                  <a:lnTo>
                    <a:pt x="28259" y="23433"/>
                  </a:lnTo>
                  <a:lnTo>
                    <a:pt x="28303" y="23433"/>
                  </a:lnTo>
                  <a:lnTo>
                    <a:pt x="29707" y="21283"/>
                  </a:lnTo>
                  <a:lnTo>
                    <a:pt x="31068" y="19352"/>
                  </a:lnTo>
                  <a:lnTo>
                    <a:pt x="32296" y="17421"/>
                  </a:lnTo>
                  <a:lnTo>
                    <a:pt x="34359" y="13823"/>
                  </a:lnTo>
                  <a:lnTo>
                    <a:pt x="35587" y="11585"/>
                  </a:lnTo>
                  <a:lnTo>
                    <a:pt x="36640" y="9742"/>
                  </a:lnTo>
                  <a:lnTo>
                    <a:pt x="37474" y="8206"/>
                  </a:lnTo>
                  <a:lnTo>
                    <a:pt x="37518" y="8206"/>
                  </a:lnTo>
                  <a:lnTo>
                    <a:pt x="39229" y="3555"/>
                  </a:lnTo>
                  <a:lnTo>
                    <a:pt x="40458" y="264"/>
                  </a:lnTo>
                  <a:lnTo>
                    <a:pt x="40502" y="176"/>
                  </a:lnTo>
                  <a:lnTo>
                    <a:pt x="40458" y="132"/>
                  </a:lnTo>
                  <a:lnTo>
                    <a:pt x="40414" y="88"/>
                  </a:lnTo>
                  <a:lnTo>
                    <a:pt x="40370" y="45"/>
                  </a:lnTo>
                  <a:lnTo>
                    <a:pt x="4028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93" name="Google Shape;14493;p408"/>
            <p:cNvSpPr/>
            <p:nvPr/>
          </p:nvSpPr>
          <p:spPr>
            <a:xfrm>
              <a:off x="2027350" y="1430825"/>
              <a:ext cx="1003775" cy="1048775"/>
            </a:xfrm>
            <a:custGeom>
              <a:avLst/>
              <a:gdLst/>
              <a:ahLst/>
              <a:cxnLst/>
              <a:rect l="l" t="t" r="r" b="b"/>
              <a:pathLst>
                <a:path w="40151" h="41951" extrusionOk="0">
                  <a:moveTo>
                    <a:pt x="39975" y="1"/>
                  </a:moveTo>
                  <a:lnTo>
                    <a:pt x="39931" y="45"/>
                  </a:lnTo>
                  <a:lnTo>
                    <a:pt x="39844" y="88"/>
                  </a:lnTo>
                  <a:lnTo>
                    <a:pt x="39800" y="132"/>
                  </a:lnTo>
                  <a:lnTo>
                    <a:pt x="38571" y="3511"/>
                  </a:lnTo>
                  <a:lnTo>
                    <a:pt x="37255" y="6978"/>
                  </a:lnTo>
                  <a:lnTo>
                    <a:pt x="35192" y="10664"/>
                  </a:lnTo>
                  <a:lnTo>
                    <a:pt x="33042" y="14569"/>
                  </a:lnTo>
                  <a:lnTo>
                    <a:pt x="32823" y="14920"/>
                  </a:lnTo>
                  <a:lnTo>
                    <a:pt x="30980" y="17860"/>
                  </a:lnTo>
                  <a:lnTo>
                    <a:pt x="30058" y="19308"/>
                  </a:lnTo>
                  <a:lnTo>
                    <a:pt x="29049" y="20712"/>
                  </a:lnTo>
                  <a:lnTo>
                    <a:pt x="28040" y="22029"/>
                  </a:lnTo>
                  <a:lnTo>
                    <a:pt x="26943" y="23345"/>
                  </a:lnTo>
                  <a:lnTo>
                    <a:pt x="26328" y="23959"/>
                  </a:lnTo>
                  <a:lnTo>
                    <a:pt x="25714" y="24574"/>
                  </a:lnTo>
                  <a:lnTo>
                    <a:pt x="25100" y="25188"/>
                  </a:lnTo>
                  <a:lnTo>
                    <a:pt x="24442" y="25758"/>
                  </a:lnTo>
                  <a:lnTo>
                    <a:pt x="22467" y="27470"/>
                  </a:lnTo>
                  <a:lnTo>
                    <a:pt x="20492" y="28874"/>
                  </a:lnTo>
                  <a:lnTo>
                    <a:pt x="13823" y="33306"/>
                  </a:lnTo>
                  <a:lnTo>
                    <a:pt x="12023" y="34271"/>
                  </a:lnTo>
                  <a:lnTo>
                    <a:pt x="10005" y="35456"/>
                  </a:lnTo>
                  <a:lnTo>
                    <a:pt x="6143" y="38045"/>
                  </a:lnTo>
                  <a:lnTo>
                    <a:pt x="3949" y="39405"/>
                  </a:lnTo>
                  <a:lnTo>
                    <a:pt x="88" y="41599"/>
                  </a:lnTo>
                  <a:lnTo>
                    <a:pt x="44" y="41643"/>
                  </a:lnTo>
                  <a:lnTo>
                    <a:pt x="0" y="41731"/>
                  </a:lnTo>
                  <a:lnTo>
                    <a:pt x="0" y="41775"/>
                  </a:lnTo>
                  <a:lnTo>
                    <a:pt x="0" y="41862"/>
                  </a:lnTo>
                  <a:lnTo>
                    <a:pt x="88" y="41906"/>
                  </a:lnTo>
                  <a:lnTo>
                    <a:pt x="176" y="41950"/>
                  </a:lnTo>
                  <a:lnTo>
                    <a:pt x="263" y="41906"/>
                  </a:lnTo>
                  <a:lnTo>
                    <a:pt x="4125" y="39712"/>
                  </a:lnTo>
                  <a:lnTo>
                    <a:pt x="6319" y="38352"/>
                  </a:lnTo>
                  <a:lnTo>
                    <a:pt x="10180" y="35763"/>
                  </a:lnTo>
                  <a:lnTo>
                    <a:pt x="12199" y="34578"/>
                  </a:lnTo>
                  <a:lnTo>
                    <a:pt x="13998" y="33569"/>
                  </a:lnTo>
                  <a:lnTo>
                    <a:pt x="20668" y="29181"/>
                  </a:lnTo>
                  <a:lnTo>
                    <a:pt x="22686" y="27733"/>
                  </a:lnTo>
                  <a:lnTo>
                    <a:pt x="24661" y="26022"/>
                  </a:lnTo>
                  <a:lnTo>
                    <a:pt x="25319" y="25451"/>
                  </a:lnTo>
                  <a:lnTo>
                    <a:pt x="25977" y="24837"/>
                  </a:lnTo>
                  <a:lnTo>
                    <a:pt x="26592" y="24223"/>
                  </a:lnTo>
                  <a:lnTo>
                    <a:pt x="27162" y="23564"/>
                  </a:lnTo>
                  <a:lnTo>
                    <a:pt x="28303" y="22292"/>
                  </a:lnTo>
                  <a:lnTo>
                    <a:pt x="29312" y="20932"/>
                  </a:lnTo>
                  <a:lnTo>
                    <a:pt x="30322" y="19527"/>
                  </a:lnTo>
                  <a:lnTo>
                    <a:pt x="31287" y="18079"/>
                  </a:lnTo>
                  <a:lnTo>
                    <a:pt x="33130" y="15095"/>
                  </a:lnTo>
                  <a:lnTo>
                    <a:pt x="33349" y="14744"/>
                  </a:lnTo>
                  <a:lnTo>
                    <a:pt x="35499" y="10795"/>
                  </a:lnTo>
                  <a:lnTo>
                    <a:pt x="37562" y="7153"/>
                  </a:lnTo>
                  <a:lnTo>
                    <a:pt x="37562" y="7109"/>
                  </a:lnTo>
                  <a:lnTo>
                    <a:pt x="38922" y="3643"/>
                  </a:lnTo>
                  <a:lnTo>
                    <a:pt x="40151" y="264"/>
                  </a:lnTo>
                  <a:lnTo>
                    <a:pt x="40151" y="176"/>
                  </a:lnTo>
                  <a:lnTo>
                    <a:pt x="40151" y="132"/>
                  </a:lnTo>
                  <a:lnTo>
                    <a:pt x="40107" y="45"/>
                  </a:lnTo>
                  <a:lnTo>
                    <a:pt x="40063" y="45"/>
                  </a:lnTo>
                  <a:lnTo>
                    <a:pt x="3997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94" name="Google Shape;14494;p408"/>
            <p:cNvSpPr/>
            <p:nvPr/>
          </p:nvSpPr>
          <p:spPr>
            <a:xfrm>
              <a:off x="1999925" y="1430825"/>
              <a:ext cx="998300" cy="1023525"/>
            </a:xfrm>
            <a:custGeom>
              <a:avLst/>
              <a:gdLst/>
              <a:ahLst/>
              <a:cxnLst/>
              <a:rect l="l" t="t" r="r" b="b"/>
              <a:pathLst>
                <a:path w="39932" h="40941" extrusionOk="0">
                  <a:moveTo>
                    <a:pt x="39756" y="1"/>
                  </a:moveTo>
                  <a:lnTo>
                    <a:pt x="39712" y="45"/>
                  </a:lnTo>
                  <a:lnTo>
                    <a:pt x="39624" y="88"/>
                  </a:lnTo>
                  <a:lnTo>
                    <a:pt x="39624" y="132"/>
                  </a:lnTo>
                  <a:lnTo>
                    <a:pt x="38703" y="2677"/>
                  </a:lnTo>
                  <a:lnTo>
                    <a:pt x="37606" y="5749"/>
                  </a:lnTo>
                  <a:lnTo>
                    <a:pt x="35938" y="8864"/>
                  </a:lnTo>
                  <a:lnTo>
                    <a:pt x="34578" y="11234"/>
                  </a:lnTo>
                  <a:lnTo>
                    <a:pt x="32954" y="14174"/>
                  </a:lnTo>
                  <a:lnTo>
                    <a:pt x="31638" y="16324"/>
                  </a:lnTo>
                  <a:lnTo>
                    <a:pt x="28435" y="20932"/>
                  </a:lnTo>
                  <a:lnTo>
                    <a:pt x="27338" y="22204"/>
                  </a:lnTo>
                  <a:lnTo>
                    <a:pt x="25582" y="23828"/>
                  </a:lnTo>
                  <a:lnTo>
                    <a:pt x="23564" y="25715"/>
                  </a:lnTo>
                  <a:lnTo>
                    <a:pt x="21677" y="27250"/>
                  </a:lnTo>
                  <a:lnTo>
                    <a:pt x="20317" y="28172"/>
                  </a:lnTo>
                  <a:lnTo>
                    <a:pt x="18957" y="29093"/>
                  </a:lnTo>
                  <a:lnTo>
                    <a:pt x="16236" y="30849"/>
                  </a:lnTo>
                  <a:lnTo>
                    <a:pt x="13471" y="32560"/>
                  </a:lnTo>
                  <a:lnTo>
                    <a:pt x="10707" y="34227"/>
                  </a:lnTo>
                  <a:lnTo>
                    <a:pt x="7504" y="36158"/>
                  </a:lnTo>
                  <a:lnTo>
                    <a:pt x="4300" y="38177"/>
                  </a:lnTo>
                  <a:lnTo>
                    <a:pt x="2414" y="39274"/>
                  </a:lnTo>
                  <a:lnTo>
                    <a:pt x="88" y="40634"/>
                  </a:lnTo>
                  <a:lnTo>
                    <a:pt x="44" y="40678"/>
                  </a:lnTo>
                  <a:lnTo>
                    <a:pt x="0" y="40722"/>
                  </a:lnTo>
                  <a:lnTo>
                    <a:pt x="0" y="40809"/>
                  </a:lnTo>
                  <a:lnTo>
                    <a:pt x="0" y="40853"/>
                  </a:lnTo>
                  <a:lnTo>
                    <a:pt x="88" y="40941"/>
                  </a:lnTo>
                  <a:lnTo>
                    <a:pt x="263" y="40941"/>
                  </a:lnTo>
                  <a:lnTo>
                    <a:pt x="2589" y="39581"/>
                  </a:lnTo>
                  <a:lnTo>
                    <a:pt x="4476" y="38440"/>
                  </a:lnTo>
                  <a:lnTo>
                    <a:pt x="7679" y="36465"/>
                  </a:lnTo>
                  <a:lnTo>
                    <a:pt x="10883" y="34534"/>
                  </a:lnTo>
                  <a:lnTo>
                    <a:pt x="13647" y="32867"/>
                  </a:lnTo>
                  <a:lnTo>
                    <a:pt x="16411" y="31156"/>
                  </a:lnTo>
                  <a:lnTo>
                    <a:pt x="19176" y="29357"/>
                  </a:lnTo>
                  <a:lnTo>
                    <a:pt x="20536" y="28479"/>
                  </a:lnTo>
                  <a:lnTo>
                    <a:pt x="21853" y="27514"/>
                  </a:lnTo>
                  <a:lnTo>
                    <a:pt x="23783" y="25978"/>
                  </a:lnTo>
                  <a:lnTo>
                    <a:pt x="25846" y="24091"/>
                  </a:lnTo>
                  <a:lnTo>
                    <a:pt x="27601" y="22423"/>
                  </a:lnTo>
                  <a:lnTo>
                    <a:pt x="28698" y="21151"/>
                  </a:lnTo>
                  <a:lnTo>
                    <a:pt x="31945" y="16544"/>
                  </a:lnTo>
                  <a:lnTo>
                    <a:pt x="33262" y="14350"/>
                  </a:lnTo>
                  <a:lnTo>
                    <a:pt x="34885" y="11410"/>
                  </a:lnTo>
                  <a:lnTo>
                    <a:pt x="36245" y="9040"/>
                  </a:lnTo>
                  <a:lnTo>
                    <a:pt x="37957" y="5924"/>
                  </a:lnTo>
                  <a:lnTo>
                    <a:pt x="37957" y="5881"/>
                  </a:lnTo>
                  <a:lnTo>
                    <a:pt x="39054" y="2809"/>
                  </a:lnTo>
                  <a:lnTo>
                    <a:pt x="39931" y="264"/>
                  </a:lnTo>
                  <a:lnTo>
                    <a:pt x="39931" y="176"/>
                  </a:lnTo>
                  <a:lnTo>
                    <a:pt x="39931" y="88"/>
                  </a:lnTo>
                  <a:lnTo>
                    <a:pt x="39888" y="45"/>
                  </a:lnTo>
                  <a:lnTo>
                    <a:pt x="3984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95" name="Google Shape;14495;p408"/>
            <p:cNvSpPr/>
            <p:nvPr/>
          </p:nvSpPr>
          <p:spPr>
            <a:xfrm>
              <a:off x="1972500" y="1430825"/>
              <a:ext cx="995000" cy="999400"/>
            </a:xfrm>
            <a:custGeom>
              <a:avLst/>
              <a:gdLst/>
              <a:ahLst/>
              <a:cxnLst/>
              <a:rect l="l" t="t" r="r" b="b"/>
              <a:pathLst>
                <a:path w="39800" h="39976" extrusionOk="0">
                  <a:moveTo>
                    <a:pt x="39536" y="1"/>
                  </a:moveTo>
                  <a:lnTo>
                    <a:pt x="39493" y="45"/>
                  </a:lnTo>
                  <a:lnTo>
                    <a:pt x="39449" y="132"/>
                  </a:lnTo>
                  <a:lnTo>
                    <a:pt x="38571" y="2677"/>
                  </a:lnTo>
                  <a:lnTo>
                    <a:pt x="37781" y="4959"/>
                  </a:lnTo>
                  <a:lnTo>
                    <a:pt x="36772" y="6890"/>
                  </a:lnTo>
                  <a:lnTo>
                    <a:pt x="34578" y="10795"/>
                  </a:lnTo>
                  <a:lnTo>
                    <a:pt x="33349" y="12945"/>
                  </a:lnTo>
                  <a:lnTo>
                    <a:pt x="31901" y="15359"/>
                  </a:lnTo>
                  <a:lnTo>
                    <a:pt x="30322" y="17641"/>
                  </a:lnTo>
                  <a:lnTo>
                    <a:pt x="27952" y="20800"/>
                  </a:lnTo>
                  <a:lnTo>
                    <a:pt x="26109" y="22555"/>
                  </a:lnTo>
                  <a:lnTo>
                    <a:pt x="23871" y="24661"/>
                  </a:lnTo>
                  <a:lnTo>
                    <a:pt x="21765" y="26373"/>
                  </a:lnTo>
                  <a:lnTo>
                    <a:pt x="19966" y="27645"/>
                  </a:lnTo>
                  <a:lnTo>
                    <a:pt x="17640" y="29137"/>
                  </a:lnTo>
                  <a:lnTo>
                    <a:pt x="13384" y="31770"/>
                  </a:lnTo>
                  <a:lnTo>
                    <a:pt x="11804" y="32648"/>
                  </a:lnTo>
                  <a:lnTo>
                    <a:pt x="7723" y="35149"/>
                  </a:lnTo>
                  <a:lnTo>
                    <a:pt x="3642" y="37562"/>
                  </a:lnTo>
                  <a:lnTo>
                    <a:pt x="88" y="39668"/>
                  </a:lnTo>
                  <a:lnTo>
                    <a:pt x="44" y="39712"/>
                  </a:lnTo>
                  <a:lnTo>
                    <a:pt x="0" y="39756"/>
                  </a:lnTo>
                  <a:lnTo>
                    <a:pt x="0" y="39844"/>
                  </a:lnTo>
                  <a:lnTo>
                    <a:pt x="0" y="39888"/>
                  </a:lnTo>
                  <a:lnTo>
                    <a:pt x="88" y="39976"/>
                  </a:lnTo>
                  <a:lnTo>
                    <a:pt x="263" y="39976"/>
                  </a:lnTo>
                  <a:lnTo>
                    <a:pt x="3818" y="37869"/>
                  </a:lnTo>
                  <a:lnTo>
                    <a:pt x="7899" y="35456"/>
                  </a:lnTo>
                  <a:lnTo>
                    <a:pt x="11980" y="32955"/>
                  </a:lnTo>
                  <a:lnTo>
                    <a:pt x="13559" y="32077"/>
                  </a:lnTo>
                  <a:lnTo>
                    <a:pt x="17816" y="29444"/>
                  </a:lnTo>
                  <a:lnTo>
                    <a:pt x="20141" y="27909"/>
                  </a:lnTo>
                  <a:lnTo>
                    <a:pt x="21984" y="26680"/>
                  </a:lnTo>
                  <a:lnTo>
                    <a:pt x="24091" y="24925"/>
                  </a:lnTo>
                  <a:lnTo>
                    <a:pt x="26328" y="22818"/>
                  </a:lnTo>
                  <a:lnTo>
                    <a:pt x="28171" y="21063"/>
                  </a:lnTo>
                  <a:lnTo>
                    <a:pt x="28215" y="21019"/>
                  </a:lnTo>
                  <a:lnTo>
                    <a:pt x="30585" y="17860"/>
                  </a:lnTo>
                  <a:lnTo>
                    <a:pt x="32208" y="15578"/>
                  </a:lnTo>
                  <a:lnTo>
                    <a:pt x="33656" y="13121"/>
                  </a:lnTo>
                  <a:lnTo>
                    <a:pt x="34885" y="10971"/>
                  </a:lnTo>
                  <a:lnTo>
                    <a:pt x="37079" y="7065"/>
                  </a:lnTo>
                  <a:lnTo>
                    <a:pt x="38088" y="5091"/>
                  </a:lnTo>
                  <a:lnTo>
                    <a:pt x="38878" y="2765"/>
                  </a:lnTo>
                  <a:lnTo>
                    <a:pt x="39756" y="220"/>
                  </a:lnTo>
                  <a:lnTo>
                    <a:pt x="39800" y="176"/>
                  </a:lnTo>
                  <a:lnTo>
                    <a:pt x="39756" y="88"/>
                  </a:lnTo>
                  <a:lnTo>
                    <a:pt x="39712" y="45"/>
                  </a:lnTo>
                  <a:lnTo>
                    <a:pt x="3966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96" name="Google Shape;14496;p408"/>
            <p:cNvSpPr/>
            <p:nvPr/>
          </p:nvSpPr>
          <p:spPr>
            <a:xfrm>
              <a:off x="1917650" y="1488975"/>
              <a:ext cx="967575" cy="891875"/>
            </a:xfrm>
            <a:custGeom>
              <a:avLst/>
              <a:gdLst/>
              <a:ahLst/>
              <a:cxnLst/>
              <a:rect l="l" t="t" r="r" b="b"/>
              <a:pathLst>
                <a:path w="38703" h="35675" extrusionOk="0">
                  <a:moveTo>
                    <a:pt x="38483" y="0"/>
                  </a:moveTo>
                  <a:lnTo>
                    <a:pt x="38396" y="44"/>
                  </a:lnTo>
                  <a:lnTo>
                    <a:pt x="38352" y="132"/>
                  </a:lnTo>
                  <a:lnTo>
                    <a:pt x="37562" y="2107"/>
                  </a:lnTo>
                  <a:lnTo>
                    <a:pt x="36333" y="4344"/>
                  </a:lnTo>
                  <a:lnTo>
                    <a:pt x="34929" y="6977"/>
                  </a:lnTo>
                  <a:lnTo>
                    <a:pt x="33788" y="8864"/>
                  </a:lnTo>
                  <a:lnTo>
                    <a:pt x="32647" y="10751"/>
                  </a:lnTo>
                  <a:lnTo>
                    <a:pt x="31243" y="12769"/>
                  </a:lnTo>
                  <a:lnTo>
                    <a:pt x="29707" y="14700"/>
                  </a:lnTo>
                  <a:lnTo>
                    <a:pt x="28171" y="16499"/>
                  </a:lnTo>
                  <a:lnTo>
                    <a:pt x="27206" y="17552"/>
                  </a:lnTo>
                  <a:lnTo>
                    <a:pt x="26197" y="18606"/>
                  </a:lnTo>
                  <a:lnTo>
                    <a:pt x="25188" y="19571"/>
                  </a:lnTo>
                  <a:lnTo>
                    <a:pt x="24134" y="20492"/>
                  </a:lnTo>
                  <a:lnTo>
                    <a:pt x="23037" y="21370"/>
                  </a:lnTo>
                  <a:lnTo>
                    <a:pt x="21940" y="22248"/>
                  </a:lnTo>
                  <a:lnTo>
                    <a:pt x="20799" y="23081"/>
                  </a:lnTo>
                  <a:lnTo>
                    <a:pt x="19659" y="23871"/>
                  </a:lnTo>
                  <a:lnTo>
                    <a:pt x="18474" y="24661"/>
                  </a:lnTo>
                  <a:lnTo>
                    <a:pt x="17289" y="25407"/>
                  </a:lnTo>
                  <a:lnTo>
                    <a:pt x="14876" y="26899"/>
                  </a:lnTo>
                  <a:lnTo>
                    <a:pt x="12462" y="28303"/>
                  </a:lnTo>
                  <a:lnTo>
                    <a:pt x="10005" y="29663"/>
                  </a:lnTo>
                  <a:lnTo>
                    <a:pt x="7679" y="30980"/>
                  </a:lnTo>
                  <a:lnTo>
                    <a:pt x="5354" y="32296"/>
                  </a:lnTo>
                  <a:lnTo>
                    <a:pt x="3028" y="33613"/>
                  </a:lnTo>
                  <a:lnTo>
                    <a:pt x="88" y="35368"/>
                  </a:lnTo>
                  <a:lnTo>
                    <a:pt x="44" y="35412"/>
                  </a:lnTo>
                  <a:lnTo>
                    <a:pt x="0" y="35456"/>
                  </a:lnTo>
                  <a:lnTo>
                    <a:pt x="0" y="35543"/>
                  </a:lnTo>
                  <a:lnTo>
                    <a:pt x="44" y="35587"/>
                  </a:lnTo>
                  <a:lnTo>
                    <a:pt x="88" y="35675"/>
                  </a:lnTo>
                  <a:lnTo>
                    <a:pt x="263" y="35675"/>
                  </a:lnTo>
                  <a:lnTo>
                    <a:pt x="3203" y="33920"/>
                  </a:lnTo>
                  <a:lnTo>
                    <a:pt x="5529" y="32603"/>
                  </a:lnTo>
                  <a:lnTo>
                    <a:pt x="7855" y="31287"/>
                  </a:lnTo>
                  <a:lnTo>
                    <a:pt x="10180" y="29971"/>
                  </a:lnTo>
                  <a:lnTo>
                    <a:pt x="12638" y="28566"/>
                  </a:lnTo>
                  <a:lnTo>
                    <a:pt x="15095" y="27162"/>
                  </a:lnTo>
                  <a:lnTo>
                    <a:pt x="17508" y="25714"/>
                  </a:lnTo>
                  <a:lnTo>
                    <a:pt x="18693" y="24968"/>
                  </a:lnTo>
                  <a:lnTo>
                    <a:pt x="19878" y="24178"/>
                  </a:lnTo>
                  <a:lnTo>
                    <a:pt x="21019" y="23345"/>
                  </a:lnTo>
                  <a:lnTo>
                    <a:pt x="22160" y="22511"/>
                  </a:lnTo>
                  <a:lnTo>
                    <a:pt x="23301" y="21633"/>
                  </a:lnTo>
                  <a:lnTo>
                    <a:pt x="24398" y="20756"/>
                  </a:lnTo>
                  <a:lnTo>
                    <a:pt x="25451" y="19790"/>
                  </a:lnTo>
                  <a:lnTo>
                    <a:pt x="26460" y="18825"/>
                  </a:lnTo>
                  <a:lnTo>
                    <a:pt x="27469" y="17816"/>
                  </a:lnTo>
                  <a:lnTo>
                    <a:pt x="28435" y="16763"/>
                  </a:lnTo>
                  <a:lnTo>
                    <a:pt x="29970" y="14920"/>
                  </a:lnTo>
                  <a:lnTo>
                    <a:pt x="31550" y="12989"/>
                  </a:lnTo>
                  <a:lnTo>
                    <a:pt x="32954" y="10927"/>
                  </a:lnTo>
                  <a:lnTo>
                    <a:pt x="34095" y="9040"/>
                  </a:lnTo>
                  <a:lnTo>
                    <a:pt x="35236" y="7153"/>
                  </a:lnTo>
                  <a:lnTo>
                    <a:pt x="36640" y="4520"/>
                  </a:lnTo>
                  <a:lnTo>
                    <a:pt x="37869" y="2282"/>
                  </a:lnTo>
                  <a:lnTo>
                    <a:pt x="38703" y="264"/>
                  </a:lnTo>
                  <a:lnTo>
                    <a:pt x="38703" y="176"/>
                  </a:lnTo>
                  <a:lnTo>
                    <a:pt x="38703" y="88"/>
                  </a:lnTo>
                  <a:lnTo>
                    <a:pt x="38659" y="44"/>
                  </a:lnTo>
                  <a:lnTo>
                    <a:pt x="3861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97" name="Google Shape;14497;p408"/>
            <p:cNvSpPr/>
            <p:nvPr/>
          </p:nvSpPr>
          <p:spPr>
            <a:xfrm>
              <a:off x="1893500" y="1524075"/>
              <a:ext cx="943450" cy="835950"/>
            </a:xfrm>
            <a:custGeom>
              <a:avLst/>
              <a:gdLst/>
              <a:ahLst/>
              <a:cxnLst/>
              <a:rect l="l" t="t" r="r" b="b"/>
              <a:pathLst>
                <a:path w="37738" h="33438" extrusionOk="0">
                  <a:moveTo>
                    <a:pt x="37519" y="0"/>
                  </a:moveTo>
                  <a:lnTo>
                    <a:pt x="37431" y="44"/>
                  </a:lnTo>
                  <a:lnTo>
                    <a:pt x="37387" y="88"/>
                  </a:lnTo>
                  <a:lnTo>
                    <a:pt x="36114" y="2502"/>
                  </a:lnTo>
                  <a:lnTo>
                    <a:pt x="34842" y="4915"/>
                  </a:lnTo>
                  <a:lnTo>
                    <a:pt x="33569" y="7065"/>
                  </a:lnTo>
                  <a:lnTo>
                    <a:pt x="32472" y="8864"/>
                  </a:lnTo>
                  <a:lnTo>
                    <a:pt x="31156" y="10751"/>
                  </a:lnTo>
                  <a:lnTo>
                    <a:pt x="29752" y="12550"/>
                  </a:lnTo>
                  <a:lnTo>
                    <a:pt x="27602" y="14920"/>
                  </a:lnTo>
                  <a:lnTo>
                    <a:pt x="26505" y="16061"/>
                  </a:lnTo>
                  <a:lnTo>
                    <a:pt x="25364" y="17158"/>
                  </a:lnTo>
                  <a:lnTo>
                    <a:pt x="24179" y="18211"/>
                  </a:lnTo>
                  <a:lnTo>
                    <a:pt x="22950" y="19264"/>
                  </a:lnTo>
                  <a:lnTo>
                    <a:pt x="21722" y="20229"/>
                  </a:lnTo>
                  <a:lnTo>
                    <a:pt x="20449" y="21151"/>
                  </a:lnTo>
                  <a:lnTo>
                    <a:pt x="19177" y="22072"/>
                  </a:lnTo>
                  <a:lnTo>
                    <a:pt x="17860" y="22950"/>
                  </a:lnTo>
                  <a:lnTo>
                    <a:pt x="16500" y="23827"/>
                  </a:lnTo>
                  <a:lnTo>
                    <a:pt x="15140" y="24617"/>
                  </a:lnTo>
                  <a:lnTo>
                    <a:pt x="12419" y="26241"/>
                  </a:lnTo>
                  <a:lnTo>
                    <a:pt x="9654" y="27777"/>
                  </a:lnTo>
                  <a:lnTo>
                    <a:pt x="6890" y="29313"/>
                  </a:lnTo>
                  <a:lnTo>
                    <a:pt x="5223" y="30234"/>
                  </a:lnTo>
                  <a:lnTo>
                    <a:pt x="2853" y="31463"/>
                  </a:lnTo>
                  <a:lnTo>
                    <a:pt x="88" y="33130"/>
                  </a:lnTo>
                  <a:lnTo>
                    <a:pt x="45" y="33174"/>
                  </a:lnTo>
                  <a:lnTo>
                    <a:pt x="1" y="33218"/>
                  </a:lnTo>
                  <a:lnTo>
                    <a:pt x="1" y="33306"/>
                  </a:lnTo>
                  <a:lnTo>
                    <a:pt x="45" y="33350"/>
                  </a:lnTo>
                  <a:lnTo>
                    <a:pt x="88" y="33437"/>
                  </a:lnTo>
                  <a:lnTo>
                    <a:pt x="176" y="33437"/>
                  </a:lnTo>
                  <a:lnTo>
                    <a:pt x="264" y="33393"/>
                  </a:lnTo>
                  <a:lnTo>
                    <a:pt x="3028" y="31726"/>
                  </a:lnTo>
                  <a:lnTo>
                    <a:pt x="5354" y="30541"/>
                  </a:lnTo>
                  <a:lnTo>
                    <a:pt x="7065" y="29620"/>
                  </a:lnTo>
                  <a:lnTo>
                    <a:pt x="9830" y="28084"/>
                  </a:lnTo>
                  <a:lnTo>
                    <a:pt x="12594" y="26548"/>
                  </a:lnTo>
                  <a:lnTo>
                    <a:pt x="15359" y="24924"/>
                  </a:lnTo>
                  <a:lnTo>
                    <a:pt x="16719" y="24091"/>
                  </a:lnTo>
                  <a:lnTo>
                    <a:pt x="18036" y="23257"/>
                  </a:lnTo>
                  <a:lnTo>
                    <a:pt x="19352" y="22336"/>
                  </a:lnTo>
                  <a:lnTo>
                    <a:pt x="20668" y="21458"/>
                  </a:lnTo>
                  <a:lnTo>
                    <a:pt x="21941" y="20493"/>
                  </a:lnTo>
                  <a:lnTo>
                    <a:pt x="23214" y="19527"/>
                  </a:lnTo>
                  <a:lnTo>
                    <a:pt x="24398" y="18474"/>
                  </a:lnTo>
                  <a:lnTo>
                    <a:pt x="25583" y="17421"/>
                  </a:lnTo>
                  <a:lnTo>
                    <a:pt x="26768" y="16324"/>
                  </a:lnTo>
                  <a:lnTo>
                    <a:pt x="27865" y="15183"/>
                  </a:lnTo>
                  <a:lnTo>
                    <a:pt x="30015" y="12770"/>
                  </a:lnTo>
                  <a:lnTo>
                    <a:pt x="31463" y="10971"/>
                  </a:lnTo>
                  <a:lnTo>
                    <a:pt x="32779" y="9084"/>
                  </a:lnTo>
                  <a:lnTo>
                    <a:pt x="33876" y="7241"/>
                  </a:lnTo>
                  <a:lnTo>
                    <a:pt x="35105" y="5047"/>
                  </a:lnTo>
                  <a:lnTo>
                    <a:pt x="36465" y="2633"/>
                  </a:lnTo>
                  <a:lnTo>
                    <a:pt x="37694" y="264"/>
                  </a:lnTo>
                  <a:lnTo>
                    <a:pt x="37738" y="176"/>
                  </a:lnTo>
                  <a:lnTo>
                    <a:pt x="37738" y="132"/>
                  </a:lnTo>
                  <a:lnTo>
                    <a:pt x="37694" y="44"/>
                  </a:lnTo>
                  <a:lnTo>
                    <a:pt x="3765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98" name="Google Shape;14498;p408"/>
            <p:cNvSpPr/>
            <p:nvPr/>
          </p:nvSpPr>
          <p:spPr>
            <a:xfrm>
              <a:off x="1870475" y="1528450"/>
              <a:ext cx="929200" cy="809625"/>
            </a:xfrm>
            <a:custGeom>
              <a:avLst/>
              <a:gdLst/>
              <a:ahLst/>
              <a:cxnLst/>
              <a:rect l="l" t="t" r="r" b="b"/>
              <a:pathLst>
                <a:path w="37168" h="32385" extrusionOk="0">
                  <a:moveTo>
                    <a:pt x="36948" y="1"/>
                  </a:moveTo>
                  <a:lnTo>
                    <a:pt x="36860" y="45"/>
                  </a:lnTo>
                  <a:lnTo>
                    <a:pt x="36816" y="89"/>
                  </a:lnTo>
                  <a:lnTo>
                    <a:pt x="36202" y="1274"/>
                  </a:lnTo>
                  <a:lnTo>
                    <a:pt x="35236" y="3029"/>
                  </a:lnTo>
                  <a:lnTo>
                    <a:pt x="34271" y="4784"/>
                  </a:lnTo>
                  <a:lnTo>
                    <a:pt x="33306" y="6495"/>
                  </a:lnTo>
                  <a:lnTo>
                    <a:pt x="32296" y="8119"/>
                  </a:lnTo>
                  <a:lnTo>
                    <a:pt x="31155" y="9742"/>
                  </a:lnTo>
                  <a:lnTo>
                    <a:pt x="30585" y="10532"/>
                  </a:lnTo>
                  <a:lnTo>
                    <a:pt x="29971" y="11322"/>
                  </a:lnTo>
                  <a:lnTo>
                    <a:pt x="29312" y="12112"/>
                  </a:lnTo>
                  <a:lnTo>
                    <a:pt x="28654" y="12902"/>
                  </a:lnTo>
                  <a:lnTo>
                    <a:pt x="27908" y="13692"/>
                  </a:lnTo>
                  <a:lnTo>
                    <a:pt x="27162" y="14482"/>
                  </a:lnTo>
                  <a:lnTo>
                    <a:pt x="25232" y="16324"/>
                  </a:lnTo>
                  <a:lnTo>
                    <a:pt x="23257" y="17948"/>
                  </a:lnTo>
                  <a:lnTo>
                    <a:pt x="21282" y="19396"/>
                  </a:lnTo>
                  <a:lnTo>
                    <a:pt x="19088" y="21195"/>
                  </a:lnTo>
                  <a:lnTo>
                    <a:pt x="16587" y="22907"/>
                  </a:lnTo>
                  <a:lnTo>
                    <a:pt x="12111" y="25539"/>
                  </a:lnTo>
                  <a:lnTo>
                    <a:pt x="9303" y="27075"/>
                  </a:lnTo>
                  <a:lnTo>
                    <a:pt x="7241" y="28172"/>
                  </a:lnTo>
                  <a:lnTo>
                    <a:pt x="3291" y="30147"/>
                  </a:lnTo>
                  <a:lnTo>
                    <a:pt x="88" y="32078"/>
                  </a:lnTo>
                  <a:lnTo>
                    <a:pt x="44" y="32121"/>
                  </a:lnTo>
                  <a:lnTo>
                    <a:pt x="0" y="32165"/>
                  </a:lnTo>
                  <a:lnTo>
                    <a:pt x="0" y="32253"/>
                  </a:lnTo>
                  <a:lnTo>
                    <a:pt x="0" y="32297"/>
                  </a:lnTo>
                  <a:lnTo>
                    <a:pt x="88" y="32385"/>
                  </a:lnTo>
                  <a:lnTo>
                    <a:pt x="264" y="32385"/>
                  </a:lnTo>
                  <a:lnTo>
                    <a:pt x="3467" y="30454"/>
                  </a:lnTo>
                  <a:lnTo>
                    <a:pt x="7416" y="28479"/>
                  </a:lnTo>
                  <a:lnTo>
                    <a:pt x="9478" y="27382"/>
                  </a:lnTo>
                  <a:lnTo>
                    <a:pt x="12287" y="25847"/>
                  </a:lnTo>
                  <a:lnTo>
                    <a:pt x="16763" y="23214"/>
                  </a:lnTo>
                  <a:lnTo>
                    <a:pt x="19308" y="21502"/>
                  </a:lnTo>
                  <a:lnTo>
                    <a:pt x="21502" y="19703"/>
                  </a:lnTo>
                  <a:lnTo>
                    <a:pt x="23476" y="18211"/>
                  </a:lnTo>
                  <a:lnTo>
                    <a:pt x="25451" y="16588"/>
                  </a:lnTo>
                  <a:lnTo>
                    <a:pt x="27382" y="14745"/>
                  </a:lnTo>
                  <a:lnTo>
                    <a:pt x="28172" y="13955"/>
                  </a:lnTo>
                  <a:lnTo>
                    <a:pt x="28917" y="13165"/>
                  </a:lnTo>
                  <a:lnTo>
                    <a:pt x="29576" y="12375"/>
                  </a:lnTo>
                  <a:lnTo>
                    <a:pt x="30234" y="11542"/>
                  </a:lnTo>
                  <a:lnTo>
                    <a:pt x="30848" y="10752"/>
                  </a:lnTo>
                  <a:lnTo>
                    <a:pt x="31463" y="9962"/>
                  </a:lnTo>
                  <a:lnTo>
                    <a:pt x="32560" y="8338"/>
                  </a:lnTo>
                  <a:lnTo>
                    <a:pt x="33613" y="6671"/>
                  </a:lnTo>
                  <a:lnTo>
                    <a:pt x="34578" y="4959"/>
                  </a:lnTo>
                  <a:lnTo>
                    <a:pt x="35543" y="3204"/>
                  </a:lnTo>
                  <a:lnTo>
                    <a:pt x="36509" y="1405"/>
                  </a:lnTo>
                  <a:lnTo>
                    <a:pt x="37123" y="264"/>
                  </a:lnTo>
                  <a:lnTo>
                    <a:pt x="37167" y="177"/>
                  </a:lnTo>
                  <a:lnTo>
                    <a:pt x="37167" y="133"/>
                  </a:lnTo>
                  <a:lnTo>
                    <a:pt x="37123" y="89"/>
                  </a:lnTo>
                  <a:lnTo>
                    <a:pt x="37079" y="45"/>
                  </a:lnTo>
                  <a:lnTo>
                    <a:pt x="3699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99" name="Google Shape;14499;p408"/>
            <p:cNvSpPr/>
            <p:nvPr/>
          </p:nvSpPr>
          <p:spPr>
            <a:xfrm>
              <a:off x="1846325" y="1555900"/>
              <a:ext cx="900675" cy="760250"/>
            </a:xfrm>
            <a:custGeom>
              <a:avLst/>
              <a:gdLst/>
              <a:ahLst/>
              <a:cxnLst/>
              <a:rect l="l" t="t" r="r" b="b"/>
              <a:pathLst>
                <a:path w="36027" h="30410" extrusionOk="0">
                  <a:moveTo>
                    <a:pt x="35895" y="0"/>
                  </a:moveTo>
                  <a:lnTo>
                    <a:pt x="35807" y="44"/>
                  </a:lnTo>
                  <a:lnTo>
                    <a:pt x="35763" y="44"/>
                  </a:lnTo>
                  <a:lnTo>
                    <a:pt x="35720" y="132"/>
                  </a:lnTo>
                  <a:lnTo>
                    <a:pt x="34315" y="2677"/>
                  </a:lnTo>
                  <a:lnTo>
                    <a:pt x="33350" y="4520"/>
                  </a:lnTo>
                  <a:lnTo>
                    <a:pt x="32341" y="6231"/>
                  </a:lnTo>
                  <a:lnTo>
                    <a:pt x="31814" y="7065"/>
                  </a:lnTo>
                  <a:lnTo>
                    <a:pt x="31244" y="7855"/>
                  </a:lnTo>
                  <a:lnTo>
                    <a:pt x="30673" y="8644"/>
                  </a:lnTo>
                  <a:lnTo>
                    <a:pt x="30059" y="9434"/>
                  </a:lnTo>
                  <a:lnTo>
                    <a:pt x="29401" y="10180"/>
                  </a:lnTo>
                  <a:lnTo>
                    <a:pt x="28786" y="10926"/>
                  </a:lnTo>
                  <a:lnTo>
                    <a:pt x="28084" y="11672"/>
                  </a:lnTo>
                  <a:lnTo>
                    <a:pt x="27382" y="12418"/>
                  </a:lnTo>
                  <a:lnTo>
                    <a:pt x="25890" y="13822"/>
                  </a:lnTo>
                  <a:lnTo>
                    <a:pt x="24311" y="15226"/>
                  </a:lnTo>
                  <a:lnTo>
                    <a:pt x="22643" y="16455"/>
                  </a:lnTo>
                  <a:lnTo>
                    <a:pt x="20976" y="17815"/>
                  </a:lnTo>
                  <a:lnTo>
                    <a:pt x="20361" y="18386"/>
                  </a:lnTo>
                  <a:lnTo>
                    <a:pt x="19703" y="18912"/>
                  </a:lnTo>
                  <a:lnTo>
                    <a:pt x="19045" y="19483"/>
                  </a:lnTo>
                  <a:lnTo>
                    <a:pt x="18343" y="20009"/>
                  </a:lnTo>
                  <a:lnTo>
                    <a:pt x="16851" y="21019"/>
                  </a:lnTo>
                  <a:lnTo>
                    <a:pt x="15271" y="21984"/>
                  </a:lnTo>
                  <a:lnTo>
                    <a:pt x="13648" y="22906"/>
                  </a:lnTo>
                  <a:lnTo>
                    <a:pt x="12024" y="23827"/>
                  </a:lnTo>
                  <a:lnTo>
                    <a:pt x="8821" y="25494"/>
                  </a:lnTo>
                  <a:lnTo>
                    <a:pt x="7241" y="26328"/>
                  </a:lnTo>
                  <a:lnTo>
                    <a:pt x="3380" y="28215"/>
                  </a:lnTo>
                  <a:lnTo>
                    <a:pt x="89" y="30102"/>
                  </a:lnTo>
                  <a:lnTo>
                    <a:pt x="45" y="30146"/>
                  </a:lnTo>
                  <a:lnTo>
                    <a:pt x="1" y="30190"/>
                  </a:lnTo>
                  <a:lnTo>
                    <a:pt x="1" y="30277"/>
                  </a:lnTo>
                  <a:lnTo>
                    <a:pt x="45" y="30321"/>
                  </a:lnTo>
                  <a:lnTo>
                    <a:pt x="89" y="30409"/>
                  </a:lnTo>
                  <a:lnTo>
                    <a:pt x="264" y="30409"/>
                  </a:lnTo>
                  <a:lnTo>
                    <a:pt x="3555" y="28522"/>
                  </a:lnTo>
                  <a:lnTo>
                    <a:pt x="7373" y="26635"/>
                  </a:lnTo>
                  <a:lnTo>
                    <a:pt x="8952" y="25846"/>
                  </a:lnTo>
                  <a:lnTo>
                    <a:pt x="12200" y="24134"/>
                  </a:lnTo>
                  <a:lnTo>
                    <a:pt x="13867" y="23213"/>
                  </a:lnTo>
                  <a:lnTo>
                    <a:pt x="15491" y="22291"/>
                  </a:lnTo>
                  <a:lnTo>
                    <a:pt x="17027" y="21282"/>
                  </a:lnTo>
                  <a:lnTo>
                    <a:pt x="18518" y="20273"/>
                  </a:lnTo>
                  <a:lnTo>
                    <a:pt x="19264" y="19746"/>
                  </a:lnTo>
                  <a:lnTo>
                    <a:pt x="19923" y="19176"/>
                  </a:lnTo>
                  <a:lnTo>
                    <a:pt x="20581" y="18649"/>
                  </a:lnTo>
                  <a:lnTo>
                    <a:pt x="21239" y="18079"/>
                  </a:lnTo>
                  <a:lnTo>
                    <a:pt x="22863" y="16718"/>
                  </a:lnTo>
                  <a:lnTo>
                    <a:pt x="24530" y="15490"/>
                  </a:lnTo>
                  <a:lnTo>
                    <a:pt x="26154" y="14086"/>
                  </a:lnTo>
                  <a:lnTo>
                    <a:pt x="27646" y="12638"/>
                  </a:lnTo>
                  <a:lnTo>
                    <a:pt x="28348" y="11935"/>
                  </a:lnTo>
                  <a:lnTo>
                    <a:pt x="29050" y="11189"/>
                  </a:lnTo>
                  <a:lnTo>
                    <a:pt x="29708" y="10444"/>
                  </a:lnTo>
                  <a:lnTo>
                    <a:pt x="30322" y="9654"/>
                  </a:lnTo>
                  <a:lnTo>
                    <a:pt x="30937" y="8864"/>
                  </a:lnTo>
                  <a:lnTo>
                    <a:pt x="31507" y="8074"/>
                  </a:lnTo>
                  <a:lnTo>
                    <a:pt x="32078" y="7240"/>
                  </a:lnTo>
                  <a:lnTo>
                    <a:pt x="32648" y="6407"/>
                  </a:lnTo>
                  <a:lnTo>
                    <a:pt x="33175" y="5573"/>
                  </a:lnTo>
                  <a:lnTo>
                    <a:pt x="33657" y="4695"/>
                  </a:lnTo>
                  <a:lnTo>
                    <a:pt x="34666" y="2852"/>
                  </a:lnTo>
                  <a:lnTo>
                    <a:pt x="36027" y="263"/>
                  </a:lnTo>
                  <a:lnTo>
                    <a:pt x="36027" y="219"/>
                  </a:lnTo>
                  <a:lnTo>
                    <a:pt x="36027" y="132"/>
                  </a:lnTo>
                  <a:lnTo>
                    <a:pt x="35983" y="88"/>
                  </a:lnTo>
                  <a:lnTo>
                    <a:pt x="35939" y="44"/>
                  </a:lnTo>
                  <a:lnTo>
                    <a:pt x="3589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00" name="Google Shape;14500;p408"/>
            <p:cNvSpPr/>
            <p:nvPr/>
          </p:nvSpPr>
          <p:spPr>
            <a:xfrm>
              <a:off x="1799150" y="1626100"/>
              <a:ext cx="840350" cy="647250"/>
            </a:xfrm>
            <a:custGeom>
              <a:avLst/>
              <a:gdLst/>
              <a:ahLst/>
              <a:cxnLst/>
              <a:rect l="l" t="t" r="r" b="b"/>
              <a:pathLst>
                <a:path w="33614" h="25890" extrusionOk="0">
                  <a:moveTo>
                    <a:pt x="33394" y="0"/>
                  </a:moveTo>
                  <a:lnTo>
                    <a:pt x="33350" y="44"/>
                  </a:lnTo>
                  <a:lnTo>
                    <a:pt x="33306" y="88"/>
                  </a:lnTo>
                  <a:lnTo>
                    <a:pt x="31639" y="2896"/>
                  </a:lnTo>
                  <a:lnTo>
                    <a:pt x="30322" y="4783"/>
                  </a:lnTo>
                  <a:lnTo>
                    <a:pt x="28874" y="6495"/>
                  </a:lnTo>
                  <a:lnTo>
                    <a:pt x="26944" y="8425"/>
                  </a:lnTo>
                  <a:lnTo>
                    <a:pt x="25057" y="10049"/>
                  </a:lnTo>
                  <a:lnTo>
                    <a:pt x="22994" y="11673"/>
                  </a:lnTo>
                  <a:lnTo>
                    <a:pt x="20362" y="14042"/>
                  </a:lnTo>
                  <a:lnTo>
                    <a:pt x="18124" y="15973"/>
                  </a:lnTo>
                  <a:lnTo>
                    <a:pt x="16105" y="17289"/>
                  </a:lnTo>
                  <a:lnTo>
                    <a:pt x="14174" y="18430"/>
                  </a:lnTo>
                  <a:lnTo>
                    <a:pt x="12112" y="19571"/>
                  </a:lnTo>
                  <a:lnTo>
                    <a:pt x="7812" y="21721"/>
                  </a:lnTo>
                  <a:lnTo>
                    <a:pt x="5662" y="22555"/>
                  </a:lnTo>
                  <a:lnTo>
                    <a:pt x="3511" y="23608"/>
                  </a:lnTo>
                  <a:lnTo>
                    <a:pt x="89" y="25583"/>
                  </a:lnTo>
                  <a:lnTo>
                    <a:pt x="1" y="25626"/>
                  </a:lnTo>
                  <a:lnTo>
                    <a:pt x="1" y="25670"/>
                  </a:lnTo>
                  <a:lnTo>
                    <a:pt x="1" y="25758"/>
                  </a:lnTo>
                  <a:lnTo>
                    <a:pt x="1" y="25802"/>
                  </a:lnTo>
                  <a:lnTo>
                    <a:pt x="89" y="25890"/>
                  </a:lnTo>
                  <a:lnTo>
                    <a:pt x="264" y="25890"/>
                  </a:lnTo>
                  <a:lnTo>
                    <a:pt x="3687" y="23915"/>
                  </a:lnTo>
                  <a:lnTo>
                    <a:pt x="5793" y="22862"/>
                  </a:lnTo>
                  <a:lnTo>
                    <a:pt x="7943" y="22028"/>
                  </a:lnTo>
                  <a:lnTo>
                    <a:pt x="12288" y="19878"/>
                  </a:lnTo>
                  <a:lnTo>
                    <a:pt x="14350" y="18737"/>
                  </a:lnTo>
                  <a:lnTo>
                    <a:pt x="16281" y="17596"/>
                  </a:lnTo>
                  <a:lnTo>
                    <a:pt x="18299" y="16236"/>
                  </a:lnTo>
                  <a:lnTo>
                    <a:pt x="18343" y="16236"/>
                  </a:lnTo>
                  <a:lnTo>
                    <a:pt x="20581" y="14305"/>
                  </a:lnTo>
                  <a:lnTo>
                    <a:pt x="23214" y="11936"/>
                  </a:lnTo>
                  <a:lnTo>
                    <a:pt x="25276" y="10356"/>
                  </a:lnTo>
                  <a:lnTo>
                    <a:pt x="27207" y="8689"/>
                  </a:lnTo>
                  <a:lnTo>
                    <a:pt x="29138" y="6758"/>
                  </a:lnTo>
                  <a:lnTo>
                    <a:pt x="30586" y="5003"/>
                  </a:lnTo>
                  <a:lnTo>
                    <a:pt x="31946" y="3116"/>
                  </a:lnTo>
                  <a:lnTo>
                    <a:pt x="33570" y="264"/>
                  </a:lnTo>
                  <a:lnTo>
                    <a:pt x="33613" y="220"/>
                  </a:lnTo>
                  <a:lnTo>
                    <a:pt x="33613" y="132"/>
                  </a:lnTo>
                  <a:lnTo>
                    <a:pt x="33570" y="88"/>
                  </a:lnTo>
                  <a:lnTo>
                    <a:pt x="33526" y="44"/>
                  </a:lnTo>
                  <a:lnTo>
                    <a:pt x="3343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01" name="Google Shape;14501;p408"/>
            <p:cNvSpPr/>
            <p:nvPr/>
          </p:nvSpPr>
          <p:spPr>
            <a:xfrm>
              <a:off x="1775025" y="2163625"/>
              <a:ext cx="160200" cy="88875"/>
            </a:xfrm>
            <a:custGeom>
              <a:avLst/>
              <a:gdLst/>
              <a:ahLst/>
              <a:cxnLst/>
              <a:rect l="l" t="t" r="r" b="b"/>
              <a:pathLst>
                <a:path w="6408" h="3555" extrusionOk="0">
                  <a:moveTo>
                    <a:pt x="6144" y="1"/>
                  </a:moveTo>
                  <a:lnTo>
                    <a:pt x="3555" y="1229"/>
                  </a:lnTo>
                  <a:lnTo>
                    <a:pt x="88" y="3204"/>
                  </a:lnTo>
                  <a:lnTo>
                    <a:pt x="45" y="3248"/>
                  </a:lnTo>
                  <a:lnTo>
                    <a:pt x="1" y="3336"/>
                  </a:lnTo>
                  <a:lnTo>
                    <a:pt x="1" y="3379"/>
                  </a:lnTo>
                  <a:lnTo>
                    <a:pt x="45" y="3467"/>
                  </a:lnTo>
                  <a:lnTo>
                    <a:pt x="88" y="3511"/>
                  </a:lnTo>
                  <a:lnTo>
                    <a:pt x="176" y="3555"/>
                  </a:lnTo>
                  <a:lnTo>
                    <a:pt x="264" y="3511"/>
                  </a:lnTo>
                  <a:lnTo>
                    <a:pt x="3730" y="1537"/>
                  </a:lnTo>
                  <a:lnTo>
                    <a:pt x="6319" y="352"/>
                  </a:lnTo>
                  <a:lnTo>
                    <a:pt x="6363" y="308"/>
                  </a:lnTo>
                  <a:lnTo>
                    <a:pt x="6407" y="220"/>
                  </a:lnTo>
                  <a:lnTo>
                    <a:pt x="6407" y="176"/>
                  </a:lnTo>
                  <a:lnTo>
                    <a:pt x="6363" y="88"/>
                  </a:lnTo>
                  <a:lnTo>
                    <a:pt x="6319" y="45"/>
                  </a:lnTo>
                  <a:lnTo>
                    <a:pt x="627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02" name="Google Shape;14502;p408"/>
            <p:cNvSpPr/>
            <p:nvPr/>
          </p:nvSpPr>
          <p:spPr>
            <a:xfrm>
              <a:off x="2327925" y="1808200"/>
              <a:ext cx="137150" cy="118500"/>
            </a:xfrm>
            <a:custGeom>
              <a:avLst/>
              <a:gdLst/>
              <a:ahLst/>
              <a:cxnLst/>
              <a:rect l="l" t="t" r="r" b="b"/>
              <a:pathLst>
                <a:path w="5486" h="4740" extrusionOk="0">
                  <a:moveTo>
                    <a:pt x="5266" y="0"/>
                  </a:moveTo>
                  <a:lnTo>
                    <a:pt x="5222" y="44"/>
                  </a:lnTo>
                  <a:lnTo>
                    <a:pt x="3555" y="1492"/>
                  </a:lnTo>
                  <a:lnTo>
                    <a:pt x="88" y="4432"/>
                  </a:lnTo>
                  <a:lnTo>
                    <a:pt x="44" y="4476"/>
                  </a:lnTo>
                  <a:lnTo>
                    <a:pt x="0" y="4520"/>
                  </a:lnTo>
                  <a:lnTo>
                    <a:pt x="0" y="4608"/>
                  </a:lnTo>
                  <a:lnTo>
                    <a:pt x="44" y="4652"/>
                  </a:lnTo>
                  <a:lnTo>
                    <a:pt x="88" y="4696"/>
                  </a:lnTo>
                  <a:lnTo>
                    <a:pt x="176" y="4740"/>
                  </a:lnTo>
                  <a:lnTo>
                    <a:pt x="308" y="4696"/>
                  </a:lnTo>
                  <a:lnTo>
                    <a:pt x="3774" y="1756"/>
                  </a:lnTo>
                  <a:lnTo>
                    <a:pt x="5442" y="308"/>
                  </a:lnTo>
                  <a:lnTo>
                    <a:pt x="5485" y="264"/>
                  </a:lnTo>
                  <a:lnTo>
                    <a:pt x="5485" y="176"/>
                  </a:lnTo>
                  <a:lnTo>
                    <a:pt x="5485" y="132"/>
                  </a:lnTo>
                  <a:lnTo>
                    <a:pt x="5442" y="44"/>
                  </a:lnTo>
                  <a:lnTo>
                    <a:pt x="539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03" name="Google Shape;14503;p408"/>
            <p:cNvSpPr/>
            <p:nvPr/>
          </p:nvSpPr>
          <p:spPr>
            <a:xfrm>
              <a:off x="2313650" y="1698500"/>
              <a:ext cx="210675" cy="199675"/>
            </a:xfrm>
            <a:custGeom>
              <a:avLst/>
              <a:gdLst/>
              <a:ahLst/>
              <a:cxnLst/>
              <a:rect l="l" t="t" r="r" b="b"/>
              <a:pathLst>
                <a:path w="8427" h="7987" extrusionOk="0">
                  <a:moveTo>
                    <a:pt x="8251" y="0"/>
                  </a:moveTo>
                  <a:lnTo>
                    <a:pt x="8163" y="44"/>
                  </a:lnTo>
                  <a:lnTo>
                    <a:pt x="8119" y="88"/>
                  </a:lnTo>
                  <a:lnTo>
                    <a:pt x="6671" y="1800"/>
                  </a:lnTo>
                  <a:lnTo>
                    <a:pt x="4872" y="3599"/>
                  </a:lnTo>
                  <a:lnTo>
                    <a:pt x="3380" y="4827"/>
                  </a:lnTo>
                  <a:lnTo>
                    <a:pt x="1712" y="6231"/>
                  </a:lnTo>
                  <a:lnTo>
                    <a:pt x="45" y="7680"/>
                  </a:lnTo>
                  <a:lnTo>
                    <a:pt x="1" y="7767"/>
                  </a:lnTo>
                  <a:lnTo>
                    <a:pt x="1" y="7811"/>
                  </a:lnTo>
                  <a:lnTo>
                    <a:pt x="1" y="7899"/>
                  </a:lnTo>
                  <a:lnTo>
                    <a:pt x="45" y="7943"/>
                  </a:lnTo>
                  <a:lnTo>
                    <a:pt x="89" y="7987"/>
                  </a:lnTo>
                  <a:lnTo>
                    <a:pt x="176" y="7987"/>
                  </a:lnTo>
                  <a:lnTo>
                    <a:pt x="308" y="7943"/>
                  </a:lnTo>
                  <a:lnTo>
                    <a:pt x="1932" y="6495"/>
                  </a:lnTo>
                  <a:lnTo>
                    <a:pt x="3599" y="5091"/>
                  </a:lnTo>
                  <a:lnTo>
                    <a:pt x="5091" y="3862"/>
                  </a:lnTo>
                  <a:lnTo>
                    <a:pt x="6934" y="2063"/>
                  </a:lnTo>
                  <a:lnTo>
                    <a:pt x="8382" y="308"/>
                  </a:lnTo>
                  <a:lnTo>
                    <a:pt x="8426" y="220"/>
                  </a:lnTo>
                  <a:lnTo>
                    <a:pt x="8426" y="176"/>
                  </a:lnTo>
                  <a:lnTo>
                    <a:pt x="8426" y="88"/>
                  </a:lnTo>
                  <a:lnTo>
                    <a:pt x="8382" y="44"/>
                  </a:lnTo>
                  <a:lnTo>
                    <a:pt x="829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04" name="Google Shape;14504;p408"/>
            <p:cNvSpPr/>
            <p:nvPr/>
          </p:nvSpPr>
          <p:spPr>
            <a:xfrm>
              <a:off x="1726750" y="2143875"/>
              <a:ext cx="109725" cy="64750"/>
            </a:xfrm>
            <a:custGeom>
              <a:avLst/>
              <a:gdLst/>
              <a:ahLst/>
              <a:cxnLst/>
              <a:rect l="l" t="t" r="r" b="b"/>
              <a:pathLst>
                <a:path w="4389" h="2590" extrusionOk="0">
                  <a:moveTo>
                    <a:pt x="4126" y="1"/>
                  </a:moveTo>
                  <a:lnTo>
                    <a:pt x="89" y="2283"/>
                  </a:lnTo>
                  <a:lnTo>
                    <a:pt x="45" y="2327"/>
                  </a:lnTo>
                  <a:lnTo>
                    <a:pt x="1" y="2370"/>
                  </a:lnTo>
                  <a:lnTo>
                    <a:pt x="1" y="2458"/>
                  </a:lnTo>
                  <a:lnTo>
                    <a:pt x="1" y="2502"/>
                  </a:lnTo>
                  <a:lnTo>
                    <a:pt x="89" y="2590"/>
                  </a:lnTo>
                  <a:lnTo>
                    <a:pt x="264" y="2590"/>
                  </a:lnTo>
                  <a:lnTo>
                    <a:pt x="4301" y="308"/>
                  </a:lnTo>
                  <a:lnTo>
                    <a:pt x="4389" y="264"/>
                  </a:lnTo>
                  <a:lnTo>
                    <a:pt x="4389" y="220"/>
                  </a:lnTo>
                  <a:lnTo>
                    <a:pt x="4389" y="176"/>
                  </a:lnTo>
                  <a:lnTo>
                    <a:pt x="4389" y="89"/>
                  </a:lnTo>
                  <a:lnTo>
                    <a:pt x="4345" y="45"/>
                  </a:lnTo>
                  <a:lnTo>
                    <a:pt x="430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05" name="Google Shape;14505;p408"/>
            <p:cNvSpPr/>
            <p:nvPr/>
          </p:nvSpPr>
          <p:spPr>
            <a:xfrm>
              <a:off x="2462850" y="1368300"/>
              <a:ext cx="930300" cy="1502925"/>
            </a:xfrm>
            <a:custGeom>
              <a:avLst/>
              <a:gdLst/>
              <a:ahLst/>
              <a:cxnLst/>
              <a:rect l="l" t="t" r="r" b="b"/>
              <a:pathLst>
                <a:path w="37212" h="60117" extrusionOk="0">
                  <a:moveTo>
                    <a:pt x="35105" y="0"/>
                  </a:moveTo>
                  <a:lnTo>
                    <a:pt x="35017" y="44"/>
                  </a:lnTo>
                  <a:lnTo>
                    <a:pt x="34974" y="88"/>
                  </a:lnTo>
                  <a:lnTo>
                    <a:pt x="34974" y="176"/>
                  </a:lnTo>
                  <a:lnTo>
                    <a:pt x="34974" y="220"/>
                  </a:lnTo>
                  <a:lnTo>
                    <a:pt x="35017" y="308"/>
                  </a:lnTo>
                  <a:lnTo>
                    <a:pt x="36334" y="1712"/>
                  </a:lnTo>
                  <a:lnTo>
                    <a:pt x="36509" y="2151"/>
                  </a:lnTo>
                  <a:lnTo>
                    <a:pt x="36773" y="4388"/>
                  </a:lnTo>
                  <a:lnTo>
                    <a:pt x="36860" y="7328"/>
                  </a:lnTo>
                  <a:lnTo>
                    <a:pt x="36729" y="8513"/>
                  </a:lnTo>
                  <a:lnTo>
                    <a:pt x="35939" y="10400"/>
                  </a:lnTo>
                  <a:lnTo>
                    <a:pt x="34974" y="12726"/>
                  </a:lnTo>
                  <a:lnTo>
                    <a:pt x="33657" y="16587"/>
                  </a:lnTo>
                  <a:lnTo>
                    <a:pt x="32253" y="19088"/>
                  </a:lnTo>
                  <a:lnTo>
                    <a:pt x="30936" y="21590"/>
                  </a:lnTo>
                  <a:lnTo>
                    <a:pt x="29883" y="24047"/>
                  </a:lnTo>
                  <a:lnTo>
                    <a:pt x="27251" y="28742"/>
                  </a:lnTo>
                  <a:lnTo>
                    <a:pt x="27251" y="28830"/>
                  </a:lnTo>
                  <a:lnTo>
                    <a:pt x="27207" y="30541"/>
                  </a:lnTo>
                  <a:lnTo>
                    <a:pt x="27207" y="30585"/>
                  </a:lnTo>
                  <a:lnTo>
                    <a:pt x="27338" y="32209"/>
                  </a:lnTo>
                  <a:lnTo>
                    <a:pt x="28435" y="40239"/>
                  </a:lnTo>
                  <a:lnTo>
                    <a:pt x="28216" y="40546"/>
                  </a:lnTo>
                  <a:lnTo>
                    <a:pt x="27426" y="41204"/>
                  </a:lnTo>
                  <a:lnTo>
                    <a:pt x="25144" y="42564"/>
                  </a:lnTo>
                  <a:lnTo>
                    <a:pt x="22731" y="44232"/>
                  </a:lnTo>
                  <a:lnTo>
                    <a:pt x="20054" y="45855"/>
                  </a:lnTo>
                  <a:lnTo>
                    <a:pt x="16500" y="48664"/>
                  </a:lnTo>
                  <a:lnTo>
                    <a:pt x="14569" y="49761"/>
                  </a:lnTo>
                  <a:lnTo>
                    <a:pt x="14569" y="49805"/>
                  </a:lnTo>
                  <a:lnTo>
                    <a:pt x="12419" y="51867"/>
                  </a:lnTo>
                  <a:lnTo>
                    <a:pt x="11410" y="52525"/>
                  </a:lnTo>
                  <a:lnTo>
                    <a:pt x="8119" y="54280"/>
                  </a:lnTo>
                  <a:lnTo>
                    <a:pt x="6627" y="54939"/>
                  </a:lnTo>
                  <a:lnTo>
                    <a:pt x="5135" y="55992"/>
                  </a:lnTo>
                  <a:lnTo>
                    <a:pt x="3160" y="57484"/>
                  </a:lnTo>
                  <a:lnTo>
                    <a:pt x="88" y="59809"/>
                  </a:lnTo>
                  <a:lnTo>
                    <a:pt x="1" y="59853"/>
                  </a:lnTo>
                  <a:lnTo>
                    <a:pt x="1" y="59941"/>
                  </a:lnTo>
                  <a:lnTo>
                    <a:pt x="1" y="59985"/>
                  </a:lnTo>
                  <a:lnTo>
                    <a:pt x="45" y="60073"/>
                  </a:lnTo>
                  <a:lnTo>
                    <a:pt x="88" y="60117"/>
                  </a:lnTo>
                  <a:lnTo>
                    <a:pt x="176" y="60117"/>
                  </a:lnTo>
                  <a:lnTo>
                    <a:pt x="264" y="60073"/>
                  </a:lnTo>
                  <a:lnTo>
                    <a:pt x="3336" y="57747"/>
                  </a:lnTo>
                  <a:lnTo>
                    <a:pt x="5354" y="56299"/>
                  </a:lnTo>
                  <a:lnTo>
                    <a:pt x="6802" y="55246"/>
                  </a:lnTo>
                  <a:lnTo>
                    <a:pt x="8250" y="54588"/>
                  </a:lnTo>
                  <a:lnTo>
                    <a:pt x="11585" y="52832"/>
                  </a:lnTo>
                  <a:lnTo>
                    <a:pt x="12638" y="52130"/>
                  </a:lnTo>
                  <a:lnTo>
                    <a:pt x="14788" y="50068"/>
                  </a:lnTo>
                  <a:lnTo>
                    <a:pt x="16675" y="48971"/>
                  </a:lnTo>
                  <a:lnTo>
                    <a:pt x="16719" y="48971"/>
                  </a:lnTo>
                  <a:lnTo>
                    <a:pt x="20230" y="46163"/>
                  </a:lnTo>
                  <a:lnTo>
                    <a:pt x="22906" y="44539"/>
                  </a:lnTo>
                  <a:lnTo>
                    <a:pt x="25320" y="42828"/>
                  </a:lnTo>
                  <a:lnTo>
                    <a:pt x="27645" y="41467"/>
                  </a:lnTo>
                  <a:lnTo>
                    <a:pt x="28435" y="40809"/>
                  </a:lnTo>
                  <a:lnTo>
                    <a:pt x="28479" y="40809"/>
                  </a:lnTo>
                  <a:lnTo>
                    <a:pt x="28786" y="40370"/>
                  </a:lnTo>
                  <a:lnTo>
                    <a:pt x="28786" y="40239"/>
                  </a:lnTo>
                  <a:lnTo>
                    <a:pt x="27689" y="32165"/>
                  </a:lnTo>
                  <a:lnTo>
                    <a:pt x="27558" y="30541"/>
                  </a:lnTo>
                  <a:lnTo>
                    <a:pt x="27602" y="28874"/>
                  </a:lnTo>
                  <a:lnTo>
                    <a:pt x="30191" y="24222"/>
                  </a:lnTo>
                  <a:lnTo>
                    <a:pt x="31244" y="21721"/>
                  </a:lnTo>
                  <a:lnTo>
                    <a:pt x="32560" y="19264"/>
                  </a:lnTo>
                  <a:lnTo>
                    <a:pt x="33964" y="16719"/>
                  </a:lnTo>
                  <a:lnTo>
                    <a:pt x="33964" y="16675"/>
                  </a:lnTo>
                  <a:lnTo>
                    <a:pt x="35281" y="12857"/>
                  </a:lnTo>
                  <a:lnTo>
                    <a:pt x="36246" y="10532"/>
                  </a:lnTo>
                  <a:lnTo>
                    <a:pt x="37080" y="8645"/>
                  </a:lnTo>
                  <a:lnTo>
                    <a:pt x="37080" y="8601"/>
                  </a:lnTo>
                  <a:lnTo>
                    <a:pt x="37211" y="7328"/>
                  </a:lnTo>
                  <a:lnTo>
                    <a:pt x="37124" y="4388"/>
                  </a:lnTo>
                  <a:lnTo>
                    <a:pt x="36860" y="2107"/>
                  </a:lnTo>
                  <a:lnTo>
                    <a:pt x="36860" y="2063"/>
                  </a:lnTo>
                  <a:lnTo>
                    <a:pt x="36641" y="1536"/>
                  </a:lnTo>
                  <a:lnTo>
                    <a:pt x="36597" y="1492"/>
                  </a:lnTo>
                  <a:lnTo>
                    <a:pt x="35281" y="44"/>
                  </a:lnTo>
                  <a:lnTo>
                    <a:pt x="3523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06" name="Google Shape;14506;p408"/>
            <p:cNvSpPr/>
            <p:nvPr/>
          </p:nvSpPr>
          <p:spPr>
            <a:xfrm>
              <a:off x="2491375" y="1390250"/>
              <a:ext cx="930300" cy="1507300"/>
            </a:xfrm>
            <a:custGeom>
              <a:avLst/>
              <a:gdLst/>
              <a:ahLst/>
              <a:cxnLst/>
              <a:rect l="l" t="t" r="r" b="b"/>
              <a:pathLst>
                <a:path w="37212" h="60292" extrusionOk="0">
                  <a:moveTo>
                    <a:pt x="35895" y="0"/>
                  </a:moveTo>
                  <a:lnTo>
                    <a:pt x="35851" y="44"/>
                  </a:lnTo>
                  <a:lnTo>
                    <a:pt x="35807" y="88"/>
                  </a:lnTo>
                  <a:lnTo>
                    <a:pt x="35807" y="176"/>
                  </a:lnTo>
                  <a:lnTo>
                    <a:pt x="35851" y="219"/>
                  </a:lnTo>
                  <a:lnTo>
                    <a:pt x="35851" y="307"/>
                  </a:lnTo>
                  <a:lnTo>
                    <a:pt x="36772" y="1141"/>
                  </a:lnTo>
                  <a:lnTo>
                    <a:pt x="36772" y="2370"/>
                  </a:lnTo>
                  <a:lnTo>
                    <a:pt x="36860" y="5310"/>
                  </a:lnTo>
                  <a:lnTo>
                    <a:pt x="36860" y="7240"/>
                  </a:lnTo>
                  <a:lnTo>
                    <a:pt x="36860" y="7899"/>
                  </a:lnTo>
                  <a:lnTo>
                    <a:pt x="36772" y="8513"/>
                  </a:lnTo>
                  <a:lnTo>
                    <a:pt x="36597" y="9127"/>
                  </a:lnTo>
                  <a:lnTo>
                    <a:pt x="36378" y="9785"/>
                  </a:lnTo>
                  <a:lnTo>
                    <a:pt x="35588" y="11584"/>
                  </a:lnTo>
                  <a:lnTo>
                    <a:pt x="34578" y="13822"/>
                  </a:lnTo>
                  <a:lnTo>
                    <a:pt x="33481" y="16587"/>
                  </a:lnTo>
                  <a:lnTo>
                    <a:pt x="32033" y="18956"/>
                  </a:lnTo>
                  <a:lnTo>
                    <a:pt x="30717" y="21370"/>
                  </a:lnTo>
                  <a:lnTo>
                    <a:pt x="30717" y="21414"/>
                  </a:lnTo>
                  <a:lnTo>
                    <a:pt x="29927" y="23652"/>
                  </a:lnTo>
                  <a:lnTo>
                    <a:pt x="29927" y="23739"/>
                  </a:lnTo>
                  <a:lnTo>
                    <a:pt x="30190" y="24880"/>
                  </a:lnTo>
                  <a:lnTo>
                    <a:pt x="30410" y="29488"/>
                  </a:lnTo>
                  <a:lnTo>
                    <a:pt x="30454" y="32428"/>
                  </a:lnTo>
                  <a:lnTo>
                    <a:pt x="30454" y="35543"/>
                  </a:lnTo>
                  <a:lnTo>
                    <a:pt x="30410" y="40151"/>
                  </a:lnTo>
                  <a:lnTo>
                    <a:pt x="30234" y="40370"/>
                  </a:lnTo>
                  <a:lnTo>
                    <a:pt x="29225" y="40940"/>
                  </a:lnTo>
                  <a:lnTo>
                    <a:pt x="29181" y="40940"/>
                  </a:lnTo>
                  <a:lnTo>
                    <a:pt x="28172" y="41906"/>
                  </a:lnTo>
                  <a:lnTo>
                    <a:pt x="26153" y="43047"/>
                  </a:lnTo>
                  <a:lnTo>
                    <a:pt x="23257" y="44626"/>
                  </a:lnTo>
                  <a:lnTo>
                    <a:pt x="20800" y="46162"/>
                  </a:lnTo>
                  <a:lnTo>
                    <a:pt x="18825" y="47391"/>
                  </a:lnTo>
                  <a:lnTo>
                    <a:pt x="16017" y="49541"/>
                  </a:lnTo>
                  <a:lnTo>
                    <a:pt x="13911" y="50550"/>
                  </a:lnTo>
                  <a:lnTo>
                    <a:pt x="13867" y="50594"/>
                  </a:lnTo>
                  <a:lnTo>
                    <a:pt x="12024" y="52218"/>
                  </a:lnTo>
                  <a:lnTo>
                    <a:pt x="11015" y="52876"/>
                  </a:lnTo>
                  <a:lnTo>
                    <a:pt x="7329" y="54850"/>
                  </a:lnTo>
                  <a:lnTo>
                    <a:pt x="5881" y="55596"/>
                  </a:lnTo>
                  <a:lnTo>
                    <a:pt x="4213" y="56869"/>
                  </a:lnTo>
                  <a:lnTo>
                    <a:pt x="2151" y="58361"/>
                  </a:lnTo>
                  <a:lnTo>
                    <a:pt x="88" y="59984"/>
                  </a:lnTo>
                  <a:lnTo>
                    <a:pt x="44" y="60028"/>
                  </a:lnTo>
                  <a:lnTo>
                    <a:pt x="1" y="60072"/>
                  </a:lnTo>
                  <a:lnTo>
                    <a:pt x="1" y="60160"/>
                  </a:lnTo>
                  <a:lnTo>
                    <a:pt x="44" y="60204"/>
                  </a:lnTo>
                  <a:lnTo>
                    <a:pt x="132" y="60248"/>
                  </a:lnTo>
                  <a:lnTo>
                    <a:pt x="176" y="60292"/>
                  </a:lnTo>
                  <a:lnTo>
                    <a:pt x="308" y="60248"/>
                  </a:lnTo>
                  <a:lnTo>
                    <a:pt x="2370" y="58624"/>
                  </a:lnTo>
                  <a:lnTo>
                    <a:pt x="4389" y="57132"/>
                  </a:lnTo>
                  <a:lnTo>
                    <a:pt x="6056" y="55904"/>
                  </a:lnTo>
                  <a:lnTo>
                    <a:pt x="7504" y="55202"/>
                  </a:lnTo>
                  <a:lnTo>
                    <a:pt x="11190" y="53183"/>
                  </a:lnTo>
                  <a:lnTo>
                    <a:pt x="12243" y="52525"/>
                  </a:lnTo>
                  <a:lnTo>
                    <a:pt x="12243" y="52481"/>
                  </a:lnTo>
                  <a:lnTo>
                    <a:pt x="14086" y="50857"/>
                  </a:lnTo>
                  <a:lnTo>
                    <a:pt x="16193" y="49848"/>
                  </a:lnTo>
                  <a:lnTo>
                    <a:pt x="19045" y="47698"/>
                  </a:lnTo>
                  <a:lnTo>
                    <a:pt x="21019" y="46469"/>
                  </a:lnTo>
                  <a:lnTo>
                    <a:pt x="23433" y="44934"/>
                  </a:lnTo>
                  <a:lnTo>
                    <a:pt x="26329" y="43354"/>
                  </a:lnTo>
                  <a:lnTo>
                    <a:pt x="28347" y="42213"/>
                  </a:lnTo>
                  <a:lnTo>
                    <a:pt x="28391" y="42169"/>
                  </a:lnTo>
                  <a:lnTo>
                    <a:pt x="29401" y="41248"/>
                  </a:lnTo>
                  <a:lnTo>
                    <a:pt x="30454" y="40633"/>
                  </a:lnTo>
                  <a:lnTo>
                    <a:pt x="30498" y="40589"/>
                  </a:lnTo>
                  <a:lnTo>
                    <a:pt x="30717" y="40326"/>
                  </a:lnTo>
                  <a:lnTo>
                    <a:pt x="30761" y="40238"/>
                  </a:lnTo>
                  <a:lnTo>
                    <a:pt x="30805" y="35543"/>
                  </a:lnTo>
                  <a:lnTo>
                    <a:pt x="30805" y="32428"/>
                  </a:lnTo>
                  <a:lnTo>
                    <a:pt x="30761" y="29488"/>
                  </a:lnTo>
                  <a:lnTo>
                    <a:pt x="30541" y="24836"/>
                  </a:lnTo>
                  <a:lnTo>
                    <a:pt x="30278" y="23695"/>
                  </a:lnTo>
                  <a:lnTo>
                    <a:pt x="31024" y="21545"/>
                  </a:lnTo>
                  <a:lnTo>
                    <a:pt x="32341" y="19132"/>
                  </a:lnTo>
                  <a:lnTo>
                    <a:pt x="33789" y="16762"/>
                  </a:lnTo>
                  <a:lnTo>
                    <a:pt x="33789" y="16718"/>
                  </a:lnTo>
                  <a:lnTo>
                    <a:pt x="34930" y="13954"/>
                  </a:lnTo>
                  <a:lnTo>
                    <a:pt x="35895" y="11716"/>
                  </a:lnTo>
                  <a:lnTo>
                    <a:pt x="36685" y="9873"/>
                  </a:lnTo>
                  <a:lnTo>
                    <a:pt x="36948" y="9215"/>
                  </a:lnTo>
                  <a:lnTo>
                    <a:pt x="37124" y="8601"/>
                  </a:lnTo>
                  <a:lnTo>
                    <a:pt x="37211" y="7986"/>
                  </a:lnTo>
                  <a:lnTo>
                    <a:pt x="37211" y="7240"/>
                  </a:lnTo>
                  <a:lnTo>
                    <a:pt x="37211" y="5266"/>
                  </a:lnTo>
                  <a:lnTo>
                    <a:pt x="37124" y="2370"/>
                  </a:lnTo>
                  <a:lnTo>
                    <a:pt x="37124" y="1053"/>
                  </a:lnTo>
                  <a:lnTo>
                    <a:pt x="37124" y="965"/>
                  </a:lnTo>
                  <a:lnTo>
                    <a:pt x="37080" y="922"/>
                  </a:lnTo>
                  <a:lnTo>
                    <a:pt x="36114" y="44"/>
                  </a:lnTo>
                  <a:lnTo>
                    <a:pt x="3602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07" name="Google Shape;14507;p408"/>
            <p:cNvSpPr/>
            <p:nvPr/>
          </p:nvSpPr>
          <p:spPr>
            <a:xfrm>
              <a:off x="3740875" y="4014275"/>
              <a:ext cx="64750" cy="40625"/>
            </a:xfrm>
            <a:custGeom>
              <a:avLst/>
              <a:gdLst/>
              <a:ahLst/>
              <a:cxnLst/>
              <a:rect l="l" t="t" r="r" b="b"/>
              <a:pathLst>
                <a:path w="2590" h="1625" extrusionOk="0">
                  <a:moveTo>
                    <a:pt x="132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44" y="264"/>
                  </a:lnTo>
                  <a:lnTo>
                    <a:pt x="88" y="308"/>
                  </a:lnTo>
                  <a:lnTo>
                    <a:pt x="2326" y="1624"/>
                  </a:lnTo>
                  <a:lnTo>
                    <a:pt x="2502" y="1624"/>
                  </a:lnTo>
                  <a:lnTo>
                    <a:pt x="2589" y="1537"/>
                  </a:lnTo>
                  <a:lnTo>
                    <a:pt x="2589" y="1493"/>
                  </a:lnTo>
                  <a:lnTo>
                    <a:pt x="2589" y="1405"/>
                  </a:lnTo>
                  <a:lnTo>
                    <a:pt x="2546" y="1361"/>
                  </a:lnTo>
                  <a:lnTo>
                    <a:pt x="2502" y="1317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08" name="Google Shape;14508;p408"/>
            <p:cNvSpPr/>
            <p:nvPr/>
          </p:nvSpPr>
          <p:spPr>
            <a:xfrm>
              <a:off x="3707975" y="3983575"/>
              <a:ext cx="41700" cy="39500"/>
            </a:xfrm>
            <a:custGeom>
              <a:avLst/>
              <a:gdLst/>
              <a:ahLst/>
              <a:cxnLst/>
              <a:rect l="l" t="t" r="r" b="b"/>
              <a:pathLst>
                <a:path w="1668" h="1580" extrusionOk="0">
                  <a:moveTo>
                    <a:pt x="132" y="0"/>
                  </a:moveTo>
                  <a:lnTo>
                    <a:pt x="88" y="44"/>
                  </a:lnTo>
                  <a:lnTo>
                    <a:pt x="44" y="88"/>
                  </a:lnTo>
                  <a:lnTo>
                    <a:pt x="0" y="132"/>
                  </a:lnTo>
                  <a:lnTo>
                    <a:pt x="0" y="220"/>
                  </a:lnTo>
                  <a:lnTo>
                    <a:pt x="44" y="263"/>
                  </a:lnTo>
                  <a:lnTo>
                    <a:pt x="483" y="966"/>
                  </a:lnTo>
                  <a:lnTo>
                    <a:pt x="571" y="1053"/>
                  </a:lnTo>
                  <a:lnTo>
                    <a:pt x="1404" y="1536"/>
                  </a:lnTo>
                  <a:lnTo>
                    <a:pt x="1492" y="1580"/>
                  </a:lnTo>
                  <a:lnTo>
                    <a:pt x="1580" y="1536"/>
                  </a:lnTo>
                  <a:lnTo>
                    <a:pt x="1668" y="1492"/>
                  </a:lnTo>
                  <a:lnTo>
                    <a:pt x="1668" y="1404"/>
                  </a:lnTo>
                  <a:lnTo>
                    <a:pt x="1668" y="1360"/>
                  </a:lnTo>
                  <a:lnTo>
                    <a:pt x="1624" y="1273"/>
                  </a:lnTo>
                  <a:lnTo>
                    <a:pt x="1580" y="1229"/>
                  </a:lnTo>
                  <a:lnTo>
                    <a:pt x="746" y="746"/>
                  </a:lnTo>
                  <a:lnTo>
                    <a:pt x="307" y="88"/>
                  </a:lnTo>
                  <a:lnTo>
                    <a:pt x="263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09" name="Google Shape;14509;p408"/>
            <p:cNvSpPr/>
            <p:nvPr/>
          </p:nvSpPr>
          <p:spPr>
            <a:xfrm>
              <a:off x="3532450" y="3825600"/>
              <a:ext cx="231500" cy="292925"/>
            </a:xfrm>
            <a:custGeom>
              <a:avLst/>
              <a:gdLst/>
              <a:ahLst/>
              <a:cxnLst/>
              <a:rect l="l" t="t" r="r" b="b"/>
              <a:pathLst>
                <a:path w="9260" h="11717" extrusionOk="0">
                  <a:moveTo>
                    <a:pt x="176" y="0"/>
                  </a:moveTo>
                  <a:lnTo>
                    <a:pt x="88" y="44"/>
                  </a:ln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0" y="264"/>
                  </a:lnTo>
                  <a:lnTo>
                    <a:pt x="1624" y="3686"/>
                  </a:lnTo>
                  <a:lnTo>
                    <a:pt x="2984" y="6451"/>
                  </a:lnTo>
                  <a:lnTo>
                    <a:pt x="3774" y="8513"/>
                  </a:lnTo>
                  <a:lnTo>
                    <a:pt x="3774" y="8557"/>
                  </a:lnTo>
                  <a:lnTo>
                    <a:pt x="4213" y="9391"/>
                  </a:lnTo>
                  <a:lnTo>
                    <a:pt x="4301" y="9479"/>
                  </a:lnTo>
                  <a:lnTo>
                    <a:pt x="7372" y="10883"/>
                  </a:lnTo>
                  <a:lnTo>
                    <a:pt x="8996" y="11716"/>
                  </a:lnTo>
                  <a:lnTo>
                    <a:pt x="9171" y="11716"/>
                  </a:lnTo>
                  <a:lnTo>
                    <a:pt x="9259" y="11629"/>
                  </a:lnTo>
                  <a:lnTo>
                    <a:pt x="9259" y="11585"/>
                  </a:lnTo>
                  <a:lnTo>
                    <a:pt x="9259" y="11497"/>
                  </a:lnTo>
                  <a:lnTo>
                    <a:pt x="9215" y="11453"/>
                  </a:lnTo>
                  <a:lnTo>
                    <a:pt x="9171" y="11409"/>
                  </a:lnTo>
                  <a:lnTo>
                    <a:pt x="7548" y="10576"/>
                  </a:lnTo>
                  <a:lnTo>
                    <a:pt x="4520" y="9171"/>
                  </a:lnTo>
                  <a:lnTo>
                    <a:pt x="4081" y="8382"/>
                  </a:lnTo>
                  <a:lnTo>
                    <a:pt x="3335" y="6319"/>
                  </a:lnTo>
                  <a:lnTo>
                    <a:pt x="3291" y="6319"/>
                  </a:lnTo>
                  <a:lnTo>
                    <a:pt x="1931" y="3555"/>
                  </a:lnTo>
                  <a:lnTo>
                    <a:pt x="307" y="88"/>
                  </a:lnTo>
                  <a:lnTo>
                    <a:pt x="264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10" name="Google Shape;14510;p408"/>
            <p:cNvSpPr/>
            <p:nvPr/>
          </p:nvSpPr>
          <p:spPr>
            <a:xfrm>
              <a:off x="3401900" y="3726875"/>
              <a:ext cx="378500" cy="413600"/>
            </a:xfrm>
            <a:custGeom>
              <a:avLst/>
              <a:gdLst/>
              <a:ahLst/>
              <a:cxnLst/>
              <a:rect l="l" t="t" r="r" b="b"/>
              <a:pathLst>
                <a:path w="15140" h="16544" extrusionOk="0">
                  <a:moveTo>
                    <a:pt x="966" y="0"/>
                  </a:moveTo>
                  <a:lnTo>
                    <a:pt x="922" y="44"/>
                  </a:lnTo>
                  <a:lnTo>
                    <a:pt x="834" y="88"/>
                  </a:lnTo>
                  <a:lnTo>
                    <a:pt x="834" y="132"/>
                  </a:lnTo>
                  <a:lnTo>
                    <a:pt x="220" y="2370"/>
                  </a:lnTo>
                  <a:lnTo>
                    <a:pt x="0" y="3203"/>
                  </a:lnTo>
                  <a:lnTo>
                    <a:pt x="0" y="3335"/>
                  </a:lnTo>
                  <a:lnTo>
                    <a:pt x="790" y="5222"/>
                  </a:lnTo>
                  <a:lnTo>
                    <a:pt x="2282" y="8030"/>
                  </a:lnTo>
                  <a:lnTo>
                    <a:pt x="4257" y="11277"/>
                  </a:lnTo>
                  <a:lnTo>
                    <a:pt x="4257" y="11321"/>
                  </a:lnTo>
                  <a:lnTo>
                    <a:pt x="5222" y="12594"/>
                  </a:lnTo>
                  <a:lnTo>
                    <a:pt x="6056" y="13428"/>
                  </a:lnTo>
                  <a:lnTo>
                    <a:pt x="6100" y="13471"/>
                  </a:lnTo>
                  <a:lnTo>
                    <a:pt x="8733" y="14788"/>
                  </a:lnTo>
                  <a:lnTo>
                    <a:pt x="8777" y="14788"/>
                  </a:lnTo>
                  <a:lnTo>
                    <a:pt x="11541" y="15665"/>
                  </a:lnTo>
                  <a:lnTo>
                    <a:pt x="13779" y="16543"/>
                  </a:lnTo>
                  <a:lnTo>
                    <a:pt x="13867" y="16543"/>
                  </a:lnTo>
                  <a:lnTo>
                    <a:pt x="14964" y="16499"/>
                  </a:lnTo>
                  <a:lnTo>
                    <a:pt x="15051" y="16455"/>
                  </a:lnTo>
                  <a:lnTo>
                    <a:pt x="15095" y="16411"/>
                  </a:lnTo>
                  <a:lnTo>
                    <a:pt x="15139" y="16368"/>
                  </a:lnTo>
                  <a:lnTo>
                    <a:pt x="15139" y="16280"/>
                  </a:lnTo>
                  <a:lnTo>
                    <a:pt x="15095" y="16236"/>
                  </a:lnTo>
                  <a:lnTo>
                    <a:pt x="15051" y="16192"/>
                  </a:lnTo>
                  <a:lnTo>
                    <a:pt x="14964" y="16148"/>
                  </a:lnTo>
                  <a:lnTo>
                    <a:pt x="13867" y="16192"/>
                  </a:lnTo>
                  <a:lnTo>
                    <a:pt x="11673" y="15358"/>
                  </a:lnTo>
                  <a:lnTo>
                    <a:pt x="8908" y="14481"/>
                  </a:lnTo>
                  <a:lnTo>
                    <a:pt x="6275" y="13164"/>
                  </a:lnTo>
                  <a:lnTo>
                    <a:pt x="5486" y="12374"/>
                  </a:lnTo>
                  <a:lnTo>
                    <a:pt x="4520" y="11102"/>
                  </a:lnTo>
                  <a:lnTo>
                    <a:pt x="2589" y="7855"/>
                  </a:lnTo>
                  <a:lnTo>
                    <a:pt x="1097" y="5046"/>
                  </a:lnTo>
                  <a:lnTo>
                    <a:pt x="351" y="3247"/>
                  </a:lnTo>
                  <a:lnTo>
                    <a:pt x="571" y="2457"/>
                  </a:lnTo>
                  <a:lnTo>
                    <a:pt x="1141" y="220"/>
                  </a:lnTo>
                  <a:lnTo>
                    <a:pt x="1185" y="132"/>
                  </a:lnTo>
                  <a:lnTo>
                    <a:pt x="1141" y="88"/>
                  </a:lnTo>
                  <a:lnTo>
                    <a:pt x="1097" y="44"/>
                  </a:lnTo>
                  <a:lnTo>
                    <a:pt x="105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11" name="Google Shape;14511;p408"/>
            <p:cNvSpPr/>
            <p:nvPr/>
          </p:nvSpPr>
          <p:spPr>
            <a:xfrm>
              <a:off x="3290000" y="3667625"/>
              <a:ext cx="453100" cy="490400"/>
            </a:xfrm>
            <a:custGeom>
              <a:avLst/>
              <a:gdLst/>
              <a:ahLst/>
              <a:cxnLst/>
              <a:rect l="l" t="t" r="r" b="b"/>
              <a:pathLst>
                <a:path w="18124" h="19616" extrusionOk="0">
                  <a:moveTo>
                    <a:pt x="2809" y="1"/>
                  </a:moveTo>
                  <a:lnTo>
                    <a:pt x="2765" y="45"/>
                  </a:lnTo>
                  <a:lnTo>
                    <a:pt x="2721" y="88"/>
                  </a:lnTo>
                  <a:lnTo>
                    <a:pt x="966" y="2546"/>
                  </a:lnTo>
                  <a:lnTo>
                    <a:pt x="966" y="2590"/>
                  </a:lnTo>
                  <a:lnTo>
                    <a:pt x="176" y="4784"/>
                  </a:lnTo>
                  <a:lnTo>
                    <a:pt x="1" y="5442"/>
                  </a:lnTo>
                  <a:lnTo>
                    <a:pt x="1" y="5486"/>
                  </a:lnTo>
                  <a:lnTo>
                    <a:pt x="1" y="7197"/>
                  </a:lnTo>
                  <a:lnTo>
                    <a:pt x="45" y="7285"/>
                  </a:lnTo>
                  <a:lnTo>
                    <a:pt x="264" y="7548"/>
                  </a:lnTo>
                  <a:lnTo>
                    <a:pt x="308" y="7592"/>
                  </a:lnTo>
                  <a:lnTo>
                    <a:pt x="352" y="7592"/>
                  </a:lnTo>
                  <a:lnTo>
                    <a:pt x="1931" y="7680"/>
                  </a:lnTo>
                  <a:lnTo>
                    <a:pt x="3028" y="9259"/>
                  </a:lnTo>
                  <a:lnTo>
                    <a:pt x="4433" y="11848"/>
                  </a:lnTo>
                  <a:lnTo>
                    <a:pt x="5749" y="14613"/>
                  </a:lnTo>
                  <a:lnTo>
                    <a:pt x="6407" y="15666"/>
                  </a:lnTo>
                  <a:lnTo>
                    <a:pt x="6451" y="15710"/>
                  </a:lnTo>
                  <a:lnTo>
                    <a:pt x="7153" y="16280"/>
                  </a:lnTo>
                  <a:lnTo>
                    <a:pt x="7197" y="16324"/>
                  </a:lnTo>
                  <a:lnTo>
                    <a:pt x="7855" y="16587"/>
                  </a:lnTo>
                  <a:lnTo>
                    <a:pt x="8382" y="16675"/>
                  </a:lnTo>
                  <a:lnTo>
                    <a:pt x="12287" y="18035"/>
                  </a:lnTo>
                  <a:lnTo>
                    <a:pt x="14744" y="18781"/>
                  </a:lnTo>
                  <a:lnTo>
                    <a:pt x="17465" y="19615"/>
                  </a:lnTo>
                  <a:lnTo>
                    <a:pt x="17553" y="19615"/>
                  </a:lnTo>
                  <a:lnTo>
                    <a:pt x="17992" y="19527"/>
                  </a:lnTo>
                  <a:lnTo>
                    <a:pt x="18036" y="19483"/>
                  </a:lnTo>
                  <a:lnTo>
                    <a:pt x="18123" y="19440"/>
                  </a:lnTo>
                  <a:lnTo>
                    <a:pt x="18123" y="19396"/>
                  </a:lnTo>
                  <a:lnTo>
                    <a:pt x="18123" y="19308"/>
                  </a:lnTo>
                  <a:lnTo>
                    <a:pt x="18079" y="19264"/>
                  </a:lnTo>
                  <a:lnTo>
                    <a:pt x="18036" y="19220"/>
                  </a:lnTo>
                  <a:lnTo>
                    <a:pt x="17992" y="19176"/>
                  </a:lnTo>
                  <a:lnTo>
                    <a:pt x="17904" y="19176"/>
                  </a:lnTo>
                  <a:lnTo>
                    <a:pt x="17509" y="19264"/>
                  </a:lnTo>
                  <a:lnTo>
                    <a:pt x="14876" y="18430"/>
                  </a:lnTo>
                  <a:lnTo>
                    <a:pt x="12419" y="17728"/>
                  </a:lnTo>
                  <a:lnTo>
                    <a:pt x="8470" y="16324"/>
                  </a:lnTo>
                  <a:lnTo>
                    <a:pt x="7943" y="16280"/>
                  </a:lnTo>
                  <a:lnTo>
                    <a:pt x="7329" y="16017"/>
                  </a:lnTo>
                  <a:lnTo>
                    <a:pt x="6714" y="15446"/>
                  </a:lnTo>
                  <a:lnTo>
                    <a:pt x="6056" y="14437"/>
                  </a:lnTo>
                  <a:lnTo>
                    <a:pt x="4784" y="11717"/>
                  </a:lnTo>
                  <a:lnTo>
                    <a:pt x="3336" y="9084"/>
                  </a:lnTo>
                  <a:lnTo>
                    <a:pt x="2151" y="7416"/>
                  </a:lnTo>
                  <a:lnTo>
                    <a:pt x="2107" y="7373"/>
                  </a:lnTo>
                  <a:lnTo>
                    <a:pt x="2019" y="7329"/>
                  </a:lnTo>
                  <a:lnTo>
                    <a:pt x="483" y="7241"/>
                  </a:lnTo>
                  <a:lnTo>
                    <a:pt x="352" y="7109"/>
                  </a:lnTo>
                  <a:lnTo>
                    <a:pt x="352" y="5530"/>
                  </a:lnTo>
                  <a:lnTo>
                    <a:pt x="527" y="4871"/>
                  </a:lnTo>
                  <a:lnTo>
                    <a:pt x="1273" y="2765"/>
                  </a:lnTo>
                  <a:lnTo>
                    <a:pt x="2985" y="308"/>
                  </a:lnTo>
                  <a:lnTo>
                    <a:pt x="3028" y="220"/>
                  </a:lnTo>
                  <a:lnTo>
                    <a:pt x="3028" y="176"/>
                  </a:lnTo>
                  <a:lnTo>
                    <a:pt x="2985" y="88"/>
                  </a:lnTo>
                  <a:lnTo>
                    <a:pt x="2941" y="45"/>
                  </a:lnTo>
                  <a:lnTo>
                    <a:pt x="289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12" name="Google Shape;14512;p408"/>
            <p:cNvSpPr/>
            <p:nvPr/>
          </p:nvSpPr>
          <p:spPr>
            <a:xfrm>
              <a:off x="3240650" y="3634725"/>
              <a:ext cx="515600" cy="540850"/>
            </a:xfrm>
            <a:custGeom>
              <a:avLst/>
              <a:gdLst/>
              <a:ahLst/>
              <a:cxnLst/>
              <a:rect l="l" t="t" r="r" b="b"/>
              <a:pathLst>
                <a:path w="20624" h="21634" extrusionOk="0">
                  <a:moveTo>
                    <a:pt x="3291" y="0"/>
                  </a:moveTo>
                  <a:lnTo>
                    <a:pt x="3247" y="44"/>
                  </a:lnTo>
                  <a:lnTo>
                    <a:pt x="3203" y="88"/>
                  </a:lnTo>
                  <a:lnTo>
                    <a:pt x="1624" y="3203"/>
                  </a:lnTo>
                  <a:lnTo>
                    <a:pt x="922" y="4344"/>
                  </a:lnTo>
                  <a:lnTo>
                    <a:pt x="922" y="4388"/>
                  </a:lnTo>
                  <a:lnTo>
                    <a:pt x="439" y="5529"/>
                  </a:lnTo>
                  <a:lnTo>
                    <a:pt x="439" y="5573"/>
                  </a:lnTo>
                  <a:lnTo>
                    <a:pt x="132" y="6538"/>
                  </a:lnTo>
                  <a:lnTo>
                    <a:pt x="132" y="6582"/>
                  </a:lnTo>
                  <a:lnTo>
                    <a:pt x="0" y="7986"/>
                  </a:lnTo>
                  <a:lnTo>
                    <a:pt x="88" y="9171"/>
                  </a:lnTo>
                  <a:lnTo>
                    <a:pt x="88" y="9259"/>
                  </a:lnTo>
                  <a:lnTo>
                    <a:pt x="351" y="9654"/>
                  </a:lnTo>
                  <a:lnTo>
                    <a:pt x="351" y="9698"/>
                  </a:lnTo>
                  <a:lnTo>
                    <a:pt x="2282" y="11541"/>
                  </a:lnTo>
                  <a:lnTo>
                    <a:pt x="2984" y="12550"/>
                  </a:lnTo>
                  <a:lnTo>
                    <a:pt x="4125" y="16806"/>
                  </a:lnTo>
                  <a:lnTo>
                    <a:pt x="4388" y="17552"/>
                  </a:lnTo>
                  <a:lnTo>
                    <a:pt x="4432" y="17640"/>
                  </a:lnTo>
                  <a:lnTo>
                    <a:pt x="4476" y="17684"/>
                  </a:lnTo>
                  <a:lnTo>
                    <a:pt x="6099" y="18430"/>
                  </a:lnTo>
                  <a:lnTo>
                    <a:pt x="6143" y="18474"/>
                  </a:lnTo>
                  <a:lnTo>
                    <a:pt x="8601" y="18957"/>
                  </a:lnTo>
                  <a:lnTo>
                    <a:pt x="10663" y="19220"/>
                  </a:lnTo>
                  <a:lnTo>
                    <a:pt x="15095" y="20668"/>
                  </a:lnTo>
                  <a:lnTo>
                    <a:pt x="17640" y="21414"/>
                  </a:lnTo>
                  <a:lnTo>
                    <a:pt x="18649" y="21633"/>
                  </a:lnTo>
                  <a:lnTo>
                    <a:pt x="18737" y="21633"/>
                  </a:lnTo>
                  <a:lnTo>
                    <a:pt x="20492" y="21194"/>
                  </a:lnTo>
                  <a:lnTo>
                    <a:pt x="20580" y="21151"/>
                  </a:lnTo>
                  <a:lnTo>
                    <a:pt x="20624" y="21107"/>
                  </a:lnTo>
                  <a:lnTo>
                    <a:pt x="20624" y="21019"/>
                  </a:lnTo>
                  <a:lnTo>
                    <a:pt x="20624" y="20975"/>
                  </a:lnTo>
                  <a:lnTo>
                    <a:pt x="20580" y="20887"/>
                  </a:lnTo>
                  <a:lnTo>
                    <a:pt x="20536" y="20843"/>
                  </a:lnTo>
                  <a:lnTo>
                    <a:pt x="20404" y="20843"/>
                  </a:lnTo>
                  <a:lnTo>
                    <a:pt x="18693" y="21282"/>
                  </a:lnTo>
                  <a:lnTo>
                    <a:pt x="17728" y="21107"/>
                  </a:lnTo>
                  <a:lnTo>
                    <a:pt x="15183" y="20317"/>
                  </a:lnTo>
                  <a:lnTo>
                    <a:pt x="10751" y="18869"/>
                  </a:lnTo>
                  <a:lnTo>
                    <a:pt x="10707" y="18869"/>
                  </a:lnTo>
                  <a:lnTo>
                    <a:pt x="8644" y="18605"/>
                  </a:lnTo>
                  <a:lnTo>
                    <a:pt x="6231" y="18123"/>
                  </a:lnTo>
                  <a:lnTo>
                    <a:pt x="4695" y="17377"/>
                  </a:lnTo>
                  <a:lnTo>
                    <a:pt x="4476" y="16719"/>
                  </a:lnTo>
                  <a:lnTo>
                    <a:pt x="3291" y="12418"/>
                  </a:lnTo>
                  <a:lnTo>
                    <a:pt x="3291" y="12374"/>
                  </a:lnTo>
                  <a:lnTo>
                    <a:pt x="2545" y="11321"/>
                  </a:lnTo>
                  <a:lnTo>
                    <a:pt x="614" y="9434"/>
                  </a:lnTo>
                  <a:lnTo>
                    <a:pt x="439" y="9083"/>
                  </a:lnTo>
                  <a:lnTo>
                    <a:pt x="351" y="7986"/>
                  </a:lnTo>
                  <a:lnTo>
                    <a:pt x="483" y="6626"/>
                  </a:lnTo>
                  <a:lnTo>
                    <a:pt x="746" y="5661"/>
                  </a:lnTo>
                  <a:lnTo>
                    <a:pt x="1229" y="4520"/>
                  </a:lnTo>
                  <a:lnTo>
                    <a:pt x="1931" y="3379"/>
                  </a:lnTo>
                  <a:lnTo>
                    <a:pt x="3510" y="263"/>
                  </a:lnTo>
                  <a:lnTo>
                    <a:pt x="3510" y="176"/>
                  </a:lnTo>
                  <a:lnTo>
                    <a:pt x="3510" y="132"/>
                  </a:lnTo>
                  <a:lnTo>
                    <a:pt x="3467" y="44"/>
                  </a:lnTo>
                  <a:lnTo>
                    <a:pt x="342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13" name="Google Shape;14513;p408"/>
            <p:cNvSpPr/>
            <p:nvPr/>
          </p:nvSpPr>
          <p:spPr>
            <a:xfrm>
              <a:off x="3616925" y="3530500"/>
              <a:ext cx="99850" cy="461875"/>
            </a:xfrm>
            <a:custGeom>
              <a:avLst/>
              <a:gdLst/>
              <a:ahLst/>
              <a:cxnLst/>
              <a:rect l="l" t="t" r="r" b="b"/>
              <a:pathLst>
                <a:path w="3994" h="18475" extrusionOk="0">
                  <a:moveTo>
                    <a:pt x="132" y="1"/>
                  </a:moveTo>
                  <a:lnTo>
                    <a:pt x="88" y="44"/>
                  </a:lnTo>
                  <a:lnTo>
                    <a:pt x="44" y="132"/>
                  </a:lnTo>
                  <a:lnTo>
                    <a:pt x="0" y="176"/>
                  </a:lnTo>
                  <a:lnTo>
                    <a:pt x="0" y="659"/>
                  </a:lnTo>
                  <a:lnTo>
                    <a:pt x="0" y="703"/>
                  </a:lnTo>
                  <a:lnTo>
                    <a:pt x="132" y="1931"/>
                  </a:lnTo>
                  <a:lnTo>
                    <a:pt x="176" y="1975"/>
                  </a:lnTo>
                  <a:lnTo>
                    <a:pt x="702" y="3818"/>
                  </a:lnTo>
                  <a:lnTo>
                    <a:pt x="834" y="4915"/>
                  </a:lnTo>
                  <a:lnTo>
                    <a:pt x="219" y="7767"/>
                  </a:lnTo>
                  <a:lnTo>
                    <a:pt x="219" y="7811"/>
                  </a:lnTo>
                  <a:lnTo>
                    <a:pt x="219" y="8689"/>
                  </a:lnTo>
                  <a:lnTo>
                    <a:pt x="219" y="8733"/>
                  </a:lnTo>
                  <a:lnTo>
                    <a:pt x="395" y="9698"/>
                  </a:lnTo>
                  <a:lnTo>
                    <a:pt x="395" y="9742"/>
                  </a:lnTo>
                  <a:lnTo>
                    <a:pt x="1887" y="13603"/>
                  </a:lnTo>
                  <a:lnTo>
                    <a:pt x="2589" y="16017"/>
                  </a:lnTo>
                  <a:lnTo>
                    <a:pt x="3247" y="17860"/>
                  </a:lnTo>
                  <a:lnTo>
                    <a:pt x="3247" y="17904"/>
                  </a:lnTo>
                  <a:lnTo>
                    <a:pt x="3686" y="18430"/>
                  </a:lnTo>
                  <a:lnTo>
                    <a:pt x="3730" y="18474"/>
                  </a:lnTo>
                  <a:lnTo>
                    <a:pt x="3818" y="18474"/>
                  </a:lnTo>
                  <a:lnTo>
                    <a:pt x="3905" y="18430"/>
                  </a:lnTo>
                  <a:lnTo>
                    <a:pt x="3949" y="18386"/>
                  </a:lnTo>
                  <a:lnTo>
                    <a:pt x="3993" y="18343"/>
                  </a:lnTo>
                  <a:lnTo>
                    <a:pt x="3993" y="18255"/>
                  </a:lnTo>
                  <a:lnTo>
                    <a:pt x="3949" y="18211"/>
                  </a:lnTo>
                  <a:lnTo>
                    <a:pt x="3554" y="17684"/>
                  </a:lnTo>
                  <a:lnTo>
                    <a:pt x="2896" y="15929"/>
                  </a:lnTo>
                  <a:lnTo>
                    <a:pt x="2238" y="13472"/>
                  </a:lnTo>
                  <a:lnTo>
                    <a:pt x="746" y="9654"/>
                  </a:lnTo>
                  <a:lnTo>
                    <a:pt x="570" y="8689"/>
                  </a:lnTo>
                  <a:lnTo>
                    <a:pt x="570" y="7855"/>
                  </a:lnTo>
                  <a:lnTo>
                    <a:pt x="1185" y="4959"/>
                  </a:lnTo>
                  <a:lnTo>
                    <a:pt x="1185" y="4871"/>
                  </a:lnTo>
                  <a:lnTo>
                    <a:pt x="1053" y="3774"/>
                  </a:lnTo>
                  <a:lnTo>
                    <a:pt x="1053" y="3730"/>
                  </a:lnTo>
                  <a:lnTo>
                    <a:pt x="483" y="1887"/>
                  </a:lnTo>
                  <a:lnTo>
                    <a:pt x="351" y="659"/>
                  </a:lnTo>
                  <a:lnTo>
                    <a:pt x="351" y="176"/>
                  </a:lnTo>
                  <a:lnTo>
                    <a:pt x="351" y="132"/>
                  </a:lnTo>
                  <a:lnTo>
                    <a:pt x="307" y="88"/>
                  </a:lnTo>
                  <a:lnTo>
                    <a:pt x="263" y="44"/>
                  </a:lnTo>
                  <a:lnTo>
                    <a:pt x="21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14" name="Google Shape;14514;p408"/>
            <p:cNvSpPr/>
            <p:nvPr/>
          </p:nvSpPr>
          <p:spPr>
            <a:xfrm>
              <a:off x="3513800" y="3504175"/>
              <a:ext cx="102050" cy="330225"/>
            </a:xfrm>
            <a:custGeom>
              <a:avLst/>
              <a:gdLst/>
              <a:ahLst/>
              <a:cxnLst/>
              <a:rect l="l" t="t" r="r" b="b"/>
              <a:pathLst>
                <a:path w="4082" h="13209" extrusionOk="0">
                  <a:moveTo>
                    <a:pt x="3906" y="0"/>
                  </a:moveTo>
                  <a:lnTo>
                    <a:pt x="3818" y="44"/>
                  </a:lnTo>
                  <a:lnTo>
                    <a:pt x="3774" y="44"/>
                  </a:lnTo>
                  <a:lnTo>
                    <a:pt x="3730" y="132"/>
                  </a:lnTo>
                  <a:lnTo>
                    <a:pt x="3511" y="703"/>
                  </a:lnTo>
                  <a:lnTo>
                    <a:pt x="3204" y="2677"/>
                  </a:lnTo>
                  <a:lnTo>
                    <a:pt x="1536" y="5705"/>
                  </a:lnTo>
                  <a:lnTo>
                    <a:pt x="790" y="7855"/>
                  </a:lnTo>
                  <a:lnTo>
                    <a:pt x="0" y="10444"/>
                  </a:lnTo>
                  <a:lnTo>
                    <a:pt x="0" y="10488"/>
                  </a:lnTo>
                  <a:lnTo>
                    <a:pt x="88" y="11322"/>
                  </a:lnTo>
                  <a:lnTo>
                    <a:pt x="88" y="11365"/>
                  </a:lnTo>
                  <a:lnTo>
                    <a:pt x="746" y="13121"/>
                  </a:lnTo>
                  <a:lnTo>
                    <a:pt x="790" y="13165"/>
                  </a:lnTo>
                  <a:lnTo>
                    <a:pt x="922" y="13208"/>
                  </a:lnTo>
                  <a:lnTo>
                    <a:pt x="966" y="13208"/>
                  </a:lnTo>
                  <a:lnTo>
                    <a:pt x="1010" y="13165"/>
                  </a:lnTo>
                  <a:lnTo>
                    <a:pt x="1053" y="13121"/>
                  </a:lnTo>
                  <a:lnTo>
                    <a:pt x="1097" y="13033"/>
                  </a:lnTo>
                  <a:lnTo>
                    <a:pt x="1053" y="12989"/>
                  </a:lnTo>
                  <a:lnTo>
                    <a:pt x="439" y="11278"/>
                  </a:lnTo>
                  <a:lnTo>
                    <a:pt x="351" y="10488"/>
                  </a:lnTo>
                  <a:lnTo>
                    <a:pt x="1097" y="7943"/>
                  </a:lnTo>
                  <a:lnTo>
                    <a:pt x="1887" y="5837"/>
                  </a:lnTo>
                  <a:lnTo>
                    <a:pt x="3511" y="2809"/>
                  </a:lnTo>
                  <a:lnTo>
                    <a:pt x="3555" y="2765"/>
                  </a:lnTo>
                  <a:lnTo>
                    <a:pt x="3862" y="790"/>
                  </a:lnTo>
                  <a:lnTo>
                    <a:pt x="4081" y="264"/>
                  </a:lnTo>
                  <a:lnTo>
                    <a:pt x="4081" y="176"/>
                  </a:lnTo>
                  <a:lnTo>
                    <a:pt x="4081" y="132"/>
                  </a:lnTo>
                  <a:lnTo>
                    <a:pt x="4037" y="44"/>
                  </a:lnTo>
                  <a:lnTo>
                    <a:pt x="395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15" name="Google Shape;14515;p408"/>
            <p:cNvSpPr/>
            <p:nvPr/>
          </p:nvSpPr>
          <p:spPr>
            <a:xfrm>
              <a:off x="3422750" y="3478950"/>
              <a:ext cx="183225" cy="256725"/>
            </a:xfrm>
            <a:custGeom>
              <a:avLst/>
              <a:gdLst/>
              <a:ahLst/>
              <a:cxnLst/>
              <a:rect l="l" t="t" r="r" b="b"/>
              <a:pathLst>
                <a:path w="7329" h="10269" extrusionOk="0">
                  <a:moveTo>
                    <a:pt x="7109" y="0"/>
                  </a:moveTo>
                  <a:lnTo>
                    <a:pt x="7065" y="44"/>
                  </a:lnTo>
                  <a:lnTo>
                    <a:pt x="7021" y="88"/>
                  </a:lnTo>
                  <a:lnTo>
                    <a:pt x="6977" y="132"/>
                  </a:lnTo>
                  <a:lnTo>
                    <a:pt x="6933" y="351"/>
                  </a:lnTo>
                  <a:lnTo>
                    <a:pt x="5046" y="1624"/>
                  </a:lnTo>
                  <a:lnTo>
                    <a:pt x="5003" y="1668"/>
                  </a:lnTo>
                  <a:lnTo>
                    <a:pt x="4213" y="2721"/>
                  </a:lnTo>
                  <a:lnTo>
                    <a:pt x="2545" y="5046"/>
                  </a:lnTo>
                  <a:lnTo>
                    <a:pt x="746" y="7855"/>
                  </a:lnTo>
                  <a:lnTo>
                    <a:pt x="702" y="7899"/>
                  </a:lnTo>
                  <a:lnTo>
                    <a:pt x="0" y="10049"/>
                  </a:lnTo>
                  <a:lnTo>
                    <a:pt x="0" y="10093"/>
                  </a:lnTo>
                  <a:lnTo>
                    <a:pt x="0" y="10180"/>
                  </a:lnTo>
                  <a:lnTo>
                    <a:pt x="44" y="10224"/>
                  </a:lnTo>
                  <a:lnTo>
                    <a:pt x="88" y="10268"/>
                  </a:lnTo>
                  <a:lnTo>
                    <a:pt x="176" y="10268"/>
                  </a:lnTo>
                  <a:lnTo>
                    <a:pt x="263" y="10224"/>
                  </a:lnTo>
                  <a:lnTo>
                    <a:pt x="307" y="10137"/>
                  </a:lnTo>
                  <a:lnTo>
                    <a:pt x="1053" y="8030"/>
                  </a:lnTo>
                  <a:lnTo>
                    <a:pt x="2809" y="5222"/>
                  </a:lnTo>
                  <a:lnTo>
                    <a:pt x="4520" y="2896"/>
                  </a:lnTo>
                  <a:lnTo>
                    <a:pt x="5266" y="1931"/>
                  </a:lnTo>
                  <a:lnTo>
                    <a:pt x="7153" y="571"/>
                  </a:lnTo>
                  <a:lnTo>
                    <a:pt x="7240" y="483"/>
                  </a:lnTo>
                  <a:lnTo>
                    <a:pt x="7328" y="220"/>
                  </a:lnTo>
                  <a:lnTo>
                    <a:pt x="7328" y="176"/>
                  </a:lnTo>
                  <a:lnTo>
                    <a:pt x="7284" y="88"/>
                  </a:lnTo>
                  <a:lnTo>
                    <a:pt x="7240" y="44"/>
                  </a:lnTo>
                  <a:lnTo>
                    <a:pt x="719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16" name="Google Shape;14516;p408"/>
            <p:cNvSpPr/>
            <p:nvPr/>
          </p:nvSpPr>
          <p:spPr>
            <a:xfrm>
              <a:off x="3356925" y="3428475"/>
              <a:ext cx="228200" cy="247950"/>
            </a:xfrm>
            <a:custGeom>
              <a:avLst/>
              <a:gdLst/>
              <a:ahLst/>
              <a:cxnLst/>
              <a:rect l="l" t="t" r="r" b="b"/>
              <a:pathLst>
                <a:path w="9128" h="9918" extrusionOk="0">
                  <a:moveTo>
                    <a:pt x="8952" y="1"/>
                  </a:moveTo>
                  <a:lnTo>
                    <a:pt x="8908" y="45"/>
                  </a:lnTo>
                  <a:lnTo>
                    <a:pt x="7548" y="791"/>
                  </a:lnTo>
                  <a:lnTo>
                    <a:pt x="5090" y="2502"/>
                  </a:lnTo>
                  <a:lnTo>
                    <a:pt x="5047" y="2546"/>
                  </a:lnTo>
                  <a:lnTo>
                    <a:pt x="2502" y="6144"/>
                  </a:lnTo>
                  <a:lnTo>
                    <a:pt x="44" y="9654"/>
                  </a:lnTo>
                  <a:lnTo>
                    <a:pt x="0" y="9742"/>
                  </a:lnTo>
                  <a:lnTo>
                    <a:pt x="0" y="9786"/>
                  </a:lnTo>
                  <a:lnTo>
                    <a:pt x="44" y="9874"/>
                  </a:lnTo>
                  <a:lnTo>
                    <a:pt x="88" y="9918"/>
                  </a:lnTo>
                  <a:lnTo>
                    <a:pt x="264" y="9918"/>
                  </a:lnTo>
                  <a:lnTo>
                    <a:pt x="308" y="9874"/>
                  </a:lnTo>
                  <a:lnTo>
                    <a:pt x="2809" y="6363"/>
                  </a:lnTo>
                  <a:lnTo>
                    <a:pt x="5310" y="2765"/>
                  </a:lnTo>
                  <a:lnTo>
                    <a:pt x="7723" y="1098"/>
                  </a:lnTo>
                  <a:lnTo>
                    <a:pt x="9040" y="352"/>
                  </a:lnTo>
                  <a:lnTo>
                    <a:pt x="9127" y="308"/>
                  </a:lnTo>
                  <a:lnTo>
                    <a:pt x="9127" y="220"/>
                  </a:lnTo>
                  <a:lnTo>
                    <a:pt x="9127" y="176"/>
                  </a:lnTo>
                  <a:lnTo>
                    <a:pt x="9127" y="88"/>
                  </a:lnTo>
                  <a:lnTo>
                    <a:pt x="9084" y="45"/>
                  </a:lnTo>
                  <a:lnTo>
                    <a:pt x="904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17" name="Google Shape;14517;p408"/>
            <p:cNvSpPr/>
            <p:nvPr/>
          </p:nvSpPr>
          <p:spPr>
            <a:xfrm>
              <a:off x="906200" y="2307350"/>
              <a:ext cx="948925" cy="1026800"/>
            </a:xfrm>
            <a:custGeom>
              <a:avLst/>
              <a:gdLst/>
              <a:ahLst/>
              <a:cxnLst/>
              <a:rect l="l" t="t" r="r" b="b"/>
              <a:pathLst>
                <a:path w="37957" h="41072" extrusionOk="0">
                  <a:moveTo>
                    <a:pt x="37781" y="0"/>
                  </a:moveTo>
                  <a:lnTo>
                    <a:pt x="37694" y="44"/>
                  </a:lnTo>
                  <a:lnTo>
                    <a:pt x="34929" y="1711"/>
                  </a:lnTo>
                  <a:lnTo>
                    <a:pt x="30453" y="3730"/>
                  </a:lnTo>
                  <a:lnTo>
                    <a:pt x="27338" y="5046"/>
                  </a:lnTo>
                  <a:lnTo>
                    <a:pt x="24222" y="6450"/>
                  </a:lnTo>
                  <a:lnTo>
                    <a:pt x="21282" y="7811"/>
                  </a:lnTo>
                  <a:lnTo>
                    <a:pt x="19571" y="8644"/>
                  </a:lnTo>
                  <a:lnTo>
                    <a:pt x="16587" y="10356"/>
                  </a:lnTo>
                  <a:lnTo>
                    <a:pt x="15007" y="11321"/>
                  </a:lnTo>
                  <a:lnTo>
                    <a:pt x="13252" y="12638"/>
                  </a:lnTo>
                  <a:lnTo>
                    <a:pt x="8996" y="16104"/>
                  </a:lnTo>
                  <a:lnTo>
                    <a:pt x="6889" y="17859"/>
                  </a:lnTo>
                  <a:lnTo>
                    <a:pt x="5661" y="18737"/>
                  </a:lnTo>
                  <a:lnTo>
                    <a:pt x="1712" y="20141"/>
                  </a:lnTo>
                  <a:lnTo>
                    <a:pt x="1712" y="20185"/>
                  </a:lnTo>
                  <a:lnTo>
                    <a:pt x="922" y="20536"/>
                  </a:lnTo>
                  <a:lnTo>
                    <a:pt x="878" y="20624"/>
                  </a:lnTo>
                  <a:lnTo>
                    <a:pt x="834" y="20668"/>
                  </a:lnTo>
                  <a:lnTo>
                    <a:pt x="44" y="24485"/>
                  </a:lnTo>
                  <a:lnTo>
                    <a:pt x="0" y="25626"/>
                  </a:lnTo>
                  <a:lnTo>
                    <a:pt x="0" y="25714"/>
                  </a:lnTo>
                  <a:lnTo>
                    <a:pt x="220" y="26153"/>
                  </a:lnTo>
                  <a:lnTo>
                    <a:pt x="220" y="26240"/>
                  </a:lnTo>
                  <a:lnTo>
                    <a:pt x="2458" y="28698"/>
                  </a:lnTo>
                  <a:lnTo>
                    <a:pt x="4739" y="31155"/>
                  </a:lnTo>
                  <a:lnTo>
                    <a:pt x="6626" y="33744"/>
                  </a:lnTo>
                  <a:lnTo>
                    <a:pt x="8908" y="35806"/>
                  </a:lnTo>
                  <a:lnTo>
                    <a:pt x="10356" y="37211"/>
                  </a:lnTo>
                  <a:lnTo>
                    <a:pt x="10751" y="37649"/>
                  </a:lnTo>
                  <a:lnTo>
                    <a:pt x="10181" y="39624"/>
                  </a:lnTo>
                  <a:lnTo>
                    <a:pt x="10181" y="39668"/>
                  </a:lnTo>
                  <a:lnTo>
                    <a:pt x="10049" y="40896"/>
                  </a:lnTo>
                  <a:lnTo>
                    <a:pt x="10049" y="40984"/>
                  </a:lnTo>
                  <a:lnTo>
                    <a:pt x="10093" y="41028"/>
                  </a:lnTo>
                  <a:lnTo>
                    <a:pt x="10137" y="41072"/>
                  </a:lnTo>
                  <a:lnTo>
                    <a:pt x="10224" y="41072"/>
                  </a:lnTo>
                  <a:lnTo>
                    <a:pt x="10356" y="41028"/>
                  </a:lnTo>
                  <a:lnTo>
                    <a:pt x="10400" y="40940"/>
                  </a:lnTo>
                  <a:lnTo>
                    <a:pt x="10532" y="39712"/>
                  </a:lnTo>
                  <a:lnTo>
                    <a:pt x="11102" y="37649"/>
                  </a:lnTo>
                  <a:lnTo>
                    <a:pt x="11102" y="37562"/>
                  </a:lnTo>
                  <a:lnTo>
                    <a:pt x="11102" y="37518"/>
                  </a:lnTo>
                  <a:lnTo>
                    <a:pt x="10619" y="36947"/>
                  </a:lnTo>
                  <a:lnTo>
                    <a:pt x="9127" y="35543"/>
                  </a:lnTo>
                  <a:lnTo>
                    <a:pt x="6889" y="33525"/>
                  </a:lnTo>
                  <a:lnTo>
                    <a:pt x="5003" y="30936"/>
                  </a:lnTo>
                  <a:lnTo>
                    <a:pt x="2721" y="28478"/>
                  </a:lnTo>
                  <a:lnTo>
                    <a:pt x="527" y="26021"/>
                  </a:lnTo>
                  <a:lnTo>
                    <a:pt x="351" y="25626"/>
                  </a:lnTo>
                  <a:lnTo>
                    <a:pt x="395" y="24529"/>
                  </a:lnTo>
                  <a:lnTo>
                    <a:pt x="1185" y="20843"/>
                  </a:lnTo>
                  <a:lnTo>
                    <a:pt x="1843" y="20492"/>
                  </a:lnTo>
                  <a:lnTo>
                    <a:pt x="5792" y="19044"/>
                  </a:lnTo>
                  <a:lnTo>
                    <a:pt x="5836" y="19044"/>
                  </a:lnTo>
                  <a:lnTo>
                    <a:pt x="7109" y="18123"/>
                  </a:lnTo>
                  <a:lnTo>
                    <a:pt x="9215" y="16367"/>
                  </a:lnTo>
                  <a:lnTo>
                    <a:pt x="13472" y="12901"/>
                  </a:lnTo>
                  <a:lnTo>
                    <a:pt x="15183" y="11584"/>
                  </a:lnTo>
                  <a:lnTo>
                    <a:pt x="16763" y="10663"/>
                  </a:lnTo>
                  <a:lnTo>
                    <a:pt x="19746" y="8952"/>
                  </a:lnTo>
                  <a:lnTo>
                    <a:pt x="21414" y="8118"/>
                  </a:lnTo>
                  <a:lnTo>
                    <a:pt x="24354" y="6758"/>
                  </a:lnTo>
                  <a:lnTo>
                    <a:pt x="27469" y="5353"/>
                  </a:lnTo>
                  <a:lnTo>
                    <a:pt x="30585" y="4037"/>
                  </a:lnTo>
                  <a:lnTo>
                    <a:pt x="35061" y="2019"/>
                  </a:lnTo>
                  <a:lnTo>
                    <a:pt x="35105" y="2019"/>
                  </a:lnTo>
                  <a:lnTo>
                    <a:pt x="37869" y="351"/>
                  </a:lnTo>
                  <a:lnTo>
                    <a:pt x="37913" y="307"/>
                  </a:lnTo>
                  <a:lnTo>
                    <a:pt x="37957" y="219"/>
                  </a:lnTo>
                  <a:lnTo>
                    <a:pt x="37957" y="176"/>
                  </a:lnTo>
                  <a:lnTo>
                    <a:pt x="37957" y="88"/>
                  </a:lnTo>
                  <a:lnTo>
                    <a:pt x="37913" y="44"/>
                  </a:lnTo>
                  <a:lnTo>
                    <a:pt x="37825" y="44"/>
                  </a:lnTo>
                  <a:lnTo>
                    <a:pt x="3778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18" name="Google Shape;14518;p408"/>
            <p:cNvSpPr/>
            <p:nvPr/>
          </p:nvSpPr>
          <p:spPr>
            <a:xfrm>
              <a:off x="970925" y="2329275"/>
              <a:ext cx="908350" cy="911650"/>
            </a:xfrm>
            <a:custGeom>
              <a:avLst/>
              <a:gdLst/>
              <a:ahLst/>
              <a:cxnLst/>
              <a:rect l="l" t="t" r="r" b="b"/>
              <a:pathLst>
                <a:path w="36334" h="36466" extrusionOk="0">
                  <a:moveTo>
                    <a:pt x="36114" y="1"/>
                  </a:moveTo>
                  <a:lnTo>
                    <a:pt x="36070" y="45"/>
                  </a:lnTo>
                  <a:lnTo>
                    <a:pt x="33569" y="1536"/>
                  </a:lnTo>
                  <a:lnTo>
                    <a:pt x="31287" y="2765"/>
                  </a:lnTo>
                  <a:lnTo>
                    <a:pt x="29093" y="3687"/>
                  </a:lnTo>
                  <a:lnTo>
                    <a:pt x="26592" y="4784"/>
                  </a:lnTo>
                  <a:lnTo>
                    <a:pt x="23696" y="6056"/>
                  </a:lnTo>
                  <a:lnTo>
                    <a:pt x="20887" y="7329"/>
                  </a:lnTo>
                  <a:lnTo>
                    <a:pt x="18957" y="8250"/>
                  </a:lnTo>
                  <a:lnTo>
                    <a:pt x="14700" y="10664"/>
                  </a:lnTo>
                  <a:lnTo>
                    <a:pt x="13252" y="11497"/>
                  </a:lnTo>
                  <a:lnTo>
                    <a:pt x="13252" y="11541"/>
                  </a:lnTo>
                  <a:lnTo>
                    <a:pt x="10488" y="13735"/>
                  </a:lnTo>
                  <a:lnTo>
                    <a:pt x="7899" y="15841"/>
                  </a:lnTo>
                  <a:lnTo>
                    <a:pt x="4520" y="18781"/>
                  </a:lnTo>
                  <a:lnTo>
                    <a:pt x="3598" y="19264"/>
                  </a:lnTo>
                  <a:lnTo>
                    <a:pt x="1053" y="20229"/>
                  </a:lnTo>
                  <a:lnTo>
                    <a:pt x="263" y="20537"/>
                  </a:lnTo>
                  <a:lnTo>
                    <a:pt x="220" y="20580"/>
                  </a:lnTo>
                  <a:lnTo>
                    <a:pt x="176" y="20668"/>
                  </a:lnTo>
                  <a:lnTo>
                    <a:pt x="0" y="21195"/>
                  </a:lnTo>
                  <a:lnTo>
                    <a:pt x="0" y="21239"/>
                  </a:lnTo>
                  <a:lnTo>
                    <a:pt x="88" y="22116"/>
                  </a:lnTo>
                  <a:lnTo>
                    <a:pt x="88" y="22204"/>
                  </a:lnTo>
                  <a:lnTo>
                    <a:pt x="1536" y="24398"/>
                  </a:lnTo>
                  <a:lnTo>
                    <a:pt x="4213" y="27909"/>
                  </a:lnTo>
                  <a:lnTo>
                    <a:pt x="5880" y="29839"/>
                  </a:lnTo>
                  <a:lnTo>
                    <a:pt x="7504" y="31594"/>
                  </a:lnTo>
                  <a:lnTo>
                    <a:pt x="8732" y="32999"/>
                  </a:lnTo>
                  <a:lnTo>
                    <a:pt x="9391" y="33876"/>
                  </a:lnTo>
                  <a:lnTo>
                    <a:pt x="9522" y="34271"/>
                  </a:lnTo>
                  <a:lnTo>
                    <a:pt x="8996" y="35807"/>
                  </a:lnTo>
                  <a:lnTo>
                    <a:pt x="8864" y="36246"/>
                  </a:lnTo>
                  <a:lnTo>
                    <a:pt x="8864" y="36290"/>
                  </a:lnTo>
                  <a:lnTo>
                    <a:pt x="8908" y="36377"/>
                  </a:lnTo>
                  <a:lnTo>
                    <a:pt x="8952" y="36421"/>
                  </a:lnTo>
                  <a:lnTo>
                    <a:pt x="8996" y="36465"/>
                  </a:lnTo>
                  <a:lnTo>
                    <a:pt x="9040" y="36465"/>
                  </a:lnTo>
                  <a:lnTo>
                    <a:pt x="9127" y="36421"/>
                  </a:lnTo>
                  <a:lnTo>
                    <a:pt x="9215" y="36334"/>
                  </a:lnTo>
                  <a:lnTo>
                    <a:pt x="9873" y="34359"/>
                  </a:lnTo>
                  <a:lnTo>
                    <a:pt x="9873" y="34227"/>
                  </a:lnTo>
                  <a:lnTo>
                    <a:pt x="9698" y="33745"/>
                  </a:lnTo>
                  <a:lnTo>
                    <a:pt x="9698" y="33657"/>
                  </a:lnTo>
                  <a:lnTo>
                    <a:pt x="8996" y="32779"/>
                  </a:lnTo>
                  <a:lnTo>
                    <a:pt x="7767" y="31375"/>
                  </a:lnTo>
                  <a:lnTo>
                    <a:pt x="6143" y="29620"/>
                  </a:lnTo>
                  <a:lnTo>
                    <a:pt x="4476" y="27689"/>
                  </a:lnTo>
                  <a:lnTo>
                    <a:pt x="1843" y="24223"/>
                  </a:lnTo>
                  <a:lnTo>
                    <a:pt x="439" y="22029"/>
                  </a:lnTo>
                  <a:lnTo>
                    <a:pt x="351" y="21239"/>
                  </a:lnTo>
                  <a:lnTo>
                    <a:pt x="483" y="20844"/>
                  </a:lnTo>
                  <a:lnTo>
                    <a:pt x="3730" y="19615"/>
                  </a:lnTo>
                  <a:lnTo>
                    <a:pt x="3774" y="19615"/>
                  </a:lnTo>
                  <a:lnTo>
                    <a:pt x="4695" y="19045"/>
                  </a:lnTo>
                  <a:lnTo>
                    <a:pt x="8162" y="16105"/>
                  </a:lnTo>
                  <a:lnTo>
                    <a:pt x="10707" y="13998"/>
                  </a:lnTo>
                  <a:lnTo>
                    <a:pt x="13472" y="11804"/>
                  </a:lnTo>
                  <a:lnTo>
                    <a:pt x="14876" y="10971"/>
                  </a:lnTo>
                  <a:lnTo>
                    <a:pt x="19088" y="8557"/>
                  </a:lnTo>
                  <a:lnTo>
                    <a:pt x="21019" y="7636"/>
                  </a:lnTo>
                  <a:lnTo>
                    <a:pt x="23827" y="6363"/>
                  </a:lnTo>
                  <a:lnTo>
                    <a:pt x="26723" y="5135"/>
                  </a:lnTo>
                  <a:lnTo>
                    <a:pt x="29225" y="4038"/>
                  </a:lnTo>
                  <a:lnTo>
                    <a:pt x="31463" y="3072"/>
                  </a:lnTo>
                  <a:lnTo>
                    <a:pt x="33744" y="1844"/>
                  </a:lnTo>
                  <a:lnTo>
                    <a:pt x="36246" y="352"/>
                  </a:lnTo>
                  <a:lnTo>
                    <a:pt x="36289" y="308"/>
                  </a:lnTo>
                  <a:lnTo>
                    <a:pt x="36333" y="220"/>
                  </a:lnTo>
                  <a:lnTo>
                    <a:pt x="36333" y="176"/>
                  </a:lnTo>
                  <a:lnTo>
                    <a:pt x="36289" y="88"/>
                  </a:lnTo>
                  <a:lnTo>
                    <a:pt x="36246" y="45"/>
                  </a:lnTo>
                  <a:lnTo>
                    <a:pt x="3620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19" name="Google Shape;14519;p408"/>
            <p:cNvSpPr/>
            <p:nvPr/>
          </p:nvSpPr>
          <p:spPr>
            <a:xfrm>
              <a:off x="1070750" y="2351225"/>
              <a:ext cx="831550" cy="835950"/>
            </a:xfrm>
            <a:custGeom>
              <a:avLst/>
              <a:gdLst/>
              <a:ahLst/>
              <a:cxnLst/>
              <a:rect l="l" t="t" r="r" b="b"/>
              <a:pathLst>
                <a:path w="33262" h="33438" extrusionOk="0">
                  <a:moveTo>
                    <a:pt x="33086" y="0"/>
                  </a:moveTo>
                  <a:lnTo>
                    <a:pt x="32998" y="44"/>
                  </a:lnTo>
                  <a:lnTo>
                    <a:pt x="29313" y="2194"/>
                  </a:lnTo>
                  <a:lnTo>
                    <a:pt x="26680" y="3511"/>
                  </a:lnTo>
                  <a:lnTo>
                    <a:pt x="23959" y="4695"/>
                  </a:lnTo>
                  <a:lnTo>
                    <a:pt x="21546" y="5749"/>
                  </a:lnTo>
                  <a:lnTo>
                    <a:pt x="18781" y="7021"/>
                  </a:lnTo>
                  <a:lnTo>
                    <a:pt x="16412" y="8162"/>
                  </a:lnTo>
                  <a:lnTo>
                    <a:pt x="14393" y="9215"/>
                  </a:lnTo>
                  <a:lnTo>
                    <a:pt x="12111" y="10532"/>
                  </a:lnTo>
                  <a:lnTo>
                    <a:pt x="10093" y="11760"/>
                  </a:lnTo>
                  <a:lnTo>
                    <a:pt x="7372" y="13954"/>
                  </a:lnTo>
                  <a:lnTo>
                    <a:pt x="4696" y="16192"/>
                  </a:lnTo>
                  <a:lnTo>
                    <a:pt x="1361" y="19132"/>
                  </a:lnTo>
                  <a:lnTo>
                    <a:pt x="307" y="19790"/>
                  </a:lnTo>
                  <a:lnTo>
                    <a:pt x="264" y="19878"/>
                  </a:lnTo>
                  <a:lnTo>
                    <a:pt x="44" y="20185"/>
                  </a:lnTo>
                  <a:lnTo>
                    <a:pt x="0" y="20273"/>
                  </a:lnTo>
                  <a:lnTo>
                    <a:pt x="44" y="20361"/>
                  </a:lnTo>
                  <a:lnTo>
                    <a:pt x="220" y="20975"/>
                  </a:lnTo>
                  <a:lnTo>
                    <a:pt x="264" y="21063"/>
                  </a:lnTo>
                  <a:lnTo>
                    <a:pt x="3467" y="25056"/>
                  </a:lnTo>
                  <a:lnTo>
                    <a:pt x="5924" y="28171"/>
                  </a:lnTo>
                  <a:lnTo>
                    <a:pt x="6714" y="29400"/>
                  </a:lnTo>
                  <a:lnTo>
                    <a:pt x="6977" y="30278"/>
                  </a:lnTo>
                  <a:lnTo>
                    <a:pt x="6977" y="30848"/>
                  </a:lnTo>
                  <a:lnTo>
                    <a:pt x="6187" y="33174"/>
                  </a:lnTo>
                  <a:lnTo>
                    <a:pt x="6144" y="33262"/>
                  </a:lnTo>
                  <a:lnTo>
                    <a:pt x="6187" y="33305"/>
                  </a:lnTo>
                  <a:lnTo>
                    <a:pt x="6231" y="33393"/>
                  </a:lnTo>
                  <a:lnTo>
                    <a:pt x="6275" y="33437"/>
                  </a:lnTo>
                  <a:lnTo>
                    <a:pt x="6319" y="33437"/>
                  </a:lnTo>
                  <a:lnTo>
                    <a:pt x="6451" y="33393"/>
                  </a:lnTo>
                  <a:lnTo>
                    <a:pt x="6495" y="33305"/>
                  </a:lnTo>
                  <a:lnTo>
                    <a:pt x="7328" y="30936"/>
                  </a:lnTo>
                  <a:lnTo>
                    <a:pt x="7328" y="30892"/>
                  </a:lnTo>
                  <a:lnTo>
                    <a:pt x="7328" y="30278"/>
                  </a:lnTo>
                  <a:lnTo>
                    <a:pt x="7328" y="30190"/>
                  </a:lnTo>
                  <a:lnTo>
                    <a:pt x="7021" y="29268"/>
                  </a:lnTo>
                  <a:lnTo>
                    <a:pt x="7021" y="29225"/>
                  </a:lnTo>
                  <a:lnTo>
                    <a:pt x="6187" y="27952"/>
                  </a:lnTo>
                  <a:lnTo>
                    <a:pt x="3730" y="24836"/>
                  </a:lnTo>
                  <a:lnTo>
                    <a:pt x="527" y="20843"/>
                  </a:lnTo>
                  <a:lnTo>
                    <a:pt x="395" y="20317"/>
                  </a:lnTo>
                  <a:lnTo>
                    <a:pt x="527" y="20097"/>
                  </a:lnTo>
                  <a:lnTo>
                    <a:pt x="1580" y="19439"/>
                  </a:lnTo>
                  <a:lnTo>
                    <a:pt x="1580" y="19395"/>
                  </a:lnTo>
                  <a:lnTo>
                    <a:pt x="4915" y="16455"/>
                  </a:lnTo>
                  <a:lnTo>
                    <a:pt x="7592" y="14217"/>
                  </a:lnTo>
                  <a:lnTo>
                    <a:pt x="10268" y="12023"/>
                  </a:lnTo>
                  <a:lnTo>
                    <a:pt x="12287" y="10839"/>
                  </a:lnTo>
                  <a:lnTo>
                    <a:pt x="14569" y="9522"/>
                  </a:lnTo>
                  <a:lnTo>
                    <a:pt x="16587" y="8469"/>
                  </a:lnTo>
                  <a:lnTo>
                    <a:pt x="18957" y="7328"/>
                  </a:lnTo>
                  <a:lnTo>
                    <a:pt x="21677" y="6100"/>
                  </a:lnTo>
                  <a:lnTo>
                    <a:pt x="24091" y="5003"/>
                  </a:lnTo>
                  <a:lnTo>
                    <a:pt x="26811" y="3862"/>
                  </a:lnTo>
                  <a:lnTo>
                    <a:pt x="29488" y="2501"/>
                  </a:lnTo>
                  <a:lnTo>
                    <a:pt x="33174" y="351"/>
                  </a:lnTo>
                  <a:lnTo>
                    <a:pt x="33262" y="264"/>
                  </a:lnTo>
                  <a:lnTo>
                    <a:pt x="33262" y="220"/>
                  </a:lnTo>
                  <a:lnTo>
                    <a:pt x="33262" y="176"/>
                  </a:lnTo>
                  <a:lnTo>
                    <a:pt x="33262" y="88"/>
                  </a:lnTo>
                  <a:lnTo>
                    <a:pt x="33218" y="44"/>
                  </a:lnTo>
                  <a:lnTo>
                    <a:pt x="3313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20" name="Google Shape;14520;p408"/>
            <p:cNvSpPr/>
            <p:nvPr/>
          </p:nvSpPr>
          <p:spPr>
            <a:xfrm>
              <a:off x="1213350" y="2372050"/>
              <a:ext cx="713100" cy="742700"/>
            </a:xfrm>
            <a:custGeom>
              <a:avLst/>
              <a:gdLst/>
              <a:ahLst/>
              <a:cxnLst/>
              <a:rect l="l" t="t" r="r" b="b"/>
              <a:pathLst>
                <a:path w="28524" h="29708" extrusionOk="0">
                  <a:moveTo>
                    <a:pt x="28348" y="1"/>
                  </a:moveTo>
                  <a:lnTo>
                    <a:pt x="28260" y="45"/>
                  </a:lnTo>
                  <a:lnTo>
                    <a:pt x="25100" y="1932"/>
                  </a:lnTo>
                  <a:lnTo>
                    <a:pt x="23214" y="2941"/>
                  </a:lnTo>
                  <a:lnTo>
                    <a:pt x="21239" y="3906"/>
                  </a:lnTo>
                  <a:lnTo>
                    <a:pt x="19308" y="4784"/>
                  </a:lnTo>
                  <a:lnTo>
                    <a:pt x="17334" y="5662"/>
                  </a:lnTo>
                  <a:lnTo>
                    <a:pt x="15052" y="6715"/>
                  </a:lnTo>
                  <a:lnTo>
                    <a:pt x="12726" y="7812"/>
                  </a:lnTo>
                  <a:lnTo>
                    <a:pt x="10400" y="8953"/>
                  </a:lnTo>
                  <a:lnTo>
                    <a:pt x="9303" y="9567"/>
                  </a:lnTo>
                  <a:lnTo>
                    <a:pt x="8163" y="10225"/>
                  </a:lnTo>
                  <a:lnTo>
                    <a:pt x="5925" y="11541"/>
                  </a:lnTo>
                  <a:lnTo>
                    <a:pt x="5925" y="11585"/>
                  </a:lnTo>
                  <a:lnTo>
                    <a:pt x="2195" y="14569"/>
                  </a:lnTo>
                  <a:lnTo>
                    <a:pt x="703" y="16017"/>
                  </a:lnTo>
                  <a:lnTo>
                    <a:pt x="132" y="16719"/>
                  </a:lnTo>
                  <a:lnTo>
                    <a:pt x="89" y="16807"/>
                  </a:lnTo>
                  <a:lnTo>
                    <a:pt x="1" y="17158"/>
                  </a:lnTo>
                  <a:lnTo>
                    <a:pt x="1" y="17246"/>
                  </a:lnTo>
                  <a:lnTo>
                    <a:pt x="132" y="17685"/>
                  </a:lnTo>
                  <a:lnTo>
                    <a:pt x="132" y="17772"/>
                  </a:lnTo>
                  <a:lnTo>
                    <a:pt x="3292" y="22643"/>
                  </a:lnTo>
                  <a:lnTo>
                    <a:pt x="4038" y="24135"/>
                  </a:lnTo>
                  <a:lnTo>
                    <a:pt x="4213" y="25144"/>
                  </a:lnTo>
                  <a:lnTo>
                    <a:pt x="4082" y="25715"/>
                  </a:lnTo>
                  <a:lnTo>
                    <a:pt x="3511" y="26417"/>
                  </a:lnTo>
                  <a:lnTo>
                    <a:pt x="3511" y="26461"/>
                  </a:lnTo>
                  <a:lnTo>
                    <a:pt x="2151" y="29489"/>
                  </a:lnTo>
                  <a:lnTo>
                    <a:pt x="2107" y="29532"/>
                  </a:lnTo>
                  <a:lnTo>
                    <a:pt x="2151" y="29620"/>
                  </a:lnTo>
                  <a:lnTo>
                    <a:pt x="2151" y="29664"/>
                  </a:lnTo>
                  <a:lnTo>
                    <a:pt x="2239" y="29708"/>
                  </a:lnTo>
                  <a:lnTo>
                    <a:pt x="2370" y="29708"/>
                  </a:lnTo>
                  <a:lnTo>
                    <a:pt x="2458" y="29620"/>
                  </a:lnTo>
                  <a:lnTo>
                    <a:pt x="3818" y="26592"/>
                  </a:lnTo>
                  <a:lnTo>
                    <a:pt x="4389" y="25934"/>
                  </a:lnTo>
                  <a:lnTo>
                    <a:pt x="4389" y="25846"/>
                  </a:lnTo>
                  <a:lnTo>
                    <a:pt x="4564" y="25188"/>
                  </a:lnTo>
                  <a:lnTo>
                    <a:pt x="4564" y="25101"/>
                  </a:lnTo>
                  <a:lnTo>
                    <a:pt x="4389" y="24047"/>
                  </a:lnTo>
                  <a:lnTo>
                    <a:pt x="4345" y="23960"/>
                  </a:lnTo>
                  <a:lnTo>
                    <a:pt x="3599" y="22468"/>
                  </a:lnTo>
                  <a:lnTo>
                    <a:pt x="3599" y="22424"/>
                  </a:lnTo>
                  <a:lnTo>
                    <a:pt x="440" y="17597"/>
                  </a:lnTo>
                  <a:lnTo>
                    <a:pt x="352" y="17202"/>
                  </a:lnTo>
                  <a:lnTo>
                    <a:pt x="440" y="16939"/>
                  </a:lnTo>
                  <a:lnTo>
                    <a:pt x="966" y="16281"/>
                  </a:lnTo>
                  <a:lnTo>
                    <a:pt x="2414" y="14833"/>
                  </a:lnTo>
                  <a:lnTo>
                    <a:pt x="6100" y="11849"/>
                  </a:lnTo>
                  <a:lnTo>
                    <a:pt x="8338" y="10532"/>
                  </a:lnTo>
                  <a:lnTo>
                    <a:pt x="9479" y="9874"/>
                  </a:lnTo>
                  <a:lnTo>
                    <a:pt x="10576" y="9260"/>
                  </a:lnTo>
                  <a:lnTo>
                    <a:pt x="12858" y="8119"/>
                  </a:lnTo>
                  <a:lnTo>
                    <a:pt x="15183" y="7022"/>
                  </a:lnTo>
                  <a:lnTo>
                    <a:pt x="17465" y="6013"/>
                  </a:lnTo>
                  <a:lnTo>
                    <a:pt x="19440" y="5135"/>
                  </a:lnTo>
                  <a:lnTo>
                    <a:pt x="21414" y="4213"/>
                  </a:lnTo>
                  <a:lnTo>
                    <a:pt x="23345" y="3248"/>
                  </a:lnTo>
                  <a:lnTo>
                    <a:pt x="25276" y="2239"/>
                  </a:lnTo>
                  <a:lnTo>
                    <a:pt x="28435" y="352"/>
                  </a:lnTo>
                  <a:lnTo>
                    <a:pt x="28523" y="308"/>
                  </a:lnTo>
                  <a:lnTo>
                    <a:pt x="28523" y="220"/>
                  </a:lnTo>
                  <a:lnTo>
                    <a:pt x="28523" y="176"/>
                  </a:lnTo>
                  <a:lnTo>
                    <a:pt x="28523" y="89"/>
                  </a:lnTo>
                  <a:lnTo>
                    <a:pt x="28479" y="45"/>
                  </a:lnTo>
                  <a:lnTo>
                    <a:pt x="2839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21" name="Google Shape;14521;p408"/>
            <p:cNvSpPr/>
            <p:nvPr/>
          </p:nvSpPr>
          <p:spPr>
            <a:xfrm>
              <a:off x="1438250" y="2649600"/>
              <a:ext cx="150300" cy="318150"/>
            </a:xfrm>
            <a:custGeom>
              <a:avLst/>
              <a:gdLst/>
              <a:ahLst/>
              <a:cxnLst/>
              <a:rect l="l" t="t" r="r" b="b"/>
              <a:pathLst>
                <a:path w="6012" h="12726" extrusionOk="0">
                  <a:moveTo>
                    <a:pt x="5836" y="1"/>
                  </a:moveTo>
                  <a:lnTo>
                    <a:pt x="5749" y="45"/>
                  </a:lnTo>
                  <a:lnTo>
                    <a:pt x="2677" y="2239"/>
                  </a:lnTo>
                  <a:lnTo>
                    <a:pt x="1799" y="3028"/>
                  </a:lnTo>
                  <a:lnTo>
                    <a:pt x="1756" y="3072"/>
                  </a:lnTo>
                  <a:lnTo>
                    <a:pt x="1712" y="3160"/>
                  </a:lnTo>
                  <a:lnTo>
                    <a:pt x="1931" y="4476"/>
                  </a:lnTo>
                  <a:lnTo>
                    <a:pt x="2809" y="7767"/>
                  </a:lnTo>
                  <a:lnTo>
                    <a:pt x="3072" y="9303"/>
                  </a:lnTo>
                  <a:lnTo>
                    <a:pt x="3028" y="10269"/>
                  </a:lnTo>
                  <a:lnTo>
                    <a:pt x="2809" y="10664"/>
                  </a:lnTo>
                  <a:lnTo>
                    <a:pt x="702" y="11936"/>
                  </a:lnTo>
                  <a:lnTo>
                    <a:pt x="88" y="12419"/>
                  </a:lnTo>
                  <a:lnTo>
                    <a:pt x="44" y="12463"/>
                  </a:lnTo>
                  <a:lnTo>
                    <a:pt x="0" y="12550"/>
                  </a:lnTo>
                  <a:lnTo>
                    <a:pt x="0" y="12594"/>
                  </a:lnTo>
                  <a:lnTo>
                    <a:pt x="44" y="12682"/>
                  </a:lnTo>
                  <a:lnTo>
                    <a:pt x="88" y="12726"/>
                  </a:lnTo>
                  <a:lnTo>
                    <a:pt x="176" y="12726"/>
                  </a:lnTo>
                  <a:lnTo>
                    <a:pt x="264" y="12682"/>
                  </a:lnTo>
                  <a:lnTo>
                    <a:pt x="922" y="12243"/>
                  </a:lnTo>
                  <a:lnTo>
                    <a:pt x="3028" y="10971"/>
                  </a:lnTo>
                  <a:lnTo>
                    <a:pt x="3116" y="10883"/>
                  </a:lnTo>
                  <a:lnTo>
                    <a:pt x="3379" y="10400"/>
                  </a:lnTo>
                  <a:lnTo>
                    <a:pt x="3379" y="10313"/>
                  </a:lnTo>
                  <a:lnTo>
                    <a:pt x="3423" y="9303"/>
                  </a:lnTo>
                  <a:lnTo>
                    <a:pt x="3423" y="9259"/>
                  </a:lnTo>
                  <a:lnTo>
                    <a:pt x="3160" y="7724"/>
                  </a:lnTo>
                  <a:lnTo>
                    <a:pt x="2282" y="4433"/>
                  </a:lnTo>
                  <a:lnTo>
                    <a:pt x="2107" y="3204"/>
                  </a:lnTo>
                  <a:lnTo>
                    <a:pt x="2896" y="2502"/>
                  </a:lnTo>
                  <a:lnTo>
                    <a:pt x="5968" y="308"/>
                  </a:lnTo>
                  <a:lnTo>
                    <a:pt x="6012" y="264"/>
                  </a:lnTo>
                  <a:lnTo>
                    <a:pt x="6012" y="220"/>
                  </a:lnTo>
                  <a:lnTo>
                    <a:pt x="6012" y="132"/>
                  </a:lnTo>
                  <a:lnTo>
                    <a:pt x="6012" y="88"/>
                  </a:lnTo>
                  <a:lnTo>
                    <a:pt x="5968" y="45"/>
                  </a:lnTo>
                  <a:lnTo>
                    <a:pt x="588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22" name="Google Shape;14522;p408"/>
            <p:cNvSpPr/>
            <p:nvPr/>
          </p:nvSpPr>
          <p:spPr>
            <a:xfrm>
              <a:off x="812950" y="2979800"/>
              <a:ext cx="295125" cy="758050"/>
            </a:xfrm>
            <a:custGeom>
              <a:avLst/>
              <a:gdLst/>
              <a:ahLst/>
              <a:cxnLst/>
              <a:rect l="l" t="t" r="r" b="b"/>
              <a:pathLst>
                <a:path w="11805" h="30322" extrusionOk="0">
                  <a:moveTo>
                    <a:pt x="88" y="1"/>
                  </a:moveTo>
                  <a:lnTo>
                    <a:pt x="44" y="88"/>
                  </a:lnTo>
                  <a:lnTo>
                    <a:pt x="0" y="132"/>
                  </a:lnTo>
                  <a:lnTo>
                    <a:pt x="0" y="220"/>
                  </a:lnTo>
                  <a:lnTo>
                    <a:pt x="395" y="1580"/>
                  </a:lnTo>
                  <a:lnTo>
                    <a:pt x="790" y="3906"/>
                  </a:lnTo>
                  <a:lnTo>
                    <a:pt x="1010" y="6495"/>
                  </a:lnTo>
                  <a:lnTo>
                    <a:pt x="1054" y="6539"/>
                  </a:lnTo>
                  <a:lnTo>
                    <a:pt x="1317" y="7373"/>
                  </a:lnTo>
                  <a:lnTo>
                    <a:pt x="1361" y="7460"/>
                  </a:lnTo>
                  <a:lnTo>
                    <a:pt x="4739" y="10707"/>
                  </a:lnTo>
                  <a:lnTo>
                    <a:pt x="7855" y="13735"/>
                  </a:lnTo>
                  <a:lnTo>
                    <a:pt x="8469" y="14481"/>
                  </a:lnTo>
                  <a:lnTo>
                    <a:pt x="9435" y="18255"/>
                  </a:lnTo>
                  <a:lnTo>
                    <a:pt x="9435" y="18299"/>
                  </a:lnTo>
                  <a:lnTo>
                    <a:pt x="10093" y="19747"/>
                  </a:lnTo>
                  <a:lnTo>
                    <a:pt x="9917" y="23257"/>
                  </a:lnTo>
                  <a:lnTo>
                    <a:pt x="9917" y="23345"/>
                  </a:lnTo>
                  <a:lnTo>
                    <a:pt x="11102" y="26153"/>
                  </a:lnTo>
                  <a:lnTo>
                    <a:pt x="11453" y="30190"/>
                  </a:lnTo>
                  <a:lnTo>
                    <a:pt x="11497" y="30278"/>
                  </a:lnTo>
                  <a:lnTo>
                    <a:pt x="11629" y="30322"/>
                  </a:lnTo>
                  <a:lnTo>
                    <a:pt x="11716" y="30322"/>
                  </a:lnTo>
                  <a:lnTo>
                    <a:pt x="11760" y="30278"/>
                  </a:lnTo>
                  <a:lnTo>
                    <a:pt x="11804" y="30190"/>
                  </a:lnTo>
                  <a:lnTo>
                    <a:pt x="11804" y="30146"/>
                  </a:lnTo>
                  <a:lnTo>
                    <a:pt x="11453" y="26109"/>
                  </a:lnTo>
                  <a:lnTo>
                    <a:pt x="11453" y="26022"/>
                  </a:lnTo>
                  <a:lnTo>
                    <a:pt x="10268" y="23257"/>
                  </a:lnTo>
                  <a:lnTo>
                    <a:pt x="10444" y="19703"/>
                  </a:lnTo>
                  <a:lnTo>
                    <a:pt x="10444" y="19615"/>
                  </a:lnTo>
                  <a:lnTo>
                    <a:pt x="9742" y="18123"/>
                  </a:lnTo>
                  <a:lnTo>
                    <a:pt x="8777" y="14350"/>
                  </a:lnTo>
                  <a:lnTo>
                    <a:pt x="8733" y="14306"/>
                  </a:lnTo>
                  <a:lnTo>
                    <a:pt x="8118" y="13516"/>
                  </a:lnTo>
                  <a:lnTo>
                    <a:pt x="8118" y="13472"/>
                  </a:lnTo>
                  <a:lnTo>
                    <a:pt x="4959" y="10444"/>
                  </a:lnTo>
                  <a:lnTo>
                    <a:pt x="1624" y="7241"/>
                  </a:lnTo>
                  <a:lnTo>
                    <a:pt x="1361" y="6451"/>
                  </a:lnTo>
                  <a:lnTo>
                    <a:pt x="1097" y="3862"/>
                  </a:lnTo>
                  <a:lnTo>
                    <a:pt x="746" y="1493"/>
                  </a:lnTo>
                  <a:lnTo>
                    <a:pt x="351" y="132"/>
                  </a:lnTo>
                  <a:lnTo>
                    <a:pt x="308" y="45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23" name="Google Shape;14523;p408"/>
            <p:cNvSpPr/>
            <p:nvPr/>
          </p:nvSpPr>
          <p:spPr>
            <a:xfrm>
              <a:off x="752600" y="2734075"/>
              <a:ext cx="357675" cy="1117875"/>
            </a:xfrm>
            <a:custGeom>
              <a:avLst/>
              <a:gdLst/>
              <a:ahLst/>
              <a:cxnLst/>
              <a:rect l="l" t="t" r="r" b="b"/>
              <a:pathLst>
                <a:path w="14307" h="44715" extrusionOk="0">
                  <a:moveTo>
                    <a:pt x="2590" y="0"/>
                  </a:moveTo>
                  <a:lnTo>
                    <a:pt x="1274" y="395"/>
                  </a:lnTo>
                  <a:lnTo>
                    <a:pt x="1142" y="483"/>
                  </a:lnTo>
                  <a:lnTo>
                    <a:pt x="133" y="2151"/>
                  </a:lnTo>
                  <a:lnTo>
                    <a:pt x="133" y="2238"/>
                  </a:lnTo>
                  <a:lnTo>
                    <a:pt x="1" y="4257"/>
                  </a:lnTo>
                  <a:lnTo>
                    <a:pt x="1" y="4301"/>
                  </a:lnTo>
                  <a:lnTo>
                    <a:pt x="133" y="6846"/>
                  </a:lnTo>
                  <a:lnTo>
                    <a:pt x="133" y="6890"/>
                  </a:lnTo>
                  <a:lnTo>
                    <a:pt x="1054" y="9874"/>
                  </a:lnTo>
                  <a:lnTo>
                    <a:pt x="1800" y="12989"/>
                  </a:lnTo>
                  <a:lnTo>
                    <a:pt x="2195" y="15227"/>
                  </a:lnTo>
                  <a:lnTo>
                    <a:pt x="2458" y="17245"/>
                  </a:lnTo>
                  <a:lnTo>
                    <a:pt x="3029" y="19878"/>
                  </a:lnTo>
                  <a:lnTo>
                    <a:pt x="3424" y="21151"/>
                  </a:lnTo>
                  <a:lnTo>
                    <a:pt x="3424" y="21239"/>
                  </a:lnTo>
                  <a:lnTo>
                    <a:pt x="4257" y="22379"/>
                  </a:lnTo>
                  <a:lnTo>
                    <a:pt x="4257" y="22423"/>
                  </a:lnTo>
                  <a:lnTo>
                    <a:pt x="5486" y="23740"/>
                  </a:lnTo>
                  <a:lnTo>
                    <a:pt x="6144" y="25407"/>
                  </a:lnTo>
                  <a:lnTo>
                    <a:pt x="6188" y="25407"/>
                  </a:lnTo>
                  <a:lnTo>
                    <a:pt x="7680" y="27557"/>
                  </a:lnTo>
                  <a:lnTo>
                    <a:pt x="8689" y="29181"/>
                  </a:lnTo>
                  <a:lnTo>
                    <a:pt x="9084" y="30190"/>
                  </a:lnTo>
                  <a:lnTo>
                    <a:pt x="9084" y="32121"/>
                  </a:lnTo>
                  <a:lnTo>
                    <a:pt x="9084" y="32165"/>
                  </a:lnTo>
                  <a:lnTo>
                    <a:pt x="9304" y="32998"/>
                  </a:lnTo>
                  <a:lnTo>
                    <a:pt x="9304" y="33042"/>
                  </a:lnTo>
                  <a:lnTo>
                    <a:pt x="10488" y="35368"/>
                  </a:lnTo>
                  <a:lnTo>
                    <a:pt x="10532" y="35368"/>
                  </a:lnTo>
                  <a:lnTo>
                    <a:pt x="11585" y="36992"/>
                  </a:lnTo>
                  <a:lnTo>
                    <a:pt x="12551" y="39317"/>
                  </a:lnTo>
                  <a:lnTo>
                    <a:pt x="13560" y="41555"/>
                  </a:lnTo>
                  <a:lnTo>
                    <a:pt x="13955" y="43179"/>
                  </a:lnTo>
                  <a:lnTo>
                    <a:pt x="13955" y="44276"/>
                  </a:lnTo>
                  <a:lnTo>
                    <a:pt x="13955" y="44495"/>
                  </a:lnTo>
                  <a:lnTo>
                    <a:pt x="13955" y="44583"/>
                  </a:lnTo>
                  <a:lnTo>
                    <a:pt x="13955" y="44627"/>
                  </a:lnTo>
                  <a:lnTo>
                    <a:pt x="14043" y="44671"/>
                  </a:lnTo>
                  <a:lnTo>
                    <a:pt x="14087" y="44715"/>
                  </a:lnTo>
                  <a:lnTo>
                    <a:pt x="14130" y="44715"/>
                  </a:lnTo>
                  <a:lnTo>
                    <a:pt x="14218" y="44671"/>
                  </a:lnTo>
                  <a:lnTo>
                    <a:pt x="14306" y="44539"/>
                  </a:lnTo>
                  <a:lnTo>
                    <a:pt x="14306" y="44320"/>
                  </a:lnTo>
                  <a:lnTo>
                    <a:pt x="14306" y="44276"/>
                  </a:lnTo>
                  <a:lnTo>
                    <a:pt x="14306" y="43135"/>
                  </a:lnTo>
                  <a:lnTo>
                    <a:pt x="14306" y="43091"/>
                  </a:lnTo>
                  <a:lnTo>
                    <a:pt x="13911" y="41467"/>
                  </a:lnTo>
                  <a:lnTo>
                    <a:pt x="13867" y="41423"/>
                  </a:lnTo>
                  <a:lnTo>
                    <a:pt x="12858" y="39186"/>
                  </a:lnTo>
                  <a:lnTo>
                    <a:pt x="11893" y="36860"/>
                  </a:lnTo>
                  <a:lnTo>
                    <a:pt x="11893" y="36816"/>
                  </a:lnTo>
                  <a:lnTo>
                    <a:pt x="10796" y="35192"/>
                  </a:lnTo>
                  <a:lnTo>
                    <a:pt x="9611" y="32911"/>
                  </a:lnTo>
                  <a:lnTo>
                    <a:pt x="9435" y="32077"/>
                  </a:lnTo>
                  <a:lnTo>
                    <a:pt x="9435" y="30146"/>
                  </a:lnTo>
                  <a:lnTo>
                    <a:pt x="9435" y="30058"/>
                  </a:lnTo>
                  <a:lnTo>
                    <a:pt x="9040" y="29049"/>
                  </a:lnTo>
                  <a:lnTo>
                    <a:pt x="8996" y="29005"/>
                  </a:lnTo>
                  <a:lnTo>
                    <a:pt x="7987" y="27338"/>
                  </a:lnTo>
                  <a:lnTo>
                    <a:pt x="6495" y="25232"/>
                  </a:lnTo>
                  <a:lnTo>
                    <a:pt x="5793" y="23564"/>
                  </a:lnTo>
                  <a:lnTo>
                    <a:pt x="5749" y="23520"/>
                  </a:lnTo>
                  <a:lnTo>
                    <a:pt x="4521" y="22160"/>
                  </a:lnTo>
                  <a:lnTo>
                    <a:pt x="3731" y="21063"/>
                  </a:lnTo>
                  <a:lnTo>
                    <a:pt x="3380" y="19790"/>
                  </a:lnTo>
                  <a:lnTo>
                    <a:pt x="2809" y="17202"/>
                  </a:lnTo>
                  <a:lnTo>
                    <a:pt x="2546" y="15183"/>
                  </a:lnTo>
                  <a:lnTo>
                    <a:pt x="2107" y="12901"/>
                  </a:lnTo>
                  <a:lnTo>
                    <a:pt x="1405" y="9786"/>
                  </a:lnTo>
                  <a:lnTo>
                    <a:pt x="484" y="6802"/>
                  </a:lnTo>
                  <a:lnTo>
                    <a:pt x="352" y="4257"/>
                  </a:lnTo>
                  <a:lnTo>
                    <a:pt x="484" y="2282"/>
                  </a:lnTo>
                  <a:lnTo>
                    <a:pt x="1405" y="703"/>
                  </a:lnTo>
                  <a:lnTo>
                    <a:pt x="2678" y="352"/>
                  </a:lnTo>
                  <a:lnTo>
                    <a:pt x="2722" y="308"/>
                  </a:lnTo>
                  <a:lnTo>
                    <a:pt x="2765" y="264"/>
                  </a:lnTo>
                  <a:lnTo>
                    <a:pt x="2809" y="220"/>
                  </a:lnTo>
                  <a:lnTo>
                    <a:pt x="2809" y="132"/>
                  </a:lnTo>
                  <a:lnTo>
                    <a:pt x="2765" y="88"/>
                  </a:lnTo>
                  <a:lnTo>
                    <a:pt x="2722" y="44"/>
                  </a:lnTo>
                  <a:lnTo>
                    <a:pt x="263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24" name="Google Shape;14524;p408"/>
            <p:cNvSpPr/>
            <p:nvPr/>
          </p:nvSpPr>
          <p:spPr>
            <a:xfrm>
              <a:off x="699950" y="2628750"/>
              <a:ext cx="400450" cy="1287925"/>
            </a:xfrm>
            <a:custGeom>
              <a:avLst/>
              <a:gdLst/>
              <a:ahLst/>
              <a:cxnLst/>
              <a:rect l="l" t="t" r="r" b="b"/>
              <a:pathLst>
                <a:path w="16018" h="51517" extrusionOk="0">
                  <a:moveTo>
                    <a:pt x="11848" y="1"/>
                  </a:moveTo>
                  <a:lnTo>
                    <a:pt x="9918" y="1010"/>
                  </a:lnTo>
                  <a:lnTo>
                    <a:pt x="7636" y="1844"/>
                  </a:lnTo>
                  <a:lnTo>
                    <a:pt x="5574" y="2546"/>
                  </a:lnTo>
                  <a:lnTo>
                    <a:pt x="2765" y="3204"/>
                  </a:lnTo>
                  <a:lnTo>
                    <a:pt x="352" y="3994"/>
                  </a:lnTo>
                  <a:lnTo>
                    <a:pt x="264" y="4082"/>
                  </a:lnTo>
                  <a:lnTo>
                    <a:pt x="220" y="4126"/>
                  </a:lnTo>
                  <a:lnTo>
                    <a:pt x="1" y="5003"/>
                  </a:lnTo>
                  <a:lnTo>
                    <a:pt x="1" y="5047"/>
                  </a:lnTo>
                  <a:lnTo>
                    <a:pt x="88" y="7461"/>
                  </a:lnTo>
                  <a:lnTo>
                    <a:pt x="220" y="9655"/>
                  </a:lnTo>
                  <a:lnTo>
                    <a:pt x="220" y="9699"/>
                  </a:lnTo>
                  <a:lnTo>
                    <a:pt x="1098" y="11849"/>
                  </a:lnTo>
                  <a:lnTo>
                    <a:pt x="1493" y="12990"/>
                  </a:lnTo>
                  <a:lnTo>
                    <a:pt x="1800" y="14174"/>
                  </a:lnTo>
                  <a:lnTo>
                    <a:pt x="2370" y="16544"/>
                  </a:lnTo>
                  <a:lnTo>
                    <a:pt x="2897" y="18957"/>
                  </a:lnTo>
                  <a:lnTo>
                    <a:pt x="3380" y="21371"/>
                  </a:lnTo>
                  <a:lnTo>
                    <a:pt x="3774" y="23477"/>
                  </a:lnTo>
                  <a:lnTo>
                    <a:pt x="4213" y="25539"/>
                  </a:lnTo>
                  <a:lnTo>
                    <a:pt x="4959" y="29576"/>
                  </a:lnTo>
                  <a:lnTo>
                    <a:pt x="5003" y="29664"/>
                  </a:lnTo>
                  <a:lnTo>
                    <a:pt x="6978" y="32911"/>
                  </a:lnTo>
                  <a:lnTo>
                    <a:pt x="7680" y="34315"/>
                  </a:lnTo>
                  <a:lnTo>
                    <a:pt x="7943" y="35851"/>
                  </a:lnTo>
                  <a:lnTo>
                    <a:pt x="7987" y="35895"/>
                  </a:lnTo>
                  <a:lnTo>
                    <a:pt x="8514" y="37211"/>
                  </a:lnTo>
                  <a:lnTo>
                    <a:pt x="8557" y="37255"/>
                  </a:lnTo>
                  <a:lnTo>
                    <a:pt x="9654" y="39230"/>
                  </a:lnTo>
                  <a:lnTo>
                    <a:pt x="11059" y="41292"/>
                  </a:lnTo>
                  <a:lnTo>
                    <a:pt x="11936" y="42697"/>
                  </a:lnTo>
                  <a:lnTo>
                    <a:pt x="12989" y="45022"/>
                  </a:lnTo>
                  <a:lnTo>
                    <a:pt x="13033" y="45022"/>
                  </a:lnTo>
                  <a:lnTo>
                    <a:pt x="15403" y="48620"/>
                  </a:lnTo>
                  <a:lnTo>
                    <a:pt x="15666" y="49279"/>
                  </a:lnTo>
                  <a:lnTo>
                    <a:pt x="15534" y="50814"/>
                  </a:lnTo>
                  <a:lnTo>
                    <a:pt x="15403" y="51297"/>
                  </a:lnTo>
                  <a:lnTo>
                    <a:pt x="15403" y="51385"/>
                  </a:lnTo>
                  <a:lnTo>
                    <a:pt x="15403" y="51429"/>
                  </a:lnTo>
                  <a:lnTo>
                    <a:pt x="15447" y="51473"/>
                  </a:lnTo>
                  <a:lnTo>
                    <a:pt x="15491" y="51516"/>
                  </a:lnTo>
                  <a:lnTo>
                    <a:pt x="15666" y="51516"/>
                  </a:lnTo>
                  <a:lnTo>
                    <a:pt x="15710" y="51429"/>
                  </a:lnTo>
                  <a:lnTo>
                    <a:pt x="15885" y="50902"/>
                  </a:lnTo>
                  <a:lnTo>
                    <a:pt x="15885" y="50858"/>
                  </a:lnTo>
                  <a:lnTo>
                    <a:pt x="16017" y="49235"/>
                  </a:lnTo>
                  <a:lnTo>
                    <a:pt x="16017" y="49147"/>
                  </a:lnTo>
                  <a:lnTo>
                    <a:pt x="15710" y="48445"/>
                  </a:lnTo>
                  <a:lnTo>
                    <a:pt x="15666" y="48445"/>
                  </a:lnTo>
                  <a:lnTo>
                    <a:pt x="13340" y="44847"/>
                  </a:lnTo>
                  <a:lnTo>
                    <a:pt x="12243" y="42521"/>
                  </a:lnTo>
                  <a:lnTo>
                    <a:pt x="11322" y="41073"/>
                  </a:lnTo>
                  <a:lnTo>
                    <a:pt x="9962" y="39054"/>
                  </a:lnTo>
                  <a:lnTo>
                    <a:pt x="8865" y="37080"/>
                  </a:lnTo>
                  <a:lnTo>
                    <a:pt x="8294" y="35763"/>
                  </a:lnTo>
                  <a:lnTo>
                    <a:pt x="8031" y="34228"/>
                  </a:lnTo>
                  <a:lnTo>
                    <a:pt x="8031" y="34184"/>
                  </a:lnTo>
                  <a:lnTo>
                    <a:pt x="7285" y="32736"/>
                  </a:lnTo>
                  <a:lnTo>
                    <a:pt x="5310" y="29489"/>
                  </a:lnTo>
                  <a:lnTo>
                    <a:pt x="4564" y="25495"/>
                  </a:lnTo>
                  <a:lnTo>
                    <a:pt x="4125" y="23389"/>
                  </a:lnTo>
                  <a:lnTo>
                    <a:pt x="3731" y="21327"/>
                  </a:lnTo>
                  <a:lnTo>
                    <a:pt x="3248" y="18913"/>
                  </a:lnTo>
                  <a:lnTo>
                    <a:pt x="2721" y="16456"/>
                  </a:lnTo>
                  <a:lnTo>
                    <a:pt x="2151" y="14087"/>
                  </a:lnTo>
                  <a:lnTo>
                    <a:pt x="1800" y="12902"/>
                  </a:lnTo>
                  <a:lnTo>
                    <a:pt x="1449" y="11717"/>
                  </a:lnTo>
                  <a:lnTo>
                    <a:pt x="571" y="9611"/>
                  </a:lnTo>
                  <a:lnTo>
                    <a:pt x="440" y="7417"/>
                  </a:lnTo>
                  <a:lnTo>
                    <a:pt x="352" y="5091"/>
                  </a:lnTo>
                  <a:lnTo>
                    <a:pt x="571" y="4301"/>
                  </a:lnTo>
                  <a:lnTo>
                    <a:pt x="2853" y="3555"/>
                  </a:lnTo>
                  <a:lnTo>
                    <a:pt x="5705" y="2853"/>
                  </a:lnTo>
                  <a:lnTo>
                    <a:pt x="7768" y="2195"/>
                  </a:lnTo>
                  <a:lnTo>
                    <a:pt x="10049" y="1317"/>
                  </a:lnTo>
                  <a:lnTo>
                    <a:pt x="12024" y="308"/>
                  </a:lnTo>
                  <a:lnTo>
                    <a:pt x="12068" y="264"/>
                  </a:lnTo>
                  <a:lnTo>
                    <a:pt x="12112" y="220"/>
                  </a:lnTo>
                  <a:lnTo>
                    <a:pt x="12112" y="133"/>
                  </a:lnTo>
                  <a:lnTo>
                    <a:pt x="12112" y="89"/>
                  </a:lnTo>
                  <a:lnTo>
                    <a:pt x="12068" y="45"/>
                  </a:lnTo>
                  <a:lnTo>
                    <a:pt x="1198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25" name="Google Shape;14525;p408"/>
            <p:cNvSpPr/>
            <p:nvPr/>
          </p:nvSpPr>
          <p:spPr>
            <a:xfrm>
              <a:off x="651675" y="2566225"/>
              <a:ext cx="432250" cy="1407500"/>
            </a:xfrm>
            <a:custGeom>
              <a:avLst/>
              <a:gdLst/>
              <a:ahLst/>
              <a:cxnLst/>
              <a:rect l="l" t="t" r="r" b="b"/>
              <a:pathLst>
                <a:path w="17290" h="56300" extrusionOk="0">
                  <a:moveTo>
                    <a:pt x="14745" y="1"/>
                  </a:moveTo>
                  <a:lnTo>
                    <a:pt x="14657" y="45"/>
                  </a:lnTo>
                  <a:lnTo>
                    <a:pt x="12112" y="1756"/>
                  </a:lnTo>
                  <a:lnTo>
                    <a:pt x="9479" y="2809"/>
                  </a:lnTo>
                  <a:lnTo>
                    <a:pt x="7548" y="3511"/>
                  </a:lnTo>
                  <a:lnTo>
                    <a:pt x="4345" y="4301"/>
                  </a:lnTo>
                  <a:lnTo>
                    <a:pt x="4301" y="4301"/>
                  </a:lnTo>
                  <a:lnTo>
                    <a:pt x="2765" y="5179"/>
                  </a:lnTo>
                  <a:lnTo>
                    <a:pt x="2722" y="5179"/>
                  </a:lnTo>
                  <a:lnTo>
                    <a:pt x="879" y="6539"/>
                  </a:lnTo>
                  <a:lnTo>
                    <a:pt x="879" y="6583"/>
                  </a:lnTo>
                  <a:lnTo>
                    <a:pt x="264" y="7153"/>
                  </a:lnTo>
                  <a:lnTo>
                    <a:pt x="220" y="7241"/>
                  </a:lnTo>
                  <a:lnTo>
                    <a:pt x="1" y="7987"/>
                  </a:lnTo>
                  <a:lnTo>
                    <a:pt x="1" y="8031"/>
                  </a:lnTo>
                  <a:lnTo>
                    <a:pt x="133" y="10093"/>
                  </a:lnTo>
                  <a:lnTo>
                    <a:pt x="133" y="10181"/>
                  </a:lnTo>
                  <a:lnTo>
                    <a:pt x="1317" y="12902"/>
                  </a:lnTo>
                  <a:lnTo>
                    <a:pt x="2327" y="16193"/>
                  </a:lnTo>
                  <a:lnTo>
                    <a:pt x="3160" y="20010"/>
                  </a:lnTo>
                  <a:lnTo>
                    <a:pt x="3599" y="22511"/>
                  </a:lnTo>
                  <a:lnTo>
                    <a:pt x="4740" y="27119"/>
                  </a:lnTo>
                  <a:lnTo>
                    <a:pt x="5398" y="30278"/>
                  </a:lnTo>
                  <a:lnTo>
                    <a:pt x="5705" y="32297"/>
                  </a:lnTo>
                  <a:lnTo>
                    <a:pt x="5662" y="34710"/>
                  </a:lnTo>
                  <a:lnTo>
                    <a:pt x="5749" y="35719"/>
                  </a:lnTo>
                  <a:lnTo>
                    <a:pt x="5749" y="35763"/>
                  </a:lnTo>
                  <a:lnTo>
                    <a:pt x="6671" y="37913"/>
                  </a:lnTo>
                  <a:lnTo>
                    <a:pt x="7768" y="40020"/>
                  </a:lnTo>
                  <a:lnTo>
                    <a:pt x="9172" y="42082"/>
                  </a:lnTo>
                  <a:lnTo>
                    <a:pt x="10445" y="44013"/>
                  </a:lnTo>
                  <a:lnTo>
                    <a:pt x="11761" y="45900"/>
                  </a:lnTo>
                  <a:lnTo>
                    <a:pt x="12726" y="47830"/>
                  </a:lnTo>
                  <a:lnTo>
                    <a:pt x="12726" y="47874"/>
                  </a:lnTo>
                  <a:lnTo>
                    <a:pt x="13999" y="49849"/>
                  </a:lnTo>
                  <a:lnTo>
                    <a:pt x="15315" y="51736"/>
                  </a:lnTo>
                  <a:lnTo>
                    <a:pt x="16632" y="53535"/>
                  </a:lnTo>
                  <a:lnTo>
                    <a:pt x="16939" y="54105"/>
                  </a:lnTo>
                  <a:lnTo>
                    <a:pt x="16939" y="54544"/>
                  </a:lnTo>
                  <a:lnTo>
                    <a:pt x="16325" y="55948"/>
                  </a:lnTo>
                  <a:lnTo>
                    <a:pt x="16325" y="55992"/>
                  </a:lnTo>
                  <a:lnTo>
                    <a:pt x="16281" y="56080"/>
                  </a:lnTo>
                  <a:lnTo>
                    <a:pt x="16281" y="56168"/>
                  </a:lnTo>
                  <a:lnTo>
                    <a:pt x="16325" y="56211"/>
                  </a:lnTo>
                  <a:lnTo>
                    <a:pt x="16368" y="56255"/>
                  </a:lnTo>
                  <a:lnTo>
                    <a:pt x="16412" y="56299"/>
                  </a:lnTo>
                  <a:lnTo>
                    <a:pt x="16456" y="56299"/>
                  </a:lnTo>
                  <a:lnTo>
                    <a:pt x="16544" y="56255"/>
                  </a:lnTo>
                  <a:lnTo>
                    <a:pt x="16632" y="56168"/>
                  </a:lnTo>
                  <a:lnTo>
                    <a:pt x="16632" y="56080"/>
                  </a:lnTo>
                  <a:lnTo>
                    <a:pt x="17246" y="54676"/>
                  </a:lnTo>
                  <a:lnTo>
                    <a:pt x="17290" y="54588"/>
                  </a:lnTo>
                  <a:lnTo>
                    <a:pt x="17290" y="54061"/>
                  </a:lnTo>
                  <a:lnTo>
                    <a:pt x="17290" y="53974"/>
                  </a:lnTo>
                  <a:lnTo>
                    <a:pt x="16895" y="53359"/>
                  </a:lnTo>
                  <a:lnTo>
                    <a:pt x="15579" y="51560"/>
                  </a:lnTo>
                  <a:lnTo>
                    <a:pt x="14306" y="49673"/>
                  </a:lnTo>
                  <a:lnTo>
                    <a:pt x="13033" y="47699"/>
                  </a:lnTo>
                  <a:lnTo>
                    <a:pt x="12068" y="45724"/>
                  </a:lnTo>
                  <a:lnTo>
                    <a:pt x="10752" y="43837"/>
                  </a:lnTo>
                  <a:lnTo>
                    <a:pt x="9435" y="41906"/>
                  </a:lnTo>
                  <a:lnTo>
                    <a:pt x="8075" y="39844"/>
                  </a:lnTo>
                  <a:lnTo>
                    <a:pt x="6978" y="37782"/>
                  </a:lnTo>
                  <a:lnTo>
                    <a:pt x="6100" y="35632"/>
                  </a:lnTo>
                  <a:lnTo>
                    <a:pt x="6013" y="34710"/>
                  </a:lnTo>
                  <a:lnTo>
                    <a:pt x="6056" y="32253"/>
                  </a:lnTo>
                  <a:lnTo>
                    <a:pt x="5749" y="30234"/>
                  </a:lnTo>
                  <a:lnTo>
                    <a:pt x="5091" y="27031"/>
                  </a:lnTo>
                  <a:lnTo>
                    <a:pt x="3950" y="22468"/>
                  </a:lnTo>
                  <a:lnTo>
                    <a:pt x="3468" y="19922"/>
                  </a:lnTo>
                  <a:lnTo>
                    <a:pt x="2678" y="16105"/>
                  </a:lnTo>
                  <a:lnTo>
                    <a:pt x="1668" y="12770"/>
                  </a:lnTo>
                  <a:lnTo>
                    <a:pt x="484" y="10049"/>
                  </a:lnTo>
                  <a:lnTo>
                    <a:pt x="352" y="8031"/>
                  </a:lnTo>
                  <a:lnTo>
                    <a:pt x="571" y="7373"/>
                  </a:lnTo>
                  <a:lnTo>
                    <a:pt x="1098" y="6802"/>
                  </a:lnTo>
                  <a:lnTo>
                    <a:pt x="2941" y="5486"/>
                  </a:lnTo>
                  <a:lnTo>
                    <a:pt x="4433" y="4652"/>
                  </a:lnTo>
                  <a:lnTo>
                    <a:pt x="7636" y="3818"/>
                  </a:lnTo>
                  <a:lnTo>
                    <a:pt x="9611" y="3160"/>
                  </a:lnTo>
                  <a:lnTo>
                    <a:pt x="12244" y="2063"/>
                  </a:lnTo>
                  <a:lnTo>
                    <a:pt x="12288" y="2019"/>
                  </a:lnTo>
                  <a:lnTo>
                    <a:pt x="14876" y="352"/>
                  </a:lnTo>
                  <a:lnTo>
                    <a:pt x="14920" y="308"/>
                  </a:lnTo>
                  <a:lnTo>
                    <a:pt x="14920" y="220"/>
                  </a:lnTo>
                  <a:lnTo>
                    <a:pt x="14920" y="176"/>
                  </a:lnTo>
                  <a:lnTo>
                    <a:pt x="14920" y="89"/>
                  </a:lnTo>
                  <a:lnTo>
                    <a:pt x="14876" y="45"/>
                  </a:lnTo>
                  <a:lnTo>
                    <a:pt x="1478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26" name="Google Shape;14526;p408"/>
            <p:cNvSpPr/>
            <p:nvPr/>
          </p:nvSpPr>
          <p:spPr>
            <a:xfrm>
              <a:off x="591350" y="2376450"/>
              <a:ext cx="593500" cy="1676250"/>
            </a:xfrm>
            <a:custGeom>
              <a:avLst/>
              <a:gdLst/>
              <a:ahLst/>
              <a:cxnLst/>
              <a:rect l="l" t="t" r="r" b="b"/>
              <a:pathLst>
                <a:path w="23740" h="67050" extrusionOk="0">
                  <a:moveTo>
                    <a:pt x="23477" y="0"/>
                  </a:moveTo>
                  <a:lnTo>
                    <a:pt x="19571" y="2370"/>
                  </a:lnTo>
                  <a:lnTo>
                    <a:pt x="17641" y="3730"/>
                  </a:lnTo>
                  <a:lnTo>
                    <a:pt x="15490" y="5222"/>
                  </a:lnTo>
                  <a:lnTo>
                    <a:pt x="13779" y="6363"/>
                  </a:lnTo>
                  <a:lnTo>
                    <a:pt x="11629" y="7285"/>
                  </a:lnTo>
                  <a:lnTo>
                    <a:pt x="8821" y="8338"/>
                  </a:lnTo>
                  <a:lnTo>
                    <a:pt x="7724" y="8777"/>
                  </a:lnTo>
                  <a:lnTo>
                    <a:pt x="6978" y="8908"/>
                  </a:lnTo>
                  <a:lnTo>
                    <a:pt x="6890" y="8952"/>
                  </a:lnTo>
                  <a:lnTo>
                    <a:pt x="3818" y="11541"/>
                  </a:lnTo>
                  <a:lnTo>
                    <a:pt x="2019" y="13121"/>
                  </a:lnTo>
                  <a:lnTo>
                    <a:pt x="2019" y="13165"/>
                  </a:lnTo>
                  <a:lnTo>
                    <a:pt x="703" y="14657"/>
                  </a:lnTo>
                  <a:lnTo>
                    <a:pt x="659" y="14700"/>
                  </a:lnTo>
                  <a:lnTo>
                    <a:pt x="88" y="15754"/>
                  </a:lnTo>
                  <a:lnTo>
                    <a:pt x="44" y="15797"/>
                  </a:lnTo>
                  <a:lnTo>
                    <a:pt x="1" y="16324"/>
                  </a:lnTo>
                  <a:lnTo>
                    <a:pt x="1" y="16412"/>
                  </a:lnTo>
                  <a:lnTo>
                    <a:pt x="1054" y="19176"/>
                  </a:lnTo>
                  <a:lnTo>
                    <a:pt x="1580" y="21282"/>
                  </a:lnTo>
                  <a:lnTo>
                    <a:pt x="2238" y="25100"/>
                  </a:lnTo>
                  <a:lnTo>
                    <a:pt x="2677" y="27513"/>
                  </a:lnTo>
                  <a:lnTo>
                    <a:pt x="3116" y="29795"/>
                  </a:lnTo>
                  <a:lnTo>
                    <a:pt x="3116" y="29839"/>
                  </a:lnTo>
                  <a:lnTo>
                    <a:pt x="4169" y="33174"/>
                  </a:lnTo>
                  <a:lnTo>
                    <a:pt x="5091" y="36114"/>
                  </a:lnTo>
                  <a:lnTo>
                    <a:pt x="5661" y="38878"/>
                  </a:lnTo>
                  <a:lnTo>
                    <a:pt x="5968" y="41029"/>
                  </a:lnTo>
                  <a:lnTo>
                    <a:pt x="5793" y="43837"/>
                  </a:lnTo>
                  <a:lnTo>
                    <a:pt x="5793" y="45899"/>
                  </a:lnTo>
                  <a:lnTo>
                    <a:pt x="5837" y="45899"/>
                  </a:lnTo>
                  <a:lnTo>
                    <a:pt x="6100" y="47918"/>
                  </a:lnTo>
                  <a:lnTo>
                    <a:pt x="6495" y="49761"/>
                  </a:lnTo>
                  <a:lnTo>
                    <a:pt x="6539" y="49805"/>
                  </a:lnTo>
                  <a:lnTo>
                    <a:pt x="7065" y="50902"/>
                  </a:lnTo>
                  <a:lnTo>
                    <a:pt x="7065" y="50946"/>
                  </a:lnTo>
                  <a:lnTo>
                    <a:pt x="8689" y="53271"/>
                  </a:lnTo>
                  <a:lnTo>
                    <a:pt x="9918" y="54939"/>
                  </a:lnTo>
                  <a:lnTo>
                    <a:pt x="12024" y="58230"/>
                  </a:lnTo>
                  <a:lnTo>
                    <a:pt x="13603" y="60292"/>
                  </a:lnTo>
                  <a:lnTo>
                    <a:pt x="15403" y="62837"/>
                  </a:lnTo>
                  <a:lnTo>
                    <a:pt x="16543" y="64768"/>
                  </a:lnTo>
                  <a:lnTo>
                    <a:pt x="16675" y="65426"/>
                  </a:lnTo>
                  <a:lnTo>
                    <a:pt x="16149" y="66786"/>
                  </a:lnTo>
                  <a:lnTo>
                    <a:pt x="16149" y="66874"/>
                  </a:lnTo>
                  <a:lnTo>
                    <a:pt x="16149" y="66918"/>
                  </a:lnTo>
                  <a:lnTo>
                    <a:pt x="16192" y="67006"/>
                  </a:lnTo>
                  <a:lnTo>
                    <a:pt x="16236" y="67050"/>
                  </a:lnTo>
                  <a:lnTo>
                    <a:pt x="16324" y="67050"/>
                  </a:lnTo>
                  <a:lnTo>
                    <a:pt x="16412" y="67006"/>
                  </a:lnTo>
                  <a:lnTo>
                    <a:pt x="16456" y="66918"/>
                  </a:lnTo>
                  <a:lnTo>
                    <a:pt x="17026" y="65470"/>
                  </a:lnTo>
                  <a:lnTo>
                    <a:pt x="17026" y="65382"/>
                  </a:lnTo>
                  <a:lnTo>
                    <a:pt x="16851" y="64680"/>
                  </a:lnTo>
                  <a:lnTo>
                    <a:pt x="16851" y="64636"/>
                  </a:lnTo>
                  <a:lnTo>
                    <a:pt x="15710" y="62662"/>
                  </a:lnTo>
                  <a:lnTo>
                    <a:pt x="15710" y="62618"/>
                  </a:lnTo>
                  <a:lnTo>
                    <a:pt x="13867" y="60073"/>
                  </a:lnTo>
                  <a:lnTo>
                    <a:pt x="12331" y="58010"/>
                  </a:lnTo>
                  <a:lnTo>
                    <a:pt x="10225" y="54719"/>
                  </a:lnTo>
                  <a:lnTo>
                    <a:pt x="8996" y="53052"/>
                  </a:lnTo>
                  <a:lnTo>
                    <a:pt x="7372" y="50770"/>
                  </a:lnTo>
                  <a:lnTo>
                    <a:pt x="6846" y="49673"/>
                  </a:lnTo>
                  <a:lnTo>
                    <a:pt x="6451" y="47830"/>
                  </a:lnTo>
                  <a:lnTo>
                    <a:pt x="6144" y="45855"/>
                  </a:lnTo>
                  <a:lnTo>
                    <a:pt x="6144" y="43837"/>
                  </a:lnTo>
                  <a:lnTo>
                    <a:pt x="6319" y="41029"/>
                  </a:lnTo>
                  <a:lnTo>
                    <a:pt x="6012" y="38835"/>
                  </a:lnTo>
                  <a:lnTo>
                    <a:pt x="5398" y="36026"/>
                  </a:lnTo>
                  <a:lnTo>
                    <a:pt x="4520" y="33086"/>
                  </a:lnTo>
                  <a:lnTo>
                    <a:pt x="3467" y="29751"/>
                  </a:lnTo>
                  <a:lnTo>
                    <a:pt x="3028" y="27470"/>
                  </a:lnTo>
                  <a:lnTo>
                    <a:pt x="2589" y="25056"/>
                  </a:lnTo>
                  <a:lnTo>
                    <a:pt x="1931" y="21195"/>
                  </a:lnTo>
                  <a:lnTo>
                    <a:pt x="1405" y="19088"/>
                  </a:lnTo>
                  <a:lnTo>
                    <a:pt x="1405" y="19045"/>
                  </a:lnTo>
                  <a:lnTo>
                    <a:pt x="352" y="16324"/>
                  </a:lnTo>
                  <a:lnTo>
                    <a:pt x="395" y="15885"/>
                  </a:lnTo>
                  <a:lnTo>
                    <a:pt x="966" y="14876"/>
                  </a:lnTo>
                  <a:lnTo>
                    <a:pt x="2282" y="13384"/>
                  </a:lnTo>
                  <a:lnTo>
                    <a:pt x="4038" y="11804"/>
                  </a:lnTo>
                  <a:lnTo>
                    <a:pt x="7109" y="9259"/>
                  </a:lnTo>
                  <a:lnTo>
                    <a:pt x="7811" y="9128"/>
                  </a:lnTo>
                  <a:lnTo>
                    <a:pt x="7855" y="9128"/>
                  </a:lnTo>
                  <a:lnTo>
                    <a:pt x="8952" y="8645"/>
                  </a:lnTo>
                  <a:lnTo>
                    <a:pt x="11761" y="7592"/>
                  </a:lnTo>
                  <a:lnTo>
                    <a:pt x="13911" y="6670"/>
                  </a:lnTo>
                  <a:lnTo>
                    <a:pt x="13955" y="6670"/>
                  </a:lnTo>
                  <a:lnTo>
                    <a:pt x="15666" y="5529"/>
                  </a:lnTo>
                  <a:lnTo>
                    <a:pt x="17816" y="3994"/>
                  </a:lnTo>
                  <a:lnTo>
                    <a:pt x="19747" y="2677"/>
                  </a:lnTo>
                  <a:lnTo>
                    <a:pt x="23652" y="308"/>
                  </a:lnTo>
                  <a:lnTo>
                    <a:pt x="23696" y="264"/>
                  </a:lnTo>
                  <a:lnTo>
                    <a:pt x="23696" y="220"/>
                  </a:lnTo>
                  <a:lnTo>
                    <a:pt x="23740" y="132"/>
                  </a:lnTo>
                  <a:lnTo>
                    <a:pt x="23696" y="88"/>
                  </a:lnTo>
                  <a:lnTo>
                    <a:pt x="2365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27" name="Google Shape;14527;p408"/>
            <p:cNvSpPr/>
            <p:nvPr/>
          </p:nvSpPr>
          <p:spPr>
            <a:xfrm>
              <a:off x="576000" y="2354500"/>
              <a:ext cx="578150" cy="1726725"/>
            </a:xfrm>
            <a:custGeom>
              <a:avLst/>
              <a:gdLst/>
              <a:ahLst/>
              <a:cxnLst/>
              <a:rect l="l" t="t" r="r" b="b"/>
              <a:pathLst>
                <a:path w="23126" h="69069" extrusionOk="0">
                  <a:moveTo>
                    <a:pt x="22862" y="1"/>
                  </a:moveTo>
                  <a:lnTo>
                    <a:pt x="19176" y="2239"/>
                  </a:lnTo>
                  <a:lnTo>
                    <a:pt x="17421" y="3467"/>
                  </a:lnTo>
                  <a:lnTo>
                    <a:pt x="15271" y="4872"/>
                  </a:lnTo>
                  <a:lnTo>
                    <a:pt x="13691" y="5925"/>
                  </a:lnTo>
                  <a:lnTo>
                    <a:pt x="10970" y="7066"/>
                  </a:lnTo>
                  <a:lnTo>
                    <a:pt x="7328" y="8777"/>
                  </a:lnTo>
                  <a:lnTo>
                    <a:pt x="6056" y="9655"/>
                  </a:lnTo>
                  <a:lnTo>
                    <a:pt x="6012" y="9655"/>
                  </a:lnTo>
                  <a:lnTo>
                    <a:pt x="3642" y="11980"/>
                  </a:lnTo>
                  <a:lnTo>
                    <a:pt x="1755" y="13823"/>
                  </a:lnTo>
                  <a:lnTo>
                    <a:pt x="922" y="14789"/>
                  </a:lnTo>
                  <a:lnTo>
                    <a:pt x="922" y="14832"/>
                  </a:lnTo>
                  <a:lnTo>
                    <a:pt x="307" y="16280"/>
                  </a:lnTo>
                  <a:lnTo>
                    <a:pt x="0" y="17772"/>
                  </a:lnTo>
                  <a:lnTo>
                    <a:pt x="0" y="17860"/>
                  </a:lnTo>
                  <a:lnTo>
                    <a:pt x="395" y="19923"/>
                  </a:lnTo>
                  <a:lnTo>
                    <a:pt x="1053" y="24003"/>
                  </a:lnTo>
                  <a:lnTo>
                    <a:pt x="1580" y="27119"/>
                  </a:lnTo>
                  <a:lnTo>
                    <a:pt x="2238" y="30147"/>
                  </a:lnTo>
                  <a:lnTo>
                    <a:pt x="2896" y="32560"/>
                  </a:lnTo>
                  <a:lnTo>
                    <a:pt x="4213" y="36158"/>
                  </a:lnTo>
                  <a:lnTo>
                    <a:pt x="4959" y="39098"/>
                  </a:lnTo>
                  <a:lnTo>
                    <a:pt x="5441" y="41775"/>
                  </a:lnTo>
                  <a:lnTo>
                    <a:pt x="5310" y="45987"/>
                  </a:lnTo>
                  <a:lnTo>
                    <a:pt x="5485" y="47787"/>
                  </a:lnTo>
                  <a:lnTo>
                    <a:pt x="6012" y="50332"/>
                  </a:lnTo>
                  <a:lnTo>
                    <a:pt x="6538" y="53315"/>
                  </a:lnTo>
                  <a:lnTo>
                    <a:pt x="6889" y="54632"/>
                  </a:lnTo>
                  <a:lnTo>
                    <a:pt x="6933" y="54676"/>
                  </a:lnTo>
                  <a:lnTo>
                    <a:pt x="8513" y="56650"/>
                  </a:lnTo>
                  <a:lnTo>
                    <a:pt x="14261" y="64637"/>
                  </a:lnTo>
                  <a:lnTo>
                    <a:pt x="15753" y="66962"/>
                  </a:lnTo>
                  <a:lnTo>
                    <a:pt x="16017" y="67577"/>
                  </a:lnTo>
                  <a:lnTo>
                    <a:pt x="15753" y="68849"/>
                  </a:lnTo>
                  <a:lnTo>
                    <a:pt x="15753" y="68937"/>
                  </a:lnTo>
                  <a:lnTo>
                    <a:pt x="15797" y="68981"/>
                  </a:lnTo>
                  <a:lnTo>
                    <a:pt x="15841" y="69025"/>
                  </a:lnTo>
                  <a:lnTo>
                    <a:pt x="15885" y="69069"/>
                  </a:lnTo>
                  <a:lnTo>
                    <a:pt x="15929" y="69069"/>
                  </a:lnTo>
                  <a:lnTo>
                    <a:pt x="16060" y="69025"/>
                  </a:lnTo>
                  <a:lnTo>
                    <a:pt x="16104" y="68937"/>
                  </a:lnTo>
                  <a:lnTo>
                    <a:pt x="16368" y="67577"/>
                  </a:lnTo>
                  <a:lnTo>
                    <a:pt x="16368" y="67489"/>
                  </a:lnTo>
                  <a:lnTo>
                    <a:pt x="16060" y="66787"/>
                  </a:lnTo>
                  <a:lnTo>
                    <a:pt x="14525" y="64461"/>
                  </a:lnTo>
                  <a:lnTo>
                    <a:pt x="8820" y="56431"/>
                  </a:lnTo>
                  <a:lnTo>
                    <a:pt x="7197" y="54500"/>
                  </a:lnTo>
                  <a:lnTo>
                    <a:pt x="6889" y="53228"/>
                  </a:lnTo>
                  <a:lnTo>
                    <a:pt x="6363" y="50244"/>
                  </a:lnTo>
                  <a:lnTo>
                    <a:pt x="5836" y="47743"/>
                  </a:lnTo>
                  <a:lnTo>
                    <a:pt x="5661" y="45987"/>
                  </a:lnTo>
                  <a:lnTo>
                    <a:pt x="5792" y="41775"/>
                  </a:lnTo>
                  <a:lnTo>
                    <a:pt x="5792" y="41731"/>
                  </a:lnTo>
                  <a:lnTo>
                    <a:pt x="5310" y="39054"/>
                  </a:lnTo>
                  <a:lnTo>
                    <a:pt x="4520" y="36071"/>
                  </a:lnTo>
                  <a:lnTo>
                    <a:pt x="3247" y="32472"/>
                  </a:lnTo>
                  <a:lnTo>
                    <a:pt x="2545" y="30059"/>
                  </a:lnTo>
                  <a:lnTo>
                    <a:pt x="1931" y="27031"/>
                  </a:lnTo>
                  <a:lnTo>
                    <a:pt x="1404" y="23960"/>
                  </a:lnTo>
                  <a:lnTo>
                    <a:pt x="746" y="19879"/>
                  </a:lnTo>
                  <a:lnTo>
                    <a:pt x="351" y="17816"/>
                  </a:lnTo>
                  <a:lnTo>
                    <a:pt x="615" y="16368"/>
                  </a:lnTo>
                  <a:lnTo>
                    <a:pt x="1229" y="15008"/>
                  </a:lnTo>
                  <a:lnTo>
                    <a:pt x="2019" y="14043"/>
                  </a:lnTo>
                  <a:lnTo>
                    <a:pt x="3906" y="12243"/>
                  </a:lnTo>
                  <a:lnTo>
                    <a:pt x="6275" y="9918"/>
                  </a:lnTo>
                  <a:lnTo>
                    <a:pt x="7504" y="9084"/>
                  </a:lnTo>
                  <a:lnTo>
                    <a:pt x="11146" y="7373"/>
                  </a:lnTo>
                  <a:lnTo>
                    <a:pt x="13823" y="6232"/>
                  </a:lnTo>
                  <a:lnTo>
                    <a:pt x="13866" y="6232"/>
                  </a:lnTo>
                  <a:lnTo>
                    <a:pt x="17596" y="3731"/>
                  </a:lnTo>
                  <a:lnTo>
                    <a:pt x="19395" y="2546"/>
                  </a:lnTo>
                  <a:lnTo>
                    <a:pt x="23037" y="308"/>
                  </a:lnTo>
                  <a:lnTo>
                    <a:pt x="23081" y="264"/>
                  </a:lnTo>
                  <a:lnTo>
                    <a:pt x="23125" y="220"/>
                  </a:lnTo>
                  <a:lnTo>
                    <a:pt x="23125" y="133"/>
                  </a:lnTo>
                  <a:lnTo>
                    <a:pt x="23081" y="89"/>
                  </a:lnTo>
                  <a:lnTo>
                    <a:pt x="2303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28" name="Google Shape;14528;p408"/>
            <p:cNvSpPr/>
            <p:nvPr/>
          </p:nvSpPr>
          <p:spPr>
            <a:xfrm>
              <a:off x="549675" y="2291975"/>
              <a:ext cx="648350" cy="1851775"/>
            </a:xfrm>
            <a:custGeom>
              <a:avLst/>
              <a:gdLst/>
              <a:ahLst/>
              <a:cxnLst/>
              <a:rect l="l" t="t" r="r" b="b"/>
              <a:pathLst>
                <a:path w="25934" h="74071" extrusionOk="0">
                  <a:moveTo>
                    <a:pt x="25758" y="1"/>
                  </a:moveTo>
                  <a:lnTo>
                    <a:pt x="25714" y="45"/>
                  </a:lnTo>
                  <a:lnTo>
                    <a:pt x="23608" y="1185"/>
                  </a:lnTo>
                  <a:lnTo>
                    <a:pt x="19922" y="3336"/>
                  </a:lnTo>
                  <a:lnTo>
                    <a:pt x="18079" y="4476"/>
                  </a:lnTo>
                  <a:lnTo>
                    <a:pt x="15534" y="6188"/>
                  </a:lnTo>
                  <a:lnTo>
                    <a:pt x="14042" y="7153"/>
                  </a:lnTo>
                  <a:lnTo>
                    <a:pt x="11585" y="8250"/>
                  </a:lnTo>
                  <a:lnTo>
                    <a:pt x="10268" y="9084"/>
                  </a:lnTo>
                  <a:lnTo>
                    <a:pt x="6845" y="11190"/>
                  </a:lnTo>
                  <a:lnTo>
                    <a:pt x="6802" y="11190"/>
                  </a:lnTo>
                  <a:lnTo>
                    <a:pt x="4213" y="13823"/>
                  </a:lnTo>
                  <a:lnTo>
                    <a:pt x="2326" y="15622"/>
                  </a:lnTo>
                  <a:lnTo>
                    <a:pt x="2326" y="15666"/>
                  </a:lnTo>
                  <a:lnTo>
                    <a:pt x="1624" y="16500"/>
                  </a:lnTo>
                  <a:lnTo>
                    <a:pt x="1580" y="16544"/>
                  </a:lnTo>
                  <a:lnTo>
                    <a:pt x="702" y="19220"/>
                  </a:lnTo>
                  <a:lnTo>
                    <a:pt x="88" y="20975"/>
                  </a:lnTo>
                  <a:lnTo>
                    <a:pt x="88" y="21019"/>
                  </a:lnTo>
                  <a:lnTo>
                    <a:pt x="0" y="22336"/>
                  </a:lnTo>
                  <a:lnTo>
                    <a:pt x="44" y="22380"/>
                  </a:lnTo>
                  <a:lnTo>
                    <a:pt x="614" y="26417"/>
                  </a:lnTo>
                  <a:lnTo>
                    <a:pt x="878" y="28128"/>
                  </a:lnTo>
                  <a:lnTo>
                    <a:pt x="1185" y="29708"/>
                  </a:lnTo>
                  <a:lnTo>
                    <a:pt x="1492" y="31287"/>
                  </a:lnTo>
                  <a:lnTo>
                    <a:pt x="1931" y="32823"/>
                  </a:lnTo>
                  <a:lnTo>
                    <a:pt x="2370" y="34359"/>
                  </a:lnTo>
                  <a:lnTo>
                    <a:pt x="2896" y="35983"/>
                  </a:lnTo>
                  <a:lnTo>
                    <a:pt x="3467" y="37606"/>
                  </a:lnTo>
                  <a:lnTo>
                    <a:pt x="4125" y="39361"/>
                  </a:lnTo>
                  <a:lnTo>
                    <a:pt x="5002" y="42257"/>
                  </a:lnTo>
                  <a:lnTo>
                    <a:pt x="5310" y="44100"/>
                  </a:lnTo>
                  <a:lnTo>
                    <a:pt x="5397" y="45329"/>
                  </a:lnTo>
                  <a:lnTo>
                    <a:pt x="5310" y="47830"/>
                  </a:lnTo>
                  <a:lnTo>
                    <a:pt x="5353" y="49366"/>
                  </a:lnTo>
                  <a:lnTo>
                    <a:pt x="5924" y="52218"/>
                  </a:lnTo>
                  <a:lnTo>
                    <a:pt x="6407" y="54939"/>
                  </a:lnTo>
                  <a:lnTo>
                    <a:pt x="6451" y="57528"/>
                  </a:lnTo>
                  <a:lnTo>
                    <a:pt x="6319" y="59853"/>
                  </a:lnTo>
                  <a:lnTo>
                    <a:pt x="6319" y="59897"/>
                  </a:lnTo>
                  <a:lnTo>
                    <a:pt x="6451" y="60731"/>
                  </a:lnTo>
                  <a:lnTo>
                    <a:pt x="6494" y="60819"/>
                  </a:lnTo>
                  <a:lnTo>
                    <a:pt x="7942" y="62399"/>
                  </a:lnTo>
                  <a:lnTo>
                    <a:pt x="10224" y="65295"/>
                  </a:lnTo>
                  <a:lnTo>
                    <a:pt x="12111" y="67796"/>
                  </a:lnTo>
                  <a:lnTo>
                    <a:pt x="13076" y="69024"/>
                  </a:lnTo>
                  <a:lnTo>
                    <a:pt x="13120" y="69024"/>
                  </a:lnTo>
                  <a:lnTo>
                    <a:pt x="15841" y="71657"/>
                  </a:lnTo>
                  <a:lnTo>
                    <a:pt x="16060" y="71964"/>
                  </a:lnTo>
                  <a:lnTo>
                    <a:pt x="15973" y="73895"/>
                  </a:lnTo>
                  <a:lnTo>
                    <a:pt x="15973" y="73983"/>
                  </a:lnTo>
                  <a:lnTo>
                    <a:pt x="16016" y="74027"/>
                  </a:lnTo>
                  <a:lnTo>
                    <a:pt x="16060" y="74071"/>
                  </a:lnTo>
                  <a:lnTo>
                    <a:pt x="16236" y="74071"/>
                  </a:lnTo>
                  <a:lnTo>
                    <a:pt x="16280" y="74027"/>
                  </a:lnTo>
                  <a:lnTo>
                    <a:pt x="16324" y="73983"/>
                  </a:lnTo>
                  <a:lnTo>
                    <a:pt x="16324" y="73895"/>
                  </a:lnTo>
                  <a:lnTo>
                    <a:pt x="16411" y="71921"/>
                  </a:lnTo>
                  <a:lnTo>
                    <a:pt x="16368" y="71789"/>
                  </a:lnTo>
                  <a:lnTo>
                    <a:pt x="16148" y="71438"/>
                  </a:lnTo>
                  <a:lnTo>
                    <a:pt x="16104" y="71394"/>
                  </a:lnTo>
                  <a:lnTo>
                    <a:pt x="13340" y="68761"/>
                  </a:lnTo>
                  <a:lnTo>
                    <a:pt x="12374" y="67576"/>
                  </a:lnTo>
                  <a:lnTo>
                    <a:pt x="10488" y="65075"/>
                  </a:lnTo>
                  <a:lnTo>
                    <a:pt x="8206" y="62179"/>
                  </a:lnTo>
                  <a:lnTo>
                    <a:pt x="6802" y="60643"/>
                  </a:lnTo>
                  <a:lnTo>
                    <a:pt x="6670" y="59853"/>
                  </a:lnTo>
                  <a:lnTo>
                    <a:pt x="6802" y="57528"/>
                  </a:lnTo>
                  <a:lnTo>
                    <a:pt x="6758" y="54939"/>
                  </a:lnTo>
                  <a:lnTo>
                    <a:pt x="6758" y="54895"/>
                  </a:lnTo>
                  <a:lnTo>
                    <a:pt x="6275" y="52131"/>
                  </a:lnTo>
                  <a:lnTo>
                    <a:pt x="5705" y="49322"/>
                  </a:lnTo>
                  <a:lnTo>
                    <a:pt x="5661" y="47830"/>
                  </a:lnTo>
                  <a:lnTo>
                    <a:pt x="5748" y="45373"/>
                  </a:lnTo>
                  <a:lnTo>
                    <a:pt x="5748" y="45329"/>
                  </a:lnTo>
                  <a:lnTo>
                    <a:pt x="5661" y="44057"/>
                  </a:lnTo>
                  <a:lnTo>
                    <a:pt x="5661" y="44013"/>
                  </a:lnTo>
                  <a:lnTo>
                    <a:pt x="5310" y="42214"/>
                  </a:lnTo>
                  <a:lnTo>
                    <a:pt x="4476" y="39230"/>
                  </a:lnTo>
                  <a:lnTo>
                    <a:pt x="3818" y="37518"/>
                  </a:lnTo>
                  <a:lnTo>
                    <a:pt x="3203" y="35851"/>
                  </a:lnTo>
                  <a:lnTo>
                    <a:pt x="2721" y="34271"/>
                  </a:lnTo>
                  <a:lnTo>
                    <a:pt x="2238" y="32735"/>
                  </a:lnTo>
                  <a:lnTo>
                    <a:pt x="1843" y="31200"/>
                  </a:lnTo>
                  <a:lnTo>
                    <a:pt x="1492" y="29664"/>
                  </a:lnTo>
                  <a:lnTo>
                    <a:pt x="1229" y="28040"/>
                  </a:lnTo>
                  <a:lnTo>
                    <a:pt x="922" y="26373"/>
                  </a:lnTo>
                  <a:lnTo>
                    <a:pt x="351" y="22336"/>
                  </a:lnTo>
                  <a:lnTo>
                    <a:pt x="439" y="21063"/>
                  </a:lnTo>
                  <a:lnTo>
                    <a:pt x="1053" y="19308"/>
                  </a:lnTo>
                  <a:lnTo>
                    <a:pt x="1887" y="16719"/>
                  </a:lnTo>
                  <a:lnTo>
                    <a:pt x="2589" y="15885"/>
                  </a:lnTo>
                  <a:lnTo>
                    <a:pt x="4476" y="14086"/>
                  </a:lnTo>
                  <a:lnTo>
                    <a:pt x="7021" y="11453"/>
                  </a:lnTo>
                  <a:lnTo>
                    <a:pt x="10488" y="9347"/>
                  </a:lnTo>
                  <a:lnTo>
                    <a:pt x="11760" y="8557"/>
                  </a:lnTo>
                  <a:lnTo>
                    <a:pt x="14217" y="7460"/>
                  </a:lnTo>
                  <a:lnTo>
                    <a:pt x="14217" y="7416"/>
                  </a:lnTo>
                  <a:lnTo>
                    <a:pt x="15709" y="6451"/>
                  </a:lnTo>
                  <a:lnTo>
                    <a:pt x="18254" y="4784"/>
                  </a:lnTo>
                  <a:lnTo>
                    <a:pt x="20097" y="3599"/>
                  </a:lnTo>
                  <a:lnTo>
                    <a:pt x="23783" y="1493"/>
                  </a:lnTo>
                  <a:lnTo>
                    <a:pt x="25846" y="352"/>
                  </a:lnTo>
                  <a:lnTo>
                    <a:pt x="25933" y="308"/>
                  </a:lnTo>
                  <a:lnTo>
                    <a:pt x="25933" y="220"/>
                  </a:lnTo>
                  <a:lnTo>
                    <a:pt x="25933" y="176"/>
                  </a:lnTo>
                  <a:lnTo>
                    <a:pt x="25933" y="88"/>
                  </a:lnTo>
                  <a:lnTo>
                    <a:pt x="25890" y="45"/>
                  </a:lnTo>
                  <a:lnTo>
                    <a:pt x="2584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29" name="Google Shape;14529;p408"/>
            <p:cNvSpPr/>
            <p:nvPr/>
          </p:nvSpPr>
          <p:spPr>
            <a:xfrm>
              <a:off x="520050" y="2414850"/>
              <a:ext cx="434425" cy="1781550"/>
            </a:xfrm>
            <a:custGeom>
              <a:avLst/>
              <a:gdLst/>
              <a:ahLst/>
              <a:cxnLst/>
              <a:rect l="l" t="t" r="r" b="b"/>
              <a:pathLst>
                <a:path w="17377" h="71262" extrusionOk="0">
                  <a:moveTo>
                    <a:pt x="15973" y="0"/>
                  </a:moveTo>
                  <a:lnTo>
                    <a:pt x="15885" y="44"/>
                  </a:lnTo>
                  <a:lnTo>
                    <a:pt x="14174" y="1097"/>
                  </a:lnTo>
                  <a:lnTo>
                    <a:pt x="10970" y="3028"/>
                  </a:lnTo>
                  <a:lnTo>
                    <a:pt x="8952" y="4344"/>
                  </a:lnTo>
                  <a:lnTo>
                    <a:pt x="6890" y="5880"/>
                  </a:lnTo>
                  <a:lnTo>
                    <a:pt x="6846" y="5924"/>
                  </a:lnTo>
                  <a:lnTo>
                    <a:pt x="5705" y="7328"/>
                  </a:lnTo>
                  <a:lnTo>
                    <a:pt x="3028" y="10093"/>
                  </a:lnTo>
                  <a:lnTo>
                    <a:pt x="2501" y="10707"/>
                  </a:lnTo>
                  <a:lnTo>
                    <a:pt x="2458" y="10751"/>
                  </a:lnTo>
                  <a:lnTo>
                    <a:pt x="1229" y="13691"/>
                  </a:lnTo>
                  <a:lnTo>
                    <a:pt x="264" y="16324"/>
                  </a:lnTo>
                  <a:lnTo>
                    <a:pt x="0" y="17552"/>
                  </a:lnTo>
                  <a:lnTo>
                    <a:pt x="0" y="17596"/>
                  </a:lnTo>
                  <a:lnTo>
                    <a:pt x="0" y="18825"/>
                  </a:lnTo>
                  <a:lnTo>
                    <a:pt x="0" y="18869"/>
                  </a:lnTo>
                  <a:lnTo>
                    <a:pt x="483" y="22686"/>
                  </a:lnTo>
                  <a:lnTo>
                    <a:pt x="966" y="25319"/>
                  </a:lnTo>
                  <a:lnTo>
                    <a:pt x="1624" y="28040"/>
                  </a:lnTo>
                  <a:lnTo>
                    <a:pt x="2545" y="30673"/>
                  </a:lnTo>
                  <a:lnTo>
                    <a:pt x="4257" y="35105"/>
                  </a:lnTo>
                  <a:lnTo>
                    <a:pt x="4827" y="36772"/>
                  </a:lnTo>
                  <a:lnTo>
                    <a:pt x="5310" y="38922"/>
                  </a:lnTo>
                  <a:lnTo>
                    <a:pt x="5529" y="40370"/>
                  </a:lnTo>
                  <a:lnTo>
                    <a:pt x="5398" y="42827"/>
                  </a:lnTo>
                  <a:lnTo>
                    <a:pt x="5441" y="44188"/>
                  </a:lnTo>
                  <a:lnTo>
                    <a:pt x="5441" y="44232"/>
                  </a:lnTo>
                  <a:lnTo>
                    <a:pt x="5924" y="46689"/>
                  </a:lnTo>
                  <a:lnTo>
                    <a:pt x="6319" y="49058"/>
                  </a:lnTo>
                  <a:lnTo>
                    <a:pt x="6407" y="51340"/>
                  </a:lnTo>
                  <a:lnTo>
                    <a:pt x="6231" y="54544"/>
                  </a:lnTo>
                  <a:lnTo>
                    <a:pt x="6144" y="56825"/>
                  </a:lnTo>
                  <a:lnTo>
                    <a:pt x="6144" y="58405"/>
                  </a:lnTo>
                  <a:lnTo>
                    <a:pt x="6144" y="58449"/>
                  </a:lnTo>
                  <a:lnTo>
                    <a:pt x="6407" y="59283"/>
                  </a:lnTo>
                  <a:lnTo>
                    <a:pt x="6451" y="59326"/>
                  </a:lnTo>
                  <a:lnTo>
                    <a:pt x="7899" y="61257"/>
                  </a:lnTo>
                  <a:lnTo>
                    <a:pt x="10005" y="63583"/>
                  </a:lnTo>
                  <a:lnTo>
                    <a:pt x="10005" y="63627"/>
                  </a:lnTo>
                  <a:lnTo>
                    <a:pt x="13603" y="66655"/>
                  </a:lnTo>
                  <a:lnTo>
                    <a:pt x="15490" y="68234"/>
                  </a:lnTo>
                  <a:lnTo>
                    <a:pt x="16412" y="69112"/>
                  </a:lnTo>
                  <a:lnTo>
                    <a:pt x="16631" y="69463"/>
                  </a:lnTo>
                  <a:lnTo>
                    <a:pt x="16675" y="70121"/>
                  </a:lnTo>
                  <a:lnTo>
                    <a:pt x="16675" y="70165"/>
                  </a:lnTo>
                  <a:lnTo>
                    <a:pt x="17026" y="71174"/>
                  </a:lnTo>
                  <a:lnTo>
                    <a:pt x="17114" y="71262"/>
                  </a:lnTo>
                  <a:lnTo>
                    <a:pt x="17245" y="71262"/>
                  </a:lnTo>
                  <a:lnTo>
                    <a:pt x="17333" y="71218"/>
                  </a:lnTo>
                  <a:lnTo>
                    <a:pt x="17377" y="71174"/>
                  </a:lnTo>
                  <a:lnTo>
                    <a:pt x="17377" y="71130"/>
                  </a:lnTo>
                  <a:lnTo>
                    <a:pt x="17377" y="71043"/>
                  </a:lnTo>
                  <a:lnTo>
                    <a:pt x="17026" y="70077"/>
                  </a:lnTo>
                  <a:lnTo>
                    <a:pt x="16982" y="69375"/>
                  </a:lnTo>
                  <a:lnTo>
                    <a:pt x="16938" y="69287"/>
                  </a:lnTo>
                  <a:lnTo>
                    <a:pt x="16719" y="68892"/>
                  </a:lnTo>
                  <a:lnTo>
                    <a:pt x="16675" y="68849"/>
                  </a:lnTo>
                  <a:lnTo>
                    <a:pt x="15753" y="67971"/>
                  </a:lnTo>
                  <a:lnTo>
                    <a:pt x="13823" y="66391"/>
                  </a:lnTo>
                  <a:lnTo>
                    <a:pt x="10268" y="63363"/>
                  </a:lnTo>
                  <a:lnTo>
                    <a:pt x="8162" y="61038"/>
                  </a:lnTo>
                  <a:lnTo>
                    <a:pt x="6714" y="59151"/>
                  </a:lnTo>
                  <a:lnTo>
                    <a:pt x="6495" y="58405"/>
                  </a:lnTo>
                  <a:lnTo>
                    <a:pt x="6495" y="56825"/>
                  </a:lnTo>
                  <a:lnTo>
                    <a:pt x="6582" y="54587"/>
                  </a:lnTo>
                  <a:lnTo>
                    <a:pt x="6758" y="51340"/>
                  </a:lnTo>
                  <a:lnTo>
                    <a:pt x="6670" y="49058"/>
                  </a:lnTo>
                  <a:lnTo>
                    <a:pt x="6670" y="49015"/>
                  </a:lnTo>
                  <a:lnTo>
                    <a:pt x="6275" y="46601"/>
                  </a:lnTo>
                  <a:lnTo>
                    <a:pt x="5793" y="44144"/>
                  </a:lnTo>
                  <a:lnTo>
                    <a:pt x="5749" y="42827"/>
                  </a:lnTo>
                  <a:lnTo>
                    <a:pt x="5880" y="40370"/>
                  </a:lnTo>
                  <a:lnTo>
                    <a:pt x="5880" y="40326"/>
                  </a:lnTo>
                  <a:lnTo>
                    <a:pt x="5661" y="38878"/>
                  </a:lnTo>
                  <a:lnTo>
                    <a:pt x="5134" y="36684"/>
                  </a:lnTo>
                  <a:lnTo>
                    <a:pt x="5134" y="36640"/>
                  </a:lnTo>
                  <a:lnTo>
                    <a:pt x="4564" y="35017"/>
                  </a:lnTo>
                  <a:lnTo>
                    <a:pt x="2853" y="30541"/>
                  </a:lnTo>
                  <a:lnTo>
                    <a:pt x="1931" y="27952"/>
                  </a:lnTo>
                  <a:lnTo>
                    <a:pt x="1317" y="25231"/>
                  </a:lnTo>
                  <a:lnTo>
                    <a:pt x="790" y="22643"/>
                  </a:lnTo>
                  <a:lnTo>
                    <a:pt x="351" y="18825"/>
                  </a:lnTo>
                  <a:lnTo>
                    <a:pt x="351" y="17596"/>
                  </a:lnTo>
                  <a:lnTo>
                    <a:pt x="615" y="16412"/>
                  </a:lnTo>
                  <a:lnTo>
                    <a:pt x="1580" y="13823"/>
                  </a:lnTo>
                  <a:lnTo>
                    <a:pt x="2765" y="10926"/>
                  </a:lnTo>
                  <a:lnTo>
                    <a:pt x="3291" y="10312"/>
                  </a:lnTo>
                  <a:lnTo>
                    <a:pt x="5968" y="7548"/>
                  </a:lnTo>
                  <a:lnTo>
                    <a:pt x="7109" y="6144"/>
                  </a:lnTo>
                  <a:lnTo>
                    <a:pt x="9171" y="4608"/>
                  </a:lnTo>
                  <a:lnTo>
                    <a:pt x="11146" y="3335"/>
                  </a:lnTo>
                  <a:lnTo>
                    <a:pt x="14349" y="1404"/>
                  </a:lnTo>
                  <a:lnTo>
                    <a:pt x="16104" y="351"/>
                  </a:lnTo>
                  <a:lnTo>
                    <a:pt x="16148" y="307"/>
                  </a:lnTo>
                  <a:lnTo>
                    <a:pt x="16148" y="220"/>
                  </a:lnTo>
                  <a:lnTo>
                    <a:pt x="16148" y="176"/>
                  </a:lnTo>
                  <a:lnTo>
                    <a:pt x="16148" y="88"/>
                  </a:lnTo>
                  <a:lnTo>
                    <a:pt x="16104" y="44"/>
                  </a:lnTo>
                  <a:lnTo>
                    <a:pt x="16017" y="44"/>
                  </a:lnTo>
                  <a:lnTo>
                    <a:pt x="1597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30" name="Google Shape;14530;p408"/>
            <p:cNvSpPr/>
            <p:nvPr/>
          </p:nvSpPr>
          <p:spPr>
            <a:xfrm>
              <a:off x="1580850" y="2421425"/>
              <a:ext cx="400450" cy="236975"/>
            </a:xfrm>
            <a:custGeom>
              <a:avLst/>
              <a:gdLst/>
              <a:ahLst/>
              <a:cxnLst/>
              <a:rect l="l" t="t" r="r" b="b"/>
              <a:pathLst>
                <a:path w="16018" h="9479" extrusionOk="0">
                  <a:moveTo>
                    <a:pt x="15798" y="1"/>
                  </a:moveTo>
                  <a:lnTo>
                    <a:pt x="15754" y="44"/>
                  </a:lnTo>
                  <a:lnTo>
                    <a:pt x="9567" y="3818"/>
                  </a:lnTo>
                  <a:lnTo>
                    <a:pt x="7329" y="5222"/>
                  </a:lnTo>
                  <a:lnTo>
                    <a:pt x="5486" y="6100"/>
                  </a:lnTo>
                  <a:lnTo>
                    <a:pt x="3818" y="7065"/>
                  </a:lnTo>
                  <a:lnTo>
                    <a:pt x="89" y="9172"/>
                  </a:lnTo>
                  <a:lnTo>
                    <a:pt x="1" y="9215"/>
                  </a:lnTo>
                  <a:lnTo>
                    <a:pt x="1" y="9259"/>
                  </a:lnTo>
                  <a:lnTo>
                    <a:pt x="1" y="9303"/>
                  </a:lnTo>
                  <a:lnTo>
                    <a:pt x="1" y="9391"/>
                  </a:lnTo>
                  <a:lnTo>
                    <a:pt x="89" y="9435"/>
                  </a:lnTo>
                  <a:lnTo>
                    <a:pt x="176" y="9479"/>
                  </a:lnTo>
                  <a:lnTo>
                    <a:pt x="220" y="9479"/>
                  </a:lnTo>
                  <a:lnTo>
                    <a:pt x="3994" y="7372"/>
                  </a:lnTo>
                  <a:lnTo>
                    <a:pt x="5617" y="6407"/>
                  </a:lnTo>
                  <a:lnTo>
                    <a:pt x="7504" y="5529"/>
                  </a:lnTo>
                  <a:lnTo>
                    <a:pt x="9742" y="4081"/>
                  </a:lnTo>
                  <a:lnTo>
                    <a:pt x="15929" y="352"/>
                  </a:lnTo>
                  <a:lnTo>
                    <a:pt x="15973" y="308"/>
                  </a:lnTo>
                  <a:lnTo>
                    <a:pt x="16017" y="220"/>
                  </a:lnTo>
                  <a:lnTo>
                    <a:pt x="16017" y="176"/>
                  </a:lnTo>
                  <a:lnTo>
                    <a:pt x="15973" y="88"/>
                  </a:lnTo>
                  <a:lnTo>
                    <a:pt x="15929" y="44"/>
                  </a:lnTo>
                  <a:lnTo>
                    <a:pt x="15886" y="44"/>
                  </a:lnTo>
                  <a:lnTo>
                    <a:pt x="1579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31" name="Google Shape;14531;p408"/>
            <p:cNvSpPr/>
            <p:nvPr/>
          </p:nvSpPr>
          <p:spPr>
            <a:xfrm>
              <a:off x="1302225" y="2397300"/>
              <a:ext cx="651650" cy="660425"/>
            </a:xfrm>
            <a:custGeom>
              <a:avLst/>
              <a:gdLst/>
              <a:ahLst/>
              <a:cxnLst/>
              <a:rect l="l" t="t" r="r" b="b"/>
              <a:pathLst>
                <a:path w="26066" h="26417" extrusionOk="0">
                  <a:moveTo>
                    <a:pt x="25802" y="0"/>
                  </a:moveTo>
                  <a:lnTo>
                    <a:pt x="21063" y="2852"/>
                  </a:lnTo>
                  <a:lnTo>
                    <a:pt x="18211" y="4520"/>
                  </a:lnTo>
                  <a:lnTo>
                    <a:pt x="16060" y="5354"/>
                  </a:lnTo>
                  <a:lnTo>
                    <a:pt x="13822" y="6538"/>
                  </a:lnTo>
                  <a:lnTo>
                    <a:pt x="9610" y="8689"/>
                  </a:lnTo>
                  <a:lnTo>
                    <a:pt x="6319" y="10839"/>
                  </a:lnTo>
                  <a:lnTo>
                    <a:pt x="3511" y="12857"/>
                  </a:lnTo>
                  <a:lnTo>
                    <a:pt x="3467" y="12901"/>
                  </a:lnTo>
                  <a:lnTo>
                    <a:pt x="3028" y="13296"/>
                  </a:lnTo>
                  <a:lnTo>
                    <a:pt x="2984" y="13340"/>
                  </a:lnTo>
                  <a:lnTo>
                    <a:pt x="2589" y="14217"/>
                  </a:lnTo>
                  <a:lnTo>
                    <a:pt x="2589" y="14305"/>
                  </a:lnTo>
                  <a:lnTo>
                    <a:pt x="2545" y="15051"/>
                  </a:lnTo>
                  <a:lnTo>
                    <a:pt x="2545" y="15095"/>
                  </a:lnTo>
                  <a:lnTo>
                    <a:pt x="2808" y="16060"/>
                  </a:lnTo>
                  <a:lnTo>
                    <a:pt x="2808" y="16104"/>
                  </a:lnTo>
                  <a:lnTo>
                    <a:pt x="3818" y="18430"/>
                  </a:lnTo>
                  <a:lnTo>
                    <a:pt x="4739" y="20536"/>
                  </a:lnTo>
                  <a:lnTo>
                    <a:pt x="4827" y="21326"/>
                  </a:lnTo>
                  <a:lnTo>
                    <a:pt x="4695" y="21853"/>
                  </a:lnTo>
                  <a:lnTo>
                    <a:pt x="2721" y="23564"/>
                  </a:lnTo>
                  <a:lnTo>
                    <a:pt x="834" y="25451"/>
                  </a:lnTo>
                  <a:lnTo>
                    <a:pt x="88" y="26109"/>
                  </a:lnTo>
                  <a:lnTo>
                    <a:pt x="44" y="26153"/>
                  </a:lnTo>
                  <a:lnTo>
                    <a:pt x="0" y="26241"/>
                  </a:lnTo>
                  <a:lnTo>
                    <a:pt x="0" y="26285"/>
                  </a:lnTo>
                  <a:lnTo>
                    <a:pt x="44" y="26372"/>
                  </a:lnTo>
                  <a:lnTo>
                    <a:pt x="88" y="26416"/>
                  </a:lnTo>
                  <a:lnTo>
                    <a:pt x="176" y="26416"/>
                  </a:lnTo>
                  <a:lnTo>
                    <a:pt x="307" y="26372"/>
                  </a:lnTo>
                  <a:lnTo>
                    <a:pt x="1097" y="25714"/>
                  </a:lnTo>
                  <a:lnTo>
                    <a:pt x="2940" y="23827"/>
                  </a:lnTo>
                  <a:lnTo>
                    <a:pt x="4959" y="22116"/>
                  </a:lnTo>
                  <a:lnTo>
                    <a:pt x="5046" y="22028"/>
                  </a:lnTo>
                  <a:lnTo>
                    <a:pt x="5178" y="21370"/>
                  </a:lnTo>
                  <a:lnTo>
                    <a:pt x="5178" y="21282"/>
                  </a:lnTo>
                  <a:lnTo>
                    <a:pt x="5090" y="20448"/>
                  </a:lnTo>
                  <a:lnTo>
                    <a:pt x="5046" y="20405"/>
                  </a:lnTo>
                  <a:lnTo>
                    <a:pt x="4125" y="18298"/>
                  </a:lnTo>
                  <a:lnTo>
                    <a:pt x="3116" y="15973"/>
                  </a:lnTo>
                  <a:lnTo>
                    <a:pt x="2896" y="15007"/>
                  </a:lnTo>
                  <a:lnTo>
                    <a:pt x="2940" y="14349"/>
                  </a:lnTo>
                  <a:lnTo>
                    <a:pt x="3291" y="13515"/>
                  </a:lnTo>
                  <a:lnTo>
                    <a:pt x="3686" y="13164"/>
                  </a:lnTo>
                  <a:lnTo>
                    <a:pt x="6494" y="11146"/>
                  </a:lnTo>
                  <a:lnTo>
                    <a:pt x="9785" y="8996"/>
                  </a:lnTo>
                  <a:lnTo>
                    <a:pt x="13954" y="6846"/>
                  </a:lnTo>
                  <a:lnTo>
                    <a:pt x="16236" y="5705"/>
                  </a:lnTo>
                  <a:lnTo>
                    <a:pt x="18342" y="4827"/>
                  </a:lnTo>
                  <a:lnTo>
                    <a:pt x="18386" y="4827"/>
                  </a:lnTo>
                  <a:lnTo>
                    <a:pt x="21238" y="3160"/>
                  </a:lnTo>
                  <a:lnTo>
                    <a:pt x="25977" y="307"/>
                  </a:lnTo>
                  <a:lnTo>
                    <a:pt x="26021" y="263"/>
                  </a:lnTo>
                  <a:lnTo>
                    <a:pt x="26065" y="220"/>
                  </a:lnTo>
                  <a:lnTo>
                    <a:pt x="26065" y="132"/>
                  </a:lnTo>
                  <a:lnTo>
                    <a:pt x="26021" y="88"/>
                  </a:lnTo>
                  <a:lnTo>
                    <a:pt x="2597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32" name="Google Shape;14532;p408"/>
            <p:cNvSpPr/>
            <p:nvPr/>
          </p:nvSpPr>
          <p:spPr>
            <a:xfrm>
              <a:off x="853525" y="2286500"/>
              <a:ext cx="977475" cy="1079475"/>
            </a:xfrm>
            <a:custGeom>
              <a:avLst/>
              <a:gdLst/>
              <a:ahLst/>
              <a:cxnLst/>
              <a:rect l="l" t="t" r="r" b="b"/>
              <a:pathLst>
                <a:path w="39099" h="43179" extrusionOk="0">
                  <a:moveTo>
                    <a:pt x="38923" y="0"/>
                  </a:moveTo>
                  <a:lnTo>
                    <a:pt x="38835" y="44"/>
                  </a:lnTo>
                  <a:lnTo>
                    <a:pt x="36553" y="1404"/>
                  </a:lnTo>
                  <a:lnTo>
                    <a:pt x="32122" y="3379"/>
                  </a:lnTo>
                  <a:lnTo>
                    <a:pt x="31156" y="3774"/>
                  </a:lnTo>
                  <a:lnTo>
                    <a:pt x="26812" y="5617"/>
                  </a:lnTo>
                  <a:lnTo>
                    <a:pt x="24618" y="6582"/>
                  </a:lnTo>
                  <a:lnTo>
                    <a:pt x="22468" y="7635"/>
                  </a:lnTo>
                  <a:lnTo>
                    <a:pt x="20362" y="8689"/>
                  </a:lnTo>
                  <a:lnTo>
                    <a:pt x="18299" y="9873"/>
                  </a:lnTo>
                  <a:lnTo>
                    <a:pt x="17290" y="10488"/>
                  </a:lnTo>
                  <a:lnTo>
                    <a:pt x="16281" y="11102"/>
                  </a:lnTo>
                  <a:lnTo>
                    <a:pt x="15315" y="11760"/>
                  </a:lnTo>
                  <a:lnTo>
                    <a:pt x="14350" y="12462"/>
                  </a:lnTo>
                  <a:lnTo>
                    <a:pt x="12156" y="14261"/>
                  </a:lnTo>
                  <a:lnTo>
                    <a:pt x="10313" y="15709"/>
                  </a:lnTo>
                  <a:lnTo>
                    <a:pt x="8163" y="17465"/>
                  </a:lnTo>
                  <a:lnTo>
                    <a:pt x="6759" y="18342"/>
                  </a:lnTo>
                  <a:lnTo>
                    <a:pt x="4565" y="19220"/>
                  </a:lnTo>
                  <a:lnTo>
                    <a:pt x="2414" y="19878"/>
                  </a:lnTo>
                  <a:lnTo>
                    <a:pt x="1274" y="20273"/>
                  </a:lnTo>
                  <a:lnTo>
                    <a:pt x="1186" y="20317"/>
                  </a:lnTo>
                  <a:lnTo>
                    <a:pt x="922" y="20580"/>
                  </a:lnTo>
                  <a:lnTo>
                    <a:pt x="879" y="20668"/>
                  </a:lnTo>
                  <a:lnTo>
                    <a:pt x="440" y="22818"/>
                  </a:lnTo>
                  <a:lnTo>
                    <a:pt x="1" y="24749"/>
                  </a:lnTo>
                  <a:lnTo>
                    <a:pt x="1" y="24793"/>
                  </a:lnTo>
                  <a:lnTo>
                    <a:pt x="177" y="27425"/>
                  </a:lnTo>
                  <a:lnTo>
                    <a:pt x="133" y="29751"/>
                  </a:lnTo>
                  <a:lnTo>
                    <a:pt x="89" y="31024"/>
                  </a:lnTo>
                  <a:lnTo>
                    <a:pt x="133" y="31111"/>
                  </a:lnTo>
                  <a:lnTo>
                    <a:pt x="177" y="31155"/>
                  </a:lnTo>
                  <a:lnTo>
                    <a:pt x="1756" y="32691"/>
                  </a:lnTo>
                  <a:lnTo>
                    <a:pt x="3906" y="34710"/>
                  </a:lnTo>
                  <a:lnTo>
                    <a:pt x="7636" y="38045"/>
                  </a:lnTo>
                  <a:lnTo>
                    <a:pt x="9435" y="39756"/>
                  </a:lnTo>
                  <a:lnTo>
                    <a:pt x="11015" y="41336"/>
                  </a:lnTo>
                  <a:lnTo>
                    <a:pt x="11410" y="41950"/>
                  </a:lnTo>
                  <a:lnTo>
                    <a:pt x="11278" y="43003"/>
                  </a:lnTo>
                  <a:lnTo>
                    <a:pt x="11322" y="43047"/>
                  </a:lnTo>
                  <a:lnTo>
                    <a:pt x="11322" y="43135"/>
                  </a:lnTo>
                  <a:lnTo>
                    <a:pt x="11366" y="43179"/>
                  </a:lnTo>
                  <a:lnTo>
                    <a:pt x="11454" y="43179"/>
                  </a:lnTo>
                  <a:lnTo>
                    <a:pt x="11585" y="43135"/>
                  </a:lnTo>
                  <a:lnTo>
                    <a:pt x="11629" y="43047"/>
                  </a:lnTo>
                  <a:lnTo>
                    <a:pt x="11761" y="41950"/>
                  </a:lnTo>
                  <a:lnTo>
                    <a:pt x="11717" y="41818"/>
                  </a:lnTo>
                  <a:lnTo>
                    <a:pt x="11278" y="41116"/>
                  </a:lnTo>
                  <a:lnTo>
                    <a:pt x="9699" y="39536"/>
                  </a:lnTo>
                  <a:lnTo>
                    <a:pt x="7856" y="37781"/>
                  </a:lnTo>
                  <a:lnTo>
                    <a:pt x="4170" y="34446"/>
                  </a:lnTo>
                  <a:lnTo>
                    <a:pt x="1976" y="32472"/>
                  </a:lnTo>
                  <a:lnTo>
                    <a:pt x="440" y="30936"/>
                  </a:lnTo>
                  <a:lnTo>
                    <a:pt x="484" y="29751"/>
                  </a:lnTo>
                  <a:lnTo>
                    <a:pt x="528" y="27425"/>
                  </a:lnTo>
                  <a:lnTo>
                    <a:pt x="352" y="24793"/>
                  </a:lnTo>
                  <a:lnTo>
                    <a:pt x="791" y="22862"/>
                  </a:lnTo>
                  <a:lnTo>
                    <a:pt x="1230" y="20800"/>
                  </a:lnTo>
                  <a:lnTo>
                    <a:pt x="1405" y="20580"/>
                  </a:lnTo>
                  <a:lnTo>
                    <a:pt x="2546" y="20229"/>
                  </a:lnTo>
                  <a:lnTo>
                    <a:pt x="4652" y="19527"/>
                  </a:lnTo>
                  <a:lnTo>
                    <a:pt x="6890" y="18649"/>
                  </a:lnTo>
                  <a:lnTo>
                    <a:pt x="6934" y="18649"/>
                  </a:lnTo>
                  <a:lnTo>
                    <a:pt x="8382" y="17728"/>
                  </a:lnTo>
                  <a:lnTo>
                    <a:pt x="10532" y="15973"/>
                  </a:lnTo>
                  <a:lnTo>
                    <a:pt x="12375" y="14525"/>
                  </a:lnTo>
                  <a:lnTo>
                    <a:pt x="14569" y="12726"/>
                  </a:lnTo>
                  <a:lnTo>
                    <a:pt x="15535" y="12067"/>
                  </a:lnTo>
                  <a:lnTo>
                    <a:pt x="16500" y="11409"/>
                  </a:lnTo>
                  <a:lnTo>
                    <a:pt x="17465" y="10751"/>
                  </a:lnTo>
                  <a:lnTo>
                    <a:pt x="18475" y="10181"/>
                  </a:lnTo>
                  <a:lnTo>
                    <a:pt x="20537" y="8996"/>
                  </a:lnTo>
                  <a:lnTo>
                    <a:pt x="22643" y="7943"/>
                  </a:lnTo>
                  <a:lnTo>
                    <a:pt x="24793" y="6933"/>
                  </a:lnTo>
                  <a:lnTo>
                    <a:pt x="26944" y="5924"/>
                  </a:lnTo>
                  <a:lnTo>
                    <a:pt x="31288" y="4081"/>
                  </a:lnTo>
                  <a:lnTo>
                    <a:pt x="32253" y="3686"/>
                  </a:lnTo>
                  <a:lnTo>
                    <a:pt x="36685" y="1712"/>
                  </a:lnTo>
                  <a:lnTo>
                    <a:pt x="36729" y="1712"/>
                  </a:lnTo>
                  <a:lnTo>
                    <a:pt x="39011" y="351"/>
                  </a:lnTo>
                  <a:lnTo>
                    <a:pt x="39055" y="307"/>
                  </a:lnTo>
                  <a:lnTo>
                    <a:pt x="39099" y="220"/>
                  </a:lnTo>
                  <a:lnTo>
                    <a:pt x="39099" y="176"/>
                  </a:lnTo>
                  <a:lnTo>
                    <a:pt x="39099" y="88"/>
                  </a:lnTo>
                  <a:lnTo>
                    <a:pt x="39055" y="44"/>
                  </a:lnTo>
                  <a:lnTo>
                    <a:pt x="3896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33" name="Google Shape;14533;p408"/>
            <p:cNvSpPr/>
            <p:nvPr/>
          </p:nvSpPr>
          <p:spPr>
            <a:xfrm>
              <a:off x="805275" y="2264550"/>
              <a:ext cx="1002700" cy="724050"/>
            </a:xfrm>
            <a:custGeom>
              <a:avLst/>
              <a:gdLst/>
              <a:ahLst/>
              <a:cxnLst/>
              <a:rect l="l" t="t" r="r" b="b"/>
              <a:pathLst>
                <a:path w="40108" h="28962" extrusionOk="0">
                  <a:moveTo>
                    <a:pt x="39888" y="1"/>
                  </a:moveTo>
                  <a:lnTo>
                    <a:pt x="39844" y="45"/>
                  </a:lnTo>
                  <a:lnTo>
                    <a:pt x="36992" y="1624"/>
                  </a:lnTo>
                  <a:lnTo>
                    <a:pt x="34403" y="2721"/>
                  </a:lnTo>
                  <a:lnTo>
                    <a:pt x="31375" y="3950"/>
                  </a:lnTo>
                  <a:lnTo>
                    <a:pt x="27864" y="5442"/>
                  </a:lnTo>
                  <a:lnTo>
                    <a:pt x="25232" y="6670"/>
                  </a:lnTo>
                  <a:lnTo>
                    <a:pt x="21940" y="8206"/>
                  </a:lnTo>
                  <a:lnTo>
                    <a:pt x="19483" y="9610"/>
                  </a:lnTo>
                  <a:lnTo>
                    <a:pt x="15315" y="12331"/>
                  </a:lnTo>
                  <a:lnTo>
                    <a:pt x="15271" y="12331"/>
                  </a:lnTo>
                  <a:lnTo>
                    <a:pt x="13208" y="13999"/>
                  </a:lnTo>
                  <a:lnTo>
                    <a:pt x="11497" y="15359"/>
                  </a:lnTo>
                  <a:lnTo>
                    <a:pt x="8513" y="17553"/>
                  </a:lnTo>
                  <a:lnTo>
                    <a:pt x="6758" y="18387"/>
                  </a:lnTo>
                  <a:lnTo>
                    <a:pt x="4520" y="19176"/>
                  </a:lnTo>
                  <a:lnTo>
                    <a:pt x="2063" y="19878"/>
                  </a:lnTo>
                  <a:lnTo>
                    <a:pt x="1053" y="20317"/>
                  </a:lnTo>
                  <a:lnTo>
                    <a:pt x="966" y="20361"/>
                  </a:lnTo>
                  <a:lnTo>
                    <a:pt x="922" y="20405"/>
                  </a:lnTo>
                  <a:lnTo>
                    <a:pt x="483" y="22072"/>
                  </a:lnTo>
                  <a:lnTo>
                    <a:pt x="44" y="23126"/>
                  </a:lnTo>
                  <a:lnTo>
                    <a:pt x="44" y="23169"/>
                  </a:lnTo>
                  <a:lnTo>
                    <a:pt x="0" y="25627"/>
                  </a:lnTo>
                  <a:lnTo>
                    <a:pt x="44" y="27909"/>
                  </a:lnTo>
                  <a:lnTo>
                    <a:pt x="44" y="27952"/>
                  </a:lnTo>
                  <a:lnTo>
                    <a:pt x="307" y="28830"/>
                  </a:lnTo>
                  <a:lnTo>
                    <a:pt x="395" y="28918"/>
                  </a:lnTo>
                  <a:lnTo>
                    <a:pt x="483" y="28962"/>
                  </a:lnTo>
                  <a:lnTo>
                    <a:pt x="527" y="28918"/>
                  </a:lnTo>
                  <a:lnTo>
                    <a:pt x="615" y="28918"/>
                  </a:lnTo>
                  <a:lnTo>
                    <a:pt x="658" y="28830"/>
                  </a:lnTo>
                  <a:lnTo>
                    <a:pt x="658" y="28786"/>
                  </a:lnTo>
                  <a:lnTo>
                    <a:pt x="658" y="28698"/>
                  </a:lnTo>
                  <a:lnTo>
                    <a:pt x="395" y="27909"/>
                  </a:lnTo>
                  <a:lnTo>
                    <a:pt x="351" y="25627"/>
                  </a:lnTo>
                  <a:lnTo>
                    <a:pt x="395" y="23213"/>
                  </a:lnTo>
                  <a:lnTo>
                    <a:pt x="834" y="22204"/>
                  </a:lnTo>
                  <a:lnTo>
                    <a:pt x="834" y="22160"/>
                  </a:lnTo>
                  <a:lnTo>
                    <a:pt x="1229" y="20581"/>
                  </a:lnTo>
                  <a:lnTo>
                    <a:pt x="2194" y="20186"/>
                  </a:lnTo>
                  <a:lnTo>
                    <a:pt x="4608" y="19527"/>
                  </a:lnTo>
                  <a:lnTo>
                    <a:pt x="6889" y="18694"/>
                  </a:lnTo>
                  <a:lnTo>
                    <a:pt x="8689" y="17860"/>
                  </a:lnTo>
                  <a:lnTo>
                    <a:pt x="8732" y="17860"/>
                  </a:lnTo>
                  <a:lnTo>
                    <a:pt x="11716" y="15622"/>
                  </a:lnTo>
                  <a:lnTo>
                    <a:pt x="13428" y="14262"/>
                  </a:lnTo>
                  <a:lnTo>
                    <a:pt x="15490" y="12594"/>
                  </a:lnTo>
                  <a:lnTo>
                    <a:pt x="19659" y="9918"/>
                  </a:lnTo>
                  <a:lnTo>
                    <a:pt x="22072" y="8513"/>
                  </a:lnTo>
                  <a:lnTo>
                    <a:pt x="25407" y="6978"/>
                  </a:lnTo>
                  <a:lnTo>
                    <a:pt x="28040" y="5793"/>
                  </a:lnTo>
                  <a:lnTo>
                    <a:pt x="31506" y="4257"/>
                  </a:lnTo>
                  <a:lnTo>
                    <a:pt x="34534" y="3028"/>
                  </a:lnTo>
                  <a:lnTo>
                    <a:pt x="37167" y="1931"/>
                  </a:lnTo>
                  <a:lnTo>
                    <a:pt x="40019" y="352"/>
                  </a:lnTo>
                  <a:lnTo>
                    <a:pt x="40063" y="308"/>
                  </a:lnTo>
                  <a:lnTo>
                    <a:pt x="40063" y="264"/>
                  </a:lnTo>
                  <a:lnTo>
                    <a:pt x="40107" y="176"/>
                  </a:lnTo>
                  <a:lnTo>
                    <a:pt x="40063" y="88"/>
                  </a:lnTo>
                  <a:lnTo>
                    <a:pt x="40019" y="45"/>
                  </a:lnTo>
                  <a:lnTo>
                    <a:pt x="39975" y="45"/>
                  </a:lnTo>
                  <a:lnTo>
                    <a:pt x="3988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34" name="Google Shape;14534;p408"/>
            <p:cNvSpPr/>
            <p:nvPr/>
          </p:nvSpPr>
          <p:spPr>
            <a:xfrm>
              <a:off x="814050" y="2243700"/>
              <a:ext cx="969775" cy="499175"/>
            </a:xfrm>
            <a:custGeom>
              <a:avLst/>
              <a:gdLst/>
              <a:ahLst/>
              <a:cxnLst/>
              <a:rect l="l" t="t" r="r" b="b"/>
              <a:pathLst>
                <a:path w="38791" h="19967" extrusionOk="0">
                  <a:moveTo>
                    <a:pt x="38527" y="1"/>
                  </a:moveTo>
                  <a:lnTo>
                    <a:pt x="37562" y="571"/>
                  </a:lnTo>
                  <a:lnTo>
                    <a:pt x="32911" y="2590"/>
                  </a:lnTo>
                  <a:lnTo>
                    <a:pt x="29049" y="4170"/>
                  </a:lnTo>
                  <a:lnTo>
                    <a:pt x="23432" y="6715"/>
                  </a:lnTo>
                  <a:lnTo>
                    <a:pt x="21063" y="7812"/>
                  </a:lnTo>
                  <a:lnTo>
                    <a:pt x="18781" y="9084"/>
                  </a:lnTo>
                  <a:lnTo>
                    <a:pt x="16368" y="10532"/>
                  </a:lnTo>
                  <a:lnTo>
                    <a:pt x="14656" y="11629"/>
                  </a:lnTo>
                  <a:lnTo>
                    <a:pt x="12067" y="13692"/>
                  </a:lnTo>
                  <a:lnTo>
                    <a:pt x="10400" y="14964"/>
                  </a:lnTo>
                  <a:lnTo>
                    <a:pt x="7328" y="17114"/>
                  </a:lnTo>
                  <a:lnTo>
                    <a:pt x="5310" y="18036"/>
                  </a:lnTo>
                  <a:lnTo>
                    <a:pt x="2896" y="18913"/>
                  </a:lnTo>
                  <a:lnTo>
                    <a:pt x="132" y="19615"/>
                  </a:lnTo>
                  <a:lnTo>
                    <a:pt x="44" y="19659"/>
                  </a:lnTo>
                  <a:lnTo>
                    <a:pt x="0" y="19703"/>
                  </a:lnTo>
                  <a:lnTo>
                    <a:pt x="0" y="19791"/>
                  </a:lnTo>
                  <a:lnTo>
                    <a:pt x="0" y="19835"/>
                  </a:lnTo>
                  <a:lnTo>
                    <a:pt x="88" y="19923"/>
                  </a:lnTo>
                  <a:lnTo>
                    <a:pt x="176" y="19967"/>
                  </a:lnTo>
                  <a:lnTo>
                    <a:pt x="220" y="19967"/>
                  </a:lnTo>
                  <a:lnTo>
                    <a:pt x="3028" y="19221"/>
                  </a:lnTo>
                  <a:lnTo>
                    <a:pt x="5441" y="18387"/>
                  </a:lnTo>
                  <a:lnTo>
                    <a:pt x="7460" y="17421"/>
                  </a:lnTo>
                  <a:lnTo>
                    <a:pt x="7504" y="17421"/>
                  </a:lnTo>
                  <a:lnTo>
                    <a:pt x="10619" y="15227"/>
                  </a:lnTo>
                  <a:lnTo>
                    <a:pt x="14832" y="11936"/>
                  </a:lnTo>
                  <a:lnTo>
                    <a:pt x="16543" y="10796"/>
                  </a:lnTo>
                  <a:lnTo>
                    <a:pt x="18957" y="9391"/>
                  </a:lnTo>
                  <a:lnTo>
                    <a:pt x="21238" y="8163"/>
                  </a:lnTo>
                  <a:lnTo>
                    <a:pt x="23564" y="7022"/>
                  </a:lnTo>
                  <a:lnTo>
                    <a:pt x="29181" y="4521"/>
                  </a:lnTo>
                  <a:lnTo>
                    <a:pt x="33042" y="2897"/>
                  </a:lnTo>
                  <a:lnTo>
                    <a:pt x="37738" y="922"/>
                  </a:lnTo>
                  <a:lnTo>
                    <a:pt x="37738" y="879"/>
                  </a:lnTo>
                  <a:lnTo>
                    <a:pt x="38703" y="308"/>
                  </a:lnTo>
                  <a:lnTo>
                    <a:pt x="38747" y="264"/>
                  </a:lnTo>
                  <a:lnTo>
                    <a:pt x="38791" y="220"/>
                  </a:lnTo>
                  <a:lnTo>
                    <a:pt x="38791" y="133"/>
                  </a:lnTo>
                  <a:lnTo>
                    <a:pt x="38747" y="89"/>
                  </a:lnTo>
                  <a:lnTo>
                    <a:pt x="3870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35" name="Google Shape;14535;p408"/>
            <p:cNvSpPr/>
            <p:nvPr/>
          </p:nvSpPr>
          <p:spPr>
            <a:xfrm>
              <a:off x="993950" y="2188850"/>
              <a:ext cx="823875" cy="448700"/>
            </a:xfrm>
            <a:custGeom>
              <a:avLst/>
              <a:gdLst/>
              <a:ahLst/>
              <a:cxnLst/>
              <a:rect l="l" t="t" r="r" b="b"/>
              <a:pathLst>
                <a:path w="32955" h="17948" extrusionOk="0">
                  <a:moveTo>
                    <a:pt x="32736" y="1"/>
                  </a:moveTo>
                  <a:lnTo>
                    <a:pt x="32692" y="45"/>
                  </a:lnTo>
                  <a:lnTo>
                    <a:pt x="30366" y="1361"/>
                  </a:lnTo>
                  <a:lnTo>
                    <a:pt x="27689" y="2590"/>
                  </a:lnTo>
                  <a:lnTo>
                    <a:pt x="23828" y="4170"/>
                  </a:lnTo>
                  <a:lnTo>
                    <a:pt x="21722" y="5003"/>
                  </a:lnTo>
                  <a:lnTo>
                    <a:pt x="18650" y="6364"/>
                  </a:lnTo>
                  <a:lnTo>
                    <a:pt x="16763" y="7241"/>
                  </a:lnTo>
                  <a:lnTo>
                    <a:pt x="12551" y="9216"/>
                  </a:lnTo>
                  <a:lnTo>
                    <a:pt x="10356" y="10444"/>
                  </a:lnTo>
                  <a:lnTo>
                    <a:pt x="8206" y="11717"/>
                  </a:lnTo>
                  <a:lnTo>
                    <a:pt x="6451" y="12858"/>
                  </a:lnTo>
                  <a:lnTo>
                    <a:pt x="4038" y="14701"/>
                  </a:lnTo>
                  <a:lnTo>
                    <a:pt x="88" y="17641"/>
                  </a:lnTo>
                  <a:lnTo>
                    <a:pt x="45" y="17685"/>
                  </a:lnTo>
                  <a:lnTo>
                    <a:pt x="1" y="17729"/>
                  </a:lnTo>
                  <a:lnTo>
                    <a:pt x="1" y="17816"/>
                  </a:lnTo>
                  <a:lnTo>
                    <a:pt x="45" y="17860"/>
                  </a:lnTo>
                  <a:lnTo>
                    <a:pt x="88" y="17904"/>
                  </a:lnTo>
                  <a:lnTo>
                    <a:pt x="176" y="17948"/>
                  </a:lnTo>
                  <a:lnTo>
                    <a:pt x="308" y="17904"/>
                  </a:lnTo>
                  <a:lnTo>
                    <a:pt x="4257" y="14964"/>
                  </a:lnTo>
                  <a:lnTo>
                    <a:pt x="6671" y="13121"/>
                  </a:lnTo>
                  <a:lnTo>
                    <a:pt x="8382" y="12024"/>
                  </a:lnTo>
                  <a:lnTo>
                    <a:pt x="10532" y="10752"/>
                  </a:lnTo>
                  <a:lnTo>
                    <a:pt x="12682" y="9523"/>
                  </a:lnTo>
                  <a:lnTo>
                    <a:pt x="16939" y="7548"/>
                  </a:lnTo>
                  <a:lnTo>
                    <a:pt x="18782" y="6671"/>
                  </a:lnTo>
                  <a:lnTo>
                    <a:pt x="21853" y="5354"/>
                  </a:lnTo>
                  <a:lnTo>
                    <a:pt x="27821" y="2897"/>
                  </a:lnTo>
                  <a:lnTo>
                    <a:pt x="30542" y="1668"/>
                  </a:lnTo>
                  <a:lnTo>
                    <a:pt x="32867" y="352"/>
                  </a:lnTo>
                  <a:lnTo>
                    <a:pt x="32911" y="308"/>
                  </a:lnTo>
                  <a:lnTo>
                    <a:pt x="32955" y="220"/>
                  </a:lnTo>
                  <a:lnTo>
                    <a:pt x="32955" y="176"/>
                  </a:lnTo>
                  <a:lnTo>
                    <a:pt x="32911" y="89"/>
                  </a:lnTo>
                  <a:lnTo>
                    <a:pt x="32867" y="45"/>
                  </a:lnTo>
                  <a:lnTo>
                    <a:pt x="3282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36" name="Google Shape;14536;p408"/>
            <p:cNvSpPr/>
            <p:nvPr/>
          </p:nvSpPr>
          <p:spPr>
            <a:xfrm>
              <a:off x="1017000" y="2199825"/>
              <a:ext cx="718550" cy="375200"/>
            </a:xfrm>
            <a:custGeom>
              <a:avLst/>
              <a:gdLst/>
              <a:ahLst/>
              <a:cxnLst/>
              <a:rect l="l" t="t" r="r" b="b"/>
              <a:pathLst>
                <a:path w="28742" h="15008" extrusionOk="0">
                  <a:moveTo>
                    <a:pt x="28566" y="1"/>
                  </a:moveTo>
                  <a:lnTo>
                    <a:pt x="28479" y="45"/>
                  </a:lnTo>
                  <a:lnTo>
                    <a:pt x="26065" y="1054"/>
                  </a:lnTo>
                  <a:lnTo>
                    <a:pt x="24266" y="1756"/>
                  </a:lnTo>
                  <a:lnTo>
                    <a:pt x="21414" y="2941"/>
                  </a:lnTo>
                  <a:lnTo>
                    <a:pt x="18562" y="4126"/>
                  </a:lnTo>
                  <a:lnTo>
                    <a:pt x="15709" y="5354"/>
                  </a:lnTo>
                  <a:lnTo>
                    <a:pt x="12901" y="6671"/>
                  </a:lnTo>
                  <a:lnTo>
                    <a:pt x="11497" y="7373"/>
                  </a:lnTo>
                  <a:lnTo>
                    <a:pt x="10093" y="8075"/>
                  </a:lnTo>
                  <a:lnTo>
                    <a:pt x="8732" y="8821"/>
                  </a:lnTo>
                  <a:lnTo>
                    <a:pt x="7416" y="9611"/>
                  </a:lnTo>
                  <a:lnTo>
                    <a:pt x="6100" y="10444"/>
                  </a:lnTo>
                  <a:lnTo>
                    <a:pt x="4783" y="11278"/>
                  </a:lnTo>
                  <a:lnTo>
                    <a:pt x="3511" y="12156"/>
                  </a:lnTo>
                  <a:lnTo>
                    <a:pt x="2282" y="13077"/>
                  </a:lnTo>
                  <a:lnTo>
                    <a:pt x="44" y="14701"/>
                  </a:lnTo>
                  <a:lnTo>
                    <a:pt x="0" y="14745"/>
                  </a:lnTo>
                  <a:lnTo>
                    <a:pt x="0" y="14832"/>
                  </a:lnTo>
                  <a:lnTo>
                    <a:pt x="0" y="14876"/>
                  </a:lnTo>
                  <a:lnTo>
                    <a:pt x="0" y="14964"/>
                  </a:lnTo>
                  <a:lnTo>
                    <a:pt x="88" y="15008"/>
                  </a:lnTo>
                  <a:lnTo>
                    <a:pt x="263" y="15008"/>
                  </a:lnTo>
                  <a:lnTo>
                    <a:pt x="2501" y="13384"/>
                  </a:lnTo>
                  <a:lnTo>
                    <a:pt x="3730" y="12463"/>
                  </a:lnTo>
                  <a:lnTo>
                    <a:pt x="5003" y="11585"/>
                  </a:lnTo>
                  <a:lnTo>
                    <a:pt x="6275" y="10708"/>
                  </a:lnTo>
                  <a:lnTo>
                    <a:pt x="7592" y="9918"/>
                  </a:lnTo>
                  <a:lnTo>
                    <a:pt x="8952" y="9128"/>
                  </a:lnTo>
                  <a:lnTo>
                    <a:pt x="10268" y="8382"/>
                  </a:lnTo>
                  <a:lnTo>
                    <a:pt x="11672" y="7680"/>
                  </a:lnTo>
                  <a:lnTo>
                    <a:pt x="13033" y="6978"/>
                  </a:lnTo>
                  <a:lnTo>
                    <a:pt x="15885" y="5661"/>
                  </a:lnTo>
                  <a:lnTo>
                    <a:pt x="18693" y="4433"/>
                  </a:lnTo>
                  <a:lnTo>
                    <a:pt x="21546" y="3248"/>
                  </a:lnTo>
                  <a:lnTo>
                    <a:pt x="24398" y="2107"/>
                  </a:lnTo>
                  <a:lnTo>
                    <a:pt x="26197" y="1361"/>
                  </a:lnTo>
                  <a:lnTo>
                    <a:pt x="28610" y="352"/>
                  </a:lnTo>
                  <a:lnTo>
                    <a:pt x="28698" y="308"/>
                  </a:lnTo>
                  <a:lnTo>
                    <a:pt x="28698" y="264"/>
                  </a:lnTo>
                  <a:lnTo>
                    <a:pt x="28742" y="176"/>
                  </a:lnTo>
                  <a:lnTo>
                    <a:pt x="28698" y="132"/>
                  </a:lnTo>
                  <a:lnTo>
                    <a:pt x="28698" y="45"/>
                  </a:lnTo>
                  <a:lnTo>
                    <a:pt x="28610" y="45"/>
                  </a:lnTo>
                  <a:lnTo>
                    <a:pt x="2856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37" name="Google Shape;14537;p408"/>
            <p:cNvSpPr/>
            <p:nvPr/>
          </p:nvSpPr>
          <p:spPr>
            <a:xfrm>
              <a:off x="1051000" y="2176800"/>
              <a:ext cx="657125" cy="330225"/>
            </a:xfrm>
            <a:custGeom>
              <a:avLst/>
              <a:gdLst/>
              <a:ahLst/>
              <a:cxnLst/>
              <a:rect l="l" t="t" r="r" b="b"/>
              <a:pathLst>
                <a:path w="26285" h="13209" extrusionOk="0">
                  <a:moveTo>
                    <a:pt x="26022" y="0"/>
                  </a:moveTo>
                  <a:lnTo>
                    <a:pt x="21721" y="1712"/>
                  </a:lnTo>
                  <a:lnTo>
                    <a:pt x="19176" y="2765"/>
                  </a:lnTo>
                  <a:lnTo>
                    <a:pt x="16631" y="3862"/>
                  </a:lnTo>
                  <a:lnTo>
                    <a:pt x="14130" y="4959"/>
                  </a:lnTo>
                  <a:lnTo>
                    <a:pt x="11673" y="6100"/>
                  </a:lnTo>
                  <a:lnTo>
                    <a:pt x="9215" y="7284"/>
                  </a:lnTo>
                  <a:lnTo>
                    <a:pt x="6846" y="8557"/>
                  </a:lnTo>
                  <a:lnTo>
                    <a:pt x="4476" y="9917"/>
                  </a:lnTo>
                  <a:lnTo>
                    <a:pt x="3292" y="10619"/>
                  </a:lnTo>
                  <a:lnTo>
                    <a:pt x="2151" y="11321"/>
                  </a:lnTo>
                  <a:lnTo>
                    <a:pt x="88" y="12857"/>
                  </a:lnTo>
                  <a:lnTo>
                    <a:pt x="44" y="12945"/>
                  </a:lnTo>
                  <a:lnTo>
                    <a:pt x="0" y="12989"/>
                  </a:lnTo>
                  <a:lnTo>
                    <a:pt x="44" y="13077"/>
                  </a:lnTo>
                  <a:lnTo>
                    <a:pt x="44" y="13120"/>
                  </a:lnTo>
                  <a:lnTo>
                    <a:pt x="132" y="13164"/>
                  </a:lnTo>
                  <a:lnTo>
                    <a:pt x="176" y="13208"/>
                  </a:lnTo>
                  <a:lnTo>
                    <a:pt x="308" y="13164"/>
                  </a:lnTo>
                  <a:lnTo>
                    <a:pt x="2370" y="11629"/>
                  </a:lnTo>
                  <a:lnTo>
                    <a:pt x="3511" y="10883"/>
                  </a:lnTo>
                  <a:lnTo>
                    <a:pt x="4652" y="10180"/>
                  </a:lnTo>
                  <a:lnTo>
                    <a:pt x="7021" y="8864"/>
                  </a:lnTo>
                  <a:lnTo>
                    <a:pt x="9391" y="7592"/>
                  </a:lnTo>
                  <a:lnTo>
                    <a:pt x="11848" y="6407"/>
                  </a:lnTo>
                  <a:lnTo>
                    <a:pt x="14306" y="5266"/>
                  </a:lnTo>
                  <a:lnTo>
                    <a:pt x="16807" y="4169"/>
                  </a:lnTo>
                  <a:lnTo>
                    <a:pt x="19308" y="3116"/>
                  </a:lnTo>
                  <a:lnTo>
                    <a:pt x="21853" y="2063"/>
                  </a:lnTo>
                  <a:lnTo>
                    <a:pt x="26153" y="307"/>
                  </a:lnTo>
                  <a:lnTo>
                    <a:pt x="26241" y="264"/>
                  </a:lnTo>
                  <a:lnTo>
                    <a:pt x="26285" y="220"/>
                  </a:lnTo>
                  <a:lnTo>
                    <a:pt x="26285" y="176"/>
                  </a:lnTo>
                  <a:lnTo>
                    <a:pt x="26285" y="88"/>
                  </a:lnTo>
                  <a:lnTo>
                    <a:pt x="26241" y="44"/>
                  </a:lnTo>
                  <a:lnTo>
                    <a:pt x="2615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38" name="Google Shape;14538;p408"/>
            <p:cNvSpPr/>
            <p:nvPr/>
          </p:nvSpPr>
          <p:spPr>
            <a:xfrm>
              <a:off x="1176050" y="2151575"/>
              <a:ext cx="504650" cy="233675"/>
            </a:xfrm>
            <a:custGeom>
              <a:avLst/>
              <a:gdLst/>
              <a:ahLst/>
              <a:cxnLst/>
              <a:rect l="l" t="t" r="r" b="b"/>
              <a:pathLst>
                <a:path w="20186" h="9347" extrusionOk="0">
                  <a:moveTo>
                    <a:pt x="19966" y="0"/>
                  </a:moveTo>
                  <a:lnTo>
                    <a:pt x="15447" y="1843"/>
                  </a:lnTo>
                  <a:lnTo>
                    <a:pt x="12814" y="2896"/>
                  </a:lnTo>
                  <a:lnTo>
                    <a:pt x="8382" y="4915"/>
                  </a:lnTo>
                  <a:lnTo>
                    <a:pt x="6364" y="5836"/>
                  </a:lnTo>
                  <a:lnTo>
                    <a:pt x="4345" y="6758"/>
                  </a:lnTo>
                  <a:lnTo>
                    <a:pt x="89" y="8995"/>
                  </a:lnTo>
                  <a:lnTo>
                    <a:pt x="45" y="9039"/>
                  </a:lnTo>
                  <a:lnTo>
                    <a:pt x="1" y="9083"/>
                  </a:lnTo>
                  <a:lnTo>
                    <a:pt x="1" y="9171"/>
                  </a:lnTo>
                  <a:lnTo>
                    <a:pt x="1" y="9215"/>
                  </a:lnTo>
                  <a:lnTo>
                    <a:pt x="89" y="9303"/>
                  </a:lnTo>
                  <a:lnTo>
                    <a:pt x="176" y="9347"/>
                  </a:lnTo>
                  <a:lnTo>
                    <a:pt x="220" y="9303"/>
                  </a:lnTo>
                  <a:lnTo>
                    <a:pt x="4521" y="7065"/>
                  </a:lnTo>
                  <a:lnTo>
                    <a:pt x="6495" y="6143"/>
                  </a:lnTo>
                  <a:lnTo>
                    <a:pt x="8514" y="5222"/>
                  </a:lnTo>
                  <a:lnTo>
                    <a:pt x="12946" y="3247"/>
                  </a:lnTo>
                  <a:lnTo>
                    <a:pt x="15578" y="2194"/>
                  </a:lnTo>
                  <a:lnTo>
                    <a:pt x="20098" y="351"/>
                  </a:lnTo>
                  <a:lnTo>
                    <a:pt x="20142" y="307"/>
                  </a:lnTo>
                  <a:lnTo>
                    <a:pt x="20186" y="263"/>
                  </a:lnTo>
                  <a:lnTo>
                    <a:pt x="20186" y="176"/>
                  </a:lnTo>
                  <a:lnTo>
                    <a:pt x="20186" y="132"/>
                  </a:lnTo>
                  <a:lnTo>
                    <a:pt x="20142" y="44"/>
                  </a:lnTo>
                  <a:lnTo>
                    <a:pt x="2009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39" name="Google Shape;14539;p408"/>
            <p:cNvSpPr/>
            <p:nvPr/>
          </p:nvSpPr>
          <p:spPr>
            <a:xfrm>
              <a:off x="1145350" y="2127425"/>
              <a:ext cx="509025" cy="235875"/>
            </a:xfrm>
            <a:custGeom>
              <a:avLst/>
              <a:gdLst/>
              <a:ahLst/>
              <a:cxnLst/>
              <a:rect l="l" t="t" r="r" b="b"/>
              <a:pathLst>
                <a:path w="20361" h="9435" extrusionOk="0">
                  <a:moveTo>
                    <a:pt x="20097" y="1"/>
                  </a:moveTo>
                  <a:lnTo>
                    <a:pt x="18035" y="878"/>
                  </a:lnTo>
                  <a:lnTo>
                    <a:pt x="16192" y="1624"/>
                  </a:lnTo>
                  <a:lnTo>
                    <a:pt x="14261" y="2370"/>
                  </a:lnTo>
                  <a:lnTo>
                    <a:pt x="12287" y="3204"/>
                  </a:lnTo>
                  <a:lnTo>
                    <a:pt x="10312" y="4082"/>
                  </a:lnTo>
                  <a:lnTo>
                    <a:pt x="8250" y="5003"/>
                  </a:lnTo>
                  <a:lnTo>
                    <a:pt x="6143" y="6012"/>
                  </a:lnTo>
                  <a:lnTo>
                    <a:pt x="3993" y="7065"/>
                  </a:lnTo>
                  <a:lnTo>
                    <a:pt x="1799" y="8162"/>
                  </a:lnTo>
                  <a:lnTo>
                    <a:pt x="88" y="9084"/>
                  </a:lnTo>
                  <a:lnTo>
                    <a:pt x="44" y="9128"/>
                  </a:lnTo>
                  <a:lnTo>
                    <a:pt x="0" y="9216"/>
                  </a:lnTo>
                  <a:lnTo>
                    <a:pt x="0" y="9259"/>
                  </a:lnTo>
                  <a:lnTo>
                    <a:pt x="0" y="9347"/>
                  </a:lnTo>
                  <a:lnTo>
                    <a:pt x="88" y="9391"/>
                  </a:lnTo>
                  <a:lnTo>
                    <a:pt x="176" y="9435"/>
                  </a:lnTo>
                  <a:lnTo>
                    <a:pt x="263" y="9391"/>
                  </a:lnTo>
                  <a:lnTo>
                    <a:pt x="1975" y="8470"/>
                  </a:lnTo>
                  <a:lnTo>
                    <a:pt x="4125" y="7373"/>
                  </a:lnTo>
                  <a:lnTo>
                    <a:pt x="6275" y="6319"/>
                  </a:lnTo>
                  <a:lnTo>
                    <a:pt x="8381" y="5354"/>
                  </a:lnTo>
                  <a:lnTo>
                    <a:pt x="10444" y="4389"/>
                  </a:lnTo>
                  <a:lnTo>
                    <a:pt x="12462" y="3511"/>
                  </a:lnTo>
                  <a:lnTo>
                    <a:pt x="14393" y="2677"/>
                  </a:lnTo>
                  <a:lnTo>
                    <a:pt x="16324" y="1931"/>
                  </a:lnTo>
                  <a:lnTo>
                    <a:pt x="18167" y="1229"/>
                  </a:lnTo>
                  <a:lnTo>
                    <a:pt x="20273" y="308"/>
                  </a:lnTo>
                  <a:lnTo>
                    <a:pt x="20317" y="264"/>
                  </a:lnTo>
                  <a:lnTo>
                    <a:pt x="20361" y="220"/>
                  </a:lnTo>
                  <a:lnTo>
                    <a:pt x="20361" y="176"/>
                  </a:lnTo>
                  <a:lnTo>
                    <a:pt x="20361" y="88"/>
                  </a:lnTo>
                  <a:lnTo>
                    <a:pt x="20317" y="45"/>
                  </a:lnTo>
                  <a:lnTo>
                    <a:pt x="2022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40" name="Google Shape;14540;p408"/>
            <p:cNvSpPr/>
            <p:nvPr/>
          </p:nvSpPr>
          <p:spPr>
            <a:xfrm>
              <a:off x="1190325" y="2262350"/>
              <a:ext cx="66950" cy="38425"/>
            </a:xfrm>
            <a:custGeom>
              <a:avLst/>
              <a:gdLst/>
              <a:ahLst/>
              <a:cxnLst/>
              <a:rect l="l" t="t" r="r" b="b"/>
              <a:pathLst>
                <a:path w="2678" h="1537" extrusionOk="0">
                  <a:moveTo>
                    <a:pt x="2414" y="1"/>
                  </a:moveTo>
                  <a:lnTo>
                    <a:pt x="88" y="1186"/>
                  </a:lnTo>
                  <a:lnTo>
                    <a:pt x="0" y="1230"/>
                  </a:lnTo>
                  <a:lnTo>
                    <a:pt x="0" y="1317"/>
                  </a:lnTo>
                  <a:lnTo>
                    <a:pt x="0" y="1361"/>
                  </a:lnTo>
                  <a:lnTo>
                    <a:pt x="0" y="1449"/>
                  </a:lnTo>
                  <a:lnTo>
                    <a:pt x="44" y="1493"/>
                  </a:lnTo>
                  <a:lnTo>
                    <a:pt x="176" y="1537"/>
                  </a:lnTo>
                  <a:lnTo>
                    <a:pt x="220" y="1537"/>
                  </a:lnTo>
                  <a:lnTo>
                    <a:pt x="2589" y="352"/>
                  </a:lnTo>
                  <a:lnTo>
                    <a:pt x="2633" y="308"/>
                  </a:lnTo>
                  <a:lnTo>
                    <a:pt x="2677" y="220"/>
                  </a:lnTo>
                  <a:lnTo>
                    <a:pt x="2677" y="176"/>
                  </a:lnTo>
                  <a:lnTo>
                    <a:pt x="2677" y="89"/>
                  </a:lnTo>
                  <a:lnTo>
                    <a:pt x="2633" y="45"/>
                  </a:lnTo>
                  <a:lnTo>
                    <a:pt x="254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41" name="Google Shape;14541;p408"/>
            <p:cNvSpPr/>
            <p:nvPr/>
          </p:nvSpPr>
          <p:spPr>
            <a:xfrm>
              <a:off x="916075" y="2376450"/>
              <a:ext cx="69125" cy="47200"/>
            </a:xfrm>
            <a:custGeom>
              <a:avLst/>
              <a:gdLst/>
              <a:ahLst/>
              <a:cxnLst/>
              <a:rect l="l" t="t" r="r" b="b"/>
              <a:pathLst>
                <a:path w="2765" h="1888" extrusionOk="0">
                  <a:moveTo>
                    <a:pt x="2501" y="0"/>
                  </a:moveTo>
                  <a:lnTo>
                    <a:pt x="44" y="1580"/>
                  </a:lnTo>
                  <a:lnTo>
                    <a:pt x="0" y="1624"/>
                  </a:lnTo>
                  <a:lnTo>
                    <a:pt x="0" y="1712"/>
                  </a:lnTo>
                  <a:lnTo>
                    <a:pt x="0" y="1756"/>
                  </a:lnTo>
                  <a:lnTo>
                    <a:pt x="0" y="1843"/>
                  </a:lnTo>
                  <a:lnTo>
                    <a:pt x="88" y="1887"/>
                  </a:lnTo>
                  <a:lnTo>
                    <a:pt x="263" y="1887"/>
                  </a:lnTo>
                  <a:lnTo>
                    <a:pt x="2677" y="308"/>
                  </a:lnTo>
                  <a:lnTo>
                    <a:pt x="2721" y="264"/>
                  </a:lnTo>
                  <a:lnTo>
                    <a:pt x="2765" y="220"/>
                  </a:lnTo>
                  <a:lnTo>
                    <a:pt x="2765" y="132"/>
                  </a:lnTo>
                  <a:lnTo>
                    <a:pt x="2721" y="88"/>
                  </a:lnTo>
                  <a:lnTo>
                    <a:pt x="267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42" name="Google Shape;14542;p408"/>
            <p:cNvSpPr/>
            <p:nvPr/>
          </p:nvSpPr>
          <p:spPr>
            <a:xfrm>
              <a:off x="1008225" y="2288700"/>
              <a:ext cx="72425" cy="46100"/>
            </a:xfrm>
            <a:custGeom>
              <a:avLst/>
              <a:gdLst/>
              <a:ahLst/>
              <a:cxnLst/>
              <a:rect l="l" t="t" r="r" b="b"/>
              <a:pathLst>
                <a:path w="2897" h="1844" extrusionOk="0">
                  <a:moveTo>
                    <a:pt x="2633" y="0"/>
                  </a:moveTo>
                  <a:lnTo>
                    <a:pt x="88" y="1492"/>
                  </a:lnTo>
                  <a:lnTo>
                    <a:pt x="44" y="1536"/>
                  </a:lnTo>
                  <a:lnTo>
                    <a:pt x="0" y="1624"/>
                  </a:lnTo>
                  <a:lnTo>
                    <a:pt x="0" y="1668"/>
                  </a:lnTo>
                  <a:lnTo>
                    <a:pt x="0" y="1755"/>
                  </a:lnTo>
                  <a:lnTo>
                    <a:pt x="88" y="1799"/>
                  </a:lnTo>
                  <a:lnTo>
                    <a:pt x="176" y="1843"/>
                  </a:lnTo>
                  <a:lnTo>
                    <a:pt x="263" y="1799"/>
                  </a:lnTo>
                  <a:lnTo>
                    <a:pt x="2808" y="307"/>
                  </a:lnTo>
                  <a:lnTo>
                    <a:pt x="2852" y="263"/>
                  </a:lnTo>
                  <a:lnTo>
                    <a:pt x="2896" y="219"/>
                  </a:lnTo>
                  <a:lnTo>
                    <a:pt x="2896" y="132"/>
                  </a:lnTo>
                  <a:lnTo>
                    <a:pt x="2852" y="88"/>
                  </a:lnTo>
                  <a:lnTo>
                    <a:pt x="2808" y="44"/>
                  </a:lnTo>
                  <a:lnTo>
                    <a:pt x="276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43" name="Google Shape;14543;p408"/>
            <p:cNvSpPr/>
            <p:nvPr/>
          </p:nvSpPr>
          <p:spPr>
            <a:xfrm>
              <a:off x="1671900" y="2078075"/>
              <a:ext cx="158000" cy="82300"/>
            </a:xfrm>
            <a:custGeom>
              <a:avLst/>
              <a:gdLst/>
              <a:ahLst/>
              <a:cxnLst/>
              <a:rect l="l" t="t" r="r" b="b"/>
              <a:pathLst>
                <a:path w="6320" h="3292" extrusionOk="0">
                  <a:moveTo>
                    <a:pt x="6056" y="0"/>
                  </a:moveTo>
                  <a:lnTo>
                    <a:pt x="3336" y="1448"/>
                  </a:lnTo>
                  <a:lnTo>
                    <a:pt x="132" y="2940"/>
                  </a:lnTo>
                  <a:lnTo>
                    <a:pt x="45" y="2984"/>
                  </a:lnTo>
                  <a:lnTo>
                    <a:pt x="45" y="3072"/>
                  </a:lnTo>
                  <a:lnTo>
                    <a:pt x="1" y="3116"/>
                  </a:lnTo>
                  <a:lnTo>
                    <a:pt x="45" y="3203"/>
                  </a:lnTo>
                  <a:lnTo>
                    <a:pt x="89" y="3247"/>
                  </a:lnTo>
                  <a:lnTo>
                    <a:pt x="176" y="3291"/>
                  </a:lnTo>
                  <a:lnTo>
                    <a:pt x="264" y="3291"/>
                  </a:lnTo>
                  <a:lnTo>
                    <a:pt x="3467" y="1799"/>
                  </a:lnTo>
                  <a:lnTo>
                    <a:pt x="6232" y="351"/>
                  </a:lnTo>
                  <a:lnTo>
                    <a:pt x="6276" y="263"/>
                  </a:lnTo>
                  <a:lnTo>
                    <a:pt x="6320" y="219"/>
                  </a:lnTo>
                  <a:lnTo>
                    <a:pt x="6320" y="176"/>
                  </a:lnTo>
                  <a:lnTo>
                    <a:pt x="6276" y="88"/>
                  </a:lnTo>
                  <a:lnTo>
                    <a:pt x="6232" y="44"/>
                  </a:lnTo>
                  <a:lnTo>
                    <a:pt x="618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44" name="Google Shape;14544;p408"/>
            <p:cNvSpPr/>
            <p:nvPr/>
          </p:nvSpPr>
          <p:spPr>
            <a:xfrm>
              <a:off x="1645575" y="2080250"/>
              <a:ext cx="110825" cy="55975"/>
            </a:xfrm>
            <a:custGeom>
              <a:avLst/>
              <a:gdLst/>
              <a:ahLst/>
              <a:cxnLst/>
              <a:rect l="l" t="t" r="r" b="b"/>
              <a:pathLst>
                <a:path w="4433" h="2239" extrusionOk="0">
                  <a:moveTo>
                    <a:pt x="4169" y="1"/>
                  </a:moveTo>
                  <a:lnTo>
                    <a:pt x="2107" y="1010"/>
                  </a:lnTo>
                  <a:lnTo>
                    <a:pt x="88" y="1888"/>
                  </a:lnTo>
                  <a:lnTo>
                    <a:pt x="45" y="1932"/>
                  </a:lnTo>
                  <a:lnTo>
                    <a:pt x="1" y="1975"/>
                  </a:lnTo>
                  <a:lnTo>
                    <a:pt x="1" y="2063"/>
                  </a:lnTo>
                  <a:lnTo>
                    <a:pt x="1" y="2107"/>
                  </a:lnTo>
                  <a:lnTo>
                    <a:pt x="88" y="2195"/>
                  </a:lnTo>
                  <a:lnTo>
                    <a:pt x="176" y="2239"/>
                  </a:lnTo>
                  <a:lnTo>
                    <a:pt x="264" y="2195"/>
                  </a:lnTo>
                  <a:lnTo>
                    <a:pt x="2239" y="1317"/>
                  </a:lnTo>
                  <a:lnTo>
                    <a:pt x="4345" y="308"/>
                  </a:lnTo>
                  <a:lnTo>
                    <a:pt x="4389" y="264"/>
                  </a:lnTo>
                  <a:lnTo>
                    <a:pt x="4433" y="220"/>
                  </a:lnTo>
                  <a:lnTo>
                    <a:pt x="4433" y="132"/>
                  </a:lnTo>
                  <a:lnTo>
                    <a:pt x="4433" y="89"/>
                  </a:lnTo>
                  <a:lnTo>
                    <a:pt x="4389" y="45"/>
                  </a:lnTo>
                  <a:lnTo>
                    <a:pt x="430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545" name="Google Shape;14545;p408"/>
          <p:cNvGrpSpPr/>
          <p:nvPr/>
        </p:nvGrpSpPr>
        <p:grpSpPr>
          <a:xfrm>
            <a:off x="-4743450" y="1969175"/>
            <a:ext cx="7143750" cy="4509800"/>
            <a:chOff x="238125" y="602600"/>
            <a:chExt cx="7143750" cy="4509800"/>
          </a:xfrm>
        </p:grpSpPr>
        <p:sp>
          <p:nvSpPr>
            <p:cNvPr id="14546" name="Google Shape;14546;p408"/>
            <p:cNvSpPr/>
            <p:nvPr/>
          </p:nvSpPr>
          <p:spPr>
            <a:xfrm>
              <a:off x="2514425" y="1130250"/>
              <a:ext cx="218325" cy="579250"/>
            </a:xfrm>
            <a:custGeom>
              <a:avLst/>
              <a:gdLst/>
              <a:ahLst/>
              <a:cxnLst/>
              <a:rect l="l" t="t" r="r" b="b"/>
              <a:pathLst>
                <a:path w="8733" h="23170" extrusionOk="0">
                  <a:moveTo>
                    <a:pt x="8513" y="0"/>
                  </a:moveTo>
                  <a:lnTo>
                    <a:pt x="8469" y="44"/>
                  </a:lnTo>
                  <a:lnTo>
                    <a:pt x="8425" y="88"/>
                  </a:lnTo>
                  <a:lnTo>
                    <a:pt x="7416" y="1273"/>
                  </a:lnTo>
                  <a:lnTo>
                    <a:pt x="7372" y="1317"/>
                  </a:lnTo>
                  <a:lnTo>
                    <a:pt x="6231" y="3555"/>
                  </a:lnTo>
                  <a:lnTo>
                    <a:pt x="4081" y="7416"/>
                  </a:lnTo>
                  <a:lnTo>
                    <a:pt x="2633" y="10225"/>
                  </a:lnTo>
                  <a:lnTo>
                    <a:pt x="1492" y="12989"/>
                  </a:lnTo>
                  <a:lnTo>
                    <a:pt x="1492" y="13033"/>
                  </a:lnTo>
                  <a:lnTo>
                    <a:pt x="1009" y="15315"/>
                  </a:lnTo>
                  <a:lnTo>
                    <a:pt x="965" y="15359"/>
                  </a:lnTo>
                  <a:lnTo>
                    <a:pt x="1097" y="20010"/>
                  </a:lnTo>
                  <a:lnTo>
                    <a:pt x="614" y="21195"/>
                  </a:lnTo>
                  <a:lnTo>
                    <a:pt x="0" y="22906"/>
                  </a:lnTo>
                  <a:lnTo>
                    <a:pt x="0" y="22994"/>
                  </a:lnTo>
                  <a:lnTo>
                    <a:pt x="0" y="23038"/>
                  </a:lnTo>
                  <a:lnTo>
                    <a:pt x="44" y="23125"/>
                  </a:lnTo>
                  <a:lnTo>
                    <a:pt x="132" y="23125"/>
                  </a:lnTo>
                  <a:lnTo>
                    <a:pt x="176" y="23169"/>
                  </a:lnTo>
                  <a:lnTo>
                    <a:pt x="263" y="23125"/>
                  </a:lnTo>
                  <a:lnTo>
                    <a:pt x="351" y="23038"/>
                  </a:lnTo>
                  <a:lnTo>
                    <a:pt x="965" y="21282"/>
                  </a:lnTo>
                  <a:lnTo>
                    <a:pt x="1448" y="20142"/>
                  </a:lnTo>
                  <a:lnTo>
                    <a:pt x="1448" y="20054"/>
                  </a:lnTo>
                  <a:lnTo>
                    <a:pt x="1317" y="15359"/>
                  </a:lnTo>
                  <a:lnTo>
                    <a:pt x="1799" y="13121"/>
                  </a:lnTo>
                  <a:lnTo>
                    <a:pt x="2940" y="10356"/>
                  </a:lnTo>
                  <a:lnTo>
                    <a:pt x="4388" y="7592"/>
                  </a:lnTo>
                  <a:lnTo>
                    <a:pt x="6538" y="3730"/>
                  </a:lnTo>
                  <a:lnTo>
                    <a:pt x="7679" y="1492"/>
                  </a:lnTo>
                  <a:lnTo>
                    <a:pt x="8688" y="308"/>
                  </a:lnTo>
                  <a:lnTo>
                    <a:pt x="8732" y="220"/>
                  </a:lnTo>
                  <a:lnTo>
                    <a:pt x="8732" y="176"/>
                  </a:lnTo>
                  <a:lnTo>
                    <a:pt x="8688" y="88"/>
                  </a:lnTo>
                  <a:lnTo>
                    <a:pt x="8645" y="44"/>
                  </a:lnTo>
                  <a:lnTo>
                    <a:pt x="860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47" name="Google Shape;14547;p408"/>
            <p:cNvSpPr/>
            <p:nvPr/>
          </p:nvSpPr>
          <p:spPr>
            <a:xfrm>
              <a:off x="1900100" y="1539425"/>
              <a:ext cx="342275" cy="551825"/>
            </a:xfrm>
            <a:custGeom>
              <a:avLst/>
              <a:gdLst/>
              <a:ahLst/>
              <a:cxnLst/>
              <a:rect l="l" t="t" r="r" b="b"/>
              <a:pathLst>
                <a:path w="13691" h="22073" extrusionOk="0">
                  <a:moveTo>
                    <a:pt x="13427" y="1"/>
                  </a:moveTo>
                  <a:lnTo>
                    <a:pt x="13384" y="45"/>
                  </a:lnTo>
                  <a:lnTo>
                    <a:pt x="13340" y="89"/>
                  </a:lnTo>
                  <a:lnTo>
                    <a:pt x="12725" y="1405"/>
                  </a:lnTo>
                  <a:lnTo>
                    <a:pt x="8952" y="7504"/>
                  </a:lnTo>
                  <a:lnTo>
                    <a:pt x="8952" y="7548"/>
                  </a:lnTo>
                  <a:lnTo>
                    <a:pt x="8162" y="9698"/>
                  </a:lnTo>
                  <a:lnTo>
                    <a:pt x="6494" y="12112"/>
                  </a:lnTo>
                  <a:lnTo>
                    <a:pt x="3642" y="16412"/>
                  </a:lnTo>
                  <a:lnTo>
                    <a:pt x="2282" y="17334"/>
                  </a:lnTo>
                  <a:lnTo>
                    <a:pt x="2238" y="17377"/>
                  </a:lnTo>
                  <a:lnTo>
                    <a:pt x="1273" y="18913"/>
                  </a:lnTo>
                  <a:lnTo>
                    <a:pt x="1229" y="18913"/>
                  </a:lnTo>
                  <a:lnTo>
                    <a:pt x="0" y="21809"/>
                  </a:lnTo>
                  <a:lnTo>
                    <a:pt x="0" y="21897"/>
                  </a:lnTo>
                  <a:lnTo>
                    <a:pt x="0" y="21985"/>
                  </a:lnTo>
                  <a:lnTo>
                    <a:pt x="44" y="22029"/>
                  </a:lnTo>
                  <a:lnTo>
                    <a:pt x="88" y="22073"/>
                  </a:lnTo>
                  <a:lnTo>
                    <a:pt x="176" y="22073"/>
                  </a:lnTo>
                  <a:lnTo>
                    <a:pt x="263" y="22029"/>
                  </a:lnTo>
                  <a:lnTo>
                    <a:pt x="307" y="21985"/>
                  </a:lnTo>
                  <a:lnTo>
                    <a:pt x="1580" y="19089"/>
                  </a:lnTo>
                  <a:lnTo>
                    <a:pt x="2545" y="17597"/>
                  </a:lnTo>
                  <a:lnTo>
                    <a:pt x="3861" y="16675"/>
                  </a:lnTo>
                  <a:lnTo>
                    <a:pt x="3905" y="16631"/>
                  </a:lnTo>
                  <a:lnTo>
                    <a:pt x="6801" y="12287"/>
                  </a:lnTo>
                  <a:lnTo>
                    <a:pt x="8425" y="9874"/>
                  </a:lnTo>
                  <a:lnTo>
                    <a:pt x="8469" y="9830"/>
                  </a:lnTo>
                  <a:lnTo>
                    <a:pt x="9259" y="7680"/>
                  </a:lnTo>
                  <a:lnTo>
                    <a:pt x="13033" y="1580"/>
                  </a:lnTo>
                  <a:lnTo>
                    <a:pt x="13033" y="1537"/>
                  </a:lnTo>
                  <a:lnTo>
                    <a:pt x="13647" y="264"/>
                  </a:lnTo>
                  <a:lnTo>
                    <a:pt x="13691" y="176"/>
                  </a:lnTo>
                  <a:lnTo>
                    <a:pt x="13647" y="132"/>
                  </a:lnTo>
                  <a:lnTo>
                    <a:pt x="13647" y="89"/>
                  </a:lnTo>
                  <a:lnTo>
                    <a:pt x="13559" y="45"/>
                  </a:lnTo>
                  <a:lnTo>
                    <a:pt x="1351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48" name="Google Shape;14548;p408"/>
            <p:cNvSpPr/>
            <p:nvPr/>
          </p:nvSpPr>
          <p:spPr>
            <a:xfrm>
              <a:off x="2455175" y="1144500"/>
              <a:ext cx="289650" cy="673600"/>
            </a:xfrm>
            <a:custGeom>
              <a:avLst/>
              <a:gdLst/>
              <a:ahLst/>
              <a:cxnLst/>
              <a:rect l="l" t="t" r="r" b="b"/>
              <a:pathLst>
                <a:path w="11586" h="26944" extrusionOk="0">
                  <a:moveTo>
                    <a:pt x="11366" y="1"/>
                  </a:moveTo>
                  <a:lnTo>
                    <a:pt x="11278" y="45"/>
                  </a:lnTo>
                  <a:lnTo>
                    <a:pt x="11234" y="133"/>
                  </a:lnTo>
                  <a:lnTo>
                    <a:pt x="10093" y="2502"/>
                  </a:lnTo>
                  <a:lnTo>
                    <a:pt x="7197" y="7768"/>
                  </a:lnTo>
                  <a:lnTo>
                    <a:pt x="5881" y="10401"/>
                  </a:lnTo>
                  <a:lnTo>
                    <a:pt x="4827" y="13033"/>
                  </a:lnTo>
                  <a:lnTo>
                    <a:pt x="4432" y="15315"/>
                  </a:lnTo>
                  <a:lnTo>
                    <a:pt x="4432" y="15359"/>
                  </a:lnTo>
                  <a:lnTo>
                    <a:pt x="4652" y="20054"/>
                  </a:lnTo>
                  <a:lnTo>
                    <a:pt x="4301" y="20932"/>
                  </a:lnTo>
                  <a:lnTo>
                    <a:pt x="2195" y="24354"/>
                  </a:lnTo>
                  <a:lnTo>
                    <a:pt x="44" y="26680"/>
                  </a:lnTo>
                  <a:lnTo>
                    <a:pt x="1" y="26724"/>
                  </a:lnTo>
                  <a:lnTo>
                    <a:pt x="1" y="26812"/>
                  </a:lnTo>
                  <a:lnTo>
                    <a:pt x="44" y="26856"/>
                  </a:lnTo>
                  <a:lnTo>
                    <a:pt x="88" y="26900"/>
                  </a:lnTo>
                  <a:lnTo>
                    <a:pt x="176" y="26943"/>
                  </a:lnTo>
                  <a:lnTo>
                    <a:pt x="264" y="26943"/>
                  </a:lnTo>
                  <a:lnTo>
                    <a:pt x="308" y="26900"/>
                  </a:lnTo>
                  <a:lnTo>
                    <a:pt x="2458" y="24574"/>
                  </a:lnTo>
                  <a:lnTo>
                    <a:pt x="2502" y="24574"/>
                  </a:lnTo>
                  <a:lnTo>
                    <a:pt x="4608" y="21107"/>
                  </a:lnTo>
                  <a:lnTo>
                    <a:pt x="4608" y="21063"/>
                  </a:lnTo>
                  <a:lnTo>
                    <a:pt x="5003" y="20142"/>
                  </a:lnTo>
                  <a:lnTo>
                    <a:pt x="5003" y="20098"/>
                  </a:lnTo>
                  <a:lnTo>
                    <a:pt x="4784" y="15359"/>
                  </a:lnTo>
                  <a:lnTo>
                    <a:pt x="5178" y="13121"/>
                  </a:lnTo>
                  <a:lnTo>
                    <a:pt x="6188" y="10532"/>
                  </a:lnTo>
                  <a:lnTo>
                    <a:pt x="7504" y="7943"/>
                  </a:lnTo>
                  <a:lnTo>
                    <a:pt x="10444" y="2634"/>
                  </a:lnTo>
                  <a:lnTo>
                    <a:pt x="11585" y="264"/>
                  </a:lnTo>
                  <a:lnTo>
                    <a:pt x="11585" y="176"/>
                  </a:lnTo>
                  <a:lnTo>
                    <a:pt x="11585" y="133"/>
                  </a:lnTo>
                  <a:lnTo>
                    <a:pt x="11541" y="89"/>
                  </a:lnTo>
                  <a:lnTo>
                    <a:pt x="11497" y="45"/>
                  </a:lnTo>
                  <a:lnTo>
                    <a:pt x="1140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49" name="Google Shape;14549;p408"/>
            <p:cNvSpPr/>
            <p:nvPr/>
          </p:nvSpPr>
          <p:spPr>
            <a:xfrm>
              <a:off x="2189700" y="21241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50" name="Google Shape;14550;p408"/>
            <p:cNvSpPr/>
            <p:nvPr/>
          </p:nvSpPr>
          <p:spPr>
            <a:xfrm>
              <a:off x="2189700" y="21241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51" name="Google Shape;14551;p408"/>
            <p:cNvSpPr/>
            <p:nvPr/>
          </p:nvSpPr>
          <p:spPr>
            <a:xfrm>
              <a:off x="2390450" y="1169750"/>
              <a:ext cx="283050" cy="636275"/>
            </a:xfrm>
            <a:custGeom>
              <a:avLst/>
              <a:gdLst/>
              <a:ahLst/>
              <a:cxnLst/>
              <a:rect l="l" t="t" r="r" b="b"/>
              <a:pathLst>
                <a:path w="11322" h="25451" extrusionOk="0">
                  <a:moveTo>
                    <a:pt x="11058" y="0"/>
                  </a:moveTo>
                  <a:lnTo>
                    <a:pt x="11015" y="88"/>
                  </a:lnTo>
                  <a:lnTo>
                    <a:pt x="9698" y="2370"/>
                  </a:lnTo>
                  <a:lnTo>
                    <a:pt x="8338" y="4871"/>
                  </a:lnTo>
                  <a:lnTo>
                    <a:pt x="6714" y="7899"/>
                  </a:lnTo>
                  <a:lnTo>
                    <a:pt x="5442" y="10839"/>
                  </a:lnTo>
                  <a:lnTo>
                    <a:pt x="4871" y="13164"/>
                  </a:lnTo>
                  <a:lnTo>
                    <a:pt x="4827" y="13208"/>
                  </a:lnTo>
                  <a:lnTo>
                    <a:pt x="4871" y="17903"/>
                  </a:lnTo>
                  <a:lnTo>
                    <a:pt x="4389" y="19088"/>
                  </a:lnTo>
                  <a:lnTo>
                    <a:pt x="3467" y="20712"/>
                  </a:lnTo>
                  <a:lnTo>
                    <a:pt x="1800" y="23388"/>
                  </a:lnTo>
                  <a:lnTo>
                    <a:pt x="44" y="25144"/>
                  </a:lnTo>
                  <a:lnTo>
                    <a:pt x="1" y="25187"/>
                  </a:lnTo>
                  <a:lnTo>
                    <a:pt x="1" y="25275"/>
                  </a:lnTo>
                  <a:lnTo>
                    <a:pt x="1" y="25319"/>
                  </a:lnTo>
                  <a:lnTo>
                    <a:pt x="44" y="25363"/>
                  </a:lnTo>
                  <a:lnTo>
                    <a:pt x="132" y="25407"/>
                  </a:lnTo>
                  <a:lnTo>
                    <a:pt x="176" y="25451"/>
                  </a:lnTo>
                  <a:lnTo>
                    <a:pt x="264" y="25407"/>
                  </a:lnTo>
                  <a:lnTo>
                    <a:pt x="308" y="25363"/>
                  </a:lnTo>
                  <a:lnTo>
                    <a:pt x="2063" y="23608"/>
                  </a:lnTo>
                  <a:lnTo>
                    <a:pt x="3774" y="20887"/>
                  </a:lnTo>
                  <a:lnTo>
                    <a:pt x="4696" y="19220"/>
                  </a:lnTo>
                  <a:lnTo>
                    <a:pt x="5222" y="17991"/>
                  </a:lnTo>
                  <a:lnTo>
                    <a:pt x="5222" y="17947"/>
                  </a:lnTo>
                  <a:lnTo>
                    <a:pt x="5179" y="13208"/>
                  </a:lnTo>
                  <a:lnTo>
                    <a:pt x="5793" y="10970"/>
                  </a:lnTo>
                  <a:lnTo>
                    <a:pt x="7021" y="8030"/>
                  </a:lnTo>
                  <a:lnTo>
                    <a:pt x="8645" y="5046"/>
                  </a:lnTo>
                  <a:lnTo>
                    <a:pt x="10005" y="2545"/>
                  </a:lnTo>
                  <a:lnTo>
                    <a:pt x="11322" y="263"/>
                  </a:lnTo>
                  <a:lnTo>
                    <a:pt x="11322" y="176"/>
                  </a:lnTo>
                  <a:lnTo>
                    <a:pt x="11322" y="88"/>
                  </a:lnTo>
                  <a:lnTo>
                    <a:pt x="11278" y="44"/>
                  </a:lnTo>
                  <a:lnTo>
                    <a:pt x="1123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52" name="Google Shape;14552;p408"/>
            <p:cNvSpPr/>
            <p:nvPr/>
          </p:nvSpPr>
          <p:spPr>
            <a:xfrm>
              <a:off x="2312575" y="1160975"/>
              <a:ext cx="334600" cy="736100"/>
            </a:xfrm>
            <a:custGeom>
              <a:avLst/>
              <a:gdLst/>
              <a:ahLst/>
              <a:cxnLst/>
              <a:rect l="l" t="t" r="r" b="b"/>
              <a:pathLst>
                <a:path w="13384" h="29444" extrusionOk="0">
                  <a:moveTo>
                    <a:pt x="13164" y="0"/>
                  </a:moveTo>
                  <a:lnTo>
                    <a:pt x="13120" y="44"/>
                  </a:lnTo>
                  <a:lnTo>
                    <a:pt x="13076" y="88"/>
                  </a:lnTo>
                  <a:lnTo>
                    <a:pt x="11979" y="2019"/>
                  </a:lnTo>
                  <a:lnTo>
                    <a:pt x="10531" y="4564"/>
                  </a:lnTo>
                  <a:lnTo>
                    <a:pt x="8908" y="7679"/>
                  </a:lnTo>
                  <a:lnTo>
                    <a:pt x="7548" y="10663"/>
                  </a:lnTo>
                  <a:lnTo>
                    <a:pt x="6889" y="12945"/>
                  </a:lnTo>
                  <a:lnTo>
                    <a:pt x="6889" y="12989"/>
                  </a:lnTo>
                  <a:lnTo>
                    <a:pt x="6802" y="17684"/>
                  </a:lnTo>
                  <a:lnTo>
                    <a:pt x="6363" y="18913"/>
                  </a:lnTo>
                  <a:lnTo>
                    <a:pt x="5441" y="20404"/>
                  </a:lnTo>
                  <a:lnTo>
                    <a:pt x="3949" y="22906"/>
                  </a:lnTo>
                  <a:lnTo>
                    <a:pt x="0" y="29181"/>
                  </a:lnTo>
                  <a:lnTo>
                    <a:pt x="0" y="29224"/>
                  </a:lnTo>
                  <a:lnTo>
                    <a:pt x="0" y="29312"/>
                  </a:lnTo>
                  <a:lnTo>
                    <a:pt x="44" y="29356"/>
                  </a:lnTo>
                  <a:lnTo>
                    <a:pt x="88" y="29400"/>
                  </a:lnTo>
                  <a:lnTo>
                    <a:pt x="176" y="29444"/>
                  </a:lnTo>
                  <a:lnTo>
                    <a:pt x="263" y="29444"/>
                  </a:lnTo>
                  <a:lnTo>
                    <a:pt x="307" y="29356"/>
                  </a:lnTo>
                  <a:lnTo>
                    <a:pt x="4256" y="23125"/>
                  </a:lnTo>
                  <a:lnTo>
                    <a:pt x="5748" y="20624"/>
                  </a:lnTo>
                  <a:lnTo>
                    <a:pt x="6670" y="19088"/>
                  </a:lnTo>
                  <a:lnTo>
                    <a:pt x="6670" y="19044"/>
                  </a:lnTo>
                  <a:lnTo>
                    <a:pt x="7109" y="17772"/>
                  </a:lnTo>
                  <a:lnTo>
                    <a:pt x="7153" y="17684"/>
                  </a:lnTo>
                  <a:lnTo>
                    <a:pt x="7240" y="13033"/>
                  </a:lnTo>
                  <a:lnTo>
                    <a:pt x="7855" y="10795"/>
                  </a:lnTo>
                  <a:lnTo>
                    <a:pt x="9215" y="7811"/>
                  </a:lnTo>
                  <a:lnTo>
                    <a:pt x="10839" y="4695"/>
                  </a:lnTo>
                  <a:lnTo>
                    <a:pt x="12287" y="2194"/>
                  </a:lnTo>
                  <a:lnTo>
                    <a:pt x="13384" y="263"/>
                  </a:lnTo>
                  <a:lnTo>
                    <a:pt x="13384" y="176"/>
                  </a:lnTo>
                  <a:lnTo>
                    <a:pt x="13384" y="132"/>
                  </a:lnTo>
                  <a:lnTo>
                    <a:pt x="13340" y="44"/>
                  </a:lnTo>
                  <a:lnTo>
                    <a:pt x="1329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53" name="Google Shape;14553;p408"/>
            <p:cNvSpPr/>
            <p:nvPr/>
          </p:nvSpPr>
          <p:spPr>
            <a:xfrm>
              <a:off x="3607050" y="1646950"/>
              <a:ext cx="2156750" cy="843625"/>
            </a:xfrm>
            <a:custGeom>
              <a:avLst/>
              <a:gdLst/>
              <a:ahLst/>
              <a:cxnLst/>
              <a:rect l="l" t="t" r="r" b="b"/>
              <a:pathLst>
                <a:path w="86270" h="33745" extrusionOk="0">
                  <a:moveTo>
                    <a:pt x="77318" y="0"/>
                  </a:moveTo>
                  <a:lnTo>
                    <a:pt x="74027" y="658"/>
                  </a:lnTo>
                  <a:lnTo>
                    <a:pt x="70077" y="1053"/>
                  </a:lnTo>
                  <a:lnTo>
                    <a:pt x="67444" y="1492"/>
                  </a:lnTo>
                  <a:lnTo>
                    <a:pt x="67401" y="1492"/>
                  </a:lnTo>
                  <a:lnTo>
                    <a:pt x="66084" y="1931"/>
                  </a:lnTo>
                  <a:lnTo>
                    <a:pt x="66040" y="1975"/>
                  </a:lnTo>
                  <a:lnTo>
                    <a:pt x="65031" y="3116"/>
                  </a:lnTo>
                  <a:lnTo>
                    <a:pt x="63188" y="4695"/>
                  </a:lnTo>
                  <a:lnTo>
                    <a:pt x="57396" y="7416"/>
                  </a:lnTo>
                  <a:lnTo>
                    <a:pt x="53754" y="8776"/>
                  </a:lnTo>
                  <a:lnTo>
                    <a:pt x="48751" y="10312"/>
                  </a:lnTo>
                  <a:lnTo>
                    <a:pt x="48707" y="10312"/>
                  </a:lnTo>
                  <a:lnTo>
                    <a:pt x="46206" y="11453"/>
                  </a:lnTo>
                  <a:lnTo>
                    <a:pt x="39800" y="14832"/>
                  </a:lnTo>
                  <a:lnTo>
                    <a:pt x="36421" y="17113"/>
                  </a:lnTo>
                  <a:lnTo>
                    <a:pt x="32077" y="19878"/>
                  </a:lnTo>
                  <a:lnTo>
                    <a:pt x="28391" y="22028"/>
                  </a:lnTo>
                  <a:lnTo>
                    <a:pt x="26855" y="22686"/>
                  </a:lnTo>
                  <a:lnTo>
                    <a:pt x="22291" y="21501"/>
                  </a:lnTo>
                  <a:lnTo>
                    <a:pt x="20624" y="20975"/>
                  </a:lnTo>
                  <a:lnTo>
                    <a:pt x="20054" y="20975"/>
                  </a:lnTo>
                  <a:lnTo>
                    <a:pt x="19966" y="21019"/>
                  </a:lnTo>
                  <a:lnTo>
                    <a:pt x="19922" y="21107"/>
                  </a:lnTo>
                  <a:lnTo>
                    <a:pt x="18913" y="26241"/>
                  </a:lnTo>
                  <a:lnTo>
                    <a:pt x="18562" y="28917"/>
                  </a:lnTo>
                  <a:lnTo>
                    <a:pt x="17157" y="33174"/>
                  </a:lnTo>
                  <a:lnTo>
                    <a:pt x="16938" y="33393"/>
                  </a:lnTo>
                  <a:lnTo>
                    <a:pt x="16455" y="33393"/>
                  </a:lnTo>
                  <a:lnTo>
                    <a:pt x="11541" y="32164"/>
                  </a:lnTo>
                  <a:lnTo>
                    <a:pt x="10005" y="31769"/>
                  </a:lnTo>
                  <a:lnTo>
                    <a:pt x="9961" y="31769"/>
                  </a:lnTo>
                  <a:lnTo>
                    <a:pt x="7109" y="31857"/>
                  </a:lnTo>
                  <a:lnTo>
                    <a:pt x="3949" y="31857"/>
                  </a:lnTo>
                  <a:lnTo>
                    <a:pt x="176" y="31374"/>
                  </a:lnTo>
                  <a:lnTo>
                    <a:pt x="88" y="31374"/>
                  </a:lnTo>
                  <a:lnTo>
                    <a:pt x="44" y="31418"/>
                  </a:lnTo>
                  <a:lnTo>
                    <a:pt x="0" y="31462"/>
                  </a:lnTo>
                  <a:lnTo>
                    <a:pt x="0" y="31506"/>
                  </a:lnTo>
                  <a:lnTo>
                    <a:pt x="0" y="31594"/>
                  </a:lnTo>
                  <a:lnTo>
                    <a:pt x="0" y="31638"/>
                  </a:lnTo>
                  <a:lnTo>
                    <a:pt x="44" y="31682"/>
                  </a:lnTo>
                  <a:lnTo>
                    <a:pt x="132" y="31726"/>
                  </a:lnTo>
                  <a:lnTo>
                    <a:pt x="3905" y="32208"/>
                  </a:lnTo>
                  <a:lnTo>
                    <a:pt x="7109" y="32208"/>
                  </a:lnTo>
                  <a:lnTo>
                    <a:pt x="9961" y="32120"/>
                  </a:lnTo>
                  <a:lnTo>
                    <a:pt x="11453" y="32515"/>
                  </a:lnTo>
                  <a:lnTo>
                    <a:pt x="16368" y="33744"/>
                  </a:lnTo>
                  <a:lnTo>
                    <a:pt x="17026" y="33744"/>
                  </a:lnTo>
                  <a:lnTo>
                    <a:pt x="17114" y="33700"/>
                  </a:lnTo>
                  <a:lnTo>
                    <a:pt x="17421" y="33437"/>
                  </a:lnTo>
                  <a:lnTo>
                    <a:pt x="17465" y="33349"/>
                  </a:lnTo>
                  <a:lnTo>
                    <a:pt x="18913" y="29005"/>
                  </a:lnTo>
                  <a:lnTo>
                    <a:pt x="18913" y="28961"/>
                  </a:lnTo>
                  <a:lnTo>
                    <a:pt x="19264" y="26284"/>
                  </a:lnTo>
                  <a:lnTo>
                    <a:pt x="20229" y="21326"/>
                  </a:lnTo>
                  <a:lnTo>
                    <a:pt x="20536" y="21326"/>
                  </a:lnTo>
                  <a:lnTo>
                    <a:pt x="22204" y="21852"/>
                  </a:lnTo>
                  <a:lnTo>
                    <a:pt x="26855" y="23037"/>
                  </a:lnTo>
                  <a:lnTo>
                    <a:pt x="26943" y="23037"/>
                  </a:lnTo>
                  <a:lnTo>
                    <a:pt x="28522" y="22335"/>
                  </a:lnTo>
                  <a:lnTo>
                    <a:pt x="28566" y="22335"/>
                  </a:lnTo>
                  <a:lnTo>
                    <a:pt x="32252" y="20185"/>
                  </a:lnTo>
                  <a:lnTo>
                    <a:pt x="36596" y="17421"/>
                  </a:lnTo>
                  <a:lnTo>
                    <a:pt x="39975" y="15139"/>
                  </a:lnTo>
                  <a:lnTo>
                    <a:pt x="46382" y="11760"/>
                  </a:lnTo>
                  <a:lnTo>
                    <a:pt x="48839" y="10663"/>
                  </a:lnTo>
                  <a:lnTo>
                    <a:pt x="53842" y="9083"/>
                  </a:lnTo>
                  <a:lnTo>
                    <a:pt x="57527" y="7723"/>
                  </a:lnTo>
                  <a:lnTo>
                    <a:pt x="63364" y="5002"/>
                  </a:lnTo>
                  <a:lnTo>
                    <a:pt x="63407" y="5002"/>
                  </a:lnTo>
                  <a:lnTo>
                    <a:pt x="65294" y="3379"/>
                  </a:lnTo>
                  <a:lnTo>
                    <a:pt x="65294" y="3335"/>
                  </a:lnTo>
                  <a:lnTo>
                    <a:pt x="66260" y="2282"/>
                  </a:lnTo>
                  <a:lnTo>
                    <a:pt x="67532" y="1843"/>
                  </a:lnTo>
                  <a:lnTo>
                    <a:pt x="70121" y="1404"/>
                  </a:lnTo>
                  <a:lnTo>
                    <a:pt x="74070" y="1009"/>
                  </a:lnTo>
                  <a:lnTo>
                    <a:pt x="77405" y="351"/>
                  </a:lnTo>
                  <a:lnTo>
                    <a:pt x="81047" y="395"/>
                  </a:lnTo>
                  <a:lnTo>
                    <a:pt x="82715" y="746"/>
                  </a:lnTo>
                  <a:lnTo>
                    <a:pt x="83680" y="1624"/>
                  </a:lnTo>
                  <a:lnTo>
                    <a:pt x="84251" y="3159"/>
                  </a:lnTo>
                  <a:lnTo>
                    <a:pt x="84821" y="5880"/>
                  </a:lnTo>
                  <a:lnTo>
                    <a:pt x="85699" y="9829"/>
                  </a:lnTo>
                  <a:lnTo>
                    <a:pt x="85918" y="10839"/>
                  </a:lnTo>
                  <a:lnTo>
                    <a:pt x="85962" y="10926"/>
                  </a:lnTo>
                  <a:lnTo>
                    <a:pt x="86006" y="10970"/>
                  </a:lnTo>
                  <a:lnTo>
                    <a:pt x="86181" y="10970"/>
                  </a:lnTo>
                  <a:lnTo>
                    <a:pt x="86225" y="10926"/>
                  </a:lnTo>
                  <a:lnTo>
                    <a:pt x="86269" y="10839"/>
                  </a:lnTo>
                  <a:lnTo>
                    <a:pt x="86269" y="10795"/>
                  </a:lnTo>
                  <a:lnTo>
                    <a:pt x="86050" y="9742"/>
                  </a:lnTo>
                  <a:lnTo>
                    <a:pt x="85172" y="5792"/>
                  </a:lnTo>
                  <a:lnTo>
                    <a:pt x="84558" y="3072"/>
                  </a:lnTo>
                  <a:lnTo>
                    <a:pt x="83987" y="1448"/>
                  </a:lnTo>
                  <a:lnTo>
                    <a:pt x="83944" y="1360"/>
                  </a:lnTo>
                  <a:lnTo>
                    <a:pt x="82934" y="483"/>
                  </a:lnTo>
                  <a:lnTo>
                    <a:pt x="82847" y="439"/>
                  </a:lnTo>
                  <a:lnTo>
                    <a:pt x="81135" y="44"/>
                  </a:lnTo>
                  <a:lnTo>
                    <a:pt x="81091" y="44"/>
                  </a:lnTo>
                  <a:lnTo>
                    <a:pt x="7736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54" name="Google Shape;14554;p408"/>
            <p:cNvSpPr/>
            <p:nvPr/>
          </p:nvSpPr>
          <p:spPr>
            <a:xfrm>
              <a:off x="3588400" y="602600"/>
              <a:ext cx="724050" cy="816175"/>
            </a:xfrm>
            <a:custGeom>
              <a:avLst/>
              <a:gdLst/>
              <a:ahLst/>
              <a:cxnLst/>
              <a:rect l="l" t="t" r="r" b="b"/>
              <a:pathLst>
                <a:path w="28962" h="32647" extrusionOk="0">
                  <a:moveTo>
                    <a:pt x="28698" y="0"/>
                  </a:moveTo>
                  <a:lnTo>
                    <a:pt x="26943" y="570"/>
                  </a:lnTo>
                  <a:lnTo>
                    <a:pt x="25363" y="614"/>
                  </a:lnTo>
                  <a:lnTo>
                    <a:pt x="24091" y="483"/>
                  </a:lnTo>
                  <a:lnTo>
                    <a:pt x="23959" y="527"/>
                  </a:lnTo>
                  <a:lnTo>
                    <a:pt x="22774" y="1273"/>
                  </a:lnTo>
                  <a:lnTo>
                    <a:pt x="19659" y="3686"/>
                  </a:lnTo>
                  <a:lnTo>
                    <a:pt x="16543" y="6187"/>
                  </a:lnTo>
                  <a:lnTo>
                    <a:pt x="15139" y="7504"/>
                  </a:lnTo>
                  <a:lnTo>
                    <a:pt x="13735" y="8732"/>
                  </a:lnTo>
                  <a:lnTo>
                    <a:pt x="12945" y="9741"/>
                  </a:lnTo>
                  <a:lnTo>
                    <a:pt x="11014" y="12901"/>
                  </a:lnTo>
                  <a:lnTo>
                    <a:pt x="10400" y="13910"/>
                  </a:lnTo>
                  <a:lnTo>
                    <a:pt x="9347" y="15446"/>
                  </a:lnTo>
                  <a:lnTo>
                    <a:pt x="7284" y="18254"/>
                  </a:lnTo>
                  <a:lnTo>
                    <a:pt x="6012" y="20404"/>
                  </a:lnTo>
                  <a:lnTo>
                    <a:pt x="4300" y="23520"/>
                  </a:lnTo>
                  <a:lnTo>
                    <a:pt x="2501" y="27030"/>
                  </a:lnTo>
                  <a:lnTo>
                    <a:pt x="0" y="32384"/>
                  </a:lnTo>
                  <a:lnTo>
                    <a:pt x="0" y="32471"/>
                  </a:lnTo>
                  <a:lnTo>
                    <a:pt x="0" y="32515"/>
                  </a:lnTo>
                  <a:lnTo>
                    <a:pt x="44" y="32559"/>
                  </a:lnTo>
                  <a:lnTo>
                    <a:pt x="88" y="32603"/>
                  </a:lnTo>
                  <a:lnTo>
                    <a:pt x="176" y="32647"/>
                  </a:lnTo>
                  <a:lnTo>
                    <a:pt x="263" y="32603"/>
                  </a:lnTo>
                  <a:lnTo>
                    <a:pt x="307" y="32515"/>
                  </a:lnTo>
                  <a:lnTo>
                    <a:pt x="2808" y="27206"/>
                  </a:lnTo>
                  <a:lnTo>
                    <a:pt x="4608" y="23695"/>
                  </a:lnTo>
                  <a:lnTo>
                    <a:pt x="6319" y="20580"/>
                  </a:lnTo>
                  <a:lnTo>
                    <a:pt x="7548" y="18430"/>
                  </a:lnTo>
                  <a:lnTo>
                    <a:pt x="9654" y="15665"/>
                  </a:lnTo>
                  <a:lnTo>
                    <a:pt x="10707" y="14086"/>
                  </a:lnTo>
                  <a:lnTo>
                    <a:pt x="11321" y="13076"/>
                  </a:lnTo>
                  <a:lnTo>
                    <a:pt x="13208" y="9961"/>
                  </a:lnTo>
                  <a:lnTo>
                    <a:pt x="13998" y="8952"/>
                  </a:lnTo>
                  <a:lnTo>
                    <a:pt x="15358" y="7767"/>
                  </a:lnTo>
                  <a:lnTo>
                    <a:pt x="16806" y="6450"/>
                  </a:lnTo>
                  <a:lnTo>
                    <a:pt x="19878" y="3949"/>
                  </a:lnTo>
                  <a:lnTo>
                    <a:pt x="22950" y="1580"/>
                  </a:lnTo>
                  <a:lnTo>
                    <a:pt x="24091" y="878"/>
                  </a:lnTo>
                  <a:lnTo>
                    <a:pt x="25319" y="965"/>
                  </a:lnTo>
                  <a:lnTo>
                    <a:pt x="25363" y="965"/>
                  </a:lnTo>
                  <a:lnTo>
                    <a:pt x="26987" y="878"/>
                  </a:lnTo>
                  <a:lnTo>
                    <a:pt x="27031" y="878"/>
                  </a:lnTo>
                  <a:lnTo>
                    <a:pt x="28830" y="351"/>
                  </a:lnTo>
                  <a:lnTo>
                    <a:pt x="28874" y="307"/>
                  </a:lnTo>
                  <a:lnTo>
                    <a:pt x="28917" y="263"/>
                  </a:lnTo>
                  <a:lnTo>
                    <a:pt x="28961" y="219"/>
                  </a:lnTo>
                  <a:lnTo>
                    <a:pt x="28917" y="132"/>
                  </a:lnTo>
                  <a:lnTo>
                    <a:pt x="28917" y="88"/>
                  </a:lnTo>
                  <a:lnTo>
                    <a:pt x="28874" y="44"/>
                  </a:lnTo>
                  <a:lnTo>
                    <a:pt x="2878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55" name="Google Shape;14555;p408"/>
            <p:cNvSpPr/>
            <p:nvPr/>
          </p:nvSpPr>
          <p:spPr>
            <a:xfrm>
              <a:off x="3593875" y="1881700"/>
              <a:ext cx="2005375" cy="782200"/>
            </a:xfrm>
            <a:custGeom>
              <a:avLst/>
              <a:gdLst/>
              <a:ahLst/>
              <a:cxnLst/>
              <a:rect l="l" t="t" r="r" b="b"/>
              <a:pathLst>
                <a:path w="80215" h="31288" extrusionOk="0">
                  <a:moveTo>
                    <a:pt x="76528" y="0"/>
                  </a:moveTo>
                  <a:lnTo>
                    <a:pt x="74948" y="132"/>
                  </a:lnTo>
                  <a:lnTo>
                    <a:pt x="74905" y="132"/>
                  </a:lnTo>
                  <a:lnTo>
                    <a:pt x="72974" y="922"/>
                  </a:lnTo>
                  <a:lnTo>
                    <a:pt x="72930" y="966"/>
                  </a:lnTo>
                  <a:lnTo>
                    <a:pt x="71877" y="1800"/>
                  </a:lnTo>
                  <a:lnTo>
                    <a:pt x="70078" y="2677"/>
                  </a:lnTo>
                  <a:lnTo>
                    <a:pt x="64768" y="4564"/>
                  </a:lnTo>
                  <a:lnTo>
                    <a:pt x="61082" y="5924"/>
                  </a:lnTo>
                  <a:lnTo>
                    <a:pt x="57879" y="7065"/>
                  </a:lnTo>
                  <a:lnTo>
                    <a:pt x="54895" y="8031"/>
                  </a:lnTo>
                  <a:lnTo>
                    <a:pt x="51253" y="8250"/>
                  </a:lnTo>
                  <a:lnTo>
                    <a:pt x="51165" y="8294"/>
                  </a:lnTo>
                  <a:lnTo>
                    <a:pt x="48532" y="9566"/>
                  </a:lnTo>
                  <a:lnTo>
                    <a:pt x="45285" y="11234"/>
                  </a:lnTo>
                  <a:lnTo>
                    <a:pt x="42784" y="12726"/>
                  </a:lnTo>
                  <a:lnTo>
                    <a:pt x="40020" y="13867"/>
                  </a:lnTo>
                  <a:lnTo>
                    <a:pt x="33789" y="15139"/>
                  </a:lnTo>
                  <a:lnTo>
                    <a:pt x="28918" y="16017"/>
                  </a:lnTo>
                  <a:lnTo>
                    <a:pt x="28874" y="16017"/>
                  </a:lnTo>
                  <a:lnTo>
                    <a:pt x="26636" y="17070"/>
                  </a:lnTo>
                  <a:lnTo>
                    <a:pt x="24925" y="16851"/>
                  </a:lnTo>
                  <a:lnTo>
                    <a:pt x="24793" y="16851"/>
                  </a:lnTo>
                  <a:lnTo>
                    <a:pt x="24398" y="17114"/>
                  </a:lnTo>
                  <a:lnTo>
                    <a:pt x="24354" y="17158"/>
                  </a:lnTo>
                  <a:lnTo>
                    <a:pt x="24310" y="17202"/>
                  </a:lnTo>
                  <a:lnTo>
                    <a:pt x="23257" y="22028"/>
                  </a:lnTo>
                  <a:lnTo>
                    <a:pt x="22950" y="25363"/>
                  </a:lnTo>
                  <a:lnTo>
                    <a:pt x="22555" y="27206"/>
                  </a:lnTo>
                  <a:lnTo>
                    <a:pt x="21370" y="29883"/>
                  </a:lnTo>
                  <a:lnTo>
                    <a:pt x="20844" y="30717"/>
                  </a:lnTo>
                  <a:lnTo>
                    <a:pt x="20361" y="30936"/>
                  </a:lnTo>
                  <a:lnTo>
                    <a:pt x="15139" y="29795"/>
                  </a:lnTo>
                  <a:lnTo>
                    <a:pt x="11892" y="29049"/>
                  </a:lnTo>
                  <a:lnTo>
                    <a:pt x="8996" y="28435"/>
                  </a:lnTo>
                  <a:lnTo>
                    <a:pt x="7065" y="28172"/>
                  </a:lnTo>
                  <a:lnTo>
                    <a:pt x="7021" y="28172"/>
                  </a:lnTo>
                  <a:lnTo>
                    <a:pt x="5091" y="28216"/>
                  </a:lnTo>
                  <a:lnTo>
                    <a:pt x="220" y="26504"/>
                  </a:lnTo>
                  <a:lnTo>
                    <a:pt x="88" y="26504"/>
                  </a:lnTo>
                  <a:lnTo>
                    <a:pt x="44" y="26548"/>
                  </a:lnTo>
                  <a:lnTo>
                    <a:pt x="1" y="26592"/>
                  </a:lnTo>
                  <a:lnTo>
                    <a:pt x="1" y="26680"/>
                  </a:lnTo>
                  <a:lnTo>
                    <a:pt x="1" y="26724"/>
                  </a:lnTo>
                  <a:lnTo>
                    <a:pt x="44" y="26811"/>
                  </a:lnTo>
                  <a:lnTo>
                    <a:pt x="88" y="26811"/>
                  </a:lnTo>
                  <a:lnTo>
                    <a:pt x="5003" y="28567"/>
                  </a:lnTo>
                  <a:lnTo>
                    <a:pt x="5047" y="28567"/>
                  </a:lnTo>
                  <a:lnTo>
                    <a:pt x="7021" y="28523"/>
                  </a:lnTo>
                  <a:lnTo>
                    <a:pt x="8908" y="28786"/>
                  </a:lnTo>
                  <a:lnTo>
                    <a:pt x="11804" y="29356"/>
                  </a:lnTo>
                  <a:lnTo>
                    <a:pt x="15095" y="30146"/>
                  </a:lnTo>
                  <a:lnTo>
                    <a:pt x="20317" y="31287"/>
                  </a:lnTo>
                  <a:lnTo>
                    <a:pt x="20405" y="31287"/>
                  </a:lnTo>
                  <a:lnTo>
                    <a:pt x="21063" y="31024"/>
                  </a:lnTo>
                  <a:lnTo>
                    <a:pt x="21151" y="30936"/>
                  </a:lnTo>
                  <a:lnTo>
                    <a:pt x="21678" y="30058"/>
                  </a:lnTo>
                  <a:lnTo>
                    <a:pt x="21678" y="30015"/>
                  </a:lnTo>
                  <a:lnTo>
                    <a:pt x="22906" y="27338"/>
                  </a:lnTo>
                  <a:lnTo>
                    <a:pt x="22906" y="27294"/>
                  </a:lnTo>
                  <a:lnTo>
                    <a:pt x="23301" y="25451"/>
                  </a:lnTo>
                  <a:lnTo>
                    <a:pt x="23301" y="25407"/>
                  </a:lnTo>
                  <a:lnTo>
                    <a:pt x="23608" y="22072"/>
                  </a:lnTo>
                  <a:lnTo>
                    <a:pt x="24618" y="17377"/>
                  </a:lnTo>
                  <a:lnTo>
                    <a:pt x="24925" y="17202"/>
                  </a:lnTo>
                  <a:lnTo>
                    <a:pt x="26636" y="17421"/>
                  </a:lnTo>
                  <a:lnTo>
                    <a:pt x="26768" y="17377"/>
                  </a:lnTo>
                  <a:lnTo>
                    <a:pt x="29006" y="16368"/>
                  </a:lnTo>
                  <a:lnTo>
                    <a:pt x="33832" y="15446"/>
                  </a:lnTo>
                  <a:lnTo>
                    <a:pt x="40063" y="14218"/>
                  </a:lnTo>
                  <a:lnTo>
                    <a:pt x="40107" y="14218"/>
                  </a:lnTo>
                  <a:lnTo>
                    <a:pt x="42916" y="13033"/>
                  </a:lnTo>
                  <a:lnTo>
                    <a:pt x="42960" y="13033"/>
                  </a:lnTo>
                  <a:lnTo>
                    <a:pt x="45461" y="11541"/>
                  </a:lnTo>
                  <a:lnTo>
                    <a:pt x="48708" y="9874"/>
                  </a:lnTo>
                  <a:lnTo>
                    <a:pt x="51297" y="8601"/>
                  </a:lnTo>
                  <a:lnTo>
                    <a:pt x="54939" y="8338"/>
                  </a:lnTo>
                  <a:lnTo>
                    <a:pt x="54983" y="8338"/>
                  </a:lnTo>
                  <a:lnTo>
                    <a:pt x="57967" y="7372"/>
                  </a:lnTo>
                  <a:lnTo>
                    <a:pt x="61214" y="6231"/>
                  </a:lnTo>
                  <a:lnTo>
                    <a:pt x="64900" y="4915"/>
                  </a:lnTo>
                  <a:lnTo>
                    <a:pt x="70209" y="3028"/>
                  </a:lnTo>
                  <a:lnTo>
                    <a:pt x="70209" y="2984"/>
                  </a:lnTo>
                  <a:lnTo>
                    <a:pt x="72052" y="2107"/>
                  </a:lnTo>
                  <a:lnTo>
                    <a:pt x="72096" y="2107"/>
                  </a:lnTo>
                  <a:lnTo>
                    <a:pt x="73106" y="1273"/>
                  </a:lnTo>
                  <a:lnTo>
                    <a:pt x="75036" y="483"/>
                  </a:lnTo>
                  <a:lnTo>
                    <a:pt x="76440" y="352"/>
                  </a:lnTo>
                  <a:lnTo>
                    <a:pt x="76879" y="1010"/>
                  </a:lnTo>
                  <a:lnTo>
                    <a:pt x="77845" y="4345"/>
                  </a:lnTo>
                  <a:lnTo>
                    <a:pt x="79468" y="10356"/>
                  </a:lnTo>
                  <a:lnTo>
                    <a:pt x="79863" y="11848"/>
                  </a:lnTo>
                  <a:lnTo>
                    <a:pt x="79863" y="11892"/>
                  </a:lnTo>
                  <a:lnTo>
                    <a:pt x="79951" y="11936"/>
                  </a:lnTo>
                  <a:lnTo>
                    <a:pt x="79995" y="11980"/>
                  </a:lnTo>
                  <a:lnTo>
                    <a:pt x="80083" y="11936"/>
                  </a:lnTo>
                  <a:lnTo>
                    <a:pt x="80126" y="11936"/>
                  </a:lnTo>
                  <a:lnTo>
                    <a:pt x="80170" y="11892"/>
                  </a:lnTo>
                  <a:lnTo>
                    <a:pt x="80214" y="11804"/>
                  </a:lnTo>
                  <a:lnTo>
                    <a:pt x="80214" y="11760"/>
                  </a:lnTo>
                  <a:lnTo>
                    <a:pt x="78152" y="4257"/>
                  </a:lnTo>
                  <a:lnTo>
                    <a:pt x="77186" y="878"/>
                  </a:lnTo>
                  <a:lnTo>
                    <a:pt x="77186" y="834"/>
                  </a:lnTo>
                  <a:lnTo>
                    <a:pt x="76704" y="88"/>
                  </a:lnTo>
                  <a:lnTo>
                    <a:pt x="7661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56" name="Google Shape;14556;p408"/>
            <p:cNvSpPr/>
            <p:nvPr/>
          </p:nvSpPr>
          <p:spPr>
            <a:xfrm>
              <a:off x="3578525" y="772625"/>
              <a:ext cx="221625" cy="436625"/>
            </a:xfrm>
            <a:custGeom>
              <a:avLst/>
              <a:gdLst/>
              <a:ahLst/>
              <a:cxnLst/>
              <a:rect l="l" t="t" r="r" b="b"/>
              <a:pathLst>
                <a:path w="8865" h="17465" extrusionOk="0">
                  <a:moveTo>
                    <a:pt x="8601" y="0"/>
                  </a:moveTo>
                  <a:lnTo>
                    <a:pt x="8513" y="44"/>
                  </a:lnTo>
                  <a:lnTo>
                    <a:pt x="7811" y="1097"/>
                  </a:lnTo>
                  <a:lnTo>
                    <a:pt x="4959" y="6275"/>
                  </a:lnTo>
                  <a:lnTo>
                    <a:pt x="4564" y="6846"/>
                  </a:lnTo>
                  <a:lnTo>
                    <a:pt x="3686" y="8206"/>
                  </a:lnTo>
                  <a:lnTo>
                    <a:pt x="3642" y="8206"/>
                  </a:lnTo>
                  <a:lnTo>
                    <a:pt x="2896" y="9742"/>
                  </a:lnTo>
                  <a:lnTo>
                    <a:pt x="1448" y="13516"/>
                  </a:lnTo>
                  <a:lnTo>
                    <a:pt x="1229" y="14130"/>
                  </a:lnTo>
                  <a:lnTo>
                    <a:pt x="0" y="17202"/>
                  </a:lnTo>
                  <a:lnTo>
                    <a:pt x="0" y="17289"/>
                  </a:lnTo>
                  <a:lnTo>
                    <a:pt x="0" y="17333"/>
                  </a:lnTo>
                  <a:lnTo>
                    <a:pt x="44" y="17421"/>
                  </a:lnTo>
                  <a:lnTo>
                    <a:pt x="88" y="17421"/>
                  </a:lnTo>
                  <a:lnTo>
                    <a:pt x="176" y="17465"/>
                  </a:lnTo>
                  <a:lnTo>
                    <a:pt x="263" y="17421"/>
                  </a:lnTo>
                  <a:lnTo>
                    <a:pt x="307" y="17333"/>
                  </a:lnTo>
                  <a:lnTo>
                    <a:pt x="1536" y="14262"/>
                  </a:lnTo>
                  <a:lnTo>
                    <a:pt x="1755" y="13647"/>
                  </a:lnTo>
                  <a:lnTo>
                    <a:pt x="3203" y="9874"/>
                  </a:lnTo>
                  <a:lnTo>
                    <a:pt x="3949" y="8382"/>
                  </a:lnTo>
                  <a:lnTo>
                    <a:pt x="4827" y="7021"/>
                  </a:lnTo>
                  <a:lnTo>
                    <a:pt x="5266" y="6495"/>
                  </a:lnTo>
                  <a:lnTo>
                    <a:pt x="5266" y="6451"/>
                  </a:lnTo>
                  <a:lnTo>
                    <a:pt x="8118" y="1273"/>
                  </a:lnTo>
                  <a:lnTo>
                    <a:pt x="8820" y="264"/>
                  </a:lnTo>
                  <a:lnTo>
                    <a:pt x="8864" y="176"/>
                  </a:lnTo>
                  <a:lnTo>
                    <a:pt x="8864" y="132"/>
                  </a:lnTo>
                  <a:lnTo>
                    <a:pt x="8820" y="44"/>
                  </a:lnTo>
                  <a:lnTo>
                    <a:pt x="877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57" name="Google Shape;14557;p408"/>
            <p:cNvSpPr/>
            <p:nvPr/>
          </p:nvSpPr>
          <p:spPr>
            <a:xfrm>
              <a:off x="3094725" y="818700"/>
              <a:ext cx="223825" cy="558400"/>
            </a:xfrm>
            <a:custGeom>
              <a:avLst/>
              <a:gdLst/>
              <a:ahLst/>
              <a:cxnLst/>
              <a:rect l="l" t="t" r="r" b="b"/>
              <a:pathLst>
                <a:path w="8953" h="22336" extrusionOk="0">
                  <a:moveTo>
                    <a:pt x="8733" y="0"/>
                  </a:moveTo>
                  <a:lnTo>
                    <a:pt x="8689" y="44"/>
                  </a:lnTo>
                  <a:lnTo>
                    <a:pt x="8645" y="88"/>
                  </a:lnTo>
                  <a:lnTo>
                    <a:pt x="8601" y="132"/>
                  </a:lnTo>
                  <a:lnTo>
                    <a:pt x="7329" y="3774"/>
                  </a:lnTo>
                  <a:lnTo>
                    <a:pt x="6056" y="6670"/>
                  </a:lnTo>
                  <a:lnTo>
                    <a:pt x="5530" y="7548"/>
                  </a:lnTo>
                  <a:lnTo>
                    <a:pt x="5047" y="8425"/>
                  </a:lnTo>
                  <a:lnTo>
                    <a:pt x="4170" y="10225"/>
                  </a:lnTo>
                  <a:lnTo>
                    <a:pt x="3380" y="12024"/>
                  </a:lnTo>
                  <a:lnTo>
                    <a:pt x="2634" y="13910"/>
                  </a:lnTo>
                  <a:lnTo>
                    <a:pt x="1976" y="15841"/>
                  </a:lnTo>
                  <a:lnTo>
                    <a:pt x="1317" y="17860"/>
                  </a:lnTo>
                  <a:lnTo>
                    <a:pt x="659" y="19966"/>
                  </a:lnTo>
                  <a:lnTo>
                    <a:pt x="1" y="22116"/>
                  </a:lnTo>
                  <a:lnTo>
                    <a:pt x="1" y="22204"/>
                  </a:lnTo>
                  <a:lnTo>
                    <a:pt x="45" y="22248"/>
                  </a:lnTo>
                  <a:lnTo>
                    <a:pt x="89" y="22292"/>
                  </a:lnTo>
                  <a:lnTo>
                    <a:pt x="133" y="22336"/>
                  </a:lnTo>
                  <a:lnTo>
                    <a:pt x="176" y="22336"/>
                  </a:lnTo>
                  <a:lnTo>
                    <a:pt x="308" y="22292"/>
                  </a:lnTo>
                  <a:lnTo>
                    <a:pt x="352" y="22204"/>
                  </a:lnTo>
                  <a:lnTo>
                    <a:pt x="1010" y="20054"/>
                  </a:lnTo>
                  <a:lnTo>
                    <a:pt x="1624" y="17991"/>
                  </a:lnTo>
                  <a:lnTo>
                    <a:pt x="2283" y="15973"/>
                  </a:lnTo>
                  <a:lnTo>
                    <a:pt x="2985" y="14042"/>
                  </a:lnTo>
                  <a:lnTo>
                    <a:pt x="3687" y="12155"/>
                  </a:lnTo>
                  <a:lnTo>
                    <a:pt x="4521" y="10356"/>
                  </a:lnTo>
                  <a:lnTo>
                    <a:pt x="5398" y="8601"/>
                  </a:lnTo>
                  <a:lnTo>
                    <a:pt x="5837" y="7723"/>
                  </a:lnTo>
                  <a:lnTo>
                    <a:pt x="6364" y="6846"/>
                  </a:lnTo>
                  <a:lnTo>
                    <a:pt x="7680" y="3906"/>
                  </a:lnTo>
                  <a:lnTo>
                    <a:pt x="8909" y="264"/>
                  </a:lnTo>
                  <a:lnTo>
                    <a:pt x="8953" y="176"/>
                  </a:lnTo>
                  <a:lnTo>
                    <a:pt x="8909" y="132"/>
                  </a:lnTo>
                  <a:lnTo>
                    <a:pt x="8865" y="44"/>
                  </a:lnTo>
                  <a:lnTo>
                    <a:pt x="8821" y="44"/>
                  </a:lnTo>
                  <a:lnTo>
                    <a:pt x="873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58" name="Google Shape;14558;p408"/>
            <p:cNvSpPr/>
            <p:nvPr/>
          </p:nvSpPr>
          <p:spPr>
            <a:xfrm>
              <a:off x="2789775" y="804425"/>
              <a:ext cx="392750" cy="774525"/>
            </a:xfrm>
            <a:custGeom>
              <a:avLst/>
              <a:gdLst/>
              <a:ahLst/>
              <a:cxnLst/>
              <a:rect l="l" t="t" r="r" b="b"/>
              <a:pathLst>
                <a:path w="15710" h="30981" extrusionOk="0">
                  <a:moveTo>
                    <a:pt x="15446" y="1"/>
                  </a:moveTo>
                  <a:lnTo>
                    <a:pt x="15402" y="45"/>
                  </a:lnTo>
                  <a:lnTo>
                    <a:pt x="15358" y="89"/>
                  </a:lnTo>
                  <a:lnTo>
                    <a:pt x="13998" y="2985"/>
                  </a:lnTo>
                  <a:lnTo>
                    <a:pt x="12550" y="5925"/>
                  </a:lnTo>
                  <a:lnTo>
                    <a:pt x="12374" y="6232"/>
                  </a:lnTo>
                  <a:lnTo>
                    <a:pt x="11058" y="8777"/>
                  </a:lnTo>
                  <a:lnTo>
                    <a:pt x="9522" y="11893"/>
                  </a:lnTo>
                  <a:lnTo>
                    <a:pt x="8469" y="14920"/>
                  </a:lnTo>
                  <a:lnTo>
                    <a:pt x="7021" y="18211"/>
                  </a:lnTo>
                  <a:lnTo>
                    <a:pt x="4739" y="22248"/>
                  </a:lnTo>
                  <a:lnTo>
                    <a:pt x="3862" y="23126"/>
                  </a:lnTo>
                  <a:lnTo>
                    <a:pt x="3862" y="23170"/>
                  </a:lnTo>
                  <a:lnTo>
                    <a:pt x="2370" y="25890"/>
                  </a:lnTo>
                  <a:lnTo>
                    <a:pt x="44" y="30717"/>
                  </a:lnTo>
                  <a:lnTo>
                    <a:pt x="0" y="30805"/>
                  </a:lnTo>
                  <a:lnTo>
                    <a:pt x="0" y="30893"/>
                  </a:lnTo>
                  <a:lnTo>
                    <a:pt x="44" y="30937"/>
                  </a:lnTo>
                  <a:lnTo>
                    <a:pt x="88" y="30980"/>
                  </a:lnTo>
                  <a:lnTo>
                    <a:pt x="263" y="30980"/>
                  </a:lnTo>
                  <a:lnTo>
                    <a:pt x="351" y="30893"/>
                  </a:lnTo>
                  <a:lnTo>
                    <a:pt x="2677" y="26066"/>
                  </a:lnTo>
                  <a:lnTo>
                    <a:pt x="4125" y="23389"/>
                  </a:lnTo>
                  <a:lnTo>
                    <a:pt x="5002" y="22512"/>
                  </a:lnTo>
                  <a:lnTo>
                    <a:pt x="5002" y="22468"/>
                  </a:lnTo>
                  <a:lnTo>
                    <a:pt x="7328" y="18343"/>
                  </a:lnTo>
                  <a:lnTo>
                    <a:pt x="8776" y="15052"/>
                  </a:lnTo>
                  <a:lnTo>
                    <a:pt x="9829" y="12024"/>
                  </a:lnTo>
                  <a:lnTo>
                    <a:pt x="11365" y="8909"/>
                  </a:lnTo>
                  <a:lnTo>
                    <a:pt x="12682" y="6408"/>
                  </a:lnTo>
                  <a:lnTo>
                    <a:pt x="12857" y="6056"/>
                  </a:lnTo>
                  <a:lnTo>
                    <a:pt x="14349" y="3116"/>
                  </a:lnTo>
                  <a:lnTo>
                    <a:pt x="15665" y="264"/>
                  </a:lnTo>
                  <a:lnTo>
                    <a:pt x="15709" y="177"/>
                  </a:lnTo>
                  <a:lnTo>
                    <a:pt x="15665" y="89"/>
                  </a:lnTo>
                  <a:lnTo>
                    <a:pt x="15665" y="45"/>
                  </a:lnTo>
                  <a:lnTo>
                    <a:pt x="1557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59" name="Google Shape;14559;p408"/>
            <p:cNvSpPr/>
            <p:nvPr/>
          </p:nvSpPr>
          <p:spPr>
            <a:xfrm>
              <a:off x="2674575" y="1020550"/>
              <a:ext cx="230400" cy="590225"/>
            </a:xfrm>
            <a:custGeom>
              <a:avLst/>
              <a:gdLst/>
              <a:ahLst/>
              <a:cxnLst/>
              <a:rect l="l" t="t" r="r" b="b"/>
              <a:pathLst>
                <a:path w="9216" h="23609" extrusionOk="0">
                  <a:moveTo>
                    <a:pt x="8996" y="0"/>
                  </a:moveTo>
                  <a:lnTo>
                    <a:pt x="8952" y="44"/>
                  </a:lnTo>
                  <a:lnTo>
                    <a:pt x="8908" y="88"/>
                  </a:lnTo>
                  <a:lnTo>
                    <a:pt x="8865" y="132"/>
                  </a:lnTo>
                  <a:lnTo>
                    <a:pt x="7811" y="3774"/>
                  </a:lnTo>
                  <a:lnTo>
                    <a:pt x="6583" y="6231"/>
                  </a:lnTo>
                  <a:lnTo>
                    <a:pt x="3994" y="11541"/>
                  </a:lnTo>
                  <a:lnTo>
                    <a:pt x="2282" y="14744"/>
                  </a:lnTo>
                  <a:lnTo>
                    <a:pt x="527" y="18342"/>
                  </a:lnTo>
                  <a:lnTo>
                    <a:pt x="527" y="18386"/>
                  </a:lnTo>
                  <a:lnTo>
                    <a:pt x="1" y="20405"/>
                  </a:lnTo>
                  <a:lnTo>
                    <a:pt x="1" y="20449"/>
                  </a:lnTo>
                  <a:lnTo>
                    <a:pt x="176" y="23432"/>
                  </a:lnTo>
                  <a:lnTo>
                    <a:pt x="220" y="23564"/>
                  </a:lnTo>
                  <a:lnTo>
                    <a:pt x="352" y="23608"/>
                  </a:lnTo>
                  <a:lnTo>
                    <a:pt x="439" y="23564"/>
                  </a:lnTo>
                  <a:lnTo>
                    <a:pt x="483" y="23520"/>
                  </a:lnTo>
                  <a:lnTo>
                    <a:pt x="527" y="23476"/>
                  </a:lnTo>
                  <a:lnTo>
                    <a:pt x="527" y="23389"/>
                  </a:lnTo>
                  <a:lnTo>
                    <a:pt x="352" y="20449"/>
                  </a:lnTo>
                  <a:lnTo>
                    <a:pt x="834" y="18474"/>
                  </a:lnTo>
                  <a:lnTo>
                    <a:pt x="2590" y="14876"/>
                  </a:lnTo>
                  <a:lnTo>
                    <a:pt x="4301" y="11716"/>
                  </a:lnTo>
                  <a:lnTo>
                    <a:pt x="6890" y="6363"/>
                  </a:lnTo>
                  <a:lnTo>
                    <a:pt x="8162" y="3906"/>
                  </a:lnTo>
                  <a:lnTo>
                    <a:pt x="8162" y="3862"/>
                  </a:lnTo>
                  <a:lnTo>
                    <a:pt x="9216" y="264"/>
                  </a:lnTo>
                  <a:lnTo>
                    <a:pt x="9216" y="176"/>
                  </a:lnTo>
                  <a:lnTo>
                    <a:pt x="9172" y="88"/>
                  </a:lnTo>
                  <a:lnTo>
                    <a:pt x="9128" y="44"/>
                  </a:lnTo>
                  <a:lnTo>
                    <a:pt x="9084" y="44"/>
                  </a:lnTo>
                  <a:lnTo>
                    <a:pt x="899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60" name="Google Shape;14560;p408"/>
            <p:cNvSpPr/>
            <p:nvPr/>
          </p:nvSpPr>
          <p:spPr>
            <a:xfrm>
              <a:off x="2044900" y="1165350"/>
              <a:ext cx="481600" cy="961000"/>
            </a:xfrm>
            <a:custGeom>
              <a:avLst/>
              <a:gdLst/>
              <a:ahLst/>
              <a:cxnLst/>
              <a:rect l="l" t="t" r="r" b="b"/>
              <a:pathLst>
                <a:path w="19264" h="38440" extrusionOk="0">
                  <a:moveTo>
                    <a:pt x="19088" y="1"/>
                  </a:moveTo>
                  <a:lnTo>
                    <a:pt x="19001" y="44"/>
                  </a:lnTo>
                  <a:lnTo>
                    <a:pt x="18957" y="88"/>
                  </a:lnTo>
                  <a:lnTo>
                    <a:pt x="18957" y="132"/>
                  </a:lnTo>
                  <a:lnTo>
                    <a:pt x="18386" y="2326"/>
                  </a:lnTo>
                  <a:lnTo>
                    <a:pt x="16763" y="5530"/>
                  </a:lnTo>
                  <a:lnTo>
                    <a:pt x="14656" y="9786"/>
                  </a:lnTo>
                  <a:lnTo>
                    <a:pt x="14656" y="9830"/>
                  </a:lnTo>
                  <a:lnTo>
                    <a:pt x="14218" y="11366"/>
                  </a:lnTo>
                  <a:lnTo>
                    <a:pt x="14218" y="11409"/>
                  </a:lnTo>
                  <a:lnTo>
                    <a:pt x="14042" y="15095"/>
                  </a:lnTo>
                  <a:lnTo>
                    <a:pt x="13559" y="17114"/>
                  </a:lnTo>
                  <a:lnTo>
                    <a:pt x="11936" y="20098"/>
                  </a:lnTo>
                  <a:lnTo>
                    <a:pt x="9522" y="23915"/>
                  </a:lnTo>
                  <a:lnTo>
                    <a:pt x="7328" y="27557"/>
                  </a:lnTo>
                  <a:lnTo>
                    <a:pt x="7284" y="27601"/>
                  </a:lnTo>
                  <a:lnTo>
                    <a:pt x="6626" y="29927"/>
                  </a:lnTo>
                  <a:lnTo>
                    <a:pt x="5749" y="33876"/>
                  </a:lnTo>
                  <a:lnTo>
                    <a:pt x="5310" y="34754"/>
                  </a:lnTo>
                  <a:lnTo>
                    <a:pt x="4915" y="34885"/>
                  </a:lnTo>
                  <a:lnTo>
                    <a:pt x="3072" y="34973"/>
                  </a:lnTo>
                  <a:lnTo>
                    <a:pt x="3028" y="34973"/>
                  </a:lnTo>
                  <a:lnTo>
                    <a:pt x="1492" y="35280"/>
                  </a:lnTo>
                  <a:lnTo>
                    <a:pt x="1448" y="35324"/>
                  </a:lnTo>
                  <a:lnTo>
                    <a:pt x="658" y="35851"/>
                  </a:lnTo>
                  <a:lnTo>
                    <a:pt x="615" y="35939"/>
                  </a:lnTo>
                  <a:lnTo>
                    <a:pt x="132" y="37211"/>
                  </a:lnTo>
                  <a:lnTo>
                    <a:pt x="88" y="37255"/>
                  </a:lnTo>
                  <a:lnTo>
                    <a:pt x="0" y="38264"/>
                  </a:lnTo>
                  <a:lnTo>
                    <a:pt x="44" y="38352"/>
                  </a:lnTo>
                  <a:lnTo>
                    <a:pt x="44" y="38396"/>
                  </a:lnTo>
                  <a:lnTo>
                    <a:pt x="88" y="38440"/>
                  </a:lnTo>
                  <a:lnTo>
                    <a:pt x="176" y="38440"/>
                  </a:lnTo>
                  <a:lnTo>
                    <a:pt x="307" y="38396"/>
                  </a:lnTo>
                  <a:lnTo>
                    <a:pt x="351" y="38308"/>
                  </a:lnTo>
                  <a:lnTo>
                    <a:pt x="439" y="37299"/>
                  </a:lnTo>
                  <a:lnTo>
                    <a:pt x="922" y="36114"/>
                  </a:lnTo>
                  <a:lnTo>
                    <a:pt x="1624" y="35631"/>
                  </a:lnTo>
                  <a:lnTo>
                    <a:pt x="3072" y="35324"/>
                  </a:lnTo>
                  <a:lnTo>
                    <a:pt x="4959" y="35237"/>
                  </a:lnTo>
                  <a:lnTo>
                    <a:pt x="5003" y="35237"/>
                  </a:lnTo>
                  <a:lnTo>
                    <a:pt x="5485" y="35061"/>
                  </a:lnTo>
                  <a:lnTo>
                    <a:pt x="5573" y="35017"/>
                  </a:lnTo>
                  <a:lnTo>
                    <a:pt x="5617" y="34973"/>
                  </a:lnTo>
                  <a:lnTo>
                    <a:pt x="6056" y="34052"/>
                  </a:lnTo>
                  <a:lnTo>
                    <a:pt x="6056" y="34008"/>
                  </a:lnTo>
                  <a:lnTo>
                    <a:pt x="6977" y="29971"/>
                  </a:lnTo>
                  <a:lnTo>
                    <a:pt x="7635" y="27733"/>
                  </a:lnTo>
                  <a:lnTo>
                    <a:pt x="9829" y="24135"/>
                  </a:lnTo>
                  <a:lnTo>
                    <a:pt x="12243" y="20273"/>
                  </a:lnTo>
                  <a:lnTo>
                    <a:pt x="13866" y="17289"/>
                  </a:lnTo>
                  <a:lnTo>
                    <a:pt x="13910" y="17246"/>
                  </a:lnTo>
                  <a:lnTo>
                    <a:pt x="14393" y="15139"/>
                  </a:lnTo>
                  <a:lnTo>
                    <a:pt x="14393" y="15095"/>
                  </a:lnTo>
                  <a:lnTo>
                    <a:pt x="14569" y="11453"/>
                  </a:lnTo>
                  <a:lnTo>
                    <a:pt x="14963" y="9961"/>
                  </a:lnTo>
                  <a:lnTo>
                    <a:pt x="17070" y="5661"/>
                  </a:lnTo>
                  <a:lnTo>
                    <a:pt x="18693" y="2458"/>
                  </a:lnTo>
                  <a:lnTo>
                    <a:pt x="18693" y="2414"/>
                  </a:lnTo>
                  <a:lnTo>
                    <a:pt x="19264" y="220"/>
                  </a:lnTo>
                  <a:lnTo>
                    <a:pt x="19264" y="176"/>
                  </a:lnTo>
                  <a:lnTo>
                    <a:pt x="19264" y="88"/>
                  </a:lnTo>
                  <a:lnTo>
                    <a:pt x="19220" y="44"/>
                  </a:lnTo>
                  <a:lnTo>
                    <a:pt x="1913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61" name="Google Shape;14561;p408"/>
            <p:cNvSpPr/>
            <p:nvPr/>
          </p:nvSpPr>
          <p:spPr>
            <a:xfrm>
              <a:off x="3057425" y="781400"/>
              <a:ext cx="247950" cy="648350"/>
            </a:xfrm>
            <a:custGeom>
              <a:avLst/>
              <a:gdLst/>
              <a:ahLst/>
              <a:cxnLst/>
              <a:rect l="l" t="t" r="r" b="b"/>
              <a:pathLst>
                <a:path w="9918" h="25934" extrusionOk="0">
                  <a:moveTo>
                    <a:pt x="9742" y="0"/>
                  </a:moveTo>
                  <a:lnTo>
                    <a:pt x="9655" y="44"/>
                  </a:lnTo>
                  <a:lnTo>
                    <a:pt x="9611" y="88"/>
                  </a:lnTo>
                  <a:lnTo>
                    <a:pt x="9567" y="132"/>
                  </a:lnTo>
                  <a:lnTo>
                    <a:pt x="8514" y="3028"/>
                  </a:lnTo>
                  <a:lnTo>
                    <a:pt x="7110" y="6363"/>
                  </a:lnTo>
                  <a:lnTo>
                    <a:pt x="5486" y="9654"/>
                  </a:lnTo>
                  <a:lnTo>
                    <a:pt x="3073" y="14744"/>
                  </a:lnTo>
                  <a:lnTo>
                    <a:pt x="2458" y="16631"/>
                  </a:lnTo>
                  <a:lnTo>
                    <a:pt x="1537" y="19615"/>
                  </a:lnTo>
                  <a:lnTo>
                    <a:pt x="528" y="22950"/>
                  </a:lnTo>
                  <a:lnTo>
                    <a:pt x="1" y="25714"/>
                  </a:lnTo>
                  <a:lnTo>
                    <a:pt x="1" y="25802"/>
                  </a:lnTo>
                  <a:lnTo>
                    <a:pt x="45" y="25846"/>
                  </a:lnTo>
                  <a:lnTo>
                    <a:pt x="89" y="25890"/>
                  </a:lnTo>
                  <a:lnTo>
                    <a:pt x="133" y="25934"/>
                  </a:lnTo>
                  <a:lnTo>
                    <a:pt x="176" y="25934"/>
                  </a:lnTo>
                  <a:lnTo>
                    <a:pt x="264" y="25890"/>
                  </a:lnTo>
                  <a:lnTo>
                    <a:pt x="352" y="25802"/>
                  </a:lnTo>
                  <a:lnTo>
                    <a:pt x="879" y="23038"/>
                  </a:lnTo>
                  <a:lnTo>
                    <a:pt x="1888" y="19703"/>
                  </a:lnTo>
                  <a:lnTo>
                    <a:pt x="2809" y="16763"/>
                  </a:lnTo>
                  <a:lnTo>
                    <a:pt x="3424" y="14876"/>
                  </a:lnTo>
                  <a:lnTo>
                    <a:pt x="5793" y="9830"/>
                  </a:lnTo>
                  <a:lnTo>
                    <a:pt x="7461" y="6495"/>
                  </a:lnTo>
                  <a:lnTo>
                    <a:pt x="8821" y="3160"/>
                  </a:lnTo>
                  <a:lnTo>
                    <a:pt x="9918" y="264"/>
                  </a:lnTo>
                  <a:lnTo>
                    <a:pt x="9918" y="176"/>
                  </a:lnTo>
                  <a:lnTo>
                    <a:pt x="9918" y="132"/>
                  </a:lnTo>
                  <a:lnTo>
                    <a:pt x="9874" y="44"/>
                  </a:lnTo>
                  <a:lnTo>
                    <a:pt x="9786" y="44"/>
                  </a:lnTo>
                  <a:lnTo>
                    <a:pt x="974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62" name="Google Shape;14562;p408"/>
            <p:cNvSpPr/>
            <p:nvPr/>
          </p:nvSpPr>
          <p:spPr>
            <a:xfrm>
              <a:off x="3021225" y="785800"/>
              <a:ext cx="255650" cy="654925"/>
            </a:xfrm>
            <a:custGeom>
              <a:avLst/>
              <a:gdLst/>
              <a:ahLst/>
              <a:cxnLst/>
              <a:rect l="l" t="t" r="r" b="b"/>
              <a:pathLst>
                <a:path w="10226" h="26197" extrusionOk="0">
                  <a:moveTo>
                    <a:pt x="9962" y="0"/>
                  </a:moveTo>
                  <a:lnTo>
                    <a:pt x="9918" y="44"/>
                  </a:lnTo>
                  <a:lnTo>
                    <a:pt x="9874" y="132"/>
                  </a:lnTo>
                  <a:lnTo>
                    <a:pt x="8821" y="2852"/>
                  </a:lnTo>
                  <a:lnTo>
                    <a:pt x="7241" y="6407"/>
                  </a:lnTo>
                  <a:lnTo>
                    <a:pt x="5442" y="9961"/>
                  </a:lnTo>
                  <a:lnTo>
                    <a:pt x="3906" y="12989"/>
                  </a:lnTo>
                  <a:lnTo>
                    <a:pt x="3906" y="13032"/>
                  </a:lnTo>
                  <a:lnTo>
                    <a:pt x="2151" y="18210"/>
                  </a:lnTo>
                  <a:lnTo>
                    <a:pt x="484" y="23388"/>
                  </a:lnTo>
                  <a:lnTo>
                    <a:pt x="1" y="25977"/>
                  </a:lnTo>
                  <a:lnTo>
                    <a:pt x="1" y="26065"/>
                  </a:lnTo>
                  <a:lnTo>
                    <a:pt x="45" y="26109"/>
                  </a:lnTo>
                  <a:lnTo>
                    <a:pt x="89" y="26153"/>
                  </a:lnTo>
                  <a:lnTo>
                    <a:pt x="133" y="26197"/>
                  </a:lnTo>
                  <a:lnTo>
                    <a:pt x="176" y="26197"/>
                  </a:lnTo>
                  <a:lnTo>
                    <a:pt x="308" y="26153"/>
                  </a:lnTo>
                  <a:lnTo>
                    <a:pt x="352" y="26065"/>
                  </a:lnTo>
                  <a:lnTo>
                    <a:pt x="835" y="23476"/>
                  </a:lnTo>
                  <a:lnTo>
                    <a:pt x="2458" y="18342"/>
                  </a:lnTo>
                  <a:lnTo>
                    <a:pt x="4257" y="13164"/>
                  </a:lnTo>
                  <a:lnTo>
                    <a:pt x="5749" y="10136"/>
                  </a:lnTo>
                  <a:lnTo>
                    <a:pt x="7548" y="6538"/>
                  </a:lnTo>
                  <a:lnTo>
                    <a:pt x="9128" y="3028"/>
                  </a:lnTo>
                  <a:lnTo>
                    <a:pt x="10225" y="263"/>
                  </a:lnTo>
                  <a:lnTo>
                    <a:pt x="10225" y="176"/>
                  </a:lnTo>
                  <a:lnTo>
                    <a:pt x="10225" y="88"/>
                  </a:lnTo>
                  <a:lnTo>
                    <a:pt x="10181" y="44"/>
                  </a:lnTo>
                  <a:lnTo>
                    <a:pt x="1009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63" name="Google Shape;14563;p408"/>
            <p:cNvSpPr/>
            <p:nvPr/>
          </p:nvSpPr>
          <p:spPr>
            <a:xfrm>
              <a:off x="2918125" y="827475"/>
              <a:ext cx="313750" cy="633000"/>
            </a:xfrm>
            <a:custGeom>
              <a:avLst/>
              <a:gdLst/>
              <a:ahLst/>
              <a:cxnLst/>
              <a:rect l="l" t="t" r="r" b="b"/>
              <a:pathLst>
                <a:path w="12550" h="25320" extrusionOk="0">
                  <a:moveTo>
                    <a:pt x="12331" y="0"/>
                  </a:moveTo>
                  <a:lnTo>
                    <a:pt x="12243" y="44"/>
                  </a:lnTo>
                  <a:lnTo>
                    <a:pt x="12199" y="88"/>
                  </a:lnTo>
                  <a:lnTo>
                    <a:pt x="10531" y="3862"/>
                  </a:lnTo>
                  <a:lnTo>
                    <a:pt x="9259" y="6407"/>
                  </a:lnTo>
                  <a:lnTo>
                    <a:pt x="6538" y="11936"/>
                  </a:lnTo>
                  <a:lnTo>
                    <a:pt x="4037" y="19483"/>
                  </a:lnTo>
                  <a:lnTo>
                    <a:pt x="2896" y="22160"/>
                  </a:lnTo>
                  <a:lnTo>
                    <a:pt x="1711" y="23608"/>
                  </a:lnTo>
                  <a:lnTo>
                    <a:pt x="746" y="23652"/>
                  </a:lnTo>
                  <a:lnTo>
                    <a:pt x="658" y="23696"/>
                  </a:lnTo>
                  <a:lnTo>
                    <a:pt x="614" y="23784"/>
                  </a:lnTo>
                  <a:lnTo>
                    <a:pt x="44" y="25100"/>
                  </a:lnTo>
                  <a:lnTo>
                    <a:pt x="0" y="25144"/>
                  </a:lnTo>
                  <a:lnTo>
                    <a:pt x="44" y="25232"/>
                  </a:lnTo>
                  <a:lnTo>
                    <a:pt x="88" y="25276"/>
                  </a:lnTo>
                  <a:lnTo>
                    <a:pt x="132" y="25319"/>
                  </a:lnTo>
                  <a:lnTo>
                    <a:pt x="307" y="25319"/>
                  </a:lnTo>
                  <a:lnTo>
                    <a:pt x="351" y="25232"/>
                  </a:lnTo>
                  <a:lnTo>
                    <a:pt x="878" y="24003"/>
                  </a:lnTo>
                  <a:lnTo>
                    <a:pt x="1799" y="23959"/>
                  </a:lnTo>
                  <a:lnTo>
                    <a:pt x="1887" y="23915"/>
                  </a:lnTo>
                  <a:lnTo>
                    <a:pt x="1931" y="23871"/>
                  </a:lnTo>
                  <a:lnTo>
                    <a:pt x="3203" y="22379"/>
                  </a:lnTo>
                  <a:lnTo>
                    <a:pt x="3247" y="22336"/>
                  </a:lnTo>
                  <a:lnTo>
                    <a:pt x="4388" y="19615"/>
                  </a:lnTo>
                  <a:lnTo>
                    <a:pt x="6845" y="12068"/>
                  </a:lnTo>
                  <a:lnTo>
                    <a:pt x="9566" y="6539"/>
                  </a:lnTo>
                  <a:lnTo>
                    <a:pt x="10839" y="3994"/>
                  </a:lnTo>
                  <a:lnTo>
                    <a:pt x="12550" y="220"/>
                  </a:lnTo>
                  <a:lnTo>
                    <a:pt x="12550" y="176"/>
                  </a:lnTo>
                  <a:lnTo>
                    <a:pt x="12550" y="88"/>
                  </a:lnTo>
                  <a:lnTo>
                    <a:pt x="12506" y="44"/>
                  </a:lnTo>
                  <a:lnTo>
                    <a:pt x="1246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64" name="Google Shape;14564;p408"/>
            <p:cNvSpPr/>
            <p:nvPr/>
          </p:nvSpPr>
          <p:spPr>
            <a:xfrm>
              <a:off x="2828150" y="830775"/>
              <a:ext cx="373025" cy="702100"/>
            </a:xfrm>
            <a:custGeom>
              <a:avLst/>
              <a:gdLst/>
              <a:ahLst/>
              <a:cxnLst/>
              <a:rect l="l" t="t" r="r" b="b"/>
              <a:pathLst>
                <a:path w="14921" h="28084" extrusionOk="0">
                  <a:moveTo>
                    <a:pt x="14701" y="0"/>
                  </a:moveTo>
                  <a:lnTo>
                    <a:pt x="14613" y="44"/>
                  </a:lnTo>
                  <a:lnTo>
                    <a:pt x="14569" y="88"/>
                  </a:lnTo>
                  <a:lnTo>
                    <a:pt x="13297" y="2808"/>
                  </a:lnTo>
                  <a:lnTo>
                    <a:pt x="11893" y="5573"/>
                  </a:lnTo>
                  <a:lnTo>
                    <a:pt x="9962" y="9434"/>
                  </a:lnTo>
                  <a:lnTo>
                    <a:pt x="8602" y="12506"/>
                  </a:lnTo>
                  <a:lnTo>
                    <a:pt x="7592" y="15622"/>
                  </a:lnTo>
                  <a:lnTo>
                    <a:pt x="6144" y="19351"/>
                  </a:lnTo>
                  <a:lnTo>
                    <a:pt x="4389" y="22204"/>
                  </a:lnTo>
                  <a:lnTo>
                    <a:pt x="3555" y="22555"/>
                  </a:lnTo>
                  <a:lnTo>
                    <a:pt x="3511" y="22598"/>
                  </a:lnTo>
                  <a:lnTo>
                    <a:pt x="2809" y="23344"/>
                  </a:lnTo>
                  <a:lnTo>
                    <a:pt x="2765" y="23388"/>
                  </a:lnTo>
                  <a:lnTo>
                    <a:pt x="45" y="27820"/>
                  </a:lnTo>
                  <a:lnTo>
                    <a:pt x="1" y="27864"/>
                  </a:lnTo>
                  <a:lnTo>
                    <a:pt x="1" y="27952"/>
                  </a:lnTo>
                  <a:lnTo>
                    <a:pt x="45" y="27996"/>
                  </a:lnTo>
                  <a:lnTo>
                    <a:pt x="89" y="28040"/>
                  </a:lnTo>
                  <a:lnTo>
                    <a:pt x="176" y="28084"/>
                  </a:lnTo>
                  <a:lnTo>
                    <a:pt x="264" y="28084"/>
                  </a:lnTo>
                  <a:lnTo>
                    <a:pt x="352" y="27996"/>
                  </a:lnTo>
                  <a:lnTo>
                    <a:pt x="3073" y="23564"/>
                  </a:lnTo>
                  <a:lnTo>
                    <a:pt x="3731" y="22862"/>
                  </a:lnTo>
                  <a:lnTo>
                    <a:pt x="4565" y="22511"/>
                  </a:lnTo>
                  <a:lnTo>
                    <a:pt x="4652" y="22423"/>
                  </a:lnTo>
                  <a:lnTo>
                    <a:pt x="6451" y="19527"/>
                  </a:lnTo>
                  <a:lnTo>
                    <a:pt x="7943" y="15753"/>
                  </a:lnTo>
                  <a:lnTo>
                    <a:pt x="8953" y="12638"/>
                  </a:lnTo>
                  <a:lnTo>
                    <a:pt x="10269" y="9566"/>
                  </a:lnTo>
                  <a:lnTo>
                    <a:pt x="12200" y="5705"/>
                  </a:lnTo>
                  <a:lnTo>
                    <a:pt x="13648" y="2940"/>
                  </a:lnTo>
                  <a:lnTo>
                    <a:pt x="14920" y="220"/>
                  </a:lnTo>
                  <a:lnTo>
                    <a:pt x="14920" y="176"/>
                  </a:lnTo>
                  <a:lnTo>
                    <a:pt x="14920" y="88"/>
                  </a:lnTo>
                  <a:lnTo>
                    <a:pt x="14876" y="44"/>
                  </a:lnTo>
                  <a:lnTo>
                    <a:pt x="1483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65" name="Google Shape;14565;p408"/>
            <p:cNvSpPr/>
            <p:nvPr/>
          </p:nvSpPr>
          <p:spPr>
            <a:xfrm>
              <a:off x="2789775" y="802250"/>
              <a:ext cx="359825" cy="736100"/>
            </a:xfrm>
            <a:custGeom>
              <a:avLst/>
              <a:gdLst/>
              <a:ahLst/>
              <a:cxnLst/>
              <a:rect l="l" t="t" r="r" b="b"/>
              <a:pathLst>
                <a:path w="14393" h="29444" extrusionOk="0">
                  <a:moveTo>
                    <a:pt x="14174" y="0"/>
                  </a:moveTo>
                  <a:lnTo>
                    <a:pt x="14086" y="44"/>
                  </a:lnTo>
                  <a:lnTo>
                    <a:pt x="14086" y="132"/>
                  </a:lnTo>
                  <a:lnTo>
                    <a:pt x="13164" y="2150"/>
                  </a:lnTo>
                  <a:lnTo>
                    <a:pt x="11585" y="5266"/>
                  </a:lnTo>
                  <a:lnTo>
                    <a:pt x="9742" y="9040"/>
                  </a:lnTo>
                  <a:lnTo>
                    <a:pt x="7942" y="12769"/>
                  </a:lnTo>
                  <a:lnTo>
                    <a:pt x="6494" y="15841"/>
                  </a:lnTo>
                  <a:lnTo>
                    <a:pt x="4959" y="18913"/>
                  </a:lnTo>
                  <a:lnTo>
                    <a:pt x="3379" y="22028"/>
                  </a:lnTo>
                  <a:lnTo>
                    <a:pt x="1711" y="25144"/>
                  </a:lnTo>
                  <a:lnTo>
                    <a:pt x="0" y="29225"/>
                  </a:lnTo>
                  <a:lnTo>
                    <a:pt x="0" y="29268"/>
                  </a:lnTo>
                  <a:lnTo>
                    <a:pt x="0" y="29356"/>
                  </a:lnTo>
                  <a:lnTo>
                    <a:pt x="44" y="29400"/>
                  </a:lnTo>
                  <a:lnTo>
                    <a:pt x="132" y="29444"/>
                  </a:lnTo>
                  <a:lnTo>
                    <a:pt x="176" y="29444"/>
                  </a:lnTo>
                  <a:lnTo>
                    <a:pt x="263" y="29400"/>
                  </a:lnTo>
                  <a:lnTo>
                    <a:pt x="351" y="29356"/>
                  </a:lnTo>
                  <a:lnTo>
                    <a:pt x="2019" y="25319"/>
                  </a:lnTo>
                  <a:lnTo>
                    <a:pt x="3686" y="22204"/>
                  </a:lnTo>
                  <a:lnTo>
                    <a:pt x="5266" y="19088"/>
                  </a:lnTo>
                  <a:lnTo>
                    <a:pt x="6802" y="15973"/>
                  </a:lnTo>
                  <a:lnTo>
                    <a:pt x="8250" y="12901"/>
                  </a:lnTo>
                  <a:lnTo>
                    <a:pt x="10049" y="9171"/>
                  </a:lnTo>
                  <a:lnTo>
                    <a:pt x="11892" y="5441"/>
                  </a:lnTo>
                  <a:lnTo>
                    <a:pt x="13471" y="2326"/>
                  </a:lnTo>
                  <a:lnTo>
                    <a:pt x="14393" y="264"/>
                  </a:lnTo>
                  <a:lnTo>
                    <a:pt x="14393" y="176"/>
                  </a:lnTo>
                  <a:lnTo>
                    <a:pt x="14393" y="132"/>
                  </a:lnTo>
                  <a:lnTo>
                    <a:pt x="14349" y="88"/>
                  </a:lnTo>
                  <a:lnTo>
                    <a:pt x="14305" y="44"/>
                  </a:lnTo>
                  <a:lnTo>
                    <a:pt x="1421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66" name="Google Shape;14566;p408"/>
            <p:cNvSpPr/>
            <p:nvPr/>
          </p:nvSpPr>
          <p:spPr>
            <a:xfrm>
              <a:off x="2754650" y="825275"/>
              <a:ext cx="332425" cy="722950"/>
            </a:xfrm>
            <a:custGeom>
              <a:avLst/>
              <a:gdLst/>
              <a:ahLst/>
              <a:cxnLst/>
              <a:rect l="l" t="t" r="r" b="b"/>
              <a:pathLst>
                <a:path w="13297" h="28918" extrusionOk="0">
                  <a:moveTo>
                    <a:pt x="13033" y="1"/>
                  </a:moveTo>
                  <a:lnTo>
                    <a:pt x="12990" y="45"/>
                  </a:lnTo>
                  <a:lnTo>
                    <a:pt x="12946" y="88"/>
                  </a:lnTo>
                  <a:lnTo>
                    <a:pt x="11498" y="4608"/>
                  </a:lnTo>
                  <a:lnTo>
                    <a:pt x="9523" y="8601"/>
                  </a:lnTo>
                  <a:lnTo>
                    <a:pt x="7636" y="12419"/>
                  </a:lnTo>
                  <a:lnTo>
                    <a:pt x="5881" y="15973"/>
                  </a:lnTo>
                  <a:lnTo>
                    <a:pt x="4126" y="19484"/>
                  </a:lnTo>
                  <a:lnTo>
                    <a:pt x="2327" y="23038"/>
                  </a:lnTo>
                  <a:lnTo>
                    <a:pt x="352" y="26680"/>
                  </a:lnTo>
                  <a:lnTo>
                    <a:pt x="308" y="26768"/>
                  </a:lnTo>
                  <a:lnTo>
                    <a:pt x="1" y="28698"/>
                  </a:lnTo>
                  <a:lnTo>
                    <a:pt x="1" y="28786"/>
                  </a:lnTo>
                  <a:lnTo>
                    <a:pt x="1" y="28830"/>
                  </a:lnTo>
                  <a:lnTo>
                    <a:pt x="45" y="28874"/>
                  </a:lnTo>
                  <a:lnTo>
                    <a:pt x="133" y="28918"/>
                  </a:lnTo>
                  <a:lnTo>
                    <a:pt x="264" y="28874"/>
                  </a:lnTo>
                  <a:lnTo>
                    <a:pt x="308" y="28742"/>
                  </a:lnTo>
                  <a:lnTo>
                    <a:pt x="659" y="26855"/>
                  </a:lnTo>
                  <a:lnTo>
                    <a:pt x="2634" y="23170"/>
                  </a:lnTo>
                  <a:lnTo>
                    <a:pt x="4477" y="19615"/>
                  </a:lnTo>
                  <a:lnTo>
                    <a:pt x="6232" y="16105"/>
                  </a:lnTo>
                  <a:lnTo>
                    <a:pt x="7943" y="12550"/>
                  </a:lnTo>
                  <a:lnTo>
                    <a:pt x="9830" y="8733"/>
                  </a:lnTo>
                  <a:lnTo>
                    <a:pt x="11805" y="4784"/>
                  </a:lnTo>
                  <a:lnTo>
                    <a:pt x="11805" y="4740"/>
                  </a:lnTo>
                  <a:lnTo>
                    <a:pt x="13297" y="220"/>
                  </a:lnTo>
                  <a:lnTo>
                    <a:pt x="13297" y="132"/>
                  </a:lnTo>
                  <a:lnTo>
                    <a:pt x="13253" y="88"/>
                  </a:lnTo>
                  <a:lnTo>
                    <a:pt x="1325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67" name="Google Shape;14567;p408"/>
            <p:cNvSpPr/>
            <p:nvPr/>
          </p:nvSpPr>
          <p:spPr>
            <a:xfrm>
              <a:off x="2734925" y="958025"/>
              <a:ext cx="270975" cy="606675"/>
            </a:xfrm>
            <a:custGeom>
              <a:avLst/>
              <a:gdLst/>
              <a:ahLst/>
              <a:cxnLst/>
              <a:rect l="l" t="t" r="r" b="b"/>
              <a:pathLst>
                <a:path w="10839" h="24267" extrusionOk="0">
                  <a:moveTo>
                    <a:pt x="10619" y="0"/>
                  </a:moveTo>
                  <a:lnTo>
                    <a:pt x="10531" y="44"/>
                  </a:lnTo>
                  <a:lnTo>
                    <a:pt x="10531" y="88"/>
                  </a:lnTo>
                  <a:lnTo>
                    <a:pt x="9610" y="2326"/>
                  </a:lnTo>
                  <a:lnTo>
                    <a:pt x="8645" y="4520"/>
                  </a:lnTo>
                  <a:lnTo>
                    <a:pt x="7635" y="6714"/>
                  </a:lnTo>
                  <a:lnTo>
                    <a:pt x="6582" y="8864"/>
                  </a:lnTo>
                  <a:lnTo>
                    <a:pt x="4476" y="13164"/>
                  </a:lnTo>
                  <a:lnTo>
                    <a:pt x="2326" y="17333"/>
                  </a:lnTo>
                  <a:lnTo>
                    <a:pt x="351" y="21107"/>
                  </a:lnTo>
                  <a:lnTo>
                    <a:pt x="351" y="21151"/>
                  </a:lnTo>
                  <a:lnTo>
                    <a:pt x="0" y="22423"/>
                  </a:lnTo>
                  <a:lnTo>
                    <a:pt x="0" y="22467"/>
                  </a:lnTo>
                  <a:lnTo>
                    <a:pt x="88" y="24091"/>
                  </a:lnTo>
                  <a:lnTo>
                    <a:pt x="132" y="24222"/>
                  </a:lnTo>
                  <a:lnTo>
                    <a:pt x="263" y="24266"/>
                  </a:lnTo>
                  <a:lnTo>
                    <a:pt x="351" y="24266"/>
                  </a:lnTo>
                  <a:lnTo>
                    <a:pt x="395" y="24222"/>
                  </a:lnTo>
                  <a:lnTo>
                    <a:pt x="439" y="24134"/>
                  </a:lnTo>
                  <a:lnTo>
                    <a:pt x="439" y="24091"/>
                  </a:lnTo>
                  <a:lnTo>
                    <a:pt x="351" y="22511"/>
                  </a:lnTo>
                  <a:lnTo>
                    <a:pt x="658" y="21282"/>
                  </a:lnTo>
                  <a:lnTo>
                    <a:pt x="2633" y="17508"/>
                  </a:lnTo>
                  <a:lnTo>
                    <a:pt x="4783" y="13296"/>
                  </a:lnTo>
                  <a:lnTo>
                    <a:pt x="6889" y="9040"/>
                  </a:lnTo>
                  <a:lnTo>
                    <a:pt x="7942" y="6846"/>
                  </a:lnTo>
                  <a:lnTo>
                    <a:pt x="8952" y="4695"/>
                  </a:lnTo>
                  <a:lnTo>
                    <a:pt x="9917" y="2458"/>
                  </a:lnTo>
                  <a:lnTo>
                    <a:pt x="10839" y="220"/>
                  </a:lnTo>
                  <a:lnTo>
                    <a:pt x="10839" y="176"/>
                  </a:lnTo>
                  <a:lnTo>
                    <a:pt x="10839" y="88"/>
                  </a:lnTo>
                  <a:lnTo>
                    <a:pt x="10795" y="44"/>
                  </a:lnTo>
                  <a:lnTo>
                    <a:pt x="1075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68" name="Google Shape;14568;p408"/>
            <p:cNvSpPr/>
            <p:nvPr/>
          </p:nvSpPr>
          <p:spPr>
            <a:xfrm>
              <a:off x="2697625" y="973375"/>
              <a:ext cx="265500" cy="607775"/>
            </a:xfrm>
            <a:custGeom>
              <a:avLst/>
              <a:gdLst/>
              <a:ahLst/>
              <a:cxnLst/>
              <a:rect l="l" t="t" r="r" b="b"/>
              <a:pathLst>
                <a:path w="10620" h="24311" extrusionOk="0">
                  <a:moveTo>
                    <a:pt x="10444" y="1"/>
                  </a:moveTo>
                  <a:lnTo>
                    <a:pt x="10400" y="44"/>
                  </a:lnTo>
                  <a:lnTo>
                    <a:pt x="10312" y="88"/>
                  </a:lnTo>
                  <a:lnTo>
                    <a:pt x="10268" y="132"/>
                  </a:lnTo>
                  <a:lnTo>
                    <a:pt x="8206" y="5398"/>
                  </a:lnTo>
                  <a:lnTo>
                    <a:pt x="6758" y="8206"/>
                  </a:lnTo>
                  <a:lnTo>
                    <a:pt x="5266" y="11497"/>
                  </a:lnTo>
                  <a:lnTo>
                    <a:pt x="3862" y="14349"/>
                  </a:lnTo>
                  <a:lnTo>
                    <a:pt x="2019" y="17684"/>
                  </a:lnTo>
                  <a:lnTo>
                    <a:pt x="439" y="20888"/>
                  </a:lnTo>
                  <a:lnTo>
                    <a:pt x="395" y="20931"/>
                  </a:lnTo>
                  <a:lnTo>
                    <a:pt x="0" y="22599"/>
                  </a:lnTo>
                  <a:lnTo>
                    <a:pt x="0" y="22643"/>
                  </a:lnTo>
                  <a:lnTo>
                    <a:pt x="220" y="24179"/>
                  </a:lnTo>
                  <a:lnTo>
                    <a:pt x="263" y="24266"/>
                  </a:lnTo>
                  <a:lnTo>
                    <a:pt x="395" y="24310"/>
                  </a:lnTo>
                  <a:lnTo>
                    <a:pt x="483" y="24310"/>
                  </a:lnTo>
                  <a:lnTo>
                    <a:pt x="527" y="24266"/>
                  </a:lnTo>
                  <a:lnTo>
                    <a:pt x="571" y="24179"/>
                  </a:lnTo>
                  <a:lnTo>
                    <a:pt x="571" y="24135"/>
                  </a:lnTo>
                  <a:lnTo>
                    <a:pt x="351" y="22643"/>
                  </a:lnTo>
                  <a:lnTo>
                    <a:pt x="746" y="21019"/>
                  </a:lnTo>
                  <a:lnTo>
                    <a:pt x="2326" y="17816"/>
                  </a:lnTo>
                  <a:lnTo>
                    <a:pt x="4169" y="14481"/>
                  </a:lnTo>
                  <a:lnTo>
                    <a:pt x="5573" y="11673"/>
                  </a:lnTo>
                  <a:lnTo>
                    <a:pt x="7109" y="8382"/>
                  </a:lnTo>
                  <a:lnTo>
                    <a:pt x="8557" y="5573"/>
                  </a:lnTo>
                  <a:lnTo>
                    <a:pt x="8557" y="5529"/>
                  </a:lnTo>
                  <a:lnTo>
                    <a:pt x="10619" y="264"/>
                  </a:lnTo>
                  <a:lnTo>
                    <a:pt x="10619" y="176"/>
                  </a:lnTo>
                  <a:lnTo>
                    <a:pt x="10619" y="132"/>
                  </a:lnTo>
                  <a:lnTo>
                    <a:pt x="10575" y="44"/>
                  </a:lnTo>
                  <a:lnTo>
                    <a:pt x="10531" y="44"/>
                  </a:lnTo>
                  <a:lnTo>
                    <a:pt x="1044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69" name="Google Shape;14569;p408"/>
            <p:cNvSpPr/>
            <p:nvPr/>
          </p:nvSpPr>
          <p:spPr>
            <a:xfrm>
              <a:off x="2630700" y="1103925"/>
              <a:ext cx="223825" cy="530975"/>
            </a:xfrm>
            <a:custGeom>
              <a:avLst/>
              <a:gdLst/>
              <a:ahLst/>
              <a:cxnLst/>
              <a:rect l="l" t="t" r="r" b="b"/>
              <a:pathLst>
                <a:path w="8953" h="21239" extrusionOk="0">
                  <a:moveTo>
                    <a:pt x="8733" y="0"/>
                  </a:moveTo>
                  <a:lnTo>
                    <a:pt x="8689" y="44"/>
                  </a:lnTo>
                  <a:lnTo>
                    <a:pt x="8645" y="88"/>
                  </a:lnTo>
                  <a:lnTo>
                    <a:pt x="6451" y="4388"/>
                  </a:lnTo>
                  <a:lnTo>
                    <a:pt x="5003" y="7372"/>
                  </a:lnTo>
                  <a:lnTo>
                    <a:pt x="3379" y="10356"/>
                  </a:lnTo>
                  <a:lnTo>
                    <a:pt x="1405" y="14261"/>
                  </a:lnTo>
                  <a:lnTo>
                    <a:pt x="1405" y="14305"/>
                  </a:lnTo>
                  <a:lnTo>
                    <a:pt x="790" y="16455"/>
                  </a:lnTo>
                  <a:lnTo>
                    <a:pt x="0" y="21063"/>
                  </a:lnTo>
                  <a:lnTo>
                    <a:pt x="0" y="21107"/>
                  </a:lnTo>
                  <a:lnTo>
                    <a:pt x="44" y="21195"/>
                  </a:lnTo>
                  <a:lnTo>
                    <a:pt x="88" y="21238"/>
                  </a:lnTo>
                  <a:lnTo>
                    <a:pt x="176" y="21238"/>
                  </a:lnTo>
                  <a:lnTo>
                    <a:pt x="308" y="21195"/>
                  </a:lnTo>
                  <a:lnTo>
                    <a:pt x="351" y="21107"/>
                  </a:lnTo>
                  <a:lnTo>
                    <a:pt x="1141" y="16543"/>
                  </a:lnTo>
                  <a:lnTo>
                    <a:pt x="1712" y="14393"/>
                  </a:lnTo>
                  <a:lnTo>
                    <a:pt x="3686" y="10532"/>
                  </a:lnTo>
                  <a:lnTo>
                    <a:pt x="5310" y="7504"/>
                  </a:lnTo>
                  <a:lnTo>
                    <a:pt x="6802" y="4564"/>
                  </a:lnTo>
                  <a:lnTo>
                    <a:pt x="8952" y="264"/>
                  </a:lnTo>
                  <a:lnTo>
                    <a:pt x="8952" y="176"/>
                  </a:lnTo>
                  <a:lnTo>
                    <a:pt x="8952" y="132"/>
                  </a:lnTo>
                  <a:lnTo>
                    <a:pt x="8908" y="44"/>
                  </a:lnTo>
                  <a:lnTo>
                    <a:pt x="886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70" name="Google Shape;14570;p408"/>
            <p:cNvSpPr/>
            <p:nvPr/>
          </p:nvSpPr>
          <p:spPr>
            <a:xfrm>
              <a:off x="2619725" y="1124775"/>
              <a:ext cx="194200" cy="436625"/>
            </a:xfrm>
            <a:custGeom>
              <a:avLst/>
              <a:gdLst/>
              <a:ahLst/>
              <a:cxnLst/>
              <a:rect l="l" t="t" r="r" b="b"/>
              <a:pathLst>
                <a:path w="7768" h="17465" extrusionOk="0">
                  <a:moveTo>
                    <a:pt x="7548" y="0"/>
                  </a:moveTo>
                  <a:lnTo>
                    <a:pt x="7460" y="44"/>
                  </a:lnTo>
                  <a:lnTo>
                    <a:pt x="7416" y="88"/>
                  </a:lnTo>
                  <a:lnTo>
                    <a:pt x="6188" y="2501"/>
                  </a:lnTo>
                  <a:lnTo>
                    <a:pt x="4696" y="5661"/>
                  </a:lnTo>
                  <a:lnTo>
                    <a:pt x="3160" y="8469"/>
                  </a:lnTo>
                  <a:lnTo>
                    <a:pt x="966" y="12681"/>
                  </a:lnTo>
                  <a:lnTo>
                    <a:pt x="176" y="15007"/>
                  </a:lnTo>
                  <a:lnTo>
                    <a:pt x="176" y="15051"/>
                  </a:lnTo>
                  <a:lnTo>
                    <a:pt x="1" y="17245"/>
                  </a:lnTo>
                  <a:lnTo>
                    <a:pt x="1" y="17333"/>
                  </a:lnTo>
                  <a:lnTo>
                    <a:pt x="45" y="17377"/>
                  </a:lnTo>
                  <a:lnTo>
                    <a:pt x="88" y="17421"/>
                  </a:lnTo>
                  <a:lnTo>
                    <a:pt x="176" y="17464"/>
                  </a:lnTo>
                  <a:lnTo>
                    <a:pt x="308" y="17421"/>
                  </a:lnTo>
                  <a:lnTo>
                    <a:pt x="352" y="17289"/>
                  </a:lnTo>
                  <a:lnTo>
                    <a:pt x="527" y="15095"/>
                  </a:lnTo>
                  <a:lnTo>
                    <a:pt x="1273" y="12813"/>
                  </a:lnTo>
                  <a:lnTo>
                    <a:pt x="3467" y="8601"/>
                  </a:lnTo>
                  <a:lnTo>
                    <a:pt x="5003" y="5792"/>
                  </a:lnTo>
                  <a:lnTo>
                    <a:pt x="6539" y="2677"/>
                  </a:lnTo>
                  <a:lnTo>
                    <a:pt x="7767" y="263"/>
                  </a:lnTo>
                  <a:lnTo>
                    <a:pt x="7767" y="176"/>
                  </a:lnTo>
                  <a:lnTo>
                    <a:pt x="7767" y="132"/>
                  </a:lnTo>
                  <a:lnTo>
                    <a:pt x="7724" y="44"/>
                  </a:lnTo>
                  <a:lnTo>
                    <a:pt x="768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71" name="Google Shape;14571;p408"/>
            <p:cNvSpPr/>
            <p:nvPr/>
          </p:nvSpPr>
          <p:spPr>
            <a:xfrm>
              <a:off x="2592300" y="1141225"/>
              <a:ext cx="183225" cy="483800"/>
            </a:xfrm>
            <a:custGeom>
              <a:avLst/>
              <a:gdLst/>
              <a:ahLst/>
              <a:cxnLst/>
              <a:rect l="l" t="t" r="r" b="b"/>
              <a:pathLst>
                <a:path w="7329" h="19352" extrusionOk="0">
                  <a:moveTo>
                    <a:pt x="7153" y="0"/>
                  </a:moveTo>
                  <a:lnTo>
                    <a:pt x="7109" y="44"/>
                  </a:lnTo>
                  <a:lnTo>
                    <a:pt x="7022" y="44"/>
                  </a:lnTo>
                  <a:lnTo>
                    <a:pt x="7022" y="132"/>
                  </a:lnTo>
                  <a:lnTo>
                    <a:pt x="5749" y="2677"/>
                  </a:lnTo>
                  <a:lnTo>
                    <a:pt x="4476" y="5178"/>
                  </a:lnTo>
                  <a:lnTo>
                    <a:pt x="1229" y="11277"/>
                  </a:lnTo>
                  <a:lnTo>
                    <a:pt x="1229" y="11321"/>
                  </a:lnTo>
                  <a:lnTo>
                    <a:pt x="308" y="13735"/>
                  </a:lnTo>
                  <a:lnTo>
                    <a:pt x="308" y="13779"/>
                  </a:lnTo>
                  <a:lnTo>
                    <a:pt x="1" y="16017"/>
                  </a:lnTo>
                  <a:lnTo>
                    <a:pt x="1" y="16060"/>
                  </a:lnTo>
                  <a:lnTo>
                    <a:pt x="132" y="19176"/>
                  </a:lnTo>
                  <a:lnTo>
                    <a:pt x="132" y="19264"/>
                  </a:lnTo>
                  <a:lnTo>
                    <a:pt x="176" y="19308"/>
                  </a:lnTo>
                  <a:lnTo>
                    <a:pt x="308" y="19351"/>
                  </a:lnTo>
                  <a:lnTo>
                    <a:pt x="396" y="19351"/>
                  </a:lnTo>
                  <a:lnTo>
                    <a:pt x="439" y="19308"/>
                  </a:lnTo>
                  <a:lnTo>
                    <a:pt x="483" y="19264"/>
                  </a:lnTo>
                  <a:lnTo>
                    <a:pt x="483" y="19176"/>
                  </a:lnTo>
                  <a:lnTo>
                    <a:pt x="352" y="16060"/>
                  </a:lnTo>
                  <a:lnTo>
                    <a:pt x="659" y="13866"/>
                  </a:lnTo>
                  <a:lnTo>
                    <a:pt x="1536" y="11453"/>
                  </a:lnTo>
                  <a:lnTo>
                    <a:pt x="4827" y="5354"/>
                  </a:lnTo>
                  <a:lnTo>
                    <a:pt x="6100" y="2852"/>
                  </a:lnTo>
                  <a:lnTo>
                    <a:pt x="7329" y="264"/>
                  </a:lnTo>
                  <a:lnTo>
                    <a:pt x="7329" y="176"/>
                  </a:lnTo>
                  <a:lnTo>
                    <a:pt x="7329" y="132"/>
                  </a:lnTo>
                  <a:lnTo>
                    <a:pt x="7285" y="88"/>
                  </a:lnTo>
                  <a:lnTo>
                    <a:pt x="7241" y="44"/>
                  </a:lnTo>
                  <a:lnTo>
                    <a:pt x="715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72" name="Google Shape;14572;p408"/>
            <p:cNvSpPr/>
            <p:nvPr/>
          </p:nvSpPr>
          <p:spPr>
            <a:xfrm>
              <a:off x="2263200" y="1174125"/>
              <a:ext cx="342300" cy="810725"/>
            </a:xfrm>
            <a:custGeom>
              <a:avLst/>
              <a:gdLst/>
              <a:ahLst/>
              <a:cxnLst/>
              <a:rect l="l" t="t" r="r" b="b"/>
              <a:pathLst>
                <a:path w="13692" h="32429" extrusionOk="0">
                  <a:moveTo>
                    <a:pt x="13384" y="1"/>
                  </a:moveTo>
                  <a:lnTo>
                    <a:pt x="13340" y="88"/>
                  </a:lnTo>
                  <a:lnTo>
                    <a:pt x="11014" y="4389"/>
                  </a:lnTo>
                  <a:lnTo>
                    <a:pt x="9479" y="7241"/>
                  </a:lnTo>
                  <a:lnTo>
                    <a:pt x="8294" y="9918"/>
                  </a:lnTo>
                  <a:lnTo>
                    <a:pt x="7723" y="11980"/>
                  </a:lnTo>
                  <a:lnTo>
                    <a:pt x="7723" y="12024"/>
                  </a:lnTo>
                  <a:lnTo>
                    <a:pt x="7548" y="16544"/>
                  </a:lnTo>
                  <a:lnTo>
                    <a:pt x="7153" y="17816"/>
                  </a:lnTo>
                  <a:lnTo>
                    <a:pt x="5003" y="21502"/>
                  </a:lnTo>
                  <a:lnTo>
                    <a:pt x="1975" y="26329"/>
                  </a:lnTo>
                  <a:lnTo>
                    <a:pt x="0" y="31682"/>
                  </a:lnTo>
                  <a:lnTo>
                    <a:pt x="0" y="31770"/>
                  </a:lnTo>
                  <a:lnTo>
                    <a:pt x="0" y="31814"/>
                  </a:lnTo>
                  <a:lnTo>
                    <a:pt x="352" y="32340"/>
                  </a:lnTo>
                  <a:lnTo>
                    <a:pt x="395" y="32428"/>
                  </a:lnTo>
                  <a:lnTo>
                    <a:pt x="571" y="32428"/>
                  </a:lnTo>
                  <a:lnTo>
                    <a:pt x="615" y="32384"/>
                  </a:lnTo>
                  <a:lnTo>
                    <a:pt x="2897" y="30015"/>
                  </a:lnTo>
                  <a:lnTo>
                    <a:pt x="2940" y="29971"/>
                  </a:lnTo>
                  <a:lnTo>
                    <a:pt x="2940" y="29927"/>
                  </a:lnTo>
                  <a:lnTo>
                    <a:pt x="2940" y="29839"/>
                  </a:lnTo>
                  <a:lnTo>
                    <a:pt x="2897" y="29795"/>
                  </a:lnTo>
                  <a:lnTo>
                    <a:pt x="2853" y="29752"/>
                  </a:lnTo>
                  <a:lnTo>
                    <a:pt x="2721" y="29752"/>
                  </a:lnTo>
                  <a:lnTo>
                    <a:pt x="2633" y="29795"/>
                  </a:lnTo>
                  <a:lnTo>
                    <a:pt x="527" y="31989"/>
                  </a:lnTo>
                  <a:lnTo>
                    <a:pt x="352" y="31726"/>
                  </a:lnTo>
                  <a:lnTo>
                    <a:pt x="2282" y="26504"/>
                  </a:lnTo>
                  <a:lnTo>
                    <a:pt x="5310" y="21678"/>
                  </a:lnTo>
                  <a:lnTo>
                    <a:pt x="7460" y="17992"/>
                  </a:lnTo>
                  <a:lnTo>
                    <a:pt x="7504" y="17948"/>
                  </a:lnTo>
                  <a:lnTo>
                    <a:pt x="7899" y="16631"/>
                  </a:lnTo>
                  <a:lnTo>
                    <a:pt x="7899" y="16587"/>
                  </a:lnTo>
                  <a:lnTo>
                    <a:pt x="8074" y="12024"/>
                  </a:lnTo>
                  <a:lnTo>
                    <a:pt x="8645" y="10049"/>
                  </a:lnTo>
                  <a:lnTo>
                    <a:pt x="9830" y="7373"/>
                  </a:lnTo>
                  <a:lnTo>
                    <a:pt x="11322" y="4564"/>
                  </a:lnTo>
                  <a:lnTo>
                    <a:pt x="13647" y="264"/>
                  </a:lnTo>
                  <a:lnTo>
                    <a:pt x="13691" y="176"/>
                  </a:lnTo>
                  <a:lnTo>
                    <a:pt x="13691" y="88"/>
                  </a:lnTo>
                  <a:lnTo>
                    <a:pt x="13647" y="45"/>
                  </a:lnTo>
                  <a:lnTo>
                    <a:pt x="1360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73" name="Google Shape;14573;p408"/>
            <p:cNvSpPr/>
            <p:nvPr/>
          </p:nvSpPr>
          <p:spPr>
            <a:xfrm>
              <a:off x="3125450" y="769325"/>
              <a:ext cx="242475" cy="648375"/>
            </a:xfrm>
            <a:custGeom>
              <a:avLst/>
              <a:gdLst/>
              <a:ahLst/>
              <a:cxnLst/>
              <a:rect l="l" t="t" r="r" b="b"/>
              <a:pathLst>
                <a:path w="9699" h="25935" extrusionOk="0">
                  <a:moveTo>
                    <a:pt x="9479" y="1"/>
                  </a:moveTo>
                  <a:lnTo>
                    <a:pt x="9435" y="45"/>
                  </a:lnTo>
                  <a:lnTo>
                    <a:pt x="9391" y="89"/>
                  </a:lnTo>
                  <a:lnTo>
                    <a:pt x="8996" y="878"/>
                  </a:lnTo>
                  <a:lnTo>
                    <a:pt x="8952" y="878"/>
                  </a:lnTo>
                  <a:lnTo>
                    <a:pt x="8162" y="2941"/>
                  </a:lnTo>
                  <a:lnTo>
                    <a:pt x="6846" y="6846"/>
                  </a:lnTo>
                  <a:lnTo>
                    <a:pt x="5573" y="9742"/>
                  </a:lnTo>
                  <a:lnTo>
                    <a:pt x="4652" y="11410"/>
                  </a:lnTo>
                  <a:lnTo>
                    <a:pt x="3862" y="12989"/>
                  </a:lnTo>
                  <a:lnTo>
                    <a:pt x="3160" y="14525"/>
                  </a:lnTo>
                  <a:lnTo>
                    <a:pt x="2590" y="16017"/>
                  </a:lnTo>
                  <a:lnTo>
                    <a:pt x="2019" y="17553"/>
                  </a:lnTo>
                  <a:lnTo>
                    <a:pt x="1536" y="19089"/>
                  </a:lnTo>
                  <a:lnTo>
                    <a:pt x="483" y="22380"/>
                  </a:lnTo>
                  <a:lnTo>
                    <a:pt x="88" y="23696"/>
                  </a:lnTo>
                  <a:lnTo>
                    <a:pt x="88" y="23740"/>
                  </a:lnTo>
                  <a:lnTo>
                    <a:pt x="1" y="25759"/>
                  </a:lnTo>
                  <a:lnTo>
                    <a:pt x="1" y="25802"/>
                  </a:lnTo>
                  <a:lnTo>
                    <a:pt x="44" y="25846"/>
                  </a:lnTo>
                  <a:lnTo>
                    <a:pt x="88" y="25890"/>
                  </a:lnTo>
                  <a:lnTo>
                    <a:pt x="176" y="25934"/>
                  </a:lnTo>
                  <a:lnTo>
                    <a:pt x="308" y="25890"/>
                  </a:lnTo>
                  <a:lnTo>
                    <a:pt x="352" y="25759"/>
                  </a:lnTo>
                  <a:lnTo>
                    <a:pt x="439" y="23784"/>
                  </a:lnTo>
                  <a:lnTo>
                    <a:pt x="834" y="22511"/>
                  </a:lnTo>
                  <a:lnTo>
                    <a:pt x="1844" y="19220"/>
                  </a:lnTo>
                  <a:lnTo>
                    <a:pt x="2370" y="17685"/>
                  </a:lnTo>
                  <a:lnTo>
                    <a:pt x="2897" y="16149"/>
                  </a:lnTo>
                  <a:lnTo>
                    <a:pt x="3511" y="14657"/>
                  </a:lnTo>
                  <a:lnTo>
                    <a:pt x="4169" y="13121"/>
                  </a:lnTo>
                  <a:lnTo>
                    <a:pt x="4959" y="11541"/>
                  </a:lnTo>
                  <a:lnTo>
                    <a:pt x="5881" y="9874"/>
                  </a:lnTo>
                  <a:lnTo>
                    <a:pt x="7153" y="6978"/>
                  </a:lnTo>
                  <a:lnTo>
                    <a:pt x="8513" y="3029"/>
                  </a:lnTo>
                  <a:lnTo>
                    <a:pt x="9303" y="1010"/>
                  </a:lnTo>
                  <a:lnTo>
                    <a:pt x="9698" y="264"/>
                  </a:lnTo>
                  <a:lnTo>
                    <a:pt x="9698" y="176"/>
                  </a:lnTo>
                  <a:lnTo>
                    <a:pt x="9698" y="89"/>
                  </a:lnTo>
                  <a:lnTo>
                    <a:pt x="9698" y="45"/>
                  </a:lnTo>
                  <a:lnTo>
                    <a:pt x="961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74" name="Google Shape;14574;p408"/>
            <p:cNvSpPr/>
            <p:nvPr/>
          </p:nvSpPr>
          <p:spPr>
            <a:xfrm>
              <a:off x="3734300" y="758375"/>
              <a:ext cx="1192475" cy="1433800"/>
            </a:xfrm>
            <a:custGeom>
              <a:avLst/>
              <a:gdLst/>
              <a:ahLst/>
              <a:cxnLst/>
              <a:rect l="l" t="t" r="r" b="b"/>
              <a:pathLst>
                <a:path w="47699" h="57352" extrusionOk="0">
                  <a:moveTo>
                    <a:pt x="22906" y="0"/>
                  </a:moveTo>
                  <a:lnTo>
                    <a:pt x="22862" y="44"/>
                  </a:lnTo>
                  <a:lnTo>
                    <a:pt x="22818" y="88"/>
                  </a:lnTo>
                  <a:lnTo>
                    <a:pt x="21063" y="2764"/>
                  </a:lnTo>
                  <a:lnTo>
                    <a:pt x="21063" y="2808"/>
                  </a:lnTo>
                  <a:lnTo>
                    <a:pt x="19703" y="5968"/>
                  </a:lnTo>
                  <a:lnTo>
                    <a:pt x="19483" y="6582"/>
                  </a:lnTo>
                  <a:lnTo>
                    <a:pt x="19176" y="7196"/>
                  </a:lnTo>
                  <a:lnTo>
                    <a:pt x="18562" y="8337"/>
                  </a:lnTo>
                  <a:lnTo>
                    <a:pt x="17816" y="9434"/>
                  </a:lnTo>
                  <a:lnTo>
                    <a:pt x="17070" y="10487"/>
                  </a:lnTo>
                  <a:lnTo>
                    <a:pt x="16236" y="11497"/>
                  </a:lnTo>
                  <a:lnTo>
                    <a:pt x="15358" y="12506"/>
                  </a:lnTo>
                  <a:lnTo>
                    <a:pt x="13559" y="14437"/>
                  </a:lnTo>
                  <a:lnTo>
                    <a:pt x="11629" y="16543"/>
                  </a:lnTo>
                  <a:lnTo>
                    <a:pt x="10707" y="17596"/>
                  </a:lnTo>
                  <a:lnTo>
                    <a:pt x="9873" y="18693"/>
                  </a:lnTo>
                  <a:lnTo>
                    <a:pt x="7679" y="21326"/>
                  </a:lnTo>
                  <a:lnTo>
                    <a:pt x="7635" y="21414"/>
                  </a:lnTo>
                  <a:lnTo>
                    <a:pt x="7416" y="22423"/>
                  </a:lnTo>
                  <a:lnTo>
                    <a:pt x="7416" y="22467"/>
                  </a:lnTo>
                  <a:lnTo>
                    <a:pt x="7855" y="25670"/>
                  </a:lnTo>
                  <a:lnTo>
                    <a:pt x="7723" y="26591"/>
                  </a:lnTo>
                  <a:lnTo>
                    <a:pt x="6889" y="26284"/>
                  </a:lnTo>
                  <a:lnTo>
                    <a:pt x="6802" y="26240"/>
                  </a:lnTo>
                  <a:lnTo>
                    <a:pt x="6714" y="26284"/>
                  </a:lnTo>
                  <a:lnTo>
                    <a:pt x="4125" y="27645"/>
                  </a:lnTo>
                  <a:lnTo>
                    <a:pt x="4037" y="27732"/>
                  </a:lnTo>
                  <a:lnTo>
                    <a:pt x="3511" y="29268"/>
                  </a:lnTo>
                  <a:lnTo>
                    <a:pt x="3467" y="29312"/>
                  </a:lnTo>
                  <a:lnTo>
                    <a:pt x="3160" y="31243"/>
                  </a:lnTo>
                  <a:lnTo>
                    <a:pt x="3160" y="31287"/>
                  </a:lnTo>
                  <a:lnTo>
                    <a:pt x="3467" y="33788"/>
                  </a:lnTo>
                  <a:lnTo>
                    <a:pt x="3598" y="35017"/>
                  </a:lnTo>
                  <a:lnTo>
                    <a:pt x="3642" y="36157"/>
                  </a:lnTo>
                  <a:lnTo>
                    <a:pt x="3686" y="37167"/>
                  </a:lnTo>
                  <a:lnTo>
                    <a:pt x="3686" y="38088"/>
                  </a:lnTo>
                  <a:lnTo>
                    <a:pt x="3598" y="38966"/>
                  </a:lnTo>
                  <a:lnTo>
                    <a:pt x="3511" y="39712"/>
                  </a:lnTo>
                  <a:lnTo>
                    <a:pt x="3379" y="40414"/>
                  </a:lnTo>
                  <a:lnTo>
                    <a:pt x="3204" y="41028"/>
                  </a:lnTo>
                  <a:lnTo>
                    <a:pt x="3028" y="41599"/>
                  </a:lnTo>
                  <a:lnTo>
                    <a:pt x="2809" y="42081"/>
                  </a:lnTo>
                  <a:lnTo>
                    <a:pt x="2589" y="42520"/>
                  </a:lnTo>
                  <a:lnTo>
                    <a:pt x="2326" y="42871"/>
                  </a:lnTo>
                  <a:lnTo>
                    <a:pt x="2063" y="43178"/>
                  </a:lnTo>
                  <a:lnTo>
                    <a:pt x="1799" y="43442"/>
                  </a:lnTo>
                  <a:lnTo>
                    <a:pt x="1536" y="43705"/>
                  </a:lnTo>
                  <a:lnTo>
                    <a:pt x="1229" y="43880"/>
                  </a:lnTo>
                  <a:lnTo>
                    <a:pt x="1185" y="43924"/>
                  </a:lnTo>
                  <a:lnTo>
                    <a:pt x="44" y="45285"/>
                  </a:lnTo>
                  <a:lnTo>
                    <a:pt x="0" y="45372"/>
                  </a:lnTo>
                  <a:lnTo>
                    <a:pt x="0" y="45416"/>
                  </a:lnTo>
                  <a:lnTo>
                    <a:pt x="88" y="46118"/>
                  </a:lnTo>
                  <a:lnTo>
                    <a:pt x="1361" y="50638"/>
                  </a:lnTo>
                  <a:lnTo>
                    <a:pt x="2326" y="53446"/>
                  </a:lnTo>
                  <a:lnTo>
                    <a:pt x="2370" y="53446"/>
                  </a:lnTo>
                  <a:lnTo>
                    <a:pt x="3774" y="55728"/>
                  </a:lnTo>
                  <a:lnTo>
                    <a:pt x="5047" y="57176"/>
                  </a:lnTo>
                  <a:lnTo>
                    <a:pt x="5134" y="57220"/>
                  </a:lnTo>
                  <a:lnTo>
                    <a:pt x="5529" y="57352"/>
                  </a:lnTo>
                  <a:lnTo>
                    <a:pt x="5617" y="57352"/>
                  </a:lnTo>
                  <a:lnTo>
                    <a:pt x="6670" y="56957"/>
                  </a:lnTo>
                  <a:lnTo>
                    <a:pt x="6714" y="56913"/>
                  </a:lnTo>
                  <a:lnTo>
                    <a:pt x="7460" y="56035"/>
                  </a:lnTo>
                  <a:lnTo>
                    <a:pt x="7504" y="55991"/>
                  </a:lnTo>
                  <a:lnTo>
                    <a:pt x="7943" y="54850"/>
                  </a:lnTo>
                  <a:lnTo>
                    <a:pt x="7943" y="54807"/>
                  </a:lnTo>
                  <a:lnTo>
                    <a:pt x="8118" y="52261"/>
                  </a:lnTo>
                  <a:lnTo>
                    <a:pt x="8118" y="52174"/>
                  </a:lnTo>
                  <a:lnTo>
                    <a:pt x="7592" y="50726"/>
                  </a:lnTo>
                  <a:lnTo>
                    <a:pt x="4827" y="46118"/>
                  </a:lnTo>
                  <a:lnTo>
                    <a:pt x="4432" y="45241"/>
                  </a:lnTo>
                  <a:lnTo>
                    <a:pt x="4564" y="44933"/>
                  </a:lnTo>
                  <a:lnTo>
                    <a:pt x="5003" y="44626"/>
                  </a:lnTo>
                  <a:lnTo>
                    <a:pt x="8118" y="43793"/>
                  </a:lnTo>
                  <a:lnTo>
                    <a:pt x="11278" y="45460"/>
                  </a:lnTo>
                  <a:lnTo>
                    <a:pt x="12682" y="45987"/>
                  </a:lnTo>
                  <a:lnTo>
                    <a:pt x="14744" y="47347"/>
                  </a:lnTo>
                  <a:lnTo>
                    <a:pt x="14788" y="47347"/>
                  </a:lnTo>
                  <a:lnTo>
                    <a:pt x="18386" y="49102"/>
                  </a:lnTo>
                  <a:lnTo>
                    <a:pt x="20931" y="49936"/>
                  </a:lnTo>
                  <a:lnTo>
                    <a:pt x="21019" y="49936"/>
                  </a:lnTo>
                  <a:lnTo>
                    <a:pt x="25100" y="49234"/>
                  </a:lnTo>
                  <a:lnTo>
                    <a:pt x="26329" y="49321"/>
                  </a:lnTo>
                  <a:lnTo>
                    <a:pt x="26416" y="49321"/>
                  </a:lnTo>
                  <a:lnTo>
                    <a:pt x="27162" y="49102"/>
                  </a:lnTo>
                  <a:lnTo>
                    <a:pt x="27206" y="49102"/>
                  </a:lnTo>
                  <a:lnTo>
                    <a:pt x="30497" y="47127"/>
                  </a:lnTo>
                  <a:lnTo>
                    <a:pt x="32735" y="46689"/>
                  </a:lnTo>
                  <a:lnTo>
                    <a:pt x="35631" y="45855"/>
                  </a:lnTo>
                  <a:lnTo>
                    <a:pt x="35675" y="45811"/>
                  </a:lnTo>
                  <a:lnTo>
                    <a:pt x="36992" y="45065"/>
                  </a:lnTo>
                  <a:lnTo>
                    <a:pt x="39668" y="42959"/>
                  </a:lnTo>
                  <a:lnTo>
                    <a:pt x="39712" y="42915"/>
                  </a:lnTo>
                  <a:lnTo>
                    <a:pt x="41555" y="40896"/>
                  </a:lnTo>
                  <a:lnTo>
                    <a:pt x="42564" y="39448"/>
                  </a:lnTo>
                  <a:lnTo>
                    <a:pt x="42608" y="39405"/>
                  </a:lnTo>
                  <a:lnTo>
                    <a:pt x="43398" y="37474"/>
                  </a:lnTo>
                  <a:lnTo>
                    <a:pt x="43442" y="37430"/>
                  </a:lnTo>
                  <a:lnTo>
                    <a:pt x="44451" y="33349"/>
                  </a:lnTo>
                  <a:lnTo>
                    <a:pt x="45197" y="32120"/>
                  </a:lnTo>
                  <a:lnTo>
                    <a:pt x="45636" y="31067"/>
                  </a:lnTo>
                  <a:lnTo>
                    <a:pt x="46031" y="29926"/>
                  </a:lnTo>
                  <a:lnTo>
                    <a:pt x="46382" y="28654"/>
                  </a:lnTo>
                  <a:lnTo>
                    <a:pt x="46733" y="27381"/>
                  </a:lnTo>
                  <a:lnTo>
                    <a:pt x="47303" y="24968"/>
                  </a:lnTo>
                  <a:lnTo>
                    <a:pt x="47698" y="23125"/>
                  </a:lnTo>
                  <a:lnTo>
                    <a:pt x="47698" y="23037"/>
                  </a:lnTo>
                  <a:lnTo>
                    <a:pt x="47655" y="22993"/>
                  </a:lnTo>
                  <a:lnTo>
                    <a:pt x="47611" y="22906"/>
                  </a:lnTo>
                  <a:lnTo>
                    <a:pt x="47435" y="22906"/>
                  </a:lnTo>
                  <a:lnTo>
                    <a:pt x="47391" y="22993"/>
                  </a:lnTo>
                  <a:lnTo>
                    <a:pt x="47347" y="23037"/>
                  </a:lnTo>
                  <a:lnTo>
                    <a:pt x="46996" y="24880"/>
                  </a:lnTo>
                  <a:lnTo>
                    <a:pt x="46426" y="27250"/>
                  </a:lnTo>
                  <a:lnTo>
                    <a:pt x="46075" y="28522"/>
                  </a:lnTo>
                  <a:lnTo>
                    <a:pt x="45680" y="29795"/>
                  </a:lnTo>
                  <a:lnTo>
                    <a:pt x="45285" y="30936"/>
                  </a:lnTo>
                  <a:lnTo>
                    <a:pt x="44890" y="31989"/>
                  </a:lnTo>
                  <a:lnTo>
                    <a:pt x="44144" y="33217"/>
                  </a:lnTo>
                  <a:lnTo>
                    <a:pt x="44100" y="33261"/>
                  </a:lnTo>
                  <a:lnTo>
                    <a:pt x="43091" y="37342"/>
                  </a:lnTo>
                  <a:lnTo>
                    <a:pt x="42257" y="39273"/>
                  </a:lnTo>
                  <a:lnTo>
                    <a:pt x="41292" y="40677"/>
                  </a:lnTo>
                  <a:lnTo>
                    <a:pt x="39449" y="42696"/>
                  </a:lnTo>
                  <a:lnTo>
                    <a:pt x="36772" y="44802"/>
                  </a:lnTo>
                  <a:lnTo>
                    <a:pt x="35500" y="45504"/>
                  </a:lnTo>
                  <a:lnTo>
                    <a:pt x="32647" y="46382"/>
                  </a:lnTo>
                  <a:lnTo>
                    <a:pt x="30409" y="46820"/>
                  </a:lnTo>
                  <a:lnTo>
                    <a:pt x="30366" y="46820"/>
                  </a:lnTo>
                  <a:lnTo>
                    <a:pt x="27031" y="48795"/>
                  </a:lnTo>
                  <a:lnTo>
                    <a:pt x="26329" y="48970"/>
                  </a:lnTo>
                  <a:lnTo>
                    <a:pt x="25100" y="48883"/>
                  </a:lnTo>
                  <a:lnTo>
                    <a:pt x="25056" y="48883"/>
                  </a:lnTo>
                  <a:lnTo>
                    <a:pt x="20975" y="49585"/>
                  </a:lnTo>
                  <a:lnTo>
                    <a:pt x="18518" y="48795"/>
                  </a:lnTo>
                  <a:lnTo>
                    <a:pt x="14920" y="47040"/>
                  </a:lnTo>
                  <a:lnTo>
                    <a:pt x="12857" y="45679"/>
                  </a:lnTo>
                  <a:lnTo>
                    <a:pt x="11409" y="45109"/>
                  </a:lnTo>
                  <a:lnTo>
                    <a:pt x="8250" y="43442"/>
                  </a:lnTo>
                  <a:lnTo>
                    <a:pt x="8118" y="43442"/>
                  </a:lnTo>
                  <a:lnTo>
                    <a:pt x="4871" y="44275"/>
                  </a:lnTo>
                  <a:lnTo>
                    <a:pt x="4827" y="44319"/>
                  </a:lnTo>
                  <a:lnTo>
                    <a:pt x="4301" y="44670"/>
                  </a:lnTo>
                  <a:lnTo>
                    <a:pt x="4257" y="44714"/>
                  </a:lnTo>
                  <a:lnTo>
                    <a:pt x="4081" y="45197"/>
                  </a:lnTo>
                  <a:lnTo>
                    <a:pt x="4037" y="45285"/>
                  </a:lnTo>
                  <a:lnTo>
                    <a:pt x="4081" y="45328"/>
                  </a:lnTo>
                  <a:lnTo>
                    <a:pt x="4520" y="46294"/>
                  </a:lnTo>
                  <a:lnTo>
                    <a:pt x="7284" y="50901"/>
                  </a:lnTo>
                  <a:lnTo>
                    <a:pt x="7767" y="52261"/>
                  </a:lnTo>
                  <a:lnTo>
                    <a:pt x="7592" y="54763"/>
                  </a:lnTo>
                  <a:lnTo>
                    <a:pt x="7197" y="55816"/>
                  </a:lnTo>
                  <a:lnTo>
                    <a:pt x="6495" y="56650"/>
                  </a:lnTo>
                  <a:lnTo>
                    <a:pt x="5529" y="57001"/>
                  </a:lnTo>
                  <a:lnTo>
                    <a:pt x="5310" y="56913"/>
                  </a:lnTo>
                  <a:lnTo>
                    <a:pt x="4037" y="55509"/>
                  </a:lnTo>
                  <a:lnTo>
                    <a:pt x="2677" y="53271"/>
                  </a:lnTo>
                  <a:lnTo>
                    <a:pt x="1668" y="50506"/>
                  </a:lnTo>
                  <a:lnTo>
                    <a:pt x="439" y="46030"/>
                  </a:lnTo>
                  <a:lnTo>
                    <a:pt x="351" y="45460"/>
                  </a:lnTo>
                  <a:lnTo>
                    <a:pt x="1448" y="44144"/>
                  </a:lnTo>
                  <a:lnTo>
                    <a:pt x="1931" y="43793"/>
                  </a:lnTo>
                  <a:lnTo>
                    <a:pt x="2370" y="43398"/>
                  </a:lnTo>
                  <a:lnTo>
                    <a:pt x="2721" y="42915"/>
                  </a:lnTo>
                  <a:lnTo>
                    <a:pt x="3072" y="42345"/>
                  </a:lnTo>
                  <a:lnTo>
                    <a:pt x="3335" y="41774"/>
                  </a:lnTo>
                  <a:lnTo>
                    <a:pt x="3555" y="41116"/>
                  </a:lnTo>
                  <a:lnTo>
                    <a:pt x="3730" y="40458"/>
                  </a:lnTo>
                  <a:lnTo>
                    <a:pt x="3862" y="39756"/>
                  </a:lnTo>
                  <a:lnTo>
                    <a:pt x="3949" y="39010"/>
                  </a:lnTo>
                  <a:lnTo>
                    <a:pt x="3993" y="38264"/>
                  </a:lnTo>
                  <a:lnTo>
                    <a:pt x="4037" y="37518"/>
                  </a:lnTo>
                  <a:lnTo>
                    <a:pt x="4037" y="36772"/>
                  </a:lnTo>
                  <a:lnTo>
                    <a:pt x="3949" y="35236"/>
                  </a:lnTo>
                  <a:lnTo>
                    <a:pt x="3818" y="33744"/>
                  </a:lnTo>
                  <a:lnTo>
                    <a:pt x="3511" y="31287"/>
                  </a:lnTo>
                  <a:lnTo>
                    <a:pt x="3818" y="29400"/>
                  </a:lnTo>
                  <a:lnTo>
                    <a:pt x="4344" y="27908"/>
                  </a:lnTo>
                  <a:lnTo>
                    <a:pt x="6846" y="26635"/>
                  </a:lnTo>
                  <a:lnTo>
                    <a:pt x="7811" y="26986"/>
                  </a:lnTo>
                  <a:lnTo>
                    <a:pt x="7987" y="26986"/>
                  </a:lnTo>
                  <a:lnTo>
                    <a:pt x="8030" y="26943"/>
                  </a:lnTo>
                  <a:lnTo>
                    <a:pt x="8074" y="26855"/>
                  </a:lnTo>
                  <a:lnTo>
                    <a:pt x="8206" y="25714"/>
                  </a:lnTo>
                  <a:lnTo>
                    <a:pt x="8206" y="25670"/>
                  </a:lnTo>
                  <a:lnTo>
                    <a:pt x="7767" y="22423"/>
                  </a:lnTo>
                  <a:lnTo>
                    <a:pt x="7943" y="21501"/>
                  </a:lnTo>
                  <a:lnTo>
                    <a:pt x="10137" y="18912"/>
                  </a:lnTo>
                  <a:lnTo>
                    <a:pt x="11014" y="17815"/>
                  </a:lnTo>
                  <a:lnTo>
                    <a:pt x="11892" y="16762"/>
                  </a:lnTo>
                  <a:lnTo>
                    <a:pt x="13823" y="14700"/>
                  </a:lnTo>
                  <a:lnTo>
                    <a:pt x="15622" y="12725"/>
                  </a:lnTo>
                  <a:lnTo>
                    <a:pt x="16499" y="11716"/>
                  </a:lnTo>
                  <a:lnTo>
                    <a:pt x="17333" y="10707"/>
                  </a:lnTo>
                  <a:lnTo>
                    <a:pt x="18123" y="9610"/>
                  </a:lnTo>
                  <a:lnTo>
                    <a:pt x="18869" y="8513"/>
                  </a:lnTo>
                  <a:lnTo>
                    <a:pt x="19176" y="7942"/>
                  </a:lnTo>
                  <a:lnTo>
                    <a:pt x="19483" y="7328"/>
                  </a:lnTo>
                  <a:lnTo>
                    <a:pt x="19790" y="6714"/>
                  </a:lnTo>
                  <a:lnTo>
                    <a:pt x="20054" y="6099"/>
                  </a:lnTo>
                  <a:lnTo>
                    <a:pt x="21370" y="2940"/>
                  </a:lnTo>
                  <a:lnTo>
                    <a:pt x="23125" y="263"/>
                  </a:lnTo>
                  <a:lnTo>
                    <a:pt x="23125" y="219"/>
                  </a:lnTo>
                  <a:lnTo>
                    <a:pt x="23125" y="132"/>
                  </a:lnTo>
                  <a:lnTo>
                    <a:pt x="23125" y="88"/>
                  </a:lnTo>
                  <a:lnTo>
                    <a:pt x="23038" y="44"/>
                  </a:lnTo>
                  <a:lnTo>
                    <a:pt x="2299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75" name="Google Shape;14575;p408"/>
            <p:cNvSpPr/>
            <p:nvPr/>
          </p:nvSpPr>
          <p:spPr>
            <a:xfrm>
              <a:off x="3959175" y="763850"/>
              <a:ext cx="850225" cy="1129950"/>
            </a:xfrm>
            <a:custGeom>
              <a:avLst/>
              <a:gdLst/>
              <a:ahLst/>
              <a:cxnLst/>
              <a:rect l="l" t="t" r="r" b="b"/>
              <a:pathLst>
                <a:path w="34009" h="45198" extrusionOk="0">
                  <a:moveTo>
                    <a:pt x="17421" y="0"/>
                  </a:moveTo>
                  <a:lnTo>
                    <a:pt x="17377" y="44"/>
                  </a:lnTo>
                  <a:lnTo>
                    <a:pt x="17334" y="88"/>
                  </a:lnTo>
                  <a:lnTo>
                    <a:pt x="15666" y="2458"/>
                  </a:lnTo>
                  <a:lnTo>
                    <a:pt x="15666" y="2502"/>
                  </a:lnTo>
                  <a:lnTo>
                    <a:pt x="13823" y="5924"/>
                  </a:lnTo>
                  <a:lnTo>
                    <a:pt x="13779" y="5968"/>
                  </a:lnTo>
                  <a:lnTo>
                    <a:pt x="13516" y="7328"/>
                  </a:lnTo>
                  <a:lnTo>
                    <a:pt x="13516" y="7372"/>
                  </a:lnTo>
                  <a:lnTo>
                    <a:pt x="13253" y="11936"/>
                  </a:lnTo>
                  <a:lnTo>
                    <a:pt x="12946" y="12682"/>
                  </a:lnTo>
                  <a:lnTo>
                    <a:pt x="11059" y="15534"/>
                  </a:lnTo>
                  <a:lnTo>
                    <a:pt x="8952" y="18342"/>
                  </a:lnTo>
                  <a:lnTo>
                    <a:pt x="8909" y="18430"/>
                  </a:lnTo>
                  <a:lnTo>
                    <a:pt x="8865" y="18869"/>
                  </a:lnTo>
                  <a:lnTo>
                    <a:pt x="8865" y="18957"/>
                  </a:lnTo>
                  <a:lnTo>
                    <a:pt x="8952" y="19044"/>
                  </a:lnTo>
                  <a:lnTo>
                    <a:pt x="9260" y="19220"/>
                  </a:lnTo>
                  <a:lnTo>
                    <a:pt x="9391" y="19571"/>
                  </a:lnTo>
                  <a:lnTo>
                    <a:pt x="9084" y="20712"/>
                  </a:lnTo>
                  <a:lnTo>
                    <a:pt x="7548" y="23959"/>
                  </a:lnTo>
                  <a:lnTo>
                    <a:pt x="6407" y="25934"/>
                  </a:lnTo>
                  <a:lnTo>
                    <a:pt x="6012" y="26197"/>
                  </a:lnTo>
                  <a:lnTo>
                    <a:pt x="5749" y="26197"/>
                  </a:lnTo>
                  <a:lnTo>
                    <a:pt x="3511" y="24881"/>
                  </a:lnTo>
                  <a:lnTo>
                    <a:pt x="3423" y="24837"/>
                  </a:lnTo>
                  <a:lnTo>
                    <a:pt x="3336" y="24837"/>
                  </a:lnTo>
                  <a:lnTo>
                    <a:pt x="3292" y="24924"/>
                  </a:lnTo>
                  <a:lnTo>
                    <a:pt x="3248" y="24968"/>
                  </a:lnTo>
                  <a:lnTo>
                    <a:pt x="2809" y="26987"/>
                  </a:lnTo>
                  <a:lnTo>
                    <a:pt x="2239" y="28040"/>
                  </a:lnTo>
                  <a:lnTo>
                    <a:pt x="1142" y="28874"/>
                  </a:lnTo>
                  <a:lnTo>
                    <a:pt x="396" y="29576"/>
                  </a:lnTo>
                  <a:lnTo>
                    <a:pt x="352" y="29620"/>
                  </a:lnTo>
                  <a:lnTo>
                    <a:pt x="89" y="30102"/>
                  </a:lnTo>
                  <a:lnTo>
                    <a:pt x="89" y="30146"/>
                  </a:lnTo>
                  <a:lnTo>
                    <a:pt x="1" y="31594"/>
                  </a:lnTo>
                  <a:lnTo>
                    <a:pt x="1" y="31682"/>
                  </a:lnTo>
                  <a:lnTo>
                    <a:pt x="440" y="33349"/>
                  </a:lnTo>
                  <a:lnTo>
                    <a:pt x="1844" y="36597"/>
                  </a:lnTo>
                  <a:lnTo>
                    <a:pt x="2941" y="39186"/>
                  </a:lnTo>
                  <a:lnTo>
                    <a:pt x="2985" y="39273"/>
                  </a:lnTo>
                  <a:lnTo>
                    <a:pt x="4564" y="40414"/>
                  </a:lnTo>
                  <a:lnTo>
                    <a:pt x="6188" y="41950"/>
                  </a:lnTo>
                  <a:lnTo>
                    <a:pt x="6232" y="41950"/>
                  </a:lnTo>
                  <a:lnTo>
                    <a:pt x="8206" y="42871"/>
                  </a:lnTo>
                  <a:lnTo>
                    <a:pt x="11541" y="44056"/>
                  </a:lnTo>
                  <a:lnTo>
                    <a:pt x="14481" y="44846"/>
                  </a:lnTo>
                  <a:lnTo>
                    <a:pt x="14525" y="44890"/>
                  </a:lnTo>
                  <a:lnTo>
                    <a:pt x="15710" y="44758"/>
                  </a:lnTo>
                  <a:lnTo>
                    <a:pt x="18211" y="45197"/>
                  </a:lnTo>
                  <a:lnTo>
                    <a:pt x="19703" y="45197"/>
                  </a:lnTo>
                  <a:lnTo>
                    <a:pt x="21327" y="44714"/>
                  </a:lnTo>
                  <a:lnTo>
                    <a:pt x="23301" y="44495"/>
                  </a:lnTo>
                  <a:lnTo>
                    <a:pt x="23345" y="44451"/>
                  </a:lnTo>
                  <a:lnTo>
                    <a:pt x="25803" y="43881"/>
                  </a:lnTo>
                  <a:lnTo>
                    <a:pt x="25846" y="43837"/>
                  </a:lnTo>
                  <a:lnTo>
                    <a:pt x="27645" y="42871"/>
                  </a:lnTo>
                  <a:lnTo>
                    <a:pt x="29401" y="41467"/>
                  </a:lnTo>
                  <a:lnTo>
                    <a:pt x="29401" y="41423"/>
                  </a:lnTo>
                  <a:lnTo>
                    <a:pt x="31156" y="39317"/>
                  </a:lnTo>
                  <a:lnTo>
                    <a:pt x="31200" y="39317"/>
                  </a:lnTo>
                  <a:lnTo>
                    <a:pt x="31990" y="37781"/>
                  </a:lnTo>
                  <a:lnTo>
                    <a:pt x="31990" y="37737"/>
                  </a:lnTo>
                  <a:lnTo>
                    <a:pt x="32560" y="35061"/>
                  </a:lnTo>
                  <a:lnTo>
                    <a:pt x="32604" y="31550"/>
                  </a:lnTo>
                  <a:lnTo>
                    <a:pt x="33438" y="28830"/>
                  </a:lnTo>
                  <a:lnTo>
                    <a:pt x="33438" y="28742"/>
                  </a:lnTo>
                  <a:lnTo>
                    <a:pt x="32999" y="26241"/>
                  </a:lnTo>
                  <a:lnTo>
                    <a:pt x="32911" y="25714"/>
                  </a:lnTo>
                  <a:lnTo>
                    <a:pt x="33262" y="23520"/>
                  </a:lnTo>
                  <a:lnTo>
                    <a:pt x="34008" y="20580"/>
                  </a:lnTo>
                  <a:lnTo>
                    <a:pt x="34008" y="20493"/>
                  </a:lnTo>
                  <a:lnTo>
                    <a:pt x="33482" y="18211"/>
                  </a:lnTo>
                  <a:lnTo>
                    <a:pt x="33482" y="18167"/>
                  </a:lnTo>
                  <a:lnTo>
                    <a:pt x="33394" y="18123"/>
                  </a:lnTo>
                  <a:lnTo>
                    <a:pt x="33350" y="18079"/>
                  </a:lnTo>
                  <a:lnTo>
                    <a:pt x="33262" y="18079"/>
                  </a:lnTo>
                  <a:lnTo>
                    <a:pt x="33218" y="18123"/>
                  </a:lnTo>
                  <a:lnTo>
                    <a:pt x="33174" y="18167"/>
                  </a:lnTo>
                  <a:lnTo>
                    <a:pt x="33131" y="18211"/>
                  </a:lnTo>
                  <a:lnTo>
                    <a:pt x="33131" y="18299"/>
                  </a:lnTo>
                  <a:lnTo>
                    <a:pt x="33657" y="20536"/>
                  </a:lnTo>
                  <a:lnTo>
                    <a:pt x="32911" y="23476"/>
                  </a:lnTo>
                  <a:lnTo>
                    <a:pt x="32560" y="25670"/>
                  </a:lnTo>
                  <a:lnTo>
                    <a:pt x="32560" y="25758"/>
                  </a:lnTo>
                  <a:lnTo>
                    <a:pt x="32648" y="26329"/>
                  </a:lnTo>
                  <a:lnTo>
                    <a:pt x="33087" y="28742"/>
                  </a:lnTo>
                  <a:lnTo>
                    <a:pt x="32253" y="31506"/>
                  </a:lnTo>
                  <a:lnTo>
                    <a:pt x="32253" y="31550"/>
                  </a:lnTo>
                  <a:lnTo>
                    <a:pt x="32209" y="35017"/>
                  </a:lnTo>
                  <a:lnTo>
                    <a:pt x="31639" y="37606"/>
                  </a:lnTo>
                  <a:lnTo>
                    <a:pt x="30893" y="39142"/>
                  </a:lnTo>
                  <a:lnTo>
                    <a:pt x="29137" y="41204"/>
                  </a:lnTo>
                  <a:lnTo>
                    <a:pt x="27470" y="42564"/>
                  </a:lnTo>
                  <a:lnTo>
                    <a:pt x="25671" y="43530"/>
                  </a:lnTo>
                  <a:lnTo>
                    <a:pt x="23257" y="44144"/>
                  </a:lnTo>
                  <a:lnTo>
                    <a:pt x="21283" y="44363"/>
                  </a:lnTo>
                  <a:lnTo>
                    <a:pt x="21239" y="44363"/>
                  </a:lnTo>
                  <a:lnTo>
                    <a:pt x="19659" y="44846"/>
                  </a:lnTo>
                  <a:lnTo>
                    <a:pt x="18255" y="44846"/>
                  </a:lnTo>
                  <a:lnTo>
                    <a:pt x="15710" y="44407"/>
                  </a:lnTo>
                  <a:lnTo>
                    <a:pt x="15666" y="44407"/>
                  </a:lnTo>
                  <a:lnTo>
                    <a:pt x="14525" y="44539"/>
                  </a:lnTo>
                  <a:lnTo>
                    <a:pt x="11673" y="43705"/>
                  </a:lnTo>
                  <a:lnTo>
                    <a:pt x="8338" y="42520"/>
                  </a:lnTo>
                  <a:lnTo>
                    <a:pt x="6407" y="41643"/>
                  </a:lnTo>
                  <a:lnTo>
                    <a:pt x="4784" y="40151"/>
                  </a:lnTo>
                  <a:lnTo>
                    <a:pt x="3248" y="39010"/>
                  </a:lnTo>
                  <a:lnTo>
                    <a:pt x="2151" y="36465"/>
                  </a:lnTo>
                  <a:lnTo>
                    <a:pt x="747" y="33218"/>
                  </a:lnTo>
                  <a:lnTo>
                    <a:pt x="352" y="31594"/>
                  </a:lnTo>
                  <a:lnTo>
                    <a:pt x="440" y="30234"/>
                  </a:lnTo>
                  <a:lnTo>
                    <a:pt x="659" y="29795"/>
                  </a:lnTo>
                  <a:lnTo>
                    <a:pt x="1405" y="29137"/>
                  </a:lnTo>
                  <a:lnTo>
                    <a:pt x="2502" y="28303"/>
                  </a:lnTo>
                  <a:lnTo>
                    <a:pt x="2546" y="28259"/>
                  </a:lnTo>
                  <a:lnTo>
                    <a:pt x="3116" y="27118"/>
                  </a:lnTo>
                  <a:lnTo>
                    <a:pt x="3160" y="27075"/>
                  </a:lnTo>
                  <a:lnTo>
                    <a:pt x="3555" y="25275"/>
                  </a:lnTo>
                  <a:lnTo>
                    <a:pt x="5617" y="26504"/>
                  </a:lnTo>
                  <a:lnTo>
                    <a:pt x="5705" y="26548"/>
                  </a:lnTo>
                  <a:lnTo>
                    <a:pt x="6100" y="26548"/>
                  </a:lnTo>
                  <a:lnTo>
                    <a:pt x="6188" y="26504"/>
                  </a:lnTo>
                  <a:lnTo>
                    <a:pt x="6627" y="26197"/>
                  </a:lnTo>
                  <a:lnTo>
                    <a:pt x="6671" y="26109"/>
                  </a:lnTo>
                  <a:lnTo>
                    <a:pt x="7855" y="24135"/>
                  </a:lnTo>
                  <a:lnTo>
                    <a:pt x="9391" y="20844"/>
                  </a:lnTo>
                  <a:lnTo>
                    <a:pt x="9391" y="20800"/>
                  </a:lnTo>
                  <a:lnTo>
                    <a:pt x="9742" y="19615"/>
                  </a:lnTo>
                  <a:lnTo>
                    <a:pt x="9742" y="19483"/>
                  </a:lnTo>
                  <a:lnTo>
                    <a:pt x="9523" y="19001"/>
                  </a:lnTo>
                  <a:lnTo>
                    <a:pt x="9479" y="18913"/>
                  </a:lnTo>
                  <a:lnTo>
                    <a:pt x="9216" y="18781"/>
                  </a:lnTo>
                  <a:lnTo>
                    <a:pt x="9260" y="18518"/>
                  </a:lnTo>
                  <a:lnTo>
                    <a:pt x="11366" y="15710"/>
                  </a:lnTo>
                  <a:lnTo>
                    <a:pt x="13253" y="12857"/>
                  </a:lnTo>
                  <a:lnTo>
                    <a:pt x="13297" y="12857"/>
                  </a:lnTo>
                  <a:lnTo>
                    <a:pt x="13604" y="12024"/>
                  </a:lnTo>
                  <a:lnTo>
                    <a:pt x="13604" y="11980"/>
                  </a:lnTo>
                  <a:lnTo>
                    <a:pt x="13867" y="7372"/>
                  </a:lnTo>
                  <a:lnTo>
                    <a:pt x="14130" y="6056"/>
                  </a:lnTo>
                  <a:lnTo>
                    <a:pt x="15973" y="2677"/>
                  </a:lnTo>
                  <a:lnTo>
                    <a:pt x="17597" y="264"/>
                  </a:lnTo>
                  <a:lnTo>
                    <a:pt x="17641" y="220"/>
                  </a:lnTo>
                  <a:lnTo>
                    <a:pt x="17641" y="132"/>
                  </a:lnTo>
                  <a:lnTo>
                    <a:pt x="17597" y="88"/>
                  </a:lnTo>
                  <a:lnTo>
                    <a:pt x="17553" y="44"/>
                  </a:lnTo>
                  <a:lnTo>
                    <a:pt x="1750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76" name="Google Shape;14576;p408"/>
            <p:cNvSpPr/>
            <p:nvPr/>
          </p:nvSpPr>
          <p:spPr>
            <a:xfrm>
              <a:off x="4266350" y="884525"/>
              <a:ext cx="417975" cy="879825"/>
            </a:xfrm>
            <a:custGeom>
              <a:avLst/>
              <a:gdLst/>
              <a:ahLst/>
              <a:cxnLst/>
              <a:rect l="l" t="t" r="r" b="b"/>
              <a:pathLst>
                <a:path w="16719" h="35193" extrusionOk="0">
                  <a:moveTo>
                    <a:pt x="5485" y="0"/>
                  </a:moveTo>
                  <a:lnTo>
                    <a:pt x="5441" y="44"/>
                  </a:lnTo>
                  <a:lnTo>
                    <a:pt x="4520" y="1448"/>
                  </a:lnTo>
                  <a:lnTo>
                    <a:pt x="4476" y="1536"/>
                  </a:lnTo>
                  <a:lnTo>
                    <a:pt x="4476" y="2414"/>
                  </a:lnTo>
                  <a:lnTo>
                    <a:pt x="4476" y="2458"/>
                  </a:lnTo>
                  <a:lnTo>
                    <a:pt x="5398" y="4915"/>
                  </a:lnTo>
                  <a:lnTo>
                    <a:pt x="5266" y="7592"/>
                  </a:lnTo>
                  <a:lnTo>
                    <a:pt x="5398" y="10575"/>
                  </a:lnTo>
                  <a:lnTo>
                    <a:pt x="5222" y="12155"/>
                  </a:lnTo>
                  <a:lnTo>
                    <a:pt x="4344" y="15446"/>
                  </a:lnTo>
                  <a:lnTo>
                    <a:pt x="2589" y="21370"/>
                  </a:lnTo>
                  <a:lnTo>
                    <a:pt x="88" y="26811"/>
                  </a:lnTo>
                  <a:lnTo>
                    <a:pt x="44" y="26855"/>
                  </a:lnTo>
                  <a:lnTo>
                    <a:pt x="0" y="27294"/>
                  </a:lnTo>
                  <a:lnTo>
                    <a:pt x="0" y="27382"/>
                  </a:lnTo>
                  <a:lnTo>
                    <a:pt x="44" y="27469"/>
                  </a:lnTo>
                  <a:lnTo>
                    <a:pt x="922" y="28215"/>
                  </a:lnTo>
                  <a:lnTo>
                    <a:pt x="966" y="28215"/>
                  </a:lnTo>
                  <a:lnTo>
                    <a:pt x="3774" y="30102"/>
                  </a:lnTo>
                  <a:lnTo>
                    <a:pt x="5003" y="32647"/>
                  </a:lnTo>
                  <a:lnTo>
                    <a:pt x="5090" y="32691"/>
                  </a:lnTo>
                  <a:lnTo>
                    <a:pt x="8689" y="35192"/>
                  </a:lnTo>
                  <a:lnTo>
                    <a:pt x="8820" y="35192"/>
                  </a:lnTo>
                  <a:lnTo>
                    <a:pt x="11190" y="34841"/>
                  </a:lnTo>
                  <a:lnTo>
                    <a:pt x="11234" y="34797"/>
                  </a:lnTo>
                  <a:lnTo>
                    <a:pt x="12770" y="33832"/>
                  </a:lnTo>
                  <a:lnTo>
                    <a:pt x="12813" y="33788"/>
                  </a:lnTo>
                  <a:lnTo>
                    <a:pt x="14349" y="32516"/>
                  </a:lnTo>
                  <a:lnTo>
                    <a:pt x="15095" y="31462"/>
                  </a:lnTo>
                  <a:lnTo>
                    <a:pt x="15139" y="31419"/>
                  </a:lnTo>
                  <a:lnTo>
                    <a:pt x="15402" y="30541"/>
                  </a:lnTo>
                  <a:lnTo>
                    <a:pt x="15402" y="30453"/>
                  </a:lnTo>
                  <a:lnTo>
                    <a:pt x="15139" y="27031"/>
                  </a:lnTo>
                  <a:lnTo>
                    <a:pt x="15139" y="26943"/>
                  </a:lnTo>
                  <a:lnTo>
                    <a:pt x="14174" y="25144"/>
                  </a:lnTo>
                  <a:lnTo>
                    <a:pt x="14525" y="22818"/>
                  </a:lnTo>
                  <a:lnTo>
                    <a:pt x="15183" y="20317"/>
                  </a:lnTo>
                  <a:lnTo>
                    <a:pt x="16719" y="14788"/>
                  </a:lnTo>
                  <a:lnTo>
                    <a:pt x="16719" y="14700"/>
                  </a:lnTo>
                  <a:lnTo>
                    <a:pt x="16719" y="14612"/>
                  </a:lnTo>
                  <a:lnTo>
                    <a:pt x="16675" y="11892"/>
                  </a:lnTo>
                  <a:lnTo>
                    <a:pt x="16631" y="11848"/>
                  </a:lnTo>
                  <a:lnTo>
                    <a:pt x="16587" y="11804"/>
                  </a:lnTo>
                  <a:lnTo>
                    <a:pt x="16543" y="11760"/>
                  </a:lnTo>
                  <a:lnTo>
                    <a:pt x="16499" y="11716"/>
                  </a:lnTo>
                  <a:lnTo>
                    <a:pt x="16412" y="11760"/>
                  </a:lnTo>
                  <a:lnTo>
                    <a:pt x="16368" y="11804"/>
                  </a:lnTo>
                  <a:lnTo>
                    <a:pt x="16324" y="11848"/>
                  </a:lnTo>
                  <a:lnTo>
                    <a:pt x="16324" y="11936"/>
                  </a:lnTo>
                  <a:lnTo>
                    <a:pt x="16368" y="14612"/>
                  </a:lnTo>
                  <a:lnTo>
                    <a:pt x="16368" y="14656"/>
                  </a:lnTo>
                  <a:lnTo>
                    <a:pt x="16368" y="14744"/>
                  </a:lnTo>
                  <a:lnTo>
                    <a:pt x="14832" y="20229"/>
                  </a:lnTo>
                  <a:lnTo>
                    <a:pt x="14218" y="22730"/>
                  </a:lnTo>
                  <a:lnTo>
                    <a:pt x="13823" y="25144"/>
                  </a:lnTo>
                  <a:lnTo>
                    <a:pt x="13823" y="25231"/>
                  </a:lnTo>
                  <a:lnTo>
                    <a:pt x="14788" y="27074"/>
                  </a:lnTo>
                  <a:lnTo>
                    <a:pt x="15051" y="30453"/>
                  </a:lnTo>
                  <a:lnTo>
                    <a:pt x="14788" y="31287"/>
                  </a:lnTo>
                  <a:lnTo>
                    <a:pt x="14086" y="32296"/>
                  </a:lnTo>
                  <a:lnTo>
                    <a:pt x="12594" y="33525"/>
                  </a:lnTo>
                  <a:lnTo>
                    <a:pt x="11058" y="34490"/>
                  </a:lnTo>
                  <a:lnTo>
                    <a:pt x="8864" y="34841"/>
                  </a:lnTo>
                  <a:lnTo>
                    <a:pt x="5310" y="32428"/>
                  </a:lnTo>
                  <a:lnTo>
                    <a:pt x="4037" y="29927"/>
                  </a:lnTo>
                  <a:lnTo>
                    <a:pt x="3993" y="29839"/>
                  </a:lnTo>
                  <a:lnTo>
                    <a:pt x="1141" y="27952"/>
                  </a:lnTo>
                  <a:lnTo>
                    <a:pt x="351" y="27250"/>
                  </a:lnTo>
                  <a:lnTo>
                    <a:pt x="395" y="26943"/>
                  </a:lnTo>
                  <a:lnTo>
                    <a:pt x="2896" y="21502"/>
                  </a:lnTo>
                  <a:lnTo>
                    <a:pt x="2896" y="21458"/>
                  </a:lnTo>
                  <a:lnTo>
                    <a:pt x="4696" y="15534"/>
                  </a:lnTo>
                  <a:lnTo>
                    <a:pt x="5573" y="12243"/>
                  </a:lnTo>
                  <a:lnTo>
                    <a:pt x="5749" y="10619"/>
                  </a:lnTo>
                  <a:lnTo>
                    <a:pt x="5749" y="10575"/>
                  </a:lnTo>
                  <a:lnTo>
                    <a:pt x="5617" y="7592"/>
                  </a:lnTo>
                  <a:lnTo>
                    <a:pt x="5749" y="4871"/>
                  </a:lnTo>
                  <a:lnTo>
                    <a:pt x="5749" y="4827"/>
                  </a:lnTo>
                  <a:lnTo>
                    <a:pt x="4827" y="2370"/>
                  </a:lnTo>
                  <a:lnTo>
                    <a:pt x="4827" y="1624"/>
                  </a:lnTo>
                  <a:lnTo>
                    <a:pt x="5749" y="264"/>
                  </a:lnTo>
                  <a:lnTo>
                    <a:pt x="5749" y="176"/>
                  </a:lnTo>
                  <a:lnTo>
                    <a:pt x="5749" y="132"/>
                  </a:lnTo>
                  <a:lnTo>
                    <a:pt x="5705" y="44"/>
                  </a:lnTo>
                  <a:lnTo>
                    <a:pt x="566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77" name="Google Shape;14577;p408"/>
            <p:cNvSpPr/>
            <p:nvPr/>
          </p:nvSpPr>
          <p:spPr>
            <a:xfrm>
              <a:off x="3635575" y="1464825"/>
              <a:ext cx="1480975" cy="864475"/>
            </a:xfrm>
            <a:custGeom>
              <a:avLst/>
              <a:gdLst/>
              <a:ahLst/>
              <a:cxnLst/>
              <a:rect l="l" t="t" r="r" b="b"/>
              <a:pathLst>
                <a:path w="59239" h="34579" extrusionOk="0">
                  <a:moveTo>
                    <a:pt x="59019" y="1"/>
                  </a:moveTo>
                  <a:lnTo>
                    <a:pt x="58975" y="45"/>
                  </a:lnTo>
                  <a:lnTo>
                    <a:pt x="58932" y="89"/>
                  </a:lnTo>
                  <a:lnTo>
                    <a:pt x="58888" y="176"/>
                  </a:lnTo>
                  <a:lnTo>
                    <a:pt x="58844" y="1800"/>
                  </a:lnTo>
                  <a:lnTo>
                    <a:pt x="56167" y="4389"/>
                  </a:lnTo>
                  <a:lnTo>
                    <a:pt x="54763" y="5486"/>
                  </a:lnTo>
                  <a:lnTo>
                    <a:pt x="50068" y="7768"/>
                  </a:lnTo>
                  <a:lnTo>
                    <a:pt x="50024" y="7856"/>
                  </a:lnTo>
                  <a:lnTo>
                    <a:pt x="48137" y="11629"/>
                  </a:lnTo>
                  <a:lnTo>
                    <a:pt x="46557" y="13735"/>
                  </a:lnTo>
                  <a:lnTo>
                    <a:pt x="44495" y="15929"/>
                  </a:lnTo>
                  <a:lnTo>
                    <a:pt x="41730" y="18124"/>
                  </a:lnTo>
                  <a:lnTo>
                    <a:pt x="40282" y="19045"/>
                  </a:lnTo>
                  <a:lnTo>
                    <a:pt x="35412" y="20625"/>
                  </a:lnTo>
                  <a:lnTo>
                    <a:pt x="34666" y="20844"/>
                  </a:lnTo>
                  <a:lnTo>
                    <a:pt x="34622" y="20888"/>
                  </a:lnTo>
                  <a:lnTo>
                    <a:pt x="31111" y="23433"/>
                  </a:lnTo>
                  <a:lnTo>
                    <a:pt x="29356" y="24618"/>
                  </a:lnTo>
                  <a:lnTo>
                    <a:pt x="28303" y="24969"/>
                  </a:lnTo>
                  <a:lnTo>
                    <a:pt x="28259" y="24969"/>
                  </a:lnTo>
                  <a:lnTo>
                    <a:pt x="27908" y="25188"/>
                  </a:lnTo>
                  <a:lnTo>
                    <a:pt x="27820" y="25232"/>
                  </a:lnTo>
                  <a:lnTo>
                    <a:pt x="27820" y="25320"/>
                  </a:lnTo>
                  <a:lnTo>
                    <a:pt x="27820" y="25408"/>
                  </a:lnTo>
                  <a:lnTo>
                    <a:pt x="27820" y="25452"/>
                  </a:lnTo>
                  <a:lnTo>
                    <a:pt x="27996" y="25671"/>
                  </a:lnTo>
                  <a:lnTo>
                    <a:pt x="27864" y="25890"/>
                  </a:lnTo>
                  <a:lnTo>
                    <a:pt x="26723" y="26241"/>
                  </a:lnTo>
                  <a:lnTo>
                    <a:pt x="22730" y="25671"/>
                  </a:lnTo>
                  <a:lnTo>
                    <a:pt x="21458" y="25320"/>
                  </a:lnTo>
                  <a:lnTo>
                    <a:pt x="18035" y="23696"/>
                  </a:lnTo>
                  <a:lnTo>
                    <a:pt x="15973" y="22555"/>
                  </a:lnTo>
                  <a:lnTo>
                    <a:pt x="15929" y="22512"/>
                  </a:lnTo>
                  <a:lnTo>
                    <a:pt x="15095" y="22292"/>
                  </a:lnTo>
                  <a:lnTo>
                    <a:pt x="15007" y="22292"/>
                  </a:lnTo>
                  <a:lnTo>
                    <a:pt x="14349" y="22424"/>
                  </a:lnTo>
                  <a:lnTo>
                    <a:pt x="14261" y="22468"/>
                  </a:lnTo>
                  <a:lnTo>
                    <a:pt x="14217" y="22599"/>
                  </a:lnTo>
                  <a:lnTo>
                    <a:pt x="14700" y="26022"/>
                  </a:lnTo>
                  <a:lnTo>
                    <a:pt x="14217" y="28786"/>
                  </a:lnTo>
                  <a:lnTo>
                    <a:pt x="13252" y="31726"/>
                  </a:lnTo>
                  <a:lnTo>
                    <a:pt x="12769" y="33438"/>
                  </a:lnTo>
                  <a:lnTo>
                    <a:pt x="7109" y="34008"/>
                  </a:lnTo>
                  <a:lnTo>
                    <a:pt x="2326" y="34184"/>
                  </a:lnTo>
                  <a:lnTo>
                    <a:pt x="176" y="34228"/>
                  </a:lnTo>
                  <a:lnTo>
                    <a:pt x="88" y="34228"/>
                  </a:lnTo>
                  <a:lnTo>
                    <a:pt x="44" y="34271"/>
                  </a:lnTo>
                  <a:lnTo>
                    <a:pt x="0" y="34315"/>
                  </a:lnTo>
                  <a:lnTo>
                    <a:pt x="0" y="34403"/>
                  </a:lnTo>
                  <a:lnTo>
                    <a:pt x="0" y="34447"/>
                  </a:lnTo>
                  <a:lnTo>
                    <a:pt x="44" y="34535"/>
                  </a:lnTo>
                  <a:lnTo>
                    <a:pt x="88" y="34535"/>
                  </a:lnTo>
                  <a:lnTo>
                    <a:pt x="176" y="34579"/>
                  </a:lnTo>
                  <a:lnTo>
                    <a:pt x="2326" y="34535"/>
                  </a:lnTo>
                  <a:lnTo>
                    <a:pt x="7153" y="34359"/>
                  </a:lnTo>
                  <a:lnTo>
                    <a:pt x="12901" y="33789"/>
                  </a:lnTo>
                  <a:lnTo>
                    <a:pt x="12989" y="33745"/>
                  </a:lnTo>
                  <a:lnTo>
                    <a:pt x="13033" y="33657"/>
                  </a:lnTo>
                  <a:lnTo>
                    <a:pt x="13559" y="31814"/>
                  </a:lnTo>
                  <a:lnTo>
                    <a:pt x="14524" y="28874"/>
                  </a:lnTo>
                  <a:lnTo>
                    <a:pt x="14524" y="28830"/>
                  </a:lnTo>
                  <a:lnTo>
                    <a:pt x="15051" y="26066"/>
                  </a:lnTo>
                  <a:lnTo>
                    <a:pt x="15051" y="25978"/>
                  </a:lnTo>
                  <a:lnTo>
                    <a:pt x="14612" y="22731"/>
                  </a:lnTo>
                  <a:lnTo>
                    <a:pt x="15051" y="22643"/>
                  </a:lnTo>
                  <a:lnTo>
                    <a:pt x="15841" y="22863"/>
                  </a:lnTo>
                  <a:lnTo>
                    <a:pt x="17859" y="24003"/>
                  </a:lnTo>
                  <a:lnTo>
                    <a:pt x="21326" y="25671"/>
                  </a:lnTo>
                  <a:lnTo>
                    <a:pt x="21370" y="25671"/>
                  </a:lnTo>
                  <a:lnTo>
                    <a:pt x="22686" y="26022"/>
                  </a:lnTo>
                  <a:lnTo>
                    <a:pt x="26723" y="26592"/>
                  </a:lnTo>
                  <a:lnTo>
                    <a:pt x="26767" y="26549"/>
                  </a:lnTo>
                  <a:lnTo>
                    <a:pt x="27996" y="26197"/>
                  </a:lnTo>
                  <a:lnTo>
                    <a:pt x="28127" y="26154"/>
                  </a:lnTo>
                  <a:lnTo>
                    <a:pt x="28347" y="25759"/>
                  </a:lnTo>
                  <a:lnTo>
                    <a:pt x="28347" y="25671"/>
                  </a:lnTo>
                  <a:lnTo>
                    <a:pt x="28347" y="25583"/>
                  </a:lnTo>
                  <a:lnTo>
                    <a:pt x="28215" y="25408"/>
                  </a:lnTo>
                  <a:lnTo>
                    <a:pt x="28435" y="25320"/>
                  </a:lnTo>
                  <a:lnTo>
                    <a:pt x="29488" y="24969"/>
                  </a:lnTo>
                  <a:lnTo>
                    <a:pt x="29532" y="24925"/>
                  </a:lnTo>
                  <a:lnTo>
                    <a:pt x="31287" y="23696"/>
                  </a:lnTo>
                  <a:lnTo>
                    <a:pt x="34797" y="21195"/>
                  </a:lnTo>
                  <a:lnTo>
                    <a:pt x="35543" y="20976"/>
                  </a:lnTo>
                  <a:lnTo>
                    <a:pt x="40414" y="19352"/>
                  </a:lnTo>
                  <a:lnTo>
                    <a:pt x="40458" y="19352"/>
                  </a:lnTo>
                  <a:lnTo>
                    <a:pt x="41906" y="18387"/>
                  </a:lnTo>
                  <a:lnTo>
                    <a:pt x="44714" y="16193"/>
                  </a:lnTo>
                  <a:lnTo>
                    <a:pt x="44758" y="16193"/>
                  </a:lnTo>
                  <a:lnTo>
                    <a:pt x="46821" y="13999"/>
                  </a:lnTo>
                  <a:lnTo>
                    <a:pt x="46821" y="13955"/>
                  </a:lnTo>
                  <a:lnTo>
                    <a:pt x="48444" y="11849"/>
                  </a:lnTo>
                  <a:lnTo>
                    <a:pt x="48444" y="11805"/>
                  </a:lnTo>
                  <a:lnTo>
                    <a:pt x="50287" y="8031"/>
                  </a:lnTo>
                  <a:lnTo>
                    <a:pt x="54938" y="5793"/>
                  </a:lnTo>
                  <a:lnTo>
                    <a:pt x="54982" y="5793"/>
                  </a:lnTo>
                  <a:lnTo>
                    <a:pt x="56386" y="4696"/>
                  </a:lnTo>
                  <a:lnTo>
                    <a:pt x="56386" y="4652"/>
                  </a:lnTo>
                  <a:lnTo>
                    <a:pt x="59151" y="2019"/>
                  </a:lnTo>
                  <a:lnTo>
                    <a:pt x="59195" y="1888"/>
                  </a:lnTo>
                  <a:lnTo>
                    <a:pt x="59239" y="176"/>
                  </a:lnTo>
                  <a:lnTo>
                    <a:pt x="59239" y="133"/>
                  </a:lnTo>
                  <a:lnTo>
                    <a:pt x="59195" y="45"/>
                  </a:lnTo>
                  <a:lnTo>
                    <a:pt x="5915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78" name="Google Shape;14578;p408"/>
            <p:cNvSpPr/>
            <p:nvPr/>
          </p:nvSpPr>
          <p:spPr>
            <a:xfrm>
              <a:off x="3659700" y="642075"/>
              <a:ext cx="701025" cy="988425"/>
            </a:xfrm>
            <a:custGeom>
              <a:avLst/>
              <a:gdLst/>
              <a:ahLst/>
              <a:cxnLst/>
              <a:rect l="l" t="t" r="r" b="b"/>
              <a:pathLst>
                <a:path w="28041" h="39537" extrusionOk="0">
                  <a:moveTo>
                    <a:pt x="26767" y="1"/>
                  </a:moveTo>
                  <a:lnTo>
                    <a:pt x="25714" y="527"/>
                  </a:lnTo>
                  <a:lnTo>
                    <a:pt x="25627" y="571"/>
                  </a:lnTo>
                  <a:lnTo>
                    <a:pt x="24486" y="1712"/>
                  </a:lnTo>
                  <a:lnTo>
                    <a:pt x="24442" y="1712"/>
                  </a:lnTo>
                  <a:lnTo>
                    <a:pt x="23608" y="2809"/>
                  </a:lnTo>
                  <a:lnTo>
                    <a:pt x="22599" y="3555"/>
                  </a:lnTo>
                  <a:lnTo>
                    <a:pt x="20142" y="5442"/>
                  </a:lnTo>
                  <a:lnTo>
                    <a:pt x="20098" y="5442"/>
                  </a:lnTo>
                  <a:lnTo>
                    <a:pt x="18650" y="6934"/>
                  </a:lnTo>
                  <a:lnTo>
                    <a:pt x="18650" y="6978"/>
                  </a:lnTo>
                  <a:lnTo>
                    <a:pt x="18167" y="7680"/>
                  </a:lnTo>
                  <a:lnTo>
                    <a:pt x="16894" y="9567"/>
                  </a:lnTo>
                  <a:lnTo>
                    <a:pt x="14832" y="12287"/>
                  </a:lnTo>
                  <a:lnTo>
                    <a:pt x="13954" y="13516"/>
                  </a:lnTo>
                  <a:lnTo>
                    <a:pt x="13033" y="14701"/>
                  </a:lnTo>
                  <a:lnTo>
                    <a:pt x="12068" y="15841"/>
                  </a:lnTo>
                  <a:lnTo>
                    <a:pt x="11102" y="16938"/>
                  </a:lnTo>
                  <a:lnTo>
                    <a:pt x="9830" y="18387"/>
                  </a:lnTo>
                  <a:lnTo>
                    <a:pt x="8601" y="19878"/>
                  </a:lnTo>
                  <a:lnTo>
                    <a:pt x="8031" y="20624"/>
                  </a:lnTo>
                  <a:lnTo>
                    <a:pt x="7460" y="21414"/>
                  </a:lnTo>
                  <a:lnTo>
                    <a:pt x="6977" y="22248"/>
                  </a:lnTo>
                  <a:lnTo>
                    <a:pt x="6495" y="23082"/>
                  </a:lnTo>
                  <a:lnTo>
                    <a:pt x="6495" y="23126"/>
                  </a:lnTo>
                  <a:lnTo>
                    <a:pt x="6012" y="24661"/>
                  </a:lnTo>
                  <a:lnTo>
                    <a:pt x="5836" y="26548"/>
                  </a:lnTo>
                  <a:lnTo>
                    <a:pt x="5134" y="27601"/>
                  </a:lnTo>
                  <a:lnTo>
                    <a:pt x="3160" y="29313"/>
                  </a:lnTo>
                  <a:lnTo>
                    <a:pt x="3116" y="29357"/>
                  </a:lnTo>
                  <a:lnTo>
                    <a:pt x="2282" y="31068"/>
                  </a:lnTo>
                  <a:lnTo>
                    <a:pt x="2282" y="31112"/>
                  </a:lnTo>
                  <a:lnTo>
                    <a:pt x="1185" y="34183"/>
                  </a:lnTo>
                  <a:lnTo>
                    <a:pt x="1141" y="34227"/>
                  </a:lnTo>
                  <a:lnTo>
                    <a:pt x="0" y="39317"/>
                  </a:lnTo>
                  <a:lnTo>
                    <a:pt x="0" y="39405"/>
                  </a:lnTo>
                  <a:lnTo>
                    <a:pt x="0" y="39449"/>
                  </a:lnTo>
                  <a:lnTo>
                    <a:pt x="44" y="39493"/>
                  </a:lnTo>
                  <a:lnTo>
                    <a:pt x="132" y="39537"/>
                  </a:lnTo>
                  <a:lnTo>
                    <a:pt x="176" y="39537"/>
                  </a:lnTo>
                  <a:lnTo>
                    <a:pt x="264" y="39493"/>
                  </a:lnTo>
                  <a:lnTo>
                    <a:pt x="308" y="39405"/>
                  </a:lnTo>
                  <a:lnTo>
                    <a:pt x="1492" y="34315"/>
                  </a:lnTo>
                  <a:lnTo>
                    <a:pt x="2633" y="31243"/>
                  </a:lnTo>
                  <a:lnTo>
                    <a:pt x="3423" y="29532"/>
                  </a:lnTo>
                  <a:lnTo>
                    <a:pt x="5398" y="27865"/>
                  </a:lnTo>
                  <a:lnTo>
                    <a:pt x="5442" y="27821"/>
                  </a:lnTo>
                  <a:lnTo>
                    <a:pt x="6144" y="26724"/>
                  </a:lnTo>
                  <a:lnTo>
                    <a:pt x="6144" y="26636"/>
                  </a:lnTo>
                  <a:lnTo>
                    <a:pt x="6363" y="24705"/>
                  </a:lnTo>
                  <a:lnTo>
                    <a:pt x="6802" y="23257"/>
                  </a:lnTo>
                  <a:lnTo>
                    <a:pt x="7285" y="22424"/>
                  </a:lnTo>
                  <a:lnTo>
                    <a:pt x="7767" y="21634"/>
                  </a:lnTo>
                  <a:lnTo>
                    <a:pt x="8294" y="20844"/>
                  </a:lnTo>
                  <a:lnTo>
                    <a:pt x="8864" y="20098"/>
                  </a:lnTo>
                  <a:lnTo>
                    <a:pt x="10093" y="18650"/>
                  </a:lnTo>
                  <a:lnTo>
                    <a:pt x="11365" y="17158"/>
                  </a:lnTo>
                  <a:lnTo>
                    <a:pt x="12331" y="16061"/>
                  </a:lnTo>
                  <a:lnTo>
                    <a:pt x="13296" y="14920"/>
                  </a:lnTo>
                  <a:lnTo>
                    <a:pt x="14262" y="13735"/>
                  </a:lnTo>
                  <a:lnTo>
                    <a:pt x="15139" y="12507"/>
                  </a:lnTo>
                  <a:lnTo>
                    <a:pt x="17202" y="9742"/>
                  </a:lnTo>
                  <a:lnTo>
                    <a:pt x="18430" y="7899"/>
                  </a:lnTo>
                  <a:lnTo>
                    <a:pt x="18913" y="7153"/>
                  </a:lnTo>
                  <a:lnTo>
                    <a:pt x="20361" y="5705"/>
                  </a:lnTo>
                  <a:lnTo>
                    <a:pt x="22774" y="3862"/>
                  </a:lnTo>
                  <a:lnTo>
                    <a:pt x="23828" y="3072"/>
                  </a:lnTo>
                  <a:lnTo>
                    <a:pt x="23871" y="3072"/>
                  </a:lnTo>
                  <a:lnTo>
                    <a:pt x="24749" y="1975"/>
                  </a:lnTo>
                  <a:lnTo>
                    <a:pt x="25890" y="834"/>
                  </a:lnTo>
                  <a:lnTo>
                    <a:pt x="26899" y="352"/>
                  </a:lnTo>
                  <a:lnTo>
                    <a:pt x="27865" y="439"/>
                  </a:lnTo>
                  <a:lnTo>
                    <a:pt x="27908" y="439"/>
                  </a:lnTo>
                  <a:lnTo>
                    <a:pt x="27996" y="396"/>
                  </a:lnTo>
                  <a:lnTo>
                    <a:pt x="28040" y="352"/>
                  </a:lnTo>
                  <a:lnTo>
                    <a:pt x="28040" y="264"/>
                  </a:lnTo>
                  <a:lnTo>
                    <a:pt x="28040" y="220"/>
                  </a:lnTo>
                  <a:lnTo>
                    <a:pt x="27996" y="132"/>
                  </a:lnTo>
                  <a:lnTo>
                    <a:pt x="27952" y="88"/>
                  </a:lnTo>
                  <a:lnTo>
                    <a:pt x="27908" y="88"/>
                  </a:lnTo>
                  <a:lnTo>
                    <a:pt x="2685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79" name="Google Shape;14579;p408"/>
            <p:cNvSpPr/>
            <p:nvPr/>
          </p:nvSpPr>
          <p:spPr>
            <a:xfrm>
              <a:off x="3591675" y="2170200"/>
              <a:ext cx="1783775" cy="624225"/>
            </a:xfrm>
            <a:custGeom>
              <a:avLst/>
              <a:gdLst/>
              <a:ahLst/>
              <a:cxnLst/>
              <a:rect l="l" t="t" r="r" b="b"/>
              <a:pathLst>
                <a:path w="71351" h="24969" extrusionOk="0">
                  <a:moveTo>
                    <a:pt x="70297" y="1"/>
                  </a:moveTo>
                  <a:lnTo>
                    <a:pt x="68411" y="484"/>
                  </a:lnTo>
                  <a:lnTo>
                    <a:pt x="68367" y="528"/>
                  </a:lnTo>
                  <a:lnTo>
                    <a:pt x="63584" y="2853"/>
                  </a:lnTo>
                  <a:lnTo>
                    <a:pt x="61609" y="3687"/>
                  </a:lnTo>
                  <a:lnTo>
                    <a:pt x="58801" y="4345"/>
                  </a:lnTo>
                  <a:lnTo>
                    <a:pt x="55378" y="4345"/>
                  </a:lnTo>
                  <a:lnTo>
                    <a:pt x="55378" y="4389"/>
                  </a:lnTo>
                  <a:lnTo>
                    <a:pt x="53316" y="4828"/>
                  </a:lnTo>
                  <a:lnTo>
                    <a:pt x="53316" y="4872"/>
                  </a:lnTo>
                  <a:lnTo>
                    <a:pt x="49674" y="6232"/>
                  </a:lnTo>
                  <a:lnTo>
                    <a:pt x="47260" y="7241"/>
                  </a:lnTo>
                  <a:lnTo>
                    <a:pt x="40503" y="8382"/>
                  </a:lnTo>
                  <a:lnTo>
                    <a:pt x="36290" y="9040"/>
                  </a:lnTo>
                  <a:lnTo>
                    <a:pt x="32604" y="9611"/>
                  </a:lnTo>
                  <a:lnTo>
                    <a:pt x="30454" y="10050"/>
                  </a:lnTo>
                  <a:lnTo>
                    <a:pt x="28830" y="10488"/>
                  </a:lnTo>
                  <a:lnTo>
                    <a:pt x="28743" y="10532"/>
                  </a:lnTo>
                  <a:lnTo>
                    <a:pt x="28699" y="10576"/>
                  </a:lnTo>
                  <a:lnTo>
                    <a:pt x="26987" y="15798"/>
                  </a:lnTo>
                  <a:lnTo>
                    <a:pt x="25364" y="19177"/>
                  </a:lnTo>
                  <a:lnTo>
                    <a:pt x="23872" y="21678"/>
                  </a:lnTo>
                  <a:lnTo>
                    <a:pt x="22468" y="23872"/>
                  </a:lnTo>
                  <a:lnTo>
                    <a:pt x="21853" y="24486"/>
                  </a:lnTo>
                  <a:lnTo>
                    <a:pt x="21195" y="24618"/>
                  </a:lnTo>
                  <a:lnTo>
                    <a:pt x="19308" y="24530"/>
                  </a:lnTo>
                  <a:lnTo>
                    <a:pt x="15052" y="23696"/>
                  </a:lnTo>
                  <a:lnTo>
                    <a:pt x="10795" y="22731"/>
                  </a:lnTo>
                  <a:lnTo>
                    <a:pt x="7724" y="22161"/>
                  </a:lnTo>
                  <a:lnTo>
                    <a:pt x="4213" y="21897"/>
                  </a:lnTo>
                  <a:lnTo>
                    <a:pt x="264" y="20449"/>
                  </a:lnTo>
                  <a:lnTo>
                    <a:pt x="176" y="20405"/>
                  </a:lnTo>
                  <a:lnTo>
                    <a:pt x="89" y="20449"/>
                  </a:lnTo>
                  <a:lnTo>
                    <a:pt x="45" y="20493"/>
                  </a:lnTo>
                  <a:lnTo>
                    <a:pt x="1" y="20537"/>
                  </a:lnTo>
                  <a:lnTo>
                    <a:pt x="1" y="20581"/>
                  </a:lnTo>
                  <a:lnTo>
                    <a:pt x="45" y="20669"/>
                  </a:lnTo>
                  <a:lnTo>
                    <a:pt x="45" y="20712"/>
                  </a:lnTo>
                  <a:lnTo>
                    <a:pt x="132" y="20756"/>
                  </a:lnTo>
                  <a:lnTo>
                    <a:pt x="4126" y="22204"/>
                  </a:lnTo>
                  <a:lnTo>
                    <a:pt x="4169" y="22248"/>
                  </a:lnTo>
                  <a:lnTo>
                    <a:pt x="7680" y="22512"/>
                  </a:lnTo>
                  <a:lnTo>
                    <a:pt x="10752" y="23082"/>
                  </a:lnTo>
                  <a:lnTo>
                    <a:pt x="15008" y="24047"/>
                  </a:lnTo>
                  <a:lnTo>
                    <a:pt x="19264" y="24881"/>
                  </a:lnTo>
                  <a:lnTo>
                    <a:pt x="19308" y="24881"/>
                  </a:lnTo>
                  <a:lnTo>
                    <a:pt x="21195" y="24969"/>
                  </a:lnTo>
                  <a:lnTo>
                    <a:pt x="21239" y="24969"/>
                  </a:lnTo>
                  <a:lnTo>
                    <a:pt x="21985" y="24793"/>
                  </a:lnTo>
                  <a:lnTo>
                    <a:pt x="22029" y="24749"/>
                  </a:lnTo>
                  <a:lnTo>
                    <a:pt x="22731" y="24091"/>
                  </a:lnTo>
                  <a:lnTo>
                    <a:pt x="22775" y="24091"/>
                  </a:lnTo>
                  <a:lnTo>
                    <a:pt x="24135" y="21897"/>
                  </a:lnTo>
                  <a:lnTo>
                    <a:pt x="25671" y="19308"/>
                  </a:lnTo>
                  <a:lnTo>
                    <a:pt x="27294" y="15930"/>
                  </a:lnTo>
                  <a:lnTo>
                    <a:pt x="29006" y="10796"/>
                  </a:lnTo>
                  <a:lnTo>
                    <a:pt x="30542" y="10357"/>
                  </a:lnTo>
                  <a:lnTo>
                    <a:pt x="32648" y="9962"/>
                  </a:lnTo>
                  <a:lnTo>
                    <a:pt x="36334" y="9391"/>
                  </a:lnTo>
                  <a:lnTo>
                    <a:pt x="40546" y="8689"/>
                  </a:lnTo>
                  <a:lnTo>
                    <a:pt x="47348" y="7592"/>
                  </a:lnTo>
                  <a:lnTo>
                    <a:pt x="47392" y="7592"/>
                  </a:lnTo>
                  <a:lnTo>
                    <a:pt x="49805" y="6583"/>
                  </a:lnTo>
                  <a:lnTo>
                    <a:pt x="53403" y="5179"/>
                  </a:lnTo>
                  <a:lnTo>
                    <a:pt x="55422" y="4696"/>
                  </a:lnTo>
                  <a:lnTo>
                    <a:pt x="58888" y="4696"/>
                  </a:lnTo>
                  <a:lnTo>
                    <a:pt x="61697" y="3994"/>
                  </a:lnTo>
                  <a:lnTo>
                    <a:pt x="61741" y="3994"/>
                  </a:lnTo>
                  <a:lnTo>
                    <a:pt x="63715" y="3160"/>
                  </a:lnTo>
                  <a:lnTo>
                    <a:pt x="68498" y="835"/>
                  </a:lnTo>
                  <a:lnTo>
                    <a:pt x="70341" y="352"/>
                  </a:lnTo>
                  <a:lnTo>
                    <a:pt x="70780" y="440"/>
                  </a:lnTo>
                  <a:lnTo>
                    <a:pt x="70956" y="659"/>
                  </a:lnTo>
                  <a:lnTo>
                    <a:pt x="70999" y="1712"/>
                  </a:lnTo>
                  <a:lnTo>
                    <a:pt x="70868" y="5003"/>
                  </a:lnTo>
                  <a:lnTo>
                    <a:pt x="70692" y="11059"/>
                  </a:lnTo>
                  <a:lnTo>
                    <a:pt x="70692" y="11147"/>
                  </a:lnTo>
                  <a:lnTo>
                    <a:pt x="70736" y="11190"/>
                  </a:lnTo>
                  <a:lnTo>
                    <a:pt x="70780" y="11234"/>
                  </a:lnTo>
                  <a:lnTo>
                    <a:pt x="70868" y="11278"/>
                  </a:lnTo>
                  <a:lnTo>
                    <a:pt x="70912" y="11234"/>
                  </a:lnTo>
                  <a:lnTo>
                    <a:pt x="70999" y="11234"/>
                  </a:lnTo>
                  <a:lnTo>
                    <a:pt x="70999" y="11147"/>
                  </a:lnTo>
                  <a:lnTo>
                    <a:pt x="71043" y="11103"/>
                  </a:lnTo>
                  <a:lnTo>
                    <a:pt x="71219" y="5003"/>
                  </a:lnTo>
                  <a:lnTo>
                    <a:pt x="71351" y="1712"/>
                  </a:lnTo>
                  <a:lnTo>
                    <a:pt x="71351" y="1668"/>
                  </a:lnTo>
                  <a:lnTo>
                    <a:pt x="71263" y="571"/>
                  </a:lnTo>
                  <a:lnTo>
                    <a:pt x="71263" y="484"/>
                  </a:lnTo>
                  <a:lnTo>
                    <a:pt x="70999" y="177"/>
                  </a:lnTo>
                  <a:lnTo>
                    <a:pt x="70912" y="89"/>
                  </a:lnTo>
                  <a:lnTo>
                    <a:pt x="7038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80" name="Google Shape;14580;p408"/>
            <p:cNvSpPr/>
            <p:nvPr/>
          </p:nvSpPr>
          <p:spPr>
            <a:xfrm>
              <a:off x="3359125" y="762750"/>
              <a:ext cx="284150" cy="616550"/>
            </a:xfrm>
            <a:custGeom>
              <a:avLst/>
              <a:gdLst/>
              <a:ahLst/>
              <a:cxnLst/>
              <a:rect l="l" t="t" r="r" b="b"/>
              <a:pathLst>
                <a:path w="11366" h="24662" extrusionOk="0">
                  <a:moveTo>
                    <a:pt x="11146" y="1"/>
                  </a:moveTo>
                  <a:lnTo>
                    <a:pt x="11102" y="44"/>
                  </a:lnTo>
                  <a:lnTo>
                    <a:pt x="11058" y="88"/>
                  </a:lnTo>
                  <a:lnTo>
                    <a:pt x="9478" y="3292"/>
                  </a:lnTo>
                  <a:lnTo>
                    <a:pt x="9347" y="3599"/>
                  </a:lnTo>
                  <a:lnTo>
                    <a:pt x="7811" y="6144"/>
                  </a:lnTo>
                  <a:lnTo>
                    <a:pt x="7811" y="6188"/>
                  </a:lnTo>
                  <a:lnTo>
                    <a:pt x="6977" y="7987"/>
                  </a:lnTo>
                  <a:lnTo>
                    <a:pt x="6143" y="10400"/>
                  </a:lnTo>
                  <a:lnTo>
                    <a:pt x="6056" y="10620"/>
                  </a:lnTo>
                  <a:lnTo>
                    <a:pt x="4344" y="15841"/>
                  </a:lnTo>
                  <a:lnTo>
                    <a:pt x="2501" y="20888"/>
                  </a:lnTo>
                  <a:lnTo>
                    <a:pt x="1273" y="23564"/>
                  </a:lnTo>
                  <a:lnTo>
                    <a:pt x="88" y="24310"/>
                  </a:lnTo>
                  <a:lnTo>
                    <a:pt x="0" y="24398"/>
                  </a:lnTo>
                  <a:lnTo>
                    <a:pt x="0" y="24442"/>
                  </a:lnTo>
                  <a:lnTo>
                    <a:pt x="0" y="24486"/>
                  </a:lnTo>
                  <a:lnTo>
                    <a:pt x="0" y="24574"/>
                  </a:lnTo>
                  <a:lnTo>
                    <a:pt x="88" y="24617"/>
                  </a:lnTo>
                  <a:lnTo>
                    <a:pt x="176" y="24661"/>
                  </a:lnTo>
                  <a:lnTo>
                    <a:pt x="263" y="24617"/>
                  </a:lnTo>
                  <a:lnTo>
                    <a:pt x="1492" y="23828"/>
                  </a:lnTo>
                  <a:lnTo>
                    <a:pt x="1580" y="23784"/>
                  </a:lnTo>
                  <a:lnTo>
                    <a:pt x="2808" y="21019"/>
                  </a:lnTo>
                  <a:lnTo>
                    <a:pt x="4695" y="15973"/>
                  </a:lnTo>
                  <a:lnTo>
                    <a:pt x="6363" y="10751"/>
                  </a:lnTo>
                  <a:lnTo>
                    <a:pt x="6451" y="10532"/>
                  </a:lnTo>
                  <a:lnTo>
                    <a:pt x="7284" y="8118"/>
                  </a:lnTo>
                  <a:lnTo>
                    <a:pt x="8118" y="6319"/>
                  </a:lnTo>
                  <a:lnTo>
                    <a:pt x="9654" y="3774"/>
                  </a:lnTo>
                  <a:lnTo>
                    <a:pt x="9654" y="3730"/>
                  </a:lnTo>
                  <a:lnTo>
                    <a:pt x="9785" y="3423"/>
                  </a:lnTo>
                  <a:lnTo>
                    <a:pt x="11365" y="264"/>
                  </a:lnTo>
                  <a:lnTo>
                    <a:pt x="11365" y="176"/>
                  </a:lnTo>
                  <a:lnTo>
                    <a:pt x="11365" y="132"/>
                  </a:lnTo>
                  <a:lnTo>
                    <a:pt x="11321" y="44"/>
                  </a:lnTo>
                  <a:lnTo>
                    <a:pt x="1127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81" name="Google Shape;14581;p408"/>
            <p:cNvSpPr/>
            <p:nvPr/>
          </p:nvSpPr>
          <p:spPr>
            <a:xfrm>
              <a:off x="4291575" y="2578300"/>
              <a:ext cx="465150" cy="155800"/>
            </a:xfrm>
            <a:custGeom>
              <a:avLst/>
              <a:gdLst/>
              <a:ahLst/>
              <a:cxnLst/>
              <a:rect l="l" t="t" r="r" b="b"/>
              <a:pathLst>
                <a:path w="18606" h="6232" extrusionOk="0">
                  <a:moveTo>
                    <a:pt x="18255" y="0"/>
                  </a:moveTo>
                  <a:lnTo>
                    <a:pt x="14613" y="571"/>
                  </a:lnTo>
                  <a:lnTo>
                    <a:pt x="6758" y="1405"/>
                  </a:lnTo>
                  <a:lnTo>
                    <a:pt x="3555" y="1624"/>
                  </a:lnTo>
                  <a:lnTo>
                    <a:pt x="3511" y="1624"/>
                  </a:lnTo>
                  <a:lnTo>
                    <a:pt x="2633" y="1975"/>
                  </a:lnTo>
                  <a:lnTo>
                    <a:pt x="2546" y="1975"/>
                  </a:lnTo>
                  <a:lnTo>
                    <a:pt x="2063" y="2458"/>
                  </a:lnTo>
                  <a:lnTo>
                    <a:pt x="2019" y="2502"/>
                  </a:lnTo>
                  <a:lnTo>
                    <a:pt x="44" y="5968"/>
                  </a:lnTo>
                  <a:lnTo>
                    <a:pt x="1" y="6056"/>
                  </a:lnTo>
                  <a:lnTo>
                    <a:pt x="1" y="6100"/>
                  </a:lnTo>
                  <a:lnTo>
                    <a:pt x="44" y="6188"/>
                  </a:lnTo>
                  <a:lnTo>
                    <a:pt x="88" y="6231"/>
                  </a:lnTo>
                  <a:lnTo>
                    <a:pt x="264" y="6231"/>
                  </a:lnTo>
                  <a:lnTo>
                    <a:pt x="352" y="6144"/>
                  </a:lnTo>
                  <a:lnTo>
                    <a:pt x="2326" y="2677"/>
                  </a:lnTo>
                  <a:lnTo>
                    <a:pt x="2765" y="2282"/>
                  </a:lnTo>
                  <a:lnTo>
                    <a:pt x="3599" y="1975"/>
                  </a:lnTo>
                  <a:lnTo>
                    <a:pt x="6802" y="1756"/>
                  </a:lnTo>
                  <a:lnTo>
                    <a:pt x="14657" y="922"/>
                  </a:lnTo>
                  <a:lnTo>
                    <a:pt x="18167" y="352"/>
                  </a:lnTo>
                  <a:lnTo>
                    <a:pt x="18211" y="439"/>
                  </a:lnTo>
                  <a:lnTo>
                    <a:pt x="16412" y="1273"/>
                  </a:lnTo>
                  <a:lnTo>
                    <a:pt x="16368" y="1317"/>
                  </a:lnTo>
                  <a:lnTo>
                    <a:pt x="16324" y="1405"/>
                  </a:lnTo>
                  <a:lnTo>
                    <a:pt x="16324" y="1449"/>
                  </a:lnTo>
                  <a:lnTo>
                    <a:pt x="16324" y="1536"/>
                  </a:lnTo>
                  <a:lnTo>
                    <a:pt x="16368" y="1580"/>
                  </a:lnTo>
                  <a:lnTo>
                    <a:pt x="16412" y="1624"/>
                  </a:lnTo>
                  <a:lnTo>
                    <a:pt x="16544" y="1624"/>
                  </a:lnTo>
                  <a:lnTo>
                    <a:pt x="18518" y="703"/>
                  </a:lnTo>
                  <a:lnTo>
                    <a:pt x="18606" y="615"/>
                  </a:lnTo>
                  <a:lnTo>
                    <a:pt x="18606" y="483"/>
                  </a:lnTo>
                  <a:lnTo>
                    <a:pt x="18430" y="88"/>
                  </a:lnTo>
                  <a:lnTo>
                    <a:pt x="1834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82" name="Google Shape;14582;p408"/>
            <p:cNvSpPr/>
            <p:nvPr/>
          </p:nvSpPr>
          <p:spPr>
            <a:xfrm>
              <a:off x="3631175" y="2837200"/>
              <a:ext cx="446500" cy="66925"/>
            </a:xfrm>
            <a:custGeom>
              <a:avLst/>
              <a:gdLst/>
              <a:ahLst/>
              <a:cxnLst/>
              <a:rect l="l" t="t" r="r" b="b"/>
              <a:pathLst>
                <a:path w="17860" h="2677" extrusionOk="0">
                  <a:moveTo>
                    <a:pt x="88" y="0"/>
                  </a:move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44" y="263"/>
                  </a:lnTo>
                  <a:lnTo>
                    <a:pt x="88" y="307"/>
                  </a:lnTo>
                  <a:lnTo>
                    <a:pt x="132" y="351"/>
                  </a:lnTo>
                  <a:lnTo>
                    <a:pt x="2940" y="922"/>
                  </a:lnTo>
                  <a:lnTo>
                    <a:pt x="7987" y="1668"/>
                  </a:lnTo>
                  <a:lnTo>
                    <a:pt x="11102" y="2326"/>
                  </a:lnTo>
                  <a:lnTo>
                    <a:pt x="14262" y="2677"/>
                  </a:lnTo>
                  <a:lnTo>
                    <a:pt x="17728" y="2677"/>
                  </a:lnTo>
                  <a:lnTo>
                    <a:pt x="17772" y="2633"/>
                  </a:lnTo>
                  <a:lnTo>
                    <a:pt x="17816" y="2589"/>
                  </a:lnTo>
                  <a:lnTo>
                    <a:pt x="17860" y="2501"/>
                  </a:lnTo>
                  <a:lnTo>
                    <a:pt x="17816" y="2458"/>
                  </a:lnTo>
                  <a:lnTo>
                    <a:pt x="17772" y="2414"/>
                  </a:lnTo>
                  <a:lnTo>
                    <a:pt x="17728" y="2370"/>
                  </a:lnTo>
                  <a:lnTo>
                    <a:pt x="17684" y="2326"/>
                  </a:lnTo>
                  <a:lnTo>
                    <a:pt x="14306" y="2326"/>
                  </a:lnTo>
                  <a:lnTo>
                    <a:pt x="11146" y="1975"/>
                  </a:lnTo>
                  <a:lnTo>
                    <a:pt x="8074" y="1317"/>
                  </a:lnTo>
                  <a:lnTo>
                    <a:pt x="2984" y="615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83" name="Google Shape;14583;p408"/>
            <p:cNvSpPr/>
            <p:nvPr/>
          </p:nvSpPr>
          <p:spPr>
            <a:xfrm>
              <a:off x="3229675" y="767150"/>
              <a:ext cx="275375" cy="654925"/>
            </a:xfrm>
            <a:custGeom>
              <a:avLst/>
              <a:gdLst/>
              <a:ahLst/>
              <a:cxnLst/>
              <a:rect l="l" t="t" r="r" b="b"/>
              <a:pathLst>
                <a:path w="11015" h="26197" extrusionOk="0">
                  <a:moveTo>
                    <a:pt x="10795" y="0"/>
                  </a:moveTo>
                  <a:lnTo>
                    <a:pt x="10707" y="44"/>
                  </a:lnTo>
                  <a:lnTo>
                    <a:pt x="9259" y="1536"/>
                  </a:lnTo>
                  <a:lnTo>
                    <a:pt x="9259" y="1580"/>
                  </a:lnTo>
                  <a:lnTo>
                    <a:pt x="7943" y="4564"/>
                  </a:lnTo>
                  <a:lnTo>
                    <a:pt x="7197" y="6319"/>
                  </a:lnTo>
                  <a:lnTo>
                    <a:pt x="5968" y="10180"/>
                  </a:lnTo>
                  <a:lnTo>
                    <a:pt x="4695" y="13384"/>
                  </a:lnTo>
                  <a:lnTo>
                    <a:pt x="3335" y="16104"/>
                  </a:lnTo>
                  <a:lnTo>
                    <a:pt x="2501" y="18210"/>
                  </a:lnTo>
                  <a:lnTo>
                    <a:pt x="1404" y="21896"/>
                  </a:lnTo>
                  <a:lnTo>
                    <a:pt x="0" y="25977"/>
                  </a:lnTo>
                  <a:lnTo>
                    <a:pt x="0" y="26065"/>
                  </a:lnTo>
                  <a:lnTo>
                    <a:pt x="0" y="26109"/>
                  </a:lnTo>
                  <a:lnTo>
                    <a:pt x="44" y="26153"/>
                  </a:lnTo>
                  <a:lnTo>
                    <a:pt x="88" y="26197"/>
                  </a:lnTo>
                  <a:lnTo>
                    <a:pt x="263" y="26197"/>
                  </a:lnTo>
                  <a:lnTo>
                    <a:pt x="307" y="26109"/>
                  </a:lnTo>
                  <a:lnTo>
                    <a:pt x="1755" y="21984"/>
                  </a:lnTo>
                  <a:lnTo>
                    <a:pt x="2852" y="18298"/>
                  </a:lnTo>
                  <a:lnTo>
                    <a:pt x="3642" y="16236"/>
                  </a:lnTo>
                  <a:lnTo>
                    <a:pt x="5046" y="13515"/>
                  </a:lnTo>
                  <a:lnTo>
                    <a:pt x="6143" y="10663"/>
                  </a:lnTo>
                  <a:lnTo>
                    <a:pt x="6275" y="10312"/>
                  </a:lnTo>
                  <a:lnTo>
                    <a:pt x="7548" y="6450"/>
                  </a:lnTo>
                  <a:lnTo>
                    <a:pt x="7548" y="6407"/>
                  </a:lnTo>
                  <a:lnTo>
                    <a:pt x="8294" y="4651"/>
                  </a:lnTo>
                  <a:lnTo>
                    <a:pt x="9566" y="1755"/>
                  </a:lnTo>
                  <a:lnTo>
                    <a:pt x="10970" y="307"/>
                  </a:lnTo>
                  <a:lnTo>
                    <a:pt x="11014" y="219"/>
                  </a:lnTo>
                  <a:lnTo>
                    <a:pt x="11014" y="176"/>
                  </a:lnTo>
                  <a:lnTo>
                    <a:pt x="11014" y="88"/>
                  </a:lnTo>
                  <a:lnTo>
                    <a:pt x="10970" y="44"/>
                  </a:lnTo>
                  <a:lnTo>
                    <a:pt x="1092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84" name="Google Shape;14584;p408"/>
            <p:cNvSpPr/>
            <p:nvPr/>
          </p:nvSpPr>
          <p:spPr>
            <a:xfrm>
              <a:off x="4717225" y="1245425"/>
              <a:ext cx="38425" cy="278675"/>
            </a:xfrm>
            <a:custGeom>
              <a:avLst/>
              <a:gdLst/>
              <a:ahLst/>
              <a:cxnLst/>
              <a:rect l="l" t="t" r="r" b="b"/>
              <a:pathLst>
                <a:path w="1537" h="11147" extrusionOk="0">
                  <a:moveTo>
                    <a:pt x="1317" y="1"/>
                  </a:moveTo>
                  <a:lnTo>
                    <a:pt x="1273" y="45"/>
                  </a:lnTo>
                  <a:lnTo>
                    <a:pt x="1229" y="89"/>
                  </a:lnTo>
                  <a:lnTo>
                    <a:pt x="1185" y="133"/>
                  </a:lnTo>
                  <a:lnTo>
                    <a:pt x="483" y="4126"/>
                  </a:lnTo>
                  <a:lnTo>
                    <a:pt x="0" y="7066"/>
                  </a:lnTo>
                  <a:lnTo>
                    <a:pt x="0" y="7109"/>
                  </a:lnTo>
                  <a:lnTo>
                    <a:pt x="132" y="8470"/>
                  </a:lnTo>
                  <a:lnTo>
                    <a:pt x="132" y="8514"/>
                  </a:lnTo>
                  <a:lnTo>
                    <a:pt x="878" y="10839"/>
                  </a:lnTo>
                  <a:lnTo>
                    <a:pt x="878" y="10971"/>
                  </a:lnTo>
                  <a:lnTo>
                    <a:pt x="878" y="11015"/>
                  </a:lnTo>
                  <a:lnTo>
                    <a:pt x="922" y="11103"/>
                  </a:lnTo>
                  <a:lnTo>
                    <a:pt x="1009" y="11146"/>
                  </a:lnTo>
                  <a:lnTo>
                    <a:pt x="1053" y="11146"/>
                  </a:lnTo>
                  <a:lnTo>
                    <a:pt x="1185" y="11103"/>
                  </a:lnTo>
                  <a:lnTo>
                    <a:pt x="1229" y="11059"/>
                  </a:lnTo>
                  <a:lnTo>
                    <a:pt x="1229" y="10971"/>
                  </a:lnTo>
                  <a:lnTo>
                    <a:pt x="1229" y="10795"/>
                  </a:lnTo>
                  <a:lnTo>
                    <a:pt x="1229" y="10752"/>
                  </a:lnTo>
                  <a:lnTo>
                    <a:pt x="483" y="8426"/>
                  </a:lnTo>
                  <a:lnTo>
                    <a:pt x="351" y="7109"/>
                  </a:lnTo>
                  <a:lnTo>
                    <a:pt x="834" y="4170"/>
                  </a:lnTo>
                  <a:lnTo>
                    <a:pt x="1536" y="220"/>
                  </a:lnTo>
                  <a:lnTo>
                    <a:pt x="1536" y="133"/>
                  </a:lnTo>
                  <a:lnTo>
                    <a:pt x="1492" y="89"/>
                  </a:lnTo>
                  <a:lnTo>
                    <a:pt x="1448" y="45"/>
                  </a:lnTo>
                  <a:lnTo>
                    <a:pt x="140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85" name="Google Shape;14585;p408"/>
            <p:cNvSpPr/>
            <p:nvPr/>
          </p:nvSpPr>
          <p:spPr>
            <a:xfrm>
              <a:off x="4744650" y="1146700"/>
              <a:ext cx="39500" cy="377400"/>
            </a:xfrm>
            <a:custGeom>
              <a:avLst/>
              <a:gdLst/>
              <a:ahLst/>
              <a:cxnLst/>
              <a:rect l="l" t="t" r="r" b="b"/>
              <a:pathLst>
                <a:path w="1580" h="15096" extrusionOk="0">
                  <a:moveTo>
                    <a:pt x="483" y="1"/>
                  </a:moveTo>
                  <a:lnTo>
                    <a:pt x="395" y="45"/>
                  </a:lnTo>
                  <a:lnTo>
                    <a:pt x="351" y="45"/>
                  </a:lnTo>
                  <a:lnTo>
                    <a:pt x="307" y="132"/>
                  </a:lnTo>
                  <a:lnTo>
                    <a:pt x="264" y="176"/>
                  </a:lnTo>
                  <a:lnTo>
                    <a:pt x="307" y="264"/>
                  </a:lnTo>
                  <a:lnTo>
                    <a:pt x="1185" y="3204"/>
                  </a:lnTo>
                  <a:lnTo>
                    <a:pt x="1229" y="5091"/>
                  </a:lnTo>
                  <a:lnTo>
                    <a:pt x="439" y="8075"/>
                  </a:lnTo>
                  <a:lnTo>
                    <a:pt x="0" y="10707"/>
                  </a:lnTo>
                  <a:lnTo>
                    <a:pt x="0" y="10751"/>
                  </a:lnTo>
                  <a:lnTo>
                    <a:pt x="88" y="11892"/>
                  </a:lnTo>
                  <a:lnTo>
                    <a:pt x="88" y="11936"/>
                  </a:lnTo>
                  <a:lnTo>
                    <a:pt x="615" y="13647"/>
                  </a:lnTo>
                  <a:lnTo>
                    <a:pt x="439" y="14876"/>
                  </a:lnTo>
                  <a:lnTo>
                    <a:pt x="439" y="14964"/>
                  </a:lnTo>
                  <a:lnTo>
                    <a:pt x="483" y="15008"/>
                  </a:lnTo>
                  <a:lnTo>
                    <a:pt x="527" y="15052"/>
                  </a:lnTo>
                  <a:lnTo>
                    <a:pt x="615" y="15095"/>
                  </a:lnTo>
                  <a:lnTo>
                    <a:pt x="746" y="15052"/>
                  </a:lnTo>
                  <a:lnTo>
                    <a:pt x="790" y="14920"/>
                  </a:lnTo>
                  <a:lnTo>
                    <a:pt x="966" y="13647"/>
                  </a:lnTo>
                  <a:lnTo>
                    <a:pt x="966" y="13560"/>
                  </a:lnTo>
                  <a:lnTo>
                    <a:pt x="439" y="11848"/>
                  </a:lnTo>
                  <a:lnTo>
                    <a:pt x="351" y="10751"/>
                  </a:lnTo>
                  <a:lnTo>
                    <a:pt x="790" y="8162"/>
                  </a:lnTo>
                  <a:lnTo>
                    <a:pt x="1580" y="5135"/>
                  </a:lnTo>
                  <a:lnTo>
                    <a:pt x="1580" y="5091"/>
                  </a:lnTo>
                  <a:lnTo>
                    <a:pt x="1536" y="3160"/>
                  </a:lnTo>
                  <a:lnTo>
                    <a:pt x="1536" y="3116"/>
                  </a:lnTo>
                  <a:lnTo>
                    <a:pt x="615" y="132"/>
                  </a:lnTo>
                  <a:lnTo>
                    <a:pt x="571" y="88"/>
                  </a:lnTo>
                  <a:lnTo>
                    <a:pt x="527" y="45"/>
                  </a:lnTo>
                  <a:lnTo>
                    <a:pt x="48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86" name="Google Shape;14586;p408"/>
            <p:cNvSpPr/>
            <p:nvPr/>
          </p:nvSpPr>
          <p:spPr>
            <a:xfrm>
              <a:off x="4788525" y="1242150"/>
              <a:ext cx="43900" cy="303900"/>
            </a:xfrm>
            <a:custGeom>
              <a:avLst/>
              <a:gdLst/>
              <a:ahLst/>
              <a:cxnLst/>
              <a:rect l="l" t="t" r="r" b="b"/>
              <a:pathLst>
                <a:path w="1756" h="12156" extrusionOk="0">
                  <a:moveTo>
                    <a:pt x="1229" y="0"/>
                  </a:moveTo>
                  <a:lnTo>
                    <a:pt x="1141" y="44"/>
                  </a:lnTo>
                  <a:lnTo>
                    <a:pt x="1097" y="88"/>
                  </a:lnTo>
                  <a:lnTo>
                    <a:pt x="1054" y="132"/>
                  </a:lnTo>
                  <a:lnTo>
                    <a:pt x="1054" y="220"/>
                  </a:lnTo>
                  <a:lnTo>
                    <a:pt x="1405" y="2106"/>
                  </a:lnTo>
                  <a:lnTo>
                    <a:pt x="790" y="4388"/>
                  </a:lnTo>
                  <a:lnTo>
                    <a:pt x="483" y="6231"/>
                  </a:lnTo>
                  <a:lnTo>
                    <a:pt x="483" y="6275"/>
                  </a:lnTo>
                  <a:lnTo>
                    <a:pt x="878" y="8996"/>
                  </a:lnTo>
                  <a:lnTo>
                    <a:pt x="308" y="11277"/>
                  </a:lnTo>
                  <a:lnTo>
                    <a:pt x="0" y="11892"/>
                  </a:lnTo>
                  <a:lnTo>
                    <a:pt x="0" y="11980"/>
                  </a:lnTo>
                  <a:lnTo>
                    <a:pt x="0" y="12067"/>
                  </a:lnTo>
                  <a:lnTo>
                    <a:pt x="44" y="12111"/>
                  </a:lnTo>
                  <a:lnTo>
                    <a:pt x="88" y="12155"/>
                  </a:lnTo>
                  <a:lnTo>
                    <a:pt x="264" y="12155"/>
                  </a:lnTo>
                  <a:lnTo>
                    <a:pt x="351" y="12067"/>
                  </a:lnTo>
                  <a:lnTo>
                    <a:pt x="659" y="11409"/>
                  </a:lnTo>
                  <a:lnTo>
                    <a:pt x="659" y="11365"/>
                  </a:lnTo>
                  <a:lnTo>
                    <a:pt x="1229" y="9040"/>
                  </a:lnTo>
                  <a:lnTo>
                    <a:pt x="1229" y="8952"/>
                  </a:lnTo>
                  <a:lnTo>
                    <a:pt x="834" y="6231"/>
                  </a:lnTo>
                  <a:lnTo>
                    <a:pt x="1141" y="4432"/>
                  </a:lnTo>
                  <a:lnTo>
                    <a:pt x="1756" y="2150"/>
                  </a:lnTo>
                  <a:lnTo>
                    <a:pt x="1756" y="2063"/>
                  </a:lnTo>
                  <a:lnTo>
                    <a:pt x="1405" y="132"/>
                  </a:lnTo>
                  <a:lnTo>
                    <a:pt x="1405" y="88"/>
                  </a:lnTo>
                  <a:lnTo>
                    <a:pt x="1361" y="44"/>
                  </a:lnTo>
                  <a:lnTo>
                    <a:pt x="127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87" name="Google Shape;14587;p408"/>
            <p:cNvSpPr/>
            <p:nvPr/>
          </p:nvSpPr>
          <p:spPr>
            <a:xfrm>
              <a:off x="4784125" y="1313450"/>
              <a:ext cx="79025" cy="276475"/>
            </a:xfrm>
            <a:custGeom>
              <a:avLst/>
              <a:gdLst/>
              <a:ahLst/>
              <a:cxnLst/>
              <a:rect l="l" t="t" r="r" b="b"/>
              <a:pathLst>
                <a:path w="3161" h="11059" extrusionOk="0">
                  <a:moveTo>
                    <a:pt x="2897" y="0"/>
                  </a:moveTo>
                  <a:lnTo>
                    <a:pt x="2853" y="44"/>
                  </a:lnTo>
                  <a:lnTo>
                    <a:pt x="2809" y="132"/>
                  </a:lnTo>
                  <a:lnTo>
                    <a:pt x="1976" y="2809"/>
                  </a:lnTo>
                  <a:lnTo>
                    <a:pt x="1624" y="4301"/>
                  </a:lnTo>
                  <a:lnTo>
                    <a:pt x="1624" y="4345"/>
                  </a:lnTo>
                  <a:lnTo>
                    <a:pt x="1712" y="6758"/>
                  </a:lnTo>
                  <a:lnTo>
                    <a:pt x="1098" y="8513"/>
                  </a:lnTo>
                  <a:lnTo>
                    <a:pt x="45" y="10795"/>
                  </a:lnTo>
                  <a:lnTo>
                    <a:pt x="1" y="10883"/>
                  </a:lnTo>
                  <a:lnTo>
                    <a:pt x="45" y="10927"/>
                  </a:lnTo>
                  <a:lnTo>
                    <a:pt x="45" y="11014"/>
                  </a:lnTo>
                  <a:lnTo>
                    <a:pt x="133" y="11058"/>
                  </a:lnTo>
                  <a:lnTo>
                    <a:pt x="176" y="11058"/>
                  </a:lnTo>
                  <a:lnTo>
                    <a:pt x="308" y="11014"/>
                  </a:lnTo>
                  <a:lnTo>
                    <a:pt x="352" y="10971"/>
                  </a:lnTo>
                  <a:lnTo>
                    <a:pt x="1449" y="8645"/>
                  </a:lnTo>
                  <a:lnTo>
                    <a:pt x="2063" y="6846"/>
                  </a:lnTo>
                  <a:lnTo>
                    <a:pt x="2063" y="6758"/>
                  </a:lnTo>
                  <a:lnTo>
                    <a:pt x="1976" y="4388"/>
                  </a:lnTo>
                  <a:lnTo>
                    <a:pt x="2327" y="2897"/>
                  </a:lnTo>
                  <a:lnTo>
                    <a:pt x="3160" y="220"/>
                  </a:lnTo>
                  <a:lnTo>
                    <a:pt x="3160" y="132"/>
                  </a:lnTo>
                  <a:lnTo>
                    <a:pt x="3160" y="88"/>
                  </a:lnTo>
                  <a:lnTo>
                    <a:pt x="3116" y="44"/>
                  </a:lnTo>
                  <a:lnTo>
                    <a:pt x="302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88" name="Google Shape;14588;p408"/>
            <p:cNvSpPr/>
            <p:nvPr/>
          </p:nvSpPr>
          <p:spPr>
            <a:xfrm>
              <a:off x="4800600" y="1323325"/>
              <a:ext cx="74600" cy="277575"/>
            </a:xfrm>
            <a:custGeom>
              <a:avLst/>
              <a:gdLst/>
              <a:ahLst/>
              <a:cxnLst/>
              <a:rect l="l" t="t" r="r" b="b"/>
              <a:pathLst>
                <a:path w="2984" h="11103" extrusionOk="0">
                  <a:moveTo>
                    <a:pt x="2721" y="0"/>
                  </a:moveTo>
                  <a:lnTo>
                    <a:pt x="2677" y="44"/>
                  </a:lnTo>
                  <a:lnTo>
                    <a:pt x="2677" y="132"/>
                  </a:lnTo>
                  <a:lnTo>
                    <a:pt x="2238" y="1756"/>
                  </a:lnTo>
                  <a:lnTo>
                    <a:pt x="2238" y="1799"/>
                  </a:lnTo>
                  <a:lnTo>
                    <a:pt x="2282" y="4388"/>
                  </a:lnTo>
                  <a:lnTo>
                    <a:pt x="1536" y="7285"/>
                  </a:lnTo>
                  <a:lnTo>
                    <a:pt x="44" y="10839"/>
                  </a:lnTo>
                  <a:lnTo>
                    <a:pt x="0" y="10927"/>
                  </a:lnTo>
                  <a:lnTo>
                    <a:pt x="44" y="10970"/>
                  </a:lnTo>
                  <a:lnTo>
                    <a:pt x="88" y="11014"/>
                  </a:lnTo>
                  <a:lnTo>
                    <a:pt x="132" y="11058"/>
                  </a:lnTo>
                  <a:lnTo>
                    <a:pt x="176" y="11102"/>
                  </a:lnTo>
                  <a:lnTo>
                    <a:pt x="307" y="11058"/>
                  </a:lnTo>
                  <a:lnTo>
                    <a:pt x="351" y="10970"/>
                  </a:lnTo>
                  <a:lnTo>
                    <a:pt x="1843" y="7372"/>
                  </a:lnTo>
                  <a:lnTo>
                    <a:pt x="1887" y="7372"/>
                  </a:lnTo>
                  <a:lnTo>
                    <a:pt x="2633" y="4432"/>
                  </a:lnTo>
                  <a:lnTo>
                    <a:pt x="2633" y="4388"/>
                  </a:lnTo>
                  <a:lnTo>
                    <a:pt x="2589" y="1843"/>
                  </a:lnTo>
                  <a:lnTo>
                    <a:pt x="2984" y="220"/>
                  </a:lnTo>
                  <a:lnTo>
                    <a:pt x="2984" y="132"/>
                  </a:lnTo>
                  <a:lnTo>
                    <a:pt x="2984" y="88"/>
                  </a:lnTo>
                  <a:lnTo>
                    <a:pt x="294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89" name="Google Shape;14589;p408"/>
            <p:cNvSpPr/>
            <p:nvPr/>
          </p:nvSpPr>
          <p:spPr>
            <a:xfrm>
              <a:off x="4826925" y="1334300"/>
              <a:ext cx="77900" cy="245750"/>
            </a:xfrm>
            <a:custGeom>
              <a:avLst/>
              <a:gdLst/>
              <a:ahLst/>
              <a:cxnLst/>
              <a:rect l="l" t="t" r="r" b="b"/>
              <a:pathLst>
                <a:path w="3116" h="9830" extrusionOk="0">
                  <a:moveTo>
                    <a:pt x="2896" y="0"/>
                  </a:moveTo>
                  <a:lnTo>
                    <a:pt x="2809" y="44"/>
                  </a:lnTo>
                  <a:lnTo>
                    <a:pt x="2765" y="88"/>
                  </a:lnTo>
                  <a:lnTo>
                    <a:pt x="2765" y="132"/>
                  </a:lnTo>
                  <a:lnTo>
                    <a:pt x="2019" y="4037"/>
                  </a:lnTo>
                  <a:lnTo>
                    <a:pt x="1097" y="7416"/>
                  </a:lnTo>
                  <a:lnTo>
                    <a:pt x="44" y="9522"/>
                  </a:lnTo>
                  <a:lnTo>
                    <a:pt x="0" y="9610"/>
                  </a:lnTo>
                  <a:lnTo>
                    <a:pt x="0" y="9654"/>
                  </a:lnTo>
                  <a:lnTo>
                    <a:pt x="0" y="9742"/>
                  </a:lnTo>
                  <a:lnTo>
                    <a:pt x="44" y="9785"/>
                  </a:lnTo>
                  <a:lnTo>
                    <a:pt x="176" y="9829"/>
                  </a:lnTo>
                  <a:lnTo>
                    <a:pt x="264" y="9785"/>
                  </a:lnTo>
                  <a:lnTo>
                    <a:pt x="307" y="9742"/>
                  </a:lnTo>
                  <a:lnTo>
                    <a:pt x="351" y="9698"/>
                  </a:lnTo>
                  <a:lnTo>
                    <a:pt x="1404" y="7548"/>
                  </a:lnTo>
                  <a:lnTo>
                    <a:pt x="2370" y="4125"/>
                  </a:lnTo>
                  <a:lnTo>
                    <a:pt x="3116" y="220"/>
                  </a:lnTo>
                  <a:lnTo>
                    <a:pt x="3116" y="132"/>
                  </a:lnTo>
                  <a:lnTo>
                    <a:pt x="3072" y="88"/>
                  </a:lnTo>
                  <a:lnTo>
                    <a:pt x="3028" y="44"/>
                  </a:lnTo>
                  <a:lnTo>
                    <a:pt x="294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90" name="Google Shape;14590;p408"/>
            <p:cNvSpPr/>
            <p:nvPr/>
          </p:nvSpPr>
          <p:spPr>
            <a:xfrm>
              <a:off x="4873000" y="1356225"/>
              <a:ext cx="89975" cy="206275"/>
            </a:xfrm>
            <a:custGeom>
              <a:avLst/>
              <a:gdLst/>
              <a:ahLst/>
              <a:cxnLst/>
              <a:rect l="l" t="t" r="r" b="b"/>
              <a:pathLst>
                <a:path w="3599" h="8251" extrusionOk="0">
                  <a:moveTo>
                    <a:pt x="3423" y="1"/>
                  </a:moveTo>
                  <a:lnTo>
                    <a:pt x="3335" y="45"/>
                  </a:lnTo>
                  <a:lnTo>
                    <a:pt x="3291" y="89"/>
                  </a:lnTo>
                  <a:lnTo>
                    <a:pt x="2326" y="1405"/>
                  </a:lnTo>
                  <a:lnTo>
                    <a:pt x="2326" y="1449"/>
                  </a:lnTo>
                  <a:lnTo>
                    <a:pt x="1361" y="4477"/>
                  </a:lnTo>
                  <a:lnTo>
                    <a:pt x="483" y="7109"/>
                  </a:lnTo>
                  <a:lnTo>
                    <a:pt x="0" y="7987"/>
                  </a:lnTo>
                  <a:lnTo>
                    <a:pt x="0" y="8075"/>
                  </a:lnTo>
                  <a:lnTo>
                    <a:pt x="0" y="8163"/>
                  </a:lnTo>
                  <a:lnTo>
                    <a:pt x="44" y="8206"/>
                  </a:lnTo>
                  <a:lnTo>
                    <a:pt x="88" y="8250"/>
                  </a:lnTo>
                  <a:lnTo>
                    <a:pt x="264" y="8250"/>
                  </a:lnTo>
                  <a:lnTo>
                    <a:pt x="307" y="8163"/>
                  </a:lnTo>
                  <a:lnTo>
                    <a:pt x="834" y="7285"/>
                  </a:lnTo>
                  <a:lnTo>
                    <a:pt x="834" y="7241"/>
                  </a:lnTo>
                  <a:lnTo>
                    <a:pt x="1712" y="4564"/>
                  </a:lnTo>
                  <a:lnTo>
                    <a:pt x="2633" y="1580"/>
                  </a:lnTo>
                  <a:lnTo>
                    <a:pt x="3598" y="308"/>
                  </a:lnTo>
                  <a:lnTo>
                    <a:pt x="3598" y="220"/>
                  </a:lnTo>
                  <a:lnTo>
                    <a:pt x="3598" y="176"/>
                  </a:lnTo>
                  <a:lnTo>
                    <a:pt x="3598" y="89"/>
                  </a:lnTo>
                  <a:lnTo>
                    <a:pt x="3555" y="45"/>
                  </a:lnTo>
                  <a:lnTo>
                    <a:pt x="346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91" name="Google Shape;14591;p408"/>
            <p:cNvSpPr/>
            <p:nvPr/>
          </p:nvSpPr>
          <p:spPr>
            <a:xfrm>
              <a:off x="4878475" y="1401200"/>
              <a:ext cx="130575" cy="183225"/>
            </a:xfrm>
            <a:custGeom>
              <a:avLst/>
              <a:gdLst/>
              <a:ahLst/>
              <a:cxnLst/>
              <a:rect l="l" t="t" r="r" b="b"/>
              <a:pathLst>
                <a:path w="5223" h="7329" extrusionOk="0">
                  <a:moveTo>
                    <a:pt x="5003" y="1"/>
                  </a:moveTo>
                  <a:lnTo>
                    <a:pt x="4915" y="45"/>
                  </a:lnTo>
                  <a:lnTo>
                    <a:pt x="1975" y="3204"/>
                  </a:lnTo>
                  <a:lnTo>
                    <a:pt x="1931" y="3292"/>
                  </a:lnTo>
                  <a:lnTo>
                    <a:pt x="1010" y="5442"/>
                  </a:lnTo>
                  <a:lnTo>
                    <a:pt x="45" y="7066"/>
                  </a:lnTo>
                  <a:lnTo>
                    <a:pt x="1" y="7153"/>
                  </a:lnTo>
                  <a:lnTo>
                    <a:pt x="1" y="7197"/>
                  </a:lnTo>
                  <a:lnTo>
                    <a:pt x="45" y="7285"/>
                  </a:lnTo>
                  <a:lnTo>
                    <a:pt x="88" y="7329"/>
                  </a:lnTo>
                  <a:lnTo>
                    <a:pt x="264" y="7329"/>
                  </a:lnTo>
                  <a:lnTo>
                    <a:pt x="352" y="7241"/>
                  </a:lnTo>
                  <a:lnTo>
                    <a:pt x="1317" y="5618"/>
                  </a:lnTo>
                  <a:lnTo>
                    <a:pt x="2239" y="3424"/>
                  </a:lnTo>
                  <a:lnTo>
                    <a:pt x="5179" y="264"/>
                  </a:lnTo>
                  <a:lnTo>
                    <a:pt x="5222" y="220"/>
                  </a:lnTo>
                  <a:lnTo>
                    <a:pt x="5222" y="133"/>
                  </a:lnTo>
                  <a:lnTo>
                    <a:pt x="5222" y="89"/>
                  </a:lnTo>
                  <a:lnTo>
                    <a:pt x="5179" y="45"/>
                  </a:lnTo>
                  <a:lnTo>
                    <a:pt x="513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92" name="Google Shape;14592;p408"/>
            <p:cNvSpPr/>
            <p:nvPr/>
          </p:nvSpPr>
          <p:spPr>
            <a:xfrm>
              <a:off x="4888350" y="1411075"/>
              <a:ext cx="178850" cy="188725"/>
            </a:xfrm>
            <a:custGeom>
              <a:avLst/>
              <a:gdLst/>
              <a:ahLst/>
              <a:cxnLst/>
              <a:rect l="l" t="t" r="r" b="b"/>
              <a:pathLst>
                <a:path w="7154" h="7549" extrusionOk="0">
                  <a:moveTo>
                    <a:pt x="6934" y="1"/>
                  </a:moveTo>
                  <a:lnTo>
                    <a:pt x="6846" y="45"/>
                  </a:lnTo>
                  <a:lnTo>
                    <a:pt x="5003" y="1493"/>
                  </a:lnTo>
                  <a:lnTo>
                    <a:pt x="4959" y="1537"/>
                  </a:lnTo>
                  <a:lnTo>
                    <a:pt x="2809" y="4345"/>
                  </a:lnTo>
                  <a:lnTo>
                    <a:pt x="2019" y="4915"/>
                  </a:lnTo>
                  <a:lnTo>
                    <a:pt x="1975" y="4959"/>
                  </a:lnTo>
                  <a:lnTo>
                    <a:pt x="44" y="7241"/>
                  </a:lnTo>
                  <a:lnTo>
                    <a:pt x="1" y="7329"/>
                  </a:lnTo>
                  <a:lnTo>
                    <a:pt x="1" y="7373"/>
                  </a:lnTo>
                  <a:lnTo>
                    <a:pt x="1" y="7460"/>
                  </a:lnTo>
                  <a:lnTo>
                    <a:pt x="44" y="7504"/>
                  </a:lnTo>
                  <a:lnTo>
                    <a:pt x="176" y="7548"/>
                  </a:lnTo>
                  <a:lnTo>
                    <a:pt x="220" y="7548"/>
                  </a:lnTo>
                  <a:lnTo>
                    <a:pt x="308" y="7504"/>
                  </a:lnTo>
                  <a:lnTo>
                    <a:pt x="2238" y="5179"/>
                  </a:lnTo>
                  <a:lnTo>
                    <a:pt x="3028" y="4652"/>
                  </a:lnTo>
                  <a:lnTo>
                    <a:pt x="3072" y="4608"/>
                  </a:lnTo>
                  <a:lnTo>
                    <a:pt x="5222" y="1756"/>
                  </a:lnTo>
                  <a:lnTo>
                    <a:pt x="7065" y="308"/>
                  </a:lnTo>
                  <a:lnTo>
                    <a:pt x="7109" y="264"/>
                  </a:lnTo>
                  <a:lnTo>
                    <a:pt x="7153" y="176"/>
                  </a:lnTo>
                  <a:lnTo>
                    <a:pt x="7153" y="132"/>
                  </a:lnTo>
                  <a:lnTo>
                    <a:pt x="7109" y="45"/>
                  </a:lnTo>
                  <a:lnTo>
                    <a:pt x="706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93" name="Google Shape;14593;p408"/>
            <p:cNvSpPr/>
            <p:nvPr/>
          </p:nvSpPr>
          <p:spPr>
            <a:xfrm>
              <a:off x="4890550" y="1412175"/>
              <a:ext cx="208450" cy="215050"/>
            </a:xfrm>
            <a:custGeom>
              <a:avLst/>
              <a:gdLst/>
              <a:ahLst/>
              <a:cxnLst/>
              <a:rect l="l" t="t" r="r" b="b"/>
              <a:pathLst>
                <a:path w="8338" h="8602" extrusionOk="0">
                  <a:moveTo>
                    <a:pt x="8074" y="1"/>
                  </a:moveTo>
                  <a:lnTo>
                    <a:pt x="8030" y="45"/>
                  </a:lnTo>
                  <a:lnTo>
                    <a:pt x="7987" y="132"/>
                  </a:lnTo>
                  <a:lnTo>
                    <a:pt x="7021" y="3774"/>
                  </a:lnTo>
                  <a:lnTo>
                    <a:pt x="5880" y="5179"/>
                  </a:lnTo>
                  <a:lnTo>
                    <a:pt x="4652" y="5705"/>
                  </a:lnTo>
                  <a:lnTo>
                    <a:pt x="571" y="7943"/>
                  </a:lnTo>
                  <a:lnTo>
                    <a:pt x="88" y="8294"/>
                  </a:lnTo>
                  <a:lnTo>
                    <a:pt x="44" y="8338"/>
                  </a:lnTo>
                  <a:lnTo>
                    <a:pt x="0" y="8426"/>
                  </a:lnTo>
                  <a:lnTo>
                    <a:pt x="0" y="8470"/>
                  </a:lnTo>
                  <a:lnTo>
                    <a:pt x="44" y="8557"/>
                  </a:lnTo>
                  <a:lnTo>
                    <a:pt x="132" y="8601"/>
                  </a:lnTo>
                  <a:lnTo>
                    <a:pt x="307" y="8601"/>
                  </a:lnTo>
                  <a:lnTo>
                    <a:pt x="746" y="8250"/>
                  </a:lnTo>
                  <a:lnTo>
                    <a:pt x="4783" y="6056"/>
                  </a:lnTo>
                  <a:lnTo>
                    <a:pt x="6056" y="5486"/>
                  </a:lnTo>
                  <a:lnTo>
                    <a:pt x="6144" y="5442"/>
                  </a:lnTo>
                  <a:lnTo>
                    <a:pt x="7328" y="3950"/>
                  </a:lnTo>
                  <a:lnTo>
                    <a:pt x="7328" y="3906"/>
                  </a:lnTo>
                  <a:lnTo>
                    <a:pt x="8338" y="220"/>
                  </a:lnTo>
                  <a:lnTo>
                    <a:pt x="8338" y="132"/>
                  </a:lnTo>
                  <a:lnTo>
                    <a:pt x="8338" y="88"/>
                  </a:lnTo>
                  <a:lnTo>
                    <a:pt x="8294" y="45"/>
                  </a:lnTo>
                  <a:lnTo>
                    <a:pt x="820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94" name="Google Shape;14594;p408"/>
            <p:cNvSpPr/>
            <p:nvPr/>
          </p:nvSpPr>
          <p:spPr>
            <a:xfrm>
              <a:off x="4878475" y="1464825"/>
              <a:ext cx="342300" cy="254550"/>
            </a:xfrm>
            <a:custGeom>
              <a:avLst/>
              <a:gdLst/>
              <a:ahLst/>
              <a:cxnLst/>
              <a:rect l="l" t="t" r="r" b="b"/>
              <a:pathLst>
                <a:path w="13692" h="10182" extrusionOk="0">
                  <a:moveTo>
                    <a:pt x="13560" y="1"/>
                  </a:moveTo>
                  <a:lnTo>
                    <a:pt x="13472" y="45"/>
                  </a:lnTo>
                  <a:lnTo>
                    <a:pt x="11805" y="571"/>
                  </a:lnTo>
                  <a:lnTo>
                    <a:pt x="11761" y="615"/>
                  </a:lnTo>
                  <a:lnTo>
                    <a:pt x="11410" y="879"/>
                  </a:lnTo>
                  <a:lnTo>
                    <a:pt x="11366" y="966"/>
                  </a:lnTo>
                  <a:lnTo>
                    <a:pt x="10795" y="2195"/>
                  </a:lnTo>
                  <a:lnTo>
                    <a:pt x="8119" y="5223"/>
                  </a:lnTo>
                  <a:lnTo>
                    <a:pt x="6890" y="6276"/>
                  </a:lnTo>
                  <a:lnTo>
                    <a:pt x="5266" y="7285"/>
                  </a:lnTo>
                  <a:lnTo>
                    <a:pt x="1142" y="9172"/>
                  </a:lnTo>
                  <a:lnTo>
                    <a:pt x="1098" y="9172"/>
                  </a:lnTo>
                  <a:lnTo>
                    <a:pt x="88" y="9874"/>
                  </a:lnTo>
                  <a:lnTo>
                    <a:pt x="45" y="9918"/>
                  </a:lnTo>
                  <a:lnTo>
                    <a:pt x="1" y="9962"/>
                  </a:lnTo>
                  <a:lnTo>
                    <a:pt x="1" y="10050"/>
                  </a:lnTo>
                  <a:lnTo>
                    <a:pt x="45" y="10093"/>
                  </a:lnTo>
                  <a:lnTo>
                    <a:pt x="88" y="10137"/>
                  </a:lnTo>
                  <a:lnTo>
                    <a:pt x="176" y="10181"/>
                  </a:lnTo>
                  <a:lnTo>
                    <a:pt x="264" y="10137"/>
                  </a:lnTo>
                  <a:lnTo>
                    <a:pt x="1273" y="9479"/>
                  </a:lnTo>
                  <a:lnTo>
                    <a:pt x="5442" y="7592"/>
                  </a:lnTo>
                  <a:lnTo>
                    <a:pt x="5486" y="7592"/>
                  </a:lnTo>
                  <a:lnTo>
                    <a:pt x="7065" y="6583"/>
                  </a:lnTo>
                  <a:lnTo>
                    <a:pt x="7109" y="6539"/>
                  </a:lnTo>
                  <a:lnTo>
                    <a:pt x="8382" y="5486"/>
                  </a:lnTo>
                  <a:lnTo>
                    <a:pt x="8382" y="5442"/>
                  </a:lnTo>
                  <a:lnTo>
                    <a:pt x="11102" y="2414"/>
                  </a:lnTo>
                  <a:lnTo>
                    <a:pt x="11102" y="2370"/>
                  </a:lnTo>
                  <a:lnTo>
                    <a:pt x="11673" y="1142"/>
                  </a:lnTo>
                  <a:lnTo>
                    <a:pt x="11936" y="922"/>
                  </a:lnTo>
                  <a:lnTo>
                    <a:pt x="13604" y="352"/>
                  </a:lnTo>
                  <a:lnTo>
                    <a:pt x="13647" y="308"/>
                  </a:lnTo>
                  <a:lnTo>
                    <a:pt x="13691" y="264"/>
                  </a:lnTo>
                  <a:lnTo>
                    <a:pt x="13691" y="220"/>
                  </a:lnTo>
                  <a:lnTo>
                    <a:pt x="13691" y="133"/>
                  </a:lnTo>
                  <a:lnTo>
                    <a:pt x="13647" y="89"/>
                  </a:lnTo>
                  <a:lnTo>
                    <a:pt x="13604" y="45"/>
                  </a:lnTo>
                  <a:lnTo>
                    <a:pt x="1356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95" name="Google Shape;14595;p408"/>
            <p:cNvSpPr/>
            <p:nvPr/>
          </p:nvSpPr>
          <p:spPr>
            <a:xfrm>
              <a:off x="5782425" y="1462650"/>
              <a:ext cx="54875" cy="228200"/>
            </a:xfrm>
            <a:custGeom>
              <a:avLst/>
              <a:gdLst/>
              <a:ahLst/>
              <a:cxnLst/>
              <a:rect l="l" t="t" r="r" b="b"/>
              <a:pathLst>
                <a:path w="2195" h="9128" extrusionOk="0">
                  <a:moveTo>
                    <a:pt x="88" y="0"/>
                  </a:moveTo>
                  <a:lnTo>
                    <a:pt x="44" y="44"/>
                  </a:lnTo>
                  <a:lnTo>
                    <a:pt x="0" y="88"/>
                  </a:lnTo>
                  <a:lnTo>
                    <a:pt x="0" y="176"/>
                  </a:lnTo>
                  <a:lnTo>
                    <a:pt x="0" y="263"/>
                  </a:lnTo>
                  <a:lnTo>
                    <a:pt x="44" y="307"/>
                  </a:lnTo>
                  <a:lnTo>
                    <a:pt x="1448" y="1755"/>
                  </a:lnTo>
                  <a:lnTo>
                    <a:pt x="1843" y="2940"/>
                  </a:lnTo>
                  <a:lnTo>
                    <a:pt x="1229" y="5924"/>
                  </a:lnTo>
                  <a:lnTo>
                    <a:pt x="1053" y="8908"/>
                  </a:lnTo>
                  <a:lnTo>
                    <a:pt x="1053" y="8996"/>
                  </a:lnTo>
                  <a:lnTo>
                    <a:pt x="1097" y="9040"/>
                  </a:lnTo>
                  <a:lnTo>
                    <a:pt x="1141" y="9083"/>
                  </a:lnTo>
                  <a:lnTo>
                    <a:pt x="1229" y="9127"/>
                  </a:lnTo>
                  <a:lnTo>
                    <a:pt x="1360" y="9083"/>
                  </a:lnTo>
                  <a:lnTo>
                    <a:pt x="1404" y="8952"/>
                  </a:lnTo>
                  <a:lnTo>
                    <a:pt x="1580" y="5968"/>
                  </a:lnTo>
                  <a:lnTo>
                    <a:pt x="2194" y="2984"/>
                  </a:lnTo>
                  <a:lnTo>
                    <a:pt x="2194" y="2896"/>
                  </a:lnTo>
                  <a:lnTo>
                    <a:pt x="1755" y="1624"/>
                  </a:lnTo>
                  <a:lnTo>
                    <a:pt x="1712" y="1536"/>
                  </a:lnTo>
                  <a:lnTo>
                    <a:pt x="307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96" name="Google Shape;14596;p408"/>
            <p:cNvSpPr/>
            <p:nvPr/>
          </p:nvSpPr>
          <p:spPr>
            <a:xfrm>
              <a:off x="4857625" y="1459350"/>
              <a:ext cx="669225" cy="314875"/>
            </a:xfrm>
            <a:custGeom>
              <a:avLst/>
              <a:gdLst/>
              <a:ahLst/>
              <a:cxnLst/>
              <a:rect l="l" t="t" r="r" b="b"/>
              <a:pathLst>
                <a:path w="26769" h="12595" extrusionOk="0">
                  <a:moveTo>
                    <a:pt x="26549" y="1"/>
                  </a:moveTo>
                  <a:lnTo>
                    <a:pt x="22643" y="1054"/>
                  </a:lnTo>
                  <a:lnTo>
                    <a:pt x="18036" y="2238"/>
                  </a:lnTo>
                  <a:lnTo>
                    <a:pt x="16105" y="2633"/>
                  </a:lnTo>
                  <a:lnTo>
                    <a:pt x="16017" y="2677"/>
                  </a:lnTo>
                  <a:lnTo>
                    <a:pt x="14657" y="3994"/>
                  </a:lnTo>
                  <a:lnTo>
                    <a:pt x="12463" y="4345"/>
                  </a:lnTo>
                  <a:lnTo>
                    <a:pt x="12375" y="4389"/>
                  </a:lnTo>
                  <a:lnTo>
                    <a:pt x="10137" y="6934"/>
                  </a:lnTo>
                  <a:lnTo>
                    <a:pt x="8558" y="8162"/>
                  </a:lnTo>
                  <a:lnTo>
                    <a:pt x="6320" y="9391"/>
                  </a:lnTo>
                  <a:lnTo>
                    <a:pt x="1844" y="11409"/>
                  </a:lnTo>
                  <a:lnTo>
                    <a:pt x="220" y="12112"/>
                  </a:lnTo>
                  <a:lnTo>
                    <a:pt x="133" y="12155"/>
                  </a:lnTo>
                  <a:lnTo>
                    <a:pt x="1" y="12331"/>
                  </a:lnTo>
                  <a:lnTo>
                    <a:pt x="1" y="12375"/>
                  </a:lnTo>
                  <a:lnTo>
                    <a:pt x="1" y="12463"/>
                  </a:lnTo>
                  <a:lnTo>
                    <a:pt x="1" y="12506"/>
                  </a:lnTo>
                  <a:lnTo>
                    <a:pt x="45" y="12594"/>
                  </a:lnTo>
                  <a:lnTo>
                    <a:pt x="220" y="12594"/>
                  </a:lnTo>
                  <a:lnTo>
                    <a:pt x="308" y="12550"/>
                  </a:lnTo>
                  <a:lnTo>
                    <a:pt x="396" y="12419"/>
                  </a:lnTo>
                  <a:lnTo>
                    <a:pt x="1976" y="11760"/>
                  </a:lnTo>
                  <a:lnTo>
                    <a:pt x="6451" y="9742"/>
                  </a:lnTo>
                  <a:lnTo>
                    <a:pt x="8733" y="8469"/>
                  </a:lnTo>
                  <a:lnTo>
                    <a:pt x="8777" y="8426"/>
                  </a:lnTo>
                  <a:lnTo>
                    <a:pt x="10357" y="7197"/>
                  </a:lnTo>
                  <a:lnTo>
                    <a:pt x="10401" y="7197"/>
                  </a:lnTo>
                  <a:lnTo>
                    <a:pt x="12595" y="4696"/>
                  </a:lnTo>
                  <a:lnTo>
                    <a:pt x="14789" y="4301"/>
                  </a:lnTo>
                  <a:lnTo>
                    <a:pt x="14876" y="4257"/>
                  </a:lnTo>
                  <a:lnTo>
                    <a:pt x="16237" y="2984"/>
                  </a:lnTo>
                  <a:lnTo>
                    <a:pt x="18124" y="2546"/>
                  </a:lnTo>
                  <a:lnTo>
                    <a:pt x="22731" y="1405"/>
                  </a:lnTo>
                  <a:lnTo>
                    <a:pt x="26636" y="352"/>
                  </a:lnTo>
                  <a:lnTo>
                    <a:pt x="26680" y="308"/>
                  </a:lnTo>
                  <a:lnTo>
                    <a:pt x="26724" y="264"/>
                  </a:lnTo>
                  <a:lnTo>
                    <a:pt x="26768" y="176"/>
                  </a:lnTo>
                  <a:lnTo>
                    <a:pt x="26768" y="132"/>
                  </a:lnTo>
                  <a:lnTo>
                    <a:pt x="26724" y="44"/>
                  </a:lnTo>
                  <a:lnTo>
                    <a:pt x="2668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97" name="Google Shape;14597;p408"/>
            <p:cNvSpPr/>
            <p:nvPr/>
          </p:nvSpPr>
          <p:spPr>
            <a:xfrm>
              <a:off x="4825825" y="1509825"/>
              <a:ext cx="970875" cy="323625"/>
            </a:xfrm>
            <a:custGeom>
              <a:avLst/>
              <a:gdLst/>
              <a:ahLst/>
              <a:cxnLst/>
              <a:rect l="l" t="t" r="r" b="b"/>
              <a:pathLst>
                <a:path w="38835" h="12945" extrusionOk="0">
                  <a:moveTo>
                    <a:pt x="34403" y="0"/>
                  </a:moveTo>
                  <a:lnTo>
                    <a:pt x="31902" y="219"/>
                  </a:lnTo>
                  <a:lnTo>
                    <a:pt x="31858" y="219"/>
                  </a:lnTo>
                  <a:lnTo>
                    <a:pt x="27821" y="1185"/>
                  </a:lnTo>
                  <a:lnTo>
                    <a:pt x="23871" y="1931"/>
                  </a:lnTo>
                  <a:lnTo>
                    <a:pt x="21195" y="2282"/>
                  </a:lnTo>
                  <a:lnTo>
                    <a:pt x="21151" y="2282"/>
                  </a:lnTo>
                  <a:lnTo>
                    <a:pt x="19659" y="3159"/>
                  </a:lnTo>
                  <a:lnTo>
                    <a:pt x="15534" y="3861"/>
                  </a:lnTo>
                  <a:lnTo>
                    <a:pt x="15446" y="3905"/>
                  </a:lnTo>
                  <a:lnTo>
                    <a:pt x="12813" y="6407"/>
                  </a:lnTo>
                  <a:lnTo>
                    <a:pt x="11760" y="7153"/>
                  </a:lnTo>
                  <a:lnTo>
                    <a:pt x="10663" y="7855"/>
                  </a:lnTo>
                  <a:lnTo>
                    <a:pt x="9566" y="8513"/>
                  </a:lnTo>
                  <a:lnTo>
                    <a:pt x="8425" y="9083"/>
                  </a:lnTo>
                  <a:lnTo>
                    <a:pt x="7241" y="9610"/>
                  </a:lnTo>
                  <a:lnTo>
                    <a:pt x="6056" y="10136"/>
                  </a:lnTo>
                  <a:lnTo>
                    <a:pt x="3642" y="11058"/>
                  </a:lnTo>
                  <a:lnTo>
                    <a:pt x="1931" y="11760"/>
                  </a:lnTo>
                  <a:lnTo>
                    <a:pt x="176" y="12462"/>
                  </a:lnTo>
                  <a:lnTo>
                    <a:pt x="88" y="12550"/>
                  </a:lnTo>
                  <a:lnTo>
                    <a:pt x="0" y="12638"/>
                  </a:lnTo>
                  <a:lnTo>
                    <a:pt x="0" y="12725"/>
                  </a:lnTo>
                  <a:lnTo>
                    <a:pt x="0" y="12769"/>
                  </a:lnTo>
                  <a:lnTo>
                    <a:pt x="0" y="12857"/>
                  </a:lnTo>
                  <a:lnTo>
                    <a:pt x="44" y="12901"/>
                  </a:lnTo>
                  <a:lnTo>
                    <a:pt x="176" y="12945"/>
                  </a:lnTo>
                  <a:lnTo>
                    <a:pt x="220" y="12901"/>
                  </a:lnTo>
                  <a:lnTo>
                    <a:pt x="308" y="12857"/>
                  </a:lnTo>
                  <a:lnTo>
                    <a:pt x="351" y="12769"/>
                  </a:lnTo>
                  <a:lnTo>
                    <a:pt x="2063" y="12067"/>
                  </a:lnTo>
                  <a:lnTo>
                    <a:pt x="3774" y="11409"/>
                  </a:lnTo>
                  <a:lnTo>
                    <a:pt x="6188" y="10444"/>
                  </a:lnTo>
                  <a:lnTo>
                    <a:pt x="7372" y="9917"/>
                  </a:lnTo>
                  <a:lnTo>
                    <a:pt x="8557" y="9390"/>
                  </a:lnTo>
                  <a:lnTo>
                    <a:pt x="9742" y="8776"/>
                  </a:lnTo>
                  <a:lnTo>
                    <a:pt x="10883" y="8162"/>
                  </a:lnTo>
                  <a:lnTo>
                    <a:pt x="11980" y="7460"/>
                  </a:lnTo>
                  <a:lnTo>
                    <a:pt x="13033" y="6670"/>
                  </a:lnTo>
                  <a:lnTo>
                    <a:pt x="15622" y="4169"/>
                  </a:lnTo>
                  <a:lnTo>
                    <a:pt x="19747" y="3510"/>
                  </a:lnTo>
                  <a:lnTo>
                    <a:pt x="19790" y="3467"/>
                  </a:lnTo>
                  <a:lnTo>
                    <a:pt x="21282" y="2589"/>
                  </a:lnTo>
                  <a:lnTo>
                    <a:pt x="23915" y="2238"/>
                  </a:lnTo>
                  <a:lnTo>
                    <a:pt x="27908" y="1492"/>
                  </a:lnTo>
                  <a:lnTo>
                    <a:pt x="31945" y="570"/>
                  </a:lnTo>
                  <a:lnTo>
                    <a:pt x="34403" y="351"/>
                  </a:lnTo>
                  <a:lnTo>
                    <a:pt x="36816" y="746"/>
                  </a:lnTo>
                  <a:lnTo>
                    <a:pt x="38001" y="1273"/>
                  </a:lnTo>
                  <a:lnTo>
                    <a:pt x="38440" y="1843"/>
                  </a:lnTo>
                  <a:lnTo>
                    <a:pt x="38484" y="3598"/>
                  </a:lnTo>
                  <a:lnTo>
                    <a:pt x="38484" y="3686"/>
                  </a:lnTo>
                  <a:lnTo>
                    <a:pt x="38527" y="3730"/>
                  </a:lnTo>
                  <a:lnTo>
                    <a:pt x="38571" y="3774"/>
                  </a:lnTo>
                  <a:lnTo>
                    <a:pt x="38703" y="3774"/>
                  </a:lnTo>
                  <a:lnTo>
                    <a:pt x="38791" y="3730"/>
                  </a:lnTo>
                  <a:lnTo>
                    <a:pt x="38791" y="3686"/>
                  </a:lnTo>
                  <a:lnTo>
                    <a:pt x="38835" y="3598"/>
                  </a:lnTo>
                  <a:lnTo>
                    <a:pt x="38791" y="1799"/>
                  </a:lnTo>
                  <a:lnTo>
                    <a:pt x="38747" y="1711"/>
                  </a:lnTo>
                  <a:lnTo>
                    <a:pt x="38264" y="1009"/>
                  </a:lnTo>
                  <a:lnTo>
                    <a:pt x="38220" y="965"/>
                  </a:lnTo>
                  <a:lnTo>
                    <a:pt x="36948" y="439"/>
                  </a:lnTo>
                  <a:lnTo>
                    <a:pt x="36904" y="395"/>
                  </a:lnTo>
                  <a:lnTo>
                    <a:pt x="3444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98" name="Google Shape;14598;p408"/>
            <p:cNvSpPr/>
            <p:nvPr/>
          </p:nvSpPr>
          <p:spPr>
            <a:xfrm>
              <a:off x="4788525" y="1581125"/>
              <a:ext cx="993925" cy="304975"/>
            </a:xfrm>
            <a:custGeom>
              <a:avLst/>
              <a:gdLst/>
              <a:ahLst/>
              <a:cxnLst/>
              <a:rect l="l" t="t" r="r" b="b"/>
              <a:pathLst>
                <a:path w="39757" h="12199" extrusionOk="0">
                  <a:moveTo>
                    <a:pt x="35588" y="0"/>
                  </a:moveTo>
                  <a:lnTo>
                    <a:pt x="29883" y="790"/>
                  </a:lnTo>
                  <a:lnTo>
                    <a:pt x="26460" y="1009"/>
                  </a:lnTo>
                  <a:lnTo>
                    <a:pt x="26417" y="1009"/>
                  </a:lnTo>
                  <a:lnTo>
                    <a:pt x="24486" y="1712"/>
                  </a:lnTo>
                  <a:lnTo>
                    <a:pt x="19791" y="2326"/>
                  </a:lnTo>
                  <a:lnTo>
                    <a:pt x="18123" y="2677"/>
                  </a:lnTo>
                  <a:lnTo>
                    <a:pt x="18035" y="2721"/>
                  </a:lnTo>
                  <a:lnTo>
                    <a:pt x="15666" y="5046"/>
                  </a:lnTo>
                  <a:lnTo>
                    <a:pt x="15008" y="5573"/>
                  </a:lnTo>
                  <a:lnTo>
                    <a:pt x="14262" y="6056"/>
                  </a:lnTo>
                  <a:lnTo>
                    <a:pt x="13428" y="6538"/>
                  </a:lnTo>
                  <a:lnTo>
                    <a:pt x="12594" y="6977"/>
                  </a:lnTo>
                  <a:lnTo>
                    <a:pt x="11673" y="7416"/>
                  </a:lnTo>
                  <a:lnTo>
                    <a:pt x="10751" y="7855"/>
                  </a:lnTo>
                  <a:lnTo>
                    <a:pt x="8820" y="8689"/>
                  </a:lnTo>
                  <a:lnTo>
                    <a:pt x="6846" y="9478"/>
                  </a:lnTo>
                  <a:lnTo>
                    <a:pt x="4827" y="10180"/>
                  </a:lnTo>
                  <a:lnTo>
                    <a:pt x="1054" y="11497"/>
                  </a:lnTo>
                  <a:lnTo>
                    <a:pt x="176" y="11760"/>
                  </a:lnTo>
                  <a:lnTo>
                    <a:pt x="88" y="11848"/>
                  </a:lnTo>
                  <a:lnTo>
                    <a:pt x="0" y="11936"/>
                  </a:lnTo>
                  <a:lnTo>
                    <a:pt x="0" y="11980"/>
                  </a:lnTo>
                  <a:lnTo>
                    <a:pt x="0" y="12067"/>
                  </a:lnTo>
                  <a:lnTo>
                    <a:pt x="0" y="12111"/>
                  </a:lnTo>
                  <a:lnTo>
                    <a:pt x="44" y="12155"/>
                  </a:lnTo>
                  <a:lnTo>
                    <a:pt x="176" y="12199"/>
                  </a:lnTo>
                  <a:lnTo>
                    <a:pt x="220" y="12155"/>
                  </a:lnTo>
                  <a:lnTo>
                    <a:pt x="308" y="12111"/>
                  </a:lnTo>
                  <a:lnTo>
                    <a:pt x="1141" y="11804"/>
                  </a:lnTo>
                  <a:lnTo>
                    <a:pt x="4959" y="10532"/>
                  </a:lnTo>
                  <a:lnTo>
                    <a:pt x="6977" y="9786"/>
                  </a:lnTo>
                  <a:lnTo>
                    <a:pt x="8996" y="8996"/>
                  </a:lnTo>
                  <a:lnTo>
                    <a:pt x="10927" y="8162"/>
                  </a:lnTo>
                  <a:lnTo>
                    <a:pt x="11892" y="7723"/>
                  </a:lnTo>
                  <a:lnTo>
                    <a:pt x="12770" y="7284"/>
                  </a:lnTo>
                  <a:lnTo>
                    <a:pt x="13647" y="6802"/>
                  </a:lnTo>
                  <a:lnTo>
                    <a:pt x="14437" y="6319"/>
                  </a:lnTo>
                  <a:lnTo>
                    <a:pt x="15227" y="5836"/>
                  </a:lnTo>
                  <a:lnTo>
                    <a:pt x="15885" y="5354"/>
                  </a:lnTo>
                  <a:lnTo>
                    <a:pt x="15929" y="5310"/>
                  </a:lnTo>
                  <a:lnTo>
                    <a:pt x="18255" y="3028"/>
                  </a:lnTo>
                  <a:lnTo>
                    <a:pt x="19878" y="2677"/>
                  </a:lnTo>
                  <a:lnTo>
                    <a:pt x="24530" y="2063"/>
                  </a:lnTo>
                  <a:lnTo>
                    <a:pt x="24574" y="2063"/>
                  </a:lnTo>
                  <a:lnTo>
                    <a:pt x="26548" y="1361"/>
                  </a:lnTo>
                  <a:lnTo>
                    <a:pt x="29927" y="1141"/>
                  </a:lnTo>
                  <a:lnTo>
                    <a:pt x="35631" y="351"/>
                  </a:lnTo>
                  <a:lnTo>
                    <a:pt x="37387" y="439"/>
                  </a:lnTo>
                  <a:lnTo>
                    <a:pt x="38264" y="878"/>
                  </a:lnTo>
                  <a:lnTo>
                    <a:pt x="38308" y="1536"/>
                  </a:lnTo>
                  <a:lnTo>
                    <a:pt x="38396" y="4520"/>
                  </a:lnTo>
                  <a:lnTo>
                    <a:pt x="38396" y="4564"/>
                  </a:lnTo>
                  <a:lnTo>
                    <a:pt x="38703" y="6538"/>
                  </a:lnTo>
                  <a:lnTo>
                    <a:pt x="39361" y="9873"/>
                  </a:lnTo>
                  <a:lnTo>
                    <a:pt x="39449" y="10137"/>
                  </a:lnTo>
                  <a:lnTo>
                    <a:pt x="39449" y="10180"/>
                  </a:lnTo>
                  <a:lnTo>
                    <a:pt x="39493" y="10224"/>
                  </a:lnTo>
                  <a:lnTo>
                    <a:pt x="39581" y="10268"/>
                  </a:lnTo>
                  <a:lnTo>
                    <a:pt x="39625" y="10268"/>
                  </a:lnTo>
                  <a:lnTo>
                    <a:pt x="39712" y="10224"/>
                  </a:lnTo>
                  <a:lnTo>
                    <a:pt x="39756" y="10180"/>
                  </a:lnTo>
                  <a:lnTo>
                    <a:pt x="39756" y="10093"/>
                  </a:lnTo>
                  <a:lnTo>
                    <a:pt x="39756" y="10049"/>
                  </a:lnTo>
                  <a:lnTo>
                    <a:pt x="39054" y="6451"/>
                  </a:lnTo>
                  <a:lnTo>
                    <a:pt x="38747" y="4520"/>
                  </a:lnTo>
                  <a:lnTo>
                    <a:pt x="38659" y="1492"/>
                  </a:lnTo>
                  <a:lnTo>
                    <a:pt x="38571" y="746"/>
                  </a:lnTo>
                  <a:lnTo>
                    <a:pt x="38571" y="658"/>
                  </a:lnTo>
                  <a:lnTo>
                    <a:pt x="38484" y="571"/>
                  </a:lnTo>
                  <a:lnTo>
                    <a:pt x="37518" y="132"/>
                  </a:lnTo>
                  <a:lnTo>
                    <a:pt x="37474" y="88"/>
                  </a:lnTo>
                  <a:lnTo>
                    <a:pt x="3563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99" name="Google Shape;14599;p408"/>
            <p:cNvSpPr/>
            <p:nvPr/>
          </p:nvSpPr>
          <p:spPr>
            <a:xfrm>
              <a:off x="4156650" y="690350"/>
              <a:ext cx="140425" cy="190900"/>
            </a:xfrm>
            <a:custGeom>
              <a:avLst/>
              <a:gdLst/>
              <a:ahLst/>
              <a:cxnLst/>
              <a:rect l="l" t="t" r="r" b="b"/>
              <a:pathLst>
                <a:path w="5617" h="7636" extrusionOk="0">
                  <a:moveTo>
                    <a:pt x="5398" y="0"/>
                  </a:moveTo>
                  <a:lnTo>
                    <a:pt x="5354" y="44"/>
                  </a:lnTo>
                  <a:lnTo>
                    <a:pt x="5310" y="88"/>
                  </a:lnTo>
                  <a:lnTo>
                    <a:pt x="4959" y="615"/>
                  </a:lnTo>
                  <a:lnTo>
                    <a:pt x="3204" y="3642"/>
                  </a:lnTo>
                  <a:lnTo>
                    <a:pt x="44" y="7372"/>
                  </a:lnTo>
                  <a:lnTo>
                    <a:pt x="0" y="7416"/>
                  </a:lnTo>
                  <a:lnTo>
                    <a:pt x="0" y="7504"/>
                  </a:lnTo>
                  <a:lnTo>
                    <a:pt x="44" y="7548"/>
                  </a:lnTo>
                  <a:lnTo>
                    <a:pt x="44" y="7592"/>
                  </a:lnTo>
                  <a:lnTo>
                    <a:pt x="176" y="7636"/>
                  </a:lnTo>
                  <a:lnTo>
                    <a:pt x="264" y="7636"/>
                  </a:lnTo>
                  <a:lnTo>
                    <a:pt x="307" y="7592"/>
                  </a:lnTo>
                  <a:lnTo>
                    <a:pt x="3467" y="3862"/>
                  </a:lnTo>
                  <a:lnTo>
                    <a:pt x="3511" y="3818"/>
                  </a:lnTo>
                  <a:lnTo>
                    <a:pt x="5266" y="790"/>
                  </a:lnTo>
                  <a:lnTo>
                    <a:pt x="5617" y="264"/>
                  </a:lnTo>
                  <a:lnTo>
                    <a:pt x="5617" y="176"/>
                  </a:lnTo>
                  <a:lnTo>
                    <a:pt x="5617" y="132"/>
                  </a:lnTo>
                  <a:lnTo>
                    <a:pt x="5617" y="88"/>
                  </a:lnTo>
                  <a:lnTo>
                    <a:pt x="552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00" name="Google Shape;14600;p408"/>
            <p:cNvSpPr/>
            <p:nvPr/>
          </p:nvSpPr>
          <p:spPr>
            <a:xfrm>
              <a:off x="3612525" y="2067100"/>
              <a:ext cx="822775" cy="311575"/>
            </a:xfrm>
            <a:custGeom>
              <a:avLst/>
              <a:gdLst/>
              <a:ahLst/>
              <a:cxnLst/>
              <a:rect l="l" t="t" r="r" b="b"/>
              <a:pathLst>
                <a:path w="32911" h="12463" extrusionOk="0">
                  <a:moveTo>
                    <a:pt x="32648" y="0"/>
                  </a:moveTo>
                  <a:lnTo>
                    <a:pt x="32121" y="395"/>
                  </a:lnTo>
                  <a:lnTo>
                    <a:pt x="32077" y="395"/>
                  </a:lnTo>
                  <a:lnTo>
                    <a:pt x="30541" y="2019"/>
                  </a:lnTo>
                  <a:lnTo>
                    <a:pt x="28260" y="3291"/>
                  </a:lnTo>
                  <a:lnTo>
                    <a:pt x="27163" y="3642"/>
                  </a:lnTo>
                  <a:lnTo>
                    <a:pt x="22862" y="2721"/>
                  </a:lnTo>
                  <a:lnTo>
                    <a:pt x="18386" y="1053"/>
                  </a:lnTo>
                  <a:lnTo>
                    <a:pt x="18343" y="1053"/>
                  </a:lnTo>
                  <a:lnTo>
                    <a:pt x="17640" y="966"/>
                  </a:lnTo>
                  <a:lnTo>
                    <a:pt x="17553" y="966"/>
                  </a:lnTo>
                  <a:lnTo>
                    <a:pt x="17509" y="1009"/>
                  </a:lnTo>
                  <a:lnTo>
                    <a:pt x="17158" y="1317"/>
                  </a:lnTo>
                  <a:lnTo>
                    <a:pt x="17114" y="1448"/>
                  </a:lnTo>
                  <a:lnTo>
                    <a:pt x="17026" y="2809"/>
                  </a:lnTo>
                  <a:lnTo>
                    <a:pt x="16368" y="5485"/>
                  </a:lnTo>
                  <a:lnTo>
                    <a:pt x="15929" y="8557"/>
                  </a:lnTo>
                  <a:lnTo>
                    <a:pt x="15578" y="11541"/>
                  </a:lnTo>
                  <a:lnTo>
                    <a:pt x="15446" y="11936"/>
                  </a:lnTo>
                  <a:lnTo>
                    <a:pt x="13428" y="11716"/>
                  </a:lnTo>
                  <a:lnTo>
                    <a:pt x="10269" y="11760"/>
                  </a:lnTo>
                  <a:lnTo>
                    <a:pt x="5837" y="12067"/>
                  </a:lnTo>
                  <a:lnTo>
                    <a:pt x="2238" y="12111"/>
                  </a:lnTo>
                  <a:lnTo>
                    <a:pt x="176" y="11936"/>
                  </a:lnTo>
                  <a:lnTo>
                    <a:pt x="132" y="11980"/>
                  </a:lnTo>
                  <a:lnTo>
                    <a:pt x="44" y="11980"/>
                  </a:lnTo>
                  <a:lnTo>
                    <a:pt x="1" y="12067"/>
                  </a:lnTo>
                  <a:lnTo>
                    <a:pt x="1" y="12111"/>
                  </a:lnTo>
                  <a:lnTo>
                    <a:pt x="1" y="12199"/>
                  </a:lnTo>
                  <a:lnTo>
                    <a:pt x="44" y="12243"/>
                  </a:lnTo>
                  <a:lnTo>
                    <a:pt x="88" y="12287"/>
                  </a:lnTo>
                  <a:lnTo>
                    <a:pt x="176" y="12287"/>
                  </a:lnTo>
                  <a:lnTo>
                    <a:pt x="2238" y="12462"/>
                  </a:lnTo>
                  <a:lnTo>
                    <a:pt x="5837" y="12418"/>
                  </a:lnTo>
                  <a:lnTo>
                    <a:pt x="10269" y="12111"/>
                  </a:lnTo>
                  <a:lnTo>
                    <a:pt x="13428" y="12067"/>
                  </a:lnTo>
                  <a:lnTo>
                    <a:pt x="15534" y="12287"/>
                  </a:lnTo>
                  <a:lnTo>
                    <a:pt x="15622" y="12287"/>
                  </a:lnTo>
                  <a:lnTo>
                    <a:pt x="15710" y="12199"/>
                  </a:lnTo>
                  <a:lnTo>
                    <a:pt x="15929" y="11672"/>
                  </a:lnTo>
                  <a:lnTo>
                    <a:pt x="15929" y="11629"/>
                  </a:lnTo>
                  <a:lnTo>
                    <a:pt x="16280" y="8601"/>
                  </a:lnTo>
                  <a:lnTo>
                    <a:pt x="16719" y="5573"/>
                  </a:lnTo>
                  <a:lnTo>
                    <a:pt x="17377" y="2896"/>
                  </a:lnTo>
                  <a:lnTo>
                    <a:pt x="17377" y="2852"/>
                  </a:lnTo>
                  <a:lnTo>
                    <a:pt x="17465" y="1536"/>
                  </a:lnTo>
                  <a:lnTo>
                    <a:pt x="17684" y="1317"/>
                  </a:lnTo>
                  <a:lnTo>
                    <a:pt x="18299" y="1404"/>
                  </a:lnTo>
                  <a:lnTo>
                    <a:pt x="22731" y="3072"/>
                  </a:lnTo>
                  <a:lnTo>
                    <a:pt x="22775" y="3072"/>
                  </a:lnTo>
                  <a:lnTo>
                    <a:pt x="27119" y="3993"/>
                  </a:lnTo>
                  <a:lnTo>
                    <a:pt x="27206" y="3949"/>
                  </a:lnTo>
                  <a:lnTo>
                    <a:pt x="28391" y="3642"/>
                  </a:lnTo>
                  <a:lnTo>
                    <a:pt x="28435" y="3598"/>
                  </a:lnTo>
                  <a:lnTo>
                    <a:pt x="30717" y="2326"/>
                  </a:lnTo>
                  <a:lnTo>
                    <a:pt x="30761" y="2282"/>
                  </a:lnTo>
                  <a:lnTo>
                    <a:pt x="32340" y="658"/>
                  </a:lnTo>
                  <a:lnTo>
                    <a:pt x="32867" y="307"/>
                  </a:lnTo>
                  <a:lnTo>
                    <a:pt x="32911" y="264"/>
                  </a:lnTo>
                  <a:lnTo>
                    <a:pt x="32911" y="176"/>
                  </a:lnTo>
                  <a:lnTo>
                    <a:pt x="32911" y="132"/>
                  </a:lnTo>
                  <a:lnTo>
                    <a:pt x="32911" y="44"/>
                  </a:lnTo>
                  <a:lnTo>
                    <a:pt x="3286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01" name="Google Shape;14601;p408"/>
            <p:cNvSpPr/>
            <p:nvPr/>
          </p:nvSpPr>
          <p:spPr>
            <a:xfrm>
              <a:off x="3644350" y="658525"/>
              <a:ext cx="620925" cy="835950"/>
            </a:xfrm>
            <a:custGeom>
              <a:avLst/>
              <a:gdLst/>
              <a:ahLst/>
              <a:cxnLst/>
              <a:rect l="l" t="t" r="r" b="b"/>
              <a:pathLst>
                <a:path w="24837" h="33438" extrusionOk="0">
                  <a:moveTo>
                    <a:pt x="24573" y="1"/>
                  </a:moveTo>
                  <a:lnTo>
                    <a:pt x="23344" y="703"/>
                  </a:lnTo>
                  <a:lnTo>
                    <a:pt x="20887" y="2283"/>
                  </a:lnTo>
                  <a:lnTo>
                    <a:pt x="16982" y="5223"/>
                  </a:lnTo>
                  <a:lnTo>
                    <a:pt x="16938" y="5267"/>
                  </a:lnTo>
                  <a:lnTo>
                    <a:pt x="15402" y="7768"/>
                  </a:lnTo>
                  <a:lnTo>
                    <a:pt x="13735" y="10269"/>
                  </a:lnTo>
                  <a:lnTo>
                    <a:pt x="11760" y="12770"/>
                  </a:lnTo>
                  <a:lnTo>
                    <a:pt x="9961" y="14964"/>
                  </a:lnTo>
                  <a:lnTo>
                    <a:pt x="7635" y="17860"/>
                  </a:lnTo>
                  <a:lnTo>
                    <a:pt x="5485" y="21063"/>
                  </a:lnTo>
                  <a:lnTo>
                    <a:pt x="5485" y="21107"/>
                  </a:lnTo>
                  <a:lnTo>
                    <a:pt x="4827" y="22555"/>
                  </a:lnTo>
                  <a:lnTo>
                    <a:pt x="4344" y="24354"/>
                  </a:lnTo>
                  <a:lnTo>
                    <a:pt x="3598" y="25803"/>
                  </a:lnTo>
                  <a:lnTo>
                    <a:pt x="2150" y="27514"/>
                  </a:lnTo>
                  <a:lnTo>
                    <a:pt x="2106" y="27558"/>
                  </a:lnTo>
                  <a:lnTo>
                    <a:pt x="1053" y="29840"/>
                  </a:lnTo>
                  <a:lnTo>
                    <a:pt x="0" y="33218"/>
                  </a:lnTo>
                  <a:lnTo>
                    <a:pt x="0" y="33306"/>
                  </a:lnTo>
                  <a:lnTo>
                    <a:pt x="0" y="33350"/>
                  </a:lnTo>
                  <a:lnTo>
                    <a:pt x="44" y="33394"/>
                  </a:lnTo>
                  <a:lnTo>
                    <a:pt x="88" y="33438"/>
                  </a:lnTo>
                  <a:lnTo>
                    <a:pt x="176" y="33438"/>
                  </a:lnTo>
                  <a:lnTo>
                    <a:pt x="263" y="33394"/>
                  </a:lnTo>
                  <a:lnTo>
                    <a:pt x="307" y="33306"/>
                  </a:lnTo>
                  <a:lnTo>
                    <a:pt x="1360" y="29971"/>
                  </a:lnTo>
                  <a:lnTo>
                    <a:pt x="2413" y="27733"/>
                  </a:lnTo>
                  <a:lnTo>
                    <a:pt x="3905" y="26022"/>
                  </a:lnTo>
                  <a:lnTo>
                    <a:pt x="3905" y="25978"/>
                  </a:lnTo>
                  <a:lnTo>
                    <a:pt x="4651" y="24486"/>
                  </a:lnTo>
                  <a:lnTo>
                    <a:pt x="4695" y="24486"/>
                  </a:lnTo>
                  <a:lnTo>
                    <a:pt x="5178" y="22687"/>
                  </a:lnTo>
                  <a:lnTo>
                    <a:pt x="5792" y="21239"/>
                  </a:lnTo>
                  <a:lnTo>
                    <a:pt x="7899" y="18036"/>
                  </a:lnTo>
                  <a:lnTo>
                    <a:pt x="10224" y="15183"/>
                  </a:lnTo>
                  <a:lnTo>
                    <a:pt x="12023" y="12989"/>
                  </a:lnTo>
                  <a:lnTo>
                    <a:pt x="14042" y="10488"/>
                  </a:lnTo>
                  <a:lnTo>
                    <a:pt x="15709" y="7943"/>
                  </a:lnTo>
                  <a:lnTo>
                    <a:pt x="17245" y="5486"/>
                  </a:lnTo>
                  <a:lnTo>
                    <a:pt x="21107" y="2546"/>
                  </a:lnTo>
                  <a:lnTo>
                    <a:pt x="23520" y="1010"/>
                  </a:lnTo>
                  <a:lnTo>
                    <a:pt x="24749" y="308"/>
                  </a:lnTo>
                  <a:lnTo>
                    <a:pt x="24793" y="264"/>
                  </a:lnTo>
                  <a:lnTo>
                    <a:pt x="24793" y="220"/>
                  </a:lnTo>
                  <a:lnTo>
                    <a:pt x="24836" y="133"/>
                  </a:lnTo>
                  <a:lnTo>
                    <a:pt x="24793" y="89"/>
                  </a:lnTo>
                  <a:lnTo>
                    <a:pt x="24749" y="45"/>
                  </a:lnTo>
                  <a:lnTo>
                    <a:pt x="2470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02" name="Google Shape;14602;p408"/>
            <p:cNvSpPr/>
            <p:nvPr/>
          </p:nvSpPr>
          <p:spPr>
            <a:xfrm>
              <a:off x="3615825" y="2072575"/>
              <a:ext cx="833750" cy="351075"/>
            </a:xfrm>
            <a:custGeom>
              <a:avLst/>
              <a:gdLst/>
              <a:ahLst/>
              <a:cxnLst/>
              <a:rect l="l" t="t" r="r" b="b"/>
              <a:pathLst>
                <a:path w="33350" h="14043" extrusionOk="0">
                  <a:moveTo>
                    <a:pt x="33086" y="1"/>
                  </a:moveTo>
                  <a:lnTo>
                    <a:pt x="33042" y="45"/>
                  </a:lnTo>
                  <a:lnTo>
                    <a:pt x="32252" y="1098"/>
                  </a:lnTo>
                  <a:lnTo>
                    <a:pt x="31243" y="1931"/>
                  </a:lnTo>
                  <a:lnTo>
                    <a:pt x="28084" y="3730"/>
                  </a:lnTo>
                  <a:lnTo>
                    <a:pt x="26855" y="4169"/>
                  </a:lnTo>
                  <a:lnTo>
                    <a:pt x="22028" y="3028"/>
                  </a:lnTo>
                  <a:lnTo>
                    <a:pt x="19088" y="1800"/>
                  </a:lnTo>
                  <a:lnTo>
                    <a:pt x="19044" y="1800"/>
                  </a:lnTo>
                  <a:lnTo>
                    <a:pt x="18123" y="1580"/>
                  </a:lnTo>
                  <a:lnTo>
                    <a:pt x="17991" y="1580"/>
                  </a:lnTo>
                  <a:lnTo>
                    <a:pt x="17947" y="1624"/>
                  </a:lnTo>
                  <a:lnTo>
                    <a:pt x="17903" y="1712"/>
                  </a:lnTo>
                  <a:lnTo>
                    <a:pt x="17333" y="4213"/>
                  </a:lnTo>
                  <a:lnTo>
                    <a:pt x="16982" y="7285"/>
                  </a:lnTo>
                  <a:lnTo>
                    <a:pt x="16236" y="12814"/>
                  </a:lnTo>
                  <a:lnTo>
                    <a:pt x="16192" y="13472"/>
                  </a:lnTo>
                  <a:lnTo>
                    <a:pt x="16017" y="13647"/>
                  </a:lnTo>
                  <a:lnTo>
                    <a:pt x="12155" y="12594"/>
                  </a:lnTo>
                  <a:lnTo>
                    <a:pt x="12111" y="12594"/>
                  </a:lnTo>
                  <a:lnTo>
                    <a:pt x="5749" y="12858"/>
                  </a:lnTo>
                  <a:lnTo>
                    <a:pt x="2633" y="12858"/>
                  </a:lnTo>
                  <a:lnTo>
                    <a:pt x="176" y="12638"/>
                  </a:lnTo>
                  <a:lnTo>
                    <a:pt x="132" y="12638"/>
                  </a:lnTo>
                  <a:lnTo>
                    <a:pt x="44" y="12682"/>
                  </a:lnTo>
                  <a:lnTo>
                    <a:pt x="0" y="12726"/>
                  </a:lnTo>
                  <a:lnTo>
                    <a:pt x="0" y="12814"/>
                  </a:lnTo>
                  <a:lnTo>
                    <a:pt x="0" y="12858"/>
                  </a:lnTo>
                  <a:lnTo>
                    <a:pt x="44" y="12945"/>
                  </a:lnTo>
                  <a:lnTo>
                    <a:pt x="88" y="12989"/>
                  </a:lnTo>
                  <a:lnTo>
                    <a:pt x="132" y="12989"/>
                  </a:lnTo>
                  <a:lnTo>
                    <a:pt x="2633" y="13209"/>
                  </a:lnTo>
                  <a:lnTo>
                    <a:pt x="5792" y="13209"/>
                  </a:lnTo>
                  <a:lnTo>
                    <a:pt x="12111" y="12945"/>
                  </a:lnTo>
                  <a:lnTo>
                    <a:pt x="16017" y="14042"/>
                  </a:lnTo>
                  <a:lnTo>
                    <a:pt x="16060" y="14042"/>
                  </a:lnTo>
                  <a:lnTo>
                    <a:pt x="16148" y="13998"/>
                  </a:lnTo>
                  <a:lnTo>
                    <a:pt x="16192" y="13955"/>
                  </a:lnTo>
                  <a:lnTo>
                    <a:pt x="16499" y="13647"/>
                  </a:lnTo>
                  <a:lnTo>
                    <a:pt x="16543" y="13560"/>
                  </a:lnTo>
                  <a:lnTo>
                    <a:pt x="16587" y="12858"/>
                  </a:lnTo>
                  <a:lnTo>
                    <a:pt x="17333" y="7329"/>
                  </a:lnTo>
                  <a:lnTo>
                    <a:pt x="17684" y="4301"/>
                  </a:lnTo>
                  <a:lnTo>
                    <a:pt x="18211" y="1975"/>
                  </a:lnTo>
                  <a:lnTo>
                    <a:pt x="18957" y="2151"/>
                  </a:lnTo>
                  <a:lnTo>
                    <a:pt x="21897" y="3379"/>
                  </a:lnTo>
                  <a:lnTo>
                    <a:pt x="21940" y="3379"/>
                  </a:lnTo>
                  <a:lnTo>
                    <a:pt x="26811" y="4520"/>
                  </a:lnTo>
                  <a:lnTo>
                    <a:pt x="26943" y="4476"/>
                  </a:lnTo>
                  <a:lnTo>
                    <a:pt x="28215" y="4038"/>
                  </a:lnTo>
                  <a:lnTo>
                    <a:pt x="28259" y="4038"/>
                  </a:lnTo>
                  <a:lnTo>
                    <a:pt x="31419" y="2195"/>
                  </a:lnTo>
                  <a:lnTo>
                    <a:pt x="31462" y="2195"/>
                  </a:lnTo>
                  <a:lnTo>
                    <a:pt x="32516" y="1361"/>
                  </a:lnTo>
                  <a:lnTo>
                    <a:pt x="32516" y="1317"/>
                  </a:lnTo>
                  <a:lnTo>
                    <a:pt x="33305" y="264"/>
                  </a:lnTo>
                  <a:lnTo>
                    <a:pt x="33349" y="220"/>
                  </a:lnTo>
                  <a:lnTo>
                    <a:pt x="33349" y="132"/>
                  </a:lnTo>
                  <a:lnTo>
                    <a:pt x="33305" y="88"/>
                  </a:lnTo>
                  <a:lnTo>
                    <a:pt x="33262" y="45"/>
                  </a:lnTo>
                  <a:lnTo>
                    <a:pt x="3321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03" name="Google Shape;14603;p408"/>
            <p:cNvSpPr/>
            <p:nvPr/>
          </p:nvSpPr>
          <p:spPr>
            <a:xfrm>
              <a:off x="3615825" y="642075"/>
              <a:ext cx="642875" cy="845825"/>
            </a:xfrm>
            <a:custGeom>
              <a:avLst/>
              <a:gdLst/>
              <a:ahLst/>
              <a:cxnLst/>
              <a:rect l="l" t="t" r="r" b="b"/>
              <a:pathLst>
                <a:path w="25715" h="33833" extrusionOk="0">
                  <a:moveTo>
                    <a:pt x="25495" y="1"/>
                  </a:moveTo>
                  <a:lnTo>
                    <a:pt x="24134" y="483"/>
                  </a:lnTo>
                  <a:lnTo>
                    <a:pt x="24091" y="483"/>
                  </a:lnTo>
                  <a:lnTo>
                    <a:pt x="22862" y="1229"/>
                  </a:lnTo>
                  <a:lnTo>
                    <a:pt x="20273" y="3028"/>
                  </a:lnTo>
                  <a:lnTo>
                    <a:pt x="16982" y="5530"/>
                  </a:lnTo>
                  <a:lnTo>
                    <a:pt x="16938" y="5573"/>
                  </a:lnTo>
                  <a:lnTo>
                    <a:pt x="16236" y="6451"/>
                  </a:lnTo>
                  <a:lnTo>
                    <a:pt x="16236" y="6495"/>
                  </a:lnTo>
                  <a:lnTo>
                    <a:pt x="15007" y="8645"/>
                  </a:lnTo>
                  <a:lnTo>
                    <a:pt x="13559" y="10839"/>
                  </a:lnTo>
                  <a:lnTo>
                    <a:pt x="9742" y="15490"/>
                  </a:lnTo>
                  <a:lnTo>
                    <a:pt x="8162" y="17509"/>
                  </a:lnTo>
                  <a:lnTo>
                    <a:pt x="5836" y="21019"/>
                  </a:lnTo>
                  <a:lnTo>
                    <a:pt x="5792" y="21063"/>
                  </a:lnTo>
                  <a:lnTo>
                    <a:pt x="4476" y="24267"/>
                  </a:lnTo>
                  <a:lnTo>
                    <a:pt x="2414" y="27645"/>
                  </a:lnTo>
                  <a:lnTo>
                    <a:pt x="1360" y="29927"/>
                  </a:lnTo>
                  <a:lnTo>
                    <a:pt x="0" y="33569"/>
                  </a:lnTo>
                  <a:lnTo>
                    <a:pt x="0" y="33657"/>
                  </a:lnTo>
                  <a:lnTo>
                    <a:pt x="0" y="33701"/>
                  </a:lnTo>
                  <a:lnTo>
                    <a:pt x="44" y="33789"/>
                  </a:lnTo>
                  <a:lnTo>
                    <a:pt x="88" y="33832"/>
                  </a:lnTo>
                  <a:lnTo>
                    <a:pt x="176" y="33832"/>
                  </a:lnTo>
                  <a:lnTo>
                    <a:pt x="263" y="33789"/>
                  </a:lnTo>
                  <a:lnTo>
                    <a:pt x="307" y="33701"/>
                  </a:lnTo>
                  <a:lnTo>
                    <a:pt x="1668" y="30103"/>
                  </a:lnTo>
                  <a:lnTo>
                    <a:pt x="2721" y="27821"/>
                  </a:lnTo>
                  <a:lnTo>
                    <a:pt x="4783" y="24442"/>
                  </a:lnTo>
                  <a:lnTo>
                    <a:pt x="4783" y="24398"/>
                  </a:lnTo>
                  <a:lnTo>
                    <a:pt x="6143" y="21195"/>
                  </a:lnTo>
                  <a:lnTo>
                    <a:pt x="8469" y="17728"/>
                  </a:lnTo>
                  <a:lnTo>
                    <a:pt x="10005" y="15710"/>
                  </a:lnTo>
                  <a:lnTo>
                    <a:pt x="13823" y="11015"/>
                  </a:lnTo>
                  <a:lnTo>
                    <a:pt x="15314" y="8821"/>
                  </a:lnTo>
                  <a:lnTo>
                    <a:pt x="16499" y="6671"/>
                  </a:lnTo>
                  <a:lnTo>
                    <a:pt x="17201" y="5793"/>
                  </a:lnTo>
                  <a:lnTo>
                    <a:pt x="20492" y="3292"/>
                  </a:lnTo>
                  <a:lnTo>
                    <a:pt x="23037" y="1537"/>
                  </a:lnTo>
                  <a:lnTo>
                    <a:pt x="24266" y="791"/>
                  </a:lnTo>
                  <a:lnTo>
                    <a:pt x="25626" y="352"/>
                  </a:lnTo>
                  <a:lnTo>
                    <a:pt x="25670" y="308"/>
                  </a:lnTo>
                  <a:lnTo>
                    <a:pt x="25714" y="264"/>
                  </a:lnTo>
                  <a:lnTo>
                    <a:pt x="25714" y="176"/>
                  </a:lnTo>
                  <a:lnTo>
                    <a:pt x="25714" y="132"/>
                  </a:lnTo>
                  <a:lnTo>
                    <a:pt x="25670" y="45"/>
                  </a:lnTo>
                  <a:lnTo>
                    <a:pt x="2562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04" name="Google Shape;14604;p408"/>
            <p:cNvSpPr/>
            <p:nvPr/>
          </p:nvSpPr>
          <p:spPr>
            <a:xfrm>
              <a:off x="3589500" y="2073675"/>
              <a:ext cx="884200" cy="377400"/>
            </a:xfrm>
            <a:custGeom>
              <a:avLst/>
              <a:gdLst/>
              <a:ahLst/>
              <a:cxnLst/>
              <a:rect l="l" t="t" r="r" b="b"/>
              <a:pathLst>
                <a:path w="35368" h="15096" extrusionOk="0">
                  <a:moveTo>
                    <a:pt x="35192" y="1"/>
                  </a:moveTo>
                  <a:lnTo>
                    <a:pt x="35104" y="44"/>
                  </a:lnTo>
                  <a:lnTo>
                    <a:pt x="35061" y="88"/>
                  </a:lnTo>
                  <a:lnTo>
                    <a:pt x="34315" y="1141"/>
                  </a:lnTo>
                  <a:lnTo>
                    <a:pt x="31901" y="2721"/>
                  </a:lnTo>
                  <a:lnTo>
                    <a:pt x="29137" y="4301"/>
                  </a:lnTo>
                  <a:lnTo>
                    <a:pt x="27733" y="4871"/>
                  </a:lnTo>
                  <a:lnTo>
                    <a:pt x="22379" y="3511"/>
                  </a:lnTo>
                  <a:lnTo>
                    <a:pt x="19966" y="2414"/>
                  </a:lnTo>
                  <a:lnTo>
                    <a:pt x="19834" y="2414"/>
                  </a:lnTo>
                  <a:lnTo>
                    <a:pt x="19790" y="2502"/>
                  </a:lnTo>
                  <a:lnTo>
                    <a:pt x="19746" y="2546"/>
                  </a:lnTo>
                  <a:lnTo>
                    <a:pt x="19264" y="5486"/>
                  </a:lnTo>
                  <a:lnTo>
                    <a:pt x="18737" y="8996"/>
                  </a:lnTo>
                  <a:lnTo>
                    <a:pt x="18342" y="12024"/>
                  </a:lnTo>
                  <a:lnTo>
                    <a:pt x="18079" y="13340"/>
                  </a:lnTo>
                  <a:lnTo>
                    <a:pt x="17508" y="14305"/>
                  </a:lnTo>
                  <a:lnTo>
                    <a:pt x="17026" y="14613"/>
                  </a:lnTo>
                  <a:lnTo>
                    <a:pt x="16367" y="14744"/>
                  </a:lnTo>
                  <a:lnTo>
                    <a:pt x="15578" y="14613"/>
                  </a:lnTo>
                  <a:lnTo>
                    <a:pt x="11979" y="13647"/>
                  </a:lnTo>
                  <a:lnTo>
                    <a:pt x="11936" y="13647"/>
                  </a:lnTo>
                  <a:lnTo>
                    <a:pt x="8996" y="13691"/>
                  </a:lnTo>
                  <a:lnTo>
                    <a:pt x="5529" y="13867"/>
                  </a:lnTo>
                  <a:lnTo>
                    <a:pt x="2808" y="13691"/>
                  </a:lnTo>
                  <a:lnTo>
                    <a:pt x="176" y="13296"/>
                  </a:lnTo>
                  <a:lnTo>
                    <a:pt x="132" y="13296"/>
                  </a:lnTo>
                  <a:lnTo>
                    <a:pt x="44" y="13340"/>
                  </a:lnTo>
                  <a:lnTo>
                    <a:pt x="0" y="13384"/>
                  </a:lnTo>
                  <a:lnTo>
                    <a:pt x="0" y="13472"/>
                  </a:lnTo>
                  <a:lnTo>
                    <a:pt x="0" y="13516"/>
                  </a:lnTo>
                  <a:lnTo>
                    <a:pt x="44" y="13603"/>
                  </a:lnTo>
                  <a:lnTo>
                    <a:pt x="88" y="13647"/>
                  </a:lnTo>
                  <a:lnTo>
                    <a:pt x="132" y="13647"/>
                  </a:lnTo>
                  <a:lnTo>
                    <a:pt x="2764" y="14042"/>
                  </a:lnTo>
                  <a:lnTo>
                    <a:pt x="5529" y="14174"/>
                  </a:lnTo>
                  <a:lnTo>
                    <a:pt x="8996" y="14042"/>
                  </a:lnTo>
                  <a:lnTo>
                    <a:pt x="11892" y="13998"/>
                  </a:lnTo>
                  <a:lnTo>
                    <a:pt x="15490" y="14964"/>
                  </a:lnTo>
                  <a:lnTo>
                    <a:pt x="16324" y="15095"/>
                  </a:lnTo>
                  <a:lnTo>
                    <a:pt x="16411" y="15095"/>
                  </a:lnTo>
                  <a:lnTo>
                    <a:pt x="17113" y="14964"/>
                  </a:lnTo>
                  <a:lnTo>
                    <a:pt x="17201" y="14920"/>
                  </a:lnTo>
                  <a:lnTo>
                    <a:pt x="17728" y="14569"/>
                  </a:lnTo>
                  <a:lnTo>
                    <a:pt x="17816" y="14525"/>
                  </a:lnTo>
                  <a:lnTo>
                    <a:pt x="18386" y="13472"/>
                  </a:lnTo>
                  <a:lnTo>
                    <a:pt x="18430" y="13428"/>
                  </a:lnTo>
                  <a:lnTo>
                    <a:pt x="18693" y="12068"/>
                  </a:lnTo>
                  <a:lnTo>
                    <a:pt x="19088" y="9040"/>
                  </a:lnTo>
                  <a:lnTo>
                    <a:pt x="19615" y="5529"/>
                  </a:lnTo>
                  <a:lnTo>
                    <a:pt x="20053" y="2853"/>
                  </a:lnTo>
                  <a:lnTo>
                    <a:pt x="22247" y="3862"/>
                  </a:lnTo>
                  <a:lnTo>
                    <a:pt x="22291" y="3862"/>
                  </a:lnTo>
                  <a:lnTo>
                    <a:pt x="27689" y="5222"/>
                  </a:lnTo>
                  <a:lnTo>
                    <a:pt x="27820" y="5222"/>
                  </a:lnTo>
                  <a:lnTo>
                    <a:pt x="29268" y="4608"/>
                  </a:lnTo>
                  <a:lnTo>
                    <a:pt x="32121" y="3028"/>
                  </a:lnTo>
                  <a:lnTo>
                    <a:pt x="34534" y="1405"/>
                  </a:lnTo>
                  <a:lnTo>
                    <a:pt x="34578" y="1361"/>
                  </a:lnTo>
                  <a:lnTo>
                    <a:pt x="35324" y="308"/>
                  </a:lnTo>
                  <a:lnTo>
                    <a:pt x="35368" y="220"/>
                  </a:lnTo>
                  <a:lnTo>
                    <a:pt x="35368" y="176"/>
                  </a:lnTo>
                  <a:lnTo>
                    <a:pt x="35368" y="88"/>
                  </a:lnTo>
                  <a:lnTo>
                    <a:pt x="35324" y="44"/>
                  </a:lnTo>
                  <a:lnTo>
                    <a:pt x="3523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05" name="Google Shape;14605;p408"/>
            <p:cNvSpPr/>
            <p:nvPr/>
          </p:nvSpPr>
          <p:spPr>
            <a:xfrm>
              <a:off x="3598275" y="630025"/>
              <a:ext cx="656025" cy="832650"/>
            </a:xfrm>
            <a:custGeom>
              <a:avLst/>
              <a:gdLst/>
              <a:ahLst/>
              <a:cxnLst/>
              <a:rect l="l" t="t" r="r" b="b"/>
              <a:pathLst>
                <a:path w="26241" h="33306" extrusionOk="0">
                  <a:moveTo>
                    <a:pt x="26021" y="0"/>
                  </a:moveTo>
                  <a:lnTo>
                    <a:pt x="25626" y="132"/>
                  </a:lnTo>
                  <a:lnTo>
                    <a:pt x="24090" y="263"/>
                  </a:lnTo>
                  <a:lnTo>
                    <a:pt x="24003" y="263"/>
                  </a:lnTo>
                  <a:lnTo>
                    <a:pt x="20141" y="2984"/>
                  </a:lnTo>
                  <a:lnTo>
                    <a:pt x="17377" y="5310"/>
                  </a:lnTo>
                  <a:lnTo>
                    <a:pt x="14832" y="7811"/>
                  </a:lnTo>
                  <a:lnTo>
                    <a:pt x="13691" y="9303"/>
                  </a:lnTo>
                  <a:lnTo>
                    <a:pt x="13647" y="9390"/>
                  </a:lnTo>
                  <a:lnTo>
                    <a:pt x="13384" y="10619"/>
                  </a:lnTo>
                  <a:lnTo>
                    <a:pt x="11672" y="12725"/>
                  </a:lnTo>
                  <a:lnTo>
                    <a:pt x="10839" y="13735"/>
                  </a:lnTo>
                  <a:lnTo>
                    <a:pt x="9961" y="14744"/>
                  </a:lnTo>
                  <a:lnTo>
                    <a:pt x="9127" y="15841"/>
                  </a:lnTo>
                  <a:lnTo>
                    <a:pt x="8293" y="17026"/>
                  </a:lnTo>
                  <a:lnTo>
                    <a:pt x="7460" y="18210"/>
                  </a:lnTo>
                  <a:lnTo>
                    <a:pt x="6626" y="19483"/>
                  </a:lnTo>
                  <a:lnTo>
                    <a:pt x="5836" y="20755"/>
                  </a:lnTo>
                  <a:lnTo>
                    <a:pt x="5090" y="22072"/>
                  </a:lnTo>
                  <a:lnTo>
                    <a:pt x="4344" y="23388"/>
                  </a:lnTo>
                  <a:lnTo>
                    <a:pt x="3598" y="24749"/>
                  </a:lnTo>
                  <a:lnTo>
                    <a:pt x="2896" y="26153"/>
                  </a:lnTo>
                  <a:lnTo>
                    <a:pt x="2238" y="27513"/>
                  </a:lnTo>
                  <a:lnTo>
                    <a:pt x="1624" y="28917"/>
                  </a:lnTo>
                  <a:lnTo>
                    <a:pt x="1053" y="30321"/>
                  </a:lnTo>
                  <a:lnTo>
                    <a:pt x="483" y="31682"/>
                  </a:lnTo>
                  <a:lnTo>
                    <a:pt x="0" y="33086"/>
                  </a:lnTo>
                  <a:lnTo>
                    <a:pt x="0" y="33130"/>
                  </a:lnTo>
                  <a:lnTo>
                    <a:pt x="0" y="33217"/>
                  </a:lnTo>
                  <a:lnTo>
                    <a:pt x="44" y="33261"/>
                  </a:lnTo>
                  <a:lnTo>
                    <a:pt x="132" y="33305"/>
                  </a:lnTo>
                  <a:lnTo>
                    <a:pt x="176" y="33305"/>
                  </a:lnTo>
                  <a:lnTo>
                    <a:pt x="263" y="33261"/>
                  </a:lnTo>
                  <a:lnTo>
                    <a:pt x="351" y="33217"/>
                  </a:lnTo>
                  <a:lnTo>
                    <a:pt x="834" y="31813"/>
                  </a:lnTo>
                  <a:lnTo>
                    <a:pt x="1360" y="30453"/>
                  </a:lnTo>
                  <a:lnTo>
                    <a:pt x="1931" y="29049"/>
                  </a:lnTo>
                  <a:lnTo>
                    <a:pt x="2589" y="27688"/>
                  </a:lnTo>
                  <a:lnTo>
                    <a:pt x="3247" y="26284"/>
                  </a:lnTo>
                  <a:lnTo>
                    <a:pt x="3905" y="24924"/>
                  </a:lnTo>
                  <a:lnTo>
                    <a:pt x="4651" y="23564"/>
                  </a:lnTo>
                  <a:lnTo>
                    <a:pt x="5397" y="22247"/>
                  </a:lnTo>
                  <a:lnTo>
                    <a:pt x="6143" y="20931"/>
                  </a:lnTo>
                  <a:lnTo>
                    <a:pt x="6933" y="19658"/>
                  </a:lnTo>
                  <a:lnTo>
                    <a:pt x="7767" y="18430"/>
                  </a:lnTo>
                  <a:lnTo>
                    <a:pt x="8557" y="17201"/>
                  </a:lnTo>
                  <a:lnTo>
                    <a:pt x="9390" y="16060"/>
                  </a:lnTo>
                  <a:lnTo>
                    <a:pt x="10268" y="14963"/>
                  </a:lnTo>
                  <a:lnTo>
                    <a:pt x="11102" y="13954"/>
                  </a:lnTo>
                  <a:lnTo>
                    <a:pt x="11936" y="12945"/>
                  </a:lnTo>
                  <a:lnTo>
                    <a:pt x="13691" y="10795"/>
                  </a:lnTo>
                  <a:lnTo>
                    <a:pt x="13735" y="10751"/>
                  </a:lnTo>
                  <a:lnTo>
                    <a:pt x="13998" y="9478"/>
                  </a:lnTo>
                  <a:lnTo>
                    <a:pt x="15095" y="8030"/>
                  </a:lnTo>
                  <a:lnTo>
                    <a:pt x="17596" y="5573"/>
                  </a:lnTo>
                  <a:lnTo>
                    <a:pt x="20361" y="3291"/>
                  </a:lnTo>
                  <a:lnTo>
                    <a:pt x="24134" y="614"/>
                  </a:lnTo>
                  <a:lnTo>
                    <a:pt x="25670" y="483"/>
                  </a:lnTo>
                  <a:lnTo>
                    <a:pt x="26109" y="351"/>
                  </a:lnTo>
                  <a:lnTo>
                    <a:pt x="26153" y="307"/>
                  </a:lnTo>
                  <a:lnTo>
                    <a:pt x="26197" y="263"/>
                  </a:lnTo>
                  <a:lnTo>
                    <a:pt x="26241" y="176"/>
                  </a:lnTo>
                  <a:lnTo>
                    <a:pt x="26241" y="132"/>
                  </a:lnTo>
                  <a:lnTo>
                    <a:pt x="26197" y="88"/>
                  </a:lnTo>
                  <a:lnTo>
                    <a:pt x="26153" y="44"/>
                  </a:lnTo>
                  <a:lnTo>
                    <a:pt x="2606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06" name="Google Shape;14606;p408"/>
            <p:cNvSpPr/>
            <p:nvPr/>
          </p:nvSpPr>
          <p:spPr>
            <a:xfrm>
              <a:off x="3611425" y="1686425"/>
              <a:ext cx="2121650" cy="846925"/>
            </a:xfrm>
            <a:custGeom>
              <a:avLst/>
              <a:gdLst/>
              <a:ahLst/>
              <a:cxnLst/>
              <a:rect l="l" t="t" r="r" b="b"/>
              <a:pathLst>
                <a:path w="84866" h="33877" extrusionOk="0">
                  <a:moveTo>
                    <a:pt x="80478" y="1"/>
                  </a:moveTo>
                  <a:lnTo>
                    <a:pt x="76923" y="483"/>
                  </a:lnTo>
                  <a:lnTo>
                    <a:pt x="73632" y="834"/>
                  </a:lnTo>
                  <a:lnTo>
                    <a:pt x="70824" y="1098"/>
                  </a:lnTo>
                  <a:lnTo>
                    <a:pt x="68849" y="1405"/>
                  </a:lnTo>
                  <a:lnTo>
                    <a:pt x="68805" y="1405"/>
                  </a:lnTo>
                  <a:lnTo>
                    <a:pt x="67533" y="1888"/>
                  </a:lnTo>
                  <a:lnTo>
                    <a:pt x="67489" y="1931"/>
                  </a:lnTo>
                  <a:lnTo>
                    <a:pt x="65558" y="3731"/>
                  </a:lnTo>
                  <a:lnTo>
                    <a:pt x="63145" y="5266"/>
                  </a:lnTo>
                  <a:lnTo>
                    <a:pt x="59239" y="6934"/>
                  </a:lnTo>
                  <a:lnTo>
                    <a:pt x="54939" y="8514"/>
                  </a:lnTo>
                  <a:lnTo>
                    <a:pt x="51824" y="9611"/>
                  </a:lnTo>
                  <a:lnTo>
                    <a:pt x="48752" y="10269"/>
                  </a:lnTo>
                  <a:lnTo>
                    <a:pt x="48708" y="10313"/>
                  </a:lnTo>
                  <a:lnTo>
                    <a:pt x="41292" y="13999"/>
                  </a:lnTo>
                  <a:lnTo>
                    <a:pt x="41248" y="14042"/>
                  </a:lnTo>
                  <a:lnTo>
                    <a:pt x="37475" y="16456"/>
                  </a:lnTo>
                  <a:lnTo>
                    <a:pt x="35105" y="17816"/>
                  </a:lnTo>
                  <a:lnTo>
                    <a:pt x="32999" y="18387"/>
                  </a:lnTo>
                  <a:lnTo>
                    <a:pt x="32955" y="18387"/>
                  </a:lnTo>
                  <a:lnTo>
                    <a:pt x="29181" y="20537"/>
                  </a:lnTo>
                  <a:lnTo>
                    <a:pt x="26987" y="21722"/>
                  </a:lnTo>
                  <a:lnTo>
                    <a:pt x="26153" y="21853"/>
                  </a:lnTo>
                  <a:lnTo>
                    <a:pt x="23170" y="21063"/>
                  </a:lnTo>
                  <a:lnTo>
                    <a:pt x="21634" y="20756"/>
                  </a:lnTo>
                  <a:lnTo>
                    <a:pt x="21546" y="20800"/>
                  </a:lnTo>
                  <a:lnTo>
                    <a:pt x="20888" y="21107"/>
                  </a:lnTo>
                  <a:lnTo>
                    <a:pt x="20800" y="21151"/>
                  </a:lnTo>
                  <a:lnTo>
                    <a:pt x="20273" y="21941"/>
                  </a:lnTo>
                  <a:lnTo>
                    <a:pt x="20273" y="21985"/>
                  </a:lnTo>
                  <a:lnTo>
                    <a:pt x="19747" y="24047"/>
                  </a:lnTo>
                  <a:lnTo>
                    <a:pt x="19747" y="24091"/>
                  </a:lnTo>
                  <a:lnTo>
                    <a:pt x="19308" y="27382"/>
                  </a:lnTo>
                  <a:lnTo>
                    <a:pt x="18430" y="30234"/>
                  </a:lnTo>
                  <a:lnTo>
                    <a:pt x="18036" y="32955"/>
                  </a:lnTo>
                  <a:lnTo>
                    <a:pt x="17816" y="33438"/>
                  </a:lnTo>
                  <a:lnTo>
                    <a:pt x="17553" y="33525"/>
                  </a:lnTo>
                  <a:lnTo>
                    <a:pt x="14788" y="32955"/>
                  </a:lnTo>
                  <a:lnTo>
                    <a:pt x="11848" y="32121"/>
                  </a:lnTo>
                  <a:lnTo>
                    <a:pt x="9172" y="31419"/>
                  </a:lnTo>
                  <a:lnTo>
                    <a:pt x="9128" y="31419"/>
                  </a:lnTo>
                  <a:lnTo>
                    <a:pt x="6144" y="31331"/>
                  </a:lnTo>
                  <a:lnTo>
                    <a:pt x="2897" y="31068"/>
                  </a:lnTo>
                  <a:lnTo>
                    <a:pt x="220" y="30629"/>
                  </a:lnTo>
                  <a:lnTo>
                    <a:pt x="132" y="30629"/>
                  </a:lnTo>
                  <a:lnTo>
                    <a:pt x="88" y="30673"/>
                  </a:lnTo>
                  <a:lnTo>
                    <a:pt x="45" y="30717"/>
                  </a:lnTo>
                  <a:lnTo>
                    <a:pt x="1" y="30761"/>
                  </a:lnTo>
                  <a:lnTo>
                    <a:pt x="1" y="30849"/>
                  </a:lnTo>
                  <a:lnTo>
                    <a:pt x="45" y="30893"/>
                  </a:lnTo>
                  <a:lnTo>
                    <a:pt x="88" y="30980"/>
                  </a:lnTo>
                  <a:lnTo>
                    <a:pt x="132" y="30980"/>
                  </a:lnTo>
                  <a:lnTo>
                    <a:pt x="2853" y="31419"/>
                  </a:lnTo>
                  <a:lnTo>
                    <a:pt x="6144" y="31682"/>
                  </a:lnTo>
                  <a:lnTo>
                    <a:pt x="9128" y="31770"/>
                  </a:lnTo>
                  <a:lnTo>
                    <a:pt x="11761" y="32472"/>
                  </a:lnTo>
                  <a:lnTo>
                    <a:pt x="14701" y="33306"/>
                  </a:lnTo>
                  <a:lnTo>
                    <a:pt x="17553" y="33876"/>
                  </a:lnTo>
                  <a:lnTo>
                    <a:pt x="17641" y="33876"/>
                  </a:lnTo>
                  <a:lnTo>
                    <a:pt x="18036" y="33701"/>
                  </a:lnTo>
                  <a:lnTo>
                    <a:pt x="18123" y="33613"/>
                  </a:lnTo>
                  <a:lnTo>
                    <a:pt x="18387" y="33043"/>
                  </a:lnTo>
                  <a:lnTo>
                    <a:pt x="18387" y="32999"/>
                  </a:lnTo>
                  <a:lnTo>
                    <a:pt x="18781" y="30322"/>
                  </a:lnTo>
                  <a:lnTo>
                    <a:pt x="19659" y="27470"/>
                  </a:lnTo>
                  <a:lnTo>
                    <a:pt x="20098" y="24135"/>
                  </a:lnTo>
                  <a:lnTo>
                    <a:pt x="20624" y="22116"/>
                  </a:lnTo>
                  <a:lnTo>
                    <a:pt x="21063" y="21414"/>
                  </a:lnTo>
                  <a:lnTo>
                    <a:pt x="21634" y="21107"/>
                  </a:lnTo>
                  <a:lnTo>
                    <a:pt x="23082" y="21414"/>
                  </a:lnTo>
                  <a:lnTo>
                    <a:pt x="26110" y="22204"/>
                  </a:lnTo>
                  <a:lnTo>
                    <a:pt x="26197" y="22204"/>
                  </a:lnTo>
                  <a:lnTo>
                    <a:pt x="27031" y="22073"/>
                  </a:lnTo>
                  <a:lnTo>
                    <a:pt x="27119" y="22029"/>
                  </a:lnTo>
                  <a:lnTo>
                    <a:pt x="29357" y="20844"/>
                  </a:lnTo>
                  <a:lnTo>
                    <a:pt x="33130" y="18738"/>
                  </a:lnTo>
                  <a:lnTo>
                    <a:pt x="35193" y="18123"/>
                  </a:lnTo>
                  <a:lnTo>
                    <a:pt x="35237" y="18123"/>
                  </a:lnTo>
                  <a:lnTo>
                    <a:pt x="37650" y="16763"/>
                  </a:lnTo>
                  <a:lnTo>
                    <a:pt x="41424" y="14306"/>
                  </a:lnTo>
                  <a:lnTo>
                    <a:pt x="48840" y="10620"/>
                  </a:lnTo>
                  <a:lnTo>
                    <a:pt x="51911" y="9918"/>
                  </a:lnTo>
                  <a:lnTo>
                    <a:pt x="55071" y="8821"/>
                  </a:lnTo>
                  <a:lnTo>
                    <a:pt x="59371" y="7241"/>
                  </a:lnTo>
                  <a:lnTo>
                    <a:pt x="63276" y="5574"/>
                  </a:lnTo>
                  <a:lnTo>
                    <a:pt x="63320" y="5574"/>
                  </a:lnTo>
                  <a:lnTo>
                    <a:pt x="65778" y="4038"/>
                  </a:lnTo>
                  <a:lnTo>
                    <a:pt x="65778" y="3994"/>
                  </a:lnTo>
                  <a:lnTo>
                    <a:pt x="67708" y="2195"/>
                  </a:lnTo>
                  <a:lnTo>
                    <a:pt x="68893" y="1756"/>
                  </a:lnTo>
                  <a:lnTo>
                    <a:pt x="70868" y="1405"/>
                  </a:lnTo>
                  <a:lnTo>
                    <a:pt x="73676" y="1186"/>
                  </a:lnTo>
                  <a:lnTo>
                    <a:pt x="76967" y="834"/>
                  </a:lnTo>
                  <a:lnTo>
                    <a:pt x="80478" y="352"/>
                  </a:lnTo>
                  <a:lnTo>
                    <a:pt x="81882" y="571"/>
                  </a:lnTo>
                  <a:lnTo>
                    <a:pt x="82233" y="834"/>
                  </a:lnTo>
                  <a:lnTo>
                    <a:pt x="82672" y="2458"/>
                  </a:lnTo>
                  <a:lnTo>
                    <a:pt x="83461" y="6144"/>
                  </a:lnTo>
                  <a:lnTo>
                    <a:pt x="84558" y="11059"/>
                  </a:lnTo>
                  <a:lnTo>
                    <a:pt x="84558" y="11146"/>
                  </a:lnTo>
                  <a:lnTo>
                    <a:pt x="84602" y="11190"/>
                  </a:lnTo>
                  <a:lnTo>
                    <a:pt x="84822" y="11190"/>
                  </a:lnTo>
                  <a:lnTo>
                    <a:pt x="84866" y="11146"/>
                  </a:lnTo>
                  <a:lnTo>
                    <a:pt x="84866" y="11059"/>
                  </a:lnTo>
                  <a:lnTo>
                    <a:pt x="84866" y="11015"/>
                  </a:lnTo>
                  <a:lnTo>
                    <a:pt x="83812" y="6056"/>
                  </a:lnTo>
                  <a:lnTo>
                    <a:pt x="82979" y="2370"/>
                  </a:lnTo>
                  <a:lnTo>
                    <a:pt x="82540" y="703"/>
                  </a:lnTo>
                  <a:lnTo>
                    <a:pt x="82496" y="615"/>
                  </a:lnTo>
                  <a:lnTo>
                    <a:pt x="82101" y="264"/>
                  </a:lnTo>
                  <a:lnTo>
                    <a:pt x="82013" y="220"/>
                  </a:lnTo>
                  <a:lnTo>
                    <a:pt x="8052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07" name="Google Shape;14607;p408"/>
            <p:cNvSpPr/>
            <p:nvPr/>
          </p:nvSpPr>
          <p:spPr>
            <a:xfrm>
              <a:off x="3555475" y="722150"/>
              <a:ext cx="443225" cy="703225"/>
            </a:xfrm>
            <a:custGeom>
              <a:avLst/>
              <a:gdLst/>
              <a:ahLst/>
              <a:cxnLst/>
              <a:rect l="l" t="t" r="r" b="b"/>
              <a:pathLst>
                <a:path w="17729" h="28129" extrusionOk="0">
                  <a:moveTo>
                    <a:pt x="17509" y="1"/>
                  </a:moveTo>
                  <a:lnTo>
                    <a:pt x="17465" y="45"/>
                  </a:lnTo>
                  <a:lnTo>
                    <a:pt x="14174" y="3248"/>
                  </a:lnTo>
                  <a:lnTo>
                    <a:pt x="14130" y="3248"/>
                  </a:lnTo>
                  <a:lnTo>
                    <a:pt x="9742" y="10225"/>
                  </a:lnTo>
                  <a:lnTo>
                    <a:pt x="7680" y="13121"/>
                  </a:lnTo>
                  <a:lnTo>
                    <a:pt x="7636" y="13121"/>
                  </a:lnTo>
                  <a:lnTo>
                    <a:pt x="6363" y="15710"/>
                  </a:lnTo>
                  <a:lnTo>
                    <a:pt x="4608" y="18913"/>
                  </a:lnTo>
                  <a:lnTo>
                    <a:pt x="3028" y="22073"/>
                  </a:lnTo>
                  <a:lnTo>
                    <a:pt x="1361" y="24969"/>
                  </a:lnTo>
                  <a:lnTo>
                    <a:pt x="1" y="27909"/>
                  </a:lnTo>
                  <a:lnTo>
                    <a:pt x="1" y="27953"/>
                  </a:lnTo>
                  <a:lnTo>
                    <a:pt x="1" y="28040"/>
                  </a:lnTo>
                  <a:lnTo>
                    <a:pt x="45" y="28084"/>
                  </a:lnTo>
                  <a:lnTo>
                    <a:pt x="88" y="28128"/>
                  </a:lnTo>
                  <a:lnTo>
                    <a:pt x="264" y="28128"/>
                  </a:lnTo>
                  <a:lnTo>
                    <a:pt x="352" y="28040"/>
                  </a:lnTo>
                  <a:lnTo>
                    <a:pt x="1668" y="25144"/>
                  </a:lnTo>
                  <a:lnTo>
                    <a:pt x="3336" y="22204"/>
                  </a:lnTo>
                  <a:lnTo>
                    <a:pt x="4915" y="19089"/>
                  </a:lnTo>
                  <a:lnTo>
                    <a:pt x="6671" y="15886"/>
                  </a:lnTo>
                  <a:lnTo>
                    <a:pt x="7943" y="13297"/>
                  </a:lnTo>
                  <a:lnTo>
                    <a:pt x="10005" y="10401"/>
                  </a:lnTo>
                  <a:lnTo>
                    <a:pt x="14437" y="3468"/>
                  </a:lnTo>
                  <a:lnTo>
                    <a:pt x="17685" y="308"/>
                  </a:lnTo>
                  <a:lnTo>
                    <a:pt x="17728" y="264"/>
                  </a:lnTo>
                  <a:lnTo>
                    <a:pt x="17728" y="176"/>
                  </a:lnTo>
                  <a:lnTo>
                    <a:pt x="17728" y="133"/>
                  </a:lnTo>
                  <a:lnTo>
                    <a:pt x="17685" y="45"/>
                  </a:lnTo>
                  <a:lnTo>
                    <a:pt x="1764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08" name="Google Shape;14608;p408"/>
            <p:cNvSpPr/>
            <p:nvPr/>
          </p:nvSpPr>
          <p:spPr>
            <a:xfrm>
              <a:off x="3597175" y="1741275"/>
              <a:ext cx="2098600" cy="818400"/>
            </a:xfrm>
            <a:custGeom>
              <a:avLst/>
              <a:gdLst/>
              <a:ahLst/>
              <a:cxnLst/>
              <a:rect l="l" t="t" r="r" b="b"/>
              <a:pathLst>
                <a:path w="83944" h="32736" extrusionOk="0">
                  <a:moveTo>
                    <a:pt x="77976" y="1"/>
                  </a:moveTo>
                  <a:lnTo>
                    <a:pt x="74773" y="264"/>
                  </a:lnTo>
                  <a:lnTo>
                    <a:pt x="72052" y="571"/>
                  </a:lnTo>
                  <a:lnTo>
                    <a:pt x="70121" y="1054"/>
                  </a:lnTo>
                  <a:lnTo>
                    <a:pt x="70077" y="1054"/>
                  </a:lnTo>
                  <a:lnTo>
                    <a:pt x="69068" y="1537"/>
                  </a:lnTo>
                  <a:lnTo>
                    <a:pt x="69024" y="1537"/>
                  </a:lnTo>
                  <a:lnTo>
                    <a:pt x="66742" y="3599"/>
                  </a:lnTo>
                  <a:lnTo>
                    <a:pt x="63934" y="5003"/>
                  </a:lnTo>
                  <a:lnTo>
                    <a:pt x="59371" y="6671"/>
                  </a:lnTo>
                  <a:lnTo>
                    <a:pt x="54719" y="8338"/>
                  </a:lnTo>
                  <a:lnTo>
                    <a:pt x="52306" y="9172"/>
                  </a:lnTo>
                  <a:lnTo>
                    <a:pt x="49410" y="9654"/>
                  </a:lnTo>
                  <a:lnTo>
                    <a:pt x="49322" y="9654"/>
                  </a:lnTo>
                  <a:lnTo>
                    <a:pt x="43486" y="12682"/>
                  </a:lnTo>
                  <a:lnTo>
                    <a:pt x="40283" y="14569"/>
                  </a:lnTo>
                  <a:lnTo>
                    <a:pt x="37430" y="16236"/>
                  </a:lnTo>
                  <a:lnTo>
                    <a:pt x="36202" y="16675"/>
                  </a:lnTo>
                  <a:lnTo>
                    <a:pt x="33174" y="17334"/>
                  </a:lnTo>
                  <a:lnTo>
                    <a:pt x="33130" y="17377"/>
                  </a:lnTo>
                  <a:lnTo>
                    <a:pt x="30453" y="18562"/>
                  </a:lnTo>
                  <a:lnTo>
                    <a:pt x="27996" y="19922"/>
                  </a:lnTo>
                  <a:lnTo>
                    <a:pt x="26899" y="20449"/>
                  </a:lnTo>
                  <a:lnTo>
                    <a:pt x="23696" y="19615"/>
                  </a:lnTo>
                  <a:lnTo>
                    <a:pt x="22599" y="19440"/>
                  </a:lnTo>
                  <a:lnTo>
                    <a:pt x="22467" y="19440"/>
                  </a:lnTo>
                  <a:lnTo>
                    <a:pt x="22028" y="19659"/>
                  </a:lnTo>
                  <a:lnTo>
                    <a:pt x="21940" y="19703"/>
                  </a:lnTo>
                  <a:lnTo>
                    <a:pt x="21633" y="20186"/>
                  </a:lnTo>
                  <a:lnTo>
                    <a:pt x="21589" y="20273"/>
                  </a:lnTo>
                  <a:lnTo>
                    <a:pt x="20712" y="25539"/>
                  </a:lnTo>
                  <a:lnTo>
                    <a:pt x="20010" y="28040"/>
                  </a:lnTo>
                  <a:lnTo>
                    <a:pt x="20010" y="28084"/>
                  </a:lnTo>
                  <a:lnTo>
                    <a:pt x="19571" y="31419"/>
                  </a:lnTo>
                  <a:lnTo>
                    <a:pt x="19176" y="32077"/>
                  </a:lnTo>
                  <a:lnTo>
                    <a:pt x="18123" y="32384"/>
                  </a:lnTo>
                  <a:lnTo>
                    <a:pt x="16236" y="32253"/>
                  </a:lnTo>
                  <a:lnTo>
                    <a:pt x="11848" y="31200"/>
                  </a:lnTo>
                  <a:lnTo>
                    <a:pt x="9303" y="30498"/>
                  </a:lnTo>
                  <a:lnTo>
                    <a:pt x="9303" y="30454"/>
                  </a:lnTo>
                  <a:lnTo>
                    <a:pt x="6319" y="30147"/>
                  </a:lnTo>
                  <a:lnTo>
                    <a:pt x="2282" y="29576"/>
                  </a:lnTo>
                  <a:lnTo>
                    <a:pt x="220" y="29225"/>
                  </a:lnTo>
                  <a:lnTo>
                    <a:pt x="132" y="29225"/>
                  </a:lnTo>
                  <a:lnTo>
                    <a:pt x="88" y="29269"/>
                  </a:lnTo>
                  <a:lnTo>
                    <a:pt x="44" y="29313"/>
                  </a:lnTo>
                  <a:lnTo>
                    <a:pt x="0" y="29357"/>
                  </a:lnTo>
                  <a:lnTo>
                    <a:pt x="0" y="29444"/>
                  </a:lnTo>
                  <a:lnTo>
                    <a:pt x="44" y="29488"/>
                  </a:lnTo>
                  <a:lnTo>
                    <a:pt x="88" y="29532"/>
                  </a:lnTo>
                  <a:lnTo>
                    <a:pt x="132" y="29576"/>
                  </a:lnTo>
                  <a:lnTo>
                    <a:pt x="2238" y="29883"/>
                  </a:lnTo>
                  <a:lnTo>
                    <a:pt x="6275" y="30498"/>
                  </a:lnTo>
                  <a:lnTo>
                    <a:pt x="9259" y="30805"/>
                  </a:lnTo>
                  <a:lnTo>
                    <a:pt x="11760" y="31507"/>
                  </a:lnTo>
                  <a:lnTo>
                    <a:pt x="16148" y="32604"/>
                  </a:lnTo>
                  <a:lnTo>
                    <a:pt x="16192" y="32604"/>
                  </a:lnTo>
                  <a:lnTo>
                    <a:pt x="18167" y="32735"/>
                  </a:lnTo>
                  <a:lnTo>
                    <a:pt x="18211" y="32735"/>
                  </a:lnTo>
                  <a:lnTo>
                    <a:pt x="19308" y="32384"/>
                  </a:lnTo>
                  <a:lnTo>
                    <a:pt x="19395" y="32341"/>
                  </a:lnTo>
                  <a:lnTo>
                    <a:pt x="19878" y="31595"/>
                  </a:lnTo>
                  <a:lnTo>
                    <a:pt x="19922" y="31507"/>
                  </a:lnTo>
                  <a:lnTo>
                    <a:pt x="20317" y="28128"/>
                  </a:lnTo>
                  <a:lnTo>
                    <a:pt x="21063" y="25627"/>
                  </a:lnTo>
                  <a:lnTo>
                    <a:pt x="21940" y="20361"/>
                  </a:lnTo>
                  <a:lnTo>
                    <a:pt x="22204" y="19922"/>
                  </a:lnTo>
                  <a:lnTo>
                    <a:pt x="22555" y="19791"/>
                  </a:lnTo>
                  <a:lnTo>
                    <a:pt x="23608" y="19966"/>
                  </a:lnTo>
                  <a:lnTo>
                    <a:pt x="26899" y="20800"/>
                  </a:lnTo>
                  <a:lnTo>
                    <a:pt x="26987" y="20756"/>
                  </a:lnTo>
                  <a:lnTo>
                    <a:pt x="28171" y="20230"/>
                  </a:lnTo>
                  <a:lnTo>
                    <a:pt x="30629" y="18869"/>
                  </a:lnTo>
                  <a:lnTo>
                    <a:pt x="33262" y="17685"/>
                  </a:lnTo>
                  <a:lnTo>
                    <a:pt x="36289" y="17026"/>
                  </a:lnTo>
                  <a:lnTo>
                    <a:pt x="37562" y="16544"/>
                  </a:lnTo>
                  <a:lnTo>
                    <a:pt x="37606" y="16544"/>
                  </a:lnTo>
                  <a:lnTo>
                    <a:pt x="40458" y="14876"/>
                  </a:lnTo>
                  <a:lnTo>
                    <a:pt x="43661" y="12989"/>
                  </a:lnTo>
                  <a:lnTo>
                    <a:pt x="49454" y="10005"/>
                  </a:lnTo>
                  <a:lnTo>
                    <a:pt x="52350" y="9523"/>
                  </a:lnTo>
                  <a:lnTo>
                    <a:pt x="52394" y="9523"/>
                  </a:lnTo>
                  <a:lnTo>
                    <a:pt x="54851" y="8689"/>
                  </a:lnTo>
                  <a:lnTo>
                    <a:pt x="59502" y="7022"/>
                  </a:lnTo>
                  <a:lnTo>
                    <a:pt x="64066" y="5310"/>
                  </a:lnTo>
                  <a:lnTo>
                    <a:pt x="66918" y="3906"/>
                  </a:lnTo>
                  <a:lnTo>
                    <a:pt x="66962" y="3906"/>
                  </a:lnTo>
                  <a:lnTo>
                    <a:pt x="69200" y="1844"/>
                  </a:lnTo>
                  <a:lnTo>
                    <a:pt x="70209" y="1405"/>
                  </a:lnTo>
                  <a:lnTo>
                    <a:pt x="72140" y="922"/>
                  </a:lnTo>
                  <a:lnTo>
                    <a:pt x="74773" y="571"/>
                  </a:lnTo>
                  <a:lnTo>
                    <a:pt x="78020" y="352"/>
                  </a:lnTo>
                  <a:lnTo>
                    <a:pt x="79556" y="571"/>
                  </a:lnTo>
                  <a:lnTo>
                    <a:pt x="80828" y="1537"/>
                  </a:lnTo>
                  <a:lnTo>
                    <a:pt x="81837" y="3423"/>
                  </a:lnTo>
                  <a:lnTo>
                    <a:pt x="82583" y="5925"/>
                  </a:lnTo>
                  <a:lnTo>
                    <a:pt x="83505" y="10795"/>
                  </a:lnTo>
                  <a:lnTo>
                    <a:pt x="83593" y="11410"/>
                  </a:lnTo>
                  <a:lnTo>
                    <a:pt x="83636" y="11454"/>
                  </a:lnTo>
                  <a:lnTo>
                    <a:pt x="83680" y="11497"/>
                  </a:lnTo>
                  <a:lnTo>
                    <a:pt x="83768" y="11541"/>
                  </a:lnTo>
                  <a:lnTo>
                    <a:pt x="83812" y="11541"/>
                  </a:lnTo>
                  <a:lnTo>
                    <a:pt x="83900" y="11497"/>
                  </a:lnTo>
                  <a:lnTo>
                    <a:pt x="83944" y="11454"/>
                  </a:lnTo>
                  <a:lnTo>
                    <a:pt x="83944" y="11410"/>
                  </a:lnTo>
                  <a:lnTo>
                    <a:pt x="83944" y="11322"/>
                  </a:lnTo>
                  <a:lnTo>
                    <a:pt x="83856" y="10708"/>
                  </a:lnTo>
                  <a:lnTo>
                    <a:pt x="82891" y="5837"/>
                  </a:lnTo>
                  <a:lnTo>
                    <a:pt x="82145" y="3292"/>
                  </a:lnTo>
                  <a:lnTo>
                    <a:pt x="82145" y="3248"/>
                  </a:lnTo>
                  <a:lnTo>
                    <a:pt x="81135" y="1317"/>
                  </a:lnTo>
                  <a:lnTo>
                    <a:pt x="81091" y="1273"/>
                  </a:lnTo>
                  <a:lnTo>
                    <a:pt x="79731" y="264"/>
                  </a:lnTo>
                  <a:lnTo>
                    <a:pt x="79643" y="220"/>
                  </a:lnTo>
                  <a:lnTo>
                    <a:pt x="780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09" name="Google Shape;14609;p408"/>
            <p:cNvSpPr/>
            <p:nvPr/>
          </p:nvSpPr>
          <p:spPr>
            <a:xfrm>
              <a:off x="3524775" y="759450"/>
              <a:ext cx="388350" cy="654950"/>
            </a:xfrm>
            <a:custGeom>
              <a:avLst/>
              <a:gdLst/>
              <a:ahLst/>
              <a:cxnLst/>
              <a:rect l="l" t="t" r="r" b="b"/>
              <a:pathLst>
                <a:path w="15534" h="26198" extrusionOk="0">
                  <a:moveTo>
                    <a:pt x="15358" y="1"/>
                  </a:moveTo>
                  <a:lnTo>
                    <a:pt x="15270" y="45"/>
                  </a:lnTo>
                  <a:lnTo>
                    <a:pt x="15227" y="89"/>
                  </a:lnTo>
                  <a:lnTo>
                    <a:pt x="11672" y="5442"/>
                  </a:lnTo>
                  <a:lnTo>
                    <a:pt x="10005" y="8250"/>
                  </a:lnTo>
                  <a:lnTo>
                    <a:pt x="7899" y="11278"/>
                  </a:lnTo>
                  <a:lnTo>
                    <a:pt x="7855" y="11278"/>
                  </a:lnTo>
                  <a:lnTo>
                    <a:pt x="6407" y="14613"/>
                  </a:lnTo>
                  <a:lnTo>
                    <a:pt x="4871" y="17685"/>
                  </a:lnTo>
                  <a:lnTo>
                    <a:pt x="2501" y="22204"/>
                  </a:lnTo>
                  <a:lnTo>
                    <a:pt x="0" y="25934"/>
                  </a:lnTo>
                  <a:lnTo>
                    <a:pt x="0" y="26022"/>
                  </a:lnTo>
                  <a:lnTo>
                    <a:pt x="0" y="26066"/>
                  </a:lnTo>
                  <a:lnTo>
                    <a:pt x="0" y="26154"/>
                  </a:lnTo>
                  <a:lnTo>
                    <a:pt x="88" y="26197"/>
                  </a:lnTo>
                  <a:lnTo>
                    <a:pt x="263" y="26197"/>
                  </a:lnTo>
                  <a:lnTo>
                    <a:pt x="307" y="26154"/>
                  </a:lnTo>
                  <a:lnTo>
                    <a:pt x="2808" y="22380"/>
                  </a:lnTo>
                  <a:lnTo>
                    <a:pt x="5178" y="17816"/>
                  </a:lnTo>
                  <a:lnTo>
                    <a:pt x="6714" y="14789"/>
                  </a:lnTo>
                  <a:lnTo>
                    <a:pt x="8206" y="11454"/>
                  </a:lnTo>
                  <a:lnTo>
                    <a:pt x="10268" y="8426"/>
                  </a:lnTo>
                  <a:lnTo>
                    <a:pt x="11936" y="5618"/>
                  </a:lnTo>
                  <a:lnTo>
                    <a:pt x="15534" y="264"/>
                  </a:lnTo>
                  <a:lnTo>
                    <a:pt x="15534" y="220"/>
                  </a:lnTo>
                  <a:lnTo>
                    <a:pt x="15534" y="133"/>
                  </a:lnTo>
                  <a:lnTo>
                    <a:pt x="15534" y="89"/>
                  </a:lnTo>
                  <a:lnTo>
                    <a:pt x="15490" y="45"/>
                  </a:lnTo>
                  <a:lnTo>
                    <a:pt x="1540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10" name="Google Shape;14610;p408"/>
            <p:cNvSpPr/>
            <p:nvPr/>
          </p:nvSpPr>
          <p:spPr>
            <a:xfrm>
              <a:off x="3586200" y="1781875"/>
              <a:ext cx="2077775" cy="817300"/>
            </a:xfrm>
            <a:custGeom>
              <a:avLst/>
              <a:gdLst/>
              <a:ahLst/>
              <a:cxnLst/>
              <a:rect l="l" t="t" r="r" b="b"/>
              <a:pathLst>
                <a:path w="83111" h="32692" extrusionOk="0">
                  <a:moveTo>
                    <a:pt x="79907" y="0"/>
                  </a:moveTo>
                  <a:lnTo>
                    <a:pt x="74246" y="483"/>
                  </a:lnTo>
                  <a:lnTo>
                    <a:pt x="74202" y="483"/>
                  </a:lnTo>
                  <a:lnTo>
                    <a:pt x="72008" y="1053"/>
                  </a:lnTo>
                  <a:lnTo>
                    <a:pt x="71964" y="1053"/>
                  </a:lnTo>
                  <a:lnTo>
                    <a:pt x="70780" y="1580"/>
                  </a:lnTo>
                  <a:lnTo>
                    <a:pt x="70736" y="1624"/>
                  </a:lnTo>
                  <a:lnTo>
                    <a:pt x="68761" y="3335"/>
                  </a:lnTo>
                  <a:lnTo>
                    <a:pt x="66392" y="4476"/>
                  </a:lnTo>
                  <a:lnTo>
                    <a:pt x="61565" y="6231"/>
                  </a:lnTo>
                  <a:lnTo>
                    <a:pt x="58669" y="7284"/>
                  </a:lnTo>
                  <a:lnTo>
                    <a:pt x="53579" y="9040"/>
                  </a:lnTo>
                  <a:lnTo>
                    <a:pt x="50902" y="9303"/>
                  </a:lnTo>
                  <a:lnTo>
                    <a:pt x="49849" y="9654"/>
                  </a:lnTo>
                  <a:lnTo>
                    <a:pt x="46865" y="11234"/>
                  </a:lnTo>
                  <a:lnTo>
                    <a:pt x="41511" y="14174"/>
                  </a:lnTo>
                  <a:lnTo>
                    <a:pt x="38703" y="15666"/>
                  </a:lnTo>
                  <a:lnTo>
                    <a:pt x="35719" y="16499"/>
                  </a:lnTo>
                  <a:lnTo>
                    <a:pt x="33218" y="16982"/>
                  </a:lnTo>
                  <a:lnTo>
                    <a:pt x="31199" y="17509"/>
                  </a:lnTo>
                  <a:lnTo>
                    <a:pt x="31156" y="17552"/>
                  </a:lnTo>
                  <a:lnTo>
                    <a:pt x="27996" y="19176"/>
                  </a:lnTo>
                  <a:lnTo>
                    <a:pt x="27162" y="19571"/>
                  </a:lnTo>
                  <a:lnTo>
                    <a:pt x="23652" y="18649"/>
                  </a:lnTo>
                  <a:lnTo>
                    <a:pt x="23608" y="18649"/>
                  </a:lnTo>
                  <a:lnTo>
                    <a:pt x="23082" y="18737"/>
                  </a:lnTo>
                  <a:lnTo>
                    <a:pt x="22994" y="18781"/>
                  </a:lnTo>
                  <a:lnTo>
                    <a:pt x="22950" y="18825"/>
                  </a:lnTo>
                  <a:lnTo>
                    <a:pt x="22643" y="19922"/>
                  </a:lnTo>
                  <a:lnTo>
                    <a:pt x="22599" y="19922"/>
                  </a:lnTo>
                  <a:lnTo>
                    <a:pt x="22160" y="23476"/>
                  </a:lnTo>
                  <a:lnTo>
                    <a:pt x="21282" y="27952"/>
                  </a:lnTo>
                  <a:lnTo>
                    <a:pt x="21282" y="27996"/>
                  </a:lnTo>
                  <a:lnTo>
                    <a:pt x="20975" y="31199"/>
                  </a:lnTo>
                  <a:lnTo>
                    <a:pt x="20931" y="31857"/>
                  </a:lnTo>
                  <a:lnTo>
                    <a:pt x="20668" y="32340"/>
                  </a:lnTo>
                  <a:lnTo>
                    <a:pt x="18913" y="32340"/>
                  </a:lnTo>
                  <a:lnTo>
                    <a:pt x="13823" y="31155"/>
                  </a:lnTo>
                  <a:lnTo>
                    <a:pt x="8382" y="29795"/>
                  </a:lnTo>
                  <a:lnTo>
                    <a:pt x="5047" y="29181"/>
                  </a:lnTo>
                  <a:lnTo>
                    <a:pt x="1273" y="28566"/>
                  </a:lnTo>
                  <a:lnTo>
                    <a:pt x="220" y="28391"/>
                  </a:lnTo>
                  <a:lnTo>
                    <a:pt x="132" y="28391"/>
                  </a:lnTo>
                  <a:lnTo>
                    <a:pt x="88" y="28435"/>
                  </a:lnTo>
                  <a:lnTo>
                    <a:pt x="44" y="28479"/>
                  </a:lnTo>
                  <a:lnTo>
                    <a:pt x="0" y="28566"/>
                  </a:lnTo>
                  <a:lnTo>
                    <a:pt x="0" y="28610"/>
                  </a:lnTo>
                  <a:lnTo>
                    <a:pt x="44" y="28698"/>
                  </a:lnTo>
                  <a:lnTo>
                    <a:pt x="88" y="28742"/>
                  </a:lnTo>
                  <a:lnTo>
                    <a:pt x="132" y="28742"/>
                  </a:lnTo>
                  <a:lnTo>
                    <a:pt x="1229" y="28917"/>
                  </a:lnTo>
                  <a:lnTo>
                    <a:pt x="4959" y="29532"/>
                  </a:lnTo>
                  <a:lnTo>
                    <a:pt x="8294" y="30146"/>
                  </a:lnTo>
                  <a:lnTo>
                    <a:pt x="13735" y="31506"/>
                  </a:lnTo>
                  <a:lnTo>
                    <a:pt x="18825" y="32647"/>
                  </a:lnTo>
                  <a:lnTo>
                    <a:pt x="18869" y="32691"/>
                  </a:lnTo>
                  <a:lnTo>
                    <a:pt x="20756" y="32691"/>
                  </a:lnTo>
                  <a:lnTo>
                    <a:pt x="20844" y="32647"/>
                  </a:lnTo>
                  <a:lnTo>
                    <a:pt x="20931" y="32603"/>
                  </a:lnTo>
                  <a:lnTo>
                    <a:pt x="21239" y="32033"/>
                  </a:lnTo>
                  <a:lnTo>
                    <a:pt x="21239" y="31945"/>
                  </a:lnTo>
                  <a:lnTo>
                    <a:pt x="21326" y="31243"/>
                  </a:lnTo>
                  <a:lnTo>
                    <a:pt x="21633" y="28040"/>
                  </a:lnTo>
                  <a:lnTo>
                    <a:pt x="22467" y="23564"/>
                  </a:lnTo>
                  <a:lnTo>
                    <a:pt x="22950" y="20010"/>
                  </a:lnTo>
                  <a:lnTo>
                    <a:pt x="23257" y="19044"/>
                  </a:lnTo>
                  <a:lnTo>
                    <a:pt x="23608" y="19001"/>
                  </a:lnTo>
                  <a:lnTo>
                    <a:pt x="27119" y="19966"/>
                  </a:lnTo>
                  <a:lnTo>
                    <a:pt x="27250" y="19922"/>
                  </a:lnTo>
                  <a:lnTo>
                    <a:pt x="28172" y="19527"/>
                  </a:lnTo>
                  <a:lnTo>
                    <a:pt x="31287" y="17860"/>
                  </a:lnTo>
                  <a:lnTo>
                    <a:pt x="33306" y="17333"/>
                  </a:lnTo>
                  <a:lnTo>
                    <a:pt x="35807" y="16850"/>
                  </a:lnTo>
                  <a:lnTo>
                    <a:pt x="38791" y="15973"/>
                  </a:lnTo>
                  <a:lnTo>
                    <a:pt x="38835" y="15973"/>
                  </a:lnTo>
                  <a:lnTo>
                    <a:pt x="41643" y="14481"/>
                  </a:lnTo>
                  <a:lnTo>
                    <a:pt x="46996" y="11541"/>
                  </a:lnTo>
                  <a:lnTo>
                    <a:pt x="49980" y="10005"/>
                  </a:lnTo>
                  <a:lnTo>
                    <a:pt x="50990" y="9654"/>
                  </a:lnTo>
                  <a:lnTo>
                    <a:pt x="53622" y="9347"/>
                  </a:lnTo>
                  <a:lnTo>
                    <a:pt x="53666" y="9347"/>
                  </a:lnTo>
                  <a:lnTo>
                    <a:pt x="58800" y="7592"/>
                  </a:lnTo>
                  <a:lnTo>
                    <a:pt x="61696" y="6539"/>
                  </a:lnTo>
                  <a:lnTo>
                    <a:pt x="66523" y="4783"/>
                  </a:lnTo>
                  <a:lnTo>
                    <a:pt x="68937" y="3642"/>
                  </a:lnTo>
                  <a:lnTo>
                    <a:pt x="68981" y="3642"/>
                  </a:lnTo>
                  <a:lnTo>
                    <a:pt x="70911" y="1887"/>
                  </a:lnTo>
                  <a:lnTo>
                    <a:pt x="72096" y="1361"/>
                  </a:lnTo>
                  <a:lnTo>
                    <a:pt x="74290" y="834"/>
                  </a:lnTo>
                  <a:lnTo>
                    <a:pt x="79863" y="351"/>
                  </a:lnTo>
                  <a:lnTo>
                    <a:pt x="80126" y="527"/>
                  </a:lnTo>
                  <a:lnTo>
                    <a:pt x="80390" y="1010"/>
                  </a:lnTo>
                  <a:lnTo>
                    <a:pt x="80872" y="3247"/>
                  </a:lnTo>
                  <a:lnTo>
                    <a:pt x="82276" y="10137"/>
                  </a:lnTo>
                  <a:lnTo>
                    <a:pt x="82759" y="12375"/>
                  </a:lnTo>
                  <a:lnTo>
                    <a:pt x="82803" y="12462"/>
                  </a:lnTo>
                  <a:lnTo>
                    <a:pt x="82847" y="12506"/>
                  </a:lnTo>
                  <a:lnTo>
                    <a:pt x="83066" y="12506"/>
                  </a:lnTo>
                  <a:lnTo>
                    <a:pt x="83110" y="12462"/>
                  </a:lnTo>
                  <a:lnTo>
                    <a:pt x="83110" y="12375"/>
                  </a:lnTo>
                  <a:lnTo>
                    <a:pt x="83110" y="12331"/>
                  </a:lnTo>
                  <a:lnTo>
                    <a:pt x="82584" y="10049"/>
                  </a:lnTo>
                  <a:lnTo>
                    <a:pt x="81223" y="3160"/>
                  </a:lnTo>
                  <a:lnTo>
                    <a:pt x="80741" y="922"/>
                  </a:lnTo>
                  <a:lnTo>
                    <a:pt x="80697" y="878"/>
                  </a:lnTo>
                  <a:lnTo>
                    <a:pt x="80433" y="351"/>
                  </a:lnTo>
                  <a:lnTo>
                    <a:pt x="80390" y="264"/>
                  </a:lnTo>
                  <a:lnTo>
                    <a:pt x="8003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11" name="Google Shape;14611;p408"/>
            <p:cNvSpPr/>
            <p:nvPr/>
          </p:nvSpPr>
          <p:spPr>
            <a:xfrm>
              <a:off x="3491850" y="750675"/>
              <a:ext cx="392750" cy="747100"/>
            </a:xfrm>
            <a:custGeom>
              <a:avLst/>
              <a:gdLst/>
              <a:ahLst/>
              <a:cxnLst/>
              <a:rect l="l" t="t" r="r" b="b"/>
              <a:pathLst>
                <a:path w="15710" h="29884" extrusionOk="0">
                  <a:moveTo>
                    <a:pt x="15490" y="1"/>
                  </a:moveTo>
                  <a:lnTo>
                    <a:pt x="15447" y="45"/>
                  </a:lnTo>
                  <a:lnTo>
                    <a:pt x="15403" y="89"/>
                  </a:lnTo>
                  <a:lnTo>
                    <a:pt x="13165" y="3380"/>
                  </a:lnTo>
                  <a:lnTo>
                    <a:pt x="10356" y="8119"/>
                  </a:lnTo>
                  <a:lnTo>
                    <a:pt x="8996" y="10006"/>
                  </a:lnTo>
                  <a:lnTo>
                    <a:pt x="8996" y="10049"/>
                  </a:lnTo>
                  <a:lnTo>
                    <a:pt x="7636" y="12682"/>
                  </a:lnTo>
                  <a:lnTo>
                    <a:pt x="6100" y="16456"/>
                  </a:lnTo>
                  <a:lnTo>
                    <a:pt x="3072" y="22160"/>
                  </a:lnTo>
                  <a:lnTo>
                    <a:pt x="878" y="25232"/>
                  </a:lnTo>
                  <a:lnTo>
                    <a:pt x="352" y="25846"/>
                  </a:lnTo>
                  <a:lnTo>
                    <a:pt x="88" y="26197"/>
                  </a:lnTo>
                  <a:lnTo>
                    <a:pt x="1" y="26373"/>
                  </a:lnTo>
                  <a:lnTo>
                    <a:pt x="1" y="26461"/>
                  </a:lnTo>
                  <a:lnTo>
                    <a:pt x="264" y="27865"/>
                  </a:lnTo>
                  <a:lnTo>
                    <a:pt x="308" y="27953"/>
                  </a:lnTo>
                  <a:lnTo>
                    <a:pt x="2370" y="29839"/>
                  </a:lnTo>
                  <a:lnTo>
                    <a:pt x="2458" y="29883"/>
                  </a:lnTo>
                  <a:lnTo>
                    <a:pt x="2546" y="29883"/>
                  </a:lnTo>
                  <a:lnTo>
                    <a:pt x="2590" y="29839"/>
                  </a:lnTo>
                  <a:lnTo>
                    <a:pt x="2633" y="29752"/>
                  </a:lnTo>
                  <a:lnTo>
                    <a:pt x="2633" y="29708"/>
                  </a:lnTo>
                  <a:lnTo>
                    <a:pt x="2633" y="29620"/>
                  </a:lnTo>
                  <a:lnTo>
                    <a:pt x="2590" y="29576"/>
                  </a:lnTo>
                  <a:lnTo>
                    <a:pt x="615" y="27733"/>
                  </a:lnTo>
                  <a:lnTo>
                    <a:pt x="352" y="26461"/>
                  </a:lnTo>
                  <a:lnTo>
                    <a:pt x="659" y="26022"/>
                  </a:lnTo>
                  <a:lnTo>
                    <a:pt x="1142" y="25408"/>
                  </a:lnTo>
                  <a:lnTo>
                    <a:pt x="3379" y="22380"/>
                  </a:lnTo>
                  <a:lnTo>
                    <a:pt x="3379" y="22336"/>
                  </a:lnTo>
                  <a:lnTo>
                    <a:pt x="6407" y="16631"/>
                  </a:lnTo>
                  <a:lnTo>
                    <a:pt x="6451" y="16588"/>
                  </a:lnTo>
                  <a:lnTo>
                    <a:pt x="7943" y="12814"/>
                  </a:lnTo>
                  <a:lnTo>
                    <a:pt x="9303" y="10225"/>
                  </a:lnTo>
                  <a:lnTo>
                    <a:pt x="10664" y="8294"/>
                  </a:lnTo>
                  <a:lnTo>
                    <a:pt x="13472" y="3555"/>
                  </a:lnTo>
                  <a:lnTo>
                    <a:pt x="15666" y="264"/>
                  </a:lnTo>
                  <a:lnTo>
                    <a:pt x="15710" y="220"/>
                  </a:lnTo>
                  <a:lnTo>
                    <a:pt x="15710" y="132"/>
                  </a:lnTo>
                  <a:lnTo>
                    <a:pt x="15666" y="89"/>
                  </a:lnTo>
                  <a:lnTo>
                    <a:pt x="15622" y="45"/>
                  </a:lnTo>
                  <a:lnTo>
                    <a:pt x="1557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12" name="Google Shape;14612;p408"/>
            <p:cNvSpPr/>
            <p:nvPr/>
          </p:nvSpPr>
          <p:spPr>
            <a:xfrm>
              <a:off x="3630075" y="1825750"/>
              <a:ext cx="1999875" cy="810725"/>
            </a:xfrm>
            <a:custGeom>
              <a:avLst/>
              <a:gdLst/>
              <a:ahLst/>
              <a:cxnLst/>
              <a:rect l="l" t="t" r="r" b="b"/>
              <a:pathLst>
                <a:path w="79995" h="32429" extrusionOk="0">
                  <a:moveTo>
                    <a:pt x="76484" y="1"/>
                  </a:moveTo>
                  <a:lnTo>
                    <a:pt x="73676" y="264"/>
                  </a:lnTo>
                  <a:lnTo>
                    <a:pt x="73632" y="264"/>
                  </a:lnTo>
                  <a:lnTo>
                    <a:pt x="70824" y="1185"/>
                  </a:lnTo>
                  <a:lnTo>
                    <a:pt x="70780" y="1229"/>
                  </a:lnTo>
                  <a:lnTo>
                    <a:pt x="68586" y="2897"/>
                  </a:lnTo>
                  <a:lnTo>
                    <a:pt x="61565" y="5661"/>
                  </a:lnTo>
                  <a:lnTo>
                    <a:pt x="58274" y="6802"/>
                  </a:lnTo>
                  <a:lnTo>
                    <a:pt x="55422" y="7855"/>
                  </a:lnTo>
                  <a:lnTo>
                    <a:pt x="52613" y="8777"/>
                  </a:lnTo>
                  <a:lnTo>
                    <a:pt x="49235" y="9084"/>
                  </a:lnTo>
                  <a:lnTo>
                    <a:pt x="49191" y="9084"/>
                  </a:lnTo>
                  <a:lnTo>
                    <a:pt x="46075" y="10663"/>
                  </a:lnTo>
                  <a:lnTo>
                    <a:pt x="43311" y="12112"/>
                  </a:lnTo>
                  <a:lnTo>
                    <a:pt x="40546" y="13647"/>
                  </a:lnTo>
                  <a:lnTo>
                    <a:pt x="37738" y="15052"/>
                  </a:lnTo>
                  <a:lnTo>
                    <a:pt x="32604" y="16149"/>
                  </a:lnTo>
                  <a:lnTo>
                    <a:pt x="28435" y="16982"/>
                  </a:lnTo>
                  <a:lnTo>
                    <a:pt x="28391" y="17026"/>
                  </a:lnTo>
                  <a:lnTo>
                    <a:pt x="25846" y="18299"/>
                  </a:lnTo>
                  <a:lnTo>
                    <a:pt x="25188" y="18562"/>
                  </a:lnTo>
                  <a:lnTo>
                    <a:pt x="22906" y="18211"/>
                  </a:lnTo>
                  <a:lnTo>
                    <a:pt x="22775" y="18255"/>
                  </a:lnTo>
                  <a:lnTo>
                    <a:pt x="22204" y="18562"/>
                  </a:lnTo>
                  <a:lnTo>
                    <a:pt x="22160" y="18606"/>
                  </a:lnTo>
                  <a:lnTo>
                    <a:pt x="21809" y="19396"/>
                  </a:lnTo>
                  <a:lnTo>
                    <a:pt x="21809" y="19440"/>
                  </a:lnTo>
                  <a:lnTo>
                    <a:pt x="21546" y="20405"/>
                  </a:lnTo>
                  <a:lnTo>
                    <a:pt x="20624" y="25671"/>
                  </a:lnTo>
                  <a:lnTo>
                    <a:pt x="20317" y="28830"/>
                  </a:lnTo>
                  <a:lnTo>
                    <a:pt x="19352" y="31551"/>
                  </a:lnTo>
                  <a:lnTo>
                    <a:pt x="18913" y="32033"/>
                  </a:lnTo>
                  <a:lnTo>
                    <a:pt x="13911" y="30980"/>
                  </a:lnTo>
                  <a:lnTo>
                    <a:pt x="10576" y="30190"/>
                  </a:lnTo>
                  <a:lnTo>
                    <a:pt x="7504" y="29576"/>
                  </a:lnTo>
                  <a:lnTo>
                    <a:pt x="5442" y="29269"/>
                  </a:lnTo>
                  <a:lnTo>
                    <a:pt x="3687" y="29313"/>
                  </a:lnTo>
                  <a:lnTo>
                    <a:pt x="220" y="28172"/>
                  </a:lnTo>
                  <a:lnTo>
                    <a:pt x="88" y="28172"/>
                  </a:lnTo>
                  <a:lnTo>
                    <a:pt x="44" y="28216"/>
                  </a:lnTo>
                  <a:lnTo>
                    <a:pt x="1" y="28259"/>
                  </a:lnTo>
                  <a:lnTo>
                    <a:pt x="1" y="28347"/>
                  </a:lnTo>
                  <a:lnTo>
                    <a:pt x="1" y="28391"/>
                  </a:lnTo>
                  <a:lnTo>
                    <a:pt x="44" y="28479"/>
                  </a:lnTo>
                  <a:lnTo>
                    <a:pt x="88" y="28479"/>
                  </a:lnTo>
                  <a:lnTo>
                    <a:pt x="3643" y="29664"/>
                  </a:lnTo>
                  <a:lnTo>
                    <a:pt x="3687" y="29664"/>
                  </a:lnTo>
                  <a:lnTo>
                    <a:pt x="5442" y="29620"/>
                  </a:lnTo>
                  <a:lnTo>
                    <a:pt x="7460" y="29927"/>
                  </a:lnTo>
                  <a:lnTo>
                    <a:pt x="10488" y="30541"/>
                  </a:lnTo>
                  <a:lnTo>
                    <a:pt x="13823" y="31331"/>
                  </a:lnTo>
                  <a:lnTo>
                    <a:pt x="18913" y="32428"/>
                  </a:lnTo>
                  <a:lnTo>
                    <a:pt x="18957" y="32428"/>
                  </a:lnTo>
                  <a:lnTo>
                    <a:pt x="19045" y="32384"/>
                  </a:lnTo>
                  <a:lnTo>
                    <a:pt x="19089" y="32340"/>
                  </a:lnTo>
                  <a:lnTo>
                    <a:pt x="19659" y="31726"/>
                  </a:lnTo>
                  <a:lnTo>
                    <a:pt x="19703" y="31682"/>
                  </a:lnTo>
                  <a:lnTo>
                    <a:pt x="20668" y="28918"/>
                  </a:lnTo>
                  <a:lnTo>
                    <a:pt x="20668" y="28874"/>
                  </a:lnTo>
                  <a:lnTo>
                    <a:pt x="20975" y="25714"/>
                  </a:lnTo>
                  <a:lnTo>
                    <a:pt x="21897" y="20493"/>
                  </a:lnTo>
                  <a:lnTo>
                    <a:pt x="22116" y="19527"/>
                  </a:lnTo>
                  <a:lnTo>
                    <a:pt x="22467" y="18825"/>
                  </a:lnTo>
                  <a:lnTo>
                    <a:pt x="22906" y="18562"/>
                  </a:lnTo>
                  <a:lnTo>
                    <a:pt x="25188" y="18913"/>
                  </a:lnTo>
                  <a:lnTo>
                    <a:pt x="25276" y="18913"/>
                  </a:lnTo>
                  <a:lnTo>
                    <a:pt x="25978" y="18606"/>
                  </a:lnTo>
                  <a:lnTo>
                    <a:pt x="28523" y="17333"/>
                  </a:lnTo>
                  <a:lnTo>
                    <a:pt x="32692" y="16500"/>
                  </a:lnTo>
                  <a:lnTo>
                    <a:pt x="37826" y="15359"/>
                  </a:lnTo>
                  <a:lnTo>
                    <a:pt x="37869" y="15359"/>
                  </a:lnTo>
                  <a:lnTo>
                    <a:pt x="40678" y="13955"/>
                  </a:lnTo>
                  <a:lnTo>
                    <a:pt x="43442" y="12419"/>
                  </a:lnTo>
                  <a:lnTo>
                    <a:pt x="46251" y="10971"/>
                  </a:lnTo>
                  <a:lnTo>
                    <a:pt x="49322" y="9435"/>
                  </a:lnTo>
                  <a:lnTo>
                    <a:pt x="52657" y="9128"/>
                  </a:lnTo>
                  <a:lnTo>
                    <a:pt x="52701" y="9128"/>
                  </a:lnTo>
                  <a:lnTo>
                    <a:pt x="55553" y="8206"/>
                  </a:lnTo>
                  <a:lnTo>
                    <a:pt x="58362" y="7153"/>
                  </a:lnTo>
                  <a:lnTo>
                    <a:pt x="61697" y="5968"/>
                  </a:lnTo>
                  <a:lnTo>
                    <a:pt x="68761" y="3248"/>
                  </a:lnTo>
                  <a:lnTo>
                    <a:pt x="68805" y="3204"/>
                  </a:lnTo>
                  <a:lnTo>
                    <a:pt x="70999" y="1536"/>
                  </a:lnTo>
                  <a:lnTo>
                    <a:pt x="73764" y="615"/>
                  </a:lnTo>
                  <a:lnTo>
                    <a:pt x="76440" y="352"/>
                  </a:lnTo>
                  <a:lnTo>
                    <a:pt x="76660" y="527"/>
                  </a:lnTo>
                  <a:lnTo>
                    <a:pt x="77143" y="2019"/>
                  </a:lnTo>
                  <a:lnTo>
                    <a:pt x="78108" y="6144"/>
                  </a:lnTo>
                  <a:lnTo>
                    <a:pt x="79688" y="12331"/>
                  </a:lnTo>
                  <a:lnTo>
                    <a:pt x="79688" y="12375"/>
                  </a:lnTo>
                  <a:lnTo>
                    <a:pt x="79732" y="12419"/>
                  </a:lnTo>
                  <a:lnTo>
                    <a:pt x="79819" y="12463"/>
                  </a:lnTo>
                  <a:lnTo>
                    <a:pt x="79907" y="12463"/>
                  </a:lnTo>
                  <a:lnTo>
                    <a:pt x="79951" y="12419"/>
                  </a:lnTo>
                  <a:lnTo>
                    <a:pt x="79995" y="12375"/>
                  </a:lnTo>
                  <a:lnTo>
                    <a:pt x="79995" y="12287"/>
                  </a:lnTo>
                  <a:lnTo>
                    <a:pt x="79995" y="12243"/>
                  </a:lnTo>
                  <a:lnTo>
                    <a:pt x="78459" y="6056"/>
                  </a:lnTo>
                  <a:lnTo>
                    <a:pt x="77494" y="1931"/>
                  </a:lnTo>
                  <a:lnTo>
                    <a:pt x="76967" y="352"/>
                  </a:lnTo>
                  <a:lnTo>
                    <a:pt x="76923" y="264"/>
                  </a:lnTo>
                  <a:lnTo>
                    <a:pt x="76616" y="44"/>
                  </a:lnTo>
                  <a:lnTo>
                    <a:pt x="7648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13" name="Google Shape;14613;p408"/>
            <p:cNvSpPr/>
            <p:nvPr/>
          </p:nvSpPr>
          <p:spPr>
            <a:xfrm>
              <a:off x="3466625" y="829675"/>
              <a:ext cx="329125" cy="579250"/>
            </a:xfrm>
            <a:custGeom>
              <a:avLst/>
              <a:gdLst/>
              <a:ahLst/>
              <a:cxnLst/>
              <a:rect l="l" t="t" r="r" b="b"/>
              <a:pathLst>
                <a:path w="13165" h="23170" extrusionOk="0">
                  <a:moveTo>
                    <a:pt x="12901" y="0"/>
                  </a:moveTo>
                  <a:lnTo>
                    <a:pt x="12857" y="88"/>
                  </a:lnTo>
                  <a:lnTo>
                    <a:pt x="11014" y="3467"/>
                  </a:lnTo>
                  <a:lnTo>
                    <a:pt x="9786" y="5310"/>
                  </a:lnTo>
                  <a:lnTo>
                    <a:pt x="8338" y="7767"/>
                  </a:lnTo>
                  <a:lnTo>
                    <a:pt x="6977" y="11102"/>
                  </a:lnTo>
                  <a:lnTo>
                    <a:pt x="5573" y="14568"/>
                  </a:lnTo>
                  <a:lnTo>
                    <a:pt x="3467" y="18562"/>
                  </a:lnTo>
                  <a:lnTo>
                    <a:pt x="1624" y="21107"/>
                  </a:lnTo>
                  <a:lnTo>
                    <a:pt x="44" y="22862"/>
                  </a:lnTo>
                  <a:lnTo>
                    <a:pt x="44" y="22950"/>
                  </a:lnTo>
                  <a:lnTo>
                    <a:pt x="0" y="22994"/>
                  </a:lnTo>
                  <a:lnTo>
                    <a:pt x="44" y="23081"/>
                  </a:lnTo>
                  <a:lnTo>
                    <a:pt x="88" y="23125"/>
                  </a:lnTo>
                  <a:lnTo>
                    <a:pt x="176" y="23169"/>
                  </a:lnTo>
                  <a:lnTo>
                    <a:pt x="264" y="23125"/>
                  </a:lnTo>
                  <a:lnTo>
                    <a:pt x="308" y="23081"/>
                  </a:lnTo>
                  <a:lnTo>
                    <a:pt x="1887" y="21326"/>
                  </a:lnTo>
                  <a:lnTo>
                    <a:pt x="3730" y="18737"/>
                  </a:lnTo>
                  <a:lnTo>
                    <a:pt x="3774" y="18737"/>
                  </a:lnTo>
                  <a:lnTo>
                    <a:pt x="5880" y="14700"/>
                  </a:lnTo>
                  <a:lnTo>
                    <a:pt x="7328" y="11234"/>
                  </a:lnTo>
                  <a:lnTo>
                    <a:pt x="8645" y="7943"/>
                  </a:lnTo>
                  <a:lnTo>
                    <a:pt x="10093" y="5485"/>
                  </a:lnTo>
                  <a:lnTo>
                    <a:pt x="11322" y="3642"/>
                  </a:lnTo>
                  <a:lnTo>
                    <a:pt x="13165" y="220"/>
                  </a:lnTo>
                  <a:lnTo>
                    <a:pt x="13165" y="176"/>
                  </a:lnTo>
                  <a:lnTo>
                    <a:pt x="13165" y="88"/>
                  </a:lnTo>
                  <a:lnTo>
                    <a:pt x="13165" y="44"/>
                  </a:lnTo>
                  <a:lnTo>
                    <a:pt x="1307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14" name="Google Shape;14614;p408"/>
            <p:cNvSpPr/>
            <p:nvPr/>
          </p:nvSpPr>
          <p:spPr>
            <a:xfrm>
              <a:off x="3663000" y="692550"/>
              <a:ext cx="735000" cy="1528150"/>
            </a:xfrm>
            <a:custGeom>
              <a:avLst/>
              <a:gdLst/>
              <a:ahLst/>
              <a:cxnLst/>
              <a:rect l="l" t="t" r="r" b="b"/>
              <a:pathLst>
                <a:path w="29400" h="61126" extrusionOk="0">
                  <a:moveTo>
                    <a:pt x="25977" y="0"/>
                  </a:moveTo>
                  <a:lnTo>
                    <a:pt x="25933" y="44"/>
                  </a:lnTo>
                  <a:lnTo>
                    <a:pt x="25890" y="88"/>
                  </a:lnTo>
                  <a:lnTo>
                    <a:pt x="25275" y="1492"/>
                  </a:lnTo>
                  <a:lnTo>
                    <a:pt x="24880" y="2896"/>
                  </a:lnTo>
                  <a:lnTo>
                    <a:pt x="23476" y="4959"/>
                  </a:lnTo>
                  <a:lnTo>
                    <a:pt x="23476" y="5003"/>
                  </a:lnTo>
                  <a:lnTo>
                    <a:pt x="21501" y="8776"/>
                  </a:lnTo>
                  <a:lnTo>
                    <a:pt x="18737" y="12682"/>
                  </a:lnTo>
                  <a:lnTo>
                    <a:pt x="15709" y="16324"/>
                  </a:lnTo>
                  <a:lnTo>
                    <a:pt x="12067" y="20317"/>
                  </a:lnTo>
                  <a:lnTo>
                    <a:pt x="9741" y="23169"/>
                  </a:lnTo>
                  <a:lnTo>
                    <a:pt x="9741" y="23257"/>
                  </a:lnTo>
                  <a:lnTo>
                    <a:pt x="9434" y="24529"/>
                  </a:lnTo>
                  <a:lnTo>
                    <a:pt x="9434" y="24617"/>
                  </a:lnTo>
                  <a:lnTo>
                    <a:pt x="9873" y="27162"/>
                  </a:lnTo>
                  <a:lnTo>
                    <a:pt x="9741" y="27776"/>
                  </a:lnTo>
                  <a:lnTo>
                    <a:pt x="6933" y="29137"/>
                  </a:lnTo>
                  <a:lnTo>
                    <a:pt x="6889" y="29137"/>
                  </a:lnTo>
                  <a:lnTo>
                    <a:pt x="6099" y="29795"/>
                  </a:lnTo>
                  <a:lnTo>
                    <a:pt x="6012" y="29883"/>
                  </a:lnTo>
                  <a:lnTo>
                    <a:pt x="5441" y="31418"/>
                  </a:lnTo>
                  <a:lnTo>
                    <a:pt x="5441" y="31462"/>
                  </a:lnTo>
                  <a:lnTo>
                    <a:pt x="4607" y="34753"/>
                  </a:lnTo>
                  <a:lnTo>
                    <a:pt x="4344" y="36684"/>
                  </a:lnTo>
                  <a:lnTo>
                    <a:pt x="4344" y="36728"/>
                  </a:lnTo>
                  <a:lnTo>
                    <a:pt x="4520" y="39975"/>
                  </a:lnTo>
                  <a:lnTo>
                    <a:pt x="4388" y="41028"/>
                  </a:lnTo>
                  <a:lnTo>
                    <a:pt x="4081" y="41950"/>
                  </a:lnTo>
                  <a:lnTo>
                    <a:pt x="3554" y="42520"/>
                  </a:lnTo>
                  <a:lnTo>
                    <a:pt x="2808" y="42784"/>
                  </a:lnTo>
                  <a:lnTo>
                    <a:pt x="658" y="43003"/>
                  </a:lnTo>
                  <a:lnTo>
                    <a:pt x="614" y="43003"/>
                  </a:lnTo>
                  <a:lnTo>
                    <a:pt x="527" y="43047"/>
                  </a:lnTo>
                  <a:lnTo>
                    <a:pt x="527" y="43135"/>
                  </a:lnTo>
                  <a:lnTo>
                    <a:pt x="527" y="43222"/>
                  </a:lnTo>
                  <a:lnTo>
                    <a:pt x="1053" y="46996"/>
                  </a:lnTo>
                  <a:lnTo>
                    <a:pt x="702" y="49453"/>
                  </a:lnTo>
                  <a:lnTo>
                    <a:pt x="0" y="52262"/>
                  </a:lnTo>
                  <a:lnTo>
                    <a:pt x="0" y="52393"/>
                  </a:lnTo>
                  <a:lnTo>
                    <a:pt x="219" y="52964"/>
                  </a:lnTo>
                  <a:lnTo>
                    <a:pt x="219" y="53008"/>
                  </a:lnTo>
                  <a:lnTo>
                    <a:pt x="1536" y="54938"/>
                  </a:lnTo>
                  <a:lnTo>
                    <a:pt x="1580" y="54982"/>
                  </a:lnTo>
                  <a:lnTo>
                    <a:pt x="5485" y="58098"/>
                  </a:lnTo>
                  <a:lnTo>
                    <a:pt x="8030" y="61082"/>
                  </a:lnTo>
                  <a:lnTo>
                    <a:pt x="8074" y="61125"/>
                  </a:lnTo>
                  <a:lnTo>
                    <a:pt x="8206" y="61125"/>
                  </a:lnTo>
                  <a:lnTo>
                    <a:pt x="9610" y="60643"/>
                  </a:lnTo>
                  <a:lnTo>
                    <a:pt x="9654" y="60599"/>
                  </a:lnTo>
                  <a:lnTo>
                    <a:pt x="10268" y="60116"/>
                  </a:lnTo>
                  <a:lnTo>
                    <a:pt x="10268" y="60072"/>
                  </a:lnTo>
                  <a:lnTo>
                    <a:pt x="11190" y="58449"/>
                  </a:lnTo>
                  <a:lnTo>
                    <a:pt x="11190" y="58405"/>
                  </a:lnTo>
                  <a:lnTo>
                    <a:pt x="11453" y="57045"/>
                  </a:lnTo>
                  <a:lnTo>
                    <a:pt x="11453" y="57001"/>
                  </a:lnTo>
                  <a:lnTo>
                    <a:pt x="11233" y="54061"/>
                  </a:lnTo>
                  <a:lnTo>
                    <a:pt x="11233" y="53973"/>
                  </a:lnTo>
                  <a:lnTo>
                    <a:pt x="9829" y="51033"/>
                  </a:lnTo>
                  <a:lnTo>
                    <a:pt x="9610" y="49673"/>
                  </a:lnTo>
                  <a:lnTo>
                    <a:pt x="9785" y="49058"/>
                  </a:lnTo>
                  <a:lnTo>
                    <a:pt x="10049" y="48488"/>
                  </a:lnTo>
                  <a:lnTo>
                    <a:pt x="10531" y="48137"/>
                  </a:lnTo>
                  <a:lnTo>
                    <a:pt x="11058" y="48005"/>
                  </a:lnTo>
                  <a:lnTo>
                    <a:pt x="13822" y="49146"/>
                  </a:lnTo>
                  <a:lnTo>
                    <a:pt x="15314" y="49629"/>
                  </a:lnTo>
                  <a:lnTo>
                    <a:pt x="17508" y="50989"/>
                  </a:lnTo>
                  <a:lnTo>
                    <a:pt x="21107" y="52876"/>
                  </a:lnTo>
                  <a:lnTo>
                    <a:pt x="21150" y="52876"/>
                  </a:lnTo>
                  <a:lnTo>
                    <a:pt x="22862" y="53490"/>
                  </a:lnTo>
                  <a:lnTo>
                    <a:pt x="22950" y="53490"/>
                  </a:lnTo>
                  <a:lnTo>
                    <a:pt x="24047" y="53446"/>
                  </a:lnTo>
                  <a:lnTo>
                    <a:pt x="24090" y="53446"/>
                  </a:lnTo>
                  <a:lnTo>
                    <a:pt x="27689" y="52700"/>
                  </a:lnTo>
                  <a:lnTo>
                    <a:pt x="29268" y="52525"/>
                  </a:lnTo>
                  <a:lnTo>
                    <a:pt x="29312" y="52525"/>
                  </a:lnTo>
                  <a:lnTo>
                    <a:pt x="29356" y="52481"/>
                  </a:lnTo>
                  <a:lnTo>
                    <a:pt x="29400" y="52393"/>
                  </a:lnTo>
                  <a:lnTo>
                    <a:pt x="29400" y="52349"/>
                  </a:lnTo>
                  <a:lnTo>
                    <a:pt x="29400" y="52262"/>
                  </a:lnTo>
                  <a:lnTo>
                    <a:pt x="29356" y="52218"/>
                  </a:lnTo>
                  <a:lnTo>
                    <a:pt x="29268" y="52174"/>
                  </a:lnTo>
                  <a:lnTo>
                    <a:pt x="29224" y="52174"/>
                  </a:lnTo>
                  <a:lnTo>
                    <a:pt x="27645" y="52349"/>
                  </a:lnTo>
                  <a:lnTo>
                    <a:pt x="27601" y="52349"/>
                  </a:lnTo>
                  <a:lnTo>
                    <a:pt x="24047" y="53095"/>
                  </a:lnTo>
                  <a:lnTo>
                    <a:pt x="22950" y="53139"/>
                  </a:lnTo>
                  <a:lnTo>
                    <a:pt x="21282" y="52525"/>
                  </a:lnTo>
                  <a:lnTo>
                    <a:pt x="17684" y="50682"/>
                  </a:lnTo>
                  <a:lnTo>
                    <a:pt x="15490" y="49322"/>
                  </a:lnTo>
                  <a:lnTo>
                    <a:pt x="15446" y="49278"/>
                  </a:lnTo>
                  <a:lnTo>
                    <a:pt x="13910" y="48795"/>
                  </a:lnTo>
                  <a:lnTo>
                    <a:pt x="11146" y="47654"/>
                  </a:lnTo>
                  <a:lnTo>
                    <a:pt x="11014" y="47654"/>
                  </a:lnTo>
                  <a:lnTo>
                    <a:pt x="10400" y="47786"/>
                  </a:lnTo>
                  <a:lnTo>
                    <a:pt x="10356" y="47830"/>
                  </a:lnTo>
                  <a:lnTo>
                    <a:pt x="9829" y="48269"/>
                  </a:lnTo>
                  <a:lnTo>
                    <a:pt x="9785" y="48312"/>
                  </a:lnTo>
                  <a:lnTo>
                    <a:pt x="9434" y="48883"/>
                  </a:lnTo>
                  <a:lnTo>
                    <a:pt x="9434" y="48927"/>
                  </a:lnTo>
                  <a:lnTo>
                    <a:pt x="9259" y="49629"/>
                  </a:lnTo>
                  <a:lnTo>
                    <a:pt x="9259" y="49673"/>
                  </a:lnTo>
                  <a:lnTo>
                    <a:pt x="9478" y="51121"/>
                  </a:lnTo>
                  <a:lnTo>
                    <a:pt x="9478" y="51165"/>
                  </a:lnTo>
                  <a:lnTo>
                    <a:pt x="10882" y="54105"/>
                  </a:lnTo>
                  <a:lnTo>
                    <a:pt x="11102" y="57001"/>
                  </a:lnTo>
                  <a:lnTo>
                    <a:pt x="10839" y="58317"/>
                  </a:lnTo>
                  <a:lnTo>
                    <a:pt x="10005" y="59853"/>
                  </a:lnTo>
                  <a:lnTo>
                    <a:pt x="9478" y="60336"/>
                  </a:lnTo>
                  <a:lnTo>
                    <a:pt x="8206" y="60774"/>
                  </a:lnTo>
                  <a:lnTo>
                    <a:pt x="5748" y="57878"/>
                  </a:lnTo>
                  <a:lnTo>
                    <a:pt x="5704" y="57834"/>
                  </a:lnTo>
                  <a:lnTo>
                    <a:pt x="1799" y="54719"/>
                  </a:lnTo>
                  <a:lnTo>
                    <a:pt x="527" y="52832"/>
                  </a:lnTo>
                  <a:lnTo>
                    <a:pt x="351" y="52306"/>
                  </a:lnTo>
                  <a:lnTo>
                    <a:pt x="1009" y="49541"/>
                  </a:lnTo>
                  <a:lnTo>
                    <a:pt x="1404" y="47040"/>
                  </a:lnTo>
                  <a:lnTo>
                    <a:pt x="1404" y="46996"/>
                  </a:lnTo>
                  <a:lnTo>
                    <a:pt x="878" y="43354"/>
                  </a:lnTo>
                  <a:lnTo>
                    <a:pt x="2852" y="43135"/>
                  </a:lnTo>
                  <a:lnTo>
                    <a:pt x="2896" y="43135"/>
                  </a:lnTo>
                  <a:lnTo>
                    <a:pt x="3730" y="42827"/>
                  </a:lnTo>
                  <a:lnTo>
                    <a:pt x="3774" y="42784"/>
                  </a:lnTo>
                  <a:lnTo>
                    <a:pt x="4388" y="42125"/>
                  </a:lnTo>
                  <a:lnTo>
                    <a:pt x="4388" y="42081"/>
                  </a:lnTo>
                  <a:lnTo>
                    <a:pt x="4739" y="41116"/>
                  </a:lnTo>
                  <a:lnTo>
                    <a:pt x="4739" y="41072"/>
                  </a:lnTo>
                  <a:lnTo>
                    <a:pt x="4871" y="39975"/>
                  </a:lnTo>
                  <a:lnTo>
                    <a:pt x="4695" y="36728"/>
                  </a:lnTo>
                  <a:lnTo>
                    <a:pt x="4959" y="34841"/>
                  </a:lnTo>
                  <a:lnTo>
                    <a:pt x="5792" y="31550"/>
                  </a:lnTo>
                  <a:lnTo>
                    <a:pt x="6319" y="30058"/>
                  </a:lnTo>
                  <a:lnTo>
                    <a:pt x="7109" y="29444"/>
                  </a:lnTo>
                  <a:lnTo>
                    <a:pt x="10005" y="28040"/>
                  </a:lnTo>
                  <a:lnTo>
                    <a:pt x="10049" y="27996"/>
                  </a:lnTo>
                  <a:lnTo>
                    <a:pt x="10093" y="27908"/>
                  </a:lnTo>
                  <a:lnTo>
                    <a:pt x="10224" y="27162"/>
                  </a:lnTo>
                  <a:lnTo>
                    <a:pt x="10224" y="27118"/>
                  </a:lnTo>
                  <a:lnTo>
                    <a:pt x="9785" y="24573"/>
                  </a:lnTo>
                  <a:lnTo>
                    <a:pt x="10049" y="23388"/>
                  </a:lnTo>
                  <a:lnTo>
                    <a:pt x="12330" y="20536"/>
                  </a:lnTo>
                  <a:lnTo>
                    <a:pt x="15973" y="16543"/>
                  </a:lnTo>
                  <a:lnTo>
                    <a:pt x="19000" y="12901"/>
                  </a:lnTo>
                  <a:lnTo>
                    <a:pt x="21809" y="8996"/>
                  </a:lnTo>
                  <a:lnTo>
                    <a:pt x="21809" y="8952"/>
                  </a:lnTo>
                  <a:lnTo>
                    <a:pt x="23783" y="5178"/>
                  </a:lnTo>
                  <a:lnTo>
                    <a:pt x="25187" y="3072"/>
                  </a:lnTo>
                  <a:lnTo>
                    <a:pt x="25231" y="3028"/>
                  </a:lnTo>
                  <a:lnTo>
                    <a:pt x="25582" y="1624"/>
                  </a:lnTo>
                  <a:lnTo>
                    <a:pt x="26241" y="220"/>
                  </a:lnTo>
                  <a:lnTo>
                    <a:pt x="26241" y="176"/>
                  </a:lnTo>
                  <a:lnTo>
                    <a:pt x="26241" y="88"/>
                  </a:lnTo>
                  <a:lnTo>
                    <a:pt x="26197" y="44"/>
                  </a:lnTo>
                  <a:lnTo>
                    <a:pt x="2615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15" name="Google Shape;14615;p408"/>
            <p:cNvSpPr/>
            <p:nvPr/>
          </p:nvSpPr>
          <p:spPr>
            <a:xfrm>
              <a:off x="3625700" y="691450"/>
              <a:ext cx="766825" cy="1557775"/>
            </a:xfrm>
            <a:custGeom>
              <a:avLst/>
              <a:gdLst/>
              <a:ahLst/>
              <a:cxnLst/>
              <a:rect l="l" t="t" r="r" b="b"/>
              <a:pathLst>
                <a:path w="30673" h="62311" extrusionOk="0">
                  <a:moveTo>
                    <a:pt x="27030" y="0"/>
                  </a:moveTo>
                  <a:lnTo>
                    <a:pt x="26987" y="44"/>
                  </a:lnTo>
                  <a:lnTo>
                    <a:pt x="26943" y="88"/>
                  </a:lnTo>
                  <a:lnTo>
                    <a:pt x="26416" y="922"/>
                  </a:lnTo>
                  <a:lnTo>
                    <a:pt x="26416" y="966"/>
                  </a:lnTo>
                  <a:lnTo>
                    <a:pt x="25626" y="3028"/>
                  </a:lnTo>
                  <a:lnTo>
                    <a:pt x="23081" y="6846"/>
                  </a:lnTo>
                  <a:lnTo>
                    <a:pt x="21502" y="8952"/>
                  </a:lnTo>
                  <a:lnTo>
                    <a:pt x="19615" y="11629"/>
                  </a:lnTo>
                  <a:lnTo>
                    <a:pt x="17772" y="13998"/>
                  </a:lnTo>
                  <a:lnTo>
                    <a:pt x="14481" y="17684"/>
                  </a:lnTo>
                  <a:lnTo>
                    <a:pt x="10531" y="22511"/>
                  </a:lnTo>
                  <a:lnTo>
                    <a:pt x="10531" y="22555"/>
                  </a:lnTo>
                  <a:lnTo>
                    <a:pt x="10049" y="23915"/>
                  </a:lnTo>
                  <a:lnTo>
                    <a:pt x="10049" y="23959"/>
                  </a:lnTo>
                  <a:lnTo>
                    <a:pt x="10136" y="27162"/>
                  </a:lnTo>
                  <a:lnTo>
                    <a:pt x="7065" y="28961"/>
                  </a:lnTo>
                  <a:lnTo>
                    <a:pt x="6977" y="29005"/>
                  </a:lnTo>
                  <a:lnTo>
                    <a:pt x="6451" y="29971"/>
                  </a:lnTo>
                  <a:lnTo>
                    <a:pt x="6407" y="30014"/>
                  </a:lnTo>
                  <a:lnTo>
                    <a:pt x="5310" y="33393"/>
                  </a:lnTo>
                  <a:lnTo>
                    <a:pt x="4608" y="36377"/>
                  </a:lnTo>
                  <a:lnTo>
                    <a:pt x="3905" y="40239"/>
                  </a:lnTo>
                  <a:lnTo>
                    <a:pt x="3554" y="40414"/>
                  </a:lnTo>
                  <a:lnTo>
                    <a:pt x="1009" y="40941"/>
                  </a:lnTo>
                  <a:lnTo>
                    <a:pt x="878" y="41028"/>
                  </a:lnTo>
                  <a:lnTo>
                    <a:pt x="527" y="41467"/>
                  </a:lnTo>
                  <a:lnTo>
                    <a:pt x="483" y="41555"/>
                  </a:lnTo>
                  <a:lnTo>
                    <a:pt x="395" y="43003"/>
                  </a:lnTo>
                  <a:lnTo>
                    <a:pt x="395" y="43091"/>
                  </a:lnTo>
                  <a:lnTo>
                    <a:pt x="1316" y="45241"/>
                  </a:lnTo>
                  <a:lnTo>
                    <a:pt x="1360" y="46689"/>
                  </a:lnTo>
                  <a:lnTo>
                    <a:pt x="527" y="51998"/>
                  </a:lnTo>
                  <a:lnTo>
                    <a:pt x="0" y="53798"/>
                  </a:lnTo>
                  <a:lnTo>
                    <a:pt x="0" y="53841"/>
                  </a:lnTo>
                  <a:lnTo>
                    <a:pt x="219" y="56518"/>
                  </a:lnTo>
                  <a:lnTo>
                    <a:pt x="307" y="56650"/>
                  </a:lnTo>
                  <a:lnTo>
                    <a:pt x="1843" y="58054"/>
                  </a:lnTo>
                  <a:lnTo>
                    <a:pt x="4608" y="60424"/>
                  </a:lnTo>
                  <a:lnTo>
                    <a:pt x="5354" y="61521"/>
                  </a:lnTo>
                  <a:lnTo>
                    <a:pt x="5397" y="61564"/>
                  </a:lnTo>
                  <a:lnTo>
                    <a:pt x="6451" y="62179"/>
                  </a:lnTo>
                  <a:lnTo>
                    <a:pt x="6494" y="62179"/>
                  </a:lnTo>
                  <a:lnTo>
                    <a:pt x="8118" y="62310"/>
                  </a:lnTo>
                  <a:lnTo>
                    <a:pt x="9127" y="62310"/>
                  </a:lnTo>
                  <a:lnTo>
                    <a:pt x="9742" y="62223"/>
                  </a:lnTo>
                  <a:lnTo>
                    <a:pt x="10268" y="62135"/>
                  </a:lnTo>
                  <a:lnTo>
                    <a:pt x="10707" y="62003"/>
                  </a:lnTo>
                  <a:lnTo>
                    <a:pt x="11146" y="61828"/>
                  </a:lnTo>
                  <a:lnTo>
                    <a:pt x="11497" y="61608"/>
                  </a:lnTo>
                  <a:lnTo>
                    <a:pt x="11848" y="61389"/>
                  </a:lnTo>
                  <a:lnTo>
                    <a:pt x="12155" y="61082"/>
                  </a:lnTo>
                  <a:lnTo>
                    <a:pt x="12418" y="60731"/>
                  </a:lnTo>
                  <a:lnTo>
                    <a:pt x="12638" y="60336"/>
                  </a:lnTo>
                  <a:lnTo>
                    <a:pt x="12813" y="59897"/>
                  </a:lnTo>
                  <a:lnTo>
                    <a:pt x="13033" y="59458"/>
                  </a:lnTo>
                  <a:lnTo>
                    <a:pt x="13164" y="58932"/>
                  </a:lnTo>
                  <a:lnTo>
                    <a:pt x="13296" y="58361"/>
                  </a:lnTo>
                  <a:lnTo>
                    <a:pt x="13559" y="57089"/>
                  </a:lnTo>
                  <a:lnTo>
                    <a:pt x="13559" y="57045"/>
                  </a:lnTo>
                  <a:lnTo>
                    <a:pt x="13428" y="54456"/>
                  </a:lnTo>
                  <a:lnTo>
                    <a:pt x="13384" y="54368"/>
                  </a:lnTo>
                  <a:lnTo>
                    <a:pt x="11936" y="50901"/>
                  </a:lnTo>
                  <a:lnTo>
                    <a:pt x="12023" y="50068"/>
                  </a:lnTo>
                  <a:lnTo>
                    <a:pt x="12462" y="49497"/>
                  </a:lnTo>
                  <a:lnTo>
                    <a:pt x="12769" y="49453"/>
                  </a:lnTo>
                  <a:lnTo>
                    <a:pt x="15007" y="50199"/>
                  </a:lnTo>
                  <a:lnTo>
                    <a:pt x="16587" y="50682"/>
                  </a:lnTo>
                  <a:lnTo>
                    <a:pt x="18913" y="52042"/>
                  </a:lnTo>
                  <a:lnTo>
                    <a:pt x="22511" y="53973"/>
                  </a:lnTo>
                  <a:lnTo>
                    <a:pt x="22555" y="53973"/>
                  </a:lnTo>
                  <a:lnTo>
                    <a:pt x="23871" y="54456"/>
                  </a:lnTo>
                  <a:lnTo>
                    <a:pt x="23959" y="54500"/>
                  </a:lnTo>
                  <a:lnTo>
                    <a:pt x="25144" y="54412"/>
                  </a:lnTo>
                  <a:lnTo>
                    <a:pt x="29663" y="53578"/>
                  </a:lnTo>
                  <a:lnTo>
                    <a:pt x="30365" y="53534"/>
                  </a:lnTo>
                  <a:lnTo>
                    <a:pt x="30409" y="53534"/>
                  </a:lnTo>
                  <a:lnTo>
                    <a:pt x="30541" y="53490"/>
                  </a:lnTo>
                  <a:lnTo>
                    <a:pt x="30629" y="53447"/>
                  </a:lnTo>
                  <a:lnTo>
                    <a:pt x="30629" y="53403"/>
                  </a:lnTo>
                  <a:lnTo>
                    <a:pt x="30673" y="53315"/>
                  </a:lnTo>
                  <a:lnTo>
                    <a:pt x="30673" y="53271"/>
                  </a:lnTo>
                  <a:lnTo>
                    <a:pt x="30629" y="53183"/>
                  </a:lnTo>
                  <a:lnTo>
                    <a:pt x="30541" y="53139"/>
                  </a:lnTo>
                  <a:lnTo>
                    <a:pt x="30409" y="53139"/>
                  </a:lnTo>
                  <a:lnTo>
                    <a:pt x="30322" y="53183"/>
                  </a:lnTo>
                  <a:lnTo>
                    <a:pt x="29663" y="53227"/>
                  </a:lnTo>
                  <a:lnTo>
                    <a:pt x="29619" y="53227"/>
                  </a:lnTo>
                  <a:lnTo>
                    <a:pt x="25100" y="54061"/>
                  </a:lnTo>
                  <a:lnTo>
                    <a:pt x="23959" y="54149"/>
                  </a:lnTo>
                  <a:lnTo>
                    <a:pt x="22686" y="53666"/>
                  </a:lnTo>
                  <a:lnTo>
                    <a:pt x="19088" y="51735"/>
                  </a:lnTo>
                  <a:lnTo>
                    <a:pt x="16719" y="50375"/>
                  </a:lnTo>
                  <a:lnTo>
                    <a:pt x="16719" y="50331"/>
                  </a:lnTo>
                  <a:lnTo>
                    <a:pt x="15095" y="49892"/>
                  </a:lnTo>
                  <a:lnTo>
                    <a:pt x="12813" y="49102"/>
                  </a:lnTo>
                  <a:lnTo>
                    <a:pt x="12725" y="49102"/>
                  </a:lnTo>
                  <a:lnTo>
                    <a:pt x="12331" y="49190"/>
                  </a:lnTo>
                  <a:lnTo>
                    <a:pt x="12243" y="49234"/>
                  </a:lnTo>
                  <a:lnTo>
                    <a:pt x="11716" y="49892"/>
                  </a:lnTo>
                  <a:lnTo>
                    <a:pt x="11672" y="49980"/>
                  </a:lnTo>
                  <a:lnTo>
                    <a:pt x="11585" y="50901"/>
                  </a:lnTo>
                  <a:lnTo>
                    <a:pt x="11628" y="50989"/>
                  </a:lnTo>
                  <a:lnTo>
                    <a:pt x="13076" y="54500"/>
                  </a:lnTo>
                  <a:lnTo>
                    <a:pt x="13208" y="57045"/>
                  </a:lnTo>
                  <a:lnTo>
                    <a:pt x="12989" y="58273"/>
                  </a:lnTo>
                  <a:lnTo>
                    <a:pt x="12857" y="58800"/>
                  </a:lnTo>
                  <a:lnTo>
                    <a:pt x="12725" y="59327"/>
                  </a:lnTo>
                  <a:lnTo>
                    <a:pt x="12550" y="59765"/>
                  </a:lnTo>
                  <a:lnTo>
                    <a:pt x="12331" y="60160"/>
                  </a:lnTo>
                  <a:lnTo>
                    <a:pt x="12111" y="60555"/>
                  </a:lnTo>
                  <a:lnTo>
                    <a:pt x="11892" y="60862"/>
                  </a:lnTo>
                  <a:lnTo>
                    <a:pt x="11585" y="61126"/>
                  </a:lnTo>
                  <a:lnTo>
                    <a:pt x="11277" y="61389"/>
                  </a:lnTo>
                  <a:lnTo>
                    <a:pt x="10882" y="61564"/>
                  </a:lnTo>
                  <a:lnTo>
                    <a:pt x="10444" y="61740"/>
                  </a:lnTo>
                  <a:lnTo>
                    <a:pt x="9961" y="61828"/>
                  </a:lnTo>
                  <a:lnTo>
                    <a:pt x="9434" y="61915"/>
                  </a:lnTo>
                  <a:lnTo>
                    <a:pt x="8820" y="61959"/>
                  </a:lnTo>
                  <a:lnTo>
                    <a:pt x="8118" y="61959"/>
                  </a:lnTo>
                  <a:lnTo>
                    <a:pt x="6582" y="61828"/>
                  </a:lnTo>
                  <a:lnTo>
                    <a:pt x="5617" y="61301"/>
                  </a:lnTo>
                  <a:lnTo>
                    <a:pt x="4871" y="60204"/>
                  </a:lnTo>
                  <a:lnTo>
                    <a:pt x="4827" y="60160"/>
                  </a:lnTo>
                  <a:lnTo>
                    <a:pt x="2062" y="57791"/>
                  </a:lnTo>
                  <a:lnTo>
                    <a:pt x="571" y="56430"/>
                  </a:lnTo>
                  <a:lnTo>
                    <a:pt x="351" y="53841"/>
                  </a:lnTo>
                  <a:lnTo>
                    <a:pt x="878" y="52086"/>
                  </a:lnTo>
                  <a:lnTo>
                    <a:pt x="1711" y="46733"/>
                  </a:lnTo>
                  <a:lnTo>
                    <a:pt x="1668" y="45197"/>
                  </a:lnTo>
                  <a:lnTo>
                    <a:pt x="1624" y="45153"/>
                  </a:lnTo>
                  <a:lnTo>
                    <a:pt x="746" y="43003"/>
                  </a:lnTo>
                  <a:lnTo>
                    <a:pt x="834" y="41643"/>
                  </a:lnTo>
                  <a:lnTo>
                    <a:pt x="1141" y="41292"/>
                  </a:lnTo>
                  <a:lnTo>
                    <a:pt x="3642" y="40765"/>
                  </a:lnTo>
                  <a:lnTo>
                    <a:pt x="3686" y="40721"/>
                  </a:lnTo>
                  <a:lnTo>
                    <a:pt x="4125" y="40502"/>
                  </a:lnTo>
                  <a:lnTo>
                    <a:pt x="4169" y="40458"/>
                  </a:lnTo>
                  <a:lnTo>
                    <a:pt x="4213" y="40370"/>
                  </a:lnTo>
                  <a:lnTo>
                    <a:pt x="4959" y="36465"/>
                  </a:lnTo>
                  <a:lnTo>
                    <a:pt x="5661" y="33525"/>
                  </a:lnTo>
                  <a:lnTo>
                    <a:pt x="6758" y="30146"/>
                  </a:lnTo>
                  <a:lnTo>
                    <a:pt x="7284" y="29225"/>
                  </a:lnTo>
                  <a:lnTo>
                    <a:pt x="10444" y="27382"/>
                  </a:lnTo>
                  <a:lnTo>
                    <a:pt x="10488" y="27338"/>
                  </a:lnTo>
                  <a:lnTo>
                    <a:pt x="10531" y="27250"/>
                  </a:lnTo>
                  <a:lnTo>
                    <a:pt x="10400" y="24003"/>
                  </a:lnTo>
                  <a:lnTo>
                    <a:pt x="10839" y="22686"/>
                  </a:lnTo>
                  <a:lnTo>
                    <a:pt x="14744" y="17903"/>
                  </a:lnTo>
                  <a:lnTo>
                    <a:pt x="18035" y="14218"/>
                  </a:lnTo>
                  <a:lnTo>
                    <a:pt x="19922" y="11804"/>
                  </a:lnTo>
                  <a:lnTo>
                    <a:pt x="21765" y="9171"/>
                  </a:lnTo>
                  <a:lnTo>
                    <a:pt x="23388" y="7065"/>
                  </a:lnTo>
                  <a:lnTo>
                    <a:pt x="25933" y="3204"/>
                  </a:lnTo>
                  <a:lnTo>
                    <a:pt x="25933" y="3160"/>
                  </a:lnTo>
                  <a:lnTo>
                    <a:pt x="26723" y="1097"/>
                  </a:lnTo>
                  <a:lnTo>
                    <a:pt x="27250" y="264"/>
                  </a:lnTo>
                  <a:lnTo>
                    <a:pt x="27250" y="220"/>
                  </a:lnTo>
                  <a:lnTo>
                    <a:pt x="27250" y="132"/>
                  </a:lnTo>
                  <a:lnTo>
                    <a:pt x="27206" y="88"/>
                  </a:lnTo>
                  <a:lnTo>
                    <a:pt x="27162" y="44"/>
                  </a:lnTo>
                  <a:lnTo>
                    <a:pt x="2711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16" name="Google Shape;14616;p408"/>
            <p:cNvSpPr/>
            <p:nvPr/>
          </p:nvSpPr>
          <p:spPr>
            <a:xfrm>
              <a:off x="3681625" y="1993600"/>
              <a:ext cx="702125" cy="310475"/>
            </a:xfrm>
            <a:custGeom>
              <a:avLst/>
              <a:gdLst/>
              <a:ahLst/>
              <a:cxnLst/>
              <a:rect l="l" t="t" r="r" b="b"/>
              <a:pathLst>
                <a:path w="28085" h="12419" extrusionOk="0">
                  <a:moveTo>
                    <a:pt x="12288" y="0"/>
                  </a:moveTo>
                  <a:lnTo>
                    <a:pt x="12200" y="44"/>
                  </a:lnTo>
                  <a:lnTo>
                    <a:pt x="11717" y="307"/>
                  </a:lnTo>
                  <a:lnTo>
                    <a:pt x="11673" y="351"/>
                  </a:lnTo>
                  <a:lnTo>
                    <a:pt x="11629" y="395"/>
                  </a:lnTo>
                  <a:lnTo>
                    <a:pt x="11542" y="922"/>
                  </a:lnTo>
                  <a:lnTo>
                    <a:pt x="11542" y="1009"/>
                  </a:lnTo>
                  <a:lnTo>
                    <a:pt x="12200" y="4169"/>
                  </a:lnTo>
                  <a:lnTo>
                    <a:pt x="12068" y="6056"/>
                  </a:lnTo>
                  <a:lnTo>
                    <a:pt x="11191" y="9127"/>
                  </a:lnTo>
                  <a:lnTo>
                    <a:pt x="10313" y="11102"/>
                  </a:lnTo>
                  <a:lnTo>
                    <a:pt x="10050" y="11409"/>
                  </a:lnTo>
                  <a:lnTo>
                    <a:pt x="5267" y="11892"/>
                  </a:lnTo>
                  <a:lnTo>
                    <a:pt x="133" y="12067"/>
                  </a:lnTo>
                  <a:lnTo>
                    <a:pt x="89" y="12067"/>
                  </a:lnTo>
                  <a:lnTo>
                    <a:pt x="45" y="12111"/>
                  </a:lnTo>
                  <a:lnTo>
                    <a:pt x="1" y="12155"/>
                  </a:lnTo>
                  <a:lnTo>
                    <a:pt x="1" y="12243"/>
                  </a:lnTo>
                  <a:lnTo>
                    <a:pt x="1" y="12287"/>
                  </a:lnTo>
                  <a:lnTo>
                    <a:pt x="45" y="12375"/>
                  </a:lnTo>
                  <a:lnTo>
                    <a:pt x="89" y="12418"/>
                  </a:lnTo>
                  <a:lnTo>
                    <a:pt x="177" y="12418"/>
                  </a:lnTo>
                  <a:lnTo>
                    <a:pt x="5311" y="12243"/>
                  </a:lnTo>
                  <a:lnTo>
                    <a:pt x="10137" y="11716"/>
                  </a:lnTo>
                  <a:lnTo>
                    <a:pt x="10225" y="11672"/>
                  </a:lnTo>
                  <a:lnTo>
                    <a:pt x="10576" y="11365"/>
                  </a:lnTo>
                  <a:lnTo>
                    <a:pt x="10620" y="11277"/>
                  </a:lnTo>
                  <a:lnTo>
                    <a:pt x="11498" y="9259"/>
                  </a:lnTo>
                  <a:lnTo>
                    <a:pt x="12419" y="6143"/>
                  </a:lnTo>
                  <a:lnTo>
                    <a:pt x="12419" y="6100"/>
                  </a:lnTo>
                  <a:lnTo>
                    <a:pt x="12551" y="4169"/>
                  </a:lnTo>
                  <a:lnTo>
                    <a:pt x="12507" y="4125"/>
                  </a:lnTo>
                  <a:lnTo>
                    <a:pt x="11893" y="966"/>
                  </a:lnTo>
                  <a:lnTo>
                    <a:pt x="11980" y="571"/>
                  </a:lnTo>
                  <a:lnTo>
                    <a:pt x="12288" y="351"/>
                  </a:lnTo>
                  <a:lnTo>
                    <a:pt x="13516" y="483"/>
                  </a:lnTo>
                  <a:lnTo>
                    <a:pt x="14306" y="790"/>
                  </a:lnTo>
                  <a:lnTo>
                    <a:pt x="16281" y="1931"/>
                  </a:lnTo>
                  <a:lnTo>
                    <a:pt x="20054" y="3993"/>
                  </a:lnTo>
                  <a:lnTo>
                    <a:pt x="20098" y="4037"/>
                  </a:lnTo>
                  <a:lnTo>
                    <a:pt x="21371" y="4432"/>
                  </a:lnTo>
                  <a:lnTo>
                    <a:pt x="21415" y="4432"/>
                  </a:lnTo>
                  <a:lnTo>
                    <a:pt x="22205" y="4476"/>
                  </a:lnTo>
                  <a:lnTo>
                    <a:pt x="22292" y="4432"/>
                  </a:lnTo>
                  <a:lnTo>
                    <a:pt x="23082" y="4169"/>
                  </a:lnTo>
                  <a:lnTo>
                    <a:pt x="27821" y="3028"/>
                  </a:lnTo>
                  <a:lnTo>
                    <a:pt x="27865" y="2984"/>
                  </a:lnTo>
                  <a:lnTo>
                    <a:pt x="27997" y="2896"/>
                  </a:lnTo>
                  <a:lnTo>
                    <a:pt x="28041" y="2852"/>
                  </a:lnTo>
                  <a:lnTo>
                    <a:pt x="28085" y="2809"/>
                  </a:lnTo>
                  <a:lnTo>
                    <a:pt x="28085" y="2721"/>
                  </a:lnTo>
                  <a:lnTo>
                    <a:pt x="28041" y="2677"/>
                  </a:lnTo>
                  <a:lnTo>
                    <a:pt x="27997" y="2633"/>
                  </a:lnTo>
                  <a:lnTo>
                    <a:pt x="27909" y="2589"/>
                  </a:lnTo>
                  <a:lnTo>
                    <a:pt x="27865" y="2589"/>
                  </a:lnTo>
                  <a:lnTo>
                    <a:pt x="27777" y="2633"/>
                  </a:lnTo>
                  <a:lnTo>
                    <a:pt x="27690" y="2677"/>
                  </a:lnTo>
                  <a:lnTo>
                    <a:pt x="22994" y="3818"/>
                  </a:lnTo>
                  <a:lnTo>
                    <a:pt x="22951" y="3818"/>
                  </a:lnTo>
                  <a:lnTo>
                    <a:pt x="22205" y="4125"/>
                  </a:lnTo>
                  <a:lnTo>
                    <a:pt x="21459" y="4081"/>
                  </a:lnTo>
                  <a:lnTo>
                    <a:pt x="20230" y="3686"/>
                  </a:lnTo>
                  <a:lnTo>
                    <a:pt x="16456" y="1624"/>
                  </a:lnTo>
                  <a:lnTo>
                    <a:pt x="14482" y="483"/>
                  </a:lnTo>
                  <a:lnTo>
                    <a:pt x="14438" y="483"/>
                  </a:lnTo>
                  <a:lnTo>
                    <a:pt x="13604" y="132"/>
                  </a:lnTo>
                  <a:lnTo>
                    <a:pt x="13560" y="132"/>
                  </a:lnTo>
                  <a:lnTo>
                    <a:pt x="1228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17" name="Google Shape;14617;p408"/>
            <p:cNvSpPr/>
            <p:nvPr/>
          </p:nvSpPr>
          <p:spPr>
            <a:xfrm>
              <a:off x="3646525" y="689250"/>
              <a:ext cx="639600" cy="988425"/>
            </a:xfrm>
            <a:custGeom>
              <a:avLst/>
              <a:gdLst/>
              <a:ahLst/>
              <a:cxnLst/>
              <a:rect l="l" t="t" r="r" b="b"/>
              <a:pathLst>
                <a:path w="25584" h="39537" extrusionOk="0">
                  <a:moveTo>
                    <a:pt x="25320" y="1"/>
                  </a:moveTo>
                  <a:lnTo>
                    <a:pt x="25276" y="44"/>
                  </a:lnTo>
                  <a:lnTo>
                    <a:pt x="23828" y="2326"/>
                  </a:lnTo>
                  <a:lnTo>
                    <a:pt x="22687" y="3248"/>
                  </a:lnTo>
                  <a:lnTo>
                    <a:pt x="20317" y="5529"/>
                  </a:lnTo>
                  <a:lnTo>
                    <a:pt x="20274" y="5573"/>
                  </a:lnTo>
                  <a:lnTo>
                    <a:pt x="18782" y="7767"/>
                  </a:lnTo>
                  <a:lnTo>
                    <a:pt x="15359" y="12375"/>
                  </a:lnTo>
                  <a:lnTo>
                    <a:pt x="13428" y="14744"/>
                  </a:lnTo>
                  <a:lnTo>
                    <a:pt x="10927" y="17553"/>
                  </a:lnTo>
                  <a:lnTo>
                    <a:pt x="8733" y="20273"/>
                  </a:lnTo>
                  <a:lnTo>
                    <a:pt x="8689" y="20317"/>
                  </a:lnTo>
                  <a:lnTo>
                    <a:pt x="7768" y="21853"/>
                  </a:lnTo>
                  <a:lnTo>
                    <a:pt x="7768" y="21941"/>
                  </a:lnTo>
                  <a:lnTo>
                    <a:pt x="7460" y="23433"/>
                  </a:lnTo>
                  <a:lnTo>
                    <a:pt x="7460" y="23477"/>
                  </a:lnTo>
                  <a:lnTo>
                    <a:pt x="7417" y="25451"/>
                  </a:lnTo>
                  <a:lnTo>
                    <a:pt x="6758" y="26285"/>
                  </a:lnTo>
                  <a:lnTo>
                    <a:pt x="4564" y="27952"/>
                  </a:lnTo>
                  <a:lnTo>
                    <a:pt x="4477" y="28040"/>
                  </a:lnTo>
                  <a:lnTo>
                    <a:pt x="3731" y="29488"/>
                  </a:lnTo>
                  <a:lnTo>
                    <a:pt x="2809" y="32165"/>
                  </a:lnTo>
                  <a:lnTo>
                    <a:pt x="966" y="38703"/>
                  </a:lnTo>
                  <a:lnTo>
                    <a:pt x="440" y="39186"/>
                  </a:lnTo>
                  <a:lnTo>
                    <a:pt x="220" y="39142"/>
                  </a:lnTo>
                  <a:lnTo>
                    <a:pt x="89" y="39142"/>
                  </a:lnTo>
                  <a:lnTo>
                    <a:pt x="45" y="39230"/>
                  </a:lnTo>
                  <a:lnTo>
                    <a:pt x="1" y="39273"/>
                  </a:lnTo>
                  <a:lnTo>
                    <a:pt x="1" y="39361"/>
                  </a:lnTo>
                  <a:lnTo>
                    <a:pt x="45" y="39405"/>
                  </a:lnTo>
                  <a:lnTo>
                    <a:pt x="89" y="39449"/>
                  </a:lnTo>
                  <a:lnTo>
                    <a:pt x="132" y="39493"/>
                  </a:lnTo>
                  <a:lnTo>
                    <a:pt x="440" y="39537"/>
                  </a:lnTo>
                  <a:lnTo>
                    <a:pt x="483" y="39537"/>
                  </a:lnTo>
                  <a:lnTo>
                    <a:pt x="571" y="39493"/>
                  </a:lnTo>
                  <a:lnTo>
                    <a:pt x="1229" y="38966"/>
                  </a:lnTo>
                  <a:lnTo>
                    <a:pt x="1317" y="38835"/>
                  </a:lnTo>
                  <a:lnTo>
                    <a:pt x="3116" y="32253"/>
                  </a:lnTo>
                  <a:lnTo>
                    <a:pt x="4082" y="29620"/>
                  </a:lnTo>
                  <a:lnTo>
                    <a:pt x="4784" y="28216"/>
                  </a:lnTo>
                  <a:lnTo>
                    <a:pt x="7022" y="26548"/>
                  </a:lnTo>
                  <a:lnTo>
                    <a:pt x="7066" y="26548"/>
                  </a:lnTo>
                  <a:lnTo>
                    <a:pt x="7724" y="25627"/>
                  </a:lnTo>
                  <a:lnTo>
                    <a:pt x="7768" y="25495"/>
                  </a:lnTo>
                  <a:lnTo>
                    <a:pt x="7812" y="23520"/>
                  </a:lnTo>
                  <a:lnTo>
                    <a:pt x="8119" y="22028"/>
                  </a:lnTo>
                  <a:lnTo>
                    <a:pt x="8996" y="20493"/>
                  </a:lnTo>
                  <a:lnTo>
                    <a:pt x="11190" y="17772"/>
                  </a:lnTo>
                  <a:lnTo>
                    <a:pt x="13692" y="14964"/>
                  </a:lnTo>
                  <a:lnTo>
                    <a:pt x="15622" y="12594"/>
                  </a:lnTo>
                  <a:lnTo>
                    <a:pt x="19045" y="7987"/>
                  </a:lnTo>
                  <a:lnTo>
                    <a:pt x="20537" y="5749"/>
                  </a:lnTo>
                  <a:lnTo>
                    <a:pt x="22906" y="3511"/>
                  </a:lnTo>
                  <a:lnTo>
                    <a:pt x="24047" y="2589"/>
                  </a:lnTo>
                  <a:lnTo>
                    <a:pt x="24091" y="2546"/>
                  </a:lnTo>
                  <a:lnTo>
                    <a:pt x="25539" y="264"/>
                  </a:lnTo>
                  <a:lnTo>
                    <a:pt x="25583" y="176"/>
                  </a:lnTo>
                  <a:lnTo>
                    <a:pt x="25583" y="132"/>
                  </a:lnTo>
                  <a:lnTo>
                    <a:pt x="25539" y="44"/>
                  </a:lnTo>
                  <a:lnTo>
                    <a:pt x="2549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18" name="Google Shape;14618;p408"/>
            <p:cNvSpPr/>
            <p:nvPr/>
          </p:nvSpPr>
          <p:spPr>
            <a:xfrm>
              <a:off x="3650925" y="2049550"/>
              <a:ext cx="763550" cy="304975"/>
            </a:xfrm>
            <a:custGeom>
              <a:avLst/>
              <a:gdLst/>
              <a:ahLst/>
              <a:cxnLst/>
              <a:rect l="l" t="t" r="r" b="b"/>
              <a:pathLst>
                <a:path w="30542" h="12199" extrusionOk="0">
                  <a:moveTo>
                    <a:pt x="14569" y="0"/>
                  </a:moveTo>
                  <a:lnTo>
                    <a:pt x="14481" y="44"/>
                  </a:lnTo>
                  <a:lnTo>
                    <a:pt x="14437" y="88"/>
                  </a:lnTo>
                  <a:lnTo>
                    <a:pt x="14437" y="176"/>
                  </a:lnTo>
                  <a:lnTo>
                    <a:pt x="14656" y="1668"/>
                  </a:lnTo>
                  <a:lnTo>
                    <a:pt x="14700" y="3598"/>
                  </a:lnTo>
                  <a:lnTo>
                    <a:pt x="13735" y="7240"/>
                  </a:lnTo>
                  <a:lnTo>
                    <a:pt x="13121" y="10444"/>
                  </a:lnTo>
                  <a:lnTo>
                    <a:pt x="12813" y="10926"/>
                  </a:lnTo>
                  <a:lnTo>
                    <a:pt x="12287" y="11190"/>
                  </a:lnTo>
                  <a:lnTo>
                    <a:pt x="7987" y="11541"/>
                  </a:lnTo>
                  <a:lnTo>
                    <a:pt x="4213" y="11760"/>
                  </a:lnTo>
                  <a:lnTo>
                    <a:pt x="176" y="11848"/>
                  </a:lnTo>
                  <a:lnTo>
                    <a:pt x="132" y="11848"/>
                  </a:lnTo>
                  <a:lnTo>
                    <a:pt x="44" y="11892"/>
                  </a:lnTo>
                  <a:lnTo>
                    <a:pt x="44" y="11936"/>
                  </a:lnTo>
                  <a:lnTo>
                    <a:pt x="0" y="12023"/>
                  </a:lnTo>
                  <a:lnTo>
                    <a:pt x="44" y="12067"/>
                  </a:lnTo>
                  <a:lnTo>
                    <a:pt x="88" y="12155"/>
                  </a:lnTo>
                  <a:lnTo>
                    <a:pt x="132" y="12155"/>
                  </a:lnTo>
                  <a:lnTo>
                    <a:pt x="176" y="12199"/>
                  </a:lnTo>
                  <a:lnTo>
                    <a:pt x="4213" y="12111"/>
                  </a:lnTo>
                  <a:lnTo>
                    <a:pt x="8030" y="11892"/>
                  </a:lnTo>
                  <a:lnTo>
                    <a:pt x="12375" y="11541"/>
                  </a:lnTo>
                  <a:lnTo>
                    <a:pt x="12419" y="11541"/>
                  </a:lnTo>
                  <a:lnTo>
                    <a:pt x="13033" y="11234"/>
                  </a:lnTo>
                  <a:lnTo>
                    <a:pt x="13077" y="11190"/>
                  </a:lnTo>
                  <a:lnTo>
                    <a:pt x="13428" y="10619"/>
                  </a:lnTo>
                  <a:lnTo>
                    <a:pt x="13472" y="10575"/>
                  </a:lnTo>
                  <a:lnTo>
                    <a:pt x="14086" y="7328"/>
                  </a:lnTo>
                  <a:lnTo>
                    <a:pt x="15051" y="3686"/>
                  </a:lnTo>
                  <a:lnTo>
                    <a:pt x="15051" y="3642"/>
                  </a:lnTo>
                  <a:lnTo>
                    <a:pt x="15007" y="1624"/>
                  </a:lnTo>
                  <a:lnTo>
                    <a:pt x="14832" y="395"/>
                  </a:lnTo>
                  <a:lnTo>
                    <a:pt x="14832" y="395"/>
                  </a:lnTo>
                  <a:lnTo>
                    <a:pt x="14920" y="439"/>
                  </a:lnTo>
                  <a:lnTo>
                    <a:pt x="17158" y="1492"/>
                  </a:lnTo>
                  <a:lnTo>
                    <a:pt x="20887" y="3028"/>
                  </a:lnTo>
                  <a:lnTo>
                    <a:pt x="20887" y="3072"/>
                  </a:lnTo>
                  <a:lnTo>
                    <a:pt x="25802" y="3905"/>
                  </a:lnTo>
                  <a:lnTo>
                    <a:pt x="25890" y="3905"/>
                  </a:lnTo>
                  <a:lnTo>
                    <a:pt x="26855" y="3686"/>
                  </a:lnTo>
                  <a:lnTo>
                    <a:pt x="26899" y="3686"/>
                  </a:lnTo>
                  <a:lnTo>
                    <a:pt x="28347" y="2808"/>
                  </a:lnTo>
                  <a:lnTo>
                    <a:pt x="28391" y="2808"/>
                  </a:lnTo>
                  <a:lnTo>
                    <a:pt x="30190" y="1229"/>
                  </a:lnTo>
                  <a:lnTo>
                    <a:pt x="30453" y="1053"/>
                  </a:lnTo>
                  <a:lnTo>
                    <a:pt x="30497" y="1009"/>
                  </a:lnTo>
                  <a:lnTo>
                    <a:pt x="30541" y="922"/>
                  </a:lnTo>
                  <a:lnTo>
                    <a:pt x="30541" y="878"/>
                  </a:lnTo>
                  <a:lnTo>
                    <a:pt x="30541" y="790"/>
                  </a:lnTo>
                  <a:lnTo>
                    <a:pt x="30497" y="746"/>
                  </a:lnTo>
                  <a:lnTo>
                    <a:pt x="30410" y="746"/>
                  </a:lnTo>
                  <a:lnTo>
                    <a:pt x="30366" y="702"/>
                  </a:lnTo>
                  <a:lnTo>
                    <a:pt x="30278" y="746"/>
                  </a:lnTo>
                  <a:lnTo>
                    <a:pt x="30015" y="922"/>
                  </a:lnTo>
                  <a:lnTo>
                    <a:pt x="29971" y="922"/>
                  </a:lnTo>
                  <a:lnTo>
                    <a:pt x="28172" y="2545"/>
                  </a:lnTo>
                  <a:lnTo>
                    <a:pt x="26767" y="3379"/>
                  </a:lnTo>
                  <a:lnTo>
                    <a:pt x="25846" y="3554"/>
                  </a:lnTo>
                  <a:lnTo>
                    <a:pt x="20975" y="2721"/>
                  </a:lnTo>
                  <a:lnTo>
                    <a:pt x="17289" y="1141"/>
                  </a:lnTo>
                  <a:lnTo>
                    <a:pt x="15051" y="132"/>
                  </a:lnTo>
                  <a:lnTo>
                    <a:pt x="1465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19" name="Google Shape;14619;p408"/>
            <p:cNvSpPr/>
            <p:nvPr/>
          </p:nvSpPr>
          <p:spPr>
            <a:xfrm>
              <a:off x="3678350" y="670600"/>
              <a:ext cx="591300" cy="788775"/>
            </a:xfrm>
            <a:custGeom>
              <a:avLst/>
              <a:gdLst/>
              <a:ahLst/>
              <a:cxnLst/>
              <a:rect l="l" t="t" r="r" b="b"/>
              <a:pathLst>
                <a:path w="23652" h="31551" extrusionOk="0">
                  <a:moveTo>
                    <a:pt x="23433" y="1"/>
                  </a:moveTo>
                  <a:lnTo>
                    <a:pt x="23345" y="44"/>
                  </a:lnTo>
                  <a:lnTo>
                    <a:pt x="22204" y="1098"/>
                  </a:lnTo>
                  <a:lnTo>
                    <a:pt x="20449" y="2282"/>
                  </a:lnTo>
                  <a:lnTo>
                    <a:pt x="17421" y="4520"/>
                  </a:lnTo>
                  <a:lnTo>
                    <a:pt x="17377" y="4564"/>
                  </a:lnTo>
                  <a:lnTo>
                    <a:pt x="16763" y="5310"/>
                  </a:lnTo>
                  <a:lnTo>
                    <a:pt x="16719" y="5310"/>
                  </a:lnTo>
                  <a:lnTo>
                    <a:pt x="15315" y="7460"/>
                  </a:lnTo>
                  <a:lnTo>
                    <a:pt x="13691" y="9918"/>
                  </a:lnTo>
                  <a:lnTo>
                    <a:pt x="10181" y="14306"/>
                  </a:lnTo>
                  <a:lnTo>
                    <a:pt x="7592" y="17289"/>
                  </a:lnTo>
                  <a:lnTo>
                    <a:pt x="5485" y="20317"/>
                  </a:lnTo>
                  <a:lnTo>
                    <a:pt x="5442" y="20317"/>
                  </a:lnTo>
                  <a:lnTo>
                    <a:pt x="4520" y="22116"/>
                  </a:lnTo>
                  <a:lnTo>
                    <a:pt x="4520" y="22160"/>
                  </a:lnTo>
                  <a:lnTo>
                    <a:pt x="3730" y="25320"/>
                  </a:lnTo>
                  <a:lnTo>
                    <a:pt x="2896" y="26285"/>
                  </a:lnTo>
                  <a:lnTo>
                    <a:pt x="2019" y="27031"/>
                  </a:lnTo>
                  <a:lnTo>
                    <a:pt x="1975" y="27075"/>
                  </a:lnTo>
                  <a:lnTo>
                    <a:pt x="1141" y="28435"/>
                  </a:lnTo>
                  <a:lnTo>
                    <a:pt x="1097" y="28435"/>
                  </a:lnTo>
                  <a:lnTo>
                    <a:pt x="0" y="31331"/>
                  </a:lnTo>
                  <a:lnTo>
                    <a:pt x="0" y="31419"/>
                  </a:lnTo>
                  <a:lnTo>
                    <a:pt x="0" y="31463"/>
                  </a:lnTo>
                  <a:lnTo>
                    <a:pt x="44" y="31507"/>
                  </a:lnTo>
                  <a:lnTo>
                    <a:pt x="88" y="31551"/>
                  </a:lnTo>
                  <a:lnTo>
                    <a:pt x="264" y="31551"/>
                  </a:lnTo>
                  <a:lnTo>
                    <a:pt x="308" y="31463"/>
                  </a:lnTo>
                  <a:lnTo>
                    <a:pt x="1448" y="28611"/>
                  </a:lnTo>
                  <a:lnTo>
                    <a:pt x="2282" y="27294"/>
                  </a:lnTo>
                  <a:lnTo>
                    <a:pt x="3160" y="26548"/>
                  </a:lnTo>
                  <a:lnTo>
                    <a:pt x="3993" y="25495"/>
                  </a:lnTo>
                  <a:lnTo>
                    <a:pt x="4037" y="25451"/>
                  </a:lnTo>
                  <a:lnTo>
                    <a:pt x="4871" y="22248"/>
                  </a:lnTo>
                  <a:lnTo>
                    <a:pt x="5749" y="20493"/>
                  </a:lnTo>
                  <a:lnTo>
                    <a:pt x="7899" y="17509"/>
                  </a:lnTo>
                  <a:lnTo>
                    <a:pt x="10444" y="14525"/>
                  </a:lnTo>
                  <a:lnTo>
                    <a:pt x="13998" y="10137"/>
                  </a:lnTo>
                  <a:lnTo>
                    <a:pt x="15622" y="7680"/>
                  </a:lnTo>
                  <a:lnTo>
                    <a:pt x="17026" y="5530"/>
                  </a:lnTo>
                  <a:lnTo>
                    <a:pt x="17640" y="4784"/>
                  </a:lnTo>
                  <a:lnTo>
                    <a:pt x="20624" y="2546"/>
                  </a:lnTo>
                  <a:lnTo>
                    <a:pt x="22379" y="1405"/>
                  </a:lnTo>
                  <a:lnTo>
                    <a:pt x="22423" y="1361"/>
                  </a:lnTo>
                  <a:lnTo>
                    <a:pt x="23608" y="264"/>
                  </a:lnTo>
                  <a:lnTo>
                    <a:pt x="23652" y="220"/>
                  </a:lnTo>
                  <a:lnTo>
                    <a:pt x="23652" y="176"/>
                  </a:lnTo>
                  <a:lnTo>
                    <a:pt x="23652" y="88"/>
                  </a:lnTo>
                  <a:lnTo>
                    <a:pt x="23608" y="44"/>
                  </a:lnTo>
                  <a:lnTo>
                    <a:pt x="2356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20" name="Google Shape;14620;p408"/>
            <p:cNvSpPr/>
            <p:nvPr/>
          </p:nvSpPr>
          <p:spPr>
            <a:xfrm>
              <a:off x="4188450" y="866975"/>
              <a:ext cx="520025" cy="931375"/>
            </a:xfrm>
            <a:custGeom>
              <a:avLst/>
              <a:gdLst/>
              <a:ahLst/>
              <a:cxnLst/>
              <a:rect l="l" t="t" r="r" b="b"/>
              <a:pathLst>
                <a:path w="20801" h="37255" extrusionOk="0">
                  <a:moveTo>
                    <a:pt x="8338" y="0"/>
                  </a:moveTo>
                  <a:lnTo>
                    <a:pt x="8250" y="44"/>
                  </a:lnTo>
                  <a:lnTo>
                    <a:pt x="8206" y="88"/>
                  </a:lnTo>
                  <a:lnTo>
                    <a:pt x="6978" y="2238"/>
                  </a:lnTo>
                  <a:lnTo>
                    <a:pt x="6978" y="2326"/>
                  </a:lnTo>
                  <a:lnTo>
                    <a:pt x="6934" y="3511"/>
                  </a:lnTo>
                  <a:lnTo>
                    <a:pt x="6934" y="3554"/>
                  </a:lnTo>
                  <a:lnTo>
                    <a:pt x="7636" y="6100"/>
                  </a:lnTo>
                  <a:lnTo>
                    <a:pt x="7329" y="11979"/>
                  </a:lnTo>
                  <a:lnTo>
                    <a:pt x="6012" y="16631"/>
                  </a:lnTo>
                  <a:lnTo>
                    <a:pt x="5091" y="19746"/>
                  </a:lnTo>
                  <a:lnTo>
                    <a:pt x="3599" y="22862"/>
                  </a:lnTo>
                  <a:lnTo>
                    <a:pt x="1054" y="28742"/>
                  </a:lnTo>
                  <a:lnTo>
                    <a:pt x="1054" y="28830"/>
                  </a:lnTo>
                  <a:lnTo>
                    <a:pt x="1098" y="29093"/>
                  </a:lnTo>
                  <a:lnTo>
                    <a:pt x="1" y="31199"/>
                  </a:lnTo>
                  <a:lnTo>
                    <a:pt x="1" y="31331"/>
                  </a:lnTo>
                  <a:lnTo>
                    <a:pt x="220" y="32077"/>
                  </a:lnTo>
                  <a:lnTo>
                    <a:pt x="220" y="32164"/>
                  </a:lnTo>
                  <a:lnTo>
                    <a:pt x="308" y="32208"/>
                  </a:lnTo>
                  <a:lnTo>
                    <a:pt x="1449" y="32647"/>
                  </a:lnTo>
                  <a:lnTo>
                    <a:pt x="1493" y="32647"/>
                  </a:lnTo>
                  <a:lnTo>
                    <a:pt x="5661" y="33130"/>
                  </a:lnTo>
                  <a:lnTo>
                    <a:pt x="6495" y="33656"/>
                  </a:lnTo>
                  <a:lnTo>
                    <a:pt x="7548" y="35236"/>
                  </a:lnTo>
                  <a:lnTo>
                    <a:pt x="7592" y="35280"/>
                  </a:lnTo>
                  <a:lnTo>
                    <a:pt x="8382" y="35763"/>
                  </a:lnTo>
                  <a:lnTo>
                    <a:pt x="8426" y="35807"/>
                  </a:lnTo>
                  <a:lnTo>
                    <a:pt x="9830" y="36201"/>
                  </a:lnTo>
                  <a:lnTo>
                    <a:pt x="11629" y="37211"/>
                  </a:lnTo>
                  <a:lnTo>
                    <a:pt x="11717" y="37255"/>
                  </a:lnTo>
                  <a:lnTo>
                    <a:pt x="13209" y="37255"/>
                  </a:lnTo>
                  <a:lnTo>
                    <a:pt x="14876" y="36947"/>
                  </a:lnTo>
                  <a:lnTo>
                    <a:pt x="14876" y="36904"/>
                  </a:lnTo>
                  <a:lnTo>
                    <a:pt x="16017" y="36421"/>
                  </a:lnTo>
                  <a:lnTo>
                    <a:pt x="16061" y="36421"/>
                  </a:lnTo>
                  <a:lnTo>
                    <a:pt x="17992" y="34929"/>
                  </a:lnTo>
                  <a:lnTo>
                    <a:pt x="18036" y="34929"/>
                  </a:lnTo>
                  <a:lnTo>
                    <a:pt x="19484" y="33130"/>
                  </a:lnTo>
                  <a:lnTo>
                    <a:pt x="19484" y="33086"/>
                  </a:lnTo>
                  <a:lnTo>
                    <a:pt x="19966" y="31857"/>
                  </a:lnTo>
                  <a:lnTo>
                    <a:pt x="19966" y="31813"/>
                  </a:lnTo>
                  <a:lnTo>
                    <a:pt x="20010" y="30409"/>
                  </a:lnTo>
                  <a:lnTo>
                    <a:pt x="19747" y="27206"/>
                  </a:lnTo>
                  <a:lnTo>
                    <a:pt x="19703" y="27162"/>
                  </a:lnTo>
                  <a:lnTo>
                    <a:pt x="19264" y="25977"/>
                  </a:lnTo>
                  <a:lnTo>
                    <a:pt x="19308" y="25056"/>
                  </a:lnTo>
                  <a:lnTo>
                    <a:pt x="19308" y="25012"/>
                  </a:lnTo>
                  <a:lnTo>
                    <a:pt x="19045" y="23652"/>
                  </a:lnTo>
                  <a:lnTo>
                    <a:pt x="19133" y="22511"/>
                  </a:lnTo>
                  <a:lnTo>
                    <a:pt x="19879" y="19220"/>
                  </a:lnTo>
                  <a:lnTo>
                    <a:pt x="20800" y="15534"/>
                  </a:lnTo>
                  <a:lnTo>
                    <a:pt x="20800" y="15490"/>
                  </a:lnTo>
                  <a:lnTo>
                    <a:pt x="20537" y="13647"/>
                  </a:lnTo>
                  <a:lnTo>
                    <a:pt x="20493" y="13603"/>
                  </a:lnTo>
                  <a:lnTo>
                    <a:pt x="20449" y="13559"/>
                  </a:lnTo>
                  <a:lnTo>
                    <a:pt x="20405" y="13515"/>
                  </a:lnTo>
                  <a:lnTo>
                    <a:pt x="20317" y="13515"/>
                  </a:lnTo>
                  <a:lnTo>
                    <a:pt x="20274" y="13559"/>
                  </a:lnTo>
                  <a:lnTo>
                    <a:pt x="20230" y="13603"/>
                  </a:lnTo>
                  <a:lnTo>
                    <a:pt x="20186" y="13647"/>
                  </a:lnTo>
                  <a:lnTo>
                    <a:pt x="20186" y="13735"/>
                  </a:lnTo>
                  <a:lnTo>
                    <a:pt x="20449" y="15490"/>
                  </a:lnTo>
                  <a:lnTo>
                    <a:pt x="19528" y="19132"/>
                  </a:lnTo>
                  <a:lnTo>
                    <a:pt x="18782" y="22423"/>
                  </a:lnTo>
                  <a:lnTo>
                    <a:pt x="18782" y="22467"/>
                  </a:lnTo>
                  <a:lnTo>
                    <a:pt x="18694" y="23652"/>
                  </a:lnTo>
                  <a:lnTo>
                    <a:pt x="18694" y="23696"/>
                  </a:lnTo>
                  <a:lnTo>
                    <a:pt x="18957" y="25056"/>
                  </a:lnTo>
                  <a:lnTo>
                    <a:pt x="18913" y="25977"/>
                  </a:lnTo>
                  <a:lnTo>
                    <a:pt x="18913" y="26065"/>
                  </a:lnTo>
                  <a:lnTo>
                    <a:pt x="19396" y="27250"/>
                  </a:lnTo>
                  <a:lnTo>
                    <a:pt x="19659" y="30409"/>
                  </a:lnTo>
                  <a:lnTo>
                    <a:pt x="19615" y="31770"/>
                  </a:lnTo>
                  <a:lnTo>
                    <a:pt x="19177" y="32954"/>
                  </a:lnTo>
                  <a:lnTo>
                    <a:pt x="17772" y="34666"/>
                  </a:lnTo>
                  <a:lnTo>
                    <a:pt x="15842" y="36114"/>
                  </a:lnTo>
                  <a:lnTo>
                    <a:pt x="14789" y="36596"/>
                  </a:lnTo>
                  <a:lnTo>
                    <a:pt x="13165" y="36904"/>
                  </a:lnTo>
                  <a:lnTo>
                    <a:pt x="11761" y="36904"/>
                  </a:lnTo>
                  <a:lnTo>
                    <a:pt x="9962" y="35894"/>
                  </a:lnTo>
                  <a:lnTo>
                    <a:pt x="8557" y="35455"/>
                  </a:lnTo>
                  <a:lnTo>
                    <a:pt x="7812" y="35017"/>
                  </a:lnTo>
                  <a:lnTo>
                    <a:pt x="6758" y="33437"/>
                  </a:lnTo>
                  <a:lnTo>
                    <a:pt x="6715" y="33393"/>
                  </a:lnTo>
                  <a:lnTo>
                    <a:pt x="5837" y="32823"/>
                  </a:lnTo>
                  <a:lnTo>
                    <a:pt x="5749" y="32779"/>
                  </a:lnTo>
                  <a:lnTo>
                    <a:pt x="1537" y="32340"/>
                  </a:lnTo>
                  <a:lnTo>
                    <a:pt x="527" y="31901"/>
                  </a:lnTo>
                  <a:lnTo>
                    <a:pt x="352" y="31331"/>
                  </a:lnTo>
                  <a:lnTo>
                    <a:pt x="1449" y="29224"/>
                  </a:lnTo>
                  <a:lnTo>
                    <a:pt x="1449" y="29093"/>
                  </a:lnTo>
                  <a:lnTo>
                    <a:pt x="1405" y="28830"/>
                  </a:lnTo>
                  <a:lnTo>
                    <a:pt x="3906" y="22993"/>
                  </a:lnTo>
                  <a:lnTo>
                    <a:pt x="5398" y="19922"/>
                  </a:lnTo>
                  <a:lnTo>
                    <a:pt x="5398" y="19878"/>
                  </a:lnTo>
                  <a:lnTo>
                    <a:pt x="6363" y="16762"/>
                  </a:lnTo>
                  <a:lnTo>
                    <a:pt x="7680" y="12067"/>
                  </a:lnTo>
                  <a:lnTo>
                    <a:pt x="7680" y="12023"/>
                  </a:lnTo>
                  <a:lnTo>
                    <a:pt x="7987" y="6100"/>
                  </a:lnTo>
                  <a:lnTo>
                    <a:pt x="7987" y="6056"/>
                  </a:lnTo>
                  <a:lnTo>
                    <a:pt x="7285" y="3467"/>
                  </a:lnTo>
                  <a:lnTo>
                    <a:pt x="7329" y="2370"/>
                  </a:lnTo>
                  <a:lnTo>
                    <a:pt x="8514" y="263"/>
                  </a:lnTo>
                  <a:lnTo>
                    <a:pt x="8557" y="220"/>
                  </a:lnTo>
                  <a:lnTo>
                    <a:pt x="8557" y="132"/>
                  </a:lnTo>
                  <a:lnTo>
                    <a:pt x="8514" y="88"/>
                  </a:lnTo>
                  <a:lnTo>
                    <a:pt x="8470" y="44"/>
                  </a:lnTo>
                  <a:lnTo>
                    <a:pt x="838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21" name="Google Shape;14621;p408"/>
            <p:cNvSpPr/>
            <p:nvPr/>
          </p:nvSpPr>
          <p:spPr>
            <a:xfrm>
              <a:off x="4063400" y="858200"/>
              <a:ext cx="670300" cy="974150"/>
            </a:xfrm>
            <a:custGeom>
              <a:avLst/>
              <a:gdLst/>
              <a:ahLst/>
              <a:cxnLst/>
              <a:rect l="l" t="t" r="r" b="b"/>
              <a:pathLst>
                <a:path w="26812" h="38966" extrusionOk="0">
                  <a:moveTo>
                    <a:pt x="12857" y="0"/>
                  </a:moveTo>
                  <a:lnTo>
                    <a:pt x="12814" y="44"/>
                  </a:lnTo>
                  <a:lnTo>
                    <a:pt x="12770" y="88"/>
                  </a:lnTo>
                  <a:lnTo>
                    <a:pt x="11365" y="2633"/>
                  </a:lnTo>
                  <a:lnTo>
                    <a:pt x="11322" y="2721"/>
                  </a:lnTo>
                  <a:lnTo>
                    <a:pt x="11234" y="4257"/>
                  </a:lnTo>
                  <a:lnTo>
                    <a:pt x="11234" y="4300"/>
                  </a:lnTo>
                  <a:lnTo>
                    <a:pt x="11717" y="6451"/>
                  </a:lnTo>
                  <a:lnTo>
                    <a:pt x="11322" y="11585"/>
                  </a:lnTo>
                  <a:lnTo>
                    <a:pt x="10751" y="13779"/>
                  </a:lnTo>
                  <a:lnTo>
                    <a:pt x="9522" y="17640"/>
                  </a:lnTo>
                  <a:lnTo>
                    <a:pt x="7899" y="20624"/>
                  </a:lnTo>
                  <a:lnTo>
                    <a:pt x="5749" y="24529"/>
                  </a:lnTo>
                  <a:lnTo>
                    <a:pt x="4564" y="26284"/>
                  </a:lnTo>
                  <a:lnTo>
                    <a:pt x="3511" y="27294"/>
                  </a:lnTo>
                  <a:lnTo>
                    <a:pt x="483" y="28347"/>
                  </a:lnTo>
                  <a:lnTo>
                    <a:pt x="395" y="28435"/>
                  </a:lnTo>
                  <a:lnTo>
                    <a:pt x="88" y="28786"/>
                  </a:lnTo>
                  <a:lnTo>
                    <a:pt x="44" y="28873"/>
                  </a:lnTo>
                  <a:lnTo>
                    <a:pt x="0" y="29883"/>
                  </a:lnTo>
                  <a:lnTo>
                    <a:pt x="44" y="29926"/>
                  </a:lnTo>
                  <a:lnTo>
                    <a:pt x="1843" y="33700"/>
                  </a:lnTo>
                  <a:lnTo>
                    <a:pt x="1887" y="34490"/>
                  </a:lnTo>
                  <a:lnTo>
                    <a:pt x="1887" y="34578"/>
                  </a:lnTo>
                  <a:lnTo>
                    <a:pt x="2282" y="35104"/>
                  </a:lnTo>
                  <a:lnTo>
                    <a:pt x="2370" y="35192"/>
                  </a:lnTo>
                  <a:lnTo>
                    <a:pt x="3950" y="35763"/>
                  </a:lnTo>
                  <a:lnTo>
                    <a:pt x="6714" y="36509"/>
                  </a:lnTo>
                  <a:lnTo>
                    <a:pt x="6758" y="36552"/>
                  </a:lnTo>
                  <a:lnTo>
                    <a:pt x="11190" y="36816"/>
                  </a:lnTo>
                  <a:lnTo>
                    <a:pt x="12375" y="37869"/>
                  </a:lnTo>
                  <a:lnTo>
                    <a:pt x="12462" y="37913"/>
                  </a:lnTo>
                  <a:lnTo>
                    <a:pt x="16807" y="38966"/>
                  </a:lnTo>
                  <a:lnTo>
                    <a:pt x="16851" y="38966"/>
                  </a:lnTo>
                  <a:lnTo>
                    <a:pt x="18957" y="38922"/>
                  </a:lnTo>
                  <a:lnTo>
                    <a:pt x="19001" y="38922"/>
                  </a:lnTo>
                  <a:lnTo>
                    <a:pt x="20712" y="38571"/>
                  </a:lnTo>
                  <a:lnTo>
                    <a:pt x="20756" y="38571"/>
                  </a:lnTo>
                  <a:lnTo>
                    <a:pt x="22423" y="37869"/>
                  </a:lnTo>
                  <a:lnTo>
                    <a:pt x="22467" y="37825"/>
                  </a:lnTo>
                  <a:lnTo>
                    <a:pt x="24047" y="36509"/>
                  </a:lnTo>
                  <a:lnTo>
                    <a:pt x="24091" y="36465"/>
                  </a:lnTo>
                  <a:lnTo>
                    <a:pt x="25802" y="34446"/>
                  </a:lnTo>
                  <a:lnTo>
                    <a:pt x="25802" y="34402"/>
                  </a:lnTo>
                  <a:lnTo>
                    <a:pt x="26416" y="32823"/>
                  </a:lnTo>
                  <a:lnTo>
                    <a:pt x="26416" y="32779"/>
                  </a:lnTo>
                  <a:lnTo>
                    <a:pt x="26548" y="31726"/>
                  </a:lnTo>
                  <a:lnTo>
                    <a:pt x="26153" y="26460"/>
                  </a:lnTo>
                  <a:lnTo>
                    <a:pt x="25451" y="24178"/>
                  </a:lnTo>
                  <a:lnTo>
                    <a:pt x="25363" y="22818"/>
                  </a:lnTo>
                  <a:lnTo>
                    <a:pt x="25934" y="19615"/>
                  </a:lnTo>
                  <a:lnTo>
                    <a:pt x="26811" y="15929"/>
                  </a:lnTo>
                  <a:lnTo>
                    <a:pt x="26811" y="15797"/>
                  </a:lnTo>
                  <a:lnTo>
                    <a:pt x="26109" y="14525"/>
                  </a:lnTo>
                  <a:lnTo>
                    <a:pt x="26065" y="14481"/>
                  </a:lnTo>
                  <a:lnTo>
                    <a:pt x="25978" y="14437"/>
                  </a:lnTo>
                  <a:lnTo>
                    <a:pt x="25934" y="14437"/>
                  </a:lnTo>
                  <a:lnTo>
                    <a:pt x="25846" y="14481"/>
                  </a:lnTo>
                  <a:lnTo>
                    <a:pt x="25802" y="14525"/>
                  </a:lnTo>
                  <a:lnTo>
                    <a:pt x="25758" y="14568"/>
                  </a:lnTo>
                  <a:lnTo>
                    <a:pt x="25758" y="14656"/>
                  </a:lnTo>
                  <a:lnTo>
                    <a:pt x="25802" y="14700"/>
                  </a:lnTo>
                  <a:lnTo>
                    <a:pt x="26460" y="15929"/>
                  </a:lnTo>
                  <a:lnTo>
                    <a:pt x="25583" y="19527"/>
                  </a:lnTo>
                  <a:lnTo>
                    <a:pt x="25012" y="22774"/>
                  </a:lnTo>
                  <a:lnTo>
                    <a:pt x="25012" y="22818"/>
                  </a:lnTo>
                  <a:lnTo>
                    <a:pt x="25100" y="24222"/>
                  </a:lnTo>
                  <a:lnTo>
                    <a:pt x="25100" y="24266"/>
                  </a:lnTo>
                  <a:lnTo>
                    <a:pt x="25802" y="26548"/>
                  </a:lnTo>
                  <a:lnTo>
                    <a:pt x="26197" y="31726"/>
                  </a:lnTo>
                  <a:lnTo>
                    <a:pt x="26065" y="32735"/>
                  </a:lnTo>
                  <a:lnTo>
                    <a:pt x="25495" y="34271"/>
                  </a:lnTo>
                  <a:lnTo>
                    <a:pt x="23828" y="36245"/>
                  </a:lnTo>
                  <a:lnTo>
                    <a:pt x="22248" y="37562"/>
                  </a:lnTo>
                  <a:lnTo>
                    <a:pt x="20624" y="38220"/>
                  </a:lnTo>
                  <a:lnTo>
                    <a:pt x="18913" y="38571"/>
                  </a:lnTo>
                  <a:lnTo>
                    <a:pt x="16851" y="38615"/>
                  </a:lnTo>
                  <a:lnTo>
                    <a:pt x="12594" y="37606"/>
                  </a:lnTo>
                  <a:lnTo>
                    <a:pt x="11365" y="36509"/>
                  </a:lnTo>
                  <a:lnTo>
                    <a:pt x="11278" y="36465"/>
                  </a:lnTo>
                  <a:lnTo>
                    <a:pt x="6802" y="36201"/>
                  </a:lnTo>
                  <a:lnTo>
                    <a:pt x="4081" y="35412"/>
                  </a:lnTo>
                  <a:lnTo>
                    <a:pt x="2545" y="34885"/>
                  </a:lnTo>
                  <a:lnTo>
                    <a:pt x="2238" y="34446"/>
                  </a:lnTo>
                  <a:lnTo>
                    <a:pt x="2194" y="33656"/>
                  </a:lnTo>
                  <a:lnTo>
                    <a:pt x="2151" y="33569"/>
                  </a:lnTo>
                  <a:lnTo>
                    <a:pt x="351" y="29839"/>
                  </a:lnTo>
                  <a:lnTo>
                    <a:pt x="395" y="28961"/>
                  </a:lnTo>
                  <a:lnTo>
                    <a:pt x="615" y="28698"/>
                  </a:lnTo>
                  <a:lnTo>
                    <a:pt x="3642" y="27601"/>
                  </a:lnTo>
                  <a:lnTo>
                    <a:pt x="3730" y="27557"/>
                  </a:lnTo>
                  <a:lnTo>
                    <a:pt x="4827" y="26548"/>
                  </a:lnTo>
                  <a:lnTo>
                    <a:pt x="4827" y="26504"/>
                  </a:lnTo>
                  <a:lnTo>
                    <a:pt x="6056" y="24749"/>
                  </a:lnTo>
                  <a:lnTo>
                    <a:pt x="6056" y="24705"/>
                  </a:lnTo>
                  <a:lnTo>
                    <a:pt x="8206" y="20799"/>
                  </a:lnTo>
                  <a:lnTo>
                    <a:pt x="9830" y="17772"/>
                  </a:lnTo>
                  <a:lnTo>
                    <a:pt x="9830" y="17728"/>
                  </a:lnTo>
                  <a:lnTo>
                    <a:pt x="11058" y="13910"/>
                  </a:lnTo>
                  <a:lnTo>
                    <a:pt x="11673" y="11672"/>
                  </a:lnTo>
                  <a:lnTo>
                    <a:pt x="11673" y="11628"/>
                  </a:lnTo>
                  <a:lnTo>
                    <a:pt x="11936" y="8206"/>
                  </a:lnTo>
                  <a:lnTo>
                    <a:pt x="12068" y="6451"/>
                  </a:lnTo>
                  <a:lnTo>
                    <a:pt x="12068" y="6407"/>
                  </a:lnTo>
                  <a:lnTo>
                    <a:pt x="11585" y="4257"/>
                  </a:lnTo>
                  <a:lnTo>
                    <a:pt x="11673" y="2765"/>
                  </a:lnTo>
                  <a:lnTo>
                    <a:pt x="13077" y="263"/>
                  </a:lnTo>
                  <a:lnTo>
                    <a:pt x="13077" y="220"/>
                  </a:lnTo>
                  <a:lnTo>
                    <a:pt x="13077" y="132"/>
                  </a:lnTo>
                  <a:lnTo>
                    <a:pt x="13077" y="88"/>
                  </a:lnTo>
                  <a:lnTo>
                    <a:pt x="12989" y="44"/>
                  </a:lnTo>
                  <a:lnTo>
                    <a:pt x="1294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22" name="Google Shape;14622;p408"/>
            <p:cNvSpPr/>
            <p:nvPr/>
          </p:nvSpPr>
          <p:spPr>
            <a:xfrm>
              <a:off x="4019525" y="841725"/>
              <a:ext cx="410300" cy="1012575"/>
            </a:xfrm>
            <a:custGeom>
              <a:avLst/>
              <a:gdLst/>
              <a:ahLst/>
              <a:cxnLst/>
              <a:rect l="l" t="t" r="r" b="b"/>
              <a:pathLst>
                <a:path w="16412" h="40503" extrusionOk="0">
                  <a:moveTo>
                    <a:pt x="14349" y="1"/>
                  </a:moveTo>
                  <a:lnTo>
                    <a:pt x="14305" y="45"/>
                  </a:lnTo>
                  <a:lnTo>
                    <a:pt x="14261" y="89"/>
                  </a:lnTo>
                  <a:lnTo>
                    <a:pt x="12638" y="2809"/>
                  </a:lnTo>
                  <a:lnTo>
                    <a:pt x="12594" y="2897"/>
                  </a:lnTo>
                  <a:lnTo>
                    <a:pt x="12418" y="3906"/>
                  </a:lnTo>
                  <a:lnTo>
                    <a:pt x="12418" y="3950"/>
                  </a:lnTo>
                  <a:lnTo>
                    <a:pt x="12331" y="6013"/>
                  </a:lnTo>
                  <a:lnTo>
                    <a:pt x="12331" y="6056"/>
                  </a:lnTo>
                  <a:lnTo>
                    <a:pt x="12594" y="8119"/>
                  </a:lnTo>
                  <a:lnTo>
                    <a:pt x="12243" y="11234"/>
                  </a:lnTo>
                  <a:lnTo>
                    <a:pt x="11804" y="13165"/>
                  </a:lnTo>
                  <a:lnTo>
                    <a:pt x="10926" y="15578"/>
                  </a:lnTo>
                  <a:lnTo>
                    <a:pt x="9127" y="19440"/>
                  </a:lnTo>
                  <a:lnTo>
                    <a:pt x="7899" y="21415"/>
                  </a:lnTo>
                  <a:lnTo>
                    <a:pt x="4344" y="26549"/>
                  </a:lnTo>
                  <a:lnTo>
                    <a:pt x="3511" y="26724"/>
                  </a:lnTo>
                  <a:lnTo>
                    <a:pt x="3203" y="26505"/>
                  </a:lnTo>
                  <a:lnTo>
                    <a:pt x="2457" y="25539"/>
                  </a:lnTo>
                  <a:lnTo>
                    <a:pt x="2370" y="25451"/>
                  </a:lnTo>
                  <a:lnTo>
                    <a:pt x="1975" y="25276"/>
                  </a:lnTo>
                  <a:lnTo>
                    <a:pt x="1843" y="25276"/>
                  </a:lnTo>
                  <a:lnTo>
                    <a:pt x="1755" y="25364"/>
                  </a:lnTo>
                  <a:lnTo>
                    <a:pt x="44" y="28435"/>
                  </a:lnTo>
                  <a:lnTo>
                    <a:pt x="0" y="28567"/>
                  </a:lnTo>
                  <a:lnTo>
                    <a:pt x="220" y="29488"/>
                  </a:lnTo>
                  <a:lnTo>
                    <a:pt x="220" y="29532"/>
                  </a:lnTo>
                  <a:lnTo>
                    <a:pt x="1229" y="32165"/>
                  </a:lnTo>
                  <a:lnTo>
                    <a:pt x="2852" y="35588"/>
                  </a:lnTo>
                  <a:lnTo>
                    <a:pt x="3598" y="36509"/>
                  </a:lnTo>
                  <a:lnTo>
                    <a:pt x="3686" y="36553"/>
                  </a:lnTo>
                  <a:lnTo>
                    <a:pt x="4608" y="37080"/>
                  </a:lnTo>
                  <a:lnTo>
                    <a:pt x="7548" y="38133"/>
                  </a:lnTo>
                  <a:lnTo>
                    <a:pt x="11365" y="39405"/>
                  </a:lnTo>
                  <a:lnTo>
                    <a:pt x="14130" y="40151"/>
                  </a:lnTo>
                  <a:lnTo>
                    <a:pt x="14174" y="40195"/>
                  </a:lnTo>
                  <a:lnTo>
                    <a:pt x="16236" y="40459"/>
                  </a:lnTo>
                  <a:lnTo>
                    <a:pt x="16236" y="40502"/>
                  </a:lnTo>
                  <a:lnTo>
                    <a:pt x="16368" y="40459"/>
                  </a:lnTo>
                  <a:lnTo>
                    <a:pt x="16412" y="40327"/>
                  </a:lnTo>
                  <a:lnTo>
                    <a:pt x="16412" y="40283"/>
                  </a:lnTo>
                  <a:lnTo>
                    <a:pt x="16412" y="40195"/>
                  </a:lnTo>
                  <a:lnTo>
                    <a:pt x="16324" y="40151"/>
                  </a:lnTo>
                  <a:lnTo>
                    <a:pt x="16280" y="40151"/>
                  </a:lnTo>
                  <a:lnTo>
                    <a:pt x="14217" y="39844"/>
                  </a:lnTo>
                  <a:lnTo>
                    <a:pt x="11497" y="39054"/>
                  </a:lnTo>
                  <a:lnTo>
                    <a:pt x="7679" y="37826"/>
                  </a:lnTo>
                  <a:lnTo>
                    <a:pt x="4739" y="36773"/>
                  </a:lnTo>
                  <a:lnTo>
                    <a:pt x="3862" y="36290"/>
                  </a:lnTo>
                  <a:lnTo>
                    <a:pt x="3160" y="35412"/>
                  </a:lnTo>
                  <a:lnTo>
                    <a:pt x="1580" y="32034"/>
                  </a:lnTo>
                  <a:lnTo>
                    <a:pt x="571" y="29401"/>
                  </a:lnTo>
                  <a:lnTo>
                    <a:pt x="395" y="28567"/>
                  </a:lnTo>
                  <a:lnTo>
                    <a:pt x="1975" y="25671"/>
                  </a:lnTo>
                  <a:lnTo>
                    <a:pt x="2194" y="25759"/>
                  </a:lnTo>
                  <a:lnTo>
                    <a:pt x="2940" y="26724"/>
                  </a:lnTo>
                  <a:lnTo>
                    <a:pt x="2984" y="26768"/>
                  </a:lnTo>
                  <a:lnTo>
                    <a:pt x="3379" y="27075"/>
                  </a:lnTo>
                  <a:lnTo>
                    <a:pt x="3555" y="27075"/>
                  </a:lnTo>
                  <a:lnTo>
                    <a:pt x="4476" y="26856"/>
                  </a:lnTo>
                  <a:lnTo>
                    <a:pt x="4564" y="26768"/>
                  </a:lnTo>
                  <a:lnTo>
                    <a:pt x="8162" y="21634"/>
                  </a:lnTo>
                  <a:lnTo>
                    <a:pt x="9435" y="19615"/>
                  </a:lnTo>
                  <a:lnTo>
                    <a:pt x="9435" y="19572"/>
                  </a:lnTo>
                  <a:lnTo>
                    <a:pt x="11234" y="15710"/>
                  </a:lnTo>
                  <a:lnTo>
                    <a:pt x="12155" y="13253"/>
                  </a:lnTo>
                  <a:lnTo>
                    <a:pt x="12594" y="11278"/>
                  </a:lnTo>
                  <a:lnTo>
                    <a:pt x="12945" y="8163"/>
                  </a:lnTo>
                  <a:lnTo>
                    <a:pt x="12945" y="8119"/>
                  </a:lnTo>
                  <a:lnTo>
                    <a:pt x="12682" y="6013"/>
                  </a:lnTo>
                  <a:lnTo>
                    <a:pt x="12726" y="3994"/>
                  </a:lnTo>
                  <a:lnTo>
                    <a:pt x="12945" y="2985"/>
                  </a:lnTo>
                  <a:lnTo>
                    <a:pt x="14569" y="264"/>
                  </a:lnTo>
                  <a:lnTo>
                    <a:pt x="14569" y="220"/>
                  </a:lnTo>
                  <a:lnTo>
                    <a:pt x="14569" y="133"/>
                  </a:lnTo>
                  <a:lnTo>
                    <a:pt x="14525" y="89"/>
                  </a:lnTo>
                  <a:lnTo>
                    <a:pt x="14481" y="45"/>
                  </a:lnTo>
                  <a:lnTo>
                    <a:pt x="1443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23" name="Google Shape;14623;p408"/>
            <p:cNvSpPr/>
            <p:nvPr/>
          </p:nvSpPr>
          <p:spPr>
            <a:xfrm>
              <a:off x="3981125" y="801150"/>
              <a:ext cx="444300" cy="1074000"/>
            </a:xfrm>
            <a:custGeom>
              <a:avLst/>
              <a:gdLst/>
              <a:ahLst/>
              <a:cxnLst/>
              <a:rect l="l" t="t" r="r" b="b"/>
              <a:pathLst>
                <a:path w="17772" h="42960" extrusionOk="0">
                  <a:moveTo>
                    <a:pt x="16192" y="0"/>
                  </a:moveTo>
                  <a:lnTo>
                    <a:pt x="16148" y="44"/>
                  </a:lnTo>
                  <a:lnTo>
                    <a:pt x="15183" y="1536"/>
                  </a:lnTo>
                  <a:lnTo>
                    <a:pt x="14437" y="2677"/>
                  </a:lnTo>
                  <a:lnTo>
                    <a:pt x="13910" y="3599"/>
                  </a:lnTo>
                  <a:lnTo>
                    <a:pt x="13691" y="3993"/>
                  </a:lnTo>
                  <a:lnTo>
                    <a:pt x="13516" y="4388"/>
                  </a:lnTo>
                  <a:lnTo>
                    <a:pt x="13340" y="4783"/>
                  </a:lnTo>
                  <a:lnTo>
                    <a:pt x="13252" y="5222"/>
                  </a:lnTo>
                  <a:lnTo>
                    <a:pt x="13165" y="5617"/>
                  </a:lnTo>
                  <a:lnTo>
                    <a:pt x="13121" y="6100"/>
                  </a:lnTo>
                  <a:lnTo>
                    <a:pt x="13077" y="7153"/>
                  </a:lnTo>
                  <a:lnTo>
                    <a:pt x="13165" y="8513"/>
                  </a:lnTo>
                  <a:lnTo>
                    <a:pt x="13252" y="10224"/>
                  </a:lnTo>
                  <a:lnTo>
                    <a:pt x="12726" y="13121"/>
                  </a:lnTo>
                  <a:lnTo>
                    <a:pt x="11892" y="15051"/>
                  </a:lnTo>
                  <a:lnTo>
                    <a:pt x="9873" y="19264"/>
                  </a:lnTo>
                  <a:lnTo>
                    <a:pt x="7636" y="23564"/>
                  </a:lnTo>
                  <a:lnTo>
                    <a:pt x="6012" y="25714"/>
                  </a:lnTo>
                  <a:lnTo>
                    <a:pt x="5134" y="26329"/>
                  </a:lnTo>
                  <a:lnTo>
                    <a:pt x="4520" y="26021"/>
                  </a:lnTo>
                  <a:lnTo>
                    <a:pt x="3774" y="25407"/>
                  </a:lnTo>
                  <a:lnTo>
                    <a:pt x="3642" y="25363"/>
                  </a:lnTo>
                  <a:lnTo>
                    <a:pt x="3291" y="25319"/>
                  </a:lnTo>
                  <a:lnTo>
                    <a:pt x="3204" y="25319"/>
                  </a:lnTo>
                  <a:lnTo>
                    <a:pt x="3160" y="25363"/>
                  </a:lnTo>
                  <a:lnTo>
                    <a:pt x="2545" y="26241"/>
                  </a:lnTo>
                  <a:lnTo>
                    <a:pt x="2502" y="26241"/>
                  </a:lnTo>
                  <a:lnTo>
                    <a:pt x="1799" y="27689"/>
                  </a:lnTo>
                  <a:lnTo>
                    <a:pt x="264" y="28961"/>
                  </a:lnTo>
                  <a:lnTo>
                    <a:pt x="220" y="29049"/>
                  </a:lnTo>
                  <a:lnTo>
                    <a:pt x="0" y="29707"/>
                  </a:lnTo>
                  <a:lnTo>
                    <a:pt x="0" y="29795"/>
                  </a:lnTo>
                  <a:lnTo>
                    <a:pt x="351" y="30760"/>
                  </a:lnTo>
                  <a:lnTo>
                    <a:pt x="2677" y="36202"/>
                  </a:lnTo>
                  <a:lnTo>
                    <a:pt x="2677" y="36245"/>
                  </a:lnTo>
                  <a:lnTo>
                    <a:pt x="3906" y="37913"/>
                  </a:lnTo>
                  <a:lnTo>
                    <a:pt x="4915" y="39054"/>
                  </a:lnTo>
                  <a:lnTo>
                    <a:pt x="4959" y="39098"/>
                  </a:lnTo>
                  <a:lnTo>
                    <a:pt x="6144" y="39800"/>
                  </a:lnTo>
                  <a:lnTo>
                    <a:pt x="6188" y="39800"/>
                  </a:lnTo>
                  <a:lnTo>
                    <a:pt x="8996" y="40853"/>
                  </a:lnTo>
                  <a:lnTo>
                    <a:pt x="14086" y="42389"/>
                  </a:lnTo>
                  <a:lnTo>
                    <a:pt x="14788" y="42389"/>
                  </a:lnTo>
                  <a:lnTo>
                    <a:pt x="17509" y="42959"/>
                  </a:lnTo>
                  <a:lnTo>
                    <a:pt x="17640" y="42959"/>
                  </a:lnTo>
                  <a:lnTo>
                    <a:pt x="17684" y="42915"/>
                  </a:lnTo>
                  <a:lnTo>
                    <a:pt x="17728" y="42871"/>
                  </a:lnTo>
                  <a:lnTo>
                    <a:pt x="17772" y="42828"/>
                  </a:lnTo>
                  <a:lnTo>
                    <a:pt x="17772" y="42740"/>
                  </a:lnTo>
                  <a:lnTo>
                    <a:pt x="17772" y="42696"/>
                  </a:lnTo>
                  <a:lnTo>
                    <a:pt x="17728" y="42652"/>
                  </a:lnTo>
                  <a:lnTo>
                    <a:pt x="17640" y="42608"/>
                  </a:lnTo>
                  <a:lnTo>
                    <a:pt x="17553" y="42608"/>
                  </a:lnTo>
                  <a:lnTo>
                    <a:pt x="14832" y="42038"/>
                  </a:lnTo>
                  <a:lnTo>
                    <a:pt x="14174" y="42038"/>
                  </a:lnTo>
                  <a:lnTo>
                    <a:pt x="9128" y="40502"/>
                  </a:lnTo>
                  <a:lnTo>
                    <a:pt x="6319" y="39493"/>
                  </a:lnTo>
                  <a:lnTo>
                    <a:pt x="5178" y="38834"/>
                  </a:lnTo>
                  <a:lnTo>
                    <a:pt x="4213" y="37694"/>
                  </a:lnTo>
                  <a:lnTo>
                    <a:pt x="2984" y="36026"/>
                  </a:lnTo>
                  <a:lnTo>
                    <a:pt x="702" y="30629"/>
                  </a:lnTo>
                  <a:lnTo>
                    <a:pt x="351" y="29751"/>
                  </a:lnTo>
                  <a:lnTo>
                    <a:pt x="527" y="29181"/>
                  </a:lnTo>
                  <a:lnTo>
                    <a:pt x="2019" y="27952"/>
                  </a:lnTo>
                  <a:lnTo>
                    <a:pt x="2063" y="27864"/>
                  </a:lnTo>
                  <a:lnTo>
                    <a:pt x="2809" y="26416"/>
                  </a:lnTo>
                  <a:lnTo>
                    <a:pt x="3379" y="25670"/>
                  </a:lnTo>
                  <a:lnTo>
                    <a:pt x="3555" y="25670"/>
                  </a:lnTo>
                  <a:lnTo>
                    <a:pt x="4301" y="26329"/>
                  </a:lnTo>
                  <a:lnTo>
                    <a:pt x="4345" y="26372"/>
                  </a:lnTo>
                  <a:lnTo>
                    <a:pt x="5091" y="26680"/>
                  </a:lnTo>
                  <a:lnTo>
                    <a:pt x="5178" y="26680"/>
                  </a:lnTo>
                  <a:lnTo>
                    <a:pt x="5266" y="26636"/>
                  </a:lnTo>
                  <a:lnTo>
                    <a:pt x="6231" y="25977"/>
                  </a:lnTo>
                  <a:lnTo>
                    <a:pt x="6275" y="25934"/>
                  </a:lnTo>
                  <a:lnTo>
                    <a:pt x="7943" y="23740"/>
                  </a:lnTo>
                  <a:lnTo>
                    <a:pt x="10181" y="19439"/>
                  </a:lnTo>
                  <a:lnTo>
                    <a:pt x="12199" y="15183"/>
                  </a:lnTo>
                  <a:lnTo>
                    <a:pt x="13077" y="13252"/>
                  </a:lnTo>
                  <a:lnTo>
                    <a:pt x="13077" y="13208"/>
                  </a:lnTo>
                  <a:lnTo>
                    <a:pt x="13603" y="10268"/>
                  </a:lnTo>
                  <a:lnTo>
                    <a:pt x="13603" y="10224"/>
                  </a:lnTo>
                  <a:lnTo>
                    <a:pt x="13516" y="8513"/>
                  </a:lnTo>
                  <a:lnTo>
                    <a:pt x="13428" y="7197"/>
                  </a:lnTo>
                  <a:lnTo>
                    <a:pt x="13472" y="6144"/>
                  </a:lnTo>
                  <a:lnTo>
                    <a:pt x="13516" y="5705"/>
                  </a:lnTo>
                  <a:lnTo>
                    <a:pt x="13603" y="5310"/>
                  </a:lnTo>
                  <a:lnTo>
                    <a:pt x="13691" y="4915"/>
                  </a:lnTo>
                  <a:lnTo>
                    <a:pt x="13823" y="4520"/>
                  </a:lnTo>
                  <a:lnTo>
                    <a:pt x="13998" y="4125"/>
                  </a:lnTo>
                  <a:lnTo>
                    <a:pt x="14218" y="3730"/>
                  </a:lnTo>
                  <a:lnTo>
                    <a:pt x="14744" y="2853"/>
                  </a:lnTo>
                  <a:lnTo>
                    <a:pt x="15490" y="1712"/>
                  </a:lnTo>
                  <a:lnTo>
                    <a:pt x="16456" y="264"/>
                  </a:lnTo>
                  <a:lnTo>
                    <a:pt x="16499" y="176"/>
                  </a:lnTo>
                  <a:lnTo>
                    <a:pt x="16499" y="132"/>
                  </a:lnTo>
                  <a:lnTo>
                    <a:pt x="16456" y="44"/>
                  </a:lnTo>
                  <a:lnTo>
                    <a:pt x="1641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24" name="Google Shape;14624;p408"/>
            <p:cNvSpPr/>
            <p:nvPr/>
          </p:nvSpPr>
          <p:spPr>
            <a:xfrm>
              <a:off x="3930650" y="715575"/>
              <a:ext cx="492600" cy="1197950"/>
            </a:xfrm>
            <a:custGeom>
              <a:avLst/>
              <a:gdLst/>
              <a:ahLst/>
              <a:cxnLst/>
              <a:rect l="l" t="t" r="r" b="b"/>
              <a:pathLst>
                <a:path w="19704" h="47918" extrusionOk="0">
                  <a:moveTo>
                    <a:pt x="18080" y="1"/>
                  </a:moveTo>
                  <a:lnTo>
                    <a:pt x="17992" y="45"/>
                  </a:lnTo>
                  <a:lnTo>
                    <a:pt x="17948" y="88"/>
                  </a:lnTo>
                  <a:lnTo>
                    <a:pt x="17904" y="132"/>
                  </a:lnTo>
                  <a:lnTo>
                    <a:pt x="17904" y="176"/>
                  </a:lnTo>
                  <a:lnTo>
                    <a:pt x="17904" y="1668"/>
                  </a:lnTo>
                  <a:lnTo>
                    <a:pt x="17202" y="2853"/>
                  </a:lnTo>
                  <a:lnTo>
                    <a:pt x="15491" y="5530"/>
                  </a:lnTo>
                  <a:lnTo>
                    <a:pt x="14306" y="7811"/>
                  </a:lnTo>
                  <a:lnTo>
                    <a:pt x="14306" y="7855"/>
                  </a:lnTo>
                  <a:lnTo>
                    <a:pt x="13999" y="9391"/>
                  </a:lnTo>
                  <a:lnTo>
                    <a:pt x="13999" y="9435"/>
                  </a:lnTo>
                  <a:lnTo>
                    <a:pt x="13692" y="13691"/>
                  </a:lnTo>
                  <a:lnTo>
                    <a:pt x="12814" y="15008"/>
                  </a:lnTo>
                  <a:lnTo>
                    <a:pt x="10181" y="18211"/>
                  </a:lnTo>
                  <a:lnTo>
                    <a:pt x="6846" y="22072"/>
                  </a:lnTo>
                  <a:lnTo>
                    <a:pt x="4213" y="25100"/>
                  </a:lnTo>
                  <a:lnTo>
                    <a:pt x="4213" y="25144"/>
                  </a:lnTo>
                  <a:lnTo>
                    <a:pt x="3467" y="26548"/>
                  </a:lnTo>
                  <a:lnTo>
                    <a:pt x="3424" y="26636"/>
                  </a:lnTo>
                  <a:lnTo>
                    <a:pt x="3292" y="28391"/>
                  </a:lnTo>
                  <a:lnTo>
                    <a:pt x="2853" y="29357"/>
                  </a:lnTo>
                  <a:lnTo>
                    <a:pt x="1844" y="30278"/>
                  </a:lnTo>
                  <a:lnTo>
                    <a:pt x="133" y="30980"/>
                  </a:lnTo>
                  <a:lnTo>
                    <a:pt x="45" y="31068"/>
                  </a:lnTo>
                  <a:lnTo>
                    <a:pt x="1" y="31068"/>
                  </a:lnTo>
                  <a:lnTo>
                    <a:pt x="1" y="31200"/>
                  </a:lnTo>
                  <a:lnTo>
                    <a:pt x="176" y="34052"/>
                  </a:lnTo>
                  <a:lnTo>
                    <a:pt x="176" y="34096"/>
                  </a:lnTo>
                  <a:lnTo>
                    <a:pt x="922" y="36772"/>
                  </a:lnTo>
                  <a:lnTo>
                    <a:pt x="2941" y="41555"/>
                  </a:lnTo>
                  <a:lnTo>
                    <a:pt x="2985" y="41599"/>
                  </a:lnTo>
                  <a:lnTo>
                    <a:pt x="3950" y="42521"/>
                  </a:lnTo>
                  <a:lnTo>
                    <a:pt x="3994" y="42521"/>
                  </a:lnTo>
                  <a:lnTo>
                    <a:pt x="8163" y="45373"/>
                  </a:lnTo>
                  <a:lnTo>
                    <a:pt x="8163" y="45417"/>
                  </a:lnTo>
                  <a:lnTo>
                    <a:pt x="10883" y="46470"/>
                  </a:lnTo>
                  <a:lnTo>
                    <a:pt x="14920" y="47742"/>
                  </a:lnTo>
                  <a:lnTo>
                    <a:pt x="14964" y="47742"/>
                  </a:lnTo>
                  <a:lnTo>
                    <a:pt x="17641" y="47655"/>
                  </a:lnTo>
                  <a:lnTo>
                    <a:pt x="19177" y="47918"/>
                  </a:lnTo>
                  <a:lnTo>
                    <a:pt x="19221" y="47918"/>
                  </a:lnTo>
                  <a:lnTo>
                    <a:pt x="19528" y="47874"/>
                  </a:lnTo>
                  <a:lnTo>
                    <a:pt x="19615" y="47830"/>
                  </a:lnTo>
                  <a:lnTo>
                    <a:pt x="19659" y="47786"/>
                  </a:lnTo>
                  <a:lnTo>
                    <a:pt x="19703" y="47742"/>
                  </a:lnTo>
                  <a:lnTo>
                    <a:pt x="19703" y="47655"/>
                  </a:lnTo>
                  <a:lnTo>
                    <a:pt x="19659" y="47611"/>
                  </a:lnTo>
                  <a:lnTo>
                    <a:pt x="19615" y="47567"/>
                  </a:lnTo>
                  <a:lnTo>
                    <a:pt x="19572" y="47523"/>
                  </a:lnTo>
                  <a:lnTo>
                    <a:pt x="19484" y="47523"/>
                  </a:lnTo>
                  <a:lnTo>
                    <a:pt x="19221" y="47567"/>
                  </a:lnTo>
                  <a:lnTo>
                    <a:pt x="17685" y="47304"/>
                  </a:lnTo>
                  <a:lnTo>
                    <a:pt x="17641" y="47304"/>
                  </a:lnTo>
                  <a:lnTo>
                    <a:pt x="15008" y="47391"/>
                  </a:lnTo>
                  <a:lnTo>
                    <a:pt x="11015" y="46119"/>
                  </a:lnTo>
                  <a:lnTo>
                    <a:pt x="8338" y="45066"/>
                  </a:lnTo>
                  <a:lnTo>
                    <a:pt x="4213" y="42214"/>
                  </a:lnTo>
                  <a:lnTo>
                    <a:pt x="3248" y="41380"/>
                  </a:lnTo>
                  <a:lnTo>
                    <a:pt x="1273" y="36641"/>
                  </a:lnTo>
                  <a:lnTo>
                    <a:pt x="527" y="34008"/>
                  </a:lnTo>
                  <a:lnTo>
                    <a:pt x="352" y="31287"/>
                  </a:lnTo>
                  <a:lnTo>
                    <a:pt x="1975" y="30585"/>
                  </a:lnTo>
                  <a:lnTo>
                    <a:pt x="2063" y="30541"/>
                  </a:lnTo>
                  <a:lnTo>
                    <a:pt x="3116" y="29576"/>
                  </a:lnTo>
                  <a:lnTo>
                    <a:pt x="3160" y="29532"/>
                  </a:lnTo>
                  <a:lnTo>
                    <a:pt x="3643" y="28523"/>
                  </a:lnTo>
                  <a:lnTo>
                    <a:pt x="3643" y="28435"/>
                  </a:lnTo>
                  <a:lnTo>
                    <a:pt x="3775" y="26680"/>
                  </a:lnTo>
                  <a:lnTo>
                    <a:pt x="4521" y="25320"/>
                  </a:lnTo>
                  <a:lnTo>
                    <a:pt x="7110" y="22292"/>
                  </a:lnTo>
                  <a:lnTo>
                    <a:pt x="10444" y="18430"/>
                  </a:lnTo>
                  <a:lnTo>
                    <a:pt x="13121" y="15227"/>
                  </a:lnTo>
                  <a:lnTo>
                    <a:pt x="13999" y="13867"/>
                  </a:lnTo>
                  <a:lnTo>
                    <a:pt x="14043" y="13779"/>
                  </a:lnTo>
                  <a:lnTo>
                    <a:pt x="14350" y="9435"/>
                  </a:lnTo>
                  <a:lnTo>
                    <a:pt x="14657" y="7943"/>
                  </a:lnTo>
                  <a:lnTo>
                    <a:pt x="15798" y="5705"/>
                  </a:lnTo>
                  <a:lnTo>
                    <a:pt x="17509" y="3028"/>
                  </a:lnTo>
                  <a:lnTo>
                    <a:pt x="18211" y="1844"/>
                  </a:lnTo>
                  <a:lnTo>
                    <a:pt x="18255" y="1756"/>
                  </a:lnTo>
                  <a:lnTo>
                    <a:pt x="18255" y="176"/>
                  </a:lnTo>
                  <a:lnTo>
                    <a:pt x="18255" y="132"/>
                  </a:lnTo>
                  <a:lnTo>
                    <a:pt x="18211" y="88"/>
                  </a:lnTo>
                  <a:lnTo>
                    <a:pt x="18124" y="45"/>
                  </a:lnTo>
                  <a:lnTo>
                    <a:pt x="1808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25" name="Google Shape;14625;p408"/>
            <p:cNvSpPr/>
            <p:nvPr/>
          </p:nvSpPr>
          <p:spPr>
            <a:xfrm>
              <a:off x="3904325" y="661825"/>
              <a:ext cx="515625" cy="1271450"/>
            </a:xfrm>
            <a:custGeom>
              <a:avLst/>
              <a:gdLst/>
              <a:ahLst/>
              <a:cxnLst/>
              <a:rect l="l" t="t" r="r" b="b"/>
              <a:pathLst>
                <a:path w="20625" h="50858" extrusionOk="0">
                  <a:moveTo>
                    <a:pt x="18913" y="1"/>
                  </a:moveTo>
                  <a:lnTo>
                    <a:pt x="18825" y="44"/>
                  </a:lnTo>
                  <a:lnTo>
                    <a:pt x="18782" y="88"/>
                  </a:lnTo>
                  <a:lnTo>
                    <a:pt x="18782" y="132"/>
                  </a:lnTo>
                  <a:lnTo>
                    <a:pt x="18080" y="4125"/>
                  </a:lnTo>
                  <a:lnTo>
                    <a:pt x="16280" y="6978"/>
                  </a:lnTo>
                  <a:lnTo>
                    <a:pt x="14964" y="9347"/>
                  </a:lnTo>
                  <a:lnTo>
                    <a:pt x="14964" y="9391"/>
                  </a:lnTo>
                  <a:lnTo>
                    <a:pt x="14525" y="10707"/>
                  </a:lnTo>
                  <a:lnTo>
                    <a:pt x="14525" y="10751"/>
                  </a:lnTo>
                  <a:lnTo>
                    <a:pt x="13955" y="15271"/>
                  </a:lnTo>
                  <a:lnTo>
                    <a:pt x="13516" y="15885"/>
                  </a:lnTo>
                  <a:lnTo>
                    <a:pt x="12375" y="17202"/>
                  </a:lnTo>
                  <a:lnTo>
                    <a:pt x="10444" y="19352"/>
                  </a:lnTo>
                  <a:lnTo>
                    <a:pt x="8075" y="21941"/>
                  </a:lnTo>
                  <a:lnTo>
                    <a:pt x="4564" y="25802"/>
                  </a:lnTo>
                  <a:lnTo>
                    <a:pt x="4564" y="25846"/>
                  </a:lnTo>
                  <a:lnTo>
                    <a:pt x="3423" y="27514"/>
                  </a:lnTo>
                  <a:lnTo>
                    <a:pt x="3423" y="27645"/>
                  </a:lnTo>
                  <a:lnTo>
                    <a:pt x="3555" y="30366"/>
                  </a:lnTo>
                  <a:lnTo>
                    <a:pt x="3160" y="31419"/>
                  </a:lnTo>
                  <a:lnTo>
                    <a:pt x="2502" y="31989"/>
                  </a:lnTo>
                  <a:lnTo>
                    <a:pt x="132" y="32867"/>
                  </a:lnTo>
                  <a:lnTo>
                    <a:pt x="45" y="32955"/>
                  </a:lnTo>
                  <a:lnTo>
                    <a:pt x="1" y="33042"/>
                  </a:lnTo>
                  <a:lnTo>
                    <a:pt x="396" y="37562"/>
                  </a:lnTo>
                  <a:lnTo>
                    <a:pt x="1010" y="39844"/>
                  </a:lnTo>
                  <a:lnTo>
                    <a:pt x="2502" y="43793"/>
                  </a:lnTo>
                  <a:lnTo>
                    <a:pt x="2546" y="43881"/>
                  </a:lnTo>
                  <a:lnTo>
                    <a:pt x="3423" y="44846"/>
                  </a:lnTo>
                  <a:lnTo>
                    <a:pt x="3467" y="44890"/>
                  </a:lnTo>
                  <a:lnTo>
                    <a:pt x="7504" y="47655"/>
                  </a:lnTo>
                  <a:lnTo>
                    <a:pt x="9172" y="48620"/>
                  </a:lnTo>
                  <a:lnTo>
                    <a:pt x="9216" y="48620"/>
                  </a:lnTo>
                  <a:lnTo>
                    <a:pt x="11848" y="49717"/>
                  </a:lnTo>
                  <a:lnTo>
                    <a:pt x="15491" y="50858"/>
                  </a:lnTo>
                  <a:lnTo>
                    <a:pt x="15534" y="50858"/>
                  </a:lnTo>
                  <a:lnTo>
                    <a:pt x="18694" y="50682"/>
                  </a:lnTo>
                  <a:lnTo>
                    <a:pt x="20054" y="50858"/>
                  </a:lnTo>
                  <a:lnTo>
                    <a:pt x="20098" y="50858"/>
                  </a:lnTo>
                  <a:lnTo>
                    <a:pt x="20449" y="50814"/>
                  </a:lnTo>
                  <a:lnTo>
                    <a:pt x="20537" y="50770"/>
                  </a:lnTo>
                  <a:lnTo>
                    <a:pt x="20581" y="50726"/>
                  </a:lnTo>
                  <a:lnTo>
                    <a:pt x="20625" y="50682"/>
                  </a:lnTo>
                  <a:lnTo>
                    <a:pt x="20625" y="50595"/>
                  </a:lnTo>
                  <a:lnTo>
                    <a:pt x="20581" y="50507"/>
                  </a:lnTo>
                  <a:lnTo>
                    <a:pt x="20537" y="50463"/>
                  </a:lnTo>
                  <a:lnTo>
                    <a:pt x="20405" y="50463"/>
                  </a:lnTo>
                  <a:lnTo>
                    <a:pt x="20054" y="50507"/>
                  </a:lnTo>
                  <a:lnTo>
                    <a:pt x="18694" y="50331"/>
                  </a:lnTo>
                  <a:lnTo>
                    <a:pt x="15578" y="50507"/>
                  </a:lnTo>
                  <a:lnTo>
                    <a:pt x="11980" y="49410"/>
                  </a:lnTo>
                  <a:lnTo>
                    <a:pt x="9347" y="48313"/>
                  </a:lnTo>
                  <a:lnTo>
                    <a:pt x="7680" y="47347"/>
                  </a:lnTo>
                  <a:lnTo>
                    <a:pt x="3687" y="44583"/>
                  </a:lnTo>
                  <a:lnTo>
                    <a:pt x="2809" y="43661"/>
                  </a:lnTo>
                  <a:lnTo>
                    <a:pt x="1361" y="39756"/>
                  </a:lnTo>
                  <a:lnTo>
                    <a:pt x="703" y="37518"/>
                  </a:lnTo>
                  <a:lnTo>
                    <a:pt x="396" y="33130"/>
                  </a:lnTo>
                  <a:lnTo>
                    <a:pt x="2634" y="32296"/>
                  </a:lnTo>
                  <a:lnTo>
                    <a:pt x="2677" y="32296"/>
                  </a:lnTo>
                  <a:lnTo>
                    <a:pt x="3423" y="31638"/>
                  </a:lnTo>
                  <a:lnTo>
                    <a:pt x="3467" y="31550"/>
                  </a:lnTo>
                  <a:lnTo>
                    <a:pt x="3906" y="30453"/>
                  </a:lnTo>
                  <a:lnTo>
                    <a:pt x="3906" y="30410"/>
                  </a:lnTo>
                  <a:lnTo>
                    <a:pt x="3774" y="27689"/>
                  </a:lnTo>
                  <a:lnTo>
                    <a:pt x="4871" y="26065"/>
                  </a:lnTo>
                  <a:lnTo>
                    <a:pt x="8338" y="22160"/>
                  </a:lnTo>
                  <a:lnTo>
                    <a:pt x="10708" y="19615"/>
                  </a:lnTo>
                  <a:lnTo>
                    <a:pt x="12638" y="17421"/>
                  </a:lnTo>
                  <a:lnTo>
                    <a:pt x="13779" y="16105"/>
                  </a:lnTo>
                  <a:lnTo>
                    <a:pt x="14262" y="15446"/>
                  </a:lnTo>
                  <a:lnTo>
                    <a:pt x="14306" y="15359"/>
                  </a:lnTo>
                  <a:lnTo>
                    <a:pt x="14876" y="10795"/>
                  </a:lnTo>
                  <a:lnTo>
                    <a:pt x="15271" y="9479"/>
                  </a:lnTo>
                  <a:lnTo>
                    <a:pt x="16544" y="7153"/>
                  </a:lnTo>
                  <a:lnTo>
                    <a:pt x="18387" y="4301"/>
                  </a:lnTo>
                  <a:lnTo>
                    <a:pt x="18387" y="4213"/>
                  </a:lnTo>
                  <a:lnTo>
                    <a:pt x="19133" y="220"/>
                  </a:lnTo>
                  <a:lnTo>
                    <a:pt x="19089" y="132"/>
                  </a:lnTo>
                  <a:lnTo>
                    <a:pt x="19089" y="88"/>
                  </a:lnTo>
                  <a:lnTo>
                    <a:pt x="19045" y="44"/>
                  </a:lnTo>
                  <a:lnTo>
                    <a:pt x="1895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26" name="Google Shape;14626;p408"/>
            <p:cNvSpPr/>
            <p:nvPr/>
          </p:nvSpPr>
          <p:spPr>
            <a:xfrm>
              <a:off x="3881300" y="681575"/>
              <a:ext cx="525475" cy="1276950"/>
            </a:xfrm>
            <a:custGeom>
              <a:avLst/>
              <a:gdLst/>
              <a:ahLst/>
              <a:cxnLst/>
              <a:rect l="l" t="t" r="r" b="b"/>
              <a:pathLst>
                <a:path w="21019" h="51078" extrusionOk="0">
                  <a:moveTo>
                    <a:pt x="19176" y="0"/>
                  </a:moveTo>
                  <a:lnTo>
                    <a:pt x="19132" y="44"/>
                  </a:lnTo>
                  <a:lnTo>
                    <a:pt x="19088" y="88"/>
                  </a:lnTo>
                  <a:lnTo>
                    <a:pt x="19044" y="132"/>
                  </a:lnTo>
                  <a:lnTo>
                    <a:pt x="18255" y="3291"/>
                  </a:lnTo>
                  <a:lnTo>
                    <a:pt x="16455" y="6231"/>
                  </a:lnTo>
                  <a:lnTo>
                    <a:pt x="16412" y="6231"/>
                  </a:lnTo>
                  <a:lnTo>
                    <a:pt x="15007" y="9127"/>
                  </a:lnTo>
                  <a:lnTo>
                    <a:pt x="15007" y="9171"/>
                  </a:lnTo>
                  <a:lnTo>
                    <a:pt x="13998" y="13559"/>
                  </a:lnTo>
                  <a:lnTo>
                    <a:pt x="11980" y="16104"/>
                  </a:lnTo>
                  <a:lnTo>
                    <a:pt x="9829" y="18606"/>
                  </a:lnTo>
                  <a:lnTo>
                    <a:pt x="7284" y="21370"/>
                  </a:lnTo>
                  <a:lnTo>
                    <a:pt x="3160" y="26197"/>
                  </a:lnTo>
                  <a:lnTo>
                    <a:pt x="3116" y="26285"/>
                  </a:lnTo>
                  <a:lnTo>
                    <a:pt x="3116" y="26329"/>
                  </a:lnTo>
                  <a:lnTo>
                    <a:pt x="3555" y="30146"/>
                  </a:lnTo>
                  <a:lnTo>
                    <a:pt x="3247" y="30629"/>
                  </a:lnTo>
                  <a:lnTo>
                    <a:pt x="1799" y="31155"/>
                  </a:lnTo>
                  <a:lnTo>
                    <a:pt x="176" y="31506"/>
                  </a:lnTo>
                  <a:lnTo>
                    <a:pt x="88" y="31594"/>
                  </a:lnTo>
                  <a:lnTo>
                    <a:pt x="44" y="31682"/>
                  </a:lnTo>
                  <a:lnTo>
                    <a:pt x="0" y="32516"/>
                  </a:lnTo>
                  <a:lnTo>
                    <a:pt x="0" y="32560"/>
                  </a:lnTo>
                  <a:lnTo>
                    <a:pt x="527" y="38747"/>
                  </a:lnTo>
                  <a:lnTo>
                    <a:pt x="571" y="38834"/>
                  </a:lnTo>
                  <a:lnTo>
                    <a:pt x="1799" y="41862"/>
                  </a:lnTo>
                  <a:lnTo>
                    <a:pt x="2107" y="43617"/>
                  </a:lnTo>
                  <a:lnTo>
                    <a:pt x="2194" y="43749"/>
                  </a:lnTo>
                  <a:lnTo>
                    <a:pt x="4388" y="45460"/>
                  </a:lnTo>
                  <a:lnTo>
                    <a:pt x="7284" y="47084"/>
                  </a:lnTo>
                  <a:lnTo>
                    <a:pt x="8250" y="47830"/>
                  </a:lnTo>
                  <a:lnTo>
                    <a:pt x="10137" y="48927"/>
                  </a:lnTo>
                  <a:lnTo>
                    <a:pt x="12682" y="50024"/>
                  </a:lnTo>
                  <a:lnTo>
                    <a:pt x="15973" y="51033"/>
                  </a:lnTo>
                  <a:lnTo>
                    <a:pt x="16017" y="51077"/>
                  </a:lnTo>
                  <a:lnTo>
                    <a:pt x="16061" y="51077"/>
                  </a:lnTo>
                  <a:lnTo>
                    <a:pt x="19176" y="50594"/>
                  </a:lnTo>
                  <a:lnTo>
                    <a:pt x="20756" y="50814"/>
                  </a:lnTo>
                  <a:lnTo>
                    <a:pt x="20800" y="50814"/>
                  </a:lnTo>
                  <a:lnTo>
                    <a:pt x="20887" y="50858"/>
                  </a:lnTo>
                  <a:lnTo>
                    <a:pt x="20931" y="50814"/>
                  </a:lnTo>
                  <a:lnTo>
                    <a:pt x="21019" y="50770"/>
                  </a:lnTo>
                  <a:lnTo>
                    <a:pt x="21019" y="50682"/>
                  </a:lnTo>
                  <a:lnTo>
                    <a:pt x="21019" y="50638"/>
                  </a:lnTo>
                  <a:lnTo>
                    <a:pt x="21019" y="50594"/>
                  </a:lnTo>
                  <a:lnTo>
                    <a:pt x="20975" y="50507"/>
                  </a:lnTo>
                  <a:lnTo>
                    <a:pt x="20931" y="50507"/>
                  </a:lnTo>
                  <a:lnTo>
                    <a:pt x="20843" y="50463"/>
                  </a:lnTo>
                  <a:lnTo>
                    <a:pt x="19220" y="50243"/>
                  </a:lnTo>
                  <a:lnTo>
                    <a:pt x="19176" y="50243"/>
                  </a:lnTo>
                  <a:lnTo>
                    <a:pt x="16017" y="50726"/>
                  </a:lnTo>
                  <a:lnTo>
                    <a:pt x="12813" y="49673"/>
                  </a:lnTo>
                  <a:lnTo>
                    <a:pt x="10312" y="48620"/>
                  </a:lnTo>
                  <a:lnTo>
                    <a:pt x="8425" y="47523"/>
                  </a:lnTo>
                  <a:lnTo>
                    <a:pt x="7504" y="46777"/>
                  </a:lnTo>
                  <a:lnTo>
                    <a:pt x="7460" y="46777"/>
                  </a:lnTo>
                  <a:lnTo>
                    <a:pt x="4564" y="45153"/>
                  </a:lnTo>
                  <a:lnTo>
                    <a:pt x="2458" y="43486"/>
                  </a:lnTo>
                  <a:lnTo>
                    <a:pt x="2107" y="41774"/>
                  </a:lnTo>
                  <a:lnTo>
                    <a:pt x="878" y="38703"/>
                  </a:lnTo>
                  <a:lnTo>
                    <a:pt x="351" y="32516"/>
                  </a:lnTo>
                  <a:lnTo>
                    <a:pt x="395" y="31814"/>
                  </a:lnTo>
                  <a:lnTo>
                    <a:pt x="1887" y="31463"/>
                  </a:lnTo>
                  <a:lnTo>
                    <a:pt x="3423" y="30936"/>
                  </a:lnTo>
                  <a:lnTo>
                    <a:pt x="3511" y="30848"/>
                  </a:lnTo>
                  <a:lnTo>
                    <a:pt x="3862" y="30234"/>
                  </a:lnTo>
                  <a:lnTo>
                    <a:pt x="3906" y="30146"/>
                  </a:lnTo>
                  <a:lnTo>
                    <a:pt x="3467" y="26372"/>
                  </a:lnTo>
                  <a:lnTo>
                    <a:pt x="7548" y="21633"/>
                  </a:lnTo>
                  <a:lnTo>
                    <a:pt x="10093" y="18825"/>
                  </a:lnTo>
                  <a:lnTo>
                    <a:pt x="12287" y="16324"/>
                  </a:lnTo>
                  <a:lnTo>
                    <a:pt x="14305" y="13779"/>
                  </a:lnTo>
                  <a:lnTo>
                    <a:pt x="14349" y="13691"/>
                  </a:lnTo>
                  <a:lnTo>
                    <a:pt x="15358" y="9259"/>
                  </a:lnTo>
                  <a:lnTo>
                    <a:pt x="16763" y="6407"/>
                  </a:lnTo>
                  <a:lnTo>
                    <a:pt x="18562" y="3467"/>
                  </a:lnTo>
                  <a:lnTo>
                    <a:pt x="18606" y="3423"/>
                  </a:lnTo>
                  <a:lnTo>
                    <a:pt x="19395" y="220"/>
                  </a:lnTo>
                  <a:lnTo>
                    <a:pt x="19395" y="176"/>
                  </a:lnTo>
                  <a:lnTo>
                    <a:pt x="19352" y="88"/>
                  </a:lnTo>
                  <a:lnTo>
                    <a:pt x="19308" y="44"/>
                  </a:lnTo>
                  <a:lnTo>
                    <a:pt x="1926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27" name="Google Shape;14627;p408"/>
            <p:cNvSpPr/>
            <p:nvPr/>
          </p:nvSpPr>
          <p:spPr>
            <a:xfrm>
              <a:off x="3850575" y="669500"/>
              <a:ext cx="549625" cy="1310950"/>
            </a:xfrm>
            <a:custGeom>
              <a:avLst/>
              <a:gdLst/>
              <a:ahLst/>
              <a:cxnLst/>
              <a:rect l="l" t="t" r="r" b="b"/>
              <a:pathLst>
                <a:path w="21985" h="52438" extrusionOk="0">
                  <a:moveTo>
                    <a:pt x="19835" y="1"/>
                  </a:moveTo>
                  <a:lnTo>
                    <a:pt x="19791" y="45"/>
                  </a:lnTo>
                  <a:lnTo>
                    <a:pt x="19747" y="132"/>
                  </a:lnTo>
                  <a:lnTo>
                    <a:pt x="18957" y="3336"/>
                  </a:lnTo>
                  <a:lnTo>
                    <a:pt x="18430" y="4433"/>
                  </a:lnTo>
                  <a:lnTo>
                    <a:pt x="17158" y="6319"/>
                  </a:lnTo>
                  <a:lnTo>
                    <a:pt x="17114" y="6319"/>
                  </a:lnTo>
                  <a:lnTo>
                    <a:pt x="15798" y="9040"/>
                  </a:lnTo>
                  <a:lnTo>
                    <a:pt x="15095" y="11892"/>
                  </a:lnTo>
                  <a:lnTo>
                    <a:pt x="14437" y="13165"/>
                  </a:lnTo>
                  <a:lnTo>
                    <a:pt x="12243" y="16017"/>
                  </a:lnTo>
                  <a:lnTo>
                    <a:pt x="10093" y="18430"/>
                  </a:lnTo>
                  <a:lnTo>
                    <a:pt x="7767" y="21063"/>
                  </a:lnTo>
                  <a:lnTo>
                    <a:pt x="3599" y="25890"/>
                  </a:lnTo>
                  <a:lnTo>
                    <a:pt x="3555" y="26022"/>
                  </a:lnTo>
                  <a:lnTo>
                    <a:pt x="3599" y="26899"/>
                  </a:lnTo>
                  <a:lnTo>
                    <a:pt x="3862" y="29357"/>
                  </a:lnTo>
                  <a:lnTo>
                    <a:pt x="3730" y="30892"/>
                  </a:lnTo>
                  <a:lnTo>
                    <a:pt x="2063" y="31156"/>
                  </a:lnTo>
                  <a:lnTo>
                    <a:pt x="659" y="31463"/>
                  </a:lnTo>
                  <a:lnTo>
                    <a:pt x="571" y="31507"/>
                  </a:lnTo>
                  <a:lnTo>
                    <a:pt x="264" y="31814"/>
                  </a:lnTo>
                  <a:lnTo>
                    <a:pt x="176" y="31902"/>
                  </a:lnTo>
                  <a:lnTo>
                    <a:pt x="1" y="32692"/>
                  </a:lnTo>
                  <a:lnTo>
                    <a:pt x="1" y="32735"/>
                  </a:lnTo>
                  <a:lnTo>
                    <a:pt x="308" y="34973"/>
                  </a:lnTo>
                  <a:lnTo>
                    <a:pt x="834" y="40546"/>
                  </a:lnTo>
                  <a:lnTo>
                    <a:pt x="834" y="40590"/>
                  </a:lnTo>
                  <a:lnTo>
                    <a:pt x="1405" y="42082"/>
                  </a:lnTo>
                  <a:lnTo>
                    <a:pt x="1361" y="45461"/>
                  </a:lnTo>
                  <a:lnTo>
                    <a:pt x="1361" y="45548"/>
                  </a:lnTo>
                  <a:lnTo>
                    <a:pt x="1405" y="45592"/>
                  </a:lnTo>
                  <a:lnTo>
                    <a:pt x="1493" y="45636"/>
                  </a:lnTo>
                  <a:lnTo>
                    <a:pt x="1536" y="45636"/>
                  </a:lnTo>
                  <a:lnTo>
                    <a:pt x="2941" y="45548"/>
                  </a:lnTo>
                  <a:lnTo>
                    <a:pt x="4213" y="46294"/>
                  </a:lnTo>
                  <a:lnTo>
                    <a:pt x="6934" y="47918"/>
                  </a:lnTo>
                  <a:lnTo>
                    <a:pt x="6978" y="47918"/>
                  </a:lnTo>
                  <a:lnTo>
                    <a:pt x="8294" y="48532"/>
                  </a:lnTo>
                  <a:lnTo>
                    <a:pt x="10181" y="49849"/>
                  </a:lnTo>
                  <a:lnTo>
                    <a:pt x="10225" y="49893"/>
                  </a:lnTo>
                  <a:lnTo>
                    <a:pt x="12594" y="51077"/>
                  </a:lnTo>
                  <a:lnTo>
                    <a:pt x="12638" y="51077"/>
                  </a:lnTo>
                  <a:lnTo>
                    <a:pt x="16324" y="52438"/>
                  </a:lnTo>
                  <a:lnTo>
                    <a:pt x="17333" y="52438"/>
                  </a:lnTo>
                  <a:lnTo>
                    <a:pt x="20405" y="51911"/>
                  </a:lnTo>
                  <a:lnTo>
                    <a:pt x="21765" y="52087"/>
                  </a:lnTo>
                  <a:lnTo>
                    <a:pt x="21853" y="52087"/>
                  </a:lnTo>
                  <a:lnTo>
                    <a:pt x="21897" y="52043"/>
                  </a:lnTo>
                  <a:lnTo>
                    <a:pt x="21941" y="51999"/>
                  </a:lnTo>
                  <a:lnTo>
                    <a:pt x="21985" y="51955"/>
                  </a:lnTo>
                  <a:lnTo>
                    <a:pt x="21985" y="51867"/>
                  </a:lnTo>
                  <a:lnTo>
                    <a:pt x="21941" y="51823"/>
                  </a:lnTo>
                  <a:lnTo>
                    <a:pt x="21897" y="51779"/>
                  </a:lnTo>
                  <a:lnTo>
                    <a:pt x="21809" y="51736"/>
                  </a:lnTo>
                  <a:lnTo>
                    <a:pt x="20449" y="51560"/>
                  </a:lnTo>
                  <a:lnTo>
                    <a:pt x="20405" y="51560"/>
                  </a:lnTo>
                  <a:lnTo>
                    <a:pt x="17290" y="52087"/>
                  </a:lnTo>
                  <a:lnTo>
                    <a:pt x="16412" y="52087"/>
                  </a:lnTo>
                  <a:lnTo>
                    <a:pt x="12726" y="50770"/>
                  </a:lnTo>
                  <a:lnTo>
                    <a:pt x="10356" y="49585"/>
                  </a:lnTo>
                  <a:lnTo>
                    <a:pt x="8470" y="48225"/>
                  </a:lnTo>
                  <a:lnTo>
                    <a:pt x="7109" y="47611"/>
                  </a:lnTo>
                  <a:lnTo>
                    <a:pt x="4389" y="45987"/>
                  </a:lnTo>
                  <a:lnTo>
                    <a:pt x="3072" y="45197"/>
                  </a:lnTo>
                  <a:lnTo>
                    <a:pt x="2941" y="45197"/>
                  </a:lnTo>
                  <a:lnTo>
                    <a:pt x="1712" y="45285"/>
                  </a:lnTo>
                  <a:lnTo>
                    <a:pt x="1756" y="42082"/>
                  </a:lnTo>
                  <a:lnTo>
                    <a:pt x="1756" y="41994"/>
                  </a:lnTo>
                  <a:lnTo>
                    <a:pt x="1185" y="40458"/>
                  </a:lnTo>
                  <a:lnTo>
                    <a:pt x="659" y="34929"/>
                  </a:lnTo>
                  <a:lnTo>
                    <a:pt x="352" y="32735"/>
                  </a:lnTo>
                  <a:lnTo>
                    <a:pt x="527" y="32033"/>
                  </a:lnTo>
                  <a:lnTo>
                    <a:pt x="790" y="31770"/>
                  </a:lnTo>
                  <a:lnTo>
                    <a:pt x="2151" y="31463"/>
                  </a:lnTo>
                  <a:lnTo>
                    <a:pt x="3906" y="31243"/>
                  </a:lnTo>
                  <a:lnTo>
                    <a:pt x="3994" y="31200"/>
                  </a:lnTo>
                  <a:lnTo>
                    <a:pt x="4038" y="31068"/>
                  </a:lnTo>
                  <a:lnTo>
                    <a:pt x="4213" y="29401"/>
                  </a:lnTo>
                  <a:lnTo>
                    <a:pt x="4213" y="29357"/>
                  </a:lnTo>
                  <a:lnTo>
                    <a:pt x="3950" y="26855"/>
                  </a:lnTo>
                  <a:lnTo>
                    <a:pt x="3906" y="26066"/>
                  </a:lnTo>
                  <a:lnTo>
                    <a:pt x="8031" y="21283"/>
                  </a:lnTo>
                  <a:lnTo>
                    <a:pt x="10356" y="18694"/>
                  </a:lnTo>
                  <a:lnTo>
                    <a:pt x="12507" y="16236"/>
                  </a:lnTo>
                  <a:lnTo>
                    <a:pt x="14701" y="13340"/>
                  </a:lnTo>
                  <a:lnTo>
                    <a:pt x="14744" y="13340"/>
                  </a:lnTo>
                  <a:lnTo>
                    <a:pt x="15403" y="12024"/>
                  </a:lnTo>
                  <a:lnTo>
                    <a:pt x="15447" y="11980"/>
                  </a:lnTo>
                  <a:lnTo>
                    <a:pt x="16149" y="9172"/>
                  </a:lnTo>
                  <a:lnTo>
                    <a:pt x="17421" y="6495"/>
                  </a:lnTo>
                  <a:lnTo>
                    <a:pt x="18694" y="4608"/>
                  </a:lnTo>
                  <a:lnTo>
                    <a:pt x="19308" y="3511"/>
                  </a:lnTo>
                  <a:lnTo>
                    <a:pt x="19308" y="3467"/>
                  </a:lnTo>
                  <a:lnTo>
                    <a:pt x="20098" y="220"/>
                  </a:lnTo>
                  <a:lnTo>
                    <a:pt x="20098" y="132"/>
                  </a:lnTo>
                  <a:lnTo>
                    <a:pt x="20098" y="88"/>
                  </a:lnTo>
                  <a:lnTo>
                    <a:pt x="2005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28" name="Google Shape;14628;p408"/>
            <p:cNvSpPr/>
            <p:nvPr/>
          </p:nvSpPr>
          <p:spPr>
            <a:xfrm>
              <a:off x="3590575" y="1937650"/>
              <a:ext cx="1971375" cy="750375"/>
            </a:xfrm>
            <a:custGeom>
              <a:avLst/>
              <a:gdLst/>
              <a:ahLst/>
              <a:cxnLst/>
              <a:rect l="l" t="t" r="r" b="b"/>
              <a:pathLst>
                <a:path w="78855" h="30015" extrusionOk="0">
                  <a:moveTo>
                    <a:pt x="75344" y="0"/>
                  </a:moveTo>
                  <a:lnTo>
                    <a:pt x="75256" y="44"/>
                  </a:lnTo>
                  <a:lnTo>
                    <a:pt x="72228" y="1536"/>
                  </a:lnTo>
                  <a:lnTo>
                    <a:pt x="66655" y="3511"/>
                  </a:lnTo>
                  <a:lnTo>
                    <a:pt x="62531" y="4959"/>
                  </a:lnTo>
                  <a:lnTo>
                    <a:pt x="59020" y="6231"/>
                  </a:lnTo>
                  <a:lnTo>
                    <a:pt x="55905" y="7284"/>
                  </a:lnTo>
                  <a:lnTo>
                    <a:pt x="51955" y="7416"/>
                  </a:lnTo>
                  <a:lnTo>
                    <a:pt x="51868" y="7460"/>
                  </a:lnTo>
                  <a:lnTo>
                    <a:pt x="48489" y="9171"/>
                  </a:lnTo>
                  <a:lnTo>
                    <a:pt x="43662" y="11716"/>
                  </a:lnTo>
                  <a:lnTo>
                    <a:pt x="40898" y="12726"/>
                  </a:lnTo>
                  <a:lnTo>
                    <a:pt x="35895" y="13735"/>
                  </a:lnTo>
                  <a:lnTo>
                    <a:pt x="32341" y="14349"/>
                  </a:lnTo>
                  <a:lnTo>
                    <a:pt x="29050" y="14832"/>
                  </a:lnTo>
                  <a:lnTo>
                    <a:pt x="27382" y="15227"/>
                  </a:lnTo>
                  <a:lnTo>
                    <a:pt x="26636" y="15534"/>
                  </a:lnTo>
                  <a:lnTo>
                    <a:pt x="25803" y="15490"/>
                  </a:lnTo>
                  <a:lnTo>
                    <a:pt x="25759" y="15490"/>
                  </a:lnTo>
                  <a:lnTo>
                    <a:pt x="25320" y="15622"/>
                  </a:lnTo>
                  <a:lnTo>
                    <a:pt x="25232" y="15666"/>
                  </a:lnTo>
                  <a:lnTo>
                    <a:pt x="25188" y="15753"/>
                  </a:lnTo>
                  <a:lnTo>
                    <a:pt x="24398" y="20098"/>
                  </a:lnTo>
                  <a:lnTo>
                    <a:pt x="24135" y="22555"/>
                  </a:lnTo>
                  <a:lnTo>
                    <a:pt x="23696" y="24529"/>
                  </a:lnTo>
                  <a:lnTo>
                    <a:pt x="22863" y="26680"/>
                  </a:lnTo>
                  <a:lnTo>
                    <a:pt x="21766" y="28698"/>
                  </a:lnTo>
                  <a:lnTo>
                    <a:pt x="20888" y="29532"/>
                  </a:lnTo>
                  <a:lnTo>
                    <a:pt x="20318" y="29663"/>
                  </a:lnTo>
                  <a:lnTo>
                    <a:pt x="17509" y="29181"/>
                  </a:lnTo>
                  <a:lnTo>
                    <a:pt x="11805" y="27820"/>
                  </a:lnTo>
                  <a:lnTo>
                    <a:pt x="7285" y="27075"/>
                  </a:lnTo>
                  <a:lnTo>
                    <a:pt x="5223" y="27075"/>
                  </a:lnTo>
                  <a:lnTo>
                    <a:pt x="220" y="25363"/>
                  </a:lnTo>
                  <a:lnTo>
                    <a:pt x="176" y="25363"/>
                  </a:lnTo>
                  <a:lnTo>
                    <a:pt x="89" y="25407"/>
                  </a:lnTo>
                  <a:lnTo>
                    <a:pt x="45" y="25407"/>
                  </a:lnTo>
                  <a:lnTo>
                    <a:pt x="1" y="25495"/>
                  </a:lnTo>
                  <a:lnTo>
                    <a:pt x="1" y="25539"/>
                  </a:lnTo>
                  <a:lnTo>
                    <a:pt x="45" y="25626"/>
                  </a:lnTo>
                  <a:lnTo>
                    <a:pt x="89" y="25670"/>
                  </a:lnTo>
                  <a:lnTo>
                    <a:pt x="133" y="25714"/>
                  </a:lnTo>
                  <a:lnTo>
                    <a:pt x="5135" y="27426"/>
                  </a:lnTo>
                  <a:lnTo>
                    <a:pt x="7241" y="27426"/>
                  </a:lnTo>
                  <a:lnTo>
                    <a:pt x="11717" y="28172"/>
                  </a:lnTo>
                  <a:lnTo>
                    <a:pt x="17465" y="29532"/>
                  </a:lnTo>
                  <a:lnTo>
                    <a:pt x="20318" y="30014"/>
                  </a:lnTo>
                  <a:lnTo>
                    <a:pt x="20361" y="30014"/>
                  </a:lnTo>
                  <a:lnTo>
                    <a:pt x="21020" y="29883"/>
                  </a:lnTo>
                  <a:lnTo>
                    <a:pt x="21107" y="29839"/>
                  </a:lnTo>
                  <a:lnTo>
                    <a:pt x="22029" y="28961"/>
                  </a:lnTo>
                  <a:lnTo>
                    <a:pt x="22073" y="28917"/>
                  </a:lnTo>
                  <a:lnTo>
                    <a:pt x="23170" y="26855"/>
                  </a:lnTo>
                  <a:lnTo>
                    <a:pt x="23170" y="26811"/>
                  </a:lnTo>
                  <a:lnTo>
                    <a:pt x="24047" y="24661"/>
                  </a:lnTo>
                  <a:lnTo>
                    <a:pt x="24486" y="22643"/>
                  </a:lnTo>
                  <a:lnTo>
                    <a:pt x="24486" y="22599"/>
                  </a:lnTo>
                  <a:lnTo>
                    <a:pt x="24750" y="20141"/>
                  </a:lnTo>
                  <a:lnTo>
                    <a:pt x="25495" y="15929"/>
                  </a:lnTo>
                  <a:lnTo>
                    <a:pt x="25847" y="15841"/>
                  </a:lnTo>
                  <a:lnTo>
                    <a:pt x="26680" y="15885"/>
                  </a:lnTo>
                  <a:lnTo>
                    <a:pt x="26724" y="15885"/>
                  </a:lnTo>
                  <a:lnTo>
                    <a:pt x="27514" y="15578"/>
                  </a:lnTo>
                  <a:lnTo>
                    <a:pt x="29094" y="15183"/>
                  </a:lnTo>
                  <a:lnTo>
                    <a:pt x="32385" y="14700"/>
                  </a:lnTo>
                  <a:lnTo>
                    <a:pt x="35939" y="14086"/>
                  </a:lnTo>
                  <a:lnTo>
                    <a:pt x="40985" y="13077"/>
                  </a:lnTo>
                  <a:lnTo>
                    <a:pt x="41029" y="13077"/>
                  </a:lnTo>
                  <a:lnTo>
                    <a:pt x="43794" y="12067"/>
                  </a:lnTo>
                  <a:lnTo>
                    <a:pt x="43838" y="12067"/>
                  </a:lnTo>
                  <a:lnTo>
                    <a:pt x="48664" y="9479"/>
                  </a:lnTo>
                  <a:lnTo>
                    <a:pt x="51999" y="7767"/>
                  </a:lnTo>
                  <a:lnTo>
                    <a:pt x="55905" y="7636"/>
                  </a:lnTo>
                  <a:lnTo>
                    <a:pt x="55992" y="7592"/>
                  </a:lnTo>
                  <a:lnTo>
                    <a:pt x="59152" y="6539"/>
                  </a:lnTo>
                  <a:lnTo>
                    <a:pt x="62662" y="5310"/>
                  </a:lnTo>
                  <a:lnTo>
                    <a:pt x="66787" y="3862"/>
                  </a:lnTo>
                  <a:lnTo>
                    <a:pt x="72360" y="1887"/>
                  </a:lnTo>
                  <a:lnTo>
                    <a:pt x="72360" y="1843"/>
                  </a:lnTo>
                  <a:lnTo>
                    <a:pt x="75256" y="439"/>
                  </a:lnTo>
                  <a:lnTo>
                    <a:pt x="76572" y="4783"/>
                  </a:lnTo>
                  <a:lnTo>
                    <a:pt x="78196" y="10356"/>
                  </a:lnTo>
                  <a:lnTo>
                    <a:pt x="78503" y="11409"/>
                  </a:lnTo>
                  <a:lnTo>
                    <a:pt x="78547" y="11453"/>
                  </a:lnTo>
                  <a:lnTo>
                    <a:pt x="78591" y="11497"/>
                  </a:lnTo>
                  <a:lnTo>
                    <a:pt x="78766" y="11497"/>
                  </a:lnTo>
                  <a:lnTo>
                    <a:pt x="78810" y="11409"/>
                  </a:lnTo>
                  <a:lnTo>
                    <a:pt x="78854" y="11365"/>
                  </a:lnTo>
                  <a:lnTo>
                    <a:pt x="78854" y="11278"/>
                  </a:lnTo>
                  <a:lnTo>
                    <a:pt x="78503" y="10268"/>
                  </a:lnTo>
                  <a:lnTo>
                    <a:pt x="76923" y="4696"/>
                  </a:lnTo>
                  <a:lnTo>
                    <a:pt x="75519" y="132"/>
                  </a:lnTo>
                  <a:lnTo>
                    <a:pt x="75475" y="88"/>
                  </a:lnTo>
                  <a:lnTo>
                    <a:pt x="75432" y="44"/>
                  </a:lnTo>
                  <a:lnTo>
                    <a:pt x="7534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29" name="Google Shape;14629;p408"/>
            <p:cNvSpPr/>
            <p:nvPr/>
          </p:nvSpPr>
          <p:spPr>
            <a:xfrm>
              <a:off x="3469925" y="764950"/>
              <a:ext cx="299500" cy="582525"/>
            </a:xfrm>
            <a:custGeom>
              <a:avLst/>
              <a:gdLst/>
              <a:ahLst/>
              <a:cxnLst/>
              <a:rect l="l" t="t" r="r" b="b"/>
              <a:pathLst>
                <a:path w="11980" h="23301" extrusionOk="0">
                  <a:moveTo>
                    <a:pt x="11760" y="0"/>
                  </a:moveTo>
                  <a:lnTo>
                    <a:pt x="11716" y="44"/>
                  </a:lnTo>
                  <a:lnTo>
                    <a:pt x="11672" y="88"/>
                  </a:lnTo>
                  <a:lnTo>
                    <a:pt x="8381" y="6100"/>
                  </a:lnTo>
                  <a:lnTo>
                    <a:pt x="7065" y="8030"/>
                  </a:lnTo>
                  <a:lnTo>
                    <a:pt x="7065" y="8074"/>
                  </a:lnTo>
                  <a:lnTo>
                    <a:pt x="6275" y="9654"/>
                  </a:lnTo>
                  <a:lnTo>
                    <a:pt x="4651" y="13998"/>
                  </a:lnTo>
                  <a:lnTo>
                    <a:pt x="3247" y="17860"/>
                  </a:lnTo>
                  <a:lnTo>
                    <a:pt x="2019" y="20229"/>
                  </a:lnTo>
                  <a:lnTo>
                    <a:pt x="44" y="23037"/>
                  </a:lnTo>
                  <a:lnTo>
                    <a:pt x="0" y="23081"/>
                  </a:lnTo>
                  <a:lnTo>
                    <a:pt x="0" y="23169"/>
                  </a:lnTo>
                  <a:lnTo>
                    <a:pt x="44" y="23213"/>
                  </a:lnTo>
                  <a:lnTo>
                    <a:pt x="88" y="23257"/>
                  </a:lnTo>
                  <a:lnTo>
                    <a:pt x="176" y="23301"/>
                  </a:lnTo>
                  <a:lnTo>
                    <a:pt x="263" y="23301"/>
                  </a:lnTo>
                  <a:lnTo>
                    <a:pt x="307" y="23257"/>
                  </a:lnTo>
                  <a:lnTo>
                    <a:pt x="2326" y="20449"/>
                  </a:lnTo>
                  <a:lnTo>
                    <a:pt x="2326" y="20405"/>
                  </a:lnTo>
                  <a:lnTo>
                    <a:pt x="3598" y="18035"/>
                  </a:lnTo>
                  <a:lnTo>
                    <a:pt x="3598" y="17991"/>
                  </a:lnTo>
                  <a:lnTo>
                    <a:pt x="5002" y="14130"/>
                  </a:lnTo>
                  <a:lnTo>
                    <a:pt x="6582" y="9786"/>
                  </a:lnTo>
                  <a:lnTo>
                    <a:pt x="7372" y="8206"/>
                  </a:lnTo>
                  <a:lnTo>
                    <a:pt x="8645" y="6275"/>
                  </a:lnTo>
                  <a:lnTo>
                    <a:pt x="11979" y="264"/>
                  </a:lnTo>
                  <a:lnTo>
                    <a:pt x="11979" y="176"/>
                  </a:lnTo>
                  <a:lnTo>
                    <a:pt x="11979" y="132"/>
                  </a:lnTo>
                  <a:lnTo>
                    <a:pt x="11936" y="88"/>
                  </a:lnTo>
                  <a:lnTo>
                    <a:pt x="1189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30" name="Google Shape;14630;p408"/>
            <p:cNvSpPr/>
            <p:nvPr/>
          </p:nvSpPr>
          <p:spPr>
            <a:xfrm>
              <a:off x="3619100" y="2026500"/>
              <a:ext cx="1900050" cy="686750"/>
            </a:xfrm>
            <a:custGeom>
              <a:avLst/>
              <a:gdLst/>
              <a:ahLst/>
              <a:cxnLst/>
              <a:rect l="l" t="t" r="r" b="b"/>
              <a:pathLst>
                <a:path w="76002" h="27470" extrusionOk="0">
                  <a:moveTo>
                    <a:pt x="71877" y="1"/>
                  </a:moveTo>
                  <a:lnTo>
                    <a:pt x="70473" y="45"/>
                  </a:lnTo>
                  <a:lnTo>
                    <a:pt x="70429" y="88"/>
                  </a:lnTo>
                  <a:lnTo>
                    <a:pt x="64900" y="1975"/>
                  </a:lnTo>
                  <a:lnTo>
                    <a:pt x="58230" y="4345"/>
                  </a:lnTo>
                  <a:lnTo>
                    <a:pt x="55510" y="5222"/>
                  </a:lnTo>
                  <a:lnTo>
                    <a:pt x="51385" y="5266"/>
                  </a:lnTo>
                  <a:lnTo>
                    <a:pt x="51341" y="5310"/>
                  </a:lnTo>
                  <a:lnTo>
                    <a:pt x="48225" y="6802"/>
                  </a:lnTo>
                  <a:lnTo>
                    <a:pt x="45461" y="8250"/>
                  </a:lnTo>
                  <a:lnTo>
                    <a:pt x="43311" y="9391"/>
                  </a:lnTo>
                  <a:lnTo>
                    <a:pt x="40590" y="10313"/>
                  </a:lnTo>
                  <a:lnTo>
                    <a:pt x="34842" y="11322"/>
                  </a:lnTo>
                  <a:lnTo>
                    <a:pt x="29137" y="12331"/>
                  </a:lnTo>
                  <a:lnTo>
                    <a:pt x="25934" y="12682"/>
                  </a:lnTo>
                  <a:lnTo>
                    <a:pt x="25057" y="12858"/>
                  </a:lnTo>
                  <a:lnTo>
                    <a:pt x="24969" y="12901"/>
                  </a:lnTo>
                  <a:lnTo>
                    <a:pt x="24925" y="12989"/>
                  </a:lnTo>
                  <a:lnTo>
                    <a:pt x="24398" y="15973"/>
                  </a:lnTo>
                  <a:lnTo>
                    <a:pt x="24135" y="18430"/>
                  </a:lnTo>
                  <a:lnTo>
                    <a:pt x="23082" y="22072"/>
                  </a:lnTo>
                  <a:lnTo>
                    <a:pt x="21722" y="24837"/>
                  </a:lnTo>
                  <a:lnTo>
                    <a:pt x="20581" y="26373"/>
                  </a:lnTo>
                  <a:lnTo>
                    <a:pt x="19923" y="26899"/>
                  </a:lnTo>
                  <a:lnTo>
                    <a:pt x="19045" y="27119"/>
                  </a:lnTo>
                  <a:lnTo>
                    <a:pt x="15886" y="26592"/>
                  </a:lnTo>
                  <a:lnTo>
                    <a:pt x="10444" y="25320"/>
                  </a:lnTo>
                  <a:lnTo>
                    <a:pt x="6320" y="24574"/>
                  </a:lnTo>
                  <a:lnTo>
                    <a:pt x="6276" y="24574"/>
                  </a:lnTo>
                  <a:lnTo>
                    <a:pt x="3643" y="24530"/>
                  </a:lnTo>
                  <a:lnTo>
                    <a:pt x="264" y="23301"/>
                  </a:lnTo>
                  <a:lnTo>
                    <a:pt x="132" y="23301"/>
                  </a:lnTo>
                  <a:lnTo>
                    <a:pt x="45" y="23345"/>
                  </a:lnTo>
                  <a:lnTo>
                    <a:pt x="45" y="23433"/>
                  </a:lnTo>
                  <a:lnTo>
                    <a:pt x="1" y="23477"/>
                  </a:lnTo>
                  <a:lnTo>
                    <a:pt x="45" y="23564"/>
                  </a:lnTo>
                  <a:lnTo>
                    <a:pt x="89" y="23608"/>
                  </a:lnTo>
                  <a:lnTo>
                    <a:pt x="132" y="23652"/>
                  </a:lnTo>
                  <a:lnTo>
                    <a:pt x="3511" y="24881"/>
                  </a:lnTo>
                  <a:lnTo>
                    <a:pt x="3599" y="24881"/>
                  </a:lnTo>
                  <a:lnTo>
                    <a:pt x="6276" y="24925"/>
                  </a:lnTo>
                  <a:lnTo>
                    <a:pt x="10357" y="25671"/>
                  </a:lnTo>
                  <a:lnTo>
                    <a:pt x="15842" y="26943"/>
                  </a:lnTo>
                  <a:lnTo>
                    <a:pt x="19045" y="27470"/>
                  </a:lnTo>
                  <a:lnTo>
                    <a:pt x="19089" y="27470"/>
                  </a:lnTo>
                  <a:lnTo>
                    <a:pt x="20054" y="27206"/>
                  </a:lnTo>
                  <a:lnTo>
                    <a:pt x="20098" y="27206"/>
                  </a:lnTo>
                  <a:lnTo>
                    <a:pt x="20844" y="26636"/>
                  </a:lnTo>
                  <a:lnTo>
                    <a:pt x="20888" y="26592"/>
                  </a:lnTo>
                  <a:lnTo>
                    <a:pt x="22029" y="25012"/>
                  </a:lnTo>
                  <a:lnTo>
                    <a:pt x="23433" y="22204"/>
                  </a:lnTo>
                  <a:lnTo>
                    <a:pt x="23433" y="22160"/>
                  </a:lnTo>
                  <a:lnTo>
                    <a:pt x="24442" y="18518"/>
                  </a:lnTo>
                  <a:lnTo>
                    <a:pt x="24749" y="16061"/>
                  </a:lnTo>
                  <a:lnTo>
                    <a:pt x="25232" y="13165"/>
                  </a:lnTo>
                  <a:lnTo>
                    <a:pt x="26022" y="13033"/>
                  </a:lnTo>
                  <a:lnTo>
                    <a:pt x="29181" y="12682"/>
                  </a:lnTo>
                  <a:lnTo>
                    <a:pt x="34886" y="11673"/>
                  </a:lnTo>
                  <a:lnTo>
                    <a:pt x="40634" y="10664"/>
                  </a:lnTo>
                  <a:lnTo>
                    <a:pt x="40678" y="10664"/>
                  </a:lnTo>
                  <a:lnTo>
                    <a:pt x="43443" y="9742"/>
                  </a:lnTo>
                  <a:lnTo>
                    <a:pt x="43486" y="9742"/>
                  </a:lnTo>
                  <a:lnTo>
                    <a:pt x="45637" y="8557"/>
                  </a:lnTo>
                  <a:lnTo>
                    <a:pt x="48401" y="7109"/>
                  </a:lnTo>
                  <a:lnTo>
                    <a:pt x="51429" y="5617"/>
                  </a:lnTo>
                  <a:lnTo>
                    <a:pt x="55554" y="5530"/>
                  </a:lnTo>
                  <a:lnTo>
                    <a:pt x="55597" y="5530"/>
                  </a:lnTo>
                  <a:lnTo>
                    <a:pt x="58362" y="4652"/>
                  </a:lnTo>
                  <a:lnTo>
                    <a:pt x="65032" y="2282"/>
                  </a:lnTo>
                  <a:lnTo>
                    <a:pt x="70517" y="396"/>
                  </a:lnTo>
                  <a:lnTo>
                    <a:pt x="71833" y="352"/>
                  </a:lnTo>
                  <a:lnTo>
                    <a:pt x="72755" y="1098"/>
                  </a:lnTo>
                  <a:lnTo>
                    <a:pt x="73676" y="2853"/>
                  </a:lnTo>
                  <a:lnTo>
                    <a:pt x="75212" y="7022"/>
                  </a:lnTo>
                  <a:lnTo>
                    <a:pt x="75695" y="8908"/>
                  </a:lnTo>
                  <a:lnTo>
                    <a:pt x="75695" y="8952"/>
                  </a:lnTo>
                  <a:lnTo>
                    <a:pt x="75739" y="8996"/>
                  </a:lnTo>
                  <a:lnTo>
                    <a:pt x="75826" y="9040"/>
                  </a:lnTo>
                  <a:lnTo>
                    <a:pt x="75870" y="9040"/>
                  </a:lnTo>
                  <a:lnTo>
                    <a:pt x="75958" y="8996"/>
                  </a:lnTo>
                  <a:lnTo>
                    <a:pt x="76002" y="8952"/>
                  </a:lnTo>
                  <a:lnTo>
                    <a:pt x="76002" y="8908"/>
                  </a:lnTo>
                  <a:lnTo>
                    <a:pt x="76002" y="8821"/>
                  </a:lnTo>
                  <a:lnTo>
                    <a:pt x="75563" y="6934"/>
                  </a:lnTo>
                  <a:lnTo>
                    <a:pt x="75563" y="6890"/>
                  </a:lnTo>
                  <a:lnTo>
                    <a:pt x="74027" y="2721"/>
                  </a:lnTo>
                  <a:lnTo>
                    <a:pt x="73018" y="922"/>
                  </a:lnTo>
                  <a:lnTo>
                    <a:pt x="72974" y="878"/>
                  </a:lnTo>
                  <a:lnTo>
                    <a:pt x="72009" y="45"/>
                  </a:lnTo>
                  <a:lnTo>
                    <a:pt x="7187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31" name="Google Shape;14631;p408"/>
            <p:cNvSpPr/>
            <p:nvPr/>
          </p:nvSpPr>
          <p:spPr>
            <a:xfrm>
              <a:off x="3437000" y="785800"/>
              <a:ext cx="287450" cy="611050"/>
            </a:xfrm>
            <a:custGeom>
              <a:avLst/>
              <a:gdLst/>
              <a:ahLst/>
              <a:cxnLst/>
              <a:rect l="l" t="t" r="r" b="b"/>
              <a:pathLst>
                <a:path w="11498" h="24442" extrusionOk="0">
                  <a:moveTo>
                    <a:pt x="11278" y="0"/>
                  </a:moveTo>
                  <a:lnTo>
                    <a:pt x="11234" y="44"/>
                  </a:lnTo>
                  <a:lnTo>
                    <a:pt x="11190" y="88"/>
                  </a:lnTo>
                  <a:lnTo>
                    <a:pt x="9435" y="3510"/>
                  </a:lnTo>
                  <a:lnTo>
                    <a:pt x="7460" y="6758"/>
                  </a:lnTo>
                  <a:lnTo>
                    <a:pt x="6627" y="8513"/>
                  </a:lnTo>
                  <a:lnTo>
                    <a:pt x="4871" y="13340"/>
                  </a:lnTo>
                  <a:lnTo>
                    <a:pt x="3204" y="17991"/>
                  </a:lnTo>
                  <a:lnTo>
                    <a:pt x="1273" y="21019"/>
                  </a:lnTo>
                  <a:lnTo>
                    <a:pt x="1273" y="21063"/>
                  </a:lnTo>
                  <a:lnTo>
                    <a:pt x="45" y="24222"/>
                  </a:lnTo>
                  <a:lnTo>
                    <a:pt x="1" y="24310"/>
                  </a:lnTo>
                  <a:lnTo>
                    <a:pt x="45" y="24354"/>
                  </a:lnTo>
                  <a:lnTo>
                    <a:pt x="45" y="24397"/>
                  </a:lnTo>
                  <a:lnTo>
                    <a:pt x="132" y="24441"/>
                  </a:lnTo>
                  <a:lnTo>
                    <a:pt x="308" y="24441"/>
                  </a:lnTo>
                  <a:lnTo>
                    <a:pt x="352" y="24354"/>
                  </a:lnTo>
                  <a:lnTo>
                    <a:pt x="1580" y="21194"/>
                  </a:lnTo>
                  <a:lnTo>
                    <a:pt x="3511" y="18123"/>
                  </a:lnTo>
                  <a:lnTo>
                    <a:pt x="5222" y="13471"/>
                  </a:lnTo>
                  <a:lnTo>
                    <a:pt x="6934" y="8644"/>
                  </a:lnTo>
                  <a:lnTo>
                    <a:pt x="7767" y="6933"/>
                  </a:lnTo>
                  <a:lnTo>
                    <a:pt x="9742" y="3686"/>
                  </a:lnTo>
                  <a:lnTo>
                    <a:pt x="11497" y="219"/>
                  </a:lnTo>
                  <a:lnTo>
                    <a:pt x="11497" y="176"/>
                  </a:lnTo>
                  <a:lnTo>
                    <a:pt x="11497" y="88"/>
                  </a:lnTo>
                  <a:lnTo>
                    <a:pt x="11453" y="44"/>
                  </a:lnTo>
                  <a:lnTo>
                    <a:pt x="1141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32" name="Google Shape;14632;p408"/>
            <p:cNvSpPr/>
            <p:nvPr/>
          </p:nvSpPr>
          <p:spPr>
            <a:xfrm>
              <a:off x="3586200" y="2096725"/>
              <a:ext cx="1884700" cy="640675"/>
            </a:xfrm>
            <a:custGeom>
              <a:avLst/>
              <a:gdLst/>
              <a:ahLst/>
              <a:cxnLst/>
              <a:rect l="l" t="t" r="r" b="b"/>
              <a:pathLst>
                <a:path w="75388" h="25627" extrusionOk="0">
                  <a:moveTo>
                    <a:pt x="69727" y="0"/>
                  </a:moveTo>
                  <a:lnTo>
                    <a:pt x="67094" y="658"/>
                  </a:lnTo>
                  <a:lnTo>
                    <a:pt x="60248" y="3072"/>
                  </a:lnTo>
                  <a:lnTo>
                    <a:pt x="58142" y="3818"/>
                  </a:lnTo>
                  <a:lnTo>
                    <a:pt x="53271" y="3861"/>
                  </a:lnTo>
                  <a:lnTo>
                    <a:pt x="53227" y="3861"/>
                  </a:lnTo>
                  <a:lnTo>
                    <a:pt x="48752" y="6099"/>
                  </a:lnTo>
                  <a:lnTo>
                    <a:pt x="46031" y="7504"/>
                  </a:lnTo>
                  <a:lnTo>
                    <a:pt x="44495" y="8162"/>
                  </a:lnTo>
                  <a:lnTo>
                    <a:pt x="39712" y="9083"/>
                  </a:lnTo>
                  <a:lnTo>
                    <a:pt x="36290" y="9698"/>
                  </a:lnTo>
                  <a:lnTo>
                    <a:pt x="33306" y="10180"/>
                  </a:lnTo>
                  <a:lnTo>
                    <a:pt x="28347" y="11146"/>
                  </a:lnTo>
                  <a:lnTo>
                    <a:pt x="28303" y="11189"/>
                  </a:lnTo>
                  <a:lnTo>
                    <a:pt x="27557" y="11628"/>
                  </a:lnTo>
                  <a:lnTo>
                    <a:pt x="27470" y="11672"/>
                  </a:lnTo>
                  <a:lnTo>
                    <a:pt x="26987" y="12418"/>
                  </a:lnTo>
                  <a:lnTo>
                    <a:pt x="26987" y="12462"/>
                  </a:lnTo>
                  <a:lnTo>
                    <a:pt x="26592" y="14656"/>
                  </a:lnTo>
                  <a:lnTo>
                    <a:pt x="25319" y="19044"/>
                  </a:lnTo>
                  <a:lnTo>
                    <a:pt x="23740" y="22247"/>
                  </a:lnTo>
                  <a:lnTo>
                    <a:pt x="22336" y="24266"/>
                  </a:lnTo>
                  <a:lnTo>
                    <a:pt x="21326" y="24968"/>
                  </a:lnTo>
                  <a:lnTo>
                    <a:pt x="20185" y="25275"/>
                  </a:lnTo>
                  <a:lnTo>
                    <a:pt x="18737" y="25143"/>
                  </a:lnTo>
                  <a:lnTo>
                    <a:pt x="11541" y="23608"/>
                  </a:lnTo>
                  <a:lnTo>
                    <a:pt x="7723" y="22906"/>
                  </a:lnTo>
                  <a:lnTo>
                    <a:pt x="4608" y="22730"/>
                  </a:lnTo>
                  <a:lnTo>
                    <a:pt x="1405" y="21589"/>
                  </a:lnTo>
                  <a:lnTo>
                    <a:pt x="220" y="21150"/>
                  </a:lnTo>
                  <a:lnTo>
                    <a:pt x="88" y="21150"/>
                  </a:lnTo>
                  <a:lnTo>
                    <a:pt x="44" y="21194"/>
                  </a:lnTo>
                  <a:lnTo>
                    <a:pt x="0" y="21238"/>
                  </a:lnTo>
                  <a:lnTo>
                    <a:pt x="0" y="21326"/>
                  </a:lnTo>
                  <a:lnTo>
                    <a:pt x="0" y="21370"/>
                  </a:lnTo>
                  <a:lnTo>
                    <a:pt x="44" y="21457"/>
                  </a:lnTo>
                  <a:lnTo>
                    <a:pt x="88" y="21457"/>
                  </a:lnTo>
                  <a:lnTo>
                    <a:pt x="1317" y="21940"/>
                  </a:lnTo>
                  <a:lnTo>
                    <a:pt x="4520" y="23081"/>
                  </a:lnTo>
                  <a:lnTo>
                    <a:pt x="4608" y="23081"/>
                  </a:lnTo>
                  <a:lnTo>
                    <a:pt x="7679" y="23257"/>
                  </a:lnTo>
                  <a:lnTo>
                    <a:pt x="11453" y="23915"/>
                  </a:lnTo>
                  <a:lnTo>
                    <a:pt x="18693" y="25494"/>
                  </a:lnTo>
                  <a:lnTo>
                    <a:pt x="20185" y="25626"/>
                  </a:lnTo>
                  <a:lnTo>
                    <a:pt x="20273" y="25626"/>
                  </a:lnTo>
                  <a:lnTo>
                    <a:pt x="21458" y="25319"/>
                  </a:lnTo>
                  <a:lnTo>
                    <a:pt x="21546" y="25275"/>
                  </a:lnTo>
                  <a:lnTo>
                    <a:pt x="22555" y="24529"/>
                  </a:lnTo>
                  <a:lnTo>
                    <a:pt x="22599" y="24485"/>
                  </a:lnTo>
                  <a:lnTo>
                    <a:pt x="24047" y="22423"/>
                  </a:lnTo>
                  <a:lnTo>
                    <a:pt x="24047" y="22379"/>
                  </a:lnTo>
                  <a:lnTo>
                    <a:pt x="25627" y="19176"/>
                  </a:lnTo>
                  <a:lnTo>
                    <a:pt x="25670" y="19176"/>
                  </a:lnTo>
                  <a:lnTo>
                    <a:pt x="26899" y="14744"/>
                  </a:lnTo>
                  <a:lnTo>
                    <a:pt x="27338" y="12550"/>
                  </a:lnTo>
                  <a:lnTo>
                    <a:pt x="27777" y="11892"/>
                  </a:lnTo>
                  <a:lnTo>
                    <a:pt x="28435" y="11497"/>
                  </a:lnTo>
                  <a:lnTo>
                    <a:pt x="33393" y="10487"/>
                  </a:lnTo>
                  <a:lnTo>
                    <a:pt x="36333" y="10049"/>
                  </a:lnTo>
                  <a:lnTo>
                    <a:pt x="39756" y="9434"/>
                  </a:lnTo>
                  <a:lnTo>
                    <a:pt x="44583" y="8513"/>
                  </a:lnTo>
                  <a:lnTo>
                    <a:pt x="44627" y="8513"/>
                  </a:lnTo>
                  <a:lnTo>
                    <a:pt x="46207" y="7811"/>
                  </a:lnTo>
                  <a:lnTo>
                    <a:pt x="48927" y="6407"/>
                  </a:lnTo>
                  <a:lnTo>
                    <a:pt x="53315" y="4213"/>
                  </a:lnTo>
                  <a:lnTo>
                    <a:pt x="58142" y="4169"/>
                  </a:lnTo>
                  <a:lnTo>
                    <a:pt x="58230" y="4169"/>
                  </a:lnTo>
                  <a:lnTo>
                    <a:pt x="60336" y="3379"/>
                  </a:lnTo>
                  <a:lnTo>
                    <a:pt x="67181" y="1009"/>
                  </a:lnTo>
                  <a:lnTo>
                    <a:pt x="69770" y="351"/>
                  </a:lnTo>
                  <a:lnTo>
                    <a:pt x="71921" y="395"/>
                  </a:lnTo>
                  <a:lnTo>
                    <a:pt x="73369" y="1273"/>
                  </a:lnTo>
                  <a:lnTo>
                    <a:pt x="74246" y="2721"/>
                  </a:lnTo>
                  <a:lnTo>
                    <a:pt x="74992" y="5178"/>
                  </a:lnTo>
                  <a:lnTo>
                    <a:pt x="75036" y="7196"/>
                  </a:lnTo>
                  <a:lnTo>
                    <a:pt x="74992" y="10838"/>
                  </a:lnTo>
                  <a:lnTo>
                    <a:pt x="73544" y="13471"/>
                  </a:lnTo>
                  <a:lnTo>
                    <a:pt x="73544" y="13515"/>
                  </a:lnTo>
                  <a:lnTo>
                    <a:pt x="72667" y="15621"/>
                  </a:lnTo>
                  <a:lnTo>
                    <a:pt x="72667" y="15665"/>
                  </a:lnTo>
                  <a:lnTo>
                    <a:pt x="72667" y="15753"/>
                  </a:lnTo>
                  <a:lnTo>
                    <a:pt x="72710" y="15797"/>
                  </a:lnTo>
                  <a:lnTo>
                    <a:pt x="72754" y="15841"/>
                  </a:lnTo>
                  <a:lnTo>
                    <a:pt x="72886" y="15841"/>
                  </a:lnTo>
                  <a:lnTo>
                    <a:pt x="72930" y="15797"/>
                  </a:lnTo>
                  <a:lnTo>
                    <a:pt x="72974" y="15753"/>
                  </a:lnTo>
                  <a:lnTo>
                    <a:pt x="73851" y="13647"/>
                  </a:lnTo>
                  <a:lnTo>
                    <a:pt x="75343" y="10970"/>
                  </a:lnTo>
                  <a:lnTo>
                    <a:pt x="75343" y="10882"/>
                  </a:lnTo>
                  <a:lnTo>
                    <a:pt x="75387" y="7196"/>
                  </a:lnTo>
                  <a:lnTo>
                    <a:pt x="75343" y="5134"/>
                  </a:lnTo>
                  <a:lnTo>
                    <a:pt x="75343" y="5090"/>
                  </a:lnTo>
                  <a:lnTo>
                    <a:pt x="74597" y="2589"/>
                  </a:lnTo>
                  <a:lnTo>
                    <a:pt x="74553" y="2545"/>
                  </a:lnTo>
                  <a:lnTo>
                    <a:pt x="73632" y="1053"/>
                  </a:lnTo>
                  <a:lnTo>
                    <a:pt x="73588" y="1009"/>
                  </a:lnTo>
                  <a:lnTo>
                    <a:pt x="72052" y="44"/>
                  </a:lnTo>
                  <a:lnTo>
                    <a:pt x="71964" y="44"/>
                  </a:lnTo>
                  <a:lnTo>
                    <a:pt x="6977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33" name="Google Shape;14633;p408"/>
            <p:cNvSpPr/>
            <p:nvPr/>
          </p:nvSpPr>
          <p:spPr>
            <a:xfrm>
              <a:off x="3416150" y="761650"/>
              <a:ext cx="289650" cy="645075"/>
            </a:xfrm>
            <a:custGeom>
              <a:avLst/>
              <a:gdLst/>
              <a:ahLst/>
              <a:cxnLst/>
              <a:rect l="l" t="t" r="r" b="b"/>
              <a:pathLst>
                <a:path w="11586" h="25803" extrusionOk="0">
                  <a:moveTo>
                    <a:pt x="11322" y="1"/>
                  </a:moveTo>
                  <a:lnTo>
                    <a:pt x="11278" y="45"/>
                  </a:lnTo>
                  <a:lnTo>
                    <a:pt x="11234" y="88"/>
                  </a:lnTo>
                  <a:lnTo>
                    <a:pt x="9347" y="3950"/>
                  </a:lnTo>
                  <a:lnTo>
                    <a:pt x="7329" y="7241"/>
                  </a:lnTo>
                  <a:lnTo>
                    <a:pt x="6495" y="9128"/>
                  </a:lnTo>
                  <a:lnTo>
                    <a:pt x="5574" y="11717"/>
                  </a:lnTo>
                  <a:lnTo>
                    <a:pt x="3906" y="16807"/>
                  </a:lnTo>
                  <a:lnTo>
                    <a:pt x="2853" y="19484"/>
                  </a:lnTo>
                  <a:lnTo>
                    <a:pt x="2107" y="20668"/>
                  </a:lnTo>
                  <a:lnTo>
                    <a:pt x="2107" y="20712"/>
                  </a:lnTo>
                  <a:lnTo>
                    <a:pt x="45" y="25583"/>
                  </a:lnTo>
                  <a:lnTo>
                    <a:pt x="1" y="25627"/>
                  </a:lnTo>
                  <a:lnTo>
                    <a:pt x="1" y="25715"/>
                  </a:lnTo>
                  <a:lnTo>
                    <a:pt x="45" y="25758"/>
                  </a:lnTo>
                  <a:lnTo>
                    <a:pt x="133" y="25802"/>
                  </a:lnTo>
                  <a:lnTo>
                    <a:pt x="264" y="25802"/>
                  </a:lnTo>
                  <a:lnTo>
                    <a:pt x="352" y="25715"/>
                  </a:lnTo>
                  <a:lnTo>
                    <a:pt x="2414" y="20844"/>
                  </a:lnTo>
                  <a:lnTo>
                    <a:pt x="3160" y="19659"/>
                  </a:lnTo>
                  <a:lnTo>
                    <a:pt x="3160" y="19615"/>
                  </a:lnTo>
                  <a:lnTo>
                    <a:pt x="4213" y="16895"/>
                  </a:lnTo>
                  <a:lnTo>
                    <a:pt x="5881" y="11804"/>
                  </a:lnTo>
                  <a:lnTo>
                    <a:pt x="6846" y="9259"/>
                  </a:lnTo>
                  <a:lnTo>
                    <a:pt x="7636" y="7416"/>
                  </a:lnTo>
                  <a:lnTo>
                    <a:pt x="9655" y="4125"/>
                  </a:lnTo>
                  <a:lnTo>
                    <a:pt x="11541" y="264"/>
                  </a:lnTo>
                  <a:lnTo>
                    <a:pt x="11585" y="176"/>
                  </a:lnTo>
                  <a:lnTo>
                    <a:pt x="11541" y="132"/>
                  </a:lnTo>
                  <a:lnTo>
                    <a:pt x="11541" y="45"/>
                  </a:lnTo>
                  <a:lnTo>
                    <a:pt x="1145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34" name="Google Shape;14634;p408"/>
            <p:cNvSpPr/>
            <p:nvPr/>
          </p:nvSpPr>
          <p:spPr>
            <a:xfrm>
              <a:off x="3602650" y="2266750"/>
              <a:ext cx="1732200" cy="549625"/>
            </a:xfrm>
            <a:custGeom>
              <a:avLst/>
              <a:gdLst/>
              <a:ahLst/>
              <a:cxnLst/>
              <a:rect l="l" t="t" r="r" b="b"/>
              <a:pathLst>
                <a:path w="69288" h="21985" extrusionOk="0">
                  <a:moveTo>
                    <a:pt x="67094" y="0"/>
                  </a:moveTo>
                  <a:lnTo>
                    <a:pt x="63935" y="1054"/>
                  </a:lnTo>
                  <a:lnTo>
                    <a:pt x="58055" y="2502"/>
                  </a:lnTo>
                  <a:lnTo>
                    <a:pt x="54544" y="2633"/>
                  </a:lnTo>
                  <a:lnTo>
                    <a:pt x="54500" y="2633"/>
                  </a:lnTo>
                  <a:lnTo>
                    <a:pt x="51165" y="3862"/>
                  </a:lnTo>
                  <a:lnTo>
                    <a:pt x="47874" y="5091"/>
                  </a:lnTo>
                  <a:lnTo>
                    <a:pt x="45198" y="5661"/>
                  </a:lnTo>
                  <a:lnTo>
                    <a:pt x="39932" y="6144"/>
                  </a:lnTo>
                  <a:lnTo>
                    <a:pt x="36378" y="6495"/>
                  </a:lnTo>
                  <a:lnTo>
                    <a:pt x="29927" y="7241"/>
                  </a:lnTo>
                  <a:lnTo>
                    <a:pt x="28918" y="7416"/>
                  </a:lnTo>
                  <a:lnTo>
                    <a:pt x="28830" y="7460"/>
                  </a:lnTo>
                  <a:lnTo>
                    <a:pt x="28742" y="7548"/>
                  </a:lnTo>
                  <a:lnTo>
                    <a:pt x="27338" y="12068"/>
                  </a:lnTo>
                  <a:lnTo>
                    <a:pt x="25846" y="15227"/>
                  </a:lnTo>
                  <a:lnTo>
                    <a:pt x="22775" y="20273"/>
                  </a:lnTo>
                  <a:lnTo>
                    <a:pt x="21897" y="21502"/>
                  </a:lnTo>
                  <a:lnTo>
                    <a:pt x="19132" y="21633"/>
                  </a:lnTo>
                  <a:lnTo>
                    <a:pt x="16456" y="21282"/>
                  </a:lnTo>
                  <a:lnTo>
                    <a:pt x="12068" y="20361"/>
                  </a:lnTo>
                  <a:lnTo>
                    <a:pt x="8557" y="19615"/>
                  </a:lnTo>
                  <a:lnTo>
                    <a:pt x="8513" y="19615"/>
                  </a:lnTo>
                  <a:lnTo>
                    <a:pt x="5968" y="19439"/>
                  </a:lnTo>
                  <a:lnTo>
                    <a:pt x="3204" y="18957"/>
                  </a:lnTo>
                  <a:lnTo>
                    <a:pt x="220" y="18035"/>
                  </a:lnTo>
                  <a:lnTo>
                    <a:pt x="132" y="18035"/>
                  </a:lnTo>
                  <a:lnTo>
                    <a:pt x="88" y="18079"/>
                  </a:lnTo>
                  <a:lnTo>
                    <a:pt x="44" y="18123"/>
                  </a:lnTo>
                  <a:lnTo>
                    <a:pt x="1" y="18167"/>
                  </a:lnTo>
                  <a:lnTo>
                    <a:pt x="1" y="18255"/>
                  </a:lnTo>
                  <a:lnTo>
                    <a:pt x="1" y="18299"/>
                  </a:lnTo>
                  <a:lnTo>
                    <a:pt x="44" y="18342"/>
                  </a:lnTo>
                  <a:lnTo>
                    <a:pt x="88" y="18386"/>
                  </a:lnTo>
                  <a:lnTo>
                    <a:pt x="3116" y="19308"/>
                  </a:lnTo>
                  <a:lnTo>
                    <a:pt x="5924" y="19790"/>
                  </a:lnTo>
                  <a:lnTo>
                    <a:pt x="5968" y="19790"/>
                  </a:lnTo>
                  <a:lnTo>
                    <a:pt x="8470" y="19966"/>
                  </a:lnTo>
                  <a:lnTo>
                    <a:pt x="11980" y="20712"/>
                  </a:lnTo>
                  <a:lnTo>
                    <a:pt x="16368" y="21633"/>
                  </a:lnTo>
                  <a:lnTo>
                    <a:pt x="19089" y="21984"/>
                  </a:lnTo>
                  <a:lnTo>
                    <a:pt x="19132" y="21984"/>
                  </a:lnTo>
                  <a:lnTo>
                    <a:pt x="21985" y="21853"/>
                  </a:lnTo>
                  <a:lnTo>
                    <a:pt x="22072" y="21809"/>
                  </a:lnTo>
                  <a:lnTo>
                    <a:pt x="22116" y="21765"/>
                  </a:lnTo>
                  <a:lnTo>
                    <a:pt x="23082" y="20493"/>
                  </a:lnTo>
                  <a:lnTo>
                    <a:pt x="26153" y="15402"/>
                  </a:lnTo>
                  <a:lnTo>
                    <a:pt x="27645" y="12243"/>
                  </a:lnTo>
                  <a:lnTo>
                    <a:pt x="27689" y="12199"/>
                  </a:lnTo>
                  <a:lnTo>
                    <a:pt x="29049" y="7723"/>
                  </a:lnTo>
                  <a:lnTo>
                    <a:pt x="29971" y="7592"/>
                  </a:lnTo>
                  <a:lnTo>
                    <a:pt x="36421" y="6846"/>
                  </a:lnTo>
                  <a:lnTo>
                    <a:pt x="39976" y="6495"/>
                  </a:lnTo>
                  <a:lnTo>
                    <a:pt x="45241" y="6012"/>
                  </a:lnTo>
                  <a:lnTo>
                    <a:pt x="45285" y="6012"/>
                  </a:lnTo>
                  <a:lnTo>
                    <a:pt x="47962" y="5398"/>
                  </a:lnTo>
                  <a:lnTo>
                    <a:pt x="48006" y="5398"/>
                  </a:lnTo>
                  <a:lnTo>
                    <a:pt x="51253" y="4213"/>
                  </a:lnTo>
                  <a:lnTo>
                    <a:pt x="54588" y="2984"/>
                  </a:lnTo>
                  <a:lnTo>
                    <a:pt x="58098" y="2853"/>
                  </a:lnTo>
                  <a:lnTo>
                    <a:pt x="64022" y="1405"/>
                  </a:lnTo>
                  <a:lnTo>
                    <a:pt x="67182" y="351"/>
                  </a:lnTo>
                  <a:lnTo>
                    <a:pt x="67752" y="439"/>
                  </a:lnTo>
                  <a:lnTo>
                    <a:pt x="68059" y="1097"/>
                  </a:lnTo>
                  <a:lnTo>
                    <a:pt x="68191" y="4081"/>
                  </a:lnTo>
                  <a:lnTo>
                    <a:pt x="68191" y="4125"/>
                  </a:lnTo>
                  <a:lnTo>
                    <a:pt x="68937" y="7636"/>
                  </a:lnTo>
                  <a:lnTo>
                    <a:pt x="68937" y="7723"/>
                  </a:lnTo>
                  <a:lnTo>
                    <a:pt x="68981" y="7767"/>
                  </a:lnTo>
                  <a:lnTo>
                    <a:pt x="69200" y="7767"/>
                  </a:lnTo>
                  <a:lnTo>
                    <a:pt x="69244" y="7723"/>
                  </a:lnTo>
                  <a:lnTo>
                    <a:pt x="69288" y="7636"/>
                  </a:lnTo>
                  <a:lnTo>
                    <a:pt x="69288" y="7592"/>
                  </a:lnTo>
                  <a:lnTo>
                    <a:pt x="68542" y="4081"/>
                  </a:lnTo>
                  <a:lnTo>
                    <a:pt x="68410" y="1054"/>
                  </a:lnTo>
                  <a:lnTo>
                    <a:pt x="68410" y="966"/>
                  </a:lnTo>
                  <a:lnTo>
                    <a:pt x="68059" y="176"/>
                  </a:lnTo>
                  <a:lnTo>
                    <a:pt x="67972" y="132"/>
                  </a:lnTo>
                  <a:lnTo>
                    <a:pt x="67928" y="88"/>
                  </a:lnTo>
                  <a:lnTo>
                    <a:pt x="6718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35" name="Google Shape;14635;p408"/>
            <p:cNvSpPr/>
            <p:nvPr/>
          </p:nvSpPr>
          <p:spPr>
            <a:xfrm>
              <a:off x="3338275" y="741900"/>
              <a:ext cx="284150" cy="635200"/>
            </a:xfrm>
            <a:custGeom>
              <a:avLst/>
              <a:gdLst/>
              <a:ahLst/>
              <a:cxnLst/>
              <a:rect l="l" t="t" r="r" b="b"/>
              <a:pathLst>
                <a:path w="11366" h="25408" extrusionOk="0">
                  <a:moveTo>
                    <a:pt x="11234" y="1"/>
                  </a:moveTo>
                  <a:lnTo>
                    <a:pt x="11146" y="45"/>
                  </a:lnTo>
                  <a:lnTo>
                    <a:pt x="11102" y="45"/>
                  </a:lnTo>
                  <a:lnTo>
                    <a:pt x="11058" y="132"/>
                  </a:lnTo>
                  <a:lnTo>
                    <a:pt x="9259" y="3950"/>
                  </a:lnTo>
                  <a:lnTo>
                    <a:pt x="7723" y="6451"/>
                  </a:lnTo>
                  <a:lnTo>
                    <a:pt x="6056" y="10620"/>
                  </a:lnTo>
                  <a:lnTo>
                    <a:pt x="4476" y="15578"/>
                  </a:lnTo>
                  <a:lnTo>
                    <a:pt x="2896" y="19659"/>
                  </a:lnTo>
                  <a:lnTo>
                    <a:pt x="1799" y="22775"/>
                  </a:lnTo>
                  <a:lnTo>
                    <a:pt x="44" y="25144"/>
                  </a:lnTo>
                  <a:lnTo>
                    <a:pt x="0" y="25188"/>
                  </a:lnTo>
                  <a:lnTo>
                    <a:pt x="0" y="25232"/>
                  </a:lnTo>
                  <a:lnTo>
                    <a:pt x="44" y="25320"/>
                  </a:lnTo>
                  <a:lnTo>
                    <a:pt x="88" y="25364"/>
                  </a:lnTo>
                  <a:lnTo>
                    <a:pt x="176" y="25408"/>
                  </a:lnTo>
                  <a:lnTo>
                    <a:pt x="264" y="25408"/>
                  </a:lnTo>
                  <a:lnTo>
                    <a:pt x="308" y="25320"/>
                  </a:lnTo>
                  <a:lnTo>
                    <a:pt x="2107" y="22994"/>
                  </a:lnTo>
                  <a:lnTo>
                    <a:pt x="2107" y="22950"/>
                  </a:lnTo>
                  <a:lnTo>
                    <a:pt x="3248" y="19791"/>
                  </a:lnTo>
                  <a:lnTo>
                    <a:pt x="4783" y="15666"/>
                  </a:lnTo>
                  <a:lnTo>
                    <a:pt x="6363" y="10751"/>
                  </a:lnTo>
                  <a:lnTo>
                    <a:pt x="8031" y="6627"/>
                  </a:lnTo>
                  <a:lnTo>
                    <a:pt x="9566" y="4126"/>
                  </a:lnTo>
                  <a:lnTo>
                    <a:pt x="11365" y="264"/>
                  </a:lnTo>
                  <a:lnTo>
                    <a:pt x="11365" y="220"/>
                  </a:lnTo>
                  <a:lnTo>
                    <a:pt x="11365" y="132"/>
                  </a:lnTo>
                  <a:lnTo>
                    <a:pt x="11322" y="89"/>
                  </a:lnTo>
                  <a:lnTo>
                    <a:pt x="11278" y="45"/>
                  </a:lnTo>
                  <a:lnTo>
                    <a:pt x="1123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36" name="Google Shape;14636;p408"/>
            <p:cNvSpPr/>
            <p:nvPr/>
          </p:nvSpPr>
          <p:spPr>
            <a:xfrm>
              <a:off x="3628975" y="2341350"/>
              <a:ext cx="1621425" cy="496975"/>
            </a:xfrm>
            <a:custGeom>
              <a:avLst/>
              <a:gdLst/>
              <a:ahLst/>
              <a:cxnLst/>
              <a:rect l="l" t="t" r="r" b="b"/>
              <a:pathLst>
                <a:path w="64857" h="19879" extrusionOk="0">
                  <a:moveTo>
                    <a:pt x="63935" y="0"/>
                  </a:moveTo>
                  <a:lnTo>
                    <a:pt x="58230" y="1141"/>
                  </a:lnTo>
                  <a:lnTo>
                    <a:pt x="51736" y="2809"/>
                  </a:lnTo>
                  <a:lnTo>
                    <a:pt x="48971" y="3686"/>
                  </a:lnTo>
                  <a:lnTo>
                    <a:pt x="46733" y="4344"/>
                  </a:lnTo>
                  <a:lnTo>
                    <a:pt x="43574" y="4696"/>
                  </a:lnTo>
                  <a:lnTo>
                    <a:pt x="38177" y="5222"/>
                  </a:lnTo>
                  <a:lnTo>
                    <a:pt x="34930" y="5485"/>
                  </a:lnTo>
                  <a:lnTo>
                    <a:pt x="28611" y="6012"/>
                  </a:lnTo>
                  <a:lnTo>
                    <a:pt x="28523" y="6056"/>
                  </a:lnTo>
                  <a:lnTo>
                    <a:pt x="28172" y="6275"/>
                  </a:lnTo>
                  <a:lnTo>
                    <a:pt x="28128" y="6363"/>
                  </a:lnTo>
                  <a:lnTo>
                    <a:pt x="26899" y="9698"/>
                  </a:lnTo>
                  <a:lnTo>
                    <a:pt x="25320" y="12989"/>
                  </a:lnTo>
                  <a:lnTo>
                    <a:pt x="23652" y="15753"/>
                  </a:lnTo>
                  <a:lnTo>
                    <a:pt x="21941" y="18255"/>
                  </a:lnTo>
                  <a:lnTo>
                    <a:pt x="21107" y="19176"/>
                  </a:lnTo>
                  <a:lnTo>
                    <a:pt x="20581" y="19483"/>
                  </a:lnTo>
                  <a:lnTo>
                    <a:pt x="17334" y="19527"/>
                  </a:lnTo>
                  <a:lnTo>
                    <a:pt x="14350" y="19176"/>
                  </a:lnTo>
                  <a:lnTo>
                    <a:pt x="10488" y="18386"/>
                  </a:lnTo>
                  <a:lnTo>
                    <a:pt x="7417" y="17728"/>
                  </a:lnTo>
                  <a:lnTo>
                    <a:pt x="1975" y="17026"/>
                  </a:lnTo>
                  <a:lnTo>
                    <a:pt x="264" y="16412"/>
                  </a:lnTo>
                  <a:lnTo>
                    <a:pt x="132" y="16412"/>
                  </a:lnTo>
                  <a:lnTo>
                    <a:pt x="88" y="16455"/>
                  </a:lnTo>
                  <a:lnTo>
                    <a:pt x="45" y="16499"/>
                  </a:lnTo>
                  <a:lnTo>
                    <a:pt x="1" y="16587"/>
                  </a:lnTo>
                  <a:lnTo>
                    <a:pt x="45" y="16675"/>
                  </a:lnTo>
                  <a:lnTo>
                    <a:pt x="88" y="16719"/>
                  </a:lnTo>
                  <a:lnTo>
                    <a:pt x="132" y="16763"/>
                  </a:lnTo>
                  <a:lnTo>
                    <a:pt x="1888" y="17333"/>
                  </a:lnTo>
                  <a:lnTo>
                    <a:pt x="1931" y="17377"/>
                  </a:lnTo>
                  <a:lnTo>
                    <a:pt x="7373" y="18079"/>
                  </a:lnTo>
                  <a:lnTo>
                    <a:pt x="10444" y="18737"/>
                  </a:lnTo>
                  <a:lnTo>
                    <a:pt x="14306" y="19527"/>
                  </a:lnTo>
                  <a:lnTo>
                    <a:pt x="17334" y="19878"/>
                  </a:lnTo>
                  <a:lnTo>
                    <a:pt x="20625" y="19834"/>
                  </a:lnTo>
                  <a:lnTo>
                    <a:pt x="20712" y="19834"/>
                  </a:lnTo>
                  <a:lnTo>
                    <a:pt x="21283" y="19483"/>
                  </a:lnTo>
                  <a:lnTo>
                    <a:pt x="21327" y="19439"/>
                  </a:lnTo>
                  <a:lnTo>
                    <a:pt x="22204" y="18474"/>
                  </a:lnTo>
                  <a:lnTo>
                    <a:pt x="23959" y="15973"/>
                  </a:lnTo>
                  <a:lnTo>
                    <a:pt x="25627" y="13121"/>
                  </a:lnTo>
                  <a:lnTo>
                    <a:pt x="27207" y="9830"/>
                  </a:lnTo>
                  <a:lnTo>
                    <a:pt x="28435" y="6538"/>
                  </a:lnTo>
                  <a:lnTo>
                    <a:pt x="28699" y="6363"/>
                  </a:lnTo>
                  <a:lnTo>
                    <a:pt x="34930" y="5836"/>
                  </a:lnTo>
                  <a:lnTo>
                    <a:pt x="38221" y="5573"/>
                  </a:lnTo>
                  <a:lnTo>
                    <a:pt x="43618" y="5047"/>
                  </a:lnTo>
                  <a:lnTo>
                    <a:pt x="46777" y="4696"/>
                  </a:lnTo>
                  <a:lnTo>
                    <a:pt x="46821" y="4696"/>
                  </a:lnTo>
                  <a:lnTo>
                    <a:pt x="49059" y="4037"/>
                  </a:lnTo>
                  <a:lnTo>
                    <a:pt x="51868" y="3116"/>
                  </a:lnTo>
                  <a:lnTo>
                    <a:pt x="58318" y="1492"/>
                  </a:lnTo>
                  <a:lnTo>
                    <a:pt x="63935" y="351"/>
                  </a:lnTo>
                  <a:lnTo>
                    <a:pt x="64286" y="571"/>
                  </a:lnTo>
                  <a:lnTo>
                    <a:pt x="64505" y="1141"/>
                  </a:lnTo>
                  <a:lnTo>
                    <a:pt x="64330" y="5222"/>
                  </a:lnTo>
                  <a:lnTo>
                    <a:pt x="64330" y="5310"/>
                  </a:lnTo>
                  <a:lnTo>
                    <a:pt x="64373" y="5354"/>
                  </a:lnTo>
                  <a:lnTo>
                    <a:pt x="64417" y="5398"/>
                  </a:lnTo>
                  <a:lnTo>
                    <a:pt x="64549" y="5398"/>
                  </a:lnTo>
                  <a:lnTo>
                    <a:pt x="64593" y="5354"/>
                  </a:lnTo>
                  <a:lnTo>
                    <a:pt x="64637" y="5310"/>
                  </a:lnTo>
                  <a:lnTo>
                    <a:pt x="64681" y="5222"/>
                  </a:lnTo>
                  <a:lnTo>
                    <a:pt x="64856" y="1097"/>
                  </a:lnTo>
                  <a:lnTo>
                    <a:pt x="64856" y="1010"/>
                  </a:lnTo>
                  <a:lnTo>
                    <a:pt x="64549" y="395"/>
                  </a:lnTo>
                  <a:lnTo>
                    <a:pt x="64505" y="307"/>
                  </a:lnTo>
                  <a:lnTo>
                    <a:pt x="64022" y="44"/>
                  </a:lnTo>
                  <a:lnTo>
                    <a:pt x="6393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37" name="Google Shape;14637;p408"/>
            <p:cNvSpPr/>
            <p:nvPr/>
          </p:nvSpPr>
          <p:spPr>
            <a:xfrm>
              <a:off x="3316325" y="744100"/>
              <a:ext cx="277575" cy="640675"/>
            </a:xfrm>
            <a:custGeom>
              <a:avLst/>
              <a:gdLst/>
              <a:ahLst/>
              <a:cxnLst/>
              <a:rect l="l" t="t" r="r" b="b"/>
              <a:pathLst>
                <a:path w="11103" h="25627" extrusionOk="0">
                  <a:moveTo>
                    <a:pt x="10883" y="1"/>
                  </a:moveTo>
                  <a:lnTo>
                    <a:pt x="10795" y="44"/>
                  </a:lnTo>
                  <a:lnTo>
                    <a:pt x="10751" y="88"/>
                  </a:lnTo>
                  <a:lnTo>
                    <a:pt x="10225" y="1098"/>
                  </a:lnTo>
                  <a:lnTo>
                    <a:pt x="7680" y="5793"/>
                  </a:lnTo>
                  <a:lnTo>
                    <a:pt x="6144" y="9698"/>
                  </a:lnTo>
                  <a:lnTo>
                    <a:pt x="4652" y="14437"/>
                  </a:lnTo>
                  <a:lnTo>
                    <a:pt x="2590" y="19483"/>
                  </a:lnTo>
                  <a:lnTo>
                    <a:pt x="1449" y="22950"/>
                  </a:lnTo>
                  <a:lnTo>
                    <a:pt x="45" y="25363"/>
                  </a:lnTo>
                  <a:lnTo>
                    <a:pt x="1" y="25451"/>
                  </a:lnTo>
                  <a:lnTo>
                    <a:pt x="1" y="25495"/>
                  </a:lnTo>
                  <a:lnTo>
                    <a:pt x="45" y="25583"/>
                  </a:lnTo>
                  <a:lnTo>
                    <a:pt x="89" y="25627"/>
                  </a:lnTo>
                  <a:lnTo>
                    <a:pt x="264" y="25627"/>
                  </a:lnTo>
                  <a:lnTo>
                    <a:pt x="352" y="25539"/>
                  </a:lnTo>
                  <a:lnTo>
                    <a:pt x="1756" y="23125"/>
                  </a:lnTo>
                  <a:lnTo>
                    <a:pt x="1800" y="23082"/>
                  </a:lnTo>
                  <a:lnTo>
                    <a:pt x="2941" y="19571"/>
                  </a:lnTo>
                  <a:lnTo>
                    <a:pt x="4959" y="14525"/>
                  </a:lnTo>
                  <a:lnTo>
                    <a:pt x="6451" y="9830"/>
                  </a:lnTo>
                  <a:lnTo>
                    <a:pt x="7987" y="5924"/>
                  </a:lnTo>
                  <a:lnTo>
                    <a:pt x="10532" y="1273"/>
                  </a:lnTo>
                  <a:lnTo>
                    <a:pt x="11059" y="264"/>
                  </a:lnTo>
                  <a:lnTo>
                    <a:pt x="11103" y="220"/>
                  </a:lnTo>
                  <a:lnTo>
                    <a:pt x="11103" y="132"/>
                  </a:lnTo>
                  <a:lnTo>
                    <a:pt x="11059" y="88"/>
                  </a:lnTo>
                  <a:lnTo>
                    <a:pt x="11015" y="44"/>
                  </a:lnTo>
                  <a:lnTo>
                    <a:pt x="1092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38" name="Google Shape;14638;p408"/>
            <p:cNvSpPr/>
            <p:nvPr/>
          </p:nvSpPr>
          <p:spPr>
            <a:xfrm>
              <a:off x="3616925" y="2404975"/>
              <a:ext cx="1567650" cy="455275"/>
            </a:xfrm>
            <a:custGeom>
              <a:avLst/>
              <a:gdLst/>
              <a:ahLst/>
              <a:cxnLst/>
              <a:rect l="l" t="t" r="r" b="b"/>
              <a:pathLst>
                <a:path w="62706" h="18211" extrusionOk="0">
                  <a:moveTo>
                    <a:pt x="61696" y="0"/>
                  </a:moveTo>
                  <a:lnTo>
                    <a:pt x="60336" y="132"/>
                  </a:lnTo>
                  <a:lnTo>
                    <a:pt x="60292" y="176"/>
                  </a:lnTo>
                  <a:lnTo>
                    <a:pt x="57615" y="1448"/>
                  </a:lnTo>
                  <a:lnTo>
                    <a:pt x="51516" y="3116"/>
                  </a:lnTo>
                  <a:lnTo>
                    <a:pt x="48927" y="3686"/>
                  </a:lnTo>
                  <a:lnTo>
                    <a:pt x="44934" y="4081"/>
                  </a:lnTo>
                  <a:lnTo>
                    <a:pt x="41160" y="4388"/>
                  </a:lnTo>
                  <a:lnTo>
                    <a:pt x="36772" y="4783"/>
                  </a:lnTo>
                  <a:lnTo>
                    <a:pt x="33393" y="4959"/>
                  </a:lnTo>
                  <a:lnTo>
                    <a:pt x="30585" y="4871"/>
                  </a:lnTo>
                  <a:lnTo>
                    <a:pt x="30541" y="4871"/>
                  </a:lnTo>
                  <a:lnTo>
                    <a:pt x="29444" y="5047"/>
                  </a:lnTo>
                  <a:lnTo>
                    <a:pt x="29356" y="5090"/>
                  </a:lnTo>
                  <a:lnTo>
                    <a:pt x="29312" y="5134"/>
                  </a:lnTo>
                  <a:lnTo>
                    <a:pt x="28040" y="7679"/>
                  </a:lnTo>
                  <a:lnTo>
                    <a:pt x="26767" y="10268"/>
                  </a:lnTo>
                  <a:lnTo>
                    <a:pt x="25100" y="13121"/>
                  </a:lnTo>
                  <a:lnTo>
                    <a:pt x="23257" y="15797"/>
                  </a:lnTo>
                  <a:lnTo>
                    <a:pt x="22247" y="16982"/>
                  </a:lnTo>
                  <a:lnTo>
                    <a:pt x="21414" y="17596"/>
                  </a:lnTo>
                  <a:lnTo>
                    <a:pt x="20317" y="17860"/>
                  </a:lnTo>
                  <a:lnTo>
                    <a:pt x="17157" y="17860"/>
                  </a:lnTo>
                  <a:lnTo>
                    <a:pt x="14481" y="17640"/>
                  </a:lnTo>
                  <a:lnTo>
                    <a:pt x="10531" y="16807"/>
                  </a:lnTo>
                  <a:lnTo>
                    <a:pt x="7899" y="16236"/>
                  </a:lnTo>
                  <a:lnTo>
                    <a:pt x="2282" y="15534"/>
                  </a:lnTo>
                  <a:lnTo>
                    <a:pt x="219" y="14788"/>
                  </a:lnTo>
                  <a:lnTo>
                    <a:pt x="132" y="14788"/>
                  </a:lnTo>
                  <a:lnTo>
                    <a:pt x="88" y="14832"/>
                  </a:lnTo>
                  <a:lnTo>
                    <a:pt x="44" y="14832"/>
                  </a:lnTo>
                  <a:lnTo>
                    <a:pt x="0" y="14920"/>
                  </a:lnTo>
                  <a:lnTo>
                    <a:pt x="0" y="14964"/>
                  </a:lnTo>
                  <a:lnTo>
                    <a:pt x="0" y="15051"/>
                  </a:lnTo>
                  <a:lnTo>
                    <a:pt x="44" y="15095"/>
                  </a:lnTo>
                  <a:lnTo>
                    <a:pt x="88" y="15139"/>
                  </a:lnTo>
                  <a:lnTo>
                    <a:pt x="2194" y="15885"/>
                  </a:lnTo>
                  <a:lnTo>
                    <a:pt x="2238" y="15885"/>
                  </a:lnTo>
                  <a:lnTo>
                    <a:pt x="7811" y="16587"/>
                  </a:lnTo>
                  <a:lnTo>
                    <a:pt x="10444" y="17158"/>
                  </a:lnTo>
                  <a:lnTo>
                    <a:pt x="14437" y="17991"/>
                  </a:lnTo>
                  <a:lnTo>
                    <a:pt x="17157" y="18211"/>
                  </a:lnTo>
                  <a:lnTo>
                    <a:pt x="20404" y="18211"/>
                  </a:lnTo>
                  <a:lnTo>
                    <a:pt x="21501" y="17947"/>
                  </a:lnTo>
                  <a:lnTo>
                    <a:pt x="21589" y="17904"/>
                  </a:lnTo>
                  <a:lnTo>
                    <a:pt x="22467" y="17245"/>
                  </a:lnTo>
                  <a:lnTo>
                    <a:pt x="22511" y="17245"/>
                  </a:lnTo>
                  <a:lnTo>
                    <a:pt x="23564" y="16017"/>
                  </a:lnTo>
                  <a:lnTo>
                    <a:pt x="25363" y="13296"/>
                  </a:lnTo>
                  <a:lnTo>
                    <a:pt x="27074" y="10444"/>
                  </a:lnTo>
                  <a:lnTo>
                    <a:pt x="28347" y="7811"/>
                  </a:lnTo>
                  <a:lnTo>
                    <a:pt x="29576" y="5354"/>
                  </a:lnTo>
                  <a:lnTo>
                    <a:pt x="30585" y="5222"/>
                  </a:lnTo>
                  <a:lnTo>
                    <a:pt x="33393" y="5310"/>
                  </a:lnTo>
                  <a:lnTo>
                    <a:pt x="36816" y="5134"/>
                  </a:lnTo>
                  <a:lnTo>
                    <a:pt x="41204" y="4739"/>
                  </a:lnTo>
                  <a:lnTo>
                    <a:pt x="44934" y="4432"/>
                  </a:lnTo>
                  <a:lnTo>
                    <a:pt x="48971" y="4037"/>
                  </a:lnTo>
                  <a:lnTo>
                    <a:pt x="49015" y="4037"/>
                  </a:lnTo>
                  <a:lnTo>
                    <a:pt x="51604" y="3423"/>
                  </a:lnTo>
                  <a:lnTo>
                    <a:pt x="57703" y="1799"/>
                  </a:lnTo>
                  <a:lnTo>
                    <a:pt x="57747" y="1756"/>
                  </a:lnTo>
                  <a:lnTo>
                    <a:pt x="60424" y="483"/>
                  </a:lnTo>
                  <a:lnTo>
                    <a:pt x="61652" y="351"/>
                  </a:lnTo>
                  <a:lnTo>
                    <a:pt x="61872" y="571"/>
                  </a:lnTo>
                  <a:lnTo>
                    <a:pt x="62223" y="1799"/>
                  </a:lnTo>
                  <a:lnTo>
                    <a:pt x="62354" y="4037"/>
                  </a:lnTo>
                  <a:lnTo>
                    <a:pt x="62354" y="4125"/>
                  </a:lnTo>
                  <a:lnTo>
                    <a:pt x="62398" y="4169"/>
                  </a:lnTo>
                  <a:lnTo>
                    <a:pt x="62486" y="4213"/>
                  </a:lnTo>
                  <a:lnTo>
                    <a:pt x="62618" y="4213"/>
                  </a:lnTo>
                  <a:lnTo>
                    <a:pt x="62661" y="4169"/>
                  </a:lnTo>
                  <a:lnTo>
                    <a:pt x="62705" y="4081"/>
                  </a:lnTo>
                  <a:lnTo>
                    <a:pt x="62705" y="4037"/>
                  </a:lnTo>
                  <a:lnTo>
                    <a:pt x="62574" y="1799"/>
                  </a:lnTo>
                  <a:lnTo>
                    <a:pt x="62530" y="1756"/>
                  </a:lnTo>
                  <a:lnTo>
                    <a:pt x="62223" y="439"/>
                  </a:lnTo>
                  <a:lnTo>
                    <a:pt x="62179" y="351"/>
                  </a:lnTo>
                  <a:lnTo>
                    <a:pt x="61828" y="44"/>
                  </a:lnTo>
                  <a:lnTo>
                    <a:pt x="6178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39" name="Google Shape;14639;p408"/>
            <p:cNvSpPr/>
            <p:nvPr/>
          </p:nvSpPr>
          <p:spPr>
            <a:xfrm>
              <a:off x="3272450" y="748500"/>
              <a:ext cx="287450" cy="706500"/>
            </a:xfrm>
            <a:custGeom>
              <a:avLst/>
              <a:gdLst/>
              <a:ahLst/>
              <a:cxnLst/>
              <a:rect l="l" t="t" r="r" b="b"/>
              <a:pathLst>
                <a:path w="11498" h="28260" extrusionOk="0">
                  <a:moveTo>
                    <a:pt x="11278" y="0"/>
                  </a:moveTo>
                  <a:lnTo>
                    <a:pt x="11234" y="44"/>
                  </a:lnTo>
                  <a:lnTo>
                    <a:pt x="11190" y="88"/>
                  </a:lnTo>
                  <a:lnTo>
                    <a:pt x="9961" y="2677"/>
                  </a:lnTo>
                  <a:lnTo>
                    <a:pt x="8513" y="5046"/>
                  </a:lnTo>
                  <a:lnTo>
                    <a:pt x="8513" y="5090"/>
                  </a:lnTo>
                  <a:lnTo>
                    <a:pt x="7109" y="8732"/>
                  </a:lnTo>
                  <a:lnTo>
                    <a:pt x="5705" y="13120"/>
                  </a:lnTo>
                  <a:lnTo>
                    <a:pt x="4476" y="16324"/>
                  </a:lnTo>
                  <a:lnTo>
                    <a:pt x="3160" y="19176"/>
                  </a:lnTo>
                  <a:lnTo>
                    <a:pt x="1317" y="24617"/>
                  </a:lnTo>
                  <a:lnTo>
                    <a:pt x="1" y="27294"/>
                  </a:lnTo>
                  <a:lnTo>
                    <a:pt x="1" y="27338"/>
                  </a:lnTo>
                  <a:lnTo>
                    <a:pt x="1" y="28083"/>
                  </a:lnTo>
                  <a:lnTo>
                    <a:pt x="1" y="28171"/>
                  </a:lnTo>
                  <a:lnTo>
                    <a:pt x="44" y="28215"/>
                  </a:lnTo>
                  <a:lnTo>
                    <a:pt x="88" y="28259"/>
                  </a:lnTo>
                  <a:lnTo>
                    <a:pt x="220" y="28259"/>
                  </a:lnTo>
                  <a:lnTo>
                    <a:pt x="308" y="28215"/>
                  </a:lnTo>
                  <a:lnTo>
                    <a:pt x="308" y="28171"/>
                  </a:lnTo>
                  <a:lnTo>
                    <a:pt x="352" y="28083"/>
                  </a:lnTo>
                  <a:lnTo>
                    <a:pt x="352" y="27381"/>
                  </a:lnTo>
                  <a:lnTo>
                    <a:pt x="1668" y="24792"/>
                  </a:lnTo>
                  <a:lnTo>
                    <a:pt x="1668" y="24749"/>
                  </a:lnTo>
                  <a:lnTo>
                    <a:pt x="3511" y="19307"/>
                  </a:lnTo>
                  <a:lnTo>
                    <a:pt x="4784" y="16455"/>
                  </a:lnTo>
                  <a:lnTo>
                    <a:pt x="6012" y="13252"/>
                  </a:lnTo>
                  <a:lnTo>
                    <a:pt x="7416" y="8864"/>
                  </a:lnTo>
                  <a:lnTo>
                    <a:pt x="8821" y="5222"/>
                  </a:lnTo>
                  <a:lnTo>
                    <a:pt x="10269" y="2808"/>
                  </a:lnTo>
                  <a:lnTo>
                    <a:pt x="11497" y="263"/>
                  </a:lnTo>
                  <a:lnTo>
                    <a:pt x="11497" y="176"/>
                  </a:lnTo>
                  <a:lnTo>
                    <a:pt x="11497" y="132"/>
                  </a:lnTo>
                  <a:lnTo>
                    <a:pt x="11453" y="44"/>
                  </a:lnTo>
                  <a:lnTo>
                    <a:pt x="1140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40" name="Google Shape;14640;p408"/>
            <p:cNvSpPr/>
            <p:nvPr/>
          </p:nvSpPr>
          <p:spPr>
            <a:xfrm>
              <a:off x="4211500" y="2486150"/>
              <a:ext cx="884200" cy="333525"/>
            </a:xfrm>
            <a:custGeom>
              <a:avLst/>
              <a:gdLst/>
              <a:ahLst/>
              <a:cxnLst/>
              <a:rect l="l" t="t" r="r" b="b"/>
              <a:pathLst>
                <a:path w="35368" h="13341" extrusionOk="0">
                  <a:moveTo>
                    <a:pt x="34929" y="1"/>
                  </a:moveTo>
                  <a:lnTo>
                    <a:pt x="31287" y="1098"/>
                  </a:lnTo>
                  <a:lnTo>
                    <a:pt x="27645" y="1931"/>
                  </a:lnTo>
                  <a:lnTo>
                    <a:pt x="24310" y="2326"/>
                  </a:lnTo>
                  <a:lnTo>
                    <a:pt x="20668" y="2765"/>
                  </a:lnTo>
                  <a:lnTo>
                    <a:pt x="17728" y="3072"/>
                  </a:lnTo>
                  <a:lnTo>
                    <a:pt x="12726" y="3379"/>
                  </a:lnTo>
                  <a:lnTo>
                    <a:pt x="8864" y="3292"/>
                  </a:lnTo>
                  <a:lnTo>
                    <a:pt x="6802" y="3423"/>
                  </a:lnTo>
                  <a:lnTo>
                    <a:pt x="6758" y="3467"/>
                  </a:lnTo>
                  <a:lnTo>
                    <a:pt x="5924" y="3818"/>
                  </a:lnTo>
                  <a:lnTo>
                    <a:pt x="5880" y="3862"/>
                  </a:lnTo>
                  <a:lnTo>
                    <a:pt x="5222" y="4564"/>
                  </a:lnTo>
                  <a:lnTo>
                    <a:pt x="5178" y="4608"/>
                  </a:lnTo>
                  <a:lnTo>
                    <a:pt x="4213" y="6319"/>
                  </a:lnTo>
                  <a:lnTo>
                    <a:pt x="1317" y="11322"/>
                  </a:lnTo>
                  <a:lnTo>
                    <a:pt x="44" y="13077"/>
                  </a:lnTo>
                  <a:lnTo>
                    <a:pt x="0" y="13121"/>
                  </a:lnTo>
                  <a:lnTo>
                    <a:pt x="0" y="13208"/>
                  </a:lnTo>
                  <a:lnTo>
                    <a:pt x="44" y="13252"/>
                  </a:lnTo>
                  <a:lnTo>
                    <a:pt x="88" y="13340"/>
                  </a:lnTo>
                  <a:lnTo>
                    <a:pt x="264" y="13340"/>
                  </a:lnTo>
                  <a:lnTo>
                    <a:pt x="307" y="13296"/>
                  </a:lnTo>
                  <a:lnTo>
                    <a:pt x="1624" y="11497"/>
                  </a:lnTo>
                  <a:lnTo>
                    <a:pt x="4520" y="6495"/>
                  </a:lnTo>
                  <a:lnTo>
                    <a:pt x="5485" y="4783"/>
                  </a:lnTo>
                  <a:lnTo>
                    <a:pt x="6100" y="4125"/>
                  </a:lnTo>
                  <a:lnTo>
                    <a:pt x="6890" y="3774"/>
                  </a:lnTo>
                  <a:lnTo>
                    <a:pt x="8864" y="3643"/>
                  </a:lnTo>
                  <a:lnTo>
                    <a:pt x="12770" y="3730"/>
                  </a:lnTo>
                  <a:lnTo>
                    <a:pt x="17728" y="3423"/>
                  </a:lnTo>
                  <a:lnTo>
                    <a:pt x="20712" y="3116"/>
                  </a:lnTo>
                  <a:lnTo>
                    <a:pt x="24354" y="2677"/>
                  </a:lnTo>
                  <a:lnTo>
                    <a:pt x="27689" y="2282"/>
                  </a:lnTo>
                  <a:lnTo>
                    <a:pt x="27733" y="2282"/>
                  </a:lnTo>
                  <a:lnTo>
                    <a:pt x="31419" y="1405"/>
                  </a:lnTo>
                  <a:lnTo>
                    <a:pt x="34885" y="352"/>
                  </a:lnTo>
                  <a:lnTo>
                    <a:pt x="35017" y="746"/>
                  </a:lnTo>
                  <a:lnTo>
                    <a:pt x="34534" y="2370"/>
                  </a:lnTo>
                  <a:lnTo>
                    <a:pt x="34534" y="2458"/>
                  </a:lnTo>
                  <a:lnTo>
                    <a:pt x="34534" y="2502"/>
                  </a:lnTo>
                  <a:lnTo>
                    <a:pt x="34578" y="2546"/>
                  </a:lnTo>
                  <a:lnTo>
                    <a:pt x="34666" y="2589"/>
                  </a:lnTo>
                  <a:lnTo>
                    <a:pt x="34798" y="2589"/>
                  </a:lnTo>
                  <a:lnTo>
                    <a:pt x="34841" y="2546"/>
                  </a:lnTo>
                  <a:lnTo>
                    <a:pt x="34885" y="2458"/>
                  </a:lnTo>
                  <a:lnTo>
                    <a:pt x="35368" y="790"/>
                  </a:lnTo>
                  <a:lnTo>
                    <a:pt x="35368" y="703"/>
                  </a:lnTo>
                  <a:lnTo>
                    <a:pt x="35149" y="88"/>
                  </a:lnTo>
                  <a:lnTo>
                    <a:pt x="3506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41" name="Google Shape;14641;p408"/>
            <p:cNvSpPr/>
            <p:nvPr/>
          </p:nvSpPr>
          <p:spPr>
            <a:xfrm>
              <a:off x="3623500" y="2804275"/>
              <a:ext cx="496975" cy="77925"/>
            </a:xfrm>
            <a:custGeom>
              <a:avLst/>
              <a:gdLst/>
              <a:ahLst/>
              <a:cxnLst/>
              <a:rect l="l" t="t" r="r" b="b"/>
              <a:pathLst>
                <a:path w="19879" h="3117" extrusionOk="0">
                  <a:moveTo>
                    <a:pt x="88" y="1"/>
                  </a:moveTo>
                  <a:lnTo>
                    <a:pt x="44" y="45"/>
                  </a:lnTo>
                  <a:lnTo>
                    <a:pt x="0" y="89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44" y="308"/>
                  </a:lnTo>
                  <a:lnTo>
                    <a:pt x="88" y="352"/>
                  </a:lnTo>
                  <a:lnTo>
                    <a:pt x="1756" y="922"/>
                  </a:lnTo>
                  <a:lnTo>
                    <a:pt x="1799" y="922"/>
                  </a:lnTo>
                  <a:lnTo>
                    <a:pt x="7504" y="1756"/>
                  </a:lnTo>
                  <a:lnTo>
                    <a:pt x="10795" y="2458"/>
                  </a:lnTo>
                  <a:lnTo>
                    <a:pt x="13867" y="2985"/>
                  </a:lnTo>
                  <a:lnTo>
                    <a:pt x="16982" y="3116"/>
                  </a:lnTo>
                  <a:lnTo>
                    <a:pt x="19703" y="2941"/>
                  </a:lnTo>
                  <a:lnTo>
                    <a:pt x="19747" y="2941"/>
                  </a:lnTo>
                  <a:lnTo>
                    <a:pt x="19834" y="2897"/>
                  </a:lnTo>
                  <a:lnTo>
                    <a:pt x="19834" y="2809"/>
                  </a:lnTo>
                  <a:lnTo>
                    <a:pt x="19878" y="2765"/>
                  </a:lnTo>
                  <a:lnTo>
                    <a:pt x="19834" y="2678"/>
                  </a:lnTo>
                  <a:lnTo>
                    <a:pt x="19790" y="2634"/>
                  </a:lnTo>
                  <a:lnTo>
                    <a:pt x="19659" y="2590"/>
                  </a:lnTo>
                  <a:lnTo>
                    <a:pt x="16982" y="2765"/>
                  </a:lnTo>
                  <a:lnTo>
                    <a:pt x="13910" y="2634"/>
                  </a:lnTo>
                  <a:lnTo>
                    <a:pt x="10883" y="2107"/>
                  </a:lnTo>
                  <a:lnTo>
                    <a:pt x="7592" y="1405"/>
                  </a:lnTo>
                  <a:lnTo>
                    <a:pt x="1887" y="61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42" name="Google Shape;14642;p408"/>
            <p:cNvSpPr/>
            <p:nvPr/>
          </p:nvSpPr>
          <p:spPr>
            <a:xfrm>
              <a:off x="3251600" y="756175"/>
              <a:ext cx="275375" cy="692225"/>
            </a:xfrm>
            <a:custGeom>
              <a:avLst/>
              <a:gdLst/>
              <a:ahLst/>
              <a:cxnLst/>
              <a:rect l="l" t="t" r="r" b="b"/>
              <a:pathLst>
                <a:path w="11015" h="27689" extrusionOk="0">
                  <a:moveTo>
                    <a:pt x="10795" y="0"/>
                  </a:moveTo>
                  <a:lnTo>
                    <a:pt x="10752" y="44"/>
                  </a:lnTo>
                  <a:lnTo>
                    <a:pt x="10708" y="88"/>
                  </a:lnTo>
                  <a:lnTo>
                    <a:pt x="10313" y="834"/>
                  </a:lnTo>
                  <a:lnTo>
                    <a:pt x="8470" y="4213"/>
                  </a:lnTo>
                  <a:lnTo>
                    <a:pt x="7153" y="7592"/>
                  </a:lnTo>
                  <a:lnTo>
                    <a:pt x="5837" y="11716"/>
                  </a:lnTo>
                  <a:lnTo>
                    <a:pt x="4652" y="14744"/>
                  </a:lnTo>
                  <a:lnTo>
                    <a:pt x="3336" y="17333"/>
                  </a:lnTo>
                  <a:lnTo>
                    <a:pt x="3336" y="17377"/>
                  </a:lnTo>
                  <a:lnTo>
                    <a:pt x="2370" y="20185"/>
                  </a:lnTo>
                  <a:lnTo>
                    <a:pt x="1010" y="24485"/>
                  </a:lnTo>
                  <a:lnTo>
                    <a:pt x="176" y="26460"/>
                  </a:lnTo>
                  <a:lnTo>
                    <a:pt x="176" y="26504"/>
                  </a:lnTo>
                  <a:lnTo>
                    <a:pt x="1" y="27469"/>
                  </a:lnTo>
                  <a:lnTo>
                    <a:pt x="1" y="27557"/>
                  </a:lnTo>
                  <a:lnTo>
                    <a:pt x="45" y="27601"/>
                  </a:lnTo>
                  <a:lnTo>
                    <a:pt x="89" y="27645"/>
                  </a:lnTo>
                  <a:lnTo>
                    <a:pt x="176" y="27689"/>
                  </a:lnTo>
                  <a:lnTo>
                    <a:pt x="308" y="27645"/>
                  </a:lnTo>
                  <a:lnTo>
                    <a:pt x="352" y="27557"/>
                  </a:lnTo>
                  <a:lnTo>
                    <a:pt x="484" y="26592"/>
                  </a:lnTo>
                  <a:lnTo>
                    <a:pt x="1361" y="24617"/>
                  </a:lnTo>
                  <a:lnTo>
                    <a:pt x="1361" y="24573"/>
                  </a:lnTo>
                  <a:lnTo>
                    <a:pt x="2678" y="20317"/>
                  </a:lnTo>
                  <a:lnTo>
                    <a:pt x="3643" y="17465"/>
                  </a:lnTo>
                  <a:lnTo>
                    <a:pt x="4959" y="14876"/>
                  </a:lnTo>
                  <a:lnTo>
                    <a:pt x="6144" y="11804"/>
                  </a:lnTo>
                  <a:lnTo>
                    <a:pt x="7461" y="7679"/>
                  </a:lnTo>
                  <a:lnTo>
                    <a:pt x="8777" y="4344"/>
                  </a:lnTo>
                  <a:lnTo>
                    <a:pt x="10620" y="1009"/>
                  </a:lnTo>
                  <a:lnTo>
                    <a:pt x="11015" y="264"/>
                  </a:lnTo>
                  <a:lnTo>
                    <a:pt x="11015" y="176"/>
                  </a:lnTo>
                  <a:lnTo>
                    <a:pt x="11015" y="132"/>
                  </a:lnTo>
                  <a:lnTo>
                    <a:pt x="11015" y="44"/>
                  </a:lnTo>
                  <a:lnTo>
                    <a:pt x="1092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43" name="Google Shape;14643;p408"/>
            <p:cNvSpPr/>
            <p:nvPr/>
          </p:nvSpPr>
          <p:spPr>
            <a:xfrm>
              <a:off x="3658600" y="1953000"/>
              <a:ext cx="737225" cy="323650"/>
            </a:xfrm>
            <a:custGeom>
              <a:avLst/>
              <a:gdLst/>
              <a:ahLst/>
              <a:cxnLst/>
              <a:rect l="l" t="t" r="r" b="b"/>
              <a:pathLst>
                <a:path w="29489" h="12946" extrusionOk="0">
                  <a:moveTo>
                    <a:pt x="11760" y="1"/>
                  </a:moveTo>
                  <a:lnTo>
                    <a:pt x="11629" y="45"/>
                  </a:lnTo>
                  <a:lnTo>
                    <a:pt x="11278" y="220"/>
                  </a:lnTo>
                  <a:lnTo>
                    <a:pt x="11234" y="264"/>
                  </a:lnTo>
                  <a:lnTo>
                    <a:pt x="11190" y="308"/>
                  </a:lnTo>
                  <a:lnTo>
                    <a:pt x="11058" y="703"/>
                  </a:lnTo>
                  <a:lnTo>
                    <a:pt x="11058" y="834"/>
                  </a:lnTo>
                  <a:lnTo>
                    <a:pt x="12287" y="3994"/>
                  </a:lnTo>
                  <a:lnTo>
                    <a:pt x="12550" y="6539"/>
                  </a:lnTo>
                  <a:lnTo>
                    <a:pt x="12112" y="8733"/>
                  </a:lnTo>
                  <a:lnTo>
                    <a:pt x="11102" y="11190"/>
                  </a:lnTo>
                  <a:lnTo>
                    <a:pt x="10620" y="11804"/>
                  </a:lnTo>
                  <a:lnTo>
                    <a:pt x="10225" y="12068"/>
                  </a:lnTo>
                  <a:lnTo>
                    <a:pt x="6670" y="12507"/>
                  </a:lnTo>
                  <a:lnTo>
                    <a:pt x="2721" y="12594"/>
                  </a:lnTo>
                  <a:lnTo>
                    <a:pt x="2195" y="12243"/>
                  </a:lnTo>
                  <a:lnTo>
                    <a:pt x="2151" y="12199"/>
                  </a:lnTo>
                  <a:lnTo>
                    <a:pt x="1756" y="12024"/>
                  </a:lnTo>
                  <a:lnTo>
                    <a:pt x="834" y="9610"/>
                  </a:lnTo>
                  <a:lnTo>
                    <a:pt x="790" y="9523"/>
                  </a:lnTo>
                  <a:lnTo>
                    <a:pt x="308" y="9128"/>
                  </a:lnTo>
                  <a:lnTo>
                    <a:pt x="220" y="9084"/>
                  </a:lnTo>
                  <a:lnTo>
                    <a:pt x="88" y="9084"/>
                  </a:lnTo>
                  <a:lnTo>
                    <a:pt x="44" y="9128"/>
                  </a:lnTo>
                  <a:lnTo>
                    <a:pt x="0" y="9172"/>
                  </a:lnTo>
                  <a:lnTo>
                    <a:pt x="0" y="9259"/>
                  </a:lnTo>
                  <a:lnTo>
                    <a:pt x="0" y="9303"/>
                  </a:lnTo>
                  <a:lnTo>
                    <a:pt x="44" y="9391"/>
                  </a:lnTo>
                  <a:lnTo>
                    <a:pt x="527" y="9786"/>
                  </a:lnTo>
                  <a:lnTo>
                    <a:pt x="1492" y="12199"/>
                  </a:lnTo>
                  <a:lnTo>
                    <a:pt x="1580" y="12331"/>
                  </a:lnTo>
                  <a:lnTo>
                    <a:pt x="1975" y="12507"/>
                  </a:lnTo>
                  <a:lnTo>
                    <a:pt x="2589" y="12945"/>
                  </a:lnTo>
                  <a:lnTo>
                    <a:pt x="2677" y="12945"/>
                  </a:lnTo>
                  <a:lnTo>
                    <a:pt x="6714" y="12858"/>
                  </a:lnTo>
                  <a:lnTo>
                    <a:pt x="10312" y="12419"/>
                  </a:lnTo>
                  <a:lnTo>
                    <a:pt x="10400" y="12419"/>
                  </a:lnTo>
                  <a:lnTo>
                    <a:pt x="10839" y="12068"/>
                  </a:lnTo>
                  <a:lnTo>
                    <a:pt x="10883" y="12024"/>
                  </a:lnTo>
                  <a:lnTo>
                    <a:pt x="11366" y="11366"/>
                  </a:lnTo>
                  <a:lnTo>
                    <a:pt x="11409" y="11322"/>
                  </a:lnTo>
                  <a:lnTo>
                    <a:pt x="12419" y="8865"/>
                  </a:lnTo>
                  <a:lnTo>
                    <a:pt x="12463" y="8821"/>
                  </a:lnTo>
                  <a:lnTo>
                    <a:pt x="12857" y="6583"/>
                  </a:lnTo>
                  <a:lnTo>
                    <a:pt x="12901" y="6539"/>
                  </a:lnTo>
                  <a:lnTo>
                    <a:pt x="12638" y="3906"/>
                  </a:lnTo>
                  <a:lnTo>
                    <a:pt x="12594" y="3862"/>
                  </a:lnTo>
                  <a:lnTo>
                    <a:pt x="11409" y="747"/>
                  </a:lnTo>
                  <a:lnTo>
                    <a:pt x="11497" y="483"/>
                  </a:lnTo>
                  <a:lnTo>
                    <a:pt x="11717" y="352"/>
                  </a:lnTo>
                  <a:lnTo>
                    <a:pt x="15052" y="1185"/>
                  </a:lnTo>
                  <a:lnTo>
                    <a:pt x="17553" y="2677"/>
                  </a:lnTo>
                  <a:lnTo>
                    <a:pt x="22116" y="5003"/>
                  </a:lnTo>
                  <a:lnTo>
                    <a:pt x="22204" y="5003"/>
                  </a:lnTo>
                  <a:lnTo>
                    <a:pt x="23477" y="4915"/>
                  </a:lnTo>
                  <a:lnTo>
                    <a:pt x="29357" y="3555"/>
                  </a:lnTo>
                  <a:lnTo>
                    <a:pt x="29444" y="3555"/>
                  </a:lnTo>
                  <a:lnTo>
                    <a:pt x="29488" y="3511"/>
                  </a:lnTo>
                  <a:lnTo>
                    <a:pt x="29488" y="3423"/>
                  </a:lnTo>
                  <a:lnTo>
                    <a:pt x="29488" y="3379"/>
                  </a:lnTo>
                  <a:lnTo>
                    <a:pt x="29444" y="3292"/>
                  </a:lnTo>
                  <a:lnTo>
                    <a:pt x="29400" y="3248"/>
                  </a:lnTo>
                  <a:lnTo>
                    <a:pt x="29357" y="3204"/>
                  </a:lnTo>
                  <a:lnTo>
                    <a:pt x="29269" y="3248"/>
                  </a:lnTo>
                  <a:lnTo>
                    <a:pt x="23433" y="4564"/>
                  </a:lnTo>
                  <a:lnTo>
                    <a:pt x="22204" y="4652"/>
                  </a:lnTo>
                  <a:lnTo>
                    <a:pt x="17684" y="2370"/>
                  </a:lnTo>
                  <a:lnTo>
                    <a:pt x="15183" y="878"/>
                  </a:lnTo>
                  <a:lnTo>
                    <a:pt x="15139" y="878"/>
                  </a:lnTo>
                  <a:lnTo>
                    <a:pt x="1176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44" name="Google Shape;14644;p408"/>
            <p:cNvSpPr/>
            <p:nvPr/>
          </p:nvSpPr>
          <p:spPr>
            <a:xfrm>
              <a:off x="3550000" y="21395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45" name="Google Shape;14645;p408"/>
            <p:cNvSpPr/>
            <p:nvPr/>
          </p:nvSpPr>
          <p:spPr>
            <a:xfrm>
              <a:off x="3550000" y="21395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46" name="Google Shape;14646;p408"/>
            <p:cNvSpPr/>
            <p:nvPr/>
          </p:nvSpPr>
          <p:spPr>
            <a:xfrm>
              <a:off x="3643250" y="872450"/>
              <a:ext cx="522200" cy="829375"/>
            </a:xfrm>
            <a:custGeom>
              <a:avLst/>
              <a:gdLst/>
              <a:ahLst/>
              <a:cxnLst/>
              <a:rect l="l" t="t" r="r" b="b"/>
              <a:pathLst>
                <a:path w="20888" h="33175" extrusionOk="0">
                  <a:moveTo>
                    <a:pt x="20668" y="1"/>
                  </a:moveTo>
                  <a:lnTo>
                    <a:pt x="20624" y="44"/>
                  </a:lnTo>
                  <a:lnTo>
                    <a:pt x="20580" y="88"/>
                  </a:lnTo>
                  <a:lnTo>
                    <a:pt x="16850" y="5178"/>
                  </a:lnTo>
                  <a:lnTo>
                    <a:pt x="14525" y="7943"/>
                  </a:lnTo>
                  <a:lnTo>
                    <a:pt x="11672" y="11146"/>
                  </a:lnTo>
                  <a:lnTo>
                    <a:pt x="9522" y="13823"/>
                  </a:lnTo>
                  <a:lnTo>
                    <a:pt x="9522" y="13867"/>
                  </a:lnTo>
                  <a:lnTo>
                    <a:pt x="8732" y="15227"/>
                  </a:lnTo>
                  <a:lnTo>
                    <a:pt x="8689" y="15315"/>
                  </a:lnTo>
                  <a:lnTo>
                    <a:pt x="8513" y="16851"/>
                  </a:lnTo>
                  <a:lnTo>
                    <a:pt x="8601" y="18869"/>
                  </a:lnTo>
                  <a:lnTo>
                    <a:pt x="8425" y="19220"/>
                  </a:lnTo>
                  <a:lnTo>
                    <a:pt x="5134" y="21677"/>
                  </a:lnTo>
                  <a:lnTo>
                    <a:pt x="5090" y="21765"/>
                  </a:lnTo>
                  <a:lnTo>
                    <a:pt x="4037" y="24617"/>
                  </a:lnTo>
                  <a:lnTo>
                    <a:pt x="3160" y="27865"/>
                  </a:lnTo>
                  <a:lnTo>
                    <a:pt x="2326" y="30892"/>
                  </a:lnTo>
                  <a:lnTo>
                    <a:pt x="1536" y="32253"/>
                  </a:lnTo>
                  <a:lnTo>
                    <a:pt x="483" y="32779"/>
                  </a:lnTo>
                  <a:lnTo>
                    <a:pt x="220" y="32691"/>
                  </a:lnTo>
                  <a:lnTo>
                    <a:pt x="88" y="32691"/>
                  </a:lnTo>
                  <a:lnTo>
                    <a:pt x="44" y="32735"/>
                  </a:lnTo>
                  <a:lnTo>
                    <a:pt x="0" y="32779"/>
                  </a:lnTo>
                  <a:lnTo>
                    <a:pt x="0" y="32867"/>
                  </a:lnTo>
                  <a:lnTo>
                    <a:pt x="0" y="32911"/>
                  </a:lnTo>
                  <a:lnTo>
                    <a:pt x="44" y="32955"/>
                  </a:lnTo>
                  <a:lnTo>
                    <a:pt x="88" y="32999"/>
                  </a:lnTo>
                  <a:lnTo>
                    <a:pt x="439" y="33130"/>
                  </a:lnTo>
                  <a:lnTo>
                    <a:pt x="483" y="33174"/>
                  </a:lnTo>
                  <a:lnTo>
                    <a:pt x="571" y="33130"/>
                  </a:lnTo>
                  <a:lnTo>
                    <a:pt x="1755" y="32516"/>
                  </a:lnTo>
                  <a:lnTo>
                    <a:pt x="1799" y="32472"/>
                  </a:lnTo>
                  <a:lnTo>
                    <a:pt x="2677" y="31068"/>
                  </a:lnTo>
                  <a:lnTo>
                    <a:pt x="2677" y="31024"/>
                  </a:lnTo>
                  <a:lnTo>
                    <a:pt x="3511" y="27952"/>
                  </a:lnTo>
                  <a:lnTo>
                    <a:pt x="4388" y="24705"/>
                  </a:lnTo>
                  <a:lnTo>
                    <a:pt x="5397" y="21941"/>
                  </a:lnTo>
                  <a:lnTo>
                    <a:pt x="8645" y="19483"/>
                  </a:lnTo>
                  <a:lnTo>
                    <a:pt x="8689" y="19396"/>
                  </a:lnTo>
                  <a:lnTo>
                    <a:pt x="8908" y="18957"/>
                  </a:lnTo>
                  <a:lnTo>
                    <a:pt x="8952" y="18869"/>
                  </a:lnTo>
                  <a:lnTo>
                    <a:pt x="8864" y="16851"/>
                  </a:lnTo>
                  <a:lnTo>
                    <a:pt x="9040" y="15359"/>
                  </a:lnTo>
                  <a:lnTo>
                    <a:pt x="9786" y="14042"/>
                  </a:lnTo>
                  <a:lnTo>
                    <a:pt x="11936" y="11366"/>
                  </a:lnTo>
                  <a:lnTo>
                    <a:pt x="14788" y="8162"/>
                  </a:lnTo>
                  <a:lnTo>
                    <a:pt x="17114" y="5398"/>
                  </a:lnTo>
                  <a:lnTo>
                    <a:pt x="20843" y="308"/>
                  </a:lnTo>
                  <a:lnTo>
                    <a:pt x="20887" y="220"/>
                  </a:lnTo>
                  <a:lnTo>
                    <a:pt x="20887" y="176"/>
                  </a:lnTo>
                  <a:lnTo>
                    <a:pt x="20887" y="88"/>
                  </a:lnTo>
                  <a:lnTo>
                    <a:pt x="20800" y="44"/>
                  </a:lnTo>
                  <a:lnTo>
                    <a:pt x="2075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47" name="Google Shape;14647;p408"/>
            <p:cNvSpPr/>
            <p:nvPr/>
          </p:nvSpPr>
          <p:spPr>
            <a:xfrm>
              <a:off x="3612525" y="2141700"/>
              <a:ext cx="1811200" cy="630800"/>
            </a:xfrm>
            <a:custGeom>
              <a:avLst/>
              <a:gdLst/>
              <a:ahLst/>
              <a:cxnLst/>
              <a:rect l="l" t="t" r="r" b="b"/>
              <a:pathLst>
                <a:path w="72448" h="25232" extrusionOk="0">
                  <a:moveTo>
                    <a:pt x="69288" y="0"/>
                  </a:moveTo>
                  <a:lnTo>
                    <a:pt x="66655" y="483"/>
                  </a:lnTo>
                  <a:lnTo>
                    <a:pt x="66611" y="483"/>
                  </a:lnTo>
                  <a:lnTo>
                    <a:pt x="63627" y="1448"/>
                  </a:lnTo>
                  <a:lnTo>
                    <a:pt x="59546" y="2940"/>
                  </a:lnTo>
                  <a:lnTo>
                    <a:pt x="57967" y="3598"/>
                  </a:lnTo>
                  <a:lnTo>
                    <a:pt x="54149" y="3642"/>
                  </a:lnTo>
                  <a:lnTo>
                    <a:pt x="52394" y="3686"/>
                  </a:lnTo>
                  <a:lnTo>
                    <a:pt x="52306" y="3730"/>
                  </a:lnTo>
                  <a:lnTo>
                    <a:pt x="46865" y="6407"/>
                  </a:lnTo>
                  <a:lnTo>
                    <a:pt x="45154" y="7328"/>
                  </a:lnTo>
                  <a:lnTo>
                    <a:pt x="39142" y="8425"/>
                  </a:lnTo>
                  <a:lnTo>
                    <a:pt x="35324" y="8996"/>
                  </a:lnTo>
                  <a:lnTo>
                    <a:pt x="32033" y="9566"/>
                  </a:lnTo>
                  <a:lnTo>
                    <a:pt x="28128" y="10356"/>
                  </a:lnTo>
                  <a:lnTo>
                    <a:pt x="27206" y="10751"/>
                  </a:lnTo>
                  <a:lnTo>
                    <a:pt x="27119" y="10795"/>
                  </a:lnTo>
                  <a:lnTo>
                    <a:pt x="26855" y="11190"/>
                  </a:lnTo>
                  <a:lnTo>
                    <a:pt x="26812" y="11233"/>
                  </a:lnTo>
                  <a:lnTo>
                    <a:pt x="25363" y="16718"/>
                  </a:lnTo>
                  <a:lnTo>
                    <a:pt x="24091" y="19527"/>
                  </a:lnTo>
                  <a:lnTo>
                    <a:pt x="22423" y="22379"/>
                  </a:lnTo>
                  <a:lnTo>
                    <a:pt x="21063" y="24573"/>
                  </a:lnTo>
                  <a:lnTo>
                    <a:pt x="20668" y="24836"/>
                  </a:lnTo>
                  <a:lnTo>
                    <a:pt x="14964" y="23915"/>
                  </a:lnTo>
                  <a:lnTo>
                    <a:pt x="10269" y="22818"/>
                  </a:lnTo>
                  <a:lnTo>
                    <a:pt x="6802" y="22204"/>
                  </a:lnTo>
                  <a:lnTo>
                    <a:pt x="6758" y="22204"/>
                  </a:lnTo>
                  <a:lnTo>
                    <a:pt x="3467" y="21984"/>
                  </a:lnTo>
                  <a:lnTo>
                    <a:pt x="264" y="20843"/>
                  </a:lnTo>
                  <a:lnTo>
                    <a:pt x="132" y="20843"/>
                  </a:lnTo>
                  <a:lnTo>
                    <a:pt x="44" y="20887"/>
                  </a:lnTo>
                  <a:lnTo>
                    <a:pt x="44" y="20975"/>
                  </a:lnTo>
                  <a:lnTo>
                    <a:pt x="1" y="21019"/>
                  </a:lnTo>
                  <a:lnTo>
                    <a:pt x="44" y="21107"/>
                  </a:lnTo>
                  <a:lnTo>
                    <a:pt x="88" y="21150"/>
                  </a:lnTo>
                  <a:lnTo>
                    <a:pt x="132" y="21194"/>
                  </a:lnTo>
                  <a:lnTo>
                    <a:pt x="3379" y="22291"/>
                  </a:lnTo>
                  <a:lnTo>
                    <a:pt x="3423" y="22335"/>
                  </a:lnTo>
                  <a:lnTo>
                    <a:pt x="6758" y="22555"/>
                  </a:lnTo>
                  <a:lnTo>
                    <a:pt x="10181" y="23169"/>
                  </a:lnTo>
                  <a:lnTo>
                    <a:pt x="14876" y="24266"/>
                  </a:lnTo>
                  <a:lnTo>
                    <a:pt x="20668" y="25231"/>
                  </a:lnTo>
                  <a:lnTo>
                    <a:pt x="20712" y="25231"/>
                  </a:lnTo>
                  <a:lnTo>
                    <a:pt x="20800" y="25187"/>
                  </a:lnTo>
                  <a:lnTo>
                    <a:pt x="21283" y="24836"/>
                  </a:lnTo>
                  <a:lnTo>
                    <a:pt x="21326" y="24792"/>
                  </a:lnTo>
                  <a:lnTo>
                    <a:pt x="22731" y="22555"/>
                  </a:lnTo>
                  <a:lnTo>
                    <a:pt x="24398" y="19702"/>
                  </a:lnTo>
                  <a:lnTo>
                    <a:pt x="25715" y="16850"/>
                  </a:lnTo>
                  <a:lnTo>
                    <a:pt x="25715" y="16806"/>
                  </a:lnTo>
                  <a:lnTo>
                    <a:pt x="27119" y="11365"/>
                  </a:lnTo>
                  <a:lnTo>
                    <a:pt x="27382" y="11058"/>
                  </a:lnTo>
                  <a:lnTo>
                    <a:pt x="28216" y="10707"/>
                  </a:lnTo>
                  <a:lnTo>
                    <a:pt x="32121" y="9917"/>
                  </a:lnTo>
                  <a:lnTo>
                    <a:pt x="35368" y="9347"/>
                  </a:lnTo>
                  <a:lnTo>
                    <a:pt x="39186" y="8776"/>
                  </a:lnTo>
                  <a:lnTo>
                    <a:pt x="45241" y="7679"/>
                  </a:lnTo>
                  <a:lnTo>
                    <a:pt x="45285" y="7635"/>
                  </a:lnTo>
                  <a:lnTo>
                    <a:pt x="47040" y="6714"/>
                  </a:lnTo>
                  <a:lnTo>
                    <a:pt x="52438" y="4037"/>
                  </a:lnTo>
                  <a:lnTo>
                    <a:pt x="54149" y="3993"/>
                  </a:lnTo>
                  <a:lnTo>
                    <a:pt x="58011" y="3949"/>
                  </a:lnTo>
                  <a:lnTo>
                    <a:pt x="58098" y="3949"/>
                  </a:lnTo>
                  <a:lnTo>
                    <a:pt x="59678" y="3247"/>
                  </a:lnTo>
                  <a:lnTo>
                    <a:pt x="63715" y="1799"/>
                  </a:lnTo>
                  <a:lnTo>
                    <a:pt x="66699" y="790"/>
                  </a:lnTo>
                  <a:lnTo>
                    <a:pt x="69332" y="351"/>
                  </a:lnTo>
                  <a:lnTo>
                    <a:pt x="70868" y="658"/>
                  </a:lnTo>
                  <a:lnTo>
                    <a:pt x="71614" y="1404"/>
                  </a:lnTo>
                  <a:lnTo>
                    <a:pt x="72096" y="3159"/>
                  </a:lnTo>
                  <a:lnTo>
                    <a:pt x="72008" y="5792"/>
                  </a:lnTo>
                  <a:lnTo>
                    <a:pt x="71394" y="12550"/>
                  </a:lnTo>
                  <a:lnTo>
                    <a:pt x="71438" y="12638"/>
                  </a:lnTo>
                  <a:lnTo>
                    <a:pt x="71438" y="12682"/>
                  </a:lnTo>
                  <a:lnTo>
                    <a:pt x="71526" y="12725"/>
                  </a:lnTo>
                  <a:lnTo>
                    <a:pt x="71657" y="12725"/>
                  </a:lnTo>
                  <a:lnTo>
                    <a:pt x="71701" y="12682"/>
                  </a:lnTo>
                  <a:lnTo>
                    <a:pt x="71745" y="12638"/>
                  </a:lnTo>
                  <a:lnTo>
                    <a:pt x="71745" y="12594"/>
                  </a:lnTo>
                  <a:lnTo>
                    <a:pt x="72360" y="5836"/>
                  </a:lnTo>
                  <a:lnTo>
                    <a:pt x="72447" y="3116"/>
                  </a:lnTo>
                  <a:lnTo>
                    <a:pt x="72403" y="3072"/>
                  </a:lnTo>
                  <a:lnTo>
                    <a:pt x="71965" y="1273"/>
                  </a:lnTo>
                  <a:lnTo>
                    <a:pt x="71921" y="1185"/>
                  </a:lnTo>
                  <a:lnTo>
                    <a:pt x="71087" y="395"/>
                  </a:lnTo>
                  <a:lnTo>
                    <a:pt x="70999" y="351"/>
                  </a:lnTo>
                  <a:lnTo>
                    <a:pt x="6937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48" name="Google Shape;14648;p408"/>
            <p:cNvSpPr/>
            <p:nvPr/>
          </p:nvSpPr>
          <p:spPr>
            <a:xfrm>
              <a:off x="3387650" y="738625"/>
              <a:ext cx="299500" cy="660425"/>
            </a:xfrm>
            <a:custGeom>
              <a:avLst/>
              <a:gdLst/>
              <a:ahLst/>
              <a:cxnLst/>
              <a:rect l="l" t="t" r="r" b="b"/>
              <a:pathLst>
                <a:path w="11980" h="26417" extrusionOk="0">
                  <a:moveTo>
                    <a:pt x="11716" y="0"/>
                  </a:moveTo>
                  <a:lnTo>
                    <a:pt x="11672" y="44"/>
                  </a:lnTo>
                  <a:lnTo>
                    <a:pt x="11628" y="88"/>
                  </a:lnTo>
                  <a:lnTo>
                    <a:pt x="9522" y="4300"/>
                  </a:lnTo>
                  <a:lnTo>
                    <a:pt x="7591" y="7679"/>
                  </a:lnTo>
                  <a:lnTo>
                    <a:pt x="7547" y="7679"/>
                  </a:lnTo>
                  <a:lnTo>
                    <a:pt x="6714" y="9610"/>
                  </a:lnTo>
                  <a:lnTo>
                    <a:pt x="6187" y="11014"/>
                  </a:lnTo>
                  <a:lnTo>
                    <a:pt x="5704" y="12374"/>
                  </a:lnTo>
                  <a:lnTo>
                    <a:pt x="4871" y="15051"/>
                  </a:lnTo>
                  <a:lnTo>
                    <a:pt x="4037" y="17552"/>
                  </a:lnTo>
                  <a:lnTo>
                    <a:pt x="3598" y="18825"/>
                  </a:lnTo>
                  <a:lnTo>
                    <a:pt x="3159" y="20053"/>
                  </a:lnTo>
                  <a:lnTo>
                    <a:pt x="2677" y="21282"/>
                  </a:lnTo>
                  <a:lnTo>
                    <a:pt x="2106" y="22555"/>
                  </a:lnTo>
                  <a:lnTo>
                    <a:pt x="1492" y="23783"/>
                  </a:lnTo>
                  <a:lnTo>
                    <a:pt x="834" y="25056"/>
                  </a:lnTo>
                  <a:lnTo>
                    <a:pt x="0" y="26153"/>
                  </a:lnTo>
                  <a:lnTo>
                    <a:pt x="0" y="26197"/>
                  </a:lnTo>
                  <a:lnTo>
                    <a:pt x="0" y="26284"/>
                  </a:lnTo>
                  <a:lnTo>
                    <a:pt x="0" y="26328"/>
                  </a:lnTo>
                  <a:lnTo>
                    <a:pt x="44" y="26372"/>
                  </a:lnTo>
                  <a:lnTo>
                    <a:pt x="176" y="26416"/>
                  </a:lnTo>
                  <a:lnTo>
                    <a:pt x="219" y="26416"/>
                  </a:lnTo>
                  <a:lnTo>
                    <a:pt x="307" y="26328"/>
                  </a:lnTo>
                  <a:lnTo>
                    <a:pt x="1141" y="25231"/>
                  </a:lnTo>
                  <a:lnTo>
                    <a:pt x="1799" y="23959"/>
                  </a:lnTo>
                  <a:lnTo>
                    <a:pt x="2413" y="22686"/>
                  </a:lnTo>
                  <a:lnTo>
                    <a:pt x="2984" y="21458"/>
                  </a:lnTo>
                  <a:lnTo>
                    <a:pt x="3467" y="20185"/>
                  </a:lnTo>
                  <a:lnTo>
                    <a:pt x="3949" y="18956"/>
                  </a:lnTo>
                  <a:lnTo>
                    <a:pt x="4388" y="17684"/>
                  </a:lnTo>
                  <a:lnTo>
                    <a:pt x="5178" y="15139"/>
                  </a:lnTo>
                  <a:lnTo>
                    <a:pt x="6056" y="12506"/>
                  </a:lnTo>
                  <a:lnTo>
                    <a:pt x="6538" y="11146"/>
                  </a:lnTo>
                  <a:lnTo>
                    <a:pt x="7021" y="9742"/>
                  </a:lnTo>
                  <a:lnTo>
                    <a:pt x="7898" y="7855"/>
                  </a:lnTo>
                  <a:lnTo>
                    <a:pt x="9829" y="4476"/>
                  </a:lnTo>
                  <a:lnTo>
                    <a:pt x="11936" y="263"/>
                  </a:lnTo>
                  <a:lnTo>
                    <a:pt x="11979" y="176"/>
                  </a:lnTo>
                  <a:lnTo>
                    <a:pt x="11979" y="132"/>
                  </a:lnTo>
                  <a:lnTo>
                    <a:pt x="11936" y="44"/>
                  </a:lnTo>
                  <a:lnTo>
                    <a:pt x="1189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49" name="Google Shape;14649;p408"/>
            <p:cNvSpPr/>
            <p:nvPr/>
          </p:nvSpPr>
          <p:spPr>
            <a:xfrm>
              <a:off x="4327775" y="2656175"/>
              <a:ext cx="230400" cy="66950"/>
            </a:xfrm>
            <a:custGeom>
              <a:avLst/>
              <a:gdLst/>
              <a:ahLst/>
              <a:cxnLst/>
              <a:rect l="l" t="t" r="r" b="b"/>
              <a:pathLst>
                <a:path w="9216" h="2678" extrusionOk="0">
                  <a:moveTo>
                    <a:pt x="3292" y="1"/>
                  </a:moveTo>
                  <a:lnTo>
                    <a:pt x="1624" y="220"/>
                  </a:lnTo>
                  <a:lnTo>
                    <a:pt x="1536" y="220"/>
                  </a:lnTo>
                  <a:lnTo>
                    <a:pt x="1054" y="528"/>
                  </a:lnTo>
                  <a:lnTo>
                    <a:pt x="1010" y="615"/>
                  </a:lnTo>
                  <a:lnTo>
                    <a:pt x="1" y="2414"/>
                  </a:lnTo>
                  <a:lnTo>
                    <a:pt x="1" y="2458"/>
                  </a:lnTo>
                  <a:lnTo>
                    <a:pt x="1" y="2546"/>
                  </a:lnTo>
                  <a:lnTo>
                    <a:pt x="44" y="2590"/>
                  </a:lnTo>
                  <a:lnTo>
                    <a:pt x="88" y="2634"/>
                  </a:lnTo>
                  <a:lnTo>
                    <a:pt x="176" y="2678"/>
                  </a:lnTo>
                  <a:lnTo>
                    <a:pt x="264" y="2634"/>
                  </a:lnTo>
                  <a:lnTo>
                    <a:pt x="308" y="2590"/>
                  </a:lnTo>
                  <a:lnTo>
                    <a:pt x="1273" y="791"/>
                  </a:lnTo>
                  <a:lnTo>
                    <a:pt x="1712" y="571"/>
                  </a:lnTo>
                  <a:lnTo>
                    <a:pt x="3336" y="352"/>
                  </a:lnTo>
                  <a:lnTo>
                    <a:pt x="6583" y="396"/>
                  </a:lnTo>
                  <a:lnTo>
                    <a:pt x="8996" y="747"/>
                  </a:lnTo>
                  <a:lnTo>
                    <a:pt x="9084" y="703"/>
                  </a:lnTo>
                  <a:lnTo>
                    <a:pt x="9128" y="703"/>
                  </a:lnTo>
                  <a:lnTo>
                    <a:pt x="9172" y="659"/>
                  </a:lnTo>
                  <a:lnTo>
                    <a:pt x="9216" y="571"/>
                  </a:lnTo>
                  <a:lnTo>
                    <a:pt x="9216" y="528"/>
                  </a:lnTo>
                  <a:lnTo>
                    <a:pt x="9172" y="440"/>
                  </a:lnTo>
                  <a:lnTo>
                    <a:pt x="9128" y="396"/>
                  </a:lnTo>
                  <a:lnTo>
                    <a:pt x="9040" y="396"/>
                  </a:lnTo>
                  <a:lnTo>
                    <a:pt x="6627" y="45"/>
                  </a:lnTo>
                  <a:lnTo>
                    <a:pt x="329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50" name="Google Shape;14650;p408"/>
            <p:cNvSpPr/>
            <p:nvPr/>
          </p:nvSpPr>
          <p:spPr>
            <a:xfrm>
              <a:off x="3893350" y="2910700"/>
              <a:ext cx="171175" cy="15375"/>
            </a:xfrm>
            <a:custGeom>
              <a:avLst/>
              <a:gdLst/>
              <a:ahLst/>
              <a:cxnLst/>
              <a:rect l="l" t="t" r="r" b="b"/>
              <a:pathLst>
                <a:path w="6847" h="615" extrusionOk="0">
                  <a:moveTo>
                    <a:pt x="133" y="0"/>
                  </a:moveTo>
                  <a:lnTo>
                    <a:pt x="45" y="44"/>
                  </a:lnTo>
                  <a:lnTo>
                    <a:pt x="1" y="88"/>
                  </a:lnTo>
                  <a:lnTo>
                    <a:pt x="1" y="176"/>
                  </a:lnTo>
                  <a:lnTo>
                    <a:pt x="1" y="220"/>
                  </a:lnTo>
                  <a:lnTo>
                    <a:pt x="45" y="307"/>
                  </a:lnTo>
                  <a:lnTo>
                    <a:pt x="89" y="307"/>
                  </a:lnTo>
                  <a:lnTo>
                    <a:pt x="133" y="351"/>
                  </a:lnTo>
                  <a:lnTo>
                    <a:pt x="2985" y="615"/>
                  </a:lnTo>
                  <a:lnTo>
                    <a:pt x="6671" y="571"/>
                  </a:lnTo>
                  <a:lnTo>
                    <a:pt x="6759" y="571"/>
                  </a:lnTo>
                  <a:lnTo>
                    <a:pt x="6802" y="527"/>
                  </a:lnTo>
                  <a:lnTo>
                    <a:pt x="6846" y="483"/>
                  </a:lnTo>
                  <a:lnTo>
                    <a:pt x="6846" y="395"/>
                  </a:lnTo>
                  <a:lnTo>
                    <a:pt x="6846" y="351"/>
                  </a:lnTo>
                  <a:lnTo>
                    <a:pt x="6802" y="307"/>
                  </a:lnTo>
                  <a:lnTo>
                    <a:pt x="6759" y="263"/>
                  </a:lnTo>
                  <a:lnTo>
                    <a:pt x="6671" y="220"/>
                  </a:lnTo>
                  <a:lnTo>
                    <a:pt x="2985" y="263"/>
                  </a:lnTo>
                  <a:lnTo>
                    <a:pt x="17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51" name="Google Shape;14651;p408"/>
            <p:cNvSpPr/>
            <p:nvPr/>
          </p:nvSpPr>
          <p:spPr>
            <a:xfrm>
              <a:off x="3224175" y="777000"/>
              <a:ext cx="230400" cy="580350"/>
            </a:xfrm>
            <a:custGeom>
              <a:avLst/>
              <a:gdLst/>
              <a:ahLst/>
              <a:cxnLst/>
              <a:rect l="l" t="t" r="r" b="b"/>
              <a:pathLst>
                <a:path w="9216" h="23214" extrusionOk="0">
                  <a:moveTo>
                    <a:pt x="9040" y="1"/>
                  </a:moveTo>
                  <a:lnTo>
                    <a:pt x="8952" y="45"/>
                  </a:lnTo>
                  <a:lnTo>
                    <a:pt x="8909" y="45"/>
                  </a:lnTo>
                  <a:lnTo>
                    <a:pt x="8865" y="133"/>
                  </a:lnTo>
                  <a:lnTo>
                    <a:pt x="7768" y="2239"/>
                  </a:lnTo>
                  <a:lnTo>
                    <a:pt x="6627" y="5091"/>
                  </a:lnTo>
                  <a:lnTo>
                    <a:pt x="5486" y="8689"/>
                  </a:lnTo>
                  <a:lnTo>
                    <a:pt x="4082" y="12112"/>
                  </a:lnTo>
                  <a:lnTo>
                    <a:pt x="2019" y="16412"/>
                  </a:lnTo>
                  <a:lnTo>
                    <a:pt x="1975" y="16456"/>
                  </a:lnTo>
                  <a:lnTo>
                    <a:pt x="966" y="19659"/>
                  </a:lnTo>
                  <a:lnTo>
                    <a:pt x="1" y="22994"/>
                  </a:lnTo>
                  <a:lnTo>
                    <a:pt x="1" y="23082"/>
                  </a:lnTo>
                  <a:lnTo>
                    <a:pt x="45" y="23126"/>
                  </a:lnTo>
                  <a:lnTo>
                    <a:pt x="89" y="23170"/>
                  </a:lnTo>
                  <a:lnTo>
                    <a:pt x="132" y="23214"/>
                  </a:lnTo>
                  <a:lnTo>
                    <a:pt x="308" y="23214"/>
                  </a:lnTo>
                  <a:lnTo>
                    <a:pt x="352" y="23082"/>
                  </a:lnTo>
                  <a:lnTo>
                    <a:pt x="1273" y="19747"/>
                  </a:lnTo>
                  <a:lnTo>
                    <a:pt x="2326" y="16544"/>
                  </a:lnTo>
                  <a:lnTo>
                    <a:pt x="4389" y="12244"/>
                  </a:lnTo>
                  <a:lnTo>
                    <a:pt x="5793" y="8777"/>
                  </a:lnTo>
                  <a:lnTo>
                    <a:pt x="6978" y="5179"/>
                  </a:lnTo>
                  <a:lnTo>
                    <a:pt x="8075" y="2414"/>
                  </a:lnTo>
                  <a:lnTo>
                    <a:pt x="9172" y="264"/>
                  </a:lnTo>
                  <a:lnTo>
                    <a:pt x="9216" y="220"/>
                  </a:lnTo>
                  <a:lnTo>
                    <a:pt x="9172" y="133"/>
                  </a:lnTo>
                  <a:lnTo>
                    <a:pt x="9172" y="89"/>
                  </a:lnTo>
                  <a:lnTo>
                    <a:pt x="9084" y="45"/>
                  </a:lnTo>
                  <a:lnTo>
                    <a:pt x="904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52" name="Google Shape;14652;p408"/>
            <p:cNvSpPr/>
            <p:nvPr/>
          </p:nvSpPr>
          <p:spPr>
            <a:xfrm>
              <a:off x="4358500" y="2701175"/>
              <a:ext cx="82300" cy="30725"/>
            </a:xfrm>
            <a:custGeom>
              <a:avLst/>
              <a:gdLst/>
              <a:ahLst/>
              <a:cxnLst/>
              <a:rect l="l" t="t" r="r" b="b"/>
              <a:pathLst>
                <a:path w="3292" h="1229" extrusionOk="0">
                  <a:moveTo>
                    <a:pt x="3116" y="0"/>
                  </a:moveTo>
                  <a:lnTo>
                    <a:pt x="1624" y="88"/>
                  </a:lnTo>
                  <a:lnTo>
                    <a:pt x="1580" y="88"/>
                  </a:lnTo>
                  <a:lnTo>
                    <a:pt x="88" y="922"/>
                  </a:lnTo>
                  <a:lnTo>
                    <a:pt x="44" y="965"/>
                  </a:lnTo>
                  <a:lnTo>
                    <a:pt x="0" y="1009"/>
                  </a:lnTo>
                  <a:lnTo>
                    <a:pt x="0" y="1053"/>
                  </a:lnTo>
                  <a:lnTo>
                    <a:pt x="0" y="1141"/>
                  </a:lnTo>
                  <a:lnTo>
                    <a:pt x="88" y="1185"/>
                  </a:lnTo>
                  <a:lnTo>
                    <a:pt x="176" y="1229"/>
                  </a:lnTo>
                  <a:lnTo>
                    <a:pt x="264" y="1229"/>
                  </a:lnTo>
                  <a:lnTo>
                    <a:pt x="1712" y="439"/>
                  </a:lnTo>
                  <a:lnTo>
                    <a:pt x="3116" y="351"/>
                  </a:lnTo>
                  <a:lnTo>
                    <a:pt x="3204" y="351"/>
                  </a:lnTo>
                  <a:lnTo>
                    <a:pt x="3247" y="307"/>
                  </a:lnTo>
                  <a:lnTo>
                    <a:pt x="3291" y="219"/>
                  </a:lnTo>
                  <a:lnTo>
                    <a:pt x="3291" y="176"/>
                  </a:lnTo>
                  <a:lnTo>
                    <a:pt x="3291" y="88"/>
                  </a:lnTo>
                  <a:lnTo>
                    <a:pt x="3247" y="44"/>
                  </a:lnTo>
                  <a:lnTo>
                    <a:pt x="316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53" name="Google Shape;14653;p408"/>
            <p:cNvSpPr/>
            <p:nvPr/>
          </p:nvSpPr>
          <p:spPr>
            <a:xfrm>
              <a:off x="3816575" y="2913975"/>
              <a:ext cx="229300" cy="34050"/>
            </a:xfrm>
            <a:custGeom>
              <a:avLst/>
              <a:gdLst/>
              <a:ahLst/>
              <a:cxnLst/>
              <a:rect l="l" t="t" r="r" b="b"/>
              <a:pathLst>
                <a:path w="9172" h="1362" extrusionOk="0">
                  <a:moveTo>
                    <a:pt x="88" y="1"/>
                  </a:moveTo>
                  <a:lnTo>
                    <a:pt x="44" y="45"/>
                  </a:lnTo>
                  <a:lnTo>
                    <a:pt x="0" y="89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44" y="308"/>
                  </a:lnTo>
                  <a:lnTo>
                    <a:pt x="88" y="308"/>
                  </a:lnTo>
                  <a:lnTo>
                    <a:pt x="2150" y="1010"/>
                  </a:lnTo>
                  <a:lnTo>
                    <a:pt x="2194" y="1010"/>
                  </a:lnTo>
                  <a:lnTo>
                    <a:pt x="3993" y="1273"/>
                  </a:lnTo>
                  <a:lnTo>
                    <a:pt x="4037" y="1273"/>
                  </a:lnTo>
                  <a:lnTo>
                    <a:pt x="7504" y="1361"/>
                  </a:lnTo>
                  <a:lnTo>
                    <a:pt x="9040" y="1317"/>
                  </a:lnTo>
                  <a:lnTo>
                    <a:pt x="9084" y="1317"/>
                  </a:lnTo>
                  <a:lnTo>
                    <a:pt x="9127" y="1273"/>
                  </a:lnTo>
                  <a:lnTo>
                    <a:pt x="9171" y="1229"/>
                  </a:lnTo>
                  <a:lnTo>
                    <a:pt x="9171" y="1142"/>
                  </a:lnTo>
                  <a:lnTo>
                    <a:pt x="9171" y="1054"/>
                  </a:lnTo>
                  <a:lnTo>
                    <a:pt x="9127" y="1010"/>
                  </a:lnTo>
                  <a:lnTo>
                    <a:pt x="9084" y="966"/>
                  </a:lnTo>
                  <a:lnTo>
                    <a:pt x="8996" y="966"/>
                  </a:lnTo>
                  <a:lnTo>
                    <a:pt x="7504" y="1010"/>
                  </a:lnTo>
                  <a:lnTo>
                    <a:pt x="4037" y="922"/>
                  </a:lnTo>
                  <a:lnTo>
                    <a:pt x="2238" y="659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54" name="Google Shape;14654;p408"/>
            <p:cNvSpPr/>
            <p:nvPr/>
          </p:nvSpPr>
          <p:spPr>
            <a:xfrm>
              <a:off x="3192375" y="766050"/>
              <a:ext cx="239175" cy="620925"/>
            </a:xfrm>
            <a:custGeom>
              <a:avLst/>
              <a:gdLst/>
              <a:ahLst/>
              <a:cxnLst/>
              <a:rect l="l" t="t" r="r" b="b"/>
              <a:pathLst>
                <a:path w="9567" h="24837" extrusionOk="0">
                  <a:moveTo>
                    <a:pt x="9303" y="0"/>
                  </a:moveTo>
                  <a:lnTo>
                    <a:pt x="9259" y="44"/>
                  </a:lnTo>
                  <a:lnTo>
                    <a:pt x="9215" y="88"/>
                  </a:lnTo>
                  <a:lnTo>
                    <a:pt x="8162" y="2106"/>
                  </a:lnTo>
                  <a:lnTo>
                    <a:pt x="8118" y="2150"/>
                  </a:lnTo>
                  <a:lnTo>
                    <a:pt x="7065" y="4695"/>
                  </a:lnTo>
                  <a:lnTo>
                    <a:pt x="6012" y="8030"/>
                  </a:lnTo>
                  <a:lnTo>
                    <a:pt x="4871" y="10882"/>
                  </a:lnTo>
                  <a:lnTo>
                    <a:pt x="3379" y="13866"/>
                  </a:lnTo>
                  <a:lnTo>
                    <a:pt x="2150" y="16587"/>
                  </a:lnTo>
                  <a:lnTo>
                    <a:pt x="966" y="20273"/>
                  </a:lnTo>
                  <a:lnTo>
                    <a:pt x="0" y="24617"/>
                  </a:lnTo>
                  <a:lnTo>
                    <a:pt x="0" y="24705"/>
                  </a:lnTo>
                  <a:lnTo>
                    <a:pt x="0" y="24749"/>
                  </a:lnTo>
                  <a:lnTo>
                    <a:pt x="88" y="24793"/>
                  </a:lnTo>
                  <a:lnTo>
                    <a:pt x="132" y="24836"/>
                  </a:lnTo>
                  <a:lnTo>
                    <a:pt x="176" y="24836"/>
                  </a:lnTo>
                  <a:lnTo>
                    <a:pt x="264" y="24793"/>
                  </a:lnTo>
                  <a:lnTo>
                    <a:pt x="351" y="24705"/>
                  </a:lnTo>
                  <a:lnTo>
                    <a:pt x="1317" y="20361"/>
                  </a:lnTo>
                  <a:lnTo>
                    <a:pt x="2501" y="16719"/>
                  </a:lnTo>
                  <a:lnTo>
                    <a:pt x="3686" y="14042"/>
                  </a:lnTo>
                  <a:lnTo>
                    <a:pt x="5222" y="11058"/>
                  </a:lnTo>
                  <a:lnTo>
                    <a:pt x="6319" y="8162"/>
                  </a:lnTo>
                  <a:lnTo>
                    <a:pt x="7416" y="4827"/>
                  </a:lnTo>
                  <a:lnTo>
                    <a:pt x="8469" y="2282"/>
                  </a:lnTo>
                  <a:lnTo>
                    <a:pt x="9522" y="263"/>
                  </a:lnTo>
                  <a:lnTo>
                    <a:pt x="9566" y="220"/>
                  </a:lnTo>
                  <a:lnTo>
                    <a:pt x="9522" y="132"/>
                  </a:lnTo>
                  <a:lnTo>
                    <a:pt x="9522" y="88"/>
                  </a:lnTo>
                  <a:lnTo>
                    <a:pt x="9435" y="44"/>
                  </a:lnTo>
                  <a:lnTo>
                    <a:pt x="939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55" name="Google Shape;14655;p408"/>
            <p:cNvSpPr/>
            <p:nvPr/>
          </p:nvSpPr>
          <p:spPr>
            <a:xfrm>
              <a:off x="3859350" y="2946900"/>
              <a:ext cx="105350" cy="24150"/>
            </a:xfrm>
            <a:custGeom>
              <a:avLst/>
              <a:gdLst/>
              <a:ahLst/>
              <a:cxnLst/>
              <a:rect l="l" t="t" r="r" b="b"/>
              <a:pathLst>
                <a:path w="4214" h="966" extrusionOk="0">
                  <a:moveTo>
                    <a:pt x="132" y="0"/>
                  </a:moveTo>
                  <a:lnTo>
                    <a:pt x="88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88" y="307"/>
                  </a:lnTo>
                  <a:lnTo>
                    <a:pt x="132" y="351"/>
                  </a:lnTo>
                  <a:lnTo>
                    <a:pt x="1931" y="790"/>
                  </a:lnTo>
                  <a:lnTo>
                    <a:pt x="1975" y="790"/>
                  </a:lnTo>
                  <a:lnTo>
                    <a:pt x="4038" y="966"/>
                  </a:lnTo>
                  <a:lnTo>
                    <a:pt x="4169" y="922"/>
                  </a:lnTo>
                  <a:lnTo>
                    <a:pt x="4213" y="790"/>
                  </a:lnTo>
                  <a:lnTo>
                    <a:pt x="4213" y="746"/>
                  </a:lnTo>
                  <a:lnTo>
                    <a:pt x="4169" y="658"/>
                  </a:lnTo>
                  <a:lnTo>
                    <a:pt x="4125" y="615"/>
                  </a:lnTo>
                  <a:lnTo>
                    <a:pt x="4082" y="615"/>
                  </a:lnTo>
                  <a:lnTo>
                    <a:pt x="2019" y="439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56" name="Google Shape;14656;p408"/>
            <p:cNvSpPr/>
            <p:nvPr/>
          </p:nvSpPr>
          <p:spPr>
            <a:xfrm>
              <a:off x="3161650" y="766050"/>
              <a:ext cx="238075" cy="613250"/>
            </a:xfrm>
            <a:custGeom>
              <a:avLst/>
              <a:gdLst/>
              <a:ahLst/>
              <a:cxnLst/>
              <a:rect l="l" t="t" r="r" b="b"/>
              <a:pathLst>
                <a:path w="9523" h="24530" extrusionOk="0">
                  <a:moveTo>
                    <a:pt x="9347" y="0"/>
                  </a:moveTo>
                  <a:lnTo>
                    <a:pt x="9303" y="44"/>
                  </a:lnTo>
                  <a:lnTo>
                    <a:pt x="9259" y="44"/>
                  </a:lnTo>
                  <a:lnTo>
                    <a:pt x="9216" y="88"/>
                  </a:lnTo>
                  <a:lnTo>
                    <a:pt x="8426" y="1536"/>
                  </a:lnTo>
                  <a:lnTo>
                    <a:pt x="8426" y="1580"/>
                  </a:lnTo>
                  <a:lnTo>
                    <a:pt x="7548" y="3906"/>
                  </a:lnTo>
                  <a:lnTo>
                    <a:pt x="6539" y="6933"/>
                  </a:lnTo>
                  <a:lnTo>
                    <a:pt x="5310" y="9917"/>
                  </a:lnTo>
                  <a:lnTo>
                    <a:pt x="3643" y="13252"/>
                  </a:lnTo>
                  <a:lnTo>
                    <a:pt x="2239" y="16280"/>
                  </a:lnTo>
                  <a:lnTo>
                    <a:pt x="2239" y="16324"/>
                  </a:lnTo>
                  <a:lnTo>
                    <a:pt x="922" y="20405"/>
                  </a:lnTo>
                  <a:lnTo>
                    <a:pt x="1" y="23388"/>
                  </a:lnTo>
                  <a:lnTo>
                    <a:pt x="1" y="23520"/>
                  </a:lnTo>
                  <a:lnTo>
                    <a:pt x="352" y="24442"/>
                  </a:lnTo>
                  <a:lnTo>
                    <a:pt x="439" y="24529"/>
                  </a:lnTo>
                  <a:lnTo>
                    <a:pt x="571" y="24529"/>
                  </a:lnTo>
                  <a:lnTo>
                    <a:pt x="659" y="24485"/>
                  </a:lnTo>
                  <a:lnTo>
                    <a:pt x="659" y="24442"/>
                  </a:lnTo>
                  <a:lnTo>
                    <a:pt x="703" y="24354"/>
                  </a:lnTo>
                  <a:lnTo>
                    <a:pt x="703" y="24310"/>
                  </a:lnTo>
                  <a:lnTo>
                    <a:pt x="352" y="23432"/>
                  </a:lnTo>
                  <a:lnTo>
                    <a:pt x="1273" y="20536"/>
                  </a:lnTo>
                  <a:lnTo>
                    <a:pt x="2546" y="16411"/>
                  </a:lnTo>
                  <a:lnTo>
                    <a:pt x="3950" y="13384"/>
                  </a:lnTo>
                  <a:lnTo>
                    <a:pt x="5617" y="10093"/>
                  </a:lnTo>
                  <a:lnTo>
                    <a:pt x="6846" y="7021"/>
                  </a:lnTo>
                  <a:lnTo>
                    <a:pt x="7855" y="4037"/>
                  </a:lnTo>
                  <a:lnTo>
                    <a:pt x="8733" y="1712"/>
                  </a:lnTo>
                  <a:lnTo>
                    <a:pt x="9523" y="263"/>
                  </a:lnTo>
                  <a:lnTo>
                    <a:pt x="9523" y="220"/>
                  </a:lnTo>
                  <a:lnTo>
                    <a:pt x="9523" y="132"/>
                  </a:lnTo>
                  <a:lnTo>
                    <a:pt x="9479" y="88"/>
                  </a:lnTo>
                  <a:lnTo>
                    <a:pt x="9435" y="44"/>
                  </a:lnTo>
                  <a:lnTo>
                    <a:pt x="934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57" name="Google Shape;14657;p408"/>
            <p:cNvSpPr/>
            <p:nvPr/>
          </p:nvSpPr>
          <p:spPr>
            <a:xfrm>
              <a:off x="4527425" y="1110500"/>
              <a:ext cx="63650" cy="151425"/>
            </a:xfrm>
            <a:custGeom>
              <a:avLst/>
              <a:gdLst/>
              <a:ahLst/>
              <a:cxnLst/>
              <a:rect l="l" t="t" r="r" b="b"/>
              <a:pathLst>
                <a:path w="2546" h="6057" extrusionOk="0">
                  <a:moveTo>
                    <a:pt x="396" y="396"/>
                  </a:moveTo>
                  <a:lnTo>
                    <a:pt x="571" y="483"/>
                  </a:lnTo>
                  <a:lnTo>
                    <a:pt x="1712" y="1756"/>
                  </a:lnTo>
                  <a:lnTo>
                    <a:pt x="2195" y="3292"/>
                  </a:lnTo>
                  <a:lnTo>
                    <a:pt x="1888" y="5266"/>
                  </a:lnTo>
                  <a:lnTo>
                    <a:pt x="1756" y="5705"/>
                  </a:lnTo>
                  <a:lnTo>
                    <a:pt x="835" y="4081"/>
                  </a:lnTo>
                  <a:lnTo>
                    <a:pt x="352" y="659"/>
                  </a:lnTo>
                  <a:lnTo>
                    <a:pt x="396" y="396"/>
                  </a:lnTo>
                  <a:close/>
                  <a:moveTo>
                    <a:pt x="264" y="1"/>
                  </a:moveTo>
                  <a:lnTo>
                    <a:pt x="176" y="44"/>
                  </a:lnTo>
                  <a:lnTo>
                    <a:pt x="133" y="88"/>
                  </a:lnTo>
                  <a:lnTo>
                    <a:pt x="89" y="132"/>
                  </a:lnTo>
                  <a:lnTo>
                    <a:pt x="1" y="615"/>
                  </a:lnTo>
                  <a:lnTo>
                    <a:pt x="1" y="659"/>
                  </a:lnTo>
                  <a:lnTo>
                    <a:pt x="484" y="4169"/>
                  </a:lnTo>
                  <a:lnTo>
                    <a:pt x="527" y="4213"/>
                  </a:lnTo>
                  <a:lnTo>
                    <a:pt x="1493" y="5924"/>
                  </a:lnTo>
                  <a:lnTo>
                    <a:pt x="1537" y="6012"/>
                  </a:lnTo>
                  <a:lnTo>
                    <a:pt x="1624" y="6012"/>
                  </a:lnTo>
                  <a:lnTo>
                    <a:pt x="1888" y="6056"/>
                  </a:lnTo>
                  <a:lnTo>
                    <a:pt x="1975" y="6012"/>
                  </a:lnTo>
                  <a:lnTo>
                    <a:pt x="2063" y="5924"/>
                  </a:lnTo>
                  <a:lnTo>
                    <a:pt x="2239" y="5354"/>
                  </a:lnTo>
                  <a:lnTo>
                    <a:pt x="2546" y="3292"/>
                  </a:lnTo>
                  <a:lnTo>
                    <a:pt x="2546" y="3204"/>
                  </a:lnTo>
                  <a:lnTo>
                    <a:pt x="2019" y="1624"/>
                  </a:lnTo>
                  <a:lnTo>
                    <a:pt x="1975" y="1536"/>
                  </a:lnTo>
                  <a:lnTo>
                    <a:pt x="791" y="220"/>
                  </a:lnTo>
                  <a:lnTo>
                    <a:pt x="703" y="132"/>
                  </a:lnTo>
                  <a:lnTo>
                    <a:pt x="30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58" name="Google Shape;14658;p408"/>
            <p:cNvSpPr/>
            <p:nvPr/>
          </p:nvSpPr>
          <p:spPr>
            <a:xfrm>
              <a:off x="4484650" y="1084175"/>
              <a:ext cx="129475" cy="362025"/>
            </a:xfrm>
            <a:custGeom>
              <a:avLst/>
              <a:gdLst/>
              <a:ahLst/>
              <a:cxnLst/>
              <a:rect l="l" t="t" r="r" b="b"/>
              <a:pathLst>
                <a:path w="5179" h="14481" extrusionOk="0">
                  <a:moveTo>
                    <a:pt x="1536" y="0"/>
                  </a:moveTo>
                  <a:lnTo>
                    <a:pt x="1449" y="44"/>
                  </a:lnTo>
                  <a:lnTo>
                    <a:pt x="1405" y="88"/>
                  </a:lnTo>
                  <a:lnTo>
                    <a:pt x="132" y="2282"/>
                  </a:lnTo>
                  <a:lnTo>
                    <a:pt x="88" y="2414"/>
                  </a:lnTo>
                  <a:lnTo>
                    <a:pt x="834" y="7636"/>
                  </a:lnTo>
                  <a:lnTo>
                    <a:pt x="615" y="9566"/>
                  </a:lnTo>
                  <a:lnTo>
                    <a:pt x="1" y="13472"/>
                  </a:lnTo>
                  <a:lnTo>
                    <a:pt x="1" y="13559"/>
                  </a:lnTo>
                  <a:lnTo>
                    <a:pt x="264" y="14305"/>
                  </a:lnTo>
                  <a:lnTo>
                    <a:pt x="308" y="14393"/>
                  </a:lnTo>
                  <a:lnTo>
                    <a:pt x="395" y="14437"/>
                  </a:lnTo>
                  <a:lnTo>
                    <a:pt x="790" y="14481"/>
                  </a:lnTo>
                  <a:lnTo>
                    <a:pt x="878" y="14481"/>
                  </a:lnTo>
                  <a:lnTo>
                    <a:pt x="966" y="14437"/>
                  </a:lnTo>
                  <a:lnTo>
                    <a:pt x="1361" y="13911"/>
                  </a:lnTo>
                  <a:lnTo>
                    <a:pt x="1405" y="13867"/>
                  </a:lnTo>
                  <a:lnTo>
                    <a:pt x="3204" y="9786"/>
                  </a:lnTo>
                  <a:lnTo>
                    <a:pt x="4345" y="8513"/>
                  </a:lnTo>
                  <a:lnTo>
                    <a:pt x="4389" y="8469"/>
                  </a:lnTo>
                  <a:lnTo>
                    <a:pt x="4959" y="5924"/>
                  </a:lnTo>
                  <a:lnTo>
                    <a:pt x="5178" y="4169"/>
                  </a:lnTo>
                  <a:lnTo>
                    <a:pt x="5178" y="4081"/>
                  </a:lnTo>
                  <a:lnTo>
                    <a:pt x="4169" y="1931"/>
                  </a:lnTo>
                  <a:lnTo>
                    <a:pt x="4125" y="1887"/>
                  </a:lnTo>
                  <a:lnTo>
                    <a:pt x="4081" y="1843"/>
                  </a:lnTo>
                  <a:lnTo>
                    <a:pt x="3906" y="1843"/>
                  </a:lnTo>
                  <a:lnTo>
                    <a:pt x="3862" y="1887"/>
                  </a:lnTo>
                  <a:lnTo>
                    <a:pt x="3818" y="1975"/>
                  </a:lnTo>
                  <a:lnTo>
                    <a:pt x="3818" y="2019"/>
                  </a:lnTo>
                  <a:lnTo>
                    <a:pt x="3862" y="2107"/>
                  </a:lnTo>
                  <a:lnTo>
                    <a:pt x="4827" y="4213"/>
                  </a:lnTo>
                  <a:lnTo>
                    <a:pt x="4608" y="5880"/>
                  </a:lnTo>
                  <a:lnTo>
                    <a:pt x="4038" y="8338"/>
                  </a:lnTo>
                  <a:lnTo>
                    <a:pt x="2941" y="9566"/>
                  </a:lnTo>
                  <a:lnTo>
                    <a:pt x="2897" y="9610"/>
                  </a:lnTo>
                  <a:lnTo>
                    <a:pt x="1098" y="13735"/>
                  </a:lnTo>
                  <a:lnTo>
                    <a:pt x="747" y="14130"/>
                  </a:lnTo>
                  <a:lnTo>
                    <a:pt x="571" y="14086"/>
                  </a:lnTo>
                  <a:lnTo>
                    <a:pt x="352" y="13516"/>
                  </a:lnTo>
                  <a:lnTo>
                    <a:pt x="966" y="9610"/>
                  </a:lnTo>
                  <a:lnTo>
                    <a:pt x="1185" y="7636"/>
                  </a:lnTo>
                  <a:lnTo>
                    <a:pt x="1185" y="7592"/>
                  </a:lnTo>
                  <a:lnTo>
                    <a:pt x="439" y="2414"/>
                  </a:lnTo>
                  <a:lnTo>
                    <a:pt x="1712" y="264"/>
                  </a:lnTo>
                  <a:lnTo>
                    <a:pt x="1756" y="220"/>
                  </a:lnTo>
                  <a:lnTo>
                    <a:pt x="1712" y="132"/>
                  </a:lnTo>
                  <a:lnTo>
                    <a:pt x="1712" y="88"/>
                  </a:lnTo>
                  <a:lnTo>
                    <a:pt x="1668" y="44"/>
                  </a:lnTo>
                  <a:lnTo>
                    <a:pt x="158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59" name="Google Shape;14659;p408"/>
            <p:cNvSpPr/>
            <p:nvPr/>
          </p:nvSpPr>
          <p:spPr>
            <a:xfrm>
              <a:off x="4367275" y="1051275"/>
              <a:ext cx="268800" cy="559500"/>
            </a:xfrm>
            <a:custGeom>
              <a:avLst/>
              <a:gdLst/>
              <a:ahLst/>
              <a:cxnLst/>
              <a:rect l="l" t="t" r="r" b="b"/>
              <a:pathLst>
                <a:path w="10752" h="22380" extrusionOk="0">
                  <a:moveTo>
                    <a:pt x="4301" y="0"/>
                  </a:moveTo>
                  <a:lnTo>
                    <a:pt x="4257" y="44"/>
                  </a:lnTo>
                  <a:lnTo>
                    <a:pt x="4213" y="132"/>
                  </a:lnTo>
                  <a:lnTo>
                    <a:pt x="3599" y="2019"/>
                  </a:lnTo>
                  <a:lnTo>
                    <a:pt x="3599" y="2062"/>
                  </a:lnTo>
                  <a:lnTo>
                    <a:pt x="3335" y="7811"/>
                  </a:lnTo>
                  <a:lnTo>
                    <a:pt x="3028" y="11277"/>
                  </a:lnTo>
                  <a:lnTo>
                    <a:pt x="2589" y="14173"/>
                  </a:lnTo>
                  <a:lnTo>
                    <a:pt x="2019" y="15446"/>
                  </a:lnTo>
                  <a:lnTo>
                    <a:pt x="307" y="17947"/>
                  </a:lnTo>
                  <a:lnTo>
                    <a:pt x="264" y="17991"/>
                  </a:lnTo>
                  <a:lnTo>
                    <a:pt x="0" y="19132"/>
                  </a:lnTo>
                  <a:lnTo>
                    <a:pt x="0" y="19264"/>
                  </a:lnTo>
                  <a:lnTo>
                    <a:pt x="176" y="19658"/>
                  </a:lnTo>
                  <a:lnTo>
                    <a:pt x="220" y="19702"/>
                  </a:lnTo>
                  <a:lnTo>
                    <a:pt x="2721" y="22335"/>
                  </a:lnTo>
                  <a:lnTo>
                    <a:pt x="2765" y="22379"/>
                  </a:lnTo>
                  <a:lnTo>
                    <a:pt x="2853" y="22379"/>
                  </a:lnTo>
                  <a:lnTo>
                    <a:pt x="3642" y="22291"/>
                  </a:lnTo>
                  <a:lnTo>
                    <a:pt x="5968" y="21677"/>
                  </a:lnTo>
                  <a:lnTo>
                    <a:pt x="7065" y="21896"/>
                  </a:lnTo>
                  <a:lnTo>
                    <a:pt x="7197" y="21896"/>
                  </a:lnTo>
                  <a:lnTo>
                    <a:pt x="7241" y="21809"/>
                  </a:lnTo>
                  <a:lnTo>
                    <a:pt x="7284" y="21721"/>
                  </a:lnTo>
                  <a:lnTo>
                    <a:pt x="7241" y="21150"/>
                  </a:lnTo>
                  <a:lnTo>
                    <a:pt x="7241" y="21106"/>
                  </a:lnTo>
                  <a:lnTo>
                    <a:pt x="6933" y="20361"/>
                  </a:lnTo>
                  <a:lnTo>
                    <a:pt x="6714" y="17859"/>
                  </a:lnTo>
                  <a:lnTo>
                    <a:pt x="7592" y="16016"/>
                  </a:lnTo>
                  <a:lnTo>
                    <a:pt x="8645" y="13252"/>
                  </a:lnTo>
                  <a:lnTo>
                    <a:pt x="9303" y="12287"/>
                  </a:lnTo>
                  <a:lnTo>
                    <a:pt x="9347" y="12243"/>
                  </a:lnTo>
                  <a:lnTo>
                    <a:pt x="10663" y="7811"/>
                  </a:lnTo>
                  <a:lnTo>
                    <a:pt x="10663" y="7767"/>
                  </a:lnTo>
                  <a:lnTo>
                    <a:pt x="10751" y="5134"/>
                  </a:lnTo>
                  <a:lnTo>
                    <a:pt x="10707" y="5046"/>
                  </a:lnTo>
                  <a:lnTo>
                    <a:pt x="8645" y="1580"/>
                  </a:lnTo>
                  <a:lnTo>
                    <a:pt x="8601" y="1536"/>
                  </a:lnTo>
                  <a:lnTo>
                    <a:pt x="8557" y="1492"/>
                  </a:lnTo>
                  <a:lnTo>
                    <a:pt x="8425" y="1492"/>
                  </a:lnTo>
                  <a:lnTo>
                    <a:pt x="8338" y="1536"/>
                  </a:lnTo>
                  <a:lnTo>
                    <a:pt x="8338" y="1624"/>
                  </a:lnTo>
                  <a:lnTo>
                    <a:pt x="8338" y="1668"/>
                  </a:lnTo>
                  <a:lnTo>
                    <a:pt x="8338" y="1755"/>
                  </a:lnTo>
                  <a:lnTo>
                    <a:pt x="10400" y="5178"/>
                  </a:lnTo>
                  <a:lnTo>
                    <a:pt x="10312" y="7767"/>
                  </a:lnTo>
                  <a:lnTo>
                    <a:pt x="8996" y="12111"/>
                  </a:lnTo>
                  <a:lnTo>
                    <a:pt x="8338" y="13076"/>
                  </a:lnTo>
                  <a:lnTo>
                    <a:pt x="8338" y="13120"/>
                  </a:lnTo>
                  <a:lnTo>
                    <a:pt x="7241" y="15841"/>
                  </a:lnTo>
                  <a:lnTo>
                    <a:pt x="6363" y="17772"/>
                  </a:lnTo>
                  <a:lnTo>
                    <a:pt x="6363" y="17859"/>
                  </a:lnTo>
                  <a:lnTo>
                    <a:pt x="6582" y="20448"/>
                  </a:lnTo>
                  <a:lnTo>
                    <a:pt x="6582" y="20492"/>
                  </a:lnTo>
                  <a:lnTo>
                    <a:pt x="6890" y="21238"/>
                  </a:lnTo>
                  <a:lnTo>
                    <a:pt x="6933" y="21545"/>
                  </a:lnTo>
                  <a:lnTo>
                    <a:pt x="6012" y="21326"/>
                  </a:lnTo>
                  <a:lnTo>
                    <a:pt x="5924" y="21326"/>
                  </a:lnTo>
                  <a:lnTo>
                    <a:pt x="3555" y="21940"/>
                  </a:lnTo>
                  <a:lnTo>
                    <a:pt x="2896" y="22028"/>
                  </a:lnTo>
                  <a:lnTo>
                    <a:pt x="483" y="19483"/>
                  </a:lnTo>
                  <a:lnTo>
                    <a:pt x="351" y="19176"/>
                  </a:lnTo>
                  <a:lnTo>
                    <a:pt x="615" y="18123"/>
                  </a:lnTo>
                  <a:lnTo>
                    <a:pt x="2326" y="15621"/>
                  </a:lnTo>
                  <a:lnTo>
                    <a:pt x="2940" y="14305"/>
                  </a:lnTo>
                  <a:lnTo>
                    <a:pt x="2940" y="14261"/>
                  </a:lnTo>
                  <a:lnTo>
                    <a:pt x="3379" y="11277"/>
                  </a:lnTo>
                  <a:lnTo>
                    <a:pt x="3686" y="7811"/>
                  </a:lnTo>
                  <a:lnTo>
                    <a:pt x="3950" y="2106"/>
                  </a:lnTo>
                  <a:lnTo>
                    <a:pt x="4564" y="219"/>
                  </a:lnTo>
                  <a:lnTo>
                    <a:pt x="4564" y="176"/>
                  </a:lnTo>
                  <a:lnTo>
                    <a:pt x="4564" y="88"/>
                  </a:lnTo>
                  <a:lnTo>
                    <a:pt x="4520" y="44"/>
                  </a:lnTo>
                  <a:lnTo>
                    <a:pt x="447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60" name="Google Shape;14660;p408"/>
            <p:cNvSpPr/>
            <p:nvPr/>
          </p:nvSpPr>
          <p:spPr>
            <a:xfrm>
              <a:off x="4316800" y="908650"/>
              <a:ext cx="344500" cy="822775"/>
            </a:xfrm>
            <a:custGeom>
              <a:avLst/>
              <a:gdLst/>
              <a:ahLst/>
              <a:cxnLst/>
              <a:rect l="l" t="t" r="r" b="b"/>
              <a:pathLst>
                <a:path w="13780" h="32911" extrusionOk="0">
                  <a:moveTo>
                    <a:pt x="3423" y="1"/>
                  </a:moveTo>
                  <a:lnTo>
                    <a:pt x="3380" y="44"/>
                  </a:lnTo>
                  <a:lnTo>
                    <a:pt x="3336" y="132"/>
                  </a:lnTo>
                  <a:lnTo>
                    <a:pt x="3072" y="747"/>
                  </a:lnTo>
                  <a:lnTo>
                    <a:pt x="3072" y="878"/>
                  </a:lnTo>
                  <a:lnTo>
                    <a:pt x="3292" y="1405"/>
                  </a:lnTo>
                  <a:lnTo>
                    <a:pt x="4301" y="3687"/>
                  </a:lnTo>
                  <a:lnTo>
                    <a:pt x="4257" y="5573"/>
                  </a:lnTo>
                  <a:lnTo>
                    <a:pt x="4257" y="5617"/>
                  </a:lnTo>
                  <a:lnTo>
                    <a:pt x="4521" y="8382"/>
                  </a:lnTo>
                  <a:lnTo>
                    <a:pt x="4345" y="11278"/>
                  </a:lnTo>
                  <a:lnTo>
                    <a:pt x="3862" y="13955"/>
                  </a:lnTo>
                  <a:lnTo>
                    <a:pt x="3380" y="18123"/>
                  </a:lnTo>
                  <a:lnTo>
                    <a:pt x="3029" y="19571"/>
                  </a:lnTo>
                  <a:lnTo>
                    <a:pt x="1712" y="21458"/>
                  </a:lnTo>
                  <a:lnTo>
                    <a:pt x="1712" y="21502"/>
                  </a:lnTo>
                  <a:lnTo>
                    <a:pt x="264" y="24574"/>
                  </a:lnTo>
                  <a:lnTo>
                    <a:pt x="264" y="24617"/>
                  </a:lnTo>
                  <a:lnTo>
                    <a:pt x="1" y="25583"/>
                  </a:lnTo>
                  <a:lnTo>
                    <a:pt x="1" y="25627"/>
                  </a:lnTo>
                  <a:lnTo>
                    <a:pt x="45" y="25714"/>
                  </a:lnTo>
                  <a:lnTo>
                    <a:pt x="527" y="26285"/>
                  </a:lnTo>
                  <a:lnTo>
                    <a:pt x="571" y="26329"/>
                  </a:lnTo>
                  <a:lnTo>
                    <a:pt x="2634" y="27996"/>
                  </a:lnTo>
                  <a:lnTo>
                    <a:pt x="3994" y="29751"/>
                  </a:lnTo>
                  <a:lnTo>
                    <a:pt x="5135" y="31902"/>
                  </a:lnTo>
                  <a:lnTo>
                    <a:pt x="5179" y="31989"/>
                  </a:lnTo>
                  <a:lnTo>
                    <a:pt x="6495" y="32867"/>
                  </a:lnTo>
                  <a:lnTo>
                    <a:pt x="6583" y="32911"/>
                  </a:lnTo>
                  <a:lnTo>
                    <a:pt x="8031" y="32735"/>
                  </a:lnTo>
                  <a:lnTo>
                    <a:pt x="8119" y="32691"/>
                  </a:lnTo>
                  <a:lnTo>
                    <a:pt x="9040" y="32077"/>
                  </a:lnTo>
                  <a:lnTo>
                    <a:pt x="11190" y="30322"/>
                  </a:lnTo>
                  <a:lnTo>
                    <a:pt x="11234" y="30278"/>
                  </a:lnTo>
                  <a:lnTo>
                    <a:pt x="11849" y="29269"/>
                  </a:lnTo>
                  <a:lnTo>
                    <a:pt x="11892" y="29181"/>
                  </a:lnTo>
                  <a:lnTo>
                    <a:pt x="11892" y="28216"/>
                  </a:lnTo>
                  <a:lnTo>
                    <a:pt x="11892" y="28172"/>
                  </a:lnTo>
                  <a:lnTo>
                    <a:pt x="11673" y="26636"/>
                  </a:lnTo>
                  <a:lnTo>
                    <a:pt x="11629" y="26548"/>
                  </a:lnTo>
                  <a:lnTo>
                    <a:pt x="10488" y="25188"/>
                  </a:lnTo>
                  <a:lnTo>
                    <a:pt x="10357" y="24223"/>
                  </a:lnTo>
                  <a:lnTo>
                    <a:pt x="10620" y="23082"/>
                  </a:lnTo>
                  <a:lnTo>
                    <a:pt x="11015" y="21897"/>
                  </a:lnTo>
                  <a:lnTo>
                    <a:pt x="11454" y="20756"/>
                  </a:lnTo>
                  <a:lnTo>
                    <a:pt x="11892" y="19615"/>
                  </a:lnTo>
                  <a:lnTo>
                    <a:pt x="12287" y="18518"/>
                  </a:lnTo>
                  <a:lnTo>
                    <a:pt x="12726" y="17421"/>
                  </a:lnTo>
                  <a:lnTo>
                    <a:pt x="13077" y="16324"/>
                  </a:lnTo>
                  <a:lnTo>
                    <a:pt x="13384" y="15183"/>
                  </a:lnTo>
                  <a:lnTo>
                    <a:pt x="13648" y="14042"/>
                  </a:lnTo>
                  <a:lnTo>
                    <a:pt x="13692" y="13428"/>
                  </a:lnTo>
                  <a:lnTo>
                    <a:pt x="13779" y="12858"/>
                  </a:lnTo>
                  <a:lnTo>
                    <a:pt x="13779" y="12243"/>
                  </a:lnTo>
                  <a:lnTo>
                    <a:pt x="13779" y="11629"/>
                  </a:lnTo>
                  <a:lnTo>
                    <a:pt x="13735" y="11015"/>
                  </a:lnTo>
                  <a:lnTo>
                    <a:pt x="13648" y="10400"/>
                  </a:lnTo>
                  <a:lnTo>
                    <a:pt x="13604" y="10356"/>
                  </a:lnTo>
                  <a:lnTo>
                    <a:pt x="13560" y="10312"/>
                  </a:lnTo>
                  <a:lnTo>
                    <a:pt x="13516" y="10269"/>
                  </a:lnTo>
                  <a:lnTo>
                    <a:pt x="13428" y="10269"/>
                  </a:lnTo>
                  <a:lnTo>
                    <a:pt x="13384" y="10312"/>
                  </a:lnTo>
                  <a:lnTo>
                    <a:pt x="13340" y="10356"/>
                  </a:lnTo>
                  <a:lnTo>
                    <a:pt x="13297" y="10400"/>
                  </a:lnTo>
                  <a:lnTo>
                    <a:pt x="13297" y="10488"/>
                  </a:lnTo>
                  <a:lnTo>
                    <a:pt x="13384" y="11058"/>
                  </a:lnTo>
                  <a:lnTo>
                    <a:pt x="13428" y="11673"/>
                  </a:lnTo>
                  <a:lnTo>
                    <a:pt x="13428" y="12243"/>
                  </a:lnTo>
                  <a:lnTo>
                    <a:pt x="13428" y="12858"/>
                  </a:lnTo>
                  <a:lnTo>
                    <a:pt x="13340" y="13428"/>
                  </a:lnTo>
                  <a:lnTo>
                    <a:pt x="13297" y="13998"/>
                  </a:lnTo>
                  <a:lnTo>
                    <a:pt x="13033" y="15095"/>
                  </a:lnTo>
                  <a:lnTo>
                    <a:pt x="12726" y="16236"/>
                  </a:lnTo>
                  <a:lnTo>
                    <a:pt x="12375" y="17333"/>
                  </a:lnTo>
                  <a:lnTo>
                    <a:pt x="11541" y="19483"/>
                  </a:lnTo>
                  <a:lnTo>
                    <a:pt x="11103" y="20624"/>
                  </a:lnTo>
                  <a:lnTo>
                    <a:pt x="10664" y="21809"/>
                  </a:lnTo>
                  <a:lnTo>
                    <a:pt x="10269" y="22994"/>
                  </a:lnTo>
                  <a:lnTo>
                    <a:pt x="10006" y="24179"/>
                  </a:lnTo>
                  <a:lnTo>
                    <a:pt x="10006" y="24266"/>
                  </a:lnTo>
                  <a:lnTo>
                    <a:pt x="10137" y="25320"/>
                  </a:lnTo>
                  <a:lnTo>
                    <a:pt x="10181" y="25407"/>
                  </a:lnTo>
                  <a:lnTo>
                    <a:pt x="11322" y="26724"/>
                  </a:lnTo>
                  <a:lnTo>
                    <a:pt x="11541" y="28216"/>
                  </a:lnTo>
                  <a:lnTo>
                    <a:pt x="11541" y="29137"/>
                  </a:lnTo>
                  <a:lnTo>
                    <a:pt x="10971" y="30059"/>
                  </a:lnTo>
                  <a:lnTo>
                    <a:pt x="8821" y="31814"/>
                  </a:lnTo>
                  <a:lnTo>
                    <a:pt x="7943" y="32384"/>
                  </a:lnTo>
                  <a:lnTo>
                    <a:pt x="6627" y="32560"/>
                  </a:lnTo>
                  <a:lnTo>
                    <a:pt x="5398" y="31726"/>
                  </a:lnTo>
                  <a:lnTo>
                    <a:pt x="4301" y="29576"/>
                  </a:lnTo>
                  <a:lnTo>
                    <a:pt x="4301" y="29532"/>
                  </a:lnTo>
                  <a:lnTo>
                    <a:pt x="2897" y="27777"/>
                  </a:lnTo>
                  <a:lnTo>
                    <a:pt x="2897" y="27733"/>
                  </a:lnTo>
                  <a:lnTo>
                    <a:pt x="791" y="26066"/>
                  </a:lnTo>
                  <a:lnTo>
                    <a:pt x="396" y="25583"/>
                  </a:lnTo>
                  <a:lnTo>
                    <a:pt x="615" y="24705"/>
                  </a:lnTo>
                  <a:lnTo>
                    <a:pt x="2019" y="21634"/>
                  </a:lnTo>
                  <a:lnTo>
                    <a:pt x="3336" y="19747"/>
                  </a:lnTo>
                  <a:lnTo>
                    <a:pt x="3336" y="19659"/>
                  </a:lnTo>
                  <a:lnTo>
                    <a:pt x="3731" y="18211"/>
                  </a:lnTo>
                  <a:lnTo>
                    <a:pt x="3731" y="18167"/>
                  </a:lnTo>
                  <a:lnTo>
                    <a:pt x="4213" y="14042"/>
                  </a:lnTo>
                  <a:lnTo>
                    <a:pt x="4696" y="11322"/>
                  </a:lnTo>
                  <a:lnTo>
                    <a:pt x="4872" y="8382"/>
                  </a:lnTo>
                  <a:lnTo>
                    <a:pt x="4608" y="5573"/>
                  </a:lnTo>
                  <a:lnTo>
                    <a:pt x="4652" y="3687"/>
                  </a:lnTo>
                  <a:lnTo>
                    <a:pt x="4652" y="3599"/>
                  </a:lnTo>
                  <a:lnTo>
                    <a:pt x="3643" y="1273"/>
                  </a:lnTo>
                  <a:lnTo>
                    <a:pt x="3423" y="790"/>
                  </a:lnTo>
                  <a:lnTo>
                    <a:pt x="3643" y="220"/>
                  </a:lnTo>
                  <a:lnTo>
                    <a:pt x="3687" y="176"/>
                  </a:lnTo>
                  <a:lnTo>
                    <a:pt x="3643" y="88"/>
                  </a:lnTo>
                  <a:lnTo>
                    <a:pt x="3599" y="44"/>
                  </a:lnTo>
                  <a:lnTo>
                    <a:pt x="355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61" name="Google Shape;14661;p408"/>
            <p:cNvSpPr/>
            <p:nvPr/>
          </p:nvSpPr>
          <p:spPr>
            <a:xfrm>
              <a:off x="4111675" y="1612925"/>
              <a:ext cx="55975" cy="64750"/>
            </a:xfrm>
            <a:custGeom>
              <a:avLst/>
              <a:gdLst/>
              <a:ahLst/>
              <a:cxnLst/>
              <a:rect l="l" t="t" r="r" b="b"/>
              <a:pathLst>
                <a:path w="2239" h="2590" extrusionOk="0">
                  <a:moveTo>
                    <a:pt x="1273" y="352"/>
                  </a:moveTo>
                  <a:lnTo>
                    <a:pt x="1843" y="483"/>
                  </a:lnTo>
                  <a:lnTo>
                    <a:pt x="1317" y="1800"/>
                  </a:lnTo>
                  <a:lnTo>
                    <a:pt x="1009" y="2151"/>
                  </a:lnTo>
                  <a:lnTo>
                    <a:pt x="966" y="2063"/>
                  </a:lnTo>
                  <a:lnTo>
                    <a:pt x="351" y="659"/>
                  </a:lnTo>
                  <a:lnTo>
                    <a:pt x="395" y="571"/>
                  </a:lnTo>
                  <a:lnTo>
                    <a:pt x="1273" y="352"/>
                  </a:lnTo>
                  <a:close/>
                  <a:moveTo>
                    <a:pt x="1229" y="1"/>
                  </a:moveTo>
                  <a:lnTo>
                    <a:pt x="263" y="220"/>
                  </a:lnTo>
                  <a:lnTo>
                    <a:pt x="176" y="264"/>
                  </a:lnTo>
                  <a:lnTo>
                    <a:pt x="132" y="308"/>
                  </a:lnTo>
                  <a:lnTo>
                    <a:pt x="0" y="571"/>
                  </a:lnTo>
                  <a:lnTo>
                    <a:pt x="0" y="615"/>
                  </a:lnTo>
                  <a:lnTo>
                    <a:pt x="0" y="703"/>
                  </a:lnTo>
                  <a:lnTo>
                    <a:pt x="658" y="2195"/>
                  </a:lnTo>
                  <a:lnTo>
                    <a:pt x="658" y="2239"/>
                  </a:lnTo>
                  <a:lnTo>
                    <a:pt x="834" y="2502"/>
                  </a:lnTo>
                  <a:lnTo>
                    <a:pt x="878" y="2590"/>
                  </a:lnTo>
                  <a:lnTo>
                    <a:pt x="1053" y="2590"/>
                  </a:lnTo>
                  <a:lnTo>
                    <a:pt x="1097" y="2546"/>
                  </a:lnTo>
                  <a:lnTo>
                    <a:pt x="1624" y="2019"/>
                  </a:lnTo>
                  <a:lnTo>
                    <a:pt x="1624" y="1975"/>
                  </a:lnTo>
                  <a:lnTo>
                    <a:pt x="2238" y="396"/>
                  </a:lnTo>
                  <a:lnTo>
                    <a:pt x="2238" y="352"/>
                  </a:lnTo>
                  <a:lnTo>
                    <a:pt x="2238" y="264"/>
                  </a:lnTo>
                  <a:lnTo>
                    <a:pt x="2194" y="220"/>
                  </a:lnTo>
                  <a:lnTo>
                    <a:pt x="2106" y="176"/>
                  </a:lnTo>
                  <a:lnTo>
                    <a:pt x="131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62" name="Google Shape;14662;p408"/>
            <p:cNvSpPr/>
            <p:nvPr/>
          </p:nvSpPr>
          <p:spPr>
            <a:xfrm>
              <a:off x="2076700" y="1162050"/>
              <a:ext cx="490400" cy="941275"/>
            </a:xfrm>
            <a:custGeom>
              <a:avLst/>
              <a:gdLst/>
              <a:ahLst/>
              <a:cxnLst/>
              <a:rect l="l" t="t" r="r" b="b"/>
              <a:pathLst>
                <a:path w="19616" h="37651" extrusionOk="0">
                  <a:moveTo>
                    <a:pt x="19440" y="1"/>
                  </a:moveTo>
                  <a:lnTo>
                    <a:pt x="19352" y="45"/>
                  </a:lnTo>
                  <a:lnTo>
                    <a:pt x="19308" y="89"/>
                  </a:lnTo>
                  <a:lnTo>
                    <a:pt x="19264" y="133"/>
                  </a:lnTo>
                  <a:lnTo>
                    <a:pt x="18782" y="1844"/>
                  </a:lnTo>
                  <a:lnTo>
                    <a:pt x="16939" y="5267"/>
                  </a:lnTo>
                  <a:lnTo>
                    <a:pt x="14569" y="10181"/>
                  </a:lnTo>
                  <a:lnTo>
                    <a:pt x="14043" y="11980"/>
                  </a:lnTo>
                  <a:lnTo>
                    <a:pt x="14043" y="12024"/>
                  </a:lnTo>
                  <a:lnTo>
                    <a:pt x="13735" y="16983"/>
                  </a:lnTo>
                  <a:lnTo>
                    <a:pt x="12726" y="19089"/>
                  </a:lnTo>
                  <a:lnTo>
                    <a:pt x="10137" y="23389"/>
                  </a:lnTo>
                  <a:lnTo>
                    <a:pt x="6846" y="28743"/>
                  </a:lnTo>
                  <a:lnTo>
                    <a:pt x="6802" y="28786"/>
                  </a:lnTo>
                  <a:lnTo>
                    <a:pt x="5354" y="34228"/>
                  </a:lnTo>
                  <a:lnTo>
                    <a:pt x="4652" y="35544"/>
                  </a:lnTo>
                  <a:lnTo>
                    <a:pt x="3862" y="35807"/>
                  </a:lnTo>
                  <a:lnTo>
                    <a:pt x="1405" y="35939"/>
                  </a:lnTo>
                  <a:lnTo>
                    <a:pt x="1361" y="35939"/>
                  </a:lnTo>
                  <a:lnTo>
                    <a:pt x="659" y="36158"/>
                  </a:lnTo>
                  <a:lnTo>
                    <a:pt x="571" y="36202"/>
                  </a:lnTo>
                  <a:lnTo>
                    <a:pt x="527" y="36246"/>
                  </a:lnTo>
                  <a:lnTo>
                    <a:pt x="45" y="37431"/>
                  </a:lnTo>
                  <a:lnTo>
                    <a:pt x="1" y="37475"/>
                  </a:lnTo>
                  <a:lnTo>
                    <a:pt x="45" y="37563"/>
                  </a:lnTo>
                  <a:lnTo>
                    <a:pt x="45" y="37606"/>
                  </a:lnTo>
                  <a:lnTo>
                    <a:pt x="132" y="37650"/>
                  </a:lnTo>
                  <a:lnTo>
                    <a:pt x="264" y="37650"/>
                  </a:lnTo>
                  <a:lnTo>
                    <a:pt x="352" y="37563"/>
                  </a:lnTo>
                  <a:lnTo>
                    <a:pt x="834" y="36466"/>
                  </a:lnTo>
                  <a:lnTo>
                    <a:pt x="1449" y="36290"/>
                  </a:lnTo>
                  <a:lnTo>
                    <a:pt x="3906" y="36158"/>
                  </a:lnTo>
                  <a:lnTo>
                    <a:pt x="3950" y="36158"/>
                  </a:lnTo>
                  <a:lnTo>
                    <a:pt x="4828" y="35851"/>
                  </a:lnTo>
                  <a:lnTo>
                    <a:pt x="4915" y="35763"/>
                  </a:lnTo>
                  <a:lnTo>
                    <a:pt x="5661" y="34359"/>
                  </a:lnTo>
                  <a:lnTo>
                    <a:pt x="7153" y="28918"/>
                  </a:lnTo>
                  <a:lnTo>
                    <a:pt x="10444" y="23565"/>
                  </a:lnTo>
                  <a:lnTo>
                    <a:pt x="13033" y="19264"/>
                  </a:lnTo>
                  <a:lnTo>
                    <a:pt x="14086" y="17114"/>
                  </a:lnTo>
                  <a:lnTo>
                    <a:pt x="14086" y="17027"/>
                  </a:lnTo>
                  <a:lnTo>
                    <a:pt x="14394" y="12068"/>
                  </a:lnTo>
                  <a:lnTo>
                    <a:pt x="14876" y="10313"/>
                  </a:lnTo>
                  <a:lnTo>
                    <a:pt x="17246" y="5398"/>
                  </a:lnTo>
                  <a:lnTo>
                    <a:pt x="19133" y="1976"/>
                  </a:lnTo>
                  <a:lnTo>
                    <a:pt x="19133" y="1932"/>
                  </a:lnTo>
                  <a:lnTo>
                    <a:pt x="19615" y="220"/>
                  </a:lnTo>
                  <a:lnTo>
                    <a:pt x="19615" y="176"/>
                  </a:lnTo>
                  <a:lnTo>
                    <a:pt x="19615" y="89"/>
                  </a:lnTo>
                  <a:lnTo>
                    <a:pt x="19571" y="45"/>
                  </a:lnTo>
                  <a:lnTo>
                    <a:pt x="1948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63" name="Google Shape;14663;p408"/>
            <p:cNvSpPr/>
            <p:nvPr/>
          </p:nvSpPr>
          <p:spPr>
            <a:xfrm>
              <a:off x="1913250" y="1401200"/>
              <a:ext cx="382875" cy="744900"/>
            </a:xfrm>
            <a:custGeom>
              <a:avLst/>
              <a:gdLst/>
              <a:ahLst/>
              <a:cxnLst/>
              <a:rect l="l" t="t" r="r" b="b"/>
              <a:pathLst>
                <a:path w="15315" h="29796" extrusionOk="0">
                  <a:moveTo>
                    <a:pt x="15008" y="1"/>
                  </a:moveTo>
                  <a:lnTo>
                    <a:pt x="14964" y="89"/>
                  </a:lnTo>
                  <a:lnTo>
                    <a:pt x="14964" y="133"/>
                  </a:lnTo>
                  <a:lnTo>
                    <a:pt x="14613" y="3029"/>
                  </a:lnTo>
                  <a:lnTo>
                    <a:pt x="13867" y="6320"/>
                  </a:lnTo>
                  <a:lnTo>
                    <a:pt x="12945" y="8075"/>
                  </a:lnTo>
                  <a:lnTo>
                    <a:pt x="11058" y="11146"/>
                  </a:lnTo>
                  <a:lnTo>
                    <a:pt x="9215" y="14350"/>
                  </a:lnTo>
                  <a:lnTo>
                    <a:pt x="9215" y="14394"/>
                  </a:lnTo>
                  <a:lnTo>
                    <a:pt x="8250" y="17377"/>
                  </a:lnTo>
                  <a:lnTo>
                    <a:pt x="7416" y="18869"/>
                  </a:lnTo>
                  <a:lnTo>
                    <a:pt x="5573" y="21678"/>
                  </a:lnTo>
                  <a:lnTo>
                    <a:pt x="4696" y="22599"/>
                  </a:lnTo>
                  <a:lnTo>
                    <a:pt x="2853" y="23477"/>
                  </a:lnTo>
                  <a:lnTo>
                    <a:pt x="2809" y="23521"/>
                  </a:lnTo>
                  <a:lnTo>
                    <a:pt x="1800" y="24837"/>
                  </a:lnTo>
                  <a:lnTo>
                    <a:pt x="1756" y="24881"/>
                  </a:lnTo>
                  <a:lnTo>
                    <a:pt x="703" y="27382"/>
                  </a:lnTo>
                  <a:lnTo>
                    <a:pt x="1" y="29576"/>
                  </a:lnTo>
                  <a:lnTo>
                    <a:pt x="1" y="29664"/>
                  </a:lnTo>
                  <a:lnTo>
                    <a:pt x="1" y="29708"/>
                  </a:lnTo>
                  <a:lnTo>
                    <a:pt x="44" y="29752"/>
                  </a:lnTo>
                  <a:lnTo>
                    <a:pt x="132" y="29796"/>
                  </a:lnTo>
                  <a:lnTo>
                    <a:pt x="264" y="29796"/>
                  </a:lnTo>
                  <a:lnTo>
                    <a:pt x="352" y="29708"/>
                  </a:lnTo>
                  <a:lnTo>
                    <a:pt x="1010" y="27514"/>
                  </a:lnTo>
                  <a:lnTo>
                    <a:pt x="2063" y="25057"/>
                  </a:lnTo>
                  <a:lnTo>
                    <a:pt x="3072" y="23784"/>
                  </a:lnTo>
                  <a:lnTo>
                    <a:pt x="4871" y="22906"/>
                  </a:lnTo>
                  <a:lnTo>
                    <a:pt x="4915" y="22863"/>
                  </a:lnTo>
                  <a:lnTo>
                    <a:pt x="5837" y="21897"/>
                  </a:lnTo>
                  <a:lnTo>
                    <a:pt x="7724" y="19045"/>
                  </a:lnTo>
                  <a:lnTo>
                    <a:pt x="8557" y="17509"/>
                  </a:lnTo>
                  <a:lnTo>
                    <a:pt x="9523" y="14525"/>
                  </a:lnTo>
                  <a:lnTo>
                    <a:pt x="11322" y="11322"/>
                  </a:lnTo>
                  <a:lnTo>
                    <a:pt x="13209" y="8250"/>
                  </a:lnTo>
                  <a:lnTo>
                    <a:pt x="14218" y="6495"/>
                  </a:lnTo>
                  <a:lnTo>
                    <a:pt x="14218" y="6451"/>
                  </a:lnTo>
                  <a:lnTo>
                    <a:pt x="14964" y="3116"/>
                  </a:lnTo>
                  <a:lnTo>
                    <a:pt x="14964" y="3072"/>
                  </a:lnTo>
                  <a:lnTo>
                    <a:pt x="15315" y="176"/>
                  </a:lnTo>
                  <a:lnTo>
                    <a:pt x="15271" y="89"/>
                  </a:lnTo>
                  <a:lnTo>
                    <a:pt x="15271" y="45"/>
                  </a:lnTo>
                  <a:lnTo>
                    <a:pt x="1522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64" name="Google Shape;14664;p408"/>
            <p:cNvSpPr/>
            <p:nvPr/>
          </p:nvSpPr>
          <p:spPr>
            <a:xfrm>
              <a:off x="1927525" y="1297000"/>
              <a:ext cx="446500" cy="875425"/>
            </a:xfrm>
            <a:custGeom>
              <a:avLst/>
              <a:gdLst/>
              <a:ahLst/>
              <a:cxnLst/>
              <a:rect l="l" t="t" r="r" b="b"/>
              <a:pathLst>
                <a:path w="17860" h="35017" extrusionOk="0">
                  <a:moveTo>
                    <a:pt x="17596" y="0"/>
                  </a:moveTo>
                  <a:lnTo>
                    <a:pt x="17552" y="44"/>
                  </a:lnTo>
                  <a:lnTo>
                    <a:pt x="17508" y="132"/>
                  </a:lnTo>
                  <a:lnTo>
                    <a:pt x="15753" y="3862"/>
                  </a:lnTo>
                  <a:lnTo>
                    <a:pt x="15753" y="3906"/>
                  </a:lnTo>
                  <a:lnTo>
                    <a:pt x="15490" y="5485"/>
                  </a:lnTo>
                  <a:lnTo>
                    <a:pt x="15183" y="7855"/>
                  </a:lnTo>
                  <a:lnTo>
                    <a:pt x="14744" y="10268"/>
                  </a:lnTo>
                  <a:lnTo>
                    <a:pt x="13822" y="12199"/>
                  </a:lnTo>
                  <a:lnTo>
                    <a:pt x="11716" y="15709"/>
                  </a:lnTo>
                  <a:lnTo>
                    <a:pt x="9741" y="18913"/>
                  </a:lnTo>
                  <a:lnTo>
                    <a:pt x="8996" y="21107"/>
                  </a:lnTo>
                  <a:lnTo>
                    <a:pt x="7986" y="24485"/>
                  </a:lnTo>
                  <a:lnTo>
                    <a:pt x="6538" y="26899"/>
                  </a:lnTo>
                  <a:lnTo>
                    <a:pt x="5748" y="27469"/>
                  </a:lnTo>
                  <a:lnTo>
                    <a:pt x="3423" y="28215"/>
                  </a:lnTo>
                  <a:lnTo>
                    <a:pt x="3379" y="28259"/>
                  </a:lnTo>
                  <a:lnTo>
                    <a:pt x="2764" y="28742"/>
                  </a:lnTo>
                  <a:lnTo>
                    <a:pt x="2721" y="28786"/>
                  </a:lnTo>
                  <a:lnTo>
                    <a:pt x="1887" y="30146"/>
                  </a:lnTo>
                  <a:lnTo>
                    <a:pt x="1843" y="30146"/>
                  </a:lnTo>
                  <a:lnTo>
                    <a:pt x="834" y="32998"/>
                  </a:lnTo>
                  <a:lnTo>
                    <a:pt x="0" y="34797"/>
                  </a:lnTo>
                  <a:lnTo>
                    <a:pt x="0" y="34841"/>
                  </a:lnTo>
                  <a:lnTo>
                    <a:pt x="0" y="34929"/>
                  </a:lnTo>
                  <a:lnTo>
                    <a:pt x="44" y="34973"/>
                  </a:lnTo>
                  <a:lnTo>
                    <a:pt x="88" y="35017"/>
                  </a:lnTo>
                  <a:lnTo>
                    <a:pt x="263" y="35017"/>
                  </a:lnTo>
                  <a:lnTo>
                    <a:pt x="307" y="34929"/>
                  </a:lnTo>
                  <a:lnTo>
                    <a:pt x="1141" y="33130"/>
                  </a:lnTo>
                  <a:lnTo>
                    <a:pt x="2194" y="30278"/>
                  </a:lnTo>
                  <a:lnTo>
                    <a:pt x="2984" y="29005"/>
                  </a:lnTo>
                  <a:lnTo>
                    <a:pt x="3554" y="28566"/>
                  </a:lnTo>
                  <a:lnTo>
                    <a:pt x="5880" y="27776"/>
                  </a:lnTo>
                  <a:lnTo>
                    <a:pt x="5924" y="27733"/>
                  </a:lnTo>
                  <a:lnTo>
                    <a:pt x="6758" y="27162"/>
                  </a:lnTo>
                  <a:lnTo>
                    <a:pt x="6801" y="27118"/>
                  </a:lnTo>
                  <a:lnTo>
                    <a:pt x="8293" y="24661"/>
                  </a:lnTo>
                  <a:lnTo>
                    <a:pt x="8337" y="24617"/>
                  </a:lnTo>
                  <a:lnTo>
                    <a:pt x="9347" y="21238"/>
                  </a:lnTo>
                  <a:lnTo>
                    <a:pt x="10049" y="19044"/>
                  </a:lnTo>
                  <a:lnTo>
                    <a:pt x="11979" y="15885"/>
                  </a:lnTo>
                  <a:lnTo>
                    <a:pt x="14130" y="12374"/>
                  </a:lnTo>
                  <a:lnTo>
                    <a:pt x="15095" y="10400"/>
                  </a:lnTo>
                  <a:lnTo>
                    <a:pt x="15095" y="10356"/>
                  </a:lnTo>
                  <a:lnTo>
                    <a:pt x="15534" y="7943"/>
                  </a:lnTo>
                  <a:lnTo>
                    <a:pt x="15797" y="5529"/>
                  </a:lnTo>
                  <a:lnTo>
                    <a:pt x="16104" y="3993"/>
                  </a:lnTo>
                  <a:lnTo>
                    <a:pt x="17816" y="264"/>
                  </a:lnTo>
                  <a:lnTo>
                    <a:pt x="17859" y="176"/>
                  </a:lnTo>
                  <a:lnTo>
                    <a:pt x="17859" y="132"/>
                  </a:lnTo>
                  <a:lnTo>
                    <a:pt x="17816" y="88"/>
                  </a:lnTo>
                  <a:lnTo>
                    <a:pt x="17772" y="44"/>
                  </a:lnTo>
                  <a:lnTo>
                    <a:pt x="1768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65" name="Google Shape;14665;p408"/>
            <p:cNvSpPr/>
            <p:nvPr/>
          </p:nvSpPr>
          <p:spPr>
            <a:xfrm>
              <a:off x="1977975" y="1250925"/>
              <a:ext cx="449800" cy="917125"/>
            </a:xfrm>
            <a:custGeom>
              <a:avLst/>
              <a:gdLst/>
              <a:ahLst/>
              <a:cxnLst/>
              <a:rect l="l" t="t" r="r" b="b"/>
              <a:pathLst>
                <a:path w="17992" h="36685" extrusionOk="0">
                  <a:moveTo>
                    <a:pt x="17772" y="0"/>
                  </a:moveTo>
                  <a:lnTo>
                    <a:pt x="17684" y="44"/>
                  </a:lnTo>
                  <a:lnTo>
                    <a:pt x="17640" y="88"/>
                  </a:lnTo>
                  <a:lnTo>
                    <a:pt x="16412" y="2896"/>
                  </a:lnTo>
                  <a:lnTo>
                    <a:pt x="14964" y="5924"/>
                  </a:lnTo>
                  <a:lnTo>
                    <a:pt x="14920" y="5968"/>
                  </a:lnTo>
                  <a:lnTo>
                    <a:pt x="14569" y="7943"/>
                  </a:lnTo>
                  <a:lnTo>
                    <a:pt x="14393" y="10400"/>
                  </a:lnTo>
                  <a:lnTo>
                    <a:pt x="13911" y="12638"/>
                  </a:lnTo>
                  <a:lnTo>
                    <a:pt x="12726" y="14920"/>
                  </a:lnTo>
                  <a:lnTo>
                    <a:pt x="8821" y="21238"/>
                  </a:lnTo>
                  <a:lnTo>
                    <a:pt x="8075" y="22994"/>
                  </a:lnTo>
                  <a:lnTo>
                    <a:pt x="8075" y="23037"/>
                  </a:lnTo>
                  <a:lnTo>
                    <a:pt x="7285" y="26241"/>
                  </a:lnTo>
                  <a:lnTo>
                    <a:pt x="6407" y="29137"/>
                  </a:lnTo>
                  <a:lnTo>
                    <a:pt x="5837" y="29839"/>
                  </a:lnTo>
                  <a:lnTo>
                    <a:pt x="2458" y="30629"/>
                  </a:lnTo>
                  <a:lnTo>
                    <a:pt x="2414" y="30629"/>
                  </a:lnTo>
                  <a:lnTo>
                    <a:pt x="1756" y="31111"/>
                  </a:lnTo>
                  <a:lnTo>
                    <a:pt x="1712" y="31155"/>
                  </a:lnTo>
                  <a:lnTo>
                    <a:pt x="966" y="32252"/>
                  </a:lnTo>
                  <a:lnTo>
                    <a:pt x="966" y="32296"/>
                  </a:lnTo>
                  <a:lnTo>
                    <a:pt x="1" y="35368"/>
                  </a:lnTo>
                  <a:lnTo>
                    <a:pt x="1" y="35456"/>
                  </a:lnTo>
                  <a:lnTo>
                    <a:pt x="44" y="36553"/>
                  </a:lnTo>
                  <a:lnTo>
                    <a:pt x="132" y="36640"/>
                  </a:lnTo>
                  <a:lnTo>
                    <a:pt x="220" y="36684"/>
                  </a:lnTo>
                  <a:lnTo>
                    <a:pt x="308" y="36684"/>
                  </a:lnTo>
                  <a:lnTo>
                    <a:pt x="352" y="36640"/>
                  </a:lnTo>
                  <a:lnTo>
                    <a:pt x="395" y="36596"/>
                  </a:lnTo>
                  <a:lnTo>
                    <a:pt x="395" y="36509"/>
                  </a:lnTo>
                  <a:lnTo>
                    <a:pt x="352" y="35456"/>
                  </a:lnTo>
                  <a:lnTo>
                    <a:pt x="1273" y="32428"/>
                  </a:lnTo>
                  <a:lnTo>
                    <a:pt x="1975" y="31375"/>
                  </a:lnTo>
                  <a:lnTo>
                    <a:pt x="2589" y="30936"/>
                  </a:lnTo>
                  <a:lnTo>
                    <a:pt x="5968" y="30190"/>
                  </a:lnTo>
                  <a:lnTo>
                    <a:pt x="6056" y="30102"/>
                  </a:lnTo>
                  <a:lnTo>
                    <a:pt x="6714" y="29356"/>
                  </a:lnTo>
                  <a:lnTo>
                    <a:pt x="6758" y="29312"/>
                  </a:lnTo>
                  <a:lnTo>
                    <a:pt x="7636" y="26328"/>
                  </a:lnTo>
                  <a:lnTo>
                    <a:pt x="8426" y="23125"/>
                  </a:lnTo>
                  <a:lnTo>
                    <a:pt x="9128" y="21414"/>
                  </a:lnTo>
                  <a:lnTo>
                    <a:pt x="13033" y="15095"/>
                  </a:lnTo>
                  <a:lnTo>
                    <a:pt x="14262" y="12769"/>
                  </a:lnTo>
                  <a:lnTo>
                    <a:pt x="14262" y="12726"/>
                  </a:lnTo>
                  <a:lnTo>
                    <a:pt x="14700" y="10444"/>
                  </a:lnTo>
                  <a:lnTo>
                    <a:pt x="14744" y="10444"/>
                  </a:lnTo>
                  <a:lnTo>
                    <a:pt x="14920" y="7986"/>
                  </a:lnTo>
                  <a:lnTo>
                    <a:pt x="15271" y="6056"/>
                  </a:lnTo>
                  <a:lnTo>
                    <a:pt x="16719" y="3028"/>
                  </a:lnTo>
                  <a:lnTo>
                    <a:pt x="17992" y="264"/>
                  </a:lnTo>
                  <a:lnTo>
                    <a:pt x="17992" y="176"/>
                  </a:lnTo>
                  <a:lnTo>
                    <a:pt x="17992" y="132"/>
                  </a:lnTo>
                  <a:lnTo>
                    <a:pt x="17948" y="44"/>
                  </a:lnTo>
                  <a:lnTo>
                    <a:pt x="1790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66" name="Google Shape;14666;p408"/>
            <p:cNvSpPr/>
            <p:nvPr/>
          </p:nvSpPr>
          <p:spPr>
            <a:xfrm>
              <a:off x="2010875" y="1153275"/>
              <a:ext cx="468450" cy="980750"/>
            </a:xfrm>
            <a:custGeom>
              <a:avLst/>
              <a:gdLst/>
              <a:ahLst/>
              <a:cxnLst/>
              <a:rect l="l" t="t" r="r" b="b"/>
              <a:pathLst>
                <a:path w="18738" h="39230" extrusionOk="0">
                  <a:moveTo>
                    <a:pt x="18475" y="1"/>
                  </a:moveTo>
                  <a:lnTo>
                    <a:pt x="18431" y="45"/>
                  </a:lnTo>
                  <a:lnTo>
                    <a:pt x="18387" y="89"/>
                  </a:lnTo>
                  <a:lnTo>
                    <a:pt x="18387" y="176"/>
                  </a:lnTo>
                  <a:lnTo>
                    <a:pt x="18036" y="3424"/>
                  </a:lnTo>
                  <a:lnTo>
                    <a:pt x="16588" y="6407"/>
                  </a:lnTo>
                  <a:lnTo>
                    <a:pt x="14833" y="10050"/>
                  </a:lnTo>
                  <a:lnTo>
                    <a:pt x="14438" y="11410"/>
                  </a:lnTo>
                  <a:lnTo>
                    <a:pt x="14438" y="11454"/>
                  </a:lnTo>
                  <a:lnTo>
                    <a:pt x="14218" y="14920"/>
                  </a:lnTo>
                  <a:lnTo>
                    <a:pt x="13736" y="17070"/>
                  </a:lnTo>
                  <a:lnTo>
                    <a:pt x="12331" y="19703"/>
                  </a:lnTo>
                  <a:lnTo>
                    <a:pt x="10269" y="23038"/>
                  </a:lnTo>
                  <a:lnTo>
                    <a:pt x="8250" y="26329"/>
                  </a:lnTo>
                  <a:lnTo>
                    <a:pt x="7548" y="28128"/>
                  </a:lnTo>
                  <a:lnTo>
                    <a:pt x="7505" y="28128"/>
                  </a:lnTo>
                  <a:lnTo>
                    <a:pt x="6715" y="31683"/>
                  </a:lnTo>
                  <a:lnTo>
                    <a:pt x="5925" y="34579"/>
                  </a:lnTo>
                  <a:lnTo>
                    <a:pt x="3204" y="34886"/>
                  </a:lnTo>
                  <a:lnTo>
                    <a:pt x="3160" y="34930"/>
                  </a:lnTo>
                  <a:lnTo>
                    <a:pt x="1493" y="35500"/>
                  </a:lnTo>
                  <a:lnTo>
                    <a:pt x="1405" y="35544"/>
                  </a:lnTo>
                  <a:lnTo>
                    <a:pt x="791" y="36422"/>
                  </a:lnTo>
                  <a:lnTo>
                    <a:pt x="747" y="36422"/>
                  </a:lnTo>
                  <a:lnTo>
                    <a:pt x="45" y="38265"/>
                  </a:lnTo>
                  <a:lnTo>
                    <a:pt x="45" y="38352"/>
                  </a:lnTo>
                  <a:lnTo>
                    <a:pt x="1" y="39054"/>
                  </a:lnTo>
                  <a:lnTo>
                    <a:pt x="1" y="39142"/>
                  </a:lnTo>
                  <a:lnTo>
                    <a:pt x="45" y="39186"/>
                  </a:lnTo>
                  <a:lnTo>
                    <a:pt x="89" y="39230"/>
                  </a:lnTo>
                  <a:lnTo>
                    <a:pt x="176" y="39230"/>
                  </a:lnTo>
                  <a:lnTo>
                    <a:pt x="308" y="39186"/>
                  </a:lnTo>
                  <a:lnTo>
                    <a:pt x="352" y="39098"/>
                  </a:lnTo>
                  <a:lnTo>
                    <a:pt x="396" y="38396"/>
                  </a:lnTo>
                  <a:lnTo>
                    <a:pt x="1054" y="36597"/>
                  </a:lnTo>
                  <a:lnTo>
                    <a:pt x="1668" y="35807"/>
                  </a:lnTo>
                  <a:lnTo>
                    <a:pt x="3248" y="35237"/>
                  </a:lnTo>
                  <a:lnTo>
                    <a:pt x="6100" y="34886"/>
                  </a:lnTo>
                  <a:lnTo>
                    <a:pt x="6188" y="34842"/>
                  </a:lnTo>
                  <a:lnTo>
                    <a:pt x="6232" y="34754"/>
                  </a:lnTo>
                  <a:lnTo>
                    <a:pt x="7066" y="31770"/>
                  </a:lnTo>
                  <a:lnTo>
                    <a:pt x="7856" y="28216"/>
                  </a:lnTo>
                  <a:lnTo>
                    <a:pt x="8558" y="26461"/>
                  </a:lnTo>
                  <a:lnTo>
                    <a:pt x="10532" y="23214"/>
                  </a:lnTo>
                  <a:lnTo>
                    <a:pt x="12639" y="19879"/>
                  </a:lnTo>
                  <a:lnTo>
                    <a:pt x="14043" y="17202"/>
                  </a:lnTo>
                  <a:lnTo>
                    <a:pt x="14087" y="17158"/>
                  </a:lnTo>
                  <a:lnTo>
                    <a:pt x="14569" y="15008"/>
                  </a:lnTo>
                  <a:lnTo>
                    <a:pt x="14569" y="14964"/>
                  </a:lnTo>
                  <a:lnTo>
                    <a:pt x="14789" y="11498"/>
                  </a:lnTo>
                  <a:lnTo>
                    <a:pt x="15140" y="10181"/>
                  </a:lnTo>
                  <a:lnTo>
                    <a:pt x="16895" y="6583"/>
                  </a:lnTo>
                  <a:lnTo>
                    <a:pt x="18343" y="3555"/>
                  </a:lnTo>
                  <a:lnTo>
                    <a:pt x="18387" y="3511"/>
                  </a:lnTo>
                  <a:lnTo>
                    <a:pt x="18738" y="220"/>
                  </a:lnTo>
                  <a:lnTo>
                    <a:pt x="18738" y="133"/>
                  </a:lnTo>
                  <a:lnTo>
                    <a:pt x="18694" y="89"/>
                  </a:lnTo>
                  <a:lnTo>
                    <a:pt x="18650" y="45"/>
                  </a:lnTo>
                  <a:lnTo>
                    <a:pt x="1856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67" name="Google Shape;14667;p408"/>
            <p:cNvSpPr/>
            <p:nvPr/>
          </p:nvSpPr>
          <p:spPr>
            <a:xfrm>
              <a:off x="1860600" y="1609650"/>
              <a:ext cx="307175" cy="510125"/>
            </a:xfrm>
            <a:custGeom>
              <a:avLst/>
              <a:gdLst/>
              <a:ahLst/>
              <a:cxnLst/>
              <a:rect l="l" t="t" r="r" b="b"/>
              <a:pathLst>
                <a:path w="12287" h="20405" extrusionOk="0">
                  <a:moveTo>
                    <a:pt x="12067" y="0"/>
                  </a:moveTo>
                  <a:lnTo>
                    <a:pt x="12024" y="44"/>
                  </a:lnTo>
                  <a:lnTo>
                    <a:pt x="11980" y="88"/>
                  </a:lnTo>
                  <a:lnTo>
                    <a:pt x="8469" y="5529"/>
                  </a:lnTo>
                  <a:lnTo>
                    <a:pt x="6363" y="8425"/>
                  </a:lnTo>
                  <a:lnTo>
                    <a:pt x="4608" y="11365"/>
                  </a:lnTo>
                  <a:lnTo>
                    <a:pt x="2721" y="13998"/>
                  </a:lnTo>
                  <a:lnTo>
                    <a:pt x="2721" y="14042"/>
                  </a:lnTo>
                  <a:lnTo>
                    <a:pt x="1273" y="16806"/>
                  </a:lnTo>
                  <a:lnTo>
                    <a:pt x="1273" y="16850"/>
                  </a:lnTo>
                  <a:lnTo>
                    <a:pt x="0" y="20141"/>
                  </a:lnTo>
                  <a:lnTo>
                    <a:pt x="0" y="20229"/>
                  </a:lnTo>
                  <a:lnTo>
                    <a:pt x="0" y="20273"/>
                  </a:lnTo>
                  <a:lnTo>
                    <a:pt x="44" y="20361"/>
                  </a:lnTo>
                  <a:lnTo>
                    <a:pt x="88" y="20404"/>
                  </a:lnTo>
                  <a:lnTo>
                    <a:pt x="176" y="20404"/>
                  </a:lnTo>
                  <a:lnTo>
                    <a:pt x="264" y="20361"/>
                  </a:lnTo>
                  <a:lnTo>
                    <a:pt x="307" y="20273"/>
                  </a:lnTo>
                  <a:lnTo>
                    <a:pt x="1580" y="16982"/>
                  </a:lnTo>
                  <a:lnTo>
                    <a:pt x="3028" y="14173"/>
                  </a:lnTo>
                  <a:lnTo>
                    <a:pt x="4915" y="11541"/>
                  </a:lnTo>
                  <a:lnTo>
                    <a:pt x="6670" y="8645"/>
                  </a:lnTo>
                  <a:lnTo>
                    <a:pt x="8776" y="5705"/>
                  </a:lnTo>
                  <a:lnTo>
                    <a:pt x="12243" y="263"/>
                  </a:lnTo>
                  <a:lnTo>
                    <a:pt x="12287" y="176"/>
                  </a:lnTo>
                  <a:lnTo>
                    <a:pt x="12287" y="132"/>
                  </a:lnTo>
                  <a:lnTo>
                    <a:pt x="12243" y="88"/>
                  </a:lnTo>
                  <a:lnTo>
                    <a:pt x="1219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68" name="Google Shape;14668;p408"/>
            <p:cNvSpPr/>
            <p:nvPr/>
          </p:nvSpPr>
          <p:spPr>
            <a:xfrm>
              <a:off x="3805600" y="1948625"/>
              <a:ext cx="105350" cy="186500"/>
            </a:xfrm>
            <a:custGeom>
              <a:avLst/>
              <a:gdLst/>
              <a:ahLst/>
              <a:cxnLst/>
              <a:rect l="l" t="t" r="r" b="b"/>
              <a:pathLst>
                <a:path w="4214" h="7460" extrusionOk="0">
                  <a:moveTo>
                    <a:pt x="1317" y="483"/>
                  </a:moveTo>
                  <a:lnTo>
                    <a:pt x="3599" y="4037"/>
                  </a:lnTo>
                  <a:lnTo>
                    <a:pt x="3818" y="4695"/>
                  </a:lnTo>
                  <a:lnTo>
                    <a:pt x="3511" y="6758"/>
                  </a:lnTo>
                  <a:lnTo>
                    <a:pt x="2809" y="7109"/>
                  </a:lnTo>
                  <a:lnTo>
                    <a:pt x="2238" y="6802"/>
                  </a:lnTo>
                  <a:lnTo>
                    <a:pt x="1273" y="5705"/>
                  </a:lnTo>
                  <a:lnTo>
                    <a:pt x="395" y="3993"/>
                  </a:lnTo>
                  <a:lnTo>
                    <a:pt x="352" y="2238"/>
                  </a:lnTo>
                  <a:lnTo>
                    <a:pt x="1185" y="702"/>
                  </a:lnTo>
                  <a:lnTo>
                    <a:pt x="1317" y="483"/>
                  </a:lnTo>
                  <a:close/>
                  <a:moveTo>
                    <a:pt x="1273" y="0"/>
                  </a:moveTo>
                  <a:lnTo>
                    <a:pt x="1185" y="88"/>
                  </a:lnTo>
                  <a:lnTo>
                    <a:pt x="878" y="483"/>
                  </a:lnTo>
                  <a:lnTo>
                    <a:pt x="878" y="527"/>
                  </a:lnTo>
                  <a:lnTo>
                    <a:pt x="0" y="2150"/>
                  </a:lnTo>
                  <a:lnTo>
                    <a:pt x="0" y="2238"/>
                  </a:lnTo>
                  <a:lnTo>
                    <a:pt x="88" y="4081"/>
                  </a:lnTo>
                  <a:lnTo>
                    <a:pt x="88" y="4125"/>
                  </a:lnTo>
                  <a:lnTo>
                    <a:pt x="1010" y="5880"/>
                  </a:lnTo>
                  <a:lnTo>
                    <a:pt x="1010" y="5924"/>
                  </a:lnTo>
                  <a:lnTo>
                    <a:pt x="1975" y="7065"/>
                  </a:lnTo>
                  <a:lnTo>
                    <a:pt x="2019" y="7109"/>
                  </a:lnTo>
                  <a:lnTo>
                    <a:pt x="2765" y="7460"/>
                  </a:lnTo>
                  <a:lnTo>
                    <a:pt x="2897" y="7460"/>
                  </a:lnTo>
                  <a:lnTo>
                    <a:pt x="3730" y="7065"/>
                  </a:lnTo>
                  <a:lnTo>
                    <a:pt x="3818" y="6977"/>
                  </a:lnTo>
                  <a:lnTo>
                    <a:pt x="3862" y="6933"/>
                  </a:lnTo>
                  <a:lnTo>
                    <a:pt x="4213" y="4739"/>
                  </a:lnTo>
                  <a:lnTo>
                    <a:pt x="4169" y="4651"/>
                  </a:lnTo>
                  <a:lnTo>
                    <a:pt x="3906" y="3906"/>
                  </a:lnTo>
                  <a:lnTo>
                    <a:pt x="3906" y="3862"/>
                  </a:lnTo>
                  <a:lnTo>
                    <a:pt x="1492" y="88"/>
                  </a:lnTo>
                  <a:lnTo>
                    <a:pt x="1405" y="44"/>
                  </a:lnTo>
                  <a:lnTo>
                    <a:pt x="131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69" name="Google Shape;14669;p408"/>
            <p:cNvSpPr/>
            <p:nvPr/>
          </p:nvSpPr>
          <p:spPr>
            <a:xfrm>
              <a:off x="3788050" y="1933250"/>
              <a:ext cx="133850" cy="229300"/>
            </a:xfrm>
            <a:custGeom>
              <a:avLst/>
              <a:gdLst/>
              <a:ahLst/>
              <a:cxnLst/>
              <a:rect l="l" t="t" r="r" b="b"/>
              <a:pathLst>
                <a:path w="5354" h="9172" extrusionOk="0">
                  <a:moveTo>
                    <a:pt x="2194" y="352"/>
                  </a:moveTo>
                  <a:lnTo>
                    <a:pt x="2633" y="484"/>
                  </a:lnTo>
                  <a:lnTo>
                    <a:pt x="4520" y="3994"/>
                  </a:lnTo>
                  <a:lnTo>
                    <a:pt x="5003" y="5003"/>
                  </a:lnTo>
                  <a:lnTo>
                    <a:pt x="4871" y="7153"/>
                  </a:lnTo>
                  <a:lnTo>
                    <a:pt x="4608" y="8163"/>
                  </a:lnTo>
                  <a:lnTo>
                    <a:pt x="4257" y="8557"/>
                  </a:lnTo>
                  <a:lnTo>
                    <a:pt x="3467" y="8821"/>
                  </a:lnTo>
                  <a:lnTo>
                    <a:pt x="2897" y="8426"/>
                  </a:lnTo>
                  <a:lnTo>
                    <a:pt x="1317" y="6451"/>
                  </a:lnTo>
                  <a:lnTo>
                    <a:pt x="483" y="4696"/>
                  </a:lnTo>
                  <a:lnTo>
                    <a:pt x="351" y="3862"/>
                  </a:lnTo>
                  <a:lnTo>
                    <a:pt x="395" y="2765"/>
                  </a:lnTo>
                  <a:lnTo>
                    <a:pt x="790" y="1800"/>
                  </a:lnTo>
                  <a:lnTo>
                    <a:pt x="1624" y="659"/>
                  </a:lnTo>
                  <a:lnTo>
                    <a:pt x="2194" y="352"/>
                  </a:lnTo>
                  <a:close/>
                  <a:moveTo>
                    <a:pt x="2063" y="1"/>
                  </a:moveTo>
                  <a:lnTo>
                    <a:pt x="1448" y="352"/>
                  </a:lnTo>
                  <a:lnTo>
                    <a:pt x="1361" y="440"/>
                  </a:lnTo>
                  <a:lnTo>
                    <a:pt x="483" y="1624"/>
                  </a:lnTo>
                  <a:lnTo>
                    <a:pt x="483" y="1668"/>
                  </a:lnTo>
                  <a:lnTo>
                    <a:pt x="88" y="2678"/>
                  </a:lnTo>
                  <a:lnTo>
                    <a:pt x="44" y="2721"/>
                  </a:lnTo>
                  <a:lnTo>
                    <a:pt x="0" y="3862"/>
                  </a:lnTo>
                  <a:lnTo>
                    <a:pt x="0" y="3906"/>
                  </a:lnTo>
                  <a:lnTo>
                    <a:pt x="176" y="4784"/>
                  </a:lnTo>
                  <a:lnTo>
                    <a:pt x="176" y="4828"/>
                  </a:lnTo>
                  <a:lnTo>
                    <a:pt x="1010" y="6583"/>
                  </a:lnTo>
                  <a:lnTo>
                    <a:pt x="1054" y="6627"/>
                  </a:lnTo>
                  <a:lnTo>
                    <a:pt x="2633" y="8689"/>
                  </a:lnTo>
                  <a:lnTo>
                    <a:pt x="2677" y="8733"/>
                  </a:lnTo>
                  <a:lnTo>
                    <a:pt x="3335" y="9128"/>
                  </a:lnTo>
                  <a:lnTo>
                    <a:pt x="3467" y="9172"/>
                  </a:lnTo>
                  <a:lnTo>
                    <a:pt x="3511" y="9172"/>
                  </a:lnTo>
                  <a:lnTo>
                    <a:pt x="4432" y="8865"/>
                  </a:lnTo>
                  <a:lnTo>
                    <a:pt x="4520" y="8821"/>
                  </a:lnTo>
                  <a:lnTo>
                    <a:pt x="4915" y="8338"/>
                  </a:lnTo>
                  <a:lnTo>
                    <a:pt x="4959" y="8250"/>
                  </a:lnTo>
                  <a:lnTo>
                    <a:pt x="5222" y="7241"/>
                  </a:lnTo>
                  <a:lnTo>
                    <a:pt x="5222" y="7197"/>
                  </a:lnTo>
                  <a:lnTo>
                    <a:pt x="5354" y="5003"/>
                  </a:lnTo>
                  <a:lnTo>
                    <a:pt x="5354" y="4915"/>
                  </a:lnTo>
                  <a:lnTo>
                    <a:pt x="4871" y="3862"/>
                  </a:lnTo>
                  <a:lnTo>
                    <a:pt x="2897" y="264"/>
                  </a:lnTo>
                  <a:lnTo>
                    <a:pt x="2853" y="176"/>
                  </a:lnTo>
                  <a:lnTo>
                    <a:pt x="2809" y="176"/>
                  </a:lnTo>
                  <a:lnTo>
                    <a:pt x="219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70" name="Google Shape;14670;p408"/>
            <p:cNvSpPr/>
            <p:nvPr/>
          </p:nvSpPr>
          <p:spPr>
            <a:xfrm>
              <a:off x="3671775" y="2997350"/>
              <a:ext cx="187600" cy="399350"/>
            </a:xfrm>
            <a:custGeom>
              <a:avLst/>
              <a:gdLst/>
              <a:ahLst/>
              <a:cxnLst/>
              <a:rect l="l" t="t" r="r" b="b"/>
              <a:pathLst>
                <a:path w="7504" h="15974" extrusionOk="0">
                  <a:moveTo>
                    <a:pt x="1843" y="1"/>
                  </a:moveTo>
                  <a:lnTo>
                    <a:pt x="1755" y="45"/>
                  </a:lnTo>
                  <a:lnTo>
                    <a:pt x="790" y="615"/>
                  </a:lnTo>
                  <a:lnTo>
                    <a:pt x="746" y="703"/>
                  </a:lnTo>
                  <a:lnTo>
                    <a:pt x="176" y="1712"/>
                  </a:lnTo>
                  <a:lnTo>
                    <a:pt x="176" y="1756"/>
                  </a:lnTo>
                  <a:lnTo>
                    <a:pt x="0" y="2941"/>
                  </a:lnTo>
                  <a:lnTo>
                    <a:pt x="0" y="2985"/>
                  </a:lnTo>
                  <a:lnTo>
                    <a:pt x="351" y="5530"/>
                  </a:lnTo>
                  <a:lnTo>
                    <a:pt x="395" y="5617"/>
                  </a:lnTo>
                  <a:lnTo>
                    <a:pt x="1185" y="6890"/>
                  </a:lnTo>
                  <a:lnTo>
                    <a:pt x="1229" y="6890"/>
                  </a:lnTo>
                  <a:lnTo>
                    <a:pt x="4783" y="10751"/>
                  </a:lnTo>
                  <a:lnTo>
                    <a:pt x="4432" y="11848"/>
                  </a:lnTo>
                  <a:lnTo>
                    <a:pt x="4169" y="12726"/>
                  </a:lnTo>
                  <a:lnTo>
                    <a:pt x="3467" y="13516"/>
                  </a:lnTo>
                  <a:lnTo>
                    <a:pt x="2150" y="14920"/>
                  </a:lnTo>
                  <a:lnTo>
                    <a:pt x="1009" y="15622"/>
                  </a:lnTo>
                  <a:lnTo>
                    <a:pt x="922" y="15666"/>
                  </a:lnTo>
                  <a:lnTo>
                    <a:pt x="922" y="15754"/>
                  </a:lnTo>
                  <a:lnTo>
                    <a:pt x="922" y="15798"/>
                  </a:lnTo>
                  <a:lnTo>
                    <a:pt x="922" y="15885"/>
                  </a:lnTo>
                  <a:lnTo>
                    <a:pt x="1009" y="15929"/>
                  </a:lnTo>
                  <a:lnTo>
                    <a:pt x="1097" y="15973"/>
                  </a:lnTo>
                  <a:lnTo>
                    <a:pt x="1185" y="15929"/>
                  </a:lnTo>
                  <a:lnTo>
                    <a:pt x="2370" y="15227"/>
                  </a:lnTo>
                  <a:lnTo>
                    <a:pt x="2413" y="15183"/>
                  </a:lnTo>
                  <a:lnTo>
                    <a:pt x="3598" y="13911"/>
                  </a:lnTo>
                  <a:lnTo>
                    <a:pt x="4213" y="13209"/>
                  </a:lnTo>
                  <a:lnTo>
                    <a:pt x="4432" y="12902"/>
                  </a:lnTo>
                  <a:lnTo>
                    <a:pt x="4476" y="12770"/>
                  </a:lnTo>
                  <a:lnTo>
                    <a:pt x="4739" y="11980"/>
                  </a:lnTo>
                  <a:lnTo>
                    <a:pt x="5178" y="10795"/>
                  </a:lnTo>
                  <a:lnTo>
                    <a:pt x="5178" y="10664"/>
                  </a:lnTo>
                  <a:lnTo>
                    <a:pt x="5134" y="10576"/>
                  </a:lnTo>
                  <a:lnTo>
                    <a:pt x="1492" y="6671"/>
                  </a:lnTo>
                  <a:lnTo>
                    <a:pt x="702" y="5442"/>
                  </a:lnTo>
                  <a:lnTo>
                    <a:pt x="351" y="2941"/>
                  </a:lnTo>
                  <a:lnTo>
                    <a:pt x="527" y="1844"/>
                  </a:lnTo>
                  <a:lnTo>
                    <a:pt x="1009" y="878"/>
                  </a:lnTo>
                  <a:lnTo>
                    <a:pt x="1887" y="352"/>
                  </a:lnTo>
                  <a:lnTo>
                    <a:pt x="2150" y="352"/>
                  </a:lnTo>
                  <a:lnTo>
                    <a:pt x="3642" y="1449"/>
                  </a:lnTo>
                  <a:lnTo>
                    <a:pt x="5485" y="3380"/>
                  </a:lnTo>
                  <a:lnTo>
                    <a:pt x="7021" y="5837"/>
                  </a:lnTo>
                  <a:lnTo>
                    <a:pt x="7153" y="9040"/>
                  </a:lnTo>
                  <a:lnTo>
                    <a:pt x="7196" y="9128"/>
                  </a:lnTo>
                  <a:lnTo>
                    <a:pt x="7240" y="9172"/>
                  </a:lnTo>
                  <a:lnTo>
                    <a:pt x="7284" y="9216"/>
                  </a:lnTo>
                  <a:lnTo>
                    <a:pt x="7416" y="9216"/>
                  </a:lnTo>
                  <a:lnTo>
                    <a:pt x="7460" y="9172"/>
                  </a:lnTo>
                  <a:lnTo>
                    <a:pt x="7504" y="9084"/>
                  </a:lnTo>
                  <a:lnTo>
                    <a:pt x="7504" y="9040"/>
                  </a:lnTo>
                  <a:lnTo>
                    <a:pt x="7372" y="5749"/>
                  </a:lnTo>
                  <a:lnTo>
                    <a:pt x="7328" y="5661"/>
                  </a:lnTo>
                  <a:lnTo>
                    <a:pt x="5748" y="3160"/>
                  </a:lnTo>
                  <a:lnTo>
                    <a:pt x="5748" y="3116"/>
                  </a:lnTo>
                  <a:lnTo>
                    <a:pt x="3905" y="1186"/>
                  </a:lnTo>
                  <a:lnTo>
                    <a:pt x="3862" y="1186"/>
                  </a:lnTo>
                  <a:lnTo>
                    <a:pt x="2326" y="45"/>
                  </a:lnTo>
                  <a:lnTo>
                    <a:pt x="2238" y="45"/>
                  </a:lnTo>
                  <a:lnTo>
                    <a:pt x="184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71" name="Google Shape;14671;p408"/>
            <p:cNvSpPr/>
            <p:nvPr/>
          </p:nvSpPr>
          <p:spPr>
            <a:xfrm>
              <a:off x="3577425" y="2967725"/>
              <a:ext cx="311575" cy="471750"/>
            </a:xfrm>
            <a:custGeom>
              <a:avLst/>
              <a:gdLst/>
              <a:ahLst/>
              <a:cxnLst/>
              <a:rect l="l" t="t" r="r" b="b"/>
              <a:pathLst>
                <a:path w="12463" h="18870" extrusionOk="0">
                  <a:moveTo>
                    <a:pt x="5529" y="1"/>
                  </a:moveTo>
                  <a:lnTo>
                    <a:pt x="4257" y="791"/>
                  </a:lnTo>
                  <a:lnTo>
                    <a:pt x="4213" y="835"/>
                  </a:lnTo>
                  <a:lnTo>
                    <a:pt x="3730" y="1449"/>
                  </a:lnTo>
                  <a:lnTo>
                    <a:pt x="3730" y="1493"/>
                  </a:lnTo>
                  <a:lnTo>
                    <a:pt x="3204" y="3248"/>
                  </a:lnTo>
                  <a:lnTo>
                    <a:pt x="3160" y="3292"/>
                  </a:lnTo>
                  <a:lnTo>
                    <a:pt x="3204" y="4696"/>
                  </a:lnTo>
                  <a:lnTo>
                    <a:pt x="3247" y="4740"/>
                  </a:lnTo>
                  <a:lnTo>
                    <a:pt x="4037" y="7592"/>
                  </a:lnTo>
                  <a:lnTo>
                    <a:pt x="4081" y="7636"/>
                  </a:lnTo>
                  <a:lnTo>
                    <a:pt x="6056" y="10225"/>
                  </a:lnTo>
                  <a:lnTo>
                    <a:pt x="6582" y="11498"/>
                  </a:lnTo>
                  <a:lnTo>
                    <a:pt x="6539" y="12156"/>
                  </a:lnTo>
                  <a:lnTo>
                    <a:pt x="5661" y="14306"/>
                  </a:lnTo>
                  <a:lnTo>
                    <a:pt x="44" y="18518"/>
                  </a:lnTo>
                  <a:lnTo>
                    <a:pt x="0" y="18606"/>
                  </a:lnTo>
                  <a:lnTo>
                    <a:pt x="0" y="18650"/>
                  </a:lnTo>
                  <a:lnTo>
                    <a:pt x="0" y="18738"/>
                  </a:lnTo>
                  <a:lnTo>
                    <a:pt x="0" y="18782"/>
                  </a:lnTo>
                  <a:lnTo>
                    <a:pt x="88" y="18826"/>
                  </a:lnTo>
                  <a:lnTo>
                    <a:pt x="176" y="18870"/>
                  </a:lnTo>
                  <a:lnTo>
                    <a:pt x="264" y="18826"/>
                  </a:lnTo>
                  <a:lnTo>
                    <a:pt x="5924" y="14569"/>
                  </a:lnTo>
                  <a:lnTo>
                    <a:pt x="5968" y="14481"/>
                  </a:lnTo>
                  <a:lnTo>
                    <a:pt x="6890" y="12244"/>
                  </a:lnTo>
                  <a:lnTo>
                    <a:pt x="6890" y="12200"/>
                  </a:lnTo>
                  <a:lnTo>
                    <a:pt x="6933" y="11498"/>
                  </a:lnTo>
                  <a:lnTo>
                    <a:pt x="6890" y="11410"/>
                  </a:lnTo>
                  <a:lnTo>
                    <a:pt x="6407" y="10093"/>
                  </a:lnTo>
                  <a:lnTo>
                    <a:pt x="6363" y="10050"/>
                  </a:lnTo>
                  <a:lnTo>
                    <a:pt x="4388" y="7461"/>
                  </a:lnTo>
                  <a:lnTo>
                    <a:pt x="3555" y="4696"/>
                  </a:lnTo>
                  <a:lnTo>
                    <a:pt x="3511" y="3336"/>
                  </a:lnTo>
                  <a:lnTo>
                    <a:pt x="4037" y="1625"/>
                  </a:lnTo>
                  <a:lnTo>
                    <a:pt x="4476" y="1098"/>
                  </a:lnTo>
                  <a:lnTo>
                    <a:pt x="5617" y="352"/>
                  </a:lnTo>
                  <a:lnTo>
                    <a:pt x="9391" y="2678"/>
                  </a:lnTo>
                  <a:lnTo>
                    <a:pt x="11848" y="5925"/>
                  </a:lnTo>
                  <a:lnTo>
                    <a:pt x="12111" y="7724"/>
                  </a:lnTo>
                  <a:lnTo>
                    <a:pt x="12024" y="10620"/>
                  </a:lnTo>
                  <a:lnTo>
                    <a:pt x="12024" y="10708"/>
                  </a:lnTo>
                  <a:lnTo>
                    <a:pt x="12067" y="10752"/>
                  </a:lnTo>
                  <a:lnTo>
                    <a:pt x="12111" y="10796"/>
                  </a:lnTo>
                  <a:lnTo>
                    <a:pt x="12199" y="10796"/>
                  </a:lnTo>
                  <a:lnTo>
                    <a:pt x="12331" y="10752"/>
                  </a:lnTo>
                  <a:lnTo>
                    <a:pt x="12331" y="10708"/>
                  </a:lnTo>
                  <a:lnTo>
                    <a:pt x="12375" y="10620"/>
                  </a:lnTo>
                  <a:lnTo>
                    <a:pt x="12462" y="7724"/>
                  </a:lnTo>
                  <a:lnTo>
                    <a:pt x="12199" y="5837"/>
                  </a:lnTo>
                  <a:lnTo>
                    <a:pt x="12155" y="5749"/>
                  </a:lnTo>
                  <a:lnTo>
                    <a:pt x="9654" y="2458"/>
                  </a:lnTo>
                  <a:lnTo>
                    <a:pt x="9610" y="2414"/>
                  </a:lnTo>
                  <a:lnTo>
                    <a:pt x="570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72" name="Google Shape;14672;p408"/>
            <p:cNvSpPr/>
            <p:nvPr/>
          </p:nvSpPr>
          <p:spPr>
            <a:xfrm>
              <a:off x="3642150" y="2927150"/>
              <a:ext cx="329125" cy="352150"/>
            </a:xfrm>
            <a:custGeom>
              <a:avLst/>
              <a:gdLst/>
              <a:ahLst/>
              <a:cxnLst/>
              <a:rect l="l" t="t" r="r" b="b"/>
              <a:pathLst>
                <a:path w="13165" h="14086" extrusionOk="0">
                  <a:moveTo>
                    <a:pt x="5836" y="0"/>
                  </a:moveTo>
                  <a:lnTo>
                    <a:pt x="4257" y="176"/>
                  </a:lnTo>
                  <a:lnTo>
                    <a:pt x="3555" y="351"/>
                  </a:lnTo>
                  <a:lnTo>
                    <a:pt x="2940" y="527"/>
                  </a:lnTo>
                  <a:lnTo>
                    <a:pt x="2414" y="702"/>
                  </a:lnTo>
                  <a:lnTo>
                    <a:pt x="1931" y="922"/>
                  </a:lnTo>
                  <a:lnTo>
                    <a:pt x="1536" y="1185"/>
                  </a:lnTo>
                  <a:lnTo>
                    <a:pt x="1185" y="1492"/>
                  </a:lnTo>
                  <a:lnTo>
                    <a:pt x="878" y="1799"/>
                  </a:lnTo>
                  <a:lnTo>
                    <a:pt x="615" y="2151"/>
                  </a:lnTo>
                  <a:lnTo>
                    <a:pt x="439" y="2545"/>
                  </a:lnTo>
                  <a:lnTo>
                    <a:pt x="264" y="2984"/>
                  </a:lnTo>
                  <a:lnTo>
                    <a:pt x="132" y="3423"/>
                  </a:lnTo>
                  <a:lnTo>
                    <a:pt x="88" y="3950"/>
                  </a:lnTo>
                  <a:lnTo>
                    <a:pt x="0" y="4520"/>
                  </a:lnTo>
                  <a:lnTo>
                    <a:pt x="0" y="5091"/>
                  </a:lnTo>
                  <a:lnTo>
                    <a:pt x="0" y="6451"/>
                  </a:lnTo>
                  <a:lnTo>
                    <a:pt x="0" y="6495"/>
                  </a:lnTo>
                  <a:lnTo>
                    <a:pt x="702" y="8996"/>
                  </a:lnTo>
                  <a:lnTo>
                    <a:pt x="746" y="9084"/>
                  </a:lnTo>
                  <a:lnTo>
                    <a:pt x="2896" y="12155"/>
                  </a:lnTo>
                  <a:lnTo>
                    <a:pt x="2984" y="12989"/>
                  </a:lnTo>
                  <a:lnTo>
                    <a:pt x="2677" y="13603"/>
                  </a:lnTo>
                  <a:lnTo>
                    <a:pt x="2370" y="13779"/>
                  </a:lnTo>
                  <a:lnTo>
                    <a:pt x="2326" y="13823"/>
                  </a:lnTo>
                  <a:lnTo>
                    <a:pt x="2282" y="13867"/>
                  </a:lnTo>
                  <a:lnTo>
                    <a:pt x="2282" y="13954"/>
                  </a:lnTo>
                  <a:lnTo>
                    <a:pt x="2282" y="13998"/>
                  </a:lnTo>
                  <a:lnTo>
                    <a:pt x="2326" y="14086"/>
                  </a:lnTo>
                  <a:lnTo>
                    <a:pt x="2501" y="14086"/>
                  </a:lnTo>
                  <a:lnTo>
                    <a:pt x="2896" y="13910"/>
                  </a:lnTo>
                  <a:lnTo>
                    <a:pt x="2940" y="13823"/>
                  </a:lnTo>
                  <a:lnTo>
                    <a:pt x="3335" y="13077"/>
                  </a:lnTo>
                  <a:lnTo>
                    <a:pt x="3335" y="12989"/>
                  </a:lnTo>
                  <a:lnTo>
                    <a:pt x="3247" y="12067"/>
                  </a:lnTo>
                  <a:lnTo>
                    <a:pt x="3204" y="11980"/>
                  </a:lnTo>
                  <a:lnTo>
                    <a:pt x="1053" y="8908"/>
                  </a:lnTo>
                  <a:lnTo>
                    <a:pt x="351" y="6407"/>
                  </a:lnTo>
                  <a:lnTo>
                    <a:pt x="351" y="5178"/>
                  </a:lnTo>
                  <a:lnTo>
                    <a:pt x="351" y="4608"/>
                  </a:lnTo>
                  <a:lnTo>
                    <a:pt x="395" y="4081"/>
                  </a:lnTo>
                  <a:lnTo>
                    <a:pt x="439" y="3599"/>
                  </a:lnTo>
                  <a:lnTo>
                    <a:pt x="571" y="3160"/>
                  </a:lnTo>
                  <a:lnTo>
                    <a:pt x="702" y="2765"/>
                  </a:lnTo>
                  <a:lnTo>
                    <a:pt x="878" y="2414"/>
                  </a:lnTo>
                  <a:lnTo>
                    <a:pt x="1097" y="2063"/>
                  </a:lnTo>
                  <a:lnTo>
                    <a:pt x="1361" y="1756"/>
                  </a:lnTo>
                  <a:lnTo>
                    <a:pt x="1712" y="1492"/>
                  </a:lnTo>
                  <a:lnTo>
                    <a:pt x="2063" y="1273"/>
                  </a:lnTo>
                  <a:lnTo>
                    <a:pt x="2545" y="1054"/>
                  </a:lnTo>
                  <a:lnTo>
                    <a:pt x="3028" y="834"/>
                  </a:lnTo>
                  <a:lnTo>
                    <a:pt x="3642" y="702"/>
                  </a:lnTo>
                  <a:lnTo>
                    <a:pt x="4301" y="527"/>
                  </a:lnTo>
                  <a:lnTo>
                    <a:pt x="5836" y="351"/>
                  </a:lnTo>
                  <a:lnTo>
                    <a:pt x="6890" y="659"/>
                  </a:lnTo>
                  <a:lnTo>
                    <a:pt x="7855" y="1580"/>
                  </a:lnTo>
                  <a:lnTo>
                    <a:pt x="7899" y="1580"/>
                  </a:lnTo>
                  <a:lnTo>
                    <a:pt x="11102" y="3335"/>
                  </a:lnTo>
                  <a:lnTo>
                    <a:pt x="12901" y="4388"/>
                  </a:lnTo>
                  <a:lnTo>
                    <a:pt x="12989" y="4432"/>
                  </a:lnTo>
                  <a:lnTo>
                    <a:pt x="13033" y="4388"/>
                  </a:lnTo>
                  <a:lnTo>
                    <a:pt x="13077" y="4388"/>
                  </a:lnTo>
                  <a:lnTo>
                    <a:pt x="13164" y="4345"/>
                  </a:lnTo>
                  <a:lnTo>
                    <a:pt x="13164" y="4257"/>
                  </a:lnTo>
                  <a:lnTo>
                    <a:pt x="13164" y="4213"/>
                  </a:lnTo>
                  <a:lnTo>
                    <a:pt x="13121" y="4125"/>
                  </a:lnTo>
                  <a:lnTo>
                    <a:pt x="13077" y="4081"/>
                  </a:lnTo>
                  <a:lnTo>
                    <a:pt x="11278" y="3028"/>
                  </a:lnTo>
                  <a:lnTo>
                    <a:pt x="8074" y="1317"/>
                  </a:lnTo>
                  <a:lnTo>
                    <a:pt x="7109" y="395"/>
                  </a:lnTo>
                  <a:lnTo>
                    <a:pt x="7065" y="351"/>
                  </a:lnTo>
                  <a:lnTo>
                    <a:pt x="592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73" name="Google Shape;14673;p408"/>
            <p:cNvSpPr/>
            <p:nvPr/>
          </p:nvSpPr>
          <p:spPr>
            <a:xfrm>
              <a:off x="3625700" y="2886550"/>
              <a:ext cx="275375" cy="360950"/>
            </a:xfrm>
            <a:custGeom>
              <a:avLst/>
              <a:gdLst/>
              <a:ahLst/>
              <a:cxnLst/>
              <a:rect l="l" t="t" r="r" b="b"/>
              <a:pathLst>
                <a:path w="11015" h="14438" extrusionOk="0">
                  <a:moveTo>
                    <a:pt x="7767" y="1"/>
                  </a:moveTo>
                  <a:lnTo>
                    <a:pt x="4783" y="835"/>
                  </a:lnTo>
                  <a:lnTo>
                    <a:pt x="1360" y="1975"/>
                  </a:lnTo>
                  <a:lnTo>
                    <a:pt x="1273" y="2019"/>
                  </a:lnTo>
                  <a:lnTo>
                    <a:pt x="878" y="2458"/>
                  </a:lnTo>
                  <a:lnTo>
                    <a:pt x="878" y="2502"/>
                  </a:lnTo>
                  <a:lnTo>
                    <a:pt x="527" y="3248"/>
                  </a:lnTo>
                  <a:lnTo>
                    <a:pt x="527" y="3292"/>
                  </a:lnTo>
                  <a:lnTo>
                    <a:pt x="44" y="5925"/>
                  </a:lnTo>
                  <a:lnTo>
                    <a:pt x="0" y="5969"/>
                  </a:lnTo>
                  <a:lnTo>
                    <a:pt x="44" y="8250"/>
                  </a:lnTo>
                  <a:lnTo>
                    <a:pt x="88" y="8294"/>
                  </a:lnTo>
                  <a:lnTo>
                    <a:pt x="878" y="10795"/>
                  </a:lnTo>
                  <a:lnTo>
                    <a:pt x="878" y="10839"/>
                  </a:lnTo>
                  <a:lnTo>
                    <a:pt x="2721" y="13648"/>
                  </a:lnTo>
                  <a:lnTo>
                    <a:pt x="2721" y="13911"/>
                  </a:lnTo>
                  <a:lnTo>
                    <a:pt x="2457" y="14130"/>
                  </a:lnTo>
                  <a:lnTo>
                    <a:pt x="2414" y="14174"/>
                  </a:lnTo>
                  <a:lnTo>
                    <a:pt x="2370" y="14262"/>
                  </a:lnTo>
                  <a:lnTo>
                    <a:pt x="2414" y="14306"/>
                  </a:lnTo>
                  <a:lnTo>
                    <a:pt x="2414" y="14394"/>
                  </a:lnTo>
                  <a:lnTo>
                    <a:pt x="2501" y="14437"/>
                  </a:lnTo>
                  <a:lnTo>
                    <a:pt x="2545" y="14437"/>
                  </a:lnTo>
                  <a:lnTo>
                    <a:pt x="2677" y="14394"/>
                  </a:lnTo>
                  <a:lnTo>
                    <a:pt x="2984" y="14130"/>
                  </a:lnTo>
                  <a:lnTo>
                    <a:pt x="3028" y="14086"/>
                  </a:lnTo>
                  <a:lnTo>
                    <a:pt x="3028" y="14043"/>
                  </a:lnTo>
                  <a:lnTo>
                    <a:pt x="3072" y="13604"/>
                  </a:lnTo>
                  <a:lnTo>
                    <a:pt x="3072" y="13516"/>
                  </a:lnTo>
                  <a:lnTo>
                    <a:pt x="1185" y="10664"/>
                  </a:lnTo>
                  <a:lnTo>
                    <a:pt x="395" y="8206"/>
                  </a:lnTo>
                  <a:lnTo>
                    <a:pt x="351" y="5969"/>
                  </a:lnTo>
                  <a:lnTo>
                    <a:pt x="834" y="3380"/>
                  </a:lnTo>
                  <a:lnTo>
                    <a:pt x="1185" y="2678"/>
                  </a:lnTo>
                  <a:lnTo>
                    <a:pt x="1492" y="2326"/>
                  </a:lnTo>
                  <a:lnTo>
                    <a:pt x="4915" y="1142"/>
                  </a:lnTo>
                  <a:lnTo>
                    <a:pt x="7811" y="352"/>
                  </a:lnTo>
                  <a:lnTo>
                    <a:pt x="10751" y="1317"/>
                  </a:lnTo>
                  <a:lnTo>
                    <a:pt x="10839" y="1361"/>
                  </a:lnTo>
                  <a:lnTo>
                    <a:pt x="10882" y="1317"/>
                  </a:lnTo>
                  <a:lnTo>
                    <a:pt x="10970" y="1273"/>
                  </a:lnTo>
                  <a:lnTo>
                    <a:pt x="10970" y="1229"/>
                  </a:lnTo>
                  <a:lnTo>
                    <a:pt x="11014" y="1142"/>
                  </a:lnTo>
                  <a:lnTo>
                    <a:pt x="10970" y="1098"/>
                  </a:lnTo>
                  <a:lnTo>
                    <a:pt x="10926" y="1054"/>
                  </a:lnTo>
                  <a:lnTo>
                    <a:pt x="10882" y="1010"/>
                  </a:lnTo>
                  <a:lnTo>
                    <a:pt x="785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74" name="Google Shape;14674;p408"/>
            <p:cNvSpPr/>
            <p:nvPr/>
          </p:nvSpPr>
          <p:spPr>
            <a:xfrm>
              <a:off x="3703575" y="3053300"/>
              <a:ext cx="118500" cy="174450"/>
            </a:xfrm>
            <a:custGeom>
              <a:avLst/>
              <a:gdLst/>
              <a:ahLst/>
              <a:cxnLst/>
              <a:rect l="l" t="t" r="r" b="b"/>
              <a:pathLst>
                <a:path w="4740" h="6978" extrusionOk="0">
                  <a:moveTo>
                    <a:pt x="966" y="352"/>
                  </a:moveTo>
                  <a:lnTo>
                    <a:pt x="1624" y="527"/>
                  </a:lnTo>
                  <a:lnTo>
                    <a:pt x="2765" y="1405"/>
                  </a:lnTo>
                  <a:lnTo>
                    <a:pt x="3950" y="2897"/>
                  </a:lnTo>
                  <a:lnTo>
                    <a:pt x="4389" y="4564"/>
                  </a:lnTo>
                  <a:lnTo>
                    <a:pt x="3906" y="6276"/>
                  </a:lnTo>
                  <a:lnTo>
                    <a:pt x="3818" y="6495"/>
                  </a:lnTo>
                  <a:lnTo>
                    <a:pt x="878" y="3511"/>
                  </a:lnTo>
                  <a:lnTo>
                    <a:pt x="483" y="2897"/>
                  </a:lnTo>
                  <a:lnTo>
                    <a:pt x="352" y="834"/>
                  </a:lnTo>
                  <a:lnTo>
                    <a:pt x="966" y="352"/>
                  </a:lnTo>
                  <a:close/>
                  <a:moveTo>
                    <a:pt x="878" y="1"/>
                  </a:moveTo>
                  <a:lnTo>
                    <a:pt x="790" y="45"/>
                  </a:lnTo>
                  <a:lnTo>
                    <a:pt x="88" y="615"/>
                  </a:lnTo>
                  <a:lnTo>
                    <a:pt x="1" y="659"/>
                  </a:lnTo>
                  <a:lnTo>
                    <a:pt x="1" y="747"/>
                  </a:lnTo>
                  <a:lnTo>
                    <a:pt x="132" y="2985"/>
                  </a:lnTo>
                  <a:lnTo>
                    <a:pt x="132" y="3072"/>
                  </a:lnTo>
                  <a:lnTo>
                    <a:pt x="571" y="3730"/>
                  </a:lnTo>
                  <a:lnTo>
                    <a:pt x="615" y="3774"/>
                  </a:lnTo>
                  <a:lnTo>
                    <a:pt x="3774" y="6934"/>
                  </a:lnTo>
                  <a:lnTo>
                    <a:pt x="3818" y="6978"/>
                  </a:lnTo>
                  <a:lnTo>
                    <a:pt x="3994" y="6978"/>
                  </a:lnTo>
                  <a:lnTo>
                    <a:pt x="4038" y="6890"/>
                  </a:lnTo>
                  <a:lnTo>
                    <a:pt x="4257" y="6407"/>
                  </a:lnTo>
                  <a:lnTo>
                    <a:pt x="4257" y="6363"/>
                  </a:lnTo>
                  <a:lnTo>
                    <a:pt x="4740" y="4608"/>
                  </a:lnTo>
                  <a:lnTo>
                    <a:pt x="4740" y="4520"/>
                  </a:lnTo>
                  <a:lnTo>
                    <a:pt x="4301" y="2765"/>
                  </a:lnTo>
                  <a:lnTo>
                    <a:pt x="4257" y="2677"/>
                  </a:lnTo>
                  <a:lnTo>
                    <a:pt x="3028" y="1185"/>
                  </a:lnTo>
                  <a:lnTo>
                    <a:pt x="2984" y="1142"/>
                  </a:lnTo>
                  <a:lnTo>
                    <a:pt x="1800" y="220"/>
                  </a:lnTo>
                  <a:lnTo>
                    <a:pt x="1756" y="176"/>
                  </a:lnTo>
                  <a:lnTo>
                    <a:pt x="96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75" name="Google Shape;14675;p408"/>
            <p:cNvSpPr/>
            <p:nvPr/>
          </p:nvSpPr>
          <p:spPr>
            <a:xfrm>
              <a:off x="3689325" y="3025875"/>
              <a:ext cx="149200" cy="218325"/>
            </a:xfrm>
            <a:custGeom>
              <a:avLst/>
              <a:gdLst/>
              <a:ahLst/>
              <a:cxnLst/>
              <a:rect l="l" t="t" r="r" b="b"/>
              <a:pathLst>
                <a:path w="5968" h="8733" extrusionOk="0">
                  <a:moveTo>
                    <a:pt x="1360" y="396"/>
                  </a:moveTo>
                  <a:lnTo>
                    <a:pt x="1975" y="615"/>
                  </a:lnTo>
                  <a:lnTo>
                    <a:pt x="3949" y="2239"/>
                  </a:lnTo>
                  <a:lnTo>
                    <a:pt x="5134" y="3774"/>
                  </a:lnTo>
                  <a:lnTo>
                    <a:pt x="5441" y="4564"/>
                  </a:lnTo>
                  <a:lnTo>
                    <a:pt x="5617" y="5617"/>
                  </a:lnTo>
                  <a:lnTo>
                    <a:pt x="5441" y="6670"/>
                  </a:lnTo>
                  <a:lnTo>
                    <a:pt x="4871" y="7943"/>
                  </a:lnTo>
                  <a:lnTo>
                    <a:pt x="4388" y="8382"/>
                  </a:lnTo>
                  <a:lnTo>
                    <a:pt x="3949" y="8338"/>
                  </a:lnTo>
                  <a:lnTo>
                    <a:pt x="1317" y="5310"/>
                  </a:lnTo>
                  <a:lnTo>
                    <a:pt x="658" y="4389"/>
                  </a:lnTo>
                  <a:lnTo>
                    <a:pt x="351" y="2282"/>
                  </a:lnTo>
                  <a:lnTo>
                    <a:pt x="395" y="1273"/>
                  </a:lnTo>
                  <a:lnTo>
                    <a:pt x="614" y="790"/>
                  </a:lnTo>
                  <a:lnTo>
                    <a:pt x="1360" y="396"/>
                  </a:lnTo>
                  <a:close/>
                  <a:moveTo>
                    <a:pt x="1317" y="1"/>
                  </a:moveTo>
                  <a:lnTo>
                    <a:pt x="1273" y="45"/>
                  </a:lnTo>
                  <a:lnTo>
                    <a:pt x="395" y="527"/>
                  </a:lnTo>
                  <a:lnTo>
                    <a:pt x="351" y="615"/>
                  </a:lnTo>
                  <a:lnTo>
                    <a:pt x="44" y="1142"/>
                  </a:lnTo>
                  <a:lnTo>
                    <a:pt x="44" y="1229"/>
                  </a:lnTo>
                  <a:lnTo>
                    <a:pt x="0" y="2282"/>
                  </a:lnTo>
                  <a:lnTo>
                    <a:pt x="0" y="2326"/>
                  </a:lnTo>
                  <a:lnTo>
                    <a:pt x="307" y="4520"/>
                  </a:lnTo>
                  <a:lnTo>
                    <a:pt x="351" y="4564"/>
                  </a:lnTo>
                  <a:lnTo>
                    <a:pt x="1053" y="5530"/>
                  </a:lnTo>
                  <a:lnTo>
                    <a:pt x="3730" y="8645"/>
                  </a:lnTo>
                  <a:lnTo>
                    <a:pt x="3774" y="8689"/>
                  </a:lnTo>
                  <a:lnTo>
                    <a:pt x="3818" y="8689"/>
                  </a:lnTo>
                  <a:lnTo>
                    <a:pt x="4432" y="8733"/>
                  </a:lnTo>
                  <a:lnTo>
                    <a:pt x="4476" y="8733"/>
                  </a:lnTo>
                  <a:lnTo>
                    <a:pt x="4564" y="8689"/>
                  </a:lnTo>
                  <a:lnTo>
                    <a:pt x="5134" y="8206"/>
                  </a:lnTo>
                  <a:lnTo>
                    <a:pt x="5178" y="8118"/>
                  </a:lnTo>
                  <a:lnTo>
                    <a:pt x="5792" y="6758"/>
                  </a:lnTo>
                  <a:lnTo>
                    <a:pt x="5792" y="6714"/>
                  </a:lnTo>
                  <a:lnTo>
                    <a:pt x="5968" y="5661"/>
                  </a:lnTo>
                  <a:lnTo>
                    <a:pt x="5968" y="5617"/>
                  </a:lnTo>
                  <a:lnTo>
                    <a:pt x="5792" y="4476"/>
                  </a:lnTo>
                  <a:lnTo>
                    <a:pt x="5792" y="4433"/>
                  </a:lnTo>
                  <a:lnTo>
                    <a:pt x="5441" y="3599"/>
                  </a:lnTo>
                  <a:lnTo>
                    <a:pt x="5397" y="3555"/>
                  </a:lnTo>
                  <a:lnTo>
                    <a:pt x="4213" y="2019"/>
                  </a:lnTo>
                  <a:lnTo>
                    <a:pt x="4213" y="1975"/>
                  </a:lnTo>
                  <a:lnTo>
                    <a:pt x="2194" y="352"/>
                  </a:lnTo>
                  <a:lnTo>
                    <a:pt x="2150" y="308"/>
                  </a:lnTo>
                  <a:lnTo>
                    <a:pt x="1404" y="45"/>
                  </a:lnTo>
                  <a:lnTo>
                    <a:pt x="131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76" name="Google Shape;14676;p408"/>
            <p:cNvSpPr/>
            <p:nvPr/>
          </p:nvSpPr>
          <p:spPr>
            <a:xfrm>
              <a:off x="3745275" y="2955675"/>
              <a:ext cx="168950" cy="217225"/>
            </a:xfrm>
            <a:custGeom>
              <a:avLst/>
              <a:gdLst/>
              <a:ahLst/>
              <a:cxnLst/>
              <a:rect l="l" t="t" r="r" b="b"/>
              <a:pathLst>
                <a:path w="6758" h="8689" extrusionOk="0">
                  <a:moveTo>
                    <a:pt x="88" y="0"/>
                  </a:moveTo>
                  <a:lnTo>
                    <a:pt x="44" y="44"/>
                  </a:lnTo>
                  <a:lnTo>
                    <a:pt x="0" y="88"/>
                  </a:lnTo>
                  <a:lnTo>
                    <a:pt x="0" y="176"/>
                  </a:lnTo>
                  <a:lnTo>
                    <a:pt x="0" y="264"/>
                  </a:lnTo>
                  <a:lnTo>
                    <a:pt x="44" y="307"/>
                  </a:lnTo>
                  <a:lnTo>
                    <a:pt x="132" y="307"/>
                  </a:lnTo>
                  <a:lnTo>
                    <a:pt x="1360" y="878"/>
                  </a:lnTo>
                  <a:lnTo>
                    <a:pt x="3379" y="1799"/>
                  </a:lnTo>
                  <a:lnTo>
                    <a:pt x="6407" y="5266"/>
                  </a:lnTo>
                  <a:lnTo>
                    <a:pt x="6187" y="8469"/>
                  </a:lnTo>
                  <a:lnTo>
                    <a:pt x="6187" y="8557"/>
                  </a:lnTo>
                  <a:lnTo>
                    <a:pt x="6231" y="8601"/>
                  </a:lnTo>
                  <a:lnTo>
                    <a:pt x="6275" y="8645"/>
                  </a:lnTo>
                  <a:lnTo>
                    <a:pt x="6319" y="8689"/>
                  </a:lnTo>
                  <a:lnTo>
                    <a:pt x="6363" y="8689"/>
                  </a:lnTo>
                  <a:lnTo>
                    <a:pt x="6450" y="8645"/>
                  </a:lnTo>
                  <a:lnTo>
                    <a:pt x="6538" y="8513"/>
                  </a:lnTo>
                  <a:lnTo>
                    <a:pt x="6758" y="5222"/>
                  </a:lnTo>
                  <a:lnTo>
                    <a:pt x="6758" y="5134"/>
                  </a:lnTo>
                  <a:lnTo>
                    <a:pt x="6714" y="5090"/>
                  </a:lnTo>
                  <a:lnTo>
                    <a:pt x="3598" y="1536"/>
                  </a:lnTo>
                  <a:lnTo>
                    <a:pt x="3554" y="1492"/>
                  </a:lnTo>
                  <a:lnTo>
                    <a:pt x="1887" y="702"/>
                  </a:lnTo>
                  <a:lnTo>
                    <a:pt x="834" y="220"/>
                  </a:lnTo>
                  <a:lnTo>
                    <a:pt x="21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77" name="Google Shape;14677;p408"/>
            <p:cNvSpPr/>
            <p:nvPr/>
          </p:nvSpPr>
          <p:spPr>
            <a:xfrm>
              <a:off x="3838500" y="2980900"/>
              <a:ext cx="96575" cy="170050"/>
            </a:xfrm>
            <a:custGeom>
              <a:avLst/>
              <a:gdLst/>
              <a:ahLst/>
              <a:cxnLst/>
              <a:rect l="l" t="t" r="r" b="b"/>
              <a:pathLst>
                <a:path w="3863" h="6802" extrusionOk="0">
                  <a:moveTo>
                    <a:pt x="133" y="1"/>
                  </a:moveTo>
                  <a:lnTo>
                    <a:pt x="89" y="44"/>
                  </a:lnTo>
                  <a:lnTo>
                    <a:pt x="1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45" y="308"/>
                  </a:lnTo>
                  <a:lnTo>
                    <a:pt x="2239" y="2063"/>
                  </a:lnTo>
                  <a:lnTo>
                    <a:pt x="3511" y="4301"/>
                  </a:lnTo>
                  <a:lnTo>
                    <a:pt x="3248" y="6583"/>
                  </a:lnTo>
                  <a:lnTo>
                    <a:pt x="3248" y="6670"/>
                  </a:lnTo>
                  <a:lnTo>
                    <a:pt x="3292" y="6714"/>
                  </a:lnTo>
                  <a:lnTo>
                    <a:pt x="3336" y="6758"/>
                  </a:lnTo>
                  <a:lnTo>
                    <a:pt x="3380" y="6802"/>
                  </a:lnTo>
                  <a:lnTo>
                    <a:pt x="3424" y="6802"/>
                  </a:lnTo>
                  <a:lnTo>
                    <a:pt x="3511" y="6758"/>
                  </a:lnTo>
                  <a:lnTo>
                    <a:pt x="3599" y="6626"/>
                  </a:lnTo>
                  <a:lnTo>
                    <a:pt x="3862" y="4301"/>
                  </a:lnTo>
                  <a:lnTo>
                    <a:pt x="3862" y="4213"/>
                  </a:lnTo>
                  <a:lnTo>
                    <a:pt x="2546" y="1844"/>
                  </a:lnTo>
                  <a:lnTo>
                    <a:pt x="2502" y="1800"/>
                  </a:lnTo>
                  <a:lnTo>
                    <a:pt x="264" y="44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78" name="Google Shape;14678;p408"/>
            <p:cNvSpPr/>
            <p:nvPr/>
          </p:nvSpPr>
          <p:spPr>
            <a:xfrm>
              <a:off x="6159800" y="3992350"/>
              <a:ext cx="10975" cy="43900"/>
            </a:xfrm>
            <a:custGeom>
              <a:avLst/>
              <a:gdLst/>
              <a:ahLst/>
              <a:cxnLst/>
              <a:rect l="l" t="t" r="r" b="b"/>
              <a:pathLst>
                <a:path w="439" h="1756" extrusionOk="0">
                  <a:moveTo>
                    <a:pt x="307" y="0"/>
                  </a:moveTo>
                  <a:lnTo>
                    <a:pt x="220" y="44"/>
                  </a:lnTo>
                  <a:lnTo>
                    <a:pt x="176" y="44"/>
                  </a:lnTo>
                  <a:lnTo>
                    <a:pt x="132" y="132"/>
                  </a:lnTo>
                  <a:lnTo>
                    <a:pt x="88" y="176"/>
                  </a:lnTo>
                  <a:lnTo>
                    <a:pt x="0" y="1580"/>
                  </a:lnTo>
                  <a:lnTo>
                    <a:pt x="0" y="1668"/>
                  </a:lnTo>
                  <a:lnTo>
                    <a:pt x="44" y="1712"/>
                  </a:lnTo>
                  <a:lnTo>
                    <a:pt x="88" y="1755"/>
                  </a:lnTo>
                  <a:lnTo>
                    <a:pt x="176" y="1755"/>
                  </a:lnTo>
                  <a:lnTo>
                    <a:pt x="307" y="1712"/>
                  </a:lnTo>
                  <a:lnTo>
                    <a:pt x="351" y="1624"/>
                  </a:lnTo>
                  <a:lnTo>
                    <a:pt x="439" y="220"/>
                  </a:lnTo>
                  <a:lnTo>
                    <a:pt x="439" y="132"/>
                  </a:lnTo>
                  <a:lnTo>
                    <a:pt x="395" y="88"/>
                  </a:lnTo>
                  <a:lnTo>
                    <a:pt x="351" y="44"/>
                  </a:lnTo>
                  <a:lnTo>
                    <a:pt x="30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79" name="Google Shape;14679;p408"/>
            <p:cNvSpPr/>
            <p:nvPr/>
          </p:nvSpPr>
          <p:spPr>
            <a:xfrm>
              <a:off x="6108225" y="4190900"/>
              <a:ext cx="28550" cy="37325"/>
            </a:xfrm>
            <a:custGeom>
              <a:avLst/>
              <a:gdLst/>
              <a:ahLst/>
              <a:cxnLst/>
              <a:rect l="l" t="t" r="r" b="b"/>
              <a:pathLst>
                <a:path w="1142" h="1493" extrusionOk="0">
                  <a:moveTo>
                    <a:pt x="878" y="1"/>
                  </a:moveTo>
                  <a:lnTo>
                    <a:pt x="834" y="88"/>
                  </a:lnTo>
                  <a:lnTo>
                    <a:pt x="1" y="1229"/>
                  </a:lnTo>
                  <a:lnTo>
                    <a:pt x="1" y="1273"/>
                  </a:lnTo>
                  <a:lnTo>
                    <a:pt x="1" y="1361"/>
                  </a:lnTo>
                  <a:lnTo>
                    <a:pt x="1" y="1405"/>
                  </a:lnTo>
                  <a:lnTo>
                    <a:pt x="45" y="1449"/>
                  </a:lnTo>
                  <a:lnTo>
                    <a:pt x="176" y="1492"/>
                  </a:lnTo>
                  <a:lnTo>
                    <a:pt x="264" y="1492"/>
                  </a:lnTo>
                  <a:lnTo>
                    <a:pt x="308" y="1405"/>
                  </a:lnTo>
                  <a:lnTo>
                    <a:pt x="1098" y="264"/>
                  </a:lnTo>
                  <a:lnTo>
                    <a:pt x="1142" y="220"/>
                  </a:lnTo>
                  <a:lnTo>
                    <a:pt x="1142" y="132"/>
                  </a:lnTo>
                  <a:lnTo>
                    <a:pt x="1098" y="88"/>
                  </a:lnTo>
                  <a:lnTo>
                    <a:pt x="1054" y="44"/>
                  </a:lnTo>
                  <a:lnTo>
                    <a:pt x="101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80" name="Google Shape;14680;p408"/>
            <p:cNvSpPr/>
            <p:nvPr/>
          </p:nvSpPr>
          <p:spPr>
            <a:xfrm>
              <a:off x="6367125" y="4108625"/>
              <a:ext cx="36225" cy="30750"/>
            </a:xfrm>
            <a:custGeom>
              <a:avLst/>
              <a:gdLst/>
              <a:ahLst/>
              <a:cxnLst/>
              <a:rect l="l" t="t" r="r" b="b"/>
              <a:pathLst>
                <a:path w="1449" h="1230" extrusionOk="0">
                  <a:moveTo>
                    <a:pt x="88" y="1"/>
                  </a:moveTo>
                  <a:lnTo>
                    <a:pt x="44" y="44"/>
                  </a:lnTo>
                  <a:lnTo>
                    <a:pt x="1" y="132"/>
                  </a:lnTo>
                  <a:lnTo>
                    <a:pt x="1" y="176"/>
                  </a:lnTo>
                  <a:lnTo>
                    <a:pt x="44" y="264"/>
                  </a:lnTo>
                  <a:lnTo>
                    <a:pt x="88" y="308"/>
                  </a:lnTo>
                  <a:lnTo>
                    <a:pt x="1185" y="1185"/>
                  </a:lnTo>
                  <a:lnTo>
                    <a:pt x="1273" y="1229"/>
                  </a:lnTo>
                  <a:lnTo>
                    <a:pt x="1361" y="1185"/>
                  </a:lnTo>
                  <a:lnTo>
                    <a:pt x="1405" y="1141"/>
                  </a:lnTo>
                  <a:lnTo>
                    <a:pt x="1449" y="1098"/>
                  </a:lnTo>
                  <a:lnTo>
                    <a:pt x="1449" y="1010"/>
                  </a:lnTo>
                  <a:lnTo>
                    <a:pt x="1449" y="966"/>
                  </a:lnTo>
                  <a:lnTo>
                    <a:pt x="1405" y="922"/>
                  </a:lnTo>
                  <a:lnTo>
                    <a:pt x="308" y="44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81" name="Google Shape;14681;p408"/>
            <p:cNvSpPr/>
            <p:nvPr/>
          </p:nvSpPr>
          <p:spPr>
            <a:xfrm>
              <a:off x="5861400" y="5099225"/>
              <a:ext cx="47200" cy="13175"/>
            </a:xfrm>
            <a:custGeom>
              <a:avLst/>
              <a:gdLst/>
              <a:ahLst/>
              <a:cxnLst/>
              <a:rect l="l" t="t" r="r" b="b"/>
              <a:pathLst>
                <a:path w="1888" h="527" extrusionOk="0">
                  <a:moveTo>
                    <a:pt x="1668" y="0"/>
                  </a:moveTo>
                  <a:lnTo>
                    <a:pt x="132" y="176"/>
                  </a:lnTo>
                  <a:lnTo>
                    <a:pt x="88" y="220"/>
                  </a:lnTo>
                  <a:lnTo>
                    <a:pt x="1" y="264"/>
                  </a:lnTo>
                  <a:lnTo>
                    <a:pt x="1" y="308"/>
                  </a:lnTo>
                  <a:lnTo>
                    <a:pt x="1" y="395"/>
                  </a:lnTo>
                  <a:lnTo>
                    <a:pt x="44" y="483"/>
                  </a:lnTo>
                  <a:lnTo>
                    <a:pt x="176" y="527"/>
                  </a:lnTo>
                  <a:lnTo>
                    <a:pt x="1712" y="351"/>
                  </a:lnTo>
                  <a:lnTo>
                    <a:pt x="1800" y="308"/>
                  </a:lnTo>
                  <a:lnTo>
                    <a:pt x="1844" y="264"/>
                  </a:lnTo>
                  <a:lnTo>
                    <a:pt x="1887" y="220"/>
                  </a:lnTo>
                  <a:lnTo>
                    <a:pt x="1887" y="132"/>
                  </a:lnTo>
                  <a:lnTo>
                    <a:pt x="1844" y="88"/>
                  </a:lnTo>
                  <a:lnTo>
                    <a:pt x="180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82" name="Google Shape;14682;p408"/>
            <p:cNvSpPr/>
            <p:nvPr/>
          </p:nvSpPr>
          <p:spPr>
            <a:xfrm>
              <a:off x="5808750" y="4503550"/>
              <a:ext cx="879825" cy="324725"/>
            </a:xfrm>
            <a:custGeom>
              <a:avLst/>
              <a:gdLst/>
              <a:ahLst/>
              <a:cxnLst/>
              <a:rect l="l" t="t" r="r" b="b"/>
              <a:pathLst>
                <a:path w="35193" h="12989" extrusionOk="0">
                  <a:moveTo>
                    <a:pt x="22336" y="0"/>
                  </a:moveTo>
                  <a:lnTo>
                    <a:pt x="21809" y="176"/>
                  </a:lnTo>
                  <a:lnTo>
                    <a:pt x="21765" y="220"/>
                  </a:lnTo>
                  <a:lnTo>
                    <a:pt x="20536" y="1273"/>
                  </a:lnTo>
                  <a:lnTo>
                    <a:pt x="19703" y="1931"/>
                  </a:lnTo>
                  <a:lnTo>
                    <a:pt x="19044" y="2458"/>
                  </a:lnTo>
                  <a:lnTo>
                    <a:pt x="17947" y="3423"/>
                  </a:lnTo>
                  <a:lnTo>
                    <a:pt x="17377" y="3906"/>
                  </a:lnTo>
                  <a:lnTo>
                    <a:pt x="16850" y="4301"/>
                  </a:lnTo>
                  <a:lnTo>
                    <a:pt x="16324" y="4652"/>
                  </a:lnTo>
                  <a:lnTo>
                    <a:pt x="15753" y="4959"/>
                  </a:lnTo>
                  <a:lnTo>
                    <a:pt x="15051" y="5222"/>
                  </a:lnTo>
                  <a:lnTo>
                    <a:pt x="14174" y="5485"/>
                  </a:lnTo>
                  <a:lnTo>
                    <a:pt x="13077" y="5705"/>
                  </a:lnTo>
                  <a:lnTo>
                    <a:pt x="11673" y="5968"/>
                  </a:lnTo>
                  <a:lnTo>
                    <a:pt x="11629" y="5968"/>
                  </a:lnTo>
                  <a:lnTo>
                    <a:pt x="10268" y="6626"/>
                  </a:lnTo>
                  <a:lnTo>
                    <a:pt x="10224" y="6626"/>
                  </a:lnTo>
                  <a:lnTo>
                    <a:pt x="9610" y="7241"/>
                  </a:lnTo>
                  <a:lnTo>
                    <a:pt x="9566" y="7285"/>
                  </a:lnTo>
                  <a:lnTo>
                    <a:pt x="8162" y="10093"/>
                  </a:lnTo>
                  <a:lnTo>
                    <a:pt x="7021" y="11541"/>
                  </a:lnTo>
                  <a:lnTo>
                    <a:pt x="5705" y="12506"/>
                  </a:lnTo>
                  <a:lnTo>
                    <a:pt x="5090" y="12638"/>
                  </a:lnTo>
                  <a:lnTo>
                    <a:pt x="3906" y="12506"/>
                  </a:lnTo>
                  <a:lnTo>
                    <a:pt x="1536" y="11804"/>
                  </a:lnTo>
                  <a:lnTo>
                    <a:pt x="264" y="11365"/>
                  </a:lnTo>
                  <a:lnTo>
                    <a:pt x="88" y="11365"/>
                  </a:lnTo>
                  <a:lnTo>
                    <a:pt x="44" y="11409"/>
                  </a:lnTo>
                  <a:lnTo>
                    <a:pt x="0" y="11453"/>
                  </a:lnTo>
                  <a:lnTo>
                    <a:pt x="0" y="11541"/>
                  </a:lnTo>
                  <a:lnTo>
                    <a:pt x="44" y="11585"/>
                  </a:lnTo>
                  <a:lnTo>
                    <a:pt x="44" y="11629"/>
                  </a:lnTo>
                  <a:lnTo>
                    <a:pt x="132" y="11673"/>
                  </a:lnTo>
                  <a:lnTo>
                    <a:pt x="1448" y="12155"/>
                  </a:lnTo>
                  <a:lnTo>
                    <a:pt x="3818" y="12857"/>
                  </a:lnTo>
                  <a:lnTo>
                    <a:pt x="3862" y="12857"/>
                  </a:lnTo>
                  <a:lnTo>
                    <a:pt x="5090" y="12989"/>
                  </a:lnTo>
                  <a:lnTo>
                    <a:pt x="5134" y="12989"/>
                  </a:lnTo>
                  <a:lnTo>
                    <a:pt x="5836" y="12813"/>
                  </a:lnTo>
                  <a:lnTo>
                    <a:pt x="5880" y="12770"/>
                  </a:lnTo>
                  <a:lnTo>
                    <a:pt x="7241" y="11804"/>
                  </a:lnTo>
                  <a:lnTo>
                    <a:pt x="7284" y="11760"/>
                  </a:lnTo>
                  <a:lnTo>
                    <a:pt x="8425" y="10268"/>
                  </a:lnTo>
                  <a:lnTo>
                    <a:pt x="8469" y="10268"/>
                  </a:lnTo>
                  <a:lnTo>
                    <a:pt x="9873" y="7460"/>
                  </a:lnTo>
                  <a:lnTo>
                    <a:pt x="10444" y="6934"/>
                  </a:lnTo>
                  <a:lnTo>
                    <a:pt x="11760" y="6319"/>
                  </a:lnTo>
                  <a:lnTo>
                    <a:pt x="13164" y="6056"/>
                  </a:lnTo>
                  <a:lnTo>
                    <a:pt x="14305" y="5793"/>
                  </a:lnTo>
                  <a:lnTo>
                    <a:pt x="15227" y="5529"/>
                  </a:lnTo>
                  <a:lnTo>
                    <a:pt x="15929" y="5266"/>
                  </a:lnTo>
                  <a:lnTo>
                    <a:pt x="16543" y="4959"/>
                  </a:lnTo>
                  <a:lnTo>
                    <a:pt x="17070" y="4608"/>
                  </a:lnTo>
                  <a:lnTo>
                    <a:pt x="17596" y="4169"/>
                  </a:lnTo>
                  <a:lnTo>
                    <a:pt x="18167" y="3686"/>
                  </a:lnTo>
                  <a:lnTo>
                    <a:pt x="19264" y="2765"/>
                  </a:lnTo>
                  <a:lnTo>
                    <a:pt x="19922" y="2194"/>
                  </a:lnTo>
                  <a:lnTo>
                    <a:pt x="20756" y="1580"/>
                  </a:lnTo>
                  <a:lnTo>
                    <a:pt x="21941" y="483"/>
                  </a:lnTo>
                  <a:lnTo>
                    <a:pt x="22423" y="351"/>
                  </a:lnTo>
                  <a:lnTo>
                    <a:pt x="25144" y="351"/>
                  </a:lnTo>
                  <a:lnTo>
                    <a:pt x="26460" y="395"/>
                  </a:lnTo>
                  <a:lnTo>
                    <a:pt x="27733" y="483"/>
                  </a:lnTo>
                  <a:lnTo>
                    <a:pt x="28347" y="615"/>
                  </a:lnTo>
                  <a:lnTo>
                    <a:pt x="28961" y="703"/>
                  </a:lnTo>
                  <a:lnTo>
                    <a:pt x="29576" y="878"/>
                  </a:lnTo>
                  <a:lnTo>
                    <a:pt x="30190" y="1054"/>
                  </a:lnTo>
                  <a:lnTo>
                    <a:pt x="30804" y="1273"/>
                  </a:lnTo>
                  <a:lnTo>
                    <a:pt x="31419" y="1536"/>
                  </a:lnTo>
                  <a:lnTo>
                    <a:pt x="32033" y="1843"/>
                  </a:lnTo>
                  <a:lnTo>
                    <a:pt x="32647" y="2194"/>
                  </a:lnTo>
                  <a:lnTo>
                    <a:pt x="34271" y="3291"/>
                  </a:lnTo>
                  <a:lnTo>
                    <a:pt x="34885" y="3950"/>
                  </a:lnTo>
                  <a:lnTo>
                    <a:pt x="34929" y="3994"/>
                  </a:lnTo>
                  <a:lnTo>
                    <a:pt x="35061" y="3994"/>
                  </a:lnTo>
                  <a:lnTo>
                    <a:pt x="35149" y="3950"/>
                  </a:lnTo>
                  <a:lnTo>
                    <a:pt x="35149" y="3906"/>
                  </a:lnTo>
                  <a:lnTo>
                    <a:pt x="35193" y="3818"/>
                  </a:lnTo>
                  <a:lnTo>
                    <a:pt x="35193" y="3774"/>
                  </a:lnTo>
                  <a:lnTo>
                    <a:pt x="35149" y="3686"/>
                  </a:lnTo>
                  <a:lnTo>
                    <a:pt x="34490" y="3028"/>
                  </a:lnTo>
                  <a:lnTo>
                    <a:pt x="34490" y="2984"/>
                  </a:lnTo>
                  <a:lnTo>
                    <a:pt x="32823" y="1931"/>
                  </a:lnTo>
                  <a:lnTo>
                    <a:pt x="32209" y="1536"/>
                  </a:lnTo>
                  <a:lnTo>
                    <a:pt x="31594" y="1229"/>
                  </a:lnTo>
                  <a:lnTo>
                    <a:pt x="30980" y="966"/>
                  </a:lnTo>
                  <a:lnTo>
                    <a:pt x="30322" y="746"/>
                  </a:lnTo>
                  <a:lnTo>
                    <a:pt x="29707" y="527"/>
                  </a:lnTo>
                  <a:lnTo>
                    <a:pt x="29093" y="395"/>
                  </a:lnTo>
                  <a:lnTo>
                    <a:pt x="28435" y="264"/>
                  </a:lnTo>
                  <a:lnTo>
                    <a:pt x="27821" y="132"/>
                  </a:lnTo>
                  <a:lnTo>
                    <a:pt x="26504" y="44"/>
                  </a:lnTo>
                  <a:lnTo>
                    <a:pt x="2518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83" name="Google Shape;14683;p408"/>
            <p:cNvSpPr/>
            <p:nvPr/>
          </p:nvSpPr>
          <p:spPr>
            <a:xfrm>
              <a:off x="5804350" y="4473925"/>
              <a:ext cx="934675" cy="337900"/>
            </a:xfrm>
            <a:custGeom>
              <a:avLst/>
              <a:gdLst/>
              <a:ahLst/>
              <a:cxnLst/>
              <a:rect l="l" t="t" r="r" b="b"/>
              <a:pathLst>
                <a:path w="37387" h="13516" extrusionOk="0">
                  <a:moveTo>
                    <a:pt x="29708" y="1"/>
                  </a:moveTo>
                  <a:lnTo>
                    <a:pt x="25539" y="45"/>
                  </a:lnTo>
                  <a:lnTo>
                    <a:pt x="22204" y="176"/>
                  </a:lnTo>
                  <a:lnTo>
                    <a:pt x="22160" y="220"/>
                  </a:lnTo>
                  <a:lnTo>
                    <a:pt x="21371" y="571"/>
                  </a:lnTo>
                  <a:lnTo>
                    <a:pt x="21283" y="615"/>
                  </a:lnTo>
                  <a:lnTo>
                    <a:pt x="20010" y="2063"/>
                  </a:lnTo>
                  <a:lnTo>
                    <a:pt x="18211" y="3599"/>
                  </a:lnTo>
                  <a:lnTo>
                    <a:pt x="16368" y="5091"/>
                  </a:lnTo>
                  <a:lnTo>
                    <a:pt x="15183" y="5617"/>
                  </a:lnTo>
                  <a:lnTo>
                    <a:pt x="14569" y="5793"/>
                  </a:lnTo>
                  <a:lnTo>
                    <a:pt x="13999" y="5968"/>
                  </a:lnTo>
                  <a:lnTo>
                    <a:pt x="12858" y="6144"/>
                  </a:lnTo>
                  <a:lnTo>
                    <a:pt x="12243" y="6232"/>
                  </a:lnTo>
                  <a:lnTo>
                    <a:pt x="11629" y="6363"/>
                  </a:lnTo>
                  <a:lnTo>
                    <a:pt x="11059" y="6539"/>
                  </a:lnTo>
                  <a:lnTo>
                    <a:pt x="10488" y="6758"/>
                  </a:lnTo>
                  <a:lnTo>
                    <a:pt x="10225" y="6934"/>
                  </a:lnTo>
                  <a:lnTo>
                    <a:pt x="9962" y="7109"/>
                  </a:lnTo>
                  <a:lnTo>
                    <a:pt x="9698" y="7285"/>
                  </a:lnTo>
                  <a:lnTo>
                    <a:pt x="9479" y="7548"/>
                  </a:lnTo>
                  <a:lnTo>
                    <a:pt x="9260" y="7811"/>
                  </a:lnTo>
                  <a:lnTo>
                    <a:pt x="9040" y="8119"/>
                  </a:lnTo>
                  <a:lnTo>
                    <a:pt x="8821" y="8470"/>
                  </a:lnTo>
                  <a:lnTo>
                    <a:pt x="8601" y="8864"/>
                  </a:lnTo>
                  <a:lnTo>
                    <a:pt x="6802" y="12550"/>
                  </a:lnTo>
                  <a:lnTo>
                    <a:pt x="6012" y="12814"/>
                  </a:lnTo>
                  <a:lnTo>
                    <a:pt x="4608" y="13165"/>
                  </a:lnTo>
                  <a:lnTo>
                    <a:pt x="3906" y="12989"/>
                  </a:lnTo>
                  <a:lnTo>
                    <a:pt x="1712" y="12199"/>
                  </a:lnTo>
                  <a:lnTo>
                    <a:pt x="220" y="11629"/>
                  </a:lnTo>
                  <a:lnTo>
                    <a:pt x="89" y="11629"/>
                  </a:lnTo>
                  <a:lnTo>
                    <a:pt x="45" y="11673"/>
                  </a:lnTo>
                  <a:lnTo>
                    <a:pt x="1" y="11717"/>
                  </a:lnTo>
                  <a:lnTo>
                    <a:pt x="1" y="11804"/>
                  </a:lnTo>
                  <a:lnTo>
                    <a:pt x="1" y="11848"/>
                  </a:lnTo>
                  <a:lnTo>
                    <a:pt x="45" y="11892"/>
                  </a:lnTo>
                  <a:lnTo>
                    <a:pt x="89" y="11936"/>
                  </a:lnTo>
                  <a:lnTo>
                    <a:pt x="1581" y="12507"/>
                  </a:lnTo>
                  <a:lnTo>
                    <a:pt x="3818" y="13340"/>
                  </a:lnTo>
                  <a:lnTo>
                    <a:pt x="4564" y="13516"/>
                  </a:lnTo>
                  <a:lnTo>
                    <a:pt x="4652" y="13516"/>
                  </a:lnTo>
                  <a:lnTo>
                    <a:pt x="6100" y="13165"/>
                  </a:lnTo>
                  <a:lnTo>
                    <a:pt x="6978" y="12814"/>
                  </a:lnTo>
                  <a:lnTo>
                    <a:pt x="7066" y="12726"/>
                  </a:lnTo>
                  <a:lnTo>
                    <a:pt x="8909" y="8996"/>
                  </a:lnTo>
                  <a:lnTo>
                    <a:pt x="9084" y="8645"/>
                  </a:lnTo>
                  <a:lnTo>
                    <a:pt x="9303" y="8338"/>
                  </a:lnTo>
                  <a:lnTo>
                    <a:pt x="9523" y="8031"/>
                  </a:lnTo>
                  <a:lnTo>
                    <a:pt x="9742" y="7811"/>
                  </a:lnTo>
                  <a:lnTo>
                    <a:pt x="9962" y="7592"/>
                  </a:lnTo>
                  <a:lnTo>
                    <a:pt x="10181" y="7373"/>
                  </a:lnTo>
                  <a:lnTo>
                    <a:pt x="10664" y="7065"/>
                  </a:lnTo>
                  <a:lnTo>
                    <a:pt x="11190" y="6846"/>
                  </a:lnTo>
                  <a:lnTo>
                    <a:pt x="11717" y="6714"/>
                  </a:lnTo>
                  <a:lnTo>
                    <a:pt x="12287" y="6583"/>
                  </a:lnTo>
                  <a:lnTo>
                    <a:pt x="12902" y="6495"/>
                  </a:lnTo>
                  <a:lnTo>
                    <a:pt x="14086" y="6276"/>
                  </a:lnTo>
                  <a:lnTo>
                    <a:pt x="14701" y="6144"/>
                  </a:lnTo>
                  <a:lnTo>
                    <a:pt x="15315" y="5925"/>
                  </a:lnTo>
                  <a:lnTo>
                    <a:pt x="16500" y="5398"/>
                  </a:lnTo>
                  <a:lnTo>
                    <a:pt x="16544" y="5398"/>
                  </a:lnTo>
                  <a:lnTo>
                    <a:pt x="18431" y="3862"/>
                  </a:lnTo>
                  <a:lnTo>
                    <a:pt x="20230" y="2326"/>
                  </a:lnTo>
                  <a:lnTo>
                    <a:pt x="20274" y="2326"/>
                  </a:lnTo>
                  <a:lnTo>
                    <a:pt x="21546" y="878"/>
                  </a:lnTo>
                  <a:lnTo>
                    <a:pt x="22248" y="527"/>
                  </a:lnTo>
                  <a:lnTo>
                    <a:pt x="25539" y="396"/>
                  </a:lnTo>
                  <a:lnTo>
                    <a:pt x="29664" y="352"/>
                  </a:lnTo>
                  <a:lnTo>
                    <a:pt x="33043" y="2326"/>
                  </a:lnTo>
                  <a:lnTo>
                    <a:pt x="34974" y="3643"/>
                  </a:lnTo>
                  <a:lnTo>
                    <a:pt x="36773" y="5222"/>
                  </a:lnTo>
                  <a:lnTo>
                    <a:pt x="36817" y="5266"/>
                  </a:lnTo>
                  <a:lnTo>
                    <a:pt x="37124" y="5442"/>
                  </a:lnTo>
                  <a:lnTo>
                    <a:pt x="37299" y="5442"/>
                  </a:lnTo>
                  <a:lnTo>
                    <a:pt x="37343" y="5398"/>
                  </a:lnTo>
                  <a:lnTo>
                    <a:pt x="37387" y="5310"/>
                  </a:lnTo>
                  <a:lnTo>
                    <a:pt x="37387" y="5266"/>
                  </a:lnTo>
                  <a:lnTo>
                    <a:pt x="37343" y="5179"/>
                  </a:lnTo>
                  <a:lnTo>
                    <a:pt x="37299" y="5135"/>
                  </a:lnTo>
                  <a:lnTo>
                    <a:pt x="36992" y="4959"/>
                  </a:lnTo>
                  <a:lnTo>
                    <a:pt x="35193" y="3379"/>
                  </a:lnTo>
                  <a:lnTo>
                    <a:pt x="35149" y="3379"/>
                  </a:lnTo>
                  <a:lnTo>
                    <a:pt x="33218" y="2019"/>
                  </a:lnTo>
                  <a:lnTo>
                    <a:pt x="29796" y="45"/>
                  </a:lnTo>
                  <a:lnTo>
                    <a:pt x="2970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84" name="Google Shape;14684;p408"/>
            <p:cNvSpPr/>
            <p:nvPr/>
          </p:nvSpPr>
          <p:spPr>
            <a:xfrm>
              <a:off x="5821900" y="4427850"/>
              <a:ext cx="1314250" cy="359850"/>
            </a:xfrm>
            <a:custGeom>
              <a:avLst/>
              <a:gdLst/>
              <a:ahLst/>
              <a:cxnLst/>
              <a:rect l="l" t="t" r="r" b="b"/>
              <a:pathLst>
                <a:path w="52570" h="14394" extrusionOk="0">
                  <a:moveTo>
                    <a:pt x="26680" y="1"/>
                  </a:moveTo>
                  <a:lnTo>
                    <a:pt x="24091" y="220"/>
                  </a:lnTo>
                  <a:lnTo>
                    <a:pt x="22863" y="439"/>
                  </a:lnTo>
                  <a:lnTo>
                    <a:pt x="22819" y="483"/>
                  </a:lnTo>
                  <a:lnTo>
                    <a:pt x="22292" y="747"/>
                  </a:lnTo>
                  <a:lnTo>
                    <a:pt x="21020" y="878"/>
                  </a:lnTo>
                  <a:lnTo>
                    <a:pt x="20888" y="922"/>
                  </a:lnTo>
                  <a:lnTo>
                    <a:pt x="19659" y="2107"/>
                  </a:lnTo>
                  <a:lnTo>
                    <a:pt x="19615" y="2107"/>
                  </a:lnTo>
                  <a:lnTo>
                    <a:pt x="19045" y="3072"/>
                  </a:lnTo>
                  <a:lnTo>
                    <a:pt x="18167" y="3906"/>
                  </a:lnTo>
                  <a:lnTo>
                    <a:pt x="16281" y="5617"/>
                  </a:lnTo>
                  <a:lnTo>
                    <a:pt x="15096" y="6451"/>
                  </a:lnTo>
                  <a:lnTo>
                    <a:pt x="14350" y="6758"/>
                  </a:lnTo>
                  <a:lnTo>
                    <a:pt x="11322" y="7285"/>
                  </a:lnTo>
                  <a:lnTo>
                    <a:pt x="9567" y="7855"/>
                  </a:lnTo>
                  <a:lnTo>
                    <a:pt x="9523" y="7855"/>
                  </a:lnTo>
                  <a:lnTo>
                    <a:pt x="8645" y="8382"/>
                  </a:lnTo>
                  <a:lnTo>
                    <a:pt x="8601" y="8426"/>
                  </a:lnTo>
                  <a:lnTo>
                    <a:pt x="7856" y="9172"/>
                  </a:lnTo>
                  <a:lnTo>
                    <a:pt x="7812" y="9216"/>
                  </a:lnTo>
                  <a:lnTo>
                    <a:pt x="7197" y="10269"/>
                  </a:lnTo>
                  <a:lnTo>
                    <a:pt x="5705" y="13604"/>
                  </a:lnTo>
                  <a:lnTo>
                    <a:pt x="5091" y="13867"/>
                  </a:lnTo>
                  <a:lnTo>
                    <a:pt x="3862" y="14042"/>
                  </a:lnTo>
                  <a:lnTo>
                    <a:pt x="2941" y="13867"/>
                  </a:lnTo>
                  <a:lnTo>
                    <a:pt x="264" y="12902"/>
                  </a:lnTo>
                  <a:lnTo>
                    <a:pt x="133" y="12902"/>
                  </a:lnTo>
                  <a:lnTo>
                    <a:pt x="89" y="12945"/>
                  </a:lnTo>
                  <a:lnTo>
                    <a:pt x="45" y="12989"/>
                  </a:lnTo>
                  <a:lnTo>
                    <a:pt x="1" y="13077"/>
                  </a:lnTo>
                  <a:lnTo>
                    <a:pt x="45" y="13121"/>
                  </a:lnTo>
                  <a:lnTo>
                    <a:pt x="89" y="13165"/>
                  </a:lnTo>
                  <a:lnTo>
                    <a:pt x="133" y="13209"/>
                  </a:lnTo>
                  <a:lnTo>
                    <a:pt x="2853" y="14218"/>
                  </a:lnTo>
                  <a:lnTo>
                    <a:pt x="2897" y="14218"/>
                  </a:lnTo>
                  <a:lnTo>
                    <a:pt x="3819" y="14393"/>
                  </a:lnTo>
                  <a:lnTo>
                    <a:pt x="3862" y="14393"/>
                  </a:lnTo>
                  <a:lnTo>
                    <a:pt x="5179" y="14174"/>
                  </a:lnTo>
                  <a:lnTo>
                    <a:pt x="5881" y="13911"/>
                  </a:lnTo>
                  <a:lnTo>
                    <a:pt x="6013" y="13823"/>
                  </a:lnTo>
                  <a:lnTo>
                    <a:pt x="7504" y="10444"/>
                  </a:lnTo>
                  <a:lnTo>
                    <a:pt x="8119" y="9435"/>
                  </a:lnTo>
                  <a:lnTo>
                    <a:pt x="8821" y="8689"/>
                  </a:lnTo>
                  <a:lnTo>
                    <a:pt x="9698" y="8162"/>
                  </a:lnTo>
                  <a:lnTo>
                    <a:pt x="11410" y="7636"/>
                  </a:lnTo>
                  <a:lnTo>
                    <a:pt x="14438" y="7109"/>
                  </a:lnTo>
                  <a:lnTo>
                    <a:pt x="14481" y="7109"/>
                  </a:lnTo>
                  <a:lnTo>
                    <a:pt x="15227" y="6758"/>
                  </a:lnTo>
                  <a:lnTo>
                    <a:pt x="15271" y="6758"/>
                  </a:lnTo>
                  <a:lnTo>
                    <a:pt x="16500" y="5881"/>
                  </a:lnTo>
                  <a:lnTo>
                    <a:pt x="18431" y="4169"/>
                  </a:lnTo>
                  <a:lnTo>
                    <a:pt x="19264" y="3336"/>
                  </a:lnTo>
                  <a:lnTo>
                    <a:pt x="19308" y="3292"/>
                  </a:lnTo>
                  <a:lnTo>
                    <a:pt x="19923" y="2326"/>
                  </a:lnTo>
                  <a:lnTo>
                    <a:pt x="21107" y="1185"/>
                  </a:lnTo>
                  <a:lnTo>
                    <a:pt x="22336" y="1098"/>
                  </a:lnTo>
                  <a:lnTo>
                    <a:pt x="22424" y="1054"/>
                  </a:lnTo>
                  <a:lnTo>
                    <a:pt x="22950" y="791"/>
                  </a:lnTo>
                  <a:lnTo>
                    <a:pt x="24135" y="571"/>
                  </a:lnTo>
                  <a:lnTo>
                    <a:pt x="26680" y="352"/>
                  </a:lnTo>
                  <a:lnTo>
                    <a:pt x="28128" y="527"/>
                  </a:lnTo>
                  <a:lnTo>
                    <a:pt x="28874" y="747"/>
                  </a:lnTo>
                  <a:lnTo>
                    <a:pt x="31024" y="2019"/>
                  </a:lnTo>
                  <a:lnTo>
                    <a:pt x="33043" y="3336"/>
                  </a:lnTo>
                  <a:lnTo>
                    <a:pt x="34710" y="4476"/>
                  </a:lnTo>
                  <a:lnTo>
                    <a:pt x="35720" y="5661"/>
                  </a:lnTo>
                  <a:lnTo>
                    <a:pt x="35764" y="5705"/>
                  </a:lnTo>
                  <a:lnTo>
                    <a:pt x="37080" y="6846"/>
                  </a:lnTo>
                  <a:lnTo>
                    <a:pt x="37124" y="6890"/>
                  </a:lnTo>
                  <a:lnTo>
                    <a:pt x="39493" y="8119"/>
                  </a:lnTo>
                  <a:lnTo>
                    <a:pt x="42741" y="9216"/>
                  </a:lnTo>
                  <a:lnTo>
                    <a:pt x="44408" y="9698"/>
                  </a:lnTo>
                  <a:lnTo>
                    <a:pt x="44452" y="9698"/>
                  </a:lnTo>
                  <a:lnTo>
                    <a:pt x="48621" y="10137"/>
                  </a:lnTo>
                  <a:lnTo>
                    <a:pt x="49674" y="10181"/>
                  </a:lnTo>
                  <a:lnTo>
                    <a:pt x="51868" y="9962"/>
                  </a:lnTo>
                  <a:lnTo>
                    <a:pt x="51912" y="9962"/>
                  </a:lnTo>
                  <a:lnTo>
                    <a:pt x="52438" y="9786"/>
                  </a:lnTo>
                  <a:lnTo>
                    <a:pt x="52526" y="9742"/>
                  </a:lnTo>
                  <a:lnTo>
                    <a:pt x="52570" y="9698"/>
                  </a:lnTo>
                  <a:lnTo>
                    <a:pt x="52570" y="9610"/>
                  </a:lnTo>
                  <a:lnTo>
                    <a:pt x="52570" y="9567"/>
                  </a:lnTo>
                  <a:lnTo>
                    <a:pt x="52526" y="9523"/>
                  </a:lnTo>
                  <a:lnTo>
                    <a:pt x="52482" y="9479"/>
                  </a:lnTo>
                  <a:lnTo>
                    <a:pt x="52394" y="9435"/>
                  </a:lnTo>
                  <a:lnTo>
                    <a:pt x="52350" y="9435"/>
                  </a:lnTo>
                  <a:lnTo>
                    <a:pt x="51824" y="9610"/>
                  </a:lnTo>
                  <a:lnTo>
                    <a:pt x="49674" y="9830"/>
                  </a:lnTo>
                  <a:lnTo>
                    <a:pt x="48621" y="9786"/>
                  </a:lnTo>
                  <a:lnTo>
                    <a:pt x="44496" y="9391"/>
                  </a:lnTo>
                  <a:lnTo>
                    <a:pt x="42872" y="8865"/>
                  </a:lnTo>
                  <a:lnTo>
                    <a:pt x="39625" y="7811"/>
                  </a:lnTo>
                  <a:lnTo>
                    <a:pt x="37299" y="6583"/>
                  </a:lnTo>
                  <a:lnTo>
                    <a:pt x="35983" y="5442"/>
                  </a:lnTo>
                  <a:lnTo>
                    <a:pt x="34930" y="4257"/>
                  </a:lnTo>
                  <a:lnTo>
                    <a:pt x="34930" y="4213"/>
                  </a:lnTo>
                  <a:lnTo>
                    <a:pt x="33218" y="3072"/>
                  </a:lnTo>
                  <a:lnTo>
                    <a:pt x="31200" y="1756"/>
                  </a:lnTo>
                  <a:lnTo>
                    <a:pt x="29050" y="439"/>
                  </a:lnTo>
                  <a:lnTo>
                    <a:pt x="29006" y="439"/>
                  </a:lnTo>
                  <a:lnTo>
                    <a:pt x="28216" y="220"/>
                  </a:lnTo>
                  <a:lnTo>
                    <a:pt x="28172" y="176"/>
                  </a:lnTo>
                  <a:lnTo>
                    <a:pt x="2672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85" name="Google Shape;14685;p408"/>
            <p:cNvSpPr/>
            <p:nvPr/>
          </p:nvSpPr>
          <p:spPr>
            <a:xfrm>
              <a:off x="5828500" y="4381775"/>
              <a:ext cx="1328500" cy="379600"/>
            </a:xfrm>
            <a:custGeom>
              <a:avLst/>
              <a:gdLst/>
              <a:ahLst/>
              <a:cxnLst/>
              <a:rect l="l" t="t" r="r" b="b"/>
              <a:pathLst>
                <a:path w="53140" h="15184" extrusionOk="0">
                  <a:moveTo>
                    <a:pt x="25319" y="1"/>
                  </a:moveTo>
                  <a:lnTo>
                    <a:pt x="24749" y="45"/>
                  </a:lnTo>
                  <a:lnTo>
                    <a:pt x="22643" y="527"/>
                  </a:lnTo>
                  <a:lnTo>
                    <a:pt x="22599" y="527"/>
                  </a:lnTo>
                  <a:lnTo>
                    <a:pt x="20054" y="1449"/>
                  </a:lnTo>
                  <a:lnTo>
                    <a:pt x="19966" y="1493"/>
                  </a:lnTo>
                  <a:lnTo>
                    <a:pt x="18649" y="3292"/>
                  </a:lnTo>
                  <a:lnTo>
                    <a:pt x="18649" y="3336"/>
                  </a:lnTo>
                  <a:lnTo>
                    <a:pt x="17991" y="4520"/>
                  </a:lnTo>
                  <a:lnTo>
                    <a:pt x="17289" y="5310"/>
                  </a:lnTo>
                  <a:lnTo>
                    <a:pt x="15490" y="6978"/>
                  </a:lnTo>
                  <a:lnTo>
                    <a:pt x="14437" y="7724"/>
                  </a:lnTo>
                  <a:lnTo>
                    <a:pt x="13779" y="7899"/>
                  </a:lnTo>
                  <a:lnTo>
                    <a:pt x="9917" y="8601"/>
                  </a:lnTo>
                  <a:lnTo>
                    <a:pt x="9873" y="8601"/>
                  </a:lnTo>
                  <a:lnTo>
                    <a:pt x="8908" y="8996"/>
                  </a:lnTo>
                  <a:lnTo>
                    <a:pt x="8864" y="8996"/>
                  </a:lnTo>
                  <a:lnTo>
                    <a:pt x="7855" y="9611"/>
                  </a:lnTo>
                  <a:lnTo>
                    <a:pt x="7811" y="9611"/>
                  </a:lnTo>
                  <a:lnTo>
                    <a:pt x="6933" y="10488"/>
                  </a:lnTo>
                  <a:lnTo>
                    <a:pt x="6889" y="10532"/>
                  </a:lnTo>
                  <a:lnTo>
                    <a:pt x="6187" y="11717"/>
                  </a:lnTo>
                  <a:lnTo>
                    <a:pt x="6187" y="11761"/>
                  </a:lnTo>
                  <a:lnTo>
                    <a:pt x="5090" y="14701"/>
                  </a:lnTo>
                  <a:lnTo>
                    <a:pt x="2457" y="14832"/>
                  </a:lnTo>
                  <a:lnTo>
                    <a:pt x="220" y="13999"/>
                  </a:lnTo>
                  <a:lnTo>
                    <a:pt x="88" y="13999"/>
                  </a:lnTo>
                  <a:lnTo>
                    <a:pt x="44" y="14042"/>
                  </a:lnTo>
                  <a:lnTo>
                    <a:pt x="0" y="14086"/>
                  </a:lnTo>
                  <a:lnTo>
                    <a:pt x="0" y="14174"/>
                  </a:lnTo>
                  <a:lnTo>
                    <a:pt x="0" y="14218"/>
                  </a:lnTo>
                  <a:lnTo>
                    <a:pt x="44" y="14306"/>
                  </a:lnTo>
                  <a:lnTo>
                    <a:pt x="132" y="14306"/>
                  </a:lnTo>
                  <a:lnTo>
                    <a:pt x="2370" y="15183"/>
                  </a:lnTo>
                  <a:lnTo>
                    <a:pt x="2457" y="15183"/>
                  </a:lnTo>
                  <a:lnTo>
                    <a:pt x="5222" y="15052"/>
                  </a:lnTo>
                  <a:lnTo>
                    <a:pt x="5310" y="15008"/>
                  </a:lnTo>
                  <a:lnTo>
                    <a:pt x="5397" y="14920"/>
                  </a:lnTo>
                  <a:lnTo>
                    <a:pt x="6494" y="11892"/>
                  </a:lnTo>
                  <a:lnTo>
                    <a:pt x="7197" y="10708"/>
                  </a:lnTo>
                  <a:lnTo>
                    <a:pt x="8074" y="9918"/>
                  </a:lnTo>
                  <a:lnTo>
                    <a:pt x="9040" y="9303"/>
                  </a:lnTo>
                  <a:lnTo>
                    <a:pt x="10005" y="8952"/>
                  </a:lnTo>
                  <a:lnTo>
                    <a:pt x="13866" y="8250"/>
                  </a:lnTo>
                  <a:lnTo>
                    <a:pt x="14569" y="8031"/>
                  </a:lnTo>
                  <a:lnTo>
                    <a:pt x="14612" y="8031"/>
                  </a:lnTo>
                  <a:lnTo>
                    <a:pt x="15709" y="7285"/>
                  </a:lnTo>
                  <a:lnTo>
                    <a:pt x="15709" y="7241"/>
                  </a:lnTo>
                  <a:lnTo>
                    <a:pt x="17552" y="5574"/>
                  </a:lnTo>
                  <a:lnTo>
                    <a:pt x="18254" y="4740"/>
                  </a:lnTo>
                  <a:lnTo>
                    <a:pt x="18298" y="4696"/>
                  </a:lnTo>
                  <a:lnTo>
                    <a:pt x="18957" y="3511"/>
                  </a:lnTo>
                  <a:lnTo>
                    <a:pt x="20229" y="1756"/>
                  </a:lnTo>
                  <a:lnTo>
                    <a:pt x="22730" y="878"/>
                  </a:lnTo>
                  <a:lnTo>
                    <a:pt x="24793" y="396"/>
                  </a:lnTo>
                  <a:lnTo>
                    <a:pt x="25319" y="352"/>
                  </a:lnTo>
                  <a:lnTo>
                    <a:pt x="27996" y="1054"/>
                  </a:lnTo>
                  <a:lnTo>
                    <a:pt x="31506" y="2985"/>
                  </a:lnTo>
                  <a:lnTo>
                    <a:pt x="33788" y="4345"/>
                  </a:lnTo>
                  <a:lnTo>
                    <a:pt x="33788" y="4389"/>
                  </a:lnTo>
                  <a:lnTo>
                    <a:pt x="35543" y="5135"/>
                  </a:lnTo>
                  <a:lnTo>
                    <a:pt x="36991" y="6627"/>
                  </a:lnTo>
                  <a:lnTo>
                    <a:pt x="39142" y="8162"/>
                  </a:lnTo>
                  <a:lnTo>
                    <a:pt x="40107" y="9216"/>
                  </a:lnTo>
                  <a:lnTo>
                    <a:pt x="40151" y="9259"/>
                  </a:lnTo>
                  <a:lnTo>
                    <a:pt x="42696" y="10181"/>
                  </a:lnTo>
                  <a:lnTo>
                    <a:pt x="44671" y="10751"/>
                  </a:lnTo>
                  <a:lnTo>
                    <a:pt x="44714" y="10795"/>
                  </a:lnTo>
                  <a:lnTo>
                    <a:pt x="48751" y="11190"/>
                  </a:lnTo>
                  <a:lnTo>
                    <a:pt x="48795" y="11190"/>
                  </a:lnTo>
                  <a:lnTo>
                    <a:pt x="51340" y="11102"/>
                  </a:lnTo>
                  <a:lnTo>
                    <a:pt x="52086" y="11190"/>
                  </a:lnTo>
                  <a:lnTo>
                    <a:pt x="52174" y="11190"/>
                  </a:lnTo>
                  <a:lnTo>
                    <a:pt x="53008" y="10927"/>
                  </a:lnTo>
                  <a:lnTo>
                    <a:pt x="53096" y="10883"/>
                  </a:lnTo>
                  <a:lnTo>
                    <a:pt x="53140" y="10839"/>
                  </a:lnTo>
                  <a:lnTo>
                    <a:pt x="53140" y="10795"/>
                  </a:lnTo>
                  <a:lnTo>
                    <a:pt x="53140" y="10708"/>
                  </a:lnTo>
                  <a:lnTo>
                    <a:pt x="53096" y="10664"/>
                  </a:lnTo>
                  <a:lnTo>
                    <a:pt x="53052" y="10620"/>
                  </a:lnTo>
                  <a:lnTo>
                    <a:pt x="53008" y="10576"/>
                  </a:lnTo>
                  <a:lnTo>
                    <a:pt x="52920" y="10576"/>
                  </a:lnTo>
                  <a:lnTo>
                    <a:pt x="52130" y="10839"/>
                  </a:lnTo>
                  <a:lnTo>
                    <a:pt x="51384" y="10751"/>
                  </a:lnTo>
                  <a:lnTo>
                    <a:pt x="51340" y="10751"/>
                  </a:lnTo>
                  <a:lnTo>
                    <a:pt x="48795" y="10839"/>
                  </a:lnTo>
                  <a:lnTo>
                    <a:pt x="44758" y="10444"/>
                  </a:lnTo>
                  <a:lnTo>
                    <a:pt x="42828" y="9874"/>
                  </a:lnTo>
                  <a:lnTo>
                    <a:pt x="40326" y="8952"/>
                  </a:lnTo>
                  <a:lnTo>
                    <a:pt x="39361" y="7899"/>
                  </a:lnTo>
                  <a:lnTo>
                    <a:pt x="39361" y="7855"/>
                  </a:lnTo>
                  <a:lnTo>
                    <a:pt x="37211" y="6363"/>
                  </a:lnTo>
                  <a:lnTo>
                    <a:pt x="35763" y="4871"/>
                  </a:lnTo>
                  <a:lnTo>
                    <a:pt x="35719" y="4828"/>
                  </a:lnTo>
                  <a:lnTo>
                    <a:pt x="33964" y="4038"/>
                  </a:lnTo>
                  <a:lnTo>
                    <a:pt x="31682" y="2677"/>
                  </a:lnTo>
                  <a:lnTo>
                    <a:pt x="28128" y="747"/>
                  </a:lnTo>
                  <a:lnTo>
                    <a:pt x="28128" y="703"/>
                  </a:lnTo>
                  <a:lnTo>
                    <a:pt x="2536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86" name="Google Shape;14686;p408"/>
            <p:cNvSpPr/>
            <p:nvPr/>
          </p:nvSpPr>
          <p:spPr>
            <a:xfrm>
              <a:off x="5680400" y="4855700"/>
              <a:ext cx="42800" cy="15375"/>
            </a:xfrm>
            <a:custGeom>
              <a:avLst/>
              <a:gdLst/>
              <a:ahLst/>
              <a:cxnLst/>
              <a:rect l="l" t="t" r="r" b="b"/>
              <a:pathLst>
                <a:path w="1712" h="615" extrusionOk="0">
                  <a:moveTo>
                    <a:pt x="88" y="0"/>
                  </a:moveTo>
                  <a:lnTo>
                    <a:pt x="0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0" y="263"/>
                  </a:lnTo>
                  <a:lnTo>
                    <a:pt x="44" y="307"/>
                  </a:lnTo>
                  <a:lnTo>
                    <a:pt x="132" y="307"/>
                  </a:lnTo>
                  <a:lnTo>
                    <a:pt x="1492" y="614"/>
                  </a:lnTo>
                  <a:lnTo>
                    <a:pt x="1536" y="614"/>
                  </a:lnTo>
                  <a:lnTo>
                    <a:pt x="1668" y="570"/>
                  </a:lnTo>
                  <a:lnTo>
                    <a:pt x="1712" y="483"/>
                  </a:lnTo>
                  <a:lnTo>
                    <a:pt x="1712" y="395"/>
                  </a:lnTo>
                  <a:lnTo>
                    <a:pt x="1668" y="351"/>
                  </a:lnTo>
                  <a:lnTo>
                    <a:pt x="1624" y="307"/>
                  </a:lnTo>
                  <a:lnTo>
                    <a:pt x="1580" y="263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87" name="Google Shape;14687;p408"/>
            <p:cNvSpPr/>
            <p:nvPr/>
          </p:nvSpPr>
          <p:spPr>
            <a:xfrm>
              <a:off x="5660650" y="4828275"/>
              <a:ext cx="138250" cy="42800"/>
            </a:xfrm>
            <a:custGeom>
              <a:avLst/>
              <a:gdLst/>
              <a:ahLst/>
              <a:cxnLst/>
              <a:rect l="l" t="t" r="r" b="b"/>
              <a:pathLst>
                <a:path w="5530" h="1712" extrusionOk="0">
                  <a:moveTo>
                    <a:pt x="659" y="0"/>
                  </a:moveTo>
                  <a:lnTo>
                    <a:pt x="132" y="132"/>
                  </a:lnTo>
                  <a:lnTo>
                    <a:pt x="44" y="176"/>
                  </a:lnTo>
                  <a:lnTo>
                    <a:pt x="0" y="219"/>
                  </a:lnTo>
                  <a:lnTo>
                    <a:pt x="0" y="307"/>
                  </a:lnTo>
                  <a:lnTo>
                    <a:pt x="0" y="351"/>
                  </a:lnTo>
                  <a:lnTo>
                    <a:pt x="0" y="439"/>
                  </a:lnTo>
                  <a:lnTo>
                    <a:pt x="88" y="483"/>
                  </a:lnTo>
                  <a:lnTo>
                    <a:pt x="220" y="483"/>
                  </a:lnTo>
                  <a:lnTo>
                    <a:pt x="703" y="351"/>
                  </a:lnTo>
                  <a:lnTo>
                    <a:pt x="3028" y="1141"/>
                  </a:lnTo>
                  <a:lnTo>
                    <a:pt x="5310" y="1711"/>
                  </a:lnTo>
                  <a:lnTo>
                    <a:pt x="5486" y="1711"/>
                  </a:lnTo>
                  <a:lnTo>
                    <a:pt x="5529" y="1580"/>
                  </a:lnTo>
                  <a:lnTo>
                    <a:pt x="5529" y="1536"/>
                  </a:lnTo>
                  <a:lnTo>
                    <a:pt x="5529" y="1448"/>
                  </a:lnTo>
                  <a:lnTo>
                    <a:pt x="5442" y="1404"/>
                  </a:lnTo>
                  <a:lnTo>
                    <a:pt x="5398" y="1360"/>
                  </a:lnTo>
                  <a:lnTo>
                    <a:pt x="3116" y="790"/>
                  </a:lnTo>
                  <a:lnTo>
                    <a:pt x="74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88" name="Google Shape;14688;p408"/>
            <p:cNvSpPr/>
            <p:nvPr/>
          </p:nvSpPr>
          <p:spPr>
            <a:xfrm>
              <a:off x="5656250" y="4808525"/>
              <a:ext cx="208475" cy="60350"/>
            </a:xfrm>
            <a:custGeom>
              <a:avLst/>
              <a:gdLst/>
              <a:ahLst/>
              <a:cxnLst/>
              <a:rect l="l" t="t" r="r" b="b"/>
              <a:pathLst>
                <a:path w="8339" h="2414" extrusionOk="0">
                  <a:moveTo>
                    <a:pt x="1317" y="0"/>
                  </a:moveTo>
                  <a:lnTo>
                    <a:pt x="528" y="132"/>
                  </a:lnTo>
                  <a:lnTo>
                    <a:pt x="484" y="132"/>
                  </a:lnTo>
                  <a:lnTo>
                    <a:pt x="133" y="263"/>
                  </a:lnTo>
                  <a:lnTo>
                    <a:pt x="89" y="307"/>
                  </a:lnTo>
                  <a:lnTo>
                    <a:pt x="45" y="395"/>
                  </a:lnTo>
                  <a:lnTo>
                    <a:pt x="1" y="439"/>
                  </a:lnTo>
                  <a:lnTo>
                    <a:pt x="45" y="527"/>
                  </a:lnTo>
                  <a:lnTo>
                    <a:pt x="45" y="571"/>
                  </a:lnTo>
                  <a:lnTo>
                    <a:pt x="133" y="614"/>
                  </a:lnTo>
                  <a:lnTo>
                    <a:pt x="264" y="614"/>
                  </a:lnTo>
                  <a:lnTo>
                    <a:pt x="571" y="483"/>
                  </a:lnTo>
                  <a:lnTo>
                    <a:pt x="1361" y="351"/>
                  </a:lnTo>
                  <a:lnTo>
                    <a:pt x="3511" y="878"/>
                  </a:lnTo>
                  <a:lnTo>
                    <a:pt x="5837" y="1843"/>
                  </a:lnTo>
                  <a:lnTo>
                    <a:pt x="7724" y="2326"/>
                  </a:lnTo>
                  <a:lnTo>
                    <a:pt x="8163" y="2414"/>
                  </a:lnTo>
                  <a:lnTo>
                    <a:pt x="8207" y="2414"/>
                  </a:lnTo>
                  <a:lnTo>
                    <a:pt x="8294" y="2370"/>
                  </a:lnTo>
                  <a:lnTo>
                    <a:pt x="8338" y="2238"/>
                  </a:lnTo>
                  <a:lnTo>
                    <a:pt x="8338" y="2194"/>
                  </a:lnTo>
                  <a:lnTo>
                    <a:pt x="8338" y="2106"/>
                  </a:lnTo>
                  <a:lnTo>
                    <a:pt x="8294" y="2063"/>
                  </a:lnTo>
                  <a:lnTo>
                    <a:pt x="8207" y="2063"/>
                  </a:lnTo>
                  <a:lnTo>
                    <a:pt x="7812" y="1975"/>
                  </a:lnTo>
                  <a:lnTo>
                    <a:pt x="5969" y="1492"/>
                  </a:lnTo>
                  <a:lnTo>
                    <a:pt x="3643" y="571"/>
                  </a:lnTo>
                  <a:lnTo>
                    <a:pt x="3599" y="527"/>
                  </a:lnTo>
                  <a:lnTo>
                    <a:pt x="140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89" name="Google Shape;14689;p408"/>
            <p:cNvSpPr/>
            <p:nvPr/>
          </p:nvSpPr>
          <p:spPr>
            <a:xfrm>
              <a:off x="5636525" y="4793150"/>
              <a:ext cx="269875" cy="65850"/>
            </a:xfrm>
            <a:custGeom>
              <a:avLst/>
              <a:gdLst/>
              <a:ahLst/>
              <a:cxnLst/>
              <a:rect l="l" t="t" r="r" b="b"/>
              <a:pathLst>
                <a:path w="10795" h="2634" extrusionOk="0">
                  <a:moveTo>
                    <a:pt x="3072" y="1"/>
                  </a:moveTo>
                  <a:lnTo>
                    <a:pt x="1536" y="264"/>
                  </a:lnTo>
                  <a:lnTo>
                    <a:pt x="176" y="440"/>
                  </a:lnTo>
                  <a:lnTo>
                    <a:pt x="88" y="484"/>
                  </a:lnTo>
                  <a:lnTo>
                    <a:pt x="44" y="527"/>
                  </a:lnTo>
                  <a:lnTo>
                    <a:pt x="44" y="571"/>
                  </a:lnTo>
                  <a:lnTo>
                    <a:pt x="0" y="659"/>
                  </a:lnTo>
                  <a:lnTo>
                    <a:pt x="44" y="703"/>
                  </a:lnTo>
                  <a:lnTo>
                    <a:pt x="88" y="791"/>
                  </a:lnTo>
                  <a:lnTo>
                    <a:pt x="219" y="791"/>
                  </a:lnTo>
                  <a:lnTo>
                    <a:pt x="1580" y="615"/>
                  </a:lnTo>
                  <a:lnTo>
                    <a:pt x="3116" y="352"/>
                  </a:lnTo>
                  <a:lnTo>
                    <a:pt x="5617" y="1229"/>
                  </a:lnTo>
                  <a:lnTo>
                    <a:pt x="7899" y="1844"/>
                  </a:lnTo>
                  <a:lnTo>
                    <a:pt x="9698" y="2502"/>
                  </a:lnTo>
                  <a:lnTo>
                    <a:pt x="9742" y="2502"/>
                  </a:lnTo>
                  <a:lnTo>
                    <a:pt x="10575" y="2634"/>
                  </a:lnTo>
                  <a:lnTo>
                    <a:pt x="10619" y="2634"/>
                  </a:lnTo>
                  <a:lnTo>
                    <a:pt x="10751" y="2590"/>
                  </a:lnTo>
                  <a:lnTo>
                    <a:pt x="10795" y="2502"/>
                  </a:lnTo>
                  <a:lnTo>
                    <a:pt x="10795" y="2414"/>
                  </a:lnTo>
                  <a:lnTo>
                    <a:pt x="10751" y="2370"/>
                  </a:lnTo>
                  <a:lnTo>
                    <a:pt x="10707" y="2326"/>
                  </a:lnTo>
                  <a:lnTo>
                    <a:pt x="10663" y="2283"/>
                  </a:lnTo>
                  <a:lnTo>
                    <a:pt x="9829" y="2151"/>
                  </a:lnTo>
                  <a:lnTo>
                    <a:pt x="7986" y="1537"/>
                  </a:lnTo>
                  <a:lnTo>
                    <a:pt x="5748" y="878"/>
                  </a:lnTo>
                  <a:lnTo>
                    <a:pt x="315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90" name="Google Shape;14690;p408"/>
            <p:cNvSpPr/>
            <p:nvPr/>
          </p:nvSpPr>
          <p:spPr>
            <a:xfrm>
              <a:off x="5527900" y="5054250"/>
              <a:ext cx="528800" cy="40600"/>
            </a:xfrm>
            <a:custGeom>
              <a:avLst/>
              <a:gdLst/>
              <a:ahLst/>
              <a:cxnLst/>
              <a:rect l="l" t="t" r="r" b="b"/>
              <a:pathLst>
                <a:path w="21152" h="1624" extrusionOk="0">
                  <a:moveTo>
                    <a:pt x="20976" y="0"/>
                  </a:moveTo>
                  <a:lnTo>
                    <a:pt x="16807" y="132"/>
                  </a:lnTo>
                  <a:lnTo>
                    <a:pt x="16719" y="132"/>
                  </a:lnTo>
                  <a:lnTo>
                    <a:pt x="15579" y="702"/>
                  </a:lnTo>
                  <a:lnTo>
                    <a:pt x="11147" y="527"/>
                  </a:lnTo>
                  <a:lnTo>
                    <a:pt x="8733" y="527"/>
                  </a:lnTo>
                  <a:lnTo>
                    <a:pt x="6188" y="790"/>
                  </a:lnTo>
                  <a:lnTo>
                    <a:pt x="3116" y="1097"/>
                  </a:lnTo>
                  <a:lnTo>
                    <a:pt x="879" y="966"/>
                  </a:lnTo>
                  <a:lnTo>
                    <a:pt x="791" y="966"/>
                  </a:lnTo>
                  <a:lnTo>
                    <a:pt x="133" y="1273"/>
                  </a:lnTo>
                  <a:lnTo>
                    <a:pt x="45" y="1317"/>
                  </a:lnTo>
                  <a:lnTo>
                    <a:pt x="1" y="1361"/>
                  </a:lnTo>
                  <a:lnTo>
                    <a:pt x="1" y="1448"/>
                  </a:lnTo>
                  <a:lnTo>
                    <a:pt x="45" y="1492"/>
                  </a:lnTo>
                  <a:lnTo>
                    <a:pt x="89" y="1580"/>
                  </a:lnTo>
                  <a:lnTo>
                    <a:pt x="176" y="1624"/>
                  </a:lnTo>
                  <a:lnTo>
                    <a:pt x="264" y="1580"/>
                  </a:lnTo>
                  <a:lnTo>
                    <a:pt x="879" y="1317"/>
                  </a:lnTo>
                  <a:lnTo>
                    <a:pt x="3116" y="1448"/>
                  </a:lnTo>
                  <a:lnTo>
                    <a:pt x="3160" y="1448"/>
                  </a:lnTo>
                  <a:lnTo>
                    <a:pt x="6232" y="1141"/>
                  </a:lnTo>
                  <a:lnTo>
                    <a:pt x="8777" y="878"/>
                  </a:lnTo>
                  <a:lnTo>
                    <a:pt x="11147" y="878"/>
                  </a:lnTo>
                  <a:lnTo>
                    <a:pt x="15622" y="1053"/>
                  </a:lnTo>
                  <a:lnTo>
                    <a:pt x="15666" y="1010"/>
                  </a:lnTo>
                  <a:lnTo>
                    <a:pt x="16851" y="483"/>
                  </a:lnTo>
                  <a:lnTo>
                    <a:pt x="20976" y="351"/>
                  </a:lnTo>
                  <a:lnTo>
                    <a:pt x="21064" y="351"/>
                  </a:lnTo>
                  <a:lnTo>
                    <a:pt x="21107" y="308"/>
                  </a:lnTo>
                  <a:lnTo>
                    <a:pt x="21151" y="220"/>
                  </a:lnTo>
                  <a:lnTo>
                    <a:pt x="21151" y="176"/>
                  </a:lnTo>
                  <a:lnTo>
                    <a:pt x="21151" y="88"/>
                  </a:lnTo>
                  <a:lnTo>
                    <a:pt x="21107" y="44"/>
                  </a:lnTo>
                  <a:lnTo>
                    <a:pt x="2097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91" name="Google Shape;14691;p408"/>
            <p:cNvSpPr/>
            <p:nvPr/>
          </p:nvSpPr>
          <p:spPr>
            <a:xfrm>
              <a:off x="5946975" y="5033400"/>
              <a:ext cx="121775" cy="18675"/>
            </a:xfrm>
            <a:custGeom>
              <a:avLst/>
              <a:gdLst/>
              <a:ahLst/>
              <a:cxnLst/>
              <a:rect l="l" t="t" r="r" b="b"/>
              <a:pathLst>
                <a:path w="4871" h="747" extrusionOk="0">
                  <a:moveTo>
                    <a:pt x="4695" y="1"/>
                  </a:moveTo>
                  <a:lnTo>
                    <a:pt x="1010" y="88"/>
                  </a:lnTo>
                  <a:lnTo>
                    <a:pt x="966" y="88"/>
                  </a:lnTo>
                  <a:lnTo>
                    <a:pt x="132" y="396"/>
                  </a:lnTo>
                  <a:lnTo>
                    <a:pt x="44" y="439"/>
                  </a:lnTo>
                  <a:lnTo>
                    <a:pt x="0" y="483"/>
                  </a:lnTo>
                  <a:lnTo>
                    <a:pt x="0" y="571"/>
                  </a:lnTo>
                  <a:lnTo>
                    <a:pt x="0" y="615"/>
                  </a:lnTo>
                  <a:lnTo>
                    <a:pt x="88" y="703"/>
                  </a:lnTo>
                  <a:lnTo>
                    <a:pt x="176" y="747"/>
                  </a:lnTo>
                  <a:lnTo>
                    <a:pt x="220" y="747"/>
                  </a:lnTo>
                  <a:lnTo>
                    <a:pt x="1053" y="439"/>
                  </a:lnTo>
                  <a:lnTo>
                    <a:pt x="4739" y="352"/>
                  </a:lnTo>
                  <a:lnTo>
                    <a:pt x="4783" y="352"/>
                  </a:lnTo>
                  <a:lnTo>
                    <a:pt x="4827" y="308"/>
                  </a:lnTo>
                  <a:lnTo>
                    <a:pt x="4871" y="264"/>
                  </a:lnTo>
                  <a:lnTo>
                    <a:pt x="4871" y="176"/>
                  </a:lnTo>
                  <a:lnTo>
                    <a:pt x="4871" y="88"/>
                  </a:lnTo>
                  <a:lnTo>
                    <a:pt x="4827" y="45"/>
                  </a:lnTo>
                  <a:lnTo>
                    <a:pt x="478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92" name="Google Shape;14692;p408"/>
            <p:cNvSpPr/>
            <p:nvPr/>
          </p:nvSpPr>
          <p:spPr>
            <a:xfrm>
              <a:off x="5962325" y="5012550"/>
              <a:ext cx="120700" cy="18675"/>
            </a:xfrm>
            <a:custGeom>
              <a:avLst/>
              <a:gdLst/>
              <a:ahLst/>
              <a:cxnLst/>
              <a:rect l="l" t="t" r="r" b="b"/>
              <a:pathLst>
                <a:path w="4828" h="747" extrusionOk="0">
                  <a:moveTo>
                    <a:pt x="4652" y="1"/>
                  </a:moveTo>
                  <a:lnTo>
                    <a:pt x="966" y="89"/>
                  </a:lnTo>
                  <a:lnTo>
                    <a:pt x="922" y="133"/>
                  </a:lnTo>
                  <a:lnTo>
                    <a:pt x="132" y="440"/>
                  </a:lnTo>
                  <a:lnTo>
                    <a:pt x="88" y="440"/>
                  </a:lnTo>
                  <a:lnTo>
                    <a:pt x="44" y="527"/>
                  </a:lnTo>
                  <a:lnTo>
                    <a:pt x="1" y="571"/>
                  </a:lnTo>
                  <a:lnTo>
                    <a:pt x="44" y="659"/>
                  </a:lnTo>
                  <a:lnTo>
                    <a:pt x="88" y="747"/>
                  </a:lnTo>
                  <a:lnTo>
                    <a:pt x="264" y="747"/>
                  </a:lnTo>
                  <a:lnTo>
                    <a:pt x="1010" y="440"/>
                  </a:lnTo>
                  <a:lnTo>
                    <a:pt x="4652" y="352"/>
                  </a:lnTo>
                  <a:lnTo>
                    <a:pt x="4696" y="352"/>
                  </a:lnTo>
                  <a:lnTo>
                    <a:pt x="4784" y="308"/>
                  </a:lnTo>
                  <a:lnTo>
                    <a:pt x="4784" y="220"/>
                  </a:lnTo>
                  <a:lnTo>
                    <a:pt x="4827" y="176"/>
                  </a:lnTo>
                  <a:lnTo>
                    <a:pt x="4784" y="89"/>
                  </a:lnTo>
                  <a:lnTo>
                    <a:pt x="4740" y="45"/>
                  </a:lnTo>
                  <a:lnTo>
                    <a:pt x="465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93" name="Google Shape;14693;p408"/>
            <p:cNvSpPr/>
            <p:nvPr/>
          </p:nvSpPr>
          <p:spPr>
            <a:xfrm>
              <a:off x="5977675" y="4991725"/>
              <a:ext cx="117425" cy="17575"/>
            </a:xfrm>
            <a:custGeom>
              <a:avLst/>
              <a:gdLst/>
              <a:ahLst/>
              <a:cxnLst/>
              <a:rect l="l" t="t" r="r" b="b"/>
              <a:pathLst>
                <a:path w="4697" h="703" extrusionOk="0">
                  <a:moveTo>
                    <a:pt x="4521" y="0"/>
                  </a:moveTo>
                  <a:lnTo>
                    <a:pt x="966" y="132"/>
                  </a:lnTo>
                  <a:lnTo>
                    <a:pt x="922" y="132"/>
                  </a:lnTo>
                  <a:lnTo>
                    <a:pt x="176" y="351"/>
                  </a:lnTo>
                  <a:lnTo>
                    <a:pt x="133" y="351"/>
                  </a:lnTo>
                  <a:lnTo>
                    <a:pt x="89" y="395"/>
                  </a:lnTo>
                  <a:lnTo>
                    <a:pt x="45" y="439"/>
                  </a:lnTo>
                  <a:lnTo>
                    <a:pt x="1" y="527"/>
                  </a:lnTo>
                  <a:lnTo>
                    <a:pt x="1" y="571"/>
                  </a:lnTo>
                  <a:lnTo>
                    <a:pt x="89" y="658"/>
                  </a:lnTo>
                  <a:lnTo>
                    <a:pt x="176" y="702"/>
                  </a:lnTo>
                  <a:lnTo>
                    <a:pt x="220" y="702"/>
                  </a:lnTo>
                  <a:lnTo>
                    <a:pt x="1010" y="483"/>
                  </a:lnTo>
                  <a:lnTo>
                    <a:pt x="4521" y="351"/>
                  </a:lnTo>
                  <a:lnTo>
                    <a:pt x="4608" y="351"/>
                  </a:lnTo>
                  <a:lnTo>
                    <a:pt x="4652" y="307"/>
                  </a:lnTo>
                  <a:lnTo>
                    <a:pt x="4696" y="263"/>
                  </a:lnTo>
                  <a:lnTo>
                    <a:pt x="4696" y="176"/>
                  </a:lnTo>
                  <a:lnTo>
                    <a:pt x="4652" y="88"/>
                  </a:lnTo>
                  <a:lnTo>
                    <a:pt x="4652" y="44"/>
                  </a:lnTo>
                  <a:lnTo>
                    <a:pt x="456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94" name="Google Shape;14694;p408"/>
            <p:cNvSpPr/>
            <p:nvPr/>
          </p:nvSpPr>
          <p:spPr>
            <a:xfrm>
              <a:off x="6019375" y="4955525"/>
              <a:ext cx="16475" cy="9900"/>
            </a:xfrm>
            <a:custGeom>
              <a:avLst/>
              <a:gdLst/>
              <a:ahLst/>
              <a:cxnLst/>
              <a:rect l="l" t="t" r="r" b="b"/>
              <a:pathLst>
                <a:path w="659" h="396" extrusionOk="0">
                  <a:moveTo>
                    <a:pt x="439" y="0"/>
                  </a:moveTo>
                  <a:lnTo>
                    <a:pt x="132" y="44"/>
                  </a:lnTo>
                  <a:lnTo>
                    <a:pt x="44" y="88"/>
                  </a:lnTo>
                  <a:lnTo>
                    <a:pt x="0" y="132"/>
                  </a:lnTo>
                  <a:lnTo>
                    <a:pt x="0" y="220"/>
                  </a:lnTo>
                  <a:lnTo>
                    <a:pt x="0" y="263"/>
                  </a:lnTo>
                  <a:lnTo>
                    <a:pt x="44" y="395"/>
                  </a:lnTo>
                  <a:lnTo>
                    <a:pt x="220" y="395"/>
                  </a:lnTo>
                  <a:lnTo>
                    <a:pt x="527" y="307"/>
                  </a:lnTo>
                  <a:lnTo>
                    <a:pt x="571" y="307"/>
                  </a:lnTo>
                  <a:lnTo>
                    <a:pt x="615" y="263"/>
                  </a:lnTo>
                  <a:lnTo>
                    <a:pt x="659" y="176"/>
                  </a:lnTo>
                  <a:lnTo>
                    <a:pt x="659" y="132"/>
                  </a:lnTo>
                  <a:lnTo>
                    <a:pt x="615" y="44"/>
                  </a:lnTo>
                  <a:lnTo>
                    <a:pt x="57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95" name="Google Shape;14695;p408"/>
            <p:cNvSpPr/>
            <p:nvPr/>
          </p:nvSpPr>
          <p:spPr>
            <a:xfrm>
              <a:off x="6024850" y="4934675"/>
              <a:ext cx="25275" cy="13175"/>
            </a:xfrm>
            <a:custGeom>
              <a:avLst/>
              <a:gdLst/>
              <a:ahLst/>
              <a:cxnLst/>
              <a:rect l="l" t="t" r="r" b="b"/>
              <a:pathLst>
                <a:path w="1011" h="527" extrusionOk="0">
                  <a:moveTo>
                    <a:pt x="835" y="0"/>
                  </a:moveTo>
                  <a:lnTo>
                    <a:pt x="132" y="176"/>
                  </a:lnTo>
                  <a:lnTo>
                    <a:pt x="89" y="220"/>
                  </a:lnTo>
                  <a:lnTo>
                    <a:pt x="45" y="264"/>
                  </a:lnTo>
                  <a:lnTo>
                    <a:pt x="1" y="351"/>
                  </a:lnTo>
                  <a:lnTo>
                    <a:pt x="1" y="395"/>
                  </a:lnTo>
                  <a:lnTo>
                    <a:pt x="89" y="483"/>
                  </a:lnTo>
                  <a:lnTo>
                    <a:pt x="176" y="527"/>
                  </a:lnTo>
                  <a:lnTo>
                    <a:pt x="220" y="527"/>
                  </a:lnTo>
                  <a:lnTo>
                    <a:pt x="922" y="351"/>
                  </a:lnTo>
                  <a:lnTo>
                    <a:pt x="966" y="308"/>
                  </a:lnTo>
                  <a:lnTo>
                    <a:pt x="1010" y="264"/>
                  </a:lnTo>
                  <a:lnTo>
                    <a:pt x="1010" y="220"/>
                  </a:lnTo>
                  <a:lnTo>
                    <a:pt x="1010" y="132"/>
                  </a:lnTo>
                  <a:lnTo>
                    <a:pt x="1010" y="88"/>
                  </a:lnTo>
                  <a:lnTo>
                    <a:pt x="966" y="44"/>
                  </a:lnTo>
                  <a:lnTo>
                    <a:pt x="87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96" name="Google Shape;14696;p408"/>
            <p:cNvSpPr/>
            <p:nvPr/>
          </p:nvSpPr>
          <p:spPr>
            <a:xfrm>
              <a:off x="6041325" y="4908350"/>
              <a:ext cx="165650" cy="19775"/>
            </a:xfrm>
            <a:custGeom>
              <a:avLst/>
              <a:gdLst/>
              <a:ahLst/>
              <a:cxnLst/>
              <a:rect l="l" t="t" r="r" b="b"/>
              <a:pathLst>
                <a:path w="6626" h="791" extrusionOk="0">
                  <a:moveTo>
                    <a:pt x="6450" y="0"/>
                  </a:moveTo>
                  <a:lnTo>
                    <a:pt x="790" y="264"/>
                  </a:lnTo>
                  <a:lnTo>
                    <a:pt x="746" y="264"/>
                  </a:lnTo>
                  <a:lnTo>
                    <a:pt x="132" y="439"/>
                  </a:lnTo>
                  <a:lnTo>
                    <a:pt x="88" y="483"/>
                  </a:lnTo>
                  <a:lnTo>
                    <a:pt x="44" y="527"/>
                  </a:lnTo>
                  <a:lnTo>
                    <a:pt x="0" y="571"/>
                  </a:lnTo>
                  <a:lnTo>
                    <a:pt x="0" y="658"/>
                  </a:lnTo>
                  <a:lnTo>
                    <a:pt x="88" y="746"/>
                  </a:lnTo>
                  <a:lnTo>
                    <a:pt x="176" y="790"/>
                  </a:lnTo>
                  <a:lnTo>
                    <a:pt x="219" y="790"/>
                  </a:lnTo>
                  <a:lnTo>
                    <a:pt x="834" y="615"/>
                  </a:lnTo>
                  <a:lnTo>
                    <a:pt x="6450" y="351"/>
                  </a:lnTo>
                  <a:lnTo>
                    <a:pt x="6538" y="307"/>
                  </a:lnTo>
                  <a:lnTo>
                    <a:pt x="6582" y="307"/>
                  </a:lnTo>
                  <a:lnTo>
                    <a:pt x="6626" y="220"/>
                  </a:lnTo>
                  <a:lnTo>
                    <a:pt x="6626" y="176"/>
                  </a:lnTo>
                  <a:lnTo>
                    <a:pt x="6626" y="88"/>
                  </a:lnTo>
                  <a:lnTo>
                    <a:pt x="6582" y="44"/>
                  </a:lnTo>
                  <a:lnTo>
                    <a:pt x="649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97" name="Google Shape;14697;p408"/>
            <p:cNvSpPr/>
            <p:nvPr/>
          </p:nvSpPr>
          <p:spPr>
            <a:xfrm>
              <a:off x="6046800" y="4887500"/>
              <a:ext cx="165675" cy="23075"/>
            </a:xfrm>
            <a:custGeom>
              <a:avLst/>
              <a:gdLst/>
              <a:ahLst/>
              <a:cxnLst/>
              <a:rect l="l" t="t" r="r" b="b"/>
              <a:pathLst>
                <a:path w="6627" h="923" extrusionOk="0">
                  <a:moveTo>
                    <a:pt x="6407" y="1"/>
                  </a:moveTo>
                  <a:lnTo>
                    <a:pt x="2545" y="88"/>
                  </a:lnTo>
                  <a:lnTo>
                    <a:pt x="1141" y="308"/>
                  </a:lnTo>
                  <a:lnTo>
                    <a:pt x="1097" y="308"/>
                  </a:lnTo>
                  <a:lnTo>
                    <a:pt x="132" y="571"/>
                  </a:lnTo>
                  <a:lnTo>
                    <a:pt x="88" y="615"/>
                  </a:lnTo>
                  <a:lnTo>
                    <a:pt x="44" y="659"/>
                  </a:lnTo>
                  <a:lnTo>
                    <a:pt x="0" y="703"/>
                  </a:lnTo>
                  <a:lnTo>
                    <a:pt x="44" y="790"/>
                  </a:lnTo>
                  <a:lnTo>
                    <a:pt x="88" y="878"/>
                  </a:lnTo>
                  <a:lnTo>
                    <a:pt x="176" y="922"/>
                  </a:lnTo>
                  <a:lnTo>
                    <a:pt x="264" y="922"/>
                  </a:lnTo>
                  <a:lnTo>
                    <a:pt x="1185" y="615"/>
                  </a:lnTo>
                  <a:lnTo>
                    <a:pt x="2589" y="439"/>
                  </a:lnTo>
                  <a:lnTo>
                    <a:pt x="6451" y="352"/>
                  </a:lnTo>
                  <a:lnTo>
                    <a:pt x="6495" y="308"/>
                  </a:lnTo>
                  <a:lnTo>
                    <a:pt x="6539" y="264"/>
                  </a:lnTo>
                  <a:lnTo>
                    <a:pt x="6582" y="220"/>
                  </a:lnTo>
                  <a:lnTo>
                    <a:pt x="6626" y="132"/>
                  </a:lnTo>
                  <a:lnTo>
                    <a:pt x="6582" y="88"/>
                  </a:lnTo>
                  <a:lnTo>
                    <a:pt x="6539" y="44"/>
                  </a:lnTo>
                  <a:lnTo>
                    <a:pt x="640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98" name="Google Shape;14698;p408"/>
            <p:cNvSpPr/>
            <p:nvPr/>
          </p:nvSpPr>
          <p:spPr>
            <a:xfrm>
              <a:off x="6097250" y="4844725"/>
              <a:ext cx="125100" cy="18675"/>
            </a:xfrm>
            <a:custGeom>
              <a:avLst/>
              <a:gdLst/>
              <a:ahLst/>
              <a:cxnLst/>
              <a:rect l="l" t="t" r="r" b="b"/>
              <a:pathLst>
                <a:path w="5004" h="747" extrusionOk="0">
                  <a:moveTo>
                    <a:pt x="4828" y="0"/>
                  </a:moveTo>
                  <a:lnTo>
                    <a:pt x="1756" y="132"/>
                  </a:lnTo>
                  <a:lnTo>
                    <a:pt x="308" y="351"/>
                  </a:lnTo>
                  <a:lnTo>
                    <a:pt x="264" y="351"/>
                  </a:lnTo>
                  <a:lnTo>
                    <a:pt x="89" y="439"/>
                  </a:lnTo>
                  <a:lnTo>
                    <a:pt x="45" y="439"/>
                  </a:lnTo>
                  <a:lnTo>
                    <a:pt x="1" y="527"/>
                  </a:lnTo>
                  <a:lnTo>
                    <a:pt x="1" y="571"/>
                  </a:lnTo>
                  <a:lnTo>
                    <a:pt x="1" y="658"/>
                  </a:lnTo>
                  <a:lnTo>
                    <a:pt x="89" y="746"/>
                  </a:lnTo>
                  <a:lnTo>
                    <a:pt x="220" y="746"/>
                  </a:lnTo>
                  <a:lnTo>
                    <a:pt x="352" y="702"/>
                  </a:lnTo>
                  <a:lnTo>
                    <a:pt x="1800" y="483"/>
                  </a:lnTo>
                  <a:lnTo>
                    <a:pt x="4828" y="351"/>
                  </a:lnTo>
                  <a:lnTo>
                    <a:pt x="4916" y="351"/>
                  </a:lnTo>
                  <a:lnTo>
                    <a:pt x="4959" y="307"/>
                  </a:lnTo>
                  <a:lnTo>
                    <a:pt x="5003" y="263"/>
                  </a:lnTo>
                  <a:lnTo>
                    <a:pt x="5003" y="176"/>
                  </a:lnTo>
                  <a:lnTo>
                    <a:pt x="5003" y="132"/>
                  </a:lnTo>
                  <a:lnTo>
                    <a:pt x="4959" y="44"/>
                  </a:lnTo>
                  <a:lnTo>
                    <a:pt x="4872" y="44"/>
                  </a:lnTo>
                  <a:lnTo>
                    <a:pt x="482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99" name="Google Shape;14699;p408"/>
            <p:cNvSpPr/>
            <p:nvPr/>
          </p:nvSpPr>
          <p:spPr>
            <a:xfrm>
              <a:off x="6107125" y="4824975"/>
              <a:ext cx="120700" cy="20875"/>
            </a:xfrm>
            <a:custGeom>
              <a:avLst/>
              <a:gdLst/>
              <a:ahLst/>
              <a:cxnLst/>
              <a:rect l="l" t="t" r="r" b="b"/>
              <a:pathLst>
                <a:path w="4828" h="835" extrusionOk="0">
                  <a:moveTo>
                    <a:pt x="4652" y="0"/>
                  </a:moveTo>
                  <a:lnTo>
                    <a:pt x="2019" y="132"/>
                  </a:lnTo>
                  <a:lnTo>
                    <a:pt x="484" y="351"/>
                  </a:lnTo>
                  <a:lnTo>
                    <a:pt x="440" y="351"/>
                  </a:lnTo>
                  <a:lnTo>
                    <a:pt x="89" y="483"/>
                  </a:lnTo>
                  <a:lnTo>
                    <a:pt x="45" y="527"/>
                  </a:lnTo>
                  <a:lnTo>
                    <a:pt x="1" y="571"/>
                  </a:lnTo>
                  <a:lnTo>
                    <a:pt x="1" y="659"/>
                  </a:lnTo>
                  <a:lnTo>
                    <a:pt x="1" y="702"/>
                  </a:lnTo>
                  <a:lnTo>
                    <a:pt x="89" y="790"/>
                  </a:lnTo>
                  <a:lnTo>
                    <a:pt x="176" y="834"/>
                  </a:lnTo>
                  <a:lnTo>
                    <a:pt x="220" y="790"/>
                  </a:lnTo>
                  <a:lnTo>
                    <a:pt x="571" y="659"/>
                  </a:lnTo>
                  <a:lnTo>
                    <a:pt x="2063" y="483"/>
                  </a:lnTo>
                  <a:lnTo>
                    <a:pt x="4652" y="351"/>
                  </a:lnTo>
                  <a:lnTo>
                    <a:pt x="4696" y="351"/>
                  </a:lnTo>
                  <a:lnTo>
                    <a:pt x="4784" y="308"/>
                  </a:lnTo>
                  <a:lnTo>
                    <a:pt x="4784" y="220"/>
                  </a:lnTo>
                  <a:lnTo>
                    <a:pt x="4828" y="176"/>
                  </a:lnTo>
                  <a:lnTo>
                    <a:pt x="4784" y="88"/>
                  </a:lnTo>
                  <a:lnTo>
                    <a:pt x="4740" y="44"/>
                  </a:lnTo>
                  <a:lnTo>
                    <a:pt x="469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00" name="Google Shape;14700;p408"/>
            <p:cNvSpPr/>
            <p:nvPr/>
          </p:nvSpPr>
          <p:spPr>
            <a:xfrm>
              <a:off x="6100550" y="4800825"/>
              <a:ext cx="161275" cy="30750"/>
            </a:xfrm>
            <a:custGeom>
              <a:avLst/>
              <a:gdLst/>
              <a:ahLst/>
              <a:cxnLst/>
              <a:rect l="l" t="t" r="r" b="b"/>
              <a:pathLst>
                <a:path w="6451" h="1230" extrusionOk="0">
                  <a:moveTo>
                    <a:pt x="6275" y="1"/>
                  </a:moveTo>
                  <a:lnTo>
                    <a:pt x="2897" y="264"/>
                  </a:lnTo>
                  <a:lnTo>
                    <a:pt x="1361" y="484"/>
                  </a:lnTo>
                  <a:lnTo>
                    <a:pt x="1317" y="484"/>
                  </a:lnTo>
                  <a:lnTo>
                    <a:pt x="132" y="922"/>
                  </a:lnTo>
                  <a:lnTo>
                    <a:pt x="44" y="922"/>
                  </a:lnTo>
                  <a:lnTo>
                    <a:pt x="1" y="1010"/>
                  </a:lnTo>
                  <a:lnTo>
                    <a:pt x="1" y="1054"/>
                  </a:lnTo>
                  <a:lnTo>
                    <a:pt x="1" y="1142"/>
                  </a:lnTo>
                  <a:lnTo>
                    <a:pt x="88" y="1230"/>
                  </a:lnTo>
                  <a:lnTo>
                    <a:pt x="220" y="1230"/>
                  </a:lnTo>
                  <a:lnTo>
                    <a:pt x="1405" y="835"/>
                  </a:lnTo>
                  <a:lnTo>
                    <a:pt x="2897" y="615"/>
                  </a:lnTo>
                  <a:lnTo>
                    <a:pt x="6275" y="352"/>
                  </a:lnTo>
                  <a:lnTo>
                    <a:pt x="6363" y="352"/>
                  </a:lnTo>
                  <a:lnTo>
                    <a:pt x="6407" y="308"/>
                  </a:lnTo>
                  <a:lnTo>
                    <a:pt x="6451" y="264"/>
                  </a:lnTo>
                  <a:lnTo>
                    <a:pt x="6451" y="177"/>
                  </a:lnTo>
                  <a:lnTo>
                    <a:pt x="6451" y="89"/>
                  </a:lnTo>
                  <a:lnTo>
                    <a:pt x="6407" y="45"/>
                  </a:lnTo>
                  <a:lnTo>
                    <a:pt x="627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01" name="Google Shape;14701;p408"/>
            <p:cNvSpPr/>
            <p:nvPr/>
          </p:nvSpPr>
          <p:spPr>
            <a:xfrm>
              <a:off x="6098350" y="4774500"/>
              <a:ext cx="190900" cy="29650"/>
            </a:xfrm>
            <a:custGeom>
              <a:avLst/>
              <a:gdLst/>
              <a:ahLst/>
              <a:cxnLst/>
              <a:rect l="l" t="t" r="r" b="b"/>
              <a:pathLst>
                <a:path w="7636" h="1186" extrusionOk="0">
                  <a:moveTo>
                    <a:pt x="7417" y="1"/>
                  </a:moveTo>
                  <a:lnTo>
                    <a:pt x="5003" y="352"/>
                  </a:lnTo>
                  <a:lnTo>
                    <a:pt x="2370" y="484"/>
                  </a:lnTo>
                  <a:lnTo>
                    <a:pt x="352" y="747"/>
                  </a:lnTo>
                  <a:lnTo>
                    <a:pt x="264" y="747"/>
                  </a:lnTo>
                  <a:lnTo>
                    <a:pt x="89" y="835"/>
                  </a:lnTo>
                  <a:lnTo>
                    <a:pt x="45" y="878"/>
                  </a:lnTo>
                  <a:lnTo>
                    <a:pt x="1" y="966"/>
                  </a:lnTo>
                  <a:lnTo>
                    <a:pt x="1" y="1010"/>
                  </a:lnTo>
                  <a:lnTo>
                    <a:pt x="45" y="1098"/>
                  </a:lnTo>
                  <a:lnTo>
                    <a:pt x="89" y="1142"/>
                  </a:lnTo>
                  <a:lnTo>
                    <a:pt x="176" y="1186"/>
                  </a:lnTo>
                  <a:lnTo>
                    <a:pt x="264" y="1142"/>
                  </a:lnTo>
                  <a:lnTo>
                    <a:pt x="396" y="1098"/>
                  </a:lnTo>
                  <a:lnTo>
                    <a:pt x="2414" y="835"/>
                  </a:lnTo>
                  <a:lnTo>
                    <a:pt x="5047" y="703"/>
                  </a:lnTo>
                  <a:lnTo>
                    <a:pt x="7460" y="352"/>
                  </a:lnTo>
                  <a:lnTo>
                    <a:pt x="7548" y="352"/>
                  </a:lnTo>
                  <a:lnTo>
                    <a:pt x="7592" y="308"/>
                  </a:lnTo>
                  <a:lnTo>
                    <a:pt x="7636" y="220"/>
                  </a:lnTo>
                  <a:lnTo>
                    <a:pt x="7636" y="176"/>
                  </a:lnTo>
                  <a:lnTo>
                    <a:pt x="7592" y="89"/>
                  </a:lnTo>
                  <a:lnTo>
                    <a:pt x="7548" y="45"/>
                  </a:lnTo>
                  <a:lnTo>
                    <a:pt x="750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02" name="Google Shape;14702;p408"/>
            <p:cNvSpPr/>
            <p:nvPr/>
          </p:nvSpPr>
          <p:spPr>
            <a:xfrm>
              <a:off x="6109325" y="4682350"/>
              <a:ext cx="523300" cy="91075"/>
            </a:xfrm>
            <a:custGeom>
              <a:avLst/>
              <a:gdLst/>
              <a:ahLst/>
              <a:cxnLst/>
              <a:rect l="l" t="t" r="r" b="b"/>
              <a:pathLst>
                <a:path w="20932" h="3643" extrusionOk="0">
                  <a:moveTo>
                    <a:pt x="20361" y="1"/>
                  </a:moveTo>
                  <a:lnTo>
                    <a:pt x="16412" y="352"/>
                  </a:lnTo>
                  <a:lnTo>
                    <a:pt x="10488" y="835"/>
                  </a:lnTo>
                  <a:lnTo>
                    <a:pt x="6100" y="1230"/>
                  </a:lnTo>
                  <a:lnTo>
                    <a:pt x="6056" y="1273"/>
                  </a:lnTo>
                  <a:lnTo>
                    <a:pt x="2765" y="2239"/>
                  </a:lnTo>
                  <a:lnTo>
                    <a:pt x="966" y="2590"/>
                  </a:lnTo>
                  <a:lnTo>
                    <a:pt x="878" y="2634"/>
                  </a:lnTo>
                  <a:lnTo>
                    <a:pt x="88" y="3292"/>
                  </a:lnTo>
                  <a:lnTo>
                    <a:pt x="44" y="3380"/>
                  </a:lnTo>
                  <a:lnTo>
                    <a:pt x="1" y="3424"/>
                  </a:lnTo>
                  <a:lnTo>
                    <a:pt x="1" y="3511"/>
                  </a:lnTo>
                  <a:lnTo>
                    <a:pt x="44" y="3555"/>
                  </a:lnTo>
                  <a:lnTo>
                    <a:pt x="88" y="3599"/>
                  </a:lnTo>
                  <a:lnTo>
                    <a:pt x="176" y="3643"/>
                  </a:lnTo>
                  <a:lnTo>
                    <a:pt x="308" y="3599"/>
                  </a:lnTo>
                  <a:lnTo>
                    <a:pt x="1098" y="2941"/>
                  </a:lnTo>
                  <a:lnTo>
                    <a:pt x="2853" y="2590"/>
                  </a:lnTo>
                  <a:lnTo>
                    <a:pt x="6144" y="1581"/>
                  </a:lnTo>
                  <a:lnTo>
                    <a:pt x="10488" y="1186"/>
                  </a:lnTo>
                  <a:lnTo>
                    <a:pt x="13647" y="922"/>
                  </a:lnTo>
                  <a:lnTo>
                    <a:pt x="16456" y="703"/>
                  </a:lnTo>
                  <a:lnTo>
                    <a:pt x="20361" y="352"/>
                  </a:lnTo>
                  <a:lnTo>
                    <a:pt x="20712" y="396"/>
                  </a:lnTo>
                  <a:lnTo>
                    <a:pt x="20844" y="396"/>
                  </a:lnTo>
                  <a:lnTo>
                    <a:pt x="20888" y="352"/>
                  </a:lnTo>
                  <a:lnTo>
                    <a:pt x="20932" y="264"/>
                  </a:lnTo>
                  <a:lnTo>
                    <a:pt x="20932" y="220"/>
                  </a:lnTo>
                  <a:lnTo>
                    <a:pt x="20888" y="133"/>
                  </a:lnTo>
                  <a:lnTo>
                    <a:pt x="20844" y="89"/>
                  </a:lnTo>
                  <a:lnTo>
                    <a:pt x="20800" y="89"/>
                  </a:lnTo>
                  <a:lnTo>
                    <a:pt x="2040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03" name="Google Shape;14703;p408"/>
            <p:cNvSpPr/>
            <p:nvPr/>
          </p:nvSpPr>
          <p:spPr>
            <a:xfrm>
              <a:off x="6085200" y="4649450"/>
              <a:ext cx="537550" cy="125075"/>
            </a:xfrm>
            <a:custGeom>
              <a:avLst/>
              <a:gdLst/>
              <a:ahLst/>
              <a:cxnLst/>
              <a:rect l="l" t="t" r="r" b="b"/>
              <a:pathLst>
                <a:path w="21502" h="5003" extrusionOk="0">
                  <a:moveTo>
                    <a:pt x="18255" y="1"/>
                  </a:moveTo>
                  <a:lnTo>
                    <a:pt x="13779" y="395"/>
                  </a:lnTo>
                  <a:lnTo>
                    <a:pt x="9478" y="834"/>
                  </a:lnTo>
                  <a:lnTo>
                    <a:pt x="6846" y="1229"/>
                  </a:lnTo>
                  <a:lnTo>
                    <a:pt x="6802" y="1229"/>
                  </a:lnTo>
                  <a:lnTo>
                    <a:pt x="5003" y="2238"/>
                  </a:lnTo>
                  <a:lnTo>
                    <a:pt x="3598" y="2765"/>
                  </a:lnTo>
                  <a:lnTo>
                    <a:pt x="1361" y="3292"/>
                  </a:lnTo>
                  <a:lnTo>
                    <a:pt x="1273" y="3335"/>
                  </a:lnTo>
                  <a:lnTo>
                    <a:pt x="439" y="4476"/>
                  </a:lnTo>
                  <a:lnTo>
                    <a:pt x="88" y="4696"/>
                  </a:lnTo>
                  <a:lnTo>
                    <a:pt x="44" y="4740"/>
                  </a:lnTo>
                  <a:lnTo>
                    <a:pt x="0" y="4783"/>
                  </a:lnTo>
                  <a:lnTo>
                    <a:pt x="0" y="4871"/>
                  </a:lnTo>
                  <a:lnTo>
                    <a:pt x="44" y="4915"/>
                  </a:lnTo>
                  <a:lnTo>
                    <a:pt x="88" y="5003"/>
                  </a:lnTo>
                  <a:lnTo>
                    <a:pt x="264" y="5003"/>
                  </a:lnTo>
                  <a:lnTo>
                    <a:pt x="658" y="4740"/>
                  </a:lnTo>
                  <a:lnTo>
                    <a:pt x="702" y="4696"/>
                  </a:lnTo>
                  <a:lnTo>
                    <a:pt x="1536" y="3599"/>
                  </a:lnTo>
                  <a:lnTo>
                    <a:pt x="3686" y="3116"/>
                  </a:lnTo>
                  <a:lnTo>
                    <a:pt x="3730" y="3116"/>
                  </a:lnTo>
                  <a:lnTo>
                    <a:pt x="5134" y="2546"/>
                  </a:lnTo>
                  <a:lnTo>
                    <a:pt x="5178" y="2546"/>
                  </a:lnTo>
                  <a:lnTo>
                    <a:pt x="6933" y="1536"/>
                  </a:lnTo>
                  <a:lnTo>
                    <a:pt x="9522" y="1185"/>
                  </a:lnTo>
                  <a:lnTo>
                    <a:pt x="13779" y="746"/>
                  </a:lnTo>
                  <a:lnTo>
                    <a:pt x="18255" y="352"/>
                  </a:lnTo>
                  <a:lnTo>
                    <a:pt x="19922" y="352"/>
                  </a:lnTo>
                  <a:lnTo>
                    <a:pt x="20624" y="527"/>
                  </a:lnTo>
                  <a:lnTo>
                    <a:pt x="21107" y="790"/>
                  </a:lnTo>
                  <a:lnTo>
                    <a:pt x="21151" y="834"/>
                  </a:lnTo>
                  <a:lnTo>
                    <a:pt x="21370" y="834"/>
                  </a:lnTo>
                  <a:lnTo>
                    <a:pt x="21458" y="790"/>
                  </a:lnTo>
                  <a:lnTo>
                    <a:pt x="21458" y="746"/>
                  </a:lnTo>
                  <a:lnTo>
                    <a:pt x="21502" y="659"/>
                  </a:lnTo>
                  <a:lnTo>
                    <a:pt x="21502" y="615"/>
                  </a:lnTo>
                  <a:lnTo>
                    <a:pt x="21458" y="571"/>
                  </a:lnTo>
                  <a:lnTo>
                    <a:pt x="21414" y="527"/>
                  </a:lnTo>
                  <a:lnTo>
                    <a:pt x="21326" y="483"/>
                  </a:lnTo>
                  <a:lnTo>
                    <a:pt x="21238" y="483"/>
                  </a:lnTo>
                  <a:lnTo>
                    <a:pt x="20800" y="220"/>
                  </a:lnTo>
                  <a:lnTo>
                    <a:pt x="20712" y="176"/>
                  </a:lnTo>
                  <a:lnTo>
                    <a:pt x="19966" y="44"/>
                  </a:lnTo>
                  <a:lnTo>
                    <a:pt x="1996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04" name="Google Shape;14704;p408"/>
            <p:cNvSpPr/>
            <p:nvPr/>
          </p:nvSpPr>
          <p:spPr>
            <a:xfrm>
              <a:off x="6057775" y="4612150"/>
              <a:ext cx="585825" cy="165675"/>
            </a:xfrm>
            <a:custGeom>
              <a:avLst/>
              <a:gdLst/>
              <a:ahLst/>
              <a:cxnLst/>
              <a:rect l="l" t="t" r="r" b="b"/>
              <a:pathLst>
                <a:path w="23433" h="6627" extrusionOk="0">
                  <a:moveTo>
                    <a:pt x="17509" y="1"/>
                  </a:moveTo>
                  <a:lnTo>
                    <a:pt x="16148" y="44"/>
                  </a:lnTo>
                  <a:lnTo>
                    <a:pt x="14832" y="132"/>
                  </a:lnTo>
                  <a:lnTo>
                    <a:pt x="13603" y="264"/>
                  </a:lnTo>
                  <a:lnTo>
                    <a:pt x="11848" y="396"/>
                  </a:lnTo>
                  <a:lnTo>
                    <a:pt x="11804" y="396"/>
                  </a:lnTo>
                  <a:lnTo>
                    <a:pt x="9786" y="747"/>
                  </a:lnTo>
                  <a:lnTo>
                    <a:pt x="9742" y="790"/>
                  </a:lnTo>
                  <a:lnTo>
                    <a:pt x="8469" y="1405"/>
                  </a:lnTo>
                  <a:lnTo>
                    <a:pt x="7284" y="2238"/>
                  </a:lnTo>
                  <a:lnTo>
                    <a:pt x="5441" y="3204"/>
                  </a:lnTo>
                  <a:lnTo>
                    <a:pt x="2282" y="3950"/>
                  </a:lnTo>
                  <a:lnTo>
                    <a:pt x="2194" y="3950"/>
                  </a:lnTo>
                  <a:lnTo>
                    <a:pt x="1580" y="4476"/>
                  </a:lnTo>
                  <a:lnTo>
                    <a:pt x="1536" y="4520"/>
                  </a:lnTo>
                  <a:lnTo>
                    <a:pt x="746" y="5793"/>
                  </a:lnTo>
                  <a:lnTo>
                    <a:pt x="88" y="6319"/>
                  </a:lnTo>
                  <a:lnTo>
                    <a:pt x="44" y="6363"/>
                  </a:lnTo>
                  <a:lnTo>
                    <a:pt x="0" y="6451"/>
                  </a:lnTo>
                  <a:lnTo>
                    <a:pt x="44" y="6495"/>
                  </a:lnTo>
                  <a:lnTo>
                    <a:pt x="44" y="6583"/>
                  </a:lnTo>
                  <a:lnTo>
                    <a:pt x="132" y="6627"/>
                  </a:lnTo>
                  <a:lnTo>
                    <a:pt x="176" y="6627"/>
                  </a:lnTo>
                  <a:lnTo>
                    <a:pt x="307" y="6583"/>
                  </a:lnTo>
                  <a:lnTo>
                    <a:pt x="1009" y="6056"/>
                  </a:lnTo>
                  <a:lnTo>
                    <a:pt x="1053" y="6012"/>
                  </a:lnTo>
                  <a:lnTo>
                    <a:pt x="1799" y="4740"/>
                  </a:lnTo>
                  <a:lnTo>
                    <a:pt x="2414" y="4257"/>
                  </a:lnTo>
                  <a:lnTo>
                    <a:pt x="5573" y="3555"/>
                  </a:lnTo>
                  <a:lnTo>
                    <a:pt x="5617" y="3555"/>
                  </a:lnTo>
                  <a:lnTo>
                    <a:pt x="7460" y="2546"/>
                  </a:lnTo>
                  <a:lnTo>
                    <a:pt x="8645" y="1712"/>
                  </a:lnTo>
                  <a:lnTo>
                    <a:pt x="9873" y="1098"/>
                  </a:lnTo>
                  <a:lnTo>
                    <a:pt x="11892" y="747"/>
                  </a:lnTo>
                  <a:lnTo>
                    <a:pt x="13603" y="615"/>
                  </a:lnTo>
                  <a:lnTo>
                    <a:pt x="14788" y="483"/>
                  </a:lnTo>
                  <a:lnTo>
                    <a:pt x="16060" y="396"/>
                  </a:lnTo>
                  <a:lnTo>
                    <a:pt x="17421" y="352"/>
                  </a:lnTo>
                  <a:lnTo>
                    <a:pt x="18737" y="352"/>
                  </a:lnTo>
                  <a:lnTo>
                    <a:pt x="19395" y="396"/>
                  </a:lnTo>
                  <a:lnTo>
                    <a:pt x="20054" y="483"/>
                  </a:lnTo>
                  <a:lnTo>
                    <a:pt x="20624" y="571"/>
                  </a:lnTo>
                  <a:lnTo>
                    <a:pt x="21195" y="703"/>
                  </a:lnTo>
                  <a:lnTo>
                    <a:pt x="21677" y="878"/>
                  </a:lnTo>
                  <a:lnTo>
                    <a:pt x="22160" y="1054"/>
                  </a:lnTo>
                  <a:lnTo>
                    <a:pt x="22555" y="1317"/>
                  </a:lnTo>
                  <a:lnTo>
                    <a:pt x="22862" y="1624"/>
                  </a:lnTo>
                  <a:lnTo>
                    <a:pt x="22950" y="1668"/>
                  </a:lnTo>
                  <a:lnTo>
                    <a:pt x="23213" y="1756"/>
                  </a:lnTo>
                  <a:lnTo>
                    <a:pt x="23345" y="1756"/>
                  </a:lnTo>
                  <a:lnTo>
                    <a:pt x="23389" y="1712"/>
                  </a:lnTo>
                  <a:lnTo>
                    <a:pt x="23432" y="1624"/>
                  </a:lnTo>
                  <a:lnTo>
                    <a:pt x="23432" y="1580"/>
                  </a:lnTo>
                  <a:lnTo>
                    <a:pt x="23432" y="1493"/>
                  </a:lnTo>
                  <a:lnTo>
                    <a:pt x="23389" y="1449"/>
                  </a:lnTo>
                  <a:lnTo>
                    <a:pt x="23301" y="1405"/>
                  </a:lnTo>
                  <a:lnTo>
                    <a:pt x="23081" y="1361"/>
                  </a:lnTo>
                  <a:lnTo>
                    <a:pt x="22730" y="1054"/>
                  </a:lnTo>
                  <a:lnTo>
                    <a:pt x="22335" y="790"/>
                  </a:lnTo>
                  <a:lnTo>
                    <a:pt x="21853" y="571"/>
                  </a:lnTo>
                  <a:lnTo>
                    <a:pt x="21326" y="396"/>
                  </a:lnTo>
                  <a:lnTo>
                    <a:pt x="20800" y="220"/>
                  </a:lnTo>
                  <a:lnTo>
                    <a:pt x="20185" y="132"/>
                  </a:lnTo>
                  <a:lnTo>
                    <a:pt x="19527" y="44"/>
                  </a:lnTo>
                  <a:lnTo>
                    <a:pt x="1886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05" name="Google Shape;14705;p408"/>
            <p:cNvSpPr/>
            <p:nvPr/>
          </p:nvSpPr>
          <p:spPr>
            <a:xfrm>
              <a:off x="6038025" y="4574850"/>
              <a:ext cx="634100" cy="202975"/>
            </a:xfrm>
            <a:custGeom>
              <a:avLst/>
              <a:gdLst/>
              <a:ahLst/>
              <a:cxnLst/>
              <a:rect l="l" t="t" r="r" b="b"/>
              <a:pathLst>
                <a:path w="25364" h="8119" extrusionOk="0">
                  <a:moveTo>
                    <a:pt x="14613" y="1"/>
                  </a:moveTo>
                  <a:lnTo>
                    <a:pt x="12155" y="220"/>
                  </a:lnTo>
                  <a:lnTo>
                    <a:pt x="12111" y="220"/>
                  </a:lnTo>
                  <a:lnTo>
                    <a:pt x="11014" y="571"/>
                  </a:lnTo>
                  <a:lnTo>
                    <a:pt x="10970" y="615"/>
                  </a:lnTo>
                  <a:lnTo>
                    <a:pt x="10181" y="1229"/>
                  </a:lnTo>
                  <a:lnTo>
                    <a:pt x="8162" y="2853"/>
                  </a:lnTo>
                  <a:lnTo>
                    <a:pt x="6319" y="3818"/>
                  </a:lnTo>
                  <a:lnTo>
                    <a:pt x="5573" y="4082"/>
                  </a:lnTo>
                  <a:lnTo>
                    <a:pt x="4915" y="4301"/>
                  </a:lnTo>
                  <a:lnTo>
                    <a:pt x="4345" y="4389"/>
                  </a:lnTo>
                  <a:lnTo>
                    <a:pt x="3862" y="4476"/>
                  </a:lnTo>
                  <a:lnTo>
                    <a:pt x="3379" y="4520"/>
                  </a:lnTo>
                  <a:lnTo>
                    <a:pt x="2940" y="4652"/>
                  </a:lnTo>
                  <a:lnTo>
                    <a:pt x="2545" y="4784"/>
                  </a:lnTo>
                  <a:lnTo>
                    <a:pt x="2151" y="5003"/>
                  </a:lnTo>
                  <a:lnTo>
                    <a:pt x="1756" y="5398"/>
                  </a:lnTo>
                  <a:lnTo>
                    <a:pt x="1317" y="5881"/>
                  </a:lnTo>
                  <a:lnTo>
                    <a:pt x="922" y="6583"/>
                  </a:lnTo>
                  <a:lnTo>
                    <a:pt x="439" y="7504"/>
                  </a:lnTo>
                  <a:lnTo>
                    <a:pt x="88" y="7811"/>
                  </a:lnTo>
                  <a:lnTo>
                    <a:pt x="44" y="7855"/>
                  </a:lnTo>
                  <a:lnTo>
                    <a:pt x="0" y="7943"/>
                  </a:lnTo>
                  <a:lnTo>
                    <a:pt x="0" y="7987"/>
                  </a:lnTo>
                  <a:lnTo>
                    <a:pt x="44" y="8075"/>
                  </a:lnTo>
                  <a:lnTo>
                    <a:pt x="132" y="8119"/>
                  </a:lnTo>
                  <a:lnTo>
                    <a:pt x="176" y="8119"/>
                  </a:lnTo>
                  <a:lnTo>
                    <a:pt x="308" y="8075"/>
                  </a:lnTo>
                  <a:lnTo>
                    <a:pt x="702" y="7724"/>
                  </a:lnTo>
                  <a:lnTo>
                    <a:pt x="746" y="7680"/>
                  </a:lnTo>
                  <a:lnTo>
                    <a:pt x="1185" y="6802"/>
                  </a:lnTo>
                  <a:lnTo>
                    <a:pt x="1580" y="6144"/>
                  </a:lnTo>
                  <a:lnTo>
                    <a:pt x="1931" y="5661"/>
                  </a:lnTo>
                  <a:lnTo>
                    <a:pt x="2282" y="5354"/>
                  </a:lnTo>
                  <a:lnTo>
                    <a:pt x="2677" y="5135"/>
                  </a:lnTo>
                  <a:lnTo>
                    <a:pt x="3028" y="4959"/>
                  </a:lnTo>
                  <a:lnTo>
                    <a:pt x="3467" y="4871"/>
                  </a:lnTo>
                  <a:lnTo>
                    <a:pt x="3906" y="4827"/>
                  </a:lnTo>
                  <a:lnTo>
                    <a:pt x="4432" y="4740"/>
                  </a:lnTo>
                  <a:lnTo>
                    <a:pt x="5003" y="4608"/>
                  </a:lnTo>
                  <a:lnTo>
                    <a:pt x="5705" y="4433"/>
                  </a:lnTo>
                  <a:lnTo>
                    <a:pt x="6451" y="4125"/>
                  </a:lnTo>
                  <a:lnTo>
                    <a:pt x="8338" y="3160"/>
                  </a:lnTo>
                  <a:lnTo>
                    <a:pt x="8382" y="3116"/>
                  </a:lnTo>
                  <a:lnTo>
                    <a:pt x="10400" y="1493"/>
                  </a:lnTo>
                  <a:lnTo>
                    <a:pt x="11146" y="878"/>
                  </a:lnTo>
                  <a:lnTo>
                    <a:pt x="12199" y="571"/>
                  </a:lnTo>
                  <a:lnTo>
                    <a:pt x="14656" y="352"/>
                  </a:lnTo>
                  <a:lnTo>
                    <a:pt x="17947" y="396"/>
                  </a:lnTo>
                  <a:lnTo>
                    <a:pt x="21063" y="747"/>
                  </a:lnTo>
                  <a:lnTo>
                    <a:pt x="22204" y="1054"/>
                  </a:lnTo>
                  <a:lnTo>
                    <a:pt x="23652" y="1844"/>
                  </a:lnTo>
                  <a:lnTo>
                    <a:pt x="24705" y="2721"/>
                  </a:lnTo>
                  <a:lnTo>
                    <a:pt x="24749" y="2721"/>
                  </a:lnTo>
                  <a:lnTo>
                    <a:pt x="25144" y="2853"/>
                  </a:lnTo>
                  <a:lnTo>
                    <a:pt x="25188" y="2853"/>
                  </a:lnTo>
                  <a:lnTo>
                    <a:pt x="25276" y="2809"/>
                  </a:lnTo>
                  <a:lnTo>
                    <a:pt x="25319" y="2765"/>
                  </a:lnTo>
                  <a:lnTo>
                    <a:pt x="25363" y="2721"/>
                  </a:lnTo>
                  <a:lnTo>
                    <a:pt x="25363" y="2633"/>
                  </a:lnTo>
                  <a:lnTo>
                    <a:pt x="25319" y="2590"/>
                  </a:lnTo>
                  <a:lnTo>
                    <a:pt x="25276" y="2546"/>
                  </a:lnTo>
                  <a:lnTo>
                    <a:pt x="25232" y="2502"/>
                  </a:lnTo>
                  <a:lnTo>
                    <a:pt x="24881" y="2414"/>
                  </a:lnTo>
                  <a:lnTo>
                    <a:pt x="23871" y="1580"/>
                  </a:lnTo>
                  <a:lnTo>
                    <a:pt x="23827" y="1536"/>
                  </a:lnTo>
                  <a:lnTo>
                    <a:pt x="22379" y="747"/>
                  </a:lnTo>
                  <a:lnTo>
                    <a:pt x="22336" y="747"/>
                  </a:lnTo>
                  <a:lnTo>
                    <a:pt x="21151" y="396"/>
                  </a:lnTo>
                  <a:lnTo>
                    <a:pt x="17991" y="45"/>
                  </a:lnTo>
                  <a:lnTo>
                    <a:pt x="1461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06" name="Google Shape;14706;p408"/>
            <p:cNvSpPr/>
            <p:nvPr/>
          </p:nvSpPr>
          <p:spPr>
            <a:xfrm>
              <a:off x="5408325" y="4697725"/>
              <a:ext cx="1298900" cy="349975"/>
            </a:xfrm>
            <a:custGeom>
              <a:avLst/>
              <a:gdLst/>
              <a:ahLst/>
              <a:cxnLst/>
              <a:rect l="l" t="t" r="r" b="b"/>
              <a:pathLst>
                <a:path w="51956" h="13999" extrusionOk="0">
                  <a:moveTo>
                    <a:pt x="48621" y="0"/>
                  </a:moveTo>
                  <a:lnTo>
                    <a:pt x="45330" y="527"/>
                  </a:lnTo>
                  <a:lnTo>
                    <a:pt x="42916" y="922"/>
                  </a:lnTo>
                  <a:lnTo>
                    <a:pt x="40371" y="1273"/>
                  </a:lnTo>
                  <a:lnTo>
                    <a:pt x="35983" y="1755"/>
                  </a:lnTo>
                  <a:lnTo>
                    <a:pt x="31946" y="2414"/>
                  </a:lnTo>
                  <a:lnTo>
                    <a:pt x="29401" y="2721"/>
                  </a:lnTo>
                  <a:lnTo>
                    <a:pt x="29357" y="2721"/>
                  </a:lnTo>
                  <a:lnTo>
                    <a:pt x="27163" y="3774"/>
                  </a:lnTo>
                  <a:lnTo>
                    <a:pt x="27119" y="3774"/>
                  </a:lnTo>
                  <a:lnTo>
                    <a:pt x="25408" y="5003"/>
                  </a:lnTo>
                  <a:lnTo>
                    <a:pt x="21283" y="7943"/>
                  </a:lnTo>
                  <a:lnTo>
                    <a:pt x="20713" y="8074"/>
                  </a:lnTo>
                  <a:lnTo>
                    <a:pt x="17685" y="7986"/>
                  </a:lnTo>
                  <a:lnTo>
                    <a:pt x="15359" y="7811"/>
                  </a:lnTo>
                  <a:lnTo>
                    <a:pt x="11717" y="7372"/>
                  </a:lnTo>
                  <a:lnTo>
                    <a:pt x="9567" y="6977"/>
                  </a:lnTo>
                  <a:lnTo>
                    <a:pt x="9523" y="6977"/>
                  </a:lnTo>
                  <a:lnTo>
                    <a:pt x="8777" y="7197"/>
                  </a:lnTo>
                  <a:lnTo>
                    <a:pt x="6013" y="8162"/>
                  </a:lnTo>
                  <a:lnTo>
                    <a:pt x="6013" y="8206"/>
                  </a:lnTo>
                  <a:lnTo>
                    <a:pt x="5091" y="8732"/>
                  </a:lnTo>
                  <a:lnTo>
                    <a:pt x="5047" y="8776"/>
                  </a:lnTo>
                  <a:lnTo>
                    <a:pt x="3511" y="10488"/>
                  </a:lnTo>
                  <a:lnTo>
                    <a:pt x="1537" y="11760"/>
                  </a:lnTo>
                  <a:lnTo>
                    <a:pt x="1493" y="11804"/>
                  </a:lnTo>
                  <a:lnTo>
                    <a:pt x="45" y="13735"/>
                  </a:lnTo>
                  <a:lnTo>
                    <a:pt x="1" y="13779"/>
                  </a:lnTo>
                  <a:lnTo>
                    <a:pt x="1" y="13823"/>
                  </a:lnTo>
                  <a:lnTo>
                    <a:pt x="45" y="13910"/>
                  </a:lnTo>
                  <a:lnTo>
                    <a:pt x="89" y="13954"/>
                  </a:lnTo>
                  <a:lnTo>
                    <a:pt x="176" y="13998"/>
                  </a:lnTo>
                  <a:lnTo>
                    <a:pt x="264" y="13998"/>
                  </a:lnTo>
                  <a:lnTo>
                    <a:pt x="308" y="13910"/>
                  </a:lnTo>
                  <a:lnTo>
                    <a:pt x="1756" y="12023"/>
                  </a:lnTo>
                  <a:lnTo>
                    <a:pt x="3731" y="10751"/>
                  </a:lnTo>
                  <a:lnTo>
                    <a:pt x="5310" y="9040"/>
                  </a:lnTo>
                  <a:lnTo>
                    <a:pt x="6144" y="8513"/>
                  </a:lnTo>
                  <a:lnTo>
                    <a:pt x="8865" y="7504"/>
                  </a:lnTo>
                  <a:lnTo>
                    <a:pt x="9567" y="7328"/>
                  </a:lnTo>
                  <a:lnTo>
                    <a:pt x="11673" y="7723"/>
                  </a:lnTo>
                  <a:lnTo>
                    <a:pt x="15315" y="8162"/>
                  </a:lnTo>
                  <a:lnTo>
                    <a:pt x="17641" y="8338"/>
                  </a:lnTo>
                  <a:lnTo>
                    <a:pt x="20713" y="8425"/>
                  </a:lnTo>
                  <a:lnTo>
                    <a:pt x="20800" y="8425"/>
                  </a:lnTo>
                  <a:lnTo>
                    <a:pt x="21415" y="8250"/>
                  </a:lnTo>
                  <a:lnTo>
                    <a:pt x="21459" y="8250"/>
                  </a:lnTo>
                  <a:lnTo>
                    <a:pt x="25627" y="5310"/>
                  </a:lnTo>
                  <a:lnTo>
                    <a:pt x="27295" y="4081"/>
                  </a:lnTo>
                  <a:lnTo>
                    <a:pt x="29489" y="3072"/>
                  </a:lnTo>
                  <a:lnTo>
                    <a:pt x="31990" y="2765"/>
                  </a:lnTo>
                  <a:lnTo>
                    <a:pt x="36027" y="2107"/>
                  </a:lnTo>
                  <a:lnTo>
                    <a:pt x="40415" y="1624"/>
                  </a:lnTo>
                  <a:lnTo>
                    <a:pt x="43004" y="1273"/>
                  </a:lnTo>
                  <a:lnTo>
                    <a:pt x="45417" y="878"/>
                  </a:lnTo>
                  <a:lnTo>
                    <a:pt x="48664" y="351"/>
                  </a:lnTo>
                  <a:lnTo>
                    <a:pt x="51736" y="1053"/>
                  </a:lnTo>
                  <a:lnTo>
                    <a:pt x="51868" y="1053"/>
                  </a:lnTo>
                  <a:lnTo>
                    <a:pt x="51912" y="1009"/>
                  </a:lnTo>
                  <a:lnTo>
                    <a:pt x="51955" y="922"/>
                  </a:lnTo>
                  <a:lnTo>
                    <a:pt x="51955" y="878"/>
                  </a:lnTo>
                  <a:lnTo>
                    <a:pt x="51912" y="790"/>
                  </a:lnTo>
                  <a:lnTo>
                    <a:pt x="51868" y="746"/>
                  </a:lnTo>
                  <a:lnTo>
                    <a:pt x="51824" y="702"/>
                  </a:lnTo>
                  <a:lnTo>
                    <a:pt x="48708" y="44"/>
                  </a:lnTo>
                  <a:lnTo>
                    <a:pt x="4862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07" name="Google Shape;14707;p408"/>
            <p:cNvSpPr/>
            <p:nvPr/>
          </p:nvSpPr>
          <p:spPr>
            <a:xfrm>
              <a:off x="5018900" y="3079625"/>
              <a:ext cx="854600" cy="1977925"/>
            </a:xfrm>
            <a:custGeom>
              <a:avLst/>
              <a:gdLst/>
              <a:ahLst/>
              <a:cxnLst/>
              <a:rect l="l" t="t" r="r" b="b"/>
              <a:pathLst>
                <a:path w="34184" h="79117" extrusionOk="0">
                  <a:moveTo>
                    <a:pt x="34052" y="1"/>
                  </a:moveTo>
                  <a:lnTo>
                    <a:pt x="33964" y="45"/>
                  </a:lnTo>
                  <a:lnTo>
                    <a:pt x="33920" y="45"/>
                  </a:lnTo>
                  <a:lnTo>
                    <a:pt x="31507" y="2063"/>
                  </a:lnTo>
                  <a:lnTo>
                    <a:pt x="28567" y="4433"/>
                  </a:lnTo>
                  <a:lnTo>
                    <a:pt x="23784" y="8250"/>
                  </a:lnTo>
                  <a:lnTo>
                    <a:pt x="20712" y="10357"/>
                  </a:lnTo>
                  <a:lnTo>
                    <a:pt x="17816" y="11497"/>
                  </a:lnTo>
                  <a:lnTo>
                    <a:pt x="14174" y="12770"/>
                  </a:lnTo>
                  <a:lnTo>
                    <a:pt x="14130" y="12770"/>
                  </a:lnTo>
                  <a:lnTo>
                    <a:pt x="12155" y="13735"/>
                  </a:lnTo>
                  <a:lnTo>
                    <a:pt x="10093" y="14306"/>
                  </a:lnTo>
                  <a:lnTo>
                    <a:pt x="6275" y="16456"/>
                  </a:lnTo>
                  <a:lnTo>
                    <a:pt x="6231" y="16500"/>
                  </a:lnTo>
                  <a:lnTo>
                    <a:pt x="5661" y="17070"/>
                  </a:lnTo>
                  <a:lnTo>
                    <a:pt x="5661" y="17158"/>
                  </a:lnTo>
                  <a:lnTo>
                    <a:pt x="5090" y="18650"/>
                  </a:lnTo>
                  <a:lnTo>
                    <a:pt x="4432" y="21678"/>
                  </a:lnTo>
                  <a:lnTo>
                    <a:pt x="4432" y="21722"/>
                  </a:lnTo>
                  <a:lnTo>
                    <a:pt x="4432" y="23696"/>
                  </a:lnTo>
                  <a:lnTo>
                    <a:pt x="4432" y="23740"/>
                  </a:lnTo>
                  <a:lnTo>
                    <a:pt x="4783" y="25846"/>
                  </a:lnTo>
                  <a:lnTo>
                    <a:pt x="5134" y="27382"/>
                  </a:lnTo>
                  <a:lnTo>
                    <a:pt x="5442" y="28742"/>
                  </a:lnTo>
                  <a:lnTo>
                    <a:pt x="5661" y="30015"/>
                  </a:lnTo>
                  <a:lnTo>
                    <a:pt x="5793" y="31244"/>
                  </a:lnTo>
                  <a:lnTo>
                    <a:pt x="5880" y="32516"/>
                  </a:lnTo>
                  <a:lnTo>
                    <a:pt x="5836" y="33789"/>
                  </a:lnTo>
                  <a:lnTo>
                    <a:pt x="5749" y="35149"/>
                  </a:lnTo>
                  <a:lnTo>
                    <a:pt x="5573" y="36685"/>
                  </a:lnTo>
                  <a:lnTo>
                    <a:pt x="5310" y="39230"/>
                  </a:lnTo>
                  <a:lnTo>
                    <a:pt x="5003" y="41731"/>
                  </a:lnTo>
                  <a:lnTo>
                    <a:pt x="4520" y="45066"/>
                  </a:lnTo>
                  <a:lnTo>
                    <a:pt x="3686" y="48489"/>
                  </a:lnTo>
                  <a:lnTo>
                    <a:pt x="3291" y="51429"/>
                  </a:lnTo>
                  <a:lnTo>
                    <a:pt x="3116" y="53886"/>
                  </a:lnTo>
                  <a:lnTo>
                    <a:pt x="2853" y="55553"/>
                  </a:lnTo>
                  <a:lnTo>
                    <a:pt x="2107" y="57967"/>
                  </a:lnTo>
                  <a:lnTo>
                    <a:pt x="1185" y="60468"/>
                  </a:lnTo>
                  <a:lnTo>
                    <a:pt x="44" y="64593"/>
                  </a:lnTo>
                  <a:lnTo>
                    <a:pt x="44" y="64636"/>
                  </a:lnTo>
                  <a:lnTo>
                    <a:pt x="0" y="66611"/>
                  </a:lnTo>
                  <a:lnTo>
                    <a:pt x="88" y="69332"/>
                  </a:lnTo>
                  <a:lnTo>
                    <a:pt x="132" y="69419"/>
                  </a:lnTo>
                  <a:lnTo>
                    <a:pt x="1975" y="71701"/>
                  </a:lnTo>
                  <a:lnTo>
                    <a:pt x="5134" y="75168"/>
                  </a:lnTo>
                  <a:lnTo>
                    <a:pt x="7153" y="77274"/>
                  </a:lnTo>
                  <a:lnTo>
                    <a:pt x="8864" y="79029"/>
                  </a:lnTo>
                  <a:lnTo>
                    <a:pt x="8908" y="79073"/>
                  </a:lnTo>
                  <a:lnTo>
                    <a:pt x="8996" y="79117"/>
                  </a:lnTo>
                  <a:lnTo>
                    <a:pt x="9040" y="79073"/>
                  </a:lnTo>
                  <a:lnTo>
                    <a:pt x="9127" y="79029"/>
                  </a:lnTo>
                  <a:lnTo>
                    <a:pt x="9171" y="78985"/>
                  </a:lnTo>
                  <a:lnTo>
                    <a:pt x="9171" y="78941"/>
                  </a:lnTo>
                  <a:lnTo>
                    <a:pt x="9171" y="78854"/>
                  </a:lnTo>
                  <a:lnTo>
                    <a:pt x="9127" y="78810"/>
                  </a:lnTo>
                  <a:lnTo>
                    <a:pt x="5398" y="74948"/>
                  </a:lnTo>
                  <a:lnTo>
                    <a:pt x="2238" y="71482"/>
                  </a:lnTo>
                  <a:lnTo>
                    <a:pt x="439" y="69244"/>
                  </a:lnTo>
                  <a:lnTo>
                    <a:pt x="351" y="66611"/>
                  </a:lnTo>
                  <a:lnTo>
                    <a:pt x="395" y="64680"/>
                  </a:lnTo>
                  <a:lnTo>
                    <a:pt x="1492" y="60599"/>
                  </a:lnTo>
                  <a:lnTo>
                    <a:pt x="2458" y="58098"/>
                  </a:lnTo>
                  <a:lnTo>
                    <a:pt x="3204" y="55641"/>
                  </a:lnTo>
                  <a:lnTo>
                    <a:pt x="3467" y="53886"/>
                  </a:lnTo>
                  <a:lnTo>
                    <a:pt x="3642" y="51429"/>
                  </a:lnTo>
                  <a:lnTo>
                    <a:pt x="4037" y="48532"/>
                  </a:lnTo>
                  <a:lnTo>
                    <a:pt x="4827" y="45110"/>
                  </a:lnTo>
                  <a:lnTo>
                    <a:pt x="5354" y="41775"/>
                  </a:lnTo>
                  <a:lnTo>
                    <a:pt x="5661" y="39274"/>
                  </a:lnTo>
                  <a:lnTo>
                    <a:pt x="5924" y="36729"/>
                  </a:lnTo>
                  <a:lnTo>
                    <a:pt x="6100" y="35193"/>
                  </a:lnTo>
                  <a:lnTo>
                    <a:pt x="6188" y="33789"/>
                  </a:lnTo>
                  <a:lnTo>
                    <a:pt x="6231" y="32472"/>
                  </a:lnTo>
                  <a:lnTo>
                    <a:pt x="6144" y="31244"/>
                  </a:lnTo>
                  <a:lnTo>
                    <a:pt x="6012" y="30015"/>
                  </a:lnTo>
                  <a:lnTo>
                    <a:pt x="5793" y="28699"/>
                  </a:lnTo>
                  <a:lnTo>
                    <a:pt x="5485" y="27294"/>
                  </a:lnTo>
                  <a:lnTo>
                    <a:pt x="5090" y="25759"/>
                  </a:lnTo>
                  <a:lnTo>
                    <a:pt x="4783" y="23696"/>
                  </a:lnTo>
                  <a:lnTo>
                    <a:pt x="4783" y="21765"/>
                  </a:lnTo>
                  <a:lnTo>
                    <a:pt x="5442" y="18738"/>
                  </a:lnTo>
                  <a:lnTo>
                    <a:pt x="5968" y="17290"/>
                  </a:lnTo>
                  <a:lnTo>
                    <a:pt x="6451" y="16719"/>
                  </a:lnTo>
                  <a:lnTo>
                    <a:pt x="10225" y="14613"/>
                  </a:lnTo>
                  <a:lnTo>
                    <a:pt x="12287" y="14042"/>
                  </a:lnTo>
                  <a:lnTo>
                    <a:pt x="12331" y="14042"/>
                  </a:lnTo>
                  <a:lnTo>
                    <a:pt x="14305" y="13121"/>
                  </a:lnTo>
                  <a:lnTo>
                    <a:pt x="17947" y="11805"/>
                  </a:lnTo>
                  <a:lnTo>
                    <a:pt x="20844" y="10664"/>
                  </a:lnTo>
                  <a:lnTo>
                    <a:pt x="20887" y="10664"/>
                  </a:lnTo>
                  <a:lnTo>
                    <a:pt x="24003" y="8514"/>
                  </a:lnTo>
                  <a:lnTo>
                    <a:pt x="28786" y="4696"/>
                  </a:lnTo>
                  <a:lnTo>
                    <a:pt x="31726" y="2326"/>
                  </a:lnTo>
                  <a:lnTo>
                    <a:pt x="34139" y="352"/>
                  </a:lnTo>
                  <a:lnTo>
                    <a:pt x="34183" y="264"/>
                  </a:lnTo>
                  <a:lnTo>
                    <a:pt x="34183" y="220"/>
                  </a:lnTo>
                  <a:lnTo>
                    <a:pt x="34183" y="132"/>
                  </a:lnTo>
                  <a:lnTo>
                    <a:pt x="34139" y="89"/>
                  </a:lnTo>
                  <a:lnTo>
                    <a:pt x="34096" y="45"/>
                  </a:lnTo>
                  <a:lnTo>
                    <a:pt x="3405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08" name="Google Shape;14708;p408"/>
            <p:cNvSpPr/>
            <p:nvPr/>
          </p:nvSpPr>
          <p:spPr>
            <a:xfrm>
              <a:off x="5485125" y="4868850"/>
              <a:ext cx="646175" cy="158000"/>
            </a:xfrm>
            <a:custGeom>
              <a:avLst/>
              <a:gdLst/>
              <a:ahLst/>
              <a:cxnLst/>
              <a:rect l="l" t="t" r="r" b="b"/>
              <a:pathLst>
                <a:path w="25847" h="6320" extrusionOk="0">
                  <a:moveTo>
                    <a:pt x="25627" y="1"/>
                  </a:moveTo>
                  <a:lnTo>
                    <a:pt x="24179" y="176"/>
                  </a:lnTo>
                  <a:lnTo>
                    <a:pt x="24135" y="176"/>
                  </a:lnTo>
                  <a:lnTo>
                    <a:pt x="22775" y="659"/>
                  </a:lnTo>
                  <a:lnTo>
                    <a:pt x="22731" y="703"/>
                  </a:lnTo>
                  <a:lnTo>
                    <a:pt x="21239" y="1449"/>
                  </a:lnTo>
                  <a:lnTo>
                    <a:pt x="18035" y="3511"/>
                  </a:lnTo>
                  <a:lnTo>
                    <a:pt x="17465" y="3687"/>
                  </a:lnTo>
                  <a:lnTo>
                    <a:pt x="14393" y="3555"/>
                  </a:lnTo>
                  <a:lnTo>
                    <a:pt x="11936" y="3423"/>
                  </a:lnTo>
                  <a:lnTo>
                    <a:pt x="7811" y="3204"/>
                  </a:lnTo>
                  <a:lnTo>
                    <a:pt x="4827" y="3204"/>
                  </a:lnTo>
                  <a:lnTo>
                    <a:pt x="4740" y="3248"/>
                  </a:lnTo>
                  <a:lnTo>
                    <a:pt x="3292" y="4169"/>
                  </a:lnTo>
                  <a:lnTo>
                    <a:pt x="88" y="5968"/>
                  </a:lnTo>
                  <a:lnTo>
                    <a:pt x="1" y="6012"/>
                  </a:lnTo>
                  <a:lnTo>
                    <a:pt x="1" y="6056"/>
                  </a:lnTo>
                  <a:lnTo>
                    <a:pt x="1" y="6144"/>
                  </a:lnTo>
                  <a:lnTo>
                    <a:pt x="1" y="6188"/>
                  </a:lnTo>
                  <a:lnTo>
                    <a:pt x="88" y="6275"/>
                  </a:lnTo>
                  <a:lnTo>
                    <a:pt x="176" y="6319"/>
                  </a:lnTo>
                  <a:lnTo>
                    <a:pt x="264" y="6275"/>
                  </a:lnTo>
                  <a:lnTo>
                    <a:pt x="3467" y="4432"/>
                  </a:lnTo>
                  <a:lnTo>
                    <a:pt x="4871" y="3555"/>
                  </a:lnTo>
                  <a:lnTo>
                    <a:pt x="7767" y="3555"/>
                  </a:lnTo>
                  <a:lnTo>
                    <a:pt x="11892" y="3774"/>
                  </a:lnTo>
                  <a:lnTo>
                    <a:pt x="14350" y="3906"/>
                  </a:lnTo>
                  <a:lnTo>
                    <a:pt x="17465" y="4038"/>
                  </a:lnTo>
                  <a:lnTo>
                    <a:pt x="17509" y="4038"/>
                  </a:lnTo>
                  <a:lnTo>
                    <a:pt x="18167" y="3862"/>
                  </a:lnTo>
                  <a:lnTo>
                    <a:pt x="18211" y="3818"/>
                  </a:lnTo>
                  <a:lnTo>
                    <a:pt x="21414" y="1756"/>
                  </a:lnTo>
                  <a:lnTo>
                    <a:pt x="22862" y="1010"/>
                  </a:lnTo>
                  <a:lnTo>
                    <a:pt x="24267" y="527"/>
                  </a:lnTo>
                  <a:lnTo>
                    <a:pt x="25671" y="352"/>
                  </a:lnTo>
                  <a:lnTo>
                    <a:pt x="25758" y="352"/>
                  </a:lnTo>
                  <a:lnTo>
                    <a:pt x="25802" y="308"/>
                  </a:lnTo>
                  <a:lnTo>
                    <a:pt x="25846" y="220"/>
                  </a:lnTo>
                  <a:lnTo>
                    <a:pt x="25846" y="176"/>
                  </a:lnTo>
                  <a:lnTo>
                    <a:pt x="25802" y="88"/>
                  </a:lnTo>
                  <a:lnTo>
                    <a:pt x="25758" y="44"/>
                  </a:lnTo>
                  <a:lnTo>
                    <a:pt x="2571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09" name="Google Shape;14709;p408"/>
            <p:cNvSpPr/>
            <p:nvPr/>
          </p:nvSpPr>
          <p:spPr>
            <a:xfrm>
              <a:off x="4868600" y="2894225"/>
              <a:ext cx="799750" cy="2106300"/>
            </a:xfrm>
            <a:custGeom>
              <a:avLst/>
              <a:gdLst/>
              <a:ahLst/>
              <a:cxnLst/>
              <a:rect l="l" t="t" r="r" b="b"/>
              <a:pathLst>
                <a:path w="31990" h="84252" extrusionOk="0">
                  <a:moveTo>
                    <a:pt x="31770" y="1"/>
                  </a:moveTo>
                  <a:lnTo>
                    <a:pt x="31682" y="45"/>
                  </a:lnTo>
                  <a:lnTo>
                    <a:pt x="30147" y="1186"/>
                  </a:lnTo>
                  <a:lnTo>
                    <a:pt x="27689" y="2897"/>
                  </a:lnTo>
                  <a:lnTo>
                    <a:pt x="27645" y="2941"/>
                  </a:lnTo>
                  <a:lnTo>
                    <a:pt x="25978" y="7197"/>
                  </a:lnTo>
                  <a:lnTo>
                    <a:pt x="25495" y="8514"/>
                  </a:lnTo>
                  <a:lnTo>
                    <a:pt x="25144" y="9172"/>
                  </a:lnTo>
                  <a:lnTo>
                    <a:pt x="21897" y="11498"/>
                  </a:lnTo>
                  <a:lnTo>
                    <a:pt x="17641" y="15096"/>
                  </a:lnTo>
                  <a:lnTo>
                    <a:pt x="15447" y="15973"/>
                  </a:lnTo>
                  <a:lnTo>
                    <a:pt x="15447" y="16017"/>
                  </a:lnTo>
                  <a:lnTo>
                    <a:pt x="11805" y="18475"/>
                  </a:lnTo>
                  <a:lnTo>
                    <a:pt x="9918" y="19528"/>
                  </a:lnTo>
                  <a:lnTo>
                    <a:pt x="7417" y="20361"/>
                  </a:lnTo>
                  <a:lnTo>
                    <a:pt x="7417" y="20405"/>
                  </a:lnTo>
                  <a:lnTo>
                    <a:pt x="5223" y="21810"/>
                  </a:lnTo>
                  <a:lnTo>
                    <a:pt x="3906" y="22775"/>
                  </a:lnTo>
                  <a:lnTo>
                    <a:pt x="1888" y="23828"/>
                  </a:lnTo>
                  <a:lnTo>
                    <a:pt x="1844" y="23916"/>
                  </a:lnTo>
                  <a:lnTo>
                    <a:pt x="1493" y="24618"/>
                  </a:lnTo>
                  <a:lnTo>
                    <a:pt x="1449" y="24706"/>
                  </a:lnTo>
                  <a:lnTo>
                    <a:pt x="1405" y="25276"/>
                  </a:lnTo>
                  <a:lnTo>
                    <a:pt x="1449" y="25364"/>
                  </a:lnTo>
                  <a:lnTo>
                    <a:pt x="1844" y="26066"/>
                  </a:lnTo>
                  <a:lnTo>
                    <a:pt x="4125" y="34798"/>
                  </a:lnTo>
                  <a:lnTo>
                    <a:pt x="4564" y="37782"/>
                  </a:lnTo>
                  <a:lnTo>
                    <a:pt x="4652" y="41249"/>
                  </a:lnTo>
                  <a:lnTo>
                    <a:pt x="4520" y="44715"/>
                  </a:lnTo>
                  <a:lnTo>
                    <a:pt x="4345" y="47436"/>
                  </a:lnTo>
                  <a:lnTo>
                    <a:pt x="4125" y="51209"/>
                  </a:lnTo>
                  <a:lnTo>
                    <a:pt x="3555" y="55861"/>
                  </a:lnTo>
                  <a:lnTo>
                    <a:pt x="2765" y="61916"/>
                  </a:lnTo>
                  <a:lnTo>
                    <a:pt x="2195" y="64812"/>
                  </a:lnTo>
                  <a:lnTo>
                    <a:pt x="1449" y="67270"/>
                  </a:lnTo>
                  <a:lnTo>
                    <a:pt x="966" y="69376"/>
                  </a:lnTo>
                  <a:lnTo>
                    <a:pt x="220" y="71833"/>
                  </a:lnTo>
                  <a:lnTo>
                    <a:pt x="45" y="74247"/>
                  </a:lnTo>
                  <a:lnTo>
                    <a:pt x="1" y="76748"/>
                  </a:lnTo>
                  <a:lnTo>
                    <a:pt x="1" y="76792"/>
                  </a:lnTo>
                  <a:lnTo>
                    <a:pt x="176" y="78020"/>
                  </a:lnTo>
                  <a:lnTo>
                    <a:pt x="176" y="78064"/>
                  </a:lnTo>
                  <a:lnTo>
                    <a:pt x="966" y="80653"/>
                  </a:lnTo>
                  <a:lnTo>
                    <a:pt x="1537" y="82189"/>
                  </a:lnTo>
                  <a:lnTo>
                    <a:pt x="1580" y="82233"/>
                  </a:lnTo>
                  <a:lnTo>
                    <a:pt x="2063" y="82935"/>
                  </a:lnTo>
                  <a:lnTo>
                    <a:pt x="2107" y="82979"/>
                  </a:lnTo>
                  <a:lnTo>
                    <a:pt x="3950" y="84207"/>
                  </a:lnTo>
                  <a:lnTo>
                    <a:pt x="4082" y="84251"/>
                  </a:lnTo>
                  <a:lnTo>
                    <a:pt x="4125" y="84251"/>
                  </a:lnTo>
                  <a:lnTo>
                    <a:pt x="4213" y="84163"/>
                  </a:lnTo>
                  <a:lnTo>
                    <a:pt x="4213" y="84120"/>
                  </a:lnTo>
                  <a:lnTo>
                    <a:pt x="4213" y="84032"/>
                  </a:lnTo>
                  <a:lnTo>
                    <a:pt x="4213" y="83988"/>
                  </a:lnTo>
                  <a:lnTo>
                    <a:pt x="4169" y="83944"/>
                  </a:lnTo>
                  <a:lnTo>
                    <a:pt x="2326" y="82715"/>
                  </a:lnTo>
                  <a:lnTo>
                    <a:pt x="1844" y="82057"/>
                  </a:lnTo>
                  <a:lnTo>
                    <a:pt x="1273" y="80565"/>
                  </a:lnTo>
                  <a:lnTo>
                    <a:pt x="527" y="77976"/>
                  </a:lnTo>
                  <a:lnTo>
                    <a:pt x="352" y="76748"/>
                  </a:lnTo>
                  <a:lnTo>
                    <a:pt x="396" y="74290"/>
                  </a:lnTo>
                  <a:lnTo>
                    <a:pt x="571" y="71921"/>
                  </a:lnTo>
                  <a:lnTo>
                    <a:pt x="1273" y="69464"/>
                  </a:lnTo>
                  <a:lnTo>
                    <a:pt x="1756" y="67357"/>
                  </a:lnTo>
                  <a:lnTo>
                    <a:pt x="2546" y="64900"/>
                  </a:lnTo>
                  <a:lnTo>
                    <a:pt x="2546" y="64856"/>
                  </a:lnTo>
                  <a:lnTo>
                    <a:pt x="3116" y="61960"/>
                  </a:lnTo>
                  <a:lnTo>
                    <a:pt x="3906" y="55905"/>
                  </a:lnTo>
                  <a:lnTo>
                    <a:pt x="4477" y="51253"/>
                  </a:lnTo>
                  <a:lnTo>
                    <a:pt x="4696" y="47480"/>
                  </a:lnTo>
                  <a:lnTo>
                    <a:pt x="4871" y="44759"/>
                  </a:lnTo>
                  <a:lnTo>
                    <a:pt x="5003" y="41249"/>
                  </a:lnTo>
                  <a:lnTo>
                    <a:pt x="4915" y="37782"/>
                  </a:lnTo>
                  <a:lnTo>
                    <a:pt x="4477" y="34710"/>
                  </a:lnTo>
                  <a:lnTo>
                    <a:pt x="2195" y="25978"/>
                  </a:lnTo>
                  <a:lnTo>
                    <a:pt x="2151" y="25934"/>
                  </a:lnTo>
                  <a:lnTo>
                    <a:pt x="1756" y="25232"/>
                  </a:lnTo>
                  <a:lnTo>
                    <a:pt x="1800" y="24749"/>
                  </a:lnTo>
                  <a:lnTo>
                    <a:pt x="2107" y="24135"/>
                  </a:lnTo>
                  <a:lnTo>
                    <a:pt x="4082" y="23082"/>
                  </a:lnTo>
                  <a:lnTo>
                    <a:pt x="5398" y="22117"/>
                  </a:lnTo>
                  <a:lnTo>
                    <a:pt x="7548" y="20713"/>
                  </a:lnTo>
                  <a:lnTo>
                    <a:pt x="10049" y="19835"/>
                  </a:lnTo>
                  <a:lnTo>
                    <a:pt x="10093" y="19835"/>
                  </a:lnTo>
                  <a:lnTo>
                    <a:pt x="12024" y="18782"/>
                  </a:lnTo>
                  <a:lnTo>
                    <a:pt x="15622" y="16324"/>
                  </a:lnTo>
                  <a:lnTo>
                    <a:pt x="17816" y="15447"/>
                  </a:lnTo>
                  <a:lnTo>
                    <a:pt x="17860" y="15403"/>
                  </a:lnTo>
                  <a:lnTo>
                    <a:pt x="22117" y="11761"/>
                  </a:lnTo>
                  <a:lnTo>
                    <a:pt x="25364" y="9435"/>
                  </a:lnTo>
                  <a:lnTo>
                    <a:pt x="25408" y="9391"/>
                  </a:lnTo>
                  <a:lnTo>
                    <a:pt x="25802" y="8689"/>
                  </a:lnTo>
                  <a:lnTo>
                    <a:pt x="25846" y="8645"/>
                  </a:lnTo>
                  <a:lnTo>
                    <a:pt x="26285" y="7329"/>
                  </a:lnTo>
                  <a:lnTo>
                    <a:pt x="27953" y="3160"/>
                  </a:lnTo>
                  <a:lnTo>
                    <a:pt x="30322" y="1493"/>
                  </a:lnTo>
                  <a:lnTo>
                    <a:pt x="31902" y="352"/>
                  </a:lnTo>
                  <a:lnTo>
                    <a:pt x="31946" y="264"/>
                  </a:lnTo>
                  <a:lnTo>
                    <a:pt x="31990" y="220"/>
                  </a:lnTo>
                  <a:lnTo>
                    <a:pt x="31990" y="133"/>
                  </a:lnTo>
                  <a:lnTo>
                    <a:pt x="31946" y="89"/>
                  </a:lnTo>
                  <a:lnTo>
                    <a:pt x="31902" y="45"/>
                  </a:lnTo>
                  <a:lnTo>
                    <a:pt x="3181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10" name="Google Shape;14710;p408"/>
            <p:cNvSpPr/>
            <p:nvPr/>
          </p:nvSpPr>
          <p:spPr>
            <a:xfrm>
              <a:off x="5491700" y="4970875"/>
              <a:ext cx="615450" cy="109725"/>
            </a:xfrm>
            <a:custGeom>
              <a:avLst/>
              <a:gdLst/>
              <a:ahLst/>
              <a:cxnLst/>
              <a:rect l="l" t="t" r="r" b="b"/>
              <a:pathLst>
                <a:path w="24618" h="4389" extrusionOk="0">
                  <a:moveTo>
                    <a:pt x="24442" y="0"/>
                  </a:moveTo>
                  <a:lnTo>
                    <a:pt x="20976" y="176"/>
                  </a:lnTo>
                  <a:lnTo>
                    <a:pt x="20932" y="176"/>
                  </a:lnTo>
                  <a:lnTo>
                    <a:pt x="20098" y="395"/>
                  </a:lnTo>
                  <a:lnTo>
                    <a:pt x="20098" y="439"/>
                  </a:lnTo>
                  <a:lnTo>
                    <a:pt x="17202" y="2063"/>
                  </a:lnTo>
                  <a:lnTo>
                    <a:pt x="15535" y="2019"/>
                  </a:lnTo>
                  <a:lnTo>
                    <a:pt x="12858" y="1843"/>
                  </a:lnTo>
                  <a:lnTo>
                    <a:pt x="9698" y="1712"/>
                  </a:lnTo>
                  <a:lnTo>
                    <a:pt x="7197" y="1624"/>
                  </a:lnTo>
                  <a:lnTo>
                    <a:pt x="4170" y="1580"/>
                  </a:lnTo>
                  <a:lnTo>
                    <a:pt x="4082" y="1580"/>
                  </a:lnTo>
                  <a:lnTo>
                    <a:pt x="1186" y="3160"/>
                  </a:lnTo>
                  <a:lnTo>
                    <a:pt x="1142" y="3160"/>
                  </a:lnTo>
                  <a:lnTo>
                    <a:pt x="89" y="4081"/>
                  </a:lnTo>
                  <a:lnTo>
                    <a:pt x="45" y="4125"/>
                  </a:lnTo>
                  <a:lnTo>
                    <a:pt x="1" y="4213"/>
                  </a:lnTo>
                  <a:lnTo>
                    <a:pt x="1" y="4257"/>
                  </a:lnTo>
                  <a:lnTo>
                    <a:pt x="45" y="4345"/>
                  </a:lnTo>
                  <a:lnTo>
                    <a:pt x="132" y="4388"/>
                  </a:lnTo>
                  <a:lnTo>
                    <a:pt x="176" y="4388"/>
                  </a:lnTo>
                  <a:lnTo>
                    <a:pt x="308" y="4345"/>
                  </a:lnTo>
                  <a:lnTo>
                    <a:pt x="1361" y="3467"/>
                  </a:lnTo>
                  <a:lnTo>
                    <a:pt x="4213" y="1931"/>
                  </a:lnTo>
                  <a:lnTo>
                    <a:pt x="7197" y="1975"/>
                  </a:lnTo>
                  <a:lnTo>
                    <a:pt x="9698" y="2063"/>
                  </a:lnTo>
                  <a:lnTo>
                    <a:pt x="12858" y="2194"/>
                  </a:lnTo>
                  <a:lnTo>
                    <a:pt x="15535" y="2370"/>
                  </a:lnTo>
                  <a:lnTo>
                    <a:pt x="17202" y="2414"/>
                  </a:lnTo>
                  <a:lnTo>
                    <a:pt x="17334" y="2370"/>
                  </a:lnTo>
                  <a:lnTo>
                    <a:pt x="20230" y="746"/>
                  </a:lnTo>
                  <a:lnTo>
                    <a:pt x="21020" y="527"/>
                  </a:lnTo>
                  <a:lnTo>
                    <a:pt x="24442" y="351"/>
                  </a:lnTo>
                  <a:lnTo>
                    <a:pt x="24530" y="351"/>
                  </a:lnTo>
                  <a:lnTo>
                    <a:pt x="24574" y="308"/>
                  </a:lnTo>
                  <a:lnTo>
                    <a:pt x="24618" y="264"/>
                  </a:lnTo>
                  <a:lnTo>
                    <a:pt x="24618" y="176"/>
                  </a:lnTo>
                  <a:lnTo>
                    <a:pt x="24618" y="132"/>
                  </a:lnTo>
                  <a:lnTo>
                    <a:pt x="24574" y="44"/>
                  </a:lnTo>
                  <a:lnTo>
                    <a:pt x="24486" y="44"/>
                  </a:lnTo>
                  <a:lnTo>
                    <a:pt x="2444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11" name="Google Shape;14711;p408"/>
            <p:cNvSpPr/>
            <p:nvPr/>
          </p:nvSpPr>
          <p:spPr>
            <a:xfrm>
              <a:off x="4734775" y="3421900"/>
              <a:ext cx="152500" cy="1580800"/>
            </a:xfrm>
            <a:custGeom>
              <a:avLst/>
              <a:gdLst/>
              <a:ahLst/>
              <a:cxnLst/>
              <a:rect l="l" t="t" r="r" b="b"/>
              <a:pathLst>
                <a:path w="6100" h="63232" extrusionOk="0">
                  <a:moveTo>
                    <a:pt x="5924" y="0"/>
                  </a:moveTo>
                  <a:lnTo>
                    <a:pt x="5880" y="44"/>
                  </a:lnTo>
                  <a:lnTo>
                    <a:pt x="5793" y="88"/>
                  </a:lnTo>
                  <a:lnTo>
                    <a:pt x="5749" y="132"/>
                  </a:lnTo>
                  <a:lnTo>
                    <a:pt x="4564" y="3028"/>
                  </a:lnTo>
                  <a:lnTo>
                    <a:pt x="3686" y="5485"/>
                  </a:lnTo>
                  <a:lnTo>
                    <a:pt x="2765" y="8031"/>
                  </a:lnTo>
                  <a:lnTo>
                    <a:pt x="2765" y="8118"/>
                  </a:lnTo>
                  <a:lnTo>
                    <a:pt x="2853" y="9917"/>
                  </a:lnTo>
                  <a:lnTo>
                    <a:pt x="3204" y="12331"/>
                  </a:lnTo>
                  <a:lnTo>
                    <a:pt x="3247" y="12375"/>
                  </a:lnTo>
                  <a:lnTo>
                    <a:pt x="3818" y="14613"/>
                  </a:lnTo>
                  <a:lnTo>
                    <a:pt x="3598" y="16280"/>
                  </a:lnTo>
                  <a:lnTo>
                    <a:pt x="3423" y="19001"/>
                  </a:lnTo>
                  <a:lnTo>
                    <a:pt x="3335" y="21414"/>
                  </a:lnTo>
                  <a:lnTo>
                    <a:pt x="2853" y="24178"/>
                  </a:lnTo>
                  <a:lnTo>
                    <a:pt x="2501" y="26329"/>
                  </a:lnTo>
                  <a:lnTo>
                    <a:pt x="2458" y="31331"/>
                  </a:lnTo>
                  <a:lnTo>
                    <a:pt x="2633" y="34490"/>
                  </a:lnTo>
                  <a:lnTo>
                    <a:pt x="2765" y="36202"/>
                  </a:lnTo>
                  <a:lnTo>
                    <a:pt x="2458" y="39932"/>
                  </a:lnTo>
                  <a:lnTo>
                    <a:pt x="2107" y="41336"/>
                  </a:lnTo>
                  <a:lnTo>
                    <a:pt x="834" y="44714"/>
                  </a:lnTo>
                  <a:lnTo>
                    <a:pt x="834" y="44758"/>
                  </a:lnTo>
                  <a:lnTo>
                    <a:pt x="571" y="45943"/>
                  </a:lnTo>
                  <a:lnTo>
                    <a:pt x="571" y="45987"/>
                  </a:lnTo>
                  <a:lnTo>
                    <a:pt x="615" y="48181"/>
                  </a:lnTo>
                  <a:lnTo>
                    <a:pt x="615" y="51560"/>
                  </a:lnTo>
                  <a:lnTo>
                    <a:pt x="176" y="53183"/>
                  </a:lnTo>
                  <a:lnTo>
                    <a:pt x="0" y="54544"/>
                  </a:lnTo>
                  <a:lnTo>
                    <a:pt x="0" y="54588"/>
                  </a:lnTo>
                  <a:lnTo>
                    <a:pt x="483" y="58668"/>
                  </a:lnTo>
                  <a:lnTo>
                    <a:pt x="834" y="61170"/>
                  </a:lnTo>
                  <a:lnTo>
                    <a:pt x="922" y="63056"/>
                  </a:lnTo>
                  <a:lnTo>
                    <a:pt x="922" y="63100"/>
                  </a:lnTo>
                  <a:lnTo>
                    <a:pt x="966" y="63188"/>
                  </a:lnTo>
                  <a:lnTo>
                    <a:pt x="1097" y="63232"/>
                  </a:lnTo>
                  <a:lnTo>
                    <a:pt x="1185" y="63188"/>
                  </a:lnTo>
                  <a:lnTo>
                    <a:pt x="1229" y="63188"/>
                  </a:lnTo>
                  <a:lnTo>
                    <a:pt x="1273" y="63100"/>
                  </a:lnTo>
                  <a:lnTo>
                    <a:pt x="1273" y="63056"/>
                  </a:lnTo>
                  <a:lnTo>
                    <a:pt x="1185" y="61170"/>
                  </a:lnTo>
                  <a:lnTo>
                    <a:pt x="1185" y="61126"/>
                  </a:lnTo>
                  <a:lnTo>
                    <a:pt x="834" y="58625"/>
                  </a:lnTo>
                  <a:lnTo>
                    <a:pt x="351" y="54544"/>
                  </a:lnTo>
                  <a:lnTo>
                    <a:pt x="527" y="53271"/>
                  </a:lnTo>
                  <a:lnTo>
                    <a:pt x="966" y="51648"/>
                  </a:lnTo>
                  <a:lnTo>
                    <a:pt x="966" y="51604"/>
                  </a:lnTo>
                  <a:lnTo>
                    <a:pt x="966" y="48137"/>
                  </a:lnTo>
                  <a:lnTo>
                    <a:pt x="922" y="45987"/>
                  </a:lnTo>
                  <a:lnTo>
                    <a:pt x="1185" y="44846"/>
                  </a:lnTo>
                  <a:lnTo>
                    <a:pt x="2414" y="41423"/>
                  </a:lnTo>
                  <a:lnTo>
                    <a:pt x="2458" y="41423"/>
                  </a:lnTo>
                  <a:lnTo>
                    <a:pt x="2765" y="40019"/>
                  </a:lnTo>
                  <a:lnTo>
                    <a:pt x="2765" y="39975"/>
                  </a:lnTo>
                  <a:lnTo>
                    <a:pt x="3116" y="36202"/>
                  </a:lnTo>
                  <a:lnTo>
                    <a:pt x="2984" y="34446"/>
                  </a:lnTo>
                  <a:lnTo>
                    <a:pt x="2809" y="31331"/>
                  </a:lnTo>
                  <a:lnTo>
                    <a:pt x="2853" y="26329"/>
                  </a:lnTo>
                  <a:lnTo>
                    <a:pt x="3204" y="24222"/>
                  </a:lnTo>
                  <a:lnTo>
                    <a:pt x="3686" y="21458"/>
                  </a:lnTo>
                  <a:lnTo>
                    <a:pt x="3774" y="19001"/>
                  </a:lnTo>
                  <a:lnTo>
                    <a:pt x="3950" y="16280"/>
                  </a:lnTo>
                  <a:lnTo>
                    <a:pt x="4169" y="14613"/>
                  </a:lnTo>
                  <a:lnTo>
                    <a:pt x="4169" y="14569"/>
                  </a:lnTo>
                  <a:lnTo>
                    <a:pt x="3555" y="12287"/>
                  </a:lnTo>
                  <a:lnTo>
                    <a:pt x="3204" y="9874"/>
                  </a:lnTo>
                  <a:lnTo>
                    <a:pt x="3116" y="8118"/>
                  </a:lnTo>
                  <a:lnTo>
                    <a:pt x="3993" y="5617"/>
                  </a:lnTo>
                  <a:lnTo>
                    <a:pt x="4915" y="3160"/>
                  </a:lnTo>
                  <a:lnTo>
                    <a:pt x="6100" y="264"/>
                  </a:lnTo>
                  <a:lnTo>
                    <a:pt x="6100" y="176"/>
                  </a:lnTo>
                  <a:lnTo>
                    <a:pt x="6100" y="132"/>
                  </a:lnTo>
                  <a:lnTo>
                    <a:pt x="6056" y="88"/>
                  </a:lnTo>
                  <a:lnTo>
                    <a:pt x="6012" y="44"/>
                  </a:lnTo>
                  <a:lnTo>
                    <a:pt x="592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12" name="Google Shape;14712;p408"/>
            <p:cNvSpPr/>
            <p:nvPr/>
          </p:nvSpPr>
          <p:spPr>
            <a:xfrm>
              <a:off x="5672725" y="5078375"/>
              <a:ext cx="263300" cy="31850"/>
            </a:xfrm>
            <a:custGeom>
              <a:avLst/>
              <a:gdLst/>
              <a:ahLst/>
              <a:cxnLst/>
              <a:rect l="l" t="t" r="r" b="b"/>
              <a:pathLst>
                <a:path w="10532" h="1274" extrusionOk="0">
                  <a:moveTo>
                    <a:pt x="10356" y="1"/>
                  </a:moveTo>
                  <a:lnTo>
                    <a:pt x="10312" y="45"/>
                  </a:lnTo>
                  <a:lnTo>
                    <a:pt x="9873" y="220"/>
                  </a:lnTo>
                  <a:lnTo>
                    <a:pt x="6100" y="176"/>
                  </a:lnTo>
                  <a:lnTo>
                    <a:pt x="6056" y="176"/>
                  </a:lnTo>
                  <a:lnTo>
                    <a:pt x="4739" y="308"/>
                  </a:lnTo>
                  <a:lnTo>
                    <a:pt x="176" y="922"/>
                  </a:lnTo>
                  <a:lnTo>
                    <a:pt x="88" y="922"/>
                  </a:lnTo>
                  <a:lnTo>
                    <a:pt x="44" y="966"/>
                  </a:lnTo>
                  <a:lnTo>
                    <a:pt x="0" y="1054"/>
                  </a:lnTo>
                  <a:lnTo>
                    <a:pt x="0" y="1098"/>
                  </a:lnTo>
                  <a:lnTo>
                    <a:pt x="88" y="1229"/>
                  </a:lnTo>
                  <a:lnTo>
                    <a:pt x="176" y="1273"/>
                  </a:lnTo>
                  <a:lnTo>
                    <a:pt x="220" y="1273"/>
                  </a:lnTo>
                  <a:lnTo>
                    <a:pt x="4783" y="659"/>
                  </a:lnTo>
                  <a:lnTo>
                    <a:pt x="6100" y="527"/>
                  </a:lnTo>
                  <a:lnTo>
                    <a:pt x="9917" y="571"/>
                  </a:lnTo>
                  <a:lnTo>
                    <a:pt x="9961" y="527"/>
                  </a:lnTo>
                  <a:lnTo>
                    <a:pt x="10444" y="352"/>
                  </a:lnTo>
                  <a:lnTo>
                    <a:pt x="10488" y="308"/>
                  </a:lnTo>
                  <a:lnTo>
                    <a:pt x="10531" y="264"/>
                  </a:lnTo>
                  <a:lnTo>
                    <a:pt x="10531" y="220"/>
                  </a:lnTo>
                  <a:lnTo>
                    <a:pt x="10531" y="132"/>
                  </a:lnTo>
                  <a:lnTo>
                    <a:pt x="10488" y="88"/>
                  </a:lnTo>
                  <a:lnTo>
                    <a:pt x="10444" y="45"/>
                  </a:lnTo>
                  <a:lnTo>
                    <a:pt x="1035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13" name="Google Shape;14713;p408"/>
            <p:cNvSpPr/>
            <p:nvPr/>
          </p:nvSpPr>
          <p:spPr>
            <a:xfrm>
              <a:off x="4600925" y="3731250"/>
              <a:ext cx="119600" cy="1265975"/>
            </a:xfrm>
            <a:custGeom>
              <a:avLst/>
              <a:gdLst/>
              <a:ahLst/>
              <a:cxnLst/>
              <a:rect l="l" t="t" r="r" b="b"/>
              <a:pathLst>
                <a:path w="4784" h="50639" extrusionOk="0">
                  <a:moveTo>
                    <a:pt x="4521" y="1"/>
                  </a:moveTo>
                  <a:lnTo>
                    <a:pt x="4477" y="88"/>
                  </a:lnTo>
                  <a:lnTo>
                    <a:pt x="4433" y="132"/>
                  </a:lnTo>
                  <a:lnTo>
                    <a:pt x="3950" y="3379"/>
                  </a:lnTo>
                  <a:lnTo>
                    <a:pt x="3555" y="5222"/>
                  </a:lnTo>
                  <a:lnTo>
                    <a:pt x="3555" y="5266"/>
                  </a:lnTo>
                  <a:lnTo>
                    <a:pt x="3424" y="7460"/>
                  </a:lnTo>
                  <a:lnTo>
                    <a:pt x="3380" y="11234"/>
                  </a:lnTo>
                  <a:lnTo>
                    <a:pt x="3467" y="13779"/>
                  </a:lnTo>
                  <a:lnTo>
                    <a:pt x="3555" y="16105"/>
                  </a:lnTo>
                  <a:lnTo>
                    <a:pt x="3818" y="18299"/>
                  </a:lnTo>
                  <a:lnTo>
                    <a:pt x="3775" y="19484"/>
                  </a:lnTo>
                  <a:lnTo>
                    <a:pt x="3511" y="20581"/>
                  </a:lnTo>
                  <a:lnTo>
                    <a:pt x="2590" y="24310"/>
                  </a:lnTo>
                  <a:lnTo>
                    <a:pt x="2590" y="24354"/>
                  </a:lnTo>
                  <a:lnTo>
                    <a:pt x="2414" y="27206"/>
                  </a:lnTo>
                  <a:lnTo>
                    <a:pt x="2151" y="28523"/>
                  </a:lnTo>
                  <a:lnTo>
                    <a:pt x="659" y="31638"/>
                  </a:lnTo>
                  <a:lnTo>
                    <a:pt x="659" y="31682"/>
                  </a:lnTo>
                  <a:lnTo>
                    <a:pt x="308" y="32999"/>
                  </a:lnTo>
                  <a:lnTo>
                    <a:pt x="1" y="35280"/>
                  </a:lnTo>
                  <a:lnTo>
                    <a:pt x="1" y="35324"/>
                  </a:lnTo>
                  <a:lnTo>
                    <a:pt x="264" y="39054"/>
                  </a:lnTo>
                  <a:lnTo>
                    <a:pt x="176" y="41599"/>
                  </a:lnTo>
                  <a:lnTo>
                    <a:pt x="176" y="41643"/>
                  </a:lnTo>
                  <a:lnTo>
                    <a:pt x="527" y="43837"/>
                  </a:lnTo>
                  <a:lnTo>
                    <a:pt x="922" y="45899"/>
                  </a:lnTo>
                  <a:lnTo>
                    <a:pt x="922" y="45943"/>
                  </a:lnTo>
                  <a:lnTo>
                    <a:pt x="2458" y="48796"/>
                  </a:lnTo>
                  <a:lnTo>
                    <a:pt x="3380" y="50551"/>
                  </a:lnTo>
                  <a:lnTo>
                    <a:pt x="3467" y="50595"/>
                  </a:lnTo>
                  <a:lnTo>
                    <a:pt x="3555" y="50639"/>
                  </a:lnTo>
                  <a:lnTo>
                    <a:pt x="3599" y="50595"/>
                  </a:lnTo>
                  <a:lnTo>
                    <a:pt x="3687" y="50551"/>
                  </a:lnTo>
                  <a:lnTo>
                    <a:pt x="3687" y="50507"/>
                  </a:lnTo>
                  <a:lnTo>
                    <a:pt x="3731" y="50419"/>
                  </a:lnTo>
                  <a:lnTo>
                    <a:pt x="3687" y="50375"/>
                  </a:lnTo>
                  <a:lnTo>
                    <a:pt x="2809" y="48620"/>
                  </a:lnTo>
                  <a:lnTo>
                    <a:pt x="1273" y="45812"/>
                  </a:lnTo>
                  <a:lnTo>
                    <a:pt x="878" y="43793"/>
                  </a:lnTo>
                  <a:lnTo>
                    <a:pt x="527" y="41599"/>
                  </a:lnTo>
                  <a:lnTo>
                    <a:pt x="615" y="39054"/>
                  </a:lnTo>
                  <a:lnTo>
                    <a:pt x="615" y="39010"/>
                  </a:lnTo>
                  <a:lnTo>
                    <a:pt x="352" y="35324"/>
                  </a:lnTo>
                  <a:lnTo>
                    <a:pt x="615" y="33086"/>
                  </a:lnTo>
                  <a:lnTo>
                    <a:pt x="1010" y="31770"/>
                  </a:lnTo>
                  <a:lnTo>
                    <a:pt x="2502" y="28655"/>
                  </a:lnTo>
                  <a:lnTo>
                    <a:pt x="2502" y="28611"/>
                  </a:lnTo>
                  <a:lnTo>
                    <a:pt x="2765" y="27250"/>
                  </a:lnTo>
                  <a:lnTo>
                    <a:pt x="2941" y="24398"/>
                  </a:lnTo>
                  <a:lnTo>
                    <a:pt x="3862" y="20668"/>
                  </a:lnTo>
                  <a:lnTo>
                    <a:pt x="4126" y="19527"/>
                  </a:lnTo>
                  <a:lnTo>
                    <a:pt x="4170" y="18299"/>
                  </a:lnTo>
                  <a:lnTo>
                    <a:pt x="3906" y="16105"/>
                  </a:lnTo>
                  <a:lnTo>
                    <a:pt x="3818" y="13779"/>
                  </a:lnTo>
                  <a:lnTo>
                    <a:pt x="3731" y="11234"/>
                  </a:lnTo>
                  <a:lnTo>
                    <a:pt x="3775" y="7504"/>
                  </a:lnTo>
                  <a:lnTo>
                    <a:pt x="3862" y="5310"/>
                  </a:lnTo>
                  <a:lnTo>
                    <a:pt x="4301" y="3467"/>
                  </a:lnTo>
                  <a:lnTo>
                    <a:pt x="4784" y="176"/>
                  </a:lnTo>
                  <a:lnTo>
                    <a:pt x="4784" y="132"/>
                  </a:lnTo>
                  <a:lnTo>
                    <a:pt x="4784" y="45"/>
                  </a:lnTo>
                  <a:lnTo>
                    <a:pt x="469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14" name="Google Shape;14714;p408"/>
            <p:cNvSpPr/>
            <p:nvPr/>
          </p:nvSpPr>
          <p:spPr>
            <a:xfrm>
              <a:off x="4181875" y="2871200"/>
              <a:ext cx="454200" cy="2112850"/>
            </a:xfrm>
            <a:custGeom>
              <a:avLst/>
              <a:gdLst/>
              <a:ahLst/>
              <a:cxnLst/>
              <a:rect l="l" t="t" r="r" b="b"/>
              <a:pathLst>
                <a:path w="18168" h="84514" extrusionOk="0">
                  <a:moveTo>
                    <a:pt x="17992" y="1"/>
                  </a:moveTo>
                  <a:lnTo>
                    <a:pt x="17904" y="44"/>
                  </a:lnTo>
                  <a:lnTo>
                    <a:pt x="14569" y="2370"/>
                  </a:lnTo>
                  <a:lnTo>
                    <a:pt x="13077" y="3204"/>
                  </a:lnTo>
                  <a:lnTo>
                    <a:pt x="10181" y="4389"/>
                  </a:lnTo>
                  <a:lnTo>
                    <a:pt x="8118" y="5135"/>
                  </a:lnTo>
                  <a:lnTo>
                    <a:pt x="6363" y="5486"/>
                  </a:lnTo>
                  <a:lnTo>
                    <a:pt x="6319" y="5529"/>
                  </a:lnTo>
                  <a:lnTo>
                    <a:pt x="5222" y="6275"/>
                  </a:lnTo>
                  <a:lnTo>
                    <a:pt x="4520" y="6758"/>
                  </a:lnTo>
                  <a:lnTo>
                    <a:pt x="4476" y="6758"/>
                  </a:lnTo>
                  <a:lnTo>
                    <a:pt x="1887" y="8952"/>
                  </a:lnTo>
                  <a:lnTo>
                    <a:pt x="1887" y="8996"/>
                  </a:lnTo>
                  <a:lnTo>
                    <a:pt x="308" y="10883"/>
                  </a:lnTo>
                  <a:lnTo>
                    <a:pt x="264" y="10927"/>
                  </a:lnTo>
                  <a:lnTo>
                    <a:pt x="1" y="11409"/>
                  </a:lnTo>
                  <a:lnTo>
                    <a:pt x="1" y="11497"/>
                  </a:lnTo>
                  <a:lnTo>
                    <a:pt x="1" y="11585"/>
                  </a:lnTo>
                  <a:lnTo>
                    <a:pt x="1975" y="15578"/>
                  </a:lnTo>
                  <a:lnTo>
                    <a:pt x="2809" y="18650"/>
                  </a:lnTo>
                  <a:lnTo>
                    <a:pt x="3467" y="22204"/>
                  </a:lnTo>
                  <a:lnTo>
                    <a:pt x="4081" y="25495"/>
                  </a:lnTo>
                  <a:lnTo>
                    <a:pt x="4081" y="25539"/>
                  </a:lnTo>
                  <a:lnTo>
                    <a:pt x="4783" y="27865"/>
                  </a:lnTo>
                  <a:lnTo>
                    <a:pt x="5573" y="30541"/>
                  </a:lnTo>
                  <a:lnTo>
                    <a:pt x="6144" y="33569"/>
                  </a:lnTo>
                  <a:lnTo>
                    <a:pt x="6407" y="35368"/>
                  </a:lnTo>
                  <a:lnTo>
                    <a:pt x="6275" y="39800"/>
                  </a:lnTo>
                  <a:lnTo>
                    <a:pt x="6319" y="41775"/>
                  </a:lnTo>
                  <a:lnTo>
                    <a:pt x="6363" y="41862"/>
                  </a:lnTo>
                  <a:lnTo>
                    <a:pt x="8031" y="44407"/>
                  </a:lnTo>
                  <a:lnTo>
                    <a:pt x="9786" y="46996"/>
                  </a:lnTo>
                  <a:lnTo>
                    <a:pt x="11497" y="49366"/>
                  </a:lnTo>
                  <a:lnTo>
                    <a:pt x="12594" y="51384"/>
                  </a:lnTo>
                  <a:lnTo>
                    <a:pt x="13779" y="53183"/>
                  </a:lnTo>
                  <a:lnTo>
                    <a:pt x="15227" y="55202"/>
                  </a:lnTo>
                  <a:lnTo>
                    <a:pt x="16587" y="57045"/>
                  </a:lnTo>
                  <a:lnTo>
                    <a:pt x="17597" y="58581"/>
                  </a:lnTo>
                  <a:lnTo>
                    <a:pt x="17684" y="59020"/>
                  </a:lnTo>
                  <a:lnTo>
                    <a:pt x="16763" y="60994"/>
                  </a:lnTo>
                  <a:lnTo>
                    <a:pt x="15797" y="62969"/>
                  </a:lnTo>
                  <a:lnTo>
                    <a:pt x="15139" y="65031"/>
                  </a:lnTo>
                  <a:lnTo>
                    <a:pt x="15139" y="65075"/>
                  </a:lnTo>
                  <a:lnTo>
                    <a:pt x="14920" y="67313"/>
                  </a:lnTo>
                  <a:lnTo>
                    <a:pt x="14920" y="67357"/>
                  </a:lnTo>
                  <a:lnTo>
                    <a:pt x="15052" y="68103"/>
                  </a:lnTo>
                  <a:lnTo>
                    <a:pt x="15052" y="68191"/>
                  </a:lnTo>
                  <a:lnTo>
                    <a:pt x="15534" y="69200"/>
                  </a:lnTo>
                  <a:lnTo>
                    <a:pt x="15885" y="71438"/>
                  </a:lnTo>
                  <a:lnTo>
                    <a:pt x="16149" y="73895"/>
                  </a:lnTo>
                  <a:lnTo>
                    <a:pt x="16192" y="75606"/>
                  </a:lnTo>
                  <a:lnTo>
                    <a:pt x="15973" y="77581"/>
                  </a:lnTo>
                  <a:lnTo>
                    <a:pt x="16017" y="79775"/>
                  </a:lnTo>
                  <a:lnTo>
                    <a:pt x="16017" y="79819"/>
                  </a:lnTo>
                  <a:lnTo>
                    <a:pt x="16280" y="81004"/>
                  </a:lnTo>
                  <a:lnTo>
                    <a:pt x="16280" y="81047"/>
                  </a:lnTo>
                  <a:lnTo>
                    <a:pt x="17816" y="84426"/>
                  </a:lnTo>
                  <a:lnTo>
                    <a:pt x="17904" y="84470"/>
                  </a:lnTo>
                  <a:lnTo>
                    <a:pt x="17992" y="84514"/>
                  </a:lnTo>
                  <a:lnTo>
                    <a:pt x="18079" y="84470"/>
                  </a:lnTo>
                  <a:lnTo>
                    <a:pt x="18123" y="84470"/>
                  </a:lnTo>
                  <a:lnTo>
                    <a:pt x="18167" y="84382"/>
                  </a:lnTo>
                  <a:lnTo>
                    <a:pt x="18167" y="84338"/>
                  </a:lnTo>
                  <a:lnTo>
                    <a:pt x="18167" y="84251"/>
                  </a:lnTo>
                  <a:lnTo>
                    <a:pt x="16587" y="80916"/>
                  </a:lnTo>
                  <a:lnTo>
                    <a:pt x="16368" y="79731"/>
                  </a:lnTo>
                  <a:lnTo>
                    <a:pt x="16324" y="77581"/>
                  </a:lnTo>
                  <a:lnTo>
                    <a:pt x="16543" y="75650"/>
                  </a:lnTo>
                  <a:lnTo>
                    <a:pt x="16543" y="75606"/>
                  </a:lnTo>
                  <a:lnTo>
                    <a:pt x="16500" y="73895"/>
                  </a:lnTo>
                  <a:lnTo>
                    <a:pt x="16236" y="71394"/>
                  </a:lnTo>
                  <a:lnTo>
                    <a:pt x="15885" y="69112"/>
                  </a:lnTo>
                  <a:lnTo>
                    <a:pt x="15885" y="69068"/>
                  </a:lnTo>
                  <a:lnTo>
                    <a:pt x="15403" y="68059"/>
                  </a:lnTo>
                  <a:lnTo>
                    <a:pt x="15271" y="67313"/>
                  </a:lnTo>
                  <a:lnTo>
                    <a:pt x="15490" y="65119"/>
                  </a:lnTo>
                  <a:lnTo>
                    <a:pt x="16105" y="63100"/>
                  </a:lnTo>
                  <a:lnTo>
                    <a:pt x="17070" y="61126"/>
                  </a:lnTo>
                  <a:lnTo>
                    <a:pt x="17992" y="59107"/>
                  </a:lnTo>
                  <a:lnTo>
                    <a:pt x="18035" y="59020"/>
                  </a:lnTo>
                  <a:lnTo>
                    <a:pt x="17948" y="58493"/>
                  </a:lnTo>
                  <a:lnTo>
                    <a:pt x="17904" y="58405"/>
                  </a:lnTo>
                  <a:lnTo>
                    <a:pt x="16895" y="56826"/>
                  </a:lnTo>
                  <a:lnTo>
                    <a:pt x="15534" y="54983"/>
                  </a:lnTo>
                  <a:lnTo>
                    <a:pt x="14086" y="53008"/>
                  </a:lnTo>
                  <a:lnTo>
                    <a:pt x="12901" y="51209"/>
                  </a:lnTo>
                  <a:lnTo>
                    <a:pt x="11804" y="49190"/>
                  </a:lnTo>
                  <a:lnTo>
                    <a:pt x="11760" y="49146"/>
                  </a:lnTo>
                  <a:lnTo>
                    <a:pt x="10093" y="46821"/>
                  </a:lnTo>
                  <a:lnTo>
                    <a:pt x="8338" y="44232"/>
                  </a:lnTo>
                  <a:lnTo>
                    <a:pt x="6670" y="41687"/>
                  </a:lnTo>
                  <a:lnTo>
                    <a:pt x="6626" y="39800"/>
                  </a:lnTo>
                  <a:lnTo>
                    <a:pt x="6758" y="35368"/>
                  </a:lnTo>
                  <a:lnTo>
                    <a:pt x="6758" y="35324"/>
                  </a:lnTo>
                  <a:lnTo>
                    <a:pt x="6495" y="33481"/>
                  </a:lnTo>
                  <a:lnTo>
                    <a:pt x="5880" y="30453"/>
                  </a:lnTo>
                  <a:lnTo>
                    <a:pt x="5135" y="27777"/>
                  </a:lnTo>
                  <a:lnTo>
                    <a:pt x="4432" y="25451"/>
                  </a:lnTo>
                  <a:lnTo>
                    <a:pt x="3774" y="22160"/>
                  </a:lnTo>
                  <a:lnTo>
                    <a:pt x="3160" y="18562"/>
                  </a:lnTo>
                  <a:lnTo>
                    <a:pt x="2326" y="15446"/>
                  </a:lnTo>
                  <a:lnTo>
                    <a:pt x="2326" y="15403"/>
                  </a:lnTo>
                  <a:lnTo>
                    <a:pt x="352" y="11497"/>
                  </a:lnTo>
                  <a:lnTo>
                    <a:pt x="571" y="11102"/>
                  </a:lnTo>
                  <a:lnTo>
                    <a:pt x="2151" y="9215"/>
                  </a:lnTo>
                  <a:lnTo>
                    <a:pt x="4696" y="7021"/>
                  </a:lnTo>
                  <a:lnTo>
                    <a:pt x="5442" y="6583"/>
                  </a:lnTo>
                  <a:lnTo>
                    <a:pt x="6495" y="5837"/>
                  </a:lnTo>
                  <a:lnTo>
                    <a:pt x="8206" y="5486"/>
                  </a:lnTo>
                  <a:lnTo>
                    <a:pt x="10312" y="4696"/>
                  </a:lnTo>
                  <a:lnTo>
                    <a:pt x="13209" y="3555"/>
                  </a:lnTo>
                  <a:lnTo>
                    <a:pt x="13252" y="3555"/>
                  </a:lnTo>
                  <a:lnTo>
                    <a:pt x="14744" y="2677"/>
                  </a:lnTo>
                  <a:lnTo>
                    <a:pt x="18123" y="308"/>
                  </a:lnTo>
                  <a:lnTo>
                    <a:pt x="18167" y="264"/>
                  </a:lnTo>
                  <a:lnTo>
                    <a:pt x="18167" y="220"/>
                  </a:lnTo>
                  <a:lnTo>
                    <a:pt x="18167" y="132"/>
                  </a:lnTo>
                  <a:lnTo>
                    <a:pt x="18167" y="88"/>
                  </a:lnTo>
                  <a:lnTo>
                    <a:pt x="18123" y="44"/>
                  </a:lnTo>
                  <a:lnTo>
                    <a:pt x="1803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15" name="Google Shape;14715;p408"/>
            <p:cNvSpPr/>
            <p:nvPr/>
          </p:nvSpPr>
          <p:spPr>
            <a:xfrm>
              <a:off x="4065600" y="2698975"/>
              <a:ext cx="527675" cy="2220375"/>
            </a:xfrm>
            <a:custGeom>
              <a:avLst/>
              <a:gdLst/>
              <a:ahLst/>
              <a:cxnLst/>
              <a:rect l="l" t="t" r="r" b="b"/>
              <a:pathLst>
                <a:path w="21107" h="88815" extrusionOk="0">
                  <a:moveTo>
                    <a:pt x="20887" y="0"/>
                  </a:moveTo>
                  <a:lnTo>
                    <a:pt x="20843" y="44"/>
                  </a:lnTo>
                  <a:lnTo>
                    <a:pt x="17509" y="1887"/>
                  </a:lnTo>
                  <a:lnTo>
                    <a:pt x="15314" y="3204"/>
                  </a:lnTo>
                  <a:lnTo>
                    <a:pt x="13779" y="4125"/>
                  </a:lnTo>
                  <a:lnTo>
                    <a:pt x="12243" y="5090"/>
                  </a:lnTo>
                  <a:lnTo>
                    <a:pt x="10707" y="6056"/>
                  </a:lnTo>
                  <a:lnTo>
                    <a:pt x="9215" y="7109"/>
                  </a:lnTo>
                  <a:lnTo>
                    <a:pt x="8469" y="7635"/>
                  </a:lnTo>
                  <a:lnTo>
                    <a:pt x="7811" y="8206"/>
                  </a:lnTo>
                  <a:lnTo>
                    <a:pt x="7109" y="8776"/>
                  </a:lnTo>
                  <a:lnTo>
                    <a:pt x="6494" y="9347"/>
                  </a:lnTo>
                  <a:lnTo>
                    <a:pt x="5880" y="9961"/>
                  </a:lnTo>
                  <a:lnTo>
                    <a:pt x="5310" y="10575"/>
                  </a:lnTo>
                  <a:lnTo>
                    <a:pt x="4783" y="11234"/>
                  </a:lnTo>
                  <a:lnTo>
                    <a:pt x="4344" y="11892"/>
                  </a:lnTo>
                  <a:lnTo>
                    <a:pt x="3291" y="13164"/>
                  </a:lnTo>
                  <a:lnTo>
                    <a:pt x="3291" y="13208"/>
                  </a:lnTo>
                  <a:lnTo>
                    <a:pt x="1185" y="17903"/>
                  </a:lnTo>
                  <a:lnTo>
                    <a:pt x="220" y="20712"/>
                  </a:lnTo>
                  <a:lnTo>
                    <a:pt x="176" y="20756"/>
                  </a:lnTo>
                  <a:lnTo>
                    <a:pt x="0" y="22204"/>
                  </a:lnTo>
                  <a:lnTo>
                    <a:pt x="0" y="22248"/>
                  </a:lnTo>
                  <a:lnTo>
                    <a:pt x="176" y="25539"/>
                  </a:lnTo>
                  <a:lnTo>
                    <a:pt x="834" y="29576"/>
                  </a:lnTo>
                  <a:lnTo>
                    <a:pt x="1492" y="31989"/>
                  </a:lnTo>
                  <a:lnTo>
                    <a:pt x="2414" y="34578"/>
                  </a:lnTo>
                  <a:lnTo>
                    <a:pt x="3467" y="37123"/>
                  </a:lnTo>
                  <a:lnTo>
                    <a:pt x="4388" y="39361"/>
                  </a:lnTo>
                  <a:lnTo>
                    <a:pt x="4959" y="41028"/>
                  </a:lnTo>
                  <a:lnTo>
                    <a:pt x="5485" y="43003"/>
                  </a:lnTo>
                  <a:lnTo>
                    <a:pt x="5661" y="44276"/>
                  </a:lnTo>
                  <a:lnTo>
                    <a:pt x="5573" y="46733"/>
                  </a:lnTo>
                  <a:lnTo>
                    <a:pt x="5573" y="46777"/>
                  </a:lnTo>
                  <a:lnTo>
                    <a:pt x="5880" y="48971"/>
                  </a:lnTo>
                  <a:lnTo>
                    <a:pt x="6363" y="51647"/>
                  </a:lnTo>
                  <a:lnTo>
                    <a:pt x="6275" y="56343"/>
                  </a:lnTo>
                  <a:lnTo>
                    <a:pt x="6187" y="58624"/>
                  </a:lnTo>
                  <a:lnTo>
                    <a:pt x="6187" y="61345"/>
                  </a:lnTo>
                  <a:lnTo>
                    <a:pt x="6275" y="65733"/>
                  </a:lnTo>
                  <a:lnTo>
                    <a:pt x="6275" y="65821"/>
                  </a:lnTo>
                  <a:lnTo>
                    <a:pt x="6538" y="66347"/>
                  </a:lnTo>
                  <a:lnTo>
                    <a:pt x="6582" y="66391"/>
                  </a:lnTo>
                  <a:lnTo>
                    <a:pt x="8996" y="68717"/>
                  </a:lnTo>
                  <a:lnTo>
                    <a:pt x="10839" y="70384"/>
                  </a:lnTo>
                  <a:lnTo>
                    <a:pt x="12901" y="71964"/>
                  </a:lnTo>
                  <a:lnTo>
                    <a:pt x="14744" y="73368"/>
                  </a:lnTo>
                  <a:lnTo>
                    <a:pt x="14744" y="73412"/>
                  </a:lnTo>
                  <a:lnTo>
                    <a:pt x="16411" y="74377"/>
                  </a:lnTo>
                  <a:lnTo>
                    <a:pt x="17947" y="75167"/>
                  </a:lnTo>
                  <a:lnTo>
                    <a:pt x="18825" y="76528"/>
                  </a:lnTo>
                  <a:lnTo>
                    <a:pt x="19439" y="78020"/>
                  </a:lnTo>
                  <a:lnTo>
                    <a:pt x="19746" y="80170"/>
                  </a:lnTo>
                  <a:lnTo>
                    <a:pt x="20054" y="82802"/>
                  </a:lnTo>
                  <a:lnTo>
                    <a:pt x="19922" y="84996"/>
                  </a:lnTo>
                  <a:lnTo>
                    <a:pt x="19703" y="87190"/>
                  </a:lnTo>
                  <a:lnTo>
                    <a:pt x="19615" y="88639"/>
                  </a:lnTo>
                  <a:lnTo>
                    <a:pt x="19659" y="88726"/>
                  </a:lnTo>
                  <a:lnTo>
                    <a:pt x="19659" y="88770"/>
                  </a:lnTo>
                  <a:lnTo>
                    <a:pt x="19746" y="88814"/>
                  </a:lnTo>
                  <a:lnTo>
                    <a:pt x="19790" y="88814"/>
                  </a:lnTo>
                  <a:lnTo>
                    <a:pt x="19922" y="88770"/>
                  </a:lnTo>
                  <a:lnTo>
                    <a:pt x="19966" y="88726"/>
                  </a:lnTo>
                  <a:lnTo>
                    <a:pt x="19966" y="88682"/>
                  </a:lnTo>
                  <a:lnTo>
                    <a:pt x="20054" y="87190"/>
                  </a:lnTo>
                  <a:lnTo>
                    <a:pt x="20273" y="85040"/>
                  </a:lnTo>
                  <a:lnTo>
                    <a:pt x="20405" y="82802"/>
                  </a:lnTo>
                  <a:lnTo>
                    <a:pt x="20405" y="82759"/>
                  </a:lnTo>
                  <a:lnTo>
                    <a:pt x="20097" y="80126"/>
                  </a:lnTo>
                  <a:lnTo>
                    <a:pt x="19790" y="77932"/>
                  </a:lnTo>
                  <a:lnTo>
                    <a:pt x="19790" y="77888"/>
                  </a:lnTo>
                  <a:lnTo>
                    <a:pt x="19132" y="76396"/>
                  </a:lnTo>
                  <a:lnTo>
                    <a:pt x="19132" y="76352"/>
                  </a:lnTo>
                  <a:lnTo>
                    <a:pt x="18211" y="74948"/>
                  </a:lnTo>
                  <a:lnTo>
                    <a:pt x="18167" y="74860"/>
                  </a:lnTo>
                  <a:lnTo>
                    <a:pt x="16587" y="74070"/>
                  </a:lnTo>
                  <a:lnTo>
                    <a:pt x="14963" y="73105"/>
                  </a:lnTo>
                  <a:lnTo>
                    <a:pt x="13120" y="71701"/>
                  </a:lnTo>
                  <a:lnTo>
                    <a:pt x="11102" y="70121"/>
                  </a:lnTo>
                  <a:lnTo>
                    <a:pt x="9215" y="68454"/>
                  </a:lnTo>
                  <a:lnTo>
                    <a:pt x="6846" y="66172"/>
                  </a:lnTo>
                  <a:lnTo>
                    <a:pt x="6626" y="65689"/>
                  </a:lnTo>
                  <a:lnTo>
                    <a:pt x="6538" y="61345"/>
                  </a:lnTo>
                  <a:lnTo>
                    <a:pt x="6538" y="58624"/>
                  </a:lnTo>
                  <a:lnTo>
                    <a:pt x="6626" y="56387"/>
                  </a:lnTo>
                  <a:lnTo>
                    <a:pt x="6714" y="51647"/>
                  </a:lnTo>
                  <a:lnTo>
                    <a:pt x="6714" y="51604"/>
                  </a:lnTo>
                  <a:lnTo>
                    <a:pt x="6231" y="48883"/>
                  </a:lnTo>
                  <a:lnTo>
                    <a:pt x="5924" y="46733"/>
                  </a:lnTo>
                  <a:lnTo>
                    <a:pt x="6012" y="44276"/>
                  </a:lnTo>
                  <a:lnTo>
                    <a:pt x="6012" y="44232"/>
                  </a:lnTo>
                  <a:lnTo>
                    <a:pt x="5836" y="42959"/>
                  </a:lnTo>
                  <a:lnTo>
                    <a:pt x="5836" y="42915"/>
                  </a:lnTo>
                  <a:lnTo>
                    <a:pt x="5310" y="40941"/>
                  </a:lnTo>
                  <a:lnTo>
                    <a:pt x="4695" y="39229"/>
                  </a:lnTo>
                  <a:lnTo>
                    <a:pt x="3818" y="36991"/>
                  </a:lnTo>
                  <a:lnTo>
                    <a:pt x="2765" y="34446"/>
                  </a:lnTo>
                  <a:lnTo>
                    <a:pt x="1843" y="31857"/>
                  </a:lnTo>
                  <a:lnTo>
                    <a:pt x="1185" y="29488"/>
                  </a:lnTo>
                  <a:lnTo>
                    <a:pt x="483" y="25495"/>
                  </a:lnTo>
                  <a:lnTo>
                    <a:pt x="351" y="22248"/>
                  </a:lnTo>
                  <a:lnTo>
                    <a:pt x="527" y="20800"/>
                  </a:lnTo>
                  <a:lnTo>
                    <a:pt x="1492" y="18035"/>
                  </a:lnTo>
                  <a:lnTo>
                    <a:pt x="3598" y="13340"/>
                  </a:lnTo>
                  <a:lnTo>
                    <a:pt x="4608" y="12067"/>
                  </a:lnTo>
                  <a:lnTo>
                    <a:pt x="5090" y="11453"/>
                  </a:lnTo>
                  <a:lnTo>
                    <a:pt x="5573" y="10795"/>
                  </a:lnTo>
                  <a:lnTo>
                    <a:pt x="6143" y="10181"/>
                  </a:lnTo>
                  <a:lnTo>
                    <a:pt x="6758" y="9610"/>
                  </a:lnTo>
                  <a:lnTo>
                    <a:pt x="7372" y="8996"/>
                  </a:lnTo>
                  <a:lnTo>
                    <a:pt x="8030" y="8469"/>
                  </a:lnTo>
                  <a:lnTo>
                    <a:pt x="9434" y="7372"/>
                  </a:lnTo>
                  <a:lnTo>
                    <a:pt x="10926" y="6319"/>
                  </a:lnTo>
                  <a:lnTo>
                    <a:pt x="12418" y="5354"/>
                  </a:lnTo>
                  <a:lnTo>
                    <a:pt x="13954" y="4432"/>
                  </a:lnTo>
                  <a:lnTo>
                    <a:pt x="15490" y="3511"/>
                  </a:lnTo>
                  <a:lnTo>
                    <a:pt x="17684" y="2194"/>
                  </a:lnTo>
                  <a:lnTo>
                    <a:pt x="21019" y="351"/>
                  </a:lnTo>
                  <a:lnTo>
                    <a:pt x="21063" y="307"/>
                  </a:lnTo>
                  <a:lnTo>
                    <a:pt x="21107" y="220"/>
                  </a:lnTo>
                  <a:lnTo>
                    <a:pt x="21107" y="176"/>
                  </a:lnTo>
                  <a:lnTo>
                    <a:pt x="21063" y="88"/>
                  </a:lnTo>
                  <a:lnTo>
                    <a:pt x="21019" y="44"/>
                  </a:lnTo>
                  <a:lnTo>
                    <a:pt x="2097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16" name="Google Shape;14716;p408"/>
            <p:cNvSpPr/>
            <p:nvPr/>
          </p:nvSpPr>
          <p:spPr>
            <a:xfrm>
              <a:off x="3837425" y="3370350"/>
              <a:ext cx="377375" cy="1344950"/>
            </a:xfrm>
            <a:custGeom>
              <a:avLst/>
              <a:gdLst/>
              <a:ahLst/>
              <a:cxnLst/>
              <a:rect l="l" t="t" r="r" b="b"/>
              <a:pathLst>
                <a:path w="15095" h="53798" extrusionOk="0">
                  <a:moveTo>
                    <a:pt x="88" y="0"/>
                  </a:move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0" y="263"/>
                  </a:lnTo>
                  <a:lnTo>
                    <a:pt x="2326" y="5222"/>
                  </a:lnTo>
                  <a:lnTo>
                    <a:pt x="2326" y="5266"/>
                  </a:lnTo>
                  <a:lnTo>
                    <a:pt x="4871" y="9522"/>
                  </a:lnTo>
                  <a:lnTo>
                    <a:pt x="6670" y="12989"/>
                  </a:lnTo>
                  <a:lnTo>
                    <a:pt x="8206" y="16192"/>
                  </a:lnTo>
                  <a:lnTo>
                    <a:pt x="8996" y="17947"/>
                  </a:lnTo>
                  <a:lnTo>
                    <a:pt x="9259" y="18693"/>
                  </a:lnTo>
                  <a:lnTo>
                    <a:pt x="9347" y="21326"/>
                  </a:lnTo>
                  <a:lnTo>
                    <a:pt x="9390" y="25670"/>
                  </a:lnTo>
                  <a:lnTo>
                    <a:pt x="9390" y="28917"/>
                  </a:lnTo>
                  <a:lnTo>
                    <a:pt x="9478" y="36157"/>
                  </a:lnTo>
                  <a:lnTo>
                    <a:pt x="9829" y="42476"/>
                  </a:lnTo>
                  <a:lnTo>
                    <a:pt x="9961" y="43485"/>
                  </a:lnTo>
                  <a:lnTo>
                    <a:pt x="9961" y="43529"/>
                  </a:lnTo>
                  <a:lnTo>
                    <a:pt x="10751" y="45548"/>
                  </a:lnTo>
                  <a:lnTo>
                    <a:pt x="11936" y="48005"/>
                  </a:lnTo>
                  <a:lnTo>
                    <a:pt x="12901" y="49980"/>
                  </a:lnTo>
                  <a:lnTo>
                    <a:pt x="13603" y="51603"/>
                  </a:lnTo>
                  <a:lnTo>
                    <a:pt x="14744" y="53710"/>
                  </a:lnTo>
                  <a:lnTo>
                    <a:pt x="14832" y="53797"/>
                  </a:lnTo>
                  <a:lnTo>
                    <a:pt x="15007" y="53797"/>
                  </a:lnTo>
                  <a:lnTo>
                    <a:pt x="15051" y="53753"/>
                  </a:lnTo>
                  <a:lnTo>
                    <a:pt x="15095" y="53710"/>
                  </a:lnTo>
                  <a:lnTo>
                    <a:pt x="15095" y="53622"/>
                  </a:lnTo>
                  <a:lnTo>
                    <a:pt x="15051" y="53578"/>
                  </a:lnTo>
                  <a:lnTo>
                    <a:pt x="13910" y="51472"/>
                  </a:lnTo>
                  <a:lnTo>
                    <a:pt x="13208" y="49848"/>
                  </a:lnTo>
                  <a:lnTo>
                    <a:pt x="12243" y="47873"/>
                  </a:lnTo>
                  <a:lnTo>
                    <a:pt x="11058" y="45372"/>
                  </a:lnTo>
                  <a:lnTo>
                    <a:pt x="10312" y="43398"/>
                  </a:lnTo>
                  <a:lnTo>
                    <a:pt x="10180" y="42432"/>
                  </a:lnTo>
                  <a:lnTo>
                    <a:pt x="9829" y="36114"/>
                  </a:lnTo>
                  <a:lnTo>
                    <a:pt x="9741" y="28917"/>
                  </a:lnTo>
                  <a:lnTo>
                    <a:pt x="9741" y="25670"/>
                  </a:lnTo>
                  <a:lnTo>
                    <a:pt x="9698" y="21326"/>
                  </a:lnTo>
                  <a:lnTo>
                    <a:pt x="9610" y="18649"/>
                  </a:lnTo>
                  <a:lnTo>
                    <a:pt x="9566" y="18605"/>
                  </a:lnTo>
                  <a:lnTo>
                    <a:pt x="9303" y="17815"/>
                  </a:lnTo>
                  <a:lnTo>
                    <a:pt x="8513" y="16016"/>
                  </a:lnTo>
                  <a:lnTo>
                    <a:pt x="6977" y="12857"/>
                  </a:lnTo>
                  <a:lnTo>
                    <a:pt x="5178" y="9347"/>
                  </a:lnTo>
                  <a:lnTo>
                    <a:pt x="2633" y="5090"/>
                  </a:lnTo>
                  <a:lnTo>
                    <a:pt x="307" y="88"/>
                  </a:lnTo>
                  <a:lnTo>
                    <a:pt x="263" y="44"/>
                  </a:lnTo>
                  <a:lnTo>
                    <a:pt x="21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17" name="Google Shape;14717;p408"/>
            <p:cNvSpPr/>
            <p:nvPr/>
          </p:nvSpPr>
          <p:spPr>
            <a:xfrm>
              <a:off x="3607050" y="3450425"/>
              <a:ext cx="547425" cy="1221000"/>
            </a:xfrm>
            <a:custGeom>
              <a:avLst/>
              <a:gdLst/>
              <a:ahLst/>
              <a:cxnLst/>
              <a:rect l="l" t="t" r="r" b="b"/>
              <a:pathLst>
                <a:path w="21897" h="48840" extrusionOk="0">
                  <a:moveTo>
                    <a:pt x="8425" y="0"/>
                  </a:moveTo>
                  <a:lnTo>
                    <a:pt x="132" y="2150"/>
                  </a:lnTo>
                  <a:lnTo>
                    <a:pt x="88" y="2194"/>
                  </a:lnTo>
                  <a:lnTo>
                    <a:pt x="44" y="2238"/>
                  </a:lnTo>
                  <a:lnTo>
                    <a:pt x="0" y="2326"/>
                  </a:lnTo>
                  <a:lnTo>
                    <a:pt x="0" y="2370"/>
                  </a:lnTo>
                  <a:lnTo>
                    <a:pt x="44" y="2458"/>
                  </a:lnTo>
                  <a:lnTo>
                    <a:pt x="88" y="2501"/>
                  </a:lnTo>
                  <a:lnTo>
                    <a:pt x="220" y="2501"/>
                  </a:lnTo>
                  <a:lnTo>
                    <a:pt x="8381" y="351"/>
                  </a:lnTo>
                  <a:lnTo>
                    <a:pt x="9742" y="3862"/>
                  </a:lnTo>
                  <a:lnTo>
                    <a:pt x="9785" y="3950"/>
                  </a:lnTo>
                  <a:lnTo>
                    <a:pt x="12638" y="6846"/>
                  </a:lnTo>
                  <a:lnTo>
                    <a:pt x="14437" y="10093"/>
                  </a:lnTo>
                  <a:lnTo>
                    <a:pt x="16148" y="13559"/>
                  </a:lnTo>
                  <a:lnTo>
                    <a:pt x="17114" y="15446"/>
                  </a:lnTo>
                  <a:lnTo>
                    <a:pt x="17333" y="16631"/>
                  </a:lnTo>
                  <a:lnTo>
                    <a:pt x="17377" y="18825"/>
                  </a:lnTo>
                  <a:lnTo>
                    <a:pt x="17421" y="21019"/>
                  </a:lnTo>
                  <a:lnTo>
                    <a:pt x="17465" y="25363"/>
                  </a:lnTo>
                  <a:lnTo>
                    <a:pt x="17465" y="28303"/>
                  </a:lnTo>
                  <a:lnTo>
                    <a:pt x="17508" y="31243"/>
                  </a:lnTo>
                  <a:lnTo>
                    <a:pt x="17596" y="34183"/>
                  </a:lnTo>
                  <a:lnTo>
                    <a:pt x="17728" y="37123"/>
                  </a:lnTo>
                  <a:lnTo>
                    <a:pt x="17947" y="40546"/>
                  </a:lnTo>
                  <a:lnTo>
                    <a:pt x="17947" y="40590"/>
                  </a:lnTo>
                  <a:lnTo>
                    <a:pt x="20975" y="47303"/>
                  </a:lnTo>
                  <a:lnTo>
                    <a:pt x="21545" y="48707"/>
                  </a:lnTo>
                  <a:lnTo>
                    <a:pt x="21633" y="48795"/>
                  </a:lnTo>
                  <a:lnTo>
                    <a:pt x="21721" y="48839"/>
                  </a:lnTo>
                  <a:lnTo>
                    <a:pt x="21765" y="48839"/>
                  </a:lnTo>
                  <a:lnTo>
                    <a:pt x="21853" y="48795"/>
                  </a:lnTo>
                  <a:lnTo>
                    <a:pt x="21853" y="48751"/>
                  </a:lnTo>
                  <a:lnTo>
                    <a:pt x="21896" y="48664"/>
                  </a:lnTo>
                  <a:lnTo>
                    <a:pt x="21853" y="48576"/>
                  </a:lnTo>
                  <a:lnTo>
                    <a:pt x="21326" y="47172"/>
                  </a:lnTo>
                  <a:lnTo>
                    <a:pt x="18298" y="40458"/>
                  </a:lnTo>
                  <a:lnTo>
                    <a:pt x="18079" y="37123"/>
                  </a:lnTo>
                  <a:lnTo>
                    <a:pt x="17947" y="34183"/>
                  </a:lnTo>
                  <a:lnTo>
                    <a:pt x="17859" y="31243"/>
                  </a:lnTo>
                  <a:lnTo>
                    <a:pt x="17816" y="28303"/>
                  </a:lnTo>
                  <a:lnTo>
                    <a:pt x="17816" y="25363"/>
                  </a:lnTo>
                  <a:lnTo>
                    <a:pt x="17772" y="21019"/>
                  </a:lnTo>
                  <a:lnTo>
                    <a:pt x="17728" y="18781"/>
                  </a:lnTo>
                  <a:lnTo>
                    <a:pt x="17684" y="16587"/>
                  </a:lnTo>
                  <a:lnTo>
                    <a:pt x="17465" y="15358"/>
                  </a:lnTo>
                  <a:lnTo>
                    <a:pt x="17465" y="15315"/>
                  </a:lnTo>
                  <a:lnTo>
                    <a:pt x="16455" y="13428"/>
                  </a:lnTo>
                  <a:lnTo>
                    <a:pt x="14744" y="9917"/>
                  </a:lnTo>
                  <a:lnTo>
                    <a:pt x="12945" y="6670"/>
                  </a:lnTo>
                  <a:lnTo>
                    <a:pt x="12901" y="6626"/>
                  </a:lnTo>
                  <a:lnTo>
                    <a:pt x="10049" y="3730"/>
                  </a:lnTo>
                  <a:lnTo>
                    <a:pt x="8645" y="88"/>
                  </a:lnTo>
                  <a:lnTo>
                    <a:pt x="855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18" name="Google Shape;14718;p408"/>
            <p:cNvSpPr/>
            <p:nvPr/>
          </p:nvSpPr>
          <p:spPr>
            <a:xfrm>
              <a:off x="3672850" y="3530500"/>
              <a:ext cx="435550" cy="1108000"/>
            </a:xfrm>
            <a:custGeom>
              <a:avLst/>
              <a:gdLst/>
              <a:ahLst/>
              <a:cxnLst/>
              <a:rect l="l" t="t" r="r" b="b"/>
              <a:pathLst>
                <a:path w="17422" h="44320" extrusionOk="0">
                  <a:moveTo>
                    <a:pt x="2019" y="1"/>
                  </a:moveTo>
                  <a:lnTo>
                    <a:pt x="133" y="483"/>
                  </a:lnTo>
                  <a:lnTo>
                    <a:pt x="45" y="483"/>
                  </a:lnTo>
                  <a:lnTo>
                    <a:pt x="1" y="571"/>
                  </a:lnTo>
                  <a:lnTo>
                    <a:pt x="1" y="615"/>
                  </a:lnTo>
                  <a:lnTo>
                    <a:pt x="1" y="703"/>
                  </a:lnTo>
                  <a:lnTo>
                    <a:pt x="45" y="747"/>
                  </a:lnTo>
                  <a:lnTo>
                    <a:pt x="89" y="790"/>
                  </a:lnTo>
                  <a:lnTo>
                    <a:pt x="133" y="834"/>
                  </a:lnTo>
                  <a:lnTo>
                    <a:pt x="220" y="834"/>
                  </a:lnTo>
                  <a:lnTo>
                    <a:pt x="2019" y="352"/>
                  </a:lnTo>
                  <a:lnTo>
                    <a:pt x="3248" y="1624"/>
                  </a:lnTo>
                  <a:lnTo>
                    <a:pt x="4433" y="2721"/>
                  </a:lnTo>
                  <a:lnTo>
                    <a:pt x="5881" y="4081"/>
                  </a:lnTo>
                  <a:lnTo>
                    <a:pt x="9918" y="8557"/>
                  </a:lnTo>
                  <a:lnTo>
                    <a:pt x="13341" y="14393"/>
                  </a:lnTo>
                  <a:lnTo>
                    <a:pt x="13560" y="18737"/>
                  </a:lnTo>
                  <a:lnTo>
                    <a:pt x="13648" y="22116"/>
                  </a:lnTo>
                  <a:lnTo>
                    <a:pt x="13648" y="24968"/>
                  </a:lnTo>
                  <a:lnTo>
                    <a:pt x="13736" y="29357"/>
                  </a:lnTo>
                  <a:lnTo>
                    <a:pt x="14130" y="36772"/>
                  </a:lnTo>
                  <a:lnTo>
                    <a:pt x="14306" y="37825"/>
                  </a:lnTo>
                  <a:lnTo>
                    <a:pt x="14306" y="37869"/>
                  </a:lnTo>
                  <a:lnTo>
                    <a:pt x="15579" y="40941"/>
                  </a:lnTo>
                  <a:lnTo>
                    <a:pt x="17070" y="44232"/>
                  </a:lnTo>
                  <a:lnTo>
                    <a:pt x="17158" y="44276"/>
                  </a:lnTo>
                  <a:lnTo>
                    <a:pt x="17246" y="44320"/>
                  </a:lnTo>
                  <a:lnTo>
                    <a:pt x="17334" y="44320"/>
                  </a:lnTo>
                  <a:lnTo>
                    <a:pt x="17378" y="44276"/>
                  </a:lnTo>
                  <a:lnTo>
                    <a:pt x="17422" y="44188"/>
                  </a:lnTo>
                  <a:lnTo>
                    <a:pt x="17422" y="44144"/>
                  </a:lnTo>
                  <a:lnTo>
                    <a:pt x="17422" y="44056"/>
                  </a:lnTo>
                  <a:lnTo>
                    <a:pt x="15886" y="40809"/>
                  </a:lnTo>
                  <a:lnTo>
                    <a:pt x="14657" y="37782"/>
                  </a:lnTo>
                  <a:lnTo>
                    <a:pt x="14482" y="36728"/>
                  </a:lnTo>
                  <a:lnTo>
                    <a:pt x="14087" y="29313"/>
                  </a:lnTo>
                  <a:lnTo>
                    <a:pt x="13999" y="24968"/>
                  </a:lnTo>
                  <a:lnTo>
                    <a:pt x="13999" y="22072"/>
                  </a:lnTo>
                  <a:lnTo>
                    <a:pt x="13911" y="18737"/>
                  </a:lnTo>
                  <a:lnTo>
                    <a:pt x="13692" y="14349"/>
                  </a:lnTo>
                  <a:lnTo>
                    <a:pt x="13692" y="14262"/>
                  </a:lnTo>
                  <a:lnTo>
                    <a:pt x="10225" y="8382"/>
                  </a:lnTo>
                  <a:lnTo>
                    <a:pt x="10181" y="8338"/>
                  </a:lnTo>
                  <a:lnTo>
                    <a:pt x="6144" y="3862"/>
                  </a:lnTo>
                  <a:lnTo>
                    <a:pt x="4477" y="2282"/>
                  </a:lnTo>
                  <a:lnTo>
                    <a:pt x="3248" y="1098"/>
                  </a:lnTo>
                  <a:lnTo>
                    <a:pt x="2195" y="44"/>
                  </a:lnTo>
                  <a:lnTo>
                    <a:pt x="215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19" name="Google Shape;14719;p408"/>
            <p:cNvSpPr/>
            <p:nvPr/>
          </p:nvSpPr>
          <p:spPr>
            <a:xfrm>
              <a:off x="6276075" y="3554625"/>
              <a:ext cx="204075" cy="110825"/>
            </a:xfrm>
            <a:custGeom>
              <a:avLst/>
              <a:gdLst/>
              <a:ahLst/>
              <a:cxnLst/>
              <a:rect l="l" t="t" r="r" b="b"/>
              <a:pathLst>
                <a:path w="8163" h="4433" extrusionOk="0">
                  <a:moveTo>
                    <a:pt x="4740" y="1"/>
                  </a:moveTo>
                  <a:lnTo>
                    <a:pt x="2589" y="1010"/>
                  </a:lnTo>
                  <a:lnTo>
                    <a:pt x="922" y="1712"/>
                  </a:lnTo>
                  <a:lnTo>
                    <a:pt x="878" y="1756"/>
                  </a:lnTo>
                  <a:lnTo>
                    <a:pt x="220" y="2327"/>
                  </a:lnTo>
                  <a:lnTo>
                    <a:pt x="132" y="2414"/>
                  </a:lnTo>
                  <a:lnTo>
                    <a:pt x="0" y="2809"/>
                  </a:lnTo>
                  <a:lnTo>
                    <a:pt x="0" y="2941"/>
                  </a:lnTo>
                  <a:lnTo>
                    <a:pt x="176" y="3467"/>
                  </a:lnTo>
                  <a:lnTo>
                    <a:pt x="220" y="3555"/>
                  </a:lnTo>
                  <a:lnTo>
                    <a:pt x="703" y="3994"/>
                  </a:lnTo>
                  <a:lnTo>
                    <a:pt x="746" y="4038"/>
                  </a:lnTo>
                  <a:lnTo>
                    <a:pt x="1361" y="4345"/>
                  </a:lnTo>
                  <a:lnTo>
                    <a:pt x="1448" y="4345"/>
                  </a:lnTo>
                  <a:lnTo>
                    <a:pt x="3028" y="4433"/>
                  </a:lnTo>
                  <a:lnTo>
                    <a:pt x="3072" y="4433"/>
                  </a:lnTo>
                  <a:lnTo>
                    <a:pt x="5178" y="4038"/>
                  </a:lnTo>
                  <a:lnTo>
                    <a:pt x="8031" y="3160"/>
                  </a:lnTo>
                  <a:lnTo>
                    <a:pt x="8118" y="3160"/>
                  </a:lnTo>
                  <a:lnTo>
                    <a:pt x="8162" y="3073"/>
                  </a:lnTo>
                  <a:lnTo>
                    <a:pt x="8162" y="3029"/>
                  </a:lnTo>
                  <a:lnTo>
                    <a:pt x="8162" y="2941"/>
                  </a:lnTo>
                  <a:lnTo>
                    <a:pt x="8118" y="2897"/>
                  </a:lnTo>
                  <a:lnTo>
                    <a:pt x="8074" y="2853"/>
                  </a:lnTo>
                  <a:lnTo>
                    <a:pt x="7943" y="2853"/>
                  </a:lnTo>
                  <a:lnTo>
                    <a:pt x="5091" y="3687"/>
                  </a:lnTo>
                  <a:lnTo>
                    <a:pt x="3028" y="4082"/>
                  </a:lnTo>
                  <a:lnTo>
                    <a:pt x="1492" y="3994"/>
                  </a:lnTo>
                  <a:lnTo>
                    <a:pt x="922" y="3731"/>
                  </a:lnTo>
                  <a:lnTo>
                    <a:pt x="527" y="3336"/>
                  </a:lnTo>
                  <a:lnTo>
                    <a:pt x="351" y="2897"/>
                  </a:lnTo>
                  <a:lnTo>
                    <a:pt x="483" y="2546"/>
                  </a:lnTo>
                  <a:lnTo>
                    <a:pt x="1097" y="2019"/>
                  </a:lnTo>
                  <a:lnTo>
                    <a:pt x="2721" y="1361"/>
                  </a:lnTo>
                  <a:lnTo>
                    <a:pt x="4915" y="308"/>
                  </a:lnTo>
                  <a:lnTo>
                    <a:pt x="4959" y="264"/>
                  </a:lnTo>
                  <a:lnTo>
                    <a:pt x="5003" y="220"/>
                  </a:lnTo>
                  <a:lnTo>
                    <a:pt x="5003" y="176"/>
                  </a:lnTo>
                  <a:lnTo>
                    <a:pt x="5003" y="89"/>
                  </a:lnTo>
                  <a:lnTo>
                    <a:pt x="4959" y="45"/>
                  </a:lnTo>
                  <a:lnTo>
                    <a:pt x="487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20" name="Google Shape;14720;p408"/>
            <p:cNvSpPr/>
            <p:nvPr/>
          </p:nvSpPr>
          <p:spPr>
            <a:xfrm>
              <a:off x="6730225" y="3940775"/>
              <a:ext cx="561700" cy="625325"/>
            </a:xfrm>
            <a:custGeom>
              <a:avLst/>
              <a:gdLst/>
              <a:ahLst/>
              <a:cxnLst/>
              <a:rect l="l" t="t" r="r" b="b"/>
              <a:pathLst>
                <a:path w="22468" h="25013" extrusionOk="0">
                  <a:moveTo>
                    <a:pt x="3775" y="1"/>
                  </a:moveTo>
                  <a:lnTo>
                    <a:pt x="3731" y="45"/>
                  </a:lnTo>
                  <a:lnTo>
                    <a:pt x="3687" y="89"/>
                  </a:lnTo>
                  <a:lnTo>
                    <a:pt x="2151" y="3643"/>
                  </a:lnTo>
                  <a:lnTo>
                    <a:pt x="1361" y="5486"/>
                  </a:lnTo>
                  <a:lnTo>
                    <a:pt x="1361" y="5530"/>
                  </a:lnTo>
                  <a:lnTo>
                    <a:pt x="703" y="8733"/>
                  </a:lnTo>
                  <a:lnTo>
                    <a:pt x="133" y="11629"/>
                  </a:lnTo>
                  <a:lnTo>
                    <a:pt x="1" y="12375"/>
                  </a:lnTo>
                  <a:lnTo>
                    <a:pt x="1" y="12463"/>
                  </a:lnTo>
                  <a:lnTo>
                    <a:pt x="89" y="12551"/>
                  </a:lnTo>
                  <a:lnTo>
                    <a:pt x="3336" y="14788"/>
                  </a:lnTo>
                  <a:lnTo>
                    <a:pt x="3862" y="15534"/>
                  </a:lnTo>
                  <a:lnTo>
                    <a:pt x="4916" y="17860"/>
                  </a:lnTo>
                  <a:lnTo>
                    <a:pt x="4916" y="17904"/>
                  </a:lnTo>
                  <a:lnTo>
                    <a:pt x="6013" y="19791"/>
                  </a:lnTo>
                  <a:lnTo>
                    <a:pt x="7241" y="21371"/>
                  </a:lnTo>
                  <a:lnTo>
                    <a:pt x="7285" y="21414"/>
                  </a:lnTo>
                  <a:lnTo>
                    <a:pt x="8645" y="22117"/>
                  </a:lnTo>
                  <a:lnTo>
                    <a:pt x="9523" y="22424"/>
                  </a:lnTo>
                  <a:lnTo>
                    <a:pt x="9567" y="22424"/>
                  </a:lnTo>
                  <a:lnTo>
                    <a:pt x="12244" y="22862"/>
                  </a:lnTo>
                  <a:lnTo>
                    <a:pt x="14525" y="23082"/>
                  </a:lnTo>
                  <a:lnTo>
                    <a:pt x="18080" y="24267"/>
                  </a:lnTo>
                  <a:lnTo>
                    <a:pt x="20274" y="24925"/>
                  </a:lnTo>
                  <a:lnTo>
                    <a:pt x="20318" y="24925"/>
                  </a:lnTo>
                  <a:lnTo>
                    <a:pt x="21327" y="25013"/>
                  </a:lnTo>
                  <a:lnTo>
                    <a:pt x="21415" y="25013"/>
                  </a:lnTo>
                  <a:lnTo>
                    <a:pt x="22336" y="24793"/>
                  </a:lnTo>
                  <a:lnTo>
                    <a:pt x="22424" y="24749"/>
                  </a:lnTo>
                  <a:lnTo>
                    <a:pt x="22468" y="24705"/>
                  </a:lnTo>
                  <a:lnTo>
                    <a:pt x="22468" y="24618"/>
                  </a:lnTo>
                  <a:lnTo>
                    <a:pt x="22468" y="24574"/>
                  </a:lnTo>
                  <a:lnTo>
                    <a:pt x="22468" y="24486"/>
                  </a:lnTo>
                  <a:lnTo>
                    <a:pt x="22424" y="24442"/>
                  </a:lnTo>
                  <a:lnTo>
                    <a:pt x="22292" y="24442"/>
                  </a:lnTo>
                  <a:lnTo>
                    <a:pt x="21327" y="24662"/>
                  </a:lnTo>
                  <a:lnTo>
                    <a:pt x="20362" y="24574"/>
                  </a:lnTo>
                  <a:lnTo>
                    <a:pt x="18211" y="23916"/>
                  </a:lnTo>
                  <a:lnTo>
                    <a:pt x="14657" y="22731"/>
                  </a:lnTo>
                  <a:lnTo>
                    <a:pt x="14613" y="22731"/>
                  </a:lnTo>
                  <a:lnTo>
                    <a:pt x="12288" y="22511"/>
                  </a:lnTo>
                  <a:lnTo>
                    <a:pt x="9611" y="22073"/>
                  </a:lnTo>
                  <a:lnTo>
                    <a:pt x="8777" y="21765"/>
                  </a:lnTo>
                  <a:lnTo>
                    <a:pt x="7461" y="21107"/>
                  </a:lnTo>
                  <a:lnTo>
                    <a:pt x="6320" y="19615"/>
                  </a:lnTo>
                  <a:lnTo>
                    <a:pt x="5223" y="17728"/>
                  </a:lnTo>
                  <a:lnTo>
                    <a:pt x="4170" y="15403"/>
                  </a:lnTo>
                  <a:lnTo>
                    <a:pt x="4170" y="15359"/>
                  </a:lnTo>
                  <a:lnTo>
                    <a:pt x="3643" y="14569"/>
                  </a:lnTo>
                  <a:lnTo>
                    <a:pt x="3599" y="14525"/>
                  </a:lnTo>
                  <a:lnTo>
                    <a:pt x="352" y="12331"/>
                  </a:lnTo>
                  <a:lnTo>
                    <a:pt x="484" y="11717"/>
                  </a:lnTo>
                  <a:lnTo>
                    <a:pt x="1054" y="8821"/>
                  </a:lnTo>
                  <a:lnTo>
                    <a:pt x="1712" y="5618"/>
                  </a:lnTo>
                  <a:lnTo>
                    <a:pt x="2458" y="3775"/>
                  </a:lnTo>
                  <a:lnTo>
                    <a:pt x="3994" y="264"/>
                  </a:lnTo>
                  <a:lnTo>
                    <a:pt x="3994" y="176"/>
                  </a:lnTo>
                  <a:lnTo>
                    <a:pt x="3994" y="132"/>
                  </a:lnTo>
                  <a:lnTo>
                    <a:pt x="3950" y="45"/>
                  </a:lnTo>
                  <a:lnTo>
                    <a:pt x="390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21" name="Google Shape;14721;p408"/>
            <p:cNvSpPr/>
            <p:nvPr/>
          </p:nvSpPr>
          <p:spPr>
            <a:xfrm>
              <a:off x="6209150" y="3492100"/>
              <a:ext cx="307200" cy="221625"/>
            </a:xfrm>
            <a:custGeom>
              <a:avLst/>
              <a:gdLst/>
              <a:ahLst/>
              <a:cxnLst/>
              <a:rect l="l" t="t" r="r" b="b"/>
              <a:pathLst>
                <a:path w="12288" h="8865" extrusionOk="0">
                  <a:moveTo>
                    <a:pt x="4608" y="1"/>
                  </a:moveTo>
                  <a:lnTo>
                    <a:pt x="4564" y="89"/>
                  </a:lnTo>
                  <a:lnTo>
                    <a:pt x="3116" y="2239"/>
                  </a:lnTo>
                  <a:lnTo>
                    <a:pt x="2107" y="3116"/>
                  </a:lnTo>
                  <a:lnTo>
                    <a:pt x="747" y="4740"/>
                  </a:lnTo>
                  <a:lnTo>
                    <a:pt x="747" y="4784"/>
                  </a:lnTo>
                  <a:lnTo>
                    <a:pt x="1" y="6188"/>
                  </a:lnTo>
                  <a:lnTo>
                    <a:pt x="1" y="6276"/>
                  </a:lnTo>
                  <a:lnTo>
                    <a:pt x="1" y="6363"/>
                  </a:lnTo>
                  <a:lnTo>
                    <a:pt x="308" y="6890"/>
                  </a:lnTo>
                  <a:lnTo>
                    <a:pt x="352" y="6978"/>
                  </a:lnTo>
                  <a:lnTo>
                    <a:pt x="2634" y="8426"/>
                  </a:lnTo>
                  <a:lnTo>
                    <a:pt x="2721" y="8426"/>
                  </a:lnTo>
                  <a:lnTo>
                    <a:pt x="5837" y="8865"/>
                  </a:lnTo>
                  <a:lnTo>
                    <a:pt x="5881" y="8865"/>
                  </a:lnTo>
                  <a:lnTo>
                    <a:pt x="8294" y="8294"/>
                  </a:lnTo>
                  <a:lnTo>
                    <a:pt x="10883" y="7241"/>
                  </a:lnTo>
                  <a:lnTo>
                    <a:pt x="12156" y="7022"/>
                  </a:lnTo>
                  <a:lnTo>
                    <a:pt x="12200" y="6978"/>
                  </a:lnTo>
                  <a:lnTo>
                    <a:pt x="12287" y="6934"/>
                  </a:lnTo>
                  <a:lnTo>
                    <a:pt x="12287" y="6846"/>
                  </a:lnTo>
                  <a:lnTo>
                    <a:pt x="12287" y="6802"/>
                  </a:lnTo>
                  <a:lnTo>
                    <a:pt x="12287" y="6714"/>
                  </a:lnTo>
                  <a:lnTo>
                    <a:pt x="12200" y="6671"/>
                  </a:lnTo>
                  <a:lnTo>
                    <a:pt x="12068" y="6671"/>
                  </a:lnTo>
                  <a:lnTo>
                    <a:pt x="10795" y="6934"/>
                  </a:lnTo>
                  <a:lnTo>
                    <a:pt x="10751" y="6934"/>
                  </a:lnTo>
                  <a:lnTo>
                    <a:pt x="8206" y="7943"/>
                  </a:lnTo>
                  <a:lnTo>
                    <a:pt x="5837" y="8514"/>
                  </a:lnTo>
                  <a:lnTo>
                    <a:pt x="2765" y="8119"/>
                  </a:lnTo>
                  <a:lnTo>
                    <a:pt x="615" y="6671"/>
                  </a:lnTo>
                  <a:lnTo>
                    <a:pt x="352" y="6276"/>
                  </a:lnTo>
                  <a:lnTo>
                    <a:pt x="1054" y="4959"/>
                  </a:lnTo>
                  <a:lnTo>
                    <a:pt x="2370" y="3380"/>
                  </a:lnTo>
                  <a:lnTo>
                    <a:pt x="3380" y="2502"/>
                  </a:lnTo>
                  <a:lnTo>
                    <a:pt x="3423" y="2458"/>
                  </a:lnTo>
                  <a:lnTo>
                    <a:pt x="4871" y="264"/>
                  </a:lnTo>
                  <a:lnTo>
                    <a:pt x="4871" y="220"/>
                  </a:lnTo>
                  <a:lnTo>
                    <a:pt x="4871" y="132"/>
                  </a:lnTo>
                  <a:lnTo>
                    <a:pt x="4871" y="89"/>
                  </a:lnTo>
                  <a:lnTo>
                    <a:pt x="482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22" name="Google Shape;14722;p408"/>
            <p:cNvSpPr/>
            <p:nvPr/>
          </p:nvSpPr>
          <p:spPr>
            <a:xfrm>
              <a:off x="6661125" y="3867275"/>
              <a:ext cx="603375" cy="716375"/>
            </a:xfrm>
            <a:custGeom>
              <a:avLst/>
              <a:gdLst/>
              <a:ahLst/>
              <a:cxnLst/>
              <a:rect l="l" t="t" r="r" b="b"/>
              <a:pathLst>
                <a:path w="24135" h="28655" extrusionOk="0">
                  <a:moveTo>
                    <a:pt x="3204" y="1"/>
                  </a:moveTo>
                  <a:lnTo>
                    <a:pt x="3160" y="89"/>
                  </a:lnTo>
                  <a:lnTo>
                    <a:pt x="3116" y="132"/>
                  </a:lnTo>
                  <a:lnTo>
                    <a:pt x="2941" y="1361"/>
                  </a:lnTo>
                  <a:lnTo>
                    <a:pt x="1756" y="4477"/>
                  </a:lnTo>
                  <a:lnTo>
                    <a:pt x="1141" y="6495"/>
                  </a:lnTo>
                  <a:lnTo>
                    <a:pt x="1098" y="6539"/>
                  </a:lnTo>
                  <a:lnTo>
                    <a:pt x="878" y="8821"/>
                  </a:lnTo>
                  <a:lnTo>
                    <a:pt x="44" y="13165"/>
                  </a:lnTo>
                  <a:lnTo>
                    <a:pt x="1" y="15491"/>
                  </a:lnTo>
                  <a:lnTo>
                    <a:pt x="44" y="16895"/>
                  </a:lnTo>
                  <a:lnTo>
                    <a:pt x="44" y="16983"/>
                  </a:lnTo>
                  <a:lnTo>
                    <a:pt x="439" y="17641"/>
                  </a:lnTo>
                  <a:lnTo>
                    <a:pt x="483" y="17685"/>
                  </a:lnTo>
                  <a:lnTo>
                    <a:pt x="1317" y="18211"/>
                  </a:lnTo>
                  <a:lnTo>
                    <a:pt x="1361" y="18255"/>
                  </a:lnTo>
                  <a:lnTo>
                    <a:pt x="4081" y="19220"/>
                  </a:lnTo>
                  <a:lnTo>
                    <a:pt x="5529" y="20010"/>
                  </a:lnTo>
                  <a:lnTo>
                    <a:pt x="7065" y="22204"/>
                  </a:lnTo>
                  <a:lnTo>
                    <a:pt x="8601" y="24442"/>
                  </a:lnTo>
                  <a:lnTo>
                    <a:pt x="9479" y="25451"/>
                  </a:lnTo>
                  <a:lnTo>
                    <a:pt x="9523" y="25495"/>
                  </a:lnTo>
                  <a:lnTo>
                    <a:pt x="11585" y="26417"/>
                  </a:lnTo>
                  <a:lnTo>
                    <a:pt x="11629" y="26417"/>
                  </a:lnTo>
                  <a:lnTo>
                    <a:pt x="13779" y="26812"/>
                  </a:lnTo>
                  <a:lnTo>
                    <a:pt x="16412" y="27119"/>
                  </a:lnTo>
                  <a:lnTo>
                    <a:pt x="17816" y="27251"/>
                  </a:lnTo>
                  <a:lnTo>
                    <a:pt x="20449" y="28128"/>
                  </a:lnTo>
                  <a:lnTo>
                    <a:pt x="22248" y="28655"/>
                  </a:lnTo>
                  <a:lnTo>
                    <a:pt x="23389" y="28655"/>
                  </a:lnTo>
                  <a:lnTo>
                    <a:pt x="24003" y="28479"/>
                  </a:lnTo>
                  <a:lnTo>
                    <a:pt x="24047" y="28435"/>
                  </a:lnTo>
                  <a:lnTo>
                    <a:pt x="24091" y="28391"/>
                  </a:lnTo>
                  <a:lnTo>
                    <a:pt x="24135" y="28304"/>
                  </a:lnTo>
                  <a:lnTo>
                    <a:pt x="24091" y="28260"/>
                  </a:lnTo>
                  <a:lnTo>
                    <a:pt x="24091" y="28172"/>
                  </a:lnTo>
                  <a:lnTo>
                    <a:pt x="24047" y="28128"/>
                  </a:lnTo>
                  <a:lnTo>
                    <a:pt x="23872" y="28128"/>
                  </a:lnTo>
                  <a:lnTo>
                    <a:pt x="23301" y="28304"/>
                  </a:lnTo>
                  <a:lnTo>
                    <a:pt x="22336" y="28304"/>
                  </a:lnTo>
                  <a:lnTo>
                    <a:pt x="20537" y="27777"/>
                  </a:lnTo>
                  <a:lnTo>
                    <a:pt x="17904" y="26899"/>
                  </a:lnTo>
                  <a:lnTo>
                    <a:pt x="17860" y="26899"/>
                  </a:lnTo>
                  <a:lnTo>
                    <a:pt x="16456" y="26768"/>
                  </a:lnTo>
                  <a:lnTo>
                    <a:pt x="13823" y="26461"/>
                  </a:lnTo>
                  <a:lnTo>
                    <a:pt x="11717" y="26066"/>
                  </a:lnTo>
                  <a:lnTo>
                    <a:pt x="9698" y="25188"/>
                  </a:lnTo>
                  <a:lnTo>
                    <a:pt x="8864" y="24223"/>
                  </a:lnTo>
                  <a:lnTo>
                    <a:pt x="7372" y="22029"/>
                  </a:lnTo>
                  <a:lnTo>
                    <a:pt x="5793" y="19791"/>
                  </a:lnTo>
                  <a:lnTo>
                    <a:pt x="5705" y="19703"/>
                  </a:lnTo>
                  <a:lnTo>
                    <a:pt x="4257" y="18913"/>
                  </a:lnTo>
                  <a:lnTo>
                    <a:pt x="4213" y="18913"/>
                  </a:lnTo>
                  <a:lnTo>
                    <a:pt x="1492" y="17904"/>
                  </a:lnTo>
                  <a:lnTo>
                    <a:pt x="703" y="17421"/>
                  </a:lnTo>
                  <a:lnTo>
                    <a:pt x="395" y="16851"/>
                  </a:lnTo>
                  <a:lnTo>
                    <a:pt x="352" y="15491"/>
                  </a:lnTo>
                  <a:lnTo>
                    <a:pt x="395" y="13209"/>
                  </a:lnTo>
                  <a:lnTo>
                    <a:pt x="1229" y="8865"/>
                  </a:lnTo>
                  <a:lnTo>
                    <a:pt x="1449" y="6583"/>
                  </a:lnTo>
                  <a:lnTo>
                    <a:pt x="2107" y="4608"/>
                  </a:lnTo>
                  <a:lnTo>
                    <a:pt x="3292" y="1449"/>
                  </a:lnTo>
                  <a:lnTo>
                    <a:pt x="3292" y="1405"/>
                  </a:lnTo>
                  <a:lnTo>
                    <a:pt x="3467" y="176"/>
                  </a:lnTo>
                  <a:lnTo>
                    <a:pt x="3467" y="132"/>
                  </a:lnTo>
                  <a:lnTo>
                    <a:pt x="3467" y="45"/>
                  </a:lnTo>
                  <a:lnTo>
                    <a:pt x="337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23" name="Google Shape;14723;p408"/>
            <p:cNvSpPr/>
            <p:nvPr/>
          </p:nvSpPr>
          <p:spPr>
            <a:xfrm>
              <a:off x="6088475" y="3432875"/>
              <a:ext cx="1147500" cy="1171625"/>
            </a:xfrm>
            <a:custGeom>
              <a:avLst/>
              <a:gdLst/>
              <a:ahLst/>
              <a:cxnLst/>
              <a:rect l="l" t="t" r="r" b="b"/>
              <a:pathLst>
                <a:path w="45900" h="46865" extrusionOk="0">
                  <a:moveTo>
                    <a:pt x="6846" y="0"/>
                  </a:moveTo>
                  <a:lnTo>
                    <a:pt x="6802" y="44"/>
                  </a:lnTo>
                  <a:lnTo>
                    <a:pt x="6758" y="88"/>
                  </a:lnTo>
                  <a:lnTo>
                    <a:pt x="5223" y="2677"/>
                  </a:lnTo>
                  <a:lnTo>
                    <a:pt x="4038" y="4827"/>
                  </a:lnTo>
                  <a:lnTo>
                    <a:pt x="1405" y="8513"/>
                  </a:lnTo>
                  <a:lnTo>
                    <a:pt x="176" y="10356"/>
                  </a:lnTo>
                  <a:lnTo>
                    <a:pt x="45" y="10532"/>
                  </a:lnTo>
                  <a:lnTo>
                    <a:pt x="1" y="10575"/>
                  </a:lnTo>
                  <a:lnTo>
                    <a:pt x="1" y="10663"/>
                  </a:lnTo>
                  <a:lnTo>
                    <a:pt x="1" y="10751"/>
                  </a:lnTo>
                  <a:lnTo>
                    <a:pt x="89" y="10795"/>
                  </a:lnTo>
                  <a:lnTo>
                    <a:pt x="2765" y="11804"/>
                  </a:lnTo>
                  <a:lnTo>
                    <a:pt x="5223" y="12857"/>
                  </a:lnTo>
                  <a:lnTo>
                    <a:pt x="5223" y="12901"/>
                  </a:lnTo>
                  <a:lnTo>
                    <a:pt x="7855" y="13603"/>
                  </a:lnTo>
                  <a:lnTo>
                    <a:pt x="7899" y="13603"/>
                  </a:lnTo>
                  <a:lnTo>
                    <a:pt x="10620" y="13910"/>
                  </a:lnTo>
                  <a:lnTo>
                    <a:pt x="10664" y="13910"/>
                  </a:lnTo>
                  <a:lnTo>
                    <a:pt x="11936" y="13823"/>
                  </a:lnTo>
                  <a:lnTo>
                    <a:pt x="11980" y="13823"/>
                  </a:lnTo>
                  <a:lnTo>
                    <a:pt x="15096" y="12945"/>
                  </a:lnTo>
                  <a:lnTo>
                    <a:pt x="15140" y="12945"/>
                  </a:lnTo>
                  <a:lnTo>
                    <a:pt x="17290" y="11892"/>
                  </a:lnTo>
                  <a:lnTo>
                    <a:pt x="18431" y="11585"/>
                  </a:lnTo>
                  <a:lnTo>
                    <a:pt x="19264" y="11672"/>
                  </a:lnTo>
                  <a:lnTo>
                    <a:pt x="21502" y="15095"/>
                  </a:lnTo>
                  <a:lnTo>
                    <a:pt x="22029" y="16499"/>
                  </a:lnTo>
                  <a:lnTo>
                    <a:pt x="22117" y="17684"/>
                  </a:lnTo>
                  <a:lnTo>
                    <a:pt x="21546" y="19746"/>
                  </a:lnTo>
                  <a:lnTo>
                    <a:pt x="21020" y="21897"/>
                  </a:lnTo>
                  <a:lnTo>
                    <a:pt x="21020" y="21940"/>
                  </a:lnTo>
                  <a:lnTo>
                    <a:pt x="20712" y="24310"/>
                  </a:lnTo>
                  <a:lnTo>
                    <a:pt x="20537" y="26943"/>
                  </a:lnTo>
                  <a:lnTo>
                    <a:pt x="20054" y="29093"/>
                  </a:lnTo>
                  <a:lnTo>
                    <a:pt x="20054" y="29137"/>
                  </a:lnTo>
                  <a:lnTo>
                    <a:pt x="19967" y="31024"/>
                  </a:lnTo>
                  <a:lnTo>
                    <a:pt x="19001" y="35148"/>
                  </a:lnTo>
                  <a:lnTo>
                    <a:pt x="18957" y="35631"/>
                  </a:lnTo>
                  <a:lnTo>
                    <a:pt x="18957" y="35763"/>
                  </a:lnTo>
                  <a:lnTo>
                    <a:pt x="19045" y="35807"/>
                  </a:lnTo>
                  <a:lnTo>
                    <a:pt x="19835" y="36289"/>
                  </a:lnTo>
                  <a:lnTo>
                    <a:pt x="19879" y="36289"/>
                  </a:lnTo>
                  <a:lnTo>
                    <a:pt x="23872" y="37650"/>
                  </a:lnTo>
                  <a:lnTo>
                    <a:pt x="26636" y="38659"/>
                  </a:lnTo>
                  <a:lnTo>
                    <a:pt x="28216" y="39317"/>
                  </a:lnTo>
                  <a:lnTo>
                    <a:pt x="28830" y="39975"/>
                  </a:lnTo>
                  <a:lnTo>
                    <a:pt x="30410" y="42301"/>
                  </a:lnTo>
                  <a:lnTo>
                    <a:pt x="31507" y="43749"/>
                  </a:lnTo>
                  <a:lnTo>
                    <a:pt x="31551" y="43793"/>
                  </a:lnTo>
                  <a:lnTo>
                    <a:pt x="32209" y="44188"/>
                  </a:lnTo>
                  <a:lnTo>
                    <a:pt x="32209" y="44232"/>
                  </a:lnTo>
                  <a:lnTo>
                    <a:pt x="34359" y="45021"/>
                  </a:lnTo>
                  <a:lnTo>
                    <a:pt x="34403" y="45021"/>
                  </a:lnTo>
                  <a:lnTo>
                    <a:pt x="38221" y="45548"/>
                  </a:lnTo>
                  <a:lnTo>
                    <a:pt x="40766" y="45724"/>
                  </a:lnTo>
                  <a:lnTo>
                    <a:pt x="43969" y="46689"/>
                  </a:lnTo>
                  <a:lnTo>
                    <a:pt x="44759" y="46864"/>
                  </a:lnTo>
                  <a:lnTo>
                    <a:pt x="44847" y="46864"/>
                  </a:lnTo>
                  <a:lnTo>
                    <a:pt x="45768" y="46601"/>
                  </a:lnTo>
                  <a:lnTo>
                    <a:pt x="45812" y="46557"/>
                  </a:lnTo>
                  <a:lnTo>
                    <a:pt x="45856" y="46513"/>
                  </a:lnTo>
                  <a:lnTo>
                    <a:pt x="45900" y="46426"/>
                  </a:lnTo>
                  <a:lnTo>
                    <a:pt x="45856" y="46382"/>
                  </a:lnTo>
                  <a:lnTo>
                    <a:pt x="45856" y="46294"/>
                  </a:lnTo>
                  <a:lnTo>
                    <a:pt x="45812" y="46250"/>
                  </a:lnTo>
                  <a:lnTo>
                    <a:pt x="45681" y="46250"/>
                  </a:lnTo>
                  <a:lnTo>
                    <a:pt x="44759" y="46513"/>
                  </a:lnTo>
                  <a:lnTo>
                    <a:pt x="44057" y="46338"/>
                  </a:lnTo>
                  <a:lnTo>
                    <a:pt x="40854" y="45372"/>
                  </a:lnTo>
                  <a:lnTo>
                    <a:pt x="40810" y="45372"/>
                  </a:lnTo>
                  <a:lnTo>
                    <a:pt x="38265" y="45197"/>
                  </a:lnTo>
                  <a:lnTo>
                    <a:pt x="34491" y="44670"/>
                  </a:lnTo>
                  <a:lnTo>
                    <a:pt x="32385" y="43881"/>
                  </a:lnTo>
                  <a:lnTo>
                    <a:pt x="31770" y="43486"/>
                  </a:lnTo>
                  <a:lnTo>
                    <a:pt x="30717" y="42081"/>
                  </a:lnTo>
                  <a:lnTo>
                    <a:pt x="29094" y="39756"/>
                  </a:lnTo>
                  <a:lnTo>
                    <a:pt x="29094" y="39712"/>
                  </a:lnTo>
                  <a:lnTo>
                    <a:pt x="28435" y="39010"/>
                  </a:lnTo>
                  <a:lnTo>
                    <a:pt x="28392" y="38966"/>
                  </a:lnTo>
                  <a:lnTo>
                    <a:pt x="26768" y="38352"/>
                  </a:lnTo>
                  <a:lnTo>
                    <a:pt x="24004" y="37299"/>
                  </a:lnTo>
                  <a:lnTo>
                    <a:pt x="20010" y="35982"/>
                  </a:lnTo>
                  <a:lnTo>
                    <a:pt x="19308" y="35587"/>
                  </a:lnTo>
                  <a:lnTo>
                    <a:pt x="19352" y="35192"/>
                  </a:lnTo>
                  <a:lnTo>
                    <a:pt x="20274" y="31111"/>
                  </a:lnTo>
                  <a:lnTo>
                    <a:pt x="20318" y="31068"/>
                  </a:lnTo>
                  <a:lnTo>
                    <a:pt x="20405" y="29137"/>
                  </a:lnTo>
                  <a:lnTo>
                    <a:pt x="20888" y="26987"/>
                  </a:lnTo>
                  <a:lnTo>
                    <a:pt x="20888" y="26943"/>
                  </a:lnTo>
                  <a:lnTo>
                    <a:pt x="21064" y="24354"/>
                  </a:lnTo>
                  <a:lnTo>
                    <a:pt x="21327" y="21984"/>
                  </a:lnTo>
                  <a:lnTo>
                    <a:pt x="21897" y="19834"/>
                  </a:lnTo>
                  <a:lnTo>
                    <a:pt x="22468" y="17728"/>
                  </a:lnTo>
                  <a:lnTo>
                    <a:pt x="22468" y="17684"/>
                  </a:lnTo>
                  <a:lnTo>
                    <a:pt x="22380" y="16455"/>
                  </a:lnTo>
                  <a:lnTo>
                    <a:pt x="22336" y="16411"/>
                  </a:lnTo>
                  <a:lnTo>
                    <a:pt x="21809" y="14963"/>
                  </a:lnTo>
                  <a:lnTo>
                    <a:pt x="21809" y="14920"/>
                  </a:lnTo>
                  <a:lnTo>
                    <a:pt x="19528" y="11453"/>
                  </a:lnTo>
                  <a:lnTo>
                    <a:pt x="19484" y="11365"/>
                  </a:lnTo>
                  <a:lnTo>
                    <a:pt x="19396" y="11365"/>
                  </a:lnTo>
                  <a:lnTo>
                    <a:pt x="18431" y="11234"/>
                  </a:lnTo>
                  <a:lnTo>
                    <a:pt x="18387" y="11234"/>
                  </a:lnTo>
                  <a:lnTo>
                    <a:pt x="17202" y="11541"/>
                  </a:lnTo>
                  <a:lnTo>
                    <a:pt x="17158" y="11541"/>
                  </a:lnTo>
                  <a:lnTo>
                    <a:pt x="15008" y="12594"/>
                  </a:lnTo>
                  <a:lnTo>
                    <a:pt x="11892" y="13471"/>
                  </a:lnTo>
                  <a:lnTo>
                    <a:pt x="10664" y="13559"/>
                  </a:lnTo>
                  <a:lnTo>
                    <a:pt x="7943" y="13252"/>
                  </a:lnTo>
                  <a:lnTo>
                    <a:pt x="5354" y="12550"/>
                  </a:lnTo>
                  <a:lnTo>
                    <a:pt x="2897" y="11497"/>
                  </a:lnTo>
                  <a:lnTo>
                    <a:pt x="484" y="10575"/>
                  </a:lnTo>
                  <a:lnTo>
                    <a:pt x="1712" y="8732"/>
                  </a:lnTo>
                  <a:lnTo>
                    <a:pt x="4345" y="5003"/>
                  </a:lnTo>
                  <a:lnTo>
                    <a:pt x="5530" y="2852"/>
                  </a:lnTo>
                  <a:lnTo>
                    <a:pt x="7066" y="264"/>
                  </a:lnTo>
                  <a:lnTo>
                    <a:pt x="7066" y="176"/>
                  </a:lnTo>
                  <a:lnTo>
                    <a:pt x="7066" y="132"/>
                  </a:lnTo>
                  <a:lnTo>
                    <a:pt x="7066" y="44"/>
                  </a:lnTo>
                  <a:lnTo>
                    <a:pt x="697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24" name="Google Shape;14724;p408"/>
            <p:cNvSpPr/>
            <p:nvPr/>
          </p:nvSpPr>
          <p:spPr>
            <a:xfrm>
              <a:off x="5247075" y="3384600"/>
              <a:ext cx="1963675" cy="1351550"/>
            </a:xfrm>
            <a:custGeom>
              <a:avLst/>
              <a:gdLst/>
              <a:ahLst/>
              <a:cxnLst/>
              <a:rect l="l" t="t" r="r" b="b"/>
              <a:pathLst>
                <a:path w="78547" h="54062" extrusionOk="0">
                  <a:moveTo>
                    <a:pt x="38396" y="1"/>
                  </a:moveTo>
                  <a:lnTo>
                    <a:pt x="38308" y="44"/>
                  </a:lnTo>
                  <a:lnTo>
                    <a:pt x="36246" y="1361"/>
                  </a:lnTo>
                  <a:lnTo>
                    <a:pt x="36246" y="1405"/>
                  </a:lnTo>
                  <a:lnTo>
                    <a:pt x="35675" y="1887"/>
                  </a:lnTo>
                  <a:lnTo>
                    <a:pt x="35631" y="1931"/>
                  </a:lnTo>
                  <a:lnTo>
                    <a:pt x="34447" y="4564"/>
                  </a:lnTo>
                  <a:lnTo>
                    <a:pt x="33262" y="7460"/>
                  </a:lnTo>
                  <a:lnTo>
                    <a:pt x="32823" y="8557"/>
                  </a:lnTo>
                  <a:lnTo>
                    <a:pt x="31638" y="8996"/>
                  </a:lnTo>
                  <a:lnTo>
                    <a:pt x="31594" y="8996"/>
                  </a:lnTo>
                  <a:lnTo>
                    <a:pt x="30059" y="9917"/>
                  </a:lnTo>
                  <a:lnTo>
                    <a:pt x="30015" y="9961"/>
                  </a:lnTo>
                  <a:lnTo>
                    <a:pt x="28962" y="10795"/>
                  </a:lnTo>
                  <a:lnTo>
                    <a:pt x="28962" y="10839"/>
                  </a:lnTo>
                  <a:lnTo>
                    <a:pt x="28260" y="11804"/>
                  </a:lnTo>
                  <a:lnTo>
                    <a:pt x="28260" y="11848"/>
                  </a:lnTo>
                  <a:lnTo>
                    <a:pt x="27250" y="13867"/>
                  </a:lnTo>
                  <a:lnTo>
                    <a:pt x="27250" y="13954"/>
                  </a:lnTo>
                  <a:lnTo>
                    <a:pt x="27338" y="16280"/>
                  </a:lnTo>
                  <a:lnTo>
                    <a:pt x="27338" y="18123"/>
                  </a:lnTo>
                  <a:lnTo>
                    <a:pt x="27031" y="18913"/>
                  </a:lnTo>
                  <a:lnTo>
                    <a:pt x="26768" y="19132"/>
                  </a:lnTo>
                  <a:lnTo>
                    <a:pt x="26460" y="19220"/>
                  </a:lnTo>
                  <a:lnTo>
                    <a:pt x="24749" y="18562"/>
                  </a:lnTo>
                  <a:lnTo>
                    <a:pt x="22467" y="18123"/>
                  </a:lnTo>
                  <a:lnTo>
                    <a:pt x="20273" y="17991"/>
                  </a:lnTo>
                  <a:lnTo>
                    <a:pt x="20229" y="17991"/>
                  </a:lnTo>
                  <a:lnTo>
                    <a:pt x="19483" y="18123"/>
                  </a:lnTo>
                  <a:lnTo>
                    <a:pt x="19396" y="18167"/>
                  </a:lnTo>
                  <a:lnTo>
                    <a:pt x="18650" y="18694"/>
                  </a:lnTo>
                  <a:lnTo>
                    <a:pt x="18035" y="18474"/>
                  </a:lnTo>
                  <a:lnTo>
                    <a:pt x="17948" y="18474"/>
                  </a:lnTo>
                  <a:lnTo>
                    <a:pt x="17246" y="18562"/>
                  </a:lnTo>
                  <a:lnTo>
                    <a:pt x="17202" y="18606"/>
                  </a:lnTo>
                  <a:lnTo>
                    <a:pt x="16368" y="19088"/>
                  </a:lnTo>
                  <a:lnTo>
                    <a:pt x="16324" y="19132"/>
                  </a:lnTo>
                  <a:lnTo>
                    <a:pt x="15622" y="19834"/>
                  </a:lnTo>
                  <a:lnTo>
                    <a:pt x="15578" y="19878"/>
                  </a:lnTo>
                  <a:lnTo>
                    <a:pt x="13647" y="23828"/>
                  </a:lnTo>
                  <a:lnTo>
                    <a:pt x="12287" y="26241"/>
                  </a:lnTo>
                  <a:lnTo>
                    <a:pt x="11541" y="27426"/>
                  </a:lnTo>
                  <a:lnTo>
                    <a:pt x="11541" y="27470"/>
                  </a:lnTo>
                  <a:lnTo>
                    <a:pt x="11190" y="28523"/>
                  </a:lnTo>
                  <a:lnTo>
                    <a:pt x="11190" y="28567"/>
                  </a:lnTo>
                  <a:lnTo>
                    <a:pt x="10620" y="31550"/>
                  </a:lnTo>
                  <a:lnTo>
                    <a:pt x="10620" y="31594"/>
                  </a:lnTo>
                  <a:lnTo>
                    <a:pt x="10620" y="32735"/>
                  </a:lnTo>
                  <a:lnTo>
                    <a:pt x="10532" y="33393"/>
                  </a:lnTo>
                  <a:lnTo>
                    <a:pt x="9566" y="35105"/>
                  </a:lnTo>
                  <a:lnTo>
                    <a:pt x="7943" y="37299"/>
                  </a:lnTo>
                  <a:lnTo>
                    <a:pt x="6978" y="39142"/>
                  </a:lnTo>
                  <a:lnTo>
                    <a:pt x="6144" y="41072"/>
                  </a:lnTo>
                  <a:lnTo>
                    <a:pt x="5924" y="42213"/>
                  </a:lnTo>
                  <a:lnTo>
                    <a:pt x="5793" y="42301"/>
                  </a:lnTo>
                  <a:lnTo>
                    <a:pt x="5617" y="42257"/>
                  </a:lnTo>
                  <a:lnTo>
                    <a:pt x="5486" y="42213"/>
                  </a:lnTo>
                  <a:lnTo>
                    <a:pt x="4125" y="42652"/>
                  </a:lnTo>
                  <a:lnTo>
                    <a:pt x="2282" y="43486"/>
                  </a:lnTo>
                  <a:lnTo>
                    <a:pt x="2238" y="43530"/>
                  </a:lnTo>
                  <a:lnTo>
                    <a:pt x="1317" y="44451"/>
                  </a:lnTo>
                  <a:lnTo>
                    <a:pt x="1273" y="44495"/>
                  </a:lnTo>
                  <a:lnTo>
                    <a:pt x="439" y="45899"/>
                  </a:lnTo>
                  <a:lnTo>
                    <a:pt x="439" y="45943"/>
                  </a:lnTo>
                  <a:lnTo>
                    <a:pt x="176" y="46909"/>
                  </a:lnTo>
                  <a:lnTo>
                    <a:pt x="176" y="46952"/>
                  </a:lnTo>
                  <a:lnTo>
                    <a:pt x="0" y="48488"/>
                  </a:lnTo>
                  <a:lnTo>
                    <a:pt x="44" y="48576"/>
                  </a:lnTo>
                  <a:lnTo>
                    <a:pt x="790" y="49892"/>
                  </a:lnTo>
                  <a:lnTo>
                    <a:pt x="1887" y="51253"/>
                  </a:lnTo>
                  <a:lnTo>
                    <a:pt x="1887" y="51297"/>
                  </a:lnTo>
                  <a:lnTo>
                    <a:pt x="2238" y="51604"/>
                  </a:lnTo>
                  <a:lnTo>
                    <a:pt x="2370" y="51648"/>
                  </a:lnTo>
                  <a:lnTo>
                    <a:pt x="5442" y="51735"/>
                  </a:lnTo>
                  <a:lnTo>
                    <a:pt x="8733" y="51867"/>
                  </a:lnTo>
                  <a:lnTo>
                    <a:pt x="11804" y="52613"/>
                  </a:lnTo>
                  <a:lnTo>
                    <a:pt x="14920" y="54017"/>
                  </a:lnTo>
                  <a:lnTo>
                    <a:pt x="15008" y="54017"/>
                  </a:lnTo>
                  <a:lnTo>
                    <a:pt x="15490" y="54061"/>
                  </a:lnTo>
                  <a:lnTo>
                    <a:pt x="15578" y="54061"/>
                  </a:lnTo>
                  <a:lnTo>
                    <a:pt x="18035" y="53271"/>
                  </a:lnTo>
                  <a:lnTo>
                    <a:pt x="19659" y="52789"/>
                  </a:lnTo>
                  <a:lnTo>
                    <a:pt x="21239" y="52262"/>
                  </a:lnTo>
                  <a:lnTo>
                    <a:pt x="22818" y="51692"/>
                  </a:lnTo>
                  <a:lnTo>
                    <a:pt x="24354" y="51077"/>
                  </a:lnTo>
                  <a:lnTo>
                    <a:pt x="25100" y="50726"/>
                  </a:lnTo>
                  <a:lnTo>
                    <a:pt x="25846" y="50331"/>
                  </a:lnTo>
                  <a:lnTo>
                    <a:pt x="26548" y="49980"/>
                  </a:lnTo>
                  <a:lnTo>
                    <a:pt x="27294" y="49541"/>
                  </a:lnTo>
                  <a:lnTo>
                    <a:pt x="27952" y="49103"/>
                  </a:lnTo>
                  <a:lnTo>
                    <a:pt x="28654" y="48620"/>
                  </a:lnTo>
                  <a:lnTo>
                    <a:pt x="29313" y="48137"/>
                  </a:lnTo>
                  <a:lnTo>
                    <a:pt x="29927" y="47567"/>
                  </a:lnTo>
                  <a:lnTo>
                    <a:pt x="30805" y="47172"/>
                  </a:lnTo>
                  <a:lnTo>
                    <a:pt x="31814" y="46996"/>
                  </a:lnTo>
                  <a:lnTo>
                    <a:pt x="34271" y="46909"/>
                  </a:lnTo>
                  <a:lnTo>
                    <a:pt x="36509" y="46821"/>
                  </a:lnTo>
                  <a:lnTo>
                    <a:pt x="36553" y="46821"/>
                  </a:lnTo>
                  <a:lnTo>
                    <a:pt x="37167" y="46645"/>
                  </a:lnTo>
                  <a:lnTo>
                    <a:pt x="37211" y="46601"/>
                  </a:lnTo>
                  <a:lnTo>
                    <a:pt x="37869" y="46206"/>
                  </a:lnTo>
                  <a:lnTo>
                    <a:pt x="37913" y="46206"/>
                  </a:lnTo>
                  <a:lnTo>
                    <a:pt x="39625" y="44539"/>
                  </a:lnTo>
                  <a:lnTo>
                    <a:pt x="39976" y="43925"/>
                  </a:lnTo>
                  <a:lnTo>
                    <a:pt x="40020" y="43881"/>
                  </a:lnTo>
                  <a:lnTo>
                    <a:pt x="40634" y="41292"/>
                  </a:lnTo>
                  <a:lnTo>
                    <a:pt x="40941" y="40897"/>
                  </a:lnTo>
                  <a:lnTo>
                    <a:pt x="42740" y="39668"/>
                  </a:lnTo>
                  <a:lnTo>
                    <a:pt x="42828" y="39624"/>
                  </a:lnTo>
                  <a:lnTo>
                    <a:pt x="42828" y="39493"/>
                  </a:lnTo>
                  <a:lnTo>
                    <a:pt x="42784" y="39405"/>
                  </a:lnTo>
                  <a:lnTo>
                    <a:pt x="42740" y="39361"/>
                  </a:lnTo>
                  <a:lnTo>
                    <a:pt x="42082" y="39142"/>
                  </a:lnTo>
                  <a:lnTo>
                    <a:pt x="41994" y="39142"/>
                  </a:lnTo>
                  <a:lnTo>
                    <a:pt x="40063" y="39230"/>
                  </a:lnTo>
                  <a:lnTo>
                    <a:pt x="38089" y="39581"/>
                  </a:lnTo>
                  <a:lnTo>
                    <a:pt x="36114" y="39493"/>
                  </a:lnTo>
                  <a:lnTo>
                    <a:pt x="35149" y="39361"/>
                  </a:lnTo>
                  <a:lnTo>
                    <a:pt x="32955" y="38220"/>
                  </a:lnTo>
                  <a:lnTo>
                    <a:pt x="32297" y="37781"/>
                  </a:lnTo>
                  <a:lnTo>
                    <a:pt x="31858" y="35544"/>
                  </a:lnTo>
                  <a:lnTo>
                    <a:pt x="31463" y="32823"/>
                  </a:lnTo>
                  <a:lnTo>
                    <a:pt x="31463" y="32779"/>
                  </a:lnTo>
                  <a:lnTo>
                    <a:pt x="31156" y="31638"/>
                  </a:lnTo>
                  <a:lnTo>
                    <a:pt x="31156" y="31550"/>
                  </a:lnTo>
                  <a:lnTo>
                    <a:pt x="28962" y="28479"/>
                  </a:lnTo>
                  <a:lnTo>
                    <a:pt x="26724" y="25451"/>
                  </a:lnTo>
                  <a:lnTo>
                    <a:pt x="25978" y="24486"/>
                  </a:lnTo>
                  <a:lnTo>
                    <a:pt x="27601" y="21326"/>
                  </a:lnTo>
                  <a:lnTo>
                    <a:pt x="28523" y="19659"/>
                  </a:lnTo>
                  <a:lnTo>
                    <a:pt x="28874" y="19308"/>
                  </a:lnTo>
                  <a:lnTo>
                    <a:pt x="30103" y="18737"/>
                  </a:lnTo>
                  <a:lnTo>
                    <a:pt x="31287" y="18606"/>
                  </a:lnTo>
                  <a:lnTo>
                    <a:pt x="32867" y="18781"/>
                  </a:lnTo>
                  <a:lnTo>
                    <a:pt x="37299" y="19747"/>
                  </a:lnTo>
                  <a:lnTo>
                    <a:pt x="38747" y="20054"/>
                  </a:lnTo>
                  <a:lnTo>
                    <a:pt x="38835" y="20054"/>
                  </a:lnTo>
                  <a:lnTo>
                    <a:pt x="39712" y="19966"/>
                  </a:lnTo>
                  <a:lnTo>
                    <a:pt x="39756" y="19966"/>
                  </a:lnTo>
                  <a:lnTo>
                    <a:pt x="42082" y="18869"/>
                  </a:lnTo>
                  <a:lnTo>
                    <a:pt x="45197" y="18781"/>
                  </a:lnTo>
                  <a:lnTo>
                    <a:pt x="48357" y="17948"/>
                  </a:lnTo>
                  <a:lnTo>
                    <a:pt x="50419" y="17245"/>
                  </a:lnTo>
                  <a:lnTo>
                    <a:pt x="50463" y="17245"/>
                  </a:lnTo>
                  <a:lnTo>
                    <a:pt x="51428" y="16543"/>
                  </a:lnTo>
                  <a:lnTo>
                    <a:pt x="52174" y="18606"/>
                  </a:lnTo>
                  <a:lnTo>
                    <a:pt x="51648" y="21853"/>
                  </a:lnTo>
                  <a:lnTo>
                    <a:pt x="51297" y="25056"/>
                  </a:lnTo>
                  <a:lnTo>
                    <a:pt x="51165" y="27689"/>
                  </a:lnTo>
                  <a:lnTo>
                    <a:pt x="50551" y="31463"/>
                  </a:lnTo>
                  <a:lnTo>
                    <a:pt x="49893" y="33569"/>
                  </a:lnTo>
                  <a:lnTo>
                    <a:pt x="49893" y="33613"/>
                  </a:lnTo>
                  <a:lnTo>
                    <a:pt x="49717" y="36114"/>
                  </a:lnTo>
                  <a:lnTo>
                    <a:pt x="49717" y="37430"/>
                  </a:lnTo>
                  <a:lnTo>
                    <a:pt x="49761" y="37518"/>
                  </a:lnTo>
                  <a:lnTo>
                    <a:pt x="49980" y="37825"/>
                  </a:lnTo>
                  <a:lnTo>
                    <a:pt x="50112" y="37913"/>
                  </a:lnTo>
                  <a:lnTo>
                    <a:pt x="51034" y="38045"/>
                  </a:lnTo>
                  <a:lnTo>
                    <a:pt x="52833" y="39142"/>
                  </a:lnTo>
                  <a:lnTo>
                    <a:pt x="55992" y="40765"/>
                  </a:lnTo>
                  <a:lnTo>
                    <a:pt x="56036" y="40765"/>
                  </a:lnTo>
                  <a:lnTo>
                    <a:pt x="59415" y="41775"/>
                  </a:lnTo>
                  <a:lnTo>
                    <a:pt x="61214" y="42433"/>
                  </a:lnTo>
                  <a:lnTo>
                    <a:pt x="62662" y="44188"/>
                  </a:lnTo>
                  <a:lnTo>
                    <a:pt x="63934" y="45987"/>
                  </a:lnTo>
                  <a:lnTo>
                    <a:pt x="64593" y="46821"/>
                  </a:lnTo>
                  <a:lnTo>
                    <a:pt x="64680" y="46865"/>
                  </a:lnTo>
                  <a:lnTo>
                    <a:pt x="65865" y="47435"/>
                  </a:lnTo>
                  <a:lnTo>
                    <a:pt x="67971" y="48181"/>
                  </a:lnTo>
                  <a:lnTo>
                    <a:pt x="68015" y="48225"/>
                  </a:lnTo>
                  <a:lnTo>
                    <a:pt x="72052" y="48708"/>
                  </a:lnTo>
                  <a:lnTo>
                    <a:pt x="73983" y="48752"/>
                  </a:lnTo>
                  <a:lnTo>
                    <a:pt x="74905" y="48839"/>
                  </a:lnTo>
                  <a:lnTo>
                    <a:pt x="76879" y="49454"/>
                  </a:lnTo>
                  <a:lnTo>
                    <a:pt x="76923" y="49454"/>
                  </a:lnTo>
                  <a:lnTo>
                    <a:pt x="77537" y="49541"/>
                  </a:lnTo>
                  <a:lnTo>
                    <a:pt x="77625" y="49541"/>
                  </a:lnTo>
                  <a:lnTo>
                    <a:pt x="78415" y="49278"/>
                  </a:lnTo>
                  <a:lnTo>
                    <a:pt x="78503" y="49234"/>
                  </a:lnTo>
                  <a:lnTo>
                    <a:pt x="78547" y="49190"/>
                  </a:lnTo>
                  <a:lnTo>
                    <a:pt x="78547" y="49146"/>
                  </a:lnTo>
                  <a:lnTo>
                    <a:pt x="78547" y="49059"/>
                  </a:lnTo>
                  <a:lnTo>
                    <a:pt x="78503" y="49015"/>
                  </a:lnTo>
                  <a:lnTo>
                    <a:pt x="78459" y="48971"/>
                  </a:lnTo>
                  <a:lnTo>
                    <a:pt x="78371" y="48927"/>
                  </a:lnTo>
                  <a:lnTo>
                    <a:pt x="78327" y="48927"/>
                  </a:lnTo>
                  <a:lnTo>
                    <a:pt x="77537" y="49190"/>
                  </a:lnTo>
                  <a:lnTo>
                    <a:pt x="76967" y="49103"/>
                  </a:lnTo>
                  <a:lnTo>
                    <a:pt x="74992" y="48532"/>
                  </a:lnTo>
                  <a:lnTo>
                    <a:pt x="74948" y="48532"/>
                  </a:lnTo>
                  <a:lnTo>
                    <a:pt x="74027" y="48400"/>
                  </a:lnTo>
                  <a:lnTo>
                    <a:pt x="72052" y="48357"/>
                  </a:lnTo>
                  <a:lnTo>
                    <a:pt x="68103" y="47874"/>
                  </a:lnTo>
                  <a:lnTo>
                    <a:pt x="65997" y="47128"/>
                  </a:lnTo>
                  <a:lnTo>
                    <a:pt x="64856" y="46601"/>
                  </a:lnTo>
                  <a:lnTo>
                    <a:pt x="64198" y="45768"/>
                  </a:lnTo>
                  <a:lnTo>
                    <a:pt x="62925" y="43969"/>
                  </a:lnTo>
                  <a:lnTo>
                    <a:pt x="61477" y="42169"/>
                  </a:lnTo>
                  <a:lnTo>
                    <a:pt x="61389" y="42126"/>
                  </a:lnTo>
                  <a:lnTo>
                    <a:pt x="59546" y="41424"/>
                  </a:lnTo>
                  <a:lnTo>
                    <a:pt x="56168" y="40414"/>
                  </a:lnTo>
                  <a:lnTo>
                    <a:pt x="52964" y="38835"/>
                  </a:lnTo>
                  <a:lnTo>
                    <a:pt x="51165" y="37694"/>
                  </a:lnTo>
                  <a:lnTo>
                    <a:pt x="51121" y="37694"/>
                  </a:lnTo>
                  <a:lnTo>
                    <a:pt x="50244" y="37562"/>
                  </a:lnTo>
                  <a:lnTo>
                    <a:pt x="50068" y="37343"/>
                  </a:lnTo>
                  <a:lnTo>
                    <a:pt x="50068" y="36114"/>
                  </a:lnTo>
                  <a:lnTo>
                    <a:pt x="50244" y="33657"/>
                  </a:lnTo>
                  <a:lnTo>
                    <a:pt x="50902" y="31550"/>
                  </a:lnTo>
                  <a:lnTo>
                    <a:pt x="50902" y="31507"/>
                  </a:lnTo>
                  <a:lnTo>
                    <a:pt x="51516" y="27733"/>
                  </a:lnTo>
                  <a:lnTo>
                    <a:pt x="51648" y="25100"/>
                  </a:lnTo>
                  <a:lnTo>
                    <a:pt x="51999" y="21941"/>
                  </a:lnTo>
                  <a:lnTo>
                    <a:pt x="52525" y="18650"/>
                  </a:lnTo>
                  <a:lnTo>
                    <a:pt x="52525" y="18562"/>
                  </a:lnTo>
                  <a:lnTo>
                    <a:pt x="51648" y="16192"/>
                  </a:lnTo>
                  <a:lnTo>
                    <a:pt x="51604" y="16105"/>
                  </a:lnTo>
                  <a:lnTo>
                    <a:pt x="51560" y="16061"/>
                  </a:lnTo>
                  <a:lnTo>
                    <a:pt x="51472" y="16061"/>
                  </a:lnTo>
                  <a:lnTo>
                    <a:pt x="51385" y="16105"/>
                  </a:lnTo>
                  <a:lnTo>
                    <a:pt x="50244" y="16938"/>
                  </a:lnTo>
                  <a:lnTo>
                    <a:pt x="48269" y="17597"/>
                  </a:lnTo>
                  <a:lnTo>
                    <a:pt x="45154" y="18430"/>
                  </a:lnTo>
                  <a:lnTo>
                    <a:pt x="42038" y="18518"/>
                  </a:lnTo>
                  <a:lnTo>
                    <a:pt x="41950" y="18562"/>
                  </a:lnTo>
                  <a:lnTo>
                    <a:pt x="39668" y="19615"/>
                  </a:lnTo>
                  <a:lnTo>
                    <a:pt x="38791" y="19703"/>
                  </a:lnTo>
                  <a:lnTo>
                    <a:pt x="37343" y="19396"/>
                  </a:lnTo>
                  <a:lnTo>
                    <a:pt x="32955" y="18430"/>
                  </a:lnTo>
                  <a:lnTo>
                    <a:pt x="31287" y="18255"/>
                  </a:lnTo>
                  <a:lnTo>
                    <a:pt x="31243" y="18255"/>
                  </a:lnTo>
                  <a:lnTo>
                    <a:pt x="30015" y="18430"/>
                  </a:lnTo>
                  <a:lnTo>
                    <a:pt x="29971" y="18430"/>
                  </a:lnTo>
                  <a:lnTo>
                    <a:pt x="28698" y="19001"/>
                  </a:lnTo>
                  <a:lnTo>
                    <a:pt x="28654" y="19045"/>
                  </a:lnTo>
                  <a:lnTo>
                    <a:pt x="28260" y="19439"/>
                  </a:lnTo>
                  <a:lnTo>
                    <a:pt x="28260" y="19483"/>
                  </a:lnTo>
                  <a:lnTo>
                    <a:pt x="27294" y="21151"/>
                  </a:lnTo>
                  <a:lnTo>
                    <a:pt x="25627" y="24442"/>
                  </a:lnTo>
                  <a:lnTo>
                    <a:pt x="25583" y="24530"/>
                  </a:lnTo>
                  <a:lnTo>
                    <a:pt x="25627" y="24617"/>
                  </a:lnTo>
                  <a:lnTo>
                    <a:pt x="28698" y="28654"/>
                  </a:lnTo>
                  <a:lnTo>
                    <a:pt x="30849" y="31726"/>
                  </a:lnTo>
                  <a:lnTo>
                    <a:pt x="31156" y="32867"/>
                  </a:lnTo>
                  <a:lnTo>
                    <a:pt x="31507" y="35587"/>
                  </a:lnTo>
                  <a:lnTo>
                    <a:pt x="31946" y="37913"/>
                  </a:lnTo>
                  <a:lnTo>
                    <a:pt x="32033" y="38001"/>
                  </a:lnTo>
                  <a:lnTo>
                    <a:pt x="32779" y="38527"/>
                  </a:lnTo>
                  <a:lnTo>
                    <a:pt x="34973" y="39712"/>
                  </a:lnTo>
                  <a:lnTo>
                    <a:pt x="35061" y="39712"/>
                  </a:lnTo>
                  <a:lnTo>
                    <a:pt x="36070" y="39844"/>
                  </a:lnTo>
                  <a:lnTo>
                    <a:pt x="36114" y="39844"/>
                  </a:lnTo>
                  <a:lnTo>
                    <a:pt x="38089" y="39932"/>
                  </a:lnTo>
                  <a:lnTo>
                    <a:pt x="38133" y="39932"/>
                  </a:lnTo>
                  <a:lnTo>
                    <a:pt x="40107" y="39581"/>
                  </a:lnTo>
                  <a:lnTo>
                    <a:pt x="41994" y="39493"/>
                  </a:lnTo>
                  <a:lnTo>
                    <a:pt x="42257" y="39581"/>
                  </a:lnTo>
                  <a:lnTo>
                    <a:pt x="40722" y="40590"/>
                  </a:lnTo>
                  <a:lnTo>
                    <a:pt x="40678" y="40634"/>
                  </a:lnTo>
                  <a:lnTo>
                    <a:pt x="40327" y="41116"/>
                  </a:lnTo>
                  <a:lnTo>
                    <a:pt x="40327" y="41160"/>
                  </a:lnTo>
                  <a:lnTo>
                    <a:pt x="39668" y="43749"/>
                  </a:lnTo>
                  <a:lnTo>
                    <a:pt x="39361" y="44320"/>
                  </a:lnTo>
                  <a:lnTo>
                    <a:pt x="37694" y="45943"/>
                  </a:lnTo>
                  <a:lnTo>
                    <a:pt x="37080" y="46294"/>
                  </a:lnTo>
                  <a:lnTo>
                    <a:pt x="36465" y="46470"/>
                  </a:lnTo>
                  <a:lnTo>
                    <a:pt x="34271" y="46558"/>
                  </a:lnTo>
                  <a:lnTo>
                    <a:pt x="31814" y="46645"/>
                  </a:lnTo>
                  <a:lnTo>
                    <a:pt x="31770" y="46645"/>
                  </a:lnTo>
                  <a:lnTo>
                    <a:pt x="30717" y="46821"/>
                  </a:lnTo>
                  <a:lnTo>
                    <a:pt x="30673" y="46821"/>
                  </a:lnTo>
                  <a:lnTo>
                    <a:pt x="29751" y="47260"/>
                  </a:lnTo>
                  <a:lnTo>
                    <a:pt x="29708" y="47303"/>
                  </a:lnTo>
                  <a:lnTo>
                    <a:pt x="29093" y="47830"/>
                  </a:lnTo>
                  <a:lnTo>
                    <a:pt x="28435" y="48357"/>
                  </a:lnTo>
                  <a:lnTo>
                    <a:pt x="27777" y="48795"/>
                  </a:lnTo>
                  <a:lnTo>
                    <a:pt x="27119" y="49234"/>
                  </a:lnTo>
                  <a:lnTo>
                    <a:pt x="26417" y="49673"/>
                  </a:lnTo>
                  <a:lnTo>
                    <a:pt x="25671" y="50024"/>
                  </a:lnTo>
                  <a:lnTo>
                    <a:pt x="24179" y="50726"/>
                  </a:lnTo>
                  <a:lnTo>
                    <a:pt x="22643" y="51340"/>
                  </a:lnTo>
                  <a:lnTo>
                    <a:pt x="21107" y="51911"/>
                  </a:lnTo>
                  <a:lnTo>
                    <a:pt x="19527" y="52437"/>
                  </a:lnTo>
                  <a:lnTo>
                    <a:pt x="17948" y="52920"/>
                  </a:lnTo>
                  <a:lnTo>
                    <a:pt x="15490" y="53710"/>
                  </a:lnTo>
                  <a:lnTo>
                    <a:pt x="15052" y="53666"/>
                  </a:lnTo>
                  <a:lnTo>
                    <a:pt x="11936" y="52306"/>
                  </a:lnTo>
                  <a:lnTo>
                    <a:pt x="11892" y="52306"/>
                  </a:lnTo>
                  <a:lnTo>
                    <a:pt x="8820" y="51516"/>
                  </a:lnTo>
                  <a:lnTo>
                    <a:pt x="8777" y="51516"/>
                  </a:lnTo>
                  <a:lnTo>
                    <a:pt x="5486" y="51384"/>
                  </a:lnTo>
                  <a:lnTo>
                    <a:pt x="2414" y="51297"/>
                  </a:lnTo>
                  <a:lnTo>
                    <a:pt x="2151" y="51033"/>
                  </a:lnTo>
                  <a:lnTo>
                    <a:pt x="1054" y="49717"/>
                  </a:lnTo>
                  <a:lnTo>
                    <a:pt x="352" y="48488"/>
                  </a:lnTo>
                  <a:lnTo>
                    <a:pt x="483" y="46996"/>
                  </a:lnTo>
                  <a:lnTo>
                    <a:pt x="790" y="46075"/>
                  </a:lnTo>
                  <a:lnTo>
                    <a:pt x="1580" y="44715"/>
                  </a:lnTo>
                  <a:lnTo>
                    <a:pt x="2458" y="43793"/>
                  </a:lnTo>
                  <a:lnTo>
                    <a:pt x="4257" y="43003"/>
                  </a:lnTo>
                  <a:lnTo>
                    <a:pt x="5529" y="42608"/>
                  </a:lnTo>
                  <a:lnTo>
                    <a:pt x="5749" y="42696"/>
                  </a:lnTo>
                  <a:lnTo>
                    <a:pt x="5837" y="42696"/>
                  </a:lnTo>
                  <a:lnTo>
                    <a:pt x="5924" y="42652"/>
                  </a:lnTo>
                  <a:lnTo>
                    <a:pt x="6188" y="42433"/>
                  </a:lnTo>
                  <a:lnTo>
                    <a:pt x="6275" y="42345"/>
                  </a:lnTo>
                  <a:lnTo>
                    <a:pt x="6451" y="41160"/>
                  </a:lnTo>
                  <a:lnTo>
                    <a:pt x="7285" y="39317"/>
                  </a:lnTo>
                  <a:lnTo>
                    <a:pt x="8250" y="37474"/>
                  </a:lnTo>
                  <a:lnTo>
                    <a:pt x="9830" y="35324"/>
                  </a:lnTo>
                  <a:lnTo>
                    <a:pt x="9830" y="35280"/>
                  </a:lnTo>
                  <a:lnTo>
                    <a:pt x="10839" y="33525"/>
                  </a:lnTo>
                  <a:lnTo>
                    <a:pt x="10883" y="33481"/>
                  </a:lnTo>
                  <a:lnTo>
                    <a:pt x="10971" y="32779"/>
                  </a:lnTo>
                  <a:lnTo>
                    <a:pt x="10971" y="32735"/>
                  </a:lnTo>
                  <a:lnTo>
                    <a:pt x="10971" y="31594"/>
                  </a:lnTo>
                  <a:lnTo>
                    <a:pt x="11497" y="28654"/>
                  </a:lnTo>
                  <a:lnTo>
                    <a:pt x="11848" y="27601"/>
                  </a:lnTo>
                  <a:lnTo>
                    <a:pt x="12594" y="26460"/>
                  </a:lnTo>
                  <a:lnTo>
                    <a:pt x="13955" y="24003"/>
                  </a:lnTo>
                  <a:lnTo>
                    <a:pt x="15885" y="20054"/>
                  </a:lnTo>
                  <a:lnTo>
                    <a:pt x="16543" y="19396"/>
                  </a:lnTo>
                  <a:lnTo>
                    <a:pt x="17333" y="18913"/>
                  </a:lnTo>
                  <a:lnTo>
                    <a:pt x="17948" y="18825"/>
                  </a:lnTo>
                  <a:lnTo>
                    <a:pt x="18606" y="19045"/>
                  </a:lnTo>
                  <a:lnTo>
                    <a:pt x="18781" y="19045"/>
                  </a:lnTo>
                  <a:lnTo>
                    <a:pt x="19571" y="18474"/>
                  </a:lnTo>
                  <a:lnTo>
                    <a:pt x="20273" y="18342"/>
                  </a:lnTo>
                  <a:lnTo>
                    <a:pt x="22423" y="18474"/>
                  </a:lnTo>
                  <a:lnTo>
                    <a:pt x="24661" y="18869"/>
                  </a:lnTo>
                  <a:lnTo>
                    <a:pt x="26373" y="19571"/>
                  </a:lnTo>
                  <a:lnTo>
                    <a:pt x="26504" y="19571"/>
                  </a:lnTo>
                  <a:lnTo>
                    <a:pt x="26899" y="19483"/>
                  </a:lnTo>
                  <a:lnTo>
                    <a:pt x="26987" y="19439"/>
                  </a:lnTo>
                  <a:lnTo>
                    <a:pt x="27294" y="19132"/>
                  </a:lnTo>
                  <a:lnTo>
                    <a:pt x="27338" y="19045"/>
                  </a:lnTo>
                  <a:lnTo>
                    <a:pt x="27645" y="18211"/>
                  </a:lnTo>
                  <a:lnTo>
                    <a:pt x="27689" y="18167"/>
                  </a:lnTo>
                  <a:lnTo>
                    <a:pt x="27689" y="16236"/>
                  </a:lnTo>
                  <a:lnTo>
                    <a:pt x="27601" y="13998"/>
                  </a:lnTo>
                  <a:lnTo>
                    <a:pt x="28567" y="12024"/>
                  </a:lnTo>
                  <a:lnTo>
                    <a:pt x="29225" y="11058"/>
                  </a:lnTo>
                  <a:lnTo>
                    <a:pt x="30234" y="10225"/>
                  </a:lnTo>
                  <a:lnTo>
                    <a:pt x="31770" y="9303"/>
                  </a:lnTo>
                  <a:lnTo>
                    <a:pt x="33043" y="8864"/>
                  </a:lnTo>
                  <a:lnTo>
                    <a:pt x="33086" y="8820"/>
                  </a:lnTo>
                  <a:lnTo>
                    <a:pt x="33130" y="8733"/>
                  </a:lnTo>
                  <a:lnTo>
                    <a:pt x="33569" y="7592"/>
                  </a:lnTo>
                  <a:lnTo>
                    <a:pt x="34754" y="4696"/>
                  </a:lnTo>
                  <a:lnTo>
                    <a:pt x="35939" y="2107"/>
                  </a:lnTo>
                  <a:lnTo>
                    <a:pt x="36465" y="1668"/>
                  </a:lnTo>
                  <a:lnTo>
                    <a:pt x="38528" y="308"/>
                  </a:lnTo>
                  <a:lnTo>
                    <a:pt x="38571" y="264"/>
                  </a:lnTo>
                  <a:lnTo>
                    <a:pt x="38615" y="220"/>
                  </a:lnTo>
                  <a:lnTo>
                    <a:pt x="38615" y="132"/>
                  </a:lnTo>
                  <a:lnTo>
                    <a:pt x="38571" y="88"/>
                  </a:lnTo>
                  <a:lnTo>
                    <a:pt x="38528" y="44"/>
                  </a:lnTo>
                  <a:lnTo>
                    <a:pt x="3844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25" name="Google Shape;14725;p408"/>
            <p:cNvSpPr/>
            <p:nvPr/>
          </p:nvSpPr>
          <p:spPr>
            <a:xfrm>
              <a:off x="5232825" y="3337425"/>
              <a:ext cx="2084350" cy="1428325"/>
            </a:xfrm>
            <a:custGeom>
              <a:avLst/>
              <a:gdLst/>
              <a:ahLst/>
              <a:cxnLst/>
              <a:rect l="l" t="t" r="r" b="b"/>
              <a:pathLst>
                <a:path w="83374" h="57133" extrusionOk="0">
                  <a:moveTo>
                    <a:pt x="36816" y="1"/>
                  </a:moveTo>
                  <a:lnTo>
                    <a:pt x="34402" y="1361"/>
                  </a:lnTo>
                  <a:lnTo>
                    <a:pt x="33261" y="2151"/>
                  </a:lnTo>
                  <a:lnTo>
                    <a:pt x="33218" y="2151"/>
                  </a:lnTo>
                  <a:lnTo>
                    <a:pt x="32121" y="3204"/>
                  </a:lnTo>
                  <a:lnTo>
                    <a:pt x="30673" y="4959"/>
                  </a:lnTo>
                  <a:lnTo>
                    <a:pt x="28961" y="6802"/>
                  </a:lnTo>
                  <a:lnTo>
                    <a:pt x="28917" y="6890"/>
                  </a:lnTo>
                  <a:lnTo>
                    <a:pt x="27689" y="10356"/>
                  </a:lnTo>
                  <a:lnTo>
                    <a:pt x="25187" y="12989"/>
                  </a:lnTo>
                  <a:lnTo>
                    <a:pt x="24178" y="14086"/>
                  </a:lnTo>
                  <a:lnTo>
                    <a:pt x="23696" y="14437"/>
                  </a:lnTo>
                  <a:lnTo>
                    <a:pt x="21458" y="15359"/>
                  </a:lnTo>
                  <a:lnTo>
                    <a:pt x="20317" y="15798"/>
                  </a:lnTo>
                  <a:lnTo>
                    <a:pt x="20273" y="15798"/>
                  </a:lnTo>
                  <a:lnTo>
                    <a:pt x="19176" y="16368"/>
                  </a:lnTo>
                  <a:lnTo>
                    <a:pt x="17377" y="17553"/>
                  </a:lnTo>
                  <a:lnTo>
                    <a:pt x="17333" y="17597"/>
                  </a:lnTo>
                  <a:lnTo>
                    <a:pt x="16236" y="18957"/>
                  </a:lnTo>
                  <a:lnTo>
                    <a:pt x="14612" y="21458"/>
                  </a:lnTo>
                  <a:lnTo>
                    <a:pt x="13515" y="23433"/>
                  </a:lnTo>
                  <a:lnTo>
                    <a:pt x="12023" y="26153"/>
                  </a:lnTo>
                  <a:lnTo>
                    <a:pt x="10926" y="28347"/>
                  </a:lnTo>
                  <a:lnTo>
                    <a:pt x="10926" y="28391"/>
                  </a:lnTo>
                  <a:lnTo>
                    <a:pt x="10444" y="30366"/>
                  </a:lnTo>
                  <a:lnTo>
                    <a:pt x="10400" y="30410"/>
                  </a:lnTo>
                  <a:lnTo>
                    <a:pt x="10224" y="32779"/>
                  </a:lnTo>
                  <a:lnTo>
                    <a:pt x="10224" y="32823"/>
                  </a:lnTo>
                  <a:lnTo>
                    <a:pt x="10268" y="34271"/>
                  </a:lnTo>
                  <a:lnTo>
                    <a:pt x="10180" y="35105"/>
                  </a:lnTo>
                  <a:lnTo>
                    <a:pt x="9478" y="36465"/>
                  </a:lnTo>
                  <a:lnTo>
                    <a:pt x="7942" y="38484"/>
                  </a:lnTo>
                  <a:lnTo>
                    <a:pt x="7899" y="38528"/>
                  </a:lnTo>
                  <a:lnTo>
                    <a:pt x="6889" y="40283"/>
                  </a:lnTo>
                  <a:lnTo>
                    <a:pt x="6143" y="42038"/>
                  </a:lnTo>
                  <a:lnTo>
                    <a:pt x="5617" y="42872"/>
                  </a:lnTo>
                  <a:lnTo>
                    <a:pt x="2633" y="44451"/>
                  </a:lnTo>
                  <a:lnTo>
                    <a:pt x="2589" y="44495"/>
                  </a:lnTo>
                  <a:lnTo>
                    <a:pt x="965" y="46558"/>
                  </a:lnTo>
                  <a:lnTo>
                    <a:pt x="965" y="46602"/>
                  </a:lnTo>
                  <a:lnTo>
                    <a:pt x="307" y="47874"/>
                  </a:lnTo>
                  <a:lnTo>
                    <a:pt x="307" y="47918"/>
                  </a:lnTo>
                  <a:lnTo>
                    <a:pt x="0" y="50112"/>
                  </a:lnTo>
                  <a:lnTo>
                    <a:pt x="0" y="50990"/>
                  </a:lnTo>
                  <a:lnTo>
                    <a:pt x="44" y="51077"/>
                  </a:lnTo>
                  <a:lnTo>
                    <a:pt x="2326" y="53930"/>
                  </a:lnTo>
                  <a:lnTo>
                    <a:pt x="3379" y="55597"/>
                  </a:lnTo>
                  <a:lnTo>
                    <a:pt x="3423" y="55641"/>
                  </a:lnTo>
                  <a:lnTo>
                    <a:pt x="3686" y="55904"/>
                  </a:lnTo>
                  <a:lnTo>
                    <a:pt x="3774" y="55948"/>
                  </a:lnTo>
                  <a:lnTo>
                    <a:pt x="7153" y="56519"/>
                  </a:lnTo>
                  <a:lnTo>
                    <a:pt x="10400" y="56957"/>
                  </a:lnTo>
                  <a:lnTo>
                    <a:pt x="11628" y="57133"/>
                  </a:lnTo>
                  <a:lnTo>
                    <a:pt x="11672" y="57133"/>
                  </a:lnTo>
                  <a:lnTo>
                    <a:pt x="15709" y="56387"/>
                  </a:lnTo>
                  <a:lnTo>
                    <a:pt x="17421" y="56080"/>
                  </a:lnTo>
                  <a:lnTo>
                    <a:pt x="17421" y="56036"/>
                  </a:lnTo>
                  <a:lnTo>
                    <a:pt x="19483" y="55421"/>
                  </a:lnTo>
                  <a:lnTo>
                    <a:pt x="21282" y="55070"/>
                  </a:lnTo>
                  <a:lnTo>
                    <a:pt x="22818" y="55070"/>
                  </a:lnTo>
                  <a:lnTo>
                    <a:pt x="24398" y="55334"/>
                  </a:lnTo>
                  <a:lnTo>
                    <a:pt x="24442" y="55334"/>
                  </a:lnTo>
                  <a:lnTo>
                    <a:pt x="27952" y="54807"/>
                  </a:lnTo>
                  <a:lnTo>
                    <a:pt x="28084" y="54719"/>
                  </a:lnTo>
                  <a:lnTo>
                    <a:pt x="28610" y="54193"/>
                  </a:lnTo>
                  <a:lnTo>
                    <a:pt x="28654" y="54193"/>
                  </a:lnTo>
                  <a:lnTo>
                    <a:pt x="30014" y="51999"/>
                  </a:lnTo>
                  <a:lnTo>
                    <a:pt x="30541" y="51385"/>
                  </a:lnTo>
                  <a:lnTo>
                    <a:pt x="31375" y="50858"/>
                  </a:lnTo>
                  <a:lnTo>
                    <a:pt x="33525" y="49980"/>
                  </a:lnTo>
                  <a:lnTo>
                    <a:pt x="35412" y="49629"/>
                  </a:lnTo>
                  <a:lnTo>
                    <a:pt x="37386" y="49366"/>
                  </a:lnTo>
                  <a:lnTo>
                    <a:pt x="38176" y="49103"/>
                  </a:lnTo>
                  <a:lnTo>
                    <a:pt x="38220" y="49103"/>
                  </a:lnTo>
                  <a:lnTo>
                    <a:pt x="38966" y="48576"/>
                  </a:lnTo>
                  <a:lnTo>
                    <a:pt x="39010" y="48576"/>
                  </a:lnTo>
                  <a:lnTo>
                    <a:pt x="40809" y="46909"/>
                  </a:lnTo>
                  <a:lnTo>
                    <a:pt x="40809" y="46865"/>
                  </a:lnTo>
                  <a:lnTo>
                    <a:pt x="41379" y="46075"/>
                  </a:lnTo>
                  <a:lnTo>
                    <a:pt x="41379" y="46031"/>
                  </a:lnTo>
                  <a:lnTo>
                    <a:pt x="42345" y="43969"/>
                  </a:lnTo>
                  <a:lnTo>
                    <a:pt x="42959" y="43003"/>
                  </a:lnTo>
                  <a:lnTo>
                    <a:pt x="43486" y="42565"/>
                  </a:lnTo>
                  <a:lnTo>
                    <a:pt x="44890" y="42038"/>
                  </a:lnTo>
                  <a:lnTo>
                    <a:pt x="47084" y="41555"/>
                  </a:lnTo>
                  <a:lnTo>
                    <a:pt x="49234" y="41073"/>
                  </a:lnTo>
                  <a:lnTo>
                    <a:pt x="50419" y="41073"/>
                  </a:lnTo>
                  <a:lnTo>
                    <a:pt x="51955" y="41468"/>
                  </a:lnTo>
                  <a:lnTo>
                    <a:pt x="56299" y="43881"/>
                  </a:lnTo>
                  <a:lnTo>
                    <a:pt x="57484" y="44495"/>
                  </a:lnTo>
                  <a:lnTo>
                    <a:pt x="58449" y="44890"/>
                  </a:lnTo>
                  <a:lnTo>
                    <a:pt x="59239" y="45153"/>
                  </a:lnTo>
                  <a:lnTo>
                    <a:pt x="59853" y="45373"/>
                  </a:lnTo>
                  <a:lnTo>
                    <a:pt x="60292" y="45505"/>
                  </a:lnTo>
                  <a:lnTo>
                    <a:pt x="60687" y="45636"/>
                  </a:lnTo>
                  <a:lnTo>
                    <a:pt x="61082" y="45856"/>
                  </a:lnTo>
                  <a:lnTo>
                    <a:pt x="61521" y="46163"/>
                  </a:lnTo>
                  <a:lnTo>
                    <a:pt x="62003" y="46602"/>
                  </a:lnTo>
                  <a:lnTo>
                    <a:pt x="62574" y="47260"/>
                  </a:lnTo>
                  <a:lnTo>
                    <a:pt x="63232" y="48093"/>
                  </a:lnTo>
                  <a:lnTo>
                    <a:pt x="64066" y="49234"/>
                  </a:lnTo>
                  <a:lnTo>
                    <a:pt x="64636" y="49893"/>
                  </a:lnTo>
                  <a:lnTo>
                    <a:pt x="64680" y="49936"/>
                  </a:lnTo>
                  <a:lnTo>
                    <a:pt x="66874" y="50770"/>
                  </a:lnTo>
                  <a:lnTo>
                    <a:pt x="68673" y="51341"/>
                  </a:lnTo>
                  <a:lnTo>
                    <a:pt x="68717" y="51385"/>
                  </a:lnTo>
                  <a:lnTo>
                    <a:pt x="72798" y="51823"/>
                  </a:lnTo>
                  <a:lnTo>
                    <a:pt x="75080" y="51736"/>
                  </a:lnTo>
                  <a:lnTo>
                    <a:pt x="76879" y="52218"/>
                  </a:lnTo>
                  <a:lnTo>
                    <a:pt x="77010" y="52218"/>
                  </a:lnTo>
                  <a:lnTo>
                    <a:pt x="79380" y="51472"/>
                  </a:lnTo>
                  <a:lnTo>
                    <a:pt x="82276" y="50551"/>
                  </a:lnTo>
                  <a:lnTo>
                    <a:pt x="83241" y="50375"/>
                  </a:lnTo>
                  <a:lnTo>
                    <a:pt x="83285" y="50331"/>
                  </a:lnTo>
                  <a:lnTo>
                    <a:pt x="83329" y="50287"/>
                  </a:lnTo>
                  <a:lnTo>
                    <a:pt x="83373" y="50244"/>
                  </a:lnTo>
                  <a:lnTo>
                    <a:pt x="83373" y="50156"/>
                  </a:lnTo>
                  <a:lnTo>
                    <a:pt x="83329" y="50112"/>
                  </a:lnTo>
                  <a:lnTo>
                    <a:pt x="83285" y="50068"/>
                  </a:lnTo>
                  <a:lnTo>
                    <a:pt x="83241" y="50024"/>
                  </a:lnTo>
                  <a:lnTo>
                    <a:pt x="83154" y="50024"/>
                  </a:lnTo>
                  <a:lnTo>
                    <a:pt x="82232" y="50200"/>
                  </a:lnTo>
                  <a:lnTo>
                    <a:pt x="82188" y="50200"/>
                  </a:lnTo>
                  <a:lnTo>
                    <a:pt x="79292" y="51121"/>
                  </a:lnTo>
                  <a:lnTo>
                    <a:pt x="76923" y="51867"/>
                  </a:lnTo>
                  <a:lnTo>
                    <a:pt x="75167" y="51385"/>
                  </a:lnTo>
                  <a:lnTo>
                    <a:pt x="75080" y="51385"/>
                  </a:lnTo>
                  <a:lnTo>
                    <a:pt x="72798" y="51472"/>
                  </a:lnTo>
                  <a:lnTo>
                    <a:pt x="68761" y="51033"/>
                  </a:lnTo>
                  <a:lnTo>
                    <a:pt x="67006" y="50463"/>
                  </a:lnTo>
                  <a:lnTo>
                    <a:pt x="64855" y="49629"/>
                  </a:lnTo>
                  <a:lnTo>
                    <a:pt x="64329" y="49015"/>
                  </a:lnTo>
                  <a:lnTo>
                    <a:pt x="63495" y="47874"/>
                  </a:lnTo>
                  <a:lnTo>
                    <a:pt x="62793" y="46953"/>
                  </a:lnTo>
                  <a:lnTo>
                    <a:pt x="62223" y="46338"/>
                  </a:lnTo>
                  <a:lnTo>
                    <a:pt x="61696" y="45856"/>
                  </a:lnTo>
                  <a:lnTo>
                    <a:pt x="61257" y="45548"/>
                  </a:lnTo>
                  <a:lnTo>
                    <a:pt x="60862" y="45329"/>
                  </a:lnTo>
                  <a:lnTo>
                    <a:pt x="60424" y="45153"/>
                  </a:lnTo>
                  <a:lnTo>
                    <a:pt x="59941" y="45022"/>
                  </a:lnTo>
                  <a:lnTo>
                    <a:pt x="59327" y="44846"/>
                  </a:lnTo>
                  <a:lnTo>
                    <a:pt x="58581" y="44583"/>
                  </a:lnTo>
                  <a:lnTo>
                    <a:pt x="57615" y="44188"/>
                  </a:lnTo>
                  <a:lnTo>
                    <a:pt x="56474" y="43574"/>
                  </a:lnTo>
                  <a:lnTo>
                    <a:pt x="52086" y="41160"/>
                  </a:lnTo>
                  <a:lnTo>
                    <a:pt x="52042" y="41117"/>
                  </a:lnTo>
                  <a:lnTo>
                    <a:pt x="50463" y="40722"/>
                  </a:lnTo>
                  <a:lnTo>
                    <a:pt x="49190" y="40722"/>
                  </a:lnTo>
                  <a:lnTo>
                    <a:pt x="46996" y="41204"/>
                  </a:lnTo>
                  <a:lnTo>
                    <a:pt x="44802" y="41687"/>
                  </a:lnTo>
                  <a:lnTo>
                    <a:pt x="44802" y="41731"/>
                  </a:lnTo>
                  <a:lnTo>
                    <a:pt x="43354" y="42257"/>
                  </a:lnTo>
                  <a:lnTo>
                    <a:pt x="43310" y="42257"/>
                  </a:lnTo>
                  <a:lnTo>
                    <a:pt x="42696" y="42784"/>
                  </a:lnTo>
                  <a:lnTo>
                    <a:pt x="42652" y="42828"/>
                  </a:lnTo>
                  <a:lnTo>
                    <a:pt x="42038" y="43793"/>
                  </a:lnTo>
                  <a:lnTo>
                    <a:pt x="41072" y="45899"/>
                  </a:lnTo>
                  <a:lnTo>
                    <a:pt x="40546" y="46645"/>
                  </a:lnTo>
                  <a:lnTo>
                    <a:pt x="38790" y="48313"/>
                  </a:lnTo>
                  <a:lnTo>
                    <a:pt x="38044" y="48796"/>
                  </a:lnTo>
                  <a:lnTo>
                    <a:pt x="37299" y="49059"/>
                  </a:lnTo>
                  <a:lnTo>
                    <a:pt x="35368" y="49278"/>
                  </a:lnTo>
                  <a:lnTo>
                    <a:pt x="33437" y="49629"/>
                  </a:lnTo>
                  <a:lnTo>
                    <a:pt x="31243" y="50551"/>
                  </a:lnTo>
                  <a:lnTo>
                    <a:pt x="31199" y="50551"/>
                  </a:lnTo>
                  <a:lnTo>
                    <a:pt x="30321" y="51121"/>
                  </a:lnTo>
                  <a:lnTo>
                    <a:pt x="30278" y="51165"/>
                  </a:lnTo>
                  <a:lnTo>
                    <a:pt x="29751" y="51736"/>
                  </a:lnTo>
                  <a:lnTo>
                    <a:pt x="29751" y="51779"/>
                  </a:lnTo>
                  <a:lnTo>
                    <a:pt x="28347" y="53973"/>
                  </a:lnTo>
                  <a:lnTo>
                    <a:pt x="27864" y="54456"/>
                  </a:lnTo>
                  <a:lnTo>
                    <a:pt x="24398" y="54983"/>
                  </a:lnTo>
                  <a:lnTo>
                    <a:pt x="22862" y="54719"/>
                  </a:lnTo>
                  <a:lnTo>
                    <a:pt x="21238" y="54719"/>
                  </a:lnTo>
                  <a:lnTo>
                    <a:pt x="19439" y="55070"/>
                  </a:lnTo>
                  <a:lnTo>
                    <a:pt x="19395" y="55070"/>
                  </a:lnTo>
                  <a:lnTo>
                    <a:pt x="17333" y="55729"/>
                  </a:lnTo>
                  <a:lnTo>
                    <a:pt x="15622" y="56036"/>
                  </a:lnTo>
                  <a:lnTo>
                    <a:pt x="11628" y="56782"/>
                  </a:lnTo>
                  <a:lnTo>
                    <a:pt x="10487" y="56606"/>
                  </a:lnTo>
                  <a:lnTo>
                    <a:pt x="7196" y="56167"/>
                  </a:lnTo>
                  <a:lnTo>
                    <a:pt x="3905" y="55597"/>
                  </a:lnTo>
                  <a:lnTo>
                    <a:pt x="3686" y="55421"/>
                  </a:lnTo>
                  <a:lnTo>
                    <a:pt x="2589" y="53754"/>
                  </a:lnTo>
                  <a:lnTo>
                    <a:pt x="2589" y="53710"/>
                  </a:lnTo>
                  <a:lnTo>
                    <a:pt x="351" y="50902"/>
                  </a:lnTo>
                  <a:lnTo>
                    <a:pt x="351" y="50156"/>
                  </a:lnTo>
                  <a:lnTo>
                    <a:pt x="658" y="48006"/>
                  </a:lnTo>
                  <a:lnTo>
                    <a:pt x="1273" y="46777"/>
                  </a:lnTo>
                  <a:lnTo>
                    <a:pt x="2852" y="44759"/>
                  </a:lnTo>
                  <a:lnTo>
                    <a:pt x="5836" y="43135"/>
                  </a:lnTo>
                  <a:lnTo>
                    <a:pt x="5924" y="43091"/>
                  </a:lnTo>
                  <a:lnTo>
                    <a:pt x="6450" y="42214"/>
                  </a:lnTo>
                  <a:lnTo>
                    <a:pt x="6450" y="42170"/>
                  </a:lnTo>
                  <a:lnTo>
                    <a:pt x="7240" y="40414"/>
                  </a:lnTo>
                  <a:lnTo>
                    <a:pt x="8206" y="38703"/>
                  </a:lnTo>
                  <a:lnTo>
                    <a:pt x="9742" y="36641"/>
                  </a:lnTo>
                  <a:lnTo>
                    <a:pt x="9785" y="36641"/>
                  </a:lnTo>
                  <a:lnTo>
                    <a:pt x="10531" y="35280"/>
                  </a:lnTo>
                  <a:lnTo>
                    <a:pt x="10531" y="35193"/>
                  </a:lnTo>
                  <a:lnTo>
                    <a:pt x="10619" y="34315"/>
                  </a:lnTo>
                  <a:lnTo>
                    <a:pt x="10663" y="34271"/>
                  </a:lnTo>
                  <a:lnTo>
                    <a:pt x="10575" y="32823"/>
                  </a:lnTo>
                  <a:lnTo>
                    <a:pt x="10751" y="30454"/>
                  </a:lnTo>
                  <a:lnTo>
                    <a:pt x="11277" y="28479"/>
                  </a:lnTo>
                  <a:lnTo>
                    <a:pt x="12330" y="26329"/>
                  </a:lnTo>
                  <a:lnTo>
                    <a:pt x="13822" y="23608"/>
                  </a:lnTo>
                  <a:lnTo>
                    <a:pt x="14876" y="21634"/>
                  </a:lnTo>
                  <a:lnTo>
                    <a:pt x="16499" y="19176"/>
                  </a:lnTo>
                  <a:lnTo>
                    <a:pt x="17596" y="17816"/>
                  </a:lnTo>
                  <a:lnTo>
                    <a:pt x="19351" y="16675"/>
                  </a:lnTo>
                  <a:lnTo>
                    <a:pt x="20448" y="16149"/>
                  </a:lnTo>
                  <a:lnTo>
                    <a:pt x="21589" y="15710"/>
                  </a:lnTo>
                  <a:lnTo>
                    <a:pt x="23871" y="14788"/>
                  </a:lnTo>
                  <a:lnTo>
                    <a:pt x="23871" y="14744"/>
                  </a:lnTo>
                  <a:lnTo>
                    <a:pt x="24398" y="14350"/>
                  </a:lnTo>
                  <a:lnTo>
                    <a:pt x="25451" y="13209"/>
                  </a:lnTo>
                  <a:lnTo>
                    <a:pt x="27996" y="10576"/>
                  </a:lnTo>
                  <a:lnTo>
                    <a:pt x="27996" y="10532"/>
                  </a:lnTo>
                  <a:lnTo>
                    <a:pt x="29268" y="7021"/>
                  </a:lnTo>
                  <a:lnTo>
                    <a:pt x="30936" y="5179"/>
                  </a:lnTo>
                  <a:lnTo>
                    <a:pt x="32384" y="3467"/>
                  </a:lnTo>
                  <a:lnTo>
                    <a:pt x="33481" y="2414"/>
                  </a:lnTo>
                  <a:lnTo>
                    <a:pt x="34578" y="1668"/>
                  </a:lnTo>
                  <a:lnTo>
                    <a:pt x="36991" y="308"/>
                  </a:lnTo>
                  <a:lnTo>
                    <a:pt x="37035" y="264"/>
                  </a:lnTo>
                  <a:lnTo>
                    <a:pt x="37079" y="220"/>
                  </a:lnTo>
                  <a:lnTo>
                    <a:pt x="37079" y="132"/>
                  </a:lnTo>
                  <a:lnTo>
                    <a:pt x="37035" y="88"/>
                  </a:lnTo>
                  <a:lnTo>
                    <a:pt x="3699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26" name="Google Shape;14726;p408"/>
            <p:cNvSpPr/>
            <p:nvPr/>
          </p:nvSpPr>
          <p:spPr>
            <a:xfrm>
              <a:off x="5156025" y="3211275"/>
              <a:ext cx="2045950" cy="1731100"/>
            </a:xfrm>
            <a:custGeom>
              <a:avLst/>
              <a:gdLst/>
              <a:ahLst/>
              <a:cxnLst/>
              <a:rect l="l" t="t" r="r" b="b"/>
              <a:pathLst>
                <a:path w="81838" h="69244" extrusionOk="0">
                  <a:moveTo>
                    <a:pt x="34271" y="0"/>
                  </a:moveTo>
                  <a:lnTo>
                    <a:pt x="32209" y="1492"/>
                  </a:lnTo>
                  <a:lnTo>
                    <a:pt x="29488" y="3818"/>
                  </a:lnTo>
                  <a:lnTo>
                    <a:pt x="25714" y="6846"/>
                  </a:lnTo>
                  <a:lnTo>
                    <a:pt x="20493" y="11058"/>
                  </a:lnTo>
                  <a:lnTo>
                    <a:pt x="18474" y="12682"/>
                  </a:lnTo>
                  <a:lnTo>
                    <a:pt x="18430" y="12726"/>
                  </a:lnTo>
                  <a:lnTo>
                    <a:pt x="14525" y="17640"/>
                  </a:lnTo>
                  <a:lnTo>
                    <a:pt x="12331" y="20536"/>
                  </a:lnTo>
                  <a:lnTo>
                    <a:pt x="10356" y="23038"/>
                  </a:lnTo>
                  <a:lnTo>
                    <a:pt x="8645" y="25319"/>
                  </a:lnTo>
                  <a:lnTo>
                    <a:pt x="8645" y="25363"/>
                  </a:lnTo>
                  <a:lnTo>
                    <a:pt x="7680" y="27075"/>
                  </a:lnTo>
                  <a:lnTo>
                    <a:pt x="7636" y="27118"/>
                  </a:lnTo>
                  <a:lnTo>
                    <a:pt x="6934" y="31463"/>
                  </a:lnTo>
                  <a:lnTo>
                    <a:pt x="6363" y="35763"/>
                  </a:lnTo>
                  <a:lnTo>
                    <a:pt x="6012" y="38308"/>
                  </a:lnTo>
                  <a:lnTo>
                    <a:pt x="5661" y="40546"/>
                  </a:lnTo>
                  <a:lnTo>
                    <a:pt x="5047" y="43179"/>
                  </a:lnTo>
                  <a:lnTo>
                    <a:pt x="4301" y="45592"/>
                  </a:lnTo>
                  <a:lnTo>
                    <a:pt x="3379" y="47128"/>
                  </a:lnTo>
                  <a:lnTo>
                    <a:pt x="2063" y="48927"/>
                  </a:lnTo>
                  <a:lnTo>
                    <a:pt x="746" y="51209"/>
                  </a:lnTo>
                  <a:lnTo>
                    <a:pt x="746" y="51253"/>
                  </a:lnTo>
                  <a:lnTo>
                    <a:pt x="527" y="52042"/>
                  </a:lnTo>
                  <a:lnTo>
                    <a:pt x="527" y="52086"/>
                  </a:lnTo>
                  <a:lnTo>
                    <a:pt x="176" y="55685"/>
                  </a:lnTo>
                  <a:lnTo>
                    <a:pt x="0" y="57659"/>
                  </a:lnTo>
                  <a:lnTo>
                    <a:pt x="0" y="57703"/>
                  </a:lnTo>
                  <a:lnTo>
                    <a:pt x="44" y="58010"/>
                  </a:lnTo>
                  <a:lnTo>
                    <a:pt x="88" y="58054"/>
                  </a:lnTo>
                  <a:lnTo>
                    <a:pt x="132" y="58142"/>
                  </a:lnTo>
                  <a:lnTo>
                    <a:pt x="1317" y="58625"/>
                  </a:lnTo>
                  <a:lnTo>
                    <a:pt x="2063" y="59414"/>
                  </a:lnTo>
                  <a:lnTo>
                    <a:pt x="3248" y="61652"/>
                  </a:lnTo>
                  <a:lnTo>
                    <a:pt x="4432" y="63890"/>
                  </a:lnTo>
                  <a:lnTo>
                    <a:pt x="5749" y="65865"/>
                  </a:lnTo>
                  <a:lnTo>
                    <a:pt x="6670" y="67006"/>
                  </a:lnTo>
                  <a:lnTo>
                    <a:pt x="6714" y="67050"/>
                  </a:lnTo>
                  <a:lnTo>
                    <a:pt x="9347" y="68936"/>
                  </a:lnTo>
                  <a:lnTo>
                    <a:pt x="9391" y="68936"/>
                  </a:lnTo>
                  <a:lnTo>
                    <a:pt x="10137" y="69244"/>
                  </a:lnTo>
                  <a:lnTo>
                    <a:pt x="10268" y="69244"/>
                  </a:lnTo>
                  <a:lnTo>
                    <a:pt x="10883" y="69024"/>
                  </a:lnTo>
                  <a:lnTo>
                    <a:pt x="10927" y="68980"/>
                  </a:lnTo>
                  <a:lnTo>
                    <a:pt x="13340" y="66611"/>
                  </a:lnTo>
                  <a:lnTo>
                    <a:pt x="17114" y="64417"/>
                  </a:lnTo>
                  <a:lnTo>
                    <a:pt x="18562" y="63627"/>
                  </a:lnTo>
                  <a:lnTo>
                    <a:pt x="20010" y="63495"/>
                  </a:lnTo>
                  <a:lnTo>
                    <a:pt x="22028" y="63100"/>
                  </a:lnTo>
                  <a:lnTo>
                    <a:pt x="22906" y="63056"/>
                  </a:lnTo>
                  <a:lnTo>
                    <a:pt x="26899" y="64373"/>
                  </a:lnTo>
                  <a:lnTo>
                    <a:pt x="29356" y="65075"/>
                  </a:lnTo>
                  <a:lnTo>
                    <a:pt x="31156" y="65601"/>
                  </a:lnTo>
                  <a:lnTo>
                    <a:pt x="31199" y="65601"/>
                  </a:lnTo>
                  <a:lnTo>
                    <a:pt x="31287" y="65558"/>
                  </a:lnTo>
                  <a:lnTo>
                    <a:pt x="33569" y="63846"/>
                  </a:lnTo>
                  <a:lnTo>
                    <a:pt x="33613" y="63802"/>
                  </a:lnTo>
                  <a:lnTo>
                    <a:pt x="35280" y="62091"/>
                  </a:lnTo>
                  <a:lnTo>
                    <a:pt x="36641" y="59678"/>
                  </a:lnTo>
                  <a:lnTo>
                    <a:pt x="37079" y="59239"/>
                  </a:lnTo>
                  <a:lnTo>
                    <a:pt x="38176" y="58712"/>
                  </a:lnTo>
                  <a:lnTo>
                    <a:pt x="40414" y="58361"/>
                  </a:lnTo>
                  <a:lnTo>
                    <a:pt x="40458" y="58317"/>
                  </a:lnTo>
                  <a:lnTo>
                    <a:pt x="43047" y="57264"/>
                  </a:lnTo>
                  <a:lnTo>
                    <a:pt x="43091" y="57220"/>
                  </a:lnTo>
                  <a:lnTo>
                    <a:pt x="45153" y="55597"/>
                  </a:lnTo>
                  <a:lnTo>
                    <a:pt x="47216" y="53929"/>
                  </a:lnTo>
                  <a:lnTo>
                    <a:pt x="48313" y="53403"/>
                  </a:lnTo>
                  <a:lnTo>
                    <a:pt x="50068" y="53359"/>
                  </a:lnTo>
                  <a:lnTo>
                    <a:pt x="50902" y="53403"/>
                  </a:lnTo>
                  <a:lnTo>
                    <a:pt x="53096" y="53534"/>
                  </a:lnTo>
                  <a:lnTo>
                    <a:pt x="54193" y="53666"/>
                  </a:lnTo>
                  <a:lnTo>
                    <a:pt x="55246" y="53842"/>
                  </a:lnTo>
                  <a:lnTo>
                    <a:pt x="56299" y="54061"/>
                  </a:lnTo>
                  <a:lnTo>
                    <a:pt x="57352" y="54412"/>
                  </a:lnTo>
                  <a:lnTo>
                    <a:pt x="57835" y="54631"/>
                  </a:lnTo>
                  <a:lnTo>
                    <a:pt x="58362" y="54851"/>
                  </a:lnTo>
                  <a:lnTo>
                    <a:pt x="58844" y="55114"/>
                  </a:lnTo>
                  <a:lnTo>
                    <a:pt x="59327" y="55421"/>
                  </a:lnTo>
                  <a:lnTo>
                    <a:pt x="60512" y="56518"/>
                  </a:lnTo>
                  <a:lnTo>
                    <a:pt x="60556" y="56518"/>
                  </a:lnTo>
                  <a:lnTo>
                    <a:pt x="65382" y="58493"/>
                  </a:lnTo>
                  <a:lnTo>
                    <a:pt x="65426" y="58537"/>
                  </a:lnTo>
                  <a:lnTo>
                    <a:pt x="66436" y="58581"/>
                  </a:lnTo>
                  <a:lnTo>
                    <a:pt x="68454" y="59019"/>
                  </a:lnTo>
                  <a:lnTo>
                    <a:pt x="70692" y="59327"/>
                  </a:lnTo>
                  <a:lnTo>
                    <a:pt x="70736" y="59370"/>
                  </a:lnTo>
                  <a:lnTo>
                    <a:pt x="73062" y="59414"/>
                  </a:lnTo>
                  <a:lnTo>
                    <a:pt x="75431" y="59546"/>
                  </a:lnTo>
                  <a:lnTo>
                    <a:pt x="75475" y="59546"/>
                  </a:lnTo>
                  <a:lnTo>
                    <a:pt x="79161" y="59370"/>
                  </a:lnTo>
                  <a:lnTo>
                    <a:pt x="79205" y="59370"/>
                  </a:lnTo>
                  <a:lnTo>
                    <a:pt x="81706" y="58712"/>
                  </a:lnTo>
                  <a:lnTo>
                    <a:pt x="81750" y="58668"/>
                  </a:lnTo>
                  <a:lnTo>
                    <a:pt x="81794" y="58625"/>
                  </a:lnTo>
                  <a:lnTo>
                    <a:pt x="81838" y="58537"/>
                  </a:lnTo>
                  <a:lnTo>
                    <a:pt x="81838" y="58493"/>
                  </a:lnTo>
                  <a:lnTo>
                    <a:pt x="81794" y="58405"/>
                  </a:lnTo>
                  <a:lnTo>
                    <a:pt x="81750" y="58361"/>
                  </a:lnTo>
                  <a:lnTo>
                    <a:pt x="81618" y="58361"/>
                  </a:lnTo>
                  <a:lnTo>
                    <a:pt x="79117" y="59019"/>
                  </a:lnTo>
                  <a:lnTo>
                    <a:pt x="75475" y="59195"/>
                  </a:lnTo>
                  <a:lnTo>
                    <a:pt x="73105" y="59063"/>
                  </a:lnTo>
                  <a:lnTo>
                    <a:pt x="70736" y="59019"/>
                  </a:lnTo>
                  <a:lnTo>
                    <a:pt x="68498" y="58668"/>
                  </a:lnTo>
                  <a:lnTo>
                    <a:pt x="66523" y="58273"/>
                  </a:lnTo>
                  <a:lnTo>
                    <a:pt x="66479" y="58230"/>
                  </a:lnTo>
                  <a:lnTo>
                    <a:pt x="65470" y="58186"/>
                  </a:lnTo>
                  <a:lnTo>
                    <a:pt x="62530" y="56957"/>
                  </a:lnTo>
                  <a:lnTo>
                    <a:pt x="60687" y="56211"/>
                  </a:lnTo>
                  <a:lnTo>
                    <a:pt x="59546" y="55158"/>
                  </a:lnTo>
                  <a:lnTo>
                    <a:pt x="59020" y="54851"/>
                  </a:lnTo>
                  <a:lnTo>
                    <a:pt x="58537" y="54544"/>
                  </a:lnTo>
                  <a:lnTo>
                    <a:pt x="58010" y="54324"/>
                  </a:lnTo>
                  <a:lnTo>
                    <a:pt x="57484" y="54105"/>
                  </a:lnTo>
                  <a:lnTo>
                    <a:pt x="56957" y="53885"/>
                  </a:lnTo>
                  <a:lnTo>
                    <a:pt x="56431" y="53754"/>
                  </a:lnTo>
                  <a:lnTo>
                    <a:pt x="55378" y="53491"/>
                  </a:lnTo>
                  <a:lnTo>
                    <a:pt x="54281" y="53315"/>
                  </a:lnTo>
                  <a:lnTo>
                    <a:pt x="53184" y="53183"/>
                  </a:lnTo>
                  <a:lnTo>
                    <a:pt x="50902" y="53052"/>
                  </a:lnTo>
                  <a:lnTo>
                    <a:pt x="50068" y="53008"/>
                  </a:lnTo>
                  <a:lnTo>
                    <a:pt x="48269" y="53052"/>
                  </a:lnTo>
                  <a:lnTo>
                    <a:pt x="48181" y="53052"/>
                  </a:lnTo>
                  <a:lnTo>
                    <a:pt x="47040" y="53666"/>
                  </a:lnTo>
                  <a:lnTo>
                    <a:pt x="46996" y="53666"/>
                  </a:lnTo>
                  <a:lnTo>
                    <a:pt x="44934" y="55290"/>
                  </a:lnTo>
                  <a:lnTo>
                    <a:pt x="42872" y="56913"/>
                  </a:lnTo>
                  <a:lnTo>
                    <a:pt x="40371" y="58010"/>
                  </a:lnTo>
                  <a:lnTo>
                    <a:pt x="38089" y="58361"/>
                  </a:lnTo>
                  <a:lnTo>
                    <a:pt x="38045" y="58405"/>
                  </a:lnTo>
                  <a:lnTo>
                    <a:pt x="36904" y="58932"/>
                  </a:lnTo>
                  <a:lnTo>
                    <a:pt x="36860" y="58932"/>
                  </a:lnTo>
                  <a:lnTo>
                    <a:pt x="36377" y="59458"/>
                  </a:lnTo>
                  <a:lnTo>
                    <a:pt x="36333" y="59502"/>
                  </a:lnTo>
                  <a:lnTo>
                    <a:pt x="35017" y="61872"/>
                  </a:lnTo>
                  <a:lnTo>
                    <a:pt x="33350" y="63583"/>
                  </a:lnTo>
                  <a:lnTo>
                    <a:pt x="31156" y="65207"/>
                  </a:lnTo>
                  <a:lnTo>
                    <a:pt x="29444" y="64724"/>
                  </a:lnTo>
                  <a:lnTo>
                    <a:pt x="27031" y="64066"/>
                  </a:lnTo>
                  <a:lnTo>
                    <a:pt x="22994" y="62705"/>
                  </a:lnTo>
                  <a:lnTo>
                    <a:pt x="22906" y="62705"/>
                  </a:lnTo>
                  <a:lnTo>
                    <a:pt x="21985" y="62749"/>
                  </a:lnTo>
                  <a:lnTo>
                    <a:pt x="19966" y="63144"/>
                  </a:lnTo>
                  <a:lnTo>
                    <a:pt x="18474" y="63276"/>
                  </a:lnTo>
                  <a:lnTo>
                    <a:pt x="18430" y="63276"/>
                  </a:lnTo>
                  <a:lnTo>
                    <a:pt x="13165" y="66304"/>
                  </a:lnTo>
                  <a:lnTo>
                    <a:pt x="13121" y="66347"/>
                  </a:lnTo>
                  <a:lnTo>
                    <a:pt x="10707" y="68717"/>
                  </a:lnTo>
                  <a:lnTo>
                    <a:pt x="10181" y="68893"/>
                  </a:lnTo>
                  <a:lnTo>
                    <a:pt x="9566" y="68629"/>
                  </a:lnTo>
                  <a:lnTo>
                    <a:pt x="6934" y="66786"/>
                  </a:lnTo>
                  <a:lnTo>
                    <a:pt x="6012" y="65645"/>
                  </a:lnTo>
                  <a:lnTo>
                    <a:pt x="4740" y="63715"/>
                  </a:lnTo>
                  <a:lnTo>
                    <a:pt x="3555" y="61477"/>
                  </a:lnTo>
                  <a:lnTo>
                    <a:pt x="2326" y="59239"/>
                  </a:lnTo>
                  <a:lnTo>
                    <a:pt x="2326" y="59195"/>
                  </a:lnTo>
                  <a:lnTo>
                    <a:pt x="1536" y="58361"/>
                  </a:lnTo>
                  <a:lnTo>
                    <a:pt x="1492" y="58317"/>
                  </a:lnTo>
                  <a:lnTo>
                    <a:pt x="395" y="57835"/>
                  </a:lnTo>
                  <a:lnTo>
                    <a:pt x="351" y="57659"/>
                  </a:lnTo>
                  <a:lnTo>
                    <a:pt x="527" y="55685"/>
                  </a:lnTo>
                  <a:lnTo>
                    <a:pt x="878" y="52130"/>
                  </a:lnTo>
                  <a:lnTo>
                    <a:pt x="1054" y="51340"/>
                  </a:lnTo>
                  <a:lnTo>
                    <a:pt x="2370" y="49102"/>
                  </a:lnTo>
                  <a:lnTo>
                    <a:pt x="3686" y="47347"/>
                  </a:lnTo>
                  <a:lnTo>
                    <a:pt x="3686" y="47303"/>
                  </a:lnTo>
                  <a:lnTo>
                    <a:pt x="4608" y="45768"/>
                  </a:lnTo>
                  <a:lnTo>
                    <a:pt x="4608" y="45724"/>
                  </a:lnTo>
                  <a:lnTo>
                    <a:pt x="5398" y="43266"/>
                  </a:lnTo>
                  <a:lnTo>
                    <a:pt x="5968" y="40634"/>
                  </a:lnTo>
                  <a:lnTo>
                    <a:pt x="6363" y="38396"/>
                  </a:lnTo>
                  <a:lnTo>
                    <a:pt x="6670" y="35807"/>
                  </a:lnTo>
                  <a:lnTo>
                    <a:pt x="7285" y="31506"/>
                  </a:lnTo>
                  <a:lnTo>
                    <a:pt x="7987" y="27206"/>
                  </a:lnTo>
                  <a:lnTo>
                    <a:pt x="8952" y="25539"/>
                  </a:lnTo>
                  <a:lnTo>
                    <a:pt x="10663" y="23257"/>
                  </a:lnTo>
                  <a:lnTo>
                    <a:pt x="12594" y="20756"/>
                  </a:lnTo>
                  <a:lnTo>
                    <a:pt x="14788" y="17860"/>
                  </a:lnTo>
                  <a:lnTo>
                    <a:pt x="18694" y="12945"/>
                  </a:lnTo>
                  <a:lnTo>
                    <a:pt x="25934" y="7109"/>
                  </a:lnTo>
                  <a:lnTo>
                    <a:pt x="29708" y="4081"/>
                  </a:lnTo>
                  <a:lnTo>
                    <a:pt x="32384" y="1756"/>
                  </a:lnTo>
                  <a:lnTo>
                    <a:pt x="34491" y="308"/>
                  </a:lnTo>
                  <a:lnTo>
                    <a:pt x="34534" y="264"/>
                  </a:lnTo>
                  <a:lnTo>
                    <a:pt x="34534" y="176"/>
                  </a:lnTo>
                  <a:lnTo>
                    <a:pt x="34534" y="132"/>
                  </a:lnTo>
                  <a:lnTo>
                    <a:pt x="34491" y="44"/>
                  </a:lnTo>
                  <a:lnTo>
                    <a:pt x="3444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27" name="Google Shape;14727;p408"/>
            <p:cNvSpPr/>
            <p:nvPr/>
          </p:nvSpPr>
          <p:spPr>
            <a:xfrm>
              <a:off x="5473050" y="4092175"/>
              <a:ext cx="560600" cy="444300"/>
            </a:xfrm>
            <a:custGeom>
              <a:avLst/>
              <a:gdLst/>
              <a:ahLst/>
              <a:cxnLst/>
              <a:rect l="l" t="t" r="r" b="b"/>
              <a:pathLst>
                <a:path w="22424" h="17772" extrusionOk="0">
                  <a:moveTo>
                    <a:pt x="6188" y="483"/>
                  </a:moveTo>
                  <a:lnTo>
                    <a:pt x="6671" y="1361"/>
                  </a:lnTo>
                  <a:lnTo>
                    <a:pt x="6758" y="1448"/>
                  </a:lnTo>
                  <a:lnTo>
                    <a:pt x="8514" y="2107"/>
                  </a:lnTo>
                  <a:lnTo>
                    <a:pt x="12551" y="3862"/>
                  </a:lnTo>
                  <a:lnTo>
                    <a:pt x="12814" y="4213"/>
                  </a:lnTo>
                  <a:lnTo>
                    <a:pt x="13384" y="5441"/>
                  </a:lnTo>
                  <a:lnTo>
                    <a:pt x="14394" y="7197"/>
                  </a:lnTo>
                  <a:lnTo>
                    <a:pt x="14920" y="9391"/>
                  </a:lnTo>
                  <a:lnTo>
                    <a:pt x="15359" y="10707"/>
                  </a:lnTo>
                  <a:lnTo>
                    <a:pt x="15359" y="10751"/>
                  </a:lnTo>
                  <a:lnTo>
                    <a:pt x="16105" y="11936"/>
                  </a:lnTo>
                  <a:lnTo>
                    <a:pt x="16149" y="11980"/>
                  </a:lnTo>
                  <a:lnTo>
                    <a:pt x="17070" y="12682"/>
                  </a:lnTo>
                  <a:lnTo>
                    <a:pt x="17114" y="12682"/>
                  </a:lnTo>
                  <a:lnTo>
                    <a:pt x="19440" y="13384"/>
                  </a:lnTo>
                  <a:lnTo>
                    <a:pt x="19528" y="13384"/>
                  </a:lnTo>
                  <a:lnTo>
                    <a:pt x="20712" y="13252"/>
                  </a:lnTo>
                  <a:lnTo>
                    <a:pt x="21985" y="13472"/>
                  </a:lnTo>
                  <a:lnTo>
                    <a:pt x="22029" y="13515"/>
                  </a:lnTo>
                  <a:lnTo>
                    <a:pt x="21897" y="13603"/>
                  </a:lnTo>
                  <a:lnTo>
                    <a:pt x="20669" y="14130"/>
                  </a:lnTo>
                  <a:lnTo>
                    <a:pt x="16105" y="15534"/>
                  </a:lnTo>
                  <a:lnTo>
                    <a:pt x="13735" y="16368"/>
                  </a:lnTo>
                  <a:lnTo>
                    <a:pt x="11234" y="17421"/>
                  </a:lnTo>
                  <a:lnTo>
                    <a:pt x="10883" y="17377"/>
                  </a:lnTo>
                  <a:lnTo>
                    <a:pt x="8733" y="16499"/>
                  </a:lnTo>
                  <a:lnTo>
                    <a:pt x="5223" y="15051"/>
                  </a:lnTo>
                  <a:lnTo>
                    <a:pt x="5179" y="15051"/>
                  </a:lnTo>
                  <a:lnTo>
                    <a:pt x="747" y="13910"/>
                  </a:lnTo>
                  <a:lnTo>
                    <a:pt x="396" y="13515"/>
                  </a:lnTo>
                  <a:lnTo>
                    <a:pt x="352" y="12945"/>
                  </a:lnTo>
                  <a:lnTo>
                    <a:pt x="703" y="11716"/>
                  </a:lnTo>
                  <a:lnTo>
                    <a:pt x="1230" y="10839"/>
                  </a:lnTo>
                  <a:lnTo>
                    <a:pt x="2634" y="8732"/>
                  </a:lnTo>
                  <a:lnTo>
                    <a:pt x="5091" y="5003"/>
                  </a:lnTo>
                  <a:lnTo>
                    <a:pt x="5135" y="4959"/>
                  </a:lnTo>
                  <a:lnTo>
                    <a:pt x="5749" y="2896"/>
                  </a:lnTo>
                  <a:lnTo>
                    <a:pt x="5749" y="2853"/>
                  </a:lnTo>
                  <a:lnTo>
                    <a:pt x="6056" y="790"/>
                  </a:lnTo>
                  <a:lnTo>
                    <a:pt x="6188" y="483"/>
                  </a:lnTo>
                  <a:close/>
                  <a:moveTo>
                    <a:pt x="6144" y="0"/>
                  </a:moveTo>
                  <a:lnTo>
                    <a:pt x="6056" y="44"/>
                  </a:lnTo>
                  <a:lnTo>
                    <a:pt x="6013" y="132"/>
                  </a:lnTo>
                  <a:lnTo>
                    <a:pt x="5749" y="659"/>
                  </a:lnTo>
                  <a:lnTo>
                    <a:pt x="5705" y="702"/>
                  </a:lnTo>
                  <a:lnTo>
                    <a:pt x="5398" y="2809"/>
                  </a:lnTo>
                  <a:lnTo>
                    <a:pt x="4784" y="4827"/>
                  </a:lnTo>
                  <a:lnTo>
                    <a:pt x="2370" y="8557"/>
                  </a:lnTo>
                  <a:lnTo>
                    <a:pt x="922" y="10619"/>
                  </a:lnTo>
                  <a:lnTo>
                    <a:pt x="396" y="11541"/>
                  </a:lnTo>
                  <a:lnTo>
                    <a:pt x="352" y="11585"/>
                  </a:lnTo>
                  <a:lnTo>
                    <a:pt x="1" y="12857"/>
                  </a:lnTo>
                  <a:lnTo>
                    <a:pt x="1" y="12945"/>
                  </a:lnTo>
                  <a:lnTo>
                    <a:pt x="45" y="13603"/>
                  </a:lnTo>
                  <a:lnTo>
                    <a:pt x="89" y="13735"/>
                  </a:lnTo>
                  <a:lnTo>
                    <a:pt x="527" y="14174"/>
                  </a:lnTo>
                  <a:lnTo>
                    <a:pt x="615" y="14218"/>
                  </a:lnTo>
                  <a:lnTo>
                    <a:pt x="5091" y="15402"/>
                  </a:lnTo>
                  <a:lnTo>
                    <a:pt x="8601" y="16806"/>
                  </a:lnTo>
                  <a:lnTo>
                    <a:pt x="10752" y="17728"/>
                  </a:lnTo>
                  <a:lnTo>
                    <a:pt x="10795" y="17728"/>
                  </a:lnTo>
                  <a:lnTo>
                    <a:pt x="11234" y="17772"/>
                  </a:lnTo>
                  <a:lnTo>
                    <a:pt x="11322" y="17772"/>
                  </a:lnTo>
                  <a:lnTo>
                    <a:pt x="13867" y="16719"/>
                  </a:lnTo>
                  <a:lnTo>
                    <a:pt x="16193" y="15885"/>
                  </a:lnTo>
                  <a:lnTo>
                    <a:pt x="20756" y="14437"/>
                  </a:lnTo>
                  <a:lnTo>
                    <a:pt x="20800" y="14437"/>
                  </a:lnTo>
                  <a:lnTo>
                    <a:pt x="22073" y="13910"/>
                  </a:lnTo>
                  <a:lnTo>
                    <a:pt x="22117" y="13866"/>
                  </a:lnTo>
                  <a:lnTo>
                    <a:pt x="22380" y="13647"/>
                  </a:lnTo>
                  <a:lnTo>
                    <a:pt x="22424" y="13559"/>
                  </a:lnTo>
                  <a:lnTo>
                    <a:pt x="22424" y="13515"/>
                  </a:lnTo>
                  <a:lnTo>
                    <a:pt x="22424" y="13428"/>
                  </a:lnTo>
                  <a:lnTo>
                    <a:pt x="22380" y="13384"/>
                  </a:lnTo>
                  <a:lnTo>
                    <a:pt x="22204" y="13208"/>
                  </a:lnTo>
                  <a:lnTo>
                    <a:pt x="22117" y="13121"/>
                  </a:lnTo>
                  <a:lnTo>
                    <a:pt x="20756" y="12901"/>
                  </a:lnTo>
                  <a:lnTo>
                    <a:pt x="20712" y="12901"/>
                  </a:lnTo>
                  <a:lnTo>
                    <a:pt x="19528" y="13033"/>
                  </a:lnTo>
                  <a:lnTo>
                    <a:pt x="17246" y="12375"/>
                  </a:lnTo>
                  <a:lnTo>
                    <a:pt x="16368" y="11716"/>
                  </a:lnTo>
                  <a:lnTo>
                    <a:pt x="15666" y="10575"/>
                  </a:lnTo>
                  <a:lnTo>
                    <a:pt x="15271" y="9303"/>
                  </a:lnTo>
                  <a:lnTo>
                    <a:pt x="14745" y="7109"/>
                  </a:lnTo>
                  <a:lnTo>
                    <a:pt x="14701" y="7065"/>
                  </a:lnTo>
                  <a:lnTo>
                    <a:pt x="13692" y="5310"/>
                  </a:lnTo>
                  <a:lnTo>
                    <a:pt x="13121" y="4081"/>
                  </a:lnTo>
                  <a:lnTo>
                    <a:pt x="13077" y="4037"/>
                  </a:lnTo>
                  <a:lnTo>
                    <a:pt x="12814" y="3642"/>
                  </a:lnTo>
                  <a:lnTo>
                    <a:pt x="12726" y="3555"/>
                  </a:lnTo>
                  <a:lnTo>
                    <a:pt x="8645" y="1756"/>
                  </a:lnTo>
                  <a:lnTo>
                    <a:pt x="6934" y="1141"/>
                  </a:lnTo>
                  <a:lnTo>
                    <a:pt x="6495" y="307"/>
                  </a:lnTo>
                  <a:lnTo>
                    <a:pt x="6451" y="264"/>
                  </a:lnTo>
                  <a:lnTo>
                    <a:pt x="6276" y="88"/>
                  </a:lnTo>
                  <a:lnTo>
                    <a:pt x="6232" y="44"/>
                  </a:lnTo>
                  <a:lnTo>
                    <a:pt x="614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28" name="Google Shape;14728;p408"/>
            <p:cNvSpPr/>
            <p:nvPr/>
          </p:nvSpPr>
          <p:spPr>
            <a:xfrm>
              <a:off x="5446725" y="4038425"/>
              <a:ext cx="650550" cy="557300"/>
            </a:xfrm>
            <a:custGeom>
              <a:avLst/>
              <a:gdLst/>
              <a:ahLst/>
              <a:cxnLst/>
              <a:rect l="l" t="t" r="r" b="b"/>
              <a:pathLst>
                <a:path w="26022" h="22292" extrusionOk="0">
                  <a:moveTo>
                    <a:pt x="10225" y="351"/>
                  </a:moveTo>
                  <a:lnTo>
                    <a:pt x="10795" y="571"/>
                  </a:lnTo>
                  <a:lnTo>
                    <a:pt x="12946" y="2238"/>
                  </a:lnTo>
                  <a:lnTo>
                    <a:pt x="14832" y="3554"/>
                  </a:lnTo>
                  <a:lnTo>
                    <a:pt x="16017" y="4871"/>
                  </a:lnTo>
                  <a:lnTo>
                    <a:pt x="17026" y="6494"/>
                  </a:lnTo>
                  <a:lnTo>
                    <a:pt x="17948" y="8337"/>
                  </a:lnTo>
                  <a:lnTo>
                    <a:pt x="18431" y="10926"/>
                  </a:lnTo>
                  <a:lnTo>
                    <a:pt x="18957" y="13691"/>
                  </a:lnTo>
                  <a:lnTo>
                    <a:pt x="18957" y="13779"/>
                  </a:lnTo>
                  <a:lnTo>
                    <a:pt x="19308" y="14174"/>
                  </a:lnTo>
                  <a:lnTo>
                    <a:pt x="19396" y="14217"/>
                  </a:lnTo>
                  <a:lnTo>
                    <a:pt x="20800" y="14568"/>
                  </a:lnTo>
                  <a:lnTo>
                    <a:pt x="20844" y="14568"/>
                  </a:lnTo>
                  <a:lnTo>
                    <a:pt x="21941" y="14612"/>
                  </a:lnTo>
                  <a:lnTo>
                    <a:pt x="25364" y="15227"/>
                  </a:lnTo>
                  <a:lnTo>
                    <a:pt x="25583" y="15358"/>
                  </a:lnTo>
                  <a:lnTo>
                    <a:pt x="25671" y="15622"/>
                  </a:lnTo>
                  <a:lnTo>
                    <a:pt x="25583" y="16368"/>
                  </a:lnTo>
                  <a:lnTo>
                    <a:pt x="25408" y="16631"/>
                  </a:lnTo>
                  <a:lnTo>
                    <a:pt x="24969" y="16894"/>
                  </a:lnTo>
                  <a:lnTo>
                    <a:pt x="23916" y="17026"/>
                  </a:lnTo>
                  <a:lnTo>
                    <a:pt x="23872" y="17070"/>
                  </a:lnTo>
                  <a:lnTo>
                    <a:pt x="19659" y="18693"/>
                  </a:lnTo>
                  <a:lnTo>
                    <a:pt x="19615" y="18693"/>
                  </a:lnTo>
                  <a:lnTo>
                    <a:pt x="19133" y="19044"/>
                  </a:lnTo>
                  <a:lnTo>
                    <a:pt x="17772" y="19659"/>
                  </a:lnTo>
                  <a:lnTo>
                    <a:pt x="13165" y="21370"/>
                  </a:lnTo>
                  <a:lnTo>
                    <a:pt x="11805" y="21940"/>
                  </a:lnTo>
                  <a:lnTo>
                    <a:pt x="11278" y="21853"/>
                  </a:lnTo>
                  <a:lnTo>
                    <a:pt x="10093" y="21370"/>
                  </a:lnTo>
                  <a:lnTo>
                    <a:pt x="8075" y="20492"/>
                  </a:lnTo>
                  <a:lnTo>
                    <a:pt x="5661" y="19439"/>
                  </a:lnTo>
                  <a:lnTo>
                    <a:pt x="878" y="17377"/>
                  </a:lnTo>
                  <a:lnTo>
                    <a:pt x="483" y="16543"/>
                  </a:lnTo>
                  <a:lnTo>
                    <a:pt x="396" y="16236"/>
                  </a:lnTo>
                  <a:lnTo>
                    <a:pt x="352" y="15885"/>
                  </a:lnTo>
                  <a:lnTo>
                    <a:pt x="352" y="15534"/>
                  </a:lnTo>
                  <a:lnTo>
                    <a:pt x="396" y="15183"/>
                  </a:lnTo>
                  <a:lnTo>
                    <a:pt x="440" y="14832"/>
                  </a:lnTo>
                  <a:lnTo>
                    <a:pt x="571" y="14481"/>
                  </a:lnTo>
                  <a:lnTo>
                    <a:pt x="834" y="13822"/>
                  </a:lnTo>
                  <a:lnTo>
                    <a:pt x="1186" y="13120"/>
                  </a:lnTo>
                  <a:lnTo>
                    <a:pt x="1580" y="12462"/>
                  </a:lnTo>
                  <a:lnTo>
                    <a:pt x="2458" y="11190"/>
                  </a:lnTo>
                  <a:lnTo>
                    <a:pt x="3116" y="10312"/>
                  </a:lnTo>
                  <a:lnTo>
                    <a:pt x="3380" y="9873"/>
                  </a:lnTo>
                  <a:lnTo>
                    <a:pt x="3643" y="9434"/>
                  </a:lnTo>
                  <a:lnTo>
                    <a:pt x="4915" y="6889"/>
                  </a:lnTo>
                  <a:lnTo>
                    <a:pt x="4915" y="6846"/>
                  </a:lnTo>
                  <a:lnTo>
                    <a:pt x="5617" y="4388"/>
                  </a:lnTo>
                  <a:lnTo>
                    <a:pt x="6144" y="2326"/>
                  </a:lnTo>
                  <a:lnTo>
                    <a:pt x="6890" y="1492"/>
                  </a:lnTo>
                  <a:lnTo>
                    <a:pt x="8382" y="966"/>
                  </a:lnTo>
                  <a:lnTo>
                    <a:pt x="8470" y="922"/>
                  </a:lnTo>
                  <a:lnTo>
                    <a:pt x="8909" y="351"/>
                  </a:lnTo>
                  <a:close/>
                  <a:moveTo>
                    <a:pt x="8865" y="0"/>
                  </a:moveTo>
                  <a:lnTo>
                    <a:pt x="8777" y="44"/>
                  </a:lnTo>
                  <a:lnTo>
                    <a:pt x="8733" y="88"/>
                  </a:lnTo>
                  <a:lnTo>
                    <a:pt x="8206" y="658"/>
                  </a:lnTo>
                  <a:lnTo>
                    <a:pt x="6758" y="1185"/>
                  </a:lnTo>
                  <a:lnTo>
                    <a:pt x="6671" y="1229"/>
                  </a:lnTo>
                  <a:lnTo>
                    <a:pt x="5837" y="2150"/>
                  </a:lnTo>
                  <a:lnTo>
                    <a:pt x="5793" y="2194"/>
                  </a:lnTo>
                  <a:lnTo>
                    <a:pt x="5310" y="4300"/>
                  </a:lnTo>
                  <a:lnTo>
                    <a:pt x="4608" y="6758"/>
                  </a:lnTo>
                  <a:lnTo>
                    <a:pt x="3336" y="9303"/>
                  </a:lnTo>
                  <a:lnTo>
                    <a:pt x="3072" y="9698"/>
                  </a:lnTo>
                  <a:lnTo>
                    <a:pt x="2809" y="10093"/>
                  </a:lnTo>
                  <a:lnTo>
                    <a:pt x="2195" y="11014"/>
                  </a:lnTo>
                  <a:lnTo>
                    <a:pt x="1712" y="11672"/>
                  </a:lnTo>
                  <a:lnTo>
                    <a:pt x="1229" y="12331"/>
                  </a:lnTo>
                  <a:lnTo>
                    <a:pt x="834" y="13033"/>
                  </a:lnTo>
                  <a:lnTo>
                    <a:pt x="483" y="13735"/>
                  </a:lnTo>
                  <a:lnTo>
                    <a:pt x="176" y="14437"/>
                  </a:lnTo>
                  <a:lnTo>
                    <a:pt x="89" y="14832"/>
                  </a:lnTo>
                  <a:lnTo>
                    <a:pt x="45" y="15183"/>
                  </a:lnTo>
                  <a:lnTo>
                    <a:pt x="1" y="15534"/>
                  </a:lnTo>
                  <a:lnTo>
                    <a:pt x="1" y="15929"/>
                  </a:lnTo>
                  <a:lnTo>
                    <a:pt x="89" y="16280"/>
                  </a:lnTo>
                  <a:lnTo>
                    <a:pt x="176" y="16675"/>
                  </a:lnTo>
                  <a:lnTo>
                    <a:pt x="176" y="16719"/>
                  </a:lnTo>
                  <a:lnTo>
                    <a:pt x="615" y="17596"/>
                  </a:lnTo>
                  <a:lnTo>
                    <a:pt x="703" y="17684"/>
                  </a:lnTo>
                  <a:lnTo>
                    <a:pt x="5530" y="19746"/>
                  </a:lnTo>
                  <a:lnTo>
                    <a:pt x="7899" y="20843"/>
                  </a:lnTo>
                  <a:lnTo>
                    <a:pt x="9962" y="21721"/>
                  </a:lnTo>
                  <a:lnTo>
                    <a:pt x="11190" y="22160"/>
                  </a:lnTo>
                  <a:lnTo>
                    <a:pt x="11190" y="22204"/>
                  </a:lnTo>
                  <a:lnTo>
                    <a:pt x="11805" y="22291"/>
                  </a:lnTo>
                  <a:lnTo>
                    <a:pt x="11892" y="22291"/>
                  </a:lnTo>
                  <a:lnTo>
                    <a:pt x="13297" y="21721"/>
                  </a:lnTo>
                  <a:lnTo>
                    <a:pt x="17904" y="20010"/>
                  </a:lnTo>
                  <a:lnTo>
                    <a:pt x="19308" y="19351"/>
                  </a:lnTo>
                  <a:lnTo>
                    <a:pt x="19835" y="19000"/>
                  </a:lnTo>
                  <a:lnTo>
                    <a:pt x="23960" y="17377"/>
                  </a:lnTo>
                  <a:lnTo>
                    <a:pt x="25057" y="17245"/>
                  </a:lnTo>
                  <a:lnTo>
                    <a:pt x="25100" y="17201"/>
                  </a:lnTo>
                  <a:lnTo>
                    <a:pt x="25627" y="16938"/>
                  </a:lnTo>
                  <a:lnTo>
                    <a:pt x="25671" y="16850"/>
                  </a:lnTo>
                  <a:lnTo>
                    <a:pt x="25890" y="16499"/>
                  </a:lnTo>
                  <a:lnTo>
                    <a:pt x="25934" y="16411"/>
                  </a:lnTo>
                  <a:lnTo>
                    <a:pt x="26022" y="15622"/>
                  </a:lnTo>
                  <a:lnTo>
                    <a:pt x="26022" y="15490"/>
                  </a:lnTo>
                  <a:lnTo>
                    <a:pt x="25846" y="15183"/>
                  </a:lnTo>
                  <a:lnTo>
                    <a:pt x="25803" y="15139"/>
                  </a:lnTo>
                  <a:lnTo>
                    <a:pt x="25539" y="14919"/>
                  </a:lnTo>
                  <a:lnTo>
                    <a:pt x="25451" y="14876"/>
                  </a:lnTo>
                  <a:lnTo>
                    <a:pt x="21985" y="14261"/>
                  </a:lnTo>
                  <a:lnTo>
                    <a:pt x="20844" y="14217"/>
                  </a:lnTo>
                  <a:lnTo>
                    <a:pt x="19528" y="13866"/>
                  </a:lnTo>
                  <a:lnTo>
                    <a:pt x="19264" y="13603"/>
                  </a:lnTo>
                  <a:lnTo>
                    <a:pt x="18782" y="10882"/>
                  </a:lnTo>
                  <a:lnTo>
                    <a:pt x="18299" y="8250"/>
                  </a:lnTo>
                  <a:lnTo>
                    <a:pt x="18255" y="8162"/>
                  </a:lnTo>
                  <a:lnTo>
                    <a:pt x="17334" y="6319"/>
                  </a:lnTo>
                  <a:lnTo>
                    <a:pt x="16324" y="4651"/>
                  </a:lnTo>
                  <a:lnTo>
                    <a:pt x="16280" y="4651"/>
                  </a:lnTo>
                  <a:lnTo>
                    <a:pt x="15052" y="3291"/>
                  </a:lnTo>
                  <a:lnTo>
                    <a:pt x="13165" y="1975"/>
                  </a:lnTo>
                  <a:lnTo>
                    <a:pt x="11015" y="307"/>
                  </a:lnTo>
                  <a:lnTo>
                    <a:pt x="10971" y="263"/>
                  </a:lnTo>
                  <a:lnTo>
                    <a:pt x="10357" y="44"/>
                  </a:lnTo>
                  <a:lnTo>
                    <a:pt x="1026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29" name="Google Shape;14729;p408"/>
            <p:cNvSpPr/>
            <p:nvPr/>
          </p:nvSpPr>
          <p:spPr>
            <a:xfrm>
              <a:off x="5262425" y="3874975"/>
              <a:ext cx="889700" cy="781075"/>
            </a:xfrm>
            <a:custGeom>
              <a:avLst/>
              <a:gdLst/>
              <a:ahLst/>
              <a:cxnLst/>
              <a:rect l="l" t="t" r="r" b="b"/>
              <a:pathLst>
                <a:path w="35588" h="31243" extrusionOk="0">
                  <a:moveTo>
                    <a:pt x="16807" y="351"/>
                  </a:moveTo>
                  <a:lnTo>
                    <a:pt x="17070" y="658"/>
                  </a:lnTo>
                  <a:lnTo>
                    <a:pt x="17509" y="1404"/>
                  </a:lnTo>
                  <a:lnTo>
                    <a:pt x="18431" y="3467"/>
                  </a:lnTo>
                  <a:lnTo>
                    <a:pt x="18475" y="3554"/>
                  </a:lnTo>
                  <a:lnTo>
                    <a:pt x="19879" y="4344"/>
                  </a:lnTo>
                  <a:lnTo>
                    <a:pt x="21766" y="5968"/>
                  </a:lnTo>
                  <a:lnTo>
                    <a:pt x="23784" y="7811"/>
                  </a:lnTo>
                  <a:lnTo>
                    <a:pt x="25627" y="10092"/>
                  </a:lnTo>
                  <a:lnTo>
                    <a:pt x="27689" y="13427"/>
                  </a:lnTo>
                  <a:lnTo>
                    <a:pt x="28128" y="15490"/>
                  </a:lnTo>
                  <a:lnTo>
                    <a:pt x="28567" y="18298"/>
                  </a:lnTo>
                  <a:lnTo>
                    <a:pt x="28918" y="19746"/>
                  </a:lnTo>
                  <a:lnTo>
                    <a:pt x="28962" y="19834"/>
                  </a:lnTo>
                  <a:lnTo>
                    <a:pt x="29489" y="20273"/>
                  </a:lnTo>
                  <a:lnTo>
                    <a:pt x="29576" y="20317"/>
                  </a:lnTo>
                  <a:lnTo>
                    <a:pt x="30761" y="20536"/>
                  </a:lnTo>
                  <a:lnTo>
                    <a:pt x="32955" y="20931"/>
                  </a:lnTo>
                  <a:lnTo>
                    <a:pt x="35237" y="21852"/>
                  </a:lnTo>
                  <a:lnTo>
                    <a:pt x="35193" y="21940"/>
                  </a:lnTo>
                  <a:lnTo>
                    <a:pt x="34842" y="22511"/>
                  </a:lnTo>
                  <a:lnTo>
                    <a:pt x="34272" y="24046"/>
                  </a:lnTo>
                  <a:lnTo>
                    <a:pt x="33877" y="24661"/>
                  </a:lnTo>
                  <a:lnTo>
                    <a:pt x="33350" y="25012"/>
                  </a:lnTo>
                  <a:lnTo>
                    <a:pt x="31024" y="25319"/>
                  </a:lnTo>
                  <a:lnTo>
                    <a:pt x="30980" y="25319"/>
                  </a:lnTo>
                  <a:lnTo>
                    <a:pt x="28172" y="26372"/>
                  </a:lnTo>
                  <a:lnTo>
                    <a:pt x="28128" y="26372"/>
                  </a:lnTo>
                  <a:lnTo>
                    <a:pt x="26636" y="27557"/>
                  </a:lnTo>
                  <a:lnTo>
                    <a:pt x="24223" y="28654"/>
                  </a:lnTo>
                  <a:lnTo>
                    <a:pt x="21941" y="29575"/>
                  </a:lnTo>
                  <a:lnTo>
                    <a:pt x="20361" y="30234"/>
                  </a:lnTo>
                  <a:lnTo>
                    <a:pt x="19220" y="30716"/>
                  </a:lnTo>
                  <a:lnTo>
                    <a:pt x="18826" y="30848"/>
                  </a:lnTo>
                  <a:lnTo>
                    <a:pt x="18475" y="30892"/>
                  </a:lnTo>
                  <a:lnTo>
                    <a:pt x="18167" y="30848"/>
                  </a:lnTo>
                  <a:lnTo>
                    <a:pt x="17816" y="30760"/>
                  </a:lnTo>
                  <a:lnTo>
                    <a:pt x="17421" y="30628"/>
                  </a:lnTo>
                  <a:lnTo>
                    <a:pt x="16895" y="30409"/>
                  </a:lnTo>
                  <a:lnTo>
                    <a:pt x="16105" y="30058"/>
                  </a:lnTo>
                  <a:lnTo>
                    <a:pt x="15096" y="29619"/>
                  </a:lnTo>
                  <a:lnTo>
                    <a:pt x="13779" y="29137"/>
                  </a:lnTo>
                  <a:lnTo>
                    <a:pt x="12068" y="28566"/>
                  </a:lnTo>
                  <a:lnTo>
                    <a:pt x="9303" y="27952"/>
                  </a:lnTo>
                  <a:lnTo>
                    <a:pt x="9303" y="27908"/>
                  </a:lnTo>
                  <a:lnTo>
                    <a:pt x="9260" y="27952"/>
                  </a:lnTo>
                  <a:lnTo>
                    <a:pt x="7592" y="28303"/>
                  </a:lnTo>
                  <a:lnTo>
                    <a:pt x="5749" y="28171"/>
                  </a:lnTo>
                  <a:lnTo>
                    <a:pt x="5705" y="28171"/>
                  </a:lnTo>
                  <a:lnTo>
                    <a:pt x="4477" y="28347"/>
                  </a:lnTo>
                  <a:lnTo>
                    <a:pt x="4433" y="28347"/>
                  </a:lnTo>
                  <a:lnTo>
                    <a:pt x="966" y="29531"/>
                  </a:lnTo>
                  <a:lnTo>
                    <a:pt x="747" y="29400"/>
                  </a:lnTo>
                  <a:lnTo>
                    <a:pt x="352" y="28610"/>
                  </a:lnTo>
                  <a:lnTo>
                    <a:pt x="396" y="27952"/>
                  </a:lnTo>
                  <a:lnTo>
                    <a:pt x="615" y="26855"/>
                  </a:lnTo>
                  <a:lnTo>
                    <a:pt x="1405" y="25538"/>
                  </a:lnTo>
                  <a:lnTo>
                    <a:pt x="2151" y="24836"/>
                  </a:lnTo>
                  <a:lnTo>
                    <a:pt x="4038" y="24222"/>
                  </a:lnTo>
                  <a:lnTo>
                    <a:pt x="5530" y="24924"/>
                  </a:lnTo>
                  <a:lnTo>
                    <a:pt x="5661" y="24924"/>
                  </a:lnTo>
                  <a:lnTo>
                    <a:pt x="6144" y="24792"/>
                  </a:lnTo>
                  <a:lnTo>
                    <a:pt x="6188" y="24749"/>
                  </a:lnTo>
                  <a:lnTo>
                    <a:pt x="6583" y="24485"/>
                  </a:lnTo>
                  <a:lnTo>
                    <a:pt x="6627" y="24441"/>
                  </a:lnTo>
                  <a:lnTo>
                    <a:pt x="6890" y="24003"/>
                  </a:lnTo>
                  <a:lnTo>
                    <a:pt x="6890" y="23915"/>
                  </a:lnTo>
                  <a:lnTo>
                    <a:pt x="6846" y="23037"/>
                  </a:lnTo>
                  <a:lnTo>
                    <a:pt x="6715" y="22291"/>
                  </a:lnTo>
                  <a:lnTo>
                    <a:pt x="6846" y="21501"/>
                  </a:lnTo>
                  <a:lnTo>
                    <a:pt x="7855" y="19132"/>
                  </a:lnTo>
                  <a:lnTo>
                    <a:pt x="10269" y="15621"/>
                  </a:lnTo>
                  <a:lnTo>
                    <a:pt x="10269" y="15578"/>
                  </a:lnTo>
                  <a:lnTo>
                    <a:pt x="11278" y="13735"/>
                  </a:lnTo>
                  <a:lnTo>
                    <a:pt x="11278" y="13647"/>
                  </a:lnTo>
                  <a:lnTo>
                    <a:pt x="11278" y="12813"/>
                  </a:lnTo>
                  <a:lnTo>
                    <a:pt x="12156" y="8995"/>
                  </a:lnTo>
                  <a:lnTo>
                    <a:pt x="12375" y="8469"/>
                  </a:lnTo>
                  <a:lnTo>
                    <a:pt x="13253" y="7547"/>
                  </a:lnTo>
                  <a:lnTo>
                    <a:pt x="14569" y="6670"/>
                  </a:lnTo>
                  <a:lnTo>
                    <a:pt x="15447" y="6319"/>
                  </a:lnTo>
                  <a:lnTo>
                    <a:pt x="15491" y="6275"/>
                  </a:lnTo>
                  <a:lnTo>
                    <a:pt x="15535" y="6187"/>
                  </a:lnTo>
                  <a:lnTo>
                    <a:pt x="15622" y="5880"/>
                  </a:lnTo>
                  <a:lnTo>
                    <a:pt x="15622" y="5836"/>
                  </a:lnTo>
                  <a:lnTo>
                    <a:pt x="15447" y="3598"/>
                  </a:lnTo>
                  <a:lnTo>
                    <a:pt x="15535" y="1843"/>
                  </a:lnTo>
                  <a:lnTo>
                    <a:pt x="15842" y="965"/>
                  </a:lnTo>
                  <a:lnTo>
                    <a:pt x="16456" y="395"/>
                  </a:lnTo>
                  <a:lnTo>
                    <a:pt x="16807" y="351"/>
                  </a:lnTo>
                  <a:close/>
                  <a:moveTo>
                    <a:pt x="16851" y="0"/>
                  </a:moveTo>
                  <a:lnTo>
                    <a:pt x="16368" y="88"/>
                  </a:lnTo>
                  <a:lnTo>
                    <a:pt x="16281" y="132"/>
                  </a:lnTo>
                  <a:lnTo>
                    <a:pt x="15578" y="746"/>
                  </a:lnTo>
                  <a:lnTo>
                    <a:pt x="15535" y="790"/>
                  </a:lnTo>
                  <a:lnTo>
                    <a:pt x="15183" y="1755"/>
                  </a:lnTo>
                  <a:lnTo>
                    <a:pt x="15183" y="1799"/>
                  </a:lnTo>
                  <a:lnTo>
                    <a:pt x="15096" y="3554"/>
                  </a:lnTo>
                  <a:lnTo>
                    <a:pt x="15096" y="3598"/>
                  </a:lnTo>
                  <a:lnTo>
                    <a:pt x="15271" y="5836"/>
                  </a:lnTo>
                  <a:lnTo>
                    <a:pt x="15227" y="6012"/>
                  </a:lnTo>
                  <a:lnTo>
                    <a:pt x="14438" y="6363"/>
                  </a:lnTo>
                  <a:lnTo>
                    <a:pt x="14394" y="6363"/>
                  </a:lnTo>
                  <a:lnTo>
                    <a:pt x="13033" y="7240"/>
                  </a:lnTo>
                  <a:lnTo>
                    <a:pt x="12989" y="7284"/>
                  </a:lnTo>
                  <a:lnTo>
                    <a:pt x="12112" y="8250"/>
                  </a:lnTo>
                  <a:lnTo>
                    <a:pt x="12068" y="8293"/>
                  </a:lnTo>
                  <a:lnTo>
                    <a:pt x="11849" y="8864"/>
                  </a:lnTo>
                  <a:lnTo>
                    <a:pt x="11805" y="8864"/>
                  </a:lnTo>
                  <a:lnTo>
                    <a:pt x="10971" y="12769"/>
                  </a:lnTo>
                  <a:lnTo>
                    <a:pt x="10927" y="12769"/>
                  </a:lnTo>
                  <a:lnTo>
                    <a:pt x="10927" y="13603"/>
                  </a:lnTo>
                  <a:lnTo>
                    <a:pt x="9962" y="15402"/>
                  </a:lnTo>
                  <a:lnTo>
                    <a:pt x="7548" y="18956"/>
                  </a:lnTo>
                  <a:lnTo>
                    <a:pt x="6539" y="21370"/>
                  </a:lnTo>
                  <a:lnTo>
                    <a:pt x="6495" y="21414"/>
                  </a:lnTo>
                  <a:lnTo>
                    <a:pt x="6364" y="22291"/>
                  </a:lnTo>
                  <a:lnTo>
                    <a:pt x="6364" y="22335"/>
                  </a:lnTo>
                  <a:lnTo>
                    <a:pt x="6495" y="23081"/>
                  </a:lnTo>
                  <a:lnTo>
                    <a:pt x="6539" y="23871"/>
                  </a:lnTo>
                  <a:lnTo>
                    <a:pt x="6320" y="24222"/>
                  </a:lnTo>
                  <a:lnTo>
                    <a:pt x="6012" y="24441"/>
                  </a:lnTo>
                  <a:lnTo>
                    <a:pt x="5618" y="24573"/>
                  </a:lnTo>
                  <a:lnTo>
                    <a:pt x="4126" y="23871"/>
                  </a:lnTo>
                  <a:lnTo>
                    <a:pt x="3994" y="23871"/>
                  </a:lnTo>
                  <a:lnTo>
                    <a:pt x="1975" y="24485"/>
                  </a:lnTo>
                  <a:lnTo>
                    <a:pt x="1932" y="24529"/>
                  </a:lnTo>
                  <a:lnTo>
                    <a:pt x="1142" y="25319"/>
                  </a:lnTo>
                  <a:lnTo>
                    <a:pt x="1142" y="25363"/>
                  </a:lnTo>
                  <a:lnTo>
                    <a:pt x="308" y="26723"/>
                  </a:lnTo>
                  <a:lnTo>
                    <a:pt x="308" y="26767"/>
                  </a:lnTo>
                  <a:lnTo>
                    <a:pt x="45" y="27908"/>
                  </a:lnTo>
                  <a:lnTo>
                    <a:pt x="1" y="28610"/>
                  </a:lnTo>
                  <a:lnTo>
                    <a:pt x="45" y="28698"/>
                  </a:lnTo>
                  <a:lnTo>
                    <a:pt x="484" y="29619"/>
                  </a:lnTo>
                  <a:lnTo>
                    <a:pt x="527" y="29663"/>
                  </a:lnTo>
                  <a:lnTo>
                    <a:pt x="835" y="29839"/>
                  </a:lnTo>
                  <a:lnTo>
                    <a:pt x="922" y="29883"/>
                  </a:lnTo>
                  <a:lnTo>
                    <a:pt x="1010" y="29883"/>
                  </a:lnTo>
                  <a:lnTo>
                    <a:pt x="4564" y="28654"/>
                  </a:lnTo>
                  <a:lnTo>
                    <a:pt x="5705" y="28522"/>
                  </a:lnTo>
                  <a:lnTo>
                    <a:pt x="7592" y="28654"/>
                  </a:lnTo>
                  <a:lnTo>
                    <a:pt x="7636" y="28654"/>
                  </a:lnTo>
                  <a:lnTo>
                    <a:pt x="9303" y="28303"/>
                  </a:lnTo>
                  <a:lnTo>
                    <a:pt x="11980" y="28917"/>
                  </a:lnTo>
                  <a:lnTo>
                    <a:pt x="13648" y="29488"/>
                  </a:lnTo>
                  <a:lnTo>
                    <a:pt x="14964" y="29970"/>
                  </a:lnTo>
                  <a:lnTo>
                    <a:pt x="15973" y="30365"/>
                  </a:lnTo>
                  <a:lnTo>
                    <a:pt x="16763" y="30716"/>
                  </a:lnTo>
                  <a:lnTo>
                    <a:pt x="17685" y="31111"/>
                  </a:lnTo>
                  <a:lnTo>
                    <a:pt x="18080" y="31199"/>
                  </a:lnTo>
                  <a:lnTo>
                    <a:pt x="18387" y="31243"/>
                  </a:lnTo>
                  <a:lnTo>
                    <a:pt x="18782" y="31199"/>
                  </a:lnTo>
                  <a:lnTo>
                    <a:pt x="19220" y="31067"/>
                  </a:lnTo>
                  <a:lnTo>
                    <a:pt x="19791" y="30848"/>
                  </a:lnTo>
                  <a:lnTo>
                    <a:pt x="20493" y="30541"/>
                  </a:lnTo>
                  <a:lnTo>
                    <a:pt x="22073" y="29883"/>
                  </a:lnTo>
                  <a:lnTo>
                    <a:pt x="24355" y="29005"/>
                  </a:lnTo>
                  <a:lnTo>
                    <a:pt x="26812" y="27864"/>
                  </a:lnTo>
                  <a:lnTo>
                    <a:pt x="26856" y="27820"/>
                  </a:lnTo>
                  <a:lnTo>
                    <a:pt x="28348" y="26679"/>
                  </a:lnTo>
                  <a:lnTo>
                    <a:pt x="31112" y="25670"/>
                  </a:lnTo>
                  <a:lnTo>
                    <a:pt x="33438" y="25363"/>
                  </a:lnTo>
                  <a:lnTo>
                    <a:pt x="33526" y="25363"/>
                  </a:lnTo>
                  <a:lnTo>
                    <a:pt x="34096" y="24968"/>
                  </a:lnTo>
                  <a:lnTo>
                    <a:pt x="34140" y="24924"/>
                  </a:lnTo>
                  <a:lnTo>
                    <a:pt x="34579" y="24222"/>
                  </a:lnTo>
                  <a:lnTo>
                    <a:pt x="34623" y="24178"/>
                  </a:lnTo>
                  <a:lnTo>
                    <a:pt x="35149" y="22686"/>
                  </a:lnTo>
                  <a:lnTo>
                    <a:pt x="35500" y="22072"/>
                  </a:lnTo>
                  <a:lnTo>
                    <a:pt x="35500" y="22028"/>
                  </a:lnTo>
                  <a:lnTo>
                    <a:pt x="35588" y="21765"/>
                  </a:lnTo>
                  <a:lnTo>
                    <a:pt x="35588" y="21677"/>
                  </a:lnTo>
                  <a:lnTo>
                    <a:pt x="35500" y="21589"/>
                  </a:lnTo>
                  <a:lnTo>
                    <a:pt x="33087" y="20580"/>
                  </a:lnTo>
                  <a:lnTo>
                    <a:pt x="33043" y="20580"/>
                  </a:lnTo>
                  <a:lnTo>
                    <a:pt x="30849" y="20185"/>
                  </a:lnTo>
                  <a:lnTo>
                    <a:pt x="29664" y="20009"/>
                  </a:lnTo>
                  <a:lnTo>
                    <a:pt x="29225" y="19615"/>
                  </a:lnTo>
                  <a:lnTo>
                    <a:pt x="28918" y="18254"/>
                  </a:lnTo>
                  <a:lnTo>
                    <a:pt x="28479" y="15446"/>
                  </a:lnTo>
                  <a:lnTo>
                    <a:pt x="28040" y="13340"/>
                  </a:lnTo>
                  <a:lnTo>
                    <a:pt x="28040" y="13252"/>
                  </a:lnTo>
                  <a:lnTo>
                    <a:pt x="25934" y="9917"/>
                  </a:lnTo>
                  <a:lnTo>
                    <a:pt x="24091" y="7547"/>
                  </a:lnTo>
                  <a:lnTo>
                    <a:pt x="24047" y="7547"/>
                  </a:lnTo>
                  <a:lnTo>
                    <a:pt x="21985" y="5704"/>
                  </a:lnTo>
                  <a:lnTo>
                    <a:pt x="20098" y="4081"/>
                  </a:lnTo>
                  <a:lnTo>
                    <a:pt x="20054" y="4081"/>
                  </a:lnTo>
                  <a:lnTo>
                    <a:pt x="18738" y="3247"/>
                  </a:lnTo>
                  <a:lnTo>
                    <a:pt x="17816" y="1273"/>
                  </a:lnTo>
                  <a:lnTo>
                    <a:pt x="17378" y="439"/>
                  </a:lnTo>
                  <a:lnTo>
                    <a:pt x="17334" y="439"/>
                  </a:lnTo>
                  <a:lnTo>
                    <a:pt x="16983" y="44"/>
                  </a:lnTo>
                  <a:lnTo>
                    <a:pt x="1693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30" name="Google Shape;14730;p408"/>
            <p:cNvSpPr/>
            <p:nvPr/>
          </p:nvSpPr>
          <p:spPr>
            <a:xfrm>
              <a:off x="6038025" y="3987950"/>
              <a:ext cx="388375" cy="286350"/>
            </a:xfrm>
            <a:custGeom>
              <a:avLst/>
              <a:gdLst/>
              <a:ahLst/>
              <a:cxnLst/>
              <a:rect l="l" t="t" r="r" b="b"/>
              <a:pathLst>
                <a:path w="15535" h="11454" extrusionOk="0">
                  <a:moveTo>
                    <a:pt x="2545" y="352"/>
                  </a:moveTo>
                  <a:lnTo>
                    <a:pt x="5134" y="527"/>
                  </a:lnTo>
                  <a:lnTo>
                    <a:pt x="7504" y="1010"/>
                  </a:lnTo>
                  <a:lnTo>
                    <a:pt x="9786" y="1317"/>
                  </a:lnTo>
                  <a:lnTo>
                    <a:pt x="9830" y="1317"/>
                  </a:lnTo>
                  <a:lnTo>
                    <a:pt x="11760" y="1010"/>
                  </a:lnTo>
                  <a:lnTo>
                    <a:pt x="12813" y="1142"/>
                  </a:lnTo>
                  <a:lnTo>
                    <a:pt x="14130" y="1800"/>
                  </a:lnTo>
                  <a:lnTo>
                    <a:pt x="14569" y="2195"/>
                  </a:lnTo>
                  <a:lnTo>
                    <a:pt x="15139" y="3906"/>
                  </a:lnTo>
                  <a:lnTo>
                    <a:pt x="15183" y="4345"/>
                  </a:lnTo>
                  <a:lnTo>
                    <a:pt x="14481" y="5486"/>
                  </a:lnTo>
                  <a:lnTo>
                    <a:pt x="12857" y="7504"/>
                  </a:lnTo>
                  <a:lnTo>
                    <a:pt x="11936" y="8952"/>
                  </a:lnTo>
                  <a:lnTo>
                    <a:pt x="10356" y="10005"/>
                  </a:lnTo>
                  <a:lnTo>
                    <a:pt x="7855" y="11015"/>
                  </a:lnTo>
                  <a:lnTo>
                    <a:pt x="6758" y="11102"/>
                  </a:lnTo>
                  <a:lnTo>
                    <a:pt x="5924" y="11059"/>
                  </a:lnTo>
                  <a:lnTo>
                    <a:pt x="4520" y="10313"/>
                  </a:lnTo>
                  <a:lnTo>
                    <a:pt x="3072" y="9303"/>
                  </a:lnTo>
                  <a:lnTo>
                    <a:pt x="2721" y="8865"/>
                  </a:lnTo>
                  <a:lnTo>
                    <a:pt x="2326" y="6802"/>
                  </a:lnTo>
                  <a:lnTo>
                    <a:pt x="2282" y="6714"/>
                  </a:lnTo>
                  <a:lnTo>
                    <a:pt x="527" y="4082"/>
                  </a:lnTo>
                  <a:lnTo>
                    <a:pt x="351" y="3160"/>
                  </a:lnTo>
                  <a:lnTo>
                    <a:pt x="834" y="2063"/>
                  </a:lnTo>
                  <a:lnTo>
                    <a:pt x="1580" y="922"/>
                  </a:lnTo>
                  <a:lnTo>
                    <a:pt x="2019" y="527"/>
                  </a:lnTo>
                  <a:lnTo>
                    <a:pt x="2545" y="352"/>
                  </a:lnTo>
                  <a:close/>
                  <a:moveTo>
                    <a:pt x="2545" y="1"/>
                  </a:moveTo>
                  <a:lnTo>
                    <a:pt x="2458" y="45"/>
                  </a:lnTo>
                  <a:lnTo>
                    <a:pt x="1887" y="220"/>
                  </a:lnTo>
                  <a:lnTo>
                    <a:pt x="1843" y="264"/>
                  </a:lnTo>
                  <a:lnTo>
                    <a:pt x="1317" y="659"/>
                  </a:lnTo>
                  <a:lnTo>
                    <a:pt x="1273" y="703"/>
                  </a:lnTo>
                  <a:lnTo>
                    <a:pt x="527" y="1888"/>
                  </a:lnTo>
                  <a:lnTo>
                    <a:pt x="527" y="1931"/>
                  </a:lnTo>
                  <a:lnTo>
                    <a:pt x="44" y="3072"/>
                  </a:lnTo>
                  <a:lnTo>
                    <a:pt x="0" y="3204"/>
                  </a:lnTo>
                  <a:lnTo>
                    <a:pt x="176" y="4169"/>
                  </a:lnTo>
                  <a:lnTo>
                    <a:pt x="220" y="4257"/>
                  </a:lnTo>
                  <a:lnTo>
                    <a:pt x="1975" y="6890"/>
                  </a:lnTo>
                  <a:lnTo>
                    <a:pt x="2414" y="8952"/>
                  </a:lnTo>
                  <a:lnTo>
                    <a:pt x="2458" y="9040"/>
                  </a:lnTo>
                  <a:lnTo>
                    <a:pt x="2809" y="9523"/>
                  </a:lnTo>
                  <a:lnTo>
                    <a:pt x="2853" y="9567"/>
                  </a:lnTo>
                  <a:lnTo>
                    <a:pt x="4345" y="10620"/>
                  </a:lnTo>
                  <a:lnTo>
                    <a:pt x="5793" y="11366"/>
                  </a:lnTo>
                  <a:lnTo>
                    <a:pt x="5880" y="11410"/>
                  </a:lnTo>
                  <a:lnTo>
                    <a:pt x="6758" y="11453"/>
                  </a:lnTo>
                  <a:lnTo>
                    <a:pt x="7943" y="11322"/>
                  </a:lnTo>
                  <a:lnTo>
                    <a:pt x="7987" y="11322"/>
                  </a:lnTo>
                  <a:lnTo>
                    <a:pt x="10488" y="10313"/>
                  </a:lnTo>
                  <a:lnTo>
                    <a:pt x="10532" y="10313"/>
                  </a:lnTo>
                  <a:lnTo>
                    <a:pt x="12155" y="9216"/>
                  </a:lnTo>
                  <a:lnTo>
                    <a:pt x="12199" y="9172"/>
                  </a:lnTo>
                  <a:lnTo>
                    <a:pt x="13165" y="7724"/>
                  </a:lnTo>
                  <a:lnTo>
                    <a:pt x="14788" y="5705"/>
                  </a:lnTo>
                  <a:lnTo>
                    <a:pt x="15490" y="4476"/>
                  </a:lnTo>
                  <a:lnTo>
                    <a:pt x="15534" y="4389"/>
                  </a:lnTo>
                  <a:lnTo>
                    <a:pt x="15490" y="3862"/>
                  </a:lnTo>
                  <a:lnTo>
                    <a:pt x="15490" y="3818"/>
                  </a:lnTo>
                  <a:lnTo>
                    <a:pt x="14876" y="2063"/>
                  </a:lnTo>
                  <a:lnTo>
                    <a:pt x="14832" y="1975"/>
                  </a:lnTo>
                  <a:lnTo>
                    <a:pt x="14393" y="1536"/>
                  </a:lnTo>
                  <a:lnTo>
                    <a:pt x="14349" y="1493"/>
                  </a:lnTo>
                  <a:lnTo>
                    <a:pt x="12945" y="834"/>
                  </a:lnTo>
                  <a:lnTo>
                    <a:pt x="12901" y="791"/>
                  </a:lnTo>
                  <a:lnTo>
                    <a:pt x="11804" y="659"/>
                  </a:lnTo>
                  <a:lnTo>
                    <a:pt x="11760" y="659"/>
                  </a:lnTo>
                  <a:lnTo>
                    <a:pt x="9830" y="966"/>
                  </a:lnTo>
                  <a:lnTo>
                    <a:pt x="7548" y="659"/>
                  </a:lnTo>
                  <a:lnTo>
                    <a:pt x="5178" y="176"/>
                  </a:lnTo>
                  <a:lnTo>
                    <a:pt x="254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31" name="Google Shape;14731;p408"/>
            <p:cNvSpPr/>
            <p:nvPr/>
          </p:nvSpPr>
          <p:spPr>
            <a:xfrm>
              <a:off x="6096175" y="1773100"/>
              <a:ext cx="942350" cy="1522675"/>
            </a:xfrm>
            <a:custGeom>
              <a:avLst/>
              <a:gdLst/>
              <a:ahLst/>
              <a:cxnLst/>
              <a:rect l="l" t="t" r="r" b="b"/>
              <a:pathLst>
                <a:path w="37694" h="60907" extrusionOk="0">
                  <a:moveTo>
                    <a:pt x="35982" y="0"/>
                  </a:moveTo>
                  <a:lnTo>
                    <a:pt x="35938" y="44"/>
                  </a:lnTo>
                  <a:lnTo>
                    <a:pt x="35894" y="88"/>
                  </a:lnTo>
                  <a:lnTo>
                    <a:pt x="35894" y="176"/>
                  </a:lnTo>
                  <a:lnTo>
                    <a:pt x="35894" y="220"/>
                  </a:lnTo>
                  <a:lnTo>
                    <a:pt x="35938" y="307"/>
                  </a:lnTo>
                  <a:lnTo>
                    <a:pt x="36070" y="395"/>
                  </a:lnTo>
                  <a:lnTo>
                    <a:pt x="37079" y="1975"/>
                  </a:lnTo>
                  <a:lnTo>
                    <a:pt x="37298" y="2765"/>
                  </a:lnTo>
                  <a:lnTo>
                    <a:pt x="37342" y="3598"/>
                  </a:lnTo>
                  <a:lnTo>
                    <a:pt x="37035" y="5529"/>
                  </a:lnTo>
                  <a:lnTo>
                    <a:pt x="37035" y="5573"/>
                  </a:lnTo>
                  <a:lnTo>
                    <a:pt x="36904" y="8820"/>
                  </a:lnTo>
                  <a:lnTo>
                    <a:pt x="36640" y="9829"/>
                  </a:lnTo>
                  <a:lnTo>
                    <a:pt x="35850" y="11760"/>
                  </a:lnTo>
                  <a:lnTo>
                    <a:pt x="34578" y="14569"/>
                  </a:lnTo>
                  <a:lnTo>
                    <a:pt x="33393" y="17026"/>
                  </a:lnTo>
                  <a:lnTo>
                    <a:pt x="31111" y="20405"/>
                  </a:lnTo>
                  <a:lnTo>
                    <a:pt x="31111" y="20536"/>
                  </a:lnTo>
                  <a:lnTo>
                    <a:pt x="31155" y="20624"/>
                  </a:lnTo>
                  <a:lnTo>
                    <a:pt x="31506" y="21063"/>
                  </a:lnTo>
                  <a:lnTo>
                    <a:pt x="32472" y="22511"/>
                  </a:lnTo>
                  <a:lnTo>
                    <a:pt x="32867" y="24573"/>
                  </a:lnTo>
                  <a:lnTo>
                    <a:pt x="33525" y="26767"/>
                  </a:lnTo>
                  <a:lnTo>
                    <a:pt x="33613" y="28523"/>
                  </a:lnTo>
                  <a:lnTo>
                    <a:pt x="33656" y="31638"/>
                  </a:lnTo>
                  <a:lnTo>
                    <a:pt x="33656" y="35368"/>
                  </a:lnTo>
                  <a:lnTo>
                    <a:pt x="33437" y="38088"/>
                  </a:lnTo>
                  <a:lnTo>
                    <a:pt x="33130" y="38922"/>
                  </a:lnTo>
                  <a:lnTo>
                    <a:pt x="30804" y="41774"/>
                  </a:lnTo>
                  <a:lnTo>
                    <a:pt x="28391" y="43442"/>
                  </a:lnTo>
                  <a:lnTo>
                    <a:pt x="25495" y="44978"/>
                  </a:lnTo>
                  <a:lnTo>
                    <a:pt x="23301" y="46119"/>
                  </a:lnTo>
                  <a:lnTo>
                    <a:pt x="20097" y="47874"/>
                  </a:lnTo>
                  <a:lnTo>
                    <a:pt x="16894" y="49936"/>
                  </a:lnTo>
                  <a:lnTo>
                    <a:pt x="16016" y="50726"/>
                  </a:lnTo>
                  <a:lnTo>
                    <a:pt x="14042" y="51516"/>
                  </a:lnTo>
                  <a:lnTo>
                    <a:pt x="13998" y="51516"/>
                  </a:lnTo>
                  <a:lnTo>
                    <a:pt x="12682" y="52306"/>
                  </a:lnTo>
                  <a:lnTo>
                    <a:pt x="12638" y="52306"/>
                  </a:lnTo>
                  <a:lnTo>
                    <a:pt x="11146" y="53490"/>
                  </a:lnTo>
                  <a:lnTo>
                    <a:pt x="9127" y="54500"/>
                  </a:lnTo>
                  <a:lnTo>
                    <a:pt x="5222" y="56694"/>
                  </a:lnTo>
                  <a:lnTo>
                    <a:pt x="3335" y="58098"/>
                  </a:lnTo>
                  <a:lnTo>
                    <a:pt x="88" y="60599"/>
                  </a:lnTo>
                  <a:lnTo>
                    <a:pt x="44" y="60643"/>
                  </a:lnTo>
                  <a:lnTo>
                    <a:pt x="0" y="60731"/>
                  </a:lnTo>
                  <a:lnTo>
                    <a:pt x="0" y="60775"/>
                  </a:lnTo>
                  <a:lnTo>
                    <a:pt x="44" y="60862"/>
                  </a:lnTo>
                  <a:lnTo>
                    <a:pt x="88" y="60906"/>
                  </a:lnTo>
                  <a:lnTo>
                    <a:pt x="307" y="60906"/>
                  </a:lnTo>
                  <a:lnTo>
                    <a:pt x="3554" y="58405"/>
                  </a:lnTo>
                  <a:lnTo>
                    <a:pt x="5397" y="56957"/>
                  </a:lnTo>
                  <a:lnTo>
                    <a:pt x="9303" y="54807"/>
                  </a:lnTo>
                  <a:lnTo>
                    <a:pt x="11277" y="53798"/>
                  </a:lnTo>
                  <a:lnTo>
                    <a:pt x="11321" y="53754"/>
                  </a:lnTo>
                  <a:lnTo>
                    <a:pt x="12857" y="52613"/>
                  </a:lnTo>
                  <a:lnTo>
                    <a:pt x="14173" y="51823"/>
                  </a:lnTo>
                  <a:lnTo>
                    <a:pt x="16148" y="51033"/>
                  </a:lnTo>
                  <a:lnTo>
                    <a:pt x="16192" y="50989"/>
                  </a:lnTo>
                  <a:lnTo>
                    <a:pt x="17113" y="50243"/>
                  </a:lnTo>
                  <a:lnTo>
                    <a:pt x="20273" y="48181"/>
                  </a:lnTo>
                  <a:lnTo>
                    <a:pt x="23476" y="46426"/>
                  </a:lnTo>
                  <a:lnTo>
                    <a:pt x="25626" y="45285"/>
                  </a:lnTo>
                  <a:lnTo>
                    <a:pt x="28566" y="43749"/>
                  </a:lnTo>
                  <a:lnTo>
                    <a:pt x="31024" y="42038"/>
                  </a:lnTo>
                  <a:lnTo>
                    <a:pt x="31067" y="41994"/>
                  </a:lnTo>
                  <a:lnTo>
                    <a:pt x="33437" y="39098"/>
                  </a:lnTo>
                  <a:lnTo>
                    <a:pt x="33437" y="39054"/>
                  </a:lnTo>
                  <a:lnTo>
                    <a:pt x="33788" y="38176"/>
                  </a:lnTo>
                  <a:lnTo>
                    <a:pt x="33788" y="38132"/>
                  </a:lnTo>
                  <a:lnTo>
                    <a:pt x="34007" y="35368"/>
                  </a:lnTo>
                  <a:lnTo>
                    <a:pt x="34007" y="31638"/>
                  </a:lnTo>
                  <a:lnTo>
                    <a:pt x="33964" y="28523"/>
                  </a:lnTo>
                  <a:lnTo>
                    <a:pt x="33876" y="26723"/>
                  </a:lnTo>
                  <a:lnTo>
                    <a:pt x="33218" y="24486"/>
                  </a:lnTo>
                  <a:lnTo>
                    <a:pt x="32823" y="22379"/>
                  </a:lnTo>
                  <a:lnTo>
                    <a:pt x="32779" y="22335"/>
                  </a:lnTo>
                  <a:lnTo>
                    <a:pt x="31813" y="20887"/>
                  </a:lnTo>
                  <a:lnTo>
                    <a:pt x="31813" y="20843"/>
                  </a:lnTo>
                  <a:lnTo>
                    <a:pt x="31506" y="20492"/>
                  </a:lnTo>
                  <a:lnTo>
                    <a:pt x="33700" y="17201"/>
                  </a:lnTo>
                  <a:lnTo>
                    <a:pt x="34885" y="14744"/>
                  </a:lnTo>
                  <a:lnTo>
                    <a:pt x="36201" y="11892"/>
                  </a:lnTo>
                  <a:lnTo>
                    <a:pt x="36991" y="9961"/>
                  </a:lnTo>
                  <a:lnTo>
                    <a:pt x="36991" y="9917"/>
                  </a:lnTo>
                  <a:lnTo>
                    <a:pt x="37255" y="8908"/>
                  </a:lnTo>
                  <a:lnTo>
                    <a:pt x="37255" y="8864"/>
                  </a:lnTo>
                  <a:lnTo>
                    <a:pt x="37386" y="5573"/>
                  </a:lnTo>
                  <a:lnTo>
                    <a:pt x="37693" y="3642"/>
                  </a:lnTo>
                  <a:lnTo>
                    <a:pt x="37693" y="3598"/>
                  </a:lnTo>
                  <a:lnTo>
                    <a:pt x="37650" y="2721"/>
                  </a:lnTo>
                  <a:lnTo>
                    <a:pt x="37650" y="2677"/>
                  </a:lnTo>
                  <a:lnTo>
                    <a:pt x="37386" y="1843"/>
                  </a:lnTo>
                  <a:lnTo>
                    <a:pt x="37386" y="1799"/>
                  </a:lnTo>
                  <a:lnTo>
                    <a:pt x="36377" y="220"/>
                  </a:lnTo>
                  <a:lnTo>
                    <a:pt x="36333" y="176"/>
                  </a:lnTo>
                  <a:lnTo>
                    <a:pt x="36158" y="44"/>
                  </a:lnTo>
                  <a:lnTo>
                    <a:pt x="3611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32" name="Google Shape;14732;p408"/>
            <p:cNvSpPr/>
            <p:nvPr/>
          </p:nvSpPr>
          <p:spPr>
            <a:xfrm>
              <a:off x="6123600" y="1816975"/>
              <a:ext cx="957700" cy="1504025"/>
            </a:xfrm>
            <a:custGeom>
              <a:avLst/>
              <a:gdLst/>
              <a:ahLst/>
              <a:cxnLst/>
              <a:rect l="l" t="t" r="r" b="b"/>
              <a:pathLst>
                <a:path w="38308" h="60161" extrusionOk="0">
                  <a:moveTo>
                    <a:pt x="36772" y="1"/>
                  </a:moveTo>
                  <a:lnTo>
                    <a:pt x="36684" y="44"/>
                  </a:lnTo>
                  <a:lnTo>
                    <a:pt x="36684" y="132"/>
                  </a:lnTo>
                  <a:lnTo>
                    <a:pt x="36684" y="176"/>
                  </a:lnTo>
                  <a:lnTo>
                    <a:pt x="36684" y="264"/>
                  </a:lnTo>
                  <a:lnTo>
                    <a:pt x="37430" y="1624"/>
                  </a:lnTo>
                  <a:lnTo>
                    <a:pt x="37913" y="3160"/>
                  </a:lnTo>
                  <a:lnTo>
                    <a:pt x="37957" y="4740"/>
                  </a:lnTo>
                  <a:lnTo>
                    <a:pt x="37298" y="7372"/>
                  </a:lnTo>
                  <a:lnTo>
                    <a:pt x="36245" y="10620"/>
                  </a:lnTo>
                  <a:lnTo>
                    <a:pt x="36245" y="10663"/>
                  </a:lnTo>
                  <a:lnTo>
                    <a:pt x="36421" y="13077"/>
                  </a:lnTo>
                  <a:lnTo>
                    <a:pt x="36158" y="15183"/>
                  </a:lnTo>
                  <a:lnTo>
                    <a:pt x="36070" y="17509"/>
                  </a:lnTo>
                  <a:lnTo>
                    <a:pt x="35807" y="20142"/>
                  </a:lnTo>
                  <a:lnTo>
                    <a:pt x="35850" y="20229"/>
                  </a:lnTo>
                  <a:lnTo>
                    <a:pt x="36465" y="22160"/>
                  </a:lnTo>
                  <a:lnTo>
                    <a:pt x="36596" y="25802"/>
                  </a:lnTo>
                  <a:lnTo>
                    <a:pt x="36904" y="27601"/>
                  </a:lnTo>
                  <a:lnTo>
                    <a:pt x="36947" y="29488"/>
                  </a:lnTo>
                  <a:lnTo>
                    <a:pt x="36860" y="32077"/>
                  </a:lnTo>
                  <a:lnTo>
                    <a:pt x="36596" y="34578"/>
                  </a:lnTo>
                  <a:lnTo>
                    <a:pt x="36070" y="36333"/>
                  </a:lnTo>
                  <a:lnTo>
                    <a:pt x="34797" y="38308"/>
                  </a:lnTo>
                  <a:lnTo>
                    <a:pt x="33042" y="41555"/>
                  </a:lnTo>
                  <a:lnTo>
                    <a:pt x="31770" y="42828"/>
                  </a:lnTo>
                  <a:lnTo>
                    <a:pt x="30848" y="43047"/>
                  </a:lnTo>
                  <a:lnTo>
                    <a:pt x="29619" y="43091"/>
                  </a:lnTo>
                  <a:lnTo>
                    <a:pt x="29532" y="43135"/>
                  </a:lnTo>
                  <a:lnTo>
                    <a:pt x="27294" y="44364"/>
                  </a:lnTo>
                  <a:lnTo>
                    <a:pt x="22028" y="47040"/>
                  </a:lnTo>
                  <a:lnTo>
                    <a:pt x="18035" y="49103"/>
                  </a:lnTo>
                  <a:lnTo>
                    <a:pt x="15534" y="50726"/>
                  </a:lnTo>
                  <a:lnTo>
                    <a:pt x="12155" y="52086"/>
                  </a:lnTo>
                  <a:lnTo>
                    <a:pt x="12111" y="52086"/>
                  </a:lnTo>
                  <a:lnTo>
                    <a:pt x="10531" y="53008"/>
                  </a:lnTo>
                  <a:lnTo>
                    <a:pt x="8996" y="53886"/>
                  </a:lnTo>
                  <a:lnTo>
                    <a:pt x="7416" y="54719"/>
                  </a:lnTo>
                  <a:lnTo>
                    <a:pt x="5880" y="55597"/>
                  </a:lnTo>
                  <a:lnTo>
                    <a:pt x="5134" y="56080"/>
                  </a:lnTo>
                  <a:lnTo>
                    <a:pt x="4432" y="56562"/>
                  </a:lnTo>
                  <a:lnTo>
                    <a:pt x="3686" y="57089"/>
                  </a:lnTo>
                  <a:lnTo>
                    <a:pt x="2984" y="57659"/>
                  </a:lnTo>
                  <a:lnTo>
                    <a:pt x="88" y="59853"/>
                  </a:lnTo>
                  <a:lnTo>
                    <a:pt x="44" y="59897"/>
                  </a:lnTo>
                  <a:lnTo>
                    <a:pt x="0" y="59985"/>
                  </a:lnTo>
                  <a:lnTo>
                    <a:pt x="0" y="60029"/>
                  </a:lnTo>
                  <a:lnTo>
                    <a:pt x="44" y="60117"/>
                  </a:lnTo>
                  <a:lnTo>
                    <a:pt x="88" y="60160"/>
                  </a:lnTo>
                  <a:lnTo>
                    <a:pt x="176" y="60160"/>
                  </a:lnTo>
                  <a:lnTo>
                    <a:pt x="307" y="60117"/>
                  </a:lnTo>
                  <a:lnTo>
                    <a:pt x="3203" y="57923"/>
                  </a:lnTo>
                  <a:lnTo>
                    <a:pt x="3905" y="57396"/>
                  </a:lnTo>
                  <a:lnTo>
                    <a:pt x="4607" y="56869"/>
                  </a:lnTo>
                  <a:lnTo>
                    <a:pt x="5353" y="56387"/>
                  </a:lnTo>
                  <a:lnTo>
                    <a:pt x="6099" y="55904"/>
                  </a:lnTo>
                  <a:lnTo>
                    <a:pt x="7635" y="55026"/>
                  </a:lnTo>
                  <a:lnTo>
                    <a:pt x="9127" y="54193"/>
                  </a:lnTo>
                  <a:lnTo>
                    <a:pt x="10707" y="53315"/>
                  </a:lnTo>
                  <a:lnTo>
                    <a:pt x="12287" y="52394"/>
                  </a:lnTo>
                  <a:lnTo>
                    <a:pt x="15665" y="51033"/>
                  </a:lnTo>
                  <a:lnTo>
                    <a:pt x="15709" y="51033"/>
                  </a:lnTo>
                  <a:lnTo>
                    <a:pt x="18210" y="49410"/>
                  </a:lnTo>
                  <a:lnTo>
                    <a:pt x="22160" y="47347"/>
                  </a:lnTo>
                  <a:lnTo>
                    <a:pt x="27469" y="44671"/>
                  </a:lnTo>
                  <a:lnTo>
                    <a:pt x="29663" y="43442"/>
                  </a:lnTo>
                  <a:lnTo>
                    <a:pt x="30892" y="43398"/>
                  </a:lnTo>
                  <a:lnTo>
                    <a:pt x="30936" y="43398"/>
                  </a:lnTo>
                  <a:lnTo>
                    <a:pt x="31901" y="43179"/>
                  </a:lnTo>
                  <a:lnTo>
                    <a:pt x="31989" y="43135"/>
                  </a:lnTo>
                  <a:lnTo>
                    <a:pt x="33349" y="41775"/>
                  </a:lnTo>
                  <a:lnTo>
                    <a:pt x="33349" y="41731"/>
                  </a:lnTo>
                  <a:lnTo>
                    <a:pt x="35104" y="38527"/>
                  </a:lnTo>
                  <a:lnTo>
                    <a:pt x="36377" y="36509"/>
                  </a:lnTo>
                  <a:lnTo>
                    <a:pt x="36377" y="36465"/>
                  </a:lnTo>
                  <a:lnTo>
                    <a:pt x="36904" y="34666"/>
                  </a:lnTo>
                  <a:lnTo>
                    <a:pt x="36904" y="34622"/>
                  </a:lnTo>
                  <a:lnTo>
                    <a:pt x="37211" y="32121"/>
                  </a:lnTo>
                  <a:lnTo>
                    <a:pt x="37298" y="29488"/>
                  </a:lnTo>
                  <a:lnTo>
                    <a:pt x="37255" y="27601"/>
                  </a:lnTo>
                  <a:lnTo>
                    <a:pt x="37211" y="27557"/>
                  </a:lnTo>
                  <a:lnTo>
                    <a:pt x="36947" y="25758"/>
                  </a:lnTo>
                  <a:lnTo>
                    <a:pt x="36816" y="22116"/>
                  </a:lnTo>
                  <a:lnTo>
                    <a:pt x="36816" y="22072"/>
                  </a:lnTo>
                  <a:lnTo>
                    <a:pt x="36201" y="20142"/>
                  </a:lnTo>
                  <a:lnTo>
                    <a:pt x="36421" y="17509"/>
                  </a:lnTo>
                  <a:lnTo>
                    <a:pt x="36509" y="15227"/>
                  </a:lnTo>
                  <a:lnTo>
                    <a:pt x="36772" y="13077"/>
                  </a:lnTo>
                  <a:lnTo>
                    <a:pt x="36596" y="10663"/>
                  </a:lnTo>
                  <a:lnTo>
                    <a:pt x="37650" y="7460"/>
                  </a:lnTo>
                  <a:lnTo>
                    <a:pt x="38264" y="4827"/>
                  </a:lnTo>
                  <a:lnTo>
                    <a:pt x="38308" y="4783"/>
                  </a:lnTo>
                  <a:lnTo>
                    <a:pt x="38264" y="3160"/>
                  </a:lnTo>
                  <a:lnTo>
                    <a:pt x="38264" y="3072"/>
                  </a:lnTo>
                  <a:lnTo>
                    <a:pt x="37737" y="1492"/>
                  </a:lnTo>
                  <a:lnTo>
                    <a:pt x="37737" y="1449"/>
                  </a:lnTo>
                  <a:lnTo>
                    <a:pt x="36991" y="88"/>
                  </a:lnTo>
                  <a:lnTo>
                    <a:pt x="36947" y="44"/>
                  </a:lnTo>
                  <a:lnTo>
                    <a:pt x="3690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33" name="Google Shape;14733;p408"/>
            <p:cNvSpPr/>
            <p:nvPr/>
          </p:nvSpPr>
          <p:spPr>
            <a:xfrm>
              <a:off x="6392350" y="3454800"/>
              <a:ext cx="767950" cy="217250"/>
            </a:xfrm>
            <a:custGeom>
              <a:avLst/>
              <a:gdLst/>
              <a:ahLst/>
              <a:cxnLst/>
              <a:rect l="l" t="t" r="r" b="b"/>
              <a:pathLst>
                <a:path w="30718" h="8690" extrusionOk="0">
                  <a:moveTo>
                    <a:pt x="11234" y="1"/>
                  </a:moveTo>
                  <a:lnTo>
                    <a:pt x="7899" y="1010"/>
                  </a:lnTo>
                  <a:lnTo>
                    <a:pt x="3555" y="1975"/>
                  </a:lnTo>
                  <a:lnTo>
                    <a:pt x="3511" y="1975"/>
                  </a:lnTo>
                  <a:lnTo>
                    <a:pt x="89" y="3994"/>
                  </a:lnTo>
                  <a:lnTo>
                    <a:pt x="45" y="4038"/>
                  </a:lnTo>
                  <a:lnTo>
                    <a:pt x="1" y="4126"/>
                  </a:lnTo>
                  <a:lnTo>
                    <a:pt x="1" y="4169"/>
                  </a:lnTo>
                  <a:lnTo>
                    <a:pt x="45" y="4257"/>
                  </a:lnTo>
                  <a:lnTo>
                    <a:pt x="89" y="4301"/>
                  </a:lnTo>
                  <a:lnTo>
                    <a:pt x="132" y="4345"/>
                  </a:lnTo>
                  <a:lnTo>
                    <a:pt x="220" y="4345"/>
                  </a:lnTo>
                  <a:lnTo>
                    <a:pt x="264" y="4301"/>
                  </a:lnTo>
                  <a:lnTo>
                    <a:pt x="3687" y="2326"/>
                  </a:lnTo>
                  <a:lnTo>
                    <a:pt x="7987" y="1361"/>
                  </a:lnTo>
                  <a:lnTo>
                    <a:pt x="10313" y="659"/>
                  </a:lnTo>
                  <a:lnTo>
                    <a:pt x="11278" y="352"/>
                  </a:lnTo>
                  <a:lnTo>
                    <a:pt x="11497" y="352"/>
                  </a:lnTo>
                  <a:lnTo>
                    <a:pt x="13384" y="2283"/>
                  </a:lnTo>
                  <a:lnTo>
                    <a:pt x="13428" y="2326"/>
                  </a:lnTo>
                  <a:lnTo>
                    <a:pt x="15754" y="4257"/>
                  </a:lnTo>
                  <a:lnTo>
                    <a:pt x="15798" y="4257"/>
                  </a:lnTo>
                  <a:lnTo>
                    <a:pt x="18913" y="5969"/>
                  </a:lnTo>
                  <a:lnTo>
                    <a:pt x="20888" y="6802"/>
                  </a:lnTo>
                  <a:lnTo>
                    <a:pt x="23214" y="7592"/>
                  </a:lnTo>
                  <a:lnTo>
                    <a:pt x="26022" y="8601"/>
                  </a:lnTo>
                  <a:lnTo>
                    <a:pt x="26066" y="8601"/>
                  </a:lnTo>
                  <a:lnTo>
                    <a:pt x="26943" y="8689"/>
                  </a:lnTo>
                  <a:lnTo>
                    <a:pt x="26987" y="8689"/>
                  </a:lnTo>
                  <a:lnTo>
                    <a:pt x="27777" y="8558"/>
                  </a:lnTo>
                  <a:lnTo>
                    <a:pt x="27821" y="8514"/>
                  </a:lnTo>
                  <a:lnTo>
                    <a:pt x="28874" y="7899"/>
                  </a:lnTo>
                  <a:lnTo>
                    <a:pt x="28962" y="7855"/>
                  </a:lnTo>
                  <a:lnTo>
                    <a:pt x="30366" y="5881"/>
                  </a:lnTo>
                  <a:lnTo>
                    <a:pt x="30366" y="5837"/>
                  </a:lnTo>
                  <a:lnTo>
                    <a:pt x="30717" y="5003"/>
                  </a:lnTo>
                  <a:lnTo>
                    <a:pt x="30717" y="4872"/>
                  </a:lnTo>
                  <a:lnTo>
                    <a:pt x="30322" y="3380"/>
                  </a:lnTo>
                  <a:lnTo>
                    <a:pt x="30278" y="3380"/>
                  </a:lnTo>
                  <a:lnTo>
                    <a:pt x="29225" y="1010"/>
                  </a:lnTo>
                  <a:lnTo>
                    <a:pt x="29181" y="966"/>
                  </a:lnTo>
                  <a:lnTo>
                    <a:pt x="29137" y="922"/>
                  </a:lnTo>
                  <a:lnTo>
                    <a:pt x="29050" y="922"/>
                  </a:lnTo>
                  <a:lnTo>
                    <a:pt x="28962" y="966"/>
                  </a:lnTo>
                  <a:lnTo>
                    <a:pt x="28918" y="966"/>
                  </a:lnTo>
                  <a:lnTo>
                    <a:pt x="28874" y="1054"/>
                  </a:lnTo>
                  <a:lnTo>
                    <a:pt x="28874" y="1098"/>
                  </a:lnTo>
                  <a:lnTo>
                    <a:pt x="28918" y="1186"/>
                  </a:lnTo>
                  <a:lnTo>
                    <a:pt x="29971" y="3511"/>
                  </a:lnTo>
                  <a:lnTo>
                    <a:pt x="30366" y="4915"/>
                  </a:lnTo>
                  <a:lnTo>
                    <a:pt x="30059" y="5661"/>
                  </a:lnTo>
                  <a:lnTo>
                    <a:pt x="28699" y="7636"/>
                  </a:lnTo>
                  <a:lnTo>
                    <a:pt x="27689" y="8206"/>
                  </a:lnTo>
                  <a:lnTo>
                    <a:pt x="26943" y="8338"/>
                  </a:lnTo>
                  <a:lnTo>
                    <a:pt x="26154" y="8250"/>
                  </a:lnTo>
                  <a:lnTo>
                    <a:pt x="23301" y="7285"/>
                  </a:lnTo>
                  <a:lnTo>
                    <a:pt x="21020" y="6495"/>
                  </a:lnTo>
                  <a:lnTo>
                    <a:pt x="19045" y="5618"/>
                  </a:lnTo>
                  <a:lnTo>
                    <a:pt x="15973" y="3950"/>
                  </a:lnTo>
                  <a:lnTo>
                    <a:pt x="13648" y="2063"/>
                  </a:lnTo>
                  <a:lnTo>
                    <a:pt x="11673" y="89"/>
                  </a:lnTo>
                  <a:lnTo>
                    <a:pt x="11585" y="45"/>
                  </a:lnTo>
                  <a:lnTo>
                    <a:pt x="1132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34" name="Google Shape;14734;p408"/>
            <p:cNvSpPr/>
            <p:nvPr/>
          </p:nvSpPr>
          <p:spPr>
            <a:xfrm>
              <a:off x="6322150" y="3238700"/>
              <a:ext cx="868850" cy="265500"/>
            </a:xfrm>
            <a:custGeom>
              <a:avLst/>
              <a:gdLst/>
              <a:ahLst/>
              <a:cxnLst/>
              <a:rect l="l" t="t" r="r" b="b"/>
              <a:pathLst>
                <a:path w="34754" h="10620" extrusionOk="0">
                  <a:moveTo>
                    <a:pt x="34491" y="0"/>
                  </a:moveTo>
                  <a:lnTo>
                    <a:pt x="34447" y="44"/>
                  </a:lnTo>
                  <a:lnTo>
                    <a:pt x="33437" y="1492"/>
                  </a:lnTo>
                  <a:lnTo>
                    <a:pt x="32033" y="3730"/>
                  </a:lnTo>
                  <a:lnTo>
                    <a:pt x="32033" y="3774"/>
                  </a:lnTo>
                  <a:lnTo>
                    <a:pt x="31419" y="5442"/>
                  </a:lnTo>
                  <a:lnTo>
                    <a:pt x="31419" y="5485"/>
                  </a:lnTo>
                  <a:lnTo>
                    <a:pt x="31156" y="7592"/>
                  </a:lnTo>
                  <a:lnTo>
                    <a:pt x="31112" y="10005"/>
                  </a:lnTo>
                  <a:lnTo>
                    <a:pt x="30936" y="10225"/>
                  </a:lnTo>
                  <a:lnTo>
                    <a:pt x="30454" y="10268"/>
                  </a:lnTo>
                  <a:lnTo>
                    <a:pt x="29971" y="10225"/>
                  </a:lnTo>
                  <a:lnTo>
                    <a:pt x="29488" y="10137"/>
                  </a:lnTo>
                  <a:lnTo>
                    <a:pt x="29005" y="10005"/>
                  </a:lnTo>
                  <a:lnTo>
                    <a:pt x="28523" y="9830"/>
                  </a:lnTo>
                  <a:lnTo>
                    <a:pt x="28040" y="9610"/>
                  </a:lnTo>
                  <a:lnTo>
                    <a:pt x="27557" y="9347"/>
                  </a:lnTo>
                  <a:lnTo>
                    <a:pt x="27119" y="9084"/>
                  </a:lnTo>
                  <a:lnTo>
                    <a:pt x="26241" y="8513"/>
                  </a:lnTo>
                  <a:lnTo>
                    <a:pt x="25451" y="7899"/>
                  </a:lnTo>
                  <a:lnTo>
                    <a:pt x="24749" y="7328"/>
                  </a:lnTo>
                  <a:lnTo>
                    <a:pt x="24179" y="6846"/>
                  </a:lnTo>
                  <a:lnTo>
                    <a:pt x="19308" y="2633"/>
                  </a:lnTo>
                  <a:lnTo>
                    <a:pt x="19264" y="2633"/>
                  </a:lnTo>
                  <a:lnTo>
                    <a:pt x="17991" y="2019"/>
                  </a:lnTo>
                  <a:lnTo>
                    <a:pt x="17948" y="2019"/>
                  </a:lnTo>
                  <a:lnTo>
                    <a:pt x="17245" y="1887"/>
                  </a:lnTo>
                  <a:lnTo>
                    <a:pt x="17158" y="1931"/>
                  </a:lnTo>
                  <a:lnTo>
                    <a:pt x="16500" y="2370"/>
                  </a:lnTo>
                  <a:lnTo>
                    <a:pt x="16456" y="2370"/>
                  </a:lnTo>
                  <a:lnTo>
                    <a:pt x="14788" y="3994"/>
                  </a:lnTo>
                  <a:lnTo>
                    <a:pt x="13603" y="4827"/>
                  </a:lnTo>
                  <a:lnTo>
                    <a:pt x="12331" y="5178"/>
                  </a:lnTo>
                  <a:lnTo>
                    <a:pt x="10312" y="5529"/>
                  </a:lnTo>
                  <a:lnTo>
                    <a:pt x="10268" y="5529"/>
                  </a:lnTo>
                  <a:lnTo>
                    <a:pt x="8338" y="6144"/>
                  </a:lnTo>
                  <a:lnTo>
                    <a:pt x="5924" y="6714"/>
                  </a:lnTo>
                  <a:lnTo>
                    <a:pt x="5880" y="6714"/>
                  </a:lnTo>
                  <a:lnTo>
                    <a:pt x="4125" y="7416"/>
                  </a:lnTo>
                  <a:lnTo>
                    <a:pt x="4081" y="7460"/>
                  </a:lnTo>
                  <a:lnTo>
                    <a:pt x="2063" y="8645"/>
                  </a:lnTo>
                  <a:lnTo>
                    <a:pt x="2063" y="8689"/>
                  </a:lnTo>
                  <a:lnTo>
                    <a:pt x="88" y="10181"/>
                  </a:lnTo>
                  <a:lnTo>
                    <a:pt x="44" y="10225"/>
                  </a:lnTo>
                  <a:lnTo>
                    <a:pt x="0" y="10268"/>
                  </a:lnTo>
                  <a:lnTo>
                    <a:pt x="44" y="10356"/>
                  </a:lnTo>
                  <a:lnTo>
                    <a:pt x="44" y="10400"/>
                  </a:lnTo>
                  <a:lnTo>
                    <a:pt x="88" y="10444"/>
                  </a:lnTo>
                  <a:lnTo>
                    <a:pt x="176" y="10488"/>
                  </a:lnTo>
                  <a:lnTo>
                    <a:pt x="220" y="10488"/>
                  </a:lnTo>
                  <a:lnTo>
                    <a:pt x="308" y="10444"/>
                  </a:lnTo>
                  <a:lnTo>
                    <a:pt x="2238" y="8952"/>
                  </a:lnTo>
                  <a:lnTo>
                    <a:pt x="4257" y="7767"/>
                  </a:lnTo>
                  <a:lnTo>
                    <a:pt x="6012" y="7021"/>
                  </a:lnTo>
                  <a:lnTo>
                    <a:pt x="8425" y="6451"/>
                  </a:lnTo>
                  <a:lnTo>
                    <a:pt x="10356" y="5837"/>
                  </a:lnTo>
                  <a:lnTo>
                    <a:pt x="12375" y="5529"/>
                  </a:lnTo>
                  <a:lnTo>
                    <a:pt x="12419" y="5529"/>
                  </a:lnTo>
                  <a:lnTo>
                    <a:pt x="13735" y="5134"/>
                  </a:lnTo>
                  <a:lnTo>
                    <a:pt x="13779" y="5134"/>
                  </a:lnTo>
                  <a:lnTo>
                    <a:pt x="15008" y="4257"/>
                  </a:lnTo>
                  <a:lnTo>
                    <a:pt x="16719" y="2633"/>
                  </a:lnTo>
                  <a:lnTo>
                    <a:pt x="17289" y="2282"/>
                  </a:lnTo>
                  <a:lnTo>
                    <a:pt x="17860" y="2326"/>
                  </a:lnTo>
                  <a:lnTo>
                    <a:pt x="19088" y="2940"/>
                  </a:lnTo>
                  <a:lnTo>
                    <a:pt x="23959" y="7109"/>
                  </a:lnTo>
                  <a:lnTo>
                    <a:pt x="24705" y="7767"/>
                  </a:lnTo>
                  <a:lnTo>
                    <a:pt x="25495" y="8382"/>
                  </a:lnTo>
                  <a:lnTo>
                    <a:pt x="26329" y="8996"/>
                  </a:lnTo>
                  <a:lnTo>
                    <a:pt x="27162" y="9522"/>
                  </a:lnTo>
                  <a:lnTo>
                    <a:pt x="27952" y="9961"/>
                  </a:lnTo>
                  <a:lnTo>
                    <a:pt x="28391" y="10181"/>
                  </a:lnTo>
                  <a:lnTo>
                    <a:pt x="28786" y="10312"/>
                  </a:lnTo>
                  <a:lnTo>
                    <a:pt x="29225" y="10444"/>
                  </a:lnTo>
                  <a:lnTo>
                    <a:pt x="29620" y="10532"/>
                  </a:lnTo>
                  <a:lnTo>
                    <a:pt x="30015" y="10619"/>
                  </a:lnTo>
                  <a:lnTo>
                    <a:pt x="30454" y="10619"/>
                  </a:lnTo>
                  <a:lnTo>
                    <a:pt x="31024" y="10576"/>
                  </a:lnTo>
                  <a:lnTo>
                    <a:pt x="31156" y="10532"/>
                  </a:lnTo>
                  <a:lnTo>
                    <a:pt x="31419" y="10225"/>
                  </a:lnTo>
                  <a:lnTo>
                    <a:pt x="31463" y="10093"/>
                  </a:lnTo>
                  <a:lnTo>
                    <a:pt x="31507" y="7636"/>
                  </a:lnTo>
                  <a:lnTo>
                    <a:pt x="31726" y="5529"/>
                  </a:lnTo>
                  <a:lnTo>
                    <a:pt x="32340" y="3906"/>
                  </a:lnTo>
                  <a:lnTo>
                    <a:pt x="33745" y="1668"/>
                  </a:lnTo>
                  <a:lnTo>
                    <a:pt x="34710" y="264"/>
                  </a:lnTo>
                  <a:lnTo>
                    <a:pt x="34754" y="176"/>
                  </a:lnTo>
                  <a:lnTo>
                    <a:pt x="34754" y="132"/>
                  </a:lnTo>
                  <a:lnTo>
                    <a:pt x="34754" y="44"/>
                  </a:lnTo>
                  <a:lnTo>
                    <a:pt x="3466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35" name="Google Shape;14735;p408"/>
            <p:cNvSpPr/>
            <p:nvPr/>
          </p:nvSpPr>
          <p:spPr>
            <a:xfrm>
              <a:off x="6256325" y="3037950"/>
              <a:ext cx="923700" cy="403725"/>
            </a:xfrm>
            <a:custGeom>
              <a:avLst/>
              <a:gdLst/>
              <a:ahLst/>
              <a:cxnLst/>
              <a:rect l="l" t="t" r="r" b="b"/>
              <a:pathLst>
                <a:path w="36948" h="16149" extrusionOk="0">
                  <a:moveTo>
                    <a:pt x="34666" y="0"/>
                  </a:moveTo>
                  <a:lnTo>
                    <a:pt x="34622" y="88"/>
                  </a:lnTo>
                  <a:lnTo>
                    <a:pt x="34622" y="132"/>
                  </a:lnTo>
                  <a:lnTo>
                    <a:pt x="34622" y="220"/>
                  </a:lnTo>
                  <a:lnTo>
                    <a:pt x="35061" y="1931"/>
                  </a:lnTo>
                  <a:lnTo>
                    <a:pt x="35983" y="5178"/>
                  </a:lnTo>
                  <a:lnTo>
                    <a:pt x="36597" y="7811"/>
                  </a:lnTo>
                  <a:lnTo>
                    <a:pt x="35851" y="8908"/>
                  </a:lnTo>
                  <a:lnTo>
                    <a:pt x="34227" y="10927"/>
                  </a:lnTo>
                  <a:lnTo>
                    <a:pt x="33745" y="11058"/>
                  </a:lnTo>
                  <a:lnTo>
                    <a:pt x="32955" y="10795"/>
                  </a:lnTo>
                  <a:lnTo>
                    <a:pt x="29795" y="9347"/>
                  </a:lnTo>
                  <a:lnTo>
                    <a:pt x="27777" y="8381"/>
                  </a:lnTo>
                  <a:lnTo>
                    <a:pt x="23872" y="6890"/>
                  </a:lnTo>
                  <a:lnTo>
                    <a:pt x="23828" y="6890"/>
                  </a:lnTo>
                  <a:lnTo>
                    <a:pt x="22160" y="6495"/>
                  </a:lnTo>
                  <a:lnTo>
                    <a:pt x="20844" y="6451"/>
                  </a:lnTo>
                  <a:lnTo>
                    <a:pt x="20800" y="6451"/>
                  </a:lnTo>
                  <a:lnTo>
                    <a:pt x="19835" y="6670"/>
                  </a:lnTo>
                  <a:lnTo>
                    <a:pt x="19791" y="6670"/>
                  </a:lnTo>
                  <a:lnTo>
                    <a:pt x="18035" y="7548"/>
                  </a:lnTo>
                  <a:lnTo>
                    <a:pt x="15798" y="8776"/>
                  </a:lnTo>
                  <a:lnTo>
                    <a:pt x="15754" y="8776"/>
                  </a:lnTo>
                  <a:lnTo>
                    <a:pt x="13867" y="10137"/>
                  </a:lnTo>
                  <a:lnTo>
                    <a:pt x="12199" y="10356"/>
                  </a:lnTo>
                  <a:lnTo>
                    <a:pt x="9040" y="10532"/>
                  </a:lnTo>
                  <a:lnTo>
                    <a:pt x="8996" y="10532"/>
                  </a:lnTo>
                  <a:lnTo>
                    <a:pt x="7373" y="11058"/>
                  </a:lnTo>
                  <a:lnTo>
                    <a:pt x="3818" y="12638"/>
                  </a:lnTo>
                  <a:lnTo>
                    <a:pt x="3818" y="12682"/>
                  </a:lnTo>
                  <a:lnTo>
                    <a:pt x="1756" y="14042"/>
                  </a:lnTo>
                  <a:lnTo>
                    <a:pt x="44" y="15841"/>
                  </a:lnTo>
                  <a:lnTo>
                    <a:pt x="44" y="15885"/>
                  </a:lnTo>
                  <a:lnTo>
                    <a:pt x="1" y="15973"/>
                  </a:lnTo>
                  <a:lnTo>
                    <a:pt x="44" y="16017"/>
                  </a:lnTo>
                  <a:lnTo>
                    <a:pt x="88" y="16104"/>
                  </a:lnTo>
                  <a:lnTo>
                    <a:pt x="176" y="16148"/>
                  </a:lnTo>
                  <a:lnTo>
                    <a:pt x="264" y="16104"/>
                  </a:lnTo>
                  <a:lnTo>
                    <a:pt x="308" y="16061"/>
                  </a:lnTo>
                  <a:lnTo>
                    <a:pt x="1975" y="14305"/>
                  </a:lnTo>
                  <a:lnTo>
                    <a:pt x="3994" y="12945"/>
                  </a:lnTo>
                  <a:lnTo>
                    <a:pt x="7504" y="11365"/>
                  </a:lnTo>
                  <a:lnTo>
                    <a:pt x="9084" y="10883"/>
                  </a:lnTo>
                  <a:lnTo>
                    <a:pt x="12199" y="10707"/>
                  </a:lnTo>
                  <a:lnTo>
                    <a:pt x="13955" y="10488"/>
                  </a:lnTo>
                  <a:lnTo>
                    <a:pt x="14042" y="10444"/>
                  </a:lnTo>
                  <a:lnTo>
                    <a:pt x="15973" y="9084"/>
                  </a:lnTo>
                  <a:lnTo>
                    <a:pt x="18211" y="7855"/>
                  </a:lnTo>
                  <a:lnTo>
                    <a:pt x="19922" y="6977"/>
                  </a:lnTo>
                  <a:lnTo>
                    <a:pt x="20844" y="6802"/>
                  </a:lnTo>
                  <a:lnTo>
                    <a:pt x="22116" y="6846"/>
                  </a:lnTo>
                  <a:lnTo>
                    <a:pt x="23740" y="7197"/>
                  </a:lnTo>
                  <a:lnTo>
                    <a:pt x="27645" y="8733"/>
                  </a:lnTo>
                  <a:lnTo>
                    <a:pt x="29664" y="9698"/>
                  </a:lnTo>
                  <a:lnTo>
                    <a:pt x="32823" y="11146"/>
                  </a:lnTo>
                  <a:lnTo>
                    <a:pt x="32867" y="11146"/>
                  </a:lnTo>
                  <a:lnTo>
                    <a:pt x="33701" y="11409"/>
                  </a:lnTo>
                  <a:lnTo>
                    <a:pt x="33789" y="11409"/>
                  </a:lnTo>
                  <a:lnTo>
                    <a:pt x="34359" y="11234"/>
                  </a:lnTo>
                  <a:lnTo>
                    <a:pt x="34447" y="11190"/>
                  </a:lnTo>
                  <a:lnTo>
                    <a:pt x="36158" y="9084"/>
                  </a:lnTo>
                  <a:lnTo>
                    <a:pt x="36948" y="7943"/>
                  </a:lnTo>
                  <a:lnTo>
                    <a:pt x="36948" y="7899"/>
                  </a:lnTo>
                  <a:lnTo>
                    <a:pt x="36948" y="7811"/>
                  </a:lnTo>
                  <a:lnTo>
                    <a:pt x="36334" y="5090"/>
                  </a:lnTo>
                  <a:lnTo>
                    <a:pt x="35368" y="1843"/>
                  </a:lnTo>
                  <a:lnTo>
                    <a:pt x="34929" y="132"/>
                  </a:lnTo>
                  <a:lnTo>
                    <a:pt x="34929" y="44"/>
                  </a:lnTo>
                  <a:lnTo>
                    <a:pt x="3488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36" name="Google Shape;14736;p408"/>
            <p:cNvSpPr/>
            <p:nvPr/>
          </p:nvSpPr>
          <p:spPr>
            <a:xfrm>
              <a:off x="6203675" y="2736275"/>
              <a:ext cx="931375" cy="657125"/>
            </a:xfrm>
            <a:custGeom>
              <a:avLst/>
              <a:gdLst/>
              <a:ahLst/>
              <a:cxnLst/>
              <a:rect l="l" t="t" r="r" b="b"/>
              <a:pathLst>
                <a:path w="37255" h="26285" extrusionOk="0">
                  <a:moveTo>
                    <a:pt x="37035" y="0"/>
                  </a:moveTo>
                  <a:lnTo>
                    <a:pt x="36992" y="44"/>
                  </a:lnTo>
                  <a:lnTo>
                    <a:pt x="36948" y="88"/>
                  </a:lnTo>
                  <a:lnTo>
                    <a:pt x="36904" y="132"/>
                  </a:lnTo>
                  <a:lnTo>
                    <a:pt x="36465" y="2326"/>
                  </a:lnTo>
                  <a:lnTo>
                    <a:pt x="36421" y="4564"/>
                  </a:lnTo>
                  <a:lnTo>
                    <a:pt x="36290" y="9040"/>
                  </a:lnTo>
                  <a:lnTo>
                    <a:pt x="36333" y="12550"/>
                  </a:lnTo>
                  <a:lnTo>
                    <a:pt x="36333" y="12594"/>
                  </a:lnTo>
                  <a:lnTo>
                    <a:pt x="36597" y="13691"/>
                  </a:lnTo>
                  <a:lnTo>
                    <a:pt x="36158" y="14700"/>
                  </a:lnTo>
                  <a:lnTo>
                    <a:pt x="34929" y="15314"/>
                  </a:lnTo>
                  <a:lnTo>
                    <a:pt x="33393" y="15666"/>
                  </a:lnTo>
                  <a:lnTo>
                    <a:pt x="31682" y="15885"/>
                  </a:lnTo>
                  <a:lnTo>
                    <a:pt x="29971" y="15358"/>
                  </a:lnTo>
                  <a:lnTo>
                    <a:pt x="27294" y="14261"/>
                  </a:lnTo>
                  <a:lnTo>
                    <a:pt x="26153" y="13252"/>
                  </a:lnTo>
                  <a:lnTo>
                    <a:pt x="25890" y="13252"/>
                  </a:lnTo>
                  <a:lnTo>
                    <a:pt x="25276" y="13823"/>
                  </a:lnTo>
                  <a:lnTo>
                    <a:pt x="24178" y="14305"/>
                  </a:lnTo>
                  <a:lnTo>
                    <a:pt x="21502" y="15490"/>
                  </a:lnTo>
                  <a:lnTo>
                    <a:pt x="18825" y="16631"/>
                  </a:lnTo>
                  <a:lnTo>
                    <a:pt x="16850" y="17596"/>
                  </a:lnTo>
                  <a:lnTo>
                    <a:pt x="13823" y="19571"/>
                  </a:lnTo>
                  <a:lnTo>
                    <a:pt x="12199" y="19615"/>
                  </a:lnTo>
                  <a:lnTo>
                    <a:pt x="9435" y="19790"/>
                  </a:lnTo>
                  <a:lnTo>
                    <a:pt x="9391" y="19834"/>
                  </a:lnTo>
                  <a:lnTo>
                    <a:pt x="8425" y="20185"/>
                  </a:lnTo>
                  <a:lnTo>
                    <a:pt x="6495" y="21107"/>
                  </a:lnTo>
                  <a:lnTo>
                    <a:pt x="4520" y="22204"/>
                  </a:lnTo>
                  <a:lnTo>
                    <a:pt x="4476" y="22204"/>
                  </a:lnTo>
                  <a:lnTo>
                    <a:pt x="2633" y="23476"/>
                  </a:lnTo>
                  <a:lnTo>
                    <a:pt x="2633" y="23520"/>
                  </a:lnTo>
                  <a:lnTo>
                    <a:pt x="44" y="25977"/>
                  </a:lnTo>
                  <a:lnTo>
                    <a:pt x="0" y="26021"/>
                  </a:lnTo>
                  <a:lnTo>
                    <a:pt x="0" y="26109"/>
                  </a:lnTo>
                  <a:lnTo>
                    <a:pt x="0" y="26153"/>
                  </a:lnTo>
                  <a:lnTo>
                    <a:pt x="44" y="26241"/>
                  </a:lnTo>
                  <a:lnTo>
                    <a:pt x="88" y="26285"/>
                  </a:lnTo>
                  <a:lnTo>
                    <a:pt x="220" y="26285"/>
                  </a:lnTo>
                  <a:lnTo>
                    <a:pt x="264" y="26241"/>
                  </a:lnTo>
                  <a:lnTo>
                    <a:pt x="2853" y="23783"/>
                  </a:lnTo>
                  <a:lnTo>
                    <a:pt x="4696" y="22511"/>
                  </a:lnTo>
                  <a:lnTo>
                    <a:pt x="6670" y="21414"/>
                  </a:lnTo>
                  <a:lnTo>
                    <a:pt x="8557" y="20492"/>
                  </a:lnTo>
                  <a:lnTo>
                    <a:pt x="9479" y="20141"/>
                  </a:lnTo>
                  <a:lnTo>
                    <a:pt x="12243" y="19966"/>
                  </a:lnTo>
                  <a:lnTo>
                    <a:pt x="13867" y="19922"/>
                  </a:lnTo>
                  <a:lnTo>
                    <a:pt x="13954" y="19878"/>
                  </a:lnTo>
                  <a:lnTo>
                    <a:pt x="17026" y="17903"/>
                  </a:lnTo>
                  <a:lnTo>
                    <a:pt x="18957" y="16982"/>
                  </a:lnTo>
                  <a:lnTo>
                    <a:pt x="21633" y="15797"/>
                  </a:lnTo>
                  <a:lnTo>
                    <a:pt x="24354" y="14656"/>
                  </a:lnTo>
                  <a:lnTo>
                    <a:pt x="25451" y="14130"/>
                  </a:lnTo>
                  <a:lnTo>
                    <a:pt x="25495" y="14086"/>
                  </a:lnTo>
                  <a:lnTo>
                    <a:pt x="26021" y="13647"/>
                  </a:lnTo>
                  <a:lnTo>
                    <a:pt x="27118" y="14568"/>
                  </a:lnTo>
                  <a:lnTo>
                    <a:pt x="27162" y="14568"/>
                  </a:lnTo>
                  <a:lnTo>
                    <a:pt x="29839" y="15666"/>
                  </a:lnTo>
                  <a:lnTo>
                    <a:pt x="31594" y="16236"/>
                  </a:lnTo>
                  <a:lnTo>
                    <a:pt x="31682" y="16236"/>
                  </a:lnTo>
                  <a:lnTo>
                    <a:pt x="33437" y="16017"/>
                  </a:lnTo>
                  <a:lnTo>
                    <a:pt x="33481" y="16017"/>
                  </a:lnTo>
                  <a:lnTo>
                    <a:pt x="35061" y="15622"/>
                  </a:lnTo>
                  <a:lnTo>
                    <a:pt x="36377" y="14963"/>
                  </a:lnTo>
                  <a:lnTo>
                    <a:pt x="36465" y="14876"/>
                  </a:lnTo>
                  <a:lnTo>
                    <a:pt x="36904" y="13779"/>
                  </a:lnTo>
                  <a:lnTo>
                    <a:pt x="36948" y="13691"/>
                  </a:lnTo>
                  <a:lnTo>
                    <a:pt x="36684" y="12506"/>
                  </a:lnTo>
                  <a:lnTo>
                    <a:pt x="36641" y="9040"/>
                  </a:lnTo>
                  <a:lnTo>
                    <a:pt x="36772" y="4608"/>
                  </a:lnTo>
                  <a:lnTo>
                    <a:pt x="36816" y="2370"/>
                  </a:lnTo>
                  <a:lnTo>
                    <a:pt x="37255" y="220"/>
                  </a:lnTo>
                  <a:lnTo>
                    <a:pt x="37255" y="132"/>
                  </a:lnTo>
                  <a:lnTo>
                    <a:pt x="37255" y="88"/>
                  </a:lnTo>
                  <a:lnTo>
                    <a:pt x="37211" y="44"/>
                  </a:lnTo>
                  <a:lnTo>
                    <a:pt x="3712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37" name="Google Shape;14737;p408"/>
            <p:cNvSpPr/>
            <p:nvPr/>
          </p:nvSpPr>
          <p:spPr>
            <a:xfrm>
              <a:off x="6895875" y="1781875"/>
              <a:ext cx="345600" cy="2234625"/>
            </a:xfrm>
            <a:custGeom>
              <a:avLst/>
              <a:gdLst/>
              <a:ahLst/>
              <a:cxnLst/>
              <a:rect l="l" t="t" r="r" b="b"/>
              <a:pathLst>
                <a:path w="13824" h="89385" extrusionOk="0">
                  <a:moveTo>
                    <a:pt x="8426" y="0"/>
                  </a:moveTo>
                  <a:lnTo>
                    <a:pt x="8382" y="44"/>
                  </a:lnTo>
                  <a:lnTo>
                    <a:pt x="8294" y="44"/>
                  </a:lnTo>
                  <a:lnTo>
                    <a:pt x="8250" y="132"/>
                  </a:lnTo>
                  <a:lnTo>
                    <a:pt x="8250" y="176"/>
                  </a:lnTo>
                  <a:lnTo>
                    <a:pt x="8250" y="264"/>
                  </a:lnTo>
                  <a:lnTo>
                    <a:pt x="8294" y="308"/>
                  </a:lnTo>
                  <a:lnTo>
                    <a:pt x="9962" y="2414"/>
                  </a:lnTo>
                  <a:lnTo>
                    <a:pt x="9962" y="2458"/>
                  </a:lnTo>
                  <a:lnTo>
                    <a:pt x="11190" y="3511"/>
                  </a:lnTo>
                  <a:lnTo>
                    <a:pt x="11278" y="3555"/>
                  </a:lnTo>
                  <a:lnTo>
                    <a:pt x="12814" y="4037"/>
                  </a:lnTo>
                  <a:lnTo>
                    <a:pt x="13165" y="4388"/>
                  </a:lnTo>
                  <a:lnTo>
                    <a:pt x="13341" y="5003"/>
                  </a:lnTo>
                  <a:lnTo>
                    <a:pt x="13472" y="6495"/>
                  </a:lnTo>
                  <a:lnTo>
                    <a:pt x="13341" y="7504"/>
                  </a:lnTo>
                  <a:lnTo>
                    <a:pt x="12726" y="9347"/>
                  </a:lnTo>
                  <a:lnTo>
                    <a:pt x="12068" y="12067"/>
                  </a:lnTo>
                  <a:lnTo>
                    <a:pt x="11629" y="14656"/>
                  </a:lnTo>
                  <a:lnTo>
                    <a:pt x="11629" y="14700"/>
                  </a:lnTo>
                  <a:lnTo>
                    <a:pt x="11498" y="17114"/>
                  </a:lnTo>
                  <a:lnTo>
                    <a:pt x="11454" y="19703"/>
                  </a:lnTo>
                  <a:lnTo>
                    <a:pt x="11103" y="24573"/>
                  </a:lnTo>
                  <a:lnTo>
                    <a:pt x="11103" y="24617"/>
                  </a:lnTo>
                  <a:lnTo>
                    <a:pt x="11322" y="26460"/>
                  </a:lnTo>
                  <a:lnTo>
                    <a:pt x="12112" y="29620"/>
                  </a:lnTo>
                  <a:lnTo>
                    <a:pt x="12858" y="32691"/>
                  </a:lnTo>
                  <a:lnTo>
                    <a:pt x="12770" y="33525"/>
                  </a:lnTo>
                  <a:lnTo>
                    <a:pt x="11805" y="35675"/>
                  </a:lnTo>
                  <a:lnTo>
                    <a:pt x="10664" y="38527"/>
                  </a:lnTo>
                  <a:lnTo>
                    <a:pt x="10664" y="38571"/>
                  </a:lnTo>
                  <a:lnTo>
                    <a:pt x="10269" y="40546"/>
                  </a:lnTo>
                  <a:lnTo>
                    <a:pt x="10269" y="40590"/>
                  </a:lnTo>
                  <a:lnTo>
                    <a:pt x="10181" y="42740"/>
                  </a:lnTo>
                  <a:lnTo>
                    <a:pt x="10050" y="47654"/>
                  </a:lnTo>
                  <a:lnTo>
                    <a:pt x="10181" y="49761"/>
                  </a:lnTo>
                  <a:lnTo>
                    <a:pt x="10181" y="49805"/>
                  </a:lnTo>
                  <a:lnTo>
                    <a:pt x="10664" y="52174"/>
                  </a:lnTo>
                  <a:lnTo>
                    <a:pt x="12375" y="58537"/>
                  </a:lnTo>
                  <a:lnTo>
                    <a:pt x="12331" y="58932"/>
                  </a:lnTo>
                  <a:lnTo>
                    <a:pt x="11498" y="60204"/>
                  </a:lnTo>
                  <a:lnTo>
                    <a:pt x="10269" y="62135"/>
                  </a:lnTo>
                  <a:lnTo>
                    <a:pt x="10225" y="62179"/>
                  </a:lnTo>
                  <a:lnTo>
                    <a:pt x="9742" y="63671"/>
                  </a:lnTo>
                  <a:lnTo>
                    <a:pt x="9699" y="63715"/>
                  </a:lnTo>
                  <a:lnTo>
                    <a:pt x="9347" y="67664"/>
                  </a:lnTo>
                  <a:lnTo>
                    <a:pt x="9347" y="67708"/>
                  </a:lnTo>
                  <a:lnTo>
                    <a:pt x="9479" y="68278"/>
                  </a:lnTo>
                  <a:lnTo>
                    <a:pt x="10576" y="70648"/>
                  </a:lnTo>
                  <a:lnTo>
                    <a:pt x="12639" y="74948"/>
                  </a:lnTo>
                  <a:lnTo>
                    <a:pt x="12287" y="75957"/>
                  </a:lnTo>
                  <a:lnTo>
                    <a:pt x="10401" y="77186"/>
                  </a:lnTo>
                  <a:lnTo>
                    <a:pt x="8558" y="78546"/>
                  </a:lnTo>
                  <a:lnTo>
                    <a:pt x="6276" y="80477"/>
                  </a:lnTo>
                  <a:lnTo>
                    <a:pt x="5969" y="80521"/>
                  </a:lnTo>
                  <a:lnTo>
                    <a:pt x="5881" y="80565"/>
                  </a:lnTo>
                  <a:lnTo>
                    <a:pt x="3643" y="82715"/>
                  </a:lnTo>
                  <a:lnTo>
                    <a:pt x="2327" y="84163"/>
                  </a:lnTo>
                  <a:lnTo>
                    <a:pt x="2283" y="84207"/>
                  </a:lnTo>
                  <a:lnTo>
                    <a:pt x="1405" y="86313"/>
                  </a:lnTo>
                  <a:lnTo>
                    <a:pt x="45" y="89165"/>
                  </a:lnTo>
                  <a:lnTo>
                    <a:pt x="1" y="89209"/>
                  </a:lnTo>
                  <a:lnTo>
                    <a:pt x="45" y="89297"/>
                  </a:lnTo>
                  <a:lnTo>
                    <a:pt x="45" y="89341"/>
                  </a:lnTo>
                  <a:lnTo>
                    <a:pt x="133" y="89385"/>
                  </a:lnTo>
                  <a:lnTo>
                    <a:pt x="308" y="89385"/>
                  </a:lnTo>
                  <a:lnTo>
                    <a:pt x="352" y="89297"/>
                  </a:lnTo>
                  <a:lnTo>
                    <a:pt x="1712" y="86445"/>
                  </a:lnTo>
                  <a:lnTo>
                    <a:pt x="2590" y="84382"/>
                  </a:lnTo>
                  <a:lnTo>
                    <a:pt x="3906" y="82978"/>
                  </a:lnTo>
                  <a:lnTo>
                    <a:pt x="6056" y="80828"/>
                  </a:lnTo>
                  <a:lnTo>
                    <a:pt x="6364" y="80784"/>
                  </a:lnTo>
                  <a:lnTo>
                    <a:pt x="6451" y="80740"/>
                  </a:lnTo>
                  <a:lnTo>
                    <a:pt x="8777" y="78853"/>
                  </a:lnTo>
                  <a:lnTo>
                    <a:pt x="10620" y="77493"/>
                  </a:lnTo>
                  <a:lnTo>
                    <a:pt x="12551" y="76220"/>
                  </a:lnTo>
                  <a:lnTo>
                    <a:pt x="12639" y="76133"/>
                  </a:lnTo>
                  <a:lnTo>
                    <a:pt x="12990" y="74992"/>
                  </a:lnTo>
                  <a:lnTo>
                    <a:pt x="12990" y="74860"/>
                  </a:lnTo>
                  <a:lnTo>
                    <a:pt x="10883" y="70472"/>
                  </a:lnTo>
                  <a:lnTo>
                    <a:pt x="9830" y="68146"/>
                  </a:lnTo>
                  <a:lnTo>
                    <a:pt x="9699" y="67664"/>
                  </a:lnTo>
                  <a:lnTo>
                    <a:pt x="10050" y="63758"/>
                  </a:lnTo>
                  <a:lnTo>
                    <a:pt x="10576" y="62310"/>
                  </a:lnTo>
                  <a:lnTo>
                    <a:pt x="11761" y="60424"/>
                  </a:lnTo>
                  <a:lnTo>
                    <a:pt x="12639" y="59063"/>
                  </a:lnTo>
                  <a:lnTo>
                    <a:pt x="12682" y="59019"/>
                  </a:lnTo>
                  <a:lnTo>
                    <a:pt x="12726" y="58537"/>
                  </a:lnTo>
                  <a:lnTo>
                    <a:pt x="12726" y="58449"/>
                  </a:lnTo>
                  <a:lnTo>
                    <a:pt x="11761" y="54982"/>
                  </a:lnTo>
                  <a:lnTo>
                    <a:pt x="11015" y="52086"/>
                  </a:lnTo>
                  <a:lnTo>
                    <a:pt x="10532" y="49761"/>
                  </a:lnTo>
                  <a:lnTo>
                    <a:pt x="10401" y="47654"/>
                  </a:lnTo>
                  <a:lnTo>
                    <a:pt x="10532" y="42740"/>
                  </a:lnTo>
                  <a:lnTo>
                    <a:pt x="10620" y="40634"/>
                  </a:lnTo>
                  <a:lnTo>
                    <a:pt x="11015" y="38659"/>
                  </a:lnTo>
                  <a:lnTo>
                    <a:pt x="12112" y="35807"/>
                  </a:lnTo>
                  <a:lnTo>
                    <a:pt x="13077" y="33657"/>
                  </a:lnTo>
                  <a:lnTo>
                    <a:pt x="13077" y="33613"/>
                  </a:lnTo>
                  <a:lnTo>
                    <a:pt x="13209" y="32691"/>
                  </a:lnTo>
                  <a:lnTo>
                    <a:pt x="13209" y="32603"/>
                  </a:lnTo>
                  <a:lnTo>
                    <a:pt x="12463" y="29532"/>
                  </a:lnTo>
                  <a:lnTo>
                    <a:pt x="11673" y="26416"/>
                  </a:lnTo>
                  <a:lnTo>
                    <a:pt x="11454" y="24617"/>
                  </a:lnTo>
                  <a:lnTo>
                    <a:pt x="11805" y="19746"/>
                  </a:lnTo>
                  <a:lnTo>
                    <a:pt x="11849" y="17114"/>
                  </a:lnTo>
                  <a:lnTo>
                    <a:pt x="11980" y="14744"/>
                  </a:lnTo>
                  <a:lnTo>
                    <a:pt x="12419" y="12155"/>
                  </a:lnTo>
                  <a:lnTo>
                    <a:pt x="13077" y="9435"/>
                  </a:lnTo>
                  <a:lnTo>
                    <a:pt x="13648" y="7592"/>
                  </a:lnTo>
                  <a:lnTo>
                    <a:pt x="13823" y="6539"/>
                  </a:lnTo>
                  <a:lnTo>
                    <a:pt x="13823" y="6495"/>
                  </a:lnTo>
                  <a:lnTo>
                    <a:pt x="13692" y="4959"/>
                  </a:lnTo>
                  <a:lnTo>
                    <a:pt x="13692" y="4915"/>
                  </a:lnTo>
                  <a:lnTo>
                    <a:pt x="13472" y="4213"/>
                  </a:lnTo>
                  <a:lnTo>
                    <a:pt x="13428" y="4169"/>
                  </a:lnTo>
                  <a:lnTo>
                    <a:pt x="13033" y="3774"/>
                  </a:lnTo>
                  <a:lnTo>
                    <a:pt x="12946" y="3730"/>
                  </a:lnTo>
                  <a:lnTo>
                    <a:pt x="11410" y="3204"/>
                  </a:lnTo>
                  <a:lnTo>
                    <a:pt x="10225" y="2194"/>
                  </a:lnTo>
                  <a:lnTo>
                    <a:pt x="8558" y="88"/>
                  </a:lnTo>
                  <a:lnTo>
                    <a:pt x="8514" y="44"/>
                  </a:lnTo>
                  <a:lnTo>
                    <a:pt x="842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38" name="Google Shape;14738;p408"/>
            <p:cNvSpPr/>
            <p:nvPr/>
          </p:nvSpPr>
          <p:spPr>
            <a:xfrm>
              <a:off x="6471350" y="3612775"/>
              <a:ext cx="385075" cy="336800"/>
            </a:xfrm>
            <a:custGeom>
              <a:avLst/>
              <a:gdLst/>
              <a:ahLst/>
              <a:cxnLst/>
              <a:rect l="l" t="t" r="r" b="b"/>
              <a:pathLst>
                <a:path w="15403" h="13472" extrusionOk="0">
                  <a:moveTo>
                    <a:pt x="7197" y="1"/>
                  </a:moveTo>
                  <a:lnTo>
                    <a:pt x="2677" y="439"/>
                  </a:lnTo>
                  <a:lnTo>
                    <a:pt x="176" y="527"/>
                  </a:lnTo>
                  <a:lnTo>
                    <a:pt x="132" y="527"/>
                  </a:lnTo>
                  <a:lnTo>
                    <a:pt x="44" y="571"/>
                  </a:lnTo>
                  <a:lnTo>
                    <a:pt x="0" y="615"/>
                  </a:lnTo>
                  <a:lnTo>
                    <a:pt x="0" y="703"/>
                  </a:lnTo>
                  <a:lnTo>
                    <a:pt x="44" y="747"/>
                  </a:lnTo>
                  <a:lnTo>
                    <a:pt x="44" y="790"/>
                  </a:lnTo>
                  <a:lnTo>
                    <a:pt x="132" y="834"/>
                  </a:lnTo>
                  <a:lnTo>
                    <a:pt x="176" y="878"/>
                  </a:lnTo>
                  <a:lnTo>
                    <a:pt x="2721" y="790"/>
                  </a:lnTo>
                  <a:lnTo>
                    <a:pt x="7197" y="352"/>
                  </a:lnTo>
                  <a:lnTo>
                    <a:pt x="7548" y="615"/>
                  </a:lnTo>
                  <a:lnTo>
                    <a:pt x="8469" y="1449"/>
                  </a:lnTo>
                  <a:lnTo>
                    <a:pt x="10005" y="2941"/>
                  </a:lnTo>
                  <a:lnTo>
                    <a:pt x="11804" y="4740"/>
                  </a:lnTo>
                  <a:lnTo>
                    <a:pt x="14525" y="7899"/>
                  </a:lnTo>
                  <a:lnTo>
                    <a:pt x="15051" y="9128"/>
                  </a:lnTo>
                  <a:lnTo>
                    <a:pt x="14963" y="10576"/>
                  </a:lnTo>
                  <a:lnTo>
                    <a:pt x="14042" y="13252"/>
                  </a:lnTo>
                  <a:lnTo>
                    <a:pt x="13998" y="13296"/>
                  </a:lnTo>
                  <a:lnTo>
                    <a:pt x="14042" y="13384"/>
                  </a:lnTo>
                  <a:lnTo>
                    <a:pt x="14086" y="13428"/>
                  </a:lnTo>
                  <a:lnTo>
                    <a:pt x="14130" y="13472"/>
                  </a:lnTo>
                  <a:lnTo>
                    <a:pt x="14174" y="13472"/>
                  </a:lnTo>
                  <a:lnTo>
                    <a:pt x="14305" y="13428"/>
                  </a:lnTo>
                  <a:lnTo>
                    <a:pt x="14349" y="13340"/>
                  </a:lnTo>
                  <a:lnTo>
                    <a:pt x="15271" y="10664"/>
                  </a:lnTo>
                  <a:lnTo>
                    <a:pt x="15314" y="10620"/>
                  </a:lnTo>
                  <a:lnTo>
                    <a:pt x="15402" y="9084"/>
                  </a:lnTo>
                  <a:lnTo>
                    <a:pt x="15402" y="9040"/>
                  </a:lnTo>
                  <a:lnTo>
                    <a:pt x="14832" y="7724"/>
                  </a:lnTo>
                  <a:lnTo>
                    <a:pt x="14788" y="7680"/>
                  </a:lnTo>
                  <a:lnTo>
                    <a:pt x="12067" y="4520"/>
                  </a:lnTo>
                  <a:lnTo>
                    <a:pt x="10268" y="2677"/>
                  </a:lnTo>
                  <a:lnTo>
                    <a:pt x="8689" y="1185"/>
                  </a:lnTo>
                  <a:lnTo>
                    <a:pt x="7811" y="352"/>
                  </a:lnTo>
                  <a:lnTo>
                    <a:pt x="7767" y="308"/>
                  </a:lnTo>
                  <a:lnTo>
                    <a:pt x="732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39" name="Google Shape;14739;p408"/>
            <p:cNvSpPr/>
            <p:nvPr/>
          </p:nvSpPr>
          <p:spPr>
            <a:xfrm>
              <a:off x="6507550" y="3657750"/>
              <a:ext cx="242450" cy="218325"/>
            </a:xfrm>
            <a:custGeom>
              <a:avLst/>
              <a:gdLst/>
              <a:ahLst/>
              <a:cxnLst/>
              <a:rect l="l" t="t" r="r" b="b"/>
              <a:pathLst>
                <a:path w="9698" h="8733" extrusionOk="0">
                  <a:moveTo>
                    <a:pt x="1624" y="1"/>
                  </a:moveTo>
                  <a:lnTo>
                    <a:pt x="176" y="45"/>
                  </a:lnTo>
                  <a:lnTo>
                    <a:pt x="132" y="45"/>
                  </a:lnTo>
                  <a:lnTo>
                    <a:pt x="44" y="88"/>
                  </a:lnTo>
                  <a:lnTo>
                    <a:pt x="44" y="132"/>
                  </a:lnTo>
                  <a:lnTo>
                    <a:pt x="0" y="220"/>
                  </a:lnTo>
                  <a:lnTo>
                    <a:pt x="44" y="264"/>
                  </a:lnTo>
                  <a:lnTo>
                    <a:pt x="44" y="308"/>
                  </a:lnTo>
                  <a:lnTo>
                    <a:pt x="176" y="396"/>
                  </a:lnTo>
                  <a:lnTo>
                    <a:pt x="1624" y="352"/>
                  </a:lnTo>
                  <a:lnTo>
                    <a:pt x="3555" y="483"/>
                  </a:lnTo>
                  <a:lnTo>
                    <a:pt x="4301" y="747"/>
                  </a:lnTo>
                  <a:lnTo>
                    <a:pt x="5529" y="1844"/>
                  </a:lnTo>
                  <a:lnTo>
                    <a:pt x="7504" y="3994"/>
                  </a:lnTo>
                  <a:lnTo>
                    <a:pt x="8425" y="5266"/>
                  </a:lnTo>
                  <a:lnTo>
                    <a:pt x="9127" y="6627"/>
                  </a:lnTo>
                  <a:lnTo>
                    <a:pt x="9347" y="8075"/>
                  </a:lnTo>
                  <a:lnTo>
                    <a:pt x="9259" y="8513"/>
                  </a:lnTo>
                  <a:lnTo>
                    <a:pt x="9259" y="8601"/>
                  </a:lnTo>
                  <a:lnTo>
                    <a:pt x="9303" y="8645"/>
                  </a:lnTo>
                  <a:lnTo>
                    <a:pt x="9347" y="8689"/>
                  </a:lnTo>
                  <a:lnTo>
                    <a:pt x="9435" y="8733"/>
                  </a:lnTo>
                  <a:lnTo>
                    <a:pt x="9566" y="8689"/>
                  </a:lnTo>
                  <a:lnTo>
                    <a:pt x="9610" y="8557"/>
                  </a:lnTo>
                  <a:lnTo>
                    <a:pt x="9698" y="8119"/>
                  </a:lnTo>
                  <a:lnTo>
                    <a:pt x="9698" y="8075"/>
                  </a:lnTo>
                  <a:lnTo>
                    <a:pt x="9435" y="6539"/>
                  </a:lnTo>
                  <a:lnTo>
                    <a:pt x="9435" y="6495"/>
                  </a:lnTo>
                  <a:lnTo>
                    <a:pt x="8732" y="5091"/>
                  </a:lnTo>
                  <a:lnTo>
                    <a:pt x="8689" y="5047"/>
                  </a:lnTo>
                  <a:lnTo>
                    <a:pt x="7767" y="3774"/>
                  </a:lnTo>
                  <a:lnTo>
                    <a:pt x="5749" y="1580"/>
                  </a:lnTo>
                  <a:lnTo>
                    <a:pt x="4520" y="440"/>
                  </a:lnTo>
                  <a:lnTo>
                    <a:pt x="4432" y="396"/>
                  </a:lnTo>
                  <a:lnTo>
                    <a:pt x="3642" y="132"/>
                  </a:lnTo>
                  <a:lnTo>
                    <a:pt x="3598" y="132"/>
                  </a:lnTo>
                  <a:lnTo>
                    <a:pt x="162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40" name="Google Shape;14740;p408"/>
            <p:cNvSpPr/>
            <p:nvPr/>
          </p:nvSpPr>
          <p:spPr>
            <a:xfrm>
              <a:off x="6151025" y="1762125"/>
              <a:ext cx="1018050" cy="1584100"/>
            </a:xfrm>
            <a:custGeom>
              <a:avLst/>
              <a:gdLst/>
              <a:ahLst/>
              <a:cxnLst/>
              <a:rect l="l" t="t" r="r" b="b"/>
              <a:pathLst>
                <a:path w="40722" h="63364" extrusionOk="0">
                  <a:moveTo>
                    <a:pt x="34666" y="1"/>
                  </a:moveTo>
                  <a:lnTo>
                    <a:pt x="34622" y="44"/>
                  </a:lnTo>
                  <a:lnTo>
                    <a:pt x="34578" y="88"/>
                  </a:lnTo>
                  <a:lnTo>
                    <a:pt x="34534" y="176"/>
                  </a:lnTo>
                  <a:lnTo>
                    <a:pt x="34534" y="220"/>
                  </a:lnTo>
                  <a:lnTo>
                    <a:pt x="34578" y="308"/>
                  </a:lnTo>
                  <a:lnTo>
                    <a:pt x="36596" y="3116"/>
                  </a:lnTo>
                  <a:lnTo>
                    <a:pt x="37825" y="4959"/>
                  </a:lnTo>
                  <a:lnTo>
                    <a:pt x="38790" y="6758"/>
                  </a:lnTo>
                  <a:lnTo>
                    <a:pt x="39229" y="8074"/>
                  </a:lnTo>
                  <a:lnTo>
                    <a:pt x="39098" y="10268"/>
                  </a:lnTo>
                  <a:lnTo>
                    <a:pt x="39098" y="10312"/>
                  </a:lnTo>
                  <a:lnTo>
                    <a:pt x="39536" y="12594"/>
                  </a:lnTo>
                  <a:lnTo>
                    <a:pt x="39493" y="13779"/>
                  </a:lnTo>
                  <a:lnTo>
                    <a:pt x="39229" y="15929"/>
                  </a:lnTo>
                  <a:lnTo>
                    <a:pt x="39317" y="20273"/>
                  </a:lnTo>
                  <a:lnTo>
                    <a:pt x="39141" y="22555"/>
                  </a:lnTo>
                  <a:lnTo>
                    <a:pt x="38966" y="25319"/>
                  </a:lnTo>
                  <a:lnTo>
                    <a:pt x="38966" y="25363"/>
                  </a:lnTo>
                  <a:lnTo>
                    <a:pt x="39141" y="27162"/>
                  </a:lnTo>
                  <a:lnTo>
                    <a:pt x="39800" y="29971"/>
                  </a:lnTo>
                  <a:lnTo>
                    <a:pt x="40370" y="32472"/>
                  </a:lnTo>
                  <a:lnTo>
                    <a:pt x="40239" y="33964"/>
                  </a:lnTo>
                  <a:lnTo>
                    <a:pt x="39756" y="35895"/>
                  </a:lnTo>
                  <a:lnTo>
                    <a:pt x="38264" y="39844"/>
                  </a:lnTo>
                  <a:lnTo>
                    <a:pt x="37957" y="41248"/>
                  </a:lnTo>
                  <a:lnTo>
                    <a:pt x="37299" y="42740"/>
                  </a:lnTo>
                  <a:lnTo>
                    <a:pt x="35368" y="45812"/>
                  </a:lnTo>
                  <a:lnTo>
                    <a:pt x="33788" y="47172"/>
                  </a:lnTo>
                  <a:lnTo>
                    <a:pt x="31770" y="48883"/>
                  </a:lnTo>
                  <a:lnTo>
                    <a:pt x="30848" y="48883"/>
                  </a:lnTo>
                  <a:lnTo>
                    <a:pt x="28786" y="48400"/>
                  </a:lnTo>
                  <a:lnTo>
                    <a:pt x="28654" y="48444"/>
                  </a:lnTo>
                  <a:lnTo>
                    <a:pt x="26153" y="49717"/>
                  </a:lnTo>
                  <a:lnTo>
                    <a:pt x="23520" y="50946"/>
                  </a:lnTo>
                  <a:lnTo>
                    <a:pt x="20492" y="52306"/>
                  </a:lnTo>
                  <a:lnTo>
                    <a:pt x="14612" y="54895"/>
                  </a:lnTo>
                  <a:lnTo>
                    <a:pt x="10488" y="56343"/>
                  </a:lnTo>
                  <a:lnTo>
                    <a:pt x="10444" y="56343"/>
                  </a:lnTo>
                  <a:lnTo>
                    <a:pt x="7942" y="57615"/>
                  </a:lnTo>
                  <a:lnTo>
                    <a:pt x="5836" y="58888"/>
                  </a:lnTo>
                  <a:lnTo>
                    <a:pt x="2545" y="61257"/>
                  </a:lnTo>
                  <a:lnTo>
                    <a:pt x="44" y="63013"/>
                  </a:lnTo>
                  <a:lnTo>
                    <a:pt x="0" y="63100"/>
                  </a:lnTo>
                  <a:lnTo>
                    <a:pt x="0" y="63144"/>
                  </a:lnTo>
                  <a:lnTo>
                    <a:pt x="0" y="63188"/>
                  </a:lnTo>
                  <a:lnTo>
                    <a:pt x="0" y="63276"/>
                  </a:lnTo>
                  <a:lnTo>
                    <a:pt x="88" y="63320"/>
                  </a:lnTo>
                  <a:lnTo>
                    <a:pt x="176" y="63364"/>
                  </a:lnTo>
                  <a:lnTo>
                    <a:pt x="263" y="63320"/>
                  </a:lnTo>
                  <a:lnTo>
                    <a:pt x="2765" y="61565"/>
                  </a:lnTo>
                  <a:lnTo>
                    <a:pt x="6012" y="59151"/>
                  </a:lnTo>
                  <a:lnTo>
                    <a:pt x="8118" y="57923"/>
                  </a:lnTo>
                  <a:lnTo>
                    <a:pt x="10619" y="56650"/>
                  </a:lnTo>
                  <a:lnTo>
                    <a:pt x="14744" y="55202"/>
                  </a:lnTo>
                  <a:lnTo>
                    <a:pt x="20624" y="52613"/>
                  </a:lnTo>
                  <a:lnTo>
                    <a:pt x="23696" y="51253"/>
                  </a:lnTo>
                  <a:lnTo>
                    <a:pt x="26284" y="50024"/>
                  </a:lnTo>
                  <a:lnTo>
                    <a:pt x="28786" y="48752"/>
                  </a:lnTo>
                  <a:lnTo>
                    <a:pt x="30804" y="49234"/>
                  </a:lnTo>
                  <a:lnTo>
                    <a:pt x="31857" y="49234"/>
                  </a:lnTo>
                  <a:lnTo>
                    <a:pt x="31945" y="49190"/>
                  </a:lnTo>
                  <a:lnTo>
                    <a:pt x="34007" y="47435"/>
                  </a:lnTo>
                  <a:lnTo>
                    <a:pt x="35587" y="46031"/>
                  </a:lnTo>
                  <a:lnTo>
                    <a:pt x="35631" y="46031"/>
                  </a:lnTo>
                  <a:lnTo>
                    <a:pt x="37562" y="42915"/>
                  </a:lnTo>
                  <a:lnTo>
                    <a:pt x="37606" y="42915"/>
                  </a:lnTo>
                  <a:lnTo>
                    <a:pt x="38264" y="41380"/>
                  </a:lnTo>
                  <a:lnTo>
                    <a:pt x="38264" y="41336"/>
                  </a:lnTo>
                  <a:lnTo>
                    <a:pt x="38615" y="39932"/>
                  </a:lnTo>
                  <a:lnTo>
                    <a:pt x="40063" y="36026"/>
                  </a:lnTo>
                  <a:lnTo>
                    <a:pt x="40063" y="35982"/>
                  </a:lnTo>
                  <a:lnTo>
                    <a:pt x="40546" y="34052"/>
                  </a:lnTo>
                  <a:lnTo>
                    <a:pt x="40590" y="34008"/>
                  </a:lnTo>
                  <a:lnTo>
                    <a:pt x="40721" y="32472"/>
                  </a:lnTo>
                  <a:lnTo>
                    <a:pt x="40721" y="32428"/>
                  </a:lnTo>
                  <a:lnTo>
                    <a:pt x="40151" y="29927"/>
                  </a:lnTo>
                  <a:lnTo>
                    <a:pt x="39493" y="27119"/>
                  </a:lnTo>
                  <a:lnTo>
                    <a:pt x="39317" y="25319"/>
                  </a:lnTo>
                  <a:lnTo>
                    <a:pt x="39493" y="22555"/>
                  </a:lnTo>
                  <a:lnTo>
                    <a:pt x="39668" y="20273"/>
                  </a:lnTo>
                  <a:lnTo>
                    <a:pt x="39580" y="15929"/>
                  </a:lnTo>
                  <a:lnTo>
                    <a:pt x="39844" y="13823"/>
                  </a:lnTo>
                  <a:lnTo>
                    <a:pt x="39887" y="12594"/>
                  </a:lnTo>
                  <a:lnTo>
                    <a:pt x="39887" y="12550"/>
                  </a:lnTo>
                  <a:lnTo>
                    <a:pt x="39449" y="10268"/>
                  </a:lnTo>
                  <a:lnTo>
                    <a:pt x="39580" y="8031"/>
                  </a:lnTo>
                  <a:lnTo>
                    <a:pt x="39536" y="7987"/>
                  </a:lnTo>
                  <a:lnTo>
                    <a:pt x="39141" y="6626"/>
                  </a:lnTo>
                  <a:lnTo>
                    <a:pt x="39141" y="6583"/>
                  </a:lnTo>
                  <a:lnTo>
                    <a:pt x="38132" y="4783"/>
                  </a:lnTo>
                  <a:lnTo>
                    <a:pt x="36904" y="2897"/>
                  </a:lnTo>
                  <a:lnTo>
                    <a:pt x="34885" y="88"/>
                  </a:lnTo>
                  <a:lnTo>
                    <a:pt x="34797" y="44"/>
                  </a:lnTo>
                  <a:lnTo>
                    <a:pt x="3475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41" name="Google Shape;14741;p408"/>
            <p:cNvSpPr/>
            <p:nvPr/>
          </p:nvSpPr>
          <p:spPr>
            <a:xfrm>
              <a:off x="6010600" y="1752250"/>
              <a:ext cx="930300" cy="1467825"/>
            </a:xfrm>
            <a:custGeom>
              <a:avLst/>
              <a:gdLst/>
              <a:ahLst/>
              <a:cxnLst/>
              <a:rect l="l" t="t" r="r" b="b"/>
              <a:pathLst>
                <a:path w="37212" h="58713" extrusionOk="0">
                  <a:moveTo>
                    <a:pt x="35368" y="1"/>
                  </a:moveTo>
                  <a:lnTo>
                    <a:pt x="35324" y="44"/>
                  </a:lnTo>
                  <a:lnTo>
                    <a:pt x="35280" y="88"/>
                  </a:lnTo>
                  <a:lnTo>
                    <a:pt x="35236" y="132"/>
                  </a:lnTo>
                  <a:lnTo>
                    <a:pt x="35236" y="220"/>
                  </a:lnTo>
                  <a:lnTo>
                    <a:pt x="35280" y="264"/>
                  </a:lnTo>
                  <a:lnTo>
                    <a:pt x="36465" y="1931"/>
                  </a:lnTo>
                  <a:lnTo>
                    <a:pt x="36728" y="2853"/>
                  </a:lnTo>
                  <a:lnTo>
                    <a:pt x="36860" y="5968"/>
                  </a:lnTo>
                  <a:lnTo>
                    <a:pt x="36641" y="7021"/>
                  </a:lnTo>
                  <a:lnTo>
                    <a:pt x="35368" y="10400"/>
                  </a:lnTo>
                  <a:lnTo>
                    <a:pt x="33832" y="15227"/>
                  </a:lnTo>
                  <a:lnTo>
                    <a:pt x="31243" y="20186"/>
                  </a:lnTo>
                  <a:lnTo>
                    <a:pt x="30234" y="22467"/>
                  </a:lnTo>
                  <a:lnTo>
                    <a:pt x="28654" y="25276"/>
                  </a:lnTo>
                  <a:lnTo>
                    <a:pt x="26460" y="28611"/>
                  </a:lnTo>
                  <a:lnTo>
                    <a:pt x="26460" y="28654"/>
                  </a:lnTo>
                  <a:lnTo>
                    <a:pt x="26197" y="29620"/>
                  </a:lnTo>
                  <a:lnTo>
                    <a:pt x="26197" y="29664"/>
                  </a:lnTo>
                  <a:lnTo>
                    <a:pt x="26065" y="31068"/>
                  </a:lnTo>
                  <a:lnTo>
                    <a:pt x="26504" y="35105"/>
                  </a:lnTo>
                  <a:lnTo>
                    <a:pt x="26943" y="38747"/>
                  </a:lnTo>
                  <a:lnTo>
                    <a:pt x="26724" y="39230"/>
                  </a:lnTo>
                  <a:lnTo>
                    <a:pt x="26241" y="39756"/>
                  </a:lnTo>
                  <a:lnTo>
                    <a:pt x="24530" y="41029"/>
                  </a:lnTo>
                  <a:lnTo>
                    <a:pt x="22336" y="42389"/>
                  </a:lnTo>
                  <a:lnTo>
                    <a:pt x="20361" y="43705"/>
                  </a:lnTo>
                  <a:lnTo>
                    <a:pt x="17026" y="46514"/>
                  </a:lnTo>
                  <a:lnTo>
                    <a:pt x="15227" y="47655"/>
                  </a:lnTo>
                  <a:lnTo>
                    <a:pt x="15183" y="47698"/>
                  </a:lnTo>
                  <a:lnTo>
                    <a:pt x="12199" y="50638"/>
                  </a:lnTo>
                  <a:lnTo>
                    <a:pt x="10400" y="51692"/>
                  </a:lnTo>
                  <a:lnTo>
                    <a:pt x="7109" y="53140"/>
                  </a:lnTo>
                  <a:lnTo>
                    <a:pt x="7109" y="53184"/>
                  </a:lnTo>
                  <a:lnTo>
                    <a:pt x="5442" y="54368"/>
                  </a:lnTo>
                  <a:lnTo>
                    <a:pt x="3072" y="56124"/>
                  </a:lnTo>
                  <a:lnTo>
                    <a:pt x="88" y="58361"/>
                  </a:lnTo>
                  <a:lnTo>
                    <a:pt x="44" y="58449"/>
                  </a:lnTo>
                  <a:lnTo>
                    <a:pt x="0" y="58493"/>
                  </a:lnTo>
                  <a:lnTo>
                    <a:pt x="0" y="58581"/>
                  </a:lnTo>
                  <a:lnTo>
                    <a:pt x="44" y="58625"/>
                  </a:lnTo>
                  <a:lnTo>
                    <a:pt x="88" y="58669"/>
                  </a:lnTo>
                  <a:lnTo>
                    <a:pt x="176" y="58712"/>
                  </a:lnTo>
                  <a:lnTo>
                    <a:pt x="308" y="58669"/>
                  </a:lnTo>
                  <a:lnTo>
                    <a:pt x="3291" y="56431"/>
                  </a:lnTo>
                  <a:lnTo>
                    <a:pt x="5661" y="54632"/>
                  </a:lnTo>
                  <a:lnTo>
                    <a:pt x="7285" y="53491"/>
                  </a:lnTo>
                  <a:lnTo>
                    <a:pt x="10576" y="51999"/>
                  </a:lnTo>
                  <a:lnTo>
                    <a:pt x="12419" y="50946"/>
                  </a:lnTo>
                  <a:lnTo>
                    <a:pt x="12462" y="50902"/>
                  </a:lnTo>
                  <a:lnTo>
                    <a:pt x="15402" y="47962"/>
                  </a:lnTo>
                  <a:lnTo>
                    <a:pt x="17202" y="46777"/>
                  </a:lnTo>
                  <a:lnTo>
                    <a:pt x="17245" y="46777"/>
                  </a:lnTo>
                  <a:lnTo>
                    <a:pt x="20580" y="43969"/>
                  </a:lnTo>
                  <a:lnTo>
                    <a:pt x="22511" y="42652"/>
                  </a:lnTo>
                  <a:lnTo>
                    <a:pt x="24749" y="41292"/>
                  </a:lnTo>
                  <a:lnTo>
                    <a:pt x="26460" y="40019"/>
                  </a:lnTo>
                  <a:lnTo>
                    <a:pt x="26504" y="40019"/>
                  </a:lnTo>
                  <a:lnTo>
                    <a:pt x="27031" y="39449"/>
                  </a:lnTo>
                  <a:lnTo>
                    <a:pt x="27031" y="39405"/>
                  </a:lnTo>
                  <a:lnTo>
                    <a:pt x="27294" y="38835"/>
                  </a:lnTo>
                  <a:lnTo>
                    <a:pt x="27294" y="38747"/>
                  </a:lnTo>
                  <a:lnTo>
                    <a:pt x="26855" y="35061"/>
                  </a:lnTo>
                  <a:lnTo>
                    <a:pt x="26416" y="31068"/>
                  </a:lnTo>
                  <a:lnTo>
                    <a:pt x="26548" y="29708"/>
                  </a:lnTo>
                  <a:lnTo>
                    <a:pt x="26767" y="28786"/>
                  </a:lnTo>
                  <a:lnTo>
                    <a:pt x="28962" y="25451"/>
                  </a:lnTo>
                  <a:lnTo>
                    <a:pt x="30541" y="22599"/>
                  </a:lnTo>
                  <a:lnTo>
                    <a:pt x="30585" y="22599"/>
                  </a:lnTo>
                  <a:lnTo>
                    <a:pt x="31550" y="20361"/>
                  </a:lnTo>
                  <a:lnTo>
                    <a:pt x="34139" y="15403"/>
                  </a:lnTo>
                  <a:lnTo>
                    <a:pt x="34183" y="15359"/>
                  </a:lnTo>
                  <a:lnTo>
                    <a:pt x="35719" y="10488"/>
                  </a:lnTo>
                  <a:lnTo>
                    <a:pt x="36992" y="7153"/>
                  </a:lnTo>
                  <a:lnTo>
                    <a:pt x="36992" y="7109"/>
                  </a:lnTo>
                  <a:lnTo>
                    <a:pt x="37211" y="6012"/>
                  </a:lnTo>
                  <a:lnTo>
                    <a:pt x="37211" y="5968"/>
                  </a:lnTo>
                  <a:lnTo>
                    <a:pt x="37036" y="2853"/>
                  </a:lnTo>
                  <a:lnTo>
                    <a:pt x="37036" y="2809"/>
                  </a:lnTo>
                  <a:lnTo>
                    <a:pt x="36816" y="1800"/>
                  </a:lnTo>
                  <a:lnTo>
                    <a:pt x="36772" y="1756"/>
                  </a:lnTo>
                  <a:lnTo>
                    <a:pt x="35587" y="88"/>
                  </a:lnTo>
                  <a:lnTo>
                    <a:pt x="3550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42" name="Google Shape;14742;p408"/>
            <p:cNvSpPr/>
            <p:nvPr/>
          </p:nvSpPr>
          <p:spPr>
            <a:xfrm>
              <a:off x="5864700" y="1744575"/>
              <a:ext cx="948925" cy="1343850"/>
            </a:xfrm>
            <a:custGeom>
              <a:avLst/>
              <a:gdLst/>
              <a:ahLst/>
              <a:cxnLst/>
              <a:rect l="l" t="t" r="r" b="b"/>
              <a:pathLst>
                <a:path w="37957" h="53754" extrusionOk="0">
                  <a:moveTo>
                    <a:pt x="37430" y="0"/>
                  </a:moveTo>
                  <a:lnTo>
                    <a:pt x="37386" y="44"/>
                  </a:lnTo>
                  <a:lnTo>
                    <a:pt x="37343" y="132"/>
                  </a:lnTo>
                  <a:lnTo>
                    <a:pt x="37343" y="176"/>
                  </a:lnTo>
                  <a:lnTo>
                    <a:pt x="37606" y="1448"/>
                  </a:lnTo>
                  <a:lnTo>
                    <a:pt x="37518" y="2765"/>
                  </a:lnTo>
                  <a:lnTo>
                    <a:pt x="36202" y="6363"/>
                  </a:lnTo>
                  <a:lnTo>
                    <a:pt x="35719" y="8162"/>
                  </a:lnTo>
                  <a:lnTo>
                    <a:pt x="34578" y="12111"/>
                  </a:lnTo>
                  <a:lnTo>
                    <a:pt x="33613" y="14349"/>
                  </a:lnTo>
                  <a:lnTo>
                    <a:pt x="32647" y="16280"/>
                  </a:lnTo>
                  <a:lnTo>
                    <a:pt x="31594" y="18299"/>
                  </a:lnTo>
                  <a:lnTo>
                    <a:pt x="30409" y="20361"/>
                  </a:lnTo>
                  <a:lnTo>
                    <a:pt x="28654" y="23389"/>
                  </a:lnTo>
                  <a:lnTo>
                    <a:pt x="27294" y="25627"/>
                  </a:lnTo>
                  <a:lnTo>
                    <a:pt x="25846" y="27908"/>
                  </a:lnTo>
                  <a:lnTo>
                    <a:pt x="24705" y="29751"/>
                  </a:lnTo>
                  <a:lnTo>
                    <a:pt x="23038" y="31901"/>
                  </a:lnTo>
                  <a:lnTo>
                    <a:pt x="21107" y="34227"/>
                  </a:lnTo>
                  <a:lnTo>
                    <a:pt x="18211" y="36860"/>
                  </a:lnTo>
                  <a:lnTo>
                    <a:pt x="13164" y="40107"/>
                  </a:lnTo>
                  <a:lnTo>
                    <a:pt x="13121" y="40151"/>
                  </a:lnTo>
                  <a:lnTo>
                    <a:pt x="12418" y="41248"/>
                  </a:lnTo>
                  <a:lnTo>
                    <a:pt x="12375" y="41248"/>
                  </a:lnTo>
                  <a:lnTo>
                    <a:pt x="11190" y="43881"/>
                  </a:lnTo>
                  <a:lnTo>
                    <a:pt x="10093" y="46250"/>
                  </a:lnTo>
                  <a:lnTo>
                    <a:pt x="8162" y="47786"/>
                  </a:lnTo>
                  <a:lnTo>
                    <a:pt x="6275" y="49146"/>
                  </a:lnTo>
                  <a:lnTo>
                    <a:pt x="3906" y="50814"/>
                  </a:lnTo>
                  <a:lnTo>
                    <a:pt x="88" y="53447"/>
                  </a:lnTo>
                  <a:lnTo>
                    <a:pt x="44" y="53491"/>
                  </a:lnTo>
                  <a:lnTo>
                    <a:pt x="0" y="53578"/>
                  </a:lnTo>
                  <a:lnTo>
                    <a:pt x="0" y="53622"/>
                  </a:lnTo>
                  <a:lnTo>
                    <a:pt x="44" y="53710"/>
                  </a:lnTo>
                  <a:lnTo>
                    <a:pt x="88" y="53754"/>
                  </a:lnTo>
                  <a:lnTo>
                    <a:pt x="307" y="53754"/>
                  </a:lnTo>
                  <a:lnTo>
                    <a:pt x="4081" y="51121"/>
                  </a:lnTo>
                  <a:lnTo>
                    <a:pt x="6451" y="49410"/>
                  </a:lnTo>
                  <a:lnTo>
                    <a:pt x="8381" y="48049"/>
                  </a:lnTo>
                  <a:lnTo>
                    <a:pt x="10356" y="46514"/>
                  </a:lnTo>
                  <a:lnTo>
                    <a:pt x="10400" y="46426"/>
                  </a:lnTo>
                  <a:lnTo>
                    <a:pt x="11541" y="44056"/>
                  </a:lnTo>
                  <a:lnTo>
                    <a:pt x="12682" y="41423"/>
                  </a:lnTo>
                  <a:lnTo>
                    <a:pt x="13384" y="40370"/>
                  </a:lnTo>
                  <a:lnTo>
                    <a:pt x="18386" y="37167"/>
                  </a:lnTo>
                  <a:lnTo>
                    <a:pt x="18430" y="37123"/>
                  </a:lnTo>
                  <a:lnTo>
                    <a:pt x="21370" y="34490"/>
                  </a:lnTo>
                  <a:lnTo>
                    <a:pt x="23345" y="32121"/>
                  </a:lnTo>
                  <a:lnTo>
                    <a:pt x="24968" y="29971"/>
                  </a:lnTo>
                  <a:lnTo>
                    <a:pt x="25012" y="29971"/>
                  </a:lnTo>
                  <a:lnTo>
                    <a:pt x="26153" y="28084"/>
                  </a:lnTo>
                  <a:lnTo>
                    <a:pt x="27557" y="25802"/>
                  </a:lnTo>
                  <a:lnTo>
                    <a:pt x="28961" y="23564"/>
                  </a:lnTo>
                  <a:lnTo>
                    <a:pt x="30717" y="20536"/>
                  </a:lnTo>
                  <a:lnTo>
                    <a:pt x="31945" y="18474"/>
                  </a:lnTo>
                  <a:lnTo>
                    <a:pt x="32955" y="16456"/>
                  </a:lnTo>
                  <a:lnTo>
                    <a:pt x="33920" y="14481"/>
                  </a:lnTo>
                  <a:lnTo>
                    <a:pt x="34929" y="12243"/>
                  </a:lnTo>
                  <a:lnTo>
                    <a:pt x="36026" y="8250"/>
                  </a:lnTo>
                  <a:lnTo>
                    <a:pt x="36553" y="6451"/>
                  </a:lnTo>
                  <a:lnTo>
                    <a:pt x="37869" y="2853"/>
                  </a:lnTo>
                  <a:lnTo>
                    <a:pt x="37869" y="2809"/>
                  </a:lnTo>
                  <a:lnTo>
                    <a:pt x="37957" y="1448"/>
                  </a:lnTo>
                  <a:lnTo>
                    <a:pt x="37957" y="1405"/>
                  </a:lnTo>
                  <a:lnTo>
                    <a:pt x="37694" y="132"/>
                  </a:lnTo>
                  <a:lnTo>
                    <a:pt x="37694" y="44"/>
                  </a:lnTo>
                  <a:lnTo>
                    <a:pt x="3760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43" name="Google Shape;14743;p408"/>
            <p:cNvSpPr/>
            <p:nvPr/>
          </p:nvSpPr>
          <p:spPr>
            <a:xfrm>
              <a:off x="5659550" y="1808200"/>
              <a:ext cx="1010375" cy="1094850"/>
            </a:xfrm>
            <a:custGeom>
              <a:avLst/>
              <a:gdLst/>
              <a:ahLst/>
              <a:cxnLst/>
              <a:rect l="l" t="t" r="r" b="b"/>
              <a:pathLst>
                <a:path w="40415" h="43794" extrusionOk="0">
                  <a:moveTo>
                    <a:pt x="40195" y="0"/>
                  </a:moveTo>
                  <a:lnTo>
                    <a:pt x="40107" y="44"/>
                  </a:lnTo>
                  <a:lnTo>
                    <a:pt x="40064" y="88"/>
                  </a:lnTo>
                  <a:lnTo>
                    <a:pt x="39098" y="2721"/>
                  </a:lnTo>
                  <a:lnTo>
                    <a:pt x="37957" y="5486"/>
                  </a:lnTo>
                  <a:lnTo>
                    <a:pt x="36992" y="8250"/>
                  </a:lnTo>
                  <a:lnTo>
                    <a:pt x="36465" y="9215"/>
                  </a:lnTo>
                  <a:lnTo>
                    <a:pt x="34886" y="12068"/>
                  </a:lnTo>
                  <a:lnTo>
                    <a:pt x="32735" y="15841"/>
                  </a:lnTo>
                  <a:lnTo>
                    <a:pt x="30103" y="20142"/>
                  </a:lnTo>
                  <a:lnTo>
                    <a:pt x="27207" y="24222"/>
                  </a:lnTo>
                  <a:lnTo>
                    <a:pt x="25890" y="25758"/>
                  </a:lnTo>
                  <a:lnTo>
                    <a:pt x="24091" y="27470"/>
                  </a:lnTo>
                  <a:lnTo>
                    <a:pt x="22248" y="29137"/>
                  </a:lnTo>
                  <a:lnTo>
                    <a:pt x="18606" y="31594"/>
                  </a:lnTo>
                  <a:lnTo>
                    <a:pt x="15008" y="33920"/>
                  </a:lnTo>
                  <a:lnTo>
                    <a:pt x="12945" y="35412"/>
                  </a:lnTo>
                  <a:lnTo>
                    <a:pt x="9172" y="37474"/>
                  </a:lnTo>
                  <a:lnTo>
                    <a:pt x="7021" y="38922"/>
                  </a:lnTo>
                  <a:lnTo>
                    <a:pt x="5178" y="40370"/>
                  </a:lnTo>
                  <a:lnTo>
                    <a:pt x="1449" y="42652"/>
                  </a:lnTo>
                  <a:lnTo>
                    <a:pt x="88" y="43486"/>
                  </a:lnTo>
                  <a:lnTo>
                    <a:pt x="44" y="43530"/>
                  </a:lnTo>
                  <a:lnTo>
                    <a:pt x="1" y="43574"/>
                  </a:lnTo>
                  <a:lnTo>
                    <a:pt x="1" y="43661"/>
                  </a:lnTo>
                  <a:lnTo>
                    <a:pt x="1" y="43705"/>
                  </a:lnTo>
                  <a:lnTo>
                    <a:pt x="88" y="43793"/>
                  </a:lnTo>
                  <a:lnTo>
                    <a:pt x="264" y="43793"/>
                  </a:lnTo>
                  <a:lnTo>
                    <a:pt x="1624" y="42959"/>
                  </a:lnTo>
                  <a:lnTo>
                    <a:pt x="5398" y="40678"/>
                  </a:lnTo>
                  <a:lnTo>
                    <a:pt x="5398" y="40634"/>
                  </a:lnTo>
                  <a:lnTo>
                    <a:pt x="7241" y="39229"/>
                  </a:lnTo>
                  <a:lnTo>
                    <a:pt x="9347" y="37781"/>
                  </a:lnTo>
                  <a:lnTo>
                    <a:pt x="13121" y="35719"/>
                  </a:lnTo>
                  <a:lnTo>
                    <a:pt x="15183" y="34227"/>
                  </a:lnTo>
                  <a:lnTo>
                    <a:pt x="18781" y="31901"/>
                  </a:lnTo>
                  <a:lnTo>
                    <a:pt x="22467" y="29400"/>
                  </a:lnTo>
                  <a:lnTo>
                    <a:pt x="24354" y="27733"/>
                  </a:lnTo>
                  <a:lnTo>
                    <a:pt x="26153" y="26022"/>
                  </a:lnTo>
                  <a:lnTo>
                    <a:pt x="27470" y="24442"/>
                  </a:lnTo>
                  <a:lnTo>
                    <a:pt x="30410" y="20317"/>
                  </a:lnTo>
                  <a:lnTo>
                    <a:pt x="33043" y="16017"/>
                  </a:lnTo>
                  <a:lnTo>
                    <a:pt x="35193" y="12243"/>
                  </a:lnTo>
                  <a:lnTo>
                    <a:pt x="36816" y="9391"/>
                  </a:lnTo>
                  <a:lnTo>
                    <a:pt x="37299" y="8425"/>
                  </a:lnTo>
                  <a:lnTo>
                    <a:pt x="37299" y="8382"/>
                  </a:lnTo>
                  <a:lnTo>
                    <a:pt x="38264" y="5573"/>
                  </a:lnTo>
                  <a:lnTo>
                    <a:pt x="39449" y="2853"/>
                  </a:lnTo>
                  <a:lnTo>
                    <a:pt x="40415" y="220"/>
                  </a:lnTo>
                  <a:lnTo>
                    <a:pt x="40415" y="176"/>
                  </a:lnTo>
                  <a:lnTo>
                    <a:pt x="40415" y="88"/>
                  </a:lnTo>
                  <a:lnTo>
                    <a:pt x="40371" y="44"/>
                  </a:lnTo>
                  <a:lnTo>
                    <a:pt x="4032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44" name="Google Shape;14744;p408"/>
            <p:cNvSpPr/>
            <p:nvPr/>
          </p:nvSpPr>
          <p:spPr>
            <a:xfrm>
              <a:off x="5521325" y="1824650"/>
              <a:ext cx="982950" cy="954425"/>
            </a:xfrm>
            <a:custGeom>
              <a:avLst/>
              <a:gdLst/>
              <a:ahLst/>
              <a:cxnLst/>
              <a:rect l="l" t="t" r="r" b="b"/>
              <a:pathLst>
                <a:path w="39318" h="38177" extrusionOk="0">
                  <a:moveTo>
                    <a:pt x="39098" y="1"/>
                  </a:moveTo>
                  <a:lnTo>
                    <a:pt x="39054" y="45"/>
                  </a:lnTo>
                  <a:lnTo>
                    <a:pt x="39010" y="88"/>
                  </a:lnTo>
                  <a:lnTo>
                    <a:pt x="38967" y="132"/>
                  </a:lnTo>
                  <a:lnTo>
                    <a:pt x="38352" y="2107"/>
                  </a:lnTo>
                  <a:lnTo>
                    <a:pt x="37606" y="3950"/>
                  </a:lnTo>
                  <a:lnTo>
                    <a:pt x="36509" y="6100"/>
                  </a:lnTo>
                  <a:lnTo>
                    <a:pt x="35105" y="8557"/>
                  </a:lnTo>
                  <a:lnTo>
                    <a:pt x="33701" y="11015"/>
                  </a:lnTo>
                  <a:lnTo>
                    <a:pt x="32384" y="13253"/>
                  </a:lnTo>
                  <a:lnTo>
                    <a:pt x="31068" y="15139"/>
                  </a:lnTo>
                  <a:lnTo>
                    <a:pt x="29357" y="17597"/>
                  </a:lnTo>
                  <a:lnTo>
                    <a:pt x="28128" y="19045"/>
                  </a:lnTo>
                  <a:lnTo>
                    <a:pt x="26592" y="20493"/>
                  </a:lnTo>
                  <a:lnTo>
                    <a:pt x="24135" y="22818"/>
                  </a:lnTo>
                  <a:lnTo>
                    <a:pt x="22116" y="24530"/>
                  </a:lnTo>
                  <a:lnTo>
                    <a:pt x="18255" y="27119"/>
                  </a:lnTo>
                  <a:lnTo>
                    <a:pt x="16456" y="28216"/>
                  </a:lnTo>
                  <a:lnTo>
                    <a:pt x="14393" y="29532"/>
                  </a:lnTo>
                  <a:lnTo>
                    <a:pt x="12287" y="30717"/>
                  </a:lnTo>
                  <a:lnTo>
                    <a:pt x="8250" y="33043"/>
                  </a:lnTo>
                  <a:lnTo>
                    <a:pt x="88" y="37869"/>
                  </a:lnTo>
                  <a:lnTo>
                    <a:pt x="45" y="37913"/>
                  </a:lnTo>
                  <a:lnTo>
                    <a:pt x="1" y="37957"/>
                  </a:lnTo>
                  <a:lnTo>
                    <a:pt x="1" y="38045"/>
                  </a:lnTo>
                  <a:lnTo>
                    <a:pt x="1" y="38089"/>
                  </a:lnTo>
                  <a:lnTo>
                    <a:pt x="88" y="38177"/>
                  </a:lnTo>
                  <a:lnTo>
                    <a:pt x="264" y="38177"/>
                  </a:lnTo>
                  <a:lnTo>
                    <a:pt x="8426" y="33350"/>
                  </a:lnTo>
                  <a:lnTo>
                    <a:pt x="12463" y="31024"/>
                  </a:lnTo>
                  <a:lnTo>
                    <a:pt x="14613" y="29839"/>
                  </a:lnTo>
                  <a:lnTo>
                    <a:pt x="16631" y="28523"/>
                  </a:lnTo>
                  <a:lnTo>
                    <a:pt x="18430" y="27426"/>
                  </a:lnTo>
                  <a:lnTo>
                    <a:pt x="20844" y="25802"/>
                  </a:lnTo>
                  <a:lnTo>
                    <a:pt x="22292" y="24793"/>
                  </a:lnTo>
                  <a:lnTo>
                    <a:pt x="22336" y="24793"/>
                  </a:lnTo>
                  <a:lnTo>
                    <a:pt x="24354" y="23082"/>
                  </a:lnTo>
                  <a:lnTo>
                    <a:pt x="26856" y="20756"/>
                  </a:lnTo>
                  <a:lnTo>
                    <a:pt x="28391" y="19264"/>
                  </a:lnTo>
                  <a:lnTo>
                    <a:pt x="29620" y="17816"/>
                  </a:lnTo>
                  <a:lnTo>
                    <a:pt x="31375" y="15315"/>
                  </a:lnTo>
                  <a:lnTo>
                    <a:pt x="32692" y="13428"/>
                  </a:lnTo>
                  <a:lnTo>
                    <a:pt x="34008" y="11190"/>
                  </a:lnTo>
                  <a:lnTo>
                    <a:pt x="35412" y="8733"/>
                  </a:lnTo>
                  <a:lnTo>
                    <a:pt x="36816" y="6232"/>
                  </a:lnTo>
                  <a:lnTo>
                    <a:pt x="37957" y="4125"/>
                  </a:lnTo>
                  <a:lnTo>
                    <a:pt x="38703" y="2239"/>
                  </a:lnTo>
                  <a:lnTo>
                    <a:pt x="39318" y="264"/>
                  </a:lnTo>
                  <a:lnTo>
                    <a:pt x="39318" y="176"/>
                  </a:lnTo>
                  <a:lnTo>
                    <a:pt x="39274" y="132"/>
                  </a:lnTo>
                  <a:lnTo>
                    <a:pt x="39230" y="45"/>
                  </a:lnTo>
                  <a:lnTo>
                    <a:pt x="39186" y="45"/>
                  </a:lnTo>
                  <a:lnTo>
                    <a:pt x="3909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45" name="Google Shape;14745;p408"/>
            <p:cNvSpPr/>
            <p:nvPr/>
          </p:nvSpPr>
          <p:spPr>
            <a:xfrm>
              <a:off x="5398475" y="1973850"/>
              <a:ext cx="866650" cy="695525"/>
            </a:xfrm>
            <a:custGeom>
              <a:avLst/>
              <a:gdLst/>
              <a:ahLst/>
              <a:cxnLst/>
              <a:rect l="l" t="t" r="r" b="b"/>
              <a:pathLst>
                <a:path w="34666" h="27821" extrusionOk="0">
                  <a:moveTo>
                    <a:pt x="34446" y="0"/>
                  </a:moveTo>
                  <a:lnTo>
                    <a:pt x="34358" y="44"/>
                  </a:lnTo>
                  <a:lnTo>
                    <a:pt x="34315" y="88"/>
                  </a:lnTo>
                  <a:lnTo>
                    <a:pt x="32867" y="2809"/>
                  </a:lnTo>
                  <a:lnTo>
                    <a:pt x="31375" y="5134"/>
                  </a:lnTo>
                  <a:lnTo>
                    <a:pt x="29839" y="7197"/>
                  </a:lnTo>
                  <a:lnTo>
                    <a:pt x="28215" y="8996"/>
                  </a:lnTo>
                  <a:lnTo>
                    <a:pt x="26592" y="10576"/>
                  </a:lnTo>
                  <a:lnTo>
                    <a:pt x="24880" y="12111"/>
                  </a:lnTo>
                  <a:lnTo>
                    <a:pt x="23301" y="13296"/>
                  </a:lnTo>
                  <a:lnTo>
                    <a:pt x="21370" y="14920"/>
                  </a:lnTo>
                  <a:lnTo>
                    <a:pt x="20580" y="15710"/>
                  </a:lnTo>
                  <a:lnTo>
                    <a:pt x="19658" y="16456"/>
                  </a:lnTo>
                  <a:lnTo>
                    <a:pt x="18737" y="17201"/>
                  </a:lnTo>
                  <a:lnTo>
                    <a:pt x="17772" y="17904"/>
                  </a:lnTo>
                  <a:lnTo>
                    <a:pt x="16718" y="18606"/>
                  </a:lnTo>
                  <a:lnTo>
                    <a:pt x="15665" y="19308"/>
                  </a:lnTo>
                  <a:lnTo>
                    <a:pt x="14568" y="19966"/>
                  </a:lnTo>
                  <a:lnTo>
                    <a:pt x="13471" y="20580"/>
                  </a:lnTo>
                  <a:lnTo>
                    <a:pt x="11190" y="21809"/>
                  </a:lnTo>
                  <a:lnTo>
                    <a:pt x="8864" y="22994"/>
                  </a:lnTo>
                  <a:lnTo>
                    <a:pt x="6582" y="24047"/>
                  </a:lnTo>
                  <a:lnTo>
                    <a:pt x="4388" y="25012"/>
                  </a:lnTo>
                  <a:lnTo>
                    <a:pt x="2413" y="26109"/>
                  </a:lnTo>
                  <a:lnTo>
                    <a:pt x="88" y="27469"/>
                  </a:lnTo>
                  <a:lnTo>
                    <a:pt x="44" y="27513"/>
                  </a:lnTo>
                  <a:lnTo>
                    <a:pt x="0" y="27601"/>
                  </a:lnTo>
                  <a:lnTo>
                    <a:pt x="0" y="27645"/>
                  </a:lnTo>
                  <a:lnTo>
                    <a:pt x="44" y="27733"/>
                  </a:lnTo>
                  <a:lnTo>
                    <a:pt x="88" y="27777"/>
                  </a:lnTo>
                  <a:lnTo>
                    <a:pt x="176" y="27821"/>
                  </a:lnTo>
                  <a:lnTo>
                    <a:pt x="263" y="27777"/>
                  </a:lnTo>
                  <a:lnTo>
                    <a:pt x="2589" y="26416"/>
                  </a:lnTo>
                  <a:lnTo>
                    <a:pt x="4564" y="25319"/>
                  </a:lnTo>
                  <a:lnTo>
                    <a:pt x="6758" y="24354"/>
                  </a:lnTo>
                  <a:lnTo>
                    <a:pt x="9039" y="23301"/>
                  </a:lnTo>
                  <a:lnTo>
                    <a:pt x="11365" y="22116"/>
                  </a:lnTo>
                  <a:lnTo>
                    <a:pt x="13647" y="20887"/>
                  </a:lnTo>
                  <a:lnTo>
                    <a:pt x="14788" y="20273"/>
                  </a:lnTo>
                  <a:lnTo>
                    <a:pt x="15885" y="19571"/>
                  </a:lnTo>
                  <a:lnTo>
                    <a:pt x="16938" y="18913"/>
                  </a:lnTo>
                  <a:lnTo>
                    <a:pt x="17991" y="18211"/>
                  </a:lnTo>
                  <a:lnTo>
                    <a:pt x="18956" y="17465"/>
                  </a:lnTo>
                  <a:lnTo>
                    <a:pt x="19922" y="16719"/>
                  </a:lnTo>
                  <a:lnTo>
                    <a:pt x="20799" y="15973"/>
                  </a:lnTo>
                  <a:lnTo>
                    <a:pt x="21633" y="15183"/>
                  </a:lnTo>
                  <a:lnTo>
                    <a:pt x="23520" y="13559"/>
                  </a:lnTo>
                  <a:lnTo>
                    <a:pt x="25100" y="12419"/>
                  </a:lnTo>
                  <a:lnTo>
                    <a:pt x="26855" y="10839"/>
                  </a:lnTo>
                  <a:lnTo>
                    <a:pt x="28435" y="9259"/>
                  </a:lnTo>
                  <a:lnTo>
                    <a:pt x="30102" y="7460"/>
                  </a:lnTo>
                  <a:lnTo>
                    <a:pt x="30102" y="7416"/>
                  </a:lnTo>
                  <a:lnTo>
                    <a:pt x="31682" y="5354"/>
                  </a:lnTo>
                  <a:lnTo>
                    <a:pt x="33174" y="2984"/>
                  </a:lnTo>
                  <a:lnTo>
                    <a:pt x="34622" y="264"/>
                  </a:lnTo>
                  <a:lnTo>
                    <a:pt x="34666" y="176"/>
                  </a:lnTo>
                  <a:lnTo>
                    <a:pt x="34666" y="132"/>
                  </a:lnTo>
                  <a:lnTo>
                    <a:pt x="34622" y="88"/>
                  </a:lnTo>
                  <a:lnTo>
                    <a:pt x="34578" y="44"/>
                  </a:lnTo>
                  <a:lnTo>
                    <a:pt x="3449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46" name="Google Shape;14746;p408"/>
            <p:cNvSpPr/>
            <p:nvPr/>
          </p:nvSpPr>
          <p:spPr>
            <a:xfrm>
              <a:off x="5275600" y="2483950"/>
              <a:ext cx="133850" cy="74625"/>
            </a:xfrm>
            <a:custGeom>
              <a:avLst/>
              <a:gdLst/>
              <a:ahLst/>
              <a:cxnLst/>
              <a:rect l="l" t="t" r="r" b="b"/>
              <a:pathLst>
                <a:path w="5354" h="2985" extrusionOk="0">
                  <a:moveTo>
                    <a:pt x="5178" y="1"/>
                  </a:moveTo>
                  <a:lnTo>
                    <a:pt x="5091" y="45"/>
                  </a:lnTo>
                  <a:lnTo>
                    <a:pt x="88" y="2634"/>
                  </a:lnTo>
                  <a:lnTo>
                    <a:pt x="44" y="2677"/>
                  </a:lnTo>
                  <a:lnTo>
                    <a:pt x="0" y="2765"/>
                  </a:lnTo>
                  <a:lnTo>
                    <a:pt x="0" y="2809"/>
                  </a:lnTo>
                  <a:lnTo>
                    <a:pt x="0" y="2897"/>
                  </a:lnTo>
                  <a:lnTo>
                    <a:pt x="88" y="2941"/>
                  </a:lnTo>
                  <a:lnTo>
                    <a:pt x="176" y="2985"/>
                  </a:lnTo>
                  <a:lnTo>
                    <a:pt x="264" y="2985"/>
                  </a:lnTo>
                  <a:lnTo>
                    <a:pt x="5266" y="352"/>
                  </a:lnTo>
                  <a:lnTo>
                    <a:pt x="5310" y="308"/>
                  </a:lnTo>
                  <a:lnTo>
                    <a:pt x="5354" y="264"/>
                  </a:lnTo>
                  <a:lnTo>
                    <a:pt x="5354" y="176"/>
                  </a:lnTo>
                  <a:lnTo>
                    <a:pt x="5354" y="132"/>
                  </a:lnTo>
                  <a:lnTo>
                    <a:pt x="5310" y="45"/>
                  </a:lnTo>
                  <a:lnTo>
                    <a:pt x="5222" y="45"/>
                  </a:lnTo>
                  <a:lnTo>
                    <a:pt x="517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47" name="Google Shape;14747;p408"/>
            <p:cNvSpPr/>
            <p:nvPr/>
          </p:nvSpPr>
          <p:spPr>
            <a:xfrm>
              <a:off x="6505350" y="3574375"/>
              <a:ext cx="121800" cy="43900"/>
            </a:xfrm>
            <a:custGeom>
              <a:avLst/>
              <a:gdLst/>
              <a:ahLst/>
              <a:cxnLst/>
              <a:rect l="l" t="t" r="r" b="b"/>
              <a:pathLst>
                <a:path w="4872" h="1756" extrusionOk="0">
                  <a:moveTo>
                    <a:pt x="2721" y="352"/>
                  </a:moveTo>
                  <a:lnTo>
                    <a:pt x="3950" y="440"/>
                  </a:lnTo>
                  <a:lnTo>
                    <a:pt x="4432" y="1054"/>
                  </a:lnTo>
                  <a:lnTo>
                    <a:pt x="4081" y="1229"/>
                  </a:lnTo>
                  <a:lnTo>
                    <a:pt x="1931" y="1405"/>
                  </a:lnTo>
                  <a:lnTo>
                    <a:pt x="439" y="1405"/>
                  </a:lnTo>
                  <a:lnTo>
                    <a:pt x="703" y="659"/>
                  </a:lnTo>
                  <a:lnTo>
                    <a:pt x="2721" y="352"/>
                  </a:lnTo>
                  <a:close/>
                  <a:moveTo>
                    <a:pt x="2721" y="1"/>
                  </a:moveTo>
                  <a:lnTo>
                    <a:pt x="527" y="352"/>
                  </a:lnTo>
                  <a:lnTo>
                    <a:pt x="439" y="396"/>
                  </a:lnTo>
                  <a:lnTo>
                    <a:pt x="395" y="440"/>
                  </a:lnTo>
                  <a:lnTo>
                    <a:pt x="0" y="1493"/>
                  </a:lnTo>
                  <a:lnTo>
                    <a:pt x="0" y="1580"/>
                  </a:lnTo>
                  <a:lnTo>
                    <a:pt x="44" y="1668"/>
                  </a:lnTo>
                  <a:lnTo>
                    <a:pt x="88" y="1712"/>
                  </a:lnTo>
                  <a:lnTo>
                    <a:pt x="176" y="1712"/>
                  </a:lnTo>
                  <a:lnTo>
                    <a:pt x="1975" y="1756"/>
                  </a:lnTo>
                  <a:lnTo>
                    <a:pt x="4169" y="1580"/>
                  </a:lnTo>
                  <a:lnTo>
                    <a:pt x="4257" y="1580"/>
                  </a:lnTo>
                  <a:lnTo>
                    <a:pt x="4783" y="1273"/>
                  </a:lnTo>
                  <a:lnTo>
                    <a:pt x="4827" y="1229"/>
                  </a:lnTo>
                  <a:lnTo>
                    <a:pt x="4871" y="1142"/>
                  </a:lnTo>
                  <a:lnTo>
                    <a:pt x="4871" y="1054"/>
                  </a:lnTo>
                  <a:lnTo>
                    <a:pt x="4827" y="1010"/>
                  </a:lnTo>
                  <a:lnTo>
                    <a:pt x="4213" y="176"/>
                  </a:lnTo>
                  <a:lnTo>
                    <a:pt x="4125" y="132"/>
                  </a:lnTo>
                  <a:lnTo>
                    <a:pt x="4081" y="89"/>
                  </a:lnTo>
                  <a:lnTo>
                    <a:pt x="272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48" name="Google Shape;14748;p408"/>
            <p:cNvSpPr/>
            <p:nvPr/>
          </p:nvSpPr>
          <p:spPr>
            <a:xfrm>
              <a:off x="4039275" y="2169125"/>
              <a:ext cx="3006925" cy="2565925"/>
            </a:xfrm>
            <a:custGeom>
              <a:avLst/>
              <a:gdLst/>
              <a:ahLst/>
              <a:cxnLst/>
              <a:rect l="l" t="t" r="r" b="b"/>
              <a:pathLst>
                <a:path w="120277" h="102637" extrusionOk="0">
                  <a:moveTo>
                    <a:pt x="106586" y="0"/>
                  </a:moveTo>
                  <a:lnTo>
                    <a:pt x="106498" y="44"/>
                  </a:lnTo>
                  <a:lnTo>
                    <a:pt x="104172" y="2808"/>
                  </a:lnTo>
                  <a:lnTo>
                    <a:pt x="100355" y="7065"/>
                  </a:lnTo>
                  <a:lnTo>
                    <a:pt x="98512" y="7372"/>
                  </a:lnTo>
                  <a:lnTo>
                    <a:pt x="98468" y="7416"/>
                  </a:lnTo>
                  <a:lnTo>
                    <a:pt x="95967" y="9303"/>
                  </a:lnTo>
                  <a:lnTo>
                    <a:pt x="89560" y="14173"/>
                  </a:lnTo>
                  <a:lnTo>
                    <a:pt x="84997" y="16543"/>
                  </a:lnTo>
                  <a:lnTo>
                    <a:pt x="79292" y="18605"/>
                  </a:lnTo>
                  <a:lnTo>
                    <a:pt x="74334" y="20712"/>
                  </a:lnTo>
                  <a:lnTo>
                    <a:pt x="67620" y="23081"/>
                  </a:lnTo>
                  <a:lnTo>
                    <a:pt x="63364" y="24617"/>
                  </a:lnTo>
                  <a:lnTo>
                    <a:pt x="59151" y="25538"/>
                  </a:lnTo>
                  <a:lnTo>
                    <a:pt x="59107" y="25538"/>
                  </a:lnTo>
                  <a:lnTo>
                    <a:pt x="54017" y="27338"/>
                  </a:lnTo>
                  <a:lnTo>
                    <a:pt x="48664" y="28786"/>
                  </a:lnTo>
                  <a:lnTo>
                    <a:pt x="43661" y="30629"/>
                  </a:lnTo>
                  <a:lnTo>
                    <a:pt x="39010" y="31418"/>
                  </a:lnTo>
                  <a:lnTo>
                    <a:pt x="33920" y="32603"/>
                  </a:lnTo>
                  <a:lnTo>
                    <a:pt x="29795" y="32779"/>
                  </a:lnTo>
                  <a:lnTo>
                    <a:pt x="29707" y="32779"/>
                  </a:lnTo>
                  <a:lnTo>
                    <a:pt x="23169" y="35587"/>
                  </a:lnTo>
                  <a:lnTo>
                    <a:pt x="17508" y="37825"/>
                  </a:lnTo>
                  <a:lnTo>
                    <a:pt x="13603" y="37869"/>
                  </a:lnTo>
                  <a:lnTo>
                    <a:pt x="11892" y="36552"/>
                  </a:lnTo>
                  <a:lnTo>
                    <a:pt x="11848" y="36509"/>
                  </a:lnTo>
                  <a:lnTo>
                    <a:pt x="9785" y="35631"/>
                  </a:lnTo>
                  <a:lnTo>
                    <a:pt x="9654" y="35631"/>
                  </a:lnTo>
                  <a:lnTo>
                    <a:pt x="9610" y="35675"/>
                  </a:lnTo>
                  <a:lnTo>
                    <a:pt x="9566" y="35719"/>
                  </a:lnTo>
                  <a:lnTo>
                    <a:pt x="6802" y="42081"/>
                  </a:lnTo>
                  <a:lnTo>
                    <a:pt x="6802" y="42213"/>
                  </a:lnTo>
                  <a:lnTo>
                    <a:pt x="8337" y="50199"/>
                  </a:lnTo>
                  <a:lnTo>
                    <a:pt x="8864" y="55333"/>
                  </a:lnTo>
                  <a:lnTo>
                    <a:pt x="9478" y="61608"/>
                  </a:lnTo>
                  <a:lnTo>
                    <a:pt x="7284" y="64021"/>
                  </a:lnTo>
                  <a:lnTo>
                    <a:pt x="7240" y="64109"/>
                  </a:lnTo>
                  <a:lnTo>
                    <a:pt x="6758" y="67839"/>
                  </a:lnTo>
                  <a:lnTo>
                    <a:pt x="5266" y="69463"/>
                  </a:lnTo>
                  <a:lnTo>
                    <a:pt x="5222" y="69507"/>
                  </a:lnTo>
                  <a:lnTo>
                    <a:pt x="4432" y="72359"/>
                  </a:lnTo>
                  <a:lnTo>
                    <a:pt x="2984" y="76001"/>
                  </a:lnTo>
                  <a:lnTo>
                    <a:pt x="1755" y="79423"/>
                  </a:lnTo>
                  <a:lnTo>
                    <a:pt x="570" y="82539"/>
                  </a:lnTo>
                  <a:lnTo>
                    <a:pt x="570" y="82583"/>
                  </a:lnTo>
                  <a:lnTo>
                    <a:pt x="44" y="86181"/>
                  </a:lnTo>
                  <a:lnTo>
                    <a:pt x="44" y="86225"/>
                  </a:lnTo>
                  <a:lnTo>
                    <a:pt x="0" y="89340"/>
                  </a:lnTo>
                  <a:lnTo>
                    <a:pt x="132" y="92324"/>
                  </a:lnTo>
                  <a:lnTo>
                    <a:pt x="132" y="92368"/>
                  </a:lnTo>
                  <a:lnTo>
                    <a:pt x="176" y="92456"/>
                  </a:lnTo>
                  <a:lnTo>
                    <a:pt x="263" y="92500"/>
                  </a:lnTo>
                  <a:lnTo>
                    <a:pt x="307" y="92500"/>
                  </a:lnTo>
                  <a:lnTo>
                    <a:pt x="395" y="92456"/>
                  </a:lnTo>
                  <a:lnTo>
                    <a:pt x="439" y="92412"/>
                  </a:lnTo>
                  <a:lnTo>
                    <a:pt x="483" y="92368"/>
                  </a:lnTo>
                  <a:lnTo>
                    <a:pt x="483" y="92324"/>
                  </a:lnTo>
                  <a:lnTo>
                    <a:pt x="351" y="89340"/>
                  </a:lnTo>
                  <a:lnTo>
                    <a:pt x="395" y="86225"/>
                  </a:lnTo>
                  <a:lnTo>
                    <a:pt x="922" y="82627"/>
                  </a:lnTo>
                  <a:lnTo>
                    <a:pt x="2062" y="79555"/>
                  </a:lnTo>
                  <a:lnTo>
                    <a:pt x="3335" y="76132"/>
                  </a:lnTo>
                  <a:lnTo>
                    <a:pt x="4739" y="72490"/>
                  </a:lnTo>
                  <a:lnTo>
                    <a:pt x="4739" y="72447"/>
                  </a:lnTo>
                  <a:lnTo>
                    <a:pt x="5529" y="69638"/>
                  </a:lnTo>
                  <a:lnTo>
                    <a:pt x="7065" y="68015"/>
                  </a:lnTo>
                  <a:lnTo>
                    <a:pt x="7109" y="67927"/>
                  </a:lnTo>
                  <a:lnTo>
                    <a:pt x="7591" y="64241"/>
                  </a:lnTo>
                  <a:lnTo>
                    <a:pt x="9785" y="61784"/>
                  </a:lnTo>
                  <a:lnTo>
                    <a:pt x="9829" y="61740"/>
                  </a:lnTo>
                  <a:lnTo>
                    <a:pt x="9829" y="61652"/>
                  </a:lnTo>
                  <a:lnTo>
                    <a:pt x="9215" y="55289"/>
                  </a:lnTo>
                  <a:lnTo>
                    <a:pt x="8688" y="50155"/>
                  </a:lnTo>
                  <a:lnTo>
                    <a:pt x="7153" y="42169"/>
                  </a:lnTo>
                  <a:lnTo>
                    <a:pt x="9829" y="36026"/>
                  </a:lnTo>
                  <a:lnTo>
                    <a:pt x="11716" y="36816"/>
                  </a:lnTo>
                  <a:lnTo>
                    <a:pt x="13427" y="38220"/>
                  </a:lnTo>
                  <a:lnTo>
                    <a:pt x="13559" y="38220"/>
                  </a:lnTo>
                  <a:lnTo>
                    <a:pt x="17552" y="38176"/>
                  </a:lnTo>
                  <a:lnTo>
                    <a:pt x="17596" y="38176"/>
                  </a:lnTo>
                  <a:lnTo>
                    <a:pt x="23301" y="35938"/>
                  </a:lnTo>
                  <a:lnTo>
                    <a:pt x="29839" y="33130"/>
                  </a:lnTo>
                  <a:lnTo>
                    <a:pt x="33964" y="32954"/>
                  </a:lnTo>
                  <a:lnTo>
                    <a:pt x="34007" y="32954"/>
                  </a:lnTo>
                  <a:lnTo>
                    <a:pt x="39098" y="31769"/>
                  </a:lnTo>
                  <a:lnTo>
                    <a:pt x="43749" y="30980"/>
                  </a:lnTo>
                  <a:lnTo>
                    <a:pt x="43793" y="30980"/>
                  </a:lnTo>
                  <a:lnTo>
                    <a:pt x="48751" y="29137"/>
                  </a:lnTo>
                  <a:lnTo>
                    <a:pt x="54105" y="27645"/>
                  </a:lnTo>
                  <a:lnTo>
                    <a:pt x="59239" y="25889"/>
                  </a:lnTo>
                  <a:lnTo>
                    <a:pt x="63451" y="24968"/>
                  </a:lnTo>
                  <a:lnTo>
                    <a:pt x="63495" y="24968"/>
                  </a:lnTo>
                  <a:lnTo>
                    <a:pt x="67752" y="23432"/>
                  </a:lnTo>
                  <a:lnTo>
                    <a:pt x="74465" y="21063"/>
                  </a:lnTo>
                  <a:lnTo>
                    <a:pt x="79424" y="18956"/>
                  </a:lnTo>
                  <a:lnTo>
                    <a:pt x="85128" y="16850"/>
                  </a:lnTo>
                  <a:lnTo>
                    <a:pt x="89736" y="14437"/>
                  </a:lnTo>
                  <a:lnTo>
                    <a:pt x="89780" y="14437"/>
                  </a:lnTo>
                  <a:lnTo>
                    <a:pt x="96186" y="9566"/>
                  </a:lnTo>
                  <a:lnTo>
                    <a:pt x="98643" y="7723"/>
                  </a:lnTo>
                  <a:lnTo>
                    <a:pt x="100486" y="7372"/>
                  </a:lnTo>
                  <a:lnTo>
                    <a:pt x="100574" y="7328"/>
                  </a:lnTo>
                  <a:lnTo>
                    <a:pt x="104436" y="3072"/>
                  </a:lnTo>
                  <a:lnTo>
                    <a:pt x="106674" y="351"/>
                  </a:lnTo>
                  <a:lnTo>
                    <a:pt x="112334" y="1711"/>
                  </a:lnTo>
                  <a:lnTo>
                    <a:pt x="112949" y="3554"/>
                  </a:lnTo>
                  <a:lnTo>
                    <a:pt x="116547" y="18386"/>
                  </a:lnTo>
                  <a:lnTo>
                    <a:pt x="116371" y="30409"/>
                  </a:lnTo>
                  <a:lnTo>
                    <a:pt x="116371" y="30453"/>
                  </a:lnTo>
                  <a:lnTo>
                    <a:pt x="118741" y="38439"/>
                  </a:lnTo>
                  <a:lnTo>
                    <a:pt x="117600" y="42213"/>
                  </a:lnTo>
                  <a:lnTo>
                    <a:pt x="116942" y="44934"/>
                  </a:lnTo>
                  <a:lnTo>
                    <a:pt x="116942" y="44977"/>
                  </a:lnTo>
                  <a:lnTo>
                    <a:pt x="116810" y="48268"/>
                  </a:lnTo>
                  <a:lnTo>
                    <a:pt x="116810" y="48356"/>
                  </a:lnTo>
                  <a:lnTo>
                    <a:pt x="119926" y="54982"/>
                  </a:lnTo>
                  <a:lnTo>
                    <a:pt x="119662" y="55991"/>
                  </a:lnTo>
                  <a:lnTo>
                    <a:pt x="118697" y="56518"/>
                  </a:lnTo>
                  <a:lnTo>
                    <a:pt x="118653" y="56518"/>
                  </a:lnTo>
                  <a:lnTo>
                    <a:pt x="115889" y="58580"/>
                  </a:lnTo>
                  <a:lnTo>
                    <a:pt x="113519" y="60511"/>
                  </a:lnTo>
                  <a:lnTo>
                    <a:pt x="109614" y="64197"/>
                  </a:lnTo>
                  <a:lnTo>
                    <a:pt x="109570" y="64241"/>
                  </a:lnTo>
                  <a:lnTo>
                    <a:pt x="104304" y="75562"/>
                  </a:lnTo>
                  <a:lnTo>
                    <a:pt x="100750" y="78634"/>
                  </a:lnTo>
                  <a:lnTo>
                    <a:pt x="98468" y="80828"/>
                  </a:lnTo>
                  <a:lnTo>
                    <a:pt x="91184" y="82978"/>
                  </a:lnTo>
                  <a:lnTo>
                    <a:pt x="87805" y="83417"/>
                  </a:lnTo>
                  <a:lnTo>
                    <a:pt x="87761" y="83417"/>
                  </a:lnTo>
                  <a:lnTo>
                    <a:pt x="84163" y="84470"/>
                  </a:lnTo>
                  <a:lnTo>
                    <a:pt x="84075" y="84514"/>
                  </a:lnTo>
                  <a:lnTo>
                    <a:pt x="82846" y="86006"/>
                  </a:lnTo>
                  <a:lnTo>
                    <a:pt x="82846" y="86049"/>
                  </a:lnTo>
                  <a:lnTo>
                    <a:pt x="81311" y="88858"/>
                  </a:lnTo>
                  <a:lnTo>
                    <a:pt x="78853" y="91008"/>
                  </a:lnTo>
                  <a:lnTo>
                    <a:pt x="74202" y="91885"/>
                  </a:lnTo>
                  <a:lnTo>
                    <a:pt x="74158" y="91929"/>
                  </a:lnTo>
                  <a:lnTo>
                    <a:pt x="70560" y="93948"/>
                  </a:lnTo>
                  <a:lnTo>
                    <a:pt x="70516" y="93992"/>
                  </a:lnTo>
                  <a:lnTo>
                    <a:pt x="68629" y="96668"/>
                  </a:lnTo>
                  <a:lnTo>
                    <a:pt x="65207" y="97239"/>
                  </a:lnTo>
                  <a:lnTo>
                    <a:pt x="63671" y="96932"/>
                  </a:lnTo>
                  <a:lnTo>
                    <a:pt x="62003" y="96932"/>
                  </a:lnTo>
                  <a:lnTo>
                    <a:pt x="58098" y="97985"/>
                  </a:lnTo>
                  <a:lnTo>
                    <a:pt x="52481" y="99038"/>
                  </a:lnTo>
                  <a:lnTo>
                    <a:pt x="51252" y="98862"/>
                  </a:lnTo>
                  <a:lnTo>
                    <a:pt x="48005" y="98424"/>
                  </a:lnTo>
                  <a:lnTo>
                    <a:pt x="44451" y="97590"/>
                  </a:lnTo>
                  <a:lnTo>
                    <a:pt x="43398" y="95966"/>
                  </a:lnTo>
                  <a:lnTo>
                    <a:pt x="43398" y="95922"/>
                  </a:lnTo>
                  <a:lnTo>
                    <a:pt x="41160" y="93158"/>
                  </a:lnTo>
                  <a:lnTo>
                    <a:pt x="41160" y="92368"/>
                  </a:lnTo>
                  <a:lnTo>
                    <a:pt x="41160" y="90832"/>
                  </a:lnTo>
                  <a:lnTo>
                    <a:pt x="42038" y="88989"/>
                  </a:lnTo>
                  <a:lnTo>
                    <a:pt x="43617" y="86971"/>
                  </a:lnTo>
                  <a:lnTo>
                    <a:pt x="46645" y="85391"/>
                  </a:lnTo>
                  <a:lnTo>
                    <a:pt x="46689" y="85303"/>
                  </a:lnTo>
                  <a:lnTo>
                    <a:pt x="47215" y="84426"/>
                  </a:lnTo>
                  <a:lnTo>
                    <a:pt x="48005" y="82671"/>
                  </a:lnTo>
                  <a:lnTo>
                    <a:pt x="49015" y="80915"/>
                  </a:lnTo>
                  <a:lnTo>
                    <a:pt x="50550" y="78897"/>
                  </a:lnTo>
                  <a:lnTo>
                    <a:pt x="50550" y="78853"/>
                  </a:lnTo>
                  <a:lnTo>
                    <a:pt x="51296" y="77537"/>
                  </a:lnTo>
                  <a:lnTo>
                    <a:pt x="51296" y="77449"/>
                  </a:lnTo>
                  <a:lnTo>
                    <a:pt x="51428" y="76527"/>
                  </a:lnTo>
                  <a:lnTo>
                    <a:pt x="51428" y="76484"/>
                  </a:lnTo>
                  <a:lnTo>
                    <a:pt x="51340" y="75035"/>
                  </a:lnTo>
                  <a:lnTo>
                    <a:pt x="52042" y="70691"/>
                  </a:lnTo>
                  <a:lnTo>
                    <a:pt x="55684" y="63846"/>
                  </a:lnTo>
                  <a:lnTo>
                    <a:pt x="58405" y="60028"/>
                  </a:lnTo>
                  <a:lnTo>
                    <a:pt x="61213" y="58361"/>
                  </a:lnTo>
                  <a:lnTo>
                    <a:pt x="65163" y="56606"/>
                  </a:lnTo>
                  <a:lnTo>
                    <a:pt x="65207" y="56562"/>
                  </a:lnTo>
                  <a:lnTo>
                    <a:pt x="68761" y="52832"/>
                  </a:lnTo>
                  <a:lnTo>
                    <a:pt x="77844" y="45811"/>
                  </a:lnTo>
                  <a:lnTo>
                    <a:pt x="82452" y="41950"/>
                  </a:lnTo>
                  <a:lnTo>
                    <a:pt x="89121" y="38308"/>
                  </a:lnTo>
                  <a:lnTo>
                    <a:pt x="93553" y="38088"/>
                  </a:lnTo>
                  <a:lnTo>
                    <a:pt x="93597" y="38088"/>
                  </a:lnTo>
                  <a:lnTo>
                    <a:pt x="105708" y="31726"/>
                  </a:lnTo>
                  <a:lnTo>
                    <a:pt x="105796" y="31682"/>
                  </a:lnTo>
                  <a:lnTo>
                    <a:pt x="105796" y="31594"/>
                  </a:lnTo>
                  <a:lnTo>
                    <a:pt x="106454" y="27820"/>
                  </a:lnTo>
                  <a:lnTo>
                    <a:pt x="106454" y="27776"/>
                  </a:lnTo>
                  <a:lnTo>
                    <a:pt x="106235" y="24705"/>
                  </a:lnTo>
                  <a:lnTo>
                    <a:pt x="106410" y="21545"/>
                  </a:lnTo>
                  <a:lnTo>
                    <a:pt x="106366" y="21458"/>
                  </a:lnTo>
                  <a:lnTo>
                    <a:pt x="104875" y="19395"/>
                  </a:lnTo>
                  <a:lnTo>
                    <a:pt x="104787" y="19351"/>
                  </a:lnTo>
                  <a:lnTo>
                    <a:pt x="100574" y="18035"/>
                  </a:lnTo>
                  <a:lnTo>
                    <a:pt x="99126" y="17421"/>
                  </a:lnTo>
                  <a:lnTo>
                    <a:pt x="95089" y="15841"/>
                  </a:lnTo>
                  <a:lnTo>
                    <a:pt x="95001" y="15841"/>
                  </a:lnTo>
                  <a:lnTo>
                    <a:pt x="94958" y="15885"/>
                  </a:lnTo>
                  <a:lnTo>
                    <a:pt x="91447" y="18342"/>
                  </a:lnTo>
                  <a:lnTo>
                    <a:pt x="83461" y="23915"/>
                  </a:lnTo>
                  <a:lnTo>
                    <a:pt x="79687" y="25100"/>
                  </a:lnTo>
                  <a:lnTo>
                    <a:pt x="76352" y="24705"/>
                  </a:lnTo>
                  <a:lnTo>
                    <a:pt x="76264" y="24705"/>
                  </a:lnTo>
                  <a:lnTo>
                    <a:pt x="70823" y="26767"/>
                  </a:lnTo>
                  <a:lnTo>
                    <a:pt x="65119" y="28654"/>
                  </a:lnTo>
                  <a:lnTo>
                    <a:pt x="61126" y="30146"/>
                  </a:lnTo>
                  <a:lnTo>
                    <a:pt x="56518" y="31769"/>
                  </a:lnTo>
                  <a:lnTo>
                    <a:pt x="51428" y="33569"/>
                  </a:lnTo>
                  <a:lnTo>
                    <a:pt x="47435" y="35017"/>
                  </a:lnTo>
                  <a:lnTo>
                    <a:pt x="47391" y="35017"/>
                  </a:lnTo>
                  <a:lnTo>
                    <a:pt x="42784" y="37474"/>
                  </a:lnTo>
                  <a:lnTo>
                    <a:pt x="38922" y="38571"/>
                  </a:lnTo>
                  <a:lnTo>
                    <a:pt x="35236" y="39800"/>
                  </a:lnTo>
                  <a:lnTo>
                    <a:pt x="31594" y="40721"/>
                  </a:lnTo>
                  <a:lnTo>
                    <a:pt x="31550" y="40721"/>
                  </a:lnTo>
                  <a:lnTo>
                    <a:pt x="27381" y="43529"/>
                  </a:lnTo>
                  <a:lnTo>
                    <a:pt x="27338" y="43573"/>
                  </a:lnTo>
                  <a:lnTo>
                    <a:pt x="24398" y="47479"/>
                  </a:lnTo>
                  <a:lnTo>
                    <a:pt x="24354" y="47479"/>
                  </a:lnTo>
                  <a:lnTo>
                    <a:pt x="22730" y="50550"/>
                  </a:lnTo>
                  <a:lnTo>
                    <a:pt x="21589" y="53490"/>
                  </a:lnTo>
                  <a:lnTo>
                    <a:pt x="19659" y="56255"/>
                  </a:lnTo>
                  <a:lnTo>
                    <a:pt x="19615" y="56342"/>
                  </a:lnTo>
                  <a:lnTo>
                    <a:pt x="18167" y="68936"/>
                  </a:lnTo>
                  <a:lnTo>
                    <a:pt x="18167" y="68980"/>
                  </a:lnTo>
                  <a:lnTo>
                    <a:pt x="18562" y="76176"/>
                  </a:lnTo>
                  <a:lnTo>
                    <a:pt x="18210" y="77975"/>
                  </a:lnTo>
                  <a:lnTo>
                    <a:pt x="17552" y="80301"/>
                  </a:lnTo>
                  <a:lnTo>
                    <a:pt x="16367" y="82012"/>
                  </a:lnTo>
                  <a:lnTo>
                    <a:pt x="14919" y="83987"/>
                  </a:lnTo>
                  <a:lnTo>
                    <a:pt x="13427" y="84557"/>
                  </a:lnTo>
                  <a:lnTo>
                    <a:pt x="13340" y="84601"/>
                  </a:lnTo>
                  <a:lnTo>
                    <a:pt x="13296" y="84645"/>
                  </a:lnTo>
                  <a:lnTo>
                    <a:pt x="12330" y="86795"/>
                  </a:lnTo>
                  <a:lnTo>
                    <a:pt x="12330" y="86839"/>
                  </a:lnTo>
                  <a:lnTo>
                    <a:pt x="11716" y="89209"/>
                  </a:lnTo>
                  <a:lnTo>
                    <a:pt x="11716" y="89253"/>
                  </a:lnTo>
                  <a:lnTo>
                    <a:pt x="12418" y="95571"/>
                  </a:lnTo>
                  <a:lnTo>
                    <a:pt x="13559" y="102505"/>
                  </a:lnTo>
                  <a:lnTo>
                    <a:pt x="13603" y="102592"/>
                  </a:lnTo>
                  <a:lnTo>
                    <a:pt x="13735" y="102636"/>
                  </a:lnTo>
                  <a:lnTo>
                    <a:pt x="13822" y="102636"/>
                  </a:lnTo>
                  <a:lnTo>
                    <a:pt x="13866" y="102548"/>
                  </a:lnTo>
                  <a:lnTo>
                    <a:pt x="13910" y="102505"/>
                  </a:lnTo>
                  <a:lnTo>
                    <a:pt x="13910" y="102417"/>
                  </a:lnTo>
                  <a:lnTo>
                    <a:pt x="12769" y="95484"/>
                  </a:lnTo>
                  <a:lnTo>
                    <a:pt x="12067" y="89253"/>
                  </a:lnTo>
                  <a:lnTo>
                    <a:pt x="12682" y="86927"/>
                  </a:lnTo>
                  <a:lnTo>
                    <a:pt x="13603" y="84865"/>
                  </a:lnTo>
                  <a:lnTo>
                    <a:pt x="15095" y="84294"/>
                  </a:lnTo>
                  <a:lnTo>
                    <a:pt x="15183" y="84250"/>
                  </a:lnTo>
                  <a:lnTo>
                    <a:pt x="16675" y="82188"/>
                  </a:lnTo>
                  <a:lnTo>
                    <a:pt x="17859" y="80477"/>
                  </a:lnTo>
                  <a:lnTo>
                    <a:pt x="17859" y="80433"/>
                  </a:lnTo>
                  <a:lnTo>
                    <a:pt x="18562" y="78063"/>
                  </a:lnTo>
                  <a:lnTo>
                    <a:pt x="18913" y="76220"/>
                  </a:lnTo>
                  <a:lnTo>
                    <a:pt x="18913" y="76176"/>
                  </a:lnTo>
                  <a:lnTo>
                    <a:pt x="18518" y="68980"/>
                  </a:lnTo>
                  <a:lnTo>
                    <a:pt x="19966" y="56430"/>
                  </a:lnTo>
                  <a:lnTo>
                    <a:pt x="21853" y="53666"/>
                  </a:lnTo>
                  <a:lnTo>
                    <a:pt x="21896" y="53622"/>
                  </a:lnTo>
                  <a:lnTo>
                    <a:pt x="23081" y="50682"/>
                  </a:lnTo>
                  <a:lnTo>
                    <a:pt x="24661" y="47654"/>
                  </a:lnTo>
                  <a:lnTo>
                    <a:pt x="27601" y="43837"/>
                  </a:lnTo>
                  <a:lnTo>
                    <a:pt x="31726" y="41072"/>
                  </a:lnTo>
                  <a:lnTo>
                    <a:pt x="35324" y="40107"/>
                  </a:lnTo>
                  <a:lnTo>
                    <a:pt x="39054" y="38922"/>
                  </a:lnTo>
                  <a:lnTo>
                    <a:pt x="42871" y="37825"/>
                  </a:lnTo>
                  <a:lnTo>
                    <a:pt x="42915" y="37781"/>
                  </a:lnTo>
                  <a:lnTo>
                    <a:pt x="47567" y="35368"/>
                  </a:lnTo>
                  <a:lnTo>
                    <a:pt x="51560" y="33920"/>
                  </a:lnTo>
                  <a:lnTo>
                    <a:pt x="56650" y="32077"/>
                  </a:lnTo>
                  <a:lnTo>
                    <a:pt x="61213" y="30453"/>
                  </a:lnTo>
                  <a:lnTo>
                    <a:pt x="65250" y="29005"/>
                  </a:lnTo>
                  <a:lnTo>
                    <a:pt x="70911" y="27074"/>
                  </a:lnTo>
                  <a:lnTo>
                    <a:pt x="76352" y="25056"/>
                  </a:lnTo>
                  <a:lnTo>
                    <a:pt x="79687" y="25451"/>
                  </a:lnTo>
                  <a:lnTo>
                    <a:pt x="79731" y="25451"/>
                  </a:lnTo>
                  <a:lnTo>
                    <a:pt x="83592" y="24266"/>
                  </a:lnTo>
                  <a:lnTo>
                    <a:pt x="83680" y="24222"/>
                  </a:lnTo>
                  <a:lnTo>
                    <a:pt x="91623" y="18649"/>
                  </a:lnTo>
                  <a:lnTo>
                    <a:pt x="95045" y="16236"/>
                  </a:lnTo>
                  <a:lnTo>
                    <a:pt x="98995" y="17772"/>
                  </a:lnTo>
                  <a:lnTo>
                    <a:pt x="100443" y="18342"/>
                  </a:lnTo>
                  <a:lnTo>
                    <a:pt x="104655" y="19658"/>
                  </a:lnTo>
                  <a:lnTo>
                    <a:pt x="106059" y="21589"/>
                  </a:lnTo>
                  <a:lnTo>
                    <a:pt x="105884" y="24705"/>
                  </a:lnTo>
                  <a:lnTo>
                    <a:pt x="106103" y="27776"/>
                  </a:lnTo>
                  <a:lnTo>
                    <a:pt x="105489" y="31462"/>
                  </a:lnTo>
                  <a:lnTo>
                    <a:pt x="93466" y="37737"/>
                  </a:lnTo>
                  <a:lnTo>
                    <a:pt x="89078" y="37957"/>
                  </a:lnTo>
                  <a:lnTo>
                    <a:pt x="88990" y="38000"/>
                  </a:lnTo>
                  <a:lnTo>
                    <a:pt x="82276" y="41643"/>
                  </a:lnTo>
                  <a:lnTo>
                    <a:pt x="82276" y="41686"/>
                  </a:lnTo>
                  <a:lnTo>
                    <a:pt x="77625" y="45504"/>
                  </a:lnTo>
                  <a:lnTo>
                    <a:pt x="68541" y="52569"/>
                  </a:lnTo>
                  <a:lnTo>
                    <a:pt x="68498" y="52569"/>
                  </a:lnTo>
                  <a:lnTo>
                    <a:pt x="64987" y="56299"/>
                  </a:lnTo>
                  <a:lnTo>
                    <a:pt x="61082" y="58010"/>
                  </a:lnTo>
                  <a:lnTo>
                    <a:pt x="61038" y="58054"/>
                  </a:lnTo>
                  <a:lnTo>
                    <a:pt x="58186" y="59765"/>
                  </a:lnTo>
                  <a:lnTo>
                    <a:pt x="58142" y="59809"/>
                  </a:lnTo>
                  <a:lnTo>
                    <a:pt x="55377" y="63670"/>
                  </a:lnTo>
                  <a:lnTo>
                    <a:pt x="51735" y="70560"/>
                  </a:lnTo>
                  <a:lnTo>
                    <a:pt x="51691" y="70604"/>
                  </a:lnTo>
                  <a:lnTo>
                    <a:pt x="50989" y="74992"/>
                  </a:lnTo>
                  <a:lnTo>
                    <a:pt x="50989" y="75035"/>
                  </a:lnTo>
                  <a:lnTo>
                    <a:pt x="51077" y="76484"/>
                  </a:lnTo>
                  <a:lnTo>
                    <a:pt x="50945" y="77361"/>
                  </a:lnTo>
                  <a:lnTo>
                    <a:pt x="50243" y="78678"/>
                  </a:lnTo>
                  <a:lnTo>
                    <a:pt x="48707" y="80696"/>
                  </a:lnTo>
                  <a:lnTo>
                    <a:pt x="48707" y="80740"/>
                  </a:lnTo>
                  <a:lnTo>
                    <a:pt x="47698" y="82495"/>
                  </a:lnTo>
                  <a:lnTo>
                    <a:pt x="46908" y="84250"/>
                  </a:lnTo>
                  <a:lnTo>
                    <a:pt x="46426" y="85084"/>
                  </a:lnTo>
                  <a:lnTo>
                    <a:pt x="43442" y="86708"/>
                  </a:lnTo>
                  <a:lnTo>
                    <a:pt x="43354" y="86752"/>
                  </a:lnTo>
                  <a:lnTo>
                    <a:pt x="41774" y="88814"/>
                  </a:lnTo>
                  <a:lnTo>
                    <a:pt x="41730" y="88814"/>
                  </a:lnTo>
                  <a:lnTo>
                    <a:pt x="40809" y="90745"/>
                  </a:lnTo>
                  <a:lnTo>
                    <a:pt x="40809" y="90832"/>
                  </a:lnTo>
                  <a:lnTo>
                    <a:pt x="40809" y="92368"/>
                  </a:lnTo>
                  <a:lnTo>
                    <a:pt x="40809" y="93202"/>
                  </a:lnTo>
                  <a:lnTo>
                    <a:pt x="40853" y="93334"/>
                  </a:lnTo>
                  <a:lnTo>
                    <a:pt x="43091" y="96142"/>
                  </a:lnTo>
                  <a:lnTo>
                    <a:pt x="44188" y="97809"/>
                  </a:lnTo>
                  <a:lnTo>
                    <a:pt x="44275" y="97897"/>
                  </a:lnTo>
                  <a:lnTo>
                    <a:pt x="47918" y="98731"/>
                  </a:lnTo>
                  <a:lnTo>
                    <a:pt x="51209" y="99170"/>
                  </a:lnTo>
                  <a:lnTo>
                    <a:pt x="52437" y="99389"/>
                  </a:lnTo>
                  <a:lnTo>
                    <a:pt x="52481" y="99389"/>
                  </a:lnTo>
                  <a:lnTo>
                    <a:pt x="58186" y="98292"/>
                  </a:lnTo>
                  <a:lnTo>
                    <a:pt x="62091" y="97283"/>
                  </a:lnTo>
                  <a:lnTo>
                    <a:pt x="63627" y="97283"/>
                  </a:lnTo>
                  <a:lnTo>
                    <a:pt x="65163" y="97590"/>
                  </a:lnTo>
                  <a:lnTo>
                    <a:pt x="65250" y="97590"/>
                  </a:lnTo>
                  <a:lnTo>
                    <a:pt x="68761" y="97019"/>
                  </a:lnTo>
                  <a:lnTo>
                    <a:pt x="68805" y="96976"/>
                  </a:lnTo>
                  <a:lnTo>
                    <a:pt x="68892" y="96932"/>
                  </a:lnTo>
                  <a:lnTo>
                    <a:pt x="70779" y="94211"/>
                  </a:lnTo>
                  <a:lnTo>
                    <a:pt x="74334" y="92237"/>
                  </a:lnTo>
                  <a:lnTo>
                    <a:pt x="78941" y="91359"/>
                  </a:lnTo>
                  <a:lnTo>
                    <a:pt x="79029" y="91315"/>
                  </a:lnTo>
                  <a:lnTo>
                    <a:pt x="81574" y="89121"/>
                  </a:lnTo>
                  <a:lnTo>
                    <a:pt x="81618" y="89077"/>
                  </a:lnTo>
                  <a:lnTo>
                    <a:pt x="83110" y="86225"/>
                  </a:lnTo>
                  <a:lnTo>
                    <a:pt x="84295" y="84777"/>
                  </a:lnTo>
                  <a:lnTo>
                    <a:pt x="87849" y="83768"/>
                  </a:lnTo>
                  <a:lnTo>
                    <a:pt x="91228" y="83329"/>
                  </a:lnTo>
                  <a:lnTo>
                    <a:pt x="91272" y="83285"/>
                  </a:lnTo>
                  <a:lnTo>
                    <a:pt x="98600" y="81135"/>
                  </a:lnTo>
                  <a:lnTo>
                    <a:pt x="98643" y="81091"/>
                  </a:lnTo>
                  <a:lnTo>
                    <a:pt x="100969" y="78897"/>
                  </a:lnTo>
                  <a:lnTo>
                    <a:pt x="104567" y="75781"/>
                  </a:lnTo>
                  <a:lnTo>
                    <a:pt x="104611" y="75738"/>
                  </a:lnTo>
                  <a:lnTo>
                    <a:pt x="109877" y="64416"/>
                  </a:lnTo>
                  <a:lnTo>
                    <a:pt x="113738" y="60774"/>
                  </a:lnTo>
                  <a:lnTo>
                    <a:pt x="116064" y="58844"/>
                  </a:lnTo>
                  <a:lnTo>
                    <a:pt x="118872" y="56825"/>
                  </a:lnTo>
                  <a:lnTo>
                    <a:pt x="119882" y="56255"/>
                  </a:lnTo>
                  <a:lnTo>
                    <a:pt x="119926" y="56211"/>
                  </a:lnTo>
                  <a:lnTo>
                    <a:pt x="119969" y="56167"/>
                  </a:lnTo>
                  <a:lnTo>
                    <a:pt x="120277" y="54982"/>
                  </a:lnTo>
                  <a:lnTo>
                    <a:pt x="120277" y="54894"/>
                  </a:lnTo>
                  <a:lnTo>
                    <a:pt x="117161" y="48225"/>
                  </a:lnTo>
                  <a:lnTo>
                    <a:pt x="117293" y="44977"/>
                  </a:lnTo>
                  <a:lnTo>
                    <a:pt x="117907" y="42301"/>
                  </a:lnTo>
                  <a:lnTo>
                    <a:pt x="119092" y="38483"/>
                  </a:lnTo>
                  <a:lnTo>
                    <a:pt x="119136" y="38395"/>
                  </a:lnTo>
                  <a:lnTo>
                    <a:pt x="116722" y="30409"/>
                  </a:lnTo>
                  <a:lnTo>
                    <a:pt x="116898" y="18342"/>
                  </a:lnTo>
                  <a:lnTo>
                    <a:pt x="116898" y="18298"/>
                  </a:lnTo>
                  <a:lnTo>
                    <a:pt x="113300" y="3467"/>
                  </a:lnTo>
                  <a:lnTo>
                    <a:pt x="112597" y="1536"/>
                  </a:lnTo>
                  <a:lnTo>
                    <a:pt x="112554" y="1448"/>
                  </a:lnTo>
                  <a:lnTo>
                    <a:pt x="112510" y="1404"/>
                  </a:lnTo>
                  <a:lnTo>
                    <a:pt x="10667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49" name="Google Shape;14749;p408"/>
            <p:cNvSpPr/>
            <p:nvPr/>
          </p:nvSpPr>
          <p:spPr>
            <a:xfrm>
              <a:off x="4836800" y="3535975"/>
              <a:ext cx="125075" cy="1464550"/>
            </a:xfrm>
            <a:custGeom>
              <a:avLst/>
              <a:gdLst/>
              <a:ahLst/>
              <a:cxnLst/>
              <a:rect l="l" t="t" r="r" b="b"/>
              <a:pathLst>
                <a:path w="5003" h="58582" extrusionOk="0">
                  <a:moveTo>
                    <a:pt x="2106" y="1"/>
                  </a:moveTo>
                  <a:lnTo>
                    <a:pt x="2063" y="45"/>
                  </a:lnTo>
                  <a:lnTo>
                    <a:pt x="2019" y="133"/>
                  </a:lnTo>
                  <a:lnTo>
                    <a:pt x="2019" y="220"/>
                  </a:lnTo>
                  <a:lnTo>
                    <a:pt x="2019" y="308"/>
                  </a:lnTo>
                  <a:lnTo>
                    <a:pt x="2721" y="2985"/>
                  </a:lnTo>
                  <a:lnTo>
                    <a:pt x="3335" y="5837"/>
                  </a:lnTo>
                  <a:lnTo>
                    <a:pt x="4257" y="9435"/>
                  </a:lnTo>
                  <a:lnTo>
                    <a:pt x="4564" y="11717"/>
                  </a:lnTo>
                  <a:lnTo>
                    <a:pt x="4652" y="14394"/>
                  </a:lnTo>
                  <a:lnTo>
                    <a:pt x="4520" y="17070"/>
                  </a:lnTo>
                  <a:lnTo>
                    <a:pt x="4388" y="19221"/>
                  </a:lnTo>
                  <a:lnTo>
                    <a:pt x="4300" y="20537"/>
                  </a:lnTo>
                  <a:lnTo>
                    <a:pt x="3993" y="24223"/>
                  </a:lnTo>
                  <a:lnTo>
                    <a:pt x="4037" y="26505"/>
                  </a:lnTo>
                  <a:lnTo>
                    <a:pt x="3598" y="30893"/>
                  </a:lnTo>
                  <a:lnTo>
                    <a:pt x="3247" y="33613"/>
                  </a:lnTo>
                  <a:lnTo>
                    <a:pt x="2896" y="36071"/>
                  </a:lnTo>
                  <a:lnTo>
                    <a:pt x="2414" y="38572"/>
                  </a:lnTo>
                  <a:lnTo>
                    <a:pt x="1799" y="40634"/>
                  </a:lnTo>
                  <a:lnTo>
                    <a:pt x="132" y="46646"/>
                  </a:lnTo>
                  <a:lnTo>
                    <a:pt x="132" y="46690"/>
                  </a:lnTo>
                  <a:lnTo>
                    <a:pt x="0" y="49015"/>
                  </a:lnTo>
                  <a:lnTo>
                    <a:pt x="0" y="50419"/>
                  </a:lnTo>
                  <a:lnTo>
                    <a:pt x="0" y="50463"/>
                  </a:lnTo>
                  <a:lnTo>
                    <a:pt x="527" y="52789"/>
                  </a:lnTo>
                  <a:lnTo>
                    <a:pt x="1317" y="55466"/>
                  </a:lnTo>
                  <a:lnTo>
                    <a:pt x="2106" y="57528"/>
                  </a:lnTo>
                  <a:lnTo>
                    <a:pt x="2150" y="57572"/>
                  </a:lnTo>
                  <a:lnTo>
                    <a:pt x="2809" y="58493"/>
                  </a:lnTo>
                  <a:lnTo>
                    <a:pt x="2896" y="58537"/>
                  </a:lnTo>
                  <a:lnTo>
                    <a:pt x="2940" y="58581"/>
                  </a:lnTo>
                  <a:lnTo>
                    <a:pt x="3072" y="58537"/>
                  </a:lnTo>
                  <a:lnTo>
                    <a:pt x="3116" y="58493"/>
                  </a:lnTo>
                  <a:lnTo>
                    <a:pt x="3116" y="58406"/>
                  </a:lnTo>
                  <a:lnTo>
                    <a:pt x="3116" y="58362"/>
                  </a:lnTo>
                  <a:lnTo>
                    <a:pt x="3116" y="58274"/>
                  </a:lnTo>
                  <a:lnTo>
                    <a:pt x="2457" y="57353"/>
                  </a:lnTo>
                  <a:lnTo>
                    <a:pt x="1668" y="55334"/>
                  </a:lnTo>
                  <a:lnTo>
                    <a:pt x="878" y="52701"/>
                  </a:lnTo>
                  <a:lnTo>
                    <a:pt x="351" y="50419"/>
                  </a:lnTo>
                  <a:lnTo>
                    <a:pt x="351" y="49015"/>
                  </a:lnTo>
                  <a:lnTo>
                    <a:pt x="483" y="46734"/>
                  </a:lnTo>
                  <a:lnTo>
                    <a:pt x="2106" y="40722"/>
                  </a:lnTo>
                  <a:lnTo>
                    <a:pt x="2765" y="38660"/>
                  </a:lnTo>
                  <a:lnTo>
                    <a:pt x="3247" y="36114"/>
                  </a:lnTo>
                  <a:lnTo>
                    <a:pt x="3598" y="33657"/>
                  </a:lnTo>
                  <a:lnTo>
                    <a:pt x="3949" y="30937"/>
                  </a:lnTo>
                  <a:lnTo>
                    <a:pt x="4388" y="26549"/>
                  </a:lnTo>
                  <a:lnTo>
                    <a:pt x="4388" y="26505"/>
                  </a:lnTo>
                  <a:lnTo>
                    <a:pt x="4344" y="24223"/>
                  </a:lnTo>
                  <a:lnTo>
                    <a:pt x="4652" y="20581"/>
                  </a:lnTo>
                  <a:lnTo>
                    <a:pt x="4739" y="19221"/>
                  </a:lnTo>
                  <a:lnTo>
                    <a:pt x="4871" y="17070"/>
                  </a:lnTo>
                  <a:lnTo>
                    <a:pt x="5003" y="14394"/>
                  </a:lnTo>
                  <a:lnTo>
                    <a:pt x="4915" y="11717"/>
                  </a:lnTo>
                  <a:lnTo>
                    <a:pt x="4915" y="11673"/>
                  </a:lnTo>
                  <a:lnTo>
                    <a:pt x="4608" y="9391"/>
                  </a:lnTo>
                  <a:lnTo>
                    <a:pt x="4608" y="9347"/>
                  </a:lnTo>
                  <a:lnTo>
                    <a:pt x="3686" y="5749"/>
                  </a:lnTo>
                  <a:lnTo>
                    <a:pt x="3072" y="2897"/>
                  </a:lnTo>
                  <a:lnTo>
                    <a:pt x="2370" y="264"/>
                  </a:lnTo>
                  <a:lnTo>
                    <a:pt x="2370" y="177"/>
                  </a:lnTo>
                  <a:lnTo>
                    <a:pt x="2370" y="133"/>
                  </a:lnTo>
                  <a:lnTo>
                    <a:pt x="2370" y="45"/>
                  </a:lnTo>
                  <a:lnTo>
                    <a:pt x="232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50" name="Google Shape;14750;p408"/>
            <p:cNvSpPr/>
            <p:nvPr/>
          </p:nvSpPr>
          <p:spPr>
            <a:xfrm>
              <a:off x="4802775" y="3543675"/>
              <a:ext cx="129475" cy="1510600"/>
            </a:xfrm>
            <a:custGeom>
              <a:avLst/>
              <a:gdLst/>
              <a:ahLst/>
              <a:cxnLst/>
              <a:rect l="l" t="t" r="r" b="b"/>
              <a:pathLst>
                <a:path w="5179" h="60424" extrusionOk="0">
                  <a:moveTo>
                    <a:pt x="2853" y="0"/>
                  </a:moveTo>
                  <a:lnTo>
                    <a:pt x="2809" y="44"/>
                  </a:lnTo>
                  <a:lnTo>
                    <a:pt x="2765" y="88"/>
                  </a:lnTo>
                  <a:lnTo>
                    <a:pt x="2634" y="439"/>
                  </a:lnTo>
                  <a:lnTo>
                    <a:pt x="2634" y="527"/>
                  </a:lnTo>
                  <a:lnTo>
                    <a:pt x="3424" y="5046"/>
                  </a:lnTo>
                  <a:lnTo>
                    <a:pt x="4126" y="8030"/>
                  </a:lnTo>
                  <a:lnTo>
                    <a:pt x="4652" y="11058"/>
                  </a:lnTo>
                  <a:lnTo>
                    <a:pt x="4740" y="12857"/>
                  </a:lnTo>
                  <a:lnTo>
                    <a:pt x="4521" y="16324"/>
                  </a:lnTo>
                  <a:lnTo>
                    <a:pt x="4389" y="20273"/>
                  </a:lnTo>
                  <a:lnTo>
                    <a:pt x="4038" y="22730"/>
                  </a:lnTo>
                  <a:lnTo>
                    <a:pt x="3950" y="25012"/>
                  </a:lnTo>
                  <a:lnTo>
                    <a:pt x="4038" y="27338"/>
                  </a:lnTo>
                  <a:lnTo>
                    <a:pt x="3424" y="33525"/>
                  </a:lnTo>
                  <a:lnTo>
                    <a:pt x="2897" y="36903"/>
                  </a:lnTo>
                  <a:lnTo>
                    <a:pt x="2546" y="38264"/>
                  </a:lnTo>
                  <a:lnTo>
                    <a:pt x="1405" y="42520"/>
                  </a:lnTo>
                  <a:lnTo>
                    <a:pt x="1361" y="42520"/>
                  </a:lnTo>
                  <a:lnTo>
                    <a:pt x="966" y="45109"/>
                  </a:lnTo>
                  <a:lnTo>
                    <a:pt x="308" y="47259"/>
                  </a:lnTo>
                  <a:lnTo>
                    <a:pt x="45" y="48444"/>
                  </a:lnTo>
                  <a:lnTo>
                    <a:pt x="1" y="48488"/>
                  </a:lnTo>
                  <a:lnTo>
                    <a:pt x="264" y="50243"/>
                  </a:lnTo>
                  <a:lnTo>
                    <a:pt x="1054" y="53315"/>
                  </a:lnTo>
                  <a:lnTo>
                    <a:pt x="1800" y="55597"/>
                  </a:lnTo>
                  <a:lnTo>
                    <a:pt x="2765" y="58229"/>
                  </a:lnTo>
                  <a:lnTo>
                    <a:pt x="2809" y="58273"/>
                  </a:lnTo>
                  <a:lnTo>
                    <a:pt x="3687" y="59414"/>
                  </a:lnTo>
                  <a:lnTo>
                    <a:pt x="3687" y="59458"/>
                  </a:lnTo>
                  <a:lnTo>
                    <a:pt x="4916" y="60379"/>
                  </a:lnTo>
                  <a:lnTo>
                    <a:pt x="5003" y="60423"/>
                  </a:lnTo>
                  <a:lnTo>
                    <a:pt x="5091" y="60379"/>
                  </a:lnTo>
                  <a:lnTo>
                    <a:pt x="5135" y="60336"/>
                  </a:lnTo>
                  <a:lnTo>
                    <a:pt x="5179" y="60248"/>
                  </a:lnTo>
                  <a:lnTo>
                    <a:pt x="5179" y="60204"/>
                  </a:lnTo>
                  <a:lnTo>
                    <a:pt x="5179" y="60160"/>
                  </a:lnTo>
                  <a:lnTo>
                    <a:pt x="5135" y="60072"/>
                  </a:lnTo>
                  <a:lnTo>
                    <a:pt x="3950" y="59195"/>
                  </a:lnTo>
                  <a:lnTo>
                    <a:pt x="3073" y="58054"/>
                  </a:lnTo>
                  <a:lnTo>
                    <a:pt x="2107" y="55465"/>
                  </a:lnTo>
                  <a:lnTo>
                    <a:pt x="1405" y="53183"/>
                  </a:lnTo>
                  <a:lnTo>
                    <a:pt x="615" y="50155"/>
                  </a:lnTo>
                  <a:lnTo>
                    <a:pt x="352" y="48488"/>
                  </a:lnTo>
                  <a:lnTo>
                    <a:pt x="659" y="47347"/>
                  </a:lnTo>
                  <a:lnTo>
                    <a:pt x="1317" y="45197"/>
                  </a:lnTo>
                  <a:lnTo>
                    <a:pt x="1317" y="45153"/>
                  </a:lnTo>
                  <a:lnTo>
                    <a:pt x="1712" y="42564"/>
                  </a:lnTo>
                  <a:lnTo>
                    <a:pt x="2897" y="38352"/>
                  </a:lnTo>
                  <a:lnTo>
                    <a:pt x="3248" y="36991"/>
                  </a:lnTo>
                  <a:lnTo>
                    <a:pt x="3248" y="36947"/>
                  </a:lnTo>
                  <a:lnTo>
                    <a:pt x="3775" y="33569"/>
                  </a:lnTo>
                  <a:lnTo>
                    <a:pt x="4389" y="27338"/>
                  </a:lnTo>
                  <a:lnTo>
                    <a:pt x="4301" y="25012"/>
                  </a:lnTo>
                  <a:lnTo>
                    <a:pt x="4389" y="22730"/>
                  </a:lnTo>
                  <a:lnTo>
                    <a:pt x="4696" y="20317"/>
                  </a:lnTo>
                  <a:lnTo>
                    <a:pt x="4872" y="16368"/>
                  </a:lnTo>
                  <a:lnTo>
                    <a:pt x="5091" y="12857"/>
                  </a:lnTo>
                  <a:lnTo>
                    <a:pt x="5003" y="11014"/>
                  </a:lnTo>
                  <a:lnTo>
                    <a:pt x="4477" y="7942"/>
                  </a:lnTo>
                  <a:lnTo>
                    <a:pt x="3775" y="4959"/>
                  </a:lnTo>
                  <a:lnTo>
                    <a:pt x="2985" y="483"/>
                  </a:lnTo>
                  <a:lnTo>
                    <a:pt x="3073" y="220"/>
                  </a:lnTo>
                  <a:lnTo>
                    <a:pt x="3116" y="132"/>
                  </a:lnTo>
                  <a:lnTo>
                    <a:pt x="3073" y="88"/>
                  </a:lnTo>
                  <a:lnTo>
                    <a:pt x="3029" y="44"/>
                  </a:lnTo>
                  <a:lnTo>
                    <a:pt x="298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51" name="Google Shape;14751;p408"/>
            <p:cNvSpPr/>
            <p:nvPr/>
          </p:nvSpPr>
          <p:spPr>
            <a:xfrm>
              <a:off x="4766575" y="3551350"/>
              <a:ext cx="129475" cy="1474400"/>
            </a:xfrm>
            <a:custGeom>
              <a:avLst/>
              <a:gdLst/>
              <a:ahLst/>
              <a:cxnLst/>
              <a:rect l="l" t="t" r="r" b="b"/>
              <a:pathLst>
                <a:path w="5179" h="58976" extrusionOk="0">
                  <a:moveTo>
                    <a:pt x="3687" y="0"/>
                  </a:moveTo>
                  <a:lnTo>
                    <a:pt x="3643" y="44"/>
                  </a:lnTo>
                  <a:lnTo>
                    <a:pt x="3555" y="88"/>
                  </a:lnTo>
                  <a:lnTo>
                    <a:pt x="3555" y="132"/>
                  </a:lnTo>
                  <a:lnTo>
                    <a:pt x="3336" y="878"/>
                  </a:lnTo>
                  <a:lnTo>
                    <a:pt x="3336" y="966"/>
                  </a:lnTo>
                  <a:lnTo>
                    <a:pt x="3994" y="5749"/>
                  </a:lnTo>
                  <a:lnTo>
                    <a:pt x="4521" y="8513"/>
                  </a:lnTo>
                  <a:lnTo>
                    <a:pt x="4828" y="10356"/>
                  </a:lnTo>
                  <a:lnTo>
                    <a:pt x="4740" y="13472"/>
                  </a:lnTo>
                  <a:lnTo>
                    <a:pt x="4608" y="15973"/>
                  </a:lnTo>
                  <a:lnTo>
                    <a:pt x="4608" y="18123"/>
                  </a:lnTo>
                  <a:lnTo>
                    <a:pt x="4477" y="19834"/>
                  </a:lnTo>
                  <a:lnTo>
                    <a:pt x="4082" y="21984"/>
                  </a:lnTo>
                  <a:lnTo>
                    <a:pt x="4082" y="22028"/>
                  </a:lnTo>
                  <a:lnTo>
                    <a:pt x="3994" y="25495"/>
                  </a:lnTo>
                  <a:lnTo>
                    <a:pt x="4169" y="28128"/>
                  </a:lnTo>
                  <a:lnTo>
                    <a:pt x="4082" y="29971"/>
                  </a:lnTo>
                  <a:lnTo>
                    <a:pt x="3687" y="33437"/>
                  </a:lnTo>
                  <a:lnTo>
                    <a:pt x="3248" y="36158"/>
                  </a:lnTo>
                  <a:lnTo>
                    <a:pt x="2678" y="38220"/>
                  </a:lnTo>
                  <a:lnTo>
                    <a:pt x="2063" y="40370"/>
                  </a:lnTo>
                  <a:lnTo>
                    <a:pt x="1712" y="41467"/>
                  </a:lnTo>
                  <a:lnTo>
                    <a:pt x="1712" y="41511"/>
                  </a:lnTo>
                  <a:lnTo>
                    <a:pt x="1624" y="44012"/>
                  </a:lnTo>
                  <a:lnTo>
                    <a:pt x="1537" y="44934"/>
                  </a:lnTo>
                  <a:lnTo>
                    <a:pt x="791" y="47259"/>
                  </a:lnTo>
                  <a:lnTo>
                    <a:pt x="1" y="49278"/>
                  </a:lnTo>
                  <a:lnTo>
                    <a:pt x="1" y="49366"/>
                  </a:lnTo>
                  <a:lnTo>
                    <a:pt x="45" y="49453"/>
                  </a:lnTo>
                  <a:lnTo>
                    <a:pt x="352" y="49673"/>
                  </a:lnTo>
                  <a:lnTo>
                    <a:pt x="1888" y="54324"/>
                  </a:lnTo>
                  <a:lnTo>
                    <a:pt x="2809" y="57308"/>
                  </a:lnTo>
                  <a:lnTo>
                    <a:pt x="2853" y="57308"/>
                  </a:lnTo>
                  <a:lnTo>
                    <a:pt x="3511" y="58888"/>
                  </a:lnTo>
                  <a:lnTo>
                    <a:pt x="3599" y="58975"/>
                  </a:lnTo>
                  <a:lnTo>
                    <a:pt x="3775" y="58975"/>
                  </a:lnTo>
                  <a:lnTo>
                    <a:pt x="3818" y="58932"/>
                  </a:lnTo>
                  <a:lnTo>
                    <a:pt x="3862" y="58888"/>
                  </a:lnTo>
                  <a:lnTo>
                    <a:pt x="3862" y="58800"/>
                  </a:lnTo>
                  <a:lnTo>
                    <a:pt x="3862" y="58756"/>
                  </a:lnTo>
                  <a:lnTo>
                    <a:pt x="3160" y="57176"/>
                  </a:lnTo>
                  <a:lnTo>
                    <a:pt x="2195" y="54193"/>
                  </a:lnTo>
                  <a:lnTo>
                    <a:pt x="659" y="49541"/>
                  </a:lnTo>
                  <a:lnTo>
                    <a:pt x="615" y="49410"/>
                  </a:lnTo>
                  <a:lnTo>
                    <a:pt x="352" y="49278"/>
                  </a:lnTo>
                  <a:lnTo>
                    <a:pt x="1098" y="47391"/>
                  </a:lnTo>
                  <a:lnTo>
                    <a:pt x="1888" y="45022"/>
                  </a:lnTo>
                  <a:lnTo>
                    <a:pt x="1975" y="44056"/>
                  </a:lnTo>
                  <a:lnTo>
                    <a:pt x="2063" y="41555"/>
                  </a:lnTo>
                  <a:lnTo>
                    <a:pt x="2414" y="40502"/>
                  </a:lnTo>
                  <a:lnTo>
                    <a:pt x="3029" y="38308"/>
                  </a:lnTo>
                  <a:lnTo>
                    <a:pt x="3599" y="36245"/>
                  </a:lnTo>
                  <a:lnTo>
                    <a:pt x="4038" y="33481"/>
                  </a:lnTo>
                  <a:lnTo>
                    <a:pt x="4433" y="30014"/>
                  </a:lnTo>
                  <a:lnTo>
                    <a:pt x="4521" y="28128"/>
                  </a:lnTo>
                  <a:lnTo>
                    <a:pt x="4345" y="25495"/>
                  </a:lnTo>
                  <a:lnTo>
                    <a:pt x="4433" y="22028"/>
                  </a:lnTo>
                  <a:lnTo>
                    <a:pt x="4828" y="19878"/>
                  </a:lnTo>
                  <a:lnTo>
                    <a:pt x="4959" y="18167"/>
                  </a:lnTo>
                  <a:lnTo>
                    <a:pt x="4959" y="16017"/>
                  </a:lnTo>
                  <a:lnTo>
                    <a:pt x="5091" y="13472"/>
                  </a:lnTo>
                  <a:lnTo>
                    <a:pt x="5179" y="10312"/>
                  </a:lnTo>
                  <a:lnTo>
                    <a:pt x="5179" y="10268"/>
                  </a:lnTo>
                  <a:lnTo>
                    <a:pt x="4828" y="8469"/>
                  </a:lnTo>
                  <a:lnTo>
                    <a:pt x="4345" y="5661"/>
                  </a:lnTo>
                  <a:lnTo>
                    <a:pt x="3687" y="966"/>
                  </a:lnTo>
                  <a:lnTo>
                    <a:pt x="3862" y="220"/>
                  </a:lnTo>
                  <a:lnTo>
                    <a:pt x="3862" y="176"/>
                  </a:lnTo>
                  <a:lnTo>
                    <a:pt x="3862" y="88"/>
                  </a:lnTo>
                  <a:lnTo>
                    <a:pt x="3818" y="44"/>
                  </a:lnTo>
                  <a:lnTo>
                    <a:pt x="377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52" name="Google Shape;14752;p408"/>
            <p:cNvSpPr/>
            <p:nvPr/>
          </p:nvSpPr>
          <p:spPr>
            <a:xfrm>
              <a:off x="4751225" y="3587550"/>
              <a:ext cx="113025" cy="1464525"/>
            </a:xfrm>
            <a:custGeom>
              <a:avLst/>
              <a:gdLst/>
              <a:ahLst/>
              <a:cxnLst/>
              <a:rect l="l" t="t" r="r" b="b"/>
              <a:pathLst>
                <a:path w="4521" h="58581" extrusionOk="0">
                  <a:moveTo>
                    <a:pt x="3248" y="0"/>
                  </a:moveTo>
                  <a:lnTo>
                    <a:pt x="3204" y="44"/>
                  </a:lnTo>
                  <a:lnTo>
                    <a:pt x="3160" y="88"/>
                  </a:lnTo>
                  <a:lnTo>
                    <a:pt x="3072" y="351"/>
                  </a:lnTo>
                  <a:lnTo>
                    <a:pt x="3072" y="439"/>
                  </a:lnTo>
                  <a:lnTo>
                    <a:pt x="3423" y="3423"/>
                  </a:lnTo>
                  <a:lnTo>
                    <a:pt x="3950" y="6977"/>
                  </a:lnTo>
                  <a:lnTo>
                    <a:pt x="4169" y="8338"/>
                  </a:lnTo>
                  <a:lnTo>
                    <a:pt x="3994" y="12989"/>
                  </a:lnTo>
                  <a:lnTo>
                    <a:pt x="3950" y="15622"/>
                  </a:lnTo>
                  <a:lnTo>
                    <a:pt x="3643" y="17772"/>
                  </a:lnTo>
                  <a:lnTo>
                    <a:pt x="3292" y="19834"/>
                  </a:lnTo>
                  <a:lnTo>
                    <a:pt x="3248" y="23915"/>
                  </a:lnTo>
                  <a:lnTo>
                    <a:pt x="3335" y="26943"/>
                  </a:lnTo>
                  <a:lnTo>
                    <a:pt x="3467" y="28830"/>
                  </a:lnTo>
                  <a:lnTo>
                    <a:pt x="3072" y="32209"/>
                  </a:lnTo>
                  <a:lnTo>
                    <a:pt x="2765" y="34315"/>
                  </a:lnTo>
                  <a:lnTo>
                    <a:pt x="2458" y="35500"/>
                  </a:lnTo>
                  <a:lnTo>
                    <a:pt x="1273" y="39054"/>
                  </a:lnTo>
                  <a:lnTo>
                    <a:pt x="1273" y="39098"/>
                  </a:lnTo>
                  <a:lnTo>
                    <a:pt x="1098" y="40195"/>
                  </a:lnTo>
                  <a:lnTo>
                    <a:pt x="1054" y="40239"/>
                  </a:lnTo>
                  <a:lnTo>
                    <a:pt x="1273" y="43486"/>
                  </a:lnTo>
                  <a:lnTo>
                    <a:pt x="483" y="46075"/>
                  </a:lnTo>
                  <a:lnTo>
                    <a:pt x="1" y="47391"/>
                  </a:lnTo>
                  <a:lnTo>
                    <a:pt x="1" y="47435"/>
                  </a:lnTo>
                  <a:lnTo>
                    <a:pt x="1" y="48313"/>
                  </a:lnTo>
                  <a:lnTo>
                    <a:pt x="1" y="48356"/>
                  </a:lnTo>
                  <a:lnTo>
                    <a:pt x="1492" y="53096"/>
                  </a:lnTo>
                  <a:lnTo>
                    <a:pt x="2633" y="56606"/>
                  </a:lnTo>
                  <a:lnTo>
                    <a:pt x="3467" y="58449"/>
                  </a:lnTo>
                  <a:lnTo>
                    <a:pt x="3511" y="58537"/>
                  </a:lnTo>
                  <a:lnTo>
                    <a:pt x="3599" y="58581"/>
                  </a:lnTo>
                  <a:lnTo>
                    <a:pt x="3686" y="58537"/>
                  </a:lnTo>
                  <a:lnTo>
                    <a:pt x="3730" y="58493"/>
                  </a:lnTo>
                  <a:lnTo>
                    <a:pt x="3774" y="58449"/>
                  </a:lnTo>
                  <a:lnTo>
                    <a:pt x="3774" y="58405"/>
                  </a:lnTo>
                  <a:lnTo>
                    <a:pt x="3774" y="58317"/>
                  </a:lnTo>
                  <a:lnTo>
                    <a:pt x="2984" y="56474"/>
                  </a:lnTo>
                  <a:lnTo>
                    <a:pt x="1843" y="52964"/>
                  </a:lnTo>
                  <a:lnTo>
                    <a:pt x="352" y="48269"/>
                  </a:lnTo>
                  <a:lnTo>
                    <a:pt x="352" y="47479"/>
                  </a:lnTo>
                  <a:lnTo>
                    <a:pt x="790" y="46206"/>
                  </a:lnTo>
                  <a:lnTo>
                    <a:pt x="1580" y="43530"/>
                  </a:lnTo>
                  <a:lnTo>
                    <a:pt x="1624" y="43486"/>
                  </a:lnTo>
                  <a:lnTo>
                    <a:pt x="1405" y="40239"/>
                  </a:lnTo>
                  <a:lnTo>
                    <a:pt x="1624" y="39185"/>
                  </a:lnTo>
                  <a:lnTo>
                    <a:pt x="2765" y="35587"/>
                  </a:lnTo>
                  <a:lnTo>
                    <a:pt x="3116" y="34403"/>
                  </a:lnTo>
                  <a:lnTo>
                    <a:pt x="3116" y="34359"/>
                  </a:lnTo>
                  <a:lnTo>
                    <a:pt x="3423" y="32252"/>
                  </a:lnTo>
                  <a:lnTo>
                    <a:pt x="3818" y="28874"/>
                  </a:lnTo>
                  <a:lnTo>
                    <a:pt x="3818" y="28830"/>
                  </a:lnTo>
                  <a:lnTo>
                    <a:pt x="3686" y="26899"/>
                  </a:lnTo>
                  <a:lnTo>
                    <a:pt x="3599" y="23915"/>
                  </a:lnTo>
                  <a:lnTo>
                    <a:pt x="3643" y="19878"/>
                  </a:lnTo>
                  <a:lnTo>
                    <a:pt x="3994" y="17860"/>
                  </a:lnTo>
                  <a:lnTo>
                    <a:pt x="4301" y="15622"/>
                  </a:lnTo>
                  <a:lnTo>
                    <a:pt x="4345" y="12989"/>
                  </a:lnTo>
                  <a:lnTo>
                    <a:pt x="4520" y="8338"/>
                  </a:lnTo>
                  <a:lnTo>
                    <a:pt x="4520" y="8294"/>
                  </a:lnTo>
                  <a:lnTo>
                    <a:pt x="3774" y="3379"/>
                  </a:lnTo>
                  <a:lnTo>
                    <a:pt x="3423" y="439"/>
                  </a:lnTo>
                  <a:lnTo>
                    <a:pt x="3511" y="220"/>
                  </a:lnTo>
                  <a:lnTo>
                    <a:pt x="3511" y="132"/>
                  </a:lnTo>
                  <a:lnTo>
                    <a:pt x="3467" y="88"/>
                  </a:lnTo>
                  <a:lnTo>
                    <a:pt x="342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53" name="Google Shape;14753;p408"/>
            <p:cNvSpPr/>
            <p:nvPr/>
          </p:nvSpPr>
          <p:spPr>
            <a:xfrm>
              <a:off x="4716125" y="4375200"/>
              <a:ext cx="64750" cy="674675"/>
            </a:xfrm>
            <a:custGeom>
              <a:avLst/>
              <a:gdLst/>
              <a:ahLst/>
              <a:cxnLst/>
              <a:rect l="l" t="t" r="r" b="b"/>
              <a:pathLst>
                <a:path w="2590" h="26987" extrusionOk="0">
                  <a:moveTo>
                    <a:pt x="2370" y="0"/>
                  </a:moveTo>
                  <a:lnTo>
                    <a:pt x="2282" y="44"/>
                  </a:lnTo>
                  <a:lnTo>
                    <a:pt x="2238" y="88"/>
                  </a:lnTo>
                  <a:lnTo>
                    <a:pt x="2238" y="176"/>
                  </a:lnTo>
                  <a:lnTo>
                    <a:pt x="2019" y="1931"/>
                  </a:lnTo>
                  <a:lnTo>
                    <a:pt x="1624" y="3248"/>
                  </a:lnTo>
                  <a:lnTo>
                    <a:pt x="571" y="5617"/>
                  </a:lnTo>
                  <a:lnTo>
                    <a:pt x="571" y="5661"/>
                  </a:lnTo>
                  <a:lnTo>
                    <a:pt x="132" y="6890"/>
                  </a:lnTo>
                  <a:lnTo>
                    <a:pt x="132" y="6934"/>
                  </a:lnTo>
                  <a:lnTo>
                    <a:pt x="0" y="10093"/>
                  </a:lnTo>
                  <a:lnTo>
                    <a:pt x="220" y="14393"/>
                  </a:lnTo>
                  <a:lnTo>
                    <a:pt x="88" y="17640"/>
                  </a:lnTo>
                  <a:lnTo>
                    <a:pt x="220" y="20229"/>
                  </a:lnTo>
                  <a:lnTo>
                    <a:pt x="483" y="22511"/>
                  </a:lnTo>
                  <a:lnTo>
                    <a:pt x="527" y="24837"/>
                  </a:lnTo>
                  <a:lnTo>
                    <a:pt x="527" y="24881"/>
                  </a:lnTo>
                  <a:lnTo>
                    <a:pt x="702" y="25319"/>
                  </a:lnTo>
                  <a:lnTo>
                    <a:pt x="790" y="26811"/>
                  </a:lnTo>
                  <a:lnTo>
                    <a:pt x="790" y="26899"/>
                  </a:lnTo>
                  <a:lnTo>
                    <a:pt x="834" y="26943"/>
                  </a:lnTo>
                  <a:lnTo>
                    <a:pt x="878" y="26987"/>
                  </a:lnTo>
                  <a:lnTo>
                    <a:pt x="1010" y="26987"/>
                  </a:lnTo>
                  <a:lnTo>
                    <a:pt x="1053" y="26943"/>
                  </a:lnTo>
                  <a:lnTo>
                    <a:pt x="1097" y="26855"/>
                  </a:lnTo>
                  <a:lnTo>
                    <a:pt x="1141" y="26811"/>
                  </a:lnTo>
                  <a:lnTo>
                    <a:pt x="1053" y="25275"/>
                  </a:lnTo>
                  <a:lnTo>
                    <a:pt x="1053" y="25232"/>
                  </a:lnTo>
                  <a:lnTo>
                    <a:pt x="878" y="24793"/>
                  </a:lnTo>
                  <a:lnTo>
                    <a:pt x="834" y="22467"/>
                  </a:lnTo>
                  <a:lnTo>
                    <a:pt x="571" y="20185"/>
                  </a:lnTo>
                  <a:lnTo>
                    <a:pt x="439" y="17640"/>
                  </a:lnTo>
                  <a:lnTo>
                    <a:pt x="571" y="14393"/>
                  </a:lnTo>
                  <a:lnTo>
                    <a:pt x="351" y="10093"/>
                  </a:lnTo>
                  <a:lnTo>
                    <a:pt x="483" y="6977"/>
                  </a:lnTo>
                  <a:lnTo>
                    <a:pt x="878" y="5749"/>
                  </a:lnTo>
                  <a:lnTo>
                    <a:pt x="1975" y="3379"/>
                  </a:lnTo>
                  <a:lnTo>
                    <a:pt x="1975" y="3335"/>
                  </a:lnTo>
                  <a:lnTo>
                    <a:pt x="2370" y="2019"/>
                  </a:lnTo>
                  <a:lnTo>
                    <a:pt x="2589" y="220"/>
                  </a:lnTo>
                  <a:lnTo>
                    <a:pt x="2589" y="132"/>
                  </a:lnTo>
                  <a:lnTo>
                    <a:pt x="2545" y="88"/>
                  </a:lnTo>
                  <a:lnTo>
                    <a:pt x="2502" y="44"/>
                  </a:lnTo>
                  <a:lnTo>
                    <a:pt x="241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54" name="Google Shape;14754;p408"/>
            <p:cNvSpPr/>
            <p:nvPr/>
          </p:nvSpPr>
          <p:spPr>
            <a:xfrm>
              <a:off x="4683200" y="4215025"/>
              <a:ext cx="64750" cy="781100"/>
            </a:xfrm>
            <a:custGeom>
              <a:avLst/>
              <a:gdLst/>
              <a:ahLst/>
              <a:cxnLst/>
              <a:rect l="l" t="t" r="r" b="b"/>
              <a:pathLst>
                <a:path w="2590" h="31244" extrusionOk="0">
                  <a:moveTo>
                    <a:pt x="1976" y="1"/>
                  </a:moveTo>
                  <a:lnTo>
                    <a:pt x="1888" y="45"/>
                  </a:lnTo>
                  <a:lnTo>
                    <a:pt x="1888" y="89"/>
                  </a:lnTo>
                  <a:lnTo>
                    <a:pt x="1844" y="176"/>
                  </a:lnTo>
                  <a:lnTo>
                    <a:pt x="1844" y="2853"/>
                  </a:lnTo>
                  <a:lnTo>
                    <a:pt x="2063" y="6056"/>
                  </a:lnTo>
                  <a:lnTo>
                    <a:pt x="2239" y="7504"/>
                  </a:lnTo>
                  <a:lnTo>
                    <a:pt x="2151" y="8163"/>
                  </a:lnTo>
                  <a:lnTo>
                    <a:pt x="1098" y="10444"/>
                  </a:lnTo>
                  <a:lnTo>
                    <a:pt x="308" y="12419"/>
                  </a:lnTo>
                  <a:lnTo>
                    <a:pt x="308" y="12463"/>
                  </a:lnTo>
                  <a:lnTo>
                    <a:pt x="1" y="16324"/>
                  </a:lnTo>
                  <a:lnTo>
                    <a:pt x="89" y="18255"/>
                  </a:lnTo>
                  <a:lnTo>
                    <a:pt x="440" y="21985"/>
                  </a:lnTo>
                  <a:lnTo>
                    <a:pt x="440" y="24662"/>
                  </a:lnTo>
                  <a:lnTo>
                    <a:pt x="747" y="28874"/>
                  </a:lnTo>
                  <a:lnTo>
                    <a:pt x="835" y="29971"/>
                  </a:lnTo>
                  <a:lnTo>
                    <a:pt x="835" y="30015"/>
                  </a:lnTo>
                  <a:lnTo>
                    <a:pt x="1317" y="31156"/>
                  </a:lnTo>
                  <a:lnTo>
                    <a:pt x="1405" y="31200"/>
                  </a:lnTo>
                  <a:lnTo>
                    <a:pt x="1493" y="31244"/>
                  </a:lnTo>
                  <a:lnTo>
                    <a:pt x="1581" y="31244"/>
                  </a:lnTo>
                  <a:lnTo>
                    <a:pt x="1624" y="31200"/>
                  </a:lnTo>
                  <a:lnTo>
                    <a:pt x="1668" y="31156"/>
                  </a:lnTo>
                  <a:lnTo>
                    <a:pt x="1668" y="31068"/>
                  </a:lnTo>
                  <a:lnTo>
                    <a:pt x="1668" y="31024"/>
                  </a:lnTo>
                  <a:lnTo>
                    <a:pt x="1186" y="29883"/>
                  </a:lnTo>
                  <a:lnTo>
                    <a:pt x="1098" y="28874"/>
                  </a:lnTo>
                  <a:lnTo>
                    <a:pt x="791" y="24662"/>
                  </a:lnTo>
                  <a:lnTo>
                    <a:pt x="791" y="21941"/>
                  </a:lnTo>
                  <a:lnTo>
                    <a:pt x="440" y="18255"/>
                  </a:lnTo>
                  <a:lnTo>
                    <a:pt x="352" y="16324"/>
                  </a:lnTo>
                  <a:lnTo>
                    <a:pt x="615" y="12507"/>
                  </a:lnTo>
                  <a:lnTo>
                    <a:pt x="1449" y="10620"/>
                  </a:lnTo>
                  <a:lnTo>
                    <a:pt x="2502" y="8294"/>
                  </a:lnTo>
                  <a:lnTo>
                    <a:pt x="2502" y="8250"/>
                  </a:lnTo>
                  <a:lnTo>
                    <a:pt x="2590" y="7548"/>
                  </a:lnTo>
                  <a:lnTo>
                    <a:pt x="2590" y="7504"/>
                  </a:lnTo>
                  <a:lnTo>
                    <a:pt x="2414" y="6013"/>
                  </a:lnTo>
                  <a:lnTo>
                    <a:pt x="2195" y="2809"/>
                  </a:lnTo>
                  <a:lnTo>
                    <a:pt x="2195" y="176"/>
                  </a:lnTo>
                  <a:lnTo>
                    <a:pt x="2195" y="89"/>
                  </a:lnTo>
                  <a:lnTo>
                    <a:pt x="2151" y="45"/>
                  </a:lnTo>
                  <a:lnTo>
                    <a:pt x="210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55" name="Google Shape;14755;p408"/>
            <p:cNvSpPr/>
            <p:nvPr/>
          </p:nvSpPr>
          <p:spPr>
            <a:xfrm>
              <a:off x="4650300" y="4168950"/>
              <a:ext cx="75725" cy="786600"/>
            </a:xfrm>
            <a:custGeom>
              <a:avLst/>
              <a:gdLst/>
              <a:ahLst/>
              <a:cxnLst/>
              <a:rect l="l" t="t" r="r" b="b"/>
              <a:pathLst>
                <a:path w="3029" h="31464" extrusionOk="0">
                  <a:moveTo>
                    <a:pt x="2765" y="1"/>
                  </a:moveTo>
                  <a:lnTo>
                    <a:pt x="2677" y="45"/>
                  </a:lnTo>
                  <a:lnTo>
                    <a:pt x="2677" y="89"/>
                  </a:lnTo>
                  <a:lnTo>
                    <a:pt x="2633" y="176"/>
                  </a:lnTo>
                  <a:lnTo>
                    <a:pt x="2677" y="791"/>
                  </a:lnTo>
                  <a:lnTo>
                    <a:pt x="2546" y="1668"/>
                  </a:lnTo>
                  <a:lnTo>
                    <a:pt x="1317" y="5442"/>
                  </a:lnTo>
                  <a:lnTo>
                    <a:pt x="1141" y="6320"/>
                  </a:lnTo>
                  <a:lnTo>
                    <a:pt x="1141" y="6364"/>
                  </a:lnTo>
                  <a:lnTo>
                    <a:pt x="1317" y="7548"/>
                  </a:lnTo>
                  <a:lnTo>
                    <a:pt x="1054" y="11892"/>
                  </a:lnTo>
                  <a:lnTo>
                    <a:pt x="352" y="13516"/>
                  </a:lnTo>
                  <a:lnTo>
                    <a:pt x="352" y="13560"/>
                  </a:lnTo>
                  <a:lnTo>
                    <a:pt x="132" y="14745"/>
                  </a:lnTo>
                  <a:lnTo>
                    <a:pt x="0" y="16939"/>
                  </a:lnTo>
                  <a:lnTo>
                    <a:pt x="44" y="19177"/>
                  </a:lnTo>
                  <a:lnTo>
                    <a:pt x="352" y="21634"/>
                  </a:lnTo>
                  <a:lnTo>
                    <a:pt x="746" y="25495"/>
                  </a:lnTo>
                  <a:lnTo>
                    <a:pt x="790" y="28040"/>
                  </a:lnTo>
                  <a:lnTo>
                    <a:pt x="1010" y="30322"/>
                  </a:lnTo>
                  <a:lnTo>
                    <a:pt x="1054" y="30366"/>
                  </a:lnTo>
                  <a:lnTo>
                    <a:pt x="1405" y="31375"/>
                  </a:lnTo>
                  <a:lnTo>
                    <a:pt x="1492" y="31463"/>
                  </a:lnTo>
                  <a:lnTo>
                    <a:pt x="1624" y="31463"/>
                  </a:lnTo>
                  <a:lnTo>
                    <a:pt x="1712" y="31419"/>
                  </a:lnTo>
                  <a:lnTo>
                    <a:pt x="1756" y="31375"/>
                  </a:lnTo>
                  <a:lnTo>
                    <a:pt x="1756" y="31288"/>
                  </a:lnTo>
                  <a:lnTo>
                    <a:pt x="1756" y="31244"/>
                  </a:lnTo>
                  <a:lnTo>
                    <a:pt x="1361" y="30278"/>
                  </a:lnTo>
                  <a:lnTo>
                    <a:pt x="1141" y="27997"/>
                  </a:lnTo>
                  <a:lnTo>
                    <a:pt x="1098" y="25452"/>
                  </a:lnTo>
                  <a:lnTo>
                    <a:pt x="703" y="21590"/>
                  </a:lnTo>
                  <a:lnTo>
                    <a:pt x="395" y="19177"/>
                  </a:lnTo>
                  <a:lnTo>
                    <a:pt x="352" y="16983"/>
                  </a:lnTo>
                  <a:lnTo>
                    <a:pt x="483" y="14789"/>
                  </a:lnTo>
                  <a:lnTo>
                    <a:pt x="703" y="13648"/>
                  </a:lnTo>
                  <a:lnTo>
                    <a:pt x="1405" y="11980"/>
                  </a:lnTo>
                  <a:lnTo>
                    <a:pt x="1405" y="11936"/>
                  </a:lnTo>
                  <a:lnTo>
                    <a:pt x="1668" y="7548"/>
                  </a:lnTo>
                  <a:lnTo>
                    <a:pt x="1492" y="6364"/>
                  </a:lnTo>
                  <a:lnTo>
                    <a:pt x="1668" y="5530"/>
                  </a:lnTo>
                  <a:lnTo>
                    <a:pt x="2897" y="1756"/>
                  </a:lnTo>
                  <a:lnTo>
                    <a:pt x="2897" y="1712"/>
                  </a:lnTo>
                  <a:lnTo>
                    <a:pt x="3028" y="791"/>
                  </a:lnTo>
                  <a:lnTo>
                    <a:pt x="2984" y="133"/>
                  </a:lnTo>
                  <a:lnTo>
                    <a:pt x="2984" y="89"/>
                  </a:lnTo>
                  <a:lnTo>
                    <a:pt x="2940" y="45"/>
                  </a:lnTo>
                  <a:lnTo>
                    <a:pt x="289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56" name="Google Shape;14756;p408"/>
            <p:cNvSpPr/>
            <p:nvPr/>
          </p:nvSpPr>
          <p:spPr>
            <a:xfrm>
              <a:off x="4619575" y="4645050"/>
              <a:ext cx="51600" cy="285250"/>
            </a:xfrm>
            <a:custGeom>
              <a:avLst/>
              <a:gdLst/>
              <a:ahLst/>
              <a:cxnLst/>
              <a:rect l="l" t="t" r="r" b="b"/>
              <a:pathLst>
                <a:path w="2064" h="11410" extrusionOk="0">
                  <a:moveTo>
                    <a:pt x="132" y="1"/>
                  </a:moveTo>
                  <a:lnTo>
                    <a:pt x="89" y="45"/>
                  </a:lnTo>
                  <a:lnTo>
                    <a:pt x="45" y="89"/>
                  </a:lnTo>
                  <a:lnTo>
                    <a:pt x="1" y="133"/>
                  </a:lnTo>
                  <a:lnTo>
                    <a:pt x="1" y="220"/>
                  </a:lnTo>
                  <a:lnTo>
                    <a:pt x="308" y="2063"/>
                  </a:lnTo>
                  <a:lnTo>
                    <a:pt x="527" y="4257"/>
                  </a:lnTo>
                  <a:lnTo>
                    <a:pt x="1229" y="10313"/>
                  </a:lnTo>
                  <a:lnTo>
                    <a:pt x="1229" y="10357"/>
                  </a:lnTo>
                  <a:lnTo>
                    <a:pt x="1712" y="11322"/>
                  </a:lnTo>
                  <a:lnTo>
                    <a:pt x="1756" y="11366"/>
                  </a:lnTo>
                  <a:lnTo>
                    <a:pt x="1888" y="11410"/>
                  </a:lnTo>
                  <a:lnTo>
                    <a:pt x="1932" y="11410"/>
                  </a:lnTo>
                  <a:lnTo>
                    <a:pt x="2019" y="11366"/>
                  </a:lnTo>
                  <a:lnTo>
                    <a:pt x="2019" y="11278"/>
                  </a:lnTo>
                  <a:lnTo>
                    <a:pt x="2063" y="11234"/>
                  </a:lnTo>
                  <a:lnTo>
                    <a:pt x="2019" y="11147"/>
                  </a:lnTo>
                  <a:lnTo>
                    <a:pt x="1537" y="10225"/>
                  </a:lnTo>
                  <a:lnTo>
                    <a:pt x="878" y="4214"/>
                  </a:lnTo>
                  <a:lnTo>
                    <a:pt x="659" y="2019"/>
                  </a:lnTo>
                  <a:lnTo>
                    <a:pt x="352" y="177"/>
                  </a:lnTo>
                  <a:lnTo>
                    <a:pt x="308" y="89"/>
                  </a:lnTo>
                  <a:lnTo>
                    <a:pt x="264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57" name="Google Shape;14757;p408"/>
            <p:cNvSpPr/>
            <p:nvPr/>
          </p:nvSpPr>
          <p:spPr>
            <a:xfrm>
              <a:off x="4598750" y="4775600"/>
              <a:ext cx="26350" cy="111925"/>
            </a:xfrm>
            <a:custGeom>
              <a:avLst/>
              <a:gdLst/>
              <a:ahLst/>
              <a:cxnLst/>
              <a:rect l="l" t="t" r="r" b="b"/>
              <a:pathLst>
                <a:path w="1054" h="4477" extrusionOk="0">
                  <a:moveTo>
                    <a:pt x="176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0" y="132"/>
                  </a:lnTo>
                  <a:lnTo>
                    <a:pt x="0" y="220"/>
                  </a:lnTo>
                  <a:lnTo>
                    <a:pt x="0" y="264"/>
                  </a:lnTo>
                  <a:lnTo>
                    <a:pt x="88" y="2853"/>
                  </a:lnTo>
                  <a:lnTo>
                    <a:pt x="88" y="2897"/>
                  </a:lnTo>
                  <a:lnTo>
                    <a:pt x="263" y="3555"/>
                  </a:lnTo>
                  <a:lnTo>
                    <a:pt x="307" y="3599"/>
                  </a:lnTo>
                  <a:lnTo>
                    <a:pt x="702" y="4389"/>
                  </a:lnTo>
                  <a:lnTo>
                    <a:pt x="790" y="4477"/>
                  </a:lnTo>
                  <a:lnTo>
                    <a:pt x="965" y="4477"/>
                  </a:lnTo>
                  <a:lnTo>
                    <a:pt x="1009" y="4433"/>
                  </a:lnTo>
                  <a:lnTo>
                    <a:pt x="1009" y="4345"/>
                  </a:lnTo>
                  <a:lnTo>
                    <a:pt x="1053" y="4301"/>
                  </a:lnTo>
                  <a:lnTo>
                    <a:pt x="1009" y="4213"/>
                  </a:lnTo>
                  <a:lnTo>
                    <a:pt x="614" y="3467"/>
                  </a:lnTo>
                  <a:lnTo>
                    <a:pt x="439" y="2853"/>
                  </a:lnTo>
                  <a:lnTo>
                    <a:pt x="351" y="308"/>
                  </a:lnTo>
                  <a:lnTo>
                    <a:pt x="351" y="220"/>
                  </a:lnTo>
                  <a:lnTo>
                    <a:pt x="351" y="132"/>
                  </a:lnTo>
                  <a:lnTo>
                    <a:pt x="351" y="89"/>
                  </a:lnTo>
                  <a:lnTo>
                    <a:pt x="307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58" name="Google Shape;14758;p408"/>
            <p:cNvSpPr/>
            <p:nvPr/>
          </p:nvSpPr>
          <p:spPr>
            <a:xfrm>
              <a:off x="5341425" y="4865550"/>
              <a:ext cx="95450" cy="49400"/>
            </a:xfrm>
            <a:custGeom>
              <a:avLst/>
              <a:gdLst/>
              <a:ahLst/>
              <a:cxnLst/>
              <a:rect l="l" t="t" r="r" b="b"/>
              <a:pathLst>
                <a:path w="3818" h="1976" extrusionOk="0">
                  <a:moveTo>
                    <a:pt x="132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0" y="176"/>
                  </a:lnTo>
                  <a:lnTo>
                    <a:pt x="44" y="220"/>
                  </a:lnTo>
                  <a:lnTo>
                    <a:pt x="44" y="308"/>
                  </a:lnTo>
                  <a:lnTo>
                    <a:pt x="132" y="308"/>
                  </a:lnTo>
                  <a:lnTo>
                    <a:pt x="1448" y="1010"/>
                  </a:lnTo>
                  <a:lnTo>
                    <a:pt x="3028" y="1932"/>
                  </a:lnTo>
                  <a:lnTo>
                    <a:pt x="3116" y="1976"/>
                  </a:lnTo>
                  <a:lnTo>
                    <a:pt x="3247" y="1932"/>
                  </a:lnTo>
                  <a:lnTo>
                    <a:pt x="3774" y="1493"/>
                  </a:lnTo>
                  <a:lnTo>
                    <a:pt x="3818" y="1405"/>
                  </a:lnTo>
                  <a:lnTo>
                    <a:pt x="3818" y="1361"/>
                  </a:lnTo>
                  <a:lnTo>
                    <a:pt x="3818" y="1273"/>
                  </a:lnTo>
                  <a:lnTo>
                    <a:pt x="3774" y="1230"/>
                  </a:lnTo>
                  <a:lnTo>
                    <a:pt x="3730" y="1186"/>
                  </a:lnTo>
                  <a:lnTo>
                    <a:pt x="3598" y="1186"/>
                  </a:lnTo>
                  <a:lnTo>
                    <a:pt x="3555" y="1230"/>
                  </a:lnTo>
                  <a:lnTo>
                    <a:pt x="3116" y="1581"/>
                  </a:lnTo>
                  <a:lnTo>
                    <a:pt x="1624" y="703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59" name="Google Shape;14759;p408"/>
            <p:cNvSpPr/>
            <p:nvPr/>
          </p:nvSpPr>
          <p:spPr>
            <a:xfrm>
              <a:off x="5341425" y="4841425"/>
              <a:ext cx="97650" cy="45000"/>
            </a:xfrm>
            <a:custGeom>
              <a:avLst/>
              <a:gdLst/>
              <a:ahLst/>
              <a:cxnLst/>
              <a:rect l="l" t="t" r="r" b="b"/>
              <a:pathLst>
                <a:path w="3906" h="1800" extrusionOk="0">
                  <a:moveTo>
                    <a:pt x="88" y="1"/>
                  </a:move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44" y="264"/>
                  </a:lnTo>
                  <a:lnTo>
                    <a:pt x="88" y="308"/>
                  </a:lnTo>
                  <a:lnTo>
                    <a:pt x="527" y="703"/>
                  </a:lnTo>
                  <a:lnTo>
                    <a:pt x="571" y="703"/>
                  </a:lnTo>
                  <a:lnTo>
                    <a:pt x="2458" y="1536"/>
                  </a:lnTo>
                  <a:lnTo>
                    <a:pt x="3335" y="1756"/>
                  </a:lnTo>
                  <a:lnTo>
                    <a:pt x="3379" y="1800"/>
                  </a:lnTo>
                  <a:lnTo>
                    <a:pt x="3467" y="1756"/>
                  </a:lnTo>
                  <a:lnTo>
                    <a:pt x="3818" y="1536"/>
                  </a:lnTo>
                  <a:lnTo>
                    <a:pt x="3862" y="1492"/>
                  </a:lnTo>
                  <a:lnTo>
                    <a:pt x="3906" y="1449"/>
                  </a:lnTo>
                  <a:lnTo>
                    <a:pt x="3906" y="1361"/>
                  </a:lnTo>
                  <a:lnTo>
                    <a:pt x="3906" y="1317"/>
                  </a:lnTo>
                  <a:lnTo>
                    <a:pt x="3862" y="1229"/>
                  </a:lnTo>
                  <a:lnTo>
                    <a:pt x="3642" y="1229"/>
                  </a:lnTo>
                  <a:lnTo>
                    <a:pt x="3379" y="1405"/>
                  </a:lnTo>
                  <a:lnTo>
                    <a:pt x="2589" y="1185"/>
                  </a:lnTo>
                  <a:lnTo>
                    <a:pt x="746" y="395"/>
                  </a:lnTo>
                  <a:lnTo>
                    <a:pt x="307" y="44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60" name="Google Shape;14760;p408"/>
            <p:cNvSpPr/>
            <p:nvPr/>
          </p:nvSpPr>
          <p:spPr>
            <a:xfrm>
              <a:off x="5341425" y="4815100"/>
              <a:ext cx="127275" cy="43900"/>
            </a:xfrm>
            <a:custGeom>
              <a:avLst/>
              <a:gdLst/>
              <a:ahLst/>
              <a:cxnLst/>
              <a:rect l="l" t="t" r="r" b="b"/>
              <a:pathLst>
                <a:path w="5091" h="1756" extrusionOk="0">
                  <a:moveTo>
                    <a:pt x="88" y="0"/>
                  </a:moveTo>
                  <a:lnTo>
                    <a:pt x="44" y="44"/>
                  </a:lnTo>
                  <a:lnTo>
                    <a:pt x="0" y="88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44" y="308"/>
                  </a:lnTo>
                  <a:lnTo>
                    <a:pt x="571" y="790"/>
                  </a:lnTo>
                  <a:lnTo>
                    <a:pt x="571" y="834"/>
                  </a:lnTo>
                  <a:lnTo>
                    <a:pt x="1624" y="1361"/>
                  </a:lnTo>
                  <a:lnTo>
                    <a:pt x="1624" y="1405"/>
                  </a:lnTo>
                  <a:lnTo>
                    <a:pt x="2458" y="1712"/>
                  </a:lnTo>
                  <a:lnTo>
                    <a:pt x="2545" y="1756"/>
                  </a:lnTo>
                  <a:lnTo>
                    <a:pt x="3818" y="1668"/>
                  </a:lnTo>
                  <a:lnTo>
                    <a:pt x="3906" y="1624"/>
                  </a:lnTo>
                  <a:lnTo>
                    <a:pt x="5003" y="966"/>
                  </a:lnTo>
                  <a:lnTo>
                    <a:pt x="5046" y="922"/>
                  </a:lnTo>
                  <a:lnTo>
                    <a:pt x="5046" y="878"/>
                  </a:lnTo>
                  <a:lnTo>
                    <a:pt x="5090" y="790"/>
                  </a:lnTo>
                  <a:lnTo>
                    <a:pt x="5046" y="746"/>
                  </a:lnTo>
                  <a:lnTo>
                    <a:pt x="5003" y="659"/>
                  </a:lnTo>
                  <a:lnTo>
                    <a:pt x="4783" y="659"/>
                  </a:lnTo>
                  <a:lnTo>
                    <a:pt x="3774" y="1317"/>
                  </a:lnTo>
                  <a:lnTo>
                    <a:pt x="2545" y="1405"/>
                  </a:lnTo>
                  <a:lnTo>
                    <a:pt x="1755" y="1054"/>
                  </a:lnTo>
                  <a:lnTo>
                    <a:pt x="790" y="527"/>
                  </a:lnTo>
                  <a:lnTo>
                    <a:pt x="264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61" name="Google Shape;14761;p408"/>
            <p:cNvSpPr/>
            <p:nvPr/>
          </p:nvSpPr>
          <p:spPr>
            <a:xfrm>
              <a:off x="5305225" y="4740500"/>
              <a:ext cx="241350" cy="79000"/>
            </a:xfrm>
            <a:custGeom>
              <a:avLst/>
              <a:gdLst/>
              <a:ahLst/>
              <a:cxnLst/>
              <a:rect l="l" t="t" r="r" b="b"/>
              <a:pathLst>
                <a:path w="9654" h="3160" extrusionOk="0">
                  <a:moveTo>
                    <a:pt x="88" y="1"/>
                  </a:move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44" y="264"/>
                  </a:lnTo>
                  <a:lnTo>
                    <a:pt x="307" y="659"/>
                  </a:lnTo>
                  <a:lnTo>
                    <a:pt x="878" y="1668"/>
                  </a:lnTo>
                  <a:lnTo>
                    <a:pt x="878" y="1712"/>
                  </a:lnTo>
                  <a:lnTo>
                    <a:pt x="1755" y="2458"/>
                  </a:lnTo>
                  <a:lnTo>
                    <a:pt x="1799" y="2502"/>
                  </a:lnTo>
                  <a:lnTo>
                    <a:pt x="2852" y="2853"/>
                  </a:lnTo>
                  <a:lnTo>
                    <a:pt x="2896" y="2853"/>
                  </a:lnTo>
                  <a:lnTo>
                    <a:pt x="6231" y="3160"/>
                  </a:lnTo>
                  <a:lnTo>
                    <a:pt x="6275" y="3160"/>
                  </a:lnTo>
                  <a:lnTo>
                    <a:pt x="6319" y="3116"/>
                  </a:lnTo>
                  <a:lnTo>
                    <a:pt x="9566" y="1493"/>
                  </a:lnTo>
                  <a:lnTo>
                    <a:pt x="9610" y="1449"/>
                  </a:lnTo>
                  <a:lnTo>
                    <a:pt x="9654" y="1405"/>
                  </a:lnTo>
                  <a:lnTo>
                    <a:pt x="9654" y="1361"/>
                  </a:lnTo>
                  <a:lnTo>
                    <a:pt x="9654" y="1273"/>
                  </a:lnTo>
                  <a:lnTo>
                    <a:pt x="9610" y="1229"/>
                  </a:lnTo>
                  <a:lnTo>
                    <a:pt x="9566" y="1185"/>
                  </a:lnTo>
                  <a:lnTo>
                    <a:pt x="9391" y="1185"/>
                  </a:lnTo>
                  <a:lnTo>
                    <a:pt x="6231" y="2809"/>
                  </a:lnTo>
                  <a:lnTo>
                    <a:pt x="2940" y="2546"/>
                  </a:lnTo>
                  <a:lnTo>
                    <a:pt x="1931" y="2195"/>
                  </a:lnTo>
                  <a:lnTo>
                    <a:pt x="1141" y="1449"/>
                  </a:lnTo>
                  <a:lnTo>
                    <a:pt x="614" y="483"/>
                  </a:lnTo>
                  <a:lnTo>
                    <a:pt x="351" y="44"/>
                  </a:lnTo>
                  <a:lnTo>
                    <a:pt x="30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62" name="Google Shape;14762;p408"/>
            <p:cNvSpPr/>
            <p:nvPr/>
          </p:nvSpPr>
          <p:spPr>
            <a:xfrm>
              <a:off x="5384200" y="5052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63" name="Google Shape;14763;p408"/>
            <p:cNvSpPr/>
            <p:nvPr/>
          </p:nvSpPr>
          <p:spPr>
            <a:xfrm>
              <a:off x="5384200" y="5052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64" name="Google Shape;14764;p408"/>
            <p:cNvSpPr/>
            <p:nvPr/>
          </p:nvSpPr>
          <p:spPr>
            <a:xfrm>
              <a:off x="5067175" y="3133375"/>
              <a:ext cx="866650" cy="1926375"/>
            </a:xfrm>
            <a:custGeom>
              <a:avLst/>
              <a:gdLst/>
              <a:ahLst/>
              <a:cxnLst/>
              <a:rect l="l" t="t" r="r" b="b"/>
              <a:pathLst>
                <a:path w="34666" h="77055" extrusionOk="0">
                  <a:moveTo>
                    <a:pt x="34446" y="1"/>
                  </a:moveTo>
                  <a:lnTo>
                    <a:pt x="34359" y="45"/>
                  </a:lnTo>
                  <a:lnTo>
                    <a:pt x="31857" y="1976"/>
                  </a:lnTo>
                  <a:lnTo>
                    <a:pt x="28215" y="4916"/>
                  </a:lnTo>
                  <a:lnTo>
                    <a:pt x="25846" y="6802"/>
                  </a:lnTo>
                  <a:lnTo>
                    <a:pt x="23783" y="8470"/>
                  </a:lnTo>
                  <a:lnTo>
                    <a:pt x="20668" y="10927"/>
                  </a:lnTo>
                  <a:lnTo>
                    <a:pt x="15665" y="13077"/>
                  </a:lnTo>
                  <a:lnTo>
                    <a:pt x="15622" y="13121"/>
                  </a:lnTo>
                  <a:lnTo>
                    <a:pt x="13866" y="14218"/>
                  </a:lnTo>
                  <a:lnTo>
                    <a:pt x="13822" y="14218"/>
                  </a:lnTo>
                  <a:lnTo>
                    <a:pt x="12331" y="15666"/>
                  </a:lnTo>
                  <a:lnTo>
                    <a:pt x="10224" y="18387"/>
                  </a:lnTo>
                  <a:lnTo>
                    <a:pt x="9610" y="19089"/>
                  </a:lnTo>
                  <a:lnTo>
                    <a:pt x="8776" y="19615"/>
                  </a:lnTo>
                  <a:lnTo>
                    <a:pt x="8732" y="19615"/>
                  </a:lnTo>
                  <a:lnTo>
                    <a:pt x="8118" y="20274"/>
                  </a:lnTo>
                  <a:lnTo>
                    <a:pt x="8118" y="20317"/>
                  </a:lnTo>
                  <a:lnTo>
                    <a:pt x="7065" y="22204"/>
                  </a:lnTo>
                  <a:lnTo>
                    <a:pt x="7021" y="22248"/>
                  </a:lnTo>
                  <a:lnTo>
                    <a:pt x="6451" y="23916"/>
                  </a:lnTo>
                  <a:lnTo>
                    <a:pt x="6451" y="23960"/>
                  </a:lnTo>
                  <a:lnTo>
                    <a:pt x="6319" y="25583"/>
                  </a:lnTo>
                  <a:lnTo>
                    <a:pt x="6319" y="25627"/>
                  </a:lnTo>
                  <a:lnTo>
                    <a:pt x="6845" y="28391"/>
                  </a:lnTo>
                  <a:lnTo>
                    <a:pt x="6845" y="30629"/>
                  </a:lnTo>
                  <a:lnTo>
                    <a:pt x="6275" y="35632"/>
                  </a:lnTo>
                  <a:lnTo>
                    <a:pt x="5836" y="38967"/>
                  </a:lnTo>
                  <a:lnTo>
                    <a:pt x="5441" y="41863"/>
                  </a:lnTo>
                  <a:lnTo>
                    <a:pt x="5134" y="43662"/>
                  </a:lnTo>
                  <a:lnTo>
                    <a:pt x="4169" y="47699"/>
                  </a:lnTo>
                  <a:lnTo>
                    <a:pt x="3598" y="50244"/>
                  </a:lnTo>
                  <a:lnTo>
                    <a:pt x="3291" y="52087"/>
                  </a:lnTo>
                  <a:lnTo>
                    <a:pt x="2633" y="53491"/>
                  </a:lnTo>
                  <a:lnTo>
                    <a:pt x="2633" y="53535"/>
                  </a:lnTo>
                  <a:lnTo>
                    <a:pt x="2106" y="56431"/>
                  </a:lnTo>
                  <a:lnTo>
                    <a:pt x="834" y="60556"/>
                  </a:lnTo>
                  <a:lnTo>
                    <a:pt x="219" y="62838"/>
                  </a:lnTo>
                  <a:lnTo>
                    <a:pt x="0" y="63891"/>
                  </a:lnTo>
                  <a:lnTo>
                    <a:pt x="0" y="63935"/>
                  </a:lnTo>
                  <a:lnTo>
                    <a:pt x="44" y="64900"/>
                  </a:lnTo>
                  <a:lnTo>
                    <a:pt x="88" y="64988"/>
                  </a:lnTo>
                  <a:lnTo>
                    <a:pt x="2019" y="67094"/>
                  </a:lnTo>
                  <a:lnTo>
                    <a:pt x="3511" y="68674"/>
                  </a:lnTo>
                  <a:lnTo>
                    <a:pt x="5485" y="70999"/>
                  </a:lnTo>
                  <a:lnTo>
                    <a:pt x="7811" y="73413"/>
                  </a:lnTo>
                  <a:lnTo>
                    <a:pt x="9829" y="75651"/>
                  </a:lnTo>
                  <a:lnTo>
                    <a:pt x="10882" y="76967"/>
                  </a:lnTo>
                  <a:lnTo>
                    <a:pt x="10926" y="77011"/>
                  </a:lnTo>
                  <a:lnTo>
                    <a:pt x="11014" y="77055"/>
                  </a:lnTo>
                  <a:lnTo>
                    <a:pt x="11102" y="77011"/>
                  </a:lnTo>
                  <a:lnTo>
                    <a:pt x="11146" y="76967"/>
                  </a:lnTo>
                  <a:lnTo>
                    <a:pt x="11190" y="76879"/>
                  </a:lnTo>
                  <a:lnTo>
                    <a:pt x="11190" y="76835"/>
                  </a:lnTo>
                  <a:lnTo>
                    <a:pt x="11146" y="76748"/>
                  </a:lnTo>
                  <a:lnTo>
                    <a:pt x="10093" y="75387"/>
                  </a:lnTo>
                  <a:lnTo>
                    <a:pt x="8030" y="73193"/>
                  </a:lnTo>
                  <a:lnTo>
                    <a:pt x="5748" y="70780"/>
                  </a:lnTo>
                  <a:lnTo>
                    <a:pt x="3774" y="68410"/>
                  </a:lnTo>
                  <a:lnTo>
                    <a:pt x="2282" y="66831"/>
                  </a:lnTo>
                  <a:lnTo>
                    <a:pt x="395" y="64812"/>
                  </a:lnTo>
                  <a:lnTo>
                    <a:pt x="351" y="63935"/>
                  </a:lnTo>
                  <a:lnTo>
                    <a:pt x="571" y="62925"/>
                  </a:lnTo>
                  <a:lnTo>
                    <a:pt x="1141" y="60644"/>
                  </a:lnTo>
                  <a:lnTo>
                    <a:pt x="2457" y="56519"/>
                  </a:lnTo>
                  <a:lnTo>
                    <a:pt x="2457" y="56475"/>
                  </a:lnTo>
                  <a:lnTo>
                    <a:pt x="2984" y="53623"/>
                  </a:lnTo>
                  <a:lnTo>
                    <a:pt x="3598" y="52218"/>
                  </a:lnTo>
                  <a:lnTo>
                    <a:pt x="3642" y="52175"/>
                  </a:lnTo>
                  <a:lnTo>
                    <a:pt x="3949" y="50288"/>
                  </a:lnTo>
                  <a:lnTo>
                    <a:pt x="4520" y="47787"/>
                  </a:lnTo>
                  <a:lnTo>
                    <a:pt x="5441" y="43750"/>
                  </a:lnTo>
                  <a:lnTo>
                    <a:pt x="5792" y="41907"/>
                  </a:lnTo>
                  <a:lnTo>
                    <a:pt x="6187" y="39011"/>
                  </a:lnTo>
                  <a:lnTo>
                    <a:pt x="6626" y="35676"/>
                  </a:lnTo>
                  <a:lnTo>
                    <a:pt x="7196" y="30673"/>
                  </a:lnTo>
                  <a:lnTo>
                    <a:pt x="7196" y="28348"/>
                  </a:lnTo>
                  <a:lnTo>
                    <a:pt x="7196" y="28304"/>
                  </a:lnTo>
                  <a:lnTo>
                    <a:pt x="6670" y="25583"/>
                  </a:lnTo>
                  <a:lnTo>
                    <a:pt x="6802" y="24047"/>
                  </a:lnTo>
                  <a:lnTo>
                    <a:pt x="7372" y="22380"/>
                  </a:lnTo>
                  <a:lnTo>
                    <a:pt x="8425" y="20493"/>
                  </a:lnTo>
                  <a:lnTo>
                    <a:pt x="8996" y="19879"/>
                  </a:lnTo>
                  <a:lnTo>
                    <a:pt x="9829" y="19352"/>
                  </a:lnTo>
                  <a:lnTo>
                    <a:pt x="9873" y="19308"/>
                  </a:lnTo>
                  <a:lnTo>
                    <a:pt x="10488" y="18606"/>
                  </a:lnTo>
                  <a:lnTo>
                    <a:pt x="12594" y="15886"/>
                  </a:lnTo>
                  <a:lnTo>
                    <a:pt x="14042" y="14481"/>
                  </a:lnTo>
                  <a:lnTo>
                    <a:pt x="15797" y="13428"/>
                  </a:lnTo>
                  <a:lnTo>
                    <a:pt x="20799" y="11234"/>
                  </a:lnTo>
                  <a:lnTo>
                    <a:pt x="20843" y="11190"/>
                  </a:lnTo>
                  <a:lnTo>
                    <a:pt x="24003" y="8733"/>
                  </a:lnTo>
                  <a:lnTo>
                    <a:pt x="28435" y="5179"/>
                  </a:lnTo>
                  <a:lnTo>
                    <a:pt x="32077" y="2239"/>
                  </a:lnTo>
                  <a:lnTo>
                    <a:pt x="34578" y="352"/>
                  </a:lnTo>
                  <a:lnTo>
                    <a:pt x="34622" y="264"/>
                  </a:lnTo>
                  <a:lnTo>
                    <a:pt x="34666" y="220"/>
                  </a:lnTo>
                  <a:lnTo>
                    <a:pt x="34666" y="133"/>
                  </a:lnTo>
                  <a:lnTo>
                    <a:pt x="34622" y="89"/>
                  </a:lnTo>
                  <a:lnTo>
                    <a:pt x="34578" y="45"/>
                  </a:lnTo>
                  <a:lnTo>
                    <a:pt x="3449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65" name="Google Shape;14765;p408"/>
            <p:cNvSpPr/>
            <p:nvPr/>
          </p:nvSpPr>
          <p:spPr>
            <a:xfrm>
              <a:off x="5041925" y="3105950"/>
              <a:ext cx="861200" cy="1932975"/>
            </a:xfrm>
            <a:custGeom>
              <a:avLst/>
              <a:gdLst/>
              <a:ahLst/>
              <a:cxnLst/>
              <a:rect l="l" t="t" r="r" b="b"/>
              <a:pathLst>
                <a:path w="34448" h="77319" extrusionOk="0">
                  <a:moveTo>
                    <a:pt x="34228" y="1"/>
                  </a:moveTo>
                  <a:lnTo>
                    <a:pt x="34184" y="45"/>
                  </a:lnTo>
                  <a:lnTo>
                    <a:pt x="33175" y="791"/>
                  </a:lnTo>
                  <a:lnTo>
                    <a:pt x="28435" y="4696"/>
                  </a:lnTo>
                  <a:lnTo>
                    <a:pt x="26505" y="6276"/>
                  </a:lnTo>
                  <a:lnTo>
                    <a:pt x="24706" y="7680"/>
                  </a:lnTo>
                  <a:lnTo>
                    <a:pt x="22863" y="9172"/>
                  </a:lnTo>
                  <a:lnTo>
                    <a:pt x="20932" y="10576"/>
                  </a:lnTo>
                  <a:lnTo>
                    <a:pt x="19045" y="11366"/>
                  </a:lnTo>
                  <a:lnTo>
                    <a:pt x="14876" y="12858"/>
                  </a:lnTo>
                  <a:lnTo>
                    <a:pt x="9479" y="14832"/>
                  </a:lnTo>
                  <a:lnTo>
                    <a:pt x="9435" y="14832"/>
                  </a:lnTo>
                  <a:lnTo>
                    <a:pt x="8909" y="15315"/>
                  </a:lnTo>
                  <a:lnTo>
                    <a:pt x="8865" y="15315"/>
                  </a:lnTo>
                  <a:lnTo>
                    <a:pt x="7987" y="16588"/>
                  </a:lnTo>
                  <a:lnTo>
                    <a:pt x="7943" y="16588"/>
                  </a:lnTo>
                  <a:lnTo>
                    <a:pt x="6978" y="18475"/>
                  </a:lnTo>
                  <a:lnTo>
                    <a:pt x="5969" y="20844"/>
                  </a:lnTo>
                  <a:lnTo>
                    <a:pt x="5442" y="23214"/>
                  </a:lnTo>
                  <a:lnTo>
                    <a:pt x="5398" y="24662"/>
                  </a:lnTo>
                  <a:lnTo>
                    <a:pt x="6320" y="29313"/>
                  </a:lnTo>
                  <a:lnTo>
                    <a:pt x="6407" y="30805"/>
                  </a:lnTo>
                  <a:lnTo>
                    <a:pt x="6144" y="34710"/>
                  </a:lnTo>
                  <a:lnTo>
                    <a:pt x="5837" y="37475"/>
                  </a:lnTo>
                  <a:lnTo>
                    <a:pt x="5486" y="40371"/>
                  </a:lnTo>
                  <a:lnTo>
                    <a:pt x="5135" y="42828"/>
                  </a:lnTo>
                  <a:lnTo>
                    <a:pt x="4872" y="44364"/>
                  </a:lnTo>
                  <a:lnTo>
                    <a:pt x="3906" y="48533"/>
                  </a:lnTo>
                  <a:lnTo>
                    <a:pt x="3424" y="51473"/>
                  </a:lnTo>
                  <a:lnTo>
                    <a:pt x="3248" y="53491"/>
                  </a:lnTo>
                  <a:lnTo>
                    <a:pt x="2634" y="55904"/>
                  </a:lnTo>
                  <a:lnTo>
                    <a:pt x="1756" y="58449"/>
                  </a:lnTo>
                  <a:lnTo>
                    <a:pt x="922" y="60819"/>
                  </a:lnTo>
                  <a:lnTo>
                    <a:pt x="308" y="63189"/>
                  </a:lnTo>
                  <a:lnTo>
                    <a:pt x="1" y="64549"/>
                  </a:lnTo>
                  <a:lnTo>
                    <a:pt x="1" y="64593"/>
                  </a:lnTo>
                  <a:lnTo>
                    <a:pt x="45" y="66743"/>
                  </a:lnTo>
                  <a:lnTo>
                    <a:pt x="45" y="66787"/>
                  </a:lnTo>
                  <a:lnTo>
                    <a:pt x="264" y="67401"/>
                  </a:lnTo>
                  <a:lnTo>
                    <a:pt x="308" y="67445"/>
                  </a:lnTo>
                  <a:lnTo>
                    <a:pt x="3424" y="70999"/>
                  </a:lnTo>
                  <a:lnTo>
                    <a:pt x="7812" y="75694"/>
                  </a:lnTo>
                  <a:lnTo>
                    <a:pt x="9304" y="77274"/>
                  </a:lnTo>
                  <a:lnTo>
                    <a:pt x="9347" y="77274"/>
                  </a:lnTo>
                  <a:lnTo>
                    <a:pt x="9435" y="77318"/>
                  </a:lnTo>
                  <a:lnTo>
                    <a:pt x="9567" y="77274"/>
                  </a:lnTo>
                  <a:lnTo>
                    <a:pt x="9611" y="77186"/>
                  </a:lnTo>
                  <a:lnTo>
                    <a:pt x="9611" y="77143"/>
                  </a:lnTo>
                  <a:lnTo>
                    <a:pt x="9611" y="77055"/>
                  </a:lnTo>
                  <a:lnTo>
                    <a:pt x="9567" y="77011"/>
                  </a:lnTo>
                  <a:lnTo>
                    <a:pt x="3687" y="70780"/>
                  </a:lnTo>
                  <a:lnTo>
                    <a:pt x="571" y="67226"/>
                  </a:lnTo>
                  <a:lnTo>
                    <a:pt x="396" y="66699"/>
                  </a:lnTo>
                  <a:lnTo>
                    <a:pt x="352" y="64637"/>
                  </a:lnTo>
                  <a:lnTo>
                    <a:pt x="659" y="63276"/>
                  </a:lnTo>
                  <a:lnTo>
                    <a:pt x="1273" y="60907"/>
                  </a:lnTo>
                  <a:lnTo>
                    <a:pt x="2107" y="58581"/>
                  </a:lnTo>
                  <a:lnTo>
                    <a:pt x="2985" y="55992"/>
                  </a:lnTo>
                  <a:lnTo>
                    <a:pt x="3599" y="53535"/>
                  </a:lnTo>
                  <a:lnTo>
                    <a:pt x="3775" y="51516"/>
                  </a:lnTo>
                  <a:lnTo>
                    <a:pt x="4257" y="48620"/>
                  </a:lnTo>
                  <a:lnTo>
                    <a:pt x="5223" y="44452"/>
                  </a:lnTo>
                  <a:lnTo>
                    <a:pt x="5486" y="42872"/>
                  </a:lnTo>
                  <a:lnTo>
                    <a:pt x="5837" y="40415"/>
                  </a:lnTo>
                  <a:lnTo>
                    <a:pt x="6188" y="37519"/>
                  </a:lnTo>
                  <a:lnTo>
                    <a:pt x="6495" y="34710"/>
                  </a:lnTo>
                  <a:lnTo>
                    <a:pt x="6758" y="30805"/>
                  </a:lnTo>
                  <a:lnTo>
                    <a:pt x="6758" y="30761"/>
                  </a:lnTo>
                  <a:lnTo>
                    <a:pt x="6671" y="29269"/>
                  </a:lnTo>
                  <a:lnTo>
                    <a:pt x="6671" y="29225"/>
                  </a:lnTo>
                  <a:lnTo>
                    <a:pt x="5749" y="24618"/>
                  </a:lnTo>
                  <a:lnTo>
                    <a:pt x="5793" y="23257"/>
                  </a:lnTo>
                  <a:lnTo>
                    <a:pt x="6320" y="20932"/>
                  </a:lnTo>
                  <a:lnTo>
                    <a:pt x="7285" y="18650"/>
                  </a:lnTo>
                  <a:lnTo>
                    <a:pt x="8250" y="16763"/>
                  </a:lnTo>
                  <a:lnTo>
                    <a:pt x="9128" y="15535"/>
                  </a:lnTo>
                  <a:lnTo>
                    <a:pt x="9611" y="15140"/>
                  </a:lnTo>
                  <a:lnTo>
                    <a:pt x="15008" y="13165"/>
                  </a:lnTo>
                  <a:lnTo>
                    <a:pt x="19133" y="11717"/>
                  </a:lnTo>
                  <a:lnTo>
                    <a:pt x="21063" y="10883"/>
                  </a:lnTo>
                  <a:lnTo>
                    <a:pt x="21107" y="10883"/>
                  </a:lnTo>
                  <a:lnTo>
                    <a:pt x="23082" y="9435"/>
                  </a:lnTo>
                  <a:lnTo>
                    <a:pt x="24925" y="7987"/>
                  </a:lnTo>
                  <a:lnTo>
                    <a:pt x="26724" y="6539"/>
                  </a:lnTo>
                  <a:lnTo>
                    <a:pt x="28655" y="4959"/>
                  </a:lnTo>
                  <a:lnTo>
                    <a:pt x="33350" y="1098"/>
                  </a:lnTo>
                  <a:lnTo>
                    <a:pt x="34403" y="352"/>
                  </a:lnTo>
                  <a:lnTo>
                    <a:pt x="34447" y="264"/>
                  </a:lnTo>
                  <a:lnTo>
                    <a:pt x="34447" y="220"/>
                  </a:lnTo>
                  <a:lnTo>
                    <a:pt x="34447" y="133"/>
                  </a:lnTo>
                  <a:lnTo>
                    <a:pt x="34447" y="89"/>
                  </a:lnTo>
                  <a:lnTo>
                    <a:pt x="34359" y="45"/>
                  </a:lnTo>
                  <a:lnTo>
                    <a:pt x="3431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66" name="Google Shape;14766;p408"/>
            <p:cNvSpPr/>
            <p:nvPr/>
          </p:nvSpPr>
          <p:spPr>
            <a:xfrm>
              <a:off x="4993675" y="3053300"/>
              <a:ext cx="851300" cy="1980125"/>
            </a:xfrm>
            <a:custGeom>
              <a:avLst/>
              <a:gdLst/>
              <a:ahLst/>
              <a:cxnLst/>
              <a:rect l="l" t="t" r="r" b="b"/>
              <a:pathLst>
                <a:path w="34052" h="79205" extrusionOk="0">
                  <a:moveTo>
                    <a:pt x="33788" y="1"/>
                  </a:moveTo>
                  <a:lnTo>
                    <a:pt x="33744" y="45"/>
                  </a:lnTo>
                  <a:lnTo>
                    <a:pt x="31243" y="2151"/>
                  </a:lnTo>
                  <a:lnTo>
                    <a:pt x="28786" y="4169"/>
                  </a:lnTo>
                  <a:lnTo>
                    <a:pt x="26460" y="6056"/>
                  </a:lnTo>
                  <a:lnTo>
                    <a:pt x="22993" y="8645"/>
                  </a:lnTo>
                  <a:lnTo>
                    <a:pt x="21238" y="9830"/>
                  </a:lnTo>
                  <a:lnTo>
                    <a:pt x="18737" y="10883"/>
                  </a:lnTo>
                  <a:lnTo>
                    <a:pt x="15534" y="12112"/>
                  </a:lnTo>
                  <a:lnTo>
                    <a:pt x="13208" y="13472"/>
                  </a:lnTo>
                  <a:lnTo>
                    <a:pt x="10356" y="14525"/>
                  </a:lnTo>
                  <a:lnTo>
                    <a:pt x="8294" y="15798"/>
                  </a:lnTo>
                  <a:lnTo>
                    <a:pt x="6056" y="16938"/>
                  </a:lnTo>
                  <a:lnTo>
                    <a:pt x="3862" y="17465"/>
                  </a:lnTo>
                  <a:lnTo>
                    <a:pt x="2721" y="17641"/>
                  </a:lnTo>
                  <a:lnTo>
                    <a:pt x="2633" y="17684"/>
                  </a:lnTo>
                  <a:lnTo>
                    <a:pt x="2589" y="17772"/>
                  </a:lnTo>
                  <a:lnTo>
                    <a:pt x="2589" y="17860"/>
                  </a:lnTo>
                  <a:lnTo>
                    <a:pt x="2633" y="17948"/>
                  </a:lnTo>
                  <a:lnTo>
                    <a:pt x="3247" y="18518"/>
                  </a:lnTo>
                  <a:lnTo>
                    <a:pt x="3379" y="19045"/>
                  </a:lnTo>
                  <a:lnTo>
                    <a:pt x="3291" y="20098"/>
                  </a:lnTo>
                  <a:lnTo>
                    <a:pt x="3247" y="21151"/>
                  </a:lnTo>
                  <a:lnTo>
                    <a:pt x="3335" y="22204"/>
                  </a:lnTo>
                  <a:lnTo>
                    <a:pt x="3423" y="23213"/>
                  </a:lnTo>
                  <a:lnTo>
                    <a:pt x="3598" y="24223"/>
                  </a:lnTo>
                  <a:lnTo>
                    <a:pt x="3818" y="25188"/>
                  </a:lnTo>
                  <a:lnTo>
                    <a:pt x="4300" y="27119"/>
                  </a:lnTo>
                  <a:lnTo>
                    <a:pt x="4695" y="28698"/>
                  </a:lnTo>
                  <a:lnTo>
                    <a:pt x="5046" y="30278"/>
                  </a:lnTo>
                  <a:lnTo>
                    <a:pt x="5178" y="31112"/>
                  </a:lnTo>
                  <a:lnTo>
                    <a:pt x="5266" y="31946"/>
                  </a:lnTo>
                  <a:lnTo>
                    <a:pt x="5354" y="32779"/>
                  </a:lnTo>
                  <a:lnTo>
                    <a:pt x="5397" y="33613"/>
                  </a:lnTo>
                  <a:lnTo>
                    <a:pt x="5354" y="36202"/>
                  </a:lnTo>
                  <a:lnTo>
                    <a:pt x="5134" y="38615"/>
                  </a:lnTo>
                  <a:lnTo>
                    <a:pt x="4871" y="41029"/>
                  </a:lnTo>
                  <a:lnTo>
                    <a:pt x="4257" y="45724"/>
                  </a:lnTo>
                  <a:lnTo>
                    <a:pt x="3686" y="47918"/>
                  </a:lnTo>
                  <a:lnTo>
                    <a:pt x="3291" y="50726"/>
                  </a:lnTo>
                  <a:lnTo>
                    <a:pt x="3028" y="53315"/>
                  </a:lnTo>
                  <a:lnTo>
                    <a:pt x="2545" y="56343"/>
                  </a:lnTo>
                  <a:lnTo>
                    <a:pt x="2194" y="58405"/>
                  </a:lnTo>
                  <a:lnTo>
                    <a:pt x="1317" y="60731"/>
                  </a:lnTo>
                  <a:lnTo>
                    <a:pt x="88" y="65031"/>
                  </a:lnTo>
                  <a:lnTo>
                    <a:pt x="88" y="65075"/>
                  </a:lnTo>
                  <a:lnTo>
                    <a:pt x="0" y="66874"/>
                  </a:lnTo>
                  <a:lnTo>
                    <a:pt x="132" y="68937"/>
                  </a:lnTo>
                  <a:lnTo>
                    <a:pt x="44" y="70472"/>
                  </a:lnTo>
                  <a:lnTo>
                    <a:pt x="88" y="71569"/>
                  </a:lnTo>
                  <a:lnTo>
                    <a:pt x="132" y="71613"/>
                  </a:lnTo>
                  <a:lnTo>
                    <a:pt x="395" y="72184"/>
                  </a:lnTo>
                  <a:lnTo>
                    <a:pt x="395" y="72228"/>
                  </a:lnTo>
                  <a:lnTo>
                    <a:pt x="2633" y="74773"/>
                  </a:lnTo>
                  <a:lnTo>
                    <a:pt x="5485" y="77581"/>
                  </a:lnTo>
                  <a:lnTo>
                    <a:pt x="7153" y="79161"/>
                  </a:lnTo>
                  <a:lnTo>
                    <a:pt x="7284" y="79205"/>
                  </a:lnTo>
                  <a:lnTo>
                    <a:pt x="7328" y="79205"/>
                  </a:lnTo>
                  <a:lnTo>
                    <a:pt x="7416" y="79161"/>
                  </a:lnTo>
                  <a:lnTo>
                    <a:pt x="7460" y="79117"/>
                  </a:lnTo>
                  <a:lnTo>
                    <a:pt x="7460" y="79029"/>
                  </a:lnTo>
                  <a:lnTo>
                    <a:pt x="7416" y="78985"/>
                  </a:lnTo>
                  <a:lnTo>
                    <a:pt x="7416" y="78941"/>
                  </a:lnTo>
                  <a:lnTo>
                    <a:pt x="5705" y="77362"/>
                  </a:lnTo>
                  <a:lnTo>
                    <a:pt x="2852" y="74509"/>
                  </a:lnTo>
                  <a:lnTo>
                    <a:pt x="702" y="72008"/>
                  </a:lnTo>
                  <a:lnTo>
                    <a:pt x="439" y="71526"/>
                  </a:lnTo>
                  <a:lnTo>
                    <a:pt x="395" y="70472"/>
                  </a:lnTo>
                  <a:lnTo>
                    <a:pt x="483" y="68937"/>
                  </a:lnTo>
                  <a:lnTo>
                    <a:pt x="483" y="68893"/>
                  </a:lnTo>
                  <a:lnTo>
                    <a:pt x="351" y="66874"/>
                  </a:lnTo>
                  <a:lnTo>
                    <a:pt x="439" y="65119"/>
                  </a:lnTo>
                  <a:lnTo>
                    <a:pt x="1624" y="60863"/>
                  </a:lnTo>
                  <a:lnTo>
                    <a:pt x="2501" y="58537"/>
                  </a:lnTo>
                  <a:lnTo>
                    <a:pt x="2501" y="58493"/>
                  </a:lnTo>
                  <a:lnTo>
                    <a:pt x="2896" y="56387"/>
                  </a:lnTo>
                  <a:lnTo>
                    <a:pt x="3379" y="53359"/>
                  </a:lnTo>
                  <a:lnTo>
                    <a:pt x="3642" y="50770"/>
                  </a:lnTo>
                  <a:lnTo>
                    <a:pt x="4037" y="48006"/>
                  </a:lnTo>
                  <a:lnTo>
                    <a:pt x="4608" y="45768"/>
                  </a:lnTo>
                  <a:lnTo>
                    <a:pt x="5222" y="41073"/>
                  </a:lnTo>
                  <a:lnTo>
                    <a:pt x="5485" y="38659"/>
                  </a:lnTo>
                  <a:lnTo>
                    <a:pt x="5705" y="36202"/>
                  </a:lnTo>
                  <a:lnTo>
                    <a:pt x="5748" y="33657"/>
                  </a:lnTo>
                  <a:lnTo>
                    <a:pt x="5705" y="32735"/>
                  </a:lnTo>
                  <a:lnTo>
                    <a:pt x="5617" y="31902"/>
                  </a:lnTo>
                  <a:lnTo>
                    <a:pt x="5529" y="31068"/>
                  </a:lnTo>
                  <a:lnTo>
                    <a:pt x="5397" y="30234"/>
                  </a:lnTo>
                  <a:lnTo>
                    <a:pt x="5046" y="28611"/>
                  </a:lnTo>
                  <a:lnTo>
                    <a:pt x="4651" y="27031"/>
                  </a:lnTo>
                  <a:lnTo>
                    <a:pt x="4169" y="25056"/>
                  </a:lnTo>
                  <a:lnTo>
                    <a:pt x="3949" y="24091"/>
                  </a:lnTo>
                  <a:lnTo>
                    <a:pt x="3774" y="23126"/>
                  </a:lnTo>
                  <a:lnTo>
                    <a:pt x="3642" y="22160"/>
                  </a:lnTo>
                  <a:lnTo>
                    <a:pt x="3598" y="21151"/>
                  </a:lnTo>
                  <a:lnTo>
                    <a:pt x="3598" y="20098"/>
                  </a:lnTo>
                  <a:lnTo>
                    <a:pt x="3730" y="19045"/>
                  </a:lnTo>
                  <a:lnTo>
                    <a:pt x="3730" y="18957"/>
                  </a:lnTo>
                  <a:lnTo>
                    <a:pt x="3554" y="18386"/>
                  </a:lnTo>
                  <a:lnTo>
                    <a:pt x="3511" y="18299"/>
                  </a:lnTo>
                  <a:lnTo>
                    <a:pt x="3159" y="17948"/>
                  </a:lnTo>
                  <a:lnTo>
                    <a:pt x="3905" y="17816"/>
                  </a:lnTo>
                  <a:lnTo>
                    <a:pt x="6143" y="17289"/>
                  </a:lnTo>
                  <a:lnTo>
                    <a:pt x="6187" y="17246"/>
                  </a:lnTo>
                  <a:lnTo>
                    <a:pt x="8469" y="16105"/>
                  </a:lnTo>
                  <a:lnTo>
                    <a:pt x="10488" y="14832"/>
                  </a:lnTo>
                  <a:lnTo>
                    <a:pt x="13340" y="13779"/>
                  </a:lnTo>
                  <a:lnTo>
                    <a:pt x="13384" y="13779"/>
                  </a:lnTo>
                  <a:lnTo>
                    <a:pt x="15665" y="12419"/>
                  </a:lnTo>
                  <a:lnTo>
                    <a:pt x="18869" y="11190"/>
                  </a:lnTo>
                  <a:lnTo>
                    <a:pt x="21370" y="10137"/>
                  </a:lnTo>
                  <a:lnTo>
                    <a:pt x="21414" y="10137"/>
                  </a:lnTo>
                  <a:lnTo>
                    <a:pt x="23213" y="8908"/>
                  </a:lnTo>
                  <a:lnTo>
                    <a:pt x="26679" y="6319"/>
                  </a:lnTo>
                  <a:lnTo>
                    <a:pt x="29005" y="4433"/>
                  </a:lnTo>
                  <a:lnTo>
                    <a:pt x="31462" y="2458"/>
                  </a:lnTo>
                  <a:lnTo>
                    <a:pt x="33964" y="308"/>
                  </a:lnTo>
                  <a:lnTo>
                    <a:pt x="34008" y="264"/>
                  </a:lnTo>
                  <a:lnTo>
                    <a:pt x="34051" y="176"/>
                  </a:lnTo>
                  <a:lnTo>
                    <a:pt x="34008" y="132"/>
                  </a:lnTo>
                  <a:lnTo>
                    <a:pt x="34008" y="45"/>
                  </a:lnTo>
                  <a:lnTo>
                    <a:pt x="339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67" name="Google Shape;14767;p408"/>
            <p:cNvSpPr/>
            <p:nvPr/>
          </p:nvSpPr>
          <p:spPr>
            <a:xfrm>
              <a:off x="4962950" y="3026975"/>
              <a:ext cx="852400" cy="2017425"/>
            </a:xfrm>
            <a:custGeom>
              <a:avLst/>
              <a:gdLst/>
              <a:ahLst/>
              <a:cxnLst/>
              <a:rect l="l" t="t" r="r" b="b"/>
              <a:pathLst>
                <a:path w="34096" h="80697" extrusionOk="0">
                  <a:moveTo>
                    <a:pt x="33876" y="1"/>
                  </a:moveTo>
                  <a:lnTo>
                    <a:pt x="33832" y="44"/>
                  </a:lnTo>
                  <a:lnTo>
                    <a:pt x="30848" y="2589"/>
                  </a:lnTo>
                  <a:lnTo>
                    <a:pt x="28391" y="4564"/>
                  </a:lnTo>
                  <a:lnTo>
                    <a:pt x="26022" y="6407"/>
                  </a:lnTo>
                  <a:lnTo>
                    <a:pt x="23959" y="7943"/>
                  </a:lnTo>
                  <a:lnTo>
                    <a:pt x="22028" y="9259"/>
                  </a:lnTo>
                  <a:lnTo>
                    <a:pt x="19834" y="10225"/>
                  </a:lnTo>
                  <a:lnTo>
                    <a:pt x="17114" y="11409"/>
                  </a:lnTo>
                  <a:lnTo>
                    <a:pt x="17070" y="11409"/>
                  </a:lnTo>
                  <a:lnTo>
                    <a:pt x="15095" y="12726"/>
                  </a:lnTo>
                  <a:lnTo>
                    <a:pt x="13998" y="13472"/>
                  </a:lnTo>
                  <a:lnTo>
                    <a:pt x="13121" y="13691"/>
                  </a:lnTo>
                  <a:lnTo>
                    <a:pt x="13077" y="13691"/>
                  </a:lnTo>
                  <a:lnTo>
                    <a:pt x="12287" y="14086"/>
                  </a:lnTo>
                  <a:lnTo>
                    <a:pt x="9084" y="15973"/>
                  </a:lnTo>
                  <a:lnTo>
                    <a:pt x="7065" y="17026"/>
                  </a:lnTo>
                  <a:lnTo>
                    <a:pt x="4081" y="17728"/>
                  </a:lnTo>
                  <a:lnTo>
                    <a:pt x="3994" y="17728"/>
                  </a:lnTo>
                  <a:lnTo>
                    <a:pt x="2458" y="18781"/>
                  </a:lnTo>
                  <a:lnTo>
                    <a:pt x="2370" y="18825"/>
                  </a:lnTo>
                  <a:lnTo>
                    <a:pt x="2019" y="19483"/>
                  </a:lnTo>
                  <a:lnTo>
                    <a:pt x="1975" y="19571"/>
                  </a:lnTo>
                  <a:lnTo>
                    <a:pt x="2194" y="21458"/>
                  </a:lnTo>
                  <a:lnTo>
                    <a:pt x="2194" y="21502"/>
                  </a:lnTo>
                  <a:lnTo>
                    <a:pt x="3291" y="25451"/>
                  </a:lnTo>
                  <a:lnTo>
                    <a:pt x="4169" y="28523"/>
                  </a:lnTo>
                  <a:lnTo>
                    <a:pt x="4871" y="31814"/>
                  </a:lnTo>
                  <a:lnTo>
                    <a:pt x="5134" y="35061"/>
                  </a:lnTo>
                  <a:lnTo>
                    <a:pt x="5091" y="38001"/>
                  </a:lnTo>
                  <a:lnTo>
                    <a:pt x="4871" y="40634"/>
                  </a:lnTo>
                  <a:lnTo>
                    <a:pt x="4652" y="42784"/>
                  </a:lnTo>
                  <a:lnTo>
                    <a:pt x="4301" y="45636"/>
                  </a:lnTo>
                  <a:lnTo>
                    <a:pt x="3599" y="49322"/>
                  </a:lnTo>
                  <a:lnTo>
                    <a:pt x="3291" y="52174"/>
                  </a:lnTo>
                  <a:lnTo>
                    <a:pt x="2809" y="55202"/>
                  </a:lnTo>
                  <a:lnTo>
                    <a:pt x="2414" y="57835"/>
                  </a:lnTo>
                  <a:lnTo>
                    <a:pt x="2063" y="59897"/>
                  </a:lnTo>
                  <a:lnTo>
                    <a:pt x="1317" y="61828"/>
                  </a:lnTo>
                  <a:lnTo>
                    <a:pt x="1273" y="61872"/>
                  </a:lnTo>
                  <a:lnTo>
                    <a:pt x="571" y="64548"/>
                  </a:lnTo>
                  <a:lnTo>
                    <a:pt x="527" y="64548"/>
                  </a:lnTo>
                  <a:lnTo>
                    <a:pt x="264" y="66435"/>
                  </a:lnTo>
                  <a:lnTo>
                    <a:pt x="264" y="66479"/>
                  </a:lnTo>
                  <a:lnTo>
                    <a:pt x="351" y="69288"/>
                  </a:lnTo>
                  <a:lnTo>
                    <a:pt x="44" y="73193"/>
                  </a:lnTo>
                  <a:lnTo>
                    <a:pt x="0" y="73851"/>
                  </a:lnTo>
                  <a:lnTo>
                    <a:pt x="0" y="73895"/>
                  </a:lnTo>
                  <a:lnTo>
                    <a:pt x="44" y="73983"/>
                  </a:lnTo>
                  <a:lnTo>
                    <a:pt x="4564" y="78195"/>
                  </a:lnTo>
                  <a:lnTo>
                    <a:pt x="7328" y="80653"/>
                  </a:lnTo>
                  <a:lnTo>
                    <a:pt x="7416" y="80696"/>
                  </a:lnTo>
                  <a:lnTo>
                    <a:pt x="7504" y="80653"/>
                  </a:lnTo>
                  <a:lnTo>
                    <a:pt x="7548" y="80609"/>
                  </a:lnTo>
                  <a:lnTo>
                    <a:pt x="7592" y="80565"/>
                  </a:lnTo>
                  <a:lnTo>
                    <a:pt x="7592" y="80477"/>
                  </a:lnTo>
                  <a:lnTo>
                    <a:pt x="7592" y="80433"/>
                  </a:lnTo>
                  <a:lnTo>
                    <a:pt x="7548" y="80389"/>
                  </a:lnTo>
                  <a:lnTo>
                    <a:pt x="4827" y="77932"/>
                  </a:lnTo>
                  <a:lnTo>
                    <a:pt x="351" y="73763"/>
                  </a:lnTo>
                  <a:lnTo>
                    <a:pt x="703" y="69288"/>
                  </a:lnTo>
                  <a:lnTo>
                    <a:pt x="615" y="66479"/>
                  </a:lnTo>
                  <a:lnTo>
                    <a:pt x="878" y="64636"/>
                  </a:lnTo>
                  <a:lnTo>
                    <a:pt x="1624" y="61960"/>
                  </a:lnTo>
                  <a:lnTo>
                    <a:pt x="2414" y="60029"/>
                  </a:lnTo>
                  <a:lnTo>
                    <a:pt x="2414" y="59985"/>
                  </a:lnTo>
                  <a:lnTo>
                    <a:pt x="2765" y="57923"/>
                  </a:lnTo>
                  <a:lnTo>
                    <a:pt x="3160" y="55246"/>
                  </a:lnTo>
                  <a:lnTo>
                    <a:pt x="3643" y="52218"/>
                  </a:lnTo>
                  <a:lnTo>
                    <a:pt x="3950" y="49366"/>
                  </a:lnTo>
                  <a:lnTo>
                    <a:pt x="4652" y="45724"/>
                  </a:lnTo>
                  <a:lnTo>
                    <a:pt x="5003" y="42828"/>
                  </a:lnTo>
                  <a:lnTo>
                    <a:pt x="5222" y="40634"/>
                  </a:lnTo>
                  <a:lnTo>
                    <a:pt x="5442" y="38045"/>
                  </a:lnTo>
                  <a:lnTo>
                    <a:pt x="5486" y="35017"/>
                  </a:lnTo>
                  <a:lnTo>
                    <a:pt x="5222" y="31770"/>
                  </a:lnTo>
                  <a:lnTo>
                    <a:pt x="5178" y="31770"/>
                  </a:lnTo>
                  <a:lnTo>
                    <a:pt x="4520" y="28435"/>
                  </a:lnTo>
                  <a:lnTo>
                    <a:pt x="3643" y="25363"/>
                  </a:lnTo>
                  <a:lnTo>
                    <a:pt x="2546" y="21414"/>
                  </a:lnTo>
                  <a:lnTo>
                    <a:pt x="2326" y="19571"/>
                  </a:lnTo>
                  <a:lnTo>
                    <a:pt x="2677" y="19045"/>
                  </a:lnTo>
                  <a:lnTo>
                    <a:pt x="4169" y="18079"/>
                  </a:lnTo>
                  <a:lnTo>
                    <a:pt x="7197" y="17377"/>
                  </a:lnTo>
                  <a:lnTo>
                    <a:pt x="7241" y="17333"/>
                  </a:lnTo>
                  <a:lnTo>
                    <a:pt x="9259" y="16280"/>
                  </a:lnTo>
                  <a:lnTo>
                    <a:pt x="12419" y="14393"/>
                  </a:lnTo>
                  <a:lnTo>
                    <a:pt x="13208" y="14042"/>
                  </a:lnTo>
                  <a:lnTo>
                    <a:pt x="14086" y="13823"/>
                  </a:lnTo>
                  <a:lnTo>
                    <a:pt x="14174" y="13779"/>
                  </a:lnTo>
                  <a:lnTo>
                    <a:pt x="15315" y="13033"/>
                  </a:lnTo>
                  <a:lnTo>
                    <a:pt x="17245" y="11717"/>
                  </a:lnTo>
                  <a:lnTo>
                    <a:pt x="19966" y="10576"/>
                  </a:lnTo>
                  <a:lnTo>
                    <a:pt x="22160" y="9566"/>
                  </a:lnTo>
                  <a:lnTo>
                    <a:pt x="22204" y="9566"/>
                  </a:lnTo>
                  <a:lnTo>
                    <a:pt x="24179" y="8206"/>
                  </a:lnTo>
                  <a:lnTo>
                    <a:pt x="26197" y="6714"/>
                  </a:lnTo>
                  <a:lnTo>
                    <a:pt x="28611" y="4871"/>
                  </a:lnTo>
                  <a:lnTo>
                    <a:pt x="31068" y="2853"/>
                  </a:lnTo>
                  <a:lnTo>
                    <a:pt x="34052" y="308"/>
                  </a:lnTo>
                  <a:lnTo>
                    <a:pt x="34096" y="264"/>
                  </a:lnTo>
                  <a:lnTo>
                    <a:pt x="34096" y="220"/>
                  </a:lnTo>
                  <a:lnTo>
                    <a:pt x="34096" y="132"/>
                  </a:lnTo>
                  <a:lnTo>
                    <a:pt x="34052" y="88"/>
                  </a:lnTo>
                  <a:lnTo>
                    <a:pt x="34008" y="44"/>
                  </a:lnTo>
                  <a:lnTo>
                    <a:pt x="3396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68" name="Google Shape;14768;p408"/>
            <p:cNvSpPr/>
            <p:nvPr/>
          </p:nvSpPr>
          <p:spPr>
            <a:xfrm>
              <a:off x="4932225" y="2976525"/>
              <a:ext cx="827175" cy="2027275"/>
            </a:xfrm>
            <a:custGeom>
              <a:avLst/>
              <a:gdLst/>
              <a:ahLst/>
              <a:cxnLst/>
              <a:rect l="l" t="t" r="r" b="b"/>
              <a:pathLst>
                <a:path w="33087" h="81091" extrusionOk="0">
                  <a:moveTo>
                    <a:pt x="32823" y="0"/>
                  </a:moveTo>
                  <a:lnTo>
                    <a:pt x="32780" y="44"/>
                  </a:lnTo>
                  <a:lnTo>
                    <a:pt x="32736" y="132"/>
                  </a:lnTo>
                  <a:lnTo>
                    <a:pt x="31990" y="2413"/>
                  </a:lnTo>
                  <a:lnTo>
                    <a:pt x="31463" y="3072"/>
                  </a:lnTo>
                  <a:lnTo>
                    <a:pt x="29664" y="4607"/>
                  </a:lnTo>
                  <a:lnTo>
                    <a:pt x="27251" y="6494"/>
                  </a:lnTo>
                  <a:lnTo>
                    <a:pt x="24881" y="8206"/>
                  </a:lnTo>
                  <a:lnTo>
                    <a:pt x="22775" y="9698"/>
                  </a:lnTo>
                  <a:lnTo>
                    <a:pt x="18694" y="11672"/>
                  </a:lnTo>
                  <a:lnTo>
                    <a:pt x="16500" y="13252"/>
                  </a:lnTo>
                  <a:lnTo>
                    <a:pt x="15183" y="14305"/>
                  </a:lnTo>
                  <a:lnTo>
                    <a:pt x="13867" y="14700"/>
                  </a:lnTo>
                  <a:lnTo>
                    <a:pt x="13823" y="14700"/>
                  </a:lnTo>
                  <a:lnTo>
                    <a:pt x="11717" y="15841"/>
                  </a:lnTo>
                  <a:lnTo>
                    <a:pt x="11717" y="15885"/>
                  </a:lnTo>
                  <a:lnTo>
                    <a:pt x="9874" y="17157"/>
                  </a:lnTo>
                  <a:lnTo>
                    <a:pt x="8075" y="18079"/>
                  </a:lnTo>
                  <a:lnTo>
                    <a:pt x="5617" y="18693"/>
                  </a:lnTo>
                  <a:lnTo>
                    <a:pt x="5574" y="18693"/>
                  </a:lnTo>
                  <a:lnTo>
                    <a:pt x="3643" y="19746"/>
                  </a:lnTo>
                  <a:lnTo>
                    <a:pt x="2107" y="20668"/>
                  </a:lnTo>
                  <a:lnTo>
                    <a:pt x="2107" y="20712"/>
                  </a:lnTo>
                  <a:lnTo>
                    <a:pt x="1493" y="21238"/>
                  </a:lnTo>
                  <a:lnTo>
                    <a:pt x="1449" y="21326"/>
                  </a:lnTo>
                  <a:lnTo>
                    <a:pt x="1273" y="21896"/>
                  </a:lnTo>
                  <a:lnTo>
                    <a:pt x="1273" y="22028"/>
                  </a:lnTo>
                  <a:lnTo>
                    <a:pt x="3116" y="27337"/>
                  </a:lnTo>
                  <a:lnTo>
                    <a:pt x="3994" y="30453"/>
                  </a:lnTo>
                  <a:lnTo>
                    <a:pt x="4257" y="31506"/>
                  </a:lnTo>
                  <a:lnTo>
                    <a:pt x="4433" y="32515"/>
                  </a:lnTo>
                  <a:lnTo>
                    <a:pt x="4608" y="33525"/>
                  </a:lnTo>
                  <a:lnTo>
                    <a:pt x="4740" y="34534"/>
                  </a:lnTo>
                  <a:lnTo>
                    <a:pt x="4828" y="35543"/>
                  </a:lnTo>
                  <a:lnTo>
                    <a:pt x="4872" y="36552"/>
                  </a:lnTo>
                  <a:lnTo>
                    <a:pt x="4915" y="37562"/>
                  </a:lnTo>
                  <a:lnTo>
                    <a:pt x="4915" y="38571"/>
                  </a:lnTo>
                  <a:lnTo>
                    <a:pt x="4872" y="40633"/>
                  </a:lnTo>
                  <a:lnTo>
                    <a:pt x="4696" y="42652"/>
                  </a:lnTo>
                  <a:lnTo>
                    <a:pt x="4520" y="44714"/>
                  </a:lnTo>
                  <a:lnTo>
                    <a:pt x="4301" y="46776"/>
                  </a:lnTo>
                  <a:lnTo>
                    <a:pt x="4257" y="47566"/>
                  </a:lnTo>
                  <a:lnTo>
                    <a:pt x="3687" y="50857"/>
                  </a:lnTo>
                  <a:lnTo>
                    <a:pt x="3248" y="53753"/>
                  </a:lnTo>
                  <a:lnTo>
                    <a:pt x="2809" y="57044"/>
                  </a:lnTo>
                  <a:lnTo>
                    <a:pt x="2283" y="60467"/>
                  </a:lnTo>
                  <a:lnTo>
                    <a:pt x="1800" y="62573"/>
                  </a:lnTo>
                  <a:lnTo>
                    <a:pt x="1098" y="64943"/>
                  </a:lnTo>
                  <a:lnTo>
                    <a:pt x="440" y="67620"/>
                  </a:lnTo>
                  <a:lnTo>
                    <a:pt x="440" y="67663"/>
                  </a:lnTo>
                  <a:lnTo>
                    <a:pt x="396" y="69199"/>
                  </a:lnTo>
                  <a:lnTo>
                    <a:pt x="89" y="73280"/>
                  </a:lnTo>
                  <a:lnTo>
                    <a:pt x="1" y="75299"/>
                  </a:lnTo>
                  <a:lnTo>
                    <a:pt x="1" y="75343"/>
                  </a:lnTo>
                  <a:lnTo>
                    <a:pt x="396" y="76922"/>
                  </a:lnTo>
                  <a:lnTo>
                    <a:pt x="440" y="77010"/>
                  </a:lnTo>
                  <a:lnTo>
                    <a:pt x="5223" y="81047"/>
                  </a:lnTo>
                  <a:lnTo>
                    <a:pt x="5310" y="81091"/>
                  </a:lnTo>
                  <a:lnTo>
                    <a:pt x="5398" y="81091"/>
                  </a:lnTo>
                  <a:lnTo>
                    <a:pt x="5442" y="81047"/>
                  </a:lnTo>
                  <a:lnTo>
                    <a:pt x="5486" y="81003"/>
                  </a:lnTo>
                  <a:lnTo>
                    <a:pt x="5486" y="80915"/>
                  </a:lnTo>
                  <a:lnTo>
                    <a:pt x="5486" y="80871"/>
                  </a:lnTo>
                  <a:lnTo>
                    <a:pt x="5442" y="80784"/>
                  </a:lnTo>
                  <a:lnTo>
                    <a:pt x="703" y="76791"/>
                  </a:lnTo>
                  <a:lnTo>
                    <a:pt x="352" y="75255"/>
                  </a:lnTo>
                  <a:lnTo>
                    <a:pt x="440" y="73280"/>
                  </a:lnTo>
                  <a:lnTo>
                    <a:pt x="747" y="69243"/>
                  </a:lnTo>
                  <a:lnTo>
                    <a:pt x="791" y="67707"/>
                  </a:lnTo>
                  <a:lnTo>
                    <a:pt x="1405" y="65031"/>
                  </a:lnTo>
                  <a:lnTo>
                    <a:pt x="2151" y="62661"/>
                  </a:lnTo>
                  <a:lnTo>
                    <a:pt x="2634" y="60555"/>
                  </a:lnTo>
                  <a:lnTo>
                    <a:pt x="3160" y="57088"/>
                  </a:lnTo>
                  <a:lnTo>
                    <a:pt x="3599" y="53797"/>
                  </a:lnTo>
                  <a:lnTo>
                    <a:pt x="4038" y="50901"/>
                  </a:lnTo>
                  <a:lnTo>
                    <a:pt x="4564" y="47610"/>
                  </a:lnTo>
                  <a:lnTo>
                    <a:pt x="4652" y="46820"/>
                  </a:lnTo>
                  <a:lnTo>
                    <a:pt x="4872" y="44758"/>
                  </a:lnTo>
                  <a:lnTo>
                    <a:pt x="5047" y="42652"/>
                  </a:lnTo>
                  <a:lnTo>
                    <a:pt x="5223" y="40633"/>
                  </a:lnTo>
                  <a:lnTo>
                    <a:pt x="5266" y="38571"/>
                  </a:lnTo>
                  <a:lnTo>
                    <a:pt x="5266" y="37562"/>
                  </a:lnTo>
                  <a:lnTo>
                    <a:pt x="5223" y="36508"/>
                  </a:lnTo>
                  <a:lnTo>
                    <a:pt x="5179" y="35499"/>
                  </a:lnTo>
                  <a:lnTo>
                    <a:pt x="5091" y="34490"/>
                  </a:lnTo>
                  <a:lnTo>
                    <a:pt x="4959" y="33481"/>
                  </a:lnTo>
                  <a:lnTo>
                    <a:pt x="4784" y="32428"/>
                  </a:lnTo>
                  <a:lnTo>
                    <a:pt x="4564" y="31418"/>
                  </a:lnTo>
                  <a:lnTo>
                    <a:pt x="4301" y="30365"/>
                  </a:lnTo>
                  <a:lnTo>
                    <a:pt x="3423" y="27206"/>
                  </a:lnTo>
                  <a:lnTo>
                    <a:pt x="1624" y="21940"/>
                  </a:lnTo>
                  <a:lnTo>
                    <a:pt x="1756" y="21457"/>
                  </a:lnTo>
                  <a:lnTo>
                    <a:pt x="2326" y="20975"/>
                  </a:lnTo>
                  <a:lnTo>
                    <a:pt x="3818" y="20053"/>
                  </a:lnTo>
                  <a:lnTo>
                    <a:pt x="5705" y="19044"/>
                  </a:lnTo>
                  <a:lnTo>
                    <a:pt x="8206" y="18386"/>
                  </a:lnTo>
                  <a:lnTo>
                    <a:pt x="10049" y="17464"/>
                  </a:lnTo>
                  <a:lnTo>
                    <a:pt x="11892" y="16148"/>
                  </a:lnTo>
                  <a:lnTo>
                    <a:pt x="13955" y="15051"/>
                  </a:lnTo>
                  <a:lnTo>
                    <a:pt x="15315" y="14612"/>
                  </a:lnTo>
                  <a:lnTo>
                    <a:pt x="15403" y="14568"/>
                  </a:lnTo>
                  <a:lnTo>
                    <a:pt x="16719" y="13559"/>
                  </a:lnTo>
                  <a:lnTo>
                    <a:pt x="18869" y="11979"/>
                  </a:lnTo>
                  <a:lnTo>
                    <a:pt x="22906" y="10005"/>
                  </a:lnTo>
                  <a:lnTo>
                    <a:pt x="22950" y="10005"/>
                  </a:lnTo>
                  <a:lnTo>
                    <a:pt x="25100" y="8469"/>
                  </a:lnTo>
                  <a:lnTo>
                    <a:pt x="27470" y="6758"/>
                  </a:lnTo>
                  <a:lnTo>
                    <a:pt x="29883" y="4871"/>
                  </a:lnTo>
                  <a:lnTo>
                    <a:pt x="31726" y="3335"/>
                  </a:lnTo>
                  <a:lnTo>
                    <a:pt x="32297" y="2589"/>
                  </a:lnTo>
                  <a:lnTo>
                    <a:pt x="32297" y="2545"/>
                  </a:lnTo>
                  <a:lnTo>
                    <a:pt x="33043" y="219"/>
                  </a:lnTo>
                  <a:lnTo>
                    <a:pt x="33087" y="176"/>
                  </a:lnTo>
                  <a:lnTo>
                    <a:pt x="33043" y="88"/>
                  </a:lnTo>
                  <a:lnTo>
                    <a:pt x="32999" y="44"/>
                  </a:lnTo>
                  <a:lnTo>
                    <a:pt x="3295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69" name="Google Shape;14769;p408"/>
            <p:cNvSpPr/>
            <p:nvPr/>
          </p:nvSpPr>
          <p:spPr>
            <a:xfrm>
              <a:off x="4899325" y="2920575"/>
              <a:ext cx="796450" cy="2115050"/>
            </a:xfrm>
            <a:custGeom>
              <a:avLst/>
              <a:gdLst/>
              <a:ahLst/>
              <a:cxnLst/>
              <a:rect l="l" t="t" r="r" b="b"/>
              <a:pathLst>
                <a:path w="31858" h="84602" extrusionOk="0">
                  <a:moveTo>
                    <a:pt x="31638" y="0"/>
                  </a:moveTo>
                  <a:lnTo>
                    <a:pt x="31594" y="44"/>
                  </a:lnTo>
                  <a:lnTo>
                    <a:pt x="31287" y="307"/>
                  </a:lnTo>
                  <a:lnTo>
                    <a:pt x="31243" y="395"/>
                  </a:lnTo>
                  <a:lnTo>
                    <a:pt x="30322" y="3730"/>
                  </a:lnTo>
                  <a:lnTo>
                    <a:pt x="29005" y="6275"/>
                  </a:lnTo>
                  <a:lnTo>
                    <a:pt x="25890" y="8688"/>
                  </a:lnTo>
                  <a:lnTo>
                    <a:pt x="23608" y="10356"/>
                  </a:lnTo>
                  <a:lnTo>
                    <a:pt x="20361" y="12155"/>
                  </a:lnTo>
                  <a:lnTo>
                    <a:pt x="17991" y="14042"/>
                  </a:lnTo>
                  <a:lnTo>
                    <a:pt x="16456" y="15270"/>
                  </a:lnTo>
                  <a:lnTo>
                    <a:pt x="14525" y="16016"/>
                  </a:lnTo>
                  <a:lnTo>
                    <a:pt x="14481" y="16016"/>
                  </a:lnTo>
                  <a:lnTo>
                    <a:pt x="10751" y="18518"/>
                  </a:lnTo>
                  <a:lnTo>
                    <a:pt x="8952" y="19439"/>
                  </a:lnTo>
                  <a:lnTo>
                    <a:pt x="6890" y="19966"/>
                  </a:lnTo>
                  <a:lnTo>
                    <a:pt x="6846" y="20010"/>
                  </a:lnTo>
                  <a:lnTo>
                    <a:pt x="3862" y="21721"/>
                  </a:lnTo>
                  <a:lnTo>
                    <a:pt x="1229" y="23213"/>
                  </a:lnTo>
                  <a:lnTo>
                    <a:pt x="834" y="23388"/>
                  </a:lnTo>
                  <a:lnTo>
                    <a:pt x="746" y="23432"/>
                  </a:lnTo>
                  <a:lnTo>
                    <a:pt x="702" y="23520"/>
                  </a:lnTo>
                  <a:lnTo>
                    <a:pt x="702" y="23564"/>
                  </a:lnTo>
                  <a:lnTo>
                    <a:pt x="746" y="23652"/>
                  </a:lnTo>
                  <a:lnTo>
                    <a:pt x="1624" y="24793"/>
                  </a:lnTo>
                  <a:lnTo>
                    <a:pt x="3379" y="30453"/>
                  </a:lnTo>
                  <a:lnTo>
                    <a:pt x="4125" y="33261"/>
                  </a:lnTo>
                  <a:lnTo>
                    <a:pt x="4652" y="36596"/>
                  </a:lnTo>
                  <a:lnTo>
                    <a:pt x="4783" y="40326"/>
                  </a:lnTo>
                  <a:lnTo>
                    <a:pt x="4696" y="43880"/>
                  </a:lnTo>
                  <a:lnTo>
                    <a:pt x="4608" y="45109"/>
                  </a:lnTo>
                  <a:lnTo>
                    <a:pt x="4520" y="46338"/>
                  </a:lnTo>
                  <a:lnTo>
                    <a:pt x="4301" y="48839"/>
                  </a:lnTo>
                  <a:lnTo>
                    <a:pt x="3994" y="51252"/>
                  </a:lnTo>
                  <a:lnTo>
                    <a:pt x="3686" y="53666"/>
                  </a:lnTo>
                  <a:lnTo>
                    <a:pt x="3291" y="56386"/>
                  </a:lnTo>
                  <a:lnTo>
                    <a:pt x="2984" y="59151"/>
                  </a:lnTo>
                  <a:lnTo>
                    <a:pt x="2589" y="61608"/>
                  </a:lnTo>
                  <a:lnTo>
                    <a:pt x="2282" y="63276"/>
                  </a:lnTo>
                  <a:lnTo>
                    <a:pt x="1668" y="65470"/>
                  </a:lnTo>
                  <a:lnTo>
                    <a:pt x="1097" y="67576"/>
                  </a:lnTo>
                  <a:lnTo>
                    <a:pt x="702" y="69550"/>
                  </a:lnTo>
                  <a:lnTo>
                    <a:pt x="351" y="71393"/>
                  </a:lnTo>
                  <a:lnTo>
                    <a:pt x="132" y="73105"/>
                  </a:lnTo>
                  <a:lnTo>
                    <a:pt x="44" y="74684"/>
                  </a:lnTo>
                  <a:lnTo>
                    <a:pt x="0" y="75430"/>
                  </a:lnTo>
                  <a:lnTo>
                    <a:pt x="44" y="76132"/>
                  </a:lnTo>
                  <a:lnTo>
                    <a:pt x="88" y="76791"/>
                  </a:lnTo>
                  <a:lnTo>
                    <a:pt x="132" y="77449"/>
                  </a:lnTo>
                  <a:lnTo>
                    <a:pt x="790" y="79643"/>
                  </a:lnTo>
                  <a:lnTo>
                    <a:pt x="834" y="79687"/>
                  </a:lnTo>
                  <a:lnTo>
                    <a:pt x="1361" y="80652"/>
                  </a:lnTo>
                  <a:lnTo>
                    <a:pt x="1405" y="80696"/>
                  </a:lnTo>
                  <a:lnTo>
                    <a:pt x="6363" y="84558"/>
                  </a:lnTo>
                  <a:lnTo>
                    <a:pt x="6495" y="84601"/>
                  </a:lnTo>
                  <a:lnTo>
                    <a:pt x="6539" y="84558"/>
                  </a:lnTo>
                  <a:lnTo>
                    <a:pt x="6626" y="84514"/>
                  </a:lnTo>
                  <a:lnTo>
                    <a:pt x="6626" y="84470"/>
                  </a:lnTo>
                  <a:lnTo>
                    <a:pt x="6626" y="84382"/>
                  </a:lnTo>
                  <a:lnTo>
                    <a:pt x="6626" y="84338"/>
                  </a:lnTo>
                  <a:lnTo>
                    <a:pt x="6582" y="84294"/>
                  </a:lnTo>
                  <a:lnTo>
                    <a:pt x="1668" y="80433"/>
                  </a:lnTo>
                  <a:lnTo>
                    <a:pt x="1141" y="79555"/>
                  </a:lnTo>
                  <a:lnTo>
                    <a:pt x="483" y="77361"/>
                  </a:lnTo>
                  <a:lnTo>
                    <a:pt x="395" y="76747"/>
                  </a:lnTo>
                  <a:lnTo>
                    <a:pt x="395" y="76089"/>
                  </a:lnTo>
                  <a:lnTo>
                    <a:pt x="351" y="75387"/>
                  </a:lnTo>
                  <a:lnTo>
                    <a:pt x="395" y="74641"/>
                  </a:lnTo>
                  <a:lnTo>
                    <a:pt x="483" y="73105"/>
                  </a:lnTo>
                  <a:lnTo>
                    <a:pt x="702" y="71393"/>
                  </a:lnTo>
                  <a:lnTo>
                    <a:pt x="1054" y="69594"/>
                  </a:lnTo>
                  <a:lnTo>
                    <a:pt x="1448" y="67620"/>
                  </a:lnTo>
                  <a:lnTo>
                    <a:pt x="2019" y="65557"/>
                  </a:lnTo>
                  <a:lnTo>
                    <a:pt x="2633" y="63363"/>
                  </a:lnTo>
                  <a:lnTo>
                    <a:pt x="2633" y="63319"/>
                  </a:lnTo>
                  <a:lnTo>
                    <a:pt x="2940" y="61696"/>
                  </a:lnTo>
                  <a:lnTo>
                    <a:pt x="3335" y="59195"/>
                  </a:lnTo>
                  <a:lnTo>
                    <a:pt x="3642" y="56430"/>
                  </a:lnTo>
                  <a:lnTo>
                    <a:pt x="3994" y="53710"/>
                  </a:lnTo>
                  <a:lnTo>
                    <a:pt x="4345" y="51296"/>
                  </a:lnTo>
                  <a:lnTo>
                    <a:pt x="4652" y="48839"/>
                  </a:lnTo>
                  <a:lnTo>
                    <a:pt x="4871" y="46382"/>
                  </a:lnTo>
                  <a:lnTo>
                    <a:pt x="4959" y="45153"/>
                  </a:lnTo>
                  <a:lnTo>
                    <a:pt x="5047" y="43880"/>
                  </a:lnTo>
                  <a:lnTo>
                    <a:pt x="5134" y="40326"/>
                  </a:lnTo>
                  <a:lnTo>
                    <a:pt x="5003" y="36596"/>
                  </a:lnTo>
                  <a:lnTo>
                    <a:pt x="5003" y="36552"/>
                  </a:lnTo>
                  <a:lnTo>
                    <a:pt x="4476" y="33174"/>
                  </a:lnTo>
                  <a:lnTo>
                    <a:pt x="3686" y="30321"/>
                  </a:lnTo>
                  <a:lnTo>
                    <a:pt x="2589" y="26767"/>
                  </a:lnTo>
                  <a:lnTo>
                    <a:pt x="1931" y="24661"/>
                  </a:lnTo>
                  <a:lnTo>
                    <a:pt x="1931" y="24617"/>
                  </a:lnTo>
                  <a:lnTo>
                    <a:pt x="1185" y="23608"/>
                  </a:lnTo>
                  <a:lnTo>
                    <a:pt x="1361" y="23520"/>
                  </a:lnTo>
                  <a:lnTo>
                    <a:pt x="1405" y="23520"/>
                  </a:lnTo>
                  <a:lnTo>
                    <a:pt x="4037" y="22028"/>
                  </a:lnTo>
                  <a:lnTo>
                    <a:pt x="6977" y="20317"/>
                  </a:lnTo>
                  <a:lnTo>
                    <a:pt x="9040" y="19790"/>
                  </a:lnTo>
                  <a:lnTo>
                    <a:pt x="9084" y="19790"/>
                  </a:lnTo>
                  <a:lnTo>
                    <a:pt x="10927" y="18825"/>
                  </a:lnTo>
                  <a:lnTo>
                    <a:pt x="14656" y="16324"/>
                  </a:lnTo>
                  <a:lnTo>
                    <a:pt x="16631" y="15622"/>
                  </a:lnTo>
                  <a:lnTo>
                    <a:pt x="16675" y="15578"/>
                  </a:lnTo>
                  <a:lnTo>
                    <a:pt x="18211" y="14305"/>
                  </a:lnTo>
                  <a:lnTo>
                    <a:pt x="20536" y="12462"/>
                  </a:lnTo>
                  <a:lnTo>
                    <a:pt x="23784" y="10663"/>
                  </a:lnTo>
                  <a:lnTo>
                    <a:pt x="23784" y="10619"/>
                  </a:lnTo>
                  <a:lnTo>
                    <a:pt x="26109" y="8952"/>
                  </a:lnTo>
                  <a:lnTo>
                    <a:pt x="29225" y="6494"/>
                  </a:lnTo>
                  <a:lnTo>
                    <a:pt x="29269" y="6451"/>
                  </a:lnTo>
                  <a:lnTo>
                    <a:pt x="30673" y="3862"/>
                  </a:lnTo>
                  <a:lnTo>
                    <a:pt x="31550" y="527"/>
                  </a:lnTo>
                  <a:lnTo>
                    <a:pt x="31814" y="263"/>
                  </a:lnTo>
                  <a:lnTo>
                    <a:pt x="31858" y="220"/>
                  </a:lnTo>
                  <a:lnTo>
                    <a:pt x="31858" y="132"/>
                  </a:lnTo>
                  <a:lnTo>
                    <a:pt x="31858" y="88"/>
                  </a:lnTo>
                  <a:lnTo>
                    <a:pt x="31814" y="44"/>
                  </a:lnTo>
                  <a:lnTo>
                    <a:pt x="3177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70" name="Google Shape;14770;p408"/>
            <p:cNvSpPr/>
            <p:nvPr/>
          </p:nvSpPr>
          <p:spPr>
            <a:xfrm>
              <a:off x="5289850" y="2869000"/>
              <a:ext cx="349975" cy="388375"/>
            </a:xfrm>
            <a:custGeom>
              <a:avLst/>
              <a:gdLst/>
              <a:ahLst/>
              <a:cxnLst/>
              <a:rect l="l" t="t" r="r" b="b"/>
              <a:pathLst>
                <a:path w="13999" h="15535" extrusionOk="0">
                  <a:moveTo>
                    <a:pt x="13779" y="1"/>
                  </a:moveTo>
                  <a:lnTo>
                    <a:pt x="13735" y="45"/>
                  </a:lnTo>
                  <a:lnTo>
                    <a:pt x="12902" y="527"/>
                  </a:lnTo>
                  <a:lnTo>
                    <a:pt x="9128" y="3116"/>
                  </a:lnTo>
                  <a:lnTo>
                    <a:pt x="7285" y="4169"/>
                  </a:lnTo>
                  <a:lnTo>
                    <a:pt x="5486" y="5310"/>
                  </a:lnTo>
                  <a:lnTo>
                    <a:pt x="5442" y="5398"/>
                  </a:lnTo>
                  <a:lnTo>
                    <a:pt x="5442" y="5442"/>
                  </a:lnTo>
                  <a:lnTo>
                    <a:pt x="4740" y="8908"/>
                  </a:lnTo>
                  <a:lnTo>
                    <a:pt x="4433" y="10927"/>
                  </a:lnTo>
                  <a:lnTo>
                    <a:pt x="4257" y="11629"/>
                  </a:lnTo>
                  <a:lnTo>
                    <a:pt x="2019" y="13823"/>
                  </a:lnTo>
                  <a:lnTo>
                    <a:pt x="659" y="15008"/>
                  </a:lnTo>
                  <a:lnTo>
                    <a:pt x="89" y="15227"/>
                  </a:lnTo>
                  <a:lnTo>
                    <a:pt x="45" y="15271"/>
                  </a:lnTo>
                  <a:lnTo>
                    <a:pt x="1" y="15315"/>
                  </a:lnTo>
                  <a:lnTo>
                    <a:pt x="1" y="15359"/>
                  </a:lnTo>
                  <a:lnTo>
                    <a:pt x="1" y="15447"/>
                  </a:lnTo>
                  <a:lnTo>
                    <a:pt x="45" y="15534"/>
                  </a:lnTo>
                  <a:lnTo>
                    <a:pt x="220" y="15534"/>
                  </a:lnTo>
                  <a:lnTo>
                    <a:pt x="835" y="15315"/>
                  </a:lnTo>
                  <a:lnTo>
                    <a:pt x="878" y="15271"/>
                  </a:lnTo>
                  <a:lnTo>
                    <a:pt x="2283" y="14086"/>
                  </a:lnTo>
                  <a:lnTo>
                    <a:pt x="4521" y="11848"/>
                  </a:lnTo>
                  <a:lnTo>
                    <a:pt x="4564" y="11761"/>
                  </a:lnTo>
                  <a:lnTo>
                    <a:pt x="4784" y="11015"/>
                  </a:lnTo>
                  <a:lnTo>
                    <a:pt x="5091" y="8952"/>
                  </a:lnTo>
                  <a:lnTo>
                    <a:pt x="5749" y="5574"/>
                  </a:lnTo>
                  <a:lnTo>
                    <a:pt x="7461" y="4477"/>
                  </a:lnTo>
                  <a:lnTo>
                    <a:pt x="9304" y="3423"/>
                  </a:lnTo>
                  <a:lnTo>
                    <a:pt x="13077" y="791"/>
                  </a:lnTo>
                  <a:lnTo>
                    <a:pt x="13911" y="352"/>
                  </a:lnTo>
                  <a:lnTo>
                    <a:pt x="13955" y="308"/>
                  </a:lnTo>
                  <a:lnTo>
                    <a:pt x="13999" y="220"/>
                  </a:lnTo>
                  <a:lnTo>
                    <a:pt x="13999" y="176"/>
                  </a:lnTo>
                  <a:lnTo>
                    <a:pt x="13955" y="89"/>
                  </a:lnTo>
                  <a:lnTo>
                    <a:pt x="13911" y="45"/>
                  </a:lnTo>
                  <a:lnTo>
                    <a:pt x="1386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71" name="Google Shape;14771;p408"/>
            <p:cNvSpPr/>
            <p:nvPr/>
          </p:nvSpPr>
          <p:spPr>
            <a:xfrm>
              <a:off x="5206475" y="2843775"/>
              <a:ext cx="405925" cy="426750"/>
            </a:xfrm>
            <a:custGeom>
              <a:avLst/>
              <a:gdLst/>
              <a:ahLst/>
              <a:cxnLst/>
              <a:rect l="l" t="t" r="r" b="b"/>
              <a:pathLst>
                <a:path w="16237" h="17070" extrusionOk="0">
                  <a:moveTo>
                    <a:pt x="16017" y="0"/>
                  </a:moveTo>
                  <a:lnTo>
                    <a:pt x="15973" y="44"/>
                  </a:lnTo>
                  <a:lnTo>
                    <a:pt x="12858" y="2107"/>
                  </a:lnTo>
                  <a:lnTo>
                    <a:pt x="10532" y="3511"/>
                  </a:lnTo>
                  <a:lnTo>
                    <a:pt x="8514" y="4740"/>
                  </a:lnTo>
                  <a:lnTo>
                    <a:pt x="6495" y="6188"/>
                  </a:lnTo>
                  <a:lnTo>
                    <a:pt x="4389" y="7636"/>
                  </a:lnTo>
                  <a:lnTo>
                    <a:pt x="4345" y="7636"/>
                  </a:lnTo>
                  <a:lnTo>
                    <a:pt x="3862" y="8250"/>
                  </a:lnTo>
                  <a:lnTo>
                    <a:pt x="3819" y="8338"/>
                  </a:lnTo>
                  <a:lnTo>
                    <a:pt x="3467" y="11541"/>
                  </a:lnTo>
                  <a:lnTo>
                    <a:pt x="3292" y="13998"/>
                  </a:lnTo>
                  <a:lnTo>
                    <a:pt x="3204" y="14744"/>
                  </a:lnTo>
                  <a:lnTo>
                    <a:pt x="2985" y="15008"/>
                  </a:lnTo>
                  <a:lnTo>
                    <a:pt x="1273" y="15841"/>
                  </a:lnTo>
                  <a:lnTo>
                    <a:pt x="1273" y="15885"/>
                  </a:lnTo>
                  <a:lnTo>
                    <a:pt x="89" y="16763"/>
                  </a:lnTo>
                  <a:lnTo>
                    <a:pt x="45" y="16807"/>
                  </a:lnTo>
                  <a:lnTo>
                    <a:pt x="1" y="16851"/>
                  </a:lnTo>
                  <a:lnTo>
                    <a:pt x="1" y="16938"/>
                  </a:lnTo>
                  <a:lnTo>
                    <a:pt x="45" y="16982"/>
                  </a:lnTo>
                  <a:lnTo>
                    <a:pt x="89" y="17070"/>
                  </a:lnTo>
                  <a:lnTo>
                    <a:pt x="176" y="17070"/>
                  </a:lnTo>
                  <a:lnTo>
                    <a:pt x="308" y="17026"/>
                  </a:lnTo>
                  <a:lnTo>
                    <a:pt x="1449" y="16148"/>
                  </a:lnTo>
                  <a:lnTo>
                    <a:pt x="3160" y="15315"/>
                  </a:lnTo>
                  <a:lnTo>
                    <a:pt x="3248" y="15271"/>
                  </a:lnTo>
                  <a:lnTo>
                    <a:pt x="3511" y="14920"/>
                  </a:lnTo>
                  <a:lnTo>
                    <a:pt x="3511" y="14832"/>
                  </a:lnTo>
                  <a:lnTo>
                    <a:pt x="3643" y="14042"/>
                  </a:lnTo>
                  <a:lnTo>
                    <a:pt x="3643" y="13998"/>
                  </a:lnTo>
                  <a:lnTo>
                    <a:pt x="3819" y="11541"/>
                  </a:lnTo>
                  <a:lnTo>
                    <a:pt x="4126" y="8426"/>
                  </a:lnTo>
                  <a:lnTo>
                    <a:pt x="4608" y="7899"/>
                  </a:lnTo>
                  <a:lnTo>
                    <a:pt x="6715" y="6495"/>
                  </a:lnTo>
                  <a:lnTo>
                    <a:pt x="8689" y="5047"/>
                  </a:lnTo>
                  <a:lnTo>
                    <a:pt x="10708" y="3818"/>
                  </a:lnTo>
                  <a:lnTo>
                    <a:pt x="13033" y="2414"/>
                  </a:lnTo>
                  <a:lnTo>
                    <a:pt x="16149" y="352"/>
                  </a:lnTo>
                  <a:lnTo>
                    <a:pt x="16193" y="308"/>
                  </a:lnTo>
                  <a:lnTo>
                    <a:pt x="16237" y="220"/>
                  </a:lnTo>
                  <a:lnTo>
                    <a:pt x="16237" y="176"/>
                  </a:lnTo>
                  <a:lnTo>
                    <a:pt x="16193" y="88"/>
                  </a:lnTo>
                  <a:lnTo>
                    <a:pt x="16149" y="44"/>
                  </a:lnTo>
                  <a:lnTo>
                    <a:pt x="1610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72" name="Google Shape;14772;p408"/>
            <p:cNvSpPr/>
            <p:nvPr/>
          </p:nvSpPr>
          <p:spPr>
            <a:xfrm>
              <a:off x="5101175" y="2819650"/>
              <a:ext cx="483800" cy="494775"/>
            </a:xfrm>
            <a:custGeom>
              <a:avLst/>
              <a:gdLst/>
              <a:ahLst/>
              <a:cxnLst/>
              <a:rect l="l" t="t" r="r" b="b"/>
              <a:pathLst>
                <a:path w="19352" h="19791" extrusionOk="0">
                  <a:moveTo>
                    <a:pt x="19088" y="0"/>
                  </a:moveTo>
                  <a:lnTo>
                    <a:pt x="15929" y="2063"/>
                  </a:lnTo>
                  <a:lnTo>
                    <a:pt x="14130" y="3203"/>
                  </a:lnTo>
                  <a:lnTo>
                    <a:pt x="11892" y="4520"/>
                  </a:lnTo>
                  <a:lnTo>
                    <a:pt x="9874" y="5880"/>
                  </a:lnTo>
                  <a:lnTo>
                    <a:pt x="7811" y="7065"/>
                  </a:lnTo>
                  <a:lnTo>
                    <a:pt x="5880" y="8206"/>
                  </a:lnTo>
                  <a:lnTo>
                    <a:pt x="3818" y="9566"/>
                  </a:lnTo>
                  <a:lnTo>
                    <a:pt x="3774" y="9610"/>
                  </a:lnTo>
                  <a:lnTo>
                    <a:pt x="3423" y="9961"/>
                  </a:lnTo>
                  <a:lnTo>
                    <a:pt x="3379" y="10005"/>
                  </a:lnTo>
                  <a:lnTo>
                    <a:pt x="3379" y="10093"/>
                  </a:lnTo>
                  <a:lnTo>
                    <a:pt x="3379" y="14525"/>
                  </a:lnTo>
                  <a:lnTo>
                    <a:pt x="3511" y="16411"/>
                  </a:lnTo>
                  <a:lnTo>
                    <a:pt x="3291" y="17113"/>
                  </a:lnTo>
                  <a:lnTo>
                    <a:pt x="746" y="19220"/>
                  </a:lnTo>
                  <a:lnTo>
                    <a:pt x="132" y="19483"/>
                  </a:lnTo>
                  <a:lnTo>
                    <a:pt x="44" y="19527"/>
                  </a:lnTo>
                  <a:lnTo>
                    <a:pt x="44" y="19571"/>
                  </a:lnTo>
                  <a:lnTo>
                    <a:pt x="0" y="19659"/>
                  </a:lnTo>
                  <a:lnTo>
                    <a:pt x="44" y="19702"/>
                  </a:lnTo>
                  <a:lnTo>
                    <a:pt x="88" y="19790"/>
                  </a:lnTo>
                  <a:lnTo>
                    <a:pt x="264" y="19790"/>
                  </a:lnTo>
                  <a:lnTo>
                    <a:pt x="878" y="19527"/>
                  </a:lnTo>
                  <a:lnTo>
                    <a:pt x="922" y="19483"/>
                  </a:lnTo>
                  <a:lnTo>
                    <a:pt x="3555" y="17377"/>
                  </a:lnTo>
                  <a:lnTo>
                    <a:pt x="3642" y="17289"/>
                  </a:lnTo>
                  <a:lnTo>
                    <a:pt x="3862" y="16455"/>
                  </a:lnTo>
                  <a:lnTo>
                    <a:pt x="3862" y="16411"/>
                  </a:lnTo>
                  <a:lnTo>
                    <a:pt x="3730" y="14525"/>
                  </a:lnTo>
                  <a:lnTo>
                    <a:pt x="3730" y="10136"/>
                  </a:lnTo>
                  <a:lnTo>
                    <a:pt x="4037" y="9873"/>
                  </a:lnTo>
                  <a:lnTo>
                    <a:pt x="6056" y="8513"/>
                  </a:lnTo>
                  <a:lnTo>
                    <a:pt x="7987" y="7328"/>
                  </a:lnTo>
                  <a:lnTo>
                    <a:pt x="10049" y="6187"/>
                  </a:lnTo>
                  <a:lnTo>
                    <a:pt x="12068" y="4783"/>
                  </a:lnTo>
                  <a:lnTo>
                    <a:pt x="14305" y="3467"/>
                  </a:lnTo>
                  <a:lnTo>
                    <a:pt x="16105" y="2370"/>
                  </a:lnTo>
                  <a:lnTo>
                    <a:pt x="19264" y="307"/>
                  </a:lnTo>
                  <a:lnTo>
                    <a:pt x="19308" y="263"/>
                  </a:lnTo>
                  <a:lnTo>
                    <a:pt x="19352" y="176"/>
                  </a:lnTo>
                  <a:lnTo>
                    <a:pt x="19352" y="132"/>
                  </a:lnTo>
                  <a:lnTo>
                    <a:pt x="19308" y="44"/>
                  </a:lnTo>
                  <a:lnTo>
                    <a:pt x="1926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73" name="Google Shape;14773;p408"/>
            <p:cNvSpPr/>
            <p:nvPr/>
          </p:nvSpPr>
          <p:spPr>
            <a:xfrm>
              <a:off x="3975625" y="3259550"/>
              <a:ext cx="584750" cy="1657600"/>
            </a:xfrm>
            <a:custGeom>
              <a:avLst/>
              <a:gdLst/>
              <a:ahLst/>
              <a:cxnLst/>
              <a:rect l="l" t="t" r="r" b="b"/>
              <a:pathLst>
                <a:path w="23390" h="66304" extrusionOk="0">
                  <a:moveTo>
                    <a:pt x="922" y="0"/>
                  </a:moveTo>
                  <a:lnTo>
                    <a:pt x="835" y="44"/>
                  </a:lnTo>
                  <a:lnTo>
                    <a:pt x="835" y="88"/>
                  </a:lnTo>
                  <a:lnTo>
                    <a:pt x="308" y="1448"/>
                  </a:lnTo>
                  <a:lnTo>
                    <a:pt x="89" y="2194"/>
                  </a:lnTo>
                  <a:lnTo>
                    <a:pt x="1" y="2501"/>
                  </a:lnTo>
                  <a:lnTo>
                    <a:pt x="1" y="2589"/>
                  </a:lnTo>
                  <a:lnTo>
                    <a:pt x="352" y="5046"/>
                  </a:lnTo>
                  <a:lnTo>
                    <a:pt x="352" y="5090"/>
                  </a:lnTo>
                  <a:lnTo>
                    <a:pt x="1317" y="7197"/>
                  </a:lnTo>
                  <a:lnTo>
                    <a:pt x="1625" y="8601"/>
                  </a:lnTo>
                  <a:lnTo>
                    <a:pt x="1668" y="8601"/>
                  </a:lnTo>
                  <a:lnTo>
                    <a:pt x="3380" y="12769"/>
                  </a:lnTo>
                  <a:lnTo>
                    <a:pt x="4696" y="15709"/>
                  </a:lnTo>
                  <a:lnTo>
                    <a:pt x="5837" y="18298"/>
                  </a:lnTo>
                  <a:lnTo>
                    <a:pt x="6802" y="21063"/>
                  </a:lnTo>
                  <a:lnTo>
                    <a:pt x="6978" y="21984"/>
                  </a:lnTo>
                  <a:lnTo>
                    <a:pt x="7022" y="24529"/>
                  </a:lnTo>
                  <a:lnTo>
                    <a:pt x="7022" y="24573"/>
                  </a:lnTo>
                  <a:lnTo>
                    <a:pt x="7461" y="26855"/>
                  </a:lnTo>
                  <a:lnTo>
                    <a:pt x="7548" y="28522"/>
                  </a:lnTo>
                  <a:lnTo>
                    <a:pt x="7461" y="31331"/>
                  </a:lnTo>
                  <a:lnTo>
                    <a:pt x="7417" y="34358"/>
                  </a:lnTo>
                  <a:lnTo>
                    <a:pt x="7417" y="37825"/>
                  </a:lnTo>
                  <a:lnTo>
                    <a:pt x="7505" y="42740"/>
                  </a:lnTo>
                  <a:lnTo>
                    <a:pt x="7680" y="44758"/>
                  </a:lnTo>
                  <a:lnTo>
                    <a:pt x="7680" y="44802"/>
                  </a:lnTo>
                  <a:lnTo>
                    <a:pt x="8163" y="47128"/>
                  </a:lnTo>
                  <a:lnTo>
                    <a:pt x="8163" y="47171"/>
                  </a:lnTo>
                  <a:lnTo>
                    <a:pt x="8953" y="49366"/>
                  </a:lnTo>
                  <a:lnTo>
                    <a:pt x="9523" y="50331"/>
                  </a:lnTo>
                  <a:lnTo>
                    <a:pt x="9567" y="50375"/>
                  </a:lnTo>
                  <a:lnTo>
                    <a:pt x="10488" y="51252"/>
                  </a:lnTo>
                  <a:lnTo>
                    <a:pt x="10488" y="51296"/>
                  </a:lnTo>
                  <a:lnTo>
                    <a:pt x="13033" y="52876"/>
                  </a:lnTo>
                  <a:lnTo>
                    <a:pt x="15228" y="54368"/>
                  </a:lnTo>
                  <a:lnTo>
                    <a:pt x="17246" y="56079"/>
                  </a:lnTo>
                  <a:lnTo>
                    <a:pt x="18431" y="57132"/>
                  </a:lnTo>
                  <a:lnTo>
                    <a:pt x="19835" y="58098"/>
                  </a:lnTo>
                  <a:lnTo>
                    <a:pt x="22731" y="62573"/>
                  </a:lnTo>
                  <a:lnTo>
                    <a:pt x="23038" y="63363"/>
                  </a:lnTo>
                  <a:lnTo>
                    <a:pt x="22775" y="66084"/>
                  </a:lnTo>
                  <a:lnTo>
                    <a:pt x="22775" y="66172"/>
                  </a:lnTo>
                  <a:lnTo>
                    <a:pt x="22819" y="66216"/>
                  </a:lnTo>
                  <a:lnTo>
                    <a:pt x="22863" y="66259"/>
                  </a:lnTo>
                  <a:lnTo>
                    <a:pt x="22907" y="66303"/>
                  </a:lnTo>
                  <a:lnTo>
                    <a:pt x="22950" y="66303"/>
                  </a:lnTo>
                  <a:lnTo>
                    <a:pt x="23038" y="66259"/>
                  </a:lnTo>
                  <a:lnTo>
                    <a:pt x="23126" y="66128"/>
                  </a:lnTo>
                  <a:lnTo>
                    <a:pt x="23389" y="63363"/>
                  </a:lnTo>
                  <a:lnTo>
                    <a:pt x="23389" y="63276"/>
                  </a:lnTo>
                  <a:lnTo>
                    <a:pt x="23038" y="62442"/>
                  </a:lnTo>
                  <a:lnTo>
                    <a:pt x="23038" y="62398"/>
                  </a:lnTo>
                  <a:lnTo>
                    <a:pt x="20098" y="57878"/>
                  </a:lnTo>
                  <a:lnTo>
                    <a:pt x="20054" y="57791"/>
                  </a:lnTo>
                  <a:lnTo>
                    <a:pt x="18650" y="56869"/>
                  </a:lnTo>
                  <a:lnTo>
                    <a:pt x="17465" y="55816"/>
                  </a:lnTo>
                  <a:lnTo>
                    <a:pt x="15403" y="54105"/>
                  </a:lnTo>
                  <a:lnTo>
                    <a:pt x="13209" y="52613"/>
                  </a:lnTo>
                  <a:lnTo>
                    <a:pt x="10708" y="50989"/>
                  </a:lnTo>
                  <a:lnTo>
                    <a:pt x="9830" y="50111"/>
                  </a:lnTo>
                  <a:lnTo>
                    <a:pt x="9260" y="49234"/>
                  </a:lnTo>
                  <a:lnTo>
                    <a:pt x="8514" y="47040"/>
                  </a:lnTo>
                  <a:lnTo>
                    <a:pt x="8031" y="44758"/>
                  </a:lnTo>
                  <a:lnTo>
                    <a:pt x="7856" y="42696"/>
                  </a:lnTo>
                  <a:lnTo>
                    <a:pt x="7768" y="37825"/>
                  </a:lnTo>
                  <a:lnTo>
                    <a:pt x="7768" y="34402"/>
                  </a:lnTo>
                  <a:lnTo>
                    <a:pt x="7812" y="31375"/>
                  </a:lnTo>
                  <a:lnTo>
                    <a:pt x="7899" y="28522"/>
                  </a:lnTo>
                  <a:lnTo>
                    <a:pt x="7812" y="26811"/>
                  </a:lnTo>
                  <a:lnTo>
                    <a:pt x="7373" y="24485"/>
                  </a:lnTo>
                  <a:lnTo>
                    <a:pt x="7329" y="21940"/>
                  </a:lnTo>
                  <a:lnTo>
                    <a:pt x="7329" y="21896"/>
                  </a:lnTo>
                  <a:lnTo>
                    <a:pt x="7153" y="20975"/>
                  </a:lnTo>
                  <a:lnTo>
                    <a:pt x="7153" y="20931"/>
                  </a:lnTo>
                  <a:lnTo>
                    <a:pt x="6144" y="18167"/>
                  </a:lnTo>
                  <a:lnTo>
                    <a:pt x="5003" y="15534"/>
                  </a:lnTo>
                  <a:lnTo>
                    <a:pt x="3731" y="12638"/>
                  </a:lnTo>
                  <a:lnTo>
                    <a:pt x="1976" y="8469"/>
                  </a:lnTo>
                  <a:lnTo>
                    <a:pt x="1668" y="7109"/>
                  </a:lnTo>
                  <a:lnTo>
                    <a:pt x="1625" y="7065"/>
                  </a:lnTo>
                  <a:lnTo>
                    <a:pt x="703" y="4959"/>
                  </a:lnTo>
                  <a:lnTo>
                    <a:pt x="352" y="2545"/>
                  </a:lnTo>
                  <a:lnTo>
                    <a:pt x="440" y="2238"/>
                  </a:lnTo>
                  <a:lnTo>
                    <a:pt x="615" y="1668"/>
                  </a:lnTo>
                  <a:lnTo>
                    <a:pt x="1142" y="220"/>
                  </a:lnTo>
                  <a:lnTo>
                    <a:pt x="1142" y="176"/>
                  </a:lnTo>
                  <a:lnTo>
                    <a:pt x="1142" y="88"/>
                  </a:lnTo>
                  <a:lnTo>
                    <a:pt x="1098" y="44"/>
                  </a:lnTo>
                  <a:lnTo>
                    <a:pt x="105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74" name="Google Shape;14774;p408"/>
            <p:cNvSpPr/>
            <p:nvPr/>
          </p:nvSpPr>
          <p:spPr>
            <a:xfrm>
              <a:off x="3940525" y="2730775"/>
              <a:ext cx="589125" cy="2188575"/>
            </a:xfrm>
            <a:custGeom>
              <a:avLst/>
              <a:gdLst/>
              <a:ahLst/>
              <a:cxnLst/>
              <a:rect l="l" t="t" r="r" b="b"/>
              <a:pathLst>
                <a:path w="23565" h="87543" extrusionOk="0">
                  <a:moveTo>
                    <a:pt x="18869" y="1"/>
                  </a:moveTo>
                  <a:lnTo>
                    <a:pt x="18826" y="45"/>
                  </a:lnTo>
                  <a:lnTo>
                    <a:pt x="14964" y="2151"/>
                  </a:lnTo>
                  <a:lnTo>
                    <a:pt x="12507" y="3818"/>
                  </a:lnTo>
                  <a:lnTo>
                    <a:pt x="10049" y="5530"/>
                  </a:lnTo>
                  <a:lnTo>
                    <a:pt x="8909" y="6451"/>
                  </a:lnTo>
                  <a:lnTo>
                    <a:pt x="8865" y="6495"/>
                  </a:lnTo>
                  <a:lnTo>
                    <a:pt x="6276" y="9347"/>
                  </a:lnTo>
                  <a:lnTo>
                    <a:pt x="6232" y="9391"/>
                  </a:lnTo>
                  <a:lnTo>
                    <a:pt x="5442" y="10576"/>
                  </a:lnTo>
                  <a:lnTo>
                    <a:pt x="1580" y="17860"/>
                  </a:lnTo>
                  <a:lnTo>
                    <a:pt x="791" y="20098"/>
                  </a:lnTo>
                  <a:lnTo>
                    <a:pt x="264" y="21678"/>
                  </a:lnTo>
                  <a:lnTo>
                    <a:pt x="1" y="22511"/>
                  </a:lnTo>
                  <a:lnTo>
                    <a:pt x="1" y="25276"/>
                  </a:lnTo>
                  <a:lnTo>
                    <a:pt x="1" y="25320"/>
                  </a:lnTo>
                  <a:lnTo>
                    <a:pt x="1229" y="29620"/>
                  </a:lnTo>
                  <a:lnTo>
                    <a:pt x="1273" y="29620"/>
                  </a:lnTo>
                  <a:lnTo>
                    <a:pt x="2370" y="31726"/>
                  </a:lnTo>
                  <a:lnTo>
                    <a:pt x="4082" y="35544"/>
                  </a:lnTo>
                  <a:lnTo>
                    <a:pt x="5266" y="38177"/>
                  </a:lnTo>
                  <a:lnTo>
                    <a:pt x="6276" y="40546"/>
                  </a:lnTo>
                  <a:lnTo>
                    <a:pt x="6890" y="42038"/>
                  </a:lnTo>
                  <a:lnTo>
                    <a:pt x="7285" y="43223"/>
                  </a:lnTo>
                  <a:lnTo>
                    <a:pt x="7285" y="44847"/>
                  </a:lnTo>
                  <a:lnTo>
                    <a:pt x="7329" y="44890"/>
                  </a:lnTo>
                  <a:lnTo>
                    <a:pt x="7680" y="47128"/>
                  </a:lnTo>
                  <a:lnTo>
                    <a:pt x="7636" y="52043"/>
                  </a:lnTo>
                  <a:lnTo>
                    <a:pt x="7636" y="56431"/>
                  </a:lnTo>
                  <a:lnTo>
                    <a:pt x="7680" y="59854"/>
                  </a:lnTo>
                  <a:lnTo>
                    <a:pt x="7768" y="64373"/>
                  </a:lnTo>
                  <a:lnTo>
                    <a:pt x="7943" y="66787"/>
                  </a:lnTo>
                  <a:lnTo>
                    <a:pt x="8338" y="68586"/>
                  </a:lnTo>
                  <a:lnTo>
                    <a:pt x="8338" y="68630"/>
                  </a:lnTo>
                  <a:lnTo>
                    <a:pt x="9128" y="70868"/>
                  </a:lnTo>
                  <a:lnTo>
                    <a:pt x="10093" y="73149"/>
                  </a:lnTo>
                  <a:lnTo>
                    <a:pt x="10137" y="73193"/>
                  </a:lnTo>
                  <a:lnTo>
                    <a:pt x="11059" y="74466"/>
                  </a:lnTo>
                  <a:lnTo>
                    <a:pt x="11103" y="74510"/>
                  </a:lnTo>
                  <a:lnTo>
                    <a:pt x="13823" y="76660"/>
                  </a:lnTo>
                  <a:lnTo>
                    <a:pt x="16368" y="78898"/>
                  </a:lnTo>
                  <a:lnTo>
                    <a:pt x="17992" y="80346"/>
                  </a:lnTo>
                  <a:lnTo>
                    <a:pt x="18474" y="80697"/>
                  </a:lnTo>
                  <a:lnTo>
                    <a:pt x="21678" y="85260"/>
                  </a:lnTo>
                  <a:lnTo>
                    <a:pt x="23257" y="87454"/>
                  </a:lnTo>
                  <a:lnTo>
                    <a:pt x="23345" y="87498"/>
                  </a:lnTo>
                  <a:lnTo>
                    <a:pt x="23389" y="87542"/>
                  </a:lnTo>
                  <a:lnTo>
                    <a:pt x="23521" y="87498"/>
                  </a:lnTo>
                  <a:lnTo>
                    <a:pt x="23565" y="87454"/>
                  </a:lnTo>
                  <a:lnTo>
                    <a:pt x="23565" y="87367"/>
                  </a:lnTo>
                  <a:lnTo>
                    <a:pt x="23565" y="87323"/>
                  </a:lnTo>
                  <a:lnTo>
                    <a:pt x="23565" y="87235"/>
                  </a:lnTo>
                  <a:lnTo>
                    <a:pt x="21985" y="85041"/>
                  </a:lnTo>
                  <a:lnTo>
                    <a:pt x="18738" y="80477"/>
                  </a:lnTo>
                  <a:lnTo>
                    <a:pt x="18694" y="80433"/>
                  </a:lnTo>
                  <a:lnTo>
                    <a:pt x="18211" y="80082"/>
                  </a:lnTo>
                  <a:lnTo>
                    <a:pt x="16588" y="78634"/>
                  </a:lnTo>
                  <a:lnTo>
                    <a:pt x="14043" y="76353"/>
                  </a:lnTo>
                  <a:lnTo>
                    <a:pt x="11322" y="74246"/>
                  </a:lnTo>
                  <a:lnTo>
                    <a:pt x="10444" y="72974"/>
                  </a:lnTo>
                  <a:lnTo>
                    <a:pt x="9479" y="70736"/>
                  </a:lnTo>
                  <a:lnTo>
                    <a:pt x="8689" y="68498"/>
                  </a:lnTo>
                  <a:lnTo>
                    <a:pt x="8294" y="66743"/>
                  </a:lnTo>
                  <a:lnTo>
                    <a:pt x="8119" y="64373"/>
                  </a:lnTo>
                  <a:lnTo>
                    <a:pt x="8031" y="59854"/>
                  </a:lnTo>
                  <a:lnTo>
                    <a:pt x="7987" y="56431"/>
                  </a:lnTo>
                  <a:lnTo>
                    <a:pt x="7987" y="52043"/>
                  </a:lnTo>
                  <a:lnTo>
                    <a:pt x="8031" y="47084"/>
                  </a:lnTo>
                  <a:lnTo>
                    <a:pt x="7636" y="44847"/>
                  </a:lnTo>
                  <a:lnTo>
                    <a:pt x="7636" y="43223"/>
                  </a:lnTo>
                  <a:lnTo>
                    <a:pt x="7636" y="43179"/>
                  </a:lnTo>
                  <a:lnTo>
                    <a:pt x="7241" y="41907"/>
                  </a:lnTo>
                  <a:lnTo>
                    <a:pt x="6627" y="40415"/>
                  </a:lnTo>
                  <a:lnTo>
                    <a:pt x="5617" y="38001"/>
                  </a:lnTo>
                  <a:lnTo>
                    <a:pt x="4433" y="35412"/>
                  </a:lnTo>
                  <a:lnTo>
                    <a:pt x="2678" y="31595"/>
                  </a:lnTo>
                  <a:lnTo>
                    <a:pt x="1580" y="29488"/>
                  </a:lnTo>
                  <a:lnTo>
                    <a:pt x="352" y="25276"/>
                  </a:lnTo>
                  <a:lnTo>
                    <a:pt x="352" y="22555"/>
                  </a:lnTo>
                  <a:lnTo>
                    <a:pt x="1142" y="20230"/>
                  </a:lnTo>
                  <a:lnTo>
                    <a:pt x="1932" y="17992"/>
                  </a:lnTo>
                  <a:lnTo>
                    <a:pt x="5749" y="10752"/>
                  </a:lnTo>
                  <a:lnTo>
                    <a:pt x="6539" y="9567"/>
                  </a:lnTo>
                  <a:lnTo>
                    <a:pt x="9128" y="6715"/>
                  </a:lnTo>
                  <a:lnTo>
                    <a:pt x="10269" y="5837"/>
                  </a:lnTo>
                  <a:lnTo>
                    <a:pt x="12682" y="4082"/>
                  </a:lnTo>
                  <a:lnTo>
                    <a:pt x="15140" y="2458"/>
                  </a:lnTo>
                  <a:lnTo>
                    <a:pt x="19001" y="352"/>
                  </a:lnTo>
                  <a:lnTo>
                    <a:pt x="19045" y="308"/>
                  </a:lnTo>
                  <a:lnTo>
                    <a:pt x="19089" y="220"/>
                  </a:lnTo>
                  <a:lnTo>
                    <a:pt x="19089" y="176"/>
                  </a:lnTo>
                  <a:lnTo>
                    <a:pt x="19045" y="89"/>
                  </a:lnTo>
                  <a:lnTo>
                    <a:pt x="19001" y="45"/>
                  </a:lnTo>
                  <a:lnTo>
                    <a:pt x="1895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75" name="Google Shape;14775;p408"/>
            <p:cNvSpPr/>
            <p:nvPr/>
          </p:nvSpPr>
          <p:spPr>
            <a:xfrm>
              <a:off x="4021700" y="2610100"/>
              <a:ext cx="687875" cy="2200625"/>
            </a:xfrm>
            <a:custGeom>
              <a:avLst/>
              <a:gdLst/>
              <a:ahLst/>
              <a:cxnLst/>
              <a:rect l="l" t="t" r="r" b="b"/>
              <a:pathLst>
                <a:path w="27515" h="88025" extrusionOk="0">
                  <a:moveTo>
                    <a:pt x="27251" y="1"/>
                  </a:moveTo>
                  <a:lnTo>
                    <a:pt x="25144" y="1186"/>
                  </a:lnTo>
                  <a:lnTo>
                    <a:pt x="22380" y="2590"/>
                  </a:lnTo>
                  <a:lnTo>
                    <a:pt x="20142" y="3643"/>
                  </a:lnTo>
                  <a:lnTo>
                    <a:pt x="17992" y="4872"/>
                  </a:lnTo>
                  <a:lnTo>
                    <a:pt x="14262" y="6978"/>
                  </a:lnTo>
                  <a:lnTo>
                    <a:pt x="12375" y="8119"/>
                  </a:lnTo>
                  <a:lnTo>
                    <a:pt x="10181" y="9611"/>
                  </a:lnTo>
                  <a:lnTo>
                    <a:pt x="8031" y="11103"/>
                  </a:lnTo>
                  <a:lnTo>
                    <a:pt x="6759" y="12068"/>
                  </a:lnTo>
                  <a:lnTo>
                    <a:pt x="6759" y="12112"/>
                  </a:lnTo>
                  <a:lnTo>
                    <a:pt x="5354" y="13867"/>
                  </a:lnTo>
                  <a:lnTo>
                    <a:pt x="3511" y="16193"/>
                  </a:lnTo>
                  <a:lnTo>
                    <a:pt x="3511" y="16237"/>
                  </a:lnTo>
                  <a:lnTo>
                    <a:pt x="2458" y="18518"/>
                  </a:lnTo>
                  <a:lnTo>
                    <a:pt x="1273" y="21502"/>
                  </a:lnTo>
                  <a:lnTo>
                    <a:pt x="264" y="24004"/>
                  </a:lnTo>
                  <a:lnTo>
                    <a:pt x="1" y="25013"/>
                  </a:lnTo>
                  <a:lnTo>
                    <a:pt x="1" y="25101"/>
                  </a:lnTo>
                  <a:lnTo>
                    <a:pt x="484" y="28523"/>
                  </a:lnTo>
                  <a:lnTo>
                    <a:pt x="659" y="30981"/>
                  </a:lnTo>
                  <a:lnTo>
                    <a:pt x="1186" y="33833"/>
                  </a:lnTo>
                  <a:lnTo>
                    <a:pt x="1186" y="33877"/>
                  </a:lnTo>
                  <a:lnTo>
                    <a:pt x="2897" y="38440"/>
                  </a:lnTo>
                  <a:lnTo>
                    <a:pt x="4038" y="41205"/>
                  </a:lnTo>
                  <a:lnTo>
                    <a:pt x="5047" y="43618"/>
                  </a:lnTo>
                  <a:lnTo>
                    <a:pt x="6056" y="46382"/>
                  </a:lnTo>
                  <a:lnTo>
                    <a:pt x="6232" y="47523"/>
                  </a:lnTo>
                  <a:lnTo>
                    <a:pt x="6232" y="50463"/>
                  </a:lnTo>
                  <a:lnTo>
                    <a:pt x="6232" y="50507"/>
                  </a:lnTo>
                  <a:lnTo>
                    <a:pt x="6715" y="53140"/>
                  </a:lnTo>
                  <a:lnTo>
                    <a:pt x="6934" y="54764"/>
                  </a:lnTo>
                  <a:lnTo>
                    <a:pt x="6846" y="57221"/>
                  </a:lnTo>
                  <a:lnTo>
                    <a:pt x="6759" y="60424"/>
                  </a:lnTo>
                  <a:lnTo>
                    <a:pt x="6759" y="63145"/>
                  </a:lnTo>
                  <a:lnTo>
                    <a:pt x="6759" y="65339"/>
                  </a:lnTo>
                  <a:lnTo>
                    <a:pt x="6759" y="67489"/>
                  </a:lnTo>
                  <a:lnTo>
                    <a:pt x="6934" y="69902"/>
                  </a:lnTo>
                  <a:lnTo>
                    <a:pt x="6934" y="69946"/>
                  </a:lnTo>
                  <a:lnTo>
                    <a:pt x="7461" y="72491"/>
                  </a:lnTo>
                  <a:lnTo>
                    <a:pt x="7724" y="73149"/>
                  </a:lnTo>
                  <a:lnTo>
                    <a:pt x="7812" y="73237"/>
                  </a:lnTo>
                  <a:lnTo>
                    <a:pt x="9567" y="74773"/>
                  </a:lnTo>
                  <a:lnTo>
                    <a:pt x="11629" y="76353"/>
                  </a:lnTo>
                  <a:lnTo>
                    <a:pt x="13736" y="77845"/>
                  </a:lnTo>
                  <a:lnTo>
                    <a:pt x="16061" y="79205"/>
                  </a:lnTo>
                  <a:lnTo>
                    <a:pt x="18080" y="80785"/>
                  </a:lnTo>
                  <a:lnTo>
                    <a:pt x="20098" y="82496"/>
                  </a:lnTo>
                  <a:lnTo>
                    <a:pt x="21195" y="84866"/>
                  </a:lnTo>
                  <a:lnTo>
                    <a:pt x="21327" y="87849"/>
                  </a:lnTo>
                  <a:lnTo>
                    <a:pt x="21327" y="87937"/>
                  </a:lnTo>
                  <a:lnTo>
                    <a:pt x="21371" y="87981"/>
                  </a:lnTo>
                  <a:lnTo>
                    <a:pt x="21502" y="88025"/>
                  </a:lnTo>
                  <a:lnTo>
                    <a:pt x="21546" y="88025"/>
                  </a:lnTo>
                  <a:lnTo>
                    <a:pt x="21634" y="87981"/>
                  </a:lnTo>
                  <a:lnTo>
                    <a:pt x="21634" y="87937"/>
                  </a:lnTo>
                  <a:lnTo>
                    <a:pt x="21678" y="87849"/>
                  </a:lnTo>
                  <a:lnTo>
                    <a:pt x="21546" y="84822"/>
                  </a:lnTo>
                  <a:lnTo>
                    <a:pt x="21546" y="84734"/>
                  </a:lnTo>
                  <a:lnTo>
                    <a:pt x="20405" y="82320"/>
                  </a:lnTo>
                  <a:lnTo>
                    <a:pt x="20362" y="82277"/>
                  </a:lnTo>
                  <a:lnTo>
                    <a:pt x="18299" y="80521"/>
                  </a:lnTo>
                  <a:lnTo>
                    <a:pt x="16281" y="78898"/>
                  </a:lnTo>
                  <a:lnTo>
                    <a:pt x="16237" y="78898"/>
                  </a:lnTo>
                  <a:lnTo>
                    <a:pt x="13955" y="77538"/>
                  </a:lnTo>
                  <a:lnTo>
                    <a:pt x="11849" y="76089"/>
                  </a:lnTo>
                  <a:lnTo>
                    <a:pt x="9830" y="74510"/>
                  </a:lnTo>
                  <a:lnTo>
                    <a:pt x="8031" y="73018"/>
                  </a:lnTo>
                  <a:lnTo>
                    <a:pt x="7812" y="72404"/>
                  </a:lnTo>
                  <a:lnTo>
                    <a:pt x="7285" y="69858"/>
                  </a:lnTo>
                  <a:lnTo>
                    <a:pt x="7110" y="67489"/>
                  </a:lnTo>
                  <a:lnTo>
                    <a:pt x="7110" y="65339"/>
                  </a:lnTo>
                  <a:lnTo>
                    <a:pt x="7110" y="63145"/>
                  </a:lnTo>
                  <a:lnTo>
                    <a:pt x="7110" y="60424"/>
                  </a:lnTo>
                  <a:lnTo>
                    <a:pt x="7197" y="57221"/>
                  </a:lnTo>
                  <a:lnTo>
                    <a:pt x="7285" y="54764"/>
                  </a:lnTo>
                  <a:lnTo>
                    <a:pt x="7285" y="54720"/>
                  </a:lnTo>
                  <a:lnTo>
                    <a:pt x="7066" y="53052"/>
                  </a:lnTo>
                  <a:lnTo>
                    <a:pt x="6583" y="50419"/>
                  </a:lnTo>
                  <a:lnTo>
                    <a:pt x="6583" y="47480"/>
                  </a:lnTo>
                  <a:lnTo>
                    <a:pt x="6364" y="46295"/>
                  </a:lnTo>
                  <a:lnTo>
                    <a:pt x="5354" y="43486"/>
                  </a:lnTo>
                  <a:lnTo>
                    <a:pt x="4389" y="41073"/>
                  </a:lnTo>
                  <a:lnTo>
                    <a:pt x="3204" y="38309"/>
                  </a:lnTo>
                  <a:lnTo>
                    <a:pt x="1537" y="33745"/>
                  </a:lnTo>
                  <a:lnTo>
                    <a:pt x="1010" y="30937"/>
                  </a:lnTo>
                  <a:lnTo>
                    <a:pt x="835" y="28479"/>
                  </a:lnTo>
                  <a:lnTo>
                    <a:pt x="352" y="25057"/>
                  </a:lnTo>
                  <a:lnTo>
                    <a:pt x="615" y="24091"/>
                  </a:lnTo>
                  <a:lnTo>
                    <a:pt x="1581" y="21634"/>
                  </a:lnTo>
                  <a:lnTo>
                    <a:pt x="2809" y="18650"/>
                  </a:lnTo>
                  <a:lnTo>
                    <a:pt x="3819" y="16368"/>
                  </a:lnTo>
                  <a:lnTo>
                    <a:pt x="5618" y="14087"/>
                  </a:lnTo>
                  <a:lnTo>
                    <a:pt x="7022" y="12331"/>
                  </a:lnTo>
                  <a:lnTo>
                    <a:pt x="8250" y="11366"/>
                  </a:lnTo>
                  <a:lnTo>
                    <a:pt x="10357" y="9874"/>
                  </a:lnTo>
                  <a:lnTo>
                    <a:pt x="12551" y="8426"/>
                  </a:lnTo>
                  <a:lnTo>
                    <a:pt x="14438" y="7285"/>
                  </a:lnTo>
                  <a:lnTo>
                    <a:pt x="18167" y="5179"/>
                  </a:lnTo>
                  <a:lnTo>
                    <a:pt x="20318" y="3950"/>
                  </a:lnTo>
                  <a:lnTo>
                    <a:pt x="22556" y="2897"/>
                  </a:lnTo>
                  <a:lnTo>
                    <a:pt x="25320" y="1493"/>
                  </a:lnTo>
                  <a:lnTo>
                    <a:pt x="27426" y="308"/>
                  </a:lnTo>
                  <a:lnTo>
                    <a:pt x="27470" y="264"/>
                  </a:lnTo>
                  <a:lnTo>
                    <a:pt x="27514" y="220"/>
                  </a:lnTo>
                  <a:lnTo>
                    <a:pt x="27514" y="133"/>
                  </a:lnTo>
                  <a:lnTo>
                    <a:pt x="27514" y="89"/>
                  </a:lnTo>
                  <a:lnTo>
                    <a:pt x="2747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76" name="Google Shape;14776;p408"/>
            <p:cNvSpPr/>
            <p:nvPr/>
          </p:nvSpPr>
          <p:spPr>
            <a:xfrm>
              <a:off x="3872525" y="2722000"/>
              <a:ext cx="510125" cy="2108475"/>
            </a:xfrm>
            <a:custGeom>
              <a:avLst/>
              <a:gdLst/>
              <a:ahLst/>
              <a:cxnLst/>
              <a:rect l="l" t="t" r="r" b="b"/>
              <a:pathLst>
                <a:path w="20405" h="84339" extrusionOk="0">
                  <a:moveTo>
                    <a:pt x="19659" y="1"/>
                  </a:moveTo>
                  <a:lnTo>
                    <a:pt x="19615" y="45"/>
                  </a:lnTo>
                  <a:lnTo>
                    <a:pt x="17596" y="1054"/>
                  </a:lnTo>
                  <a:lnTo>
                    <a:pt x="15446" y="2370"/>
                  </a:lnTo>
                  <a:lnTo>
                    <a:pt x="12638" y="4389"/>
                  </a:lnTo>
                  <a:lnTo>
                    <a:pt x="11058" y="5486"/>
                  </a:lnTo>
                  <a:lnTo>
                    <a:pt x="7986" y="8382"/>
                  </a:lnTo>
                  <a:lnTo>
                    <a:pt x="5836" y="10357"/>
                  </a:lnTo>
                  <a:lnTo>
                    <a:pt x="5792" y="10400"/>
                  </a:lnTo>
                  <a:lnTo>
                    <a:pt x="2370" y="17728"/>
                  </a:lnTo>
                  <a:lnTo>
                    <a:pt x="702" y="21458"/>
                  </a:lnTo>
                  <a:lnTo>
                    <a:pt x="220" y="22643"/>
                  </a:lnTo>
                  <a:lnTo>
                    <a:pt x="44" y="23038"/>
                  </a:lnTo>
                  <a:lnTo>
                    <a:pt x="0" y="23213"/>
                  </a:lnTo>
                  <a:lnTo>
                    <a:pt x="44" y="23257"/>
                  </a:lnTo>
                  <a:lnTo>
                    <a:pt x="3160" y="31946"/>
                  </a:lnTo>
                  <a:lnTo>
                    <a:pt x="3160" y="31990"/>
                  </a:lnTo>
                  <a:lnTo>
                    <a:pt x="4476" y="34096"/>
                  </a:lnTo>
                  <a:lnTo>
                    <a:pt x="5924" y="37124"/>
                  </a:lnTo>
                  <a:lnTo>
                    <a:pt x="7635" y="40853"/>
                  </a:lnTo>
                  <a:lnTo>
                    <a:pt x="8689" y="43311"/>
                  </a:lnTo>
                  <a:lnTo>
                    <a:pt x="9127" y="46382"/>
                  </a:lnTo>
                  <a:lnTo>
                    <a:pt x="9171" y="49103"/>
                  </a:lnTo>
                  <a:lnTo>
                    <a:pt x="9171" y="53052"/>
                  </a:lnTo>
                  <a:lnTo>
                    <a:pt x="9215" y="55817"/>
                  </a:lnTo>
                  <a:lnTo>
                    <a:pt x="9171" y="58274"/>
                  </a:lnTo>
                  <a:lnTo>
                    <a:pt x="9259" y="62091"/>
                  </a:lnTo>
                  <a:lnTo>
                    <a:pt x="9391" y="65251"/>
                  </a:lnTo>
                  <a:lnTo>
                    <a:pt x="9522" y="67533"/>
                  </a:lnTo>
                  <a:lnTo>
                    <a:pt x="9654" y="68586"/>
                  </a:lnTo>
                  <a:lnTo>
                    <a:pt x="10400" y="70868"/>
                  </a:lnTo>
                  <a:lnTo>
                    <a:pt x="10400" y="70911"/>
                  </a:lnTo>
                  <a:lnTo>
                    <a:pt x="11672" y="73632"/>
                  </a:lnTo>
                  <a:lnTo>
                    <a:pt x="12769" y="75870"/>
                  </a:lnTo>
                  <a:lnTo>
                    <a:pt x="13340" y="77011"/>
                  </a:lnTo>
                  <a:lnTo>
                    <a:pt x="13340" y="77055"/>
                  </a:lnTo>
                  <a:lnTo>
                    <a:pt x="14393" y="78283"/>
                  </a:lnTo>
                  <a:lnTo>
                    <a:pt x="18342" y="82057"/>
                  </a:lnTo>
                  <a:lnTo>
                    <a:pt x="20097" y="84295"/>
                  </a:lnTo>
                  <a:lnTo>
                    <a:pt x="20141" y="84339"/>
                  </a:lnTo>
                  <a:lnTo>
                    <a:pt x="20229" y="84339"/>
                  </a:lnTo>
                  <a:lnTo>
                    <a:pt x="20317" y="84295"/>
                  </a:lnTo>
                  <a:lnTo>
                    <a:pt x="20361" y="84251"/>
                  </a:lnTo>
                  <a:lnTo>
                    <a:pt x="20405" y="84207"/>
                  </a:lnTo>
                  <a:lnTo>
                    <a:pt x="20405" y="84119"/>
                  </a:lnTo>
                  <a:lnTo>
                    <a:pt x="20361" y="84075"/>
                  </a:lnTo>
                  <a:lnTo>
                    <a:pt x="18606" y="81838"/>
                  </a:lnTo>
                  <a:lnTo>
                    <a:pt x="18562" y="81794"/>
                  </a:lnTo>
                  <a:lnTo>
                    <a:pt x="14656" y="78064"/>
                  </a:lnTo>
                  <a:lnTo>
                    <a:pt x="13647" y="76835"/>
                  </a:lnTo>
                  <a:lnTo>
                    <a:pt x="11980" y="73500"/>
                  </a:lnTo>
                  <a:lnTo>
                    <a:pt x="10751" y="70780"/>
                  </a:lnTo>
                  <a:lnTo>
                    <a:pt x="10005" y="68498"/>
                  </a:lnTo>
                  <a:lnTo>
                    <a:pt x="9873" y="67489"/>
                  </a:lnTo>
                  <a:lnTo>
                    <a:pt x="9742" y="65251"/>
                  </a:lnTo>
                  <a:lnTo>
                    <a:pt x="9610" y="62091"/>
                  </a:lnTo>
                  <a:lnTo>
                    <a:pt x="9522" y="58274"/>
                  </a:lnTo>
                  <a:lnTo>
                    <a:pt x="9566" y="55817"/>
                  </a:lnTo>
                  <a:lnTo>
                    <a:pt x="9522" y="53052"/>
                  </a:lnTo>
                  <a:lnTo>
                    <a:pt x="9522" y="49103"/>
                  </a:lnTo>
                  <a:lnTo>
                    <a:pt x="9478" y="46382"/>
                  </a:lnTo>
                  <a:lnTo>
                    <a:pt x="9478" y="46338"/>
                  </a:lnTo>
                  <a:lnTo>
                    <a:pt x="8996" y="43267"/>
                  </a:lnTo>
                  <a:lnTo>
                    <a:pt x="8996" y="43223"/>
                  </a:lnTo>
                  <a:lnTo>
                    <a:pt x="7943" y="40678"/>
                  </a:lnTo>
                  <a:lnTo>
                    <a:pt x="6231" y="36992"/>
                  </a:lnTo>
                  <a:lnTo>
                    <a:pt x="4783" y="33964"/>
                  </a:lnTo>
                  <a:lnTo>
                    <a:pt x="3467" y="31814"/>
                  </a:lnTo>
                  <a:lnTo>
                    <a:pt x="351" y="23170"/>
                  </a:lnTo>
                  <a:lnTo>
                    <a:pt x="571" y="22643"/>
                  </a:lnTo>
                  <a:lnTo>
                    <a:pt x="1009" y="21634"/>
                  </a:lnTo>
                  <a:lnTo>
                    <a:pt x="2458" y="18431"/>
                  </a:lnTo>
                  <a:lnTo>
                    <a:pt x="6100" y="10576"/>
                  </a:lnTo>
                  <a:lnTo>
                    <a:pt x="8250" y="8645"/>
                  </a:lnTo>
                  <a:lnTo>
                    <a:pt x="11277" y="5749"/>
                  </a:lnTo>
                  <a:lnTo>
                    <a:pt x="12857" y="4652"/>
                  </a:lnTo>
                  <a:lnTo>
                    <a:pt x="15666" y="2677"/>
                  </a:lnTo>
                  <a:lnTo>
                    <a:pt x="17772" y="1361"/>
                  </a:lnTo>
                  <a:lnTo>
                    <a:pt x="19746" y="352"/>
                  </a:lnTo>
                  <a:lnTo>
                    <a:pt x="19790" y="308"/>
                  </a:lnTo>
                  <a:lnTo>
                    <a:pt x="19834" y="220"/>
                  </a:lnTo>
                  <a:lnTo>
                    <a:pt x="19834" y="176"/>
                  </a:lnTo>
                  <a:lnTo>
                    <a:pt x="19834" y="89"/>
                  </a:lnTo>
                  <a:lnTo>
                    <a:pt x="19790" y="45"/>
                  </a:lnTo>
                  <a:lnTo>
                    <a:pt x="1974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77" name="Google Shape;14777;p408"/>
            <p:cNvSpPr/>
            <p:nvPr/>
          </p:nvSpPr>
          <p:spPr>
            <a:xfrm>
              <a:off x="5263525" y="3312200"/>
              <a:ext cx="868875" cy="1159550"/>
            </a:xfrm>
            <a:custGeom>
              <a:avLst/>
              <a:gdLst/>
              <a:ahLst/>
              <a:cxnLst/>
              <a:rect l="l" t="t" r="r" b="b"/>
              <a:pathLst>
                <a:path w="34755" h="46382" extrusionOk="0">
                  <a:moveTo>
                    <a:pt x="34579" y="0"/>
                  </a:moveTo>
                  <a:lnTo>
                    <a:pt x="34491" y="44"/>
                  </a:lnTo>
                  <a:lnTo>
                    <a:pt x="31551" y="1799"/>
                  </a:lnTo>
                  <a:lnTo>
                    <a:pt x="31507" y="1799"/>
                  </a:lnTo>
                  <a:lnTo>
                    <a:pt x="30454" y="2633"/>
                  </a:lnTo>
                  <a:lnTo>
                    <a:pt x="30454" y="2677"/>
                  </a:lnTo>
                  <a:lnTo>
                    <a:pt x="28348" y="5003"/>
                  </a:lnTo>
                  <a:lnTo>
                    <a:pt x="25846" y="7416"/>
                  </a:lnTo>
                  <a:lnTo>
                    <a:pt x="23872" y="9171"/>
                  </a:lnTo>
                  <a:lnTo>
                    <a:pt x="20976" y="10927"/>
                  </a:lnTo>
                  <a:lnTo>
                    <a:pt x="20932" y="10927"/>
                  </a:lnTo>
                  <a:lnTo>
                    <a:pt x="20142" y="11716"/>
                  </a:lnTo>
                  <a:lnTo>
                    <a:pt x="20142" y="11760"/>
                  </a:lnTo>
                  <a:lnTo>
                    <a:pt x="18255" y="14262"/>
                  </a:lnTo>
                  <a:lnTo>
                    <a:pt x="17202" y="15578"/>
                  </a:lnTo>
                  <a:lnTo>
                    <a:pt x="15754" y="16631"/>
                  </a:lnTo>
                  <a:lnTo>
                    <a:pt x="15710" y="16631"/>
                  </a:lnTo>
                  <a:lnTo>
                    <a:pt x="13516" y="19308"/>
                  </a:lnTo>
                  <a:lnTo>
                    <a:pt x="12199" y="21238"/>
                  </a:lnTo>
                  <a:lnTo>
                    <a:pt x="10971" y="23257"/>
                  </a:lnTo>
                  <a:lnTo>
                    <a:pt x="9347" y="26329"/>
                  </a:lnTo>
                  <a:lnTo>
                    <a:pt x="8426" y="28128"/>
                  </a:lnTo>
                  <a:lnTo>
                    <a:pt x="8426" y="28172"/>
                  </a:lnTo>
                  <a:lnTo>
                    <a:pt x="8075" y="29444"/>
                  </a:lnTo>
                  <a:lnTo>
                    <a:pt x="8075" y="29488"/>
                  </a:lnTo>
                  <a:lnTo>
                    <a:pt x="7855" y="32209"/>
                  </a:lnTo>
                  <a:lnTo>
                    <a:pt x="7724" y="34052"/>
                  </a:lnTo>
                  <a:lnTo>
                    <a:pt x="7724" y="34139"/>
                  </a:lnTo>
                  <a:lnTo>
                    <a:pt x="8119" y="34797"/>
                  </a:lnTo>
                  <a:lnTo>
                    <a:pt x="8119" y="35631"/>
                  </a:lnTo>
                  <a:lnTo>
                    <a:pt x="7811" y="36553"/>
                  </a:lnTo>
                  <a:lnTo>
                    <a:pt x="6100" y="38791"/>
                  </a:lnTo>
                  <a:lnTo>
                    <a:pt x="5179" y="40239"/>
                  </a:lnTo>
                  <a:lnTo>
                    <a:pt x="4257" y="42169"/>
                  </a:lnTo>
                  <a:lnTo>
                    <a:pt x="3511" y="43091"/>
                  </a:lnTo>
                  <a:lnTo>
                    <a:pt x="1712" y="44188"/>
                  </a:lnTo>
                  <a:lnTo>
                    <a:pt x="1668" y="44232"/>
                  </a:lnTo>
                  <a:lnTo>
                    <a:pt x="922" y="44890"/>
                  </a:lnTo>
                  <a:lnTo>
                    <a:pt x="878" y="44934"/>
                  </a:lnTo>
                  <a:lnTo>
                    <a:pt x="45" y="46119"/>
                  </a:lnTo>
                  <a:lnTo>
                    <a:pt x="1" y="46162"/>
                  </a:lnTo>
                  <a:lnTo>
                    <a:pt x="1" y="46250"/>
                  </a:lnTo>
                  <a:lnTo>
                    <a:pt x="45" y="46294"/>
                  </a:lnTo>
                  <a:lnTo>
                    <a:pt x="88" y="46338"/>
                  </a:lnTo>
                  <a:lnTo>
                    <a:pt x="176" y="46382"/>
                  </a:lnTo>
                  <a:lnTo>
                    <a:pt x="264" y="46382"/>
                  </a:lnTo>
                  <a:lnTo>
                    <a:pt x="308" y="46294"/>
                  </a:lnTo>
                  <a:lnTo>
                    <a:pt x="1185" y="45153"/>
                  </a:lnTo>
                  <a:lnTo>
                    <a:pt x="1888" y="44495"/>
                  </a:lnTo>
                  <a:lnTo>
                    <a:pt x="3687" y="43398"/>
                  </a:lnTo>
                  <a:lnTo>
                    <a:pt x="3731" y="43354"/>
                  </a:lnTo>
                  <a:lnTo>
                    <a:pt x="4520" y="42389"/>
                  </a:lnTo>
                  <a:lnTo>
                    <a:pt x="4564" y="42345"/>
                  </a:lnTo>
                  <a:lnTo>
                    <a:pt x="5486" y="40414"/>
                  </a:lnTo>
                  <a:lnTo>
                    <a:pt x="6407" y="38966"/>
                  </a:lnTo>
                  <a:lnTo>
                    <a:pt x="8119" y="36728"/>
                  </a:lnTo>
                  <a:lnTo>
                    <a:pt x="8162" y="36684"/>
                  </a:lnTo>
                  <a:lnTo>
                    <a:pt x="8426" y="35719"/>
                  </a:lnTo>
                  <a:lnTo>
                    <a:pt x="8470" y="35675"/>
                  </a:lnTo>
                  <a:lnTo>
                    <a:pt x="8470" y="34754"/>
                  </a:lnTo>
                  <a:lnTo>
                    <a:pt x="8426" y="34622"/>
                  </a:lnTo>
                  <a:lnTo>
                    <a:pt x="8075" y="34008"/>
                  </a:lnTo>
                  <a:lnTo>
                    <a:pt x="8206" y="32252"/>
                  </a:lnTo>
                  <a:lnTo>
                    <a:pt x="8426" y="29532"/>
                  </a:lnTo>
                  <a:lnTo>
                    <a:pt x="8733" y="28259"/>
                  </a:lnTo>
                  <a:lnTo>
                    <a:pt x="9654" y="26460"/>
                  </a:lnTo>
                  <a:lnTo>
                    <a:pt x="11278" y="23432"/>
                  </a:lnTo>
                  <a:lnTo>
                    <a:pt x="12507" y="21458"/>
                  </a:lnTo>
                  <a:lnTo>
                    <a:pt x="13779" y="19483"/>
                  </a:lnTo>
                  <a:lnTo>
                    <a:pt x="15973" y="16894"/>
                  </a:lnTo>
                  <a:lnTo>
                    <a:pt x="17421" y="15841"/>
                  </a:lnTo>
                  <a:lnTo>
                    <a:pt x="17421" y="15797"/>
                  </a:lnTo>
                  <a:lnTo>
                    <a:pt x="18518" y="14481"/>
                  </a:lnTo>
                  <a:lnTo>
                    <a:pt x="20405" y="11980"/>
                  </a:lnTo>
                  <a:lnTo>
                    <a:pt x="21151" y="11190"/>
                  </a:lnTo>
                  <a:lnTo>
                    <a:pt x="24091" y="9435"/>
                  </a:lnTo>
                  <a:lnTo>
                    <a:pt x="26110" y="7679"/>
                  </a:lnTo>
                  <a:lnTo>
                    <a:pt x="28611" y="5222"/>
                  </a:lnTo>
                  <a:lnTo>
                    <a:pt x="30717" y="2897"/>
                  </a:lnTo>
                  <a:lnTo>
                    <a:pt x="31726" y="2063"/>
                  </a:lnTo>
                  <a:lnTo>
                    <a:pt x="34666" y="351"/>
                  </a:lnTo>
                  <a:lnTo>
                    <a:pt x="34710" y="308"/>
                  </a:lnTo>
                  <a:lnTo>
                    <a:pt x="34754" y="220"/>
                  </a:lnTo>
                  <a:lnTo>
                    <a:pt x="34754" y="176"/>
                  </a:lnTo>
                  <a:lnTo>
                    <a:pt x="34754" y="88"/>
                  </a:lnTo>
                  <a:lnTo>
                    <a:pt x="34710" y="44"/>
                  </a:lnTo>
                  <a:lnTo>
                    <a:pt x="3462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78" name="Google Shape;14778;p408"/>
            <p:cNvSpPr/>
            <p:nvPr/>
          </p:nvSpPr>
          <p:spPr>
            <a:xfrm>
              <a:off x="5251475" y="3288075"/>
              <a:ext cx="853500" cy="1173800"/>
            </a:xfrm>
            <a:custGeom>
              <a:avLst/>
              <a:gdLst/>
              <a:ahLst/>
              <a:cxnLst/>
              <a:rect l="l" t="t" r="r" b="b"/>
              <a:pathLst>
                <a:path w="34140" h="46952" extrusionOk="0">
                  <a:moveTo>
                    <a:pt x="33876" y="0"/>
                  </a:moveTo>
                  <a:lnTo>
                    <a:pt x="31462" y="1448"/>
                  </a:lnTo>
                  <a:lnTo>
                    <a:pt x="30453" y="2150"/>
                  </a:lnTo>
                  <a:lnTo>
                    <a:pt x="30409" y="2194"/>
                  </a:lnTo>
                  <a:lnTo>
                    <a:pt x="28478" y="4300"/>
                  </a:lnTo>
                  <a:lnTo>
                    <a:pt x="26460" y="6275"/>
                  </a:lnTo>
                  <a:lnTo>
                    <a:pt x="24836" y="7679"/>
                  </a:lnTo>
                  <a:lnTo>
                    <a:pt x="22774" y="9127"/>
                  </a:lnTo>
                  <a:lnTo>
                    <a:pt x="20931" y="10531"/>
                  </a:lnTo>
                  <a:lnTo>
                    <a:pt x="19658" y="11365"/>
                  </a:lnTo>
                  <a:lnTo>
                    <a:pt x="19615" y="11409"/>
                  </a:lnTo>
                  <a:lnTo>
                    <a:pt x="18649" y="12462"/>
                  </a:lnTo>
                  <a:lnTo>
                    <a:pt x="18649" y="12506"/>
                  </a:lnTo>
                  <a:lnTo>
                    <a:pt x="17157" y="14481"/>
                  </a:lnTo>
                  <a:lnTo>
                    <a:pt x="16543" y="15095"/>
                  </a:lnTo>
                  <a:lnTo>
                    <a:pt x="15534" y="15797"/>
                  </a:lnTo>
                  <a:lnTo>
                    <a:pt x="15490" y="15841"/>
                  </a:lnTo>
                  <a:lnTo>
                    <a:pt x="13954" y="17728"/>
                  </a:lnTo>
                  <a:lnTo>
                    <a:pt x="12111" y="20141"/>
                  </a:lnTo>
                  <a:lnTo>
                    <a:pt x="10707" y="22203"/>
                  </a:lnTo>
                  <a:lnTo>
                    <a:pt x="8381" y="26372"/>
                  </a:lnTo>
                  <a:lnTo>
                    <a:pt x="7591" y="27864"/>
                  </a:lnTo>
                  <a:lnTo>
                    <a:pt x="7372" y="28610"/>
                  </a:lnTo>
                  <a:lnTo>
                    <a:pt x="7372" y="28654"/>
                  </a:lnTo>
                  <a:lnTo>
                    <a:pt x="6802" y="34007"/>
                  </a:lnTo>
                  <a:lnTo>
                    <a:pt x="6582" y="36596"/>
                  </a:lnTo>
                  <a:lnTo>
                    <a:pt x="6363" y="38044"/>
                  </a:lnTo>
                  <a:lnTo>
                    <a:pt x="5485" y="39668"/>
                  </a:lnTo>
                  <a:lnTo>
                    <a:pt x="4300" y="41774"/>
                  </a:lnTo>
                  <a:lnTo>
                    <a:pt x="3467" y="43003"/>
                  </a:lnTo>
                  <a:lnTo>
                    <a:pt x="2019" y="44144"/>
                  </a:lnTo>
                  <a:lnTo>
                    <a:pt x="1975" y="44144"/>
                  </a:lnTo>
                  <a:lnTo>
                    <a:pt x="44" y="46645"/>
                  </a:lnTo>
                  <a:lnTo>
                    <a:pt x="0" y="46733"/>
                  </a:lnTo>
                  <a:lnTo>
                    <a:pt x="0" y="46776"/>
                  </a:lnTo>
                  <a:lnTo>
                    <a:pt x="44" y="46864"/>
                  </a:lnTo>
                  <a:lnTo>
                    <a:pt x="88" y="46908"/>
                  </a:lnTo>
                  <a:lnTo>
                    <a:pt x="176" y="46952"/>
                  </a:lnTo>
                  <a:lnTo>
                    <a:pt x="263" y="46908"/>
                  </a:lnTo>
                  <a:lnTo>
                    <a:pt x="307" y="46864"/>
                  </a:lnTo>
                  <a:lnTo>
                    <a:pt x="2238" y="44407"/>
                  </a:lnTo>
                  <a:lnTo>
                    <a:pt x="3686" y="43266"/>
                  </a:lnTo>
                  <a:lnTo>
                    <a:pt x="3730" y="43222"/>
                  </a:lnTo>
                  <a:lnTo>
                    <a:pt x="4607" y="41950"/>
                  </a:lnTo>
                  <a:lnTo>
                    <a:pt x="5792" y="39799"/>
                  </a:lnTo>
                  <a:lnTo>
                    <a:pt x="6714" y="38176"/>
                  </a:lnTo>
                  <a:lnTo>
                    <a:pt x="6714" y="38132"/>
                  </a:lnTo>
                  <a:lnTo>
                    <a:pt x="6933" y="36640"/>
                  </a:lnTo>
                  <a:lnTo>
                    <a:pt x="7153" y="34007"/>
                  </a:lnTo>
                  <a:lnTo>
                    <a:pt x="7723" y="28698"/>
                  </a:lnTo>
                  <a:lnTo>
                    <a:pt x="7942" y="27996"/>
                  </a:lnTo>
                  <a:lnTo>
                    <a:pt x="8688" y="26548"/>
                  </a:lnTo>
                  <a:lnTo>
                    <a:pt x="11014" y="22423"/>
                  </a:lnTo>
                  <a:lnTo>
                    <a:pt x="12418" y="20361"/>
                  </a:lnTo>
                  <a:lnTo>
                    <a:pt x="14217" y="17947"/>
                  </a:lnTo>
                  <a:lnTo>
                    <a:pt x="15753" y="16060"/>
                  </a:lnTo>
                  <a:lnTo>
                    <a:pt x="16762" y="15358"/>
                  </a:lnTo>
                  <a:lnTo>
                    <a:pt x="16806" y="15358"/>
                  </a:lnTo>
                  <a:lnTo>
                    <a:pt x="17421" y="14744"/>
                  </a:lnTo>
                  <a:lnTo>
                    <a:pt x="17464" y="14700"/>
                  </a:lnTo>
                  <a:lnTo>
                    <a:pt x="18913" y="12725"/>
                  </a:lnTo>
                  <a:lnTo>
                    <a:pt x="19878" y="11672"/>
                  </a:lnTo>
                  <a:lnTo>
                    <a:pt x="21150" y="10838"/>
                  </a:lnTo>
                  <a:lnTo>
                    <a:pt x="22993" y="9390"/>
                  </a:lnTo>
                  <a:lnTo>
                    <a:pt x="25056" y="7986"/>
                  </a:lnTo>
                  <a:lnTo>
                    <a:pt x="25056" y="7942"/>
                  </a:lnTo>
                  <a:lnTo>
                    <a:pt x="26679" y="6538"/>
                  </a:lnTo>
                  <a:lnTo>
                    <a:pt x="28698" y="4564"/>
                  </a:lnTo>
                  <a:lnTo>
                    <a:pt x="30629" y="2457"/>
                  </a:lnTo>
                  <a:lnTo>
                    <a:pt x="31682" y="1755"/>
                  </a:lnTo>
                  <a:lnTo>
                    <a:pt x="34051" y="307"/>
                  </a:lnTo>
                  <a:lnTo>
                    <a:pt x="34095" y="263"/>
                  </a:lnTo>
                  <a:lnTo>
                    <a:pt x="34139" y="176"/>
                  </a:lnTo>
                  <a:lnTo>
                    <a:pt x="34139" y="132"/>
                  </a:lnTo>
                  <a:lnTo>
                    <a:pt x="34139" y="44"/>
                  </a:lnTo>
                  <a:lnTo>
                    <a:pt x="3405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79" name="Google Shape;14779;p408"/>
            <p:cNvSpPr/>
            <p:nvPr/>
          </p:nvSpPr>
          <p:spPr>
            <a:xfrm>
              <a:off x="5242675" y="3261725"/>
              <a:ext cx="833775" cy="1184800"/>
            </a:xfrm>
            <a:custGeom>
              <a:avLst/>
              <a:gdLst/>
              <a:ahLst/>
              <a:cxnLst/>
              <a:rect l="l" t="t" r="r" b="b"/>
              <a:pathLst>
                <a:path w="33351" h="47392" extrusionOk="0">
                  <a:moveTo>
                    <a:pt x="33175" y="1"/>
                  </a:moveTo>
                  <a:lnTo>
                    <a:pt x="33087" y="45"/>
                  </a:lnTo>
                  <a:lnTo>
                    <a:pt x="31244" y="1230"/>
                  </a:lnTo>
                  <a:lnTo>
                    <a:pt x="30147" y="1888"/>
                  </a:lnTo>
                  <a:lnTo>
                    <a:pt x="30103" y="1932"/>
                  </a:lnTo>
                  <a:lnTo>
                    <a:pt x="26900" y="5179"/>
                  </a:lnTo>
                  <a:lnTo>
                    <a:pt x="22775" y="8426"/>
                  </a:lnTo>
                  <a:lnTo>
                    <a:pt x="19703" y="10839"/>
                  </a:lnTo>
                  <a:lnTo>
                    <a:pt x="18255" y="11936"/>
                  </a:lnTo>
                  <a:lnTo>
                    <a:pt x="18211" y="11936"/>
                  </a:lnTo>
                  <a:lnTo>
                    <a:pt x="16632" y="13999"/>
                  </a:lnTo>
                  <a:lnTo>
                    <a:pt x="15666" y="14745"/>
                  </a:lnTo>
                  <a:lnTo>
                    <a:pt x="15622" y="14789"/>
                  </a:lnTo>
                  <a:lnTo>
                    <a:pt x="11936" y="19396"/>
                  </a:lnTo>
                  <a:lnTo>
                    <a:pt x="10664" y="21107"/>
                  </a:lnTo>
                  <a:lnTo>
                    <a:pt x="9084" y="23257"/>
                  </a:lnTo>
                  <a:lnTo>
                    <a:pt x="9084" y="23301"/>
                  </a:lnTo>
                  <a:lnTo>
                    <a:pt x="7680" y="25803"/>
                  </a:lnTo>
                  <a:lnTo>
                    <a:pt x="6671" y="27733"/>
                  </a:lnTo>
                  <a:lnTo>
                    <a:pt x="6627" y="27777"/>
                  </a:lnTo>
                  <a:lnTo>
                    <a:pt x="6056" y="32077"/>
                  </a:lnTo>
                  <a:lnTo>
                    <a:pt x="4784" y="40108"/>
                  </a:lnTo>
                  <a:lnTo>
                    <a:pt x="4345" y="41205"/>
                  </a:lnTo>
                  <a:lnTo>
                    <a:pt x="3248" y="43135"/>
                  </a:lnTo>
                  <a:lnTo>
                    <a:pt x="2195" y="44188"/>
                  </a:lnTo>
                  <a:lnTo>
                    <a:pt x="2151" y="44188"/>
                  </a:lnTo>
                  <a:lnTo>
                    <a:pt x="835" y="45987"/>
                  </a:lnTo>
                  <a:lnTo>
                    <a:pt x="1" y="47128"/>
                  </a:lnTo>
                  <a:lnTo>
                    <a:pt x="1" y="47172"/>
                  </a:lnTo>
                  <a:lnTo>
                    <a:pt x="1" y="47260"/>
                  </a:lnTo>
                  <a:lnTo>
                    <a:pt x="1" y="47304"/>
                  </a:lnTo>
                  <a:lnTo>
                    <a:pt x="45" y="47348"/>
                  </a:lnTo>
                  <a:lnTo>
                    <a:pt x="176" y="47392"/>
                  </a:lnTo>
                  <a:lnTo>
                    <a:pt x="220" y="47392"/>
                  </a:lnTo>
                  <a:lnTo>
                    <a:pt x="308" y="47304"/>
                  </a:lnTo>
                  <a:lnTo>
                    <a:pt x="1142" y="46207"/>
                  </a:lnTo>
                  <a:lnTo>
                    <a:pt x="2458" y="44408"/>
                  </a:lnTo>
                  <a:lnTo>
                    <a:pt x="3511" y="43355"/>
                  </a:lnTo>
                  <a:lnTo>
                    <a:pt x="3511" y="43311"/>
                  </a:lnTo>
                  <a:lnTo>
                    <a:pt x="4652" y="41380"/>
                  </a:lnTo>
                  <a:lnTo>
                    <a:pt x="4696" y="41336"/>
                  </a:lnTo>
                  <a:lnTo>
                    <a:pt x="5135" y="40239"/>
                  </a:lnTo>
                  <a:lnTo>
                    <a:pt x="5135" y="40195"/>
                  </a:lnTo>
                  <a:lnTo>
                    <a:pt x="6408" y="32121"/>
                  </a:lnTo>
                  <a:lnTo>
                    <a:pt x="6978" y="27865"/>
                  </a:lnTo>
                  <a:lnTo>
                    <a:pt x="7987" y="25934"/>
                  </a:lnTo>
                  <a:lnTo>
                    <a:pt x="9391" y="23477"/>
                  </a:lnTo>
                  <a:lnTo>
                    <a:pt x="10927" y="21327"/>
                  </a:lnTo>
                  <a:lnTo>
                    <a:pt x="12200" y="19615"/>
                  </a:lnTo>
                  <a:lnTo>
                    <a:pt x="15886" y="15008"/>
                  </a:lnTo>
                  <a:lnTo>
                    <a:pt x="16851" y="14262"/>
                  </a:lnTo>
                  <a:lnTo>
                    <a:pt x="16895" y="14218"/>
                  </a:lnTo>
                  <a:lnTo>
                    <a:pt x="18475" y="12200"/>
                  </a:lnTo>
                  <a:lnTo>
                    <a:pt x="19923" y="11103"/>
                  </a:lnTo>
                  <a:lnTo>
                    <a:pt x="22994" y="8689"/>
                  </a:lnTo>
                  <a:lnTo>
                    <a:pt x="27119" y="5442"/>
                  </a:lnTo>
                  <a:lnTo>
                    <a:pt x="27163" y="5442"/>
                  </a:lnTo>
                  <a:lnTo>
                    <a:pt x="30366" y="2195"/>
                  </a:lnTo>
                  <a:lnTo>
                    <a:pt x="31419" y="1537"/>
                  </a:lnTo>
                  <a:lnTo>
                    <a:pt x="33306" y="352"/>
                  </a:lnTo>
                  <a:lnTo>
                    <a:pt x="33350" y="308"/>
                  </a:lnTo>
                  <a:lnTo>
                    <a:pt x="33350" y="220"/>
                  </a:lnTo>
                  <a:lnTo>
                    <a:pt x="33350" y="176"/>
                  </a:lnTo>
                  <a:lnTo>
                    <a:pt x="33350" y="89"/>
                  </a:lnTo>
                  <a:lnTo>
                    <a:pt x="33306" y="45"/>
                  </a:lnTo>
                  <a:lnTo>
                    <a:pt x="3321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80" name="Google Shape;14780;p408"/>
            <p:cNvSpPr/>
            <p:nvPr/>
          </p:nvSpPr>
          <p:spPr>
            <a:xfrm>
              <a:off x="5230625" y="3236500"/>
              <a:ext cx="817300" cy="1199050"/>
            </a:xfrm>
            <a:custGeom>
              <a:avLst/>
              <a:gdLst/>
              <a:ahLst/>
              <a:cxnLst/>
              <a:rect l="l" t="t" r="r" b="b"/>
              <a:pathLst>
                <a:path w="32692" h="47962" extrusionOk="0">
                  <a:moveTo>
                    <a:pt x="32428" y="1"/>
                  </a:moveTo>
                  <a:lnTo>
                    <a:pt x="30146" y="1536"/>
                  </a:lnTo>
                  <a:lnTo>
                    <a:pt x="30102" y="1580"/>
                  </a:lnTo>
                  <a:lnTo>
                    <a:pt x="27513" y="4038"/>
                  </a:lnTo>
                  <a:lnTo>
                    <a:pt x="22906" y="7724"/>
                  </a:lnTo>
                  <a:lnTo>
                    <a:pt x="20624" y="9523"/>
                  </a:lnTo>
                  <a:lnTo>
                    <a:pt x="18693" y="11102"/>
                  </a:lnTo>
                  <a:lnTo>
                    <a:pt x="17070" y="12287"/>
                  </a:lnTo>
                  <a:lnTo>
                    <a:pt x="17070" y="12331"/>
                  </a:lnTo>
                  <a:lnTo>
                    <a:pt x="16280" y="13253"/>
                  </a:lnTo>
                  <a:lnTo>
                    <a:pt x="15622" y="13867"/>
                  </a:lnTo>
                  <a:lnTo>
                    <a:pt x="15578" y="13911"/>
                  </a:lnTo>
                  <a:lnTo>
                    <a:pt x="12770" y="17509"/>
                  </a:lnTo>
                  <a:lnTo>
                    <a:pt x="10927" y="19878"/>
                  </a:lnTo>
                  <a:lnTo>
                    <a:pt x="7592" y="24310"/>
                  </a:lnTo>
                  <a:lnTo>
                    <a:pt x="5880" y="27514"/>
                  </a:lnTo>
                  <a:lnTo>
                    <a:pt x="5836" y="27558"/>
                  </a:lnTo>
                  <a:lnTo>
                    <a:pt x="5178" y="32121"/>
                  </a:lnTo>
                  <a:lnTo>
                    <a:pt x="4652" y="35851"/>
                  </a:lnTo>
                  <a:lnTo>
                    <a:pt x="4125" y="39274"/>
                  </a:lnTo>
                  <a:lnTo>
                    <a:pt x="3598" y="41731"/>
                  </a:lnTo>
                  <a:lnTo>
                    <a:pt x="3116" y="43091"/>
                  </a:lnTo>
                  <a:lnTo>
                    <a:pt x="527" y="47040"/>
                  </a:lnTo>
                  <a:lnTo>
                    <a:pt x="44" y="47699"/>
                  </a:lnTo>
                  <a:lnTo>
                    <a:pt x="0" y="47786"/>
                  </a:lnTo>
                  <a:lnTo>
                    <a:pt x="0" y="47830"/>
                  </a:lnTo>
                  <a:lnTo>
                    <a:pt x="44" y="47918"/>
                  </a:lnTo>
                  <a:lnTo>
                    <a:pt x="88" y="47962"/>
                  </a:lnTo>
                  <a:lnTo>
                    <a:pt x="264" y="47962"/>
                  </a:lnTo>
                  <a:lnTo>
                    <a:pt x="351" y="47918"/>
                  </a:lnTo>
                  <a:lnTo>
                    <a:pt x="790" y="47260"/>
                  </a:lnTo>
                  <a:lnTo>
                    <a:pt x="3423" y="43267"/>
                  </a:lnTo>
                  <a:lnTo>
                    <a:pt x="3467" y="43223"/>
                  </a:lnTo>
                  <a:lnTo>
                    <a:pt x="3906" y="41862"/>
                  </a:lnTo>
                  <a:lnTo>
                    <a:pt x="3950" y="41819"/>
                  </a:lnTo>
                  <a:lnTo>
                    <a:pt x="4476" y="39317"/>
                  </a:lnTo>
                  <a:lnTo>
                    <a:pt x="4959" y="35895"/>
                  </a:lnTo>
                  <a:lnTo>
                    <a:pt x="5529" y="32165"/>
                  </a:lnTo>
                  <a:lnTo>
                    <a:pt x="6187" y="27645"/>
                  </a:lnTo>
                  <a:lnTo>
                    <a:pt x="7899" y="24486"/>
                  </a:lnTo>
                  <a:lnTo>
                    <a:pt x="11190" y="20098"/>
                  </a:lnTo>
                  <a:lnTo>
                    <a:pt x="13033" y="17728"/>
                  </a:lnTo>
                  <a:lnTo>
                    <a:pt x="15841" y="14130"/>
                  </a:lnTo>
                  <a:lnTo>
                    <a:pt x="16543" y="13516"/>
                  </a:lnTo>
                  <a:lnTo>
                    <a:pt x="16543" y="13472"/>
                  </a:lnTo>
                  <a:lnTo>
                    <a:pt x="17289" y="12594"/>
                  </a:lnTo>
                  <a:lnTo>
                    <a:pt x="18913" y="11366"/>
                  </a:lnTo>
                  <a:lnTo>
                    <a:pt x="20844" y="9786"/>
                  </a:lnTo>
                  <a:lnTo>
                    <a:pt x="23125" y="7987"/>
                  </a:lnTo>
                  <a:lnTo>
                    <a:pt x="27733" y="4301"/>
                  </a:lnTo>
                  <a:lnTo>
                    <a:pt x="30322" y="1844"/>
                  </a:lnTo>
                  <a:lnTo>
                    <a:pt x="32604" y="308"/>
                  </a:lnTo>
                  <a:lnTo>
                    <a:pt x="32647" y="264"/>
                  </a:lnTo>
                  <a:lnTo>
                    <a:pt x="32691" y="220"/>
                  </a:lnTo>
                  <a:lnTo>
                    <a:pt x="32691" y="132"/>
                  </a:lnTo>
                  <a:lnTo>
                    <a:pt x="32647" y="88"/>
                  </a:lnTo>
                  <a:lnTo>
                    <a:pt x="3260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81" name="Google Shape;14781;p408"/>
            <p:cNvSpPr/>
            <p:nvPr/>
          </p:nvSpPr>
          <p:spPr>
            <a:xfrm>
              <a:off x="5136275" y="3184950"/>
              <a:ext cx="854600" cy="1805700"/>
            </a:xfrm>
            <a:custGeom>
              <a:avLst/>
              <a:gdLst/>
              <a:ahLst/>
              <a:cxnLst/>
              <a:rect l="l" t="t" r="r" b="b"/>
              <a:pathLst>
                <a:path w="34184" h="72228" extrusionOk="0">
                  <a:moveTo>
                    <a:pt x="34052" y="0"/>
                  </a:moveTo>
                  <a:lnTo>
                    <a:pt x="33964" y="44"/>
                  </a:lnTo>
                  <a:lnTo>
                    <a:pt x="33920" y="44"/>
                  </a:lnTo>
                  <a:lnTo>
                    <a:pt x="30015" y="3072"/>
                  </a:lnTo>
                  <a:lnTo>
                    <a:pt x="25978" y="6319"/>
                  </a:lnTo>
                  <a:lnTo>
                    <a:pt x="23257" y="8513"/>
                  </a:lnTo>
                  <a:lnTo>
                    <a:pt x="20975" y="10400"/>
                  </a:lnTo>
                  <a:lnTo>
                    <a:pt x="19659" y="11453"/>
                  </a:lnTo>
                  <a:lnTo>
                    <a:pt x="16675" y="13340"/>
                  </a:lnTo>
                  <a:lnTo>
                    <a:pt x="16675" y="13384"/>
                  </a:lnTo>
                  <a:lnTo>
                    <a:pt x="15534" y="14656"/>
                  </a:lnTo>
                  <a:lnTo>
                    <a:pt x="14657" y="15885"/>
                  </a:lnTo>
                  <a:lnTo>
                    <a:pt x="13779" y="17114"/>
                  </a:lnTo>
                  <a:lnTo>
                    <a:pt x="12199" y="19615"/>
                  </a:lnTo>
                  <a:lnTo>
                    <a:pt x="10488" y="22248"/>
                  </a:lnTo>
                  <a:lnTo>
                    <a:pt x="9567" y="23564"/>
                  </a:lnTo>
                  <a:lnTo>
                    <a:pt x="8601" y="24837"/>
                  </a:lnTo>
                  <a:lnTo>
                    <a:pt x="7197" y="26811"/>
                  </a:lnTo>
                  <a:lnTo>
                    <a:pt x="7197" y="26899"/>
                  </a:lnTo>
                  <a:lnTo>
                    <a:pt x="6802" y="29005"/>
                  </a:lnTo>
                  <a:lnTo>
                    <a:pt x="6188" y="33876"/>
                  </a:lnTo>
                  <a:lnTo>
                    <a:pt x="5705" y="37386"/>
                  </a:lnTo>
                  <a:lnTo>
                    <a:pt x="5266" y="40502"/>
                  </a:lnTo>
                  <a:lnTo>
                    <a:pt x="4564" y="43793"/>
                  </a:lnTo>
                  <a:lnTo>
                    <a:pt x="3730" y="47479"/>
                  </a:lnTo>
                  <a:lnTo>
                    <a:pt x="1624" y="50814"/>
                  </a:lnTo>
                  <a:lnTo>
                    <a:pt x="878" y="52262"/>
                  </a:lnTo>
                  <a:lnTo>
                    <a:pt x="834" y="52350"/>
                  </a:lnTo>
                  <a:lnTo>
                    <a:pt x="527" y="54807"/>
                  </a:lnTo>
                  <a:lnTo>
                    <a:pt x="264" y="57527"/>
                  </a:lnTo>
                  <a:lnTo>
                    <a:pt x="1" y="59458"/>
                  </a:lnTo>
                  <a:lnTo>
                    <a:pt x="1" y="59502"/>
                  </a:lnTo>
                  <a:lnTo>
                    <a:pt x="1" y="59590"/>
                  </a:lnTo>
                  <a:lnTo>
                    <a:pt x="2414" y="62837"/>
                  </a:lnTo>
                  <a:lnTo>
                    <a:pt x="3774" y="64943"/>
                  </a:lnTo>
                  <a:lnTo>
                    <a:pt x="4608" y="66216"/>
                  </a:lnTo>
                  <a:lnTo>
                    <a:pt x="6275" y="68190"/>
                  </a:lnTo>
                  <a:lnTo>
                    <a:pt x="9391" y="71701"/>
                  </a:lnTo>
                  <a:lnTo>
                    <a:pt x="9435" y="71701"/>
                  </a:lnTo>
                  <a:lnTo>
                    <a:pt x="10093" y="72183"/>
                  </a:lnTo>
                  <a:lnTo>
                    <a:pt x="10181" y="72227"/>
                  </a:lnTo>
                  <a:lnTo>
                    <a:pt x="10707" y="72227"/>
                  </a:lnTo>
                  <a:lnTo>
                    <a:pt x="10751" y="72183"/>
                  </a:lnTo>
                  <a:lnTo>
                    <a:pt x="10839" y="72140"/>
                  </a:lnTo>
                  <a:lnTo>
                    <a:pt x="11804" y="71043"/>
                  </a:lnTo>
                  <a:lnTo>
                    <a:pt x="11848" y="70955"/>
                  </a:lnTo>
                  <a:lnTo>
                    <a:pt x="11848" y="70911"/>
                  </a:lnTo>
                  <a:lnTo>
                    <a:pt x="11804" y="70823"/>
                  </a:lnTo>
                  <a:lnTo>
                    <a:pt x="11804" y="70779"/>
                  </a:lnTo>
                  <a:lnTo>
                    <a:pt x="11717" y="70735"/>
                  </a:lnTo>
                  <a:lnTo>
                    <a:pt x="11585" y="70735"/>
                  </a:lnTo>
                  <a:lnTo>
                    <a:pt x="11541" y="70779"/>
                  </a:lnTo>
                  <a:lnTo>
                    <a:pt x="10620" y="71876"/>
                  </a:lnTo>
                  <a:lnTo>
                    <a:pt x="10269" y="71876"/>
                  </a:lnTo>
                  <a:lnTo>
                    <a:pt x="9654" y="71437"/>
                  </a:lnTo>
                  <a:lnTo>
                    <a:pt x="6539" y="67971"/>
                  </a:lnTo>
                  <a:lnTo>
                    <a:pt x="4915" y="65996"/>
                  </a:lnTo>
                  <a:lnTo>
                    <a:pt x="4038" y="64768"/>
                  </a:lnTo>
                  <a:lnTo>
                    <a:pt x="2677" y="62618"/>
                  </a:lnTo>
                  <a:lnTo>
                    <a:pt x="352" y="59414"/>
                  </a:lnTo>
                  <a:lnTo>
                    <a:pt x="615" y="57571"/>
                  </a:lnTo>
                  <a:lnTo>
                    <a:pt x="878" y="54851"/>
                  </a:lnTo>
                  <a:lnTo>
                    <a:pt x="1185" y="52393"/>
                  </a:lnTo>
                  <a:lnTo>
                    <a:pt x="1931" y="50989"/>
                  </a:lnTo>
                  <a:lnTo>
                    <a:pt x="4038" y="47654"/>
                  </a:lnTo>
                  <a:lnTo>
                    <a:pt x="4038" y="47567"/>
                  </a:lnTo>
                  <a:lnTo>
                    <a:pt x="4915" y="43837"/>
                  </a:lnTo>
                  <a:lnTo>
                    <a:pt x="5617" y="40546"/>
                  </a:lnTo>
                  <a:lnTo>
                    <a:pt x="6056" y="37430"/>
                  </a:lnTo>
                  <a:lnTo>
                    <a:pt x="6495" y="33920"/>
                  </a:lnTo>
                  <a:lnTo>
                    <a:pt x="7109" y="29093"/>
                  </a:lnTo>
                  <a:lnTo>
                    <a:pt x="7504" y="26987"/>
                  </a:lnTo>
                  <a:lnTo>
                    <a:pt x="8908" y="25056"/>
                  </a:lnTo>
                  <a:lnTo>
                    <a:pt x="9830" y="23783"/>
                  </a:lnTo>
                  <a:lnTo>
                    <a:pt x="10751" y="22467"/>
                  </a:lnTo>
                  <a:lnTo>
                    <a:pt x="12463" y="19790"/>
                  </a:lnTo>
                  <a:lnTo>
                    <a:pt x="14086" y="17289"/>
                  </a:lnTo>
                  <a:lnTo>
                    <a:pt x="14920" y="16060"/>
                  </a:lnTo>
                  <a:lnTo>
                    <a:pt x="15798" y="14876"/>
                  </a:lnTo>
                  <a:lnTo>
                    <a:pt x="16895" y="13647"/>
                  </a:lnTo>
                  <a:lnTo>
                    <a:pt x="19835" y="11760"/>
                  </a:lnTo>
                  <a:lnTo>
                    <a:pt x="19878" y="11760"/>
                  </a:lnTo>
                  <a:lnTo>
                    <a:pt x="21195" y="10663"/>
                  </a:lnTo>
                  <a:lnTo>
                    <a:pt x="23477" y="8820"/>
                  </a:lnTo>
                  <a:lnTo>
                    <a:pt x="26241" y="6626"/>
                  </a:lnTo>
                  <a:lnTo>
                    <a:pt x="30234" y="3379"/>
                  </a:lnTo>
                  <a:lnTo>
                    <a:pt x="34140" y="351"/>
                  </a:lnTo>
                  <a:lnTo>
                    <a:pt x="34183" y="264"/>
                  </a:lnTo>
                  <a:lnTo>
                    <a:pt x="34183" y="220"/>
                  </a:lnTo>
                  <a:lnTo>
                    <a:pt x="34183" y="132"/>
                  </a:lnTo>
                  <a:lnTo>
                    <a:pt x="34183" y="88"/>
                  </a:lnTo>
                  <a:lnTo>
                    <a:pt x="34096" y="44"/>
                  </a:lnTo>
                  <a:lnTo>
                    <a:pt x="3405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82" name="Google Shape;14782;p408"/>
            <p:cNvSpPr/>
            <p:nvPr/>
          </p:nvSpPr>
          <p:spPr>
            <a:xfrm>
              <a:off x="5101175" y="3159725"/>
              <a:ext cx="862275" cy="1886875"/>
            </a:xfrm>
            <a:custGeom>
              <a:avLst/>
              <a:gdLst/>
              <a:ahLst/>
              <a:cxnLst/>
              <a:rect l="l" t="t" r="r" b="b"/>
              <a:pathLst>
                <a:path w="34491" h="75475" extrusionOk="0">
                  <a:moveTo>
                    <a:pt x="34271" y="0"/>
                  </a:moveTo>
                  <a:lnTo>
                    <a:pt x="34183" y="44"/>
                  </a:lnTo>
                  <a:lnTo>
                    <a:pt x="31287" y="2238"/>
                  </a:lnTo>
                  <a:lnTo>
                    <a:pt x="22555" y="9303"/>
                  </a:lnTo>
                  <a:lnTo>
                    <a:pt x="19834" y="11409"/>
                  </a:lnTo>
                  <a:lnTo>
                    <a:pt x="17509" y="12506"/>
                  </a:lnTo>
                  <a:lnTo>
                    <a:pt x="16938" y="12813"/>
                  </a:lnTo>
                  <a:lnTo>
                    <a:pt x="16456" y="13164"/>
                  </a:lnTo>
                  <a:lnTo>
                    <a:pt x="15929" y="13515"/>
                  </a:lnTo>
                  <a:lnTo>
                    <a:pt x="15446" y="13910"/>
                  </a:lnTo>
                  <a:lnTo>
                    <a:pt x="14964" y="14393"/>
                  </a:lnTo>
                  <a:lnTo>
                    <a:pt x="14481" y="14875"/>
                  </a:lnTo>
                  <a:lnTo>
                    <a:pt x="13559" y="15885"/>
                  </a:lnTo>
                  <a:lnTo>
                    <a:pt x="12726" y="17026"/>
                  </a:lnTo>
                  <a:lnTo>
                    <a:pt x="11892" y="18210"/>
                  </a:lnTo>
                  <a:lnTo>
                    <a:pt x="11058" y="19483"/>
                  </a:lnTo>
                  <a:lnTo>
                    <a:pt x="10268" y="20712"/>
                  </a:lnTo>
                  <a:lnTo>
                    <a:pt x="9479" y="21940"/>
                  </a:lnTo>
                  <a:lnTo>
                    <a:pt x="8733" y="23125"/>
                  </a:lnTo>
                  <a:lnTo>
                    <a:pt x="7943" y="24222"/>
                  </a:lnTo>
                  <a:lnTo>
                    <a:pt x="7197" y="25187"/>
                  </a:lnTo>
                  <a:lnTo>
                    <a:pt x="7153" y="25275"/>
                  </a:lnTo>
                  <a:lnTo>
                    <a:pt x="6846" y="26240"/>
                  </a:lnTo>
                  <a:lnTo>
                    <a:pt x="6846" y="26328"/>
                  </a:lnTo>
                  <a:lnTo>
                    <a:pt x="7021" y="27513"/>
                  </a:lnTo>
                  <a:lnTo>
                    <a:pt x="6319" y="33876"/>
                  </a:lnTo>
                  <a:lnTo>
                    <a:pt x="5836" y="37605"/>
                  </a:lnTo>
                  <a:lnTo>
                    <a:pt x="5398" y="40896"/>
                  </a:lnTo>
                  <a:lnTo>
                    <a:pt x="5047" y="43003"/>
                  </a:lnTo>
                  <a:lnTo>
                    <a:pt x="3950" y="47522"/>
                  </a:lnTo>
                  <a:lnTo>
                    <a:pt x="3423" y="49716"/>
                  </a:lnTo>
                  <a:lnTo>
                    <a:pt x="1756" y="52964"/>
                  </a:lnTo>
                  <a:lnTo>
                    <a:pt x="1712" y="53007"/>
                  </a:lnTo>
                  <a:lnTo>
                    <a:pt x="1229" y="56957"/>
                  </a:lnTo>
                  <a:lnTo>
                    <a:pt x="88" y="61345"/>
                  </a:lnTo>
                  <a:lnTo>
                    <a:pt x="0" y="62398"/>
                  </a:lnTo>
                  <a:lnTo>
                    <a:pt x="44" y="62529"/>
                  </a:lnTo>
                  <a:lnTo>
                    <a:pt x="1843" y="64811"/>
                  </a:lnTo>
                  <a:lnTo>
                    <a:pt x="4739" y="68146"/>
                  </a:lnTo>
                  <a:lnTo>
                    <a:pt x="6144" y="69814"/>
                  </a:lnTo>
                  <a:lnTo>
                    <a:pt x="8250" y="72095"/>
                  </a:lnTo>
                  <a:lnTo>
                    <a:pt x="9830" y="74026"/>
                  </a:lnTo>
                  <a:lnTo>
                    <a:pt x="10927" y="75386"/>
                  </a:lnTo>
                  <a:lnTo>
                    <a:pt x="11014" y="75430"/>
                  </a:lnTo>
                  <a:lnTo>
                    <a:pt x="11058" y="75474"/>
                  </a:lnTo>
                  <a:lnTo>
                    <a:pt x="11146" y="75430"/>
                  </a:lnTo>
                  <a:lnTo>
                    <a:pt x="11365" y="75343"/>
                  </a:lnTo>
                  <a:lnTo>
                    <a:pt x="11453" y="75299"/>
                  </a:lnTo>
                  <a:lnTo>
                    <a:pt x="12462" y="73763"/>
                  </a:lnTo>
                  <a:lnTo>
                    <a:pt x="12506" y="73719"/>
                  </a:lnTo>
                  <a:lnTo>
                    <a:pt x="12506" y="73631"/>
                  </a:lnTo>
                  <a:lnTo>
                    <a:pt x="12462" y="73587"/>
                  </a:lnTo>
                  <a:lnTo>
                    <a:pt x="12419" y="73543"/>
                  </a:lnTo>
                  <a:lnTo>
                    <a:pt x="12375" y="73500"/>
                  </a:lnTo>
                  <a:lnTo>
                    <a:pt x="12287" y="73500"/>
                  </a:lnTo>
                  <a:lnTo>
                    <a:pt x="12243" y="73543"/>
                  </a:lnTo>
                  <a:lnTo>
                    <a:pt x="12199" y="73587"/>
                  </a:lnTo>
                  <a:lnTo>
                    <a:pt x="11190" y="75035"/>
                  </a:lnTo>
                  <a:lnTo>
                    <a:pt x="11146" y="75079"/>
                  </a:lnTo>
                  <a:lnTo>
                    <a:pt x="10093" y="73807"/>
                  </a:lnTo>
                  <a:lnTo>
                    <a:pt x="8513" y="71876"/>
                  </a:lnTo>
                  <a:lnTo>
                    <a:pt x="6407" y="69594"/>
                  </a:lnTo>
                  <a:lnTo>
                    <a:pt x="2151" y="64592"/>
                  </a:lnTo>
                  <a:lnTo>
                    <a:pt x="395" y="62354"/>
                  </a:lnTo>
                  <a:lnTo>
                    <a:pt x="439" y="61389"/>
                  </a:lnTo>
                  <a:lnTo>
                    <a:pt x="1580" y="57044"/>
                  </a:lnTo>
                  <a:lnTo>
                    <a:pt x="1580" y="57001"/>
                  </a:lnTo>
                  <a:lnTo>
                    <a:pt x="2063" y="53095"/>
                  </a:lnTo>
                  <a:lnTo>
                    <a:pt x="3774" y="49848"/>
                  </a:lnTo>
                  <a:lnTo>
                    <a:pt x="3774" y="49804"/>
                  </a:lnTo>
                  <a:lnTo>
                    <a:pt x="4301" y="47610"/>
                  </a:lnTo>
                  <a:lnTo>
                    <a:pt x="5398" y="43091"/>
                  </a:lnTo>
                  <a:lnTo>
                    <a:pt x="5749" y="40940"/>
                  </a:lnTo>
                  <a:lnTo>
                    <a:pt x="6188" y="37649"/>
                  </a:lnTo>
                  <a:lnTo>
                    <a:pt x="6670" y="33920"/>
                  </a:lnTo>
                  <a:lnTo>
                    <a:pt x="7372" y="27557"/>
                  </a:lnTo>
                  <a:lnTo>
                    <a:pt x="7372" y="27469"/>
                  </a:lnTo>
                  <a:lnTo>
                    <a:pt x="7197" y="26284"/>
                  </a:lnTo>
                  <a:lnTo>
                    <a:pt x="7460" y="25407"/>
                  </a:lnTo>
                  <a:lnTo>
                    <a:pt x="8250" y="24397"/>
                  </a:lnTo>
                  <a:lnTo>
                    <a:pt x="9040" y="23300"/>
                  </a:lnTo>
                  <a:lnTo>
                    <a:pt x="9786" y="22116"/>
                  </a:lnTo>
                  <a:lnTo>
                    <a:pt x="10576" y="20887"/>
                  </a:lnTo>
                  <a:lnTo>
                    <a:pt x="12155" y="18430"/>
                  </a:lnTo>
                  <a:lnTo>
                    <a:pt x="12989" y="17245"/>
                  </a:lnTo>
                  <a:lnTo>
                    <a:pt x="13823" y="16148"/>
                  </a:lnTo>
                  <a:lnTo>
                    <a:pt x="14700" y="15139"/>
                  </a:lnTo>
                  <a:lnTo>
                    <a:pt x="15183" y="14656"/>
                  </a:lnTo>
                  <a:lnTo>
                    <a:pt x="15622" y="14217"/>
                  </a:lnTo>
                  <a:lnTo>
                    <a:pt x="16105" y="13822"/>
                  </a:lnTo>
                  <a:lnTo>
                    <a:pt x="16631" y="13427"/>
                  </a:lnTo>
                  <a:lnTo>
                    <a:pt x="17114" y="13120"/>
                  </a:lnTo>
                  <a:lnTo>
                    <a:pt x="17640" y="12857"/>
                  </a:lnTo>
                  <a:lnTo>
                    <a:pt x="20010" y="11716"/>
                  </a:lnTo>
                  <a:lnTo>
                    <a:pt x="20054" y="11716"/>
                  </a:lnTo>
                  <a:lnTo>
                    <a:pt x="22774" y="9566"/>
                  </a:lnTo>
                  <a:lnTo>
                    <a:pt x="27865" y="5441"/>
                  </a:lnTo>
                  <a:lnTo>
                    <a:pt x="31507" y="2545"/>
                  </a:lnTo>
                  <a:lnTo>
                    <a:pt x="34403" y="307"/>
                  </a:lnTo>
                  <a:lnTo>
                    <a:pt x="34447" y="263"/>
                  </a:lnTo>
                  <a:lnTo>
                    <a:pt x="34490" y="219"/>
                  </a:lnTo>
                  <a:lnTo>
                    <a:pt x="34490" y="132"/>
                  </a:lnTo>
                  <a:lnTo>
                    <a:pt x="34447" y="88"/>
                  </a:lnTo>
                  <a:lnTo>
                    <a:pt x="34403" y="44"/>
                  </a:lnTo>
                  <a:lnTo>
                    <a:pt x="3431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83" name="Google Shape;14783;p408"/>
            <p:cNvSpPr/>
            <p:nvPr/>
          </p:nvSpPr>
          <p:spPr>
            <a:xfrm>
              <a:off x="5644200" y="4235875"/>
              <a:ext cx="110825" cy="70225"/>
            </a:xfrm>
            <a:custGeom>
              <a:avLst/>
              <a:gdLst/>
              <a:ahLst/>
              <a:cxnLst/>
              <a:rect l="l" t="t" r="r" b="b"/>
              <a:pathLst>
                <a:path w="4433" h="2809" extrusionOk="0">
                  <a:moveTo>
                    <a:pt x="3116" y="352"/>
                  </a:moveTo>
                  <a:lnTo>
                    <a:pt x="3555" y="571"/>
                  </a:lnTo>
                  <a:lnTo>
                    <a:pt x="4081" y="1361"/>
                  </a:lnTo>
                  <a:lnTo>
                    <a:pt x="4037" y="2107"/>
                  </a:lnTo>
                  <a:lnTo>
                    <a:pt x="3862" y="2326"/>
                  </a:lnTo>
                  <a:lnTo>
                    <a:pt x="3511" y="2458"/>
                  </a:lnTo>
                  <a:lnTo>
                    <a:pt x="2370" y="2414"/>
                  </a:lnTo>
                  <a:lnTo>
                    <a:pt x="746" y="1844"/>
                  </a:lnTo>
                  <a:lnTo>
                    <a:pt x="351" y="1493"/>
                  </a:lnTo>
                  <a:lnTo>
                    <a:pt x="351" y="1449"/>
                  </a:lnTo>
                  <a:lnTo>
                    <a:pt x="658" y="1229"/>
                  </a:lnTo>
                  <a:lnTo>
                    <a:pt x="2107" y="396"/>
                  </a:lnTo>
                  <a:lnTo>
                    <a:pt x="3116" y="352"/>
                  </a:lnTo>
                  <a:close/>
                  <a:moveTo>
                    <a:pt x="3160" y="1"/>
                  </a:moveTo>
                  <a:lnTo>
                    <a:pt x="2063" y="45"/>
                  </a:lnTo>
                  <a:lnTo>
                    <a:pt x="1975" y="88"/>
                  </a:lnTo>
                  <a:lnTo>
                    <a:pt x="483" y="922"/>
                  </a:lnTo>
                  <a:lnTo>
                    <a:pt x="439" y="922"/>
                  </a:lnTo>
                  <a:lnTo>
                    <a:pt x="88" y="1229"/>
                  </a:lnTo>
                  <a:lnTo>
                    <a:pt x="44" y="1273"/>
                  </a:lnTo>
                  <a:lnTo>
                    <a:pt x="0" y="1361"/>
                  </a:lnTo>
                  <a:lnTo>
                    <a:pt x="0" y="1536"/>
                  </a:lnTo>
                  <a:lnTo>
                    <a:pt x="88" y="1668"/>
                  </a:lnTo>
                  <a:lnTo>
                    <a:pt x="527" y="2151"/>
                  </a:lnTo>
                  <a:lnTo>
                    <a:pt x="615" y="2195"/>
                  </a:lnTo>
                  <a:lnTo>
                    <a:pt x="2282" y="2721"/>
                  </a:lnTo>
                  <a:lnTo>
                    <a:pt x="2326" y="2765"/>
                  </a:lnTo>
                  <a:lnTo>
                    <a:pt x="3555" y="2809"/>
                  </a:lnTo>
                  <a:lnTo>
                    <a:pt x="3598" y="2809"/>
                  </a:lnTo>
                  <a:lnTo>
                    <a:pt x="4037" y="2633"/>
                  </a:lnTo>
                  <a:lnTo>
                    <a:pt x="4081" y="2590"/>
                  </a:lnTo>
                  <a:lnTo>
                    <a:pt x="4344" y="2326"/>
                  </a:lnTo>
                  <a:lnTo>
                    <a:pt x="4388" y="2195"/>
                  </a:lnTo>
                  <a:lnTo>
                    <a:pt x="4432" y="1361"/>
                  </a:lnTo>
                  <a:lnTo>
                    <a:pt x="4388" y="1229"/>
                  </a:lnTo>
                  <a:lnTo>
                    <a:pt x="3818" y="352"/>
                  </a:lnTo>
                  <a:lnTo>
                    <a:pt x="3730" y="308"/>
                  </a:lnTo>
                  <a:lnTo>
                    <a:pt x="324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84" name="Google Shape;14784;p408"/>
            <p:cNvSpPr/>
            <p:nvPr/>
          </p:nvSpPr>
          <p:spPr>
            <a:xfrm>
              <a:off x="5600325" y="4217225"/>
              <a:ext cx="172250" cy="154700"/>
            </a:xfrm>
            <a:custGeom>
              <a:avLst/>
              <a:gdLst/>
              <a:ahLst/>
              <a:cxnLst/>
              <a:rect l="l" t="t" r="r" b="b"/>
              <a:pathLst>
                <a:path w="6890" h="6188" extrusionOk="0">
                  <a:moveTo>
                    <a:pt x="4915" y="352"/>
                  </a:moveTo>
                  <a:lnTo>
                    <a:pt x="5704" y="703"/>
                  </a:lnTo>
                  <a:lnTo>
                    <a:pt x="5924" y="922"/>
                  </a:lnTo>
                  <a:lnTo>
                    <a:pt x="6494" y="2590"/>
                  </a:lnTo>
                  <a:lnTo>
                    <a:pt x="6538" y="5793"/>
                  </a:lnTo>
                  <a:lnTo>
                    <a:pt x="6494" y="5837"/>
                  </a:lnTo>
                  <a:lnTo>
                    <a:pt x="6143" y="5837"/>
                  </a:lnTo>
                  <a:lnTo>
                    <a:pt x="4651" y="5486"/>
                  </a:lnTo>
                  <a:lnTo>
                    <a:pt x="2589" y="4740"/>
                  </a:lnTo>
                  <a:lnTo>
                    <a:pt x="878" y="3906"/>
                  </a:lnTo>
                  <a:lnTo>
                    <a:pt x="570" y="3599"/>
                  </a:lnTo>
                  <a:lnTo>
                    <a:pt x="351" y="2853"/>
                  </a:lnTo>
                  <a:lnTo>
                    <a:pt x="570" y="2414"/>
                  </a:lnTo>
                  <a:lnTo>
                    <a:pt x="965" y="1975"/>
                  </a:lnTo>
                  <a:lnTo>
                    <a:pt x="2677" y="1010"/>
                  </a:lnTo>
                  <a:lnTo>
                    <a:pt x="4125" y="396"/>
                  </a:lnTo>
                  <a:lnTo>
                    <a:pt x="4915" y="352"/>
                  </a:lnTo>
                  <a:close/>
                  <a:moveTo>
                    <a:pt x="4915" y="1"/>
                  </a:moveTo>
                  <a:lnTo>
                    <a:pt x="4081" y="45"/>
                  </a:lnTo>
                  <a:lnTo>
                    <a:pt x="3993" y="45"/>
                  </a:lnTo>
                  <a:lnTo>
                    <a:pt x="2501" y="703"/>
                  </a:lnTo>
                  <a:lnTo>
                    <a:pt x="746" y="1668"/>
                  </a:lnTo>
                  <a:lnTo>
                    <a:pt x="702" y="1712"/>
                  </a:lnTo>
                  <a:lnTo>
                    <a:pt x="263" y="2195"/>
                  </a:lnTo>
                  <a:lnTo>
                    <a:pt x="263" y="2239"/>
                  </a:lnTo>
                  <a:lnTo>
                    <a:pt x="0" y="2765"/>
                  </a:lnTo>
                  <a:lnTo>
                    <a:pt x="0" y="2853"/>
                  </a:lnTo>
                  <a:lnTo>
                    <a:pt x="219" y="3730"/>
                  </a:lnTo>
                  <a:lnTo>
                    <a:pt x="263" y="3818"/>
                  </a:lnTo>
                  <a:lnTo>
                    <a:pt x="658" y="4169"/>
                  </a:lnTo>
                  <a:lnTo>
                    <a:pt x="702" y="4213"/>
                  </a:lnTo>
                  <a:lnTo>
                    <a:pt x="2457" y="5047"/>
                  </a:lnTo>
                  <a:lnTo>
                    <a:pt x="4564" y="5793"/>
                  </a:lnTo>
                  <a:lnTo>
                    <a:pt x="6099" y="6188"/>
                  </a:lnTo>
                  <a:lnTo>
                    <a:pt x="6538" y="6188"/>
                  </a:lnTo>
                  <a:lnTo>
                    <a:pt x="6626" y="6144"/>
                  </a:lnTo>
                  <a:lnTo>
                    <a:pt x="6802" y="6012"/>
                  </a:lnTo>
                  <a:lnTo>
                    <a:pt x="6889" y="5968"/>
                  </a:lnTo>
                  <a:lnTo>
                    <a:pt x="6889" y="5881"/>
                  </a:lnTo>
                  <a:lnTo>
                    <a:pt x="6845" y="2546"/>
                  </a:lnTo>
                  <a:lnTo>
                    <a:pt x="6802" y="2502"/>
                  </a:lnTo>
                  <a:lnTo>
                    <a:pt x="6231" y="791"/>
                  </a:lnTo>
                  <a:lnTo>
                    <a:pt x="6231" y="747"/>
                  </a:lnTo>
                  <a:lnTo>
                    <a:pt x="5968" y="439"/>
                  </a:lnTo>
                  <a:lnTo>
                    <a:pt x="5880" y="396"/>
                  </a:lnTo>
                  <a:lnTo>
                    <a:pt x="500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85" name="Google Shape;14785;p408"/>
            <p:cNvSpPr/>
            <p:nvPr/>
          </p:nvSpPr>
          <p:spPr>
            <a:xfrm>
              <a:off x="5555325" y="4199675"/>
              <a:ext cx="240275" cy="216125"/>
            </a:xfrm>
            <a:custGeom>
              <a:avLst/>
              <a:gdLst/>
              <a:ahLst/>
              <a:cxnLst/>
              <a:rect l="l" t="t" r="r" b="b"/>
              <a:pathLst>
                <a:path w="9611" h="8645" extrusionOk="0">
                  <a:moveTo>
                    <a:pt x="6715" y="352"/>
                  </a:moveTo>
                  <a:lnTo>
                    <a:pt x="7856" y="747"/>
                  </a:lnTo>
                  <a:lnTo>
                    <a:pt x="8207" y="1010"/>
                  </a:lnTo>
                  <a:lnTo>
                    <a:pt x="8865" y="3072"/>
                  </a:lnTo>
                  <a:lnTo>
                    <a:pt x="9260" y="6495"/>
                  </a:lnTo>
                  <a:lnTo>
                    <a:pt x="8953" y="7636"/>
                  </a:lnTo>
                  <a:lnTo>
                    <a:pt x="8645" y="8294"/>
                  </a:lnTo>
                  <a:lnTo>
                    <a:pt x="7987" y="8206"/>
                  </a:lnTo>
                  <a:lnTo>
                    <a:pt x="1054" y="6495"/>
                  </a:lnTo>
                  <a:lnTo>
                    <a:pt x="484" y="6144"/>
                  </a:lnTo>
                  <a:lnTo>
                    <a:pt x="396" y="5968"/>
                  </a:lnTo>
                  <a:lnTo>
                    <a:pt x="1932" y="2677"/>
                  </a:lnTo>
                  <a:lnTo>
                    <a:pt x="2546" y="2063"/>
                  </a:lnTo>
                  <a:lnTo>
                    <a:pt x="4433" y="1010"/>
                  </a:lnTo>
                  <a:lnTo>
                    <a:pt x="5837" y="439"/>
                  </a:lnTo>
                  <a:lnTo>
                    <a:pt x="6715" y="352"/>
                  </a:lnTo>
                  <a:close/>
                  <a:moveTo>
                    <a:pt x="6715" y="1"/>
                  </a:moveTo>
                  <a:lnTo>
                    <a:pt x="5793" y="88"/>
                  </a:lnTo>
                  <a:lnTo>
                    <a:pt x="5749" y="88"/>
                  </a:lnTo>
                  <a:lnTo>
                    <a:pt x="4301" y="703"/>
                  </a:lnTo>
                  <a:lnTo>
                    <a:pt x="2370" y="1756"/>
                  </a:lnTo>
                  <a:lnTo>
                    <a:pt x="2327" y="1800"/>
                  </a:lnTo>
                  <a:lnTo>
                    <a:pt x="1668" y="2414"/>
                  </a:lnTo>
                  <a:lnTo>
                    <a:pt x="1625" y="2502"/>
                  </a:lnTo>
                  <a:lnTo>
                    <a:pt x="45" y="5881"/>
                  </a:lnTo>
                  <a:lnTo>
                    <a:pt x="1" y="5968"/>
                  </a:lnTo>
                  <a:lnTo>
                    <a:pt x="45" y="6056"/>
                  </a:lnTo>
                  <a:lnTo>
                    <a:pt x="176" y="6363"/>
                  </a:lnTo>
                  <a:lnTo>
                    <a:pt x="264" y="6451"/>
                  </a:lnTo>
                  <a:lnTo>
                    <a:pt x="922" y="6802"/>
                  </a:lnTo>
                  <a:lnTo>
                    <a:pt x="966" y="6802"/>
                  </a:lnTo>
                  <a:lnTo>
                    <a:pt x="5793" y="8031"/>
                  </a:lnTo>
                  <a:lnTo>
                    <a:pt x="7899" y="8557"/>
                  </a:lnTo>
                  <a:lnTo>
                    <a:pt x="7943" y="8557"/>
                  </a:lnTo>
                  <a:lnTo>
                    <a:pt x="8733" y="8645"/>
                  </a:lnTo>
                  <a:lnTo>
                    <a:pt x="8865" y="8601"/>
                  </a:lnTo>
                  <a:lnTo>
                    <a:pt x="8909" y="8557"/>
                  </a:lnTo>
                  <a:lnTo>
                    <a:pt x="9304" y="7767"/>
                  </a:lnTo>
                  <a:lnTo>
                    <a:pt x="9304" y="7724"/>
                  </a:lnTo>
                  <a:lnTo>
                    <a:pt x="9611" y="6583"/>
                  </a:lnTo>
                  <a:lnTo>
                    <a:pt x="9611" y="6495"/>
                  </a:lnTo>
                  <a:lnTo>
                    <a:pt x="9216" y="2984"/>
                  </a:lnTo>
                  <a:lnTo>
                    <a:pt x="9216" y="2941"/>
                  </a:lnTo>
                  <a:lnTo>
                    <a:pt x="8514" y="834"/>
                  </a:lnTo>
                  <a:lnTo>
                    <a:pt x="8470" y="747"/>
                  </a:lnTo>
                  <a:lnTo>
                    <a:pt x="8031" y="439"/>
                  </a:lnTo>
                  <a:lnTo>
                    <a:pt x="7987" y="396"/>
                  </a:lnTo>
                  <a:lnTo>
                    <a:pt x="680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86" name="Google Shape;14786;p408"/>
            <p:cNvSpPr/>
            <p:nvPr/>
          </p:nvSpPr>
          <p:spPr>
            <a:xfrm>
              <a:off x="5499400" y="4181025"/>
              <a:ext cx="342275" cy="296225"/>
            </a:xfrm>
            <a:custGeom>
              <a:avLst/>
              <a:gdLst/>
              <a:ahLst/>
              <a:cxnLst/>
              <a:rect l="l" t="t" r="r" b="b"/>
              <a:pathLst>
                <a:path w="13691" h="11849" extrusionOk="0">
                  <a:moveTo>
                    <a:pt x="8952" y="352"/>
                  </a:moveTo>
                  <a:lnTo>
                    <a:pt x="10882" y="1142"/>
                  </a:lnTo>
                  <a:lnTo>
                    <a:pt x="11848" y="4213"/>
                  </a:lnTo>
                  <a:lnTo>
                    <a:pt x="12462" y="8162"/>
                  </a:lnTo>
                  <a:lnTo>
                    <a:pt x="12462" y="8250"/>
                  </a:lnTo>
                  <a:lnTo>
                    <a:pt x="13340" y="9479"/>
                  </a:lnTo>
                  <a:lnTo>
                    <a:pt x="13340" y="9961"/>
                  </a:lnTo>
                  <a:lnTo>
                    <a:pt x="12901" y="10444"/>
                  </a:lnTo>
                  <a:lnTo>
                    <a:pt x="11497" y="11146"/>
                  </a:lnTo>
                  <a:lnTo>
                    <a:pt x="10444" y="11497"/>
                  </a:lnTo>
                  <a:lnTo>
                    <a:pt x="8381" y="10664"/>
                  </a:lnTo>
                  <a:lnTo>
                    <a:pt x="5002" y="9874"/>
                  </a:lnTo>
                  <a:lnTo>
                    <a:pt x="1536" y="9303"/>
                  </a:lnTo>
                  <a:lnTo>
                    <a:pt x="351" y="8952"/>
                  </a:lnTo>
                  <a:lnTo>
                    <a:pt x="351" y="8689"/>
                  </a:lnTo>
                  <a:lnTo>
                    <a:pt x="570" y="8162"/>
                  </a:lnTo>
                  <a:lnTo>
                    <a:pt x="1667" y="6583"/>
                  </a:lnTo>
                  <a:lnTo>
                    <a:pt x="3028" y="4433"/>
                  </a:lnTo>
                  <a:lnTo>
                    <a:pt x="3993" y="2590"/>
                  </a:lnTo>
                  <a:lnTo>
                    <a:pt x="5310" y="1712"/>
                  </a:lnTo>
                  <a:lnTo>
                    <a:pt x="8162" y="352"/>
                  </a:lnTo>
                  <a:close/>
                  <a:moveTo>
                    <a:pt x="8118" y="1"/>
                  </a:moveTo>
                  <a:lnTo>
                    <a:pt x="8074" y="44"/>
                  </a:lnTo>
                  <a:lnTo>
                    <a:pt x="5178" y="1405"/>
                  </a:lnTo>
                  <a:lnTo>
                    <a:pt x="5134" y="1405"/>
                  </a:lnTo>
                  <a:lnTo>
                    <a:pt x="3774" y="2326"/>
                  </a:lnTo>
                  <a:lnTo>
                    <a:pt x="3686" y="2370"/>
                  </a:lnTo>
                  <a:lnTo>
                    <a:pt x="2721" y="4257"/>
                  </a:lnTo>
                  <a:lnTo>
                    <a:pt x="1360" y="6407"/>
                  </a:lnTo>
                  <a:lnTo>
                    <a:pt x="263" y="7943"/>
                  </a:lnTo>
                  <a:lnTo>
                    <a:pt x="263" y="7987"/>
                  </a:lnTo>
                  <a:lnTo>
                    <a:pt x="44" y="8601"/>
                  </a:lnTo>
                  <a:lnTo>
                    <a:pt x="0" y="8645"/>
                  </a:lnTo>
                  <a:lnTo>
                    <a:pt x="0" y="9084"/>
                  </a:lnTo>
                  <a:lnTo>
                    <a:pt x="0" y="9215"/>
                  </a:lnTo>
                  <a:lnTo>
                    <a:pt x="88" y="9259"/>
                  </a:lnTo>
                  <a:lnTo>
                    <a:pt x="1448" y="9654"/>
                  </a:lnTo>
                  <a:lnTo>
                    <a:pt x="1492" y="9654"/>
                  </a:lnTo>
                  <a:lnTo>
                    <a:pt x="4959" y="10225"/>
                  </a:lnTo>
                  <a:lnTo>
                    <a:pt x="8293" y="11015"/>
                  </a:lnTo>
                  <a:lnTo>
                    <a:pt x="10400" y="11848"/>
                  </a:lnTo>
                  <a:lnTo>
                    <a:pt x="10531" y="11848"/>
                  </a:lnTo>
                  <a:lnTo>
                    <a:pt x="11584" y="11497"/>
                  </a:lnTo>
                  <a:lnTo>
                    <a:pt x="11628" y="11453"/>
                  </a:lnTo>
                  <a:lnTo>
                    <a:pt x="13120" y="10707"/>
                  </a:lnTo>
                  <a:lnTo>
                    <a:pt x="13164" y="10664"/>
                  </a:lnTo>
                  <a:lnTo>
                    <a:pt x="13647" y="10137"/>
                  </a:lnTo>
                  <a:lnTo>
                    <a:pt x="13691" y="10005"/>
                  </a:lnTo>
                  <a:lnTo>
                    <a:pt x="13691" y="9435"/>
                  </a:lnTo>
                  <a:lnTo>
                    <a:pt x="13647" y="9347"/>
                  </a:lnTo>
                  <a:lnTo>
                    <a:pt x="12813" y="8075"/>
                  </a:lnTo>
                  <a:lnTo>
                    <a:pt x="12155" y="4169"/>
                  </a:lnTo>
                  <a:lnTo>
                    <a:pt x="12155" y="4125"/>
                  </a:lnTo>
                  <a:lnTo>
                    <a:pt x="11190" y="966"/>
                  </a:lnTo>
                  <a:lnTo>
                    <a:pt x="11190" y="878"/>
                  </a:lnTo>
                  <a:lnTo>
                    <a:pt x="11102" y="834"/>
                  </a:lnTo>
                  <a:lnTo>
                    <a:pt x="9039" y="44"/>
                  </a:lnTo>
                  <a:lnTo>
                    <a:pt x="899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87" name="Google Shape;14787;p408"/>
            <p:cNvSpPr/>
            <p:nvPr/>
          </p:nvSpPr>
          <p:spPr>
            <a:xfrm>
              <a:off x="5288750" y="4500250"/>
              <a:ext cx="79025" cy="51600"/>
            </a:xfrm>
            <a:custGeom>
              <a:avLst/>
              <a:gdLst/>
              <a:ahLst/>
              <a:cxnLst/>
              <a:rect l="l" t="t" r="r" b="b"/>
              <a:pathLst>
                <a:path w="3161" h="2064" extrusionOk="0">
                  <a:moveTo>
                    <a:pt x="1932" y="352"/>
                  </a:moveTo>
                  <a:lnTo>
                    <a:pt x="2502" y="571"/>
                  </a:lnTo>
                  <a:lnTo>
                    <a:pt x="2678" y="703"/>
                  </a:lnTo>
                  <a:lnTo>
                    <a:pt x="2546" y="791"/>
                  </a:lnTo>
                  <a:lnTo>
                    <a:pt x="1493" y="1361"/>
                  </a:lnTo>
                  <a:lnTo>
                    <a:pt x="352" y="1668"/>
                  </a:lnTo>
                  <a:lnTo>
                    <a:pt x="352" y="1624"/>
                  </a:lnTo>
                  <a:lnTo>
                    <a:pt x="747" y="1054"/>
                  </a:lnTo>
                  <a:lnTo>
                    <a:pt x="1317" y="483"/>
                  </a:lnTo>
                  <a:lnTo>
                    <a:pt x="1932" y="352"/>
                  </a:lnTo>
                  <a:close/>
                  <a:moveTo>
                    <a:pt x="1932" y="1"/>
                  </a:moveTo>
                  <a:lnTo>
                    <a:pt x="1186" y="132"/>
                  </a:lnTo>
                  <a:lnTo>
                    <a:pt x="1098" y="176"/>
                  </a:lnTo>
                  <a:lnTo>
                    <a:pt x="484" y="791"/>
                  </a:lnTo>
                  <a:lnTo>
                    <a:pt x="484" y="835"/>
                  </a:lnTo>
                  <a:lnTo>
                    <a:pt x="45" y="1493"/>
                  </a:lnTo>
                  <a:lnTo>
                    <a:pt x="45" y="1537"/>
                  </a:lnTo>
                  <a:lnTo>
                    <a:pt x="1" y="1888"/>
                  </a:lnTo>
                  <a:lnTo>
                    <a:pt x="1" y="1975"/>
                  </a:lnTo>
                  <a:lnTo>
                    <a:pt x="45" y="2019"/>
                  </a:lnTo>
                  <a:lnTo>
                    <a:pt x="176" y="2063"/>
                  </a:lnTo>
                  <a:lnTo>
                    <a:pt x="220" y="2063"/>
                  </a:lnTo>
                  <a:lnTo>
                    <a:pt x="1581" y="1668"/>
                  </a:lnTo>
                  <a:lnTo>
                    <a:pt x="1625" y="1668"/>
                  </a:lnTo>
                  <a:lnTo>
                    <a:pt x="2678" y="1098"/>
                  </a:lnTo>
                  <a:lnTo>
                    <a:pt x="3073" y="922"/>
                  </a:lnTo>
                  <a:lnTo>
                    <a:pt x="3116" y="878"/>
                  </a:lnTo>
                  <a:lnTo>
                    <a:pt x="3160" y="791"/>
                  </a:lnTo>
                  <a:lnTo>
                    <a:pt x="3160" y="703"/>
                  </a:lnTo>
                  <a:lnTo>
                    <a:pt x="3116" y="615"/>
                  </a:lnTo>
                  <a:lnTo>
                    <a:pt x="2722" y="264"/>
                  </a:lnTo>
                  <a:lnTo>
                    <a:pt x="2634" y="220"/>
                  </a:lnTo>
                  <a:lnTo>
                    <a:pt x="201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88" name="Google Shape;14788;p408"/>
            <p:cNvSpPr/>
            <p:nvPr/>
          </p:nvSpPr>
          <p:spPr>
            <a:xfrm>
              <a:off x="5982075" y="1811500"/>
              <a:ext cx="928100" cy="1382250"/>
            </a:xfrm>
            <a:custGeom>
              <a:avLst/>
              <a:gdLst/>
              <a:ahLst/>
              <a:cxnLst/>
              <a:rect l="l" t="t" r="r" b="b"/>
              <a:pathLst>
                <a:path w="37124" h="55290" extrusionOk="0">
                  <a:moveTo>
                    <a:pt x="36685" y="0"/>
                  </a:moveTo>
                  <a:lnTo>
                    <a:pt x="36641" y="44"/>
                  </a:lnTo>
                  <a:lnTo>
                    <a:pt x="36597" y="132"/>
                  </a:lnTo>
                  <a:lnTo>
                    <a:pt x="36597" y="176"/>
                  </a:lnTo>
                  <a:lnTo>
                    <a:pt x="36641" y="263"/>
                  </a:lnTo>
                  <a:lnTo>
                    <a:pt x="36685" y="395"/>
                  </a:lnTo>
                  <a:lnTo>
                    <a:pt x="36772" y="1360"/>
                  </a:lnTo>
                  <a:lnTo>
                    <a:pt x="36772" y="3203"/>
                  </a:lnTo>
                  <a:lnTo>
                    <a:pt x="36070" y="4915"/>
                  </a:lnTo>
                  <a:lnTo>
                    <a:pt x="35280" y="7811"/>
                  </a:lnTo>
                  <a:lnTo>
                    <a:pt x="34666" y="9917"/>
                  </a:lnTo>
                  <a:lnTo>
                    <a:pt x="34008" y="11936"/>
                  </a:lnTo>
                  <a:lnTo>
                    <a:pt x="32648" y="14744"/>
                  </a:lnTo>
                  <a:lnTo>
                    <a:pt x="31551" y="16850"/>
                  </a:lnTo>
                  <a:lnTo>
                    <a:pt x="30629" y="18956"/>
                  </a:lnTo>
                  <a:lnTo>
                    <a:pt x="29137" y="21633"/>
                  </a:lnTo>
                  <a:lnTo>
                    <a:pt x="27733" y="23827"/>
                  </a:lnTo>
                  <a:lnTo>
                    <a:pt x="26504" y="25758"/>
                  </a:lnTo>
                  <a:lnTo>
                    <a:pt x="25144" y="28215"/>
                  </a:lnTo>
                  <a:lnTo>
                    <a:pt x="24881" y="29093"/>
                  </a:lnTo>
                  <a:lnTo>
                    <a:pt x="24881" y="29137"/>
                  </a:lnTo>
                  <a:lnTo>
                    <a:pt x="24881" y="30014"/>
                  </a:lnTo>
                  <a:lnTo>
                    <a:pt x="24881" y="30058"/>
                  </a:lnTo>
                  <a:lnTo>
                    <a:pt x="25232" y="32735"/>
                  </a:lnTo>
                  <a:lnTo>
                    <a:pt x="25583" y="36289"/>
                  </a:lnTo>
                  <a:lnTo>
                    <a:pt x="25495" y="36421"/>
                  </a:lnTo>
                  <a:lnTo>
                    <a:pt x="23345" y="37649"/>
                  </a:lnTo>
                  <a:lnTo>
                    <a:pt x="21370" y="39054"/>
                  </a:lnTo>
                  <a:lnTo>
                    <a:pt x="21326" y="39054"/>
                  </a:lnTo>
                  <a:lnTo>
                    <a:pt x="19659" y="40546"/>
                  </a:lnTo>
                  <a:lnTo>
                    <a:pt x="16500" y="43047"/>
                  </a:lnTo>
                  <a:lnTo>
                    <a:pt x="16456" y="43047"/>
                  </a:lnTo>
                  <a:lnTo>
                    <a:pt x="14964" y="44539"/>
                  </a:lnTo>
                  <a:lnTo>
                    <a:pt x="12594" y="47040"/>
                  </a:lnTo>
                  <a:lnTo>
                    <a:pt x="10400" y="48268"/>
                  </a:lnTo>
                  <a:lnTo>
                    <a:pt x="8250" y="49102"/>
                  </a:lnTo>
                  <a:lnTo>
                    <a:pt x="8206" y="49146"/>
                  </a:lnTo>
                  <a:lnTo>
                    <a:pt x="6626" y="50111"/>
                  </a:lnTo>
                  <a:lnTo>
                    <a:pt x="88" y="54982"/>
                  </a:lnTo>
                  <a:lnTo>
                    <a:pt x="44" y="55026"/>
                  </a:lnTo>
                  <a:lnTo>
                    <a:pt x="0" y="55114"/>
                  </a:lnTo>
                  <a:lnTo>
                    <a:pt x="44" y="55158"/>
                  </a:lnTo>
                  <a:lnTo>
                    <a:pt x="44" y="55245"/>
                  </a:lnTo>
                  <a:lnTo>
                    <a:pt x="132" y="55289"/>
                  </a:lnTo>
                  <a:lnTo>
                    <a:pt x="308" y="55289"/>
                  </a:lnTo>
                  <a:lnTo>
                    <a:pt x="6846" y="50419"/>
                  </a:lnTo>
                  <a:lnTo>
                    <a:pt x="8382" y="49453"/>
                  </a:lnTo>
                  <a:lnTo>
                    <a:pt x="10532" y="48620"/>
                  </a:lnTo>
                  <a:lnTo>
                    <a:pt x="10576" y="48576"/>
                  </a:lnTo>
                  <a:lnTo>
                    <a:pt x="12814" y="47347"/>
                  </a:lnTo>
                  <a:lnTo>
                    <a:pt x="12857" y="47303"/>
                  </a:lnTo>
                  <a:lnTo>
                    <a:pt x="15227" y="44802"/>
                  </a:lnTo>
                  <a:lnTo>
                    <a:pt x="16719" y="43310"/>
                  </a:lnTo>
                  <a:lnTo>
                    <a:pt x="19878" y="40853"/>
                  </a:lnTo>
                  <a:lnTo>
                    <a:pt x="21546" y="39361"/>
                  </a:lnTo>
                  <a:lnTo>
                    <a:pt x="23520" y="37957"/>
                  </a:lnTo>
                  <a:lnTo>
                    <a:pt x="25714" y="36684"/>
                  </a:lnTo>
                  <a:lnTo>
                    <a:pt x="25758" y="36640"/>
                  </a:lnTo>
                  <a:lnTo>
                    <a:pt x="25890" y="36421"/>
                  </a:lnTo>
                  <a:lnTo>
                    <a:pt x="25934" y="36289"/>
                  </a:lnTo>
                  <a:lnTo>
                    <a:pt x="25583" y="32691"/>
                  </a:lnTo>
                  <a:lnTo>
                    <a:pt x="25232" y="30014"/>
                  </a:lnTo>
                  <a:lnTo>
                    <a:pt x="25232" y="29137"/>
                  </a:lnTo>
                  <a:lnTo>
                    <a:pt x="25451" y="28347"/>
                  </a:lnTo>
                  <a:lnTo>
                    <a:pt x="26811" y="25933"/>
                  </a:lnTo>
                  <a:lnTo>
                    <a:pt x="29444" y="21809"/>
                  </a:lnTo>
                  <a:lnTo>
                    <a:pt x="30936" y="19132"/>
                  </a:lnTo>
                  <a:lnTo>
                    <a:pt x="30980" y="19088"/>
                  </a:lnTo>
                  <a:lnTo>
                    <a:pt x="31858" y="16982"/>
                  </a:lnTo>
                  <a:lnTo>
                    <a:pt x="32955" y="14876"/>
                  </a:lnTo>
                  <a:lnTo>
                    <a:pt x="34359" y="12111"/>
                  </a:lnTo>
                  <a:lnTo>
                    <a:pt x="34359" y="12067"/>
                  </a:lnTo>
                  <a:lnTo>
                    <a:pt x="35017" y="10049"/>
                  </a:lnTo>
                  <a:lnTo>
                    <a:pt x="35631" y="7942"/>
                  </a:lnTo>
                  <a:lnTo>
                    <a:pt x="36421" y="5002"/>
                  </a:lnTo>
                  <a:lnTo>
                    <a:pt x="37080" y="3291"/>
                  </a:lnTo>
                  <a:lnTo>
                    <a:pt x="37123" y="3203"/>
                  </a:lnTo>
                  <a:lnTo>
                    <a:pt x="37123" y="1360"/>
                  </a:lnTo>
                  <a:lnTo>
                    <a:pt x="37123" y="1317"/>
                  </a:lnTo>
                  <a:lnTo>
                    <a:pt x="37036" y="307"/>
                  </a:lnTo>
                  <a:lnTo>
                    <a:pt x="37036" y="263"/>
                  </a:lnTo>
                  <a:lnTo>
                    <a:pt x="36948" y="88"/>
                  </a:lnTo>
                  <a:lnTo>
                    <a:pt x="36904" y="44"/>
                  </a:lnTo>
                  <a:lnTo>
                    <a:pt x="3681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89" name="Google Shape;14789;p408"/>
            <p:cNvSpPr/>
            <p:nvPr/>
          </p:nvSpPr>
          <p:spPr>
            <a:xfrm>
              <a:off x="5954650" y="1809300"/>
              <a:ext cx="928100" cy="1359225"/>
            </a:xfrm>
            <a:custGeom>
              <a:avLst/>
              <a:gdLst/>
              <a:ahLst/>
              <a:cxnLst/>
              <a:rect l="l" t="t" r="r" b="b"/>
              <a:pathLst>
                <a:path w="37124" h="54369" extrusionOk="0">
                  <a:moveTo>
                    <a:pt x="36685" y="0"/>
                  </a:moveTo>
                  <a:lnTo>
                    <a:pt x="36641" y="44"/>
                  </a:lnTo>
                  <a:lnTo>
                    <a:pt x="36553" y="44"/>
                  </a:lnTo>
                  <a:lnTo>
                    <a:pt x="36509" y="132"/>
                  </a:lnTo>
                  <a:lnTo>
                    <a:pt x="36509" y="176"/>
                  </a:lnTo>
                  <a:lnTo>
                    <a:pt x="36509" y="264"/>
                  </a:lnTo>
                  <a:lnTo>
                    <a:pt x="36685" y="878"/>
                  </a:lnTo>
                  <a:lnTo>
                    <a:pt x="36772" y="1317"/>
                  </a:lnTo>
                  <a:lnTo>
                    <a:pt x="36685" y="2238"/>
                  </a:lnTo>
                  <a:lnTo>
                    <a:pt x="36114" y="4169"/>
                  </a:lnTo>
                  <a:lnTo>
                    <a:pt x="35588" y="6275"/>
                  </a:lnTo>
                  <a:lnTo>
                    <a:pt x="34885" y="8820"/>
                  </a:lnTo>
                  <a:lnTo>
                    <a:pt x="34139" y="11146"/>
                  </a:lnTo>
                  <a:lnTo>
                    <a:pt x="32823" y="14042"/>
                  </a:lnTo>
                  <a:lnTo>
                    <a:pt x="31814" y="15973"/>
                  </a:lnTo>
                  <a:lnTo>
                    <a:pt x="30541" y="18737"/>
                  </a:lnTo>
                  <a:lnTo>
                    <a:pt x="29093" y="21238"/>
                  </a:lnTo>
                  <a:lnTo>
                    <a:pt x="27557" y="23652"/>
                  </a:lnTo>
                  <a:lnTo>
                    <a:pt x="26285" y="25802"/>
                  </a:lnTo>
                  <a:lnTo>
                    <a:pt x="24881" y="28172"/>
                  </a:lnTo>
                  <a:lnTo>
                    <a:pt x="22599" y="31682"/>
                  </a:lnTo>
                  <a:lnTo>
                    <a:pt x="22599" y="31770"/>
                  </a:lnTo>
                  <a:lnTo>
                    <a:pt x="22467" y="32911"/>
                  </a:lnTo>
                  <a:lnTo>
                    <a:pt x="22380" y="35631"/>
                  </a:lnTo>
                  <a:lnTo>
                    <a:pt x="22160" y="36509"/>
                  </a:lnTo>
                  <a:lnTo>
                    <a:pt x="21721" y="37299"/>
                  </a:lnTo>
                  <a:lnTo>
                    <a:pt x="20142" y="38834"/>
                  </a:lnTo>
                  <a:lnTo>
                    <a:pt x="17070" y="41379"/>
                  </a:lnTo>
                  <a:lnTo>
                    <a:pt x="15490" y="43091"/>
                  </a:lnTo>
                  <a:lnTo>
                    <a:pt x="13516" y="45329"/>
                  </a:lnTo>
                  <a:lnTo>
                    <a:pt x="12331" y="46338"/>
                  </a:lnTo>
                  <a:lnTo>
                    <a:pt x="11234" y="46865"/>
                  </a:lnTo>
                  <a:lnTo>
                    <a:pt x="8777" y="47786"/>
                  </a:lnTo>
                  <a:lnTo>
                    <a:pt x="8733" y="47786"/>
                  </a:lnTo>
                  <a:lnTo>
                    <a:pt x="6934" y="48927"/>
                  </a:lnTo>
                  <a:lnTo>
                    <a:pt x="2194" y="52525"/>
                  </a:lnTo>
                  <a:lnTo>
                    <a:pt x="44" y="54061"/>
                  </a:lnTo>
                  <a:lnTo>
                    <a:pt x="0" y="54105"/>
                  </a:lnTo>
                  <a:lnTo>
                    <a:pt x="0" y="54193"/>
                  </a:lnTo>
                  <a:lnTo>
                    <a:pt x="0" y="54236"/>
                  </a:lnTo>
                  <a:lnTo>
                    <a:pt x="0" y="54324"/>
                  </a:lnTo>
                  <a:lnTo>
                    <a:pt x="88" y="54368"/>
                  </a:lnTo>
                  <a:lnTo>
                    <a:pt x="176" y="54368"/>
                  </a:lnTo>
                  <a:lnTo>
                    <a:pt x="264" y="54324"/>
                  </a:lnTo>
                  <a:lnTo>
                    <a:pt x="2370" y="52788"/>
                  </a:lnTo>
                  <a:lnTo>
                    <a:pt x="5486" y="50463"/>
                  </a:lnTo>
                  <a:lnTo>
                    <a:pt x="7153" y="49234"/>
                  </a:lnTo>
                  <a:lnTo>
                    <a:pt x="8908" y="48093"/>
                  </a:lnTo>
                  <a:lnTo>
                    <a:pt x="11365" y="47172"/>
                  </a:lnTo>
                  <a:lnTo>
                    <a:pt x="12506" y="46645"/>
                  </a:lnTo>
                  <a:lnTo>
                    <a:pt x="12550" y="46601"/>
                  </a:lnTo>
                  <a:lnTo>
                    <a:pt x="13735" y="45592"/>
                  </a:lnTo>
                  <a:lnTo>
                    <a:pt x="13779" y="45548"/>
                  </a:lnTo>
                  <a:lnTo>
                    <a:pt x="15754" y="43310"/>
                  </a:lnTo>
                  <a:lnTo>
                    <a:pt x="17333" y="41643"/>
                  </a:lnTo>
                  <a:lnTo>
                    <a:pt x="20361" y="39098"/>
                  </a:lnTo>
                  <a:lnTo>
                    <a:pt x="21985" y="37518"/>
                  </a:lnTo>
                  <a:lnTo>
                    <a:pt x="22028" y="37474"/>
                  </a:lnTo>
                  <a:lnTo>
                    <a:pt x="22511" y="36684"/>
                  </a:lnTo>
                  <a:lnTo>
                    <a:pt x="22511" y="36640"/>
                  </a:lnTo>
                  <a:lnTo>
                    <a:pt x="22731" y="35719"/>
                  </a:lnTo>
                  <a:lnTo>
                    <a:pt x="22731" y="35675"/>
                  </a:lnTo>
                  <a:lnTo>
                    <a:pt x="22818" y="32954"/>
                  </a:lnTo>
                  <a:lnTo>
                    <a:pt x="22950" y="31857"/>
                  </a:lnTo>
                  <a:lnTo>
                    <a:pt x="25188" y="28391"/>
                  </a:lnTo>
                  <a:lnTo>
                    <a:pt x="26592" y="25978"/>
                  </a:lnTo>
                  <a:lnTo>
                    <a:pt x="27821" y="23827"/>
                  </a:lnTo>
                  <a:lnTo>
                    <a:pt x="29400" y="21414"/>
                  </a:lnTo>
                  <a:lnTo>
                    <a:pt x="30848" y="18913"/>
                  </a:lnTo>
                  <a:lnTo>
                    <a:pt x="32121" y="16104"/>
                  </a:lnTo>
                  <a:lnTo>
                    <a:pt x="33130" y="14218"/>
                  </a:lnTo>
                  <a:lnTo>
                    <a:pt x="34491" y="11278"/>
                  </a:lnTo>
                  <a:lnTo>
                    <a:pt x="34491" y="11234"/>
                  </a:lnTo>
                  <a:lnTo>
                    <a:pt x="35237" y="8908"/>
                  </a:lnTo>
                  <a:lnTo>
                    <a:pt x="35895" y="6363"/>
                  </a:lnTo>
                  <a:lnTo>
                    <a:pt x="36465" y="4301"/>
                  </a:lnTo>
                  <a:lnTo>
                    <a:pt x="37036" y="2282"/>
                  </a:lnTo>
                  <a:lnTo>
                    <a:pt x="37123" y="1317"/>
                  </a:lnTo>
                  <a:lnTo>
                    <a:pt x="37123" y="1273"/>
                  </a:lnTo>
                  <a:lnTo>
                    <a:pt x="37036" y="834"/>
                  </a:lnTo>
                  <a:lnTo>
                    <a:pt x="37036" y="790"/>
                  </a:lnTo>
                  <a:lnTo>
                    <a:pt x="36860" y="132"/>
                  </a:lnTo>
                  <a:lnTo>
                    <a:pt x="36816" y="88"/>
                  </a:lnTo>
                  <a:lnTo>
                    <a:pt x="36772" y="44"/>
                  </a:lnTo>
                  <a:lnTo>
                    <a:pt x="3668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90" name="Google Shape;14790;p408"/>
            <p:cNvSpPr/>
            <p:nvPr/>
          </p:nvSpPr>
          <p:spPr>
            <a:xfrm>
              <a:off x="5925025" y="1820275"/>
              <a:ext cx="932500" cy="1321900"/>
            </a:xfrm>
            <a:custGeom>
              <a:avLst/>
              <a:gdLst/>
              <a:ahLst/>
              <a:cxnLst/>
              <a:rect l="l" t="t" r="r" b="b"/>
              <a:pathLst>
                <a:path w="37300" h="52876" extrusionOk="0">
                  <a:moveTo>
                    <a:pt x="37124" y="0"/>
                  </a:moveTo>
                  <a:lnTo>
                    <a:pt x="37080" y="44"/>
                  </a:lnTo>
                  <a:lnTo>
                    <a:pt x="36992" y="44"/>
                  </a:lnTo>
                  <a:lnTo>
                    <a:pt x="36948" y="88"/>
                  </a:lnTo>
                  <a:lnTo>
                    <a:pt x="36948" y="176"/>
                  </a:lnTo>
                  <a:lnTo>
                    <a:pt x="36860" y="746"/>
                  </a:lnTo>
                  <a:lnTo>
                    <a:pt x="35763" y="4827"/>
                  </a:lnTo>
                  <a:lnTo>
                    <a:pt x="35061" y="7504"/>
                  </a:lnTo>
                  <a:lnTo>
                    <a:pt x="34315" y="9917"/>
                  </a:lnTo>
                  <a:lnTo>
                    <a:pt x="32165" y="14568"/>
                  </a:lnTo>
                  <a:lnTo>
                    <a:pt x="31024" y="17026"/>
                  </a:lnTo>
                  <a:lnTo>
                    <a:pt x="29532" y="19659"/>
                  </a:lnTo>
                  <a:lnTo>
                    <a:pt x="27031" y="23696"/>
                  </a:lnTo>
                  <a:lnTo>
                    <a:pt x="24705" y="27645"/>
                  </a:lnTo>
                  <a:lnTo>
                    <a:pt x="23696" y="29137"/>
                  </a:lnTo>
                  <a:lnTo>
                    <a:pt x="21063" y="32647"/>
                  </a:lnTo>
                  <a:lnTo>
                    <a:pt x="21019" y="32691"/>
                  </a:lnTo>
                  <a:lnTo>
                    <a:pt x="20230" y="35061"/>
                  </a:lnTo>
                  <a:lnTo>
                    <a:pt x="18387" y="38571"/>
                  </a:lnTo>
                  <a:lnTo>
                    <a:pt x="17158" y="39931"/>
                  </a:lnTo>
                  <a:lnTo>
                    <a:pt x="14964" y="42432"/>
                  </a:lnTo>
                  <a:lnTo>
                    <a:pt x="12814" y="44670"/>
                  </a:lnTo>
                  <a:lnTo>
                    <a:pt x="9391" y="45943"/>
                  </a:lnTo>
                  <a:lnTo>
                    <a:pt x="7855" y="46864"/>
                  </a:lnTo>
                  <a:lnTo>
                    <a:pt x="7811" y="46864"/>
                  </a:lnTo>
                  <a:lnTo>
                    <a:pt x="6012" y="48225"/>
                  </a:lnTo>
                  <a:lnTo>
                    <a:pt x="45" y="52569"/>
                  </a:lnTo>
                  <a:lnTo>
                    <a:pt x="1" y="52613"/>
                  </a:lnTo>
                  <a:lnTo>
                    <a:pt x="1" y="52700"/>
                  </a:lnTo>
                  <a:lnTo>
                    <a:pt x="1" y="52744"/>
                  </a:lnTo>
                  <a:lnTo>
                    <a:pt x="1" y="52832"/>
                  </a:lnTo>
                  <a:lnTo>
                    <a:pt x="88" y="52876"/>
                  </a:lnTo>
                  <a:lnTo>
                    <a:pt x="264" y="52876"/>
                  </a:lnTo>
                  <a:lnTo>
                    <a:pt x="6232" y="48532"/>
                  </a:lnTo>
                  <a:lnTo>
                    <a:pt x="8031" y="47172"/>
                  </a:lnTo>
                  <a:lnTo>
                    <a:pt x="9523" y="46250"/>
                  </a:lnTo>
                  <a:lnTo>
                    <a:pt x="12243" y="45241"/>
                  </a:lnTo>
                  <a:lnTo>
                    <a:pt x="12989" y="44977"/>
                  </a:lnTo>
                  <a:lnTo>
                    <a:pt x="13077" y="44934"/>
                  </a:lnTo>
                  <a:lnTo>
                    <a:pt x="15227" y="42652"/>
                  </a:lnTo>
                  <a:lnTo>
                    <a:pt x="17377" y="40151"/>
                  </a:lnTo>
                  <a:lnTo>
                    <a:pt x="18650" y="38790"/>
                  </a:lnTo>
                  <a:lnTo>
                    <a:pt x="18694" y="38746"/>
                  </a:lnTo>
                  <a:lnTo>
                    <a:pt x="20581" y="35192"/>
                  </a:lnTo>
                  <a:lnTo>
                    <a:pt x="20581" y="35148"/>
                  </a:lnTo>
                  <a:lnTo>
                    <a:pt x="21327" y="32823"/>
                  </a:lnTo>
                  <a:lnTo>
                    <a:pt x="23959" y="29356"/>
                  </a:lnTo>
                  <a:lnTo>
                    <a:pt x="25013" y="27864"/>
                  </a:lnTo>
                  <a:lnTo>
                    <a:pt x="27294" y="23871"/>
                  </a:lnTo>
                  <a:lnTo>
                    <a:pt x="29839" y="19834"/>
                  </a:lnTo>
                  <a:lnTo>
                    <a:pt x="31331" y="17201"/>
                  </a:lnTo>
                  <a:lnTo>
                    <a:pt x="32472" y="14700"/>
                  </a:lnTo>
                  <a:lnTo>
                    <a:pt x="34666" y="10093"/>
                  </a:lnTo>
                  <a:lnTo>
                    <a:pt x="34666" y="10049"/>
                  </a:lnTo>
                  <a:lnTo>
                    <a:pt x="35412" y="7591"/>
                  </a:lnTo>
                  <a:lnTo>
                    <a:pt x="36114" y="4915"/>
                  </a:lnTo>
                  <a:lnTo>
                    <a:pt x="37211" y="790"/>
                  </a:lnTo>
                  <a:lnTo>
                    <a:pt x="37299" y="220"/>
                  </a:lnTo>
                  <a:lnTo>
                    <a:pt x="37255" y="132"/>
                  </a:lnTo>
                  <a:lnTo>
                    <a:pt x="37255" y="88"/>
                  </a:lnTo>
                  <a:lnTo>
                    <a:pt x="37211" y="44"/>
                  </a:lnTo>
                  <a:lnTo>
                    <a:pt x="3712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91" name="Google Shape;14791;p408"/>
            <p:cNvSpPr/>
            <p:nvPr/>
          </p:nvSpPr>
          <p:spPr>
            <a:xfrm>
              <a:off x="5894325" y="1812575"/>
              <a:ext cx="942350" cy="1302175"/>
            </a:xfrm>
            <a:custGeom>
              <a:avLst/>
              <a:gdLst/>
              <a:ahLst/>
              <a:cxnLst/>
              <a:rect l="l" t="t" r="r" b="b"/>
              <a:pathLst>
                <a:path w="37694" h="52087" extrusionOk="0">
                  <a:moveTo>
                    <a:pt x="37518" y="1"/>
                  </a:moveTo>
                  <a:lnTo>
                    <a:pt x="37430" y="45"/>
                  </a:lnTo>
                  <a:lnTo>
                    <a:pt x="37386" y="89"/>
                  </a:lnTo>
                  <a:lnTo>
                    <a:pt x="37342" y="133"/>
                  </a:lnTo>
                  <a:lnTo>
                    <a:pt x="37255" y="571"/>
                  </a:lnTo>
                  <a:lnTo>
                    <a:pt x="36377" y="3160"/>
                  </a:lnTo>
                  <a:lnTo>
                    <a:pt x="35763" y="5267"/>
                  </a:lnTo>
                  <a:lnTo>
                    <a:pt x="35148" y="7636"/>
                  </a:lnTo>
                  <a:lnTo>
                    <a:pt x="33876" y="11366"/>
                  </a:lnTo>
                  <a:lnTo>
                    <a:pt x="32559" y="13911"/>
                  </a:lnTo>
                  <a:lnTo>
                    <a:pt x="31550" y="16105"/>
                  </a:lnTo>
                  <a:lnTo>
                    <a:pt x="30629" y="17729"/>
                  </a:lnTo>
                  <a:lnTo>
                    <a:pt x="29707" y="19308"/>
                  </a:lnTo>
                  <a:lnTo>
                    <a:pt x="27820" y="22380"/>
                  </a:lnTo>
                  <a:lnTo>
                    <a:pt x="26504" y="24530"/>
                  </a:lnTo>
                  <a:lnTo>
                    <a:pt x="25231" y="26680"/>
                  </a:lnTo>
                  <a:lnTo>
                    <a:pt x="23959" y="28567"/>
                  </a:lnTo>
                  <a:lnTo>
                    <a:pt x="22686" y="30191"/>
                  </a:lnTo>
                  <a:lnTo>
                    <a:pt x="21282" y="31946"/>
                  </a:lnTo>
                  <a:lnTo>
                    <a:pt x="19790" y="33526"/>
                  </a:lnTo>
                  <a:lnTo>
                    <a:pt x="17684" y="35325"/>
                  </a:lnTo>
                  <a:lnTo>
                    <a:pt x="16762" y="36378"/>
                  </a:lnTo>
                  <a:lnTo>
                    <a:pt x="16718" y="36422"/>
                  </a:lnTo>
                  <a:lnTo>
                    <a:pt x="16148" y="37387"/>
                  </a:lnTo>
                  <a:lnTo>
                    <a:pt x="16148" y="37431"/>
                  </a:lnTo>
                  <a:lnTo>
                    <a:pt x="15358" y="39449"/>
                  </a:lnTo>
                  <a:lnTo>
                    <a:pt x="14437" y="41424"/>
                  </a:lnTo>
                  <a:lnTo>
                    <a:pt x="12901" y="43530"/>
                  </a:lnTo>
                  <a:lnTo>
                    <a:pt x="12330" y="43925"/>
                  </a:lnTo>
                  <a:lnTo>
                    <a:pt x="9917" y="44891"/>
                  </a:lnTo>
                  <a:lnTo>
                    <a:pt x="9917" y="44934"/>
                  </a:lnTo>
                  <a:lnTo>
                    <a:pt x="8337" y="45900"/>
                  </a:lnTo>
                  <a:lnTo>
                    <a:pt x="6143" y="47523"/>
                  </a:lnTo>
                  <a:lnTo>
                    <a:pt x="3642" y="49322"/>
                  </a:lnTo>
                  <a:lnTo>
                    <a:pt x="88" y="51780"/>
                  </a:lnTo>
                  <a:lnTo>
                    <a:pt x="44" y="51824"/>
                  </a:lnTo>
                  <a:lnTo>
                    <a:pt x="0" y="51911"/>
                  </a:lnTo>
                  <a:lnTo>
                    <a:pt x="0" y="51955"/>
                  </a:lnTo>
                  <a:lnTo>
                    <a:pt x="44" y="52043"/>
                  </a:lnTo>
                  <a:lnTo>
                    <a:pt x="88" y="52087"/>
                  </a:lnTo>
                  <a:lnTo>
                    <a:pt x="307" y="52087"/>
                  </a:lnTo>
                  <a:lnTo>
                    <a:pt x="3818" y="49630"/>
                  </a:lnTo>
                  <a:lnTo>
                    <a:pt x="6319" y="47787"/>
                  </a:lnTo>
                  <a:lnTo>
                    <a:pt x="8513" y="46163"/>
                  </a:lnTo>
                  <a:lnTo>
                    <a:pt x="10049" y="45242"/>
                  </a:lnTo>
                  <a:lnTo>
                    <a:pt x="12506" y="44232"/>
                  </a:lnTo>
                  <a:lnTo>
                    <a:pt x="13120" y="43794"/>
                  </a:lnTo>
                  <a:lnTo>
                    <a:pt x="13164" y="43750"/>
                  </a:lnTo>
                  <a:lnTo>
                    <a:pt x="14744" y="41643"/>
                  </a:lnTo>
                  <a:lnTo>
                    <a:pt x="14744" y="41600"/>
                  </a:lnTo>
                  <a:lnTo>
                    <a:pt x="15665" y="39581"/>
                  </a:lnTo>
                  <a:lnTo>
                    <a:pt x="16455" y="37563"/>
                  </a:lnTo>
                  <a:lnTo>
                    <a:pt x="17026" y="36597"/>
                  </a:lnTo>
                  <a:lnTo>
                    <a:pt x="17947" y="35588"/>
                  </a:lnTo>
                  <a:lnTo>
                    <a:pt x="20053" y="33789"/>
                  </a:lnTo>
                  <a:lnTo>
                    <a:pt x="20053" y="33745"/>
                  </a:lnTo>
                  <a:lnTo>
                    <a:pt x="21545" y="32165"/>
                  </a:lnTo>
                  <a:lnTo>
                    <a:pt x="22950" y="30410"/>
                  </a:lnTo>
                  <a:lnTo>
                    <a:pt x="24222" y="28786"/>
                  </a:lnTo>
                  <a:lnTo>
                    <a:pt x="25538" y="26856"/>
                  </a:lnTo>
                  <a:lnTo>
                    <a:pt x="26811" y="24706"/>
                  </a:lnTo>
                  <a:lnTo>
                    <a:pt x="28127" y="22599"/>
                  </a:lnTo>
                  <a:lnTo>
                    <a:pt x="30014" y="19484"/>
                  </a:lnTo>
                  <a:lnTo>
                    <a:pt x="30936" y="17904"/>
                  </a:lnTo>
                  <a:lnTo>
                    <a:pt x="31857" y="16281"/>
                  </a:lnTo>
                  <a:lnTo>
                    <a:pt x="32910" y="14043"/>
                  </a:lnTo>
                  <a:lnTo>
                    <a:pt x="34183" y="11498"/>
                  </a:lnTo>
                  <a:lnTo>
                    <a:pt x="34183" y="11454"/>
                  </a:lnTo>
                  <a:lnTo>
                    <a:pt x="35455" y="7768"/>
                  </a:lnTo>
                  <a:lnTo>
                    <a:pt x="36114" y="5354"/>
                  </a:lnTo>
                  <a:lnTo>
                    <a:pt x="36684" y="3248"/>
                  </a:lnTo>
                  <a:lnTo>
                    <a:pt x="37606" y="659"/>
                  </a:lnTo>
                  <a:lnTo>
                    <a:pt x="37693" y="220"/>
                  </a:lnTo>
                  <a:lnTo>
                    <a:pt x="37693" y="133"/>
                  </a:lnTo>
                  <a:lnTo>
                    <a:pt x="37693" y="89"/>
                  </a:lnTo>
                  <a:lnTo>
                    <a:pt x="37650" y="45"/>
                  </a:lnTo>
                  <a:lnTo>
                    <a:pt x="3756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92" name="Google Shape;14792;p408"/>
            <p:cNvSpPr/>
            <p:nvPr/>
          </p:nvSpPr>
          <p:spPr>
            <a:xfrm>
              <a:off x="5836175" y="1785150"/>
              <a:ext cx="956625" cy="1276950"/>
            </a:xfrm>
            <a:custGeom>
              <a:avLst/>
              <a:gdLst/>
              <a:ahLst/>
              <a:cxnLst/>
              <a:rect l="l" t="t" r="r" b="b"/>
              <a:pathLst>
                <a:path w="38265" h="51078" extrusionOk="0">
                  <a:moveTo>
                    <a:pt x="38001" y="1"/>
                  </a:moveTo>
                  <a:lnTo>
                    <a:pt x="37957" y="45"/>
                  </a:lnTo>
                  <a:lnTo>
                    <a:pt x="37913" y="133"/>
                  </a:lnTo>
                  <a:lnTo>
                    <a:pt x="37299" y="1888"/>
                  </a:lnTo>
                  <a:lnTo>
                    <a:pt x="36333" y="4126"/>
                  </a:lnTo>
                  <a:lnTo>
                    <a:pt x="35587" y="6715"/>
                  </a:lnTo>
                  <a:lnTo>
                    <a:pt x="34622" y="10050"/>
                  </a:lnTo>
                  <a:lnTo>
                    <a:pt x="32999" y="13604"/>
                  </a:lnTo>
                  <a:lnTo>
                    <a:pt x="32121" y="15359"/>
                  </a:lnTo>
                  <a:lnTo>
                    <a:pt x="29313" y="20186"/>
                  </a:lnTo>
                  <a:lnTo>
                    <a:pt x="27908" y="22468"/>
                  </a:lnTo>
                  <a:lnTo>
                    <a:pt x="26680" y="24530"/>
                  </a:lnTo>
                  <a:lnTo>
                    <a:pt x="24442" y="27909"/>
                  </a:lnTo>
                  <a:lnTo>
                    <a:pt x="22818" y="29971"/>
                  </a:lnTo>
                  <a:lnTo>
                    <a:pt x="21853" y="31112"/>
                  </a:lnTo>
                  <a:lnTo>
                    <a:pt x="20931" y="32121"/>
                  </a:lnTo>
                  <a:lnTo>
                    <a:pt x="20010" y="32955"/>
                  </a:lnTo>
                  <a:lnTo>
                    <a:pt x="19132" y="33701"/>
                  </a:lnTo>
                  <a:lnTo>
                    <a:pt x="18211" y="34403"/>
                  </a:lnTo>
                  <a:lnTo>
                    <a:pt x="17245" y="35061"/>
                  </a:lnTo>
                  <a:lnTo>
                    <a:pt x="15095" y="36378"/>
                  </a:lnTo>
                  <a:lnTo>
                    <a:pt x="13472" y="37387"/>
                  </a:lnTo>
                  <a:lnTo>
                    <a:pt x="11102" y="39054"/>
                  </a:lnTo>
                  <a:lnTo>
                    <a:pt x="11058" y="39054"/>
                  </a:lnTo>
                  <a:lnTo>
                    <a:pt x="9347" y="40590"/>
                  </a:lnTo>
                  <a:lnTo>
                    <a:pt x="9303" y="40634"/>
                  </a:lnTo>
                  <a:lnTo>
                    <a:pt x="8162" y="42653"/>
                  </a:lnTo>
                  <a:lnTo>
                    <a:pt x="5793" y="46646"/>
                  </a:lnTo>
                  <a:lnTo>
                    <a:pt x="4959" y="47348"/>
                  </a:lnTo>
                  <a:lnTo>
                    <a:pt x="2940" y="48708"/>
                  </a:lnTo>
                  <a:lnTo>
                    <a:pt x="44" y="50771"/>
                  </a:lnTo>
                  <a:lnTo>
                    <a:pt x="0" y="50814"/>
                  </a:lnTo>
                  <a:lnTo>
                    <a:pt x="0" y="50858"/>
                  </a:lnTo>
                  <a:lnTo>
                    <a:pt x="0" y="50946"/>
                  </a:lnTo>
                  <a:lnTo>
                    <a:pt x="0" y="50990"/>
                  </a:lnTo>
                  <a:lnTo>
                    <a:pt x="88" y="51034"/>
                  </a:lnTo>
                  <a:lnTo>
                    <a:pt x="176" y="51078"/>
                  </a:lnTo>
                  <a:lnTo>
                    <a:pt x="264" y="51034"/>
                  </a:lnTo>
                  <a:lnTo>
                    <a:pt x="3116" y="49015"/>
                  </a:lnTo>
                  <a:lnTo>
                    <a:pt x="5178" y="47611"/>
                  </a:lnTo>
                  <a:lnTo>
                    <a:pt x="6056" y="46909"/>
                  </a:lnTo>
                  <a:lnTo>
                    <a:pt x="6100" y="46865"/>
                  </a:lnTo>
                  <a:lnTo>
                    <a:pt x="8469" y="42828"/>
                  </a:lnTo>
                  <a:lnTo>
                    <a:pt x="9610" y="40854"/>
                  </a:lnTo>
                  <a:lnTo>
                    <a:pt x="11278" y="39318"/>
                  </a:lnTo>
                  <a:lnTo>
                    <a:pt x="13691" y="37694"/>
                  </a:lnTo>
                  <a:lnTo>
                    <a:pt x="15271" y="36685"/>
                  </a:lnTo>
                  <a:lnTo>
                    <a:pt x="17465" y="35325"/>
                  </a:lnTo>
                  <a:lnTo>
                    <a:pt x="18430" y="34666"/>
                  </a:lnTo>
                  <a:lnTo>
                    <a:pt x="19352" y="34008"/>
                  </a:lnTo>
                  <a:lnTo>
                    <a:pt x="20229" y="33218"/>
                  </a:lnTo>
                  <a:lnTo>
                    <a:pt x="21151" y="32385"/>
                  </a:lnTo>
                  <a:lnTo>
                    <a:pt x="22116" y="31375"/>
                  </a:lnTo>
                  <a:lnTo>
                    <a:pt x="23125" y="30191"/>
                  </a:lnTo>
                  <a:lnTo>
                    <a:pt x="24705" y="28128"/>
                  </a:lnTo>
                  <a:lnTo>
                    <a:pt x="26943" y="24749"/>
                  </a:lnTo>
                  <a:lnTo>
                    <a:pt x="28172" y="22643"/>
                  </a:lnTo>
                  <a:lnTo>
                    <a:pt x="29620" y="20361"/>
                  </a:lnTo>
                  <a:lnTo>
                    <a:pt x="32428" y="15535"/>
                  </a:lnTo>
                  <a:lnTo>
                    <a:pt x="33306" y="13779"/>
                  </a:lnTo>
                  <a:lnTo>
                    <a:pt x="34973" y="10225"/>
                  </a:lnTo>
                  <a:lnTo>
                    <a:pt x="34973" y="10181"/>
                  </a:lnTo>
                  <a:lnTo>
                    <a:pt x="35895" y="6802"/>
                  </a:lnTo>
                  <a:lnTo>
                    <a:pt x="36684" y="4257"/>
                  </a:lnTo>
                  <a:lnTo>
                    <a:pt x="37606" y="2019"/>
                  </a:lnTo>
                  <a:lnTo>
                    <a:pt x="38220" y="220"/>
                  </a:lnTo>
                  <a:lnTo>
                    <a:pt x="38264" y="177"/>
                  </a:lnTo>
                  <a:lnTo>
                    <a:pt x="38220" y="89"/>
                  </a:lnTo>
                  <a:lnTo>
                    <a:pt x="38176" y="45"/>
                  </a:lnTo>
                  <a:lnTo>
                    <a:pt x="3813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93" name="Google Shape;14793;p408"/>
            <p:cNvSpPr/>
            <p:nvPr/>
          </p:nvSpPr>
          <p:spPr>
            <a:xfrm>
              <a:off x="5806550" y="1750050"/>
              <a:ext cx="970875" cy="1285725"/>
            </a:xfrm>
            <a:custGeom>
              <a:avLst/>
              <a:gdLst/>
              <a:ahLst/>
              <a:cxnLst/>
              <a:rect l="l" t="t" r="r" b="b"/>
              <a:pathLst>
                <a:path w="38835" h="51429" extrusionOk="0">
                  <a:moveTo>
                    <a:pt x="38572" y="1"/>
                  </a:moveTo>
                  <a:lnTo>
                    <a:pt x="38528" y="45"/>
                  </a:lnTo>
                  <a:lnTo>
                    <a:pt x="38528" y="132"/>
                  </a:lnTo>
                  <a:lnTo>
                    <a:pt x="38221" y="1186"/>
                  </a:lnTo>
                  <a:lnTo>
                    <a:pt x="37255" y="3511"/>
                  </a:lnTo>
                  <a:lnTo>
                    <a:pt x="36158" y="6100"/>
                  </a:lnTo>
                  <a:lnTo>
                    <a:pt x="36114" y="6144"/>
                  </a:lnTo>
                  <a:lnTo>
                    <a:pt x="34710" y="11015"/>
                  </a:lnTo>
                  <a:lnTo>
                    <a:pt x="32955" y="14832"/>
                  </a:lnTo>
                  <a:lnTo>
                    <a:pt x="31112" y="18080"/>
                  </a:lnTo>
                  <a:lnTo>
                    <a:pt x="29049" y="21634"/>
                  </a:lnTo>
                  <a:lnTo>
                    <a:pt x="27996" y="23389"/>
                  </a:lnTo>
                  <a:lnTo>
                    <a:pt x="26943" y="25144"/>
                  </a:lnTo>
                  <a:lnTo>
                    <a:pt x="25802" y="26856"/>
                  </a:lnTo>
                  <a:lnTo>
                    <a:pt x="24661" y="28479"/>
                  </a:lnTo>
                  <a:lnTo>
                    <a:pt x="23477" y="30059"/>
                  </a:lnTo>
                  <a:lnTo>
                    <a:pt x="22862" y="30761"/>
                  </a:lnTo>
                  <a:lnTo>
                    <a:pt x="22204" y="31507"/>
                  </a:lnTo>
                  <a:lnTo>
                    <a:pt x="18869" y="34535"/>
                  </a:lnTo>
                  <a:lnTo>
                    <a:pt x="14920" y="37124"/>
                  </a:lnTo>
                  <a:lnTo>
                    <a:pt x="10883" y="39844"/>
                  </a:lnTo>
                  <a:lnTo>
                    <a:pt x="9084" y="41117"/>
                  </a:lnTo>
                  <a:lnTo>
                    <a:pt x="6714" y="42521"/>
                  </a:lnTo>
                  <a:lnTo>
                    <a:pt x="4169" y="43925"/>
                  </a:lnTo>
                  <a:lnTo>
                    <a:pt x="4125" y="43969"/>
                  </a:lnTo>
                  <a:lnTo>
                    <a:pt x="3774" y="44408"/>
                  </a:lnTo>
                  <a:lnTo>
                    <a:pt x="3774" y="44452"/>
                  </a:lnTo>
                  <a:lnTo>
                    <a:pt x="3248" y="45856"/>
                  </a:lnTo>
                  <a:lnTo>
                    <a:pt x="2370" y="48181"/>
                  </a:lnTo>
                  <a:lnTo>
                    <a:pt x="1317" y="49981"/>
                  </a:lnTo>
                  <a:lnTo>
                    <a:pt x="44" y="51121"/>
                  </a:lnTo>
                  <a:lnTo>
                    <a:pt x="44" y="51209"/>
                  </a:lnTo>
                  <a:lnTo>
                    <a:pt x="1" y="51253"/>
                  </a:lnTo>
                  <a:lnTo>
                    <a:pt x="1" y="51341"/>
                  </a:lnTo>
                  <a:lnTo>
                    <a:pt x="44" y="51385"/>
                  </a:lnTo>
                  <a:lnTo>
                    <a:pt x="132" y="51429"/>
                  </a:lnTo>
                  <a:lnTo>
                    <a:pt x="176" y="51429"/>
                  </a:lnTo>
                  <a:lnTo>
                    <a:pt x="308" y="51385"/>
                  </a:lnTo>
                  <a:lnTo>
                    <a:pt x="1580" y="50244"/>
                  </a:lnTo>
                  <a:lnTo>
                    <a:pt x="1624" y="50200"/>
                  </a:lnTo>
                  <a:lnTo>
                    <a:pt x="2677" y="48357"/>
                  </a:lnTo>
                  <a:lnTo>
                    <a:pt x="2721" y="48313"/>
                  </a:lnTo>
                  <a:lnTo>
                    <a:pt x="3599" y="45987"/>
                  </a:lnTo>
                  <a:lnTo>
                    <a:pt x="4081" y="44583"/>
                  </a:lnTo>
                  <a:lnTo>
                    <a:pt x="4389" y="44188"/>
                  </a:lnTo>
                  <a:lnTo>
                    <a:pt x="6890" y="42828"/>
                  </a:lnTo>
                  <a:lnTo>
                    <a:pt x="9303" y="41424"/>
                  </a:lnTo>
                  <a:lnTo>
                    <a:pt x="11102" y="40151"/>
                  </a:lnTo>
                  <a:lnTo>
                    <a:pt x="15139" y="37431"/>
                  </a:lnTo>
                  <a:lnTo>
                    <a:pt x="19089" y="34842"/>
                  </a:lnTo>
                  <a:lnTo>
                    <a:pt x="19089" y="34798"/>
                  </a:lnTo>
                  <a:lnTo>
                    <a:pt x="22467" y="31770"/>
                  </a:lnTo>
                  <a:lnTo>
                    <a:pt x="23082" y="31024"/>
                  </a:lnTo>
                  <a:lnTo>
                    <a:pt x="23740" y="30278"/>
                  </a:lnTo>
                  <a:lnTo>
                    <a:pt x="24925" y="28699"/>
                  </a:lnTo>
                  <a:lnTo>
                    <a:pt x="26109" y="27075"/>
                  </a:lnTo>
                  <a:lnTo>
                    <a:pt x="27206" y="25364"/>
                  </a:lnTo>
                  <a:lnTo>
                    <a:pt x="28304" y="23608"/>
                  </a:lnTo>
                  <a:lnTo>
                    <a:pt x="29357" y="21809"/>
                  </a:lnTo>
                  <a:lnTo>
                    <a:pt x="31419" y="18211"/>
                  </a:lnTo>
                  <a:lnTo>
                    <a:pt x="33262" y="15008"/>
                  </a:lnTo>
                  <a:lnTo>
                    <a:pt x="35061" y="11146"/>
                  </a:lnTo>
                  <a:lnTo>
                    <a:pt x="36465" y="6232"/>
                  </a:lnTo>
                  <a:lnTo>
                    <a:pt x="37606" y="3643"/>
                  </a:lnTo>
                  <a:lnTo>
                    <a:pt x="38572" y="1273"/>
                  </a:lnTo>
                  <a:lnTo>
                    <a:pt x="38835" y="220"/>
                  </a:lnTo>
                  <a:lnTo>
                    <a:pt x="38835" y="132"/>
                  </a:lnTo>
                  <a:lnTo>
                    <a:pt x="38835" y="89"/>
                  </a:lnTo>
                  <a:lnTo>
                    <a:pt x="3879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94" name="Google Shape;14794;p408"/>
            <p:cNvSpPr/>
            <p:nvPr/>
          </p:nvSpPr>
          <p:spPr>
            <a:xfrm>
              <a:off x="5750600" y="1745675"/>
              <a:ext cx="1006000" cy="1239650"/>
            </a:xfrm>
            <a:custGeom>
              <a:avLst/>
              <a:gdLst/>
              <a:ahLst/>
              <a:cxnLst/>
              <a:rect l="l" t="t" r="r" b="b"/>
              <a:pathLst>
                <a:path w="40240" h="49586" extrusionOk="0">
                  <a:moveTo>
                    <a:pt x="39976" y="0"/>
                  </a:moveTo>
                  <a:lnTo>
                    <a:pt x="39932" y="44"/>
                  </a:lnTo>
                  <a:lnTo>
                    <a:pt x="39888" y="88"/>
                  </a:lnTo>
                  <a:lnTo>
                    <a:pt x="39186" y="1756"/>
                  </a:lnTo>
                  <a:lnTo>
                    <a:pt x="36992" y="6933"/>
                  </a:lnTo>
                  <a:lnTo>
                    <a:pt x="36509" y="8601"/>
                  </a:lnTo>
                  <a:lnTo>
                    <a:pt x="35588" y="11497"/>
                  </a:lnTo>
                  <a:lnTo>
                    <a:pt x="33613" y="15315"/>
                  </a:lnTo>
                  <a:lnTo>
                    <a:pt x="32736" y="16894"/>
                  </a:lnTo>
                  <a:lnTo>
                    <a:pt x="31902" y="18386"/>
                  </a:lnTo>
                  <a:lnTo>
                    <a:pt x="30147" y="21370"/>
                  </a:lnTo>
                  <a:lnTo>
                    <a:pt x="28304" y="24310"/>
                  </a:lnTo>
                  <a:lnTo>
                    <a:pt x="26329" y="27338"/>
                  </a:lnTo>
                  <a:lnTo>
                    <a:pt x="23389" y="30892"/>
                  </a:lnTo>
                  <a:lnTo>
                    <a:pt x="20273" y="33700"/>
                  </a:lnTo>
                  <a:lnTo>
                    <a:pt x="16588" y="36114"/>
                  </a:lnTo>
                  <a:lnTo>
                    <a:pt x="14393" y="37562"/>
                  </a:lnTo>
                  <a:lnTo>
                    <a:pt x="12638" y="38747"/>
                  </a:lnTo>
                  <a:lnTo>
                    <a:pt x="10664" y="40151"/>
                  </a:lnTo>
                  <a:lnTo>
                    <a:pt x="8645" y="41336"/>
                  </a:lnTo>
                  <a:lnTo>
                    <a:pt x="6144" y="42652"/>
                  </a:lnTo>
                  <a:lnTo>
                    <a:pt x="5047" y="43398"/>
                  </a:lnTo>
                  <a:lnTo>
                    <a:pt x="1800" y="46119"/>
                  </a:lnTo>
                  <a:lnTo>
                    <a:pt x="1185" y="46864"/>
                  </a:lnTo>
                  <a:lnTo>
                    <a:pt x="1142" y="46908"/>
                  </a:lnTo>
                  <a:lnTo>
                    <a:pt x="1" y="49322"/>
                  </a:lnTo>
                  <a:lnTo>
                    <a:pt x="1" y="49410"/>
                  </a:lnTo>
                  <a:lnTo>
                    <a:pt x="1" y="49453"/>
                  </a:lnTo>
                  <a:lnTo>
                    <a:pt x="45" y="49541"/>
                  </a:lnTo>
                  <a:lnTo>
                    <a:pt x="88" y="49585"/>
                  </a:lnTo>
                  <a:lnTo>
                    <a:pt x="176" y="49585"/>
                  </a:lnTo>
                  <a:lnTo>
                    <a:pt x="264" y="49541"/>
                  </a:lnTo>
                  <a:lnTo>
                    <a:pt x="308" y="49497"/>
                  </a:lnTo>
                  <a:lnTo>
                    <a:pt x="1449" y="47040"/>
                  </a:lnTo>
                  <a:lnTo>
                    <a:pt x="2063" y="46382"/>
                  </a:lnTo>
                  <a:lnTo>
                    <a:pt x="5266" y="43661"/>
                  </a:lnTo>
                  <a:lnTo>
                    <a:pt x="6319" y="42959"/>
                  </a:lnTo>
                  <a:lnTo>
                    <a:pt x="8821" y="41643"/>
                  </a:lnTo>
                  <a:lnTo>
                    <a:pt x="10839" y="40458"/>
                  </a:lnTo>
                  <a:lnTo>
                    <a:pt x="12814" y="39010"/>
                  </a:lnTo>
                  <a:lnTo>
                    <a:pt x="14613" y="37825"/>
                  </a:lnTo>
                  <a:lnTo>
                    <a:pt x="16807" y="36421"/>
                  </a:lnTo>
                  <a:lnTo>
                    <a:pt x="20493" y="33964"/>
                  </a:lnTo>
                  <a:lnTo>
                    <a:pt x="23608" y="31155"/>
                  </a:lnTo>
                  <a:lnTo>
                    <a:pt x="23652" y="31111"/>
                  </a:lnTo>
                  <a:lnTo>
                    <a:pt x="26592" y="27557"/>
                  </a:lnTo>
                  <a:lnTo>
                    <a:pt x="26636" y="27513"/>
                  </a:lnTo>
                  <a:lnTo>
                    <a:pt x="28611" y="24486"/>
                  </a:lnTo>
                  <a:lnTo>
                    <a:pt x="30454" y="21546"/>
                  </a:lnTo>
                  <a:lnTo>
                    <a:pt x="32209" y="18562"/>
                  </a:lnTo>
                  <a:lnTo>
                    <a:pt x="33043" y="17070"/>
                  </a:lnTo>
                  <a:lnTo>
                    <a:pt x="33920" y="15490"/>
                  </a:lnTo>
                  <a:lnTo>
                    <a:pt x="35939" y="11629"/>
                  </a:lnTo>
                  <a:lnTo>
                    <a:pt x="36816" y="8732"/>
                  </a:lnTo>
                  <a:lnTo>
                    <a:pt x="37343" y="7065"/>
                  </a:lnTo>
                  <a:lnTo>
                    <a:pt x="39537" y="1931"/>
                  </a:lnTo>
                  <a:lnTo>
                    <a:pt x="40195" y="220"/>
                  </a:lnTo>
                  <a:lnTo>
                    <a:pt x="40239" y="176"/>
                  </a:lnTo>
                  <a:lnTo>
                    <a:pt x="40195" y="88"/>
                  </a:lnTo>
                  <a:lnTo>
                    <a:pt x="40195" y="44"/>
                  </a:lnTo>
                  <a:lnTo>
                    <a:pt x="4010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95" name="Google Shape;14795;p408"/>
            <p:cNvSpPr/>
            <p:nvPr/>
          </p:nvSpPr>
          <p:spPr>
            <a:xfrm>
              <a:off x="5686975" y="1781875"/>
              <a:ext cx="1024625" cy="1146400"/>
            </a:xfrm>
            <a:custGeom>
              <a:avLst/>
              <a:gdLst/>
              <a:ahLst/>
              <a:cxnLst/>
              <a:rect l="l" t="t" r="r" b="b"/>
              <a:pathLst>
                <a:path w="40985" h="45856" extrusionOk="0">
                  <a:moveTo>
                    <a:pt x="40766" y="0"/>
                  </a:moveTo>
                  <a:lnTo>
                    <a:pt x="40678" y="44"/>
                  </a:lnTo>
                  <a:lnTo>
                    <a:pt x="40634" y="88"/>
                  </a:lnTo>
                  <a:lnTo>
                    <a:pt x="39888" y="2019"/>
                  </a:lnTo>
                  <a:lnTo>
                    <a:pt x="38967" y="4257"/>
                  </a:lnTo>
                  <a:lnTo>
                    <a:pt x="37957" y="6626"/>
                  </a:lnTo>
                  <a:lnTo>
                    <a:pt x="37957" y="6670"/>
                  </a:lnTo>
                  <a:lnTo>
                    <a:pt x="37343" y="8908"/>
                  </a:lnTo>
                  <a:lnTo>
                    <a:pt x="36465" y="10751"/>
                  </a:lnTo>
                  <a:lnTo>
                    <a:pt x="32560" y="17772"/>
                  </a:lnTo>
                  <a:lnTo>
                    <a:pt x="30936" y="20449"/>
                  </a:lnTo>
                  <a:lnTo>
                    <a:pt x="29532" y="22599"/>
                  </a:lnTo>
                  <a:lnTo>
                    <a:pt x="26899" y="26329"/>
                  </a:lnTo>
                  <a:lnTo>
                    <a:pt x="25364" y="28128"/>
                  </a:lnTo>
                  <a:lnTo>
                    <a:pt x="23608" y="29795"/>
                  </a:lnTo>
                  <a:lnTo>
                    <a:pt x="21546" y="31506"/>
                  </a:lnTo>
                  <a:lnTo>
                    <a:pt x="19571" y="32867"/>
                  </a:lnTo>
                  <a:lnTo>
                    <a:pt x="17421" y="34227"/>
                  </a:lnTo>
                  <a:lnTo>
                    <a:pt x="15271" y="35675"/>
                  </a:lnTo>
                  <a:lnTo>
                    <a:pt x="13384" y="36948"/>
                  </a:lnTo>
                  <a:lnTo>
                    <a:pt x="11453" y="38220"/>
                  </a:lnTo>
                  <a:lnTo>
                    <a:pt x="9084" y="39493"/>
                  </a:lnTo>
                  <a:lnTo>
                    <a:pt x="7109" y="40677"/>
                  </a:lnTo>
                  <a:lnTo>
                    <a:pt x="7065" y="40721"/>
                  </a:lnTo>
                  <a:lnTo>
                    <a:pt x="5047" y="42476"/>
                  </a:lnTo>
                  <a:lnTo>
                    <a:pt x="3160" y="43661"/>
                  </a:lnTo>
                  <a:lnTo>
                    <a:pt x="88" y="45548"/>
                  </a:lnTo>
                  <a:lnTo>
                    <a:pt x="44" y="45592"/>
                  </a:lnTo>
                  <a:lnTo>
                    <a:pt x="44" y="45680"/>
                  </a:lnTo>
                  <a:lnTo>
                    <a:pt x="1" y="45724"/>
                  </a:lnTo>
                  <a:lnTo>
                    <a:pt x="44" y="45811"/>
                  </a:lnTo>
                  <a:lnTo>
                    <a:pt x="132" y="45855"/>
                  </a:lnTo>
                  <a:lnTo>
                    <a:pt x="308" y="45855"/>
                  </a:lnTo>
                  <a:lnTo>
                    <a:pt x="3336" y="43968"/>
                  </a:lnTo>
                  <a:lnTo>
                    <a:pt x="5266" y="42740"/>
                  </a:lnTo>
                  <a:lnTo>
                    <a:pt x="7285" y="40985"/>
                  </a:lnTo>
                  <a:lnTo>
                    <a:pt x="9259" y="39800"/>
                  </a:lnTo>
                  <a:lnTo>
                    <a:pt x="11629" y="38527"/>
                  </a:lnTo>
                  <a:lnTo>
                    <a:pt x="13604" y="37255"/>
                  </a:lnTo>
                  <a:lnTo>
                    <a:pt x="15490" y="35938"/>
                  </a:lnTo>
                  <a:lnTo>
                    <a:pt x="17641" y="34534"/>
                  </a:lnTo>
                  <a:lnTo>
                    <a:pt x="19791" y="33174"/>
                  </a:lnTo>
                  <a:lnTo>
                    <a:pt x="21765" y="31770"/>
                  </a:lnTo>
                  <a:lnTo>
                    <a:pt x="23828" y="30058"/>
                  </a:lnTo>
                  <a:lnTo>
                    <a:pt x="25583" y="28391"/>
                  </a:lnTo>
                  <a:lnTo>
                    <a:pt x="27207" y="26548"/>
                  </a:lnTo>
                  <a:lnTo>
                    <a:pt x="29795" y="22774"/>
                  </a:lnTo>
                  <a:lnTo>
                    <a:pt x="31244" y="20624"/>
                  </a:lnTo>
                  <a:lnTo>
                    <a:pt x="32867" y="17947"/>
                  </a:lnTo>
                  <a:lnTo>
                    <a:pt x="36772" y="10927"/>
                  </a:lnTo>
                  <a:lnTo>
                    <a:pt x="37650" y="9084"/>
                  </a:lnTo>
                  <a:lnTo>
                    <a:pt x="37694" y="9040"/>
                  </a:lnTo>
                  <a:lnTo>
                    <a:pt x="38308" y="6758"/>
                  </a:lnTo>
                  <a:lnTo>
                    <a:pt x="39274" y="4388"/>
                  </a:lnTo>
                  <a:lnTo>
                    <a:pt x="40195" y="2150"/>
                  </a:lnTo>
                  <a:lnTo>
                    <a:pt x="40985" y="220"/>
                  </a:lnTo>
                  <a:lnTo>
                    <a:pt x="40985" y="176"/>
                  </a:lnTo>
                  <a:lnTo>
                    <a:pt x="40985" y="88"/>
                  </a:lnTo>
                  <a:lnTo>
                    <a:pt x="40941" y="44"/>
                  </a:lnTo>
                  <a:lnTo>
                    <a:pt x="4089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96" name="Google Shape;14796;p408"/>
            <p:cNvSpPr/>
            <p:nvPr/>
          </p:nvSpPr>
          <p:spPr>
            <a:xfrm>
              <a:off x="5631025" y="1795025"/>
              <a:ext cx="1012575" cy="1082775"/>
            </a:xfrm>
            <a:custGeom>
              <a:avLst/>
              <a:gdLst/>
              <a:ahLst/>
              <a:cxnLst/>
              <a:rect l="l" t="t" r="r" b="b"/>
              <a:pathLst>
                <a:path w="40503" h="43311" extrusionOk="0">
                  <a:moveTo>
                    <a:pt x="40239" y="1"/>
                  </a:moveTo>
                  <a:lnTo>
                    <a:pt x="40195" y="45"/>
                  </a:lnTo>
                  <a:lnTo>
                    <a:pt x="40151" y="133"/>
                  </a:lnTo>
                  <a:lnTo>
                    <a:pt x="38923" y="3424"/>
                  </a:lnTo>
                  <a:lnTo>
                    <a:pt x="37167" y="8031"/>
                  </a:lnTo>
                  <a:lnTo>
                    <a:pt x="36334" y="9523"/>
                  </a:lnTo>
                  <a:lnTo>
                    <a:pt x="35281" y="11410"/>
                  </a:lnTo>
                  <a:lnTo>
                    <a:pt x="34052" y="13648"/>
                  </a:lnTo>
                  <a:lnTo>
                    <a:pt x="31990" y="17246"/>
                  </a:lnTo>
                  <a:lnTo>
                    <a:pt x="30805" y="19133"/>
                  </a:lnTo>
                  <a:lnTo>
                    <a:pt x="29401" y="21063"/>
                  </a:lnTo>
                  <a:lnTo>
                    <a:pt x="27996" y="23214"/>
                  </a:lnTo>
                  <a:lnTo>
                    <a:pt x="26505" y="24969"/>
                  </a:lnTo>
                  <a:lnTo>
                    <a:pt x="25232" y="26154"/>
                  </a:lnTo>
                  <a:lnTo>
                    <a:pt x="23477" y="27821"/>
                  </a:lnTo>
                  <a:lnTo>
                    <a:pt x="21853" y="29137"/>
                  </a:lnTo>
                  <a:lnTo>
                    <a:pt x="20054" y="30410"/>
                  </a:lnTo>
                  <a:lnTo>
                    <a:pt x="12199" y="35456"/>
                  </a:lnTo>
                  <a:lnTo>
                    <a:pt x="10137" y="36597"/>
                  </a:lnTo>
                  <a:lnTo>
                    <a:pt x="7636" y="38221"/>
                  </a:lnTo>
                  <a:lnTo>
                    <a:pt x="5661" y="39669"/>
                  </a:lnTo>
                  <a:lnTo>
                    <a:pt x="3687" y="40897"/>
                  </a:lnTo>
                  <a:lnTo>
                    <a:pt x="88" y="43004"/>
                  </a:lnTo>
                  <a:lnTo>
                    <a:pt x="45" y="43048"/>
                  </a:lnTo>
                  <a:lnTo>
                    <a:pt x="1" y="43091"/>
                  </a:lnTo>
                  <a:lnTo>
                    <a:pt x="1" y="43179"/>
                  </a:lnTo>
                  <a:lnTo>
                    <a:pt x="1" y="43223"/>
                  </a:lnTo>
                  <a:lnTo>
                    <a:pt x="88" y="43311"/>
                  </a:lnTo>
                  <a:lnTo>
                    <a:pt x="264" y="43311"/>
                  </a:lnTo>
                  <a:lnTo>
                    <a:pt x="3862" y="41205"/>
                  </a:lnTo>
                  <a:lnTo>
                    <a:pt x="5881" y="39932"/>
                  </a:lnTo>
                  <a:lnTo>
                    <a:pt x="7855" y="38484"/>
                  </a:lnTo>
                  <a:lnTo>
                    <a:pt x="10313" y="36904"/>
                  </a:lnTo>
                  <a:lnTo>
                    <a:pt x="12375" y="35763"/>
                  </a:lnTo>
                  <a:lnTo>
                    <a:pt x="20230" y="30717"/>
                  </a:lnTo>
                  <a:lnTo>
                    <a:pt x="22073" y="29401"/>
                  </a:lnTo>
                  <a:lnTo>
                    <a:pt x="23696" y="28084"/>
                  </a:lnTo>
                  <a:lnTo>
                    <a:pt x="25451" y="26417"/>
                  </a:lnTo>
                  <a:lnTo>
                    <a:pt x="26724" y="25232"/>
                  </a:lnTo>
                  <a:lnTo>
                    <a:pt x="26768" y="25188"/>
                  </a:lnTo>
                  <a:lnTo>
                    <a:pt x="28260" y="23433"/>
                  </a:lnTo>
                  <a:lnTo>
                    <a:pt x="28304" y="23389"/>
                  </a:lnTo>
                  <a:lnTo>
                    <a:pt x="29708" y="21283"/>
                  </a:lnTo>
                  <a:lnTo>
                    <a:pt x="31068" y="19352"/>
                  </a:lnTo>
                  <a:lnTo>
                    <a:pt x="32297" y="17421"/>
                  </a:lnTo>
                  <a:lnTo>
                    <a:pt x="34359" y="13823"/>
                  </a:lnTo>
                  <a:lnTo>
                    <a:pt x="35588" y="11585"/>
                  </a:lnTo>
                  <a:lnTo>
                    <a:pt x="36641" y="9698"/>
                  </a:lnTo>
                  <a:lnTo>
                    <a:pt x="37475" y="8207"/>
                  </a:lnTo>
                  <a:lnTo>
                    <a:pt x="37519" y="8163"/>
                  </a:lnTo>
                  <a:lnTo>
                    <a:pt x="39230" y="3555"/>
                  </a:lnTo>
                  <a:lnTo>
                    <a:pt x="40459" y="220"/>
                  </a:lnTo>
                  <a:lnTo>
                    <a:pt x="40502" y="176"/>
                  </a:lnTo>
                  <a:lnTo>
                    <a:pt x="40459" y="89"/>
                  </a:lnTo>
                  <a:lnTo>
                    <a:pt x="40415" y="45"/>
                  </a:lnTo>
                  <a:lnTo>
                    <a:pt x="4037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97" name="Google Shape;14797;p408"/>
            <p:cNvSpPr/>
            <p:nvPr/>
          </p:nvSpPr>
          <p:spPr>
            <a:xfrm>
              <a:off x="5603600" y="1804900"/>
              <a:ext cx="1003800" cy="1047675"/>
            </a:xfrm>
            <a:custGeom>
              <a:avLst/>
              <a:gdLst/>
              <a:ahLst/>
              <a:cxnLst/>
              <a:rect l="l" t="t" r="r" b="b"/>
              <a:pathLst>
                <a:path w="40152" h="41907" extrusionOk="0">
                  <a:moveTo>
                    <a:pt x="39932" y="1"/>
                  </a:moveTo>
                  <a:lnTo>
                    <a:pt x="39844" y="45"/>
                  </a:lnTo>
                  <a:lnTo>
                    <a:pt x="39800" y="89"/>
                  </a:lnTo>
                  <a:lnTo>
                    <a:pt x="38572" y="3511"/>
                  </a:lnTo>
                  <a:lnTo>
                    <a:pt x="37255" y="6978"/>
                  </a:lnTo>
                  <a:lnTo>
                    <a:pt x="35193" y="10620"/>
                  </a:lnTo>
                  <a:lnTo>
                    <a:pt x="33043" y="14525"/>
                  </a:lnTo>
                  <a:lnTo>
                    <a:pt x="32823" y="14876"/>
                  </a:lnTo>
                  <a:lnTo>
                    <a:pt x="30980" y="17860"/>
                  </a:lnTo>
                  <a:lnTo>
                    <a:pt x="30059" y="19264"/>
                  </a:lnTo>
                  <a:lnTo>
                    <a:pt x="29050" y="20668"/>
                  </a:lnTo>
                  <a:lnTo>
                    <a:pt x="28040" y="22029"/>
                  </a:lnTo>
                  <a:lnTo>
                    <a:pt x="26943" y="23301"/>
                  </a:lnTo>
                  <a:lnTo>
                    <a:pt x="26329" y="23959"/>
                  </a:lnTo>
                  <a:lnTo>
                    <a:pt x="25715" y="24574"/>
                  </a:lnTo>
                  <a:lnTo>
                    <a:pt x="25100" y="25144"/>
                  </a:lnTo>
                  <a:lnTo>
                    <a:pt x="24442" y="25715"/>
                  </a:lnTo>
                  <a:lnTo>
                    <a:pt x="22468" y="27426"/>
                  </a:lnTo>
                  <a:lnTo>
                    <a:pt x="20493" y="28874"/>
                  </a:lnTo>
                  <a:lnTo>
                    <a:pt x="13823" y="33262"/>
                  </a:lnTo>
                  <a:lnTo>
                    <a:pt x="12024" y="34271"/>
                  </a:lnTo>
                  <a:lnTo>
                    <a:pt x="10005" y="35456"/>
                  </a:lnTo>
                  <a:lnTo>
                    <a:pt x="6144" y="38001"/>
                  </a:lnTo>
                  <a:lnTo>
                    <a:pt x="3950" y="39361"/>
                  </a:lnTo>
                  <a:lnTo>
                    <a:pt x="88" y="41599"/>
                  </a:lnTo>
                  <a:lnTo>
                    <a:pt x="45" y="41643"/>
                  </a:lnTo>
                  <a:lnTo>
                    <a:pt x="1" y="41687"/>
                  </a:lnTo>
                  <a:lnTo>
                    <a:pt x="1" y="41775"/>
                  </a:lnTo>
                  <a:lnTo>
                    <a:pt x="1" y="41819"/>
                  </a:lnTo>
                  <a:lnTo>
                    <a:pt x="88" y="41907"/>
                  </a:lnTo>
                  <a:lnTo>
                    <a:pt x="264" y="41907"/>
                  </a:lnTo>
                  <a:lnTo>
                    <a:pt x="4125" y="39669"/>
                  </a:lnTo>
                  <a:lnTo>
                    <a:pt x="6319" y="38308"/>
                  </a:lnTo>
                  <a:lnTo>
                    <a:pt x="10181" y="35719"/>
                  </a:lnTo>
                  <a:lnTo>
                    <a:pt x="12199" y="34579"/>
                  </a:lnTo>
                  <a:lnTo>
                    <a:pt x="13999" y="33569"/>
                  </a:lnTo>
                  <a:lnTo>
                    <a:pt x="20668" y="29137"/>
                  </a:lnTo>
                  <a:lnTo>
                    <a:pt x="22687" y="27733"/>
                  </a:lnTo>
                  <a:lnTo>
                    <a:pt x="24662" y="26022"/>
                  </a:lnTo>
                  <a:lnTo>
                    <a:pt x="25320" y="25408"/>
                  </a:lnTo>
                  <a:lnTo>
                    <a:pt x="25978" y="24793"/>
                  </a:lnTo>
                  <a:lnTo>
                    <a:pt x="26592" y="24179"/>
                  </a:lnTo>
                  <a:lnTo>
                    <a:pt x="27163" y="23565"/>
                  </a:lnTo>
                  <a:lnTo>
                    <a:pt x="28304" y="22248"/>
                  </a:lnTo>
                  <a:lnTo>
                    <a:pt x="29313" y="20888"/>
                  </a:lnTo>
                  <a:lnTo>
                    <a:pt x="30322" y="19484"/>
                  </a:lnTo>
                  <a:lnTo>
                    <a:pt x="31287" y="18036"/>
                  </a:lnTo>
                  <a:lnTo>
                    <a:pt x="33130" y="15052"/>
                  </a:lnTo>
                  <a:lnTo>
                    <a:pt x="33350" y="14701"/>
                  </a:lnTo>
                  <a:lnTo>
                    <a:pt x="35500" y="10795"/>
                  </a:lnTo>
                  <a:lnTo>
                    <a:pt x="37562" y="7109"/>
                  </a:lnTo>
                  <a:lnTo>
                    <a:pt x="38923" y="3599"/>
                  </a:lnTo>
                  <a:lnTo>
                    <a:pt x="40151" y="220"/>
                  </a:lnTo>
                  <a:lnTo>
                    <a:pt x="40151" y="176"/>
                  </a:lnTo>
                  <a:lnTo>
                    <a:pt x="40151" y="89"/>
                  </a:lnTo>
                  <a:lnTo>
                    <a:pt x="40107" y="45"/>
                  </a:lnTo>
                  <a:lnTo>
                    <a:pt x="4006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98" name="Google Shape;14798;p408"/>
            <p:cNvSpPr/>
            <p:nvPr/>
          </p:nvSpPr>
          <p:spPr>
            <a:xfrm>
              <a:off x="5576175" y="1804900"/>
              <a:ext cx="998300" cy="1023550"/>
            </a:xfrm>
            <a:custGeom>
              <a:avLst/>
              <a:gdLst/>
              <a:ahLst/>
              <a:cxnLst/>
              <a:rect l="l" t="t" r="r" b="b"/>
              <a:pathLst>
                <a:path w="39932" h="40942" extrusionOk="0">
                  <a:moveTo>
                    <a:pt x="39713" y="1"/>
                  </a:moveTo>
                  <a:lnTo>
                    <a:pt x="39625" y="45"/>
                  </a:lnTo>
                  <a:lnTo>
                    <a:pt x="39625" y="89"/>
                  </a:lnTo>
                  <a:lnTo>
                    <a:pt x="38703" y="2634"/>
                  </a:lnTo>
                  <a:lnTo>
                    <a:pt x="37606" y="5705"/>
                  </a:lnTo>
                  <a:lnTo>
                    <a:pt x="35939" y="8865"/>
                  </a:lnTo>
                  <a:lnTo>
                    <a:pt x="34579" y="11234"/>
                  </a:lnTo>
                  <a:lnTo>
                    <a:pt x="32955" y="14130"/>
                  </a:lnTo>
                  <a:lnTo>
                    <a:pt x="31639" y="16324"/>
                  </a:lnTo>
                  <a:lnTo>
                    <a:pt x="28435" y="20888"/>
                  </a:lnTo>
                  <a:lnTo>
                    <a:pt x="27338" y="22160"/>
                  </a:lnTo>
                  <a:lnTo>
                    <a:pt x="25583" y="23828"/>
                  </a:lnTo>
                  <a:lnTo>
                    <a:pt x="23565" y="25715"/>
                  </a:lnTo>
                  <a:lnTo>
                    <a:pt x="21678" y="27207"/>
                  </a:lnTo>
                  <a:lnTo>
                    <a:pt x="20317" y="28172"/>
                  </a:lnTo>
                  <a:lnTo>
                    <a:pt x="18957" y="29050"/>
                  </a:lnTo>
                  <a:lnTo>
                    <a:pt x="16236" y="30805"/>
                  </a:lnTo>
                  <a:lnTo>
                    <a:pt x="13472" y="32516"/>
                  </a:lnTo>
                  <a:lnTo>
                    <a:pt x="10708" y="34184"/>
                  </a:lnTo>
                  <a:lnTo>
                    <a:pt x="7504" y="36158"/>
                  </a:lnTo>
                  <a:lnTo>
                    <a:pt x="4301" y="38133"/>
                  </a:lnTo>
                  <a:lnTo>
                    <a:pt x="2414" y="39230"/>
                  </a:lnTo>
                  <a:lnTo>
                    <a:pt x="88" y="40590"/>
                  </a:lnTo>
                  <a:lnTo>
                    <a:pt x="45" y="40634"/>
                  </a:lnTo>
                  <a:lnTo>
                    <a:pt x="1" y="40722"/>
                  </a:lnTo>
                  <a:lnTo>
                    <a:pt x="1" y="40766"/>
                  </a:lnTo>
                  <a:lnTo>
                    <a:pt x="1" y="40853"/>
                  </a:lnTo>
                  <a:lnTo>
                    <a:pt x="88" y="40897"/>
                  </a:lnTo>
                  <a:lnTo>
                    <a:pt x="176" y="40941"/>
                  </a:lnTo>
                  <a:lnTo>
                    <a:pt x="264" y="40897"/>
                  </a:lnTo>
                  <a:lnTo>
                    <a:pt x="2590" y="39537"/>
                  </a:lnTo>
                  <a:lnTo>
                    <a:pt x="4476" y="38440"/>
                  </a:lnTo>
                  <a:lnTo>
                    <a:pt x="7680" y="36422"/>
                  </a:lnTo>
                  <a:lnTo>
                    <a:pt x="10883" y="34491"/>
                  </a:lnTo>
                  <a:lnTo>
                    <a:pt x="13648" y="32823"/>
                  </a:lnTo>
                  <a:lnTo>
                    <a:pt x="16412" y="31112"/>
                  </a:lnTo>
                  <a:lnTo>
                    <a:pt x="19176" y="29357"/>
                  </a:lnTo>
                  <a:lnTo>
                    <a:pt x="20537" y="28435"/>
                  </a:lnTo>
                  <a:lnTo>
                    <a:pt x="21853" y="27514"/>
                  </a:lnTo>
                  <a:lnTo>
                    <a:pt x="23784" y="25978"/>
                  </a:lnTo>
                  <a:lnTo>
                    <a:pt x="25846" y="24047"/>
                  </a:lnTo>
                  <a:lnTo>
                    <a:pt x="27602" y="22424"/>
                  </a:lnTo>
                  <a:lnTo>
                    <a:pt x="27602" y="22380"/>
                  </a:lnTo>
                  <a:lnTo>
                    <a:pt x="28699" y="21107"/>
                  </a:lnTo>
                  <a:lnTo>
                    <a:pt x="31946" y="16500"/>
                  </a:lnTo>
                  <a:lnTo>
                    <a:pt x="33262" y="14306"/>
                  </a:lnTo>
                  <a:lnTo>
                    <a:pt x="34886" y="11410"/>
                  </a:lnTo>
                  <a:lnTo>
                    <a:pt x="36246" y="9040"/>
                  </a:lnTo>
                  <a:lnTo>
                    <a:pt x="37957" y="5881"/>
                  </a:lnTo>
                  <a:lnTo>
                    <a:pt x="37957" y="5837"/>
                  </a:lnTo>
                  <a:lnTo>
                    <a:pt x="39054" y="2765"/>
                  </a:lnTo>
                  <a:lnTo>
                    <a:pt x="39932" y="220"/>
                  </a:lnTo>
                  <a:lnTo>
                    <a:pt x="39932" y="132"/>
                  </a:lnTo>
                  <a:lnTo>
                    <a:pt x="39932" y="89"/>
                  </a:lnTo>
                  <a:lnTo>
                    <a:pt x="39888" y="45"/>
                  </a:lnTo>
                  <a:lnTo>
                    <a:pt x="3984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99" name="Google Shape;14799;p408"/>
            <p:cNvSpPr/>
            <p:nvPr/>
          </p:nvSpPr>
          <p:spPr>
            <a:xfrm>
              <a:off x="5548750" y="1803800"/>
              <a:ext cx="995025" cy="1000500"/>
            </a:xfrm>
            <a:custGeom>
              <a:avLst/>
              <a:gdLst/>
              <a:ahLst/>
              <a:cxnLst/>
              <a:rect l="l" t="t" r="r" b="b"/>
              <a:pathLst>
                <a:path w="39801" h="40020" extrusionOk="0">
                  <a:moveTo>
                    <a:pt x="39581" y="1"/>
                  </a:moveTo>
                  <a:lnTo>
                    <a:pt x="39537" y="45"/>
                  </a:lnTo>
                  <a:lnTo>
                    <a:pt x="39493" y="89"/>
                  </a:lnTo>
                  <a:lnTo>
                    <a:pt x="39449" y="133"/>
                  </a:lnTo>
                  <a:lnTo>
                    <a:pt x="38572" y="2678"/>
                  </a:lnTo>
                  <a:lnTo>
                    <a:pt x="37782" y="4959"/>
                  </a:lnTo>
                  <a:lnTo>
                    <a:pt x="36773" y="6890"/>
                  </a:lnTo>
                  <a:lnTo>
                    <a:pt x="34579" y="10839"/>
                  </a:lnTo>
                  <a:lnTo>
                    <a:pt x="33350" y="12946"/>
                  </a:lnTo>
                  <a:lnTo>
                    <a:pt x="31902" y="15403"/>
                  </a:lnTo>
                  <a:lnTo>
                    <a:pt x="30322" y="17685"/>
                  </a:lnTo>
                  <a:lnTo>
                    <a:pt x="27953" y="20844"/>
                  </a:lnTo>
                  <a:lnTo>
                    <a:pt x="26110" y="22599"/>
                  </a:lnTo>
                  <a:lnTo>
                    <a:pt x="23872" y="24706"/>
                  </a:lnTo>
                  <a:lnTo>
                    <a:pt x="21765" y="26417"/>
                  </a:lnTo>
                  <a:lnTo>
                    <a:pt x="19966" y="27646"/>
                  </a:lnTo>
                  <a:lnTo>
                    <a:pt x="17641" y="29137"/>
                  </a:lnTo>
                  <a:lnTo>
                    <a:pt x="13384" y="31770"/>
                  </a:lnTo>
                  <a:lnTo>
                    <a:pt x="11805" y="32648"/>
                  </a:lnTo>
                  <a:lnTo>
                    <a:pt x="7724" y="35149"/>
                  </a:lnTo>
                  <a:lnTo>
                    <a:pt x="3643" y="37563"/>
                  </a:lnTo>
                  <a:lnTo>
                    <a:pt x="88" y="39669"/>
                  </a:lnTo>
                  <a:lnTo>
                    <a:pt x="45" y="39757"/>
                  </a:lnTo>
                  <a:lnTo>
                    <a:pt x="1" y="39800"/>
                  </a:lnTo>
                  <a:lnTo>
                    <a:pt x="1" y="39844"/>
                  </a:lnTo>
                  <a:lnTo>
                    <a:pt x="1" y="39932"/>
                  </a:lnTo>
                  <a:lnTo>
                    <a:pt x="88" y="39976"/>
                  </a:lnTo>
                  <a:lnTo>
                    <a:pt x="176" y="40020"/>
                  </a:lnTo>
                  <a:lnTo>
                    <a:pt x="264" y="39976"/>
                  </a:lnTo>
                  <a:lnTo>
                    <a:pt x="3818" y="37870"/>
                  </a:lnTo>
                  <a:lnTo>
                    <a:pt x="7899" y="35456"/>
                  </a:lnTo>
                  <a:lnTo>
                    <a:pt x="11980" y="32955"/>
                  </a:lnTo>
                  <a:lnTo>
                    <a:pt x="13560" y="32077"/>
                  </a:lnTo>
                  <a:lnTo>
                    <a:pt x="17816" y="29445"/>
                  </a:lnTo>
                  <a:lnTo>
                    <a:pt x="20142" y="27953"/>
                  </a:lnTo>
                  <a:lnTo>
                    <a:pt x="21985" y="26680"/>
                  </a:lnTo>
                  <a:lnTo>
                    <a:pt x="24091" y="24969"/>
                  </a:lnTo>
                  <a:lnTo>
                    <a:pt x="26329" y="22819"/>
                  </a:lnTo>
                  <a:lnTo>
                    <a:pt x="28216" y="21064"/>
                  </a:lnTo>
                  <a:lnTo>
                    <a:pt x="30585" y="17904"/>
                  </a:lnTo>
                  <a:lnTo>
                    <a:pt x="32209" y="15578"/>
                  </a:lnTo>
                  <a:lnTo>
                    <a:pt x="33657" y="13121"/>
                  </a:lnTo>
                  <a:lnTo>
                    <a:pt x="34886" y="11015"/>
                  </a:lnTo>
                  <a:lnTo>
                    <a:pt x="37080" y="7066"/>
                  </a:lnTo>
                  <a:lnTo>
                    <a:pt x="38089" y="5135"/>
                  </a:lnTo>
                  <a:lnTo>
                    <a:pt x="38089" y="5091"/>
                  </a:lnTo>
                  <a:lnTo>
                    <a:pt x="38879" y="2809"/>
                  </a:lnTo>
                  <a:lnTo>
                    <a:pt x="39800" y="264"/>
                  </a:lnTo>
                  <a:lnTo>
                    <a:pt x="39800" y="176"/>
                  </a:lnTo>
                  <a:lnTo>
                    <a:pt x="39756" y="133"/>
                  </a:lnTo>
                  <a:lnTo>
                    <a:pt x="39713" y="45"/>
                  </a:lnTo>
                  <a:lnTo>
                    <a:pt x="39669" y="45"/>
                  </a:lnTo>
                  <a:lnTo>
                    <a:pt x="3958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00" name="Google Shape;14800;p408"/>
            <p:cNvSpPr/>
            <p:nvPr/>
          </p:nvSpPr>
          <p:spPr>
            <a:xfrm>
              <a:off x="5493900" y="1863050"/>
              <a:ext cx="967600" cy="891900"/>
            </a:xfrm>
            <a:custGeom>
              <a:avLst/>
              <a:gdLst/>
              <a:ahLst/>
              <a:cxnLst/>
              <a:rect l="l" t="t" r="r" b="b"/>
              <a:pathLst>
                <a:path w="38704" h="35676" extrusionOk="0">
                  <a:moveTo>
                    <a:pt x="38484" y="0"/>
                  </a:moveTo>
                  <a:lnTo>
                    <a:pt x="38396" y="44"/>
                  </a:lnTo>
                  <a:lnTo>
                    <a:pt x="38352" y="88"/>
                  </a:lnTo>
                  <a:lnTo>
                    <a:pt x="37562" y="2107"/>
                  </a:lnTo>
                  <a:lnTo>
                    <a:pt x="36334" y="4345"/>
                  </a:lnTo>
                  <a:lnTo>
                    <a:pt x="34930" y="6934"/>
                  </a:lnTo>
                  <a:lnTo>
                    <a:pt x="33789" y="8820"/>
                  </a:lnTo>
                  <a:lnTo>
                    <a:pt x="32648" y="10707"/>
                  </a:lnTo>
                  <a:lnTo>
                    <a:pt x="31244" y="12770"/>
                  </a:lnTo>
                  <a:lnTo>
                    <a:pt x="29708" y="14700"/>
                  </a:lnTo>
                  <a:lnTo>
                    <a:pt x="28172" y="16499"/>
                  </a:lnTo>
                  <a:lnTo>
                    <a:pt x="27207" y="17553"/>
                  </a:lnTo>
                  <a:lnTo>
                    <a:pt x="26241" y="18562"/>
                  </a:lnTo>
                  <a:lnTo>
                    <a:pt x="25188" y="19527"/>
                  </a:lnTo>
                  <a:lnTo>
                    <a:pt x="24135" y="20449"/>
                  </a:lnTo>
                  <a:lnTo>
                    <a:pt x="23082" y="21370"/>
                  </a:lnTo>
                  <a:lnTo>
                    <a:pt x="21941" y="22248"/>
                  </a:lnTo>
                  <a:lnTo>
                    <a:pt x="20800" y="23038"/>
                  </a:lnTo>
                  <a:lnTo>
                    <a:pt x="19659" y="23871"/>
                  </a:lnTo>
                  <a:lnTo>
                    <a:pt x="18474" y="24661"/>
                  </a:lnTo>
                  <a:lnTo>
                    <a:pt x="17290" y="25407"/>
                  </a:lnTo>
                  <a:lnTo>
                    <a:pt x="14876" y="26855"/>
                  </a:lnTo>
                  <a:lnTo>
                    <a:pt x="12463" y="28259"/>
                  </a:lnTo>
                  <a:lnTo>
                    <a:pt x="10005" y="29620"/>
                  </a:lnTo>
                  <a:lnTo>
                    <a:pt x="7680" y="30936"/>
                  </a:lnTo>
                  <a:lnTo>
                    <a:pt x="5354" y="32296"/>
                  </a:lnTo>
                  <a:lnTo>
                    <a:pt x="3028" y="33613"/>
                  </a:lnTo>
                  <a:lnTo>
                    <a:pt x="88" y="35324"/>
                  </a:lnTo>
                  <a:lnTo>
                    <a:pt x="44" y="35368"/>
                  </a:lnTo>
                  <a:lnTo>
                    <a:pt x="1" y="35456"/>
                  </a:lnTo>
                  <a:lnTo>
                    <a:pt x="1" y="35500"/>
                  </a:lnTo>
                  <a:lnTo>
                    <a:pt x="44" y="35587"/>
                  </a:lnTo>
                  <a:lnTo>
                    <a:pt x="88" y="35631"/>
                  </a:lnTo>
                  <a:lnTo>
                    <a:pt x="176" y="35675"/>
                  </a:lnTo>
                  <a:lnTo>
                    <a:pt x="264" y="35631"/>
                  </a:lnTo>
                  <a:lnTo>
                    <a:pt x="3204" y="33920"/>
                  </a:lnTo>
                  <a:lnTo>
                    <a:pt x="5530" y="32604"/>
                  </a:lnTo>
                  <a:lnTo>
                    <a:pt x="7855" y="31243"/>
                  </a:lnTo>
                  <a:lnTo>
                    <a:pt x="10181" y="29927"/>
                  </a:lnTo>
                  <a:lnTo>
                    <a:pt x="12638" y="28567"/>
                  </a:lnTo>
                  <a:lnTo>
                    <a:pt x="15096" y="27162"/>
                  </a:lnTo>
                  <a:lnTo>
                    <a:pt x="17509" y="25670"/>
                  </a:lnTo>
                  <a:lnTo>
                    <a:pt x="18694" y="24925"/>
                  </a:lnTo>
                  <a:lnTo>
                    <a:pt x="19878" y="24135"/>
                  </a:lnTo>
                  <a:lnTo>
                    <a:pt x="21019" y="23345"/>
                  </a:lnTo>
                  <a:lnTo>
                    <a:pt x="22160" y="22511"/>
                  </a:lnTo>
                  <a:lnTo>
                    <a:pt x="23301" y="21633"/>
                  </a:lnTo>
                  <a:lnTo>
                    <a:pt x="24398" y="20712"/>
                  </a:lnTo>
                  <a:lnTo>
                    <a:pt x="25451" y="19791"/>
                  </a:lnTo>
                  <a:lnTo>
                    <a:pt x="26461" y="18825"/>
                  </a:lnTo>
                  <a:lnTo>
                    <a:pt x="27470" y="17772"/>
                  </a:lnTo>
                  <a:lnTo>
                    <a:pt x="28435" y="16719"/>
                  </a:lnTo>
                  <a:lnTo>
                    <a:pt x="30015" y="14920"/>
                  </a:lnTo>
                  <a:lnTo>
                    <a:pt x="31551" y="12945"/>
                  </a:lnTo>
                  <a:lnTo>
                    <a:pt x="32955" y="10883"/>
                  </a:lnTo>
                  <a:lnTo>
                    <a:pt x="34096" y="8996"/>
                  </a:lnTo>
                  <a:lnTo>
                    <a:pt x="35237" y="7109"/>
                  </a:lnTo>
                  <a:lnTo>
                    <a:pt x="36641" y="4520"/>
                  </a:lnTo>
                  <a:lnTo>
                    <a:pt x="37870" y="2238"/>
                  </a:lnTo>
                  <a:lnTo>
                    <a:pt x="38703" y="220"/>
                  </a:lnTo>
                  <a:lnTo>
                    <a:pt x="38703" y="132"/>
                  </a:lnTo>
                  <a:lnTo>
                    <a:pt x="38703" y="88"/>
                  </a:lnTo>
                  <a:lnTo>
                    <a:pt x="38659" y="44"/>
                  </a:lnTo>
                  <a:lnTo>
                    <a:pt x="3861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01" name="Google Shape;14801;p408"/>
            <p:cNvSpPr/>
            <p:nvPr/>
          </p:nvSpPr>
          <p:spPr>
            <a:xfrm>
              <a:off x="5469775" y="1897050"/>
              <a:ext cx="943450" cy="837050"/>
            </a:xfrm>
            <a:custGeom>
              <a:avLst/>
              <a:gdLst/>
              <a:ahLst/>
              <a:cxnLst/>
              <a:rect l="l" t="t" r="r" b="b"/>
              <a:pathLst>
                <a:path w="37738" h="33482" extrusionOk="0">
                  <a:moveTo>
                    <a:pt x="37518" y="1"/>
                  </a:moveTo>
                  <a:lnTo>
                    <a:pt x="37430" y="45"/>
                  </a:lnTo>
                  <a:lnTo>
                    <a:pt x="37386" y="89"/>
                  </a:lnTo>
                  <a:lnTo>
                    <a:pt x="36114" y="2502"/>
                  </a:lnTo>
                  <a:lnTo>
                    <a:pt x="34841" y="4915"/>
                  </a:lnTo>
                  <a:lnTo>
                    <a:pt x="33569" y="7066"/>
                  </a:lnTo>
                  <a:lnTo>
                    <a:pt x="32472" y="8908"/>
                  </a:lnTo>
                  <a:lnTo>
                    <a:pt x="31155" y="10751"/>
                  </a:lnTo>
                  <a:lnTo>
                    <a:pt x="29751" y="12551"/>
                  </a:lnTo>
                  <a:lnTo>
                    <a:pt x="27601" y="14964"/>
                  </a:lnTo>
                  <a:lnTo>
                    <a:pt x="26504" y="16105"/>
                  </a:lnTo>
                  <a:lnTo>
                    <a:pt x="25363" y="17202"/>
                  </a:lnTo>
                  <a:lnTo>
                    <a:pt x="24178" y="18255"/>
                  </a:lnTo>
                  <a:lnTo>
                    <a:pt x="22950" y="19264"/>
                  </a:lnTo>
                  <a:lnTo>
                    <a:pt x="21721" y="20230"/>
                  </a:lnTo>
                  <a:lnTo>
                    <a:pt x="20449" y="21195"/>
                  </a:lnTo>
                  <a:lnTo>
                    <a:pt x="19176" y="22073"/>
                  </a:lnTo>
                  <a:lnTo>
                    <a:pt x="17860" y="22994"/>
                  </a:lnTo>
                  <a:lnTo>
                    <a:pt x="16499" y="23828"/>
                  </a:lnTo>
                  <a:lnTo>
                    <a:pt x="15139" y="24662"/>
                  </a:lnTo>
                  <a:lnTo>
                    <a:pt x="12418" y="26285"/>
                  </a:lnTo>
                  <a:lnTo>
                    <a:pt x="9654" y="27821"/>
                  </a:lnTo>
                  <a:lnTo>
                    <a:pt x="6889" y="29313"/>
                  </a:lnTo>
                  <a:lnTo>
                    <a:pt x="5222" y="30278"/>
                  </a:lnTo>
                  <a:lnTo>
                    <a:pt x="2852" y="31463"/>
                  </a:lnTo>
                  <a:lnTo>
                    <a:pt x="88" y="33130"/>
                  </a:lnTo>
                  <a:lnTo>
                    <a:pt x="44" y="33174"/>
                  </a:lnTo>
                  <a:lnTo>
                    <a:pt x="0" y="33262"/>
                  </a:lnTo>
                  <a:lnTo>
                    <a:pt x="0" y="33306"/>
                  </a:lnTo>
                  <a:lnTo>
                    <a:pt x="44" y="33394"/>
                  </a:lnTo>
                  <a:lnTo>
                    <a:pt x="88" y="33438"/>
                  </a:lnTo>
                  <a:lnTo>
                    <a:pt x="176" y="33481"/>
                  </a:lnTo>
                  <a:lnTo>
                    <a:pt x="264" y="33438"/>
                  </a:lnTo>
                  <a:lnTo>
                    <a:pt x="3028" y="31770"/>
                  </a:lnTo>
                  <a:lnTo>
                    <a:pt x="5354" y="30585"/>
                  </a:lnTo>
                  <a:lnTo>
                    <a:pt x="7065" y="29620"/>
                  </a:lnTo>
                  <a:lnTo>
                    <a:pt x="9829" y="28128"/>
                  </a:lnTo>
                  <a:lnTo>
                    <a:pt x="12594" y="26548"/>
                  </a:lnTo>
                  <a:lnTo>
                    <a:pt x="15358" y="24969"/>
                  </a:lnTo>
                  <a:lnTo>
                    <a:pt x="16719" y="24135"/>
                  </a:lnTo>
                  <a:lnTo>
                    <a:pt x="18035" y="23257"/>
                  </a:lnTo>
                  <a:lnTo>
                    <a:pt x="19352" y="22380"/>
                  </a:lnTo>
                  <a:lnTo>
                    <a:pt x="20668" y="21458"/>
                  </a:lnTo>
                  <a:lnTo>
                    <a:pt x="21941" y="20493"/>
                  </a:lnTo>
                  <a:lnTo>
                    <a:pt x="23213" y="19528"/>
                  </a:lnTo>
                  <a:lnTo>
                    <a:pt x="24398" y="18518"/>
                  </a:lnTo>
                  <a:lnTo>
                    <a:pt x="25583" y="17465"/>
                  </a:lnTo>
                  <a:lnTo>
                    <a:pt x="26767" y="16324"/>
                  </a:lnTo>
                  <a:lnTo>
                    <a:pt x="27864" y="15183"/>
                  </a:lnTo>
                  <a:lnTo>
                    <a:pt x="30015" y="12814"/>
                  </a:lnTo>
                  <a:lnTo>
                    <a:pt x="31463" y="10971"/>
                  </a:lnTo>
                  <a:lnTo>
                    <a:pt x="32779" y="9084"/>
                  </a:lnTo>
                  <a:lnTo>
                    <a:pt x="33876" y="7241"/>
                  </a:lnTo>
                  <a:lnTo>
                    <a:pt x="35149" y="5091"/>
                  </a:lnTo>
                  <a:lnTo>
                    <a:pt x="36465" y="2677"/>
                  </a:lnTo>
                  <a:lnTo>
                    <a:pt x="37694" y="264"/>
                  </a:lnTo>
                  <a:lnTo>
                    <a:pt x="37738" y="220"/>
                  </a:lnTo>
                  <a:lnTo>
                    <a:pt x="37738" y="132"/>
                  </a:lnTo>
                  <a:lnTo>
                    <a:pt x="37694" y="89"/>
                  </a:lnTo>
                  <a:lnTo>
                    <a:pt x="37650" y="45"/>
                  </a:lnTo>
                  <a:lnTo>
                    <a:pt x="3756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02" name="Google Shape;14802;p408"/>
            <p:cNvSpPr/>
            <p:nvPr/>
          </p:nvSpPr>
          <p:spPr>
            <a:xfrm>
              <a:off x="5446725" y="1902550"/>
              <a:ext cx="929200" cy="809600"/>
            </a:xfrm>
            <a:custGeom>
              <a:avLst/>
              <a:gdLst/>
              <a:ahLst/>
              <a:cxnLst/>
              <a:rect l="l" t="t" r="r" b="b"/>
              <a:pathLst>
                <a:path w="37168" h="32384" extrusionOk="0">
                  <a:moveTo>
                    <a:pt x="36860" y="0"/>
                  </a:moveTo>
                  <a:lnTo>
                    <a:pt x="36817" y="88"/>
                  </a:lnTo>
                  <a:lnTo>
                    <a:pt x="36202" y="1229"/>
                  </a:lnTo>
                  <a:lnTo>
                    <a:pt x="35237" y="3028"/>
                  </a:lnTo>
                  <a:lnTo>
                    <a:pt x="34271" y="4783"/>
                  </a:lnTo>
                  <a:lnTo>
                    <a:pt x="33306" y="6451"/>
                  </a:lnTo>
                  <a:lnTo>
                    <a:pt x="32297" y="8118"/>
                  </a:lnTo>
                  <a:lnTo>
                    <a:pt x="31156" y="9742"/>
                  </a:lnTo>
                  <a:lnTo>
                    <a:pt x="30585" y="10531"/>
                  </a:lnTo>
                  <a:lnTo>
                    <a:pt x="29971" y="11321"/>
                  </a:lnTo>
                  <a:lnTo>
                    <a:pt x="29313" y="12111"/>
                  </a:lnTo>
                  <a:lnTo>
                    <a:pt x="28655" y="12901"/>
                  </a:lnTo>
                  <a:lnTo>
                    <a:pt x="27909" y="13691"/>
                  </a:lnTo>
                  <a:lnTo>
                    <a:pt x="27163" y="14437"/>
                  </a:lnTo>
                  <a:lnTo>
                    <a:pt x="25232" y="16280"/>
                  </a:lnTo>
                  <a:lnTo>
                    <a:pt x="23257" y="17947"/>
                  </a:lnTo>
                  <a:lnTo>
                    <a:pt x="21283" y="19395"/>
                  </a:lnTo>
                  <a:lnTo>
                    <a:pt x="19089" y="21194"/>
                  </a:lnTo>
                  <a:lnTo>
                    <a:pt x="16588" y="22906"/>
                  </a:lnTo>
                  <a:lnTo>
                    <a:pt x="12112" y="25495"/>
                  </a:lnTo>
                  <a:lnTo>
                    <a:pt x="9303" y="27030"/>
                  </a:lnTo>
                  <a:lnTo>
                    <a:pt x="7241" y="28171"/>
                  </a:lnTo>
                  <a:lnTo>
                    <a:pt x="3292" y="30146"/>
                  </a:lnTo>
                  <a:lnTo>
                    <a:pt x="89" y="32033"/>
                  </a:lnTo>
                  <a:lnTo>
                    <a:pt x="45" y="32077"/>
                  </a:lnTo>
                  <a:lnTo>
                    <a:pt x="1" y="32164"/>
                  </a:lnTo>
                  <a:lnTo>
                    <a:pt x="1" y="32208"/>
                  </a:lnTo>
                  <a:lnTo>
                    <a:pt x="1" y="32296"/>
                  </a:lnTo>
                  <a:lnTo>
                    <a:pt x="89" y="32340"/>
                  </a:lnTo>
                  <a:lnTo>
                    <a:pt x="176" y="32384"/>
                  </a:lnTo>
                  <a:lnTo>
                    <a:pt x="264" y="32340"/>
                  </a:lnTo>
                  <a:lnTo>
                    <a:pt x="3467" y="30453"/>
                  </a:lnTo>
                  <a:lnTo>
                    <a:pt x="7417" y="28479"/>
                  </a:lnTo>
                  <a:lnTo>
                    <a:pt x="9479" y="27338"/>
                  </a:lnTo>
                  <a:lnTo>
                    <a:pt x="12287" y="25802"/>
                  </a:lnTo>
                  <a:lnTo>
                    <a:pt x="16763" y="23169"/>
                  </a:lnTo>
                  <a:lnTo>
                    <a:pt x="19308" y="21458"/>
                  </a:lnTo>
                  <a:lnTo>
                    <a:pt x="21502" y="19659"/>
                  </a:lnTo>
                  <a:lnTo>
                    <a:pt x="23477" y="18211"/>
                  </a:lnTo>
                  <a:lnTo>
                    <a:pt x="25451" y="16543"/>
                  </a:lnTo>
                  <a:lnTo>
                    <a:pt x="27382" y="14700"/>
                  </a:lnTo>
                  <a:lnTo>
                    <a:pt x="28172" y="13910"/>
                  </a:lnTo>
                  <a:lnTo>
                    <a:pt x="28918" y="13120"/>
                  </a:lnTo>
                  <a:lnTo>
                    <a:pt x="29576" y="12331"/>
                  </a:lnTo>
                  <a:lnTo>
                    <a:pt x="30234" y="11541"/>
                  </a:lnTo>
                  <a:lnTo>
                    <a:pt x="30849" y="10751"/>
                  </a:lnTo>
                  <a:lnTo>
                    <a:pt x="31463" y="9917"/>
                  </a:lnTo>
                  <a:lnTo>
                    <a:pt x="32560" y="8294"/>
                  </a:lnTo>
                  <a:lnTo>
                    <a:pt x="33613" y="6626"/>
                  </a:lnTo>
                  <a:lnTo>
                    <a:pt x="34579" y="4959"/>
                  </a:lnTo>
                  <a:lnTo>
                    <a:pt x="35544" y="3203"/>
                  </a:lnTo>
                  <a:lnTo>
                    <a:pt x="36509" y="1404"/>
                  </a:lnTo>
                  <a:lnTo>
                    <a:pt x="37124" y="220"/>
                  </a:lnTo>
                  <a:lnTo>
                    <a:pt x="37168" y="176"/>
                  </a:lnTo>
                  <a:lnTo>
                    <a:pt x="37168" y="88"/>
                  </a:lnTo>
                  <a:lnTo>
                    <a:pt x="37124" y="44"/>
                  </a:lnTo>
                  <a:lnTo>
                    <a:pt x="3708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03" name="Google Shape;14803;p408"/>
            <p:cNvSpPr/>
            <p:nvPr/>
          </p:nvSpPr>
          <p:spPr>
            <a:xfrm>
              <a:off x="5422600" y="1929975"/>
              <a:ext cx="900675" cy="760250"/>
            </a:xfrm>
            <a:custGeom>
              <a:avLst/>
              <a:gdLst/>
              <a:ahLst/>
              <a:cxnLst/>
              <a:rect l="l" t="t" r="r" b="b"/>
              <a:pathLst>
                <a:path w="36027" h="30410" extrusionOk="0">
                  <a:moveTo>
                    <a:pt x="35807" y="0"/>
                  </a:moveTo>
                  <a:lnTo>
                    <a:pt x="35763" y="44"/>
                  </a:lnTo>
                  <a:lnTo>
                    <a:pt x="35719" y="88"/>
                  </a:lnTo>
                  <a:lnTo>
                    <a:pt x="34315" y="2677"/>
                  </a:lnTo>
                  <a:lnTo>
                    <a:pt x="33350" y="4476"/>
                  </a:lnTo>
                  <a:lnTo>
                    <a:pt x="32340" y="6187"/>
                  </a:lnTo>
                  <a:lnTo>
                    <a:pt x="31814" y="7021"/>
                  </a:lnTo>
                  <a:lnTo>
                    <a:pt x="31243" y="7855"/>
                  </a:lnTo>
                  <a:lnTo>
                    <a:pt x="30673" y="8645"/>
                  </a:lnTo>
                  <a:lnTo>
                    <a:pt x="30059" y="9391"/>
                  </a:lnTo>
                  <a:lnTo>
                    <a:pt x="29400" y="10180"/>
                  </a:lnTo>
                  <a:lnTo>
                    <a:pt x="28786" y="10926"/>
                  </a:lnTo>
                  <a:lnTo>
                    <a:pt x="28084" y="11672"/>
                  </a:lnTo>
                  <a:lnTo>
                    <a:pt x="27382" y="12374"/>
                  </a:lnTo>
                  <a:lnTo>
                    <a:pt x="25890" y="13779"/>
                  </a:lnTo>
                  <a:lnTo>
                    <a:pt x="24310" y="15183"/>
                  </a:lnTo>
                  <a:lnTo>
                    <a:pt x="22643" y="16411"/>
                  </a:lnTo>
                  <a:lnTo>
                    <a:pt x="20975" y="17772"/>
                  </a:lnTo>
                  <a:lnTo>
                    <a:pt x="20361" y="18342"/>
                  </a:lnTo>
                  <a:lnTo>
                    <a:pt x="19703" y="18913"/>
                  </a:lnTo>
                  <a:lnTo>
                    <a:pt x="19045" y="19439"/>
                  </a:lnTo>
                  <a:lnTo>
                    <a:pt x="18342" y="19966"/>
                  </a:lnTo>
                  <a:lnTo>
                    <a:pt x="16851" y="20975"/>
                  </a:lnTo>
                  <a:lnTo>
                    <a:pt x="15271" y="21940"/>
                  </a:lnTo>
                  <a:lnTo>
                    <a:pt x="13647" y="22906"/>
                  </a:lnTo>
                  <a:lnTo>
                    <a:pt x="12024" y="23783"/>
                  </a:lnTo>
                  <a:lnTo>
                    <a:pt x="8820" y="25495"/>
                  </a:lnTo>
                  <a:lnTo>
                    <a:pt x="7241" y="26328"/>
                  </a:lnTo>
                  <a:lnTo>
                    <a:pt x="3379" y="28171"/>
                  </a:lnTo>
                  <a:lnTo>
                    <a:pt x="88" y="30058"/>
                  </a:lnTo>
                  <a:lnTo>
                    <a:pt x="44" y="30102"/>
                  </a:lnTo>
                  <a:lnTo>
                    <a:pt x="0" y="30190"/>
                  </a:lnTo>
                  <a:lnTo>
                    <a:pt x="0" y="30234"/>
                  </a:lnTo>
                  <a:lnTo>
                    <a:pt x="44" y="30321"/>
                  </a:lnTo>
                  <a:lnTo>
                    <a:pt x="88" y="30365"/>
                  </a:lnTo>
                  <a:lnTo>
                    <a:pt x="176" y="30409"/>
                  </a:lnTo>
                  <a:lnTo>
                    <a:pt x="264" y="30365"/>
                  </a:lnTo>
                  <a:lnTo>
                    <a:pt x="3555" y="28479"/>
                  </a:lnTo>
                  <a:lnTo>
                    <a:pt x="7372" y="26636"/>
                  </a:lnTo>
                  <a:lnTo>
                    <a:pt x="8952" y="25802"/>
                  </a:lnTo>
                  <a:lnTo>
                    <a:pt x="12199" y="24090"/>
                  </a:lnTo>
                  <a:lnTo>
                    <a:pt x="13867" y="23213"/>
                  </a:lnTo>
                  <a:lnTo>
                    <a:pt x="15490" y="22248"/>
                  </a:lnTo>
                  <a:lnTo>
                    <a:pt x="17026" y="21282"/>
                  </a:lnTo>
                  <a:lnTo>
                    <a:pt x="18562" y="20229"/>
                  </a:lnTo>
                  <a:lnTo>
                    <a:pt x="19264" y="19702"/>
                  </a:lnTo>
                  <a:lnTo>
                    <a:pt x="19922" y="19176"/>
                  </a:lnTo>
                  <a:lnTo>
                    <a:pt x="20580" y="18605"/>
                  </a:lnTo>
                  <a:lnTo>
                    <a:pt x="21239" y="18035"/>
                  </a:lnTo>
                  <a:lnTo>
                    <a:pt x="22862" y="16675"/>
                  </a:lnTo>
                  <a:lnTo>
                    <a:pt x="24530" y="15446"/>
                  </a:lnTo>
                  <a:lnTo>
                    <a:pt x="26153" y="14042"/>
                  </a:lnTo>
                  <a:lnTo>
                    <a:pt x="27645" y="12638"/>
                  </a:lnTo>
                  <a:lnTo>
                    <a:pt x="28347" y="11892"/>
                  </a:lnTo>
                  <a:lnTo>
                    <a:pt x="29049" y="11146"/>
                  </a:lnTo>
                  <a:lnTo>
                    <a:pt x="29708" y="10400"/>
                  </a:lnTo>
                  <a:lnTo>
                    <a:pt x="30322" y="9610"/>
                  </a:lnTo>
                  <a:lnTo>
                    <a:pt x="30936" y="8864"/>
                  </a:lnTo>
                  <a:lnTo>
                    <a:pt x="31507" y="8030"/>
                  </a:lnTo>
                  <a:lnTo>
                    <a:pt x="32077" y="7240"/>
                  </a:lnTo>
                  <a:lnTo>
                    <a:pt x="32647" y="6407"/>
                  </a:lnTo>
                  <a:lnTo>
                    <a:pt x="33174" y="5529"/>
                  </a:lnTo>
                  <a:lnTo>
                    <a:pt x="33657" y="4652"/>
                  </a:lnTo>
                  <a:lnTo>
                    <a:pt x="34666" y="2809"/>
                  </a:lnTo>
                  <a:lnTo>
                    <a:pt x="36026" y="263"/>
                  </a:lnTo>
                  <a:lnTo>
                    <a:pt x="36026" y="176"/>
                  </a:lnTo>
                  <a:lnTo>
                    <a:pt x="36026" y="132"/>
                  </a:lnTo>
                  <a:lnTo>
                    <a:pt x="35982" y="44"/>
                  </a:lnTo>
                  <a:lnTo>
                    <a:pt x="3593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04" name="Google Shape;14804;p408"/>
            <p:cNvSpPr/>
            <p:nvPr/>
          </p:nvSpPr>
          <p:spPr>
            <a:xfrm>
              <a:off x="5375425" y="2000175"/>
              <a:ext cx="840325" cy="647250"/>
            </a:xfrm>
            <a:custGeom>
              <a:avLst/>
              <a:gdLst/>
              <a:ahLst/>
              <a:cxnLst/>
              <a:rect l="l" t="t" r="r" b="b"/>
              <a:pathLst>
                <a:path w="33613" h="25890" extrusionOk="0">
                  <a:moveTo>
                    <a:pt x="33350" y="1"/>
                  </a:moveTo>
                  <a:lnTo>
                    <a:pt x="33306" y="88"/>
                  </a:lnTo>
                  <a:lnTo>
                    <a:pt x="31638" y="2897"/>
                  </a:lnTo>
                  <a:lnTo>
                    <a:pt x="30322" y="4783"/>
                  </a:lnTo>
                  <a:lnTo>
                    <a:pt x="28874" y="6495"/>
                  </a:lnTo>
                  <a:lnTo>
                    <a:pt x="26943" y="8426"/>
                  </a:lnTo>
                  <a:lnTo>
                    <a:pt x="25056" y="10049"/>
                  </a:lnTo>
                  <a:lnTo>
                    <a:pt x="22994" y="11673"/>
                  </a:lnTo>
                  <a:lnTo>
                    <a:pt x="20361" y="14042"/>
                  </a:lnTo>
                  <a:lnTo>
                    <a:pt x="18123" y="15929"/>
                  </a:lnTo>
                  <a:lnTo>
                    <a:pt x="16105" y="17289"/>
                  </a:lnTo>
                  <a:lnTo>
                    <a:pt x="14174" y="18430"/>
                  </a:lnTo>
                  <a:lnTo>
                    <a:pt x="12112" y="19571"/>
                  </a:lnTo>
                  <a:lnTo>
                    <a:pt x="7811" y="21677"/>
                  </a:lnTo>
                  <a:lnTo>
                    <a:pt x="5661" y="22555"/>
                  </a:lnTo>
                  <a:lnTo>
                    <a:pt x="3511" y="23608"/>
                  </a:lnTo>
                  <a:lnTo>
                    <a:pt x="88" y="25539"/>
                  </a:lnTo>
                  <a:lnTo>
                    <a:pt x="1" y="25583"/>
                  </a:lnTo>
                  <a:lnTo>
                    <a:pt x="1" y="25671"/>
                  </a:lnTo>
                  <a:lnTo>
                    <a:pt x="1" y="25714"/>
                  </a:lnTo>
                  <a:lnTo>
                    <a:pt x="1" y="25802"/>
                  </a:lnTo>
                  <a:lnTo>
                    <a:pt x="88" y="25846"/>
                  </a:lnTo>
                  <a:lnTo>
                    <a:pt x="176" y="25890"/>
                  </a:lnTo>
                  <a:lnTo>
                    <a:pt x="264" y="25846"/>
                  </a:lnTo>
                  <a:lnTo>
                    <a:pt x="3686" y="23915"/>
                  </a:lnTo>
                  <a:lnTo>
                    <a:pt x="5793" y="22862"/>
                  </a:lnTo>
                  <a:lnTo>
                    <a:pt x="7943" y="22028"/>
                  </a:lnTo>
                  <a:lnTo>
                    <a:pt x="12287" y="19878"/>
                  </a:lnTo>
                  <a:lnTo>
                    <a:pt x="14349" y="18737"/>
                  </a:lnTo>
                  <a:lnTo>
                    <a:pt x="16280" y="17553"/>
                  </a:lnTo>
                  <a:lnTo>
                    <a:pt x="18299" y="16236"/>
                  </a:lnTo>
                  <a:lnTo>
                    <a:pt x="18343" y="16236"/>
                  </a:lnTo>
                  <a:lnTo>
                    <a:pt x="20580" y="14306"/>
                  </a:lnTo>
                  <a:lnTo>
                    <a:pt x="23213" y="11936"/>
                  </a:lnTo>
                  <a:lnTo>
                    <a:pt x="25276" y="10312"/>
                  </a:lnTo>
                  <a:lnTo>
                    <a:pt x="27206" y="8689"/>
                  </a:lnTo>
                  <a:lnTo>
                    <a:pt x="29137" y="6714"/>
                  </a:lnTo>
                  <a:lnTo>
                    <a:pt x="30585" y="5003"/>
                  </a:lnTo>
                  <a:lnTo>
                    <a:pt x="31946" y="3072"/>
                  </a:lnTo>
                  <a:lnTo>
                    <a:pt x="33569" y="264"/>
                  </a:lnTo>
                  <a:lnTo>
                    <a:pt x="33613" y="176"/>
                  </a:lnTo>
                  <a:lnTo>
                    <a:pt x="33613" y="132"/>
                  </a:lnTo>
                  <a:lnTo>
                    <a:pt x="33569" y="44"/>
                  </a:lnTo>
                  <a:lnTo>
                    <a:pt x="3352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05" name="Google Shape;14805;p408"/>
            <p:cNvSpPr/>
            <p:nvPr/>
          </p:nvSpPr>
          <p:spPr>
            <a:xfrm>
              <a:off x="5351300" y="2536625"/>
              <a:ext cx="160175" cy="88875"/>
            </a:xfrm>
            <a:custGeom>
              <a:avLst/>
              <a:gdLst/>
              <a:ahLst/>
              <a:cxnLst/>
              <a:rect l="l" t="t" r="r" b="b"/>
              <a:pathLst>
                <a:path w="6407" h="3555" extrusionOk="0">
                  <a:moveTo>
                    <a:pt x="6231" y="0"/>
                  </a:moveTo>
                  <a:lnTo>
                    <a:pt x="6143" y="44"/>
                  </a:lnTo>
                  <a:lnTo>
                    <a:pt x="3554" y="1273"/>
                  </a:lnTo>
                  <a:lnTo>
                    <a:pt x="88" y="3247"/>
                  </a:lnTo>
                  <a:lnTo>
                    <a:pt x="44" y="3291"/>
                  </a:lnTo>
                  <a:lnTo>
                    <a:pt x="0" y="3335"/>
                  </a:lnTo>
                  <a:lnTo>
                    <a:pt x="0" y="3423"/>
                  </a:lnTo>
                  <a:lnTo>
                    <a:pt x="44" y="3467"/>
                  </a:lnTo>
                  <a:lnTo>
                    <a:pt x="88" y="3554"/>
                  </a:lnTo>
                  <a:lnTo>
                    <a:pt x="263" y="3554"/>
                  </a:lnTo>
                  <a:lnTo>
                    <a:pt x="3730" y="1580"/>
                  </a:lnTo>
                  <a:lnTo>
                    <a:pt x="6319" y="351"/>
                  </a:lnTo>
                  <a:lnTo>
                    <a:pt x="6363" y="307"/>
                  </a:lnTo>
                  <a:lnTo>
                    <a:pt x="6407" y="263"/>
                  </a:lnTo>
                  <a:lnTo>
                    <a:pt x="6407" y="176"/>
                  </a:lnTo>
                  <a:lnTo>
                    <a:pt x="6363" y="132"/>
                  </a:lnTo>
                  <a:lnTo>
                    <a:pt x="6363" y="44"/>
                  </a:lnTo>
                  <a:lnTo>
                    <a:pt x="6275" y="44"/>
                  </a:lnTo>
                  <a:lnTo>
                    <a:pt x="623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06" name="Google Shape;14806;p408"/>
            <p:cNvSpPr/>
            <p:nvPr/>
          </p:nvSpPr>
          <p:spPr>
            <a:xfrm>
              <a:off x="5904175" y="2181175"/>
              <a:ext cx="137150" cy="118500"/>
            </a:xfrm>
            <a:custGeom>
              <a:avLst/>
              <a:gdLst/>
              <a:ahLst/>
              <a:cxnLst/>
              <a:rect l="l" t="t" r="r" b="b"/>
              <a:pathLst>
                <a:path w="5486" h="4740" extrusionOk="0">
                  <a:moveTo>
                    <a:pt x="5267" y="1"/>
                  </a:moveTo>
                  <a:lnTo>
                    <a:pt x="5223" y="45"/>
                  </a:lnTo>
                  <a:lnTo>
                    <a:pt x="3555" y="1493"/>
                  </a:lnTo>
                  <a:lnTo>
                    <a:pt x="89" y="4433"/>
                  </a:lnTo>
                  <a:lnTo>
                    <a:pt x="45" y="4477"/>
                  </a:lnTo>
                  <a:lnTo>
                    <a:pt x="1" y="4564"/>
                  </a:lnTo>
                  <a:lnTo>
                    <a:pt x="1" y="4608"/>
                  </a:lnTo>
                  <a:lnTo>
                    <a:pt x="45" y="4696"/>
                  </a:lnTo>
                  <a:lnTo>
                    <a:pt x="89" y="4740"/>
                  </a:lnTo>
                  <a:lnTo>
                    <a:pt x="176" y="4740"/>
                  </a:lnTo>
                  <a:lnTo>
                    <a:pt x="308" y="4696"/>
                  </a:lnTo>
                  <a:lnTo>
                    <a:pt x="3775" y="1756"/>
                  </a:lnTo>
                  <a:lnTo>
                    <a:pt x="5442" y="308"/>
                  </a:lnTo>
                  <a:lnTo>
                    <a:pt x="5486" y="264"/>
                  </a:lnTo>
                  <a:lnTo>
                    <a:pt x="5486" y="220"/>
                  </a:lnTo>
                  <a:lnTo>
                    <a:pt x="5486" y="132"/>
                  </a:lnTo>
                  <a:lnTo>
                    <a:pt x="5442" y="89"/>
                  </a:lnTo>
                  <a:lnTo>
                    <a:pt x="5398" y="45"/>
                  </a:lnTo>
                  <a:lnTo>
                    <a:pt x="535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07" name="Google Shape;14807;p408"/>
            <p:cNvSpPr/>
            <p:nvPr/>
          </p:nvSpPr>
          <p:spPr>
            <a:xfrm>
              <a:off x="5889925" y="2072575"/>
              <a:ext cx="210650" cy="199675"/>
            </a:xfrm>
            <a:custGeom>
              <a:avLst/>
              <a:gdLst/>
              <a:ahLst/>
              <a:cxnLst/>
              <a:rect l="l" t="t" r="r" b="b"/>
              <a:pathLst>
                <a:path w="8426" h="7987" extrusionOk="0">
                  <a:moveTo>
                    <a:pt x="8162" y="1"/>
                  </a:moveTo>
                  <a:lnTo>
                    <a:pt x="8118" y="45"/>
                  </a:lnTo>
                  <a:lnTo>
                    <a:pt x="6670" y="1800"/>
                  </a:lnTo>
                  <a:lnTo>
                    <a:pt x="4871" y="3599"/>
                  </a:lnTo>
                  <a:lnTo>
                    <a:pt x="3379" y="4784"/>
                  </a:lnTo>
                  <a:lnTo>
                    <a:pt x="1712" y="6232"/>
                  </a:lnTo>
                  <a:lnTo>
                    <a:pt x="44" y="7680"/>
                  </a:lnTo>
                  <a:lnTo>
                    <a:pt x="0" y="7724"/>
                  </a:lnTo>
                  <a:lnTo>
                    <a:pt x="0" y="7811"/>
                  </a:lnTo>
                  <a:lnTo>
                    <a:pt x="0" y="7855"/>
                  </a:lnTo>
                  <a:lnTo>
                    <a:pt x="44" y="7943"/>
                  </a:lnTo>
                  <a:lnTo>
                    <a:pt x="88" y="7987"/>
                  </a:lnTo>
                  <a:lnTo>
                    <a:pt x="176" y="7987"/>
                  </a:lnTo>
                  <a:lnTo>
                    <a:pt x="308" y="7943"/>
                  </a:lnTo>
                  <a:lnTo>
                    <a:pt x="1931" y="6495"/>
                  </a:lnTo>
                  <a:lnTo>
                    <a:pt x="3599" y="5047"/>
                  </a:lnTo>
                  <a:lnTo>
                    <a:pt x="5091" y="3862"/>
                  </a:lnTo>
                  <a:lnTo>
                    <a:pt x="6934" y="2019"/>
                  </a:lnTo>
                  <a:lnTo>
                    <a:pt x="8382" y="264"/>
                  </a:lnTo>
                  <a:lnTo>
                    <a:pt x="8426" y="220"/>
                  </a:lnTo>
                  <a:lnTo>
                    <a:pt x="8426" y="132"/>
                  </a:lnTo>
                  <a:lnTo>
                    <a:pt x="8426" y="88"/>
                  </a:lnTo>
                  <a:lnTo>
                    <a:pt x="838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08" name="Google Shape;14808;p408"/>
            <p:cNvSpPr/>
            <p:nvPr/>
          </p:nvSpPr>
          <p:spPr>
            <a:xfrm>
              <a:off x="5303025" y="2516875"/>
              <a:ext cx="109725" cy="65825"/>
            </a:xfrm>
            <a:custGeom>
              <a:avLst/>
              <a:gdLst/>
              <a:ahLst/>
              <a:cxnLst/>
              <a:rect l="l" t="t" r="r" b="b"/>
              <a:pathLst>
                <a:path w="4389" h="2633" extrusionOk="0">
                  <a:moveTo>
                    <a:pt x="4213" y="0"/>
                  </a:moveTo>
                  <a:lnTo>
                    <a:pt x="4169" y="44"/>
                  </a:lnTo>
                  <a:lnTo>
                    <a:pt x="88" y="2282"/>
                  </a:lnTo>
                  <a:lnTo>
                    <a:pt x="44" y="2326"/>
                  </a:lnTo>
                  <a:lnTo>
                    <a:pt x="0" y="2414"/>
                  </a:lnTo>
                  <a:lnTo>
                    <a:pt x="0" y="2457"/>
                  </a:lnTo>
                  <a:lnTo>
                    <a:pt x="0" y="2545"/>
                  </a:lnTo>
                  <a:lnTo>
                    <a:pt x="88" y="2589"/>
                  </a:lnTo>
                  <a:lnTo>
                    <a:pt x="176" y="2633"/>
                  </a:lnTo>
                  <a:lnTo>
                    <a:pt x="264" y="2589"/>
                  </a:lnTo>
                  <a:lnTo>
                    <a:pt x="4301" y="351"/>
                  </a:lnTo>
                  <a:lnTo>
                    <a:pt x="4388" y="307"/>
                  </a:lnTo>
                  <a:lnTo>
                    <a:pt x="4388" y="263"/>
                  </a:lnTo>
                  <a:lnTo>
                    <a:pt x="4388" y="176"/>
                  </a:lnTo>
                  <a:lnTo>
                    <a:pt x="4388" y="132"/>
                  </a:lnTo>
                  <a:lnTo>
                    <a:pt x="4345" y="44"/>
                  </a:lnTo>
                  <a:lnTo>
                    <a:pt x="4301" y="44"/>
                  </a:lnTo>
                  <a:lnTo>
                    <a:pt x="421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09" name="Google Shape;14809;p408"/>
            <p:cNvSpPr/>
            <p:nvPr/>
          </p:nvSpPr>
          <p:spPr>
            <a:xfrm>
              <a:off x="6039125" y="1741275"/>
              <a:ext cx="930275" cy="1504025"/>
            </a:xfrm>
            <a:custGeom>
              <a:avLst/>
              <a:gdLst/>
              <a:ahLst/>
              <a:cxnLst/>
              <a:rect l="l" t="t" r="r" b="b"/>
              <a:pathLst>
                <a:path w="37211" h="60161" extrusionOk="0">
                  <a:moveTo>
                    <a:pt x="35149" y="1"/>
                  </a:moveTo>
                  <a:lnTo>
                    <a:pt x="35105" y="45"/>
                  </a:lnTo>
                  <a:lnTo>
                    <a:pt x="35017" y="89"/>
                  </a:lnTo>
                  <a:lnTo>
                    <a:pt x="34973" y="132"/>
                  </a:lnTo>
                  <a:lnTo>
                    <a:pt x="34973" y="176"/>
                  </a:lnTo>
                  <a:lnTo>
                    <a:pt x="34973" y="264"/>
                  </a:lnTo>
                  <a:lnTo>
                    <a:pt x="35017" y="308"/>
                  </a:lnTo>
                  <a:lnTo>
                    <a:pt x="36333" y="1756"/>
                  </a:lnTo>
                  <a:lnTo>
                    <a:pt x="36509" y="2195"/>
                  </a:lnTo>
                  <a:lnTo>
                    <a:pt x="36772" y="4433"/>
                  </a:lnTo>
                  <a:lnTo>
                    <a:pt x="36860" y="7329"/>
                  </a:lnTo>
                  <a:lnTo>
                    <a:pt x="36728" y="8557"/>
                  </a:lnTo>
                  <a:lnTo>
                    <a:pt x="35938" y="10400"/>
                  </a:lnTo>
                  <a:lnTo>
                    <a:pt x="34973" y="12770"/>
                  </a:lnTo>
                  <a:lnTo>
                    <a:pt x="33657" y="16588"/>
                  </a:lnTo>
                  <a:lnTo>
                    <a:pt x="32252" y="19133"/>
                  </a:lnTo>
                  <a:lnTo>
                    <a:pt x="30936" y="21590"/>
                  </a:lnTo>
                  <a:lnTo>
                    <a:pt x="29883" y="24091"/>
                  </a:lnTo>
                  <a:lnTo>
                    <a:pt x="27250" y="28742"/>
                  </a:lnTo>
                  <a:lnTo>
                    <a:pt x="27250" y="28830"/>
                  </a:lnTo>
                  <a:lnTo>
                    <a:pt x="27206" y="30585"/>
                  </a:lnTo>
                  <a:lnTo>
                    <a:pt x="27338" y="32253"/>
                  </a:lnTo>
                  <a:lnTo>
                    <a:pt x="28435" y="40239"/>
                  </a:lnTo>
                  <a:lnTo>
                    <a:pt x="28215" y="40590"/>
                  </a:lnTo>
                  <a:lnTo>
                    <a:pt x="27426" y="41204"/>
                  </a:lnTo>
                  <a:lnTo>
                    <a:pt x="25144" y="42565"/>
                  </a:lnTo>
                  <a:lnTo>
                    <a:pt x="22730" y="44232"/>
                  </a:lnTo>
                  <a:lnTo>
                    <a:pt x="20054" y="45856"/>
                  </a:lnTo>
                  <a:lnTo>
                    <a:pt x="20054" y="45900"/>
                  </a:lnTo>
                  <a:lnTo>
                    <a:pt x="16499" y="48708"/>
                  </a:lnTo>
                  <a:lnTo>
                    <a:pt x="14569" y="49761"/>
                  </a:lnTo>
                  <a:lnTo>
                    <a:pt x="14569" y="49805"/>
                  </a:lnTo>
                  <a:lnTo>
                    <a:pt x="12418" y="51867"/>
                  </a:lnTo>
                  <a:lnTo>
                    <a:pt x="11409" y="52569"/>
                  </a:lnTo>
                  <a:lnTo>
                    <a:pt x="8118" y="54281"/>
                  </a:lnTo>
                  <a:lnTo>
                    <a:pt x="6626" y="54939"/>
                  </a:lnTo>
                  <a:lnTo>
                    <a:pt x="6626" y="54983"/>
                  </a:lnTo>
                  <a:lnTo>
                    <a:pt x="5134" y="56036"/>
                  </a:lnTo>
                  <a:lnTo>
                    <a:pt x="3160" y="57484"/>
                  </a:lnTo>
                  <a:lnTo>
                    <a:pt x="88" y="59854"/>
                  </a:lnTo>
                  <a:lnTo>
                    <a:pt x="0" y="59897"/>
                  </a:lnTo>
                  <a:lnTo>
                    <a:pt x="0" y="59941"/>
                  </a:lnTo>
                  <a:lnTo>
                    <a:pt x="0" y="60029"/>
                  </a:lnTo>
                  <a:lnTo>
                    <a:pt x="44" y="60073"/>
                  </a:lnTo>
                  <a:lnTo>
                    <a:pt x="88" y="60117"/>
                  </a:lnTo>
                  <a:lnTo>
                    <a:pt x="176" y="60161"/>
                  </a:lnTo>
                  <a:lnTo>
                    <a:pt x="264" y="60117"/>
                  </a:lnTo>
                  <a:lnTo>
                    <a:pt x="3335" y="57791"/>
                  </a:lnTo>
                  <a:lnTo>
                    <a:pt x="5354" y="56299"/>
                  </a:lnTo>
                  <a:lnTo>
                    <a:pt x="6802" y="55246"/>
                  </a:lnTo>
                  <a:lnTo>
                    <a:pt x="8250" y="54588"/>
                  </a:lnTo>
                  <a:lnTo>
                    <a:pt x="11585" y="52877"/>
                  </a:lnTo>
                  <a:lnTo>
                    <a:pt x="11585" y="52833"/>
                  </a:lnTo>
                  <a:lnTo>
                    <a:pt x="12638" y="52174"/>
                  </a:lnTo>
                  <a:lnTo>
                    <a:pt x="12638" y="52131"/>
                  </a:lnTo>
                  <a:lnTo>
                    <a:pt x="14788" y="50068"/>
                  </a:lnTo>
                  <a:lnTo>
                    <a:pt x="16675" y="48971"/>
                  </a:lnTo>
                  <a:lnTo>
                    <a:pt x="16719" y="48971"/>
                  </a:lnTo>
                  <a:lnTo>
                    <a:pt x="20229" y="46163"/>
                  </a:lnTo>
                  <a:lnTo>
                    <a:pt x="22906" y="44539"/>
                  </a:lnTo>
                  <a:lnTo>
                    <a:pt x="25319" y="42872"/>
                  </a:lnTo>
                  <a:lnTo>
                    <a:pt x="27645" y="41512"/>
                  </a:lnTo>
                  <a:lnTo>
                    <a:pt x="27645" y="41468"/>
                  </a:lnTo>
                  <a:lnTo>
                    <a:pt x="28435" y="40853"/>
                  </a:lnTo>
                  <a:lnTo>
                    <a:pt x="28479" y="40809"/>
                  </a:lnTo>
                  <a:lnTo>
                    <a:pt x="28786" y="40415"/>
                  </a:lnTo>
                  <a:lnTo>
                    <a:pt x="28786" y="40283"/>
                  </a:lnTo>
                  <a:lnTo>
                    <a:pt x="27689" y="32209"/>
                  </a:lnTo>
                  <a:lnTo>
                    <a:pt x="27557" y="30585"/>
                  </a:lnTo>
                  <a:lnTo>
                    <a:pt x="27601" y="28874"/>
                  </a:lnTo>
                  <a:lnTo>
                    <a:pt x="30190" y="24223"/>
                  </a:lnTo>
                  <a:lnTo>
                    <a:pt x="31243" y="21722"/>
                  </a:lnTo>
                  <a:lnTo>
                    <a:pt x="32560" y="19308"/>
                  </a:lnTo>
                  <a:lnTo>
                    <a:pt x="33964" y="16763"/>
                  </a:lnTo>
                  <a:lnTo>
                    <a:pt x="33964" y="16719"/>
                  </a:lnTo>
                  <a:lnTo>
                    <a:pt x="35280" y="12902"/>
                  </a:lnTo>
                  <a:lnTo>
                    <a:pt x="36246" y="10532"/>
                  </a:lnTo>
                  <a:lnTo>
                    <a:pt x="37079" y="8645"/>
                  </a:lnTo>
                  <a:lnTo>
                    <a:pt x="37079" y="8601"/>
                  </a:lnTo>
                  <a:lnTo>
                    <a:pt x="37211" y="7373"/>
                  </a:lnTo>
                  <a:lnTo>
                    <a:pt x="37123" y="4389"/>
                  </a:lnTo>
                  <a:lnTo>
                    <a:pt x="36860" y="2107"/>
                  </a:lnTo>
                  <a:lnTo>
                    <a:pt x="36860" y="2063"/>
                  </a:lnTo>
                  <a:lnTo>
                    <a:pt x="36640" y="1580"/>
                  </a:lnTo>
                  <a:lnTo>
                    <a:pt x="36597" y="1537"/>
                  </a:lnTo>
                  <a:lnTo>
                    <a:pt x="35280" y="89"/>
                  </a:lnTo>
                  <a:lnTo>
                    <a:pt x="35236" y="45"/>
                  </a:lnTo>
                  <a:lnTo>
                    <a:pt x="3514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10" name="Google Shape;14810;p408"/>
            <p:cNvSpPr/>
            <p:nvPr/>
          </p:nvSpPr>
          <p:spPr>
            <a:xfrm>
              <a:off x="6067650" y="1763225"/>
              <a:ext cx="930275" cy="1507300"/>
            </a:xfrm>
            <a:custGeom>
              <a:avLst/>
              <a:gdLst/>
              <a:ahLst/>
              <a:cxnLst/>
              <a:rect l="l" t="t" r="r" b="b"/>
              <a:pathLst>
                <a:path w="37211" h="60292" extrusionOk="0">
                  <a:moveTo>
                    <a:pt x="35982" y="0"/>
                  </a:moveTo>
                  <a:lnTo>
                    <a:pt x="35938" y="44"/>
                  </a:lnTo>
                  <a:lnTo>
                    <a:pt x="35851" y="88"/>
                  </a:lnTo>
                  <a:lnTo>
                    <a:pt x="35807" y="132"/>
                  </a:lnTo>
                  <a:lnTo>
                    <a:pt x="35807" y="176"/>
                  </a:lnTo>
                  <a:lnTo>
                    <a:pt x="35851" y="264"/>
                  </a:lnTo>
                  <a:lnTo>
                    <a:pt x="35894" y="308"/>
                  </a:lnTo>
                  <a:lnTo>
                    <a:pt x="36772" y="1141"/>
                  </a:lnTo>
                  <a:lnTo>
                    <a:pt x="36772" y="2370"/>
                  </a:lnTo>
                  <a:lnTo>
                    <a:pt x="36860" y="5310"/>
                  </a:lnTo>
                  <a:lnTo>
                    <a:pt x="36860" y="7241"/>
                  </a:lnTo>
                  <a:lnTo>
                    <a:pt x="36860" y="7943"/>
                  </a:lnTo>
                  <a:lnTo>
                    <a:pt x="36772" y="8557"/>
                  </a:lnTo>
                  <a:lnTo>
                    <a:pt x="36597" y="9127"/>
                  </a:lnTo>
                  <a:lnTo>
                    <a:pt x="36377" y="9786"/>
                  </a:lnTo>
                  <a:lnTo>
                    <a:pt x="35587" y="11629"/>
                  </a:lnTo>
                  <a:lnTo>
                    <a:pt x="34578" y="13823"/>
                  </a:lnTo>
                  <a:lnTo>
                    <a:pt x="33481" y="16631"/>
                  </a:lnTo>
                  <a:lnTo>
                    <a:pt x="32033" y="19001"/>
                  </a:lnTo>
                  <a:lnTo>
                    <a:pt x="30717" y="21414"/>
                  </a:lnTo>
                  <a:lnTo>
                    <a:pt x="29927" y="23652"/>
                  </a:lnTo>
                  <a:lnTo>
                    <a:pt x="29927" y="23740"/>
                  </a:lnTo>
                  <a:lnTo>
                    <a:pt x="30190" y="24924"/>
                  </a:lnTo>
                  <a:lnTo>
                    <a:pt x="30409" y="29532"/>
                  </a:lnTo>
                  <a:lnTo>
                    <a:pt x="30453" y="32472"/>
                  </a:lnTo>
                  <a:lnTo>
                    <a:pt x="30453" y="35587"/>
                  </a:lnTo>
                  <a:lnTo>
                    <a:pt x="30409" y="40195"/>
                  </a:lnTo>
                  <a:lnTo>
                    <a:pt x="30234" y="40370"/>
                  </a:lnTo>
                  <a:lnTo>
                    <a:pt x="29225" y="40941"/>
                  </a:lnTo>
                  <a:lnTo>
                    <a:pt x="29181" y="40985"/>
                  </a:lnTo>
                  <a:lnTo>
                    <a:pt x="28171" y="41950"/>
                  </a:lnTo>
                  <a:lnTo>
                    <a:pt x="26153" y="43047"/>
                  </a:lnTo>
                  <a:lnTo>
                    <a:pt x="23257" y="44627"/>
                  </a:lnTo>
                  <a:lnTo>
                    <a:pt x="20843" y="46206"/>
                  </a:lnTo>
                  <a:lnTo>
                    <a:pt x="18825" y="47391"/>
                  </a:lnTo>
                  <a:lnTo>
                    <a:pt x="18825" y="47435"/>
                  </a:lnTo>
                  <a:lnTo>
                    <a:pt x="16017" y="49585"/>
                  </a:lnTo>
                  <a:lnTo>
                    <a:pt x="13910" y="50594"/>
                  </a:lnTo>
                  <a:lnTo>
                    <a:pt x="13866" y="50638"/>
                  </a:lnTo>
                  <a:lnTo>
                    <a:pt x="12023" y="52262"/>
                  </a:lnTo>
                  <a:lnTo>
                    <a:pt x="11014" y="52920"/>
                  </a:lnTo>
                  <a:lnTo>
                    <a:pt x="7328" y="54895"/>
                  </a:lnTo>
                  <a:lnTo>
                    <a:pt x="5880" y="55641"/>
                  </a:lnTo>
                  <a:lnTo>
                    <a:pt x="4213" y="56869"/>
                  </a:lnTo>
                  <a:lnTo>
                    <a:pt x="2150" y="58361"/>
                  </a:lnTo>
                  <a:lnTo>
                    <a:pt x="88" y="59985"/>
                  </a:lnTo>
                  <a:lnTo>
                    <a:pt x="44" y="60029"/>
                  </a:lnTo>
                  <a:lnTo>
                    <a:pt x="0" y="60116"/>
                  </a:lnTo>
                  <a:lnTo>
                    <a:pt x="0" y="60160"/>
                  </a:lnTo>
                  <a:lnTo>
                    <a:pt x="44" y="60248"/>
                  </a:lnTo>
                  <a:lnTo>
                    <a:pt x="132" y="60292"/>
                  </a:lnTo>
                  <a:lnTo>
                    <a:pt x="176" y="60292"/>
                  </a:lnTo>
                  <a:lnTo>
                    <a:pt x="307" y="60248"/>
                  </a:lnTo>
                  <a:lnTo>
                    <a:pt x="2370" y="58668"/>
                  </a:lnTo>
                  <a:lnTo>
                    <a:pt x="4388" y="57176"/>
                  </a:lnTo>
                  <a:lnTo>
                    <a:pt x="6056" y="55904"/>
                  </a:lnTo>
                  <a:lnTo>
                    <a:pt x="7504" y="55202"/>
                  </a:lnTo>
                  <a:lnTo>
                    <a:pt x="11190" y="53227"/>
                  </a:lnTo>
                  <a:lnTo>
                    <a:pt x="12243" y="52525"/>
                  </a:lnTo>
                  <a:lnTo>
                    <a:pt x="14086" y="50902"/>
                  </a:lnTo>
                  <a:lnTo>
                    <a:pt x="16192" y="49892"/>
                  </a:lnTo>
                  <a:lnTo>
                    <a:pt x="16192" y="49848"/>
                  </a:lnTo>
                  <a:lnTo>
                    <a:pt x="19044" y="47698"/>
                  </a:lnTo>
                  <a:lnTo>
                    <a:pt x="21019" y="46514"/>
                  </a:lnTo>
                  <a:lnTo>
                    <a:pt x="23432" y="44934"/>
                  </a:lnTo>
                  <a:lnTo>
                    <a:pt x="26328" y="43354"/>
                  </a:lnTo>
                  <a:lnTo>
                    <a:pt x="28347" y="42213"/>
                  </a:lnTo>
                  <a:lnTo>
                    <a:pt x="28391" y="42213"/>
                  </a:lnTo>
                  <a:lnTo>
                    <a:pt x="29400" y="41248"/>
                  </a:lnTo>
                  <a:lnTo>
                    <a:pt x="30453" y="40677"/>
                  </a:lnTo>
                  <a:lnTo>
                    <a:pt x="30497" y="40634"/>
                  </a:lnTo>
                  <a:lnTo>
                    <a:pt x="30717" y="40370"/>
                  </a:lnTo>
                  <a:lnTo>
                    <a:pt x="30760" y="40239"/>
                  </a:lnTo>
                  <a:lnTo>
                    <a:pt x="30804" y="35587"/>
                  </a:lnTo>
                  <a:lnTo>
                    <a:pt x="30804" y="32472"/>
                  </a:lnTo>
                  <a:lnTo>
                    <a:pt x="30760" y="29488"/>
                  </a:lnTo>
                  <a:lnTo>
                    <a:pt x="30541" y="24881"/>
                  </a:lnTo>
                  <a:lnTo>
                    <a:pt x="30541" y="24837"/>
                  </a:lnTo>
                  <a:lnTo>
                    <a:pt x="30278" y="23740"/>
                  </a:lnTo>
                  <a:lnTo>
                    <a:pt x="31024" y="21546"/>
                  </a:lnTo>
                  <a:lnTo>
                    <a:pt x="32340" y="19176"/>
                  </a:lnTo>
                  <a:lnTo>
                    <a:pt x="33788" y="16807"/>
                  </a:lnTo>
                  <a:lnTo>
                    <a:pt x="33788" y="16763"/>
                  </a:lnTo>
                  <a:lnTo>
                    <a:pt x="34929" y="13954"/>
                  </a:lnTo>
                  <a:lnTo>
                    <a:pt x="35894" y="11760"/>
                  </a:lnTo>
                  <a:lnTo>
                    <a:pt x="36684" y="9917"/>
                  </a:lnTo>
                  <a:lnTo>
                    <a:pt x="36948" y="9215"/>
                  </a:lnTo>
                  <a:lnTo>
                    <a:pt x="37123" y="8601"/>
                  </a:lnTo>
                  <a:lnTo>
                    <a:pt x="37211" y="7987"/>
                  </a:lnTo>
                  <a:lnTo>
                    <a:pt x="37211" y="7285"/>
                  </a:lnTo>
                  <a:lnTo>
                    <a:pt x="37211" y="5310"/>
                  </a:lnTo>
                  <a:lnTo>
                    <a:pt x="37123" y="2370"/>
                  </a:lnTo>
                  <a:lnTo>
                    <a:pt x="37123" y="1097"/>
                  </a:lnTo>
                  <a:lnTo>
                    <a:pt x="37123" y="1010"/>
                  </a:lnTo>
                  <a:lnTo>
                    <a:pt x="37079" y="966"/>
                  </a:lnTo>
                  <a:lnTo>
                    <a:pt x="36114" y="44"/>
                  </a:lnTo>
                  <a:lnTo>
                    <a:pt x="36070" y="44"/>
                  </a:lnTo>
                  <a:lnTo>
                    <a:pt x="3598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11" name="Google Shape;14811;p408"/>
            <p:cNvSpPr/>
            <p:nvPr/>
          </p:nvSpPr>
          <p:spPr>
            <a:xfrm>
              <a:off x="7317150" y="4387275"/>
              <a:ext cx="64725" cy="41700"/>
            </a:xfrm>
            <a:custGeom>
              <a:avLst/>
              <a:gdLst/>
              <a:ahLst/>
              <a:cxnLst/>
              <a:rect l="l" t="t" r="r" b="b"/>
              <a:pathLst>
                <a:path w="2589" h="1668" extrusionOk="0">
                  <a:moveTo>
                    <a:pt x="132" y="0"/>
                  </a:moveTo>
                  <a:lnTo>
                    <a:pt x="88" y="44"/>
                  </a:lnTo>
                  <a:lnTo>
                    <a:pt x="44" y="88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44" y="307"/>
                  </a:lnTo>
                  <a:lnTo>
                    <a:pt x="88" y="351"/>
                  </a:lnTo>
                  <a:lnTo>
                    <a:pt x="2326" y="1624"/>
                  </a:lnTo>
                  <a:lnTo>
                    <a:pt x="2413" y="1668"/>
                  </a:lnTo>
                  <a:lnTo>
                    <a:pt x="2501" y="1624"/>
                  </a:lnTo>
                  <a:lnTo>
                    <a:pt x="2589" y="1580"/>
                  </a:lnTo>
                  <a:lnTo>
                    <a:pt x="2589" y="1492"/>
                  </a:lnTo>
                  <a:lnTo>
                    <a:pt x="2589" y="1448"/>
                  </a:lnTo>
                  <a:lnTo>
                    <a:pt x="2545" y="1360"/>
                  </a:lnTo>
                  <a:lnTo>
                    <a:pt x="2501" y="1317"/>
                  </a:lnTo>
                  <a:lnTo>
                    <a:pt x="263" y="44"/>
                  </a:lnTo>
                  <a:lnTo>
                    <a:pt x="21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12" name="Google Shape;14812;p408"/>
            <p:cNvSpPr/>
            <p:nvPr/>
          </p:nvSpPr>
          <p:spPr>
            <a:xfrm>
              <a:off x="7284225" y="4357650"/>
              <a:ext cx="41725" cy="38425"/>
            </a:xfrm>
            <a:custGeom>
              <a:avLst/>
              <a:gdLst/>
              <a:ahLst/>
              <a:cxnLst/>
              <a:rect l="l" t="t" r="r" b="b"/>
              <a:pathLst>
                <a:path w="1669" h="1537" extrusionOk="0">
                  <a:moveTo>
                    <a:pt x="88" y="0"/>
                  </a:moveTo>
                  <a:lnTo>
                    <a:pt x="45" y="88"/>
                  </a:lnTo>
                  <a:lnTo>
                    <a:pt x="1" y="132"/>
                  </a:lnTo>
                  <a:lnTo>
                    <a:pt x="1" y="176"/>
                  </a:lnTo>
                  <a:lnTo>
                    <a:pt x="45" y="264"/>
                  </a:lnTo>
                  <a:lnTo>
                    <a:pt x="483" y="966"/>
                  </a:lnTo>
                  <a:lnTo>
                    <a:pt x="571" y="1010"/>
                  </a:lnTo>
                  <a:lnTo>
                    <a:pt x="1405" y="1536"/>
                  </a:lnTo>
                  <a:lnTo>
                    <a:pt x="1580" y="1536"/>
                  </a:lnTo>
                  <a:lnTo>
                    <a:pt x="1668" y="1448"/>
                  </a:lnTo>
                  <a:lnTo>
                    <a:pt x="1668" y="1405"/>
                  </a:lnTo>
                  <a:lnTo>
                    <a:pt x="1668" y="1317"/>
                  </a:lnTo>
                  <a:lnTo>
                    <a:pt x="1624" y="1273"/>
                  </a:lnTo>
                  <a:lnTo>
                    <a:pt x="1580" y="1229"/>
                  </a:lnTo>
                  <a:lnTo>
                    <a:pt x="790" y="746"/>
                  </a:lnTo>
                  <a:lnTo>
                    <a:pt x="308" y="88"/>
                  </a:lnTo>
                  <a:lnTo>
                    <a:pt x="26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13" name="Google Shape;14813;p408"/>
            <p:cNvSpPr/>
            <p:nvPr/>
          </p:nvSpPr>
          <p:spPr>
            <a:xfrm>
              <a:off x="7108700" y="4199675"/>
              <a:ext cx="231500" cy="292925"/>
            </a:xfrm>
            <a:custGeom>
              <a:avLst/>
              <a:gdLst/>
              <a:ahLst/>
              <a:cxnLst/>
              <a:rect l="l" t="t" r="r" b="b"/>
              <a:pathLst>
                <a:path w="9260" h="11717" extrusionOk="0">
                  <a:moveTo>
                    <a:pt x="89" y="1"/>
                  </a:moveTo>
                  <a:lnTo>
                    <a:pt x="45" y="44"/>
                  </a:lnTo>
                  <a:lnTo>
                    <a:pt x="1" y="88"/>
                  </a:lnTo>
                  <a:lnTo>
                    <a:pt x="1" y="176"/>
                  </a:lnTo>
                  <a:lnTo>
                    <a:pt x="1" y="220"/>
                  </a:lnTo>
                  <a:lnTo>
                    <a:pt x="1624" y="3643"/>
                  </a:lnTo>
                  <a:lnTo>
                    <a:pt x="2985" y="6407"/>
                  </a:lnTo>
                  <a:lnTo>
                    <a:pt x="3774" y="8513"/>
                  </a:lnTo>
                  <a:lnTo>
                    <a:pt x="4213" y="9347"/>
                  </a:lnTo>
                  <a:lnTo>
                    <a:pt x="4301" y="9435"/>
                  </a:lnTo>
                  <a:lnTo>
                    <a:pt x="7373" y="10883"/>
                  </a:lnTo>
                  <a:lnTo>
                    <a:pt x="8996" y="11673"/>
                  </a:lnTo>
                  <a:lnTo>
                    <a:pt x="9084" y="11717"/>
                  </a:lnTo>
                  <a:lnTo>
                    <a:pt x="9172" y="11673"/>
                  </a:lnTo>
                  <a:lnTo>
                    <a:pt x="9260" y="11629"/>
                  </a:lnTo>
                  <a:lnTo>
                    <a:pt x="9260" y="11541"/>
                  </a:lnTo>
                  <a:lnTo>
                    <a:pt x="9260" y="11497"/>
                  </a:lnTo>
                  <a:lnTo>
                    <a:pt x="9216" y="11409"/>
                  </a:lnTo>
                  <a:lnTo>
                    <a:pt x="9172" y="11366"/>
                  </a:lnTo>
                  <a:lnTo>
                    <a:pt x="7548" y="10576"/>
                  </a:lnTo>
                  <a:lnTo>
                    <a:pt x="4520" y="9128"/>
                  </a:lnTo>
                  <a:lnTo>
                    <a:pt x="4082" y="8338"/>
                  </a:lnTo>
                  <a:lnTo>
                    <a:pt x="3336" y="6275"/>
                  </a:lnTo>
                  <a:lnTo>
                    <a:pt x="3292" y="6275"/>
                  </a:lnTo>
                  <a:lnTo>
                    <a:pt x="1932" y="3511"/>
                  </a:lnTo>
                  <a:lnTo>
                    <a:pt x="308" y="88"/>
                  </a:lnTo>
                  <a:lnTo>
                    <a:pt x="264" y="44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14" name="Google Shape;14814;p408"/>
            <p:cNvSpPr/>
            <p:nvPr/>
          </p:nvSpPr>
          <p:spPr>
            <a:xfrm>
              <a:off x="6978150" y="4100950"/>
              <a:ext cx="378500" cy="413600"/>
            </a:xfrm>
            <a:custGeom>
              <a:avLst/>
              <a:gdLst/>
              <a:ahLst/>
              <a:cxnLst/>
              <a:rect l="l" t="t" r="r" b="b"/>
              <a:pathLst>
                <a:path w="15140" h="16544" extrusionOk="0">
                  <a:moveTo>
                    <a:pt x="922" y="0"/>
                  </a:moveTo>
                  <a:lnTo>
                    <a:pt x="835" y="44"/>
                  </a:lnTo>
                  <a:lnTo>
                    <a:pt x="835" y="132"/>
                  </a:lnTo>
                  <a:lnTo>
                    <a:pt x="220" y="2326"/>
                  </a:lnTo>
                  <a:lnTo>
                    <a:pt x="1" y="3204"/>
                  </a:lnTo>
                  <a:lnTo>
                    <a:pt x="1" y="3335"/>
                  </a:lnTo>
                  <a:lnTo>
                    <a:pt x="791" y="5178"/>
                  </a:lnTo>
                  <a:lnTo>
                    <a:pt x="2283" y="7987"/>
                  </a:lnTo>
                  <a:lnTo>
                    <a:pt x="4257" y="11278"/>
                  </a:lnTo>
                  <a:lnTo>
                    <a:pt x="5223" y="12550"/>
                  </a:lnTo>
                  <a:lnTo>
                    <a:pt x="5223" y="12594"/>
                  </a:lnTo>
                  <a:lnTo>
                    <a:pt x="6056" y="13428"/>
                  </a:lnTo>
                  <a:lnTo>
                    <a:pt x="6100" y="13428"/>
                  </a:lnTo>
                  <a:lnTo>
                    <a:pt x="8733" y="14788"/>
                  </a:lnTo>
                  <a:lnTo>
                    <a:pt x="8777" y="14788"/>
                  </a:lnTo>
                  <a:lnTo>
                    <a:pt x="11542" y="15666"/>
                  </a:lnTo>
                  <a:lnTo>
                    <a:pt x="13779" y="16499"/>
                  </a:lnTo>
                  <a:lnTo>
                    <a:pt x="13823" y="16543"/>
                  </a:lnTo>
                  <a:lnTo>
                    <a:pt x="13867" y="16543"/>
                  </a:lnTo>
                  <a:lnTo>
                    <a:pt x="14964" y="16455"/>
                  </a:lnTo>
                  <a:lnTo>
                    <a:pt x="15052" y="16455"/>
                  </a:lnTo>
                  <a:lnTo>
                    <a:pt x="15096" y="16412"/>
                  </a:lnTo>
                  <a:lnTo>
                    <a:pt x="15140" y="16324"/>
                  </a:lnTo>
                  <a:lnTo>
                    <a:pt x="15140" y="16280"/>
                  </a:lnTo>
                  <a:lnTo>
                    <a:pt x="15096" y="16192"/>
                  </a:lnTo>
                  <a:lnTo>
                    <a:pt x="15052" y="16148"/>
                  </a:lnTo>
                  <a:lnTo>
                    <a:pt x="15008" y="16104"/>
                  </a:lnTo>
                  <a:lnTo>
                    <a:pt x="14964" y="16104"/>
                  </a:lnTo>
                  <a:lnTo>
                    <a:pt x="13867" y="16192"/>
                  </a:lnTo>
                  <a:lnTo>
                    <a:pt x="11673" y="15315"/>
                  </a:lnTo>
                  <a:lnTo>
                    <a:pt x="8909" y="14437"/>
                  </a:lnTo>
                  <a:lnTo>
                    <a:pt x="6276" y="13121"/>
                  </a:lnTo>
                  <a:lnTo>
                    <a:pt x="5486" y="12331"/>
                  </a:lnTo>
                  <a:lnTo>
                    <a:pt x="4521" y="11102"/>
                  </a:lnTo>
                  <a:lnTo>
                    <a:pt x="2590" y="7811"/>
                  </a:lnTo>
                  <a:lnTo>
                    <a:pt x="1098" y="5047"/>
                  </a:lnTo>
                  <a:lnTo>
                    <a:pt x="352" y="3247"/>
                  </a:lnTo>
                  <a:lnTo>
                    <a:pt x="571" y="2414"/>
                  </a:lnTo>
                  <a:lnTo>
                    <a:pt x="1142" y="220"/>
                  </a:lnTo>
                  <a:lnTo>
                    <a:pt x="1186" y="132"/>
                  </a:lnTo>
                  <a:lnTo>
                    <a:pt x="1142" y="88"/>
                  </a:lnTo>
                  <a:lnTo>
                    <a:pt x="109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15" name="Google Shape;14815;p408"/>
            <p:cNvSpPr/>
            <p:nvPr/>
          </p:nvSpPr>
          <p:spPr>
            <a:xfrm>
              <a:off x="6866275" y="4041700"/>
              <a:ext cx="453075" cy="489300"/>
            </a:xfrm>
            <a:custGeom>
              <a:avLst/>
              <a:gdLst/>
              <a:ahLst/>
              <a:cxnLst/>
              <a:rect l="l" t="t" r="r" b="b"/>
              <a:pathLst>
                <a:path w="18123" h="19572" extrusionOk="0">
                  <a:moveTo>
                    <a:pt x="2765" y="1"/>
                  </a:moveTo>
                  <a:lnTo>
                    <a:pt x="2721" y="89"/>
                  </a:lnTo>
                  <a:lnTo>
                    <a:pt x="966" y="2546"/>
                  </a:lnTo>
                  <a:lnTo>
                    <a:pt x="966" y="2590"/>
                  </a:lnTo>
                  <a:lnTo>
                    <a:pt x="176" y="4740"/>
                  </a:lnTo>
                  <a:lnTo>
                    <a:pt x="0" y="5442"/>
                  </a:lnTo>
                  <a:lnTo>
                    <a:pt x="0" y="5486"/>
                  </a:lnTo>
                  <a:lnTo>
                    <a:pt x="0" y="7153"/>
                  </a:lnTo>
                  <a:lnTo>
                    <a:pt x="44" y="7285"/>
                  </a:lnTo>
                  <a:lnTo>
                    <a:pt x="263" y="7504"/>
                  </a:lnTo>
                  <a:lnTo>
                    <a:pt x="307" y="7548"/>
                  </a:lnTo>
                  <a:lnTo>
                    <a:pt x="351" y="7592"/>
                  </a:lnTo>
                  <a:lnTo>
                    <a:pt x="1931" y="7680"/>
                  </a:lnTo>
                  <a:lnTo>
                    <a:pt x="3028" y="9260"/>
                  </a:lnTo>
                  <a:lnTo>
                    <a:pt x="4476" y="11849"/>
                  </a:lnTo>
                  <a:lnTo>
                    <a:pt x="5749" y="14569"/>
                  </a:lnTo>
                  <a:lnTo>
                    <a:pt x="6407" y="15622"/>
                  </a:lnTo>
                  <a:lnTo>
                    <a:pt x="6451" y="15666"/>
                  </a:lnTo>
                  <a:lnTo>
                    <a:pt x="7153" y="16280"/>
                  </a:lnTo>
                  <a:lnTo>
                    <a:pt x="7197" y="16280"/>
                  </a:lnTo>
                  <a:lnTo>
                    <a:pt x="7855" y="16588"/>
                  </a:lnTo>
                  <a:lnTo>
                    <a:pt x="8381" y="16675"/>
                  </a:lnTo>
                  <a:lnTo>
                    <a:pt x="12331" y="18036"/>
                  </a:lnTo>
                  <a:lnTo>
                    <a:pt x="14744" y="18738"/>
                  </a:lnTo>
                  <a:lnTo>
                    <a:pt x="17465" y="19571"/>
                  </a:lnTo>
                  <a:lnTo>
                    <a:pt x="17552" y="19571"/>
                  </a:lnTo>
                  <a:lnTo>
                    <a:pt x="17991" y="19484"/>
                  </a:lnTo>
                  <a:lnTo>
                    <a:pt x="18035" y="19484"/>
                  </a:lnTo>
                  <a:lnTo>
                    <a:pt x="18123" y="19440"/>
                  </a:lnTo>
                  <a:lnTo>
                    <a:pt x="18123" y="19352"/>
                  </a:lnTo>
                  <a:lnTo>
                    <a:pt x="18123" y="19308"/>
                  </a:lnTo>
                  <a:lnTo>
                    <a:pt x="18123" y="19220"/>
                  </a:lnTo>
                  <a:lnTo>
                    <a:pt x="18035" y="19177"/>
                  </a:lnTo>
                  <a:lnTo>
                    <a:pt x="17991" y="19133"/>
                  </a:lnTo>
                  <a:lnTo>
                    <a:pt x="17903" y="19133"/>
                  </a:lnTo>
                  <a:lnTo>
                    <a:pt x="17508" y="19220"/>
                  </a:lnTo>
                  <a:lnTo>
                    <a:pt x="14876" y="18431"/>
                  </a:lnTo>
                  <a:lnTo>
                    <a:pt x="12418" y="17685"/>
                  </a:lnTo>
                  <a:lnTo>
                    <a:pt x="8469" y="16324"/>
                  </a:lnTo>
                  <a:lnTo>
                    <a:pt x="7943" y="16237"/>
                  </a:lnTo>
                  <a:lnTo>
                    <a:pt x="7328" y="15973"/>
                  </a:lnTo>
                  <a:lnTo>
                    <a:pt x="6714" y="15403"/>
                  </a:lnTo>
                  <a:lnTo>
                    <a:pt x="6056" y="14394"/>
                  </a:lnTo>
                  <a:lnTo>
                    <a:pt x="4783" y="11673"/>
                  </a:lnTo>
                  <a:lnTo>
                    <a:pt x="3335" y="9084"/>
                  </a:lnTo>
                  <a:lnTo>
                    <a:pt x="3335" y="9040"/>
                  </a:lnTo>
                  <a:lnTo>
                    <a:pt x="2150" y="7373"/>
                  </a:lnTo>
                  <a:lnTo>
                    <a:pt x="2106" y="7329"/>
                  </a:lnTo>
                  <a:lnTo>
                    <a:pt x="2019" y="7329"/>
                  </a:lnTo>
                  <a:lnTo>
                    <a:pt x="483" y="7241"/>
                  </a:lnTo>
                  <a:lnTo>
                    <a:pt x="351" y="7109"/>
                  </a:lnTo>
                  <a:lnTo>
                    <a:pt x="351" y="5486"/>
                  </a:lnTo>
                  <a:lnTo>
                    <a:pt x="527" y="4872"/>
                  </a:lnTo>
                  <a:lnTo>
                    <a:pt x="1273" y="2721"/>
                  </a:lnTo>
                  <a:lnTo>
                    <a:pt x="2984" y="264"/>
                  </a:lnTo>
                  <a:lnTo>
                    <a:pt x="3028" y="220"/>
                  </a:lnTo>
                  <a:lnTo>
                    <a:pt x="3028" y="132"/>
                  </a:lnTo>
                  <a:lnTo>
                    <a:pt x="3028" y="89"/>
                  </a:lnTo>
                  <a:lnTo>
                    <a:pt x="2940" y="45"/>
                  </a:lnTo>
                  <a:lnTo>
                    <a:pt x="289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16" name="Google Shape;14816;p408"/>
            <p:cNvSpPr/>
            <p:nvPr/>
          </p:nvSpPr>
          <p:spPr>
            <a:xfrm>
              <a:off x="6816900" y="4007700"/>
              <a:ext cx="515625" cy="541950"/>
            </a:xfrm>
            <a:custGeom>
              <a:avLst/>
              <a:gdLst/>
              <a:ahLst/>
              <a:cxnLst/>
              <a:rect l="l" t="t" r="r" b="b"/>
              <a:pathLst>
                <a:path w="20625" h="21678" extrusionOk="0">
                  <a:moveTo>
                    <a:pt x="3379" y="1"/>
                  </a:moveTo>
                  <a:lnTo>
                    <a:pt x="3292" y="44"/>
                  </a:lnTo>
                  <a:lnTo>
                    <a:pt x="3248" y="44"/>
                  </a:lnTo>
                  <a:lnTo>
                    <a:pt x="3204" y="132"/>
                  </a:lnTo>
                  <a:lnTo>
                    <a:pt x="1624" y="3248"/>
                  </a:lnTo>
                  <a:lnTo>
                    <a:pt x="922" y="4389"/>
                  </a:lnTo>
                  <a:lnTo>
                    <a:pt x="439" y="5573"/>
                  </a:lnTo>
                  <a:lnTo>
                    <a:pt x="132" y="6583"/>
                  </a:lnTo>
                  <a:lnTo>
                    <a:pt x="132" y="6626"/>
                  </a:lnTo>
                  <a:lnTo>
                    <a:pt x="1" y="7987"/>
                  </a:lnTo>
                  <a:lnTo>
                    <a:pt x="1" y="8031"/>
                  </a:lnTo>
                  <a:lnTo>
                    <a:pt x="88" y="9172"/>
                  </a:lnTo>
                  <a:lnTo>
                    <a:pt x="88" y="9259"/>
                  </a:lnTo>
                  <a:lnTo>
                    <a:pt x="352" y="9654"/>
                  </a:lnTo>
                  <a:lnTo>
                    <a:pt x="352" y="9698"/>
                  </a:lnTo>
                  <a:lnTo>
                    <a:pt x="2282" y="11585"/>
                  </a:lnTo>
                  <a:lnTo>
                    <a:pt x="2984" y="12594"/>
                  </a:lnTo>
                  <a:lnTo>
                    <a:pt x="4125" y="16807"/>
                  </a:lnTo>
                  <a:lnTo>
                    <a:pt x="4389" y="17597"/>
                  </a:lnTo>
                  <a:lnTo>
                    <a:pt x="4432" y="17640"/>
                  </a:lnTo>
                  <a:lnTo>
                    <a:pt x="4476" y="17684"/>
                  </a:lnTo>
                  <a:lnTo>
                    <a:pt x="6100" y="18474"/>
                  </a:lnTo>
                  <a:lnTo>
                    <a:pt x="6144" y="18474"/>
                  </a:lnTo>
                  <a:lnTo>
                    <a:pt x="8601" y="18957"/>
                  </a:lnTo>
                  <a:lnTo>
                    <a:pt x="10664" y="19220"/>
                  </a:lnTo>
                  <a:lnTo>
                    <a:pt x="15095" y="20668"/>
                  </a:lnTo>
                  <a:lnTo>
                    <a:pt x="17641" y="21458"/>
                  </a:lnTo>
                  <a:lnTo>
                    <a:pt x="18650" y="21677"/>
                  </a:lnTo>
                  <a:lnTo>
                    <a:pt x="18738" y="21677"/>
                  </a:lnTo>
                  <a:lnTo>
                    <a:pt x="20493" y="21195"/>
                  </a:lnTo>
                  <a:lnTo>
                    <a:pt x="20581" y="21151"/>
                  </a:lnTo>
                  <a:lnTo>
                    <a:pt x="20624" y="21107"/>
                  </a:lnTo>
                  <a:lnTo>
                    <a:pt x="20624" y="21063"/>
                  </a:lnTo>
                  <a:lnTo>
                    <a:pt x="20624" y="20975"/>
                  </a:lnTo>
                  <a:lnTo>
                    <a:pt x="20581" y="20931"/>
                  </a:lnTo>
                  <a:lnTo>
                    <a:pt x="20537" y="20888"/>
                  </a:lnTo>
                  <a:lnTo>
                    <a:pt x="20493" y="20844"/>
                  </a:lnTo>
                  <a:lnTo>
                    <a:pt x="20405" y="20844"/>
                  </a:lnTo>
                  <a:lnTo>
                    <a:pt x="18694" y="21326"/>
                  </a:lnTo>
                  <a:lnTo>
                    <a:pt x="17728" y="21107"/>
                  </a:lnTo>
                  <a:lnTo>
                    <a:pt x="15183" y="20317"/>
                  </a:lnTo>
                  <a:lnTo>
                    <a:pt x="10751" y="18869"/>
                  </a:lnTo>
                  <a:lnTo>
                    <a:pt x="10707" y="18869"/>
                  </a:lnTo>
                  <a:lnTo>
                    <a:pt x="8645" y="18606"/>
                  </a:lnTo>
                  <a:lnTo>
                    <a:pt x="6232" y="18123"/>
                  </a:lnTo>
                  <a:lnTo>
                    <a:pt x="4696" y="17421"/>
                  </a:lnTo>
                  <a:lnTo>
                    <a:pt x="4476" y="16719"/>
                  </a:lnTo>
                  <a:lnTo>
                    <a:pt x="3292" y="12463"/>
                  </a:lnTo>
                  <a:lnTo>
                    <a:pt x="3292" y="12419"/>
                  </a:lnTo>
                  <a:lnTo>
                    <a:pt x="2546" y="11366"/>
                  </a:lnTo>
                  <a:lnTo>
                    <a:pt x="2546" y="11322"/>
                  </a:lnTo>
                  <a:lnTo>
                    <a:pt x="615" y="9479"/>
                  </a:lnTo>
                  <a:lnTo>
                    <a:pt x="439" y="9128"/>
                  </a:lnTo>
                  <a:lnTo>
                    <a:pt x="352" y="8031"/>
                  </a:lnTo>
                  <a:lnTo>
                    <a:pt x="483" y="6670"/>
                  </a:lnTo>
                  <a:lnTo>
                    <a:pt x="747" y="5705"/>
                  </a:lnTo>
                  <a:lnTo>
                    <a:pt x="1229" y="4564"/>
                  </a:lnTo>
                  <a:lnTo>
                    <a:pt x="1931" y="3423"/>
                  </a:lnTo>
                  <a:lnTo>
                    <a:pt x="3511" y="264"/>
                  </a:lnTo>
                  <a:lnTo>
                    <a:pt x="3511" y="220"/>
                  </a:lnTo>
                  <a:lnTo>
                    <a:pt x="3511" y="132"/>
                  </a:lnTo>
                  <a:lnTo>
                    <a:pt x="3467" y="88"/>
                  </a:lnTo>
                  <a:lnTo>
                    <a:pt x="3423" y="44"/>
                  </a:lnTo>
                  <a:lnTo>
                    <a:pt x="337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17" name="Google Shape;14817;p408"/>
            <p:cNvSpPr/>
            <p:nvPr/>
          </p:nvSpPr>
          <p:spPr>
            <a:xfrm>
              <a:off x="7193175" y="3904575"/>
              <a:ext cx="99850" cy="461875"/>
            </a:xfrm>
            <a:custGeom>
              <a:avLst/>
              <a:gdLst/>
              <a:ahLst/>
              <a:cxnLst/>
              <a:rect l="l" t="t" r="r" b="b"/>
              <a:pathLst>
                <a:path w="3994" h="18475" extrusionOk="0">
                  <a:moveTo>
                    <a:pt x="132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44" y="176"/>
                  </a:lnTo>
                  <a:lnTo>
                    <a:pt x="1" y="659"/>
                  </a:lnTo>
                  <a:lnTo>
                    <a:pt x="132" y="1932"/>
                  </a:lnTo>
                  <a:lnTo>
                    <a:pt x="176" y="1932"/>
                  </a:lnTo>
                  <a:lnTo>
                    <a:pt x="703" y="3818"/>
                  </a:lnTo>
                  <a:lnTo>
                    <a:pt x="834" y="4871"/>
                  </a:lnTo>
                  <a:lnTo>
                    <a:pt x="220" y="7768"/>
                  </a:lnTo>
                  <a:lnTo>
                    <a:pt x="220" y="7811"/>
                  </a:lnTo>
                  <a:lnTo>
                    <a:pt x="220" y="8689"/>
                  </a:lnTo>
                  <a:lnTo>
                    <a:pt x="395" y="9698"/>
                  </a:lnTo>
                  <a:lnTo>
                    <a:pt x="395" y="9742"/>
                  </a:lnTo>
                  <a:lnTo>
                    <a:pt x="1887" y="13560"/>
                  </a:lnTo>
                  <a:lnTo>
                    <a:pt x="2590" y="16017"/>
                  </a:lnTo>
                  <a:lnTo>
                    <a:pt x="3248" y="17816"/>
                  </a:lnTo>
                  <a:lnTo>
                    <a:pt x="3248" y="17860"/>
                  </a:lnTo>
                  <a:lnTo>
                    <a:pt x="3687" y="18387"/>
                  </a:lnTo>
                  <a:lnTo>
                    <a:pt x="3730" y="18431"/>
                  </a:lnTo>
                  <a:lnTo>
                    <a:pt x="3818" y="18474"/>
                  </a:lnTo>
                  <a:lnTo>
                    <a:pt x="3950" y="18431"/>
                  </a:lnTo>
                  <a:lnTo>
                    <a:pt x="3994" y="18387"/>
                  </a:lnTo>
                  <a:lnTo>
                    <a:pt x="3994" y="18299"/>
                  </a:lnTo>
                  <a:lnTo>
                    <a:pt x="3994" y="18255"/>
                  </a:lnTo>
                  <a:lnTo>
                    <a:pt x="3950" y="18167"/>
                  </a:lnTo>
                  <a:lnTo>
                    <a:pt x="3555" y="17685"/>
                  </a:lnTo>
                  <a:lnTo>
                    <a:pt x="2897" y="15885"/>
                  </a:lnTo>
                  <a:lnTo>
                    <a:pt x="2238" y="13472"/>
                  </a:lnTo>
                  <a:lnTo>
                    <a:pt x="747" y="9611"/>
                  </a:lnTo>
                  <a:lnTo>
                    <a:pt x="571" y="8645"/>
                  </a:lnTo>
                  <a:lnTo>
                    <a:pt x="571" y="7811"/>
                  </a:lnTo>
                  <a:lnTo>
                    <a:pt x="1185" y="4915"/>
                  </a:lnTo>
                  <a:lnTo>
                    <a:pt x="1185" y="4871"/>
                  </a:lnTo>
                  <a:lnTo>
                    <a:pt x="1054" y="3731"/>
                  </a:lnTo>
                  <a:lnTo>
                    <a:pt x="483" y="1844"/>
                  </a:lnTo>
                  <a:lnTo>
                    <a:pt x="352" y="659"/>
                  </a:lnTo>
                  <a:lnTo>
                    <a:pt x="395" y="176"/>
                  </a:lnTo>
                  <a:lnTo>
                    <a:pt x="352" y="89"/>
                  </a:lnTo>
                  <a:lnTo>
                    <a:pt x="308" y="45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18" name="Google Shape;14818;p408"/>
            <p:cNvSpPr/>
            <p:nvPr/>
          </p:nvSpPr>
          <p:spPr>
            <a:xfrm>
              <a:off x="7090050" y="3878250"/>
              <a:ext cx="102050" cy="330225"/>
            </a:xfrm>
            <a:custGeom>
              <a:avLst/>
              <a:gdLst/>
              <a:ahLst/>
              <a:cxnLst/>
              <a:rect l="l" t="t" r="r" b="b"/>
              <a:pathLst>
                <a:path w="4082" h="13209" extrusionOk="0">
                  <a:moveTo>
                    <a:pt x="3818" y="1"/>
                  </a:moveTo>
                  <a:lnTo>
                    <a:pt x="3775" y="45"/>
                  </a:lnTo>
                  <a:lnTo>
                    <a:pt x="3731" y="88"/>
                  </a:lnTo>
                  <a:lnTo>
                    <a:pt x="3511" y="659"/>
                  </a:lnTo>
                  <a:lnTo>
                    <a:pt x="3511" y="703"/>
                  </a:lnTo>
                  <a:lnTo>
                    <a:pt x="3204" y="2633"/>
                  </a:lnTo>
                  <a:lnTo>
                    <a:pt x="1537" y="5661"/>
                  </a:lnTo>
                  <a:lnTo>
                    <a:pt x="1537" y="5705"/>
                  </a:lnTo>
                  <a:lnTo>
                    <a:pt x="791" y="7811"/>
                  </a:lnTo>
                  <a:lnTo>
                    <a:pt x="1" y="10400"/>
                  </a:lnTo>
                  <a:lnTo>
                    <a:pt x="1" y="10488"/>
                  </a:lnTo>
                  <a:lnTo>
                    <a:pt x="89" y="11278"/>
                  </a:lnTo>
                  <a:lnTo>
                    <a:pt x="89" y="11322"/>
                  </a:lnTo>
                  <a:lnTo>
                    <a:pt x="747" y="13077"/>
                  </a:lnTo>
                  <a:lnTo>
                    <a:pt x="791" y="13165"/>
                  </a:lnTo>
                  <a:lnTo>
                    <a:pt x="922" y="13209"/>
                  </a:lnTo>
                  <a:lnTo>
                    <a:pt x="966" y="13165"/>
                  </a:lnTo>
                  <a:lnTo>
                    <a:pt x="1010" y="13165"/>
                  </a:lnTo>
                  <a:lnTo>
                    <a:pt x="1054" y="13077"/>
                  </a:lnTo>
                  <a:lnTo>
                    <a:pt x="1098" y="13033"/>
                  </a:lnTo>
                  <a:lnTo>
                    <a:pt x="1054" y="12945"/>
                  </a:lnTo>
                  <a:lnTo>
                    <a:pt x="440" y="11234"/>
                  </a:lnTo>
                  <a:lnTo>
                    <a:pt x="352" y="10488"/>
                  </a:lnTo>
                  <a:lnTo>
                    <a:pt x="1098" y="7943"/>
                  </a:lnTo>
                  <a:lnTo>
                    <a:pt x="1888" y="5837"/>
                  </a:lnTo>
                  <a:lnTo>
                    <a:pt x="3511" y="2765"/>
                  </a:lnTo>
                  <a:lnTo>
                    <a:pt x="3555" y="2721"/>
                  </a:lnTo>
                  <a:lnTo>
                    <a:pt x="3862" y="790"/>
                  </a:lnTo>
                  <a:lnTo>
                    <a:pt x="4082" y="220"/>
                  </a:lnTo>
                  <a:lnTo>
                    <a:pt x="4082" y="176"/>
                  </a:lnTo>
                  <a:lnTo>
                    <a:pt x="4082" y="88"/>
                  </a:lnTo>
                  <a:lnTo>
                    <a:pt x="4038" y="45"/>
                  </a:lnTo>
                  <a:lnTo>
                    <a:pt x="399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19" name="Google Shape;14819;p408"/>
            <p:cNvSpPr/>
            <p:nvPr/>
          </p:nvSpPr>
          <p:spPr>
            <a:xfrm>
              <a:off x="6999000" y="3853025"/>
              <a:ext cx="183225" cy="256725"/>
            </a:xfrm>
            <a:custGeom>
              <a:avLst/>
              <a:gdLst/>
              <a:ahLst/>
              <a:cxnLst/>
              <a:rect l="l" t="t" r="r" b="b"/>
              <a:pathLst>
                <a:path w="7329" h="10269" extrusionOk="0">
                  <a:moveTo>
                    <a:pt x="7065" y="0"/>
                  </a:moveTo>
                  <a:lnTo>
                    <a:pt x="7022" y="44"/>
                  </a:lnTo>
                  <a:lnTo>
                    <a:pt x="6978" y="132"/>
                  </a:lnTo>
                  <a:lnTo>
                    <a:pt x="6934" y="308"/>
                  </a:lnTo>
                  <a:lnTo>
                    <a:pt x="5047" y="1624"/>
                  </a:lnTo>
                  <a:lnTo>
                    <a:pt x="5003" y="1668"/>
                  </a:lnTo>
                  <a:lnTo>
                    <a:pt x="4213" y="2677"/>
                  </a:lnTo>
                  <a:lnTo>
                    <a:pt x="2546" y="5003"/>
                  </a:lnTo>
                  <a:lnTo>
                    <a:pt x="747" y="7855"/>
                  </a:lnTo>
                  <a:lnTo>
                    <a:pt x="703" y="7855"/>
                  </a:lnTo>
                  <a:lnTo>
                    <a:pt x="1" y="10005"/>
                  </a:lnTo>
                  <a:lnTo>
                    <a:pt x="1" y="10093"/>
                  </a:lnTo>
                  <a:lnTo>
                    <a:pt x="1" y="10137"/>
                  </a:lnTo>
                  <a:lnTo>
                    <a:pt x="45" y="10225"/>
                  </a:lnTo>
                  <a:lnTo>
                    <a:pt x="88" y="10225"/>
                  </a:lnTo>
                  <a:lnTo>
                    <a:pt x="176" y="10268"/>
                  </a:lnTo>
                  <a:lnTo>
                    <a:pt x="264" y="10225"/>
                  </a:lnTo>
                  <a:lnTo>
                    <a:pt x="308" y="10137"/>
                  </a:lnTo>
                  <a:lnTo>
                    <a:pt x="1054" y="7987"/>
                  </a:lnTo>
                  <a:lnTo>
                    <a:pt x="2809" y="5222"/>
                  </a:lnTo>
                  <a:lnTo>
                    <a:pt x="4520" y="2897"/>
                  </a:lnTo>
                  <a:lnTo>
                    <a:pt x="5266" y="1887"/>
                  </a:lnTo>
                  <a:lnTo>
                    <a:pt x="7153" y="571"/>
                  </a:lnTo>
                  <a:lnTo>
                    <a:pt x="7241" y="483"/>
                  </a:lnTo>
                  <a:lnTo>
                    <a:pt x="7329" y="220"/>
                  </a:lnTo>
                  <a:lnTo>
                    <a:pt x="7329" y="132"/>
                  </a:lnTo>
                  <a:lnTo>
                    <a:pt x="7285" y="88"/>
                  </a:lnTo>
                  <a:lnTo>
                    <a:pt x="7241" y="44"/>
                  </a:lnTo>
                  <a:lnTo>
                    <a:pt x="719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20" name="Google Shape;14820;p408"/>
            <p:cNvSpPr/>
            <p:nvPr/>
          </p:nvSpPr>
          <p:spPr>
            <a:xfrm>
              <a:off x="6933175" y="3802550"/>
              <a:ext cx="228200" cy="247950"/>
            </a:xfrm>
            <a:custGeom>
              <a:avLst/>
              <a:gdLst/>
              <a:ahLst/>
              <a:cxnLst/>
              <a:rect l="l" t="t" r="r" b="b"/>
              <a:pathLst>
                <a:path w="9128" h="9918" extrusionOk="0">
                  <a:moveTo>
                    <a:pt x="8909" y="1"/>
                  </a:moveTo>
                  <a:lnTo>
                    <a:pt x="7548" y="791"/>
                  </a:lnTo>
                  <a:lnTo>
                    <a:pt x="5091" y="2502"/>
                  </a:lnTo>
                  <a:lnTo>
                    <a:pt x="5047" y="2546"/>
                  </a:lnTo>
                  <a:lnTo>
                    <a:pt x="2502" y="6144"/>
                  </a:lnTo>
                  <a:lnTo>
                    <a:pt x="45" y="9655"/>
                  </a:lnTo>
                  <a:lnTo>
                    <a:pt x="1" y="9698"/>
                  </a:lnTo>
                  <a:lnTo>
                    <a:pt x="1" y="9786"/>
                  </a:lnTo>
                  <a:lnTo>
                    <a:pt x="45" y="9830"/>
                  </a:lnTo>
                  <a:lnTo>
                    <a:pt x="89" y="9874"/>
                  </a:lnTo>
                  <a:lnTo>
                    <a:pt x="176" y="9918"/>
                  </a:lnTo>
                  <a:lnTo>
                    <a:pt x="264" y="9874"/>
                  </a:lnTo>
                  <a:lnTo>
                    <a:pt x="308" y="9830"/>
                  </a:lnTo>
                  <a:lnTo>
                    <a:pt x="2809" y="6320"/>
                  </a:lnTo>
                  <a:lnTo>
                    <a:pt x="5310" y="2765"/>
                  </a:lnTo>
                  <a:lnTo>
                    <a:pt x="7724" y="1054"/>
                  </a:lnTo>
                  <a:lnTo>
                    <a:pt x="9040" y="308"/>
                  </a:lnTo>
                  <a:lnTo>
                    <a:pt x="9128" y="264"/>
                  </a:lnTo>
                  <a:lnTo>
                    <a:pt x="9128" y="220"/>
                  </a:lnTo>
                  <a:lnTo>
                    <a:pt x="9128" y="133"/>
                  </a:lnTo>
                  <a:lnTo>
                    <a:pt x="9128" y="89"/>
                  </a:lnTo>
                  <a:lnTo>
                    <a:pt x="9084" y="45"/>
                  </a:lnTo>
                  <a:lnTo>
                    <a:pt x="904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21" name="Google Shape;14821;p408"/>
            <p:cNvSpPr/>
            <p:nvPr/>
          </p:nvSpPr>
          <p:spPr>
            <a:xfrm>
              <a:off x="4482450" y="2681425"/>
              <a:ext cx="948950" cy="1026825"/>
            </a:xfrm>
            <a:custGeom>
              <a:avLst/>
              <a:gdLst/>
              <a:ahLst/>
              <a:cxnLst/>
              <a:rect l="l" t="t" r="r" b="b"/>
              <a:pathLst>
                <a:path w="37958" h="41073" extrusionOk="0">
                  <a:moveTo>
                    <a:pt x="37694" y="0"/>
                  </a:moveTo>
                  <a:lnTo>
                    <a:pt x="34930" y="1668"/>
                  </a:lnTo>
                  <a:lnTo>
                    <a:pt x="30454" y="3686"/>
                  </a:lnTo>
                  <a:lnTo>
                    <a:pt x="27338" y="5046"/>
                  </a:lnTo>
                  <a:lnTo>
                    <a:pt x="24223" y="6407"/>
                  </a:lnTo>
                  <a:lnTo>
                    <a:pt x="21283" y="7811"/>
                  </a:lnTo>
                  <a:lnTo>
                    <a:pt x="19615" y="8601"/>
                  </a:lnTo>
                  <a:lnTo>
                    <a:pt x="16588" y="10356"/>
                  </a:lnTo>
                  <a:lnTo>
                    <a:pt x="15008" y="11277"/>
                  </a:lnTo>
                  <a:lnTo>
                    <a:pt x="13253" y="12638"/>
                  </a:lnTo>
                  <a:lnTo>
                    <a:pt x="8996" y="16060"/>
                  </a:lnTo>
                  <a:lnTo>
                    <a:pt x="6890" y="17860"/>
                  </a:lnTo>
                  <a:lnTo>
                    <a:pt x="5661" y="18693"/>
                  </a:lnTo>
                  <a:lnTo>
                    <a:pt x="1712" y="20141"/>
                  </a:lnTo>
                  <a:lnTo>
                    <a:pt x="922" y="20536"/>
                  </a:lnTo>
                  <a:lnTo>
                    <a:pt x="878" y="20580"/>
                  </a:lnTo>
                  <a:lnTo>
                    <a:pt x="835" y="20668"/>
                  </a:lnTo>
                  <a:lnTo>
                    <a:pt x="45" y="24442"/>
                  </a:lnTo>
                  <a:lnTo>
                    <a:pt x="45" y="24485"/>
                  </a:lnTo>
                  <a:lnTo>
                    <a:pt x="1" y="25626"/>
                  </a:lnTo>
                  <a:lnTo>
                    <a:pt x="1" y="25670"/>
                  </a:lnTo>
                  <a:lnTo>
                    <a:pt x="220" y="26153"/>
                  </a:lnTo>
                  <a:lnTo>
                    <a:pt x="220" y="26197"/>
                  </a:lnTo>
                  <a:lnTo>
                    <a:pt x="2458" y="28654"/>
                  </a:lnTo>
                  <a:lnTo>
                    <a:pt x="4740" y="31111"/>
                  </a:lnTo>
                  <a:lnTo>
                    <a:pt x="6627" y="33700"/>
                  </a:lnTo>
                  <a:lnTo>
                    <a:pt x="6627" y="33744"/>
                  </a:lnTo>
                  <a:lnTo>
                    <a:pt x="8909" y="35807"/>
                  </a:lnTo>
                  <a:lnTo>
                    <a:pt x="10357" y="37167"/>
                  </a:lnTo>
                  <a:lnTo>
                    <a:pt x="10752" y="37650"/>
                  </a:lnTo>
                  <a:lnTo>
                    <a:pt x="10181" y="39624"/>
                  </a:lnTo>
                  <a:lnTo>
                    <a:pt x="10049" y="40897"/>
                  </a:lnTo>
                  <a:lnTo>
                    <a:pt x="10049" y="40941"/>
                  </a:lnTo>
                  <a:lnTo>
                    <a:pt x="10093" y="40984"/>
                  </a:lnTo>
                  <a:lnTo>
                    <a:pt x="10137" y="41028"/>
                  </a:lnTo>
                  <a:lnTo>
                    <a:pt x="10225" y="41072"/>
                  </a:lnTo>
                  <a:lnTo>
                    <a:pt x="10357" y="41028"/>
                  </a:lnTo>
                  <a:lnTo>
                    <a:pt x="10400" y="40897"/>
                  </a:lnTo>
                  <a:lnTo>
                    <a:pt x="10532" y="39668"/>
                  </a:lnTo>
                  <a:lnTo>
                    <a:pt x="11103" y="37650"/>
                  </a:lnTo>
                  <a:lnTo>
                    <a:pt x="11103" y="37562"/>
                  </a:lnTo>
                  <a:lnTo>
                    <a:pt x="11103" y="37474"/>
                  </a:lnTo>
                  <a:lnTo>
                    <a:pt x="10620" y="36947"/>
                  </a:lnTo>
                  <a:lnTo>
                    <a:pt x="10620" y="36904"/>
                  </a:lnTo>
                  <a:lnTo>
                    <a:pt x="9128" y="35543"/>
                  </a:lnTo>
                  <a:lnTo>
                    <a:pt x="6890" y="33481"/>
                  </a:lnTo>
                  <a:lnTo>
                    <a:pt x="5003" y="30936"/>
                  </a:lnTo>
                  <a:lnTo>
                    <a:pt x="5003" y="30892"/>
                  </a:lnTo>
                  <a:lnTo>
                    <a:pt x="2721" y="28435"/>
                  </a:lnTo>
                  <a:lnTo>
                    <a:pt x="527" y="25977"/>
                  </a:lnTo>
                  <a:lnTo>
                    <a:pt x="352" y="25582"/>
                  </a:lnTo>
                  <a:lnTo>
                    <a:pt x="396" y="24485"/>
                  </a:lnTo>
                  <a:lnTo>
                    <a:pt x="1186" y="20799"/>
                  </a:lnTo>
                  <a:lnTo>
                    <a:pt x="1844" y="20448"/>
                  </a:lnTo>
                  <a:lnTo>
                    <a:pt x="5793" y="19044"/>
                  </a:lnTo>
                  <a:lnTo>
                    <a:pt x="5837" y="19000"/>
                  </a:lnTo>
                  <a:lnTo>
                    <a:pt x="7109" y="18123"/>
                  </a:lnTo>
                  <a:lnTo>
                    <a:pt x="9216" y="16324"/>
                  </a:lnTo>
                  <a:lnTo>
                    <a:pt x="13472" y="12901"/>
                  </a:lnTo>
                  <a:lnTo>
                    <a:pt x="15183" y="11585"/>
                  </a:lnTo>
                  <a:lnTo>
                    <a:pt x="16763" y="10663"/>
                  </a:lnTo>
                  <a:lnTo>
                    <a:pt x="19747" y="8908"/>
                  </a:lnTo>
                  <a:lnTo>
                    <a:pt x="21414" y="8118"/>
                  </a:lnTo>
                  <a:lnTo>
                    <a:pt x="24354" y="6714"/>
                  </a:lnTo>
                  <a:lnTo>
                    <a:pt x="27470" y="5354"/>
                  </a:lnTo>
                  <a:lnTo>
                    <a:pt x="30585" y="4037"/>
                  </a:lnTo>
                  <a:lnTo>
                    <a:pt x="35061" y="1975"/>
                  </a:lnTo>
                  <a:lnTo>
                    <a:pt x="35105" y="1975"/>
                  </a:lnTo>
                  <a:lnTo>
                    <a:pt x="37870" y="307"/>
                  </a:lnTo>
                  <a:lnTo>
                    <a:pt x="37914" y="263"/>
                  </a:lnTo>
                  <a:lnTo>
                    <a:pt x="37957" y="220"/>
                  </a:lnTo>
                  <a:lnTo>
                    <a:pt x="37957" y="132"/>
                  </a:lnTo>
                  <a:lnTo>
                    <a:pt x="37957" y="88"/>
                  </a:lnTo>
                  <a:lnTo>
                    <a:pt x="37914" y="44"/>
                  </a:lnTo>
                  <a:lnTo>
                    <a:pt x="3782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22" name="Google Shape;14822;p408"/>
            <p:cNvSpPr/>
            <p:nvPr/>
          </p:nvSpPr>
          <p:spPr>
            <a:xfrm>
              <a:off x="4547175" y="2703350"/>
              <a:ext cx="908350" cy="911650"/>
            </a:xfrm>
            <a:custGeom>
              <a:avLst/>
              <a:gdLst/>
              <a:ahLst/>
              <a:cxnLst/>
              <a:rect l="l" t="t" r="r" b="b"/>
              <a:pathLst>
                <a:path w="36334" h="36466" extrusionOk="0">
                  <a:moveTo>
                    <a:pt x="36071" y="1"/>
                  </a:moveTo>
                  <a:lnTo>
                    <a:pt x="33569" y="1493"/>
                  </a:lnTo>
                  <a:lnTo>
                    <a:pt x="31331" y="2721"/>
                  </a:lnTo>
                  <a:lnTo>
                    <a:pt x="29094" y="3687"/>
                  </a:lnTo>
                  <a:lnTo>
                    <a:pt x="26592" y="4784"/>
                  </a:lnTo>
                  <a:lnTo>
                    <a:pt x="23696" y="6012"/>
                  </a:lnTo>
                  <a:lnTo>
                    <a:pt x="20888" y="7285"/>
                  </a:lnTo>
                  <a:lnTo>
                    <a:pt x="18957" y="8250"/>
                  </a:lnTo>
                  <a:lnTo>
                    <a:pt x="14701" y="10664"/>
                  </a:lnTo>
                  <a:lnTo>
                    <a:pt x="13253" y="11497"/>
                  </a:lnTo>
                  <a:lnTo>
                    <a:pt x="10488" y="13735"/>
                  </a:lnTo>
                  <a:lnTo>
                    <a:pt x="7943" y="15842"/>
                  </a:lnTo>
                  <a:lnTo>
                    <a:pt x="4520" y="18738"/>
                  </a:lnTo>
                  <a:lnTo>
                    <a:pt x="3599" y="19264"/>
                  </a:lnTo>
                  <a:lnTo>
                    <a:pt x="1054" y="20230"/>
                  </a:lnTo>
                  <a:lnTo>
                    <a:pt x="264" y="20537"/>
                  </a:lnTo>
                  <a:lnTo>
                    <a:pt x="220" y="20581"/>
                  </a:lnTo>
                  <a:lnTo>
                    <a:pt x="176" y="20625"/>
                  </a:lnTo>
                  <a:lnTo>
                    <a:pt x="45" y="21151"/>
                  </a:lnTo>
                  <a:lnTo>
                    <a:pt x="1" y="21195"/>
                  </a:lnTo>
                  <a:lnTo>
                    <a:pt x="88" y="22073"/>
                  </a:lnTo>
                  <a:lnTo>
                    <a:pt x="88" y="22160"/>
                  </a:lnTo>
                  <a:lnTo>
                    <a:pt x="1537" y="24398"/>
                  </a:lnTo>
                  <a:lnTo>
                    <a:pt x="4213" y="27865"/>
                  </a:lnTo>
                  <a:lnTo>
                    <a:pt x="5881" y="29796"/>
                  </a:lnTo>
                  <a:lnTo>
                    <a:pt x="7504" y="31595"/>
                  </a:lnTo>
                  <a:lnTo>
                    <a:pt x="8733" y="32999"/>
                  </a:lnTo>
                  <a:lnTo>
                    <a:pt x="9391" y="33833"/>
                  </a:lnTo>
                  <a:lnTo>
                    <a:pt x="9523" y="34271"/>
                  </a:lnTo>
                  <a:lnTo>
                    <a:pt x="8996" y="35807"/>
                  </a:lnTo>
                  <a:lnTo>
                    <a:pt x="8865" y="36202"/>
                  </a:lnTo>
                  <a:lnTo>
                    <a:pt x="8865" y="36290"/>
                  </a:lnTo>
                  <a:lnTo>
                    <a:pt x="8908" y="36334"/>
                  </a:lnTo>
                  <a:lnTo>
                    <a:pt x="8952" y="36421"/>
                  </a:lnTo>
                  <a:lnTo>
                    <a:pt x="8996" y="36421"/>
                  </a:lnTo>
                  <a:lnTo>
                    <a:pt x="9040" y="36465"/>
                  </a:lnTo>
                  <a:lnTo>
                    <a:pt x="9172" y="36421"/>
                  </a:lnTo>
                  <a:lnTo>
                    <a:pt x="9216" y="36334"/>
                  </a:lnTo>
                  <a:lnTo>
                    <a:pt x="9874" y="34315"/>
                  </a:lnTo>
                  <a:lnTo>
                    <a:pt x="9874" y="34227"/>
                  </a:lnTo>
                  <a:lnTo>
                    <a:pt x="9698" y="33701"/>
                  </a:lnTo>
                  <a:lnTo>
                    <a:pt x="9698" y="33657"/>
                  </a:lnTo>
                  <a:lnTo>
                    <a:pt x="8996" y="32779"/>
                  </a:lnTo>
                  <a:lnTo>
                    <a:pt x="7768" y="31375"/>
                  </a:lnTo>
                  <a:lnTo>
                    <a:pt x="6144" y="29576"/>
                  </a:lnTo>
                  <a:lnTo>
                    <a:pt x="4477" y="27645"/>
                  </a:lnTo>
                  <a:lnTo>
                    <a:pt x="1844" y="24179"/>
                  </a:lnTo>
                  <a:lnTo>
                    <a:pt x="440" y="22029"/>
                  </a:lnTo>
                  <a:lnTo>
                    <a:pt x="352" y="21239"/>
                  </a:lnTo>
                  <a:lnTo>
                    <a:pt x="483" y="20800"/>
                  </a:lnTo>
                  <a:lnTo>
                    <a:pt x="3731" y="19571"/>
                  </a:lnTo>
                  <a:lnTo>
                    <a:pt x="3774" y="19571"/>
                  </a:lnTo>
                  <a:lnTo>
                    <a:pt x="4696" y="19045"/>
                  </a:lnTo>
                  <a:lnTo>
                    <a:pt x="4740" y="19045"/>
                  </a:lnTo>
                  <a:lnTo>
                    <a:pt x="8163" y="16105"/>
                  </a:lnTo>
                  <a:lnTo>
                    <a:pt x="10708" y="13999"/>
                  </a:lnTo>
                  <a:lnTo>
                    <a:pt x="13472" y="11805"/>
                  </a:lnTo>
                  <a:lnTo>
                    <a:pt x="14876" y="10971"/>
                  </a:lnTo>
                  <a:lnTo>
                    <a:pt x="19089" y="8557"/>
                  </a:lnTo>
                  <a:lnTo>
                    <a:pt x="21063" y="7592"/>
                  </a:lnTo>
                  <a:lnTo>
                    <a:pt x="23828" y="6363"/>
                  </a:lnTo>
                  <a:lnTo>
                    <a:pt x="26724" y="5091"/>
                  </a:lnTo>
                  <a:lnTo>
                    <a:pt x="29225" y="3994"/>
                  </a:lnTo>
                  <a:lnTo>
                    <a:pt x="31463" y="3029"/>
                  </a:lnTo>
                  <a:lnTo>
                    <a:pt x="33745" y="1800"/>
                  </a:lnTo>
                  <a:lnTo>
                    <a:pt x="36246" y="308"/>
                  </a:lnTo>
                  <a:lnTo>
                    <a:pt x="36290" y="264"/>
                  </a:lnTo>
                  <a:lnTo>
                    <a:pt x="36334" y="220"/>
                  </a:lnTo>
                  <a:lnTo>
                    <a:pt x="36334" y="132"/>
                  </a:lnTo>
                  <a:lnTo>
                    <a:pt x="36290" y="89"/>
                  </a:lnTo>
                  <a:lnTo>
                    <a:pt x="36246" y="45"/>
                  </a:lnTo>
                  <a:lnTo>
                    <a:pt x="3620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23" name="Google Shape;14823;p408"/>
            <p:cNvSpPr/>
            <p:nvPr/>
          </p:nvSpPr>
          <p:spPr>
            <a:xfrm>
              <a:off x="4648100" y="2725300"/>
              <a:ext cx="830475" cy="834850"/>
            </a:xfrm>
            <a:custGeom>
              <a:avLst/>
              <a:gdLst/>
              <a:ahLst/>
              <a:cxnLst/>
              <a:rect l="l" t="t" r="r" b="b"/>
              <a:pathLst>
                <a:path w="33219" h="33394" extrusionOk="0">
                  <a:moveTo>
                    <a:pt x="32955" y="0"/>
                  </a:moveTo>
                  <a:lnTo>
                    <a:pt x="29269" y="2194"/>
                  </a:lnTo>
                  <a:lnTo>
                    <a:pt x="26636" y="3511"/>
                  </a:lnTo>
                  <a:lnTo>
                    <a:pt x="23916" y="4652"/>
                  </a:lnTo>
                  <a:lnTo>
                    <a:pt x="21502" y="5749"/>
                  </a:lnTo>
                  <a:lnTo>
                    <a:pt x="18738" y="6977"/>
                  </a:lnTo>
                  <a:lnTo>
                    <a:pt x="16368" y="8118"/>
                  </a:lnTo>
                  <a:lnTo>
                    <a:pt x="14350" y="9171"/>
                  </a:lnTo>
                  <a:lnTo>
                    <a:pt x="12068" y="10488"/>
                  </a:lnTo>
                  <a:lnTo>
                    <a:pt x="10049" y="11716"/>
                  </a:lnTo>
                  <a:lnTo>
                    <a:pt x="7329" y="13910"/>
                  </a:lnTo>
                  <a:lnTo>
                    <a:pt x="4652" y="16192"/>
                  </a:lnTo>
                  <a:lnTo>
                    <a:pt x="1317" y="19132"/>
                  </a:lnTo>
                  <a:lnTo>
                    <a:pt x="264" y="19790"/>
                  </a:lnTo>
                  <a:lnTo>
                    <a:pt x="220" y="19834"/>
                  </a:lnTo>
                  <a:lnTo>
                    <a:pt x="1" y="20185"/>
                  </a:lnTo>
                  <a:lnTo>
                    <a:pt x="1" y="20229"/>
                  </a:lnTo>
                  <a:lnTo>
                    <a:pt x="1" y="20317"/>
                  </a:lnTo>
                  <a:lnTo>
                    <a:pt x="176" y="20975"/>
                  </a:lnTo>
                  <a:lnTo>
                    <a:pt x="220" y="21019"/>
                  </a:lnTo>
                  <a:lnTo>
                    <a:pt x="3423" y="25056"/>
                  </a:lnTo>
                  <a:lnTo>
                    <a:pt x="5881" y="28128"/>
                  </a:lnTo>
                  <a:lnTo>
                    <a:pt x="6671" y="29356"/>
                  </a:lnTo>
                  <a:lnTo>
                    <a:pt x="6934" y="30278"/>
                  </a:lnTo>
                  <a:lnTo>
                    <a:pt x="6934" y="30848"/>
                  </a:lnTo>
                  <a:lnTo>
                    <a:pt x="6144" y="33174"/>
                  </a:lnTo>
                  <a:lnTo>
                    <a:pt x="6100" y="33218"/>
                  </a:lnTo>
                  <a:lnTo>
                    <a:pt x="6144" y="33306"/>
                  </a:lnTo>
                  <a:lnTo>
                    <a:pt x="6188" y="33349"/>
                  </a:lnTo>
                  <a:lnTo>
                    <a:pt x="6232" y="33393"/>
                  </a:lnTo>
                  <a:lnTo>
                    <a:pt x="6276" y="33393"/>
                  </a:lnTo>
                  <a:lnTo>
                    <a:pt x="6407" y="33349"/>
                  </a:lnTo>
                  <a:lnTo>
                    <a:pt x="6451" y="33306"/>
                  </a:lnTo>
                  <a:lnTo>
                    <a:pt x="7285" y="30936"/>
                  </a:lnTo>
                  <a:lnTo>
                    <a:pt x="7285" y="30848"/>
                  </a:lnTo>
                  <a:lnTo>
                    <a:pt x="7285" y="30234"/>
                  </a:lnTo>
                  <a:lnTo>
                    <a:pt x="7285" y="30190"/>
                  </a:lnTo>
                  <a:lnTo>
                    <a:pt x="6978" y="29269"/>
                  </a:lnTo>
                  <a:lnTo>
                    <a:pt x="6978" y="29225"/>
                  </a:lnTo>
                  <a:lnTo>
                    <a:pt x="6144" y="27952"/>
                  </a:lnTo>
                  <a:lnTo>
                    <a:pt x="3687" y="24837"/>
                  </a:lnTo>
                  <a:lnTo>
                    <a:pt x="483" y="20844"/>
                  </a:lnTo>
                  <a:lnTo>
                    <a:pt x="352" y="20273"/>
                  </a:lnTo>
                  <a:lnTo>
                    <a:pt x="483" y="20054"/>
                  </a:lnTo>
                  <a:lnTo>
                    <a:pt x="1537" y="19396"/>
                  </a:lnTo>
                  <a:lnTo>
                    <a:pt x="1580" y="19396"/>
                  </a:lnTo>
                  <a:lnTo>
                    <a:pt x="4871" y="16456"/>
                  </a:lnTo>
                  <a:lnTo>
                    <a:pt x="7548" y="14174"/>
                  </a:lnTo>
                  <a:lnTo>
                    <a:pt x="10225" y="12024"/>
                  </a:lnTo>
                  <a:lnTo>
                    <a:pt x="12243" y="10795"/>
                  </a:lnTo>
                  <a:lnTo>
                    <a:pt x="14525" y="9479"/>
                  </a:lnTo>
                  <a:lnTo>
                    <a:pt x="16544" y="8469"/>
                  </a:lnTo>
                  <a:lnTo>
                    <a:pt x="18913" y="7328"/>
                  </a:lnTo>
                  <a:lnTo>
                    <a:pt x="21634" y="6056"/>
                  </a:lnTo>
                  <a:lnTo>
                    <a:pt x="24047" y="5003"/>
                  </a:lnTo>
                  <a:lnTo>
                    <a:pt x="26768" y="3818"/>
                  </a:lnTo>
                  <a:lnTo>
                    <a:pt x="29445" y="2502"/>
                  </a:lnTo>
                  <a:lnTo>
                    <a:pt x="33131" y="308"/>
                  </a:lnTo>
                  <a:lnTo>
                    <a:pt x="33218" y="264"/>
                  </a:lnTo>
                  <a:lnTo>
                    <a:pt x="33218" y="220"/>
                  </a:lnTo>
                  <a:lnTo>
                    <a:pt x="33218" y="132"/>
                  </a:lnTo>
                  <a:lnTo>
                    <a:pt x="33218" y="88"/>
                  </a:lnTo>
                  <a:lnTo>
                    <a:pt x="3317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24" name="Google Shape;14824;p408"/>
            <p:cNvSpPr/>
            <p:nvPr/>
          </p:nvSpPr>
          <p:spPr>
            <a:xfrm>
              <a:off x="4789625" y="2746150"/>
              <a:ext cx="713075" cy="742700"/>
            </a:xfrm>
            <a:custGeom>
              <a:avLst/>
              <a:gdLst/>
              <a:ahLst/>
              <a:cxnLst/>
              <a:rect l="l" t="t" r="r" b="b"/>
              <a:pathLst>
                <a:path w="28523" h="29708" extrusionOk="0">
                  <a:moveTo>
                    <a:pt x="28259" y="0"/>
                  </a:moveTo>
                  <a:lnTo>
                    <a:pt x="25100" y="1887"/>
                  </a:lnTo>
                  <a:lnTo>
                    <a:pt x="23213" y="2896"/>
                  </a:lnTo>
                  <a:lnTo>
                    <a:pt x="21238" y="3862"/>
                  </a:lnTo>
                  <a:lnTo>
                    <a:pt x="19308" y="4783"/>
                  </a:lnTo>
                  <a:lnTo>
                    <a:pt x="17333" y="5661"/>
                  </a:lnTo>
                  <a:lnTo>
                    <a:pt x="15051" y="6714"/>
                  </a:lnTo>
                  <a:lnTo>
                    <a:pt x="12726" y="7767"/>
                  </a:lnTo>
                  <a:lnTo>
                    <a:pt x="10400" y="8952"/>
                  </a:lnTo>
                  <a:lnTo>
                    <a:pt x="9303" y="9566"/>
                  </a:lnTo>
                  <a:lnTo>
                    <a:pt x="8162" y="10180"/>
                  </a:lnTo>
                  <a:lnTo>
                    <a:pt x="5924" y="11541"/>
                  </a:lnTo>
                  <a:lnTo>
                    <a:pt x="2194" y="14568"/>
                  </a:lnTo>
                  <a:lnTo>
                    <a:pt x="746" y="15973"/>
                  </a:lnTo>
                  <a:lnTo>
                    <a:pt x="702" y="16016"/>
                  </a:lnTo>
                  <a:lnTo>
                    <a:pt x="132" y="16719"/>
                  </a:lnTo>
                  <a:lnTo>
                    <a:pt x="88" y="16762"/>
                  </a:lnTo>
                  <a:lnTo>
                    <a:pt x="0" y="17157"/>
                  </a:lnTo>
                  <a:lnTo>
                    <a:pt x="0" y="17245"/>
                  </a:lnTo>
                  <a:lnTo>
                    <a:pt x="132" y="17684"/>
                  </a:lnTo>
                  <a:lnTo>
                    <a:pt x="132" y="17728"/>
                  </a:lnTo>
                  <a:lnTo>
                    <a:pt x="3291" y="22599"/>
                  </a:lnTo>
                  <a:lnTo>
                    <a:pt x="4037" y="24090"/>
                  </a:lnTo>
                  <a:lnTo>
                    <a:pt x="4213" y="25100"/>
                  </a:lnTo>
                  <a:lnTo>
                    <a:pt x="4081" y="25714"/>
                  </a:lnTo>
                  <a:lnTo>
                    <a:pt x="3555" y="26372"/>
                  </a:lnTo>
                  <a:lnTo>
                    <a:pt x="3511" y="26416"/>
                  </a:lnTo>
                  <a:lnTo>
                    <a:pt x="2150" y="29444"/>
                  </a:lnTo>
                  <a:lnTo>
                    <a:pt x="2107" y="29532"/>
                  </a:lnTo>
                  <a:lnTo>
                    <a:pt x="2150" y="29575"/>
                  </a:lnTo>
                  <a:lnTo>
                    <a:pt x="2150" y="29663"/>
                  </a:lnTo>
                  <a:lnTo>
                    <a:pt x="2238" y="29707"/>
                  </a:lnTo>
                  <a:lnTo>
                    <a:pt x="2282" y="29707"/>
                  </a:lnTo>
                  <a:lnTo>
                    <a:pt x="2370" y="29663"/>
                  </a:lnTo>
                  <a:lnTo>
                    <a:pt x="2458" y="29619"/>
                  </a:lnTo>
                  <a:lnTo>
                    <a:pt x="3818" y="26592"/>
                  </a:lnTo>
                  <a:lnTo>
                    <a:pt x="4388" y="25890"/>
                  </a:lnTo>
                  <a:lnTo>
                    <a:pt x="4388" y="25846"/>
                  </a:lnTo>
                  <a:lnTo>
                    <a:pt x="4564" y="25144"/>
                  </a:lnTo>
                  <a:lnTo>
                    <a:pt x="4564" y="25100"/>
                  </a:lnTo>
                  <a:lnTo>
                    <a:pt x="4388" y="24003"/>
                  </a:lnTo>
                  <a:lnTo>
                    <a:pt x="4344" y="23959"/>
                  </a:lnTo>
                  <a:lnTo>
                    <a:pt x="3599" y="22423"/>
                  </a:lnTo>
                  <a:lnTo>
                    <a:pt x="439" y="17552"/>
                  </a:lnTo>
                  <a:lnTo>
                    <a:pt x="351" y="17201"/>
                  </a:lnTo>
                  <a:lnTo>
                    <a:pt x="439" y="16894"/>
                  </a:lnTo>
                  <a:lnTo>
                    <a:pt x="966" y="16236"/>
                  </a:lnTo>
                  <a:lnTo>
                    <a:pt x="2414" y="14832"/>
                  </a:lnTo>
                  <a:lnTo>
                    <a:pt x="6100" y="11804"/>
                  </a:lnTo>
                  <a:lnTo>
                    <a:pt x="8338" y="10488"/>
                  </a:lnTo>
                  <a:lnTo>
                    <a:pt x="9479" y="9873"/>
                  </a:lnTo>
                  <a:lnTo>
                    <a:pt x="10576" y="9259"/>
                  </a:lnTo>
                  <a:lnTo>
                    <a:pt x="12857" y="8118"/>
                  </a:lnTo>
                  <a:lnTo>
                    <a:pt x="15183" y="7021"/>
                  </a:lnTo>
                  <a:lnTo>
                    <a:pt x="17465" y="5968"/>
                  </a:lnTo>
                  <a:lnTo>
                    <a:pt x="19439" y="5090"/>
                  </a:lnTo>
                  <a:lnTo>
                    <a:pt x="21414" y="4169"/>
                  </a:lnTo>
                  <a:lnTo>
                    <a:pt x="23345" y="3247"/>
                  </a:lnTo>
                  <a:lnTo>
                    <a:pt x="25276" y="2194"/>
                  </a:lnTo>
                  <a:lnTo>
                    <a:pt x="28435" y="307"/>
                  </a:lnTo>
                  <a:lnTo>
                    <a:pt x="28523" y="263"/>
                  </a:lnTo>
                  <a:lnTo>
                    <a:pt x="28523" y="220"/>
                  </a:lnTo>
                  <a:lnTo>
                    <a:pt x="28523" y="132"/>
                  </a:lnTo>
                  <a:lnTo>
                    <a:pt x="28523" y="88"/>
                  </a:lnTo>
                  <a:lnTo>
                    <a:pt x="2847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25" name="Google Shape;14825;p408"/>
            <p:cNvSpPr/>
            <p:nvPr/>
          </p:nvSpPr>
          <p:spPr>
            <a:xfrm>
              <a:off x="5014500" y="3023675"/>
              <a:ext cx="151425" cy="318175"/>
            </a:xfrm>
            <a:custGeom>
              <a:avLst/>
              <a:gdLst/>
              <a:ahLst/>
              <a:cxnLst/>
              <a:rect l="l" t="t" r="r" b="b"/>
              <a:pathLst>
                <a:path w="6057" h="12727" extrusionOk="0">
                  <a:moveTo>
                    <a:pt x="5749" y="1"/>
                  </a:moveTo>
                  <a:lnTo>
                    <a:pt x="2678" y="2195"/>
                  </a:lnTo>
                  <a:lnTo>
                    <a:pt x="1800" y="2985"/>
                  </a:lnTo>
                  <a:lnTo>
                    <a:pt x="1756" y="3072"/>
                  </a:lnTo>
                  <a:lnTo>
                    <a:pt x="1756" y="3160"/>
                  </a:lnTo>
                  <a:lnTo>
                    <a:pt x="1932" y="4433"/>
                  </a:lnTo>
                  <a:lnTo>
                    <a:pt x="1932" y="4477"/>
                  </a:lnTo>
                  <a:lnTo>
                    <a:pt x="2809" y="7768"/>
                  </a:lnTo>
                  <a:lnTo>
                    <a:pt x="3072" y="9304"/>
                  </a:lnTo>
                  <a:lnTo>
                    <a:pt x="3029" y="10225"/>
                  </a:lnTo>
                  <a:lnTo>
                    <a:pt x="2809" y="10664"/>
                  </a:lnTo>
                  <a:lnTo>
                    <a:pt x="703" y="11892"/>
                  </a:lnTo>
                  <a:lnTo>
                    <a:pt x="703" y="11936"/>
                  </a:lnTo>
                  <a:lnTo>
                    <a:pt x="89" y="12375"/>
                  </a:lnTo>
                  <a:lnTo>
                    <a:pt x="45" y="12463"/>
                  </a:lnTo>
                  <a:lnTo>
                    <a:pt x="1" y="12507"/>
                  </a:lnTo>
                  <a:lnTo>
                    <a:pt x="1" y="12595"/>
                  </a:lnTo>
                  <a:lnTo>
                    <a:pt x="45" y="12638"/>
                  </a:lnTo>
                  <a:lnTo>
                    <a:pt x="89" y="12682"/>
                  </a:lnTo>
                  <a:lnTo>
                    <a:pt x="176" y="12726"/>
                  </a:lnTo>
                  <a:lnTo>
                    <a:pt x="264" y="12682"/>
                  </a:lnTo>
                  <a:lnTo>
                    <a:pt x="922" y="12200"/>
                  </a:lnTo>
                  <a:lnTo>
                    <a:pt x="3029" y="10927"/>
                  </a:lnTo>
                  <a:lnTo>
                    <a:pt x="3116" y="10883"/>
                  </a:lnTo>
                  <a:lnTo>
                    <a:pt x="3380" y="10357"/>
                  </a:lnTo>
                  <a:lnTo>
                    <a:pt x="3380" y="10313"/>
                  </a:lnTo>
                  <a:lnTo>
                    <a:pt x="3424" y="9304"/>
                  </a:lnTo>
                  <a:lnTo>
                    <a:pt x="3424" y="9260"/>
                  </a:lnTo>
                  <a:lnTo>
                    <a:pt x="3160" y="7680"/>
                  </a:lnTo>
                  <a:lnTo>
                    <a:pt x="2283" y="4389"/>
                  </a:lnTo>
                  <a:lnTo>
                    <a:pt x="2107" y="3204"/>
                  </a:lnTo>
                  <a:lnTo>
                    <a:pt x="2897" y="2458"/>
                  </a:lnTo>
                  <a:lnTo>
                    <a:pt x="5969" y="308"/>
                  </a:lnTo>
                  <a:lnTo>
                    <a:pt x="6012" y="264"/>
                  </a:lnTo>
                  <a:lnTo>
                    <a:pt x="6056" y="176"/>
                  </a:lnTo>
                  <a:lnTo>
                    <a:pt x="6012" y="133"/>
                  </a:lnTo>
                  <a:lnTo>
                    <a:pt x="6012" y="45"/>
                  </a:lnTo>
                  <a:lnTo>
                    <a:pt x="596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26" name="Google Shape;14826;p408"/>
            <p:cNvSpPr/>
            <p:nvPr/>
          </p:nvSpPr>
          <p:spPr>
            <a:xfrm>
              <a:off x="4389200" y="3352775"/>
              <a:ext cx="295125" cy="759175"/>
            </a:xfrm>
            <a:custGeom>
              <a:avLst/>
              <a:gdLst/>
              <a:ahLst/>
              <a:cxnLst/>
              <a:rect l="l" t="t" r="r" b="b"/>
              <a:pathLst>
                <a:path w="11805" h="30367" extrusionOk="0">
                  <a:moveTo>
                    <a:pt x="133" y="1"/>
                  </a:moveTo>
                  <a:lnTo>
                    <a:pt x="89" y="45"/>
                  </a:lnTo>
                  <a:lnTo>
                    <a:pt x="45" y="89"/>
                  </a:lnTo>
                  <a:lnTo>
                    <a:pt x="1" y="176"/>
                  </a:lnTo>
                  <a:lnTo>
                    <a:pt x="1" y="220"/>
                  </a:lnTo>
                  <a:lnTo>
                    <a:pt x="396" y="1581"/>
                  </a:lnTo>
                  <a:lnTo>
                    <a:pt x="791" y="3906"/>
                  </a:lnTo>
                  <a:lnTo>
                    <a:pt x="1010" y="6539"/>
                  </a:lnTo>
                  <a:lnTo>
                    <a:pt x="1054" y="6583"/>
                  </a:lnTo>
                  <a:lnTo>
                    <a:pt x="1317" y="7417"/>
                  </a:lnTo>
                  <a:lnTo>
                    <a:pt x="1361" y="7461"/>
                  </a:lnTo>
                  <a:lnTo>
                    <a:pt x="4740" y="10752"/>
                  </a:lnTo>
                  <a:lnTo>
                    <a:pt x="7856" y="13736"/>
                  </a:lnTo>
                  <a:lnTo>
                    <a:pt x="8470" y="14481"/>
                  </a:lnTo>
                  <a:lnTo>
                    <a:pt x="9435" y="18255"/>
                  </a:lnTo>
                  <a:lnTo>
                    <a:pt x="9435" y="18299"/>
                  </a:lnTo>
                  <a:lnTo>
                    <a:pt x="10093" y="19747"/>
                  </a:lnTo>
                  <a:lnTo>
                    <a:pt x="9918" y="23301"/>
                  </a:lnTo>
                  <a:lnTo>
                    <a:pt x="9918" y="23345"/>
                  </a:lnTo>
                  <a:lnTo>
                    <a:pt x="11103" y="26154"/>
                  </a:lnTo>
                  <a:lnTo>
                    <a:pt x="11454" y="30191"/>
                  </a:lnTo>
                  <a:lnTo>
                    <a:pt x="11498" y="30322"/>
                  </a:lnTo>
                  <a:lnTo>
                    <a:pt x="11629" y="30366"/>
                  </a:lnTo>
                  <a:lnTo>
                    <a:pt x="11717" y="30322"/>
                  </a:lnTo>
                  <a:lnTo>
                    <a:pt x="11761" y="30278"/>
                  </a:lnTo>
                  <a:lnTo>
                    <a:pt x="11805" y="30235"/>
                  </a:lnTo>
                  <a:lnTo>
                    <a:pt x="11805" y="30147"/>
                  </a:lnTo>
                  <a:lnTo>
                    <a:pt x="11454" y="26110"/>
                  </a:lnTo>
                  <a:lnTo>
                    <a:pt x="11454" y="26066"/>
                  </a:lnTo>
                  <a:lnTo>
                    <a:pt x="10269" y="23258"/>
                  </a:lnTo>
                  <a:lnTo>
                    <a:pt x="10444" y="19747"/>
                  </a:lnTo>
                  <a:lnTo>
                    <a:pt x="10444" y="19659"/>
                  </a:lnTo>
                  <a:lnTo>
                    <a:pt x="9742" y="18167"/>
                  </a:lnTo>
                  <a:lnTo>
                    <a:pt x="8777" y="14350"/>
                  </a:lnTo>
                  <a:lnTo>
                    <a:pt x="8733" y="14306"/>
                  </a:lnTo>
                  <a:lnTo>
                    <a:pt x="8119" y="13516"/>
                  </a:lnTo>
                  <a:lnTo>
                    <a:pt x="5003" y="10488"/>
                  </a:lnTo>
                  <a:lnTo>
                    <a:pt x="1625" y="7241"/>
                  </a:lnTo>
                  <a:lnTo>
                    <a:pt x="1361" y="6495"/>
                  </a:lnTo>
                  <a:lnTo>
                    <a:pt x="1098" y="3862"/>
                  </a:lnTo>
                  <a:lnTo>
                    <a:pt x="747" y="1537"/>
                  </a:lnTo>
                  <a:lnTo>
                    <a:pt x="747" y="1493"/>
                  </a:lnTo>
                  <a:lnTo>
                    <a:pt x="352" y="133"/>
                  </a:lnTo>
                  <a:lnTo>
                    <a:pt x="308" y="89"/>
                  </a:lnTo>
                  <a:lnTo>
                    <a:pt x="264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27" name="Google Shape;14827;p408"/>
            <p:cNvSpPr/>
            <p:nvPr/>
          </p:nvSpPr>
          <p:spPr>
            <a:xfrm>
              <a:off x="4328875" y="3108150"/>
              <a:ext cx="357650" cy="1116775"/>
            </a:xfrm>
            <a:custGeom>
              <a:avLst/>
              <a:gdLst/>
              <a:ahLst/>
              <a:cxnLst/>
              <a:rect l="l" t="t" r="r" b="b"/>
              <a:pathLst>
                <a:path w="14306" h="44671" extrusionOk="0">
                  <a:moveTo>
                    <a:pt x="2589" y="1"/>
                  </a:moveTo>
                  <a:lnTo>
                    <a:pt x="1273" y="352"/>
                  </a:lnTo>
                  <a:lnTo>
                    <a:pt x="1141" y="439"/>
                  </a:lnTo>
                  <a:lnTo>
                    <a:pt x="132" y="2107"/>
                  </a:lnTo>
                  <a:lnTo>
                    <a:pt x="132" y="2195"/>
                  </a:lnTo>
                  <a:lnTo>
                    <a:pt x="0" y="4257"/>
                  </a:lnTo>
                  <a:lnTo>
                    <a:pt x="132" y="6802"/>
                  </a:lnTo>
                  <a:lnTo>
                    <a:pt x="132" y="6846"/>
                  </a:lnTo>
                  <a:lnTo>
                    <a:pt x="1054" y="9830"/>
                  </a:lnTo>
                  <a:lnTo>
                    <a:pt x="1800" y="12945"/>
                  </a:lnTo>
                  <a:lnTo>
                    <a:pt x="2195" y="15183"/>
                  </a:lnTo>
                  <a:lnTo>
                    <a:pt x="2458" y="17202"/>
                  </a:lnTo>
                  <a:lnTo>
                    <a:pt x="3028" y="19835"/>
                  </a:lnTo>
                  <a:lnTo>
                    <a:pt x="3423" y="21151"/>
                  </a:lnTo>
                  <a:lnTo>
                    <a:pt x="3423" y="21195"/>
                  </a:lnTo>
                  <a:lnTo>
                    <a:pt x="4257" y="22380"/>
                  </a:lnTo>
                  <a:lnTo>
                    <a:pt x="5486" y="23696"/>
                  </a:lnTo>
                  <a:lnTo>
                    <a:pt x="6188" y="25363"/>
                  </a:lnTo>
                  <a:lnTo>
                    <a:pt x="6188" y="25407"/>
                  </a:lnTo>
                  <a:lnTo>
                    <a:pt x="7680" y="27514"/>
                  </a:lnTo>
                  <a:lnTo>
                    <a:pt x="8689" y="29137"/>
                  </a:lnTo>
                  <a:lnTo>
                    <a:pt x="9084" y="30146"/>
                  </a:lnTo>
                  <a:lnTo>
                    <a:pt x="9084" y="32077"/>
                  </a:lnTo>
                  <a:lnTo>
                    <a:pt x="9084" y="32121"/>
                  </a:lnTo>
                  <a:lnTo>
                    <a:pt x="9303" y="32955"/>
                  </a:lnTo>
                  <a:lnTo>
                    <a:pt x="9303" y="32999"/>
                  </a:lnTo>
                  <a:lnTo>
                    <a:pt x="10488" y="35324"/>
                  </a:lnTo>
                  <a:lnTo>
                    <a:pt x="10532" y="35368"/>
                  </a:lnTo>
                  <a:lnTo>
                    <a:pt x="11585" y="36992"/>
                  </a:lnTo>
                  <a:lnTo>
                    <a:pt x="12550" y="39274"/>
                  </a:lnTo>
                  <a:lnTo>
                    <a:pt x="13560" y="41511"/>
                  </a:lnTo>
                  <a:lnTo>
                    <a:pt x="13955" y="43135"/>
                  </a:lnTo>
                  <a:lnTo>
                    <a:pt x="13955" y="44232"/>
                  </a:lnTo>
                  <a:lnTo>
                    <a:pt x="13955" y="44495"/>
                  </a:lnTo>
                  <a:lnTo>
                    <a:pt x="13955" y="44539"/>
                  </a:lnTo>
                  <a:lnTo>
                    <a:pt x="13998" y="44627"/>
                  </a:lnTo>
                  <a:lnTo>
                    <a:pt x="14042" y="44671"/>
                  </a:lnTo>
                  <a:lnTo>
                    <a:pt x="14130" y="44671"/>
                  </a:lnTo>
                  <a:lnTo>
                    <a:pt x="14218" y="44627"/>
                  </a:lnTo>
                  <a:lnTo>
                    <a:pt x="14306" y="44539"/>
                  </a:lnTo>
                  <a:lnTo>
                    <a:pt x="14306" y="44276"/>
                  </a:lnTo>
                  <a:lnTo>
                    <a:pt x="14306" y="43135"/>
                  </a:lnTo>
                  <a:lnTo>
                    <a:pt x="14306" y="43091"/>
                  </a:lnTo>
                  <a:lnTo>
                    <a:pt x="13911" y="41424"/>
                  </a:lnTo>
                  <a:lnTo>
                    <a:pt x="13867" y="41380"/>
                  </a:lnTo>
                  <a:lnTo>
                    <a:pt x="12857" y="39142"/>
                  </a:lnTo>
                  <a:lnTo>
                    <a:pt x="11892" y="36816"/>
                  </a:lnTo>
                  <a:lnTo>
                    <a:pt x="10795" y="35193"/>
                  </a:lnTo>
                  <a:lnTo>
                    <a:pt x="9610" y="32867"/>
                  </a:lnTo>
                  <a:lnTo>
                    <a:pt x="9435" y="32077"/>
                  </a:lnTo>
                  <a:lnTo>
                    <a:pt x="9435" y="30103"/>
                  </a:lnTo>
                  <a:lnTo>
                    <a:pt x="9435" y="30059"/>
                  </a:lnTo>
                  <a:lnTo>
                    <a:pt x="9040" y="29006"/>
                  </a:lnTo>
                  <a:lnTo>
                    <a:pt x="8996" y="29006"/>
                  </a:lnTo>
                  <a:lnTo>
                    <a:pt x="7987" y="27338"/>
                  </a:lnTo>
                  <a:lnTo>
                    <a:pt x="6495" y="25232"/>
                  </a:lnTo>
                  <a:lnTo>
                    <a:pt x="5793" y="23564"/>
                  </a:lnTo>
                  <a:lnTo>
                    <a:pt x="5749" y="23521"/>
                  </a:lnTo>
                  <a:lnTo>
                    <a:pt x="4520" y="22160"/>
                  </a:lnTo>
                  <a:lnTo>
                    <a:pt x="3730" y="21019"/>
                  </a:lnTo>
                  <a:lnTo>
                    <a:pt x="3379" y="19747"/>
                  </a:lnTo>
                  <a:lnTo>
                    <a:pt x="2809" y="17158"/>
                  </a:lnTo>
                  <a:lnTo>
                    <a:pt x="2546" y="15139"/>
                  </a:lnTo>
                  <a:lnTo>
                    <a:pt x="2107" y="12901"/>
                  </a:lnTo>
                  <a:lnTo>
                    <a:pt x="1405" y="9742"/>
                  </a:lnTo>
                  <a:lnTo>
                    <a:pt x="483" y="6758"/>
                  </a:lnTo>
                  <a:lnTo>
                    <a:pt x="352" y="4257"/>
                  </a:lnTo>
                  <a:lnTo>
                    <a:pt x="483" y="2282"/>
                  </a:lnTo>
                  <a:lnTo>
                    <a:pt x="1405" y="703"/>
                  </a:lnTo>
                  <a:lnTo>
                    <a:pt x="2677" y="352"/>
                  </a:lnTo>
                  <a:lnTo>
                    <a:pt x="2721" y="308"/>
                  </a:lnTo>
                  <a:lnTo>
                    <a:pt x="2765" y="264"/>
                  </a:lnTo>
                  <a:lnTo>
                    <a:pt x="2809" y="176"/>
                  </a:lnTo>
                  <a:lnTo>
                    <a:pt x="2809" y="132"/>
                  </a:lnTo>
                  <a:lnTo>
                    <a:pt x="2765" y="45"/>
                  </a:lnTo>
                  <a:lnTo>
                    <a:pt x="272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28" name="Google Shape;14828;p408"/>
            <p:cNvSpPr/>
            <p:nvPr/>
          </p:nvSpPr>
          <p:spPr>
            <a:xfrm>
              <a:off x="4276225" y="3001750"/>
              <a:ext cx="400425" cy="1289000"/>
            </a:xfrm>
            <a:custGeom>
              <a:avLst/>
              <a:gdLst/>
              <a:ahLst/>
              <a:cxnLst/>
              <a:rect l="l" t="t" r="r" b="b"/>
              <a:pathLst>
                <a:path w="16017" h="51560" extrusionOk="0">
                  <a:moveTo>
                    <a:pt x="11936" y="0"/>
                  </a:moveTo>
                  <a:lnTo>
                    <a:pt x="11848" y="44"/>
                  </a:lnTo>
                  <a:lnTo>
                    <a:pt x="9917" y="1010"/>
                  </a:lnTo>
                  <a:lnTo>
                    <a:pt x="7635" y="1887"/>
                  </a:lnTo>
                  <a:lnTo>
                    <a:pt x="5573" y="2545"/>
                  </a:lnTo>
                  <a:lnTo>
                    <a:pt x="2765" y="3247"/>
                  </a:lnTo>
                  <a:lnTo>
                    <a:pt x="351" y="4037"/>
                  </a:lnTo>
                  <a:lnTo>
                    <a:pt x="264" y="4081"/>
                  </a:lnTo>
                  <a:lnTo>
                    <a:pt x="220" y="4169"/>
                  </a:lnTo>
                  <a:lnTo>
                    <a:pt x="0" y="5047"/>
                  </a:lnTo>
                  <a:lnTo>
                    <a:pt x="0" y="5090"/>
                  </a:lnTo>
                  <a:lnTo>
                    <a:pt x="88" y="7460"/>
                  </a:lnTo>
                  <a:lnTo>
                    <a:pt x="220" y="9698"/>
                  </a:lnTo>
                  <a:lnTo>
                    <a:pt x="220" y="9742"/>
                  </a:lnTo>
                  <a:lnTo>
                    <a:pt x="1097" y="11848"/>
                  </a:lnTo>
                  <a:lnTo>
                    <a:pt x="1492" y="13033"/>
                  </a:lnTo>
                  <a:lnTo>
                    <a:pt x="1799" y="14174"/>
                  </a:lnTo>
                  <a:lnTo>
                    <a:pt x="2370" y="16587"/>
                  </a:lnTo>
                  <a:lnTo>
                    <a:pt x="2896" y="19000"/>
                  </a:lnTo>
                  <a:lnTo>
                    <a:pt x="3379" y="21414"/>
                  </a:lnTo>
                  <a:lnTo>
                    <a:pt x="3774" y="23476"/>
                  </a:lnTo>
                  <a:lnTo>
                    <a:pt x="4213" y="25582"/>
                  </a:lnTo>
                  <a:lnTo>
                    <a:pt x="4959" y="29619"/>
                  </a:lnTo>
                  <a:lnTo>
                    <a:pt x="5003" y="29663"/>
                  </a:lnTo>
                  <a:lnTo>
                    <a:pt x="6977" y="32954"/>
                  </a:lnTo>
                  <a:lnTo>
                    <a:pt x="7679" y="34359"/>
                  </a:lnTo>
                  <a:lnTo>
                    <a:pt x="7943" y="35894"/>
                  </a:lnTo>
                  <a:lnTo>
                    <a:pt x="7986" y="35938"/>
                  </a:lnTo>
                  <a:lnTo>
                    <a:pt x="8513" y="37255"/>
                  </a:lnTo>
                  <a:lnTo>
                    <a:pt x="8557" y="37255"/>
                  </a:lnTo>
                  <a:lnTo>
                    <a:pt x="9654" y="39229"/>
                  </a:lnTo>
                  <a:lnTo>
                    <a:pt x="11058" y="41292"/>
                  </a:lnTo>
                  <a:lnTo>
                    <a:pt x="11936" y="42696"/>
                  </a:lnTo>
                  <a:lnTo>
                    <a:pt x="12989" y="45021"/>
                  </a:lnTo>
                  <a:lnTo>
                    <a:pt x="13033" y="45065"/>
                  </a:lnTo>
                  <a:lnTo>
                    <a:pt x="15402" y="48620"/>
                  </a:lnTo>
                  <a:lnTo>
                    <a:pt x="15666" y="49278"/>
                  </a:lnTo>
                  <a:lnTo>
                    <a:pt x="15534" y="50814"/>
                  </a:lnTo>
                  <a:lnTo>
                    <a:pt x="15402" y="51340"/>
                  </a:lnTo>
                  <a:lnTo>
                    <a:pt x="15402" y="51384"/>
                  </a:lnTo>
                  <a:lnTo>
                    <a:pt x="15402" y="51472"/>
                  </a:lnTo>
                  <a:lnTo>
                    <a:pt x="15446" y="51516"/>
                  </a:lnTo>
                  <a:lnTo>
                    <a:pt x="15490" y="51560"/>
                  </a:lnTo>
                  <a:lnTo>
                    <a:pt x="15578" y="51560"/>
                  </a:lnTo>
                  <a:lnTo>
                    <a:pt x="15666" y="51516"/>
                  </a:lnTo>
                  <a:lnTo>
                    <a:pt x="15709" y="51428"/>
                  </a:lnTo>
                  <a:lnTo>
                    <a:pt x="15885" y="50901"/>
                  </a:lnTo>
                  <a:lnTo>
                    <a:pt x="15885" y="50858"/>
                  </a:lnTo>
                  <a:lnTo>
                    <a:pt x="16017" y="49278"/>
                  </a:lnTo>
                  <a:lnTo>
                    <a:pt x="16017" y="49190"/>
                  </a:lnTo>
                  <a:lnTo>
                    <a:pt x="15709" y="48488"/>
                  </a:lnTo>
                  <a:lnTo>
                    <a:pt x="15666" y="48444"/>
                  </a:lnTo>
                  <a:lnTo>
                    <a:pt x="13340" y="44890"/>
                  </a:lnTo>
                  <a:lnTo>
                    <a:pt x="12243" y="42564"/>
                  </a:lnTo>
                  <a:lnTo>
                    <a:pt x="12243" y="42520"/>
                  </a:lnTo>
                  <a:lnTo>
                    <a:pt x="11321" y="41116"/>
                  </a:lnTo>
                  <a:lnTo>
                    <a:pt x="9961" y="39054"/>
                  </a:lnTo>
                  <a:lnTo>
                    <a:pt x="8864" y="37123"/>
                  </a:lnTo>
                  <a:lnTo>
                    <a:pt x="8294" y="35807"/>
                  </a:lnTo>
                  <a:lnTo>
                    <a:pt x="8030" y="34271"/>
                  </a:lnTo>
                  <a:lnTo>
                    <a:pt x="8030" y="34227"/>
                  </a:lnTo>
                  <a:lnTo>
                    <a:pt x="7284" y="32779"/>
                  </a:lnTo>
                  <a:lnTo>
                    <a:pt x="5310" y="29532"/>
                  </a:lnTo>
                  <a:lnTo>
                    <a:pt x="4564" y="25495"/>
                  </a:lnTo>
                  <a:lnTo>
                    <a:pt x="4125" y="23432"/>
                  </a:lnTo>
                  <a:lnTo>
                    <a:pt x="3730" y="21326"/>
                  </a:lnTo>
                  <a:lnTo>
                    <a:pt x="3247" y="18913"/>
                  </a:lnTo>
                  <a:lnTo>
                    <a:pt x="2721" y="16499"/>
                  </a:lnTo>
                  <a:lnTo>
                    <a:pt x="2150" y="14086"/>
                  </a:lnTo>
                  <a:lnTo>
                    <a:pt x="1799" y="12901"/>
                  </a:lnTo>
                  <a:lnTo>
                    <a:pt x="1448" y="11760"/>
                  </a:lnTo>
                  <a:lnTo>
                    <a:pt x="571" y="9610"/>
                  </a:lnTo>
                  <a:lnTo>
                    <a:pt x="439" y="7460"/>
                  </a:lnTo>
                  <a:lnTo>
                    <a:pt x="351" y="5090"/>
                  </a:lnTo>
                  <a:lnTo>
                    <a:pt x="571" y="4344"/>
                  </a:lnTo>
                  <a:lnTo>
                    <a:pt x="2852" y="3555"/>
                  </a:lnTo>
                  <a:lnTo>
                    <a:pt x="5705" y="2896"/>
                  </a:lnTo>
                  <a:lnTo>
                    <a:pt x="7767" y="2194"/>
                  </a:lnTo>
                  <a:lnTo>
                    <a:pt x="10049" y="1317"/>
                  </a:lnTo>
                  <a:lnTo>
                    <a:pt x="12023" y="351"/>
                  </a:lnTo>
                  <a:lnTo>
                    <a:pt x="12067" y="307"/>
                  </a:lnTo>
                  <a:lnTo>
                    <a:pt x="12111" y="220"/>
                  </a:lnTo>
                  <a:lnTo>
                    <a:pt x="12111" y="176"/>
                  </a:lnTo>
                  <a:lnTo>
                    <a:pt x="12111" y="88"/>
                  </a:lnTo>
                  <a:lnTo>
                    <a:pt x="12067" y="44"/>
                  </a:lnTo>
                  <a:lnTo>
                    <a:pt x="1202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29" name="Google Shape;14829;p408"/>
            <p:cNvSpPr/>
            <p:nvPr/>
          </p:nvSpPr>
          <p:spPr>
            <a:xfrm>
              <a:off x="4227950" y="2940300"/>
              <a:ext cx="432250" cy="1407500"/>
            </a:xfrm>
            <a:custGeom>
              <a:avLst/>
              <a:gdLst/>
              <a:ahLst/>
              <a:cxnLst/>
              <a:rect l="l" t="t" r="r" b="b"/>
              <a:pathLst>
                <a:path w="17290" h="56300" extrusionOk="0">
                  <a:moveTo>
                    <a:pt x="14657" y="1"/>
                  </a:moveTo>
                  <a:lnTo>
                    <a:pt x="12112" y="1712"/>
                  </a:lnTo>
                  <a:lnTo>
                    <a:pt x="9479" y="2809"/>
                  </a:lnTo>
                  <a:lnTo>
                    <a:pt x="7548" y="3468"/>
                  </a:lnTo>
                  <a:lnTo>
                    <a:pt x="4345" y="4257"/>
                  </a:lnTo>
                  <a:lnTo>
                    <a:pt x="4301" y="4301"/>
                  </a:lnTo>
                  <a:lnTo>
                    <a:pt x="2765" y="5135"/>
                  </a:lnTo>
                  <a:lnTo>
                    <a:pt x="2721" y="5179"/>
                  </a:lnTo>
                  <a:lnTo>
                    <a:pt x="878" y="6539"/>
                  </a:lnTo>
                  <a:lnTo>
                    <a:pt x="264" y="7110"/>
                  </a:lnTo>
                  <a:lnTo>
                    <a:pt x="220" y="7197"/>
                  </a:lnTo>
                  <a:lnTo>
                    <a:pt x="0" y="7943"/>
                  </a:lnTo>
                  <a:lnTo>
                    <a:pt x="0" y="8031"/>
                  </a:lnTo>
                  <a:lnTo>
                    <a:pt x="132" y="10093"/>
                  </a:lnTo>
                  <a:lnTo>
                    <a:pt x="132" y="10137"/>
                  </a:lnTo>
                  <a:lnTo>
                    <a:pt x="1317" y="12902"/>
                  </a:lnTo>
                  <a:lnTo>
                    <a:pt x="2326" y="16149"/>
                  </a:lnTo>
                  <a:lnTo>
                    <a:pt x="3160" y="19967"/>
                  </a:lnTo>
                  <a:lnTo>
                    <a:pt x="3599" y="22512"/>
                  </a:lnTo>
                  <a:lnTo>
                    <a:pt x="4740" y="27075"/>
                  </a:lnTo>
                  <a:lnTo>
                    <a:pt x="5398" y="30278"/>
                  </a:lnTo>
                  <a:lnTo>
                    <a:pt x="5705" y="32253"/>
                  </a:lnTo>
                  <a:lnTo>
                    <a:pt x="5661" y="34666"/>
                  </a:lnTo>
                  <a:lnTo>
                    <a:pt x="5661" y="34710"/>
                  </a:lnTo>
                  <a:lnTo>
                    <a:pt x="5749" y="35676"/>
                  </a:lnTo>
                  <a:lnTo>
                    <a:pt x="5749" y="35720"/>
                  </a:lnTo>
                  <a:lnTo>
                    <a:pt x="6670" y="37870"/>
                  </a:lnTo>
                  <a:lnTo>
                    <a:pt x="7767" y="39976"/>
                  </a:lnTo>
                  <a:lnTo>
                    <a:pt x="9172" y="42082"/>
                  </a:lnTo>
                  <a:lnTo>
                    <a:pt x="10444" y="44013"/>
                  </a:lnTo>
                  <a:lnTo>
                    <a:pt x="11760" y="45900"/>
                  </a:lnTo>
                  <a:lnTo>
                    <a:pt x="12726" y="47831"/>
                  </a:lnTo>
                  <a:lnTo>
                    <a:pt x="13998" y="49849"/>
                  </a:lnTo>
                  <a:lnTo>
                    <a:pt x="15315" y="51736"/>
                  </a:lnTo>
                  <a:lnTo>
                    <a:pt x="16631" y="53535"/>
                  </a:lnTo>
                  <a:lnTo>
                    <a:pt x="16938" y="54105"/>
                  </a:lnTo>
                  <a:lnTo>
                    <a:pt x="16938" y="54544"/>
                  </a:lnTo>
                  <a:lnTo>
                    <a:pt x="16324" y="55948"/>
                  </a:lnTo>
                  <a:lnTo>
                    <a:pt x="16280" y="56080"/>
                  </a:lnTo>
                  <a:lnTo>
                    <a:pt x="16280" y="56124"/>
                  </a:lnTo>
                  <a:lnTo>
                    <a:pt x="16324" y="56212"/>
                  </a:lnTo>
                  <a:lnTo>
                    <a:pt x="16368" y="56256"/>
                  </a:lnTo>
                  <a:lnTo>
                    <a:pt x="16412" y="56299"/>
                  </a:lnTo>
                  <a:lnTo>
                    <a:pt x="16456" y="56299"/>
                  </a:lnTo>
                  <a:lnTo>
                    <a:pt x="16543" y="56256"/>
                  </a:lnTo>
                  <a:lnTo>
                    <a:pt x="16631" y="56124"/>
                  </a:lnTo>
                  <a:lnTo>
                    <a:pt x="16631" y="56080"/>
                  </a:lnTo>
                  <a:lnTo>
                    <a:pt x="17246" y="54632"/>
                  </a:lnTo>
                  <a:lnTo>
                    <a:pt x="17289" y="54588"/>
                  </a:lnTo>
                  <a:lnTo>
                    <a:pt x="17289" y="54062"/>
                  </a:lnTo>
                  <a:lnTo>
                    <a:pt x="17289" y="53974"/>
                  </a:lnTo>
                  <a:lnTo>
                    <a:pt x="16894" y="53359"/>
                  </a:lnTo>
                  <a:lnTo>
                    <a:pt x="15578" y="51516"/>
                  </a:lnTo>
                  <a:lnTo>
                    <a:pt x="14306" y="49630"/>
                  </a:lnTo>
                  <a:lnTo>
                    <a:pt x="13033" y="47655"/>
                  </a:lnTo>
                  <a:lnTo>
                    <a:pt x="12068" y="45724"/>
                  </a:lnTo>
                  <a:lnTo>
                    <a:pt x="12068" y="45680"/>
                  </a:lnTo>
                  <a:lnTo>
                    <a:pt x="10751" y="43794"/>
                  </a:lnTo>
                  <a:lnTo>
                    <a:pt x="9479" y="41863"/>
                  </a:lnTo>
                  <a:lnTo>
                    <a:pt x="8075" y="39800"/>
                  </a:lnTo>
                  <a:lnTo>
                    <a:pt x="6977" y="37738"/>
                  </a:lnTo>
                  <a:lnTo>
                    <a:pt x="6100" y="35632"/>
                  </a:lnTo>
                  <a:lnTo>
                    <a:pt x="6012" y="34666"/>
                  </a:lnTo>
                  <a:lnTo>
                    <a:pt x="6056" y="32253"/>
                  </a:lnTo>
                  <a:lnTo>
                    <a:pt x="6056" y="32209"/>
                  </a:lnTo>
                  <a:lnTo>
                    <a:pt x="5749" y="30235"/>
                  </a:lnTo>
                  <a:lnTo>
                    <a:pt x="5091" y="27031"/>
                  </a:lnTo>
                  <a:lnTo>
                    <a:pt x="3950" y="22424"/>
                  </a:lnTo>
                  <a:lnTo>
                    <a:pt x="3467" y="19923"/>
                  </a:lnTo>
                  <a:lnTo>
                    <a:pt x="2677" y="16061"/>
                  </a:lnTo>
                  <a:lnTo>
                    <a:pt x="1668" y="12770"/>
                  </a:lnTo>
                  <a:lnTo>
                    <a:pt x="483" y="10050"/>
                  </a:lnTo>
                  <a:lnTo>
                    <a:pt x="352" y="8031"/>
                  </a:lnTo>
                  <a:lnTo>
                    <a:pt x="571" y="7329"/>
                  </a:lnTo>
                  <a:lnTo>
                    <a:pt x="1098" y="6802"/>
                  </a:lnTo>
                  <a:lnTo>
                    <a:pt x="2940" y="5442"/>
                  </a:lnTo>
                  <a:lnTo>
                    <a:pt x="4432" y="4608"/>
                  </a:lnTo>
                  <a:lnTo>
                    <a:pt x="7636" y="3819"/>
                  </a:lnTo>
                  <a:lnTo>
                    <a:pt x="9610" y="3116"/>
                  </a:lnTo>
                  <a:lnTo>
                    <a:pt x="12243" y="2019"/>
                  </a:lnTo>
                  <a:lnTo>
                    <a:pt x="12287" y="2019"/>
                  </a:lnTo>
                  <a:lnTo>
                    <a:pt x="14876" y="308"/>
                  </a:lnTo>
                  <a:lnTo>
                    <a:pt x="14920" y="264"/>
                  </a:lnTo>
                  <a:lnTo>
                    <a:pt x="14920" y="220"/>
                  </a:lnTo>
                  <a:lnTo>
                    <a:pt x="14920" y="133"/>
                  </a:lnTo>
                  <a:lnTo>
                    <a:pt x="14920" y="89"/>
                  </a:lnTo>
                  <a:lnTo>
                    <a:pt x="1487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30" name="Google Shape;14830;p408"/>
            <p:cNvSpPr/>
            <p:nvPr/>
          </p:nvSpPr>
          <p:spPr>
            <a:xfrm>
              <a:off x="4167625" y="2749425"/>
              <a:ext cx="593500" cy="1676250"/>
            </a:xfrm>
            <a:custGeom>
              <a:avLst/>
              <a:gdLst/>
              <a:ahLst/>
              <a:cxnLst/>
              <a:rect l="l" t="t" r="r" b="b"/>
              <a:pathLst>
                <a:path w="23740" h="67050" extrusionOk="0">
                  <a:moveTo>
                    <a:pt x="23520" y="1"/>
                  </a:moveTo>
                  <a:lnTo>
                    <a:pt x="23476" y="45"/>
                  </a:lnTo>
                  <a:lnTo>
                    <a:pt x="19571" y="2370"/>
                  </a:lnTo>
                  <a:lnTo>
                    <a:pt x="17640" y="3731"/>
                  </a:lnTo>
                  <a:lnTo>
                    <a:pt x="15490" y="5223"/>
                  </a:lnTo>
                  <a:lnTo>
                    <a:pt x="13779" y="6363"/>
                  </a:lnTo>
                  <a:lnTo>
                    <a:pt x="11628" y="7285"/>
                  </a:lnTo>
                  <a:lnTo>
                    <a:pt x="8820" y="8338"/>
                  </a:lnTo>
                  <a:lnTo>
                    <a:pt x="7723" y="8821"/>
                  </a:lnTo>
                  <a:lnTo>
                    <a:pt x="6977" y="8908"/>
                  </a:lnTo>
                  <a:lnTo>
                    <a:pt x="6889" y="8952"/>
                  </a:lnTo>
                  <a:lnTo>
                    <a:pt x="3818" y="11585"/>
                  </a:lnTo>
                  <a:lnTo>
                    <a:pt x="2019" y="13165"/>
                  </a:lnTo>
                  <a:lnTo>
                    <a:pt x="702" y="14701"/>
                  </a:lnTo>
                  <a:lnTo>
                    <a:pt x="658" y="14745"/>
                  </a:lnTo>
                  <a:lnTo>
                    <a:pt x="88" y="15754"/>
                  </a:lnTo>
                  <a:lnTo>
                    <a:pt x="44" y="15842"/>
                  </a:lnTo>
                  <a:lnTo>
                    <a:pt x="0" y="16324"/>
                  </a:lnTo>
                  <a:lnTo>
                    <a:pt x="0" y="16412"/>
                  </a:lnTo>
                  <a:lnTo>
                    <a:pt x="1053" y="19176"/>
                  </a:lnTo>
                  <a:lnTo>
                    <a:pt x="1580" y="21283"/>
                  </a:lnTo>
                  <a:lnTo>
                    <a:pt x="2238" y="25100"/>
                  </a:lnTo>
                  <a:lnTo>
                    <a:pt x="2677" y="27558"/>
                  </a:lnTo>
                  <a:lnTo>
                    <a:pt x="3116" y="29839"/>
                  </a:lnTo>
                  <a:lnTo>
                    <a:pt x="4169" y="33218"/>
                  </a:lnTo>
                  <a:lnTo>
                    <a:pt x="5090" y="36158"/>
                  </a:lnTo>
                  <a:lnTo>
                    <a:pt x="5661" y="38923"/>
                  </a:lnTo>
                  <a:lnTo>
                    <a:pt x="5968" y="41073"/>
                  </a:lnTo>
                  <a:lnTo>
                    <a:pt x="5792" y="43837"/>
                  </a:lnTo>
                  <a:lnTo>
                    <a:pt x="5792" y="45900"/>
                  </a:lnTo>
                  <a:lnTo>
                    <a:pt x="5836" y="45943"/>
                  </a:lnTo>
                  <a:lnTo>
                    <a:pt x="6099" y="47918"/>
                  </a:lnTo>
                  <a:lnTo>
                    <a:pt x="6494" y="49761"/>
                  </a:lnTo>
                  <a:lnTo>
                    <a:pt x="6538" y="49805"/>
                  </a:lnTo>
                  <a:lnTo>
                    <a:pt x="7065" y="50946"/>
                  </a:lnTo>
                  <a:lnTo>
                    <a:pt x="8688" y="53272"/>
                  </a:lnTo>
                  <a:lnTo>
                    <a:pt x="9961" y="54939"/>
                  </a:lnTo>
                  <a:lnTo>
                    <a:pt x="12023" y="58230"/>
                  </a:lnTo>
                  <a:lnTo>
                    <a:pt x="13603" y="60292"/>
                  </a:lnTo>
                  <a:lnTo>
                    <a:pt x="15402" y="62837"/>
                  </a:lnTo>
                  <a:lnTo>
                    <a:pt x="16543" y="64812"/>
                  </a:lnTo>
                  <a:lnTo>
                    <a:pt x="16675" y="65426"/>
                  </a:lnTo>
                  <a:lnTo>
                    <a:pt x="16148" y="66831"/>
                  </a:lnTo>
                  <a:lnTo>
                    <a:pt x="16148" y="66874"/>
                  </a:lnTo>
                  <a:lnTo>
                    <a:pt x="16148" y="66962"/>
                  </a:lnTo>
                  <a:lnTo>
                    <a:pt x="16192" y="67006"/>
                  </a:lnTo>
                  <a:lnTo>
                    <a:pt x="16236" y="67050"/>
                  </a:lnTo>
                  <a:lnTo>
                    <a:pt x="16411" y="67050"/>
                  </a:lnTo>
                  <a:lnTo>
                    <a:pt x="16455" y="66962"/>
                  </a:lnTo>
                  <a:lnTo>
                    <a:pt x="17026" y="65514"/>
                  </a:lnTo>
                  <a:lnTo>
                    <a:pt x="17026" y="65382"/>
                  </a:lnTo>
                  <a:lnTo>
                    <a:pt x="16894" y="64680"/>
                  </a:lnTo>
                  <a:lnTo>
                    <a:pt x="16850" y="64637"/>
                  </a:lnTo>
                  <a:lnTo>
                    <a:pt x="15709" y="62662"/>
                  </a:lnTo>
                  <a:lnTo>
                    <a:pt x="13866" y="60073"/>
                  </a:lnTo>
                  <a:lnTo>
                    <a:pt x="12330" y="58011"/>
                  </a:lnTo>
                  <a:lnTo>
                    <a:pt x="10224" y="54720"/>
                  </a:lnTo>
                  <a:lnTo>
                    <a:pt x="8996" y="53096"/>
                  </a:lnTo>
                  <a:lnTo>
                    <a:pt x="7372" y="50770"/>
                  </a:lnTo>
                  <a:lnTo>
                    <a:pt x="6845" y="49673"/>
                  </a:lnTo>
                  <a:lnTo>
                    <a:pt x="6450" y="47874"/>
                  </a:lnTo>
                  <a:lnTo>
                    <a:pt x="6143" y="45900"/>
                  </a:lnTo>
                  <a:lnTo>
                    <a:pt x="6143" y="43881"/>
                  </a:lnTo>
                  <a:lnTo>
                    <a:pt x="6319" y="41073"/>
                  </a:lnTo>
                  <a:lnTo>
                    <a:pt x="6319" y="41029"/>
                  </a:lnTo>
                  <a:lnTo>
                    <a:pt x="6012" y="38835"/>
                  </a:lnTo>
                  <a:lnTo>
                    <a:pt x="5397" y="36070"/>
                  </a:lnTo>
                  <a:lnTo>
                    <a:pt x="4520" y="33087"/>
                  </a:lnTo>
                  <a:lnTo>
                    <a:pt x="3467" y="29752"/>
                  </a:lnTo>
                  <a:lnTo>
                    <a:pt x="3028" y="27514"/>
                  </a:lnTo>
                  <a:lnTo>
                    <a:pt x="2589" y="25056"/>
                  </a:lnTo>
                  <a:lnTo>
                    <a:pt x="1931" y="21239"/>
                  </a:lnTo>
                  <a:lnTo>
                    <a:pt x="1404" y="19089"/>
                  </a:lnTo>
                  <a:lnTo>
                    <a:pt x="351" y="16324"/>
                  </a:lnTo>
                  <a:lnTo>
                    <a:pt x="395" y="15929"/>
                  </a:lnTo>
                  <a:lnTo>
                    <a:pt x="965" y="14920"/>
                  </a:lnTo>
                  <a:lnTo>
                    <a:pt x="2282" y="13428"/>
                  </a:lnTo>
                  <a:lnTo>
                    <a:pt x="4037" y="11848"/>
                  </a:lnTo>
                  <a:lnTo>
                    <a:pt x="7109" y="9260"/>
                  </a:lnTo>
                  <a:lnTo>
                    <a:pt x="7811" y="9128"/>
                  </a:lnTo>
                  <a:lnTo>
                    <a:pt x="7855" y="9128"/>
                  </a:lnTo>
                  <a:lnTo>
                    <a:pt x="8952" y="8689"/>
                  </a:lnTo>
                  <a:lnTo>
                    <a:pt x="11760" y="7636"/>
                  </a:lnTo>
                  <a:lnTo>
                    <a:pt x="13910" y="6671"/>
                  </a:lnTo>
                  <a:lnTo>
                    <a:pt x="13954" y="6671"/>
                  </a:lnTo>
                  <a:lnTo>
                    <a:pt x="15665" y="5530"/>
                  </a:lnTo>
                  <a:lnTo>
                    <a:pt x="17816" y="4038"/>
                  </a:lnTo>
                  <a:lnTo>
                    <a:pt x="19746" y="2677"/>
                  </a:lnTo>
                  <a:lnTo>
                    <a:pt x="23652" y="352"/>
                  </a:lnTo>
                  <a:lnTo>
                    <a:pt x="23696" y="264"/>
                  </a:lnTo>
                  <a:lnTo>
                    <a:pt x="23696" y="220"/>
                  </a:lnTo>
                  <a:lnTo>
                    <a:pt x="23739" y="176"/>
                  </a:lnTo>
                  <a:lnTo>
                    <a:pt x="23696" y="89"/>
                  </a:lnTo>
                  <a:lnTo>
                    <a:pt x="23652" y="45"/>
                  </a:lnTo>
                  <a:lnTo>
                    <a:pt x="2360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31" name="Google Shape;14831;p408"/>
            <p:cNvSpPr/>
            <p:nvPr/>
          </p:nvSpPr>
          <p:spPr>
            <a:xfrm>
              <a:off x="4152250" y="2727500"/>
              <a:ext cx="578150" cy="1726700"/>
            </a:xfrm>
            <a:custGeom>
              <a:avLst/>
              <a:gdLst/>
              <a:ahLst/>
              <a:cxnLst/>
              <a:rect l="l" t="t" r="r" b="b"/>
              <a:pathLst>
                <a:path w="23126" h="69068" extrusionOk="0">
                  <a:moveTo>
                    <a:pt x="22906" y="0"/>
                  </a:moveTo>
                  <a:lnTo>
                    <a:pt x="22862" y="44"/>
                  </a:lnTo>
                  <a:lnTo>
                    <a:pt x="19177" y="2238"/>
                  </a:lnTo>
                  <a:lnTo>
                    <a:pt x="17421" y="3467"/>
                  </a:lnTo>
                  <a:lnTo>
                    <a:pt x="15271" y="4915"/>
                  </a:lnTo>
                  <a:lnTo>
                    <a:pt x="13691" y="5968"/>
                  </a:lnTo>
                  <a:lnTo>
                    <a:pt x="11015" y="7065"/>
                  </a:lnTo>
                  <a:lnTo>
                    <a:pt x="7329" y="8820"/>
                  </a:lnTo>
                  <a:lnTo>
                    <a:pt x="6056" y="9654"/>
                  </a:lnTo>
                  <a:lnTo>
                    <a:pt x="6012" y="9698"/>
                  </a:lnTo>
                  <a:lnTo>
                    <a:pt x="3643" y="12023"/>
                  </a:lnTo>
                  <a:lnTo>
                    <a:pt x="1756" y="13822"/>
                  </a:lnTo>
                  <a:lnTo>
                    <a:pt x="922" y="14832"/>
                  </a:lnTo>
                  <a:lnTo>
                    <a:pt x="922" y="14876"/>
                  </a:lnTo>
                  <a:lnTo>
                    <a:pt x="308" y="16280"/>
                  </a:lnTo>
                  <a:lnTo>
                    <a:pt x="308" y="16324"/>
                  </a:lnTo>
                  <a:lnTo>
                    <a:pt x="1" y="17772"/>
                  </a:lnTo>
                  <a:lnTo>
                    <a:pt x="1" y="17859"/>
                  </a:lnTo>
                  <a:lnTo>
                    <a:pt x="396" y="19966"/>
                  </a:lnTo>
                  <a:lnTo>
                    <a:pt x="1054" y="24047"/>
                  </a:lnTo>
                  <a:lnTo>
                    <a:pt x="1580" y="27118"/>
                  </a:lnTo>
                  <a:lnTo>
                    <a:pt x="2239" y="30146"/>
                  </a:lnTo>
                  <a:lnTo>
                    <a:pt x="2897" y="32603"/>
                  </a:lnTo>
                  <a:lnTo>
                    <a:pt x="4213" y="36201"/>
                  </a:lnTo>
                  <a:lnTo>
                    <a:pt x="4959" y="39141"/>
                  </a:lnTo>
                  <a:lnTo>
                    <a:pt x="5442" y="41774"/>
                  </a:lnTo>
                  <a:lnTo>
                    <a:pt x="5310" y="45987"/>
                  </a:lnTo>
                  <a:lnTo>
                    <a:pt x="5310" y="46031"/>
                  </a:lnTo>
                  <a:lnTo>
                    <a:pt x="5486" y="47786"/>
                  </a:lnTo>
                  <a:lnTo>
                    <a:pt x="5486" y="47830"/>
                  </a:lnTo>
                  <a:lnTo>
                    <a:pt x="6012" y="50331"/>
                  </a:lnTo>
                  <a:lnTo>
                    <a:pt x="6539" y="53315"/>
                  </a:lnTo>
                  <a:lnTo>
                    <a:pt x="6890" y="54631"/>
                  </a:lnTo>
                  <a:lnTo>
                    <a:pt x="6934" y="54719"/>
                  </a:lnTo>
                  <a:lnTo>
                    <a:pt x="8514" y="56650"/>
                  </a:lnTo>
                  <a:lnTo>
                    <a:pt x="12156" y="61740"/>
                  </a:lnTo>
                  <a:lnTo>
                    <a:pt x="14262" y="64680"/>
                  </a:lnTo>
                  <a:lnTo>
                    <a:pt x="15754" y="66962"/>
                  </a:lnTo>
                  <a:lnTo>
                    <a:pt x="16017" y="67576"/>
                  </a:lnTo>
                  <a:lnTo>
                    <a:pt x="15754" y="68892"/>
                  </a:lnTo>
                  <a:lnTo>
                    <a:pt x="15754" y="68936"/>
                  </a:lnTo>
                  <a:lnTo>
                    <a:pt x="15798" y="69024"/>
                  </a:lnTo>
                  <a:lnTo>
                    <a:pt x="15842" y="69068"/>
                  </a:lnTo>
                  <a:lnTo>
                    <a:pt x="16061" y="69068"/>
                  </a:lnTo>
                  <a:lnTo>
                    <a:pt x="16105" y="68936"/>
                  </a:lnTo>
                  <a:lnTo>
                    <a:pt x="16368" y="67576"/>
                  </a:lnTo>
                  <a:lnTo>
                    <a:pt x="16368" y="67488"/>
                  </a:lnTo>
                  <a:lnTo>
                    <a:pt x="16061" y="66830"/>
                  </a:lnTo>
                  <a:lnTo>
                    <a:pt x="16061" y="66786"/>
                  </a:lnTo>
                  <a:lnTo>
                    <a:pt x="14525" y="64460"/>
                  </a:lnTo>
                  <a:lnTo>
                    <a:pt x="8821" y="56430"/>
                  </a:lnTo>
                  <a:lnTo>
                    <a:pt x="7197" y="54500"/>
                  </a:lnTo>
                  <a:lnTo>
                    <a:pt x="6890" y="53271"/>
                  </a:lnTo>
                  <a:lnTo>
                    <a:pt x="6363" y="50287"/>
                  </a:lnTo>
                  <a:lnTo>
                    <a:pt x="5837" y="47742"/>
                  </a:lnTo>
                  <a:lnTo>
                    <a:pt x="5661" y="45987"/>
                  </a:lnTo>
                  <a:lnTo>
                    <a:pt x="5793" y="41774"/>
                  </a:lnTo>
                  <a:lnTo>
                    <a:pt x="5793" y="41730"/>
                  </a:lnTo>
                  <a:lnTo>
                    <a:pt x="5310" y="39054"/>
                  </a:lnTo>
                  <a:lnTo>
                    <a:pt x="4520" y="36070"/>
                  </a:lnTo>
                  <a:lnTo>
                    <a:pt x="3248" y="32472"/>
                  </a:lnTo>
                  <a:lnTo>
                    <a:pt x="2546" y="30102"/>
                  </a:lnTo>
                  <a:lnTo>
                    <a:pt x="1931" y="27074"/>
                  </a:lnTo>
                  <a:lnTo>
                    <a:pt x="1405" y="23959"/>
                  </a:lnTo>
                  <a:lnTo>
                    <a:pt x="747" y="19878"/>
                  </a:lnTo>
                  <a:lnTo>
                    <a:pt x="352" y="17816"/>
                  </a:lnTo>
                  <a:lnTo>
                    <a:pt x="615" y="16411"/>
                  </a:lnTo>
                  <a:lnTo>
                    <a:pt x="1229" y="15051"/>
                  </a:lnTo>
                  <a:lnTo>
                    <a:pt x="2019" y="14086"/>
                  </a:lnTo>
                  <a:lnTo>
                    <a:pt x="3906" y="12287"/>
                  </a:lnTo>
                  <a:lnTo>
                    <a:pt x="6276" y="9961"/>
                  </a:lnTo>
                  <a:lnTo>
                    <a:pt x="7504" y="9127"/>
                  </a:lnTo>
                  <a:lnTo>
                    <a:pt x="11146" y="7416"/>
                  </a:lnTo>
                  <a:lnTo>
                    <a:pt x="13823" y="6275"/>
                  </a:lnTo>
                  <a:lnTo>
                    <a:pt x="13867" y="6231"/>
                  </a:lnTo>
                  <a:lnTo>
                    <a:pt x="17597" y="3774"/>
                  </a:lnTo>
                  <a:lnTo>
                    <a:pt x="19396" y="2545"/>
                  </a:lnTo>
                  <a:lnTo>
                    <a:pt x="23038" y="351"/>
                  </a:lnTo>
                  <a:lnTo>
                    <a:pt x="23082" y="307"/>
                  </a:lnTo>
                  <a:lnTo>
                    <a:pt x="23126" y="220"/>
                  </a:lnTo>
                  <a:lnTo>
                    <a:pt x="23126" y="176"/>
                  </a:lnTo>
                  <a:lnTo>
                    <a:pt x="23082" y="88"/>
                  </a:lnTo>
                  <a:lnTo>
                    <a:pt x="23038" y="44"/>
                  </a:lnTo>
                  <a:lnTo>
                    <a:pt x="2299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32" name="Google Shape;14832;p408"/>
            <p:cNvSpPr/>
            <p:nvPr/>
          </p:nvSpPr>
          <p:spPr>
            <a:xfrm>
              <a:off x="4125925" y="2666050"/>
              <a:ext cx="649450" cy="1851775"/>
            </a:xfrm>
            <a:custGeom>
              <a:avLst/>
              <a:gdLst/>
              <a:ahLst/>
              <a:cxnLst/>
              <a:rect l="l" t="t" r="r" b="b"/>
              <a:pathLst>
                <a:path w="25978" h="74071" extrusionOk="0">
                  <a:moveTo>
                    <a:pt x="25715" y="1"/>
                  </a:moveTo>
                  <a:lnTo>
                    <a:pt x="23608" y="1142"/>
                  </a:lnTo>
                  <a:lnTo>
                    <a:pt x="19922" y="3292"/>
                  </a:lnTo>
                  <a:lnTo>
                    <a:pt x="18079" y="4477"/>
                  </a:lnTo>
                  <a:lnTo>
                    <a:pt x="15534" y="6144"/>
                  </a:lnTo>
                  <a:lnTo>
                    <a:pt x="14042" y="7109"/>
                  </a:lnTo>
                  <a:lnTo>
                    <a:pt x="11585" y="8207"/>
                  </a:lnTo>
                  <a:lnTo>
                    <a:pt x="11585" y="8250"/>
                  </a:lnTo>
                  <a:lnTo>
                    <a:pt x="10269" y="9040"/>
                  </a:lnTo>
                  <a:lnTo>
                    <a:pt x="6846" y="11146"/>
                  </a:lnTo>
                  <a:lnTo>
                    <a:pt x="6802" y="11190"/>
                  </a:lnTo>
                  <a:lnTo>
                    <a:pt x="4213" y="13823"/>
                  </a:lnTo>
                  <a:lnTo>
                    <a:pt x="2326" y="15622"/>
                  </a:lnTo>
                  <a:lnTo>
                    <a:pt x="1624" y="16500"/>
                  </a:lnTo>
                  <a:lnTo>
                    <a:pt x="1580" y="16544"/>
                  </a:lnTo>
                  <a:lnTo>
                    <a:pt x="703" y="19177"/>
                  </a:lnTo>
                  <a:lnTo>
                    <a:pt x="88" y="20976"/>
                  </a:lnTo>
                  <a:lnTo>
                    <a:pt x="88" y="21020"/>
                  </a:lnTo>
                  <a:lnTo>
                    <a:pt x="1" y="22336"/>
                  </a:lnTo>
                  <a:lnTo>
                    <a:pt x="44" y="22380"/>
                  </a:lnTo>
                  <a:lnTo>
                    <a:pt x="615" y="26417"/>
                  </a:lnTo>
                  <a:lnTo>
                    <a:pt x="878" y="28084"/>
                  </a:lnTo>
                  <a:lnTo>
                    <a:pt x="1185" y="29708"/>
                  </a:lnTo>
                  <a:lnTo>
                    <a:pt x="1536" y="31244"/>
                  </a:lnTo>
                  <a:lnTo>
                    <a:pt x="1931" y="32823"/>
                  </a:lnTo>
                  <a:lnTo>
                    <a:pt x="2370" y="34359"/>
                  </a:lnTo>
                  <a:lnTo>
                    <a:pt x="2897" y="35939"/>
                  </a:lnTo>
                  <a:lnTo>
                    <a:pt x="3467" y="37606"/>
                  </a:lnTo>
                  <a:lnTo>
                    <a:pt x="4125" y="39362"/>
                  </a:lnTo>
                  <a:lnTo>
                    <a:pt x="5003" y="42258"/>
                  </a:lnTo>
                  <a:lnTo>
                    <a:pt x="5310" y="44057"/>
                  </a:lnTo>
                  <a:lnTo>
                    <a:pt x="5398" y="45329"/>
                  </a:lnTo>
                  <a:lnTo>
                    <a:pt x="5310" y="47787"/>
                  </a:lnTo>
                  <a:lnTo>
                    <a:pt x="5354" y="49322"/>
                  </a:lnTo>
                  <a:lnTo>
                    <a:pt x="5354" y="49366"/>
                  </a:lnTo>
                  <a:lnTo>
                    <a:pt x="5924" y="52175"/>
                  </a:lnTo>
                  <a:lnTo>
                    <a:pt x="6407" y="54939"/>
                  </a:lnTo>
                  <a:lnTo>
                    <a:pt x="6451" y="57528"/>
                  </a:lnTo>
                  <a:lnTo>
                    <a:pt x="6319" y="59810"/>
                  </a:lnTo>
                  <a:lnTo>
                    <a:pt x="6319" y="59854"/>
                  </a:lnTo>
                  <a:lnTo>
                    <a:pt x="6495" y="60731"/>
                  </a:lnTo>
                  <a:lnTo>
                    <a:pt x="6495" y="60819"/>
                  </a:lnTo>
                  <a:lnTo>
                    <a:pt x="7943" y="62399"/>
                  </a:lnTo>
                  <a:lnTo>
                    <a:pt x="10225" y="65251"/>
                  </a:lnTo>
                  <a:lnTo>
                    <a:pt x="12112" y="67796"/>
                  </a:lnTo>
                  <a:lnTo>
                    <a:pt x="13077" y="68981"/>
                  </a:lnTo>
                  <a:lnTo>
                    <a:pt x="13121" y="68981"/>
                  </a:lnTo>
                  <a:lnTo>
                    <a:pt x="15841" y="71614"/>
                  </a:lnTo>
                  <a:lnTo>
                    <a:pt x="16061" y="71921"/>
                  </a:lnTo>
                  <a:lnTo>
                    <a:pt x="15973" y="73851"/>
                  </a:lnTo>
                  <a:lnTo>
                    <a:pt x="15973" y="73939"/>
                  </a:lnTo>
                  <a:lnTo>
                    <a:pt x="16017" y="73983"/>
                  </a:lnTo>
                  <a:lnTo>
                    <a:pt x="16105" y="74027"/>
                  </a:lnTo>
                  <a:lnTo>
                    <a:pt x="16149" y="74071"/>
                  </a:lnTo>
                  <a:lnTo>
                    <a:pt x="16236" y="74027"/>
                  </a:lnTo>
                  <a:lnTo>
                    <a:pt x="16280" y="73983"/>
                  </a:lnTo>
                  <a:lnTo>
                    <a:pt x="16324" y="73939"/>
                  </a:lnTo>
                  <a:lnTo>
                    <a:pt x="16324" y="73895"/>
                  </a:lnTo>
                  <a:lnTo>
                    <a:pt x="16412" y="71877"/>
                  </a:lnTo>
                  <a:lnTo>
                    <a:pt x="16368" y="71789"/>
                  </a:lnTo>
                  <a:lnTo>
                    <a:pt x="16149" y="71394"/>
                  </a:lnTo>
                  <a:lnTo>
                    <a:pt x="16105" y="71394"/>
                  </a:lnTo>
                  <a:lnTo>
                    <a:pt x="13340" y="68761"/>
                  </a:lnTo>
                  <a:lnTo>
                    <a:pt x="12375" y="67577"/>
                  </a:lnTo>
                  <a:lnTo>
                    <a:pt x="10488" y="65032"/>
                  </a:lnTo>
                  <a:lnTo>
                    <a:pt x="8206" y="62179"/>
                  </a:lnTo>
                  <a:lnTo>
                    <a:pt x="6802" y="60600"/>
                  </a:lnTo>
                  <a:lnTo>
                    <a:pt x="6670" y="59810"/>
                  </a:lnTo>
                  <a:lnTo>
                    <a:pt x="6802" y="57528"/>
                  </a:lnTo>
                  <a:lnTo>
                    <a:pt x="6758" y="54895"/>
                  </a:lnTo>
                  <a:lnTo>
                    <a:pt x="6276" y="52131"/>
                  </a:lnTo>
                  <a:lnTo>
                    <a:pt x="5705" y="49322"/>
                  </a:lnTo>
                  <a:lnTo>
                    <a:pt x="5661" y="47787"/>
                  </a:lnTo>
                  <a:lnTo>
                    <a:pt x="5749" y="45329"/>
                  </a:lnTo>
                  <a:lnTo>
                    <a:pt x="5661" y="44013"/>
                  </a:lnTo>
                  <a:lnTo>
                    <a:pt x="5310" y="42170"/>
                  </a:lnTo>
                  <a:lnTo>
                    <a:pt x="4476" y="39230"/>
                  </a:lnTo>
                  <a:lnTo>
                    <a:pt x="3818" y="37475"/>
                  </a:lnTo>
                  <a:lnTo>
                    <a:pt x="3204" y="35851"/>
                  </a:lnTo>
                  <a:lnTo>
                    <a:pt x="2721" y="34271"/>
                  </a:lnTo>
                  <a:lnTo>
                    <a:pt x="2239" y="32736"/>
                  </a:lnTo>
                  <a:lnTo>
                    <a:pt x="1844" y="31200"/>
                  </a:lnTo>
                  <a:lnTo>
                    <a:pt x="1493" y="29620"/>
                  </a:lnTo>
                  <a:lnTo>
                    <a:pt x="1229" y="28040"/>
                  </a:lnTo>
                  <a:lnTo>
                    <a:pt x="966" y="26329"/>
                  </a:lnTo>
                  <a:lnTo>
                    <a:pt x="396" y="22336"/>
                  </a:lnTo>
                  <a:lnTo>
                    <a:pt x="439" y="21063"/>
                  </a:lnTo>
                  <a:lnTo>
                    <a:pt x="1054" y="19308"/>
                  </a:lnTo>
                  <a:lnTo>
                    <a:pt x="1887" y="16675"/>
                  </a:lnTo>
                  <a:lnTo>
                    <a:pt x="2590" y="15842"/>
                  </a:lnTo>
                  <a:lnTo>
                    <a:pt x="4476" y="14043"/>
                  </a:lnTo>
                  <a:lnTo>
                    <a:pt x="7021" y="11454"/>
                  </a:lnTo>
                  <a:lnTo>
                    <a:pt x="10488" y="9347"/>
                  </a:lnTo>
                  <a:lnTo>
                    <a:pt x="11761" y="8558"/>
                  </a:lnTo>
                  <a:lnTo>
                    <a:pt x="14218" y="7417"/>
                  </a:lnTo>
                  <a:lnTo>
                    <a:pt x="15710" y="6451"/>
                  </a:lnTo>
                  <a:lnTo>
                    <a:pt x="18255" y="4784"/>
                  </a:lnTo>
                  <a:lnTo>
                    <a:pt x="20098" y="3599"/>
                  </a:lnTo>
                  <a:lnTo>
                    <a:pt x="23784" y="1449"/>
                  </a:lnTo>
                  <a:lnTo>
                    <a:pt x="25846" y="308"/>
                  </a:lnTo>
                  <a:lnTo>
                    <a:pt x="25934" y="264"/>
                  </a:lnTo>
                  <a:lnTo>
                    <a:pt x="25934" y="220"/>
                  </a:lnTo>
                  <a:lnTo>
                    <a:pt x="25978" y="133"/>
                  </a:lnTo>
                  <a:lnTo>
                    <a:pt x="25934" y="89"/>
                  </a:lnTo>
                  <a:lnTo>
                    <a:pt x="2589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33" name="Google Shape;14833;p408"/>
            <p:cNvSpPr/>
            <p:nvPr/>
          </p:nvSpPr>
          <p:spPr>
            <a:xfrm>
              <a:off x="4096300" y="2788925"/>
              <a:ext cx="434450" cy="1781575"/>
            </a:xfrm>
            <a:custGeom>
              <a:avLst/>
              <a:gdLst/>
              <a:ahLst/>
              <a:cxnLst/>
              <a:rect l="l" t="t" r="r" b="b"/>
              <a:pathLst>
                <a:path w="17378" h="71263" extrusionOk="0">
                  <a:moveTo>
                    <a:pt x="15886" y="0"/>
                  </a:moveTo>
                  <a:lnTo>
                    <a:pt x="14174" y="1054"/>
                  </a:lnTo>
                  <a:lnTo>
                    <a:pt x="10971" y="3028"/>
                  </a:lnTo>
                  <a:lnTo>
                    <a:pt x="8952" y="4301"/>
                  </a:lnTo>
                  <a:lnTo>
                    <a:pt x="6890" y="5880"/>
                  </a:lnTo>
                  <a:lnTo>
                    <a:pt x="6846" y="5880"/>
                  </a:lnTo>
                  <a:lnTo>
                    <a:pt x="5705" y="7328"/>
                  </a:lnTo>
                  <a:lnTo>
                    <a:pt x="3029" y="10049"/>
                  </a:lnTo>
                  <a:lnTo>
                    <a:pt x="2502" y="10663"/>
                  </a:lnTo>
                  <a:lnTo>
                    <a:pt x="2458" y="10751"/>
                  </a:lnTo>
                  <a:lnTo>
                    <a:pt x="1229" y="13691"/>
                  </a:lnTo>
                  <a:lnTo>
                    <a:pt x="264" y="16280"/>
                  </a:lnTo>
                  <a:lnTo>
                    <a:pt x="264" y="16324"/>
                  </a:lnTo>
                  <a:lnTo>
                    <a:pt x="1" y="17509"/>
                  </a:lnTo>
                  <a:lnTo>
                    <a:pt x="1" y="17553"/>
                  </a:lnTo>
                  <a:lnTo>
                    <a:pt x="1" y="18825"/>
                  </a:lnTo>
                  <a:lnTo>
                    <a:pt x="484" y="22687"/>
                  </a:lnTo>
                  <a:lnTo>
                    <a:pt x="966" y="25276"/>
                  </a:lnTo>
                  <a:lnTo>
                    <a:pt x="1624" y="28040"/>
                  </a:lnTo>
                  <a:lnTo>
                    <a:pt x="2546" y="30673"/>
                  </a:lnTo>
                  <a:lnTo>
                    <a:pt x="4257" y="35105"/>
                  </a:lnTo>
                  <a:lnTo>
                    <a:pt x="4828" y="36728"/>
                  </a:lnTo>
                  <a:lnTo>
                    <a:pt x="5310" y="38922"/>
                  </a:lnTo>
                  <a:lnTo>
                    <a:pt x="5530" y="40370"/>
                  </a:lnTo>
                  <a:lnTo>
                    <a:pt x="5398" y="42828"/>
                  </a:lnTo>
                  <a:lnTo>
                    <a:pt x="5442" y="44144"/>
                  </a:lnTo>
                  <a:lnTo>
                    <a:pt x="5442" y="44188"/>
                  </a:lnTo>
                  <a:lnTo>
                    <a:pt x="5925" y="46645"/>
                  </a:lnTo>
                  <a:lnTo>
                    <a:pt x="6320" y="49059"/>
                  </a:lnTo>
                  <a:lnTo>
                    <a:pt x="6407" y="51297"/>
                  </a:lnTo>
                  <a:lnTo>
                    <a:pt x="6232" y="54544"/>
                  </a:lnTo>
                  <a:lnTo>
                    <a:pt x="6144" y="56826"/>
                  </a:lnTo>
                  <a:lnTo>
                    <a:pt x="6144" y="58405"/>
                  </a:lnTo>
                  <a:lnTo>
                    <a:pt x="6144" y="58449"/>
                  </a:lnTo>
                  <a:lnTo>
                    <a:pt x="6407" y="59239"/>
                  </a:lnTo>
                  <a:lnTo>
                    <a:pt x="6451" y="59283"/>
                  </a:lnTo>
                  <a:lnTo>
                    <a:pt x="7899" y="61257"/>
                  </a:lnTo>
                  <a:lnTo>
                    <a:pt x="10006" y="63583"/>
                  </a:lnTo>
                  <a:lnTo>
                    <a:pt x="13604" y="66655"/>
                  </a:lnTo>
                  <a:lnTo>
                    <a:pt x="15491" y="68234"/>
                  </a:lnTo>
                  <a:lnTo>
                    <a:pt x="16412" y="69068"/>
                  </a:lnTo>
                  <a:lnTo>
                    <a:pt x="16632" y="69419"/>
                  </a:lnTo>
                  <a:lnTo>
                    <a:pt x="16675" y="70121"/>
                  </a:lnTo>
                  <a:lnTo>
                    <a:pt x="16675" y="70165"/>
                  </a:lnTo>
                  <a:lnTo>
                    <a:pt x="17026" y="71130"/>
                  </a:lnTo>
                  <a:lnTo>
                    <a:pt x="17114" y="71218"/>
                  </a:lnTo>
                  <a:lnTo>
                    <a:pt x="17202" y="71262"/>
                  </a:lnTo>
                  <a:lnTo>
                    <a:pt x="17246" y="71262"/>
                  </a:lnTo>
                  <a:lnTo>
                    <a:pt x="17334" y="71218"/>
                  </a:lnTo>
                  <a:lnTo>
                    <a:pt x="17378" y="71130"/>
                  </a:lnTo>
                  <a:lnTo>
                    <a:pt x="17378" y="71087"/>
                  </a:lnTo>
                  <a:lnTo>
                    <a:pt x="17378" y="70999"/>
                  </a:lnTo>
                  <a:lnTo>
                    <a:pt x="17026" y="70077"/>
                  </a:lnTo>
                  <a:lnTo>
                    <a:pt x="16983" y="69331"/>
                  </a:lnTo>
                  <a:lnTo>
                    <a:pt x="16939" y="69288"/>
                  </a:lnTo>
                  <a:lnTo>
                    <a:pt x="16719" y="68893"/>
                  </a:lnTo>
                  <a:lnTo>
                    <a:pt x="16675" y="68849"/>
                  </a:lnTo>
                  <a:lnTo>
                    <a:pt x="15754" y="67971"/>
                  </a:lnTo>
                  <a:lnTo>
                    <a:pt x="13823" y="66391"/>
                  </a:lnTo>
                  <a:lnTo>
                    <a:pt x="10269" y="63320"/>
                  </a:lnTo>
                  <a:lnTo>
                    <a:pt x="8163" y="61038"/>
                  </a:lnTo>
                  <a:lnTo>
                    <a:pt x="6715" y="59107"/>
                  </a:lnTo>
                  <a:lnTo>
                    <a:pt x="6495" y="58361"/>
                  </a:lnTo>
                  <a:lnTo>
                    <a:pt x="6495" y="56826"/>
                  </a:lnTo>
                  <a:lnTo>
                    <a:pt x="6583" y="54544"/>
                  </a:lnTo>
                  <a:lnTo>
                    <a:pt x="6758" y="51297"/>
                  </a:lnTo>
                  <a:lnTo>
                    <a:pt x="6671" y="49015"/>
                  </a:lnTo>
                  <a:lnTo>
                    <a:pt x="6276" y="46601"/>
                  </a:lnTo>
                  <a:lnTo>
                    <a:pt x="5793" y="44144"/>
                  </a:lnTo>
                  <a:lnTo>
                    <a:pt x="5749" y="42828"/>
                  </a:lnTo>
                  <a:lnTo>
                    <a:pt x="5881" y="40370"/>
                  </a:lnTo>
                  <a:lnTo>
                    <a:pt x="5881" y="40327"/>
                  </a:lnTo>
                  <a:lnTo>
                    <a:pt x="5661" y="38835"/>
                  </a:lnTo>
                  <a:lnTo>
                    <a:pt x="5135" y="36641"/>
                  </a:lnTo>
                  <a:lnTo>
                    <a:pt x="4564" y="34973"/>
                  </a:lnTo>
                  <a:lnTo>
                    <a:pt x="2853" y="30541"/>
                  </a:lnTo>
                  <a:lnTo>
                    <a:pt x="1975" y="27908"/>
                  </a:lnTo>
                  <a:lnTo>
                    <a:pt x="1317" y="25232"/>
                  </a:lnTo>
                  <a:lnTo>
                    <a:pt x="791" y="22599"/>
                  </a:lnTo>
                  <a:lnTo>
                    <a:pt x="352" y="18825"/>
                  </a:lnTo>
                  <a:lnTo>
                    <a:pt x="352" y="17596"/>
                  </a:lnTo>
                  <a:lnTo>
                    <a:pt x="615" y="16412"/>
                  </a:lnTo>
                  <a:lnTo>
                    <a:pt x="1581" y="13823"/>
                  </a:lnTo>
                  <a:lnTo>
                    <a:pt x="2765" y="10883"/>
                  </a:lnTo>
                  <a:lnTo>
                    <a:pt x="3292" y="10312"/>
                  </a:lnTo>
                  <a:lnTo>
                    <a:pt x="5969" y="7548"/>
                  </a:lnTo>
                  <a:lnTo>
                    <a:pt x="7109" y="6144"/>
                  </a:lnTo>
                  <a:lnTo>
                    <a:pt x="9172" y="4608"/>
                  </a:lnTo>
                  <a:lnTo>
                    <a:pt x="11146" y="3335"/>
                  </a:lnTo>
                  <a:lnTo>
                    <a:pt x="14350" y="1361"/>
                  </a:lnTo>
                  <a:lnTo>
                    <a:pt x="16105" y="308"/>
                  </a:lnTo>
                  <a:lnTo>
                    <a:pt x="16149" y="264"/>
                  </a:lnTo>
                  <a:lnTo>
                    <a:pt x="16149" y="220"/>
                  </a:lnTo>
                  <a:lnTo>
                    <a:pt x="16149" y="132"/>
                  </a:lnTo>
                  <a:lnTo>
                    <a:pt x="16149" y="88"/>
                  </a:lnTo>
                  <a:lnTo>
                    <a:pt x="16105" y="44"/>
                  </a:lnTo>
                  <a:lnTo>
                    <a:pt x="1601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34" name="Google Shape;14834;p408"/>
            <p:cNvSpPr/>
            <p:nvPr/>
          </p:nvSpPr>
          <p:spPr>
            <a:xfrm>
              <a:off x="5157125" y="2795500"/>
              <a:ext cx="400425" cy="235900"/>
            </a:xfrm>
            <a:custGeom>
              <a:avLst/>
              <a:gdLst/>
              <a:ahLst/>
              <a:cxnLst/>
              <a:rect l="l" t="t" r="r" b="b"/>
              <a:pathLst>
                <a:path w="16017" h="9436" extrusionOk="0">
                  <a:moveTo>
                    <a:pt x="15753" y="1"/>
                  </a:moveTo>
                  <a:lnTo>
                    <a:pt x="9566" y="3774"/>
                  </a:lnTo>
                  <a:lnTo>
                    <a:pt x="7328" y="5179"/>
                  </a:lnTo>
                  <a:lnTo>
                    <a:pt x="5485" y="6056"/>
                  </a:lnTo>
                  <a:lnTo>
                    <a:pt x="3818" y="7022"/>
                  </a:lnTo>
                  <a:lnTo>
                    <a:pt x="88" y="9128"/>
                  </a:lnTo>
                  <a:lnTo>
                    <a:pt x="0" y="9172"/>
                  </a:lnTo>
                  <a:lnTo>
                    <a:pt x="0" y="9216"/>
                  </a:lnTo>
                  <a:lnTo>
                    <a:pt x="0" y="9303"/>
                  </a:lnTo>
                  <a:lnTo>
                    <a:pt x="0" y="9347"/>
                  </a:lnTo>
                  <a:lnTo>
                    <a:pt x="88" y="9435"/>
                  </a:lnTo>
                  <a:lnTo>
                    <a:pt x="264" y="9435"/>
                  </a:lnTo>
                  <a:lnTo>
                    <a:pt x="3993" y="7329"/>
                  </a:lnTo>
                  <a:lnTo>
                    <a:pt x="5617" y="6363"/>
                  </a:lnTo>
                  <a:lnTo>
                    <a:pt x="7504" y="5486"/>
                  </a:lnTo>
                  <a:lnTo>
                    <a:pt x="9742" y="4082"/>
                  </a:lnTo>
                  <a:lnTo>
                    <a:pt x="15929" y="308"/>
                  </a:lnTo>
                  <a:lnTo>
                    <a:pt x="15973" y="264"/>
                  </a:lnTo>
                  <a:lnTo>
                    <a:pt x="16017" y="220"/>
                  </a:lnTo>
                  <a:lnTo>
                    <a:pt x="16017" y="132"/>
                  </a:lnTo>
                  <a:lnTo>
                    <a:pt x="15973" y="89"/>
                  </a:lnTo>
                  <a:lnTo>
                    <a:pt x="15929" y="45"/>
                  </a:lnTo>
                  <a:lnTo>
                    <a:pt x="1588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35" name="Google Shape;14835;p408"/>
            <p:cNvSpPr/>
            <p:nvPr/>
          </p:nvSpPr>
          <p:spPr>
            <a:xfrm>
              <a:off x="4878475" y="2770275"/>
              <a:ext cx="651650" cy="660425"/>
            </a:xfrm>
            <a:custGeom>
              <a:avLst/>
              <a:gdLst/>
              <a:ahLst/>
              <a:cxnLst/>
              <a:rect l="l" t="t" r="r" b="b"/>
              <a:pathLst>
                <a:path w="26066" h="26417" extrusionOk="0">
                  <a:moveTo>
                    <a:pt x="25846" y="1"/>
                  </a:moveTo>
                  <a:lnTo>
                    <a:pt x="25802" y="44"/>
                  </a:lnTo>
                  <a:lnTo>
                    <a:pt x="21063" y="2897"/>
                  </a:lnTo>
                  <a:lnTo>
                    <a:pt x="18211" y="4520"/>
                  </a:lnTo>
                  <a:lnTo>
                    <a:pt x="16061" y="5398"/>
                  </a:lnTo>
                  <a:lnTo>
                    <a:pt x="13823" y="6539"/>
                  </a:lnTo>
                  <a:lnTo>
                    <a:pt x="9610" y="8689"/>
                  </a:lnTo>
                  <a:lnTo>
                    <a:pt x="6319" y="10883"/>
                  </a:lnTo>
                  <a:lnTo>
                    <a:pt x="3511" y="12901"/>
                  </a:lnTo>
                  <a:lnTo>
                    <a:pt x="3467" y="12901"/>
                  </a:lnTo>
                  <a:lnTo>
                    <a:pt x="3028" y="13296"/>
                  </a:lnTo>
                  <a:lnTo>
                    <a:pt x="2985" y="13340"/>
                  </a:lnTo>
                  <a:lnTo>
                    <a:pt x="2590" y="14218"/>
                  </a:lnTo>
                  <a:lnTo>
                    <a:pt x="2590" y="14306"/>
                  </a:lnTo>
                  <a:lnTo>
                    <a:pt x="2546" y="15051"/>
                  </a:lnTo>
                  <a:lnTo>
                    <a:pt x="2546" y="15095"/>
                  </a:lnTo>
                  <a:lnTo>
                    <a:pt x="2809" y="16105"/>
                  </a:lnTo>
                  <a:lnTo>
                    <a:pt x="3818" y="18430"/>
                  </a:lnTo>
                  <a:lnTo>
                    <a:pt x="4740" y="20537"/>
                  </a:lnTo>
                  <a:lnTo>
                    <a:pt x="4828" y="21326"/>
                  </a:lnTo>
                  <a:lnTo>
                    <a:pt x="4696" y="21897"/>
                  </a:lnTo>
                  <a:lnTo>
                    <a:pt x="2721" y="23608"/>
                  </a:lnTo>
                  <a:lnTo>
                    <a:pt x="834" y="25451"/>
                  </a:lnTo>
                  <a:lnTo>
                    <a:pt x="88" y="26109"/>
                  </a:lnTo>
                  <a:lnTo>
                    <a:pt x="45" y="26197"/>
                  </a:lnTo>
                  <a:lnTo>
                    <a:pt x="1" y="26241"/>
                  </a:lnTo>
                  <a:lnTo>
                    <a:pt x="1" y="26329"/>
                  </a:lnTo>
                  <a:lnTo>
                    <a:pt x="45" y="26373"/>
                  </a:lnTo>
                  <a:lnTo>
                    <a:pt x="88" y="26416"/>
                  </a:lnTo>
                  <a:lnTo>
                    <a:pt x="176" y="26416"/>
                  </a:lnTo>
                  <a:lnTo>
                    <a:pt x="308" y="26373"/>
                  </a:lnTo>
                  <a:lnTo>
                    <a:pt x="1098" y="25714"/>
                  </a:lnTo>
                  <a:lnTo>
                    <a:pt x="2941" y="23871"/>
                  </a:lnTo>
                  <a:lnTo>
                    <a:pt x="5003" y="22116"/>
                  </a:lnTo>
                  <a:lnTo>
                    <a:pt x="5047" y="22028"/>
                  </a:lnTo>
                  <a:lnTo>
                    <a:pt x="5179" y="21370"/>
                  </a:lnTo>
                  <a:lnTo>
                    <a:pt x="5179" y="21326"/>
                  </a:lnTo>
                  <a:lnTo>
                    <a:pt x="5091" y="20493"/>
                  </a:lnTo>
                  <a:lnTo>
                    <a:pt x="5047" y="20449"/>
                  </a:lnTo>
                  <a:lnTo>
                    <a:pt x="4125" y="18299"/>
                  </a:lnTo>
                  <a:lnTo>
                    <a:pt x="3116" y="15973"/>
                  </a:lnTo>
                  <a:lnTo>
                    <a:pt x="2897" y="15051"/>
                  </a:lnTo>
                  <a:lnTo>
                    <a:pt x="2941" y="14349"/>
                  </a:lnTo>
                  <a:lnTo>
                    <a:pt x="3292" y="13560"/>
                  </a:lnTo>
                  <a:lnTo>
                    <a:pt x="3687" y="13165"/>
                  </a:lnTo>
                  <a:lnTo>
                    <a:pt x="6495" y="11146"/>
                  </a:lnTo>
                  <a:lnTo>
                    <a:pt x="9830" y="8996"/>
                  </a:lnTo>
                  <a:lnTo>
                    <a:pt x="13955" y="6846"/>
                  </a:lnTo>
                  <a:lnTo>
                    <a:pt x="16236" y="5705"/>
                  </a:lnTo>
                  <a:lnTo>
                    <a:pt x="18343" y="4827"/>
                  </a:lnTo>
                  <a:lnTo>
                    <a:pt x="18387" y="4827"/>
                  </a:lnTo>
                  <a:lnTo>
                    <a:pt x="21239" y="3204"/>
                  </a:lnTo>
                  <a:lnTo>
                    <a:pt x="25978" y="352"/>
                  </a:lnTo>
                  <a:lnTo>
                    <a:pt x="26022" y="264"/>
                  </a:lnTo>
                  <a:lnTo>
                    <a:pt x="26066" y="220"/>
                  </a:lnTo>
                  <a:lnTo>
                    <a:pt x="26066" y="176"/>
                  </a:lnTo>
                  <a:lnTo>
                    <a:pt x="26022" y="88"/>
                  </a:lnTo>
                  <a:lnTo>
                    <a:pt x="25978" y="44"/>
                  </a:lnTo>
                  <a:lnTo>
                    <a:pt x="2593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36" name="Google Shape;14836;p408"/>
            <p:cNvSpPr/>
            <p:nvPr/>
          </p:nvSpPr>
          <p:spPr>
            <a:xfrm>
              <a:off x="4429800" y="2660575"/>
              <a:ext cx="977475" cy="1079475"/>
            </a:xfrm>
            <a:custGeom>
              <a:avLst/>
              <a:gdLst/>
              <a:ahLst/>
              <a:cxnLst/>
              <a:rect l="l" t="t" r="r" b="b"/>
              <a:pathLst>
                <a:path w="39099" h="43179" extrusionOk="0">
                  <a:moveTo>
                    <a:pt x="38835" y="0"/>
                  </a:moveTo>
                  <a:lnTo>
                    <a:pt x="36553" y="1361"/>
                  </a:lnTo>
                  <a:lnTo>
                    <a:pt x="32121" y="3335"/>
                  </a:lnTo>
                  <a:lnTo>
                    <a:pt x="31156" y="3730"/>
                  </a:lnTo>
                  <a:lnTo>
                    <a:pt x="26812" y="5617"/>
                  </a:lnTo>
                  <a:lnTo>
                    <a:pt x="24617" y="6583"/>
                  </a:lnTo>
                  <a:lnTo>
                    <a:pt x="22467" y="7592"/>
                  </a:lnTo>
                  <a:lnTo>
                    <a:pt x="20361" y="8689"/>
                  </a:lnTo>
                  <a:lnTo>
                    <a:pt x="18299" y="9830"/>
                  </a:lnTo>
                  <a:lnTo>
                    <a:pt x="17289" y="10444"/>
                  </a:lnTo>
                  <a:lnTo>
                    <a:pt x="16280" y="11102"/>
                  </a:lnTo>
                  <a:lnTo>
                    <a:pt x="15315" y="11760"/>
                  </a:lnTo>
                  <a:lnTo>
                    <a:pt x="14349" y="12462"/>
                  </a:lnTo>
                  <a:lnTo>
                    <a:pt x="12155" y="14262"/>
                  </a:lnTo>
                  <a:lnTo>
                    <a:pt x="10312" y="15666"/>
                  </a:lnTo>
                  <a:lnTo>
                    <a:pt x="8162" y="17421"/>
                  </a:lnTo>
                  <a:lnTo>
                    <a:pt x="6758" y="18342"/>
                  </a:lnTo>
                  <a:lnTo>
                    <a:pt x="4564" y="19176"/>
                  </a:lnTo>
                  <a:lnTo>
                    <a:pt x="2414" y="19878"/>
                  </a:lnTo>
                  <a:lnTo>
                    <a:pt x="1273" y="20229"/>
                  </a:lnTo>
                  <a:lnTo>
                    <a:pt x="1185" y="20273"/>
                  </a:lnTo>
                  <a:lnTo>
                    <a:pt x="922" y="20536"/>
                  </a:lnTo>
                  <a:lnTo>
                    <a:pt x="878" y="20624"/>
                  </a:lnTo>
                  <a:lnTo>
                    <a:pt x="439" y="22774"/>
                  </a:lnTo>
                  <a:lnTo>
                    <a:pt x="1" y="24705"/>
                  </a:lnTo>
                  <a:lnTo>
                    <a:pt x="1" y="24749"/>
                  </a:lnTo>
                  <a:lnTo>
                    <a:pt x="176" y="27426"/>
                  </a:lnTo>
                  <a:lnTo>
                    <a:pt x="132" y="29707"/>
                  </a:lnTo>
                  <a:lnTo>
                    <a:pt x="88" y="30980"/>
                  </a:lnTo>
                  <a:lnTo>
                    <a:pt x="132" y="31068"/>
                  </a:lnTo>
                  <a:lnTo>
                    <a:pt x="176" y="31112"/>
                  </a:lnTo>
                  <a:lnTo>
                    <a:pt x="1756" y="32691"/>
                  </a:lnTo>
                  <a:lnTo>
                    <a:pt x="3906" y="34666"/>
                  </a:lnTo>
                  <a:lnTo>
                    <a:pt x="7636" y="38001"/>
                  </a:lnTo>
                  <a:lnTo>
                    <a:pt x="9435" y="39756"/>
                  </a:lnTo>
                  <a:lnTo>
                    <a:pt x="11015" y="41336"/>
                  </a:lnTo>
                  <a:lnTo>
                    <a:pt x="11409" y="41950"/>
                  </a:lnTo>
                  <a:lnTo>
                    <a:pt x="11278" y="42959"/>
                  </a:lnTo>
                  <a:lnTo>
                    <a:pt x="11322" y="43047"/>
                  </a:lnTo>
                  <a:lnTo>
                    <a:pt x="11322" y="43091"/>
                  </a:lnTo>
                  <a:lnTo>
                    <a:pt x="11366" y="43135"/>
                  </a:lnTo>
                  <a:lnTo>
                    <a:pt x="11453" y="43179"/>
                  </a:lnTo>
                  <a:lnTo>
                    <a:pt x="11585" y="43135"/>
                  </a:lnTo>
                  <a:lnTo>
                    <a:pt x="11629" y="43003"/>
                  </a:lnTo>
                  <a:lnTo>
                    <a:pt x="11760" y="41906"/>
                  </a:lnTo>
                  <a:lnTo>
                    <a:pt x="11717" y="41818"/>
                  </a:lnTo>
                  <a:lnTo>
                    <a:pt x="11278" y="41116"/>
                  </a:lnTo>
                  <a:lnTo>
                    <a:pt x="11278" y="41072"/>
                  </a:lnTo>
                  <a:lnTo>
                    <a:pt x="9698" y="39493"/>
                  </a:lnTo>
                  <a:lnTo>
                    <a:pt x="7855" y="37781"/>
                  </a:lnTo>
                  <a:lnTo>
                    <a:pt x="4169" y="34403"/>
                  </a:lnTo>
                  <a:lnTo>
                    <a:pt x="1975" y="32428"/>
                  </a:lnTo>
                  <a:lnTo>
                    <a:pt x="439" y="30936"/>
                  </a:lnTo>
                  <a:lnTo>
                    <a:pt x="483" y="29707"/>
                  </a:lnTo>
                  <a:lnTo>
                    <a:pt x="527" y="27426"/>
                  </a:lnTo>
                  <a:lnTo>
                    <a:pt x="352" y="24749"/>
                  </a:lnTo>
                  <a:lnTo>
                    <a:pt x="790" y="22862"/>
                  </a:lnTo>
                  <a:lnTo>
                    <a:pt x="1229" y="20756"/>
                  </a:lnTo>
                  <a:lnTo>
                    <a:pt x="1405" y="20580"/>
                  </a:lnTo>
                  <a:lnTo>
                    <a:pt x="2546" y="20185"/>
                  </a:lnTo>
                  <a:lnTo>
                    <a:pt x="4652" y="19527"/>
                  </a:lnTo>
                  <a:lnTo>
                    <a:pt x="6890" y="18650"/>
                  </a:lnTo>
                  <a:lnTo>
                    <a:pt x="6934" y="18650"/>
                  </a:lnTo>
                  <a:lnTo>
                    <a:pt x="8382" y="17728"/>
                  </a:lnTo>
                  <a:lnTo>
                    <a:pt x="10532" y="15929"/>
                  </a:lnTo>
                  <a:lnTo>
                    <a:pt x="12375" y="14525"/>
                  </a:lnTo>
                  <a:lnTo>
                    <a:pt x="14569" y="12726"/>
                  </a:lnTo>
                  <a:lnTo>
                    <a:pt x="15534" y="12024"/>
                  </a:lnTo>
                  <a:lnTo>
                    <a:pt x="16500" y="11365"/>
                  </a:lnTo>
                  <a:lnTo>
                    <a:pt x="17465" y="10751"/>
                  </a:lnTo>
                  <a:lnTo>
                    <a:pt x="18474" y="10137"/>
                  </a:lnTo>
                  <a:lnTo>
                    <a:pt x="20537" y="8996"/>
                  </a:lnTo>
                  <a:lnTo>
                    <a:pt x="22643" y="7899"/>
                  </a:lnTo>
                  <a:lnTo>
                    <a:pt x="24793" y="6890"/>
                  </a:lnTo>
                  <a:lnTo>
                    <a:pt x="26943" y="5924"/>
                  </a:lnTo>
                  <a:lnTo>
                    <a:pt x="31287" y="4081"/>
                  </a:lnTo>
                  <a:lnTo>
                    <a:pt x="32253" y="3686"/>
                  </a:lnTo>
                  <a:lnTo>
                    <a:pt x="36685" y="1668"/>
                  </a:lnTo>
                  <a:lnTo>
                    <a:pt x="36729" y="1668"/>
                  </a:lnTo>
                  <a:lnTo>
                    <a:pt x="39010" y="308"/>
                  </a:lnTo>
                  <a:lnTo>
                    <a:pt x="39054" y="264"/>
                  </a:lnTo>
                  <a:lnTo>
                    <a:pt x="39098" y="220"/>
                  </a:lnTo>
                  <a:lnTo>
                    <a:pt x="39098" y="132"/>
                  </a:lnTo>
                  <a:lnTo>
                    <a:pt x="39098" y="88"/>
                  </a:lnTo>
                  <a:lnTo>
                    <a:pt x="39054" y="44"/>
                  </a:lnTo>
                  <a:lnTo>
                    <a:pt x="3896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37" name="Google Shape;14837;p408"/>
            <p:cNvSpPr/>
            <p:nvPr/>
          </p:nvSpPr>
          <p:spPr>
            <a:xfrm>
              <a:off x="4382625" y="2638625"/>
              <a:ext cx="1001600" cy="722950"/>
            </a:xfrm>
            <a:custGeom>
              <a:avLst/>
              <a:gdLst/>
              <a:ahLst/>
              <a:cxnLst/>
              <a:rect l="l" t="t" r="r" b="b"/>
              <a:pathLst>
                <a:path w="40064" h="28918" extrusionOk="0">
                  <a:moveTo>
                    <a:pt x="39800" y="1"/>
                  </a:moveTo>
                  <a:lnTo>
                    <a:pt x="36948" y="1624"/>
                  </a:lnTo>
                  <a:lnTo>
                    <a:pt x="34359" y="2678"/>
                  </a:lnTo>
                  <a:lnTo>
                    <a:pt x="31331" y="3906"/>
                  </a:lnTo>
                  <a:lnTo>
                    <a:pt x="27821" y="5442"/>
                  </a:lnTo>
                  <a:lnTo>
                    <a:pt x="25188" y="6627"/>
                  </a:lnTo>
                  <a:lnTo>
                    <a:pt x="21897" y="8206"/>
                  </a:lnTo>
                  <a:lnTo>
                    <a:pt x="19440" y="9611"/>
                  </a:lnTo>
                  <a:lnTo>
                    <a:pt x="15271" y="12287"/>
                  </a:lnTo>
                  <a:lnTo>
                    <a:pt x="15227" y="12287"/>
                  </a:lnTo>
                  <a:lnTo>
                    <a:pt x="13165" y="13955"/>
                  </a:lnTo>
                  <a:lnTo>
                    <a:pt x="11453" y="15315"/>
                  </a:lnTo>
                  <a:lnTo>
                    <a:pt x="8470" y="17553"/>
                  </a:lnTo>
                  <a:lnTo>
                    <a:pt x="6714" y="18343"/>
                  </a:lnTo>
                  <a:lnTo>
                    <a:pt x="4476" y="19177"/>
                  </a:lnTo>
                  <a:lnTo>
                    <a:pt x="2019" y="19835"/>
                  </a:lnTo>
                  <a:lnTo>
                    <a:pt x="1010" y="20274"/>
                  </a:lnTo>
                  <a:lnTo>
                    <a:pt x="922" y="20317"/>
                  </a:lnTo>
                  <a:lnTo>
                    <a:pt x="878" y="20405"/>
                  </a:lnTo>
                  <a:lnTo>
                    <a:pt x="439" y="22029"/>
                  </a:lnTo>
                  <a:lnTo>
                    <a:pt x="1" y="23082"/>
                  </a:lnTo>
                  <a:lnTo>
                    <a:pt x="1" y="23170"/>
                  </a:lnTo>
                  <a:lnTo>
                    <a:pt x="1" y="25627"/>
                  </a:lnTo>
                  <a:lnTo>
                    <a:pt x="1" y="27909"/>
                  </a:lnTo>
                  <a:lnTo>
                    <a:pt x="1" y="27953"/>
                  </a:lnTo>
                  <a:lnTo>
                    <a:pt x="264" y="28786"/>
                  </a:lnTo>
                  <a:lnTo>
                    <a:pt x="352" y="28874"/>
                  </a:lnTo>
                  <a:lnTo>
                    <a:pt x="439" y="28918"/>
                  </a:lnTo>
                  <a:lnTo>
                    <a:pt x="483" y="28918"/>
                  </a:lnTo>
                  <a:lnTo>
                    <a:pt x="571" y="28874"/>
                  </a:lnTo>
                  <a:lnTo>
                    <a:pt x="615" y="28830"/>
                  </a:lnTo>
                  <a:lnTo>
                    <a:pt x="615" y="28742"/>
                  </a:lnTo>
                  <a:lnTo>
                    <a:pt x="615" y="28699"/>
                  </a:lnTo>
                  <a:lnTo>
                    <a:pt x="352" y="27865"/>
                  </a:lnTo>
                  <a:lnTo>
                    <a:pt x="352" y="25627"/>
                  </a:lnTo>
                  <a:lnTo>
                    <a:pt x="352" y="23214"/>
                  </a:lnTo>
                  <a:lnTo>
                    <a:pt x="790" y="22160"/>
                  </a:lnTo>
                  <a:lnTo>
                    <a:pt x="1185" y="20581"/>
                  </a:lnTo>
                  <a:lnTo>
                    <a:pt x="2151" y="20186"/>
                  </a:lnTo>
                  <a:lnTo>
                    <a:pt x="4564" y="19484"/>
                  </a:lnTo>
                  <a:lnTo>
                    <a:pt x="6846" y="18694"/>
                  </a:lnTo>
                  <a:lnTo>
                    <a:pt x="8645" y="17860"/>
                  </a:lnTo>
                  <a:lnTo>
                    <a:pt x="8689" y="17860"/>
                  </a:lnTo>
                  <a:lnTo>
                    <a:pt x="11673" y="15578"/>
                  </a:lnTo>
                  <a:lnTo>
                    <a:pt x="13384" y="14218"/>
                  </a:lnTo>
                  <a:lnTo>
                    <a:pt x="15447" y="12595"/>
                  </a:lnTo>
                  <a:lnTo>
                    <a:pt x="19615" y="9918"/>
                  </a:lnTo>
                  <a:lnTo>
                    <a:pt x="22029" y="8514"/>
                  </a:lnTo>
                  <a:lnTo>
                    <a:pt x="25364" y="6978"/>
                  </a:lnTo>
                  <a:lnTo>
                    <a:pt x="27996" y="5749"/>
                  </a:lnTo>
                  <a:lnTo>
                    <a:pt x="31463" y="4257"/>
                  </a:lnTo>
                  <a:lnTo>
                    <a:pt x="34491" y="2985"/>
                  </a:lnTo>
                  <a:lnTo>
                    <a:pt x="37124" y="1932"/>
                  </a:lnTo>
                  <a:lnTo>
                    <a:pt x="39976" y="308"/>
                  </a:lnTo>
                  <a:lnTo>
                    <a:pt x="40020" y="264"/>
                  </a:lnTo>
                  <a:lnTo>
                    <a:pt x="40020" y="220"/>
                  </a:lnTo>
                  <a:lnTo>
                    <a:pt x="40064" y="133"/>
                  </a:lnTo>
                  <a:lnTo>
                    <a:pt x="40020" y="89"/>
                  </a:lnTo>
                  <a:lnTo>
                    <a:pt x="39976" y="45"/>
                  </a:lnTo>
                  <a:lnTo>
                    <a:pt x="3993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38" name="Google Shape;14838;p408"/>
            <p:cNvSpPr/>
            <p:nvPr/>
          </p:nvSpPr>
          <p:spPr>
            <a:xfrm>
              <a:off x="4390300" y="2616700"/>
              <a:ext cx="969800" cy="500250"/>
            </a:xfrm>
            <a:custGeom>
              <a:avLst/>
              <a:gdLst/>
              <a:ahLst/>
              <a:cxnLst/>
              <a:rect l="l" t="t" r="r" b="b"/>
              <a:pathLst>
                <a:path w="38792" h="20010" extrusionOk="0">
                  <a:moveTo>
                    <a:pt x="38572" y="0"/>
                  </a:moveTo>
                  <a:lnTo>
                    <a:pt x="38528" y="44"/>
                  </a:lnTo>
                  <a:lnTo>
                    <a:pt x="37563" y="615"/>
                  </a:lnTo>
                  <a:lnTo>
                    <a:pt x="32911" y="2633"/>
                  </a:lnTo>
                  <a:lnTo>
                    <a:pt x="29050" y="4213"/>
                  </a:lnTo>
                  <a:lnTo>
                    <a:pt x="23433" y="6758"/>
                  </a:lnTo>
                  <a:lnTo>
                    <a:pt x="21063" y="7855"/>
                  </a:lnTo>
                  <a:lnTo>
                    <a:pt x="18782" y="9127"/>
                  </a:lnTo>
                  <a:lnTo>
                    <a:pt x="16368" y="10532"/>
                  </a:lnTo>
                  <a:lnTo>
                    <a:pt x="14657" y="11672"/>
                  </a:lnTo>
                  <a:lnTo>
                    <a:pt x="12068" y="13691"/>
                  </a:lnTo>
                  <a:lnTo>
                    <a:pt x="10400" y="14963"/>
                  </a:lnTo>
                  <a:lnTo>
                    <a:pt x="7329" y="17157"/>
                  </a:lnTo>
                  <a:lnTo>
                    <a:pt x="5310" y="18079"/>
                  </a:lnTo>
                  <a:lnTo>
                    <a:pt x="2897" y="18913"/>
                  </a:lnTo>
                  <a:lnTo>
                    <a:pt x="132" y="19659"/>
                  </a:lnTo>
                  <a:lnTo>
                    <a:pt x="89" y="19703"/>
                  </a:lnTo>
                  <a:lnTo>
                    <a:pt x="45" y="19746"/>
                  </a:lnTo>
                  <a:lnTo>
                    <a:pt x="1" y="19790"/>
                  </a:lnTo>
                  <a:lnTo>
                    <a:pt x="1" y="19878"/>
                  </a:lnTo>
                  <a:lnTo>
                    <a:pt x="89" y="19966"/>
                  </a:lnTo>
                  <a:lnTo>
                    <a:pt x="176" y="20010"/>
                  </a:lnTo>
                  <a:lnTo>
                    <a:pt x="220" y="20010"/>
                  </a:lnTo>
                  <a:lnTo>
                    <a:pt x="3029" y="19264"/>
                  </a:lnTo>
                  <a:lnTo>
                    <a:pt x="5442" y="18386"/>
                  </a:lnTo>
                  <a:lnTo>
                    <a:pt x="7504" y="17465"/>
                  </a:lnTo>
                  <a:lnTo>
                    <a:pt x="7504" y="17421"/>
                  </a:lnTo>
                  <a:lnTo>
                    <a:pt x="10620" y="15271"/>
                  </a:lnTo>
                  <a:lnTo>
                    <a:pt x="14832" y="11936"/>
                  </a:lnTo>
                  <a:lnTo>
                    <a:pt x="16544" y="10839"/>
                  </a:lnTo>
                  <a:lnTo>
                    <a:pt x="18957" y="9435"/>
                  </a:lnTo>
                  <a:lnTo>
                    <a:pt x="21239" y="8162"/>
                  </a:lnTo>
                  <a:lnTo>
                    <a:pt x="23565" y="7065"/>
                  </a:lnTo>
                  <a:lnTo>
                    <a:pt x="29181" y="4520"/>
                  </a:lnTo>
                  <a:lnTo>
                    <a:pt x="33087" y="2940"/>
                  </a:lnTo>
                  <a:lnTo>
                    <a:pt x="37738" y="922"/>
                  </a:lnTo>
                  <a:lnTo>
                    <a:pt x="38703" y="351"/>
                  </a:lnTo>
                  <a:lnTo>
                    <a:pt x="38747" y="264"/>
                  </a:lnTo>
                  <a:lnTo>
                    <a:pt x="38791" y="220"/>
                  </a:lnTo>
                  <a:lnTo>
                    <a:pt x="38791" y="176"/>
                  </a:lnTo>
                  <a:lnTo>
                    <a:pt x="38747" y="88"/>
                  </a:lnTo>
                  <a:lnTo>
                    <a:pt x="38703" y="44"/>
                  </a:lnTo>
                  <a:lnTo>
                    <a:pt x="3866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39" name="Google Shape;14839;p408"/>
            <p:cNvSpPr/>
            <p:nvPr/>
          </p:nvSpPr>
          <p:spPr>
            <a:xfrm>
              <a:off x="4570225" y="2562950"/>
              <a:ext cx="823875" cy="447600"/>
            </a:xfrm>
            <a:custGeom>
              <a:avLst/>
              <a:gdLst/>
              <a:ahLst/>
              <a:cxnLst/>
              <a:rect l="l" t="t" r="r" b="b"/>
              <a:pathLst>
                <a:path w="32955" h="17904" extrusionOk="0">
                  <a:moveTo>
                    <a:pt x="32691" y="0"/>
                  </a:moveTo>
                  <a:lnTo>
                    <a:pt x="30366" y="1317"/>
                  </a:lnTo>
                  <a:lnTo>
                    <a:pt x="27689" y="2589"/>
                  </a:lnTo>
                  <a:lnTo>
                    <a:pt x="23827" y="4125"/>
                  </a:lnTo>
                  <a:lnTo>
                    <a:pt x="21721" y="5002"/>
                  </a:lnTo>
                  <a:lnTo>
                    <a:pt x="18649" y="6319"/>
                  </a:lnTo>
                  <a:lnTo>
                    <a:pt x="16763" y="7197"/>
                  </a:lnTo>
                  <a:lnTo>
                    <a:pt x="12550" y="9215"/>
                  </a:lnTo>
                  <a:lnTo>
                    <a:pt x="10356" y="10400"/>
                  </a:lnTo>
                  <a:lnTo>
                    <a:pt x="8206" y="11716"/>
                  </a:lnTo>
                  <a:lnTo>
                    <a:pt x="6451" y="12813"/>
                  </a:lnTo>
                  <a:lnTo>
                    <a:pt x="4037" y="14656"/>
                  </a:lnTo>
                  <a:lnTo>
                    <a:pt x="88" y="17596"/>
                  </a:lnTo>
                  <a:lnTo>
                    <a:pt x="44" y="17640"/>
                  </a:lnTo>
                  <a:lnTo>
                    <a:pt x="0" y="17728"/>
                  </a:lnTo>
                  <a:lnTo>
                    <a:pt x="0" y="17772"/>
                  </a:lnTo>
                  <a:lnTo>
                    <a:pt x="44" y="17859"/>
                  </a:lnTo>
                  <a:lnTo>
                    <a:pt x="88" y="17903"/>
                  </a:lnTo>
                  <a:lnTo>
                    <a:pt x="176" y="17903"/>
                  </a:lnTo>
                  <a:lnTo>
                    <a:pt x="307" y="17859"/>
                  </a:lnTo>
                  <a:lnTo>
                    <a:pt x="4257" y="14963"/>
                  </a:lnTo>
                  <a:lnTo>
                    <a:pt x="6670" y="13120"/>
                  </a:lnTo>
                  <a:lnTo>
                    <a:pt x="8381" y="11979"/>
                  </a:lnTo>
                  <a:lnTo>
                    <a:pt x="10532" y="10707"/>
                  </a:lnTo>
                  <a:lnTo>
                    <a:pt x="12682" y="9522"/>
                  </a:lnTo>
                  <a:lnTo>
                    <a:pt x="16938" y="7504"/>
                  </a:lnTo>
                  <a:lnTo>
                    <a:pt x="18781" y="6670"/>
                  </a:lnTo>
                  <a:lnTo>
                    <a:pt x="21853" y="5310"/>
                  </a:lnTo>
                  <a:lnTo>
                    <a:pt x="27820" y="2896"/>
                  </a:lnTo>
                  <a:lnTo>
                    <a:pt x="30541" y="1624"/>
                  </a:lnTo>
                  <a:lnTo>
                    <a:pt x="32867" y="307"/>
                  </a:lnTo>
                  <a:lnTo>
                    <a:pt x="32911" y="263"/>
                  </a:lnTo>
                  <a:lnTo>
                    <a:pt x="32954" y="220"/>
                  </a:lnTo>
                  <a:lnTo>
                    <a:pt x="32954" y="132"/>
                  </a:lnTo>
                  <a:lnTo>
                    <a:pt x="32911" y="88"/>
                  </a:lnTo>
                  <a:lnTo>
                    <a:pt x="3286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40" name="Google Shape;14840;p408"/>
            <p:cNvSpPr/>
            <p:nvPr/>
          </p:nvSpPr>
          <p:spPr>
            <a:xfrm>
              <a:off x="4593250" y="2573900"/>
              <a:ext cx="718575" cy="375225"/>
            </a:xfrm>
            <a:custGeom>
              <a:avLst/>
              <a:gdLst/>
              <a:ahLst/>
              <a:cxnLst/>
              <a:rect l="l" t="t" r="r" b="b"/>
              <a:pathLst>
                <a:path w="28743" h="15009" extrusionOk="0">
                  <a:moveTo>
                    <a:pt x="28479" y="1"/>
                  </a:moveTo>
                  <a:lnTo>
                    <a:pt x="26066" y="1010"/>
                  </a:lnTo>
                  <a:lnTo>
                    <a:pt x="24267" y="1756"/>
                  </a:lnTo>
                  <a:lnTo>
                    <a:pt x="21414" y="2897"/>
                  </a:lnTo>
                  <a:lnTo>
                    <a:pt x="18562" y="4082"/>
                  </a:lnTo>
                  <a:lnTo>
                    <a:pt x="15710" y="5354"/>
                  </a:lnTo>
                  <a:lnTo>
                    <a:pt x="12902" y="6671"/>
                  </a:lnTo>
                  <a:lnTo>
                    <a:pt x="11497" y="7329"/>
                  </a:lnTo>
                  <a:lnTo>
                    <a:pt x="10093" y="8075"/>
                  </a:lnTo>
                  <a:lnTo>
                    <a:pt x="8733" y="8821"/>
                  </a:lnTo>
                  <a:lnTo>
                    <a:pt x="7417" y="9611"/>
                  </a:lnTo>
                  <a:lnTo>
                    <a:pt x="6100" y="10401"/>
                  </a:lnTo>
                  <a:lnTo>
                    <a:pt x="4784" y="11234"/>
                  </a:lnTo>
                  <a:lnTo>
                    <a:pt x="3511" y="12156"/>
                  </a:lnTo>
                  <a:lnTo>
                    <a:pt x="2282" y="13077"/>
                  </a:lnTo>
                  <a:lnTo>
                    <a:pt x="45" y="14701"/>
                  </a:lnTo>
                  <a:lnTo>
                    <a:pt x="1" y="14745"/>
                  </a:lnTo>
                  <a:lnTo>
                    <a:pt x="1" y="14789"/>
                  </a:lnTo>
                  <a:lnTo>
                    <a:pt x="1" y="14876"/>
                  </a:lnTo>
                  <a:lnTo>
                    <a:pt x="1" y="14920"/>
                  </a:lnTo>
                  <a:lnTo>
                    <a:pt x="88" y="14964"/>
                  </a:lnTo>
                  <a:lnTo>
                    <a:pt x="176" y="15008"/>
                  </a:lnTo>
                  <a:lnTo>
                    <a:pt x="264" y="14964"/>
                  </a:lnTo>
                  <a:lnTo>
                    <a:pt x="2502" y="13341"/>
                  </a:lnTo>
                  <a:lnTo>
                    <a:pt x="3731" y="12419"/>
                  </a:lnTo>
                  <a:lnTo>
                    <a:pt x="5003" y="11541"/>
                  </a:lnTo>
                  <a:lnTo>
                    <a:pt x="6276" y="10708"/>
                  </a:lnTo>
                  <a:lnTo>
                    <a:pt x="7592" y="9874"/>
                  </a:lnTo>
                  <a:lnTo>
                    <a:pt x="8952" y="9128"/>
                  </a:lnTo>
                  <a:lnTo>
                    <a:pt x="10313" y="8382"/>
                  </a:lnTo>
                  <a:lnTo>
                    <a:pt x="11673" y="7636"/>
                  </a:lnTo>
                  <a:lnTo>
                    <a:pt x="13033" y="6978"/>
                  </a:lnTo>
                  <a:lnTo>
                    <a:pt x="15885" y="5662"/>
                  </a:lnTo>
                  <a:lnTo>
                    <a:pt x="18694" y="4433"/>
                  </a:lnTo>
                  <a:lnTo>
                    <a:pt x="21546" y="3248"/>
                  </a:lnTo>
                  <a:lnTo>
                    <a:pt x="24398" y="2063"/>
                  </a:lnTo>
                  <a:lnTo>
                    <a:pt x="26197" y="1361"/>
                  </a:lnTo>
                  <a:lnTo>
                    <a:pt x="28611" y="308"/>
                  </a:lnTo>
                  <a:lnTo>
                    <a:pt x="28699" y="308"/>
                  </a:lnTo>
                  <a:lnTo>
                    <a:pt x="28699" y="220"/>
                  </a:lnTo>
                  <a:lnTo>
                    <a:pt x="28742" y="176"/>
                  </a:lnTo>
                  <a:lnTo>
                    <a:pt x="28699" y="89"/>
                  </a:lnTo>
                  <a:lnTo>
                    <a:pt x="28699" y="45"/>
                  </a:lnTo>
                  <a:lnTo>
                    <a:pt x="2861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41" name="Google Shape;14841;p408"/>
            <p:cNvSpPr/>
            <p:nvPr/>
          </p:nvSpPr>
          <p:spPr>
            <a:xfrm>
              <a:off x="4627275" y="2549775"/>
              <a:ext cx="657125" cy="330225"/>
            </a:xfrm>
            <a:custGeom>
              <a:avLst/>
              <a:gdLst/>
              <a:ahLst/>
              <a:cxnLst/>
              <a:rect l="l" t="t" r="r" b="b"/>
              <a:pathLst>
                <a:path w="26285" h="13209" extrusionOk="0">
                  <a:moveTo>
                    <a:pt x="26021" y="1"/>
                  </a:moveTo>
                  <a:lnTo>
                    <a:pt x="21765" y="1756"/>
                  </a:lnTo>
                  <a:lnTo>
                    <a:pt x="19176" y="2809"/>
                  </a:lnTo>
                  <a:lnTo>
                    <a:pt x="16631" y="3862"/>
                  </a:lnTo>
                  <a:lnTo>
                    <a:pt x="14130" y="4959"/>
                  </a:lnTo>
                  <a:lnTo>
                    <a:pt x="11672" y="6100"/>
                  </a:lnTo>
                  <a:lnTo>
                    <a:pt x="9215" y="7329"/>
                  </a:lnTo>
                  <a:lnTo>
                    <a:pt x="6845" y="8557"/>
                  </a:lnTo>
                  <a:lnTo>
                    <a:pt x="4476" y="9918"/>
                  </a:lnTo>
                  <a:lnTo>
                    <a:pt x="3291" y="10620"/>
                  </a:lnTo>
                  <a:lnTo>
                    <a:pt x="2150" y="11366"/>
                  </a:lnTo>
                  <a:lnTo>
                    <a:pt x="88" y="12901"/>
                  </a:lnTo>
                  <a:lnTo>
                    <a:pt x="44" y="12945"/>
                  </a:lnTo>
                  <a:lnTo>
                    <a:pt x="0" y="13033"/>
                  </a:lnTo>
                  <a:lnTo>
                    <a:pt x="44" y="13077"/>
                  </a:lnTo>
                  <a:lnTo>
                    <a:pt x="44" y="13121"/>
                  </a:lnTo>
                  <a:lnTo>
                    <a:pt x="132" y="13209"/>
                  </a:lnTo>
                  <a:lnTo>
                    <a:pt x="176" y="13209"/>
                  </a:lnTo>
                  <a:lnTo>
                    <a:pt x="307" y="13165"/>
                  </a:lnTo>
                  <a:lnTo>
                    <a:pt x="2370" y="11629"/>
                  </a:lnTo>
                  <a:lnTo>
                    <a:pt x="3510" y="10927"/>
                  </a:lnTo>
                  <a:lnTo>
                    <a:pt x="4651" y="10225"/>
                  </a:lnTo>
                  <a:lnTo>
                    <a:pt x="7021" y="8864"/>
                  </a:lnTo>
                  <a:lnTo>
                    <a:pt x="9390" y="7636"/>
                  </a:lnTo>
                  <a:lnTo>
                    <a:pt x="11848" y="6407"/>
                  </a:lnTo>
                  <a:lnTo>
                    <a:pt x="14305" y="5266"/>
                  </a:lnTo>
                  <a:lnTo>
                    <a:pt x="16806" y="4169"/>
                  </a:lnTo>
                  <a:lnTo>
                    <a:pt x="19307" y="3116"/>
                  </a:lnTo>
                  <a:lnTo>
                    <a:pt x="21896" y="2063"/>
                  </a:lnTo>
                  <a:lnTo>
                    <a:pt x="26153" y="352"/>
                  </a:lnTo>
                  <a:lnTo>
                    <a:pt x="26241" y="308"/>
                  </a:lnTo>
                  <a:lnTo>
                    <a:pt x="26284" y="264"/>
                  </a:lnTo>
                  <a:lnTo>
                    <a:pt x="26284" y="176"/>
                  </a:lnTo>
                  <a:lnTo>
                    <a:pt x="26284" y="88"/>
                  </a:lnTo>
                  <a:lnTo>
                    <a:pt x="26241" y="44"/>
                  </a:lnTo>
                  <a:lnTo>
                    <a:pt x="2619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42" name="Google Shape;14842;p408"/>
            <p:cNvSpPr/>
            <p:nvPr/>
          </p:nvSpPr>
          <p:spPr>
            <a:xfrm>
              <a:off x="4752325" y="2525650"/>
              <a:ext cx="504650" cy="232575"/>
            </a:xfrm>
            <a:custGeom>
              <a:avLst/>
              <a:gdLst/>
              <a:ahLst/>
              <a:cxnLst/>
              <a:rect l="l" t="t" r="r" b="b"/>
              <a:pathLst>
                <a:path w="20186" h="9303" extrusionOk="0">
                  <a:moveTo>
                    <a:pt x="19966" y="0"/>
                  </a:moveTo>
                  <a:lnTo>
                    <a:pt x="15446" y="1843"/>
                  </a:lnTo>
                  <a:lnTo>
                    <a:pt x="12813" y="2896"/>
                  </a:lnTo>
                  <a:lnTo>
                    <a:pt x="8382" y="4871"/>
                  </a:lnTo>
                  <a:lnTo>
                    <a:pt x="6363" y="5792"/>
                  </a:lnTo>
                  <a:lnTo>
                    <a:pt x="4345" y="6758"/>
                  </a:lnTo>
                  <a:lnTo>
                    <a:pt x="88" y="8996"/>
                  </a:lnTo>
                  <a:lnTo>
                    <a:pt x="44" y="9040"/>
                  </a:lnTo>
                  <a:lnTo>
                    <a:pt x="0" y="9083"/>
                  </a:lnTo>
                  <a:lnTo>
                    <a:pt x="0" y="9127"/>
                  </a:lnTo>
                  <a:lnTo>
                    <a:pt x="0" y="9215"/>
                  </a:lnTo>
                  <a:lnTo>
                    <a:pt x="88" y="9303"/>
                  </a:lnTo>
                  <a:lnTo>
                    <a:pt x="220" y="9303"/>
                  </a:lnTo>
                  <a:lnTo>
                    <a:pt x="4520" y="7065"/>
                  </a:lnTo>
                  <a:lnTo>
                    <a:pt x="6495" y="6100"/>
                  </a:lnTo>
                  <a:lnTo>
                    <a:pt x="8513" y="5178"/>
                  </a:lnTo>
                  <a:lnTo>
                    <a:pt x="12945" y="3203"/>
                  </a:lnTo>
                  <a:lnTo>
                    <a:pt x="15578" y="2150"/>
                  </a:lnTo>
                  <a:lnTo>
                    <a:pt x="20098" y="307"/>
                  </a:lnTo>
                  <a:lnTo>
                    <a:pt x="20142" y="263"/>
                  </a:lnTo>
                  <a:lnTo>
                    <a:pt x="20185" y="220"/>
                  </a:lnTo>
                  <a:lnTo>
                    <a:pt x="20185" y="176"/>
                  </a:lnTo>
                  <a:lnTo>
                    <a:pt x="20185" y="88"/>
                  </a:lnTo>
                  <a:lnTo>
                    <a:pt x="20142" y="44"/>
                  </a:lnTo>
                  <a:lnTo>
                    <a:pt x="2009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43" name="Google Shape;14843;p408"/>
            <p:cNvSpPr/>
            <p:nvPr/>
          </p:nvSpPr>
          <p:spPr>
            <a:xfrm>
              <a:off x="4721600" y="2500400"/>
              <a:ext cx="509050" cy="235900"/>
            </a:xfrm>
            <a:custGeom>
              <a:avLst/>
              <a:gdLst/>
              <a:ahLst/>
              <a:cxnLst/>
              <a:rect l="l" t="t" r="r" b="b"/>
              <a:pathLst>
                <a:path w="20362" h="9436" extrusionOk="0">
                  <a:moveTo>
                    <a:pt x="20186" y="1"/>
                  </a:moveTo>
                  <a:lnTo>
                    <a:pt x="20098" y="45"/>
                  </a:lnTo>
                  <a:lnTo>
                    <a:pt x="18036" y="922"/>
                  </a:lnTo>
                  <a:lnTo>
                    <a:pt x="16193" y="1625"/>
                  </a:lnTo>
                  <a:lnTo>
                    <a:pt x="14262" y="2414"/>
                  </a:lnTo>
                  <a:lnTo>
                    <a:pt x="12287" y="3204"/>
                  </a:lnTo>
                  <a:lnTo>
                    <a:pt x="10313" y="4082"/>
                  </a:lnTo>
                  <a:lnTo>
                    <a:pt x="8250" y="5047"/>
                  </a:lnTo>
                  <a:lnTo>
                    <a:pt x="6144" y="6013"/>
                  </a:lnTo>
                  <a:lnTo>
                    <a:pt x="3994" y="7066"/>
                  </a:lnTo>
                  <a:lnTo>
                    <a:pt x="1800" y="8163"/>
                  </a:lnTo>
                  <a:lnTo>
                    <a:pt x="88" y="9128"/>
                  </a:lnTo>
                  <a:lnTo>
                    <a:pt x="45" y="9172"/>
                  </a:lnTo>
                  <a:lnTo>
                    <a:pt x="1" y="9216"/>
                  </a:lnTo>
                  <a:lnTo>
                    <a:pt x="1" y="9304"/>
                  </a:lnTo>
                  <a:lnTo>
                    <a:pt x="1" y="9347"/>
                  </a:lnTo>
                  <a:lnTo>
                    <a:pt x="88" y="9435"/>
                  </a:lnTo>
                  <a:lnTo>
                    <a:pt x="264" y="9435"/>
                  </a:lnTo>
                  <a:lnTo>
                    <a:pt x="1975" y="8470"/>
                  </a:lnTo>
                  <a:lnTo>
                    <a:pt x="4125" y="7373"/>
                  </a:lnTo>
                  <a:lnTo>
                    <a:pt x="6276" y="6364"/>
                  </a:lnTo>
                  <a:lnTo>
                    <a:pt x="8382" y="5354"/>
                  </a:lnTo>
                  <a:lnTo>
                    <a:pt x="10444" y="4433"/>
                  </a:lnTo>
                  <a:lnTo>
                    <a:pt x="12463" y="3555"/>
                  </a:lnTo>
                  <a:lnTo>
                    <a:pt x="14394" y="2722"/>
                  </a:lnTo>
                  <a:lnTo>
                    <a:pt x="16324" y="1932"/>
                  </a:lnTo>
                  <a:lnTo>
                    <a:pt x="18167" y="1230"/>
                  </a:lnTo>
                  <a:lnTo>
                    <a:pt x="20274" y="352"/>
                  </a:lnTo>
                  <a:lnTo>
                    <a:pt x="20317" y="308"/>
                  </a:lnTo>
                  <a:lnTo>
                    <a:pt x="20361" y="264"/>
                  </a:lnTo>
                  <a:lnTo>
                    <a:pt x="20361" y="176"/>
                  </a:lnTo>
                  <a:lnTo>
                    <a:pt x="20361" y="133"/>
                  </a:lnTo>
                  <a:lnTo>
                    <a:pt x="20317" y="45"/>
                  </a:lnTo>
                  <a:lnTo>
                    <a:pt x="2027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44" name="Google Shape;14844;p408"/>
            <p:cNvSpPr/>
            <p:nvPr/>
          </p:nvSpPr>
          <p:spPr>
            <a:xfrm>
              <a:off x="4766575" y="2636450"/>
              <a:ext cx="66950" cy="38400"/>
            </a:xfrm>
            <a:custGeom>
              <a:avLst/>
              <a:gdLst/>
              <a:ahLst/>
              <a:cxnLst/>
              <a:rect l="l" t="t" r="r" b="b"/>
              <a:pathLst>
                <a:path w="2678" h="1536" extrusionOk="0">
                  <a:moveTo>
                    <a:pt x="2414" y="0"/>
                  </a:moveTo>
                  <a:lnTo>
                    <a:pt x="89" y="1185"/>
                  </a:lnTo>
                  <a:lnTo>
                    <a:pt x="1" y="1229"/>
                  </a:lnTo>
                  <a:lnTo>
                    <a:pt x="1" y="1273"/>
                  </a:lnTo>
                  <a:lnTo>
                    <a:pt x="1" y="1360"/>
                  </a:lnTo>
                  <a:lnTo>
                    <a:pt x="1" y="1404"/>
                  </a:lnTo>
                  <a:lnTo>
                    <a:pt x="45" y="1492"/>
                  </a:lnTo>
                  <a:lnTo>
                    <a:pt x="176" y="1536"/>
                  </a:lnTo>
                  <a:lnTo>
                    <a:pt x="220" y="1492"/>
                  </a:lnTo>
                  <a:lnTo>
                    <a:pt x="2590" y="307"/>
                  </a:lnTo>
                  <a:lnTo>
                    <a:pt x="2634" y="263"/>
                  </a:lnTo>
                  <a:lnTo>
                    <a:pt x="2678" y="220"/>
                  </a:lnTo>
                  <a:lnTo>
                    <a:pt x="2678" y="132"/>
                  </a:lnTo>
                  <a:lnTo>
                    <a:pt x="2678" y="88"/>
                  </a:lnTo>
                  <a:lnTo>
                    <a:pt x="2634" y="44"/>
                  </a:lnTo>
                  <a:lnTo>
                    <a:pt x="254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45" name="Google Shape;14845;p408"/>
            <p:cNvSpPr/>
            <p:nvPr/>
          </p:nvSpPr>
          <p:spPr>
            <a:xfrm>
              <a:off x="4492325" y="2749425"/>
              <a:ext cx="69150" cy="48300"/>
            </a:xfrm>
            <a:custGeom>
              <a:avLst/>
              <a:gdLst/>
              <a:ahLst/>
              <a:cxnLst/>
              <a:rect l="l" t="t" r="r" b="b"/>
              <a:pathLst>
                <a:path w="2766" h="1932" extrusionOk="0">
                  <a:moveTo>
                    <a:pt x="2546" y="1"/>
                  </a:moveTo>
                  <a:lnTo>
                    <a:pt x="2502" y="45"/>
                  </a:lnTo>
                  <a:lnTo>
                    <a:pt x="45" y="1624"/>
                  </a:lnTo>
                  <a:lnTo>
                    <a:pt x="1" y="1668"/>
                  </a:lnTo>
                  <a:lnTo>
                    <a:pt x="1" y="1712"/>
                  </a:lnTo>
                  <a:lnTo>
                    <a:pt x="1" y="1800"/>
                  </a:lnTo>
                  <a:lnTo>
                    <a:pt x="1" y="1844"/>
                  </a:lnTo>
                  <a:lnTo>
                    <a:pt x="88" y="1888"/>
                  </a:lnTo>
                  <a:lnTo>
                    <a:pt x="176" y="1932"/>
                  </a:lnTo>
                  <a:lnTo>
                    <a:pt x="264" y="1888"/>
                  </a:lnTo>
                  <a:lnTo>
                    <a:pt x="2677" y="352"/>
                  </a:lnTo>
                  <a:lnTo>
                    <a:pt x="2721" y="308"/>
                  </a:lnTo>
                  <a:lnTo>
                    <a:pt x="2765" y="220"/>
                  </a:lnTo>
                  <a:lnTo>
                    <a:pt x="2765" y="176"/>
                  </a:lnTo>
                  <a:lnTo>
                    <a:pt x="2721" y="89"/>
                  </a:lnTo>
                  <a:lnTo>
                    <a:pt x="2677" y="45"/>
                  </a:lnTo>
                  <a:lnTo>
                    <a:pt x="263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46" name="Google Shape;14846;p408"/>
            <p:cNvSpPr/>
            <p:nvPr/>
          </p:nvSpPr>
          <p:spPr>
            <a:xfrm>
              <a:off x="4584475" y="2661675"/>
              <a:ext cx="72425" cy="46100"/>
            </a:xfrm>
            <a:custGeom>
              <a:avLst/>
              <a:gdLst/>
              <a:ahLst/>
              <a:cxnLst/>
              <a:rect l="l" t="t" r="r" b="b"/>
              <a:pathLst>
                <a:path w="2897" h="1844" extrusionOk="0">
                  <a:moveTo>
                    <a:pt x="2677" y="0"/>
                  </a:moveTo>
                  <a:lnTo>
                    <a:pt x="2633" y="44"/>
                  </a:lnTo>
                  <a:lnTo>
                    <a:pt x="88" y="1536"/>
                  </a:lnTo>
                  <a:lnTo>
                    <a:pt x="45" y="1580"/>
                  </a:lnTo>
                  <a:lnTo>
                    <a:pt x="1" y="1624"/>
                  </a:lnTo>
                  <a:lnTo>
                    <a:pt x="1" y="1712"/>
                  </a:lnTo>
                  <a:lnTo>
                    <a:pt x="1" y="1756"/>
                  </a:lnTo>
                  <a:lnTo>
                    <a:pt x="88" y="1843"/>
                  </a:lnTo>
                  <a:lnTo>
                    <a:pt x="264" y="1843"/>
                  </a:lnTo>
                  <a:lnTo>
                    <a:pt x="2809" y="351"/>
                  </a:lnTo>
                  <a:lnTo>
                    <a:pt x="2853" y="308"/>
                  </a:lnTo>
                  <a:lnTo>
                    <a:pt x="2897" y="220"/>
                  </a:lnTo>
                  <a:lnTo>
                    <a:pt x="2897" y="176"/>
                  </a:lnTo>
                  <a:lnTo>
                    <a:pt x="2853" y="88"/>
                  </a:lnTo>
                  <a:lnTo>
                    <a:pt x="2809" y="44"/>
                  </a:lnTo>
                  <a:lnTo>
                    <a:pt x="276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47" name="Google Shape;14847;p408"/>
            <p:cNvSpPr/>
            <p:nvPr/>
          </p:nvSpPr>
          <p:spPr>
            <a:xfrm>
              <a:off x="5248175" y="2451050"/>
              <a:ext cx="158000" cy="83400"/>
            </a:xfrm>
            <a:custGeom>
              <a:avLst/>
              <a:gdLst/>
              <a:ahLst/>
              <a:cxnLst/>
              <a:rect l="l" t="t" r="r" b="b"/>
              <a:pathLst>
                <a:path w="6320" h="3336" extrusionOk="0">
                  <a:moveTo>
                    <a:pt x="6144" y="0"/>
                  </a:moveTo>
                  <a:lnTo>
                    <a:pt x="6056" y="44"/>
                  </a:lnTo>
                  <a:lnTo>
                    <a:pt x="3335" y="1492"/>
                  </a:lnTo>
                  <a:lnTo>
                    <a:pt x="132" y="2984"/>
                  </a:lnTo>
                  <a:lnTo>
                    <a:pt x="44" y="3028"/>
                  </a:lnTo>
                  <a:lnTo>
                    <a:pt x="44" y="3072"/>
                  </a:lnTo>
                  <a:lnTo>
                    <a:pt x="0" y="3160"/>
                  </a:lnTo>
                  <a:lnTo>
                    <a:pt x="44" y="3204"/>
                  </a:lnTo>
                  <a:lnTo>
                    <a:pt x="88" y="3291"/>
                  </a:lnTo>
                  <a:lnTo>
                    <a:pt x="176" y="3335"/>
                  </a:lnTo>
                  <a:lnTo>
                    <a:pt x="264" y="3291"/>
                  </a:lnTo>
                  <a:lnTo>
                    <a:pt x="3467" y="1799"/>
                  </a:lnTo>
                  <a:lnTo>
                    <a:pt x="6231" y="351"/>
                  </a:lnTo>
                  <a:lnTo>
                    <a:pt x="6275" y="308"/>
                  </a:lnTo>
                  <a:lnTo>
                    <a:pt x="6319" y="264"/>
                  </a:lnTo>
                  <a:lnTo>
                    <a:pt x="6319" y="176"/>
                  </a:lnTo>
                  <a:lnTo>
                    <a:pt x="6275" y="132"/>
                  </a:lnTo>
                  <a:lnTo>
                    <a:pt x="6231" y="44"/>
                  </a:lnTo>
                  <a:lnTo>
                    <a:pt x="6188" y="44"/>
                  </a:lnTo>
                  <a:lnTo>
                    <a:pt x="614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48" name="Google Shape;14848;p408"/>
            <p:cNvSpPr/>
            <p:nvPr/>
          </p:nvSpPr>
          <p:spPr>
            <a:xfrm>
              <a:off x="5221850" y="2453250"/>
              <a:ext cx="110825" cy="55950"/>
            </a:xfrm>
            <a:custGeom>
              <a:avLst/>
              <a:gdLst/>
              <a:ahLst/>
              <a:cxnLst/>
              <a:rect l="l" t="t" r="r" b="b"/>
              <a:pathLst>
                <a:path w="4433" h="2238" extrusionOk="0">
                  <a:moveTo>
                    <a:pt x="4169" y="0"/>
                  </a:moveTo>
                  <a:lnTo>
                    <a:pt x="2107" y="1009"/>
                  </a:lnTo>
                  <a:lnTo>
                    <a:pt x="88" y="1931"/>
                  </a:lnTo>
                  <a:lnTo>
                    <a:pt x="44" y="1931"/>
                  </a:lnTo>
                  <a:lnTo>
                    <a:pt x="0" y="2019"/>
                  </a:lnTo>
                  <a:lnTo>
                    <a:pt x="0" y="2062"/>
                  </a:lnTo>
                  <a:lnTo>
                    <a:pt x="0" y="2150"/>
                  </a:lnTo>
                  <a:lnTo>
                    <a:pt x="88" y="2238"/>
                  </a:lnTo>
                  <a:lnTo>
                    <a:pt x="264" y="2238"/>
                  </a:lnTo>
                  <a:lnTo>
                    <a:pt x="2238" y="1317"/>
                  </a:lnTo>
                  <a:lnTo>
                    <a:pt x="4344" y="351"/>
                  </a:lnTo>
                  <a:lnTo>
                    <a:pt x="4388" y="307"/>
                  </a:lnTo>
                  <a:lnTo>
                    <a:pt x="4432" y="220"/>
                  </a:lnTo>
                  <a:lnTo>
                    <a:pt x="4432" y="176"/>
                  </a:lnTo>
                  <a:lnTo>
                    <a:pt x="4432" y="88"/>
                  </a:lnTo>
                  <a:lnTo>
                    <a:pt x="4388" y="44"/>
                  </a:lnTo>
                  <a:lnTo>
                    <a:pt x="430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49" name="Google Shape;14849;p408"/>
            <p:cNvSpPr/>
            <p:nvPr/>
          </p:nvSpPr>
          <p:spPr>
            <a:xfrm>
              <a:off x="2583525" y="3619350"/>
              <a:ext cx="11000" cy="43925"/>
            </a:xfrm>
            <a:custGeom>
              <a:avLst/>
              <a:gdLst/>
              <a:ahLst/>
              <a:cxnLst/>
              <a:rect l="l" t="t" r="r" b="b"/>
              <a:pathLst>
                <a:path w="440" h="1757" extrusionOk="0">
                  <a:moveTo>
                    <a:pt x="220" y="1"/>
                  </a:moveTo>
                  <a:lnTo>
                    <a:pt x="176" y="45"/>
                  </a:lnTo>
                  <a:lnTo>
                    <a:pt x="132" y="89"/>
                  </a:lnTo>
                  <a:lnTo>
                    <a:pt x="88" y="176"/>
                  </a:lnTo>
                  <a:lnTo>
                    <a:pt x="1" y="1581"/>
                  </a:lnTo>
                  <a:lnTo>
                    <a:pt x="1" y="1624"/>
                  </a:lnTo>
                  <a:lnTo>
                    <a:pt x="44" y="1668"/>
                  </a:lnTo>
                  <a:lnTo>
                    <a:pt x="88" y="1712"/>
                  </a:lnTo>
                  <a:lnTo>
                    <a:pt x="176" y="1756"/>
                  </a:lnTo>
                  <a:lnTo>
                    <a:pt x="308" y="1712"/>
                  </a:lnTo>
                  <a:lnTo>
                    <a:pt x="352" y="1581"/>
                  </a:lnTo>
                  <a:lnTo>
                    <a:pt x="439" y="176"/>
                  </a:lnTo>
                  <a:lnTo>
                    <a:pt x="439" y="133"/>
                  </a:lnTo>
                  <a:lnTo>
                    <a:pt x="395" y="45"/>
                  </a:lnTo>
                  <a:lnTo>
                    <a:pt x="35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50" name="Google Shape;14850;p408"/>
            <p:cNvSpPr/>
            <p:nvPr/>
          </p:nvSpPr>
          <p:spPr>
            <a:xfrm>
              <a:off x="2531975" y="3816825"/>
              <a:ext cx="28550" cy="37325"/>
            </a:xfrm>
            <a:custGeom>
              <a:avLst/>
              <a:gdLst/>
              <a:ahLst/>
              <a:cxnLst/>
              <a:rect l="l" t="t" r="r" b="b"/>
              <a:pathLst>
                <a:path w="1142" h="1493" extrusionOk="0">
                  <a:moveTo>
                    <a:pt x="922" y="0"/>
                  </a:moveTo>
                  <a:lnTo>
                    <a:pt x="878" y="44"/>
                  </a:lnTo>
                  <a:lnTo>
                    <a:pt x="834" y="88"/>
                  </a:lnTo>
                  <a:lnTo>
                    <a:pt x="0" y="1229"/>
                  </a:lnTo>
                  <a:lnTo>
                    <a:pt x="0" y="1317"/>
                  </a:lnTo>
                  <a:lnTo>
                    <a:pt x="0" y="1361"/>
                  </a:lnTo>
                  <a:lnTo>
                    <a:pt x="0" y="1448"/>
                  </a:lnTo>
                  <a:lnTo>
                    <a:pt x="44" y="1492"/>
                  </a:lnTo>
                  <a:lnTo>
                    <a:pt x="263" y="1492"/>
                  </a:lnTo>
                  <a:lnTo>
                    <a:pt x="307" y="1448"/>
                  </a:lnTo>
                  <a:lnTo>
                    <a:pt x="1097" y="308"/>
                  </a:lnTo>
                  <a:lnTo>
                    <a:pt x="1141" y="220"/>
                  </a:lnTo>
                  <a:lnTo>
                    <a:pt x="1141" y="176"/>
                  </a:lnTo>
                  <a:lnTo>
                    <a:pt x="1097" y="88"/>
                  </a:lnTo>
                  <a:lnTo>
                    <a:pt x="1053" y="44"/>
                  </a:lnTo>
                  <a:lnTo>
                    <a:pt x="100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51" name="Google Shape;14851;p408"/>
            <p:cNvSpPr/>
            <p:nvPr/>
          </p:nvSpPr>
          <p:spPr>
            <a:xfrm>
              <a:off x="2790850" y="3734550"/>
              <a:ext cx="36250" cy="30725"/>
            </a:xfrm>
            <a:custGeom>
              <a:avLst/>
              <a:gdLst/>
              <a:ahLst/>
              <a:cxnLst/>
              <a:rect l="l" t="t" r="r" b="b"/>
              <a:pathLst>
                <a:path w="1450" h="1229" extrusionOk="0">
                  <a:moveTo>
                    <a:pt x="177" y="0"/>
                  </a:moveTo>
                  <a:lnTo>
                    <a:pt x="89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45" y="264"/>
                  </a:lnTo>
                  <a:lnTo>
                    <a:pt x="89" y="307"/>
                  </a:lnTo>
                  <a:lnTo>
                    <a:pt x="1186" y="1185"/>
                  </a:lnTo>
                  <a:lnTo>
                    <a:pt x="1274" y="1229"/>
                  </a:lnTo>
                  <a:lnTo>
                    <a:pt x="1361" y="1229"/>
                  </a:lnTo>
                  <a:lnTo>
                    <a:pt x="1405" y="1185"/>
                  </a:lnTo>
                  <a:lnTo>
                    <a:pt x="1449" y="1097"/>
                  </a:lnTo>
                  <a:lnTo>
                    <a:pt x="1449" y="1053"/>
                  </a:lnTo>
                  <a:lnTo>
                    <a:pt x="1449" y="966"/>
                  </a:lnTo>
                  <a:lnTo>
                    <a:pt x="1405" y="922"/>
                  </a:lnTo>
                  <a:lnTo>
                    <a:pt x="308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52" name="Google Shape;14852;p408"/>
            <p:cNvSpPr/>
            <p:nvPr/>
          </p:nvSpPr>
          <p:spPr>
            <a:xfrm>
              <a:off x="2285150" y="4725150"/>
              <a:ext cx="47175" cy="14275"/>
            </a:xfrm>
            <a:custGeom>
              <a:avLst/>
              <a:gdLst/>
              <a:ahLst/>
              <a:cxnLst/>
              <a:rect l="l" t="t" r="r" b="b"/>
              <a:pathLst>
                <a:path w="1887" h="571" extrusionOk="0">
                  <a:moveTo>
                    <a:pt x="1668" y="0"/>
                  </a:moveTo>
                  <a:lnTo>
                    <a:pt x="132" y="220"/>
                  </a:lnTo>
                  <a:lnTo>
                    <a:pt x="88" y="220"/>
                  </a:lnTo>
                  <a:lnTo>
                    <a:pt x="0" y="264"/>
                  </a:lnTo>
                  <a:lnTo>
                    <a:pt x="0" y="351"/>
                  </a:lnTo>
                  <a:lnTo>
                    <a:pt x="0" y="395"/>
                  </a:lnTo>
                  <a:lnTo>
                    <a:pt x="44" y="527"/>
                  </a:lnTo>
                  <a:lnTo>
                    <a:pt x="176" y="571"/>
                  </a:lnTo>
                  <a:lnTo>
                    <a:pt x="1711" y="351"/>
                  </a:lnTo>
                  <a:lnTo>
                    <a:pt x="1799" y="351"/>
                  </a:lnTo>
                  <a:lnTo>
                    <a:pt x="1843" y="307"/>
                  </a:lnTo>
                  <a:lnTo>
                    <a:pt x="1887" y="220"/>
                  </a:lnTo>
                  <a:lnTo>
                    <a:pt x="1887" y="176"/>
                  </a:lnTo>
                  <a:lnTo>
                    <a:pt x="1843" y="88"/>
                  </a:lnTo>
                  <a:lnTo>
                    <a:pt x="1799" y="44"/>
                  </a:lnTo>
                  <a:lnTo>
                    <a:pt x="175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53" name="Google Shape;14853;p408"/>
            <p:cNvSpPr/>
            <p:nvPr/>
          </p:nvSpPr>
          <p:spPr>
            <a:xfrm>
              <a:off x="2232475" y="4129475"/>
              <a:ext cx="879825" cy="325825"/>
            </a:xfrm>
            <a:custGeom>
              <a:avLst/>
              <a:gdLst/>
              <a:ahLst/>
              <a:cxnLst/>
              <a:rect l="l" t="t" r="r" b="b"/>
              <a:pathLst>
                <a:path w="35193" h="13033" extrusionOk="0">
                  <a:moveTo>
                    <a:pt x="23828" y="0"/>
                  </a:moveTo>
                  <a:lnTo>
                    <a:pt x="22424" y="44"/>
                  </a:lnTo>
                  <a:lnTo>
                    <a:pt x="22336" y="44"/>
                  </a:lnTo>
                  <a:lnTo>
                    <a:pt x="21809" y="220"/>
                  </a:lnTo>
                  <a:lnTo>
                    <a:pt x="21766" y="220"/>
                  </a:lnTo>
                  <a:lnTo>
                    <a:pt x="20537" y="1317"/>
                  </a:lnTo>
                  <a:lnTo>
                    <a:pt x="19703" y="1931"/>
                  </a:lnTo>
                  <a:lnTo>
                    <a:pt x="19045" y="2501"/>
                  </a:lnTo>
                  <a:lnTo>
                    <a:pt x="17948" y="3423"/>
                  </a:lnTo>
                  <a:lnTo>
                    <a:pt x="17377" y="3906"/>
                  </a:lnTo>
                  <a:lnTo>
                    <a:pt x="16851" y="4344"/>
                  </a:lnTo>
                  <a:lnTo>
                    <a:pt x="16324" y="4695"/>
                  </a:lnTo>
                  <a:lnTo>
                    <a:pt x="15754" y="5003"/>
                  </a:lnTo>
                  <a:lnTo>
                    <a:pt x="15052" y="5266"/>
                  </a:lnTo>
                  <a:lnTo>
                    <a:pt x="14174" y="5485"/>
                  </a:lnTo>
                  <a:lnTo>
                    <a:pt x="13077" y="5749"/>
                  </a:lnTo>
                  <a:lnTo>
                    <a:pt x="11673" y="5968"/>
                  </a:lnTo>
                  <a:lnTo>
                    <a:pt x="11629" y="6012"/>
                  </a:lnTo>
                  <a:lnTo>
                    <a:pt x="10269" y="6626"/>
                  </a:lnTo>
                  <a:lnTo>
                    <a:pt x="10225" y="6670"/>
                  </a:lnTo>
                  <a:lnTo>
                    <a:pt x="9611" y="7240"/>
                  </a:lnTo>
                  <a:lnTo>
                    <a:pt x="9567" y="7284"/>
                  </a:lnTo>
                  <a:lnTo>
                    <a:pt x="8163" y="10093"/>
                  </a:lnTo>
                  <a:lnTo>
                    <a:pt x="7022" y="11541"/>
                  </a:lnTo>
                  <a:lnTo>
                    <a:pt x="5705" y="12506"/>
                  </a:lnTo>
                  <a:lnTo>
                    <a:pt x="5091" y="12682"/>
                  </a:lnTo>
                  <a:lnTo>
                    <a:pt x="3906" y="12506"/>
                  </a:lnTo>
                  <a:lnTo>
                    <a:pt x="1537" y="11848"/>
                  </a:lnTo>
                  <a:lnTo>
                    <a:pt x="264" y="11365"/>
                  </a:lnTo>
                  <a:lnTo>
                    <a:pt x="89" y="11365"/>
                  </a:lnTo>
                  <a:lnTo>
                    <a:pt x="45" y="11409"/>
                  </a:lnTo>
                  <a:lnTo>
                    <a:pt x="1" y="11497"/>
                  </a:lnTo>
                  <a:lnTo>
                    <a:pt x="1" y="11541"/>
                  </a:lnTo>
                  <a:lnTo>
                    <a:pt x="45" y="11629"/>
                  </a:lnTo>
                  <a:lnTo>
                    <a:pt x="45" y="11672"/>
                  </a:lnTo>
                  <a:lnTo>
                    <a:pt x="132" y="11716"/>
                  </a:lnTo>
                  <a:lnTo>
                    <a:pt x="1449" y="12155"/>
                  </a:lnTo>
                  <a:lnTo>
                    <a:pt x="3818" y="12857"/>
                  </a:lnTo>
                  <a:lnTo>
                    <a:pt x="3862" y="12857"/>
                  </a:lnTo>
                  <a:lnTo>
                    <a:pt x="5091" y="13033"/>
                  </a:lnTo>
                  <a:lnTo>
                    <a:pt x="5135" y="13033"/>
                  </a:lnTo>
                  <a:lnTo>
                    <a:pt x="5837" y="12857"/>
                  </a:lnTo>
                  <a:lnTo>
                    <a:pt x="5881" y="12813"/>
                  </a:lnTo>
                  <a:lnTo>
                    <a:pt x="7241" y="11804"/>
                  </a:lnTo>
                  <a:lnTo>
                    <a:pt x="7285" y="11760"/>
                  </a:lnTo>
                  <a:lnTo>
                    <a:pt x="8426" y="10312"/>
                  </a:lnTo>
                  <a:lnTo>
                    <a:pt x="8470" y="10268"/>
                  </a:lnTo>
                  <a:lnTo>
                    <a:pt x="9874" y="7504"/>
                  </a:lnTo>
                  <a:lnTo>
                    <a:pt x="10444" y="6933"/>
                  </a:lnTo>
                  <a:lnTo>
                    <a:pt x="11761" y="6319"/>
                  </a:lnTo>
                  <a:lnTo>
                    <a:pt x="13165" y="6056"/>
                  </a:lnTo>
                  <a:lnTo>
                    <a:pt x="14306" y="5836"/>
                  </a:lnTo>
                  <a:lnTo>
                    <a:pt x="15227" y="5573"/>
                  </a:lnTo>
                  <a:lnTo>
                    <a:pt x="15929" y="5266"/>
                  </a:lnTo>
                  <a:lnTo>
                    <a:pt x="16544" y="4959"/>
                  </a:lnTo>
                  <a:lnTo>
                    <a:pt x="17070" y="4608"/>
                  </a:lnTo>
                  <a:lnTo>
                    <a:pt x="17597" y="4213"/>
                  </a:lnTo>
                  <a:lnTo>
                    <a:pt x="18167" y="3686"/>
                  </a:lnTo>
                  <a:lnTo>
                    <a:pt x="19264" y="2765"/>
                  </a:lnTo>
                  <a:lnTo>
                    <a:pt x="19923" y="2194"/>
                  </a:lnTo>
                  <a:lnTo>
                    <a:pt x="20756" y="1580"/>
                  </a:lnTo>
                  <a:lnTo>
                    <a:pt x="21941" y="527"/>
                  </a:lnTo>
                  <a:lnTo>
                    <a:pt x="22424" y="395"/>
                  </a:lnTo>
                  <a:lnTo>
                    <a:pt x="23784" y="351"/>
                  </a:lnTo>
                  <a:lnTo>
                    <a:pt x="25144" y="351"/>
                  </a:lnTo>
                  <a:lnTo>
                    <a:pt x="26461" y="395"/>
                  </a:lnTo>
                  <a:lnTo>
                    <a:pt x="27733" y="527"/>
                  </a:lnTo>
                  <a:lnTo>
                    <a:pt x="28348" y="615"/>
                  </a:lnTo>
                  <a:lnTo>
                    <a:pt x="28962" y="746"/>
                  </a:lnTo>
                  <a:lnTo>
                    <a:pt x="29576" y="878"/>
                  </a:lnTo>
                  <a:lnTo>
                    <a:pt x="30191" y="1097"/>
                  </a:lnTo>
                  <a:lnTo>
                    <a:pt x="30805" y="1317"/>
                  </a:lnTo>
                  <a:lnTo>
                    <a:pt x="31419" y="1580"/>
                  </a:lnTo>
                  <a:lnTo>
                    <a:pt x="32034" y="1887"/>
                  </a:lnTo>
                  <a:lnTo>
                    <a:pt x="32648" y="2238"/>
                  </a:lnTo>
                  <a:lnTo>
                    <a:pt x="34271" y="3291"/>
                  </a:lnTo>
                  <a:lnTo>
                    <a:pt x="34886" y="3949"/>
                  </a:lnTo>
                  <a:lnTo>
                    <a:pt x="34930" y="3993"/>
                  </a:lnTo>
                  <a:lnTo>
                    <a:pt x="35017" y="4037"/>
                  </a:lnTo>
                  <a:lnTo>
                    <a:pt x="35061" y="3993"/>
                  </a:lnTo>
                  <a:lnTo>
                    <a:pt x="35105" y="3993"/>
                  </a:lnTo>
                  <a:lnTo>
                    <a:pt x="35149" y="3906"/>
                  </a:lnTo>
                  <a:lnTo>
                    <a:pt x="35193" y="3862"/>
                  </a:lnTo>
                  <a:lnTo>
                    <a:pt x="35193" y="3774"/>
                  </a:lnTo>
                  <a:lnTo>
                    <a:pt x="35149" y="3730"/>
                  </a:lnTo>
                  <a:lnTo>
                    <a:pt x="34491" y="3028"/>
                  </a:lnTo>
                  <a:lnTo>
                    <a:pt x="32823" y="1931"/>
                  </a:lnTo>
                  <a:lnTo>
                    <a:pt x="32209" y="1580"/>
                  </a:lnTo>
                  <a:lnTo>
                    <a:pt x="31595" y="1273"/>
                  </a:lnTo>
                  <a:lnTo>
                    <a:pt x="30980" y="966"/>
                  </a:lnTo>
                  <a:lnTo>
                    <a:pt x="30322" y="746"/>
                  </a:lnTo>
                  <a:lnTo>
                    <a:pt x="29708" y="571"/>
                  </a:lnTo>
                  <a:lnTo>
                    <a:pt x="29094" y="395"/>
                  </a:lnTo>
                  <a:lnTo>
                    <a:pt x="28435" y="264"/>
                  </a:lnTo>
                  <a:lnTo>
                    <a:pt x="27821" y="176"/>
                  </a:lnTo>
                  <a:lnTo>
                    <a:pt x="26505" y="44"/>
                  </a:lnTo>
                  <a:lnTo>
                    <a:pt x="2518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54" name="Google Shape;14854;p408"/>
            <p:cNvSpPr/>
            <p:nvPr/>
          </p:nvSpPr>
          <p:spPr>
            <a:xfrm>
              <a:off x="2228100" y="4100950"/>
              <a:ext cx="934675" cy="336800"/>
            </a:xfrm>
            <a:custGeom>
              <a:avLst/>
              <a:gdLst/>
              <a:ahLst/>
              <a:cxnLst/>
              <a:rect l="l" t="t" r="r" b="b"/>
              <a:pathLst>
                <a:path w="37387" h="13472" extrusionOk="0">
                  <a:moveTo>
                    <a:pt x="29707" y="0"/>
                  </a:moveTo>
                  <a:lnTo>
                    <a:pt x="25539" y="44"/>
                  </a:lnTo>
                  <a:lnTo>
                    <a:pt x="22204" y="176"/>
                  </a:lnTo>
                  <a:lnTo>
                    <a:pt x="22160" y="176"/>
                  </a:lnTo>
                  <a:lnTo>
                    <a:pt x="21370" y="571"/>
                  </a:lnTo>
                  <a:lnTo>
                    <a:pt x="21282" y="615"/>
                  </a:lnTo>
                  <a:lnTo>
                    <a:pt x="20010" y="2063"/>
                  </a:lnTo>
                  <a:lnTo>
                    <a:pt x="18167" y="3599"/>
                  </a:lnTo>
                  <a:lnTo>
                    <a:pt x="16368" y="5090"/>
                  </a:lnTo>
                  <a:lnTo>
                    <a:pt x="15183" y="5573"/>
                  </a:lnTo>
                  <a:lnTo>
                    <a:pt x="14569" y="5793"/>
                  </a:lnTo>
                  <a:lnTo>
                    <a:pt x="13998" y="5924"/>
                  </a:lnTo>
                  <a:lnTo>
                    <a:pt x="12857" y="6144"/>
                  </a:lnTo>
                  <a:lnTo>
                    <a:pt x="12243" y="6231"/>
                  </a:lnTo>
                  <a:lnTo>
                    <a:pt x="11629" y="6363"/>
                  </a:lnTo>
                  <a:lnTo>
                    <a:pt x="11058" y="6539"/>
                  </a:lnTo>
                  <a:lnTo>
                    <a:pt x="10488" y="6758"/>
                  </a:lnTo>
                  <a:lnTo>
                    <a:pt x="10224" y="6890"/>
                  </a:lnTo>
                  <a:lnTo>
                    <a:pt x="9961" y="7065"/>
                  </a:lnTo>
                  <a:lnTo>
                    <a:pt x="9698" y="7284"/>
                  </a:lnTo>
                  <a:lnTo>
                    <a:pt x="9478" y="7504"/>
                  </a:lnTo>
                  <a:lnTo>
                    <a:pt x="9259" y="7767"/>
                  </a:lnTo>
                  <a:lnTo>
                    <a:pt x="8996" y="8118"/>
                  </a:lnTo>
                  <a:lnTo>
                    <a:pt x="8820" y="8469"/>
                  </a:lnTo>
                  <a:lnTo>
                    <a:pt x="8601" y="8820"/>
                  </a:lnTo>
                  <a:lnTo>
                    <a:pt x="6802" y="12506"/>
                  </a:lnTo>
                  <a:lnTo>
                    <a:pt x="5968" y="12813"/>
                  </a:lnTo>
                  <a:lnTo>
                    <a:pt x="4608" y="13121"/>
                  </a:lnTo>
                  <a:lnTo>
                    <a:pt x="3906" y="12989"/>
                  </a:lnTo>
                  <a:lnTo>
                    <a:pt x="1712" y="12155"/>
                  </a:lnTo>
                  <a:lnTo>
                    <a:pt x="220" y="11585"/>
                  </a:lnTo>
                  <a:lnTo>
                    <a:pt x="88" y="11585"/>
                  </a:lnTo>
                  <a:lnTo>
                    <a:pt x="44" y="11629"/>
                  </a:lnTo>
                  <a:lnTo>
                    <a:pt x="0" y="11716"/>
                  </a:lnTo>
                  <a:lnTo>
                    <a:pt x="0" y="11760"/>
                  </a:lnTo>
                  <a:lnTo>
                    <a:pt x="0" y="11848"/>
                  </a:lnTo>
                  <a:lnTo>
                    <a:pt x="44" y="11892"/>
                  </a:lnTo>
                  <a:lnTo>
                    <a:pt x="88" y="11936"/>
                  </a:lnTo>
                  <a:lnTo>
                    <a:pt x="1580" y="12506"/>
                  </a:lnTo>
                  <a:lnTo>
                    <a:pt x="3818" y="13296"/>
                  </a:lnTo>
                  <a:lnTo>
                    <a:pt x="4564" y="13472"/>
                  </a:lnTo>
                  <a:lnTo>
                    <a:pt x="4652" y="13472"/>
                  </a:lnTo>
                  <a:lnTo>
                    <a:pt x="6100" y="13121"/>
                  </a:lnTo>
                  <a:lnTo>
                    <a:pt x="6977" y="12813"/>
                  </a:lnTo>
                  <a:lnTo>
                    <a:pt x="7065" y="12726"/>
                  </a:lnTo>
                  <a:lnTo>
                    <a:pt x="8908" y="8996"/>
                  </a:lnTo>
                  <a:lnTo>
                    <a:pt x="9084" y="8645"/>
                  </a:lnTo>
                  <a:lnTo>
                    <a:pt x="9303" y="8294"/>
                  </a:lnTo>
                  <a:lnTo>
                    <a:pt x="9522" y="8030"/>
                  </a:lnTo>
                  <a:lnTo>
                    <a:pt x="9742" y="7767"/>
                  </a:lnTo>
                  <a:lnTo>
                    <a:pt x="9961" y="7548"/>
                  </a:lnTo>
                  <a:lnTo>
                    <a:pt x="10181" y="7372"/>
                  </a:lnTo>
                  <a:lnTo>
                    <a:pt x="10663" y="7065"/>
                  </a:lnTo>
                  <a:lnTo>
                    <a:pt x="11190" y="6846"/>
                  </a:lnTo>
                  <a:lnTo>
                    <a:pt x="11716" y="6670"/>
                  </a:lnTo>
                  <a:lnTo>
                    <a:pt x="12287" y="6582"/>
                  </a:lnTo>
                  <a:lnTo>
                    <a:pt x="12901" y="6495"/>
                  </a:lnTo>
                  <a:lnTo>
                    <a:pt x="14086" y="6275"/>
                  </a:lnTo>
                  <a:lnTo>
                    <a:pt x="14700" y="6144"/>
                  </a:lnTo>
                  <a:lnTo>
                    <a:pt x="15315" y="5924"/>
                  </a:lnTo>
                  <a:lnTo>
                    <a:pt x="16499" y="5398"/>
                  </a:lnTo>
                  <a:lnTo>
                    <a:pt x="16543" y="5354"/>
                  </a:lnTo>
                  <a:lnTo>
                    <a:pt x="18430" y="3862"/>
                  </a:lnTo>
                  <a:lnTo>
                    <a:pt x="20229" y="2326"/>
                  </a:lnTo>
                  <a:lnTo>
                    <a:pt x="20273" y="2326"/>
                  </a:lnTo>
                  <a:lnTo>
                    <a:pt x="21546" y="878"/>
                  </a:lnTo>
                  <a:lnTo>
                    <a:pt x="22248" y="527"/>
                  </a:lnTo>
                  <a:lnTo>
                    <a:pt x="25539" y="395"/>
                  </a:lnTo>
                  <a:lnTo>
                    <a:pt x="29664" y="351"/>
                  </a:lnTo>
                  <a:lnTo>
                    <a:pt x="33042" y="2282"/>
                  </a:lnTo>
                  <a:lnTo>
                    <a:pt x="34973" y="3642"/>
                  </a:lnTo>
                  <a:lnTo>
                    <a:pt x="36772" y="5222"/>
                  </a:lnTo>
                  <a:lnTo>
                    <a:pt x="36816" y="5222"/>
                  </a:lnTo>
                  <a:lnTo>
                    <a:pt x="37123" y="5398"/>
                  </a:lnTo>
                  <a:lnTo>
                    <a:pt x="37167" y="5442"/>
                  </a:lnTo>
                  <a:lnTo>
                    <a:pt x="37255" y="5442"/>
                  </a:lnTo>
                  <a:lnTo>
                    <a:pt x="37299" y="5398"/>
                  </a:lnTo>
                  <a:lnTo>
                    <a:pt x="37343" y="5354"/>
                  </a:lnTo>
                  <a:lnTo>
                    <a:pt x="37386" y="5310"/>
                  </a:lnTo>
                  <a:lnTo>
                    <a:pt x="37386" y="5222"/>
                  </a:lnTo>
                  <a:lnTo>
                    <a:pt x="37343" y="5178"/>
                  </a:lnTo>
                  <a:lnTo>
                    <a:pt x="37299" y="5134"/>
                  </a:lnTo>
                  <a:lnTo>
                    <a:pt x="36992" y="4959"/>
                  </a:lnTo>
                  <a:lnTo>
                    <a:pt x="35192" y="3379"/>
                  </a:lnTo>
                  <a:lnTo>
                    <a:pt x="35149" y="3335"/>
                  </a:lnTo>
                  <a:lnTo>
                    <a:pt x="33218" y="2019"/>
                  </a:lnTo>
                  <a:lnTo>
                    <a:pt x="2979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55" name="Google Shape;14855;p408"/>
            <p:cNvSpPr/>
            <p:nvPr/>
          </p:nvSpPr>
          <p:spPr>
            <a:xfrm>
              <a:off x="2245650" y="4054875"/>
              <a:ext cx="1314250" cy="359850"/>
            </a:xfrm>
            <a:custGeom>
              <a:avLst/>
              <a:gdLst/>
              <a:ahLst/>
              <a:cxnLst/>
              <a:rect l="l" t="t" r="r" b="b"/>
              <a:pathLst>
                <a:path w="52570" h="14394" extrusionOk="0">
                  <a:moveTo>
                    <a:pt x="26680" y="0"/>
                  </a:moveTo>
                  <a:lnTo>
                    <a:pt x="24091" y="176"/>
                  </a:lnTo>
                  <a:lnTo>
                    <a:pt x="24047" y="220"/>
                  </a:lnTo>
                  <a:lnTo>
                    <a:pt x="22862" y="439"/>
                  </a:lnTo>
                  <a:lnTo>
                    <a:pt x="22818" y="439"/>
                  </a:lnTo>
                  <a:lnTo>
                    <a:pt x="22292" y="746"/>
                  </a:lnTo>
                  <a:lnTo>
                    <a:pt x="21019" y="834"/>
                  </a:lnTo>
                  <a:lnTo>
                    <a:pt x="20888" y="878"/>
                  </a:lnTo>
                  <a:lnTo>
                    <a:pt x="19659" y="2063"/>
                  </a:lnTo>
                  <a:lnTo>
                    <a:pt x="19615" y="2107"/>
                  </a:lnTo>
                  <a:lnTo>
                    <a:pt x="19045" y="3072"/>
                  </a:lnTo>
                  <a:lnTo>
                    <a:pt x="18167" y="3862"/>
                  </a:lnTo>
                  <a:lnTo>
                    <a:pt x="16280" y="5573"/>
                  </a:lnTo>
                  <a:lnTo>
                    <a:pt x="15095" y="6451"/>
                  </a:lnTo>
                  <a:lnTo>
                    <a:pt x="14349" y="6758"/>
                  </a:lnTo>
                  <a:lnTo>
                    <a:pt x="11322" y="7285"/>
                  </a:lnTo>
                  <a:lnTo>
                    <a:pt x="9566" y="7811"/>
                  </a:lnTo>
                  <a:lnTo>
                    <a:pt x="9522" y="7855"/>
                  </a:lnTo>
                  <a:lnTo>
                    <a:pt x="8645" y="8338"/>
                  </a:lnTo>
                  <a:lnTo>
                    <a:pt x="8601" y="8382"/>
                  </a:lnTo>
                  <a:lnTo>
                    <a:pt x="7855" y="9171"/>
                  </a:lnTo>
                  <a:lnTo>
                    <a:pt x="7811" y="9215"/>
                  </a:lnTo>
                  <a:lnTo>
                    <a:pt x="7197" y="10268"/>
                  </a:lnTo>
                  <a:lnTo>
                    <a:pt x="5705" y="13603"/>
                  </a:lnTo>
                  <a:lnTo>
                    <a:pt x="5091" y="13823"/>
                  </a:lnTo>
                  <a:lnTo>
                    <a:pt x="3862" y="14042"/>
                  </a:lnTo>
                  <a:lnTo>
                    <a:pt x="2940" y="13867"/>
                  </a:lnTo>
                  <a:lnTo>
                    <a:pt x="264" y="12857"/>
                  </a:lnTo>
                  <a:lnTo>
                    <a:pt x="132" y="12857"/>
                  </a:lnTo>
                  <a:lnTo>
                    <a:pt x="44" y="12901"/>
                  </a:lnTo>
                  <a:lnTo>
                    <a:pt x="44" y="12989"/>
                  </a:lnTo>
                  <a:lnTo>
                    <a:pt x="0" y="13033"/>
                  </a:lnTo>
                  <a:lnTo>
                    <a:pt x="44" y="13121"/>
                  </a:lnTo>
                  <a:lnTo>
                    <a:pt x="88" y="13164"/>
                  </a:lnTo>
                  <a:lnTo>
                    <a:pt x="132" y="13208"/>
                  </a:lnTo>
                  <a:lnTo>
                    <a:pt x="2853" y="14218"/>
                  </a:lnTo>
                  <a:lnTo>
                    <a:pt x="2896" y="14218"/>
                  </a:lnTo>
                  <a:lnTo>
                    <a:pt x="3818" y="14393"/>
                  </a:lnTo>
                  <a:lnTo>
                    <a:pt x="3862" y="14393"/>
                  </a:lnTo>
                  <a:lnTo>
                    <a:pt x="5178" y="14174"/>
                  </a:lnTo>
                  <a:lnTo>
                    <a:pt x="5880" y="13867"/>
                  </a:lnTo>
                  <a:lnTo>
                    <a:pt x="6012" y="13779"/>
                  </a:lnTo>
                  <a:lnTo>
                    <a:pt x="7504" y="10400"/>
                  </a:lnTo>
                  <a:lnTo>
                    <a:pt x="8118" y="9391"/>
                  </a:lnTo>
                  <a:lnTo>
                    <a:pt x="8820" y="8645"/>
                  </a:lnTo>
                  <a:lnTo>
                    <a:pt x="9698" y="8162"/>
                  </a:lnTo>
                  <a:lnTo>
                    <a:pt x="11409" y="7636"/>
                  </a:lnTo>
                  <a:lnTo>
                    <a:pt x="14437" y="7065"/>
                  </a:lnTo>
                  <a:lnTo>
                    <a:pt x="14481" y="7065"/>
                  </a:lnTo>
                  <a:lnTo>
                    <a:pt x="15227" y="6758"/>
                  </a:lnTo>
                  <a:lnTo>
                    <a:pt x="15271" y="6714"/>
                  </a:lnTo>
                  <a:lnTo>
                    <a:pt x="16499" y="5880"/>
                  </a:lnTo>
                  <a:lnTo>
                    <a:pt x="18386" y="4125"/>
                  </a:lnTo>
                  <a:lnTo>
                    <a:pt x="19264" y="3291"/>
                  </a:lnTo>
                  <a:lnTo>
                    <a:pt x="19308" y="3291"/>
                  </a:lnTo>
                  <a:lnTo>
                    <a:pt x="19922" y="2326"/>
                  </a:lnTo>
                  <a:lnTo>
                    <a:pt x="21107" y="1185"/>
                  </a:lnTo>
                  <a:lnTo>
                    <a:pt x="22336" y="1054"/>
                  </a:lnTo>
                  <a:lnTo>
                    <a:pt x="22423" y="1054"/>
                  </a:lnTo>
                  <a:lnTo>
                    <a:pt x="22950" y="790"/>
                  </a:lnTo>
                  <a:lnTo>
                    <a:pt x="24135" y="527"/>
                  </a:lnTo>
                  <a:lnTo>
                    <a:pt x="26680" y="351"/>
                  </a:lnTo>
                  <a:lnTo>
                    <a:pt x="28128" y="527"/>
                  </a:lnTo>
                  <a:lnTo>
                    <a:pt x="28874" y="746"/>
                  </a:lnTo>
                  <a:lnTo>
                    <a:pt x="31024" y="2019"/>
                  </a:lnTo>
                  <a:lnTo>
                    <a:pt x="33042" y="3335"/>
                  </a:lnTo>
                  <a:lnTo>
                    <a:pt x="34710" y="4476"/>
                  </a:lnTo>
                  <a:lnTo>
                    <a:pt x="35719" y="5661"/>
                  </a:lnTo>
                  <a:lnTo>
                    <a:pt x="35763" y="5661"/>
                  </a:lnTo>
                  <a:lnTo>
                    <a:pt x="37079" y="6846"/>
                  </a:lnTo>
                  <a:lnTo>
                    <a:pt x="37123" y="6890"/>
                  </a:lnTo>
                  <a:lnTo>
                    <a:pt x="39493" y="8118"/>
                  </a:lnTo>
                  <a:lnTo>
                    <a:pt x="42740" y="9215"/>
                  </a:lnTo>
                  <a:lnTo>
                    <a:pt x="44407" y="9698"/>
                  </a:lnTo>
                  <a:lnTo>
                    <a:pt x="44451" y="9698"/>
                  </a:lnTo>
                  <a:lnTo>
                    <a:pt x="48620" y="10093"/>
                  </a:lnTo>
                  <a:lnTo>
                    <a:pt x="49673" y="10137"/>
                  </a:lnTo>
                  <a:lnTo>
                    <a:pt x="51867" y="9961"/>
                  </a:lnTo>
                  <a:lnTo>
                    <a:pt x="51911" y="9961"/>
                  </a:lnTo>
                  <a:lnTo>
                    <a:pt x="52438" y="9786"/>
                  </a:lnTo>
                  <a:lnTo>
                    <a:pt x="52525" y="9742"/>
                  </a:lnTo>
                  <a:lnTo>
                    <a:pt x="52569" y="9654"/>
                  </a:lnTo>
                  <a:lnTo>
                    <a:pt x="52569" y="9610"/>
                  </a:lnTo>
                  <a:lnTo>
                    <a:pt x="52569" y="9522"/>
                  </a:lnTo>
                  <a:lnTo>
                    <a:pt x="52525" y="9479"/>
                  </a:lnTo>
                  <a:lnTo>
                    <a:pt x="52481" y="9435"/>
                  </a:lnTo>
                  <a:lnTo>
                    <a:pt x="52350" y="9435"/>
                  </a:lnTo>
                  <a:lnTo>
                    <a:pt x="51823" y="9610"/>
                  </a:lnTo>
                  <a:lnTo>
                    <a:pt x="49673" y="9786"/>
                  </a:lnTo>
                  <a:lnTo>
                    <a:pt x="48620" y="9742"/>
                  </a:lnTo>
                  <a:lnTo>
                    <a:pt x="44495" y="9347"/>
                  </a:lnTo>
                  <a:lnTo>
                    <a:pt x="42872" y="8864"/>
                  </a:lnTo>
                  <a:lnTo>
                    <a:pt x="39624" y="7811"/>
                  </a:lnTo>
                  <a:lnTo>
                    <a:pt x="37299" y="6582"/>
                  </a:lnTo>
                  <a:lnTo>
                    <a:pt x="35982" y="5398"/>
                  </a:lnTo>
                  <a:lnTo>
                    <a:pt x="34929" y="4213"/>
                  </a:lnTo>
                  <a:lnTo>
                    <a:pt x="34885" y="4169"/>
                  </a:lnTo>
                  <a:lnTo>
                    <a:pt x="33218" y="3028"/>
                  </a:lnTo>
                  <a:lnTo>
                    <a:pt x="31199" y="1712"/>
                  </a:lnTo>
                  <a:lnTo>
                    <a:pt x="29049" y="439"/>
                  </a:lnTo>
                  <a:lnTo>
                    <a:pt x="29005" y="395"/>
                  </a:lnTo>
                  <a:lnTo>
                    <a:pt x="28216" y="176"/>
                  </a:lnTo>
                  <a:lnTo>
                    <a:pt x="28172" y="176"/>
                  </a:lnTo>
                  <a:lnTo>
                    <a:pt x="2672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56" name="Google Shape;14856;p408"/>
            <p:cNvSpPr/>
            <p:nvPr/>
          </p:nvSpPr>
          <p:spPr>
            <a:xfrm>
              <a:off x="2252225" y="4008800"/>
              <a:ext cx="1328500" cy="378500"/>
            </a:xfrm>
            <a:custGeom>
              <a:avLst/>
              <a:gdLst/>
              <a:ahLst/>
              <a:cxnLst/>
              <a:rect l="l" t="t" r="r" b="b"/>
              <a:pathLst>
                <a:path w="53140" h="15140" extrusionOk="0">
                  <a:moveTo>
                    <a:pt x="24749" y="0"/>
                  </a:moveTo>
                  <a:lnTo>
                    <a:pt x="22643" y="483"/>
                  </a:lnTo>
                  <a:lnTo>
                    <a:pt x="22599" y="527"/>
                  </a:lnTo>
                  <a:lnTo>
                    <a:pt x="20054" y="1448"/>
                  </a:lnTo>
                  <a:lnTo>
                    <a:pt x="19966" y="1492"/>
                  </a:lnTo>
                  <a:lnTo>
                    <a:pt x="18650" y="3291"/>
                  </a:lnTo>
                  <a:lnTo>
                    <a:pt x="17992" y="4520"/>
                  </a:lnTo>
                  <a:lnTo>
                    <a:pt x="17290" y="5310"/>
                  </a:lnTo>
                  <a:lnTo>
                    <a:pt x="15490" y="6977"/>
                  </a:lnTo>
                  <a:lnTo>
                    <a:pt x="14437" y="7679"/>
                  </a:lnTo>
                  <a:lnTo>
                    <a:pt x="13779" y="7899"/>
                  </a:lnTo>
                  <a:lnTo>
                    <a:pt x="9918" y="8601"/>
                  </a:lnTo>
                  <a:lnTo>
                    <a:pt x="9874" y="8601"/>
                  </a:lnTo>
                  <a:lnTo>
                    <a:pt x="8908" y="8996"/>
                  </a:lnTo>
                  <a:lnTo>
                    <a:pt x="8865" y="8996"/>
                  </a:lnTo>
                  <a:lnTo>
                    <a:pt x="7855" y="9566"/>
                  </a:lnTo>
                  <a:lnTo>
                    <a:pt x="7811" y="9610"/>
                  </a:lnTo>
                  <a:lnTo>
                    <a:pt x="6934" y="10444"/>
                  </a:lnTo>
                  <a:lnTo>
                    <a:pt x="6890" y="10488"/>
                  </a:lnTo>
                  <a:lnTo>
                    <a:pt x="6188" y="11716"/>
                  </a:lnTo>
                  <a:lnTo>
                    <a:pt x="5091" y="14700"/>
                  </a:lnTo>
                  <a:lnTo>
                    <a:pt x="2458" y="14788"/>
                  </a:lnTo>
                  <a:lnTo>
                    <a:pt x="220" y="13954"/>
                  </a:lnTo>
                  <a:lnTo>
                    <a:pt x="176" y="13954"/>
                  </a:lnTo>
                  <a:lnTo>
                    <a:pt x="88" y="13998"/>
                  </a:lnTo>
                  <a:lnTo>
                    <a:pt x="45" y="13998"/>
                  </a:lnTo>
                  <a:lnTo>
                    <a:pt x="1" y="14086"/>
                  </a:lnTo>
                  <a:lnTo>
                    <a:pt x="1" y="14130"/>
                  </a:lnTo>
                  <a:lnTo>
                    <a:pt x="1" y="14218"/>
                  </a:lnTo>
                  <a:lnTo>
                    <a:pt x="45" y="14262"/>
                  </a:lnTo>
                  <a:lnTo>
                    <a:pt x="132" y="14305"/>
                  </a:lnTo>
                  <a:lnTo>
                    <a:pt x="2370" y="15139"/>
                  </a:lnTo>
                  <a:lnTo>
                    <a:pt x="2458" y="15139"/>
                  </a:lnTo>
                  <a:lnTo>
                    <a:pt x="5222" y="15051"/>
                  </a:lnTo>
                  <a:lnTo>
                    <a:pt x="5310" y="15007"/>
                  </a:lnTo>
                  <a:lnTo>
                    <a:pt x="5398" y="14920"/>
                  </a:lnTo>
                  <a:lnTo>
                    <a:pt x="6495" y="11848"/>
                  </a:lnTo>
                  <a:lnTo>
                    <a:pt x="7197" y="10707"/>
                  </a:lnTo>
                  <a:lnTo>
                    <a:pt x="8075" y="9873"/>
                  </a:lnTo>
                  <a:lnTo>
                    <a:pt x="9040" y="9303"/>
                  </a:lnTo>
                  <a:lnTo>
                    <a:pt x="10005" y="8952"/>
                  </a:lnTo>
                  <a:lnTo>
                    <a:pt x="13867" y="8250"/>
                  </a:lnTo>
                  <a:lnTo>
                    <a:pt x="14569" y="8031"/>
                  </a:lnTo>
                  <a:lnTo>
                    <a:pt x="14613" y="7987"/>
                  </a:lnTo>
                  <a:lnTo>
                    <a:pt x="15666" y="7241"/>
                  </a:lnTo>
                  <a:lnTo>
                    <a:pt x="15710" y="7241"/>
                  </a:lnTo>
                  <a:lnTo>
                    <a:pt x="17553" y="5573"/>
                  </a:lnTo>
                  <a:lnTo>
                    <a:pt x="17553" y="5529"/>
                  </a:lnTo>
                  <a:lnTo>
                    <a:pt x="18255" y="4739"/>
                  </a:lnTo>
                  <a:lnTo>
                    <a:pt x="18299" y="4696"/>
                  </a:lnTo>
                  <a:lnTo>
                    <a:pt x="18957" y="3467"/>
                  </a:lnTo>
                  <a:lnTo>
                    <a:pt x="20230" y="1756"/>
                  </a:lnTo>
                  <a:lnTo>
                    <a:pt x="22731" y="834"/>
                  </a:lnTo>
                  <a:lnTo>
                    <a:pt x="24793" y="351"/>
                  </a:lnTo>
                  <a:lnTo>
                    <a:pt x="25320" y="351"/>
                  </a:lnTo>
                  <a:lnTo>
                    <a:pt x="27996" y="1054"/>
                  </a:lnTo>
                  <a:lnTo>
                    <a:pt x="31507" y="2940"/>
                  </a:lnTo>
                  <a:lnTo>
                    <a:pt x="33789" y="4345"/>
                  </a:lnTo>
                  <a:lnTo>
                    <a:pt x="35544" y="5134"/>
                  </a:lnTo>
                  <a:lnTo>
                    <a:pt x="36992" y="6582"/>
                  </a:lnTo>
                  <a:lnTo>
                    <a:pt x="39142" y="8118"/>
                  </a:lnTo>
                  <a:lnTo>
                    <a:pt x="40107" y="9171"/>
                  </a:lnTo>
                  <a:lnTo>
                    <a:pt x="40151" y="9259"/>
                  </a:lnTo>
                  <a:lnTo>
                    <a:pt x="42696" y="10181"/>
                  </a:lnTo>
                  <a:lnTo>
                    <a:pt x="44671" y="10751"/>
                  </a:lnTo>
                  <a:lnTo>
                    <a:pt x="44715" y="10751"/>
                  </a:lnTo>
                  <a:lnTo>
                    <a:pt x="48752" y="11146"/>
                  </a:lnTo>
                  <a:lnTo>
                    <a:pt x="48796" y="11190"/>
                  </a:lnTo>
                  <a:lnTo>
                    <a:pt x="51341" y="11058"/>
                  </a:lnTo>
                  <a:lnTo>
                    <a:pt x="52087" y="11190"/>
                  </a:lnTo>
                  <a:lnTo>
                    <a:pt x="52175" y="11190"/>
                  </a:lnTo>
                  <a:lnTo>
                    <a:pt x="53008" y="10927"/>
                  </a:lnTo>
                  <a:lnTo>
                    <a:pt x="53096" y="10883"/>
                  </a:lnTo>
                  <a:lnTo>
                    <a:pt x="53140" y="10839"/>
                  </a:lnTo>
                  <a:lnTo>
                    <a:pt x="53140" y="10751"/>
                  </a:lnTo>
                  <a:lnTo>
                    <a:pt x="53140" y="10707"/>
                  </a:lnTo>
                  <a:lnTo>
                    <a:pt x="53096" y="10619"/>
                  </a:lnTo>
                  <a:lnTo>
                    <a:pt x="53052" y="10576"/>
                  </a:lnTo>
                  <a:lnTo>
                    <a:pt x="52921" y="10576"/>
                  </a:lnTo>
                  <a:lnTo>
                    <a:pt x="52087" y="10839"/>
                  </a:lnTo>
                  <a:lnTo>
                    <a:pt x="51385" y="10707"/>
                  </a:lnTo>
                  <a:lnTo>
                    <a:pt x="51341" y="10707"/>
                  </a:lnTo>
                  <a:lnTo>
                    <a:pt x="48796" y="10839"/>
                  </a:lnTo>
                  <a:lnTo>
                    <a:pt x="44759" y="10400"/>
                  </a:lnTo>
                  <a:lnTo>
                    <a:pt x="42828" y="9830"/>
                  </a:lnTo>
                  <a:lnTo>
                    <a:pt x="40327" y="8908"/>
                  </a:lnTo>
                  <a:lnTo>
                    <a:pt x="39361" y="7855"/>
                  </a:lnTo>
                  <a:lnTo>
                    <a:pt x="37211" y="6319"/>
                  </a:lnTo>
                  <a:lnTo>
                    <a:pt x="35763" y="4871"/>
                  </a:lnTo>
                  <a:lnTo>
                    <a:pt x="35719" y="4827"/>
                  </a:lnTo>
                  <a:lnTo>
                    <a:pt x="33964" y="4037"/>
                  </a:lnTo>
                  <a:lnTo>
                    <a:pt x="31682" y="2633"/>
                  </a:lnTo>
                  <a:lnTo>
                    <a:pt x="28128" y="702"/>
                  </a:lnTo>
                  <a:lnTo>
                    <a:pt x="2536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57" name="Google Shape;14857;p408"/>
            <p:cNvSpPr/>
            <p:nvPr/>
          </p:nvSpPr>
          <p:spPr>
            <a:xfrm>
              <a:off x="2104125" y="4481600"/>
              <a:ext cx="42825" cy="15400"/>
            </a:xfrm>
            <a:custGeom>
              <a:avLst/>
              <a:gdLst/>
              <a:ahLst/>
              <a:cxnLst/>
              <a:rect l="l" t="t" r="r" b="b"/>
              <a:pathLst>
                <a:path w="1713" h="616" extrusionOk="0">
                  <a:moveTo>
                    <a:pt x="132" y="1"/>
                  </a:moveTo>
                  <a:lnTo>
                    <a:pt x="45" y="45"/>
                  </a:lnTo>
                  <a:lnTo>
                    <a:pt x="1" y="89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45" y="308"/>
                  </a:lnTo>
                  <a:lnTo>
                    <a:pt x="132" y="352"/>
                  </a:lnTo>
                  <a:lnTo>
                    <a:pt x="1493" y="615"/>
                  </a:lnTo>
                  <a:lnTo>
                    <a:pt x="1537" y="615"/>
                  </a:lnTo>
                  <a:lnTo>
                    <a:pt x="1668" y="571"/>
                  </a:lnTo>
                  <a:lnTo>
                    <a:pt x="1712" y="484"/>
                  </a:lnTo>
                  <a:lnTo>
                    <a:pt x="1712" y="440"/>
                  </a:lnTo>
                  <a:lnTo>
                    <a:pt x="1668" y="352"/>
                  </a:lnTo>
                  <a:lnTo>
                    <a:pt x="1624" y="308"/>
                  </a:lnTo>
                  <a:lnTo>
                    <a:pt x="1580" y="264"/>
                  </a:lnTo>
                  <a:lnTo>
                    <a:pt x="17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58" name="Google Shape;14858;p408"/>
            <p:cNvSpPr/>
            <p:nvPr/>
          </p:nvSpPr>
          <p:spPr>
            <a:xfrm>
              <a:off x="2084375" y="4455275"/>
              <a:ext cx="138250" cy="42825"/>
            </a:xfrm>
            <a:custGeom>
              <a:avLst/>
              <a:gdLst/>
              <a:ahLst/>
              <a:cxnLst/>
              <a:rect l="l" t="t" r="r" b="b"/>
              <a:pathLst>
                <a:path w="5530" h="1713" extrusionOk="0">
                  <a:moveTo>
                    <a:pt x="659" y="1"/>
                  </a:moveTo>
                  <a:lnTo>
                    <a:pt x="133" y="132"/>
                  </a:lnTo>
                  <a:lnTo>
                    <a:pt x="45" y="176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1" y="352"/>
                  </a:lnTo>
                  <a:lnTo>
                    <a:pt x="1" y="396"/>
                  </a:lnTo>
                  <a:lnTo>
                    <a:pt x="89" y="439"/>
                  </a:lnTo>
                  <a:lnTo>
                    <a:pt x="133" y="483"/>
                  </a:lnTo>
                  <a:lnTo>
                    <a:pt x="220" y="483"/>
                  </a:lnTo>
                  <a:lnTo>
                    <a:pt x="703" y="352"/>
                  </a:lnTo>
                  <a:lnTo>
                    <a:pt x="3029" y="1142"/>
                  </a:lnTo>
                  <a:lnTo>
                    <a:pt x="5310" y="1712"/>
                  </a:lnTo>
                  <a:lnTo>
                    <a:pt x="5354" y="1712"/>
                  </a:lnTo>
                  <a:lnTo>
                    <a:pt x="5442" y="1668"/>
                  </a:lnTo>
                  <a:lnTo>
                    <a:pt x="5530" y="1580"/>
                  </a:lnTo>
                  <a:lnTo>
                    <a:pt x="5530" y="1493"/>
                  </a:lnTo>
                  <a:lnTo>
                    <a:pt x="5486" y="1449"/>
                  </a:lnTo>
                  <a:lnTo>
                    <a:pt x="5442" y="1405"/>
                  </a:lnTo>
                  <a:lnTo>
                    <a:pt x="5398" y="1361"/>
                  </a:lnTo>
                  <a:lnTo>
                    <a:pt x="3116" y="791"/>
                  </a:lnTo>
                  <a:lnTo>
                    <a:pt x="74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59" name="Google Shape;14859;p408"/>
            <p:cNvSpPr/>
            <p:nvPr/>
          </p:nvSpPr>
          <p:spPr>
            <a:xfrm>
              <a:off x="2080000" y="4434425"/>
              <a:ext cx="208450" cy="60375"/>
            </a:xfrm>
            <a:custGeom>
              <a:avLst/>
              <a:gdLst/>
              <a:ahLst/>
              <a:cxnLst/>
              <a:rect l="l" t="t" r="r" b="b"/>
              <a:pathLst>
                <a:path w="8338" h="2415" extrusionOk="0">
                  <a:moveTo>
                    <a:pt x="1317" y="1"/>
                  </a:moveTo>
                  <a:lnTo>
                    <a:pt x="527" y="176"/>
                  </a:lnTo>
                  <a:lnTo>
                    <a:pt x="483" y="176"/>
                  </a:lnTo>
                  <a:lnTo>
                    <a:pt x="132" y="308"/>
                  </a:lnTo>
                  <a:lnTo>
                    <a:pt x="44" y="352"/>
                  </a:lnTo>
                  <a:lnTo>
                    <a:pt x="44" y="396"/>
                  </a:lnTo>
                  <a:lnTo>
                    <a:pt x="0" y="484"/>
                  </a:lnTo>
                  <a:lnTo>
                    <a:pt x="44" y="528"/>
                  </a:lnTo>
                  <a:lnTo>
                    <a:pt x="44" y="571"/>
                  </a:lnTo>
                  <a:lnTo>
                    <a:pt x="132" y="615"/>
                  </a:lnTo>
                  <a:lnTo>
                    <a:pt x="176" y="659"/>
                  </a:lnTo>
                  <a:lnTo>
                    <a:pt x="264" y="615"/>
                  </a:lnTo>
                  <a:lnTo>
                    <a:pt x="571" y="484"/>
                  </a:lnTo>
                  <a:lnTo>
                    <a:pt x="1361" y="352"/>
                  </a:lnTo>
                  <a:lnTo>
                    <a:pt x="3511" y="922"/>
                  </a:lnTo>
                  <a:lnTo>
                    <a:pt x="5837" y="1844"/>
                  </a:lnTo>
                  <a:lnTo>
                    <a:pt x="7723" y="2371"/>
                  </a:lnTo>
                  <a:lnTo>
                    <a:pt x="8162" y="2414"/>
                  </a:lnTo>
                  <a:lnTo>
                    <a:pt x="8206" y="2414"/>
                  </a:lnTo>
                  <a:lnTo>
                    <a:pt x="8294" y="2371"/>
                  </a:lnTo>
                  <a:lnTo>
                    <a:pt x="8338" y="2283"/>
                  </a:lnTo>
                  <a:lnTo>
                    <a:pt x="8338" y="2195"/>
                  </a:lnTo>
                  <a:lnTo>
                    <a:pt x="8338" y="2151"/>
                  </a:lnTo>
                  <a:lnTo>
                    <a:pt x="8294" y="2107"/>
                  </a:lnTo>
                  <a:lnTo>
                    <a:pt x="8206" y="2063"/>
                  </a:lnTo>
                  <a:lnTo>
                    <a:pt x="7811" y="2019"/>
                  </a:lnTo>
                  <a:lnTo>
                    <a:pt x="5968" y="1537"/>
                  </a:lnTo>
                  <a:lnTo>
                    <a:pt x="3642" y="571"/>
                  </a:lnTo>
                  <a:lnTo>
                    <a:pt x="3599" y="571"/>
                  </a:lnTo>
                  <a:lnTo>
                    <a:pt x="1405" y="45"/>
                  </a:lnTo>
                  <a:lnTo>
                    <a:pt x="131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60" name="Google Shape;14860;p408"/>
            <p:cNvSpPr/>
            <p:nvPr/>
          </p:nvSpPr>
          <p:spPr>
            <a:xfrm>
              <a:off x="2060250" y="4419075"/>
              <a:ext cx="269900" cy="66950"/>
            </a:xfrm>
            <a:custGeom>
              <a:avLst/>
              <a:gdLst/>
              <a:ahLst/>
              <a:cxnLst/>
              <a:rect l="l" t="t" r="r" b="b"/>
              <a:pathLst>
                <a:path w="10796" h="2678" extrusionOk="0">
                  <a:moveTo>
                    <a:pt x="3072" y="1"/>
                  </a:moveTo>
                  <a:lnTo>
                    <a:pt x="1536" y="264"/>
                  </a:lnTo>
                  <a:lnTo>
                    <a:pt x="176" y="483"/>
                  </a:lnTo>
                  <a:lnTo>
                    <a:pt x="88" y="483"/>
                  </a:lnTo>
                  <a:lnTo>
                    <a:pt x="44" y="571"/>
                  </a:lnTo>
                  <a:lnTo>
                    <a:pt x="1" y="615"/>
                  </a:lnTo>
                  <a:lnTo>
                    <a:pt x="1" y="659"/>
                  </a:lnTo>
                  <a:lnTo>
                    <a:pt x="44" y="747"/>
                  </a:lnTo>
                  <a:lnTo>
                    <a:pt x="88" y="790"/>
                  </a:lnTo>
                  <a:lnTo>
                    <a:pt x="132" y="834"/>
                  </a:lnTo>
                  <a:lnTo>
                    <a:pt x="220" y="834"/>
                  </a:lnTo>
                  <a:lnTo>
                    <a:pt x="1580" y="615"/>
                  </a:lnTo>
                  <a:lnTo>
                    <a:pt x="3116" y="396"/>
                  </a:lnTo>
                  <a:lnTo>
                    <a:pt x="5617" y="1229"/>
                  </a:lnTo>
                  <a:lnTo>
                    <a:pt x="7899" y="1887"/>
                  </a:lnTo>
                  <a:lnTo>
                    <a:pt x="9698" y="2546"/>
                  </a:lnTo>
                  <a:lnTo>
                    <a:pt x="9742" y="2546"/>
                  </a:lnTo>
                  <a:lnTo>
                    <a:pt x="10576" y="2677"/>
                  </a:lnTo>
                  <a:lnTo>
                    <a:pt x="10620" y="2677"/>
                  </a:lnTo>
                  <a:lnTo>
                    <a:pt x="10751" y="2633"/>
                  </a:lnTo>
                  <a:lnTo>
                    <a:pt x="10795" y="2502"/>
                  </a:lnTo>
                  <a:lnTo>
                    <a:pt x="10795" y="2458"/>
                  </a:lnTo>
                  <a:lnTo>
                    <a:pt x="10751" y="2370"/>
                  </a:lnTo>
                  <a:lnTo>
                    <a:pt x="10707" y="2326"/>
                  </a:lnTo>
                  <a:lnTo>
                    <a:pt x="10664" y="2326"/>
                  </a:lnTo>
                  <a:lnTo>
                    <a:pt x="9830" y="2195"/>
                  </a:lnTo>
                  <a:lnTo>
                    <a:pt x="7987" y="1536"/>
                  </a:lnTo>
                  <a:lnTo>
                    <a:pt x="5749" y="878"/>
                  </a:lnTo>
                  <a:lnTo>
                    <a:pt x="3160" y="45"/>
                  </a:lnTo>
                  <a:lnTo>
                    <a:pt x="307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61" name="Google Shape;14861;p408"/>
            <p:cNvSpPr/>
            <p:nvPr/>
          </p:nvSpPr>
          <p:spPr>
            <a:xfrm>
              <a:off x="1951650" y="4680175"/>
              <a:ext cx="528775" cy="40600"/>
            </a:xfrm>
            <a:custGeom>
              <a:avLst/>
              <a:gdLst/>
              <a:ahLst/>
              <a:cxnLst/>
              <a:rect l="l" t="t" r="r" b="b"/>
              <a:pathLst>
                <a:path w="21151" h="1624" extrusionOk="0">
                  <a:moveTo>
                    <a:pt x="20975" y="0"/>
                  </a:moveTo>
                  <a:lnTo>
                    <a:pt x="16807" y="132"/>
                  </a:lnTo>
                  <a:lnTo>
                    <a:pt x="16719" y="176"/>
                  </a:lnTo>
                  <a:lnTo>
                    <a:pt x="15578" y="702"/>
                  </a:lnTo>
                  <a:lnTo>
                    <a:pt x="11146" y="527"/>
                  </a:lnTo>
                  <a:lnTo>
                    <a:pt x="8733" y="527"/>
                  </a:lnTo>
                  <a:lnTo>
                    <a:pt x="6188" y="790"/>
                  </a:lnTo>
                  <a:lnTo>
                    <a:pt x="3116" y="1097"/>
                  </a:lnTo>
                  <a:lnTo>
                    <a:pt x="878" y="966"/>
                  </a:lnTo>
                  <a:lnTo>
                    <a:pt x="790" y="1009"/>
                  </a:lnTo>
                  <a:lnTo>
                    <a:pt x="132" y="1273"/>
                  </a:lnTo>
                  <a:lnTo>
                    <a:pt x="44" y="1317"/>
                  </a:lnTo>
                  <a:lnTo>
                    <a:pt x="0" y="1404"/>
                  </a:lnTo>
                  <a:lnTo>
                    <a:pt x="0" y="1448"/>
                  </a:lnTo>
                  <a:lnTo>
                    <a:pt x="0" y="1536"/>
                  </a:lnTo>
                  <a:lnTo>
                    <a:pt x="88" y="1580"/>
                  </a:lnTo>
                  <a:lnTo>
                    <a:pt x="176" y="1624"/>
                  </a:lnTo>
                  <a:lnTo>
                    <a:pt x="264" y="1624"/>
                  </a:lnTo>
                  <a:lnTo>
                    <a:pt x="878" y="1317"/>
                  </a:lnTo>
                  <a:lnTo>
                    <a:pt x="3116" y="1448"/>
                  </a:lnTo>
                  <a:lnTo>
                    <a:pt x="3160" y="1448"/>
                  </a:lnTo>
                  <a:lnTo>
                    <a:pt x="6231" y="1141"/>
                  </a:lnTo>
                  <a:lnTo>
                    <a:pt x="8733" y="878"/>
                  </a:lnTo>
                  <a:lnTo>
                    <a:pt x="11146" y="878"/>
                  </a:lnTo>
                  <a:lnTo>
                    <a:pt x="15578" y="1053"/>
                  </a:lnTo>
                  <a:lnTo>
                    <a:pt x="15666" y="1053"/>
                  </a:lnTo>
                  <a:lnTo>
                    <a:pt x="16851" y="483"/>
                  </a:lnTo>
                  <a:lnTo>
                    <a:pt x="20975" y="351"/>
                  </a:lnTo>
                  <a:lnTo>
                    <a:pt x="21063" y="351"/>
                  </a:lnTo>
                  <a:lnTo>
                    <a:pt x="21107" y="307"/>
                  </a:lnTo>
                  <a:lnTo>
                    <a:pt x="21151" y="263"/>
                  </a:lnTo>
                  <a:lnTo>
                    <a:pt x="21151" y="176"/>
                  </a:lnTo>
                  <a:lnTo>
                    <a:pt x="21151" y="132"/>
                  </a:lnTo>
                  <a:lnTo>
                    <a:pt x="21107" y="44"/>
                  </a:lnTo>
                  <a:lnTo>
                    <a:pt x="21063" y="44"/>
                  </a:lnTo>
                  <a:lnTo>
                    <a:pt x="2097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62" name="Google Shape;14862;p408"/>
            <p:cNvSpPr/>
            <p:nvPr/>
          </p:nvSpPr>
          <p:spPr>
            <a:xfrm>
              <a:off x="2370700" y="4660425"/>
              <a:ext cx="121800" cy="17575"/>
            </a:xfrm>
            <a:custGeom>
              <a:avLst/>
              <a:gdLst/>
              <a:ahLst/>
              <a:cxnLst/>
              <a:rect l="l" t="t" r="r" b="b"/>
              <a:pathLst>
                <a:path w="4872" h="703" extrusionOk="0">
                  <a:moveTo>
                    <a:pt x="4696" y="0"/>
                  </a:moveTo>
                  <a:lnTo>
                    <a:pt x="1010" y="44"/>
                  </a:lnTo>
                  <a:lnTo>
                    <a:pt x="966" y="88"/>
                  </a:lnTo>
                  <a:lnTo>
                    <a:pt x="132" y="395"/>
                  </a:lnTo>
                  <a:lnTo>
                    <a:pt x="45" y="395"/>
                  </a:lnTo>
                  <a:lnTo>
                    <a:pt x="1" y="483"/>
                  </a:lnTo>
                  <a:lnTo>
                    <a:pt x="1" y="527"/>
                  </a:lnTo>
                  <a:lnTo>
                    <a:pt x="1" y="615"/>
                  </a:lnTo>
                  <a:lnTo>
                    <a:pt x="89" y="702"/>
                  </a:lnTo>
                  <a:lnTo>
                    <a:pt x="220" y="702"/>
                  </a:lnTo>
                  <a:lnTo>
                    <a:pt x="1054" y="395"/>
                  </a:lnTo>
                  <a:lnTo>
                    <a:pt x="4740" y="351"/>
                  </a:lnTo>
                  <a:lnTo>
                    <a:pt x="4784" y="307"/>
                  </a:lnTo>
                  <a:lnTo>
                    <a:pt x="4828" y="264"/>
                  </a:lnTo>
                  <a:lnTo>
                    <a:pt x="4871" y="220"/>
                  </a:lnTo>
                  <a:lnTo>
                    <a:pt x="4871" y="132"/>
                  </a:lnTo>
                  <a:lnTo>
                    <a:pt x="4871" y="88"/>
                  </a:lnTo>
                  <a:lnTo>
                    <a:pt x="4828" y="44"/>
                  </a:lnTo>
                  <a:lnTo>
                    <a:pt x="478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63" name="Google Shape;14863;p408"/>
            <p:cNvSpPr/>
            <p:nvPr/>
          </p:nvSpPr>
          <p:spPr>
            <a:xfrm>
              <a:off x="2386075" y="4638475"/>
              <a:ext cx="120675" cy="19775"/>
            </a:xfrm>
            <a:custGeom>
              <a:avLst/>
              <a:gdLst/>
              <a:ahLst/>
              <a:cxnLst/>
              <a:rect l="l" t="t" r="r" b="b"/>
              <a:pathLst>
                <a:path w="4827" h="791" extrusionOk="0">
                  <a:moveTo>
                    <a:pt x="4651" y="1"/>
                  </a:moveTo>
                  <a:lnTo>
                    <a:pt x="965" y="132"/>
                  </a:lnTo>
                  <a:lnTo>
                    <a:pt x="922" y="132"/>
                  </a:lnTo>
                  <a:lnTo>
                    <a:pt x="132" y="440"/>
                  </a:lnTo>
                  <a:lnTo>
                    <a:pt x="88" y="483"/>
                  </a:lnTo>
                  <a:lnTo>
                    <a:pt x="44" y="527"/>
                  </a:lnTo>
                  <a:lnTo>
                    <a:pt x="0" y="615"/>
                  </a:lnTo>
                  <a:lnTo>
                    <a:pt x="44" y="659"/>
                  </a:lnTo>
                  <a:lnTo>
                    <a:pt x="88" y="747"/>
                  </a:lnTo>
                  <a:lnTo>
                    <a:pt x="176" y="791"/>
                  </a:lnTo>
                  <a:lnTo>
                    <a:pt x="263" y="791"/>
                  </a:lnTo>
                  <a:lnTo>
                    <a:pt x="1009" y="483"/>
                  </a:lnTo>
                  <a:lnTo>
                    <a:pt x="4651" y="352"/>
                  </a:lnTo>
                  <a:lnTo>
                    <a:pt x="4695" y="352"/>
                  </a:lnTo>
                  <a:lnTo>
                    <a:pt x="4783" y="308"/>
                  </a:lnTo>
                  <a:lnTo>
                    <a:pt x="4783" y="264"/>
                  </a:lnTo>
                  <a:lnTo>
                    <a:pt x="4827" y="176"/>
                  </a:lnTo>
                  <a:lnTo>
                    <a:pt x="4783" y="132"/>
                  </a:lnTo>
                  <a:lnTo>
                    <a:pt x="4739" y="88"/>
                  </a:lnTo>
                  <a:lnTo>
                    <a:pt x="4695" y="45"/>
                  </a:lnTo>
                  <a:lnTo>
                    <a:pt x="465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64" name="Google Shape;14864;p408"/>
            <p:cNvSpPr/>
            <p:nvPr/>
          </p:nvSpPr>
          <p:spPr>
            <a:xfrm>
              <a:off x="2401425" y="4618725"/>
              <a:ext cx="117400" cy="17575"/>
            </a:xfrm>
            <a:custGeom>
              <a:avLst/>
              <a:gdLst/>
              <a:ahLst/>
              <a:cxnLst/>
              <a:rect l="l" t="t" r="r" b="b"/>
              <a:pathLst>
                <a:path w="4696" h="703" extrusionOk="0">
                  <a:moveTo>
                    <a:pt x="4520" y="1"/>
                  </a:moveTo>
                  <a:lnTo>
                    <a:pt x="966" y="133"/>
                  </a:lnTo>
                  <a:lnTo>
                    <a:pt x="922" y="133"/>
                  </a:lnTo>
                  <a:lnTo>
                    <a:pt x="176" y="352"/>
                  </a:lnTo>
                  <a:lnTo>
                    <a:pt x="132" y="352"/>
                  </a:lnTo>
                  <a:lnTo>
                    <a:pt x="88" y="396"/>
                  </a:lnTo>
                  <a:lnTo>
                    <a:pt x="44" y="440"/>
                  </a:lnTo>
                  <a:lnTo>
                    <a:pt x="0" y="484"/>
                  </a:lnTo>
                  <a:lnTo>
                    <a:pt x="0" y="571"/>
                  </a:lnTo>
                  <a:lnTo>
                    <a:pt x="88" y="659"/>
                  </a:lnTo>
                  <a:lnTo>
                    <a:pt x="176" y="703"/>
                  </a:lnTo>
                  <a:lnTo>
                    <a:pt x="220" y="703"/>
                  </a:lnTo>
                  <a:lnTo>
                    <a:pt x="1010" y="484"/>
                  </a:lnTo>
                  <a:lnTo>
                    <a:pt x="4520" y="352"/>
                  </a:lnTo>
                  <a:lnTo>
                    <a:pt x="4608" y="308"/>
                  </a:lnTo>
                  <a:lnTo>
                    <a:pt x="4652" y="264"/>
                  </a:lnTo>
                  <a:lnTo>
                    <a:pt x="4696" y="220"/>
                  </a:lnTo>
                  <a:lnTo>
                    <a:pt x="4696" y="133"/>
                  </a:lnTo>
                  <a:lnTo>
                    <a:pt x="4652" y="89"/>
                  </a:lnTo>
                  <a:lnTo>
                    <a:pt x="4652" y="45"/>
                  </a:lnTo>
                  <a:lnTo>
                    <a:pt x="456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65" name="Google Shape;14865;p408"/>
            <p:cNvSpPr/>
            <p:nvPr/>
          </p:nvSpPr>
          <p:spPr>
            <a:xfrm>
              <a:off x="2443100" y="4581425"/>
              <a:ext cx="16500" cy="11000"/>
            </a:xfrm>
            <a:custGeom>
              <a:avLst/>
              <a:gdLst/>
              <a:ahLst/>
              <a:cxnLst/>
              <a:rect l="l" t="t" r="r" b="b"/>
              <a:pathLst>
                <a:path w="660" h="440" extrusionOk="0">
                  <a:moveTo>
                    <a:pt x="440" y="1"/>
                  </a:moveTo>
                  <a:lnTo>
                    <a:pt x="133" y="89"/>
                  </a:lnTo>
                  <a:lnTo>
                    <a:pt x="45" y="133"/>
                  </a:lnTo>
                  <a:lnTo>
                    <a:pt x="1" y="176"/>
                  </a:lnTo>
                  <a:lnTo>
                    <a:pt x="1" y="220"/>
                  </a:lnTo>
                  <a:lnTo>
                    <a:pt x="1" y="308"/>
                  </a:lnTo>
                  <a:lnTo>
                    <a:pt x="45" y="396"/>
                  </a:lnTo>
                  <a:lnTo>
                    <a:pt x="176" y="440"/>
                  </a:lnTo>
                  <a:lnTo>
                    <a:pt x="220" y="440"/>
                  </a:lnTo>
                  <a:lnTo>
                    <a:pt x="527" y="352"/>
                  </a:lnTo>
                  <a:lnTo>
                    <a:pt x="571" y="308"/>
                  </a:lnTo>
                  <a:lnTo>
                    <a:pt x="615" y="264"/>
                  </a:lnTo>
                  <a:lnTo>
                    <a:pt x="659" y="220"/>
                  </a:lnTo>
                  <a:lnTo>
                    <a:pt x="659" y="133"/>
                  </a:lnTo>
                  <a:lnTo>
                    <a:pt x="615" y="89"/>
                  </a:lnTo>
                  <a:lnTo>
                    <a:pt x="571" y="45"/>
                  </a:lnTo>
                  <a:lnTo>
                    <a:pt x="52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66" name="Google Shape;14866;p408"/>
            <p:cNvSpPr/>
            <p:nvPr/>
          </p:nvSpPr>
          <p:spPr>
            <a:xfrm>
              <a:off x="2448600" y="4561700"/>
              <a:ext cx="25250" cy="13175"/>
            </a:xfrm>
            <a:custGeom>
              <a:avLst/>
              <a:gdLst/>
              <a:ahLst/>
              <a:cxnLst/>
              <a:rect l="l" t="t" r="r" b="b"/>
              <a:pathLst>
                <a:path w="1010" h="527" extrusionOk="0">
                  <a:moveTo>
                    <a:pt x="834" y="0"/>
                  </a:moveTo>
                  <a:lnTo>
                    <a:pt x="132" y="176"/>
                  </a:lnTo>
                  <a:lnTo>
                    <a:pt x="88" y="176"/>
                  </a:lnTo>
                  <a:lnTo>
                    <a:pt x="44" y="263"/>
                  </a:lnTo>
                  <a:lnTo>
                    <a:pt x="0" y="307"/>
                  </a:lnTo>
                  <a:lnTo>
                    <a:pt x="0" y="395"/>
                  </a:lnTo>
                  <a:lnTo>
                    <a:pt x="88" y="483"/>
                  </a:lnTo>
                  <a:lnTo>
                    <a:pt x="176" y="527"/>
                  </a:lnTo>
                  <a:lnTo>
                    <a:pt x="220" y="527"/>
                  </a:lnTo>
                  <a:lnTo>
                    <a:pt x="922" y="351"/>
                  </a:lnTo>
                  <a:lnTo>
                    <a:pt x="966" y="307"/>
                  </a:lnTo>
                  <a:lnTo>
                    <a:pt x="1010" y="263"/>
                  </a:lnTo>
                  <a:lnTo>
                    <a:pt x="1010" y="176"/>
                  </a:lnTo>
                  <a:lnTo>
                    <a:pt x="1010" y="132"/>
                  </a:lnTo>
                  <a:lnTo>
                    <a:pt x="1010" y="44"/>
                  </a:lnTo>
                  <a:lnTo>
                    <a:pt x="96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67" name="Google Shape;14867;p408"/>
            <p:cNvSpPr/>
            <p:nvPr/>
          </p:nvSpPr>
          <p:spPr>
            <a:xfrm>
              <a:off x="2465050" y="4534275"/>
              <a:ext cx="165675" cy="19750"/>
            </a:xfrm>
            <a:custGeom>
              <a:avLst/>
              <a:gdLst/>
              <a:ahLst/>
              <a:cxnLst/>
              <a:rect l="l" t="t" r="r" b="b"/>
              <a:pathLst>
                <a:path w="6627" h="790" extrusionOk="0">
                  <a:moveTo>
                    <a:pt x="6451" y="0"/>
                  </a:moveTo>
                  <a:lnTo>
                    <a:pt x="790" y="263"/>
                  </a:lnTo>
                  <a:lnTo>
                    <a:pt x="746" y="307"/>
                  </a:lnTo>
                  <a:lnTo>
                    <a:pt x="132" y="483"/>
                  </a:lnTo>
                  <a:lnTo>
                    <a:pt x="88" y="483"/>
                  </a:lnTo>
                  <a:lnTo>
                    <a:pt x="44" y="571"/>
                  </a:lnTo>
                  <a:lnTo>
                    <a:pt x="0" y="614"/>
                  </a:lnTo>
                  <a:lnTo>
                    <a:pt x="0" y="702"/>
                  </a:lnTo>
                  <a:lnTo>
                    <a:pt x="88" y="790"/>
                  </a:lnTo>
                  <a:lnTo>
                    <a:pt x="220" y="790"/>
                  </a:lnTo>
                  <a:lnTo>
                    <a:pt x="834" y="614"/>
                  </a:lnTo>
                  <a:lnTo>
                    <a:pt x="6451" y="351"/>
                  </a:lnTo>
                  <a:lnTo>
                    <a:pt x="6539" y="351"/>
                  </a:lnTo>
                  <a:lnTo>
                    <a:pt x="6583" y="307"/>
                  </a:lnTo>
                  <a:lnTo>
                    <a:pt x="6626" y="263"/>
                  </a:lnTo>
                  <a:lnTo>
                    <a:pt x="6626" y="176"/>
                  </a:lnTo>
                  <a:lnTo>
                    <a:pt x="6626" y="132"/>
                  </a:lnTo>
                  <a:lnTo>
                    <a:pt x="6583" y="44"/>
                  </a:lnTo>
                  <a:lnTo>
                    <a:pt x="6495" y="44"/>
                  </a:lnTo>
                  <a:lnTo>
                    <a:pt x="645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68" name="Google Shape;14868;p408"/>
            <p:cNvSpPr/>
            <p:nvPr/>
          </p:nvSpPr>
          <p:spPr>
            <a:xfrm>
              <a:off x="2470525" y="4513425"/>
              <a:ext cx="164575" cy="23050"/>
            </a:xfrm>
            <a:custGeom>
              <a:avLst/>
              <a:gdLst/>
              <a:ahLst/>
              <a:cxnLst/>
              <a:rect l="l" t="t" r="r" b="b"/>
              <a:pathLst>
                <a:path w="6583" h="922" extrusionOk="0">
                  <a:moveTo>
                    <a:pt x="6407" y="0"/>
                  </a:moveTo>
                  <a:lnTo>
                    <a:pt x="2546" y="88"/>
                  </a:lnTo>
                  <a:lnTo>
                    <a:pt x="1142" y="308"/>
                  </a:lnTo>
                  <a:lnTo>
                    <a:pt x="1098" y="308"/>
                  </a:lnTo>
                  <a:lnTo>
                    <a:pt x="133" y="571"/>
                  </a:lnTo>
                  <a:lnTo>
                    <a:pt x="89" y="615"/>
                  </a:lnTo>
                  <a:lnTo>
                    <a:pt x="45" y="659"/>
                  </a:lnTo>
                  <a:lnTo>
                    <a:pt x="1" y="746"/>
                  </a:lnTo>
                  <a:lnTo>
                    <a:pt x="45" y="790"/>
                  </a:lnTo>
                  <a:lnTo>
                    <a:pt x="89" y="878"/>
                  </a:lnTo>
                  <a:lnTo>
                    <a:pt x="176" y="922"/>
                  </a:lnTo>
                  <a:lnTo>
                    <a:pt x="220" y="922"/>
                  </a:lnTo>
                  <a:lnTo>
                    <a:pt x="1186" y="659"/>
                  </a:lnTo>
                  <a:lnTo>
                    <a:pt x="2590" y="439"/>
                  </a:lnTo>
                  <a:lnTo>
                    <a:pt x="6451" y="351"/>
                  </a:lnTo>
                  <a:lnTo>
                    <a:pt x="6495" y="351"/>
                  </a:lnTo>
                  <a:lnTo>
                    <a:pt x="6539" y="308"/>
                  </a:lnTo>
                  <a:lnTo>
                    <a:pt x="6583" y="264"/>
                  </a:lnTo>
                  <a:lnTo>
                    <a:pt x="6583" y="176"/>
                  </a:lnTo>
                  <a:lnTo>
                    <a:pt x="6583" y="88"/>
                  </a:lnTo>
                  <a:lnTo>
                    <a:pt x="6539" y="44"/>
                  </a:lnTo>
                  <a:lnTo>
                    <a:pt x="649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69" name="Google Shape;14869;p408"/>
            <p:cNvSpPr/>
            <p:nvPr/>
          </p:nvSpPr>
          <p:spPr>
            <a:xfrm>
              <a:off x="2521000" y="4471725"/>
              <a:ext cx="125075" cy="18675"/>
            </a:xfrm>
            <a:custGeom>
              <a:avLst/>
              <a:gdLst/>
              <a:ahLst/>
              <a:cxnLst/>
              <a:rect l="l" t="t" r="r" b="b"/>
              <a:pathLst>
                <a:path w="5003" h="747" extrusionOk="0">
                  <a:moveTo>
                    <a:pt x="4827" y="1"/>
                  </a:moveTo>
                  <a:lnTo>
                    <a:pt x="1756" y="133"/>
                  </a:lnTo>
                  <a:lnTo>
                    <a:pt x="308" y="308"/>
                  </a:lnTo>
                  <a:lnTo>
                    <a:pt x="264" y="352"/>
                  </a:lnTo>
                  <a:lnTo>
                    <a:pt x="88" y="396"/>
                  </a:lnTo>
                  <a:lnTo>
                    <a:pt x="44" y="440"/>
                  </a:lnTo>
                  <a:lnTo>
                    <a:pt x="0" y="484"/>
                  </a:lnTo>
                  <a:lnTo>
                    <a:pt x="0" y="571"/>
                  </a:lnTo>
                  <a:lnTo>
                    <a:pt x="0" y="615"/>
                  </a:lnTo>
                  <a:lnTo>
                    <a:pt x="88" y="703"/>
                  </a:lnTo>
                  <a:lnTo>
                    <a:pt x="176" y="747"/>
                  </a:lnTo>
                  <a:lnTo>
                    <a:pt x="220" y="747"/>
                  </a:lnTo>
                  <a:lnTo>
                    <a:pt x="351" y="659"/>
                  </a:lnTo>
                  <a:lnTo>
                    <a:pt x="1799" y="484"/>
                  </a:lnTo>
                  <a:lnTo>
                    <a:pt x="4827" y="352"/>
                  </a:lnTo>
                  <a:lnTo>
                    <a:pt x="4915" y="308"/>
                  </a:lnTo>
                  <a:lnTo>
                    <a:pt x="4959" y="308"/>
                  </a:lnTo>
                  <a:lnTo>
                    <a:pt x="5003" y="220"/>
                  </a:lnTo>
                  <a:lnTo>
                    <a:pt x="5003" y="176"/>
                  </a:lnTo>
                  <a:lnTo>
                    <a:pt x="5003" y="89"/>
                  </a:lnTo>
                  <a:lnTo>
                    <a:pt x="4959" y="45"/>
                  </a:lnTo>
                  <a:lnTo>
                    <a:pt x="487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70" name="Google Shape;14870;p408"/>
            <p:cNvSpPr/>
            <p:nvPr/>
          </p:nvSpPr>
          <p:spPr>
            <a:xfrm>
              <a:off x="2530875" y="4452000"/>
              <a:ext cx="120700" cy="19750"/>
            </a:xfrm>
            <a:custGeom>
              <a:avLst/>
              <a:gdLst/>
              <a:ahLst/>
              <a:cxnLst/>
              <a:rect l="l" t="t" r="r" b="b"/>
              <a:pathLst>
                <a:path w="4828" h="790" extrusionOk="0">
                  <a:moveTo>
                    <a:pt x="4608" y="0"/>
                  </a:moveTo>
                  <a:lnTo>
                    <a:pt x="2019" y="88"/>
                  </a:lnTo>
                  <a:lnTo>
                    <a:pt x="483" y="307"/>
                  </a:lnTo>
                  <a:lnTo>
                    <a:pt x="439" y="307"/>
                  </a:lnTo>
                  <a:lnTo>
                    <a:pt x="88" y="439"/>
                  </a:lnTo>
                  <a:lnTo>
                    <a:pt x="44" y="483"/>
                  </a:lnTo>
                  <a:lnTo>
                    <a:pt x="0" y="570"/>
                  </a:lnTo>
                  <a:lnTo>
                    <a:pt x="0" y="614"/>
                  </a:lnTo>
                  <a:lnTo>
                    <a:pt x="0" y="702"/>
                  </a:lnTo>
                  <a:lnTo>
                    <a:pt x="44" y="790"/>
                  </a:lnTo>
                  <a:lnTo>
                    <a:pt x="220" y="790"/>
                  </a:lnTo>
                  <a:lnTo>
                    <a:pt x="571" y="658"/>
                  </a:lnTo>
                  <a:lnTo>
                    <a:pt x="2063" y="439"/>
                  </a:lnTo>
                  <a:lnTo>
                    <a:pt x="4652" y="351"/>
                  </a:lnTo>
                  <a:lnTo>
                    <a:pt x="4696" y="307"/>
                  </a:lnTo>
                  <a:lnTo>
                    <a:pt x="4783" y="263"/>
                  </a:lnTo>
                  <a:lnTo>
                    <a:pt x="4783" y="219"/>
                  </a:lnTo>
                  <a:lnTo>
                    <a:pt x="4827" y="132"/>
                  </a:lnTo>
                  <a:lnTo>
                    <a:pt x="4783" y="88"/>
                  </a:lnTo>
                  <a:lnTo>
                    <a:pt x="4739" y="44"/>
                  </a:lnTo>
                  <a:lnTo>
                    <a:pt x="469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71" name="Google Shape;14871;p408"/>
            <p:cNvSpPr/>
            <p:nvPr/>
          </p:nvSpPr>
          <p:spPr>
            <a:xfrm>
              <a:off x="2524300" y="4427850"/>
              <a:ext cx="161275" cy="30750"/>
            </a:xfrm>
            <a:custGeom>
              <a:avLst/>
              <a:gdLst/>
              <a:ahLst/>
              <a:cxnLst/>
              <a:rect l="l" t="t" r="r" b="b"/>
              <a:pathLst>
                <a:path w="6451" h="1230" extrusionOk="0">
                  <a:moveTo>
                    <a:pt x="6275" y="1"/>
                  </a:moveTo>
                  <a:lnTo>
                    <a:pt x="2896" y="220"/>
                  </a:lnTo>
                  <a:lnTo>
                    <a:pt x="1360" y="483"/>
                  </a:lnTo>
                  <a:lnTo>
                    <a:pt x="1316" y="483"/>
                  </a:lnTo>
                  <a:lnTo>
                    <a:pt x="132" y="878"/>
                  </a:lnTo>
                  <a:lnTo>
                    <a:pt x="44" y="922"/>
                  </a:lnTo>
                  <a:lnTo>
                    <a:pt x="0" y="966"/>
                  </a:lnTo>
                  <a:lnTo>
                    <a:pt x="0" y="1054"/>
                  </a:lnTo>
                  <a:lnTo>
                    <a:pt x="0" y="1098"/>
                  </a:lnTo>
                  <a:lnTo>
                    <a:pt x="88" y="1185"/>
                  </a:lnTo>
                  <a:lnTo>
                    <a:pt x="176" y="1229"/>
                  </a:lnTo>
                  <a:lnTo>
                    <a:pt x="219" y="1229"/>
                  </a:lnTo>
                  <a:lnTo>
                    <a:pt x="1404" y="834"/>
                  </a:lnTo>
                  <a:lnTo>
                    <a:pt x="2896" y="571"/>
                  </a:lnTo>
                  <a:lnTo>
                    <a:pt x="6275" y="352"/>
                  </a:lnTo>
                  <a:lnTo>
                    <a:pt x="6363" y="308"/>
                  </a:lnTo>
                  <a:lnTo>
                    <a:pt x="6407" y="264"/>
                  </a:lnTo>
                  <a:lnTo>
                    <a:pt x="6450" y="220"/>
                  </a:lnTo>
                  <a:lnTo>
                    <a:pt x="6450" y="132"/>
                  </a:lnTo>
                  <a:lnTo>
                    <a:pt x="6450" y="88"/>
                  </a:lnTo>
                  <a:lnTo>
                    <a:pt x="6407" y="45"/>
                  </a:lnTo>
                  <a:lnTo>
                    <a:pt x="627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72" name="Google Shape;14872;p408"/>
            <p:cNvSpPr/>
            <p:nvPr/>
          </p:nvSpPr>
          <p:spPr>
            <a:xfrm>
              <a:off x="2522100" y="4401525"/>
              <a:ext cx="190900" cy="28550"/>
            </a:xfrm>
            <a:custGeom>
              <a:avLst/>
              <a:gdLst/>
              <a:ahLst/>
              <a:cxnLst/>
              <a:rect l="l" t="t" r="r" b="b"/>
              <a:pathLst>
                <a:path w="7636" h="1142" extrusionOk="0">
                  <a:moveTo>
                    <a:pt x="7416" y="1"/>
                  </a:moveTo>
                  <a:lnTo>
                    <a:pt x="5003" y="308"/>
                  </a:lnTo>
                  <a:lnTo>
                    <a:pt x="2370" y="483"/>
                  </a:lnTo>
                  <a:lnTo>
                    <a:pt x="351" y="703"/>
                  </a:lnTo>
                  <a:lnTo>
                    <a:pt x="264" y="747"/>
                  </a:lnTo>
                  <a:lnTo>
                    <a:pt x="88" y="834"/>
                  </a:lnTo>
                  <a:lnTo>
                    <a:pt x="44" y="878"/>
                  </a:lnTo>
                  <a:lnTo>
                    <a:pt x="0" y="922"/>
                  </a:lnTo>
                  <a:lnTo>
                    <a:pt x="0" y="1010"/>
                  </a:lnTo>
                  <a:lnTo>
                    <a:pt x="44" y="1054"/>
                  </a:lnTo>
                  <a:lnTo>
                    <a:pt x="88" y="1141"/>
                  </a:lnTo>
                  <a:lnTo>
                    <a:pt x="264" y="1141"/>
                  </a:lnTo>
                  <a:lnTo>
                    <a:pt x="395" y="1054"/>
                  </a:lnTo>
                  <a:lnTo>
                    <a:pt x="2414" y="834"/>
                  </a:lnTo>
                  <a:lnTo>
                    <a:pt x="5047" y="659"/>
                  </a:lnTo>
                  <a:lnTo>
                    <a:pt x="7460" y="352"/>
                  </a:lnTo>
                  <a:lnTo>
                    <a:pt x="7548" y="308"/>
                  </a:lnTo>
                  <a:lnTo>
                    <a:pt x="7592" y="264"/>
                  </a:lnTo>
                  <a:lnTo>
                    <a:pt x="7635" y="220"/>
                  </a:lnTo>
                  <a:lnTo>
                    <a:pt x="7635" y="132"/>
                  </a:lnTo>
                  <a:lnTo>
                    <a:pt x="7592" y="88"/>
                  </a:lnTo>
                  <a:lnTo>
                    <a:pt x="7548" y="44"/>
                  </a:lnTo>
                  <a:lnTo>
                    <a:pt x="750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73" name="Google Shape;14873;p408"/>
            <p:cNvSpPr/>
            <p:nvPr/>
          </p:nvSpPr>
          <p:spPr>
            <a:xfrm>
              <a:off x="2533075" y="4308275"/>
              <a:ext cx="523300" cy="91075"/>
            </a:xfrm>
            <a:custGeom>
              <a:avLst/>
              <a:gdLst/>
              <a:ahLst/>
              <a:cxnLst/>
              <a:rect l="l" t="t" r="r" b="b"/>
              <a:pathLst>
                <a:path w="20932" h="3643" extrusionOk="0">
                  <a:moveTo>
                    <a:pt x="20361" y="1"/>
                  </a:moveTo>
                  <a:lnTo>
                    <a:pt x="16411" y="352"/>
                  </a:lnTo>
                  <a:lnTo>
                    <a:pt x="10444" y="834"/>
                  </a:lnTo>
                  <a:lnTo>
                    <a:pt x="6099" y="1273"/>
                  </a:lnTo>
                  <a:lnTo>
                    <a:pt x="6056" y="1273"/>
                  </a:lnTo>
                  <a:lnTo>
                    <a:pt x="2765" y="2283"/>
                  </a:lnTo>
                  <a:lnTo>
                    <a:pt x="965" y="2634"/>
                  </a:lnTo>
                  <a:lnTo>
                    <a:pt x="878" y="2677"/>
                  </a:lnTo>
                  <a:lnTo>
                    <a:pt x="88" y="3336"/>
                  </a:lnTo>
                  <a:lnTo>
                    <a:pt x="44" y="3380"/>
                  </a:lnTo>
                  <a:lnTo>
                    <a:pt x="0" y="3467"/>
                  </a:lnTo>
                  <a:lnTo>
                    <a:pt x="0" y="3511"/>
                  </a:lnTo>
                  <a:lnTo>
                    <a:pt x="44" y="3599"/>
                  </a:lnTo>
                  <a:lnTo>
                    <a:pt x="88" y="3643"/>
                  </a:lnTo>
                  <a:lnTo>
                    <a:pt x="176" y="3643"/>
                  </a:lnTo>
                  <a:lnTo>
                    <a:pt x="307" y="3599"/>
                  </a:lnTo>
                  <a:lnTo>
                    <a:pt x="1097" y="2985"/>
                  </a:lnTo>
                  <a:lnTo>
                    <a:pt x="2852" y="2590"/>
                  </a:lnTo>
                  <a:lnTo>
                    <a:pt x="6143" y="1624"/>
                  </a:lnTo>
                  <a:lnTo>
                    <a:pt x="10488" y="1186"/>
                  </a:lnTo>
                  <a:lnTo>
                    <a:pt x="13647" y="966"/>
                  </a:lnTo>
                  <a:lnTo>
                    <a:pt x="16455" y="703"/>
                  </a:lnTo>
                  <a:lnTo>
                    <a:pt x="20361" y="352"/>
                  </a:lnTo>
                  <a:lnTo>
                    <a:pt x="20712" y="440"/>
                  </a:lnTo>
                  <a:lnTo>
                    <a:pt x="20799" y="440"/>
                  </a:lnTo>
                  <a:lnTo>
                    <a:pt x="20843" y="396"/>
                  </a:lnTo>
                  <a:lnTo>
                    <a:pt x="20887" y="352"/>
                  </a:lnTo>
                  <a:lnTo>
                    <a:pt x="20931" y="308"/>
                  </a:lnTo>
                  <a:lnTo>
                    <a:pt x="20931" y="220"/>
                  </a:lnTo>
                  <a:lnTo>
                    <a:pt x="20887" y="176"/>
                  </a:lnTo>
                  <a:lnTo>
                    <a:pt x="20843" y="132"/>
                  </a:lnTo>
                  <a:lnTo>
                    <a:pt x="20799" y="88"/>
                  </a:lnTo>
                  <a:lnTo>
                    <a:pt x="2040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74" name="Google Shape;14874;p408"/>
            <p:cNvSpPr/>
            <p:nvPr/>
          </p:nvSpPr>
          <p:spPr>
            <a:xfrm>
              <a:off x="2508925" y="4276475"/>
              <a:ext cx="537575" cy="125075"/>
            </a:xfrm>
            <a:custGeom>
              <a:avLst/>
              <a:gdLst/>
              <a:ahLst/>
              <a:cxnLst/>
              <a:rect l="l" t="t" r="r" b="b"/>
              <a:pathLst>
                <a:path w="21503" h="5003" extrusionOk="0">
                  <a:moveTo>
                    <a:pt x="18255" y="0"/>
                  </a:moveTo>
                  <a:lnTo>
                    <a:pt x="13779" y="395"/>
                  </a:lnTo>
                  <a:lnTo>
                    <a:pt x="9479" y="834"/>
                  </a:lnTo>
                  <a:lnTo>
                    <a:pt x="6846" y="1185"/>
                  </a:lnTo>
                  <a:lnTo>
                    <a:pt x="6802" y="1229"/>
                  </a:lnTo>
                  <a:lnTo>
                    <a:pt x="5003" y="2238"/>
                  </a:lnTo>
                  <a:lnTo>
                    <a:pt x="3599" y="2765"/>
                  </a:lnTo>
                  <a:lnTo>
                    <a:pt x="1361" y="3247"/>
                  </a:lnTo>
                  <a:lnTo>
                    <a:pt x="1273" y="3335"/>
                  </a:lnTo>
                  <a:lnTo>
                    <a:pt x="440" y="4432"/>
                  </a:lnTo>
                  <a:lnTo>
                    <a:pt x="88" y="4652"/>
                  </a:lnTo>
                  <a:lnTo>
                    <a:pt x="45" y="4739"/>
                  </a:lnTo>
                  <a:lnTo>
                    <a:pt x="1" y="4783"/>
                  </a:lnTo>
                  <a:lnTo>
                    <a:pt x="1" y="4871"/>
                  </a:lnTo>
                  <a:lnTo>
                    <a:pt x="45" y="4915"/>
                  </a:lnTo>
                  <a:lnTo>
                    <a:pt x="88" y="4959"/>
                  </a:lnTo>
                  <a:lnTo>
                    <a:pt x="176" y="5003"/>
                  </a:lnTo>
                  <a:lnTo>
                    <a:pt x="264" y="4959"/>
                  </a:lnTo>
                  <a:lnTo>
                    <a:pt x="659" y="4739"/>
                  </a:lnTo>
                  <a:lnTo>
                    <a:pt x="703" y="4695"/>
                  </a:lnTo>
                  <a:lnTo>
                    <a:pt x="1537" y="3598"/>
                  </a:lnTo>
                  <a:lnTo>
                    <a:pt x="3687" y="3072"/>
                  </a:lnTo>
                  <a:lnTo>
                    <a:pt x="3731" y="3072"/>
                  </a:lnTo>
                  <a:lnTo>
                    <a:pt x="5135" y="2545"/>
                  </a:lnTo>
                  <a:lnTo>
                    <a:pt x="5179" y="2545"/>
                  </a:lnTo>
                  <a:lnTo>
                    <a:pt x="6934" y="1536"/>
                  </a:lnTo>
                  <a:lnTo>
                    <a:pt x="9523" y="1185"/>
                  </a:lnTo>
                  <a:lnTo>
                    <a:pt x="13779" y="746"/>
                  </a:lnTo>
                  <a:lnTo>
                    <a:pt x="18255" y="351"/>
                  </a:lnTo>
                  <a:lnTo>
                    <a:pt x="19922" y="351"/>
                  </a:lnTo>
                  <a:lnTo>
                    <a:pt x="20625" y="527"/>
                  </a:lnTo>
                  <a:lnTo>
                    <a:pt x="21063" y="790"/>
                  </a:lnTo>
                  <a:lnTo>
                    <a:pt x="21151" y="790"/>
                  </a:lnTo>
                  <a:lnTo>
                    <a:pt x="21327" y="834"/>
                  </a:lnTo>
                  <a:lnTo>
                    <a:pt x="21371" y="790"/>
                  </a:lnTo>
                  <a:lnTo>
                    <a:pt x="21458" y="790"/>
                  </a:lnTo>
                  <a:lnTo>
                    <a:pt x="21458" y="746"/>
                  </a:lnTo>
                  <a:lnTo>
                    <a:pt x="21502" y="658"/>
                  </a:lnTo>
                  <a:lnTo>
                    <a:pt x="21502" y="571"/>
                  </a:lnTo>
                  <a:lnTo>
                    <a:pt x="21458" y="527"/>
                  </a:lnTo>
                  <a:lnTo>
                    <a:pt x="21414" y="483"/>
                  </a:lnTo>
                  <a:lnTo>
                    <a:pt x="21239" y="483"/>
                  </a:lnTo>
                  <a:lnTo>
                    <a:pt x="20800" y="176"/>
                  </a:lnTo>
                  <a:lnTo>
                    <a:pt x="20712" y="176"/>
                  </a:lnTo>
                  <a:lnTo>
                    <a:pt x="1996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75" name="Google Shape;14875;p408"/>
            <p:cNvSpPr/>
            <p:nvPr/>
          </p:nvSpPr>
          <p:spPr>
            <a:xfrm>
              <a:off x="2481500" y="4238075"/>
              <a:ext cx="585825" cy="166775"/>
            </a:xfrm>
            <a:custGeom>
              <a:avLst/>
              <a:gdLst/>
              <a:ahLst/>
              <a:cxnLst/>
              <a:rect l="l" t="t" r="r" b="b"/>
              <a:pathLst>
                <a:path w="23433" h="6671" extrusionOk="0">
                  <a:moveTo>
                    <a:pt x="17509" y="0"/>
                  </a:moveTo>
                  <a:lnTo>
                    <a:pt x="16149" y="88"/>
                  </a:lnTo>
                  <a:lnTo>
                    <a:pt x="14832" y="176"/>
                  </a:lnTo>
                  <a:lnTo>
                    <a:pt x="13604" y="264"/>
                  </a:lnTo>
                  <a:lnTo>
                    <a:pt x="11848" y="395"/>
                  </a:lnTo>
                  <a:lnTo>
                    <a:pt x="11805" y="395"/>
                  </a:lnTo>
                  <a:lnTo>
                    <a:pt x="9786" y="790"/>
                  </a:lnTo>
                  <a:lnTo>
                    <a:pt x="9742" y="790"/>
                  </a:lnTo>
                  <a:lnTo>
                    <a:pt x="8470" y="1448"/>
                  </a:lnTo>
                  <a:lnTo>
                    <a:pt x="7285" y="2282"/>
                  </a:lnTo>
                  <a:lnTo>
                    <a:pt x="5442" y="3248"/>
                  </a:lnTo>
                  <a:lnTo>
                    <a:pt x="2282" y="3950"/>
                  </a:lnTo>
                  <a:lnTo>
                    <a:pt x="2195" y="3994"/>
                  </a:lnTo>
                  <a:lnTo>
                    <a:pt x="1580" y="4476"/>
                  </a:lnTo>
                  <a:lnTo>
                    <a:pt x="1537" y="4564"/>
                  </a:lnTo>
                  <a:lnTo>
                    <a:pt x="747" y="5836"/>
                  </a:lnTo>
                  <a:lnTo>
                    <a:pt x="88" y="6363"/>
                  </a:lnTo>
                  <a:lnTo>
                    <a:pt x="45" y="6407"/>
                  </a:lnTo>
                  <a:lnTo>
                    <a:pt x="1" y="6451"/>
                  </a:lnTo>
                  <a:lnTo>
                    <a:pt x="45" y="6539"/>
                  </a:lnTo>
                  <a:lnTo>
                    <a:pt x="45" y="6582"/>
                  </a:lnTo>
                  <a:lnTo>
                    <a:pt x="132" y="6626"/>
                  </a:lnTo>
                  <a:lnTo>
                    <a:pt x="176" y="6670"/>
                  </a:lnTo>
                  <a:lnTo>
                    <a:pt x="308" y="6626"/>
                  </a:lnTo>
                  <a:lnTo>
                    <a:pt x="1010" y="6100"/>
                  </a:lnTo>
                  <a:lnTo>
                    <a:pt x="1054" y="6012"/>
                  </a:lnTo>
                  <a:lnTo>
                    <a:pt x="1800" y="4739"/>
                  </a:lnTo>
                  <a:lnTo>
                    <a:pt x="2414" y="4301"/>
                  </a:lnTo>
                  <a:lnTo>
                    <a:pt x="5574" y="3599"/>
                  </a:lnTo>
                  <a:lnTo>
                    <a:pt x="5617" y="3555"/>
                  </a:lnTo>
                  <a:lnTo>
                    <a:pt x="7460" y="2589"/>
                  </a:lnTo>
                  <a:lnTo>
                    <a:pt x="8645" y="1756"/>
                  </a:lnTo>
                  <a:lnTo>
                    <a:pt x="9874" y="1141"/>
                  </a:lnTo>
                  <a:lnTo>
                    <a:pt x="11892" y="746"/>
                  </a:lnTo>
                  <a:lnTo>
                    <a:pt x="13604" y="615"/>
                  </a:lnTo>
                  <a:lnTo>
                    <a:pt x="14832" y="527"/>
                  </a:lnTo>
                  <a:lnTo>
                    <a:pt x="16149" y="439"/>
                  </a:lnTo>
                  <a:lnTo>
                    <a:pt x="17509" y="351"/>
                  </a:lnTo>
                  <a:lnTo>
                    <a:pt x="18825" y="395"/>
                  </a:lnTo>
                  <a:lnTo>
                    <a:pt x="19484" y="439"/>
                  </a:lnTo>
                  <a:lnTo>
                    <a:pt x="20098" y="483"/>
                  </a:lnTo>
                  <a:lnTo>
                    <a:pt x="20668" y="571"/>
                  </a:lnTo>
                  <a:lnTo>
                    <a:pt x="21195" y="702"/>
                  </a:lnTo>
                  <a:lnTo>
                    <a:pt x="21722" y="878"/>
                  </a:lnTo>
                  <a:lnTo>
                    <a:pt x="22160" y="1097"/>
                  </a:lnTo>
                  <a:lnTo>
                    <a:pt x="22555" y="1361"/>
                  </a:lnTo>
                  <a:lnTo>
                    <a:pt x="22862" y="1624"/>
                  </a:lnTo>
                  <a:lnTo>
                    <a:pt x="22950" y="1712"/>
                  </a:lnTo>
                  <a:lnTo>
                    <a:pt x="23213" y="1756"/>
                  </a:lnTo>
                  <a:lnTo>
                    <a:pt x="23345" y="1756"/>
                  </a:lnTo>
                  <a:lnTo>
                    <a:pt x="23389" y="1712"/>
                  </a:lnTo>
                  <a:lnTo>
                    <a:pt x="23433" y="1668"/>
                  </a:lnTo>
                  <a:lnTo>
                    <a:pt x="23433" y="1580"/>
                  </a:lnTo>
                  <a:lnTo>
                    <a:pt x="23433" y="1536"/>
                  </a:lnTo>
                  <a:lnTo>
                    <a:pt x="23389" y="1448"/>
                  </a:lnTo>
                  <a:lnTo>
                    <a:pt x="23301" y="1448"/>
                  </a:lnTo>
                  <a:lnTo>
                    <a:pt x="23082" y="1361"/>
                  </a:lnTo>
                  <a:lnTo>
                    <a:pt x="22731" y="1054"/>
                  </a:lnTo>
                  <a:lnTo>
                    <a:pt x="22336" y="790"/>
                  </a:lnTo>
                  <a:lnTo>
                    <a:pt x="21853" y="571"/>
                  </a:lnTo>
                  <a:lnTo>
                    <a:pt x="21327" y="395"/>
                  </a:lnTo>
                  <a:lnTo>
                    <a:pt x="20800" y="264"/>
                  </a:lnTo>
                  <a:lnTo>
                    <a:pt x="20186" y="176"/>
                  </a:lnTo>
                  <a:lnTo>
                    <a:pt x="19528" y="88"/>
                  </a:lnTo>
                  <a:lnTo>
                    <a:pt x="18869" y="44"/>
                  </a:lnTo>
                  <a:lnTo>
                    <a:pt x="1750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76" name="Google Shape;14876;p408"/>
            <p:cNvSpPr/>
            <p:nvPr/>
          </p:nvSpPr>
          <p:spPr>
            <a:xfrm>
              <a:off x="2461750" y="4201875"/>
              <a:ext cx="634100" cy="202975"/>
            </a:xfrm>
            <a:custGeom>
              <a:avLst/>
              <a:gdLst/>
              <a:ahLst/>
              <a:cxnLst/>
              <a:rect l="l" t="t" r="r" b="b"/>
              <a:pathLst>
                <a:path w="25364" h="8119" extrusionOk="0">
                  <a:moveTo>
                    <a:pt x="14613" y="0"/>
                  </a:moveTo>
                  <a:lnTo>
                    <a:pt x="12156" y="220"/>
                  </a:lnTo>
                  <a:lnTo>
                    <a:pt x="12112" y="220"/>
                  </a:lnTo>
                  <a:lnTo>
                    <a:pt x="11015" y="527"/>
                  </a:lnTo>
                  <a:lnTo>
                    <a:pt x="10971" y="571"/>
                  </a:lnTo>
                  <a:lnTo>
                    <a:pt x="10181" y="1185"/>
                  </a:lnTo>
                  <a:lnTo>
                    <a:pt x="8163" y="2809"/>
                  </a:lnTo>
                  <a:lnTo>
                    <a:pt x="6320" y="3818"/>
                  </a:lnTo>
                  <a:lnTo>
                    <a:pt x="5574" y="4081"/>
                  </a:lnTo>
                  <a:lnTo>
                    <a:pt x="4915" y="4257"/>
                  </a:lnTo>
                  <a:lnTo>
                    <a:pt x="4345" y="4388"/>
                  </a:lnTo>
                  <a:lnTo>
                    <a:pt x="3862" y="4432"/>
                  </a:lnTo>
                  <a:lnTo>
                    <a:pt x="3380" y="4520"/>
                  </a:lnTo>
                  <a:lnTo>
                    <a:pt x="2941" y="4608"/>
                  </a:lnTo>
                  <a:lnTo>
                    <a:pt x="2546" y="4783"/>
                  </a:lnTo>
                  <a:lnTo>
                    <a:pt x="2151" y="5003"/>
                  </a:lnTo>
                  <a:lnTo>
                    <a:pt x="1756" y="5354"/>
                  </a:lnTo>
                  <a:lnTo>
                    <a:pt x="1317" y="5880"/>
                  </a:lnTo>
                  <a:lnTo>
                    <a:pt x="922" y="6582"/>
                  </a:lnTo>
                  <a:lnTo>
                    <a:pt x="440" y="7460"/>
                  </a:lnTo>
                  <a:lnTo>
                    <a:pt x="89" y="7811"/>
                  </a:lnTo>
                  <a:lnTo>
                    <a:pt x="45" y="7855"/>
                  </a:lnTo>
                  <a:lnTo>
                    <a:pt x="1" y="7899"/>
                  </a:lnTo>
                  <a:lnTo>
                    <a:pt x="1" y="7987"/>
                  </a:lnTo>
                  <a:lnTo>
                    <a:pt x="45" y="8030"/>
                  </a:lnTo>
                  <a:lnTo>
                    <a:pt x="89" y="8074"/>
                  </a:lnTo>
                  <a:lnTo>
                    <a:pt x="176" y="8118"/>
                  </a:lnTo>
                  <a:lnTo>
                    <a:pt x="308" y="8074"/>
                  </a:lnTo>
                  <a:lnTo>
                    <a:pt x="703" y="7723"/>
                  </a:lnTo>
                  <a:lnTo>
                    <a:pt x="747" y="7636"/>
                  </a:lnTo>
                  <a:lnTo>
                    <a:pt x="1186" y="6802"/>
                  </a:lnTo>
                  <a:lnTo>
                    <a:pt x="1581" y="6144"/>
                  </a:lnTo>
                  <a:lnTo>
                    <a:pt x="1932" y="5661"/>
                  </a:lnTo>
                  <a:lnTo>
                    <a:pt x="2283" y="5310"/>
                  </a:lnTo>
                  <a:lnTo>
                    <a:pt x="2678" y="5090"/>
                  </a:lnTo>
                  <a:lnTo>
                    <a:pt x="3029" y="4959"/>
                  </a:lnTo>
                  <a:lnTo>
                    <a:pt x="3467" y="4871"/>
                  </a:lnTo>
                  <a:lnTo>
                    <a:pt x="3906" y="4783"/>
                  </a:lnTo>
                  <a:lnTo>
                    <a:pt x="4433" y="4696"/>
                  </a:lnTo>
                  <a:lnTo>
                    <a:pt x="5003" y="4608"/>
                  </a:lnTo>
                  <a:lnTo>
                    <a:pt x="5705" y="4432"/>
                  </a:lnTo>
                  <a:lnTo>
                    <a:pt x="6451" y="4125"/>
                  </a:lnTo>
                  <a:lnTo>
                    <a:pt x="8338" y="3116"/>
                  </a:lnTo>
                  <a:lnTo>
                    <a:pt x="8382" y="3116"/>
                  </a:lnTo>
                  <a:lnTo>
                    <a:pt x="10401" y="1448"/>
                  </a:lnTo>
                  <a:lnTo>
                    <a:pt x="11146" y="878"/>
                  </a:lnTo>
                  <a:lnTo>
                    <a:pt x="12200" y="571"/>
                  </a:lnTo>
                  <a:lnTo>
                    <a:pt x="14657" y="351"/>
                  </a:lnTo>
                  <a:lnTo>
                    <a:pt x="17948" y="351"/>
                  </a:lnTo>
                  <a:lnTo>
                    <a:pt x="21063" y="702"/>
                  </a:lnTo>
                  <a:lnTo>
                    <a:pt x="22204" y="1053"/>
                  </a:lnTo>
                  <a:lnTo>
                    <a:pt x="23652" y="1843"/>
                  </a:lnTo>
                  <a:lnTo>
                    <a:pt x="24706" y="2677"/>
                  </a:lnTo>
                  <a:lnTo>
                    <a:pt x="24749" y="2721"/>
                  </a:lnTo>
                  <a:lnTo>
                    <a:pt x="25144" y="2809"/>
                  </a:lnTo>
                  <a:lnTo>
                    <a:pt x="25276" y="2809"/>
                  </a:lnTo>
                  <a:lnTo>
                    <a:pt x="25320" y="2765"/>
                  </a:lnTo>
                  <a:lnTo>
                    <a:pt x="25364" y="2677"/>
                  </a:lnTo>
                  <a:lnTo>
                    <a:pt x="25364" y="2633"/>
                  </a:lnTo>
                  <a:lnTo>
                    <a:pt x="25320" y="2545"/>
                  </a:lnTo>
                  <a:lnTo>
                    <a:pt x="25276" y="2502"/>
                  </a:lnTo>
                  <a:lnTo>
                    <a:pt x="25232" y="2458"/>
                  </a:lnTo>
                  <a:lnTo>
                    <a:pt x="24881" y="2370"/>
                  </a:lnTo>
                  <a:lnTo>
                    <a:pt x="23872" y="1536"/>
                  </a:lnTo>
                  <a:lnTo>
                    <a:pt x="23828" y="1536"/>
                  </a:lnTo>
                  <a:lnTo>
                    <a:pt x="22380" y="746"/>
                  </a:lnTo>
                  <a:lnTo>
                    <a:pt x="22336" y="702"/>
                  </a:lnTo>
                  <a:lnTo>
                    <a:pt x="21151" y="351"/>
                  </a:lnTo>
                  <a:lnTo>
                    <a:pt x="1799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77" name="Google Shape;14877;p408"/>
            <p:cNvSpPr/>
            <p:nvPr/>
          </p:nvSpPr>
          <p:spPr>
            <a:xfrm>
              <a:off x="1832075" y="4324725"/>
              <a:ext cx="1298875" cy="348875"/>
            </a:xfrm>
            <a:custGeom>
              <a:avLst/>
              <a:gdLst/>
              <a:ahLst/>
              <a:cxnLst/>
              <a:rect l="l" t="t" r="r" b="b"/>
              <a:pathLst>
                <a:path w="51955" h="13955" extrusionOk="0">
                  <a:moveTo>
                    <a:pt x="48620" y="1"/>
                  </a:moveTo>
                  <a:lnTo>
                    <a:pt x="45329" y="528"/>
                  </a:lnTo>
                  <a:lnTo>
                    <a:pt x="42916" y="879"/>
                  </a:lnTo>
                  <a:lnTo>
                    <a:pt x="40370" y="1273"/>
                  </a:lnTo>
                  <a:lnTo>
                    <a:pt x="35982" y="1756"/>
                  </a:lnTo>
                  <a:lnTo>
                    <a:pt x="31945" y="2414"/>
                  </a:lnTo>
                  <a:lnTo>
                    <a:pt x="29400" y="2678"/>
                  </a:lnTo>
                  <a:lnTo>
                    <a:pt x="29356" y="2722"/>
                  </a:lnTo>
                  <a:lnTo>
                    <a:pt x="27162" y="3775"/>
                  </a:lnTo>
                  <a:lnTo>
                    <a:pt x="27119" y="3775"/>
                  </a:lnTo>
                  <a:lnTo>
                    <a:pt x="25407" y="5003"/>
                  </a:lnTo>
                  <a:lnTo>
                    <a:pt x="21282" y="7899"/>
                  </a:lnTo>
                  <a:lnTo>
                    <a:pt x="20712" y="8075"/>
                  </a:lnTo>
                  <a:lnTo>
                    <a:pt x="17684" y="7987"/>
                  </a:lnTo>
                  <a:lnTo>
                    <a:pt x="15359" y="7768"/>
                  </a:lnTo>
                  <a:lnTo>
                    <a:pt x="11717" y="7329"/>
                  </a:lnTo>
                  <a:lnTo>
                    <a:pt x="9566" y="6978"/>
                  </a:lnTo>
                  <a:lnTo>
                    <a:pt x="9522" y="6978"/>
                  </a:lnTo>
                  <a:lnTo>
                    <a:pt x="8777" y="7153"/>
                  </a:lnTo>
                  <a:lnTo>
                    <a:pt x="6012" y="8163"/>
                  </a:lnTo>
                  <a:lnTo>
                    <a:pt x="5091" y="8733"/>
                  </a:lnTo>
                  <a:lnTo>
                    <a:pt x="5047" y="8733"/>
                  </a:lnTo>
                  <a:lnTo>
                    <a:pt x="3511" y="10444"/>
                  </a:lnTo>
                  <a:lnTo>
                    <a:pt x="1536" y="11717"/>
                  </a:lnTo>
                  <a:lnTo>
                    <a:pt x="1492" y="11761"/>
                  </a:lnTo>
                  <a:lnTo>
                    <a:pt x="44" y="13692"/>
                  </a:lnTo>
                  <a:lnTo>
                    <a:pt x="0" y="13735"/>
                  </a:lnTo>
                  <a:lnTo>
                    <a:pt x="0" y="13823"/>
                  </a:lnTo>
                  <a:lnTo>
                    <a:pt x="44" y="13867"/>
                  </a:lnTo>
                  <a:lnTo>
                    <a:pt x="88" y="13955"/>
                  </a:lnTo>
                  <a:lnTo>
                    <a:pt x="264" y="13955"/>
                  </a:lnTo>
                  <a:lnTo>
                    <a:pt x="308" y="13911"/>
                  </a:lnTo>
                  <a:lnTo>
                    <a:pt x="1756" y="12024"/>
                  </a:lnTo>
                  <a:lnTo>
                    <a:pt x="3730" y="10752"/>
                  </a:lnTo>
                  <a:lnTo>
                    <a:pt x="3730" y="10708"/>
                  </a:lnTo>
                  <a:lnTo>
                    <a:pt x="5310" y="8996"/>
                  </a:lnTo>
                  <a:lnTo>
                    <a:pt x="6144" y="8470"/>
                  </a:lnTo>
                  <a:lnTo>
                    <a:pt x="8864" y="7504"/>
                  </a:lnTo>
                  <a:lnTo>
                    <a:pt x="9566" y="7329"/>
                  </a:lnTo>
                  <a:lnTo>
                    <a:pt x="11673" y="7680"/>
                  </a:lnTo>
                  <a:lnTo>
                    <a:pt x="15315" y="8119"/>
                  </a:lnTo>
                  <a:lnTo>
                    <a:pt x="17640" y="8338"/>
                  </a:lnTo>
                  <a:lnTo>
                    <a:pt x="20712" y="8426"/>
                  </a:lnTo>
                  <a:lnTo>
                    <a:pt x="20756" y="8382"/>
                  </a:lnTo>
                  <a:lnTo>
                    <a:pt x="21414" y="8250"/>
                  </a:lnTo>
                  <a:lnTo>
                    <a:pt x="21458" y="8207"/>
                  </a:lnTo>
                  <a:lnTo>
                    <a:pt x="25627" y="5267"/>
                  </a:lnTo>
                  <a:lnTo>
                    <a:pt x="27294" y="4082"/>
                  </a:lnTo>
                  <a:lnTo>
                    <a:pt x="29488" y="3029"/>
                  </a:lnTo>
                  <a:lnTo>
                    <a:pt x="31989" y="2765"/>
                  </a:lnTo>
                  <a:lnTo>
                    <a:pt x="36026" y="2107"/>
                  </a:lnTo>
                  <a:lnTo>
                    <a:pt x="40414" y="1625"/>
                  </a:lnTo>
                  <a:lnTo>
                    <a:pt x="43003" y="1230"/>
                  </a:lnTo>
                  <a:lnTo>
                    <a:pt x="45417" y="879"/>
                  </a:lnTo>
                  <a:lnTo>
                    <a:pt x="48664" y="352"/>
                  </a:lnTo>
                  <a:lnTo>
                    <a:pt x="51736" y="1054"/>
                  </a:lnTo>
                  <a:lnTo>
                    <a:pt x="51823" y="1054"/>
                  </a:lnTo>
                  <a:lnTo>
                    <a:pt x="51867" y="1010"/>
                  </a:lnTo>
                  <a:lnTo>
                    <a:pt x="51911" y="966"/>
                  </a:lnTo>
                  <a:lnTo>
                    <a:pt x="51955" y="922"/>
                  </a:lnTo>
                  <a:lnTo>
                    <a:pt x="51955" y="835"/>
                  </a:lnTo>
                  <a:lnTo>
                    <a:pt x="51911" y="791"/>
                  </a:lnTo>
                  <a:lnTo>
                    <a:pt x="51867" y="747"/>
                  </a:lnTo>
                  <a:lnTo>
                    <a:pt x="51823" y="703"/>
                  </a:lnTo>
                  <a:lnTo>
                    <a:pt x="4870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78" name="Google Shape;14878;p408"/>
            <p:cNvSpPr/>
            <p:nvPr/>
          </p:nvSpPr>
          <p:spPr>
            <a:xfrm>
              <a:off x="1442625" y="2706650"/>
              <a:ext cx="854600" cy="1976825"/>
            </a:xfrm>
            <a:custGeom>
              <a:avLst/>
              <a:gdLst/>
              <a:ahLst/>
              <a:cxnLst/>
              <a:rect l="l" t="t" r="r" b="b"/>
              <a:pathLst>
                <a:path w="34184" h="79073" extrusionOk="0">
                  <a:moveTo>
                    <a:pt x="33964" y="0"/>
                  </a:moveTo>
                  <a:lnTo>
                    <a:pt x="33920" y="44"/>
                  </a:lnTo>
                  <a:lnTo>
                    <a:pt x="31507" y="2019"/>
                  </a:lnTo>
                  <a:lnTo>
                    <a:pt x="28567" y="4432"/>
                  </a:lnTo>
                  <a:lnTo>
                    <a:pt x="23784" y="8250"/>
                  </a:lnTo>
                  <a:lnTo>
                    <a:pt x="20712" y="10356"/>
                  </a:lnTo>
                  <a:lnTo>
                    <a:pt x="17816" y="11453"/>
                  </a:lnTo>
                  <a:lnTo>
                    <a:pt x="14174" y="12770"/>
                  </a:lnTo>
                  <a:lnTo>
                    <a:pt x="14130" y="12770"/>
                  </a:lnTo>
                  <a:lnTo>
                    <a:pt x="12156" y="13691"/>
                  </a:lnTo>
                  <a:lnTo>
                    <a:pt x="10093" y="14262"/>
                  </a:lnTo>
                  <a:lnTo>
                    <a:pt x="10093" y="14305"/>
                  </a:lnTo>
                  <a:lnTo>
                    <a:pt x="6276" y="16412"/>
                  </a:lnTo>
                  <a:lnTo>
                    <a:pt x="6232" y="16456"/>
                  </a:lnTo>
                  <a:lnTo>
                    <a:pt x="5661" y="17070"/>
                  </a:lnTo>
                  <a:lnTo>
                    <a:pt x="5661" y="17114"/>
                  </a:lnTo>
                  <a:lnTo>
                    <a:pt x="5091" y="18606"/>
                  </a:lnTo>
                  <a:lnTo>
                    <a:pt x="5091" y="18650"/>
                  </a:lnTo>
                  <a:lnTo>
                    <a:pt x="4433" y="21677"/>
                  </a:lnTo>
                  <a:lnTo>
                    <a:pt x="4433" y="21721"/>
                  </a:lnTo>
                  <a:lnTo>
                    <a:pt x="4433" y="23652"/>
                  </a:lnTo>
                  <a:lnTo>
                    <a:pt x="4433" y="23696"/>
                  </a:lnTo>
                  <a:lnTo>
                    <a:pt x="4784" y="25802"/>
                  </a:lnTo>
                  <a:lnTo>
                    <a:pt x="4784" y="25846"/>
                  </a:lnTo>
                  <a:lnTo>
                    <a:pt x="5135" y="27338"/>
                  </a:lnTo>
                  <a:lnTo>
                    <a:pt x="5442" y="28742"/>
                  </a:lnTo>
                  <a:lnTo>
                    <a:pt x="5661" y="30015"/>
                  </a:lnTo>
                  <a:lnTo>
                    <a:pt x="5793" y="31243"/>
                  </a:lnTo>
                  <a:lnTo>
                    <a:pt x="5881" y="32472"/>
                  </a:lnTo>
                  <a:lnTo>
                    <a:pt x="5837" y="33744"/>
                  </a:lnTo>
                  <a:lnTo>
                    <a:pt x="5749" y="35149"/>
                  </a:lnTo>
                  <a:lnTo>
                    <a:pt x="5574" y="36641"/>
                  </a:lnTo>
                  <a:lnTo>
                    <a:pt x="5310" y="39229"/>
                  </a:lnTo>
                  <a:lnTo>
                    <a:pt x="5003" y="41731"/>
                  </a:lnTo>
                  <a:lnTo>
                    <a:pt x="4521" y="45022"/>
                  </a:lnTo>
                  <a:lnTo>
                    <a:pt x="3687" y="48488"/>
                  </a:lnTo>
                  <a:lnTo>
                    <a:pt x="3292" y="51384"/>
                  </a:lnTo>
                  <a:lnTo>
                    <a:pt x="3116" y="53842"/>
                  </a:lnTo>
                  <a:lnTo>
                    <a:pt x="2853" y="55553"/>
                  </a:lnTo>
                  <a:lnTo>
                    <a:pt x="2107" y="57966"/>
                  </a:lnTo>
                  <a:lnTo>
                    <a:pt x="1186" y="60468"/>
                  </a:lnTo>
                  <a:lnTo>
                    <a:pt x="45" y="64592"/>
                  </a:lnTo>
                  <a:lnTo>
                    <a:pt x="1" y="64636"/>
                  </a:lnTo>
                  <a:lnTo>
                    <a:pt x="1" y="66611"/>
                  </a:lnTo>
                  <a:lnTo>
                    <a:pt x="89" y="69287"/>
                  </a:lnTo>
                  <a:lnTo>
                    <a:pt x="132" y="69419"/>
                  </a:lnTo>
                  <a:lnTo>
                    <a:pt x="1975" y="71701"/>
                  </a:lnTo>
                  <a:lnTo>
                    <a:pt x="5135" y="75167"/>
                  </a:lnTo>
                  <a:lnTo>
                    <a:pt x="7153" y="77230"/>
                  </a:lnTo>
                  <a:lnTo>
                    <a:pt x="8865" y="79029"/>
                  </a:lnTo>
                  <a:lnTo>
                    <a:pt x="8909" y="79073"/>
                  </a:lnTo>
                  <a:lnTo>
                    <a:pt x="8996" y="79073"/>
                  </a:lnTo>
                  <a:lnTo>
                    <a:pt x="9128" y="79029"/>
                  </a:lnTo>
                  <a:lnTo>
                    <a:pt x="9172" y="78985"/>
                  </a:lnTo>
                  <a:lnTo>
                    <a:pt x="9172" y="78897"/>
                  </a:lnTo>
                  <a:lnTo>
                    <a:pt x="9172" y="78853"/>
                  </a:lnTo>
                  <a:lnTo>
                    <a:pt x="9128" y="78766"/>
                  </a:lnTo>
                  <a:lnTo>
                    <a:pt x="7417" y="77010"/>
                  </a:lnTo>
                  <a:lnTo>
                    <a:pt x="5398" y="74904"/>
                  </a:lnTo>
                  <a:lnTo>
                    <a:pt x="2239" y="71482"/>
                  </a:lnTo>
                  <a:lnTo>
                    <a:pt x="440" y="69244"/>
                  </a:lnTo>
                  <a:lnTo>
                    <a:pt x="352" y="66611"/>
                  </a:lnTo>
                  <a:lnTo>
                    <a:pt x="352" y="64680"/>
                  </a:lnTo>
                  <a:lnTo>
                    <a:pt x="1493" y="60555"/>
                  </a:lnTo>
                  <a:lnTo>
                    <a:pt x="2458" y="58054"/>
                  </a:lnTo>
                  <a:lnTo>
                    <a:pt x="3204" y="55641"/>
                  </a:lnTo>
                  <a:lnTo>
                    <a:pt x="3204" y="55597"/>
                  </a:lnTo>
                  <a:lnTo>
                    <a:pt x="3424" y="53885"/>
                  </a:lnTo>
                  <a:lnTo>
                    <a:pt x="3643" y="51428"/>
                  </a:lnTo>
                  <a:lnTo>
                    <a:pt x="4038" y="48532"/>
                  </a:lnTo>
                  <a:lnTo>
                    <a:pt x="4828" y="45109"/>
                  </a:lnTo>
                  <a:lnTo>
                    <a:pt x="5354" y="41775"/>
                  </a:lnTo>
                  <a:lnTo>
                    <a:pt x="5661" y="39273"/>
                  </a:lnTo>
                  <a:lnTo>
                    <a:pt x="5925" y="36684"/>
                  </a:lnTo>
                  <a:lnTo>
                    <a:pt x="6100" y="35149"/>
                  </a:lnTo>
                  <a:lnTo>
                    <a:pt x="6188" y="33788"/>
                  </a:lnTo>
                  <a:lnTo>
                    <a:pt x="6232" y="32472"/>
                  </a:lnTo>
                  <a:lnTo>
                    <a:pt x="6144" y="31243"/>
                  </a:lnTo>
                  <a:lnTo>
                    <a:pt x="6012" y="29971"/>
                  </a:lnTo>
                  <a:lnTo>
                    <a:pt x="5793" y="28654"/>
                  </a:lnTo>
                  <a:lnTo>
                    <a:pt x="5486" y="27294"/>
                  </a:lnTo>
                  <a:lnTo>
                    <a:pt x="5091" y="25758"/>
                  </a:lnTo>
                  <a:lnTo>
                    <a:pt x="4784" y="23652"/>
                  </a:lnTo>
                  <a:lnTo>
                    <a:pt x="4784" y="21721"/>
                  </a:lnTo>
                  <a:lnTo>
                    <a:pt x="5442" y="18737"/>
                  </a:lnTo>
                  <a:lnTo>
                    <a:pt x="5969" y="17289"/>
                  </a:lnTo>
                  <a:lnTo>
                    <a:pt x="6451" y="16719"/>
                  </a:lnTo>
                  <a:lnTo>
                    <a:pt x="10225" y="14613"/>
                  </a:lnTo>
                  <a:lnTo>
                    <a:pt x="12287" y="14042"/>
                  </a:lnTo>
                  <a:lnTo>
                    <a:pt x="12331" y="14042"/>
                  </a:lnTo>
                  <a:lnTo>
                    <a:pt x="14306" y="13077"/>
                  </a:lnTo>
                  <a:lnTo>
                    <a:pt x="17948" y="11804"/>
                  </a:lnTo>
                  <a:lnTo>
                    <a:pt x="20844" y="10663"/>
                  </a:lnTo>
                  <a:lnTo>
                    <a:pt x="20888" y="10663"/>
                  </a:lnTo>
                  <a:lnTo>
                    <a:pt x="24003" y="8513"/>
                  </a:lnTo>
                  <a:lnTo>
                    <a:pt x="28786" y="4696"/>
                  </a:lnTo>
                  <a:lnTo>
                    <a:pt x="31726" y="2326"/>
                  </a:lnTo>
                  <a:lnTo>
                    <a:pt x="34140" y="308"/>
                  </a:lnTo>
                  <a:lnTo>
                    <a:pt x="34184" y="264"/>
                  </a:lnTo>
                  <a:lnTo>
                    <a:pt x="34184" y="176"/>
                  </a:lnTo>
                  <a:lnTo>
                    <a:pt x="34184" y="132"/>
                  </a:lnTo>
                  <a:lnTo>
                    <a:pt x="34140" y="44"/>
                  </a:lnTo>
                  <a:lnTo>
                    <a:pt x="3409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79" name="Google Shape;14879;p408"/>
            <p:cNvSpPr/>
            <p:nvPr/>
          </p:nvSpPr>
          <p:spPr>
            <a:xfrm>
              <a:off x="1908875" y="4495875"/>
              <a:ext cx="646150" cy="156900"/>
            </a:xfrm>
            <a:custGeom>
              <a:avLst/>
              <a:gdLst/>
              <a:ahLst/>
              <a:cxnLst/>
              <a:rect l="l" t="t" r="r" b="b"/>
              <a:pathLst>
                <a:path w="25846" h="6276" extrusionOk="0">
                  <a:moveTo>
                    <a:pt x="25626" y="0"/>
                  </a:moveTo>
                  <a:lnTo>
                    <a:pt x="24178" y="176"/>
                  </a:lnTo>
                  <a:lnTo>
                    <a:pt x="24134" y="176"/>
                  </a:lnTo>
                  <a:lnTo>
                    <a:pt x="22774" y="658"/>
                  </a:lnTo>
                  <a:lnTo>
                    <a:pt x="22730" y="658"/>
                  </a:lnTo>
                  <a:lnTo>
                    <a:pt x="21238" y="1448"/>
                  </a:lnTo>
                  <a:lnTo>
                    <a:pt x="18035" y="3511"/>
                  </a:lnTo>
                  <a:lnTo>
                    <a:pt x="17464" y="3686"/>
                  </a:lnTo>
                  <a:lnTo>
                    <a:pt x="14393" y="3511"/>
                  </a:lnTo>
                  <a:lnTo>
                    <a:pt x="11936" y="3379"/>
                  </a:lnTo>
                  <a:lnTo>
                    <a:pt x="7811" y="3160"/>
                  </a:lnTo>
                  <a:lnTo>
                    <a:pt x="4827" y="3204"/>
                  </a:lnTo>
                  <a:lnTo>
                    <a:pt x="4739" y="3204"/>
                  </a:lnTo>
                  <a:lnTo>
                    <a:pt x="3291" y="4125"/>
                  </a:lnTo>
                  <a:lnTo>
                    <a:pt x="88" y="5968"/>
                  </a:lnTo>
                  <a:lnTo>
                    <a:pt x="0" y="6012"/>
                  </a:lnTo>
                  <a:lnTo>
                    <a:pt x="0" y="6056"/>
                  </a:lnTo>
                  <a:lnTo>
                    <a:pt x="0" y="6100"/>
                  </a:lnTo>
                  <a:lnTo>
                    <a:pt x="0" y="6187"/>
                  </a:lnTo>
                  <a:lnTo>
                    <a:pt x="88" y="6231"/>
                  </a:lnTo>
                  <a:lnTo>
                    <a:pt x="176" y="6275"/>
                  </a:lnTo>
                  <a:lnTo>
                    <a:pt x="263" y="6275"/>
                  </a:lnTo>
                  <a:lnTo>
                    <a:pt x="3467" y="4432"/>
                  </a:lnTo>
                  <a:lnTo>
                    <a:pt x="4871" y="3555"/>
                  </a:lnTo>
                  <a:lnTo>
                    <a:pt x="7767" y="3511"/>
                  </a:lnTo>
                  <a:lnTo>
                    <a:pt x="11892" y="3730"/>
                  </a:lnTo>
                  <a:lnTo>
                    <a:pt x="14349" y="3862"/>
                  </a:lnTo>
                  <a:lnTo>
                    <a:pt x="17464" y="4037"/>
                  </a:lnTo>
                  <a:lnTo>
                    <a:pt x="17508" y="4037"/>
                  </a:lnTo>
                  <a:lnTo>
                    <a:pt x="18167" y="3818"/>
                  </a:lnTo>
                  <a:lnTo>
                    <a:pt x="18210" y="3818"/>
                  </a:lnTo>
                  <a:lnTo>
                    <a:pt x="21414" y="1755"/>
                  </a:lnTo>
                  <a:lnTo>
                    <a:pt x="22862" y="966"/>
                  </a:lnTo>
                  <a:lnTo>
                    <a:pt x="24266" y="527"/>
                  </a:lnTo>
                  <a:lnTo>
                    <a:pt x="25670" y="351"/>
                  </a:lnTo>
                  <a:lnTo>
                    <a:pt x="25758" y="307"/>
                  </a:lnTo>
                  <a:lnTo>
                    <a:pt x="25802" y="264"/>
                  </a:lnTo>
                  <a:lnTo>
                    <a:pt x="25846" y="220"/>
                  </a:lnTo>
                  <a:lnTo>
                    <a:pt x="25846" y="132"/>
                  </a:lnTo>
                  <a:lnTo>
                    <a:pt x="25802" y="88"/>
                  </a:lnTo>
                  <a:lnTo>
                    <a:pt x="2575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80" name="Google Shape;14880;p408"/>
            <p:cNvSpPr/>
            <p:nvPr/>
          </p:nvSpPr>
          <p:spPr>
            <a:xfrm>
              <a:off x="1292350" y="2521250"/>
              <a:ext cx="799750" cy="2106275"/>
            </a:xfrm>
            <a:custGeom>
              <a:avLst/>
              <a:gdLst/>
              <a:ahLst/>
              <a:cxnLst/>
              <a:rect l="l" t="t" r="r" b="b"/>
              <a:pathLst>
                <a:path w="31990" h="84251" extrusionOk="0">
                  <a:moveTo>
                    <a:pt x="31770" y="1"/>
                  </a:moveTo>
                  <a:lnTo>
                    <a:pt x="31682" y="45"/>
                  </a:lnTo>
                  <a:lnTo>
                    <a:pt x="30146" y="1185"/>
                  </a:lnTo>
                  <a:lnTo>
                    <a:pt x="27689" y="2853"/>
                  </a:lnTo>
                  <a:lnTo>
                    <a:pt x="27645" y="2941"/>
                  </a:lnTo>
                  <a:lnTo>
                    <a:pt x="25977" y="7197"/>
                  </a:lnTo>
                  <a:lnTo>
                    <a:pt x="25495" y="8513"/>
                  </a:lnTo>
                  <a:lnTo>
                    <a:pt x="25100" y="9128"/>
                  </a:lnTo>
                  <a:lnTo>
                    <a:pt x="21897" y="11453"/>
                  </a:lnTo>
                  <a:lnTo>
                    <a:pt x="17640" y="15096"/>
                  </a:lnTo>
                  <a:lnTo>
                    <a:pt x="15446" y="15973"/>
                  </a:lnTo>
                  <a:lnTo>
                    <a:pt x="11804" y="18430"/>
                  </a:lnTo>
                  <a:lnTo>
                    <a:pt x="9917" y="19527"/>
                  </a:lnTo>
                  <a:lnTo>
                    <a:pt x="7416" y="20361"/>
                  </a:lnTo>
                  <a:lnTo>
                    <a:pt x="5222" y="21809"/>
                  </a:lnTo>
                  <a:lnTo>
                    <a:pt x="3906" y="22775"/>
                  </a:lnTo>
                  <a:lnTo>
                    <a:pt x="1887" y="23828"/>
                  </a:lnTo>
                  <a:lnTo>
                    <a:pt x="1843" y="23872"/>
                  </a:lnTo>
                  <a:lnTo>
                    <a:pt x="1492" y="24618"/>
                  </a:lnTo>
                  <a:lnTo>
                    <a:pt x="1448" y="24661"/>
                  </a:lnTo>
                  <a:lnTo>
                    <a:pt x="1404" y="25276"/>
                  </a:lnTo>
                  <a:lnTo>
                    <a:pt x="1448" y="25364"/>
                  </a:lnTo>
                  <a:lnTo>
                    <a:pt x="1843" y="26066"/>
                  </a:lnTo>
                  <a:lnTo>
                    <a:pt x="4125" y="34754"/>
                  </a:lnTo>
                  <a:lnTo>
                    <a:pt x="4564" y="37782"/>
                  </a:lnTo>
                  <a:lnTo>
                    <a:pt x="4652" y="41248"/>
                  </a:lnTo>
                  <a:lnTo>
                    <a:pt x="4520" y="44715"/>
                  </a:lnTo>
                  <a:lnTo>
                    <a:pt x="4344" y="47435"/>
                  </a:lnTo>
                  <a:lnTo>
                    <a:pt x="4125" y="51165"/>
                  </a:lnTo>
                  <a:lnTo>
                    <a:pt x="3555" y="55860"/>
                  </a:lnTo>
                  <a:lnTo>
                    <a:pt x="2765" y="61872"/>
                  </a:lnTo>
                  <a:lnTo>
                    <a:pt x="2194" y="64768"/>
                  </a:lnTo>
                  <a:lnTo>
                    <a:pt x="1448" y="67225"/>
                  </a:lnTo>
                  <a:lnTo>
                    <a:pt x="922" y="69375"/>
                  </a:lnTo>
                  <a:lnTo>
                    <a:pt x="220" y="71789"/>
                  </a:lnTo>
                  <a:lnTo>
                    <a:pt x="220" y="71833"/>
                  </a:lnTo>
                  <a:lnTo>
                    <a:pt x="44" y="74246"/>
                  </a:lnTo>
                  <a:lnTo>
                    <a:pt x="0" y="76747"/>
                  </a:lnTo>
                  <a:lnTo>
                    <a:pt x="0" y="76791"/>
                  </a:lnTo>
                  <a:lnTo>
                    <a:pt x="176" y="78020"/>
                  </a:lnTo>
                  <a:lnTo>
                    <a:pt x="966" y="80653"/>
                  </a:lnTo>
                  <a:lnTo>
                    <a:pt x="1536" y="82189"/>
                  </a:lnTo>
                  <a:lnTo>
                    <a:pt x="1580" y="82232"/>
                  </a:lnTo>
                  <a:lnTo>
                    <a:pt x="2063" y="82934"/>
                  </a:lnTo>
                  <a:lnTo>
                    <a:pt x="2106" y="82978"/>
                  </a:lnTo>
                  <a:lnTo>
                    <a:pt x="3949" y="84207"/>
                  </a:lnTo>
                  <a:lnTo>
                    <a:pt x="4037" y="84251"/>
                  </a:lnTo>
                  <a:lnTo>
                    <a:pt x="4125" y="84207"/>
                  </a:lnTo>
                  <a:lnTo>
                    <a:pt x="4213" y="84163"/>
                  </a:lnTo>
                  <a:lnTo>
                    <a:pt x="4213" y="84075"/>
                  </a:lnTo>
                  <a:lnTo>
                    <a:pt x="4213" y="84032"/>
                  </a:lnTo>
                  <a:lnTo>
                    <a:pt x="4213" y="83944"/>
                  </a:lnTo>
                  <a:lnTo>
                    <a:pt x="4169" y="83900"/>
                  </a:lnTo>
                  <a:lnTo>
                    <a:pt x="2326" y="82671"/>
                  </a:lnTo>
                  <a:lnTo>
                    <a:pt x="1843" y="82057"/>
                  </a:lnTo>
                  <a:lnTo>
                    <a:pt x="1273" y="80521"/>
                  </a:lnTo>
                  <a:lnTo>
                    <a:pt x="527" y="77932"/>
                  </a:lnTo>
                  <a:lnTo>
                    <a:pt x="351" y="76747"/>
                  </a:lnTo>
                  <a:lnTo>
                    <a:pt x="395" y="74246"/>
                  </a:lnTo>
                  <a:lnTo>
                    <a:pt x="571" y="71877"/>
                  </a:lnTo>
                  <a:lnTo>
                    <a:pt x="1273" y="69463"/>
                  </a:lnTo>
                  <a:lnTo>
                    <a:pt x="1755" y="67357"/>
                  </a:lnTo>
                  <a:lnTo>
                    <a:pt x="2545" y="64856"/>
                  </a:lnTo>
                  <a:lnTo>
                    <a:pt x="3116" y="61960"/>
                  </a:lnTo>
                  <a:lnTo>
                    <a:pt x="3906" y="55904"/>
                  </a:lnTo>
                  <a:lnTo>
                    <a:pt x="4476" y="51209"/>
                  </a:lnTo>
                  <a:lnTo>
                    <a:pt x="4695" y="47435"/>
                  </a:lnTo>
                  <a:lnTo>
                    <a:pt x="4871" y="44715"/>
                  </a:lnTo>
                  <a:lnTo>
                    <a:pt x="5003" y="41248"/>
                  </a:lnTo>
                  <a:lnTo>
                    <a:pt x="4915" y="37782"/>
                  </a:lnTo>
                  <a:lnTo>
                    <a:pt x="4915" y="37738"/>
                  </a:lnTo>
                  <a:lnTo>
                    <a:pt x="4476" y="34710"/>
                  </a:lnTo>
                  <a:lnTo>
                    <a:pt x="2194" y="25934"/>
                  </a:lnTo>
                  <a:lnTo>
                    <a:pt x="2150" y="25890"/>
                  </a:lnTo>
                  <a:lnTo>
                    <a:pt x="1755" y="25232"/>
                  </a:lnTo>
                  <a:lnTo>
                    <a:pt x="1799" y="24749"/>
                  </a:lnTo>
                  <a:lnTo>
                    <a:pt x="2106" y="24091"/>
                  </a:lnTo>
                  <a:lnTo>
                    <a:pt x="4081" y="23082"/>
                  </a:lnTo>
                  <a:lnTo>
                    <a:pt x="5397" y="22072"/>
                  </a:lnTo>
                  <a:lnTo>
                    <a:pt x="7548" y="20668"/>
                  </a:lnTo>
                  <a:lnTo>
                    <a:pt x="10049" y="19835"/>
                  </a:lnTo>
                  <a:lnTo>
                    <a:pt x="10093" y="19835"/>
                  </a:lnTo>
                  <a:lnTo>
                    <a:pt x="12023" y="18738"/>
                  </a:lnTo>
                  <a:lnTo>
                    <a:pt x="15622" y="16280"/>
                  </a:lnTo>
                  <a:lnTo>
                    <a:pt x="17816" y="15403"/>
                  </a:lnTo>
                  <a:lnTo>
                    <a:pt x="17860" y="15359"/>
                  </a:lnTo>
                  <a:lnTo>
                    <a:pt x="22116" y="11717"/>
                  </a:lnTo>
                  <a:lnTo>
                    <a:pt x="25363" y="9391"/>
                  </a:lnTo>
                  <a:lnTo>
                    <a:pt x="25407" y="9347"/>
                  </a:lnTo>
                  <a:lnTo>
                    <a:pt x="25802" y="8689"/>
                  </a:lnTo>
                  <a:lnTo>
                    <a:pt x="25802" y="8645"/>
                  </a:lnTo>
                  <a:lnTo>
                    <a:pt x="26285" y="7329"/>
                  </a:lnTo>
                  <a:lnTo>
                    <a:pt x="27952" y="3116"/>
                  </a:lnTo>
                  <a:lnTo>
                    <a:pt x="30322" y="1449"/>
                  </a:lnTo>
                  <a:lnTo>
                    <a:pt x="31901" y="308"/>
                  </a:lnTo>
                  <a:lnTo>
                    <a:pt x="31945" y="264"/>
                  </a:lnTo>
                  <a:lnTo>
                    <a:pt x="31989" y="176"/>
                  </a:lnTo>
                  <a:lnTo>
                    <a:pt x="31989" y="132"/>
                  </a:lnTo>
                  <a:lnTo>
                    <a:pt x="31945" y="88"/>
                  </a:lnTo>
                  <a:lnTo>
                    <a:pt x="3190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81" name="Google Shape;14881;p408"/>
            <p:cNvSpPr/>
            <p:nvPr/>
          </p:nvSpPr>
          <p:spPr>
            <a:xfrm>
              <a:off x="1915450" y="4597900"/>
              <a:ext cx="615450" cy="109725"/>
            </a:xfrm>
            <a:custGeom>
              <a:avLst/>
              <a:gdLst/>
              <a:ahLst/>
              <a:cxnLst/>
              <a:rect l="l" t="t" r="r" b="b"/>
              <a:pathLst>
                <a:path w="24618" h="4389" extrusionOk="0">
                  <a:moveTo>
                    <a:pt x="24442" y="0"/>
                  </a:moveTo>
                  <a:lnTo>
                    <a:pt x="20975" y="132"/>
                  </a:lnTo>
                  <a:lnTo>
                    <a:pt x="20931" y="132"/>
                  </a:lnTo>
                  <a:lnTo>
                    <a:pt x="20098" y="395"/>
                  </a:lnTo>
                  <a:lnTo>
                    <a:pt x="17201" y="2019"/>
                  </a:lnTo>
                  <a:lnTo>
                    <a:pt x="15534" y="1975"/>
                  </a:lnTo>
                  <a:lnTo>
                    <a:pt x="12857" y="1799"/>
                  </a:lnTo>
                  <a:lnTo>
                    <a:pt x="9698" y="1668"/>
                  </a:lnTo>
                  <a:lnTo>
                    <a:pt x="7197" y="1580"/>
                  </a:lnTo>
                  <a:lnTo>
                    <a:pt x="4169" y="1536"/>
                  </a:lnTo>
                  <a:lnTo>
                    <a:pt x="4081" y="1580"/>
                  </a:lnTo>
                  <a:lnTo>
                    <a:pt x="1185" y="3116"/>
                  </a:lnTo>
                  <a:lnTo>
                    <a:pt x="1141" y="3160"/>
                  </a:lnTo>
                  <a:lnTo>
                    <a:pt x="88" y="4081"/>
                  </a:lnTo>
                  <a:lnTo>
                    <a:pt x="44" y="4125"/>
                  </a:lnTo>
                  <a:lnTo>
                    <a:pt x="0" y="4169"/>
                  </a:lnTo>
                  <a:lnTo>
                    <a:pt x="0" y="4257"/>
                  </a:lnTo>
                  <a:lnTo>
                    <a:pt x="44" y="4300"/>
                  </a:lnTo>
                  <a:lnTo>
                    <a:pt x="132" y="4344"/>
                  </a:lnTo>
                  <a:lnTo>
                    <a:pt x="176" y="4388"/>
                  </a:lnTo>
                  <a:lnTo>
                    <a:pt x="307" y="4344"/>
                  </a:lnTo>
                  <a:lnTo>
                    <a:pt x="1361" y="3423"/>
                  </a:lnTo>
                  <a:lnTo>
                    <a:pt x="4213" y="1887"/>
                  </a:lnTo>
                  <a:lnTo>
                    <a:pt x="7197" y="1931"/>
                  </a:lnTo>
                  <a:lnTo>
                    <a:pt x="9698" y="2019"/>
                  </a:lnTo>
                  <a:lnTo>
                    <a:pt x="12813" y="2150"/>
                  </a:lnTo>
                  <a:lnTo>
                    <a:pt x="15534" y="2326"/>
                  </a:lnTo>
                  <a:lnTo>
                    <a:pt x="17201" y="2370"/>
                  </a:lnTo>
                  <a:lnTo>
                    <a:pt x="17333" y="2370"/>
                  </a:lnTo>
                  <a:lnTo>
                    <a:pt x="20229" y="702"/>
                  </a:lnTo>
                  <a:lnTo>
                    <a:pt x="21019" y="483"/>
                  </a:lnTo>
                  <a:lnTo>
                    <a:pt x="24442" y="351"/>
                  </a:lnTo>
                  <a:lnTo>
                    <a:pt x="24530" y="307"/>
                  </a:lnTo>
                  <a:lnTo>
                    <a:pt x="24573" y="307"/>
                  </a:lnTo>
                  <a:lnTo>
                    <a:pt x="24617" y="220"/>
                  </a:lnTo>
                  <a:lnTo>
                    <a:pt x="24617" y="176"/>
                  </a:lnTo>
                  <a:lnTo>
                    <a:pt x="24617" y="88"/>
                  </a:lnTo>
                  <a:lnTo>
                    <a:pt x="24573" y="44"/>
                  </a:lnTo>
                  <a:lnTo>
                    <a:pt x="2448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82" name="Google Shape;14882;p408"/>
            <p:cNvSpPr/>
            <p:nvPr/>
          </p:nvSpPr>
          <p:spPr>
            <a:xfrm>
              <a:off x="1158500" y="3048925"/>
              <a:ext cx="152525" cy="1579700"/>
            </a:xfrm>
            <a:custGeom>
              <a:avLst/>
              <a:gdLst/>
              <a:ahLst/>
              <a:cxnLst/>
              <a:rect l="l" t="t" r="r" b="b"/>
              <a:pathLst>
                <a:path w="6101" h="63188" extrusionOk="0">
                  <a:moveTo>
                    <a:pt x="5881" y="0"/>
                  </a:moveTo>
                  <a:lnTo>
                    <a:pt x="5793" y="44"/>
                  </a:lnTo>
                  <a:lnTo>
                    <a:pt x="5749" y="88"/>
                  </a:lnTo>
                  <a:lnTo>
                    <a:pt x="4564" y="3028"/>
                  </a:lnTo>
                  <a:lnTo>
                    <a:pt x="3687" y="5441"/>
                  </a:lnTo>
                  <a:lnTo>
                    <a:pt x="2765" y="8030"/>
                  </a:lnTo>
                  <a:lnTo>
                    <a:pt x="2765" y="8074"/>
                  </a:lnTo>
                  <a:lnTo>
                    <a:pt x="2853" y="9873"/>
                  </a:lnTo>
                  <a:lnTo>
                    <a:pt x="3204" y="12330"/>
                  </a:lnTo>
                  <a:lnTo>
                    <a:pt x="3248" y="12330"/>
                  </a:lnTo>
                  <a:lnTo>
                    <a:pt x="3818" y="14568"/>
                  </a:lnTo>
                  <a:lnTo>
                    <a:pt x="3599" y="16236"/>
                  </a:lnTo>
                  <a:lnTo>
                    <a:pt x="3423" y="18956"/>
                  </a:lnTo>
                  <a:lnTo>
                    <a:pt x="3336" y="21414"/>
                  </a:lnTo>
                  <a:lnTo>
                    <a:pt x="2853" y="24134"/>
                  </a:lnTo>
                  <a:lnTo>
                    <a:pt x="2502" y="26284"/>
                  </a:lnTo>
                  <a:lnTo>
                    <a:pt x="2502" y="26328"/>
                  </a:lnTo>
                  <a:lnTo>
                    <a:pt x="2458" y="31331"/>
                  </a:lnTo>
                  <a:lnTo>
                    <a:pt x="2634" y="34446"/>
                  </a:lnTo>
                  <a:lnTo>
                    <a:pt x="2765" y="36158"/>
                  </a:lnTo>
                  <a:lnTo>
                    <a:pt x="2414" y="39931"/>
                  </a:lnTo>
                  <a:lnTo>
                    <a:pt x="2107" y="41292"/>
                  </a:lnTo>
                  <a:lnTo>
                    <a:pt x="834" y="44714"/>
                  </a:lnTo>
                  <a:lnTo>
                    <a:pt x="571" y="45899"/>
                  </a:lnTo>
                  <a:lnTo>
                    <a:pt x="571" y="45943"/>
                  </a:lnTo>
                  <a:lnTo>
                    <a:pt x="615" y="48137"/>
                  </a:lnTo>
                  <a:lnTo>
                    <a:pt x="615" y="51560"/>
                  </a:lnTo>
                  <a:lnTo>
                    <a:pt x="176" y="53183"/>
                  </a:lnTo>
                  <a:lnTo>
                    <a:pt x="1" y="54499"/>
                  </a:lnTo>
                  <a:lnTo>
                    <a:pt x="1" y="54543"/>
                  </a:lnTo>
                  <a:lnTo>
                    <a:pt x="483" y="58624"/>
                  </a:lnTo>
                  <a:lnTo>
                    <a:pt x="834" y="61169"/>
                  </a:lnTo>
                  <a:lnTo>
                    <a:pt x="922" y="63012"/>
                  </a:lnTo>
                  <a:lnTo>
                    <a:pt x="922" y="63100"/>
                  </a:lnTo>
                  <a:lnTo>
                    <a:pt x="966" y="63144"/>
                  </a:lnTo>
                  <a:lnTo>
                    <a:pt x="1098" y="63188"/>
                  </a:lnTo>
                  <a:lnTo>
                    <a:pt x="1186" y="63188"/>
                  </a:lnTo>
                  <a:lnTo>
                    <a:pt x="1229" y="63144"/>
                  </a:lnTo>
                  <a:lnTo>
                    <a:pt x="1273" y="63100"/>
                  </a:lnTo>
                  <a:lnTo>
                    <a:pt x="1273" y="63012"/>
                  </a:lnTo>
                  <a:lnTo>
                    <a:pt x="1186" y="61125"/>
                  </a:lnTo>
                  <a:lnTo>
                    <a:pt x="834" y="58580"/>
                  </a:lnTo>
                  <a:lnTo>
                    <a:pt x="352" y="54543"/>
                  </a:lnTo>
                  <a:lnTo>
                    <a:pt x="527" y="53227"/>
                  </a:lnTo>
                  <a:lnTo>
                    <a:pt x="966" y="51603"/>
                  </a:lnTo>
                  <a:lnTo>
                    <a:pt x="966" y="51560"/>
                  </a:lnTo>
                  <a:lnTo>
                    <a:pt x="966" y="48137"/>
                  </a:lnTo>
                  <a:lnTo>
                    <a:pt x="922" y="45987"/>
                  </a:lnTo>
                  <a:lnTo>
                    <a:pt x="1186" y="44802"/>
                  </a:lnTo>
                  <a:lnTo>
                    <a:pt x="2414" y="41423"/>
                  </a:lnTo>
                  <a:lnTo>
                    <a:pt x="2458" y="41379"/>
                  </a:lnTo>
                  <a:lnTo>
                    <a:pt x="2765" y="39975"/>
                  </a:lnTo>
                  <a:lnTo>
                    <a:pt x="3116" y="36201"/>
                  </a:lnTo>
                  <a:lnTo>
                    <a:pt x="3116" y="36158"/>
                  </a:lnTo>
                  <a:lnTo>
                    <a:pt x="2985" y="34446"/>
                  </a:lnTo>
                  <a:lnTo>
                    <a:pt x="2809" y="31287"/>
                  </a:lnTo>
                  <a:lnTo>
                    <a:pt x="2853" y="26328"/>
                  </a:lnTo>
                  <a:lnTo>
                    <a:pt x="3204" y="24222"/>
                  </a:lnTo>
                  <a:lnTo>
                    <a:pt x="3687" y="21458"/>
                  </a:lnTo>
                  <a:lnTo>
                    <a:pt x="3687" y="21414"/>
                  </a:lnTo>
                  <a:lnTo>
                    <a:pt x="3774" y="19000"/>
                  </a:lnTo>
                  <a:lnTo>
                    <a:pt x="3950" y="16280"/>
                  </a:lnTo>
                  <a:lnTo>
                    <a:pt x="4169" y="14612"/>
                  </a:lnTo>
                  <a:lnTo>
                    <a:pt x="4169" y="14525"/>
                  </a:lnTo>
                  <a:lnTo>
                    <a:pt x="3555" y="12287"/>
                  </a:lnTo>
                  <a:lnTo>
                    <a:pt x="3204" y="9829"/>
                  </a:lnTo>
                  <a:lnTo>
                    <a:pt x="3116" y="8074"/>
                  </a:lnTo>
                  <a:lnTo>
                    <a:pt x="3994" y="5573"/>
                  </a:lnTo>
                  <a:lnTo>
                    <a:pt x="4915" y="3160"/>
                  </a:lnTo>
                  <a:lnTo>
                    <a:pt x="6100" y="220"/>
                  </a:lnTo>
                  <a:lnTo>
                    <a:pt x="6100" y="176"/>
                  </a:lnTo>
                  <a:lnTo>
                    <a:pt x="6100" y="88"/>
                  </a:lnTo>
                  <a:lnTo>
                    <a:pt x="6056" y="44"/>
                  </a:lnTo>
                  <a:lnTo>
                    <a:pt x="601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83" name="Google Shape;14883;p408"/>
            <p:cNvSpPr/>
            <p:nvPr/>
          </p:nvSpPr>
          <p:spPr>
            <a:xfrm>
              <a:off x="2096450" y="4705400"/>
              <a:ext cx="263300" cy="30750"/>
            </a:xfrm>
            <a:custGeom>
              <a:avLst/>
              <a:gdLst/>
              <a:ahLst/>
              <a:cxnLst/>
              <a:rect l="l" t="t" r="r" b="b"/>
              <a:pathLst>
                <a:path w="10532" h="1230" extrusionOk="0">
                  <a:moveTo>
                    <a:pt x="10313" y="0"/>
                  </a:moveTo>
                  <a:lnTo>
                    <a:pt x="9874" y="176"/>
                  </a:lnTo>
                  <a:lnTo>
                    <a:pt x="6100" y="132"/>
                  </a:lnTo>
                  <a:lnTo>
                    <a:pt x="6056" y="176"/>
                  </a:lnTo>
                  <a:lnTo>
                    <a:pt x="4740" y="308"/>
                  </a:lnTo>
                  <a:lnTo>
                    <a:pt x="176" y="878"/>
                  </a:lnTo>
                  <a:lnTo>
                    <a:pt x="88" y="922"/>
                  </a:lnTo>
                  <a:lnTo>
                    <a:pt x="44" y="966"/>
                  </a:lnTo>
                  <a:lnTo>
                    <a:pt x="1" y="1010"/>
                  </a:lnTo>
                  <a:lnTo>
                    <a:pt x="1" y="1097"/>
                  </a:lnTo>
                  <a:lnTo>
                    <a:pt x="88" y="1185"/>
                  </a:lnTo>
                  <a:lnTo>
                    <a:pt x="176" y="1229"/>
                  </a:lnTo>
                  <a:lnTo>
                    <a:pt x="220" y="1229"/>
                  </a:lnTo>
                  <a:lnTo>
                    <a:pt x="4784" y="659"/>
                  </a:lnTo>
                  <a:lnTo>
                    <a:pt x="6100" y="483"/>
                  </a:lnTo>
                  <a:lnTo>
                    <a:pt x="9918" y="527"/>
                  </a:lnTo>
                  <a:lnTo>
                    <a:pt x="9961" y="527"/>
                  </a:lnTo>
                  <a:lnTo>
                    <a:pt x="10444" y="351"/>
                  </a:lnTo>
                  <a:lnTo>
                    <a:pt x="10488" y="308"/>
                  </a:lnTo>
                  <a:lnTo>
                    <a:pt x="10532" y="264"/>
                  </a:lnTo>
                  <a:lnTo>
                    <a:pt x="10532" y="176"/>
                  </a:lnTo>
                  <a:lnTo>
                    <a:pt x="10532" y="88"/>
                  </a:lnTo>
                  <a:lnTo>
                    <a:pt x="10488" y="44"/>
                  </a:lnTo>
                  <a:lnTo>
                    <a:pt x="1044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84" name="Google Shape;14884;p408"/>
            <p:cNvSpPr/>
            <p:nvPr/>
          </p:nvSpPr>
          <p:spPr>
            <a:xfrm>
              <a:off x="1024675" y="3357175"/>
              <a:ext cx="119600" cy="1265975"/>
            </a:xfrm>
            <a:custGeom>
              <a:avLst/>
              <a:gdLst/>
              <a:ahLst/>
              <a:cxnLst/>
              <a:rect l="l" t="t" r="r" b="b"/>
              <a:pathLst>
                <a:path w="4784" h="50639" extrusionOk="0">
                  <a:moveTo>
                    <a:pt x="4564" y="0"/>
                  </a:moveTo>
                  <a:lnTo>
                    <a:pt x="4520" y="44"/>
                  </a:lnTo>
                  <a:lnTo>
                    <a:pt x="4476" y="88"/>
                  </a:lnTo>
                  <a:lnTo>
                    <a:pt x="4432" y="176"/>
                  </a:lnTo>
                  <a:lnTo>
                    <a:pt x="3950" y="3423"/>
                  </a:lnTo>
                  <a:lnTo>
                    <a:pt x="3555" y="5266"/>
                  </a:lnTo>
                  <a:lnTo>
                    <a:pt x="3511" y="5310"/>
                  </a:lnTo>
                  <a:lnTo>
                    <a:pt x="3423" y="7504"/>
                  </a:lnTo>
                  <a:lnTo>
                    <a:pt x="3379" y="11278"/>
                  </a:lnTo>
                  <a:lnTo>
                    <a:pt x="3467" y="13823"/>
                  </a:lnTo>
                  <a:lnTo>
                    <a:pt x="3555" y="16148"/>
                  </a:lnTo>
                  <a:lnTo>
                    <a:pt x="3818" y="18342"/>
                  </a:lnTo>
                  <a:lnTo>
                    <a:pt x="3774" y="19483"/>
                  </a:lnTo>
                  <a:lnTo>
                    <a:pt x="3511" y="20624"/>
                  </a:lnTo>
                  <a:lnTo>
                    <a:pt x="2589" y="24310"/>
                  </a:lnTo>
                  <a:lnTo>
                    <a:pt x="2589" y="24354"/>
                  </a:lnTo>
                  <a:lnTo>
                    <a:pt x="2414" y="27206"/>
                  </a:lnTo>
                  <a:lnTo>
                    <a:pt x="2150" y="28523"/>
                  </a:lnTo>
                  <a:lnTo>
                    <a:pt x="659" y="31638"/>
                  </a:lnTo>
                  <a:lnTo>
                    <a:pt x="659" y="31682"/>
                  </a:lnTo>
                  <a:lnTo>
                    <a:pt x="308" y="32998"/>
                  </a:lnTo>
                  <a:lnTo>
                    <a:pt x="264" y="33042"/>
                  </a:lnTo>
                  <a:lnTo>
                    <a:pt x="0" y="35324"/>
                  </a:lnTo>
                  <a:lnTo>
                    <a:pt x="264" y="39054"/>
                  </a:lnTo>
                  <a:lnTo>
                    <a:pt x="176" y="41643"/>
                  </a:lnTo>
                  <a:lnTo>
                    <a:pt x="176" y="41687"/>
                  </a:lnTo>
                  <a:lnTo>
                    <a:pt x="527" y="43837"/>
                  </a:lnTo>
                  <a:lnTo>
                    <a:pt x="922" y="45943"/>
                  </a:lnTo>
                  <a:lnTo>
                    <a:pt x="922" y="45987"/>
                  </a:lnTo>
                  <a:lnTo>
                    <a:pt x="2458" y="48839"/>
                  </a:lnTo>
                  <a:lnTo>
                    <a:pt x="3379" y="50551"/>
                  </a:lnTo>
                  <a:lnTo>
                    <a:pt x="3423" y="50638"/>
                  </a:lnTo>
                  <a:lnTo>
                    <a:pt x="3599" y="50638"/>
                  </a:lnTo>
                  <a:lnTo>
                    <a:pt x="3686" y="50595"/>
                  </a:lnTo>
                  <a:lnTo>
                    <a:pt x="3686" y="50507"/>
                  </a:lnTo>
                  <a:lnTo>
                    <a:pt x="3730" y="50463"/>
                  </a:lnTo>
                  <a:lnTo>
                    <a:pt x="3686" y="50375"/>
                  </a:lnTo>
                  <a:lnTo>
                    <a:pt x="2809" y="48664"/>
                  </a:lnTo>
                  <a:lnTo>
                    <a:pt x="1273" y="45855"/>
                  </a:lnTo>
                  <a:lnTo>
                    <a:pt x="878" y="43793"/>
                  </a:lnTo>
                  <a:lnTo>
                    <a:pt x="527" y="41643"/>
                  </a:lnTo>
                  <a:lnTo>
                    <a:pt x="615" y="39054"/>
                  </a:lnTo>
                  <a:lnTo>
                    <a:pt x="351" y="35324"/>
                  </a:lnTo>
                  <a:lnTo>
                    <a:pt x="615" y="33086"/>
                  </a:lnTo>
                  <a:lnTo>
                    <a:pt x="966" y="31814"/>
                  </a:lnTo>
                  <a:lnTo>
                    <a:pt x="2502" y="28654"/>
                  </a:lnTo>
                  <a:lnTo>
                    <a:pt x="2502" y="28610"/>
                  </a:lnTo>
                  <a:lnTo>
                    <a:pt x="2765" y="27294"/>
                  </a:lnTo>
                  <a:lnTo>
                    <a:pt x="2765" y="27250"/>
                  </a:lnTo>
                  <a:lnTo>
                    <a:pt x="2940" y="24398"/>
                  </a:lnTo>
                  <a:lnTo>
                    <a:pt x="3862" y="20668"/>
                  </a:lnTo>
                  <a:lnTo>
                    <a:pt x="4125" y="19571"/>
                  </a:lnTo>
                  <a:lnTo>
                    <a:pt x="4125" y="19527"/>
                  </a:lnTo>
                  <a:lnTo>
                    <a:pt x="4169" y="18342"/>
                  </a:lnTo>
                  <a:lnTo>
                    <a:pt x="4169" y="18299"/>
                  </a:lnTo>
                  <a:lnTo>
                    <a:pt x="3906" y="16105"/>
                  </a:lnTo>
                  <a:lnTo>
                    <a:pt x="3818" y="13779"/>
                  </a:lnTo>
                  <a:lnTo>
                    <a:pt x="3730" y="11278"/>
                  </a:lnTo>
                  <a:lnTo>
                    <a:pt x="3774" y="7504"/>
                  </a:lnTo>
                  <a:lnTo>
                    <a:pt x="3862" y="5310"/>
                  </a:lnTo>
                  <a:lnTo>
                    <a:pt x="4301" y="3467"/>
                  </a:lnTo>
                  <a:lnTo>
                    <a:pt x="4783" y="220"/>
                  </a:lnTo>
                  <a:lnTo>
                    <a:pt x="4783" y="132"/>
                  </a:lnTo>
                  <a:lnTo>
                    <a:pt x="4783" y="88"/>
                  </a:lnTo>
                  <a:lnTo>
                    <a:pt x="4696" y="44"/>
                  </a:lnTo>
                  <a:lnTo>
                    <a:pt x="465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85" name="Google Shape;14885;p408"/>
            <p:cNvSpPr/>
            <p:nvPr/>
          </p:nvSpPr>
          <p:spPr>
            <a:xfrm>
              <a:off x="605600" y="2498225"/>
              <a:ext cx="454200" cy="2111750"/>
            </a:xfrm>
            <a:custGeom>
              <a:avLst/>
              <a:gdLst/>
              <a:ahLst/>
              <a:cxnLst/>
              <a:rect l="l" t="t" r="r" b="b"/>
              <a:pathLst>
                <a:path w="18168" h="84470" extrusionOk="0">
                  <a:moveTo>
                    <a:pt x="17904" y="0"/>
                  </a:moveTo>
                  <a:lnTo>
                    <a:pt x="14569" y="2370"/>
                  </a:lnTo>
                  <a:lnTo>
                    <a:pt x="13077" y="3203"/>
                  </a:lnTo>
                  <a:lnTo>
                    <a:pt x="10181" y="4344"/>
                  </a:lnTo>
                  <a:lnTo>
                    <a:pt x="8119" y="5134"/>
                  </a:lnTo>
                  <a:lnTo>
                    <a:pt x="6364" y="5485"/>
                  </a:lnTo>
                  <a:lnTo>
                    <a:pt x="6320" y="5485"/>
                  </a:lnTo>
                  <a:lnTo>
                    <a:pt x="5223" y="6275"/>
                  </a:lnTo>
                  <a:lnTo>
                    <a:pt x="4521" y="6714"/>
                  </a:lnTo>
                  <a:lnTo>
                    <a:pt x="4477" y="6758"/>
                  </a:lnTo>
                  <a:lnTo>
                    <a:pt x="1888" y="8952"/>
                  </a:lnTo>
                  <a:lnTo>
                    <a:pt x="308" y="10883"/>
                  </a:lnTo>
                  <a:lnTo>
                    <a:pt x="264" y="10926"/>
                  </a:lnTo>
                  <a:lnTo>
                    <a:pt x="1" y="11409"/>
                  </a:lnTo>
                  <a:lnTo>
                    <a:pt x="1" y="11497"/>
                  </a:lnTo>
                  <a:lnTo>
                    <a:pt x="1" y="11585"/>
                  </a:lnTo>
                  <a:lnTo>
                    <a:pt x="1976" y="15534"/>
                  </a:lnTo>
                  <a:lnTo>
                    <a:pt x="2809" y="18649"/>
                  </a:lnTo>
                  <a:lnTo>
                    <a:pt x="3468" y="22204"/>
                  </a:lnTo>
                  <a:lnTo>
                    <a:pt x="4082" y="25495"/>
                  </a:lnTo>
                  <a:lnTo>
                    <a:pt x="4784" y="27864"/>
                  </a:lnTo>
                  <a:lnTo>
                    <a:pt x="5574" y="30541"/>
                  </a:lnTo>
                  <a:lnTo>
                    <a:pt x="6144" y="33525"/>
                  </a:lnTo>
                  <a:lnTo>
                    <a:pt x="6408" y="35324"/>
                  </a:lnTo>
                  <a:lnTo>
                    <a:pt x="6276" y="39800"/>
                  </a:lnTo>
                  <a:lnTo>
                    <a:pt x="6320" y="41730"/>
                  </a:lnTo>
                  <a:lnTo>
                    <a:pt x="6364" y="41818"/>
                  </a:lnTo>
                  <a:lnTo>
                    <a:pt x="8031" y="44407"/>
                  </a:lnTo>
                  <a:lnTo>
                    <a:pt x="9786" y="46996"/>
                  </a:lnTo>
                  <a:lnTo>
                    <a:pt x="11498" y="49322"/>
                  </a:lnTo>
                  <a:lnTo>
                    <a:pt x="12595" y="51384"/>
                  </a:lnTo>
                  <a:lnTo>
                    <a:pt x="13779" y="53183"/>
                  </a:lnTo>
                  <a:lnTo>
                    <a:pt x="15228" y="55202"/>
                  </a:lnTo>
                  <a:lnTo>
                    <a:pt x="16588" y="57045"/>
                  </a:lnTo>
                  <a:lnTo>
                    <a:pt x="17597" y="58580"/>
                  </a:lnTo>
                  <a:lnTo>
                    <a:pt x="17685" y="58975"/>
                  </a:lnTo>
                  <a:lnTo>
                    <a:pt x="16763" y="60950"/>
                  </a:lnTo>
                  <a:lnTo>
                    <a:pt x="15798" y="62925"/>
                  </a:lnTo>
                  <a:lnTo>
                    <a:pt x="15798" y="62968"/>
                  </a:lnTo>
                  <a:lnTo>
                    <a:pt x="15140" y="64987"/>
                  </a:lnTo>
                  <a:lnTo>
                    <a:pt x="15140" y="65031"/>
                  </a:lnTo>
                  <a:lnTo>
                    <a:pt x="14920" y="67313"/>
                  </a:lnTo>
                  <a:lnTo>
                    <a:pt x="14920" y="67356"/>
                  </a:lnTo>
                  <a:lnTo>
                    <a:pt x="15052" y="68102"/>
                  </a:lnTo>
                  <a:lnTo>
                    <a:pt x="15052" y="68146"/>
                  </a:lnTo>
                  <a:lnTo>
                    <a:pt x="15535" y="69199"/>
                  </a:lnTo>
                  <a:lnTo>
                    <a:pt x="15886" y="71437"/>
                  </a:lnTo>
                  <a:lnTo>
                    <a:pt x="16149" y="73895"/>
                  </a:lnTo>
                  <a:lnTo>
                    <a:pt x="16193" y="75606"/>
                  </a:lnTo>
                  <a:lnTo>
                    <a:pt x="15973" y="77537"/>
                  </a:lnTo>
                  <a:lnTo>
                    <a:pt x="15973" y="77581"/>
                  </a:lnTo>
                  <a:lnTo>
                    <a:pt x="16017" y="79731"/>
                  </a:lnTo>
                  <a:lnTo>
                    <a:pt x="16017" y="79775"/>
                  </a:lnTo>
                  <a:lnTo>
                    <a:pt x="16281" y="81003"/>
                  </a:lnTo>
                  <a:lnTo>
                    <a:pt x="16281" y="81047"/>
                  </a:lnTo>
                  <a:lnTo>
                    <a:pt x="17816" y="84382"/>
                  </a:lnTo>
                  <a:lnTo>
                    <a:pt x="17904" y="84470"/>
                  </a:lnTo>
                  <a:lnTo>
                    <a:pt x="18080" y="84470"/>
                  </a:lnTo>
                  <a:lnTo>
                    <a:pt x="18124" y="84426"/>
                  </a:lnTo>
                  <a:lnTo>
                    <a:pt x="18168" y="84382"/>
                  </a:lnTo>
                  <a:lnTo>
                    <a:pt x="18168" y="84294"/>
                  </a:lnTo>
                  <a:lnTo>
                    <a:pt x="18168" y="84250"/>
                  </a:lnTo>
                  <a:lnTo>
                    <a:pt x="16588" y="80916"/>
                  </a:lnTo>
                  <a:lnTo>
                    <a:pt x="16368" y="79731"/>
                  </a:lnTo>
                  <a:lnTo>
                    <a:pt x="16325" y="77581"/>
                  </a:lnTo>
                  <a:lnTo>
                    <a:pt x="16544" y="75650"/>
                  </a:lnTo>
                  <a:lnTo>
                    <a:pt x="16544" y="75606"/>
                  </a:lnTo>
                  <a:lnTo>
                    <a:pt x="16500" y="73851"/>
                  </a:lnTo>
                  <a:lnTo>
                    <a:pt x="16237" y="71393"/>
                  </a:lnTo>
                  <a:lnTo>
                    <a:pt x="15886" y="69112"/>
                  </a:lnTo>
                  <a:lnTo>
                    <a:pt x="15842" y="69068"/>
                  </a:lnTo>
                  <a:lnTo>
                    <a:pt x="15403" y="68015"/>
                  </a:lnTo>
                  <a:lnTo>
                    <a:pt x="15271" y="67313"/>
                  </a:lnTo>
                  <a:lnTo>
                    <a:pt x="15491" y="65075"/>
                  </a:lnTo>
                  <a:lnTo>
                    <a:pt x="16105" y="63056"/>
                  </a:lnTo>
                  <a:lnTo>
                    <a:pt x="17071" y="61125"/>
                  </a:lnTo>
                  <a:lnTo>
                    <a:pt x="17992" y="59107"/>
                  </a:lnTo>
                  <a:lnTo>
                    <a:pt x="18036" y="58975"/>
                  </a:lnTo>
                  <a:lnTo>
                    <a:pt x="17948" y="58493"/>
                  </a:lnTo>
                  <a:lnTo>
                    <a:pt x="17904" y="58405"/>
                  </a:lnTo>
                  <a:lnTo>
                    <a:pt x="16895" y="56825"/>
                  </a:lnTo>
                  <a:lnTo>
                    <a:pt x="15535" y="54982"/>
                  </a:lnTo>
                  <a:lnTo>
                    <a:pt x="14087" y="52964"/>
                  </a:lnTo>
                  <a:lnTo>
                    <a:pt x="12902" y="51209"/>
                  </a:lnTo>
                  <a:lnTo>
                    <a:pt x="11805" y="49146"/>
                  </a:lnTo>
                  <a:lnTo>
                    <a:pt x="11761" y="49146"/>
                  </a:lnTo>
                  <a:lnTo>
                    <a:pt x="10094" y="46777"/>
                  </a:lnTo>
                  <a:lnTo>
                    <a:pt x="8294" y="44188"/>
                  </a:lnTo>
                  <a:lnTo>
                    <a:pt x="6671" y="41687"/>
                  </a:lnTo>
                  <a:lnTo>
                    <a:pt x="6627" y="39800"/>
                  </a:lnTo>
                  <a:lnTo>
                    <a:pt x="6759" y="35324"/>
                  </a:lnTo>
                  <a:lnTo>
                    <a:pt x="6759" y="35280"/>
                  </a:lnTo>
                  <a:lnTo>
                    <a:pt x="6495" y="33481"/>
                  </a:lnTo>
                  <a:lnTo>
                    <a:pt x="5881" y="30453"/>
                  </a:lnTo>
                  <a:lnTo>
                    <a:pt x="5135" y="27776"/>
                  </a:lnTo>
                  <a:lnTo>
                    <a:pt x="4433" y="25407"/>
                  </a:lnTo>
                  <a:lnTo>
                    <a:pt x="3775" y="22116"/>
                  </a:lnTo>
                  <a:lnTo>
                    <a:pt x="3160" y="18562"/>
                  </a:lnTo>
                  <a:lnTo>
                    <a:pt x="2327" y="15446"/>
                  </a:lnTo>
                  <a:lnTo>
                    <a:pt x="2327" y="15402"/>
                  </a:lnTo>
                  <a:lnTo>
                    <a:pt x="352" y="11497"/>
                  </a:lnTo>
                  <a:lnTo>
                    <a:pt x="571" y="11102"/>
                  </a:lnTo>
                  <a:lnTo>
                    <a:pt x="2151" y="9215"/>
                  </a:lnTo>
                  <a:lnTo>
                    <a:pt x="4696" y="7021"/>
                  </a:lnTo>
                  <a:lnTo>
                    <a:pt x="5442" y="6582"/>
                  </a:lnTo>
                  <a:lnTo>
                    <a:pt x="6495" y="5792"/>
                  </a:lnTo>
                  <a:lnTo>
                    <a:pt x="8207" y="5441"/>
                  </a:lnTo>
                  <a:lnTo>
                    <a:pt x="10313" y="4695"/>
                  </a:lnTo>
                  <a:lnTo>
                    <a:pt x="13209" y="3511"/>
                  </a:lnTo>
                  <a:lnTo>
                    <a:pt x="13253" y="3511"/>
                  </a:lnTo>
                  <a:lnTo>
                    <a:pt x="14745" y="2677"/>
                  </a:lnTo>
                  <a:lnTo>
                    <a:pt x="18124" y="307"/>
                  </a:lnTo>
                  <a:lnTo>
                    <a:pt x="18168" y="263"/>
                  </a:lnTo>
                  <a:lnTo>
                    <a:pt x="18168" y="176"/>
                  </a:lnTo>
                  <a:lnTo>
                    <a:pt x="18168" y="132"/>
                  </a:lnTo>
                  <a:lnTo>
                    <a:pt x="18168" y="44"/>
                  </a:lnTo>
                  <a:lnTo>
                    <a:pt x="1812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86" name="Google Shape;14886;p408"/>
            <p:cNvSpPr/>
            <p:nvPr/>
          </p:nvSpPr>
          <p:spPr>
            <a:xfrm>
              <a:off x="489325" y="2325975"/>
              <a:ext cx="527700" cy="2220375"/>
            </a:xfrm>
            <a:custGeom>
              <a:avLst/>
              <a:gdLst/>
              <a:ahLst/>
              <a:cxnLst/>
              <a:rect l="l" t="t" r="r" b="b"/>
              <a:pathLst>
                <a:path w="21108" h="88815" extrusionOk="0">
                  <a:moveTo>
                    <a:pt x="20844" y="1"/>
                  </a:moveTo>
                  <a:lnTo>
                    <a:pt x="17509" y="1844"/>
                  </a:lnTo>
                  <a:lnTo>
                    <a:pt x="15315" y="3204"/>
                  </a:lnTo>
                  <a:lnTo>
                    <a:pt x="13779" y="4082"/>
                  </a:lnTo>
                  <a:lnTo>
                    <a:pt x="12243" y="5047"/>
                  </a:lnTo>
                  <a:lnTo>
                    <a:pt x="10707" y="6056"/>
                  </a:lnTo>
                  <a:lnTo>
                    <a:pt x="9216" y="7066"/>
                  </a:lnTo>
                  <a:lnTo>
                    <a:pt x="8470" y="7636"/>
                  </a:lnTo>
                  <a:lnTo>
                    <a:pt x="7811" y="8163"/>
                  </a:lnTo>
                  <a:lnTo>
                    <a:pt x="7109" y="8733"/>
                  </a:lnTo>
                  <a:lnTo>
                    <a:pt x="6495" y="9347"/>
                  </a:lnTo>
                  <a:lnTo>
                    <a:pt x="5881" y="9918"/>
                  </a:lnTo>
                  <a:lnTo>
                    <a:pt x="5310" y="10576"/>
                  </a:lnTo>
                  <a:lnTo>
                    <a:pt x="4784" y="11190"/>
                  </a:lnTo>
                  <a:lnTo>
                    <a:pt x="4301" y="11849"/>
                  </a:lnTo>
                  <a:lnTo>
                    <a:pt x="3292" y="13121"/>
                  </a:lnTo>
                  <a:lnTo>
                    <a:pt x="3292" y="13165"/>
                  </a:lnTo>
                  <a:lnTo>
                    <a:pt x="1185" y="17860"/>
                  </a:lnTo>
                  <a:lnTo>
                    <a:pt x="220" y="20712"/>
                  </a:lnTo>
                  <a:lnTo>
                    <a:pt x="176" y="20712"/>
                  </a:lnTo>
                  <a:lnTo>
                    <a:pt x="1" y="22204"/>
                  </a:lnTo>
                  <a:lnTo>
                    <a:pt x="1" y="22248"/>
                  </a:lnTo>
                  <a:lnTo>
                    <a:pt x="132" y="25495"/>
                  </a:lnTo>
                  <a:lnTo>
                    <a:pt x="176" y="25539"/>
                  </a:lnTo>
                  <a:lnTo>
                    <a:pt x="834" y="29532"/>
                  </a:lnTo>
                  <a:lnTo>
                    <a:pt x="834" y="29576"/>
                  </a:lnTo>
                  <a:lnTo>
                    <a:pt x="1493" y="31946"/>
                  </a:lnTo>
                  <a:lnTo>
                    <a:pt x="2414" y="34579"/>
                  </a:lnTo>
                  <a:lnTo>
                    <a:pt x="3467" y="37124"/>
                  </a:lnTo>
                  <a:lnTo>
                    <a:pt x="4389" y="39362"/>
                  </a:lnTo>
                  <a:lnTo>
                    <a:pt x="4959" y="41029"/>
                  </a:lnTo>
                  <a:lnTo>
                    <a:pt x="5486" y="42960"/>
                  </a:lnTo>
                  <a:lnTo>
                    <a:pt x="5661" y="44232"/>
                  </a:lnTo>
                  <a:lnTo>
                    <a:pt x="5573" y="46734"/>
                  </a:lnTo>
                  <a:lnTo>
                    <a:pt x="5881" y="48928"/>
                  </a:lnTo>
                  <a:lnTo>
                    <a:pt x="6363" y="51648"/>
                  </a:lnTo>
                  <a:lnTo>
                    <a:pt x="6276" y="56343"/>
                  </a:lnTo>
                  <a:lnTo>
                    <a:pt x="6188" y="58625"/>
                  </a:lnTo>
                  <a:lnTo>
                    <a:pt x="6188" y="61346"/>
                  </a:lnTo>
                  <a:lnTo>
                    <a:pt x="6276" y="65690"/>
                  </a:lnTo>
                  <a:lnTo>
                    <a:pt x="6276" y="65778"/>
                  </a:lnTo>
                  <a:lnTo>
                    <a:pt x="6539" y="66304"/>
                  </a:lnTo>
                  <a:lnTo>
                    <a:pt x="6583" y="66348"/>
                  </a:lnTo>
                  <a:lnTo>
                    <a:pt x="8996" y="68674"/>
                  </a:lnTo>
                  <a:lnTo>
                    <a:pt x="10839" y="70385"/>
                  </a:lnTo>
                  <a:lnTo>
                    <a:pt x="12902" y="71965"/>
                  </a:lnTo>
                  <a:lnTo>
                    <a:pt x="14745" y="73369"/>
                  </a:lnTo>
                  <a:lnTo>
                    <a:pt x="16412" y="74378"/>
                  </a:lnTo>
                  <a:lnTo>
                    <a:pt x="17948" y="75168"/>
                  </a:lnTo>
                  <a:lnTo>
                    <a:pt x="18825" y="76528"/>
                  </a:lnTo>
                  <a:lnTo>
                    <a:pt x="19440" y="77976"/>
                  </a:lnTo>
                  <a:lnTo>
                    <a:pt x="19747" y="80126"/>
                  </a:lnTo>
                  <a:lnTo>
                    <a:pt x="20054" y="82759"/>
                  </a:lnTo>
                  <a:lnTo>
                    <a:pt x="19922" y="84953"/>
                  </a:lnTo>
                  <a:lnTo>
                    <a:pt x="19703" y="87147"/>
                  </a:lnTo>
                  <a:lnTo>
                    <a:pt x="19615" y="88639"/>
                  </a:lnTo>
                  <a:lnTo>
                    <a:pt x="19659" y="88683"/>
                  </a:lnTo>
                  <a:lnTo>
                    <a:pt x="19659" y="88771"/>
                  </a:lnTo>
                  <a:lnTo>
                    <a:pt x="19747" y="88815"/>
                  </a:lnTo>
                  <a:lnTo>
                    <a:pt x="19791" y="88815"/>
                  </a:lnTo>
                  <a:lnTo>
                    <a:pt x="19922" y="88771"/>
                  </a:lnTo>
                  <a:lnTo>
                    <a:pt x="19966" y="88727"/>
                  </a:lnTo>
                  <a:lnTo>
                    <a:pt x="19966" y="88639"/>
                  </a:lnTo>
                  <a:lnTo>
                    <a:pt x="20054" y="87191"/>
                  </a:lnTo>
                  <a:lnTo>
                    <a:pt x="20273" y="84997"/>
                  </a:lnTo>
                  <a:lnTo>
                    <a:pt x="20405" y="82759"/>
                  </a:lnTo>
                  <a:lnTo>
                    <a:pt x="20405" y="82715"/>
                  </a:lnTo>
                  <a:lnTo>
                    <a:pt x="20098" y="80083"/>
                  </a:lnTo>
                  <a:lnTo>
                    <a:pt x="19791" y="77889"/>
                  </a:lnTo>
                  <a:lnTo>
                    <a:pt x="19791" y="77845"/>
                  </a:lnTo>
                  <a:lnTo>
                    <a:pt x="19133" y="76397"/>
                  </a:lnTo>
                  <a:lnTo>
                    <a:pt x="19133" y="76353"/>
                  </a:lnTo>
                  <a:lnTo>
                    <a:pt x="18211" y="74905"/>
                  </a:lnTo>
                  <a:lnTo>
                    <a:pt x="18167" y="74861"/>
                  </a:lnTo>
                  <a:lnTo>
                    <a:pt x="16587" y="74071"/>
                  </a:lnTo>
                  <a:lnTo>
                    <a:pt x="14964" y="73062"/>
                  </a:lnTo>
                  <a:lnTo>
                    <a:pt x="13121" y="71658"/>
                  </a:lnTo>
                  <a:lnTo>
                    <a:pt x="11102" y="70078"/>
                  </a:lnTo>
                  <a:lnTo>
                    <a:pt x="9216" y="68410"/>
                  </a:lnTo>
                  <a:lnTo>
                    <a:pt x="6846" y="66129"/>
                  </a:lnTo>
                  <a:lnTo>
                    <a:pt x="6627" y="65646"/>
                  </a:lnTo>
                  <a:lnTo>
                    <a:pt x="6539" y="61346"/>
                  </a:lnTo>
                  <a:lnTo>
                    <a:pt x="6539" y="58625"/>
                  </a:lnTo>
                  <a:lnTo>
                    <a:pt x="6627" y="56343"/>
                  </a:lnTo>
                  <a:lnTo>
                    <a:pt x="6714" y="51648"/>
                  </a:lnTo>
                  <a:lnTo>
                    <a:pt x="6714" y="51604"/>
                  </a:lnTo>
                  <a:lnTo>
                    <a:pt x="6232" y="48884"/>
                  </a:lnTo>
                  <a:lnTo>
                    <a:pt x="5925" y="46690"/>
                  </a:lnTo>
                  <a:lnTo>
                    <a:pt x="6012" y="44232"/>
                  </a:lnTo>
                  <a:lnTo>
                    <a:pt x="6012" y="44188"/>
                  </a:lnTo>
                  <a:lnTo>
                    <a:pt x="5837" y="42916"/>
                  </a:lnTo>
                  <a:lnTo>
                    <a:pt x="5310" y="40897"/>
                  </a:lnTo>
                  <a:lnTo>
                    <a:pt x="4696" y="39230"/>
                  </a:lnTo>
                  <a:lnTo>
                    <a:pt x="3818" y="36992"/>
                  </a:lnTo>
                  <a:lnTo>
                    <a:pt x="2765" y="34447"/>
                  </a:lnTo>
                  <a:lnTo>
                    <a:pt x="1800" y="31858"/>
                  </a:lnTo>
                  <a:lnTo>
                    <a:pt x="1142" y="29489"/>
                  </a:lnTo>
                  <a:lnTo>
                    <a:pt x="483" y="25495"/>
                  </a:lnTo>
                  <a:lnTo>
                    <a:pt x="352" y="22248"/>
                  </a:lnTo>
                  <a:lnTo>
                    <a:pt x="527" y="20800"/>
                  </a:lnTo>
                  <a:lnTo>
                    <a:pt x="1493" y="17992"/>
                  </a:lnTo>
                  <a:lnTo>
                    <a:pt x="3599" y="13341"/>
                  </a:lnTo>
                  <a:lnTo>
                    <a:pt x="4608" y="12068"/>
                  </a:lnTo>
                  <a:lnTo>
                    <a:pt x="5091" y="11410"/>
                  </a:lnTo>
                  <a:lnTo>
                    <a:pt x="5573" y="10796"/>
                  </a:lnTo>
                  <a:lnTo>
                    <a:pt x="6144" y="10181"/>
                  </a:lnTo>
                  <a:lnTo>
                    <a:pt x="6758" y="9567"/>
                  </a:lnTo>
                  <a:lnTo>
                    <a:pt x="7373" y="8996"/>
                  </a:lnTo>
                  <a:lnTo>
                    <a:pt x="8031" y="8426"/>
                  </a:lnTo>
                  <a:lnTo>
                    <a:pt x="9435" y="7329"/>
                  </a:lnTo>
                  <a:lnTo>
                    <a:pt x="10927" y="6320"/>
                  </a:lnTo>
                  <a:lnTo>
                    <a:pt x="12419" y="5354"/>
                  </a:lnTo>
                  <a:lnTo>
                    <a:pt x="13955" y="4389"/>
                  </a:lnTo>
                  <a:lnTo>
                    <a:pt x="15490" y="3468"/>
                  </a:lnTo>
                  <a:lnTo>
                    <a:pt x="17684" y="2151"/>
                  </a:lnTo>
                  <a:lnTo>
                    <a:pt x="21019" y="308"/>
                  </a:lnTo>
                  <a:lnTo>
                    <a:pt x="21063" y="264"/>
                  </a:lnTo>
                  <a:lnTo>
                    <a:pt x="21107" y="220"/>
                  </a:lnTo>
                  <a:lnTo>
                    <a:pt x="21107" y="133"/>
                  </a:lnTo>
                  <a:lnTo>
                    <a:pt x="21063" y="89"/>
                  </a:lnTo>
                  <a:lnTo>
                    <a:pt x="21019" y="45"/>
                  </a:lnTo>
                  <a:lnTo>
                    <a:pt x="2097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87" name="Google Shape;14887;p408"/>
            <p:cNvSpPr/>
            <p:nvPr/>
          </p:nvSpPr>
          <p:spPr>
            <a:xfrm>
              <a:off x="261150" y="2997350"/>
              <a:ext cx="377400" cy="1344975"/>
            </a:xfrm>
            <a:custGeom>
              <a:avLst/>
              <a:gdLst/>
              <a:ahLst/>
              <a:cxnLst/>
              <a:rect l="l" t="t" r="r" b="b"/>
              <a:pathLst>
                <a:path w="15096" h="53799" extrusionOk="0">
                  <a:moveTo>
                    <a:pt x="88" y="1"/>
                  </a:moveTo>
                  <a:lnTo>
                    <a:pt x="44" y="45"/>
                  </a:lnTo>
                  <a:lnTo>
                    <a:pt x="0" y="89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2326" y="5223"/>
                  </a:lnTo>
                  <a:lnTo>
                    <a:pt x="4871" y="9479"/>
                  </a:lnTo>
                  <a:lnTo>
                    <a:pt x="6670" y="12989"/>
                  </a:lnTo>
                  <a:lnTo>
                    <a:pt x="8206" y="16149"/>
                  </a:lnTo>
                  <a:lnTo>
                    <a:pt x="8996" y="17904"/>
                  </a:lnTo>
                  <a:lnTo>
                    <a:pt x="9259" y="18694"/>
                  </a:lnTo>
                  <a:lnTo>
                    <a:pt x="9347" y="21283"/>
                  </a:lnTo>
                  <a:lnTo>
                    <a:pt x="9391" y="25671"/>
                  </a:lnTo>
                  <a:lnTo>
                    <a:pt x="9391" y="28918"/>
                  </a:lnTo>
                  <a:lnTo>
                    <a:pt x="9479" y="36114"/>
                  </a:lnTo>
                  <a:lnTo>
                    <a:pt x="9830" y="42433"/>
                  </a:lnTo>
                  <a:lnTo>
                    <a:pt x="9961" y="43442"/>
                  </a:lnTo>
                  <a:lnTo>
                    <a:pt x="9961" y="43486"/>
                  </a:lnTo>
                  <a:lnTo>
                    <a:pt x="10751" y="45505"/>
                  </a:lnTo>
                  <a:lnTo>
                    <a:pt x="11936" y="48006"/>
                  </a:lnTo>
                  <a:lnTo>
                    <a:pt x="12901" y="49980"/>
                  </a:lnTo>
                  <a:lnTo>
                    <a:pt x="13603" y="51604"/>
                  </a:lnTo>
                  <a:lnTo>
                    <a:pt x="14744" y="53710"/>
                  </a:lnTo>
                  <a:lnTo>
                    <a:pt x="14832" y="53754"/>
                  </a:lnTo>
                  <a:lnTo>
                    <a:pt x="14920" y="53798"/>
                  </a:lnTo>
                  <a:lnTo>
                    <a:pt x="15008" y="53754"/>
                  </a:lnTo>
                  <a:lnTo>
                    <a:pt x="15052" y="53710"/>
                  </a:lnTo>
                  <a:lnTo>
                    <a:pt x="15095" y="53666"/>
                  </a:lnTo>
                  <a:lnTo>
                    <a:pt x="15095" y="53623"/>
                  </a:lnTo>
                  <a:lnTo>
                    <a:pt x="15052" y="53535"/>
                  </a:lnTo>
                  <a:lnTo>
                    <a:pt x="13911" y="51428"/>
                  </a:lnTo>
                  <a:lnTo>
                    <a:pt x="13209" y="49849"/>
                  </a:lnTo>
                  <a:lnTo>
                    <a:pt x="12243" y="47830"/>
                  </a:lnTo>
                  <a:lnTo>
                    <a:pt x="11058" y="45373"/>
                  </a:lnTo>
                  <a:lnTo>
                    <a:pt x="10312" y="43398"/>
                  </a:lnTo>
                  <a:lnTo>
                    <a:pt x="10181" y="42433"/>
                  </a:lnTo>
                  <a:lnTo>
                    <a:pt x="9830" y="36114"/>
                  </a:lnTo>
                  <a:lnTo>
                    <a:pt x="9742" y="28918"/>
                  </a:lnTo>
                  <a:lnTo>
                    <a:pt x="9742" y="25671"/>
                  </a:lnTo>
                  <a:lnTo>
                    <a:pt x="9698" y="21283"/>
                  </a:lnTo>
                  <a:lnTo>
                    <a:pt x="9610" y="18650"/>
                  </a:lnTo>
                  <a:lnTo>
                    <a:pt x="9566" y="18606"/>
                  </a:lnTo>
                  <a:lnTo>
                    <a:pt x="9303" y="17816"/>
                  </a:lnTo>
                  <a:lnTo>
                    <a:pt x="8513" y="16017"/>
                  </a:lnTo>
                  <a:lnTo>
                    <a:pt x="6977" y="12814"/>
                  </a:lnTo>
                  <a:lnTo>
                    <a:pt x="5178" y="9347"/>
                  </a:lnTo>
                  <a:lnTo>
                    <a:pt x="2633" y="5047"/>
                  </a:lnTo>
                  <a:lnTo>
                    <a:pt x="308" y="89"/>
                  </a:lnTo>
                  <a:lnTo>
                    <a:pt x="264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88" name="Google Shape;14888;p408"/>
            <p:cNvSpPr/>
            <p:nvPr/>
          </p:nvSpPr>
          <p:spPr>
            <a:xfrm>
              <a:off x="238125" y="3076350"/>
              <a:ext cx="340075" cy="1220975"/>
            </a:xfrm>
            <a:custGeom>
              <a:avLst/>
              <a:gdLst/>
              <a:ahLst/>
              <a:cxnLst/>
              <a:rect l="l" t="t" r="r" b="b"/>
              <a:pathLst>
                <a:path w="13603" h="48839" extrusionOk="0">
                  <a:moveTo>
                    <a:pt x="132" y="0"/>
                  </a:moveTo>
                  <a:lnTo>
                    <a:pt x="44" y="44"/>
                  </a:lnTo>
                  <a:lnTo>
                    <a:pt x="44" y="88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1448" y="3905"/>
                  </a:lnTo>
                  <a:lnTo>
                    <a:pt x="1492" y="3949"/>
                  </a:lnTo>
                  <a:lnTo>
                    <a:pt x="4344" y="6889"/>
                  </a:lnTo>
                  <a:lnTo>
                    <a:pt x="6143" y="10136"/>
                  </a:lnTo>
                  <a:lnTo>
                    <a:pt x="7855" y="13603"/>
                  </a:lnTo>
                  <a:lnTo>
                    <a:pt x="8820" y="15490"/>
                  </a:lnTo>
                  <a:lnTo>
                    <a:pt x="9039" y="16631"/>
                  </a:lnTo>
                  <a:lnTo>
                    <a:pt x="9083" y="18825"/>
                  </a:lnTo>
                  <a:lnTo>
                    <a:pt x="9127" y="21019"/>
                  </a:lnTo>
                  <a:lnTo>
                    <a:pt x="9171" y="25407"/>
                  </a:lnTo>
                  <a:lnTo>
                    <a:pt x="9171" y="28303"/>
                  </a:lnTo>
                  <a:lnTo>
                    <a:pt x="9215" y="31243"/>
                  </a:lnTo>
                  <a:lnTo>
                    <a:pt x="9303" y="34227"/>
                  </a:lnTo>
                  <a:lnTo>
                    <a:pt x="9434" y="37167"/>
                  </a:lnTo>
                  <a:lnTo>
                    <a:pt x="9654" y="40546"/>
                  </a:lnTo>
                  <a:lnTo>
                    <a:pt x="9654" y="40633"/>
                  </a:lnTo>
                  <a:lnTo>
                    <a:pt x="12681" y="47347"/>
                  </a:lnTo>
                  <a:lnTo>
                    <a:pt x="13252" y="48751"/>
                  </a:lnTo>
                  <a:lnTo>
                    <a:pt x="13340" y="48839"/>
                  </a:lnTo>
                  <a:lnTo>
                    <a:pt x="13471" y="48839"/>
                  </a:lnTo>
                  <a:lnTo>
                    <a:pt x="13559" y="48795"/>
                  </a:lnTo>
                  <a:lnTo>
                    <a:pt x="13559" y="48751"/>
                  </a:lnTo>
                  <a:lnTo>
                    <a:pt x="13603" y="48707"/>
                  </a:lnTo>
                  <a:lnTo>
                    <a:pt x="13559" y="48620"/>
                  </a:lnTo>
                  <a:lnTo>
                    <a:pt x="13033" y="47215"/>
                  </a:lnTo>
                  <a:lnTo>
                    <a:pt x="10005" y="40502"/>
                  </a:lnTo>
                  <a:lnTo>
                    <a:pt x="9785" y="37167"/>
                  </a:lnTo>
                  <a:lnTo>
                    <a:pt x="9654" y="34183"/>
                  </a:lnTo>
                  <a:lnTo>
                    <a:pt x="9566" y="31243"/>
                  </a:lnTo>
                  <a:lnTo>
                    <a:pt x="9522" y="28303"/>
                  </a:lnTo>
                  <a:lnTo>
                    <a:pt x="9522" y="25407"/>
                  </a:lnTo>
                  <a:lnTo>
                    <a:pt x="9478" y="21019"/>
                  </a:lnTo>
                  <a:lnTo>
                    <a:pt x="9434" y="18825"/>
                  </a:lnTo>
                  <a:lnTo>
                    <a:pt x="9390" y="16631"/>
                  </a:lnTo>
                  <a:lnTo>
                    <a:pt x="9390" y="16587"/>
                  </a:lnTo>
                  <a:lnTo>
                    <a:pt x="9171" y="15402"/>
                  </a:lnTo>
                  <a:lnTo>
                    <a:pt x="9171" y="15314"/>
                  </a:lnTo>
                  <a:lnTo>
                    <a:pt x="8162" y="13428"/>
                  </a:lnTo>
                  <a:lnTo>
                    <a:pt x="6450" y="9961"/>
                  </a:lnTo>
                  <a:lnTo>
                    <a:pt x="4651" y="6714"/>
                  </a:lnTo>
                  <a:lnTo>
                    <a:pt x="4607" y="6670"/>
                  </a:lnTo>
                  <a:lnTo>
                    <a:pt x="1755" y="3730"/>
                  </a:lnTo>
                  <a:lnTo>
                    <a:pt x="351" y="132"/>
                  </a:lnTo>
                  <a:lnTo>
                    <a:pt x="307" y="44"/>
                  </a:lnTo>
                  <a:lnTo>
                    <a:pt x="26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89" name="Google Shape;14889;p408"/>
            <p:cNvSpPr/>
            <p:nvPr/>
          </p:nvSpPr>
          <p:spPr>
            <a:xfrm>
              <a:off x="343425" y="3363750"/>
              <a:ext cx="188700" cy="900675"/>
            </a:xfrm>
            <a:custGeom>
              <a:avLst/>
              <a:gdLst/>
              <a:ahLst/>
              <a:cxnLst/>
              <a:rect l="l" t="t" r="r" b="b"/>
              <a:pathLst>
                <a:path w="7548" h="36027" extrusionOk="0">
                  <a:moveTo>
                    <a:pt x="176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44" y="132"/>
                  </a:lnTo>
                  <a:lnTo>
                    <a:pt x="1" y="220"/>
                  </a:lnTo>
                  <a:lnTo>
                    <a:pt x="44" y="264"/>
                  </a:lnTo>
                  <a:lnTo>
                    <a:pt x="3467" y="6144"/>
                  </a:lnTo>
                  <a:lnTo>
                    <a:pt x="3686" y="10488"/>
                  </a:lnTo>
                  <a:lnTo>
                    <a:pt x="3774" y="13823"/>
                  </a:lnTo>
                  <a:lnTo>
                    <a:pt x="3774" y="16675"/>
                  </a:lnTo>
                  <a:lnTo>
                    <a:pt x="3862" y="21063"/>
                  </a:lnTo>
                  <a:lnTo>
                    <a:pt x="4257" y="28479"/>
                  </a:lnTo>
                  <a:lnTo>
                    <a:pt x="4432" y="29576"/>
                  </a:lnTo>
                  <a:lnTo>
                    <a:pt x="4432" y="29620"/>
                  </a:lnTo>
                  <a:lnTo>
                    <a:pt x="5705" y="32648"/>
                  </a:lnTo>
                  <a:lnTo>
                    <a:pt x="7197" y="35939"/>
                  </a:lnTo>
                  <a:lnTo>
                    <a:pt x="7285" y="36027"/>
                  </a:lnTo>
                  <a:lnTo>
                    <a:pt x="7460" y="36027"/>
                  </a:lnTo>
                  <a:lnTo>
                    <a:pt x="7504" y="35983"/>
                  </a:lnTo>
                  <a:lnTo>
                    <a:pt x="7548" y="35939"/>
                  </a:lnTo>
                  <a:lnTo>
                    <a:pt x="7548" y="35851"/>
                  </a:lnTo>
                  <a:lnTo>
                    <a:pt x="7548" y="35807"/>
                  </a:lnTo>
                  <a:lnTo>
                    <a:pt x="6012" y="32516"/>
                  </a:lnTo>
                  <a:lnTo>
                    <a:pt x="4784" y="29488"/>
                  </a:lnTo>
                  <a:lnTo>
                    <a:pt x="4608" y="28435"/>
                  </a:lnTo>
                  <a:lnTo>
                    <a:pt x="4213" y="21063"/>
                  </a:lnTo>
                  <a:lnTo>
                    <a:pt x="4125" y="16675"/>
                  </a:lnTo>
                  <a:lnTo>
                    <a:pt x="4125" y="13823"/>
                  </a:lnTo>
                  <a:lnTo>
                    <a:pt x="4038" y="10444"/>
                  </a:lnTo>
                  <a:lnTo>
                    <a:pt x="3818" y="6100"/>
                  </a:lnTo>
                  <a:lnTo>
                    <a:pt x="3818" y="6012"/>
                  </a:lnTo>
                  <a:lnTo>
                    <a:pt x="352" y="89"/>
                  </a:lnTo>
                  <a:lnTo>
                    <a:pt x="308" y="45"/>
                  </a:lnTo>
                  <a:lnTo>
                    <a:pt x="220" y="45"/>
                  </a:lnTo>
                  <a:lnTo>
                    <a:pt x="17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90" name="Google Shape;14890;p408"/>
            <p:cNvSpPr/>
            <p:nvPr/>
          </p:nvSpPr>
          <p:spPr>
            <a:xfrm>
              <a:off x="2699800" y="3180550"/>
              <a:ext cx="204075" cy="111925"/>
            </a:xfrm>
            <a:custGeom>
              <a:avLst/>
              <a:gdLst/>
              <a:ahLst/>
              <a:cxnLst/>
              <a:rect l="l" t="t" r="r" b="b"/>
              <a:pathLst>
                <a:path w="8163" h="4477" extrusionOk="0">
                  <a:moveTo>
                    <a:pt x="4828" y="1"/>
                  </a:moveTo>
                  <a:lnTo>
                    <a:pt x="4740" y="45"/>
                  </a:lnTo>
                  <a:lnTo>
                    <a:pt x="2590" y="1054"/>
                  </a:lnTo>
                  <a:lnTo>
                    <a:pt x="922" y="1712"/>
                  </a:lnTo>
                  <a:lnTo>
                    <a:pt x="879" y="1756"/>
                  </a:lnTo>
                  <a:lnTo>
                    <a:pt x="220" y="2326"/>
                  </a:lnTo>
                  <a:lnTo>
                    <a:pt x="133" y="2414"/>
                  </a:lnTo>
                  <a:lnTo>
                    <a:pt x="1" y="2853"/>
                  </a:lnTo>
                  <a:lnTo>
                    <a:pt x="1" y="2941"/>
                  </a:lnTo>
                  <a:lnTo>
                    <a:pt x="176" y="3511"/>
                  </a:lnTo>
                  <a:lnTo>
                    <a:pt x="220" y="3555"/>
                  </a:lnTo>
                  <a:lnTo>
                    <a:pt x="703" y="4038"/>
                  </a:lnTo>
                  <a:lnTo>
                    <a:pt x="747" y="4038"/>
                  </a:lnTo>
                  <a:lnTo>
                    <a:pt x="1361" y="4345"/>
                  </a:lnTo>
                  <a:lnTo>
                    <a:pt x="1449" y="4389"/>
                  </a:lnTo>
                  <a:lnTo>
                    <a:pt x="3029" y="4477"/>
                  </a:lnTo>
                  <a:lnTo>
                    <a:pt x="3073" y="4477"/>
                  </a:lnTo>
                  <a:lnTo>
                    <a:pt x="5179" y="4038"/>
                  </a:lnTo>
                  <a:lnTo>
                    <a:pt x="8031" y="3204"/>
                  </a:lnTo>
                  <a:lnTo>
                    <a:pt x="8119" y="3160"/>
                  </a:lnTo>
                  <a:lnTo>
                    <a:pt x="8163" y="3116"/>
                  </a:lnTo>
                  <a:lnTo>
                    <a:pt x="8163" y="3029"/>
                  </a:lnTo>
                  <a:lnTo>
                    <a:pt x="8163" y="2985"/>
                  </a:lnTo>
                  <a:lnTo>
                    <a:pt x="8119" y="2897"/>
                  </a:lnTo>
                  <a:lnTo>
                    <a:pt x="8075" y="2897"/>
                  </a:lnTo>
                  <a:lnTo>
                    <a:pt x="8031" y="2853"/>
                  </a:lnTo>
                  <a:lnTo>
                    <a:pt x="7943" y="2853"/>
                  </a:lnTo>
                  <a:lnTo>
                    <a:pt x="5091" y="3687"/>
                  </a:lnTo>
                  <a:lnTo>
                    <a:pt x="3029" y="4126"/>
                  </a:lnTo>
                  <a:lnTo>
                    <a:pt x="1493" y="4038"/>
                  </a:lnTo>
                  <a:lnTo>
                    <a:pt x="922" y="3774"/>
                  </a:lnTo>
                  <a:lnTo>
                    <a:pt x="527" y="3336"/>
                  </a:lnTo>
                  <a:lnTo>
                    <a:pt x="352" y="2897"/>
                  </a:lnTo>
                  <a:lnTo>
                    <a:pt x="484" y="2590"/>
                  </a:lnTo>
                  <a:lnTo>
                    <a:pt x="1098" y="2063"/>
                  </a:lnTo>
                  <a:lnTo>
                    <a:pt x="2722" y="1361"/>
                  </a:lnTo>
                  <a:lnTo>
                    <a:pt x="4916" y="352"/>
                  </a:lnTo>
                  <a:lnTo>
                    <a:pt x="4959" y="308"/>
                  </a:lnTo>
                  <a:lnTo>
                    <a:pt x="5003" y="264"/>
                  </a:lnTo>
                  <a:lnTo>
                    <a:pt x="5003" y="176"/>
                  </a:lnTo>
                  <a:lnTo>
                    <a:pt x="5003" y="132"/>
                  </a:lnTo>
                  <a:lnTo>
                    <a:pt x="4959" y="45"/>
                  </a:lnTo>
                  <a:lnTo>
                    <a:pt x="4872" y="45"/>
                  </a:lnTo>
                  <a:lnTo>
                    <a:pt x="482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91" name="Google Shape;14891;p408"/>
            <p:cNvSpPr/>
            <p:nvPr/>
          </p:nvSpPr>
          <p:spPr>
            <a:xfrm>
              <a:off x="3153975" y="3567800"/>
              <a:ext cx="561700" cy="625325"/>
            </a:xfrm>
            <a:custGeom>
              <a:avLst/>
              <a:gdLst/>
              <a:ahLst/>
              <a:cxnLst/>
              <a:rect l="l" t="t" r="r" b="b"/>
              <a:pathLst>
                <a:path w="22468" h="25013" extrusionOk="0">
                  <a:moveTo>
                    <a:pt x="3774" y="1"/>
                  </a:moveTo>
                  <a:lnTo>
                    <a:pt x="3730" y="44"/>
                  </a:lnTo>
                  <a:lnTo>
                    <a:pt x="3686" y="88"/>
                  </a:lnTo>
                  <a:lnTo>
                    <a:pt x="2151" y="3599"/>
                  </a:lnTo>
                  <a:lnTo>
                    <a:pt x="1361" y="5442"/>
                  </a:lnTo>
                  <a:lnTo>
                    <a:pt x="1361" y="5486"/>
                  </a:lnTo>
                  <a:lnTo>
                    <a:pt x="703" y="8733"/>
                  </a:lnTo>
                  <a:lnTo>
                    <a:pt x="132" y="11629"/>
                  </a:lnTo>
                  <a:lnTo>
                    <a:pt x="0" y="12331"/>
                  </a:lnTo>
                  <a:lnTo>
                    <a:pt x="0" y="12463"/>
                  </a:lnTo>
                  <a:lnTo>
                    <a:pt x="88" y="12506"/>
                  </a:lnTo>
                  <a:lnTo>
                    <a:pt x="3335" y="14788"/>
                  </a:lnTo>
                  <a:lnTo>
                    <a:pt x="3862" y="15534"/>
                  </a:lnTo>
                  <a:lnTo>
                    <a:pt x="4915" y="17860"/>
                  </a:lnTo>
                  <a:lnTo>
                    <a:pt x="6012" y="19747"/>
                  </a:lnTo>
                  <a:lnTo>
                    <a:pt x="6012" y="19791"/>
                  </a:lnTo>
                  <a:lnTo>
                    <a:pt x="7241" y="21326"/>
                  </a:lnTo>
                  <a:lnTo>
                    <a:pt x="7285" y="21370"/>
                  </a:lnTo>
                  <a:lnTo>
                    <a:pt x="8645" y="22072"/>
                  </a:lnTo>
                  <a:lnTo>
                    <a:pt x="9523" y="22379"/>
                  </a:lnTo>
                  <a:lnTo>
                    <a:pt x="9566" y="22423"/>
                  </a:lnTo>
                  <a:lnTo>
                    <a:pt x="12243" y="22818"/>
                  </a:lnTo>
                  <a:lnTo>
                    <a:pt x="14525" y="23038"/>
                  </a:lnTo>
                  <a:lnTo>
                    <a:pt x="18079" y="24266"/>
                  </a:lnTo>
                  <a:lnTo>
                    <a:pt x="20273" y="24881"/>
                  </a:lnTo>
                  <a:lnTo>
                    <a:pt x="20317" y="24881"/>
                  </a:lnTo>
                  <a:lnTo>
                    <a:pt x="21326" y="25012"/>
                  </a:lnTo>
                  <a:lnTo>
                    <a:pt x="21414" y="25012"/>
                  </a:lnTo>
                  <a:lnTo>
                    <a:pt x="22336" y="24749"/>
                  </a:lnTo>
                  <a:lnTo>
                    <a:pt x="22423" y="24705"/>
                  </a:lnTo>
                  <a:lnTo>
                    <a:pt x="22467" y="24661"/>
                  </a:lnTo>
                  <a:lnTo>
                    <a:pt x="22467" y="24617"/>
                  </a:lnTo>
                  <a:lnTo>
                    <a:pt x="22467" y="24530"/>
                  </a:lnTo>
                  <a:lnTo>
                    <a:pt x="22467" y="24486"/>
                  </a:lnTo>
                  <a:lnTo>
                    <a:pt x="22423" y="24442"/>
                  </a:lnTo>
                  <a:lnTo>
                    <a:pt x="22336" y="24398"/>
                  </a:lnTo>
                  <a:lnTo>
                    <a:pt x="22248" y="24398"/>
                  </a:lnTo>
                  <a:lnTo>
                    <a:pt x="21326" y="24661"/>
                  </a:lnTo>
                  <a:lnTo>
                    <a:pt x="20361" y="24530"/>
                  </a:lnTo>
                  <a:lnTo>
                    <a:pt x="18211" y="23915"/>
                  </a:lnTo>
                  <a:lnTo>
                    <a:pt x="14613" y="22731"/>
                  </a:lnTo>
                  <a:lnTo>
                    <a:pt x="12287" y="22467"/>
                  </a:lnTo>
                  <a:lnTo>
                    <a:pt x="9610" y="22072"/>
                  </a:lnTo>
                  <a:lnTo>
                    <a:pt x="8777" y="21765"/>
                  </a:lnTo>
                  <a:lnTo>
                    <a:pt x="7460" y="21107"/>
                  </a:lnTo>
                  <a:lnTo>
                    <a:pt x="6319" y="19571"/>
                  </a:lnTo>
                  <a:lnTo>
                    <a:pt x="5222" y="17684"/>
                  </a:lnTo>
                  <a:lnTo>
                    <a:pt x="4169" y="15359"/>
                  </a:lnTo>
                  <a:lnTo>
                    <a:pt x="4169" y="15315"/>
                  </a:lnTo>
                  <a:lnTo>
                    <a:pt x="3643" y="14569"/>
                  </a:lnTo>
                  <a:lnTo>
                    <a:pt x="3599" y="14525"/>
                  </a:lnTo>
                  <a:lnTo>
                    <a:pt x="351" y="12287"/>
                  </a:lnTo>
                  <a:lnTo>
                    <a:pt x="483" y="11673"/>
                  </a:lnTo>
                  <a:lnTo>
                    <a:pt x="1054" y="8820"/>
                  </a:lnTo>
                  <a:lnTo>
                    <a:pt x="1712" y="5573"/>
                  </a:lnTo>
                  <a:lnTo>
                    <a:pt x="2458" y="3730"/>
                  </a:lnTo>
                  <a:lnTo>
                    <a:pt x="3994" y="220"/>
                  </a:lnTo>
                  <a:lnTo>
                    <a:pt x="3994" y="176"/>
                  </a:lnTo>
                  <a:lnTo>
                    <a:pt x="3994" y="88"/>
                  </a:lnTo>
                  <a:lnTo>
                    <a:pt x="3950" y="44"/>
                  </a:lnTo>
                  <a:lnTo>
                    <a:pt x="390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92" name="Google Shape;14892;p408"/>
            <p:cNvSpPr/>
            <p:nvPr/>
          </p:nvSpPr>
          <p:spPr>
            <a:xfrm>
              <a:off x="2632900" y="3118025"/>
              <a:ext cx="307175" cy="222725"/>
            </a:xfrm>
            <a:custGeom>
              <a:avLst/>
              <a:gdLst/>
              <a:ahLst/>
              <a:cxnLst/>
              <a:rect l="l" t="t" r="r" b="b"/>
              <a:pathLst>
                <a:path w="12287" h="8909" extrusionOk="0">
                  <a:moveTo>
                    <a:pt x="4695" y="1"/>
                  </a:moveTo>
                  <a:lnTo>
                    <a:pt x="4608" y="44"/>
                  </a:lnTo>
                  <a:lnTo>
                    <a:pt x="4564" y="88"/>
                  </a:lnTo>
                  <a:lnTo>
                    <a:pt x="3116" y="2238"/>
                  </a:lnTo>
                  <a:lnTo>
                    <a:pt x="2106" y="3116"/>
                  </a:lnTo>
                  <a:lnTo>
                    <a:pt x="2106" y="3160"/>
                  </a:lnTo>
                  <a:lnTo>
                    <a:pt x="746" y="4784"/>
                  </a:lnTo>
                  <a:lnTo>
                    <a:pt x="746" y="4827"/>
                  </a:lnTo>
                  <a:lnTo>
                    <a:pt x="0" y="6232"/>
                  </a:lnTo>
                  <a:lnTo>
                    <a:pt x="0" y="6319"/>
                  </a:lnTo>
                  <a:lnTo>
                    <a:pt x="0" y="6407"/>
                  </a:lnTo>
                  <a:lnTo>
                    <a:pt x="307" y="6934"/>
                  </a:lnTo>
                  <a:lnTo>
                    <a:pt x="351" y="6978"/>
                  </a:lnTo>
                  <a:lnTo>
                    <a:pt x="2633" y="8426"/>
                  </a:lnTo>
                  <a:lnTo>
                    <a:pt x="2677" y="8469"/>
                  </a:lnTo>
                  <a:lnTo>
                    <a:pt x="5836" y="8908"/>
                  </a:lnTo>
                  <a:lnTo>
                    <a:pt x="5880" y="8908"/>
                  </a:lnTo>
                  <a:lnTo>
                    <a:pt x="8294" y="8294"/>
                  </a:lnTo>
                  <a:lnTo>
                    <a:pt x="10839" y="7285"/>
                  </a:lnTo>
                  <a:lnTo>
                    <a:pt x="12155" y="7021"/>
                  </a:lnTo>
                  <a:lnTo>
                    <a:pt x="12199" y="6978"/>
                  </a:lnTo>
                  <a:lnTo>
                    <a:pt x="12287" y="6934"/>
                  </a:lnTo>
                  <a:lnTo>
                    <a:pt x="12287" y="6890"/>
                  </a:lnTo>
                  <a:lnTo>
                    <a:pt x="12287" y="6802"/>
                  </a:lnTo>
                  <a:lnTo>
                    <a:pt x="12287" y="6758"/>
                  </a:lnTo>
                  <a:lnTo>
                    <a:pt x="12199" y="6714"/>
                  </a:lnTo>
                  <a:lnTo>
                    <a:pt x="12155" y="6670"/>
                  </a:lnTo>
                  <a:lnTo>
                    <a:pt x="12067" y="6670"/>
                  </a:lnTo>
                  <a:lnTo>
                    <a:pt x="10795" y="6934"/>
                  </a:lnTo>
                  <a:lnTo>
                    <a:pt x="10751" y="6934"/>
                  </a:lnTo>
                  <a:lnTo>
                    <a:pt x="8206" y="7987"/>
                  </a:lnTo>
                  <a:lnTo>
                    <a:pt x="5836" y="8557"/>
                  </a:lnTo>
                  <a:lnTo>
                    <a:pt x="2765" y="8118"/>
                  </a:lnTo>
                  <a:lnTo>
                    <a:pt x="615" y="6714"/>
                  </a:lnTo>
                  <a:lnTo>
                    <a:pt x="351" y="6319"/>
                  </a:lnTo>
                  <a:lnTo>
                    <a:pt x="1053" y="5003"/>
                  </a:lnTo>
                  <a:lnTo>
                    <a:pt x="2370" y="3379"/>
                  </a:lnTo>
                  <a:lnTo>
                    <a:pt x="3379" y="2502"/>
                  </a:lnTo>
                  <a:lnTo>
                    <a:pt x="3423" y="2458"/>
                  </a:lnTo>
                  <a:lnTo>
                    <a:pt x="4871" y="308"/>
                  </a:lnTo>
                  <a:lnTo>
                    <a:pt x="4871" y="220"/>
                  </a:lnTo>
                  <a:lnTo>
                    <a:pt x="4871" y="176"/>
                  </a:lnTo>
                  <a:lnTo>
                    <a:pt x="4871" y="88"/>
                  </a:lnTo>
                  <a:lnTo>
                    <a:pt x="4827" y="44"/>
                  </a:lnTo>
                  <a:lnTo>
                    <a:pt x="473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93" name="Google Shape;14893;p408"/>
            <p:cNvSpPr/>
            <p:nvPr/>
          </p:nvSpPr>
          <p:spPr>
            <a:xfrm>
              <a:off x="3084850" y="3493200"/>
              <a:ext cx="603400" cy="716375"/>
            </a:xfrm>
            <a:custGeom>
              <a:avLst/>
              <a:gdLst/>
              <a:ahLst/>
              <a:cxnLst/>
              <a:rect l="l" t="t" r="r" b="b"/>
              <a:pathLst>
                <a:path w="24136" h="28655" extrusionOk="0">
                  <a:moveTo>
                    <a:pt x="3248" y="1"/>
                  </a:moveTo>
                  <a:lnTo>
                    <a:pt x="3204" y="45"/>
                  </a:lnTo>
                  <a:lnTo>
                    <a:pt x="3160" y="88"/>
                  </a:lnTo>
                  <a:lnTo>
                    <a:pt x="3116" y="176"/>
                  </a:lnTo>
                  <a:lnTo>
                    <a:pt x="2941" y="1361"/>
                  </a:lnTo>
                  <a:lnTo>
                    <a:pt x="1756" y="4520"/>
                  </a:lnTo>
                  <a:lnTo>
                    <a:pt x="1142" y="6539"/>
                  </a:lnTo>
                  <a:lnTo>
                    <a:pt x="1098" y="6539"/>
                  </a:lnTo>
                  <a:lnTo>
                    <a:pt x="879" y="8864"/>
                  </a:lnTo>
                  <a:lnTo>
                    <a:pt x="45" y="13165"/>
                  </a:lnTo>
                  <a:lnTo>
                    <a:pt x="45" y="13209"/>
                  </a:lnTo>
                  <a:lnTo>
                    <a:pt x="1" y="15534"/>
                  </a:lnTo>
                  <a:lnTo>
                    <a:pt x="45" y="16895"/>
                  </a:lnTo>
                  <a:lnTo>
                    <a:pt x="45" y="16982"/>
                  </a:lnTo>
                  <a:lnTo>
                    <a:pt x="440" y="17641"/>
                  </a:lnTo>
                  <a:lnTo>
                    <a:pt x="484" y="17728"/>
                  </a:lnTo>
                  <a:lnTo>
                    <a:pt x="1317" y="18255"/>
                  </a:lnTo>
                  <a:lnTo>
                    <a:pt x="1361" y="18255"/>
                  </a:lnTo>
                  <a:lnTo>
                    <a:pt x="4082" y="19264"/>
                  </a:lnTo>
                  <a:lnTo>
                    <a:pt x="5530" y="20010"/>
                  </a:lnTo>
                  <a:lnTo>
                    <a:pt x="7066" y="22248"/>
                  </a:lnTo>
                  <a:lnTo>
                    <a:pt x="8602" y="24442"/>
                  </a:lnTo>
                  <a:lnTo>
                    <a:pt x="9479" y="25495"/>
                  </a:lnTo>
                  <a:lnTo>
                    <a:pt x="9523" y="25539"/>
                  </a:lnTo>
                  <a:lnTo>
                    <a:pt x="11585" y="26417"/>
                  </a:lnTo>
                  <a:lnTo>
                    <a:pt x="11629" y="26417"/>
                  </a:lnTo>
                  <a:lnTo>
                    <a:pt x="13779" y="26812"/>
                  </a:lnTo>
                  <a:lnTo>
                    <a:pt x="16412" y="27163"/>
                  </a:lnTo>
                  <a:lnTo>
                    <a:pt x="17816" y="27250"/>
                  </a:lnTo>
                  <a:lnTo>
                    <a:pt x="20449" y="28128"/>
                  </a:lnTo>
                  <a:lnTo>
                    <a:pt x="22248" y="28655"/>
                  </a:lnTo>
                  <a:lnTo>
                    <a:pt x="23389" y="28655"/>
                  </a:lnTo>
                  <a:lnTo>
                    <a:pt x="24004" y="28479"/>
                  </a:lnTo>
                  <a:lnTo>
                    <a:pt x="24048" y="28435"/>
                  </a:lnTo>
                  <a:lnTo>
                    <a:pt x="24091" y="28391"/>
                  </a:lnTo>
                  <a:lnTo>
                    <a:pt x="24135" y="28347"/>
                  </a:lnTo>
                  <a:lnTo>
                    <a:pt x="24091" y="28260"/>
                  </a:lnTo>
                  <a:lnTo>
                    <a:pt x="24091" y="28216"/>
                  </a:lnTo>
                  <a:lnTo>
                    <a:pt x="24004" y="28172"/>
                  </a:lnTo>
                  <a:lnTo>
                    <a:pt x="23960" y="28128"/>
                  </a:lnTo>
                  <a:lnTo>
                    <a:pt x="23872" y="28128"/>
                  </a:lnTo>
                  <a:lnTo>
                    <a:pt x="23302" y="28303"/>
                  </a:lnTo>
                  <a:lnTo>
                    <a:pt x="22336" y="28303"/>
                  </a:lnTo>
                  <a:lnTo>
                    <a:pt x="20537" y="27821"/>
                  </a:lnTo>
                  <a:lnTo>
                    <a:pt x="17904" y="26943"/>
                  </a:lnTo>
                  <a:lnTo>
                    <a:pt x="17860" y="26899"/>
                  </a:lnTo>
                  <a:lnTo>
                    <a:pt x="16456" y="26812"/>
                  </a:lnTo>
                  <a:lnTo>
                    <a:pt x="13823" y="26504"/>
                  </a:lnTo>
                  <a:lnTo>
                    <a:pt x="11673" y="26109"/>
                  </a:lnTo>
                  <a:lnTo>
                    <a:pt x="9699" y="25232"/>
                  </a:lnTo>
                  <a:lnTo>
                    <a:pt x="8865" y="24223"/>
                  </a:lnTo>
                  <a:lnTo>
                    <a:pt x="7373" y="22029"/>
                  </a:lnTo>
                  <a:lnTo>
                    <a:pt x="5793" y="19791"/>
                  </a:lnTo>
                  <a:lnTo>
                    <a:pt x="5705" y="19747"/>
                  </a:lnTo>
                  <a:lnTo>
                    <a:pt x="4214" y="18957"/>
                  </a:lnTo>
                  <a:lnTo>
                    <a:pt x="4214" y="18913"/>
                  </a:lnTo>
                  <a:lnTo>
                    <a:pt x="1493" y="17948"/>
                  </a:lnTo>
                  <a:lnTo>
                    <a:pt x="703" y="17421"/>
                  </a:lnTo>
                  <a:lnTo>
                    <a:pt x="396" y="16851"/>
                  </a:lnTo>
                  <a:lnTo>
                    <a:pt x="352" y="15490"/>
                  </a:lnTo>
                  <a:lnTo>
                    <a:pt x="396" y="13209"/>
                  </a:lnTo>
                  <a:lnTo>
                    <a:pt x="1230" y="8908"/>
                  </a:lnTo>
                  <a:lnTo>
                    <a:pt x="1449" y="6627"/>
                  </a:lnTo>
                  <a:lnTo>
                    <a:pt x="2107" y="4652"/>
                  </a:lnTo>
                  <a:lnTo>
                    <a:pt x="3292" y="1493"/>
                  </a:lnTo>
                  <a:lnTo>
                    <a:pt x="3292" y="1449"/>
                  </a:lnTo>
                  <a:lnTo>
                    <a:pt x="3468" y="220"/>
                  </a:lnTo>
                  <a:lnTo>
                    <a:pt x="3468" y="132"/>
                  </a:lnTo>
                  <a:lnTo>
                    <a:pt x="3468" y="88"/>
                  </a:lnTo>
                  <a:lnTo>
                    <a:pt x="3380" y="45"/>
                  </a:lnTo>
                  <a:lnTo>
                    <a:pt x="333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94" name="Google Shape;14894;p408"/>
            <p:cNvSpPr/>
            <p:nvPr/>
          </p:nvSpPr>
          <p:spPr>
            <a:xfrm>
              <a:off x="2512225" y="3058800"/>
              <a:ext cx="1147500" cy="1171625"/>
            </a:xfrm>
            <a:custGeom>
              <a:avLst/>
              <a:gdLst/>
              <a:ahLst/>
              <a:cxnLst/>
              <a:rect l="l" t="t" r="r" b="b"/>
              <a:pathLst>
                <a:path w="45900" h="46865" extrusionOk="0">
                  <a:moveTo>
                    <a:pt x="6846" y="0"/>
                  </a:moveTo>
                  <a:lnTo>
                    <a:pt x="6802" y="44"/>
                  </a:lnTo>
                  <a:lnTo>
                    <a:pt x="6758" y="88"/>
                  </a:lnTo>
                  <a:lnTo>
                    <a:pt x="5222" y="2721"/>
                  </a:lnTo>
                  <a:lnTo>
                    <a:pt x="4037" y="4827"/>
                  </a:lnTo>
                  <a:lnTo>
                    <a:pt x="1405" y="8557"/>
                  </a:lnTo>
                  <a:lnTo>
                    <a:pt x="176" y="10400"/>
                  </a:lnTo>
                  <a:lnTo>
                    <a:pt x="44" y="10531"/>
                  </a:lnTo>
                  <a:lnTo>
                    <a:pt x="0" y="10619"/>
                  </a:lnTo>
                  <a:lnTo>
                    <a:pt x="0" y="10707"/>
                  </a:lnTo>
                  <a:lnTo>
                    <a:pt x="0" y="10795"/>
                  </a:lnTo>
                  <a:lnTo>
                    <a:pt x="88" y="10838"/>
                  </a:lnTo>
                  <a:lnTo>
                    <a:pt x="2765" y="11848"/>
                  </a:lnTo>
                  <a:lnTo>
                    <a:pt x="5222" y="12901"/>
                  </a:lnTo>
                  <a:lnTo>
                    <a:pt x="7855" y="13603"/>
                  </a:lnTo>
                  <a:lnTo>
                    <a:pt x="7899" y="13603"/>
                  </a:lnTo>
                  <a:lnTo>
                    <a:pt x="10619" y="13954"/>
                  </a:lnTo>
                  <a:lnTo>
                    <a:pt x="10663" y="13954"/>
                  </a:lnTo>
                  <a:lnTo>
                    <a:pt x="11936" y="13866"/>
                  </a:lnTo>
                  <a:lnTo>
                    <a:pt x="11980" y="13822"/>
                  </a:lnTo>
                  <a:lnTo>
                    <a:pt x="15095" y="12989"/>
                  </a:lnTo>
                  <a:lnTo>
                    <a:pt x="15139" y="12945"/>
                  </a:lnTo>
                  <a:lnTo>
                    <a:pt x="17289" y="11892"/>
                  </a:lnTo>
                  <a:lnTo>
                    <a:pt x="18430" y="11628"/>
                  </a:lnTo>
                  <a:lnTo>
                    <a:pt x="19264" y="11716"/>
                  </a:lnTo>
                  <a:lnTo>
                    <a:pt x="21502" y="15139"/>
                  </a:lnTo>
                  <a:lnTo>
                    <a:pt x="22028" y="16543"/>
                  </a:lnTo>
                  <a:lnTo>
                    <a:pt x="22116" y="17684"/>
                  </a:lnTo>
                  <a:lnTo>
                    <a:pt x="21546" y="19790"/>
                  </a:lnTo>
                  <a:lnTo>
                    <a:pt x="21019" y="21940"/>
                  </a:lnTo>
                  <a:lnTo>
                    <a:pt x="20712" y="24310"/>
                  </a:lnTo>
                  <a:lnTo>
                    <a:pt x="20536" y="26943"/>
                  </a:lnTo>
                  <a:lnTo>
                    <a:pt x="20054" y="29093"/>
                  </a:lnTo>
                  <a:lnTo>
                    <a:pt x="20054" y="29137"/>
                  </a:lnTo>
                  <a:lnTo>
                    <a:pt x="19966" y="31067"/>
                  </a:lnTo>
                  <a:lnTo>
                    <a:pt x="19001" y="35148"/>
                  </a:lnTo>
                  <a:lnTo>
                    <a:pt x="18957" y="35675"/>
                  </a:lnTo>
                  <a:lnTo>
                    <a:pt x="18957" y="35763"/>
                  </a:lnTo>
                  <a:lnTo>
                    <a:pt x="19044" y="35850"/>
                  </a:lnTo>
                  <a:lnTo>
                    <a:pt x="19834" y="36333"/>
                  </a:lnTo>
                  <a:lnTo>
                    <a:pt x="19878" y="36333"/>
                  </a:lnTo>
                  <a:lnTo>
                    <a:pt x="23871" y="37649"/>
                  </a:lnTo>
                  <a:lnTo>
                    <a:pt x="26636" y="38702"/>
                  </a:lnTo>
                  <a:lnTo>
                    <a:pt x="28216" y="39317"/>
                  </a:lnTo>
                  <a:lnTo>
                    <a:pt x="28830" y="39975"/>
                  </a:lnTo>
                  <a:lnTo>
                    <a:pt x="30410" y="42301"/>
                  </a:lnTo>
                  <a:lnTo>
                    <a:pt x="31507" y="43749"/>
                  </a:lnTo>
                  <a:lnTo>
                    <a:pt x="31550" y="43793"/>
                  </a:lnTo>
                  <a:lnTo>
                    <a:pt x="32209" y="44231"/>
                  </a:lnTo>
                  <a:lnTo>
                    <a:pt x="34359" y="45065"/>
                  </a:lnTo>
                  <a:lnTo>
                    <a:pt x="34403" y="45065"/>
                  </a:lnTo>
                  <a:lnTo>
                    <a:pt x="38220" y="45592"/>
                  </a:lnTo>
                  <a:lnTo>
                    <a:pt x="40765" y="45767"/>
                  </a:lnTo>
                  <a:lnTo>
                    <a:pt x="43969" y="46733"/>
                  </a:lnTo>
                  <a:lnTo>
                    <a:pt x="44758" y="46864"/>
                  </a:lnTo>
                  <a:lnTo>
                    <a:pt x="44846" y="46864"/>
                  </a:lnTo>
                  <a:lnTo>
                    <a:pt x="45768" y="46601"/>
                  </a:lnTo>
                  <a:lnTo>
                    <a:pt x="45812" y="46601"/>
                  </a:lnTo>
                  <a:lnTo>
                    <a:pt x="45855" y="46513"/>
                  </a:lnTo>
                  <a:lnTo>
                    <a:pt x="45899" y="46469"/>
                  </a:lnTo>
                  <a:lnTo>
                    <a:pt x="45855" y="46382"/>
                  </a:lnTo>
                  <a:lnTo>
                    <a:pt x="45855" y="46338"/>
                  </a:lnTo>
                  <a:lnTo>
                    <a:pt x="45812" y="46294"/>
                  </a:lnTo>
                  <a:lnTo>
                    <a:pt x="45724" y="46250"/>
                  </a:lnTo>
                  <a:lnTo>
                    <a:pt x="45680" y="46294"/>
                  </a:lnTo>
                  <a:lnTo>
                    <a:pt x="44758" y="46513"/>
                  </a:lnTo>
                  <a:lnTo>
                    <a:pt x="44056" y="46382"/>
                  </a:lnTo>
                  <a:lnTo>
                    <a:pt x="40853" y="45416"/>
                  </a:lnTo>
                  <a:lnTo>
                    <a:pt x="40809" y="45416"/>
                  </a:lnTo>
                  <a:lnTo>
                    <a:pt x="38264" y="45241"/>
                  </a:lnTo>
                  <a:lnTo>
                    <a:pt x="34490" y="44714"/>
                  </a:lnTo>
                  <a:lnTo>
                    <a:pt x="32384" y="43924"/>
                  </a:lnTo>
                  <a:lnTo>
                    <a:pt x="31770" y="43529"/>
                  </a:lnTo>
                  <a:lnTo>
                    <a:pt x="30717" y="42081"/>
                  </a:lnTo>
                  <a:lnTo>
                    <a:pt x="29093" y="39756"/>
                  </a:lnTo>
                  <a:lnTo>
                    <a:pt x="28435" y="39054"/>
                  </a:lnTo>
                  <a:lnTo>
                    <a:pt x="28347" y="39010"/>
                  </a:lnTo>
                  <a:lnTo>
                    <a:pt x="26767" y="38351"/>
                  </a:lnTo>
                  <a:lnTo>
                    <a:pt x="24003" y="37342"/>
                  </a:lnTo>
                  <a:lnTo>
                    <a:pt x="20010" y="35982"/>
                  </a:lnTo>
                  <a:lnTo>
                    <a:pt x="19308" y="35587"/>
                  </a:lnTo>
                  <a:lnTo>
                    <a:pt x="19352" y="35236"/>
                  </a:lnTo>
                  <a:lnTo>
                    <a:pt x="20273" y="31111"/>
                  </a:lnTo>
                  <a:lnTo>
                    <a:pt x="20317" y="31111"/>
                  </a:lnTo>
                  <a:lnTo>
                    <a:pt x="20405" y="29180"/>
                  </a:lnTo>
                  <a:lnTo>
                    <a:pt x="20887" y="26986"/>
                  </a:lnTo>
                  <a:lnTo>
                    <a:pt x="21063" y="24354"/>
                  </a:lnTo>
                  <a:lnTo>
                    <a:pt x="21326" y="21984"/>
                  </a:lnTo>
                  <a:lnTo>
                    <a:pt x="21897" y="19878"/>
                  </a:lnTo>
                  <a:lnTo>
                    <a:pt x="22467" y="17772"/>
                  </a:lnTo>
                  <a:lnTo>
                    <a:pt x="22467" y="17684"/>
                  </a:lnTo>
                  <a:lnTo>
                    <a:pt x="22379" y="16455"/>
                  </a:lnTo>
                  <a:lnTo>
                    <a:pt x="22336" y="16411"/>
                  </a:lnTo>
                  <a:lnTo>
                    <a:pt x="21809" y="15007"/>
                  </a:lnTo>
                  <a:lnTo>
                    <a:pt x="21809" y="14963"/>
                  </a:lnTo>
                  <a:lnTo>
                    <a:pt x="19527" y="11453"/>
                  </a:lnTo>
                  <a:lnTo>
                    <a:pt x="19483" y="11409"/>
                  </a:lnTo>
                  <a:lnTo>
                    <a:pt x="19396" y="11365"/>
                  </a:lnTo>
                  <a:lnTo>
                    <a:pt x="18430" y="11277"/>
                  </a:lnTo>
                  <a:lnTo>
                    <a:pt x="18386" y="11277"/>
                  </a:lnTo>
                  <a:lnTo>
                    <a:pt x="17202" y="11584"/>
                  </a:lnTo>
                  <a:lnTo>
                    <a:pt x="17158" y="11584"/>
                  </a:lnTo>
                  <a:lnTo>
                    <a:pt x="15007" y="12638"/>
                  </a:lnTo>
                  <a:lnTo>
                    <a:pt x="11892" y="13515"/>
                  </a:lnTo>
                  <a:lnTo>
                    <a:pt x="10663" y="13603"/>
                  </a:lnTo>
                  <a:lnTo>
                    <a:pt x="7943" y="13252"/>
                  </a:lnTo>
                  <a:lnTo>
                    <a:pt x="5354" y="12594"/>
                  </a:lnTo>
                  <a:lnTo>
                    <a:pt x="2896" y="11497"/>
                  </a:lnTo>
                  <a:lnTo>
                    <a:pt x="483" y="10575"/>
                  </a:lnTo>
                  <a:lnTo>
                    <a:pt x="1668" y="8732"/>
                  </a:lnTo>
                  <a:lnTo>
                    <a:pt x="4345" y="5046"/>
                  </a:lnTo>
                  <a:lnTo>
                    <a:pt x="4345" y="5002"/>
                  </a:lnTo>
                  <a:lnTo>
                    <a:pt x="5529" y="2896"/>
                  </a:lnTo>
                  <a:lnTo>
                    <a:pt x="7065" y="263"/>
                  </a:lnTo>
                  <a:lnTo>
                    <a:pt x="7065" y="219"/>
                  </a:lnTo>
                  <a:lnTo>
                    <a:pt x="7065" y="132"/>
                  </a:lnTo>
                  <a:lnTo>
                    <a:pt x="7021" y="88"/>
                  </a:lnTo>
                  <a:lnTo>
                    <a:pt x="6977" y="44"/>
                  </a:lnTo>
                  <a:lnTo>
                    <a:pt x="693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95" name="Google Shape;14895;p408"/>
            <p:cNvSpPr/>
            <p:nvPr/>
          </p:nvSpPr>
          <p:spPr>
            <a:xfrm>
              <a:off x="1670800" y="3011625"/>
              <a:ext cx="1963700" cy="1351525"/>
            </a:xfrm>
            <a:custGeom>
              <a:avLst/>
              <a:gdLst/>
              <a:ahLst/>
              <a:cxnLst/>
              <a:rect l="l" t="t" r="r" b="b"/>
              <a:pathLst>
                <a:path w="78548" h="54061" extrusionOk="0">
                  <a:moveTo>
                    <a:pt x="38309" y="0"/>
                  </a:moveTo>
                  <a:lnTo>
                    <a:pt x="36246" y="1360"/>
                  </a:lnTo>
                  <a:lnTo>
                    <a:pt x="35676" y="1843"/>
                  </a:lnTo>
                  <a:lnTo>
                    <a:pt x="35632" y="1931"/>
                  </a:lnTo>
                  <a:lnTo>
                    <a:pt x="34447" y="4520"/>
                  </a:lnTo>
                  <a:lnTo>
                    <a:pt x="33262" y="7460"/>
                  </a:lnTo>
                  <a:lnTo>
                    <a:pt x="32824" y="8513"/>
                  </a:lnTo>
                  <a:lnTo>
                    <a:pt x="31639" y="8952"/>
                  </a:lnTo>
                  <a:lnTo>
                    <a:pt x="31595" y="8996"/>
                  </a:lnTo>
                  <a:lnTo>
                    <a:pt x="30059" y="9917"/>
                  </a:lnTo>
                  <a:lnTo>
                    <a:pt x="30015" y="9917"/>
                  </a:lnTo>
                  <a:lnTo>
                    <a:pt x="28962" y="10751"/>
                  </a:lnTo>
                  <a:lnTo>
                    <a:pt x="28962" y="10795"/>
                  </a:lnTo>
                  <a:lnTo>
                    <a:pt x="28260" y="11804"/>
                  </a:lnTo>
                  <a:lnTo>
                    <a:pt x="27251" y="13822"/>
                  </a:lnTo>
                  <a:lnTo>
                    <a:pt x="27251" y="13910"/>
                  </a:lnTo>
                  <a:lnTo>
                    <a:pt x="27339" y="16236"/>
                  </a:lnTo>
                  <a:lnTo>
                    <a:pt x="27339" y="18079"/>
                  </a:lnTo>
                  <a:lnTo>
                    <a:pt x="27031" y="18869"/>
                  </a:lnTo>
                  <a:lnTo>
                    <a:pt x="26768" y="19132"/>
                  </a:lnTo>
                  <a:lnTo>
                    <a:pt x="26461" y="19220"/>
                  </a:lnTo>
                  <a:lnTo>
                    <a:pt x="24750" y="18518"/>
                  </a:lnTo>
                  <a:lnTo>
                    <a:pt x="22468" y="18123"/>
                  </a:lnTo>
                  <a:lnTo>
                    <a:pt x="20274" y="17947"/>
                  </a:lnTo>
                  <a:lnTo>
                    <a:pt x="20230" y="17991"/>
                  </a:lnTo>
                  <a:lnTo>
                    <a:pt x="19484" y="18123"/>
                  </a:lnTo>
                  <a:lnTo>
                    <a:pt x="19396" y="18123"/>
                  </a:lnTo>
                  <a:lnTo>
                    <a:pt x="18650" y="18649"/>
                  </a:lnTo>
                  <a:lnTo>
                    <a:pt x="18036" y="18430"/>
                  </a:lnTo>
                  <a:lnTo>
                    <a:pt x="17948" y="18430"/>
                  </a:lnTo>
                  <a:lnTo>
                    <a:pt x="17246" y="18562"/>
                  </a:lnTo>
                  <a:lnTo>
                    <a:pt x="17202" y="18605"/>
                  </a:lnTo>
                  <a:lnTo>
                    <a:pt x="16368" y="19088"/>
                  </a:lnTo>
                  <a:lnTo>
                    <a:pt x="16325" y="19132"/>
                  </a:lnTo>
                  <a:lnTo>
                    <a:pt x="15622" y="19790"/>
                  </a:lnTo>
                  <a:lnTo>
                    <a:pt x="15579" y="19834"/>
                  </a:lnTo>
                  <a:lnTo>
                    <a:pt x="13648" y="23827"/>
                  </a:lnTo>
                  <a:lnTo>
                    <a:pt x="12288" y="26241"/>
                  </a:lnTo>
                  <a:lnTo>
                    <a:pt x="11542" y="27425"/>
                  </a:lnTo>
                  <a:lnTo>
                    <a:pt x="11542" y="27469"/>
                  </a:lnTo>
                  <a:lnTo>
                    <a:pt x="11191" y="28522"/>
                  </a:lnTo>
                  <a:lnTo>
                    <a:pt x="11147" y="28522"/>
                  </a:lnTo>
                  <a:lnTo>
                    <a:pt x="10620" y="31550"/>
                  </a:lnTo>
                  <a:lnTo>
                    <a:pt x="10620" y="32691"/>
                  </a:lnTo>
                  <a:lnTo>
                    <a:pt x="10532" y="33349"/>
                  </a:lnTo>
                  <a:lnTo>
                    <a:pt x="9567" y="35104"/>
                  </a:lnTo>
                  <a:lnTo>
                    <a:pt x="7943" y="37255"/>
                  </a:lnTo>
                  <a:lnTo>
                    <a:pt x="7943" y="37298"/>
                  </a:lnTo>
                  <a:lnTo>
                    <a:pt x="6978" y="39141"/>
                  </a:lnTo>
                  <a:lnTo>
                    <a:pt x="6144" y="41028"/>
                  </a:lnTo>
                  <a:lnTo>
                    <a:pt x="6144" y="41072"/>
                  </a:lnTo>
                  <a:lnTo>
                    <a:pt x="5925" y="42169"/>
                  </a:lnTo>
                  <a:lnTo>
                    <a:pt x="5793" y="42301"/>
                  </a:lnTo>
                  <a:lnTo>
                    <a:pt x="5618" y="42213"/>
                  </a:lnTo>
                  <a:lnTo>
                    <a:pt x="5486" y="42213"/>
                  </a:lnTo>
                  <a:lnTo>
                    <a:pt x="4126" y="42652"/>
                  </a:lnTo>
                  <a:lnTo>
                    <a:pt x="4082" y="42652"/>
                  </a:lnTo>
                  <a:lnTo>
                    <a:pt x="2283" y="43442"/>
                  </a:lnTo>
                  <a:lnTo>
                    <a:pt x="2239" y="43486"/>
                  </a:lnTo>
                  <a:lnTo>
                    <a:pt x="1317" y="44451"/>
                  </a:lnTo>
                  <a:lnTo>
                    <a:pt x="1274" y="44495"/>
                  </a:lnTo>
                  <a:lnTo>
                    <a:pt x="440" y="45855"/>
                  </a:lnTo>
                  <a:lnTo>
                    <a:pt x="440" y="45899"/>
                  </a:lnTo>
                  <a:lnTo>
                    <a:pt x="176" y="46908"/>
                  </a:lnTo>
                  <a:lnTo>
                    <a:pt x="133" y="46952"/>
                  </a:lnTo>
                  <a:lnTo>
                    <a:pt x="1" y="48488"/>
                  </a:lnTo>
                  <a:lnTo>
                    <a:pt x="45" y="48576"/>
                  </a:lnTo>
                  <a:lnTo>
                    <a:pt x="791" y="49848"/>
                  </a:lnTo>
                  <a:lnTo>
                    <a:pt x="791" y="49892"/>
                  </a:lnTo>
                  <a:lnTo>
                    <a:pt x="1888" y="51252"/>
                  </a:lnTo>
                  <a:lnTo>
                    <a:pt x="2239" y="51603"/>
                  </a:lnTo>
                  <a:lnTo>
                    <a:pt x="2327" y="51647"/>
                  </a:lnTo>
                  <a:lnTo>
                    <a:pt x="5442" y="51691"/>
                  </a:lnTo>
                  <a:lnTo>
                    <a:pt x="8733" y="51867"/>
                  </a:lnTo>
                  <a:lnTo>
                    <a:pt x="11805" y="52613"/>
                  </a:lnTo>
                  <a:lnTo>
                    <a:pt x="14920" y="54017"/>
                  </a:lnTo>
                  <a:lnTo>
                    <a:pt x="14964" y="54017"/>
                  </a:lnTo>
                  <a:lnTo>
                    <a:pt x="15491" y="54061"/>
                  </a:lnTo>
                  <a:lnTo>
                    <a:pt x="15579" y="54061"/>
                  </a:lnTo>
                  <a:lnTo>
                    <a:pt x="18036" y="53271"/>
                  </a:lnTo>
                  <a:lnTo>
                    <a:pt x="19659" y="52744"/>
                  </a:lnTo>
                  <a:lnTo>
                    <a:pt x="21239" y="52218"/>
                  </a:lnTo>
                  <a:lnTo>
                    <a:pt x="22819" y="51647"/>
                  </a:lnTo>
                  <a:lnTo>
                    <a:pt x="24355" y="51033"/>
                  </a:lnTo>
                  <a:lnTo>
                    <a:pt x="25101" y="50682"/>
                  </a:lnTo>
                  <a:lnTo>
                    <a:pt x="25847" y="50331"/>
                  </a:lnTo>
                  <a:lnTo>
                    <a:pt x="26549" y="49936"/>
                  </a:lnTo>
                  <a:lnTo>
                    <a:pt x="27295" y="49541"/>
                  </a:lnTo>
                  <a:lnTo>
                    <a:pt x="27953" y="49102"/>
                  </a:lnTo>
                  <a:lnTo>
                    <a:pt x="28655" y="48620"/>
                  </a:lnTo>
                  <a:lnTo>
                    <a:pt x="29313" y="48093"/>
                  </a:lnTo>
                  <a:lnTo>
                    <a:pt x="29927" y="47566"/>
                  </a:lnTo>
                  <a:lnTo>
                    <a:pt x="30805" y="47128"/>
                  </a:lnTo>
                  <a:lnTo>
                    <a:pt x="31814" y="46952"/>
                  </a:lnTo>
                  <a:lnTo>
                    <a:pt x="34272" y="46864"/>
                  </a:lnTo>
                  <a:lnTo>
                    <a:pt x="36466" y="46820"/>
                  </a:lnTo>
                  <a:lnTo>
                    <a:pt x="36510" y="46777"/>
                  </a:lnTo>
                  <a:lnTo>
                    <a:pt x="37168" y="46601"/>
                  </a:lnTo>
                  <a:lnTo>
                    <a:pt x="37212" y="46601"/>
                  </a:lnTo>
                  <a:lnTo>
                    <a:pt x="37870" y="46206"/>
                  </a:lnTo>
                  <a:lnTo>
                    <a:pt x="37914" y="46162"/>
                  </a:lnTo>
                  <a:lnTo>
                    <a:pt x="39625" y="44539"/>
                  </a:lnTo>
                  <a:lnTo>
                    <a:pt x="39625" y="44495"/>
                  </a:lnTo>
                  <a:lnTo>
                    <a:pt x="39976" y="43881"/>
                  </a:lnTo>
                  <a:lnTo>
                    <a:pt x="40020" y="43837"/>
                  </a:lnTo>
                  <a:lnTo>
                    <a:pt x="40634" y="41248"/>
                  </a:lnTo>
                  <a:lnTo>
                    <a:pt x="40942" y="40853"/>
                  </a:lnTo>
                  <a:lnTo>
                    <a:pt x="42741" y="39668"/>
                  </a:lnTo>
                  <a:lnTo>
                    <a:pt x="42828" y="39580"/>
                  </a:lnTo>
                  <a:lnTo>
                    <a:pt x="42828" y="39492"/>
                  </a:lnTo>
                  <a:lnTo>
                    <a:pt x="42784" y="39405"/>
                  </a:lnTo>
                  <a:lnTo>
                    <a:pt x="42741" y="39361"/>
                  </a:lnTo>
                  <a:lnTo>
                    <a:pt x="42082" y="39141"/>
                  </a:lnTo>
                  <a:lnTo>
                    <a:pt x="41995" y="39098"/>
                  </a:lnTo>
                  <a:lnTo>
                    <a:pt x="40064" y="39229"/>
                  </a:lnTo>
                  <a:lnTo>
                    <a:pt x="38089" y="39580"/>
                  </a:lnTo>
                  <a:lnTo>
                    <a:pt x="36115" y="39492"/>
                  </a:lnTo>
                  <a:lnTo>
                    <a:pt x="35149" y="39361"/>
                  </a:lnTo>
                  <a:lnTo>
                    <a:pt x="32955" y="38220"/>
                  </a:lnTo>
                  <a:lnTo>
                    <a:pt x="32297" y="37737"/>
                  </a:lnTo>
                  <a:lnTo>
                    <a:pt x="31858" y="35543"/>
                  </a:lnTo>
                  <a:lnTo>
                    <a:pt x="31463" y="32779"/>
                  </a:lnTo>
                  <a:lnTo>
                    <a:pt x="31156" y="31594"/>
                  </a:lnTo>
                  <a:lnTo>
                    <a:pt x="31156" y="31550"/>
                  </a:lnTo>
                  <a:lnTo>
                    <a:pt x="28962" y="28435"/>
                  </a:lnTo>
                  <a:lnTo>
                    <a:pt x="26724" y="25451"/>
                  </a:lnTo>
                  <a:lnTo>
                    <a:pt x="25978" y="24485"/>
                  </a:lnTo>
                  <a:lnTo>
                    <a:pt x="27602" y="21282"/>
                  </a:lnTo>
                  <a:lnTo>
                    <a:pt x="28523" y="19659"/>
                  </a:lnTo>
                  <a:lnTo>
                    <a:pt x="28874" y="19308"/>
                  </a:lnTo>
                  <a:lnTo>
                    <a:pt x="30103" y="18737"/>
                  </a:lnTo>
                  <a:lnTo>
                    <a:pt x="31288" y="18562"/>
                  </a:lnTo>
                  <a:lnTo>
                    <a:pt x="32867" y="18781"/>
                  </a:lnTo>
                  <a:lnTo>
                    <a:pt x="37299" y="19746"/>
                  </a:lnTo>
                  <a:lnTo>
                    <a:pt x="38747" y="20010"/>
                  </a:lnTo>
                  <a:lnTo>
                    <a:pt x="38835" y="20053"/>
                  </a:lnTo>
                  <a:lnTo>
                    <a:pt x="39713" y="19966"/>
                  </a:lnTo>
                  <a:lnTo>
                    <a:pt x="39757" y="19922"/>
                  </a:lnTo>
                  <a:lnTo>
                    <a:pt x="42082" y="18869"/>
                  </a:lnTo>
                  <a:lnTo>
                    <a:pt x="45154" y="18781"/>
                  </a:lnTo>
                  <a:lnTo>
                    <a:pt x="45198" y="18781"/>
                  </a:lnTo>
                  <a:lnTo>
                    <a:pt x="48357" y="17947"/>
                  </a:lnTo>
                  <a:lnTo>
                    <a:pt x="50420" y="17245"/>
                  </a:lnTo>
                  <a:lnTo>
                    <a:pt x="50464" y="17201"/>
                  </a:lnTo>
                  <a:lnTo>
                    <a:pt x="51429" y="16499"/>
                  </a:lnTo>
                  <a:lnTo>
                    <a:pt x="52175" y="18605"/>
                  </a:lnTo>
                  <a:lnTo>
                    <a:pt x="51648" y="21853"/>
                  </a:lnTo>
                  <a:lnTo>
                    <a:pt x="51297" y="25056"/>
                  </a:lnTo>
                  <a:lnTo>
                    <a:pt x="51166" y="27689"/>
                  </a:lnTo>
                  <a:lnTo>
                    <a:pt x="50551" y="31419"/>
                  </a:lnTo>
                  <a:lnTo>
                    <a:pt x="49893" y="33569"/>
                  </a:lnTo>
                  <a:lnTo>
                    <a:pt x="49893" y="33613"/>
                  </a:lnTo>
                  <a:lnTo>
                    <a:pt x="49718" y="36114"/>
                  </a:lnTo>
                  <a:lnTo>
                    <a:pt x="49718" y="37386"/>
                  </a:lnTo>
                  <a:lnTo>
                    <a:pt x="49761" y="37518"/>
                  </a:lnTo>
                  <a:lnTo>
                    <a:pt x="49981" y="37825"/>
                  </a:lnTo>
                  <a:lnTo>
                    <a:pt x="50113" y="37869"/>
                  </a:lnTo>
                  <a:lnTo>
                    <a:pt x="51034" y="38001"/>
                  </a:lnTo>
                  <a:lnTo>
                    <a:pt x="52789" y="39098"/>
                  </a:lnTo>
                  <a:lnTo>
                    <a:pt x="55993" y="40721"/>
                  </a:lnTo>
                  <a:lnTo>
                    <a:pt x="56036" y="40765"/>
                  </a:lnTo>
                  <a:lnTo>
                    <a:pt x="59415" y="41774"/>
                  </a:lnTo>
                  <a:lnTo>
                    <a:pt x="61214" y="42389"/>
                  </a:lnTo>
                  <a:lnTo>
                    <a:pt x="62662" y="44144"/>
                  </a:lnTo>
                  <a:lnTo>
                    <a:pt x="63935" y="45943"/>
                  </a:lnTo>
                  <a:lnTo>
                    <a:pt x="64593" y="46820"/>
                  </a:lnTo>
                  <a:lnTo>
                    <a:pt x="64681" y="46864"/>
                  </a:lnTo>
                  <a:lnTo>
                    <a:pt x="65866" y="47435"/>
                  </a:lnTo>
                  <a:lnTo>
                    <a:pt x="67972" y="48181"/>
                  </a:lnTo>
                  <a:lnTo>
                    <a:pt x="68016" y="48181"/>
                  </a:lnTo>
                  <a:lnTo>
                    <a:pt x="72053" y="48663"/>
                  </a:lnTo>
                  <a:lnTo>
                    <a:pt x="73984" y="48707"/>
                  </a:lnTo>
                  <a:lnTo>
                    <a:pt x="74905" y="48839"/>
                  </a:lnTo>
                  <a:lnTo>
                    <a:pt x="76880" y="49453"/>
                  </a:lnTo>
                  <a:lnTo>
                    <a:pt x="77538" y="49541"/>
                  </a:lnTo>
                  <a:lnTo>
                    <a:pt x="77626" y="49497"/>
                  </a:lnTo>
                  <a:lnTo>
                    <a:pt x="78415" y="49278"/>
                  </a:lnTo>
                  <a:lnTo>
                    <a:pt x="78503" y="49234"/>
                  </a:lnTo>
                  <a:lnTo>
                    <a:pt x="78547" y="49190"/>
                  </a:lnTo>
                  <a:lnTo>
                    <a:pt x="78547" y="49102"/>
                  </a:lnTo>
                  <a:lnTo>
                    <a:pt x="78547" y="49058"/>
                  </a:lnTo>
                  <a:lnTo>
                    <a:pt x="78503" y="48971"/>
                  </a:lnTo>
                  <a:lnTo>
                    <a:pt x="78459" y="48927"/>
                  </a:lnTo>
                  <a:lnTo>
                    <a:pt x="78328" y="48927"/>
                  </a:lnTo>
                  <a:lnTo>
                    <a:pt x="77538" y="49146"/>
                  </a:lnTo>
                  <a:lnTo>
                    <a:pt x="76967" y="49102"/>
                  </a:lnTo>
                  <a:lnTo>
                    <a:pt x="74993" y="48488"/>
                  </a:lnTo>
                  <a:lnTo>
                    <a:pt x="74949" y="48488"/>
                  </a:lnTo>
                  <a:lnTo>
                    <a:pt x="74027" y="48356"/>
                  </a:lnTo>
                  <a:lnTo>
                    <a:pt x="72053" y="48312"/>
                  </a:lnTo>
                  <a:lnTo>
                    <a:pt x="68104" y="47830"/>
                  </a:lnTo>
                  <a:lnTo>
                    <a:pt x="65997" y="47128"/>
                  </a:lnTo>
                  <a:lnTo>
                    <a:pt x="64856" y="46557"/>
                  </a:lnTo>
                  <a:lnTo>
                    <a:pt x="64198" y="45723"/>
                  </a:lnTo>
                  <a:lnTo>
                    <a:pt x="62926" y="43924"/>
                  </a:lnTo>
                  <a:lnTo>
                    <a:pt x="61478" y="42125"/>
                  </a:lnTo>
                  <a:lnTo>
                    <a:pt x="61390" y="42081"/>
                  </a:lnTo>
                  <a:lnTo>
                    <a:pt x="59547" y="41423"/>
                  </a:lnTo>
                  <a:lnTo>
                    <a:pt x="56168" y="40414"/>
                  </a:lnTo>
                  <a:lnTo>
                    <a:pt x="52965" y="38790"/>
                  </a:lnTo>
                  <a:lnTo>
                    <a:pt x="51166" y="37693"/>
                  </a:lnTo>
                  <a:lnTo>
                    <a:pt x="51122" y="37650"/>
                  </a:lnTo>
                  <a:lnTo>
                    <a:pt x="50200" y="37518"/>
                  </a:lnTo>
                  <a:lnTo>
                    <a:pt x="50069" y="37342"/>
                  </a:lnTo>
                  <a:lnTo>
                    <a:pt x="50069" y="36114"/>
                  </a:lnTo>
                  <a:lnTo>
                    <a:pt x="50244" y="33656"/>
                  </a:lnTo>
                  <a:lnTo>
                    <a:pt x="50902" y="31550"/>
                  </a:lnTo>
                  <a:lnTo>
                    <a:pt x="50902" y="31506"/>
                  </a:lnTo>
                  <a:lnTo>
                    <a:pt x="51473" y="27733"/>
                  </a:lnTo>
                  <a:lnTo>
                    <a:pt x="51648" y="25056"/>
                  </a:lnTo>
                  <a:lnTo>
                    <a:pt x="51999" y="21896"/>
                  </a:lnTo>
                  <a:lnTo>
                    <a:pt x="52526" y="18605"/>
                  </a:lnTo>
                  <a:lnTo>
                    <a:pt x="52526" y="18518"/>
                  </a:lnTo>
                  <a:lnTo>
                    <a:pt x="51648" y="16148"/>
                  </a:lnTo>
                  <a:lnTo>
                    <a:pt x="51604" y="16104"/>
                  </a:lnTo>
                  <a:lnTo>
                    <a:pt x="51561" y="16060"/>
                  </a:lnTo>
                  <a:lnTo>
                    <a:pt x="51385" y="16060"/>
                  </a:lnTo>
                  <a:lnTo>
                    <a:pt x="50244" y="16938"/>
                  </a:lnTo>
                  <a:lnTo>
                    <a:pt x="48270" y="17596"/>
                  </a:lnTo>
                  <a:lnTo>
                    <a:pt x="45154" y="18430"/>
                  </a:lnTo>
                  <a:lnTo>
                    <a:pt x="42039" y="18518"/>
                  </a:lnTo>
                  <a:lnTo>
                    <a:pt x="41951" y="18518"/>
                  </a:lnTo>
                  <a:lnTo>
                    <a:pt x="39669" y="19615"/>
                  </a:lnTo>
                  <a:lnTo>
                    <a:pt x="38791" y="19659"/>
                  </a:lnTo>
                  <a:lnTo>
                    <a:pt x="37343" y="19395"/>
                  </a:lnTo>
                  <a:lnTo>
                    <a:pt x="32955" y="18430"/>
                  </a:lnTo>
                  <a:lnTo>
                    <a:pt x="31288" y="18211"/>
                  </a:lnTo>
                  <a:lnTo>
                    <a:pt x="31244" y="18211"/>
                  </a:lnTo>
                  <a:lnTo>
                    <a:pt x="30015" y="18386"/>
                  </a:lnTo>
                  <a:lnTo>
                    <a:pt x="29971" y="18386"/>
                  </a:lnTo>
                  <a:lnTo>
                    <a:pt x="28699" y="19000"/>
                  </a:lnTo>
                  <a:lnTo>
                    <a:pt x="28655" y="19044"/>
                  </a:lnTo>
                  <a:lnTo>
                    <a:pt x="28260" y="19439"/>
                  </a:lnTo>
                  <a:lnTo>
                    <a:pt x="27295" y="21151"/>
                  </a:lnTo>
                  <a:lnTo>
                    <a:pt x="25627" y="24398"/>
                  </a:lnTo>
                  <a:lnTo>
                    <a:pt x="25583" y="24529"/>
                  </a:lnTo>
                  <a:lnTo>
                    <a:pt x="25627" y="24617"/>
                  </a:lnTo>
                  <a:lnTo>
                    <a:pt x="28699" y="28654"/>
                  </a:lnTo>
                  <a:lnTo>
                    <a:pt x="30849" y="31726"/>
                  </a:lnTo>
                  <a:lnTo>
                    <a:pt x="31112" y="32867"/>
                  </a:lnTo>
                  <a:lnTo>
                    <a:pt x="31507" y="35587"/>
                  </a:lnTo>
                  <a:lnTo>
                    <a:pt x="31946" y="37869"/>
                  </a:lnTo>
                  <a:lnTo>
                    <a:pt x="32034" y="38001"/>
                  </a:lnTo>
                  <a:lnTo>
                    <a:pt x="32780" y="38527"/>
                  </a:lnTo>
                  <a:lnTo>
                    <a:pt x="34974" y="39668"/>
                  </a:lnTo>
                  <a:lnTo>
                    <a:pt x="35062" y="39712"/>
                  </a:lnTo>
                  <a:lnTo>
                    <a:pt x="36071" y="39844"/>
                  </a:lnTo>
                  <a:lnTo>
                    <a:pt x="36115" y="39844"/>
                  </a:lnTo>
                  <a:lnTo>
                    <a:pt x="38089" y="39931"/>
                  </a:lnTo>
                  <a:lnTo>
                    <a:pt x="38133" y="39887"/>
                  </a:lnTo>
                  <a:lnTo>
                    <a:pt x="40108" y="39580"/>
                  </a:lnTo>
                  <a:lnTo>
                    <a:pt x="41995" y="39449"/>
                  </a:lnTo>
                  <a:lnTo>
                    <a:pt x="42258" y="39580"/>
                  </a:lnTo>
                  <a:lnTo>
                    <a:pt x="40722" y="40589"/>
                  </a:lnTo>
                  <a:lnTo>
                    <a:pt x="40678" y="40633"/>
                  </a:lnTo>
                  <a:lnTo>
                    <a:pt x="40327" y="41072"/>
                  </a:lnTo>
                  <a:lnTo>
                    <a:pt x="40327" y="41160"/>
                  </a:lnTo>
                  <a:lnTo>
                    <a:pt x="39669" y="43749"/>
                  </a:lnTo>
                  <a:lnTo>
                    <a:pt x="39362" y="44319"/>
                  </a:lnTo>
                  <a:lnTo>
                    <a:pt x="37694" y="45899"/>
                  </a:lnTo>
                  <a:lnTo>
                    <a:pt x="37080" y="46294"/>
                  </a:lnTo>
                  <a:lnTo>
                    <a:pt x="36466" y="46469"/>
                  </a:lnTo>
                  <a:lnTo>
                    <a:pt x="34272" y="46513"/>
                  </a:lnTo>
                  <a:lnTo>
                    <a:pt x="31814" y="46601"/>
                  </a:lnTo>
                  <a:lnTo>
                    <a:pt x="31770" y="46601"/>
                  </a:lnTo>
                  <a:lnTo>
                    <a:pt x="30717" y="46777"/>
                  </a:lnTo>
                  <a:lnTo>
                    <a:pt x="30673" y="46820"/>
                  </a:lnTo>
                  <a:lnTo>
                    <a:pt x="29752" y="47259"/>
                  </a:lnTo>
                  <a:lnTo>
                    <a:pt x="29708" y="47303"/>
                  </a:lnTo>
                  <a:lnTo>
                    <a:pt x="29094" y="47830"/>
                  </a:lnTo>
                  <a:lnTo>
                    <a:pt x="28436" y="48312"/>
                  </a:lnTo>
                  <a:lnTo>
                    <a:pt x="27777" y="48795"/>
                  </a:lnTo>
                  <a:lnTo>
                    <a:pt x="27075" y="49234"/>
                  </a:lnTo>
                  <a:lnTo>
                    <a:pt x="26373" y="49629"/>
                  </a:lnTo>
                  <a:lnTo>
                    <a:pt x="25671" y="50024"/>
                  </a:lnTo>
                  <a:lnTo>
                    <a:pt x="24179" y="50726"/>
                  </a:lnTo>
                  <a:lnTo>
                    <a:pt x="22643" y="51340"/>
                  </a:lnTo>
                  <a:lnTo>
                    <a:pt x="21108" y="51911"/>
                  </a:lnTo>
                  <a:lnTo>
                    <a:pt x="19528" y="52437"/>
                  </a:lnTo>
                  <a:lnTo>
                    <a:pt x="17948" y="52920"/>
                  </a:lnTo>
                  <a:lnTo>
                    <a:pt x="15491" y="53710"/>
                  </a:lnTo>
                  <a:lnTo>
                    <a:pt x="15052" y="53666"/>
                  </a:lnTo>
                  <a:lnTo>
                    <a:pt x="11936" y="52262"/>
                  </a:lnTo>
                  <a:lnTo>
                    <a:pt x="11893" y="52262"/>
                  </a:lnTo>
                  <a:lnTo>
                    <a:pt x="8821" y="51516"/>
                  </a:lnTo>
                  <a:lnTo>
                    <a:pt x="8777" y="51516"/>
                  </a:lnTo>
                  <a:lnTo>
                    <a:pt x="5486" y="51340"/>
                  </a:lnTo>
                  <a:lnTo>
                    <a:pt x="2414" y="51296"/>
                  </a:lnTo>
                  <a:lnTo>
                    <a:pt x="2151" y="51033"/>
                  </a:lnTo>
                  <a:lnTo>
                    <a:pt x="1054" y="49673"/>
                  </a:lnTo>
                  <a:lnTo>
                    <a:pt x="352" y="48444"/>
                  </a:lnTo>
                  <a:lnTo>
                    <a:pt x="484" y="46996"/>
                  </a:lnTo>
                  <a:lnTo>
                    <a:pt x="791" y="46031"/>
                  </a:lnTo>
                  <a:lnTo>
                    <a:pt x="1581" y="44670"/>
                  </a:lnTo>
                  <a:lnTo>
                    <a:pt x="2458" y="43749"/>
                  </a:lnTo>
                  <a:lnTo>
                    <a:pt x="4257" y="42959"/>
                  </a:lnTo>
                  <a:lnTo>
                    <a:pt x="5530" y="42564"/>
                  </a:lnTo>
                  <a:lnTo>
                    <a:pt x="5749" y="42652"/>
                  </a:lnTo>
                  <a:lnTo>
                    <a:pt x="5837" y="42696"/>
                  </a:lnTo>
                  <a:lnTo>
                    <a:pt x="5925" y="42652"/>
                  </a:lnTo>
                  <a:lnTo>
                    <a:pt x="6188" y="42432"/>
                  </a:lnTo>
                  <a:lnTo>
                    <a:pt x="6276" y="42301"/>
                  </a:lnTo>
                  <a:lnTo>
                    <a:pt x="6451" y="41160"/>
                  </a:lnTo>
                  <a:lnTo>
                    <a:pt x="7285" y="39273"/>
                  </a:lnTo>
                  <a:lnTo>
                    <a:pt x="8251" y="37474"/>
                  </a:lnTo>
                  <a:lnTo>
                    <a:pt x="9830" y="35280"/>
                  </a:lnTo>
                  <a:lnTo>
                    <a:pt x="10839" y="33525"/>
                  </a:lnTo>
                  <a:lnTo>
                    <a:pt x="10883" y="33437"/>
                  </a:lnTo>
                  <a:lnTo>
                    <a:pt x="10971" y="32735"/>
                  </a:lnTo>
                  <a:lnTo>
                    <a:pt x="10971" y="31594"/>
                  </a:lnTo>
                  <a:lnTo>
                    <a:pt x="11498" y="28610"/>
                  </a:lnTo>
                  <a:lnTo>
                    <a:pt x="11849" y="27601"/>
                  </a:lnTo>
                  <a:lnTo>
                    <a:pt x="12595" y="26416"/>
                  </a:lnTo>
                  <a:lnTo>
                    <a:pt x="13955" y="24003"/>
                  </a:lnTo>
                  <a:lnTo>
                    <a:pt x="15886" y="20053"/>
                  </a:lnTo>
                  <a:lnTo>
                    <a:pt x="16544" y="19395"/>
                  </a:lnTo>
                  <a:lnTo>
                    <a:pt x="17334" y="18913"/>
                  </a:lnTo>
                  <a:lnTo>
                    <a:pt x="17948" y="18781"/>
                  </a:lnTo>
                  <a:lnTo>
                    <a:pt x="18606" y="19044"/>
                  </a:lnTo>
                  <a:lnTo>
                    <a:pt x="18694" y="19044"/>
                  </a:lnTo>
                  <a:lnTo>
                    <a:pt x="18782" y="19000"/>
                  </a:lnTo>
                  <a:lnTo>
                    <a:pt x="19572" y="18430"/>
                  </a:lnTo>
                  <a:lnTo>
                    <a:pt x="20274" y="18342"/>
                  </a:lnTo>
                  <a:lnTo>
                    <a:pt x="22424" y="18474"/>
                  </a:lnTo>
                  <a:lnTo>
                    <a:pt x="24662" y="18869"/>
                  </a:lnTo>
                  <a:lnTo>
                    <a:pt x="26373" y="19571"/>
                  </a:lnTo>
                  <a:lnTo>
                    <a:pt x="26505" y="19571"/>
                  </a:lnTo>
                  <a:lnTo>
                    <a:pt x="26900" y="19439"/>
                  </a:lnTo>
                  <a:lnTo>
                    <a:pt x="26987" y="19395"/>
                  </a:lnTo>
                  <a:lnTo>
                    <a:pt x="27295" y="19132"/>
                  </a:lnTo>
                  <a:lnTo>
                    <a:pt x="27339" y="19044"/>
                  </a:lnTo>
                  <a:lnTo>
                    <a:pt x="27646" y="18211"/>
                  </a:lnTo>
                  <a:lnTo>
                    <a:pt x="27690" y="18123"/>
                  </a:lnTo>
                  <a:lnTo>
                    <a:pt x="27690" y="16236"/>
                  </a:lnTo>
                  <a:lnTo>
                    <a:pt x="27602" y="13954"/>
                  </a:lnTo>
                  <a:lnTo>
                    <a:pt x="28567" y="11980"/>
                  </a:lnTo>
                  <a:lnTo>
                    <a:pt x="29225" y="11014"/>
                  </a:lnTo>
                  <a:lnTo>
                    <a:pt x="30235" y="10224"/>
                  </a:lnTo>
                  <a:lnTo>
                    <a:pt x="31770" y="9303"/>
                  </a:lnTo>
                  <a:lnTo>
                    <a:pt x="33043" y="8820"/>
                  </a:lnTo>
                  <a:lnTo>
                    <a:pt x="33087" y="8776"/>
                  </a:lnTo>
                  <a:lnTo>
                    <a:pt x="33131" y="8732"/>
                  </a:lnTo>
                  <a:lnTo>
                    <a:pt x="33570" y="7548"/>
                  </a:lnTo>
                  <a:lnTo>
                    <a:pt x="34754" y="4652"/>
                  </a:lnTo>
                  <a:lnTo>
                    <a:pt x="35939" y="2106"/>
                  </a:lnTo>
                  <a:lnTo>
                    <a:pt x="36466" y="1668"/>
                  </a:lnTo>
                  <a:lnTo>
                    <a:pt x="38528" y="307"/>
                  </a:lnTo>
                  <a:lnTo>
                    <a:pt x="38572" y="263"/>
                  </a:lnTo>
                  <a:lnTo>
                    <a:pt x="38616" y="176"/>
                  </a:lnTo>
                  <a:lnTo>
                    <a:pt x="38616" y="132"/>
                  </a:lnTo>
                  <a:lnTo>
                    <a:pt x="38572" y="44"/>
                  </a:lnTo>
                  <a:lnTo>
                    <a:pt x="3852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96" name="Google Shape;14896;p408"/>
            <p:cNvSpPr/>
            <p:nvPr/>
          </p:nvSpPr>
          <p:spPr>
            <a:xfrm>
              <a:off x="1656550" y="2963350"/>
              <a:ext cx="2084350" cy="1429425"/>
            </a:xfrm>
            <a:custGeom>
              <a:avLst/>
              <a:gdLst/>
              <a:ahLst/>
              <a:cxnLst/>
              <a:rect l="l" t="t" r="r" b="b"/>
              <a:pathLst>
                <a:path w="83374" h="57177" extrusionOk="0">
                  <a:moveTo>
                    <a:pt x="36860" y="0"/>
                  </a:moveTo>
                  <a:lnTo>
                    <a:pt x="36816" y="44"/>
                  </a:lnTo>
                  <a:lnTo>
                    <a:pt x="34403" y="1405"/>
                  </a:lnTo>
                  <a:lnTo>
                    <a:pt x="33262" y="2194"/>
                  </a:lnTo>
                  <a:lnTo>
                    <a:pt x="33218" y="2194"/>
                  </a:lnTo>
                  <a:lnTo>
                    <a:pt x="32121" y="3204"/>
                  </a:lnTo>
                  <a:lnTo>
                    <a:pt x="32121" y="3248"/>
                  </a:lnTo>
                  <a:lnTo>
                    <a:pt x="30673" y="4959"/>
                  </a:lnTo>
                  <a:lnTo>
                    <a:pt x="28962" y="6846"/>
                  </a:lnTo>
                  <a:lnTo>
                    <a:pt x="28918" y="6890"/>
                  </a:lnTo>
                  <a:lnTo>
                    <a:pt x="27689" y="10400"/>
                  </a:lnTo>
                  <a:lnTo>
                    <a:pt x="25188" y="12989"/>
                  </a:lnTo>
                  <a:lnTo>
                    <a:pt x="24179" y="14086"/>
                  </a:lnTo>
                  <a:lnTo>
                    <a:pt x="23696" y="14481"/>
                  </a:lnTo>
                  <a:lnTo>
                    <a:pt x="21458" y="15402"/>
                  </a:lnTo>
                  <a:lnTo>
                    <a:pt x="20317" y="15841"/>
                  </a:lnTo>
                  <a:lnTo>
                    <a:pt x="20273" y="15841"/>
                  </a:lnTo>
                  <a:lnTo>
                    <a:pt x="19176" y="16368"/>
                  </a:lnTo>
                  <a:lnTo>
                    <a:pt x="17377" y="17553"/>
                  </a:lnTo>
                  <a:lnTo>
                    <a:pt x="17333" y="17596"/>
                  </a:lnTo>
                  <a:lnTo>
                    <a:pt x="16236" y="18957"/>
                  </a:lnTo>
                  <a:lnTo>
                    <a:pt x="16236" y="19001"/>
                  </a:lnTo>
                  <a:lnTo>
                    <a:pt x="14613" y="21458"/>
                  </a:lnTo>
                  <a:lnTo>
                    <a:pt x="13516" y="23476"/>
                  </a:lnTo>
                  <a:lnTo>
                    <a:pt x="12024" y="26197"/>
                  </a:lnTo>
                  <a:lnTo>
                    <a:pt x="10927" y="28347"/>
                  </a:lnTo>
                  <a:lnTo>
                    <a:pt x="10927" y="28391"/>
                  </a:lnTo>
                  <a:lnTo>
                    <a:pt x="10444" y="30410"/>
                  </a:lnTo>
                  <a:lnTo>
                    <a:pt x="10400" y="30453"/>
                  </a:lnTo>
                  <a:lnTo>
                    <a:pt x="10225" y="32823"/>
                  </a:lnTo>
                  <a:lnTo>
                    <a:pt x="10269" y="34315"/>
                  </a:lnTo>
                  <a:lnTo>
                    <a:pt x="10181" y="35149"/>
                  </a:lnTo>
                  <a:lnTo>
                    <a:pt x="9479" y="36465"/>
                  </a:lnTo>
                  <a:lnTo>
                    <a:pt x="7943" y="38527"/>
                  </a:lnTo>
                  <a:lnTo>
                    <a:pt x="7899" y="38527"/>
                  </a:lnTo>
                  <a:lnTo>
                    <a:pt x="6890" y="40283"/>
                  </a:lnTo>
                  <a:lnTo>
                    <a:pt x="6144" y="42082"/>
                  </a:lnTo>
                  <a:lnTo>
                    <a:pt x="5617" y="42872"/>
                  </a:lnTo>
                  <a:lnTo>
                    <a:pt x="2633" y="44495"/>
                  </a:lnTo>
                  <a:lnTo>
                    <a:pt x="2589" y="44539"/>
                  </a:lnTo>
                  <a:lnTo>
                    <a:pt x="966" y="46601"/>
                  </a:lnTo>
                  <a:lnTo>
                    <a:pt x="308" y="47918"/>
                  </a:lnTo>
                  <a:lnTo>
                    <a:pt x="308" y="47962"/>
                  </a:lnTo>
                  <a:lnTo>
                    <a:pt x="1" y="50112"/>
                  </a:lnTo>
                  <a:lnTo>
                    <a:pt x="1" y="50156"/>
                  </a:lnTo>
                  <a:lnTo>
                    <a:pt x="1" y="50989"/>
                  </a:lnTo>
                  <a:lnTo>
                    <a:pt x="44" y="51121"/>
                  </a:lnTo>
                  <a:lnTo>
                    <a:pt x="2326" y="53973"/>
                  </a:lnTo>
                  <a:lnTo>
                    <a:pt x="3379" y="55641"/>
                  </a:lnTo>
                  <a:lnTo>
                    <a:pt x="3423" y="55641"/>
                  </a:lnTo>
                  <a:lnTo>
                    <a:pt x="3686" y="55948"/>
                  </a:lnTo>
                  <a:lnTo>
                    <a:pt x="3774" y="55992"/>
                  </a:lnTo>
                  <a:lnTo>
                    <a:pt x="7153" y="56562"/>
                  </a:lnTo>
                  <a:lnTo>
                    <a:pt x="10400" y="57001"/>
                  </a:lnTo>
                  <a:lnTo>
                    <a:pt x="11629" y="57177"/>
                  </a:lnTo>
                  <a:lnTo>
                    <a:pt x="11673" y="57177"/>
                  </a:lnTo>
                  <a:lnTo>
                    <a:pt x="15710" y="56431"/>
                  </a:lnTo>
                  <a:lnTo>
                    <a:pt x="17421" y="56080"/>
                  </a:lnTo>
                  <a:lnTo>
                    <a:pt x="19483" y="55421"/>
                  </a:lnTo>
                  <a:lnTo>
                    <a:pt x="21283" y="55070"/>
                  </a:lnTo>
                  <a:lnTo>
                    <a:pt x="22818" y="55070"/>
                  </a:lnTo>
                  <a:lnTo>
                    <a:pt x="24398" y="55377"/>
                  </a:lnTo>
                  <a:lnTo>
                    <a:pt x="24442" y="55377"/>
                  </a:lnTo>
                  <a:lnTo>
                    <a:pt x="27952" y="54807"/>
                  </a:lnTo>
                  <a:lnTo>
                    <a:pt x="28084" y="54763"/>
                  </a:lnTo>
                  <a:lnTo>
                    <a:pt x="28611" y="54237"/>
                  </a:lnTo>
                  <a:lnTo>
                    <a:pt x="28655" y="54193"/>
                  </a:lnTo>
                  <a:lnTo>
                    <a:pt x="30015" y="51999"/>
                  </a:lnTo>
                  <a:lnTo>
                    <a:pt x="30541" y="51428"/>
                  </a:lnTo>
                  <a:lnTo>
                    <a:pt x="31375" y="50902"/>
                  </a:lnTo>
                  <a:lnTo>
                    <a:pt x="33525" y="50024"/>
                  </a:lnTo>
                  <a:lnTo>
                    <a:pt x="35412" y="49629"/>
                  </a:lnTo>
                  <a:lnTo>
                    <a:pt x="37387" y="49410"/>
                  </a:lnTo>
                  <a:lnTo>
                    <a:pt x="38177" y="49146"/>
                  </a:lnTo>
                  <a:lnTo>
                    <a:pt x="38220" y="49103"/>
                  </a:lnTo>
                  <a:lnTo>
                    <a:pt x="38966" y="48620"/>
                  </a:lnTo>
                  <a:lnTo>
                    <a:pt x="39010" y="48576"/>
                  </a:lnTo>
                  <a:lnTo>
                    <a:pt x="40809" y="46909"/>
                  </a:lnTo>
                  <a:lnTo>
                    <a:pt x="40809" y="46865"/>
                  </a:lnTo>
                  <a:lnTo>
                    <a:pt x="41380" y="46075"/>
                  </a:lnTo>
                  <a:lnTo>
                    <a:pt x="42345" y="44012"/>
                  </a:lnTo>
                  <a:lnTo>
                    <a:pt x="42960" y="43047"/>
                  </a:lnTo>
                  <a:lnTo>
                    <a:pt x="43486" y="42608"/>
                  </a:lnTo>
                  <a:lnTo>
                    <a:pt x="44890" y="42082"/>
                  </a:lnTo>
                  <a:lnTo>
                    <a:pt x="47084" y="41555"/>
                  </a:lnTo>
                  <a:lnTo>
                    <a:pt x="49234" y="41072"/>
                  </a:lnTo>
                  <a:lnTo>
                    <a:pt x="50419" y="41116"/>
                  </a:lnTo>
                  <a:lnTo>
                    <a:pt x="51955" y="41511"/>
                  </a:lnTo>
                  <a:lnTo>
                    <a:pt x="56299" y="43925"/>
                  </a:lnTo>
                  <a:lnTo>
                    <a:pt x="57484" y="44539"/>
                  </a:lnTo>
                  <a:lnTo>
                    <a:pt x="58449" y="44934"/>
                  </a:lnTo>
                  <a:lnTo>
                    <a:pt x="59239" y="45197"/>
                  </a:lnTo>
                  <a:lnTo>
                    <a:pt x="59854" y="45373"/>
                  </a:lnTo>
                  <a:lnTo>
                    <a:pt x="60292" y="45504"/>
                  </a:lnTo>
                  <a:lnTo>
                    <a:pt x="60687" y="45636"/>
                  </a:lnTo>
                  <a:lnTo>
                    <a:pt x="61082" y="45855"/>
                  </a:lnTo>
                  <a:lnTo>
                    <a:pt x="61521" y="46163"/>
                  </a:lnTo>
                  <a:lnTo>
                    <a:pt x="62004" y="46645"/>
                  </a:lnTo>
                  <a:lnTo>
                    <a:pt x="62574" y="47260"/>
                  </a:lnTo>
                  <a:lnTo>
                    <a:pt x="63232" y="48137"/>
                  </a:lnTo>
                  <a:lnTo>
                    <a:pt x="64066" y="49234"/>
                  </a:lnTo>
                  <a:lnTo>
                    <a:pt x="64637" y="49936"/>
                  </a:lnTo>
                  <a:lnTo>
                    <a:pt x="64680" y="49980"/>
                  </a:lnTo>
                  <a:lnTo>
                    <a:pt x="66874" y="50814"/>
                  </a:lnTo>
                  <a:lnTo>
                    <a:pt x="68674" y="51384"/>
                  </a:lnTo>
                  <a:lnTo>
                    <a:pt x="68717" y="51384"/>
                  </a:lnTo>
                  <a:lnTo>
                    <a:pt x="72798" y="51823"/>
                  </a:lnTo>
                  <a:lnTo>
                    <a:pt x="75080" y="51779"/>
                  </a:lnTo>
                  <a:lnTo>
                    <a:pt x="76879" y="52218"/>
                  </a:lnTo>
                  <a:lnTo>
                    <a:pt x="77011" y="52218"/>
                  </a:lnTo>
                  <a:lnTo>
                    <a:pt x="79380" y="51516"/>
                  </a:lnTo>
                  <a:lnTo>
                    <a:pt x="82277" y="50551"/>
                  </a:lnTo>
                  <a:lnTo>
                    <a:pt x="83198" y="50419"/>
                  </a:lnTo>
                  <a:lnTo>
                    <a:pt x="83286" y="50375"/>
                  </a:lnTo>
                  <a:lnTo>
                    <a:pt x="83330" y="50331"/>
                  </a:lnTo>
                  <a:lnTo>
                    <a:pt x="83374" y="50287"/>
                  </a:lnTo>
                  <a:lnTo>
                    <a:pt x="83374" y="50200"/>
                  </a:lnTo>
                  <a:lnTo>
                    <a:pt x="83330" y="50112"/>
                  </a:lnTo>
                  <a:lnTo>
                    <a:pt x="83286" y="50068"/>
                  </a:lnTo>
                  <a:lnTo>
                    <a:pt x="83154" y="50068"/>
                  </a:lnTo>
                  <a:lnTo>
                    <a:pt x="82189" y="50243"/>
                  </a:lnTo>
                  <a:lnTo>
                    <a:pt x="79293" y="51165"/>
                  </a:lnTo>
                  <a:lnTo>
                    <a:pt x="76923" y="51867"/>
                  </a:lnTo>
                  <a:lnTo>
                    <a:pt x="75124" y="51428"/>
                  </a:lnTo>
                  <a:lnTo>
                    <a:pt x="75080" y="51428"/>
                  </a:lnTo>
                  <a:lnTo>
                    <a:pt x="72798" y="51472"/>
                  </a:lnTo>
                  <a:lnTo>
                    <a:pt x="68761" y="51033"/>
                  </a:lnTo>
                  <a:lnTo>
                    <a:pt x="67006" y="50463"/>
                  </a:lnTo>
                  <a:lnTo>
                    <a:pt x="64856" y="49673"/>
                  </a:lnTo>
                  <a:lnTo>
                    <a:pt x="64329" y="49015"/>
                  </a:lnTo>
                  <a:lnTo>
                    <a:pt x="63496" y="47874"/>
                  </a:lnTo>
                  <a:lnTo>
                    <a:pt x="62794" y="46996"/>
                  </a:lnTo>
                  <a:lnTo>
                    <a:pt x="62223" y="46338"/>
                  </a:lnTo>
                  <a:lnTo>
                    <a:pt x="61697" y="45855"/>
                  </a:lnTo>
                  <a:lnTo>
                    <a:pt x="61258" y="45548"/>
                  </a:lnTo>
                  <a:lnTo>
                    <a:pt x="60863" y="45329"/>
                  </a:lnTo>
                  <a:lnTo>
                    <a:pt x="60424" y="45197"/>
                  </a:lnTo>
                  <a:lnTo>
                    <a:pt x="59941" y="45022"/>
                  </a:lnTo>
                  <a:lnTo>
                    <a:pt x="59327" y="44846"/>
                  </a:lnTo>
                  <a:lnTo>
                    <a:pt x="58581" y="44583"/>
                  </a:lnTo>
                  <a:lnTo>
                    <a:pt x="57616" y="44188"/>
                  </a:lnTo>
                  <a:lnTo>
                    <a:pt x="56475" y="43617"/>
                  </a:lnTo>
                  <a:lnTo>
                    <a:pt x="52087" y="41160"/>
                  </a:lnTo>
                  <a:lnTo>
                    <a:pt x="52043" y="41160"/>
                  </a:lnTo>
                  <a:lnTo>
                    <a:pt x="50463" y="40765"/>
                  </a:lnTo>
                  <a:lnTo>
                    <a:pt x="50419" y="40765"/>
                  </a:lnTo>
                  <a:lnTo>
                    <a:pt x="49234" y="40721"/>
                  </a:lnTo>
                  <a:lnTo>
                    <a:pt x="49191" y="40721"/>
                  </a:lnTo>
                  <a:lnTo>
                    <a:pt x="46997" y="41204"/>
                  </a:lnTo>
                  <a:lnTo>
                    <a:pt x="44803" y="41731"/>
                  </a:lnTo>
                  <a:lnTo>
                    <a:pt x="43354" y="42257"/>
                  </a:lnTo>
                  <a:lnTo>
                    <a:pt x="43311" y="42301"/>
                  </a:lnTo>
                  <a:lnTo>
                    <a:pt x="42696" y="42784"/>
                  </a:lnTo>
                  <a:lnTo>
                    <a:pt x="42652" y="42828"/>
                  </a:lnTo>
                  <a:lnTo>
                    <a:pt x="42038" y="43793"/>
                  </a:lnTo>
                  <a:lnTo>
                    <a:pt x="42038" y="43837"/>
                  </a:lnTo>
                  <a:lnTo>
                    <a:pt x="41073" y="45899"/>
                  </a:lnTo>
                  <a:lnTo>
                    <a:pt x="40546" y="46689"/>
                  </a:lnTo>
                  <a:lnTo>
                    <a:pt x="38791" y="48313"/>
                  </a:lnTo>
                  <a:lnTo>
                    <a:pt x="38045" y="48795"/>
                  </a:lnTo>
                  <a:lnTo>
                    <a:pt x="37299" y="49059"/>
                  </a:lnTo>
                  <a:lnTo>
                    <a:pt x="35368" y="49278"/>
                  </a:lnTo>
                  <a:lnTo>
                    <a:pt x="33437" y="49673"/>
                  </a:lnTo>
                  <a:lnTo>
                    <a:pt x="31243" y="50551"/>
                  </a:lnTo>
                  <a:lnTo>
                    <a:pt x="31200" y="50594"/>
                  </a:lnTo>
                  <a:lnTo>
                    <a:pt x="30322" y="51165"/>
                  </a:lnTo>
                  <a:lnTo>
                    <a:pt x="30278" y="51165"/>
                  </a:lnTo>
                  <a:lnTo>
                    <a:pt x="29752" y="51779"/>
                  </a:lnTo>
                  <a:lnTo>
                    <a:pt x="29708" y="51779"/>
                  </a:lnTo>
                  <a:lnTo>
                    <a:pt x="28347" y="54017"/>
                  </a:lnTo>
                  <a:lnTo>
                    <a:pt x="27865" y="54456"/>
                  </a:lnTo>
                  <a:lnTo>
                    <a:pt x="24398" y="55026"/>
                  </a:lnTo>
                  <a:lnTo>
                    <a:pt x="22862" y="54719"/>
                  </a:lnTo>
                  <a:lnTo>
                    <a:pt x="21283" y="54719"/>
                  </a:lnTo>
                  <a:lnTo>
                    <a:pt x="21239" y="54763"/>
                  </a:lnTo>
                  <a:lnTo>
                    <a:pt x="19440" y="55070"/>
                  </a:lnTo>
                  <a:lnTo>
                    <a:pt x="19396" y="55070"/>
                  </a:lnTo>
                  <a:lnTo>
                    <a:pt x="17333" y="55728"/>
                  </a:lnTo>
                  <a:lnTo>
                    <a:pt x="15622" y="56080"/>
                  </a:lnTo>
                  <a:lnTo>
                    <a:pt x="11629" y="56825"/>
                  </a:lnTo>
                  <a:lnTo>
                    <a:pt x="10488" y="56650"/>
                  </a:lnTo>
                  <a:lnTo>
                    <a:pt x="7197" y="56211"/>
                  </a:lnTo>
                  <a:lnTo>
                    <a:pt x="3906" y="55641"/>
                  </a:lnTo>
                  <a:lnTo>
                    <a:pt x="3686" y="55421"/>
                  </a:lnTo>
                  <a:lnTo>
                    <a:pt x="2589" y="53754"/>
                  </a:lnTo>
                  <a:lnTo>
                    <a:pt x="352" y="50946"/>
                  </a:lnTo>
                  <a:lnTo>
                    <a:pt x="352" y="50156"/>
                  </a:lnTo>
                  <a:lnTo>
                    <a:pt x="659" y="48049"/>
                  </a:lnTo>
                  <a:lnTo>
                    <a:pt x="1273" y="46777"/>
                  </a:lnTo>
                  <a:lnTo>
                    <a:pt x="2853" y="44802"/>
                  </a:lnTo>
                  <a:lnTo>
                    <a:pt x="5837" y="43179"/>
                  </a:lnTo>
                  <a:lnTo>
                    <a:pt x="5924" y="43135"/>
                  </a:lnTo>
                  <a:lnTo>
                    <a:pt x="6451" y="42213"/>
                  </a:lnTo>
                  <a:lnTo>
                    <a:pt x="7197" y="40458"/>
                  </a:lnTo>
                  <a:lnTo>
                    <a:pt x="8206" y="38703"/>
                  </a:lnTo>
                  <a:lnTo>
                    <a:pt x="9742" y="36684"/>
                  </a:lnTo>
                  <a:lnTo>
                    <a:pt x="9786" y="36641"/>
                  </a:lnTo>
                  <a:lnTo>
                    <a:pt x="10532" y="35280"/>
                  </a:lnTo>
                  <a:lnTo>
                    <a:pt x="10532" y="35236"/>
                  </a:lnTo>
                  <a:lnTo>
                    <a:pt x="10620" y="34315"/>
                  </a:lnTo>
                  <a:lnTo>
                    <a:pt x="10620" y="34271"/>
                  </a:lnTo>
                  <a:lnTo>
                    <a:pt x="10576" y="32823"/>
                  </a:lnTo>
                  <a:lnTo>
                    <a:pt x="10751" y="30497"/>
                  </a:lnTo>
                  <a:lnTo>
                    <a:pt x="11278" y="28479"/>
                  </a:lnTo>
                  <a:lnTo>
                    <a:pt x="12331" y="26373"/>
                  </a:lnTo>
                  <a:lnTo>
                    <a:pt x="13823" y="23608"/>
                  </a:lnTo>
                  <a:lnTo>
                    <a:pt x="14876" y="21633"/>
                  </a:lnTo>
                  <a:lnTo>
                    <a:pt x="16500" y="19176"/>
                  </a:lnTo>
                  <a:lnTo>
                    <a:pt x="17597" y="17860"/>
                  </a:lnTo>
                  <a:lnTo>
                    <a:pt x="19352" y="16675"/>
                  </a:lnTo>
                  <a:lnTo>
                    <a:pt x="20449" y="16148"/>
                  </a:lnTo>
                  <a:lnTo>
                    <a:pt x="21590" y="15710"/>
                  </a:lnTo>
                  <a:lnTo>
                    <a:pt x="23872" y="14788"/>
                  </a:lnTo>
                  <a:lnTo>
                    <a:pt x="24398" y="14393"/>
                  </a:lnTo>
                  <a:lnTo>
                    <a:pt x="24398" y="14349"/>
                  </a:lnTo>
                  <a:lnTo>
                    <a:pt x="25451" y="13252"/>
                  </a:lnTo>
                  <a:lnTo>
                    <a:pt x="27996" y="10619"/>
                  </a:lnTo>
                  <a:lnTo>
                    <a:pt x="27996" y="10532"/>
                  </a:lnTo>
                  <a:lnTo>
                    <a:pt x="29269" y="7065"/>
                  </a:lnTo>
                  <a:lnTo>
                    <a:pt x="30936" y="5178"/>
                  </a:lnTo>
                  <a:lnTo>
                    <a:pt x="32384" y="3467"/>
                  </a:lnTo>
                  <a:lnTo>
                    <a:pt x="33481" y="2458"/>
                  </a:lnTo>
                  <a:lnTo>
                    <a:pt x="34578" y="1712"/>
                  </a:lnTo>
                  <a:lnTo>
                    <a:pt x="36992" y="351"/>
                  </a:lnTo>
                  <a:lnTo>
                    <a:pt x="37036" y="308"/>
                  </a:lnTo>
                  <a:lnTo>
                    <a:pt x="37080" y="220"/>
                  </a:lnTo>
                  <a:lnTo>
                    <a:pt x="37080" y="176"/>
                  </a:lnTo>
                  <a:lnTo>
                    <a:pt x="37036" y="88"/>
                  </a:lnTo>
                  <a:lnTo>
                    <a:pt x="36992" y="44"/>
                  </a:lnTo>
                  <a:lnTo>
                    <a:pt x="3694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97" name="Google Shape;14897;p408"/>
            <p:cNvSpPr/>
            <p:nvPr/>
          </p:nvSpPr>
          <p:spPr>
            <a:xfrm>
              <a:off x="1579750" y="2837200"/>
              <a:ext cx="2045975" cy="1732200"/>
            </a:xfrm>
            <a:custGeom>
              <a:avLst/>
              <a:gdLst/>
              <a:ahLst/>
              <a:cxnLst/>
              <a:rect l="l" t="t" r="r" b="b"/>
              <a:pathLst>
                <a:path w="81839" h="69288" extrusionOk="0">
                  <a:moveTo>
                    <a:pt x="34315" y="0"/>
                  </a:moveTo>
                  <a:lnTo>
                    <a:pt x="34272" y="44"/>
                  </a:lnTo>
                  <a:lnTo>
                    <a:pt x="32165" y="1536"/>
                  </a:lnTo>
                  <a:lnTo>
                    <a:pt x="29489" y="3862"/>
                  </a:lnTo>
                  <a:lnTo>
                    <a:pt x="25715" y="6889"/>
                  </a:lnTo>
                  <a:lnTo>
                    <a:pt x="20493" y="11102"/>
                  </a:lnTo>
                  <a:lnTo>
                    <a:pt x="18475" y="12726"/>
                  </a:lnTo>
                  <a:lnTo>
                    <a:pt x="18431" y="12726"/>
                  </a:lnTo>
                  <a:lnTo>
                    <a:pt x="14525" y="17640"/>
                  </a:lnTo>
                  <a:lnTo>
                    <a:pt x="12331" y="20536"/>
                  </a:lnTo>
                  <a:lnTo>
                    <a:pt x="10357" y="23037"/>
                  </a:lnTo>
                  <a:lnTo>
                    <a:pt x="8645" y="25363"/>
                  </a:lnTo>
                  <a:lnTo>
                    <a:pt x="7680" y="27074"/>
                  </a:lnTo>
                  <a:lnTo>
                    <a:pt x="7636" y="27162"/>
                  </a:lnTo>
                  <a:lnTo>
                    <a:pt x="6934" y="31462"/>
                  </a:lnTo>
                  <a:lnTo>
                    <a:pt x="6320" y="35763"/>
                  </a:lnTo>
                  <a:lnTo>
                    <a:pt x="6013" y="38352"/>
                  </a:lnTo>
                  <a:lnTo>
                    <a:pt x="5661" y="40590"/>
                  </a:lnTo>
                  <a:lnTo>
                    <a:pt x="5047" y="43222"/>
                  </a:lnTo>
                  <a:lnTo>
                    <a:pt x="4301" y="45636"/>
                  </a:lnTo>
                  <a:lnTo>
                    <a:pt x="3380" y="47128"/>
                  </a:lnTo>
                  <a:lnTo>
                    <a:pt x="2063" y="48927"/>
                  </a:lnTo>
                  <a:lnTo>
                    <a:pt x="2063" y="48971"/>
                  </a:lnTo>
                  <a:lnTo>
                    <a:pt x="747" y="51209"/>
                  </a:lnTo>
                  <a:lnTo>
                    <a:pt x="747" y="51252"/>
                  </a:lnTo>
                  <a:lnTo>
                    <a:pt x="527" y="52042"/>
                  </a:lnTo>
                  <a:lnTo>
                    <a:pt x="527" y="52086"/>
                  </a:lnTo>
                  <a:lnTo>
                    <a:pt x="176" y="55684"/>
                  </a:lnTo>
                  <a:lnTo>
                    <a:pt x="1" y="57659"/>
                  </a:lnTo>
                  <a:lnTo>
                    <a:pt x="1" y="57703"/>
                  </a:lnTo>
                  <a:lnTo>
                    <a:pt x="45" y="58010"/>
                  </a:lnTo>
                  <a:lnTo>
                    <a:pt x="89" y="58098"/>
                  </a:lnTo>
                  <a:lnTo>
                    <a:pt x="133" y="58142"/>
                  </a:lnTo>
                  <a:lnTo>
                    <a:pt x="1317" y="58624"/>
                  </a:lnTo>
                  <a:lnTo>
                    <a:pt x="2063" y="59458"/>
                  </a:lnTo>
                  <a:lnTo>
                    <a:pt x="3248" y="61696"/>
                  </a:lnTo>
                  <a:lnTo>
                    <a:pt x="4433" y="63890"/>
                  </a:lnTo>
                  <a:lnTo>
                    <a:pt x="5749" y="65865"/>
                  </a:lnTo>
                  <a:lnTo>
                    <a:pt x="6671" y="67049"/>
                  </a:lnTo>
                  <a:lnTo>
                    <a:pt x="6715" y="67093"/>
                  </a:lnTo>
                  <a:lnTo>
                    <a:pt x="9347" y="68980"/>
                  </a:lnTo>
                  <a:lnTo>
                    <a:pt x="9391" y="68980"/>
                  </a:lnTo>
                  <a:lnTo>
                    <a:pt x="10137" y="69243"/>
                  </a:lnTo>
                  <a:lnTo>
                    <a:pt x="10181" y="69287"/>
                  </a:lnTo>
                  <a:lnTo>
                    <a:pt x="10269" y="69243"/>
                  </a:lnTo>
                  <a:lnTo>
                    <a:pt x="10883" y="69068"/>
                  </a:lnTo>
                  <a:lnTo>
                    <a:pt x="10927" y="69024"/>
                  </a:lnTo>
                  <a:lnTo>
                    <a:pt x="13341" y="66611"/>
                  </a:lnTo>
                  <a:lnTo>
                    <a:pt x="17114" y="64460"/>
                  </a:lnTo>
                  <a:lnTo>
                    <a:pt x="18562" y="63627"/>
                  </a:lnTo>
                  <a:lnTo>
                    <a:pt x="20010" y="63539"/>
                  </a:lnTo>
                  <a:lnTo>
                    <a:pt x="22029" y="63100"/>
                  </a:lnTo>
                  <a:lnTo>
                    <a:pt x="22907" y="63056"/>
                  </a:lnTo>
                  <a:lnTo>
                    <a:pt x="26900" y="64417"/>
                  </a:lnTo>
                  <a:lnTo>
                    <a:pt x="29357" y="65075"/>
                  </a:lnTo>
                  <a:lnTo>
                    <a:pt x="31156" y="65601"/>
                  </a:lnTo>
                  <a:lnTo>
                    <a:pt x="31288" y="65601"/>
                  </a:lnTo>
                  <a:lnTo>
                    <a:pt x="33569" y="63846"/>
                  </a:lnTo>
                  <a:lnTo>
                    <a:pt x="33613" y="63846"/>
                  </a:lnTo>
                  <a:lnTo>
                    <a:pt x="35281" y="62135"/>
                  </a:lnTo>
                  <a:lnTo>
                    <a:pt x="35281" y="62091"/>
                  </a:lnTo>
                  <a:lnTo>
                    <a:pt x="36641" y="59721"/>
                  </a:lnTo>
                  <a:lnTo>
                    <a:pt x="37080" y="59239"/>
                  </a:lnTo>
                  <a:lnTo>
                    <a:pt x="38177" y="58756"/>
                  </a:lnTo>
                  <a:lnTo>
                    <a:pt x="40415" y="58361"/>
                  </a:lnTo>
                  <a:lnTo>
                    <a:pt x="40459" y="58361"/>
                  </a:lnTo>
                  <a:lnTo>
                    <a:pt x="43048" y="57264"/>
                  </a:lnTo>
                  <a:lnTo>
                    <a:pt x="43092" y="57264"/>
                  </a:lnTo>
                  <a:lnTo>
                    <a:pt x="45154" y="55597"/>
                  </a:lnTo>
                  <a:lnTo>
                    <a:pt x="47216" y="53973"/>
                  </a:lnTo>
                  <a:lnTo>
                    <a:pt x="48313" y="53403"/>
                  </a:lnTo>
                  <a:lnTo>
                    <a:pt x="50069" y="53359"/>
                  </a:lnTo>
                  <a:lnTo>
                    <a:pt x="50902" y="53403"/>
                  </a:lnTo>
                  <a:lnTo>
                    <a:pt x="53096" y="53578"/>
                  </a:lnTo>
                  <a:lnTo>
                    <a:pt x="54193" y="53666"/>
                  </a:lnTo>
                  <a:lnTo>
                    <a:pt x="55246" y="53841"/>
                  </a:lnTo>
                  <a:lnTo>
                    <a:pt x="56300" y="54105"/>
                  </a:lnTo>
                  <a:lnTo>
                    <a:pt x="57353" y="54456"/>
                  </a:lnTo>
                  <a:lnTo>
                    <a:pt x="57835" y="54631"/>
                  </a:lnTo>
                  <a:lnTo>
                    <a:pt x="58362" y="54895"/>
                  </a:lnTo>
                  <a:lnTo>
                    <a:pt x="58845" y="55158"/>
                  </a:lnTo>
                  <a:lnTo>
                    <a:pt x="59327" y="55465"/>
                  </a:lnTo>
                  <a:lnTo>
                    <a:pt x="60512" y="56518"/>
                  </a:lnTo>
                  <a:lnTo>
                    <a:pt x="60556" y="56562"/>
                  </a:lnTo>
                  <a:lnTo>
                    <a:pt x="65383" y="58537"/>
                  </a:lnTo>
                  <a:lnTo>
                    <a:pt x="65427" y="58537"/>
                  </a:lnTo>
                  <a:lnTo>
                    <a:pt x="66436" y="58624"/>
                  </a:lnTo>
                  <a:lnTo>
                    <a:pt x="68455" y="59019"/>
                  </a:lnTo>
                  <a:lnTo>
                    <a:pt x="70692" y="59370"/>
                  </a:lnTo>
                  <a:lnTo>
                    <a:pt x="70736" y="59370"/>
                  </a:lnTo>
                  <a:lnTo>
                    <a:pt x="73062" y="59414"/>
                  </a:lnTo>
                  <a:lnTo>
                    <a:pt x="75432" y="59590"/>
                  </a:lnTo>
                  <a:lnTo>
                    <a:pt x="75475" y="59590"/>
                  </a:lnTo>
                  <a:lnTo>
                    <a:pt x="79161" y="59414"/>
                  </a:lnTo>
                  <a:lnTo>
                    <a:pt x="79205" y="59370"/>
                  </a:lnTo>
                  <a:lnTo>
                    <a:pt x="81706" y="58712"/>
                  </a:lnTo>
                  <a:lnTo>
                    <a:pt x="81750" y="58712"/>
                  </a:lnTo>
                  <a:lnTo>
                    <a:pt x="81794" y="58624"/>
                  </a:lnTo>
                  <a:lnTo>
                    <a:pt x="81838" y="58580"/>
                  </a:lnTo>
                  <a:lnTo>
                    <a:pt x="81838" y="58493"/>
                  </a:lnTo>
                  <a:lnTo>
                    <a:pt x="81794" y="58449"/>
                  </a:lnTo>
                  <a:lnTo>
                    <a:pt x="81750" y="58405"/>
                  </a:lnTo>
                  <a:lnTo>
                    <a:pt x="81706" y="58361"/>
                  </a:lnTo>
                  <a:lnTo>
                    <a:pt x="81619" y="58361"/>
                  </a:lnTo>
                  <a:lnTo>
                    <a:pt x="79117" y="59063"/>
                  </a:lnTo>
                  <a:lnTo>
                    <a:pt x="75432" y="59239"/>
                  </a:lnTo>
                  <a:lnTo>
                    <a:pt x="73106" y="59063"/>
                  </a:lnTo>
                  <a:lnTo>
                    <a:pt x="70736" y="59019"/>
                  </a:lnTo>
                  <a:lnTo>
                    <a:pt x="68498" y="58668"/>
                  </a:lnTo>
                  <a:lnTo>
                    <a:pt x="66524" y="58273"/>
                  </a:lnTo>
                  <a:lnTo>
                    <a:pt x="66480" y="58273"/>
                  </a:lnTo>
                  <a:lnTo>
                    <a:pt x="65471" y="58186"/>
                  </a:lnTo>
                  <a:lnTo>
                    <a:pt x="62531" y="57001"/>
                  </a:lnTo>
                  <a:lnTo>
                    <a:pt x="60688" y="56255"/>
                  </a:lnTo>
                  <a:lnTo>
                    <a:pt x="59547" y="55202"/>
                  </a:lnTo>
                  <a:lnTo>
                    <a:pt x="59547" y="55158"/>
                  </a:lnTo>
                  <a:lnTo>
                    <a:pt x="59020" y="54851"/>
                  </a:lnTo>
                  <a:lnTo>
                    <a:pt x="58538" y="54587"/>
                  </a:lnTo>
                  <a:lnTo>
                    <a:pt x="58011" y="54324"/>
                  </a:lnTo>
                  <a:lnTo>
                    <a:pt x="57484" y="54105"/>
                  </a:lnTo>
                  <a:lnTo>
                    <a:pt x="56958" y="53929"/>
                  </a:lnTo>
                  <a:lnTo>
                    <a:pt x="56431" y="53754"/>
                  </a:lnTo>
                  <a:lnTo>
                    <a:pt x="55378" y="53534"/>
                  </a:lnTo>
                  <a:lnTo>
                    <a:pt x="54281" y="53315"/>
                  </a:lnTo>
                  <a:lnTo>
                    <a:pt x="53184" y="53227"/>
                  </a:lnTo>
                  <a:lnTo>
                    <a:pt x="50902" y="53052"/>
                  </a:lnTo>
                  <a:lnTo>
                    <a:pt x="50069" y="53008"/>
                  </a:lnTo>
                  <a:lnTo>
                    <a:pt x="48269" y="53052"/>
                  </a:lnTo>
                  <a:lnTo>
                    <a:pt x="48182" y="53095"/>
                  </a:lnTo>
                  <a:lnTo>
                    <a:pt x="47041" y="53666"/>
                  </a:lnTo>
                  <a:lnTo>
                    <a:pt x="46997" y="53666"/>
                  </a:lnTo>
                  <a:lnTo>
                    <a:pt x="44935" y="55333"/>
                  </a:lnTo>
                  <a:lnTo>
                    <a:pt x="42872" y="56957"/>
                  </a:lnTo>
                  <a:lnTo>
                    <a:pt x="40371" y="58010"/>
                  </a:lnTo>
                  <a:lnTo>
                    <a:pt x="38089" y="58405"/>
                  </a:lnTo>
                  <a:lnTo>
                    <a:pt x="38045" y="58405"/>
                  </a:lnTo>
                  <a:lnTo>
                    <a:pt x="36904" y="58931"/>
                  </a:lnTo>
                  <a:lnTo>
                    <a:pt x="36861" y="58975"/>
                  </a:lnTo>
                  <a:lnTo>
                    <a:pt x="36378" y="59502"/>
                  </a:lnTo>
                  <a:lnTo>
                    <a:pt x="36334" y="59546"/>
                  </a:lnTo>
                  <a:lnTo>
                    <a:pt x="35018" y="61915"/>
                  </a:lnTo>
                  <a:lnTo>
                    <a:pt x="33350" y="63583"/>
                  </a:lnTo>
                  <a:lnTo>
                    <a:pt x="31156" y="65250"/>
                  </a:lnTo>
                  <a:lnTo>
                    <a:pt x="29445" y="64768"/>
                  </a:lnTo>
                  <a:lnTo>
                    <a:pt x="27031" y="64065"/>
                  </a:lnTo>
                  <a:lnTo>
                    <a:pt x="22994" y="62705"/>
                  </a:lnTo>
                  <a:lnTo>
                    <a:pt x="22907" y="62705"/>
                  </a:lnTo>
                  <a:lnTo>
                    <a:pt x="21985" y="62749"/>
                  </a:lnTo>
                  <a:lnTo>
                    <a:pt x="19967" y="63188"/>
                  </a:lnTo>
                  <a:lnTo>
                    <a:pt x="18475" y="63276"/>
                  </a:lnTo>
                  <a:lnTo>
                    <a:pt x="18387" y="63320"/>
                  </a:lnTo>
                  <a:lnTo>
                    <a:pt x="13165" y="66303"/>
                  </a:lnTo>
                  <a:lnTo>
                    <a:pt x="13121" y="66347"/>
                  </a:lnTo>
                  <a:lnTo>
                    <a:pt x="10708" y="68717"/>
                  </a:lnTo>
                  <a:lnTo>
                    <a:pt x="10181" y="68892"/>
                  </a:lnTo>
                  <a:lnTo>
                    <a:pt x="9567" y="68673"/>
                  </a:lnTo>
                  <a:lnTo>
                    <a:pt x="6934" y="66786"/>
                  </a:lnTo>
                  <a:lnTo>
                    <a:pt x="6013" y="65689"/>
                  </a:lnTo>
                  <a:lnTo>
                    <a:pt x="4740" y="63714"/>
                  </a:lnTo>
                  <a:lnTo>
                    <a:pt x="3555" y="61520"/>
                  </a:lnTo>
                  <a:lnTo>
                    <a:pt x="2327" y="59239"/>
                  </a:lnTo>
                  <a:lnTo>
                    <a:pt x="1537" y="58361"/>
                  </a:lnTo>
                  <a:lnTo>
                    <a:pt x="1493" y="58317"/>
                  </a:lnTo>
                  <a:lnTo>
                    <a:pt x="396" y="57878"/>
                  </a:lnTo>
                  <a:lnTo>
                    <a:pt x="352" y="57659"/>
                  </a:lnTo>
                  <a:lnTo>
                    <a:pt x="527" y="55728"/>
                  </a:lnTo>
                  <a:lnTo>
                    <a:pt x="878" y="52130"/>
                  </a:lnTo>
                  <a:lnTo>
                    <a:pt x="1054" y="51384"/>
                  </a:lnTo>
                  <a:lnTo>
                    <a:pt x="2370" y="49146"/>
                  </a:lnTo>
                  <a:lnTo>
                    <a:pt x="3687" y="47347"/>
                  </a:lnTo>
                  <a:lnTo>
                    <a:pt x="4608" y="45811"/>
                  </a:lnTo>
                  <a:lnTo>
                    <a:pt x="4608" y="45767"/>
                  </a:lnTo>
                  <a:lnTo>
                    <a:pt x="5398" y="43310"/>
                  </a:lnTo>
                  <a:lnTo>
                    <a:pt x="5969" y="40633"/>
                  </a:lnTo>
                  <a:lnTo>
                    <a:pt x="6364" y="38396"/>
                  </a:lnTo>
                  <a:lnTo>
                    <a:pt x="6671" y="35807"/>
                  </a:lnTo>
                  <a:lnTo>
                    <a:pt x="7285" y="31506"/>
                  </a:lnTo>
                  <a:lnTo>
                    <a:pt x="7987" y="27250"/>
                  </a:lnTo>
                  <a:lnTo>
                    <a:pt x="8953" y="25539"/>
                  </a:lnTo>
                  <a:lnTo>
                    <a:pt x="10664" y="23257"/>
                  </a:lnTo>
                  <a:lnTo>
                    <a:pt x="12595" y="20756"/>
                  </a:lnTo>
                  <a:lnTo>
                    <a:pt x="14789" y="17860"/>
                  </a:lnTo>
                  <a:lnTo>
                    <a:pt x="18694" y="12989"/>
                  </a:lnTo>
                  <a:lnTo>
                    <a:pt x="25934" y="7153"/>
                  </a:lnTo>
                  <a:lnTo>
                    <a:pt x="29708" y="4125"/>
                  </a:lnTo>
                  <a:lnTo>
                    <a:pt x="32385" y="1799"/>
                  </a:lnTo>
                  <a:lnTo>
                    <a:pt x="34447" y="307"/>
                  </a:lnTo>
                  <a:lnTo>
                    <a:pt x="34535" y="263"/>
                  </a:lnTo>
                  <a:lnTo>
                    <a:pt x="34535" y="220"/>
                  </a:lnTo>
                  <a:lnTo>
                    <a:pt x="34535" y="132"/>
                  </a:lnTo>
                  <a:lnTo>
                    <a:pt x="34491" y="88"/>
                  </a:lnTo>
                  <a:lnTo>
                    <a:pt x="34447" y="44"/>
                  </a:lnTo>
                  <a:lnTo>
                    <a:pt x="3440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98" name="Google Shape;14898;p408"/>
            <p:cNvSpPr/>
            <p:nvPr/>
          </p:nvSpPr>
          <p:spPr>
            <a:xfrm>
              <a:off x="1896800" y="3719200"/>
              <a:ext cx="560600" cy="444300"/>
            </a:xfrm>
            <a:custGeom>
              <a:avLst/>
              <a:gdLst/>
              <a:ahLst/>
              <a:cxnLst/>
              <a:rect l="l" t="t" r="r" b="b"/>
              <a:pathLst>
                <a:path w="22424" h="17772" extrusionOk="0">
                  <a:moveTo>
                    <a:pt x="6188" y="483"/>
                  </a:moveTo>
                  <a:lnTo>
                    <a:pt x="6670" y="1316"/>
                  </a:lnTo>
                  <a:lnTo>
                    <a:pt x="6758" y="1404"/>
                  </a:lnTo>
                  <a:lnTo>
                    <a:pt x="8513" y="2062"/>
                  </a:lnTo>
                  <a:lnTo>
                    <a:pt x="12550" y="3861"/>
                  </a:lnTo>
                  <a:lnTo>
                    <a:pt x="12813" y="4213"/>
                  </a:lnTo>
                  <a:lnTo>
                    <a:pt x="13384" y="5441"/>
                  </a:lnTo>
                  <a:lnTo>
                    <a:pt x="14393" y="7196"/>
                  </a:lnTo>
                  <a:lnTo>
                    <a:pt x="14920" y="9347"/>
                  </a:lnTo>
                  <a:lnTo>
                    <a:pt x="15359" y="10707"/>
                  </a:lnTo>
                  <a:lnTo>
                    <a:pt x="15359" y="10751"/>
                  </a:lnTo>
                  <a:lnTo>
                    <a:pt x="16105" y="11892"/>
                  </a:lnTo>
                  <a:lnTo>
                    <a:pt x="16148" y="11935"/>
                  </a:lnTo>
                  <a:lnTo>
                    <a:pt x="17070" y="12638"/>
                  </a:lnTo>
                  <a:lnTo>
                    <a:pt x="17114" y="12681"/>
                  </a:lnTo>
                  <a:lnTo>
                    <a:pt x="19439" y="13383"/>
                  </a:lnTo>
                  <a:lnTo>
                    <a:pt x="19527" y="13383"/>
                  </a:lnTo>
                  <a:lnTo>
                    <a:pt x="20712" y="13208"/>
                  </a:lnTo>
                  <a:lnTo>
                    <a:pt x="21985" y="13471"/>
                  </a:lnTo>
                  <a:lnTo>
                    <a:pt x="22028" y="13471"/>
                  </a:lnTo>
                  <a:lnTo>
                    <a:pt x="21897" y="13559"/>
                  </a:lnTo>
                  <a:lnTo>
                    <a:pt x="20668" y="14086"/>
                  </a:lnTo>
                  <a:lnTo>
                    <a:pt x="16105" y="15490"/>
                  </a:lnTo>
                  <a:lnTo>
                    <a:pt x="13735" y="16367"/>
                  </a:lnTo>
                  <a:lnTo>
                    <a:pt x="11234" y="17420"/>
                  </a:lnTo>
                  <a:lnTo>
                    <a:pt x="10883" y="17333"/>
                  </a:lnTo>
                  <a:lnTo>
                    <a:pt x="8733" y="16455"/>
                  </a:lnTo>
                  <a:lnTo>
                    <a:pt x="5222" y="15051"/>
                  </a:lnTo>
                  <a:lnTo>
                    <a:pt x="5178" y="15051"/>
                  </a:lnTo>
                  <a:lnTo>
                    <a:pt x="746" y="13866"/>
                  </a:lnTo>
                  <a:lnTo>
                    <a:pt x="395" y="13515"/>
                  </a:lnTo>
                  <a:lnTo>
                    <a:pt x="351" y="12901"/>
                  </a:lnTo>
                  <a:lnTo>
                    <a:pt x="702" y="11672"/>
                  </a:lnTo>
                  <a:lnTo>
                    <a:pt x="1229" y="10795"/>
                  </a:lnTo>
                  <a:lnTo>
                    <a:pt x="2633" y="8732"/>
                  </a:lnTo>
                  <a:lnTo>
                    <a:pt x="5091" y="4958"/>
                  </a:lnTo>
                  <a:lnTo>
                    <a:pt x="5134" y="4915"/>
                  </a:lnTo>
                  <a:lnTo>
                    <a:pt x="5749" y="2852"/>
                  </a:lnTo>
                  <a:lnTo>
                    <a:pt x="6056" y="746"/>
                  </a:lnTo>
                  <a:lnTo>
                    <a:pt x="6188" y="483"/>
                  </a:lnTo>
                  <a:close/>
                  <a:moveTo>
                    <a:pt x="6144" y="0"/>
                  </a:moveTo>
                  <a:lnTo>
                    <a:pt x="6056" y="44"/>
                  </a:lnTo>
                  <a:lnTo>
                    <a:pt x="6012" y="88"/>
                  </a:lnTo>
                  <a:lnTo>
                    <a:pt x="5749" y="614"/>
                  </a:lnTo>
                  <a:lnTo>
                    <a:pt x="5705" y="658"/>
                  </a:lnTo>
                  <a:lnTo>
                    <a:pt x="5398" y="2764"/>
                  </a:lnTo>
                  <a:lnTo>
                    <a:pt x="4783" y="4827"/>
                  </a:lnTo>
                  <a:lnTo>
                    <a:pt x="2370" y="8513"/>
                  </a:lnTo>
                  <a:lnTo>
                    <a:pt x="922" y="10619"/>
                  </a:lnTo>
                  <a:lnTo>
                    <a:pt x="395" y="11541"/>
                  </a:lnTo>
                  <a:lnTo>
                    <a:pt x="351" y="11584"/>
                  </a:lnTo>
                  <a:lnTo>
                    <a:pt x="0" y="12857"/>
                  </a:lnTo>
                  <a:lnTo>
                    <a:pt x="0" y="12901"/>
                  </a:lnTo>
                  <a:lnTo>
                    <a:pt x="44" y="13603"/>
                  </a:lnTo>
                  <a:lnTo>
                    <a:pt x="88" y="13691"/>
                  </a:lnTo>
                  <a:lnTo>
                    <a:pt x="527" y="14173"/>
                  </a:lnTo>
                  <a:lnTo>
                    <a:pt x="615" y="14217"/>
                  </a:lnTo>
                  <a:lnTo>
                    <a:pt x="5091" y="15358"/>
                  </a:lnTo>
                  <a:lnTo>
                    <a:pt x="8601" y="16806"/>
                  </a:lnTo>
                  <a:lnTo>
                    <a:pt x="10751" y="17684"/>
                  </a:lnTo>
                  <a:lnTo>
                    <a:pt x="10795" y="17684"/>
                  </a:lnTo>
                  <a:lnTo>
                    <a:pt x="11234" y="17772"/>
                  </a:lnTo>
                  <a:lnTo>
                    <a:pt x="11322" y="17728"/>
                  </a:lnTo>
                  <a:lnTo>
                    <a:pt x="13867" y="16675"/>
                  </a:lnTo>
                  <a:lnTo>
                    <a:pt x="16192" y="15841"/>
                  </a:lnTo>
                  <a:lnTo>
                    <a:pt x="20756" y="14437"/>
                  </a:lnTo>
                  <a:lnTo>
                    <a:pt x="20800" y="14437"/>
                  </a:lnTo>
                  <a:lnTo>
                    <a:pt x="22072" y="13866"/>
                  </a:lnTo>
                  <a:lnTo>
                    <a:pt x="22116" y="13866"/>
                  </a:lnTo>
                  <a:lnTo>
                    <a:pt x="22379" y="13603"/>
                  </a:lnTo>
                  <a:lnTo>
                    <a:pt x="22423" y="13559"/>
                  </a:lnTo>
                  <a:lnTo>
                    <a:pt x="22423" y="13471"/>
                  </a:lnTo>
                  <a:lnTo>
                    <a:pt x="22423" y="13427"/>
                  </a:lnTo>
                  <a:lnTo>
                    <a:pt x="22379" y="13340"/>
                  </a:lnTo>
                  <a:lnTo>
                    <a:pt x="22204" y="13164"/>
                  </a:lnTo>
                  <a:lnTo>
                    <a:pt x="22116" y="13120"/>
                  </a:lnTo>
                  <a:lnTo>
                    <a:pt x="20756" y="12857"/>
                  </a:lnTo>
                  <a:lnTo>
                    <a:pt x="20712" y="12857"/>
                  </a:lnTo>
                  <a:lnTo>
                    <a:pt x="19527" y="13032"/>
                  </a:lnTo>
                  <a:lnTo>
                    <a:pt x="17245" y="12374"/>
                  </a:lnTo>
                  <a:lnTo>
                    <a:pt x="16368" y="11672"/>
                  </a:lnTo>
                  <a:lnTo>
                    <a:pt x="15666" y="10575"/>
                  </a:lnTo>
                  <a:lnTo>
                    <a:pt x="15271" y="9259"/>
                  </a:lnTo>
                  <a:lnTo>
                    <a:pt x="14744" y="7065"/>
                  </a:lnTo>
                  <a:lnTo>
                    <a:pt x="14700" y="7021"/>
                  </a:lnTo>
                  <a:lnTo>
                    <a:pt x="13691" y="5266"/>
                  </a:lnTo>
                  <a:lnTo>
                    <a:pt x="13121" y="4037"/>
                  </a:lnTo>
                  <a:lnTo>
                    <a:pt x="13077" y="3993"/>
                  </a:lnTo>
                  <a:lnTo>
                    <a:pt x="12813" y="3598"/>
                  </a:lnTo>
                  <a:lnTo>
                    <a:pt x="12726" y="3554"/>
                  </a:lnTo>
                  <a:lnTo>
                    <a:pt x="8645" y="1755"/>
                  </a:lnTo>
                  <a:lnTo>
                    <a:pt x="6933" y="1097"/>
                  </a:lnTo>
                  <a:lnTo>
                    <a:pt x="6495" y="263"/>
                  </a:lnTo>
                  <a:lnTo>
                    <a:pt x="6451" y="219"/>
                  </a:lnTo>
                  <a:lnTo>
                    <a:pt x="6275" y="44"/>
                  </a:lnTo>
                  <a:lnTo>
                    <a:pt x="623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99" name="Google Shape;14899;p408"/>
            <p:cNvSpPr/>
            <p:nvPr/>
          </p:nvSpPr>
          <p:spPr>
            <a:xfrm>
              <a:off x="1870475" y="3665425"/>
              <a:ext cx="650550" cy="557325"/>
            </a:xfrm>
            <a:custGeom>
              <a:avLst/>
              <a:gdLst/>
              <a:ahLst/>
              <a:cxnLst/>
              <a:rect l="l" t="t" r="r" b="b"/>
              <a:pathLst>
                <a:path w="26022" h="22293" extrusionOk="0">
                  <a:moveTo>
                    <a:pt x="10224" y="352"/>
                  </a:moveTo>
                  <a:lnTo>
                    <a:pt x="10795" y="571"/>
                  </a:lnTo>
                  <a:lnTo>
                    <a:pt x="12945" y="2239"/>
                  </a:lnTo>
                  <a:lnTo>
                    <a:pt x="14832" y="3511"/>
                  </a:lnTo>
                  <a:lnTo>
                    <a:pt x="16017" y="4828"/>
                  </a:lnTo>
                  <a:lnTo>
                    <a:pt x="17026" y="6495"/>
                  </a:lnTo>
                  <a:lnTo>
                    <a:pt x="17947" y="8294"/>
                  </a:lnTo>
                  <a:lnTo>
                    <a:pt x="18430" y="10927"/>
                  </a:lnTo>
                  <a:lnTo>
                    <a:pt x="18957" y="13692"/>
                  </a:lnTo>
                  <a:lnTo>
                    <a:pt x="18957" y="13735"/>
                  </a:lnTo>
                  <a:lnTo>
                    <a:pt x="19308" y="14130"/>
                  </a:lnTo>
                  <a:lnTo>
                    <a:pt x="19395" y="14174"/>
                  </a:lnTo>
                  <a:lnTo>
                    <a:pt x="20800" y="14525"/>
                  </a:lnTo>
                  <a:lnTo>
                    <a:pt x="20843" y="14525"/>
                  </a:lnTo>
                  <a:lnTo>
                    <a:pt x="21940" y="14569"/>
                  </a:lnTo>
                  <a:lnTo>
                    <a:pt x="25363" y="15227"/>
                  </a:lnTo>
                  <a:lnTo>
                    <a:pt x="25583" y="15359"/>
                  </a:lnTo>
                  <a:lnTo>
                    <a:pt x="25670" y="15578"/>
                  </a:lnTo>
                  <a:lnTo>
                    <a:pt x="25583" y="16324"/>
                  </a:lnTo>
                  <a:lnTo>
                    <a:pt x="25407" y="16632"/>
                  </a:lnTo>
                  <a:lnTo>
                    <a:pt x="24968" y="16851"/>
                  </a:lnTo>
                  <a:lnTo>
                    <a:pt x="23915" y="17026"/>
                  </a:lnTo>
                  <a:lnTo>
                    <a:pt x="23871" y="17026"/>
                  </a:lnTo>
                  <a:lnTo>
                    <a:pt x="19659" y="18650"/>
                  </a:lnTo>
                  <a:lnTo>
                    <a:pt x="19615" y="18694"/>
                  </a:lnTo>
                  <a:lnTo>
                    <a:pt x="19132" y="19001"/>
                  </a:lnTo>
                  <a:lnTo>
                    <a:pt x="17772" y="19659"/>
                  </a:lnTo>
                  <a:lnTo>
                    <a:pt x="13164" y="21371"/>
                  </a:lnTo>
                  <a:lnTo>
                    <a:pt x="11804" y="21941"/>
                  </a:lnTo>
                  <a:lnTo>
                    <a:pt x="11278" y="21809"/>
                  </a:lnTo>
                  <a:lnTo>
                    <a:pt x="10093" y="21371"/>
                  </a:lnTo>
                  <a:lnTo>
                    <a:pt x="8074" y="20493"/>
                  </a:lnTo>
                  <a:lnTo>
                    <a:pt x="5661" y="19396"/>
                  </a:lnTo>
                  <a:lnTo>
                    <a:pt x="878" y="17377"/>
                  </a:lnTo>
                  <a:lnTo>
                    <a:pt x="483" y="16544"/>
                  </a:lnTo>
                  <a:lnTo>
                    <a:pt x="395" y="16193"/>
                  </a:lnTo>
                  <a:lnTo>
                    <a:pt x="351" y="15842"/>
                  </a:lnTo>
                  <a:lnTo>
                    <a:pt x="351" y="15491"/>
                  </a:lnTo>
                  <a:lnTo>
                    <a:pt x="395" y="15140"/>
                  </a:lnTo>
                  <a:lnTo>
                    <a:pt x="439" y="14789"/>
                  </a:lnTo>
                  <a:lnTo>
                    <a:pt x="571" y="14481"/>
                  </a:lnTo>
                  <a:lnTo>
                    <a:pt x="834" y="13779"/>
                  </a:lnTo>
                  <a:lnTo>
                    <a:pt x="1141" y="13121"/>
                  </a:lnTo>
                  <a:lnTo>
                    <a:pt x="1580" y="12463"/>
                  </a:lnTo>
                  <a:lnTo>
                    <a:pt x="2458" y="11190"/>
                  </a:lnTo>
                  <a:lnTo>
                    <a:pt x="3116" y="10269"/>
                  </a:lnTo>
                  <a:lnTo>
                    <a:pt x="3379" y="9830"/>
                  </a:lnTo>
                  <a:lnTo>
                    <a:pt x="3642" y="9435"/>
                  </a:lnTo>
                  <a:lnTo>
                    <a:pt x="4915" y="6890"/>
                  </a:lnTo>
                  <a:lnTo>
                    <a:pt x="4915" y="6846"/>
                  </a:lnTo>
                  <a:lnTo>
                    <a:pt x="5617" y="4345"/>
                  </a:lnTo>
                  <a:lnTo>
                    <a:pt x="6144" y="2327"/>
                  </a:lnTo>
                  <a:lnTo>
                    <a:pt x="6889" y="1493"/>
                  </a:lnTo>
                  <a:lnTo>
                    <a:pt x="8381" y="966"/>
                  </a:lnTo>
                  <a:lnTo>
                    <a:pt x="8469" y="878"/>
                  </a:lnTo>
                  <a:lnTo>
                    <a:pt x="8908" y="352"/>
                  </a:lnTo>
                  <a:close/>
                  <a:moveTo>
                    <a:pt x="8776" y="1"/>
                  </a:moveTo>
                  <a:lnTo>
                    <a:pt x="8732" y="45"/>
                  </a:lnTo>
                  <a:lnTo>
                    <a:pt x="8206" y="615"/>
                  </a:lnTo>
                  <a:lnTo>
                    <a:pt x="6758" y="1186"/>
                  </a:lnTo>
                  <a:lnTo>
                    <a:pt x="6670" y="1230"/>
                  </a:lnTo>
                  <a:lnTo>
                    <a:pt x="5836" y="2107"/>
                  </a:lnTo>
                  <a:lnTo>
                    <a:pt x="5792" y="2195"/>
                  </a:lnTo>
                  <a:lnTo>
                    <a:pt x="5310" y="4257"/>
                  </a:lnTo>
                  <a:lnTo>
                    <a:pt x="4608" y="6715"/>
                  </a:lnTo>
                  <a:lnTo>
                    <a:pt x="3335" y="9260"/>
                  </a:lnTo>
                  <a:lnTo>
                    <a:pt x="3072" y="9655"/>
                  </a:lnTo>
                  <a:lnTo>
                    <a:pt x="2809" y="10093"/>
                  </a:lnTo>
                  <a:lnTo>
                    <a:pt x="2194" y="10971"/>
                  </a:lnTo>
                  <a:lnTo>
                    <a:pt x="1712" y="11629"/>
                  </a:lnTo>
                  <a:lnTo>
                    <a:pt x="1229" y="12287"/>
                  </a:lnTo>
                  <a:lnTo>
                    <a:pt x="834" y="12989"/>
                  </a:lnTo>
                  <a:lnTo>
                    <a:pt x="483" y="13692"/>
                  </a:lnTo>
                  <a:lnTo>
                    <a:pt x="176" y="14437"/>
                  </a:lnTo>
                  <a:lnTo>
                    <a:pt x="88" y="14789"/>
                  </a:lnTo>
                  <a:lnTo>
                    <a:pt x="44" y="15140"/>
                  </a:lnTo>
                  <a:lnTo>
                    <a:pt x="0" y="15534"/>
                  </a:lnTo>
                  <a:lnTo>
                    <a:pt x="0" y="15886"/>
                  </a:lnTo>
                  <a:lnTo>
                    <a:pt x="88" y="16280"/>
                  </a:lnTo>
                  <a:lnTo>
                    <a:pt x="176" y="16675"/>
                  </a:lnTo>
                  <a:lnTo>
                    <a:pt x="615" y="17597"/>
                  </a:lnTo>
                  <a:lnTo>
                    <a:pt x="702" y="17685"/>
                  </a:lnTo>
                  <a:lnTo>
                    <a:pt x="5529" y="19747"/>
                  </a:lnTo>
                  <a:lnTo>
                    <a:pt x="7899" y="20800"/>
                  </a:lnTo>
                  <a:lnTo>
                    <a:pt x="9961" y="21678"/>
                  </a:lnTo>
                  <a:lnTo>
                    <a:pt x="11190" y="22160"/>
                  </a:lnTo>
                  <a:lnTo>
                    <a:pt x="11804" y="22292"/>
                  </a:lnTo>
                  <a:lnTo>
                    <a:pt x="11892" y="22248"/>
                  </a:lnTo>
                  <a:lnTo>
                    <a:pt x="13296" y="21678"/>
                  </a:lnTo>
                  <a:lnTo>
                    <a:pt x="17903" y="19966"/>
                  </a:lnTo>
                  <a:lnTo>
                    <a:pt x="19308" y="19352"/>
                  </a:lnTo>
                  <a:lnTo>
                    <a:pt x="19308" y="19308"/>
                  </a:lnTo>
                  <a:lnTo>
                    <a:pt x="19834" y="19001"/>
                  </a:lnTo>
                  <a:lnTo>
                    <a:pt x="23959" y="17377"/>
                  </a:lnTo>
                  <a:lnTo>
                    <a:pt x="25056" y="17202"/>
                  </a:lnTo>
                  <a:lnTo>
                    <a:pt x="25100" y="17202"/>
                  </a:lnTo>
                  <a:lnTo>
                    <a:pt x="25626" y="16895"/>
                  </a:lnTo>
                  <a:lnTo>
                    <a:pt x="25670" y="16851"/>
                  </a:lnTo>
                  <a:lnTo>
                    <a:pt x="25890" y="16500"/>
                  </a:lnTo>
                  <a:lnTo>
                    <a:pt x="25934" y="16412"/>
                  </a:lnTo>
                  <a:lnTo>
                    <a:pt x="26021" y="15578"/>
                  </a:lnTo>
                  <a:lnTo>
                    <a:pt x="26021" y="15491"/>
                  </a:lnTo>
                  <a:lnTo>
                    <a:pt x="25846" y="15183"/>
                  </a:lnTo>
                  <a:lnTo>
                    <a:pt x="25802" y="15096"/>
                  </a:lnTo>
                  <a:lnTo>
                    <a:pt x="25539" y="14920"/>
                  </a:lnTo>
                  <a:lnTo>
                    <a:pt x="25451" y="14876"/>
                  </a:lnTo>
                  <a:lnTo>
                    <a:pt x="21984" y="14218"/>
                  </a:lnTo>
                  <a:lnTo>
                    <a:pt x="20843" y="14174"/>
                  </a:lnTo>
                  <a:lnTo>
                    <a:pt x="19527" y="13867"/>
                  </a:lnTo>
                  <a:lnTo>
                    <a:pt x="19264" y="13560"/>
                  </a:lnTo>
                  <a:lnTo>
                    <a:pt x="18781" y="10839"/>
                  </a:lnTo>
                  <a:lnTo>
                    <a:pt x="18298" y="8206"/>
                  </a:lnTo>
                  <a:lnTo>
                    <a:pt x="18255" y="8163"/>
                  </a:lnTo>
                  <a:lnTo>
                    <a:pt x="17333" y="6320"/>
                  </a:lnTo>
                  <a:lnTo>
                    <a:pt x="16324" y="4652"/>
                  </a:lnTo>
                  <a:lnTo>
                    <a:pt x="16280" y="4608"/>
                  </a:lnTo>
                  <a:lnTo>
                    <a:pt x="15051" y="3292"/>
                  </a:lnTo>
                  <a:lnTo>
                    <a:pt x="15051" y="3248"/>
                  </a:lnTo>
                  <a:lnTo>
                    <a:pt x="13164" y="1932"/>
                  </a:lnTo>
                  <a:lnTo>
                    <a:pt x="11014" y="264"/>
                  </a:lnTo>
                  <a:lnTo>
                    <a:pt x="10970" y="264"/>
                  </a:lnTo>
                  <a:lnTo>
                    <a:pt x="1035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00" name="Google Shape;14900;p408"/>
            <p:cNvSpPr/>
            <p:nvPr/>
          </p:nvSpPr>
          <p:spPr>
            <a:xfrm>
              <a:off x="1686175" y="3501975"/>
              <a:ext cx="889700" cy="781100"/>
            </a:xfrm>
            <a:custGeom>
              <a:avLst/>
              <a:gdLst/>
              <a:ahLst/>
              <a:cxnLst/>
              <a:rect l="l" t="t" r="r" b="b"/>
              <a:pathLst>
                <a:path w="35588" h="31244" extrusionOk="0">
                  <a:moveTo>
                    <a:pt x="16807" y="352"/>
                  </a:moveTo>
                  <a:lnTo>
                    <a:pt x="17070" y="615"/>
                  </a:lnTo>
                  <a:lnTo>
                    <a:pt x="17509" y="1405"/>
                  </a:lnTo>
                  <a:lnTo>
                    <a:pt x="18430" y="3423"/>
                  </a:lnTo>
                  <a:lnTo>
                    <a:pt x="18474" y="3511"/>
                  </a:lnTo>
                  <a:lnTo>
                    <a:pt x="19878" y="4345"/>
                  </a:lnTo>
                  <a:lnTo>
                    <a:pt x="21765" y="5968"/>
                  </a:lnTo>
                  <a:lnTo>
                    <a:pt x="23784" y="7768"/>
                  </a:lnTo>
                  <a:lnTo>
                    <a:pt x="25627" y="10093"/>
                  </a:lnTo>
                  <a:lnTo>
                    <a:pt x="27689" y="13428"/>
                  </a:lnTo>
                  <a:lnTo>
                    <a:pt x="28128" y="15490"/>
                  </a:lnTo>
                  <a:lnTo>
                    <a:pt x="28567" y="18299"/>
                  </a:lnTo>
                  <a:lnTo>
                    <a:pt x="28918" y="19703"/>
                  </a:lnTo>
                  <a:lnTo>
                    <a:pt x="28961" y="19835"/>
                  </a:lnTo>
                  <a:lnTo>
                    <a:pt x="29488" y="20273"/>
                  </a:lnTo>
                  <a:lnTo>
                    <a:pt x="29576" y="20317"/>
                  </a:lnTo>
                  <a:lnTo>
                    <a:pt x="30761" y="20537"/>
                  </a:lnTo>
                  <a:lnTo>
                    <a:pt x="32955" y="20888"/>
                  </a:lnTo>
                  <a:lnTo>
                    <a:pt x="35236" y="21809"/>
                  </a:lnTo>
                  <a:lnTo>
                    <a:pt x="35192" y="21897"/>
                  </a:lnTo>
                  <a:lnTo>
                    <a:pt x="34841" y="22467"/>
                  </a:lnTo>
                  <a:lnTo>
                    <a:pt x="34841" y="22511"/>
                  </a:lnTo>
                  <a:lnTo>
                    <a:pt x="34271" y="24003"/>
                  </a:lnTo>
                  <a:lnTo>
                    <a:pt x="33876" y="24661"/>
                  </a:lnTo>
                  <a:lnTo>
                    <a:pt x="33350" y="25012"/>
                  </a:lnTo>
                  <a:lnTo>
                    <a:pt x="31024" y="25276"/>
                  </a:lnTo>
                  <a:lnTo>
                    <a:pt x="30980" y="25320"/>
                  </a:lnTo>
                  <a:lnTo>
                    <a:pt x="28172" y="26329"/>
                  </a:lnTo>
                  <a:lnTo>
                    <a:pt x="28128" y="26373"/>
                  </a:lnTo>
                  <a:lnTo>
                    <a:pt x="26636" y="27514"/>
                  </a:lnTo>
                  <a:lnTo>
                    <a:pt x="24222" y="28655"/>
                  </a:lnTo>
                  <a:lnTo>
                    <a:pt x="21941" y="29532"/>
                  </a:lnTo>
                  <a:lnTo>
                    <a:pt x="20361" y="30190"/>
                  </a:lnTo>
                  <a:lnTo>
                    <a:pt x="19220" y="30673"/>
                  </a:lnTo>
                  <a:lnTo>
                    <a:pt x="18825" y="30805"/>
                  </a:lnTo>
                  <a:lnTo>
                    <a:pt x="18474" y="30849"/>
                  </a:lnTo>
                  <a:lnTo>
                    <a:pt x="18123" y="30849"/>
                  </a:lnTo>
                  <a:lnTo>
                    <a:pt x="17816" y="30761"/>
                  </a:lnTo>
                  <a:lnTo>
                    <a:pt x="17421" y="30585"/>
                  </a:lnTo>
                  <a:lnTo>
                    <a:pt x="16894" y="30366"/>
                  </a:lnTo>
                  <a:lnTo>
                    <a:pt x="16104" y="30015"/>
                  </a:lnTo>
                  <a:lnTo>
                    <a:pt x="15095" y="29620"/>
                  </a:lnTo>
                  <a:lnTo>
                    <a:pt x="13779" y="29093"/>
                  </a:lnTo>
                  <a:lnTo>
                    <a:pt x="12067" y="28523"/>
                  </a:lnTo>
                  <a:lnTo>
                    <a:pt x="9303" y="27909"/>
                  </a:lnTo>
                  <a:lnTo>
                    <a:pt x="9259" y="27909"/>
                  </a:lnTo>
                  <a:lnTo>
                    <a:pt x="7592" y="28304"/>
                  </a:lnTo>
                  <a:lnTo>
                    <a:pt x="5749" y="28128"/>
                  </a:lnTo>
                  <a:lnTo>
                    <a:pt x="5705" y="28128"/>
                  </a:lnTo>
                  <a:lnTo>
                    <a:pt x="4476" y="28304"/>
                  </a:lnTo>
                  <a:lnTo>
                    <a:pt x="4432" y="28304"/>
                  </a:lnTo>
                  <a:lnTo>
                    <a:pt x="966" y="29488"/>
                  </a:lnTo>
                  <a:lnTo>
                    <a:pt x="746" y="29357"/>
                  </a:lnTo>
                  <a:lnTo>
                    <a:pt x="351" y="28567"/>
                  </a:lnTo>
                  <a:lnTo>
                    <a:pt x="395" y="27952"/>
                  </a:lnTo>
                  <a:lnTo>
                    <a:pt x="615" y="26855"/>
                  </a:lnTo>
                  <a:lnTo>
                    <a:pt x="1404" y="25539"/>
                  </a:lnTo>
                  <a:lnTo>
                    <a:pt x="2150" y="24793"/>
                  </a:lnTo>
                  <a:lnTo>
                    <a:pt x="4037" y="24179"/>
                  </a:lnTo>
                  <a:lnTo>
                    <a:pt x="5529" y="24925"/>
                  </a:lnTo>
                  <a:lnTo>
                    <a:pt x="5661" y="24925"/>
                  </a:lnTo>
                  <a:lnTo>
                    <a:pt x="6144" y="24749"/>
                  </a:lnTo>
                  <a:lnTo>
                    <a:pt x="6187" y="24749"/>
                  </a:lnTo>
                  <a:lnTo>
                    <a:pt x="6582" y="24486"/>
                  </a:lnTo>
                  <a:lnTo>
                    <a:pt x="6626" y="24442"/>
                  </a:lnTo>
                  <a:lnTo>
                    <a:pt x="6846" y="24003"/>
                  </a:lnTo>
                  <a:lnTo>
                    <a:pt x="6890" y="23915"/>
                  </a:lnTo>
                  <a:lnTo>
                    <a:pt x="6846" y="23038"/>
                  </a:lnTo>
                  <a:lnTo>
                    <a:pt x="6846" y="22994"/>
                  </a:lnTo>
                  <a:lnTo>
                    <a:pt x="6714" y="22292"/>
                  </a:lnTo>
                  <a:lnTo>
                    <a:pt x="6846" y="21458"/>
                  </a:lnTo>
                  <a:lnTo>
                    <a:pt x="7855" y="19089"/>
                  </a:lnTo>
                  <a:lnTo>
                    <a:pt x="10268" y="15578"/>
                  </a:lnTo>
                  <a:lnTo>
                    <a:pt x="11278" y="13691"/>
                  </a:lnTo>
                  <a:lnTo>
                    <a:pt x="11278" y="13604"/>
                  </a:lnTo>
                  <a:lnTo>
                    <a:pt x="11278" y="12770"/>
                  </a:lnTo>
                  <a:lnTo>
                    <a:pt x="12155" y="8952"/>
                  </a:lnTo>
                  <a:lnTo>
                    <a:pt x="12375" y="8470"/>
                  </a:lnTo>
                  <a:lnTo>
                    <a:pt x="13252" y="7504"/>
                  </a:lnTo>
                  <a:lnTo>
                    <a:pt x="14569" y="6671"/>
                  </a:lnTo>
                  <a:lnTo>
                    <a:pt x="15446" y="6276"/>
                  </a:lnTo>
                  <a:lnTo>
                    <a:pt x="15490" y="6232"/>
                  </a:lnTo>
                  <a:lnTo>
                    <a:pt x="15534" y="6144"/>
                  </a:lnTo>
                  <a:lnTo>
                    <a:pt x="15622" y="5837"/>
                  </a:lnTo>
                  <a:lnTo>
                    <a:pt x="15622" y="5793"/>
                  </a:lnTo>
                  <a:lnTo>
                    <a:pt x="15446" y="3555"/>
                  </a:lnTo>
                  <a:lnTo>
                    <a:pt x="15534" y="1844"/>
                  </a:lnTo>
                  <a:lnTo>
                    <a:pt x="15841" y="966"/>
                  </a:lnTo>
                  <a:lnTo>
                    <a:pt x="16455" y="396"/>
                  </a:lnTo>
                  <a:lnTo>
                    <a:pt x="16807" y="352"/>
                  </a:lnTo>
                  <a:close/>
                  <a:moveTo>
                    <a:pt x="16850" y="1"/>
                  </a:moveTo>
                  <a:lnTo>
                    <a:pt x="16368" y="45"/>
                  </a:lnTo>
                  <a:lnTo>
                    <a:pt x="16280" y="88"/>
                  </a:lnTo>
                  <a:lnTo>
                    <a:pt x="15578" y="703"/>
                  </a:lnTo>
                  <a:lnTo>
                    <a:pt x="15534" y="791"/>
                  </a:lnTo>
                  <a:lnTo>
                    <a:pt x="15183" y="1756"/>
                  </a:lnTo>
                  <a:lnTo>
                    <a:pt x="15183" y="1800"/>
                  </a:lnTo>
                  <a:lnTo>
                    <a:pt x="15095" y="3555"/>
                  </a:lnTo>
                  <a:lnTo>
                    <a:pt x="15271" y="5793"/>
                  </a:lnTo>
                  <a:lnTo>
                    <a:pt x="15227" y="6012"/>
                  </a:lnTo>
                  <a:lnTo>
                    <a:pt x="14437" y="6319"/>
                  </a:lnTo>
                  <a:lnTo>
                    <a:pt x="14393" y="6363"/>
                  </a:lnTo>
                  <a:lnTo>
                    <a:pt x="13033" y="7241"/>
                  </a:lnTo>
                  <a:lnTo>
                    <a:pt x="12989" y="7241"/>
                  </a:lnTo>
                  <a:lnTo>
                    <a:pt x="12111" y="8250"/>
                  </a:lnTo>
                  <a:lnTo>
                    <a:pt x="12067" y="8294"/>
                  </a:lnTo>
                  <a:lnTo>
                    <a:pt x="11848" y="8821"/>
                  </a:lnTo>
                  <a:lnTo>
                    <a:pt x="11804" y="8865"/>
                  </a:lnTo>
                  <a:lnTo>
                    <a:pt x="10970" y="12726"/>
                  </a:lnTo>
                  <a:lnTo>
                    <a:pt x="10927" y="12770"/>
                  </a:lnTo>
                  <a:lnTo>
                    <a:pt x="10927" y="13560"/>
                  </a:lnTo>
                  <a:lnTo>
                    <a:pt x="9961" y="15403"/>
                  </a:lnTo>
                  <a:lnTo>
                    <a:pt x="7548" y="18913"/>
                  </a:lnTo>
                  <a:lnTo>
                    <a:pt x="7548" y="18957"/>
                  </a:lnTo>
                  <a:lnTo>
                    <a:pt x="6538" y="21370"/>
                  </a:lnTo>
                  <a:lnTo>
                    <a:pt x="6495" y="21370"/>
                  </a:lnTo>
                  <a:lnTo>
                    <a:pt x="6363" y="22248"/>
                  </a:lnTo>
                  <a:lnTo>
                    <a:pt x="6363" y="22336"/>
                  </a:lnTo>
                  <a:lnTo>
                    <a:pt x="6495" y="23082"/>
                  </a:lnTo>
                  <a:lnTo>
                    <a:pt x="6538" y="23872"/>
                  </a:lnTo>
                  <a:lnTo>
                    <a:pt x="6319" y="24223"/>
                  </a:lnTo>
                  <a:lnTo>
                    <a:pt x="6012" y="24442"/>
                  </a:lnTo>
                  <a:lnTo>
                    <a:pt x="5617" y="24574"/>
                  </a:lnTo>
                  <a:lnTo>
                    <a:pt x="4125" y="23872"/>
                  </a:lnTo>
                  <a:lnTo>
                    <a:pt x="3993" y="23828"/>
                  </a:lnTo>
                  <a:lnTo>
                    <a:pt x="1975" y="24486"/>
                  </a:lnTo>
                  <a:lnTo>
                    <a:pt x="1931" y="24530"/>
                  </a:lnTo>
                  <a:lnTo>
                    <a:pt x="1141" y="25276"/>
                  </a:lnTo>
                  <a:lnTo>
                    <a:pt x="1141" y="25320"/>
                  </a:lnTo>
                  <a:lnTo>
                    <a:pt x="307" y="26680"/>
                  </a:lnTo>
                  <a:lnTo>
                    <a:pt x="307" y="26768"/>
                  </a:lnTo>
                  <a:lnTo>
                    <a:pt x="44" y="27865"/>
                  </a:lnTo>
                  <a:lnTo>
                    <a:pt x="44" y="27909"/>
                  </a:lnTo>
                  <a:lnTo>
                    <a:pt x="0" y="28611"/>
                  </a:lnTo>
                  <a:lnTo>
                    <a:pt x="44" y="28698"/>
                  </a:lnTo>
                  <a:lnTo>
                    <a:pt x="483" y="29576"/>
                  </a:lnTo>
                  <a:lnTo>
                    <a:pt x="527" y="29664"/>
                  </a:lnTo>
                  <a:lnTo>
                    <a:pt x="834" y="29839"/>
                  </a:lnTo>
                  <a:lnTo>
                    <a:pt x="1010" y="29839"/>
                  </a:lnTo>
                  <a:lnTo>
                    <a:pt x="4564" y="28655"/>
                  </a:lnTo>
                  <a:lnTo>
                    <a:pt x="5705" y="28479"/>
                  </a:lnTo>
                  <a:lnTo>
                    <a:pt x="7592" y="28655"/>
                  </a:lnTo>
                  <a:lnTo>
                    <a:pt x="7636" y="28655"/>
                  </a:lnTo>
                  <a:lnTo>
                    <a:pt x="9303" y="28260"/>
                  </a:lnTo>
                  <a:lnTo>
                    <a:pt x="11980" y="28874"/>
                  </a:lnTo>
                  <a:lnTo>
                    <a:pt x="13647" y="29444"/>
                  </a:lnTo>
                  <a:lnTo>
                    <a:pt x="14964" y="29927"/>
                  </a:lnTo>
                  <a:lnTo>
                    <a:pt x="15973" y="30366"/>
                  </a:lnTo>
                  <a:lnTo>
                    <a:pt x="16763" y="30717"/>
                  </a:lnTo>
                  <a:lnTo>
                    <a:pt x="17684" y="31068"/>
                  </a:lnTo>
                  <a:lnTo>
                    <a:pt x="18079" y="31200"/>
                  </a:lnTo>
                  <a:lnTo>
                    <a:pt x="18386" y="31243"/>
                  </a:lnTo>
                  <a:lnTo>
                    <a:pt x="18781" y="31200"/>
                  </a:lnTo>
                  <a:lnTo>
                    <a:pt x="19220" y="31068"/>
                  </a:lnTo>
                  <a:lnTo>
                    <a:pt x="19790" y="30849"/>
                  </a:lnTo>
                  <a:lnTo>
                    <a:pt x="20493" y="30541"/>
                  </a:lnTo>
                  <a:lnTo>
                    <a:pt x="22072" y="29883"/>
                  </a:lnTo>
                  <a:lnTo>
                    <a:pt x="24354" y="28962"/>
                  </a:lnTo>
                  <a:lnTo>
                    <a:pt x="26811" y="27821"/>
                  </a:lnTo>
                  <a:lnTo>
                    <a:pt x="26855" y="27821"/>
                  </a:lnTo>
                  <a:lnTo>
                    <a:pt x="28347" y="26636"/>
                  </a:lnTo>
                  <a:lnTo>
                    <a:pt x="31068" y="25627"/>
                  </a:lnTo>
                  <a:lnTo>
                    <a:pt x="33437" y="25364"/>
                  </a:lnTo>
                  <a:lnTo>
                    <a:pt x="33525" y="25320"/>
                  </a:lnTo>
                  <a:lnTo>
                    <a:pt x="34095" y="24925"/>
                  </a:lnTo>
                  <a:lnTo>
                    <a:pt x="34139" y="24881"/>
                  </a:lnTo>
                  <a:lnTo>
                    <a:pt x="34578" y="24179"/>
                  </a:lnTo>
                  <a:lnTo>
                    <a:pt x="34622" y="24135"/>
                  </a:lnTo>
                  <a:lnTo>
                    <a:pt x="35149" y="22643"/>
                  </a:lnTo>
                  <a:lnTo>
                    <a:pt x="35500" y="22072"/>
                  </a:lnTo>
                  <a:lnTo>
                    <a:pt x="35500" y="22029"/>
                  </a:lnTo>
                  <a:lnTo>
                    <a:pt x="35587" y="21765"/>
                  </a:lnTo>
                  <a:lnTo>
                    <a:pt x="35587" y="21634"/>
                  </a:lnTo>
                  <a:lnTo>
                    <a:pt x="35500" y="21546"/>
                  </a:lnTo>
                  <a:lnTo>
                    <a:pt x="33086" y="20581"/>
                  </a:lnTo>
                  <a:lnTo>
                    <a:pt x="33042" y="20581"/>
                  </a:lnTo>
                  <a:lnTo>
                    <a:pt x="30848" y="20186"/>
                  </a:lnTo>
                  <a:lnTo>
                    <a:pt x="29664" y="19966"/>
                  </a:lnTo>
                  <a:lnTo>
                    <a:pt x="29225" y="19571"/>
                  </a:lnTo>
                  <a:lnTo>
                    <a:pt x="28918" y="18211"/>
                  </a:lnTo>
                  <a:lnTo>
                    <a:pt x="28479" y="15403"/>
                  </a:lnTo>
                  <a:lnTo>
                    <a:pt x="28040" y="13296"/>
                  </a:lnTo>
                  <a:lnTo>
                    <a:pt x="28040" y="13253"/>
                  </a:lnTo>
                  <a:lnTo>
                    <a:pt x="25934" y="9918"/>
                  </a:lnTo>
                  <a:lnTo>
                    <a:pt x="25934" y="9874"/>
                  </a:lnTo>
                  <a:lnTo>
                    <a:pt x="24047" y="7548"/>
                  </a:lnTo>
                  <a:lnTo>
                    <a:pt x="21984" y="5705"/>
                  </a:lnTo>
                  <a:lnTo>
                    <a:pt x="20098" y="4082"/>
                  </a:lnTo>
                  <a:lnTo>
                    <a:pt x="20054" y="4038"/>
                  </a:lnTo>
                  <a:lnTo>
                    <a:pt x="18737" y="3248"/>
                  </a:lnTo>
                  <a:lnTo>
                    <a:pt x="17816" y="1229"/>
                  </a:lnTo>
                  <a:lnTo>
                    <a:pt x="17377" y="439"/>
                  </a:lnTo>
                  <a:lnTo>
                    <a:pt x="17333" y="396"/>
                  </a:lnTo>
                  <a:lnTo>
                    <a:pt x="16982" y="45"/>
                  </a:lnTo>
                  <a:lnTo>
                    <a:pt x="1693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01" name="Google Shape;14901;p408"/>
            <p:cNvSpPr/>
            <p:nvPr/>
          </p:nvSpPr>
          <p:spPr>
            <a:xfrm>
              <a:off x="2461750" y="3614975"/>
              <a:ext cx="388375" cy="286350"/>
            </a:xfrm>
            <a:custGeom>
              <a:avLst/>
              <a:gdLst/>
              <a:ahLst/>
              <a:cxnLst/>
              <a:rect l="l" t="t" r="r" b="b"/>
              <a:pathLst>
                <a:path w="15535" h="11454" extrusionOk="0">
                  <a:moveTo>
                    <a:pt x="2546" y="351"/>
                  </a:moveTo>
                  <a:lnTo>
                    <a:pt x="5135" y="527"/>
                  </a:lnTo>
                  <a:lnTo>
                    <a:pt x="7504" y="1010"/>
                  </a:lnTo>
                  <a:lnTo>
                    <a:pt x="9786" y="1273"/>
                  </a:lnTo>
                  <a:lnTo>
                    <a:pt x="9830" y="1273"/>
                  </a:lnTo>
                  <a:lnTo>
                    <a:pt x="11761" y="966"/>
                  </a:lnTo>
                  <a:lnTo>
                    <a:pt x="12814" y="1141"/>
                  </a:lnTo>
                  <a:lnTo>
                    <a:pt x="14130" y="1756"/>
                  </a:lnTo>
                  <a:lnTo>
                    <a:pt x="14569" y="2194"/>
                  </a:lnTo>
                  <a:lnTo>
                    <a:pt x="15140" y="3906"/>
                  </a:lnTo>
                  <a:lnTo>
                    <a:pt x="15183" y="4345"/>
                  </a:lnTo>
                  <a:lnTo>
                    <a:pt x="14481" y="5485"/>
                  </a:lnTo>
                  <a:lnTo>
                    <a:pt x="12858" y="7504"/>
                  </a:lnTo>
                  <a:lnTo>
                    <a:pt x="11936" y="8908"/>
                  </a:lnTo>
                  <a:lnTo>
                    <a:pt x="10357" y="9961"/>
                  </a:lnTo>
                  <a:lnTo>
                    <a:pt x="7855" y="10970"/>
                  </a:lnTo>
                  <a:lnTo>
                    <a:pt x="6758" y="11102"/>
                  </a:lnTo>
                  <a:lnTo>
                    <a:pt x="5925" y="11014"/>
                  </a:lnTo>
                  <a:lnTo>
                    <a:pt x="4521" y="10268"/>
                  </a:lnTo>
                  <a:lnTo>
                    <a:pt x="3072" y="9259"/>
                  </a:lnTo>
                  <a:lnTo>
                    <a:pt x="2721" y="8820"/>
                  </a:lnTo>
                  <a:lnTo>
                    <a:pt x="2327" y="6758"/>
                  </a:lnTo>
                  <a:lnTo>
                    <a:pt x="2283" y="6714"/>
                  </a:lnTo>
                  <a:lnTo>
                    <a:pt x="527" y="4081"/>
                  </a:lnTo>
                  <a:lnTo>
                    <a:pt x="352" y="3160"/>
                  </a:lnTo>
                  <a:lnTo>
                    <a:pt x="835" y="2063"/>
                  </a:lnTo>
                  <a:lnTo>
                    <a:pt x="1581" y="878"/>
                  </a:lnTo>
                  <a:lnTo>
                    <a:pt x="2019" y="527"/>
                  </a:lnTo>
                  <a:lnTo>
                    <a:pt x="2546" y="351"/>
                  </a:lnTo>
                  <a:close/>
                  <a:moveTo>
                    <a:pt x="2458" y="0"/>
                  </a:moveTo>
                  <a:lnTo>
                    <a:pt x="1888" y="220"/>
                  </a:lnTo>
                  <a:lnTo>
                    <a:pt x="1844" y="220"/>
                  </a:lnTo>
                  <a:lnTo>
                    <a:pt x="1317" y="615"/>
                  </a:lnTo>
                  <a:lnTo>
                    <a:pt x="1273" y="659"/>
                  </a:lnTo>
                  <a:lnTo>
                    <a:pt x="527" y="1887"/>
                  </a:lnTo>
                  <a:lnTo>
                    <a:pt x="1" y="3072"/>
                  </a:lnTo>
                  <a:lnTo>
                    <a:pt x="1" y="3160"/>
                  </a:lnTo>
                  <a:lnTo>
                    <a:pt x="176" y="4169"/>
                  </a:lnTo>
                  <a:lnTo>
                    <a:pt x="220" y="4213"/>
                  </a:lnTo>
                  <a:lnTo>
                    <a:pt x="1975" y="6846"/>
                  </a:lnTo>
                  <a:lnTo>
                    <a:pt x="2414" y="8952"/>
                  </a:lnTo>
                  <a:lnTo>
                    <a:pt x="2458" y="8996"/>
                  </a:lnTo>
                  <a:lnTo>
                    <a:pt x="2809" y="9479"/>
                  </a:lnTo>
                  <a:lnTo>
                    <a:pt x="2853" y="9522"/>
                  </a:lnTo>
                  <a:lnTo>
                    <a:pt x="4345" y="10576"/>
                  </a:lnTo>
                  <a:lnTo>
                    <a:pt x="5793" y="11365"/>
                  </a:lnTo>
                  <a:lnTo>
                    <a:pt x="5881" y="11365"/>
                  </a:lnTo>
                  <a:lnTo>
                    <a:pt x="6758" y="11453"/>
                  </a:lnTo>
                  <a:lnTo>
                    <a:pt x="7943" y="11321"/>
                  </a:lnTo>
                  <a:lnTo>
                    <a:pt x="7987" y="11321"/>
                  </a:lnTo>
                  <a:lnTo>
                    <a:pt x="10488" y="10312"/>
                  </a:lnTo>
                  <a:lnTo>
                    <a:pt x="10532" y="10268"/>
                  </a:lnTo>
                  <a:lnTo>
                    <a:pt x="12156" y="9215"/>
                  </a:lnTo>
                  <a:lnTo>
                    <a:pt x="12200" y="9127"/>
                  </a:lnTo>
                  <a:lnTo>
                    <a:pt x="13165" y="7679"/>
                  </a:lnTo>
                  <a:lnTo>
                    <a:pt x="14789" y="5705"/>
                  </a:lnTo>
                  <a:lnTo>
                    <a:pt x="14789" y="5661"/>
                  </a:lnTo>
                  <a:lnTo>
                    <a:pt x="15491" y="4476"/>
                  </a:lnTo>
                  <a:lnTo>
                    <a:pt x="15535" y="4388"/>
                  </a:lnTo>
                  <a:lnTo>
                    <a:pt x="15491" y="3862"/>
                  </a:lnTo>
                  <a:lnTo>
                    <a:pt x="15491" y="3818"/>
                  </a:lnTo>
                  <a:lnTo>
                    <a:pt x="14876" y="2019"/>
                  </a:lnTo>
                  <a:lnTo>
                    <a:pt x="14832" y="1975"/>
                  </a:lnTo>
                  <a:lnTo>
                    <a:pt x="14394" y="1492"/>
                  </a:lnTo>
                  <a:lnTo>
                    <a:pt x="14306" y="1448"/>
                  </a:lnTo>
                  <a:lnTo>
                    <a:pt x="12946" y="790"/>
                  </a:lnTo>
                  <a:lnTo>
                    <a:pt x="12902" y="790"/>
                  </a:lnTo>
                  <a:lnTo>
                    <a:pt x="11805" y="615"/>
                  </a:lnTo>
                  <a:lnTo>
                    <a:pt x="11761" y="615"/>
                  </a:lnTo>
                  <a:lnTo>
                    <a:pt x="9830" y="922"/>
                  </a:lnTo>
                  <a:lnTo>
                    <a:pt x="7548" y="659"/>
                  </a:lnTo>
                  <a:lnTo>
                    <a:pt x="5179" y="176"/>
                  </a:lnTo>
                  <a:lnTo>
                    <a:pt x="254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02" name="Google Shape;14902;p408"/>
            <p:cNvSpPr/>
            <p:nvPr/>
          </p:nvSpPr>
          <p:spPr>
            <a:xfrm>
              <a:off x="2519900" y="1399025"/>
              <a:ext cx="942350" cy="1523750"/>
            </a:xfrm>
            <a:custGeom>
              <a:avLst/>
              <a:gdLst/>
              <a:ahLst/>
              <a:cxnLst/>
              <a:rect l="l" t="t" r="r" b="b"/>
              <a:pathLst>
                <a:path w="37694" h="60950" extrusionOk="0">
                  <a:moveTo>
                    <a:pt x="36026" y="0"/>
                  </a:moveTo>
                  <a:lnTo>
                    <a:pt x="35983" y="44"/>
                  </a:lnTo>
                  <a:lnTo>
                    <a:pt x="35939" y="88"/>
                  </a:lnTo>
                  <a:lnTo>
                    <a:pt x="35895" y="132"/>
                  </a:lnTo>
                  <a:lnTo>
                    <a:pt x="35895" y="220"/>
                  </a:lnTo>
                  <a:lnTo>
                    <a:pt x="35895" y="263"/>
                  </a:lnTo>
                  <a:lnTo>
                    <a:pt x="35939" y="307"/>
                  </a:lnTo>
                  <a:lnTo>
                    <a:pt x="36070" y="439"/>
                  </a:lnTo>
                  <a:lnTo>
                    <a:pt x="37080" y="1975"/>
                  </a:lnTo>
                  <a:lnTo>
                    <a:pt x="37299" y="2808"/>
                  </a:lnTo>
                  <a:lnTo>
                    <a:pt x="37343" y="3598"/>
                  </a:lnTo>
                  <a:lnTo>
                    <a:pt x="37036" y="5573"/>
                  </a:lnTo>
                  <a:lnTo>
                    <a:pt x="36904" y="8864"/>
                  </a:lnTo>
                  <a:lnTo>
                    <a:pt x="36641" y="9873"/>
                  </a:lnTo>
                  <a:lnTo>
                    <a:pt x="35851" y="11804"/>
                  </a:lnTo>
                  <a:lnTo>
                    <a:pt x="34578" y="14612"/>
                  </a:lnTo>
                  <a:lnTo>
                    <a:pt x="33394" y="17070"/>
                  </a:lnTo>
                  <a:lnTo>
                    <a:pt x="31112" y="20448"/>
                  </a:lnTo>
                  <a:lnTo>
                    <a:pt x="31112" y="20536"/>
                  </a:lnTo>
                  <a:lnTo>
                    <a:pt x="31156" y="20624"/>
                  </a:lnTo>
                  <a:lnTo>
                    <a:pt x="31507" y="21107"/>
                  </a:lnTo>
                  <a:lnTo>
                    <a:pt x="32472" y="22511"/>
                  </a:lnTo>
                  <a:lnTo>
                    <a:pt x="32867" y="24573"/>
                  </a:lnTo>
                  <a:lnTo>
                    <a:pt x="33525" y="26811"/>
                  </a:lnTo>
                  <a:lnTo>
                    <a:pt x="33613" y="28522"/>
                  </a:lnTo>
                  <a:lnTo>
                    <a:pt x="33657" y="31682"/>
                  </a:lnTo>
                  <a:lnTo>
                    <a:pt x="33657" y="35368"/>
                  </a:lnTo>
                  <a:lnTo>
                    <a:pt x="33437" y="38132"/>
                  </a:lnTo>
                  <a:lnTo>
                    <a:pt x="33130" y="38922"/>
                  </a:lnTo>
                  <a:lnTo>
                    <a:pt x="30805" y="41774"/>
                  </a:lnTo>
                  <a:lnTo>
                    <a:pt x="28391" y="43486"/>
                  </a:lnTo>
                  <a:lnTo>
                    <a:pt x="25495" y="45021"/>
                  </a:lnTo>
                  <a:lnTo>
                    <a:pt x="23301" y="46162"/>
                  </a:lnTo>
                  <a:lnTo>
                    <a:pt x="20098" y="47874"/>
                  </a:lnTo>
                  <a:lnTo>
                    <a:pt x="16895" y="49980"/>
                  </a:lnTo>
                  <a:lnTo>
                    <a:pt x="16017" y="50726"/>
                  </a:lnTo>
                  <a:lnTo>
                    <a:pt x="14042" y="51559"/>
                  </a:lnTo>
                  <a:lnTo>
                    <a:pt x="13998" y="51559"/>
                  </a:lnTo>
                  <a:lnTo>
                    <a:pt x="12682" y="52349"/>
                  </a:lnTo>
                  <a:lnTo>
                    <a:pt x="12638" y="52349"/>
                  </a:lnTo>
                  <a:lnTo>
                    <a:pt x="11146" y="53490"/>
                  </a:lnTo>
                  <a:lnTo>
                    <a:pt x="9128" y="54499"/>
                  </a:lnTo>
                  <a:lnTo>
                    <a:pt x="5222" y="56693"/>
                  </a:lnTo>
                  <a:lnTo>
                    <a:pt x="3335" y="58142"/>
                  </a:lnTo>
                  <a:lnTo>
                    <a:pt x="88" y="60643"/>
                  </a:lnTo>
                  <a:lnTo>
                    <a:pt x="44" y="60687"/>
                  </a:lnTo>
                  <a:lnTo>
                    <a:pt x="1" y="60730"/>
                  </a:lnTo>
                  <a:lnTo>
                    <a:pt x="1" y="60818"/>
                  </a:lnTo>
                  <a:lnTo>
                    <a:pt x="44" y="60862"/>
                  </a:lnTo>
                  <a:lnTo>
                    <a:pt x="88" y="60950"/>
                  </a:lnTo>
                  <a:lnTo>
                    <a:pt x="176" y="60950"/>
                  </a:lnTo>
                  <a:lnTo>
                    <a:pt x="308" y="60906"/>
                  </a:lnTo>
                  <a:lnTo>
                    <a:pt x="3555" y="58405"/>
                  </a:lnTo>
                  <a:lnTo>
                    <a:pt x="5398" y="57001"/>
                  </a:lnTo>
                  <a:lnTo>
                    <a:pt x="9303" y="54807"/>
                  </a:lnTo>
                  <a:lnTo>
                    <a:pt x="11278" y="53797"/>
                  </a:lnTo>
                  <a:lnTo>
                    <a:pt x="11322" y="53797"/>
                  </a:lnTo>
                  <a:lnTo>
                    <a:pt x="12857" y="52613"/>
                  </a:lnTo>
                  <a:lnTo>
                    <a:pt x="14174" y="51867"/>
                  </a:lnTo>
                  <a:lnTo>
                    <a:pt x="16149" y="51033"/>
                  </a:lnTo>
                  <a:lnTo>
                    <a:pt x="16192" y="51033"/>
                  </a:lnTo>
                  <a:lnTo>
                    <a:pt x="17114" y="50243"/>
                  </a:lnTo>
                  <a:lnTo>
                    <a:pt x="20273" y="48181"/>
                  </a:lnTo>
                  <a:lnTo>
                    <a:pt x="23477" y="46469"/>
                  </a:lnTo>
                  <a:lnTo>
                    <a:pt x="25627" y="45328"/>
                  </a:lnTo>
                  <a:lnTo>
                    <a:pt x="28567" y="43793"/>
                  </a:lnTo>
                  <a:lnTo>
                    <a:pt x="28567" y="43749"/>
                  </a:lnTo>
                  <a:lnTo>
                    <a:pt x="31024" y="42037"/>
                  </a:lnTo>
                  <a:lnTo>
                    <a:pt x="31068" y="42037"/>
                  </a:lnTo>
                  <a:lnTo>
                    <a:pt x="33437" y="39141"/>
                  </a:lnTo>
                  <a:lnTo>
                    <a:pt x="33437" y="39054"/>
                  </a:lnTo>
                  <a:lnTo>
                    <a:pt x="33789" y="38220"/>
                  </a:lnTo>
                  <a:lnTo>
                    <a:pt x="33789" y="38176"/>
                  </a:lnTo>
                  <a:lnTo>
                    <a:pt x="34008" y="35412"/>
                  </a:lnTo>
                  <a:lnTo>
                    <a:pt x="34008" y="31682"/>
                  </a:lnTo>
                  <a:lnTo>
                    <a:pt x="33964" y="28522"/>
                  </a:lnTo>
                  <a:lnTo>
                    <a:pt x="33876" y="26767"/>
                  </a:lnTo>
                  <a:lnTo>
                    <a:pt x="33876" y="26723"/>
                  </a:lnTo>
                  <a:lnTo>
                    <a:pt x="33218" y="24529"/>
                  </a:lnTo>
                  <a:lnTo>
                    <a:pt x="32823" y="22423"/>
                  </a:lnTo>
                  <a:lnTo>
                    <a:pt x="32779" y="22335"/>
                  </a:lnTo>
                  <a:lnTo>
                    <a:pt x="31814" y="20887"/>
                  </a:lnTo>
                  <a:lnTo>
                    <a:pt x="31770" y="20887"/>
                  </a:lnTo>
                  <a:lnTo>
                    <a:pt x="31507" y="20536"/>
                  </a:lnTo>
                  <a:lnTo>
                    <a:pt x="33701" y="17245"/>
                  </a:lnTo>
                  <a:lnTo>
                    <a:pt x="33701" y="17201"/>
                  </a:lnTo>
                  <a:lnTo>
                    <a:pt x="34886" y="14744"/>
                  </a:lnTo>
                  <a:lnTo>
                    <a:pt x="36202" y="11936"/>
                  </a:lnTo>
                  <a:lnTo>
                    <a:pt x="36992" y="10005"/>
                  </a:lnTo>
                  <a:lnTo>
                    <a:pt x="36992" y="9961"/>
                  </a:lnTo>
                  <a:lnTo>
                    <a:pt x="37255" y="8908"/>
                  </a:lnTo>
                  <a:lnTo>
                    <a:pt x="37255" y="8864"/>
                  </a:lnTo>
                  <a:lnTo>
                    <a:pt x="37387" y="5617"/>
                  </a:lnTo>
                  <a:lnTo>
                    <a:pt x="37694" y="3642"/>
                  </a:lnTo>
                  <a:lnTo>
                    <a:pt x="37650" y="2765"/>
                  </a:lnTo>
                  <a:lnTo>
                    <a:pt x="37650" y="2721"/>
                  </a:lnTo>
                  <a:lnTo>
                    <a:pt x="37387" y="1843"/>
                  </a:lnTo>
                  <a:lnTo>
                    <a:pt x="36377" y="220"/>
                  </a:lnTo>
                  <a:lnTo>
                    <a:pt x="36334" y="176"/>
                  </a:lnTo>
                  <a:lnTo>
                    <a:pt x="36158" y="44"/>
                  </a:lnTo>
                  <a:lnTo>
                    <a:pt x="3611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03" name="Google Shape;14903;p408"/>
            <p:cNvSpPr/>
            <p:nvPr/>
          </p:nvSpPr>
          <p:spPr>
            <a:xfrm>
              <a:off x="2547325" y="1444000"/>
              <a:ext cx="957725" cy="1504025"/>
            </a:xfrm>
            <a:custGeom>
              <a:avLst/>
              <a:gdLst/>
              <a:ahLst/>
              <a:cxnLst/>
              <a:rect l="l" t="t" r="r" b="b"/>
              <a:pathLst>
                <a:path w="38309" h="60161" extrusionOk="0">
                  <a:moveTo>
                    <a:pt x="36772" y="0"/>
                  </a:moveTo>
                  <a:lnTo>
                    <a:pt x="36685" y="44"/>
                  </a:lnTo>
                  <a:lnTo>
                    <a:pt x="36685" y="88"/>
                  </a:lnTo>
                  <a:lnTo>
                    <a:pt x="36641" y="176"/>
                  </a:lnTo>
                  <a:lnTo>
                    <a:pt x="36685" y="220"/>
                  </a:lnTo>
                  <a:lnTo>
                    <a:pt x="37387" y="1580"/>
                  </a:lnTo>
                  <a:lnTo>
                    <a:pt x="37913" y="3160"/>
                  </a:lnTo>
                  <a:lnTo>
                    <a:pt x="37913" y="4739"/>
                  </a:lnTo>
                  <a:lnTo>
                    <a:pt x="37299" y="7328"/>
                  </a:lnTo>
                  <a:lnTo>
                    <a:pt x="36246" y="10575"/>
                  </a:lnTo>
                  <a:lnTo>
                    <a:pt x="36202" y="10663"/>
                  </a:lnTo>
                  <a:lnTo>
                    <a:pt x="36421" y="13033"/>
                  </a:lnTo>
                  <a:lnTo>
                    <a:pt x="36158" y="15183"/>
                  </a:lnTo>
                  <a:lnTo>
                    <a:pt x="36070" y="17465"/>
                  </a:lnTo>
                  <a:lnTo>
                    <a:pt x="35807" y="20141"/>
                  </a:lnTo>
                  <a:lnTo>
                    <a:pt x="35851" y="20185"/>
                  </a:lnTo>
                  <a:lnTo>
                    <a:pt x="36465" y="22116"/>
                  </a:lnTo>
                  <a:lnTo>
                    <a:pt x="36597" y="25758"/>
                  </a:lnTo>
                  <a:lnTo>
                    <a:pt x="36597" y="25802"/>
                  </a:lnTo>
                  <a:lnTo>
                    <a:pt x="36904" y="27601"/>
                  </a:lnTo>
                  <a:lnTo>
                    <a:pt x="36948" y="29488"/>
                  </a:lnTo>
                  <a:lnTo>
                    <a:pt x="36860" y="32077"/>
                  </a:lnTo>
                  <a:lnTo>
                    <a:pt x="36597" y="34578"/>
                  </a:lnTo>
                  <a:lnTo>
                    <a:pt x="36070" y="36333"/>
                  </a:lnTo>
                  <a:lnTo>
                    <a:pt x="34798" y="38308"/>
                  </a:lnTo>
                  <a:lnTo>
                    <a:pt x="33043" y="41511"/>
                  </a:lnTo>
                  <a:lnTo>
                    <a:pt x="31770" y="42827"/>
                  </a:lnTo>
                  <a:lnTo>
                    <a:pt x="30849" y="43047"/>
                  </a:lnTo>
                  <a:lnTo>
                    <a:pt x="29620" y="43091"/>
                  </a:lnTo>
                  <a:lnTo>
                    <a:pt x="29532" y="43091"/>
                  </a:lnTo>
                  <a:lnTo>
                    <a:pt x="27294" y="44319"/>
                  </a:lnTo>
                  <a:lnTo>
                    <a:pt x="22029" y="46996"/>
                  </a:lnTo>
                  <a:lnTo>
                    <a:pt x="18035" y="49058"/>
                  </a:lnTo>
                  <a:lnTo>
                    <a:pt x="15534" y="50682"/>
                  </a:lnTo>
                  <a:lnTo>
                    <a:pt x="12155" y="52086"/>
                  </a:lnTo>
                  <a:lnTo>
                    <a:pt x="12112" y="52086"/>
                  </a:lnTo>
                  <a:lnTo>
                    <a:pt x="10532" y="53008"/>
                  </a:lnTo>
                  <a:lnTo>
                    <a:pt x="8996" y="53841"/>
                  </a:lnTo>
                  <a:lnTo>
                    <a:pt x="7416" y="54675"/>
                  </a:lnTo>
                  <a:lnTo>
                    <a:pt x="5881" y="55597"/>
                  </a:lnTo>
                  <a:lnTo>
                    <a:pt x="5135" y="56079"/>
                  </a:lnTo>
                  <a:lnTo>
                    <a:pt x="4389" y="56562"/>
                  </a:lnTo>
                  <a:lnTo>
                    <a:pt x="3686" y="57089"/>
                  </a:lnTo>
                  <a:lnTo>
                    <a:pt x="2984" y="57659"/>
                  </a:lnTo>
                  <a:lnTo>
                    <a:pt x="88" y="59853"/>
                  </a:lnTo>
                  <a:lnTo>
                    <a:pt x="44" y="59897"/>
                  </a:lnTo>
                  <a:lnTo>
                    <a:pt x="1" y="59941"/>
                  </a:lnTo>
                  <a:lnTo>
                    <a:pt x="1" y="60028"/>
                  </a:lnTo>
                  <a:lnTo>
                    <a:pt x="44" y="60072"/>
                  </a:lnTo>
                  <a:lnTo>
                    <a:pt x="88" y="60116"/>
                  </a:lnTo>
                  <a:lnTo>
                    <a:pt x="176" y="60160"/>
                  </a:lnTo>
                  <a:lnTo>
                    <a:pt x="308" y="60116"/>
                  </a:lnTo>
                  <a:lnTo>
                    <a:pt x="3204" y="57922"/>
                  </a:lnTo>
                  <a:lnTo>
                    <a:pt x="3906" y="57352"/>
                  </a:lnTo>
                  <a:lnTo>
                    <a:pt x="4608" y="56825"/>
                  </a:lnTo>
                  <a:lnTo>
                    <a:pt x="5354" y="56343"/>
                  </a:lnTo>
                  <a:lnTo>
                    <a:pt x="6100" y="55860"/>
                  </a:lnTo>
                  <a:lnTo>
                    <a:pt x="7592" y="54982"/>
                  </a:lnTo>
                  <a:lnTo>
                    <a:pt x="9128" y="54149"/>
                  </a:lnTo>
                  <a:lnTo>
                    <a:pt x="10707" y="53315"/>
                  </a:lnTo>
                  <a:lnTo>
                    <a:pt x="12287" y="52393"/>
                  </a:lnTo>
                  <a:lnTo>
                    <a:pt x="15666" y="51033"/>
                  </a:lnTo>
                  <a:lnTo>
                    <a:pt x="15710" y="50989"/>
                  </a:lnTo>
                  <a:lnTo>
                    <a:pt x="18211" y="49366"/>
                  </a:lnTo>
                  <a:lnTo>
                    <a:pt x="22160" y="47303"/>
                  </a:lnTo>
                  <a:lnTo>
                    <a:pt x="27470" y="44626"/>
                  </a:lnTo>
                  <a:lnTo>
                    <a:pt x="29664" y="43442"/>
                  </a:lnTo>
                  <a:lnTo>
                    <a:pt x="30892" y="43398"/>
                  </a:lnTo>
                  <a:lnTo>
                    <a:pt x="30936" y="43398"/>
                  </a:lnTo>
                  <a:lnTo>
                    <a:pt x="31902" y="43135"/>
                  </a:lnTo>
                  <a:lnTo>
                    <a:pt x="31989" y="43091"/>
                  </a:lnTo>
                  <a:lnTo>
                    <a:pt x="33306" y="41730"/>
                  </a:lnTo>
                  <a:lnTo>
                    <a:pt x="33350" y="41687"/>
                  </a:lnTo>
                  <a:lnTo>
                    <a:pt x="35105" y="38483"/>
                  </a:lnTo>
                  <a:lnTo>
                    <a:pt x="36377" y="36509"/>
                  </a:lnTo>
                  <a:lnTo>
                    <a:pt x="36377" y="36465"/>
                  </a:lnTo>
                  <a:lnTo>
                    <a:pt x="36904" y="34666"/>
                  </a:lnTo>
                  <a:lnTo>
                    <a:pt x="36904" y="34622"/>
                  </a:lnTo>
                  <a:lnTo>
                    <a:pt x="37211" y="32077"/>
                  </a:lnTo>
                  <a:lnTo>
                    <a:pt x="37299" y="29488"/>
                  </a:lnTo>
                  <a:lnTo>
                    <a:pt x="37211" y="27557"/>
                  </a:lnTo>
                  <a:lnTo>
                    <a:pt x="36948" y="25758"/>
                  </a:lnTo>
                  <a:lnTo>
                    <a:pt x="36816" y="22116"/>
                  </a:lnTo>
                  <a:lnTo>
                    <a:pt x="36816" y="22028"/>
                  </a:lnTo>
                  <a:lnTo>
                    <a:pt x="36158" y="20141"/>
                  </a:lnTo>
                  <a:lnTo>
                    <a:pt x="36421" y="17508"/>
                  </a:lnTo>
                  <a:lnTo>
                    <a:pt x="36509" y="15183"/>
                  </a:lnTo>
                  <a:lnTo>
                    <a:pt x="36772" y="13077"/>
                  </a:lnTo>
                  <a:lnTo>
                    <a:pt x="36772" y="13033"/>
                  </a:lnTo>
                  <a:lnTo>
                    <a:pt x="36597" y="10663"/>
                  </a:lnTo>
                  <a:lnTo>
                    <a:pt x="37650" y="7416"/>
                  </a:lnTo>
                  <a:lnTo>
                    <a:pt x="38264" y="4783"/>
                  </a:lnTo>
                  <a:lnTo>
                    <a:pt x="38308" y="4739"/>
                  </a:lnTo>
                  <a:lnTo>
                    <a:pt x="38264" y="3116"/>
                  </a:lnTo>
                  <a:lnTo>
                    <a:pt x="38264" y="3072"/>
                  </a:lnTo>
                  <a:lnTo>
                    <a:pt x="37738" y="1448"/>
                  </a:lnTo>
                  <a:lnTo>
                    <a:pt x="36992" y="88"/>
                  </a:lnTo>
                  <a:lnTo>
                    <a:pt x="3694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04" name="Google Shape;14904;p408"/>
            <p:cNvSpPr/>
            <p:nvPr/>
          </p:nvSpPr>
          <p:spPr>
            <a:xfrm>
              <a:off x="2816100" y="3080725"/>
              <a:ext cx="767925" cy="218325"/>
            </a:xfrm>
            <a:custGeom>
              <a:avLst/>
              <a:gdLst/>
              <a:ahLst/>
              <a:cxnLst/>
              <a:rect l="l" t="t" r="r" b="b"/>
              <a:pathLst>
                <a:path w="30717" h="8733" extrusionOk="0">
                  <a:moveTo>
                    <a:pt x="11234" y="1"/>
                  </a:moveTo>
                  <a:lnTo>
                    <a:pt x="7899" y="1054"/>
                  </a:lnTo>
                  <a:lnTo>
                    <a:pt x="3555" y="2019"/>
                  </a:lnTo>
                  <a:lnTo>
                    <a:pt x="3511" y="2019"/>
                  </a:lnTo>
                  <a:lnTo>
                    <a:pt x="88" y="4038"/>
                  </a:lnTo>
                  <a:lnTo>
                    <a:pt x="44" y="4082"/>
                  </a:lnTo>
                  <a:lnTo>
                    <a:pt x="0" y="4125"/>
                  </a:lnTo>
                  <a:lnTo>
                    <a:pt x="0" y="4213"/>
                  </a:lnTo>
                  <a:lnTo>
                    <a:pt x="44" y="4257"/>
                  </a:lnTo>
                  <a:lnTo>
                    <a:pt x="88" y="4345"/>
                  </a:lnTo>
                  <a:lnTo>
                    <a:pt x="264" y="4345"/>
                  </a:lnTo>
                  <a:lnTo>
                    <a:pt x="3686" y="2326"/>
                  </a:lnTo>
                  <a:lnTo>
                    <a:pt x="7987" y="1361"/>
                  </a:lnTo>
                  <a:lnTo>
                    <a:pt x="10312" y="659"/>
                  </a:lnTo>
                  <a:lnTo>
                    <a:pt x="11278" y="352"/>
                  </a:lnTo>
                  <a:lnTo>
                    <a:pt x="11497" y="396"/>
                  </a:lnTo>
                  <a:lnTo>
                    <a:pt x="13384" y="2326"/>
                  </a:lnTo>
                  <a:lnTo>
                    <a:pt x="13428" y="2326"/>
                  </a:lnTo>
                  <a:lnTo>
                    <a:pt x="15753" y="4257"/>
                  </a:lnTo>
                  <a:lnTo>
                    <a:pt x="15797" y="4301"/>
                  </a:lnTo>
                  <a:lnTo>
                    <a:pt x="18913" y="5968"/>
                  </a:lnTo>
                  <a:lnTo>
                    <a:pt x="20887" y="6846"/>
                  </a:lnTo>
                  <a:lnTo>
                    <a:pt x="23213" y="7636"/>
                  </a:lnTo>
                  <a:lnTo>
                    <a:pt x="26021" y="8645"/>
                  </a:lnTo>
                  <a:lnTo>
                    <a:pt x="26065" y="8645"/>
                  </a:lnTo>
                  <a:lnTo>
                    <a:pt x="26943" y="8733"/>
                  </a:lnTo>
                  <a:lnTo>
                    <a:pt x="26987" y="8733"/>
                  </a:lnTo>
                  <a:lnTo>
                    <a:pt x="27777" y="8557"/>
                  </a:lnTo>
                  <a:lnTo>
                    <a:pt x="27821" y="8557"/>
                  </a:lnTo>
                  <a:lnTo>
                    <a:pt x="28874" y="7943"/>
                  </a:lnTo>
                  <a:lnTo>
                    <a:pt x="28961" y="7899"/>
                  </a:lnTo>
                  <a:lnTo>
                    <a:pt x="30366" y="5881"/>
                  </a:lnTo>
                  <a:lnTo>
                    <a:pt x="30366" y="5837"/>
                  </a:lnTo>
                  <a:lnTo>
                    <a:pt x="30717" y="5003"/>
                  </a:lnTo>
                  <a:lnTo>
                    <a:pt x="30717" y="4915"/>
                  </a:lnTo>
                  <a:lnTo>
                    <a:pt x="30322" y="3423"/>
                  </a:lnTo>
                  <a:lnTo>
                    <a:pt x="30278" y="3379"/>
                  </a:lnTo>
                  <a:lnTo>
                    <a:pt x="29225" y="1054"/>
                  </a:lnTo>
                  <a:lnTo>
                    <a:pt x="29181" y="1010"/>
                  </a:lnTo>
                  <a:lnTo>
                    <a:pt x="29093" y="966"/>
                  </a:lnTo>
                  <a:lnTo>
                    <a:pt x="28961" y="966"/>
                  </a:lnTo>
                  <a:lnTo>
                    <a:pt x="28918" y="1010"/>
                  </a:lnTo>
                  <a:lnTo>
                    <a:pt x="28874" y="1054"/>
                  </a:lnTo>
                  <a:lnTo>
                    <a:pt x="28874" y="1142"/>
                  </a:lnTo>
                  <a:lnTo>
                    <a:pt x="28874" y="1185"/>
                  </a:lnTo>
                  <a:lnTo>
                    <a:pt x="29971" y="3511"/>
                  </a:lnTo>
                  <a:lnTo>
                    <a:pt x="30366" y="4915"/>
                  </a:lnTo>
                  <a:lnTo>
                    <a:pt x="30058" y="5705"/>
                  </a:lnTo>
                  <a:lnTo>
                    <a:pt x="28698" y="7636"/>
                  </a:lnTo>
                  <a:lnTo>
                    <a:pt x="27689" y="8250"/>
                  </a:lnTo>
                  <a:lnTo>
                    <a:pt x="26943" y="8382"/>
                  </a:lnTo>
                  <a:lnTo>
                    <a:pt x="26153" y="8294"/>
                  </a:lnTo>
                  <a:lnTo>
                    <a:pt x="23301" y="7285"/>
                  </a:lnTo>
                  <a:lnTo>
                    <a:pt x="21019" y="6539"/>
                  </a:lnTo>
                  <a:lnTo>
                    <a:pt x="19044" y="5661"/>
                  </a:lnTo>
                  <a:lnTo>
                    <a:pt x="15973" y="3994"/>
                  </a:lnTo>
                  <a:lnTo>
                    <a:pt x="13647" y="2063"/>
                  </a:lnTo>
                  <a:lnTo>
                    <a:pt x="11672" y="88"/>
                  </a:lnTo>
                  <a:lnTo>
                    <a:pt x="11585" y="45"/>
                  </a:lnTo>
                  <a:lnTo>
                    <a:pt x="1132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05" name="Google Shape;14905;p408"/>
            <p:cNvSpPr/>
            <p:nvPr/>
          </p:nvSpPr>
          <p:spPr>
            <a:xfrm>
              <a:off x="2745875" y="2864625"/>
              <a:ext cx="868875" cy="266600"/>
            </a:xfrm>
            <a:custGeom>
              <a:avLst/>
              <a:gdLst/>
              <a:ahLst/>
              <a:cxnLst/>
              <a:rect l="l" t="t" r="r" b="b"/>
              <a:pathLst>
                <a:path w="34755" h="10664" extrusionOk="0">
                  <a:moveTo>
                    <a:pt x="34535" y="0"/>
                  </a:moveTo>
                  <a:lnTo>
                    <a:pt x="34491" y="44"/>
                  </a:lnTo>
                  <a:lnTo>
                    <a:pt x="34447" y="88"/>
                  </a:lnTo>
                  <a:lnTo>
                    <a:pt x="33438" y="1492"/>
                  </a:lnTo>
                  <a:lnTo>
                    <a:pt x="32034" y="3730"/>
                  </a:lnTo>
                  <a:lnTo>
                    <a:pt x="32034" y="3774"/>
                  </a:lnTo>
                  <a:lnTo>
                    <a:pt x="31419" y="5441"/>
                  </a:lnTo>
                  <a:lnTo>
                    <a:pt x="31419" y="5485"/>
                  </a:lnTo>
                  <a:lnTo>
                    <a:pt x="31156" y="7635"/>
                  </a:lnTo>
                  <a:lnTo>
                    <a:pt x="31112" y="10049"/>
                  </a:lnTo>
                  <a:lnTo>
                    <a:pt x="30937" y="10268"/>
                  </a:lnTo>
                  <a:lnTo>
                    <a:pt x="30454" y="10312"/>
                  </a:lnTo>
                  <a:lnTo>
                    <a:pt x="29971" y="10268"/>
                  </a:lnTo>
                  <a:lnTo>
                    <a:pt x="29489" y="10180"/>
                  </a:lnTo>
                  <a:lnTo>
                    <a:pt x="29006" y="10049"/>
                  </a:lnTo>
                  <a:lnTo>
                    <a:pt x="28523" y="9873"/>
                  </a:lnTo>
                  <a:lnTo>
                    <a:pt x="28041" y="9654"/>
                  </a:lnTo>
                  <a:lnTo>
                    <a:pt x="27558" y="9391"/>
                  </a:lnTo>
                  <a:lnTo>
                    <a:pt x="27119" y="9127"/>
                  </a:lnTo>
                  <a:lnTo>
                    <a:pt x="26241" y="8513"/>
                  </a:lnTo>
                  <a:lnTo>
                    <a:pt x="25452" y="7943"/>
                  </a:lnTo>
                  <a:lnTo>
                    <a:pt x="24750" y="7372"/>
                  </a:lnTo>
                  <a:lnTo>
                    <a:pt x="24179" y="6846"/>
                  </a:lnTo>
                  <a:lnTo>
                    <a:pt x="19308" y="2677"/>
                  </a:lnTo>
                  <a:lnTo>
                    <a:pt x="19264" y="2633"/>
                  </a:lnTo>
                  <a:lnTo>
                    <a:pt x="17992" y="2019"/>
                  </a:lnTo>
                  <a:lnTo>
                    <a:pt x="17948" y="2019"/>
                  </a:lnTo>
                  <a:lnTo>
                    <a:pt x="17246" y="1931"/>
                  </a:lnTo>
                  <a:lnTo>
                    <a:pt x="17158" y="1975"/>
                  </a:lnTo>
                  <a:lnTo>
                    <a:pt x="16500" y="2370"/>
                  </a:lnTo>
                  <a:lnTo>
                    <a:pt x="16456" y="2414"/>
                  </a:lnTo>
                  <a:lnTo>
                    <a:pt x="14789" y="3993"/>
                  </a:lnTo>
                  <a:lnTo>
                    <a:pt x="13604" y="4827"/>
                  </a:lnTo>
                  <a:lnTo>
                    <a:pt x="12331" y="5222"/>
                  </a:lnTo>
                  <a:lnTo>
                    <a:pt x="10313" y="5529"/>
                  </a:lnTo>
                  <a:lnTo>
                    <a:pt x="10269" y="5529"/>
                  </a:lnTo>
                  <a:lnTo>
                    <a:pt x="8338" y="6143"/>
                  </a:lnTo>
                  <a:lnTo>
                    <a:pt x="5925" y="6714"/>
                  </a:lnTo>
                  <a:lnTo>
                    <a:pt x="5881" y="6714"/>
                  </a:lnTo>
                  <a:lnTo>
                    <a:pt x="4126" y="7460"/>
                  </a:lnTo>
                  <a:lnTo>
                    <a:pt x="4082" y="7460"/>
                  </a:lnTo>
                  <a:lnTo>
                    <a:pt x="2063" y="8689"/>
                  </a:lnTo>
                  <a:lnTo>
                    <a:pt x="89" y="10180"/>
                  </a:lnTo>
                  <a:lnTo>
                    <a:pt x="45" y="10224"/>
                  </a:lnTo>
                  <a:lnTo>
                    <a:pt x="1" y="10312"/>
                  </a:lnTo>
                  <a:lnTo>
                    <a:pt x="45" y="10356"/>
                  </a:lnTo>
                  <a:lnTo>
                    <a:pt x="45" y="10444"/>
                  </a:lnTo>
                  <a:lnTo>
                    <a:pt x="89" y="10488"/>
                  </a:lnTo>
                  <a:lnTo>
                    <a:pt x="220" y="10488"/>
                  </a:lnTo>
                  <a:lnTo>
                    <a:pt x="308" y="10444"/>
                  </a:lnTo>
                  <a:lnTo>
                    <a:pt x="2239" y="8996"/>
                  </a:lnTo>
                  <a:lnTo>
                    <a:pt x="4257" y="7767"/>
                  </a:lnTo>
                  <a:lnTo>
                    <a:pt x="6013" y="7065"/>
                  </a:lnTo>
                  <a:lnTo>
                    <a:pt x="8426" y="6495"/>
                  </a:lnTo>
                  <a:lnTo>
                    <a:pt x="10357" y="5880"/>
                  </a:lnTo>
                  <a:lnTo>
                    <a:pt x="12375" y="5529"/>
                  </a:lnTo>
                  <a:lnTo>
                    <a:pt x="12419" y="5529"/>
                  </a:lnTo>
                  <a:lnTo>
                    <a:pt x="13735" y="5178"/>
                  </a:lnTo>
                  <a:lnTo>
                    <a:pt x="13779" y="5134"/>
                  </a:lnTo>
                  <a:lnTo>
                    <a:pt x="15008" y="4300"/>
                  </a:lnTo>
                  <a:lnTo>
                    <a:pt x="15008" y="4257"/>
                  </a:lnTo>
                  <a:lnTo>
                    <a:pt x="16719" y="2677"/>
                  </a:lnTo>
                  <a:lnTo>
                    <a:pt x="17290" y="2282"/>
                  </a:lnTo>
                  <a:lnTo>
                    <a:pt x="17860" y="2370"/>
                  </a:lnTo>
                  <a:lnTo>
                    <a:pt x="19089" y="2940"/>
                  </a:lnTo>
                  <a:lnTo>
                    <a:pt x="23960" y="7153"/>
                  </a:lnTo>
                  <a:lnTo>
                    <a:pt x="24706" y="7767"/>
                  </a:lnTo>
                  <a:lnTo>
                    <a:pt x="25495" y="8425"/>
                  </a:lnTo>
                  <a:lnTo>
                    <a:pt x="26329" y="8996"/>
                  </a:lnTo>
                  <a:lnTo>
                    <a:pt x="27163" y="9566"/>
                  </a:lnTo>
                  <a:lnTo>
                    <a:pt x="27953" y="10005"/>
                  </a:lnTo>
                  <a:lnTo>
                    <a:pt x="28392" y="10180"/>
                  </a:lnTo>
                  <a:lnTo>
                    <a:pt x="28787" y="10356"/>
                  </a:lnTo>
                  <a:lnTo>
                    <a:pt x="29225" y="10488"/>
                  </a:lnTo>
                  <a:lnTo>
                    <a:pt x="29620" y="10575"/>
                  </a:lnTo>
                  <a:lnTo>
                    <a:pt x="30015" y="10619"/>
                  </a:lnTo>
                  <a:lnTo>
                    <a:pt x="30454" y="10663"/>
                  </a:lnTo>
                  <a:lnTo>
                    <a:pt x="31024" y="10575"/>
                  </a:lnTo>
                  <a:lnTo>
                    <a:pt x="31156" y="10532"/>
                  </a:lnTo>
                  <a:lnTo>
                    <a:pt x="31419" y="10224"/>
                  </a:lnTo>
                  <a:lnTo>
                    <a:pt x="31463" y="10137"/>
                  </a:lnTo>
                  <a:lnTo>
                    <a:pt x="31507" y="7635"/>
                  </a:lnTo>
                  <a:lnTo>
                    <a:pt x="31727" y="5573"/>
                  </a:lnTo>
                  <a:lnTo>
                    <a:pt x="32341" y="3906"/>
                  </a:lnTo>
                  <a:lnTo>
                    <a:pt x="33745" y="1712"/>
                  </a:lnTo>
                  <a:lnTo>
                    <a:pt x="34710" y="264"/>
                  </a:lnTo>
                  <a:lnTo>
                    <a:pt x="34754" y="220"/>
                  </a:lnTo>
                  <a:lnTo>
                    <a:pt x="34754" y="132"/>
                  </a:lnTo>
                  <a:lnTo>
                    <a:pt x="34754" y="88"/>
                  </a:lnTo>
                  <a:lnTo>
                    <a:pt x="34667" y="44"/>
                  </a:lnTo>
                  <a:lnTo>
                    <a:pt x="3462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06" name="Google Shape;14906;p408"/>
            <p:cNvSpPr/>
            <p:nvPr/>
          </p:nvSpPr>
          <p:spPr>
            <a:xfrm>
              <a:off x="2680075" y="2663875"/>
              <a:ext cx="923700" cy="403725"/>
            </a:xfrm>
            <a:custGeom>
              <a:avLst/>
              <a:gdLst/>
              <a:ahLst/>
              <a:cxnLst/>
              <a:rect l="l" t="t" r="r" b="b"/>
              <a:pathLst>
                <a:path w="36948" h="16149" extrusionOk="0">
                  <a:moveTo>
                    <a:pt x="34753" y="0"/>
                  </a:moveTo>
                  <a:lnTo>
                    <a:pt x="34666" y="44"/>
                  </a:lnTo>
                  <a:lnTo>
                    <a:pt x="34622" y="88"/>
                  </a:lnTo>
                  <a:lnTo>
                    <a:pt x="34622" y="132"/>
                  </a:lnTo>
                  <a:lnTo>
                    <a:pt x="34622" y="220"/>
                  </a:lnTo>
                  <a:lnTo>
                    <a:pt x="35061" y="1931"/>
                  </a:lnTo>
                  <a:lnTo>
                    <a:pt x="35982" y="5222"/>
                  </a:lnTo>
                  <a:lnTo>
                    <a:pt x="36596" y="7855"/>
                  </a:lnTo>
                  <a:lnTo>
                    <a:pt x="35850" y="8908"/>
                  </a:lnTo>
                  <a:lnTo>
                    <a:pt x="34227" y="10970"/>
                  </a:lnTo>
                  <a:lnTo>
                    <a:pt x="33744" y="11058"/>
                  </a:lnTo>
                  <a:lnTo>
                    <a:pt x="32954" y="10839"/>
                  </a:lnTo>
                  <a:lnTo>
                    <a:pt x="29795" y="9391"/>
                  </a:lnTo>
                  <a:lnTo>
                    <a:pt x="27776" y="8425"/>
                  </a:lnTo>
                  <a:lnTo>
                    <a:pt x="23871" y="6889"/>
                  </a:lnTo>
                  <a:lnTo>
                    <a:pt x="23827" y="6889"/>
                  </a:lnTo>
                  <a:lnTo>
                    <a:pt x="22160" y="6538"/>
                  </a:lnTo>
                  <a:lnTo>
                    <a:pt x="20843" y="6494"/>
                  </a:lnTo>
                  <a:lnTo>
                    <a:pt x="20799" y="6494"/>
                  </a:lnTo>
                  <a:lnTo>
                    <a:pt x="19834" y="6670"/>
                  </a:lnTo>
                  <a:lnTo>
                    <a:pt x="19790" y="6670"/>
                  </a:lnTo>
                  <a:lnTo>
                    <a:pt x="18035" y="7548"/>
                  </a:lnTo>
                  <a:lnTo>
                    <a:pt x="15797" y="8820"/>
                  </a:lnTo>
                  <a:lnTo>
                    <a:pt x="15753" y="8820"/>
                  </a:lnTo>
                  <a:lnTo>
                    <a:pt x="13866" y="10180"/>
                  </a:lnTo>
                  <a:lnTo>
                    <a:pt x="12199" y="10356"/>
                  </a:lnTo>
                  <a:lnTo>
                    <a:pt x="9039" y="10531"/>
                  </a:lnTo>
                  <a:lnTo>
                    <a:pt x="8996" y="10575"/>
                  </a:lnTo>
                  <a:lnTo>
                    <a:pt x="7372" y="11058"/>
                  </a:lnTo>
                  <a:lnTo>
                    <a:pt x="3818" y="12682"/>
                  </a:lnTo>
                  <a:lnTo>
                    <a:pt x="1755" y="14042"/>
                  </a:lnTo>
                  <a:lnTo>
                    <a:pt x="1711" y="14086"/>
                  </a:lnTo>
                  <a:lnTo>
                    <a:pt x="44" y="15885"/>
                  </a:lnTo>
                  <a:lnTo>
                    <a:pt x="44" y="15929"/>
                  </a:lnTo>
                  <a:lnTo>
                    <a:pt x="0" y="15973"/>
                  </a:lnTo>
                  <a:lnTo>
                    <a:pt x="44" y="16060"/>
                  </a:lnTo>
                  <a:lnTo>
                    <a:pt x="88" y="16104"/>
                  </a:lnTo>
                  <a:lnTo>
                    <a:pt x="176" y="16148"/>
                  </a:lnTo>
                  <a:lnTo>
                    <a:pt x="263" y="16148"/>
                  </a:lnTo>
                  <a:lnTo>
                    <a:pt x="307" y="16104"/>
                  </a:lnTo>
                  <a:lnTo>
                    <a:pt x="1975" y="14349"/>
                  </a:lnTo>
                  <a:lnTo>
                    <a:pt x="3993" y="12989"/>
                  </a:lnTo>
                  <a:lnTo>
                    <a:pt x="7504" y="11409"/>
                  </a:lnTo>
                  <a:lnTo>
                    <a:pt x="9083" y="10882"/>
                  </a:lnTo>
                  <a:lnTo>
                    <a:pt x="12199" y="10707"/>
                  </a:lnTo>
                  <a:lnTo>
                    <a:pt x="13954" y="10531"/>
                  </a:lnTo>
                  <a:lnTo>
                    <a:pt x="14042" y="10488"/>
                  </a:lnTo>
                  <a:lnTo>
                    <a:pt x="15973" y="9083"/>
                  </a:lnTo>
                  <a:lnTo>
                    <a:pt x="18167" y="7855"/>
                  </a:lnTo>
                  <a:lnTo>
                    <a:pt x="19922" y="7021"/>
                  </a:lnTo>
                  <a:lnTo>
                    <a:pt x="20843" y="6845"/>
                  </a:lnTo>
                  <a:lnTo>
                    <a:pt x="22116" y="6889"/>
                  </a:lnTo>
                  <a:lnTo>
                    <a:pt x="23739" y="7240"/>
                  </a:lnTo>
                  <a:lnTo>
                    <a:pt x="27645" y="8732"/>
                  </a:lnTo>
                  <a:lnTo>
                    <a:pt x="29663" y="9698"/>
                  </a:lnTo>
                  <a:lnTo>
                    <a:pt x="32823" y="11146"/>
                  </a:lnTo>
                  <a:lnTo>
                    <a:pt x="32867" y="11190"/>
                  </a:lnTo>
                  <a:lnTo>
                    <a:pt x="33700" y="11409"/>
                  </a:lnTo>
                  <a:lnTo>
                    <a:pt x="33788" y="11409"/>
                  </a:lnTo>
                  <a:lnTo>
                    <a:pt x="34359" y="11277"/>
                  </a:lnTo>
                  <a:lnTo>
                    <a:pt x="34446" y="11233"/>
                  </a:lnTo>
                  <a:lnTo>
                    <a:pt x="36158" y="9127"/>
                  </a:lnTo>
                  <a:lnTo>
                    <a:pt x="36947" y="7986"/>
                  </a:lnTo>
                  <a:lnTo>
                    <a:pt x="36947" y="7899"/>
                  </a:lnTo>
                  <a:lnTo>
                    <a:pt x="36947" y="7855"/>
                  </a:lnTo>
                  <a:lnTo>
                    <a:pt x="36333" y="5134"/>
                  </a:lnTo>
                  <a:lnTo>
                    <a:pt x="35368" y="1843"/>
                  </a:lnTo>
                  <a:lnTo>
                    <a:pt x="34929" y="132"/>
                  </a:lnTo>
                  <a:lnTo>
                    <a:pt x="34929" y="88"/>
                  </a:lnTo>
                  <a:lnTo>
                    <a:pt x="34885" y="44"/>
                  </a:lnTo>
                  <a:lnTo>
                    <a:pt x="3479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07" name="Google Shape;14907;p408"/>
            <p:cNvSpPr/>
            <p:nvPr/>
          </p:nvSpPr>
          <p:spPr>
            <a:xfrm>
              <a:off x="2627400" y="2363275"/>
              <a:ext cx="931400" cy="657150"/>
            </a:xfrm>
            <a:custGeom>
              <a:avLst/>
              <a:gdLst/>
              <a:ahLst/>
              <a:cxnLst/>
              <a:rect l="l" t="t" r="r" b="b"/>
              <a:pathLst>
                <a:path w="37256" h="26286" extrusionOk="0">
                  <a:moveTo>
                    <a:pt x="36992" y="1"/>
                  </a:moveTo>
                  <a:lnTo>
                    <a:pt x="36948" y="45"/>
                  </a:lnTo>
                  <a:lnTo>
                    <a:pt x="36904" y="133"/>
                  </a:lnTo>
                  <a:lnTo>
                    <a:pt x="36466" y="2283"/>
                  </a:lnTo>
                  <a:lnTo>
                    <a:pt x="36466" y="2327"/>
                  </a:lnTo>
                  <a:lnTo>
                    <a:pt x="36422" y="4564"/>
                  </a:lnTo>
                  <a:lnTo>
                    <a:pt x="36290" y="9040"/>
                  </a:lnTo>
                  <a:lnTo>
                    <a:pt x="36334" y="12507"/>
                  </a:lnTo>
                  <a:lnTo>
                    <a:pt x="36334" y="12551"/>
                  </a:lnTo>
                  <a:lnTo>
                    <a:pt x="36597" y="13692"/>
                  </a:lnTo>
                  <a:lnTo>
                    <a:pt x="36158" y="14657"/>
                  </a:lnTo>
                  <a:lnTo>
                    <a:pt x="34930" y="15271"/>
                  </a:lnTo>
                  <a:lnTo>
                    <a:pt x="33394" y="15622"/>
                  </a:lnTo>
                  <a:lnTo>
                    <a:pt x="31683" y="15842"/>
                  </a:lnTo>
                  <a:lnTo>
                    <a:pt x="29971" y="15315"/>
                  </a:lnTo>
                  <a:lnTo>
                    <a:pt x="27294" y="14262"/>
                  </a:lnTo>
                  <a:lnTo>
                    <a:pt x="26110" y="13253"/>
                  </a:lnTo>
                  <a:lnTo>
                    <a:pt x="26022" y="13209"/>
                  </a:lnTo>
                  <a:lnTo>
                    <a:pt x="25890" y="13253"/>
                  </a:lnTo>
                  <a:lnTo>
                    <a:pt x="25276" y="13779"/>
                  </a:lnTo>
                  <a:lnTo>
                    <a:pt x="24179" y="14306"/>
                  </a:lnTo>
                  <a:lnTo>
                    <a:pt x="21502" y="15491"/>
                  </a:lnTo>
                  <a:lnTo>
                    <a:pt x="18826" y="16632"/>
                  </a:lnTo>
                  <a:lnTo>
                    <a:pt x="16851" y="17597"/>
                  </a:lnTo>
                  <a:lnTo>
                    <a:pt x="13823" y="19528"/>
                  </a:lnTo>
                  <a:lnTo>
                    <a:pt x="12200" y="19572"/>
                  </a:lnTo>
                  <a:lnTo>
                    <a:pt x="9435" y="19791"/>
                  </a:lnTo>
                  <a:lnTo>
                    <a:pt x="9391" y="19791"/>
                  </a:lnTo>
                  <a:lnTo>
                    <a:pt x="8426" y="20186"/>
                  </a:lnTo>
                  <a:lnTo>
                    <a:pt x="6495" y="21063"/>
                  </a:lnTo>
                  <a:lnTo>
                    <a:pt x="4520" y="22160"/>
                  </a:lnTo>
                  <a:lnTo>
                    <a:pt x="4477" y="22160"/>
                  </a:lnTo>
                  <a:lnTo>
                    <a:pt x="2634" y="23477"/>
                  </a:lnTo>
                  <a:lnTo>
                    <a:pt x="45" y="25978"/>
                  </a:lnTo>
                  <a:lnTo>
                    <a:pt x="1" y="26022"/>
                  </a:lnTo>
                  <a:lnTo>
                    <a:pt x="1" y="26066"/>
                  </a:lnTo>
                  <a:lnTo>
                    <a:pt x="1" y="26154"/>
                  </a:lnTo>
                  <a:lnTo>
                    <a:pt x="45" y="26197"/>
                  </a:lnTo>
                  <a:lnTo>
                    <a:pt x="89" y="26241"/>
                  </a:lnTo>
                  <a:lnTo>
                    <a:pt x="176" y="26285"/>
                  </a:lnTo>
                  <a:lnTo>
                    <a:pt x="220" y="26241"/>
                  </a:lnTo>
                  <a:lnTo>
                    <a:pt x="264" y="26197"/>
                  </a:lnTo>
                  <a:lnTo>
                    <a:pt x="2853" y="23740"/>
                  </a:lnTo>
                  <a:lnTo>
                    <a:pt x="4696" y="22468"/>
                  </a:lnTo>
                  <a:lnTo>
                    <a:pt x="6671" y="21371"/>
                  </a:lnTo>
                  <a:lnTo>
                    <a:pt x="8557" y="20493"/>
                  </a:lnTo>
                  <a:lnTo>
                    <a:pt x="9479" y="20142"/>
                  </a:lnTo>
                  <a:lnTo>
                    <a:pt x="12243" y="19923"/>
                  </a:lnTo>
                  <a:lnTo>
                    <a:pt x="13867" y="19879"/>
                  </a:lnTo>
                  <a:lnTo>
                    <a:pt x="13955" y="19835"/>
                  </a:lnTo>
                  <a:lnTo>
                    <a:pt x="17026" y="17904"/>
                  </a:lnTo>
                  <a:lnTo>
                    <a:pt x="18957" y="16939"/>
                  </a:lnTo>
                  <a:lnTo>
                    <a:pt x="21634" y="15798"/>
                  </a:lnTo>
                  <a:lnTo>
                    <a:pt x="24354" y="14613"/>
                  </a:lnTo>
                  <a:lnTo>
                    <a:pt x="25452" y="14087"/>
                  </a:lnTo>
                  <a:lnTo>
                    <a:pt x="25495" y="14087"/>
                  </a:lnTo>
                  <a:lnTo>
                    <a:pt x="26022" y="13604"/>
                  </a:lnTo>
                  <a:lnTo>
                    <a:pt x="27119" y="14525"/>
                  </a:lnTo>
                  <a:lnTo>
                    <a:pt x="27163" y="14569"/>
                  </a:lnTo>
                  <a:lnTo>
                    <a:pt x="29840" y="15666"/>
                  </a:lnTo>
                  <a:lnTo>
                    <a:pt x="31595" y="16193"/>
                  </a:lnTo>
                  <a:lnTo>
                    <a:pt x="31683" y="16193"/>
                  </a:lnTo>
                  <a:lnTo>
                    <a:pt x="33438" y="15973"/>
                  </a:lnTo>
                  <a:lnTo>
                    <a:pt x="33482" y="15973"/>
                  </a:lnTo>
                  <a:lnTo>
                    <a:pt x="35061" y="15622"/>
                  </a:lnTo>
                  <a:lnTo>
                    <a:pt x="35061" y="15578"/>
                  </a:lnTo>
                  <a:lnTo>
                    <a:pt x="36378" y="14964"/>
                  </a:lnTo>
                  <a:lnTo>
                    <a:pt x="36466" y="14876"/>
                  </a:lnTo>
                  <a:lnTo>
                    <a:pt x="36904" y="13779"/>
                  </a:lnTo>
                  <a:lnTo>
                    <a:pt x="36948" y="13692"/>
                  </a:lnTo>
                  <a:lnTo>
                    <a:pt x="36685" y="12507"/>
                  </a:lnTo>
                  <a:lnTo>
                    <a:pt x="36641" y="9040"/>
                  </a:lnTo>
                  <a:lnTo>
                    <a:pt x="36773" y="4564"/>
                  </a:lnTo>
                  <a:lnTo>
                    <a:pt x="36817" y="2327"/>
                  </a:lnTo>
                  <a:lnTo>
                    <a:pt x="37255" y="176"/>
                  </a:lnTo>
                  <a:lnTo>
                    <a:pt x="37255" y="133"/>
                  </a:lnTo>
                  <a:lnTo>
                    <a:pt x="37255" y="45"/>
                  </a:lnTo>
                  <a:lnTo>
                    <a:pt x="3721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08" name="Google Shape;14908;p408"/>
            <p:cNvSpPr/>
            <p:nvPr/>
          </p:nvSpPr>
          <p:spPr>
            <a:xfrm>
              <a:off x="3319625" y="1408900"/>
              <a:ext cx="345575" cy="2234625"/>
            </a:xfrm>
            <a:custGeom>
              <a:avLst/>
              <a:gdLst/>
              <a:ahLst/>
              <a:cxnLst/>
              <a:rect l="l" t="t" r="r" b="b"/>
              <a:pathLst>
                <a:path w="13823" h="89385" extrusionOk="0">
                  <a:moveTo>
                    <a:pt x="8382" y="0"/>
                  </a:moveTo>
                  <a:lnTo>
                    <a:pt x="8294" y="44"/>
                  </a:lnTo>
                  <a:lnTo>
                    <a:pt x="8250" y="88"/>
                  </a:lnTo>
                  <a:lnTo>
                    <a:pt x="8250" y="176"/>
                  </a:lnTo>
                  <a:lnTo>
                    <a:pt x="8250" y="219"/>
                  </a:lnTo>
                  <a:lnTo>
                    <a:pt x="8294" y="263"/>
                  </a:lnTo>
                  <a:lnTo>
                    <a:pt x="9961" y="2413"/>
                  </a:lnTo>
                  <a:lnTo>
                    <a:pt x="11190" y="3467"/>
                  </a:lnTo>
                  <a:lnTo>
                    <a:pt x="11278" y="3510"/>
                  </a:lnTo>
                  <a:lnTo>
                    <a:pt x="12814" y="4037"/>
                  </a:lnTo>
                  <a:lnTo>
                    <a:pt x="13165" y="4344"/>
                  </a:lnTo>
                  <a:lnTo>
                    <a:pt x="13340" y="4959"/>
                  </a:lnTo>
                  <a:lnTo>
                    <a:pt x="13472" y="6450"/>
                  </a:lnTo>
                  <a:lnTo>
                    <a:pt x="13340" y="7504"/>
                  </a:lnTo>
                  <a:lnTo>
                    <a:pt x="12726" y="9347"/>
                  </a:lnTo>
                  <a:lnTo>
                    <a:pt x="12068" y="12067"/>
                  </a:lnTo>
                  <a:lnTo>
                    <a:pt x="11629" y="14656"/>
                  </a:lnTo>
                  <a:lnTo>
                    <a:pt x="11629" y="14700"/>
                  </a:lnTo>
                  <a:lnTo>
                    <a:pt x="11497" y="17069"/>
                  </a:lnTo>
                  <a:lnTo>
                    <a:pt x="11453" y="19702"/>
                  </a:lnTo>
                  <a:lnTo>
                    <a:pt x="11102" y="24573"/>
                  </a:lnTo>
                  <a:lnTo>
                    <a:pt x="11102" y="24617"/>
                  </a:lnTo>
                  <a:lnTo>
                    <a:pt x="11322" y="26416"/>
                  </a:lnTo>
                  <a:lnTo>
                    <a:pt x="11322" y="26460"/>
                  </a:lnTo>
                  <a:lnTo>
                    <a:pt x="12111" y="29575"/>
                  </a:lnTo>
                  <a:lnTo>
                    <a:pt x="12857" y="32647"/>
                  </a:lnTo>
                  <a:lnTo>
                    <a:pt x="12770" y="33525"/>
                  </a:lnTo>
                  <a:lnTo>
                    <a:pt x="11804" y="35631"/>
                  </a:lnTo>
                  <a:lnTo>
                    <a:pt x="10663" y="38527"/>
                  </a:lnTo>
                  <a:lnTo>
                    <a:pt x="10268" y="40545"/>
                  </a:lnTo>
                  <a:lnTo>
                    <a:pt x="10268" y="40589"/>
                  </a:lnTo>
                  <a:lnTo>
                    <a:pt x="10181" y="42696"/>
                  </a:lnTo>
                  <a:lnTo>
                    <a:pt x="10049" y="47654"/>
                  </a:lnTo>
                  <a:lnTo>
                    <a:pt x="10181" y="49760"/>
                  </a:lnTo>
                  <a:lnTo>
                    <a:pt x="10663" y="52174"/>
                  </a:lnTo>
                  <a:lnTo>
                    <a:pt x="11453" y="55070"/>
                  </a:lnTo>
                  <a:lnTo>
                    <a:pt x="12375" y="58493"/>
                  </a:lnTo>
                  <a:lnTo>
                    <a:pt x="12331" y="58887"/>
                  </a:lnTo>
                  <a:lnTo>
                    <a:pt x="11497" y="60204"/>
                  </a:lnTo>
                  <a:lnTo>
                    <a:pt x="10268" y="62135"/>
                  </a:lnTo>
                  <a:lnTo>
                    <a:pt x="10225" y="62178"/>
                  </a:lnTo>
                  <a:lnTo>
                    <a:pt x="9742" y="63627"/>
                  </a:lnTo>
                  <a:lnTo>
                    <a:pt x="9698" y="63670"/>
                  </a:lnTo>
                  <a:lnTo>
                    <a:pt x="9347" y="67620"/>
                  </a:lnTo>
                  <a:lnTo>
                    <a:pt x="9347" y="67707"/>
                  </a:lnTo>
                  <a:lnTo>
                    <a:pt x="9479" y="68234"/>
                  </a:lnTo>
                  <a:lnTo>
                    <a:pt x="9479" y="68278"/>
                  </a:lnTo>
                  <a:lnTo>
                    <a:pt x="10576" y="70603"/>
                  </a:lnTo>
                  <a:lnTo>
                    <a:pt x="12638" y="74948"/>
                  </a:lnTo>
                  <a:lnTo>
                    <a:pt x="12287" y="75957"/>
                  </a:lnTo>
                  <a:lnTo>
                    <a:pt x="10400" y="77186"/>
                  </a:lnTo>
                  <a:lnTo>
                    <a:pt x="8557" y="78546"/>
                  </a:lnTo>
                  <a:lnTo>
                    <a:pt x="6275" y="80433"/>
                  </a:lnTo>
                  <a:lnTo>
                    <a:pt x="5968" y="80477"/>
                  </a:lnTo>
                  <a:lnTo>
                    <a:pt x="5880" y="80520"/>
                  </a:lnTo>
                  <a:lnTo>
                    <a:pt x="3642" y="82714"/>
                  </a:lnTo>
                  <a:lnTo>
                    <a:pt x="2326" y="84119"/>
                  </a:lnTo>
                  <a:lnTo>
                    <a:pt x="2282" y="84206"/>
                  </a:lnTo>
                  <a:lnTo>
                    <a:pt x="1405" y="86269"/>
                  </a:lnTo>
                  <a:lnTo>
                    <a:pt x="44" y="89121"/>
                  </a:lnTo>
                  <a:lnTo>
                    <a:pt x="0" y="89209"/>
                  </a:lnTo>
                  <a:lnTo>
                    <a:pt x="44" y="89253"/>
                  </a:lnTo>
                  <a:lnTo>
                    <a:pt x="44" y="89340"/>
                  </a:lnTo>
                  <a:lnTo>
                    <a:pt x="132" y="89384"/>
                  </a:lnTo>
                  <a:lnTo>
                    <a:pt x="176" y="89384"/>
                  </a:lnTo>
                  <a:lnTo>
                    <a:pt x="308" y="89340"/>
                  </a:lnTo>
                  <a:lnTo>
                    <a:pt x="351" y="89296"/>
                  </a:lnTo>
                  <a:lnTo>
                    <a:pt x="1712" y="86400"/>
                  </a:lnTo>
                  <a:lnTo>
                    <a:pt x="2589" y="84338"/>
                  </a:lnTo>
                  <a:lnTo>
                    <a:pt x="3906" y="82934"/>
                  </a:lnTo>
                  <a:lnTo>
                    <a:pt x="6056" y="80828"/>
                  </a:lnTo>
                  <a:lnTo>
                    <a:pt x="6363" y="80784"/>
                  </a:lnTo>
                  <a:lnTo>
                    <a:pt x="6451" y="80740"/>
                  </a:lnTo>
                  <a:lnTo>
                    <a:pt x="8777" y="78809"/>
                  </a:lnTo>
                  <a:lnTo>
                    <a:pt x="10619" y="77449"/>
                  </a:lnTo>
                  <a:lnTo>
                    <a:pt x="12550" y="76220"/>
                  </a:lnTo>
                  <a:lnTo>
                    <a:pt x="12638" y="76132"/>
                  </a:lnTo>
                  <a:lnTo>
                    <a:pt x="12989" y="74992"/>
                  </a:lnTo>
                  <a:lnTo>
                    <a:pt x="12989" y="74860"/>
                  </a:lnTo>
                  <a:lnTo>
                    <a:pt x="10883" y="70472"/>
                  </a:lnTo>
                  <a:lnTo>
                    <a:pt x="9786" y="68146"/>
                  </a:lnTo>
                  <a:lnTo>
                    <a:pt x="9698" y="67620"/>
                  </a:lnTo>
                  <a:lnTo>
                    <a:pt x="10049" y="63714"/>
                  </a:lnTo>
                  <a:lnTo>
                    <a:pt x="10576" y="62310"/>
                  </a:lnTo>
                  <a:lnTo>
                    <a:pt x="11760" y="60379"/>
                  </a:lnTo>
                  <a:lnTo>
                    <a:pt x="12638" y="59063"/>
                  </a:lnTo>
                  <a:lnTo>
                    <a:pt x="12682" y="58975"/>
                  </a:lnTo>
                  <a:lnTo>
                    <a:pt x="12726" y="58493"/>
                  </a:lnTo>
                  <a:lnTo>
                    <a:pt x="12726" y="58449"/>
                  </a:lnTo>
                  <a:lnTo>
                    <a:pt x="11760" y="54938"/>
                  </a:lnTo>
                  <a:lnTo>
                    <a:pt x="11014" y="52086"/>
                  </a:lnTo>
                  <a:lnTo>
                    <a:pt x="10532" y="49716"/>
                  </a:lnTo>
                  <a:lnTo>
                    <a:pt x="10400" y="47654"/>
                  </a:lnTo>
                  <a:lnTo>
                    <a:pt x="10532" y="42739"/>
                  </a:lnTo>
                  <a:lnTo>
                    <a:pt x="10619" y="40589"/>
                  </a:lnTo>
                  <a:lnTo>
                    <a:pt x="11014" y="38615"/>
                  </a:lnTo>
                  <a:lnTo>
                    <a:pt x="12111" y="35763"/>
                  </a:lnTo>
                  <a:lnTo>
                    <a:pt x="13077" y="33656"/>
                  </a:lnTo>
                  <a:lnTo>
                    <a:pt x="13077" y="33612"/>
                  </a:lnTo>
                  <a:lnTo>
                    <a:pt x="13208" y="32647"/>
                  </a:lnTo>
                  <a:lnTo>
                    <a:pt x="13208" y="32603"/>
                  </a:lnTo>
                  <a:lnTo>
                    <a:pt x="12462" y="29488"/>
                  </a:lnTo>
                  <a:lnTo>
                    <a:pt x="11673" y="26372"/>
                  </a:lnTo>
                  <a:lnTo>
                    <a:pt x="11453" y="24573"/>
                  </a:lnTo>
                  <a:lnTo>
                    <a:pt x="11804" y="19702"/>
                  </a:lnTo>
                  <a:lnTo>
                    <a:pt x="11848" y="17113"/>
                  </a:lnTo>
                  <a:lnTo>
                    <a:pt x="11980" y="14700"/>
                  </a:lnTo>
                  <a:lnTo>
                    <a:pt x="12419" y="12111"/>
                  </a:lnTo>
                  <a:lnTo>
                    <a:pt x="13077" y="9434"/>
                  </a:lnTo>
                  <a:lnTo>
                    <a:pt x="13647" y="7591"/>
                  </a:lnTo>
                  <a:lnTo>
                    <a:pt x="13647" y="7547"/>
                  </a:lnTo>
                  <a:lnTo>
                    <a:pt x="13823" y="6494"/>
                  </a:lnTo>
                  <a:lnTo>
                    <a:pt x="13823" y="6450"/>
                  </a:lnTo>
                  <a:lnTo>
                    <a:pt x="13691" y="4915"/>
                  </a:lnTo>
                  <a:lnTo>
                    <a:pt x="13691" y="4871"/>
                  </a:lnTo>
                  <a:lnTo>
                    <a:pt x="13472" y="4213"/>
                  </a:lnTo>
                  <a:lnTo>
                    <a:pt x="13428" y="4125"/>
                  </a:lnTo>
                  <a:lnTo>
                    <a:pt x="13033" y="3730"/>
                  </a:lnTo>
                  <a:lnTo>
                    <a:pt x="12945" y="3686"/>
                  </a:lnTo>
                  <a:lnTo>
                    <a:pt x="11409" y="3203"/>
                  </a:lnTo>
                  <a:lnTo>
                    <a:pt x="10225" y="2150"/>
                  </a:lnTo>
                  <a:lnTo>
                    <a:pt x="8557" y="88"/>
                  </a:lnTo>
                  <a:lnTo>
                    <a:pt x="851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09" name="Google Shape;14909;p408"/>
            <p:cNvSpPr/>
            <p:nvPr/>
          </p:nvSpPr>
          <p:spPr>
            <a:xfrm>
              <a:off x="2895075" y="3238700"/>
              <a:ext cx="385075" cy="337900"/>
            </a:xfrm>
            <a:custGeom>
              <a:avLst/>
              <a:gdLst/>
              <a:ahLst/>
              <a:cxnLst/>
              <a:rect l="l" t="t" r="r" b="b"/>
              <a:pathLst>
                <a:path w="15403" h="13516" extrusionOk="0">
                  <a:moveTo>
                    <a:pt x="7197" y="0"/>
                  </a:moveTo>
                  <a:lnTo>
                    <a:pt x="2677" y="483"/>
                  </a:lnTo>
                  <a:lnTo>
                    <a:pt x="176" y="527"/>
                  </a:lnTo>
                  <a:lnTo>
                    <a:pt x="132" y="527"/>
                  </a:lnTo>
                  <a:lnTo>
                    <a:pt x="45" y="571"/>
                  </a:lnTo>
                  <a:lnTo>
                    <a:pt x="1" y="659"/>
                  </a:lnTo>
                  <a:lnTo>
                    <a:pt x="1" y="703"/>
                  </a:lnTo>
                  <a:lnTo>
                    <a:pt x="45" y="790"/>
                  </a:lnTo>
                  <a:lnTo>
                    <a:pt x="45" y="834"/>
                  </a:lnTo>
                  <a:lnTo>
                    <a:pt x="132" y="878"/>
                  </a:lnTo>
                  <a:lnTo>
                    <a:pt x="176" y="878"/>
                  </a:lnTo>
                  <a:lnTo>
                    <a:pt x="2721" y="834"/>
                  </a:lnTo>
                  <a:lnTo>
                    <a:pt x="7197" y="351"/>
                  </a:lnTo>
                  <a:lnTo>
                    <a:pt x="7548" y="615"/>
                  </a:lnTo>
                  <a:lnTo>
                    <a:pt x="8470" y="1448"/>
                  </a:lnTo>
                  <a:lnTo>
                    <a:pt x="10005" y="2940"/>
                  </a:lnTo>
                  <a:lnTo>
                    <a:pt x="11805" y="4783"/>
                  </a:lnTo>
                  <a:lnTo>
                    <a:pt x="14525" y="7943"/>
                  </a:lnTo>
                  <a:lnTo>
                    <a:pt x="15052" y="9128"/>
                  </a:lnTo>
                  <a:lnTo>
                    <a:pt x="14964" y="10619"/>
                  </a:lnTo>
                  <a:lnTo>
                    <a:pt x="14042" y="13252"/>
                  </a:lnTo>
                  <a:lnTo>
                    <a:pt x="13999" y="13340"/>
                  </a:lnTo>
                  <a:lnTo>
                    <a:pt x="14042" y="13384"/>
                  </a:lnTo>
                  <a:lnTo>
                    <a:pt x="14086" y="13428"/>
                  </a:lnTo>
                  <a:lnTo>
                    <a:pt x="14130" y="13472"/>
                  </a:lnTo>
                  <a:lnTo>
                    <a:pt x="14174" y="13516"/>
                  </a:lnTo>
                  <a:lnTo>
                    <a:pt x="14306" y="13472"/>
                  </a:lnTo>
                  <a:lnTo>
                    <a:pt x="14350" y="13384"/>
                  </a:lnTo>
                  <a:lnTo>
                    <a:pt x="15271" y="10707"/>
                  </a:lnTo>
                  <a:lnTo>
                    <a:pt x="15315" y="10663"/>
                  </a:lnTo>
                  <a:lnTo>
                    <a:pt x="15403" y="9128"/>
                  </a:lnTo>
                  <a:lnTo>
                    <a:pt x="15359" y="9040"/>
                  </a:lnTo>
                  <a:lnTo>
                    <a:pt x="14832" y="7767"/>
                  </a:lnTo>
                  <a:lnTo>
                    <a:pt x="14788" y="7723"/>
                  </a:lnTo>
                  <a:lnTo>
                    <a:pt x="12068" y="4520"/>
                  </a:lnTo>
                  <a:lnTo>
                    <a:pt x="10269" y="2721"/>
                  </a:lnTo>
                  <a:lnTo>
                    <a:pt x="8689" y="1185"/>
                  </a:lnTo>
                  <a:lnTo>
                    <a:pt x="7767" y="351"/>
                  </a:lnTo>
                  <a:lnTo>
                    <a:pt x="7329" y="44"/>
                  </a:lnTo>
                  <a:lnTo>
                    <a:pt x="719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10" name="Google Shape;14910;p408"/>
            <p:cNvSpPr/>
            <p:nvPr/>
          </p:nvSpPr>
          <p:spPr>
            <a:xfrm>
              <a:off x="2931275" y="3283675"/>
              <a:ext cx="242475" cy="218325"/>
            </a:xfrm>
            <a:custGeom>
              <a:avLst/>
              <a:gdLst/>
              <a:ahLst/>
              <a:cxnLst/>
              <a:rect l="l" t="t" r="r" b="b"/>
              <a:pathLst>
                <a:path w="9699" h="8733" extrusionOk="0">
                  <a:moveTo>
                    <a:pt x="1624" y="1"/>
                  </a:moveTo>
                  <a:lnTo>
                    <a:pt x="176" y="44"/>
                  </a:lnTo>
                  <a:lnTo>
                    <a:pt x="132" y="88"/>
                  </a:lnTo>
                  <a:lnTo>
                    <a:pt x="45" y="88"/>
                  </a:lnTo>
                  <a:lnTo>
                    <a:pt x="45" y="176"/>
                  </a:lnTo>
                  <a:lnTo>
                    <a:pt x="1" y="220"/>
                  </a:lnTo>
                  <a:lnTo>
                    <a:pt x="45" y="308"/>
                  </a:lnTo>
                  <a:lnTo>
                    <a:pt x="88" y="352"/>
                  </a:lnTo>
                  <a:lnTo>
                    <a:pt x="176" y="395"/>
                  </a:lnTo>
                  <a:lnTo>
                    <a:pt x="1624" y="352"/>
                  </a:lnTo>
                  <a:lnTo>
                    <a:pt x="3555" y="483"/>
                  </a:lnTo>
                  <a:lnTo>
                    <a:pt x="4301" y="746"/>
                  </a:lnTo>
                  <a:lnTo>
                    <a:pt x="5530" y="1843"/>
                  </a:lnTo>
                  <a:lnTo>
                    <a:pt x="7504" y="4038"/>
                  </a:lnTo>
                  <a:lnTo>
                    <a:pt x="8426" y="5266"/>
                  </a:lnTo>
                  <a:lnTo>
                    <a:pt x="9128" y="6626"/>
                  </a:lnTo>
                  <a:lnTo>
                    <a:pt x="9347" y="8118"/>
                  </a:lnTo>
                  <a:lnTo>
                    <a:pt x="9259" y="8557"/>
                  </a:lnTo>
                  <a:lnTo>
                    <a:pt x="9259" y="8601"/>
                  </a:lnTo>
                  <a:lnTo>
                    <a:pt x="9303" y="8689"/>
                  </a:lnTo>
                  <a:lnTo>
                    <a:pt x="9347" y="8733"/>
                  </a:lnTo>
                  <a:lnTo>
                    <a:pt x="9435" y="8733"/>
                  </a:lnTo>
                  <a:lnTo>
                    <a:pt x="9567" y="8689"/>
                  </a:lnTo>
                  <a:lnTo>
                    <a:pt x="9611" y="8601"/>
                  </a:lnTo>
                  <a:lnTo>
                    <a:pt x="9698" y="8162"/>
                  </a:lnTo>
                  <a:lnTo>
                    <a:pt x="9698" y="8074"/>
                  </a:lnTo>
                  <a:lnTo>
                    <a:pt x="9435" y="6539"/>
                  </a:lnTo>
                  <a:lnTo>
                    <a:pt x="9435" y="6495"/>
                  </a:lnTo>
                  <a:lnTo>
                    <a:pt x="8733" y="5091"/>
                  </a:lnTo>
                  <a:lnTo>
                    <a:pt x="8689" y="5091"/>
                  </a:lnTo>
                  <a:lnTo>
                    <a:pt x="7768" y="3818"/>
                  </a:lnTo>
                  <a:lnTo>
                    <a:pt x="7768" y="3774"/>
                  </a:lnTo>
                  <a:lnTo>
                    <a:pt x="5749" y="1580"/>
                  </a:lnTo>
                  <a:lnTo>
                    <a:pt x="4520" y="483"/>
                  </a:lnTo>
                  <a:lnTo>
                    <a:pt x="4433" y="439"/>
                  </a:lnTo>
                  <a:lnTo>
                    <a:pt x="3643" y="176"/>
                  </a:lnTo>
                  <a:lnTo>
                    <a:pt x="3599" y="132"/>
                  </a:lnTo>
                  <a:lnTo>
                    <a:pt x="162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11" name="Google Shape;14911;p408"/>
            <p:cNvSpPr/>
            <p:nvPr/>
          </p:nvSpPr>
          <p:spPr>
            <a:xfrm>
              <a:off x="2574750" y="1389150"/>
              <a:ext cx="1018050" cy="1583000"/>
            </a:xfrm>
            <a:custGeom>
              <a:avLst/>
              <a:gdLst/>
              <a:ahLst/>
              <a:cxnLst/>
              <a:rect l="l" t="t" r="r" b="b"/>
              <a:pathLst>
                <a:path w="40722" h="63320" extrusionOk="0">
                  <a:moveTo>
                    <a:pt x="34666" y="0"/>
                  </a:moveTo>
                  <a:lnTo>
                    <a:pt x="34622" y="44"/>
                  </a:lnTo>
                  <a:lnTo>
                    <a:pt x="34578" y="88"/>
                  </a:lnTo>
                  <a:lnTo>
                    <a:pt x="34535" y="132"/>
                  </a:lnTo>
                  <a:lnTo>
                    <a:pt x="34535" y="220"/>
                  </a:lnTo>
                  <a:lnTo>
                    <a:pt x="34578" y="263"/>
                  </a:lnTo>
                  <a:lnTo>
                    <a:pt x="36597" y="3072"/>
                  </a:lnTo>
                  <a:lnTo>
                    <a:pt x="37826" y="4959"/>
                  </a:lnTo>
                  <a:lnTo>
                    <a:pt x="38791" y="6714"/>
                  </a:lnTo>
                  <a:lnTo>
                    <a:pt x="39230" y="8030"/>
                  </a:lnTo>
                  <a:lnTo>
                    <a:pt x="39098" y="10224"/>
                  </a:lnTo>
                  <a:lnTo>
                    <a:pt x="39098" y="10268"/>
                  </a:lnTo>
                  <a:lnTo>
                    <a:pt x="39537" y="12594"/>
                  </a:lnTo>
                  <a:lnTo>
                    <a:pt x="39493" y="13779"/>
                  </a:lnTo>
                  <a:lnTo>
                    <a:pt x="39230" y="15885"/>
                  </a:lnTo>
                  <a:lnTo>
                    <a:pt x="39230" y="15929"/>
                  </a:lnTo>
                  <a:lnTo>
                    <a:pt x="39317" y="20229"/>
                  </a:lnTo>
                  <a:lnTo>
                    <a:pt x="39142" y="22511"/>
                  </a:lnTo>
                  <a:lnTo>
                    <a:pt x="38966" y="25319"/>
                  </a:lnTo>
                  <a:lnTo>
                    <a:pt x="39142" y="27118"/>
                  </a:lnTo>
                  <a:lnTo>
                    <a:pt x="39142" y="27162"/>
                  </a:lnTo>
                  <a:lnTo>
                    <a:pt x="39800" y="29970"/>
                  </a:lnTo>
                  <a:lnTo>
                    <a:pt x="40371" y="32472"/>
                  </a:lnTo>
                  <a:lnTo>
                    <a:pt x="40239" y="33964"/>
                  </a:lnTo>
                  <a:lnTo>
                    <a:pt x="39712" y="35850"/>
                  </a:lnTo>
                  <a:lnTo>
                    <a:pt x="38264" y="39800"/>
                  </a:lnTo>
                  <a:lnTo>
                    <a:pt x="38264" y="39844"/>
                  </a:lnTo>
                  <a:lnTo>
                    <a:pt x="37957" y="41248"/>
                  </a:lnTo>
                  <a:lnTo>
                    <a:pt x="37299" y="42740"/>
                  </a:lnTo>
                  <a:lnTo>
                    <a:pt x="35368" y="45767"/>
                  </a:lnTo>
                  <a:lnTo>
                    <a:pt x="33789" y="47172"/>
                  </a:lnTo>
                  <a:lnTo>
                    <a:pt x="31770" y="48883"/>
                  </a:lnTo>
                  <a:lnTo>
                    <a:pt x="30849" y="48839"/>
                  </a:lnTo>
                  <a:lnTo>
                    <a:pt x="28786" y="48400"/>
                  </a:lnTo>
                  <a:lnTo>
                    <a:pt x="28655" y="48400"/>
                  </a:lnTo>
                  <a:lnTo>
                    <a:pt x="26153" y="49673"/>
                  </a:lnTo>
                  <a:lnTo>
                    <a:pt x="23520" y="50901"/>
                  </a:lnTo>
                  <a:lnTo>
                    <a:pt x="20493" y="52306"/>
                  </a:lnTo>
                  <a:lnTo>
                    <a:pt x="14613" y="54894"/>
                  </a:lnTo>
                  <a:lnTo>
                    <a:pt x="10488" y="56299"/>
                  </a:lnTo>
                  <a:lnTo>
                    <a:pt x="10444" y="56343"/>
                  </a:lnTo>
                  <a:lnTo>
                    <a:pt x="7943" y="57571"/>
                  </a:lnTo>
                  <a:lnTo>
                    <a:pt x="5837" y="58844"/>
                  </a:lnTo>
                  <a:lnTo>
                    <a:pt x="2546" y="61257"/>
                  </a:lnTo>
                  <a:lnTo>
                    <a:pt x="44" y="63012"/>
                  </a:lnTo>
                  <a:lnTo>
                    <a:pt x="1" y="63056"/>
                  </a:lnTo>
                  <a:lnTo>
                    <a:pt x="1" y="63100"/>
                  </a:lnTo>
                  <a:lnTo>
                    <a:pt x="1" y="63188"/>
                  </a:lnTo>
                  <a:lnTo>
                    <a:pt x="1" y="63232"/>
                  </a:lnTo>
                  <a:lnTo>
                    <a:pt x="88" y="63319"/>
                  </a:lnTo>
                  <a:lnTo>
                    <a:pt x="176" y="63319"/>
                  </a:lnTo>
                  <a:lnTo>
                    <a:pt x="264" y="63276"/>
                  </a:lnTo>
                  <a:lnTo>
                    <a:pt x="2765" y="61520"/>
                  </a:lnTo>
                  <a:lnTo>
                    <a:pt x="6012" y="59151"/>
                  </a:lnTo>
                  <a:lnTo>
                    <a:pt x="8118" y="57878"/>
                  </a:lnTo>
                  <a:lnTo>
                    <a:pt x="10620" y="56650"/>
                  </a:lnTo>
                  <a:lnTo>
                    <a:pt x="14744" y="55202"/>
                  </a:lnTo>
                  <a:lnTo>
                    <a:pt x="20624" y="52613"/>
                  </a:lnTo>
                  <a:lnTo>
                    <a:pt x="23696" y="51209"/>
                  </a:lnTo>
                  <a:lnTo>
                    <a:pt x="26285" y="49980"/>
                  </a:lnTo>
                  <a:lnTo>
                    <a:pt x="28786" y="48751"/>
                  </a:lnTo>
                  <a:lnTo>
                    <a:pt x="30805" y="49190"/>
                  </a:lnTo>
                  <a:lnTo>
                    <a:pt x="31858" y="49234"/>
                  </a:lnTo>
                  <a:lnTo>
                    <a:pt x="31946" y="49190"/>
                  </a:lnTo>
                  <a:lnTo>
                    <a:pt x="34008" y="47435"/>
                  </a:lnTo>
                  <a:lnTo>
                    <a:pt x="35588" y="46031"/>
                  </a:lnTo>
                  <a:lnTo>
                    <a:pt x="35632" y="45987"/>
                  </a:lnTo>
                  <a:lnTo>
                    <a:pt x="37562" y="42915"/>
                  </a:lnTo>
                  <a:lnTo>
                    <a:pt x="37606" y="42871"/>
                  </a:lnTo>
                  <a:lnTo>
                    <a:pt x="38264" y="41379"/>
                  </a:lnTo>
                  <a:lnTo>
                    <a:pt x="38264" y="41335"/>
                  </a:lnTo>
                  <a:lnTo>
                    <a:pt x="38615" y="39931"/>
                  </a:lnTo>
                  <a:lnTo>
                    <a:pt x="40063" y="35982"/>
                  </a:lnTo>
                  <a:lnTo>
                    <a:pt x="40546" y="34007"/>
                  </a:lnTo>
                  <a:lnTo>
                    <a:pt x="40590" y="34007"/>
                  </a:lnTo>
                  <a:lnTo>
                    <a:pt x="40722" y="32472"/>
                  </a:lnTo>
                  <a:lnTo>
                    <a:pt x="40722" y="32428"/>
                  </a:lnTo>
                  <a:lnTo>
                    <a:pt x="40151" y="29883"/>
                  </a:lnTo>
                  <a:lnTo>
                    <a:pt x="39493" y="27074"/>
                  </a:lnTo>
                  <a:lnTo>
                    <a:pt x="39317" y="25319"/>
                  </a:lnTo>
                  <a:lnTo>
                    <a:pt x="39493" y="22555"/>
                  </a:lnTo>
                  <a:lnTo>
                    <a:pt x="39669" y="20229"/>
                  </a:lnTo>
                  <a:lnTo>
                    <a:pt x="39581" y="15929"/>
                  </a:lnTo>
                  <a:lnTo>
                    <a:pt x="39844" y="13822"/>
                  </a:lnTo>
                  <a:lnTo>
                    <a:pt x="39888" y="12594"/>
                  </a:lnTo>
                  <a:lnTo>
                    <a:pt x="39888" y="12550"/>
                  </a:lnTo>
                  <a:lnTo>
                    <a:pt x="39449" y="10224"/>
                  </a:lnTo>
                  <a:lnTo>
                    <a:pt x="39581" y="8030"/>
                  </a:lnTo>
                  <a:lnTo>
                    <a:pt x="39537" y="7943"/>
                  </a:lnTo>
                  <a:lnTo>
                    <a:pt x="39142" y="6582"/>
                  </a:lnTo>
                  <a:lnTo>
                    <a:pt x="39098" y="6582"/>
                  </a:lnTo>
                  <a:lnTo>
                    <a:pt x="38133" y="4783"/>
                  </a:lnTo>
                  <a:lnTo>
                    <a:pt x="36904" y="2896"/>
                  </a:lnTo>
                  <a:lnTo>
                    <a:pt x="34886" y="44"/>
                  </a:lnTo>
                  <a:lnTo>
                    <a:pt x="3479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12" name="Google Shape;14912;p408"/>
            <p:cNvSpPr/>
            <p:nvPr/>
          </p:nvSpPr>
          <p:spPr>
            <a:xfrm>
              <a:off x="2434325" y="1378175"/>
              <a:ext cx="930300" cy="1467825"/>
            </a:xfrm>
            <a:custGeom>
              <a:avLst/>
              <a:gdLst/>
              <a:ahLst/>
              <a:cxnLst/>
              <a:rect l="l" t="t" r="r" b="b"/>
              <a:pathLst>
                <a:path w="37212" h="58713" extrusionOk="0">
                  <a:moveTo>
                    <a:pt x="35369" y="0"/>
                  </a:moveTo>
                  <a:lnTo>
                    <a:pt x="35325" y="44"/>
                  </a:lnTo>
                  <a:lnTo>
                    <a:pt x="35281" y="88"/>
                  </a:lnTo>
                  <a:lnTo>
                    <a:pt x="35237" y="176"/>
                  </a:lnTo>
                  <a:lnTo>
                    <a:pt x="35237" y="220"/>
                  </a:lnTo>
                  <a:lnTo>
                    <a:pt x="35281" y="308"/>
                  </a:lnTo>
                  <a:lnTo>
                    <a:pt x="36466" y="1931"/>
                  </a:lnTo>
                  <a:lnTo>
                    <a:pt x="36685" y="2896"/>
                  </a:lnTo>
                  <a:lnTo>
                    <a:pt x="36860" y="5968"/>
                  </a:lnTo>
                  <a:lnTo>
                    <a:pt x="36641" y="7065"/>
                  </a:lnTo>
                  <a:lnTo>
                    <a:pt x="35369" y="10400"/>
                  </a:lnTo>
                  <a:lnTo>
                    <a:pt x="33833" y="15271"/>
                  </a:lnTo>
                  <a:lnTo>
                    <a:pt x="32429" y="17904"/>
                  </a:lnTo>
                  <a:lnTo>
                    <a:pt x="31244" y="20229"/>
                  </a:lnTo>
                  <a:lnTo>
                    <a:pt x="30235" y="22467"/>
                  </a:lnTo>
                  <a:lnTo>
                    <a:pt x="28655" y="25275"/>
                  </a:lnTo>
                  <a:lnTo>
                    <a:pt x="26461" y="28654"/>
                  </a:lnTo>
                  <a:lnTo>
                    <a:pt x="26461" y="28698"/>
                  </a:lnTo>
                  <a:lnTo>
                    <a:pt x="26197" y="29663"/>
                  </a:lnTo>
                  <a:lnTo>
                    <a:pt x="26197" y="29707"/>
                  </a:lnTo>
                  <a:lnTo>
                    <a:pt x="26066" y="31068"/>
                  </a:lnTo>
                  <a:lnTo>
                    <a:pt x="26066" y="31112"/>
                  </a:lnTo>
                  <a:lnTo>
                    <a:pt x="26505" y="35105"/>
                  </a:lnTo>
                  <a:lnTo>
                    <a:pt x="26943" y="38747"/>
                  </a:lnTo>
                  <a:lnTo>
                    <a:pt x="26724" y="39229"/>
                  </a:lnTo>
                  <a:lnTo>
                    <a:pt x="26241" y="39756"/>
                  </a:lnTo>
                  <a:lnTo>
                    <a:pt x="24530" y="41028"/>
                  </a:lnTo>
                  <a:lnTo>
                    <a:pt x="22336" y="42389"/>
                  </a:lnTo>
                  <a:lnTo>
                    <a:pt x="20361" y="43705"/>
                  </a:lnTo>
                  <a:lnTo>
                    <a:pt x="17026" y="46514"/>
                  </a:lnTo>
                  <a:lnTo>
                    <a:pt x="15227" y="47698"/>
                  </a:lnTo>
                  <a:lnTo>
                    <a:pt x="15183" y="47698"/>
                  </a:lnTo>
                  <a:lnTo>
                    <a:pt x="12200" y="50638"/>
                  </a:lnTo>
                  <a:lnTo>
                    <a:pt x="10401" y="51691"/>
                  </a:lnTo>
                  <a:lnTo>
                    <a:pt x="7109" y="53183"/>
                  </a:lnTo>
                  <a:lnTo>
                    <a:pt x="5442" y="54368"/>
                  </a:lnTo>
                  <a:lnTo>
                    <a:pt x="3072" y="56167"/>
                  </a:lnTo>
                  <a:lnTo>
                    <a:pt x="89" y="58405"/>
                  </a:lnTo>
                  <a:lnTo>
                    <a:pt x="45" y="58449"/>
                  </a:lnTo>
                  <a:lnTo>
                    <a:pt x="1" y="58537"/>
                  </a:lnTo>
                  <a:lnTo>
                    <a:pt x="1" y="58581"/>
                  </a:lnTo>
                  <a:lnTo>
                    <a:pt x="45" y="58668"/>
                  </a:lnTo>
                  <a:lnTo>
                    <a:pt x="89" y="58712"/>
                  </a:lnTo>
                  <a:lnTo>
                    <a:pt x="176" y="58712"/>
                  </a:lnTo>
                  <a:lnTo>
                    <a:pt x="308" y="58668"/>
                  </a:lnTo>
                  <a:lnTo>
                    <a:pt x="3248" y="56430"/>
                  </a:lnTo>
                  <a:lnTo>
                    <a:pt x="5661" y="54675"/>
                  </a:lnTo>
                  <a:lnTo>
                    <a:pt x="7285" y="53491"/>
                  </a:lnTo>
                  <a:lnTo>
                    <a:pt x="10576" y="52042"/>
                  </a:lnTo>
                  <a:lnTo>
                    <a:pt x="12419" y="50945"/>
                  </a:lnTo>
                  <a:lnTo>
                    <a:pt x="12463" y="50902"/>
                  </a:lnTo>
                  <a:lnTo>
                    <a:pt x="15403" y="47962"/>
                  </a:lnTo>
                  <a:lnTo>
                    <a:pt x="17202" y="46821"/>
                  </a:lnTo>
                  <a:lnTo>
                    <a:pt x="17246" y="46821"/>
                  </a:lnTo>
                  <a:lnTo>
                    <a:pt x="20581" y="44012"/>
                  </a:lnTo>
                  <a:lnTo>
                    <a:pt x="22512" y="42696"/>
                  </a:lnTo>
                  <a:lnTo>
                    <a:pt x="24749" y="41336"/>
                  </a:lnTo>
                  <a:lnTo>
                    <a:pt x="26461" y="40063"/>
                  </a:lnTo>
                  <a:lnTo>
                    <a:pt x="26505" y="40019"/>
                  </a:lnTo>
                  <a:lnTo>
                    <a:pt x="27031" y="39449"/>
                  </a:lnTo>
                  <a:lnTo>
                    <a:pt x="27031" y="39405"/>
                  </a:lnTo>
                  <a:lnTo>
                    <a:pt x="27295" y="38878"/>
                  </a:lnTo>
                  <a:lnTo>
                    <a:pt x="27295" y="38747"/>
                  </a:lnTo>
                  <a:lnTo>
                    <a:pt x="26856" y="35061"/>
                  </a:lnTo>
                  <a:lnTo>
                    <a:pt x="26417" y="31112"/>
                  </a:lnTo>
                  <a:lnTo>
                    <a:pt x="26549" y="29751"/>
                  </a:lnTo>
                  <a:lnTo>
                    <a:pt x="26768" y="28830"/>
                  </a:lnTo>
                  <a:lnTo>
                    <a:pt x="28962" y="25451"/>
                  </a:lnTo>
                  <a:lnTo>
                    <a:pt x="30542" y="22643"/>
                  </a:lnTo>
                  <a:lnTo>
                    <a:pt x="30586" y="22643"/>
                  </a:lnTo>
                  <a:lnTo>
                    <a:pt x="31551" y="20361"/>
                  </a:lnTo>
                  <a:lnTo>
                    <a:pt x="34140" y="15402"/>
                  </a:lnTo>
                  <a:lnTo>
                    <a:pt x="34184" y="15359"/>
                  </a:lnTo>
                  <a:lnTo>
                    <a:pt x="35720" y="10532"/>
                  </a:lnTo>
                  <a:lnTo>
                    <a:pt x="36992" y="7153"/>
                  </a:lnTo>
                  <a:lnTo>
                    <a:pt x="37212" y="6012"/>
                  </a:lnTo>
                  <a:lnTo>
                    <a:pt x="37212" y="5968"/>
                  </a:lnTo>
                  <a:lnTo>
                    <a:pt x="37036" y="2853"/>
                  </a:lnTo>
                  <a:lnTo>
                    <a:pt x="37036" y="2809"/>
                  </a:lnTo>
                  <a:lnTo>
                    <a:pt x="36817" y="1843"/>
                  </a:lnTo>
                  <a:lnTo>
                    <a:pt x="36773" y="1756"/>
                  </a:lnTo>
                  <a:lnTo>
                    <a:pt x="35588" y="88"/>
                  </a:lnTo>
                  <a:lnTo>
                    <a:pt x="35500" y="44"/>
                  </a:lnTo>
                  <a:lnTo>
                    <a:pt x="3545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13" name="Google Shape;14913;p408"/>
            <p:cNvSpPr/>
            <p:nvPr/>
          </p:nvSpPr>
          <p:spPr>
            <a:xfrm>
              <a:off x="2288425" y="1370500"/>
              <a:ext cx="948950" cy="1344950"/>
            </a:xfrm>
            <a:custGeom>
              <a:avLst/>
              <a:gdLst/>
              <a:ahLst/>
              <a:cxnLst/>
              <a:rect l="l" t="t" r="r" b="b"/>
              <a:pathLst>
                <a:path w="37958" h="53798" extrusionOk="0">
                  <a:moveTo>
                    <a:pt x="37475" y="0"/>
                  </a:moveTo>
                  <a:lnTo>
                    <a:pt x="37431" y="44"/>
                  </a:lnTo>
                  <a:lnTo>
                    <a:pt x="37387" y="88"/>
                  </a:lnTo>
                  <a:lnTo>
                    <a:pt x="37343" y="132"/>
                  </a:lnTo>
                  <a:lnTo>
                    <a:pt x="37343" y="220"/>
                  </a:lnTo>
                  <a:lnTo>
                    <a:pt x="37606" y="1448"/>
                  </a:lnTo>
                  <a:lnTo>
                    <a:pt x="37519" y="2765"/>
                  </a:lnTo>
                  <a:lnTo>
                    <a:pt x="36202" y="6363"/>
                  </a:lnTo>
                  <a:lnTo>
                    <a:pt x="35676" y="8206"/>
                  </a:lnTo>
                  <a:lnTo>
                    <a:pt x="34579" y="12155"/>
                  </a:lnTo>
                  <a:lnTo>
                    <a:pt x="33613" y="14349"/>
                  </a:lnTo>
                  <a:lnTo>
                    <a:pt x="32648" y="16324"/>
                  </a:lnTo>
                  <a:lnTo>
                    <a:pt x="31595" y="18298"/>
                  </a:lnTo>
                  <a:lnTo>
                    <a:pt x="30410" y="20361"/>
                  </a:lnTo>
                  <a:lnTo>
                    <a:pt x="28655" y="23388"/>
                  </a:lnTo>
                  <a:lnTo>
                    <a:pt x="27294" y="25626"/>
                  </a:lnTo>
                  <a:lnTo>
                    <a:pt x="25846" y="27952"/>
                  </a:lnTo>
                  <a:lnTo>
                    <a:pt x="24705" y="29795"/>
                  </a:lnTo>
                  <a:lnTo>
                    <a:pt x="23038" y="31901"/>
                  </a:lnTo>
                  <a:lnTo>
                    <a:pt x="21107" y="34271"/>
                  </a:lnTo>
                  <a:lnTo>
                    <a:pt x="18211" y="36904"/>
                  </a:lnTo>
                  <a:lnTo>
                    <a:pt x="13165" y="40107"/>
                  </a:lnTo>
                  <a:lnTo>
                    <a:pt x="13121" y="40151"/>
                  </a:lnTo>
                  <a:lnTo>
                    <a:pt x="12419" y="41248"/>
                  </a:lnTo>
                  <a:lnTo>
                    <a:pt x="12375" y="41292"/>
                  </a:lnTo>
                  <a:lnTo>
                    <a:pt x="11190" y="43924"/>
                  </a:lnTo>
                  <a:lnTo>
                    <a:pt x="10093" y="46250"/>
                  </a:lnTo>
                  <a:lnTo>
                    <a:pt x="8162" y="47786"/>
                  </a:lnTo>
                  <a:lnTo>
                    <a:pt x="6276" y="49146"/>
                  </a:lnTo>
                  <a:lnTo>
                    <a:pt x="3862" y="50858"/>
                  </a:lnTo>
                  <a:lnTo>
                    <a:pt x="88" y="53490"/>
                  </a:lnTo>
                  <a:lnTo>
                    <a:pt x="45" y="53534"/>
                  </a:lnTo>
                  <a:lnTo>
                    <a:pt x="1" y="53578"/>
                  </a:lnTo>
                  <a:lnTo>
                    <a:pt x="1" y="53666"/>
                  </a:lnTo>
                  <a:lnTo>
                    <a:pt x="45" y="53710"/>
                  </a:lnTo>
                  <a:lnTo>
                    <a:pt x="88" y="53798"/>
                  </a:lnTo>
                  <a:lnTo>
                    <a:pt x="176" y="53798"/>
                  </a:lnTo>
                  <a:lnTo>
                    <a:pt x="308" y="53754"/>
                  </a:lnTo>
                  <a:lnTo>
                    <a:pt x="4082" y="51121"/>
                  </a:lnTo>
                  <a:lnTo>
                    <a:pt x="6451" y="49453"/>
                  </a:lnTo>
                  <a:lnTo>
                    <a:pt x="8382" y="48049"/>
                  </a:lnTo>
                  <a:lnTo>
                    <a:pt x="10357" y="46513"/>
                  </a:lnTo>
                  <a:lnTo>
                    <a:pt x="10400" y="46469"/>
                  </a:lnTo>
                  <a:lnTo>
                    <a:pt x="11541" y="44056"/>
                  </a:lnTo>
                  <a:lnTo>
                    <a:pt x="12682" y="41423"/>
                  </a:lnTo>
                  <a:lnTo>
                    <a:pt x="13384" y="40414"/>
                  </a:lnTo>
                  <a:lnTo>
                    <a:pt x="18387" y="37167"/>
                  </a:lnTo>
                  <a:lnTo>
                    <a:pt x="18431" y="37167"/>
                  </a:lnTo>
                  <a:lnTo>
                    <a:pt x="21371" y="34534"/>
                  </a:lnTo>
                  <a:lnTo>
                    <a:pt x="21371" y="34490"/>
                  </a:lnTo>
                  <a:lnTo>
                    <a:pt x="23345" y="32121"/>
                  </a:lnTo>
                  <a:lnTo>
                    <a:pt x="24969" y="30014"/>
                  </a:lnTo>
                  <a:lnTo>
                    <a:pt x="25013" y="29970"/>
                  </a:lnTo>
                  <a:lnTo>
                    <a:pt x="26154" y="28128"/>
                  </a:lnTo>
                  <a:lnTo>
                    <a:pt x="27558" y="25802"/>
                  </a:lnTo>
                  <a:lnTo>
                    <a:pt x="28962" y="23564"/>
                  </a:lnTo>
                  <a:lnTo>
                    <a:pt x="30717" y="20536"/>
                  </a:lnTo>
                  <a:lnTo>
                    <a:pt x="31902" y="18474"/>
                  </a:lnTo>
                  <a:lnTo>
                    <a:pt x="32955" y="16455"/>
                  </a:lnTo>
                  <a:lnTo>
                    <a:pt x="33920" y="14481"/>
                  </a:lnTo>
                  <a:lnTo>
                    <a:pt x="34930" y="12287"/>
                  </a:lnTo>
                  <a:lnTo>
                    <a:pt x="34930" y="12243"/>
                  </a:lnTo>
                  <a:lnTo>
                    <a:pt x="36027" y="8294"/>
                  </a:lnTo>
                  <a:lnTo>
                    <a:pt x="36553" y="6495"/>
                  </a:lnTo>
                  <a:lnTo>
                    <a:pt x="37870" y="2896"/>
                  </a:lnTo>
                  <a:lnTo>
                    <a:pt x="37870" y="2809"/>
                  </a:lnTo>
                  <a:lnTo>
                    <a:pt x="37957" y="1448"/>
                  </a:lnTo>
                  <a:lnTo>
                    <a:pt x="37957" y="1404"/>
                  </a:lnTo>
                  <a:lnTo>
                    <a:pt x="37694" y="132"/>
                  </a:lnTo>
                  <a:lnTo>
                    <a:pt x="37650" y="88"/>
                  </a:lnTo>
                  <a:lnTo>
                    <a:pt x="37606" y="44"/>
                  </a:lnTo>
                  <a:lnTo>
                    <a:pt x="3756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14" name="Google Shape;14914;p408"/>
            <p:cNvSpPr/>
            <p:nvPr/>
          </p:nvSpPr>
          <p:spPr>
            <a:xfrm>
              <a:off x="2083300" y="1434125"/>
              <a:ext cx="1010375" cy="1095925"/>
            </a:xfrm>
            <a:custGeom>
              <a:avLst/>
              <a:gdLst/>
              <a:ahLst/>
              <a:cxnLst/>
              <a:rect l="l" t="t" r="r" b="b"/>
              <a:pathLst>
                <a:path w="40415" h="43837" extrusionOk="0">
                  <a:moveTo>
                    <a:pt x="40238" y="0"/>
                  </a:moveTo>
                  <a:lnTo>
                    <a:pt x="40195" y="44"/>
                  </a:lnTo>
                  <a:lnTo>
                    <a:pt x="40107" y="88"/>
                  </a:lnTo>
                  <a:lnTo>
                    <a:pt x="40063" y="132"/>
                  </a:lnTo>
                  <a:lnTo>
                    <a:pt x="39098" y="2721"/>
                  </a:lnTo>
                  <a:lnTo>
                    <a:pt x="37957" y="5485"/>
                  </a:lnTo>
                  <a:lnTo>
                    <a:pt x="36991" y="8294"/>
                  </a:lnTo>
                  <a:lnTo>
                    <a:pt x="36465" y="9259"/>
                  </a:lnTo>
                  <a:lnTo>
                    <a:pt x="34885" y="12067"/>
                  </a:lnTo>
                  <a:lnTo>
                    <a:pt x="32735" y="15885"/>
                  </a:lnTo>
                  <a:lnTo>
                    <a:pt x="30102" y="20141"/>
                  </a:lnTo>
                  <a:lnTo>
                    <a:pt x="27206" y="24266"/>
                  </a:lnTo>
                  <a:lnTo>
                    <a:pt x="25890" y="25802"/>
                  </a:lnTo>
                  <a:lnTo>
                    <a:pt x="24090" y="27469"/>
                  </a:lnTo>
                  <a:lnTo>
                    <a:pt x="22247" y="29137"/>
                  </a:lnTo>
                  <a:lnTo>
                    <a:pt x="18605" y="31638"/>
                  </a:lnTo>
                  <a:lnTo>
                    <a:pt x="15007" y="33964"/>
                  </a:lnTo>
                  <a:lnTo>
                    <a:pt x="12945" y="35412"/>
                  </a:lnTo>
                  <a:lnTo>
                    <a:pt x="9171" y="37518"/>
                  </a:lnTo>
                  <a:lnTo>
                    <a:pt x="7021" y="38966"/>
                  </a:lnTo>
                  <a:lnTo>
                    <a:pt x="5178" y="40370"/>
                  </a:lnTo>
                  <a:lnTo>
                    <a:pt x="1448" y="42696"/>
                  </a:lnTo>
                  <a:lnTo>
                    <a:pt x="88" y="43486"/>
                  </a:lnTo>
                  <a:lnTo>
                    <a:pt x="0" y="43530"/>
                  </a:lnTo>
                  <a:lnTo>
                    <a:pt x="0" y="43617"/>
                  </a:lnTo>
                  <a:lnTo>
                    <a:pt x="0" y="43661"/>
                  </a:lnTo>
                  <a:lnTo>
                    <a:pt x="0" y="43749"/>
                  </a:lnTo>
                  <a:lnTo>
                    <a:pt x="88" y="43793"/>
                  </a:lnTo>
                  <a:lnTo>
                    <a:pt x="176" y="43837"/>
                  </a:lnTo>
                  <a:lnTo>
                    <a:pt x="263" y="43793"/>
                  </a:lnTo>
                  <a:lnTo>
                    <a:pt x="1624" y="43003"/>
                  </a:lnTo>
                  <a:lnTo>
                    <a:pt x="5397" y="40677"/>
                  </a:lnTo>
                  <a:lnTo>
                    <a:pt x="7240" y="39229"/>
                  </a:lnTo>
                  <a:lnTo>
                    <a:pt x="9347" y="37825"/>
                  </a:lnTo>
                  <a:lnTo>
                    <a:pt x="13120" y="35719"/>
                  </a:lnTo>
                  <a:lnTo>
                    <a:pt x="15183" y="34271"/>
                  </a:lnTo>
                  <a:lnTo>
                    <a:pt x="18781" y="31901"/>
                  </a:lnTo>
                  <a:lnTo>
                    <a:pt x="22467" y="29444"/>
                  </a:lnTo>
                  <a:lnTo>
                    <a:pt x="22467" y="29400"/>
                  </a:lnTo>
                  <a:lnTo>
                    <a:pt x="24354" y="27733"/>
                  </a:lnTo>
                  <a:lnTo>
                    <a:pt x="26153" y="26065"/>
                  </a:lnTo>
                  <a:lnTo>
                    <a:pt x="26153" y="26021"/>
                  </a:lnTo>
                  <a:lnTo>
                    <a:pt x="27469" y="24486"/>
                  </a:lnTo>
                  <a:lnTo>
                    <a:pt x="30409" y="20361"/>
                  </a:lnTo>
                  <a:lnTo>
                    <a:pt x="33042" y="16060"/>
                  </a:lnTo>
                  <a:lnTo>
                    <a:pt x="35192" y="12243"/>
                  </a:lnTo>
                  <a:lnTo>
                    <a:pt x="36772" y="9435"/>
                  </a:lnTo>
                  <a:lnTo>
                    <a:pt x="37299" y="8425"/>
                  </a:lnTo>
                  <a:lnTo>
                    <a:pt x="38264" y="5617"/>
                  </a:lnTo>
                  <a:lnTo>
                    <a:pt x="39449" y="2853"/>
                  </a:lnTo>
                  <a:lnTo>
                    <a:pt x="40414" y="264"/>
                  </a:lnTo>
                  <a:lnTo>
                    <a:pt x="40414" y="176"/>
                  </a:lnTo>
                  <a:lnTo>
                    <a:pt x="40414" y="132"/>
                  </a:lnTo>
                  <a:lnTo>
                    <a:pt x="40370" y="44"/>
                  </a:lnTo>
                  <a:lnTo>
                    <a:pt x="40326" y="44"/>
                  </a:lnTo>
                  <a:lnTo>
                    <a:pt x="4023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15" name="Google Shape;14915;p408"/>
            <p:cNvSpPr/>
            <p:nvPr/>
          </p:nvSpPr>
          <p:spPr>
            <a:xfrm>
              <a:off x="1945075" y="1451675"/>
              <a:ext cx="982950" cy="954425"/>
            </a:xfrm>
            <a:custGeom>
              <a:avLst/>
              <a:gdLst/>
              <a:ahLst/>
              <a:cxnLst/>
              <a:rect l="l" t="t" r="r" b="b"/>
              <a:pathLst>
                <a:path w="39318" h="38177" extrusionOk="0">
                  <a:moveTo>
                    <a:pt x="39054" y="0"/>
                  </a:moveTo>
                  <a:lnTo>
                    <a:pt x="39010" y="44"/>
                  </a:lnTo>
                  <a:lnTo>
                    <a:pt x="38966" y="132"/>
                  </a:lnTo>
                  <a:lnTo>
                    <a:pt x="38352" y="2107"/>
                  </a:lnTo>
                  <a:lnTo>
                    <a:pt x="37606" y="3950"/>
                  </a:lnTo>
                  <a:lnTo>
                    <a:pt x="36509" y="6056"/>
                  </a:lnTo>
                  <a:lnTo>
                    <a:pt x="35105" y="8557"/>
                  </a:lnTo>
                  <a:lnTo>
                    <a:pt x="33700" y="10970"/>
                  </a:lnTo>
                  <a:lnTo>
                    <a:pt x="32384" y="13208"/>
                  </a:lnTo>
                  <a:lnTo>
                    <a:pt x="31068" y="15095"/>
                  </a:lnTo>
                  <a:lnTo>
                    <a:pt x="29356" y="17553"/>
                  </a:lnTo>
                  <a:lnTo>
                    <a:pt x="28128" y="19001"/>
                  </a:lnTo>
                  <a:lnTo>
                    <a:pt x="26592" y="20492"/>
                  </a:lnTo>
                  <a:lnTo>
                    <a:pt x="24134" y="22774"/>
                  </a:lnTo>
                  <a:lnTo>
                    <a:pt x="22116" y="24486"/>
                  </a:lnTo>
                  <a:lnTo>
                    <a:pt x="18254" y="27075"/>
                  </a:lnTo>
                  <a:lnTo>
                    <a:pt x="16455" y="28215"/>
                  </a:lnTo>
                  <a:lnTo>
                    <a:pt x="14393" y="29488"/>
                  </a:lnTo>
                  <a:lnTo>
                    <a:pt x="12287" y="30717"/>
                  </a:lnTo>
                  <a:lnTo>
                    <a:pt x="8250" y="33042"/>
                  </a:lnTo>
                  <a:lnTo>
                    <a:pt x="88" y="37825"/>
                  </a:lnTo>
                  <a:lnTo>
                    <a:pt x="44" y="37869"/>
                  </a:lnTo>
                  <a:lnTo>
                    <a:pt x="0" y="37957"/>
                  </a:lnTo>
                  <a:lnTo>
                    <a:pt x="0" y="38001"/>
                  </a:lnTo>
                  <a:lnTo>
                    <a:pt x="0" y="38088"/>
                  </a:lnTo>
                  <a:lnTo>
                    <a:pt x="88" y="38132"/>
                  </a:lnTo>
                  <a:lnTo>
                    <a:pt x="176" y="38176"/>
                  </a:lnTo>
                  <a:lnTo>
                    <a:pt x="263" y="38132"/>
                  </a:lnTo>
                  <a:lnTo>
                    <a:pt x="8425" y="33349"/>
                  </a:lnTo>
                  <a:lnTo>
                    <a:pt x="12462" y="31024"/>
                  </a:lnTo>
                  <a:lnTo>
                    <a:pt x="14612" y="29795"/>
                  </a:lnTo>
                  <a:lnTo>
                    <a:pt x="16631" y="28523"/>
                  </a:lnTo>
                  <a:lnTo>
                    <a:pt x="18430" y="27382"/>
                  </a:lnTo>
                  <a:lnTo>
                    <a:pt x="20843" y="25802"/>
                  </a:lnTo>
                  <a:lnTo>
                    <a:pt x="22291" y="24793"/>
                  </a:lnTo>
                  <a:lnTo>
                    <a:pt x="22335" y="24749"/>
                  </a:lnTo>
                  <a:lnTo>
                    <a:pt x="24354" y="23038"/>
                  </a:lnTo>
                  <a:lnTo>
                    <a:pt x="26855" y="20756"/>
                  </a:lnTo>
                  <a:lnTo>
                    <a:pt x="28391" y="19264"/>
                  </a:lnTo>
                  <a:lnTo>
                    <a:pt x="29619" y="17772"/>
                  </a:lnTo>
                  <a:lnTo>
                    <a:pt x="31375" y="15315"/>
                  </a:lnTo>
                  <a:lnTo>
                    <a:pt x="32691" y="13428"/>
                  </a:lnTo>
                  <a:lnTo>
                    <a:pt x="34008" y="11146"/>
                  </a:lnTo>
                  <a:lnTo>
                    <a:pt x="35412" y="8733"/>
                  </a:lnTo>
                  <a:lnTo>
                    <a:pt x="36816" y="6231"/>
                  </a:lnTo>
                  <a:lnTo>
                    <a:pt x="37957" y="4081"/>
                  </a:lnTo>
                  <a:lnTo>
                    <a:pt x="38703" y="2194"/>
                  </a:lnTo>
                  <a:lnTo>
                    <a:pt x="39317" y="220"/>
                  </a:lnTo>
                  <a:lnTo>
                    <a:pt x="39317" y="176"/>
                  </a:lnTo>
                  <a:lnTo>
                    <a:pt x="39273" y="88"/>
                  </a:lnTo>
                  <a:lnTo>
                    <a:pt x="39229" y="44"/>
                  </a:lnTo>
                  <a:lnTo>
                    <a:pt x="3918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16" name="Google Shape;14916;p408"/>
            <p:cNvSpPr/>
            <p:nvPr/>
          </p:nvSpPr>
          <p:spPr>
            <a:xfrm>
              <a:off x="1822200" y="1600875"/>
              <a:ext cx="866675" cy="694425"/>
            </a:xfrm>
            <a:custGeom>
              <a:avLst/>
              <a:gdLst/>
              <a:ahLst/>
              <a:cxnLst/>
              <a:rect l="l" t="t" r="r" b="b"/>
              <a:pathLst>
                <a:path w="34667" h="27777" extrusionOk="0">
                  <a:moveTo>
                    <a:pt x="34359" y="0"/>
                  </a:moveTo>
                  <a:lnTo>
                    <a:pt x="34315" y="88"/>
                  </a:lnTo>
                  <a:lnTo>
                    <a:pt x="32867" y="2765"/>
                  </a:lnTo>
                  <a:lnTo>
                    <a:pt x="31375" y="5134"/>
                  </a:lnTo>
                  <a:lnTo>
                    <a:pt x="29839" y="7196"/>
                  </a:lnTo>
                  <a:lnTo>
                    <a:pt x="28216" y="8996"/>
                  </a:lnTo>
                  <a:lnTo>
                    <a:pt x="26592" y="10575"/>
                  </a:lnTo>
                  <a:lnTo>
                    <a:pt x="24881" y="12111"/>
                  </a:lnTo>
                  <a:lnTo>
                    <a:pt x="23301" y="13252"/>
                  </a:lnTo>
                  <a:lnTo>
                    <a:pt x="21370" y="14919"/>
                  </a:lnTo>
                  <a:lnTo>
                    <a:pt x="20537" y="15665"/>
                  </a:lnTo>
                  <a:lnTo>
                    <a:pt x="19659" y="16455"/>
                  </a:lnTo>
                  <a:lnTo>
                    <a:pt x="18737" y="17157"/>
                  </a:lnTo>
                  <a:lnTo>
                    <a:pt x="17772" y="17903"/>
                  </a:lnTo>
                  <a:lnTo>
                    <a:pt x="16719" y="18605"/>
                  </a:lnTo>
                  <a:lnTo>
                    <a:pt x="15666" y="19264"/>
                  </a:lnTo>
                  <a:lnTo>
                    <a:pt x="14569" y="19922"/>
                  </a:lnTo>
                  <a:lnTo>
                    <a:pt x="13472" y="20580"/>
                  </a:lnTo>
                  <a:lnTo>
                    <a:pt x="11190" y="21809"/>
                  </a:lnTo>
                  <a:lnTo>
                    <a:pt x="8864" y="22950"/>
                  </a:lnTo>
                  <a:lnTo>
                    <a:pt x="6583" y="24003"/>
                  </a:lnTo>
                  <a:lnTo>
                    <a:pt x="4389" y="25012"/>
                  </a:lnTo>
                  <a:lnTo>
                    <a:pt x="2414" y="26065"/>
                  </a:lnTo>
                  <a:lnTo>
                    <a:pt x="88" y="27469"/>
                  </a:lnTo>
                  <a:lnTo>
                    <a:pt x="44" y="27513"/>
                  </a:lnTo>
                  <a:lnTo>
                    <a:pt x="0" y="27557"/>
                  </a:lnTo>
                  <a:lnTo>
                    <a:pt x="0" y="27645"/>
                  </a:lnTo>
                  <a:lnTo>
                    <a:pt x="44" y="27689"/>
                  </a:lnTo>
                  <a:lnTo>
                    <a:pt x="88" y="27776"/>
                  </a:lnTo>
                  <a:lnTo>
                    <a:pt x="264" y="27776"/>
                  </a:lnTo>
                  <a:lnTo>
                    <a:pt x="2589" y="26372"/>
                  </a:lnTo>
                  <a:lnTo>
                    <a:pt x="4564" y="25319"/>
                  </a:lnTo>
                  <a:lnTo>
                    <a:pt x="6758" y="24354"/>
                  </a:lnTo>
                  <a:lnTo>
                    <a:pt x="9040" y="23257"/>
                  </a:lnTo>
                  <a:lnTo>
                    <a:pt x="11366" y="22116"/>
                  </a:lnTo>
                  <a:lnTo>
                    <a:pt x="13647" y="20887"/>
                  </a:lnTo>
                  <a:lnTo>
                    <a:pt x="14788" y="20229"/>
                  </a:lnTo>
                  <a:lnTo>
                    <a:pt x="15885" y="19571"/>
                  </a:lnTo>
                  <a:lnTo>
                    <a:pt x="16938" y="18869"/>
                  </a:lnTo>
                  <a:lnTo>
                    <a:pt x="17992" y="18167"/>
                  </a:lnTo>
                  <a:lnTo>
                    <a:pt x="18957" y="17464"/>
                  </a:lnTo>
                  <a:lnTo>
                    <a:pt x="19922" y="16718"/>
                  </a:lnTo>
                  <a:lnTo>
                    <a:pt x="20800" y="15929"/>
                  </a:lnTo>
                  <a:lnTo>
                    <a:pt x="21634" y="15183"/>
                  </a:lnTo>
                  <a:lnTo>
                    <a:pt x="23520" y="13559"/>
                  </a:lnTo>
                  <a:lnTo>
                    <a:pt x="25100" y="12374"/>
                  </a:lnTo>
                  <a:lnTo>
                    <a:pt x="26855" y="10839"/>
                  </a:lnTo>
                  <a:lnTo>
                    <a:pt x="28435" y="9215"/>
                  </a:lnTo>
                  <a:lnTo>
                    <a:pt x="30103" y="7416"/>
                  </a:lnTo>
                  <a:lnTo>
                    <a:pt x="31682" y="5310"/>
                  </a:lnTo>
                  <a:lnTo>
                    <a:pt x="33174" y="2940"/>
                  </a:lnTo>
                  <a:lnTo>
                    <a:pt x="34622" y="219"/>
                  </a:lnTo>
                  <a:lnTo>
                    <a:pt x="34666" y="176"/>
                  </a:lnTo>
                  <a:lnTo>
                    <a:pt x="34622" y="88"/>
                  </a:lnTo>
                  <a:lnTo>
                    <a:pt x="34622" y="44"/>
                  </a:lnTo>
                  <a:lnTo>
                    <a:pt x="3457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17" name="Google Shape;14917;p408"/>
            <p:cNvSpPr/>
            <p:nvPr/>
          </p:nvSpPr>
          <p:spPr>
            <a:xfrm>
              <a:off x="1699325" y="2110975"/>
              <a:ext cx="133875" cy="74625"/>
            </a:xfrm>
            <a:custGeom>
              <a:avLst/>
              <a:gdLst/>
              <a:ahLst/>
              <a:cxnLst/>
              <a:rect l="l" t="t" r="r" b="b"/>
              <a:pathLst>
                <a:path w="5355" h="2985" extrusionOk="0">
                  <a:moveTo>
                    <a:pt x="5091" y="0"/>
                  </a:moveTo>
                  <a:lnTo>
                    <a:pt x="89" y="2633"/>
                  </a:lnTo>
                  <a:lnTo>
                    <a:pt x="45" y="2677"/>
                  </a:lnTo>
                  <a:lnTo>
                    <a:pt x="1" y="2721"/>
                  </a:lnTo>
                  <a:lnTo>
                    <a:pt x="1" y="2809"/>
                  </a:lnTo>
                  <a:lnTo>
                    <a:pt x="1" y="2853"/>
                  </a:lnTo>
                  <a:lnTo>
                    <a:pt x="89" y="2940"/>
                  </a:lnTo>
                  <a:lnTo>
                    <a:pt x="176" y="2984"/>
                  </a:lnTo>
                  <a:lnTo>
                    <a:pt x="264" y="2940"/>
                  </a:lnTo>
                  <a:lnTo>
                    <a:pt x="5267" y="351"/>
                  </a:lnTo>
                  <a:lnTo>
                    <a:pt x="5310" y="308"/>
                  </a:lnTo>
                  <a:lnTo>
                    <a:pt x="5354" y="220"/>
                  </a:lnTo>
                  <a:lnTo>
                    <a:pt x="5354" y="176"/>
                  </a:lnTo>
                  <a:lnTo>
                    <a:pt x="5354" y="88"/>
                  </a:lnTo>
                  <a:lnTo>
                    <a:pt x="5310" y="44"/>
                  </a:lnTo>
                  <a:lnTo>
                    <a:pt x="522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18" name="Google Shape;14918;p408"/>
            <p:cNvSpPr/>
            <p:nvPr/>
          </p:nvSpPr>
          <p:spPr>
            <a:xfrm>
              <a:off x="2929075" y="3201400"/>
              <a:ext cx="121800" cy="42800"/>
            </a:xfrm>
            <a:custGeom>
              <a:avLst/>
              <a:gdLst/>
              <a:ahLst/>
              <a:cxnLst/>
              <a:rect l="l" t="t" r="r" b="b"/>
              <a:pathLst>
                <a:path w="4872" h="1712" extrusionOk="0">
                  <a:moveTo>
                    <a:pt x="2722" y="352"/>
                  </a:moveTo>
                  <a:lnTo>
                    <a:pt x="3950" y="439"/>
                  </a:lnTo>
                  <a:lnTo>
                    <a:pt x="4433" y="1054"/>
                  </a:lnTo>
                  <a:lnTo>
                    <a:pt x="4082" y="1229"/>
                  </a:lnTo>
                  <a:lnTo>
                    <a:pt x="1932" y="1361"/>
                  </a:lnTo>
                  <a:lnTo>
                    <a:pt x="440" y="1361"/>
                  </a:lnTo>
                  <a:lnTo>
                    <a:pt x="703" y="659"/>
                  </a:lnTo>
                  <a:lnTo>
                    <a:pt x="2722" y="352"/>
                  </a:lnTo>
                  <a:close/>
                  <a:moveTo>
                    <a:pt x="2722" y="0"/>
                  </a:moveTo>
                  <a:lnTo>
                    <a:pt x="528" y="308"/>
                  </a:lnTo>
                  <a:lnTo>
                    <a:pt x="440" y="352"/>
                  </a:lnTo>
                  <a:lnTo>
                    <a:pt x="396" y="439"/>
                  </a:lnTo>
                  <a:lnTo>
                    <a:pt x="1" y="1492"/>
                  </a:lnTo>
                  <a:lnTo>
                    <a:pt x="1" y="1536"/>
                  </a:lnTo>
                  <a:lnTo>
                    <a:pt x="45" y="1624"/>
                  </a:lnTo>
                  <a:lnTo>
                    <a:pt x="89" y="1712"/>
                  </a:lnTo>
                  <a:lnTo>
                    <a:pt x="1976" y="1712"/>
                  </a:lnTo>
                  <a:lnTo>
                    <a:pt x="4170" y="1580"/>
                  </a:lnTo>
                  <a:lnTo>
                    <a:pt x="4257" y="1536"/>
                  </a:lnTo>
                  <a:lnTo>
                    <a:pt x="4784" y="1229"/>
                  </a:lnTo>
                  <a:lnTo>
                    <a:pt x="4828" y="1185"/>
                  </a:lnTo>
                  <a:lnTo>
                    <a:pt x="4872" y="1141"/>
                  </a:lnTo>
                  <a:lnTo>
                    <a:pt x="4872" y="1054"/>
                  </a:lnTo>
                  <a:lnTo>
                    <a:pt x="4828" y="966"/>
                  </a:lnTo>
                  <a:lnTo>
                    <a:pt x="4213" y="132"/>
                  </a:lnTo>
                  <a:lnTo>
                    <a:pt x="4126" y="88"/>
                  </a:lnTo>
                  <a:lnTo>
                    <a:pt x="4082" y="88"/>
                  </a:lnTo>
                  <a:lnTo>
                    <a:pt x="272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19" name="Google Shape;14919;p408"/>
            <p:cNvSpPr/>
            <p:nvPr/>
          </p:nvSpPr>
          <p:spPr>
            <a:xfrm>
              <a:off x="463000" y="1796125"/>
              <a:ext cx="3006950" cy="2565925"/>
            </a:xfrm>
            <a:custGeom>
              <a:avLst/>
              <a:gdLst/>
              <a:ahLst/>
              <a:cxnLst/>
              <a:rect l="l" t="t" r="r" b="b"/>
              <a:pathLst>
                <a:path w="120278" h="102637" extrusionOk="0">
                  <a:moveTo>
                    <a:pt x="106586" y="1"/>
                  </a:moveTo>
                  <a:lnTo>
                    <a:pt x="106499" y="45"/>
                  </a:lnTo>
                  <a:lnTo>
                    <a:pt x="104173" y="2809"/>
                  </a:lnTo>
                  <a:lnTo>
                    <a:pt x="100355" y="7022"/>
                  </a:lnTo>
                  <a:lnTo>
                    <a:pt x="98512" y="7373"/>
                  </a:lnTo>
                  <a:lnTo>
                    <a:pt x="98425" y="7417"/>
                  </a:lnTo>
                  <a:lnTo>
                    <a:pt x="95967" y="9303"/>
                  </a:lnTo>
                  <a:lnTo>
                    <a:pt x="89561" y="14130"/>
                  </a:lnTo>
                  <a:lnTo>
                    <a:pt x="84997" y="16500"/>
                  </a:lnTo>
                  <a:lnTo>
                    <a:pt x="79293" y="18606"/>
                  </a:lnTo>
                  <a:lnTo>
                    <a:pt x="74334" y="20712"/>
                  </a:lnTo>
                  <a:lnTo>
                    <a:pt x="67620" y="23082"/>
                  </a:lnTo>
                  <a:lnTo>
                    <a:pt x="63364" y="24618"/>
                  </a:lnTo>
                  <a:lnTo>
                    <a:pt x="59151" y="25539"/>
                  </a:lnTo>
                  <a:lnTo>
                    <a:pt x="59108" y="25539"/>
                  </a:lnTo>
                  <a:lnTo>
                    <a:pt x="54017" y="27294"/>
                  </a:lnTo>
                  <a:lnTo>
                    <a:pt x="48664" y="28786"/>
                  </a:lnTo>
                  <a:lnTo>
                    <a:pt x="43662" y="30629"/>
                  </a:lnTo>
                  <a:lnTo>
                    <a:pt x="39010" y="31419"/>
                  </a:lnTo>
                  <a:lnTo>
                    <a:pt x="33920" y="32604"/>
                  </a:lnTo>
                  <a:lnTo>
                    <a:pt x="29795" y="32736"/>
                  </a:lnTo>
                  <a:lnTo>
                    <a:pt x="29708" y="32779"/>
                  </a:lnTo>
                  <a:lnTo>
                    <a:pt x="23169" y="35588"/>
                  </a:lnTo>
                  <a:lnTo>
                    <a:pt x="17509" y="37826"/>
                  </a:lnTo>
                  <a:lnTo>
                    <a:pt x="13603" y="37870"/>
                  </a:lnTo>
                  <a:lnTo>
                    <a:pt x="11892" y="36509"/>
                  </a:lnTo>
                  <a:lnTo>
                    <a:pt x="11848" y="36509"/>
                  </a:lnTo>
                  <a:lnTo>
                    <a:pt x="9786" y="35632"/>
                  </a:lnTo>
                  <a:lnTo>
                    <a:pt x="9742" y="35588"/>
                  </a:lnTo>
                  <a:lnTo>
                    <a:pt x="9654" y="35632"/>
                  </a:lnTo>
                  <a:lnTo>
                    <a:pt x="9610" y="35675"/>
                  </a:lnTo>
                  <a:lnTo>
                    <a:pt x="9566" y="35719"/>
                  </a:lnTo>
                  <a:lnTo>
                    <a:pt x="6802" y="42082"/>
                  </a:lnTo>
                  <a:lnTo>
                    <a:pt x="6802" y="42170"/>
                  </a:lnTo>
                  <a:lnTo>
                    <a:pt x="8338" y="50156"/>
                  </a:lnTo>
                  <a:lnTo>
                    <a:pt x="8864" y="55334"/>
                  </a:lnTo>
                  <a:lnTo>
                    <a:pt x="9479" y="61565"/>
                  </a:lnTo>
                  <a:lnTo>
                    <a:pt x="7285" y="64022"/>
                  </a:lnTo>
                  <a:lnTo>
                    <a:pt x="7241" y="64110"/>
                  </a:lnTo>
                  <a:lnTo>
                    <a:pt x="6758" y="67796"/>
                  </a:lnTo>
                  <a:lnTo>
                    <a:pt x="5266" y="69419"/>
                  </a:lnTo>
                  <a:lnTo>
                    <a:pt x="5222" y="69507"/>
                  </a:lnTo>
                  <a:lnTo>
                    <a:pt x="4432" y="72316"/>
                  </a:lnTo>
                  <a:lnTo>
                    <a:pt x="2984" y="76002"/>
                  </a:lnTo>
                  <a:lnTo>
                    <a:pt x="1756" y="79380"/>
                  </a:lnTo>
                  <a:lnTo>
                    <a:pt x="571" y="82540"/>
                  </a:lnTo>
                  <a:lnTo>
                    <a:pt x="44" y="86182"/>
                  </a:lnTo>
                  <a:lnTo>
                    <a:pt x="1" y="89341"/>
                  </a:lnTo>
                  <a:lnTo>
                    <a:pt x="132" y="92281"/>
                  </a:lnTo>
                  <a:lnTo>
                    <a:pt x="132" y="92369"/>
                  </a:lnTo>
                  <a:lnTo>
                    <a:pt x="176" y="92413"/>
                  </a:lnTo>
                  <a:lnTo>
                    <a:pt x="220" y="92457"/>
                  </a:lnTo>
                  <a:lnTo>
                    <a:pt x="395" y="92457"/>
                  </a:lnTo>
                  <a:lnTo>
                    <a:pt x="439" y="92413"/>
                  </a:lnTo>
                  <a:lnTo>
                    <a:pt x="483" y="92369"/>
                  </a:lnTo>
                  <a:lnTo>
                    <a:pt x="483" y="92281"/>
                  </a:lnTo>
                  <a:lnTo>
                    <a:pt x="352" y="89341"/>
                  </a:lnTo>
                  <a:lnTo>
                    <a:pt x="395" y="86226"/>
                  </a:lnTo>
                  <a:lnTo>
                    <a:pt x="922" y="82627"/>
                  </a:lnTo>
                  <a:lnTo>
                    <a:pt x="2063" y="79512"/>
                  </a:lnTo>
                  <a:lnTo>
                    <a:pt x="3335" y="76089"/>
                  </a:lnTo>
                  <a:lnTo>
                    <a:pt x="4740" y="72447"/>
                  </a:lnTo>
                  <a:lnTo>
                    <a:pt x="5529" y="69639"/>
                  </a:lnTo>
                  <a:lnTo>
                    <a:pt x="7065" y="68015"/>
                  </a:lnTo>
                  <a:lnTo>
                    <a:pt x="7109" y="67884"/>
                  </a:lnTo>
                  <a:lnTo>
                    <a:pt x="7592" y="64198"/>
                  </a:lnTo>
                  <a:lnTo>
                    <a:pt x="9786" y="61740"/>
                  </a:lnTo>
                  <a:lnTo>
                    <a:pt x="9830" y="61697"/>
                  </a:lnTo>
                  <a:lnTo>
                    <a:pt x="9830" y="61609"/>
                  </a:lnTo>
                  <a:lnTo>
                    <a:pt x="9215" y="55290"/>
                  </a:lnTo>
                  <a:lnTo>
                    <a:pt x="8689" y="50112"/>
                  </a:lnTo>
                  <a:lnTo>
                    <a:pt x="7153" y="42170"/>
                  </a:lnTo>
                  <a:lnTo>
                    <a:pt x="9830" y="36027"/>
                  </a:lnTo>
                  <a:lnTo>
                    <a:pt x="11717" y="36816"/>
                  </a:lnTo>
                  <a:lnTo>
                    <a:pt x="13428" y="38177"/>
                  </a:lnTo>
                  <a:lnTo>
                    <a:pt x="13560" y="38221"/>
                  </a:lnTo>
                  <a:lnTo>
                    <a:pt x="17553" y="38177"/>
                  </a:lnTo>
                  <a:lnTo>
                    <a:pt x="17597" y="38133"/>
                  </a:lnTo>
                  <a:lnTo>
                    <a:pt x="23301" y="35895"/>
                  </a:lnTo>
                  <a:lnTo>
                    <a:pt x="29839" y="33087"/>
                  </a:lnTo>
                  <a:lnTo>
                    <a:pt x="33964" y="32955"/>
                  </a:lnTo>
                  <a:lnTo>
                    <a:pt x="34008" y="32955"/>
                  </a:lnTo>
                  <a:lnTo>
                    <a:pt x="39098" y="31726"/>
                  </a:lnTo>
                  <a:lnTo>
                    <a:pt x="43749" y="30980"/>
                  </a:lnTo>
                  <a:lnTo>
                    <a:pt x="43793" y="30936"/>
                  </a:lnTo>
                  <a:lnTo>
                    <a:pt x="48752" y="29093"/>
                  </a:lnTo>
                  <a:lnTo>
                    <a:pt x="54105" y="27645"/>
                  </a:lnTo>
                  <a:lnTo>
                    <a:pt x="59239" y="25890"/>
                  </a:lnTo>
                  <a:lnTo>
                    <a:pt x="63452" y="24969"/>
                  </a:lnTo>
                  <a:lnTo>
                    <a:pt x="63496" y="24969"/>
                  </a:lnTo>
                  <a:lnTo>
                    <a:pt x="67752" y="23389"/>
                  </a:lnTo>
                  <a:lnTo>
                    <a:pt x="74466" y="21019"/>
                  </a:lnTo>
                  <a:lnTo>
                    <a:pt x="79424" y="18913"/>
                  </a:lnTo>
                  <a:lnTo>
                    <a:pt x="85129" y="16851"/>
                  </a:lnTo>
                  <a:lnTo>
                    <a:pt x="85129" y="16807"/>
                  </a:lnTo>
                  <a:lnTo>
                    <a:pt x="89736" y="14437"/>
                  </a:lnTo>
                  <a:lnTo>
                    <a:pt x="89780" y="14437"/>
                  </a:lnTo>
                  <a:lnTo>
                    <a:pt x="96187" y="9567"/>
                  </a:lnTo>
                  <a:lnTo>
                    <a:pt x="98644" y="7680"/>
                  </a:lnTo>
                  <a:lnTo>
                    <a:pt x="100487" y="7373"/>
                  </a:lnTo>
                  <a:lnTo>
                    <a:pt x="100575" y="7329"/>
                  </a:lnTo>
                  <a:lnTo>
                    <a:pt x="104436" y="3029"/>
                  </a:lnTo>
                  <a:lnTo>
                    <a:pt x="106674" y="352"/>
                  </a:lnTo>
                  <a:lnTo>
                    <a:pt x="112335" y="1712"/>
                  </a:lnTo>
                  <a:lnTo>
                    <a:pt x="112949" y="3555"/>
                  </a:lnTo>
                  <a:lnTo>
                    <a:pt x="116547" y="18343"/>
                  </a:lnTo>
                  <a:lnTo>
                    <a:pt x="116372" y="30410"/>
                  </a:lnTo>
                  <a:lnTo>
                    <a:pt x="116372" y="30454"/>
                  </a:lnTo>
                  <a:lnTo>
                    <a:pt x="118741" y="38396"/>
                  </a:lnTo>
                  <a:lnTo>
                    <a:pt x="117600" y="42214"/>
                  </a:lnTo>
                  <a:lnTo>
                    <a:pt x="116942" y="44890"/>
                  </a:lnTo>
                  <a:lnTo>
                    <a:pt x="116942" y="44934"/>
                  </a:lnTo>
                  <a:lnTo>
                    <a:pt x="116810" y="48225"/>
                  </a:lnTo>
                  <a:lnTo>
                    <a:pt x="116810" y="48313"/>
                  </a:lnTo>
                  <a:lnTo>
                    <a:pt x="119926" y="54939"/>
                  </a:lnTo>
                  <a:lnTo>
                    <a:pt x="119663" y="55948"/>
                  </a:lnTo>
                  <a:lnTo>
                    <a:pt x="118697" y="56475"/>
                  </a:lnTo>
                  <a:lnTo>
                    <a:pt x="118653" y="56475"/>
                  </a:lnTo>
                  <a:lnTo>
                    <a:pt x="115889" y="58537"/>
                  </a:lnTo>
                  <a:lnTo>
                    <a:pt x="113519" y="60468"/>
                  </a:lnTo>
                  <a:lnTo>
                    <a:pt x="109614" y="64154"/>
                  </a:lnTo>
                  <a:lnTo>
                    <a:pt x="109570" y="64198"/>
                  </a:lnTo>
                  <a:lnTo>
                    <a:pt x="104305" y="75519"/>
                  </a:lnTo>
                  <a:lnTo>
                    <a:pt x="100750" y="78634"/>
                  </a:lnTo>
                  <a:lnTo>
                    <a:pt x="98468" y="80784"/>
                  </a:lnTo>
                  <a:lnTo>
                    <a:pt x="91184" y="82935"/>
                  </a:lnTo>
                  <a:lnTo>
                    <a:pt x="87805" y="83417"/>
                  </a:lnTo>
                  <a:lnTo>
                    <a:pt x="87762" y="83417"/>
                  </a:lnTo>
                  <a:lnTo>
                    <a:pt x="84163" y="84470"/>
                  </a:lnTo>
                  <a:lnTo>
                    <a:pt x="84076" y="84514"/>
                  </a:lnTo>
                  <a:lnTo>
                    <a:pt x="82847" y="85962"/>
                  </a:lnTo>
                  <a:lnTo>
                    <a:pt x="82847" y="86006"/>
                  </a:lnTo>
                  <a:lnTo>
                    <a:pt x="81311" y="88858"/>
                  </a:lnTo>
                  <a:lnTo>
                    <a:pt x="78810" y="90965"/>
                  </a:lnTo>
                  <a:lnTo>
                    <a:pt x="74202" y="91886"/>
                  </a:lnTo>
                  <a:lnTo>
                    <a:pt x="74159" y="91886"/>
                  </a:lnTo>
                  <a:lnTo>
                    <a:pt x="70560" y="93905"/>
                  </a:lnTo>
                  <a:lnTo>
                    <a:pt x="70517" y="93992"/>
                  </a:lnTo>
                  <a:lnTo>
                    <a:pt x="68630" y="96669"/>
                  </a:lnTo>
                  <a:lnTo>
                    <a:pt x="65207" y="97196"/>
                  </a:lnTo>
                  <a:lnTo>
                    <a:pt x="63671" y="96932"/>
                  </a:lnTo>
                  <a:lnTo>
                    <a:pt x="62004" y="96932"/>
                  </a:lnTo>
                  <a:lnTo>
                    <a:pt x="58098" y="97942"/>
                  </a:lnTo>
                  <a:lnTo>
                    <a:pt x="52482" y="98995"/>
                  </a:lnTo>
                  <a:lnTo>
                    <a:pt x="51253" y="98819"/>
                  </a:lnTo>
                  <a:lnTo>
                    <a:pt x="48006" y="98380"/>
                  </a:lnTo>
                  <a:lnTo>
                    <a:pt x="44451" y="97547"/>
                  </a:lnTo>
                  <a:lnTo>
                    <a:pt x="43398" y="95923"/>
                  </a:lnTo>
                  <a:lnTo>
                    <a:pt x="41160" y="93115"/>
                  </a:lnTo>
                  <a:lnTo>
                    <a:pt x="41160" y="92325"/>
                  </a:lnTo>
                  <a:lnTo>
                    <a:pt x="41160" y="90833"/>
                  </a:lnTo>
                  <a:lnTo>
                    <a:pt x="42038" y="88990"/>
                  </a:lnTo>
                  <a:lnTo>
                    <a:pt x="43618" y="86972"/>
                  </a:lnTo>
                  <a:lnTo>
                    <a:pt x="46646" y="85348"/>
                  </a:lnTo>
                  <a:lnTo>
                    <a:pt x="46689" y="85304"/>
                  </a:lnTo>
                  <a:lnTo>
                    <a:pt x="47216" y="84427"/>
                  </a:lnTo>
                  <a:lnTo>
                    <a:pt x="47216" y="84383"/>
                  </a:lnTo>
                  <a:lnTo>
                    <a:pt x="48006" y="82627"/>
                  </a:lnTo>
                  <a:lnTo>
                    <a:pt x="49015" y="80916"/>
                  </a:lnTo>
                  <a:lnTo>
                    <a:pt x="50551" y="78854"/>
                  </a:lnTo>
                  <a:lnTo>
                    <a:pt x="51297" y="77493"/>
                  </a:lnTo>
                  <a:lnTo>
                    <a:pt x="51297" y="77450"/>
                  </a:lnTo>
                  <a:lnTo>
                    <a:pt x="51428" y="76528"/>
                  </a:lnTo>
                  <a:lnTo>
                    <a:pt x="51428" y="76484"/>
                  </a:lnTo>
                  <a:lnTo>
                    <a:pt x="51341" y="75036"/>
                  </a:lnTo>
                  <a:lnTo>
                    <a:pt x="52043" y="70692"/>
                  </a:lnTo>
                  <a:lnTo>
                    <a:pt x="55685" y="63847"/>
                  </a:lnTo>
                  <a:lnTo>
                    <a:pt x="58405" y="60029"/>
                  </a:lnTo>
                  <a:lnTo>
                    <a:pt x="61214" y="58318"/>
                  </a:lnTo>
                  <a:lnTo>
                    <a:pt x="65163" y="56563"/>
                  </a:lnTo>
                  <a:lnTo>
                    <a:pt x="65207" y="56519"/>
                  </a:lnTo>
                  <a:lnTo>
                    <a:pt x="68761" y="52789"/>
                  </a:lnTo>
                  <a:lnTo>
                    <a:pt x="77845" y="45768"/>
                  </a:lnTo>
                  <a:lnTo>
                    <a:pt x="82452" y="41950"/>
                  </a:lnTo>
                  <a:lnTo>
                    <a:pt x="89122" y="38308"/>
                  </a:lnTo>
                  <a:lnTo>
                    <a:pt x="93554" y="38089"/>
                  </a:lnTo>
                  <a:lnTo>
                    <a:pt x="93598" y="38045"/>
                  </a:lnTo>
                  <a:lnTo>
                    <a:pt x="105709" y="31726"/>
                  </a:lnTo>
                  <a:lnTo>
                    <a:pt x="105796" y="31682"/>
                  </a:lnTo>
                  <a:lnTo>
                    <a:pt x="105796" y="31595"/>
                  </a:lnTo>
                  <a:lnTo>
                    <a:pt x="106455" y="27821"/>
                  </a:lnTo>
                  <a:lnTo>
                    <a:pt x="106455" y="27777"/>
                  </a:lnTo>
                  <a:lnTo>
                    <a:pt x="106235" y="24705"/>
                  </a:lnTo>
                  <a:lnTo>
                    <a:pt x="106411" y="21546"/>
                  </a:lnTo>
                  <a:lnTo>
                    <a:pt x="106367" y="21414"/>
                  </a:lnTo>
                  <a:lnTo>
                    <a:pt x="104875" y="19396"/>
                  </a:lnTo>
                  <a:lnTo>
                    <a:pt x="104787" y="19308"/>
                  </a:lnTo>
                  <a:lnTo>
                    <a:pt x="100575" y="17992"/>
                  </a:lnTo>
                  <a:lnTo>
                    <a:pt x="99127" y="17421"/>
                  </a:lnTo>
                  <a:lnTo>
                    <a:pt x="95090" y="15842"/>
                  </a:lnTo>
                  <a:lnTo>
                    <a:pt x="94914" y="15842"/>
                  </a:lnTo>
                  <a:lnTo>
                    <a:pt x="91448" y="18343"/>
                  </a:lnTo>
                  <a:lnTo>
                    <a:pt x="83461" y="23916"/>
                  </a:lnTo>
                  <a:lnTo>
                    <a:pt x="79688" y="25100"/>
                  </a:lnTo>
                  <a:lnTo>
                    <a:pt x="76353" y="24662"/>
                  </a:lnTo>
                  <a:lnTo>
                    <a:pt x="76265" y="24705"/>
                  </a:lnTo>
                  <a:lnTo>
                    <a:pt x="70824" y="26724"/>
                  </a:lnTo>
                  <a:lnTo>
                    <a:pt x="65119" y="28655"/>
                  </a:lnTo>
                  <a:lnTo>
                    <a:pt x="61126" y="30103"/>
                  </a:lnTo>
                  <a:lnTo>
                    <a:pt x="56519" y="31726"/>
                  </a:lnTo>
                  <a:lnTo>
                    <a:pt x="51428" y="33569"/>
                  </a:lnTo>
                  <a:lnTo>
                    <a:pt x="47435" y="35017"/>
                  </a:lnTo>
                  <a:lnTo>
                    <a:pt x="47391" y="35017"/>
                  </a:lnTo>
                  <a:lnTo>
                    <a:pt x="42784" y="37431"/>
                  </a:lnTo>
                  <a:lnTo>
                    <a:pt x="38923" y="38572"/>
                  </a:lnTo>
                  <a:lnTo>
                    <a:pt x="35237" y="39756"/>
                  </a:lnTo>
                  <a:lnTo>
                    <a:pt x="31594" y="40678"/>
                  </a:lnTo>
                  <a:lnTo>
                    <a:pt x="31551" y="40722"/>
                  </a:lnTo>
                  <a:lnTo>
                    <a:pt x="27382" y="43530"/>
                  </a:lnTo>
                  <a:lnTo>
                    <a:pt x="27338" y="43574"/>
                  </a:lnTo>
                  <a:lnTo>
                    <a:pt x="24354" y="47435"/>
                  </a:lnTo>
                  <a:lnTo>
                    <a:pt x="24354" y="47479"/>
                  </a:lnTo>
                  <a:lnTo>
                    <a:pt x="22731" y="50507"/>
                  </a:lnTo>
                  <a:lnTo>
                    <a:pt x="21590" y="53491"/>
                  </a:lnTo>
                  <a:lnTo>
                    <a:pt x="19659" y="56255"/>
                  </a:lnTo>
                  <a:lnTo>
                    <a:pt x="19615" y="56299"/>
                  </a:lnTo>
                  <a:lnTo>
                    <a:pt x="18167" y="68937"/>
                  </a:lnTo>
                  <a:lnTo>
                    <a:pt x="18562" y="76133"/>
                  </a:lnTo>
                  <a:lnTo>
                    <a:pt x="18211" y="77976"/>
                  </a:lnTo>
                  <a:lnTo>
                    <a:pt x="17553" y="80258"/>
                  </a:lnTo>
                  <a:lnTo>
                    <a:pt x="16368" y="81969"/>
                  </a:lnTo>
                  <a:lnTo>
                    <a:pt x="14920" y="83988"/>
                  </a:lnTo>
                  <a:lnTo>
                    <a:pt x="13428" y="84514"/>
                  </a:lnTo>
                  <a:lnTo>
                    <a:pt x="13340" y="84558"/>
                  </a:lnTo>
                  <a:lnTo>
                    <a:pt x="13296" y="84646"/>
                  </a:lnTo>
                  <a:lnTo>
                    <a:pt x="12331" y="86796"/>
                  </a:lnTo>
                  <a:lnTo>
                    <a:pt x="11717" y="89209"/>
                  </a:lnTo>
                  <a:lnTo>
                    <a:pt x="11717" y="89253"/>
                  </a:lnTo>
                  <a:lnTo>
                    <a:pt x="12419" y="95528"/>
                  </a:lnTo>
                  <a:lnTo>
                    <a:pt x="13560" y="102461"/>
                  </a:lnTo>
                  <a:lnTo>
                    <a:pt x="13603" y="102593"/>
                  </a:lnTo>
                  <a:lnTo>
                    <a:pt x="13735" y="102637"/>
                  </a:lnTo>
                  <a:lnTo>
                    <a:pt x="13823" y="102593"/>
                  </a:lnTo>
                  <a:lnTo>
                    <a:pt x="13867" y="102549"/>
                  </a:lnTo>
                  <a:lnTo>
                    <a:pt x="13911" y="102505"/>
                  </a:lnTo>
                  <a:lnTo>
                    <a:pt x="13911" y="102417"/>
                  </a:lnTo>
                  <a:lnTo>
                    <a:pt x="12770" y="95484"/>
                  </a:lnTo>
                  <a:lnTo>
                    <a:pt x="12068" y="89253"/>
                  </a:lnTo>
                  <a:lnTo>
                    <a:pt x="12682" y="86928"/>
                  </a:lnTo>
                  <a:lnTo>
                    <a:pt x="13603" y="84821"/>
                  </a:lnTo>
                  <a:lnTo>
                    <a:pt x="15095" y="84295"/>
                  </a:lnTo>
                  <a:lnTo>
                    <a:pt x="15183" y="84207"/>
                  </a:lnTo>
                  <a:lnTo>
                    <a:pt x="16675" y="82189"/>
                  </a:lnTo>
                  <a:lnTo>
                    <a:pt x="17860" y="80433"/>
                  </a:lnTo>
                  <a:lnTo>
                    <a:pt x="17860" y="80390"/>
                  </a:lnTo>
                  <a:lnTo>
                    <a:pt x="18562" y="78064"/>
                  </a:lnTo>
                  <a:lnTo>
                    <a:pt x="18913" y="76221"/>
                  </a:lnTo>
                  <a:lnTo>
                    <a:pt x="18913" y="76133"/>
                  </a:lnTo>
                  <a:lnTo>
                    <a:pt x="18518" y="68937"/>
                  </a:lnTo>
                  <a:lnTo>
                    <a:pt x="19966" y="56387"/>
                  </a:lnTo>
                  <a:lnTo>
                    <a:pt x="21853" y="53666"/>
                  </a:lnTo>
                  <a:lnTo>
                    <a:pt x="21897" y="53623"/>
                  </a:lnTo>
                  <a:lnTo>
                    <a:pt x="23082" y="50683"/>
                  </a:lnTo>
                  <a:lnTo>
                    <a:pt x="24661" y="47655"/>
                  </a:lnTo>
                  <a:lnTo>
                    <a:pt x="27601" y="43793"/>
                  </a:lnTo>
                  <a:lnTo>
                    <a:pt x="31682" y="41029"/>
                  </a:lnTo>
                  <a:lnTo>
                    <a:pt x="35324" y="40107"/>
                  </a:lnTo>
                  <a:lnTo>
                    <a:pt x="39054" y="38879"/>
                  </a:lnTo>
                  <a:lnTo>
                    <a:pt x="42872" y="37782"/>
                  </a:lnTo>
                  <a:lnTo>
                    <a:pt x="42916" y="37782"/>
                  </a:lnTo>
                  <a:lnTo>
                    <a:pt x="47567" y="35324"/>
                  </a:lnTo>
                  <a:lnTo>
                    <a:pt x="51560" y="33920"/>
                  </a:lnTo>
                  <a:lnTo>
                    <a:pt x="56650" y="32077"/>
                  </a:lnTo>
                  <a:lnTo>
                    <a:pt x="61214" y="30454"/>
                  </a:lnTo>
                  <a:lnTo>
                    <a:pt x="65251" y="28962"/>
                  </a:lnTo>
                  <a:lnTo>
                    <a:pt x="70911" y="27075"/>
                  </a:lnTo>
                  <a:lnTo>
                    <a:pt x="76353" y="25013"/>
                  </a:lnTo>
                  <a:lnTo>
                    <a:pt x="79644" y="25451"/>
                  </a:lnTo>
                  <a:lnTo>
                    <a:pt x="79731" y="25451"/>
                  </a:lnTo>
                  <a:lnTo>
                    <a:pt x="83593" y="24223"/>
                  </a:lnTo>
                  <a:lnTo>
                    <a:pt x="83681" y="24223"/>
                  </a:lnTo>
                  <a:lnTo>
                    <a:pt x="91623" y="18606"/>
                  </a:lnTo>
                  <a:lnTo>
                    <a:pt x="95046" y="16193"/>
                  </a:lnTo>
                  <a:lnTo>
                    <a:pt x="98995" y="17728"/>
                  </a:lnTo>
                  <a:lnTo>
                    <a:pt x="100443" y="18343"/>
                  </a:lnTo>
                  <a:lnTo>
                    <a:pt x="104656" y="19659"/>
                  </a:lnTo>
                  <a:lnTo>
                    <a:pt x="106060" y="21590"/>
                  </a:lnTo>
                  <a:lnTo>
                    <a:pt x="105884" y="24662"/>
                  </a:lnTo>
                  <a:lnTo>
                    <a:pt x="105884" y="24705"/>
                  </a:lnTo>
                  <a:lnTo>
                    <a:pt x="106104" y="27777"/>
                  </a:lnTo>
                  <a:lnTo>
                    <a:pt x="105489" y="31463"/>
                  </a:lnTo>
                  <a:lnTo>
                    <a:pt x="93466" y="37738"/>
                  </a:lnTo>
                  <a:lnTo>
                    <a:pt x="89078" y="37957"/>
                  </a:lnTo>
                  <a:lnTo>
                    <a:pt x="88990" y="37957"/>
                  </a:lnTo>
                  <a:lnTo>
                    <a:pt x="82277" y="41643"/>
                  </a:lnTo>
                  <a:lnTo>
                    <a:pt x="82233" y="41643"/>
                  </a:lnTo>
                  <a:lnTo>
                    <a:pt x="77625" y="45505"/>
                  </a:lnTo>
                  <a:lnTo>
                    <a:pt x="68542" y="52526"/>
                  </a:lnTo>
                  <a:lnTo>
                    <a:pt x="68498" y="52569"/>
                  </a:lnTo>
                  <a:lnTo>
                    <a:pt x="64988" y="56255"/>
                  </a:lnTo>
                  <a:lnTo>
                    <a:pt x="61082" y="58011"/>
                  </a:lnTo>
                  <a:lnTo>
                    <a:pt x="61038" y="58011"/>
                  </a:lnTo>
                  <a:lnTo>
                    <a:pt x="58186" y="59766"/>
                  </a:lnTo>
                  <a:lnTo>
                    <a:pt x="58142" y="59810"/>
                  </a:lnTo>
                  <a:lnTo>
                    <a:pt x="55378" y="63627"/>
                  </a:lnTo>
                  <a:lnTo>
                    <a:pt x="55378" y="63671"/>
                  </a:lnTo>
                  <a:lnTo>
                    <a:pt x="51736" y="70516"/>
                  </a:lnTo>
                  <a:lnTo>
                    <a:pt x="51692" y="70604"/>
                  </a:lnTo>
                  <a:lnTo>
                    <a:pt x="50990" y="74992"/>
                  </a:lnTo>
                  <a:lnTo>
                    <a:pt x="50990" y="75036"/>
                  </a:lnTo>
                  <a:lnTo>
                    <a:pt x="51077" y="76484"/>
                  </a:lnTo>
                  <a:lnTo>
                    <a:pt x="50946" y="77362"/>
                  </a:lnTo>
                  <a:lnTo>
                    <a:pt x="50244" y="78678"/>
                  </a:lnTo>
                  <a:lnTo>
                    <a:pt x="48708" y="80697"/>
                  </a:lnTo>
                  <a:lnTo>
                    <a:pt x="47699" y="82452"/>
                  </a:lnTo>
                  <a:lnTo>
                    <a:pt x="47699" y="82496"/>
                  </a:lnTo>
                  <a:lnTo>
                    <a:pt x="46909" y="84251"/>
                  </a:lnTo>
                  <a:lnTo>
                    <a:pt x="46426" y="85085"/>
                  </a:lnTo>
                  <a:lnTo>
                    <a:pt x="43442" y="86664"/>
                  </a:lnTo>
                  <a:lnTo>
                    <a:pt x="43354" y="86708"/>
                  </a:lnTo>
                  <a:lnTo>
                    <a:pt x="41775" y="88771"/>
                  </a:lnTo>
                  <a:lnTo>
                    <a:pt x="41731" y="88815"/>
                  </a:lnTo>
                  <a:lnTo>
                    <a:pt x="40809" y="90701"/>
                  </a:lnTo>
                  <a:lnTo>
                    <a:pt x="40809" y="90789"/>
                  </a:lnTo>
                  <a:lnTo>
                    <a:pt x="40809" y="92325"/>
                  </a:lnTo>
                  <a:lnTo>
                    <a:pt x="40809" y="93203"/>
                  </a:lnTo>
                  <a:lnTo>
                    <a:pt x="40853" y="93290"/>
                  </a:lnTo>
                  <a:lnTo>
                    <a:pt x="43091" y="96143"/>
                  </a:lnTo>
                  <a:lnTo>
                    <a:pt x="44188" y="97810"/>
                  </a:lnTo>
                  <a:lnTo>
                    <a:pt x="44276" y="97898"/>
                  </a:lnTo>
                  <a:lnTo>
                    <a:pt x="47918" y="98732"/>
                  </a:lnTo>
                  <a:lnTo>
                    <a:pt x="51209" y="99170"/>
                  </a:lnTo>
                  <a:lnTo>
                    <a:pt x="52438" y="99346"/>
                  </a:lnTo>
                  <a:lnTo>
                    <a:pt x="52482" y="99346"/>
                  </a:lnTo>
                  <a:lnTo>
                    <a:pt x="58186" y="98293"/>
                  </a:lnTo>
                  <a:lnTo>
                    <a:pt x="62091" y="97283"/>
                  </a:lnTo>
                  <a:lnTo>
                    <a:pt x="63627" y="97283"/>
                  </a:lnTo>
                  <a:lnTo>
                    <a:pt x="65163" y="97547"/>
                  </a:lnTo>
                  <a:lnTo>
                    <a:pt x="65251" y="97547"/>
                  </a:lnTo>
                  <a:lnTo>
                    <a:pt x="68761" y="96976"/>
                  </a:lnTo>
                  <a:lnTo>
                    <a:pt x="68805" y="96976"/>
                  </a:lnTo>
                  <a:lnTo>
                    <a:pt x="68893" y="96932"/>
                  </a:lnTo>
                  <a:lnTo>
                    <a:pt x="70780" y="94212"/>
                  </a:lnTo>
                  <a:lnTo>
                    <a:pt x="74334" y="92193"/>
                  </a:lnTo>
                  <a:lnTo>
                    <a:pt x="78942" y="91316"/>
                  </a:lnTo>
                  <a:lnTo>
                    <a:pt x="79029" y="91272"/>
                  </a:lnTo>
                  <a:lnTo>
                    <a:pt x="81574" y="89122"/>
                  </a:lnTo>
                  <a:lnTo>
                    <a:pt x="81618" y="89034"/>
                  </a:lnTo>
                  <a:lnTo>
                    <a:pt x="83110" y="86182"/>
                  </a:lnTo>
                  <a:lnTo>
                    <a:pt x="84295" y="84778"/>
                  </a:lnTo>
                  <a:lnTo>
                    <a:pt x="87849" y="83724"/>
                  </a:lnTo>
                  <a:lnTo>
                    <a:pt x="91228" y="83286"/>
                  </a:lnTo>
                  <a:lnTo>
                    <a:pt x="91272" y="83286"/>
                  </a:lnTo>
                  <a:lnTo>
                    <a:pt x="98600" y="81136"/>
                  </a:lnTo>
                  <a:lnTo>
                    <a:pt x="98644" y="81092"/>
                  </a:lnTo>
                  <a:lnTo>
                    <a:pt x="100970" y="78854"/>
                  </a:lnTo>
                  <a:lnTo>
                    <a:pt x="104568" y="75782"/>
                  </a:lnTo>
                  <a:lnTo>
                    <a:pt x="104612" y="75738"/>
                  </a:lnTo>
                  <a:lnTo>
                    <a:pt x="109877" y="64373"/>
                  </a:lnTo>
                  <a:lnTo>
                    <a:pt x="113739" y="60731"/>
                  </a:lnTo>
                  <a:lnTo>
                    <a:pt x="116065" y="58800"/>
                  </a:lnTo>
                  <a:lnTo>
                    <a:pt x="118873" y="56782"/>
                  </a:lnTo>
                  <a:lnTo>
                    <a:pt x="119882" y="56255"/>
                  </a:lnTo>
                  <a:lnTo>
                    <a:pt x="119926" y="56211"/>
                  </a:lnTo>
                  <a:lnTo>
                    <a:pt x="119970" y="56124"/>
                  </a:lnTo>
                  <a:lnTo>
                    <a:pt x="120277" y="54983"/>
                  </a:lnTo>
                  <a:lnTo>
                    <a:pt x="120277" y="54851"/>
                  </a:lnTo>
                  <a:lnTo>
                    <a:pt x="117162" y="48225"/>
                  </a:lnTo>
                  <a:lnTo>
                    <a:pt x="117293" y="44978"/>
                  </a:lnTo>
                  <a:lnTo>
                    <a:pt x="117907" y="42301"/>
                  </a:lnTo>
                  <a:lnTo>
                    <a:pt x="119092" y="38484"/>
                  </a:lnTo>
                  <a:lnTo>
                    <a:pt x="119092" y="38352"/>
                  </a:lnTo>
                  <a:lnTo>
                    <a:pt x="116723" y="30366"/>
                  </a:lnTo>
                  <a:lnTo>
                    <a:pt x="116898" y="18343"/>
                  </a:lnTo>
                  <a:lnTo>
                    <a:pt x="116898" y="18299"/>
                  </a:lnTo>
                  <a:lnTo>
                    <a:pt x="113256" y="3423"/>
                  </a:lnTo>
                  <a:lnTo>
                    <a:pt x="112598" y="1493"/>
                  </a:lnTo>
                  <a:lnTo>
                    <a:pt x="112554" y="1449"/>
                  </a:lnTo>
                  <a:lnTo>
                    <a:pt x="112510" y="1405"/>
                  </a:lnTo>
                  <a:lnTo>
                    <a:pt x="10667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20" name="Google Shape;14920;p408"/>
            <p:cNvSpPr/>
            <p:nvPr/>
          </p:nvSpPr>
          <p:spPr>
            <a:xfrm>
              <a:off x="1260525" y="3161900"/>
              <a:ext cx="125100" cy="1464550"/>
            </a:xfrm>
            <a:custGeom>
              <a:avLst/>
              <a:gdLst/>
              <a:ahLst/>
              <a:cxnLst/>
              <a:rect l="l" t="t" r="r" b="b"/>
              <a:pathLst>
                <a:path w="5004" h="58582" extrusionOk="0">
                  <a:moveTo>
                    <a:pt x="2195" y="1"/>
                  </a:moveTo>
                  <a:lnTo>
                    <a:pt x="2107" y="45"/>
                  </a:lnTo>
                  <a:lnTo>
                    <a:pt x="2063" y="89"/>
                  </a:lnTo>
                  <a:lnTo>
                    <a:pt x="2019" y="132"/>
                  </a:lnTo>
                  <a:lnTo>
                    <a:pt x="2019" y="264"/>
                  </a:lnTo>
                  <a:lnTo>
                    <a:pt x="2019" y="308"/>
                  </a:lnTo>
                  <a:lnTo>
                    <a:pt x="2721" y="3029"/>
                  </a:lnTo>
                  <a:lnTo>
                    <a:pt x="3336" y="5837"/>
                  </a:lnTo>
                  <a:lnTo>
                    <a:pt x="4257" y="9479"/>
                  </a:lnTo>
                  <a:lnTo>
                    <a:pt x="4564" y="11761"/>
                  </a:lnTo>
                  <a:lnTo>
                    <a:pt x="4652" y="14437"/>
                  </a:lnTo>
                  <a:lnTo>
                    <a:pt x="4520" y="17070"/>
                  </a:lnTo>
                  <a:lnTo>
                    <a:pt x="4389" y="19220"/>
                  </a:lnTo>
                  <a:lnTo>
                    <a:pt x="4301" y="20581"/>
                  </a:lnTo>
                  <a:lnTo>
                    <a:pt x="3994" y="24223"/>
                  </a:lnTo>
                  <a:lnTo>
                    <a:pt x="3994" y="24267"/>
                  </a:lnTo>
                  <a:lnTo>
                    <a:pt x="4038" y="26548"/>
                  </a:lnTo>
                  <a:lnTo>
                    <a:pt x="3599" y="30936"/>
                  </a:lnTo>
                  <a:lnTo>
                    <a:pt x="3248" y="33657"/>
                  </a:lnTo>
                  <a:lnTo>
                    <a:pt x="2897" y="36070"/>
                  </a:lnTo>
                  <a:lnTo>
                    <a:pt x="2414" y="38615"/>
                  </a:lnTo>
                  <a:lnTo>
                    <a:pt x="1800" y="40634"/>
                  </a:lnTo>
                  <a:lnTo>
                    <a:pt x="132" y="46689"/>
                  </a:lnTo>
                  <a:lnTo>
                    <a:pt x="1" y="49015"/>
                  </a:lnTo>
                  <a:lnTo>
                    <a:pt x="1" y="50463"/>
                  </a:lnTo>
                  <a:lnTo>
                    <a:pt x="1" y="50507"/>
                  </a:lnTo>
                  <a:lnTo>
                    <a:pt x="527" y="52789"/>
                  </a:lnTo>
                  <a:lnTo>
                    <a:pt x="1317" y="55509"/>
                  </a:lnTo>
                  <a:lnTo>
                    <a:pt x="2107" y="57528"/>
                  </a:lnTo>
                  <a:lnTo>
                    <a:pt x="2151" y="57572"/>
                  </a:lnTo>
                  <a:lnTo>
                    <a:pt x="2809" y="58537"/>
                  </a:lnTo>
                  <a:lnTo>
                    <a:pt x="2897" y="58581"/>
                  </a:lnTo>
                  <a:lnTo>
                    <a:pt x="2941" y="58581"/>
                  </a:lnTo>
                  <a:lnTo>
                    <a:pt x="3072" y="58537"/>
                  </a:lnTo>
                  <a:lnTo>
                    <a:pt x="3116" y="58493"/>
                  </a:lnTo>
                  <a:lnTo>
                    <a:pt x="3116" y="58449"/>
                  </a:lnTo>
                  <a:lnTo>
                    <a:pt x="3116" y="58362"/>
                  </a:lnTo>
                  <a:lnTo>
                    <a:pt x="3116" y="58318"/>
                  </a:lnTo>
                  <a:lnTo>
                    <a:pt x="2458" y="57396"/>
                  </a:lnTo>
                  <a:lnTo>
                    <a:pt x="1668" y="55378"/>
                  </a:lnTo>
                  <a:lnTo>
                    <a:pt x="878" y="52701"/>
                  </a:lnTo>
                  <a:lnTo>
                    <a:pt x="352" y="50419"/>
                  </a:lnTo>
                  <a:lnTo>
                    <a:pt x="352" y="49015"/>
                  </a:lnTo>
                  <a:lnTo>
                    <a:pt x="483" y="46733"/>
                  </a:lnTo>
                  <a:lnTo>
                    <a:pt x="2107" y="40722"/>
                  </a:lnTo>
                  <a:lnTo>
                    <a:pt x="2765" y="38703"/>
                  </a:lnTo>
                  <a:lnTo>
                    <a:pt x="2765" y="38659"/>
                  </a:lnTo>
                  <a:lnTo>
                    <a:pt x="3248" y="36158"/>
                  </a:lnTo>
                  <a:lnTo>
                    <a:pt x="3599" y="33701"/>
                  </a:lnTo>
                  <a:lnTo>
                    <a:pt x="3950" y="30936"/>
                  </a:lnTo>
                  <a:lnTo>
                    <a:pt x="4389" y="26548"/>
                  </a:lnTo>
                  <a:lnTo>
                    <a:pt x="4345" y="24267"/>
                  </a:lnTo>
                  <a:lnTo>
                    <a:pt x="4652" y="20581"/>
                  </a:lnTo>
                  <a:lnTo>
                    <a:pt x="4740" y="19264"/>
                  </a:lnTo>
                  <a:lnTo>
                    <a:pt x="4871" y="17114"/>
                  </a:lnTo>
                  <a:lnTo>
                    <a:pt x="5003" y="14437"/>
                  </a:lnTo>
                  <a:lnTo>
                    <a:pt x="4915" y="11717"/>
                  </a:lnTo>
                  <a:lnTo>
                    <a:pt x="4608" y="9391"/>
                  </a:lnTo>
                  <a:lnTo>
                    <a:pt x="3687" y="5749"/>
                  </a:lnTo>
                  <a:lnTo>
                    <a:pt x="3072" y="2941"/>
                  </a:lnTo>
                  <a:lnTo>
                    <a:pt x="2370" y="264"/>
                  </a:lnTo>
                  <a:lnTo>
                    <a:pt x="2370" y="220"/>
                  </a:lnTo>
                  <a:lnTo>
                    <a:pt x="2370" y="132"/>
                  </a:lnTo>
                  <a:lnTo>
                    <a:pt x="2370" y="89"/>
                  </a:lnTo>
                  <a:lnTo>
                    <a:pt x="2326" y="45"/>
                  </a:lnTo>
                  <a:lnTo>
                    <a:pt x="223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21" name="Google Shape;14921;p408"/>
            <p:cNvSpPr/>
            <p:nvPr/>
          </p:nvSpPr>
          <p:spPr>
            <a:xfrm>
              <a:off x="1226525" y="3169575"/>
              <a:ext cx="129475" cy="1510625"/>
            </a:xfrm>
            <a:custGeom>
              <a:avLst/>
              <a:gdLst/>
              <a:ahLst/>
              <a:cxnLst/>
              <a:rect l="l" t="t" r="r" b="b"/>
              <a:pathLst>
                <a:path w="5179" h="60425" extrusionOk="0">
                  <a:moveTo>
                    <a:pt x="2896" y="1"/>
                  </a:moveTo>
                  <a:lnTo>
                    <a:pt x="2853" y="45"/>
                  </a:lnTo>
                  <a:lnTo>
                    <a:pt x="2809" y="45"/>
                  </a:lnTo>
                  <a:lnTo>
                    <a:pt x="2765" y="133"/>
                  </a:lnTo>
                  <a:lnTo>
                    <a:pt x="2633" y="440"/>
                  </a:lnTo>
                  <a:lnTo>
                    <a:pt x="2633" y="528"/>
                  </a:lnTo>
                  <a:lnTo>
                    <a:pt x="3423" y="5047"/>
                  </a:lnTo>
                  <a:lnTo>
                    <a:pt x="4125" y="8031"/>
                  </a:lnTo>
                  <a:lnTo>
                    <a:pt x="4652" y="11059"/>
                  </a:lnTo>
                  <a:lnTo>
                    <a:pt x="4696" y="12902"/>
                  </a:lnTo>
                  <a:lnTo>
                    <a:pt x="4520" y="16368"/>
                  </a:lnTo>
                  <a:lnTo>
                    <a:pt x="4345" y="20274"/>
                  </a:lnTo>
                  <a:lnTo>
                    <a:pt x="4037" y="22731"/>
                  </a:lnTo>
                  <a:lnTo>
                    <a:pt x="3950" y="25057"/>
                  </a:lnTo>
                  <a:lnTo>
                    <a:pt x="4037" y="27338"/>
                  </a:lnTo>
                  <a:lnTo>
                    <a:pt x="3423" y="33526"/>
                  </a:lnTo>
                  <a:lnTo>
                    <a:pt x="2896" y="36904"/>
                  </a:lnTo>
                  <a:lnTo>
                    <a:pt x="2545" y="38265"/>
                  </a:lnTo>
                  <a:lnTo>
                    <a:pt x="1405" y="42521"/>
                  </a:lnTo>
                  <a:lnTo>
                    <a:pt x="1361" y="42521"/>
                  </a:lnTo>
                  <a:lnTo>
                    <a:pt x="966" y="45110"/>
                  </a:lnTo>
                  <a:lnTo>
                    <a:pt x="308" y="47260"/>
                  </a:lnTo>
                  <a:lnTo>
                    <a:pt x="0" y="48445"/>
                  </a:lnTo>
                  <a:lnTo>
                    <a:pt x="0" y="48533"/>
                  </a:lnTo>
                  <a:lnTo>
                    <a:pt x="264" y="50244"/>
                  </a:lnTo>
                  <a:lnTo>
                    <a:pt x="264" y="50288"/>
                  </a:lnTo>
                  <a:lnTo>
                    <a:pt x="1053" y="53316"/>
                  </a:lnTo>
                  <a:lnTo>
                    <a:pt x="1799" y="55597"/>
                  </a:lnTo>
                  <a:lnTo>
                    <a:pt x="2765" y="58230"/>
                  </a:lnTo>
                  <a:lnTo>
                    <a:pt x="2809" y="58274"/>
                  </a:lnTo>
                  <a:lnTo>
                    <a:pt x="3686" y="59459"/>
                  </a:lnTo>
                  <a:lnTo>
                    <a:pt x="3686" y="59503"/>
                  </a:lnTo>
                  <a:lnTo>
                    <a:pt x="4915" y="60380"/>
                  </a:lnTo>
                  <a:lnTo>
                    <a:pt x="5003" y="60424"/>
                  </a:lnTo>
                  <a:lnTo>
                    <a:pt x="5090" y="60424"/>
                  </a:lnTo>
                  <a:lnTo>
                    <a:pt x="5134" y="60336"/>
                  </a:lnTo>
                  <a:lnTo>
                    <a:pt x="5178" y="60293"/>
                  </a:lnTo>
                  <a:lnTo>
                    <a:pt x="5178" y="60205"/>
                  </a:lnTo>
                  <a:lnTo>
                    <a:pt x="5178" y="60161"/>
                  </a:lnTo>
                  <a:lnTo>
                    <a:pt x="5134" y="60117"/>
                  </a:lnTo>
                  <a:lnTo>
                    <a:pt x="3950" y="59239"/>
                  </a:lnTo>
                  <a:lnTo>
                    <a:pt x="3072" y="58099"/>
                  </a:lnTo>
                  <a:lnTo>
                    <a:pt x="2107" y="55510"/>
                  </a:lnTo>
                  <a:lnTo>
                    <a:pt x="1405" y="53228"/>
                  </a:lnTo>
                  <a:lnTo>
                    <a:pt x="615" y="50200"/>
                  </a:lnTo>
                  <a:lnTo>
                    <a:pt x="351" y="48489"/>
                  </a:lnTo>
                  <a:lnTo>
                    <a:pt x="659" y="47392"/>
                  </a:lnTo>
                  <a:lnTo>
                    <a:pt x="1317" y="45198"/>
                  </a:lnTo>
                  <a:lnTo>
                    <a:pt x="1712" y="42609"/>
                  </a:lnTo>
                  <a:lnTo>
                    <a:pt x="2896" y="38396"/>
                  </a:lnTo>
                  <a:lnTo>
                    <a:pt x="3248" y="36992"/>
                  </a:lnTo>
                  <a:lnTo>
                    <a:pt x="3730" y="33569"/>
                  </a:lnTo>
                  <a:lnTo>
                    <a:pt x="4388" y="27382"/>
                  </a:lnTo>
                  <a:lnTo>
                    <a:pt x="4388" y="27338"/>
                  </a:lnTo>
                  <a:lnTo>
                    <a:pt x="4301" y="25057"/>
                  </a:lnTo>
                  <a:lnTo>
                    <a:pt x="4388" y="22775"/>
                  </a:lnTo>
                  <a:lnTo>
                    <a:pt x="4696" y="20318"/>
                  </a:lnTo>
                  <a:lnTo>
                    <a:pt x="4871" y="16368"/>
                  </a:lnTo>
                  <a:lnTo>
                    <a:pt x="5047" y="12902"/>
                  </a:lnTo>
                  <a:lnTo>
                    <a:pt x="5003" y="11059"/>
                  </a:lnTo>
                  <a:lnTo>
                    <a:pt x="5003" y="11015"/>
                  </a:lnTo>
                  <a:lnTo>
                    <a:pt x="4476" y="7943"/>
                  </a:lnTo>
                  <a:lnTo>
                    <a:pt x="3774" y="5003"/>
                  </a:lnTo>
                  <a:lnTo>
                    <a:pt x="2984" y="528"/>
                  </a:lnTo>
                  <a:lnTo>
                    <a:pt x="3072" y="220"/>
                  </a:lnTo>
                  <a:lnTo>
                    <a:pt x="3116" y="176"/>
                  </a:lnTo>
                  <a:lnTo>
                    <a:pt x="3072" y="89"/>
                  </a:lnTo>
                  <a:lnTo>
                    <a:pt x="3028" y="45"/>
                  </a:lnTo>
                  <a:lnTo>
                    <a:pt x="298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22" name="Google Shape;14922;p408"/>
            <p:cNvSpPr/>
            <p:nvPr/>
          </p:nvSpPr>
          <p:spPr>
            <a:xfrm>
              <a:off x="1190325" y="3178350"/>
              <a:ext cx="129475" cy="1474425"/>
            </a:xfrm>
            <a:custGeom>
              <a:avLst/>
              <a:gdLst/>
              <a:ahLst/>
              <a:cxnLst/>
              <a:rect l="l" t="t" r="r" b="b"/>
              <a:pathLst>
                <a:path w="5179" h="58977" extrusionOk="0">
                  <a:moveTo>
                    <a:pt x="3642" y="1"/>
                  </a:moveTo>
                  <a:lnTo>
                    <a:pt x="3555" y="45"/>
                  </a:lnTo>
                  <a:lnTo>
                    <a:pt x="3555" y="133"/>
                  </a:lnTo>
                  <a:lnTo>
                    <a:pt x="3335" y="879"/>
                  </a:lnTo>
                  <a:lnTo>
                    <a:pt x="3335" y="966"/>
                  </a:lnTo>
                  <a:lnTo>
                    <a:pt x="3993" y="5705"/>
                  </a:lnTo>
                  <a:lnTo>
                    <a:pt x="4520" y="8514"/>
                  </a:lnTo>
                  <a:lnTo>
                    <a:pt x="4827" y="10313"/>
                  </a:lnTo>
                  <a:lnTo>
                    <a:pt x="4739" y="13428"/>
                  </a:lnTo>
                  <a:lnTo>
                    <a:pt x="4608" y="15973"/>
                  </a:lnTo>
                  <a:lnTo>
                    <a:pt x="4608" y="18124"/>
                  </a:lnTo>
                  <a:lnTo>
                    <a:pt x="4476" y="19835"/>
                  </a:lnTo>
                  <a:lnTo>
                    <a:pt x="4081" y="21985"/>
                  </a:lnTo>
                  <a:lnTo>
                    <a:pt x="3993" y="25452"/>
                  </a:lnTo>
                  <a:lnTo>
                    <a:pt x="4125" y="28084"/>
                  </a:lnTo>
                  <a:lnTo>
                    <a:pt x="4081" y="29971"/>
                  </a:lnTo>
                  <a:lnTo>
                    <a:pt x="3686" y="33438"/>
                  </a:lnTo>
                  <a:lnTo>
                    <a:pt x="3247" y="36158"/>
                  </a:lnTo>
                  <a:lnTo>
                    <a:pt x="2677" y="38177"/>
                  </a:lnTo>
                  <a:lnTo>
                    <a:pt x="2063" y="40371"/>
                  </a:lnTo>
                  <a:lnTo>
                    <a:pt x="1712" y="41424"/>
                  </a:lnTo>
                  <a:lnTo>
                    <a:pt x="1712" y="41468"/>
                  </a:lnTo>
                  <a:lnTo>
                    <a:pt x="1624" y="44013"/>
                  </a:lnTo>
                  <a:lnTo>
                    <a:pt x="1536" y="44934"/>
                  </a:lnTo>
                  <a:lnTo>
                    <a:pt x="790" y="47260"/>
                  </a:lnTo>
                  <a:lnTo>
                    <a:pt x="0" y="49235"/>
                  </a:lnTo>
                  <a:lnTo>
                    <a:pt x="0" y="49366"/>
                  </a:lnTo>
                  <a:lnTo>
                    <a:pt x="44" y="49454"/>
                  </a:lnTo>
                  <a:lnTo>
                    <a:pt x="351" y="49674"/>
                  </a:lnTo>
                  <a:lnTo>
                    <a:pt x="1887" y="54281"/>
                  </a:lnTo>
                  <a:lnTo>
                    <a:pt x="2809" y="57265"/>
                  </a:lnTo>
                  <a:lnTo>
                    <a:pt x="2853" y="57309"/>
                  </a:lnTo>
                  <a:lnTo>
                    <a:pt x="3511" y="58845"/>
                  </a:lnTo>
                  <a:lnTo>
                    <a:pt x="3599" y="58932"/>
                  </a:lnTo>
                  <a:lnTo>
                    <a:pt x="3686" y="58976"/>
                  </a:lnTo>
                  <a:lnTo>
                    <a:pt x="3774" y="58976"/>
                  </a:lnTo>
                  <a:lnTo>
                    <a:pt x="3818" y="58932"/>
                  </a:lnTo>
                  <a:lnTo>
                    <a:pt x="3862" y="58845"/>
                  </a:lnTo>
                  <a:lnTo>
                    <a:pt x="3862" y="58801"/>
                  </a:lnTo>
                  <a:lnTo>
                    <a:pt x="3862" y="58713"/>
                  </a:lnTo>
                  <a:lnTo>
                    <a:pt x="3160" y="57177"/>
                  </a:lnTo>
                  <a:lnTo>
                    <a:pt x="2194" y="54193"/>
                  </a:lnTo>
                  <a:lnTo>
                    <a:pt x="659" y="49498"/>
                  </a:lnTo>
                  <a:lnTo>
                    <a:pt x="615" y="49410"/>
                  </a:lnTo>
                  <a:lnTo>
                    <a:pt x="351" y="49235"/>
                  </a:lnTo>
                  <a:lnTo>
                    <a:pt x="1097" y="47348"/>
                  </a:lnTo>
                  <a:lnTo>
                    <a:pt x="1887" y="45022"/>
                  </a:lnTo>
                  <a:lnTo>
                    <a:pt x="1887" y="44978"/>
                  </a:lnTo>
                  <a:lnTo>
                    <a:pt x="1975" y="44013"/>
                  </a:lnTo>
                  <a:lnTo>
                    <a:pt x="2063" y="41512"/>
                  </a:lnTo>
                  <a:lnTo>
                    <a:pt x="2414" y="40459"/>
                  </a:lnTo>
                  <a:lnTo>
                    <a:pt x="3028" y="38309"/>
                  </a:lnTo>
                  <a:lnTo>
                    <a:pt x="3599" y="36246"/>
                  </a:lnTo>
                  <a:lnTo>
                    <a:pt x="3599" y="36202"/>
                  </a:lnTo>
                  <a:lnTo>
                    <a:pt x="4037" y="33482"/>
                  </a:lnTo>
                  <a:lnTo>
                    <a:pt x="4432" y="29971"/>
                  </a:lnTo>
                  <a:lnTo>
                    <a:pt x="4476" y="28128"/>
                  </a:lnTo>
                  <a:lnTo>
                    <a:pt x="4476" y="28084"/>
                  </a:lnTo>
                  <a:lnTo>
                    <a:pt x="4344" y="25452"/>
                  </a:lnTo>
                  <a:lnTo>
                    <a:pt x="4432" y="22029"/>
                  </a:lnTo>
                  <a:lnTo>
                    <a:pt x="4783" y="19879"/>
                  </a:lnTo>
                  <a:lnTo>
                    <a:pt x="4959" y="18124"/>
                  </a:lnTo>
                  <a:lnTo>
                    <a:pt x="4959" y="15973"/>
                  </a:lnTo>
                  <a:lnTo>
                    <a:pt x="5090" y="13428"/>
                  </a:lnTo>
                  <a:lnTo>
                    <a:pt x="5178" y="10313"/>
                  </a:lnTo>
                  <a:lnTo>
                    <a:pt x="5178" y="10269"/>
                  </a:lnTo>
                  <a:lnTo>
                    <a:pt x="4827" y="8470"/>
                  </a:lnTo>
                  <a:lnTo>
                    <a:pt x="4344" y="5662"/>
                  </a:lnTo>
                  <a:lnTo>
                    <a:pt x="3686" y="922"/>
                  </a:lnTo>
                  <a:lnTo>
                    <a:pt x="3862" y="220"/>
                  </a:lnTo>
                  <a:lnTo>
                    <a:pt x="3862" y="133"/>
                  </a:lnTo>
                  <a:lnTo>
                    <a:pt x="3862" y="89"/>
                  </a:lnTo>
                  <a:lnTo>
                    <a:pt x="3818" y="45"/>
                  </a:lnTo>
                  <a:lnTo>
                    <a:pt x="377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23" name="Google Shape;14923;p408"/>
            <p:cNvSpPr/>
            <p:nvPr/>
          </p:nvSpPr>
          <p:spPr>
            <a:xfrm>
              <a:off x="1174950" y="3213475"/>
              <a:ext cx="113025" cy="1464525"/>
            </a:xfrm>
            <a:custGeom>
              <a:avLst/>
              <a:gdLst/>
              <a:ahLst/>
              <a:cxnLst/>
              <a:rect l="l" t="t" r="r" b="b"/>
              <a:pathLst>
                <a:path w="4521" h="58581" extrusionOk="0">
                  <a:moveTo>
                    <a:pt x="3292" y="0"/>
                  </a:moveTo>
                  <a:lnTo>
                    <a:pt x="3248" y="44"/>
                  </a:lnTo>
                  <a:lnTo>
                    <a:pt x="3204" y="88"/>
                  </a:lnTo>
                  <a:lnTo>
                    <a:pt x="3160" y="132"/>
                  </a:lnTo>
                  <a:lnTo>
                    <a:pt x="3073" y="395"/>
                  </a:lnTo>
                  <a:lnTo>
                    <a:pt x="3073" y="483"/>
                  </a:lnTo>
                  <a:lnTo>
                    <a:pt x="3424" y="3467"/>
                  </a:lnTo>
                  <a:lnTo>
                    <a:pt x="3950" y="6977"/>
                  </a:lnTo>
                  <a:lnTo>
                    <a:pt x="4170" y="8381"/>
                  </a:lnTo>
                  <a:lnTo>
                    <a:pt x="3994" y="13033"/>
                  </a:lnTo>
                  <a:lnTo>
                    <a:pt x="3950" y="15622"/>
                  </a:lnTo>
                  <a:lnTo>
                    <a:pt x="3643" y="17816"/>
                  </a:lnTo>
                  <a:lnTo>
                    <a:pt x="3292" y="19834"/>
                  </a:lnTo>
                  <a:lnTo>
                    <a:pt x="3292" y="19878"/>
                  </a:lnTo>
                  <a:lnTo>
                    <a:pt x="3248" y="23959"/>
                  </a:lnTo>
                  <a:lnTo>
                    <a:pt x="3336" y="26943"/>
                  </a:lnTo>
                  <a:lnTo>
                    <a:pt x="3468" y="28873"/>
                  </a:lnTo>
                  <a:lnTo>
                    <a:pt x="3073" y="32208"/>
                  </a:lnTo>
                  <a:lnTo>
                    <a:pt x="2765" y="34315"/>
                  </a:lnTo>
                  <a:lnTo>
                    <a:pt x="2458" y="35499"/>
                  </a:lnTo>
                  <a:lnTo>
                    <a:pt x="1274" y="39098"/>
                  </a:lnTo>
                  <a:lnTo>
                    <a:pt x="1098" y="40238"/>
                  </a:lnTo>
                  <a:lnTo>
                    <a:pt x="1054" y="40282"/>
                  </a:lnTo>
                  <a:lnTo>
                    <a:pt x="1274" y="43486"/>
                  </a:lnTo>
                  <a:lnTo>
                    <a:pt x="484" y="46118"/>
                  </a:lnTo>
                  <a:lnTo>
                    <a:pt x="1" y="47435"/>
                  </a:lnTo>
                  <a:lnTo>
                    <a:pt x="1" y="47479"/>
                  </a:lnTo>
                  <a:lnTo>
                    <a:pt x="1" y="48312"/>
                  </a:lnTo>
                  <a:lnTo>
                    <a:pt x="1" y="48356"/>
                  </a:lnTo>
                  <a:lnTo>
                    <a:pt x="1493" y="53095"/>
                  </a:lnTo>
                  <a:lnTo>
                    <a:pt x="2634" y="56606"/>
                  </a:lnTo>
                  <a:lnTo>
                    <a:pt x="3468" y="58493"/>
                  </a:lnTo>
                  <a:lnTo>
                    <a:pt x="3511" y="58537"/>
                  </a:lnTo>
                  <a:lnTo>
                    <a:pt x="3599" y="58580"/>
                  </a:lnTo>
                  <a:lnTo>
                    <a:pt x="3687" y="58580"/>
                  </a:lnTo>
                  <a:lnTo>
                    <a:pt x="3731" y="58537"/>
                  </a:lnTo>
                  <a:lnTo>
                    <a:pt x="3775" y="58493"/>
                  </a:lnTo>
                  <a:lnTo>
                    <a:pt x="3775" y="58405"/>
                  </a:lnTo>
                  <a:lnTo>
                    <a:pt x="3775" y="58361"/>
                  </a:lnTo>
                  <a:lnTo>
                    <a:pt x="2985" y="56474"/>
                  </a:lnTo>
                  <a:lnTo>
                    <a:pt x="1844" y="53008"/>
                  </a:lnTo>
                  <a:lnTo>
                    <a:pt x="352" y="48312"/>
                  </a:lnTo>
                  <a:lnTo>
                    <a:pt x="352" y="47523"/>
                  </a:lnTo>
                  <a:lnTo>
                    <a:pt x="791" y="46206"/>
                  </a:lnTo>
                  <a:lnTo>
                    <a:pt x="1581" y="43573"/>
                  </a:lnTo>
                  <a:lnTo>
                    <a:pt x="1625" y="43529"/>
                  </a:lnTo>
                  <a:lnTo>
                    <a:pt x="1405" y="40282"/>
                  </a:lnTo>
                  <a:lnTo>
                    <a:pt x="1625" y="39185"/>
                  </a:lnTo>
                  <a:lnTo>
                    <a:pt x="2765" y="35587"/>
                  </a:lnTo>
                  <a:lnTo>
                    <a:pt x="3116" y="34402"/>
                  </a:lnTo>
                  <a:lnTo>
                    <a:pt x="3424" y="32252"/>
                  </a:lnTo>
                  <a:lnTo>
                    <a:pt x="3819" y="28873"/>
                  </a:lnTo>
                  <a:lnTo>
                    <a:pt x="3819" y="28830"/>
                  </a:lnTo>
                  <a:lnTo>
                    <a:pt x="3687" y="26943"/>
                  </a:lnTo>
                  <a:lnTo>
                    <a:pt x="3599" y="23959"/>
                  </a:lnTo>
                  <a:lnTo>
                    <a:pt x="3643" y="19878"/>
                  </a:lnTo>
                  <a:lnTo>
                    <a:pt x="3994" y="17859"/>
                  </a:lnTo>
                  <a:lnTo>
                    <a:pt x="4301" y="15665"/>
                  </a:lnTo>
                  <a:lnTo>
                    <a:pt x="4301" y="15622"/>
                  </a:lnTo>
                  <a:lnTo>
                    <a:pt x="4345" y="13033"/>
                  </a:lnTo>
                  <a:lnTo>
                    <a:pt x="4521" y="8381"/>
                  </a:lnTo>
                  <a:lnTo>
                    <a:pt x="4521" y="8337"/>
                  </a:lnTo>
                  <a:lnTo>
                    <a:pt x="3775" y="3379"/>
                  </a:lnTo>
                  <a:lnTo>
                    <a:pt x="3424" y="439"/>
                  </a:lnTo>
                  <a:lnTo>
                    <a:pt x="3511" y="220"/>
                  </a:lnTo>
                  <a:lnTo>
                    <a:pt x="3511" y="176"/>
                  </a:lnTo>
                  <a:lnTo>
                    <a:pt x="3468" y="88"/>
                  </a:lnTo>
                  <a:lnTo>
                    <a:pt x="3424" y="44"/>
                  </a:lnTo>
                  <a:lnTo>
                    <a:pt x="338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24" name="Google Shape;14924;p408"/>
            <p:cNvSpPr/>
            <p:nvPr/>
          </p:nvSpPr>
          <p:spPr>
            <a:xfrm>
              <a:off x="1139850" y="4002225"/>
              <a:ext cx="64750" cy="674675"/>
            </a:xfrm>
            <a:custGeom>
              <a:avLst/>
              <a:gdLst/>
              <a:ahLst/>
              <a:cxnLst/>
              <a:rect l="l" t="t" r="r" b="b"/>
              <a:pathLst>
                <a:path w="2590" h="26987" extrusionOk="0">
                  <a:moveTo>
                    <a:pt x="2370" y="0"/>
                  </a:moveTo>
                  <a:lnTo>
                    <a:pt x="2283" y="44"/>
                  </a:lnTo>
                  <a:lnTo>
                    <a:pt x="2239" y="88"/>
                  </a:lnTo>
                  <a:lnTo>
                    <a:pt x="2239" y="132"/>
                  </a:lnTo>
                  <a:lnTo>
                    <a:pt x="2019" y="1931"/>
                  </a:lnTo>
                  <a:lnTo>
                    <a:pt x="1624" y="3203"/>
                  </a:lnTo>
                  <a:lnTo>
                    <a:pt x="571" y="5617"/>
                  </a:lnTo>
                  <a:lnTo>
                    <a:pt x="132" y="6889"/>
                  </a:lnTo>
                  <a:lnTo>
                    <a:pt x="132" y="6933"/>
                  </a:lnTo>
                  <a:lnTo>
                    <a:pt x="1" y="10049"/>
                  </a:lnTo>
                  <a:lnTo>
                    <a:pt x="220" y="14393"/>
                  </a:lnTo>
                  <a:lnTo>
                    <a:pt x="89" y="17640"/>
                  </a:lnTo>
                  <a:lnTo>
                    <a:pt x="220" y="20229"/>
                  </a:lnTo>
                  <a:lnTo>
                    <a:pt x="483" y="22467"/>
                  </a:lnTo>
                  <a:lnTo>
                    <a:pt x="527" y="24793"/>
                  </a:lnTo>
                  <a:lnTo>
                    <a:pt x="527" y="24880"/>
                  </a:lnTo>
                  <a:lnTo>
                    <a:pt x="703" y="25275"/>
                  </a:lnTo>
                  <a:lnTo>
                    <a:pt x="747" y="26811"/>
                  </a:lnTo>
                  <a:lnTo>
                    <a:pt x="791" y="26855"/>
                  </a:lnTo>
                  <a:lnTo>
                    <a:pt x="835" y="26899"/>
                  </a:lnTo>
                  <a:lnTo>
                    <a:pt x="878" y="26943"/>
                  </a:lnTo>
                  <a:lnTo>
                    <a:pt x="922" y="26987"/>
                  </a:lnTo>
                  <a:lnTo>
                    <a:pt x="966" y="26987"/>
                  </a:lnTo>
                  <a:lnTo>
                    <a:pt x="1010" y="26943"/>
                  </a:lnTo>
                  <a:lnTo>
                    <a:pt x="1054" y="26899"/>
                  </a:lnTo>
                  <a:lnTo>
                    <a:pt x="1098" y="26855"/>
                  </a:lnTo>
                  <a:lnTo>
                    <a:pt x="1098" y="26767"/>
                  </a:lnTo>
                  <a:lnTo>
                    <a:pt x="1054" y="25231"/>
                  </a:lnTo>
                  <a:lnTo>
                    <a:pt x="1054" y="25187"/>
                  </a:lnTo>
                  <a:lnTo>
                    <a:pt x="878" y="24749"/>
                  </a:lnTo>
                  <a:lnTo>
                    <a:pt x="835" y="22423"/>
                  </a:lnTo>
                  <a:lnTo>
                    <a:pt x="571" y="20185"/>
                  </a:lnTo>
                  <a:lnTo>
                    <a:pt x="440" y="17596"/>
                  </a:lnTo>
                  <a:lnTo>
                    <a:pt x="571" y="14393"/>
                  </a:lnTo>
                  <a:lnTo>
                    <a:pt x="352" y="10049"/>
                  </a:lnTo>
                  <a:lnTo>
                    <a:pt x="483" y="6977"/>
                  </a:lnTo>
                  <a:lnTo>
                    <a:pt x="878" y="5748"/>
                  </a:lnTo>
                  <a:lnTo>
                    <a:pt x="1975" y="3335"/>
                  </a:lnTo>
                  <a:lnTo>
                    <a:pt x="2370" y="2019"/>
                  </a:lnTo>
                  <a:lnTo>
                    <a:pt x="2370" y="1975"/>
                  </a:lnTo>
                  <a:lnTo>
                    <a:pt x="2590" y="176"/>
                  </a:lnTo>
                  <a:lnTo>
                    <a:pt x="2590" y="132"/>
                  </a:lnTo>
                  <a:lnTo>
                    <a:pt x="2546" y="44"/>
                  </a:lnTo>
                  <a:lnTo>
                    <a:pt x="250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25" name="Google Shape;14925;p408"/>
            <p:cNvSpPr/>
            <p:nvPr/>
          </p:nvSpPr>
          <p:spPr>
            <a:xfrm>
              <a:off x="1106950" y="3840950"/>
              <a:ext cx="64750" cy="782200"/>
            </a:xfrm>
            <a:custGeom>
              <a:avLst/>
              <a:gdLst/>
              <a:ahLst/>
              <a:cxnLst/>
              <a:rect l="l" t="t" r="r" b="b"/>
              <a:pathLst>
                <a:path w="2590" h="31288" extrusionOk="0">
                  <a:moveTo>
                    <a:pt x="2019" y="1"/>
                  </a:moveTo>
                  <a:lnTo>
                    <a:pt x="1975" y="45"/>
                  </a:lnTo>
                  <a:lnTo>
                    <a:pt x="1887" y="45"/>
                  </a:lnTo>
                  <a:lnTo>
                    <a:pt x="1843" y="132"/>
                  </a:lnTo>
                  <a:lnTo>
                    <a:pt x="1843" y="176"/>
                  </a:lnTo>
                  <a:lnTo>
                    <a:pt x="1843" y="2853"/>
                  </a:lnTo>
                  <a:lnTo>
                    <a:pt x="2063" y="6056"/>
                  </a:lnTo>
                  <a:lnTo>
                    <a:pt x="2238" y="7548"/>
                  </a:lnTo>
                  <a:lnTo>
                    <a:pt x="2151" y="8206"/>
                  </a:lnTo>
                  <a:lnTo>
                    <a:pt x="1097" y="10488"/>
                  </a:lnTo>
                  <a:lnTo>
                    <a:pt x="308" y="12419"/>
                  </a:lnTo>
                  <a:lnTo>
                    <a:pt x="308" y="12507"/>
                  </a:lnTo>
                  <a:lnTo>
                    <a:pt x="0" y="16324"/>
                  </a:lnTo>
                  <a:lnTo>
                    <a:pt x="0" y="16368"/>
                  </a:lnTo>
                  <a:lnTo>
                    <a:pt x="88" y="18299"/>
                  </a:lnTo>
                  <a:lnTo>
                    <a:pt x="439" y="21985"/>
                  </a:lnTo>
                  <a:lnTo>
                    <a:pt x="439" y="24705"/>
                  </a:lnTo>
                  <a:lnTo>
                    <a:pt x="746" y="28918"/>
                  </a:lnTo>
                  <a:lnTo>
                    <a:pt x="834" y="29971"/>
                  </a:lnTo>
                  <a:lnTo>
                    <a:pt x="834" y="30015"/>
                  </a:lnTo>
                  <a:lnTo>
                    <a:pt x="1317" y="31156"/>
                  </a:lnTo>
                  <a:lnTo>
                    <a:pt x="1405" y="31244"/>
                  </a:lnTo>
                  <a:lnTo>
                    <a:pt x="1492" y="31287"/>
                  </a:lnTo>
                  <a:lnTo>
                    <a:pt x="1580" y="31244"/>
                  </a:lnTo>
                  <a:lnTo>
                    <a:pt x="1624" y="31200"/>
                  </a:lnTo>
                  <a:lnTo>
                    <a:pt x="1668" y="31156"/>
                  </a:lnTo>
                  <a:lnTo>
                    <a:pt x="1668" y="31112"/>
                  </a:lnTo>
                  <a:lnTo>
                    <a:pt x="1668" y="31024"/>
                  </a:lnTo>
                  <a:lnTo>
                    <a:pt x="1185" y="29927"/>
                  </a:lnTo>
                  <a:lnTo>
                    <a:pt x="1097" y="28874"/>
                  </a:lnTo>
                  <a:lnTo>
                    <a:pt x="790" y="24661"/>
                  </a:lnTo>
                  <a:lnTo>
                    <a:pt x="790" y="21985"/>
                  </a:lnTo>
                  <a:lnTo>
                    <a:pt x="439" y="18255"/>
                  </a:lnTo>
                  <a:lnTo>
                    <a:pt x="351" y="16368"/>
                  </a:lnTo>
                  <a:lnTo>
                    <a:pt x="615" y="12550"/>
                  </a:lnTo>
                  <a:lnTo>
                    <a:pt x="1448" y="10620"/>
                  </a:lnTo>
                  <a:lnTo>
                    <a:pt x="2502" y="8338"/>
                  </a:lnTo>
                  <a:lnTo>
                    <a:pt x="2502" y="8294"/>
                  </a:lnTo>
                  <a:lnTo>
                    <a:pt x="2589" y="7592"/>
                  </a:lnTo>
                  <a:lnTo>
                    <a:pt x="2589" y="7548"/>
                  </a:lnTo>
                  <a:lnTo>
                    <a:pt x="2414" y="6056"/>
                  </a:lnTo>
                  <a:lnTo>
                    <a:pt x="2194" y="2853"/>
                  </a:lnTo>
                  <a:lnTo>
                    <a:pt x="2194" y="176"/>
                  </a:lnTo>
                  <a:lnTo>
                    <a:pt x="2194" y="132"/>
                  </a:lnTo>
                  <a:lnTo>
                    <a:pt x="2151" y="45"/>
                  </a:lnTo>
                  <a:lnTo>
                    <a:pt x="2107" y="45"/>
                  </a:lnTo>
                  <a:lnTo>
                    <a:pt x="201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26" name="Google Shape;14926;p408"/>
            <p:cNvSpPr/>
            <p:nvPr/>
          </p:nvSpPr>
          <p:spPr>
            <a:xfrm>
              <a:off x="1074025" y="3794875"/>
              <a:ext cx="75725" cy="787675"/>
            </a:xfrm>
            <a:custGeom>
              <a:avLst/>
              <a:gdLst/>
              <a:ahLst/>
              <a:cxnLst/>
              <a:rect l="l" t="t" r="r" b="b"/>
              <a:pathLst>
                <a:path w="3029" h="31507" extrusionOk="0">
                  <a:moveTo>
                    <a:pt x="2765" y="1"/>
                  </a:moveTo>
                  <a:lnTo>
                    <a:pt x="2678" y="45"/>
                  </a:lnTo>
                  <a:lnTo>
                    <a:pt x="2678" y="132"/>
                  </a:lnTo>
                  <a:lnTo>
                    <a:pt x="2634" y="176"/>
                  </a:lnTo>
                  <a:lnTo>
                    <a:pt x="2678" y="791"/>
                  </a:lnTo>
                  <a:lnTo>
                    <a:pt x="2546" y="1712"/>
                  </a:lnTo>
                  <a:lnTo>
                    <a:pt x="1317" y="5442"/>
                  </a:lnTo>
                  <a:lnTo>
                    <a:pt x="1317" y="5486"/>
                  </a:lnTo>
                  <a:lnTo>
                    <a:pt x="1142" y="6320"/>
                  </a:lnTo>
                  <a:lnTo>
                    <a:pt x="1142" y="6407"/>
                  </a:lnTo>
                  <a:lnTo>
                    <a:pt x="1317" y="7592"/>
                  </a:lnTo>
                  <a:lnTo>
                    <a:pt x="1054" y="11892"/>
                  </a:lnTo>
                  <a:lnTo>
                    <a:pt x="352" y="13516"/>
                  </a:lnTo>
                  <a:lnTo>
                    <a:pt x="352" y="13560"/>
                  </a:lnTo>
                  <a:lnTo>
                    <a:pt x="133" y="14745"/>
                  </a:lnTo>
                  <a:lnTo>
                    <a:pt x="133" y="14788"/>
                  </a:lnTo>
                  <a:lnTo>
                    <a:pt x="1" y="16982"/>
                  </a:lnTo>
                  <a:lnTo>
                    <a:pt x="45" y="19176"/>
                  </a:lnTo>
                  <a:lnTo>
                    <a:pt x="45" y="19220"/>
                  </a:lnTo>
                  <a:lnTo>
                    <a:pt x="352" y="21678"/>
                  </a:lnTo>
                  <a:lnTo>
                    <a:pt x="747" y="25495"/>
                  </a:lnTo>
                  <a:lnTo>
                    <a:pt x="791" y="28040"/>
                  </a:lnTo>
                  <a:lnTo>
                    <a:pt x="1010" y="30322"/>
                  </a:lnTo>
                  <a:lnTo>
                    <a:pt x="1054" y="30410"/>
                  </a:lnTo>
                  <a:lnTo>
                    <a:pt x="1405" y="31375"/>
                  </a:lnTo>
                  <a:lnTo>
                    <a:pt x="1493" y="31463"/>
                  </a:lnTo>
                  <a:lnTo>
                    <a:pt x="1581" y="31507"/>
                  </a:lnTo>
                  <a:lnTo>
                    <a:pt x="1625" y="31463"/>
                  </a:lnTo>
                  <a:lnTo>
                    <a:pt x="1712" y="31463"/>
                  </a:lnTo>
                  <a:lnTo>
                    <a:pt x="1756" y="31375"/>
                  </a:lnTo>
                  <a:lnTo>
                    <a:pt x="1756" y="31331"/>
                  </a:lnTo>
                  <a:lnTo>
                    <a:pt x="1756" y="31244"/>
                  </a:lnTo>
                  <a:lnTo>
                    <a:pt x="1361" y="30278"/>
                  </a:lnTo>
                  <a:lnTo>
                    <a:pt x="1142" y="28040"/>
                  </a:lnTo>
                  <a:lnTo>
                    <a:pt x="1098" y="25495"/>
                  </a:lnTo>
                  <a:lnTo>
                    <a:pt x="703" y="21634"/>
                  </a:lnTo>
                  <a:lnTo>
                    <a:pt x="396" y="19176"/>
                  </a:lnTo>
                  <a:lnTo>
                    <a:pt x="352" y="16982"/>
                  </a:lnTo>
                  <a:lnTo>
                    <a:pt x="484" y="14832"/>
                  </a:lnTo>
                  <a:lnTo>
                    <a:pt x="703" y="13648"/>
                  </a:lnTo>
                  <a:lnTo>
                    <a:pt x="1405" y="12024"/>
                  </a:lnTo>
                  <a:lnTo>
                    <a:pt x="1405" y="11936"/>
                  </a:lnTo>
                  <a:lnTo>
                    <a:pt x="1668" y="7592"/>
                  </a:lnTo>
                  <a:lnTo>
                    <a:pt x="1668" y="7548"/>
                  </a:lnTo>
                  <a:lnTo>
                    <a:pt x="1493" y="6363"/>
                  </a:lnTo>
                  <a:lnTo>
                    <a:pt x="1625" y="5530"/>
                  </a:lnTo>
                  <a:lnTo>
                    <a:pt x="2897" y="1800"/>
                  </a:lnTo>
                  <a:lnTo>
                    <a:pt x="2897" y="1756"/>
                  </a:lnTo>
                  <a:lnTo>
                    <a:pt x="3029" y="834"/>
                  </a:lnTo>
                  <a:lnTo>
                    <a:pt x="3029" y="791"/>
                  </a:lnTo>
                  <a:lnTo>
                    <a:pt x="2985" y="176"/>
                  </a:lnTo>
                  <a:lnTo>
                    <a:pt x="2985" y="89"/>
                  </a:lnTo>
                  <a:lnTo>
                    <a:pt x="2941" y="45"/>
                  </a:lnTo>
                  <a:lnTo>
                    <a:pt x="289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27" name="Google Shape;14927;p408"/>
            <p:cNvSpPr/>
            <p:nvPr/>
          </p:nvSpPr>
          <p:spPr>
            <a:xfrm>
              <a:off x="1043325" y="4272075"/>
              <a:ext cx="50475" cy="285250"/>
            </a:xfrm>
            <a:custGeom>
              <a:avLst/>
              <a:gdLst/>
              <a:ahLst/>
              <a:cxnLst/>
              <a:rect l="l" t="t" r="r" b="b"/>
              <a:pathLst>
                <a:path w="2019" h="11410" extrusionOk="0">
                  <a:moveTo>
                    <a:pt x="88" y="1"/>
                  </a:moveTo>
                  <a:lnTo>
                    <a:pt x="44" y="45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307" y="2063"/>
                  </a:lnTo>
                  <a:lnTo>
                    <a:pt x="527" y="4213"/>
                  </a:lnTo>
                  <a:lnTo>
                    <a:pt x="1229" y="10313"/>
                  </a:lnTo>
                  <a:lnTo>
                    <a:pt x="1229" y="10356"/>
                  </a:lnTo>
                  <a:lnTo>
                    <a:pt x="1712" y="11278"/>
                  </a:lnTo>
                  <a:lnTo>
                    <a:pt x="1756" y="11366"/>
                  </a:lnTo>
                  <a:lnTo>
                    <a:pt x="1887" y="11410"/>
                  </a:lnTo>
                  <a:lnTo>
                    <a:pt x="1931" y="11366"/>
                  </a:lnTo>
                  <a:lnTo>
                    <a:pt x="2019" y="11322"/>
                  </a:lnTo>
                  <a:lnTo>
                    <a:pt x="2019" y="11278"/>
                  </a:lnTo>
                  <a:lnTo>
                    <a:pt x="2019" y="11190"/>
                  </a:lnTo>
                  <a:lnTo>
                    <a:pt x="2019" y="11146"/>
                  </a:lnTo>
                  <a:lnTo>
                    <a:pt x="1536" y="10225"/>
                  </a:lnTo>
                  <a:lnTo>
                    <a:pt x="878" y="4213"/>
                  </a:lnTo>
                  <a:lnTo>
                    <a:pt x="659" y="2019"/>
                  </a:lnTo>
                  <a:lnTo>
                    <a:pt x="351" y="132"/>
                  </a:lnTo>
                  <a:lnTo>
                    <a:pt x="307" y="88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28" name="Google Shape;14928;p408"/>
            <p:cNvSpPr/>
            <p:nvPr/>
          </p:nvSpPr>
          <p:spPr>
            <a:xfrm>
              <a:off x="1022475" y="4402625"/>
              <a:ext cx="26350" cy="111925"/>
            </a:xfrm>
            <a:custGeom>
              <a:avLst/>
              <a:gdLst/>
              <a:ahLst/>
              <a:cxnLst/>
              <a:rect l="l" t="t" r="r" b="b"/>
              <a:pathLst>
                <a:path w="1054" h="4477" extrusionOk="0">
                  <a:moveTo>
                    <a:pt x="88" y="0"/>
                  </a:moveTo>
                  <a:lnTo>
                    <a:pt x="44" y="44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88" y="2853"/>
                  </a:lnTo>
                  <a:lnTo>
                    <a:pt x="88" y="2897"/>
                  </a:lnTo>
                  <a:lnTo>
                    <a:pt x="264" y="3555"/>
                  </a:lnTo>
                  <a:lnTo>
                    <a:pt x="308" y="3599"/>
                  </a:lnTo>
                  <a:lnTo>
                    <a:pt x="703" y="4388"/>
                  </a:lnTo>
                  <a:lnTo>
                    <a:pt x="790" y="4432"/>
                  </a:lnTo>
                  <a:lnTo>
                    <a:pt x="878" y="4476"/>
                  </a:lnTo>
                  <a:lnTo>
                    <a:pt x="922" y="4432"/>
                  </a:lnTo>
                  <a:lnTo>
                    <a:pt x="1010" y="4388"/>
                  </a:lnTo>
                  <a:lnTo>
                    <a:pt x="1010" y="4345"/>
                  </a:lnTo>
                  <a:lnTo>
                    <a:pt x="1054" y="4257"/>
                  </a:lnTo>
                  <a:lnTo>
                    <a:pt x="1010" y="4213"/>
                  </a:lnTo>
                  <a:lnTo>
                    <a:pt x="615" y="3423"/>
                  </a:lnTo>
                  <a:lnTo>
                    <a:pt x="439" y="2809"/>
                  </a:lnTo>
                  <a:lnTo>
                    <a:pt x="352" y="264"/>
                  </a:lnTo>
                  <a:lnTo>
                    <a:pt x="352" y="176"/>
                  </a:lnTo>
                  <a:lnTo>
                    <a:pt x="352" y="132"/>
                  </a:lnTo>
                  <a:lnTo>
                    <a:pt x="352" y="44"/>
                  </a:lnTo>
                  <a:lnTo>
                    <a:pt x="30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29" name="Google Shape;14929;p408"/>
            <p:cNvSpPr/>
            <p:nvPr/>
          </p:nvSpPr>
          <p:spPr>
            <a:xfrm>
              <a:off x="1765150" y="4491475"/>
              <a:ext cx="95475" cy="49400"/>
            </a:xfrm>
            <a:custGeom>
              <a:avLst/>
              <a:gdLst/>
              <a:ahLst/>
              <a:cxnLst/>
              <a:rect l="l" t="t" r="r" b="b"/>
              <a:pathLst>
                <a:path w="3819" h="1976" extrusionOk="0">
                  <a:moveTo>
                    <a:pt x="220" y="1"/>
                  </a:moveTo>
                  <a:lnTo>
                    <a:pt x="132" y="45"/>
                  </a:lnTo>
                  <a:lnTo>
                    <a:pt x="88" y="45"/>
                  </a:lnTo>
                  <a:lnTo>
                    <a:pt x="45" y="132"/>
                  </a:lnTo>
                  <a:lnTo>
                    <a:pt x="1" y="176"/>
                  </a:lnTo>
                  <a:lnTo>
                    <a:pt x="45" y="264"/>
                  </a:lnTo>
                  <a:lnTo>
                    <a:pt x="45" y="308"/>
                  </a:lnTo>
                  <a:lnTo>
                    <a:pt x="132" y="352"/>
                  </a:lnTo>
                  <a:lnTo>
                    <a:pt x="1449" y="1054"/>
                  </a:lnTo>
                  <a:lnTo>
                    <a:pt x="3028" y="1975"/>
                  </a:lnTo>
                  <a:lnTo>
                    <a:pt x="3116" y="1975"/>
                  </a:lnTo>
                  <a:lnTo>
                    <a:pt x="3248" y="1931"/>
                  </a:lnTo>
                  <a:lnTo>
                    <a:pt x="3774" y="1493"/>
                  </a:lnTo>
                  <a:lnTo>
                    <a:pt x="3818" y="1449"/>
                  </a:lnTo>
                  <a:lnTo>
                    <a:pt x="3818" y="1361"/>
                  </a:lnTo>
                  <a:lnTo>
                    <a:pt x="3818" y="1317"/>
                  </a:lnTo>
                  <a:lnTo>
                    <a:pt x="3774" y="1273"/>
                  </a:lnTo>
                  <a:lnTo>
                    <a:pt x="3731" y="1229"/>
                  </a:lnTo>
                  <a:lnTo>
                    <a:pt x="3687" y="1186"/>
                  </a:lnTo>
                  <a:lnTo>
                    <a:pt x="3599" y="1186"/>
                  </a:lnTo>
                  <a:lnTo>
                    <a:pt x="3555" y="1229"/>
                  </a:lnTo>
                  <a:lnTo>
                    <a:pt x="3116" y="1580"/>
                  </a:lnTo>
                  <a:lnTo>
                    <a:pt x="1624" y="747"/>
                  </a:lnTo>
                  <a:lnTo>
                    <a:pt x="264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30" name="Google Shape;14930;p408"/>
            <p:cNvSpPr/>
            <p:nvPr/>
          </p:nvSpPr>
          <p:spPr>
            <a:xfrm>
              <a:off x="1765150" y="4467350"/>
              <a:ext cx="97675" cy="45000"/>
            </a:xfrm>
            <a:custGeom>
              <a:avLst/>
              <a:gdLst/>
              <a:ahLst/>
              <a:cxnLst/>
              <a:rect l="l" t="t" r="r" b="b"/>
              <a:pathLst>
                <a:path w="3907" h="1800" extrusionOk="0">
                  <a:moveTo>
                    <a:pt x="176" y="0"/>
                  </a:moveTo>
                  <a:lnTo>
                    <a:pt x="88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45" y="264"/>
                  </a:lnTo>
                  <a:lnTo>
                    <a:pt x="88" y="351"/>
                  </a:lnTo>
                  <a:lnTo>
                    <a:pt x="527" y="702"/>
                  </a:lnTo>
                  <a:lnTo>
                    <a:pt x="571" y="746"/>
                  </a:lnTo>
                  <a:lnTo>
                    <a:pt x="2458" y="1536"/>
                  </a:lnTo>
                  <a:lnTo>
                    <a:pt x="3336" y="1799"/>
                  </a:lnTo>
                  <a:lnTo>
                    <a:pt x="3379" y="1799"/>
                  </a:lnTo>
                  <a:lnTo>
                    <a:pt x="3467" y="1756"/>
                  </a:lnTo>
                  <a:lnTo>
                    <a:pt x="3818" y="1580"/>
                  </a:lnTo>
                  <a:lnTo>
                    <a:pt x="3862" y="1536"/>
                  </a:lnTo>
                  <a:lnTo>
                    <a:pt x="3906" y="1448"/>
                  </a:lnTo>
                  <a:lnTo>
                    <a:pt x="3906" y="1405"/>
                  </a:lnTo>
                  <a:lnTo>
                    <a:pt x="3906" y="1317"/>
                  </a:lnTo>
                  <a:lnTo>
                    <a:pt x="3862" y="1273"/>
                  </a:lnTo>
                  <a:lnTo>
                    <a:pt x="3774" y="1229"/>
                  </a:lnTo>
                  <a:lnTo>
                    <a:pt x="3731" y="1229"/>
                  </a:lnTo>
                  <a:lnTo>
                    <a:pt x="3643" y="1273"/>
                  </a:lnTo>
                  <a:lnTo>
                    <a:pt x="3379" y="1448"/>
                  </a:lnTo>
                  <a:lnTo>
                    <a:pt x="2590" y="1229"/>
                  </a:lnTo>
                  <a:lnTo>
                    <a:pt x="747" y="439"/>
                  </a:lnTo>
                  <a:lnTo>
                    <a:pt x="308" y="44"/>
                  </a:lnTo>
                  <a:lnTo>
                    <a:pt x="220" y="44"/>
                  </a:lnTo>
                  <a:lnTo>
                    <a:pt x="17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31" name="Google Shape;14931;p408"/>
            <p:cNvSpPr/>
            <p:nvPr/>
          </p:nvSpPr>
          <p:spPr>
            <a:xfrm>
              <a:off x="1765150" y="4441025"/>
              <a:ext cx="127275" cy="43900"/>
            </a:xfrm>
            <a:custGeom>
              <a:avLst/>
              <a:gdLst/>
              <a:ahLst/>
              <a:cxnLst/>
              <a:rect l="l" t="t" r="r" b="b"/>
              <a:pathLst>
                <a:path w="5091" h="1756" extrusionOk="0">
                  <a:moveTo>
                    <a:pt x="176" y="0"/>
                  </a:moveTo>
                  <a:lnTo>
                    <a:pt x="88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176"/>
                  </a:lnTo>
                  <a:lnTo>
                    <a:pt x="1" y="264"/>
                  </a:lnTo>
                  <a:lnTo>
                    <a:pt x="45" y="307"/>
                  </a:lnTo>
                  <a:lnTo>
                    <a:pt x="571" y="834"/>
                  </a:lnTo>
                  <a:lnTo>
                    <a:pt x="1624" y="1404"/>
                  </a:lnTo>
                  <a:lnTo>
                    <a:pt x="2458" y="1755"/>
                  </a:lnTo>
                  <a:lnTo>
                    <a:pt x="2546" y="1755"/>
                  </a:lnTo>
                  <a:lnTo>
                    <a:pt x="3818" y="1668"/>
                  </a:lnTo>
                  <a:lnTo>
                    <a:pt x="3906" y="1668"/>
                  </a:lnTo>
                  <a:lnTo>
                    <a:pt x="5003" y="1009"/>
                  </a:lnTo>
                  <a:lnTo>
                    <a:pt x="5047" y="966"/>
                  </a:lnTo>
                  <a:lnTo>
                    <a:pt x="5047" y="878"/>
                  </a:lnTo>
                  <a:lnTo>
                    <a:pt x="5091" y="834"/>
                  </a:lnTo>
                  <a:lnTo>
                    <a:pt x="5047" y="746"/>
                  </a:lnTo>
                  <a:lnTo>
                    <a:pt x="5003" y="702"/>
                  </a:lnTo>
                  <a:lnTo>
                    <a:pt x="4915" y="658"/>
                  </a:lnTo>
                  <a:lnTo>
                    <a:pt x="4871" y="658"/>
                  </a:lnTo>
                  <a:lnTo>
                    <a:pt x="4784" y="702"/>
                  </a:lnTo>
                  <a:lnTo>
                    <a:pt x="3774" y="1317"/>
                  </a:lnTo>
                  <a:lnTo>
                    <a:pt x="2546" y="1404"/>
                  </a:lnTo>
                  <a:lnTo>
                    <a:pt x="1756" y="1097"/>
                  </a:lnTo>
                  <a:lnTo>
                    <a:pt x="791" y="527"/>
                  </a:lnTo>
                  <a:lnTo>
                    <a:pt x="264" y="44"/>
                  </a:lnTo>
                  <a:lnTo>
                    <a:pt x="220" y="44"/>
                  </a:lnTo>
                  <a:lnTo>
                    <a:pt x="17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32" name="Google Shape;14932;p408"/>
            <p:cNvSpPr/>
            <p:nvPr/>
          </p:nvSpPr>
          <p:spPr>
            <a:xfrm>
              <a:off x="1728950" y="4366425"/>
              <a:ext cx="241375" cy="79000"/>
            </a:xfrm>
            <a:custGeom>
              <a:avLst/>
              <a:gdLst/>
              <a:ahLst/>
              <a:cxnLst/>
              <a:rect l="l" t="t" r="r" b="b"/>
              <a:pathLst>
                <a:path w="9655" h="3160" extrusionOk="0">
                  <a:moveTo>
                    <a:pt x="176" y="0"/>
                  </a:moveTo>
                  <a:lnTo>
                    <a:pt x="88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45" y="264"/>
                  </a:lnTo>
                  <a:lnTo>
                    <a:pt x="308" y="702"/>
                  </a:lnTo>
                  <a:lnTo>
                    <a:pt x="878" y="1668"/>
                  </a:lnTo>
                  <a:lnTo>
                    <a:pt x="878" y="1712"/>
                  </a:lnTo>
                  <a:lnTo>
                    <a:pt x="1756" y="2502"/>
                  </a:lnTo>
                  <a:lnTo>
                    <a:pt x="1800" y="2545"/>
                  </a:lnTo>
                  <a:lnTo>
                    <a:pt x="2853" y="2896"/>
                  </a:lnTo>
                  <a:lnTo>
                    <a:pt x="2897" y="2896"/>
                  </a:lnTo>
                  <a:lnTo>
                    <a:pt x="6232" y="3160"/>
                  </a:lnTo>
                  <a:lnTo>
                    <a:pt x="6319" y="3160"/>
                  </a:lnTo>
                  <a:lnTo>
                    <a:pt x="9567" y="1536"/>
                  </a:lnTo>
                  <a:lnTo>
                    <a:pt x="9610" y="1492"/>
                  </a:lnTo>
                  <a:lnTo>
                    <a:pt x="9654" y="1448"/>
                  </a:lnTo>
                  <a:lnTo>
                    <a:pt x="9654" y="1361"/>
                  </a:lnTo>
                  <a:lnTo>
                    <a:pt x="9654" y="1317"/>
                  </a:lnTo>
                  <a:lnTo>
                    <a:pt x="9610" y="1229"/>
                  </a:lnTo>
                  <a:lnTo>
                    <a:pt x="9523" y="1229"/>
                  </a:lnTo>
                  <a:lnTo>
                    <a:pt x="9479" y="1185"/>
                  </a:lnTo>
                  <a:lnTo>
                    <a:pt x="9391" y="1229"/>
                  </a:lnTo>
                  <a:lnTo>
                    <a:pt x="6232" y="2809"/>
                  </a:lnTo>
                  <a:lnTo>
                    <a:pt x="2941" y="2545"/>
                  </a:lnTo>
                  <a:lnTo>
                    <a:pt x="1931" y="2194"/>
                  </a:lnTo>
                  <a:lnTo>
                    <a:pt x="1142" y="1492"/>
                  </a:lnTo>
                  <a:lnTo>
                    <a:pt x="571" y="527"/>
                  </a:lnTo>
                  <a:lnTo>
                    <a:pt x="352" y="88"/>
                  </a:lnTo>
                  <a:lnTo>
                    <a:pt x="308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33" name="Google Shape;14933;p408"/>
            <p:cNvSpPr/>
            <p:nvPr/>
          </p:nvSpPr>
          <p:spPr>
            <a:xfrm>
              <a:off x="1807950" y="46790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34" name="Google Shape;14934;p408"/>
            <p:cNvSpPr/>
            <p:nvPr/>
          </p:nvSpPr>
          <p:spPr>
            <a:xfrm>
              <a:off x="1807950" y="46790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35" name="Google Shape;14935;p408"/>
            <p:cNvSpPr/>
            <p:nvPr/>
          </p:nvSpPr>
          <p:spPr>
            <a:xfrm>
              <a:off x="1490900" y="2760400"/>
              <a:ext cx="866675" cy="1925275"/>
            </a:xfrm>
            <a:custGeom>
              <a:avLst/>
              <a:gdLst/>
              <a:ahLst/>
              <a:cxnLst/>
              <a:rect l="l" t="t" r="r" b="b"/>
              <a:pathLst>
                <a:path w="34667" h="77011" extrusionOk="0">
                  <a:moveTo>
                    <a:pt x="34447" y="1"/>
                  </a:moveTo>
                  <a:lnTo>
                    <a:pt x="34359" y="44"/>
                  </a:lnTo>
                  <a:lnTo>
                    <a:pt x="31858" y="1931"/>
                  </a:lnTo>
                  <a:lnTo>
                    <a:pt x="28216" y="4915"/>
                  </a:lnTo>
                  <a:lnTo>
                    <a:pt x="25846" y="6758"/>
                  </a:lnTo>
                  <a:lnTo>
                    <a:pt x="23784" y="8426"/>
                  </a:lnTo>
                  <a:lnTo>
                    <a:pt x="20668" y="10883"/>
                  </a:lnTo>
                  <a:lnTo>
                    <a:pt x="15666" y="13077"/>
                  </a:lnTo>
                  <a:lnTo>
                    <a:pt x="15622" y="13077"/>
                  </a:lnTo>
                  <a:lnTo>
                    <a:pt x="13867" y="14174"/>
                  </a:lnTo>
                  <a:lnTo>
                    <a:pt x="13823" y="14218"/>
                  </a:lnTo>
                  <a:lnTo>
                    <a:pt x="12331" y="15622"/>
                  </a:lnTo>
                  <a:lnTo>
                    <a:pt x="12331" y="15666"/>
                  </a:lnTo>
                  <a:lnTo>
                    <a:pt x="10225" y="18386"/>
                  </a:lnTo>
                  <a:lnTo>
                    <a:pt x="9610" y="19045"/>
                  </a:lnTo>
                  <a:lnTo>
                    <a:pt x="8777" y="19571"/>
                  </a:lnTo>
                  <a:lnTo>
                    <a:pt x="8733" y="19615"/>
                  </a:lnTo>
                  <a:lnTo>
                    <a:pt x="8118" y="20229"/>
                  </a:lnTo>
                  <a:lnTo>
                    <a:pt x="8118" y="20273"/>
                  </a:lnTo>
                  <a:lnTo>
                    <a:pt x="7065" y="22204"/>
                  </a:lnTo>
                  <a:lnTo>
                    <a:pt x="7021" y="22204"/>
                  </a:lnTo>
                  <a:lnTo>
                    <a:pt x="6451" y="23915"/>
                  </a:lnTo>
                  <a:lnTo>
                    <a:pt x="6451" y="23959"/>
                  </a:lnTo>
                  <a:lnTo>
                    <a:pt x="6319" y="25583"/>
                  </a:lnTo>
                  <a:lnTo>
                    <a:pt x="6319" y="25627"/>
                  </a:lnTo>
                  <a:lnTo>
                    <a:pt x="6846" y="28347"/>
                  </a:lnTo>
                  <a:lnTo>
                    <a:pt x="6846" y="30629"/>
                  </a:lnTo>
                  <a:lnTo>
                    <a:pt x="6275" y="35631"/>
                  </a:lnTo>
                  <a:lnTo>
                    <a:pt x="5837" y="38966"/>
                  </a:lnTo>
                  <a:lnTo>
                    <a:pt x="5442" y="41819"/>
                  </a:lnTo>
                  <a:lnTo>
                    <a:pt x="5135" y="43662"/>
                  </a:lnTo>
                  <a:lnTo>
                    <a:pt x="4169" y="47699"/>
                  </a:lnTo>
                  <a:lnTo>
                    <a:pt x="3599" y="50200"/>
                  </a:lnTo>
                  <a:lnTo>
                    <a:pt x="3292" y="52087"/>
                  </a:lnTo>
                  <a:lnTo>
                    <a:pt x="2633" y="53491"/>
                  </a:lnTo>
                  <a:lnTo>
                    <a:pt x="2633" y="53535"/>
                  </a:lnTo>
                  <a:lnTo>
                    <a:pt x="2107" y="56387"/>
                  </a:lnTo>
                  <a:lnTo>
                    <a:pt x="834" y="60512"/>
                  </a:lnTo>
                  <a:lnTo>
                    <a:pt x="220" y="62837"/>
                  </a:lnTo>
                  <a:lnTo>
                    <a:pt x="1" y="63846"/>
                  </a:lnTo>
                  <a:lnTo>
                    <a:pt x="1" y="63890"/>
                  </a:lnTo>
                  <a:lnTo>
                    <a:pt x="44" y="64856"/>
                  </a:lnTo>
                  <a:lnTo>
                    <a:pt x="88" y="64987"/>
                  </a:lnTo>
                  <a:lnTo>
                    <a:pt x="2019" y="67050"/>
                  </a:lnTo>
                  <a:lnTo>
                    <a:pt x="3511" y="68629"/>
                  </a:lnTo>
                  <a:lnTo>
                    <a:pt x="5486" y="70955"/>
                  </a:lnTo>
                  <a:lnTo>
                    <a:pt x="7767" y="73412"/>
                  </a:lnTo>
                  <a:lnTo>
                    <a:pt x="9830" y="75606"/>
                  </a:lnTo>
                  <a:lnTo>
                    <a:pt x="10883" y="76967"/>
                  </a:lnTo>
                  <a:lnTo>
                    <a:pt x="10927" y="77011"/>
                  </a:lnTo>
                  <a:lnTo>
                    <a:pt x="11102" y="77011"/>
                  </a:lnTo>
                  <a:lnTo>
                    <a:pt x="11146" y="76923"/>
                  </a:lnTo>
                  <a:lnTo>
                    <a:pt x="11190" y="76879"/>
                  </a:lnTo>
                  <a:lnTo>
                    <a:pt x="11190" y="76791"/>
                  </a:lnTo>
                  <a:lnTo>
                    <a:pt x="11146" y="76747"/>
                  </a:lnTo>
                  <a:lnTo>
                    <a:pt x="10093" y="75387"/>
                  </a:lnTo>
                  <a:lnTo>
                    <a:pt x="8031" y="73149"/>
                  </a:lnTo>
                  <a:lnTo>
                    <a:pt x="5749" y="70736"/>
                  </a:lnTo>
                  <a:lnTo>
                    <a:pt x="3774" y="68410"/>
                  </a:lnTo>
                  <a:lnTo>
                    <a:pt x="2282" y="66830"/>
                  </a:lnTo>
                  <a:lnTo>
                    <a:pt x="395" y="64812"/>
                  </a:lnTo>
                  <a:lnTo>
                    <a:pt x="352" y="63890"/>
                  </a:lnTo>
                  <a:lnTo>
                    <a:pt x="571" y="62925"/>
                  </a:lnTo>
                  <a:lnTo>
                    <a:pt x="1141" y="60599"/>
                  </a:lnTo>
                  <a:lnTo>
                    <a:pt x="2458" y="56475"/>
                  </a:lnTo>
                  <a:lnTo>
                    <a:pt x="2984" y="53578"/>
                  </a:lnTo>
                  <a:lnTo>
                    <a:pt x="3599" y="52174"/>
                  </a:lnTo>
                  <a:lnTo>
                    <a:pt x="3643" y="52174"/>
                  </a:lnTo>
                  <a:lnTo>
                    <a:pt x="3950" y="50287"/>
                  </a:lnTo>
                  <a:lnTo>
                    <a:pt x="4520" y="47786"/>
                  </a:lnTo>
                  <a:lnTo>
                    <a:pt x="5442" y="43749"/>
                  </a:lnTo>
                  <a:lnTo>
                    <a:pt x="5793" y="41862"/>
                  </a:lnTo>
                  <a:lnTo>
                    <a:pt x="6188" y="39010"/>
                  </a:lnTo>
                  <a:lnTo>
                    <a:pt x="6627" y="35675"/>
                  </a:lnTo>
                  <a:lnTo>
                    <a:pt x="7197" y="30673"/>
                  </a:lnTo>
                  <a:lnTo>
                    <a:pt x="7197" y="30629"/>
                  </a:lnTo>
                  <a:lnTo>
                    <a:pt x="7197" y="28347"/>
                  </a:lnTo>
                  <a:lnTo>
                    <a:pt x="7197" y="28303"/>
                  </a:lnTo>
                  <a:lnTo>
                    <a:pt x="6670" y="25583"/>
                  </a:lnTo>
                  <a:lnTo>
                    <a:pt x="6802" y="24003"/>
                  </a:lnTo>
                  <a:lnTo>
                    <a:pt x="7372" y="22336"/>
                  </a:lnTo>
                  <a:lnTo>
                    <a:pt x="8382" y="20449"/>
                  </a:lnTo>
                  <a:lnTo>
                    <a:pt x="8996" y="19878"/>
                  </a:lnTo>
                  <a:lnTo>
                    <a:pt x="9830" y="19352"/>
                  </a:lnTo>
                  <a:lnTo>
                    <a:pt x="9874" y="19308"/>
                  </a:lnTo>
                  <a:lnTo>
                    <a:pt x="10488" y="18606"/>
                  </a:lnTo>
                  <a:lnTo>
                    <a:pt x="12594" y="15885"/>
                  </a:lnTo>
                  <a:lnTo>
                    <a:pt x="14042" y="14481"/>
                  </a:lnTo>
                  <a:lnTo>
                    <a:pt x="15798" y="13384"/>
                  </a:lnTo>
                  <a:lnTo>
                    <a:pt x="20800" y="11234"/>
                  </a:lnTo>
                  <a:lnTo>
                    <a:pt x="20844" y="11190"/>
                  </a:lnTo>
                  <a:lnTo>
                    <a:pt x="24003" y="8733"/>
                  </a:lnTo>
                  <a:lnTo>
                    <a:pt x="28435" y="5178"/>
                  </a:lnTo>
                  <a:lnTo>
                    <a:pt x="32077" y="2195"/>
                  </a:lnTo>
                  <a:lnTo>
                    <a:pt x="34578" y="308"/>
                  </a:lnTo>
                  <a:lnTo>
                    <a:pt x="34622" y="264"/>
                  </a:lnTo>
                  <a:lnTo>
                    <a:pt x="34666" y="176"/>
                  </a:lnTo>
                  <a:lnTo>
                    <a:pt x="34622" y="132"/>
                  </a:lnTo>
                  <a:lnTo>
                    <a:pt x="34622" y="44"/>
                  </a:lnTo>
                  <a:lnTo>
                    <a:pt x="3457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36" name="Google Shape;14936;p408"/>
            <p:cNvSpPr/>
            <p:nvPr/>
          </p:nvSpPr>
          <p:spPr>
            <a:xfrm>
              <a:off x="1465675" y="2732975"/>
              <a:ext cx="861175" cy="1931850"/>
            </a:xfrm>
            <a:custGeom>
              <a:avLst/>
              <a:gdLst/>
              <a:ahLst/>
              <a:cxnLst/>
              <a:rect l="l" t="t" r="r" b="b"/>
              <a:pathLst>
                <a:path w="34447" h="77274" extrusionOk="0">
                  <a:moveTo>
                    <a:pt x="34227" y="1"/>
                  </a:moveTo>
                  <a:lnTo>
                    <a:pt x="34183" y="44"/>
                  </a:lnTo>
                  <a:lnTo>
                    <a:pt x="33174" y="790"/>
                  </a:lnTo>
                  <a:lnTo>
                    <a:pt x="28435" y="4652"/>
                  </a:lnTo>
                  <a:lnTo>
                    <a:pt x="26504" y="6275"/>
                  </a:lnTo>
                  <a:lnTo>
                    <a:pt x="24705" y="7680"/>
                  </a:lnTo>
                  <a:lnTo>
                    <a:pt x="22862" y="9128"/>
                  </a:lnTo>
                  <a:lnTo>
                    <a:pt x="20931" y="10532"/>
                  </a:lnTo>
                  <a:lnTo>
                    <a:pt x="19044" y="11366"/>
                  </a:lnTo>
                  <a:lnTo>
                    <a:pt x="14876" y="12814"/>
                  </a:lnTo>
                  <a:lnTo>
                    <a:pt x="9479" y="14788"/>
                  </a:lnTo>
                  <a:lnTo>
                    <a:pt x="9435" y="14832"/>
                  </a:lnTo>
                  <a:lnTo>
                    <a:pt x="8908" y="15271"/>
                  </a:lnTo>
                  <a:lnTo>
                    <a:pt x="8864" y="15315"/>
                  </a:lnTo>
                  <a:lnTo>
                    <a:pt x="7987" y="16543"/>
                  </a:lnTo>
                  <a:lnTo>
                    <a:pt x="7943" y="16587"/>
                  </a:lnTo>
                  <a:lnTo>
                    <a:pt x="6933" y="18474"/>
                  </a:lnTo>
                  <a:lnTo>
                    <a:pt x="5968" y="20800"/>
                  </a:lnTo>
                  <a:lnTo>
                    <a:pt x="5968" y="20844"/>
                  </a:lnTo>
                  <a:lnTo>
                    <a:pt x="5441" y="23169"/>
                  </a:lnTo>
                  <a:lnTo>
                    <a:pt x="5441" y="23213"/>
                  </a:lnTo>
                  <a:lnTo>
                    <a:pt x="5398" y="24617"/>
                  </a:lnTo>
                  <a:lnTo>
                    <a:pt x="5398" y="24661"/>
                  </a:lnTo>
                  <a:lnTo>
                    <a:pt x="6319" y="29269"/>
                  </a:lnTo>
                  <a:lnTo>
                    <a:pt x="6407" y="30761"/>
                  </a:lnTo>
                  <a:lnTo>
                    <a:pt x="6144" y="34666"/>
                  </a:lnTo>
                  <a:lnTo>
                    <a:pt x="5836" y="37431"/>
                  </a:lnTo>
                  <a:lnTo>
                    <a:pt x="5485" y="40327"/>
                  </a:lnTo>
                  <a:lnTo>
                    <a:pt x="5134" y="42784"/>
                  </a:lnTo>
                  <a:lnTo>
                    <a:pt x="4871" y="44364"/>
                  </a:lnTo>
                  <a:lnTo>
                    <a:pt x="3906" y="48532"/>
                  </a:lnTo>
                  <a:lnTo>
                    <a:pt x="3423" y="51472"/>
                  </a:lnTo>
                  <a:lnTo>
                    <a:pt x="3247" y="53447"/>
                  </a:lnTo>
                  <a:lnTo>
                    <a:pt x="2633" y="55860"/>
                  </a:lnTo>
                  <a:lnTo>
                    <a:pt x="1756" y="58449"/>
                  </a:lnTo>
                  <a:lnTo>
                    <a:pt x="922" y="60775"/>
                  </a:lnTo>
                  <a:lnTo>
                    <a:pt x="922" y="60819"/>
                  </a:lnTo>
                  <a:lnTo>
                    <a:pt x="307" y="63188"/>
                  </a:lnTo>
                  <a:lnTo>
                    <a:pt x="0" y="64549"/>
                  </a:lnTo>
                  <a:lnTo>
                    <a:pt x="0" y="64592"/>
                  </a:lnTo>
                  <a:lnTo>
                    <a:pt x="44" y="66743"/>
                  </a:lnTo>
                  <a:lnTo>
                    <a:pt x="44" y="66786"/>
                  </a:lnTo>
                  <a:lnTo>
                    <a:pt x="264" y="67357"/>
                  </a:lnTo>
                  <a:lnTo>
                    <a:pt x="307" y="67401"/>
                  </a:lnTo>
                  <a:lnTo>
                    <a:pt x="3423" y="70955"/>
                  </a:lnTo>
                  <a:lnTo>
                    <a:pt x="7811" y="75650"/>
                  </a:lnTo>
                  <a:lnTo>
                    <a:pt x="9303" y="77230"/>
                  </a:lnTo>
                  <a:lnTo>
                    <a:pt x="9347" y="77274"/>
                  </a:lnTo>
                  <a:lnTo>
                    <a:pt x="9435" y="77274"/>
                  </a:lnTo>
                  <a:lnTo>
                    <a:pt x="9566" y="77230"/>
                  </a:lnTo>
                  <a:lnTo>
                    <a:pt x="9610" y="77186"/>
                  </a:lnTo>
                  <a:lnTo>
                    <a:pt x="9610" y="77098"/>
                  </a:lnTo>
                  <a:lnTo>
                    <a:pt x="9610" y="77054"/>
                  </a:lnTo>
                  <a:lnTo>
                    <a:pt x="9566" y="77011"/>
                  </a:lnTo>
                  <a:lnTo>
                    <a:pt x="3686" y="70736"/>
                  </a:lnTo>
                  <a:lnTo>
                    <a:pt x="571" y="67225"/>
                  </a:lnTo>
                  <a:lnTo>
                    <a:pt x="395" y="66699"/>
                  </a:lnTo>
                  <a:lnTo>
                    <a:pt x="351" y="64592"/>
                  </a:lnTo>
                  <a:lnTo>
                    <a:pt x="659" y="63276"/>
                  </a:lnTo>
                  <a:lnTo>
                    <a:pt x="1273" y="60906"/>
                  </a:lnTo>
                  <a:lnTo>
                    <a:pt x="2107" y="58581"/>
                  </a:lnTo>
                  <a:lnTo>
                    <a:pt x="2984" y="55992"/>
                  </a:lnTo>
                  <a:lnTo>
                    <a:pt x="3599" y="53535"/>
                  </a:lnTo>
                  <a:lnTo>
                    <a:pt x="3599" y="53491"/>
                  </a:lnTo>
                  <a:lnTo>
                    <a:pt x="3774" y="51516"/>
                  </a:lnTo>
                  <a:lnTo>
                    <a:pt x="4213" y="48576"/>
                  </a:lnTo>
                  <a:lnTo>
                    <a:pt x="5222" y="44407"/>
                  </a:lnTo>
                  <a:lnTo>
                    <a:pt x="5485" y="42828"/>
                  </a:lnTo>
                  <a:lnTo>
                    <a:pt x="5836" y="40370"/>
                  </a:lnTo>
                  <a:lnTo>
                    <a:pt x="6187" y="37474"/>
                  </a:lnTo>
                  <a:lnTo>
                    <a:pt x="6495" y="34710"/>
                  </a:lnTo>
                  <a:lnTo>
                    <a:pt x="6758" y="30805"/>
                  </a:lnTo>
                  <a:lnTo>
                    <a:pt x="6758" y="30761"/>
                  </a:lnTo>
                  <a:lnTo>
                    <a:pt x="6670" y="29225"/>
                  </a:lnTo>
                  <a:lnTo>
                    <a:pt x="5749" y="24617"/>
                  </a:lnTo>
                  <a:lnTo>
                    <a:pt x="5793" y="23257"/>
                  </a:lnTo>
                  <a:lnTo>
                    <a:pt x="6319" y="20932"/>
                  </a:lnTo>
                  <a:lnTo>
                    <a:pt x="7284" y="18606"/>
                  </a:lnTo>
                  <a:lnTo>
                    <a:pt x="8250" y="16763"/>
                  </a:lnTo>
                  <a:lnTo>
                    <a:pt x="9127" y="15534"/>
                  </a:lnTo>
                  <a:lnTo>
                    <a:pt x="9610" y="15095"/>
                  </a:lnTo>
                  <a:lnTo>
                    <a:pt x="15007" y="13165"/>
                  </a:lnTo>
                  <a:lnTo>
                    <a:pt x="19132" y="11673"/>
                  </a:lnTo>
                  <a:lnTo>
                    <a:pt x="21063" y="10839"/>
                  </a:lnTo>
                  <a:lnTo>
                    <a:pt x="21107" y="10839"/>
                  </a:lnTo>
                  <a:lnTo>
                    <a:pt x="23081" y="9435"/>
                  </a:lnTo>
                  <a:lnTo>
                    <a:pt x="24924" y="7943"/>
                  </a:lnTo>
                  <a:lnTo>
                    <a:pt x="26724" y="6539"/>
                  </a:lnTo>
                  <a:lnTo>
                    <a:pt x="28654" y="4959"/>
                  </a:lnTo>
                  <a:lnTo>
                    <a:pt x="33350" y="1054"/>
                  </a:lnTo>
                  <a:lnTo>
                    <a:pt x="34403" y="308"/>
                  </a:lnTo>
                  <a:lnTo>
                    <a:pt x="34447" y="264"/>
                  </a:lnTo>
                  <a:lnTo>
                    <a:pt x="34447" y="220"/>
                  </a:lnTo>
                  <a:lnTo>
                    <a:pt x="34447" y="132"/>
                  </a:lnTo>
                  <a:lnTo>
                    <a:pt x="34447" y="88"/>
                  </a:lnTo>
                  <a:lnTo>
                    <a:pt x="3435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37" name="Google Shape;14937;p408"/>
            <p:cNvSpPr/>
            <p:nvPr/>
          </p:nvSpPr>
          <p:spPr>
            <a:xfrm>
              <a:off x="1417400" y="2679225"/>
              <a:ext cx="851300" cy="1981225"/>
            </a:xfrm>
            <a:custGeom>
              <a:avLst/>
              <a:gdLst/>
              <a:ahLst/>
              <a:cxnLst/>
              <a:rect l="l" t="t" r="r" b="b"/>
              <a:pathLst>
                <a:path w="34052" h="79249" extrusionOk="0">
                  <a:moveTo>
                    <a:pt x="33876" y="0"/>
                  </a:moveTo>
                  <a:lnTo>
                    <a:pt x="33789" y="44"/>
                  </a:lnTo>
                  <a:lnTo>
                    <a:pt x="33745" y="44"/>
                  </a:lnTo>
                  <a:lnTo>
                    <a:pt x="31244" y="2194"/>
                  </a:lnTo>
                  <a:lnTo>
                    <a:pt x="28786" y="4213"/>
                  </a:lnTo>
                  <a:lnTo>
                    <a:pt x="26461" y="6056"/>
                  </a:lnTo>
                  <a:lnTo>
                    <a:pt x="22994" y="8645"/>
                  </a:lnTo>
                  <a:lnTo>
                    <a:pt x="21239" y="9830"/>
                  </a:lnTo>
                  <a:lnTo>
                    <a:pt x="18738" y="10883"/>
                  </a:lnTo>
                  <a:lnTo>
                    <a:pt x="15534" y="12111"/>
                  </a:lnTo>
                  <a:lnTo>
                    <a:pt x="13209" y="13472"/>
                  </a:lnTo>
                  <a:lnTo>
                    <a:pt x="10356" y="14569"/>
                  </a:lnTo>
                  <a:lnTo>
                    <a:pt x="10312" y="14569"/>
                  </a:lnTo>
                  <a:lnTo>
                    <a:pt x="8294" y="15797"/>
                  </a:lnTo>
                  <a:lnTo>
                    <a:pt x="6056" y="16938"/>
                  </a:lnTo>
                  <a:lnTo>
                    <a:pt x="3862" y="17465"/>
                  </a:lnTo>
                  <a:lnTo>
                    <a:pt x="2721" y="17684"/>
                  </a:lnTo>
                  <a:lnTo>
                    <a:pt x="2633" y="17684"/>
                  </a:lnTo>
                  <a:lnTo>
                    <a:pt x="2590" y="17772"/>
                  </a:lnTo>
                  <a:lnTo>
                    <a:pt x="2590" y="17860"/>
                  </a:lnTo>
                  <a:lnTo>
                    <a:pt x="2633" y="17948"/>
                  </a:lnTo>
                  <a:lnTo>
                    <a:pt x="3248" y="18518"/>
                  </a:lnTo>
                  <a:lnTo>
                    <a:pt x="3379" y="19045"/>
                  </a:lnTo>
                  <a:lnTo>
                    <a:pt x="3248" y="20142"/>
                  </a:lnTo>
                  <a:lnTo>
                    <a:pt x="3248" y="21195"/>
                  </a:lnTo>
                  <a:lnTo>
                    <a:pt x="3292" y="22248"/>
                  </a:lnTo>
                  <a:lnTo>
                    <a:pt x="3423" y="23257"/>
                  </a:lnTo>
                  <a:lnTo>
                    <a:pt x="3599" y="24222"/>
                  </a:lnTo>
                  <a:lnTo>
                    <a:pt x="3818" y="25232"/>
                  </a:lnTo>
                  <a:lnTo>
                    <a:pt x="4301" y="27162"/>
                  </a:lnTo>
                  <a:lnTo>
                    <a:pt x="4696" y="28698"/>
                  </a:lnTo>
                  <a:lnTo>
                    <a:pt x="5047" y="30278"/>
                  </a:lnTo>
                  <a:lnTo>
                    <a:pt x="5178" y="31112"/>
                  </a:lnTo>
                  <a:lnTo>
                    <a:pt x="5266" y="31945"/>
                  </a:lnTo>
                  <a:lnTo>
                    <a:pt x="5354" y="32779"/>
                  </a:lnTo>
                  <a:lnTo>
                    <a:pt x="5354" y="33657"/>
                  </a:lnTo>
                  <a:lnTo>
                    <a:pt x="5354" y="36202"/>
                  </a:lnTo>
                  <a:lnTo>
                    <a:pt x="5135" y="38659"/>
                  </a:lnTo>
                  <a:lnTo>
                    <a:pt x="4871" y="41029"/>
                  </a:lnTo>
                  <a:lnTo>
                    <a:pt x="4257" y="45724"/>
                  </a:lnTo>
                  <a:lnTo>
                    <a:pt x="3687" y="47962"/>
                  </a:lnTo>
                  <a:lnTo>
                    <a:pt x="3292" y="50770"/>
                  </a:lnTo>
                  <a:lnTo>
                    <a:pt x="3028" y="53315"/>
                  </a:lnTo>
                  <a:lnTo>
                    <a:pt x="2546" y="56387"/>
                  </a:lnTo>
                  <a:lnTo>
                    <a:pt x="2195" y="58449"/>
                  </a:lnTo>
                  <a:lnTo>
                    <a:pt x="1317" y="60775"/>
                  </a:lnTo>
                  <a:lnTo>
                    <a:pt x="88" y="65075"/>
                  </a:lnTo>
                  <a:lnTo>
                    <a:pt x="1" y="66874"/>
                  </a:lnTo>
                  <a:lnTo>
                    <a:pt x="1" y="66918"/>
                  </a:lnTo>
                  <a:lnTo>
                    <a:pt x="132" y="68936"/>
                  </a:lnTo>
                  <a:lnTo>
                    <a:pt x="44" y="70516"/>
                  </a:lnTo>
                  <a:lnTo>
                    <a:pt x="88" y="71569"/>
                  </a:lnTo>
                  <a:lnTo>
                    <a:pt x="132" y="71657"/>
                  </a:lnTo>
                  <a:lnTo>
                    <a:pt x="395" y="72184"/>
                  </a:lnTo>
                  <a:lnTo>
                    <a:pt x="395" y="72227"/>
                  </a:lnTo>
                  <a:lnTo>
                    <a:pt x="2633" y="74773"/>
                  </a:lnTo>
                  <a:lnTo>
                    <a:pt x="5486" y="77625"/>
                  </a:lnTo>
                  <a:lnTo>
                    <a:pt x="7153" y="79204"/>
                  </a:lnTo>
                  <a:lnTo>
                    <a:pt x="7285" y="79248"/>
                  </a:lnTo>
                  <a:lnTo>
                    <a:pt x="7329" y="79248"/>
                  </a:lnTo>
                  <a:lnTo>
                    <a:pt x="7416" y="79204"/>
                  </a:lnTo>
                  <a:lnTo>
                    <a:pt x="7460" y="79117"/>
                  </a:lnTo>
                  <a:lnTo>
                    <a:pt x="7460" y="79073"/>
                  </a:lnTo>
                  <a:lnTo>
                    <a:pt x="7416" y="78985"/>
                  </a:lnTo>
                  <a:lnTo>
                    <a:pt x="7416" y="78941"/>
                  </a:lnTo>
                  <a:lnTo>
                    <a:pt x="5705" y="77361"/>
                  </a:lnTo>
                  <a:lnTo>
                    <a:pt x="2853" y="74553"/>
                  </a:lnTo>
                  <a:lnTo>
                    <a:pt x="703" y="72008"/>
                  </a:lnTo>
                  <a:lnTo>
                    <a:pt x="439" y="71525"/>
                  </a:lnTo>
                  <a:lnTo>
                    <a:pt x="395" y="70516"/>
                  </a:lnTo>
                  <a:lnTo>
                    <a:pt x="483" y="68936"/>
                  </a:lnTo>
                  <a:lnTo>
                    <a:pt x="352" y="66874"/>
                  </a:lnTo>
                  <a:lnTo>
                    <a:pt x="439" y="65119"/>
                  </a:lnTo>
                  <a:lnTo>
                    <a:pt x="1624" y="60862"/>
                  </a:lnTo>
                  <a:lnTo>
                    <a:pt x="2502" y="58537"/>
                  </a:lnTo>
                  <a:lnTo>
                    <a:pt x="2502" y="58493"/>
                  </a:lnTo>
                  <a:lnTo>
                    <a:pt x="2897" y="56431"/>
                  </a:lnTo>
                  <a:lnTo>
                    <a:pt x="3379" y="53359"/>
                  </a:lnTo>
                  <a:lnTo>
                    <a:pt x="3643" y="50814"/>
                  </a:lnTo>
                  <a:lnTo>
                    <a:pt x="4038" y="48049"/>
                  </a:lnTo>
                  <a:lnTo>
                    <a:pt x="4608" y="45812"/>
                  </a:lnTo>
                  <a:lnTo>
                    <a:pt x="5222" y="41072"/>
                  </a:lnTo>
                  <a:lnTo>
                    <a:pt x="5486" y="38703"/>
                  </a:lnTo>
                  <a:lnTo>
                    <a:pt x="5705" y="36246"/>
                  </a:lnTo>
                  <a:lnTo>
                    <a:pt x="5705" y="33657"/>
                  </a:lnTo>
                  <a:lnTo>
                    <a:pt x="5705" y="32779"/>
                  </a:lnTo>
                  <a:lnTo>
                    <a:pt x="5617" y="31901"/>
                  </a:lnTo>
                  <a:lnTo>
                    <a:pt x="5530" y="31068"/>
                  </a:lnTo>
                  <a:lnTo>
                    <a:pt x="5398" y="30234"/>
                  </a:lnTo>
                  <a:lnTo>
                    <a:pt x="5047" y="28610"/>
                  </a:lnTo>
                  <a:lnTo>
                    <a:pt x="4652" y="27075"/>
                  </a:lnTo>
                  <a:lnTo>
                    <a:pt x="4169" y="25100"/>
                  </a:lnTo>
                  <a:lnTo>
                    <a:pt x="3950" y="24135"/>
                  </a:lnTo>
                  <a:lnTo>
                    <a:pt x="3774" y="23169"/>
                  </a:lnTo>
                  <a:lnTo>
                    <a:pt x="3643" y="22160"/>
                  </a:lnTo>
                  <a:lnTo>
                    <a:pt x="3599" y="21151"/>
                  </a:lnTo>
                  <a:lnTo>
                    <a:pt x="3599" y="20142"/>
                  </a:lnTo>
                  <a:lnTo>
                    <a:pt x="3730" y="19045"/>
                  </a:lnTo>
                  <a:lnTo>
                    <a:pt x="3730" y="19001"/>
                  </a:lnTo>
                  <a:lnTo>
                    <a:pt x="3555" y="18386"/>
                  </a:lnTo>
                  <a:lnTo>
                    <a:pt x="3511" y="18299"/>
                  </a:lnTo>
                  <a:lnTo>
                    <a:pt x="3116" y="17948"/>
                  </a:lnTo>
                  <a:lnTo>
                    <a:pt x="3906" y="17816"/>
                  </a:lnTo>
                  <a:lnTo>
                    <a:pt x="6144" y="17289"/>
                  </a:lnTo>
                  <a:lnTo>
                    <a:pt x="6188" y="17289"/>
                  </a:lnTo>
                  <a:lnTo>
                    <a:pt x="8470" y="16105"/>
                  </a:lnTo>
                  <a:lnTo>
                    <a:pt x="10488" y="14876"/>
                  </a:lnTo>
                  <a:lnTo>
                    <a:pt x="13340" y="13823"/>
                  </a:lnTo>
                  <a:lnTo>
                    <a:pt x="13384" y="13779"/>
                  </a:lnTo>
                  <a:lnTo>
                    <a:pt x="15666" y="12419"/>
                  </a:lnTo>
                  <a:lnTo>
                    <a:pt x="18869" y="11234"/>
                  </a:lnTo>
                  <a:lnTo>
                    <a:pt x="21370" y="10181"/>
                  </a:lnTo>
                  <a:lnTo>
                    <a:pt x="21414" y="10137"/>
                  </a:lnTo>
                  <a:lnTo>
                    <a:pt x="23213" y="8952"/>
                  </a:lnTo>
                  <a:lnTo>
                    <a:pt x="26680" y="6363"/>
                  </a:lnTo>
                  <a:lnTo>
                    <a:pt x="29006" y="4476"/>
                  </a:lnTo>
                  <a:lnTo>
                    <a:pt x="31463" y="2458"/>
                  </a:lnTo>
                  <a:lnTo>
                    <a:pt x="33964" y="308"/>
                  </a:lnTo>
                  <a:lnTo>
                    <a:pt x="34008" y="264"/>
                  </a:lnTo>
                  <a:lnTo>
                    <a:pt x="34052" y="220"/>
                  </a:lnTo>
                  <a:lnTo>
                    <a:pt x="34008" y="132"/>
                  </a:lnTo>
                  <a:lnTo>
                    <a:pt x="34008" y="88"/>
                  </a:lnTo>
                  <a:lnTo>
                    <a:pt x="33920" y="44"/>
                  </a:lnTo>
                  <a:lnTo>
                    <a:pt x="3387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38" name="Google Shape;14938;p408"/>
            <p:cNvSpPr/>
            <p:nvPr/>
          </p:nvSpPr>
          <p:spPr>
            <a:xfrm>
              <a:off x="1386675" y="2654000"/>
              <a:ext cx="852425" cy="2016325"/>
            </a:xfrm>
            <a:custGeom>
              <a:avLst/>
              <a:gdLst/>
              <a:ahLst/>
              <a:cxnLst/>
              <a:rect l="l" t="t" r="r" b="b"/>
              <a:pathLst>
                <a:path w="34097" h="80653" extrusionOk="0">
                  <a:moveTo>
                    <a:pt x="33877" y="0"/>
                  </a:moveTo>
                  <a:lnTo>
                    <a:pt x="33833" y="44"/>
                  </a:lnTo>
                  <a:lnTo>
                    <a:pt x="30849" y="2545"/>
                  </a:lnTo>
                  <a:lnTo>
                    <a:pt x="28392" y="4564"/>
                  </a:lnTo>
                  <a:lnTo>
                    <a:pt x="26022" y="6407"/>
                  </a:lnTo>
                  <a:lnTo>
                    <a:pt x="23960" y="7899"/>
                  </a:lnTo>
                  <a:lnTo>
                    <a:pt x="22029" y="9259"/>
                  </a:lnTo>
                  <a:lnTo>
                    <a:pt x="19835" y="10224"/>
                  </a:lnTo>
                  <a:lnTo>
                    <a:pt x="17114" y="11365"/>
                  </a:lnTo>
                  <a:lnTo>
                    <a:pt x="17070" y="11365"/>
                  </a:lnTo>
                  <a:lnTo>
                    <a:pt x="15096" y="12725"/>
                  </a:lnTo>
                  <a:lnTo>
                    <a:pt x="13999" y="13428"/>
                  </a:lnTo>
                  <a:lnTo>
                    <a:pt x="13121" y="13691"/>
                  </a:lnTo>
                  <a:lnTo>
                    <a:pt x="13077" y="13691"/>
                  </a:lnTo>
                  <a:lnTo>
                    <a:pt x="12287" y="14086"/>
                  </a:lnTo>
                  <a:lnTo>
                    <a:pt x="9084" y="15929"/>
                  </a:lnTo>
                  <a:lnTo>
                    <a:pt x="7066" y="17026"/>
                  </a:lnTo>
                  <a:lnTo>
                    <a:pt x="4082" y="17684"/>
                  </a:lnTo>
                  <a:lnTo>
                    <a:pt x="3994" y="17728"/>
                  </a:lnTo>
                  <a:lnTo>
                    <a:pt x="2414" y="18737"/>
                  </a:lnTo>
                  <a:lnTo>
                    <a:pt x="2370" y="18825"/>
                  </a:lnTo>
                  <a:lnTo>
                    <a:pt x="2019" y="19439"/>
                  </a:lnTo>
                  <a:lnTo>
                    <a:pt x="1976" y="19571"/>
                  </a:lnTo>
                  <a:lnTo>
                    <a:pt x="2195" y="21414"/>
                  </a:lnTo>
                  <a:lnTo>
                    <a:pt x="2195" y="21458"/>
                  </a:lnTo>
                  <a:lnTo>
                    <a:pt x="3292" y="25451"/>
                  </a:lnTo>
                  <a:lnTo>
                    <a:pt x="4170" y="28479"/>
                  </a:lnTo>
                  <a:lnTo>
                    <a:pt x="4872" y="31813"/>
                  </a:lnTo>
                  <a:lnTo>
                    <a:pt x="5135" y="35017"/>
                  </a:lnTo>
                  <a:lnTo>
                    <a:pt x="5091" y="38001"/>
                  </a:lnTo>
                  <a:lnTo>
                    <a:pt x="4872" y="40590"/>
                  </a:lnTo>
                  <a:lnTo>
                    <a:pt x="4652" y="42784"/>
                  </a:lnTo>
                  <a:lnTo>
                    <a:pt x="4301" y="45636"/>
                  </a:lnTo>
                  <a:lnTo>
                    <a:pt x="3599" y="49278"/>
                  </a:lnTo>
                  <a:lnTo>
                    <a:pt x="3292" y="52130"/>
                  </a:lnTo>
                  <a:lnTo>
                    <a:pt x="2809" y="55202"/>
                  </a:lnTo>
                  <a:lnTo>
                    <a:pt x="2414" y="57834"/>
                  </a:lnTo>
                  <a:lnTo>
                    <a:pt x="2063" y="59897"/>
                  </a:lnTo>
                  <a:lnTo>
                    <a:pt x="1317" y="61828"/>
                  </a:lnTo>
                  <a:lnTo>
                    <a:pt x="1273" y="61828"/>
                  </a:lnTo>
                  <a:lnTo>
                    <a:pt x="571" y="64504"/>
                  </a:lnTo>
                  <a:lnTo>
                    <a:pt x="527" y="64548"/>
                  </a:lnTo>
                  <a:lnTo>
                    <a:pt x="264" y="66391"/>
                  </a:lnTo>
                  <a:lnTo>
                    <a:pt x="264" y="66435"/>
                  </a:lnTo>
                  <a:lnTo>
                    <a:pt x="352" y="69243"/>
                  </a:lnTo>
                  <a:lnTo>
                    <a:pt x="45" y="73149"/>
                  </a:lnTo>
                  <a:lnTo>
                    <a:pt x="1" y="73807"/>
                  </a:lnTo>
                  <a:lnTo>
                    <a:pt x="1" y="73895"/>
                  </a:lnTo>
                  <a:lnTo>
                    <a:pt x="45" y="73939"/>
                  </a:lnTo>
                  <a:lnTo>
                    <a:pt x="4564" y="78195"/>
                  </a:lnTo>
                  <a:lnTo>
                    <a:pt x="7285" y="80608"/>
                  </a:lnTo>
                  <a:lnTo>
                    <a:pt x="7417" y="80652"/>
                  </a:lnTo>
                  <a:lnTo>
                    <a:pt x="7504" y="80652"/>
                  </a:lnTo>
                  <a:lnTo>
                    <a:pt x="7548" y="80608"/>
                  </a:lnTo>
                  <a:lnTo>
                    <a:pt x="7592" y="80521"/>
                  </a:lnTo>
                  <a:lnTo>
                    <a:pt x="7592" y="80477"/>
                  </a:lnTo>
                  <a:lnTo>
                    <a:pt x="7592" y="80389"/>
                  </a:lnTo>
                  <a:lnTo>
                    <a:pt x="7548" y="80345"/>
                  </a:lnTo>
                  <a:lnTo>
                    <a:pt x="4828" y="77932"/>
                  </a:lnTo>
                  <a:lnTo>
                    <a:pt x="352" y="73763"/>
                  </a:lnTo>
                  <a:lnTo>
                    <a:pt x="703" y="69287"/>
                  </a:lnTo>
                  <a:lnTo>
                    <a:pt x="703" y="69243"/>
                  </a:lnTo>
                  <a:lnTo>
                    <a:pt x="615" y="66435"/>
                  </a:lnTo>
                  <a:lnTo>
                    <a:pt x="879" y="64592"/>
                  </a:lnTo>
                  <a:lnTo>
                    <a:pt x="1624" y="61959"/>
                  </a:lnTo>
                  <a:lnTo>
                    <a:pt x="2414" y="59985"/>
                  </a:lnTo>
                  <a:lnTo>
                    <a:pt x="2414" y="59941"/>
                  </a:lnTo>
                  <a:lnTo>
                    <a:pt x="2765" y="57878"/>
                  </a:lnTo>
                  <a:lnTo>
                    <a:pt x="3160" y="55246"/>
                  </a:lnTo>
                  <a:lnTo>
                    <a:pt x="3643" y="52174"/>
                  </a:lnTo>
                  <a:lnTo>
                    <a:pt x="3950" y="49366"/>
                  </a:lnTo>
                  <a:lnTo>
                    <a:pt x="4652" y="45680"/>
                  </a:lnTo>
                  <a:lnTo>
                    <a:pt x="5003" y="42827"/>
                  </a:lnTo>
                  <a:lnTo>
                    <a:pt x="5223" y="40633"/>
                  </a:lnTo>
                  <a:lnTo>
                    <a:pt x="5442" y="38001"/>
                  </a:lnTo>
                  <a:lnTo>
                    <a:pt x="5486" y="35017"/>
                  </a:lnTo>
                  <a:lnTo>
                    <a:pt x="5223" y="31770"/>
                  </a:lnTo>
                  <a:lnTo>
                    <a:pt x="5179" y="31726"/>
                  </a:lnTo>
                  <a:lnTo>
                    <a:pt x="4521" y="28391"/>
                  </a:lnTo>
                  <a:lnTo>
                    <a:pt x="3643" y="25319"/>
                  </a:lnTo>
                  <a:lnTo>
                    <a:pt x="2546" y="21370"/>
                  </a:lnTo>
                  <a:lnTo>
                    <a:pt x="2327" y="19571"/>
                  </a:lnTo>
                  <a:lnTo>
                    <a:pt x="2678" y="19044"/>
                  </a:lnTo>
                  <a:lnTo>
                    <a:pt x="4170" y="18035"/>
                  </a:lnTo>
                  <a:lnTo>
                    <a:pt x="7197" y="17333"/>
                  </a:lnTo>
                  <a:lnTo>
                    <a:pt x="7241" y="17333"/>
                  </a:lnTo>
                  <a:lnTo>
                    <a:pt x="9260" y="16236"/>
                  </a:lnTo>
                  <a:lnTo>
                    <a:pt x="12419" y="14393"/>
                  </a:lnTo>
                  <a:lnTo>
                    <a:pt x="13209" y="13998"/>
                  </a:lnTo>
                  <a:lnTo>
                    <a:pt x="14087" y="13779"/>
                  </a:lnTo>
                  <a:lnTo>
                    <a:pt x="14174" y="13779"/>
                  </a:lnTo>
                  <a:lnTo>
                    <a:pt x="15315" y="12989"/>
                  </a:lnTo>
                  <a:lnTo>
                    <a:pt x="17246" y="11672"/>
                  </a:lnTo>
                  <a:lnTo>
                    <a:pt x="19967" y="10531"/>
                  </a:lnTo>
                  <a:lnTo>
                    <a:pt x="22161" y="9566"/>
                  </a:lnTo>
                  <a:lnTo>
                    <a:pt x="22204" y="9566"/>
                  </a:lnTo>
                  <a:lnTo>
                    <a:pt x="24179" y="8206"/>
                  </a:lnTo>
                  <a:lnTo>
                    <a:pt x="26198" y="6670"/>
                  </a:lnTo>
                  <a:lnTo>
                    <a:pt x="28611" y="4827"/>
                  </a:lnTo>
                  <a:lnTo>
                    <a:pt x="31068" y="2809"/>
                  </a:lnTo>
                  <a:lnTo>
                    <a:pt x="34052" y="307"/>
                  </a:lnTo>
                  <a:lnTo>
                    <a:pt x="34096" y="263"/>
                  </a:lnTo>
                  <a:lnTo>
                    <a:pt x="34096" y="176"/>
                  </a:lnTo>
                  <a:lnTo>
                    <a:pt x="34096" y="132"/>
                  </a:lnTo>
                  <a:lnTo>
                    <a:pt x="34052" y="44"/>
                  </a:lnTo>
                  <a:lnTo>
                    <a:pt x="3400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39" name="Google Shape;14939;p408"/>
            <p:cNvSpPr/>
            <p:nvPr/>
          </p:nvSpPr>
          <p:spPr>
            <a:xfrm>
              <a:off x="1355975" y="2603525"/>
              <a:ext cx="827175" cy="2027300"/>
            </a:xfrm>
            <a:custGeom>
              <a:avLst/>
              <a:gdLst/>
              <a:ahLst/>
              <a:cxnLst/>
              <a:rect l="l" t="t" r="r" b="b"/>
              <a:pathLst>
                <a:path w="33087" h="81092" extrusionOk="0">
                  <a:moveTo>
                    <a:pt x="32823" y="1"/>
                  </a:moveTo>
                  <a:lnTo>
                    <a:pt x="32779" y="45"/>
                  </a:lnTo>
                  <a:lnTo>
                    <a:pt x="32735" y="88"/>
                  </a:lnTo>
                  <a:lnTo>
                    <a:pt x="31989" y="2414"/>
                  </a:lnTo>
                  <a:lnTo>
                    <a:pt x="31463" y="3072"/>
                  </a:lnTo>
                  <a:lnTo>
                    <a:pt x="29663" y="4608"/>
                  </a:lnTo>
                  <a:lnTo>
                    <a:pt x="27250" y="6451"/>
                  </a:lnTo>
                  <a:lnTo>
                    <a:pt x="24881" y="8162"/>
                  </a:lnTo>
                  <a:lnTo>
                    <a:pt x="22774" y="9698"/>
                  </a:lnTo>
                  <a:lnTo>
                    <a:pt x="18693" y="11673"/>
                  </a:lnTo>
                  <a:lnTo>
                    <a:pt x="16499" y="13253"/>
                  </a:lnTo>
                  <a:lnTo>
                    <a:pt x="15183" y="14262"/>
                  </a:lnTo>
                  <a:lnTo>
                    <a:pt x="13867" y="14701"/>
                  </a:lnTo>
                  <a:lnTo>
                    <a:pt x="13823" y="14701"/>
                  </a:lnTo>
                  <a:lnTo>
                    <a:pt x="11716" y="15842"/>
                  </a:lnTo>
                  <a:lnTo>
                    <a:pt x="9873" y="17114"/>
                  </a:lnTo>
                  <a:lnTo>
                    <a:pt x="8074" y="18036"/>
                  </a:lnTo>
                  <a:lnTo>
                    <a:pt x="5617" y="18694"/>
                  </a:lnTo>
                  <a:lnTo>
                    <a:pt x="5573" y="18694"/>
                  </a:lnTo>
                  <a:lnTo>
                    <a:pt x="3642" y="19703"/>
                  </a:lnTo>
                  <a:lnTo>
                    <a:pt x="2107" y="20668"/>
                  </a:lnTo>
                  <a:lnTo>
                    <a:pt x="1492" y="21239"/>
                  </a:lnTo>
                  <a:lnTo>
                    <a:pt x="1448" y="21283"/>
                  </a:lnTo>
                  <a:lnTo>
                    <a:pt x="1273" y="21897"/>
                  </a:lnTo>
                  <a:lnTo>
                    <a:pt x="1273" y="21985"/>
                  </a:lnTo>
                  <a:lnTo>
                    <a:pt x="3116" y="27294"/>
                  </a:lnTo>
                  <a:lnTo>
                    <a:pt x="3993" y="30454"/>
                  </a:lnTo>
                  <a:lnTo>
                    <a:pt x="4213" y="31463"/>
                  </a:lnTo>
                  <a:lnTo>
                    <a:pt x="4432" y="32472"/>
                  </a:lnTo>
                  <a:lnTo>
                    <a:pt x="4608" y="33481"/>
                  </a:lnTo>
                  <a:lnTo>
                    <a:pt x="4739" y="34535"/>
                  </a:lnTo>
                  <a:lnTo>
                    <a:pt x="4827" y="35544"/>
                  </a:lnTo>
                  <a:lnTo>
                    <a:pt x="4871" y="36553"/>
                  </a:lnTo>
                  <a:lnTo>
                    <a:pt x="4915" y="37562"/>
                  </a:lnTo>
                  <a:lnTo>
                    <a:pt x="4915" y="38572"/>
                  </a:lnTo>
                  <a:lnTo>
                    <a:pt x="4871" y="40590"/>
                  </a:lnTo>
                  <a:lnTo>
                    <a:pt x="4695" y="42652"/>
                  </a:lnTo>
                  <a:lnTo>
                    <a:pt x="4520" y="44671"/>
                  </a:lnTo>
                  <a:lnTo>
                    <a:pt x="4301" y="46777"/>
                  </a:lnTo>
                  <a:lnTo>
                    <a:pt x="4257" y="47523"/>
                  </a:lnTo>
                  <a:lnTo>
                    <a:pt x="3686" y="50814"/>
                  </a:lnTo>
                  <a:lnTo>
                    <a:pt x="3247" y="53754"/>
                  </a:lnTo>
                  <a:lnTo>
                    <a:pt x="2809" y="57001"/>
                  </a:lnTo>
                  <a:lnTo>
                    <a:pt x="2282" y="60468"/>
                  </a:lnTo>
                  <a:lnTo>
                    <a:pt x="1799" y="62530"/>
                  </a:lnTo>
                  <a:lnTo>
                    <a:pt x="1097" y="64944"/>
                  </a:lnTo>
                  <a:lnTo>
                    <a:pt x="439" y="67620"/>
                  </a:lnTo>
                  <a:lnTo>
                    <a:pt x="439" y="67664"/>
                  </a:lnTo>
                  <a:lnTo>
                    <a:pt x="395" y="69200"/>
                  </a:lnTo>
                  <a:lnTo>
                    <a:pt x="88" y="73237"/>
                  </a:lnTo>
                  <a:lnTo>
                    <a:pt x="0" y="75255"/>
                  </a:lnTo>
                  <a:lnTo>
                    <a:pt x="0" y="75299"/>
                  </a:lnTo>
                  <a:lnTo>
                    <a:pt x="395" y="76879"/>
                  </a:lnTo>
                  <a:lnTo>
                    <a:pt x="439" y="77011"/>
                  </a:lnTo>
                  <a:lnTo>
                    <a:pt x="5222" y="81048"/>
                  </a:lnTo>
                  <a:lnTo>
                    <a:pt x="5310" y="81092"/>
                  </a:lnTo>
                  <a:lnTo>
                    <a:pt x="5398" y="81048"/>
                  </a:lnTo>
                  <a:lnTo>
                    <a:pt x="5441" y="81004"/>
                  </a:lnTo>
                  <a:lnTo>
                    <a:pt x="5485" y="80960"/>
                  </a:lnTo>
                  <a:lnTo>
                    <a:pt x="5485" y="80916"/>
                  </a:lnTo>
                  <a:lnTo>
                    <a:pt x="5485" y="80828"/>
                  </a:lnTo>
                  <a:lnTo>
                    <a:pt x="5441" y="80784"/>
                  </a:lnTo>
                  <a:lnTo>
                    <a:pt x="702" y="76747"/>
                  </a:lnTo>
                  <a:lnTo>
                    <a:pt x="351" y="75255"/>
                  </a:lnTo>
                  <a:lnTo>
                    <a:pt x="439" y="73281"/>
                  </a:lnTo>
                  <a:lnTo>
                    <a:pt x="746" y="69200"/>
                  </a:lnTo>
                  <a:lnTo>
                    <a:pt x="790" y="67664"/>
                  </a:lnTo>
                  <a:lnTo>
                    <a:pt x="1404" y="65031"/>
                  </a:lnTo>
                  <a:lnTo>
                    <a:pt x="2150" y="62618"/>
                  </a:lnTo>
                  <a:lnTo>
                    <a:pt x="2633" y="60556"/>
                  </a:lnTo>
                  <a:lnTo>
                    <a:pt x="3160" y="57045"/>
                  </a:lnTo>
                  <a:lnTo>
                    <a:pt x="3598" y="53798"/>
                  </a:lnTo>
                  <a:lnTo>
                    <a:pt x="4037" y="50902"/>
                  </a:lnTo>
                  <a:lnTo>
                    <a:pt x="4564" y="47567"/>
                  </a:lnTo>
                  <a:lnTo>
                    <a:pt x="4652" y="46821"/>
                  </a:lnTo>
                  <a:lnTo>
                    <a:pt x="4871" y="44715"/>
                  </a:lnTo>
                  <a:lnTo>
                    <a:pt x="5047" y="42652"/>
                  </a:lnTo>
                  <a:lnTo>
                    <a:pt x="5222" y="40590"/>
                  </a:lnTo>
                  <a:lnTo>
                    <a:pt x="5266" y="38528"/>
                  </a:lnTo>
                  <a:lnTo>
                    <a:pt x="5266" y="37518"/>
                  </a:lnTo>
                  <a:lnTo>
                    <a:pt x="5222" y="36509"/>
                  </a:lnTo>
                  <a:lnTo>
                    <a:pt x="5178" y="35500"/>
                  </a:lnTo>
                  <a:lnTo>
                    <a:pt x="5090" y="34447"/>
                  </a:lnTo>
                  <a:lnTo>
                    <a:pt x="4959" y="33438"/>
                  </a:lnTo>
                  <a:lnTo>
                    <a:pt x="4783" y="32428"/>
                  </a:lnTo>
                  <a:lnTo>
                    <a:pt x="4564" y="31375"/>
                  </a:lnTo>
                  <a:lnTo>
                    <a:pt x="4301" y="30366"/>
                  </a:lnTo>
                  <a:lnTo>
                    <a:pt x="3423" y="27207"/>
                  </a:lnTo>
                  <a:lnTo>
                    <a:pt x="1624" y="21941"/>
                  </a:lnTo>
                  <a:lnTo>
                    <a:pt x="1755" y="21458"/>
                  </a:lnTo>
                  <a:lnTo>
                    <a:pt x="2326" y="20932"/>
                  </a:lnTo>
                  <a:lnTo>
                    <a:pt x="3818" y="20010"/>
                  </a:lnTo>
                  <a:lnTo>
                    <a:pt x="5705" y="19001"/>
                  </a:lnTo>
                  <a:lnTo>
                    <a:pt x="8206" y="18387"/>
                  </a:lnTo>
                  <a:lnTo>
                    <a:pt x="8206" y="18343"/>
                  </a:lnTo>
                  <a:lnTo>
                    <a:pt x="10049" y="17421"/>
                  </a:lnTo>
                  <a:lnTo>
                    <a:pt x="11892" y="16149"/>
                  </a:lnTo>
                  <a:lnTo>
                    <a:pt x="13954" y="15008"/>
                  </a:lnTo>
                  <a:lnTo>
                    <a:pt x="15315" y="14613"/>
                  </a:lnTo>
                  <a:lnTo>
                    <a:pt x="15402" y="14569"/>
                  </a:lnTo>
                  <a:lnTo>
                    <a:pt x="16719" y="13516"/>
                  </a:lnTo>
                  <a:lnTo>
                    <a:pt x="18869" y="11980"/>
                  </a:lnTo>
                  <a:lnTo>
                    <a:pt x="22906" y="10005"/>
                  </a:lnTo>
                  <a:lnTo>
                    <a:pt x="22950" y="9962"/>
                  </a:lnTo>
                  <a:lnTo>
                    <a:pt x="25100" y="8470"/>
                  </a:lnTo>
                  <a:lnTo>
                    <a:pt x="27469" y="6758"/>
                  </a:lnTo>
                  <a:lnTo>
                    <a:pt x="29883" y="4871"/>
                  </a:lnTo>
                  <a:lnTo>
                    <a:pt x="31726" y="3336"/>
                  </a:lnTo>
                  <a:lnTo>
                    <a:pt x="31726" y="3292"/>
                  </a:lnTo>
                  <a:lnTo>
                    <a:pt x="32296" y="2590"/>
                  </a:lnTo>
                  <a:lnTo>
                    <a:pt x="32296" y="2546"/>
                  </a:lnTo>
                  <a:lnTo>
                    <a:pt x="33042" y="220"/>
                  </a:lnTo>
                  <a:lnTo>
                    <a:pt x="33086" y="132"/>
                  </a:lnTo>
                  <a:lnTo>
                    <a:pt x="33042" y="88"/>
                  </a:lnTo>
                  <a:lnTo>
                    <a:pt x="3299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40" name="Google Shape;14940;p408"/>
            <p:cNvSpPr/>
            <p:nvPr/>
          </p:nvSpPr>
          <p:spPr>
            <a:xfrm>
              <a:off x="1323050" y="2546475"/>
              <a:ext cx="796475" cy="2115075"/>
            </a:xfrm>
            <a:custGeom>
              <a:avLst/>
              <a:gdLst/>
              <a:ahLst/>
              <a:cxnLst/>
              <a:rect l="l" t="t" r="r" b="b"/>
              <a:pathLst>
                <a:path w="31859" h="84603" extrusionOk="0">
                  <a:moveTo>
                    <a:pt x="31639" y="1"/>
                  </a:moveTo>
                  <a:lnTo>
                    <a:pt x="31595" y="45"/>
                  </a:lnTo>
                  <a:lnTo>
                    <a:pt x="31288" y="352"/>
                  </a:lnTo>
                  <a:lnTo>
                    <a:pt x="31244" y="440"/>
                  </a:lnTo>
                  <a:lnTo>
                    <a:pt x="30322" y="3775"/>
                  </a:lnTo>
                  <a:lnTo>
                    <a:pt x="29006" y="6276"/>
                  </a:lnTo>
                  <a:lnTo>
                    <a:pt x="25890" y="8689"/>
                  </a:lnTo>
                  <a:lnTo>
                    <a:pt x="23609" y="10357"/>
                  </a:lnTo>
                  <a:lnTo>
                    <a:pt x="20361" y="12200"/>
                  </a:lnTo>
                  <a:lnTo>
                    <a:pt x="17992" y="14043"/>
                  </a:lnTo>
                  <a:lnTo>
                    <a:pt x="16456" y="15315"/>
                  </a:lnTo>
                  <a:lnTo>
                    <a:pt x="14525" y="16061"/>
                  </a:lnTo>
                  <a:lnTo>
                    <a:pt x="14481" y="16061"/>
                  </a:lnTo>
                  <a:lnTo>
                    <a:pt x="10752" y="18518"/>
                  </a:lnTo>
                  <a:lnTo>
                    <a:pt x="8952" y="19484"/>
                  </a:lnTo>
                  <a:lnTo>
                    <a:pt x="6890" y="20010"/>
                  </a:lnTo>
                  <a:lnTo>
                    <a:pt x="6802" y="20010"/>
                  </a:lnTo>
                  <a:lnTo>
                    <a:pt x="3862" y="21722"/>
                  </a:lnTo>
                  <a:lnTo>
                    <a:pt x="1229" y="23258"/>
                  </a:lnTo>
                  <a:lnTo>
                    <a:pt x="835" y="23433"/>
                  </a:lnTo>
                  <a:lnTo>
                    <a:pt x="747" y="23477"/>
                  </a:lnTo>
                  <a:lnTo>
                    <a:pt x="703" y="23521"/>
                  </a:lnTo>
                  <a:lnTo>
                    <a:pt x="703" y="23609"/>
                  </a:lnTo>
                  <a:lnTo>
                    <a:pt x="747" y="23696"/>
                  </a:lnTo>
                  <a:lnTo>
                    <a:pt x="1624" y="24837"/>
                  </a:lnTo>
                  <a:lnTo>
                    <a:pt x="3380" y="30454"/>
                  </a:lnTo>
                  <a:lnTo>
                    <a:pt x="4126" y="33262"/>
                  </a:lnTo>
                  <a:lnTo>
                    <a:pt x="4652" y="36641"/>
                  </a:lnTo>
                  <a:lnTo>
                    <a:pt x="4784" y="40327"/>
                  </a:lnTo>
                  <a:lnTo>
                    <a:pt x="4696" y="43881"/>
                  </a:lnTo>
                  <a:lnTo>
                    <a:pt x="4608" y="45154"/>
                  </a:lnTo>
                  <a:lnTo>
                    <a:pt x="4521" y="46382"/>
                  </a:lnTo>
                  <a:lnTo>
                    <a:pt x="4301" y="48840"/>
                  </a:lnTo>
                  <a:lnTo>
                    <a:pt x="3994" y="51297"/>
                  </a:lnTo>
                  <a:lnTo>
                    <a:pt x="3687" y="53667"/>
                  </a:lnTo>
                  <a:lnTo>
                    <a:pt x="3292" y="56431"/>
                  </a:lnTo>
                  <a:lnTo>
                    <a:pt x="2985" y="59195"/>
                  </a:lnTo>
                  <a:lnTo>
                    <a:pt x="2590" y="61653"/>
                  </a:lnTo>
                  <a:lnTo>
                    <a:pt x="2283" y="63276"/>
                  </a:lnTo>
                  <a:lnTo>
                    <a:pt x="1668" y="65514"/>
                  </a:lnTo>
                  <a:lnTo>
                    <a:pt x="1098" y="67577"/>
                  </a:lnTo>
                  <a:lnTo>
                    <a:pt x="703" y="69551"/>
                  </a:lnTo>
                  <a:lnTo>
                    <a:pt x="352" y="71394"/>
                  </a:lnTo>
                  <a:lnTo>
                    <a:pt x="132" y="73106"/>
                  </a:lnTo>
                  <a:lnTo>
                    <a:pt x="45" y="74685"/>
                  </a:lnTo>
                  <a:lnTo>
                    <a:pt x="1" y="75431"/>
                  </a:lnTo>
                  <a:lnTo>
                    <a:pt x="45" y="76133"/>
                  </a:lnTo>
                  <a:lnTo>
                    <a:pt x="45" y="76835"/>
                  </a:lnTo>
                  <a:lnTo>
                    <a:pt x="132" y="77450"/>
                  </a:lnTo>
                  <a:lnTo>
                    <a:pt x="132" y="77494"/>
                  </a:lnTo>
                  <a:lnTo>
                    <a:pt x="791" y="79688"/>
                  </a:lnTo>
                  <a:lnTo>
                    <a:pt x="835" y="79731"/>
                  </a:lnTo>
                  <a:lnTo>
                    <a:pt x="1361" y="80653"/>
                  </a:lnTo>
                  <a:lnTo>
                    <a:pt x="1405" y="80741"/>
                  </a:lnTo>
                  <a:lnTo>
                    <a:pt x="6364" y="84602"/>
                  </a:lnTo>
                  <a:lnTo>
                    <a:pt x="6539" y="84602"/>
                  </a:lnTo>
                  <a:lnTo>
                    <a:pt x="6627" y="84558"/>
                  </a:lnTo>
                  <a:lnTo>
                    <a:pt x="6627" y="84471"/>
                  </a:lnTo>
                  <a:lnTo>
                    <a:pt x="6627" y="84427"/>
                  </a:lnTo>
                  <a:lnTo>
                    <a:pt x="6627" y="84339"/>
                  </a:lnTo>
                  <a:lnTo>
                    <a:pt x="6583" y="84295"/>
                  </a:lnTo>
                  <a:lnTo>
                    <a:pt x="1668" y="80477"/>
                  </a:lnTo>
                  <a:lnTo>
                    <a:pt x="1142" y="79556"/>
                  </a:lnTo>
                  <a:lnTo>
                    <a:pt x="484" y="77406"/>
                  </a:lnTo>
                  <a:lnTo>
                    <a:pt x="396" y="76748"/>
                  </a:lnTo>
                  <a:lnTo>
                    <a:pt x="396" y="76089"/>
                  </a:lnTo>
                  <a:lnTo>
                    <a:pt x="352" y="75387"/>
                  </a:lnTo>
                  <a:lnTo>
                    <a:pt x="396" y="74685"/>
                  </a:lnTo>
                  <a:lnTo>
                    <a:pt x="484" y="73106"/>
                  </a:lnTo>
                  <a:lnTo>
                    <a:pt x="703" y="71438"/>
                  </a:lnTo>
                  <a:lnTo>
                    <a:pt x="1054" y="69595"/>
                  </a:lnTo>
                  <a:lnTo>
                    <a:pt x="1449" y="67664"/>
                  </a:lnTo>
                  <a:lnTo>
                    <a:pt x="2019" y="65558"/>
                  </a:lnTo>
                  <a:lnTo>
                    <a:pt x="2634" y="63364"/>
                  </a:lnTo>
                  <a:lnTo>
                    <a:pt x="2941" y="61697"/>
                  </a:lnTo>
                  <a:lnTo>
                    <a:pt x="3336" y="59239"/>
                  </a:lnTo>
                  <a:lnTo>
                    <a:pt x="3643" y="56475"/>
                  </a:lnTo>
                  <a:lnTo>
                    <a:pt x="3994" y="53754"/>
                  </a:lnTo>
                  <a:lnTo>
                    <a:pt x="4345" y="51341"/>
                  </a:lnTo>
                  <a:lnTo>
                    <a:pt x="4652" y="48884"/>
                  </a:lnTo>
                  <a:lnTo>
                    <a:pt x="4872" y="46382"/>
                  </a:lnTo>
                  <a:lnTo>
                    <a:pt x="4959" y="45154"/>
                  </a:lnTo>
                  <a:lnTo>
                    <a:pt x="5047" y="43925"/>
                  </a:lnTo>
                  <a:lnTo>
                    <a:pt x="5135" y="40327"/>
                  </a:lnTo>
                  <a:lnTo>
                    <a:pt x="5003" y="36597"/>
                  </a:lnTo>
                  <a:lnTo>
                    <a:pt x="4433" y="33218"/>
                  </a:lnTo>
                  <a:lnTo>
                    <a:pt x="3687" y="30366"/>
                  </a:lnTo>
                  <a:lnTo>
                    <a:pt x="2590" y="26768"/>
                  </a:lnTo>
                  <a:lnTo>
                    <a:pt x="1932" y="24706"/>
                  </a:lnTo>
                  <a:lnTo>
                    <a:pt x="1932" y="24662"/>
                  </a:lnTo>
                  <a:lnTo>
                    <a:pt x="1186" y="23652"/>
                  </a:lnTo>
                  <a:lnTo>
                    <a:pt x="1361" y="23565"/>
                  </a:lnTo>
                  <a:lnTo>
                    <a:pt x="1405" y="23565"/>
                  </a:lnTo>
                  <a:lnTo>
                    <a:pt x="4038" y="22029"/>
                  </a:lnTo>
                  <a:lnTo>
                    <a:pt x="6978" y="20318"/>
                  </a:lnTo>
                  <a:lnTo>
                    <a:pt x="9040" y="19791"/>
                  </a:lnTo>
                  <a:lnTo>
                    <a:pt x="9084" y="19791"/>
                  </a:lnTo>
                  <a:lnTo>
                    <a:pt x="10927" y="18826"/>
                  </a:lnTo>
                  <a:lnTo>
                    <a:pt x="14657" y="16368"/>
                  </a:lnTo>
                  <a:lnTo>
                    <a:pt x="16632" y="15622"/>
                  </a:lnTo>
                  <a:lnTo>
                    <a:pt x="16675" y="15578"/>
                  </a:lnTo>
                  <a:lnTo>
                    <a:pt x="18211" y="14306"/>
                  </a:lnTo>
                  <a:lnTo>
                    <a:pt x="20537" y="12463"/>
                  </a:lnTo>
                  <a:lnTo>
                    <a:pt x="23784" y="10664"/>
                  </a:lnTo>
                  <a:lnTo>
                    <a:pt x="26110" y="8996"/>
                  </a:lnTo>
                  <a:lnTo>
                    <a:pt x="29225" y="6539"/>
                  </a:lnTo>
                  <a:lnTo>
                    <a:pt x="29269" y="6495"/>
                  </a:lnTo>
                  <a:lnTo>
                    <a:pt x="30673" y="3906"/>
                  </a:lnTo>
                  <a:lnTo>
                    <a:pt x="30673" y="3862"/>
                  </a:lnTo>
                  <a:lnTo>
                    <a:pt x="31551" y="571"/>
                  </a:lnTo>
                  <a:lnTo>
                    <a:pt x="31814" y="308"/>
                  </a:lnTo>
                  <a:lnTo>
                    <a:pt x="31858" y="264"/>
                  </a:lnTo>
                  <a:lnTo>
                    <a:pt x="31858" y="176"/>
                  </a:lnTo>
                  <a:lnTo>
                    <a:pt x="31858" y="133"/>
                  </a:lnTo>
                  <a:lnTo>
                    <a:pt x="31814" y="45"/>
                  </a:lnTo>
                  <a:lnTo>
                    <a:pt x="3177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41" name="Google Shape;14941;p408"/>
            <p:cNvSpPr/>
            <p:nvPr/>
          </p:nvSpPr>
          <p:spPr>
            <a:xfrm>
              <a:off x="1713600" y="2496025"/>
              <a:ext cx="349975" cy="388375"/>
            </a:xfrm>
            <a:custGeom>
              <a:avLst/>
              <a:gdLst/>
              <a:ahLst/>
              <a:cxnLst/>
              <a:rect l="l" t="t" r="r" b="b"/>
              <a:pathLst>
                <a:path w="13999" h="15535" extrusionOk="0">
                  <a:moveTo>
                    <a:pt x="13735" y="0"/>
                  </a:moveTo>
                  <a:lnTo>
                    <a:pt x="12901" y="483"/>
                  </a:lnTo>
                  <a:lnTo>
                    <a:pt x="9127" y="3116"/>
                  </a:lnTo>
                  <a:lnTo>
                    <a:pt x="7284" y="4169"/>
                  </a:lnTo>
                  <a:lnTo>
                    <a:pt x="5485" y="5310"/>
                  </a:lnTo>
                  <a:lnTo>
                    <a:pt x="5441" y="5354"/>
                  </a:lnTo>
                  <a:lnTo>
                    <a:pt x="5441" y="5442"/>
                  </a:lnTo>
                  <a:lnTo>
                    <a:pt x="4739" y="8864"/>
                  </a:lnTo>
                  <a:lnTo>
                    <a:pt x="4432" y="10927"/>
                  </a:lnTo>
                  <a:lnTo>
                    <a:pt x="4257" y="11629"/>
                  </a:lnTo>
                  <a:lnTo>
                    <a:pt x="2019" y="13823"/>
                  </a:lnTo>
                  <a:lnTo>
                    <a:pt x="659" y="14964"/>
                  </a:lnTo>
                  <a:lnTo>
                    <a:pt x="88" y="15183"/>
                  </a:lnTo>
                  <a:lnTo>
                    <a:pt x="44" y="15227"/>
                  </a:lnTo>
                  <a:lnTo>
                    <a:pt x="0" y="15271"/>
                  </a:lnTo>
                  <a:lnTo>
                    <a:pt x="0" y="15359"/>
                  </a:lnTo>
                  <a:lnTo>
                    <a:pt x="0" y="15402"/>
                  </a:lnTo>
                  <a:lnTo>
                    <a:pt x="44" y="15490"/>
                  </a:lnTo>
                  <a:lnTo>
                    <a:pt x="176" y="15534"/>
                  </a:lnTo>
                  <a:lnTo>
                    <a:pt x="220" y="15534"/>
                  </a:lnTo>
                  <a:lnTo>
                    <a:pt x="834" y="15315"/>
                  </a:lnTo>
                  <a:lnTo>
                    <a:pt x="878" y="15271"/>
                  </a:lnTo>
                  <a:lnTo>
                    <a:pt x="2282" y="14086"/>
                  </a:lnTo>
                  <a:lnTo>
                    <a:pt x="4520" y="11848"/>
                  </a:lnTo>
                  <a:lnTo>
                    <a:pt x="4564" y="11760"/>
                  </a:lnTo>
                  <a:lnTo>
                    <a:pt x="4783" y="11014"/>
                  </a:lnTo>
                  <a:lnTo>
                    <a:pt x="4783" y="10971"/>
                  </a:lnTo>
                  <a:lnTo>
                    <a:pt x="5090" y="8952"/>
                  </a:lnTo>
                  <a:lnTo>
                    <a:pt x="5749" y="5573"/>
                  </a:lnTo>
                  <a:lnTo>
                    <a:pt x="7460" y="4476"/>
                  </a:lnTo>
                  <a:lnTo>
                    <a:pt x="9303" y="3379"/>
                  </a:lnTo>
                  <a:lnTo>
                    <a:pt x="13077" y="790"/>
                  </a:lnTo>
                  <a:lnTo>
                    <a:pt x="13910" y="308"/>
                  </a:lnTo>
                  <a:lnTo>
                    <a:pt x="13954" y="264"/>
                  </a:lnTo>
                  <a:lnTo>
                    <a:pt x="13998" y="220"/>
                  </a:lnTo>
                  <a:lnTo>
                    <a:pt x="13998" y="132"/>
                  </a:lnTo>
                  <a:lnTo>
                    <a:pt x="13954" y="88"/>
                  </a:lnTo>
                  <a:lnTo>
                    <a:pt x="13910" y="44"/>
                  </a:lnTo>
                  <a:lnTo>
                    <a:pt x="1386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42" name="Google Shape;14942;p408"/>
            <p:cNvSpPr/>
            <p:nvPr/>
          </p:nvSpPr>
          <p:spPr>
            <a:xfrm>
              <a:off x="1630225" y="2470800"/>
              <a:ext cx="405925" cy="425650"/>
            </a:xfrm>
            <a:custGeom>
              <a:avLst/>
              <a:gdLst/>
              <a:ahLst/>
              <a:cxnLst/>
              <a:rect l="l" t="t" r="r" b="b"/>
              <a:pathLst>
                <a:path w="16237" h="17026" extrusionOk="0">
                  <a:moveTo>
                    <a:pt x="16017" y="0"/>
                  </a:moveTo>
                  <a:lnTo>
                    <a:pt x="15973" y="44"/>
                  </a:lnTo>
                  <a:lnTo>
                    <a:pt x="12857" y="2106"/>
                  </a:lnTo>
                  <a:lnTo>
                    <a:pt x="10532" y="3511"/>
                  </a:lnTo>
                  <a:lnTo>
                    <a:pt x="8513" y="4739"/>
                  </a:lnTo>
                  <a:lnTo>
                    <a:pt x="6495" y="6187"/>
                  </a:lnTo>
                  <a:lnTo>
                    <a:pt x="4388" y="7591"/>
                  </a:lnTo>
                  <a:lnTo>
                    <a:pt x="4345" y="7635"/>
                  </a:lnTo>
                  <a:lnTo>
                    <a:pt x="3862" y="8206"/>
                  </a:lnTo>
                  <a:lnTo>
                    <a:pt x="3818" y="8337"/>
                  </a:lnTo>
                  <a:lnTo>
                    <a:pt x="3467" y="11497"/>
                  </a:lnTo>
                  <a:lnTo>
                    <a:pt x="3291" y="13954"/>
                  </a:lnTo>
                  <a:lnTo>
                    <a:pt x="3204" y="14700"/>
                  </a:lnTo>
                  <a:lnTo>
                    <a:pt x="2984" y="15007"/>
                  </a:lnTo>
                  <a:lnTo>
                    <a:pt x="1273" y="15841"/>
                  </a:lnTo>
                  <a:lnTo>
                    <a:pt x="88" y="16719"/>
                  </a:lnTo>
                  <a:lnTo>
                    <a:pt x="44" y="16762"/>
                  </a:lnTo>
                  <a:lnTo>
                    <a:pt x="0" y="16850"/>
                  </a:lnTo>
                  <a:lnTo>
                    <a:pt x="0" y="16894"/>
                  </a:lnTo>
                  <a:lnTo>
                    <a:pt x="44" y="16982"/>
                  </a:lnTo>
                  <a:lnTo>
                    <a:pt x="88" y="17026"/>
                  </a:lnTo>
                  <a:lnTo>
                    <a:pt x="308" y="17026"/>
                  </a:lnTo>
                  <a:lnTo>
                    <a:pt x="1448" y="16148"/>
                  </a:lnTo>
                  <a:lnTo>
                    <a:pt x="3160" y="15271"/>
                  </a:lnTo>
                  <a:lnTo>
                    <a:pt x="3248" y="15227"/>
                  </a:lnTo>
                  <a:lnTo>
                    <a:pt x="3511" y="14876"/>
                  </a:lnTo>
                  <a:lnTo>
                    <a:pt x="3511" y="14832"/>
                  </a:lnTo>
                  <a:lnTo>
                    <a:pt x="3642" y="13998"/>
                  </a:lnTo>
                  <a:lnTo>
                    <a:pt x="3818" y="11541"/>
                  </a:lnTo>
                  <a:lnTo>
                    <a:pt x="4125" y="8425"/>
                  </a:lnTo>
                  <a:lnTo>
                    <a:pt x="4608" y="7899"/>
                  </a:lnTo>
                  <a:lnTo>
                    <a:pt x="6714" y="6451"/>
                  </a:lnTo>
                  <a:lnTo>
                    <a:pt x="8689" y="5046"/>
                  </a:lnTo>
                  <a:lnTo>
                    <a:pt x="10707" y="3818"/>
                  </a:lnTo>
                  <a:lnTo>
                    <a:pt x="13033" y="2414"/>
                  </a:lnTo>
                  <a:lnTo>
                    <a:pt x="16148" y="307"/>
                  </a:lnTo>
                  <a:lnTo>
                    <a:pt x="16192" y="263"/>
                  </a:lnTo>
                  <a:lnTo>
                    <a:pt x="16236" y="220"/>
                  </a:lnTo>
                  <a:lnTo>
                    <a:pt x="16236" y="132"/>
                  </a:lnTo>
                  <a:lnTo>
                    <a:pt x="16192" y="88"/>
                  </a:lnTo>
                  <a:lnTo>
                    <a:pt x="16148" y="44"/>
                  </a:lnTo>
                  <a:lnTo>
                    <a:pt x="1610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43" name="Google Shape;14943;p408"/>
            <p:cNvSpPr/>
            <p:nvPr/>
          </p:nvSpPr>
          <p:spPr>
            <a:xfrm>
              <a:off x="1524900" y="2445550"/>
              <a:ext cx="483825" cy="495875"/>
            </a:xfrm>
            <a:custGeom>
              <a:avLst/>
              <a:gdLst/>
              <a:ahLst/>
              <a:cxnLst/>
              <a:rect l="l" t="t" r="r" b="b"/>
              <a:pathLst>
                <a:path w="19353" h="19835" extrusionOk="0">
                  <a:moveTo>
                    <a:pt x="19133" y="1"/>
                  </a:moveTo>
                  <a:lnTo>
                    <a:pt x="19089" y="45"/>
                  </a:lnTo>
                  <a:lnTo>
                    <a:pt x="15929" y="2107"/>
                  </a:lnTo>
                  <a:lnTo>
                    <a:pt x="14130" y="3204"/>
                  </a:lnTo>
                  <a:lnTo>
                    <a:pt x="11892" y="4521"/>
                  </a:lnTo>
                  <a:lnTo>
                    <a:pt x="9874" y="5881"/>
                  </a:lnTo>
                  <a:lnTo>
                    <a:pt x="7812" y="7066"/>
                  </a:lnTo>
                  <a:lnTo>
                    <a:pt x="5881" y="8250"/>
                  </a:lnTo>
                  <a:lnTo>
                    <a:pt x="3818" y="9611"/>
                  </a:lnTo>
                  <a:lnTo>
                    <a:pt x="3775" y="9611"/>
                  </a:lnTo>
                  <a:lnTo>
                    <a:pt x="3424" y="9962"/>
                  </a:lnTo>
                  <a:lnTo>
                    <a:pt x="3380" y="10050"/>
                  </a:lnTo>
                  <a:lnTo>
                    <a:pt x="3380" y="10093"/>
                  </a:lnTo>
                  <a:lnTo>
                    <a:pt x="3380" y="14569"/>
                  </a:lnTo>
                  <a:lnTo>
                    <a:pt x="3511" y="16412"/>
                  </a:lnTo>
                  <a:lnTo>
                    <a:pt x="3292" y="17158"/>
                  </a:lnTo>
                  <a:lnTo>
                    <a:pt x="747" y="19221"/>
                  </a:lnTo>
                  <a:lnTo>
                    <a:pt x="133" y="19484"/>
                  </a:lnTo>
                  <a:lnTo>
                    <a:pt x="45" y="19528"/>
                  </a:lnTo>
                  <a:lnTo>
                    <a:pt x="45" y="19615"/>
                  </a:lnTo>
                  <a:lnTo>
                    <a:pt x="1" y="19659"/>
                  </a:lnTo>
                  <a:lnTo>
                    <a:pt x="45" y="19747"/>
                  </a:lnTo>
                  <a:lnTo>
                    <a:pt x="89" y="19791"/>
                  </a:lnTo>
                  <a:lnTo>
                    <a:pt x="176" y="19835"/>
                  </a:lnTo>
                  <a:lnTo>
                    <a:pt x="264" y="19835"/>
                  </a:lnTo>
                  <a:lnTo>
                    <a:pt x="878" y="19528"/>
                  </a:lnTo>
                  <a:lnTo>
                    <a:pt x="922" y="19528"/>
                  </a:lnTo>
                  <a:lnTo>
                    <a:pt x="3555" y="17378"/>
                  </a:lnTo>
                  <a:lnTo>
                    <a:pt x="3643" y="17290"/>
                  </a:lnTo>
                  <a:lnTo>
                    <a:pt x="3818" y="16500"/>
                  </a:lnTo>
                  <a:lnTo>
                    <a:pt x="3862" y="16456"/>
                  </a:lnTo>
                  <a:lnTo>
                    <a:pt x="3731" y="14525"/>
                  </a:lnTo>
                  <a:lnTo>
                    <a:pt x="3731" y="10181"/>
                  </a:lnTo>
                  <a:lnTo>
                    <a:pt x="4038" y="9874"/>
                  </a:lnTo>
                  <a:lnTo>
                    <a:pt x="6056" y="8558"/>
                  </a:lnTo>
                  <a:lnTo>
                    <a:pt x="7987" y="7373"/>
                  </a:lnTo>
                  <a:lnTo>
                    <a:pt x="10050" y="6188"/>
                  </a:lnTo>
                  <a:lnTo>
                    <a:pt x="12068" y="4828"/>
                  </a:lnTo>
                  <a:lnTo>
                    <a:pt x="14306" y="3511"/>
                  </a:lnTo>
                  <a:lnTo>
                    <a:pt x="16105" y="2370"/>
                  </a:lnTo>
                  <a:lnTo>
                    <a:pt x="19264" y="308"/>
                  </a:lnTo>
                  <a:lnTo>
                    <a:pt x="19308" y="264"/>
                  </a:lnTo>
                  <a:lnTo>
                    <a:pt x="19352" y="220"/>
                  </a:lnTo>
                  <a:lnTo>
                    <a:pt x="19352" y="133"/>
                  </a:lnTo>
                  <a:lnTo>
                    <a:pt x="19308" y="89"/>
                  </a:lnTo>
                  <a:lnTo>
                    <a:pt x="19264" y="45"/>
                  </a:lnTo>
                  <a:lnTo>
                    <a:pt x="1922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44" name="Google Shape;14944;p408"/>
            <p:cNvSpPr/>
            <p:nvPr/>
          </p:nvSpPr>
          <p:spPr>
            <a:xfrm>
              <a:off x="399375" y="2885450"/>
              <a:ext cx="584725" cy="1657625"/>
            </a:xfrm>
            <a:custGeom>
              <a:avLst/>
              <a:gdLst/>
              <a:ahLst/>
              <a:cxnLst/>
              <a:rect l="l" t="t" r="r" b="b"/>
              <a:pathLst>
                <a:path w="23389" h="66305" extrusionOk="0">
                  <a:moveTo>
                    <a:pt x="966" y="1"/>
                  </a:moveTo>
                  <a:lnTo>
                    <a:pt x="922" y="45"/>
                  </a:lnTo>
                  <a:lnTo>
                    <a:pt x="834" y="89"/>
                  </a:lnTo>
                  <a:lnTo>
                    <a:pt x="834" y="133"/>
                  </a:lnTo>
                  <a:lnTo>
                    <a:pt x="308" y="1449"/>
                  </a:lnTo>
                  <a:lnTo>
                    <a:pt x="88" y="2195"/>
                  </a:lnTo>
                  <a:lnTo>
                    <a:pt x="0" y="2502"/>
                  </a:lnTo>
                  <a:lnTo>
                    <a:pt x="0" y="2590"/>
                  </a:lnTo>
                  <a:lnTo>
                    <a:pt x="351" y="5091"/>
                  </a:lnTo>
                  <a:lnTo>
                    <a:pt x="351" y="5135"/>
                  </a:lnTo>
                  <a:lnTo>
                    <a:pt x="1317" y="7241"/>
                  </a:lnTo>
                  <a:lnTo>
                    <a:pt x="1624" y="8601"/>
                  </a:lnTo>
                  <a:lnTo>
                    <a:pt x="1668" y="8645"/>
                  </a:lnTo>
                  <a:lnTo>
                    <a:pt x="3379" y="12770"/>
                  </a:lnTo>
                  <a:lnTo>
                    <a:pt x="4696" y="15710"/>
                  </a:lnTo>
                  <a:lnTo>
                    <a:pt x="5837" y="18343"/>
                  </a:lnTo>
                  <a:lnTo>
                    <a:pt x="6802" y="21064"/>
                  </a:lnTo>
                  <a:lnTo>
                    <a:pt x="6977" y="21985"/>
                  </a:lnTo>
                  <a:lnTo>
                    <a:pt x="7021" y="24530"/>
                  </a:lnTo>
                  <a:lnTo>
                    <a:pt x="7021" y="24574"/>
                  </a:lnTo>
                  <a:lnTo>
                    <a:pt x="7460" y="26856"/>
                  </a:lnTo>
                  <a:lnTo>
                    <a:pt x="7548" y="28523"/>
                  </a:lnTo>
                  <a:lnTo>
                    <a:pt x="7460" y="31375"/>
                  </a:lnTo>
                  <a:lnTo>
                    <a:pt x="7416" y="34403"/>
                  </a:lnTo>
                  <a:lnTo>
                    <a:pt x="7416" y="37870"/>
                  </a:lnTo>
                  <a:lnTo>
                    <a:pt x="7504" y="42740"/>
                  </a:lnTo>
                  <a:lnTo>
                    <a:pt x="7680" y="44803"/>
                  </a:lnTo>
                  <a:lnTo>
                    <a:pt x="8162" y="47172"/>
                  </a:lnTo>
                  <a:lnTo>
                    <a:pt x="8952" y="49366"/>
                  </a:lnTo>
                  <a:lnTo>
                    <a:pt x="8952" y="49410"/>
                  </a:lnTo>
                  <a:lnTo>
                    <a:pt x="9523" y="50332"/>
                  </a:lnTo>
                  <a:lnTo>
                    <a:pt x="9566" y="50376"/>
                  </a:lnTo>
                  <a:lnTo>
                    <a:pt x="10488" y="51297"/>
                  </a:lnTo>
                  <a:lnTo>
                    <a:pt x="13033" y="52921"/>
                  </a:lnTo>
                  <a:lnTo>
                    <a:pt x="15183" y="54413"/>
                  </a:lnTo>
                  <a:lnTo>
                    <a:pt x="17245" y="56080"/>
                  </a:lnTo>
                  <a:lnTo>
                    <a:pt x="18430" y="57133"/>
                  </a:lnTo>
                  <a:lnTo>
                    <a:pt x="18430" y="57177"/>
                  </a:lnTo>
                  <a:lnTo>
                    <a:pt x="19834" y="58099"/>
                  </a:lnTo>
                  <a:lnTo>
                    <a:pt x="22731" y="62618"/>
                  </a:lnTo>
                  <a:lnTo>
                    <a:pt x="23038" y="63408"/>
                  </a:lnTo>
                  <a:lnTo>
                    <a:pt x="22774" y="66129"/>
                  </a:lnTo>
                  <a:lnTo>
                    <a:pt x="22774" y="66172"/>
                  </a:lnTo>
                  <a:lnTo>
                    <a:pt x="22818" y="66260"/>
                  </a:lnTo>
                  <a:lnTo>
                    <a:pt x="22862" y="66304"/>
                  </a:lnTo>
                  <a:lnTo>
                    <a:pt x="22950" y="66304"/>
                  </a:lnTo>
                  <a:lnTo>
                    <a:pt x="23038" y="66260"/>
                  </a:lnTo>
                  <a:lnTo>
                    <a:pt x="23125" y="66172"/>
                  </a:lnTo>
                  <a:lnTo>
                    <a:pt x="23389" y="63408"/>
                  </a:lnTo>
                  <a:lnTo>
                    <a:pt x="23389" y="63320"/>
                  </a:lnTo>
                  <a:lnTo>
                    <a:pt x="23038" y="62443"/>
                  </a:lnTo>
                  <a:lnTo>
                    <a:pt x="20098" y="57879"/>
                  </a:lnTo>
                  <a:lnTo>
                    <a:pt x="20054" y="57835"/>
                  </a:lnTo>
                  <a:lnTo>
                    <a:pt x="18650" y="56870"/>
                  </a:lnTo>
                  <a:lnTo>
                    <a:pt x="17465" y="55817"/>
                  </a:lnTo>
                  <a:lnTo>
                    <a:pt x="15403" y="54105"/>
                  </a:lnTo>
                  <a:lnTo>
                    <a:pt x="13208" y="52613"/>
                  </a:lnTo>
                  <a:lnTo>
                    <a:pt x="10707" y="51034"/>
                  </a:lnTo>
                  <a:lnTo>
                    <a:pt x="9830" y="50156"/>
                  </a:lnTo>
                  <a:lnTo>
                    <a:pt x="9259" y="49235"/>
                  </a:lnTo>
                  <a:lnTo>
                    <a:pt x="8513" y="47085"/>
                  </a:lnTo>
                  <a:lnTo>
                    <a:pt x="8031" y="44759"/>
                  </a:lnTo>
                  <a:lnTo>
                    <a:pt x="7855" y="42740"/>
                  </a:lnTo>
                  <a:lnTo>
                    <a:pt x="7767" y="37870"/>
                  </a:lnTo>
                  <a:lnTo>
                    <a:pt x="7767" y="34403"/>
                  </a:lnTo>
                  <a:lnTo>
                    <a:pt x="7811" y="31375"/>
                  </a:lnTo>
                  <a:lnTo>
                    <a:pt x="7899" y="28523"/>
                  </a:lnTo>
                  <a:lnTo>
                    <a:pt x="7811" y="26856"/>
                  </a:lnTo>
                  <a:lnTo>
                    <a:pt x="7811" y="26812"/>
                  </a:lnTo>
                  <a:lnTo>
                    <a:pt x="7372" y="24530"/>
                  </a:lnTo>
                  <a:lnTo>
                    <a:pt x="7328" y="21985"/>
                  </a:lnTo>
                  <a:lnTo>
                    <a:pt x="7328" y="21941"/>
                  </a:lnTo>
                  <a:lnTo>
                    <a:pt x="7153" y="20976"/>
                  </a:lnTo>
                  <a:lnTo>
                    <a:pt x="6144" y="18211"/>
                  </a:lnTo>
                  <a:lnTo>
                    <a:pt x="5003" y="15578"/>
                  </a:lnTo>
                  <a:lnTo>
                    <a:pt x="3730" y="12638"/>
                  </a:lnTo>
                  <a:lnTo>
                    <a:pt x="1975" y="8514"/>
                  </a:lnTo>
                  <a:lnTo>
                    <a:pt x="1668" y="7153"/>
                  </a:lnTo>
                  <a:lnTo>
                    <a:pt x="1624" y="7110"/>
                  </a:lnTo>
                  <a:lnTo>
                    <a:pt x="703" y="5003"/>
                  </a:lnTo>
                  <a:lnTo>
                    <a:pt x="351" y="2546"/>
                  </a:lnTo>
                  <a:lnTo>
                    <a:pt x="395" y="2239"/>
                  </a:lnTo>
                  <a:lnTo>
                    <a:pt x="615" y="1712"/>
                  </a:lnTo>
                  <a:lnTo>
                    <a:pt x="1141" y="264"/>
                  </a:lnTo>
                  <a:lnTo>
                    <a:pt x="1141" y="176"/>
                  </a:lnTo>
                  <a:lnTo>
                    <a:pt x="1141" y="133"/>
                  </a:lnTo>
                  <a:lnTo>
                    <a:pt x="1097" y="89"/>
                  </a:lnTo>
                  <a:lnTo>
                    <a:pt x="1054" y="45"/>
                  </a:lnTo>
                  <a:lnTo>
                    <a:pt x="96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45" name="Google Shape;14945;p408"/>
            <p:cNvSpPr/>
            <p:nvPr/>
          </p:nvSpPr>
          <p:spPr>
            <a:xfrm>
              <a:off x="363175" y="2357800"/>
              <a:ext cx="590225" cy="2187450"/>
            </a:xfrm>
            <a:custGeom>
              <a:avLst/>
              <a:gdLst/>
              <a:ahLst/>
              <a:cxnLst/>
              <a:rect l="l" t="t" r="r" b="b"/>
              <a:pathLst>
                <a:path w="23609" h="87498" extrusionOk="0">
                  <a:moveTo>
                    <a:pt x="18869" y="1"/>
                  </a:moveTo>
                  <a:lnTo>
                    <a:pt x="15008" y="2151"/>
                  </a:lnTo>
                  <a:lnTo>
                    <a:pt x="12550" y="3774"/>
                  </a:lnTo>
                  <a:lnTo>
                    <a:pt x="10093" y="5529"/>
                  </a:lnTo>
                  <a:lnTo>
                    <a:pt x="8952" y="6451"/>
                  </a:lnTo>
                  <a:lnTo>
                    <a:pt x="8908" y="6451"/>
                  </a:lnTo>
                  <a:lnTo>
                    <a:pt x="6319" y="9347"/>
                  </a:lnTo>
                  <a:lnTo>
                    <a:pt x="6275" y="9347"/>
                  </a:lnTo>
                  <a:lnTo>
                    <a:pt x="5485" y="10576"/>
                  </a:lnTo>
                  <a:lnTo>
                    <a:pt x="1624" y="17816"/>
                  </a:lnTo>
                  <a:lnTo>
                    <a:pt x="834" y="20098"/>
                  </a:lnTo>
                  <a:lnTo>
                    <a:pt x="308" y="21677"/>
                  </a:lnTo>
                  <a:lnTo>
                    <a:pt x="44" y="22467"/>
                  </a:lnTo>
                  <a:lnTo>
                    <a:pt x="0" y="25276"/>
                  </a:lnTo>
                  <a:lnTo>
                    <a:pt x="44" y="25319"/>
                  </a:lnTo>
                  <a:lnTo>
                    <a:pt x="1273" y="29576"/>
                  </a:lnTo>
                  <a:lnTo>
                    <a:pt x="1317" y="29620"/>
                  </a:lnTo>
                  <a:lnTo>
                    <a:pt x="2414" y="31726"/>
                  </a:lnTo>
                  <a:lnTo>
                    <a:pt x="4125" y="35500"/>
                  </a:lnTo>
                  <a:lnTo>
                    <a:pt x="5310" y="38133"/>
                  </a:lnTo>
                  <a:lnTo>
                    <a:pt x="6319" y="40502"/>
                  </a:lnTo>
                  <a:lnTo>
                    <a:pt x="6934" y="41994"/>
                  </a:lnTo>
                  <a:lnTo>
                    <a:pt x="7328" y="43223"/>
                  </a:lnTo>
                  <a:lnTo>
                    <a:pt x="7328" y="44846"/>
                  </a:lnTo>
                  <a:lnTo>
                    <a:pt x="7372" y="44846"/>
                  </a:lnTo>
                  <a:lnTo>
                    <a:pt x="7723" y="47084"/>
                  </a:lnTo>
                  <a:lnTo>
                    <a:pt x="7679" y="52043"/>
                  </a:lnTo>
                  <a:lnTo>
                    <a:pt x="7679" y="56387"/>
                  </a:lnTo>
                  <a:lnTo>
                    <a:pt x="7679" y="59809"/>
                  </a:lnTo>
                  <a:lnTo>
                    <a:pt x="7811" y="64373"/>
                  </a:lnTo>
                  <a:lnTo>
                    <a:pt x="7987" y="66742"/>
                  </a:lnTo>
                  <a:lnTo>
                    <a:pt x="7987" y="66786"/>
                  </a:lnTo>
                  <a:lnTo>
                    <a:pt x="8382" y="68585"/>
                  </a:lnTo>
                  <a:lnTo>
                    <a:pt x="9171" y="70867"/>
                  </a:lnTo>
                  <a:lnTo>
                    <a:pt x="10137" y="73105"/>
                  </a:lnTo>
                  <a:lnTo>
                    <a:pt x="10181" y="73149"/>
                  </a:lnTo>
                  <a:lnTo>
                    <a:pt x="11102" y="74422"/>
                  </a:lnTo>
                  <a:lnTo>
                    <a:pt x="11146" y="74465"/>
                  </a:lnTo>
                  <a:lnTo>
                    <a:pt x="13867" y="76616"/>
                  </a:lnTo>
                  <a:lnTo>
                    <a:pt x="16412" y="78853"/>
                  </a:lnTo>
                  <a:lnTo>
                    <a:pt x="18035" y="80345"/>
                  </a:lnTo>
                  <a:lnTo>
                    <a:pt x="18518" y="80696"/>
                  </a:lnTo>
                  <a:lnTo>
                    <a:pt x="21721" y="85216"/>
                  </a:lnTo>
                  <a:lnTo>
                    <a:pt x="23301" y="87454"/>
                  </a:lnTo>
                  <a:lnTo>
                    <a:pt x="23345" y="87498"/>
                  </a:lnTo>
                  <a:lnTo>
                    <a:pt x="23564" y="87498"/>
                  </a:lnTo>
                  <a:lnTo>
                    <a:pt x="23608" y="87410"/>
                  </a:lnTo>
                  <a:lnTo>
                    <a:pt x="23608" y="87366"/>
                  </a:lnTo>
                  <a:lnTo>
                    <a:pt x="23608" y="87278"/>
                  </a:lnTo>
                  <a:lnTo>
                    <a:pt x="23608" y="87235"/>
                  </a:lnTo>
                  <a:lnTo>
                    <a:pt x="22028" y="85041"/>
                  </a:lnTo>
                  <a:lnTo>
                    <a:pt x="18781" y="80477"/>
                  </a:lnTo>
                  <a:lnTo>
                    <a:pt x="18737" y="80433"/>
                  </a:lnTo>
                  <a:lnTo>
                    <a:pt x="18255" y="80038"/>
                  </a:lnTo>
                  <a:lnTo>
                    <a:pt x="16631" y="78590"/>
                  </a:lnTo>
                  <a:lnTo>
                    <a:pt x="14086" y="76352"/>
                  </a:lnTo>
                  <a:lnTo>
                    <a:pt x="11365" y="74202"/>
                  </a:lnTo>
                  <a:lnTo>
                    <a:pt x="10488" y="72973"/>
                  </a:lnTo>
                  <a:lnTo>
                    <a:pt x="9522" y="70736"/>
                  </a:lnTo>
                  <a:lnTo>
                    <a:pt x="8733" y="68498"/>
                  </a:lnTo>
                  <a:lnTo>
                    <a:pt x="8338" y="66699"/>
                  </a:lnTo>
                  <a:lnTo>
                    <a:pt x="8162" y="64373"/>
                  </a:lnTo>
                  <a:lnTo>
                    <a:pt x="8031" y="59809"/>
                  </a:lnTo>
                  <a:lnTo>
                    <a:pt x="8031" y="56387"/>
                  </a:lnTo>
                  <a:lnTo>
                    <a:pt x="8031" y="52043"/>
                  </a:lnTo>
                  <a:lnTo>
                    <a:pt x="8074" y="47084"/>
                  </a:lnTo>
                  <a:lnTo>
                    <a:pt x="8074" y="47040"/>
                  </a:lnTo>
                  <a:lnTo>
                    <a:pt x="7679" y="44802"/>
                  </a:lnTo>
                  <a:lnTo>
                    <a:pt x="7679" y="43179"/>
                  </a:lnTo>
                  <a:lnTo>
                    <a:pt x="7679" y="43135"/>
                  </a:lnTo>
                  <a:lnTo>
                    <a:pt x="7285" y="41906"/>
                  </a:lnTo>
                  <a:lnTo>
                    <a:pt x="6670" y="40370"/>
                  </a:lnTo>
                  <a:lnTo>
                    <a:pt x="5661" y="38001"/>
                  </a:lnTo>
                  <a:lnTo>
                    <a:pt x="4476" y="35368"/>
                  </a:lnTo>
                  <a:lnTo>
                    <a:pt x="2721" y="31550"/>
                  </a:lnTo>
                  <a:lnTo>
                    <a:pt x="1624" y="29444"/>
                  </a:lnTo>
                  <a:lnTo>
                    <a:pt x="351" y="25232"/>
                  </a:lnTo>
                  <a:lnTo>
                    <a:pt x="395" y="22511"/>
                  </a:lnTo>
                  <a:lnTo>
                    <a:pt x="1185" y="20229"/>
                  </a:lnTo>
                  <a:lnTo>
                    <a:pt x="1975" y="17991"/>
                  </a:lnTo>
                  <a:lnTo>
                    <a:pt x="5793" y="10751"/>
                  </a:lnTo>
                  <a:lnTo>
                    <a:pt x="6582" y="9566"/>
                  </a:lnTo>
                  <a:lnTo>
                    <a:pt x="9171" y="6714"/>
                  </a:lnTo>
                  <a:lnTo>
                    <a:pt x="10312" y="5793"/>
                  </a:lnTo>
                  <a:lnTo>
                    <a:pt x="12726" y="4081"/>
                  </a:lnTo>
                  <a:lnTo>
                    <a:pt x="15183" y="2414"/>
                  </a:lnTo>
                  <a:lnTo>
                    <a:pt x="19045" y="308"/>
                  </a:lnTo>
                  <a:lnTo>
                    <a:pt x="19088" y="264"/>
                  </a:lnTo>
                  <a:lnTo>
                    <a:pt x="19132" y="220"/>
                  </a:lnTo>
                  <a:lnTo>
                    <a:pt x="19132" y="132"/>
                  </a:lnTo>
                  <a:lnTo>
                    <a:pt x="19088" y="88"/>
                  </a:lnTo>
                  <a:lnTo>
                    <a:pt x="1904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46" name="Google Shape;14946;p408"/>
            <p:cNvSpPr/>
            <p:nvPr/>
          </p:nvSpPr>
          <p:spPr>
            <a:xfrm>
              <a:off x="445450" y="2236025"/>
              <a:ext cx="687850" cy="2201725"/>
            </a:xfrm>
            <a:custGeom>
              <a:avLst/>
              <a:gdLst/>
              <a:ahLst/>
              <a:cxnLst/>
              <a:rect l="l" t="t" r="r" b="b"/>
              <a:pathLst>
                <a:path w="27514" h="88069" extrusionOk="0">
                  <a:moveTo>
                    <a:pt x="27338" y="1"/>
                  </a:moveTo>
                  <a:lnTo>
                    <a:pt x="27250" y="45"/>
                  </a:lnTo>
                  <a:lnTo>
                    <a:pt x="25144" y="1229"/>
                  </a:lnTo>
                  <a:lnTo>
                    <a:pt x="22379" y="2590"/>
                  </a:lnTo>
                  <a:lnTo>
                    <a:pt x="20142" y="3643"/>
                  </a:lnTo>
                  <a:lnTo>
                    <a:pt x="17991" y="4872"/>
                  </a:lnTo>
                  <a:lnTo>
                    <a:pt x="14218" y="6978"/>
                  </a:lnTo>
                  <a:lnTo>
                    <a:pt x="12375" y="8163"/>
                  </a:lnTo>
                  <a:lnTo>
                    <a:pt x="10181" y="9611"/>
                  </a:lnTo>
                  <a:lnTo>
                    <a:pt x="8031" y="11103"/>
                  </a:lnTo>
                  <a:lnTo>
                    <a:pt x="6758" y="12112"/>
                  </a:lnTo>
                  <a:lnTo>
                    <a:pt x="5354" y="13911"/>
                  </a:lnTo>
                  <a:lnTo>
                    <a:pt x="3511" y="16193"/>
                  </a:lnTo>
                  <a:lnTo>
                    <a:pt x="3511" y="16237"/>
                  </a:lnTo>
                  <a:lnTo>
                    <a:pt x="2458" y="18562"/>
                  </a:lnTo>
                  <a:lnTo>
                    <a:pt x="1273" y="21502"/>
                  </a:lnTo>
                  <a:lnTo>
                    <a:pt x="264" y="24003"/>
                  </a:lnTo>
                  <a:lnTo>
                    <a:pt x="264" y="24047"/>
                  </a:lnTo>
                  <a:lnTo>
                    <a:pt x="0" y="25056"/>
                  </a:lnTo>
                  <a:lnTo>
                    <a:pt x="0" y="25100"/>
                  </a:lnTo>
                  <a:lnTo>
                    <a:pt x="483" y="28523"/>
                  </a:lnTo>
                  <a:lnTo>
                    <a:pt x="659" y="31024"/>
                  </a:lnTo>
                  <a:lnTo>
                    <a:pt x="1185" y="33876"/>
                  </a:lnTo>
                  <a:lnTo>
                    <a:pt x="2897" y="38484"/>
                  </a:lnTo>
                  <a:lnTo>
                    <a:pt x="4037" y="41204"/>
                  </a:lnTo>
                  <a:lnTo>
                    <a:pt x="5047" y="43618"/>
                  </a:lnTo>
                  <a:lnTo>
                    <a:pt x="6056" y="46426"/>
                  </a:lnTo>
                  <a:lnTo>
                    <a:pt x="6231" y="47523"/>
                  </a:lnTo>
                  <a:lnTo>
                    <a:pt x="6231" y="50463"/>
                  </a:lnTo>
                  <a:lnTo>
                    <a:pt x="6231" y="50507"/>
                  </a:lnTo>
                  <a:lnTo>
                    <a:pt x="6714" y="53140"/>
                  </a:lnTo>
                  <a:lnTo>
                    <a:pt x="6934" y="54763"/>
                  </a:lnTo>
                  <a:lnTo>
                    <a:pt x="6846" y="57265"/>
                  </a:lnTo>
                  <a:lnTo>
                    <a:pt x="6758" y="60424"/>
                  </a:lnTo>
                  <a:lnTo>
                    <a:pt x="6758" y="63145"/>
                  </a:lnTo>
                  <a:lnTo>
                    <a:pt x="6758" y="65339"/>
                  </a:lnTo>
                  <a:lnTo>
                    <a:pt x="6758" y="67533"/>
                  </a:lnTo>
                  <a:lnTo>
                    <a:pt x="6934" y="69946"/>
                  </a:lnTo>
                  <a:lnTo>
                    <a:pt x="7460" y="72491"/>
                  </a:lnTo>
                  <a:lnTo>
                    <a:pt x="7460" y="72535"/>
                  </a:lnTo>
                  <a:lnTo>
                    <a:pt x="7723" y="73193"/>
                  </a:lnTo>
                  <a:lnTo>
                    <a:pt x="7767" y="73281"/>
                  </a:lnTo>
                  <a:lnTo>
                    <a:pt x="9566" y="74773"/>
                  </a:lnTo>
                  <a:lnTo>
                    <a:pt x="11629" y="76396"/>
                  </a:lnTo>
                  <a:lnTo>
                    <a:pt x="13735" y="77888"/>
                  </a:lnTo>
                  <a:lnTo>
                    <a:pt x="16061" y="79205"/>
                  </a:lnTo>
                  <a:lnTo>
                    <a:pt x="18079" y="80828"/>
                  </a:lnTo>
                  <a:lnTo>
                    <a:pt x="20098" y="82540"/>
                  </a:lnTo>
                  <a:lnTo>
                    <a:pt x="21195" y="84865"/>
                  </a:lnTo>
                  <a:lnTo>
                    <a:pt x="21326" y="87893"/>
                  </a:lnTo>
                  <a:lnTo>
                    <a:pt x="21326" y="87937"/>
                  </a:lnTo>
                  <a:lnTo>
                    <a:pt x="21370" y="88025"/>
                  </a:lnTo>
                  <a:lnTo>
                    <a:pt x="21502" y="88069"/>
                  </a:lnTo>
                  <a:lnTo>
                    <a:pt x="21546" y="88025"/>
                  </a:lnTo>
                  <a:lnTo>
                    <a:pt x="21634" y="87981"/>
                  </a:lnTo>
                  <a:lnTo>
                    <a:pt x="21634" y="87937"/>
                  </a:lnTo>
                  <a:lnTo>
                    <a:pt x="21677" y="87893"/>
                  </a:lnTo>
                  <a:lnTo>
                    <a:pt x="21546" y="84821"/>
                  </a:lnTo>
                  <a:lnTo>
                    <a:pt x="21546" y="84778"/>
                  </a:lnTo>
                  <a:lnTo>
                    <a:pt x="20405" y="82364"/>
                  </a:lnTo>
                  <a:lnTo>
                    <a:pt x="20361" y="82276"/>
                  </a:lnTo>
                  <a:lnTo>
                    <a:pt x="18299" y="80521"/>
                  </a:lnTo>
                  <a:lnTo>
                    <a:pt x="16280" y="78942"/>
                  </a:lnTo>
                  <a:lnTo>
                    <a:pt x="16236" y="78898"/>
                  </a:lnTo>
                  <a:lnTo>
                    <a:pt x="13954" y="77581"/>
                  </a:lnTo>
                  <a:lnTo>
                    <a:pt x="11848" y="76089"/>
                  </a:lnTo>
                  <a:lnTo>
                    <a:pt x="9830" y="74510"/>
                  </a:lnTo>
                  <a:lnTo>
                    <a:pt x="8031" y="73018"/>
                  </a:lnTo>
                  <a:lnTo>
                    <a:pt x="7811" y="72403"/>
                  </a:lnTo>
                  <a:lnTo>
                    <a:pt x="7285" y="69902"/>
                  </a:lnTo>
                  <a:lnTo>
                    <a:pt x="7109" y="67489"/>
                  </a:lnTo>
                  <a:lnTo>
                    <a:pt x="7109" y="65339"/>
                  </a:lnTo>
                  <a:lnTo>
                    <a:pt x="7109" y="63188"/>
                  </a:lnTo>
                  <a:lnTo>
                    <a:pt x="7109" y="60424"/>
                  </a:lnTo>
                  <a:lnTo>
                    <a:pt x="7197" y="57265"/>
                  </a:lnTo>
                  <a:lnTo>
                    <a:pt x="7285" y="54763"/>
                  </a:lnTo>
                  <a:lnTo>
                    <a:pt x="7285" y="54720"/>
                  </a:lnTo>
                  <a:lnTo>
                    <a:pt x="7065" y="53096"/>
                  </a:lnTo>
                  <a:lnTo>
                    <a:pt x="6583" y="50463"/>
                  </a:lnTo>
                  <a:lnTo>
                    <a:pt x="6583" y="47523"/>
                  </a:lnTo>
                  <a:lnTo>
                    <a:pt x="6583" y="47479"/>
                  </a:lnTo>
                  <a:lnTo>
                    <a:pt x="6363" y="46338"/>
                  </a:lnTo>
                  <a:lnTo>
                    <a:pt x="6363" y="46295"/>
                  </a:lnTo>
                  <a:lnTo>
                    <a:pt x="5354" y="43530"/>
                  </a:lnTo>
                  <a:lnTo>
                    <a:pt x="4388" y="41073"/>
                  </a:lnTo>
                  <a:lnTo>
                    <a:pt x="3204" y="38352"/>
                  </a:lnTo>
                  <a:lnTo>
                    <a:pt x="1536" y="33789"/>
                  </a:lnTo>
                  <a:lnTo>
                    <a:pt x="1010" y="30980"/>
                  </a:lnTo>
                  <a:lnTo>
                    <a:pt x="834" y="28479"/>
                  </a:lnTo>
                  <a:lnTo>
                    <a:pt x="351" y="25100"/>
                  </a:lnTo>
                  <a:lnTo>
                    <a:pt x="615" y="24135"/>
                  </a:lnTo>
                  <a:lnTo>
                    <a:pt x="1580" y="21634"/>
                  </a:lnTo>
                  <a:lnTo>
                    <a:pt x="2809" y="18694"/>
                  </a:lnTo>
                  <a:lnTo>
                    <a:pt x="3818" y="16412"/>
                  </a:lnTo>
                  <a:lnTo>
                    <a:pt x="5617" y="14130"/>
                  </a:lnTo>
                  <a:lnTo>
                    <a:pt x="7021" y="12375"/>
                  </a:lnTo>
                  <a:lnTo>
                    <a:pt x="8250" y="11410"/>
                  </a:lnTo>
                  <a:lnTo>
                    <a:pt x="10356" y="9918"/>
                  </a:lnTo>
                  <a:lnTo>
                    <a:pt x="12550" y="8426"/>
                  </a:lnTo>
                  <a:lnTo>
                    <a:pt x="14437" y="7285"/>
                  </a:lnTo>
                  <a:lnTo>
                    <a:pt x="18167" y="5179"/>
                  </a:lnTo>
                  <a:lnTo>
                    <a:pt x="20317" y="3994"/>
                  </a:lnTo>
                  <a:lnTo>
                    <a:pt x="22555" y="2897"/>
                  </a:lnTo>
                  <a:lnTo>
                    <a:pt x="25319" y="1537"/>
                  </a:lnTo>
                  <a:lnTo>
                    <a:pt x="27426" y="352"/>
                  </a:lnTo>
                  <a:lnTo>
                    <a:pt x="27470" y="308"/>
                  </a:lnTo>
                  <a:lnTo>
                    <a:pt x="27514" y="220"/>
                  </a:lnTo>
                  <a:lnTo>
                    <a:pt x="27514" y="176"/>
                  </a:lnTo>
                  <a:lnTo>
                    <a:pt x="27514" y="89"/>
                  </a:lnTo>
                  <a:lnTo>
                    <a:pt x="27470" y="45"/>
                  </a:lnTo>
                  <a:lnTo>
                    <a:pt x="2738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47" name="Google Shape;14947;p408"/>
            <p:cNvSpPr/>
            <p:nvPr/>
          </p:nvSpPr>
          <p:spPr>
            <a:xfrm>
              <a:off x="296250" y="2349025"/>
              <a:ext cx="510150" cy="2108475"/>
            </a:xfrm>
            <a:custGeom>
              <a:avLst/>
              <a:gdLst/>
              <a:ahLst/>
              <a:cxnLst/>
              <a:rect l="l" t="t" r="r" b="b"/>
              <a:pathLst>
                <a:path w="20406" h="84339" extrusionOk="0">
                  <a:moveTo>
                    <a:pt x="19571" y="0"/>
                  </a:moveTo>
                  <a:lnTo>
                    <a:pt x="17597" y="1010"/>
                  </a:lnTo>
                  <a:lnTo>
                    <a:pt x="15447" y="2370"/>
                  </a:lnTo>
                  <a:lnTo>
                    <a:pt x="12638" y="4345"/>
                  </a:lnTo>
                  <a:lnTo>
                    <a:pt x="11059" y="5442"/>
                  </a:lnTo>
                  <a:lnTo>
                    <a:pt x="11059" y="5486"/>
                  </a:lnTo>
                  <a:lnTo>
                    <a:pt x="7987" y="8338"/>
                  </a:lnTo>
                  <a:lnTo>
                    <a:pt x="5837" y="10356"/>
                  </a:lnTo>
                  <a:lnTo>
                    <a:pt x="5793" y="10400"/>
                  </a:lnTo>
                  <a:lnTo>
                    <a:pt x="2370" y="17728"/>
                  </a:lnTo>
                  <a:lnTo>
                    <a:pt x="703" y="21414"/>
                  </a:lnTo>
                  <a:lnTo>
                    <a:pt x="220" y="22643"/>
                  </a:lnTo>
                  <a:lnTo>
                    <a:pt x="45" y="22994"/>
                  </a:lnTo>
                  <a:lnTo>
                    <a:pt x="1" y="23213"/>
                  </a:lnTo>
                  <a:lnTo>
                    <a:pt x="45" y="23257"/>
                  </a:lnTo>
                  <a:lnTo>
                    <a:pt x="3160" y="31901"/>
                  </a:lnTo>
                  <a:lnTo>
                    <a:pt x="3160" y="31945"/>
                  </a:lnTo>
                  <a:lnTo>
                    <a:pt x="4476" y="34095"/>
                  </a:lnTo>
                  <a:lnTo>
                    <a:pt x="5925" y="37123"/>
                  </a:lnTo>
                  <a:lnTo>
                    <a:pt x="7636" y="40809"/>
                  </a:lnTo>
                  <a:lnTo>
                    <a:pt x="8689" y="43310"/>
                  </a:lnTo>
                  <a:lnTo>
                    <a:pt x="9128" y="46382"/>
                  </a:lnTo>
                  <a:lnTo>
                    <a:pt x="9172" y="49103"/>
                  </a:lnTo>
                  <a:lnTo>
                    <a:pt x="9172" y="53008"/>
                  </a:lnTo>
                  <a:lnTo>
                    <a:pt x="9216" y="55772"/>
                  </a:lnTo>
                  <a:lnTo>
                    <a:pt x="9172" y="58230"/>
                  </a:lnTo>
                  <a:lnTo>
                    <a:pt x="9259" y="62091"/>
                  </a:lnTo>
                  <a:lnTo>
                    <a:pt x="9391" y="65251"/>
                  </a:lnTo>
                  <a:lnTo>
                    <a:pt x="9523" y="67488"/>
                  </a:lnTo>
                  <a:lnTo>
                    <a:pt x="9654" y="68542"/>
                  </a:lnTo>
                  <a:lnTo>
                    <a:pt x="9654" y="68585"/>
                  </a:lnTo>
                  <a:lnTo>
                    <a:pt x="10400" y="70867"/>
                  </a:lnTo>
                  <a:lnTo>
                    <a:pt x="11673" y="73632"/>
                  </a:lnTo>
                  <a:lnTo>
                    <a:pt x="12770" y="75870"/>
                  </a:lnTo>
                  <a:lnTo>
                    <a:pt x="13340" y="77010"/>
                  </a:lnTo>
                  <a:lnTo>
                    <a:pt x="13340" y="77054"/>
                  </a:lnTo>
                  <a:lnTo>
                    <a:pt x="14393" y="78283"/>
                  </a:lnTo>
                  <a:lnTo>
                    <a:pt x="18343" y="82013"/>
                  </a:lnTo>
                  <a:lnTo>
                    <a:pt x="20054" y="84251"/>
                  </a:lnTo>
                  <a:lnTo>
                    <a:pt x="20142" y="84295"/>
                  </a:lnTo>
                  <a:lnTo>
                    <a:pt x="20230" y="84338"/>
                  </a:lnTo>
                  <a:lnTo>
                    <a:pt x="20317" y="84295"/>
                  </a:lnTo>
                  <a:lnTo>
                    <a:pt x="20361" y="84251"/>
                  </a:lnTo>
                  <a:lnTo>
                    <a:pt x="20405" y="84163"/>
                  </a:lnTo>
                  <a:lnTo>
                    <a:pt x="20361" y="84119"/>
                  </a:lnTo>
                  <a:lnTo>
                    <a:pt x="20361" y="84031"/>
                  </a:lnTo>
                  <a:lnTo>
                    <a:pt x="18606" y="81793"/>
                  </a:lnTo>
                  <a:lnTo>
                    <a:pt x="18562" y="81793"/>
                  </a:lnTo>
                  <a:lnTo>
                    <a:pt x="14657" y="78020"/>
                  </a:lnTo>
                  <a:lnTo>
                    <a:pt x="13648" y="76835"/>
                  </a:lnTo>
                  <a:lnTo>
                    <a:pt x="11980" y="73500"/>
                  </a:lnTo>
                  <a:lnTo>
                    <a:pt x="10708" y="70736"/>
                  </a:lnTo>
                  <a:lnTo>
                    <a:pt x="10005" y="68498"/>
                  </a:lnTo>
                  <a:lnTo>
                    <a:pt x="9874" y="67445"/>
                  </a:lnTo>
                  <a:lnTo>
                    <a:pt x="9742" y="65251"/>
                  </a:lnTo>
                  <a:lnTo>
                    <a:pt x="9611" y="62091"/>
                  </a:lnTo>
                  <a:lnTo>
                    <a:pt x="9523" y="58230"/>
                  </a:lnTo>
                  <a:lnTo>
                    <a:pt x="9567" y="55772"/>
                  </a:lnTo>
                  <a:lnTo>
                    <a:pt x="9523" y="53008"/>
                  </a:lnTo>
                  <a:lnTo>
                    <a:pt x="9523" y="49103"/>
                  </a:lnTo>
                  <a:lnTo>
                    <a:pt x="9479" y="46338"/>
                  </a:lnTo>
                  <a:lnTo>
                    <a:pt x="8996" y="43223"/>
                  </a:lnTo>
                  <a:lnTo>
                    <a:pt x="8996" y="43179"/>
                  </a:lnTo>
                  <a:lnTo>
                    <a:pt x="7943" y="40678"/>
                  </a:lnTo>
                  <a:lnTo>
                    <a:pt x="6232" y="36948"/>
                  </a:lnTo>
                  <a:lnTo>
                    <a:pt x="4784" y="33920"/>
                  </a:lnTo>
                  <a:lnTo>
                    <a:pt x="3467" y="31770"/>
                  </a:lnTo>
                  <a:lnTo>
                    <a:pt x="352" y="23169"/>
                  </a:lnTo>
                  <a:lnTo>
                    <a:pt x="571" y="22643"/>
                  </a:lnTo>
                  <a:lnTo>
                    <a:pt x="1010" y="21590"/>
                  </a:lnTo>
                  <a:lnTo>
                    <a:pt x="2458" y="18430"/>
                  </a:lnTo>
                  <a:lnTo>
                    <a:pt x="6100" y="10576"/>
                  </a:lnTo>
                  <a:lnTo>
                    <a:pt x="8250" y="8601"/>
                  </a:lnTo>
                  <a:lnTo>
                    <a:pt x="11278" y="5749"/>
                  </a:lnTo>
                  <a:lnTo>
                    <a:pt x="12858" y="4652"/>
                  </a:lnTo>
                  <a:lnTo>
                    <a:pt x="15666" y="2633"/>
                  </a:lnTo>
                  <a:lnTo>
                    <a:pt x="17772" y="1317"/>
                  </a:lnTo>
                  <a:lnTo>
                    <a:pt x="19747" y="308"/>
                  </a:lnTo>
                  <a:lnTo>
                    <a:pt x="19791" y="264"/>
                  </a:lnTo>
                  <a:lnTo>
                    <a:pt x="19835" y="220"/>
                  </a:lnTo>
                  <a:lnTo>
                    <a:pt x="19835" y="132"/>
                  </a:lnTo>
                  <a:lnTo>
                    <a:pt x="19835" y="88"/>
                  </a:lnTo>
                  <a:lnTo>
                    <a:pt x="19791" y="44"/>
                  </a:lnTo>
                  <a:lnTo>
                    <a:pt x="1974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48" name="Google Shape;14948;p408"/>
            <p:cNvSpPr/>
            <p:nvPr/>
          </p:nvSpPr>
          <p:spPr>
            <a:xfrm>
              <a:off x="1687275" y="2939225"/>
              <a:ext cx="868850" cy="1159550"/>
            </a:xfrm>
            <a:custGeom>
              <a:avLst/>
              <a:gdLst/>
              <a:ahLst/>
              <a:cxnLst/>
              <a:rect l="l" t="t" r="r" b="b"/>
              <a:pathLst>
                <a:path w="34754" h="46382" extrusionOk="0">
                  <a:moveTo>
                    <a:pt x="34490" y="0"/>
                  </a:moveTo>
                  <a:lnTo>
                    <a:pt x="31550" y="1755"/>
                  </a:lnTo>
                  <a:lnTo>
                    <a:pt x="31506" y="1755"/>
                  </a:lnTo>
                  <a:lnTo>
                    <a:pt x="30453" y="2633"/>
                  </a:lnTo>
                  <a:lnTo>
                    <a:pt x="28347" y="4959"/>
                  </a:lnTo>
                  <a:lnTo>
                    <a:pt x="25846" y="7416"/>
                  </a:lnTo>
                  <a:lnTo>
                    <a:pt x="23871" y="9127"/>
                  </a:lnTo>
                  <a:lnTo>
                    <a:pt x="20975" y="10882"/>
                  </a:lnTo>
                  <a:lnTo>
                    <a:pt x="20931" y="10926"/>
                  </a:lnTo>
                  <a:lnTo>
                    <a:pt x="20141" y="11716"/>
                  </a:lnTo>
                  <a:lnTo>
                    <a:pt x="18254" y="14261"/>
                  </a:lnTo>
                  <a:lnTo>
                    <a:pt x="17201" y="15534"/>
                  </a:lnTo>
                  <a:lnTo>
                    <a:pt x="15753" y="16587"/>
                  </a:lnTo>
                  <a:lnTo>
                    <a:pt x="15709" y="16631"/>
                  </a:lnTo>
                  <a:lnTo>
                    <a:pt x="13515" y="19264"/>
                  </a:lnTo>
                  <a:lnTo>
                    <a:pt x="12199" y="21238"/>
                  </a:lnTo>
                  <a:lnTo>
                    <a:pt x="10970" y="23213"/>
                  </a:lnTo>
                  <a:lnTo>
                    <a:pt x="9347" y="26284"/>
                  </a:lnTo>
                  <a:lnTo>
                    <a:pt x="8425" y="28083"/>
                  </a:lnTo>
                  <a:lnTo>
                    <a:pt x="8425" y="28127"/>
                  </a:lnTo>
                  <a:lnTo>
                    <a:pt x="8074" y="29444"/>
                  </a:lnTo>
                  <a:lnTo>
                    <a:pt x="7855" y="32164"/>
                  </a:lnTo>
                  <a:lnTo>
                    <a:pt x="7723" y="34051"/>
                  </a:lnTo>
                  <a:lnTo>
                    <a:pt x="7723" y="34139"/>
                  </a:lnTo>
                  <a:lnTo>
                    <a:pt x="8118" y="34753"/>
                  </a:lnTo>
                  <a:lnTo>
                    <a:pt x="8118" y="35631"/>
                  </a:lnTo>
                  <a:lnTo>
                    <a:pt x="7811" y="36509"/>
                  </a:lnTo>
                  <a:lnTo>
                    <a:pt x="6100" y="38746"/>
                  </a:lnTo>
                  <a:lnTo>
                    <a:pt x="5178" y="40194"/>
                  </a:lnTo>
                  <a:lnTo>
                    <a:pt x="5178" y="40238"/>
                  </a:lnTo>
                  <a:lnTo>
                    <a:pt x="4257" y="42169"/>
                  </a:lnTo>
                  <a:lnTo>
                    <a:pt x="3467" y="43091"/>
                  </a:lnTo>
                  <a:lnTo>
                    <a:pt x="1712" y="44188"/>
                  </a:lnTo>
                  <a:lnTo>
                    <a:pt x="1668" y="44188"/>
                  </a:lnTo>
                  <a:lnTo>
                    <a:pt x="922" y="44890"/>
                  </a:lnTo>
                  <a:lnTo>
                    <a:pt x="878" y="44890"/>
                  </a:lnTo>
                  <a:lnTo>
                    <a:pt x="44" y="46074"/>
                  </a:lnTo>
                  <a:lnTo>
                    <a:pt x="0" y="46162"/>
                  </a:lnTo>
                  <a:lnTo>
                    <a:pt x="0" y="46206"/>
                  </a:lnTo>
                  <a:lnTo>
                    <a:pt x="44" y="46294"/>
                  </a:lnTo>
                  <a:lnTo>
                    <a:pt x="88" y="46338"/>
                  </a:lnTo>
                  <a:lnTo>
                    <a:pt x="176" y="46382"/>
                  </a:lnTo>
                  <a:lnTo>
                    <a:pt x="263" y="46338"/>
                  </a:lnTo>
                  <a:lnTo>
                    <a:pt x="307" y="46294"/>
                  </a:lnTo>
                  <a:lnTo>
                    <a:pt x="1185" y="45109"/>
                  </a:lnTo>
                  <a:lnTo>
                    <a:pt x="1887" y="44451"/>
                  </a:lnTo>
                  <a:lnTo>
                    <a:pt x="3686" y="43354"/>
                  </a:lnTo>
                  <a:lnTo>
                    <a:pt x="3730" y="43310"/>
                  </a:lnTo>
                  <a:lnTo>
                    <a:pt x="4520" y="42388"/>
                  </a:lnTo>
                  <a:lnTo>
                    <a:pt x="4564" y="42345"/>
                  </a:lnTo>
                  <a:lnTo>
                    <a:pt x="5485" y="40370"/>
                  </a:lnTo>
                  <a:lnTo>
                    <a:pt x="6407" y="38966"/>
                  </a:lnTo>
                  <a:lnTo>
                    <a:pt x="8118" y="36728"/>
                  </a:lnTo>
                  <a:lnTo>
                    <a:pt x="8162" y="36640"/>
                  </a:lnTo>
                  <a:lnTo>
                    <a:pt x="8425" y="35719"/>
                  </a:lnTo>
                  <a:lnTo>
                    <a:pt x="8469" y="35675"/>
                  </a:lnTo>
                  <a:lnTo>
                    <a:pt x="8469" y="34709"/>
                  </a:lnTo>
                  <a:lnTo>
                    <a:pt x="8425" y="34622"/>
                  </a:lnTo>
                  <a:lnTo>
                    <a:pt x="8074" y="34007"/>
                  </a:lnTo>
                  <a:lnTo>
                    <a:pt x="8206" y="32208"/>
                  </a:lnTo>
                  <a:lnTo>
                    <a:pt x="8425" y="29532"/>
                  </a:lnTo>
                  <a:lnTo>
                    <a:pt x="8732" y="28259"/>
                  </a:lnTo>
                  <a:lnTo>
                    <a:pt x="9654" y="26460"/>
                  </a:lnTo>
                  <a:lnTo>
                    <a:pt x="11277" y="23388"/>
                  </a:lnTo>
                  <a:lnTo>
                    <a:pt x="12506" y="21414"/>
                  </a:lnTo>
                  <a:lnTo>
                    <a:pt x="13779" y="19483"/>
                  </a:lnTo>
                  <a:lnTo>
                    <a:pt x="15973" y="16850"/>
                  </a:lnTo>
                  <a:lnTo>
                    <a:pt x="17421" y="15841"/>
                  </a:lnTo>
                  <a:lnTo>
                    <a:pt x="17421" y="15797"/>
                  </a:lnTo>
                  <a:lnTo>
                    <a:pt x="18518" y="14481"/>
                  </a:lnTo>
                  <a:lnTo>
                    <a:pt x="20405" y="11936"/>
                  </a:lnTo>
                  <a:lnTo>
                    <a:pt x="21151" y="11190"/>
                  </a:lnTo>
                  <a:lnTo>
                    <a:pt x="24091" y="9434"/>
                  </a:lnTo>
                  <a:lnTo>
                    <a:pt x="26109" y="7679"/>
                  </a:lnTo>
                  <a:lnTo>
                    <a:pt x="28610" y="5222"/>
                  </a:lnTo>
                  <a:lnTo>
                    <a:pt x="30717" y="2896"/>
                  </a:lnTo>
                  <a:lnTo>
                    <a:pt x="31726" y="2062"/>
                  </a:lnTo>
                  <a:lnTo>
                    <a:pt x="34666" y="307"/>
                  </a:lnTo>
                  <a:lnTo>
                    <a:pt x="34710" y="263"/>
                  </a:lnTo>
                  <a:lnTo>
                    <a:pt x="34754" y="219"/>
                  </a:lnTo>
                  <a:lnTo>
                    <a:pt x="34754" y="132"/>
                  </a:lnTo>
                  <a:lnTo>
                    <a:pt x="34754" y="88"/>
                  </a:lnTo>
                  <a:lnTo>
                    <a:pt x="34710" y="44"/>
                  </a:lnTo>
                  <a:lnTo>
                    <a:pt x="3462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49" name="Google Shape;14949;p408"/>
            <p:cNvSpPr/>
            <p:nvPr/>
          </p:nvSpPr>
          <p:spPr>
            <a:xfrm>
              <a:off x="1675200" y="2913975"/>
              <a:ext cx="853500" cy="1173825"/>
            </a:xfrm>
            <a:custGeom>
              <a:avLst/>
              <a:gdLst/>
              <a:ahLst/>
              <a:cxnLst/>
              <a:rect l="l" t="t" r="r" b="b"/>
              <a:pathLst>
                <a:path w="34140" h="46953" extrusionOk="0">
                  <a:moveTo>
                    <a:pt x="33964" y="1"/>
                  </a:moveTo>
                  <a:lnTo>
                    <a:pt x="33876" y="45"/>
                  </a:lnTo>
                  <a:lnTo>
                    <a:pt x="31463" y="1449"/>
                  </a:lnTo>
                  <a:lnTo>
                    <a:pt x="30410" y="2195"/>
                  </a:lnTo>
                  <a:lnTo>
                    <a:pt x="28479" y="4345"/>
                  </a:lnTo>
                  <a:lnTo>
                    <a:pt x="26460" y="6276"/>
                  </a:lnTo>
                  <a:lnTo>
                    <a:pt x="24837" y="7724"/>
                  </a:lnTo>
                  <a:lnTo>
                    <a:pt x="22774" y="9128"/>
                  </a:lnTo>
                  <a:lnTo>
                    <a:pt x="20932" y="10576"/>
                  </a:lnTo>
                  <a:lnTo>
                    <a:pt x="19659" y="11410"/>
                  </a:lnTo>
                  <a:lnTo>
                    <a:pt x="19615" y="11410"/>
                  </a:lnTo>
                  <a:lnTo>
                    <a:pt x="18650" y="12507"/>
                  </a:lnTo>
                  <a:lnTo>
                    <a:pt x="17158" y="14525"/>
                  </a:lnTo>
                  <a:lnTo>
                    <a:pt x="16543" y="15140"/>
                  </a:lnTo>
                  <a:lnTo>
                    <a:pt x="15534" y="15798"/>
                  </a:lnTo>
                  <a:lnTo>
                    <a:pt x="15490" y="15842"/>
                  </a:lnTo>
                  <a:lnTo>
                    <a:pt x="13955" y="17728"/>
                  </a:lnTo>
                  <a:lnTo>
                    <a:pt x="12112" y="20186"/>
                  </a:lnTo>
                  <a:lnTo>
                    <a:pt x="10707" y="22248"/>
                  </a:lnTo>
                  <a:lnTo>
                    <a:pt x="8382" y="26417"/>
                  </a:lnTo>
                  <a:lnTo>
                    <a:pt x="7592" y="27865"/>
                  </a:lnTo>
                  <a:lnTo>
                    <a:pt x="7592" y="27909"/>
                  </a:lnTo>
                  <a:lnTo>
                    <a:pt x="7372" y="28655"/>
                  </a:lnTo>
                  <a:lnTo>
                    <a:pt x="6802" y="34008"/>
                  </a:lnTo>
                  <a:lnTo>
                    <a:pt x="6583" y="36597"/>
                  </a:lnTo>
                  <a:lnTo>
                    <a:pt x="6363" y="38089"/>
                  </a:lnTo>
                  <a:lnTo>
                    <a:pt x="5486" y="39669"/>
                  </a:lnTo>
                  <a:lnTo>
                    <a:pt x="4301" y="41819"/>
                  </a:lnTo>
                  <a:lnTo>
                    <a:pt x="3467" y="43047"/>
                  </a:lnTo>
                  <a:lnTo>
                    <a:pt x="2019" y="44144"/>
                  </a:lnTo>
                  <a:lnTo>
                    <a:pt x="1975" y="44188"/>
                  </a:lnTo>
                  <a:lnTo>
                    <a:pt x="44" y="46690"/>
                  </a:lnTo>
                  <a:lnTo>
                    <a:pt x="0" y="46733"/>
                  </a:lnTo>
                  <a:lnTo>
                    <a:pt x="0" y="46821"/>
                  </a:lnTo>
                  <a:lnTo>
                    <a:pt x="44" y="46865"/>
                  </a:lnTo>
                  <a:lnTo>
                    <a:pt x="88" y="46909"/>
                  </a:lnTo>
                  <a:lnTo>
                    <a:pt x="176" y="46953"/>
                  </a:lnTo>
                  <a:lnTo>
                    <a:pt x="264" y="46953"/>
                  </a:lnTo>
                  <a:lnTo>
                    <a:pt x="308" y="46909"/>
                  </a:lnTo>
                  <a:lnTo>
                    <a:pt x="2238" y="44408"/>
                  </a:lnTo>
                  <a:lnTo>
                    <a:pt x="3686" y="43311"/>
                  </a:lnTo>
                  <a:lnTo>
                    <a:pt x="3730" y="43267"/>
                  </a:lnTo>
                  <a:lnTo>
                    <a:pt x="4608" y="41994"/>
                  </a:lnTo>
                  <a:lnTo>
                    <a:pt x="5793" y="39844"/>
                  </a:lnTo>
                  <a:lnTo>
                    <a:pt x="6714" y="38221"/>
                  </a:lnTo>
                  <a:lnTo>
                    <a:pt x="6714" y="38133"/>
                  </a:lnTo>
                  <a:lnTo>
                    <a:pt x="6934" y="36641"/>
                  </a:lnTo>
                  <a:lnTo>
                    <a:pt x="7153" y="34052"/>
                  </a:lnTo>
                  <a:lnTo>
                    <a:pt x="7723" y="28699"/>
                  </a:lnTo>
                  <a:lnTo>
                    <a:pt x="7943" y="28040"/>
                  </a:lnTo>
                  <a:lnTo>
                    <a:pt x="8689" y="26548"/>
                  </a:lnTo>
                  <a:lnTo>
                    <a:pt x="11015" y="22424"/>
                  </a:lnTo>
                  <a:lnTo>
                    <a:pt x="12419" y="20361"/>
                  </a:lnTo>
                  <a:lnTo>
                    <a:pt x="14218" y="17948"/>
                  </a:lnTo>
                  <a:lnTo>
                    <a:pt x="15754" y="16105"/>
                  </a:lnTo>
                  <a:lnTo>
                    <a:pt x="16763" y="15403"/>
                  </a:lnTo>
                  <a:lnTo>
                    <a:pt x="16807" y="15403"/>
                  </a:lnTo>
                  <a:lnTo>
                    <a:pt x="17421" y="14745"/>
                  </a:lnTo>
                  <a:lnTo>
                    <a:pt x="17465" y="14745"/>
                  </a:lnTo>
                  <a:lnTo>
                    <a:pt x="18913" y="12726"/>
                  </a:lnTo>
                  <a:lnTo>
                    <a:pt x="19878" y="11673"/>
                  </a:lnTo>
                  <a:lnTo>
                    <a:pt x="21151" y="10839"/>
                  </a:lnTo>
                  <a:lnTo>
                    <a:pt x="22994" y="9435"/>
                  </a:lnTo>
                  <a:lnTo>
                    <a:pt x="25056" y="7987"/>
                  </a:lnTo>
                  <a:lnTo>
                    <a:pt x="26680" y="6539"/>
                  </a:lnTo>
                  <a:lnTo>
                    <a:pt x="28698" y="4564"/>
                  </a:lnTo>
                  <a:lnTo>
                    <a:pt x="30629" y="2458"/>
                  </a:lnTo>
                  <a:lnTo>
                    <a:pt x="31682" y="1756"/>
                  </a:lnTo>
                  <a:lnTo>
                    <a:pt x="34052" y="308"/>
                  </a:lnTo>
                  <a:lnTo>
                    <a:pt x="34096" y="264"/>
                  </a:lnTo>
                  <a:lnTo>
                    <a:pt x="34140" y="220"/>
                  </a:lnTo>
                  <a:lnTo>
                    <a:pt x="34140" y="132"/>
                  </a:lnTo>
                  <a:lnTo>
                    <a:pt x="34140" y="89"/>
                  </a:lnTo>
                  <a:lnTo>
                    <a:pt x="34052" y="45"/>
                  </a:lnTo>
                  <a:lnTo>
                    <a:pt x="3400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50" name="Google Shape;14950;p408"/>
            <p:cNvSpPr/>
            <p:nvPr/>
          </p:nvSpPr>
          <p:spPr>
            <a:xfrm>
              <a:off x="1666425" y="2888750"/>
              <a:ext cx="833750" cy="1184800"/>
            </a:xfrm>
            <a:custGeom>
              <a:avLst/>
              <a:gdLst/>
              <a:ahLst/>
              <a:cxnLst/>
              <a:rect l="l" t="t" r="r" b="b"/>
              <a:pathLst>
                <a:path w="33350" h="47392" extrusionOk="0">
                  <a:moveTo>
                    <a:pt x="33086" y="1"/>
                  </a:moveTo>
                  <a:lnTo>
                    <a:pt x="31243" y="1229"/>
                  </a:lnTo>
                  <a:lnTo>
                    <a:pt x="30146" y="1887"/>
                  </a:lnTo>
                  <a:lnTo>
                    <a:pt x="30102" y="1931"/>
                  </a:lnTo>
                  <a:lnTo>
                    <a:pt x="26899" y="5178"/>
                  </a:lnTo>
                  <a:lnTo>
                    <a:pt x="22774" y="8382"/>
                  </a:lnTo>
                  <a:lnTo>
                    <a:pt x="19703" y="10795"/>
                  </a:lnTo>
                  <a:lnTo>
                    <a:pt x="18255" y="11892"/>
                  </a:lnTo>
                  <a:lnTo>
                    <a:pt x="18211" y="11936"/>
                  </a:lnTo>
                  <a:lnTo>
                    <a:pt x="16587" y="13955"/>
                  </a:lnTo>
                  <a:lnTo>
                    <a:pt x="15666" y="14744"/>
                  </a:lnTo>
                  <a:lnTo>
                    <a:pt x="15622" y="14744"/>
                  </a:lnTo>
                  <a:lnTo>
                    <a:pt x="11936" y="19396"/>
                  </a:lnTo>
                  <a:lnTo>
                    <a:pt x="10663" y="21107"/>
                  </a:lnTo>
                  <a:lnTo>
                    <a:pt x="9084" y="23257"/>
                  </a:lnTo>
                  <a:lnTo>
                    <a:pt x="7680" y="25758"/>
                  </a:lnTo>
                  <a:lnTo>
                    <a:pt x="6670" y="27689"/>
                  </a:lnTo>
                  <a:lnTo>
                    <a:pt x="6626" y="27733"/>
                  </a:lnTo>
                  <a:lnTo>
                    <a:pt x="6056" y="32033"/>
                  </a:lnTo>
                  <a:lnTo>
                    <a:pt x="4783" y="40107"/>
                  </a:lnTo>
                  <a:lnTo>
                    <a:pt x="4345" y="41204"/>
                  </a:lnTo>
                  <a:lnTo>
                    <a:pt x="3204" y="43091"/>
                  </a:lnTo>
                  <a:lnTo>
                    <a:pt x="2194" y="44144"/>
                  </a:lnTo>
                  <a:lnTo>
                    <a:pt x="2151" y="44188"/>
                  </a:lnTo>
                  <a:lnTo>
                    <a:pt x="834" y="45943"/>
                  </a:lnTo>
                  <a:lnTo>
                    <a:pt x="0" y="47084"/>
                  </a:lnTo>
                  <a:lnTo>
                    <a:pt x="0" y="47172"/>
                  </a:lnTo>
                  <a:lnTo>
                    <a:pt x="0" y="47216"/>
                  </a:lnTo>
                  <a:lnTo>
                    <a:pt x="0" y="47304"/>
                  </a:lnTo>
                  <a:lnTo>
                    <a:pt x="44" y="47347"/>
                  </a:lnTo>
                  <a:lnTo>
                    <a:pt x="176" y="47391"/>
                  </a:lnTo>
                  <a:lnTo>
                    <a:pt x="220" y="47347"/>
                  </a:lnTo>
                  <a:lnTo>
                    <a:pt x="308" y="47304"/>
                  </a:lnTo>
                  <a:lnTo>
                    <a:pt x="1097" y="46163"/>
                  </a:lnTo>
                  <a:lnTo>
                    <a:pt x="2458" y="44407"/>
                  </a:lnTo>
                  <a:lnTo>
                    <a:pt x="3511" y="43310"/>
                  </a:lnTo>
                  <a:lnTo>
                    <a:pt x="4652" y="41380"/>
                  </a:lnTo>
                  <a:lnTo>
                    <a:pt x="4696" y="41336"/>
                  </a:lnTo>
                  <a:lnTo>
                    <a:pt x="5134" y="40195"/>
                  </a:lnTo>
                  <a:lnTo>
                    <a:pt x="5134" y="40151"/>
                  </a:lnTo>
                  <a:lnTo>
                    <a:pt x="6407" y="32121"/>
                  </a:lnTo>
                  <a:lnTo>
                    <a:pt x="6977" y="27821"/>
                  </a:lnTo>
                  <a:lnTo>
                    <a:pt x="7987" y="25934"/>
                  </a:lnTo>
                  <a:lnTo>
                    <a:pt x="9391" y="23433"/>
                  </a:lnTo>
                  <a:lnTo>
                    <a:pt x="10927" y="21283"/>
                  </a:lnTo>
                  <a:lnTo>
                    <a:pt x="12199" y="19615"/>
                  </a:lnTo>
                  <a:lnTo>
                    <a:pt x="15885" y="15008"/>
                  </a:lnTo>
                  <a:lnTo>
                    <a:pt x="16851" y="14218"/>
                  </a:lnTo>
                  <a:lnTo>
                    <a:pt x="16894" y="14218"/>
                  </a:lnTo>
                  <a:lnTo>
                    <a:pt x="18474" y="12155"/>
                  </a:lnTo>
                  <a:lnTo>
                    <a:pt x="19922" y="11102"/>
                  </a:lnTo>
                  <a:lnTo>
                    <a:pt x="22994" y="8689"/>
                  </a:lnTo>
                  <a:lnTo>
                    <a:pt x="27119" y="5442"/>
                  </a:lnTo>
                  <a:lnTo>
                    <a:pt x="27162" y="5398"/>
                  </a:lnTo>
                  <a:lnTo>
                    <a:pt x="30366" y="2195"/>
                  </a:lnTo>
                  <a:lnTo>
                    <a:pt x="31419" y="1536"/>
                  </a:lnTo>
                  <a:lnTo>
                    <a:pt x="33306" y="308"/>
                  </a:lnTo>
                  <a:lnTo>
                    <a:pt x="33350" y="264"/>
                  </a:lnTo>
                  <a:lnTo>
                    <a:pt x="33350" y="220"/>
                  </a:lnTo>
                  <a:lnTo>
                    <a:pt x="33350" y="132"/>
                  </a:lnTo>
                  <a:lnTo>
                    <a:pt x="33350" y="88"/>
                  </a:lnTo>
                  <a:lnTo>
                    <a:pt x="33306" y="44"/>
                  </a:lnTo>
                  <a:lnTo>
                    <a:pt x="3321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51" name="Google Shape;14951;p408"/>
            <p:cNvSpPr/>
            <p:nvPr/>
          </p:nvSpPr>
          <p:spPr>
            <a:xfrm>
              <a:off x="1654350" y="2862425"/>
              <a:ext cx="817300" cy="1200150"/>
            </a:xfrm>
            <a:custGeom>
              <a:avLst/>
              <a:gdLst/>
              <a:ahLst/>
              <a:cxnLst/>
              <a:rect l="l" t="t" r="r" b="b"/>
              <a:pathLst>
                <a:path w="32692" h="48006" extrusionOk="0">
                  <a:moveTo>
                    <a:pt x="32472" y="0"/>
                  </a:moveTo>
                  <a:lnTo>
                    <a:pt x="32428" y="44"/>
                  </a:lnTo>
                  <a:lnTo>
                    <a:pt x="30103" y="1580"/>
                  </a:lnTo>
                  <a:lnTo>
                    <a:pt x="27514" y="4081"/>
                  </a:lnTo>
                  <a:lnTo>
                    <a:pt x="22906" y="7723"/>
                  </a:lnTo>
                  <a:lnTo>
                    <a:pt x="20625" y="9522"/>
                  </a:lnTo>
                  <a:lnTo>
                    <a:pt x="18694" y="11102"/>
                  </a:lnTo>
                  <a:lnTo>
                    <a:pt x="17070" y="12331"/>
                  </a:lnTo>
                  <a:lnTo>
                    <a:pt x="17070" y="12375"/>
                  </a:lnTo>
                  <a:lnTo>
                    <a:pt x="16280" y="13252"/>
                  </a:lnTo>
                  <a:lnTo>
                    <a:pt x="15622" y="13911"/>
                  </a:lnTo>
                  <a:lnTo>
                    <a:pt x="15578" y="13911"/>
                  </a:lnTo>
                  <a:lnTo>
                    <a:pt x="12770" y="17509"/>
                  </a:lnTo>
                  <a:lnTo>
                    <a:pt x="10927" y="19922"/>
                  </a:lnTo>
                  <a:lnTo>
                    <a:pt x="7592" y="24310"/>
                  </a:lnTo>
                  <a:lnTo>
                    <a:pt x="7592" y="24354"/>
                  </a:lnTo>
                  <a:lnTo>
                    <a:pt x="5881" y="27513"/>
                  </a:lnTo>
                  <a:lnTo>
                    <a:pt x="5837" y="27601"/>
                  </a:lnTo>
                  <a:lnTo>
                    <a:pt x="5179" y="32121"/>
                  </a:lnTo>
                  <a:lnTo>
                    <a:pt x="4608" y="35851"/>
                  </a:lnTo>
                  <a:lnTo>
                    <a:pt x="4126" y="39317"/>
                  </a:lnTo>
                  <a:lnTo>
                    <a:pt x="3599" y="41775"/>
                  </a:lnTo>
                  <a:lnTo>
                    <a:pt x="3116" y="43135"/>
                  </a:lnTo>
                  <a:lnTo>
                    <a:pt x="527" y="47084"/>
                  </a:lnTo>
                  <a:lnTo>
                    <a:pt x="45" y="47742"/>
                  </a:lnTo>
                  <a:lnTo>
                    <a:pt x="1" y="47786"/>
                  </a:lnTo>
                  <a:lnTo>
                    <a:pt x="1" y="47874"/>
                  </a:lnTo>
                  <a:lnTo>
                    <a:pt x="45" y="47918"/>
                  </a:lnTo>
                  <a:lnTo>
                    <a:pt x="89" y="47962"/>
                  </a:lnTo>
                  <a:lnTo>
                    <a:pt x="176" y="48006"/>
                  </a:lnTo>
                  <a:lnTo>
                    <a:pt x="264" y="48006"/>
                  </a:lnTo>
                  <a:lnTo>
                    <a:pt x="352" y="47918"/>
                  </a:lnTo>
                  <a:lnTo>
                    <a:pt x="791" y="47260"/>
                  </a:lnTo>
                  <a:lnTo>
                    <a:pt x="3423" y="43310"/>
                  </a:lnTo>
                  <a:lnTo>
                    <a:pt x="3467" y="43266"/>
                  </a:lnTo>
                  <a:lnTo>
                    <a:pt x="3906" y="41862"/>
                  </a:lnTo>
                  <a:lnTo>
                    <a:pt x="4477" y="39361"/>
                  </a:lnTo>
                  <a:lnTo>
                    <a:pt x="4959" y="35938"/>
                  </a:lnTo>
                  <a:lnTo>
                    <a:pt x="5530" y="32165"/>
                  </a:lnTo>
                  <a:lnTo>
                    <a:pt x="6188" y="27645"/>
                  </a:lnTo>
                  <a:lnTo>
                    <a:pt x="7899" y="24530"/>
                  </a:lnTo>
                  <a:lnTo>
                    <a:pt x="11190" y="20098"/>
                  </a:lnTo>
                  <a:lnTo>
                    <a:pt x="13033" y="17728"/>
                  </a:lnTo>
                  <a:lnTo>
                    <a:pt x="15842" y="14130"/>
                  </a:lnTo>
                  <a:lnTo>
                    <a:pt x="16544" y="13516"/>
                  </a:lnTo>
                  <a:lnTo>
                    <a:pt x="17290" y="12594"/>
                  </a:lnTo>
                  <a:lnTo>
                    <a:pt x="18913" y="11409"/>
                  </a:lnTo>
                  <a:lnTo>
                    <a:pt x="20844" y="9830"/>
                  </a:lnTo>
                  <a:lnTo>
                    <a:pt x="23082" y="7987"/>
                  </a:lnTo>
                  <a:lnTo>
                    <a:pt x="27733" y="4345"/>
                  </a:lnTo>
                  <a:lnTo>
                    <a:pt x="30322" y="1843"/>
                  </a:lnTo>
                  <a:lnTo>
                    <a:pt x="32604" y="352"/>
                  </a:lnTo>
                  <a:lnTo>
                    <a:pt x="32648" y="264"/>
                  </a:lnTo>
                  <a:lnTo>
                    <a:pt x="32692" y="220"/>
                  </a:lnTo>
                  <a:lnTo>
                    <a:pt x="32692" y="176"/>
                  </a:lnTo>
                  <a:lnTo>
                    <a:pt x="32648" y="88"/>
                  </a:lnTo>
                  <a:lnTo>
                    <a:pt x="32604" y="44"/>
                  </a:lnTo>
                  <a:lnTo>
                    <a:pt x="3256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52" name="Google Shape;14952;p408"/>
            <p:cNvSpPr/>
            <p:nvPr/>
          </p:nvSpPr>
          <p:spPr>
            <a:xfrm>
              <a:off x="1560025" y="2811950"/>
              <a:ext cx="854575" cy="1804625"/>
            </a:xfrm>
            <a:custGeom>
              <a:avLst/>
              <a:gdLst/>
              <a:ahLst/>
              <a:cxnLst/>
              <a:rect l="l" t="t" r="r" b="b"/>
              <a:pathLst>
                <a:path w="34183" h="72185" extrusionOk="0">
                  <a:moveTo>
                    <a:pt x="33964" y="1"/>
                  </a:moveTo>
                  <a:lnTo>
                    <a:pt x="33920" y="45"/>
                  </a:lnTo>
                  <a:lnTo>
                    <a:pt x="30014" y="3073"/>
                  </a:lnTo>
                  <a:lnTo>
                    <a:pt x="25977" y="6320"/>
                  </a:lnTo>
                  <a:lnTo>
                    <a:pt x="23257" y="8514"/>
                  </a:lnTo>
                  <a:lnTo>
                    <a:pt x="20975" y="10401"/>
                  </a:lnTo>
                  <a:lnTo>
                    <a:pt x="19659" y="11454"/>
                  </a:lnTo>
                  <a:lnTo>
                    <a:pt x="16675" y="13341"/>
                  </a:lnTo>
                  <a:lnTo>
                    <a:pt x="15534" y="14613"/>
                  </a:lnTo>
                  <a:lnTo>
                    <a:pt x="14656" y="15842"/>
                  </a:lnTo>
                  <a:lnTo>
                    <a:pt x="13779" y="17070"/>
                  </a:lnTo>
                  <a:lnTo>
                    <a:pt x="12199" y="19572"/>
                  </a:lnTo>
                  <a:lnTo>
                    <a:pt x="10444" y="22248"/>
                  </a:lnTo>
                  <a:lnTo>
                    <a:pt x="9566" y="23565"/>
                  </a:lnTo>
                  <a:lnTo>
                    <a:pt x="8601" y="24837"/>
                  </a:lnTo>
                  <a:lnTo>
                    <a:pt x="7196" y="26812"/>
                  </a:lnTo>
                  <a:lnTo>
                    <a:pt x="7196" y="26900"/>
                  </a:lnTo>
                  <a:lnTo>
                    <a:pt x="6802" y="29006"/>
                  </a:lnTo>
                  <a:lnTo>
                    <a:pt x="6187" y="33877"/>
                  </a:lnTo>
                  <a:lnTo>
                    <a:pt x="5705" y="37387"/>
                  </a:lnTo>
                  <a:lnTo>
                    <a:pt x="5266" y="40459"/>
                  </a:lnTo>
                  <a:lnTo>
                    <a:pt x="4564" y="43750"/>
                  </a:lnTo>
                  <a:lnTo>
                    <a:pt x="3730" y="47479"/>
                  </a:lnTo>
                  <a:lnTo>
                    <a:pt x="1624" y="50814"/>
                  </a:lnTo>
                  <a:lnTo>
                    <a:pt x="878" y="52262"/>
                  </a:lnTo>
                  <a:lnTo>
                    <a:pt x="834" y="52306"/>
                  </a:lnTo>
                  <a:lnTo>
                    <a:pt x="527" y="54807"/>
                  </a:lnTo>
                  <a:lnTo>
                    <a:pt x="263" y="57528"/>
                  </a:lnTo>
                  <a:lnTo>
                    <a:pt x="0" y="59415"/>
                  </a:lnTo>
                  <a:lnTo>
                    <a:pt x="0" y="59547"/>
                  </a:lnTo>
                  <a:lnTo>
                    <a:pt x="2413" y="62794"/>
                  </a:lnTo>
                  <a:lnTo>
                    <a:pt x="3774" y="64944"/>
                  </a:lnTo>
                  <a:lnTo>
                    <a:pt x="4607" y="66172"/>
                  </a:lnTo>
                  <a:lnTo>
                    <a:pt x="6275" y="68191"/>
                  </a:lnTo>
                  <a:lnTo>
                    <a:pt x="9390" y="71658"/>
                  </a:lnTo>
                  <a:lnTo>
                    <a:pt x="9434" y="71701"/>
                  </a:lnTo>
                  <a:lnTo>
                    <a:pt x="10093" y="72184"/>
                  </a:lnTo>
                  <a:lnTo>
                    <a:pt x="10751" y="72184"/>
                  </a:lnTo>
                  <a:lnTo>
                    <a:pt x="10839" y="72140"/>
                  </a:lnTo>
                  <a:lnTo>
                    <a:pt x="11804" y="70999"/>
                  </a:lnTo>
                  <a:lnTo>
                    <a:pt x="11848" y="70955"/>
                  </a:lnTo>
                  <a:lnTo>
                    <a:pt x="11848" y="70868"/>
                  </a:lnTo>
                  <a:lnTo>
                    <a:pt x="11804" y="70824"/>
                  </a:lnTo>
                  <a:lnTo>
                    <a:pt x="11804" y="70780"/>
                  </a:lnTo>
                  <a:lnTo>
                    <a:pt x="11716" y="70736"/>
                  </a:lnTo>
                  <a:lnTo>
                    <a:pt x="11584" y="70736"/>
                  </a:lnTo>
                  <a:lnTo>
                    <a:pt x="11541" y="70780"/>
                  </a:lnTo>
                  <a:lnTo>
                    <a:pt x="10619" y="71833"/>
                  </a:lnTo>
                  <a:lnTo>
                    <a:pt x="10224" y="71833"/>
                  </a:lnTo>
                  <a:lnTo>
                    <a:pt x="9654" y="71438"/>
                  </a:lnTo>
                  <a:lnTo>
                    <a:pt x="6538" y="67928"/>
                  </a:lnTo>
                  <a:lnTo>
                    <a:pt x="4915" y="65953"/>
                  </a:lnTo>
                  <a:lnTo>
                    <a:pt x="4037" y="64724"/>
                  </a:lnTo>
                  <a:lnTo>
                    <a:pt x="2677" y="62618"/>
                  </a:lnTo>
                  <a:lnTo>
                    <a:pt x="351" y="59415"/>
                  </a:lnTo>
                  <a:lnTo>
                    <a:pt x="614" y="57572"/>
                  </a:lnTo>
                  <a:lnTo>
                    <a:pt x="878" y="54851"/>
                  </a:lnTo>
                  <a:lnTo>
                    <a:pt x="1185" y="52394"/>
                  </a:lnTo>
                  <a:lnTo>
                    <a:pt x="1931" y="50990"/>
                  </a:lnTo>
                  <a:lnTo>
                    <a:pt x="4037" y="47611"/>
                  </a:lnTo>
                  <a:lnTo>
                    <a:pt x="4037" y="47567"/>
                  </a:lnTo>
                  <a:lnTo>
                    <a:pt x="4915" y="43837"/>
                  </a:lnTo>
                  <a:lnTo>
                    <a:pt x="5573" y="40546"/>
                  </a:lnTo>
                  <a:lnTo>
                    <a:pt x="6056" y="37431"/>
                  </a:lnTo>
                  <a:lnTo>
                    <a:pt x="6494" y="33920"/>
                  </a:lnTo>
                  <a:lnTo>
                    <a:pt x="7109" y="29050"/>
                  </a:lnTo>
                  <a:lnTo>
                    <a:pt x="7504" y="26987"/>
                  </a:lnTo>
                  <a:lnTo>
                    <a:pt x="8908" y="25057"/>
                  </a:lnTo>
                  <a:lnTo>
                    <a:pt x="9829" y="23740"/>
                  </a:lnTo>
                  <a:lnTo>
                    <a:pt x="10751" y="22424"/>
                  </a:lnTo>
                  <a:lnTo>
                    <a:pt x="12462" y="19747"/>
                  </a:lnTo>
                  <a:lnTo>
                    <a:pt x="14086" y="17290"/>
                  </a:lnTo>
                  <a:lnTo>
                    <a:pt x="14919" y="16061"/>
                  </a:lnTo>
                  <a:lnTo>
                    <a:pt x="15797" y="14833"/>
                  </a:lnTo>
                  <a:lnTo>
                    <a:pt x="16894" y="13604"/>
                  </a:lnTo>
                  <a:lnTo>
                    <a:pt x="19834" y="11717"/>
                  </a:lnTo>
                  <a:lnTo>
                    <a:pt x="19878" y="11717"/>
                  </a:lnTo>
                  <a:lnTo>
                    <a:pt x="21194" y="10664"/>
                  </a:lnTo>
                  <a:lnTo>
                    <a:pt x="23476" y="8777"/>
                  </a:lnTo>
                  <a:lnTo>
                    <a:pt x="26197" y="6583"/>
                  </a:lnTo>
                  <a:lnTo>
                    <a:pt x="30234" y="3336"/>
                  </a:lnTo>
                  <a:lnTo>
                    <a:pt x="34139" y="308"/>
                  </a:lnTo>
                  <a:lnTo>
                    <a:pt x="34183" y="264"/>
                  </a:lnTo>
                  <a:lnTo>
                    <a:pt x="34183" y="176"/>
                  </a:lnTo>
                  <a:lnTo>
                    <a:pt x="34183" y="133"/>
                  </a:lnTo>
                  <a:lnTo>
                    <a:pt x="34183" y="45"/>
                  </a:lnTo>
                  <a:lnTo>
                    <a:pt x="3409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53" name="Google Shape;14953;p408"/>
            <p:cNvSpPr/>
            <p:nvPr/>
          </p:nvSpPr>
          <p:spPr>
            <a:xfrm>
              <a:off x="1524900" y="2786725"/>
              <a:ext cx="862275" cy="1885775"/>
            </a:xfrm>
            <a:custGeom>
              <a:avLst/>
              <a:gdLst/>
              <a:ahLst/>
              <a:cxnLst/>
              <a:rect l="l" t="t" r="r" b="b"/>
              <a:pathLst>
                <a:path w="34491" h="75431" extrusionOk="0">
                  <a:moveTo>
                    <a:pt x="34272" y="1"/>
                  </a:moveTo>
                  <a:lnTo>
                    <a:pt x="34184" y="45"/>
                  </a:lnTo>
                  <a:lnTo>
                    <a:pt x="31288" y="2239"/>
                  </a:lnTo>
                  <a:lnTo>
                    <a:pt x="22555" y="9259"/>
                  </a:lnTo>
                  <a:lnTo>
                    <a:pt x="19835" y="11410"/>
                  </a:lnTo>
                  <a:lnTo>
                    <a:pt x="17509" y="12507"/>
                  </a:lnTo>
                  <a:lnTo>
                    <a:pt x="16939" y="12770"/>
                  </a:lnTo>
                  <a:lnTo>
                    <a:pt x="16456" y="13121"/>
                  </a:lnTo>
                  <a:lnTo>
                    <a:pt x="15929" y="13516"/>
                  </a:lnTo>
                  <a:lnTo>
                    <a:pt x="15447" y="13911"/>
                  </a:lnTo>
                  <a:lnTo>
                    <a:pt x="14964" y="14350"/>
                  </a:lnTo>
                  <a:lnTo>
                    <a:pt x="14481" y="14832"/>
                  </a:lnTo>
                  <a:lnTo>
                    <a:pt x="13560" y="15885"/>
                  </a:lnTo>
                  <a:lnTo>
                    <a:pt x="12726" y="17026"/>
                  </a:lnTo>
                  <a:lnTo>
                    <a:pt x="11892" y="18211"/>
                  </a:lnTo>
                  <a:lnTo>
                    <a:pt x="11059" y="19440"/>
                  </a:lnTo>
                  <a:lnTo>
                    <a:pt x="10269" y="20712"/>
                  </a:lnTo>
                  <a:lnTo>
                    <a:pt x="9479" y="21941"/>
                  </a:lnTo>
                  <a:lnTo>
                    <a:pt x="8733" y="23082"/>
                  </a:lnTo>
                  <a:lnTo>
                    <a:pt x="7943" y="24179"/>
                  </a:lnTo>
                  <a:lnTo>
                    <a:pt x="7197" y="25188"/>
                  </a:lnTo>
                  <a:lnTo>
                    <a:pt x="7153" y="25232"/>
                  </a:lnTo>
                  <a:lnTo>
                    <a:pt x="6846" y="26197"/>
                  </a:lnTo>
                  <a:lnTo>
                    <a:pt x="6846" y="26285"/>
                  </a:lnTo>
                  <a:lnTo>
                    <a:pt x="7022" y="27514"/>
                  </a:lnTo>
                  <a:lnTo>
                    <a:pt x="6320" y="33832"/>
                  </a:lnTo>
                  <a:lnTo>
                    <a:pt x="5837" y="37606"/>
                  </a:lnTo>
                  <a:lnTo>
                    <a:pt x="5398" y="40853"/>
                  </a:lnTo>
                  <a:lnTo>
                    <a:pt x="5047" y="42960"/>
                  </a:lnTo>
                  <a:lnTo>
                    <a:pt x="3950" y="47523"/>
                  </a:lnTo>
                  <a:lnTo>
                    <a:pt x="3424" y="49673"/>
                  </a:lnTo>
                  <a:lnTo>
                    <a:pt x="1712" y="52964"/>
                  </a:lnTo>
                  <a:lnTo>
                    <a:pt x="1712" y="53008"/>
                  </a:lnTo>
                  <a:lnTo>
                    <a:pt x="1230" y="56957"/>
                  </a:lnTo>
                  <a:lnTo>
                    <a:pt x="89" y="61302"/>
                  </a:lnTo>
                  <a:lnTo>
                    <a:pt x="89" y="61345"/>
                  </a:lnTo>
                  <a:lnTo>
                    <a:pt x="1" y="62355"/>
                  </a:lnTo>
                  <a:lnTo>
                    <a:pt x="45" y="62486"/>
                  </a:lnTo>
                  <a:lnTo>
                    <a:pt x="1844" y="64812"/>
                  </a:lnTo>
                  <a:lnTo>
                    <a:pt x="4740" y="68147"/>
                  </a:lnTo>
                  <a:lnTo>
                    <a:pt x="6144" y="69814"/>
                  </a:lnTo>
                  <a:lnTo>
                    <a:pt x="8250" y="72096"/>
                  </a:lnTo>
                  <a:lnTo>
                    <a:pt x="9830" y="73983"/>
                  </a:lnTo>
                  <a:lnTo>
                    <a:pt x="10927" y="75387"/>
                  </a:lnTo>
                  <a:lnTo>
                    <a:pt x="11015" y="75431"/>
                  </a:lnTo>
                  <a:lnTo>
                    <a:pt x="11147" y="75431"/>
                  </a:lnTo>
                  <a:lnTo>
                    <a:pt x="11366" y="75343"/>
                  </a:lnTo>
                  <a:lnTo>
                    <a:pt x="11454" y="75255"/>
                  </a:lnTo>
                  <a:lnTo>
                    <a:pt x="12463" y="73764"/>
                  </a:lnTo>
                  <a:lnTo>
                    <a:pt x="12507" y="73676"/>
                  </a:lnTo>
                  <a:lnTo>
                    <a:pt x="12507" y="73632"/>
                  </a:lnTo>
                  <a:lnTo>
                    <a:pt x="12463" y="73544"/>
                  </a:lnTo>
                  <a:lnTo>
                    <a:pt x="12419" y="73500"/>
                  </a:lnTo>
                  <a:lnTo>
                    <a:pt x="12244" y="73500"/>
                  </a:lnTo>
                  <a:lnTo>
                    <a:pt x="12200" y="73544"/>
                  </a:lnTo>
                  <a:lnTo>
                    <a:pt x="11190" y="75036"/>
                  </a:lnTo>
                  <a:lnTo>
                    <a:pt x="11147" y="75036"/>
                  </a:lnTo>
                  <a:lnTo>
                    <a:pt x="10093" y="73764"/>
                  </a:lnTo>
                  <a:lnTo>
                    <a:pt x="8514" y="71877"/>
                  </a:lnTo>
                  <a:lnTo>
                    <a:pt x="6407" y="69551"/>
                  </a:lnTo>
                  <a:lnTo>
                    <a:pt x="2151" y="64549"/>
                  </a:lnTo>
                  <a:lnTo>
                    <a:pt x="396" y="62311"/>
                  </a:lnTo>
                  <a:lnTo>
                    <a:pt x="440" y="61389"/>
                  </a:lnTo>
                  <a:lnTo>
                    <a:pt x="1581" y="57001"/>
                  </a:lnTo>
                  <a:lnTo>
                    <a:pt x="2063" y="53096"/>
                  </a:lnTo>
                  <a:lnTo>
                    <a:pt x="3775" y="49805"/>
                  </a:lnTo>
                  <a:lnTo>
                    <a:pt x="3775" y="49761"/>
                  </a:lnTo>
                  <a:lnTo>
                    <a:pt x="4301" y="47567"/>
                  </a:lnTo>
                  <a:lnTo>
                    <a:pt x="5398" y="43047"/>
                  </a:lnTo>
                  <a:lnTo>
                    <a:pt x="5749" y="40897"/>
                  </a:lnTo>
                  <a:lnTo>
                    <a:pt x="6188" y="37650"/>
                  </a:lnTo>
                  <a:lnTo>
                    <a:pt x="6671" y="33876"/>
                  </a:lnTo>
                  <a:lnTo>
                    <a:pt x="7373" y="27514"/>
                  </a:lnTo>
                  <a:lnTo>
                    <a:pt x="7373" y="27470"/>
                  </a:lnTo>
                  <a:lnTo>
                    <a:pt x="7197" y="26285"/>
                  </a:lnTo>
                  <a:lnTo>
                    <a:pt x="7461" y="25364"/>
                  </a:lnTo>
                  <a:lnTo>
                    <a:pt x="8250" y="24398"/>
                  </a:lnTo>
                  <a:lnTo>
                    <a:pt x="9040" y="23301"/>
                  </a:lnTo>
                  <a:lnTo>
                    <a:pt x="9786" y="22116"/>
                  </a:lnTo>
                  <a:lnTo>
                    <a:pt x="10576" y="20888"/>
                  </a:lnTo>
                  <a:lnTo>
                    <a:pt x="12156" y="18430"/>
                  </a:lnTo>
                  <a:lnTo>
                    <a:pt x="12989" y="17246"/>
                  </a:lnTo>
                  <a:lnTo>
                    <a:pt x="13823" y="16149"/>
                  </a:lnTo>
                  <a:lnTo>
                    <a:pt x="14701" y="15096"/>
                  </a:lnTo>
                  <a:lnTo>
                    <a:pt x="15184" y="14613"/>
                  </a:lnTo>
                  <a:lnTo>
                    <a:pt x="15622" y="14174"/>
                  </a:lnTo>
                  <a:lnTo>
                    <a:pt x="16105" y="13779"/>
                  </a:lnTo>
                  <a:lnTo>
                    <a:pt x="16632" y="13428"/>
                  </a:lnTo>
                  <a:lnTo>
                    <a:pt x="17114" y="13121"/>
                  </a:lnTo>
                  <a:lnTo>
                    <a:pt x="17641" y="12814"/>
                  </a:lnTo>
                  <a:lnTo>
                    <a:pt x="20010" y="11717"/>
                  </a:lnTo>
                  <a:lnTo>
                    <a:pt x="20054" y="11673"/>
                  </a:lnTo>
                  <a:lnTo>
                    <a:pt x="22775" y="9523"/>
                  </a:lnTo>
                  <a:lnTo>
                    <a:pt x="27865" y="5442"/>
                  </a:lnTo>
                  <a:lnTo>
                    <a:pt x="31507" y="2502"/>
                  </a:lnTo>
                  <a:lnTo>
                    <a:pt x="34403" y="308"/>
                  </a:lnTo>
                  <a:lnTo>
                    <a:pt x="34447" y="264"/>
                  </a:lnTo>
                  <a:lnTo>
                    <a:pt x="34491" y="176"/>
                  </a:lnTo>
                  <a:lnTo>
                    <a:pt x="34491" y="132"/>
                  </a:lnTo>
                  <a:lnTo>
                    <a:pt x="34447" y="45"/>
                  </a:lnTo>
                  <a:lnTo>
                    <a:pt x="3440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54" name="Google Shape;14954;p408"/>
            <p:cNvSpPr/>
            <p:nvPr/>
          </p:nvSpPr>
          <p:spPr>
            <a:xfrm>
              <a:off x="2067925" y="3861800"/>
              <a:ext cx="110825" cy="71325"/>
            </a:xfrm>
            <a:custGeom>
              <a:avLst/>
              <a:gdLst/>
              <a:ahLst/>
              <a:cxnLst/>
              <a:rect l="l" t="t" r="r" b="b"/>
              <a:pathLst>
                <a:path w="4433" h="2853" extrusionOk="0">
                  <a:moveTo>
                    <a:pt x="3116" y="351"/>
                  </a:moveTo>
                  <a:lnTo>
                    <a:pt x="3555" y="615"/>
                  </a:lnTo>
                  <a:lnTo>
                    <a:pt x="4082" y="1405"/>
                  </a:lnTo>
                  <a:lnTo>
                    <a:pt x="4038" y="2151"/>
                  </a:lnTo>
                  <a:lnTo>
                    <a:pt x="3862" y="2326"/>
                  </a:lnTo>
                  <a:lnTo>
                    <a:pt x="3511" y="2502"/>
                  </a:lnTo>
                  <a:lnTo>
                    <a:pt x="2370" y="2414"/>
                  </a:lnTo>
                  <a:lnTo>
                    <a:pt x="747" y="1887"/>
                  </a:lnTo>
                  <a:lnTo>
                    <a:pt x="352" y="1492"/>
                  </a:lnTo>
                  <a:lnTo>
                    <a:pt x="352" y="1448"/>
                  </a:lnTo>
                  <a:lnTo>
                    <a:pt x="659" y="1229"/>
                  </a:lnTo>
                  <a:lnTo>
                    <a:pt x="2107" y="439"/>
                  </a:lnTo>
                  <a:lnTo>
                    <a:pt x="3116" y="351"/>
                  </a:lnTo>
                  <a:close/>
                  <a:moveTo>
                    <a:pt x="3160" y="0"/>
                  </a:moveTo>
                  <a:lnTo>
                    <a:pt x="2063" y="88"/>
                  </a:lnTo>
                  <a:lnTo>
                    <a:pt x="1975" y="88"/>
                  </a:lnTo>
                  <a:lnTo>
                    <a:pt x="483" y="922"/>
                  </a:lnTo>
                  <a:lnTo>
                    <a:pt x="440" y="966"/>
                  </a:lnTo>
                  <a:lnTo>
                    <a:pt x="88" y="1229"/>
                  </a:lnTo>
                  <a:lnTo>
                    <a:pt x="45" y="1317"/>
                  </a:lnTo>
                  <a:lnTo>
                    <a:pt x="1" y="1361"/>
                  </a:lnTo>
                  <a:lnTo>
                    <a:pt x="1" y="1580"/>
                  </a:lnTo>
                  <a:lnTo>
                    <a:pt x="88" y="1712"/>
                  </a:lnTo>
                  <a:lnTo>
                    <a:pt x="527" y="2151"/>
                  </a:lnTo>
                  <a:lnTo>
                    <a:pt x="615" y="2194"/>
                  </a:lnTo>
                  <a:lnTo>
                    <a:pt x="2283" y="2765"/>
                  </a:lnTo>
                  <a:lnTo>
                    <a:pt x="2326" y="2765"/>
                  </a:lnTo>
                  <a:lnTo>
                    <a:pt x="3555" y="2853"/>
                  </a:lnTo>
                  <a:lnTo>
                    <a:pt x="3599" y="2853"/>
                  </a:lnTo>
                  <a:lnTo>
                    <a:pt x="4038" y="2633"/>
                  </a:lnTo>
                  <a:lnTo>
                    <a:pt x="4082" y="2589"/>
                  </a:lnTo>
                  <a:lnTo>
                    <a:pt x="4345" y="2326"/>
                  </a:lnTo>
                  <a:lnTo>
                    <a:pt x="4389" y="2238"/>
                  </a:lnTo>
                  <a:lnTo>
                    <a:pt x="4433" y="1361"/>
                  </a:lnTo>
                  <a:lnTo>
                    <a:pt x="4389" y="1273"/>
                  </a:lnTo>
                  <a:lnTo>
                    <a:pt x="3818" y="351"/>
                  </a:lnTo>
                  <a:lnTo>
                    <a:pt x="3731" y="308"/>
                  </a:lnTo>
                  <a:lnTo>
                    <a:pt x="3248" y="44"/>
                  </a:lnTo>
                  <a:lnTo>
                    <a:pt x="316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55" name="Google Shape;14955;p408"/>
            <p:cNvSpPr/>
            <p:nvPr/>
          </p:nvSpPr>
          <p:spPr>
            <a:xfrm>
              <a:off x="2024050" y="3843150"/>
              <a:ext cx="172250" cy="154700"/>
            </a:xfrm>
            <a:custGeom>
              <a:avLst/>
              <a:gdLst/>
              <a:ahLst/>
              <a:cxnLst/>
              <a:rect l="l" t="t" r="r" b="b"/>
              <a:pathLst>
                <a:path w="6890" h="6188" extrusionOk="0">
                  <a:moveTo>
                    <a:pt x="4915" y="395"/>
                  </a:moveTo>
                  <a:lnTo>
                    <a:pt x="5705" y="703"/>
                  </a:lnTo>
                  <a:lnTo>
                    <a:pt x="5924" y="966"/>
                  </a:lnTo>
                  <a:lnTo>
                    <a:pt x="6495" y="2589"/>
                  </a:lnTo>
                  <a:lnTo>
                    <a:pt x="6539" y="5793"/>
                  </a:lnTo>
                  <a:lnTo>
                    <a:pt x="6495" y="5837"/>
                  </a:lnTo>
                  <a:lnTo>
                    <a:pt x="6144" y="5837"/>
                  </a:lnTo>
                  <a:lnTo>
                    <a:pt x="4652" y="5486"/>
                  </a:lnTo>
                  <a:lnTo>
                    <a:pt x="2589" y="4783"/>
                  </a:lnTo>
                  <a:lnTo>
                    <a:pt x="878" y="3950"/>
                  </a:lnTo>
                  <a:lnTo>
                    <a:pt x="571" y="3599"/>
                  </a:lnTo>
                  <a:lnTo>
                    <a:pt x="352" y="2853"/>
                  </a:lnTo>
                  <a:lnTo>
                    <a:pt x="571" y="2414"/>
                  </a:lnTo>
                  <a:lnTo>
                    <a:pt x="966" y="1975"/>
                  </a:lnTo>
                  <a:lnTo>
                    <a:pt x="2677" y="1054"/>
                  </a:lnTo>
                  <a:lnTo>
                    <a:pt x="4125" y="395"/>
                  </a:lnTo>
                  <a:close/>
                  <a:moveTo>
                    <a:pt x="4915" y="0"/>
                  </a:moveTo>
                  <a:lnTo>
                    <a:pt x="4081" y="44"/>
                  </a:lnTo>
                  <a:lnTo>
                    <a:pt x="3994" y="44"/>
                  </a:lnTo>
                  <a:lnTo>
                    <a:pt x="2502" y="746"/>
                  </a:lnTo>
                  <a:lnTo>
                    <a:pt x="746" y="1712"/>
                  </a:lnTo>
                  <a:lnTo>
                    <a:pt x="703" y="1712"/>
                  </a:lnTo>
                  <a:lnTo>
                    <a:pt x="264" y="2194"/>
                  </a:lnTo>
                  <a:lnTo>
                    <a:pt x="264" y="2238"/>
                  </a:lnTo>
                  <a:lnTo>
                    <a:pt x="1" y="2765"/>
                  </a:lnTo>
                  <a:lnTo>
                    <a:pt x="1" y="2897"/>
                  </a:lnTo>
                  <a:lnTo>
                    <a:pt x="220" y="3730"/>
                  </a:lnTo>
                  <a:lnTo>
                    <a:pt x="264" y="3818"/>
                  </a:lnTo>
                  <a:lnTo>
                    <a:pt x="659" y="4213"/>
                  </a:lnTo>
                  <a:lnTo>
                    <a:pt x="703" y="4257"/>
                  </a:lnTo>
                  <a:lnTo>
                    <a:pt x="2458" y="5091"/>
                  </a:lnTo>
                  <a:lnTo>
                    <a:pt x="4564" y="5837"/>
                  </a:lnTo>
                  <a:lnTo>
                    <a:pt x="6100" y="6188"/>
                  </a:lnTo>
                  <a:lnTo>
                    <a:pt x="6626" y="6188"/>
                  </a:lnTo>
                  <a:lnTo>
                    <a:pt x="6802" y="6056"/>
                  </a:lnTo>
                  <a:lnTo>
                    <a:pt x="6890" y="6012"/>
                  </a:lnTo>
                  <a:lnTo>
                    <a:pt x="6890" y="5924"/>
                  </a:lnTo>
                  <a:lnTo>
                    <a:pt x="6846" y="2546"/>
                  </a:lnTo>
                  <a:lnTo>
                    <a:pt x="6802" y="2502"/>
                  </a:lnTo>
                  <a:lnTo>
                    <a:pt x="6232" y="834"/>
                  </a:lnTo>
                  <a:lnTo>
                    <a:pt x="6232" y="746"/>
                  </a:lnTo>
                  <a:lnTo>
                    <a:pt x="5968" y="483"/>
                  </a:lnTo>
                  <a:lnTo>
                    <a:pt x="5880" y="395"/>
                  </a:lnTo>
                  <a:lnTo>
                    <a:pt x="5003" y="44"/>
                  </a:lnTo>
                  <a:lnTo>
                    <a:pt x="491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56" name="Google Shape;14956;p408"/>
            <p:cNvSpPr/>
            <p:nvPr/>
          </p:nvSpPr>
          <p:spPr>
            <a:xfrm>
              <a:off x="1979075" y="3826700"/>
              <a:ext cx="240275" cy="215025"/>
            </a:xfrm>
            <a:custGeom>
              <a:avLst/>
              <a:gdLst/>
              <a:ahLst/>
              <a:cxnLst/>
              <a:rect l="l" t="t" r="r" b="b"/>
              <a:pathLst>
                <a:path w="9611" h="8601" extrusionOk="0">
                  <a:moveTo>
                    <a:pt x="6714" y="351"/>
                  </a:moveTo>
                  <a:lnTo>
                    <a:pt x="7855" y="702"/>
                  </a:lnTo>
                  <a:lnTo>
                    <a:pt x="8206" y="966"/>
                  </a:lnTo>
                  <a:lnTo>
                    <a:pt x="8864" y="3028"/>
                  </a:lnTo>
                  <a:lnTo>
                    <a:pt x="9259" y="6495"/>
                  </a:lnTo>
                  <a:lnTo>
                    <a:pt x="8952" y="7592"/>
                  </a:lnTo>
                  <a:lnTo>
                    <a:pt x="8645" y="8250"/>
                  </a:lnTo>
                  <a:lnTo>
                    <a:pt x="7987" y="8162"/>
                  </a:lnTo>
                  <a:lnTo>
                    <a:pt x="1054" y="6451"/>
                  </a:lnTo>
                  <a:lnTo>
                    <a:pt x="483" y="6144"/>
                  </a:lnTo>
                  <a:lnTo>
                    <a:pt x="395" y="5924"/>
                  </a:lnTo>
                  <a:lnTo>
                    <a:pt x="1931" y="2633"/>
                  </a:lnTo>
                  <a:lnTo>
                    <a:pt x="2545" y="2019"/>
                  </a:lnTo>
                  <a:lnTo>
                    <a:pt x="4432" y="1010"/>
                  </a:lnTo>
                  <a:lnTo>
                    <a:pt x="5837" y="395"/>
                  </a:lnTo>
                  <a:lnTo>
                    <a:pt x="6714" y="351"/>
                  </a:lnTo>
                  <a:close/>
                  <a:moveTo>
                    <a:pt x="6714" y="0"/>
                  </a:moveTo>
                  <a:lnTo>
                    <a:pt x="5793" y="44"/>
                  </a:lnTo>
                  <a:lnTo>
                    <a:pt x="5749" y="44"/>
                  </a:lnTo>
                  <a:lnTo>
                    <a:pt x="4301" y="658"/>
                  </a:lnTo>
                  <a:lnTo>
                    <a:pt x="2370" y="1712"/>
                  </a:lnTo>
                  <a:lnTo>
                    <a:pt x="2326" y="1755"/>
                  </a:lnTo>
                  <a:lnTo>
                    <a:pt x="1668" y="2414"/>
                  </a:lnTo>
                  <a:lnTo>
                    <a:pt x="1624" y="2458"/>
                  </a:lnTo>
                  <a:lnTo>
                    <a:pt x="44" y="5880"/>
                  </a:lnTo>
                  <a:lnTo>
                    <a:pt x="0" y="5924"/>
                  </a:lnTo>
                  <a:lnTo>
                    <a:pt x="44" y="6012"/>
                  </a:lnTo>
                  <a:lnTo>
                    <a:pt x="176" y="6319"/>
                  </a:lnTo>
                  <a:lnTo>
                    <a:pt x="264" y="6407"/>
                  </a:lnTo>
                  <a:lnTo>
                    <a:pt x="922" y="6758"/>
                  </a:lnTo>
                  <a:lnTo>
                    <a:pt x="966" y="6802"/>
                  </a:lnTo>
                  <a:lnTo>
                    <a:pt x="5793" y="7986"/>
                  </a:lnTo>
                  <a:lnTo>
                    <a:pt x="7899" y="8513"/>
                  </a:lnTo>
                  <a:lnTo>
                    <a:pt x="7943" y="8513"/>
                  </a:lnTo>
                  <a:lnTo>
                    <a:pt x="8733" y="8601"/>
                  </a:lnTo>
                  <a:lnTo>
                    <a:pt x="8864" y="8601"/>
                  </a:lnTo>
                  <a:lnTo>
                    <a:pt x="8908" y="8513"/>
                  </a:lnTo>
                  <a:lnTo>
                    <a:pt x="9303" y="7723"/>
                  </a:lnTo>
                  <a:lnTo>
                    <a:pt x="9610" y="6538"/>
                  </a:lnTo>
                  <a:lnTo>
                    <a:pt x="9610" y="6495"/>
                  </a:lnTo>
                  <a:lnTo>
                    <a:pt x="9215" y="2984"/>
                  </a:lnTo>
                  <a:lnTo>
                    <a:pt x="9215" y="2940"/>
                  </a:lnTo>
                  <a:lnTo>
                    <a:pt x="8513" y="834"/>
                  </a:lnTo>
                  <a:lnTo>
                    <a:pt x="8469" y="746"/>
                  </a:lnTo>
                  <a:lnTo>
                    <a:pt x="8031" y="395"/>
                  </a:lnTo>
                  <a:lnTo>
                    <a:pt x="7987" y="395"/>
                  </a:lnTo>
                  <a:lnTo>
                    <a:pt x="680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57" name="Google Shape;14957;p408"/>
            <p:cNvSpPr/>
            <p:nvPr/>
          </p:nvSpPr>
          <p:spPr>
            <a:xfrm>
              <a:off x="1923125" y="3808050"/>
              <a:ext cx="342300" cy="295125"/>
            </a:xfrm>
            <a:custGeom>
              <a:avLst/>
              <a:gdLst/>
              <a:ahLst/>
              <a:cxnLst/>
              <a:rect l="l" t="t" r="r" b="b"/>
              <a:pathLst>
                <a:path w="13692" h="11805" extrusionOk="0">
                  <a:moveTo>
                    <a:pt x="8952" y="351"/>
                  </a:moveTo>
                  <a:lnTo>
                    <a:pt x="10883" y="1097"/>
                  </a:lnTo>
                  <a:lnTo>
                    <a:pt x="11848" y="4213"/>
                  </a:lnTo>
                  <a:lnTo>
                    <a:pt x="12463" y="8162"/>
                  </a:lnTo>
                  <a:lnTo>
                    <a:pt x="12463" y="8206"/>
                  </a:lnTo>
                  <a:lnTo>
                    <a:pt x="13340" y="9478"/>
                  </a:lnTo>
                  <a:lnTo>
                    <a:pt x="13340" y="9917"/>
                  </a:lnTo>
                  <a:lnTo>
                    <a:pt x="12901" y="10400"/>
                  </a:lnTo>
                  <a:lnTo>
                    <a:pt x="11497" y="11146"/>
                  </a:lnTo>
                  <a:lnTo>
                    <a:pt x="10444" y="11453"/>
                  </a:lnTo>
                  <a:lnTo>
                    <a:pt x="8382" y="10663"/>
                  </a:lnTo>
                  <a:lnTo>
                    <a:pt x="8382" y="10619"/>
                  </a:lnTo>
                  <a:lnTo>
                    <a:pt x="5003" y="9829"/>
                  </a:lnTo>
                  <a:lnTo>
                    <a:pt x="1536" y="9303"/>
                  </a:lnTo>
                  <a:lnTo>
                    <a:pt x="352" y="8952"/>
                  </a:lnTo>
                  <a:lnTo>
                    <a:pt x="352" y="8689"/>
                  </a:lnTo>
                  <a:lnTo>
                    <a:pt x="571" y="8118"/>
                  </a:lnTo>
                  <a:lnTo>
                    <a:pt x="1668" y="6582"/>
                  </a:lnTo>
                  <a:lnTo>
                    <a:pt x="3028" y="4388"/>
                  </a:lnTo>
                  <a:lnTo>
                    <a:pt x="3994" y="2589"/>
                  </a:lnTo>
                  <a:lnTo>
                    <a:pt x="5310" y="1712"/>
                  </a:lnTo>
                  <a:lnTo>
                    <a:pt x="8162" y="351"/>
                  </a:lnTo>
                  <a:close/>
                  <a:moveTo>
                    <a:pt x="8075" y="0"/>
                  </a:moveTo>
                  <a:lnTo>
                    <a:pt x="5178" y="1404"/>
                  </a:lnTo>
                  <a:lnTo>
                    <a:pt x="5135" y="1404"/>
                  </a:lnTo>
                  <a:lnTo>
                    <a:pt x="3774" y="2326"/>
                  </a:lnTo>
                  <a:lnTo>
                    <a:pt x="3686" y="2370"/>
                  </a:lnTo>
                  <a:lnTo>
                    <a:pt x="2721" y="4213"/>
                  </a:lnTo>
                  <a:lnTo>
                    <a:pt x="1361" y="6407"/>
                  </a:lnTo>
                  <a:lnTo>
                    <a:pt x="264" y="7943"/>
                  </a:lnTo>
                  <a:lnTo>
                    <a:pt x="264" y="7987"/>
                  </a:lnTo>
                  <a:lnTo>
                    <a:pt x="44" y="8557"/>
                  </a:lnTo>
                  <a:lnTo>
                    <a:pt x="0" y="8601"/>
                  </a:lnTo>
                  <a:lnTo>
                    <a:pt x="0" y="9084"/>
                  </a:lnTo>
                  <a:lnTo>
                    <a:pt x="0" y="9171"/>
                  </a:lnTo>
                  <a:lnTo>
                    <a:pt x="88" y="9259"/>
                  </a:lnTo>
                  <a:lnTo>
                    <a:pt x="1449" y="9610"/>
                  </a:lnTo>
                  <a:lnTo>
                    <a:pt x="1492" y="9610"/>
                  </a:lnTo>
                  <a:lnTo>
                    <a:pt x="4959" y="10181"/>
                  </a:lnTo>
                  <a:lnTo>
                    <a:pt x="8294" y="10970"/>
                  </a:lnTo>
                  <a:lnTo>
                    <a:pt x="10400" y="11804"/>
                  </a:lnTo>
                  <a:lnTo>
                    <a:pt x="10488" y="11804"/>
                  </a:lnTo>
                  <a:lnTo>
                    <a:pt x="11585" y="11453"/>
                  </a:lnTo>
                  <a:lnTo>
                    <a:pt x="11629" y="11453"/>
                  </a:lnTo>
                  <a:lnTo>
                    <a:pt x="13121" y="10707"/>
                  </a:lnTo>
                  <a:lnTo>
                    <a:pt x="13165" y="10663"/>
                  </a:lnTo>
                  <a:lnTo>
                    <a:pt x="13647" y="10093"/>
                  </a:lnTo>
                  <a:lnTo>
                    <a:pt x="13691" y="10005"/>
                  </a:lnTo>
                  <a:lnTo>
                    <a:pt x="13691" y="9391"/>
                  </a:lnTo>
                  <a:lnTo>
                    <a:pt x="13647" y="9303"/>
                  </a:lnTo>
                  <a:lnTo>
                    <a:pt x="12770" y="8030"/>
                  </a:lnTo>
                  <a:lnTo>
                    <a:pt x="12155" y="4125"/>
                  </a:lnTo>
                  <a:lnTo>
                    <a:pt x="11190" y="922"/>
                  </a:lnTo>
                  <a:lnTo>
                    <a:pt x="11190" y="878"/>
                  </a:lnTo>
                  <a:lnTo>
                    <a:pt x="11102" y="834"/>
                  </a:lnTo>
                  <a:lnTo>
                    <a:pt x="904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58" name="Google Shape;14958;p408"/>
            <p:cNvSpPr/>
            <p:nvPr/>
          </p:nvSpPr>
          <p:spPr>
            <a:xfrm>
              <a:off x="1712500" y="4127275"/>
              <a:ext cx="79000" cy="51575"/>
            </a:xfrm>
            <a:custGeom>
              <a:avLst/>
              <a:gdLst/>
              <a:ahLst/>
              <a:cxnLst/>
              <a:rect l="l" t="t" r="r" b="b"/>
              <a:pathLst>
                <a:path w="3160" h="2063" extrusionOk="0">
                  <a:moveTo>
                    <a:pt x="1931" y="352"/>
                  </a:moveTo>
                  <a:lnTo>
                    <a:pt x="2502" y="527"/>
                  </a:lnTo>
                  <a:lnTo>
                    <a:pt x="2677" y="703"/>
                  </a:lnTo>
                  <a:lnTo>
                    <a:pt x="2546" y="790"/>
                  </a:lnTo>
                  <a:lnTo>
                    <a:pt x="1492" y="1317"/>
                  </a:lnTo>
                  <a:lnTo>
                    <a:pt x="351" y="1624"/>
                  </a:lnTo>
                  <a:lnTo>
                    <a:pt x="746" y="1010"/>
                  </a:lnTo>
                  <a:lnTo>
                    <a:pt x="1317" y="439"/>
                  </a:lnTo>
                  <a:lnTo>
                    <a:pt x="1931" y="352"/>
                  </a:lnTo>
                  <a:close/>
                  <a:moveTo>
                    <a:pt x="1931" y="0"/>
                  </a:moveTo>
                  <a:lnTo>
                    <a:pt x="1185" y="132"/>
                  </a:lnTo>
                  <a:lnTo>
                    <a:pt x="1097" y="176"/>
                  </a:lnTo>
                  <a:lnTo>
                    <a:pt x="483" y="790"/>
                  </a:lnTo>
                  <a:lnTo>
                    <a:pt x="44" y="1449"/>
                  </a:lnTo>
                  <a:lnTo>
                    <a:pt x="44" y="1536"/>
                  </a:lnTo>
                  <a:lnTo>
                    <a:pt x="0" y="1843"/>
                  </a:lnTo>
                  <a:lnTo>
                    <a:pt x="0" y="1931"/>
                  </a:lnTo>
                  <a:lnTo>
                    <a:pt x="44" y="2019"/>
                  </a:lnTo>
                  <a:lnTo>
                    <a:pt x="176" y="2063"/>
                  </a:lnTo>
                  <a:lnTo>
                    <a:pt x="220" y="2019"/>
                  </a:lnTo>
                  <a:lnTo>
                    <a:pt x="1580" y="1668"/>
                  </a:lnTo>
                  <a:lnTo>
                    <a:pt x="1624" y="1668"/>
                  </a:lnTo>
                  <a:lnTo>
                    <a:pt x="2677" y="1097"/>
                  </a:lnTo>
                  <a:lnTo>
                    <a:pt x="3072" y="878"/>
                  </a:lnTo>
                  <a:lnTo>
                    <a:pt x="3116" y="834"/>
                  </a:lnTo>
                  <a:lnTo>
                    <a:pt x="3160" y="746"/>
                  </a:lnTo>
                  <a:lnTo>
                    <a:pt x="3160" y="659"/>
                  </a:lnTo>
                  <a:lnTo>
                    <a:pt x="3116" y="615"/>
                  </a:lnTo>
                  <a:lnTo>
                    <a:pt x="2721" y="264"/>
                  </a:lnTo>
                  <a:lnTo>
                    <a:pt x="2633" y="220"/>
                  </a:lnTo>
                  <a:lnTo>
                    <a:pt x="201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59" name="Google Shape;14959;p408"/>
            <p:cNvSpPr/>
            <p:nvPr/>
          </p:nvSpPr>
          <p:spPr>
            <a:xfrm>
              <a:off x="2405800" y="1437400"/>
              <a:ext cx="928100" cy="1383375"/>
            </a:xfrm>
            <a:custGeom>
              <a:avLst/>
              <a:gdLst/>
              <a:ahLst/>
              <a:cxnLst/>
              <a:rect l="l" t="t" r="r" b="b"/>
              <a:pathLst>
                <a:path w="37124" h="55335" extrusionOk="0">
                  <a:moveTo>
                    <a:pt x="36773" y="1"/>
                  </a:moveTo>
                  <a:lnTo>
                    <a:pt x="36685" y="45"/>
                  </a:lnTo>
                  <a:lnTo>
                    <a:pt x="36641" y="89"/>
                  </a:lnTo>
                  <a:lnTo>
                    <a:pt x="36597" y="133"/>
                  </a:lnTo>
                  <a:lnTo>
                    <a:pt x="36597" y="220"/>
                  </a:lnTo>
                  <a:lnTo>
                    <a:pt x="36641" y="264"/>
                  </a:lnTo>
                  <a:lnTo>
                    <a:pt x="36685" y="396"/>
                  </a:lnTo>
                  <a:lnTo>
                    <a:pt x="36773" y="1361"/>
                  </a:lnTo>
                  <a:lnTo>
                    <a:pt x="36773" y="3204"/>
                  </a:lnTo>
                  <a:lnTo>
                    <a:pt x="36071" y="4916"/>
                  </a:lnTo>
                  <a:lnTo>
                    <a:pt x="36071" y="4959"/>
                  </a:lnTo>
                  <a:lnTo>
                    <a:pt x="35281" y="7856"/>
                  </a:lnTo>
                  <a:lnTo>
                    <a:pt x="34667" y="9962"/>
                  </a:lnTo>
                  <a:lnTo>
                    <a:pt x="34008" y="11980"/>
                  </a:lnTo>
                  <a:lnTo>
                    <a:pt x="32648" y="14745"/>
                  </a:lnTo>
                  <a:lnTo>
                    <a:pt x="31551" y="16851"/>
                  </a:lnTo>
                  <a:lnTo>
                    <a:pt x="30630" y="18957"/>
                  </a:lnTo>
                  <a:lnTo>
                    <a:pt x="29138" y="21634"/>
                  </a:lnTo>
                  <a:lnTo>
                    <a:pt x="27733" y="23872"/>
                  </a:lnTo>
                  <a:lnTo>
                    <a:pt x="26505" y="25803"/>
                  </a:lnTo>
                  <a:lnTo>
                    <a:pt x="25144" y="28216"/>
                  </a:lnTo>
                  <a:lnTo>
                    <a:pt x="25144" y="28260"/>
                  </a:lnTo>
                  <a:lnTo>
                    <a:pt x="24881" y="29094"/>
                  </a:lnTo>
                  <a:lnTo>
                    <a:pt x="24881" y="29137"/>
                  </a:lnTo>
                  <a:lnTo>
                    <a:pt x="24881" y="30059"/>
                  </a:lnTo>
                  <a:lnTo>
                    <a:pt x="25232" y="32736"/>
                  </a:lnTo>
                  <a:lnTo>
                    <a:pt x="25583" y="36290"/>
                  </a:lnTo>
                  <a:lnTo>
                    <a:pt x="25496" y="36422"/>
                  </a:lnTo>
                  <a:lnTo>
                    <a:pt x="23345" y="37694"/>
                  </a:lnTo>
                  <a:lnTo>
                    <a:pt x="21371" y="39098"/>
                  </a:lnTo>
                  <a:lnTo>
                    <a:pt x="21327" y="39098"/>
                  </a:lnTo>
                  <a:lnTo>
                    <a:pt x="19659" y="40590"/>
                  </a:lnTo>
                  <a:lnTo>
                    <a:pt x="16500" y="43048"/>
                  </a:lnTo>
                  <a:lnTo>
                    <a:pt x="16456" y="43091"/>
                  </a:lnTo>
                  <a:lnTo>
                    <a:pt x="14964" y="44583"/>
                  </a:lnTo>
                  <a:lnTo>
                    <a:pt x="12595" y="47085"/>
                  </a:lnTo>
                  <a:lnTo>
                    <a:pt x="10401" y="48313"/>
                  </a:lnTo>
                  <a:lnTo>
                    <a:pt x="8250" y="49147"/>
                  </a:lnTo>
                  <a:lnTo>
                    <a:pt x="8207" y="49147"/>
                  </a:lnTo>
                  <a:lnTo>
                    <a:pt x="6627" y="50156"/>
                  </a:lnTo>
                  <a:lnTo>
                    <a:pt x="89" y="55027"/>
                  </a:lnTo>
                  <a:lnTo>
                    <a:pt x="45" y="55071"/>
                  </a:lnTo>
                  <a:lnTo>
                    <a:pt x="1" y="55115"/>
                  </a:lnTo>
                  <a:lnTo>
                    <a:pt x="45" y="55202"/>
                  </a:lnTo>
                  <a:lnTo>
                    <a:pt x="45" y="55246"/>
                  </a:lnTo>
                  <a:lnTo>
                    <a:pt x="133" y="55334"/>
                  </a:lnTo>
                  <a:lnTo>
                    <a:pt x="176" y="55334"/>
                  </a:lnTo>
                  <a:lnTo>
                    <a:pt x="308" y="55290"/>
                  </a:lnTo>
                  <a:lnTo>
                    <a:pt x="6846" y="50463"/>
                  </a:lnTo>
                  <a:lnTo>
                    <a:pt x="8382" y="49454"/>
                  </a:lnTo>
                  <a:lnTo>
                    <a:pt x="10532" y="48620"/>
                  </a:lnTo>
                  <a:lnTo>
                    <a:pt x="10576" y="48620"/>
                  </a:lnTo>
                  <a:lnTo>
                    <a:pt x="12814" y="47348"/>
                  </a:lnTo>
                  <a:lnTo>
                    <a:pt x="12858" y="47348"/>
                  </a:lnTo>
                  <a:lnTo>
                    <a:pt x="15227" y="44803"/>
                  </a:lnTo>
                  <a:lnTo>
                    <a:pt x="16719" y="43355"/>
                  </a:lnTo>
                  <a:lnTo>
                    <a:pt x="19879" y="40854"/>
                  </a:lnTo>
                  <a:lnTo>
                    <a:pt x="21546" y="39362"/>
                  </a:lnTo>
                  <a:lnTo>
                    <a:pt x="23521" y="37957"/>
                  </a:lnTo>
                  <a:lnTo>
                    <a:pt x="25715" y="36729"/>
                  </a:lnTo>
                  <a:lnTo>
                    <a:pt x="25759" y="36641"/>
                  </a:lnTo>
                  <a:lnTo>
                    <a:pt x="25890" y="36422"/>
                  </a:lnTo>
                  <a:lnTo>
                    <a:pt x="25934" y="36334"/>
                  </a:lnTo>
                  <a:lnTo>
                    <a:pt x="25583" y="32692"/>
                  </a:lnTo>
                  <a:lnTo>
                    <a:pt x="25232" y="30015"/>
                  </a:lnTo>
                  <a:lnTo>
                    <a:pt x="25232" y="29181"/>
                  </a:lnTo>
                  <a:lnTo>
                    <a:pt x="25452" y="28391"/>
                  </a:lnTo>
                  <a:lnTo>
                    <a:pt x="26812" y="25978"/>
                  </a:lnTo>
                  <a:lnTo>
                    <a:pt x="29445" y="21809"/>
                  </a:lnTo>
                  <a:lnTo>
                    <a:pt x="30937" y="19133"/>
                  </a:lnTo>
                  <a:lnTo>
                    <a:pt x="30981" y="19133"/>
                  </a:lnTo>
                  <a:lnTo>
                    <a:pt x="31858" y="17026"/>
                  </a:lnTo>
                  <a:lnTo>
                    <a:pt x="32955" y="14920"/>
                  </a:lnTo>
                  <a:lnTo>
                    <a:pt x="34359" y="12112"/>
                  </a:lnTo>
                  <a:lnTo>
                    <a:pt x="35018" y="10050"/>
                  </a:lnTo>
                  <a:lnTo>
                    <a:pt x="35632" y="7943"/>
                  </a:lnTo>
                  <a:lnTo>
                    <a:pt x="36422" y="5047"/>
                  </a:lnTo>
                  <a:lnTo>
                    <a:pt x="37080" y="3292"/>
                  </a:lnTo>
                  <a:lnTo>
                    <a:pt x="37124" y="3248"/>
                  </a:lnTo>
                  <a:lnTo>
                    <a:pt x="37124" y="1361"/>
                  </a:lnTo>
                  <a:lnTo>
                    <a:pt x="37036" y="352"/>
                  </a:lnTo>
                  <a:lnTo>
                    <a:pt x="37036" y="264"/>
                  </a:lnTo>
                  <a:lnTo>
                    <a:pt x="36948" y="89"/>
                  </a:lnTo>
                  <a:lnTo>
                    <a:pt x="36904" y="45"/>
                  </a:lnTo>
                  <a:lnTo>
                    <a:pt x="3681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60" name="Google Shape;14960;p408"/>
            <p:cNvSpPr/>
            <p:nvPr/>
          </p:nvSpPr>
          <p:spPr>
            <a:xfrm>
              <a:off x="2378375" y="1436325"/>
              <a:ext cx="928100" cy="1359200"/>
            </a:xfrm>
            <a:custGeom>
              <a:avLst/>
              <a:gdLst/>
              <a:ahLst/>
              <a:cxnLst/>
              <a:rect l="l" t="t" r="r" b="b"/>
              <a:pathLst>
                <a:path w="37124" h="54368" extrusionOk="0">
                  <a:moveTo>
                    <a:pt x="36641" y="0"/>
                  </a:moveTo>
                  <a:lnTo>
                    <a:pt x="36553" y="44"/>
                  </a:lnTo>
                  <a:lnTo>
                    <a:pt x="36510" y="88"/>
                  </a:lnTo>
                  <a:lnTo>
                    <a:pt x="36510" y="132"/>
                  </a:lnTo>
                  <a:lnTo>
                    <a:pt x="36510" y="219"/>
                  </a:lnTo>
                  <a:lnTo>
                    <a:pt x="36685" y="878"/>
                  </a:lnTo>
                  <a:lnTo>
                    <a:pt x="36773" y="1316"/>
                  </a:lnTo>
                  <a:lnTo>
                    <a:pt x="36685" y="2194"/>
                  </a:lnTo>
                  <a:lnTo>
                    <a:pt x="36115" y="4169"/>
                  </a:lnTo>
                  <a:lnTo>
                    <a:pt x="35588" y="6275"/>
                  </a:lnTo>
                  <a:lnTo>
                    <a:pt x="34886" y="8776"/>
                  </a:lnTo>
                  <a:lnTo>
                    <a:pt x="34140" y="11102"/>
                  </a:lnTo>
                  <a:lnTo>
                    <a:pt x="32824" y="14042"/>
                  </a:lnTo>
                  <a:lnTo>
                    <a:pt x="31814" y="15929"/>
                  </a:lnTo>
                  <a:lnTo>
                    <a:pt x="30542" y="18693"/>
                  </a:lnTo>
                  <a:lnTo>
                    <a:pt x="29094" y="21194"/>
                  </a:lnTo>
                  <a:lnTo>
                    <a:pt x="27558" y="23652"/>
                  </a:lnTo>
                  <a:lnTo>
                    <a:pt x="26285" y="25758"/>
                  </a:lnTo>
                  <a:lnTo>
                    <a:pt x="24881" y="28171"/>
                  </a:lnTo>
                  <a:lnTo>
                    <a:pt x="22599" y="31682"/>
                  </a:lnTo>
                  <a:lnTo>
                    <a:pt x="22599" y="31769"/>
                  </a:lnTo>
                  <a:lnTo>
                    <a:pt x="22468" y="32866"/>
                  </a:lnTo>
                  <a:lnTo>
                    <a:pt x="22380" y="35631"/>
                  </a:lnTo>
                  <a:lnTo>
                    <a:pt x="22161" y="36508"/>
                  </a:lnTo>
                  <a:lnTo>
                    <a:pt x="21722" y="37254"/>
                  </a:lnTo>
                  <a:lnTo>
                    <a:pt x="20142" y="38790"/>
                  </a:lnTo>
                  <a:lnTo>
                    <a:pt x="17070" y="41335"/>
                  </a:lnTo>
                  <a:lnTo>
                    <a:pt x="17070" y="41379"/>
                  </a:lnTo>
                  <a:lnTo>
                    <a:pt x="15491" y="43047"/>
                  </a:lnTo>
                  <a:lnTo>
                    <a:pt x="13516" y="45285"/>
                  </a:lnTo>
                  <a:lnTo>
                    <a:pt x="12331" y="46294"/>
                  </a:lnTo>
                  <a:lnTo>
                    <a:pt x="11234" y="46820"/>
                  </a:lnTo>
                  <a:lnTo>
                    <a:pt x="8777" y="47742"/>
                  </a:lnTo>
                  <a:lnTo>
                    <a:pt x="8733" y="47786"/>
                  </a:lnTo>
                  <a:lnTo>
                    <a:pt x="6934" y="48927"/>
                  </a:lnTo>
                  <a:lnTo>
                    <a:pt x="2195" y="52481"/>
                  </a:lnTo>
                  <a:lnTo>
                    <a:pt x="45" y="54061"/>
                  </a:lnTo>
                  <a:lnTo>
                    <a:pt x="1" y="54104"/>
                  </a:lnTo>
                  <a:lnTo>
                    <a:pt x="1" y="54148"/>
                  </a:lnTo>
                  <a:lnTo>
                    <a:pt x="1" y="54236"/>
                  </a:lnTo>
                  <a:lnTo>
                    <a:pt x="1" y="54280"/>
                  </a:lnTo>
                  <a:lnTo>
                    <a:pt x="89" y="54324"/>
                  </a:lnTo>
                  <a:lnTo>
                    <a:pt x="176" y="54368"/>
                  </a:lnTo>
                  <a:lnTo>
                    <a:pt x="264" y="54324"/>
                  </a:lnTo>
                  <a:lnTo>
                    <a:pt x="2370" y="52788"/>
                  </a:lnTo>
                  <a:lnTo>
                    <a:pt x="5486" y="50462"/>
                  </a:lnTo>
                  <a:lnTo>
                    <a:pt x="7153" y="49190"/>
                  </a:lnTo>
                  <a:lnTo>
                    <a:pt x="8909" y="48093"/>
                  </a:lnTo>
                  <a:lnTo>
                    <a:pt x="11366" y="47128"/>
                  </a:lnTo>
                  <a:lnTo>
                    <a:pt x="12507" y="46601"/>
                  </a:lnTo>
                  <a:lnTo>
                    <a:pt x="12551" y="46601"/>
                  </a:lnTo>
                  <a:lnTo>
                    <a:pt x="13736" y="45548"/>
                  </a:lnTo>
                  <a:lnTo>
                    <a:pt x="13779" y="45548"/>
                  </a:lnTo>
                  <a:lnTo>
                    <a:pt x="15754" y="43310"/>
                  </a:lnTo>
                  <a:lnTo>
                    <a:pt x="17334" y="41599"/>
                  </a:lnTo>
                  <a:lnTo>
                    <a:pt x="20361" y="39054"/>
                  </a:lnTo>
                  <a:lnTo>
                    <a:pt x="21985" y="37474"/>
                  </a:lnTo>
                  <a:lnTo>
                    <a:pt x="22029" y="37474"/>
                  </a:lnTo>
                  <a:lnTo>
                    <a:pt x="22512" y="36640"/>
                  </a:lnTo>
                  <a:lnTo>
                    <a:pt x="22512" y="36596"/>
                  </a:lnTo>
                  <a:lnTo>
                    <a:pt x="22731" y="35675"/>
                  </a:lnTo>
                  <a:lnTo>
                    <a:pt x="22819" y="32910"/>
                  </a:lnTo>
                  <a:lnTo>
                    <a:pt x="22950" y="31813"/>
                  </a:lnTo>
                  <a:lnTo>
                    <a:pt x="25188" y="28347"/>
                  </a:lnTo>
                  <a:lnTo>
                    <a:pt x="26593" y="25933"/>
                  </a:lnTo>
                  <a:lnTo>
                    <a:pt x="27821" y="23827"/>
                  </a:lnTo>
                  <a:lnTo>
                    <a:pt x="29401" y="21370"/>
                  </a:lnTo>
                  <a:lnTo>
                    <a:pt x="30849" y="18869"/>
                  </a:lnTo>
                  <a:lnTo>
                    <a:pt x="32121" y="16104"/>
                  </a:lnTo>
                  <a:lnTo>
                    <a:pt x="33131" y="14173"/>
                  </a:lnTo>
                  <a:lnTo>
                    <a:pt x="34491" y="11233"/>
                  </a:lnTo>
                  <a:lnTo>
                    <a:pt x="35237" y="8864"/>
                  </a:lnTo>
                  <a:lnTo>
                    <a:pt x="35895" y="6363"/>
                  </a:lnTo>
                  <a:lnTo>
                    <a:pt x="36466" y="4256"/>
                  </a:lnTo>
                  <a:lnTo>
                    <a:pt x="36992" y="2282"/>
                  </a:lnTo>
                  <a:lnTo>
                    <a:pt x="37036" y="2238"/>
                  </a:lnTo>
                  <a:lnTo>
                    <a:pt x="37124" y="1316"/>
                  </a:lnTo>
                  <a:lnTo>
                    <a:pt x="37124" y="1273"/>
                  </a:lnTo>
                  <a:lnTo>
                    <a:pt x="37036" y="790"/>
                  </a:lnTo>
                  <a:lnTo>
                    <a:pt x="36861" y="132"/>
                  </a:lnTo>
                  <a:lnTo>
                    <a:pt x="36817" y="44"/>
                  </a:lnTo>
                  <a:lnTo>
                    <a:pt x="3677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61" name="Google Shape;14961;p408"/>
            <p:cNvSpPr/>
            <p:nvPr/>
          </p:nvSpPr>
          <p:spPr>
            <a:xfrm>
              <a:off x="2348775" y="1447275"/>
              <a:ext cx="932475" cy="1321925"/>
            </a:xfrm>
            <a:custGeom>
              <a:avLst/>
              <a:gdLst/>
              <a:ahLst/>
              <a:cxnLst/>
              <a:rect l="l" t="t" r="r" b="b"/>
              <a:pathLst>
                <a:path w="37299" h="52877" extrusionOk="0">
                  <a:moveTo>
                    <a:pt x="37079" y="1"/>
                  </a:moveTo>
                  <a:lnTo>
                    <a:pt x="36991" y="45"/>
                  </a:lnTo>
                  <a:lnTo>
                    <a:pt x="36948" y="89"/>
                  </a:lnTo>
                  <a:lnTo>
                    <a:pt x="36948" y="132"/>
                  </a:lnTo>
                  <a:lnTo>
                    <a:pt x="36860" y="703"/>
                  </a:lnTo>
                  <a:lnTo>
                    <a:pt x="35763" y="4828"/>
                  </a:lnTo>
                  <a:lnTo>
                    <a:pt x="35061" y="7504"/>
                  </a:lnTo>
                  <a:lnTo>
                    <a:pt x="34315" y="9918"/>
                  </a:lnTo>
                  <a:lnTo>
                    <a:pt x="32165" y="14525"/>
                  </a:lnTo>
                  <a:lnTo>
                    <a:pt x="31024" y="17026"/>
                  </a:lnTo>
                  <a:lnTo>
                    <a:pt x="29532" y="19615"/>
                  </a:lnTo>
                  <a:lnTo>
                    <a:pt x="26987" y="23696"/>
                  </a:lnTo>
                  <a:lnTo>
                    <a:pt x="24705" y="27645"/>
                  </a:lnTo>
                  <a:lnTo>
                    <a:pt x="23696" y="29094"/>
                  </a:lnTo>
                  <a:lnTo>
                    <a:pt x="21063" y="32648"/>
                  </a:lnTo>
                  <a:lnTo>
                    <a:pt x="21019" y="32692"/>
                  </a:lnTo>
                  <a:lnTo>
                    <a:pt x="20229" y="35017"/>
                  </a:lnTo>
                  <a:lnTo>
                    <a:pt x="18386" y="38528"/>
                  </a:lnTo>
                  <a:lnTo>
                    <a:pt x="17114" y="39888"/>
                  </a:lnTo>
                  <a:lnTo>
                    <a:pt x="14963" y="42389"/>
                  </a:lnTo>
                  <a:lnTo>
                    <a:pt x="12813" y="44627"/>
                  </a:lnTo>
                  <a:lnTo>
                    <a:pt x="9391" y="45900"/>
                  </a:lnTo>
                  <a:lnTo>
                    <a:pt x="9391" y="45944"/>
                  </a:lnTo>
                  <a:lnTo>
                    <a:pt x="7855" y="46821"/>
                  </a:lnTo>
                  <a:lnTo>
                    <a:pt x="7811" y="46865"/>
                  </a:lnTo>
                  <a:lnTo>
                    <a:pt x="6012" y="48225"/>
                  </a:lnTo>
                  <a:lnTo>
                    <a:pt x="44" y="52569"/>
                  </a:lnTo>
                  <a:lnTo>
                    <a:pt x="0" y="52613"/>
                  </a:lnTo>
                  <a:lnTo>
                    <a:pt x="0" y="52657"/>
                  </a:lnTo>
                  <a:lnTo>
                    <a:pt x="0" y="52745"/>
                  </a:lnTo>
                  <a:lnTo>
                    <a:pt x="0" y="52789"/>
                  </a:lnTo>
                  <a:lnTo>
                    <a:pt x="88" y="52833"/>
                  </a:lnTo>
                  <a:lnTo>
                    <a:pt x="176" y="52877"/>
                  </a:lnTo>
                  <a:lnTo>
                    <a:pt x="263" y="52833"/>
                  </a:lnTo>
                  <a:lnTo>
                    <a:pt x="6231" y="48489"/>
                  </a:lnTo>
                  <a:lnTo>
                    <a:pt x="8030" y="47128"/>
                  </a:lnTo>
                  <a:lnTo>
                    <a:pt x="9522" y="46251"/>
                  </a:lnTo>
                  <a:lnTo>
                    <a:pt x="12243" y="45241"/>
                  </a:lnTo>
                  <a:lnTo>
                    <a:pt x="12989" y="44934"/>
                  </a:lnTo>
                  <a:lnTo>
                    <a:pt x="13077" y="44890"/>
                  </a:lnTo>
                  <a:lnTo>
                    <a:pt x="15227" y="42653"/>
                  </a:lnTo>
                  <a:lnTo>
                    <a:pt x="17377" y="40107"/>
                  </a:lnTo>
                  <a:lnTo>
                    <a:pt x="18649" y="38747"/>
                  </a:lnTo>
                  <a:lnTo>
                    <a:pt x="18693" y="38703"/>
                  </a:lnTo>
                  <a:lnTo>
                    <a:pt x="20580" y="35193"/>
                  </a:lnTo>
                  <a:lnTo>
                    <a:pt x="20580" y="35149"/>
                  </a:lnTo>
                  <a:lnTo>
                    <a:pt x="21326" y="32823"/>
                  </a:lnTo>
                  <a:lnTo>
                    <a:pt x="23959" y="29313"/>
                  </a:lnTo>
                  <a:lnTo>
                    <a:pt x="25012" y="27821"/>
                  </a:lnTo>
                  <a:lnTo>
                    <a:pt x="27294" y="23872"/>
                  </a:lnTo>
                  <a:lnTo>
                    <a:pt x="29839" y="19791"/>
                  </a:lnTo>
                  <a:lnTo>
                    <a:pt x="31331" y="17158"/>
                  </a:lnTo>
                  <a:lnTo>
                    <a:pt x="32472" y="14701"/>
                  </a:lnTo>
                  <a:lnTo>
                    <a:pt x="34666" y="10049"/>
                  </a:lnTo>
                  <a:lnTo>
                    <a:pt x="35412" y="7592"/>
                  </a:lnTo>
                  <a:lnTo>
                    <a:pt x="36114" y="4915"/>
                  </a:lnTo>
                  <a:lnTo>
                    <a:pt x="37211" y="791"/>
                  </a:lnTo>
                  <a:lnTo>
                    <a:pt x="37211" y="747"/>
                  </a:lnTo>
                  <a:lnTo>
                    <a:pt x="37299" y="176"/>
                  </a:lnTo>
                  <a:lnTo>
                    <a:pt x="37255" y="132"/>
                  </a:lnTo>
                  <a:lnTo>
                    <a:pt x="37255" y="45"/>
                  </a:lnTo>
                  <a:lnTo>
                    <a:pt x="3721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62" name="Google Shape;14962;p408"/>
            <p:cNvSpPr/>
            <p:nvPr/>
          </p:nvSpPr>
          <p:spPr>
            <a:xfrm>
              <a:off x="2318050" y="1439600"/>
              <a:ext cx="942350" cy="1302175"/>
            </a:xfrm>
            <a:custGeom>
              <a:avLst/>
              <a:gdLst/>
              <a:ahLst/>
              <a:cxnLst/>
              <a:rect l="l" t="t" r="r" b="b"/>
              <a:pathLst>
                <a:path w="37694" h="52087" extrusionOk="0">
                  <a:moveTo>
                    <a:pt x="37431" y="1"/>
                  </a:moveTo>
                  <a:lnTo>
                    <a:pt x="37387" y="45"/>
                  </a:lnTo>
                  <a:lnTo>
                    <a:pt x="37343" y="132"/>
                  </a:lnTo>
                  <a:lnTo>
                    <a:pt x="37255" y="527"/>
                  </a:lnTo>
                  <a:lnTo>
                    <a:pt x="36377" y="3116"/>
                  </a:lnTo>
                  <a:lnTo>
                    <a:pt x="35763" y="5266"/>
                  </a:lnTo>
                  <a:lnTo>
                    <a:pt x="35149" y="7636"/>
                  </a:lnTo>
                  <a:lnTo>
                    <a:pt x="33876" y="11322"/>
                  </a:lnTo>
                  <a:lnTo>
                    <a:pt x="32560" y="13867"/>
                  </a:lnTo>
                  <a:lnTo>
                    <a:pt x="31551" y="16105"/>
                  </a:lnTo>
                  <a:lnTo>
                    <a:pt x="30629" y="17684"/>
                  </a:lnTo>
                  <a:lnTo>
                    <a:pt x="29708" y="19264"/>
                  </a:lnTo>
                  <a:lnTo>
                    <a:pt x="27821" y="22380"/>
                  </a:lnTo>
                  <a:lnTo>
                    <a:pt x="26504" y="24486"/>
                  </a:lnTo>
                  <a:lnTo>
                    <a:pt x="25232" y="26636"/>
                  </a:lnTo>
                  <a:lnTo>
                    <a:pt x="23959" y="28567"/>
                  </a:lnTo>
                  <a:lnTo>
                    <a:pt x="22687" y="30190"/>
                  </a:lnTo>
                  <a:lnTo>
                    <a:pt x="21283" y="31902"/>
                  </a:lnTo>
                  <a:lnTo>
                    <a:pt x="19791" y="33481"/>
                  </a:lnTo>
                  <a:lnTo>
                    <a:pt x="17684" y="35280"/>
                  </a:lnTo>
                  <a:lnTo>
                    <a:pt x="17684" y="35324"/>
                  </a:lnTo>
                  <a:lnTo>
                    <a:pt x="16763" y="36334"/>
                  </a:lnTo>
                  <a:lnTo>
                    <a:pt x="16719" y="36377"/>
                  </a:lnTo>
                  <a:lnTo>
                    <a:pt x="16149" y="37387"/>
                  </a:lnTo>
                  <a:lnTo>
                    <a:pt x="15359" y="39449"/>
                  </a:lnTo>
                  <a:lnTo>
                    <a:pt x="14437" y="41424"/>
                  </a:lnTo>
                  <a:lnTo>
                    <a:pt x="12901" y="43486"/>
                  </a:lnTo>
                  <a:lnTo>
                    <a:pt x="12331" y="43925"/>
                  </a:lnTo>
                  <a:lnTo>
                    <a:pt x="9917" y="44890"/>
                  </a:lnTo>
                  <a:lnTo>
                    <a:pt x="8338" y="45856"/>
                  </a:lnTo>
                  <a:lnTo>
                    <a:pt x="6144" y="47479"/>
                  </a:lnTo>
                  <a:lnTo>
                    <a:pt x="3599" y="49322"/>
                  </a:lnTo>
                  <a:lnTo>
                    <a:pt x="88" y="51779"/>
                  </a:lnTo>
                  <a:lnTo>
                    <a:pt x="44" y="51823"/>
                  </a:lnTo>
                  <a:lnTo>
                    <a:pt x="0" y="51867"/>
                  </a:lnTo>
                  <a:lnTo>
                    <a:pt x="0" y="51955"/>
                  </a:lnTo>
                  <a:lnTo>
                    <a:pt x="44" y="51999"/>
                  </a:lnTo>
                  <a:lnTo>
                    <a:pt x="88" y="52043"/>
                  </a:lnTo>
                  <a:lnTo>
                    <a:pt x="176" y="52087"/>
                  </a:lnTo>
                  <a:lnTo>
                    <a:pt x="308" y="52043"/>
                  </a:lnTo>
                  <a:lnTo>
                    <a:pt x="3818" y="49585"/>
                  </a:lnTo>
                  <a:lnTo>
                    <a:pt x="6319" y="47786"/>
                  </a:lnTo>
                  <a:lnTo>
                    <a:pt x="8513" y="46163"/>
                  </a:lnTo>
                  <a:lnTo>
                    <a:pt x="10049" y="45197"/>
                  </a:lnTo>
                  <a:lnTo>
                    <a:pt x="12506" y="44232"/>
                  </a:lnTo>
                  <a:lnTo>
                    <a:pt x="12506" y="44188"/>
                  </a:lnTo>
                  <a:lnTo>
                    <a:pt x="13121" y="43749"/>
                  </a:lnTo>
                  <a:lnTo>
                    <a:pt x="13165" y="43705"/>
                  </a:lnTo>
                  <a:lnTo>
                    <a:pt x="14744" y="41599"/>
                  </a:lnTo>
                  <a:lnTo>
                    <a:pt x="14744" y="41555"/>
                  </a:lnTo>
                  <a:lnTo>
                    <a:pt x="15666" y="39581"/>
                  </a:lnTo>
                  <a:lnTo>
                    <a:pt x="16456" y="37562"/>
                  </a:lnTo>
                  <a:lnTo>
                    <a:pt x="17026" y="36553"/>
                  </a:lnTo>
                  <a:lnTo>
                    <a:pt x="17948" y="35544"/>
                  </a:lnTo>
                  <a:lnTo>
                    <a:pt x="20054" y="33745"/>
                  </a:lnTo>
                  <a:lnTo>
                    <a:pt x="21546" y="32121"/>
                  </a:lnTo>
                  <a:lnTo>
                    <a:pt x="22950" y="30410"/>
                  </a:lnTo>
                  <a:lnTo>
                    <a:pt x="24223" y="28742"/>
                  </a:lnTo>
                  <a:lnTo>
                    <a:pt x="25539" y="26855"/>
                  </a:lnTo>
                  <a:lnTo>
                    <a:pt x="26811" y="24661"/>
                  </a:lnTo>
                  <a:lnTo>
                    <a:pt x="28128" y="22555"/>
                  </a:lnTo>
                  <a:lnTo>
                    <a:pt x="30015" y="19440"/>
                  </a:lnTo>
                  <a:lnTo>
                    <a:pt x="30936" y="17860"/>
                  </a:lnTo>
                  <a:lnTo>
                    <a:pt x="31858" y="16236"/>
                  </a:lnTo>
                  <a:lnTo>
                    <a:pt x="32911" y="14042"/>
                  </a:lnTo>
                  <a:lnTo>
                    <a:pt x="34183" y="11453"/>
                  </a:lnTo>
                  <a:lnTo>
                    <a:pt x="35456" y="7724"/>
                  </a:lnTo>
                  <a:lnTo>
                    <a:pt x="36114" y="5354"/>
                  </a:lnTo>
                  <a:lnTo>
                    <a:pt x="36685" y="3248"/>
                  </a:lnTo>
                  <a:lnTo>
                    <a:pt x="37606" y="615"/>
                  </a:lnTo>
                  <a:lnTo>
                    <a:pt x="37694" y="176"/>
                  </a:lnTo>
                  <a:lnTo>
                    <a:pt x="37694" y="132"/>
                  </a:lnTo>
                  <a:lnTo>
                    <a:pt x="37694" y="45"/>
                  </a:lnTo>
                  <a:lnTo>
                    <a:pt x="3765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63" name="Google Shape;14963;p408"/>
            <p:cNvSpPr/>
            <p:nvPr/>
          </p:nvSpPr>
          <p:spPr>
            <a:xfrm>
              <a:off x="2259900" y="1412175"/>
              <a:ext cx="956625" cy="1275850"/>
            </a:xfrm>
            <a:custGeom>
              <a:avLst/>
              <a:gdLst/>
              <a:ahLst/>
              <a:cxnLst/>
              <a:rect l="l" t="t" r="r" b="b"/>
              <a:pathLst>
                <a:path w="38265" h="51034" extrusionOk="0">
                  <a:moveTo>
                    <a:pt x="38001" y="1"/>
                  </a:moveTo>
                  <a:lnTo>
                    <a:pt x="37957" y="45"/>
                  </a:lnTo>
                  <a:lnTo>
                    <a:pt x="37914" y="88"/>
                  </a:lnTo>
                  <a:lnTo>
                    <a:pt x="37299" y="1888"/>
                  </a:lnTo>
                  <a:lnTo>
                    <a:pt x="36334" y="4082"/>
                  </a:lnTo>
                  <a:lnTo>
                    <a:pt x="36334" y="4125"/>
                  </a:lnTo>
                  <a:lnTo>
                    <a:pt x="35588" y="6714"/>
                  </a:lnTo>
                  <a:lnTo>
                    <a:pt x="34623" y="10049"/>
                  </a:lnTo>
                  <a:lnTo>
                    <a:pt x="32999" y="13604"/>
                  </a:lnTo>
                  <a:lnTo>
                    <a:pt x="32121" y="15315"/>
                  </a:lnTo>
                  <a:lnTo>
                    <a:pt x="29313" y="20142"/>
                  </a:lnTo>
                  <a:lnTo>
                    <a:pt x="27865" y="22467"/>
                  </a:lnTo>
                  <a:lnTo>
                    <a:pt x="26636" y="24530"/>
                  </a:lnTo>
                  <a:lnTo>
                    <a:pt x="24442" y="27909"/>
                  </a:lnTo>
                  <a:lnTo>
                    <a:pt x="22819" y="29927"/>
                  </a:lnTo>
                  <a:lnTo>
                    <a:pt x="21853" y="31112"/>
                  </a:lnTo>
                  <a:lnTo>
                    <a:pt x="20932" y="32077"/>
                  </a:lnTo>
                  <a:lnTo>
                    <a:pt x="20010" y="32955"/>
                  </a:lnTo>
                  <a:lnTo>
                    <a:pt x="19133" y="33701"/>
                  </a:lnTo>
                  <a:lnTo>
                    <a:pt x="18211" y="34403"/>
                  </a:lnTo>
                  <a:lnTo>
                    <a:pt x="17246" y="35017"/>
                  </a:lnTo>
                  <a:lnTo>
                    <a:pt x="15096" y="36377"/>
                  </a:lnTo>
                  <a:lnTo>
                    <a:pt x="13472" y="37343"/>
                  </a:lnTo>
                  <a:lnTo>
                    <a:pt x="11103" y="39010"/>
                  </a:lnTo>
                  <a:lnTo>
                    <a:pt x="11059" y="39010"/>
                  </a:lnTo>
                  <a:lnTo>
                    <a:pt x="9347" y="40590"/>
                  </a:lnTo>
                  <a:lnTo>
                    <a:pt x="9303" y="40634"/>
                  </a:lnTo>
                  <a:lnTo>
                    <a:pt x="8163" y="42652"/>
                  </a:lnTo>
                  <a:lnTo>
                    <a:pt x="5793" y="46645"/>
                  </a:lnTo>
                  <a:lnTo>
                    <a:pt x="4959" y="47304"/>
                  </a:lnTo>
                  <a:lnTo>
                    <a:pt x="2897" y="48708"/>
                  </a:lnTo>
                  <a:lnTo>
                    <a:pt x="45" y="50726"/>
                  </a:lnTo>
                  <a:lnTo>
                    <a:pt x="1" y="50770"/>
                  </a:lnTo>
                  <a:lnTo>
                    <a:pt x="1" y="50858"/>
                  </a:lnTo>
                  <a:lnTo>
                    <a:pt x="1" y="50902"/>
                  </a:lnTo>
                  <a:lnTo>
                    <a:pt x="1" y="50990"/>
                  </a:lnTo>
                  <a:lnTo>
                    <a:pt x="89" y="51033"/>
                  </a:lnTo>
                  <a:lnTo>
                    <a:pt x="264" y="51033"/>
                  </a:lnTo>
                  <a:lnTo>
                    <a:pt x="3116" y="48971"/>
                  </a:lnTo>
                  <a:lnTo>
                    <a:pt x="5179" y="47611"/>
                  </a:lnTo>
                  <a:lnTo>
                    <a:pt x="6056" y="46909"/>
                  </a:lnTo>
                  <a:lnTo>
                    <a:pt x="6100" y="46865"/>
                  </a:lnTo>
                  <a:lnTo>
                    <a:pt x="8470" y="42828"/>
                  </a:lnTo>
                  <a:lnTo>
                    <a:pt x="9611" y="40809"/>
                  </a:lnTo>
                  <a:lnTo>
                    <a:pt x="11278" y="39317"/>
                  </a:lnTo>
                  <a:lnTo>
                    <a:pt x="13692" y="37650"/>
                  </a:lnTo>
                  <a:lnTo>
                    <a:pt x="15271" y="36685"/>
                  </a:lnTo>
                  <a:lnTo>
                    <a:pt x="17421" y="35324"/>
                  </a:lnTo>
                  <a:lnTo>
                    <a:pt x="18431" y="34666"/>
                  </a:lnTo>
                  <a:lnTo>
                    <a:pt x="19352" y="33964"/>
                  </a:lnTo>
                  <a:lnTo>
                    <a:pt x="20230" y="33218"/>
                  </a:lnTo>
                  <a:lnTo>
                    <a:pt x="21151" y="32340"/>
                  </a:lnTo>
                  <a:lnTo>
                    <a:pt x="22117" y="31331"/>
                  </a:lnTo>
                  <a:lnTo>
                    <a:pt x="23126" y="30146"/>
                  </a:lnTo>
                  <a:lnTo>
                    <a:pt x="24706" y="28084"/>
                  </a:lnTo>
                  <a:lnTo>
                    <a:pt x="26943" y="24705"/>
                  </a:lnTo>
                  <a:lnTo>
                    <a:pt x="28172" y="22643"/>
                  </a:lnTo>
                  <a:lnTo>
                    <a:pt x="29620" y="20317"/>
                  </a:lnTo>
                  <a:lnTo>
                    <a:pt x="32429" y="15490"/>
                  </a:lnTo>
                  <a:lnTo>
                    <a:pt x="33306" y="13735"/>
                  </a:lnTo>
                  <a:lnTo>
                    <a:pt x="34974" y="10181"/>
                  </a:lnTo>
                  <a:lnTo>
                    <a:pt x="34974" y="10137"/>
                  </a:lnTo>
                  <a:lnTo>
                    <a:pt x="35895" y="6802"/>
                  </a:lnTo>
                  <a:lnTo>
                    <a:pt x="36685" y="4213"/>
                  </a:lnTo>
                  <a:lnTo>
                    <a:pt x="37606" y="2019"/>
                  </a:lnTo>
                  <a:lnTo>
                    <a:pt x="38221" y="220"/>
                  </a:lnTo>
                  <a:lnTo>
                    <a:pt x="38265" y="132"/>
                  </a:lnTo>
                  <a:lnTo>
                    <a:pt x="38221" y="88"/>
                  </a:lnTo>
                  <a:lnTo>
                    <a:pt x="38177" y="45"/>
                  </a:lnTo>
                  <a:lnTo>
                    <a:pt x="3813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64" name="Google Shape;14964;p408"/>
            <p:cNvSpPr/>
            <p:nvPr/>
          </p:nvSpPr>
          <p:spPr>
            <a:xfrm>
              <a:off x="2230300" y="1375975"/>
              <a:ext cx="970875" cy="1286825"/>
            </a:xfrm>
            <a:custGeom>
              <a:avLst/>
              <a:gdLst/>
              <a:ahLst/>
              <a:cxnLst/>
              <a:rect l="l" t="t" r="r" b="b"/>
              <a:pathLst>
                <a:path w="38835" h="51473" extrusionOk="0">
                  <a:moveTo>
                    <a:pt x="38659" y="1"/>
                  </a:moveTo>
                  <a:lnTo>
                    <a:pt x="38571" y="45"/>
                  </a:lnTo>
                  <a:lnTo>
                    <a:pt x="38527" y="88"/>
                  </a:lnTo>
                  <a:lnTo>
                    <a:pt x="38527" y="132"/>
                  </a:lnTo>
                  <a:lnTo>
                    <a:pt x="38220" y="1185"/>
                  </a:lnTo>
                  <a:lnTo>
                    <a:pt x="37255" y="3511"/>
                  </a:lnTo>
                  <a:lnTo>
                    <a:pt x="36158" y="6144"/>
                  </a:lnTo>
                  <a:lnTo>
                    <a:pt x="36114" y="6144"/>
                  </a:lnTo>
                  <a:lnTo>
                    <a:pt x="34710" y="11058"/>
                  </a:lnTo>
                  <a:lnTo>
                    <a:pt x="32954" y="14876"/>
                  </a:lnTo>
                  <a:lnTo>
                    <a:pt x="31111" y="18079"/>
                  </a:lnTo>
                  <a:lnTo>
                    <a:pt x="29049" y="21678"/>
                  </a:lnTo>
                  <a:lnTo>
                    <a:pt x="27996" y="23433"/>
                  </a:lnTo>
                  <a:lnTo>
                    <a:pt x="26943" y="25188"/>
                  </a:lnTo>
                  <a:lnTo>
                    <a:pt x="25802" y="26855"/>
                  </a:lnTo>
                  <a:lnTo>
                    <a:pt x="24661" y="28523"/>
                  </a:lnTo>
                  <a:lnTo>
                    <a:pt x="23476" y="30059"/>
                  </a:lnTo>
                  <a:lnTo>
                    <a:pt x="22862" y="30805"/>
                  </a:lnTo>
                  <a:lnTo>
                    <a:pt x="22204" y="31507"/>
                  </a:lnTo>
                  <a:lnTo>
                    <a:pt x="18869" y="34578"/>
                  </a:lnTo>
                  <a:lnTo>
                    <a:pt x="14919" y="37167"/>
                  </a:lnTo>
                  <a:lnTo>
                    <a:pt x="10882" y="39888"/>
                  </a:lnTo>
                  <a:lnTo>
                    <a:pt x="9083" y="41160"/>
                  </a:lnTo>
                  <a:lnTo>
                    <a:pt x="6714" y="42565"/>
                  </a:lnTo>
                  <a:lnTo>
                    <a:pt x="4169" y="43925"/>
                  </a:lnTo>
                  <a:lnTo>
                    <a:pt x="4125" y="43969"/>
                  </a:lnTo>
                  <a:lnTo>
                    <a:pt x="3774" y="44408"/>
                  </a:lnTo>
                  <a:lnTo>
                    <a:pt x="3774" y="44495"/>
                  </a:lnTo>
                  <a:lnTo>
                    <a:pt x="3247" y="45856"/>
                  </a:lnTo>
                  <a:lnTo>
                    <a:pt x="2370" y="48225"/>
                  </a:lnTo>
                  <a:lnTo>
                    <a:pt x="1316" y="50024"/>
                  </a:lnTo>
                  <a:lnTo>
                    <a:pt x="44" y="51165"/>
                  </a:lnTo>
                  <a:lnTo>
                    <a:pt x="44" y="51209"/>
                  </a:lnTo>
                  <a:lnTo>
                    <a:pt x="0" y="51297"/>
                  </a:lnTo>
                  <a:lnTo>
                    <a:pt x="0" y="51341"/>
                  </a:lnTo>
                  <a:lnTo>
                    <a:pt x="44" y="51428"/>
                  </a:lnTo>
                  <a:lnTo>
                    <a:pt x="132" y="51428"/>
                  </a:lnTo>
                  <a:lnTo>
                    <a:pt x="176" y="51472"/>
                  </a:lnTo>
                  <a:lnTo>
                    <a:pt x="307" y="51428"/>
                  </a:lnTo>
                  <a:lnTo>
                    <a:pt x="1580" y="50244"/>
                  </a:lnTo>
                  <a:lnTo>
                    <a:pt x="1624" y="50200"/>
                  </a:lnTo>
                  <a:lnTo>
                    <a:pt x="2677" y="48401"/>
                  </a:lnTo>
                  <a:lnTo>
                    <a:pt x="2721" y="48357"/>
                  </a:lnTo>
                  <a:lnTo>
                    <a:pt x="3598" y="45987"/>
                  </a:lnTo>
                  <a:lnTo>
                    <a:pt x="4081" y="44627"/>
                  </a:lnTo>
                  <a:lnTo>
                    <a:pt x="4388" y="44232"/>
                  </a:lnTo>
                  <a:lnTo>
                    <a:pt x="6889" y="42872"/>
                  </a:lnTo>
                  <a:lnTo>
                    <a:pt x="9303" y="41424"/>
                  </a:lnTo>
                  <a:lnTo>
                    <a:pt x="11102" y="40151"/>
                  </a:lnTo>
                  <a:lnTo>
                    <a:pt x="15139" y="37431"/>
                  </a:lnTo>
                  <a:lnTo>
                    <a:pt x="19088" y="34842"/>
                  </a:lnTo>
                  <a:lnTo>
                    <a:pt x="22467" y="31770"/>
                  </a:lnTo>
                  <a:lnTo>
                    <a:pt x="23081" y="31024"/>
                  </a:lnTo>
                  <a:lnTo>
                    <a:pt x="23739" y="30278"/>
                  </a:lnTo>
                  <a:lnTo>
                    <a:pt x="24924" y="28742"/>
                  </a:lnTo>
                  <a:lnTo>
                    <a:pt x="26109" y="27075"/>
                  </a:lnTo>
                  <a:lnTo>
                    <a:pt x="27206" y="25363"/>
                  </a:lnTo>
                  <a:lnTo>
                    <a:pt x="28303" y="23608"/>
                  </a:lnTo>
                  <a:lnTo>
                    <a:pt x="29356" y="21853"/>
                  </a:lnTo>
                  <a:lnTo>
                    <a:pt x="31419" y="18255"/>
                  </a:lnTo>
                  <a:lnTo>
                    <a:pt x="33261" y="15008"/>
                  </a:lnTo>
                  <a:lnTo>
                    <a:pt x="35061" y="11190"/>
                  </a:lnTo>
                  <a:lnTo>
                    <a:pt x="35061" y="11146"/>
                  </a:lnTo>
                  <a:lnTo>
                    <a:pt x="36465" y="6276"/>
                  </a:lnTo>
                  <a:lnTo>
                    <a:pt x="37606" y="3643"/>
                  </a:lnTo>
                  <a:lnTo>
                    <a:pt x="38571" y="1317"/>
                  </a:lnTo>
                  <a:lnTo>
                    <a:pt x="38571" y="1273"/>
                  </a:lnTo>
                  <a:lnTo>
                    <a:pt x="38834" y="220"/>
                  </a:lnTo>
                  <a:lnTo>
                    <a:pt x="38834" y="176"/>
                  </a:lnTo>
                  <a:lnTo>
                    <a:pt x="38834" y="88"/>
                  </a:lnTo>
                  <a:lnTo>
                    <a:pt x="38790" y="45"/>
                  </a:lnTo>
                  <a:lnTo>
                    <a:pt x="3870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65" name="Google Shape;14965;p408"/>
            <p:cNvSpPr/>
            <p:nvPr/>
          </p:nvSpPr>
          <p:spPr>
            <a:xfrm>
              <a:off x="2174350" y="1371600"/>
              <a:ext cx="1005975" cy="1239625"/>
            </a:xfrm>
            <a:custGeom>
              <a:avLst/>
              <a:gdLst/>
              <a:ahLst/>
              <a:cxnLst/>
              <a:rect l="l" t="t" r="r" b="b"/>
              <a:pathLst>
                <a:path w="40239" h="49585" extrusionOk="0">
                  <a:moveTo>
                    <a:pt x="40063" y="0"/>
                  </a:moveTo>
                  <a:lnTo>
                    <a:pt x="39975" y="44"/>
                  </a:lnTo>
                  <a:lnTo>
                    <a:pt x="39931" y="88"/>
                  </a:lnTo>
                  <a:lnTo>
                    <a:pt x="39888" y="132"/>
                  </a:lnTo>
                  <a:lnTo>
                    <a:pt x="39185" y="1799"/>
                  </a:lnTo>
                  <a:lnTo>
                    <a:pt x="36991" y="6933"/>
                  </a:lnTo>
                  <a:lnTo>
                    <a:pt x="36991" y="6977"/>
                  </a:lnTo>
                  <a:lnTo>
                    <a:pt x="36509" y="8645"/>
                  </a:lnTo>
                  <a:lnTo>
                    <a:pt x="35587" y="11541"/>
                  </a:lnTo>
                  <a:lnTo>
                    <a:pt x="33613" y="15358"/>
                  </a:lnTo>
                  <a:lnTo>
                    <a:pt x="32735" y="16894"/>
                  </a:lnTo>
                  <a:lnTo>
                    <a:pt x="31901" y="18430"/>
                  </a:lnTo>
                  <a:lnTo>
                    <a:pt x="30146" y="21370"/>
                  </a:lnTo>
                  <a:lnTo>
                    <a:pt x="28303" y="24310"/>
                  </a:lnTo>
                  <a:lnTo>
                    <a:pt x="26328" y="27338"/>
                  </a:lnTo>
                  <a:lnTo>
                    <a:pt x="23388" y="30936"/>
                  </a:lnTo>
                  <a:lnTo>
                    <a:pt x="20273" y="33700"/>
                  </a:lnTo>
                  <a:lnTo>
                    <a:pt x="16587" y="36157"/>
                  </a:lnTo>
                  <a:lnTo>
                    <a:pt x="14393" y="37562"/>
                  </a:lnTo>
                  <a:lnTo>
                    <a:pt x="12638" y="38746"/>
                  </a:lnTo>
                  <a:lnTo>
                    <a:pt x="10663" y="40194"/>
                  </a:lnTo>
                  <a:lnTo>
                    <a:pt x="8645" y="41379"/>
                  </a:lnTo>
                  <a:lnTo>
                    <a:pt x="6143" y="42652"/>
                  </a:lnTo>
                  <a:lnTo>
                    <a:pt x="6143" y="42696"/>
                  </a:lnTo>
                  <a:lnTo>
                    <a:pt x="5046" y="43398"/>
                  </a:lnTo>
                  <a:lnTo>
                    <a:pt x="5046" y="43442"/>
                  </a:lnTo>
                  <a:lnTo>
                    <a:pt x="1799" y="46118"/>
                  </a:lnTo>
                  <a:lnTo>
                    <a:pt x="1799" y="46162"/>
                  </a:lnTo>
                  <a:lnTo>
                    <a:pt x="1185" y="46864"/>
                  </a:lnTo>
                  <a:lnTo>
                    <a:pt x="1141" y="46908"/>
                  </a:lnTo>
                  <a:lnTo>
                    <a:pt x="0" y="49365"/>
                  </a:lnTo>
                  <a:lnTo>
                    <a:pt x="0" y="49409"/>
                  </a:lnTo>
                  <a:lnTo>
                    <a:pt x="0" y="49497"/>
                  </a:lnTo>
                  <a:lnTo>
                    <a:pt x="44" y="49541"/>
                  </a:lnTo>
                  <a:lnTo>
                    <a:pt x="88" y="49585"/>
                  </a:lnTo>
                  <a:lnTo>
                    <a:pt x="263" y="49585"/>
                  </a:lnTo>
                  <a:lnTo>
                    <a:pt x="307" y="49497"/>
                  </a:lnTo>
                  <a:lnTo>
                    <a:pt x="1448" y="47084"/>
                  </a:lnTo>
                  <a:lnTo>
                    <a:pt x="2019" y="46382"/>
                  </a:lnTo>
                  <a:lnTo>
                    <a:pt x="5266" y="43705"/>
                  </a:lnTo>
                  <a:lnTo>
                    <a:pt x="6319" y="42959"/>
                  </a:lnTo>
                  <a:lnTo>
                    <a:pt x="8820" y="41686"/>
                  </a:lnTo>
                  <a:lnTo>
                    <a:pt x="10839" y="40502"/>
                  </a:lnTo>
                  <a:lnTo>
                    <a:pt x="12813" y="39054"/>
                  </a:lnTo>
                  <a:lnTo>
                    <a:pt x="14612" y="37869"/>
                  </a:lnTo>
                  <a:lnTo>
                    <a:pt x="16806" y="36421"/>
                  </a:lnTo>
                  <a:lnTo>
                    <a:pt x="20448" y="34007"/>
                  </a:lnTo>
                  <a:lnTo>
                    <a:pt x="20492" y="33963"/>
                  </a:lnTo>
                  <a:lnTo>
                    <a:pt x="23608" y="31155"/>
                  </a:lnTo>
                  <a:lnTo>
                    <a:pt x="23652" y="31155"/>
                  </a:lnTo>
                  <a:lnTo>
                    <a:pt x="26592" y="27557"/>
                  </a:lnTo>
                  <a:lnTo>
                    <a:pt x="26636" y="27557"/>
                  </a:lnTo>
                  <a:lnTo>
                    <a:pt x="28610" y="24529"/>
                  </a:lnTo>
                  <a:lnTo>
                    <a:pt x="30453" y="21545"/>
                  </a:lnTo>
                  <a:lnTo>
                    <a:pt x="32208" y="18605"/>
                  </a:lnTo>
                  <a:lnTo>
                    <a:pt x="33042" y="17070"/>
                  </a:lnTo>
                  <a:lnTo>
                    <a:pt x="33920" y="15534"/>
                  </a:lnTo>
                  <a:lnTo>
                    <a:pt x="35894" y="11672"/>
                  </a:lnTo>
                  <a:lnTo>
                    <a:pt x="35938" y="11628"/>
                  </a:lnTo>
                  <a:lnTo>
                    <a:pt x="36816" y="8732"/>
                  </a:lnTo>
                  <a:lnTo>
                    <a:pt x="37342" y="7065"/>
                  </a:lnTo>
                  <a:lnTo>
                    <a:pt x="39536" y="1931"/>
                  </a:lnTo>
                  <a:lnTo>
                    <a:pt x="40195" y="263"/>
                  </a:lnTo>
                  <a:lnTo>
                    <a:pt x="40239" y="176"/>
                  </a:lnTo>
                  <a:lnTo>
                    <a:pt x="40195" y="132"/>
                  </a:lnTo>
                  <a:lnTo>
                    <a:pt x="40195" y="88"/>
                  </a:lnTo>
                  <a:lnTo>
                    <a:pt x="40107" y="44"/>
                  </a:lnTo>
                  <a:lnTo>
                    <a:pt x="4006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66" name="Google Shape;14966;p408"/>
            <p:cNvSpPr/>
            <p:nvPr/>
          </p:nvSpPr>
          <p:spPr>
            <a:xfrm>
              <a:off x="2110725" y="1407800"/>
              <a:ext cx="1024625" cy="1147475"/>
            </a:xfrm>
            <a:custGeom>
              <a:avLst/>
              <a:gdLst/>
              <a:ahLst/>
              <a:cxnLst/>
              <a:rect l="l" t="t" r="r" b="b"/>
              <a:pathLst>
                <a:path w="40985" h="45899" extrusionOk="0">
                  <a:moveTo>
                    <a:pt x="40809" y="0"/>
                  </a:moveTo>
                  <a:lnTo>
                    <a:pt x="40765" y="44"/>
                  </a:lnTo>
                  <a:lnTo>
                    <a:pt x="40677" y="88"/>
                  </a:lnTo>
                  <a:lnTo>
                    <a:pt x="40633" y="132"/>
                  </a:lnTo>
                  <a:lnTo>
                    <a:pt x="39887" y="2063"/>
                  </a:lnTo>
                  <a:lnTo>
                    <a:pt x="38966" y="4300"/>
                  </a:lnTo>
                  <a:lnTo>
                    <a:pt x="37957" y="6670"/>
                  </a:lnTo>
                  <a:lnTo>
                    <a:pt x="37342" y="8952"/>
                  </a:lnTo>
                  <a:lnTo>
                    <a:pt x="36465" y="10795"/>
                  </a:lnTo>
                  <a:lnTo>
                    <a:pt x="32559" y="17772"/>
                  </a:lnTo>
                  <a:lnTo>
                    <a:pt x="30936" y="20448"/>
                  </a:lnTo>
                  <a:lnTo>
                    <a:pt x="29488" y="22642"/>
                  </a:lnTo>
                  <a:lnTo>
                    <a:pt x="26899" y="26328"/>
                  </a:lnTo>
                  <a:lnTo>
                    <a:pt x="25363" y="28171"/>
                  </a:lnTo>
                  <a:lnTo>
                    <a:pt x="23608" y="29795"/>
                  </a:lnTo>
                  <a:lnTo>
                    <a:pt x="21545" y="31506"/>
                  </a:lnTo>
                  <a:lnTo>
                    <a:pt x="19571" y="32910"/>
                  </a:lnTo>
                  <a:lnTo>
                    <a:pt x="17421" y="34271"/>
                  </a:lnTo>
                  <a:lnTo>
                    <a:pt x="15270" y="35675"/>
                  </a:lnTo>
                  <a:lnTo>
                    <a:pt x="13384" y="36991"/>
                  </a:lnTo>
                  <a:lnTo>
                    <a:pt x="11453" y="38264"/>
                  </a:lnTo>
                  <a:lnTo>
                    <a:pt x="9083" y="39536"/>
                  </a:lnTo>
                  <a:lnTo>
                    <a:pt x="7109" y="40721"/>
                  </a:lnTo>
                  <a:lnTo>
                    <a:pt x="7065" y="40721"/>
                  </a:lnTo>
                  <a:lnTo>
                    <a:pt x="5046" y="42476"/>
                  </a:lnTo>
                  <a:lnTo>
                    <a:pt x="3159" y="43705"/>
                  </a:lnTo>
                  <a:lnTo>
                    <a:pt x="88" y="45592"/>
                  </a:lnTo>
                  <a:lnTo>
                    <a:pt x="44" y="45636"/>
                  </a:lnTo>
                  <a:lnTo>
                    <a:pt x="44" y="45680"/>
                  </a:lnTo>
                  <a:lnTo>
                    <a:pt x="0" y="45767"/>
                  </a:lnTo>
                  <a:lnTo>
                    <a:pt x="44" y="45811"/>
                  </a:lnTo>
                  <a:lnTo>
                    <a:pt x="132" y="45899"/>
                  </a:lnTo>
                  <a:lnTo>
                    <a:pt x="176" y="45899"/>
                  </a:lnTo>
                  <a:lnTo>
                    <a:pt x="307" y="45855"/>
                  </a:lnTo>
                  <a:lnTo>
                    <a:pt x="3335" y="43968"/>
                  </a:lnTo>
                  <a:lnTo>
                    <a:pt x="5266" y="42783"/>
                  </a:lnTo>
                  <a:lnTo>
                    <a:pt x="5266" y="42740"/>
                  </a:lnTo>
                  <a:lnTo>
                    <a:pt x="7284" y="41028"/>
                  </a:lnTo>
                  <a:lnTo>
                    <a:pt x="9259" y="39843"/>
                  </a:lnTo>
                  <a:lnTo>
                    <a:pt x="11628" y="38527"/>
                  </a:lnTo>
                  <a:lnTo>
                    <a:pt x="13603" y="37255"/>
                  </a:lnTo>
                  <a:lnTo>
                    <a:pt x="15490" y="35982"/>
                  </a:lnTo>
                  <a:lnTo>
                    <a:pt x="17640" y="34534"/>
                  </a:lnTo>
                  <a:lnTo>
                    <a:pt x="19790" y="33218"/>
                  </a:lnTo>
                  <a:lnTo>
                    <a:pt x="21765" y="31770"/>
                  </a:lnTo>
                  <a:lnTo>
                    <a:pt x="23827" y="30058"/>
                  </a:lnTo>
                  <a:lnTo>
                    <a:pt x="25582" y="28391"/>
                  </a:lnTo>
                  <a:lnTo>
                    <a:pt x="27206" y="26592"/>
                  </a:lnTo>
                  <a:lnTo>
                    <a:pt x="27206" y="26548"/>
                  </a:lnTo>
                  <a:lnTo>
                    <a:pt x="29795" y="22818"/>
                  </a:lnTo>
                  <a:lnTo>
                    <a:pt x="31243" y="20668"/>
                  </a:lnTo>
                  <a:lnTo>
                    <a:pt x="32867" y="17947"/>
                  </a:lnTo>
                  <a:lnTo>
                    <a:pt x="36772" y="10970"/>
                  </a:lnTo>
                  <a:lnTo>
                    <a:pt x="37650" y="9083"/>
                  </a:lnTo>
                  <a:lnTo>
                    <a:pt x="37693" y="9040"/>
                  </a:lnTo>
                  <a:lnTo>
                    <a:pt x="38308" y="6802"/>
                  </a:lnTo>
                  <a:lnTo>
                    <a:pt x="39273" y="4432"/>
                  </a:lnTo>
                  <a:lnTo>
                    <a:pt x="40195" y="2194"/>
                  </a:lnTo>
                  <a:lnTo>
                    <a:pt x="40984" y="263"/>
                  </a:lnTo>
                  <a:lnTo>
                    <a:pt x="40984" y="176"/>
                  </a:lnTo>
                  <a:lnTo>
                    <a:pt x="40984" y="132"/>
                  </a:lnTo>
                  <a:lnTo>
                    <a:pt x="40941" y="44"/>
                  </a:lnTo>
                  <a:lnTo>
                    <a:pt x="40897" y="44"/>
                  </a:lnTo>
                  <a:lnTo>
                    <a:pt x="4080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67" name="Google Shape;14967;p408"/>
            <p:cNvSpPr/>
            <p:nvPr/>
          </p:nvSpPr>
          <p:spPr>
            <a:xfrm>
              <a:off x="2054775" y="1420950"/>
              <a:ext cx="1012550" cy="1083875"/>
            </a:xfrm>
            <a:custGeom>
              <a:avLst/>
              <a:gdLst/>
              <a:ahLst/>
              <a:cxnLst/>
              <a:rect l="l" t="t" r="r" b="b"/>
              <a:pathLst>
                <a:path w="40502" h="43355" extrusionOk="0">
                  <a:moveTo>
                    <a:pt x="40282" y="1"/>
                  </a:moveTo>
                  <a:lnTo>
                    <a:pt x="40239" y="45"/>
                  </a:lnTo>
                  <a:lnTo>
                    <a:pt x="40195" y="88"/>
                  </a:lnTo>
                  <a:lnTo>
                    <a:pt x="40151" y="132"/>
                  </a:lnTo>
                  <a:lnTo>
                    <a:pt x="38922" y="3467"/>
                  </a:lnTo>
                  <a:lnTo>
                    <a:pt x="37167" y="8075"/>
                  </a:lnTo>
                  <a:lnTo>
                    <a:pt x="36333" y="9567"/>
                  </a:lnTo>
                  <a:lnTo>
                    <a:pt x="35280" y="11453"/>
                  </a:lnTo>
                  <a:lnTo>
                    <a:pt x="34051" y="13648"/>
                  </a:lnTo>
                  <a:lnTo>
                    <a:pt x="31989" y="17246"/>
                  </a:lnTo>
                  <a:lnTo>
                    <a:pt x="30804" y="19176"/>
                  </a:lnTo>
                  <a:lnTo>
                    <a:pt x="29400" y="21107"/>
                  </a:lnTo>
                  <a:lnTo>
                    <a:pt x="27996" y="23213"/>
                  </a:lnTo>
                  <a:lnTo>
                    <a:pt x="26504" y="25013"/>
                  </a:lnTo>
                  <a:lnTo>
                    <a:pt x="25188" y="26197"/>
                  </a:lnTo>
                  <a:lnTo>
                    <a:pt x="23476" y="27821"/>
                  </a:lnTo>
                  <a:lnTo>
                    <a:pt x="21853" y="29181"/>
                  </a:lnTo>
                  <a:lnTo>
                    <a:pt x="20054" y="30454"/>
                  </a:lnTo>
                  <a:lnTo>
                    <a:pt x="12199" y="35500"/>
                  </a:lnTo>
                  <a:lnTo>
                    <a:pt x="10137" y="36641"/>
                  </a:lnTo>
                  <a:lnTo>
                    <a:pt x="7635" y="38220"/>
                  </a:lnTo>
                  <a:lnTo>
                    <a:pt x="5661" y="39669"/>
                  </a:lnTo>
                  <a:lnTo>
                    <a:pt x="3686" y="40897"/>
                  </a:lnTo>
                  <a:lnTo>
                    <a:pt x="88" y="43003"/>
                  </a:lnTo>
                  <a:lnTo>
                    <a:pt x="44" y="43047"/>
                  </a:lnTo>
                  <a:lnTo>
                    <a:pt x="0" y="43135"/>
                  </a:lnTo>
                  <a:lnTo>
                    <a:pt x="0" y="43179"/>
                  </a:lnTo>
                  <a:lnTo>
                    <a:pt x="0" y="43267"/>
                  </a:lnTo>
                  <a:lnTo>
                    <a:pt x="88" y="43311"/>
                  </a:lnTo>
                  <a:lnTo>
                    <a:pt x="176" y="43354"/>
                  </a:lnTo>
                  <a:lnTo>
                    <a:pt x="263" y="43311"/>
                  </a:lnTo>
                  <a:lnTo>
                    <a:pt x="3862" y="41204"/>
                  </a:lnTo>
                  <a:lnTo>
                    <a:pt x="5880" y="39976"/>
                  </a:lnTo>
                  <a:lnTo>
                    <a:pt x="7855" y="38528"/>
                  </a:lnTo>
                  <a:lnTo>
                    <a:pt x="10312" y="36948"/>
                  </a:lnTo>
                  <a:lnTo>
                    <a:pt x="12374" y="35807"/>
                  </a:lnTo>
                  <a:lnTo>
                    <a:pt x="20229" y="30717"/>
                  </a:lnTo>
                  <a:lnTo>
                    <a:pt x="22028" y="29444"/>
                  </a:lnTo>
                  <a:lnTo>
                    <a:pt x="23696" y="28084"/>
                  </a:lnTo>
                  <a:lnTo>
                    <a:pt x="25451" y="26461"/>
                  </a:lnTo>
                  <a:lnTo>
                    <a:pt x="26723" y="25232"/>
                  </a:lnTo>
                  <a:lnTo>
                    <a:pt x="26767" y="25232"/>
                  </a:lnTo>
                  <a:lnTo>
                    <a:pt x="28259" y="23433"/>
                  </a:lnTo>
                  <a:lnTo>
                    <a:pt x="28303" y="23433"/>
                  </a:lnTo>
                  <a:lnTo>
                    <a:pt x="29707" y="21283"/>
                  </a:lnTo>
                  <a:lnTo>
                    <a:pt x="31068" y="19352"/>
                  </a:lnTo>
                  <a:lnTo>
                    <a:pt x="32296" y="17421"/>
                  </a:lnTo>
                  <a:lnTo>
                    <a:pt x="34359" y="13823"/>
                  </a:lnTo>
                  <a:lnTo>
                    <a:pt x="35587" y="11585"/>
                  </a:lnTo>
                  <a:lnTo>
                    <a:pt x="36640" y="9742"/>
                  </a:lnTo>
                  <a:lnTo>
                    <a:pt x="37474" y="8206"/>
                  </a:lnTo>
                  <a:lnTo>
                    <a:pt x="37518" y="8206"/>
                  </a:lnTo>
                  <a:lnTo>
                    <a:pt x="39229" y="3555"/>
                  </a:lnTo>
                  <a:lnTo>
                    <a:pt x="40458" y="264"/>
                  </a:lnTo>
                  <a:lnTo>
                    <a:pt x="40502" y="176"/>
                  </a:lnTo>
                  <a:lnTo>
                    <a:pt x="40458" y="132"/>
                  </a:lnTo>
                  <a:lnTo>
                    <a:pt x="40414" y="88"/>
                  </a:lnTo>
                  <a:lnTo>
                    <a:pt x="40370" y="45"/>
                  </a:lnTo>
                  <a:lnTo>
                    <a:pt x="4028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68" name="Google Shape;14968;p408"/>
            <p:cNvSpPr/>
            <p:nvPr/>
          </p:nvSpPr>
          <p:spPr>
            <a:xfrm>
              <a:off x="2027350" y="1430825"/>
              <a:ext cx="1003775" cy="1048775"/>
            </a:xfrm>
            <a:custGeom>
              <a:avLst/>
              <a:gdLst/>
              <a:ahLst/>
              <a:cxnLst/>
              <a:rect l="l" t="t" r="r" b="b"/>
              <a:pathLst>
                <a:path w="40151" h="41951" extrusionOk="0">
                  <a:moveTo>
                    <a:pt x="39975" y="1"/>
                  </a:moveTo>
                  <a:lnTo>
                    <a:pt x="39931" y="45"/>
                  </a:lnTo>
                  <a:lnTo>
                    <a:pt x="39844" y="88"/>
                  </a:lnTo>
                  <a:lnTo>
                    <a:pt x="39800" y="132"/>
                  </a:lnTo>
                  <a:lnTo>
                    <a:pt x="38571" y="3511"/>
                  </a:lnTo>
                  <a:lnTo>
                    <a:pt x="37255" y="6978"/>
                  </a:lnTo>
                  <a:lnTo>
                    <a:pt x="35192" y="10664"/>
                  </a:lnTo>
                  <a:lnTo>
                    <a:pt x="33042" y="14569"/>
                  </a:lnTo>
                  <a:lnTo>
                    <a:pt x="32823" y="14920"/>
                  </a:lnTo>
                  <a:lnTo>
                    <a:pt x="30980" y="17860"/>
                  </a:lnTo>
                  <a:lnTo>
                    <a:pt x="30058" y="19308"/>
                  </a:lnTo>
                  <a:lnTo>
                    <a:pt x="29049" y="20712"/>
                  </a:lnTo>
                  <a:lnTo>
                    <a:pt x="28040" y="22029"/>
                  </a:lnTo>
                  <a:lnTo>
                    <a:pt x="26943" y="23345"/>
                  </a:lnTo>
                  <a:lnTo>
                    <a:pt x="26328" y="23959"/>
                  </a:lnTo>
                  <a:lnTo>
                    <a:pt x="25714" y="24574"/>
                  </a:lnTo>
                  <a:lnTo>
                    <a:pt x="25100" y="25188"/>
                  </a:lnTo>
                  <a:lnTo>
                    <a:pt x="24442" y="25758"/>
                  </a:lnTo>
                  <a:lnTo>
                    <a:pt x="22467" y="27470"/>
                  </a:lnTo>
                  <a:lnTo>
                    <a:pt x="20492" y="28874"/>
                  </a:lnTo>
                  <a:lnTo>
                    <a:pt x="13823" y="33306"/>
                  </a:lnTo>
                  <a:lnTo>
                    <a:pt x="12023" y="34271"/>
                  </a:lnTo>
                  <a:lnTo>
                    <a:pt x="10005" y="35456"/>
                  </a:lnTo>
                  <a:lnTo>
                    <a:pt x="6143" y="38045"/>
                  </a:lnTo>
                  <a:lnTo>
                    <a:pt x="3949" y="39405"/>
                  </a:lnTo>
                  <a:lnTo>
                    <a:pt x="88" y="41599"/>
                  </a:lnTo>
                  <a:lnTo>
                    <a:pt x="44" y="41643"/>
                  </a:lnTo>
                  <a:lnTo>
                    <a:pt x="0" y="41731"/>
                  </a:lnTo>
                  <a:lnTo>
                    <a:pt x="0" y="41775"/>
                  </a:lnTo>
                  <a:lnTo>
                    <a:pt x="0" y="41862"/>
                  </a:lnTo>
                  <a:lnTo>
                    <a:pt x="88" y="41906"/>
                  </a:lnTo>
                  <a:lnTo>
                    <a:pt x="176" y="41950"/>
                  </a:lnTo>
                  <a:lnTo>
                    <a:pt x="263" y="41906"/>
                  </a:lnTo>
                  <a:lnTo>
                    <a:pt x="4125" y="39712"/>
                  </a:lnTo>
                  <a:lnTo>
                    <a:pt x="6319" y="38352"/>
                  </a:lnTo>
                  <a:lnTo>
                    <a:pt x="10180" y="35763"/>
                  </a:lnTo>
                  <a:lnTo>
                    <a:pt x="12199" y="34578"/>
                  </a:lnTo>
                  <a:lnTo>
                    <a:pt x="13998" y="33569"/>
                  </a:lnTo>
                  <a:lnTo>
                    <a:pt x="20668" y="29181"/>
                  </a:lnTo>
                  <a:lnTo>
                    <a:pt x="22686" y="27733"/>
                  </a:lnTo>
                  <a:lnTo>
                    <a:pt x="24661" y="26022"/>
                  </a:lnTo>
                  <a:lnTo>
                    <a:pt x="25319" y="25451"/>
                  </a:lnTo>
                  <a:lnTo>
                    <a:pt x="25977" y="24837"/>
                  </a:lnTo>
                  <a:lnTo>
                    <a:pt x="26592" y="24223"/>
                  </a:lnTo>
                  <a:lnTo>
                    <a:pt x="27162" y="23564"/>
                  </a:lnTo>
                  <a:lnTo>
                    <a:pt x="28303" y="22292"/>
                  </a:lnTo>
                  <a:lnTo>
                    <a:pt x="29312" y="20932"/>
                  </a:lnTo>
                  <a:lnTo>
                    <a:pt x="30322" y="19527"/>
                  </a:lnTo>
                  <a:lnTo>
                    <a:pt x="31287" y="18079"/>
                  </a:lnTo>
                  <a:lnTo>
                    <a:pt x="33130" y="15095"/>
                  </a:lnTo>
                  <a:lnTo>
                    <a:pt x="33349" y="14744"/>
                  </a:lnTo>
                  <a:lnTo>
                    <a:pt x="35499" y="10795"/>
                  </a:lnTo>
                  <a:lnTo>
                    <a:pt x="37562" y="7153"/>
                  </a:lnTo>
                  <a:lnTo>
                    <a:pt x="37562" y="7109"/>
                  </a:lnTo>
                  <a:lnTo>
                    <a:pt x="38922" y="3643"/>
                  </a:lnTo>
                  <a:lnTo>
                    <a:pt x="40151" y="264"/>
                  </a:lnTo>
                  <a:lnTo>
                    <a:pt x="40151" y="176"/>
                  </a:lnTo>
                  <a:lnTo>
                    <a:pt x="40151" y="132"/>
                  </a:lnTo>
                  <a:lnTo>
                    <a:pt x="40107" y="45"/>
                  </a:lnTo>
                  <a:lnTo>
                    <a:pt x="40063" y="45"/>
                  </a:lnTo>
                  <a:lnTo>
                    <a:pt x="3997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69" name="Google Shape;14969;p408"/>
            <p:cNvSpPr/>
            <p:nvPr/>
          </p:nvSpPr>
          <p:spPr>
            <a:xfrm>
              <a:off x="1999925" y="1430825"/>
              <a:ext cx="998300" cy="1023525"/>
            </a:xfrm>
            <a:custGeom>
              <a:avLst/>
              <a:gdLst/>
              <a:ahLst/>
              <a:cxnLst/>
              <a:rect l="l" t="t" r="r" b="b"/>
              <a:pathLst>
                <a:path w="39932" h="40941" extrusionOk="0">
                  <a:moveTo>
                    <a:pt x="39756" y="1"/>
                  </a:moveTo>
                  <a:lnTo>
                    <a:pt x="39712" y="45"/>
                  </a:lnTo>
                  <a:lnTo>
                    <a:pt x="39624" y="88"/>
                  </a:lnTo>
                  <a:lnTo>
                    <a:pt x="39624" y="132"/>
                  </a:lnTo>
                  <a:lnTo>
                    <a:pt x="38703" y="2677"/>
                  </a:lnTo>
                  <a:lnTo>
                    <a:pt x="37606" y="5749"/>
                  </a:lnTo>
                  <a:lnTo>
                    <a:pt x="35938" y="8864"/>
                  </a:lnTo>
                  <a:lnTo>
                    <a:pt x="34578" y="11234"/>
                  </a:lnTo>
                  <a:lnTo>
                    <a:pt x="32954" y="14174"/>
                  </a:lnTo>
                  <a:lnTo>
                    <a:pt x="31638" y="16324"/>
                  </a:lnTo>
                  <a:lnTo>
                    <a:pt x="28435" y="20932"/>
                  </a:lnTo>
                  <a:lnTo>
                    <a:pt x="27338" y="22204"/>
                  </a:lnTo>
                  <a:lnTo>
                    <a:pt x="25582" y="23828"/>
                  </a:lnTo>
                  <a:lnTo>
                    <a:pt x="23564" y="25715"/>
                  </a:lnTo>
                  <a:lnTo>
                    <a:pt x="21677" y="27250"/>
                  </a:lnTo>
                  <a:lnTo>
                    <a:pt x="20317" y="28172"/>
                  </a:lnTo>
                  <a:lnTo>
                    <a:pt x="18957" y="29093"/>
                  </a:lnTo>
                  <a:lnTo>
                    <a:pt x="16236" y="30849"/>
                  </a:lnTo>
                  <a:lnTo>
                    <a:pt x="13471" y="32560"/>
                  </a:lnTo>
                  <a:lnTo>
                    <a:pt x="10707" y="34227"/>
                  </a:lnTo>
                  <a:lnTo>
                    <a:pt x="7504" y="36158"/>
                  </a:lnTo>
                  <a:lnTo>
                    <a:pt x="4300" y="38177"/>
                  </a:lnTo>
                  <a:lnTo>
                    <a:pt x="2414" y="39274"/>
                  </a:lnTo>
                  <a:lnTo>
                    <a:pt x="88" y="40634"/>
                  </a:lnTo>
                  <a:lnTo>
                    <a:pt x="44" y="40678"/>
                  </a:lnTo>
                  <a:lnTo>
                    <a:pt x="0" y="40722"/>
                  </a:lnTo>
                  <a:lnTo>
                    <a:pt x="0" y="40809"/>
                  </a:lnTo>
                  <a:lnTo>
                    <a:pt x="0" y="40853"/>
                  </a:lnTo>
                  <a:lnTo>
                    <a:pt x="88" y="40941"/>
                  </a:lnTo>
                  <a:lnTo>
                    <a:pt x="263" y="40941"/>
                  </a:lnTo>
                  <a:lnTo>
                    <a:pt x="2589" y="39581"/>
                  </a:lnTo>
                  <a:lnTo>
                    <a:pt x="4476" y="38440"/>
                  </a:lnTo>
                  <a:lnTo>
                    <a:pt x="7679" y="36465"/>
                  </a:lnTo>
                  <a:lnTo>
                    <a:pt x="10883" y="34534"/>
                  </a:lnTo>
                  <a:lnTo>
                    <a:pt x="13647" y="32867"/>
                  </a:lnTo>
                  <a:lnTo>
                    <a:pt x="16411" y="31156"/>
                  </a:lnTo>
                  <a:lnTo>
                    <a:pt x="19176" y="29357"/>
                  </a:lnTo>
                  <a:lnTo>
                    <a:pt x="20536" y="28479"/>
                  </a:lnTo>
                  <a:lnTo>
                    <a:pt x="21853" y="27514"/>
                  </a:lnTo>
                  <a:lnTo>
                    <a:pt x="23783" y="25978"/>
                  </a:lnTo>
                  <a:lnTo>
                    <a:pt x="25846" y="24091"/>
                  </a:lnTo>
                  <a:lnTo>
                    <a:pt x="27601" y="22423"/>
                  </a:lnTo>
                  <a:lnTo>
                    <a:pt x="28698" y="21151"/>
                  </a:lnTo>
                  <a:lnTo>
                    <a:pt x="31945" y="16544"/>
                  </a:lnTo>
                  <a:lnTo>
                    <a:pt x="33262" y="14350"/>
                  </a:lnTo>
                  <a:lnTo>
                    <a:pt x="34885" y="11410"/>
                  </a:lnTo>
                  <a:lnTo>
                    <a:pt x="36245" y="9040"/>
                  </a:lnTo>
                  <a:lnTo>
                    <a:pt x="37957" y="5924"/>
                  </a:lnTo>
                  <a:lnTo>
                    <a:pt x="37957" y="5881"/>
                  </a:lnTo>
                  <a:lnTo>
                    <a:pt x="39054" y="2809"/>
                  </a:lnTo>
                  <a:lnTo>
                    <a:pt x="39931" y="264"/>
                  </a:lnTo>
                  <a:lnTo>
                    <a:pt x="39931" y="176"/>
                  </a:lnTo>
                  <a:lnTo>
                    <a:pt x="39931" y="88"/>
                  </a:lnTo>
                  <a:lnTo>
                    <a:pt x="39888" y="45"/>
                  </a:lnTo>
                  <a:lnTo>
                    <a:pt x="3984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70" name="Google Shape;14970;p408"/>
            <p:cNvSpPr/>
            <p:nvPr/>
          </p:nvSpPr>
          <p:spPr>
            <a:xfrm>
              <a:off x="1972500" y="1430825"/>
              <a:ext cx="995000" cy="999400"/>
            </a:xfrm>
            <a:custGeom>
              <a:avLst/>
              <a:gdLst/>
              <a:ahLst/>
              <a:cxnLst/>
              <a:rect l="l" t="t" r="r" b="b"/>
              <a:pathLst>
                <a:path w="39800" h="39976" extrusionOk="0">
                  <a:moveTo>
                    <a:pt x="39536" y="1"/>
                  </a:moveTo>
                  <a:lnTo>
                    <a:pt x="39493" y="45"/>
                  </a:lnTo>
                  <a:lnTo>
                    <a:pt x="39449" y="132"/>
                  </a:lnTo>
                  <a:lnTo>
                    <a:pt x="38571" y="2677"/>
                  </a:lnTo>
                  <a:lnTo>
                    <a:pt x="37781" y="4959"/>
                  </a:lnTo>
                  <a:lnTo>
                    <a:pt x="36772" y="6890"/>
                  </a:lnTo>
                  <a:lnTo>
                    <a:pt x="34578" y="10795"/>
                  </a:lnTo>
                  <a:lnTo>
                    <a:pt x="33349" y="12945"/>
                  </a:lnTo>
                  <a:lnTo>
                    <a:pt x="31901" y="15359"/>
                  </a:lnTo>
                  <a:lnTo>
                    <a:pt x="30322" y="17641"/>
                  </a:lnTo>
                  <a:lnTo>
                    <a:pt x="27952" y="20800"/>
                  </a:lnTo>
                  <a:lnTo>
                    <a:pt x="26109" y="22555"/>
                  </a:lnTo>
                  <a:lnTo>
                    <a:pt x="23871" y="24661"/>
                  </a:lnTo>
                  <a:lnTo>
                    <a:pt x="21765" y="26373"/>
                  </a:lnTo>
                  <a:lnTo>
                    <a:pt x="19966" y="27645"/>
                  </a:lnTo>
                  <a:lnTo>
                    <a:pt x="17640" y="29137"/>
                  </a:lnTo>
                  <a:lnTo>
                    <a:pt x="13384" y="31770"/>
                  </a:lnTo>
                  <a:lnTo>
                    <a:pt x="11804" y="32648"/>
                  </a:lnTo>
                  <a:lnTo>
                    <a:pt x="7723" y="35149"/>
                  </a:lnTo>
                  <a:lnTo>
                    <a:pt x="3642" y="37562"/>
                  </a:lnTo>
                  <a:lnTo>
                    <a:pt x="88" y="39668"/>
                  </a:lnTo>
                  <a:lnTo>
                    <a:pt x="44" y="39712"/>
                  </a:lnTo>
                  <a:lnTo>
                    <a:pt x="0" y="39756"/>
                  </a:lnTo>
                  <a:lnTo>
                    <a:pt x="0" y="39844"/>
                  </a:lnTo>
                  <a:lnTo>
                    <a:pt x="0" y="39888"/>
                  </a:lnTo>
                  <a:lnTo>
                    <a:pt x="88" y="39976"/>
                  </a:lnTo>
                  <a:lnTo>
                    <a:pt x="263" y="39976"/>
                  </a:lnTo>
                  <a:lnTo>
                    <a:pt x="3818" y="37869"/>
                  </a:lnTo>
                  <a:lnTo>
                    <a:pt x="7899" y="35456"/>
                  </a:lnTo>
                  <a:lnTo>
                    <a:pt x="11980" y="32955"/>
                  </a:lnTo>
                  <a:lnTo>
                    <a:pt x="13559" y="32077"/>
                  </a:lnTo>
                  <a:lnTo>
                    <a:pt x="17816" y="29444"/>
                  </a:lnTo>
                  <a:lnTo>
                    <a:pt x="20141" y="27909"/>
                  </a:lnTo>
                  <a:lnTo>
                    <a:pt x="21984" y="26680"/>
                  </a:lnTo>
                  <a:lnTo>
                    <a:pt x="24091" y="24925"/>
                  </a:lnTo>
                  <a:lnTo>
                    <a:pt x="26328" y="22818"/>
                  </a:lnTo>
                  <a:lnTo>
                    <a:pt x="28171" y="21063"/>
                  </a:lnTo>
                  <a:lnTo>
                    <a:pt x="28215" y="21019"/>
                  </a:lnTo>
                  <a:lnTo>
                    <a:pt x="30585" y="17860"/>
                  </a:lnTo>
                  <a:lnTo>
                    <a:pt x="32208" y="15578"/>
                  </a:lnTo>
                  <a:lnTo>
                    <a:pt x="33656" y="13121"/>
                  </a:lnTo>
                  <a:lnTo>
                    <a:pt x="34885" y="10971"/>
                  </a:lnTo>
                  <a:lnTo>
                    <a:pt x="37079" y="7065"/>
                  </a:lnTo>
                  <a:lnTo>
                    <a:pt x="38088" y="5091"/>
                  </a:lnTo>
                  <a:lnTo>
                    <a:pt x="38878" y="2765"/>
                  </a:lnTo>
                  <a:lnTo>
                    <a:pt x="39756" y="220"/>
                  </a:lnTo>
                  <a:lnTo>
                    <a:pt x="39800" y="176"/>
                  </a:lnTo>
                  <a:lnTo>
                    <a:pt x="39756" y="88"/>
                  </a:lnTo>
                  <a:lnTo>
                    <a:pt x="39712" y="45"/>
                  </a:lnTo>
                  <a:lnTo>
                    <a:pt x="3966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71" name="Google Shape;14971;p408"/>
            <p:cNvSpPr/>
            <p:nvPr/>
          </p:nvSpPr>
          <p:spPr>
            <a:xfrm>
              <a:off x="1917650" y="1488975"/>
              <a:ext cx="967575" cy="891875"/>
            </a:xfrm>
            <a:custGeom>
              <a:avLst/>
              <a:gdLst/>
              <a:ahLst/>
              <a:cxnLst/>
              <a:rect l="l" t="t" r="r" b="b"/>
              <a:pathLst>
                <a:path w="38703" h="35675" extrusionOk="0">
                  <a:moveTo>
                    <a:pt x="38483" y="0"/>
                  </a:moveTo>
                  <a:lnTo>
                    <a:pt x="38396" y="44"/>
                  </a:lnTo>
                  <a:lnTo>
                    <a:pt x="38352" y="132"/>
                  </a:lnTo>
                  <a:lnTo>
                    <a:pt x="37562" y="2107"/>
                  </a:lnTo>
                  <a:lnTo>
                    <a:pt x="36333" y="4344"/>
                  </a:lnTo>
                  <a:lnTo>
                    <a:pt x="34929" y="6977"/>
                  </a:lnTo>
                  <a:lnTo>
                    <a:pt x="33788" y="8864"/>
                  </a:lnTo>
                  <a:lnTo>
                    <a:pt x="32647" y="10751"/>
                  </a:lnTo>
                  <a:lnTo>
                    <a:pt x="31243" y="12769"/>
                  </a:lnTo>
                  <a:lnTo>
                    <a:pt x="29707" y="14700"/>
                  </a:lnTo>
                  <a:lnTo>
                    <a:pt x="28171" y="16499"/>
                  </a:lnTo>
                  <a:lnTo>
                    <a:pt x="27206" y="17552"/>
                  </a:lnTo>
                  <a:lnTo>
                    <a:pt x="26197" y="18606"/>
                  </a:lnTo>
                  <a:lnTo>
                    <a:pt x="25188" y="19571"/>
                  </a:lnTo>
                  <a:lnTo>
                    <a:pt x="24134" y="20492"/>
                  </a:lnTo>
                  <a:lnTo>
                    <a:pt x="23037" y="21370"/>
                  </a:lnTo>
                  <a:lnTo>
                    <a:pt x="21940" y="22248"/>
                  </a:lnTo>
                  <a:lnTo>
                    <a:pt x="20799" y="23081"/>
                  </a:lnTo>
                  <a:lnTo>
                    <a:pt x="19659" y="23871"/>
                  </a:lnTo>
                  <a:lnTo>
                    <a:pt x="18474" y="24661"/>
                  </a:lnTo>
                  <a:lnTo>
                    <a:pt x="17289" y="25407"/>
                  </a:lnTo>
                  <a:lnTo>
                    <a:pt x="14876" y="26899"/>
                  </a:lnTo>
                  <a:lnTo>
                    <a:pt x="12462" y="28303"/>
                  </a:lnTo>
                  <a:lnTo>
                    <a:pt x="10005" y="29663"/>
                  </a:lnTo>
                  <a:lnTo>
                    <a:pt x="7679" y="30980"/>
                  </a:lnTo>
                  <a:lnTo>
                    <a:pt x="5354" y="32296"/>
                  </a:lnTo>
                  <a:lnTo>
                    <a:pt x="3028" y="33613"/>
                  </a:lnTo>
                  <a:lnTo>
                    <a:pt x="88" y="35368"/>
                  </a:lnTo>
                  <a:lnTo>
                    <a:pt x="44" y="35412"/>
                  </a:lnTo>
                  <a:lnTo>
                    <a:pt x="0" y="35456"/>
                  </a:lnTo>
                  <a:lnTo>
                    <a:pt x="0" y="35543"/>
                  </a:lnTo>
                  <a:lnTo>
                    <a:pt x="44" y="35587"/>
                  </a:lnTo>
                  <a:lnTo>
                    <a:pt x="88" y="35675"/>
                  </a:lnTo>
                  <a:lnTo>
                    <a:pt x="263" y="35675"/>
                  </a:lnTo>
                  <a:lnTo>
                    <a:pt x="3203" y="33920"/>
                  </a:lnTo>
                  <a:lnTo>
                    <a:pt x="5529" y="32603"/>
                  </a:lnTo>
                  <a:lnTo>
                    <a:pt x="7855" y="31287"/>
                  </a:lnTo>
                  <a:lnTo>
                    <a:pt x="10180" y="29971"/>
                  </a:lnTo>
                  <a:lnTo>
                    <a:pt x="12638" y="28566"/>
                  </a:lnTo>
                  <a:lnTo>
                    <a:pt x="15095" y="27162"/>
                  </a:lnTo>
                  <a:lnTo>
                    <a:pt x="17508" y="25714"/>
                  </a:lnTo>
                  <a:lnTo>
                    <a:pt x="18693" y="24968"/>
                  </a:lnTo>
                  <a:lnTo>
                    <a:pt x="19878" y="24178"/>
                  </a:lnTo>
                  <a:lnTo>
                    <a:pt x="21019" y="23345"/>
                  </a:lnTo>
                  <a:lnTo>
                    <a:pt x="22160" y="22511"/>
                  </a:lnTo>
                  <a:lnTo>
                    <a:pt x="23301" y="21633"/>
                  </a:lnTo>
                  <a:lnTo>
                    <a:pt x="24398" y="20756"/>
                  </a:lnTo>
                  <a:lnTo>
                    <a:pt x="25451" y="19790"/>
                  </a:lnTo>
                  <a:lnTo>
                    <a:pt x="26460" y="18825"/>
                  </a:lnTo>
                  <a:lnTo>
                    <a:pt x="27469" y="17816"/>
                  </a:lnTo>
                  <a:lnTo>
                    <a:pt x="28435" y="16763"/>
                  </a:lnTo>
                  <a:lnTo>
                    <a:pt x="29970" y="14920"/>
                  </a:lnTo>
                  <a:lnTo>
                    <a:pt x="31550" y="12989"/>
                  </a:lnTo>
                  <a:lnTo>
                    <a:pt x="32954" y="10927"/>
                  </a:lnTo>
                  <a:lnTo>
                    <a:pt x="34095" y="9040"/>
                  </a:lnTo>
                  <a:lnTo>
                    <a:pt x="35236" y="7153"/>
                  </a:lnTo>
                  <a:lnTo>
                    <a:pt x="36640" y="4520"/>
                  </a:lnTo>
                  <a:lnTo>
                    <a:pt x="37869" y="2282"/>
                  </a:lnTo>
                  <a:lnTo>
                    <a:pt x="38703" y="264"/>
                  </a:lnTo>
                  <a:lnTo>
                    <a:pt x="38703" y="176"/>
                  </a:lnTo>
                  <a:lnTo>
                    <a:pt x="38703" y="88"/>
                  </a:lnTo>
                  <a:lnTo>
                    <a:pt x="38659" y="44"/>
                  </a:lnTo>
                  <a:lnTo>
                    <a:pt x="3861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72" name="Google Shape;14972;p408"/>
            <p:cNvSpPr/>
            <p:nvPr/>
          </p:nvSpPr>
          <p:spPr>
            <a:xfrm>
              <a:off x="1893500" y="1524075"/>
              <a:ext cx="943450" cy="835950"/>
            </a:xfrm>
            <a:custGeom>
              <a:avLst/>
              <a:gdLst/>
              <a:ahLst/>
              <a:cxnLst/>
              <a:rect l="l" t="t" r="r" b="b"/>
              <a:pathLst>
                <a:path w="37738" h="33438" extrusionOk="0">
                  <a:moveTo>
                    <a:pt x="37519" y="0"/>
                  </a:moveTo>
                  <a:lnTo>
                    <a:pt x="37431" y="44"/>
                  </a:lnTo>
                  <a:lnTo>
                    <a:pt x="37387" y="88"/>
                  </a:lnTo>
                  <a:lnTo>
                    <a:pt x="36114" y="2502"/>
                  </a:lnTo>
                  <a:lnTo>
                    <a:pt x="34842" y="4915"/>
                  </a:lnTo>
                  <a:lnTo>
                    <a:pt x="33569" y="7065"/>
                  </a:lnTo>
                  <a:lnTo>
                    <a:pt x="32472" y="8864"/>
                  </a:lnTo>
                  <a:lnTo>
                    <a:pt x="31156" y="10751"/>
                  </a:lnTo>
                  <a:lnTo>
                    <a:pt x="29752" y="12550"/>
                  </a:lnTo>
                  <a:lnTo>
                    <a:pt x="27602" y="14920"/>
                  </a:lnTo>
                  <a:lnTo>
                    <a:pt x="26505" y="16061"/>
                  </a:lnTo>
                  <a:lnTo>
                    <a:pt x="25364" y="17158"/>
                  </a:lnTo>
                  <a:lnTo>
                    <a:pt x="24179" y="18211"/>
                  </a:lnTo>
                  <a:lnTo>
                    <a:pt x="22950" y="19264"/>
                  </a:lnTo>
                  <a:lnTo>
                    <a:pt x="21722" y="20229"/>
                  </a:lnTo>
                  <a:lnTo>
                    <a:pt x="20449" y="21151"/>
                  </a:lnTo>
                  <a:lnTo>
                    <a:pt x="19177" y="22072"/>
                  </a:lnTo>
                  <a:lnTo>
                    <a:pt x="17860" y="22950"/>
                  </a:lnTo>
                  <a:lnTo>
                    <a:pt x="16500" y="23827"/>
                  </a:lnTo>
                  <a:lnTo>
                    <a:pt x="15140" y="24617"/>
                  </a:lnTo>
                  <a:lnTo>
                    <a:pt x="12419" y="26241"/>
                  </a:lnTo>
                  <a:lnTo>
                    <a:pt x="9654" y="27777"/>
                  </a:lnTo>
                  <a:lnTo>
                    <a:pt x="6890" y="29313"/>
                  </a:lnTo>
                  <a:lnTo>
                    <a:pt x="5223" y="30234"/>
                  </a:lnTo>
                  <a:lnTo>
                    <a:pt x="2853" y="31463"/>
                  </a:lnTo>
                  <a:lnTo>
                    <a:pt x="88" y="33130"/>
                  </a:lnTo>
                  <a:lnTo>
                    <a:pt x="45" y="33174"/>
                  </a:lnTo>
                  <a:lnTo>
                    <a:pt x="1" y="33218"/>
                  </a:lnTo>
                  <a:lnTo>
                    <a:pt x="1" y="33306"/>
                  </a:lnTo>
                  <a:lnTo>
                    <a:pt x="45" y="33350"/>
                  </a:lnTo>
                  <a:lnTo>
                    <a:pt x="88" y="33437"/>
                  </a:lnTo>
                  <a:lnTo>
                    <a:pt x="176" y="33437"/>
                  </a:lnTo>
                  <a:lnTo>
                    <a:pt x="264" y="33393"/>
                  </a:lnTo>
                  <a:lnTo>
                    <a:pt x="3028" y="31726"/>
                  </a:lnTo>
                  <a:lnTo>
                    <a:pt x="5354" y="30541"/>
                  </a:lnTo>
                  <a:lnTo>
                    <a:pt x="7065" y="29620"/>
                  </a:lnTo>
                  <a:lnTo>
                    <a:pt x="9830" y="28084"/>
                  </a:lnTo>
                  <a:lnTo>
                    <a:pt x="12594" y="26548"/>
                  </a:lnTo>
                  <a:lnTo>
                    <a:pt x="15359" y="24924"/>
                  </a:lnTo>
                  <a:lnTo>
                    <a:pt x="16719" y="24091"/>
                  </a:lnTo>
                  <a:lnTo>
                    <a:pt x="18036" y="23257"/>
                  </a:lnTo>
                  <a:lnTo>
                    <a:pt x="19352" y="22336"/>
                  </a:lnTo>
                  <a:lnTo>
                    <a:pt x="20668" y="21458"/>
                  </a:lnTo>
                  <a:lnTo>
                    <a:pt x="21941" y="20493"/>
                  </a:lnTo>
                  <a:lnTo>
                    <a:pt x="23214" y="19527"/>
                  </a:lnTo>
                  <a:lnTo>
                    <a:pt x="24398" y="18474"/>
                  </a:lnTo>
                  <a:lnTo>
                    <a:pt x="25583" y="17421"/>
                  </a:lnTo>
                  <a:lnTo>
                    <a:pt x="26768" y="16324"/>
                  </a:lnTo>
                  <a:lnTo>
                    <a:pt x="27865" y="15183"/>
                  </a:lnTo>
                  <a:lnTo>
                    <a:pt x="30015" y="12770"/>
                  </a:lnTo>
                  <a:lnTo>
                    <a:pt x="31463" y="10971"/>
                  </a:lnTo>
                  <a:lnTo>
                    <a:pt x="32779" y="9084"/>
                  </a:lnTo>
                  <a:lnTo>
                    <a:pt x="33876" y="7241"/>
                  </a:lnTo>
                  <a:lnTo>
                    <a:pt x="35105" y="5047"/>
                  </a:lnTo>
                  <a:lnTo>
                    <a:pt x="36465" y="2633"/>
                  </a:lnTo>
                  <a:lnTo>
                    <a:pt x="37694" y="264"/>
                  </a:lnTo>
                  <a:lnTo>
                    <a:pt x="37738" y="176"/>
                  </a:lnTo>
                  <a:lnTo>
                    <a:pt x="37738" y="132"/>
                  </a:lnTo>
                  <a:lnTo>
                    <a:pt x="37694" y="44"/>
                  </a:lnTo>
                  <a:lnTo>
                    <a:pt x="3765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73" name="Google Shape;14973;p408"/>
            <p:cNvSpPr/>
            <p:nvPr/>
          </p:nvSpPr>
          <p:spPr>
            <a:xfrm>
              <a:off x="1870475" y="1528450"/>
              <a:ext cx="929200" cy="809625"/>
            </a:xfrm>
            <a:custGeom>
              <a:avLst/>
              <a:gdLst/>
              <a:ahLst/>
              <a:cxnLst/>
              <a:rect l="l" t="t" r="r" b="b"/>
              <a:pathLst>
                <a:path w="37168" h="32385" extrusionOk="0">
                  <a:moveTo>
                    <a:pt x="36948" y="1"/>
                  </a:moveTo>
                  <a:lnTo>
                    <a:pt x="36860" y="45"/>
                  </a:lnTo>
                  <a:lnTo>
                    <a:pt x="36816" y="89"/>
                  </a:lnTo>
                  <a:lnTo>
                    <a:pt x="36202" y="1274"/>
                  </a:lnTo>
                  <a:lnTo>
                    <a:pt x="35236" y="3029"/>
                  </a:lnTo>
                  <a:lnTo>
                    <a:pt x="34271" y="4784"/>
                  </a:lnTo>
                  <a:lnTo>
                    <a:pt x="33306" y="6495"/>
                  </a:lnTo>
                  <a:lnTo>
                    <a:pt x="32296" y="8119"/>
                  </a:lnTo>
                  <a:lnTo>
                    <a:pt x="31155" y="9742"/>
                  </a:lnTo>
                  <a:lnTo>
                    <a:pt x="30585" y="10532"/>
                  </a:lnTo>
                  <a:lnTo>
                    <a:pt x="29971" y="11322"/>
                  </a:lnTo>
                  <a:lnTo>
                    <a:pt x="29312" y="12112"/>
                  </a:lnTo>
                  <a:lnTo>
                    <a:pt x="28654" y="12902"/>
                  </a:lnTo>
                  <a:lnTo>
                    <a:pt x="27908" y="13692"/>
                  </a:lnTo>
                  <a:lnTo>
                    <a:pt x="27162" y="14482"/>
                  </a:lnTo>
                  <a:lnTo>
                    <a:pt x="25232" y="16324"/>
                  </a:lnTo>
                  <a:lnTo>
                    <a:pt x="23257" y="17948"/>
                  </a:lnTo>
                  <a:lnTo>
                    <a:pt x="21282" y="19396"/>
                  </a:lnTo>
                  <a:lnTo>
                    <a:pt x="19088" y="21195"/>
                  </a:lnTo>
                  <a:lnTo>
                    <a:pt x="16587" y="22907"/>
                  </a:lnTo>
                  <a:lnTo>
                    <a:pt x="12111" y="25539"/>
                  </a:lnTo>
                  <a:lnTo>
                    <a:pt x="9303" y="27075"/>
                  </a:lnTo>
                  <a:lnTo>
                    <a:pt x="7241" y="28172"/>
                  </a:lnTo>
                  <a:lnTo>
                    <a:pt x="3291" y="30147"/>
                  </a:lnTo>
                  <a:lnTo>
                    <a:pt x="88" y="32078"/>
                  </a:lnTo>
                  <a:lnTo>
                    <a:pt x="44" y="32121"/>
                  </a:lnTo>
                  <a:lnTo>
                    <a:pt x="0" y="32165"/>
                  </a:lnTo>
                  <a:lnTo>
                    <a:pt x="0" y="32253"/>
                  </a:lnTo>
                  <a:lnTo>
                    <a:pt x="0" y="32297"/>
                  </a:lnTo>
                  <a:lnTo>
                    <a:pt x="88" y="32385"/>
                  </a:lnTo>
                  <a:lnTo>
                    <a:pt x="264" y="32385"/>
                  </a:lnTo>
                  <a:lnTo>
                    <a:pt x="3467" y="30454"/>
                  </a:lnTo>
                  <a:lnTo>
                    <a:pt x="7416" y="28479"/>
                  </a:lnTo>
                  <a:lnTo>
                    <a:pt x="9478" y="27382"/>
                  </a:lnTo>
                  <a:lnTo>
                    <a:pt x="12287" y="25847"/>
                  </a:lnTo>
                  <a:lnTo>
                    <a:pt x="16763" y="23214"/>
                  </a:lnTo>
                  <a:lnTo>
                    <a:pt x="19308" y="21502"/>
                  </a:lnTo>
                  <a:lnTo>
                    <a:pt x="21502" y="19703"/>
                  </a:lnTo>
                  <a:lnTo>
                    <a:pt x="23476" y="18211"/>
                  </a:lnTo>
                  <a:lnTo>
                    <a:pt x="25451" y="16588"/>
                  </a:lnTo>
                  <a:lnTo>
                    <a:pt x="27382" y="14745"/>
                  </a:lnTo>
                  <a:lnTo>
                    <a:pt x="28172" y="13955"/>
                  </a:lnTo>
                  <a:lnTo>
                    <a:pt x="28917" y="13165"/>
                  </a:lnTo>
                  <a:lnTo>
                    <a:pt x="29576" y="12375"/>
                  </a:lnTo>
                  <a:lnTo>
                    <a:pt x="30234" y="11542"/>
                  </a:lnTo>
                  <a:lnTo>
                    <a:pt x="30848" y="10752"/>
                  </a:lnTo>
                  <a:lnTo>
                    <a:pt x="31463" y="9962"/>
                  </a:lnTo>
                  <a:lnTo>
                    <a:pt x="32560" y="8338"/>
                  </a:lnTo>
                  <a:lnTo>
                    <a:pt x="33613" y="6671"/>
                  </a:lnTo>
                  <a:lnTo>
                    <a:pt x="34578" y="4959"/>
                  </a:lnTo>
                  <a:lnTo>
                    <a:pt x="35543" y="3204"/>
                  </a:lnTo>
                  <a:lnTo>
                    <a:pt x="36509" y="1405"/>
                  </a:lnTo>
                  <a:lnTo>
                    <a:pt x="37123" y="264"/>
                  </a:lnTo>
                  <a:lnTo>
                    <a:pt x="37167" y="177"/>
                  </a:lnTo>
                  <a:lnTo>
                    <a:pt x="37167" y="133"/>
                  </a:lnTo>
                  <a:lnTo>
                    <a:pt x="37123" y="89"/>
                  </a:lnTo>
                  <a:lnTo>
                    <a:pt x="37079" y="45"/>
                  </a:lnTo>
                  <a:lnTo>
                    <a:pt x="3699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74" name="Google Shape;14974;p408"/>
            <p:cNvSpPr/>
            <p:nvPr/>
          </p:nvSpPr>
          <p:spPr>
            <a:xfrm>
              <a:off x="1846325" y="1555900"/>
              <a:ext cx="900675" cy="760250"/>
            </a:xfrm>
            <a:custGeom>
              <a:avLst/>
              <a:gdLst/>
              <a:ahLst/>
              <a:cxnLst/>
              <a:rect l="l" t="t" r="r" b="b"/>
              <a:pathLst>
                <a:path w="36027" h="30410" extrusionOk="0">
                  <a:moveTo>
                    <a:pt x="35895" y="0"/>
                  </a:moveTo>
                  <a:lnTo>
                    <a:pt x="35807" y="44"/>
                  </a:lnTo>
                  <a:lnTo>
                    <a:pt x="35763" y="44"/>
                  </a:lnTo>
                  <a:lnTo>
                    <a:pt x="35720" y="132"/>
                  </a:lnTo>
                  <a:lnTo>
                    <a:pt x="34315" y="2677"/>
                  </a:lnTo>
                  <a:lnTo>
                    <a:pt x="33350" y="4520"/>
                  </a:lnTo>
                  <a:lnTo>
                    <a:pt x="32341" y="6231"/>
                  </a:lnTo>
                  <a:lnTo>
                    <a:pt x="31814" y="7065"/>
                  </a:lnTo>
                  <a:lnTo>
                    <a:pt x="31244" y="7855"/>
                  </a:lnTo>
                  <a:lnTo>
                    <a:pt x="30673" y="8644"/>
                  </a:lnTo>
                  <a:lnTo>
                    <a:pt x="30059" y="9434"/>
                  </a:lnTo>
                  <a:lnTo>
                    <a:pt x="29401" y="10180"/>
                  </a:lnTo>
                  <a:lnTo>
                    <a:pt x="28786" y="10926"/>
                  </a:lnTo>
                  <a:lnTo>
                    <a:pt x="28084" y="11672"/>
                  </a:lnTo>
                  <a:lnTo>
                    <a:pt x="27382" y="12418"/>
                  </a:lnTo>
                  <a:lnTo>
                    <a:pt x="25890" y="13822"/>
                  </a:lnTo>
                  <a:lnTo>
                    <a:pt x="24311" y="15226"/>
                  </a:lnTo>
                  <a:lnTo>
                    <a:pt x="22643" y="16455"/>
                  </a:lnTo>
                  <a:lnTo>
                    <a:pt x="20976" y="17815"/>
                  </a:lnTo>
                  <a:lnTo>
                    <a:pt x="20361" y="18386"/>
                  </a:lnTo>
                  <a:lnTo>
                    <a:pt x="19703" y="18912"/>
                  </a:lnTo>
                  <a:lnTo>
                    <a:pt x="19045" y="19483"/>
                  </a:lnTo>
                  <a:lnTo>
                    <a:pt x="18343" y="20009"/>
                  </a:lnTo>
                  <a:lnTo>
                    <a:pt x="16851" y="21019"/>
                  </a:lnTo>
                  <a:lnTo>
                    <a:pt x="15271" y="21984"/>
                  </a:lnTo>
                  <a:lnTo>
                    <a:pt x="13648" y="22906"/>
                  </a:lnTo>
                  <a:lnTo>
                    <a:pt x="12024" y="23827"/>
                  </a:lnTo>
                  <a:lnTo>
                    <a:pt x="8821" y="25494"/>
                  </a:lnTo>
                  <a:lnTo>
                    <a:pt x="7241" y="26328"/>
                  </a:lnTo>
                  <a:lnTo>
                    <a:pt x="3380" y="28215"/>
                  </a:lnTo>
                  <a:lnTo>
                    <a:pt x="89" y="30102"/>
                  </a:lnTo>
                  <a:lnTo>
                    <a:pt x="45" y="30146"/>
                  </a:lnTo>
                  <a:lnTo>
                    <a:pt x="1" y="30190"/>
                  </a:lnTo>
                  <a:lnTo>
                    <a:pt x="1" y="30277"/>
                  </a:lnTo>
                  <a:lnTo>
                    <a:pt x="45" y="30321"/>
                  </a:lnTo>
                  <a:lnTo>
                    <a:pt x="89" y="30409"/>
                  </a:lnTo>
                  <a:lnTo>
                    <a:pt x="264" y="30409"/>
                  </a:lnTo>
                  <a:lnTo>
                    <a:pt x="3555" y="28522"/>
                  </a:lnTo>
                  <a:lnTo>
                    <a:pt x="7373" y="26635"/>
                  </a:lnTo>
                  <a:lnTo>
                    <a:pt x="8952" y="25846"/>
                  </a:lnTo>
                  <a:lnTo>
                    <a:pt x="12200" y="24134"/>
                  </a:lnTo>
                  <a:lnTo>
                    <a:pt x="13867" y="23213"/>
                  </a:lnTo>
                  <a:lnTo>
                    <a:pt x="15491" y="22291"/>
                  </a:lnTo>
                  <a:lnTo>
                    <a:pt x="17027" y="21282"/>
                  </a:lnTo>
                  <a:lnTo>
                    <a:pt x="18518" y="20273"/>
                  </a:lnTo>
                  <a:lnTo>
                    <a:pt x="19264" y="19746"/>
                  </a:lnTo>
                  <a:lnTo>
                    <a:pt x="19923" y="19176"/>
                  </a:lnTo>
                  <a:lnTo>
                    <a:pt x="20581" y="18649"/>
                  </a:lnTo>
                  <a:lnTo>
                    <a:pt x="21239" y="18079"/>
                  </a:lnTo>
                  <a:lnTo>
                    <a:pt x="22863" y="16718"/>
                  </a:lnTo>
                  <a:lnTo>
                    <a:pt x="24530" y="15490"/>
                  </a:lnTo>
                  <a:lnTo>
                    <a:pt x="26154" y="14086"/>
                  </a:lnTo>
                  <a:lnTo>
                    <a:pt x="27646" y="12638"/>
                  </a:lnTo>
                  <a:lnTo>
                    <a:pt x="28348" y="11935"/>
                  </a:lnTo>
                  <a:lnTo>
                    <a:pt x="29050" y="11189"/>
                  </a:lnTo>
                  <a:lnTo>
                    <a:pt x="29708" y="10444"/>
                  </a:lnTo>
                  <a:lnTo>
                    <a:pt x="30322" y="9654"/>
                  </a:lnTo>
                  <a:lnTo>
                    <a:pt x="30937" y="8864"/>
                  </a:lnTo>
                  <a:lnTo>
                    <a:pt x="31507" y="8074"/>
                  </a:lnTo>
                  <a:lnTo>
                    <a:pt x="32078" y="7240"/>
                  </a:lnTo>
                  <a:lnTo>
                    <a:pt x="32648" y="6407"/>
                  </a:lnTo>
                  <a:lnTo>
                    <a:pt x="33175" y="5573"/>
                  </a:lnTo>
                  <a:lnTo>
                    <a:pt x="33657" y="4695"/>
                  </a:lnTo>
                  <a:lnTo>
                    <a:pt x="34666" y="2852"/>
                  </a:lnTo>
                  <a:lnTo>
                    <a:pt x="36027" y="263"/>
                  </a:lnTo>
                  <a:lnTo>
                    <a:pt x="36027" y="219"/>
                  </a:lnTo>
                  <a:lnTo>
                    <a:pt x="36027" y="132"/>
                  </a:lnTo>
                  <a:lnTo>
                    <a:pt x="35983" y="88"/>
                  </a:lnTo>
                  <a:lnTo>
                    <a:pt x="35939" y="44"/>
                  </a:lnTo>
                  <a:lnTo>
                    <a:pt x="3589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75" name="Google Shape;14975;p408"/>
            <p:cNvSpPr/>
            <p:nvPr/>
          </p:nvSpPr>
          <p:spPr>
            <a:xfrm>
              <a:off x="1799150" y="1626100"/>
              <a:ext cx="840350" cy="647250"/>
            </a:xfrm>
            <a:custGeom>
              <a:avLst/>
              <a:gdLst/>
              <a:ahLst/>
              <a:cxnLst/>
              <a:rect l="l" t="t" r="r" b="b"/>
              <a:pathLst>
                <a:path w="33614" h="25890" extrusionOk="0">
                  <a:moveTo>
                    <a:pt x="33394" y="0"/>
                  </a:moveTo>
                  <a:lnTo>
                    <a:pt x="33350" y="44"/>
                  </a:lnTo>
                  <a:lnTo>
                    <a:pt x="33306" y="88"/>
                  </a:lnTo>
                  <a:lnTo>
                    <a:pt x="31639" y="2896"/>
                  </a:lnTo>
                  <a:lnTo>
                    <a:pt x="30322" y="4783"/>
                  </a:lnTo>
                  <a:lnTo>
                    <a:pt x="28874" y="6495"/>
                  </a:lnTo>
                  <a:lnTo>
                    <a:pt x="26944" y="8425"/>
                  </a:lnTo>
                  <a:lnTo>
                    <a:pt x="25057" y="10049"/>
                  </a:lnTo>
                  <a:lnTo>
                    <a:pt x="22994" y="11673"/>
                  </a:lnTo>
                  <a:lnTo>
                    <a:pt x="20362" y="14042"/>
                  </a:lnTo>
                  <a:lnTo>
                    <a:pt x="18124" y="15973"/>
                  </a:lnTo>
                  <a:lnTo>
                    <a:pt x="16105" y="17289"/>
                  </a:lnTo>
                  <a:lnTo>
                    <a:pt x="14174" y="18430"/>
                  </a:lnTo>
                  <a:lnTo>
                    <a:pt x="12112" y="19571"/>
                  </a:lnTo>
                  <a:lnTo>
                    <a:pt x="7812" y="21721"/>
                  </a:lnTo>
                  <a:lnTo>
                    <a:pt x="5662" y="22555"/>
                  </a:lnTo>
                  <a:lnTo>
                    <a:pt x="3511" y="23608"/>
                  </a:lnTo>
                  <a:lnTo>
                    <a:pt x="89" y="25583"/>
                  </a:lnTo>
                  <a:lnTo>
                    <a:pt x="1" y="25626"/>
                  </a:lnTo>
                  <a:lnTo>
                    <a:pt x="1" y="25670"/>
                  </a:lnTo>
                  <a:lnTo>
                    <a:pt x="1" y="25758"/>
                  </a:lnTo>
                  <a:lnTo>
                    <a:pt x="1" y="25802"/>
                  </a:lnTo>
                  <a:lnTo>
                    <a:pt x="89" y="25890"/>
                  </a:lnTo>
                  <a:lnTo>
                    <a:pt x="264" y="25890"/>
                  </a:lnTo>
                  <a:lnTo>
                    <a:pt x="3687" y="23915"/>
                  </a:lnTo>
                  <a:lnTo>
                    <a:pt x="5793" y="22862"/>
                  </a:lnTo>
                  <a:lnTo>
                    <a:pt x="7943" y="22028"/>
                  </a:lnTo>
                  <a:lnTo>
                    <a:pt x="12288" y="19878"/>
                  </a:lnTo>
                  <a:lnTo>
                    <a:pt x="14350" y="18737"/>
                  </a:lnTo>
                  <a:lnTo>
                    <a:pt x="16281" y="17596"/>
                  </a:lnTo>
                  <a:lnTo>
                    <a:pt x="18299" y="16236"/>
                  </a:lnTo>
                  <a:lnTo>
                    <a:pt x="18343" y="16236"/>
                  </a:lnTo>
                  <a:lnTo>
                    <a:pt x="20581" y="14305"/>
                  </a:lnTo>
                  <a:lnTo>
                    <a:pt x="23214" y="11936"/>
                  </a:lnTo>
                  <a:lnTo>
                    <a:pt x="25276" y="10356"/>
                  </a:lnTo>
                  <a:lnTo>
                    <a:pt x="27207" y="8689"/>
                  </a:lnTo>
                  <a:lnTo>
                    <a:pt x="29138" y="6758"/>
                  </a:lnTo>
                  <a:lnTo>
                    <a:pt x="30586" y="5003"/>
                  </a:lnTo>
                  <a:lnTo>
                    <a:pt x="31946" y="3116"/>
                  </a:lnTo>
                  <a:lnTo>
                    <a:pt x="33570" y="264"/>
                  </a:lnTo>
                  <a:lnTo>
                    <a:pt x="33613" y="220"/>
                  </a:lnTo>
                  <a:lnTo>
                    <a:pt x="33613" y="132"/>
                  </a:lnTo>
                  <a:lnTo>
                    <a:pt x="33570" y="88"/>
                  </a:lnTo>
                  <a:lnTo>
                    <a:pt x="33526" y="44"/>
                  </a:lnTo>
                  <a:lnTo>
                    <a:pt x="3343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76" name="Google Shape;14976;p408"/>
            <p:cNvSpPr/>
            <p:nvPr/>
          </p:nvSpPr>
          <p:spPr>
            <a:xfrm>
              <a:off x="1775025" y="2163625"/>
              <a:ext cx="160200" cy="88875"/>
            </a:xfrm>
            <a:custGeom>
              <a:avLst/>
              <a:gdLst/>
              <a:ahLst/>
              <a:cxnLst/>
              <a:rect l="l" t="t" r="r" b="b"/>
              <a:pathLst>
                <a:path w="6408" h="3555" extrusionOk="0">
                  <a:moveTo>
                    <a:pt x="6144" y="1"/>
                  </a:moveTo>
                  <a:lnTo>
                    <a:pt x="3555" y="1229"/>
                  </a:lnTo>
                  <a:lnTo>
                    <a:pt x="88" y="3204"/>
                  </a:lnTo>
                  <a:lnTo>
                    <a:pt x="45" y="3248"/>
                  </a:lnTo>
                  <a:lnTo>
                    <a:pt x="1" y="3336"/>
                  </a:lnTo>
                  <a:lnTo>
                    <a:pt x="1" y="3379"/>
                  </a:lnTo>
                  <a:lnTo>
                    <a:pt x="45" y="3467"/>
                  </a:lnTo>
                  <a:lnTo>
                    <a:pt x="88" y="3511"/>
                  </a:lnTo>
                  <a:lnTo>
                    <a:pt x="176" y="3555"/>
                  </a:lnTo>
                  <a:lnTo>
                    <a:pt x="264" y="3511"/>
                  </a:lnTo>
                  <a:lnTo>
                    <a:pt x="3730" y="1537"/>
                  </a:lnTo>
                  <a:lnTo>
                    <a:pt x="6319" y="352"/>
                  </a:lnTo>
                  <a:lnTo>
                    <a:pt x="6363" y="308"/>
                  </a:lnTo>
                  <a:lnTo>
                    <a:pt x="6407" y="220"/>
                  </a:lnTo>
                  <a:lnTo>
                    <a:pt x="6407" y="176"/>
                  </a:lnTo>
                  <a:lnTo>
                    <a:pt x="6363" y="88"/>
                  </a:lnTo>
                  <a:lnTo>
                    <a:pt x="6319" y="45"/>
                  </a:lnTo>
                  <a:lnTo>
                    <a:pt x="627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77" name="Google Shape;14977;p408"/>
            <p:cNvSpPr/>
            <p:nvPr/>
          </p:nvSpPr>
          <p:spPr>
            <a:xfrm>
              <a:off x="2327925" y="1808200"/>
              <a:ext cx="137150" cy="118500"/>
            </a:xfrm>
            <a:custGeom>
              <a:avLst/>
              <a:gdLst/>
              <a:ahLst/>
              <a:cxnLst/>
              <a:rect l="l" t="t" r="r" b="b"/>
              <a:pathLst>
                <a:path w="5486" h="4740" extrusionOk="0">
                  <a:moveTo>
                    <a:pt x="5266" y="0"/>
                  </a:moveTo>
                  <a:lnTo>
                    <a:pt x="5222" y="44"/>
                  </a:lnTo>
                  <a:lnTo>
                    <a:pt x="3555" y="1492"/>
                  </a:lnTo>
                  <a:lnTo>
                    <a:pt x="88" y="4432"/>
                  </a:lnTo>
                  <a:lnTo>
                    <a:pt x="44" y="4476"/>
                  </a:lnTo>
                  <a:lnTo>
                    <a:pt x="0" y="4520"/>
                  </a:lnTo>
                  <a:lnTo>
                    <a:pt x="0" y="4608"/>
                  </a:lnTo>
                  <a:lnTo>
                    <a:pt x="44" y="4652"/>
                  </a:lnTo>
                  <a:lnTo>
                    <a:pt x="88" y="4696"/>
                  </a:lnTo>
                  <a:lnTo>
                    <a:pt x="176" y="4740"/>
                  </a:lnTo>
                  <a:lnTo>
                    <a:pt x="308" y="4696"/>
                  </a:lnTo>
                  <a:lnTo>
                    <a:pt x="3774" y="1756"/>
                  </a:lnTo>
                  <a:lnTo>
                    <a:pt x="5442" y="308"/>
                  </a:lnTo>
                  <a:lnTo>
                    <a:pt x="5485" y="264"/>
                  </a:lnTo>
                  <a:lnTo>
                    <a:pt x="5485" y="176"/>
                  </a:lnTo>
                  <a:lnTo>
                    <a:pt x="5485" y="132"/>
                  </a:lnTo>
                  <a:lnTo>
                    <a:pt x="5442" y="44"/>
                  </a:lnTo>
                  <a:lnTo>
                    <a:pt x="539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78" name="Google Shape;14978;p408"/>
            <p:cNvSpPr/>
            <p:nvPr/>
          </p:nvSpPr>
          <p:spPr>
            <a:xfrm>
              <a:off x="2313650" y="1698500"/>
              <a:ext cx="210675" cy="199675"/>
            </a:xfrm>
            <a:custGeom>
              <a:avLst/>
              <a:gdLst/>
              <a:ahLst/>
              <a:cxnLst/>
              <a:rect l="l" t="t" r="r" b="b"/>
              <a:pathLst>
                <a:path w="8427" h="7987" extrusionOk="0">
                  <a:moveTo>
                    <a:pt x="8251" y="0"/>
                  </a:moveTo>
                  <a:lnTo>
                    <a:pt x="8163" y="44"/>
                  </a:lnTo>
                  <a:lnTo>
                    <a:pt x="8119" y="88"/>
                  </a:lnTo>
                  <a:lnTo>
                    <a:pt x="6671" y="1800"/>
                  </a:lnTo>
                  <a:lnTo>
                    <a:pt x="4872" y="3599"/>
                  </a:lnTo>
                  <a:lnTo>
                    <a:pt x="3380" y="4827"/>
                  </a:lnTo>
                  <a:lnTo>
                    <a:pt x="1712" y="6231"/>
                  </a:lnTo>
                  <a:lnTo>
                    <a:pt x="45" y="7680"/>
                  </a:lnTo>
                  <a:lnTo>
                    <a:pt x="1" y="7767"/>
                  </a:lnTo>
                  <a:lnTo>
                    <a:pt x="1" y="7811"/>
                  </a:lnTo>
                  <a:lnTo>
                    <a:pt x="1" y="7899"/>
                  </a:lnTo>
                  <a:lnTo>
                    <a:pt x="45" y="7943"/>
                  </a:lnTo>
                  <a:lnTo>
                    <a:pt x="89" y="7987"/>
                  </a:lnTo>
                  <a:lnTo>
                    <a:pt x="176" y="7987"/>
                  </a:lnTo>
                  <a:lnTo>
                    <a:pt x="308" y="7943"/>
                  </a:lnTo>
                  <a:lnTo>
                    <a:pt x="1932" y="6495"/>
                  </a:lnTo>
                  <a:lnTo>
                    <a:pt x="3599" y="5091"/>
                  </a:lnTo>
                  <a:lnTo>
                    <a:pt x="5091" y="3862"/>
                  </a:lnTo>
                  <a:lnTo>
                    <a:pt x="6934" y="2063"/>
                  </a:lnTo>
                  <a:lnTo>
                    <a:pt x="8382" y="308"/>
                  </a:lnTo>
                  <a:lnTo>
                    <a:pt x="8426" y="220"/>
                  </a:lnTo>
                  <a:lnTo>
                    <a:pt x="8426" y="176"/>
                  </a:lnTo>
                  <a:lnTo>
                    <a:pt x="8426" y="88"/>
                  </a:lnTo>
                  <a:lnTo>
                    <a:pt x="8382" y="44"/>
                  </a:lnTo>
                  <a:lnTo>
                    <a:pt x="829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79" name="Google Shape;14979;p408"/>
            <p:cNvSpPr/>
            <p:nvPr/>
          </p:nvSpPr>
          <p:spPr>
            <a:xfrm>
              <a:off x="1726750" y="2143875"/>
              <a:ext cx="109725" cy="64750"/>
            </a:xfrm>
            <a:custGeom>
              <a:avLst/>
              <a:gdLst/>
              <a:ahLst/>
              <a:cxnLst/>
              <a:rect l="l" t="t" r="r" b="b"/>
              <a:pathLst>
                <a:path w="4389" h="2590" extrusionOk="0">
                  <a:moveTo>
                    <a:pt x="4126" y="1"/>
                  </a:moveTo>
                  <a:lnTo>
                    <a:pt x="89" y="2283"/>
                  </a:lnTo>
                  <a:lnTo>
                    <a:pt x="45" y="2327"/>
                  </a:lnTo>
                  <a:lnTo>
                    <a:pt x="1" y="2370"/>
                  </a:lnTo>
                  <a:lnTo>
                    <a:pt x="1" y="2458"/>
                  </a:lnTo>
                  <a:lnTo>
                    <a:pt x="1" y="2502"/>
                  </a:lnTo>
                  <a:lnTo>
                    <a:pt x="89" y="2590"/>
                  </a:lnTo>
                  <a:lnTo>
                    <a:pt x="264" y="2590"/>
                  </a:lnTo>
                  <a:lnTo>
                    <a:pt x="4301" y="308"/>
                  </a:lnTo>
                  <a:lnTo>
                    <a:pt x="4389" y="264"/>
                  </a:lnTo>
                  <a:lnTo>
                    <a:pt x="4389" y="220"/>
                  </a:lnTo>
                  <a:lnTo>
                    <a:pt x="4389" y="176"/>
                  </a:lnTo>
                  <a:lnTo>
                    <a:pt x="4389" y="89"/>
                  </a:lnTo>
                  <a:lnTo>
                    <a:pt x="4345" y="45"/>
                  </a:lnTo>
                  <a:lnTo>
                    <a:pt x="430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80" name="Google Shape;14980;p408"/>
            <p:cNvSpPr/>
            <p:nvPr/>
          </p:nvSpPr>
          <p:spPr>
            <a:xfrm>
              <a:off x="2462850" y="1368300"/>
              <a:ext cx="930300" cy="1502925"/>
            </a:xfrm>
            <a:custGeom>
              <a:avLst/>
              <a:gdLst/>
              <a:ahLst/>
              <a:cxnLst/>
              <a:rect l="l" t="t" r="r" b="b"/>
              <a:pathLst>
                <a:path w="37212" h="60117" extrusionOk="0">
                  <a:moveTo>
                    <a:pt x="35105" y="0"/>
                  </a:moveTo>
                  <a:lnTo>
                    <a:pt x="35017" y="44"/>
                  </a:lnTo>
                  <a:lnTo>
                    <a:pt x="34974" y="88"/>
                  </a:lnTo>
                  <a:lnTo>
                    <a:pt x="34974" y="176"/>
                  </a:lnTo>
                  <a:lnTo>
                    <a:pt x="34974" y="220"/>
                  </a:lnTo>
                  <a:lnTo>
                    <a:pt x="35017" y="308"/>
                  </a:lnTo>
                  <a:lnTo>
                    <a:pt x="36334" y="1712"/>
                  </a:lnTo>
                  <a:lnTo>
                    <a:pt x="36509" y="2151"/>
                  </a:lnTo>
                  <a:lnTo>
                    <a:pt x="36773" y="4388"/>
                  </a:lnTo>
                  <a:lnTo>
                    <a:pt x="36860" y="7328"/>
                  </a:lnTo>
                  <a:lnTo>
                    <a:pt x="36729" y="8513"/>
                  </a:lnTo>
                  <a:lnTo>
                    <a:pt x="35939" y="10400"/>
                  </a:lnTo>
                  <a:lnTo>
                    <a:pt x="34974" y="12726"/>
                  </a:lnTo>
                  <a:lnTo>
                    <a:pt x="33657" y="16587"/>
                  </a:lnTo>
                  <a:lnTo>
                    <a:pt x="32253" y="19088"/>
                  </a:lnTo>
                  <a:lnTo>
                    <a:pt x="30936" y="21590"/>
                  </a:lnTo>
                  <a:lnTo>
                    <a:pt x="29883" y="24047"/>
                  </a:lnTo>
                  <a:lnTo>
                    <a:pt x="27251" y="28742"/>
                  </a:lnTo>
                  <a:lnTo>
                    <a:pt x="27251" y="28830"/>
                  </a:lnTo>
                  <a:lnTo>
                    <a:pt x="27207" y="30541"/>
                  </a:lnTo>
                  <a:lnTo>
                    <a:pt x="27207" y="30585"/>
                  </a:lnTo>
                  <a:lnTo>
                    <a:pt x="27338" y="32209"/>
                  </a:lnTo>
                  <a:lnTo>
                    <a:pt x="28435" y="40239"/>
                  </a:lnTo>
                  <a:lnTo>
                    <a:pt x="28216" y="40546"/>
                  </a:lnTo>
                  <a:lnTo>
                    <a:pt x="27426" y="41204"/>
                  </a:lnTo>
                  <a:lnTo>
                    <a:pt x="25144" y="42564"/>
                  </a:lnTo>
                  <a:lnTo>
                    <a:pt x="22731" y="44232"/>
                  </a:lnTo>
                  <a:lnTo>
                    <a:pt x="20054" y="45855"/>
                  </a:lnTo>
                  <a:lnTo>
                    <a:pt x="16500" y="48664"/>
                  </a:lnTo>
                  <a:lnTo>
                    <a:pt x="14569" y="49761"/>
                  </a:lnTo>
                  <a:lnTo>
                    <a:pt x="14569" y="49805"/>
                  </a:lnTo>
                  <a:lnTo>
                    <a:pt x="12419" y="51867"/>
                  </a:lnTo>
                  <a:lnTo>
                    <a:pt x="11410" y="52525"/>
                  </a:lnTo>
                  <a:lnTo>
                    <a:pt x="8119" y="54280"/>
                  </a:lnTo>
                  <a:lnTo>
                    <a:pt x="6627" y="54939"/>
                  </a:lnTo>
                  <a:lnTo>
                    <a:pt x="5135" y="55992"/>
                  </a:lnTo>
                  <a:lnTo>
                    <a:pt x="3160" y="57484"/>
                  </a:lnTo>
                  <a:lnTo>
                    <a:pt x="88" y="59809"/>
                  </a:lnTo>
                  <a:lnTo>
                    <a:pt x="1" y="59853"/>
                  </a:lnTo>
                  <a:lnTo>
                    <a:pt x="1" y="59941"/>
                  </a:lnTo>
                  <a:lnTo>
                    <a:pt x="1" y="59985"/>
                  </a:lnTo>
                  <a:lnTo>
                    <a:pt x="45" y="60073"/>
                  </a:lnTo>
                  <a:lnTo>
                    <a:pt x="88" y="60117"/>
                  </a:lnTo>
                  <a:lnTo>
                    <a:pt x="176" y="60117"/>
                  </a:lnTo>
                  <a:lnTo>
                    <a:pt x="264" y="60073"/>
                  </a:lnTo>
                  <a:lnTo>
                    <a:pt x="3336" y="57747"/>
                  </a:lnTo>
                  <a:lnTo>
                    <a:pt x="5354" y="56299"/>
                  </a:lnTo>
                  <a:lnTo>
                    <a:pt x="6802" y="55246"/>
                  </a:lnTo>
                  <a:lnTo>
                    <a:pt x="8250" y="54588"/>
                  </a:lnTo>
                  <a:lnTo>
                    <a:pt x="11585" y="52832"/>
                  </a:lnTo>
                  <a:lnTo>
                    <a:pt x="12638" y="52130"/>
                  </a:lnTo>
                  <a:lnTo>
                    <a:pt x="14788" y="50068"/>
                  </a:lnTo>
                  <a:lnTo>
                    <a:pt x="16675" y="48971"/>
                  </a:lnTo>
                  <a:lnTo>
                    <a:pt x="16719" y="48971"/>
                  </a:lnTo>
                  <a:lnTo>
                    <a:pt x="20230" y="46163"/>
                  </a:lnTo>
                  <a:lnTo>
                    <a:pt x="22906" y="44539"/>
                  </a:lnTo>
                  <a:lnTo>
                    <a:pt x="25320" y="42828"/>
                  </a:lnTo>
                  <a:lnTo>
                    <a:pt x="27645" y="41467"/>
                  </a:lnTo>
                  <a:lnTo>
                    <a:pt x="28435" y="40809"/>
                  </a:lnTo>
                  <a:lnTo>
                    <a:pt x="28479" y="40809"/>
                  </a:lnTo>
                  <a:lnTo>
                    <a:pt x="28786" y="40370"/>
                  </a:lnTo>
                  <a:lnTo>
                    <a:pt x="28786" y="40239"/>
                  </a:lnTo>
                  <a:lnTo>
                    <a:pt x="27689" y="32165"/>
                  </a:lnTo>
                  <a:lnTo>
                    <a:pt x="27558" y="30541"/>
                  </a:lnTo>
                  <a:lnTo>
                    <a:pt x="27602" y="28874"/>
                  </a:lnTo>
                  <a:lnTo>
                    <a:pt x="30191" y="24222"/>
                  </a:lnTo>
                  <a:lnTo>
                    <a:pt x="31244" y="21721"/>
                  </a:lnTo>
                  <a:lnTo>
                    <a:pt x="32560" y="19264"/>
                  </a:lnTo>
                  <a:lnTo>
                    <a:pt x="33964" y="16719"/>
                  </a:lnTo>
                  <a:lnTo>
                    <a:pt x="33964" y="16675"/>
                  </a:lnTo>
                  <a:lnTo>
                    <a:pt x="35281" y="12857"/>
                  </a:lnTo>
                  <a:lnTo>
                    <a:pt x="36246" y="10532"/>
                  </a:lnTo>
                  <a:lnTo>
                    <a:pt x="37080" y="8645"/>
                  </a:lnTo>
                  <a:lnTo>
                    <a:pt x="37080" y="8601"/>
                  </a:lnTo>
                  <a:lnTo>
                    <a:pt x="37211" y="7328"/>
                  </a:lnTo>
                  <a:lnTo>
                    <a:pt x="37124" y="4388"/>
                  </a:lnTo>
                  <a:lnTo>
                    <a:pt x="36860" y="2107"/>
                  </a:lnTo>
                  <a:lnTo>
                    <a:pt x="36860" y="2063"/>
                  </a:lnTo>
                  <a:lnTo>
                    <a:pt x="36641" y="1536"/>
                  </a:lnTo>
                  <a:lnTo>
                    <a:pt x="36597" y="1492"/>
                  </a:lnTo>
                  <a:lnTo>
                    <a:pt x="35281" y="44"/>
                  </a:lnTo>
                  <a:lnTo>
                    <a:pt x="3523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81" name="Google Shape;14981;p408"/>
            <p:cNvSpPr/>
            <p:nvPr/>
          </p:nvSpPr>
          <p:spPr>
            <a:xfrm>
              <a:off x="2491375" y="1390250"/>
              <a:ext cx="930300" cy="1507300"/>
            </a:xfrm>
            <a:custGeom>
              <a:avLst/>
              <a:gdLst/>
              <a:ahLst/>
              <a:cxnLst/>
              <a:rect l="l" t="t" r="r" b="b"/>
              <a:pathLst>
                <a:path w="37212" h="60292" extrusionOk="0">
                  <a:moveTo>
                    <a:pt x="35895" y="0"/>
                  </a:moveTo>
                  <a:lnTo>
                    <a:pt x="35851" y="44"/>
                  </a:lnTo>
                  <a:lnTo>
                    <a:pt x="35807" y="88"/>
                  </a:lnTo>
                  <a:lnTo>
                    <a:pt x="35807" y="176"/>
                  </a:lnTo>
                  <a:lnTo>
                    <a:pt x="35851" y="219"/>
                  </a:lnTo>
                  <a:lnTo>
                    <a:pt x="35851" y="307"/>
                  </a:lnTo>
                  <a:lnTo>
                    <a:pt x="36772" y="1141"/>
                  </a:lnTo>
                  <a:lnTo>
                    <a:pt x="36772" y="2370"/>
                  </a:lnTo>
                  <a:lnTo>
                    <a:pt x="36860" y="5310"/>
                  </a:lnTo>
                  <a:lnTo>
                    <a:pt x="36860" y="7240"/>
                  </a:lnTo>
                  <a:lnTo>
                    <a:pt x="36860" y="7899"/>
                  </a:lnTo>
                  <a:lnTo>
                    <a:pt x="36772" y="8513"/>
                  </a:lnTo>
                  <a:lnTo>
                    <a:pt x="36597" y="9127"/>
                  </a:lnTo>
                  <a:lnTo>
                    <a:pt x="36378" y="9785"/>
                  </a:lnTo>
                  <a:lnTo>
                    <a:pt x="35588" y="11584"/>
                  </a:lnTo>
                  <a:lnTo>
                    <a:pt x="34578" y="13822"/>
                  </a:lnTo>
                  <a:lnTo>
                    <a:pt x="33481" y="16587"/>
                  </a:lnTo>
                  <a:lnTo>
                    <a:pt x="32033" y="18956"/>
                  </a:lnTo>
                  <a:lnTo>
                    <a:pt x="30717" y="21370"/>
                  </a:lnTo>
                  <a:lnTo>
                    <a:pt x="30717" y="21414"/>
                  </a:lnTo>
                  <a:lnTo>
                    <a:pt x="29927" y="23652"/>
                  </a:lnTo>
                  <a:lnTo>
                    <a:pt x="29927" y="23739"/>
                  </a:lnTo>
                  <a:lnTo>
                    <a:pt x="30190" y="24880"/>
                  </a:lnTo>
                  <a:lnTo>
                    <a:pt x="30410" y="29488"/>
                  </a:lnTo>
                  <a:lnTo>
                    <a:pt x="30454" y="32428"/>
                  </a:lnTo>
                  <a:lnTo>
                    <a:pt x="30454" y="35543"/>
                  </a:lnTo>
                  <a:lnTo>
                    <a:pt x="30410" y="40151"/>
                  </a:lnTo>
                  <a:lnTo>
                    <a:pt x="30234" y="40370"/>
                  </a:lnTo>
                  <a:lnTo>
                    <a:pt x="29225" y="40940"/>
                  </a:lnTo>
                  <a:lnTo>
                    <a:pt x="29181" y="40940"/>
                  </a:lnTo>
                  <a:lnTo>
                    <a:pt x="28172" y="41906"/>
                  </a:lnTo>
                  <a:lnTo>
                    <a:pt x="26153" y="43047"/>
                  </a:lnTo>
                  <a:lnTo>
                    <a:pt x="23257" y="44626"/>
                  </a:lnTo>
                  <a:lnTo>
                    <a:pt x="20800" y="46162"/>
                  </a:lnTo>
                  <a:lnTo>
                    <a:pt x="18825" y="47391"/>
                  </a:lnTo>
                  <a:lnTo>
                    <a:pt x="16017" y="49541"/>
                  </a:lnTo>
                  <a:lnTo>
                    <a:pt x="13911" y="50550"/>
                  </a:lnTo>
                  <a:lnTo>
                    <a:pt x="13867" y="50594"/>
                  </a:lnTo>
                  <a:lnTo>
                    <a:pt x="12024" y="52218"/>
                  </a:lnTo>
                  <a:lnTo>
                    <a:pt x="11015" y="52876"/>
                  </a:lnTo>
                  <a:lnTo>
                    <a:pt x="7329" y="54850"/>
                  </a:lnTo>
                  <a:lnTo>
                    <a:pt x="5881" y="55596"/>
                  </a:lnTo>
                  <a:lnTo>
                    <a:pt x="4213" y="56869"/>
                  </a:lnTo>
                  <a:lnTo>
                    <a:pt x="2151" y="58361"/>
                  </a:lnTo>
                  <a:lnTo>
                    <a:pt x="88" y="59984"/>
                  </a:lnTo>
                  <a:lnTo>
                    <a:pt x="44" y="60028"/>
                  </a:lnTo>
                  <a:lnTo>
                    <a:pt x="1" y="60072"/>
                  </a:lnTo>
                  <a:lnTo>
                    <a:pt x="1" y="60160"/>
                  </a:lnTo>
                  <a:lnTo>
                    <a:pt x="44" y="60204"/>
                  </a:lnTo>
                  <a:lnTo>
                    <a:pt x="132" y="60248"/>
                  </a:lnTo>
                  <a:lnTo>
                    <a:pt x="176" y="60292"/>
                  </a:lnTo>
                  <a:lnTo>
                    <a:pt x="308" y="60248"/>
                  </a:lnTo>
                  <a:lnTo>
                    <a:pt x="2370" y="58624"/>
                  </a:lnTo>
                  <a:lnTo>
                    <a:pt x="4389" y="57132"/>
                  </a:lnTo>
                  <a:lnTo>
                    <a:pt x="6056" y="55904"/>
                  </a:lnTo>
                  <a:lnTo>
                    <a:pt x="7504" y="55202"/>
                  </a:lnTo>
                  <a:lnTo>
                    <a:pt x="11190" y="53183"/>
                  </a:lnTo>
                  <a:lnTo>
                    <a:pt x="12243" y="52525"/>
                  </a:lnTo>
                  <a:lnTo>
                    <a:pt x="12243" y="52481"/>
                  </a:lnTo>
                  <a:lnTo>
                    <a:pt x="14086" y="50857"/>
                  </a:lnTo>
                  <a:lnTo>
                    <a:pt x="16193" y="49848"/>
                  </a:lnTo>
                  <a:lnTo>
                    <a:pt x="19045" y="47698"/>
                  </a:lnTo>
                  <a:lnTo>
                    <a:pt x="21019" y="46469"/>
                  </a:lnTo>
                  <a:lnTo>
                    <a:pt x="23433" y="44934"/>
                  </a:lnTo>
                  <a:lnTo>
                    <a:pt x="26329" y="43354"/>
                  </a:lnTo>
                  <a:lnTo>
                    <a:pt x="28347" y="42213"/>
                  </a:lnTo>
                  <a:lnTo>
                    <a:pt x="28391" y="42169"/>
                  </a:lnTo>
                  <a:lnTo>
                    <a:pt x="29401" y="41248"/>
                  </a:lnTo>
                  <a:lnTo>
                    <a:pt x="30454" y="40633"/>
                  </a:lnTo>
                  <a:lnTo>
                    <a:pt x="30498" y="40589"/>
                  </a:lnTo>
                  <a:lnTo>
                    <a:pt x="30717" y="40326"/>
                  </a:lnTo>
                  <a:lnTo>
                    <a:pt x="30761" y="40238"/>
                  </a:lnTo>
                  <a:lnTo>
                    <a:pt x="30805" y="35543"/>
                  </a:lnTo>
                  <a:lnTo>
                    <a:pt x="30805" y="32428"/>
                  </a:lnTo>
                  <a:lnTo>
                    <a:pt x="30761" y="29488"/>
                  </a:lnTo>
                  <a:lnTo>
                    <a:pt x="30541" y="24836"/>
                  </a:lnTo>
                  <a:lnTo>
                    <a:pt x="30278" y="23695"/>
                  </a:lnTo>
                  <a:lnTo>
                    <a:pt x="31024" y="21545"/>
                  </a:lnTo>
                  <a:lnTo>
                    <a:pt x="32341" y="19132"/>
                  </a:lnTo>
                  <a:lnTo>
                    <a:pt x="33789" y="16762"/>
                  </a:lnTo>
                  <a:lnTo>
                    <a:pt x="33789" y="16718"/>
                  </a:lnTo>
                  <a:lnTo>
                    <a:pt x="34930" y="13954"/>
                  </a:lnTo>
                  <a:lnTo>
                    <a:pt x="35895" y="11716"/>
                  </a:lnTo>
                  <a:lnTo>
                    <a:pt x="36685" y="9873"/>
                  </a:lnTo>
                  <a:lnTo>
                    <a:pt x="36948" y="9215"/>
                  </a:lnTo>
                  <a:lnTo>
                    <a:pt x="37124" y="8601"/>
                  </a:lnTo>
                  <a:lnTo>
                    <a:pt x="37211" y="7986"/>
                  </a:lnTo>
                  <a:lnTo>
                    <a:pt x="37211" y="7240"/>
                  </a:lnTo>
                  <a:lnTo>
                    <a:pt x="37211" y="5266"/>
                  </a:lnTo>
                  <a:lnTo>
                    <a:pt x="37124" y="2370"/>
                  </a:lnTo>
                  <a:lnTo>
                    <a:pt x="37124" y="1053"/>
                  </a:lnTo>
                  <a:lnTo>
                    <a:pt x="37124" y="965"/>
                  </a:lnTo>
                  <a:lnTo>
                    <a:pt x="37080" y="922"/>
                  </a:lnTo>
                  <a:lnTo>
                    <a:pt x="36114" y="44"/>
                  </a:lnTo>
                  <a:lnTo>
                    <a:pt x="3602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82" name="Google Shape;14982;p408"/>
            <p:cNvSpPr/>
            <p:nvPr/>
          </p:nvSpPr>
          <p:spPr>
            <a:xfrm>
              <a:off x="3740875" y="4014275"/>
              <a:ext cx="64750" cy="40625"/>
            </a:xfrm>
            <a:custGeom>
              <a:avLst/>
              <a:gdLst/>
              <a:ahLst/>
              <a:cxnLst/>
              <a:rect l="l" t="t" r="r" b="b"/>
              <a:pathLst>
                <a:path w="2590" h="1625" extrusionOk="0">
                  <a:moveTo>
                    <a:pt x="132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44" y="264"/>
                  </a:lnTo>
                  <a:lnTo>
                    <a:pt x="88" y="308"/>
                  </a:lnTo>
                  <a:lnTo>
                    <a:pt x="2326" y="1624"/>
                  </a:lnTo>
                  <a:lnTo>
                    <a:pt x="2502" y="1624"/>
                  </a:lnTo>
                  <a:lnTo>
                    <a:pt x="2589" y="1537"/>
                  </a:lnTo>
                  <a:lnTo>
                    <a:pt x="2589" y="1493"/>
                  </a:lnTo>
                  <a:lnTo>
                    <a:pt x="2589" y="1405"/>
                  </a:lnTo>
                  <a:lnTo>
                    <a:pt x="2546" y="1361"/>
                  </a:lnTo>
                  <a:lnTo>
                    <a:pt x="2502" y="1317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83" name="Google Shape;14983;p408"/>
            <p:cNvSpPr/>
            <p:nvPr/>
          </p:nvSpPr>
          <p:spPr>
            <a:xfrm>
              <a:off x="3707975" y="3983575"/>
              <a:ext cx="41700" cy="39500"/>
            </a:xfrm>
            <a:custGeom>
              <a:avLst/>
              <a:gdLst/>
              <a:ahLst/>
              <a:cxnLst/>
              <a:rect l="l" t="t" r="r" b="b"/>
              <a:pathLst>
                <a:path w="1668" h="1580" extrusionOk="0">
                  <a:moveTo>
                    <a:pt x="132" y="0"/>
                  </a:moveTo>
                  <a:lnTo>
                    <a:pt x="88" y="44"/>
                  </a:lnTo>
                  <a:lnTo>
                    <a:pt x="44" y="88"/>
                  </a:lnTo>
                  <a:lnTo>
                    <a:pt x="0" y="132"/>
                  </a:lnTo>
                  <a:lnTo>
                    <a:pt x="0" y="220"/>
                  </a:lnTo>
                  <a:lnTo>
                    <a:pt x="44" y="263"/>
                  </a:lnTo>
                  <a:lnTo>
                    <a:pt x="483" y="966"/>
                  </a:lnTo>
                  <a:lnTo>
                    <a:pt x="571" y="1053"/>
                  </a:lnTo>
                  <a:lnTo>
                    <a:pt x="1404" y="1536"/>
                  </a:lnTo>
                  <a:lnTo>
                    <a:pt x="1492" y="1580"/>
                  </a:lnTo>
                  <a:lnTo>
                    <a:pt x="1580" y="1536"/>
                  </a:lnTo>
                  <a:lnTo>
                    <a:pt x="1668" y="1492"/>
                  </a:lnTo>
                  <a:lnTo>
                    <a:pt x="1668" y="1404"/>
                  </a:lnTo>
                  <a:lnTo>
                    <a:pt x="1668" y="1360"/>
                  </a:lnTo>
                  <a:lnTo>
                    <a:pt x="1624" y="1273"/>
                  </a:lnTo>
                  <a:lnTo>
                    <a:pt x="1580" y="1229"/>
                  </a:lnTo>
                  <a:lnTo>
                    <a:pt x="746" y="746"/>
                  </a:lnTo>
                  <a:lnTo>
                    <a:pt x="307" y="88"/>
                  </a:lnTo>
                  <a:lnTo>
                    <a:pt x="263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84" name="Google Shape;14984;p408"/>
            <p:cNvSpPr/>
            <p:nvPr/>
          </p:nvSpPr>
          <p:spPr>
            <a:xfrm>
              <a:off x="3532450" y="3825600"/>
              <a:ext cx="231500" cy="292925"/>
            </a:xfrm>
            <a:custGeom>
              <a:avLst/>
              <a:gdLst/>
              <a:ahLst/>
              <a:cxnLst/>
              <a:rect l="l" t="t" r="r" b="b"/>
              <a:pathLst>
                <a:path w="9260" h="11717" extrusionOk="0">
                  <a:moveTo>
                    <a:pt x="176" y="0"/>
                  </a:moveTo>
                  <a:lnTo>
                    <a:pt x="88" y="44"/>
                  </a:ln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0" y="264"/>
                  </a:lnTo>
                  <a:lnTo>
                    <a:pt x="1624" y="3686"/>
                  </a:lnTo>
                  <a:lnTo>
                    <a:pt x="2984" y="6451"/>
                  </a:lnTo>
                  <a:lnTo>
                    <a:pt x="3774" y="8513"/>
                  </a:lnTo>
                  <a:lnTo>
                    <a:pt x="3774" y="8557"/>
                  </a:lnTo>
                  <a:lnTo>
                    <a:pt x="4213" y="9391"/>
                  </a:lnTo>
                  <a:lnTo>
                    <a:pt x="4301" y="9479"/>
                  </a:lnTo>
                  <a:lnTo>
                    <a:pt x="7372" y="10883"/>
                  </a:lnTo>
                  <a:lnTo>
                    <a:pt x="8996" y="11716"/>
                  </a:lnTo>
                  <a:lnTo>
                    <a:pt x="9171" y="11716"/>
                  </a:lnTo>
                  <a:lnTo>
                    <a:pt x="9259" y="11629"/>
                  </a:lnTo>
                  <a:lnTo>
                    <a:pt x="9259" y="11585"/>
                  </a:lnTo>
                  <a:lnTo>
                    <a:pt x="9259" y="11497"/>
                  </a:lnTo>
                  <a:lnTo>
                    <a:pt x="9215" y="11453"/>
                  </a:lnTo>
                  <a:lnTo>
                    <a:pt x="9171" y="11409"/>
                  </a:lnTo>
                  <a:lnTo>
                    <a:pt x="7548" y="10576"/>
                  </a:lnTo>
                  <a:lnTo>
                    <a:pt x="4520" y="9171"/>
                  </a:lnTo>
                  <a:lnTo>
                    <a:pt x="4081" y="8382"/>
                  </a:lnTo>
                  <a:lnTo>
                    <a:pt x="3335" y="6319"/>
                  </a:lnTo>
                  <a:lnTo>
                    <a:pt x="3291" y="6319"/>
                  </a:lnTo>
                  <a:lnTo>
                    <a:pt x="1931" y="3555"/>
                  </a:lnTo>
                  <a:lnTo>
                    <a:pt x="307" y="88"/>
                  </a:lnTo>
                  <a:lnTo>
                    <a:pt x="264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85" name="Google Shape;14985;p408"/>
            <p:cNvSpPr/>
            <p:nvPr/>
          </p:nvSpPr>
          <p:spPr>
            <a:xfrm>
              <a:off x="3401900" y="3726875"/>
              <a:ext cx="378500" cy="413600"/>
            </a:xfrm>
            <a:custGeom>
              <a:avLst/>
              <a:gdLst/>
              <a:ahLst/>
              <a:cxnLst/>
              <a:rect l="l" t="t" r="r" b="b"/>
              <a:pathLst>
                <a:path w="15140" h="16544" extrusionOk="0">
                  <a:moveTo>
                    <a:pt x="966" y="0"/>
                  </a:moveTo>
                  <a:lnTo>
                    <a:pt x="922" y="44"/>
                  </a:lnTo>
                  <a:lnTo>
                    <a:pt x="834" y="88"/>
                  </a:lnTo>
                  <a:lnTo>
                    <a:pt x="834" y="132"/>
                  </a:lnTo>
                  <a:lnTo>
                    <a:pt x="220" y="2370"/>
                  </a:lnTo>
                  <a:lnTo>
                    <a:pt x="0" y="3203"/>
                  </a:lnTo>
                  <a:lnTo>
                    <a:pt x="0" y="3335"/>
                  </a:lnTo>
                  <a:lnTo>
                    <a:pt x="790" y="5222"/>
                  </a:lnTo>
                  <a:lnTo>
                    <a:pt x="2282" y="8030"/>
                  </a:lnTo>
                  <a:lnTo>
                    <a:pt x="4257" y="11277"/>
                  </a:lnTo>
                  <a:lnTo>
                    <a:pt x="4257" y="11321"/>
                  </a:lnTo>
                  <a:lnTo>
                    <a:pt x="5222" y="12594"/>
                  </a:lnTo>
                  <a:lnTo>
                    <a:pt x="6056" y="13428"/>
                  </a:lnTo>
                  <a:lnTo>
                    <a:pt x="6100" y="13471"/>
                  </a:lnTo>
                  <a:lnTo>
                    <a:pt x="8733" y="14788"/>
                  </a:lnTo>
                  <a:lnTo>
                    <a:pt x="8777" y="14788"/>
                  </a:lnTo>
                  <a:lnTo>
                    <a:pt x="11541" y="15665"/>
                  </a:lnTo>
                  <a:lnTo>
                    <a:pt x="13779" y="16543"/>
                  </a:lnTo>
                  <a:lnTo>
                    <a:pt x="13867" y="16543"/>
                  </a:lnTo>
                  <a:lnTo>
                    <a:pt x="14964" y="16499"/>
                  </a:lnTo>
                  <a:lnTo>
                    <a:pt x="15051" y="16455"/>
                  </a:lnTo>
                  <a:lnTo>
                    <a:pt x="15095" y="16411"/>
                  </a:lnTo>
                  <a:lnTo>
                    <a:pt x="15139" y="16368"/>
                  </a:lnTo>
                  <a:lnTo>
                    <a:pt x="15139" y="16280"/>
                  </a:lnTo>
                  <a:lnTo>
                    <a:pt x="15095" y="16236"/>
                  </a:lnTo>
                  <a:lnTo>
                    <a:pt x="15051" y="16192"/>
                  </a:lnTo>
                  <a:lnTo>
                    <a:pt x="14964" y="16148"/>
                  </a:lnTo>
                  <a:lnTo>
                    <a:pt x="13867" y="16192"/>
                  </a:lnTo>
                  <a:lnTo>
                    <a:pt x="11673" y="15358"/>
                  </a:lnTo>
                  <a:lnTo>
                    <a:pt x="8908" y="14481"/>
                  </a:lnTo>
                  <a:lnTo>
                    <a:pt x="6275" y="13164"/>
                  </a:lnTo>
                  <a:lnTo>
                    <a:pt x="5486" y="12374"/>
                  </a:lnTo>
                  <a:lnTo>
                    <a:pt x="4520" y="11102"/>
                  </a:lnTo>
                  <a:lnTo>
                    <a:pt x="2589" y="7855"/>
                  </a:lnTo>
                  <a:lnTo>
                    <a:pt x="1097" y="5046"/>
                  </a:lnTo>
                  <a:lnTo>
                    <a:pt x="351" y="3247"/>
                  </a:lnTo>
                  <a:lnTo>
                    <a:pt x="571" y="2457"/>
                  </a:lnTo>
                  <a:lnTo>
                    <a:pt x="1141" y="220"/>
                  </a:lnTo>
                  <a:lnTo>
                    <a:pt x="1185" y="132"/>
                  </a:lnTo>
                  <a:lnTo>
                    <a:pt x="1141" y="88"/>
                  </a:lnTo>
                  <a:lnTo>
                    <a:pt x="1097" y="44"/>
                  </a:lnTo>
                  <a:lnTo>
                    <a:pt x="105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86" name="Google Shape;14986;p408"/>
            <p:cNvSpPr/>
            <p:nvPr/>
          </p:nvSpPr>
          <p:spPr>
            <a:xfrm>
              <a:off x="3290000" y="3667625"/>
              <a:ext cx="453100" cy="490400"/>
            </a:xfrm>
            <a:custGeom>
              <a:avLst/>
              <a:gdLst/>
              <a:ahLst/>
              <a:cxnLst/>
              <a:rect l="l" t="t" r="r" b="b"/>
              <a:pathLst>
                <a:path w="18124" h="19616" extrusionOk="0">
                  <a:moveTo>
                    <a:pt x="2809" y="1"/>
                  </a:moveTo>
                  <a:lnTo>
                    <a:pt x="2765" y="45"/>
                  </a:lnTo>
                  <a:lnTo>
                    <a:pt x="2721" y="88"/>
                  </a:lnTo>
                  <a:lnTo>
                    <a:pt x="966" y="2546"/>
                  </a:lnTo>
                  <a:lnTo>
                    <a:pt x="966" y="2590"/>
                  </a:lnTo>
                  <a:lnTo>
                    <a:pt x="176" y="4784"/>
                  </a:lnTo>
                  <a:lnTo>
                    <a:pt x="1" y="5442"/>
                  </a:lnTo>
                  <a:lnTo>
                    <a:pt x="1" y="5486"/>
                  </a:lnTo>
                  <a:lnTo>
                    <a:pt x="1" y="7197"/>
                  </a:lnTo>
                  <a:lnTo>
                    <a:pt x="45" y="7285"/>
                  </a:lnTo>
                  <a:lnTo>
                    <a:pt x="264" y="7548"/>
                  </a:lnTo>
                  <a:lnTo>
                    <a:pt x="308" y="7592"/>
                  </a:lnTo>
                  <a:lnTo>
                    <a:pt x="352" y="7592"/>
                  </a:lnTo>
                  <a:lnTo>
                    <a:pt x="1931" y="7680"/>
                  </a:lnTo>
                  <a:lnTo>
                    <a:pt x="3028" y="9259"/>
                  </a:lnTo>
                  <a:lnTo>
                    <a:pt x="4433" y="11848"/>
                  </a:lnTo>
                  <a:lnTo>
                    <a:pt x="5749" y="14613"/>
                  </a:lnTo>
                  <a:lnTo>
                    <a:pt x="6407" y="15666"/>
                  </a:lnTo>
                  <a:lnTo>
                    <a:pt x="6451" y="15710"/>
                  </a:lnTo>
                  <a:lnTo>
                    <a:pt x="7153" y="16280"/>
                  </a:lnTo>
                  <a:lnTo>
                    <a:pt x="7197" y="16324"/>
                  </a:lnTo>
                  <a:lnTo>
                    <a:pt x="7855" y="16587"/>
                  </a:lnTo>
                  <a:lnTo>
                    <a:pt x="8382" y="16675"/>
                  </a:lnTo>
                  <a:lnTo>
                    <a:pt x="12287" y="18035"/>
                  </a:lnTo>
                  <a:lnTo>
                    <a:pt x="14744" y="18781"/>
                  </a:lnTo>
                  <a:lnTo>
                    <a:pt x="17465" y="19615"/>
                  </a:lnTo>
                  <a:lnTo>
                    <a:pt x="17553" y="19615"/>
                  </a:lnTo>
                  <a:lnTo>
                    <a:pt x="17992" y="19527"/>
                  </a:lnTo>
                  <a:lnTo>
                    <a:pt x="18036" y="19483"/>
                  </a:lnTo>
                  <a:lnTo>
                    <a:pt x="18123" y="19440"/>
                  </a:lnTo>
                  <a:lnTo>
                    <a:pt x="18123" y="19396"/>
                  </a:lnTo>
                  <a:lnTo>
                    <a:pt x="18123" y="19308"/>
                  </a:lnTo>
                  <a:lnTo>
                    <a:pt x="18079" y="19264"/>
                  </a:lnTo>
                  <a:lnTo>
                    <a:pt x="18036" y="19220"/>
                  </a:lnTo>
                  <a:lnTo>
                    <a:pt x="17992" y="19176"/>
                  </a:lnTo>
                  <a:lnTo>
                    <a:pt x="17904" y="19176"/>
                  </a:lnTo>
                  <a:lnTo>
                    <a:pt x="17509" y="19264"/>
                  </a:lnTo>
                  <a:lnTo>
                    <a:pt x="14876" y="18430"/>
                  </a:lnTo>
                  <a:lnTo>
                    <a:pt x="12419" y="17728"/>
                  </a:lnTo>
                  <a:lnTo>
                    <a:pt x="8470" y="16324"/>
                  </a:lnTo>
                  <a:lnTo>
                    <a:pt x="7943" y="16280"/>
                  </a:lnTo>
                  <a:lnTo>
                    <a:pt x="7329" y="16017"/>
                  </a:lnTo>
                  <a:lnTo>
                    <a:pt x="6714" y="15446"/>
                  </a:lnTo>
                  <a:lnTo>
                    <a:pt x="6056" y="14437"/>
                  </a:lnTo>
                  <a:lnTo>
                    <a:pt x="4784" y="11717"/>
                  </a:lnTo>
                  <a:lnTo>
                    <a:pt x="3336" y="9084"/>
                  </a:lnTo>
                  <a:lnTo>
                    <a:pt x="2151" y="7416"/>
                  </a:lnTo>
                  <a:lnTo>
                    <a:pt x="2107" y="7373"/>
                  </a:lnTo>
                  <a:lnTo>
                    <a:pt x="2019" y="7329"/>
                  </a:lnTo>
                  <a:lnTo>
                    <a:pt x="483" y="7241"/>
                  </a:lnTo>
                  <a:lnTo>
                    <a:pt x="352" y="7109"/>
                  </a:lnTo>
                  <a:lnTo>
                    <a:pt x="352" y="5530"/>
                  </a:lnTo>
                  <a:lnTo>
                    <a:pt x="527" y="4871"/>
                  </a:lnTo>
                  <a:lnTo>
                    <a:pt x="1273" y="2765"/>
                  </a:lnTo>
                  <a:lnTo>
                    <a:pt x="2985" y="308"/>
                  </a:lnTo>
                  <a:lnTo>
                    <a:pt x="3028" y="220"/>
                  </a:lnTo>
                  <a:lnTo>
                    <a:pt x="3028" y="176"/>
                  </a:lnTo>
                  <a:lnTo>
                    <a:pt x="2985" y="88"/>
                  </a:lnTo>
                  <a:lnTo>
                    <a:pt x="2941" y="45"/>
                  </a:lnTo>
                  <a:lnTo>
                    <a:pt x="289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87" name="Google Shape;14987;p408"/>
            <p:cNvSpPr/>
            <p:nvPr/>
          </p:nvSpPr>
          <p:spPr>
            <a:xfrm>
              <a:off x="3240650" y="3634725"/>
              <a:ext cx="515600" cy="540850"/>
            </a:xfrm>
            <a:custGeom>
              <a:avLst/>
              <a:gdLst/>
              <a:ahLst/>
              <a:cxnLst/>
              <a:rect l="l" t="t" r="r" b="b"/>
              <a:pathLst>
                <a:path w="20624" h="21634" extrusionOk="0">
                  <a:moveTo>
                    <a:pt x="3291" y="0"/>
                  </a:moveTo>
                  <a:lnTo>
                    <a:pt x="3247" y="44"/>
                  </a:lnTo>
                  <a:lnTo>
                    <a:pt x="3203" y="88"/>
                  </a:lnTo>
                  <a:lnTo>
                    <a:pt x="1624" y="3203"/>
                  </a:lnTo>
                  <a:lnTo>
                    <a:pt x="922" y="4344"/>
                  </a:lnTo>
                  <a:lnTo>
                    <a:pt x="922" y="4388"/>
                  </a:lnTo>
                  <a:lnTo>
                    <a:pt x="439" y="5529"/>
                  </a:lnTo>
                  <a:lnTo>
                    <a:pt x="439" y="5573"/>
                  </a:lnTo>
                  <a:lnTo>
                    <a:pt x="132" y="6538"/>
                  </a:lnTo>
                  <a:lnTo>
                    <a:pt x="132" y="6582"/>
                  </a:lnTo>
                  <a:lnTo>
                    <a:pt x="0" y="7986"/>
                  </a:lnTo>
                  <a:lnTo>
                    <a:pt x="88" y="9171"/>
                  </a:lnTo>
                  <a:lnTo>
                    <a:pt x="88" y="9259"/>
                  </a:lnTo>
                  <a:lnTo>
                    <a:pt x="351" y="9654"/>
                  </a:lnTo>
                  <a:lnTo>
                    <a:pt x="351" y="9698"/>
                  </a:lnTo>
                  <a:lnTo>
                    <a:pt x="2282" y="11541"/>
                  </a:lnTo>
                  <a:lnTo>
                    <a:pt x="2984" y="12550"/>
                  </a:lnTo>
                  <a:lnTo>
                    <a:pt x="4125" y="16806"/>
                  </a:lnTo>
                  <a:lnTo>
                    <a:pt x="4388" y="17552"/>
                  </a:lnTo>
                  <a:lnTo>
                    <a:pt x="4432" y="17640"/>
                  </a:lnTo>
                  <a:lnTo>
                    <a:pt x="4476" y="17684"/>
                  </a:lnTo>
                  <a:lnTo>
                    <a:pt x="6099" y="18430"/>
                  </a:lnTo>
                  <a:lnTo>
                    <a:pt x="6143" y="18474"/>
                  </a:lnTo>
                  <a:lnTo>
                    <a:pt x="8601" y="18957"/>
                  </a:lnTo>
                  <a:lnTo>
                    <a:pt x="10663" y="19220"/>
                  </a:lnTo>
                  <a:lnTo>
                    <a:pt x="15095" y="20668"/>
                  </a:lnTo>
                  <a:lnTo>
                    <a:pt x="17640" y="21414"/>
                  </a:lnTo>
                  <a:lnTo>
                    <a:pt x="18649" y="21633"/>
                  </a:lnTo>
                  <a:lnTo>
                    <a:pt x="18737" y="21633"/>
                  </a:lnTo>
                  <a:lnTo>
                    <a:pt x="20492" y="21194"/>
                  </a:lnTo>
                  <a:lnTo>
                    <a:pt x="20580" y="21151"/>
                  </a:lnTo>
                  <a:lnTo>
                    <a:pt x="20624" y="21107"/>
                  </a:lnTo>
                  <a:lnTo>
                    <a:pt x="20624" y="21019"/>
                  </a:lnTo>
                  <a:lnTo>
                    <a:pt x="20624" y="20975"/>
                  </a:lnTo>
                  <a:lnTo>
                    <a:pt x="20580" y="20887"/>
                  </a:lnTo>
                  <a:lnTo>
                    <a:pt x="20536" y="20843"/>
                  </a:lnTo>
                  <a:lnTo>
                    <a:pt x="20404" y="20843"/>
                  </a:lnTo>
                  <a:lnTo>
                    <a:pt x="18693" y="21282"/>
                  </a:lnTo>
                  <a:lnTo>
                    <a:pt x="17728" y="21107"/>
                  </a:lnTo>
                  <a:lnTo>
                    <a:pt x="15183" y="20317"/>
                  </a:lnTo>
                  <a:lnTo>
                    <a:pt x="10751" y="18869"/>
                  </a:lnTo>
                  <a:lnTo>
                    <a:pt x="10707" y="18869"/>
                  </a:lnTo>
                  <a:lnTo>
                    <a:pt x="8644" y="18605"/>
                  </a:lnTo>
                  <a:lnTo>
                    <a:pt x="6231" y="18123"/>
                  </a:lnTo>
                  <a:lnTo>
                    <a:pt x="4695" y="17377"/>
                  </a:lnTo>
                  <a:lnTo>
                    <a:pt x="4476" y="16719"/>
                  </a:lnTo>
                  <a:lnTo>
                    <a:pt x="3291" y="12418"/>
                  </a:lnTo>
                  <a:lnTo>
                    <a:pt x="3291" y="12374"/>
                  </a:lnTo>
                  <a:lnTo>
                    <a:pt x="2545" y="11321"/>
                  </a:lnTo>
                  <a:lnTo>
                    <a:pt x="614" y="9434"/>
                  </a:lnTo>
                  <a:lnTo>
                    <a:pt x="439" y="9083"/>
                  </a:lnTo>
                  <a:lnTo>
                    <a:pt x="351" y="7986"/>
                  </a:lnTo>
                  <a:lnTo>
                    <a:pt x="483" y="6626"/>
                  </a:lnTo>
                  <a:lnTo>
                    <a:pt x="746" y="5661"/>
                  </a:lnTo>
                  <a:lnTo>
                    <a:pt x="1229" y="4520"/>
                  </a:lnTo>
                  <a:lnTo>
                    <a:pt x="1931" y="3379"/>
                  </a:lnTo>
                  <a:lnTo>
                    <a:pt x="3510" y="263"/>
                  </a:lnTo>
                  <a:lnTo>
                    <a:pt x="3510" y="176"/>
                  </a:lnTo>
                  <a:lnTo>
                    <a:pt x="3510" y="132"/>
                  </a:lnTo>
                  <a:lnTo>
                    <a:pt x="3467" y="44"/>
                  </a:lnTo>
                  <a:lnTo>
                    <a:pt x="342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88" name="Google Shape;14988;p408"/>
            <p:cNvSpPr/>
            <p:nvPr/>
          </p:nvSpPr>
          <p:spPr>
            <a:xfrm>
              <a:off x="3616925" y="3530500"/>
              <a:ext cx="99850" cy="461875"/>
            </a:xfrm>
            <a:custGeom>
              <a:avLst/>
              <a:gdLst/>
              <a:ahLst/>
              <a:cxnLst/>
              <a:rect l="l" t="t" r="r" b="b"/>
              <a:pathLst>
                <a:path w="3994" h="18475" extrusionOk="0">
                  <a:moveTo>
                    <a:pt x="132" y="1"/>
                  </a:moveTo>
                  <a:lnTo>
                    <a:pt x="88" y="44"/>
                  </a:lnTo>
                  <a:lnTo>
                    <a:pt x="44" y="132"/>
                  </a:lnTo>
                  <a:lnTo>
                    <a:pt x="0" y="176"/>
                  </a:lnTo>
                  <a:lnTo>
                    <a:pt x="0" y="659"/>
                  </a:lnTo>
                  <a:lnTo>
                    <a:pt x="0" y="703"/>
                  </a:lnTo>
                  <a:lnTo>
                    <a:pt x="132" y="1931"/>
                  </a:lnTo>
                  <a:lnTo>
                    <a:pt x="176" y="1975"/>
                  </a:lnTo>
                  <a:lnTo>
                    <a:pt x="702" y="3818"/>
                  </a:lnTo>
                  <a:lnTo>
                    <a:pt x="834" y="4915"/>
                  </a:lnTo>
                  <a:lnTo>
                    <a:pt x="219" y="7767"/>
                  </a:lnTo>
                  <a:lnTo>
                    <a:pt x="219" y="7811"/>
                  </a:lnTo>
                  <a:lnTo>
                    <a:pt x="219" y="8689"/>
                  </a:lnTo>
                  <a:lnTo>
                    <a:pt x="219" y="8733"/>
                  </a:lnTo>
                  <a:lnTo>
                    <a:pt x="395" y="9698"/>
                  </a:lnTo>
                  <a:lnTo>
                    <a:pt x="395" y="9742"/>
                  </a:lnTo>
                  <a:lnTo>
                    <a:pt x="1887" y="13603"/>
                  </a:lnTo>
                  <a:lnTo>
                    <a:pt x="2589" y="16017"/>
                  </a:lnTo>
                  <a:lnTo>
                    <a:pt x="3247" y="17860"/>
                  </a:lnTo>
                  <a:lnTo>
                    <a:pt x="3247" y="17904"/>
                  </a:lnTo>
                  <a:lnTo>
                    <a:pt x="3686" y="18430"/>
                  </a:lnTo>
                  <a:lnTo>
                    <a:pt x="3730" y="18474"/>
                  </a:lnTo>
                  <a:lnTo>
                    <a:pt x="3818" y="18474"/>
                  </a:lnTo>
                  <a:lnTo>
                    <a:pt x="3905" y="18430"/>
                  </a:lnTo>
                  <a:lnTo>
                    <a:pt x="3949" y="18386"/>
                  </a:lnTo>
                  <a:lnTo>
                    <a:pt x="3993" y="18343"/>
                  </a:lnTo>
                  <a:lnTo>
                    <a:pt x="3993" y="18255"/>
                  </a:lnTo>
                  <a:lnTo>
                    <a:pt x="3949" y="18211"/>
                  </a:lnTo>
                  <a:lnTo>
                    <a:pt x="3554" y="17684"/>
                  </a:lnTo>
                  <a:lnTo>
                    <a:pt x="2896" y="15929"/>
                  </a:lnTo>
                  <a:lnTo>
                    <a:pt x="2238" y="13472"/>
                  </a:lnTo>
                  <a:lnTo>
                    <a:pt x="746" y="9654"/>
                  </a:lnTo>
                  <a:lnTo>
                    <a:pt x="570" y="8689"/>
                  </a:lnTo>
                  <a:lnTo>
                    <a:pt x="570" y="7855"/>
                  </a:lnTo>
                  <a:lnTo>
                    <a:pt x="1185" y="4959"/>
                  </a:lnTo>
                  <a:lnTo>
                    <a:pt x="1185" y="4871"/>
                  </a:lnTo>
                  <a:lnTo>
                    <a:pt x="1053" y="3774"/>
                  </a:lnTo>
                  <a:lnTo>
                    <a:pt x="1053" y="3730"/>
                  </a:lnTo>
                  <a:lnTo>
                    <a:pt x="483" y="1887"/>
                  </a:lnTo>
                  <a:lnTo>
                    <a:pt x="351" y="659"/>
                  </a:lnTo>
                  <a:lnTo>
                    <a:pt x="351" y="176"/>
                  </a:lnTo>
                  <a:lnTo>
                    <a:pt x="351" y="132"/>
                  </a:lnTo>
                  <a:lnTo>
                    <a:pt x="307" y="88"/>
                  </a:lnTo>
                  <a:lnTo>
                    <a:pt x="263" y="44"/>
                  </a:lnTo>
                  <a:lnTo>
                    <a:pt x="21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89" name="Google Shape;14989;p408"/>
            <p:cNvSpPr/>
            <p:nvPr/>
          </p:nvSpPr>
          <p:spPr>
            <a:xfrm>
              <a:off x="3513800" y="3504175"/>
              <a:ext cx="102050" cy="330225"/>
            </a:xfrm>
            <a:custGeom>
              <a:avLst/>
              <a:gdLst/>
              <a:ahLst/>
              <a:cxnLst/>
              <a:rect l="l" t="t" r="r" b="b"/>
              <a:pathLst>
                <a:path w="4082" h="13209" extrusionOk="0">
                  <a:moveTo>
                    <a:pt x="3906" y="0"/>
                  </a:moveTo>
                  <a:lnTo>
                    <a:pt x="3818" y="44"/>
                  </a:lnTo>
                  <a:lnTo>
                    <a:pt x="3774" y="44"/>
                  </a:lnTo>
                  <a:lnTo>
                    <a:pt x="3730" y="132"/>
                  </a:lnTo>
                  <a:lnTo>
                    <a:pt x="3511" y="703"/>
                  </a:lnTo>
                  <a:lnTo>
                    <a:pt x="3204" y="2677"/>
                  </a:lnTo>
                  <a:lnTo>
                    <a:pt x="1536" y="5705"/>
                  </a:lnTo>
                  <a:lnTo>
                    <a:pt x="790" y="7855"/>
                  </a:lnTo>
                  <a:lnTo>
                    <a:pt x="0" y="10444"/>
                  </a:lnTo>
                  <a:lnTo>
                    <a:pt x="0" y="10488"/>
                  </a:lnTo>
                  <a:lnTo>
                    <a:pt x="88" y="11322"/>
                  </a:lnTo>
                  <a:lnTo>
                    <a:pt x="88" y="11365"/>
                  </a:lnTo>
                  <a:lnTo>
                    <a:pt x="746" y="13121"/>
                  </a:lnTo>
                  <a:lnTo>
                    <a:pt x="790" y="13165"/>
                  </a:lnTo>
                  <a:lnTo>
                    <a:pt x="922" y="13208"/>
                  </a:lnTo>
                  <a:lnTo>
                    <a:pt x="966" y="13208"/>
                  </a:lnTo>
                  <a:lnTo>
                    <a:pt x="1010" y="13165"/>
                  </a:lnTo>
                  <a:lnTo>
                    <a:pt x="1053" y="13121"/>
                  </a:lnTo>
                  <a:lnTo>
                    <a:pt x="1097" y="13033"/>
                  </a:lnTo>
                  <a:lnTo>
                    <a:pt x="1053" y="12989"/>
                  </a:lnTo>
                  <a:lnTo>
                    <a:pt x="439" y="11278"/>
                  </a:lnTo>
                  <a:lnTo>
                    <a:pt x="351" y="10488"/>
                  </a:lnTo>
                  <a:lnTo>
                    <a:pt x="1097" y="7943"/>
                  </a:lnTo>
                  <a:lnTo>
                    <a:pt x="1887" y="5837"/>
                  </a:lnTo>
                  <a:lnTo>
                    <a:pt x="3511" y="2809"/>
                  </a:lnTo>
                  <a:lnTo>
                    <a:pt x="3555" y="2765"/>
                  </a:lnTo>
                  <a:lnTo>
                    <a:pt x="3862" y="790"/>
                  </a:lnTo>
                  <a:lnTo>
                    <a:pt x="4081" y="264"/>
                  </a:lnTo>
                  <a:lnTo>
                    <a:pt x="4081" y="176"/>
                  </a:lnTo>
                  <a:lnTo>
                    <a:pt x="4081" y="132"/>
                  </a:lnTo>
                  <a:lnTo>
                    <a:pt x="4037" y="44"/>
                  </a:lnTo>
                  <a:lnTo>
                    <a:pt x="395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90" name="Google Shape;14990;p408"/>
            <p:cNvSpPr/>
            <p:nvPr/>
          </p:nvSpPr>
          <p:spPr>
            <a:xfrm>
              <a:off x="3422750" y="3478950"/>
              <a:ext cx="183225" cy="256725"/>
            </a:xfrm>
            <a:custGeom>
              <a:avLst/>
              <a:gdLst/>
              <a:ahLst/>
              <a:cxnLst/>
              <a:rect l="l" t="t" r="r" b="b"/>
              <a:pathLst>
                <a:path w="7329" h="10269" extrusionOk="0">
                  <a:moveTo>
                    <a:pt x="7109" y="0"/>
                  </a:moveTo>
                  <a:lnTo>
                    <a:pt x="7065" y="44"/>
                  </a:lnTo>
                  <a:lnTo>
                    <a:pt x="7021" y="88"/>
                  </a:lnTo>
                  <a:lnTo>
                    <a:pt x="6977" y="132"/>
                  </a:lnTo>
                  <a:lnTo>
                    <a:pt x="6933" y="351"/>
                  </a:lnTo>
                  <a:lnTo>
                    <a:pt x="5046" y="1624"/>
                  </a:lnTo>
                  <a:lnTo>
                    <a:pt x="5003" y="1668"/>
                  </a:lnTo>
                  <a:lnTo>
                    <a:pt x="4213" y="2721"/>
                  </a:lnTo>
                  <a:lnTo>
                    <a:pt x="2545" y="5046"/>
                  </a:lnTo>
                  <a:lnTo>
                    <a:pt x="746" y="7855"/>
                  </a:lnTo>
                  <a:lnTo>
                    <a:pt x="702" y="7899"/>
                  </a:lnTo>
                  <a:lnTo>
                    <a:pt x="0" y="10049"/>
                  </a:lnTo>
                  <a:lnTo>
                    <a:pt x="0" y="10093"/>
                  </a:lnTo>
                  <a:lnTo>
                    <a:pt x="0" y="10180"/>
                  </a:lnTo>
                  <a:lnTo>
                    <a:pt x="44" y="10224"/>
                  </a:lnTo>
                  <a:lnTo>
                    <a:pt x="88" y="10268"/>
                  </a:lnTo>
                  <a:lnTo>
                    <a:pt x="176" y="10268"/>
                  </a:lnTo>
                  <a:lnTo>
                    <a:pt x="263" y="10224"/>
                  </a:lnTo>
                  <a:lnTo>
                    <a:pt x="307" y="10137"/>
                  </a:lnTo>
                  <a:lnTo>
                    <a:pt x="1053" y="8030"/>
                  </a:lnTo>
                  <a:lnTo>
                    <a:pt x="2809" y="5222"/>
                  </a:lnTo>
                  <a:lnTo>
                    <a:pt x="4520" y="2896"/>
                  </a:lnTo>
                  <a:lnTo>
                    <a:pt x="5266" y="1931"/>
                  </a:lnTo>
                  <a:lnTo>
                    <a:pt x="7153" y="571"/>
                  </a:lnTo>
                  <a:lnTo>
                    <a:pt x="7240" y="483"/>
                  </a:lnTo>
                  <a:lnTo>
                    <a:pt x="7328" y="220"/>
                  </a:lnTo>
                  <a:lnTo>
                    <a:pt x="7328" y="176"/>
                  </a:lnTo>
                  <a:lnTo>
                    <a:pt x="7284" y="88"/>
                  </a:lnTo>
                  <a:lnTo>
                    <a:pt x="7240" y="44"/>
                  </a:lnTo>
                  <a:lnTo>
                    <a:pt x="719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91" name="Google Shape;14991;p408"/>
            <p:cNvSpPr/>
            <p:nvPr/>
          </p:nvSpPr>
          <p:spPr>
            <a:xfrm>
              <a:off x="3356925" y="3428475"/>
              <a:ext cx="228200" cy="247950"/>
            </a:xfrm>
            <a:custGeom>
              <a:avLst/>
              <a:gdLst/>
              <a:ahLst/>
              <a:cxnLst/>
              <a:rect l="l" t="t" r="r" b="b"/>
              <a:pathLst>
                <a:path w="9128" h="9918" extrusionOk="0">
                  <a:moveTo>
                    <a:pt x="8952" y="1"/>
                  </a:moveTo>
                  <a:lnTo>
                    <a:pt x="8908" y="45"/>
                  </a:lnTo>
                  <a:lnTo>
                    <a:pt x="7548" y="791"/>
                  </a:lnTo>
                  <a:lnTo>
                    <a:pt x="5090" y="2502"/>
                  </a:lnTo>
                  <a:lnTo>
                    <a:pt x="5047" y="2546"/>
                  </a:lnTo>
                  <a:lnTo>
                    <a:pt x="2502" y="6144"/>
                  </a:lnTo>
                  <a:lnTo>
                    <a:pt x="44" y="9654"/>
                  </a:lnTo>
                  <a:lnTo>
                    <a:pt x="0" y="9742"/>
                  </a:lnTo>
                  <a:lnTo>
                    <a:pt x="0" y="9786"/>
                  </a:lnTo>
                  <a:lnTo>
                    <a:pt x="44" y="9874"/>
                  </a:lnTo>
                  <a:lnTo>
                    <a:pt x="88" y="9918"/>
                  </a:lnTo>
                  <a:lnTo>
                    <a:pt x="264" y="9918"/>
                  </a:lnTo>
                  <a:lnTo>
                    <a:pt x="308" y="9874"/>
                  </a:lnTo>
                  <a:lnTo>
                    <a:pt x="2809" y="6363"/>
                  </a:lnTo>
                  <a:lnTo>
                    <a:pt x="5310" y="2765"/>
                  </a:lnTo>
                  <a:lnTo>
                    <a:pt x="7723" y="1098"/>
                  </a:lnTo>
                  <a:lnTo>
                    <a:pt x="9040" y="352"/>
                  </a:lnTo>
                  <a:lnTo>
                    <a:pt x="9127" y="308"/>
                  </a:lnTo>
                  <a:lnTo>
                    <a:pt x="9127" y="220"/>
                  </a:lnTo>
                  <a:lnTo>
                    <a:pt x="9127" y="176"/>
                  </a:lnTo>
                  <a:lnTo>
                    <a:pt x="9127" y="88"/>
                  </a:lnTo>
                  <a:lnTo>
                    <a:pt x="9084" y="45"/>
                  </a:lnTo>
                  <a:lnTo>
                    <a:pt x="904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92" name="Google Shape;14992;p408"/>
            <p:cNvSpPr/>
            <p:nvPr/>
          </p:nvSpPr>
          <p:spPr>
            <a:xfrm>
              <a:off x="906200" y="2307350"/>
              <a:ext cx="948925" cy="1026800"/>
            </a:xfrm>
            <a:custGeom>
              <a:avLst/>
              <a:gdLst/>
              <a:ahLst/>
              <a:cxnLst/>
              <a:rect l="l" t="t" r="r" b="b"/>
              <a:pathLst>
                <a:path w="37957" h="41072" extrusionOk="0">
                  <a:moveTo>
                    <a:pt x="37781" y="0"/>
                  </a:moveTo>
                  <a:lnTo>
                    <a:pt x="37694" y="44"/>
                  </a:lnTo>
                  <a:lnTo>
                    <a:pt x="34929" y="1711"/>
                  </a:lnTo>
                  <a:lnTo>
                    <a:pt x="30453" y="3730"/>
                  </a:lnTo>
                  <a:lnTo>
                    <a:pt x="27338" y="5046"/>
                  </a:lnTo>
                  <a:lnTo>
                    <a:pt x="24222" y="6450"/>
                  </a:lnTo>
                  <a:lnTo>
                    <a:pt x="21282" y="7811"/>
                  </a:lnTo>
                  <a:lnTo>
                    <a:pt x="19571" y="8644"/>
                  </a:lnTo>
                  <a:lnTo>
                    <a:pt x="16587" y="10356"/>
                  </a:lnTo>
                  <a:lnTo>
                    <a:pt x="15007" y="11321"/>
                  </a:lnTo>
                  <a:lnTo>
                    <a:pt x="13252" y="12638"/>
                  </a:lnTo>
                  <a:lnTo>
                    <a:pt x="8996" y="16104"/>
                  </a:lnTo>
                  <a:lnTo>
                    <a:pt x="6889" y="17859"/>
                  </a:lnTo>
                  <a:lnTo>
                    <a:pt x="5661" y="18737"/>
                  </a:lnTo>
                  <a:lnTo>
                    <a:pt x="1712" y="20141"/>
                  </a:lnTo>
                  <a:lnTo>
                    <a:pt x="1712" y="20185"/>
                  </a:lnTo>
                  <a:lnTo>
                    <a:pt x="922" y="20536"/>
                  </a:lnTo>
                  <a:lnTo>
                    <a:pt x="878" y="20624"/>
                  </a:lnTo>
                  <a:lnTo>
                    <a:pt x="834" y="20668"/>
                  </a:lnTo>
                  <a:lnTo>
                    <a:pt x="44" y="24485"/>
                  </a:lnTo>
                  <a:lnTo>
                    <a:pt x="0" y="25626"/>
                  </a:lnTo>
                  <a:lnTo>
                    <a:pt x="0" y="25714"/>
                  </a:lnTo>
                  <a:lnTo>
                    <a:pt x="220" y="26153"/>
                  </a:lnTo>
                  <a:lnTo>
                    <a:pt x="220" y="26240"/>
                  </a:lnTo>
                  <a:lnTo>
                    <a:pt x="2458" y="28698"/>
                  </a:lnTo>
                  <a:lnTo>
                    <a:pt x="4739" y="31155"/>
                  </a:lnTo>
                  <a:lnTo>
                    <a:pt x="6626" y="33744"/>
                  </a:lnTo>
                  <a:lnTo>
                    <a:pt x="8908" y="35806"/>
                  </a:lnTo>
                  <a:lnTo>
                    <a:pt x="10356" y="37211"/>
                  </a:lnTo>
                  <a:lnTo>
                    <a:pt x="10751" y="37649"/>
                  </a:lnTo>
                  <a:lnTo>
                    <a:pt x="10181" y="39624"/>
                  </a:lnTo>
                  <a:lnTo>
                    <a:pt x="10181" y="39668"/>
                  </a:lnTo>
                  <a:lnTo>
                    <a:pt x="10049" y="40896"/>
                  </a:lnTo>
                  <a:lnTo>
                    <a:pt x="10049" y="40984"/>
                  </a:lnTo>
                  <a:lnTo>
                    <a:pt x="10093" y="41028"/>
                  </a:lnTo>
                  <a:lnTo>
                    <a:pt x="10137" y="41072"/>
                  </a:lnTo>
                  <a:lnTo>
                    <a:pt x="10224" y="41072"/>
                  </a:lnTo>
                  <a:lnTo>
                    <a:pt x="10356" y="41028"/>
                  </a:lnTo>
                  <a:lnTo>
                    <a:pt x="10400" y="40940"/>
                  </a:lnTo>
                  <a:lnTo>
                    <a:pt x="10532" y="39712"/>
                  </a:lnTo>
                  <a:lnTo>
                    <a:pt x="11102" y="37649"/>
                  </a:lnTo>
                  <a:lnTo>
                    <a:pt x="11102" y="37562"/>
                  </a:lnTo>
                  <a:lnTo>
                    <a:pt x="11102" y="37518"/>
                  </a:lnTo>
                  <a:lnTo>
                    <a:pt x="10619" y="36947"/>
                  </a:lnTo>
                  <a:lnTo>
                    <a:pt x="9127" y="35543"/>
                  </a:lnTo>
                  <a:lnTo>
                    <a:pt x="6889" y="33525"/>
                  </a:lnTo>
                  <a:lnTo>
                    <a:pt x="5003" y="30936"/>
                  </a:lnTo>
                  <a:lnTo>
                    <a:pt x="2721" y="28478"/>
                  </a:lnTo>
                  <a:lnTo>
                    <a:pt x="527" y="26021"/>
                  </a:lnTo>
                  <a:lnTo>
                    <a:pt x="351" y="25626"/>
                  </a:lnTo>
                  <a:lnTo>
                    <a:pt x="395" y="24529"/>
                  </a:lnTo>
                  <a:lnTo>
                    <a:pt x="1185" y="20843"/>
                  </a:lnTo>
                  <a:lnTo>
                    <a:pt x="1843" y="20492"/>
                  </a:lnTo>
                  <a:lnTo>
                    <a:pt x="5792" y="19044"/>
                  </a:lnTo>
                  <a:lnTo>
                    <a:pt x="5836" y="19044"/>
                  </a:lnTo>
                  <a:lnTo>
                    <a:pt x="7109" y="18123"/>
                  </a:lnTo>
                  <a:lnTo>
                    <a:pt x="9215" y="16367"/>
                  </a:lnTo>
                  <a:lnTo>
                    <a:pt x="13472" y="12901"/>
                  </a:lnTo>
                  <a:lnTo>
                    <a:pt x="15183" y="11584"/>
                  </a:lnTo>
                  <a:lnTo>
                    <a:pt x="16763" y="10663"/>
                  </a:lnTo>
                  <a:lnTo>
                    <a:pt x="19746" y="8952"/>
                  </a:lnTo>
                  <a:lnTo>
                    <a:pt x="21414" y="8118"/>
                  </a:lnTo>
                  <a:lnTo>
                    <a:pt x="24354" y="6758"/>
                  </a:lnTo>
                  <a:lnTo>
                    <a:pt x="27469" y="5353"/>
                  </a:lnTo>
                  <a:lnTo>
                    <a:pt x="30585" y="4037"/>
                  </a:lnTo>
                  <a:lnTo>
                    <a:pt x="35061" y="2019"/>
                  </a:lnTo>
                  <a:lnTo>
                    <a:pt x="35105" y="2019"/>
                  </a:lnTo>
                  <a:lnTo>
                    <a:pt x="37869" y="351"/>
                  </a:lnTo>
                  <a:lnTo>
                    <a:pt x="37913" y="307"/>
                  </a:lnTo>
                  <a:lnTo>
                    <a:pt x="37957" y="219"/>
                  </a:lnTo>
                  <a:lnTo>
                    <a:pt x="37957" y="176"/>
                  </a:lnTo>
                  <a:lnTo>
                    <a:pt x="37957" y="88"/>
                  </a:lnTo>
                  <a:lnTo>
                    <a:pt x="37913" y="44"/>
                  </a:lnTo>
                  <a:lnTo>
                    <a:pt x="37825" y="44"/>
                  </a:lnTo>
                  <a:lnTo>
                    <a:pt x="3778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93" name="Google Shape;14993;p408"/>
            <p:cNvSpPr/>
            <p:nvPr/>
          </p:nvSpPr>
          <p:spPr>
            <a:xfrm>
              <a:off x="970925" y="2329275"/>
              <a:ext cx="908350" cy="911650"/>
            </a:xfrm>
            <a:custGeom>
              <a:avLst/>
              <a:gdLst/>
              <a:ahLst/>
              <a:cxnLst/>
              <a:rect l="l" t="t" r="r" b="b"/>
              <a:pathLst>
                <a:path w="36334" h="36466" extrusionOk="0">
                  <a:moveTo>
                    <a:pt x="36114" y="1"/>
                  </a:moveTo>
                  <a:lnTo>
                    <a:pt x="36070" y="45"/>
                  </a:lnTo>
                  <a:lnTo>
                    <a:pt x="33569" y="1536"/>
                  </a:lnTo>
                  <a:lnTo>
                    <a:pt x="31287" y="2765"/>
                  </a:lnTo>
                  <a:lnTo>
                    <a:pt x="29093" y="3687"/>
                  </a:lnTo>
                  <a:lnTo>
                    <a:pt x="26592" y="4784"/>
                  </a:lnTo>
                  <a:lnTo>
                    <a:pt x="23696" y="6056"/>
                  </a:lnTo>
                  <a:lnTo>
                    <a:pt x="20887" y="7329"/>
                  </a:lnTo>
                  <a:lnTo>
                    <a:pt x="18957" y="8250"/>
                  </a:lnTo>
                  <a:lnTo>
                    <a:pt x="14700" y="10664"/>
                  </a:lnTo>
                  <a:lnTo>
                    <a:pt x="13252" y="11497"/>
                  </a:lnTo>
                  <a:lnTo>
                    <a:pt x="13252" y="11541"/>
                  </a:lnTo>
                  <a:lnTo>
                    <a:pt x="10488" y="13735"/>
                  </a:lnTo>
                  <a:lnTo>
                    <a:pt x="7899" y="15841"/>
                  </a:lnTo>
                  <a:lnTo>
                    <a:pt x="4520" y="18781"/>
                  </a:lnTo>
                  <a:lnTo>
                    <a:pt x="3598" y="19264"/>
                  </a:lnTo>
                  <a:lnTo>
                    <a:pt x="1053" y="20229"/>
                  </a:lnTo>
                  <a:lnTo>
                    <a:pt x="263" y="20537"/>
                  </a:lnTo>
                  <a:lnTo>
                    <a:pt x="220" y="20580"/>
                  </a:lnTo>
                  <a:lnTo>
                    <a:pt x="176" y="20668"/>
                  </a:lnTo>
                  <a:lnTo>
                    <a:pt x="0" y="21195"/>
                  </a:lnTo>
                  <a:lnTo>
                    <a:pt x="0" y="21239"/>
                  </a:lnTo>
                  <a:lnTo>
                    <a:pt x="88" y="22116"/>
                  </a:lnTo>
                  <a:lnTo>
                    <a:pt x="88" y="22204"/>
                  </a:lnTo>
                  <a:lnTo>
                    <a:pt x="1536" y="24398"/>
                  </a:lnTo>
                  <a:lnTo>
                    <a:pt x="4213" y="27909"/>
                  </a:lnTo>
                  <a:lnTo>
                    <a:pt x="5880" y="29839"/>
                  </a:lnTo>
                  <a:lnTo>
                    <a:pt x="7504" y="31594"/>
                  </a:lnTo>
                  <a:lnTo>
                    <a:pt x="8732" y="32999"/>
                  </a:lnTo>
                  <a:lnTo>
                    <a:pt x="9391" y="33876"/>
                  </a:lnTo>
                  <a:lnTo>
                    <a:pt x="9522" y="34271"/>
                  </a:lnTo>
                  <a:lnTo>
                    <a:pt x="8996" y="35807"/>
                  </a:lnTo>
                  <a:lnTo>
                    <a:pt x="8864" y="36246"/>
                  </a:lnTo>
                  <a:lnTo>
                    <a:pt x="8864" y="36290"/>
                  </a:lnTo>
                  <a:lnTo>
                    <a:pt x="8908" y="36377"/>
                  </a:lnTo>
                  <a:lnTo>
                    <a:pt x="8952" y="36421"/>
                  </a:lnTo>
                  <a:lnTo>
                    <a:pt x="8996" y="36465"/>
                  </a:lnTo>
                  <a:lnTo>
                    <a:pt x="9040" y="36465"/>
                  </a:lnTo>
                  <a:lnTo>
                    <a:pt x="9127" y="36421"/>
                  </a:lnTo>
                  <a:lnTo>
                    <a:pt x="9215" y="36334"/>
                  </a:lnTo>
                  <a:lnTo>
                    <a:pt x="9873" y="34359"/>
                  </a:lnTo>
                  <a:lnTo>
                    <a:pt x="9873" y="34227"/>
                  </a:lnTo>
                  <a:lnTo>
                    <a:pt x="9698" y="33745"/>
                  </a:lnTo>
                  <a:lnTo>
                    <a:pt x="9698" y="33657"/>
                  </a:lnTo>
                  <a:lnTo>
                    <a:pt x="8996" y="32779"/>
                  </a:lnTo>
                  <a:lnTo>
                    <a:pt x="7767" y="31375"/>
                  </a:lnTo>
                  <a:lnTo>
                    <a:pt x="6143" y="29620"/>
                  </a:lnTo>
                  <a:lnTo>
                    <a:pt x="4476" y="27689"/>
                  </a:lnTo>
                  <a:lnTo>
                    <a:pt x="1843" y="24223"/>
                  </a:lnTo>
                  <a:lnTo>
                    <a:pt x="439" y="22029"/>
                  </a:lnTo>
                  <a:lnTo>
                    <a:pt x="351" y="21239"/>
                  </a:lnTo>
                  <a:lnTo>
                    <a:pt x="483" y="20844"/>
                  </a:lnTo>
                  <a:lnTo>
                    <a:pt x="3730" y="19615"/>
                  </a:lnTo>
                  <a:lnTo>
                    <a:pt x="3774" y="19615"/>
                  </a:lnTo>
                  <a:lnTo>
                    <a:pt x="4695" y="19045"/>
                  </a:lnTo>
                  <a:lnTo>
                    <a:pt x="8162" y="16105"/>
                  </a:lnTo>
                  <a:lnTo>
                    <a:pt x="10707" y="13998"/>
                  </a:lnTo>
                  <a:lnTo>
                    <a:pt x="13472" y="11804"/>
                  </a:lnTo>
                  <a:lnTo>
                    <a:pt x="14876" y="10971"/>
                  </a:lnTo>
                  <a:lnTo>
                    <a:pt x="19088" y="8557"/>
                  </a:lnTo>
                  <a:lnTo>
                    <a:pt x="21019" y="7636"/>
                  </a:lnTo>
                  <a:lnTo>
                    <a:pt x="23827" y="6363"/>
                  </a:lnTo>
                  <a:lnTo>
                    <a:pt x="26723" y="5135"/>
                  </a:lnTo>
                  <a:lnTo>
                    <a:pt x="29225" y="4038"/>
                  </a:lnTo>
                  <a:lnTo>
                    <a:pt x="31463" y="3072"/>
                  </a:lnTo>
                  <a:lnTo>
                    <a:pt x="33744" y="1844"/>
                  </a:lnTo>
                  <a:lnTo>
                    <a:pt x="36246" y="352"/>
                  </a:lnTo>
                  <a:lnTo>
                    <a:pt x="36289" y="308"/>
                  </a:lnTo>
                  <a:lnTo>
                    <a:pt x="36333" y="220"/>
                  </a:lnTo>
                  <a:lnTo>
                    <a:pt x="36333" y="176"/>
                  </a:lnTo>
                  <a:lnTo>
                    <a:pt x="36289" y="88"/>
                  </a:lnTo>
                  <a:lnTo>
                    <a:pt x="36246" y="45"/>
                  </a:lnTo>
                  <a:lnTo>
                    <a:pt x="3620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94" name="Google Shape;14994;p408"/>
            <p:cNvSpPr/>
            <p:nvPr/>
          </p:nvSpPr>
          <p:spPr>
            <a:xfrm>
              <a:off x="1070750" y="2351225"/>
              <a:ext cx="831550" cy="835950"/>
            </a:xfrm>
            <a:custGeom>
              <a:avLst/>
              <a:gdLst/>
              <a:ahLst/>
              <a:cxnLst/>
              <a:rect l="l" t="t" r="r" b="b"/>
              <a:pathLst>
                <a:path w="33262" h="33438" extrusionOk="0">
                  <a:moveTo>
                    <a:pt x="33086" y="0"/>
                  </a:moveTo>
                  <a:lnTo>
                    <a:pt x="32998" y="44"/>
                  </a:lnTo>
                  <a:lnTo>
                    <a:pt x="29313" y="2194"/>
                  </a:lnTo>
                  <a:lnTo>
                    <a:pt x="26680" y="3511"/>
                  </a:lnTo>
                  <a:lnTo>
                    <a:pt x="23959" y="4695"/>
                  </a:lnTo>
                  <a:lnTo>
                    <a:pt x="21546" y="5749"/>
                  </a:lnTo>
                  <a:lnTo>
                    <a:pt x="18781" y="7021"/>
                  </a:lnTo>
                  <a:lnTo>
                    <a:pt x="16412" y="8162"/>
                  </a:lnTo>
                  <a:lnTo>
                    <a:pt x="14393" y="9215"/>
                  </a:lnTo>
                  <a:lnTo>
                    <a:pt x="12111" y="10532"/>
                  </a:lnTo>
                  <a:lnTo>
                    <a:pt x="10093" y="11760"/>
                  </a:lnTo>
                  <a:lnTo>
                    <a:pt x="7372" y="13954"/>
                  </a:lnTo>
                  <a:lnTo>
                    <a:pt x="4696" y="16192"/>
                  </a:lnTo>
                  <a:lnTo>
                    <a:pt x="1361" y="19132"/>
                  </a:lnTo>
                  <a:lnTo>
                    <a:pt x="307" y="19790"/>
                  </a:lnTo>
                  <a:lnTo>
                    <a:pt x="264" y="19878"/>
                  </a:lnTo>
                  <a:lnTo>
                    <a:pt x="44" y="20185"/>
                  </a:lnTo>
                  <a:lnTo>
                    <a:pt x="0" y="20273"/>
                  </a:lnTo>
                  <a:lnTo>
                    <a:pt x="44" y="20361"/>
                  </a:lnTo>
                  <a:lnTo>
                    <a:pt x="220" y="20975"/>
                  </a:lnTo>
                  <a:lnTo>
                    <a:pt x="264" y="21063"/>
                  </a:lnTo>
                  <a:lnTo>
                    <a:pt x="3467" y="25056"/>
                  </a:lnTo>
                  <a:lnTo>
                    <a:pt x="5924" y="28171"/>
                  </a:lnTo>
                  <a:lnTo>
                    <a:pt x="6714" y="29400"/>
                  </a:lnTo>
                  <a:lnTo>
                    <a:pt x="6977" y="30278"/>
                  </a:lnTo>
                  <a:lnTo>
                    <a:pt x="6977" y="30848"/>
                  </a:lnTo>
                  <a:lnTo>
                    <a:pt x="6187" y="33174"/>
                  </a:lnTo>
                  <a:lnTo>
                    <a:pt x="6144" y="33262"/>
                  </a:lnTo>
                  <a:lnTo>
                    <a:pt x="6187" y="33305"/>
                  </a:lnTo>
                  <a:lnTo>
                    <a:pt x="6231" y="33393"/>
                  </a:lnTo>
                  <a:lnTo>
                    <a:pt x="6275" y="33437"/>
                  </a:lnTo>
                  <a:lnTo>
                    <a:pt x="6319" y="33437"/>
                  </a:lnTo>
                  <a:lnTo>
                    <a:pt x="6451" y="33393"/>
                  </a:lnTo>
                  <a:lnTo>
                    <a:pt x="6495" y="33305"/>
                  </a:lnTo>
                  <a:lnTo>
                    <a:pt x="7328" y="30936"/>
                  </a:lnTo>
                  <a:lnTo>
                    <a:pt x="7328" y="30892"/>
                  </a:lnTo>
                  <a:lnTo>
                    <a:pt x="7328" y="30278"/>
                  </a:lnTo>
                  <a:lnTo>
                    <a:pt x="7328" y="30190"/>
                  </a:lnTo>
                  <a:lnTo>
                    <a:pt x="7021" y="29268"/>
                  </a:lnTo>
                  <a:lnTo>
                    <a:pt x="7021" y="29225"/>
                  </a:lnTo>
                  <a:lnTo>
                    <a:pt x="6187" y="27952"/>
                  </a:lnTo>
                  <a:lnTo>
                    <a:pt x="3730" y="24836"/>
                  </a:lnTo>
                  <a:lnTo>
                    <a:pt x="527" y="20843"/>
                  </a:lnTo>
                  <a:lnTo>
                    <a:pt x="395" y="20317"/>
                  </a:lnTo>
                  <a:lnTo>
                    <a:pt x="527" y="20097"/>
                  </a:lnTo>
                  <a:lnTo>
                    <a:pt x="1580" y="19439"/>
                  </a:lnTo>
                  <a:lnTo>
                    <a:pt x="1580" y="19395"/>
                  </a:lnTo>
                  <a:lnTo>
                    <a:pt x="4915" y="16455"/>
                  </a:lnTo>
                  <a:lnTo>
                    <a:pt x="7592" y="14217"/>
                  </a:lnTo>
                  <a:lnTo>
                    <a:pt x="10268" y="12023"/>
                  </a:lnTo>
                  <a:lnTo>
                    <a:pt x="12287" y="10839"/>
                  </a:lnTo>
                  <a:lnTo>
                    <a:pt x="14569" y="9522"/>
                  </a:lnTo>
                  <a:lnTo>
                    <a:pt x="16587" y="8469"/>
                  </a:lnTo>
                  <a:lnTo>
                    <a:pt x="18957" y="7328"/>
                  </a:lnTo>
                  <a:lnTo>
                    <a:pt x="21677" y="6100"/>
                  </a:lnTo>
                  <a:lnTo>
                    <a:pt x="24091" y="5003"/>
                  </a:lnTo>
                  <a:lnTo>
                    <a:pt x="26811" y="3862"/>
                  </a:lnTo>
                  <a:lnTo>
                    <a:pt x="29488" y="2501"/>
                  </a:lnTo>
                  <a:lnTo>
                    <a:pt x="33174" y="351"/>
                  </a:lnTo>
                  <a:lnTo>
                    <a:pt x="33262" y="264"/>
                  </a:lnTo>
                  <a:lnTo>
                    <a:pt x="33262" y="220"/>
                  </a:lnTo>
                  <a:lnTo>
                    <a:pt x="33262" y="176"/>
                  </a:lnTo>
                  <a:lnTo>
                    <a:pt x="33262" y="88"/>
                  </a:lnTo>
                  <a:lnTo>
                    <a:pt x="33218" y="44"/>
                  </a:lnTo>
                  <a:lnTo>
                    <a:pt x="3313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95" name="Google Shape;14995;p408"/>
            <p:cNvSpPr/>
            <p:nvPr/>
          </p:nvSpPr>
          <p:spPr>
            <a:xfrm>
              <a:off x="1213350" y="2372050"/>
              <a:ext cx="713100" cy="742700"/>
            </a:xfrm>
            <a:custGeom>
              <a:avLst/>
              <a:gdLst/>
              <a:ahLst/>
              <a:cxnLst/>
              <a:rect l="l" t="t" r="r" b="b"/>
              <a:pathLst>
                <a:path w="28524" h="29708" extrusionOk="0">
                  <a:moveTo>
                    <a:pt x="28348" y="1"/>
                  </a:moveTo>
                  <a:lnTo>
                    <a:pt x="28260" y="45"/>
                  </a:lnTo>
                  <a:lnTo>
                    <a:pt x="25100" y="1932"/>
                  </a:lnTo>
                  <a:lnTo>
                    <a:pt x="23214" y="2941"/>
                  </a:lnTo>
                  <a:lnTo>
                    <a:pt x="21239" y="3906"/>
                  </a:lnTo>
                  <a:lnTo>
                    <a:pt x="19308" y="4784"/>
                  </a:lnTo>
                  <a:lnTo>
                    <a:pt x="17334" y="5662"/>
                  </a:lnTo>
                  <a:lnTo>
                    <a:pt x="15052" y="6715"/>
                  </a:lnTo>
                  <a:lnTo>
                    <a:pt x="12726" y="7812"/>
                  </a:lnTo>
                  <a:lnTo>
                    <a:pt x="10400" y="8953"/>
                  </a:lnTo>
                  <a:lnTo>
                    <a:pt x="9303" y="9567"/>
                  </a:lnTo>
                  <a:lnTo>
                    <a:pt x="8163" y="10225"/>
                  </a:lnTo>
                  <a:lnTo>
                    <a:pt x="5925" y="11541"/>
                  </a:lnTo>
                  <a:lnTo>
                    <a:pt x="5925" y="11585"/>
                  </a:lnTo>
                  <a:lnTo>
                    <a:pt x="2195" y="14569"/>
                  </a:lnTo>
                  <a:lnTo>
                    <a:pt x="703" y="16017"/>
                  </a:lnTo>
                  <a:lnTo>
                    <a:pt x="132" y="16719"/>
                  </a:lnTo>
                  <a:lnTo>
                    <a:pt x="89" y="16807"/>
                  </a:lnTo>
                  <a:lnTo>
                    <a:pt x="1" y="17158"/>
                  </a:lnTo>
                  <a:lnTo>
                    <a:pt x="1" y="17246"/>
                  </a:lnTo>
                  <a:lnTo>
                    <a:pt x="132" y="17685"/>
                  </a:lnTo>
                  <a:lnTo>
                    <a:pt x="132" y="17772"/>
                  </a:lnTo>
                  <a:lnTo>
                    <a:pt x="3292" y="22643"/>
                  </a:lnTo>
                  <a:lnTo>
                    <a:pt x="4038" y="24135"/>
                  </a:lnTo>
                  <a:lnTo>
                    <a:pt x="4213" y="25144"/>
                  </a:lnTo>
                  <a:lnTo>
                    <a:pt x="4082" y="25715"/>
                  </a:lnTo>
                  <a:lnTo>
                    <a:pt x="3511" y="26417"/>
                  </a:lnTo>
                  <a:lnTo>
                    <a:pt x="3511" y="26461"/>
                  </a:lnTo>
                  <a:lnTo>
                    <a:pt x="2151" y="29489"/>
                  </a:lnTo>
                  <a:lnTo>
                    <a:pt x="2107" y="29532"/>
                  </a:lnTo>
                  <a:lnTo>
                    <a:pt x="2151" y="29620"/>
                  </a:lnTo>
                  <a:lnTo>
                    <a:pt x="2151" y="29664"/>
                  </a:lnTo>
                  <a:lnTo>
                    <a:pt x="2239" y="29708"/>
                  </a:lnTo>
                  <a:lnTo>
                    <a:pt x="2370" y="29708"/>
                  </a:lnTo>
                  <a:lnTo>
                    <a:pt x="2458" y="29620"/>
                  </a:lnTo>
                  <a:lnTo>
                    <a:pt x="3818" y="26592"/>
                  </a:lnTo>
                  <a:lnTo>
                    <a:pt x="4389" y="25934"/>
                  </a:lnTo>
                  <a:lnTo>
                    <a:pt x="4389" y="25846"/>
                  </a:lnTo>
                  <a:lnTo>
                    <a:pt x="4564" y="25188"/>
                  </a:lnTo>
                  <a:lnTo>
                    <a:pt x="4564" y="25101"/>
                  </a:lnTo>
                  <a:lnTo>
                    <a:pt x="4389" y="24047"/>
                  </a:lnTo>
                  <a:lnTo>
                    <a:pt x="4345" y="23960"/>
                  </a:lnTo>
                  <a:lnTo>
                    <a:pt x="3599" y="22468"/>
                  </a:lnTo>
                  <a:lnTo>
                    <a:pt x="3599" y="22424"/>
                  </a:lnTo>
                  <a:lnTo>
                    <a:pt x="440" y="17597"/>
                  </a:lnTo>
                  <a:lnTo>
                    <a:pt x="352" y="17202"/>
                  </a:lnTo>
                  <a:lnTo>
                    <a:pt x="440" y="16939"/>
                  </a:lnTo>
                  <a:lnTo>
                    <a:pt x="966" y="16281"/>
                  </a:lnTo>
                  <a:lnTo>
                    <a:pt x="2414" y="14833"/>
                  </a:lnTo>
                  <a:lnTo>
                    <a:pt x="6100" y="11849"/>
                  </a:lnTo>
                  <a:lnTo>
                    <a:pt x="8338" y="10532"/>
                  </a:lnTo>
                  <a:lnTo>
                    <a:pt x="9479" y="9874"/>
                  </a:lnTo>
                  <a:lnTo>
                    <a:pt x="10576" y="9260"/>
                  </a:lnTo>
                  <a:lnTo>
                    <a:pt x="12858" y="8119"/>
                  </a:lnTo>
                  <a:lnTo>
                    <a:pt x="15183" y="7022"/>
                  </a:lnTo>
                  <a:lnTo>
                    <a:pt x="17465" y="6013"/>
                  </a:lnTo>
                  <a:lnTo>
                    <a:pt x="19440" y="5135"/>
                  </a:lnTo>
                  <a:lnTo>
                    <a:pt x="21414" y="4213"/>
                  </a:lnTo>
                  <a:lnTo>
                    <a:pt x="23345" y="3248"/>
                  </a:lnTo>
                  <a:lnTo>
                    <a:pt x="25276" y="2239"/>
                  </a:lnTo>
                  <a:lnTo>
                    <a:pt x="28435" y="352"/>
                  </a:lnTo>
                  <a:lnTo>
                    <a:pt x="28523" y="308"/>
                  </a:lnTo>
                  <a:lnTo>
                    <a:pt x="28523" y="220"/>
                  </a:lnTo>
                  <a:lnTo>
                    <a:pt x="28523" y="176"/>
                  </a:lnTo>
                  <a:lnTo>
                    <a:pt x="28523" y="89"/>
                  </a:lnTo>
                  <a:lnTo>
                    <a:pt x="28479" y="45"/>
                  </a:lnTo>
                  <a:lnTo>
                    <a:pt x="2839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96" name="Google Shape;14996;p408"/>
            <p:cNvSpPr/>
            <p:nvPr/>
          </p:nvSpPr>
          <p:spPr>
            <a:xfrm>
              <a:off x="1438250" y="2649600"/>
              <a:ext cx="150300" cy="318150"/>
            </a:xfrm>
            <a:custGeom>
              <a:avLst/>
              <a:gdLst/>
              <a:ahLst/>
              <a:cxnLst/>
              <a:rect l="l" t="t" r="r" b="b"/>
              <a:pathLst>
                <a:path w="6012" h="12726" extrusionOk="0">
                  <a:moveTo>
                    <a:pt x="5836" y="1"/>
                  </a:moveTo>
                  <a:lnTo>
                    <a:pt x="5749" y="45"/>
                  </a:lnTo>
                  <a:lnTo>
                    <a:pt x="2677" y="2239"/>
                  </a:lnTo>
                  <a:lnTo>
                    <a:pt x="1799" y="3028"/>
                  </a:lnTo>
                  <a:lnTo>
                    <a:pt x="1756" y="3072"/>
                  </a:lnTo>
                  <a:lnTo>
                    <a:pt x="1712" y="3160"/>
                  </a:lnTo>
                  <a:lnTo>
                    <a:pt x="1931" y="4476"/>
                  </a:lnTo>
                  <a:lnTo>
                    <a:pt x="2809" y="7767"/>
                  </a:lnTo>
                  <a:lnTo>
                    <a:pt x="3072" y="9303"/>
                  </a:lnTo>
                  <a:lnTo>
                    <a:pt x="3028" y="10269"/>
                  </a:lnTo>
                  <a:lnTo>
                    <a:pt x="2809" y="10664"/>
                  </a:lnTo>
                  <a:lnTo>
                    <a:pt x="702" y="11936"/>
                  </a:lnTo>
                  <a:lnTo>
                    <a:pt x="88" y="12419"/>
                  </a:lnTo>
                  <a:lnTo>
                    <a:pt x="44" y="12463"/>
                  </a:lnTo>
                  <a:lnTo>
                    <a:pt x="0" y="12550"/>
                  </a:lnTo>
                  <a:lnTo>
                    <a:pt x="0" y="12594"/>
                  </a:lnTo>
                  <a:lnTo>
                    <a:pt x="44" y="12682"/>
                  </a:lnTo>
                  <a:lnTo>
                    <a:pt x="88" y="12726"/>
                  </a:lnTo>
                  <a:lnTo>
                    <a:pt x="176" y="12726"/>
                  </a:lnTo>
                  <a:lnTo>
                    <a:pt x="264" y="12682"/>
                  </a:lnTo>
                  <a:lnTo>
                    <a:pt x="922" y="12243"/>
                  </a:lnTo>
                  <a:lnTo>
                    <a:pt x="3028" y="10971"/>
                  </a:lnTo>
                  <a:lnTo>
                    <a:pt x="3116" y="10883"/>
                  </a:lnTo>
                  <a:lnTo>
                    <a:pt x="3379" y="10400"/>
                  </a:lnTo>
                  <a:lnTo>
                    <a:pt x="3379" y="10313"/>
                  </a:lnTo>
                  <a:lnTo>
                    <a:pt x="3423" y="9303"/>
                  </a:lnTo>
                  <a:lnTo>
                    <a:pt x="3423" y="9259"/>
                  </a:lnTo>
                  <a:lnTo>
                    <a:pt x="3160" y="7724"/>
                  </a:lnTo>
                  <a:lnTo>
                    <a:pt x="2282" y="4433"/>
                  </a:lnTo>
                  <a:lnTo>
                    <a:pt x="2107" y="3204"/>
                  </a:lnTo>
                  <a:lnTo>
                    <a:pt x="2896" y="2502"/>
                  </a:lnTo>
                  <a:lnTo>
                    <a:pt x="5968" y="308"/>
                  </a:lnTo>
                  <a:lnTo>
                    <a:pt x="6012" y="264"/>
                  </a:lnTo>
                  <a:lnTo>
                    <a:pt x="6012" y="220"/>
                  </a:lnTo>
                  <a:lnTo>
                    <a:pt x="6012" y="132"/>
                  </a:lnTo>
                  <a:lnTo>
                    <a:pt x="6012" y="88"/>
                  </a:lnTo>
                  <a:lnTo>
                    <a:pt x="5968" y="45"/>
                  </a:lnTo>
                  <a:lnTo>
                    <a:pt x="588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97" name="Google Shape;14997;p408"/>
            <p:cNvSpPr/>
            <p:nvPr/>
          </p:nvSpPr>
          <p:spPr>
            <a:xfrm>
              <a:off x="812950" y="2979800"/>
              <a:ext cx="295125" cy="758050"/>
            </a:xfrm>
            <a:custGeom>
              <a:avLst/>
              <a:gdLst/>
              <a:ahLst/>
              <a:cxnLst/>
              <a:rect l="l" t="t" r="r" b="b"/>
              <a:pathLst>
                <a:path w="11805" h="30322" extrusionOk="0">
                  <a:moveTo>
                    <a:pt x="88" y="1"/>
                  </a:moveTo>
                  <a:lnTo>
                    <a:pt x="44" y="88"/>
                  </a:lnTo>
                  <a:lnTo>
                    <a:pt x="0" y="132"/>
                  </a:lnTo>
                  <a:lnTo>
                    <a:pt x="0" y="220"/>
                  </a:lnTo>
                  <a:lnTo>
                    <a:pt x="395" y="1580"/>
                  </a:lnTo>
                  <a:lnTo>
                    <a:pt x="790" y="3906"/>
                  </a:lnTo>
                  <a:lnTo>
                    <a:pt x="1010" y="6495"/>
                  </a:lnTo>
                  <a:lnTo>
                    <a:pt x="1054" y="6539"/>
                  </a:lnTo>
                  <a:lnTo>
                    <a:pt x="1317" y="7373"/>
                  </a:lnTo>
                  <a:lnTo>
                    <a:pt x="1361" y="7460"/>
                  </a:lnTo>
                  <a:lnTo>
                    <a:pt x="4739" y="10707"/>
                  </a:lnTo>
                  <a:lnTo>
                    <a:pt x="7855" y="13735"/>
                  </a:lnTo>
                  <a:lnTo>
                    <a:pt x="8469" y="14481"/>
                  </a:lnTo>
                  <a:lnTo>
                    <a:pt x="9435" y="18255"/>
                  </a:lnTo>
                  <a:lnTo>
                    <a:pt x="9435" y="18299"/>
                  </a:lnTo>
                  <a:lnTo>
                    <a:pt x="10093" y="19747"/>
                  </a:lnTo>
                  <a:lnTo>
                    <a:pt x="9917" y="23257"/>
                  </a:lnTo>
                  <a:lnTo>
                    <a:pt x="9917" y="23345"/>
                  </a:lnTo>
                  <a:lnTo>
                    <a:pt x="11102" y="26153"/>
                  </a:lnTo>
                  <a:lnTo>
                    <a:pt x="11453" y="30190"/>
                  </a:lnTo>
                  <a:lnTo>
                    <a:pt x="11497" y="30278"/>
                  </a:lnTo>
                  <a:lnTo>
                    <a:pt x="11629" y="30322"/>
                  </a:lnTo>
                  <a:lnTo>
                    <a:pt x="11716" y="30322"/>
                  </a:lnTo>
                  <a:lnTo>
                    <a:pt x="11760" y="30278"/>
                  </a:lnTo>
                  <a:lnTo>
                    <a:pt x="11804" y="30190"/>
                  </a:lnTo>
                  <a:lnTo>
                    <a:pt x="11804" y="30146"/>
                  </a:lnTo>
                  <a:lnTo>
                    <a:pt x="11453" y="26109"/>
                  </a:lnTo>
                  <a:lnTo>
                    <a:pt x="11453" y="26022"/>
                  </a:lnTo>
                  <a:lnTo>
                    <a:pt x="10268" y="23257"/>
                  </a:lnTo>
                  <a:lnTo>
                    <a:pt x="10444" y="19703"/>
                  </a:lnTo>
                  <a:lnTo>
                    <a:pt x="10444" y="19615"/>
                  </a:lnTo>
                  <a:lnTo>
                    <a:pt x="9742" y="18123"/>
                  </a:lnTo>
                  <a:lnTo>
                    <a:pt x="8777" y="14350"/>
                  </a:lnTo>
                  <a:lnTo>
                    <a:pt x="8733" y="14306"/>
                  </a:lnTo>
                  <a:lnTo>
                    <a:pt x="8118" y="13516"/>
                  </a:lnTo>
                  <a:lnTo>
                    <a:pt x="8118" y="13472"/>
                  </a:lnTo>
                  <a:lnTo>
                    <a:pt x="4959" y="10444"/>
                  </a:lnTo>
                  <a:lnTo>
                    <a:pt x="1624" y="7241"/>
                  </a:lnTo>
                  <a:lnTo>
                    <a:pt x="1361" y="6451"/>
                  </a:lnTo>
                  <a:lnTo>
                    <a:pt x="1097" y="3862"/>
                  </a:lnTo>
                  <a:lnTo>
                    <a:pt x="746" y="1493"/>
                  </a:lnTo>
                  <a:lnTo>
                    <a:pt x="351" y="132"/>
                  </a:lnTo>
                  <a:lnTo>
                    <a:pt x="308" y="45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98" name="Google Shape;14998;p408"/>
            <p:cNvSpPr/>
            <p:nvPr/>
          </p:nvSpPr>
          <p:spPr>
            <a:xfrm>
              <a:off x="752600" y="2734075"/>
              <a:ext cx="357675" cy="1117875"/>
            </a:xfrm>
            <a:custGeom>
              <a:avLst/>
              <a:gdLst/>
              <a:ahLst/>
              <a:cxnLst/>
              <a:rect l="l" t="t" r="r" b="b"/>
              <a:pathLst>
                <a:path w="14307" h="44715" extrusionOk="0">
                  <a:moveTo>
                    <a:pt x="2590" y="0"/>
                  </a:moveTo>
                  <a:lnTo>
                    <a:pt x="1274" y="395"/>
                  </a:lnTo>
                  <a:lnTo>
                    <a:pt x="1142" y="483"/>
                  </a:lnTo>
                  <a:lnTo>
                    <a:pt x="133" y="2151"/>
                  </a:lnTo>
                  <a:lnTo>
                    <a:pt x="133" y="2238"/>
                  </a:lnTo>
                  <a:lnTo>
                    <a:pt x="1" y="4257"/>
                  </a:lnTo>
                  <a:lnTo>
                    <a:pt x="1" y="4301"/>
                  </a:lnTo>
                  <a:lnTo>
                    <a:pt x="133" y="6846"/>
                  </a:lnTo>
                  <a:lnTo>
                    <a:pt x="133" y="6890"/>
                  </a:lnTo>
                  <a:lnTo>
                    <a:pt x="1054" y="9874"/>
                  </a:lnTo>
                  <a:lnTo>
                    <a:pt x="1800" y="12989"/>
                  </a:lnTo>
                  <a:lnTo>
                    <a:pt x="2195" y="15227"/>
                  </a:lnTo>
                  <a:lnTo>
                    <a:pt x="2458" y="17245"/>
                  </a:lnTo>
                  <a:lnTo>
                    <a:pt x="3029" y="19878"/>
                  </a:lnTo>
                  <a:lnTo>
                    <a:pt x="3424" y="21151"/>
                  </a:lnTo>
                  <a:lnTo>
                    <a:pt x="3424" y="21239"/>
                  </a:lnTo>
                  <a:lnTo>
                    <a:pt x="4257" y="22379"/>
                  </a:lnTo>
                  <a:lnTo>
                    <a:pt x="4257" y="22423"/>
                  </a:lnTo>
                  <a:lnTo>
                    <a:pt x="5486" y="23740"/>
                  </a:lnTo>
                  <a:lnTo>
                    <a:pt x="6144" y="25407"/>
                  </a:lnTo>
                  <a:lnTo>
                    <a:pt x="6188" y="25407"/>
                  </a:lnTo>
                  <a:lnTo>
                    <a:pt x="7680" y="27557"/>
                  </a:lnTo>
                  <a:lnTo>
                    <a:pt x="8689" y="29181"/>
                  </a:lnTo>
                  <a:lnTo>
                    <a:pt x="9084" y="30190"/>
                  </a:lnTo>
                  <a:lnTo>
                    <a:pt x="9084" y="32121"/>
                  </a:lnTo>
                  <a:lnTo>
                    <a:pt x="9084" y="32165"/>
                  </a:lnTo>
                  <a:lnTo>
                    <a:pt x="9304" y="32998"/>
                  </a:lnTo>
                  <a:lnTo>
                    <a:pt x="9304" y="33042"/>
                  </a:lnTo>
                  <a:lnTo>
                    <a:pt x="10488" y="35368"/>
                  </a:lnTo>
                  <a:lnTo>
                    <a:pt x="10532" y="35368"/>
                  </a:lnTo>
                  <a:lnTo>
                    <a:pt x="11585" y="36992"/>
                  </a:lnTo>
                  <a:lnTo>
                    <a:pt x="12551" y="39317"/>
                  </a:lnTo>
                  <a:lnTo>
                    <a:pt x="13560" y="41555"/>
                  </a:lnTo>
                  <a:lnTo>
                    <a:pt x="13955" y="43179"/>
                  </a:lnTo>
                  <a:lnTo>
                    <a:pt x="13955" y="44276"/>
                  </a:lnTo>
                  <a:lnTo>
                    <a:pt x="13955" y="44495"/>
                  </a:lnTo>
                  <a:lnTo>
                    <a:pt x="13955" y="44583"/>
                  </a:lnTo>
                  <a:lnTo>
                    <a:pt x="13955" y="44627"/>
                  </a:lnTo>
                  <a:lnTo>
                    <a:pt x="14043" y="44671"/>
                  </a:lnTo>
                  <a:lnTo>
                    <a:pt x="14087" y="44715"/>
                  </a:lnTo>
                  <a:lnTo>
                    <a:pt x="14130" y="44715"/>
                  </a:lnTo>
                  <a:lnTo>
                    <a:pt x="14218" y="44671"/>
                  </a:lnTo>
                  <a:lnTo>
                    <a:pt x="14306" y="44539"/>
                  </a:lnTo>
                  <a:lnTo>
                    <a:pt x="14306" y="44320"/>
                  </a:lnTo>
                  <a:lnTo>
                    <a:pt x="14306" y="44276"/>
                  </a:lnTo>
                  <a:lnTo>
                    <a:pt x="14306" y="43135"/>
                  </a:lnTo>
                  <a:lnTo>
                    <a:pt x="14306" y="43091"/>
                  </a:lnTo>
                  <a:lnTo>
                    <a:pt x="13911" y="41467"/>
                  </a:lnTo>
                  <a:lnTo>
                    <a:pt x="13867" y="41423"/>
                  </a:lnTo>
                  <a:lnTo>
                    <a:pt x="12858" y="39186"/>
                  </a:lnTo>
                  <a:lnTo>
                    <a:pt x="11893" y="36860"/>
                  </a:lnTo>
                  <a:lnTo>
                    <a:pt x="11893" y="36816"/>
                  </a:lnTo>
                  <a:lnTo>
                    <a:pt x="10796" y="35192"/>
                  </a:lnTo>
                  <a:lnTo>
                    <a:pt x="9611" y="32911"/>
                  </a:lnTo>
                  <a:lnTo>
                    <a:pt x="9435" y="32077"/>
                  </a:lnTo>
                  <a:lnTo>
                    <a:pt x="9435" y="30146"/>
                  </a:lnTo>
                  <a:lnTo>
                    <a:pt x="9435" y="30058"/>
                  </a:lnTo>
                  <a:lnTo>
                    <a:pt x="9040" y="29049"/>
                  </a:lnTo>
                  <a:lnTo>
                    <a:pt x="8996" y="29005"/>
                  </a:lnTo>
                  <a:lnTo>
                    <a:pt x="7987" y="27338"/>
                  </a:lnTo>
                  <a:lnTo>
                    <a:pt x="6495" y="25232"/>
                  </a:lnTo>
                  <a:lnTo>
                    <a:pt x="5793" y="23564"/>
                  </a:lnTo>
                  <a:lnTo>
                    <a:pt x="5749" y="23520"/>
                  </a:lnTo>
                  <a:lnTo>
                    <a:pt x="4521" y="22160"/>
                  </a:lnTo>
                  <a:lnTo>
                    <a:pt x="3731" y="21063"/>
                  </a:lnTo>
                  <a:lnTo>
                    <a:pt x="3380" y="19790"/>
                  </a:lnTo>
                  <a:lnTo>
                    <a:pt x="2809" y="17202"/>
                  </a:lnTo>
                  <a:lnTo>
                    <a:pt x="2546" y="15183"/>
                  </a:lnTo>
                  <a:lnTo>
                    <a:pt x="2107" y="12901"/>
                  </a:lnTo>
                  <a:lnTo>
                    <a:pt x="1405" y="9786"/>
                  </a:lnTo>
                  <a:lnTo>
                    <a:pt x="484" y="6802"/>
                  </a:lnTo>
                  <a:lnTo>
                    <a:pt x="352" y="4257"/>
                  </a:lnTo>
                  <a:lnTo>
                    <a:pt x="484" y="2282"/>
                  </a:lnTo>
                  <a:lnTo>
                    <a:pt x="1405" y="703"/>
                  </a:lnTo>
                  <a:lnTo>
                    <a:pt x="2678" y="352"/>
                  </a:lnTo>
                  <a:lnTo>
                    <a:pt x="2722" y="308"/>
                  </a:lnTo>
                  <a:lnTo>
                    <a:pt x="2765" y="264"/>
                  </a:lnTo>
                  <a:lnTo>
                    <a:pt x="2809" y="220"/>
                  </a:lnTo>
                  <a:lnTo>
                    <a:pt x="2809" y="132"/>
                  </a:lnTo>
                  <a:lnTo>
                    <a:pt x="2765" y="88"/>
                  </a:lnTo>
                  <a:lnTo>
                    <a:pt x="2722" y="44"/>
                  </a:lnTo>
                  <a:lnTo>
                    <a:pt x="263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99" name="Google Shape;14999;p408"/>
            <p:cNvSpPr/>
            <p:nvPr/>
          </p:nvSpPr>
          <p:spPr>
            <a:xfrm>
              <a:off x="699950" y="2628750"/>
              <a:ext cx="400450" cy="1287925"/>
            </a:xfrm>
            <a:custGeom>
              <a:avLst/>
              <a:gdLst/>
              <a:ahLst/>
              <a:cxnLst/>
              <a:rect l="l" t="t" r="r" b="b"/>
              <a:pathLst>
                <a:path w="16018" h="51517" extrusionOk="0">
                  <a:moveTo>
                    <a:pt x="11848" y="1"/>
                  </a:moveTo>
                  <a:lnTo>
                    <a:pt x="9918" y="1010"/>
                  </a:lnTo>
                  <a:lnTo>
                    <a:pt x="7636" y="1844"/>
                  </a:lnTo>
                  <a:lnTo>
                    <a:pt x="5574" y="2546"/>
                  </a:lnTo>
                  <a:lnTo>
                    <a:pt x="2765" y="3204"/>
                  </a:lnTo>
                  <a:lnTo>
                    <a:pt x="352" y="3994"/>
                  </a:lnTo>
                  <a:lnTo>
                    <a:pt x="264" y="4082"/>
                  </a:lnTo>
                  <a:lnTo>
                    <a:pt x="220" y="4126"/>
                  </a:lnTo>
                  <a:lnTo>
                    <a:pt x="1" y="5003"/>
                  </a:lnTo>
                  <a:lnTo>
                    <a:pt x="1" y="5047"/>
                  </a:lnTo>
                  <a:lnTo>
                    <a:pt x="88" y="7461"/>
                  </a:lnTo>
                  <a:lnTo>
                    <a:pt x="220" y="9655"/>
                  </a:lnTo>
                  <a:lnTo>
                    <a:pt x="220" y="9699"/>
                  </a:lnTo>
                  <a:lnTo>
                    <a:pt x="1098" y="11849"/>
                  </a:lnTo>
                  <a:lnTo>
                    <a:pt x="1493" y="12990"/>
                  </a:lnTo>
                  <a:lnTo>
                    <a:pt x="1800" y="14174"/>
                  </a:lnTo>
                  <a:lnTo>
                    <a:pt x="2370" y="16544"/>
                  </a:lnTo>
                  <a:lnTo>
                    <a:pt x="2897" y="18957"/>
                  </a:lnTo>
                  <a:lnTo>
                    <a:pt x="3380" y="21371"/>
                  </a:lnTo>
                  <a:lnTo>
                    <a:pt x="3774" y="23477"/>
                  </a:lnTo>
                  <a:lnTo>
                    <a:pt x="4213" y="25539"/>
                  </a:lnTo>
                  <a:lnTo>
                    <a:pt x="4959" y="29576"/>
                  </a:lnTo>
                  <a:lnTo>
                    <a:pt x="5003" y="29664"/>
                  </a:lnTo>
                  <a:lnTo>
                    <a:pt x="6978" y="32911"/>
                  </a:lnTo>
                  <a:lnTo>
                    <a:pt x="7680" y="34315"/>
                  </a:lnTo>
                  <a:lnTo>
                    <a:pt x="7943" y="35851"/>
                  </a:lnTo>
                  <a:lnTo>
                    <a:pt x="7987" y="35895"/>
                  </a:lnTo>
                  <a:lnTo>
                    <a:pt x="8514" y="37211"/>
                  </a:lnTo>
                  <a:lnTo>
                    <a:pt x="8557" y="37255"/>
                  </a:lnTo>
                  <a:lnTo>
                    <a:pt x="9654" y="39230"/>
                  </a:lnTo>
                  <a:lnTo>
                    <a:pt x="11059" y="41292"/>
                  </a:lnTo>
                  <a:lnTo>
                    <a:pt x="11936" y="42697"/>
                  </a:lnTo>
                  <a:lnTo>
                    <a:pt x="12989" y="45022"/>
                  </a:lnTo>
                  <a:lnTo>
                    <a:pt x="13033" y="45022"/>
                  </a:lnTo>
                  <a:lnTo>
                    <a:pt x="15403" y="48620"/>
                  </a:lnTo>
                  <a:lnTo>
                    <a:pt x="15666" y="49279"/>
                  </a:lnTo>
                  <a:lnTo>
                    <a:pt x="15534" y="50814"/>
                  </a:lnTo>
                  <a:lnTo>
                    <a:pt x="15403" y="51297"/>
                  </a:lnTo>
                  <a:lnTo>
                    <a:pt x="15403" y="51385"/>
                  </a:lnTo>
                  <a:lnTo>
                    <a:pt x="15403" y="51429"/>
                  </a:lnTo>
                  <a:lnTo>
                    <a:pt x="15447" y="51473"/>
                  </a:lnTo>
                  <a:lnTo>
                    <a:pt x="15491" y="51516"/>
                  </a:lnTo>
                  <a:lnTo>
                    <a:pt x="15666" y="51516"/>
                  </a:lnTo>
                  <a:lnTo>
                    <a:pt x="15710" y="51429"/>
                  </a:lnTo>
                  <a:lnTo>
                    <a:pt x="15885" y="50902"/>
                  </a:lnTo>
                  <a:lnTo>
                    <a:pt x="15885" y="50858"/>
                  </a:lnTo>
                  <a:lnTo>
                    <a:pt x="16017" y="49235"/>
                  </a:lnTo>
                  <a:lnTo>
                    <a:pt x="16017" y="49147"/>
                  </a:lnTo>
                  <a:lnTo>
                    <a:pt x="15710" y="48445"/>
                  </a:lnTo>
                  <a:lnTo>
                    <a:pt x="15666" y="48445"/>
                  </a:lnTo>
                  <a:lnTo>
                    <a:pt x="13340" y="44847"/>
                  </a:lnTo>
                  <a:lnTo>
                    <a:pt x="12243" y="42521"/>
                  </a:lnTo>
                  <a:lnTo>
                    <a:pt x="11322" y="41073"/>
                  </a:lnTo>
                  <a:lnTo>
                    <a:pt x="9962" y="39054"/>
                  </a:lnTo>
                  <a:lnTo>
                    <a:pt x="8865" y="37080"/>
                  </a:lnTo>
                  <a:lnTo>
                    <a:pt x="8294" y="35763"/>
                  </a:lnTo>
                  <a:lnTo>
                    <a:pt x="8031" y="34228"/>
                  </a:lnTo>
                  <a:lnTo>
                    <a:pt x="8031" y="34184"/>
                  </a:lnTo>
                  <a:lnTo>
                    <a:pt x="7285" y="32736"/>
                  </a:lnTo>
                  <a:lnTo>
                    <a:pt x="5310" y="29489"/>
                  </a:lnTo>
                  <a:lnTo>
                    <a:pt x="4564" y="25495"/>
                  </a:lnTo>
                  <a:lnTo>
                    <a:pt x="4125" y="23389"/>
                  </a:lnTo>
                  <a:lnTo>
                    <a:pt x="3731" y="21327"/>
                  </a:lnTo>
                  <a:lnTo>
                    <a:pt x="3248" y="18913"/>
                  </a:lnTo>
                  <a:lnTo>
                    <a:pt x="2721" y="16456"/>
                  </a:lnTo>
                  <a:lnTo>
                    <a:pt x="2151" y="14087"/>
                  </a:lnTo>
                  <a:lnTo>
                    <a:pt x="1800" y="12902"/>
                  </a:lnTo>
                  <a:lnTo>
                    <a:pt x="1449" y="11717"/>
                  </a:lnTo>
                  <a:lnTo>
                    <a:pt x="571" y="9611"/>
                  </a:lnTo>
                  <a:lnTo>
                    <a:pt x="440" y="7417"/>
                  </a:lnTo>
                  <a:lnTo>
                    <a:pt x="352" y="5091"/>
                  </a:lnTo>
                  <a:lnTo>
                    <a:pt x="571" y="4301"/>
                  </a:lnTo>
                  <a:lnTo>
                    <a:pt x="2853" y="3555"/>
                  </a:lnTo>
                  <a:lnTo>
                    <a:pt x="5705" y="2853"/>
                  </a:lnTo>
                  <a:lnTo>
                    <a:pt x="7768" y="2195"/>
                  </a:lnTo>
                  <a:lnTo>
                    <a:pt x="10049" y="1317"/>
                  </a:lnTo>
                  <a:lnTo>
                    <a:pt x="12024" y="308"/>
                  </a:lnTo>
                  <a:lnTo>
                    <a:pt x="12068" y="264"/>
                  </a:lnTo>
                  <a:lnTo>
                    <a:pt x="12112" y="220"/>
                  </a:lnTo>
                  <a:lnTo>
                    <a:pt x="12112" y="133"/>
                  </a:lnTo>
                  <a:lnTo>
                    <a:pt x="12112" y="89"/>
                  </a:lnTo>
                  <a:lnTo>
                    <a:pt x="12068" y="45"/>
                  </a:lnTo>
                  <a:lnTo>
                    <a:pt x="1198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00" name="Google Shape;15000;p408"/>
            <p:cNvSpPr/>
            <p:nvPr/>
          </p:nvSpPr>
          <p:spPr>
            <a:xfrm>
              <a:off x="651675" y="2566225"/>
              <a:ext cx="432250" cy="1407500"/>
            </a:xfrm>
            <a:custGeom>
              <a:avLst/>
              <a:gdLst/>
              <a:ahLst/>
              <a:cxnLst/>
              <a:rect l="l" t="t" r="r" b="b"/>
              <a:pathLst>
                <a:path w="17290" h="56300" extrusionOk="0">
                  <a:moveTo>
                    <a:pt x="14745" y="1"/>
                  </a:moveTo>
                  <a:lnTo>
                    <a:pt x="14657" y="45"/>
                  </a:lnTo>
                  <a:lnTo>
                    <a:pt x="12112" y="1756"/>
                  </a:lnTo>
                  <a:lnTo>
                    <a:pt x="9479" y="2809"/>
                  </a:lnTo>
                  <a:lnTo>
                    <a:pt x="7548" y="3511"/>
                  </a:lnTo>
                  <a:lnTo>
                    <a:pt x="4345" y="4301"/>
                  </a:lnTo>
                  <a:lnTo>
                    <a:pt x="4301" y="4301"/>
                  </a:lnTo>
                  <a:lnTo>
                    <a:pt x="2765" y="5179"/>
                  </a:lnTo>
                  <a:lnTo>
                    <a:pt x="2722" y="5179"/>
                  </a:lnTo>
                  <a:lnTo>
                    <a:pt x="879" y="6539"/>
                  </a:lnTo>
                  <a:lnTo>
                    <a:pt x="879" y="6583"/>
                  </a:lnTo>
                  <a:lnTo>
                    <a:pt x="264" y="7153"/>
                  </a:lnTo>
                  <a:lnTo>
                    <a:pt x="220" y="7241"/>
                  </a:lnTo>
                  <a:lnTo>
                    <a:pt x="1" y="7987"/>
                  </a:lnTo>
                  <a:lnTo>
                    <a:pt x="1" y="8031"/>
                  </a:lnTo>
                  <a:lnTo>
                    <a:pt x="133" y="10093"/>
                  </a:lnTo>
                  <a:lnTo>
                    <a:pt x="133" y="10181"/>
                  </a:lnTo>
                  <a:lnTo>
                    <a:pt x="1317" y="12902"/>
                  </a:lnTo>
                  <a:lnTo>
                    <a:pt x="2327" y="16193"/>
                  </a:lnTo>
                  <a:lnTo>
                    <a:pt x="3160" y="20010"/>
                  </a:lnTo>
                  <a:lnTo>
                    <a:pt x="3599" y="22511"/>
                  </a:lnTo>
                  <a:lnTo>
                    <a:pt x="4740" y="27119"/>
                  </a:lnTo>
                  <a:lnTo>
                    <a:pt x="5398" y="30278"/>
                  </a:lnTo>
                  <a:lnTo>
                    <a:pt x="5705" y="32297"/>
                  </a:lnTo>
                  <a:lnTo>
                    <a:pt x="5662" y="34710"/>
                  </a:lnTo>
                  <a:lnTo>
                    <a:pt x="5749" y="35719"/>
                  </a:lnTo>
                  <a:lnTo>
                    <a:pt x="5749" y="35763"/>
                  </a:lnTo>
                  <a:lnTo>
                    <a:pt x="6671" y="37913"/>
                  </a:lnTo>
                  <a:lnTo>
                    <a:pt x="7768" y="40020"/>
                  </a:lnTo>
                  <a:lnTo>
                    <a:pt x="9172" y="42082"/>
                  </a:lnTo>
                  <a:lnTo>
                    <a:pt x="10445" y="44013"/>
                  </a:lnTo>
                  <a:lnTo>
                    <a:pt x="11761" y="45900"/>
                  </a:lnTo>
                  <a:lnTo>
                    <a:pt x="12726" y="47830"/>
                  </a:lnTo>
                  <a:lnTo>
                    <a:pt x="12726" y="47874"/>
                  </a:lnTo>
                  <a:lnTo>
                    <a:pt x="13999" y="49849"/>
                  </a:lnTo>
                  <a:lnTo>
                    <a:pt x="15315" y="51736"/>
                  </a:lnTo>
                  <a:lnTo>
                    <a:pt x="16632" y="53535"/>
                  </a:lnTo>
                  <a:lnTo>
                    <a:pt x="16939" y="54105"/>
                  </a:lnTo>
                  <a:lnTo>
                    <a:pt x="16939" y="54544"/>
                  </a:lnTo>
                  <a:lnTo>
                    <a:pt x="16325" y="55948"/>
                  </a:lnTo>
                  <a:lnTo>
                    <a:pt x="16325" y="55992"/>
                  </a:lnTo>
                  <a:lnTo>
                    <a:pt x="16281" y="56080"/>
                  </a:lnTo>
                  <a:lnTo>
                    <a:pt x="16281" y="56168"/>
                  </a:lnTo>
                  <a:lnTo>
                    <a:pt x="16325" y="56211"/>
                  </a:lnTo>
                  <a:lnTo>
                    <a:pt x="16368" y="56255"/>
                  </a:lnTo>
                  <a:lnTo>
                    <a:pt x="16412" y="56299"/>
                  </a:lnTo>
                  <a:lnTo>
                    <a:pt x="16456" y="56299"/>
                  </a:lnTo>
                  <a:lnTo>
                    <a:pt x="16544" y="56255"/>
                  </a:lnTo>
                  <a:lnTo>
                    <a:pt x="16632" y="56168"/>
                  </a:lnTo>
                  <a:lnTo>
                    <a:pt x="16632" y="56080"/>
                  </a:lnTo>
                  <a:lnTo>
                    <a:pt x="17246" y="54676"/>
                  </a:lnTo>
                  <a:lnTo>
                    <a:pt x="17290" y="54588"/>
                  </a:lnTo>
                  <a:lnTo>
                    <a:pt x="17290" y="54061"/>
                  </a:lnTo>
                  <a:lnTo>
                    <a:pt x="17290" y="53974"/>
                  </a:lnTo>
                  <a:lnTo>
                    <a:pt x="16895" y="53359"/>
                  </a:lnTo>
                  <a:lnTo>
                    <a:pt x="15579" y="51560"/>
                  </a:lnTo>
                  <a:lnTo>
                    <a:pt x="14306" y="49673"/>
                  </a:lnTo>
                  <a:lnTo>
                    <a:pt x="13033" y="47699"/>
                  </a:lnTo>
                  <a:lnTo>
                    <a:pt x="12068" y="45724"/>
                  </a:lnTo>
                  <a:lnTo>
                    <a:pt x="10752" y="43837"/>
                  </a:lnTo>
                  <a:lnTo>
                    <a:pt x="9435" y="41906"/>
                  </a:lnTo>
                  <a:lnTo>
                    <a:pt x="8075" y="39844"/>
                  </a:lnTo>
                  <a:lnTo>
                    <a:pt x="6978" y="37782"/>
                  </a:lnTo>
                  <a:lnTo>
                    <a:pt x="6100" y="35632"/>
                  </a:lnTo>
                  <a:lnTo>
                    <a:pt x="6013" y="34710"/>
                  </a:lnTo>
                  <a:lnTo>
                    <a:pt x="6056" y="32253"/>
                  </a:lnTo>
                  <a:lnTo>
                    <a:pt x="5749" y="30234"/>
                  </a:lnTo>
                  <a:lnTo>
                    <a:pt x="5091" y="27031"/>
                  </a:lnTo>
                  <a:lnTo>
                    <a:pt x="3950" y="22468"/>
                  </a:lnTo>
                  <a:lnTo>
                    <a:pt x="3468" y="19922"/>
                  </a:lnTo>
                  <a:lnTo>
                    <a:pt x="2678" y="16105"/>
                  </a:lnTo>
                  <a:lnTo>
                    <a:pt x="1668" y="12770"/>
                  </a:lnTo>
                  <a:lnTo>
                    <a:pt x="484" y="10049"/>
                  </a:lnTo>
                  <a:lnTo>
                    <a:pt x="352" y="8031"/>
                  </a:lnTo>
                  <a:lnTo>
                    <a:pt x="571" y="7373"/>
                  </a:lnTo>
                  <a:lnTo>
                    <a:pt x="1098" y="6802"/>
                  </a:lnTo>
                  <a:lnTo>
                    <a:pt x="2941" y="5486"/>
                  </a:lnTo>
                  <a:lnTo>
                    <a:pt x="4433" y="4652"/>
                  </a:lnTo>
                  <a:lnTo>
                    <a:pt x="7636" y="3818"/>
                  </a:lnTo>
                  <a:lnTo>
                    <a:pt x="9611" y="3160"/>
                  </a:lnTo>
                  <a:lnTo>
                    <a:pt x="12244" y="2063"/>
                  </a:lnTo>
                  <a:lnTo>
                    <a:pt x="12288" y="2019"/>
                  </a:lnTo>
                  <a:lnTo>
                    <a:pt x="14876" y="352"/>
                  </a:lnTo>
                  <a:lnTo>
                    <a:pt x="14920" y="308"/>
                  </a:lnTo>
                  <a:lnTo>
                    <a:pt x="14920" y="220"/>
                  </a:lnTo>
                  <a:lnTo>
                    <a:pt x="14920" y="176"/>
                  </a:lnTo>
                  <a:lnTo>
                    <a:pt x="14920" y="89"/>
                  </a:lnTo>
                  <a:lnTo>
                    <a:pt x="14876" y="45"/>
                  </a:lnTo>
                  <a:lnTo>
                    <a:pt x="1478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01" name="Google Shape;15001;p408"/>
            <p:cNvSpPr/>
            <p:nvPr/>
          </p:nvSpPr>
          <p:spPr>
            <a:xfrm>
              <a:off x="591350" y="2376450"/>
              <a:ext cx="593500" cy="1676250"/>
            </a:xfrm>
            <a:custGeom>
              <a:avLst/>
              <a:gdLst/>
              <a:ahLst/>
              <a:cxnLst/>
              <a:rect l="l" t="t" r="r" b="b"/>
              <a:pathLst>
                <a:path w="23740" h="67050" extrusionOk="0">
                  <a:moveTo>
                    <a:pt x="23477" y="0"/>
                  </a:moveTo>
                  <a:lnTo>
                    <a:pt x="19571" y="2370"/>
                  </a:lnTo>
                  <a:lnTo>
                    <a:pt x="17641" y="3730"/>
                  </a:lnTo>
                  <a:lnTo>
                    <a:pt x="15490" y="5222"/>
                  </a:lnTo>
                  <a:lnTo>
                    <a:pt x="13779" y="6363"/>
                  </a:lnTo>
                  <a:lnTo>
                    <a:pt x="11629" y="7285"/>
                  </a:lnTo>
                  <a:lnTo>
                    <a:pt x="8821" y="8338"/>
                  </a:lnTo>
                  <a:lnTo>
                    <a:pt x="7724" y="8777"/>
                  </a:lnTo>
                  <a:lnTo>
                    <a:pt x="6978" y="8908"/>
                  </a:lnTo>
                  <a:lnTo>
                    <a:pt x="6890" y="8952"/>
                  </a:lnTo>
                  <a:lnTo>
                    <a:pt x="3818" y="11541"/>
                  </a:lnTo>
                  <a:lnTo>
                    <a:pt x="2019" y="13121"/>
                  </a:lnTo>
                  <a:lnTo>
                    <a:pt x="2019" y="13165"/>
                  </a:lnTo>
                  <a:lnTo>
                    <a:pt x="703" y="14657"/>
                  </a:lnTo>
                  <a:lnTo>
                    <a:pt x="659" y="14700"/>
                  </a:lnTo>
                  <a:lnTo>
                    <a:pt x="88" y="15754"/>
                  </a:lnTo>
                  <a:lnTo>
                    <a:pt x="44" y="15797"/>
                  </a:lnTo>
                  <a:lnTo>
                    <a:pt x="1" y="16324"/>
                  </a:lnTo>
                  <a:lnTo>
                    <a:pt x="1" y="16412"/>
                  </a:lnTo>
                  <a:lnTo>
                    <a:pt x="1054" y="19176"/>
                  </a:lnTo>
                  <a:lnTo>
                    <a:pt x="1580" y="21282"/>
                  </a:lnTo>
                  <a:lnTo>
                    <a:pt x="2238" y="25100"/>
                  </a:lnTo>
                  <a:lnTo>
                    <a:pt x="2677" y="27513"/>
                  </a:lnTo>
                  <a:lnTo>
                    <a:pt x="3116" y="29795"/>
                  </a:lnTo>
                  <a:lnTo>
                    <a:pt x="3116" y="29839"/>
                  </a:lnTo>
                  <a:lnTo>
                    <a:pt x="4169" y="33174"/>
                  </a:lnTo>
                  <a:lnTo>
                    <a:pt x="5091" y="36114"/>
                  </a:lnTo>
                  <a:lnTo>
                    <a:pt x="5661" y="38878"/>
                  </a:lnTo>
                  <a:lnTo>
                    <a:pt x="5968" y="41029"/>
                  </a:lnTo>
                  <a:lnTo>
                    <a:pt x="5793" y="43837"/>
                  </a:lnTo>
                  <a:lnTo>
                    <a:pt x="5793" y="45899"/>
                  </a:lnTo>
                  <a:lnTo>
                    <a:pt x="5837" y="45899"/>
                  </a:lnTo>
                  <a:lnTo>
                    <a:pt x="6100" y="47918"/>
                  </a:lnTo>
                  <a:lnTo>
                    <a:pt x="6495" y="49761"/>
                  </a:lnTo>
                  <a:lnTo>
                    <a:pt x="6539" y="49805"/>
                  </a:lnTo>
                  <a:lnTo>
                    <a:pt x="7065" y="50902"/>
                  </a:lnTo>
                  <a:lnTo>
                    <a:pt x="7065" y="50946"/>
                  </a:lnTo>
                  <a:lnTo>
                    <a:pt x="8689" y="53271"/>
                  </a:lnTo>
                  <a:lnTo>
                    <a:pt x="9918" y="54939"/>
                  </a:lnTo>
                  <a:lnTo>
                    <a:pt x="12024" y="58230"/>
                  </a:lnTo>
                  <a:lnTo>
                    <a:pt x="13603" y="60292"/>
                  </a:lnTo>
                  <a:lnTo>
                    <a:pt x="15403" y="62837"/>
                  </a:lnTo>
                  <a:lnTo>
                    <a:pt x="16543" y="64768"/>
                  </a:lnTo>
                  <a:lnTo>
                    <a:pt x="16675" y="65426"/>
                  </a:lnTo>
                  <a:lnTo>
                    <a:pt x="16149" y="66786"/>
                  </a:lnTo>
                  <a:lnTo>
                    <a:pt x="16149" y="66874"/>
                  </a:lnTo>
                  <a:lnTo>
                    <a:pt x="16149" y="66918"/>
                  </a:lnTo>
                  <a:lnTo>
                    <a:pt x="16192" y="67006"/>
                  </a:lnTo>
                  <a:lnTo>
                    <a:pt x="16236" y="67050"/>
                  </a:lnTo>
                  <a:lnTo>
                    <a:pt x="16324" y="67050"/>
                  </a:lnTo>
                  <a:lnTo>
                    <a:pt x="16412" y="67006"/>
                  </a:lnTo>
                  <a:lnTo>
                    <a:pt x="16456" y="66918"/>
                  </a:lnTo>
                  <a:lnTo>
                    <a:pt x="17026" y="65470"/>
                  </a:lnTo>
                  <a:lnTo>
                    <a:pt x="17026" y="65382"/>
                  </a:lnTo>
                  <a:lnTo>
                    <a:pt x="16851" y="64680"/>
                  </a:lnTo>
                  <a:lnTo>
                    <a:pt x="16851" y="64636"/>
                  </a:lnTo>
                  <a:lnTo>
                    <a:pt x="15710" y="62662"/>
                  </a:lnTo>
                  <a:lnTo>
                    <a:pt x="15710" y="62618"/>
                  </a:lnTo>
                  <a:lnTo>
                    <a:pt x="13867" y="60073"/>
                  </a:lnTo>
                  <a:lnTo>
                    <a:pt x="12331" y="58010"/>
                  </a:lnTo>
                  <a:lnTo>
                    <a:pt x="10225" y="54719"/>
                  </a:lnTo>
                  <a:lnTo>
                    <a:pt x="8996" y="53052"/>
                  </a:lnTo>
                  <a:lnTo>
                    <a:pt x="7372" y="50770"/>
                  </a:lnTo>
                  <a:lnTo>
                    <a:pt x="6846" y="49673"/>
                  </a:lnTo>
                  <a:lnTo>
                    <a:pt x="6451" y="47830"/>
                  </a:lnTo>
                  <a:lnTo>
                    <a:pt x="6144" y="45855"/>
                  </a:lnTo>
                  <a:lnTo>
                    <a:pt x="6144" y="43837"/>
                  </a:lnTo>
                  <a:lnTo>
                    <a:pt x="6319" y="41029"/>
                  </a:lnTo>
                  <a:lnTo>
                    <a:pt x="6012" y="38835"/>
                  </a:lnTo>
                  <a:lnTo>
                    <a:pt x="5398" y="36026"/>
                  </a:lnTo>
                  <a:lnTo>
                    <a:pt x="4520" y="33086"/>
                  </a:lnTo>
                  <a:lnTo>
                    <a:pt x="3467" y="29751"/>
                  </a:lnTo>
                  <a:lnTo>
                    <a:pt x="3028" y="27470"/>
                  </a:lnTo>
                  <a:lnTo>
                    <a:pt x="2589" y="25056"/>
                  </a:lnTo>
                  <a:lnTo>
                    <a:pt x="1931" y="21195"/>
                  </a:lnTo>
                  <a:lnTo>
                    <a:pt x="1405" y="19088"/>
                  </a:lnTo>
                  <a:lnTo>
                    <a:pt x="1405" y="19045"/>
                  </a:lnTo>
                  <a:lnTo>
                    <a:pt x="352" y="16324"/>
                  </a:lnTo>
                  <a:lnTo>
                    <a:pt x="395" y="15885"/>
                  </a:lnTo>
                  <a:lnTo>
                    <a:pt x="966" y="14876"/>
                  </a:lnTo>
                  <a:lnTo>
                    <a:pt x="2282" y="13384"/>
                  </a:lnTo>
                  <a:lnTo>
                    <a:pt x="4038" y="11804"/>
                  </a:lnTo>
                  <a:lnTo>
                    <a:pt x="7109" y="9259"/>
                  </a:lnTo>
                  <a:lnTo>
                    <a:pt x="7811" y="9128"/>
                  </a:lnTo>
                  <a:lnTo>
                    <a:pt x="7855" y="9128"/>
                  </a:lnTo>
                  <a:lnTo>
                    <a:pt x="8952" y="8645"/>
                  </a:lnTo>
                  <a:lnTo>
                    <a:pt x="11761" y="7592"/>
                  </a:lnTo>
                  <a:lnTo>
                    <a:pt x="13911" y="6670"/>
                  </a:lnTo>
                  <a:lnTo>
                    <a:pt x="13955" y="6670"/>
                  </a:lnTo>
                  <a:lnTo>
                    <a:pt x="15666" y="5529"/>
                  </a:lnTo>
                  <a:lnTo>
                    <a:pt x="17816" y="3994"/>
                  </a:lnTo>
                  <a:lnTo>
                    <a:pt x="19747" y="2677"/>
                  </a:lnTo>
                  <a:lnTo>
                    <a:pt x="23652" y="308"/>
                  </a:lnTo>
                  <a:lnTo>
                    <a:pt x="23696" y="264"/>
                  </a:lnTo>
                  <a:lnTo>
                    <a:pt x="23696" y="220"/>
                  </a:lnTo>
                  <a:lnTo>
                    <a:pt x="23740" y="132"/>
                  </a:lnTo>
                  <a:lnTo>
                    <a:pt x="23696" y="88"/>
                  </a:lnTo>
                  <a:lnTo>
                    <a:pt x="2365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02" name="Google Shape;15002;p408"/>
            <p:cNvSpPr/>
            <p:nvPr/>
          </p:nvSpPr>
          <p:spPr>
            <a:xfrm>
              <a:off x="576000" y="2354500"/>
              <a:ext cx="578150" cy="1726725"/>
            </a:xfrm>
            <a:custGeom>
              <a:avLst/>
              <a:gdLst/>
              <a:ahLst/>
              <a:cxnLst/>
              <a:rect l="l" t="t" r="r" b="b"/>
              <a:pathLst>
                <a:path w="23126" h="69069" extrusionOk="0">
                  <a:moveTo>
                    <a:pt x="22862" y="1"/>
                  </a:moveTo>
                  <a:lnTo>
                    <a:pt x="19176" y="2239"/>
                  </a:lnTo>
                  <a:lnTo>
                    <a:pt x="17421" y="3467"/>
                  </a:lnTo>
                  <a:lnTo>
                    <a:pt x="15271" y="4872"/>
                  </a:lnTo>
                  <a:lnTo>
                    <a:pt x="13691" y="5925"/>
                  </a:lnTo>
                  <a:lnTo>
                    <a:pt x="10970" y="7066"/>
                  </a:lnTo>
                  <a:lnTo>
                    <a:pt x="7328" y="8777"/>
                  </a:lnTo>
                  <a:lnTo>
                    <a:pt x="6056" y="9655"/>
                  </a:lnTo>
                  <a:lnTo>
                    <a:pt x="6012" y="9655"/>
                  </a:lnTo>
                  <a:lnTo>
                    <a:pt x="3642" y="11980"/>
                  </a:lnTo>
                  <a:lnTo>
                    <a:pt x="1755" y="13823"/>
                  </a:lnTo>
                  <a:lnTo>
                    <a:pt x="922" y="14789"/>
                  </a:lnTo>
                  <a:lnTo>
                    <a:pt x="922" y="14832"/>
                  </a:lnTo>
                  <a:lnTo>
                    <a:pt x="307" y="16280"/>
                  </a:lnTo>
                  <a:lnTo>
                    <a:pt x="0" y="17772"/>
                  </a:lnTo>
                  <a:lnTo>
                    <a:pt x="0" y="17860"/>
                  </a:lnTo>
                  <a:lnTo>
                    <a:pt x="395" y="19923"/>
                  </a:lnTo>
                  <a:lnTo>
                    <a:pt x="1053" y="24003"/>
                  </a:lnTo>
                  <a:lnTo>
                    <a:pt x="1580" y="27119"/>
                  </a:lnTo>
                  <a:lnTo>
                    <a:pt x="2238" y="30147"/>
                  </a:lnTo>
                  <a:lnTo>
                    <a:pt x="2896" y="32560"/>
                  </a:lnTo>
                  <a:lnTo>
                    <a:pt x="4213" y="36158"/>
                  </a:lnTo>
                  <a:lnTo>
                    <a:pt x="4959" y="39098"/>
                  </a:lnTo>
                  <a:lnTo>
                    <a:pt x="5441" y="41775"/>
                  </a:lnTo>
                  <a:lnTo>
                    <a:pt x="5310" y="45987"/>
                  </a:lnTo>
                  <a:lnTo>
                    <a:pt x="5485" y="47787"/>
                  </a:lnTo>
                  <a:lnTo>
                    <a:pt x="6012" y="50332"/>
                  </a:lnTo>
                  <a:lnTo>
                    <a:pt x="6538" y="53315"/>
                  </a:lnTo>
                  <a:lnTo>
                    <a:pt x="6889" y="54632"/>
                  </a:lnTo>
                  <a:lnTo>
                    <a:pt x="6933" y="54676"/>
                  </a:lnTo>
                  <a:lnTo>
                    <a:pt x="8513" y="56650"/>
                  </a:lnTo>
                  <a:lnTo>
                    <a:pt x="14261" y="64637"/>
                  </a:lnTo>
                  <a:lnTo>
                    <a:pt x="15753" y="66962"/>
                  </a:lnTo>
                  <a:lnTo>
                    <a:pt x="16017" y="67577"/>
                  </a:lnTo>
                  <a:lnTo>
                    <a:pt x="15753" y="68849"/>
                  </a:lnTo>
                  <a:lnTo>
                    <a:pt x="15753" y="68937"/>
                  </a:lnTo>
                  <a:lnTo>
                    <a:pt x="15797" y="68981"/>
                  </a:lnTo>
                  <a:lnTo>
                    <a:pt x="15841" y="69025"/>
                  </a:lnTo>
                  <a:lnTo>
                    <a:pt x="15885" y="69069"/>
                  </a:lnTo>
                  <a:lnTo>
                    <a:pt x="15929" y="69069"/>
                  </a:lnTo>
                  <a:lnTo>
                    <a:pt x="16060" y="69025"/>
                  </a:lnTo>
                  <a:lnTo>
                    <a:pt x="16104" y="68937"/>
                  </a:lnTo>
                  <a:lnTo>
                    <a:pt x="16368" y="67577"/>
                  </a:lnTo>
                  <a:lnTo>
                    <a:pt x="16368" y="67489"/>
                  </a:lnTo>
                  <a:lnTo>
                    <a:pt x="16060" y="66787"/>
                  </a:lnTo>
                  <a:lnTo>
                    <a:pt x="14525" y="64461"/>
                  </a:lnTo>
                  <a:lnTo>
                    <a:pt x="8820" y="56431"/>
                  </a:lnTo>
                  <a:lnTo>
                    <a:pt x="7197" y="54500"/>
                  </a:lnTo>
                  <a:lnTo>
                    <a:pt x="6889" y="53228"/>
                  </a:lnTo>
                  <a:lnTo>
                    <a:pt x="6363" y="50244"/>
                  </a:lnTo>
                  <a:lnTo>
                    <a:pt x="5836" y="47743"/>
                  </a:lnTo>
                  <a:lnTo>
                    <a:pt x="5661" y="45987"/>
                  </a:lnTo>
                  <a:lnTo>
                    <a:pt x="5792" y="41775"/>
                  </a:lnTo>
                  <a:lnTo>
                    <a:pt x="5792" y="41731"/>
                  </a:lnTo>
                  <a:lnTo>
                    <a:pt x="5310" y="39054"/>
                  </a:lnTo>
                  <a:lnTo>
                    <a:pt x="4520" y="36071"/>
                  </a:lnTo>
                  <a:lnTo>
                    <a:pt x="3247" y="32472"/>
                  </a:lnTo>
                  <a:lnTo>
                    <a:pt x="2545" y="30059"/>
                  </a:lnTo>
                  <a:lnTo>
                    <a:pt x="1931" y="27031"/>
                  </a:lnTo>
                  <a:lnTo>
                    <a:pt x="1404" y="23960"/>
                  </a:lnTo>
                  <a:lnTo>
                    <a:pt x="746" y="19879"/>
                  </a:lnTo>
                  <a:lnTo>
                    <a:pt x="351" y="17816"/>
                  </a:lnTo>
                  <a:lnTo>
                    <a:pt x="615" y="16368"/>
                  </a:lnTo>
                  <a:lnTo>
                    <a:pt x="1229" y="15008"/>
                  </a:lnTo>
                  <a:lnTo>
                    <a:pt x="2019" y="14043"/>
                  </a:lnTo>
                  <a:lnTo>
                    <a:pt x="3906" y="12243"/>
                  </a:lnTo>
                  <a:lnTo>
                    <a:pt x="6275" y="9918"/>
                  </a:lnTo>
                  <a:lnTo>
                    <a:pt x="7504" y="9084"/>
                  </a:lnTo>
                  <a:lnTo>
                    <a:pt x="11146" y="7373"/>
                  </a:lnTo>
                  <a:lnTo>
                    <a:pt x="13823" y="6232"/>
                  </a:lnTo>
                  <a:lnTo>
                    <a:pt x="13866" y="6232"/>
                  </a:lnTo>
                  <a:lnTo>
                    <a:pt x="17596" y="3731"/>
                  </a:lnTo>
                  <a:lnTo>
                    <a:pt x="19395" y="2546"/>
                  </a:lnTo>
                  <a:lnTo>
                    <a:pt x="23037" y="308"/>
                  </a:lnTo>
                  <a:lnTo>
                    <a:pt x="23081" y="264"/>
                  </a:lnTo>
                  <a:lnTo>
                    <a:pt x="23125" y="220"/>
                  </a:lnTo>
                  <a:lnTo>
                    <a:pt x="23125" y="133"/>
                  </a:lnTo>
                  <a:lnTo>
                    <a:pt x="23081" y="89"/>
                  </a:lnTo>
                  <a:lnTo>
                    <a:pt x="2303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03" name="Google Shape;15003;p408"/>
            <p:cNvSpPr/>
            <p:nvPr/>
          </p:nvSpPr>
          <p:spPr>
            <a:xfrm>
              <a:off x="549675" y="2291975"/>
              <a:ext cx="648350" cy="1851775"/>
            </a:xfrm>
            <a:custGeom>
              <a:avLst/>
              <a:gdLst/>
              <a:ahLst/>
              <a:cxnLst/>
              <a:rect l="l" t="t" r="r" b="b"/>
              <a:pathLst>
                <a:path w="25934" h="74071" extrusionOk="0">
                  <a:moveTo>
                    <a:pt x="25758" y="1"/>
                  </a:moveTo>
                  <a:lnTo>
                    <a:pt x="25714" y="45"/>
                  </a:lnTo>
                  <a:lnTo>
                    <a:pt x="23608" y="1185"/>
                  </a:lnTo>
                  <a:lnTo>
                    <a:pt x="19922" y="3336"/>
                  </a:lnTo>
                  <a:lnTo>
                    <a:pt x="18079" y="4476"/>
                  </a:lnTo>
                  <a:lnTo>
                    <a:pt x="15534" y="6188"/>
                  </a:lnTo>
                  <a:lnTo>
                    <a:pt x="14042" y="7153"/>
                  </a:lnTo>
                  <a:lnTo>
                    <a:pt x="11585" y="8250"/>
                  </a:lnTo>
                  <a:lnTo>
                    <a:pt x="10268" y="9084"/>
                  </a:lnTo>
                  <a:lnTo>
                    <a:pt x="6845" y="11190"/>
                  </a:lnTo>
                  <a:lnTo>
                    <a:pt x="6802" y="11190"/>
                  </a:lnTo>
                  <a:lnTo>
                    <a:pt x="4213" y="13823"/>
                  </a:lnTo>
                  <a:lnTo>
                    <a:pt x="2326" y="15622"/>
                  </a:lnTo>
                  <a:lnTo>
                    <a:pt x="2326" y="15666"/>
                  </a:lnTo>
                  <a:lnTo>
                    <a:pt x="1624" y="16500"/>
                  </a:lnTo>
                  <a:lnTo>
                    <a:pt x="1580" y="16544"/>
                  </a:lnTo>
                  <a:lnTo>
                    <a:pt x="702" y="19220"/>
                  </a:lnTo>
                  <a:lnTo>
                    <a:pt x="88" y="20975"/>
                  </a:lnTo>
                  <a:lnTo>
                    <a:pt x="88" y="21019"/>
                  </a:lnTo>
                  <a:lnTo>
                    <a:pt x="0" y="22336"/>
                  </a:lnTo>
                  <a:lnTo>
                    <a:pt x="44" y="22380"/>
                  </a:lnTo>
                  <a:lnTo>
                    <a:pt x="614" y="26417"/>
                  </a:lnTo>
                  <a:lnTo>
                    <a:pt x="878" y="28128"/>
                  </a:lnTo>
                  <a:lnTo>
                    <a:pt x="1185" y="29708"/>
                  </a:lnTo>
                  <a:lnTo>
                    <a:pt x="1492" y="31287"/>
                  </a:lnTo>
                  <a:lnTo>
                    <a:pt x="1931" y="32823"/>
                  </a:lnTo>
                  <a:lnTo>
                    <a:pt x="2370" y="34359"/>
                  </a:lnTo>
                  <a:lnTo>
                    <a:pt x="2896" y="35983"/>
                  </a:lnTo>
                  <a:lnTo>
                    <a:pt x="3467" y="37606"/>
                  </a:lnTo>
                  <a:lnTo>
                    <a:pt x="4125" y="39361"/>
                  </a:lnTo>
                  <a:lnTo>
                    <a:pt x="5002" y="42257"/>
                  </a:lnTo>
                  <a:lnTo>
                    <a:pt x="5310" y="44100"/>
                  </a:lnTo>
                  <a:lnTo>
                    <a:pt x="5397" y="45329"/>
                  </a:lnTo>
                  <a:lnTo>
                    <a:pt x="5310" y="47830"/>
                  </a:lnTo>
                  <a:lnTo>
                    <a:pt x="5353" y="49366"/>
                  </a:lnTo>
                  <a:lnTo>
                    <a:pt x="5924" y="52218"/>
                  </a:lnTo>
                  <a:lnTo>
                    <a:pt x="6407" y="54939"/>
                  </a:lnTo>
                  <a:lnTo>
                    <a:pt x="6451" y="57528"/>
                  </a:lnTo>
                  <a:lnTo>
                    <a:pt x="6319" y="59853"/>
                  </a:lnTo>
                  <a:lnTo>
                    <a:pt x="6319" y="59897"/>
                  </a:lnTo>
                  <a:lnTo>
                    <a:pt x="6451" y="60731"/>
                  </a:lnTo>
                  <a:lnTo>
                    <a:pt x="6494" y="60819"/>
                  </a:lnTo>
                  <a:lnTo>
                    <a:pt x="7942" y="62399"/>
                  </a:lnTo>
                  <a:lnTo>
                    <a:pt x="10224" y="65295"/>
                  </a:lnTo>
                  <a:lnTo>
                    <a:pt x="12111" y="67796"/>
                  </a:lnTo>
                  <a:lnTo>
                    <a:pt x="13076" y="69024"/>
                  </a:lnTo>
                  <a:lnTo>
                    <a:pt x="13120" y="69024"/>
                  </a:lnTo>
                  <a:lnTo>
                    <a:pt x="15841" y="71657"/>
                  </a:lnTo>
                  <a:lnTo>
                    <a:pt x="16060" y="71964"/>
                  </a:lnTo>
                  <a:lnTo>
                    <a:pt x="15973" y="73895"/>
                  </a:lnTo>
                  <a:lnTo>
                    <a:pt x="15973" y="73983"/>
                  </a:lnTo>
                  <a:lnTo>
                    <a:pt x="16016" y="74027"/>
                  </a:lnTo>
                  <a:lnTo>
                    <a:pt x="16060" y="74071"/>
                  </a:lnTo>
                  <a:lnTo>
                    <a:pt x="16236" y="74071"/>
                  </a:lnTo>
                  <a:lnTo>
                    <a:pt x="16280" y="74027"/>
                  </a:lnTo>
                  <a:lnTo>
                    <a:pt x="16324" y="73983"/>
                  </a:lnTo>
                  <a:lnTo>
                    <a:pt x="16324" y="73895"/>
                  </a:lnTo>
                  <a:lnTo>
                    <a:pt x="16411" y="71921"/>
                  </a:lnTo>
                  <a:lnTo>
                    <a:pt x="16368" y="71789"/>
                  </a:lnTo>
                  <a:lnTo>
                    <a:pt x="16148" y="71438"/>
                  </a:lnTo>
                  <a:lnTo>
                    <a:pt x="16104" y="71394"/>
                  </a:lnTo>
                  <a:lnTo>
                    <a:pt x="13340" y="68761"/>
                  </a:lnTo>
                  <a:lnTo>
                    <a:pt x="12374" y="67576"/>
                  </a:lnTo>
                  <a:lnTo>
                    <a:pt x="10488" y="65075"/>
                  </a:lnTo>
                  <a:lnTo>
                    <a:pt x="8206" y="62179"/>
                  </a:lnTo>
                  <a:lnTo>
                    <a:pt x="6802" y="60643"/>
                  </a:lnTo>
                  <a:lnTo>
                    <a:pt x="6670" y="59853"/>
                  </a:lnTo>
                  <a:lnTo>
                    <a:pt x="6802" y="57528"/>
                  </a:lnTo>
                  <a:lnTo>
                    <a:pt x="6758" y="54939"/>
                  </a:lnTo>
                  <a:lnTo>
                    <a:pt x="6758" y="54895"/>
                  </a:lnTo>
                  <a:lnTo>
                    <a:pt x="6275" y="52131"/>
                  </a:lnTo>
                  <a:lnTo>
                    <a:pt x="5705" y="49322"/>
                  </a:lnTo>
                  <a:lnTo>
                    <a:pt x="5661" y="47830"/>
                  </a:lnTo>
                  <a:lnTo>
                    <a:pt x="5748" y="45373"/>
                  </a:lnTo>
                  <a:lnTo>
                    <a:pt x="5748" y="45329"/>
                  </a:lnTo>
                  <a:lnTo>
                    <a:pt x="5661" y="44057"/>
                  </a:lnTo>
                  <a:lnTo>
                    <a:pt x="5661" y="44013"/>
                  </a:lnTo>
                  <a:lnTo>
                    <a:pt x="5310" y="42214"/>
                  </a:lnTo>
                  <a:lnTo>
                    <a:pt x="4476" y="39230"/>
                  </a:lnTo>
                  <a:lnTo>
                    <a:pt x="3818" y="37518"/>
                  </a:lnTo>
                  <a:lnTo>
                    <a:pt x="3203" y="35851"/>
                  </a:lnTo>
                  <a:lnTo>
                    <a:pt x="2721" y="34271"/>
                  </a:lnTo>
                  <a:lnTo>
                    <a:pt x="2238" y="32735"/>
                  </a:lnTo>
                  <a:lnTo>
                    <a:pt x="1843" y="31200"/>
                  </a:lnTo>
                  <a:lnTo>
                    <a:pt x="1492" y="29664"/>
                  </a:lnTo>
                  <a:lnTo>
                    <a:pt x="1229" y="28040"/>
                  </a:lnTo>
                  <a:lnTo>
                    <a:pt x="922" y="26373"/>
                  </a:lnTo>
                  <a:lnTo>
                    <a:pt x="351" y="22336"/>
                  </a:lnTo>
                  <a:lnTo>
                    <a:pt x="439" y="21063"/>
                  </a:lnTo>
                  <a:lnTo>
                    <a:pt x="1053" y="19308"/>
                  </a:lnTo>
                  <a:lnTo>
                    <a:pt x="1887" y="16719"/>
                  </a:lnTo>
                  <a:lnTo>
                    <a:pt x="2589" y="15885"/>
                  </a:lnTo>
                  <a:lnTo>
                    <a:pt x="4476" y="14086"/>
                  </a:lnTo>
                  <a:lnTo>
                    <a:pt x="7021" y="11453"/>
                  </a:lnTo>
                  <a:lnTo>
                    <a:pt x="10488" y="9347"/>
                  </a:lnTo>
                  <a:lnTo>
                    <a:pt x="11760" y="8557"/>
                  </a:lnTo>
                  <a:lnTo>
                    <a:pt x="14217" y="7460"/>
                  </a:lnTo>
                  <a:lnTo>
                    <a:pt x="14217" y="7416"/>
                  </a:lnTo>
                  <a:lnTo>
                    <a:pt x="15709" y="6451"/>
                  </a:lnTo>
                  <a:lnTo>
                    <a:pt x="18254" y="4784"/>
                  </a:lnTo>
                  <a:lnTo>
                    <a:pt x="20097" y="3599"/>
                  </a:lnTo>
                  <a:lnTo>
                    <a:pt x="23783" y="1493"/>
                  </a:lnTo>
                  <a:lnTo>
                    <a:pt x="25846" y="352"/>
                  </a:lnTo>
                  <a:lnTo>
                    <a:pt x="25933" y="308"/>
                  </a:lnTo>
                  <a:lnTo>
                    <a:pt x="25933" y="220"/>
                  </a:lnTo>
                  <a:lnTo>
                    <a:pt x="25933" y="176"/>
                  </a:lnTo>
                  <a:lnTo>
                    <a:pt x="25933" y="88"/>
                  </a:lnTo>
                  <a:lnTo>
                    <a:pt x="25890" y="45"/>
                  </a:lnTo>
                  <a:lnTo>
                    <a:pt x="2584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04" name="Google Shape;15004;p408"/>
            <p:cNvSpPr/>
            <p:nvPr/>
          </p:nvSpPr>
          <p:spPr>
            <a:xfrm>
              <a:off x="520050" y="2414850"/>
              <a:ext cx="434425" cy="1781550"/>
            </a:xfrm>
            <a:custGeom>
              <a:avLst/>
              <a:gdLst/>
              <a:ahLst/>
              <a:cxnLst/>
              <a:rect l="l" t="t" r="r" b="b"/>
              <a:pathLst>
                <a:path w="17377" h="71262" extrusionOk="0">
                  <a:moveTo>
                    <a:pt x="15973" y="0"/>
                  </a:moveTo>
                  <a:lnTo>
                    <a:pt x="15885" y="44"/>
                  </a:lnTo>
                  <a:lnTo>
                    <a:pt x="14174" y="1097"/>
                  </a:lnTo>
                  <a:lnTo>
                    <a:pt x="10970" y="3028"/>
                  </a:lnTo>
                  <a:lnTo>
                    <a:pt x="8952" y="4344"/>
                  </a:lnTo>
                  <a:lnTo>
                    <a:pt x="6890" y="5880"/>
                  </a:lnTo>
                  <a:lnTo>
                    <a:pt x="6846" y="5924"/>
                  </a:lnTo>
                  <a:lnTo>
                    <a:pt x="5705" y="7328"/>
                  </a:lnTo>
                  <a:lnTo>
                    <a:pt x="3028" y="10093"/>
                  </a:lnTo>
                  <a:lnTo>
                    <a:pt x="2501" y="10707"/>
                  </a:lnTo>
                  <a:lnTo>
                    <a:pt x="2458" y="10751"/>
                  </a:lnTo>
                  <a:lnTo>
                    <a:pt x="1229" y="13691"/>
                  </a:lnTo>
                  <a:lnTo>
                    <a:pt x="264" y="16324"/>
                  </a:lnTo>
                  <a:lnTo>
                    <a:pt x="0" y="17552"/>
                  </a:lnTo>
                  <a:lnTo>
                    <a:pt x="0" y="17596"/>
                  </a:lnTo>
                  <a:lnTo>
                    <a:pt x="0" y="18825"/>
                  </a:lnTo>
                  <a:lnTo>
                    <a:pt x="0" y="18869"/>
                  </a:lnTo>
                  <a:lnTo>
                    <a:pt x="483" y="22686"/>
                  </a:lnTo>
                  <a:lnTo>
                    <a:pt x="966" y="25319"/>
                  </a:lnTo>
                  <a:lnTo>
                    <a:pt x="1624" y="28040"/>
                  </a:lnTo>
                  <a:lnTo>
                    <a:pt x="2545" y="30673"/>
                  </a:lnTo>
                  <a:lnTo>
                    <a:pt x="4257" y="35105"/>
                  </a:lnTo>
                  <a:lnTo>
                    <a:pt x="4827" y="36772"/>
                  </a:lnTo>
                  <a:lnTo>
                    <a:pt x="5310" y="38922"/>
                  </a:lnTo>
                  <a:lnTo>
                    <a:pt x="5529" y="40370"/>
                  </a:lnTo>
                  <a:lnTo>
                    <a:pt x="5398" y="42827"/>
                  </a:lnTo>
                  <a:lnTo>
                    <a:pt x="5441" y="44188"/>
                  </a:lnTo>
                  <a:lnTo>
                    <a:pt x="5441" y="44232"/>
                  </a:lnTo>
                  <a:lnTo>
                    <a:pt x="5924" y="46689"/>
                  </a:lnTo>
                  <a:lnTo>
                    <a:pt x="6319" y="49058"/>
                  </a:lnTo>
                  <a:lnTo>
                    <a:pt x="6407" y="51340"/>
                  </a:lnTo>
                  <a:lnTo>
                    <a:pt x="6231" y="54544"/>
                  </a:lnTo>
                  <a:lnTo>
                    <a:pt x="6144" y="56825"/>
                  </a:lnTo>
                  <a:lnTo>
                    <a:pt x="6144" y="58405"/>
                  </a:lnTo>
                  <a:lnTo>
                    <a:pt x="6144" y="58449"/>
                  </a:lnTo>
                  <a:lnTo>
                    <a:pt x="6407" y="59283"/>
                  </a:lnTo>
                  <a:lnTo>
                    <a:pt x="6451" y="59326"/>
                  </a:lnTo>
                  <a:lnTo>
                    <a:pt x="7899" y="61257"/>
                  </a:lnTo>
                  <a:lnTo>
                    <a:pt x="10005" y="63583"/>
                  </a:lnTo>
                  <a:lnTo>
                    <a:pt x="10005" y="63627"/>
                  </a:lnTo>
                  <a:lnTo>
                    <a:pt x="13603" y="66655"/>
                  </a:lnTo>
                  <a:lnTo>
                    <a:pt x="15490" y="68234"/>
                  </a:lnTo>
                  <a:lnTo>
                    <a:pt x="16412" y="69112"/>
                  </a:lnTo>
                  <a:lnTo>
                    <a:pt x="16631" y="69463"/>
                  </a:lnTo>
                  <a:lnTo>
                    <a:pt x="16675" y="70121"/>
                  </a:lnTo>
                  <a:lnTo>
                    <a:pt x="16675" y="70165"/>
                  </a:lnTo>
                  <a:lnTo>
                    <a:pt x="17026" y="71174"/>
                  </a:lnTo>
                  <a:lnTo>
                    <a:pt x="17114" y="71262"/>
                  </a:lnTo>
                  <a:lnTo>
                    <a:pt x="17245" y="71262"/>
                  </a:lnTo>
                  <a:lnTo>
                    <a:pt x="17333" y="71218"/>
                  </a:lnTo>
                  <a:lnTo>
                    <a:pt x="17377" y="71174"/>
                  </a:lnTo>
                  <a:lnTo>
                    <a:pt x="17377" y="71130"/>
                  </a:lnTo>
                  <a:lnTo>
                    <a:pt x="17377" y="71043"/>
                  </a:lnTo>
                  <a:lnTo>
                    <a:pt x="17026" y="70077"/>
                  </a:lnTo>
                  <a:lnTo>
                    <a:pt x="16982" y="69375"/>
                  </a:lnTo>
                  <a:lnTo>
                    <a:pt x="16938" y="69287"/>
                  </a:lnTo>
                  <a:lnTo>
                    <a:pt x="16719" y="68892"/>
                  </a:lnTo>
                  <a:lnTo>
                    <a:pt x="16675" y="68849"/>
                  </a:lnTo>
                  <a:lnTo>
                    <a:pt x="15753" y="67971"/>
                  </a:lnTo>
                  <a:lnTo>
                    <a:pt x="13823" y="66391"/>
                  </a:lnTo>
                  <a:lnTo>
                    <a:pt x="10268" y="63363"/>
                  </a:lnTo>
                  <a:lnTo>
                    <a:pt x="8162" y="61038"/>
                  </a:lnTo>
                  <a:lnTo>
                    <a:pt x="6714" y="59151"/>
                  </a:lnTo>
                  <a:lnTo>
                    <a:pt x="6495" y="58405"/>
                  </a:lnTo>
                  <a:lnTo>
                    <a:pt x="6495" y="56825"/>
                  </a:lnTo>
                  <a:lnTo>
                    <a:pt x="6582" y="54587"/>
                  </a:lnTo>
                  <a:lnTo>
                    <a:pt x="6758" y="51340"/>
                  </a:lnTo>
                  <a:lnTo>
                    <a:pt x="6670" y="49058"/>
                  </a:lnTo>
                  <a:lnTo>
                    <a:pt x="6670" y="49015"/>
                  </a:lnTo>
                  <a:lnTo>
                    <a:pt x="6275" y="46601"/>
                  </a:lnTo>
                  <a:lnTo>
                    <a:pt x="5793" y="44144"/>
                  </a:lnTo>
                  <a:lnTo>
                    <a:pt x="5749" y="42827"/>
                  </a:lnTo>
                  <a:lnTo>
                    <a:pt x="5880" y="40370"/>
                  </a:lnTo>
                  <a:lnTo>
                    <a:pt x="5880" y="40326"/>
                  </a:lnTo>
                  <a:lnTo>
                    <a:pt x="5661" y="38878"/>
                  </a:lnTo>
                  <a:lnTo>
                    <a:pt x="5134" y="36684"/>
                  </a:lnTo>
                  <a:lnTo>
                    <a:pt x="5134" y="36640"/>
                  </a:lnTo>
                  <a:lnTo>
                    <a:pt x="4564" y="35017"/>
                  </a:lnTo>
                  <a:lnTo>
                    <a:pt x="2853" y="30541"/>
                  </a:lnTo>
                  <a:lnTo>
                    <a:pt x="1931" y="27952"/>
                  </a:lnTo>
                  <a:lnTo>
                    <a:pt x="1317" y="25231"/>
                  </a:lnTo>
                  <a:lnTo>
                    <a:pt x="790" y="22643"/>
                  </a:lnTo>
                  <a:lnTo>
                    <a:pt x="351" y="18825"/>
                  </a:lnTo>
                  <a:lnTo>
                    <a:pt x="351" y="17596"/>
                  </a:lnTo>
                  <a:lnTo>
                    <a:pt x="615" y="16412"/>
                  </a:lnTo>
                  <a:lnTo>
                    <a:pt x="1580" y="13823"/>
                  </a:lnTo>
                  <a:lnTo>
                    <a:pt x="2765" y="10926"/>
                  </a:lnTo>
                  <a:lnTo>
                    <a:pt x="3291" y="10312"/>
                  </a:lnTo>
                  <a:lnTo>
                    <a:pt x="5968" y="7548"/>
                  </a:lnTo>
                  <a:lnTo>
                    <a:pt x="7109" y="6144"/>
                  </a:lnTo>
                  <a:lnTo>
                    <a:pt x="9171" y="4608"/>
                  </a:lnTo>
                  <a:lnTo>
                    <a:pt x="11146" y="3335"/>
                  </a:lnTo>
                  <a:lnTo>
                    <a:pt x="14349" y="1404"/>
                  </a:lnTo>
                  <a:lnTo>
                    <a:pt x="16104" y="351"/>
                  </a:lnTo>
                  <a:lnTo>
                    <a:pt x="16148" y="307"/>
                  </a:lnTo>
                  <a:lnTo>
                    <a:pt x="16148" y="220"/>
                  </a:lnTo>
                  <a:lnTo>
                    <a:pt x="16148" y="176"/>
                  </a:lnTo>
                  <a:lnTo>
                    <a:pt x="16148" y="88"/>
                  </a:lnTo>
                  <a:lnTo>
                    <a:pt x="16104" y="44"/>
                  </a:lnTo>
                  <a:lnTo>
                    <a:pt x="16017" y="44"/>
                  </a:lnTo>
                  <a:lnTo>
                    <a:pt x="1597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05" name="Google Shape;15005;p408"/>
            <p:cNvSpPr/>
            <p:nvPr/>
          </p:nvSpPr>
          <p:spPr>
            <a:xfrm>
              <a:off x="1580850" y="2421425"/>
              <a:ext cx="400450" cy="236975"/>
            </a:xfrm>
            <a:custGeom>
              <a:avLst/>
              <a:gdLst/>
              <a:ahLst/>
              <a:cxnLst/>
              <a:rect l="l" t="t" r="r" b="b"/>
              <a:pathLst>
                <a:path w="16018" h="9479" extrusionOk="0">
                  <a:moveTo>
                    <a:pt x="15798" y="1"/>
                  </a:moveTo>
                  <a:lnTo>
                    <a:pt x="15754" y="44"/>
                  </a:lnTo>
                  <a:lnTo>
                    <a:pt x="9567" y="3818"/>
                  </a:lnTo>
                  <a:lnTo>
                    <a:pt x="7329" y="5222"/>
                  </a:lnTo>
                  <a:lnTo>
                    <a:pt x="5486" y="6100"/>
                  </a:lnTo>
                  <a:lnTo>
                    <a:pt x="3818" y="7065"/>
                  </a:lnTo>
                  <a:lnTo>
                    <a:pt x="89" y="9172"/>
                  </a:lnTo>
                  <a:lnTo>
                    <a:pt x="1" y="9215"/>
                  </a:lnTo>
                  <a:lnTo>
                    <a:pt x="1" y="9259"/>
                  </a:lnTo>
                  <a:lnTo>
                    <a:pt x="1" y="9303"/>
                  </a:lnTo>
                  <a:lnTo>
                    <a:pt x="1" y="9391"/>
                  </a:lnTo>
                  <a:lnTo>
                    <a:pt x="89" y="9435"/>
                  </a:lnTo>
                  <a:lnTo>
                    <a:pt x="176" y="9479"/>
                  </a:lnTo>
                  <a:lnTo>
                    <a:pt x="220" y="9479"/>
                  </a:lnTo>
                  <a:lnTo>
                    <a:pt x="3994" y="7372"/>
                  </a:lnTo>
                  <a:lnTo>
                    <a:pt x="5617" y="6407"/>
                  </a:lnTo>
                  <a:lnTo>
                    <a:pt x="7504" y="5529"/>
                  </a:lnTo>
                  <a:lnTo>
                    <a:pt x="9742" y="4081"/>
                  </a:lnTo>
                  <a:lnTo>
                    <a:pt x="15929" y="352"/>
                  </a:lnTo>
                  <a:lnTo>
                    <a:pt x="15973" y="308"/>
                  </a:lnTo>
                  <a:lnTo>
                    <a:pt x="16017" y="220"/>
                  </a:lnTo>
                  <a:lnTo>
                    <a:pt x="16017" y="176"/>
                  </a:lnTo>
                  <a:lnTo>
                    <a:pt x="15973" y="88"/>
                  </a:lnTo>
                  <a:lnTo>
                    <a:pt x="15929" y="44"/>
                  </a:lnTo>
                  <a:lnTo>
                    <a:pt x="15886" y="44"/>
                  </a:lnTo>
                  <a:lnTo>
                    <a:pt x="1579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06" name="Google Shape;15006;p408"/>
            <p:cNvSpPr/>
            <p:nvPr/>
          </p:nvSpPr>
          <p:spPr>
            <a:xfrm>
              <a:off x="1302225" y="2397300"/>
              <a:ext cx="651650" cy="660425"/>
            </a:xfrm>
            <a:custGeom>
              <a:avLst/>
              <a:gdLst/>
              <a:ahLst/>
              <a:cxnLst/>
              <a:rect l="l" t="t" r="r" b="b"/>
              <a:pathLst>
                <a:path w="26066" h="26417" extrusionOk="0">
                  <a:moveTo>
                    <a:pt x="25802" y="0"/>
                  </a:moveTo>
                  <a:lnTo>
                    <a:pt x="21063" y="2852"/>
                  </a:lnTo>
                  <a:lnTo>
                    <a:pt x="18211" y="4520"/>
                  </a:lnTo>
                  <a:lnTo>
                    <a:pt x="16060" y="5354"/>
                  </a:lnTo>
                  <a:lnTo>
                    <a:pt x="13822" y="6538"/>
                  </a:lnTo>
                  <a:lnTo>
                    <a:pt x="9610" y="8689"/>
                  </a:lnTo>
                  <a:lnTo>
                    <a:pt x="6319" y="10839"/>
                  </a:lnTo>
                  <a:lnTo>
                    <a:pt x="3511" y="12857"/>
                  </a:lnTo>
                  <a:lnTo>
                    <a:pt x="3467" y="12901"/>
                  </a:lnTo>
                  <a:lnTo>
                    <a:pt x="3028" y="13296"/>
                  </a:lnTo>
                  <a:lnTo>
                    <a:pt x="2984" y="13340"/>
                  </a:lnTo>
                  <a:lnTo>
                    <a:pt x="2589" y="14217"/>
                  </a:lnTo>
                  <a:lnTo>
                    <a:pt x="2589" y="14305"/>
                  </a:lnTo>
                  <a:lnTo>
                    <a:pt x="2545" y="15051"/>
                  </a:lnTo>
                  <a:lnTo>
                    <a:pt x="2545" y="15095"/>
                  </a:lnTo>
                  <a:lnTo>
                    <a:pt x="2808" y="16060"/>
                  </a:lnTo>
                  <a:lnTo>
                    <a:pt x="2808" y="16104"/>
                  </a:lnTo>
                  <a:lnTo>
                    <a:pt x="3818" y="18430"/>
                  </a:lnTo>
                  <a:lnTo>
                    <a:pt x="4739" y="20536"/>
                  </a:lnTo>
                  <a:lnTo>
                    <a:pt x="4827" y="21326"/>
                  </a:lnTo>
                  <a:lnTo>
                    <a:pt x="4695" y="21853"/>
                  </a:lnTo>
                  <a:lnTo>
                    <a:pt x="2721" y="23564"/>
                  </a:lnTo>
                  <a:lnTo>
                    <a:pt x="834" y="25451"/>
                  </a:lnTo>
                  <a:lnTo>
                    <a:pt x="88" y="26109"/>
                  </a:lnTo>
                  <a:lnTo>
                    <a:pt x="44" y="26153"/>
                  </a:lnTo>
                  <a:lnTo>
                    <a:pt x="0" y="26241"/>
                  </a:lnTo>
                  <a:lnTo>
                    <a:pt x="0" y="26285"/>
                  </a:lnTo>
                  <a:lnTo>
                    <a:pt x="44" y="26372"/>
                  </a:lnTo>
                  <a:lnTo>
                    <a:pt x="88" y="26416"/>
                  </a:lnTo>
                  <a:lnTo>
                    <a:pt x="176" y="26416"/>
                  </a:lnTo>
                  <a:lnTo>
                    <a:pt x="307" y="26372"/>
                  </a:lnTo>
                  <a:lnTo>
                    <a:pt x="1097" y="25714"/>
                  </a:lnTo>
                  <a:lnTo>
                    <a:pt x="2940" y="23827"/>
                  </a:lnTo>
                  <a:lnTo>
                    <a:pt x="4959" y="22116"/>
                  </a:lnTo>
                  <a:lnTo>
                    <a:pt x="5046" y="22028"/>
                  </a:lnTo>
                  <a:lnTo>
                    <a:pt x="5178" y="21370"/>
                  </a:lnTo>
                  <a:lnTo>
                    <a:pt x="5178" y="21282"/>
                  </a:lnTo>
                  <a:lnTo>
                    <a:pt x="5090" y="20448"/>
                  </a:lnTo>
                  <a:lnTo>
                    <a:pt x="5046" y="20405"/>
                  </a:lnTo>
                  <a:lnTo>
                    <a:pt x="4125" y="18298"/>
                  </a:lnTo>
                  <a:lnTo>
                    <a:pt x="3116" y="15973"/>
                  </a:lnTo>
                  <a:lnTo>
                    <a:pt x="2896" y="15007"/>
                  </a:lnTo>
                  <a:lnTo>
                    <a:pt x="2940" y="14349"/>
                  </a:lnTo>
                  <a:lnTo>
                    <a:pt x="3291" y="13515"/>
                  </a:lnTo>
                  <a:lnTo>
                    <a:pt x="3686" y="13164"/>
                  </a:lnTo>
                  <a:lnTo>
                    <a:pt x="6494" y="11146"/>
                  </a:lnTo>
                  <a:lnTo>
                    <a:pt x="9785" y="8996"/>
                  </a:lnTo>
                  <a:lnTo>
                    <a:pt x="13954" y="6846"/>
                  </a:lnTo>
                  <a:lnTo>
                    <a:pt x="16236" y="5705"/>
                  </a:lnTo>
                  <a:lnTo>
                    <a:pt x="18342" y="4827"/>
                  </a:lnTo>
                  <a:lnTo>
                    <a:pt x="18386" y="4827"/>
                  </a:lnTo>
                  <a:lnTo>
                    <a:pt x="21238" y="3160"/>
                  </a:lnTo>
                  <a:lnTo>
                    <a:pt x="25977" y="307"/>
                  </a:lnTo>
                  <a:lnTo>
                    <a:pt x="26021" y="263"/>
                  </a:lnTo>
                  <a:lnTo>
                    <a:pt x="26065" y="220"/>
                  </a:lnTo>
                  <a:lnTo>
                    <a:pt x="26065" y="132"/>
                  </a:lnTo>
                  <a:lnTo>
                    <a:pt x="26021" y="88"/>
                  </a:lnTo>
                  <a:lnTo>
                    <a:pt x="2597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07" name="Google Shape;15007;p408"/>
            <p:cNvSpPr/>
            <p:nvPr/>
          </p:nvSpPr>
          <p:spPr>
            <a:xfrm>
              <a:off x="853525" y="2286500"/>
              <a:ext cx="977475" cy="1079475"/>
            </a:xfrm>
            <a:custGeom>
              <a:avLst/>
              <a:gdLst/>
              <a:ahLst/>
              <a:cxnLst/>
              <a:rect l="l" t="t" r="r" b="b"/>
              <a:pathLst>
                <a:path w="39099" h="43179" extrusionOk="0">
                  <a:moveTo>
                    <a:pt x="38923" y="0"/>
                  </a:moveTo>
                  <a:lnTo>
                    <a:pt x="38835" y="44"/>
                  </a:lnTo>
                  <a:lnTo>
                    <a:pt x="36553" y="1404"/>
                  </a:lnTo>
                  <a:lnTo>
                    <a:pt x="32122" y="3379"/>
                  </a:lnTo>
                  <a:lnTo>
                    <a:pt x="31156" y="3774"/>
                  </a:lnTo>
                  <a:lnTo>
                    <a:pt x="26812" y="5617"/>
                  </a:lnTo>
                  <a:lnTo>
                    <a:pt x="24618" y="6582"/>
                  </a:lnTo>
                  <a:lnTo>
                    <a:pt x="22468" y="7635"/>
                  </a:lnTo>
                  <a:lnTo>
                    <a:pt x="20362" y="8689"/>
                  </a:lnTo>
                  <a:lnTo>
                    <a:pt x="18299" y="9873"/>
                  </a:lnTo>
                  <a:lnTo>
                    <a:pt x="17290" y="10488"/>
                  </a:lnTo>
                  <a:lnTo>
                    <a:pt x="16281" y="11102"/>
                  </a:lnTo>
                  <a:lnTo>
                    <a:pt x="15315" y="11760"/>
                  </a:lnTo>
                  <a:lnTo>
                    <a:pt x="14350" y="12462"/>
                  </a:lnTo>
                  <a:lnTo>
                    <a:pt x="12156" y="14261"/>
                  </a:lnTo>
                  <a:lnTo>
                    <a:pt x="10313" y="15709"/>
                  </a:lnTo>
                  <a:lnTo>
                    <a:pt x="8163" y="17465"/>
                  </a:lnTo>
                  <a:lnTo>
                    <a:pt x="6759" y="18342"/>
                  </a:lnTo>
                  <a:lnTo>
                    <a:pt x="4565" y="19220"/>
                  </a:lnTo>
                  <a:lnTo>
                    <a:pt x="2414" y="19878"/>
                  </a:lnTo>
                  <a:lnTo>
                    <a:pt x="1274" y="20273"/>
                  </a:lnTo>
                  <a:lnTo>
                    <a:pt x="1186" y="20317"/>
                  </a:lnTo>
                  <a:lnTo>
                    <a:pt x="922" y="20580"/>
                  </a:lnTo>
                  <a:lnTo>
                    <a:pt x="879" y="20668"/>
                  </a:lnTo>
                  <a:lnTo>
                    <a:pt x="440" y="22818"/>
                  </a:lnTo>
                  <a:lnTo>
                    <a:pt x="1" y="24749"/>
                  </a:lnTo>
                  <a:lnTo>
                    <a:pt x="1" y="24793"/>
                  </a:lnTo>
                  <a:lnTo>
                    <a:pt x="177" y="27425"/>
                  </a:lnTo>
                  <a:lnTo>
                    <a:pt x="133" y="29751"/>
                  </a:lnTo>
                  <a:lnTo>
                    <a:pt x="89" y="31024"/>
                  </a:lnTo>
                  <a:lnTo>
                    <a:pt x="133" y="31111"/>
                  </a:lnTo>
                  <a:lnTo>
                    <a:pt x="177" y="31155"/>
                  </a:lnTo>
                  <a:lnTo>
                    <a:pt x="1756" y="32691"/>
                  </a:lnTo>
                  <a:lnTo>
                    <a:pt x="3906" y="34710"/>
                  </a:lnTo>
                  <a:lnTo>
                    <a:pt x="7636" y="38045"/>
                  </a:lnTo>
                  <a:lnTo>
                    <a:pt x="9435" y="39756"/>
                  </a:lnTo>
                  <a:lnTo>
                    <a:pt x="11015" y="41336"/>
                  </a:lnTo>
                  <a:lnTo>
                    <a:pt x="11410" y="41950"/>
                  </a:lnTo>
                  <a:lnTo>
                    <a:pt x="11278" y="43003"/>
                  </a:lnTo>
                  <a:lnTo>
                    <a:pt x="11322" y="43047"/>
                  </a:lnTo>
                  <a:lnTo>
                    <a:pt x="11322" y="43135"/>
                  </a:lnTo>
                  <a:lnTo>
                    <a:pt x="11366" y="43179"/>
                  </a:lnTo>
                  <a:lnTo>
                    <a:pt x="11454" y="43179"/>
                  </a:lnTo>
                  <a:lnTo>
                    <a:pt x="11585" y="43135"/>
                  </a:lnTo>
                  <a:lnTo>
                    <a:pt x="11629" y="43047"/>
                  </a:lnTo>
                  <a:lnTo>
                    <a:pt x="11761" y="41950"/>
                  </a:lnTo>
                  <a:lnTo>
                    <a:pt x="11717" y="41818"/>
                  </a:lnTo>
                  <a:lnTo>
                    <a:pt x="11278" y="41116"/>
                  </a:lnTo>
                  <a:lnTo>
                    <a:pt x="9699" y="39536"/>
                  </a:lnTo>
                  <a:lnTo>
                    <a:pt x="7856" y="37781"/>
                  </a:lnTo>
                  <a:lnTo>
                    <a:pt x="4170" y="34446"/>
                  </a:lnTo>
                  <a:lnTo>
                    <a:pt x="1976" y="32472"/>
                  </a:lnTo>
                  <a:lnTo>
                    <a:pt x="440" y="30936"/>
                  </a:lnTo>
                  <a:lnTo>
                    <a:pt x="484" y="29751"/>
                  </a:lnTo>
                  <a:lnTo>
                    <a:pt x="528" y="27425"/>
                  </a:lnTo>
                  <a:lnTo>
                    <a:pt x="352" y="24793"/>
                  </a:lnTo>
                  <a:lnTo>
                    <a:pt x="791" y="22862"/>
                  </a:lnTo>
                  <a:lnTo>
                    <a:pt x="1230" y="20800"/>
                  </a:lnTo>
                  <a:lnTo>
                    <a:pt x="1405" y="20580"/>
                  </a:lnTo>
                  <a:lnTo>
                    <a:pt x="2546" y="20229"/>
                  </a:lnTo>
                  <a:lnTo>
                    <a:pt x="4652" y="19527"/>
                  </a:lnTo>
                  <a:lnTo>
                    <a:pt x="6890" y="18649"/>
                  </a:lnTo>
                  <a:lnTo>
                    <a:pt x="6934" y="18649"/>
                  </a:lnTo>
                  <a:lnTo>
                    <a:pt x="8382" y="17728"/>
                  </a:lnTo>
                  <a:lnTo>
                    <a:pt x="10532" y="15973"/>
                  </a:lnTo>
                  <a:lnTo>
                    <a:pt x="12375" y="14525"/>
                  </a:lnTo>
                  <a:lnTo>
                    <a:pt x="14569" y="12726"/>
                  </a:lnTo>
                  <a:lnTo>
                    <a:pt x="15535" y="12067"/>
                  </a:lnTo>
                  <a:lnTo>
                    <a:pt x="16500" y="11409"/>
                  </a:lnTo>
                  <a:lnTo>
                    <a:pt x="17465" y="10751"/>
                  </a:lnTo>
                  <a:lnTo>
                    <a:pt x="18475" y="10181"/>
                  </a:lnTo>
                  <a:lnTo>
                    <a:pt x="20537" y="8996"/>
                  </a:lnTo>
                  <a:lnTo>
                    <a:pt x="22643" y="7943"/>
                  </a:lnTo>
                  <a:lnTo>
                    <a:pt x="24793" y="6933"/>
                  </a:lnTo>
                  <a:lnTo>
                    <a:pt x="26944" y="5924"/>
                  </a:lnTo>
                  <a:lnTo>
                    <a:pt x="31288" y="4081"/>
                  </a:lnTo>
                  <a:lnTo>
                    <a:pt x="32253" y="3686"/>
                  </a:lnTo>
                  <a:lnTo>
                    <a:pt x="36685" y="1712"/>
                  </a:lnTo>
                  <a:lnTo>
                    <a:pt x="36729" y="1712"/>
                  </a:lnTo>
                  <a:lnTo>
                    <a:pt x="39011" y="351"/>
                  </a:lnTo>
                  <a:lnTo>
                    <a:pt x="39055" y="307"/>
                  </a:lnTo>
                  <a:lnTo>
                    <a:pt x="39099" y="220"/>
                  </a:lnTo>
                  <a:lnTo>
                    <a:pt x="39099" y="176"/>
                  </a:lnTo>
                  <a:lnTo>
                    <a:pt x="39099" y="88"/>
                  </a:lnTo>
                  <a:lnTo>
                    <a:pt x="39055" y="44"/>
                  </a:lnTo>
                  <a:lnTo>
                    <a:pt x="3896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08" name="Google Shape;15008;p408"/>
            <p:cNvSpPr/>
            <p:nvPr/>
          </p:nvSpPr>
          <p:spPr>
            <a:xfrm>
              <a:off x="805275" y="2264550"/>
              <a:ext cx="1002700" cy="724050"/>
            </a:xfrm>
            <a:custGeom>
              <a:avLst/>
              <a:gdLst/>
              <a:ahLst/>
              <a:cxnLst/>
              <a:rect l="l" t="t" r="r" b="b"/>
              <a:pathLst>
                <a:path w="40108" h="28962" extrusionOk="0">
                  <a:moveTo>
                    <a:pt x="39888" y="1"/>
                  </a:moveTo>
                  <a:lnTo>
                    <a:pt x="39844" y="45"/>
                  </a:lnTo>
                  <a:lnTo>
                    <a:pt x="36992" y="1624"/>
                  </a:lnTo>
                  <a:lnTo>
                    <a:pt x="34403" y="2721"/>
                  </a:lnTo>
                  <a:lnTo>
                    <a:pt x="31375" y="3950"/>
                  </a:lnTo>
                  <a:lnTo>
                    <a:pt x="27864" y="5442"/>
                  </a:lnTo>
                  <a:lnTo>
                    <a:pt x="25232" y="6670"/>
                  </a:lnTo>
                  <a:lnTo>
                    <a:pt x="21940" y="8206"/>
                  </a:lnTo>
                  <a:lnTo>
                    <a:pt x="19483" y="9610"/>
                  </a:lnTo>
                  <a:lnTo>
                    <a:pt x="15315" y="12331"/>
                  </a:lnTo>
                  <a:lnTo>
                    <a:pt x="15271" y="12331"/>
                  </a:lnTo>
                  <a:lnTo>
                    <a:pt x="13208" y="13999"/>
                  </a:lnTo>
                  <a:lnTo>
                    <a:pt x="11497" y="15359"/>
                  </a:lnTo>
                  <a:lnTo>
                    <a:pt x="8513" y="17553"/>
                  </a:lnTo>
                  <a:lnTo>
                    <a:pt x="6758" y="18387"/>
                  </a:lnTo>
                  <a:lnTo>
                    <a:pt x="4520" y="19176"/>
                  </a:lnTo>
                  <a:lnTo>
                    <a:pt x="2063" y="19878"/>
                  </a:lnTo>
                  <a:lnTo>
                    <a:pt x="1053" y="20317"/>
                  </a:lnTo>
                  <a:lnTo>
                    <a:pt x="966" y="20361"/>
                  </a:lnTo>
                  <a:lnTo>
                    <a:pt x="922" y="20405"/>
                  </a:lnTo>
                  <a:lnTo>
                    <a:pt x="483" y="22072"/>
                  </a:lnTo>
                  <a:lnTo>
                    <a:pt x="44" y="23126"/>
                  </a:lnTo>
                  <a:lnTo>
                    <a:pt x="44" y="23169"/>
                  </a:lnTo>
                  <a:lnTo>
                    <a:pt x="0" y="25627"/>
                  </a:lnTo>
                  <a:lnTo>
                    <a:pt x="44" y="27909"/>
                  </a:lnTo>
                  <a:lnTo>
                    <a:pt x="44" y="27952"/>
                  </a:lnTo>
                  <a:lnTo>
                    <a:pt x="307" y="28830"/>
                  </a:lnTo>
                  <a:lnTo>
                    <a:pt x="395" y="28918"/>
                  </a:lnTo>
                  <a:lnTo>
                    <a:pt x="483" y="28962"/>
                  </a:lnTo>
                  <a:lnTo>
                    <a:pt x="527" y="28918"/>
                  </a:lnTo>
                  <a:lnTo>
                    <a:pt x="615" y="28918"/>
                  </a:lnTo>
                  <a:lnTo>
                    <a:pt x="658" y="28830"/>
                  </a:lnTo>
                  <a:lnTo>
                    <a:pt x="658" y="28786"/>
                  </a:lnTo>
                  <a:lnTo>
                    <a:pt x="658" y="28698"/>
                  </a:lnTo>
                  <a:lnTo>
                    <a:pt x="395" y="27909"/>
                  </a:lnTo>
                  <a:lnTo>
                    <a:pt x="351" y="25627"/>
                  </a:lnTo>
                  <a:lnTo>
                    <a:pt x="395" y="23213"/>
                  </a:lnTo>
                  <a:lnTo>
                    <a:pt x="834" y="22204"/>
                  </a:lnTo>
                  <a:lnTo>
                    <a:pt x="834" y="22160"/>
                  </a:lnTo>
                  <a:lnTo>
                    <a:pt x="1229" y="20581"/>
                  </a:lnTo>
                  <a:lnTo>
                    <a:pt x="2194" y="20186"/>
                  </a:lnTo>
                  <a:lnTo>
                    <a:pt x="4608" y="19527"/>
                  </a:lnTo>
                  <a:lnTo>
                    <a:pt x="6889" y="18694"/>
                  </a:lnTo>
                  <a:lnTo>
                    <a:pt x="8689" y="17860"/>
                  </a:lnTo>
                  <a:lnTo>
                    <a:pt x="8732" y="17860"/>
                  </a:lnTo>
                  <a:lnTo>
                    <a:pt x="11716" y="15622"/>
                  </a:lnTo>
                  <a:lnTo>
                    <a:pt x="13428" y="14262"/>
                  </a:lnTo>
                  <a:lnTo>
                    <a:pt x="15490" y="12594"/>
                  </a:lnTo>
                  <a:lnTo>
                    <a:pt x="19659" y="9918"/>
                  </a:lnTo>
                  <a:lnTo>
                    <a:pt x="22072" y="8513"/>
                  </a:lnTo>
                  <a:lnTo>
                    <a:pt x="25407" y="6978"/>
                  </a:lnTo>
                  <a:lnTo>
                    <a:pt x="28040" y="5793"/>
                  </a:lnTo>
                  <a:lnTo>
                    <a:pt x="31506" y="4257"/>
                  </a:lnTo>
                  <a:lnTo>
                    <a:pt x="34534" y="3028"/>
                  </a:lnTo>
                  <a:lnTo>
                    <a:pt x="37167" y="1931"/>
                  </a:lnTo>
                  <a:lnTo>
                    <a:pt x="40019" y="352"/>
                  </a:lnTo>
                  <a:lnTo>
                    <a:pt x="40063" y="308"/>
                  </a:lnTo>
                  <a:lnTo>
                    <a:pt x="40063" y="264"/>
                  </a:lnTo>
                  <a:lnTo>
                    <a:pt x="40107" y="176"/>
                  </a:lnTo>
                  <a:lnTo>
                    <a:pt x="40063" y="88"/>
                  </a:lnTo>
                  <a:lnTo>
                    <a:pt x="40019" y="45"/>
                  </a:lnTo>
                  <a:lnTo>
                    <a:pt x="39975" y="45"/>
                  </a:lnTo>
                  <a:lnTo>
                    <a:pt x="3988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09" name="Google Shape;15009;p408"/>
            <p:cNvSpPr/>
            <p:nvPr/>
          </p:nvSpPr>
          <p:spPr>
            <a:xfrm>
              <a:off x="814050" y="2243700"/>
              <a:ext cx="969775" cy="499175"/>
            </a:xfrm>
            <a:custGeom>
              <a:avLst/>
              <a:gdLst/>
              <a:ahLst/>
              <a:cxnLst/>
              <a:rect l="l" t="t" r="r" b="b"/>
              <a:pathLst>
                <a:path w="38791" h="19967" extrusionOk="0">
                  <a:moveTo>
                    <a:pt x="38527" y="1"/>
                  </a:moveTo>
                  <a:lnTo>
                    <a:pt x="37562" y="571"/>
                  </a:lnTo>
                  <a:lnTo>
                    <a:pt x="32911" y="2590"/>
                  </a:lnTo>
                  <a:lnTo>
                    <a:pt x="29049" y="4170"/>
                  </a:lnTo>
                  <a:lnTo>
                    <a:pt x="23432" y="6715"/>
                  </a:lnTo>
                  <a:lnTo>
                    <a:pt x="21063" y="7812"/>
                  </a:lnTo>
                  <a:lnTo>
                    <a:pt x="18781" y="9084"/>
                  </a:lnTo>
                  <a:lnTo>
                    <a:pt x="16368" y="10532"/>
                  </a:lnTo>
                  <a:lnTo>
                    <a:pt x="14656" y="11629"/>
                  </a:lnTo>
                  <a:lnTo>
                    <a:pt x="12067" y="13692"/>
                  </a:lnTo>
                  <a:lnTo>
                    <a:pt x="10400" y="14964"/>
                  </a:lnTo>
                  <a:lnTo>
                    <a:pt x="7328" y="17114"/>
                  </a:lnTo>
                  <a:lnTo>
                    <a:pt x="5310" y="18036"/>
                  </a:lnTo>
                  <a:lnTo>
                    <a:pt x="2896" y="18913"/>
                  </a:lnTo>
                  <a:lnTo>
                    <a:pt x="132" y="19615"/>
                  </a:lnTo>
                  <a:lnTo>
                    <a:pt x="44" y="19659"/>
                  </a:lnTo>
                  <a:lnTo>
                    <a:pt x="0" y="19703"/>
                  </a:lnTo>
                  <a:lnTo>
                    <a:pt x="0" y="19791"/>
                  </a:lnTo>
                  <a:lnTo>
                    <a:pt x="0" y="19835"/>
                  </a:lnTo>
                  <a:lnTo>
                    <a:pt x="88" y="19923"/>
                  </a:lnTo>
                  <a:lnTo>
                    <a:pt x="176" y="19967"/>
                  </a:lnTo>
                  <a:lnTo>
                    <a:pt x="220" y="19967"/>
                  </a:lnTo>
                  <a:lnTo>
                    <a:pt x="3028" y="19221"/>
                  </a:lnTo>
                  <a:lnTo>
                    <a:pt x="5441" y="18387"/>
                  </a:lnTo>
                  <a:lnTo>
                    <a:pt x="7460" y="17421"/>
                  </a:lnTo>
                  <a:lnTo>
                    <a:pt x="7504" y="17421"/>
                  </a:lnTo>
                  <a:lnTo>
                    <a:pt x="10619" y="15227"/>
                  </a:lnTo>
                  <a:lnTo>
                    <a:pt x="14832" y="11936"/>
                  </a:lnTo>
                  <a:lnTo>
                    <a:pt x="16543" y="10796"/>
                  </a:lnTo>
                  <a:lnTo>
                    <a:pt x="18957" y="9391"/>
                  </a:lnTo>
                  <a:lnTo>
                    <a:pt x="21238" y="8163"/>
                  </a:lnTo>
                  <a:lnTo>
                    <a:pt x="23564" y="7022"/>
                  </a:lnTo>
                  <a:lnTo>
                    <a:pt x="29181" y="4521"/>
                  </a:lnTo>
                  <a:lnTo>
                    <a:pt x="33042" y="2897"/>
                  </a:lnTo>
                  <a:lnTo>
                    <a:pt x="37738" y="922"/>
                  </a:lnTo>
                  <a:lnTo>
                    <a:pt x="37738" y="879"/>
                  </a:lnTo>
                  <a:lnTo>
                    <a:pt x="38703" y="308"/>
                  </a:lnTo>
                  <a:lnTo>
                    <a:pt x="38747" y="264"/>
                  </a:lnTo>
                  <a:lnTo>
                    <a:pt x="38791" y="220"/>
                  </a:lnTo>
                  <a:lnTo>
                    <a:pt x="38791" y="133"/>
                  </a:lnTo>
                  <a:lnTo>
                    <a:pt x="38747" y="89"/>
                  </a:lnTo>
                  <a:lnTo>
                    <a:pt x="3870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10" name="Google Shape;15010;p408"/>
            <p:cNvSpPr/>
            <p:nvPr/>
          </p:nvSpPr>
          <p:spPr>
            <a:xfrm>
              <a:off x="993950" y="2188850"/>
              <a:ext cx="823875" cy="448700"/>
            </a:xfrm>
            <a:custGeom>
              <a:avLst/>
              <a:gdLst/>
              <a:ahLst/>
              <a:cxnLst/>
              <a:rect l="l" t="t" r="r" b="b"/>
              <a:pathLst>
                <a:path w="32955" h="17948" extrusionOk="0">
                  <a:moveTo>
                    <a:pt x="32736" y="1"/>
                  </a:moveTo>
                  <a:lnTo>
                    <a:pt x="32692" y="45"/>
                  </a:lnTo>
                  <a:lnTo>
                    <a:pt x="30366" y="1361"/>
                  </a:lnTo>
                  <a:lnTo>
                    <a:pt x="27689" y="2590"/>
                  </a:lnTo>
                  <a:lnTo>
                    <a:pt x="23828" y="4170"/>
                  </a:lnTo>
                  <a:lnTo>
                    <a:pt x="21722" y="5003"/>
                  </a:lnTo>
                  <a:lnTo>
                    <a:pt x="18650" y="6364"/>
                  </a:lnTo>
                  <a:lnTo>
                    <a:pt x="16763" y="7241"/>
                  </a:lnTo>
                  <a:lnTo>
                    <a:pt x="12551" y="9216"/>
                  </a:lnTo>
                  <a:lnTo>
                    <a:pt x="10356" y="10444"/>
                  </a:lnTo>
                  <a:lnTo>
                    <a:pt x="8206" y="11717"/>
                  </a:lnTo>
                  <a:lnTo>
                    <a:pt x="6451" y="12858"/>
                  </a:lnTo>
                  <a:lnTo>
                    <a:pt x="4038" y="14701"/>
                  </a:lnTo>
                  <a:lnTo>
                    <a:pt x="88" y="17641"/>
                  </a:lnTo>
                  <a:lnTo>
                    <a:pt x="45" y="17685"/>
                  </a:lnTo>
                  <a:lnTo>
                    <a:pt x="1" y="17729"/>
                  </a:lnTo>
                  <a:lnTo>
                    <a:pt x="1" y="17816"/>
                  </a:lnTo>
                  <a:lnTo>
                    <a:pt x="45" y="17860"/>
                  </a:lnTo>
                  <a:lnTo>
                    <a:pt x="88" y="17904"/>
                  </a:lnTo>
                  <a:lnTo>
                    <a:pt x="176" y="17948"/>
                  </a:lnTo>
                  <a:lnTo>
                    <a:pt x="308" y="17904"/>
                  </a:lnTo>
                  <a:lnTo>
                    <a:pt x="4257" y="14964"/>
                  </a:lnTo>
                  <a:lnTo>
                    <a:pt x="6671" y="13121"/>
                  </a:lnTo>
                  <a:lnTo>
                    <a:pt x="8382" y="12024"/>
                  </a:lnTo>
                  <a:lnTo>
                    <a:pt x="10532" y="10752"/>
                  </a:lnTo>
                  <a:lnTo>
                    <a:pt x="12682" y="9523"/>
                  </a:lnTo>
                  <a:lnTo>
                    <a:pt x="16939" y="7548"/>
                  </a:lnTo>
                  <a:lnTo>
                    <a:pt x="18782" y="6671"/>
                  </a:lnTo>
                  <a:lnTo>
                    <a:pt x="21853" y="5354"/>
                  </a:lnTo>
                  <a:lnTo>
                    <a:pt x="27821" y="2897"/>
                  </a:lnTo>
                  <a:lnTo>
                    <a:pt x="30542" y="1668"/>
                  </a:lnTo>
                  <a:lnTo>
                    <a:pt x="32867" y="352"/>
                  </a:lnTo>
                  <a:lnTo>
                    <a:pt x="32911" y="308"/>
                  </a:lnTo>
                  <a:lnTo>
                    <a:pt x="32955" y="220"/>
                  </a:lnTo>
                  <a:lnTo>
                    <a:pt x="32955" y="176"/>
                  </a:lnTo>
                  <a:lnTo>
                    <a:pt x="32911" y="89"/>
                  </a:lnTo>
                  <a:lnTo>
                    <a:pt x="32867" y="45"/>
                  </a:lnTo>
                  <a:lnTo>
                    <a:pt x="3282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11" name="Google Shape;15011;p408"/>
            <p:cNvSpPr/>
            <p:nvPr/>
          </p:nvSpPr>
          <p:spPr>
            <a:xfrm>
              <a:off x="1017000" y="2199825"/>
              <a:ext cx="718550" cy="375200"/>
            </a:xfrm>
            <a:custGeom>
              <a:avLst/>
              <a:gdLst/>
              <a:ahLst/>
              <a:cxnLst/>
              <a:rect l="l" t="t" r="r" b="b"/>
              <a:pathLst>
                <a:path w="28742" h="15008" extrusionOk="0">
                  <a:moveTo>
                    <a:pt x="28566" y="1"/>
                  </a:moveTo>
                  <a:lnTo>
                    <a:pt x="28479" y="45"/>
                  </a:lnTo>
                  <a:lnTo>
                    <a:pt x="26065" y="1054"/>
                  </a:lnTo>
                  <a:lnTo>
                    <a:pt x="24266" y="1756"/>
                  </a:lnTo>
                  <a:lnTo>
                    <a:pt x="21414" y="2941"/>
                  </a:lnTo>
                  <a:lnTo>
                    <a:pt x="18562" y="4126"/>
                  </a:lnTo>
                  <a:lnTo>
                    <a:pt x="15709" y="5354"/>
                  </a:lnTo>
                  <a:lnTo>
                    <a:pt x="12901" y="6671"/>
                  </a:lnTo>
                  <a:lnTo>
                    <a:pt x="11497" y="7373"/>
                  </a:lnTo>
                  <a:lnTo>
                    <a:pt x="10093" y="8075"/>
                  </a:lnTo>
                  <a:lnTo>
                    <a:pt x="8732" y="8821"/>
                  </a:lnTo>
                  <a:lnTo>
                    <a:pt x="7416" y="9611"/>
                  </a:lnTo>
                  <a:lnTo>
                    <a:pt x="6100" y="10444"/>
                  </a:lnTo>
                  <a:lnTo>
                    <a:pt x="4783" y="11278"/>
                  </a:lnTo>
                  <a:lnTo>
                    <a:pt x="3511" y="12156"/>
                  </a:lnTo>
                  <a:lnTo>
                    <a:pt x="2282" y="13077"/>
                  </a:lnTo>
                  <a:lnTo>
                    <a:pt x="44" y="14701"/>
                  </a:lnTo>
                  <a:lnTo>
                    <a:pt x="0" y="14745"/>
                  </a:lnTo>
                  <a:lnTo>
                    <a:pt x="0" y="14832"/>
                  </a:lnTo>
                  <a:lnTo>
                    <a:pt x="0" y="14876"/>
                  </a:lnTo>
                  <a:lnTo>
                    <a:pt x="0" y="14964"/>
                  </a:lnTo>
                  <a:lnTo>
                    <a:pt x="88" y="15008"/>
                  </a:lnTo>
                  <a:lnTo>
                    <a:pt x="263" y="15008"/>
                  </a:lnTo>
                  <a:lnTo>
                    <a:pt x="2501" y="13384"/>
                  </a:lnTo>
                  <a:lnTo>
                    <a:pt x="3730" y="12463"/>
                  </a:lnTo>
                  <a:lnTo>
                    <a:pt x="5003" y="11585"/>
                  </a:lnTo>
                  <a:lnTo>
                    <a:pt x="6275" y="10708"/>
                  </a:lnTo>
                  <a:lnTo>
                    <a:pt x="7592" y="9918"/>
                  </a:lnTo>
                  <a:lnTo>
                    <a:pt x="8952" y="9128"/>
                  </a:lnTo>
                  <a:lnTo>
                    <a:pt x="10268" y="8382"/>
                  </a:lnTo>
                  <a:lnTo>
                    <a:pt x="11672" y="7680"/>
                  </a:lnTo>
                  <a:lnTo>
                    <a:pt x="13033" y="6978"/>
                  </a:lnTo>
                  <a:lnTo>
                    <a:pt x="15885" y="5661"/>
                  </a:lnTo>
                  <a:lnTo>
                    <a:pt x="18693" y="4433"/>
                  </a:lnTo>
                  <a:lnTo>
                    <a:pt x="21546" y="3248"/>
                  </a:lnTo>
                  <a:lnTo>
                    <a:pt x="24398" y="2107"/>
                  </a:lnTo>
                  <a:lnTo>
                    <a:pt x="26197" y="1361"/>
                  </a:lnTo>
                  <a:lnTo>
                    <a:pt x="28610" y="352"/>
                  </a:lnTo>
                  <a:lnTo>
                    <a:pt x="28698" y="308"/>
                  </a:lnTo>
                  <a:lnTo>
                    <a:pt x="28698" y="264"/>
                  </a:lnTo>
                  <a:lnTo>
                    <a:pt x="28742" y="176"/>
                  </a:lnTo>
                  <a:lnTo>
                    <a:pt x="28698" y="132"/>
                  </a:lnTo>
                  <a:lnTo>
                    <a:pt x="28698" y="45"/>
                  </a:lnTo>
                  <a:lnTo>
                    <a:pt x="28610" y="45"/>
                  </a:lnTo>
                  <a:lnTo>
                    <a:pt x="2856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12" name="Google Shape;15012;p408"/>
            <p:cNvSpPr/>
            <p:nvPr/>
          </p:nvSpPr>
          <p:spPr>
            <a:xfrm>
              <a:off x="1051000" y="2176800"/>
              <a:ext cx="657125" cy="330225"/>
            </a:xfrm>
            <a:custGeom>
              <a:avLst/>
              <a:gdLst/>
              <a:ahLst/>
              <a:cxnLst/>
              <a:rect l="l" t="t" r="r" b="b"/>
              <a:pathLst>
                <a:path w="26285" h="13209" extrusionOk="0">
                  <a:moveTo>
                    <a:pt x="26022" y="0"/>
                  </a:moveTo>
                  <a:lnTo>
                    <a:pt x="21721" y="1712"/>
                  </a:lnTo>
                  <a:lnTo>
                    <a:pt x="19176" y="2765"/>
                  </a:lnTo>
                  <a:lnTo>
                    <a:pt x="16631" y="3862"/>
                  </a:lnTo>
                  <a:lnTo>
                    <a:pt x="14130" y="4959"/>
                  </a:lnTo>
                  <a:lnTo>
                    <a:pt x="11673" y="6100"/>
                  </a:lnTo>
                  <a:lnTo>
                    <a:pt x="9215" y="7284"/>
                  </a:lnTo>
                  <a:lnTo>
                    <a:pt x="6846" y="8557"/>
                  </a:lnTo>
                  <a:lnTo>
                    <a:pt x="4476" y="9917"/>
                  </a:lnTo>
                  <a:lnTo>
                    <a:pt x="3292" y="10619"/>
                  </a:lnTo>
                  <a:lnTo>
                    <a:pt x="2151" y="11321"/>
                  </a:lnTo>
                  <a:lnTo>
                    <a:pt x="88" y="12857"/>
                  </a:lnTo>
                  <a:lnTo>
                    <a:pt x="44" y="12945"/>
                  </a:lnTo>
                  <a:lnTo>
                    <a:pt x="0" y="12989"/>
                  </a:lnTo>
                  <a:lnTo>
                    <a:pt x="44" y="13077"/>
                  </a:lnTo>
                  <a:lnTo>
                    <a:pt x="44" y="13120"/>
                  </a:lnTo>
                  <a:lnTo>
                    <a:pt x="132" y="13164"/>
                  </a:lnTo>
                  <a:lnTo>
                    <a:pt x="176" y="13208"/>
                  </a:lnTo>
                  <a:lnTo>
                    <a:pt x="308" y="13164"/>
                  </a:lnTo>
                  <a:lnTo>
                    <a:pt x="2370" y="11629"/>
                  </a:lnTo>
                  <a:lnTo>
                    <a:pt x="3511" y="10883"/>
                  </a:lnTo>
                  <a:lnTo>
                    <a:pt x="4652" y="10180"/>
                  </a:lnTo>
                  <a:lnTo>
                    <a:pt x="7021" y="8864"/>
                  </a:lnTo>
                  <a:lnTo>
                    <a:pt x="9391" y="7592"/>
                  </a:lnTo>
                  <a:lnTo>
                    <a:pt x="11848" y="6407"/>
                  </a:lnTo>
                  <a:lnTo>
                    <a:pt x="14306" y="5266"/>
                  </a:lnTo>
                  <a:lnTo>
                    <a:pt x="16807" y="4169"/>
                  </a:lnTo>
                  <a:lnTo>
                    <a:pt x="19308" y="3116"/>
                  </a:lnTo>
                  <a:lnTo>
                    <a:pt x="21853" y="2063"/>
                  </a:lnTo>
                  <a:lnTo>
                    <a:pt x="26153" y="307"/>
                  </a:lnTo>
                  <a:lnTo>
                    <a:pt x="26241" y="264"/>
                  </a:lnTo>
                  <a:lnTo>
                    <a:pt x="26285" y="220"/>
                  </a:lnTo>
                  <a:lnTo>
                    <a:pt x="26285" y="176"/>
                  </a:lnTo>
                  <a:lnTo>
                    <a:pt x="26285" y="88"/>
                  </a:lnTo>
                  <a:lnTo>
                    <a:pt x="26241" y="44"/>
                  </a:lnTo>
                  <a:lnTo>
                    <a:pt x="2615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13" name="Google Shape;15013;p408"/>
            <p:cNvSpPr/>
            <p:nvPr/>
          </p:nvSpPr>
          <p:spPr>
            <a:xfrm>
              <a:off x="1176050" y="2151575"/>
              <a:ext cx="504650" cy="233675"/>
            </a:xfrm>
            <a:custGeom>
              <a:avLst/>
              <a:gdLst/>
              <a:ahLst/>
              <a:cxnLst/>
              <a:rect l="l" t="t" r="r" b="b"/>
              <a:pathLst>
                <a:path w="20186" h="9347" extrusionOk="0">
                  <a:moveTo>
                    <a:pt x="19966" y="0"/>
                  </a:moveTo>
                  <a:lnTo>
                    <a:pt x="15447" y="1843"/>
                  </a:lnTo>
                  <a:lnTo>
                    <a:pt x="12814" y="2896"/>
                  </a:lnTo>
                  <a:lnTo>
                    <a:pt x="8382" y="4915"/>
                  </a:lnTo>
                  <a:lnTo>
                    <a:pt x="6364" y="5836"/>
                  </a:lnTo>
                  <a:lnTo>
                    <a:pt x="4345" y="6758"/>
                  </a:lnTo>
                  <a:lnTo>
                    <a:pt x="89" y="8995"/>
                  </a:lnTo>
                  <a:lnTo>
                    <a:pt x="45" y="9039"/>
                  </a:lnTo>
                  <a:lnTo>
                    <a:pt x="1" y="9083"/>
                  </a:lnTo>
                  <a:lnTo>
                    <a:pt x="1" y="9171"/>
                  </a:lnTo>
                  <a:lnTo>
                    <a:pt x="1" y="9215"/>
                  </a:lnTo>
                  <a:lnTo>
                    <a:pt x="89" y="9303"/>
                  </a:lnTo>
                  <a:lnTo>
                    <a:pt x="176" y="9347"/>
                  </a:lnTo>
                  <a:lnTo>
                    <a:pt x="220" y="9303"/>
                  </a:lnTo>
                  <a:lnTo>
                    <a:pt x="4521" y="7065"/>
                  </a:lnTo>
                  <a:lnTo>
                    <a:pt x="6495" y="6143"/>
                  </a:lnTo>
                  <a:lnTo>
                    <a:pt x="8514" y="5222"/>
                  </a:lnTo>
                  <a:lnTo>
                    <a:pt x="12946" y="3247"/>
                  </a:lnTo>
                  <a:lnTo>
                    <a:pt x="15578" y="2194"/>
                  </a:lnTo>
                  <a:lnTo>
                    <a:pt x="20098" y="351"/>
                  </a:lnTo>
                  <a:lnTo>
                    <a:pt x="20142" y="307"/>
                  </a:lnTo>
                  <a:lnTo>
                    <a:pt x="20186" y="263"/>
                  </a:lnTo>
                  <a:lnTo>
                    <a:pt x="20186" y="176"/>
                  </a:lnTo>
                  <a:lnTo>
                    <a:pt x="20186" y="132"/>
                  </a:lnTo>
                  <a:lnTo>
                    <a:pt x="20142" y="44"/>
                  </a:lnTo>
                  <a:lnTo>
                    <a:pt x="2009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14" name="Google Shape;15014;p408"/>
            <p:cNvSpPr/>
            <p:nvPr/>
          </p:nvSpPr>
          <p:spPr>
            <a:xfrm>
              <a:off x="1145350" y="2127425"/>
              <a:ext cx="509025" cy="235875"/>
            </a:xfrm>
            <a:custGeom>
              <a:avLst/>
              <a:gdLst/>
              <a:ahLst/>
              <a:cxnLst/>
              <a:rect l="l" t="t" r="r" b="b"/>
              <a:pathLst>
                <a:path w="20361" h="9435" extrusionOk="0">
                  <a:moveTo>
                    <a:pt x="20097" y="1"/>
                  </a:moveTo>
                  <a:lnTo>
                    <a:pt x="18035" y="878"/>
                  </a:lnTo>
                  <a:lnTo>
                    <a:pt x="16192" y="1624"/>
                  </a:lnTo>
                  <a:lnTo>
                    <a:pt x="14261" y="2370"/>
                  </a:lnTo>
                  <a:lnTo>
                    <a:pt x="12287" y="3204"/>
                  </a:lnTo>
                  <a:lnTo>
                    <a:pt x="10312" y="4082"/>
                  </a:lnTo>
                  <a:lnTo>
                    <a:pt x="8250" y="5003"/>
                  </a:lnTo>
                  <a:lnTo>
                    <a:pt x="6143" y="6012"/>
                  </a:lnTo>
                  <a:lnTo>
                    <a:pt x="3993" y="7065"/>
                  </a:lnTo>
                  <a:lnTo>
                    <a:pt x="1799" y="8162"/>
                  </a:lnTo>
                  <a:lnTo>
                    <a:pt x="88" y="9084"/>
                  </a:lnTo>
                  <a:lnTo>
                    <a:pt x="44" y="9128"/>
                  </a:lnTo>
                  <a:lnTo>
                    <a:pt x="0" y="9216"/>
                  </a:lnTo>
                  <a:lnTo>
                    <a:pt x="0" y="9259"/>
                  </a:lnTo>
                  <a:lnTo>
                    <a:pt x="0" y="9347"/>
                  </a:lnTo>
                  <a:lnTo>
                    <a:pt x="88" y="9391"/>
                  </a:lnTo>
                  <a:lnTo>
                    <a:pt x="176" y="9435"/>
                  </a:lnTo>
                  <a:lnTo>
                    <a:pt x="263" y="9391"/>
                  </a:lnTo>
                  <a:lnTo>
                    <a:pt x="1975" y="8470"/>
                  </a:lnTo>
                  <a:lnTo>
                    <a:pt x="4125" y="7373"/>
                  </a:lnTo>
                  <a:lnTo>
                    <a:pt x="6275" y="6319"/>
                  </a:lnTo>
                  <a:lnTo>
                    <a:pt x="8381" y="5354"/>
                  </a:lnTo>
                  <a:lnTo>
                    <a:pt x="10444" y="4389"/>
                  </a:lnTo>
                  <a:lnTo>
                    <a:pt x="12462" y="3511"/>
                  </a:lnTo>
                  <a:lnTo>
                    <a:pt x="14393" y="2677"/>
                  </a:lnTo>
                  <a:lnTo>
                    <a:pt x="16324" y="1931"/>
                  </a:lnTo>
                  <a:lnTo>
                    <a:pt x="18167" y="1229"/>
                  </a:lnTo>
                  <a:lnTo>
                    <a:pt x="20273" y="308"/>
                  </a:lnTo>
                  <a:lnTo>
                    <a:pt x="20317" y="264"/>
                  </a:lnTo>
                  <a:lnTo>
                    <a:pt x="20361" y="220"/>
                  </a:lnTo>
                  <a:lnTo>
                    <a:pt x="20361" y="176"/>
                  </a:lnTo>
                  <a:lnTo>
                    <a:pt x="20361" y="88"/>
                  </a:lnTo>
                  <a:lnTo>
                    <a:pt x="20317" y="45"/>
                  </a:lnTo>
                  <a:lnTo>
                    <a:pt x="2022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15" name="Google Shape;15015;p408"/>
            <p:cNvSpPr/>
            <p:nvPr/>
          </p:nvSpPr>
          <p:spPr>
            <a:xfrm>
              <a:off x="1190325" y="2262350"/>
              <a:ext cx="66950" cy="38425"/>
            </a:xfrm>
            <a:custGeom>
              <a:avLst/>
              <a:gdLst/>
              <a:ahLst/>
              <a:cxnLst/>
              <a:rect l="l" t="t" r="r" b="b"/>
              <a:pathLst>
                <a:path w="2678" h="1537" extrusionOk="0">
                  <a:moveTo>
                    <a:pt x="2414" y="1"/>
                  </a:moveTo>
                  <a:lnTo>
                    <a:pt x="88" y="1186"/>
                  </a:lnTo>
                  <a:lnTo>
                    <a:pt x="0" y="1230"/>
                  </a:lnTo>
                  <a:lnTo>
                    <a:pt x="0" y="1317"/>
                  </a:lnTo>
                  <a:lnTo>
                    <a:pt x="0" y="1361"/>
                  </a:lnTo>
                  <a:lnTo>
                    <a:pt x="0" y="1449"/>
                  </a:lnTo>
                  <a:lnTo>
                    <a:pt x="44" y="1493"/>
                  </a:lnTo>
                  <a:lnTo>
                    <a:pt x="176" y="1537"/>
                  </a:lnTo>
                  <a:lnTo>
                    <a:pt x="220" y="1537"/>
                  </a:lnTo>
                  <a:lnTo>
                    <a:pt x="2589" y="352"/>
                  </a:lnTo>
                  <a:lnTo>
                    <a:pt x="2633" y="308"/>
                  </a:lnTo>
                  <a:lnTo>
                    <a:pt x="2677" y="220"/>
                  </a:lnTo>
                  <a:lnTo>
                    <a:pt x="2677" y="176"/>
                  </a:lnTo>
                  <a:lnTo>
                    <a:pt x="2677" y="89"/>
                  </a:lnTo>
                  <a:lnTo>
                    <a:pt x="2633" y="45"/>
                  </a:lnTo>
                  <a:lnTo>
                    <a:pt x="254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16" name="Google Shape;15016;p408"/>
            <p:cNvSpPr/>
            <p:nvPr/>
          </p:nvSpPr>
          <p:spPr>
            <a:xfrm>
              <a:off x="916075" y="2376450"/>
              <a:ext cx="69125" cy="47200"/>
            </a:xfrm>
            <a:custGeom>
              <a:avLst/>
              <a:gdLst/>
              <a:ahLst/>
              <a:cxnLst/>
              <a:rect l="l" t="t" r="r" b="b"/>
              <a:pathLst>
                <a:path w="2765" h="1888" extrusionOk="0">
                  <a:moveTo>
                    <a:pt x="2501" y="0"/>
                  </a:moveTo>
                  <a:lnTo>
                    <a:pt x="44" y="1580"/>
                  </a:lnTo>
                  <a:lnTo>
                    <a:pt x="0" y="1624"/>
                  </a:lnTo>
                  <a:lnTo>
                    <a:pt x="0" y="1712"/>
                  </a:lnTo>
                  <a:lnTo>
                    <a:pt x="0" y="1756"/>
                  </a:lnTo>
                  <a:lnTo>
                    <a:pt x="0" y="1843"/>
                  </a:lnTo>
                  <a:lnTo>
                    <a:pt x="88" y="1887"/>
                  </a:lnTo>
                  <a:lnTo>
                    <a:pt x="263" y="1887"/>
                  </a:lnTo>
                  <a:lnTo>
                    <a:pt x="2677" y="308"/>
                  </a:lnTo>
                  <a:lnTo>
                    <a:pt x="2721" y="264"/>
                  </a:lnTo>
                  <a:lnTo>
                    <a:pt x="2765" y="220"/>
                  </a:lnTo>
                  <a:lnTo>
                    <a:pt x="2765" y="132"/>
                  </a:lnTo>
                  <a:lnTo>
                    <a:pt x="2721" y="88"/>
                  </a:lnTo>
                  <a:lnTo>
                    <a:pt x="267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17" name="Google Shape;15017;p408"/>
            <p:cNvSpPr/>
            <p:nvPr/>
          </p:nvSpPr>
          <p:spPr>
            <a:xfrm>
              <a:off x="1008225" y="2288700"/>
              <a:ext cx="72425" cy="46100"/>
            </a:xfrm>
            <a:custGeom>
              <a:avLst/>
              <a:gdLst/>
              <a:ahLst/>
              <a:cxnLst/>
              <a:rect l="l" t="t" r="r" b="b"/>
              <a:pathLst>
                <a:path w="2897" h="1844" extrusionOk="0">
                  <a:moveTo>
                    <a:pt x="2633" y="0"/>
                  </a:moveTo>
                  <a:lnTo>
                    <a:pt x="88" y="1492"/>
                  </a:lnTo>
                  <a:lnTo>
                    <a:pt x="44" y="1536"/>
                  </a:lnTo>
                  <a:lnTo>
                    <a:pt x="0" y="1624"/>
                  </a:lnTo>
                  <a:lnTo>
                    <a:pt x="0" y="1668"/>
                  </a:lnTo>
                  <a:lnTo>
                    <a:pt x="0" y="1755"/>
                  </a:lnTo>
                  <a:lnTo>
                    <a:pt x="88" y="1799"/>
                  </a:lnTo>
                  <a:lnTo>
                    <a:pt x="176" y="1843"/>
                  </a:lnTo>
                  <a:lnTo>
                    <a:pt x="263" y="1799"/>
                  </a:lnTo>
                  <a:lnTo>
                    <a:pt x="2808" y="307"/>
                  </a:lnTo>
                  <a:lnTo>
                    <a:pt x="2852" y="263"/>
                  </a:lnTo>
                  <a:lnTo>
                    <a:pt x="2896" y="219"/>
                  </a:lnTo>
                  <a:lnTo>
                    <a:pt x="2896" y="132"/>
                  </a:lnTo>
                  <a:lnTo>
                    <a:pt x="2852" y="88"/>
                  </a:lnTo>
                  <a:lnTo>
                    <a:pt x="2808" y="44"/>
                  </a:lnTo>
                  <a:lnTo>
                    <a:pt x="276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18" name="Google Shape;15018;p408"/>
            <p:cNvSpPr/>
            <p:nvPr/>
          </p:nvSpPr>
          <p:spPr>
            <a:xfrm>
              <a:off x="1671900" y="2078075"/>
              <a:ext cx="158000" cy="82300"/>
            </a:xfrm>
            <a:custGeom>
              <a:avLst/>
              <a:gdLst/>
              <a:ahLst/>
              <a:cxnLst/>
              <a:rect l="l" t="t" r="r" b="b"/>
              <a:pathLst>
                <a:path w="6320" h="3292" extrusionOk="0">
                  <a:moveTo>
                    <a:pt x="6056" y="0"/>
                  </a:moveTo>
                  <a:lnTo>
                    <a:pt x="3336" y="1448"/>
                  </a:lnTo>
                  <a:lnTo>
                    <a:pt x="132" y="2940"/>
                  </a:lnTo>
                  <a:lnTo>
                    <a:pt x="45" y="2984"/>
                  </a:lnTo>
                  <a:lnTo>
                    <a:pt x="45" y="3072"/>
                  </a:lnTo>
                  <a:lnTo>
                    <a:pt x="1" y="3116"/>
                  </a:lnTo>
                  <a:lnTo>
                    <a:pt x="45" y="3203"/>
                  </a:lnTo>
                  <a:lnTo>
                    <a:pt x="89" y="3247"/>
                  </a:lnTo>
                  <a:lnTo>
                    <a:pt x="176" y="3291"/>
                  </a:lnTo>
                  <a:lnTo>
                    <a:pt x="264" y="3291"/>
                  </a:lnTo>
                  <a:lnTo>
                    <a:pt x="3467" y="1799"/>
                  </a:lnTo>
                  <a:lnTo>
                    <a:pt x="6232" y="351"/>
                  </a:lnTo>
                  <a:lnTo>
                    <a:pt x="6276" y="263"/>
                  </a:lnTo>
                  <a:lnTo>
                    <a:pt x="6320" y="219"/>
                  </a:lnTo>
                  <a:lnTo>
                    <a:pt x="6320" y="176"/>
                  </a:lnTo>
                  <a:lnTo>
                    <a:pt x="6276" y="88"/>
                  </a:lnTo>
                  <a:lnTo>
                    <a:pt x="6232" y="44"/>
                  </a:lnTo>
                  <a:lnTo>
                    <a:pt x="618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19" name="Google Shape;15019;p408"/>
            <p:cNvSpPr/>
            <p:nvPr/>
          </p:nvSpPr>
          <p:spPr>
            <a:xfrm>
              <a:off x="1645575" y="2080250"/>
              <a:ext cx="110825" cy="55975"/>
            </a:xfrm>
            <a:custGeom>
              <a:avLst/>
              <a:gdLst/>
              <a:ahLst/>
              <a:cxnLst/>
              <a:rect l="l" t="t" r="r" b="b"/>
              <a:pathLst>
                <a:path w="4433" h="2239" extrusionOk="0">
                  <a:moveTo>
                    <a:pt x="4169" y="1"/>
                  </a:moveTo>
                  <a:lnTo>
                    <a:pt x="2107" y="1010"/>
                  </a:lnTo>
                  <a:lnTo>
                    <a:pt x="88" y="1888"/>
                  </a:lnTo>
                  <a:lnTo>
                    <a:pt x="45" y="1932"/>
                  </a:lnTo>
                  <a:lnTo>
                    <a:pt x="1" y="1975"/>
                  </a:lnTo>
                  <a:lnTo>
                    <a:pt x="1" y="2063"/>
                  </a:lnTo>
                  <a:lnTo>
                    <a:pt x="1" y="2107"/>
                  </a:lnTo>
                  <a:lnTo>
                    <a:pt x="88" y="2195"/>
                  </a:lnTo>
                  <a:lnTo>
                    <a:pt x="176" y="2239"/>
                  </a:lnTo>
                  <a:lnTo>
                    <a:pt x="264" y="2195"/>
                  </a:lnTo>
                  <a:lnTo>
                    <a:pt x="2239" y="1317"/>
                  </a:lnTo>
                  <a:lnTo>
                    <a:pt x="4345" y="308"/>
                  </a:lnTo>
                  <a:lnTo>
                    <a:pt x="4389" y="264"/>
                  </a:lnTo>
                  <a:lnTo>
                    <a:pt x="4433" y="220"/>
                  </a:lnTo>
                  <a:lnTo>
                    <a:pt x="4433" y="132"/>
                  </a:lnTo>
                  <a:lnTo>
                    <a:pt x="4433" y="89"/>
                  </a:lnTo>
                  <a:lnTo>
                    <a:pt x="4389" y="45"/>
                  </a:lnTo>
                  <a:lnTo>
                    <a:pt x="430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5020" name="Google Shape;15020;p408"/>
          <p:cNvSpPr/>
          <p:nvPr/>
        </p:nvSpPr>
        <p:spPr>
          <a:xfrm>
            <a:off x="2243500" y="-3263275"/>
            <a:ext cx="9948600" cy="3263400"/>
          </a:xfrm>
          <a:prstGeom prst="rect">
            <a:avLst/>
          </a:prstGeom>
          <a:solidFill>
            <a:srgbClr val="F8F9F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5021" name="Google Shape;15021;p408"/>
          <p:cNvSpPr/>
          <p:nvPr/>
        </p:nvSpPr>
        <p:spPr>
          <a:xfrm>
            <a:off x="9144000" y="-1294225"/>
            <a:ext cx="9948600" cy="7173900"/>
          </a:xfrm>
          <a:prstGeom prst="rect">
            <a:avLst/>
          </a:prstGeom>
          <a:solidFill>
            <a:srgbClr val="F8F9F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5022" name="Google Shape;15022;p408"/>
          <p:cNvSpPr/>
          <p:nvPr/>
        </p:nvSpPr>
        <p:spPr>
          <a:xfrm>
            <a:off x="-5113275" y="5143500"/>
            <a:ext cx="9948600" cy="3263400"/>
          </a:xfrm>
          <a:prstGeom prst="rect">
            <a:avLst/>
          </a:prstGeom>
          <a:solidFill>
            <a:srgbClr val="F8F9F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5023" name="Google Shape;15023;p408"/>
          <p:cNvSpPr/>
          <p:nvPr/>
        </p:nvSpPr>
        <p:spPr>
          <a:xfrm>
            <a:off x="-5113275" y="-815825"/>
            <a:ext cx="5113200" cy="6277500"/>
          </a:xfrm>
          <a:prstGeom prst="rect">
            <a:avLst/>
          </a:prstGeom>
          <a:solidFill>
            <a:srgbClr val="F8F9F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5024" name="Google Shape;15024;p408"/>
          <p:cNvSpPr txBox="1">
            <a:spLocks noGrp="1"/>
          </p:cNvSpPr>
          <p:nvPr>
            <p:ph type="title"/>
          </p:nvPr>
        </p:nvSpPr>
        <p:spPr>
          <a:xfrm>
            <a:off x="420700" y="315899"/>
            <a:ext cx="8376300" cy="57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>
            <a:lvl1pPr marR="0" lvl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None/>
              <a:defRPr sz="3200" b="1" i="0" u="none" strike="noStrike" cap="none">
                <a:solidFill>
                  <a:schemeClr val="dk1"/>
                </a:solidFill>
                <a:highlight>
                  <a:schemeClr val="accent1"/>
                </a:highlight>
              </a:defRPr>
            </a:lvl1pPr>
            <a:lvl2pPr marR="0" lvl="1" algn="l" rtl="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3000"/>
              <a:buNone/>
              <a:defRPr sz="3000" b="1" i="0" u="none" strike="noStrike" cap="none">
                <a:solidFill>
                  <a:schemeClr val="dk1"/>
                </a:solidFill>
              </a:defRPr>
            </a:lvl2pPr>
            <a:lvl3pPr marR="0" lvl="2" algn="l" rtl="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3000"/>
              <a:buNone/>
              <a:defRPr sz="3000" b="1" i="0" u="none" strike="noStrike" cap="none">
                <a:solidFill>
                  <a:schemeClr val="dk1"/>
                </a:solidFill>
              </a:defRPr>
            </a:lvl3pPr>
            <a:lvl4pPr marR="0" lvl="3" algn="l" rtl="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3000"/>
              <a:buNone/>
              <a:defRPr sz="3000" b="1" i="0" u="none" strike="noStrike" cap="none">
                <a:solidFill>
                  <a:schemeClr val="dk1"/>
                </a:solidFill>
              </a:defRPr>
            </a:lvl4pPr>
            <a:lvl5pPr marR="0" lvl="4" algn="l" rtl="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3000"/>
              <a:buNone/>
              <a:defRPr sz="3000" b="1" i="0" u="none" strike="noStrike" cap="none">
                <a:solidFill>
                  <a:schemeClr val="dk1"/>
                </a:solidFill>
              </a:defRPr>
            </a:lvl5pPr>
            <a:lvl6pPr marR="0" lvl="5" algn="l" rtl="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3000"/>
              <a:buNone/>
              <a:defRPr sz="3000" b="1" i="0" u="none" strike="noStrike" cap="none">
                <a:solidFill>
                  <a:schemeClr val="dk1"/>
                </a:solidFill>
              </a:defRPr>
            </a:lvl6pPr>
            <a:lvl7pPr marR="0" lvl="6" algn="l" rtl="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3000"/>
              <a:buNone/>
              <a:defRPr sz="3000" b="1" i="0" u="none" strike="noStrike" cap="none">
                <a:solidFill>
                  <a:schemeClr val="dk1"/>
                </a:solidFill>
              </a:defRPr>
            </a:lvl7pPr>
            <a:lvl8pPr marR="0" lvl="7" algn="l" rtl="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3000"/>
              <a:buNone/>
              <a:defRPr sz="3000" b="1" i="0" u="none" strike="noStrike" cap="none">
                <a:solidFill>
                  <a:schemeClr val="dk1"/>
                </a:solidFill>
              </a:defRPr>
            </a:lvl8pPr>
            <a:lvl9pPr marR="0" lvl="8" algn="l" rtl="0">
              <a:lnSpc>
                <a:spcPct val="115000"/>
              </a:lnSpc>
              <a:spcBef>
                <a:spcPts val="800"/>
              </a:spcBef>
              <a:spcAft>
                <a:spcPts val="800"/>
              </a:spcAft>
              <a:buClr>
                <a:schemeClr val="dk1"/>
              </a:buClr>
              <a:buSzPts val="3000"/>
              <a:buNone/>
              <a:defRPr sz="3000" b="1" i="0" u="none" strike="noStrike" cap="none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15025" name="Google Shape;15025;p408"/>
          <p:cNvSpPr txBox="1">
            <a:spLocks noGrp="1"/>
          </p:cNvSpPr>
          <p:nvPr>
            <p:ph type="body" idx="1"/>
          </p:nvPr>
        </p:nvSpPr>
        <p:spPr>
          <a:xfrm>
            <a:off x="424925" y="994550"/>
            <a:ext cx="4098600" cy="3832800"/>
          </a:xfrm>
          <a:prstGeom prst="rect">
            <a:avLst/>
          </a:prstGeom>
          <a:solidFill>
            <a:schemeClr val="dk1"/>
          </a:solidFill>
          <a:ln>
            <a:noFill/>
          </a:ln>
        </p:spPr>
        <p:txBody>
          <a:bodyPr spcFirstLastPara="1" wrap="square" lIns="0" tIns="0" rIns="91425" bIns="0" anchor="t" anchorCtr="0">
            <a:normAutofit/>
          </a:bodyPr>
          <a:lstStyle>
            <a:lvl1pPr marL="457200" marR="0" lvl="0" indent="-2286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i="0" u="none" strike="noStrike" cap="none">
                <a:solidFill>
                  <a:schemeClr val="lt1"/>
                </a:solidFill>
              </a:defRPr>
            </a:lvl1pPr>
            <a:lvl2pPr marL="914400" marR="0" lvl="1" indent="-228600" algn="l" rtl="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i="0" u="none" strike="noStrike" cap="none">
                <a:solidFill>
                  <a:schemeClr val="lt1"/>
                </a:solidFill>
              </a:defRPr>
            </a:lvl2pPr>
            <a:lvl3pPr marL="1371600" marR="0" lvl="2" indent="-228600" algn="l" rtl="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i="0" u="none" strike="noStrike" cap="none">
                <a:solidFill>
                  <a:schemeClr val="lt1"/>
                </a:solidFill>
              </a:defRPr>
            </a:lvl3pPr>
            <a:lvl4pPr marL="1828800" marR="0" lvl="3" indent="-228600" algn="l" rtl="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i="0" u="none" strike="noStrike" cap="none">
                <a:solidFill>
                  <a:schemeClr val="lt1"/>
                </a:solidFill>
              </a:defRPr>
            </a:lvl4pPr>
            <a:lvl5pPr marL="2286000" marR="0" lvl="4" indent="-228600" algn="l" rtl="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i="0" u="none" strike="noStrike" cap="none">
                <a:solidFill>
                  <a:schemeClr val="lt1"/>
                </a:solidFill>
              </a:defRPr>
            </a:lvl5pPr>
            <a:lvl6pPr marL="2743200" marR="0" lvl="5" indent="-228600" algn="l" rtl="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i="0" u="none" strike="noStrike" cap="none">
                <a:solidFill>
                  <a:schemeClr val="lt1"/>
                </a:solidFill>
              </a:defRPr>
            </a:lvl6pPr>
            <a:lvl7pPr marL="3200400" marR="0" lvl="6" indent="-228600" algn="l" rtl="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i="0" u="none" strike="noStrike" cap="none">
                <a:solidFill>
                  <a:schemeClr val="lt1"/>
                </a:solidFill>
              </a:defRPr>
            </a:lvl7pPr>
            <a:lvl8pPr marL="3657600" marR="0" lvl="7" indent="-228600" algn="l" rtl="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i="0" u="none" strike="noStrike" cap="none">
                <a:solidFill>
                  <a:schemeClr val="lt1"/>
                </a:solidFill>
              </a:defRPr>
            </a:lvl8pPr>
            <a:lvl9pPr marL="4114800" marR="0" lvl="8" indent="-228600" algn="l" rtl="0">
              <a:lnSpc>
                <a:spcPct val="115000"/>
              </a:lnSpc>
              <a:spcBef>
                <a:spcPts val="800"/>
              </a:spcBef>
              <a:spcAft>
                <a:spcPts val="800"/>
              </a:spcAft>
              <a:buClr>
                <a:schemeClr val="lt1"/>
              </a:buClr>
              <a:buSzPts val="2000"/>
              <a:buNone/>
              <a:defRPr i="0" u="none" strike="noStrike" cap="none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15026" name="Google Shape;15026;p408"/>
          <p:cNvSpPr txBox="1">
            <a:spLocks noGrp="1"/>
          </p:cNvSpPr>
          <p:nvPr>
            <p:ph type="body" idx="2"/>
          </p:nvPr>
        </p:nvSpPr>
        <p:spPr>
          <a:xfrm>
            <a:off x="4620525" y="994550"/>
            <a:ext cx="4098600" cy="3832800"/>
          </a:xfrm>
          <a:prstGeom prst="rect">
            <a:avLst/>
          </a:prstGeom>
          <a:solidFill>
            <a:schemeClr val="dk1"/>
          </a:solidFill>
          <a:ln>
            <a:noFill/>
          </a:ln>
        </p:spPr>
        <p:txBody>
          <a:bodyPr spcFirstLastPara="1" wrap="square" lIns="182875" tIns="0" rIns="0" bIns="0" anchor="t" anchorCtr="0">
            <a:normAutofit/>
          </a:bodyPr>
          <a:lstStyle>
            <a:lvl1pPr marL="457200" marR="0" lvl="0" indent="-3556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Char char="●"/>
              <a:defRPr i="0" u="none" strike="noStrike" cap="none">
                <a:solidFill>
                  <a:schemeClr val="lt1"/>
                </a:solidFill>
              </a:defRPr>
            </a:lvl1pPr>
            <a:lvl2pPr marL="914400" marR="0" lvl="1" indent="-355600" algn="l" rtl="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Char char="○"/>
              <a:defRPr i="0" u="none" strike="noStrike" cap="none">
                <a:solidFill>
                  <a:schemeClr val="lt1"/>
                </a:solidFill>
              </a:defRPr>
            </a:lvl2pPr>
            <a:lvl3pPr marL="1371600" marR="0" lvl="2" indent="-355600" algn="l" rtl="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Char char="■"/>
              <a:defRPr i="0" u="none" strike="noStrike" cap="none">
                <a:solidFill>
                  <a:schemeClr val="lt1"/>
                </a:solidFill>
              </a:defRPr>
            </a:lvl3pPr>
            <a:lvl4pPr marL="1828800" marR="0" lvl="3" indent="-355600" algn="l" rtl="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Char char="●"/>
              <a:defRPr i="0" u="none" strike="noStrike" cap="none">
                <a:solidFill>
                  <a:schemeClr val="lt1"/>
                </a:solidFill>
              </a:defRPr>
            </a:lvl4pPr>
            <a:lvl5pPr marL="2286000" marR="0" lvl="4" indent="-355600" algn="l" rtl="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Char char="○"/>
              <a:defRPr i="0" u="none" strike="noStrike" cap="none">
                <a:solidFill>
                  <a:schemeClr val="lt1"/>
                </a:solidFill>
              </a:defRPr>
            </a:lvl5pPr>
            <a:lvl6pPr marL="2743200" marR="0" lvl="5" indent="-355600" algn="l" rtl="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Char char="■"/>
              <a:defRPr i="0" u="none" strike="noStrike" cap="none">
                <a:solidFill>
                  <a:schemeClr val="lt1"/>
                </a:solidFill>
              </a:defRPr>
            </a:lvl6pPr>
            <a:lvl7pPr marL="3200400" marR="0" lvl="6" indent="-355600" algn="l" rtl="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Char char="●"/>
              <a:defRPr i="0" u="none" strike="noStrike" cap="none">
                <a:solidFill>
                  <a:schemeClr val="lt1"/>
                </a:solidFill>
              </a:defRPr>
            </a:lvl7pPr>
            <a:lvl8pPr marL="3657600" marR="0" lvl="7" indent="-355600" algn="l" rtl="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Char char="○"/>
              <a:defRPr i="0" u="none" strike="noStrike" cap="none">
                <a:solidFill>
                  <a:schemeClr val="lt1"/>
                </a:solidFill>
              </a:defRPr>
            </a:lvl8pPr>
            <a:lvl9pPr marL="4114800" marR="0" lvl="8" indent="-355600" algn="l" rtl="0">
              <a:lnSpc>
                <a:spcPct val="115000"/>
              </a:lnSpc>
              <a:spcBef>
                <a:spcPts val="800"/>
              </a:spcBef>
              <a:spcAft>
                <a:spcPts val="800"/>
              </a:spcAft>
              <a:buClr>
                <a:schemeClr val="lt1"/>
              </a:buClr>
              <a:buSzPts val="2000"/>
              <a:buChar char="■"/>
              <a:defRPr i="0" u="none" strike="noStrike" cap="none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8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 and text with subtitle, 2 column — gold image">
  <p:cSld name="CUSTOM_22_1_1_1_1_1_1_1">
    <p:spTree>
      <p:nvGrpSpPr>
        <p:cNvPr id="1" name="Shape 150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028" name="Google Shape;15028;p409"/>
          <p:cNvPicPr preferRelativeResize="0"/>
          <p:nvPr/>
        </p:nvPicPr>
        <p:blipFill rotWithShape="1">
          <a:blip r:embed="rId2">
            <a:alphaModFix/>
          </a:blip>
          <a:srcRect r="1088"/>
          <a:stretch/>
        </p:blipFill>
        <p:spPr>
          <a:xfrm>
            <a:off x="0" y="0"/>
            <a:ext cx="9144003" cy="5199601"/>
          </a:xfrm>
          <a:prstGeom prst="rect">
            <a:avLst/>
          </a:prstGeom>
          <a:noFill/>
          <a:ln>
            <a:noFill/>
          </a:ln>
        </p:spPr>
      </p:pic>
      <p:sp>
        <p:nvSpPr>
          <p:cNvPr id="15029" name="Google Shape;15029;p409"/>
          <p:cNvSpPr txBox="1">
            <a:spLocks noGrp="1"/>
          </p:cNvSpPr>
          <p:nvPr>
            <p:ph type="body" idx="1"/>
          </p:nvPr>
        </p:nvSpPr>
        <p:spPr>
          <a:xfrm>
            <a:off x="433675" y="1301025"/>
            <a:ext cx="4092600" cy="2454600"/>
          </a:xfrm>
          <a:prstGeom prst="rect">
            <a:avLst/>
          </a:prstGeom>
        </p:spPr>
        <p:txBody>
          <a:bodyPr spcFirstLastPara="1" wrap="square" lIns="0" tIns="0" rIns="91425" bIns="0" anchor="t" anchorCtr="0">
            <a:noAutofit/>
          </a:bodyPr>
          <a:lstStyle>
            <a:lvl1pPr marL="457200" lvl="0" indent="-330200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marL="914400" lvl="1" indent="-330200" rtl="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 rtl="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 rtl="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 rtl="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 rtl="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 rtl="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 rtl="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 rtl="0">
              <a:spcBef>
                <a:spcPts val="800"/>
              </a:spcBef>
              <a:spcAft>
                <a:spcPts val="8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  <p:sp>
        <p:nvSpPr>
          <p:cNvPr id="15030" name="Google Shape;15030;p409"/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8411400" cy="455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5031" name="Google Shape;15031;p409"/>
          <p:cNvSpPr txBox="1">
            <a:spLocks noGrp="1"/>
          </p:cNvSpPr>
          <p:nvPr>
            <p:ph type="subTitle" idx="2"/>
          </p:nvPr>
        </p:nvSpPr>
        <p:spPr>
          <a:xfrm>
            <a:off x="424450" y="756623"/>
            <a:ext cx="8384700" cy="2286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 b="1">
                <a:solidFill>
                  <a:schemeClr val="lt1"/>
                </a:solidFill>
                <a:highlight>
                  <a:schemeClr val="dk1"/>
                </a:highlight>
              </a:defRPr>
            </a:lvl1pPr>
            <a:lvl2pPr lvl="1" rtl="0"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2pPr>
            <a:lvl3pPr lvl="2" rtl="0"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3pPr>
            <a:lvl4pPr lvl="3" rtl="0"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4pPr>
            <a:lvl5pPr lvl="4" rtl="0"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5pPr>
            <a:lvl6pPr lvl="5" rtl="0"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6pPr>
            <a:lvl7pPr lvl="6" rtl="0"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7pPr>
            <a:lvl8pPr lvl="7" rtl="0"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8pPr>
            <a:lvl9pPr lvl="8" rtl="0">
              <a:spcBef>
                <a:spcPts val="800"/>
              </a:spcBef>
              <a:spcAft>
                <a:spcPts val="800"/>
              </a:spcAft>
              <a:buSzPts val="2000"/>
              <a:buNone/>
              <a:defRPr/>
            </a:lvl9pPr>
          </a:lstStyle>
          <a:p>
            <a:endParaRPr/>
          </a:p>
        </p:txBody>
      </p:sp>
      <p:sp>
        <p:nvSpPr>
          <p:cNvPr id="15032" name="Google Shape;15032;p409"/>
          <p:cNvSpPr txBox="1">
            <a:spLocks noGrp="1"/>
          </p:cNvSpPr>
          <p:nvPr>
            <p:ph type="body" idx="3"/>
          </p:nvPr>
        </p:nvSpPr>
        <p:spPr>
          <a:xfrm>
            <a:off x="4617725" y="1301025"/>
            <a:ext cx="4092600" cy="2454600"/>
          </a:xfrm>
          <a:prstGeom prst="rect">
            <a:avLst/>
          </a:prstGeom>
        </p:spPr>
        <p:txBody>
          <a:bodyPr spcFirstLastPara="1" wrap="square" lIns="182875" tIns="0" rIns="0" bIns="0" anchor="t" anchorCtr="0">
            <a:noAutofit/>
          </a:bodyPr>
          <a:lstStyle>
            <a:lvl1pPr marL="457200" lvl="0" indent="-330200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marL="914400" lvl="1" indent="-330200" rtl="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 rtl="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 rtl="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 rtl="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 rtl="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 rtl="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 rtl="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 rtl="0">
              <a:spcBef>
                <a:spcPts val="800"/>
              </a:spcBef>
              <a:spcAft>
                <a:spcPts val="8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8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 and text, 3 column, pattern — white">
  <p:cSld name="CUSTOM_23_1_1_1_1_1_1_2_3">
    <p:spTree>
      <p:nvGrpSpPr>
        <p:cNvPr id="1" name="Shape 150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034" name="Google Shape;15034;p410"/>
          <p:cNvPicPr preferRelativeResize="0"/>
          <p:nvPr/>
        </p:nvPicPr>
        <p:blipFill rotWithShape="1">
          <a:blip r:embed="rId2">
            <a:alphaModFix/>
          </a:blip>
          <a:srcRect r="67703"/>
          <a:stretch/>
        </p:blipFill>
        <p:spPr>
          <a:xfrm>
            <a:off x="0" y="0"/>
            <a:ext cx="2953224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15035" name="Google Shape;15035;p410"/>
          <p:cNvSpPr txBox="1">
            <a:spLocks noGrp="1"/>
          </p:cNvSpPr>
          <p:nvPr>
            <p:ph type="body" idx="1"/>
          </p:nvPr>
        </p:nvSpPr>
        <p:spPr>
          <a:xfrm>
            <a:off x="3355850" y="323850"/>
            <a:ext cx="2515200" cy="450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2286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1pPr>
            <a:lvl2pPr marL="914400" lvl="1" indent="-228600" algn="l" rtl="0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SzPts val="2000"/>
              <a:buNone/>
              <a:defRPr/>
            </a:lvl2pPr>
            <a:lvl3pPr marL="1371600" lvl="2" indent="-228600" algn="l" rtl="0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SzPts val="2000"/>
              <a:buNone/>
              <a:defRPr/>
            </a:lvl3pPr>
            <a:lvl4pPr marL="1828800" lvl="3" indent="-228600" algn="l" rtl="0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SzPts val="2000"/>
              <a:buNone/>
              <a:defRPr/>
            </a:lvl4pPr>
            <a:lvl5pPr marL="2286000" lvl="4" indent="-228600" algn="l" rtl="0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SzPts val="2000"/>
              <a:buNone/>
              <a:defRPr/>
            </a:lvl5pPr>
            <a:lvl6pPr marL="2743200" lvl="5" indent="-228600" algn="l" rtl="0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SzPts val="2000"/>
              <a:buNone/>
              <a:defRPr/>
            </a:lvl6pPr>
            <a:lvl7pPr marL="3200400" lvl="6" indent="-228600" algn="l" rtl="0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SzPts val="2000"/>
              <a:buNone/>
              <a:defRPr/>
            </a:lvl7pPr>
            <a:lvl8pPr marL="3657600" lvl="7" indent="-228600" algn="l" rtl="0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SzPts val="2000"/>
              <a:buNone/>
              <a:defRPr/>
            </a:lvl8pPr>
            <a:lvl9pPr marL="4114800" lvl="8" indent="-228600" algn="l" rtl="0">
              <a:lnSpc>
                <a:spcPct val="115000"/>
              </a:lnSpc>
              <a:spcBef>
                <a:spcPts val="400"/>
              </a:spcBef>
              <a:spcAft>
                <a:spcPts val="400"/>
              </a:spcAft>
              <a:buSzPts val="2000"/>
              <a:buNone/>
              <a:defRPr/>
            </a:lvl9pPr>
          </a:lstStyle>
          <a:p>
            <a:endParaRPr/>
          </a:p>
        </p:txBody>
      </p:sp>
      <p:sp>
        <p:nvSpPr>
          <p:cNvPr id="15036" name="Google Shape;15036;p410"/>
          <p:cNvSpPr txBox="1">
            <a:spLocks noGrp="1"/>
          </p:cNvSpPr>
          <p:nvPr>
            <p:ph type="body" idx="2"/>
          </p:nvPr>
        </p:nvSpPr>
        <p:spPr>
          <a:xfrm>
            <a:off x="6180650" y="323850"/>
            <a:ext cx="2515200" cy="450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2286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1pPr>
            <a:lvl2pPr marL="914400" lvl="1" indent="-228600" algn="l" rtl="0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SzPts val="2000"/>
              <a:buNone/>
              <a:defRPr/>
            </a:lvl2pPr>
            <a:lvl3pPr marL="1371600" lvl="2" indent="-228600" algn="l" rtl="0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SzPts val="2000"/>
              <a:buNone/>
              <a:defRPr/>
            </a:lvl3pPr>
            <a:lvl4pPr marL="1828800" lvl="3" indent="-228600" algn="l" rtl="0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SzPts val="2000"/>
              <a:buNone/>
              <a:defRPr/>
            </a:lvl4pPr>
            <a:lvl5pPr marL="2286000" lvl="4" indent="-228600" algn="l" rtl="0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SzPts val="2000"/>
              <a:buNone/>
              <a:defRPr/>
            </a:lvl5pPr>
            <a:lvl6pPr marL="2743200" lvl="5" indent="-228600" algn="l" rtl="0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SzPts val="2000"/>
              <a:buNone/>
              <a:defRPr/>
            </a:lvl6pPr>
            <a:lvl7pPr marL="3200400" lvl="6" indent="-228600" algn="l" rtl="0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SzPts val="2000"/>
              <a:buNone/>
              <a:defRPr/>
            </a:lvl7pPr>
            <a:lvl8pPr marL="3657600" lvl="7" indent="-228600" algn="l" rtl="0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SzPts val="2000"/>
              <a:buNone/>
              <a:defRPr/>
            </a:lvl8pPr>
            <a:lvl9pPr marL="4114800" lvl="8" indent="-228600" algn="l" rtl="0">
              <a:lnSpc>
                <a:spcPct val="115000"/>
              </a:lnSpc>
              <a:spcBef>
                <a:spcPts val="400"/>
              </a:spcBef>
              <a:spcAft>
                <a:spcPts val="400"/>
              </a:spcAft>
              <a:buSzPts val="2000"/>
              <a:buNone/>
              <a:defRPr/>
            </a:lvl9pPr>
          </a:lstStyle>
          <a:p>
            <a:endParaRPr/>
          </a:p>
        </p:txBody>
      </p:sp>
      <p:sp>
        <p:nvSpPr>
          <p:cNvPr id="15037" name="Google Shape;15037;p410"/>
          <p:cNvSpPr txBox="1">
            <a:spLocks noGrp="1"/>
          </p:cNvSpPr>
          <p:nvPr>
            <p:ph type="title"/>
          </p:nvPr>
        </p:nvSpPr>
        <p:spPr>
          <a:xfrm>
            <a:off x="323550" y="315900"/>
            <a:ext cx="2515200" cy="568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R="0" lvl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None/>
              <a:defRPr sz="2400" b="1" i="0" u="none" strike="noStrike" cap="none">
                <a:solidFill>
                  <a:schemeClr val="dk1"/>
                </a:solidFill>
                <a:highlight>
                  <a:schemeClr val="accent1"/>
                </a:highlight>
                <a:latin typeface="Arial"/>
                <a:ea typeface="Arial"/>
                <a:cs typeface="Arial"/>
                <a:sym typeface="Arial"/>
              </a:defRPr>
            </a:lvl1pPr>
            <a:lvl2pPr lvl="1" algn="l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None/>
              <a:defRPr sz="2400" b="1">
                <a:solidFill>
                  <a:schemeClr val="dk1"/>
                </a:solidFill>
              </a:defRPr>
            </a:lvl2pPr>
            <a:lvl3pPr lvl="2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None/>
              <a:defRPr sz="2400" b="1">
                <a:solidFill>
                  <a:schemeClr val="dk1"/>
                </a:solidFill>
              </a:defRPr>
            </a:lvl3pPr>
            <a:lvl4pPr lvl="3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None/>
              <a:defRPr sz="2400" b="1">
                <a:solidFill>
                  <a:schemeClr val="dk1"/>
                </a:solidFill>
              </a:defRPr>
            </a:lvl4pPr>
            <a:lvl5pPr lvl="4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None/>
              <a:defRPr sz="2400" b="1">
                <a:solidFill>
                  <a:schemeClr val="dk1"/>
                </a:solidFill>
              </a:defRPr>
            </a:lvl5pPr>
            <a:lvl6pPr lvl="5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None/>
              <a:defRPr sz="2400" b="1">
                <a:solidFill>
                  <a:schemeClr val="dk1"/>
                </a:solidFill>
              </a:defRPr>
            </a:lvl6pPr>
            <a:lvl7pPr lvl="6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None/>
              <a:defRPr sz="2400" b="1">
                <a:solidFill>
                  <a:schemeClr val="dk1"/>
                </a:solidFill>
              </a:defRPr>
            </a:lvl7pPr>
            <a:lvl8pPr lvl="7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None/>
              <a:defRPr sz="2400" b="1">
                <a:solidFill>
                  <a:schemeClr val="dk1"/>
                </a:solidFill>
              </a:defRPr>
            </a:lvl8pPr>
            <a:lvl9pPr lvl="8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None/>
              <a:defRPr sz="2400" b="1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8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 and text, 2 column with divider — white">
  <p:cSld name="CUSTOM_23_1_1_2_1_1_1_1_2">
    <p:spTree>
      <p:nvGrpSpPr>
        <p:cNvPr id="1" name="Shape 150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039" name="Google Shape;15039;p411"/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8411400" cy="455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highlight>
                  <a:schemeClr val="accent1"/>
                </a:highlight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5040" name="Google Shape;15040;p411"/>
          <p:cNvSpPr txBox="1">
            <a:spLocks noGrp="1"/>
          </p:cNvSpPr>
          <p:nvPr>
            <p:ph type="body" idx="1"/>
          </p:nvPr>
        </p:nvSpPr>
        <p:spPr>
          <a:xfrm>
            <a:off x="420625" y="1000075"/>
            <a:ext cx="4105500" cy="2346600"/>
          </a:xfrm>
          <a:prstGeom prst="rect">
            <a:avLst/>
          </a:prstGeom>
        </p:spPr>
        <p:txBody>
          <a:bodyPr spcFirstLastPara="1" wrap="square" lIns="0" tIns="0" rIns="91425" bIns="0" anchor="t" anchorCtr="0">
            <a:noAutofit/>
          </a:bodyPr>
          <a:lstStyle>
            <a:lvl1pPr marL="457200" lvl="0" indent="-330200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marL="914400" lvl="1" indent="-330200" rtl="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 rtl="0">
              <a:spcBef>
                <a:spcPts val="4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 rtl="0">
              <a:spcBef>
                <a:spcPts val="4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 rtl="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 rtl="0">
              <a:spcBef>
                <a:spcPts val="4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 rtl="0">
              <a:spcBef>
                <a:spcPts val="4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 rtl="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 rtl="0">
              <a:spcBef>
                <a:spcPts val="400"/>
              </a:spcBef>
              <a:spcAft>
                <a:spcPts val="4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  <p:sp>
        <p:nvSpPr>
          <p:cNvPr id="15041" name="Google Shape;15041;p411"/>
          <p:cNvSpPr txBox="1">
            <a:spLocks noGrp="1"/>
          </p:cNvSpPr>
          <p:nvPr>
            <p:ph type="body" idx="2"/>
          </p:nvPr>
        </p:nvSpPr>
        <p:spPr>
          <a:xfrm>
            <a:off x="4617725" y="1000075"/>
            <a:ext cx="4188000" cy="2346600"/>
          </a:xfrm>
          <a:prstGeom prst="rect">
            <a:avLst/>
          </a:prstGeom>
        </p:spPr>
        <p:txBody>
          <a:bodyPr spcFirstLastPara="1" wrap="square" lIns="182875" tIns="0" rIns="0" bIns="0" anchor="t" anchorCtr="0">
            <a:noAutofit/>
          </a:bodyPr>
          <a:lstStyle>
            <a:lvl1pPr marL="457200" lvl="0" indent="-330200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marL="914400" lvl="1" indent="-330200" rtl="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 rtl="0">
              <a:spcBef>
                <a:spcPts val="4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 rtl="0">
              <a:spcBef>
                <a:spcPts val="4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 rtl="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 rtl="0">
              <a:spcBef>
                <a:spcPts val="4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 rtl="0">
              <a:spcBef>
                <a:spcPts val="4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 rtl="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 rtl="0">
              <a:spcBef>
                <a:spcPts val="400"/>
              </a:spcBef>
              <a:spcAft>
                <a:spcPts val="4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  <p:cxnSp>
        <p:nvCxnSpPr>
          <p:cNvPr id="15042" name="Google Shape;15042;p411"/>
          <p:cNvCxnSpPr/>
          <p:nvPr/>
        </p:nvCxnSpPr>
        <p:spPr>
          <a:xfrm>
            <a:off x="4576623" y="1153791"/>
            <a:ext cx="0" cy="2020500"/>
          </a:xfrm>
          <a:prstGeom prst="straightConnector1">
            <a:avLst/>
          </a:prstGeom>
          <a:noFill/>
          <a:ln w="38100" cap="flat" cmpd="sng">
            <a:solidFill>
              <a:schemeClr val="accent1"/>
            </a:solidFill>
            <a:prstDash val="solid"/>
            <a:round/>
            <a:headEnd type="none" w="med" len="med"/>
            <a:tailEnd type="none" w="med" len="med"/>
          </a:ln>
        </p:spPr>
      </p:cxnSp>
      <p:sp>
        <p:nvSpPr>
          <p:cNvPr id="15043" name="Google Shape;15043;p411"/>
          <p:cNvSpPr txBox="1">
            <a:spLocks noGrp="1"/>
          </p:cNvSpPr>
          <p:nvPr>
            <p:ph type="body" idx="3"/>
          </p:nvPr>
        </p:nvSpPr>
        <p:spPr>
          <a:xfrm>
            <a:off x="420625" y="3561650"/>
            <a:ext cx="8384700" cy="1266300"/>
          </a:xfrm>
          <a:prstGeom prst="rect">
            <a:avLst/>
          </a:prstGeom>
          <a:solidFill>
            <a:schemeClr val="lt2"/>
          </a:solidFill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30200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marL="914400" lvl="1" indent="-330200" rtl="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 rtl="0">
              <a:spcBef>
                <a:spcPts val="4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 rtl="0">
              <a:spcBef>
                <a:spcPts val="4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 rtl="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 rtl="0">
              <a:spcBef>
                <a:spcPts val="4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 rtl="0">
              <a:spcBef>
                <a:spcPts val="4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 rtl="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 rtl="0">
              <a:spcBef>
                <a:spcPts val="400"/>
              </a:spcBef>
              <a:spcAft>
                <a:spcPts val="4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8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 and text, with subtitle, 3 column — white">
  <p:cSld name="CUSTOM_23_1_1_1_1_1_1_1">
    <p:spTree>
      <p:nvGrpSpPr>
        <p:cNvPr id="1" name="Shape 150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045" name="Google Shape;15045;p412"/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8411400" cy="455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highlight>
                  <a:schemeClr val="accent1"/>
                </a:highlight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5046" name="Google Shape;15046;p412"/>
          <p:cNvSpPr txBox="1">
            <a:spLocks noGrp="1"/>
          </p:cNvSpPr>
          <p:nvPr>
            <p:ph type="subTitle" idx="1"/>
          </p:nvPr>
        </p:nvSpPr>
        <p:spPr>
          <a:xfrm>
            <a:off x="424450" y="756623"/>
            <a:ext cx="8384700" cy="2286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 b="1">
                <a:solidFill>
                  <a:schemeClr val="lt1"/>
                </a:solidFill>
                <a:highlight>
                  <a:schemeClr val="dk1"/>
                </a:highlight>
              </a:defRPr>
            </a:lvl1pPr>
            <a:lvl2pPr lvl="1" rtl="0"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2pPr>
            <a:lvl3pPr lvl="2" rtl="0"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3pPr>
            <a:lvl4pPr lvl="3" rtl="0"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4pPr>
            <a:lvl5pPr lvl="4" rtl="0"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5pPr>
            <a:lvl6pPr lvl="5" rtl="0"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6pPr>
            <a:lvl7pPr lvl="6" rtl="0"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7pPr>
            <a:lvl8pPr lvl="7" rtl="0"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8pPr>
            <a:lvl9pPr lvl="8" rtl="0">
              <a:spcBef>
                <a:spcPts val="800"/>
              </a:spcBef>
              <a:spcAft>
                <a:spcPts val="800"/>
              </a:spcAft>
              <a:buSzPts val="2000"/>
              <a:buNone/>
              <a:defRPr/>
            </a:lvl9pPr>
          </a:lstStyle>
          <a:p>
            <a:endParaRPr/>
          </a:p>
        </p:txBody>
      </p:sp>
      <p:sp>
        <p:nvSpPr>
          <p:cNvPr id="15047" name="Google Shape;15047;p412"/>
          <p:cNvSpPr txBox="1">
            <a:spLocks noGrp="1"/>
          </p:cNvSpPr>
          <p:nvPr>
            <p:ph type="body" idx="2"/>
          </p:nvPr>
        </p:nvSpPr>
        <p:spPr>
          <a:xfrm>
            <a:off x="420625" y="1237902"/>
            <a:ext cx="2718000" cy="3599400"/>
          </a:xfrm>
          <a:prstGeom prst="rect">
            <a:avLst/>
          </a:prstGeom>
        </p:spPr>
        <p:txBody>
          <a:bodyPr spcFirstLastPara="1" wrap="square" lIns="91425" tIns="0" rIns="91425" bIns="0" anchor="t" anchorCtr="0">
            <a:noAutofit/>
          </a:bodyPr>
          <a:lstStyle>
            <a:lvl1pPr marL="457200" lvl="0" indent="-330200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marL="914400" lvl="1" indent="-330200" rtl="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 rtl="0">
              <a:spcBef>
                <a:spcPts val="4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 rtl="0">
              <a:spcBef>
                <a:spcPts val="4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 rtl="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 rtl="0">
              <a:spcBef>
                <a:spcPts val="4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 rtl="0">
              <a:spcBef>
                <a:spcPts val="4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 rtl="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 rtl="0">
              <a:spcBef>
                <a:spcPts val="400"/>
              </a:spcBef>
              <a:spcAft>
                <a:spcPts val="4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  <p:sp>
        <p:nvSpPr>
          <p:cNvPr id="15048" name="Google Shape;15048;p412"/>
          <p:cNvSpPr txBox="1">
            <a:spLocks noGrp="1"/>
          </p:cNvSpPr>
          <p:nvPr>
            <p:ph type="body" idx="3"/>
          </p:nvPr>
        </p:nvSpPr>
        <p:spPr>
          <a:xfrm>
            <a:off x="3355850" y="1237902"/>
            <a:ext cx="2718000" cy="3599400"/>
          </a:xfrm>
          <a:prstGeom prst="rect">
            <a:avLst/>
          </a:prstGeom>
        </p:spPr>
        <p:txBody>
          <a:bodyPr spcFirstLastPara="1" wrap="square" lIns="182875" tIns="0" rIns="91425" bIns="0" anchor="t" anchorCtr="0">
            <a:noAutofit/>
          </a:bodyPr>
          <a:lstStyle>
            <a:lvl1pPr marL="457200" lvl="0" indent="-330200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marL="914400" lvl="1" indent="-330200" rtl="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 rtl="0">
              <a:spcBef>
                <a:spcPts val="4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 rtl="0">
              <a:spcBef>
                <a:spcPts val="4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 rtl="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 rtl="0">
              <a:spcBef>
                <a:spcPts val="4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 rtl="0">
              <a:spcBef>
                <a:spcPts val="4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 rtl="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 rtl="0">
              <a:spcBef>
                <a:spcPts val="400"/>
              </a:spcBef>
              <a:spcAft>
                <a:spcPts val="4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  <p:sp>
        <p:nvSpPr>
          <p:cNvPr id="15049" name="Google Shape;15049;p412"/>
          <p:cNvSpPr txBox="1">
            <a:spLocks noGrp="1"/>
          </p:cNvSpPr>
          <p:nvPr>
            <p:ph type="body" idx="4"/>
          </p:nvPr>
        </p:nvSpPr>
        <p:spPr>
          <a:xfrm>
            <a:off x="6291075" y="1237902"/>
            <a:ext cx="2514300" cy="3599400"/>
          </a:xfrm>
          <a:prstGeom prst="rect">
            <a:avLst/>
          </a:prstGeom>
        </p:spPr>
        <p:txBody>
          <a:bodyPr spcFirstLastPara="1" wrap="square" lIns="182875" tIns="0" rIns="0" bIns="0" anchor="t" anchorCtr="0">
            <a:noAutofit/>
          </a:bodyPr>
          <a:lstStyle>
            <a:lvl1pPr marL="457200" lvl="0" indent="-330200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marL="914400" lvl="1" indent="-330200" rtl="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 rtl="0">
              <a:spcBef>
                <a:spcPts val="4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 rtl="0">
              <a:spcBef>
                <a:spcPts val="4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 rtl="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 rtl="0">
              <a:spcBef>
                <a:spcPts val="4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 rtl="0">
              <a:spcBef>
                <a:spcPts val="4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 rtl="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 rtl="0">
              <a:spcBef>
                <a:spcPts val="400"/>
              </a:spcBef>
              <a:spcAft>
                <a:spcPts val="4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8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 and text, 3 column with dividers — white">
  <p:cSld name="CUSTOM_22_1_1_1_1_1_1_2">
    <p:spTree>
      <p:nvGrpSpPr>
        <p:cNvPr id="1" name="Shape 150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051" name="Google Shape;15051;p413"/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8411400" cy="455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highlight>
                  <a:schemeClr val="accent1"/>
                </a:highlight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5052" name="Google Shape;15052;p413"/>
          <p:cNvSpPr txBox="1">
            <a:spLocks noGrp="1"/>
          </p:cNvSpPr>
          <p:nvPr>
            <p:ph type="body" idx="1"/>
          </p:nvPr>
        </p:nvSpPr>
        <p:spPr>
          <a:xfrm>
            <a:off x="420625" y="1009300"/>
            <a:ext cx="2718000" cy="3818700"/>
          </a:xfrm>
          <a:prstGeom prst="rect">
            <a:avLst/>
          </a:prstGeom>
        </p:spPr>
        <p:txBody>
          <a:bodyPr spcFirstLastPara="1" wrap="square" lIns="0" tIns="0" rIns="91425" bIns="0" anchor="t" anchorCtr="0">
            <a:noAutofit/>
          </a:bodyPr>
          <a:lstStyle>
            <a:lvl1pPr marL="457200" lvl="0" indent="-330200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marL="914400" lvl="1" indent="-330200" rtl="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 rtl="0">
              <a:spcBef>
                <a:spcPts val="4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 rtl="0">
              <a:spcBef>
                <a:spcPts val="4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 rtl="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 rtl="0">
              <a:spcBef>
                <a:spcPts val="4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 rtl="0">
              <a:spcBef>
                <a:spcPts val="4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 rtl="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 rtl="0">
              <a:spcBef>
                <a:spcPts val="400"/>
              </a:spcBef>
              <a:spcAft>
                <a:spcPts val="4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  <p:sp>
        <p:nvSpPr>
          <p:cNvPr id="15053" name="Google Shape;15053;p413"/>
          <p:cNvSpPr txBox="1">
            <a:spLocks noGrp="1"/>
          </p:cNvSpPr>
          <p:nvPr>
            <p:ph type="body" idx="2"/>
          </p:nvPr>
        </p:nvSpPr>
        <p:spPr>
          <a:xfrm>
            <a:off x="3355850" y="1009300"/>
            <a:ext cx="2718000" cy="3818700"/>
          </a:xfrm>
          <a:prstGeom prst="rect">
            <a:avLst/>
          </a:prstGeom>
        </p:spPr>
        <p:txBody>
          <a:bodyPr spcFirstLastPara="1" wrap="square" lIns="182875" tIns="0" rIns="91425" bIns="0" anchor="t" anchorCtr="0">
            <a:noAutofit/>
          </a:bodyPr>
          <a:lstStyle>
            <a:lvl1pPr marL="457200" lvl="0" indent="-330200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marL="914400" lvl="1" indent="-330200" rtl="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 rtl="0">
              <a:spcBef>
                <a:spcPts val="4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 rtl="0">
              <a:spcBef>
                <a:spcPts val="4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 rtl="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 rtl="0">
              <a:spcBef>
                <a:spcPts val="4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 rtl="0">
              <a:spcBef>
                <a:spcPts val="4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 rtl="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 rtl="0">
              <a:spcBef>
                <a:spcPts val="400"/>
              </a:spcBef>
              <a:spcAft>
                <a:spcPts val="4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  <p:cxnSp>
        <p:nvCxnSpPr>
          <p:cNvPr id="15054" name="Google Shape;15054;p413"/>
          <p:cNvCxnSpPr/>
          <p:nvPr/>
        </p:nvCxnSpPr>
        <p:spPr>
          <a:xfrm>
            <a:off x="6244938" y="1189524"/>
            <a:ext cx="0" cy="3357900"/>
          </a:xfrm>
          <a:prstGeom prst="straightConnector1">
            <a:avLst/>
          </a:prstGeom>
          <a:noFill/>
          <a:ln w="38100" cap="flat" cmpd="sng">
            <a:solidFill>
              <a:schemeClr val="accent1"/>
            </a:solidFill>
            <a:prstDash val="solid"/>
            <a:round/>
            <a:headEnd type="none" w="med" len="med"/>
            <a:tailEnd type="none" w="med" len="med"/>
          </a:ln>
        </p:spPr>
      </p:cxnSp>
      <p:sp>
        <p:nvSpPr>
          <p:cNvPr id="15055" name="Google Shape;15055;p413"/>
          <p:cNvSpPr txBox="1">
            <a:spLocks noGrp="1"/>
          </p:cNvSpPr>
          <p:nvPr>
            <p:ph type="body" idx="3"/>
          </p:nvPr>
        </p:nvSpPr>
        <p:spPr>
          <a:xfrm>
            <a:off x="6291075" y="1009300"/>
            <a:ext cx="2514300" cy="3818700"/>
          </a:xfrm>
          <a:prstGeom prst="rect">
            <a:avLst/>
          </a:prstGeom>
        </p:spPr>
        <p:txBody>
          <a:bodyPr spcFirstLastPara="1" wrap="square" lIns="182875" tIns="0" rIns="0" bIns="0" anchor="t" anchorCtr="0">
            <a:noAutofit/>
          </a:bodyPr>
          <a:lstStyle>
            <a:lvl1pPr marL="457200" lvl="0" indent="-330200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marL="914400" lvl="1" indent="-330200" rtl="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 rtl="0">
              <a:spcBef>
                <a:spcPts val="4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 rtl="0">
              <a:spcBef>
                <a:spcPts val="4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 rtl="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 rtl="0">
              <a:spcBef>
                <a:spcPts val="4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 rtl="0">
              <a:spcBef>
                <a:spcPts val="4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 rtl="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 rtl="0">
              <a:spcBef>
                <a:spcPts val="400"/>
              </a:spcBef>
              <a:spcAft>
                <a:spcPts val="4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  <p:cxnSp>
        <p:nvCxnSpPr>
          <p:cNvPr id="15056" name="Google Shape;15056;p413"/>
          <p:cNvCxnSpPr/>
          <p:nvPr/>
        </p:nvCxnSpPr>
        <p:spPr>
          <a:xfrm>
            <a:off x="3306263" y="1189524"/>
            <a:ext cx="0" cy="3357900"/>
          </a:xfrm>
          <a:prstGeom prst="straightConnector1">
            <a:avLst/>
          </a:prstGeom>
          <a:noFill/>
          <a:ln w="38100" cap="flat" cmpd="sng">
            <a:solidFill>
              <a:schemeClr val="accent1"/>
            </a:solidFill>
            <a:prstDash val="solid"/>
            <a:round/>
            <a:headEnd type="none" w="med" len="med"/>
            <a:tailEnd type="none" w="med" len="med"/>
          </a:ln>
        </p:spPr>
      </p:cxnSp>
    </p:spTree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Section intro with preheader — maroon">
  <p:cSld name="CUSTOM_19_1_1_1_1">
    <p:bg>
      <p:bgPr>
        <a:solidFill>
          <a:schemeClr val="accent2"/>
        </a:solidFill>
        <a:effectLst/>
      </p:bgPr>
    </p:bg>
    <p:spTree>
      <p:nvGrpSpPr>
        <p:cNvPr id="1" name="Shape 1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3" name="Google Shape;113;p31"/>
          <p:cNvSpPr txBox="1">
            <a:spLocks noGrp="1"/>
          </p:cNvSpPr>
          <p:nvPr>
            <p:ph type="title"/>
          </p:nvPr>
        </p:nvSpPr>
        <p:spPr>
          <a:xfrm>
            <a:off x="420625" y="1144075"/>
            <a:ext cx="8385000" cy="3684000"/>
          </a:xfrm>
          <a:prstGeom prst="rect">
            <a:avLst/>
          </a:prstGeom>
        </p:spPr>
        <p:txBody>
          <a:bodyPr spcFirstLastPara="1" wrap="square" lIns="0" tIns="0" rIns="0" bIns="0" anchor="t" anchorCtr="0">
            <a:normAutofit/>
          </a:bodyPr>
          <a:lstStyle>
            <a:lvl1pPr lvl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>
              <a:spcBef>
                <a:spcPts val="800"/>
              </a:spcBef>
              <a:spcAft>
                <a:spcPts val="800"/>
              </a:spcAft>
              <a:buSzPts val="3600"/>
              <a:buNone/>
              <a:defRPr sz="3600"/>
            </a:lvl9pPr>
          </a:lstStyle>
          <a:p>
            <a:endParaRPr/>
          </a:p>
        </p:txBody>
      </p:sp>
      <p:sp>
        <p:nvSpPr>
          <p:cNvPr id="114" name="Google Shape;114;p31"/>
          <p:cNvSpPr txBox="1">
            <a:spLocks noGrp="1"/>
          </p:cNvSpPr>
          <p:nvPr>
            <p:ph type="subTitle" idx="1"/>
          </p:nvPr>
        </p:nvSpPr>
        <p:spPr>
          <a:xfrm>
            <a:off x="420625" y="886975"/>
            <a:ext cx="8411700" cy="2571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 b="1">
                <a:highlight>
                  <a:schemeClr val="lt1"/>
                </a:highlight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9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 and text, 3 column, pattern — black and white">
  <p:cSld name="CUSTOM_23_1_1_1_1_2_1_1_2">
    <p:spTree>
      <p:nvGrpSpPr>
        <p:cNvPr id="1" name="Shape 150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058" name="Google Shape;15058;p414"/>
          <p:cNvGrpSpPr/>
          <p:nvPr/>
        </p:nvGrpSpPr>
        <p:grpSpPr>
          <a:xfrm>
            <a:off x="-3955242" y="2101698"/>
            <a:ext cx="6994446" cy="4415545"/>
            <a:chOff x="238125" y="602600"/>
            <a:chExt cx="7143750" cy="4509800"/>
          </a:xfrm>
        </p:grpSpPr>
        <p:sp>
          <p:nvSpPr>
            <p:cNvPr id="15059" name="Google Shape;15059;p414"/>
            <p:cNvSpPr/>
            <p:nvPr/>
          </p:nvSpPr>
          <p:spPr>
            <a:xfrm>
              <a:off x="2514425" y="1130250"/>
              <a:ext cx="218325" cy="579250"/>
            </a:xfrm>
            <a:custGeom>
              <a:avLst/>
              <a:gdLst/>
              <a:ahLst/>
              <a:cxnLst/>
              <a:rect l="l" t="t" r="r" b="b"/>
              <a:pathLst>
                <a:path w="8733" h="23170" extrusionOk="0">
                  <a:moveTo>
                    <a:pt x="8513" y="0"/>
                  </a:moveTo>
                  <a:lnTo>
                    <a:pt x="8469" y="44"/>
                  </a:lnTo>
                  <a:lnTo>
                    <a:pt x="8425" y="88"/>
                  </a:lnTo>
                  <a:lnTo>
                    <a:pt x="7416" y="1273"/>
                  </a:lnTo>
                  <a:lnTo>
                    <a:pt x="7372" y="1317"/>
                  </a:lnTo>
                  <a:lnTo>
                    <a:pt x="6231" y="3555"/>
                  </a:lnTo>
                  <a:lnTo>
                    <a:pt x="4081" y="7416"/>
                  </a:lnTo>
                  <a:lnTo>
                    <a:pt x="2633" y="10225"/>
                  </a:lnTo>
                  <a:lnTo>
                    <a:pt x="1492" y="12989"/>
                  </a:lnTo>
                  <a:lnTo>
                    <a:pt x="1492" y="13033"/>
                  </a:lnTo>
                  <a:lnTo>
                    <a:pt x="1009" y="15315"/>
                  </a:lnTo>
                  <a:lnTo>
                    <a:pt x="965" y="15359"/>
                  </a:lnTo>
                  <a:lnTo>
                    <a:pt x="1097" y="20010"/>
                  </a:lnTo>
                  <a:lnTo>
                    <a:pt x="614" y="21195"/>
                  </a:lnTo>
                  <a:lnTo>
                    <a:pt x="0" y="22906"/>
                  </a:lnTo>
                  <a:lnTo>
                    <a:pt x="0" y="22994"/>
                  </a:lnTo>
                  <a:lnTo>
                    <a:pt x="0" y="23038"/>
                  </a:lnTo>
                  <a:lnTo>
                    <a:pt x="44" y="23125"/>
                  </a:lnTo>
                  <a:lnTo>
                    <a:pt x="132" y="23125"/>
                  </a:lnTo>
                  <a:lnTo>
                    <a:pt x="176" y="23169"/>
                  </a:lnTo>
                  <a:lnTo>
                    <a:pt x="263" y="23125"/>
                  </a:lnTo>
                  <a:lnTo>
                    <a:pt x="351" y="23038"/>
                  </a:lnTo>
                  <a:lnTo>
                    <a:pt x="965" y="21282"/>
                  </a:lnTo>
                  <a:lnTo>
                    <a:pt x="1448" y="20142"/>
                  </a:lnTo>
                  <a:lnTo>
                    <a:pt x="1448" y="20054"/>
                  </a:lnTo>
                  <a:lnTo>
                    <a:pt x="1317" y="15359"/>
                  </a:lnTo>
                  <a:lnTo>
                    <a:pt x="1799" y="13121"/>
                  </a:lnTo>
                  <a:lnTo>
                    <a:pt x="2940" y="10356"/>
                  </a:lnTo>
                  <a:lnTo>
                    <a:pt x="4388" y="7592"/>
                  </a:lnTo>
                  <a:lnTo>
                    <a:pt x="6538" y="3730"/>
                  </a:lnTo>
                  <a:lnTo>
                    <a:pt x="7679" y="1492"/>
                  </a:lnTo>
                  <a:lnTo>
                    <a:pt x="8688" y="308"/>
                  </a:lnTo>
                  <a:lnTo>
                    <a:pt x="8732" y="220"/>
                  </a:lnTo>
                  <a:lnTo>
                    <a:pt x="8732" y="176"/>
                  </a:lnTo>
                  <a:lnTo>
                    <a:pt x="8688" y="88"/>
                  </a:lnTo>
                  <a:lnTo>
                    <a:pt x="8645" y="44"/>
                  </a:lnTo>
                  <a:lnTo>
                    <a:pt x="8601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60" name="Google Shape;15060;p414"/>
            <p:cNvSpPr/>
            <p:nvPr/>
          </p:nvSpPr>
          <p:spPr>
            <a:xfrm>
              <a:off x="1900100" y="1539425"/>
              <a:ext cx="342275" cy="551825"/>
            </a:xfrm>
            <a:custGeom>
              <a:avLst/>
              <a:gdLst/>
              <a:ahLst/>
              <a:cxnLst/>
              <a:rect l="l" t="t" r="r" b="b"/>
              <a:pathLst>
                <a:path w="13691" h="22073" extrusionOk="0">
                  <a:moveTo>
                    <a:pt x="13427" y="1"/>
                  </a:moveTo>
                  <a:lnTo>
                    <a:pt x="13384" y="45"/>
                  </a:lnTo>
                  <a:lnTo>
                    <a:pt x="13340" y="89"/>
                  </a:lnTo>
                  <a:lnTo>
                    <a:pt x="12725" y="1405"/>
                  </a:lnTo>
                  <a:lnTo>
                    <a:pt x="8952" y="7504"/>
                  </a:lnTo>
                  <a:lnTo>
                    <a:pt x="8952" y="7548"/>
                  </a:lnTo>
                  <a:lnTo>
                    <a:pt x="8162" y="9698"/>
                  </a:lnTo>
                  <a:lnTo>
                    <a:pt x="6494" y="12112"/>
                  </a:lnTo>
                  <a:lnTo>
                    <a:pt x="3642" y="16412"/>
                  </a:lnTo>
                  <a:lnTo>
                    <a:pt x="2282" y="17334"/>
                  </a:lnTo>
                  <a:lnTo>
                    <a:pt x="2238" y="17377"/>
                  </a:lnTo>
                  <a:lnTo>
                    <a:pt x="1273" y="18913"/>
                  </a:lnTo>
                  <a:lnTo>
                    <a:pt x="1229" y="18913"/>
                  </a:lnTo>
                  <a:lnTo>
                    <a:pt x="0" y="21809"/>
                  </a:lnTo>
                  <a:lnTo>
                    <a:pt x="0" y="21897"/>
                  </a:lnTo>
                  <a:lnTo>
                    <a:pt x="0" y="21985"/>
                  </a:lnTo>
                  <a:lnTo>
                    <a:pt x="44" y="22029"/>
                  </a:lnTo>
                  <a:lnTo>
                    <a:pt x="88" y="22073"/>
                  </a:lnTo>
                  <a:lnTo>
                    <a:pt x="176" y="22073"/>
                  </a:lnTo>
                  <a:lnTo>
                    <a:pt x="263" y="22029"/>
                  </a:lnTo>
                  <a:lnTo>
                    <a:pt x="307" y="21985"/>
                  </a:lnTo>
                  <a:lnTo>
                    <a:pt x="1580" y="19089"/>
                  </a:lnTo>
                  <a:lnTo>
                    <a:pt x="2545" y="17597"/>
                  </a:lnTo>
                  <a:lnTo>
                    <a:pt x="3861" y="16675"/>
                  </a:lnTo>
                  <a:lnTo>
                    <a:pt x="3905" y="16631"/>
                  </a:lnTo>
                  <a:lnTo>
                    <a:pt x="6801" y="12287"/>
                  </a:lnTo>
                  <a:lnTo>
                    <a:pt x="8425" y="9874"/>
                  </a:lnTo>
                  <a:lnTo>
                    <a:pt x="8469" y="9830"/>
                  </a:lnTo>
                  <a:lnTo>
                    <a:pt x="9259" y="7680"/>
                  </a:lnTo>
                  <a:lnTo>
                    <a:pt x="13033" y="1580"/>
                  </a:lnTo>
                  <a:lnTo>
                    <a:pt x="13033" y="1537"/>
                  </a:lnTo>
                  <a:lnTo>
                    <a:pt x="13647" y="264"/>
                  </a:lnTo>
                  <a:lnTo>
                    <a:pt x="13691" y="176"/>
                  </a:lnTo>
                  <a:lnTo>
                    <a:pt x="13647" y="132"/>
                  </a:lnTo>
                  <a:lnTo>
                    <a:pt x="13647" y="89"/>
                  </a:lnTo>
                  <a:lnTo>
                    <a:pt x="13559" y="45"/>
                  </a:lnTo>
                  <a:lnTo>
                    <a:pt x="1351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61" name="Google Shape;15061;p414"/>
            <p:cNvSpPr/>
            <p:nvPr/>
          </p:nvSpPr>
          <p:spPr>
            <a:xfrm>
              <a:off x="2455175" y="1144500"/>
              <a:ext cx="289650" cy="673600"/>
            </a:xfrm>
            <a:custGeom>
              <a:avLst/>
              <a:gdLst/>
              <a:ahLst/>
              <a:cxnLst/>
              <a:rect l="l" t="t" r="r" b="b"/>
              <a:pathLst>
                <a:path w="11586" h="26944" extrusionOk="0">
                  <a:moveTo>
                    <a:pt x="11366" y="1"/>
                  </a:moveTo>
                  <a:lnTo>
                    <a:pt x="11278" y="45"/>
                  </a:lnTo>
                  <a:lnTo>
                    <a:pt x="11234" y="133"/>
                  </a:lnTo>
                  <a:lnTo>
                    <a:pt x="10093" y="2502"/>
                  </a:lnTo>
                  <a:lnTo>
                    <a:pt x="7197" y="7768"/>
                  </a:lnTo>
                  <a:lnTo>
                    <a:pt x="5881" y="10401"/>
                  </a:lnTo>
                  <a:lnTo>
                    <a:pt x="4827" y="13033"/>
                  </a:lnTo>
                  <a:lnTo>
                    <a:pt x="4432" y="15315"/>
                  </a:lnTo>
                  <a:lnTo>
                    <a:pt x="4432" y="15359"/>
                  </a:lnTo>
                  <a:lnTo>
                    <a:pt x="4652" y="20054"/>
                  </a:lnTo>
                  <a:lnTo>
                    <a:pt x="4301" y="20932"/>
                  </a:lnTo>
                  <a:lnTo>
                    <a:pt x="2195" y="24354"/>
                  </a:lnTo>
                  <a:lnTo>
                    <a:pt x="44" y="26680"/>
                  </a:lnTo>
                  <a:lnTo>
                    <a:pt x="1" y="26724"/>
                  </a:lnTo>
                  <a:lnTo>
                    <a:pt x="1" y="26812"/>
                  </a:lnTo>
                  <a:lnTo>
                    <a:pt x="44" y="26856"/>
                  </a:lnTo>
                  <a:lnTo>
                    <a:pt x="88" y="26900"/>
                  </a:lnTo>
                  <a:lnTo>
                    <a:pt x="176" y="26943"/>
                  </a:lnTo>
                  <a:lnTo>
                    <a:pt x="264" y="26943"/>
                  </a:lnTo>
                  <a:lnTo>
                    <a:pt x="308" y="26900"/>
                  </a:lnTo>
                  <a:lnTo>
                    <a:pt x="2458" y="24574"/>
                  </a:lnTo>
                  <a:lnTo>
                    <a:pt x="2502" y="24574"/>
                  </a:lnTo>
                  <a:lnTo>
                    <a:pt x="4608" y="21107"/>
                  </a:lnTo>
                  <a:lnTo>
                    <a:pt x="4608" y="21063"/>
                  </a:lnTo>
                  <a:lnTo>
                    <a:pt x="5003" y="20142"/>
                  </a:lnTo>
                  <a:lnTo>
                    <a:pt x="5003" y="20098"/>
                  </a:lnTo>
                  <a:lnTo>
                    <a:pt x="4784" y="15359"/>
                  </a:lnTo>
                  <a:lnTo>
                    <a:pt x="5178" y="13121"/>
                  </a:lnTo>
                  <a:lnTo>
                    <a:pt x="6188" y="10532"/>
                  </a:lnTo>
                  <a:lnTo>
                    <a:pt x="7504" y="7943"/>
                  </a:lnTo>
                  <a:lnTo>
                    <a:pt x="10444" y="2634"/>
                  </a:lnTo>
                  <a:lnTo>
                    <a:pt x="11585" y="264"/>
                  </a:lnTo>
                  <a:lnTo>
                    <a:pt x="11585" y="176"/>
                  </a:lnTo>
                  <a:lnTo>
                    <a:pt x="11585" y="133"/>
                  </a:lnTo>
                  <a:lnTo>
                    <a:pt x="11541" y="89"/>
                  </a:lnTo>
                  <a:lnTo>
                    <a:pt x="11497" y="45"/>
                  </a:lnTo>
                  <a:lnTo>
                    <a:pt x="11409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62" name="Google Shape;15062;p414"/>
            <p:cNvSpPr/>
            <p:nvPr/>
          </p:nvSpPr>
          <p:spPr>
            <a:xfrm>
              <a:off x="2189700" y="21241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63" name="Google Shape;15063;p414"/>
            <p:cNvSpPr/>
            <p:nvPr/>
          </p:nvSpPr>
          <p:spPr>
            <a:xfrm>
              <a:off x="2189700" y="21241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64" name="Google Shape;15064;p414"/>
            <p:cNvSpPr/>
            <p:nvPr/>
          </p:nvSpPr>
          <p:spPr>
            <a:xfrm>
              <a:off x="2390450" y="1169750"/>
              <a:ext cx="283050" cy="636275"/>
            </a:xfrm>
            <a:custGeom>
              <a:avLst/>
              <a:gdLst/>
              <a:ahLst/>
              <a:cxnLst/>
              <a:rect l="l" t="t" r="r" b="b"/>
              <a:pathLst>
                <a:path w="11322" h="25451" extrusionOk="0">
                  <a:moveTo>
                    <a:pt x="11058" y="0"/>
                  </a:moveTo>
                  <a:lnTo>
                    <a:pt x="11015" y="88"/>
                  </a:lnTo>
                  <a:lnTo>
                    <a:pt x="9698" y="2370"/>
                  </a:lnTo>
                  <a:lnTo>
                    <a:pt x="8338" y="4871"/>
                  </a:lnTo>
                  <a:lnTo>
                    <a:pt x="6714" y="7899"/>
                  </a:lnTo>
                  <a:lnTo>
                    <a:pt x="5442" y="10839"/>
                  </a:lnTo>
                  <a:lnTo>
                    <a:pt x="4871" y="13164"/>
                  </a:lnTo>
                  <a:lnTo>
                    <a:pt x="4827" y="13208"/>
                  </a:lnTo>
                  <a:lnTo>
                    <a:pt x="4871" y="17903"/>
                  </a:lnTo>
                  <a:lnTo>
                    <a:pt x="4389" y="19088"/>
                  </a:lnTo>
                  <a:lnTo>
                    <a:pt x="3467" y="20712"/>
                  </a:lnTo>
                  <a:lnTo>
                    <a:pt x="1800" y="23388"/>
                  </a:lnTo>
                  <a:lnTo>
                    <a:pt x="44" y="25144"/>
                  </a:lnTo>
                  <a:lnTo>
                    <a:pt x="1" y="25187"/>
                  </a:lnTo>
                  <a:lnTo>
                    <a:pt x="1" y="25275"/>
                  </a:lnTo>
                  <a:lnTo>
                    <a:pt x="1" y="25319"/>
                  </a:lnTo>
                  <a:lnTo>
                    <a:pt x="44" y="25363"/>
                  </a:lnTo>
                  <a:lnTo>
                    <a:pt x="132" y="25407"/>
                  </a:lnTo>
                  <a:lnTo>
                    <a:pt x="176" y="25451"/>
                  </a:lnTo>
                  <a:lnTo>
                    <a:pt x="264" y="25407"/>
                  </a:lnTo>
                  <a:lnTo>
                    <a:pt x="308" y="25363"/>
                  </a:lnTo>
                  <a:lnTo>
                    <a:pt x="2063" y="23608"/>
                  </a:lnTo>
                  <a:lnTo>
                    <a:pt x="3774" y="20887"/>
                  </a:lnTo>
                  <a:lnTo>
                    <a:pt x="4696" y="19220"/>
                  </a:lnTo>
                  <a:lnTo>
                    <a:pt x="5222" y="17991"/>
                  </a:lnTo>
                  <a:lnTo>
                    <a:pt x="5222" y="17947"/>
                  </a:lnTo>
                  <a:lnTo>
                    <a:pt x="5179" y="13208"/>
                  </a:lnTo>
                  <a:lnTo>
                    <a:pt x="5793" y="10970"/>
                  </a:lnTo>
                  <a:lnTo>
                    <a:pt x="7021" y="8030"/>
                  </a:lnTo>
                  <a:lnTo>
                    <a:pt x="8645" y="5046"/>
                  </a:lnTo>
                  <a:lnTo>
                    <a:pt x="10005" y="2545"/>
                  </a:lnTo>
                  <a:lnTo>
                    <a:pt x="11322" y="263"/>
                  </a:lnTo>
                  <a:lnTo>
                    <a:pt x="11322" y="176"/>
                  </a:lnTo>
                  <a:lnTo>
                    <a:pt x="11322" y="88"/>
                  </a:lnTo>
                  <a:lnTo>
                    <a:pt x="11278" y="44"/>
                  </a:lnTo>
                  <a:lnTo>
                    <a:pt x="1123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65" name="Google Shape;15065;p414"/>
            <p:cNvSpPr/>
            <p:nvPr/>
          </p:nvSpPr>
          <p:spPr>
            <a:xfrm>
              <a:off x="2312575" y="1160975"/>
              <a:ext cx="334600" cy="736100"/>
            </a:xfrm>
            <a:custGeom>
              <a:avLst/>
              <a:gdLst/>
              <a:ahLst/>
              <a:cxnLst/>
              <a:rect l="l" t="t" r="r" b="b"/>
              <a:pathLst>
                <a:path w="13384" h="29444" extrusionOk="0">
                  <a:moveTo>
                    <a:pt x="13164" y="0"/>
                  </a:moveTo>
                  <a:lnTo>
                    <a:pt x="13120" y="44"/>
                  </a:lnTo>
                  <a:lnTo>
                    <a:pt x="13076" y="88"/>
                  </a:lnTo>
                  <a:lnTo>
                    <a:pt x="11979" y="2019"/>
                  </a:lnTo>
                  <a:lnTo>
                    <a:pt x="10531" y="4564"/>
                  </a:lnTo>
                  <a:lnTo>
                    <a:pt x="8908" y="7679"/>
                  </a:lnTo>
                  <a:lnTo>
                    <a:pt x="7548" y="10663"/>
                  </a:lnTo>
                  <a:lnTo>
                    <a:pt x="6889" y="12945"/>
                  </a:lnTo>
                  <a:lnTo>
                    <a:pt x="6889" y="12989"/>
                  </a:lnTo>
                  <a:lnTo>
                    <a:pt x="6802" y="17684"/>
                  </a:lnTo>
                  <a:lnTo>
                    <a:pt x="6363" y="18913"/>
                  </a:lnTo>
                  <a:lnTo>
                    <a:pt x="5441" y="20404"/>
                  </a:lnTo>
                  <a:lnTo>
                    <a:pt x="3949" y="22906"/>
                  </a:lnTo>
                  <a:lnTo>
                    <a:pt x="0" y="29181"/>
                  </a:lnTo>
                  <a:lnTo>
                    <a:pt x="0" y="29224"/>
                  </a:lnTo>
                  <a:lnTo>
                    <a:pt x="0" y="29312"/>
                  </a:lnTo>
                  <a:lnTo>
                    <a:pt x="44" y="29356"/>
                  </a:lnTo>
                  <a:lnTo>
                    <a:pt x="88" y="29400"/>
                  </a:lnTo>
                  <a:lnTo>
                    <a:pt x="176" y="29444"/>
                  </a:lnTo>
                  <a:lnTo>
                    <a:pt x="263" y="29444"/>
                  </a:lnTo>
                  <a:lnTo>
                    <a:pt x="307" y="29356"/>
                  </a:lnTo>
                  <a:lnTo>
                    <a:pt x="4256" y="23125"/>
                  </a:lnTo>
                  <a:lnTo>
                    <a:pt x="5748" y="20624"/>
                  </a:lnTo>
                  <a:lnTo>
                    <a:pt x="6670" y="19088"/>
                  </a:lnTo>
                  <a:lnTo>
                    <a:pt x="6670" y="19044"/>
                  </a:lnTo>
                  <a:lnTo>
                    <a:pt x="7109" y="17772"/>
                  </a:lnTo>
                  <a:lnTo>
                    <a:pt x="7153" y="17684"/>
                  </a:lnTo>
                  <a:lnTo>
                    <a:pt x="7240" y="13033"/>
                  </a:lnTo>
                  <a:lnTo>
                    <a:pt x="7855" y="10795"/>
                  </a:lnTo>
                  <a:lnTo>
                    <a:pt x="9215" y="7811"/>
                  </a:lnTo>
                  <a:lnTo>
                    <a:pt x="10839" y="4695"/>
                  </a:lnTo>
                  <a:lnTo>
                    <a:pt x="12287" y="2194"/>
                  </a:lnTo>
                  <a:lnTo>
                    <a:pt x="13384" y="263"/>
                  </a:lnTo>
                  <a:lnTo>
                    <a:pt x="13384" y="176"/>
                  </a:lnTo>
                  <a:lnTo>
                    <a:pt x="13384" y="132"/>
                  </a:lnTo>
                  <a:lnTo>
                    <a:pt x="13340" y="44"/>
                  </a:lnTo>
                  <a:lnTo>
                    <a:pt x="1329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66" name="Google Shape;15066;p414"/>
            <p:cNvSpPr/>
            <p:nvPr/>
          </p:nvSpPr>
          <p:spPr>
            <a:xfrm>
              <a:off x="3607050" y="1646950"/>
              <a:ext cx="2156750" cy="843625"/>
            </a:xfrm>
            <a:custGeom>
              <a:avLst/>
              <a:gdLst/>
              <a:ahLst/>
              <a:cxnLst/>
              <a:rect l="l" t="t" r="r" b="b"/>
              <a:pathLst>
                <a:path w="86270" h="33745" extrusionOk="0">
                  <a:moveTo>
                    <a:pt x="77318" y="0"/>
                  </a:moveTo>
                  <a:lnTo>
                    <a:pt x="74027" y="658"/>
                  </a:lnTo>
                  <a:lnTo>
                    <a:pt x="70077" y="1053"/>
                  </a:lnTo>
                  <a:lnTo>
                    <a:pt x="67444" y="1492"/>
                  </a:lnTo>
                  <a:lnTo>
                    <a:pt x="67401" y="1492"/>
                  </a:lnTo>
                  <a:lnTo>
                    <a:pt x="66084" y="1931"/>
                  </a:lnTo>
                  <a:lnTo>
                    <a:pt x="66040" y="1975"/>
                  </a:lnTo>
                  <a:lnTo>
                    <a:pt x="65031" y="3116"/>
                  </a:lnTo>
                  <a:lnTo>
                    <a:pt x="63188" y="4695"/>
                  </a:lnTo>
                  <a:lnTo>
                    <a:pt x="57396" y="7416"/>
                  </a:lnTo>
                  <a:lnTo>
                    <a:pt x="53754" y="8776"/>
                  </a:lnTo>
                  <a:lnTo>
                    <a:pt x="48751" y="10312"/>
                  </a:lnTo>
                  <a:lnTo>
                    <a:pt x="48707" y="10312"/>
                  </a:lnTo>
                  <a:lnTo>
                    <a:pt x="46206" y="11453"/>
                  </a:lnTo>
                  <a:lnTo>
                    <a:pt x="39800" y="14832"/>
                  </a:lnTo>
                  <a:lnTo>
                    <a:pt x="36421" y="17113"/>
                  </a:lnTo>
                  <a:lnTo>
                    <a:pt x="32077" y="19878"/>
                  </a:lnTo>
                  <a:lnTo>
                    <a:pt x="28391" y="22028"/>
                  </a:lnTo>
                  <a:lnTo>
                    <a:pt x="26855" y="22686"/>
                  </a:lnTo>
                  <a:lnTo>
                    <a:pt x="22291" y="21501"/>
                  </a:lnTo>
                  <a:lnTo>
                    <a:pt x="20624" y="20975"/>
                  </a:lnTo>
                  <a:lnTo>
                    <a:pt x="20054" y="20975"/>
                  </a:lnTo>
                  <a:lnTo>
                    <a:pt x="19966" y="21019"/>
                  </a:lnTo>
                  <a:lnTo>
                    <a:pt x="19922" y="21107"/>
                  </a:lnTo>
                  <a:lnTo>
                    <a:pt x="18913" y="26241"/>
                  </a:lnTo>
                  <a:lnTo>
                    <a:pt x="18562" y="28917"/>
                  </a:lnTo>
                  <a:lnTo>
                    <a:pt x="17157" y="33174"/>
                  </a:lnTo>
                  <a:lnTo>
                    <a:pt x="16938" y="33393"/>
                  </a:lnTo>
                  <a:lnTo>
                    <a:pt x="16455" y="33393"/>
                  </a:lnTo>
                  <a:lnTo>
                    <a:pt x="11541" y="32164"/>
                  </a:lnTo>
                  <a:lnTo>
                    <a:pt x="10005" y="31769"/>
                  </a:lnTo>
                  <a:lnTo>
                    <a:pt x="9961" y="31769"/>
                  </a:lnTo>
                  <a:lnTo>
                    <a:pt x="7109" y="31857"/>
                  </a:lnTo>
                  <a:lnTo>
                    <a:pt x="3949" y="31857"/>
                  </a:lnTo>
                  <a:lnTo>
                    <a:pt x="176" y="31374"/>
                  </a:lnTo>
                  <a:lnTo>
                    <a:pt x="88" y="31374"/>
                  </a:lnTo>
                  <a:lnTo>
                    <a:pt x="44" y="31418"/>
                  </a:lnTo>
                  <a:lnTo>
                    <a:pt x="0" y="31462"/>
                  </a:lnTo>
                  <a:lnTo>
                    <a:pt x="0" y="31506"/>
                  </a:lnTo>
                  <a:lnTo>
                    <a:pt x="0" y="31594"/>
                  </a:lnTo>
                  <a:lnTo>
                    <a:pt x="0" y="31638"/>
                  </a:lnTo>
                  <a:lnTo>
                    <a:pt x="44" y="31682"/>
                  </a:lnTo>
                  <a:lnTo>
                    <a:pt x="132" y="31726"/>
                  </a:lnTo>
                  <a:lnTo>
                    <a:pt x="3905" y="32208"/>
                  </a:lnTo>
                  <a:lnTo>
                    <a:pt x="7109" y="32208"/>
                  </a:lnTo>
                  <a:lnTo>
                    <a:pt x="9961" y="32120"/>
                  </a:lnTo>
                  <a:lnTo>
                    <a:pt x="11453" y="32515"/>
                  </a:lnTo>
                  <a:lnTo>
                    <a:pt x="16368" y="33744"/>
                  </a:lnTo>
                  <a:lnTo>
                    <a:pt x="17026" y="33744"/>
                  </a:lnTo>
                  <a:lnTo>
                    <a:pt x="17114" y="33700"/>
                  </a:lnTo>
                  <a:lnTo>
                    <a:pt x="17421" y="33437"/>
                  </a:lnTo>
                  <a:lnTo>
                    <a:pt x="17465" y="33349"/>
                  </a:lnTo>
                  <a:lnTo>
                    <a:pt x="18913" y="29005"/>
                  </a:lnTo>
                  <a:lnTo>
                    <a:pt x="18913" y="28961"/>
                  </a:lnTo>
                  <a:lnTo>
                    <a:pt x="19264" y="26284"/>
                  </a:lnTo>
                  <a:lnTo>
                    <a:pt x="20229" y="21326"/>
                  </a:lnTo>
                  <a:lnTo>
                    <a:pt x="20536" y="21326"/>
                  </a:lnTo>
                  <a:lnTo>
                    <a:pt x="22204" y="21852"/>
                  </a:lnTo>
                  <a:lnTo>
                    <a:pt x="26855" y="23037"/>
                  </a:lnTo>
                  <a:lnTo>
                    <a:pt x="26943" y="23037"/>
                  </a:lnTo>
                  <a:lnTo>
                    <a:pt x="28522" y="22335"/>
                  </a:lnTo>
                  <a:lnTo>
                    <a:pt x="28566" y="22335"/>
                  </a:lnTo>
                  <a:lnTo>
                    <a:pt x="32252" y="20185"/>
                  </a:lnTo>
                  <a:lnTo>
                    <a:pt x="36596" y="17421"/>
                  </a:lnTo>
                  <a:lnTo>
                    <a:pt x="39975" y="15139"/>
                  </a:lnTo>
                  <a:lnTo>
                    <a:pt x="46382" y="11760"/>
                  </a:lnTo>
                  <a:lnTo>
                    <a:pt x="48839" y="10663"/>
                  </a:lnTo>
                  <a:lnTo>
                    <a:pt x="53842" y="9083"/>
                  </a:lnTo>
                  <a:lnTo>
                    <a:pt x="57527" y="7723"/>
                  </a:lnTo>
                  <a:lnTo>
                    <a:pt x="63364" y="5002"/>
                  </a:lnTo>
                  <a:lnTo>
                    <a:pt x="63407" y="5002"/>
                  </a:lnTo>
                  <a:lnTo>
                    <a:pt x="65294" y="3379"/>
                  </a:lnTo>
                  <a:lnTo>
                    <a:pt x="65294" y="3335"/>
                  </a:lnTo>
                  <a:lnTo>
                    <a:pt x="66260" y="2282"/>
                  </a:lnTo>
                  <a:lnTo>
                    <a:pt x="67532" y="1843"/>
                  </a:lnTo>
                  <a:lnTo>
                    <a:pt x="70121" y="1404"/>
                  </a:lnTo>
                  <a:lnTo>
                    <a:pt x="74070" y="1009"/>
                  </a:lnTo>
                  <a:lnTo>
                    <a:pt x="77405" y="351"/>
                  </a:lnTo>
                  <a:lnTo>
                    <a:pt x="81047" y="395"/>
                  </a:lnTo>
                  <a:lnTo>
                    <a:pt x="82715" y="746"/>
                  </a:lnTo>
                  <a:lnTo>
                    <a:pt x="83680" y="1624"/>
                  </a:lnTo>
                  <a:lnTo>
                    <a:pt x="84251" y="3159"/>
                  </a:lnTo>
                  <a:lnTo>
                    <a:pt x="84821" y="5880"/>
                  </a:lnTo>
                  <a:lnTo>
                    <a:pt x="85699" y="9829"/>
                  </a:lnTo>
                  <a:lnTo>
                    <a:pt x="85918" y="10839"/>
                  </a:lnTo>
                  <a:lnTo>
                    <a:pt x="85962" y="10926"/>
                  </a:lnTo>
                  <a:lnTo>
                    <a:pt x="86006" y="10970"/>
                  </a:lnTo>
                  <a:lnTo>
                    <a:pt x="86181" y="10970"/>
                  </a:lnTo>
                  <a:lnTo>
                    <a:pt x="86225" y="10926"/>
                  </a:lnTo>
                  <a:lnTo>
                    <a:pt x="86269" y="10839"/>
                  </a:lnTo>
                  <a:lnTo>
                    <a:pt x="86269" y="10795"/>
                  </a:lnTo>
                  <a:lnTo>
                    <a:pt x="86050" y="9742"/>
                  </a:lnTo>
                  <a:lnTo>
                    <a:pt x="85172" y="5792"/>
                  </a:lnTo>
                  <a:lnTo>
                    <a:pt x="84558" y="3072"/>
                  </a:lnTo>
                  <a:lnTo>
                    <a:pt x="83987" y="1448"/>
                  </a:lnTo>
                  <a:lnTo>
                    <a:pt x="83944" y="1360"/>
                  </a:lnTo>
                  <a:lnTo>
                    <a:pt x="82934" y="483"/>
                  </a:lnTo>
                  <a:lnTo>
                    <a:pt x="82847" y="439"/>
                  </a:lnTo>
                  <a:lnTo>
                    <a:pt x="81135" y="44"/>
                  </a:lnTo>
                  <a:lnTo>
                    <a:pt x="81091" y="44"/>
                  </a:lnTo>
                  <a:lnTo>
                    <a:pt x="77361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67" name="Google Shape;15067;p414"/>
            <p:cNvSpPr/>
            <p:nvPr/>
          </p:nvSpPr>
          <p:spPr>
            <a:xfrm>
              <a:off x="3588400" y="602600"/>
              <a:ext cx="724050" cy="816175"/>
            </a:xfrm>
            <a:custGeom>
              <a:avLst/>
              <a:gdLst/>
              <a:ahLst/>
              <a:cxnLst/>
              <a:rect l="l" t="t" r="r" b="b"/>
              <a:pathLst>
                <a:path w="28962" h="32647" extrusionOk="0">
                  <a:moveTo>
                    <a:pt x="28698" y="0"/>
                  </a:moveTo>
                  <a:lnTo>
                    <a:pt x="26943" y="570"/>
                  </a:lnTo>
                  <a:lnTo>
                    <a:pt x="25363" y="614"/>
                  </a:lnTo>
                  <a:lnTo>
                    <a:pt x="24091" y="483"/>
                  </a:lnTo>
                  <a:lnTo>
                    <a:pt x="23959" y="527"/>
                  </a:lnTo>
                  <a:lnTo>
                    <a:pt x="22774" y="1273"/>
                  </a:lnTo>
                  <a:lnTo>
                    <a:pt x="19659" y="3686"/>
                  </a:lnTo>
                  <a:lnTo>
                    <a:pt x="16543" y="6187"/>
                  </a:lnTo>
                  <a:lnTo>
                    <a:pt x="15139" y="7504"/>
                  </a:lnTo>
                  <a:lnTo>
                    <a:pt x="13735" y="8732"/>
                  </a:lnTo>
                  <a:lnTo>
                    <a:pt x="12945" y="9741"/>
                  </a:lnTo>
                  <a:lnTo>
                    <a:pt x="11014" y="12901"/>
                  </a:lnTo>
                  <a:lnTo>
                    <a:pt x="10400" y="13910"/>
                  </a:lnTo>
                  <a:lnTo>
                    <a:pt x="9347" y="15446"/>
                  </a:lnTo>
                  <a:lnTo>
                    <a:pt x="7284" y="18254"/>
                  </a:lnTo>
                  <a:lnTo>
                    <a:pt x="6012" y="20404"/>
                  </a:lnTo>
                  <a:lnTo>
                    <a:pt x="4300" y="23520"/>
                  </a:lnTo>
                  <a:lnTo>
                    <a:pt x="2501" y="27030"/>
                  </a:lnTo>
                  <a:lnTo>
                    <a:pt x="0" y="32384"/>
                  </a:lnTo>
                  <a:lnTo>
                    <a:pt x="0" y="32471"/>
                  </a:lnTo>
                  <a:lnTo>
                    <a:pt x="0" y="32515"/>
                  </a:lnTo>
                  <a:lnTo>
                    <a:pt x="44" y="32559"/>
                  </a:lnTo>
                  <a:lnTo>
                    <a:pt x="88" y="32603"/>
                  </a:lnTo>
                  <a:lnTo>
                    <a:pt x="176" y="32647"/>
                  </a:lnTo>
                  <a:lnTo>
                    <a:pt x="263" y="32603"/>
                  </a:lnTo>
                  <a:lnTo>
                    <a:pt x="307" y="32515"/>
                  </a:lnTo>
                  <a:lnTo>
                    <a:pt x="2808" y="27206"/>
                  </a:lnTo>
                  <a:lnTo>
                    <a:pt x="4608" y="23695"/>
                  </a:lnTo>
                  <a:lnTo>
                    <a:pt x="6319" y="20580"/>
                  </a:lnTo>
                  <a:lnTo>
                    <a:pt x="7548" y="18430"/>
                  </a:lnTo>
                  <a:lnTo>
                    <a:pt x="9654" y="15665"/>
                  </a:lnTo>
                  <a:lnTo>
                    <a:pt x="10707" y="14086"/>
                  </a:lnTo>
                  <a:lnTo>
                    <a:pt x="11321" y="13076"/>
                  </a:lnTo>
                  <a:lnTo>
                    <a:pt x="13208" y="9961"/>
                  </a:lnTo>
                  <a:lnTo>
                    <a:pt x="13998" y="8952"/>
                  </a:lnTo>
                  <a:lnTo>
                    <a:pt x="15358" y="7767"/>
                  </a:lnTo>
                  <a:lnTo>
                    <a:pt x="16806" y="6450"/>
                  </a:lnTo>
                  <a:lnTo>
                    <a:pt x="19878" y="3949"/>
                  </a:lnTo>
                  <a:lnTo>
                    <a:pt x="22950" y="1580"/>
                  </a:lnTo>
                  <a:lnTo>
                    <a:pt x="24091" y="878"/>
                  </a:lnTo>
                  <a:lnTo>
                    <a:pt x="25319" y="965"/>
                  </a:lnTo>
                  <a:lnTo>
                    <a:pt x="25363" y="965"/>
                  </a:lnTo>
                  <a:lnTo>
                    <a:pt x="26987" y="878"/>
                  </a:lnTo>
                  <a:lnTo>
                    <a:pt x="27031" y="878"/>
                  </a:lnTo>
                  <a:lnTo>
                    <a:pt x="28830" y="351"/>
                  </a:lnTo>
                  <a:lnTo>
                    <a:pt x="28874" y="307"/>
                  </a:lnTo>
                  <a:lnTo>
                    <a:pt x="28917" y="263"/>
                  </a:lnTo>
                  <a:lnTo>
                    <a:pt x="28961" y="219"/>
                  </a:lnTo>
                  <a:lnTo>
                    <a:pt x="28917" y="132"/>
                  </a:lnTo>
                  <a:lnTo>
                    <a:pt x="28917" y="88"/>
                  </a:lnTo>
                  <a:lnTo>
                    <a:pt x="28874" y="44"/>
                  </a:lnTo>
                  <a:lnTo>
                    <a:pt x="2878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68" name="Google Shape;15068;p414"/>
            <p:cNvSpPr/>
            <p:nvPr/>
          </p:nvSpPr>
          <p:spPr>
            <a:xfrm>
              <a:off x="3593875" y="1881700"/>
              <a:ext cx="2005375" cy="782200"/>
            </a:xfrm>
            <a:custGeom>
              <a:avLst/>
              <a:gdLst/>
              <a:ahLst/>
              <a:cxnLst/>
              <a:rect l="l" t="t" r="r" b="b"/>
              <a:pathLst>
                <a:path w="80215" h="31288" extrusionOk="0">
                  <a:moveTo>
                    <a:pt x="76528" y="0"/>
                  </a:moveTo>
                  <a:lnTo>
                    <a:pt x="74948" y="132"/>
                  </a:lnTo>
                  <a:lnTo>
                    <a:pt x="74905" y="132"/>
                  </a:lnTo>
                  <a:lnTo>
                    <a:pt x="72974" y="922"/>
                  </a:lnTo>
                  <a:lnTo>
                    <a:pt x="72930" y="966"/>
                  </a:lnTo>
                  <a:lnTo>
                    <a:pt x="71877" y="1800"/>
                  </a:lnTo>
                  <a:lnTo>
                    <a:pt x="70078" y="2677"/>
                  </a:lnTo>
                  <a:lnTo>
                    <a:pt x="64768" y="4564"/>
                  </a:lnTo>
                  <a:lnTo>
                    <a:pt x="61082" y="5924"/>
                  </a:lnTo>
                  <a:lnTo>
                    <a:pt x="57879" y="7065"/>
                  </a:lnTo>
                  <a:lnTo>
                    <a:pt x="54895" y="8031"/>
                  </a:lnTo>
                  <a:lnTo>
                    <a:pt x="51253" y="8250"/>
                  </a:lnTo>
                  <a:lnTo>
                    <a:pt x="51165" y="8294"/>
                  </a:lnTo>
                  <a:lnTo>
                    <a:pt x="48532" y="9566"/>
                  </a:lnTo>
                  <a:lnTo>
                    <a:pt x="45285" y="11234"/>
                  </a:lnTo>
                  <a:lnTo>
                    <a:pt x="42784" y="12726"/>
                  </a:lnTo>
                  <a:lnTo>
                    <a:pt x="40020" y="13867"/>
                  </a:lnTo>
                  <a:lnTo>
                    <a:pt x="33789" y="15139"/>
                  </a:lnTo>
                  <a:lnTo>
                    <a:pt x="28918" y="16017"/>
                  </a:lnTo>
                  <a:lnTo>
                    <a:pt x="28874" y="16017"/>
                  </a:lnTo>
                  <a:lnTo>
                    <a:pt x="26636" y="17070"/>
                  </a:lnTo>
                  <a:lnTo>
                    <a:pt x="24925" y="16851"/>
                  </a:lnTo>
                  <a:lnTo>
                    <a:pt x="24793" y="16851"/>
                  </a:lnTo>
                  <a:lnTo>
                    <a:pt x="24398" y="17114"/>
                  </a:lnTo>
                  <a:lnTo>
                    <a:pt x="24354" y="17158"/>
                  </a:lnTo>
                  <a:lnTo>
                    <a:pt x="24310" y="17202"/>
                  </a:lnTo>
                  <a:lnTo>
                    <a:pt x="23257" y="22028"/>
                  </a:lnTo>
                  <a:lnTo>
                    <a:pt x="22950" y="25363"/>
                  </a:lnTo>
                  <a:lnTo>
                    <a:pt x="22555" y="27206"/>
                  </a:lnTo>
                  <a:lnTo>
                    <a:pt x="21370" y="29883"/>
                  </a:lnTo>
                  <a:lnTo>
                    <a:pt x="20844" y="30717"/>
                  </a:lnTo>
                  <a:lnTo>
                    <a:pt x="20361" y="30936"/>
                  </a:lnTo>
                  <a:lnTo>
                    <a:pt x="15139" y="29795"/>
                  </a:lnTo>
                  <a:lnTo>
                    <a:pt x="11892" y="29049"/>
                  </a:lnTo>
                  <a:lnTo>
                    <a:pt x="8996" y="28435"/>
                  </a:lnTo>
                  <a:lnTo>
                    <a:pt x="7065" y="28172"/>
                  </a:lnTo>
                  <a:lnTo>
                    <a:pt x="7021" y="28172"/>
                  </a:lnTo>
                  <a:lnTo>
                    <a:pt x="5091" y="28216"/>
                  </a:lnTo>
                  <a:lnTo>
                    <a:pt x="220" y="26504"/>
                  </a:lnTo>
                  <a:lnTo>
                    <a:pt x="88" y="26504"/>
                  </a:lnTo>
                  <a:lnTo>
                    <a:pt x="44" y="26548"/>
                  </a:lnTo>
                  <a:lnTo>
                    <a:pt x="1" y="26592"/>
                  </a:lnTo>
                  <a:lnTo>
                    <a:pt x="1" y="26680"/>
                  </a:lnTo>
                  <a:lnTo>
                    <a:pt x="1" y="26724"/>
                  </a:lnTo>
                  <a:lnTo>
                    <a:pt x="44" y="26811"/>
                  </a:lnTo>
                  <a:lnTo>
                    <a:pt x="88" y="26811"/>
                  </a:lnTo>
                  <a:lnTo>
                    <a:pt x="5003" y="28567"/>
                  </a:lnTo>
                  <a:lnTo>
                    <a:pt x="5047" y="28567"/>
                  </a:lnTo>
                  <a:lnTo>
                    <a:pt x="7021" y="28523"/>
                  </a:lnTo>
                  <a:lnTo>
                    <a:pt x="8908" y="28786"/>
                  </a:lnTo>
                  <a:lnTo>
                    <a:pt x="11804" y="29356"/>
                  </a:lnTo>
                  <a:lnTo>
                    <a:pt x="15095" y="30146"/>
                  </a:lnTo>
                  <a:lnTo>
                    <a:pt x="20317" y="31287"/>
                  </a:lnTo>
                  <a:lnTo>
                    <a:pt x="20405" y="31287"/>
                  </a:lnTo>
                  <a:lnTo>
                    <a:pt x="21063" y="31024"/>
                  </a:lnTo>
                  <a:lnTo>
                    <a:pt x="21151" y="30936"/>
                  </a:lnTo>
                  <a:lnTo>
                    <a:pt x="21678" y="30058"/>
                  </a:lnTo>
                  <a:lnTo>
                    <a:pt x="21678" y="30015"/>
                  </a:lnTo>
                  <a:lnTo>
                    <a:pt x="22906" y="27338"/>
                  </a:lnTo>
                  <a:lnTo>
                    <a:pt x="22906" y="27294"/>
                  </a:lnTo>
                  <a:lnTo>
                    <a:pt x="23301" y="25451"/>
                  </a:lnTo>
                  <a:lnTo>
                    <a:pt x="23301" y="25407"/>
                  </a:lnTo>
                  <a:lnTo>
                    <a:pt x="23608" y="22072"/>
                  </a:lnTo>
                  <a:lnTo>
                    <a:pt x="24618" y="17377"/>
                  </a:lnTo>
                  <a:lnTo>
                    <a:pt x="24925" y="17202"/>
                  </a:lnTo>
                  <a:lnTo>
                    <a:pt x="26636" y="17421"/>
                  </a:lnTo>
                  <a:lnTo>
                    <a:pt x="26768" y="17377"/>
                  </a:lnTo>
                  <a:lnTo>
                    <a:pt x="29006" y="16368"/>
                  </a:lnTo>
                  <a:lnTo>
                    <a:pt x="33832" y="15446"/>
                  </a:lnTo>
                  <a:lnTo>
                    <a:pt x="40063" y="14218"/>
                  </a:lnTo>
                  <a:lnTo>
                    <a:pt x="40107" y="14218"/>
                  </a:lnTo>
                  <a:lnTo>
                    <a:pt x="42916" y="13033"/>
                  </a:lnTo>
                  <a:lnTo>
                    <a:pt x="42960" y="13033"/>
                  </a:lnTo>
                  <a:lnTo>
                    <a:pt x="45461" y="11541"/>
                  </a:lnTo>
                  <a:lnTo>
                    <a:pt x="48708" y="9874"/>
                  </a:lnTo>
                  <a:lnTo>
                    <a:pt x="51297" y="8601"/>
                  </a:lnTo>
                  <a:lnTo>
                    <a:pt x="54939" y="8338"/>
                  </a:lnTo>
                  <a:lnTo>
                    <a:pt x="54983" y="8338"/>
                  </a:lnTo>
                  <a:lnTo>
                    <a:pt x="57967" y="7372"/>
                  </a:lnTo>
                  <a:lnTo>
                    <a:pt x="61214" y="6231"/>
                  </a:lnTo>
                  <a:lnTo>
                    <a:pt x="64900" y="4915"/>
                  </a:lnTo>
                  <a:lnTo>
                    <a:pt x="70209" y="3028"/>
                  </a:lnTo>
                  <a:lnTo>
                    <a:pt x="70209" y="2984"/>
                  </a:lnTo>
                  <a:lnTo>
                    <a:pt x="72052" y="2107"/>
                  </a:lnTo>
                  <a:lnTo>
                    <a:pt x="72096" y="2107"/>
                  </a:lnTo>
                  <a:lnTo>
                    <a:pt x="73106" y="1273"/>
                  </a:lnTo>
                  <a:lnTo>
                    <a:pt x="75036" y="483"/>
                  </a:lnTo>
                  <a:lnTo>
                    <a:pt x="76440" y="352"/>
                  </a:lnTo>
                  <a:lnTo>
                    <a:pt x="76879" y="1010"/>
                  </a:lnTo>
                  <a:lnTo>
                    <a:pt x="77845" y="4345"/>
                  </a:lnTo>
                  <a:lnTo>
                    <a:pt x="79468" y="10356"/>
                  </a:lnTo>
                  <a:lnTo>
                    <a:pt x="79863" y="11848"/>
                  </a:lnTo>
                  <a:lnTo>
                    <a:pt x="79863" y="11892"/>
                  </a:lnTo>
                  <a:lnTo>
                    <a:pt x="79951" y="11936"/>
                  </a:lnTo>
                  <a:lnTo>
                    <a:pt x="79995" y="11980"/>
                  </a:lnTo>
                  <a:lnTo>
                    <a:pt x="80083" y="11936"/>
                  </a:lnTo>
                  <a:lnTo>
                    <a:pt x="80126" y="11936"/>
                  </a:lnTo>
                  <a:lnTo>
                    <a:pt x="80170" y="11892"/>
                  </a:lnTo>
                  <a:lnTo>
                    <a:pt x="80214" y="11804"/>
                  </a:lnTo>
                  <a:lnTo>
                    <a:pt x="80214" y="11760"/>
                  </a:lnTo>
                  <a:lnTo>
                    <a:pt x="78152" y="4257"/>
                  </a:lnTo>
                  <a:lnTo>
                    <a:pt x="77186" y="878"/>
                  </a:lnTo>
                  <a:lnTo>
                    <a:pt x="77186" y="834"/>
                  </a:lnTo>
                  <a:lnTo>
                    <a:pt x="76704" y="88"/>
                  </a:lnTo>
                  <a:lnTo>
                    <a:pt x="7661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69" name="Google Shape;15069;p414"/>
            <p:cNvSpPr/>
            <p:nvPr/>
          </p:nvSpPr>
          <p:spPr>
            <a:xfrm>
              <a:off x="3578525" y="772625"/>
              <a:ext cx="221625" cy="436625"/>
            </a:xfrm>
            <a:custGeom>
              <a:avLst/>
              <a:gdLst/>
              <a:ahLst/>
              <a:cxnLst/>
              <a:rect l="l" t="t" r="r" b="b"/>
              <a:pathLst>
                <a:path w="8865" h="17465" extrusionOk="0">
                  <a:moveTo>
                    <a:pt x="8601" y="0"/>
                  </a:moveTo>
                  <a:lnTo>
                    <a:pt x="8513" y="44"/>
                  </a:lnTo>
                  <a:lnTo>
                    <a:pt x="7811" y="1097"/>
                  </a:lnTo>
                  <a:lnTo>
                    <a:pt x="4959" y="6275"/>
                  </a:lnTo>
                  <a:lnTo>
                    <a:pt x="4564" y="6846"/>
                  </a:lnTo>
                  <a:lnTo>
                    <a:pt x="3686" y="8206"/>
                  </a:lnTo>
                  <a:lnTo>
                    <a:pt x="3642" y="8206"/>
                  </a:lnTo>
                  <a:lnTo>
                    <a:pt x="2896" y="9742"/>
                  </a:lnTo>
                  <a:lnTo>
                    <a:pt x="1448" y="13516"/>
                  </a:lnTo>
                  <a:lnTo>
                    <a:pt x="1229" y="14130"/>
                  </a:lnTo>
                  <a:lnTo>
                    <a:pt x="0" y="17202"/>
                  </a:lnTo>
                  <a:lnTo>
                    <a:pt x="0" y="17289"/>
                  </a:lnTo>
                  <a:lnTo>
                    <a:pt x="0" y="17333"/>
                  </a:lnTo>
                  <a:lnTo>
                    <a:pt x="44" y="17421"/>
                  </a:lnTo>
                  <a:lnTo>
                    <a:pt x="88" y="17421"/>
                  </a:lnTo>
                  <a:lnTo>
                    <a:pt x="176" y="17465"/>
                  </a:lnTo>
                  <a:lnTo>
                    <a:pt x="263" y="17421"/>
                  </a:lnTo>
                  <a:lnTo>
                    <a:pt x="307" y="17333"/>
                  </a:lnTo>
                  <a:lnTo>
                    <a:pt x="1536" y="14262"/>
                  </a:lnTo>
                  <a:lnTo>
                    <a:pt x="1755" y="13647"/>
                  </a:lnTo>
                  <a:lnTo>
                    <a:pt x="3203" y="9874"/>
                  </a:lnTo>
                  <a:lnTo>
                    <a:pt x="3949" y="8382"/>
                  </a:lnTo>
                  <a:lnTo>
                    <a:pt x="4827" y="7021"/>
                  </a:lnTo>
                  <a:lnTo>
                    <a:pt x="5266" y="6495"/>
                  </a:lnTo>
                  <a:lnTo>
                    <a:pt x="5266" y="6451"/>
                  </a:lnTo>
                  <a:lnTo>
                    <a:pt x="8118" y="1273"/>
                  </a:lnTo>
                  <a:lnTo>
                    <a:pt x="8820" y="264"/>
                  </a:lnTo>
                  <a:lnTo>
                    <a:pt x="8864" y="176"/>
                  </a:lnTo>
                  <a:lnTo>
                    <a:pt x="8864" y="132"/>
                  </a:lnTo>
                  <a:lnTo>
                    <a:pt x="8820" y="44"/>
                  </a:lnTo>
                  <a:lnTo>
                    <a:pt x="877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70" name="Google Shape;15070;p414"/>
            <p:cNvSpPr/>
            <p:nvPr/>
          </p:nvSpPr>
          <p:spPr>
            <a:xfrm>
              <a:off x="3094725" y="818700"/>
              <a:ext cx="223825" cy="558400"/>
            </a:xfrm>
            <a:custGeom>
              <a:avLst/>
              <a:gdLst/>
              <a:ahLst/>
              <a:cxnLst/>
              <a:rect l="l" t="t" r="r" b="b"/>
              <a:pathLst>
                <a:path w="8953" h="22336" extrusionOk="0">
                  <a:moveTo>
                    <a:pt x="8733" y="0"/>
                  </a:moveTo>
                  <a:lnTo>
                    <a:pt x="8689" y="44"/>
                  </a:lnTo>
                  <a:lnTo>
                    <a:pt x="8645" y="88"/>
                  </a:lnTo>
                  <a:lnTo>
                    <a:pt x="8601" y="132"/>
                  </a:lnTo>
                  <a:lnTo>
                    <a:pt x="7329" y="3774"/>
                  </a:lnTo>
                  <a:lnTo>
                    <a:pt x="6056" y="6670"/>
                  </a:lnTo>
                  <a:lnTo>
                    <a:pt x="5530" y="7548"/>
                  </a:lnTo>
                  <a:lnTo>
                    <a:pt x="5047" y="8425"/>
                  </a:lnTo>
                  <a:lnTo>
                    <a:pt x="4170" y="10225"/>
                  </a:lnTo>
                  <a:lnTo>
                    <a:pt x="3380" y="12024"/>
                  </a:lnTo>
                  <a:lnTo>
                    <a:pt x="2634" y="13910"/>
                  </a:lnTo>
                  <a:lnTo>
                    <a:pt x="1976" y="15841"/>
                  </a:lnTo>
                  <a:lnTo>
                    <a:pt x="1317" y="17860"/>
                  </a:lnTo>
                  <a:lnTo>
                    <a:pt x="659" y="19966"/>
                  </a:lnTo>
                  <a:lnTo>
                    <a:pt x="1" y="22116"/>
                  </a:lnTo>
                  <a:lnTo>
                    <a:pt x="1" y="22204"/>
                  </a:lnTo>
                  <a:lnTo>
                    <a:pt x="45" y="22248"/>
                  </a:lnTo>
                  <a:lnTo>
                    <a:pt x="89" y="22292"/>
                  </a:lnTo>
                  <a:lnTo>
                    <a:pt x="133" y="22336"/>
                  </a:lnTo>
                  <a:lnTo>
                    <a:pt x="176" y="22336"/>
                  </a:lnTo>
                  <a:lnTo>
                    <a:pt x="308" y="22292"/>
                  </a:lnTo>
                  <a:lnTo>
                    <a:pt x="352" y="22204"/>
                  </a:lnTo>
                  <a:lnTo>
                    <a:pt x="1010" y="20054"/>
                  </a:lnTo>
                  <a:lnTo>
                    <a:pt x="1624" y="17991"/>
                  </a:lnTo>
                  <a:lnTo>
                    <a:pt x="2283" y="15973"/>
                  </a:lnTo>
                  <a:lnTo>
                    <a:pt x="2985" y="14042"/>
                  </a:lnTo>
                  <a:lnTo>
                    <a:pt x="3687" y="12155"/>
                  </a:lnTo>
                  <a:lnTo>
                    <a:pt x="4521" y="10356"/>
                  </a:lnTo>
                  <a:lnTo>
                    <a:pt x="5398" y="8601"/>
                  </a:lnTo>
                  <a:lnTo>
                    <a:pt x="5837" y="7723"/>
                  </a:lnTo>
                  <a:lnTo>
                    <a:pt x="6364" y="6846"/>
                  </a:lnTo>
                  <a:lnTo>
                    <a:pt x="7680" y="3906"/>
                  </a:lnTo>
                  <a:lnTo>
                    <a:pt x="8909" y="264"/>
                  </a:lnTo>
                  <a:lnTo>
                    <a:pt x="8953" y="176"/>
                  </a:lnTo>
                  <a:lnTo>
                    <a:pt x="8909" y="132"/>
                  </a:lnTo>
                  <a:lnTo>
                    <a:pt x="8865" y="44"/>
                  </a:lnTo>
                  <a:lnTo>
                    <a:pt x="8821" y="44"/>
                  </a:lnTo>
                  <a:lnTo>
                    <a:pt x="873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71" name="Google Shape;15071;p414"/>
            <p:cNvSpPr/>
            <p:nvPr/>
          </p:nvSpPr>
          <p:spPr>
            <a:xfrm>
              <a:off x="2789775" y="804425"/>
              <a:ext cx="392750" cy="774525"/>
            </a:xfrm>
            <a:custGeom>
              <a:avLst/>
              <a:gdLst/>
              <a:ahLst/>
              <a:cxnLst/>
              <a:rect l="l" t="t" r="r" b="b"/>
              <a:pathLst>
                <a:path w="15710" h="30981" extrusionOk="0">
                  <a:moveTo>
                    <a:pt x="15446" y="1"/>
                  </a:moveTo>
                  <a:lnTo>
                    <a:pt x="15402" y="45"/>
                  </a:lnTo>
                  <a:lnTo>
                    <a:pt x="15358" y="89"/>
                  </a:lnTo>
                  <a:lnTo>
                    <a:pt x="13998" y="2985"/>
                  </a:lnTo>
                  <a:lnTo>
                    <a:pt x="12550" y="5925"/>
                  </a:lnTo>
                  <a:lnTo>
                    <a:pt x="12374" y="6232"/>
                  </a:lnTo>
                  <a:lnTo>
                    <a:pt x="11058" y="8777"/>
                  </a:lnTo>
                  <a:lnTo>
                    <a:pt x="9522" y="11893"/>
                  </a:lnTo>
                  <a:lnTo>
                    <a:pt x="8469" y="14920"/>
                  </a:lnTo>
                  <a:lnTo>
                    <a:pt x="7021" y="18211"/>
                  </a:lnTo>
                  <a:lnTo>
                    <a:pt x="4739" y="22248"/>
                  </a:lnTo>
                  <a:lnTo>
                    <a:pt x="3862" y="23126"/>
                  </a:lnTo>
                  <a:lnTo>
                    <a:pt x="3862" y="23170"/>
                  </a:lnTo>
                  <a:lnTo>
                    <a:pt x="2370" y="25890"/>
                  </a:lnTo>
                  <a:lnTo>
                    <a:pt x="44" y="30717"/>
                  </a:lnTo>
                  <a:lnTo>
                    <a:pt x="0" y="30805"/>
                  </a:lnTo>
                  <a:lnTo>
                    <a:pt x="0" y="30893"/>
                  </a:lnTo>
                  <a:lnTo>
                    <a:pt x="44" y="30937"/>
                  </a:lnTo>
                  <a:lnTo>
                    <a:pt x="88" y="30980"/>
                  </a:lnTo>
                  <a:lnTo>
                    <a:pt x="263" y="30980"/>
                  </a:lnTo>
                  <a:lnTo>
                    <a:pt x="351" y="30893"/>
                  </a:lnTo>
                  <a:lnTo>
                    <a:pt x="2677" y="26066"/>
                  </a:lnTo>
                  <a:lnTo>
                    <a:pt x="4125" y="23389"/>
                  </a:lnTo>
                  <a:lnTo>
                    <a:pt x="5002" y="22512"/>
                  </a:lnTo>
                  <a:lnTo>
                    <a:pt x="5002" y="22468"/>
                  </a:lnTo>
                  <a:lnTo>
                    <a:pt x="7328" y="18343"/>
                  </a:lnTo>
                  <a:lnTo>
                    <a:pt x="8776" y="15052"/>
                  </a:lnTo>
                  <a:lnTo>
                    <a:pt x="9829" y="12024"/>
                  </a:lnTo>
                  <a:lnTo>
                    <a:pt x="11365" y="8909"/>
                  </a:lnTo>
                  <a:lnTo>
                    <a:pt x="12682" y="6408"/>
                  </a:lnTo>
                  <a:lnTo>
                    <a:pt x="12857" y="6056"/>
                  </a:lnTo>
                  <a:lnTo>
                    <a:pt x="14349" y="3116"/>
                  </a:lnTo>
                  <a:lnTo>
                    <a:pt x="15665" y="264"/>
                  </a:lnTo>
                  <a:lnTo>
                    <a:pt x="15709" y="177"/>
                  </a:lnTo>
                  <a:lnTo>
                    <a:pt x="15665" y="89"/>
                  </a:lnTo>
                  <a:lnTo>
                    <a:pt x="15665" y="45"/>
                  </a:lnTo>
                  <a:lnTo>
                    <a:pt x="1557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72" name="Google Shape;15072;p414"/>
            <p:cNvSpPr/>
            <p:nvPr/>
          </p:nvSpPr>
          <p:spPr>
            <a:xfrm>
              <a:off x="2674575" y="1020550"/>
              <a:ext cx="230400" cy="590225"/>
            </a:xfrm>
            <a:custGeom>
              <a:avLst/>
              <a:gdLst/>
              <a:ahLst/>
              <a:cxnLst/>
              <a:rect l="l" t="t" r="r" b="b"/>
              <a:pathLst>
                <a:path w="9216" h="23609" extrusionOk="0">
                  <a:moveTo>
                    <a:pt x="8996" y="0"/>
                  </a:moveTo>
                  <a:lnTo>
                    <a:pt x="8952" y="44"/>
                  </a:lnTo>
                  <a:lnTo>
                    <a:pt x="8908" y="88"/>
                  </a:lnTo>
                  <a:lnTo>
                    <a:pt x="8865" y="132"/>
                  </a:lnTo>
                  <a:lnTo>
                    <a:pt x="7811" y="3774"/>
                  </a:lnTo>
                  <a:lnTo>
                    <a:pt x="6583" y="6231"/>
                  </a:lnTo>
                  <a:lnTo>
                    <a:pt x="3994" y="11541"/>
                  </a:lnTo>
                  <a:lnTo>
                    <a:pt x="2282" y="14744"/>
                  </a:lnTo>
                  <a:lnTo>
                    <a:pt x="527" y="18342"/>
                  </a:lnTo>
                  <a:lnTo>
                    <a:pt x="527" y="18386"/>
                  </a:lnTo>
                  <a:lnTo>
                    <a:pt x="1" y="20405"/>
                  </a:lnTo>
                  <a:lnTo>
                    <a:pt x="1" y="20449"/>
                  </a:lnTo>
                  <a:lnTo>
                    <a:pt x="176" y="23432"/>
                  </a:lnTo>
                  <a:lnTo>
                    <a:pt x="220" y="23564"/>
                  </a:lnTo>
                  <a:lnTo>
                    <a:pt x="352" y="23608"/>
                  </a:lnTo>
                  <a:lnTo>
                    <a:pt x="439" y="23564"/>
                  </a:lnTo>
                  <a:lnTo>
                    <a:pt x="483" y="23520"/>
                  </a:lnTo>
                  <a:lnTo>
                    <a:pt x="527" y="23476"/>
                  </a:lnTo>
                  <a:lnTo>
                    <a:pt x="527" y="23389"/>
                  </a:lnTo>
                  <a:lnTo>
                    <a:pt x="352" y="20449"/>
                  </a:lnTo>
                  <a:lnTo>
                    <a:pt x="834" y="18474"/>
                  </a:lnTo>
                  <a:lnTo>
                    <a:pt x="2590" y="14876"/>
                  </a:lnTo>
                  <a:lnTo>
                    <a:pt x="4301" y="11716"/>
                  </a:lnTo>
                  <a:lnTo>
                    <a:pt x="6890" y="6363"/>
                  </a:lnTo>
                  <a:lnTo>
                    <a:pt x="8162" y="3906"/>
                  </a:lnTo>
                  <a:lnTo>
                    <a:pt x="8162" y="3862"/>
                  </a:lnTo>
                  <a:lnTo>
                    <a:pt x="9216" y="264"/>
                  </a:lnTo>
                  <a:lnTo>
                    <a:pt x="9216" y="176"/>
                  </a:lnTo>
                  <a:lnTo>
                    <a:pt x="9172" y="88"/>
                  </a:lnTo>
                  <a:lnTo>
                    <a:pt x="9128" y="44"/>
                  </a:lnTo>
                  <a:lnTo>
                    <a:pt x="9084" y="44"/>
                  </a:lnTo>
                  <a:lnTo>
                    <a:pt x="899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73" name="Google Shape;15073;p414"/>
            <p:cNvSpPr/>
            <p:nvPr/>
          </p:nvSpPr>
          <p:spPr>
            <a:xfrm>
              <a:off x="2044900" y="1165350"/>
              <a:ext cx="481600" cy="961000"/>
            </a:xfrm>
            <a:custGeom>
              <a:avLst/>
              <a:gdLst/>
              <a:ahLst/>
              <a:cxnLst/>
              <a:rect l="l" t="t" r="r" b="b"/>
              <a:pathLst>
                <a:path w="19264" h="38440" extrusionOk="0">
                  <a:moveTo>
                    <a:pt x="19088" y="1"/>
                  </a:moveTo>
                  <a:lnTo>
                    <a:pt x="19001" y="44"/>
                  </a:lnTo>
                  <a:lnTo>
                    <a:pt x="18957" y="88"/>
                  </a:lnTo>
                  <a:lnTo>
                    <a:pt x="18957" y="132"/>
                  </a:lnTo>
                  <a:lnTo>
                    <a:pt x="18386" y="2326"/>
                  </a:lnTo>
                  <a:lnTo>
                    <a:pt x="16763" y="5530"/>
                  </a:lnTo>
                  <a:lnTo>
                    <a:pt x="14656" y="9786"/>
                  </a:lnTo>
                  <a:lnTo>
                    <a:pt x="14656" y="9830"/>
                  </a:lnTo>
                  <a:lnTo>
                    <a:pt x="14218" y="11366"/>
                  </a:lnTo>
                  <a:lnTo>
                    <a:pt x="14218" y="11409"/>
                  </a:lnTo>
                  <a:lnTo>
                    <a:pt x="14042" y="15095"/>
                  </a:lnTo>
                  <a:lnTo>
                    <a:pt x="13559" y="17114"/>
                  </a:lnTo>
                  <a:lnTo>
                    <a:pt x="11936" y="20098"/>
                  </a:lnTo>
                  <a:lnTo>
                    <a:pt x="9522" y="23915"/>
                  </a:lnTo>
                  <a:lnTo>
                    <a:pt x="7328" y="27557"/>
                  </a:lnTo>
                  <a:lnTo>
                    <a:pt x="7284" y="27601"/>
                  </a:lnTo>
                  <a:lnTo>
                    <a:pt x="6626" y="29927"/>
                  </a:lnTo>
                  <a:lnTo>
                    <a:pt x="5749" y="33876"/>
                  </a:lnTo>
                  <a:lnTo>
                    <a:pt x="5310" y="34754"/>
                  </a:lnTo>
                  <a:lnTo>
                    <a:pt x="4915" y="34885"/>
                  </a:lnTo>
                  <a:lnTo>
                    <a:pt x="3072" y="34973"/>
                  </a:lnTo>
                  <a:lnTo>
                    <a:pt x="3028" y="34973"/>
                  </a:lnTo>
                  <a:lnTo>
                    <a:pt x="1492" y="35280"/>
                  </a:lnTo>
                  <a:lnTo>
                    <a:pt x="1448" y="35324"/>
                  </a:lnTo>
                  <a:lnTo>
                    <a:pt x="658" y="35851"/>
                  </a:lnTo>
                  <a:lnTo>
                    <a:pt x="615" y="35939"/>
                  </a:lnTo>
                  <a:lnTo>
                    <a:pt x="132" y="37211"/>
                  </a:lnTo>
                  <a:lnTo>
                    <a:pt x="88" y="37255"/>
                  </a:lnTo>
                  <a:lnTo>
                    <a:pt x="0" y="38264"/>
                  </a:lnTo>
                  <a:lnTo>
                    <a:pt x="44" y="38352"/>
                  </a:lnTo>
                  <a:lnTo>
                    <a:pt x="44" y="38396"/>
                  </a:lnTo>
                  <a:lnTo>
                    <a:pt x="88" y="38440"/>
                  </a:lnTo>
                  <a:lnTo>
                    <a:pt x="176" y="38440"/>
                  </a:lnTo>
                  <a:lnTo>
                    <a:pt x="307" y="38396"/>
                  </a:lnTo>
                  <a:lnTo>
                    <a:pt x="351" y="38308"/>
                  </a:lnTo>
                  <a:lnTo>
                    <a:pt x="439" y="37299"/>
                  </a:lnTo>
                  <a:lnTo>
                    <a:pt x="922" y="36114"/>
                  </a:lnTo>
                  <a:lnTo>
                    <a:pt x="1624" y="35631"/>
                  </a:lnTo>
                  <a:lnTo>
                    <a:pt x="3072" y="35324"/>
                  </a:lnTo>
                  <a:lnTo>
                    <a:pt x="4959" y="35237"/>
                  </a:lnTo>
                  <a:lnTo>
                    <a:pt x="5003" y="35237"/>
                  </a:lnTo>
                  <a:lnTo>
                    <a:pt x="5485" y="35061"/>
                  </a:lnTo>
                  <a:lnTo>
                    <a:pt x="5573" y="35017"/>
                  </a:lnTo>
                  <a:lnTo>
                    <a:pt x="5617" y="34973"/>
                  </a:lnTo>
                  <a:lnTo>
                    <a:pt x="6056" y="34052"/>
                  </a:lnTo>
                  <a:lnTo>
                    <a:pt x="6056" y="34008"/>
                  </a:lnTo>
                  <a:lnTo>
                    <a:pt x="6977" y="29971"/>
                  </a:lnTo>
                  <a:lnTo>
                    <a:pt x="7635" y="27733"/>
                  </a:lnTo>
                  <a:lnTo>
                    <a:pt x="9829" y="24135"/>
                  </a:lnTo>
                  <a:lnTo>
                    <a:pt x="12243" y="20273"/>
                  </a:lnTo>
                  <a:lnTo>
                    <a:pt x="13866" y="17289"/>
                  </a:lnTo>
                  <a:lnTo>
                    <a:pt x="13910" y="17246"/>
                  </a:lnTo>
                  <a:lnTo>
                    <a:pt x="14393" y="15139"/>
                  </a:lnTo>
                  <a:lnTo>
                    <a:pt x="14393" y="15095"/>
                  </a:lnTo>
                  <a:lnTo>
                    <a:pt x="14569" y="11453"/>
                  </a:lnTo>
                  <a:lnTo>
                    <a:pt x="14963" y="9961"/>
                  </a:lnTo>
                  <a:lnTo>
                    <a:pt x="17070" y="5661"/>
                  </a:lnTo>
                  <a:lnTo>
                    <a:pt x="18693" y="2458"/>
                  </a:lnTo>
                  <a:lnTo>
                    <a:pt x="18693" y="2414"/>
                  </a:lnTo>
                  <a:lnTo>
                    <a:pt x="19264" y="220"/>
                  </a:lnTo>
                  <a:lnTo>
                    <a:pt x="19264" y="176"/>
                  </a:lnTo>
                  <a:lnTo>
                    <a:pt x="19264" y="88"/>
                  </a:lnTo>
                  <a:lnTo>
                    <a:pt x="19220" y="44"/>
                  </a:lnTo>
                  <a:lnTo>
                    <a:pt x="1913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74" name="Google Shape;15074;p414"/>
            <p:cNvSpPr/>
            <p:nvPr/>
          </p:nvSpPr>
          <p:spPr>
            <a:xfrm>
              <a:off x="3057425" y="781400"/>
              <a:ext cx="247950" cy="648350"/>
            </a:xfrm>
            <a:custGeom>
              <a:avLst/>
              <a:gdLst/>
              <a:ahLst/>
              <a:cxnLst/>
              <a:rect l="l" t="t" r="r" b="b"/>
              <a:pathLst>
                <a:path w="9918" h="25934" extrusionOk="0">
                  <a:moveTo>
                    <a:pt x="9742" y="0"/>
                  </a:moveTo>
                  <a:lnTo>
                    <a:pt x="9655" y="44"/>
                  </a:lnTo>
                  <a:lnTo>
                    <a:pt x="9611" y="88"/>
                  </a:lnTo>
                  <a:lnTo>
                    <a:pt x="9567" y="132"/>
                  </a:lnTo>
                  <a:lnTo>
                    <a:pt x="8514" y="3028"/>
                  </a:lnTo>
                  <a:lnTo>
                    <a:pt x="7110" y="6363"/>
                  </a:lnTo>
                  <a:lnTo>
                    <a:pt x="5486" y="9654"/>
                  </a:lnTo>
                  <a:lnTo>
                    <a:pt x="3073" y="14744"/>
                  </a:lnTo>
                  <a:lnTo>
                    <a:pt x="2458" y="16631"/>
                  </a:lnTo>
                  <a:lnTo>
                    <a:pt x="1537" y="19615"/>
                  </a:lnTo>
                  <a:lnTo>
                    <a:pt x="528" y="22950"/>
                  </a:lnTo>
                  <a:lnTo>
                    <a:pt x="1" y="25714"/>
                  </a:lnTo>
                  <a:lnTo>
                    <a:pt x="1" y="25802"/>
                  </a:lnTo>
                  <a:lnTo>
                    <a:pt x="45" y="25846"/>
                  </a:lnTo>
                  <a:lnTo>
                    <a:pt x="89" y="25890"/>
                  </a:lnTo>
                  <a:lnTo>
                    <a:pt x="133" y="25934"/>
                  </a:lnTo>
                  <a:lnTo>
                    <a:pt x="176" y="25934"/>
                  </a:lnTo>
                  <a:lnTo>
                    <a:pt x="264" y="25890"/>
                  </a:lnTo>
                  <a:lnTo>
                    <a:pt x="352" y="25802"/>
                  </a:lnTo>
                  <a:lnTo>
                    <a:pt x="879" y="23038"/>
                  </a:lnTo>
                  <a:lnTo>
                    <a:pt x="1888" y="19703"/>
                  </a:lnTo>
                  <a:lnTo>
                    <a:pt x="2809" y="16763"/>
                  </a:lnTo>
                  <a:lnTo>
                    <a:pt x="3424" y="14876"/>
                  </a:lnTo>
                  <a:lnTo>
                    <a:pt x="5793" y="9830"/>
                  </a:lnTo>
                  <a:lnTo>
                    <a:pt x="7461" y="6495"/>
                  </a:lnTo>
                  <a:lnTo>
                    <a:pt x="8821" y="3160"/>
                  </a:lnTo>
                  <a:lnTo>
                    <a:pt x="9918" y="264"/>
                  </a:lnTo>
                  <a:lnTo>
                    <a:pt x="9918" y="176"/>
                  </a:lnTo>
                  <a:lnTo>
                    <a:pt x="9918" y="132"/>
                  </a:lnTo>
                  <a:lnTo>
                    <a:pt x="9874" y="44"/>
                  </a:lnTo>
                  <a:lnTo>
                    <a:pt x="9786" y="44"/>
                  </a:lnTo>
                  <a:lnTo>
                    <a:pt x="974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75" name="Google Shape;15075;p414"/>
            <p:cNvSpPr/>
            <p:nvPr/>
          </p:nvSpPr>
          <p:spPr>
            <a:xfrm>
              <a:off x="3021225" y="785800"/>
              <a:ext cx="255650" cy="654925"/>
            </a:xfrm>
            <a:custGeom>
              <a:avLst/>
              <a:gdLst/>
              <a:ahLst/>
              <a:cxnLst/>
              <a:rect l="l" t="t" r="r" b="b"/>
              <a:pathLst>
                <a:path w="10226" h="26197" extrusionOk="0">
                  <a:moveTo>
                    <a:pt x="9962" y="0"/>
                  </a:moveTo>
                  <a:lnTo>
                    <a:pt x="9918" y="44"/>
                  </a:lnTo>
                  <a:lnTo>
                    <a:pt x="9874" y="132"/>
                  </a:lnTo>
                  <a:lnTo>
                    <a:pt x="8821" y="2852"/>
                  </a:lnTo>
                  <a:lnTo>
                    <a:pt x="7241" y="6407"/>
                  </a:lnTo>
                  <a:lnTo>
                    <a:pt x="5442" y="9961"/>
                  </a:lnTo>
                  <a:lnTo>
                    <a:pt x="3906" y="12989"/>
                  </a:lnTo>
                  <a:lnTo>
                    <a:pt x="3906" y="13032"/>
                  </a:lnTo>
                  <a:lnTo>
                    <a:pt x="2151" y="18210"/>
                  </a:lnTo>
                  <a:lnTo>
                    <a:pt x="484" y="23388"/>
                  </a:lnTo>
                  <a:lnTo>
                    <a:pt x="1" y="25977"/>
                  </a:lnTo>
                  <a:lnTo>
                    <a:pt x="1" y="26065"/>
                  </a:lnTo>
                  <a:lnTo>
                    <a:pt x="45" y="26109"/>
                  </a:lnTo>
                  <a:lnTo>
                    <a:pt x="89" y="26153"/>
                  </a:lnTo>
                  <a:lnTo>
                    <a:pt x="133" y="26197"/>
                  </a:lnTo>
                  <a:lnTo>
                    <a:pt x="176" y="26197"/>
                  </a:lnTo>
                  <a:lnTo>
                    <a:pt x="308" y="26153"/>
                  </a:lnTo>
                  <a:lnTo>
                    <a:pt x="352" y="26065"/>
                  </a:lnTo>
                  <a:lnTo>
                    <a:pt x="835" y="23476"/>
                  </a:lnTo>
                  <a:lnTo>
                    <a:pt x="2458" y="18342"/>
                  </a:lnTo>
                  <a:lnTo>
                    <a:pt x="4257" y="13164"/>
                  </a:lnTo>
                  <a:lnTo>
                    <a:pt x="5749" y="10136"/>
                  </a:lnTo>
                  <a:lnTo>
                    <a:pt x="7548" y="6538"/>
                  </a:lnTo>
                  <a:lnTo>
                    <a:pt x="9128" y="3028"/>
                  </a:lnTo>
                  <a:lnTo>
                    <a:pt x="10225" y="263"/>
                  </a:lnTo>
                  <a:lnTo>
                    <a:pt x="10225" y="176"/>
                  </a:lnTo>
                  <a:lnTo>
                    <a:pt x="10225" y="88"/>
                  </a:lnTo>
                  <a:lnTo>
                    <a:pt x="10181" y="44"/>
                  </a:lnTo>
                  <a:lnTo>
                    <a:pt x="1009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76" name="Google Shape;15076;p414"/>
            <p:cNvSpPr/>
            <p:nvPr/>
          </p:nvSpPr>
          <p:spPr>
            <a:xfrm>
              <a:off x="2918125" y="827475"/>
              <a:ext cx="313750" cy="633000"/>
            </a:xfrm>
            <a:custGeom>
              <a:avLst/>
              <a:gdLst/>
              <a:ahLst/>
              <a:cxnLst/>
              <a:rect l="l" t="t" r="r" b="b"/>
              <a:pathLst>
                <a:path w="12550" h="25320" extrusionOk="0">
                  <a:moveTo>
                    <a:pt x="12331" y="0"/>
                  </a:moveTo>
                  <a:lnTo>
                    <a:pt x="12243" y="44"/>
                  </a:lnTo>
                  <a:lnTo>
                    <a:pt x="12199" y="88"/>
                  </a:lnTo>
                  <a:lnTo>
                    <a:pt x="10531" y="3862"/>
                  </a:lnTo>
                  <a:lnTo>
                    <a:pt x="9259" y="6407"/>
                  </a:lnTo>
                  <a:lnTo>
                    <a:pt x="6538" y="11936"/>
                  </a:lnTo>
                  <a:lnTo>
                    <a:pt x="4037" y="19483"/>
                  </a:lnTo>
                  <a:lnTo>
                    <a:pt x="2896" y="22160"/>
                  </a:lnTo>
                  <a:lnTo>
                    <a:pt x="1711" y="23608"/>
                  </a:lnTo>
                  <a:lnTo>
                    <a:pt x="746" y="23652"/>
                  </a:lnTo>
                  <a:lnTo>
                    <a:pt x="658" y="23696"/>
                  </a:lnTo>
                  <a:lnTo>
                    <a:pt x="614" y="23784"/>
                  </a:lnTo>
                  <a:lnTo>
                    <a:pt x="44" y="25100"/>
                  </a:lnTo>
                  <a:lnTo>
                    <a:pt x="0" y="25144"/>
                  </a:lnTo>
                  <a:lnTo>
                    <a:pt x="44" y="25232"/>
                  </a:lnTo>
                  <a:lnTo>
                    <a:pt x="88" y="25276"/>
                  </a:lnTo>
                  <a:lnTo>
                    <a:pt x="132" y="25319"/>
                  </a:lnTo>
                  <a:lnTo>
                    <a:pt x="307" y="25319"/>
                  </a:lnTo>
                  <a:lnTo>
                    <a:pt x="351" y="25232"/>
                  </a:lnTo>
                  <a:lnTo>
                    <a:pt x="878" y="24003"/>
                  </a:lnTo>
                  <a:lnTo>
                    <a:pt x="1799" y="23959"/>
                  </a:lnTo>
                  <a:lnTo>
                    <a:pt x="1887" y="23915"/>
                  </a:lnTo>
                  <a:lnTo>
                    <a:pt x="1931" y="23871"/>
                  </a:lnTo>
                  <a:lnTo>
                    <a:pt x="3203" y="22379"/>
                  </a:lnTo>
                  <a:lnTo>
                    <a:pt x="3247" y="22336"/>
                  </a:lnTo>
                  <a:lnTo>
                    <a:pt x="4388" y="19615"/>
                  </a:lnTo>
                  <a:lnTo>
                    <a:pt x="6845" y="12068"/>
                  </a:lnTo>
                  <a:lnTo>
                    <a:pt x="9566" y="6539"/>
                  </a:lnTo>
                  <a:lnTo>
                    <a:pt x="10839" y="3994"/>
                  </a:lnTo>
                  <a:lnTo>
                    <a:pt x="12550" y="220"/>
                  </a:lnTo>
                  <a:lnTo>
                    <a:pt x="12550" y="176"/>
                  </a:lnTo>
                  <a:lnTo>
                    <a:pt x="12550" y="88"/>
                  </a:lnTo>
                  <a:lnTo>
                    <a:pt x="12506" y="44"/>
                  </a:lnTo>
                  <a:lnTo>
                    <a:pt x="1246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77" name="Google Shape;15077;p414"/>
            <p:cNvSpPr/>
            <p:nvPr/>
          </p:nvSpPr>
          <p:spPr>
            <a:xfrm>
              <a:off x="2828150" y="830775"/>
              <a:ext cx="373025" cy="702100"/>
            </a:xfrm>
            <a:custGeom>
              <a:avLst/>
              <a:gdLst/>
              <a:ahLst/>
              <a:cxnLst/>
              <a:rect l="l" t="t" r="r" b="b"/>
              <a:pathLst>
                <a:path w="14921" h="28084" extrusionOk="0">
                  <a:moveTo>
                    <a:pt x="14701" y="0"/>
                  </a:moveTo>
                  <a:lnTo>
                    <a:pt x="14613" y="44"/>
                  </a:lnTo>
                  <a:lnTo>
                    <a:pt x="14569" y="88"/>
                  </a:lnTo>
                  <a:lnTo>
                    <a:pt x="13297" y="2808"/>
                  </a:lnTo>
                  <a:lnTo>
                    <a:pt x="11893" y="5573"/>
                  </a:lnTo>
                  <a:lnTo>
                    <a:pt x="9962" y="9434"/>
                  </a:lnTo>
                  <a:lnTo>
                    <a:pt x="8602" y="12506"/>
                  </a:lnTo>
                  <a:lnTo>
                    <a:pt x="7592" y="15622"/>
                  </a:lnTo>
                  <a:lnTo>
                    <a:pt x="6144" y="19351"/>
                  </a:lnTo>
                  <a:lnTo>
                    <a:pt x="4389" y="22204"/>
                  </a:lnTo>
                  <a:lnTo>
                    <a:pt x="3555" y="22555"/>
                  </a:lnTo>
                  <a:lnTo>
                    <a:pt x="3511" y="22598"/>
                  </a:lnTo>
                  <a:lnTo>
                    <a:pt x="2809" y="23344"/>
                  </a:lnTo>
                  <a:lnTo>
                    <a:pt x="2765" y="23388"/>
                  </a:lnTo>
                  <a:lnTo>
                    <a:pt x="45" y="27820"/>
                  </a:lnTo>
                  <a:lnTo>
                    <a:pt x="1" y="27864"/>
                  </a:lnTo>
                  <a:lnTo>
                    <a:pt x="1" y="27952"/>
                  </a:lnTo>
                  <a:lnTo>
                    <a:pt x="45" y="27996"/>
                  </a:lnTo>
                  <a:lnTo>
                    <a:pt x="89" y="28040"/>
                  </a:lnTo>
                  <a:lnTo>
                    <a:pt x="176" y="28084"/>
                  </a:lnTo>
                  <a:lnTo>
                    <a:pt x="264" y="28084"/>
                  </a:lnTo>
                  <a:lnTo>
                    <a:pt x="352" y="27996"/>
                  </a:lnTo>
                  <a:lnTo>
                    <a:pt x="3073" y="23564"/>
                  </a:lnTo>
                  <a:lnTo>
                    <a:pt x="3731" y="22862"/>
                  </a:lnTo>
                  <a:lnTo>
                    <a:pt x="4565" y="22511"/>
                  </a:lnTo>
                  <a:lnTo>
                    <a:pt x="4652" y="22423"/>
                  </a:lnTo>
                  <a:lnTo>
                    <a:pt x="6451" y="19527"/>
                  </a:lnTo>
                  <a:lnTo>
                    <a:pt x="7943" y="15753"/>
                  </a:lnTo>
                  <a:lnTo>
                    <a:pt x="8953" y="12638"/>
                  </a:lnTo>
                  <a:lnTo>
                    <a:pt x="10269" y="9566"/>
                  </a:lnTo>
                  <a:lnTo>
                    <a:pt x="12200" y="5705"/>
                  </a:lnTo>
                  <a:lnTo>
                    <a:pt x="13648" y="2940"/>
                  </a:lnTo>
                  <a:lnTo>
                    <a:pt x="14920" y="220"/>
                  </a:lnTo>
                  <a:lnTo>
                    <a:pt x="14920" y="176"/>
                  </a:lnTo>
                  <a:lnTo>
                    <a:pt x="14920" y="88"/>
                  </a:lnTo>
                  <a:lnTo>
                    <a:pt x="14876" y="44"/>
                  </a:lnTo>
                  <a:lnTo>
                    <a:pt x="1483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78" name="Google Shape;15078;p414"/>
            <p:cNvSpPr/>
            <p:nvPr/>
          </p:nvSpPr>
          <p:spPr>
            <a:xfrm>
              <a:off x="2789775" y="802250"/>
              <a:ext cx="359825" cy="736100"/>
            </a:xfrm>
            <a:custGeom>
              <a:avLst/>
              <a:gdLst/>
              <a:ahLst/>
              <a:cxnLst/>
              <a:rect l="l" t="t" r="r" b="b"/>
              <a:pathLst>
                <a:path w="14393" h="29444" extrusionOk="0">
                  <a:moveTo>
                    <a:pt x="14174" y="0"/>
                  </a:moveTo>
                  <a:lnTo>
                    <a:pt x="14086" y="44"/>
                  </a:lnTo>
                  <a:lnTo>
                    <a:pt x="14086" y="132"/>
                  </a:lnTo>
                  <a:lnTo>
                    <a:pt x="13164" y="2150"/>
                  </a:lnTo>
                  <a:lnTo>
                    <a:pt x="11585" y="5266"/>
                  </a:lnTo>
                  <a:lnTo>
                    <a:pt x="9742" y="9040"/>
                  </a:lnTo>
                  <a:lnTo>
                    <a:pt x="7942" y="12769"/>
                  </a:lnTo>
                  <a:lnTo>
                    <a:pt x="6494" y="15841"/>
                  </a:lnTo>
                  <a:lnTo>
                    <a:pt x="4959" y="18913"/>
                  </a:lnTo>
                  <a:lnTo>
                    <a:pt x="3379" y="22028"/>
                  </a:lnTo>
                  <a:lnTo>
                    <a:pt x="1711" y="25144"/>
                  </a:lnTo>
                  <a:lnTo>
                    <a:pt x="0" y="29225"/>
                  </a:lnTo>
                  <a:lnTo>
                    <a:pt x="0" y="29268"/>
                  </a:lnTo>
                  <a:lnTo>
                    <a:pt x="0" y="29356"/>
                  </a:lnTo>
                  <a:lnTo>
                    <a:pt x="44" y="29400"/>
                  </a:lnTo>
                  <a:lnTo>
                    <a:pt x="132" y="29444"/>
                  </a:lnTo>
                  <a:lnTo>
                    <a:pt x="176" y="29444"/>
                  </a:lnTo>
                  <a:lnTo>
                    <a:pt x="263" y="29400"/>
                  </a:lnTo>
                  <a:lnTo>
                    <a:pt x="351" y="29356"/>
                  </a:lnTo>
                  <a:lnTo>
                    <a:pt x="2019" y="25319"/>
                  </a:lnTo>
                  <a:lnTo>
                    <a:pt x="3686" y="22204"/>
                  </a:lnTo>
                  <a:lnTo>
                    <a:pt x="5266" y="19088"/>
                  </a:lnTo>
                  <a:lnTo>
                    <a:pt x="6802" y="15973"/>
                  </a:lnTo>
                  <a:lnTo>
                    <a:pt x="8250" y="12901"/>
                  </a:lnTo>
                  <a:lnTo>
                    <a:pt x="10049" y="9171"/>
                  </a:lnTo>
                  <a:lnTo>
                    <a:pt x="11892" y="5441"/>
                  </a:lnTo>
                  <a:lnTo>
                    <a:pt x="13471" y="2326"/>
                  </a:lnTo>
                  <a:lnTo>
                    <a:pt x="14393" y="264"/>
                  </a:lnTo>
                  <a:lnTo>
                    <a:pt x="14393" y="176"/>
                  </a:lnTo>
                  <a:lnTo>
                    <a:pt x="14393" y="132"/>
                  </a:lnTo>
                  <a:lnTo>
                    <a:pt x="14349" y="88"/>
                  </a:lnTo>
                  <a:lnTo>
                    <a:pt x="14305" y="44"/>
                  </a:lnTo>
                  <a:lnTo>
                    <a:pt x="1421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79" name="Google Shape;15079;p414"/>
            <p:cNvSpPr/>
            <p:nvPr/>
          </p:nvSpPr>
          <p:spPr>
            <a:xfrm>
              <a:off x="2754650" y="825275"/>
              <a:ext cx="332425" cy="722950"/>
            </a:xfrm>
            <a:custGeom>
              <a:avLst/>
              <a:gdLst/>
              <a:ahLst/>
              <a:cxnLst/>
              <a:rect l="l" t="t" r="r" b="b"/>
              <a:pathLst>
                <a:path w="13297" h="28918" extrusionOk="0">
                  <a:moveTo>
                    <a:pt x="13033" y="1"/>
                  </a:moveTo>
                  <a:lnTo>
                    <a:pt x="12990" y="45"/>
                  </a:lnTo>
                  <a:lnTo>
                    <a:pt x="12946" y="88"/>
                  </a:lnTo>
                  <a:lnTo>
                    <a:pt x="11498" y="4608"/>
                  </a:lnTo>
                  <a:lnTo>
                    <a:pt x="9523" y="8601"/>
                  </a:lnTo>
                  <a:lnTo>
                    <a:pt x="7636" y="12419"/>
                  </a:lnTo>
                  <a:lnTo>
                    <a:pt x="5881" y="15973"/>
                  </a:lnTo>
                  <a:lnTo>
                    <a:pt x="4126" y="19484"/>
                  </a:lnTo>
                  <a:lnTo>
                    <a:pt x="2327" y="23038"/>
                  </a:lnTo>
                  <a:lnTo>
                    <a:pt x="352" y="26680"/>
                  </a:lnTo>
                  <a:lnTo>
                    <a:pt x="308" y="26768"/>
                  </a:lnTo>
                  <a:lnTo>
                    <a:pt x="1" y="28698"/>
                  </a:lnTo>
                  <a:lnTo>
                    <a:pt x="1" y="28786"/>
                  </a:lnTo>
                  <a:lnTo>
                    <a:pt x="1" y="28830"/>
                  </a:lnTo>
                  <a:lnTo>
                    <a:pt x="45" y="28874"/>
                  </a:lnTo>
                  <a:lnTo>
                    <a:pt x="133" y="28918"/>
                  </a:lnTo>
                  <a:lnTo>
                    <a:pt x="264" y="28874"/>
                  </a:lnTo>
                  <a:lnTo>
                    <a:pt x="308" y="28742"/>
                  </a:lnTo>
                  <a:lnTo>
                    <a:pt x="659" y="26855"/>
                  </a:lnTo>
                  <a:lnTo>
                    <a:pt x="2634" y="23170"/>
                  </a:lnTo>
                  <a:lnTo>
                    <a:pt x="4477" y="19615"/>
                  </a:lnTo>
                  <a:lnTo>
                    <a:pt x="6232" y="16105"/>
                  </a:lnTo>
                  <a:lnTo>
                    <a:pt x="7943" y="12550"/>
                  </a:lnTo>
                  <a:lnTo>
                    <a:pt x="9830" y="8733"/>
                  </a:lnTo>
                  <a:lnTo>
                    <a:pt x="11805" y="4784"/>
                  </a:lnTo>
                  <a:lnTo>
                    <a:pt x="11805" y="4740"/>
                  </a:lnTo>
                  <a:lnTo>
                    <a:pt x="13297" y="220"/>
                  </a:lnTo>
                  <a:lnTo>
                    <a:pt x="13297" y="132"/>
                  </a:lnTo>
                  <a:lnTo>
                    <a:pt x="13253" y="88"/>
                  </a:lnTo>
                  <a:lnTo>
                    <a:pt x="13253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80" name="Google Shape;15080;p414"/>
            <p:cNvSpPr/>
            <p:nvPr/>
          </p:nvSpPr>
          <p:spPr>
            <a:xfrm>
              <a:off x="2734925" y="958025"/>
              <a:ext cx="270975" cy="606675"/>
            </a:xfrm>
            <a:custGeom>
              <a:avLst/>
              <a:gdLst/>
              <a:ahLst/>
              <a:cxnLst/>
              <a:rect l="l" t="t" r="r" b="b"/>
              <a:pathLst>
                <a:path w="10839" h="24267" extrusionOk="0">
                  <a:moveTo>
                    <a:pt x="10619" y="0"/>
                  </a:moveTo>
                  <a:lnTo>
                    <a:pt x="10531" y="44"/>
                  </a:lnTo>
                  <a:lnTo>
                    <a:pt x="10531" y="88"/>
                  </a:lnTo>
                  <a:lnTo>
                    <a:pt x="9610" y="2326"/>
                  </a:lnTo>
                  <a:lnTo>
                    <a:pt x="8645" y="4520"/>
                  </a:lnTo>
                  <a:lnTo>
                    <a:pt x="7635" y="6714"/>
                  </a:lnTo>
                  <a:lnTo>
                    <a:pt x="6582" y="8864"/>
                  </a:lnTo>
                  <a:lnTo>
                    <a:pt x="4476" y="13164"/>
                  </a:lnTo>
                  <a:lnTo>
                    <a:pt x="2326" y="17333"/>
                  </a:lnTo>
                  <a:lnTo>
                    <a:pt x="351" y="21107"/>
                  </a:lnTo>
                  <a:lnTo>
                    <a:pt x="351" y="21151"/>
                  </a:lnTo>
                  <a:lnTo>
                    <a:pt x="0" y="22423"/>
                  </a:lnTo>
                  <a:lnTo>
                    <a:pt x="0" y="22467"/>
                  </a:lnTo>
                  <a:lnTo>
                    <a:pt x="88" y="24091"/>
                  </a:lnTo>
                  <a:lnTo>
                    <a:pt x="132" y="24222"/>
                  </a:lnTo>
                  <a:lnTo>
                    <a:pt x="263" y="24266"/>
                  </a:lnTo>
                  <a:lnTo>
                    <a:pt x="351" y="24266"/>
                  </a:lnTo>
                  <a:lnTo>
                    <a:pt x="395" y="24222"/>
                  </a:lnTo>
                  <a:lnTo>
                    <a:pt x="439" y="24134"/>
                  </a:lnTo>
                  <a:lnTo>
                    <a:pt x="439" y="24091"/>
                  </a:lnTo>
                  <a:lnTo>
                    <a:pt x="351" y="22511"/>
                  </a:lnTo>
                  <a:lnTo>
                    <a:pt x="658" y="21282"/>
                  </a:lnTo>
                  <a:lnTo>
                    <a:pt x="2633" y="17508"/>
                  </a:lnTo>
                  <a:lnTo>
                    <a:pt x="4783" y="13296"/>
                  </a:lnTo>
                  <a:lnTo>
                    <a:pt x="6889" y="9040"/>
                  </a:lnTo>
                  <a:lnTo>
                    <a:pt x="7942" y="6846"/>
                  </a:lnTo>
                  <a:lnTo>
                    <a:pt x="8952" y="4695"/>
                  </a:lnTo>
                  <a:lnTo>
                    <a:pt x="9917" y="2458"/>
                  </a:lnTo>
                  <a:lnTo>
                    <a:pt x="10839" y="220"/>
                  </a:lnTo>
                  <a:lnTo>
                    <a:pt x="10839" y="176"/>
                  </a:lnTo>
                  <a:lnTo>
                    <a:pt x="10839" y="88"/>
                  </a:lnTo>
                  <a:lnTo>
                    <a:pt x="10795" y="44"/>
                  </a:lnTo>
                  <a:lnTo>
                    <a:pt x="10751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81" name="Google Shape;15081;p414"/>
            <p:cNvSpPr/>
            <p:nvPr/>
          </p:nvSpPr>
          <p:spPr>
            <a:xfrm>
              <a:off x="2697625" y="973375"/>
              <a:ext cx="265500" cy="607775"/>
            </a:xfrm>
            <a:custGeom>
              <a:avLst/>
              <a:gdLst/>
              <a:ahLst/>
              <a:cxnLst/>
              <a:rect l="l" t="t" r="r" b="b"/>
              <a:pathLst>
                <a:path w="10620" h="24311" extrusionOk="0">
                  <a:moveTo>
                    <a:pt x="10444" y="1"/>
                  </a:moveTo>
                  <a:lnTo>
                    <a:pt x="10400" y="44"/>
                  </a:lnTo>
                  <a:lnTo>
                    <a:pt x="10312" y="88"/>
                  </a:lnTo>
                  <a:lnTo>
                    <a:pt x="10268" y="132"/>
                  </a:lnTo>
                  <a:lnTo>
                    <a:pt x="8206" y="5398"/>
                  </a:lnTo>
                  <a:lnTo>
                    <a:pt x="6758" y="8206"/>
                  </a:lnTo>
                  <a:lnTo>
                    <a:pt x="5266" y="11497"/>
                  </a:lnTo>
                  <a:lnTo>
                    <a:pt x="3862" y="14349"/>
                  </a:lnTo>
                  <a:lnTo>
                    <a:pt x="2019" y="17684"/>
                  </a:lnTo>
                  <a:lnTo>
                    <a:pt x="439" y="20888"/>
                  </a:lnTo>
                  <a:lnTo>
                    <a:pt x="395" y="20931"/>
                  </a:lnTo>
                  <a:lnTo>
                    <a:pt x="0" y="22599"/>
                  </a:lnTo>
                  <a:lnTo>
                    <a:pt x="0" y="22643"/>
                  </a:lnTo>
                  <a:lnTo>
                    <a:pt x="220" y="24179"/>
                  </a:lnTo>
                  <a:lnTo>
                    <a:pt x="263" y="24266"/>
                  </a:lnTo>
                  <a:lnTo>
                    <a:pt x="395" y="24310"/>
                  </a:lnTo>
                  <a:lnTo>
                    <a:pt x="483" y="24310"/>
                  </a:lnTo>
                  <a:lnTo>
                    <a:pt x="527" y="24266"/>
                  </a:lnTo>
                  <a:lnTo>
                    <a:pt x="571" y="24179"/>
                  </a:lnTo>
                  <a:lnTo>
                    <a:pt x="571" y="24135"/>
                  </a:lnTo>
                  <a:lnTo>
                    <a:pt x="351" y="22643"/>
                  </a:lnTo>
                  <a:lnTo>
                    <a:pt x="746" y="21019"/>
                  </a:lnTo>
                  <a:lnTo>
                    <a:pt x="2326" y="17816"/>
                  </a:lnTo>
                  <a:lnTo>
                    <a:pt x="4169" y="14481"/>
                  </a:lnTo>
                  <a:lnTo>
                    <a:pt x="5573" y="11673"/>
                  </a:lnTo>
                  <a:lnTo>
                    <a:pt x="7109" y="8382"/>
                  </a:lnTo>
                  <a:lnTo>
                    <a:pt x="8557" y="5573"/>
                  </a:lnTo>
                  <a:lnTo>
                    <a:pt x="8557" y="5529"/>
                  </a:lnTo>
                  <a:lnTo>
                    <a:pt x="10619" y="264"/>
                  </a:lnTo>
                  <a:lnTo>
                    <a:pt x="10619" y="176"/>
                  </a:lnTo>
                  <a:lnTo>
                    <a:pt x="10619" y="132"/>
                  </a:lnTo>
                  <a:lnTo>
                    <a:pt x="10575" y="44"/>
                  </a:lnTo>
                  <a:lnTo>
                    <a:pt x="10531" y="44"/>
                  </a:lnTo>
                  <a:lnTo>
                    <a:pt x="1044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82" name="Google Shape;15082;p414"/>
            <p:cNvSpPr/>
            <p:nvPr/>
          </p:nvSpPr>
          <p:spPr>
            <a:xfrm>
              <a:off x="2630700" y="1103925"/>
              <a:ext cx="223825" cy="530975"/>
            </a:xfrm>
            <a:custGeom>
              <a:avLst/>
              <a:gdLst/>
              <a:ahLst/>
              <a:cxnLst/>
              <a:rect l="l" t="t" r="r" b="b"/>
              <a:pathLst>
                <a:path w="8953" h="21239" extrusionOk="0">
                  <a:moveTo>
                    <a:pt x="8733" y="0"/>
                  </a:moveTo>
                  <a:lnTo>
                    <a:pt x="8689" y="44"/>
                  </a:lnTo>
                  <a:lnTo>
                    <a:pt x="8645" y="88"/>
                  </a:lnTo>
                  <a:lnTo>
                    <a:pt x="6451" y="4388"/>
                  </a:lnTo>
                  <a:lnTo>
                    <a:pt x="5003" y="7372"/>
                  </a:lnTo>
                  <a:lnTo>
                    <a:pt x="3379" y="10356"/>
                  </a:lnTo>
                  <a:lnTo>
                    <a:pt x="1405" y="14261"/>
                  </a:lnTo>
                  <a:lnTo>
                    <a:pt x="1405" y="14305"/>
                  </a:lnTo>
                  <a:lnTo>
                    <a:pt x="790" y="16455"/>
                  </a:lnTo>
                  <a:lnTo>
                    <a:pt x="0" y="21063"/>
                  </a:lnTo>
                  <a:lnTo>
                    <a:pt x="0" y="21107"/>
                  </a:lnTo>
                  <a:lnTo>
                    <a:pt x="44" y="21195"/>
                  </a:lnTo>
                  <a:lnTo>
                    <a:pt x="88" y="21238"/>
                  </a:lnTo>
                  <a:lnTo>
                    <a:pt x="176" y="21238"/>
                  </a:lnTo>
                  <a:lnTo>
                    <a:pt x="308" y="21195"/>
                  </a:lnTo>
                  <a:lnTo>
                    <a:pt x="351" y="21107"/>
                  </a:lnTo>
                  <a:lnTo>
                    <a:pt x="1141" y="16543"/>
                  </a:lnTo>
                  <a:lnTo>
                    <a:pt x="1712" y="14393"/>
                  </a:lnTo>
                  <a:lnTo>
                    <a:pt x="3686" y="10532"/>
                  </a:lnTo>
                  <a:lnTo>
                    <a:pt x="5310" y="7504"/>
                  </a:lnTo>
                  <a:lnTo>
                    <a:pt x="6802" y="4564"/>
                  </a:lnTo>
                  <a:lnTo>
                    <a:pt x="8952" y="264"/>
                  </a:lnTo>
                  <a:lnTo>
                    <a:pt x="8952" y="176"/>
                  </a:lnTo>
                  <a:lnTo>
                    <a:pt x="8952" y="132"/>
                  </a:lnTo>
                  <a:lnTo>
                    <a:pt x="8908" y="44"/>
                  </a:lnTo>
                  <a:lnTo>
                    <a:pt x="886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83" name="Google Shape;15083;p414"/>
            <p:cNvSpPr/>
            <p:nvPr/>
          </p:nvSpPr>
          <p:spPr>
            <a:xfrm>
              <a:off x="2619725" y="1124775"/>
              <a:ext cx="194200" cy="436625"/>
            </a:xfrm>
            <a:custGeom>
              <a:avLst/>
              <a:gdLst/>
              <a:ahLst/>
              <a:cxnLst/>
              <a:rect l="l" t="t" r="r" b="b"/>
              <a:pathLst>
                <a:path w="7768" h="17465" extrusionOk="0">
                  <a:moveTo>
                    <a:pt x="7548" y="0"/>
                  </a:moveTo>
                  <a:lnTo>
                    <a:pt x="7460" y="44"/>
                  </a:lnTo>
                  <a:lnTo>
                    <a:pt x="7416" y="88"/>
                  </a:lnTo>
                  <a:lnTo>
                    <a:pt x="6188" y="2501"/>
                  </a:lnTo>
                  <a:lnTo>
                    <a:pt x="4696" y="5661"/>
                  </a:lnTo>
                  <a:lnTo>
                    <a:pt x="3160" y="8469"/>
                  </a:lnTo>
                  <a:lnTo>
                    <a:pt x="966" y="12681"/>
                  </a:lnTo>
                  <a:lnTo>
                    <a:pt x="176" y="15007"/>
                  </a:lnTo>
                  <a:lnTo>
                    <a:pt x="176" y="15051"/>
                  </a:lnTo>
                  <a:lnTo>
                    <a:pt x="1" y="17245"/>
                  </a:lnTo>
                  <a:lnTo>
                    <a:pt x="1" y="17333"/>
                  </a:lnTo>
                  <a:lnTo>
                    <a:pt x="45" y="17377"/>
                  </a:lnTo>
                  <a:lnTo>
                    <a:pt x="88" y="17421"/>
                  </a:lnTo>
                  <a:lnTo>
                    <a:pt x="176" y="17464"/>
                  </a:lnTo>
                  <a:lnTo>
                    <a:pt x="308" y="17421"/>
                  </a:lnTo>
                  <a:lnTo>
                    <a:pt x="352" y="17289"/>
                  </a:lnTo>
                  <a:lnTo>
                    <a:pt x="527" y="15095"/>
                  </a:lnTo>
                  <a:lnTo>
                    <a:pt x="1273" y="12813"/>
                  </a:lnTo>
                  <a:lnTo>
                    <a:pt x="3467" y="8601"/>
                  </a:lnTo>
                  <a:lnTo>
                    <a:pt x="5003" y="5792"/>
                  </a:lnTo>
                  <a:lnTo>
                    <a:pt x="6539" y="2677"/>
                  </a:lnTo>
                  <a:lnTo>
                    <a:pt x="7767" y="263"/>
                  </a:lnTo>
                  <a:lnTo>
                    <a:pt x="7767" y="176"/>
                  </a:lnTo>
                  <a:lnTo>
                    <a:pt x="7767" y="132"/>
                  </a:lnTo>
                  <a:lnTo>
                    <a:pt x="7724" y="44"/>
                  </a:lnTo>
                  <a:lnTo>
                    <a:pt x="768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84" name="Google Shape;15084;p414"/>
            <p:cNvSpPr/>
            <p:nvPr/>
          </p:nvSpPr>
          <p:spPr>
            <a:xfrm>
              <a:off x="2592300" y="1141225"/>
              <a:ext cx="183225" cy="483800"/>
            </a:xfrm>
            <a:custGeom>
              <a:avLst/>
              <a:gdLst/>
              <a:ahLst/>
              <a:cxnLst/>
              <a:rect l="l" t="t" r="r" b="b"/>
              <a:pathLst>
                <a:path w="7329" h="19352" extrusionOk="0">
                  <a:moveTo>
                    <a:pt x="7153" y="0"/>
                  </a:moveTo>
                  <a:lnTo>
                    <a:pt x="7109" y="44"/>
                  </a:lnTo>
                  <a:lnTo>
                    <a:pt x="7022" y="44"/>
                  </a:lnTo>
                  <a:lnTo>
                    <a:pt x="7022" y="132"/>
                  </a:lnTo>
                  <a:lnTo>
                    <a:pt x="5749" y="2677"/>
                  </a:lnTo>
                  <a:lnTo>
                    <a:pt x="4476" y="5178"/>
                  </a:lnTo>
                  <a:lnTo>
                    <a:pt x="1229" y="11277"/>
                  </a:lnTo>
                  <a:lnTo>
                    <a:pt x="1229" y="11321"/>
                  </a:lnTo>
                  <a:lnTo>
                    <a:pt x="308" y="13735"/>
                  </a:lnTo>
                  <a:lnTo>
                    <a:pt x="308" y="13779"/>
                  </a:lnTo>
                  <a:lnTo>
                    <a:pt x="1" y="16017"/>
                  </a:lnTo>
                  <a:lnTo>
                    <a:pt x="1" y="16060"/>
                  </a:lnTo>
                  <a:lnTo>
                    <a:pt x="132" y="19176"/>
                  </a:lnTo>
                  <a:lnTo>
                    <a:pt x="132" y="19264"/>
                  </a:lnTo>
                  <a:lnTo>
                    <a:pt x="176" y="19308"/>
                  </a:lnTo>
                  <a:lnTo>
                    <a:pt x="308" y="19351"/>
                  </a:lnTo>
                  <a:lnTo>
                    <a:pt x="396" y="19351"/>
                  </a:lnTo>
                  <a:lnTo>
                    <a:pt x="439" y="19308"/>
                  </a:lnTo>
                  <a:lnTo>
                    <a:pt x="483" y="19264"/>
                  </a:lnTo>
                  <a:lnTo>
                    <a:pt x="483" y="19176"/>
                  </a:lnTo>
                  <a:lnTo>
                    <a:pt x="352" y="16060"/>
                  </a:lnTo>
                  <a:lnTo>
                    <a:pt x="659" y="13866"/>
                  </a:lnTo>
                  <a:lnTo>
                    <a:pt x="1536" y="11453"/>
                  </a:lnTo>
                  <a:lnTo>
                    <a:pt x="4827" y="5354"/>
                  </a:lnTo>
                  <a:lnTo>
                    <a:pt x="6100" y="2852"/>
                  </a:lnTo>
                  <a:lnTo>
                    <a:pt x="7329" y="264"/>
                  </a:lnTo>
                  <a:lnTo>
                    <a:pt x="7329" y="176"/>
                  </a:lnTo>
                  <a:lnTo>
                    <a:pt x="7329" y="132"/>
                  </a:lnTo>
                  <a:lnTo>
                    <a:pt x="7285" y="88"/>
                  </a:lnTo>
                  <a:lnTo>
                    <a:pt x="7241" y="44"/>
                  </a:lnTo>
                  <a:lnTo>
                    <a:pt x="715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85" name="Google Shape;15085;p414"/>
            <p:cNvSpPr/>
            <p:nvPr/>
          </p:nvSpPr>
          <p:spPr>
            <a:xfrm>
              <a:off x="2263200" y="1174125"/>
              <a:ext cx="342300" cy="810725"/>
            </a:xfrm>
            <a:custGeom>
              <a:avLst/>
              <a:gdLst/>
              <a:ahLst/>
              <a:cxnLst/>
              <a:rect l="l" t="t" r="r" b="b"/>
              <a:pathLst>
                <a:path w="13692" h="32429" extrusionOk="0">
                  <a:moveTo>
                    <a:pt x="13384" y="1"/>
                  </a:moveTo>
                  <a:lnTo>
                    <a:pt x="13340" y="88"/>
                  </a:lnTo>
                  <a:lnTo>
                    <a:pt x="11014" y="4389"/>
                  </a:lnTo>
                  <a:lnTo>
                    <a:pt x="9479" y="7241"/>
                  </a:lnTo>
                  <a:lnTo>
                    <a:pt x="8294" y="9918"/>
                  </a:lnTo>
                  <a:lnTo>
                    <a:pt x="7723" y="11980"/>
                  </a:lnTo>
                  <a:lnTo>
                    <a:pt x="7723" y="12024"/>
                  </a:lnTo>
                  <a:lnTo>
                    <a:pt x="7548" y="16544"/>
                  </a:lnTo>
                  <a:lnTo>
                    <a:pt x="7153" y="17816"/>
                  </a:lnTo>
                  <a:lnTo>
                    <a:pt x="5003" y="21502"/>
                  </a:lnTo>
                  <a:lnTo>
                    <a:pt x="1975" y="26329"/>
                  </a:lnTo>
                  <a:lnTo>
                    <a:pt x="0" y="31682"/>
                  </a:lnTo>
                  <a:lnTo>
                    <a:pt x="0" y="31770"/>
                  </a:lnTo>
                  <a:lnTo>
                    <a:pt x="0" y="31814"/>
                  </a:lnTo>
                  <a:lnTo>
                    <a:pt x="352" y="32340"/>
                  </a:lnTo>
                  <a:lnTo>
                    <a:pt x="395" y="32428"/>
                  </a:lnTo>
                  <a:lnTo>
                    <a:pt x="571" y="32428"/>
                  </a:lnTo>
                  <a:lnTo>
                    <a:pt x="615" y="32384"/>
                  </a:lnTo>
                  <a:lnTo>
                    <a:pt x="2897" y="30015"/>
                  </a:lnTo>
                  <a:lnTo>
                    <a:pt x="2940" y="29971"/>
                  </a:lnTo>
                  <a:lnTo>
                    <a:pt x="2940" y="29927"/>
                  </a:lnTo>
                  <a:lnTo>
                    <a:pt x="2940" y="29839"/>
                  </a:lnTo>
                  <a:lnTo>
                    <a:pt x="2897" y="29795"/>
                  </a:lnTo>
                  <a:lnTo>
                    <a:pt x="2853" y="29752"/>
                  </a:lnTo>
                  <a:lnTo>
                    <a:pt x="2721" y="29752"/>
                  </a:lnTo>
                  <a:lnTo>
                    <a:pt x="2633" y="29795"/>
                  </a:lnTo>
                  <a:lnTo>
                    <a:pt x="527" y="31989"/>
                  </a:lnTo>
                  <a:lnTo>
                    <a:pt x="352" y="31726"/>
                  </a:lnTo>
                  <a:lnTo>
                    <a:pt x="2282" y="26504"/>
                  </a:lnTo>
                  <a:lnTo>
                    <a:pt x="5310" y="21678"/>
                  </a:lnTo>
                  <a:lnTo>
                    <a:pt x="7460" y="17992"/>
                  </a:lnTo>
                  <a:lnTo>
                    <a:pt x="7504" y="17948"/>
                  </a:lnTo>
                  <a:lnTo>
                    <a:pt x="7899" y="16631"/>
                  </a:lnTo>
                  <a:lnTo>
                    <a:pt x="7899" y="16587"/>
                  </a:lnTo>
                  <a:lnTo>
                    <a:pt x="8074" y="12024"/>
                  </a:lnTo>
                  <a:lnTo>
                    <a:pt x="8645" y="10049"/>
                  </a:lnTo>
                  <a:lnTo>
                    <a:pt x="9830" y="7373"/>
                  </a:lnTo>
                  <a:lnTo>
                    <a:pt x="11322" y="4564"/>
                  </a:lnTo>
                  <a:lnTo>
                    <a:pt x="13647" y="264"/>
                  </a:lnTo>
                  <a:lnTo>
                    <a:pt x="13691" y="176"/>
                  </a:lnTo>
                  <a:lnTo>
                    <a:pt x="13691" y="88"/>
                  </a:lnTo>
                  <a:lnTo>
                    <a:pt x="13647" y="45"/>
                  </a:lnTo>
                  <a:lnTo>
                    <a:pt x="13603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86" name="Google Shape;15086;p414"/>
            <p:cNvSpPr/>
            <p:nvPr/>
          </p:nvSpPr>
          <p:spPr>
            <a:xfrm>
              <a:off x="3125450" y="769325"/>
              <a:ext cx="242475" cy="648375"/>
            </a:xfrm>
            <a:custGeom>
              <a:avLst/>
              <a:gdLst/>
              <a:ahLst/>
              <a:cxnLst/>
              <a:rect l="l" t="t" r="r" b="b"/>
              <a:pathLst>
                <a:path w="9699" h="25935" extrusionOk="0">
                  <a:moveTo>
                    <a:pt x="9479" y="1"/>
                  </a:moveTo>
                  <a:lnTo>
                    <a:pt x="9435" y="45"/>
                  </a:lnTo>
                  <a:lnTo>
                    <a:pt x="9391" y="89"/>
                  </a:lnTo>
                  <a:lnTo>
                    <a:pt x="8996" y="878"/>
                  </a:lnTo>
                  <a:lnTo>
                    <a:pt x="8952" y="878"/>
                  </a:lnTo>
                  <a:lnTo>
                    <a:pt x="8162" y="2941"/>
                  </a:lnTo>
                  <a:lnTo>
                    <a:pt x="6846" y="6846"/>
                  </a:lnTo>
                  <a:lnTo>
                    <a:pt x="5573" y="9742"/>
                  </a:lnTo>
                  <a:lnTo>
                    <a:pt x="4652" y="11410"/>
                  </a:lnTo>
                  <a:lnTo>
                    <a:pt x="3862" y="12989"/>
                  </a:lnTo>
                  <a:lnTo>
                    <a:pt x="3160" y="14525"/>
                  </a:lnTo>
                  <a:lnTo>
                    <a:pt x="2590" y="16017"/>
                  </a:lnTo>
                  <a:lnTo>
                    <a:pt x="2019" y="17553"/>
                  </a:lnTo>
                  <a:lnTo>
                    <a:pt x="1536" y="19089"/>
                  </a:lnTo>
                  <a:lnTo>
                    <a:pt x="483" y="22380"/>
                  </a:lnTo>
                  <a:lnTo>
                    <a:pt x="88" y="23696"/>
                  </a:lnTo>
                  <a:lnTo>
                    <a:pt x="88" y="23740"/>
                  </a:lnTo>
                  <a:lnTo>
                    <a:pt x="1" y="25759"/>
                  </a:lnTo>
                  <a:lnTo>
                    <a:pt x="1" y="25802"/>
                  </a:lnTo>
                  <a:lnTo>
                    <a:pt x="44" y="25846"/>
                  </a:lnTo>
                  <a:lnTo>
                    <a:pt x="88" y="25890"/>
                  </a:lnTo>
                  <a:lnTo>
                    <a:pt x="176" y="25934"/>
                  </a:lnTo>
                  <a:lnTo>
                    <a:pt x="308" y="25890"/>
                  </a:lnTo>
                  <a:lnTo>
                    <a:pt x="352" y="25759"/>
                  </a:lnTo>
                  <a:lnTo>
                    <a:pt x="439" y="23784"/>
                  </a:lnTo>
                  <a:lnTo>
                    <a:pt x="834" y="22511"/>
                  </a:lnTo>
                  <a:lnTo>
                    <a:pt x="1844" y="19220"/>
                  </a:lnTo>
                  <a:lnTo>
                    <a:pt x="2370" y="17685"/>
                  </a:lnTo>
                  <a:lnTo>
                    <a:pt x="2897" y="16149"/>
                  </a:lnTo>
                  <a:lnTo>
                    <a:pt x="3511" y="14657"/>
                  </a:lnTo>
                  <a:lnTo>
                    <a:pt x="4169" y="13121"/>
                  </a:lnTo>
                  <a:lnTo>
                    <a:pt x="4959" y="11541"/>
                  </a:lnTo>
                  <a:lnTo>
                    <a:pt x="5881" y="9874"/>
                  </a:lnTo>
                  <a:lnTo>
                    <a:pt x="7153" y="6978"/>
                  </a:lnTo>
                  <a:lnTo>
                    <a:pt x="8513" y="3029"/>
                  </a:lnTo>
                  <a:lnTo>
                    <a:pt x="9303" y="1010"/>
                  </a:lnTo>
                  <a:lnTo>
                    <a:pt x="9698" y="264"/>
                  </a:lnTo>
                  <a:lnTo>
                    <a:pt x="9698" y="176"/>
                  </a:lnTo>
                  <a:lnTo>
                    <a:pt x="9698" y="89"/>
                  </a:lnTo>
                  <a:lnTo>
                    <a:pt x="9698" y="45"/>
                  </a:lnTo>
                  <a:lnTo>
                    <a:pt x="961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87" name="Google Shape;15087;p414"/>
            <p:cNvSpPr/>
            <p:nvPr/>
          </p:nvSpPr>
          <p:spPr>
            <a:xfrm>
              <a:off x="3734300" y="758375"/>
              <a:ext cx="1192475" cy="1433800"/>
            </a:xfrm>
            <a:custGeom>
              <a:avLst/>
              <a:gdLst/>
              <a:ahLst/>
              <a:cxnLst/>
              <a:rect l="l" t="t" r="r" b="b"/>
              <a:pathLst>
                <a:path w="47699" h="57352" extrusionOk="0">
                  <a:moveTo>
                    <a:pt x="22906" y="0"/>
                  </a:moveTo>
                  <a:lnTo>
                    <a:pt x="22862" y="44"/>
                  </a:lnTo>
                  <a:lnTo>
                    <a:pt x="22818" y="88"/>
                  </a:lnTo>
                  <a:lnTo>
                    <a:pt x="21063" y="2764"/>
                  </a:lnTo>
                  <a:lnTo>
                    <a:pt x="21063" y="2808"/>
                  </a:lnTo>
                  <a:lnTo>
                    <a:pt x="19703" y="5968"/>
                  </a:lnTo>
                  <a:lnTo>
                    <a:pt x="19483" y="6582"/>
                  </a:lnTo>
                  <a:lnTo>
                    <a:pt x="19176" y="7196"/>
                  </a:lnTo>
                  <a:lnTo>
                    <a:pt x="18562" y="8337"/>
                  </a:lnTo>
                  <a:lnTo>
                    <a:pt x="17816" y="9434"/>
                  </a:lnTo>
                  <a:lnTo>
                    <a:pt x="17070" y="10487"/>
                  </a:lnTo>
                  <a:lnTo>
                    <a:pt x="16236" y="11497"/>
                  </a:lnTo>
                  <a:lnTo>
                    <a:pt x="15358" y="12506"/>
                  </a:lnTo>
                  <a:lnTo>
                    <a:pt x="13559" y="14437"/>
                  </a:lnTo>
                  <a:lnTo>
                    <a:pt x="11629" y="16543"/>
                  </a:lnTo>
                  <a:lnTo>
                    <a:pt x="10707" y="17596"/>
                  </a:lnTo>
                  <a:lnTo>
                    <a:pt x="9873" y="18693"/>
                  </a:lnTo>
                  <a:lnTo>
                    <a:pt x="7679" y="21326"/>
                  </a:lnTo>
                  <a:lnTo>
                    <a:pt x="7635" y="21414"/>
                  </a:lnTo>
                  <a:lnTo>
                    <a:pt x="7416" y="22423"/>
                  </a:lnTo>
                  <a:lnTo>
                    <a:pt x="7416" y="22467"/>
                  </a:lnTo>
                  <a:lnTo>
                    <a:pt x="7855" y="25670"/>
                  </a:lnTo>
                  <a:lnTo>
                    <a:pt x="7723" y="26591"/>
                  </a:lnTo>
                  <a:lnTo>
                    <a:pt x="6889" y="26284"/>
                  </a:lnTo>
                  <a:lnTo>
                    <a:pt x="6802" y="26240"/>
                  </a:lnTo>
                  <a:lnTo>
                    <a:pt x="6714" y="26284"/>
                  </a:lnTo>
                  <a:lnTo>
                    <a:pt x="4125" y="27645"/>
                  </a:lnTo>
                  <a:lnTo>
                    <a:pt x="4037" y="27732"/>
                  </a:lnTo>
                  <a:lnTo>
                    <a:pt x="3511" y="29268"/>
                  </a:lnTo>
                  <a:lnTo>
                    <a:pt x="3467" y="29312"/>
                  </a:lnTo>
                  <a:lnTo>
                    <a:pt x="3160" y="31243"/>
                  </a:lnTo>
                  <a:lnTo>
                    <a:pt x="3160" y="31287"/>
                  </a:lnTo>
                  <a:lnTo>
                    <a:pt x="3467" y="33788"/>
                  </a:lnTo>
                  <a:lnTo>
                    <a:pt x="3598" y="35017"/>
                  </a:lnTo>
                  <a:lnTo>
                    <a:pt x="3642" y="36157"/>
                  </a:lnTo>
                  <a:lnTo>
                    <a:pt x="3686" y="37167"/>
                  </a:lnTo>
                  <a:lnTo>
                    <a:pt x="3686" y="38088"/>
                  </a:lnTo>
                  <a:lnTo>
                    <a:pt x="3598" y="38966"/>
                  </a:lnTo>
                  <a:lnTo>
                    <a:pt x="3511" y="39712"/>
                  </a:lnTo>
                  <a:lnTo>
                    <a:pt x="3379" y="40414"/>
                  </a:lnTo>
                  <a:lnTo>
                    <a:pt x="3204" y="41028"/>
                  </a:lnTo>
                  <a:lnTo>
                    <a:pt x="3028" y="41599"/>
                  </a:lnTo>
                  <a:lnTo>
                    <a:pt x="2809" y="42081"/>
                  </a:lnTo>
                  <a:lnTo>
                    <a:pt x="2589" y="42520"/>
                  </a:lnTo>
                  <a:lnTo>
                    <a:pt x="2326" y="42871"/>
                  </a:lnTo>
                  <a:lnTo>
                    <a:pt x="2063" y="43178"/>
                  </a:lnTo>
                  <a:lnTo>
                    <a:pt x="1799" y="43442"/>
                  </a:lnTo>
                  <a:lnTo>
                    <a:pt x="1536" y="43705"/>
                  </a:lnTo>
                  <a:lnTo>
                    <a:pt x="1229" y="43880"/>
                  </a:lnTo>
                  <a:lnTo>
                    <a:pt x="1185" y="43924"/>
                  </a:lnTo>
                  <a:lnTo>
                    <a:pt x="44" y="45285"/>
                  </a:lnTo>
                  <a:lnTo>
                    <a:pt x="0" y="45372"/>
                  </a:lnTo>
                  <a:lnTo>
                    <a:pt x="0" y="45416"/>
                  </a:lnTo>
                  <a:lnTo>
                    <a:pt x="88" y="46118"/>
                  </a:lnTo>
                  <a:lnTo>
                    <a:pt x="1361" y="50638"/>
                  </a:lnTo>
                  <a:lnTo>
                    <a:pt x="2326" y="53446"/>
                  </a:lnTo>
                  <a:lnTo>
                    <a:pt x="2370" y="53446"/>
                  </a:lnTo>
                  <a:lnTo>
                    <a:pt x="3774" y="55728"/>
                  </a:lnTo>
                  <a:lnTo>
                    <a:pt x="5047" y="57176"/>
                  </a:lnTo>
                  <a:lnTo>
                    <a:pt x="5134" y="57220"/>
                  </a:lnTo>
                  <a:lnTo>
                    <a:pt x="5529" y="57352"/>
                  </a:lnTo>
                  <a:lnTo>
                    <a:pt x="5617" y="57352"/>
                  </a:lnTo>
                  <a:lnTo>
                    <a:pt x="6670" y="56957"/>
                  </a:lnTo>
                  <a:lnTo>
                    <a:pt x="6714" y="56913"/>
                  </a:lnTo>
                  <a:lnTo>
                    <a:pt x="7460" y="56035"/>
                  </a:lnTo>
                  <a:lnTo>
                    <a:pt x="7504" y="55991"/>
                  </a:lnTo>
                  <a:lnTo>
                    <a:pt x="7943" y="54850"/>
                  </a:lnTo>
                  <a:lnTo>
                    <a:pt x="7943" y="54807"/>
                  </a:lnTo>
                  <a:lnTo>
                    <a:pt x="8118" y="52261"/>
                  </a:lnTo>
                  <a:lnTo>
                    <a:pt x="8118" y="52174"/>
                  </a:lnTo>
                  <a:lnTo>
                    <a:pt x="7592" y="50726"/>
                  </a:lnTo>
                  <a:lnTo>
                    <a:pt x="4827" y="46118"/>
                  </a:lnTo>
                  <a:lnTo>
                    <a:pt x="4432" y="45241"/>
                  </a:lnTo>
                  <a:lnTo>
                    <a:pt x="4564" y="44933"/>
                  </a:lnTo>
                  <a:lnTo>
                    <a:pt x="5003" y="44626"/>
                  </a:lnTo>
                  <a:lnTo>
                    <a:pt x="8118" y="43793"/>
                  </a:lnTo>
                  <a:lnTo>
                    <a:pt x="11278" y="45460"/>
                  </a:lnTo>
                  <a:lnTo>
                    <a:pt x="12682" y="45987"/>
                  </a:lnTo>
                  <a:lnTo>
                    <a:pt x="14744" y="47347"/>
                  </a:lnTo>
                  <a:lnTo>
                    <a:pt x="14788" y="47347"/>
                  </a:lnTo>
                  <a:lnTo>
                    <a:pt x="18386" y="49102"/>
                  </a:lnTo>
                  <a:lnTo>
                    <a:pt x="20931" y="49936"/>
                  </a:lnTo>
                  <a:lnTo>
                    <a:pt x="21019" y="49936"/>
                  </a:lnTo>
                  <a:lnTo>
                    <a:pt x="25100" y="49234"/>
                  </a:lnTo>
                  <a:lnTo>
                    <a:pt x="26329" y="49321"/>
                  </a:lnTo>
                  <a:lnTo>
                    <a:pt x="26416" y="49321"/>
                  </a:lnTo>
                  <a:lnTo>
                    <a:pt x="27162" y="49102"/>
                  </a:lnTo>
                  <a:lnTo>
                    <a:pt x="27206" y="49102"/>
                  </a:lnTo>
                  <a:lnTo>
                    <a:pt x="30497" y="47127"/>
                  </a:lnTo>
                  <a:lnTo>
                    <a:pt x="32735" y="46689"/>
                  </a:lnTo>
                  <a:lnTo>
                    <a:pt x="35631" y="45855"/>
                  </a:lnTo>
                  <a:lnTo>
                    <a:pt x="35675" y="45811"/>
                  </a:lnTo>
                  <a:lnTo>
                    <a:pt x="36992" y="45065"/>
                  </a:lnTo>
                  <a:lnTo>
                    <a:pt x="39668" y="42959"/>
                  </a:lnTo>
                  <a:lnTo>
                    <a:pt x="39712" y="42915"/>
                  </a:lnTo>
                  <a:lnTo>
                    <a:pt x="41555" y="40896"/>
                  </a:lnTo>
                  <a:lnTo>
                    <a:pt x="42564" y="39448"/>
                  </a:lnTo>
                  <a:lnTo>
                    <a:pt x="42608" y="39405"/>
                  </a:lnTo>
                  <a:lnTo>
                    <a:pt x="43398" y="37474"/>
                  </a:lnTo>
                  <a:lnTo>
                    <a:pt x="43442" y="37430"/>
                  </a:lnTo>
                  <a:lnTo>
                    <a:pt x="44451" y="33349"/>
                  </a:lnTo>
                  <a:lnTo>
                    <a:pt x="45197" y="32120"/>
                  </a:lnTo>
                  <a:lnTo>
                    <a:pt x="45636" y="31067"/>
                  </a:lnTo>
                  <a:lnTo>
                    <a:pt x="46031" y="29926"/>
                  </a:lnTo>
                  <a:lnTo>
                    <a:pt x="46382" y="28654"/>
                  </a:lnTo>
                  <a:lnTo>
                    <a:pt x="46733" y="27381"/>
                  </a:lnTo>
                  <a:lnTo>
                    <a:pt x="47303" y="24968"/>
                  </a:lnTo>
                  <a:lnTo>
                    <a:pt x="47698" y="23125"/>
                  </a:lnTo>
                  <a:lnTo>
                    <a:pt x="47698" y="23037"/>
                  </a:lnTo>
                  <a:lnTo>
                    <a:pt x="47655" y="22993"/>
                  </a:lnTo>
                  <a:lnTo>
                    <a:pt x="47611" y="22906"/>
                  </a:lnTo>
                  <a:lnTo>
                    <a:pt x="47435" y="22906"/>
                  </a:lnTo>
                  <a:lnTo>
                    <a:pt x="47391" y="22993"/>
                  </a:lnTo>
                  <a:lnTo>
                    <a:pt x="47347" y="23037"/>
                  </a:lnTo>
                  <a:lnTo>
                    <a:pt x="46996" y="24880"/>
                  </a:lnTo>
                  <a:lnTo>
                    <a:pt x="46426" y="27250"/>
                  </a:lnTo>
                  <a:lnTo>
                    <a:pt x="46075" y="28522"/>
                  </a:lnTo>
                  <a:lnTo>
                    <a:pt x="45680" y="29795"/>
                  </a:lnTo>
                  <a:lnTo>
                    <a:pt x="45285" y="30936"/>
                  </a:lnTo>
                  <a:lnTo>
                    <a:pt x="44890" y="31989"/>
                  </a:lnTo>
                  <a:lnTo>
                    <a:pt x="44144" y="33217"/>
                  </a:lnTo>
                  <a:lnTo>
                    <a:pt x="44100" y="33261"/>
                  </a:lnTo>
                  <a:lnTo>
                    <a:pt x="43091" y="37342"/>
                  </a:lnTo>
                  <a:lnTo>
                    <a:pt x="42257" y="39273"/>
                  </a:lnTo>
                  <a:lnTo>
                    <a:pt x="41292" y="40677"/>
                  </a:lnTo>
                  <a:lnTo>
                    <a:pt x="39449" y="42696"/>
                  </a:lnTo>
                  <a:lnTo>
                    <a:pt x="36772" y="44802"/>
                  </a:lnTo>
                  <a:lnTo>
                    <a:pt x="35500" y="45504"/>
                  </a:lnTo>
                  <a:lnTo>
                    <a:pt x="32647" y="46382"/>
                  </a:lnTo>
                  <a:lnTo>
                    <a:pt x="30409" y="46820"/>
                  </a:lnTo>
                  <a:lnTo>
                    <a:pt x="30366" y="46820"/>
                  </a:lnTo>
                  <a:lnTo>
                    <a:pt x="27031" y="48795"/>
                  </a:lnTo>
                  <a:lnTo>
                    <a:pt x="26329" y="48970"/>
                  </a:lnTo>
                  <a:lnTo>
                    <a:pt x="25100" y="48883"/>
                  </a:lnTo>
                  <a:lnTo>
                    <a:pt x="25056" y="48883"/>
                  </a:lnTo>
                  <a:lnTo>
                    <a:pt x="20975" y="49585"/>
                  </a:lnTo>
                  <a:lnTo>
                    <a:pt x="18518" y="48795"/>
                  </a:lnTo>
                  <a:lnTo>
                    <a:pt x="14920" y="47040"/>
                  </a:lnTo>
                  <a:lnTo>
                    <a:pt x="12857" y="45679"/>
                  </a:lnTo>
                  <a:lnTo>
                    <a:pt x="11409" y="45109"/>
                  </a:lnTo>
                  <a:lnTo>
                    <a:pt x="8250" y="43442"/>
                  </a:lnTo>
                  <a:lnTo>
                    <a:pt x="8118" y="43442"/>
                  </a:lnTo>
                  <a:lnTo>
                    <a:pt x="4871" y="44275"/>
                  </a:lnTo>
                  <a:lnTo>
                    <a:pt x="4827" y="44319"/>
                  </a:lnTo>
                  <a:lnTo>
                    <a:pt x="4301" y="44670"/>
                  </a:lnTo>
                  <a:lnTo>
                    <a:pt x="4257" y="44714"/>
                  </a:lnTo>
                  <a:lnTo>
                    <a:pt x="4081" y="45197"/>
                  </a:lnTo>
                  <a:lnTo>
                    <a:pt x="4037" y="45285"/>
                  </a:lnTo>
                  <a:lnTo>
                    <a:pt x="4081" y="45328"/>
                  </a:lnTo>
                  <a:lnTo>
                    <a:pt x="4520" y="46294"/>
                  </a:lnTo>
                  <a:lnTo>
                    <a:pt x="7284" y="50901"/>
                  </a:lnTo>
                  <a:lnTo>
                    <a:pt x="7767" y="52261"/>
                  </a:lnTo>
                  <a:lnTo>
                    <a:pt x="7592" y="54763"/>
                  </a:lnTo>
                  <a:lnTo>
                    <a:pt x="7197" y="55816"/>
                  </a:lnTo>
                  <a:lnTo>
                    <a:pt x="6495" y="56650"/>
                  </a:lnTo>
                  <a:lnTo>
                    <a:pt x="5529" y="57001"/>
                  </a:lnTo>
                  <a:lnTo>
                    <a:pt x="5310" y="56913"/>
                  </a:lnTo>
                  <a:lnTo>
                    <a:pt x="4037" y="55509"/>
                  </a:lnTo>
                  <a:lnTo>
                    <a:pt x="2677" y="53271"/>
                  </a:lnTo>
                  <a:lnTo>
                    <a:pt x="1668" y="50506"/>
                  </a:lnTo>
                  <a:lnTo>
                    <a:pt x="439" y="46030"/>
                  </a:lnTo>
                  <a:lnTo>
                    <a:pt x="351" y="45460"/>
                  </a:lnTo>
                  <a:lnTo>
                    <a:pt x="1448" y="44144"/>
                  </a:lnTo>
                  <a:lnTo>
                    <a:pt x="1931" y="43793"/>
                  </a:lnTo>
                  <a:lnTo>
                    <a:pt x="2370" y="43398"/>
                  </a:lnTo>
                  <a:lnTo>
                    <a:pt x="2721" y="42915"/>
                  </a:lnTo>
                  <a:lnTo>
                    <a:pt x="3072" y="42345"/>
                  </a:lnTo>
                  <a:lnTo>
                    <a:pt x="3335" y="41774"/>
                  </a:lnTo>
                  <a:lnTo>
                    <a:pt x="3555" y="41116"/>
                  </a:lnTo>
                  <a:lnTo>
                    <a:pt x="3730" y="40458"/>
                  </a:lnTo>
                  <a:lnTo>
                    <a:pt x="3862" y="39756"/>
                  </a:lnTo>
                  <a:lnTo>
                    <a:pt x="3949" y="39010"/>
                  </a:lnTo>
                  <a:lnTo>
                    <a:pt x="3993" y="38264"/>
                  </a:lnTo>
                  <a:lnTo>
                    <a:pt x="4037" y="37518"/>
                  </a:lnTo>
                  <a:lnTo>
                    <a:pt x="4037" y="36772"/>
                  </a:lnTo>
                  <a:lnTo>
                    <a:pt x="3949" y="35236"/>
                  </a:lnTo>
                  <a:lnTo>
                    <a:pt x="3818" y="33744"/>
                  </a:lnTo>
                  <a:lnTo>
                    <a:pt x="3511" y="31287"/>
                  </a:lnTo>
                  <a:lnTo>
                    <a:pt x="3818" y="29400"/>
                  </a:lnTo>
                  <a:lnTo>
                    <a:pt x="4344" y="27908"/>
                  </a:lnTo>
                  <a:lnTo>
                    <a:pt x="6846" y="26635"/>
                  </a:lnTo>
                  <a:lnTo>
                    <a:pt x="7811" y="26986"/>
                  </a:lnTo>
                  <a:lnTo>
                    <a:pt x="7987" y="26986"/>
                  </a:lnTo>
                  <a:lnTo>
                    <a:pt x="8030" y="26943"/>
                  </a:lnTo>
                  <a:lnTo>
                    <a:pt x="8074" y="26855"/>
                  </a:lnTo>
                  <a:lnTo>
                    <a:pt x="8206" y="25714"/>
                  </a:lnTo>
                  <a:lnTo>
                    <a:pt x="8206" y="25670"/>
                  </a:lnTo>
                  <a:lnTo>
                    <a:pt x="7767" y="22423"/>
                  </a:lnTo>
                  <a:lnTo>
                    <a:pt x="7943" y="21501"/>
                  </a:lnTo>
                  <a:lnTo>
                    <a:pt x="10137" y="18912"/>
                  </a:lnTo>
                  <a:lnTo>
                    <a:pt x="11014" y="17815"/>
                  </a:lnTo>
                  <a:lnTo>
                    <a:pt x="11892" y="16762"/>
                  </a:lnTo>
                  <a:lnTo>
                    <a:pt x="13823" y="14700"/>
                  </a:lnTo>
                  <a:lnTo>
                    <a:pt x="15622" y="12725"/>
                  </a:lnTo>
                  <a:lnTo>
                    <a:pt x="16499" y="11716"/>
                  </a:lnTo>
                  <a:lnTo>
                    <a:pt x="17333" y="10707"/>
                  </a:lnTo>
                  <a:lnTo>
                    <a:pt x="18123" y="9610"/>
                  </a:lnTo>
                  <a:lnTo>
                    <a:pt x="18869" y="8513"/>
                  </a:lnTo>
                  <a:lnTo>
                    <a:pt x="19176" y="7942"/>
                  </a:lnTo>
                  <a:lnTo>
                    <a:pt x="19483" y="7328"/>
                  </a:lnTo>
                  <a:lnTo>
                    <a:pt x="19790" y="6714"/>
                  </a:lnTo>
                  <a:lnTo>
                    <a:pt x="20054" y="6099"/>
                  </a:lnTo>
                  <a:lnTo>
                    <a:pt x="21370" y="2940"/>
                  </a:lnTo>
                  <a:lnTo>
                    <a:pt x="23125" y="263"/>
                  </a:lnTo>
                  <a:lnTo>
                    <a:pt x="23125" y="219"/>
                  </a:lnTo>
                  <a:lnTo>
                    <a:pt x="23125" y="132"/>
                  </a:lnTo>
                  <a:lnTo>
                    <a:pt x="23125" y="88"/>
                  </a:lnTo>
                  <a:lnTo>
                    <a:pt x="23038" y="44"/>
                  </a:lnTo>
                  <a:lnTo>
                    <a:pt x="2299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88" name="Google Shape;15088;p414"/>
            <p:cNvSpPr/>
            <p:nvPr/>
          </p:nvSpPr>
          <p:spPr>
            <a:xfrm>
              <a:off x="3959175" y="763850"/>
              <a:ext cx="850225" cy="1129950"/>
            </a:xfrm>
            <a:custGeom>
              <a:avLst/>
              <a:gdLst/>
              <a:ahLst/>
              <a:cxnLst/>
              <a:rect l="l" t="t" r="r" b="b"/>
              <a:pathLst>
                <a:path w="34009" h="45198" extrusionOk="0">
                  <a:moveTo>
                    <a:pt x="17421" y="0"/>
                  </a:moveTo>
                  <a:lnTo>
                    <a:pt x="17377" y="44"/>
                  </a:lnTo>
                  <a:lnTo>
                    <a:pt x="17334" y="88"/>
                  </a:lnTo>
                  <a:lnTo>
                    <a:pt x="15666" y="2458"/>
                  </a:lnTo>
                  <a:lnTo>
                    <a:pt x="15666" y="2502"/>
                  </a:lnTo>
                  <a:lnTo>
                    <a:pt x="13823" y="5924"/>
                  </a:lnTo>
                  <a:lnTo>
                    <a:pt x="13779" y="5968"/>
                  </a:lnTo>
                  <a:lnTo>
                    <a:pt x="13516" y="7328"/>
                  </a:lnTo>
                  <a:lnTo>
                    <a:pt x="13516" y="7372"/>
                  </a:lnTo>
                  <a:lnTo>
                    <a:pt x="13253" y="11936"/>
                  </a:lnTo>
                  <a:lnTo>
                    <a:pt x="12946" y="12682"/>
                  </a:lnTo>
                  <a:lnTo>
                    <a:pt x="11059" y="15534"/>
                  </a:lnTo>
                  <a:lnTo>
                    <a:pt x="8952" y="18342"/>
                  </a:lnTo>
                  <a:lnTo>
                    <a:pt x="8909" y="18430"/>
                  </a:lnTo>
                  <a:lnTo>
                    <a:pt x="8865" y="18869"/>
                  </a:lnTo>
                  <a:lnTo>
                    <a:pt x="8865" y="18957"/>
                  </a:lnTo>
                  <a:lnTo>
                    <a:pt x="8952" y="19044"/>
                  </a:lnTo>
                  <a:lnTo>
                    <a:pt x="9260" y="19220"/>
                  </a:lnTo>
                  <a:lnTo>
                    <a:pt x="9391" y="19571"/>
                  </a:lnTo>
                  <a:lnTo>
                    <a:pt x="9084" y="20712"/>
                  </a:lnTo>
                  <a:lnTo>
                    <a:pt x="7548" y="23959"/>
                  </a:lnTo>
                  <a:lnTo>
                    <a:pt x="6407" y="25934"/>
                  </a:lnTo>
                  <a:lnTo>
                    <a:pt x="6012" y="26197"/>
                  </a:lnTo>
                  <a:lnTo>
                    <a:pt x="5749" y="26197"/>
                  </a:lnTo>
                  <a:lnTo>
                    <a:pt x="3511" y="24881"/>
                  </a:lnTo>
                  <a:lnTo>
                    <a:pt x="3423" y="24837"/>
                  </a:lnTo>
                  <a:lnTo>
                    <a:pt x="3336" y="24837"/>
                  </a:lnTo>
                  <a:lnTo>
                    <a:pt x="3292" y="24924"/>
                  </a:lnTo>
                  <a:lnTo>
                    <a:pt x="3248" y="24968"/>
                  </a:lnTo>
                  <a:lnTo>
                    <a:pt x="2809" y="26987"/>
                  </a:lnTo>
                  <a:lnTo>
                    <a:pt x="2239" y="28040"/>
                  </a:lnTo>
                  <a:lnTo>
                    <a:pt x="1142" y="28874"/>
                  </a:lnTo>
                  <a:lnTo>
                    <a:pt x="396" y="29576"/>
                  </a:lnTo>
                  <a:lnTo>
                    <a:pt x="352" y="29620"/>
                  </a:lnTo>
                  <a:lnTo>
                    <a:pt x="89" y="30102"/>
                  </a:lnTo>
                  <a:lnTo>
                    <a:pt x="89" y="30146"/>
                  </a:lnTo>
                  <a:lnTo>
                    <a:pt x="1" y="31594"/>
                  </a:lnTo>
                  <a:lnTo>
                    <a:pt x="1" y="31682"/>
                  </a:lnTo>
                  <a:lnTo>
                    <a:pt x="440" y="33349"/>
                  </a:lnTo>
                  <a:lnTo>
                    <a:pt x="1844" y="36597"/>
                  </a:lnTo>
                  <a:lnTo>
                    <a:pt x="2941" y="39186"/>
                  </a:lnTo>
                  <a:lnTo>
                    <a:pt x="2985" y="39273"/>
                  </a:lnTo>
                  <a:lnTo>
                    <a:pt x="4564" y="40414"/>
                  </a:lnTo>
                  <a:lnTo>
                    <a:pt x="6188" y="41950"/>
                  </a:lnTo>
                  <a:lnTo>
                    <a:pt x="6232" y="41950"/>
                  </a:lnTo>
                  <a:lnTo>
                    <a:pt x="8206" y="42871"/>
                  </a:lnTo>
                  <a:lnTo>
                    <a:pt x="11541" y="44056"/>
                  </a:lnTo>
                  <a:lnTo>
                    <a:pt x="14481" y="44846"/>
                  </a:lnTo>
                  <a:lnTo>
                    <a:pt x="14525" y="44890"/>
                  </a:lnTo>
                  <a:lnTo>
                    <a:pt x="15710" y="44758"/>
                  </a:lnTo>
                  <a:lnTo>
                    <a:pt x="18211" y="45197"/>
                  </a:lnTo>
                  <a:lnTo>
                    <a:pt x="19703" y="45197"/>
                  </a:lnTo>
                  <a:lnTo>
                    <a:pt x="21327" y="44714"/>
                  </a:lnTo>
                  <a:lnTo>
                    <a:pt x="23301" y="44495"/>
                  </a:lnTo>
                  <a:lnTo>
                    <a:pt x="23345" y="44451"/>
                  </a:lnTo>
                  <a:lnTo>
                    <a:pt x="25803" y="43881"/>
                  </a:lnTo>
                  <a:lnTo>
                    <a:pt x="25846" y="43837"/>
                  </a:lnTo>
                  <a:lnTo>
                    <a:pt x="27645" y="42871"/>
                  </a:lnTo>
                  <a:lnTo>
                    <a:pt x="29401" y="41467"/>
                  </a:lnTo>
                  <a:lnTo>
                    <a:pt x="29401" y="41423"/>
                  </a:lnTo>
                  <a:lnTo>
                    <a:pt x="31156" y="39317"/>
                  </a:lnTo>
                  <a:lnTo>
                    <a:pt x="31200" y="39317"/>
                  </a:lnTo>
                  <a:lnTo>
                    <a:pt x="31990" y="37781"/>
                  </a:lnTo>
                  <a:lnTo>
                    <a:pt x="31990" y="37737"/>
                  </a:lnTo>
                  <a:lnTo>
                    <a:pt x="32560" y="35061"/>
                  </a:lnTo>
                  <a:lnTo>
                    <a:pt x="32604" y="31550"/>
                  </a:lnTo>
                  <a:lnTo>
                    <a:pt x="33438" y="28830"/>
                  </a:lnTo>
                  <a:lnTo>
                    <a:pt x="33438" y="28742"/>
                  </a:lnTo>
                  <a:lnTo>
                    <a:pt x="32999" y="26241"/>
                  </a:lnTo>
                  <a:lnTo>
                    <a:pt x="32911" y="25714"/>
                  </a:lnTo>
                  <a:lnTo>
                    <a:pt x="33262" y="23520"/>
                  </a:lnTo>
                  <a:lnTo>
                    <a:pt x="34008" y="20580"/>
                  </a:lnTo>
                  <a:lnTo>
                    <a:pt x="34008" y="20493"/>
                  </a:lnTo>
                  <a:lnTo>
                    <a:pt x="33482" y="18211"/>
                  </a:lnTo>
                  <a:lnTo>
                    <a:pt x="33482" y="18167"/>
                  </a:lnTo>
                  <a:lnTo>
                    <a:pt x="33394" y="18123"/>
                  </a:lnTo>
                  <a:lnTo>
                    <a:pt x="33350" y="18079"/>
                  </a:lnTo>
                  <a:lnTo>
                    <a:pt x="33262" y="18079"/>
                  </a:lnTo>
                  <a:lnTo>
                    <a:pt x="33218" y="18123"/>
                  </a:lnTo>
                  <a:lnTo>
                    <a:pt x="33174" y="18167"/>
                  </a:lnTo>
                  <a:lnTo>
                    <a:pt x="33131" y="18211"/>
                  </a:lnTo>
                  <a:lnTo>
                    <a:pt x="33131" y="18299"/>
                  </a:lnTo>
                  <a:lnTo>
                    <a:pt x="33657" y="20536"/>
                  </a:lnTo>
                  <a:lnTo>
                    <a:pt x="32911" y="23476"/>
                  </a:lnTo>
                  <a:lnTo>
                    <a:pt x="32560" y="25670"/>
                  </a:lnTo>
                  <a:lnTo>
                    <a:pt x="32560" y="25758"/>
                  </a:lnTo>
                  <a:lnTo>
                    <a:pt x="32648" y="26329"/>
                  </a:lnTo>
                  <a:lnTo>
                    <a:pt x="33087" y="28742"/>
                  </a:lnTo>
                  <a:lnTo>
                    <a:pt x="32253" y="31506"/>
                  </a:lnTo>
                  <a:lnTo>
                    <a:pt x="32253" y="31550"/>
                  </a:lnTo>
                  <a:lnTo>
                    <a:pt x="32209" y="35017"/>
                  </a:lnTo>
                  <a:lnTo>
                    <a:pt x="31639" y="37606"/>
                  </a:lnTo>
                  <a:lnTo>
                    <a:pt x="30893" y="39142"/>
                  </a:lnTo>
                  <a:lnTo>
                    <a:pt x="29137" y="41204"/>
                  </a:lnTo>
                  <a:lnTo>
                    <a:pt x="27470" y="42564"/>
                  </a:lnTo>
                  <a:lnTo>
                    <a:pt x="25671" y="43530"/>
                  </a:lnTo>
                  <a:lnTo>
                    <a:pt x="23257" y="44144"/>
                  </a:lnTo>
                  <a:lnTo>
                    <a:pt x="21283" y="44363"/>
                  </a:lnTo>
                  <a:lnTo>
                    <a:pt x="21239" y="44363"/>
                  </a:lnTo>
                  <a:lnTo>
                    <a:pt x="19659" y="44846"/>
                  </a:lnTo>
                  <a:lnTo>
                    <a:pt x="18255" y="44846"/>
                  </a:lnTo>
                  <a:lnTo>
                    <a:pt x="15710" y="44407"/>
                  </a:lnTo>
                  <a:lnTo>
                    <a:pt x="15666" y="44407"/>
                  </a:lnTo>
                  <a:lnTo>
                    <a:pt x="14525" y="44539"/>
                  </a:lnTo>
                  <a:lnTo>
                    <a:pt x="11673" y="43705"/>
                  </a:lnTo>
                  <a:lnTo>
                    <a:pt x="8338" y="42520"/>
                  </a:lnTo>
                  <a:lnTo>
                    <a:pt x="6407" y="41643"/>
                  </a:lnTo>
                  <a:lnTo>
                    <a:pt x="4784" y="40151"/>
                  </a:lnTo>
                  <a:lnTo>
                    <a:pt x="3248" y="39010"/>
                  </a:lnTo>
                  <a:lnTo>
                    <a:pt x="2151" y="36465"/>
                  </a:lnTo>
                  <a:lnTo>
                    <a:pt x="747" y="33218"/>
                  </a:lnTo>
                  <a:lnTo>
                    <a:pt x="352" y="31594"/>
                  </a:lnTo>
                  <a:lnTo>
                    <a:pt x="440" y="30234"/>
                  </a:lnTo>
                  <a:lnTo>
                    <a:pt x="659" y="29795"/>
                  </a:lnTo>
                  <a:lnTo>
                    <a:pt x="1405" y="29137"/>
                  </a:lnTo>
                  <a:lnTo>
                    <a:pt x="2502" y="28303"/>
                  </a:lnTo>
                  <a:lnTo>
                    <a:pt x="2546" y="28259"/>
                  </a:lnTo>
                  <a:lnTo>
                    <a:pt x="3116" y="27118"/>
                  </a:lnTo>
                  <a:lnTo>
                    <a:pt x="3160" y="27075"/>
                  </a:lnTo>
                  <a:lnTo>
                    <a:pt x="3555" y="25275"/>
                  </a:lnTo>
                  <a:lnTo>
                    <a:pt x="5617" y="26504"/>
                  </a:lnTo>
                  <a:lnTo>
                    <a:pt x="5705" y="26548"/>
                  </a:lnTo>
                  <a:lnTo>
                    <a:pt x="6100" y="26548"/>
                  </a:lnTo>
                  <a:lnTo>
                    <a:pt x="6188" y="26504"/>
                  </a:lnTo>
                  <a:lnTo>
                    <a:pt x="6627" y="26197"/>
                  </a:lnTo>
                  <a:lnTo>
                    <a:pt x="6671" y="26109"/>
                  </a:lnTo>
                  <a:lnTo>
                    <a:pt x="7855" y="24135"/>
                  </a:lnTo>
                  <a:lnTo>
                    <a:pt x="9391" y="20844"/>
                  </a:lnTo>
                  <a:lnTo>
                    <a:pt x="9391" y="20800"/>
                  </a:lnTo>
                  <a:lnTo>
                    <a:pt x="9742" y="19615"/>
                  </a:lnTo>
                  <a:lnTo>
                    <a:pt x="9742" y="19483"/>
                  </a:lnTo>
                  <a:lnTo>
                    <a:pt x="9523" y="19001"/>
                  </a:lnTo>
                  <a:lnTo>
                    <a:pt x="9479" y="18913"/>
                  </a:lnTo>
                  <a:lnTo>
                    <a:pt x="9216" y="18781"/>
                  </a:lnTo>
                  <a:lnTo>
                    <a:pt x="9260" y="18518"/>
                  </a:lnTo>
                  <a:lnTo>
                    <a:pt x="11366" y="15710"/>
                  </a:lnTo>
                  <a:lnTo>
                    <a:pt x="13253" y="12857"/>
                  </a:lnTo>
                  <a:lnTo>
                    <a:pt x="13297" y="12857"/>
                  </a:lnTo>
                  <a:lnTo>
                    <a:pt x="13604" y="12024"/>
                  </a:lnTo>
                  <a:lnTo>
                    <a:pt x="13604" y="11980"/>
                  </a:lnTo>
                  <a:lnTo>
                    <a:pt x="13867" y="7372"/>
                  </a:lnTo>
                  <a:lnTo>
                    <a:pt x="14130" y="6056"/>
                  </a:lnTo>
                  <a:lnTo>
                    <a:pt x="15973" y="2677"/>
                  </a:lnTo>
                  <a:lnTo>
                    <a:pt x="17597" y="264"/>
                  </a:lnTo>
                  <a:lnTo>
                    <a:pt x="17641" y="220"/>
                  </a:lnTo>
                  <a:lnTo>
                    <a:pt x="17641" y="132"/>
                  </a:lnTo>
                  <a:lnTo>
                    <a:pt x="17597" y="88"/>
                  </a:lnTo>
                  <a:lnTo>
                    <a:pt x="17553" y="44"/>
                  </a:lnTo>
                  <a:lnTo>
                    <a:pt x="17509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89" name="Google Shape;15089;p414"/>
            <p:cNvSpPr/>
            <p:nvPr/>
          </p:nvSpPr>
          <p:spPr>
            <a:xfrm>
              <a:off x="4266350" y="884525"/>
              <a:ext cx="417975" cy="879825"/>
            </a:xfrm>
            <a:custGeom>
              <a:avLst/>
              <a:gdLst/>
              <a:ahLst/>
              <a:cxnLst/>
              <a:rect l="l" t="t" r="r" b="b"/>
              <a:pathLst>
                <a:path w="16719" h="35193" extrusionOk="0">
                  <a:moveTo>
                    <a:pt x="5485" y="0"/>
                  </a:moveTo>
                  <a:lnTo>
                    <a:pt x="5441" y="44"/>
                  </a:lnTo>
                  <a:lnTo>
                    <a:pt x="4520" y="1448"/>
                  </a:lnTo>
                  <a:lnTo>
                    <a:pt x="4476" y="1536"/>
                  </a:lnTo>
                  <a:lnTo>
                    <a:pt x="4476" y="2414"/>
                  </a:lnTo>
                  <a:lnTo>
                    <a:pt x="4476" y="2458"/>
                  </a:lnTo>
                  <a:lnTo>
                    <a:pt x="5398" y="4915"/>
                  </a:lnTo>
                  <a:lnTo>
                    <a:pt x="5266" y="7592"/>
                  </a:lnTo>
                  <a:lnTo>
                    <a:pt x="5398" y="10575"/>
                  </a:lnTo>
                  <a:lnTo>
                    <a:pt x="5222" y="12155"/>
                  </a:lnTo>
                  <a:lnTo>
                    <a:pt x="4344" y="15446"/>
                  </a:lnTo>
                  <a:lnTo>
                    <a:pt x="2589" y="21370"/>
                  </a:lnTo>
                  <a:lnTo>
                    <a:pt x="88" y="26811"/>
                  </a:lnTo>
                  <a:lnTo>
                    <a:pt x="44" y="26855"/>
                  </a:lnTo>
                  <a:lnTo>
                    <a:pt x="0" y="27294"/>
                  </a:lnTo>
                  <a:lnTo>
                    <a:pt x="0" y="27382"/>
                  </a:lnTo>
                  <a:lnTo>
                    <a:pt x="44" y="27469"/>
                  </a:lnTo>
                  <a:lnTo>
                    <a:pt x="922" y="28215"/>
                  </a:lnTo>
                  <a:lnTo>
                    <a:pt x="966" y="28215"/>
                  </a:lnTo>
                  <a:lnTo>
                    <a:pt x="3774" y="30102"/>
                  </a:lnTo>
                  <a:lnTo>
                    <a:pt x="5003" y="32647"/>
                  </a:lnTo>
                  <a:lnTo>
                    <a:pt x="5090" y="32691"/>
                  </a:lnTo>
                  <a:lnTo>
                    <a:pt x="8689" y="35192"/>
                  </a:lnTo>
                  <a:lnTo>
                    <a:pt x="8820" y="35192"/>
                  </a:lnTo>
                  <a:lnTo>
                    <a:pt x="11190" y="34841"/>
                  </a:lnTo>
                  <a:lnTo>
                    <a:pt x="11234" y="34797"/>
                  </a:lnTo>
                  <a:lnTo>
                    <a:pt x="12770" y="33832"/>
                  </a:lnTo>
                  <a:lnTo>
                    <a:pt x="12813" y="33788"/>
                  </a:lnTo>
                  <a:lnTo>
                    <a:pt x="14349" y="32516"/>
                  </a:lnTo>
                  <a:lnTo>
                    <a:pt x="15095" y="31462"/>
                  </a:lnTo>
                  <a:lnTo>
                    <a:pt x="15139" y="31419"/>
                  </a:lnTo>
                  <a:lnTo>
                    <a:pt x="15402" y="30541"/>
                  </a:lnTo>
                  <a:lnTo>
                    <a:pt x="15402" y="30453"/>
                  </a:lnTo>
                  <a:lnTo>
                    <a:pt x="15139" y="27031"/>
                  </a:lnTo>
                  <a:lnTo>
                    <a:pt x="15139" y="26943"/>
                  </a:lnTo>
                  <a:lnTo>
                    <a:pt x="14174" y="25144"/>
                  </a:lnTo>
                  <a:lnTo>
                    <a:pt x="14525" y="22818"/>
                  </a:lnTo>
                  <a:lnTo>
                    <a:pt x="15183" y="20317"/>
                  </a:lnTo>
                  <a:lnTo>
                    <a:pt x="16719" y="14788"/>
                  </a:lnTo>
                  <a:lnTo>
                    <a:pt x="16719" y="14700"/>
                  </a:lnTo>
                  <a:lnTo>
                    <a:pt x="16719" y="14612"/>
                  </a:lnTo>
                  <a:lnTo>
                    <a:pt x="16675" y="11892"/>
                  </a:lnTo>
                  <a:lnTo>
                    <a:pt x="16631" y="11848"/>
                  </a:lnTo>
                  <a:lnTo>
                    <a:pt x="16587" y="11804"/>
                  </a:lnTo>
                  <a:lnTo>
                    <a:pt x="16543" y="11760"/>
                  </a:lnTo>
                  <a:lnTo>
                    <a:pt x="16499" y="11716"/>
                  </a:lnTo>
                  <a:lnTo>
                    <a:pt x="16412" y="11760"/>
                  </a:lnTo>
                  <a:lnTo>
                    <a:pt x="16368" y="11804"/>
                  </a:lnTo>
                  <a:lnTo>
                    <a:pt x="16324" y="11848"/>
                  </a:lnTo>
                  <a:lnTo>
                    <a:pt x="16324" y="11936"/>
                  </a:lnTo>
                  <a:lnTo>
                    <a:pt x="16368" y="14612"/>
                  </a:lnTo>
                  <a:lnTo>
                    <a:pt x="16368" y="14656"/>
                  </a:lnTo>
                  <a:lnTo>
                    <a:pt x="16368" y="14744"/>
                  </a:lnTo>
                  <a:lnTo>
                    <a:pt x="14832" y="20229"/>
                  </a:lnTo>
                  <a:lnTo>
                    <a:pt x="14218" y="22730"/>
                  </a:lnTo>
                  <a:lnTo>
                    <a:pt x="13823" y="25144"/>
                  </a:lnTo>
                  <a:lnTo>
                    <a:pt x="13823" y="25231"/>
                  </a:lnTo>
                  <a:lnTo>
                    <a:pt x="14788" y="27074"/>
                  </a:lnTo>
                  <a:lnTo>
                    <a:pt x="15051" y="30453"/>
                  </a:lnTo>
                  <a:lnTo>
                    <a:pt x="14788" y="31287"/>
                  </a:lnTo>
                  <a:lnTo>
                    <a:pt x="14086" y="32296"/>
                  </a:lnTo>
                  <a:lnTo>
                    <a:pt x="12594" y="33525"/>
                  </a:lnTo>
                  <a:lnTo>
                    <a:pt x="11058" y="34490"/>
                  </a:lnTo>
                  <a:lnTo>
                    <a:pt x="8864" y="34841"/>
                  </a:lnTo>
                  <a:lnTo>
                    <a:pt x="5310" y="32428"/>
                  </a:lnTo>
                  <a:lnTo>
                    <a:pt x="4037" y="29927"/>
                  </a:lnTo>
                  <a:lnTo>
                    <a:pt x="3993" y="29839"/>
                  </a:lnTo>
                  <a:lnTo>
                    <a:pt x="1141" y="27952"/>
                  </a:lnTo>
                  <a:lnTo>
                    <a:pt x="351" y="27250"/>
                  </a:lnTo>
                  <a:lnTo>
                    <a:pt x="395" y="26943"/>
                  </a:lnTo>
                  <a:lnTo>
                    <a:pt x="2896" y="21502"/>
                  </a:lnTo>
                  <a:lnTo>
                    <a:pt x="2896" y="21458"/>
                  </a:lnTo>
                  <a:lnTo>
                    <a:pt x="4696" y="15534"/>
                  </a:lnTo>
                  <a:lnTo>
                    <a:pt x="5573" y="12243"/>
                  </a:lnTo>
                  <a:lnTo>
                    <a:pt x="5749" y="10619"/>
                  </a:lnTo>
                  <a:lnTo>
                    <a:pt x="5749" y="10575"/>
                  </a:lnTo>
                  <a:lnTo>
                    <a:pt x="5617" y="7592"/>
                  </a:lnTo>
                  <a:lnTo>
                    <a:pt x="5749" y="4871"/>
                  </a:lnTo>
                  <a:lnTo>
                    <a:pt x="5749" y="4827"/>
                  </a:lnTo>
                  <a:lnTo>
                    <a:pt x="4827" y="2370"/>
                  </a:lnTo>
                  <a:lnTo>
                    <a:pt x="4827" y="1624"/>
                  </a:lnTo>
                  <a:lnTo>
                    <a:pt x="5749" y="264"/>
                  </a:lnTo>
                  <a:lnTo>
                    <a:pt x="5749" y="176"/>
                  </a:lnTo>
                  <a:lnTo>
                    <a:pt x="5749" y="132"/>
                  </a:lnTo>
                  <a:lnTo>
                    <a:pt x="5705" y="44"/>
                  </a:lnTo>
                  <a:lnTo>
                    <a:pt x="5661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90" name="Google Shape;15090;p414"/>
            <p:cNvSpPr/>
            <p:nvPr/>
          </p:nvSpPr>
          <p:spPr>
            <a:xfrm>
              <a:off x="3635575" y="1464825"/>
              <a:ext cx="1480975" cy="864475"/>
            </a:xfrm>
            <a:custGeom>
              <a:avLst/>
              <a:gdLst/>
              <a:ahLst/>
              <a:cxnLst/>
              <a:rect l="l" t="t" r="r" b="b"/>
              <a:pathLst>
                <a:path w="59239" h="34579" extrusionOk="0">
                  <a:moveTo>
                    <a:pt x="59019" y="1"/>
                  </a:moveTo>
                  <a:lnTo>
                    <a:pt x="58975" y="45"/>
                  </a:lnTo>
                  <a:lnTo>
                    <a:pt x="58932" y="89"/>
                  </a:lnTo>
                  <a:lnTo>
                    <a:pt x="58888" y="176"/>
                  </a:lnTo>
                  <a:lnTo>
                    <a:pt x="58844" y="1800"/>
                  </a:lnTo>
                  <a:lnTo>
                    <a:pt x="56167" y="4389"/>
                  </a:lnTo>
                  <a:lnTo>
                    <a:pt x="54763" y="5486"/>
                  </a:lnTo>
                  <a:lnTo>
                    <a:pt x="50068" y="7768"/>
                  </a:lnTo>
                  <a:lnTo>
                    <a:pt x="50024" y="7856"/>
                  </a:lnTo>
                  <a:lnTo>
                    <a:pt x="48137" y="11629"/>
                  </a:lnTo>
                  <a:lnTo>
                    <a:pt x="46557" y="13735"/>
                  </a:lnTo>
                  <a:lnTo>
                    <a:pt x="44495" y="15929"/>
                  </a:lnTo>
                  <a:lnTo>
                    <a:pt x="41730" y="18124"/>
                  </a:lnTo>
                  <a:lnTo>
                    <a:pt x="40282" y="19045"/>
                  </a:lnTo>
                  <a:lnTo>
                    <a:pt x="35412" y="20625"/>
                  </a:lnTo>
                  <a:lnTo>
                    <a:pt x="34666" y="20844"/>
                  </a:lnTo>
                  <a:lnTo>
                    <a:pt x="34622" y="20888"/>
                  </a:lnTo>
                  <a:lnTo>
                    <a:pt x="31111" y="23433"/>
                  </a:lnTo>
                  <a:lnTo>
                    <a:pt x="29356" y="24618"/>
                  </a:lnTo>
                  <a:lnTo>
                    <a:pt x="28303" y="24969"/>
                  </a:lnTo>
                  <a:lnTo>
                    <a:pt x="28259" y="24969"/>
                  </a:lnTo>
                  <a:lnTo>
                    <a:pt x="27908" y="25188"/>
                  </a:lnTo>
                  <a:lnTo>
                    <a:pt x="27820" y="25232"/>
                  </a:lnTo>
                  <a:lnTo>
                    <a:pt x="27820" y="25320"/>
                  </a:lnTo>
                  <a:lnTo>
                    <a:pt x="27820" y="25408"/>
                  </a:lnTo>
                  <a:lnTo>
                    <a:pt x="27820" y="25452"/>
                  </a:lnTo>
                  <a:lnTo>
                    <a:pt x="27996" y="25671"/>
                  </a:lnTo>
                  <a:lnTo>
                    <a:pt x="27864" y="25890"/>
                  </a:lnTo>
                  <a:lnTo>
                    <a:pt x="26723" y="26241"/>
                  </a:lnTo>
                  <a:lnTo>
                    <a:pt x="22730" y="25671"/>
                  </a:lnTo>
                  <a:lnTo>
                    <a:pt x="21458" y="25320"/>
                  </a:lnTo>
                  <a:lnTo>
                    <a:pt x="18035" y="23696"/>
                  </a:lnTo>
                  <a:lnTo>
                    <a:pt x="15973" y="22555"/>
                  </a:lnTo>
                  <a:lnTo>
                    <a:pt x="15929" y="22512"/>
                  </a:lnTo>
                  <a:lnTo>
                    <a:pt x="15095" y="22292"/>
                  </a:lnTo>
                  <a:lnTo>
                    <a:pt x="15007" y="22292"/>
                  </a:lnTo>
                  <a:lnTo>
                    <a:pt x="14349" y="22424"/>
                  </a:lnTo>
                  <a:lnTo>
                    <a:pt x="14261" y="22468"/>
                  </a:lnTo>
                  <a:lnTo>
                    <a:pt x="14217" y="22599"/>
                  </a:lnTo>
                  <a:lnTo>
                    <a:pt x="14700" y="26022"/>
                  </a:lnTo>
                  <a:lnTo>
                    <a:pt x="14217" y="28786"/>
                  </a:lnTo>
                  <a:lnTo>
                    <a:pt x="13252" y="31726"/>
                  </a:lnTo>
                  <a:lnTo>
                    <a:pt x="12769" y="33438"/>
                  </a:lnTo>
                  <a:lnTo>
                    <a:pt x="7109" y="34008"/>
                  </a:lnTo>
                  <a:lnTo>
                    <a:pt x="2326" y="34184"/>
                  </a:lnTo>
                  <a:lnTo>
                    <a:pt x="176" y="34228"/>
                  </a:lnTo>
                  <a:lnTo>
                    <a:pt x="88" y="34228"/>
                  </a:lnTo>
                  <a:lnTo>
                    <a:pt x="44" y="34271"/>
                  </a:lnTo>
                  <a:lnTo>
                    <a:pt x="0" y="34315"/>
                  </a:lnTo>
                  <a:lnTo>
                    <a:pt x="0" y="34403"/>
                  </a:lnTo>
                  <a:lnTo>
                    <a:pt x="0" y="34447"/>
                  </a:lnTo>
                  <a:lnTo>
                    <a:pt x="44" y="34535"/>
                  </a:lnTo>
                  <a:lnTo>
                    <a:pt x="88" y="34535"/>
                  </a:lnTo>
                  <a:lnTo>
                    <a:pt x="176" y="34579"/>
                  </a:lnTo>
                  <a:lnTo>
                    <a:pt x="2326" y="34535"/>
                  </a:lnTo>
                  <a:lnTo>
                    <a:pt x="7153" y="34359"/>
                  </a:lnTo>
                  <a:lnTo>
                    <a:pt x="12901" y="33789"/>
                  </a:lnTo>
                  <a:lnTo>
                    <a:pt x="12989" y="33745"/>
                  </a:lnTo>
                  <a:lnTo>
                    <a:pt x="13033" y="33657"/>
                  </a:lnTo>
                  <a:lnTo>
                    <a:pt x="13559" y="31814"/>
                  </a:lnTo>
                  <a:lnTo>
                    <a:pt x="14524" y="28874"/>
                  </a:lnTo>
                  <a:lnTo>
                    <a:pt x="14524" y="28830"/>
                  </a:lnTo>
                  <a:lnTo>
                    <a:pt x="15051" y="26066"/>
                  </a:lnTo>
                  <a:lnTo>
                    <a:pt x="15051" y="25978"/>
                  </a:lnTo>
                  <a:lnTo>
                    <a:pt x="14612" y="22731"/>
                  </a:lnTo>
                  <a:lnTo>
                    <a:pt x="15051" y="22643"/>
                  </a:lnTo>
                  <a:lnTo>
                    <a:pt x="15841" y="22863"/>
                  </a:lnTo>
                  <a:lnTo>
                    <a:pt x="17859" y="24003"/>
                  </a:lnTo>
                  <a:lnTo>
                    <a:pt x="21326" y="25671"/>
                  </a:lnTo>
                  <a:lnTo>
                    <a:pt x="21370" y="25671"/>
                  </a:lnTo>
                  <a:lnTo>
                    <a:pt x="22686" y="26022"/>
                  </a:lnTo>
                  <a:lnTo>
                    <a:pt x="26723" y="26592"/>
                  </a:lnTo>
                  <a:lnTo>
                    <a:pt x="26767" y="26549"/>
                  </a:lnTo>
                  <a:lnTo>
                    <a:pt x="27996" y="26197"/>
                  </a:lnTo>
                  <a:lnTo>
                    <a:pt x="28127" y="26154"/>
                  </a:lnTo>
                  <a:lnTo>
                    <a:pt x="28347" y="25759"/>
                  </a:lnTo>
                  <a:lnTo>
                    <a:pt x="28347" y="25671"/>
                  </a:lnTo>
                  <a:lnTo>
                    <a:pt x="28347" y="25583"/>
                  </a:lnTo>
                  <a:lnTo>
                    <a:pt x="28215" y="25408"/>
                  </a:lnTo>
                  <a:lnTo>
                    <a:pt x="28435" y="25320"/>
                  </a:lnTo>
                  <a:lnTo>
                    <a:pt x="29488" y="24969"/>
                  </a:lnTo>
                  <a:lnTo>
                    <a:pt x="29532" y="24925"/>
                  </a:lnTo>
                  <a:lnTo>
                    <a:pt x="31287" y="23696"/>
                  </a:lnTo>
                  <a:lnTo>
                    <a:pt x="34797" y="21195"/>
                  </a:lnTo>
                  <a:lnTo>
                    <a:pt x="35543" y="20976"/>
                  </a:lnTo>
                  <a:lnTo>
                    <a:pt x="40414" y="19352"/>
                  </a:lnTo>
                  <a:lnTo>
                    <a:pt x="40458" y="19352"/>
                  </a:lnTo>
                  <a:lnTo>
                    <a:pt x="41906" y="18387"/>
                  </a:lnTo>
                  <a:lnTo>
                    <a:pt x="44714" y="16193"/>
                  </a:lnTo>
                  <a:lnTo>
                    <a:pt x="44758" y="16193"/>
                  </a:lnTo>
                  <a:lnTo>
                    <a:pt x="46821" y="13999"/>
                  </a:lnTo>
                  <a:lnTo>
                    <a:pt x="46821" y="13955"/>
                  </a:lnTo>
                  <a:lnTo>
                    <a:pt x="48444" y="11849"/>
                  </a:lnTo>
                  <a:lnTo>
                    <a:pt x="48444" y="11805"/>
                  </a:lnTo>
                  <a:lnTo>
                    <a:pt x="50287" y="8031"/>
                  </a:lnTo>
                  <a:lnTo>
                    <a:pt x="54938" y="5793"/>
                  </a:lnTo>
                  <a:lnTo>
                    <a:pt x="54982" y="5793"/>
                  </a:lnTo>
                  <a:lnTo>
                    <a:pt x="56386" y="4696"/>
                  </a:lnTo>
                  <a:lnTo>
                    <a:pt x="56386" y="4652"/>
                  </a:lnTo>
                  <a:lnTo>
                    <a:pt x="59151" y="2019"/>
                  </a:lnTo>
                  <a:lnTo>
                    <a:pt x="59195" y="1888"/>
                  </a:lnTo>
                  <a:lnTo>
                    <a:pt x="59239" y="176"/>
                  </a:lnTo>
                  <a:lnTo>
                    <a:pt x="59239" y="133"/>
                  </a:lnTo>
                  <a:lnTo>
                    <a:pt x="59195" y="45"/>
                  </a:lnTo>
                  <a:lnTo>
                    <a:pt x="5915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91" name="Google Shape;15091;p414"/>
            <p:cNvSpPr/>
            <p:nvPr/>
          </p:nvSpPr>
          <p:spPr>
            <a:xfrm>
              <a:off x="3659700" y="642075"/>
              <a:ext cx="701025" cy="988425"/>
            </a:xfrm>
            <a:custGeom>
              <a:avLst/>
              <a:gdLst/>
              <a:ahLst/>
              <a:cxnLst/>
              <a:rect l="l" t="t" r="r" b="b"/>
              <a:pathLst>
                <a:path w="28041" h="39537" extrusionOk="0">
                  <a:moveTo>
                    <a:pt x="26767" y="1"/>
                  </a:moveTo>
                  <a:lnTo>
                    <a:pt x="25714" y="527"/>
                  </a:lnTo>
                  <a:lnTo>
                    <a:pt x="25627" y="571"/>
                  </a:lnTo>
                  <a:lnTo>
                    <a:pt x="24486" y="1712"/>
                  </a:lnTo>
                  <a:lnTo>
                    <a:pt x="24442" y="1712"/>
                  </a:lnTo>
                  <a:lnTo>
                    <a:pt x="23608" y="2809"/>
                  </a:lnTo>
                  <a:lnTo>
                    <a:pt x="22599" y="3555"/>
                  </a:lnTo>
                  <a:lnTo>
                    <a:pt x="20142" y="5442"/>
                  </a:lnTo>
                  <a:lnTo>
                    <a:pt x="20098" y="5442"/>
                  </a:lnTo>
                  <a:lnTo>
                    <a:pt x="18650" y="6934"/>
                  </a:lnTo>
                  <a:lnTo>
                    <a:pt x="18650" y="6978"/>
                  </a:lnTo>
                  <a:lnTo>
                    <a:pt x="18167" y="7680"/>
                  </a:lnTo>
                  <a:lnTo>
                    <a:pt x="16894" y="9567"/>
                  </a:lnTo>
                  <a:lnTo>
                    <a:pt x="14832" y="12287"/>
                  </a:lnTo>
                  <a:lnTo>
                    <a:pt x="13954" y="13516"/>
                  </a:lnTo>
                  <a:lnTo>
                    <a:pt x="13033" y="14701"/>
                  </a:lnTo>
                  <a:lnTo>
                    <a:pt x="12068" y="15841"/>
                  </a:lnTo>
                  <a:lnTo>
                    <a:pt x="11102" y="16938"/>
                  </a:lnTo>
                  <a:lnTo>
                    <a:pt x="9830" y="18387"/>
                  </a:lnTo>
                  <a:lnTo>
                    <a:pt x="8601" y="19878"/>
                  </a:lnTo>
                  <a:lnTo>
                    <a:pt x="8031" y="20624"/>
                  </a:lnTo>
                  <a:lnTo>
                    <a:pt x="7460" y="21414"/>
                  </a:lnTo>
                  <a:lnTo>
                    <a:pt x="6977" y="22248"/>
                  </a:lnTo>
                  <a:lnTo>
                    <a:pt x="6495" y="23082"/>
                  </a:lnTo>
                  <a:lnTo>
                    <a:pt x="6495" y="23126"/>
                  </a:lnTo>
                  <a:lnTo>
                    <a:pt x="6012" y="24661"/>
                  </a:lnTo>
                  <a:lnTo>
                    <a:pt x="5836" y="26548"/>
                  </a:lnTo>
                  <a:lnTo>
                    <a:pt x="5134" y="27601"/>
                  </a:lnTo>
                  <a:lnTo>
                    <a:pt x="3160" y="29313"/>
                  </a:lnTo>
                  <a:lnTo>
                    <a:pt x="3116" y="29357"/>
                  </a:lnTo>
                  <a:lnTo>
                    <a:pt x="2282" y="31068"/>
                  </a:lnTo>
                  <a:lnTo>
                    <a:pt x="2282" y="31112"/>
                  </a:lnTo>
                  <a:lnTo>
                    <a:pt x="1185" y="34183"/>
                  </a:lnTo>
                  <a:lnTo>
                    <a:pt x="1141" y="34227"/>
                  </a:lnTo>
                  <a:lnTo>
                    <a:pt x="0" y="39317"/>
                  </a:lnTo>
                  <a:lnTo>
                    <a:pt x="0" y="39405"/>
                  </a:lnTo>
                  <a:lnTo>
                    <a:pt x="0" y="39449"/>
                  </a:lnTo>
                  <a:lnTo>
                    <a:pt x="44" y="39493"/>
                  </a:lnTo>
                  <a:lnTo>
                    <a:pt x="132" y="39537"/>
                  </a:lnTo>
                  <a:lnTo>
                    <a:pt x="176" y="39537"/>
                  </a:lnTo>
                  <a:lnTo>
                    <a:pt x="264" y="39493"/>
                  </a:lnTo>
                  <a:lnTo>
                    <a:pt x="308" y="39405"/>
                  </a:lnTo>
                  <a:lnTo>
                    <a:pt x="1492" y="34315"/>
                  </a:lnTo>
                  <a:lnTo>
                    <a:pt x="2633" y="31243"/>
                  </a:lnTo>
                  <a:lnTo>
                    <a:pt x="3423" y="29532"/>
                  </a:lnTo>
                  <a:lnTo>
                    <a:pt x="5398" y="27865"/>
                  </a:lnTo>
                  <a:lnTo>
                    <a:pt x="5442" y="27821"/>
                  </a:lnTo>
                  <a:lnTo>
                    <a:pt x="6144" y="26724"/>
                  </a:lnTo>
                  <a:lnTo>
                    <a:pt x="6144" y="26636"/>
                  </a:lnTo>
                  <a:lnTo>
                    <a:pt x="6363" y="24705"/>
                  </a:lnTo>
                  <a:lnTo>
                    <a:pt x="6802" y="23257"/>
                  </a:lnTo>
                  <a:lnTo>
                    <a:pt x="7285" y="22424"/>
                  </a:lnTo>
                  <a:lnTo>
                    <a:pt x="7767" y="21634"/>
                  </a:lnTo>
                  <a:lnTo>
                    <a:pt x="8294" y="20844"/>
                  </a:lnTo>
                  <a:lnTo>
                    <a:pt x="8864" y="20098"/>
                  </a:lnTo>
                  <a:lnTo>
                    <a:pt x="10093" y="18650"/>
                  </a:lnTo>
                  <a:lnTo>
                    <a:pt x="11365" y="17158"/>
                  </a:lnTo>
                  <a:lnTo>
                    <a:pt x="12331" y="16061"/>
                  </a:lnTo>
                  <a:lnTo>
                    <a:pt x="13296" y="14920"/>
                  </a:lnTo>
                  <a:lnTo>
                    <a:pt x="14262" y="13735"/>
                  </a:lnTo>
                  <a:lnTo>
                    <a:pt x="15139" y="12507"/>
                  </a:lnTo>
                  <a:lnTo>
                    <a:pt x="17202" y="9742"/>
                  </a:lnTo>
                  <a:lnTo>
                    <a:pt x="18430" y="7899"/>
                  </a:lnTo>
                  <a:lnTo>
                    <a:pt x="18913" y="7153"/>
                  </a:lnTo>
                  <a:lnTo>
                    <a:pt x="20361" y="5705"/>
                  </a:lnTo>
                  <a:lnTo>
                    <a:pt x="22774" y="3862"/>
                  </a:lnTo>
                  <a:lnTo>
                    <a:pt x="23828" y="3072"/>
                  </a:lnTo>
                  <a:lnTo>
                    <a:pt x="23871" y="3072"/>
                  </a:lnTo>
                  <a:lnTo>
                    <a:pt x="24749" y="1975"/>
                  </a:lnTo>
                  <a:lnTo>
                    <a:pt x="25890" y="834"/>
                  </a:lnTo>
                  <a:lnTo>
                    <a:pt x="26899" y="352"/>
                  </a:lnTo>
                  <a:lnTo>
                    <a:pt x="27865" y="439"/>
                  </a:lnTo>
                  <a:lnTo>
                    <a:pt x="27908" y="439"/>
                  </a:lnTo>
                  <a:lnTo>
                    <a:pt x="27996" y="396"/>
                  </a:lnTo>
                  <a:lnTo>
                    <a:pt x="28040" y="352"/>
                  </a:lnTo>
                  <a:lnTo>
                    <a:pt x="28040" y="264"/>
                  </a:lnTo>
                  <a:lnTo>
                    <a:pt x="28040" y="220"/>
                  </a:lnTo>
                  <a:lnTo>
                    <a:pt x="27996" y="132"/>
                  </a:lnTo>
                  <a:lnTo>
                    <a:pt x="27952" y="88"/>
                  </a:lnTo>
                  <a:lnTo>
                    <a:pt x="27908" y="88"/>
                  </a:lnTo>
                  <a:lnTo>
                    <a:pt x="2685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92" name="Google Shape;15092;p414"/>
            <p:cNvSpPr/>
            <p:nvPr/>
          </p:nvSpPr>
          <p:spPr>
            <a:xfrm>
              <a:off x="3591675" y="2170200"/>
              <a:ext cx="1783775" cy="624225"/>
            </a:xfrm>
            <a:custGeom>
              <a:avLst/>
              <a:gdLst/>
              <a:ahLst/>
              <a:cxnLst/>
              <a:rect l="l" t="t" r="r" b="b"/>
              <a:pathLst>
                <a:path w="71351" h="24969" extrusionOk="0">
                  <a:moveTo>
                    <a:pt x="70297" y="1"/>
                  </a:moveTo>
                  <a:lnTo>
                    <a:pt x="68411" y="484"/>
                  </a:lnTo>
                  <a:lnTo>
                    <a:pt x="68367" y="528"/>
                  </a:lnTo>
                  <a:lnTo>
                    <a:pt x="63584" y="2853"/>
                  </a:lnTo>
                  <a:lnTo>
                    <a:pt x="61609" y="3687"/>
                  </a:lnTo>
                  <a:lnTo>
                    <a:pt x="58801" y="4345"/>
                  </a:lnTo>
                  <a:lnTo>
                    <a:pt x="55378" y="4345"/>
                  </a:lnTo>
                  <a:lnTo>
                    <a:pt x="55378" y="4389"/>
                  </a:lnTo>
                  <a:lnTo>
                    <a:pt x="53316" y="4828"/>
                  </a:lnTo>
                  <a:lnTo>
                    <a:pt x="53316" y="4872"/>
                  </a:lnTo>
                  <a:lnTo>
                    <a:pt x="49674" y="6232"/>
                  </a:lnTo>
                  <a:lnTo>
                    <a:pt x="47260" y="7241"/>
                  </a:lnTo>
                  <a:lnTo>
                    <a:pt x="40503" y="8382"/>
                  </a:lnTo>
                  <a:lnTo>
                    <a:pt x="36290" y="9040"/>
                  </a:lnTo>
                  <a:lnTo>
                    <a:pt x="32604" y="9611"/>
                  </a:lnTo>
                  <a:lnTo>
                    <a:pt x="30454" y="10050"/>
                  </a:lnTo>
                  <a:lnTo>
                    <a:pt x="28830" y="10488"/>
                  </a:lnTo>
                  <a:lnTo>
                    <a:pt x="28743" y="10532"/>
                  </a:lnTo>
                  <a:lnTo>
                    <a:pt x="28699" y="10576"/>
                  </a:lnTo>
                  <a:lnTo>
                    <a:pt x="26987" y="15798"/>
                  </a:lnTo>
                  <a:lnTo>
                    <a:pt x="25364" y="19177"/>
                  </a:lnTo>
                  <a:lnTo>
                    <a:pt x="23872" y="21678"/>
                  </a:lnTo>
                  <a:lnTo>
                    <a:pt x="22468" y="23872"/>
                  </a:lnTo>
                  <a:lnTo>
                    <a:pt x="21853" y="24486"/>
                  </a:lnTo>
                  <a:lnTo>
                    <a:pt x="21195" y="24618"/>
                  </a:lnTo>
                  <a:lnTo>
                    <a:pt x="19308" y="24530"/>
                  </a:lnTo>
                  <a:lnTo>
                    <a:pt x="15052" y="23696"/>
                  </a:lnTo>
                  <a:lnTo>
                    <a:pt x="10795" y="22731"/>
                  </a:lnTo>
                  <a:lnTo>
                    <a:pt x="7724" y="22161"/>
                  </a:lnTo>
                  <a:lnTo>
                    <a:pt x="4213" y="21897"/>
                  </a:lnTo>
                  <a:lnTo>
                    <a:pt x="264" y="20449"/>
                  </a:lnTo>
                  <a:lnTo>
                    <a:pt x="176" y="20405"/>
                  </a:lnTo>
                  <a:lnTo>
                    <a:pt x="89" y="20449"/>
                  </a:lnTo>
                  <a:lnTo>
                    <a:pt x="45" y="20493"/>
                  </a:lnTo>
                  <a:lnTo>
                    <a:pt x="1" y="20537"/>
                  </a:lnTo>
                  <a:lnTo>
                    <a:pt x="1" y="20581"/>
                  </a:lnTo>
                  <a:lnTo>
                    <a:pt x="45" y="20669"/>
                  </a:lnTo>
                  <a:lnTo>
                    <a:pt x="45" y="20712"/>
                  </a:lnTo>
                  <a:lnTo>
                    <a:pt x="132" y="20756"/>
                  </a:lnTo>
                  <a:lnTo>
                    <a:pt x="4126" y="22204"/>
                  </a:lnTo>
                  <a:lnTo>
                    <a:pt x="4169" y="22248"/>
                  </a:lnTo>
                  <a:lnTo>
                    <a:pt x="7680" y="22512"/>
                  </a:lnTo>
                  <a:lnTo>
                    <a:pt x="10752" y="23082"/>
                  </a:lnTo>
                  <a:lnTo>
                    <a:pt x="15008" y="24047"/>
                  </a:lnTo>
                  <a:lnTo>
                    <a:pt x="19264" y="24881"/>
                  </a:lnTo>
                  <a:lnTo>
                    <a:pt x="19308" y="24881"/>
                  </a:lnTo>
                  <a:lnTo>
                    <a:pt x="21195" y="24969"/>
                  </a:lnTo>
                  <a:lnTo>
                    <a:pt x="21239" y="24969"/>
                  </a:lnTo>
                  <a:lnTo>
                    <a:pt x="21985" y="24793"/>
                  </a:lnTo>
                  <a:lnTo>
                    <a:pt x="22029" y="24749"/>
                  </a:lnTo>
                  <a:lnTo>
                    <a:pt x="22731" y="24091"/>
                  </a:lnTo>
                  <a:lnTo>
                    <a:pt x="22775" y="24091"/>
                  </a:lnTo>
                  <a:lnTo>
                    <a:pt x="24135" y="21897"/>
                  </a:lnTo>
                  <a:lnTo>
                    <a:pt x="25671" y="19308"/>
                  </a:lnTo>
                  <a:lnTo>
                    <a:pt x="27294" y="15930"/>
                  </a:lnTo>
                  <a:lnTo>
                    <a:pt x="29006" y="10796"/>
                  </a:lnTo>
                  <a:lnTo>
                    <a:pt x="30542" y="10357"/>
                  </a:lnTo>
                  <a:lnTo>
                    <a:pt x="32648" y="9962"/>
                  </a:lnTo>
                  <a:lnTo>
                    <a:pt x="36334" y="9391"/>
                  </a:lnTo>
                  <a:lnTo>
                    <a:pt x="40546" y="8689"/>
                  </a:lnTo>
                  <a:lnTo>
                    <a:pt x="47348" y="7592"/>
                  </a:lnTo>
                  <a:lnTo>
                    <a:pt x="47392" y="7592"/>
                  </a:lnTo>
                  <a:lnTo>
                    <a:pt x="49805" y="6583"/>
                  </a:lnTo>
                  <a:lnTo>
                    <a:pt x="53403" y="5179"/>
                  </a:lnTo>
                  <a:lnTo>
                    <a:pt x="55422" y="4696"/>
                  </a:lnTo>
                  <a:lnTo>
                    <a:pt x="58888" y="4696"/>
                  </a:lnTo>
                  <a:lnTo>
                    <a:pt x="61697" y="3994"/>
                  </a:lnTo>
                  <a:lnTo>
                    <a:pt x="61741" y="3994"/>
                  </a:lnTo>
                  <a:lnTo>
                    <a:pt x="63715" y="3160"/>
                  </a:lnTo>
                  <a:lnTo>
                    <a:pt x="68498" y="835"/>
                  </a:lnTo>
                  <a:lnTo>
                    <a:pt x="70341" y="352"/>
                  </a:lnTo>
                  <a:lnTo>
                    <a:pt x="70780" y="440"/>
                  </a:lnTo>
                  <a:lnTo>
                    <a:pt x="70956" y="659"/>
                  </a:lnTo>
                  <a:lnTo>
                    <a:pt x="70999" y="1712"/>
                  </a:lnTo>
                  <a:lnTo>
                    <a:pt x="70868" y="5003"/>
                  </a:lnTo>
                  <a:lnTo>
                    <a:pt x="70692" y="11059"/>
                  </a:lnTo>
                  <a:lnTo>
                    <a:pt x="70692" y="11147"/>
                  </a:lnTo>
                  <a:lnTo>
                    <a:pt x="70736" y="11190"/>
                  </a:lnTo>
                  <a:lnTo>
                    <a:pt x="70780" y="11234"/>
                  </a:lnTo>
                  <a:lnTo>
                    <a:pt x="70868" y="11278"/>
                  </a:lnTo>
                  <a:lnTo>
                    <a:pt x="70912" y="11234"/>
                  </a:lnTo>
                  <a:lnTo>
                    <a:pt x="70999" y="11234"/>
                  </a:lnTo>
                  <a:lnTo>
                    <a:pt x="70999" y="11147"/>
                  </a:lnTo>
                  <a:lnTo>
                    <a:pt x="71043" y="11103"/>
                  </a:lnTo>
                  <a:lnTo>
                    <a:pt x="71219" y="5003"/>
                  </a:lnTo>
                  <a:lnTo>
                    <a:pt x="71351" y="1712"/>
                  </a:lnTo>
                  <a:lnTo>
                    <a:pt x="71351" y="1668"/>
                  </a:lnTo>
                  <a:lnTo>
                    <a:pt x="71263" y="571"/>
                  </a:lnTo>
                  <a:lnTo>
                    <a:pt x="71263" y="484"/>
                  </a:lnTo>
                  <a:lnTo>
                    <a:pt x="70999" y="177"/>
                  </a:lnTo>
                  <a:lnTo>
                    <a:pt x="70912" y="89"/>
                  </a:lnTo>
                  <a:lnTo>
                    <a:pt x="7038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93" name="Google Shape;15093;p414"/>
            <p:cNvSpPr/>
            <p:nvPr/>
          </p:nvSpPr>
          <p:spPr>
            <a:xfrm>
              <a:off x="3359125" y="762750"/>
              <a:ext cx="284150" cy="616550"/>
            </a:xfrm>
            <a:custGeom>
              <a:avLst/>
              <a:gdLst/>
              <a:ahLst/>
              <a:cxnLst/>
              <a:rect l="l" t="t" r="r" b="b"/>
              <a:pathLst>
                <a:path w="11366" h="24662" extrusionOk="0">
                  <a:moveTo>
                    <a:pt x="11146" y="1"/>
                  </a:moveTo>
                  <a:lnTo>
                    <a:pt x="11102" y="44"/>
                  </a:lnTo>
                  <a:lnTo>
                    <a:pt x="11058" y="88"/>
                  </a:lnTo>
                  <a:lnTo>
                    <a:pt x="9478" y="3292"/>
                  </a:lnTo>
                  <a:lnTo>
                    <a:pt x="9347" y="3599"/>
                  </a:lnTo>
                  <a:lnTo>
                    <a:pt x="7811" y="6144"/>
                  </a:lnTo>
                  <a:lnTo>
                    <a:pt x="7811" y="6188"/>
                  </a:lnTo>
                  <a:lnTo>
                    <a:pt x="6977" y="7987"/>
                  </a:lnTo>
                  <a:lnTo>
                    <a:pt x="6143" y="10400"/>
                  </a:lnTo>
                  <a:lnTo>
                    <a:pt x="6056" y="10620"/>
                  </a:lnTo>
                  <a:lnTo>
                    <a:pt x="4344" y="15841"/>
                  </a:lnTo>
                  <a:lnTo>
                    <a:pt x="2501" y="20888"/>
                  </a:lnTo>
                  <a:lnTo>
                    <a:pt x="1273" y="23564"/>
                  </a:lnTo>
                  <a:lnTo>
                    <a:pt x="88" y="24310"/>
                  </a:lnTo>
                  <a:lnTo>
                    <a:pt x="0" y="24398"/>
                  </a:lnTo>
                  <a:lnTo>
                    <a:pt x="0" y="24442"/>
                  </a:lnTo>
                  <a:lnTo>
                    <a:pt x="0" y="24486"/>
                  </a:lnTo>
                  <a:lnTo>
                    <a:pt x="0" y="24574"/>
                  </a:lnTo>
                  <a:lnTo>
                    <a:pt x="88" y="24617"/>
                  </a:lnTo>
                  <a:lnTo>
                    <a:pt x="176" y="24661"/>
                  </a:lnTo>
                  <a:lnTo>
                    <a:pt x="263" y="24617"/>
                  </a:lnTo>
                  <a:lnTo>
                    <a:pt x="1492" y="23828"/>
                  </a:lnTo>
                  <a:lnTo>
                    <a:pt x="1580" y="23784"/>
                  </a:lnTo>
                  <a:lnTo>
                    <a:pt x="2808" y="21019"/>
                  </a:lnTo>
                  <a:lnTo>
                    <a:pt x="4695" y="15973"/>
                  </a:lnTo>
                  <a:lnTo>
                    <a:pt x="6363" y="10751"/>
                  </a:lnTo>
                  <a:lnTo>
                    <a:pt x="6451" y="10532"/>
                  </a:lnTo>
                  <a:lnTo>
                    <a:pt x="7284" y="8118"/>
                  </a:lnTo>
                  <a:lnTo>
                    <a:pt x="8118" y="6319"/>
                  </a:lnTo>
                  <a:lnTo>
                    <a:pt x="9654" y="3774"/>
                  </a:lnTo>
                  <a:lnTo>
                    <a:pt x="9654" y="3730"/>
                  </a:lnTo>
                  <a:lnTo>
                    <a:pt x="9785" y="3423"/>
                  </a:lnTo>
                  <a:lnTo>
                    <a:pt x="11365" y="264"/>
                  </a:lnTo>
                  <a:lnTo>
                    <a:pt x="11365" y="176"/>
                  </a:lnTo>
                  <a:lnTo>
                    <a:pt x="11365" y="132"/>
                  </a:lnTo>
                  <a:lnTo>
                    <a:pt x="11321" y="44"/>
                  </a:lnTo>
                  <a:lnTo>
                    <a:pt x="1127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94" name="Google Shape;15094;p414"/>
            <p:cNvSpPr/>
            <p:nvPr/>
          </p:nvSpPr>
          <p:spPr>
            <a:xfrm>
              <a:off x="4291575" y="2578300"/>
              <a:ext cx="465150" cy="155800"/>
            </a:xfrm>
            <a:custGeom>
              <a:avLst/>
              <a:gdLst/>
              <a:ahLst/>
              <a:cxnLst/>
              <a:rect l="l" t="t" r="r" b="b"/>
              <a:pathLst>
                <a:path w="18606" h="6232" extrusionOk="0">
                  <a:moveTo>
                    <a:pt x="18255" y="0"/>
                  </a:moveTo>
                  <a:lnTo>
                    <a:pt x="14613" y="571"/>
                  </a:lnTo>
                  <a:lnTo>
                    <a:pt x="6758" y="1405"/>
                  </a:lnTo>
                  <a:lnTo>
                    <a:pt x="3555" y="1624"/>
                  </a:lnTo>
                  <a:lnTo>
                    <a:pt x="3511" y="1624"/>
                  </a:lnTo>
                  <a:lnTo>
                    <a:pt x="2633" y="1975"/>
                  </a:lnTo>
                  <a:lnTo>
                    <a:pt x="2546" y="1975"/>
                  </a:lnTo>
                  <a:lnTo>
                    <a:pt x="2063" y="2458"/>
                  </a:lnTo>
                  <a:lnTo>
                    <a:pt x="2019" y="2502"/>
                  </a:lnTo>
                  <a:lnTo>
                    <a:pt x="44" y="5968"/>
                  </a:lnTo>
                  <a:lnTo>
                    <a:pt x="1" y="6056"/>
                  </a:lnTo>
                  <a:lnTo>
                    <a:pt x="1" y="6100"/>
                  </a:lnTo>
                  <a:lnTo>
                    <a:pt x="44" y="6188"/>
                  </a:lnTo>
                  <a:lnTo>
                    <a:pt x="88" y="6231"/>
                  </a:lnTo>
                  <a:lnTo>
                    <a:pt x="264" y="6231"/>
                  </a:lnTo>
                  <a:lnTo>
                    <a:pt x="352" y="6144"/>
                  </a:lnTo>
                  <a:lnTo>
                    <a:pt x="2326" y="2677"/>
                  </a:lnTo>
                  <a:lnTo>
                    <a:pt x="2765" y="2282"/>
                  </a:lnTo>
                  <a:lnTo>
                    <a:pt x="3599" y="1975"/>
                  </a:lnTo>
                  <a:lnTo>
                    <a:pt x="6802" y="1756"/>
                  </a:lnTo>
                  <a:lnTo>
                    <a:pt x="14657" y="922"/>
                  </a:lnTo>
                  <a:lnTo>
                    <a:pt x="18167" y="352"/>
                  </a:lnTo>
                  <a:lnTo>
                    <a:pt x="18211" y="439"/>
                  </a:lnTo>
                  <a:lnTo>
                    <a:pt x="16412" y="1273"/>
                  </a:lnTo>
                  <a:lnTo>
                    <a:pt x="16368" y="1317"/>
                  </a:lnTo>
                  <a:lnTo>
                    <a:pt x="16324" y="1405"/>
                  </a:lnTo>
                  <a:lnTo>
                    <a:pt x="16324" y="1449"/>
                  </a:lnTo>
                  <a:lnTo>
                    <a:pt x="16324" y="1536"/>
                  </a:lnTo>
                  <a:lnTo>
                    <a:pt x="16368" y="1580"/>
                  </a:lnTo>
                  <a:lnTo>
                    <a:pt x="16412" y="1624"/>
                  </a:lnTo>
                  <a:lnTo>
                    <a:pt x="16544" y="1624"/>
                  </a:lnTo>
                  <a:lnTo>
                    <a:pt x="18518" y="703"/>
                  </a:lnTo>
                  <a:lnTo>
                    <a:pt x="18606" y="615"/>
                  </a:lnTo>
                  <a:lnTo>
                    <a:pt x="18606" y="483"/>
                  </a:lnTo>
                  <a:lnTo>
                    <a:pt x="18430" y="88"/>
                  </a:lnTo>
                  <a:lnTo>
                    <a:pt x="1834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95" name="Google Shape;15095;p414"/>
            <p:cNvSpPr/>
            <p:nvPr/>
          </p:nvSpPr>
          <p:spPr>
            <a:xfrm>
              <a:off x="3631175" y="2837200"/>
              <a:ext cx="446500" cy="66925"/>
            </a:xfrm>
            <a:custGeom>
              <a:avLst/>
              <a:gdLst/>
              <a:ahLst/>
              <a:cxnLst/>
              <a:rect l="l" t="t" r="r" b="b"/>
              <a:pathLst>
                <a:path w="17860" h="2677" extrusionOk="0">
                  <a:moveTo>
                    <a:pt x="88" y="0"/>
                  </a:move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44" y="263"/>
                  </a:lnTo>
                  <a:lnTo>
                    <a:pt x="88" y="307"/>
                  </a:lnTo>
                  <a:lnTo>
                    <a:pt x="132" y="351"/>
                  </a:lnTo>
                  <a:lnTo>
                    <a:pt x="2940" y="922"/>
                  </a:lnTo>
                  <a:lnTo>
                    <a:pt x="7987" y="1668"/>
                  </a:lnTo>
                  <a:lnTo>
                    <a:pt x="11102" y="2326"/>
                  </a:lnTo>
                  <a:lnTo>
                    <a:pt x="14262" y="2677"/>
                  </a:lnTo>
                  <a:lnTo>
                    <a:pt x="17728" y="2677"/>
                  </a:lnTo>
                  <a:lnTo>
                    <a:pt x="17772" y="2633"/>
                  </a:lnTo>
                  <a:lnTo>
                    <a:pt x="17816" y="2589"/>
                  </a:lnTo>
                  <a:lnTo>
                    <a:pt x="17860" y="2501"/>
                  </a:lnTo>
                  <a:lnTo>
                    <a:pt x="17816" y="2458"/>
                  </a:lnTo>
                  <a:lnTo>
                    <a:pt x="17772" y="2414"/>
                  </a:lnTo>
                  <a:lnTo>
                    <a:pt x="17728" y="2370"/>
                  </a:lnTo>
                  <a:lnTo>
                    <a:pt x="17684" y="2326"/>
                  </a:lnTo>
                  <a:lnTo>
                    <a:pt x="14306" y="2326"/>
                  </a:lnTo>
                  <a:lnTo>
                    <a:pt x="11146" y="1975"/>
                  </a:lnTo>
                  <a:lnTo>
                    <a:pt x="8074" y="1317"/>
                  </a:lnTo>
                  <a:lnTo>
                    <a:pt x="2984" y="615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96" name="Google Shape;15096;p414"/>
            <p:cNvSpPr/>
            <p:nvPr/>
          </p:nvSpPr>
          <p:spPr>
            <a:xfrm>
              <a:off x="3229675" y="767150"/>
              <a:ext cx="275375" cy="654925"/>
            </a:xfrm>
            <a:custGeom>
              <a:avLst/>
              <a:gdLst/>
              <a:ahLst/>
              <a:cxnLst/>
              <a:rect l="l" t="t" r="r" b="b"/>
              <a:pathLst>
                <a:path w="11015" h="26197" extrusionOk="0">
                  <a:moveTo>
                    <a:pt x="10795" y="0"/>
                  </a:moveTo>
                  <a:lnTo>
                    <a:pt x="10707" y="44"/>
                  </a:lnTo>
                  <a:lnTo>
                    <a:pt x="9259" y="1536"/>
                  </a:lnTo>
                  <a:lnTo>
                    <a:pt x="9259" y="1580"/>
                  </a:lnTo>
                  <a:lnTo>
                    <a:pt x="7943" y="4564"/>
                  </a:lnTo>
                  <a:lnTo>
                    <a:pt x="7197" y="6319"/>
                  </a:lnTo>
                  <a:lnTo>
                    <a:pt x="5968" y="10180"/>
                  </a:lnTo>
                  <a:lnTo>
                    <a:pt x="4695" y="13384"/>
                  </a:lnTo>
                  <a:lnTo>
                    <a:pt x="3335" y="16104"/>
                  </a:lnTo>
                  <a:lnTo>
                    <a:pt x="2501" y="18210"/>
                  </a:lnTo>
                  <a:lnTo>
                    <a:pt x="1404" y="21896"/>
                  </a:lnTo>
                  <a:lnTo>
                    <a:pt x="0" y="25977"/>
                  </a:lnTo>
                  <a:lnTo>
                    <a:pt x="0" y="26065"/>
                  </a:lnTo>
                  <a:lnTo>
                    <a:pt x="0" y="26109"/>
                  </a:lnTo>
                  <a:lnTo>
                    <a:pt x="44" y="26153"/>
                  </a:lnTo>
                  <a:lnTo>
                    <a:pt x="88" y="26197"/>
                  </a:lnTo>
                  <a:lnTo>
                    <a:pt x="263" y="26197"/>
                  </a:lnTo>
                  <a:lnTo>
                    <a:pt x="307" y="26109"/>
                  </a:lnTo>
                  <a:lnTo>
                    <a:pt x="1755" y="21984"/>
                  </a:lnTo>
                  <a:lnTo>
                    <a:pt x="2852" y="18298"/>
                  </a:lnTo>
                  <a:lnTo>
                    <a:pt x="3642" y="16236"/>
                  </a:lnTo>
                  <a:lnTo>
                    <a:pt x="5046" y="13515"/>
                  </a:lnTo>
                  <a:lnTo>
                    <a:pt x="6143" y="10663"/>
                  </a:lnTo>
                  <a:lnTo>
                    <a:pt x="6275" y="10312"/>
                  </a:lnTo>
                  <a:lnTo>
                    <a:pt x="7548" y="6450"/>
                  </a:lnTo>
                  <a:lnTo>
                    <a:pt x="7548" y="6407"/>
                  </a:lnTo>
                  <a:lnTo>
                    <a:pt x="8294" y="4651"/>
                  </a:lnTo>
                  <a:lnTo>
                    <a:pt x="9566" y="1755"/>
                  </a:lnTo>
                  <a:lnTo>
                    <a:pt x="10970" y="307"/>
                  </a:lnTo>
                  <a:lnTo>
                    <a:pt x="11014" y="219"/>
                  </a:lnTo>
                  <a:lnTo>
                    <a:pt x="11014" y="176"/>
                  </a:lnTo>
                  <a:lnTo>
                    <a:pt x="11014" y="88"/>
                  </a:lnTo>
                  <a:lnTo>
                    <a:pt x="10970" y="44"/>
                  </a:lnTo>
                  <a:lnTo>
                    <a:pt x="1092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97" name="Google Shape;15097;p414"/>
            <p:cNvSpPr/>
            <p:nvPr/>
          </p:nvSpPr>
          <p:spPr>
            <a:xfrm>
              <a:off x="4717225" y="1245425"/>
              <a:ext cx="38425" cy="278675"/>
            </a:xfrm>
            <a:custGeom>
              <a:avLst/>
              <a:gdLst/>
              <a:ahLst/>
              <a:cxnLst/>
              <a:rect l="l" t="t" r="r" b="b"/>
              <a:pathLst>
                <a:path w="1537" h="11147" extrusionOk="0">
                  <a:moveTo>
                    <a:pt x="1317" y="1"/>
                  </a:moveTo>
                  <a:lnTo>
                    <a:pt x="1273" y="45"/>
                  </a:lnTo>
                  <a:lnTo>
                    <a:pt x="1229" y="89"/>
                  </a:lnTo>
                  <a:lnTo>
                    <a:pt x="1185" y="133"/>
                  </a:lnTo>
                  <a:lnTo>
                    <a:pt x="483" y="4126"/>
                  </a:lnTo>
                  <a:lnTo>
                    <a:pt x="0" y="7066"/>
                  </a:lnTo>
                  <a:lnTo>
                    <a:pt x="0" y="7109"/>
                  </a:lnTo>
                  <a:lnTo>
                    <a:pt x="132" y="8470"/>
                  </a:lnTo>
                  <a:lnTo>
                    <a:pt x="132" y="8514"/>
                  </a:lnTo>
                  <a:lnTo>
                    <a:pt x="878" y="10839"/>
                  </a:lnTo>
                  <a:lnTo>
                    <a:pt x="878" y="10971"/>
                  </a:lnTo>
                  <a:lnTo>
                    <a:pt x="878" y="11015"/>
                  </a:lnTo>
                  <a:lnTo>
                    <a:pt x="922" y="11103"/>
                  </a:lnTo>
                  <a:lnTo>
                    <a:pt x="1009" y="11146"/>
                  </a:lnTo>
                  <a:lnTo>
                    <a:pt x="1053" y="11146"/>
                  </a:lnTo>
                  <a:lnTo>
                    <a:pt x="1185" y="11103"/>
                  </a:lnTo>
                  <a:lnTo>
                    <a:pt x="1229" y="11059"/>
                  </a:lnTo>
                  <a:lnTo>
                    <a:pt x="1229" y="10971"/>
                  </a:lnTo>
                  <a:lnTo>
                    <a:pt x="1229" y="10795"/>
                  </a:lnTo>
                  <a:lnTo>
                    <a:pt x="1229" y="10752"/>
                  </a:lnTo>
                  <a:lnTo>
                    <a:pt x="483" y="8426"/>
                  </a:lnTo>
                  <a:lnTo>
                    <a:pt x="351" y="7109"/>
                  </a:lnTo>
                  <a:lnTo>
                    <a:pt x="834" y="4170"/>
                  </a:lnTo>
                  <a:lnTo>
                    <a:pt x="1536" y="220"/>
                  </a:lnTo>
                  <a:lnTo>
                    <a:pt x="1536" y="133"/>
                  </a:lnTo>
                  <a:lnTo>
                    <a:pt x="1492" y="89"/>
                  </a:lnTo>
                  <a:lnTo>
                    <a:pt x="1448" y="45"/>
                  </a:lnTo>
                  <a:lnTo>
                    <a:pt x="140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98" name="Google Shape;15098;p414"/>
            <p:cNvSpPr/>
            <p:nvPr/>
          </p:nvSpPr>
          <p:spPr>
            <a:xfrm>
              <a:off x="4744650" y="1146700"/>
              <a:ext cx="39500" cy="377400"/>
            </a:xfrm>
            <a:custGeom>
              <a:avLst/>
              <a:gdLst/>
              <a:ahLst/>
              <a:cxnLst/>
              <a:rect l="l" t="t" r="r" b="b"/>
              <a:pathLst>
                <a:path w="1580" h="15096" extrusionOk="0">
                  <a:moveTo>
                    <a:pt x="483" y="1"/>
                  </a:moveTo>
                  <a:lnTo>
                    <a:pt x="395" y="45"/>
                  </a:lnTo>
                  <a:lnTo>
                    <a:pt x="351" y="45"/>
                  </a:lnTo>
                  <a:lnTo>
                    <a:pt x="307" y="132"/>
                  </a:lnTo>
                  <a:lnTo>
                    <a:pt x="264" y="176"/>
                  </a:lnTo>
                  <a:lnTo>
                    <a:pt x="307" y="264"/>
                  </a:lnTo>
                  <a:lnTo>
                    <a:pt x="1185" y="3204"/>
                  </a:lnTo>
                  <a:lnTo>
                    <a:pt x="1229" y="5091"/>
                  </a:lnTo>
                  <a:lnTo>
                    <a:pt x="439" y="8075"/>
                  </a:lnTo>
                  <a:lnTo>
                    <a:pt x="0" y="10707"/>
                  </a:lnTo>
                  <a:lnTo>
                    <a:pt x="0" y="10751"/>
                  </a:lnTo>
                  <a:lnTo>
                    <a:pt x="88" y="11892"/>
                  </a:lnTo>
                  <a:lnTo>
                    <a:pt x="88" y="11936"/>
                  </a:lnTo>
                  <a:lnTo>
                    <a:pt x="615" y="13647"/>
                  </a:lnTo>
                  <a:lnTo>
                    <a:pt x="439" y="14876"/>
                  </a:lnTo>
                  <a:lnTo>
                    <a:pt x="439" y="14964"/>
                  </a:lnTo>
                  <a:lnTo>
                    <a:pt x="483" y="15008"/>
                  </a:lnTo>
                  <a:lnTo>
                    <a:pt x="527" y="15052"/>
                  </a:lnTo>
                  <a:lnTo>
                    <a:pt x="615" y="15095"/>
                  </a:lnTo>
                  <a:lnTo>
                    <a:pt x="746" y="15052"/>
                  </a:lnTo>
                  <a:lnTo>
                    <a:pt x="790" y="14920"/>
                  </a:lnTo>
                  <a:lnTo>
                    <a:pt x="966" y="13647"/>
                  </a:lnTo>
                  <a:lnTo>
                    <a:pt x="966" y="13560"/>
                  </a:lnTo>
                  <a:lnTo>
                    <a:pt x="439" y="11848"/>
                  </a:lnTo>
                  <a:lnTo>
                    <a:pt x="351" y="10751"/>
                  </a:lnTo>
                  <a:lnTo>
                    <a:pt x="790" y="8162"/>
                  </a:lnTo>
                  <a:lnTo>
                    <a:pt x="1580" y="5135"/>
                  </a:lnTo>
                  <a:lnTo>
                    <a:pt x="1580" y="5091"/>
                  </a:lnTo>
                  <a:lnTo>
                    <a:pt x="1536" y="3160"/>
                  </a:lnTo>
                  <a:lnTo>
                    <a:pt x="1536" y="3116"/>
                  </a:lnTo>
                  <a:lnTo>
                    <a:pt x="615" y="132"/>
                  </a:lnTo>
                  <a:lnTo>
                    <a:pt x="571" y="88"/>
                  </a:lnTo>
                  <a:lnTo>
                    <a:pt x="527" y="45"/>
                  </a:lnTo>
                  <a:lnTo>
                    <a:pt x="483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99" name="Google Shape;15099;p414"/>
            <p:cNvSpPr/>
            <p:nvPr/>
          </p:nvSpPr>
          <p:spPr>
            <a:xfrm>
              <a:off x="4788525" y="1242150"/>
              <a:ext cx="43900" cy="303900"/>
            </a:xfrm>
            <a:custGeom>
              <a:avLst/>
              <a:gdLst/>
              <a:ahLst/>
              <a:cxnLst/>
              <a:rect l="l" t="t" r="r" b="b"/>
              <a:pathLst>
                <a:path w="1756" h="12156" extrusionOk="0">
                  <a:moveTo>
                    <a:pt x="1229" y="0"/>
                  </a:moveTo>
                  <a:lnTo>
                    <a:pt x="1141" y="44"/>
                  </a:lnTo>
                  <a:lnTo>
                    <a:pt x="1097" y="88"/>
                  </a:lnTo>
                  <a:lnTo>
                    <a:pt x="1054" y="132"/>
                  </a:lnTo>
                  <a:lnTo>
                    <a:pt x="1054" y="220"/>
                  </a:lnTo>
                  <a:lnTo>
                    <a:pt x="1405" y="2106"/>
                  </a:lnTo>
                  <a:lnTo>
                    <a:pt x="790" y="4388"/>
                  </a:lnTo>
                  <a:lnTo>
                    <a:pt x="483" y="6231"/>
                  </a:lnTo>
                  <a:lnTo>
                    <a:pt x="483" y="6275"/>
                  </a:lnTo>
                  <a:lnTo>
                    <a:pt x="878" y="8996"/>
                  </a:lnTo>
                  <a:lnTo>
                    <a:pt x="308" y="11277"/>
                  </a:lnTo>
                  <a:lnTo>
                    <a:pt x="0" y="11892"/>
                  </a:lnTo>
                  <a:lnTo>
                    <a:pt x="0" y="11980"/>
                  </a:lnTo>
                  <a:lnTo>
                    <a:pt x="0" y="12067"/>
                  </a:lnTo>
                  <a:lnTo>
                    <a:pt x="44" y="12111"/>
                  </a:lnTo>
                  <a:lnTo>
                    <a:pt x="88" y="12155"/>
                  </a:lnTo>
                  <a:lnTo>
                    <a:pt x="264" y="12155"/>
                  </a:lnTo>
                  <a:lnTo>
                    <a:pt x="351" y="12067"/>
                  </a:lnTo>
                  <a:lnTo>
                    <a:pt x="659" y="11409"/>
                  </a:lnTo>
                  <a:lnTo>
                    <a:pt x="659" y="11365"/>
                  </a:lnTo>
                  <a:lnTo>
                    <a:pt x="1229" y="9040"/>
                  </a:lnTo>
                  <a:lnTo>
                    <a:pt x="1229" y="8952"/>
                  </a:lnTo>
                  <a:lnTo>
                    <a:pt x="834" y="6231"/>
                  </a:lnTo>
                  <a:lnTo>
                    <a:pt x="1141" y="4432"/>
                  </a:lnTo>
                  <a:lnTo>
                    <a:pt x="1756" y="2150"/>
                  </a:lnTo>
                  <a:lnTo>
                    <a:pt x="1756" y="2063"/>
                  </a:lnTo>
                  <a:lnTo>
                    <a:pt x="1405" y="132"/>
                  </a:lnTo>
                  <a:lnTo>
                    <a:pt x="1405" y="88"/>
                  </a:lnTo>
                  <a:lnTo>
                    <a:pt x="1361" y="44"/>
                  </a:lnTo>
                  <a:lnTo>
                    <a:pt x="127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00" name="Google Shape;15100;p414"/>
            <p:cNvSpPr/>
            <p:nvPr/>
          </p:nvSpPr>
          <p:spPr>
            <a:xfrm>
              <a:off x="4784125" y="1313450"/>
              <a:ext cx="79025" cy="276475"/>
            </a:xfrm>
            <a:custGeom>
              <a:avLst/>
              <a:gdLst/>
              <a:ahLst/>
              <a:cxnLst/>
              <a:rect l="l" t="t" r="r" b="b"/>
              <a:pathLst>
                <a:path w="3161" h="11059" extrusionOk="0">
                  <a:moveTo>
                    <a:pt x="2897" y="0"/>
                  </a:moveTo>
                  <a:lnTo>
                    <a:pt x="2853" y="44"/>
                  </a:lnTo>
                  <a:lnTo>
                    <a:pt x="2809" y="132"/>
                  </a:lnTo>
                  <a:lnTo>
                    <a:pt x="1976" y="2809"/>
                  </a:lnTo>
                  <a:lnTo>
                    <a:pt x="1624" y="4301"/>
                  </a:lnTo>
                  <a:lnTo>
                    <a:pt x="1624" y="4345"/>
                  </a:lnTo>
                  <a:lnTo>
                    <a:pt x="1712" y="6758"/>
                  </a:lnTo>
                  <a:lnTo>
                    <a:pt x="1098" y="8513"/>
                  </a:lnTo>
                  <a:lnTo>
                    <a:pt x="45" y="10795"/>
                  </a:lnTo>
                  <a:lnTo>
                    <a:pt x="1" y="10883"/>
                  </a:lnTo>
                  <a:lnTo>
                    <a:pt x="45" y="10927"/>
                  </a:lnTo>
                  <a:lnTo>
                    <a:pt x="45" y="11014"/>
                  </a:lnTo>
                  <a:lnTo>
                    <a:pt x="133" y="11058"/>
                  </a:lnTo>
                  <a:lnTo>
                    <a:pt x="176" y="11058"/>
                  </a:lnTo>
                  <a:lnTo>
                    <a:pt x="308" y="11014"/>
                  </a:lnTo>
                  <a:lnTo>
                    <a:pt x="352" y="10971"/>
                  </a:lnTo>
                  <a:lnTo>
                    <a:pt x="1449" y="8645"/>
                  </a:lnTo>
                  <a:lnTo>
                    <a:pt x="2063" y="6846"/>
                  </a:lnTo>
                  <a:lnTo>
                    <a:pt x="2063" y="6758"/>
                  </a:lnTo>
                  <a:lnTo>
                    <a:pt x="1976" y="4388"/>
                  </a:lnTo>
                  <a:lnTo>
                    <a:pt x="2327" y="2897"/>
                  </a:lnTo>
                  <a:lnTo>
                    <a:pt x="3160" y="220"/>
                  </a:lnTo>
                  <a:lnTo>
                    <a:pt x="3160" y="132"/>
                  </a:lnTo>
                  <a:lnTo>
                    <a:pt x="3160" y="88"/>
                  </a:lnTo>
                  <a:lnTo>
                    <a:pt x="3116" y="44"/>
                  </a:lnTo>
                  <a:lnTo>
                    <a:pt x="3029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01" name="Google Shape;15101;p414"/>
            <p:cNvSpPr/>
            <p:nvPr/>
          </p:nvSpPr>
          <p:spPr>
            <a:xfrm>
              <a:off x="4800600" y="1323325"/>
              <a:ext cx="74600" cy="277575"/>
            </a:xfrm>
            <a:custGeom>
              <a:avLst/>
              <a:gdLst/>
              <a:ahLst/>
              <a:cxnLst/>
              <a:rect l="l" t="t" r="r" b="b"/>
              <a:pathLst>
                <a:path w="2984" h="11103" extrusionOk="0">
                  <a:moveTo>
                    <a:pt x="2721" y="0"/>
                  </a:moveTo>
                  <a:lnTo>
                    <a:pt x="2677" y="44"/>
                  </a:lnTo>
                  <a:lnTo>
                    <a:pt x="2677" y="132"/>
                  </a:lnTo>
                  <a:lnTo>
                    <a:pt x="2238" y="1756"/>
                  </a:lnTo>
                  <a:lnTo>
                    <a:pt x="2238" y="1799"/>
                  </a:lnTo>
                  <a:lnTo>
                    <a:pt x="2282" y="4388"/>
                  </a:lnTo>
                  <a:lnTo>
                    <a:pt x="1536" y="7285"/>
                  </a:lnTo>
                  <a:lnTo>
                    <a:pt x="44" y="10839"/>
                  </a:lnTo>
                  <a:lnTo>
                    <a:pt x="0" y="10927"/>
                  </a:lnTo>
                  <a:lnTo>
                    <a:pt x="44" y="10970"/>
                  </a:lnTo>
                  <a:lnTo>
                    <a:pt x="88" y="11014"/>
                  </a:lnTo>
                  <a:lnTo>
                    <a:pt x="132" y="11058"/>
                  </a:lnTo>
                  <a:lnTo>
                    <a:pt x="176" y="11102"/>
                  </a:lnTo>
                  <a:lnTo>
                    <a:pt x="307" y="11058"/>
                  </a:lnTo>
                  <a:lnTo>
                    <a:pt x="351" y="10970"/>
                  </a:lnTo>
                  <a:lnTo>
                    <a:pt x="1843" y="7372"/>
                  </a:lnTo>
                  <a:lnTo>
                    <a:pt x="1887" y="7372"/>
                  </a:lnTo>
                  <a:lnTo>
                    <a:pt x="2633" y="4432"/>
                  </a:lnTo>
                  <a:lnTo>
                    <a:pt x="2633" y="4388"/>
                  </a:lnTo>
                  <a:lnTo>
                    <a:pt x="2589" y="1843"/>
                  </a:lnTo>
                  <a:lnTo>
                    <a:pt x="2984" y="220"/>
                  </a:lnTo>
                  <a:lnTo>
                    <a:pt x="2984" y="132"/>
                  </a:lnTo>
                  <a:lnTo>
                    <a:pt x="2984" y="88"/>
                  </a:lnTo>
                  <a:lnTo>
                    <a:pt x="294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02" name="Google Shape;15102;p414"/>
            <p:cNvSpPr/>
            <p:nvPr/>
          </p:nvSpPr>
          <p:spPr>
            <a:xfrm>
              <a:off x="4826925" y="1334300"/>
              <a:ext cx="77900" cy="245750"/>
            </a:xfrm>
            <a:custGeom>
              <a:avLst/>
              <a:gdLst/>
              <a:ahLst/>
              <a:cxnLst/>
              <a:rect l="l" t="t" r="r" b="b"/>
              <a:pathLst>
                <a:path w="3116" h="9830" extrusionOk="0">
                  <a:moveTo>
                    <a:pt x="2896" y="0"/>
                  </a:moveTo>
                  <a:lnTo>
                    <a:pt x="2809" y="44"/>
                  </a:lnTo>
                  <a:lnTo>
                    <a:pt x="2765" y="88"/>
                  </a:lnTo>
                  <a:lnTo>
                    <a:pt x="2765" y="132"/>
                  </a:lnTo>
                  <a:lnTo>
                    <a:pt x="2019" y="4037"/>
                  </a:lnTo>
                  <a:lnTo>
                    <a:pt x="1097" y="7416"/>
                  </a:lnTo>
                  <a:lnTo>
                    <a:pt x="44" y="9522"/>
                  </a:lnTo>
                  <a:lnTo>
                    <a:pt x="0" y="9610"/>
                  </a:lnTo>
                  <a:lnTo>
                    <a:pt x="0" y="9654"/>
                  </a:lnTo>
                  <a:lnTo>
                    <a:pt x="0" y="9742"/>
                  </a:lnTo>
                  <a:lnTo>
                    <a:pt x="44" y="9785"/>
                  </a:lnTo>
                  <a:lnTo>
                    <a:pt x="176" y="9829"/>
                  </a:lnTo>
                  <a:lnTo>
                    <a:pt x="264" y="9785"/>
                  </a:lnTo>
                  <a:lnTo>
                    <a:pt x="307" y="9742"/>
                  </a:lnTo>
                  <a:lnTo>
                    <a:pt x="351" y="9698"/>
                  </a:lnTo>
                  <a:lnTo>
                    <a:pt x="1404" y="7548"/>
                  </a:lnTo>
                  <a:lnTo>
                    <a:pt x="2370" y="4125"/>
                  </a:lnTo>
                  <a:lnTo>
                    <a:pt x="3116" y="220"/>
                  </a:lnTo>
                  <a:lnTo>
                    <a:pt x="3116" y="132"/>
                  </a:lnTo>
                  <a:lnTo>
                    <a:pt x="3072" y="88"/>
                  </a:lnTo>
                  <a:lnTo>
                    <a:pt x="3028" y="44"/>
                  </a:lnTo>
                  <a:lnTo>
                    <a:pt x="294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03" name="Google Shape;15103;p414"/>
            <p:cNvSpPr/>
            <p:nvPr/>
          </p:nvSpPr>
          <p:spPr>
            <a:xfrm>
              <a:off x="4873000" y="1356225"/>
              <a:ext cx="89975" cy="206275"/>
            </a:xfrm>
            <a:custGeom>
              <a:avLst/>
              <a:gdLst/>
              <a:ahLst/>
              <a:cxnLst/>
              <a:rect l="l" t="t" r="r" b="b"/>
              <a:pathLst>
                <a:path w="3599" h="8251" extrusionOk="0">
                  <a:moveTo>
                    <a:pt x="3423" y="1"/>
                  </a:moveTo>
                  <a:lnTo>
                    <a:pt x="3335" y="45"/>
                  </a:lnTo>
                  <a:lnTo>
                    <a:pt x="3291" y="89"/>
                  </a:lnTo>
                  <a:lnTo>
                    <a:pt x="2326" y="1405"/>
                  </a:lnTo>
                  <a:lnTo>
                    <a:pt x="2326" y="1449"/>
                  </a:lnTo>
                  <a:lnTo>
                    <a:pt x="1361" y="4477"/>
                  </a:lnTo>
                  <a:lnTo>
                    <a:pt x="483" y="7109"/>
                  </a:lnTo>
                  <a:lnTo>
                    <a:pt x="0" y="7987"/>
                  </a:lnTo>
                  <a:lnTo>
                    <a:pt x="0" y="8075"/>
                  </a:lnTo>
                  <a:lnTo>
                    <a:pt x="0" y="8163"/>
                  </a:lnTo>
                  <a:lnTo>
                    <a:pt x="44" y="8206"/>
                  </a:lnTo>
                  <a:lnTo>
                    <a:pt x="88" y="8250"/>
                  </a:lnTo>
                  <a:lnTo>
                    <a:pt x="264" y="8250"/>
                  </a:lnTo>
                  <a:lnTo>
                    <a:pt x="307" y="8163"/>
                  </a:lnTo>
                  <a:lnTo>
                    <a:pt x="834" y="7285"/>
                  </a:lnTo>
                  <a:lnTo>
                    <a:pt x="834" y="7241"/>
                  </a:lnTo>
                  <a:lnTo>
                    <a:pt x="1712" y="4564"/>
                  </a:lnTo>
                  <a:lnTo>
                    <a:pt x="2633" y="1580"/>
                  </a:lnTo>
                  <a:lnTo>
                    <a:pt x="3598" y="308"/>
                  </a:lnTo>
                  <a:lnTo>
                    <a:pt x="3598" y="220"/>
                  </a:lnTo>
                  <a:lnTo>
                    <a:pt x="3598" y="176"/>
                  </a:lnTo>
                  <a:lnTo>
                    <a:pt x="3598" y="89"/>
                  </a:lnTo>
                  <a:lnTo>
                    <a:pt x="3555" y="45"/>
                  </a:lnTo>
                  <a:lnTo>
                    <a:pt x="346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04" name="Google Shape;15104;p414"/>
            <p:cNvSpPr/>
            <p:nvPr/>
          </p:nvSpPr>
          <p:spPr>
            <a:xfrm>
              <a:off x="4878475" y="1401200"/>
              <a:ext cx="130575" cy="183225"/>
            </a:xfrm>
            <a:custGeom>
              <a:avLst/>
              <a:gdLst/>
              <a:ahLst/>
              <a:cxnLst/>
              <a:rect l="l" t="t" r="r" b="b"/>
              <a:pathLst>
                <a:path w="5223" h="7329" extrusionOk="0">
                  <a:moveTo>
                    <a:pt x="5003" y="1"/>
                  </a:moveTo>
                  <a:lnTo>
                    <a:pt x="4915" y="45"/>
                  </a:lnTo>
                  <a:lnTo>
                    <a:pt x="1975" y="3204"/>
                  </a:lnTo>
                  <a:lnTo>
                    <a:pt x="1931" y="3292"/>
                  </a:lnTo>
                  <a:lnTo>
                    <a:pt x="1010" y="5442"/>
                  </a:lnTo>
                  <a:lnTo>
                    <a:pt x="45" y="7066"/>
                  </a:lnTo>
                  <a:lnTo>
                    <a:pt x="1" y="7153"/>
                  </a:lnTo>
                  <a:lnTo>
                    <a:pt x="1" y="7197"/>
                  </a:lnTo>
                  <a:lnTo>
                    <a:pt x="45" y="7285"/>
                  </a:lnTo>
                  <a:lnTo>
                    <a:pt x="88" y="7329"/>
                  </a:lnTo>
                  <a:lnTo>
                    <a:pt x="264" y="7329"/>
                  </a:lnTo>
                  <a:lnTo>
                    <a:pt x="352" y="7241"/>
                  </a:lnTo>
                  <a:lnTo>
                    <a:pt x="1317" y="5618"/>
                  </a:lnTo>
                  <a:lnTo>
                    <a:pt x="2239" y="3424"/>
                  </a:lnTo>
                  <a:lnTo>
                    <a:pt x="5179" y="264"/>
                  </a:lnTo>
                  <a:lnTo>
                    <a:pt x="5222" y="220"/>
                  </a:lnTo>
                  <a:lnTo>
                    <a:pt x="5222" y="133"/>
                  </a:lnTo>
                  <a:lnTo>
                    <a:pt x="5222" y="89"/>
                  </a:lnTo>
                  <a:lnTo>
                    <a:pt x="5179" y="45"/>
                  </a:lnTo>
                  <a:lnTo>
                    <a:pt x="513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05" name="Google Shape;15105;p414"/>
            <p:cNvSpPr/>
            <p:nvPr/>
          </p:nvSpPr>
          <p:spPr>
            <a:xfrm>
              <a:off x="4888350" y="1411075"/>
              <a:ext cx="178850" cy="188725"/>
            </a:xfrm>
            <a:custGeom>
              <a:avLst/>
              <a:gdLst/>
              <a:ahLst/>
              <a:cxnLst/>
              <a:rect l="l" t="t" r="r" b="b"/>
              <a:pathLst>
                <a:path w="7154" h="7549" extrusionOk="0">
                  <a:moveTo>
                    <a:pt x="6934" y="1"/>
                  </a:moveTo>
                  <a:lnTo>
                    <a:pt x="6846" y="45"/>
                  </a:lnTo>
                  <a:lnTo>
                    <a:pt x="5003" y="1493"/>
                  </a:lnTo>
                  <a:lnTo>
                    <a:pt x="4959" y="1537"/>
                  </a:lnTo>
                  <a:lnTo>
                    <a:pt x="2809" y="4345"/>
                  </a:lnTo>
                  <a:lnTo>
                    <a:pt x="2019" y="4915"/>
                  </a:lnTo>
                  <a:lnTo>
                    <a:pt x="1975" y="4959"/>
                  </a:lnTo>
                  <a:lnTo>
                    <a:pt x="44" y="7241"/>
                  </a:lnTo>
                  <a:lnTo>
                    <a:pt x="1" y="7329"/>
                  </a:lnTo>
                  <a:lnTo>
                    <a:pt x="1" y="7373"/>
                  </a:lnTo>
                  <a:lnTo>
                    <a:pt x="1" y="7460"/>
                  </a:lnTo>
                  <a:lnTo>
                    <a:pt x="44" y="7504"/>
                  </a:lnTo>
                  <a:lnTo>
                    <a:pt x="176" y="7548"/>
                  </a:lnTo>
                  <a:lnTo>
                    <a:pt x="220" y="7548"/>
                  </a:lnTo>
                  <a:lnTo>
                    <a:pt x="308" y="7504"/>
                  </a:lnTo>
                  <a:lnTo>
                    <a:pt x="2238" y="5179"/>
                  </a:lnTo>
                  <a:lnTo>
                    <a:pt x="3028" y="4652"/>
                  </a:lnTo>
                  <a:lnTo>
                    <a:pt x="3072" y="4608"/>
                  </a:lnTo>
                  <a:lnTo>
                    <a:pt x="5222" y="1756"/>
                  </a:lnTo>
                  <a:lnTo>
                    <a:pt x="7065" y="308"/>
                  </a:lnTo>
                  <a:lnTo>
                    <a:pt x="7109" y="264"/>
                  </a:lnTo>
                  <a:lnTo>
                    <a:pt x="7153" y="176"/>
                  </a:lnTo>
                  <a:lnTo>
                    <a:pt x="7153" y="132"/>
                  </a:lnTo>
                  <a:lnTo>
                    <a:pt x="7109" y="45"/>
                  </a:lnTo>
                  <a:lnTo>
                    <a:pt x="706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06" name="Google Shape;15106;p414"/>
            <p:cNvSpPr/>
            <p:nvPr/>
          </p:nvSpPr>
          <p:spPr>
            <a:xfrm>
              <a:off x="4890550" y="1412175"/>
              <a:ext cx="208450" cy="215050"/>
            </a:xfrm>
            <a:custGeom>
              <a:avLst/>
              <a:gdLst/>
              <a:ahLst/>
              <a:cxnLst/>
              <a:rect l="l" t="t" r="r" b="b"/>
              <a:pathLst>
                <a:path w="8338" h="8602" extrusionOk="0">
                  <a:moveTo>
                    <a:pt x="8074" y="1"/>
                  </a:moveTo>
                  <a:lnTo>
                    <a:pt x="8030" y="45"/>
                  </a:lnTo>
                  <a:lnTo>
                    <a:pt x="7987" y="132"/>
                  </a:lnTo>
                  <a:lnTo>
                    <a:pt x="7021" y="3774"/>
                  </a:lnTo>
                  <a:lnTo>
                    <a:pt x="5880" y="5179"/>
                  </a:lnTo>
                  <a:lnTo>
                    <a:pt x="4652" y="5705"/>
                  </a:lnTo>
                  <a:lnTo>
                    <a:pt x="571" y="7943"/>
                  </a:lnTo>
                  <a:lnTo>
                    <a:pt x="88" y="8294"/>
                  </a:lnTo>
                  <a:lnTo>
                    <a:pt x="44" y="8338"/>
                  </a:lnTo>
                  <a:lnTo>
                    <a:pt x="0" y="8426"/>
                  </a:lnTo>
                  <a:lnTo>
                    <a:pt x="0" y="8470"/>
                  </a:lnTo>
                  <a:lnTo>
                    <a:pt x="44" y="8557"/>
                  </a:lnTo>
                  <a:lnTo>
                    <a:pt x="132" y="8601"/>
                  </a:lnTo>
                  <a:lnTo>
                    <a:pt x="307" y="8601"/>
                  </a:lnTo>
                  <a:lnTo>
                    <a:pt x="746" y="8250"/>
                  </a:lnTo>
                  <a:lnTo>
                    <a:pt x="4783" y="6056"/>
                  </a:lnTo>
                  <a:lnTo>
                    <a:pt x="6056" y="5486"/>
                  </a:lnTo>
                  <a:lnTo>
                    <a:pt x="6144" y="5442"/>
                  </a:lnTo>
                  <a:lnTo>
                    <a:pt x="7328" y="3950"/>
                  </a:lnTo>
                  <a:lnTo>
                    <a:pt x="7328" y="3906"/>
                  </a:lnTo>
                  <a:lnTo>
                    <a:pt x="8338" y="220"/>
                  </a:lnTo>
                  <a:lnTo>
                    <a:pt x="8338" y="132"/>
                  </a:lnTo>
                  <a:lnTo>
                    <a:pt x="8338" y="88"/>
                  </a:lnTo>
                  <a:lnTo>
                    <a:pt x="8294" y="45"/>
                  </a:lnTo>
                  <a:lnTo>
                    <a:pt x="820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07" name="Google Shape;15107;p414"/>
            <p:cNvSpPr/>
            <p:nvPr/>
          </p:nvSpPr>
          <p:spPr>
            <a:xfrm>
              <a:off x="4878475" y="1464825"/>
              <a:ext cx="342300" cy="254550"/>
            </a:xfrm>
            <a:custGeom>
              <a:avLst/>
              <a:gdLst/>
              <a:ahLst/>
              <a:cxnLst/>
              <a:rect l="l" t="t" r="r" b="b"/>
              <a:pathLst>
                <a:path w="13692" h="10182" extrusionOk="0">
                  <a:moveTo>
                    <a:pt x="13560" y="1"/>
                  </a:moveTo>
                  <a:lnTo>
                    <a:pt x="13472" y="45"/>
                  </a:lnTo>
                  <a:lnTo>
                    <a:pt x="11805" y="571"/>
                  </a:lnTo>
                  <a:lnTo>
                    <a:pt x="11761" y="615"/>
                  </a:lnTo>
                  <a:lnTo>
                    <a:pt x="11410" y="879"/>
                  </a:lnTo>
                  <a:lnTo>
                    <a:pt x="11366" y="966"/>
                  </a:lnTo>
                  <a:lnTo>
                    <a:pt x="10795" y="2195"/>
                  </a:lnTo>
                  <a:lnTo>
                    <a:pt x="8119" y="5223"/>
                  </a:lnTo>
                  <a:lnTo>
                    <a:pt x="6890" y="6276"/>
                  </a:lnTo>
                  <a:lnTo>
                    <a:pt x="5266" y="7285"/>
                  </a:lnTo>
                  <a:lnTo>
                    <a:pt x="1142" y="9172"/>
                  </a:lnTo>
                  <a:lnTo>
                    <a:pt x="1098" y="9172"/>
                  </a:lnTo>
                  <a:lnTo>
                    <a:pt x="88" y="9874"/>
                  </a:lnTo>
                  <a:lnTo>
                    <a:pt x="45" y="9918"/>
                  </a:lnTo>
                  <a:lnTo>
                    <a:pt x="1" y="9962"/>
                  </a:lnTo>
                  <a:lnTo>
                    <a:pt x="1" y="10050"/>
                  </a:lnTo>
                  <a:lnTo>
                    <a:pt x="45" y="10093"/>
                  </a:lnTo>
                  <a:lnTo>
                    <a:pt x="88" y="10137"/>
                  </a:lnTo>
                  <a:lnTo>
                    <a:pt x="176" y="10181"/>
                  </a:lnTo>
                  <a:lnTo>
                    <a:pt x="264" y="10137"/>
                  </a:lnTo>
                  <a:lnTo>
                    <a:pt x="1273" y="9479"/>
                  </a:lnTo>
                  <a:lnTo>
                    <a:pt x="5442" y="7592"/>
                  </a:lnTo>
                  <a:lnTo>
                    <a:pt x="5486" y="7592"/>
                  </a:lnTo>
                  <a:lnTo>
                    <a:pt x="7065" y="6583"/>
                  </a:lnTo>
                  <a:lnTo>
                    <a:pt x="7109" y="6539"/>
                  </a:lnTo>
                  <a:lnTo>
                    <a:pt x="8382" y="5486"/>
                  </a:lnTo>
                  <a:lnTo>
                    <a:pt x="8382" y="5442"/>
                  </a:lnTo>
                  <a:lnTo>
                    <a:pt x="11102" y="2414"/>
                  </a:lnTo>
                  <a:lnTo>
                    <a:pt x="11102" y="2370"/>
                  </a:lnTo>
                  <a:lnTo>
                    <a:pt x="11673" y="1142"/>
                  </a:lnTo>
                  <a:lnTo>
                    <a:pt x="11936" y="922"/>
                  </a:lnTo>
                  <a:lnTo>
                    <a:pt x="13604" y="352"/>
                  </a:lnTo>
                  <a:lnTo>
                    <a:pt x="13647" y="308"/>
                  </a:lnTo>
                  <a:lnTo>
                    <a:pt x="13691" y="264"/>
                  </a:lnTo>
                  <a:lnTo>
                    <a:pt x="13691" y="220"/>
                  </a:lnTo>
                  <a:lnTo>
                    <a:pt x="13691" y="133"/>
                  </a:lnTo>
                  <a:lnTo>
                    <a:pt x="13647" y="89"/>
                  </a:lnTo>
                  <a:lnTo>
                    <a:pt x="13604" y="45"/>
                  </a:lnTo>
                  <a:lnTo>
                    <a:pt x="1356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08" name="Google Shape;15108;p414"/>
            <p:cNvSpPr/>
            <p:nvPr/>
          </p:nvSpPr>
          <p:spPr>
            <a:xfrm>
              <a:off x="5782425" y="1462650"/>
              <a:ext cx="54875" cy="228200"/>
            </a:xfrm>
            <a:custGeom>
              <a:avLst/>
              <a:gdLst/>
              <a:ahLst/>
              <a:cxnLst/>
              <a:rect l="l" t="t" r="r" b="b"/>
              <a:pathLst>
                <a:path w="2195" h="9128" extrusionOk="0">
                  <a:moveTo>
                    <a:pt x="88" y="0"/>
                  </a:moveTo>
                  <a:lnTo>
                    <a:pt x="44" y="44"/>
                  </a:lnTo>
                  <a:lnTo>
                    <a:pt x="0" y="88"/>
                  </a:lnTo>
                  <a:lnTo>
                    <a:pt x="0" y="176"/>
                  </a:lnTo>
                  <a:lnTo>
                    <a:pt x="0" y="263"/>
                  </a:lnTo>
                  <a:lnTo>
                    <a:pt x="44" y="307"/>
                  </a:lnTo>
                  <a:lnTo>
                    <a:pt x="1448" y="1755"/>
                  </a:lnTo>
                  <a:lnTo>
                    <a:pt x="1843" y="2940"/>
                  </a:lnTo>
                  <a:lnTo>
                    <a:pt x="1229" y="5924"/>
                  </a:lnTo>
                  <a:lnTo>
                    <a:pt x="1053" y="8908"/>
                  </a:lnTo>
                  <a:lnTo>
                    <a:pt x="1053" y="8996"/>
                  </a:lnTo>
                  <a:lnTo>
                    <a:pt x="1097" y="9040"/>
                  </a:lnTo>
                  <a:lnTo>
                    <a:pt x="1141" y="9083"/>
                  </a:lnTo>
                  <a:lnTo>
                    <a:pt x="1229" y="9127"/>
                  </a:lnTo>
                  <a:lnTo>
                    <a:pt x="1360" y="9083"/>
                  </a:lnTo>
                  <a:lnTo>
                    <a:pt x="1404" y="8952"/>
                  </a:lnTo>
                  <a:lnTo>
                    <a:pt x="1580" y="5968"/>
                  </a:lnTo>
                  <a:lnTo>
                    <a:pt x="2194" y="2984"/>
                  </a:lnTo>
                  <a:lnTo>
                    <a:pt x="2194" y="2896"/>
                  </a:lnTo>
                  <a:lnTo>
                    <a:pt x="1755" y="1624"/>
                  </a:lnTo>
                  <a:lnTo>
                    <a:pt x="1712" y="1536"/>
                  </a:lnTo>
                  <a:lnTo>
                    <a:pt x="307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09" name="Google Shape;15109;p414"/>
            <p:cNvSpPr/>
            <p:nvPr/>
          </p:nvSpPr>
          <p:spPr>
            <a:xfrm>
              <a:off x="4857625" y="1459350"/>
              <a:ext cx="669225" cy="314875"/>
            </a:xfrm>
            <a:custGeom>
              <a:avLst/>
              <a:gdLst/>
              <a:ahLst/>
              <a:cxnLst/>
              <a:rect l="l" t="t" r="r" b="b"/>
              <a:pathLst>
                <a:path w="26769" h="12595" extrusionOk="0">
                  <a:moveTo>
                    <a:pt x="26549" y="1"/>
                  </a:moveTo>
                  <a:lnTo>
                    <a:pt x="22643" y="1054"/>
                  </a:lnTo>
                  <a:lnTo>
                    <a:pt x="18036" y="2238"/>
                  </a:lnTo>
                  <a:lnTo>
                    <a:pt x="16105" y="2633"/>
                  </a:lnTo>
                  <a:lnTo>
                    <a:pt x="16017" y="2677"/>
                  </a:lnTo>
                  <a:lnTo>
                    <a:pt x="14657" y="3994"/>
                  </a:lnTo>
                  <a:lnTo>
                    <a:pt x="12463" y="4345"/>
                  </a:lnTo>
                  <a:lnTo>
                    <a:pt x="12375" y="4389"/>
                  </a:lnTo>
                  <a:lnTo>
                    <a:pt x="10137" y="6934"/>
                  </a:lnTo>
                  <a:lnTo>
                    <a:pt x="8558" y="8162"/>
                  </a:lnTo>
                  <a:lnTo>
                    <a:pt x="6320" y="9391"/>
                  </a:lnTo>
                  <a:lnTo>
                    <a:pt x="1844" y="11409"/>
                  </a:lnTo>
                  <a:lnTo>
                    <a:pt x="220" y="12112"/>
                  </a:lnTo>
                  <a:lnTo>
                    <a:pt x="133" y="12155"/>
                  </a:lnTo>
                  <a:lnTo>
                    <a:pt x="1" y="12331"/>
                  </a:lnTo>
                  <a:lnTo>
                    <a:pt x="1" y="12375"/>
                  </a:lnTo>
                  <a:lnTo>
                    <a:pt x="1" y="12463"/>
                  </a:lnTo>
                  <a:lnTo>
                    <a:pt x="1" y="12506"/>
                  </a:lnTo>
                  <a:lnTo>
                    <a:pt x="45" y="12594"/>
                  </a:lnTo>
                  <a:lnTo>
                    <a:pt x="220" y="12594"/>
                  </a:lnTo>
                  <a:lnTo>
                    <a:pt x="308" y="12550"/>
                  </a:lnTo>
                  <a:lnTo>
                    <a:pt x="396" y="12419"/>
                  </a:lnTo>
                  <a:lnTo>
                    <a:pt x="1976" y="11760"/>
                  </a:lnTo>
                  <a:lnTo>
                    <a:pt x="6451" y="9742"/>
                  </a:lnTo>
                  <a:lnTo>
                    <a:pt x="8733" y="8469"/>
                  </a:lnTo>
                  <a:lnTo>
                    <a:pt x="8777" y="8426"/>
                  </a:lnTo>
                  <a:lnTo>
                    <a:pt x="10357" y="7197"/>
                  </a:lnTo>
                  <a:lnTo>
                    <a:pt x="10401" y="7197"/>
                  </a:lnTo>
                  <a:lnTo>
                    <a:pt x="12595" y="4696"/>
                  </a:lnTo>
                  <a:lnTo>
                    <a:pt x="14789" y="4301"/>
                  </a:lnTo>
                  <a:lnTo>
                    <a:pt x="14876" y="4257"/>
                  </a:lnTo>
                  <a:lnTo>
                    <a:pt x="16237" y="2984"/>
                  </a:lnTo>
                  <a:lnTo>
                    <a:pt x="18124" y="2546"/>
                  </a:lnTo>
                  <a:lnTo>
                    <a:pt x="22731" y="1405"/>
                  </a:lnTo>
                  <a:lnTo>
                    <a:pt x="26636" y="352"/>
                  </a:lnTo>
                  <a:lnTo>
                    <a:pt x="26680" y="308"/>
                  </a:lnTo>
                  <a:lnTo>
                    <a:pt x="26724" y="264"/>
                  </a:lnTo>
                  <a:lnTo>
                    <a:pt x="26768" y="176"/>
                  </a:lnTo>
                  <a:lnTo>
                    <a:pt x="26768" y="132"/>
                  </a:lnTo>
                  <a:lnTo>
                    <a:pt x="26724" y="44"/>
                  </a:lnTo>
                  <a:lnTo>
                    <a:pt x="2668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10" name="Google Shape;15110;p414"/>
            <p:cNvSpPr/>
            <p:nvPr/>
          </p:nvSpPr>
          <p:spPr>
            <a:xfrm>
              <a:off x="4825825" y="1509825"/>
              <a:ext cx="970875" cy="323625"/>
            </a:xfrm>
            <a:custGeom>
              <a:avLst/>
              <a:gdLst/>
              <a:ahLst/>
              <a:cxnLst/>
              <a:rect l="l" t="t" r="r" b="b"/>
              <a:pathLst>
                <a:path w="38835" h="12945" extrusionOk="0">
                  <a:moveTo>
                    <a:pt x="34403" y="0"/>
                  </a:moveTo>
                  <a:lnTo>
                    <a:pt x="31902" y="219"/>
                  </a:lnTo>
                  <a:lnTo>
                    <a:pt x="31858" y="219"/>
                  </a:lnTo>
                  <a:lnTo>
                    <a:pt x="27821" y="1185"/>
                  </a:lnTo>
                  <a:lnTo>
                    <a:pt x="23871" y="1931"/>
                  </a:lnTo>
                  <a:lnTo>
                    <a:pt x="21195" y="2282"/>
                  </a:lnTo>
                  <a:lnTo>
                    <a:pt x="21151" y="2282"/>
                  </a:lnTo>
                  <a:lnTo>
                    <a:pt x="19659" y="3159"/>
                  </a:lnTo>
                  <a:lnTo>
                    <a:pt x="15534" y="3861"/>
                  </a:lnTo>
                  <a:lnTo>
                    <a:pt x="15446" y="3905"/>
                  </a:lnTo>
                  <a:lnTo>
                    <a:pt x="12813" y="6407"/>
                  </a:lnTo>
                  <a:lnTo>
                    <a:pt x="11760" y="7153"/>
                  </a:lnTo>
                  <a:lnTo>
                    <a:pt x="10663" y="7855"/>
                  </a:lnTo>
                  <a:lnTo>
                    <a:pt x="9566" y="8513"/>
                  </a:lnTo>
                  <a:lnTo>
                    <a:pt x="8425" y="9083"/>
                  </a:lnTo>
                  <a:lnTo>
                    <a:pt x="7241" y="9610"/>
                  </a:lnTo>
                  <a:lnTo>
                    <a:pt x="6056" y="10136"/>
                  </a:lnTo>
                  <a:lnTo>
                    <a:pt x="3642" y="11058"/>
                  </a:lnTo>
                  <a:lnTo>
                    <a:pt x="1931" y="11760"/>
                  </a:lnTo>
                  <a:lnTo>
                    <a:pt x="176" y="12462"/>
                  </a:lnTo>
                  <a:lnTo>
                    <a:pt x="88" y="12550"/>
                  </a:lnTo>
                  <a:lnTo>
                    <a:pt x="0" y="12638"/>
                  </a:lnTo>
                  <a:lnTo>
                    <a:pt x="0" y="12725"/>
                  </a:lnTo>
                  <a:lnTo>
                    <a:pt x="0" y="12769"/>
                  </a:lnTo>
                  <a:lnTo>
                    <a:pt x="0" y="12857"/>
                  </a:lnTo>
                  <a:lnTo>
                    <a:pt x="44" y="12901"/>
                  </a:lnTo>
                  <a:lnTo>
                    <a:pt x="176" y="12945"/>
                  </a:lnTo>
                  <a:lnTo>
                    <a:pt x="220" y="12901"/>
                  </a:lnTo>
                  <a:lnTo>
                    <a:pt x="308" y="12857"/>
                  </a:lnTo>
                  <a:lnTo>
                    <a:pt x="351" y="12769"/>
                  </a:lnTo>
                  <a:lnTo>
                    <a:pt x="2063" y="12067"/>
                  </a:lnTo>
                  <a:lnTo>
                    <a:pt x="3774" y="11409"/>
                  </a:lnTo>
                  <a:lnTo>
                    <a:pt x="6188" y="10444"/>
                  </a:lnTo>
                  <a:lnTo>
                    <a:pt x="7372" y="9917"/>
                  </a:lnTo>
                  <a:lnTo>
                    <a:pt x="8557" y="9390"/>
                  </a:lnTo>
                  <a:lnTo>
                    <a:pt x="9742" y="8776"/>
                  </a:lnTo>
                  <a:lnTo>
                    <a:pt x="10883" y="8162"/>
                  </a:lnTo>
                  <a:lnTo>
                    <a:pt x="11980" y="7460"/>
                  </a:lnTo>
                  <a:lnTo>
                    <a:pt x="13033" y="6670"/>
                  </a:lnTo>
                  <a:lnTo>
                    <a:pt x="15622" y="4169"/>
                  </a:lnTo>
                  <a:lnTo>
                    <a:pt x="19747" y="3510"/>
                  </a:lnTo>
                  <a:lnTo>
                    <a:pt x="19790" y="3467"/>
                  </a:lnTo>
                  <a:lnTo>
                    <a:pt x="21282" y="2589"/>
                  </a:lnTo>
                  <a:lnTo>
                    <a:pt x="23915" y="2238"/>
                  </a:lnTo>
                  <a:lnTo>
                    <a:pt x="27908" y="1492"/>
                  </a:lnTo>
                  <a:lnTo>
                    <a:pt x="31945" y="570"/>
                  </a:lnTo>
                  <a:lnTo>
                    <a:pt x="34403" y="351"/>
                  </a:lnTo>
                  <a:lnTo>
                    <a:pt x="36816" y="746"/>
                  </a:lnTo>
                  <a:lnTo>
                    <a:pt x="38001" y="1273"/>
                  </a:lnTo>
                  <a:lnTo>
                    <a:pt x="38440" y="1843"/>
                  </a:lnTo>
                  <a:lnTo>
                    <a:pt x="38484" y="3598"/>
                  </a:lnTo>
                  <a:lnTo>
                    <a:pt x="38484" y="3686"/>
                  </a:lnTo>
                  <a:lnTo>
                    <a:pt x="38527" y="3730"/>
                  </a:lnTo>
                  <a:lnTo>
                    <a:pt x="38571" y="3774"/>
                  </a:lnTo>
                  <a:lnTo>
                    <a:pt x="38703" y="3774"/>
                  </a:lnTo>
                  <a:lnTo>
                    <a:pt x="38791" y="3730"/>
                  </a:lnTo>
                  <a:lnTo>
                    <a:pt x="38791" y="3686"/>
                  </a:lnTo>
                  <a:lnTo>
                    <a:pt x="38835" y="3598"/>
                  </a:lnTo>
                  <a:lnTo>
                    <a:pt x="38791" y="1799"/>
                  </a:lnTo>
                  <a:lnTo>
                    <a:pt x="38747" y="1711"/>
                  </a:lnTo>
                  <a:lnTo>
                    <a:pt x="38264" y="1009"/>
                  </a:lnTo>
                  <a:lnTo>
                    <a:pt x="38220" y="965"/>
                  </a:lnTo>
                  <a:lnTo>
                    <a:pt x="36948" y="439"/>
                  </a:lnTo>
                  <a:lnTo>
                    <a:pt x="36904" y="395"/>
                  </a:lnTo>
                  <a:lnTo>
                    <a:pt x="3444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11" name="Google Shape;15111;p414"/>
            <p:cNvSpPr/>
            <p:nvPr/>
          </p:nvSpPr>
          <p:spPr>
            <a:xfrm>
              <a:off x="4788525" y="1581125"/>
              <a:ext cx="993925" cy="304975"/>
            </a:xfrm>
            <a:custGeom>
              <a:avLst/>
              <a:gdLst/>
              <a:ahLst/>
              <a:cxnLst/>
              <a:rect l="l" t="t" r="r" b="b"/>
              <a:pathLst>
                <a:path w="39757" h="12199" extrusionOk="0">
                  <a:moveTo>
                    <a:pt x="35588" y="0"/>
                  </a:moveTo>
                  <a:lnTo>
                    <a:pt x="29883" y="790"/>
                  </a:lnTo>
                  <a:lnTo>
                    <a:pt x="26460" y="1009"/>
                  </a:lnTo>
                  <a:lnTo>
                    <a:pt x="26417" y="1009"/>
                  </a:lnTo>
                  <a:lnTo>
                    <a:pt x="24486" y="1712"/>
                  </a:lnTo>
                  <a:lnTo>
                    <a:pt x="19791" y="2326"/>
                  </a:lnTo>
                  <a:lnTo>
                    <a:pt x="18123" y="2677"/>
                  </a:lnTo>
                  <a:lnTo>
                    <a:pt x="18035" y="2721"/>
                  </a:lnTo>
                  <a:lnTo>
                    <a:pt x="15666" y="5046"/>
                  </a:lnTo>
                  <a:lnTo>
                    <a:pt x="15008" y="5573"/>
                  </a:lnTo>
                  <a:lnTo>
                    <a:pt x="14262" y="6056"/>
                  </a:lnTo>
                  <a:lnTo>
                    <a:pt x="13428" y="6538"/>
                  </a:lnTo>
                  <a:lnTo>
                    <a:pt x="12594" y="6977"/>
                  </a:lnTo>
                  <a:lnTo>
                    <a:pt x="11673" y="7416"/>
                  </a:lnTo>
                  <a:lnTo>
                    <a:pt x="10751" y="7855"/>
                  </a:lnTo>
                  <a:lnTo>
                    <a:pt x="8820" y="8689"/>
                  </a:lnTo>
                  <a:lnTo>
                    <a:pt x="6846" y="9478"/>
                  </a:lnTo>
                  <a:lnTo>
                    <a:pt x="4827" y="10180"/>
                  </a:lnTo>
                  <a:lnTo>
                    <a:pt x="1054" y="11497"/>
                  </a:lnTo>
                  <a:lnTo>
                    <a:pt x="176" y="11760"/>
                  </a:lnTo>
                  <a:lnTo>
                    <a:pt x="88" y="11848"/>
                  </a:lnTo>
                  <a:lnTo>
                    <a:pt x="0" y="11936"/>
                  </a:lnTo>
                  <a:lnTo>
                    <a:pt x="0" y="11980"/>
                  </a:lnTo>
                  <a:lnTo>
                    <a:pt x="0" y="12067"/>
                  </a:lnTo>
                  <a:lnTo>
                    <a:pt x="0" y="12111"/>
                  </a:lnTo>
                  <a:lnTo>
                    <a:pt x="44" y="12155"/>
                  </a:lnTo>
                  <a:lnTo>
                    <a:pt x="176" y="12199"/>
                  </a:lnTo>
                  <a:lnTo>
                    <a:pt x="220" y="12155"/>
                  </a:lnTo>
                  <a:lnTo>
                    <a:pt x="308" y="12111"/>
                  </a:lnTo>
                  <a:lnTo>
                    <a:pt x="1141" y="11804"/>
                  </a:lnTo>
                  <a:lnTo>
                    <a:pt x="4959" y="10532"/>
                  </a:lnTo>
                  <a:lnTo>
                    <a:pt x="6977" y="9786"/>
                  </a:lnTo>
                  <a:lnTo>
                    <a:pt x="8996" y="8996"/>
                  </a:lnTo>
                  <a:lnTo>
                    <a:pt x="10927" y="8162"/>
                  </a:lnTo>
                  <a:lnTo>
                    <a:pt x="11892" y="7723"/>
                  </a:lnTo>
                  <a:lnTo>
                    <a:pt x="12770" y="7284"/>
                  </a:lnTo>
                  <a:lnTo>
                    <a:pt x="13647" y="6802"/>
                  </a:lnTo>
                  <a:lnTo>
                    <a:pt x="14437" y="6319"/>
                  </a:lnTo>
                  <a:lnTo>
                    <a:pt x="15227" y="5836"/>
                  </a:lnTo>
                  <a:lnTo>
                    <a:pt x="15885" y="5354"/>
                  </a:lnTo>
                  <a:lnTo>
                    <a:pt x="15929" y="5310"/>
                  </a:lnTo>
                  <a:lnTo>
                    <a:pt x="18255" y="3028"/>
                  </a:lnTo>
                  <a:lnTo>
                    <a:pt x="19878" y="2677"/>
                  </a:lnTo>
                  <a:lnTo>
                    <a:pt x="24530" y="2063"/>
                  </a:lnTo>
                  <a:lnTo>
                    <a:pt x="24574" y="2063"/>
                  </a:lnTo>
                  <a:lnTo>
                    <a:pt x="26548" y="1361"/>
                  </a:lnTo>
                  <a:lnTo>
                    <a:pt x="29927" y="1141"/>
                  </a:lnTo>
                  <a:lnTo>
                    <a:pt x="35631" y="351"/>
                  </a:lnTo>
                  <a:lnTo>
                    <a:pt x="37387" y="439"/>
                  </a:lnTo>
                  <a:lnTo>
                    <a:pt x="38264" y="878"/>
                  </a:lnTo>
                  <a:lnTo>
                    <a:pt x="38308" y="1536"/>
                  </a:lnTo>
                  <a:lnTo>
                    <a:pt x="38396" y="4520"/>
                  </a:lnTo>
                  <a:lnTo>
                    <a:pt x="38396" y="4564"/>
                  </a:lnTo>
                  <a:lnTo>
                    <a:pt x="38703" y="6538"/>
                  </a:lnTo>
                  <a:lnTo>
                    <a:pt x="39361" y="9873"/>
                  </a:lnTo>
                  <a:lnTo>
                    <a:pt x="39449" y="10137"/>
                  </a:lnTo>
                  <a:lnTo>
                    <a:pt x="39449" y="10180"/>
                  </a:lnTo>
                  <a:lnTo>
                    <a:pt x="39493" y="10224"/>
                  </a:lnTo>
                  <a:lnTo>
                    <a:pt x="39581" y="10268"/>
                  </a:lnTo>
                  <a:lnTo>
                    <a:pt x="39625" y="10268"/>
                  </a:lnTo>
                  <a:lnTo>
                    <a:pt x="39712" y="10224"/>
                  </a:lnTo>
                  <a:lnTo>
                    <a:pt x="39756" y="10180"/>
                  </a:lnTo>
                  <a:lnTo>
                    <a:pt x="39756" y="10093"/>
                  </a:lnTo>
                  <a:lnTo>
                    <a:pt x="39756" y="10049"/>
                  </a:lnTo>
                  <a:lnTo>
                    <a:pt x="39054" y="6451"/>
                  </a:lnTo>
                  <a:lnTo>
                    <a:pt x="38747" y="4520"/>
                  </a:lnTo>
                  <a:lnTo>
                    <a:pt x="38659" y="1492"/>
                  </a:lnTo>
                  <a:lnTo>
                    <a:pt x="38571" y="746"/>
                  </a:lnTo>
                  <a:lnTo>
                    <a:pt x="38571" y="658"/>
                  </a:lnTo>
                  <a:lnTo>
                    <a:pt x="38484" y="571"/>
                  </a:lnTo>
                  <a:lnTo>
                    <a:pt x="37518" y="132"/>
                  </a:lnTo>
                  <a:lnTo>
                    <a:pt x="37474" y="88"/>
                  </a:lnTo>
                  <a:lnTo>
                    <a:pt x="35631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12" name="Google Shape;15112;p414"/>
            <p:cNvSpPr/>
            <p:nvPr/>
          </p:nvSpPr>
          <p:spPr>
            <a:xfrm>
              <a:off x="4156650" y="690350"/>
              <a:ext cx="140425" cy="190900"/>
            </a:xfrm>
            <a:custGeom>
              <a:avLst/>
              <a:gdLst/>
              <a:ahLst/>
              <a:cxnLst/>
              <a:rect l="l" t="t" r="r" b="b"/>
              <a:pathLst>
                <a:path w="5617" h="7636" extrusionOk="0">
                  <a:moveTo>
                    <a:pt x="5398" y="0"/>
                  </a:moveTo>
                  <a:lnTo>
                    <a:pt x="5354" y="44"/>
                  </a:lnTo>
                  <a:lnTo>
                    <a:pt x="5310" y="88"/>
                  </a:lnTo>
                  <a:lnTo>
                    <a:pt x="4959" y="615"/>
                  </a:lnTo>
                  <a:lnTo>
                    <a:pt x="3204" y="3642"/>
                  </a:lnTo>
                  <a:lnTo>
                    <a:pt x="44" y="7372"/>
                  </a:lnTo>
                  <a:lnTo>
                    <a:pt x="0" y="7416"/>
                  </a:lnTo>
                  <a:lnTo>
                    <a:pt x="0" y="7504"/>
                  </a:lnTo>
                  <a:lnTo>
                    <a:pt x="44" y="7548"/>
                  </a:lnTo>
                  <a:lnTo>
                    <a:pt x="44" y="7592"/>
                  </a:lnTo>
                  <a:lnTo>
                    <a:pt x="176" y="7636"/>
                  </a:lnTo>
                  <a:lnTo>
                    <a:pt x="264" y="7636"/>
                  </a:lnTo>
                  <a:lnTo>
                    <a:pt x="307" y="7592"/>
                  </a:lnTo>
                  <a:lnTo>
                    <a:pt x="3467" y="3862"/>
                  </a:lnTo>
                  <a:lnTo>
                    <a:pt x="3511" y="3818"/>
                  </a:lnTo>
                  <a:lnTo>
                    <a:pt x="5266" y="790"/>
                  </a:lnTo>
                  <a:lnTo>
                    <a:pt x="5617" y="264"/>
                  </a:lnTo>
                  <a:lnTo>
                    <a:pt x="5617" y="176"/>
                  </a:lnTo>
                  <a:lnTo>
                    <a:pt x="5617" y="132"/>
                  </a:lnTo>
                  <a:lnTo>
                    <a:pt x="5617" y="88"/>
                  </a:lnTo>
                  <a:lnTo>
                    <a:pt x="5529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13" name="Google Shape;15113;p414"/>
            <p:cNvSpPr/>
            <p:nvPr/>
          </p:nvSpPr>
          <p:spPr>
            <a:xfrm>
              <a:off x="3612525" y="2067100"/>
              <a:ext cx="822775" cy="311575"/>
            </a:xfrm>
            <a:custGeom>
              <a:avLst/>
              <a:gdLst/>
              <a:ahLst/>
              <a:cxnLst/>
              <a:rect l="l" t="t" r="r" b="b"/>
              <a:pathLst>
                <a:path w="32911" h="12463" extrusionOk="0">
                  <a:moveTo>
                    <a:pt x="32648" y="0"/>
                  </a:moveTo>
                  <a:lnTo>
                    <a:pt x="32121" y="395"/>
                  </a:lnTo>
                  <a:lnTo>
                    <a:pt x="32077" y="395"/>
                  </a:lnTo>
                  <a:lnTo>
                    <a:pt x="30541" y="2019"/>
                  </a:lnTo>
                  <a:lnTo>
                    <a:pt x="28260" y="3291"/>
                  </a:lnTo>
                  <a:lnTo>
                    <a:pt x="27163" y="3642"/>
                  </a:lnTo>
                  <a:lnTo>
                    <a:pt x="22862" y="2721"/>
                  </a:lnTo>
                  <a:lnTo>
                    <a:pt x="18386" y="1053"/>
                  </a:lnTo>
                  <a:lnTo>
                    <a:pt x="18343" y="1053"/>
                  </a:lnTo>
                  <a:lnTo>
                    <a:pt x="17640" y="966"/>
                  </a:lnTo>
                  <a:lnTo>
                    <a:pt x="17553" y="966"/>
                  </a:lnTo>
                  <a:lnTo>
                    <a:pt x="17509" y="1009"/>
                  </a:lnTo>
                  <a:lnTo>
                    <a:pt x="17158" y="1317"/>
                  </a:lnTo>
                  <a:lnTo>
                    <a:pt x="17114" y="1448"/>
                  </a:lnTo>
                  <a:lnTo>
                    <a:pt x="17026" y="2809"/>
                  </a:lnTo>
                  <a:lnTo>
                    <a:pt x="16368" y="5485"/>
                  </a:lnTo>
                  <a:lnTo>
                    <a:pt x="15929" y="8557"/>
                  </a:lnTo>
                  <a:lnTo>
                    <a:pt x="15578" y="11541"/>
                  </a:lnTo>
                  <a:lnTo>
                    <a:pt x="15446" y="11936"/>
                  </a:lnTo>
                  <a:lnTo>
                    <a:pt x="13428" y="11716"/>
                  </a:lnTo>
                  <a:lnTo>
                    <a:pt x="10269" y="11760"/>
                  </a:lnTo>
                  <a:lnTo>
                    <a:pt x="5837" y="12067"/>
                  </a:lnTo>
                  <a:lnTo>
                    <a:pt x="2238" y="12111"/>
                  </a:lnTo>
                  <a:lnTo>
                    <a:pt x="176" y="11936"/>
                  </a:lnTo>
                  <a:lnTo>
                    <a:pt x="132" y="11980"/>
                  </a:lnTo>
                  <a:lnTo>
                    <a:pt x="44" y="11980"/>
                  </a:lnTo>
                  <a:lnTo>
                    <a:pt x="1" y="12067"/>
                  </a:lnTo>
                  <a:lnTo>
                    <a:pt x="1" y="12111"/>
                  </a:lnTo>
                  <a:lnTo>
                    <a:pt x="1" y="12199"/>
                  </a:lnTo>
                  <a:lnTo>
                    <a:pt x="44" y="12243"/>
                  </a:lnTo>
                  <a:lnTo>
                    <a:pt x="88" y="12287"/>
                  </a:lnTo>
                  <a:lnTo>
                    <a:pt x="176" y="12287"/>
                  </a:lnTo>
                  <a:lnTo>
                    <a:pt x="2238" y="12462"/>
                  </a:lnTo>
                  <a:lnTo>
                    <a:pt x="5837" y="12418"/>
                  </a:lnTo>
                  <a:lnTo>
                    <a:pt x="10269" y="12111"/>
                  </a:lnTo>
                  <a:lnTo>
                    <a:pt x="13428" y="12067"/>
                  </a:lnTo>
                  <a:lnTo>
                    <a:pt x="15534" y="12287"/>
                  </a:lnTo>
                  <a:lnTo>
                    <a:pt x="15622" y="12287"/>
                  </a:lnTo>
                  <a:lnTo>
                    <a:pt x="15710" y="12199"/>
                  </a:lnTo>
                  <a:lnTo>
                    <a:pt x="15929" y="11672"/>
                  </a:lnTo>
                  <a:lnTo>
                    <a:pt x="15929" y="11629"/>
                  </a:lnTo>
                  <a:lnTo>
                    <a:pt x="16280" y="8601"/>
                  </a:lnTo>
                  <a:lnTo>
                    <a:pt x="16719" y="5573"/>
                  </a:lnTo>
                  <a:lnTo>
                    <a:pt x="17377" y="2896"/>
                  </a:lnTo>
                  <a:lnTo>
                    <a:pt x="17377" y="2852"/>
                  </a:lnTo>
                  <a:lnTo>
                    <a:pt x="17465" y="1536"/>
                  </a:lnTo>
                  <a:lnTo>
                    <a:pt x="17684" y="1317"/>
                  </a:lnTo>
                  <a:lnTo>
                    <a:pt x="18299" y="1404"/>
                  </a:lnTo>
                  <a:lnTo>
                    <a:pt x="22731" y="3072"/>
                  </a:lnTo>
                  <a:lnTo>
                    <a:pt x="22775" y="3072"/>
                  </a:lnTo>
                  <a:lnTo>
                    <a:pt x="27119" y="3993"/>
                  </a:lnTo>
                  <a:lnTo>
                    <a:pt x="27206" y="3949"/>
                  </a:lnTo>
                  <a:lnTo>
                    <a:pt x="28391" y="3642"/>
                  </a:lnTo>
                  <a:lnTo>
                    <a:pt x="28435" y="3598"/>
                  </a:lnTo>
                  <a:lnTo>
                    <a:pt x="30717" y="2326"/>
                  </a:lnTo>
                  <a:lnTo>
                    <a:pt x="30761" y="2282"/>
                  </a:lnTo>
                  <a:lnTo>
                    <a:pt x="32340" y="658"/>
                  </a:lnTo>
                  <a:lnTo>
                    <a:pt x="32867" y="307"/>
                  </a:lnTo>
                  <a:lnTo>
                    <a:pt x="32911" y="264"/>
                  </a:lnTo>
                  <a:lnTo>
                    <a:pt x="32911" y="176"/>
                  </a:lnTo>
                  <a:lnTo>
                    <a:pt x="32911" y="132"/>
                  </a:lnTo>
                  <a:lnTo>
                    <a:pt x="32911" y="44"/>
                  </a:lnTo>
                  <a:lnTo>
                    <a:pt x="3286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14" name="Google Shape;15114;p414"/>
            <p:cNvSpPr/>
            <p:nvPr/>
          </p:nvSpPr>
          <p:spPr>
            <a:xfrm>
              <a:off x="3644350" y="658525"/>
              <a:ext cx="620925" cy="835950"/>
            </a:xfrm>
            <a:custGeom>
              <a:avLst/>
              <a:gdLst/>
              <a:ahLst/>
              <a:cxnLst/>
              <a:rect l="l" t="t" r="r" b="b"/>
              <a:pathLst>
                <a:path w="24837" h="33438" extrusionOk="0">
                  <a:moveTo>
                    <a:pt x="24573" y="1"/>
                  </a:moveTo>
                  <a:lnTo>
                    <a:pt x="23344" y="703"/>
                  </a:lnTo>
                  <a:lnTo>
                    <a:pt x="20887" y="2283"/>
                  </a:lnTo>
                  <a:lnTo>
                    <a:pt x="16982" y="5223"/>
                  </a:lnTo>
                  <a:lnTo>
                    <a:pt x="16938" y="5267"/>
                  </a:lnTo>
                  <a:lnTo>
                    <a:pt x="15402" y="7768"/>
                  </a:lnTo>
                  <a:lnTo>
                    <a:pt x="13735" y="10269"/>
                  </a:lnTo>
                  <a:lnTo>
                    <a:pt x="11760" y="12770"/>
                  </a:lnTo>
                  <a:lnTo>
                    <a:pt x="9961" y="14964"/>
                  </a:lnTo>
                  <a:lnTo>
                    <a:pt x="7635" y="17860"/>
                  </a:lnTo>
                  <a:lnTo>
                    <a:pt x="5485" y="21063"/>
                  </a:lnTo>
                  <a:lnTo>
                    <a:pt x="5485" y="21107"/>
                  </a:lnTo>
                  <a:lnTo>
                    <a:pt x="4827" y="22555"/>
                  </a:lnTo>
                  <a:lnTo>
                    <a:pt x="4344" y="24354"/>
                  </a:lnTo>
                  <a:lnTo>
                    <a:pt x="3598" y="25803"/>
                  </a:lnTo>
                  <a:lnTo>
                    <a:pt x="2150" y="27514"/>
                  </a:lnTo>
                  <a:lnTo>
                    <a:pt x="2106" y="27558"/>
                  </a:lnTo>
                  <a:lnTo>
                    <a:pt x="1053" y="29840"/>
                  </a:lnTo>
                  <a:lnTo>
                    <a:pt x="0" y="33218"/>
                  </a:lnTo>
                  <a:lnTo>
                    <a:pt x="0" y="33306"/>
                  </a:lnTo>
                  <a:lnTo>
                    <a:pt x="0" y="33350"/>
                  </a:lnTo>
                  <a:lnTo>
                    <a:pt x="44" y="33394"/>
                  </a:lnTo>
                  <a:lnTo>
                    <a:pt x="88" y="33438"/>
                  </a:lnTo>
                  <a:lnTo>
                    <a:pt x="176" y="33438"/>
                  </a:lnTo>
                  <a:lnTo>
                    <a:pt x="263" y="33394"/>
                  </a:lnTo>
                  <a:lnTo>
                    <a:pt x="307" y="33306"/>
                  </a:lnTo>
                  <a:lnTo>
                    <a:pt x="1360" y="29971"/>
                  </a:lnTo>
                  <a:lnTo>
                    <a:pt x="2413" y="27733"/>
                  </a:lnTo>
                  <a:lnTo>
                    <a:pt x="3905" y="26022"/>
                  </a:lnTo>
                  <a:lnTo>
                    <a:pt x="3905" y="25978"/>
                  </a:lnTo>
                  <a:lnTo>
                    <a:pt x="4651" y="24486"/>
                  </a:lnTo>
                  <a:lnTo>
                    <a:pt x="4695" y="24486"/>
                  </a:lnTo>
                  <a:lnTo>
                    <a:pt x="5178" y="22687"/>
                  </a:lnTo>
                  <a:lnTo>
                    <a:pt x="5792" y="21239"/>
                  </a:lnTo>
                  <a:lnTo>
                    <a:pt x="7899" y="18036"/>
                  </a:lnTo>
                  <a:lnTo>
                    <a:pt x="10224" y="15183"/>
                  </a:lnTo>
                  <a:lnTo>
                    <a:pt x="12023" y="12989"/>
                  </a:lnTo>
                  <a:lnTo>
                    <a:pt x="14042" y="10488"/>
                  </a:lnTo>
                  <a:lnTo>
                    <a:pt x="15709" y="7943"/>
                  </a:lnTo>
                  <a:lnTo>
                    <a:pt x="17245" y="5486"/>
                  </a:lnTo>
                  <a:lnTo>
                    <a:pt x="21107" y="2546"/>
                  </a:lnTo>
                  <a:lnTo>
                    <a:pt x="23520" y="1010"/>
                  </a:lnTo>
                  <a:lnTo>
                    <a:pt x="24749" y="308"/>
                  </a:lnTo>
                  <a:lnTo>
                    <a:pt x="24793" y="264"/>
                  </a:lnTo>
                  <a:lnTo>
                    <a:pt x="24793" y="220"/>
                  </a:lnTo>
                  <a:lnTo>
                    <a:pt x="24836" y="133"/>
                  </a:lnTo>
                  <a:lnTo>
                    <a:pt x="24793" y="89"/>
                  </a:lnTo>
                  <a:lnTo>
                    <a:pt x="24749" y="45"/>
                  </a:lnTo>
                  <a:lnTo>
                    <a:pt x="2470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15" name="Google Shape;15115;p414"/>
            <p:cNvSpPr/>
            <p:nvPr/>
          </p:nvSpPr>
          <p:spPr>
            <a:xfrm>
              <a:off x="3615825" y="2072575"/>
              <a:ext cx="833750" cy="351075"/>
            </a:xfrm>
            <a:custGeom>
              <a:avLst/>
              <a:gdLst/>
              <a:ahLst/>
              <a:cxnLst/>
              <a:rect l="l" t="t" r="r" b="b"/>
              <a:pathLst>
                <a:path w="33350" h="14043" extrusionOk="0">
                  <a:moveTo>
                    <a:pt x="33086" y="1"/>
                  </a:moveTo>
                  <a:lnTo>
                    <a:pt x="33042" y="45"/>
                  </a:lnTo>
                  <a:lnTo>
                    <a:pt x="32252" y="1098"/>
                  </a:lnTo>
                  <a:lnTo>
                    <a:pt x="31243" y="1931"/>
                  </a:lnTo>
                  <a:lnTo>
                    <a:pt x="28084" y="3730"/>
                  </a:lnTo>
                  <a:lnTo>
                    <a:pt x="26855" y="4169"/>
                  </a:lnTo>
                  <a:lnTo>
                    <a:pt x="22028" y="3028"/>
                  </a:lnTo>
                  <a:lnTo>
                    <a:pt x="19088" y="1800"/>
                  </a:lnTo>
                  <a:lnTo>
                    <a:pt x="19044" y="1800"/>
                  </a:lnTo>
                  <a:lnTo>
                    <a:pt x="18123" y="1580"/>
                  </a:lnTo>
                  <a:lnTo>
                    <a:pt x="17991" y="1580"/>
                  </a:lnTo>
                  <a:lnTo>
                    <a:pt x="17947" y="1624"/>
                  </a:lnTo>
                  <a:lnTo>
                    <a:pt x="17903" y="1712"/>
                  </a:lnTo>
                  <a:lnTo>
                    <a:pt x="17333" y="4213"/>
                  </a:lnTo>
                  <a:lnTo>
                    <a:pt x="16982" y="7285"/>
                  </a:lnTo>
                  <a:lnTo>
                    <a:pt x="16236" y="12814"/>
                  </a:lnTo>
                  <a:lnTo>
                    <a:pt x="16192" y="13472"/>
                  </a:lnTo>
                  <a:lnTo>
                    <a:pt x="16017" y="13647"/>
                  </a:lnTo>
                  <a:lnTo>
                    <a:pt x="12155" y="12594"/>
                  </a:lnTo>
                  <a:lnTo>
                    <a:pt x="12111" y="12594"/>
                  </a:lnTo>
                  <a:lnTo>
                    <a:pt x="5749" y="12858"/>
                  </a:lnTo>
                  <a:lnTo>
                    <a:pt x="2633" y="12858"/>
                  </a:lnTo>
                  <a:lnTo>
                    <a:pt x="176" y="12638"/>
                  </a:lnTo>
                  <a:lnTo>
                    <a:pt x="132" y="12638"/>
                  </a:lnTo>
                  <a:lnTo>
                    <a:pt x="44" y="12682"/>
                  </a:lnTo>
                  <a:lnTo>
                    <a:pt x="0" y="12726"/>
                  </a:lnTo>
                  <a:lnTo>
                    <a:pt x="0" y="12814"/>
                  </a:lnTo>
                  <a:lnTo>
                    <a:pt x="0" y="12858"/>
                  </a:lnTo>
                  <a:lnTo>
                    <a:pt x="44" y="12945"/>
                  </a:lnTo>
                  <a:lnTo>
                    <a:pt x="88" y="12989"/>
                  </a:lnTo>
                  <a:lnTo>
                    <a:pt x="132" y="12989"/>
                  </a:lnTo>
                  <a:lnTo>
                    <a:pt x="2633" y="13209"/>
                  </a:lnTo>
                  <a:lnTo>
                    <a:pt x="5792" y="13209"/>
                  </a:lnTo>
                  <a:lnTo>
                    <a:pt x="12111" y="12945"/>
                  </a:lnTo>
                  <a:lnTo>
                    <a:pt x="16017" y="14042"/>
                  </a:lnTo>
                  <a:lnTo>
                    <a:pt x="16060" y="14042"/>
                  </a:lnTo>
                  <a:lnTo>
                    <a:pt x="16148" y="13998"/>
                  </a:lnTo>
                  <a:lnTo>
                    <a:pt x="16192" y="13955"/>
                  </a:lnTo>
                  <a:lnTo>
                    <a:pt x="16499" y="13647"/>
                  </a:lnTo>
                  <a:lnTo>
                    <a:pt x="16543" y="13560"/>
                  </a:lnTo>
                  <a:lnTo>
                    <a:pt x="16587" y="12858"/>
                  </a:lnTo>
                  <a:lnTo>
                    <a:pt x="17333" y="7329"/>
                  </a:lnTo>
                  <a:lnTo>
                    <a:pt x="17684" y="4301"/>
                  </a:lnTo>
                  <a:lnTo>
                    <a:pt x="18211" y="1975"/>
                  </a:lnTo>
                  <a:lnTo>
                    <a:pt x="18957" y="2151"/>
                  </a:lnTo>
                  <a:lnTo>
                    <a:pt x="21897" y="3379"/>
                  </a:lnTo>
                  <a:lnTo>
                    <a:pt x="21940" y="3379"/>
                  </a:lnTo>
                  <a:lnTo>
                    <a:pt x="26811" y="4520"/>
                  </a:lnTo>
                  <a:lnTo>
                    <a:pt x="26943" y="4476"/>
                  </a:lnTo>
                  <a:lnTo>
                    <a:pt x="28215" y="4038"/>
                  </a:lnTo>
                  <a:lnTo>
                    <a:pt x="28259" y="4038"/>
                  </a:lnTo>
                  <a:lnTo>
                    <a:pt x="31419" y="2195"/>
                  </a:lnTo>
                  <a:lnTo>
                    <a:pt x="31462" y="2195"/>
                  </a:lnTo>
                  <a:lnTo>
                    <a:pt x="32516" y="1361"/>
                  </a:lnTo>
                  <a:lnTo>
                    <a:pt x="32516" y="1317"/>
                  </a:lnTo>
                  <a:lnTo>
                    <a:pt x="33305" y="264"/>
                  </a:lnTo>
                  <a:lnTo>
                    <a:pt x="33349" y="220"/>
                  </a:lnTo>
                  <a:lnTo>
                    <a:pt x="33349" y="132"/>
                  </a:lnTo>
                  <a:lnTo>
                    <a:pt x="33305" y="88"/>
                  </a:lnTo>
                  <a:lnTo>
                    <a:pt x="33262" y="45"/>
                  </a:lnTo>
                  <a:lnTo>
                    <a:pt x="3321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16" name="Google Shape;15116;p414"/>
            <p:cNvSpPr/>
            <p:nvPr/>
          </p:nvSpPr>
          <p:spPr>
            <a:xfrm>
              <a:off x="3615825" y="642075"/>
              <a:ext cx="642875" cy="845825"/>
            </a:xfrm>
            <a:custGeom>
              <a:avLst/>
              <a:gdLst/>
              <a:ahLst/>
              <a:cxnLst/>
              <a:rect l="l" t="t" r="r" b="b"/>
              <a:pathLst>
                <a:path w="25715" h="33833" extrusionOk="0">
                  <a:moveTo>
                    <a:pt x="25495" y="1"/>
                  </a:moveTo>
                  <a:lnTo>
                    <a:pt x="24134" y="483"/>
                  </a:lnTo>
                  <a:lnTo>
                    <a:pt x="24091" y="483"/>
                  </a:lnTo>
                  <a:lnTo>
                    <a:pt x="22862" y="1229"/>
                  </a:lnTo>
                  <a:lnTo>
                    <a:pt x="20273" y="3028"/>
                  </a:lnTo>
                  <a:lnTo>
                    <a:pt x="16982" y="5530"/>
                  </a:lnTo>
                  <a:lnTo>
                    <a:pt x="16938" y="5573"/>
                  </a:lnTo>
                  <a:lnTo>
                    <a:pt x="16236" y="6451"/>
                  </a:lnTo>
                  <a:lnTo>
                    <a:pt x="16236" y="6495"/>
                  </a:lnTo>
                  <a:lnTo>
                    <a:pt x="15007" y="8645"/>
                  </a:lnTo>
                  <a:lnTo>
                    <a:pt x="13559" y="10839"/>
                  </a:lnTo>
                  <a:lnTo>
                    <a:pt x="9742" y="15490"/>
                  </a:lnTo>
                  <a:lnTo>
                    <a:pt x="8162" y="17509"/>
                  </a:lnTo>
                  <a:lnTo>
                    <a:pt x="5836" y="21019"/>
                  </a:lnTo>
                  <a:lnTo>
                    <a:pt x="5792" y="21063"/>
                  </a:lnTo>
                  <a:lnTo>
                    <a:pt x="4476" y="24267"/>
                  </a:lnTo>
                  <a:lnTo>
                    <a:pt x="2414" y="27645"/>
                  </a:lnTo>
                  <a:lnTo>
                    <a:pt x="1360" y="29927"/>
                  </a:lnTo>
                  <a:lnTo>
                    <a:pt x="0" y="33569"/>
                  </a:lnTo>
                  <a:lnTo>
                    <a:pt x="0" y="33657"/>
                  </a:lnTo>
                  <a:lnTo>
                    <a:pt x="0" y="33701"/>
                  </a:lnTo>
                  <a:lnTo>
                    <a:pt x="44" y="33789"/>
                  </a:lnTo>
                  <a:lnTo>
                    <a:pt x="88" y="33832"/>
                  </a:lnTo>
                  <a:lnTo>
                    <a:pt x="176" y="33832"/>
                  </a:lnTo>
                  <a:lnTo>
                    <a:pt x="263" y="33789"/>
                  </a:lnTo>
                  <a:lnTo>
                    <a:pt x="307" y="33701"/>
                  </a:lnTo>
                  <a:lnTo>
                    <a:pt x="1668" y="30103"/>
                  </a:lnTo>
                  <a:lnTo>
                    <a:pt x="2721" y="27821"/>
                  </a:lnTo>
                  <a:lnTo>
                    <a:pt x="4783" y="24442"/>
                  </a:lnTo>
                  <a:lnTo>
                    <a:pt x="4783" y="24398"/>
                  </a:lnTo>
                  <a:lnTo>
                    <a:pt x="6143" y="21195"/>
                  </a:lnTo>
                  <a:lnTo>
                    <a:pt x="8469" y="17728"/>
                  </a:lnTo>
                  <a:lnTo>
                    <a:pt x="10005" y="15710"/>
                  </a:lnTo>
                  <a:lnTo>
                    <a:pt x="13823" y="11015"/>
                  </a:lnTo>
                  <a:lnTo>
                    <a:pt x="15314" y="8821"/>
                  </a:lnTo>
                  <a:lnTo>
                    <a:pt x="16499" y="6671"/>
                  </a:lnTo>
                  <a:lnTo>
                    <a:pt x="17201" y="5793"/>
                  </a:lnTo>
                  <a:lnTo>
                    <a:pt x="20492" y="3292"/>
                  </a:lnTo>
                  <a:lnTo>
                    <a:pt x="23037" y="1537"/>
                  </a:lnTo>
                  <a:lnTo>
                    <a:pt x="24266" y="791"/>
                  </a:lnTo>
                  <a:lnTo>
                    <a:pt x="25626" y="352"/>
                  </a:lnTo>
                  <a:lnTo>
                    <a:pt x="25670" y="308"/>
                  </a:lnTo>
                  <a:lnTo>
                    <a:pt x="25714" y="264"/>
                  </a:lnTo>
                  <a:lnTo>
                    <a:pt x="25714" y="176"/>
                  </a:lnTo>
                  <a:lnTo>
                    <a:pt x="25714" y="132"/>
                  </a:lnTo>
                  <a:lnTo>
                    <a:pt x="25670" y="45"/>
                  </a:lnTo>
                  <a:lnTo>
                    <a:pt x="2562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17" name="Google Shape;15117;p414"/>
            <p:cNvSpPr/>
            <p:nvPr/>
          </p:nvSpPr>
          <p:spPr>
            <a:xfrm>
              <a:off x="3589500" y="2073675"/>
              <a:ext cx="884200" cy="377400"/>
            </a:xfrm>
            <a:custGeom>
              <a:avLst/>
              <a:gdLst/>
              <a:ahLst/>
              <a:cxnLst/>
              <a:rect l="l" t="t" r="r" b="b"/>
              <a:pathLst>
                <a:path w="35368" h="15096" extrusionOk="0">
                  <a:moveTo>
                    <a:pt x="35192" y="1"/>
                  </a:moveTo>
                  <a:lnTo>
                    <a:pt x="35104" y="44"/>
                  </a:lnTo>
                  <a:lnTo>
                    <a:pt x="35061" y="88"/>
                  </a:lnTo>
                  <a:lnTo>
                    <a:pt x="34315" y="1141"/>
                  </a:lnTo>
                  <a:lnTo>
                    <a:pt x="31901" y="2721"/>
                  </a:lnTo>
                  <a:lnTo>
                    <a:pt x="29137" y="4301"/>
                  </a:lnTo>
                  <a:lnTo>
                    <a:pt x="27733" y="4871"/>
                  </a:lnTo>
                  <a:lnTo>
                    <a:pt x="22379" y="3511"/>
                  </a:lnTo>
                  <a:lnTo>
                    <a:pt x="19966" y="2414"/>
                  </a:lnTo>
                  <a:lnTo>
                    <a:pt x="19834" y="2414"/>
                  </a:lnTo>
                  <a:lnTo>
                    <a:pt x="19790" y="2502"/>
                  </a:lnTo>
                  <a:lnTo>
                    <a:pt x="19746" y="2546"/>
                  </a:lnTo>
                  <a:lnTo>
                    <a:pt x="19264" y="5486"/>
                  </a:lnTo>
                  <a:lnTo>
                    <a:pt x="18737" y="8996"/>
                  </a:lnTo>
                  <a:lnTo>
                    <a:pt x="18342" y="12024"/>
                  </a:lnTo>
                  <a:lnTo>
                    <a:pt x="18079" y="13340"/>
                  </a:lnTo>
                  <a:lnTo>
                    <a:pt x="17508" y="14305"/>
                  </a:lnTo>
                  <a:lnTo>
                    <a:pt x="17026" y="14613"/>
                  </a:lnTo>
                  <a:lnTo>
                    <a:pt x="16367" y="14744"/>
                  </a:lnTo>
                  <a:lnTo>
                    <a:pt x="15578" y="14613"/>
                  </a:lnTo>
                  <a:lnTo>
                    <a:pt x="11979" y="13647"/>
                  </a:lnTo>
                  <a:lnTo>
                    <a:pt x="11936" y="13647"/>
                  </a:lnTo>
                  <a:lnTo>
                    <a:pt x="8996" y="13691"/>
                  </a:lnTo>
                  <a:lnTo>
                    <a:pt x="5529" y="13867"/>
                  </a:lnTo>
                  <a:lnTo>
                    <a:pt x="2808" y="13691"/>
                  </a:lnTo>
                  <a:lnTo>
                    <a:pt x="176" y="13296"/>
                  </a:lnTo>
                  <a:lnTo>
                    <a:pt x="132" y="13296"/>
                  </a:lnTo>
                  <a:lnTo>
                    <a:pt x="44" y="13340"/>
                  </a:lnTo>
                  <a:lnTo>
                    <a:pt x="0" y="13384"/>
                  </a:lnTo>
                  <a:lnTo>
                    <a:pt x="0" y="13472"/>
                  </a:lnTo>
                  <a:lnTo>
                    <a:pt x="0" y="13516"/>
                  </a:lnTo>
                  <a:lnTo>
                    <a:pt x="44" y="13603"/>
                  </a:lnTo>
                  <a:lnTo>
                    <a:pt x="88" y="13647"/>
                  </a:lnTo>
                  <a:lnTo>
                    <a:pt x="132" y="13647"/>
                  </a:lnTo>
                  <a:lnTo>
                    <a:pt x="2764" y="14042"/>
                  </a:lnTo>
                  <a:lnTo>
                    <a:pt x="5529" y="14174"/>
                  </a:lnTo>
                  <a:lnTo>
                    <a:pt x="8996" y="14042"/>
                  </a:lnTo>
                  <a:lnTo>
                    <a:pt x="11892" y="13998"/>
                  </a:lnTo>
                  <a:lnTo>
                    <a:pt x="15490" y="14964"/>
                  </a:lnTo>
                  <a:lnTo>
                    <a:pt x="16324" y="15095"/>
                  </a:lnTo>
                  <a:lnTo>
                    <a:pt x="16411" y="15095"/>
                  </a:lnTo>
                  <a:lnTo>
                    <a:pt x="17113" y="14964"/>
                  </a:lnTo>
                  <a:lnTo>
                    <a:pt x="17201" y="14920"/>
                  </a:lnTo>
                  <a:lnTo>
                    <a:pt x="17728" y="14569"/>
                  </a:lnTo>
                  <a:lnTo>
                    <a:pt x="17816" y="14525"/>
                  </a:lnTo>
                  <a:lnTo>
                    <a:pt x="18386" y="13472"/>
                  </a:lnTo>
                  <a:lnTo>
                    <a:pt x="18430" y="13428"/>
                  </a:lnTo>
                  <a:lnTo>
                    <a:pt x="18693" y="12068"/>
                  </a:lnTo>
                  <a:lnTo>
                    <a:pt x="19088" y="9040"/>
                  </a:lnTo>
                  <a:lnTo>
                    <a:pt x="19615" y="5529"/>
                  </a:lnTo>
                  <a:lnTo>
                    <a:pt x="20053" y="2853"/>
                  </a:lnTo>
                  <a:lnTo>
                    <a:pt x="22247" y="3862"/>
                  </a:lnTo>
                  <a:lnTo>
                    <a:pt x="22291" y="3862"/>
                  </a:lnTo>
                  <a:lnTo>
                    <a:pt x="27689" y="5222"/>
                  </a:lnTo>
                  <a:lnTo>
                    <a:pt x="27820" y="5222"/>
                  </a:lnTo>
                  <a:lnTo>
                    <a:pt x="29268" y="4608"/>
                  </a:lnTo>
                  <a:lnTo>
                    <a:pt x="32121" y="3028"/>
                  </a:lnTo>
                  <a:lnTo>
                    <a:pt x="34534" y="1405"/>
                  </a:lnTo>
                  <a:lnTo>
                    <a:pt x="34578" y="1361"/>
                  </a:lnTo>
                  <a:lnTo>
                    <a:pt x="35324" y="308"/>
                  </a:lnTo>
                  <a:lnTo>
                    <a:pt x="35368" y="220"/>
                  </a:lnTo>
                  <a:lnTo>
                    <a:pt x="35368" y="176"/>
                  </a:lnTo>
                  <a:lnTo>
                    <a:pt x="35368" y="88"/>
                  </a:lnTo>
                  <a:lnTo>
                    <a:pt x="35324" y="44"/>
                  </a:lnTo>
                  <a:lnTo>
                    <a:pt x="3523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18" name="Google Shape;15118;p414"/>
            <p:cNvSpPr/>
            <p:nvPr/>
          </p:nvSpPr>
          <p:spPr>
            <a:xfrm>
              <a:off x="3598275" y="630025"/>
              <a:ext cx="656025" cy="832650"/>
            </a:xfrm>
            <a:custGeom>
              <a:avLst/>
              <a:gdLst/>
              <a:ahLst/>
              <a:cxnLst/>
              <a:rect l="l" t="t" r="r" b="b"/>
              <a:pathLst>
                <a:path w="26241" h="33306" extrusionOk="0">
                  <a:moveTo>
                    <a:pt x="26021" y="0"/>
                  </a:moveTo>
                  <a:lnTo>
                    <a:pt x="25626" y="132"/>
                  </a:lnTo>
                  <a:lnTo>
                    <a:pt x="24090" y="263"/>
                  </a:lnTo>
                  <a:lnTo>
                    <a:pt x="24003" y="263"/>
                  </a:lnTo>
                  <a:lnTo>
                    <a:pt x="20141" y="2984"/>
                  </a:lnTo>
                  <a:lnTo>
                    <a:pt x="17377" y="5310"/>
                  </a:lnTo>
                  <a:lnTo>
                    <a:pt x="14832" y="7811"/>
                  </a:lnTo>
                  <a:lnTo>
                    <a:pt x="13691" y="9303"/>
                  </a:lnTo>
                  <a:lnTo>
                    <a:pt x="13647" y="9390"/>
                  </a:lnTo>
                  <a:lnTo>
                    <a:pt x="13384" y="10619"/>
                  </a:lnTo>
                  <a:lnTo>
                    <a:pt x="11672" y="12725"/>
                  </a:lnTo>
                  <a:lnTo>
                    <a:pt x="10839" y="13735"/>
                  </a:lnTo>
                  <a:lnTo>
                    <a:pt x="9961" y="14744"/>
                  </a:lnTo>
                  <a:lnTo>
                    <a:pt x="9127" y="15841"/>
                  </a:lnTo>
                  <a:lnTo>
                    <a:pt x="8293" y="17026"/>
                  </a:lnTo>
                  <a:lnTo>
                    <a:pt x="7460" y="18210"/>
                  </a:lnTo>
                  <a:lnTo>
                    <a:pt x="6626" y="19483"/>
                  </a:lnTo>
                  <a:lnTo>
                    <a:pt x="5836" y="20755"/>
                  </a:lnTo>
                  <a:lnTo>
                    <a:pt x="5090" y="22072"/>
                  </a:lnTo>
                  <a:lnTo>
                    <a:pt x="4344" y="23388"/>
                  </a:lnTo>
                  <a:lnTo>
                    <a:pt x="3598" y="24749"/>
                  </a:lnTo>
                  <a:lnTo>
                    <a:pt x="2896" y="26153"/>
                  </a:lnTo>
                  <a:lnTo>
                    <a:pt x="2238" y="27513"/>
                  </a:lnTo>
                  <a:lnTo>
                    <a:pt x="1624" y="28917"/>
                  </a:lnTo>
                  <a:lnTo>
                    <a:pt x="1053" y="30321"/>
                  </a:lnTo>
                  <a:lnTo>
                    <a:pt x="483" y="31682"/>
                  </a:lnTo>
                  <a:lnTo>
                    <a:pt x="0" y="33086"/>
                  </a:lnTo>
                  <a:lnTo>
                    <a:pt x="0" y="33130"/>
                  </a:lnTo>
                  <a:lnTo>
                    <a:pt x="0" y="33217"/>
                  </a:lnTo>
                  <a:lnTo>
                    <a:pt x="44" y="33261"/>
                  </a:lnTo>
                  <a:lnTo>
                    <a:pt x="132" y="33305"/>
                  </a:lnTo>
                  <a:lnTo>
                    <a:pt x="176" y="33305"/>
                  </a:lnTo>
                  <a:lnTo>
                    <a:pt x="263" y="33261"/>
                  </a:lnTo>
                  <a:lnTo>
                    <a:pt x="351" y="33217"/>
                  </a:lnTo>
                  <a:lnTo>
                    <a:pt x="834" y="31813"/>
                  </a:lnTo>
                  <a:lnTo>
                    <a:pt x="1360" y="30453"/>
                  </a:lnTo>
                  <a:lnTo>
                    <a:pt x="1931" y="29049"/>
                  </a:lnTo>
                  <a:lnTo>
                    <a:pt x="2589" y="27688"/>
                  </a:lnTo>
                  <a:lnTo>
                    <a:pt x="3247" y="26284"/>
                  </a:lnTo>
                  <a:lnTo>
                    <a:pt x="3905" y="24924"/>
                  </a:lnTo>
                  <a:lnTo>
                    <a:pt x="4651" y="23564"/>
                  </a:lnTo>
                  <a:lnTo>
                    <a:pt x="5397" y="22247"/>
                  </a:lnTo>
                  <a:lnTo>
                    <a:pt x="6143" y="20931"/>
                  </a:lnTo>
                  <a:lnTo>
                    <a:pt x="6933" y="19658"/>
                  </a:lnTo>
                  <a:lnTo>
                    <a:pt x="7767" y="18430"/>
                  </a:lnTo>
                  <a:lnTo>
                    <a:pt x="8557" y="17201"/>
                  </a:lnTo>
                  <a:lnTo>
                    <a:pt x="9390" y="16060"/>
                  </a:lnTo>
                  <a:lnTo>
                    <a:pt x="10268" y="14963"/>
                  </a:lnTo>
                  <a:lnTo>
                    <a:pt x="11102" y="13954"/>
                  </a:lnTo>
                  <a:lnTo>
                    <a:pt x="11936" y="12945"/>
                  </a:lnTo>
                  <a:lnTo>
                    <a:pt x="13691" y="10795"/>
                  </a:lnTo>
                  <a:lnTo>
                    <a:pt x="13735" y="10751"/>
                  </a:lnTo>
                  <a:lnTo>
                    <a:pt x="13998" y="9478"/>
                  </a:lnTo>
                  <a:lnTo>
                    <a:pt x="15095" y="8030"/>
                  </a:lnTo>
                  <a:lnTo>
                    <a:pt x="17596" y="5573"/>
                  </a:lnTo>
                  <a:lnTo>
                    <a:pt x="20361" y="3291"/>
                  </a:lnTo>
                  <a:lnTo>
                    <a:pt x="24134" y="614"/>
                  </a:lnTo>
                  <a:lnTo>
                    <a:pt x="25670" y="483"/>
                  </a:lnTo>
                  <a:lnTo>
                    <a:pt x="26109" y="351"/>
                  </a:lnTo>
                  <a:lnTo>
                    <a:pt x="26153" y="307"/>
                  </a:lnTo>
                  <a:lnTo>
                    <a:pt x="26197" y="263"/>
                  </a:lnTo>
                  <a:lnTo>
                    <a:pt x="26241" y="176"/>
                  </a:lnTo>
                  <a:lnTo>
                    <a:pt x="26241" y="132"/>
                  </a:lnTo>
                  <a:lnTo>
                    <a:pt x="26197" y="88"/>
                  </a:lnTo>
                  <a:lnTo>
                    <a:pt x="26153" y="44"/>
                  </a:lnTo>
                  <a:lnTo>
                    <a:pt x="2606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19" name="Google Shape;15119;p414"/>
            <p:cNvSpPr/>
            <p:nvPr/>
          </p:nvSpPr>
          <p:spPr>
            <a:xfrm>
              <a:off x="3611425" y="1686425"/>
              <a:ext cx="2121650" cy="846925"/>
            </a:xfrm>
            <a:custGeom>
              <a:avLst/>
              <a:gdLst/>
              <a:ahLst/>
              <a:cxnLst/>
              <a:rect l="l" t="t" r="r" b="b"/>
              <a:pathLst>
                <a:path w="84866" h="33877" extrusionOk="0">
                  <a:moveTo>
                    <a:pt x="80478" y="1"/>
                  </a:moveTo>
                  <a:lnTo>
                    <a:pt x="76923" y="483"/>
                  </a:lnTo>
                  <a:lnTo>
                    <a:pt x="73632" y="834"/>
                  </a:lnTo>
                  <a:lnTo>
                    <a:pt x="70824" y="1098"/>
                  </a:lnTo>
                  <a:lnTo>
                    <a:pt x="68849" y="1405"/>
                  </a:lnTo>
                  <a:lnTo>
                    <a:pt x="68805" y="1405"/>
                  </a:lnTo>
                  <a:lnTo>
                    <a:pt x="67533" y="1888"/>
                  </a:lnTo>
                  <a:lnTo>
                    <a:pt x="67489" y="1931"/>
                  </a:lnTo>
                  <a:lnTo>
                    <a:pt x="65558" y="3731"/>
                  </a:lnTo>
                  <a:lnTo>
                    <a:pt x="63145" y="5266"/>
                  </a:lnTo>
                  <a:lnTo>
                    <a:pt x="59239" y="6934"/>
                  </a:lnTo>
                  <a:lnTo>
                    <a:pt x="54939" y="8514"/>
                  </a:lnTo>
                  <a:lnTo>
                    <a:pt x="51824" y="9611"/>
                  </a:lnTo>
                  <a:lnTo>
                    <a:pt x="48752" y="10269"/>
                  </a:lnTo>
                  <a:lnTo>
                    <a:pt x="48708" y="10313"/>
                  </a:lnTo>
                  <a:lnTo>
                    <a:pt x="41292" y="13999"/>
                  </a:lnTo>
                  <a:lnTo>
                    <a:pt x="41248" y="14042"/>
                  </a:lnTo>
                  <a:lnTo>
                    <a:pt x="37475" y="16456"/>
                  </a:lnTo>
                  <a:lnTo>
                    <a:pt x="35105" y="17816"/>
                  </a:lnTo>
                  <a:lnTo>
                    <a:pt x="32999" y="18387"/>
                  </a:lnTo>
                  <a:lnTo>
                    <a:pt x="32955" y="18387"/>
                  </a:lnTo>
                  <a:lnTo>
                    <a:pt x="29181" y="20537"/>
                  </a:lnTo>
                  <a:lnTo>
                    <a:pt x="26987" y="21722"/>
                  </a:lnTo>
                  <a:lnTo>
                    <a:pt x="26153" y="21853"/>
                  </a:lnTo>
                  <a:lnTo>
                    <a:pt x="23170" y="21063"/>
                  </a:lnTo>
                  <a:lnTo>
                    <a:pt x="21634" y="20756"/>
                  </a:lnTo>
                  <a:lnTo>
                    <a:pt x="21546" y="20800"/>
                  </a:lnTo>
                  <a:lnTo>
                    <a:pt x="20888" y="21107"/>
                  </a:lnTo>
                  <a:lnTo>
                    <a:pt x="20800" y="21151"/>
                  </a:lnTo>
                  <a:lnTo>
                    <a:pt x="20273" y="21941"/>
                  </a:lnTo>
                  <a:lnTo>
                    <a:pt x="20273" y="21985"/>
                  </a:lnTo>
                  <a:lnTo>
                    <a:pt x="19747" y="24047"/>
                  </a:lnTo>
                  <a:lnTo>
                    <a:pt x="19747" y="24091"/>
                  </a:lnTo>
                  <a:lnTo>
                    <a:pt x="19308" y="27382"/>
                  </a:lnTo>
                  <a:lnTo>
                    <a:pt x="18430" y="30234"/>
                  </a:lnTo>
                  <a:lnTo>
                    <a:pt x="18036" y="32955"/>
                  </a:lnTo>
                  <a:lnTo>
                    <a:pt x="17816" y="33438"/>
                  </a:lnTo>
                  <a:lnTo>
                    <a:pt x="17553" y="33525"/>
                  </a:lnTo>
                  <a:lnTo>
                    <a:pt x="14788" y="32955"/>
                  </a:lnTo>
                  <a:lnTo>
                    <a:pt x="11848" y="32121"/>
                  </a:lnTo>
                  <a:lnTo>
                    <a:pt x="9172" y="31419"/>
                  </a:lnTo>
                  <a:lnTo>
                    <a:pt x="9128" y="31419"/>
                  </a:lnTo>
                  <a:lnTo>
                    <a:pt x="6144" y="31331"/>
                  </a:lnTo>
                  <a:lnTo>
                    <a:pt x="2897" y="31068"/>
                  </a:lnTo>
                  <a:lnTo>
                    <a:pt x="220" y="30629"/>
                  </a:lnTo>
                  <a:lnTo>
                    <a:pt x="132" y="30629"/>
                  </a:lnTo>
                  <a:lnTo>
                    <a:pt x="88" y="30673"/>
                  </a:lnTo>
                  <a:lnTo>
                    <a:pt x="45" y="30717"/>
                  </a:lnTo>
                  <a:lnTo>
                    <a:pt x="1" y="30761"/>
                  </a:lnTo>
                  <a:lnTo>
                    <a:pt x="1" y="30849"/>
                  </a:lnTo>
                  <a:lnTo>
                    <a:pt x="45" y="30893"/>
                  </a:lnTo>
                  <a:lnTo>
                    <a:pt x="88" y="30980"/>
                  </a:lnTo>
                  <a:lnTo>
                    <a:pt x="132" y="30980"/>
                  </a:lnTo>
                  <a:lnTo>
                    <a:pt x="2853" y="31419"/>
                  </a:lnTo>
                  <a:lnTo>
                    <a:pt x="6144" y="31682"/>
                  </a:lnTo>
                  <a:lnTo>
                    <a:pt x="9128" y="31770"/>
                  </a:lnTo>
                  <a:lnTo>
                    <a:pt x="11761" y="32472"/>
                  </a:lnTo>
                  <a:lnTo>
                    <a:pt x="14701" y="33306"/>
                  </a:lnTo>
                  <a:lnTo>
                    <a:pt x="17553" y="33876"/>
                  </a:lnTo>
                  <a:lnTo>
                    <a:pt x="17641" y="33876"/>
                  </a:lnTo>
                  <a:lnTo>
                    <a:pt x="18036" y="33701"/>
                  </a:lnTo>
                  <a:lnTo>
                    <a:pt x="18123" y="33613"/>
                  </a:lnTo>
                  <a:lnTo>
                    <a:pt x="18387" y="33043"/>
                  </a:lnTo>
                  <a:lnTo>
                    <a:pt x="18387" y="32999"/>
                  </a:lnTo>
                  <a:lnTo>
                    <a:pt x="18781" y="30322"/>
                  </a:lnTo>
                  <a:lnTo>
                    <a:pt x="19659" y="27470"/>
                  </a:lnTo>
                  <a:lnTo>
                    <a:pt x="20098" y="24135"/>
                  </a:lnTo>
                  <a:lnTo>
                    <a:pt x="20624" y="22116"/>
                  </a:lnTo>
                  <a:lnTo>
                    <a:pt x="21063" y="21414"/>
                  </a:lnTo>
                  <a:lnTo>
                    <a:pt x="21634" y="21107"/>
                  </a:lnTo>
                  <a:lnTo>
                    <a:pt x="23082" y="21414"/>
                  </a:lnTo>
                  <a:lnTo>
                    <a:pt x="26110" y="22204"/>
                  </a:lnTo>
                  <a:lnTo>
                    <a:pt x="26197" y="22204"/>
                  </a:lnTo>
                  <a:lnTo>
                    <a:pt x="27031" y="22073"/>
                  </a:lnTo>
                  <a:lnTo>
                    <a:pt x="27119" y="22029"/>
                  </a:lnTo>
                  <a:lnTo>
                    <a:pt x="29357" y="20844"/>
                  </a:lnTo>
                  <a:lnTo>
                    <a:pt x="33130" y="18738"/>
                  </a:lnTo>
                  <a:lnTo>
                    <a:pt x="35193" y="18123"/>
                  </a:lnTo>
                  <a:lnTo>
                    <a:pt x="35237" y="18123"/>
                  </a:lnTo>
                  <a:lnTo>
                    <a:pt x="37650" y="16763"/>
                  </a:lnTo>
                  <a:lnTo>
                    <a:pt x="41424" y="14306"/>
                  </a:lnTo>
                  <a:lnTo>
                    <a:pt x="48840" y="10620"/>
                  </a:lnTo>
                  <a:lnTo>
                    <a:pt x="51911" y="9918"/>
                  </a:lnTo>
                  <a:lnTo>
                    <a:pt x="55071" y="8821"/>
                  </a:lnTo>
                  <a:lnTo>
                    <a:pt x="59371" y="7241"/>
                  </a:lnTo>
                  <a:lnTo>
                    <a:pt x="63276" y="5574"/>
                  </a:lnTo>
                  <a:lnTo>
                    <a:pt x="63320" y="5574"/>
                  </a:lnTo>
                  <a:lnTo>
                    <a:pt x="65778" y="4038"/>
                  </a:lnTo>
                  <a:lnTo>
                    <a:pt x="65778" y="3994"/>
                  </a:lnTo>
                  <a:lnTo>
                    <a:pt x="67708" y="2195"/>
                  </a:lnTo>
                  <a:lnTo>
                    <a:pt x="68893" y="1756"/>
                  </a:lnTo>
                  <a:lnTo>
                    <a:pt x="70868" y="1405"/>
                  </a:lnTo>
                  <a:lnTo>
                    <a:pt x="73676" y="1186"/>
                  </a:lnTo>
                  <a:lnTo>
                    <a:pt x="76967" y="834"/>
                  </a:lnTo>
                  <a:lnTo>
                    <a:pt x="80478" y="352"/>
                  </a:lnTo>
                  <a:lnTo>
                    <a:pt x="81882" y="571"/>
                  </a:lnTo>
                  <a:lnTo>
                    <a:pt x="82233" y="834"/>
                  </a:lnTo>
                  <a:lnTo>
                    <a:pt x="82672" y="2458"/>
                  </a:lnTo>
                  <a:lnTo>
                    <a:pt x="83461" y="6144"/>
                  </a:lnTo>
                  <a:lnTo>
                    <a:pt x="84558" y="11059"/>
                  </a:lnTo>
                  <a:lnTo>
                    <a:pt x="84558" y="11146"/>
                  </a:lnTo>
                  <a:lnTo>
                    <a:pt x="84602" y="11190"/>
                  </a:lnTo>
                  <a:lnTo>
                    <a:pt x="84822" y="11190"/>
                  </a:lnTo>
                  <a:lnTo>
                    <a:pt x="84866" y="11146"/>
                  </a:lnTo>
                  <a:lnTo>
                    <a:pt x="84866" y="11059"/>
                  </a:lnTo>
                  <a:lnTo>
                    <a:pt x="84866" y="11015"/>
                  </a:lnTo>
                  <a:lnTo>
                    <a:pt x="83812" y="6056"/>
                  </a:lnTo>
                  <a:lnTo>
                    <a:pt x="82979" y="2370"/>
                  </a:lnTo>
                  <a:lnTo>
                    <a:pt x="82540" y="703"/>
                  </a:lnTo>
                  <a:lnTo>
                    <a:pt x="82496" y="615"/>
                  </a:lnTo>
                  <a:lnTo>
                    <a:pt x="82101" y="264"/>
                  </a:lnTo>
                  <a:lnTo>
                    <a:pt x="82013" y="220"/>
                  </a:lnTo>
                  <a:lnTo>
                    <a:pt x="8052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20" name="Google Shape;15120;p414"/>
            <p:cNvSpPr/>
            <p:nvPr/>
          </p:nvSpPr>
          <p:spPr>
            <a:xfrm>
              <a:off x="3555475" y="722150"/>
              <a:ext cx="443225" cy="703225"/>
            </a:xfrm>
            <a:custGeom>
              <a:avLst/>
              <a:gdLst/>
              <a:ahLst/>
              <a:cxnLst/>
              <a:rect l="l" t="t" r="r" b="b"/>
              <a:pathLst>
                <a:path w="17729" h="28129" extrusionOk="0">
                  <a:moveTo>
                    <a:pt x="17509" y="1"/>
                  </a:moveTo>
                  <a:lnTo>
                    <a:pt x="17465" y="45"/>
                  </a:lnTo>
                  <a:lnTo>
                    <a:pt x="14174" y="3248"/>
                  </a:lnTo>
                  <a:lnTo>
                    <a:pt x="14130" y="3248"/>
                  </a:lnTo>
                  <a:lnTo>
                    <a:pt x="9742" y="10225"/>
                  </a:lnTo>
                  <a:lnTo>
                    <a:pt x="7680" y="13121"/>
                  </a:lnTo>
                  <a:lnTo>
                    <a:pt x="7636" y="13121"/>
                  </a:lnTo>
                  <a:lnTo>
                    <a:pt x="6363" y="15710"/>
                  </a:lnTo>
                  <a:lnTo>
                    <a:pt x="4608" y="18913"/>
                  </a:lnTo>
                  <a:lnTo>
                    <a:pt x="3028" y="22073"/>
                  </a:lnTo>
                  <a:lnTo>
                    <a:pt x="1361" y="24969"/>
                  </a:lnTo>
                  <a:lnTo>
                    <a:pt x="1" y="27909"/>
                  </a:lnTo>
                  <a:lnTo>
                    <a:pt x="1" y="27953"/>
                  </a:lnTo>
                  <a:lnTo>
                    <a:pt x="1" y="28040"/>
                  </a:lnTo>
                  <a:lnTo>
                    <a:pt x="45" y="28084"/>
                  </a:lnTo>
                  <a:lnTo>
                    <a:pt x="88" y="28128"/>
                  </a:lnTo>
                  <a:lnTo>
                    <a:pt x="264" y="28128"/>
                  </a:lnTo>
                  <a:lnTo>
                    <a:pt x="352" y="28040"/>
                  </a:lnTo>
                  <a:lnTo>
                    <a:pt x="1668" y="25144"/>
                  </a:lnTo>
                  <a:lnTo>
                    <a:pt x="3336" y="22204"/>
                  </a:lnTo>
                  <a:lnTo>
                    <a:pt x="4915" y="19089"/>
                  </a:lnTo>
                  <a:lnTo>
                    <a:pt x="6671" y="15886"/>
                  </a:lnTo>
                  <a:lnTo>
                    <a:pt x="7943" y="13297"/>
                  </a:lnTo>
                  <a:lnTo>
                    <a:pt x="10005" y="10401"/>
                  </a:lnTo>
                  <a:lnTo>
                    <a:pt x="14437" y="3468"/>
                  </a:lnTo>
                  <a:lnTo>
                    <a:pt x="17685" y="308"/>
                  </a:lnTo>
                  <a:lnTo>
                    <a:pt x="17728" y="264"/>
                  </a:lnTo>
                  <a:lnTo>
                    <a:pt x="17728" y="176"/>
                  </a:lnTo>
                  <a:lnTo>
                    <a:pt x="17728" y="133"/>
                  </a:lnTo>
                  <a:lnTo>
                    <a:pt x="17685" y="45"/>
                  </a:lnTo>
                  <a:lnTo>
                    <a:pt x="1764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21" name="Google Shape;15121;p414"/>
            <p:cNvSpPr/>
            <p:nvPr/>
          </p:nvSpPr>
          <p:spPr>
            <a:xfrm>
              <a:off x="3597175" y="1741275"/>
              <a:ext cx="2098600" cy="818400"/>
            </a:xfrm>
            <a:custGeom>
              <a:avLst/>
              <a:gdLst/>
              <a:ahLst/>
              <a:cxnLst/>
              <a:rect l="l" t="t" r="r" b="b"/>
              <a:pathLst>
                <a:path w="83944" h="32736" extrusionOk="0">
                  <a:moveTo>
                    <a:pt x="77976" y="1"/>
                  </a:moveTo>
                  <a:lnTo>
                    <a:pt x="74773" y="264"/>
                  </a:lnTo>
                  <a:lnTo>
                    <a:pt x="72052" y="571"/>
                  </a:lnTo>
                  <a:lnTo>
                    <a:pt x="70121" y="1054"/>
                  </a:lnTo>
                  <a:lnTo>
                    <a:pt x="70077" y="1054"/>
                  </a:lnTo>
                  <a:lnTo>
                    <a:pt x="69068" y="1537"/>
                  </a:lnTo>
                  <a:lnTo>
                    <a:pt x="69024" y="1537"/>
                  </a:lnTo>
                  <a:lnTo>
                    <a:pt x="66742" y="3599"/>
                  </a:lnTo>
                  <a:lnTo>
                    <a:pt x="63934" y="5003"/>
                  </a:lnTo>
                  <a:lnTo>
                    <a:pt x="59371" y="6671"/>
                  </a:lnTo>
                  <a:lnTo>
                    <a:pt x="54719" y="8338"/>
                  </a:lnTo>
                  <a:lnTo>
                    <a:pt x="52306" y="9172"/>
                  </a:lnTo>
                  <a:lnTo>
                    <a:pt x="49410" y="9654"/>
                  </a:lnTo>
                  <a:lnTo>
                    <a:pt x="49322" y="9654"/>
                  </a:lnTo>
                  <a:lnTo>
                    <a:pt x="43486" y="12682"/>
                  </a:lnTo>
                  <a:lnTo>
                    <a:pt x="40283" y="14569"/>
                  </a:lnTo>
                  <a:lnTo>
                    <a:pt x="37430" y="16236"/>
                  </a:lnTo>
                  <a:lnTo>
                    <a:pt x="36202" y="16675"/>
                  </a:lnTo>
                  <a:lnTo>
                    <a:pt x="33174" y="17334"/>
                  </a:lnTo>
                  <a:lnTo>
                    <a:pt x="33130" y="17377"/>
                  </a:lnTo>
                  <a:lnTo>
                    <a:pt x="30453" y="18562"/>
                  </a:lnTo>
                  <a:lnTo>
                    <a:pt x="27996" y="19922"/>
                  </a:lnTo>
                  <a:lnTo>
                    <a:pt x="26899" y="20449"/>
                  </a:lnTo>
                  <a:lnTo>
                    <a:pt x="23696" y="19615"/>
                  </a:lnTo>
                  <a:lnTo>
                    <a:pt x="22599" y="19440"/>
                  </a:lnTo>
                  <a:lnTo>
                    <a:pt x="22467" y="19440"/>
                  </a:lnTo>
                  <a:lnTo>
                    <a:pt x="22028" y="19659"/>
                  </a:lnTo>
                  <a:lnTo>
                    <a:pt x="21940" y="19703"/>
                  </a:lnTo>
                  <a:lnTo>
                    <a:pt x="21633" y="20186"/>
                  </a:lnTo>
                  <a:lnTo>
                    <a:pt x="21589" y="20273"/>
                  </a:lnTo>
                  <a:lnTo>
                    <a:pt x="20712" y="25539"/>
                  </a:lnTo>
                  <a:lnTo>
                    <a:pt x="20010" y="28040"/>
                  </a:lnTo>
                  <a:lnTo>
                    <a:pt x="20010" y="28084"/>
                  </a:lnTo>
                  <a:lnTo>
                    <a:pt x="19571" y="31419"/>
                  </a:lnTo>
                  <a:lnTo>
                    <a:pt x="19176" y="32077"/>
                  </a:lnTo>
                  <a:lnTo>
                    <a:pt x="18123" y="32384"/>
                  </a:lnTo>
                  <a:lnTo>
                    <a:pt x="16236" y="32253"/>
                  </a:lnTo>
                  <a:lnTo>
                    <a:pt x="11848" y="31200"/>
                  </a:lnTo>
                  <a:lnTo>
                    <a:pt x="9303" y="30498"/>
                  </a:lnTo>
                  <a:lnTo>
                    <a:pt x="9303" y="30454"/>
                  </a:lnTo>
                  <a:lnTo>
                    <a:pt x="6319" y="30147"/>
                  </a:lnTo>
                  <a:lnTo>
                    <a:pt x="2282" y="29576"/>
                  </a:lnTo>
                  <a:lnTo>
                    <a:pt x="220" y="29225"/>
                  </a:lnTo>
                  <a:lnTo>
                    <a:pt x="132" y="29225"/>
                  </a:lnTo>
                  <a:lnTo>
                    <a:pt x="88" y="29269"/>
                  </a:lnTo>
                  <a:lnTo>
                    <a:pt x="44" y="29313"/>
                  </a:lnTo>
                  <a:lnTo>
                    <a:pt x="0" y="29357"/>
                  </a:lnTo>
                  <a:lnTo>
                    <a:pt x="0" y="29444"/>
                  </a:lnTo>
                  <a:lnTo>
                    <a:pt x="44" y="29488"/>
                  </a:lnTo>
                  <a:lnTo>
                    <a:pt x="88" y="29532"/>
                  </a:lnTo>
                  <a:lnTo>
                    <a:pt x="132" y="29576"/>
                  </a:lnTo>
                  <a:lnTo>
                    <a:pt x="2238" y="29883"/>
                  </a:lnTo>
                  <a:lnTo>
                    <a:pt x="6275" y="30498"/>
                  </a:lnTo>
                  <a:lnTo>
                    <a:pt x="9259" y="30805"/>
                  </a:lnTo>
                  <a:lnTo>
                    <a:pt x="11760" y="31507"/>
                  </a:lnTo>
                  <a:lnTo>
                    <a:pt x="16148" y="32604"/>
                  </a:lnTo>
                  <a:lnTo>
                    <a:pt x="16192" y="32604"/>
                  </a:lnTo>
                  <a:lnTo>
                    <a:pt x="18167" y="32735"/>
                  </a:lnTo>
                  <a:lnTo>
                    <a:pt x="18211" y="32735"/>
                  </a:lnTo>
                  <a:lnTo>
                    <a:pt x="19308" y="32384"/>
                  </a:lnTo>
                  <a:lnTo>
                    <a:pt x="19395" y="32341"/>
                  </a:lnTo>
                  <a:lnTo>
                    <a:pt x="19878" y="31595"/>
                  </a:lnTo>
                  <a:lnTo>
                    <a:pt x="19922" y="31507"/>
                  </a:lnTo>
                  <a:lnTo>
                    <a:pt x="20317" y="28128"/>
                  </a:lnTo>
                  <a:lnTo>
                    <a:pt x="21063" y="25627"/>
                  </a:lnTo>
                  <a:lnTo>
                    <a:pt x="21940" y="20361"/>
                  </a:lnTo>
                  <a:lnTo>
                    <a:pt x="22204" y="19922"/>
                  </a:lnTo>
                  <a:lnTo>
                    <a:pt x="22555" y="19791"/>
                  </a:lnTo>
                  <a:lnTo>
                    <a:pt x="23608" y="19966"/>
                  </a:lnTo>
                  <a:lnTo>
                    <a:pt x="26899" y="20800"/>
                  </a:lnTo>
                  <a:lnTo>
                    <a:pt x="26987" y="20756"/>
                  </a:lnTo>
                  <a:lnTo>
                    <a:pt x="28171" y="20230"/>
                  </a:lnTo>
                  <a:lnTo>
                    <a:pt x="30629" y="18869"/>
                  </a:lnTo>
                  <a:lnTo>
                    <a:pt x="33262" y="17685"/>
                  </a:lnTo>
                  <a:lnTo>
                    <a:pt x="36289" y="17026"/>
                  </a:lnTo>
                  <a:lnTo>
                    <a:pt x="37562" y="16544"/>
                  </a:lnTo>
                  <a:lnTo>
                    <a:pt x="37606" y="16544"/>
                  </a:lnTo>
                  <a:lnTo>
                    <a:pt x="40458" y="14876"/>
                  </a:lnTo>
                  <a:lnTo>
                    <a:pt x="43661" y="12989"/>
                  </a:lnTo>
                  <a:lnTo>
                    <a:pt x="49454" y="10005"/>
                  </a:lnTo>
                  <a:lnTo>
                    <a:pt x="52350" y="9523"/>
                  </a:lnTo>
                  <a:lnTo>
                    <a:pt x="52394" y="9523"/>
                  </a:lnTo>
                  <a:lnTo>
                    <a:pt x="54851" y="8689"/>
                  </a:lnTo>
                  <a:lnTo>
                    <a:pt x="59502" y="7022"/>
                  </a:lnTo>
                  <a:lnTo>
                    <a:pt x="64066" y="5310"/>
                  </a:lnTo>
                  <a:lnTo>
                    <a:pt x="66918" y="3906"/>
                  </a:lnTo>
                  <a:lnTo>
                    <a:pt x="66962" y="3906"/>
                  </a:lnTo>
                  <a:lnTo>
                    <a:pt x="69200" y="1844"/>
                  </a:lnTo>
                  <a:lnTo>
                    <a:pt x="70209" y="1405"/>
                  </a:lnTo>
                  <a:lnTo>
                    <a:pt x="72140" y="922"/>
                  </a:lnTo>
                  <a:lnTo>
                    <a:pt x="74773" y="571"/>
                  </a:lnTo>
                  <a:lnTo>
                    <a:pt x="78020" y="352"/>
                  </a:lnTo>
                  <a:lnTo>
                    <a:pt x="79556" y="571"/>
                  </a:lnTo>
                  <a:lnTo>
                    <a:pt x="80828" y="1537"/>
                  </a:lnTo>
                  <a:lnTo>
                    <a:pt x="81837" y="3423"/>
                  </a:lnTo>
                  <a:lnTo>
                    <a:pt x="82583" y="5925"/>
                  </a:lnTo>
                  <a:lnTo>
                    <a:pt x="83505" y="10795"/>
                  </a:lnTo>
                  <a:lnTo>
                    <a:pt x="83593" y="11410"/>
                  </a:lnTo>
                  <a:lnTo>
                    <a:pt x="83636" y="11454"/>
                  </a:lnTo>
                  <a:lnTo>
                    <a:pt x="83680" y="11497"/>
                  </a:lnTo>
                  <a:lnTo>
                    <a:pt x="83768" y="11541"/>
                  </a:lnTo>
                  <a:lnTo>
                    <a:pt x="83812" y="11541"/>
                  </a:lnTo>
                  <a:lnTo>
                    <a:pt x="83900" y="11497"/>
                  </a:lnTo>
                  <a:lnTo>
                    <a:pt x="83944" y="11454"/>
                  </a:lnTo>
                  <a:lnTo>
                    <a:pt x="83944" y="11410"/>
                  </a:lnTo>
                  <a:lnTo>
                    <a:pt x="83944" y="11322"/>
                  </a:lnTo>
                  <a:lnTo>
                    <a:pt x="83856" y="10708"/>
                  </a:lnTo>
                  <a:lnTo>
                    <a:pt x="82891" y="5837"/>
                  </a:lnTo>
                  <a:lnTo>
                    <a:pt x="82145" y="3292"/>
                  </a:lnTo>
                  <a:lnTo>
                    <a:pt x="82145" y="3248"/>
                  </a:lnTo>
                  <a:lnTo>
                    <a:pt x="81135" y="1317"/>
                  </a:lnTo>
                  <a:lnTo>
                    <a:pt x="81091" y="1273"/>
                  </a:lnTo>
                  <a:lnTo>
                    <a:pt x="79731" y="264"/>
                  </a:lnTo>
                  <a:lnTo>
                    <a:pt x="79643" y="220"/>
                  </a:lnTo>
                  <a:lnTo>
                    <a:pt x="7802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22" name="Google Shape;15122;p414"/>
            <p:cNvSpPr/>
            <p:nvPr/>
          </p:nvSpPr>
          <p:spPr>
            <a:xfrm>
              <a:off x="3524775" y="759450"/>
              <a:ext cx="388350" cy="654950"/>
            </a:xfrm>
            <a:custGeom>
              <a:avLst/>
              <a:gdLst/>
              <a:ahLst/>
              <a:cxnLst/>
              <a:rect l="l" t="t" r="r" b="b"/>
              <a:pathLst>
                <a:path w="15534" h="26198" extrusionOk="0">
                  <a:moveTo>
                    <a:pt x="15358" y="1"/>
                  </a:moveTo>
                  <a:lnTo>
                    <a:pt x="15270" y="45"/>
                  </a:lnTo>
                  <a:lnTo>
                    <a:pt x="15227" y="89"/>
                  </a:lnTo>
                  <a:lnTo>
                    <a:pt x="11672" y="5442"/>
                  </a:lnTo>
                  <a:lnTo>
                    <a:pt x="10005" y="8250"/>
                  </a:lnTo>
                  <a:lnTo>
                    <a:pt x="7899" y="11278"/>
                  </a:lnTo>
                  <a:lnTo>
                    <a:pt x="7855" y="11278"/>
                  </a:lnTo>
                  <a:lnTo>
                    <a:pt x="6407" y="14613"/>
                  </a:lnTo>
                  <a:lnTo>
                    <a:pt x="4871" y="17685"/>
                  </a:lnTo>
                  <a:lnTo>
                    <a:pt x="2501" y="22204"/>
                  </a:lnTo>
                  <a:lnTo>
                    <a:pt x="0" y="25934"/>
                  </a:lnTo>
                  <a:lnTo>
                    <a:pt x="0" y="26022"/>
                  </a:lnTo>
                  <a:lnTo>
                    <a:pt x="0" y="26066"/>
                  </a:lnTo>
                  <a:lnTo>
                    <a:pt x="0" y="26154"/>
                  </a:lnTo>
                  <a:lnTo>
                    <a:pt x="88" y="26197"/>
                  </a:lnTo>
                  <a:lnTo>
                    <a:pt x="263" y="26197"/>
                  </a:lnTo>
                  <a:lnTo>
                    <a:pt x="307" y="26154"/>
                  </a:lnTo>
                  <a:lnTo>
                    <a:pt x="2808" y="22380"/>
                  </a:lnTo>
                  <a:lnTo>
                    <a:pt x="5178" y="17816"/>
                  </a:lnTo>
                  <a:lnTo>
                    <a:pt x="6714" y="14789"/>
                  </a:lnTo>
                  <a:lnTo>
                    <a:pt x="8206" y="11454"/>
                  </a:lnTo>
                  <a:lnTo>
                    <a:pt x="10268" y="8426"/>
                  </a:lnTo>
                  <a:lnTo>
                    <a:pt x="11936" y="5618"/>
                  </a:lnTo>
                  <a:lnTo>
                    <a:pt x="15534" y="264"/>
                  </a:lnTo>
                  <a:lnTo>
                    <a:pt x="15534" y="220"/>
                  </a:lnTo>
                  <a:lnTo>
                    <a:pt x="15534" y="133"/>
                  </a:lnTo>
                  <a:lnTo>
                    <a:pt x="15534" y="89"/>
                  </a:lnTo>
                  <a:lnTo>
                    <a:pt x="15490" y="45"/>
                  </a:lnTo>
                  <a:lnTo>
                    <a:pt x="1540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23" name="Google Shape;15123;p414"/>
            <p:cNvSpPr/>
            <p:nvPr/>
          </p:nvSpPr>
          <p:spPr>
            <a:xfrm>
              <a:off x="3586200" y="1781875"/>
              <a:ext cx="2077775" cy="817300"/>
            </a:xfrm>
            <a:custGeom>
              <a:avLst/>
              <a:gdLst/>
              <a:ahLst/>
              <a:cxnLst/>
              <a:rect l="l" t="t" r="r" b="b"/>
              <a:pathLst>
                <a:path w="83111" h="32692" extrusionOk="0">
                  <a:moveTo>
                    <a:pt x="79907" y="0"/>
                  </a:moveTo>
                  <a:lnTo>
                    <a:pt x="74246" y="483"/>
                  </a:lnTo>
                  <a:lnTo>
                    <a:pt x="74202" y="483"/>
                  </a:lnTo>
                  <a:lnTo>
                    <a:pt x="72008" y="1053"/>
                  </a:lnTo>
                  <a:lnTo>
                    <a:pt x="71964" y="1053"/>
                  </a:lnTo>
                  <a:lnTo>
                    <a:pt x="70780" y="1580"/>
                  </a:lnTo>
                  <a:lnTo>
                    <a:pt x="70736" y="1624"/>
                  </a:lnTo>
                  <a:lnTo>
                    <a:pt x="68761" y="3335"/>
                  </a:lnTo>
                  <a:lnTo>
                    <a:pt x="66392" y="4476"/>
                  </a:lnTo>
                  <a:lnTo>
                    <a:pt x="61565" y="6231"/>
                  </a:lnTo>
                  <a:lnTo>
                    <a:pt x="58669" y="7284"/>
                  </a:lnTo>
                  <a:lnTo>
                    <a:pt x="53579" y="9040"/>
                  </a:lnTo>
                  <a:lnTo>
                    <a:pt x="50902" y="9303"/>
                  </a:lnTo>
                  <a:lnTo>
                    <a:pt x="49849" y="9654"/>
                  </a:lnTo>
                  <a:lnTo>
                    <a:pt x="46865" y="11234"/>
                  </a:lnTo>
                  <a:lnTo>
                    <a:pt x="41511" y="14174"/>
                  </a:lnTo>
                  <a:lnTo>
                    <a:pt x="38703" y="15666"/>
                  </a:lnTo>
                  <a:lnTo>
                    <a:pt x="35719" y="16499"/>
                  </a:lnTo>
                  <a:lnTo>
                    <a:pt x="33218" y="16982"/>
                  </a:lnTo>
                  <a:lnTo>
                    <a:pt x="31199" y="17509"/>
                  </a:lnTo>
                  <a:lnTo>
                    <a:pt x="31156" y="17552"/>
                  </a:lnTo>
                  <a:lnTo>
                    <a:pt x="27996" y="19176"/>
                  </a:lnTo>
                  <a:lnTo>
                    <a:pt x="27162" y="19571"/>
                  </a:lnTo>
                  <a:lnTo>
                    <a:pt x="23652" y="18649"/>
                  </a:lnTo>
                  <a:lnTo>
                    <a:pt x="23608" y="18649"/>
                  </a:lnTo>
                  <a:lnTo>
                    <a:pt x="23082" y="18737"/>
                  </a:lnTo>
                  <a:lnTo>
                    <a:pt x="22994" y="18781"/>
                  </a:lnTo>
                  <a:lnTo>
                    <a:pt x="22950" y="18825"/>
                  </a:lnTo>
                  <a:lnTo>
                    <a:pt x="22643" y="19922"/>
                  </a:lnTo>
                  <a:lnTo>
                    <a:pt x="22599" y="19922"/>
                  </a:lnTo>
                  <a:lnTo>
                    <a:pt x="22160" y="23476"/>
                  </a:lnTo>
                  <a:lnTo>
                    <a:pt x="21282" y="27952"/>
                  </a:lnTo>
                  <a:lnTo>
                    <a:pt x="21282" y="27996"/>
                  </a:lnTo>
                  <a:lnTo>
                    <a:pt x="20975" y="31199"/>
                  </a:lnTo>
                  <a:lnTo>
                    <a:pt x="20931" y="31857"/>
                  </a:lnTo>
                  <a:lnTo>
                    <a:pt x="20668" y="32340"/>
                  </a:lnTo>
                  <a:lnTo>
                    <a:pt x="18913" y="32340"/>
                  </a:lnTo>
                  <a:lnTo>
                    <a:pt x="13823" y="31155"/>
                  </a:lnTo>
                  <a:lnTo>
                    <a:pt x="8382" y="29795"/>
                  </a:lnTo>
                  <a:lnTo>
                    <a:pt x="5047" y="29181"/>
                  </a:lnTo>
                  <a:lnTo>
                    <a:pt x="1273" y="28566"/>
                  </a:lnTo>
                  <a:lnTo>
                    <a:pt x="220" y="28391"/>
                  </a:lnTo>
                  <a:lnTo>
                    <a:pt x="132" y="28391"/>
                  </a:lnTo>
                  <a:lnTo>
                    <a:pt x="88" y="28435"/>
                  </a:lnTo>
                  <a:lnTo>
                    <a:pt x="44" y="28479"/>
                  </a:lnTo>
                  <a:lnTo>
                    <a:pt x="0" y="28566"/>
                  </a:lnTo>
                  <a:lnTo>
                    <a:pt x="0" y="28610"/>
                  </a:lnTo>
                  <a:lnTo>
                    <a:pt x="44" y="28698"/>
                  </a:lnTo>
                  <a:lnTo>
                    <a:pt x="88" y="28742"/>
                  </a:lnTo>
                  <a:lnTo>
                    <a:pt x="132" y="28742"/>
                  </a:lnTo>
                  <a:lnTo>
                    <a:pt x="1229" y="28917"/>
                  </a:lnTo>
                  <a:lnTo>
                    <a:pt x="4959" y="29532"/>
                  </a:lnTo>
                  <a:lnTo>
                    <a:pt x="8294" y="30146"/>
                  </a:lnTo>
                  <a:lnTo>
                    <a:pt x="13735" y="31506"/>
                  </a:lnTo>
                  <a:lnTo>
                    <a:pt x="18825" y="32647"/>
                  </a:lnTo>
                  <a:lnTo>
                    <a:pt x="18869" y="32691"/>
                  </a:lnTo>
                  <a:lnTo>
                    <a:pt x="20756" y="32691"/>
                  </a:lnTo>
                  <a:lnTo>
                    <a:pt x="20844" y="32647"/>
                  </a:lnTo>
                  <a:lnTo>
                    <a:pt x="20931" y="32603"/>
                  </a:lnTo>
                  <a:lnTo>
                    <a:pt x="21239" y="32033"/>
                  </a:lnTo>
                  <a:lnTo>
                    <a:pt x="21239" y="31945"/>
                  </a:lnTo>
                  <a:lnTo>
                    <a:pt x="21326" y="31243"/>
                  </a:lnTo>
                  <a:lnTo>
                    <a:pt x="21633" y="28040"/>
                  </a:lnTo>
                  <a:lnTo>
                    <a:pt x="22467" y="23564"/>
                  </a:lnTo>
                  <a:lnTo>
                    <a:pt x="22950" y="20010"/>
                  </a:lnTo>
                  <a:lnTo>
                    <a:pt x="23257" y="19044"/>
                  </a:lnTo>
                  <a:lnTo>
                    <a:pt x="23608" y="19001"/>
                  </a:lnTo>
                  <a:lnTo>
                    <a:pt x="27119" y="19966"/>
                  </a:lnTo>
                  <a:lnTo>
                    <a:pt x="27250" y="19922"/>
                  </a:lnTo>
                  <a:lnTo>
                    <a:pt x="28172" y="19527"/>
                  </a:lnTo>
                  <a:lnTo>
                    <a:pt x="31287" y="17860"/>
                  </a:lnTo>
                  <a:lnTo>
                    <a:pt x="33306" y="17333"/>
                  </a:lnTo>
                  <a:lnTo>
                    <a:pt x="35807" y="16850"/>
                  </a:lnTo>
                  <a:lnTo>
                    <a:pt x="38791" y="15973"/>
                  </a:lnTo>
                  <a:lnTo>
                    <a:pt x="38835" y="15973"/>
                  </a:lnTo>
                  <a:lnTo>
                    <a:pt x="41643" y="14481"/>
                  </a:lnTo>
                  <a:lnTo>
                    <a:pt x="46996" y="11541"/>
                  </a:lnTo>
                  <a:lnTo>
                    <a:pt x="49980" y="10005"/>
                  </a:lnTo>
                  <a:lnTo>
                    <a:pt x="50990" y="9654"/>
                  </a:lnTo>
                  <a:lnTo>
                    <a:pt x="53622" y="9347"/>
                  </a:lnTo>
                  <a:lnTo>
                    <a:pt x="53666" y="9347"/>
                  </a:lnTo>
                  <a:lnTo>
                    <a:pt x="58800" y="7592"/>
                  </a:lnTo>
                  <a:lnTo>
                    <a:pt x="61696" y="6539"/>
                  </a:lnTo>
                  <a:lnTo>
                    <a:pt x="66523" y="4783"/>
                  </a:lnTo>
                  <a:lnTo>
                    <a:pt x="68937" y="3642"/>
                  </a:lnTo>
                  <a:lnTo>
                    <a:pt x="68981" y="3642"/>
                  </a:lnTo>
                  <a:lnTo>
                    <a:pt x="70911" y="1887"/>
                  </a:lnTo>
                  <a:lnTo>
                    <a:pt x="72096" y="1361"/>
                  </a:lnTo>
                  <a:lnTo>
                    <a:pt x="74290" y="834"/>
                  </a:lnTo>
                  <a:lnTo>
                    <a:pt x="79863" y="351"/>
                  </a:lnTo>
                  <a:lnTo>
                    <a:pt x="80126" y="527"/>
                  </a:lnTo>
                  <a:lnTo>
                    <a:pt x="80390" y="1010"/>
                  </a:lnTo>
                  <a:lnTo>
                    <a:pt x="80872" y="3247"/>
                  </a:lnTo>
                  <a:lnTo>
                    <a:pt x="82276" y="10137"/>
                  </a:lnTo>
                  <a:lnTo>
                    <a:pt x="82759" y="12375"/>
                  </a:lnTo>
                  <a:lnTo>
                    <a:pt x="82803" y="12462"/>
                  </a:lnTo>
                  <a:lnTo>
                    <a:pt x="82847" y="12506"/>
                  </a:lnTo>
                  <a:lnTo>
                    <a:pt x="83066" y="12506"/>
                  </a:lnTo>
                  <a:lnTo>
                    <a:pt x="83110" y="12462"/>
                  </a:lnTo>
                  <a:lnTo>
                    <a:pt x="83110" y="12375"/>
                  </a:lnTo>
                  <a:lnTo>
                    <a:pt x="83110" y="12331"/>
                  </a:lnTo>
                  <a:lnTo>
                    <a:pt x="82584" y="10049"/>
                  </a:lnTo>
                  <a:lnTo>
                    <a:pt x="81223" y="3160"/>
                  </a:lnTo>
                  <a:lnTo>
                    <a:pt x="80741" y="922"/>
                  </a:lnTo>
                  <a:lnTo>
                    <a:pt x="80697" y="878"/>
                  </a:lnTo>
                  <a:lnTo>
                    <a:pt x="80433" y="351"/>
                  </a:lnTo>
                  <a:lnTo>
                    <a:pt x="80390" y="264"/>
                  </a:lnTo>
                  <a:lnTo>
                    <a:pt x="8003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24" name="Google Shape;15124;p414"/>
            <p:cNvSpPr/>
            <p:nvPr/>
          </p:nvSpPr>
          <p:spPr>
            <a:xfrm>
              <a:off x="3491850" y="750675"/>
              <a:ext cx="392750" cy="747100"/>
            </a:xfrm>
            <a:custGeom>
              <a:avLst/>
              <a:gdLst/>
              <a:ahLst/>
              <a:cxnLst/>
              <a:rect l="l" t="t" r="r" b="b"/>
              <a:pathLst>
                <a:path w="15710" h="29884" extrusionOk="0">
                  <a:moveTo>
                    <a:pt x="15490" y="1"/>
                  </a:moveTo>
                  <a:lnTo>
                    <a:pt x="15447" y="45"/>
                  </a:lnTo>
                  <a:lnTo>
                    <a:pt x="15403" y="89"/>
                  </a:lnTo>
                  <a:lnTo>
                    <a:pt x="13165" y="3380"/>
                  </a:lnTo>
                  <a:lnTo>
                    <a:pt x="10356" y="8119"/>
                  </a:lnTo>
                  <a:lnTo>
                    <a:pt x="8996" y="10006"/>
                  </a:lnTo>
                  <a:lnTo>
                    <a:pt x="8996" y="10049"/>
                  </a:lnTo>
                  <a:lnTo>
                    <a:pt x="7636" y="12682"/>
                  </a:lnTo>
                  <a:lnTo>
                    <a:pt x="6100" y="16456"/>
                  </a:lnTo>
                  <a:lnTo>
                    <a:pt x="3072" y="22160"/>
                  </a:lnTo>
                  <a:lnTo>
                    <a:pt x="878" y="25232"/>
                  </a:lnTo>
                  <a:lnTo>
                    <a:pt x="352" y="25846"/>
                  </a:lnTo>
                  <a:lnTo>
                    <a:pt x="88" y="26197"/>
                  </a:lnTo>
                  <a:lnTo>
                    <a:pt x="1" y="26373"/>
                  </a:lnTo>
                  <a:lnTo>
                    <a:pt x="1" y="26461"/>
                  </a:lnTo>
                  <a:lnTo>
                    <a:pt x="264" y="27865"/>
                  </a:lnTo>
                  <a:lnTo>
                    <a:pt x="308" y="27953"/>
                  </a:lnTo>
                  <a:lnTo>
                    <a:pt x="2370" y="29839"/>
                  </a:lnTo>
                  <a:lnTo>
                    <a:pt x="2458" y="29883"/>
                  </a:lnTo>
                  <a:lnTo>
                    <a:pt x="2546" y="29883"/>
                  </a:lnTo>
                  <a:lnTo>
                    <a:pt x="2590" y="29839"/>
                  </a:lnTo>
                  <a:lnTo>
                    <a:pt x="2633" y="29752"/>
                  </a:lnTo>
                  <a:lnTo>
                    <a:pt x="2633" y="29708"/>
                  </a:lnTo>
                  <a:lnTo>
                    <a:pt x="2633" y="29620"/>
                  </a:lnTo>
                  <a:lnTo>
                    <a:pt x="2590" y="29576"/>
                  </a:lnTo>
                  <a:lnTo>
                    <a:pt x="615" y="27733"/>
                  </a:lnTo>
                  <a:lnTo>
                    <a:pt x="352" y="26461"/>
                  </a:lnTo>
                  <a:lnTo>
                    <a:pt x="659" y="26022"/>
                  </a:lnTo>
                  <a:lnTo>
                    <a:pt x="1142" y="25408"/>
                  </a:lnTo>
                  <a:lnTo>
                    <a:pt x="3379" y="22380"/>
                  </a:lnTo>
                  <a:lnTo>
                    <a:pt x="3379" y="22336"/>
                  </a:lnTo>
                  <a:lnTo>
                    <a:pt x="6407" y="16631"/>
                  </a:lnTo>
                  <a:lnTo>
                    <a:pt x="6451" y="16588"/>
                  </a:lnTo>
                  <a:lnTo>
                    <a:pt x="7943" y="12814"/>
                  </a:lnTo>
                  <a:lnTo>
                    <a:pt x="9303" y="10225"/>
                  </a:lnTo>
                  <a:lnTo>
                    <a:pt x="10664" y="8294"/>
                  </a:lnTo>
                  <a:lnTo>
                    <a:pt x="13472" y="3555"/>
                  </a:lnTo>
                  <a:lnTo>
                    <a:pt x="15666" y="264"/>
                  </a:lnTo>
                  <a:lnTo>
                    <a:pt x="15710" y="220"/>
                  </a:lnTo>
                  <a:lnTo>
                    <a:pt x="15710" y="132"/>
                  </a:lnTo>
                  <a:lnTo>
                    <a:pt x="15666" y="89"/>
                  </a:lnTo>
                  <a:lnTo>
                    <a:pt x="15622" y="45"/>
                  </a:lnTo>
                  <a:lnTo>
                    <a:pt x="1557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25" name="Google Shape;15125;p414"/>
            <p:cNvSpPr/>
            <p:nvPr/>
          </p:nvSpPr>
          <p:spPr>
            <a:xfrm>
              <a:off x="3630075" y="1825750"/>
              <a:ext cx="1999875" cy="810725"/>
            </a:xfrm>
            <a:custGeom>
              <a:avLst/>
              <a:gdLst/>
              <a:ahLst/>
              <a:cxnLst/>
              <a:rect l="l" t="t" r="r" b="b"/>
              <a:pathLst>
                <a:path w="79995" h="32429" extrusionOk="0">
                  <a:moveTo>
                    <a:pt x="76484" y="1"/>
                  </a:moveTo>
                  <a:lnTo>
                    <a:pt x="73676" y="264"/>
                  </a:lnTo>
                  <a:lnTo>
                    <a:pt x="73632" y="264"/>
                  </a:lnTo>
                  <a:lnTo>
                    <a:pt x="70824" y="1185"/>
                  </a:lnTo>
                  <a:lnTo>
                    <a:pt x="70780" y="1229"/>
                  </a:lnTo>
                  <a:lnTo>
                    <a:pt x="68586" y="2897"/>
                  </a:lnTo>
                  <a:lnTo>
                    <a:pt x="61565" y="5661"/>
                  </a:lnTo>
                  <a:lnTo>
                    <a:pt x="58274" y="6802"/>
                  </a:lnTo>
                  <a:lnTo>
                    <a:pt x="55422" y="7855"/>
                  </a:lnTo>
                  <a:lnTo>
                    <a:pt x="52613" y="8777"/>
                  </a:lnTo>
                  <a:lnTo>
                    <a:pt x="49235" y="9084"/>
                  </a:lnTo>
                  <a:lnTo>
                    <a:pt x="49191" y="9084"/>
                  </a:lnTo>
                  <a:lnTo>
                    <a:pt x="46075" y="10663"/>
                  </a:lnTo>
                  <a:lnTo>
                    <a:pt x="43311" y="12112"/>
                  </a:lnTo>
                  <a:lnTo>
                    <a:pt x="40546" y="13647"/>
                  </a:lnTo>
                  <a:lnTo>
                    <a:pt x="37738" y="15052"/>
                  </a:lnTo>
                  <a:lnTo>
                    <a:pt x="32604" y="16149"/>
                  </a:lnTo>
                  <a:lnTo>
                    <a:pt x="28435" y="16982"/>
                  </a:lnTo>
                  <a:lnTo>
                    <a:pt x="28391" y="17026"/>
                  </a:lnTo>
                  <a:lnTo>
                    <a:pt x="25846" y="18299"/>
                  </a:lnTo>
                  <a:lnTo>
                    <a:pt x="25188" y="18562"/>
                  </a:lnTo>
                  <a:lnTo>
                    <a:pt x="22906" y="18211"/>
                  </a:lnTo>
                  <a:lnTo>
                    <a:pt x="22775" y="18255"/>
                  </a:lnTo>
                  <a:lnTo>
                    <a:pt x="22204" y="18562"/>
                  </a:lnTo>
                  <a:lnTo>
                    <a:pt x="22160" y="18606"/>
                  </a:lnTo>
                  <a:lnTo>
                    <a:pt x="21809" y="19396"/>
                  </a:lnTo>
                  <a:lnTo>
                    <a:pt x="21809" y="19440"/>
                  </a:lnTo>
                  <a:lnTo>
                    <a:pt x="21546" y="20405"/>
                  </a:lnTo>
                  <a:lnTo>
                    <a:pt x="20624" y="25671"/>
                  </a:lnTo>
                  <a:lnTo>
                    <a:pt x="20317" y="28830"/>
                  </a:lnTo>
                  <a:lnTo>
                    <a:pt x="19352" y="31551"/>
                  </a:lnTo>
                  <a:lnTo>
                    <a:pt x="18913" y="32033"/>
                  </a:lnTo>
                  <a:lnTo>
                    <a:pt x="13911" y="30980"/>
                  </a:lnTo>
                  <a:lnTo>
                    <a:pt x="10576" y="30190"/>
                  </a:lnTo>
                  <a:lnTo>
                    <a:pt x="7504" y="29576"/>
                  </a:lnTo>
                  <a:lnTo>
                    <a:pt x="5442" y="29269"/>
                  </a:lnTo>
                  <a:lnTo>
                    <a:pt x="3687" y="29313"/>
                  </a:lnTo>
                  <a:lnTo>
                    <a:pt x="220" y="28172"/>
                  </a:lnTo>
                  <a:lnTo>
                    <a:pt x="88" y="28172"/>
                  </a:lnTo>
                  <a:lnTo>
                    <a:pt x="44" y="28216"/>
                  </a:lnTo>
                  <a:lnTo>
                    <a:pt x="1" y="28259"/>
                  </a:lnTo>
                  <a:lnTo>
                    <a:pt x="1" y="28347"/>
                  </a:lnTo>
                  <a:lnTo>
                    <a:pt x="1" y="28391"/>
                  </a:lnTo>
                  <a:lnTo>
                    <a:pt x="44" y="28479"/>
                  </a:lnTo>
                  <a:lnTo>
                    <a:pt x="88" y="28479"/>
                  </a:lnTo>
                  <a:lnTo>
                    <a:pt x="3643" y="29664"/>
                  </a:lnTo>
                  <a:lnTo>
                    <a:pt x="3687" y="29664"/>
                  </a:lnTo>
                  <a:lnTo>
                    <a:pt x="5442" y="29620"/>
                  </a:lnTo>
                  <a:lnTo>
                    <a:pt x="7460" y="29927"/>
                  </a:lnTo>
                  <a:lnTo>
                    <a:pt x="10488" y="30541"/>
                  </a:lnTo>
                  <a:lnTo>
                    <a:pt x="13823" y="31331"/>
                  </a:lnTo>
                  <a:lnTo>
                    <a:pt x="18913" y="32428"/>
                  </a:lnTo>
                  <a:lnTo>
                    <a:pt x="18957" y="32428"/>
                  </a:lnTo>
                  <a:lnTo>
                    <a:pt x="19045" y="32384"/>
                  </a:lnTo>
                  <a:lnTo>
                    <a:pt x="19089" y="32340"/>
                  </a:lnTo>
                  <a:lnTo>
                    <a:pt x="19659" y="31726"/>
                  </a:lnTo>
                  <a:lnTo>
                    <a:pt x="19703" y="31682"/>
                  </a:lnTo>
                  <a:lnTo>
                    <a:pt x="20668" y="28918"/>
                  </a:lnTo>
                  <a:lnTo>
                    <a:pt x="20668" y="28874"/>
                  </a:lnTo>
                  <a:lnTo>
                    <a:pt x="20975" y="25714"/>
                  </a:lnTo>
                  <a:lnTo>
                    <a:pt x="21897" y="20493"/>
                  </a:lnTo>
                  <a:lnTo>
                    <a:pt x="22116" y="19527"/>
                  </a:lnTo>
                  <a:lnTo>
                    <a:pt x="22467" y="18825"/>
                  </a:lnTo>
                  <a:lnTo>
                    <a:pt x="22906" y="18562"/>
                  </a:lnTo>
                  <a:lnTo>
                    <a:pt x="25188" y="18913"/>
                  </a:lnTo>
                  <a:lnTo>
                    <a:pt x="25276" y="18913"/>
                  </a:lnTo>
                  <a:lnTo>
                    <a:pt x="25978" y="18606"/>
                  </a:lnTo>
                  <a:lnTo>
                    <a:pt x="28523" y="17333"/>
                  </a:lnTo>
                  <a:lnTo>
                    <a:pt x="32692" y="16500"/>
                  </a:lnTo>
                  <a:lnTo>
                    <a:pt x="37826" y="15359"/>
                  </a:lnTo>
                  <a:lnTo>
                    <a:pt x="37869" y="15359"/>
                  </a:lnTo>
                  <a:lnTo>
                    <a:pt x="40678" y="13955"/>
                  </a:lnTo>
                  <a:lnTo>
                    <a:pt x="43442" y="12419"/>
                  </a:lnTo>
                  <a:lnTo>
                    <a:pt x="46251" y="10971"/>
                  </a:lnTo>
                  <a:lnTo>
                    <a:pt x="49322" y="9435"/>
                  </a:lnTo>
                  <a:lnTo>
                    <a:pt x="52657" y="9128"/>
                  </a:lnTo>
                  <a:lnTo>
                    <a:pt x="52701" y="9128"/>
                  </a:lnTo>
                  <a:lnTo>
                    <a:pt x="55553" y="8206"/>
                  </a:lnTo>
                  <a:lnTo>
                    <a:pt x="58362" y="7153"/>
                  </a:lnTo>
                  <a:lnTo>
                    <a:pt x="61697" y="5968"/>
                  </a:lnTo>
                  <a:lnTo>
                    <a:pt x="68761" y="3248"/>
                  </a:lnTo>
                  <a:lnTo>
                    <a:pt x="68805" y="3204"/>
                  </a:lnTo>
                  <a:lnTo>
                    <a:pt x="70999" y="1536"/>
                  </a:lnTo>
                  <a:lnTo>
                    <a:pt x="73764" y="615"/>
                  </a:lnTo>
                  <a:lnTo>
                    <a:pt x="76440" y="352"/>
                  </a:lnTo>
                  <a:lnTo>
                    <a:pt x="76660" y="527"/>
                  </a:lnTo>
                  <a:lnTo>
                    <a:pt x="77143" y="2019"/>
                  </a:lnTo>
                  <a:lnTo>
                    <a:pt x="78108" y="6144"/>
                  </a:lnTo>
                  <a:lnTo>
                    <a:pt x="79688" y="12331"/>
                  </a:lnTo>
                  <a:lnTo>
                    <a:pt x="79688" y="12375"/>
                  </a:lnTo>
                  <a:lnTo>
                    <a:pt x="79732" y="12419"/>
                  </a:lnTo>
                  <a:lnTo>
                    <a:pt x="79819" y="12463"/>
                  </a:lnTo>
                  <a:lnTo>
                    <a:pt x="79907" y="12463"/>
                  </a:lnTo>
                  <a:lnTo>
                    <a:pt x="79951" y="12419"/>
                  </a:lnTo>
                  <a:lnTo>
                    <a:pt x="79995" y="12375"/>
                  </a:lnTo>
                  <a:lnTo>
                    <a:pt x="79995" y="12287"/>
                  </a:lnTo>
                  <a:lnTo>
                    <a:pt x="79995" y="12243"/>
                  </a:lnTo>
                  <a:lnTo>
                    <a:pt x="78459" y="6056"/>
                  </a:lnTo>
                  <a:lnTo>
                    <a:pt x="77494" y="1931"/>
                  </a:lnTo>
                  <a:lnTo>
                    <a:pt x="76967" y="352"/>
                  </a:lnTo>
                  <a:lnTo>
                    <a:pt x="76923" y="264"/>
                  </a:lnTo>
                  <a:lnTo>
                    <a:pt x="76616" y="44"/>
                  </a:lnTo>
                  <a:lnTo>
                    <a:pt x="7648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26" name="Google Shape;15126;p414"/>
            <p:cNvSpPr/>
            <p:nvPr/>
          </p:nvSpPr>
          <p:spPr>
            <a:xfrm>
              <a:off x="3466625" y="829675"/>
              <a:ext cx="329125" cy="579250"/>
            </a:xfrm>
            <a:custGeom>
              <a:avLst/>
              <a:gdLst/>
              <a:ahLst/>
              <a:cxnLst/>
              <a:rect l="l" t="t" r="r" b="b"/>
              <a:pathLst>
                <a:path w="13165" h="23170" extrusionOk="0">
                  <a:moveTo>
                    <a:pt x="12901" y="0"/>
                  </a:moveTo>
                  <a:lnTo>
                    <a:pt x="12857" y="88"/>
                  </a:lnTo>
                  <a:lnTo>
                    <a:pt x="11014" y="3467"/>
                  </a:lnTo>
                  <a:lnTo>
                    <a:pt x="9786" y="5310"/>
                  </a:lnTo>
                  <a:lnTo>
                    <a:pt x="8338" y="7767"/>
                  </a:lnTo>
                  <a:lnTo>
                    <a:pt x="6977" y="11102"/>
                  </a:lnTo>
                  <a:lnTo>
                    <a:pt x="5573" y="14568"/>
                  </a:lnTo>
                  <a:lnTo>
                    <a:pt x="3467" y="18562"/>
                  </a:lnTo>
                  <a:lnTo>
                    <a:pt x="1624" y="21107"/>
                  </a:lnTo>
                  <a:lnTo>
                    <a:pt x="44" y="22862"/>
                  </a:lnTo>
                  <a:lnTo>
                    <a:pt x="44" y="22950"/>
                  </a:lnTo>
                  <a:lnTo>
                    <a:pt x="0" y="22994"/>
                  </a:lnTo>
                  <a:lnTo>
                    <a:pt x="44" y="23081"/>
                  </a:lnTo>
                  <a:lnTo>
                    <a:pt x="88" y="23125"/>
                  </a:lnTo>
                  <a:lnTo>
                    <a:pt x="176" y="23169"/>
                  </a:lnTo>
                  <a:lnTo>
                    <a:pt x="264" y="23125"/>
                  </a:lnTo>
                  <a:lnTo>
                    <a:pt x="308" y="23081"/>
                  </a:lnTo>
                  <a:lnTo>
                    <a:pt x="1887" y="21326"/>
                  </a:lnTo>
                  <a:lnTo>
                    <a:pt x="3730" y="18737"/>
                  </a:lnTo>
                  <a:lnTo>
                    <a:pt x="3774" y="18737"/>
                  </a:lnTo>
                  <a:lnTo>
                    <a:pt x="5880" y="14700"/>
                  </a:lnTo>
                  <a:lnTo>
                    <a:pt x="7328" y="11234"/>
                  </a:lnTo>
                  <a:lnTo>
                    <a:pt x="8645" y="7943"/>
                  </a:lnTo>
                  <a:lnTo>
                    <a:pt x="10093" y="5485"/>
                  </a:lnTo>
                  <a:lnTo>
                    <a:pt x="11322" y="3642"/>
                  </a:lnTo>
                  <a:lnTo>
                    <a:pt x="13165" y="220"/>
                  </a:lnTo>
                  <a:lnTo>
                    <a:pt x="13165" y="176"/>
                  </a:lnTo>
                  <a:lnTo>
                    <a:pt x="13165" y="88"/>
                  </a:lnTo>
                  <a:lnTo>
                    <a:pt x="13165" y="44"/>
                  </a:lnTo>
                  <a:lnTo>
                    <a:pt x="1307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27" name="Google Shape;15127;p414"/>
            <p:cNvSpPr/>
            <p:nvPr/>
          </p:nvSpPr>
          <p:spPr>
            <a:xfrm>
              <a:off x="3663000" y="692550"/>
              <a:ext cx="735000" cy="1528150"/>
            </a:xfrm>
            <a:custGeom>
              <a:avLst/>
              <a:gdLst/>
              <a:ahLst/>
              <a:cxnLst/>
              <a:rect l="l" t="t" r="r" b="b"/>
              <a:pathLst>
                <a:path w="29400" h="61126" extrusionOk="0">
                  <a:moveTo>
                    <a:pt x="25977" y="0"/>
                  </a:moveTo>
                  <a:lnTo>
                    <a:pt x="25933" y="44"/>
                  </a:lnTo>
                  <a:lnTo>
                    <a:pt x="25890" y="88"/>
                  </a:lnTo>
                  <a:lnTo>
                    <a:pt x="25275" y="1492"/>
                  </a:lnTo>
                  <a:lnTo>
                    <a:pt x="24880" y="2896"/>
                  </a:lnTo>
                  <a:lnTo>
                    <a:pt x="23476" y="4959"/>
                  </a:lnTo>
                  <a:lnTo>
                    <a:pt x="23476" y="5003"/>
                  </a:lnTo>
                  <a:lnTo>
                    <a:pt x="21501" y="8776"/>
                  </a:lnTo>
                  <a:lnTo>
                    <a:pt x="18737" y="12682"/>
                  </a:lnTo>
                  <a:lnTo>
                    <a:pt x="15709" y="16324"/>
                  </a:lnTo>
                  <a:lnTo>
                    <a:pt x="12067" y="20317"/>
                  </a:lnTo>
                  <a:lnTo>
                    <a:pt x="9741" y="23169"/>
                  </a:lnTo>
                  <a:lnTo>
                    <a:pt x="9741" y="23257"/>
                  </a:lnTo>
                  <a:lnTo>
                    <a:pt x="9434" y="24529"/>
                  </a:lnTo>
                  <a:lnTo>
                    <a:pt x="9434" y="24617"/>
                  </a:lnTo>
                  <a:lnTo>
                    <a:pt x="9873" y="27162"/>
                  </a:lnTo>
                  <a:lnTo>
                    <a:pt x="9741" y="27776"/>
                  </a:lnTo>
                  <a:lnTo>
                    <a:pt x="6933" y="29137"/>
                  </a:lnTo>
                  <a:lnTo>
                    <a:pt x="6889" y="29137"/>
                  </a:lnTo>
                  <a:lnTo>
                    <a:pt x="6099" y="29795"/>
                  </a:lnTo>
                  <a:lnTo>
                    <a:pt x="6012" y="29883"/>
                  </a:lnTo>
                  <a:lnTo>
                    <a:pt x="5441" y="31418"/>
                  </a:lnTo>
                  <a:lnTo>
                    <a:pt x="5441" y="31462"/>
                  </a:lnTo>
                  <a:lnTo>
                    <a:pt x="4607" y="34753"/>
                  </a:lnTo>
                  <a:lnTo>
                    <a:pt x="4344" y="36684"/>
                  </a:lnTo>
                  <a:lnTo>
                    <a:pt x="4344" y="36728"/>
                  </a:lnTo>
                  <a:lnTo>
                    <a:pt x="4520" y="39975"/>
                  </a:lnTo>
                  <a:lnTo>
                    <a:pt x="4388" y="41028"/>
                  </a:lnTo>
                  <a:lnTo>
                    <a:pt x="4081" y="41950"/>
                  </a:lnTo>
                  <a:lnTo>
                    <a:pt x="3554" y="42520"/>
                  </a:lnTo>
                  <a:lnTo>
                    <a:pt x="2808" y="42784"/>
                  </a:lnTo>
                  <a:lnTo>
                    <a:pt x="658" y="43003"/>
                  </a:lnTo>
                  <a:lnTo>
                    <a:pt x="614" y="43003"/>
                  </a:lnTo>
                  <a:lnTo>
                    <a:pt x="527" y="43047"/>
                  </a:lnTo>
                  <a:lnTo>
                    <a:pt x="527" y="43135"/>
                  </a:lnTo>
                  <a:lnTo>
                    <a:pt x="527" y="43222"/>
                  </a:lnTo>
                  <a:lnTo>
                    <a:pt x="1053" y="46996"/>
                  </a:lnTo>
                  <a:lnTo>
                    <a:pt x="702" y="49453"/>
                  </a:lnTo>
                  <a:lnTo>
                    <a:pt x="0" y="52262"/>
                  </a:lnTo>
                  <a:lnTo>
                    <a:pt x="0" y="52393"/>
                  </a:lnTo>
                  <a:lnTo>
                    <a:pt x="219" y="52964"/>
                  </a:lnTo>
                  <a:lnTo>
                    <a:pt x="219" y="53008"/>
                  </a:lnTo>
                  <a:lnTo>
                    <a:pt x="1536" y="54938"/>
                  </a:lnTo>
                  <a:lnTo>
                    <a:pt x="1580" y="54982"/>
                  </a:lnTo>
                  <a:lnTo>
                    <a:pt x="5485" y="58098"/>
                  </a:lnTo>
                  <a:lnTo>
                    <a:pt x="8030" y="61082"/>
                  </a:lnTo>
                  <a:lnTo>
                    <a:pt x="8074" y="61125"/>
                  </a:lnTo>
                  <a:lnTo>
                    <a:pt x="8206" y="61125"/>
                  </a:lnTo>
                  <a:lnTo>
                    <a:pt x="9610" y="60643"/>
                  </a:lnTo>
                  <a:lnTo>
                    <a:pt x="9654" y="60599"/>
                  </a:lnTo>
                  <a:lnTo>
                    <a:pt x="10268" y="60116"/>
                  </a:lnTo>
                  <a:lnTo>
                    <a:pt x="10268" y="60072"/>
                  </a:lnTo>
                  <a:lnTo>
                    <a:pt x="11190" y="58449"/>
                  </a:lnTo>
                  <a:lnTo>
                    <a:pt x="11190" y="58405"/>
                  </a:lnTo>
                  <a:lnTo>
                    <a:pt x="11453" y="57045"/>
                  </a:lnTo>
                  <a:lnTo>
                    <a:pt x="11453" y="57001"/>
                  </a:lnTo>
                  <a:lnTo>
                    <a:pt x="11233" y="54061"/>
                  </a:lnTo>
                  <a:lnTo>
                    <a:pt x="11233" y="53973"/>
                  </a:lnTo>
                  <a:lnTo>
                    <a:pt x="9829" y="51033"/>
                  </a:lnTo>
                  <a:lnTo>
                    <a:pt x="9610" y="49673"/>
                  </a:lnTo>
                  <a:lnTo>
                    <a:pt x="9785" y="49058"/>
                  </a:lnTo>
                  <a:lnTo>
                    <a:pt x="10049" y="48488"/>
                  </a:lnTo>
                  <a:lnTo>
                    <a:pt x="10531" y="48137"/>
                  </a:lnTo>
                  <a:lnTo>
                    <a:pt x="11058" y="48005"/>
                  </a:lnTo>
                  <a:lnTo>
                    <a:pt x="13822" y="49146"/>
                  </a:lnTo>
                  <a:lnTo>
                    <a:pt x="15314" y="49629"/>
                  </a:lnTo>
                  <a:lnTo>
                    <a:pt x="17508" y="50989"/>
                  </a:lnTo>
                  <a:lnTo>
                    <a:pt x="21107" y="52876"/>
                  </a:lnTo>
                  <a:lnTo>
                    <a:pt x="21150" y="52876"/>
                  </a:lnTo>
                  <a:lnTo>
                    <a:pt x="22862" y="53490"/>
                  </a:lnTo>
                  <a:lnTo>
                    <a:pt x="22950" y="53490"/>
                  </a:lnTo>
                  <a:lnTo>
                    <a:pt x="24047" y="53446"/>
                  </a:lnTo>
                  <a:lnTo>
                    <a:pt x="24090" y="53446"/>
                  </a:lnTo>
                  <a:lnTo>
                    <a:pt x="27689" y="52700"/>
                  </a:lnTo>
                  <a:lnTo>
                    <a:pt x="29268" y="52525"/>
                  </a:lnTo>
                  <a:lnTo>
                    <a:pt x="29312" y="52525"/>
                  </a:lnTo>
                  <a:lnTo>
                    <a:pt x="29356" y="52481"/>
                  </a:lnTo>
                  <a:lnTo>
                    <a:pt x="29400" y="52393"/>
                  </a:lnTo>
                  <a:lnTo>
                    <a:pt x="29400" y="52349"/>
                  </a:lnTo>
                  <a:lnTo>
                    <a:pt x="29400" y="52262"/>
                  </a:lnTo>
                  <a:lnTo>
                    <a:pt x="29356" y="52218"/>
                  </a:lnTo>
                  <a:lnTo>
                    <a:pt x="29268" y="52174"/>
                  </a:lnTo>
                  <a:lnTo>
                    <a:pt x="29224" y="52174"/>
                  </a:lnTo>
                  <a:lnTo>
                    <a:pt x="27645" y="52349"/>
                  </a:lnTo>
                  <a:lnTo>
                    <a:pt x="27601" y="52349"/>
                  </a:lnTo>
                  <a:lnTo>
                    <a:pt x="24047" y="53095"/>
                  </a:lnTo>
                  <a:lnTo>
                    <a:pt x="22950" y="53139"/>
                  </a:lnTo>
                  <a:lnTo>
                    <a:pt x="21282" y="52525"/>
                  </a:lnTo>
                  <a:lnTo>
                    <a:pt x="17684" y="50682"/>
                  </a:lnTo>
                  <a:lnTo>
                    <a:pt x="15490" y="49322"/>
                  </a:lnTo>
                  <a:lnTo>
                    <a:pt x="15446" y="49278"/>
                  </a:lnTo>
                  <a:lnTo>
                    <a:pt x="13910" y="48795"/>
                  </a:lnTo>
                  <a:lnTo>
                    <a:pt x="11146" y="47654"/>
                  </a:lnTo>
                  <a:lnTo>
                    <a:pt x="11014" y="47654"/>
                  </a:lnTo>
                  <a:lnTo>
                    <a:pt x="10400" y="47786"/>
                  </a:lnTo>
                  <a:lnTo>
                    <a:pt x="10356" y="47830"/>
                  </a:lnTo>
                  <a:lnTo>
                    <a:pt x="9829" y="48269"/>
                  </a:lnTo>
                  <a:lnTo>
                    <a:pt x="9785" y="48312"/>
                  </a:lnTo>
                  <a:lnTo>
                    <a:pt x="9434" y="48883"/>
                  </a:lnTo>
                  <a:lnTo>
                    <a:pt x="9434" y="48927"/>
                  </a:lnTo>
                  <a:lnTo>
                    <a:pt x="9259" y="49629"/>
                  </a:lnTo>
                  <a:lnTo>
                    <a:pt x="9259" y="49673"/>
                  </a:lnTo>
                  <a:lnTo>
                    <a:pt x="9478" y="51121"/>
                  </a:lnTo>
                  <a:lnTo>
                    <a:pt x="9478" y="51165"/>
                  </a:lnTo>
                  <a:lnTo>
                    <a:pt x="10882" y="54105"/>
                  </a:lnTo>
                  <a:lnTo>
                    <a:pt x="11102" y="57001"/>
                  </a:lnTo>
                  <a:lnTo>
                    <a:pt x="10839" y="58317"/>
                  </a:lnTo>
                  <a:lnTo>
                    <a:pt x="10005" y="59853"/>
                  </a:lnTo>
                  <a:lnTo>
                    <a:pt x="9478" y="60336"/>
                  </a:lnTo>
                  <a:lnTo>
                    <a:pt x="8206" y="60774"/>
                  </a:lnTo>
                  <a:lnTo>
                    <a:pt x="5748" y="57878"/>
                  </a:lnTo>
                  <a:lnTo>
                    <a:pt x="5704" y="57834"/>
                  </a:lnTo>
                  <a:lnTo>
                    <a:pt x="1799" y="54719"/>
                  </a:lnTo>
                  <a:lnTo>
                    <a:pt x="527" y="52832"/>
                  </a:lnTo>
                  <a:lnTo>
                    <a:pt x="351" y="52306"/>
                  </a:lnTo>
                  <a:lnTo>
                    <a:pt x="1009" y="49541"/>
                  </a:lnTo>
                  <a:lnTo>
                    <a:pt x="1404" y="47040"/>
                  </a:lnTo>
                  <a:lnTo>
                    <a:pt x="1404" y="46996"/>
                  </a:lnTo>
                  <a:lnTo>
                    <a:pt x="878" y="43354"/>
                  </a:lnTo>
                  <a:lnTo>
                    <a:pt x="2852" y="43135"/>
                  </a:lnTo>
                  <a:lnTo>
                    <a:pt x="2896" y="43135"/>
                  </a:lnTo>
                  <a:lnTo>
                    <a:pt x="3730" y="42827"/>
                  </a:lnTo>
                  <a:lnTo>
                    <a:pt x="3774" y="42784"/>
                  </a:lnTo>
                  <a:lnTo>
                    <a:pt x="4388" y="42125"/>
                  </a:lnTo>
                  <a:lnTo>
                    <a:pt x="4388" y="42081"/>
                  </a:lnTo>
                  <a:lnTo>
                    <a:pt x="4739" y="41116"/>
                  </a:lnTo>
                  <a:lnTo>
                    <a:pt x="4739" y="41072"/>
                  </a:lnTo>
                  <a:lnTo>
                    <a:pt x="4871" y="39975"/>
                  </a:lnTo>
                  <a:lnTo>
                    <a:pt x="4695" y="36728"/>
                  </a:lnTo>
                  <a:lnTo>
                    <a:pt x="4959" y="34841"/>
                  </a:lnTo>
                  <a:lnTo>
                    <a:pt x="5792" y="31550"/>
                  </a:lnTo>
                  <a:lnTo>
                    <a:pt x="6319" y="30058"/>
                  </a:lnTo>
                  <a:lnTo>
                    <a:pt x="7109" y="29444"/>
                  </a:lnTo>
                  <a:lnTo>
                    <a:pt x="10005" y="28040"/>
                  </a:lnTo>
                  <a:lnTo>
                    <a:pt x="10049" y="27996"/>
                  </a:lnTo>
                  <a:lnTo>
                    <a:pt x="10093" y="27908"/>
                  </a:lnTo>
                  <a:lnTo>
                    <a:pt x="10224" y="27162"/>
                  </a:lnTo>
                  <a:lnTo>
                    <a:pt x="10224" y="27118"/>
                  </a:lnTo>
                  <a:lnTo>
                    <a:pt x="9785" y="24573"/>
                  </a:lnTo>
                  <a:lnTo>
                    <a:pt x="10049" y="23388"/>
                  </a:lnTo>
                  <a:lnTo>
                    <a:pt x="12330" y="20536"/>
                  </a:lnTo>
                  <a:lnTo>
                    <a:pt x="15973" y="16543"/>
                  </a:lnTo>
                  <a:lnTo>
                    <a:pt x="19000" y="12901"/>
                  </a:lnTo>
                  <a:lnTo>
                    <a:pt x="21809" y="8996"/>
                  </a:lnTo>
                  <a:lnTo>
                    <a:pt x="21809" y="8952"/>
                  </a:lnTo>
                  <a:lnTo>
                    <a:pt x="23783" y="5178"/>
                  </a:lnTo>
                  <a:lnTo>
                    <a:pt x="25187" y="3072"/>
                  </a:lnTo>
                  <a:lnTo>
                    <a:pt x="25231" y="3028"/>
                  </a:lnTo>
                  <a:lnTo>
                    <a:pt x="25582" y="1624"/>
                  </a:lnTo>
                  <a:lnTo>
                    <a:pt x="26241" y="220"/>
                  </a:lnTo>
                  <a:lnTo>
                    <a:pt x="26241" y="176"/>
                  </a:lnTo>
                  <a:lnTo>
                    <a:pt x="26241" y="88"/>
                  </a:lnTo>
                  <a:lnTo>
                    <a:pt x="26197" y="44"/>
                  </a:lnTo>
                  <a:lnTo>
                    <a:pt x="2615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28" name="Google Shape;15128;p414"/>
            <p:cNvSpPr/>
            <p:nvPr/>
          </p:nvSpPr>
          <p:spPr>
            <a:xfrm>
              <a:off x="3625700" y="691450"/>
              <a:ext cx="766825" cy="1557775"/>
            </a:xfrm>
            <a:custGeom>
              <a:avLst/>
              <a:gdLst/>
              <a:ahLst/>
              <a:cxnLst/>
              <a:rect l="l" t="t" r="r" b="b"/>
              <a:pathLst>
                <a:path w="30673" h="62311" extrusionOk="0">
                  <a:moveTo>
                    <a:pt x="27030" y="0"/>
                  </a:moveTo>
                  <a:lnTo>
                    <a:pt x="26987" y="44"/>
                  </a:lnTo>
                  <a:lnTo>
                    <a:pt x="26943" y="88"/>
                  </a:lnTo>
                  <a:lnTo>
                    <a:pt x="26416" y="922"/>
                  </a:lnTo>
                  <a:lnTo>
                    <a:pt x="26416" y="966"/>
                  </a:lnTo>
                  <a:lnTo>
                    <a:pt x="25626" y="3028"/>
                  </a:lnTo>
                  <a:lnTo>
                    <a:pt x="23081" y="6846"/>
                  </a:lnTo>
                  <a:lnTo>
                    <a:pt x="21502" y="8952"/>
                  </a:lnTo>
                  <a:lnTo>
                    <a:pt x="19615" y="11629"/>
                  </a:lnTo>
                  <a:lnTo>
                    <a:pt x="17772" y="13998"/>
                  </a:lnTo>
                  <a:lnTo>
                    <a:pt x="14481" y="17684"/>
                  </a:lnTo>
                  <a:lnTo>
                    <a:pt x="10531" y="22511"/>
                  </a:lnTo>
                  <a:lnTo>
                    <a:pt x="10531" y="22555"/>
                  </a:lnTo>
                  <a:lnTo>
                    <a:pt x="10049" y="23915"/>
                  </a:lnTo>
                  <a:lnTo>
                    <a:pt x="10049" y="23959"/>
                  </a:lnTo>
                  <a:lnTo>
                    <a:pt x="10136" y="27162"/>
                  </a:lnTo>
                  <a:lnTo>
                    <a:pt x="7065" y="28961"/>
                  </a:lnTo>
                  <a:lnTo>
                    <a:pt x="6977" y="29005"/>
                  </a:lnTo>
                  <a:lnTo>
                    <a:pt x="6451" y="29971"/>
                  </a:lnTo>
                  <a:lnTo>
                    <a:pt x="6407" y="30014"/>
                  </a:lnTo>
                  <a:lnTo>
                    <a:pt x="5310" y="33393"/>
                  </a:lnTo>
                  <a:lnTo>
                    <a:pt x="4608" y="36377"/>
                  </a:lnTo>
                  <a:lnTo>
                    <a:pt x="3905" y="40239"/>
                  </a:lnTo>
                  <a:lnTo>
                    <a:pt x="3554" y="40414"/>
                  </a:lnTo>
                  <a:lnTo>
                    <a:pt x="1009" y="40941"/>
                  </a:lnTo>
                  <a:lnTo>
                    <a:pt x="878" y="41028"/>
                  </a:lnTo>
                  <a:lnTo>
                    <a:pt x="527" y="41467"/>
                  </a:lnTo>
                  <a:lnTo>
                    <a:pt x="483" y="41555"/>
                  </a:lnTo>
                  <a:lnTo>
                    <a:pt x="395" y="43003"/>
                  </a:lnTo>
                  <a:lnTo>
                    <a:pt x="395" y="43091"/>
                  </a:lnTo>
                  <a:lnTo>
                    <a:pt x="1316" y="45241"/>
                  </a:lnTo>
                  <a:lnTo>
                    <a:pt x="1360" y="46689"/>
                  </a:lnTo>
                  <a:lnTo>
                    <a:pt x="527" y="51998"/>
                  </a:lnTo>
                  <a:lnTo>
                    <a:pt x="0" y="53798"/>
                  </a:lnTo>
                  <a:lnTo>
                    <a:pt x="0" y="53841"/>
                  </a:lnTo>
                  <a:lnTo>
                    <a:pt x="219" y="56518"/>
                  </a:lnTo>
                  <a:lnTo>
                    <a:pt x="307" y="56650"/>
                  </a:lnTo>
                  <a:lnTo>
                    <a:pt x="1843" y="58054"/>
                  </a:lnTo>
                  <a:lnTo>
                    <a:pt x="4608" y="60424"/>
                  </a:lnTo>
                  <a:lnTo>
                    <a:pt x="5354" y="61521"/>
                  </a:lnTo>
                  <a:lnTo>
                    <a:pt x="5397" y="61564"/>
                  </a:lnTo>
                  <a:lnTo>
                    <a:pt x="6451" y="62179"/>
                  </a:lnTo>
                  <a:lnTo>
                    <a:pt x="6494" y="62179"/>
                  </a:lnTo>
                  <a:lnTo>
                    <a:pt x="8118" y="62310"/>
                  </a:lnTo>
                  <a:lnTo>
                    <a:pt x="9127" y="62310"/>
                  </a:lnTo>
                  <a:lnTo>
                    <a:pt x="9742" y="62223"/>
                  </a:lnTo>
                  <a:lnTo>
                    <a:pt x="10268" y="62135"/>
                  </a:lnTo>
                  <a:lnTo>
                    <a:pt x="10707" y="62003"/>
                  </a:lnTo>
                  <a:lnTo>
                    <a:pt x="11146" y="61828"/>
                  </a:lnTo>
                  <a:lnTo>
                    <a:pt x="11497" y="61608"/>
                  </a:lnTo>
                  <a:lnTo>
                    <a:pt x="11848" y="61389"/>
                  </a:lnTo>
                  <a:lnTo>
                    <a:pt x="12155" y="61082"/>
                  </a:lnTo>
                  <a:lnTo>
                    <a:pt x="12418" y="60731"/>
                  </a:lnTo>
                  <a:lnTo>
                    <a:pt x="12638" y="60336"/>
                  </a:lnTo>
                  <a:lnTo>
                    <a:pt x="12813" y="59897"/>
                  </a:lnTo>
                  <a:lnTo>
                    <a:pt x="13033" y="59458"/>
                  </a:lnTo>
                  <a:lnTo>
                    <a:pt x="13164" y="58932"/>
                  </a:lnTo>
                  <a:lnTo>
                    <a:pt x="13296" y="58361"/>
                  </a:lnTo>
                  <a:lnTo>
                    <a:pt x="13559" y="57089"/>
                  </a:lnTo>
                  <a:lnTo>
                    <a:pt x="13559" y="57045"/>
                  </a:lnTo>
                  <a:lnTo>
                    <a:pt x="13428" y="54456"/>
                  </a:lnTo>
                  <a:lnTo>
                    <a:pt x="13384" y="54368"/>
                  </a:lnTo>
                  <a:lnTo>
                    <a:pt x="11936" y="50901"/>
                  </a:lnTo>
                  <a:lnTo>
                    <a:pt x="12023" y="50068"/>
                  </a:lnTo>
                  <a:lnTo>
                    <a:pt x="12462" y="49497"/>
                  </a:lnTo>
                  <a:lnTo>
                    <a:pt x="12769" y="49453"/>
                  </a:lnTo>
                  <a:lnTo>
                    <a:pt x="15007" y="50199"/>
                  </a:lnTo>
                  <a:lnTo>
                    <a:pt x="16587" y="50682"/>
                  </a:lnTo>
                  <a:lnTo>
                    <a:pt x="18913" y="52042"/>
                  </a:lnTo>
                  <a:lnTo>
                    <a:pt x="22511" y="53973"/>
                  </a:lnTo>
                  <a:lnTo>
                    <a:pt x="22555" y="53973"/>
                  </a:lnTo>
                  <a:lnTo>
                    <a:pt x="23871" y="54456"/>
                  </a:lnTo>
                  <a:lnTo>
                    <a:pt x="23959" y="54500"/>
                  </a:lnTo>
                  <a:lnTo>
                    <a:pt x="25144" y="54412"/>
                  </a:lnTo>
                  <a:lnTo>
                    <a:pt x="29663" y="53578"/>
                  </a:lnTo>
                  <a:lnTo>
                    <a:pt x="30365" y="53534"/>
                  </a:lnTo>
                  <a:lnTo>
                    <a:pt x="30409" y="53534"/>
                  </a:lnTo>
                  <a:lnTo>
                    <a:pt x="30541" y="53490"/>
                  </a:lnTo>
                  <a:lnTo>
                    <a:pt x="30629" y="53447"/>
                  </a:lnTo>
                  <a:lnTo>
                    <a:pt x="30629" y="53403"/>
                  </a:lnTo>
                  <a:lnTo>
                    <a:pt x="30673" y="53315"/>
                  </a:lnTo>
                  <a:lnTo>
                    <a:pt x="30673" y="53271"/>
                  </a:lnTo>
                  <a:lnTo>
                    <a:pt x="30629" y="53183"/>
                  </a:lnTo>
                  <a:lnTo>
                    <a:pt x="30541" y="53139"/>
                  </a:lnTo>
                  <a:lnTo>
                    <a:pt x="30409" y="53139"/>
                  </a:lnTo>
                  <a:lnTo>
                    <a:pt x="30322" y="53183"/>
                  </a:lnTo>
                  <a:lnTo>
                    <a:pt x="29663" y="53227"/>
                  </a:lnTo>
                  <a:lnTo>
                    <a:pt x="29619" y="53227"/>
                  </a:lnTo>
                  <a:lnTo>
                    <a:pt x="25100" y="54061"/>
                  </a:lnTo>
                  <a:lnTo>
                    <a:pt x="23959" y="54149"/>
                  </a:lnTo>
                  <a:lnTo>
                    <a:pt x="22686" y="53666"/>
                  </a:lnTo>
                  <a:lnTo>
                    <a:pt x="19088" y="51735"/>
                  </a:lnTo>
                  <a:lnTo>
                    <a:pt x="16719" y="50375"/>
                  </a:lnTo>
                  <a:lnTo>
                    <a:pt x="16719" y="50331"/>
                  </a:lnTo>
                  <a:lnTo>
                    <a:pt x="15095" y="49892"/>
                  </a:lnTo>
                  <a:lnTo>
                    <a:pt x="12813" y="49102"/>
                  </a:lnTo>
                  <a:lnTo>
                    <a:pt x="12725" y="49102"/>
                  </a:lnTo>
                  <a:lnTo>
                    <a:pt x="12331" y="49190"/>
                  </a:lnTo>
                  <a:lnTo>
                    <a:pt x="12243" y="49234"/>
                  </a:lnTo>
                  <a:lnTo>
                    <a:pt x="11716" y="49892"/>
                  </a:lnTo>
                  <a:lnTo>
                    <a:pt x="11672" y="49980"/>
                  </a:lnTo>
                  <a:lnTo>
                    <a:pt x="11585" y="50901"/>
                  </a:lnTo>
                  <a:lnTo>
                    <a:pt x="11628" y="50989"/>
                  </a:lnTo>
                  <a:lnTo>
                    <a:pt x="13076" y="54500"/>
                  </a:lnTo>
                  <a:lnTo>
                    <a:pt x="13208" y="57045"/>
                  </a:lnTo>
                  <a:lnTo>
                    <a:pt x="12989" y="58273"/>
                  </a:lnTo>
                  <a:lnTo>
                    <a:pt x="12857" y="58800"/>
                  </a:lnTo>
                  <a:lnTo>
                    <a:pt x="12725" y="59327"/>
                  </a:lnTo>
                  <a:lnTo>
                    <a:pt x="12550" y="59765"/>
                  </a:lnTo>
                  <a:lnTo>
                    <a:pt x="12331" y="60160"/>
                  </a:lnTo>
                  <a:lnTo>
                    <a:pt x="12111" y="60555"/>
                  </a:lnTo>
                  <a:lnTo>
                    <a:pt x="11892" y="60862"/>
                  </a:lnTo>
                  <a:lnTo>
                    <a:pt x="11585" y="61126"/>
                  </a:lnTo>
                  <a:lnTo>
                    <a:pt x="11277" y="61389"/>
                  </a:lnTo>
                  <a:lnTo>
                    <a:pt x="10882" y="61564"/>
                  </a:lnTo>
                  <a:lnTo>
                    <a:pt x="10444" y="61740"/>
                  </a:lnTo>
                  <a:lnTo>
                    <a:pt x="9961" y="61828"/>
                  </a:lnTo>
                  <a:lnTo>
                    <a:pt x="9434" y="61915"/>
                  </a:lnTo>
                  <a:lnTo>
                    <a:pt x="8820" y="61959"/>
                  </a:lnTo>
                  <a:lnTo>
                    <a:pt x="8118" y="61959"/>
                  </a:lnTo>
                  <a:lnTo>
                    <a:pt x="6582" y="61828"/>
                  </a:lnTo>
                  <a:lnTo>
                    <a:pt x="5617" y="61301"/>
                  </a:lnTo>
                  <a:lnTo>
                    <a:pt x="4871" y="60204"/>
                  </a:lnTo>
                  <a:lnTo>
                    <a:pt x="4827" y="60160"/>
                  </a:lnTo>
                  <a:lnTo>
                    <a:pt x="2062" y="57791"/>
                  </a:lnTo>
                  <a:lnTo>
                    <a:pt x="571" y="56430"/>
                  </a:lnTo>
                  <a:lnTo>
                    <a:pt x="351" y="53841"/>
                  </a:lnTo>
                  <a:lnTo>
                    <a:pt x="878" y="52086"/>
                  </a:lnTo>
                  <a:lnTo>
                    <a:pt x="1711" y="46733"/>
                  </a:lnTo>
                  <a:lnTo>
                    <a:pt x="1668" y="45197"/>
                  </a:lnTo>
                  <a:lnTo>
                    <a:pt x="1624" y="45153"/>
                  </a:lnTo>
                  <a:lnTo>
                    <a:pt x="746" y="43003"/>
                  </a:lnTo>
                  <a:lnTo>
                    <a:pt x="834" y="41643"/>
                  </a:lnTo>
                  <a:lnTo>
                    <a:pt x="1141" y="41292"/>
                  </a:lnTo>
                  <a:lnTo>
                    <a:pt x="3642" y="40765"/>
                  </a:lnTo>
                  <a:lnTo>
                    <a:pt x="3686" y="40721"/>
                  </a:lnTo>
                  <a:lnTo>
                    <a:pt x="4125" y="40502"/>
                  </a:lnTo>
                  <a:lnTo>
                    <a:pt x="4169" y="40458"/>
                  </a:lnTo>
                  <a:lnTo>
                    <a:pt x="4213" y="40370"/>
                  </a:lnTo>
                  <a:lnTo>
                    <a:pt x="4959" y="36465"/>
                  </a:lnTo>
                  <a:lnTo>
                    <a:pt x="5661" y="33525"/>
                  </a:lnTo>
                  <a:lnTo>
                    <a:pt x="6758" y="30146"/>
                  </a:lnTo>
                  <a:lnTo>
                    <a:pt x="7284" y="29225"/>
                  </a:lnTo>
                  <a:lnTo>
                    <a:pt x="10444" y="27382"/>
                  </a:lnTo>
                  <a:lnTo>
                    <a:pt x="10488" y="27338"/>
                  </a:lnTo>
                  <a:lnTo>
                    <a:pt x="10531" y="27250"/>
                  </a:lnTo>
                  <a:lnTo>
                    <a:pt x="10400" y="24003"/>
                  </a:lnTo>
                  <a:lnTo>
                    <a:pt x="10839" y="22686"/>
                  </a:lnTo>
                  <a:lnTo>
                    <a:pt x="14744" y="17903"/>
                  </a:lnTo>
                  <a:lnTo>
                    <a:pt x="18035" y="14218"/>
                  </a:lnTo>
                  <a:lnTo>
                    <a:pt x="19922" y="11804"/>
                  </a:lnTo>
                  <a:lnTo>
                    <a:pt x="21765" y="9171"/>
                  </a:lnTo>
                  <a:lnTo>
                    <a:pt x="23388" y="7065"/>
                  </a:lnTo>
                  <a:lnTo>
                    <a:pt x="25933" y="3204"/>
                  </a:lnTo>
                  <a:lnTo>
                    <a:pt x="25933" y="3160"/>
                  </a:lnTo>
                  <a:lnTo>
                    <a:pt x="26723" y="1097"/>
                  </a:lnTo>
                  <a:lnTo>
                    <a:pt x="27250" y="264"/>
                  </a:lnTo>
                  <a:lnTo>
                    <a:pt x="27250" y="220"/>
                  </a:lnTo>
                  <a:lnTo>
                    <a:pt x="27250" y="132"/>
                  </a:lnTo>
                  <a:lnTo>
                    <a:pt x="27206" y="88"/>
                  </a:lnTo>
                  <a:lnTo>
                    <a:pt x="27162" y="44"/>
                  </a:lnTo>
                  <a:lnTo>
                    <a:pt x="2711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29" name="Google Shape;15129;p414"/>
            <p:cNvSpPr/>
            <p:nvPr/>
          </p:nvSpPr>
          <p:spPr>
            <a:xfrm>
              <a:off x="3681625" y="1993600"/>
              <a:ext cx="702125" cy="310475"/>
            </a:xfrm>
            <a:custGeom>
              <a:avLst/>
              <a:gdLst/>
              <a:ahLst/>
              <a:cxnLst/>
              <a:rect l="l" t="t" r="r" b="b"/>
              <a:pathLst>
                <a:path w="28085" h="12419" extrusionOk="0">
                  <a:moveTo>
                    <a:pt x="12288" y="0"/>
                  </a:moveTo>
                  <a:lnTo>
                    <a:pt x="12200" y="44"/>
                  </a:lnTo>
                  <a:lnTo>
                    <a:pt x="11717" y="307"/>
                  </a:lnTo>
                  <a:lnTo>
                    <a:pt x="11673" y="351"/>
                  </a:lnTo>
                  <a:lnTo>
                    <a:pt x="11629" y="395"/>
                  </a:lnTo>
                  <a:lnTo>
                    <a:pt x="11542" y="922"/>
                  </a:lnTo>
                  <a:lnTo>
                    <a:pt x="11542" y="1009"/>
                  </a:lnTo>
                  <a:lnTo>
                    <a:pt x="12200" y="4169"/>
                  </a:lnTo>
                  <a:lnTo>
                    <a:pt x="12068" y="6056"/>
                  </a:lnTo>
                  <a:lnTo>
                    <a:pt x="11191" y="9127"/>
                  </a:lnTo>
                  <a:lnTo>
                    <a:pt x="10313" y="11102"/>
                  </a:lnTo>
                  <a:lnTo>
                    <a:pt x="10050" y="11409"/>
                  </a:lnTo>
                  <a:lnTo>
                    <a:pt x="5267" y="11892"/>
                  </a:lnTo>
                  <a:lnTo>
                    <a:pt x="133" y="12067"/>
                  </a:lnTo>
                  <a:lnTo>
                    <a:pt x="89" y="12067"/>
                  </a:lnTo>
                  <a:lnTo>
                    <a:pt x="45" y="12111"/>
                  </a:lnTo>
                  <a:lnTo>
                    <a:pt x="1" y="12155"/>
                  </a:lnTo>
                  <a:lnTo>
                    <a:pt x="1" y="12243"/>
                  </a:lnTo>
                  <a:lnTo>
                    <a:pt x="1" y="12287"/>
                  </a:lnTo>
                  <a:lnTo>
                    <a:pt x="45" y="12375"/>
                  </a:lnTo>
                  <a:lnTo>
                    <a:pt x="89" y="12418"/>
                  </a:lnTo>
                  <a:lnTo>
                    <a:pt x="177" y="12418"/>
                  </a:lnTo>
                  <a:lnTo>
                    <a:pt x="5311" y="12243"/>
                  </a:lnTo>
                  <a:lnTo>
                    <a:pt x="10137" y="11716"/>
                  </a:lnTo>
                  <a:lnTo>
                    <a:pt x="10225" y="11672"/>
                  </a:lnTo>
                  <a:lnTo>
                    <a:pt x="10576" y="11365"/>
                  </a:lnTo>
                  <a:lnTo>
                    <a:pt x="10620" y="11277"/>
                  </a:lnTo>
                  <a:lnTo>
                    <a:pt x="11498" y="9259"/>
                  </a:lnTo>
                  <a:lnTo>
                    <a:pt x="12419" y="6143"/>
                  </a:lnTo>
                  <a:lnTo>
                    <a:pt x="12419" y="6100"/>
                  </a:lnTo>
                  <a:lnTo>
                    <a:pt x="12551" y="4169"/>
                  </a:lnTo>
                  <a:lnTo>
                    <a:pt x="12507" y="4125"/>
                  </a:lnTo>
                  <a:lnTo>
                    <a:pt x="11893" y="966"/>
                  </a:lnTo>
                  <a:lnTo>
                    <a:pt x="11980" y="571"/>
                  </a:lnTo>
                  <a:lnTo>
                    <a:pt x="12288" y="351"/>
                  </a:lnTo>
                  <a:lnTo>
                    <a:pt x="13516" y="483"/>
                  </a:lnTo>
                  <a:lnTo>
                    <a:pt x="14306" y="790"/>
                  </a:lnTo>
                  <a:lnTo>
                    <a:pt x="16281" y="1931"/>
                  </a:lnTo>
                  <a:lnTo>
                    <a:pt x="20054" y="3993"/>
                  </a:lnTo>
                  <a:lnTo>
                    <a:pt x="20098" y="4037"/>
                  </a:lnTo>
                  <a:lnTo>
                    <a:pt x="21371" y="4432"/>
                  </a:lnTo>
                  <a:lnTo>
                    <a:pt x="21415" y="4432"/>
                  </a:lnTo>
                  <a:lnTo>
                    <a:pt x="22205" y="4476"/>
                  </a:lnTo>
                  <a:lnTo>
                    <a:pt x="22292" y="4432"/>
                  </a:lnTo>
                  <a:lnTo>
                    <a:pt x="23082" y="4169"/>
                  </a:lnTo>
                  <a:lnTo>
                    <a:pt x="27821" y="3028"/>
                  </a:lnTo>
                  <a:lnTo>
                    <a:pt x="27865" y="2984"/>
                  </a:lnTo>
                  <a:lnTo>
                    <a:pt x="27997" y="2896"/>
                  </a:lnTo>
                  <a:lnTo>
                    <a:pt x="28041" y="2852"/>
                  </a:lnTo>
                  <a:lnTo>
                    <a:pt x="28085" y="2809"/>
                  </a:lnTo>
                  <a:lnTo>
                    <a:pt x="28085" y="2721"/>
                  </a:lnTo>
                  <a:lnTo>
                    <a:pt x="28041" y="2677"/>
                  </a:lnTo>
                  <a:lnTo>
                    <a:pt x="27997" y="2633"/>
                  </a:lnTo>
                  <a:lnTo>
                    <a:pt x="27909" y="2589"/>
                  </a:lnTo>
                  <a:lnTo>
                    <a:pt x="27865" y="2589"/>
                  </a:lnTo>
                  <a:lnTo>
                    <a:pt x="27777" y="2633"/>
                  </a:lnTo>
                  <a:lnTo>
                    <a:pt x="27690" y="2677"/>
                  </a:lnTo>
                  <a:lnTo>
                    <a:pt x="22994" y="3818"/>
                  </a:lnTo>
                  <a:lnTo>
                    <a:pt x="22951" y="3818"/>
                  </a:lnTo>
                  <a:lnTo>
                    <a:pt x="22205" y="4125"/>
                  </a:lnTo>
                  <a:lnTo>
                    <a:pt x="21459" y="4081"/>
                  </a:lnTo>
                  <a:lnTo>
                    <a:pt x="20230" y="3686"/>
                  </a:lnTo>
                  <a:lnTo>
                    <a:pt x="16456" y="1624"/>
                  </a:lnTo>
                  <a:lnTo>
                    <a:pt x="14482" y="483"/>
                  </a:lnTo>
                  <a:lnTo>
                    <a:pt x="14438" y="483"/>
                  </a:lnTo>
                  <a:lnTo>
                    <a:pt x="13604" y="132"/>
                  </a:lnTo>
                  <a:lnTo>
                    <a:pt x="13560" y="132"/>
                  </a:lnTo>
                  <a:lnTo>
                    <a:pt x="1228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30" name="Google Shape;15130;p414"/>
            <p:cNvSpPr/>
            <p:nvPr/>
          </p:nvSpPr>
          <p:spPr>
            <a:xfrm>
              <a:off x="3646525" y="689250"/>
              <a:ext cx="639600" cy="988425"/>
            </a:xfrm>
            <a:custGeom>
              <a:avLst/>
              <a:gdLst/>
              <a:ahLst/>
              <a:cxnLst/>
              <a:rect l="l" t="t" r="r" b="b"/>
              <a:pathLst>
                <a:path w="25584" h="39537" extrusionOk="0">
                  <a:moveTo>
                    <a:pt x="25320" y="1"/>
                  </a:moveTo>
                  <a:lnTo>
                    <a:pt x="25276" y="44"/>
                  </a:lnTo>
                  <a:lnTo>
                    <a:pt x="23828" y="2326"/>
                  </a:lnTo>
                  <a:lnTo>
                    <a:pt x="22687" y="3248"/>
                  </a:lnTo>
                  <a:lnTo>
                    <a:pt x="20317" y="5529"/>
                  </a:lnTo>
                  <a:lnTo>
                    <a:pt x="20274" y="5573"/>
                  </a:lnTo>
                  <a:lnTo>
                    <a:pt x="18782" y="7767"/>
                  </a:lnTo>
                  <a:lnTo>
                    <a:pt x="15359" y="12375"/>
                  </a:lnTo>
                  <a:lnTo>
                    <a:pt x="13428" y="14744"/>
                  </a:lnTo>
                  <a:lnTo>
                    <a:pt x="10927" y="17553"/>
                  </a:lnTo>
                  <a:lnTo>
                    <a:pt x="8733" y="20273"/>
                  </a:lnTo>
                  <a:lnTo>
                    <a:pt x="8689" y="20317"/>
                  </a:lnTo>
                  <a:lnTo>
                    <a:pt x="7768" y="21853"/>
                  </a:lnTo>
                  <a:lnTo>
                    <a:pt x="7768" y="21941"/>
                  </a:lnTo>
                  <a:lnTo>
                    <a:pt x="7460" y="23433"/>
                  </a:lnTo>
                  <a:lnTo>
                    <a:pt x="7460" y="23477"/>
                  </a:lnTo>
                  <a:lnTo>
                    <a:pt x="7417" y="25451"/>
                  </a:lnTo>
                  <a:lnTo>
                    <a:pt x="6758" y="26285"/>
                  </a:lnTo>
                  <a:lnTo>
                    <a:pt x="4564" y="27952"/>
                  </a:lnTo>
                  <a:lnTo>
                    <a:pt x="4477" y="28040"/>
                  </a:lnTo>
                  <a:lnTo>
                    <a:pt x="3731" y="29488"/>
                  </a:lnTo>
                  <a:lnTo>
                    <a:pt x="2809" y="32165"/>
                  </a:lnTo>
                  <a:lnTo>
                    <a:pt x="966" y="38703"/>
                  </a:lnTo>
                  <a:lnTo>
                    <a:pt x="440" y="39186"/>
                  </a:lnTo>
                  <a:lnTo>
                    <a:pt x="220" y="39142"/>
                  </a:lnTo>
                  <a:lnTo>
                    <a:pt x="89" y="39142"/>
                  </a:lnTo>
                  <a:lnTo>
                    <a:pt x="45" y="39230"/>
                  </a:lnTo>
                  <a:lnTo>
                    <a:pt x="1" y="39273"/>
                  </a:lnTo>
                  <a:lnTo>
                    <a:pt x="1" y="39361"/>
                  </a:lnTo>
                  <a:lnTo>
                    <a:pt x="45" y="39405"/>
                  </a:lnTo>
                  <a:lnTo>
                    <a:pt x="89" y="39449"/>
                  </a:lnTo>
                  <a:lnTo>
                    <a:pt x="132" y="39493"/>
                  </a:lnTo>
                  <a:lnTo>
                    <a:pt x="440" y="39537"/>
                  </a:lnTo>
                  <a:lnTo>
                    <a:pt x="483" y="39537"/>
                  </a:lnTo>
                  <a:lnTo>
                    <a:pt x="571" y="39493"/>
                  </a:lnTo>
                  <a:lnTo>
                    <a:pt x="1229" y="38966"/>
                  </a:lnTo>
                  <a:lnTo>
                    <a:pt x="1317" y="38835"/>
                  </a:lnTo>
                  <a:lnTo>
                    <a:pt x="3116" y="32253"/>
                  </a:lnTo>
                  <a:lnTo>
                    <a:pt x="4082" y="29620"/>
                  </a:lnTo>
                  <a:lnTo>
                    <a:pt x="4784" y="28216"/>
                  </a:lnTo>
                  <a:lnTo>
                    <a:pt x="7022" y="26548"/>
                  </a:lnTo>
                  <a:lnTo>
                    <a:pt x="7066" y="26548"/>
                  </a:lnTo>
                  <a:lnTo>
                    <a:pt x="7724" y="25627"/>
                  </a:lnTo>
                  <a:lnTo>
                    <a:pt x="7768" y="25495"/>
                  </a:lnTo>
                  <a:lnTo>
                    <a:pt x="7812" y="23520"/>
                  </a:lnTo>
                  <a:lnTo>
                    <a:pt x="8119" y="22028"/>
                  </a:lnTo>
                  <a:lnTo>
                    <a:pt x="8996" y="20493"/>
                  </a:lnTo>
                  <a:lnTo>
                    <a:pt x="11190" y="17772"/>
                  </a:lnTo>
                  <a:lnTo>
                    <a:pt x="13692" y="14964"/>
                  </a:lnTo>
                  <a:lnTo>
                    <a:pt x="15622" y="12594"/>
                  </a:lnTo>
                  <a:lnTo>
                    <a:pt x="19045" y="7987"/>
                  </a:lnTo>
                  <a:lnTo>
                    <a:pt x="20537" y="5749"/>
                  </a:lnTo>
                  <a:lnTo>
                    <a:pt x="22906" y="3511"/>
                  </a:lnTo>
                  <a:lnTo>
                    <a:pt x="24047" y="2589"/>
                  </a:lnTo>
                  <a:lnTo>
                    <a:pt x="24091" y="2546"/>
                  </a:lnTo>
                  <a:lnTo>
                    <a:pt x="25539" y="264"/>
                  </a:lnTo>
                  <a:lnTo>
                    <a:pt x="25583" y="176"/>
                  </a:lnTo>
                  <a:lnTo>
                    <a:pt x="25583" y="132"/>
                  </a:lnTo>
                  <a:lnTo>
                    <a:pt x="25539" y="44"/>
                  </a:lnTo>
                  <a:lnTo>
                    <a:pt x="2549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31" name="Google Shape;15131;p414"/>
            <p:cNvSpPr/>
            <p:nvPr/>
          </p:nvSpPr>
          <p:spPr>
            <a:xfrm>
              <a:off x="3650925" y="2049550"/>
              <a:ext cx="763550" cy="304975"/>
            </a:xfrm>
            <a:custGeom>
              <a:avLst/>
              <a:gdLst/>
              <a:ahLst/>
              <a:cxnLst/>
              <a:rect l="l" t="t" r="r" b="b"/>
              <a:pathLst>
                <a:path w="30542" h="12199" extrusionOk="0">
                  <a:moveTo>
                    <a:pt x="14569" y="0"/>
                  </a:moveTo>
                  <a:lnTo>
                    <a:pt x="14481" y="44"/>
                  </a:lnTo>
                  <a:lnTo>
                    <a:pt x="14437" y="88"/>
                  </a:lnTo>
                  <a:lnTo>
                    <a:pt x="14437" y="176"/>
                  </a:lnTo>
                  <a:lnTo>
                    <a:pt x="14656" y="1668"/>
                  </a:lnTo>
                  <a:lnTo>
                    <a:pt x="14700" y="3598"/>
                  </a:lnTo>
                  <a:lnTo>
                    <a:pt x="13735" y="7240"/>
                  </a:lnTo>
                  <a:lnTo>
                    <a:pt x="13121" y="10444"/>
                  </a:lnTo>
                  <a:lnTo>
                    <a:pt x="12813" y="10926"/>
                  </a:lnTo>
                  <a:lnTo>
                    <a:pt x="12287" y="11190"/>
                  </a:lnTo>
                  <a:lnTo>
                    <a:pt x="7987" y="11541"/>
                  </a:lnTo>
                  <a:lnTo>
                    <a:pt x="4213" y="11760"/>
                  </a:lnTo>
                  <a:lnTo>
                    <a:pt x="176" y="11848"/>
                  </a:lnTo>
                  <a:lnTo>
                    <a:pt x="132" y="11848"/>
                  </a:lnTo>
                  <a:lnTo>
                    <a:pt x="44" y="11892"/>
                  </a:lnTo>
                  <a:lnTo>
                    <a:pt x="44" y="11936"/>
                  </a:lnTo>
                  <a:lnTo>
                    <a:pt x="0" y="12023"/>
                  </a:lnTo>
                  <a:lnTo>
                    <a:pt x="44" y="12067"/>
                  </a:lnTo>
                  <a:lnTo>
                    <a:pt x="88" y="12155"/>
                  </a:lnTo>
                  <a:lnTo>
                    <a:pt x="132" y="12155"/>
                  </a:lnTo>
                  <a:lnTo>
                    <a:pt x="176" y="12199"/>
                  </a:lnTo>
                  <a:lnTo>
                    <a:pt x="4213" y="12111"/>
                  </a:lnTo>
                  <a:lnTo>
                    <a:pt x="8030" y="11892"/>
                  </a:lnTo>
                  <a:lnTo>
                    <a:pt x="12375" y="11541"/>
                  </a:lnTo>
                  <a:lnTo>
                    <a:pt x="12419" y="11541"/>
                  </a:lnTo>
                  <a:lnTo>
                    <a:pt x="13033" y="11234"/>
                  </a:lnTo>
                  <a:lnTo>
                    <a:pt x="13077" y="11190"/>
                  </a:lnTo>
                  <a:lnTo>
                    <a:pt x="13428" y="10619"/>
                  </a:lnTo>
                  <a:lnTo>
                    <a:pt x="13472" y="10575"/>
                  </a:lnTo>
                  <a:lnTo>
                    <a:pt x="14086" y="7328"/>
                  </a:lnTo>
                  <a:lnTo>
                    <a:pt x="15051" y="3686"/>
                  </a:lnTo>
                  <a:lnTo>
                    <a:pt x="15051" y="3642"/>
                  </a:lnTo>
                  <a:lnTo>
                    <a:pt x="15007" y="1624"/>
                  </a:lnTo>
                  <a:lnTo>
                    <a:pt x="14832" y="395"/>
                  </a:lnTo>
                  <a:lnTo>
                    <a:pt x="14832" y="395"/>
                  </a:lnTo>
                  <a:lnTo>
                    <a:pt x="14920" y="439"/>
                  </a:lnTo>
                  <a:lnTo>
                    <a:pt x="17158" y="1492"/>
                  </a:lnTo>
                  <a:lnTo>
                    <a:pt x="20887" y="3028"/>
                  </a:lnTo>
                  <a:lnTo>
                    <a:pt x="20887" y="3072"/>
                  </a:lnTo>
                  <a:lnTo>
                    <a:pt x="25802" y="3905"/>
                  </a:lnTo>
                  <a:lnTo>
                    <a:pt x="25890" y="3905"/>
                  </a:lnTo>
                  <a:lnTo>
                    <a:pt x="26855" y="3686"/>
                  </a:lnTo>
                  <a:lnTo>
                    <a:pt x="26899" y="3686"/>
                  </a:lnTo>
                  <a:lnTo>
                    <a:pt x="28347" y="2808"/>
                  </a:lnTo>
                  <a:lnTo>
                    <a:pt x="28391" y="2808"/>
                  </a:lnTo>
                  <a:lnTo>
                    <a:pt x="30190" y="1229"/>
                  </a:lnTo>
                  <a:lnTo>
                    <a:pt x="30453" y="1053"/>
                  </a:lnTo>
                  <a:lnTo>
                    <a:pt x="30497" y="1009"/>
                  </a:lnTo>
                  <a:lnTo>
                    <a:pt x="30541" y="922"/>
                  </a:lnTo>
                  <a:lnTo>
                    <a:pt x="30541" y="878"/>
                  </a:lnTo>
                  <a:lnTo>
                    <a:pt x="30541" y="790"/>
                  </a:lnTo>
                  <a:lnTo>
                    <a:pt x="30497" y="746"/>
                  </a:lnTo>
                  <a:lnTo>
                    <a:pt x="30410" y="746"/>
                  </a:lnTo>
                  <a:lnTo>
                    <a:pt x="30366" y="702"/>
                  </a:lnTo>
                  <a:lnTo>
                    <a:pt x="30278" y="746"/>
                  </a:lnTo>
                  <a:lnTo>
                    <a:pt x="30015" y="922"/>
                  </a:lnTo>
                  <a:lnTo>
                    <a:pt x="29971" y="922"/>
                  </a:lnTo>
                  <a:lnTo>
                    <a:pt x="28172" y="2545"/>
                  </a:lnTo>
                  <a:lnTo>
                    <a:pt x="26767" y="3379"/>
                  </a:lnTo>
                  <a:lnTo>
                    <a:pt x="25846" y="3554"/>
                  </a:lnTo>
                  <a:lnTo>
                    <a:pt x="20975" y="2721"/>
                  </a:lnTo>
                  <a:lnTo>
                    <a:pt x="17289" y="1141"/>
                  </a:lnTo>
                  <a:lnTo>
                    <a:pt x="15051" y="132"/>
                  </a:lnTo>
                  <a:lnTo>
                    <a:pt x="1465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32" name="Google Shape;15132;p414"/>
            <p:cNvSpPr/>
            <p:nvPr/>
          </p:nvSpPr>
          <p:spPr>
            <a:xfrm>
              <a:off x="3678350" y="670600"/>
              <a:ext cx="591300" cy="788775"/>
            </a:xfrm>
            <a:custGeom>
              <a:avLst/>
              <a:gdLst/>
              <a:ahLst/>
              <a:cxnLst/>
              <a:rect l="l" t="t" r="r" b="b"/>
              <a:pathLst>
                <a:path w="23652" h="31551" extrusionOk="0">
                  <a:moveTo>
                    <a:pt x="23433" y="1"/>
                  </a:moveTo>
                  <a:lnTo>
                    <a:pt x="23345" y="44"/>
                  </a:lnTo>
                  <a:lnTo>
                    <a:pt x="22204" y="1098"/>
                  </a:lnTo>
                  <a:lnTo>
                    <a:pt x="20449" y="2282"/>
                  </a:lnTo>
                  <a:lnTo>
                    <a:pt x="17421" y="4520"/>
                  </a:lnTo>
                  <a:lnTo>
                    <a:pt x="17377" y="4564"/>
                  </a:lnTo>
                  <a:lnTo>
                    <a:pt x="16763" y="5310"/>
                  </a:lnTo>
                  <a:lnTo>
                    <a:pt x="16719" y="5310"/>
                  </a:lnTo>
                  <a:lnTo>
                    <a:pt x="15315" y="7460"/>
                  </a:lnTo>
                  <a:lnTo>
                    <a:pt x="13691" y="9918"/>
                  </a:lnTo>
                  <a:lnTo>
                    <a:pt x="10181" y="14306"/>
                  </a:lnTo>
                  <a:lnTo>
                    <a:pt x="7592" y="17289"/>
                  </a:lnTo>
                  <a:lnTo>
                    <a:pt x="5485" y="20317"/>
                  </a:lnTo>
                  <a:lnTo>
                    <a:pt x="5442" y="20317"/>
                  </a:lnTo>
                  <a:lnTo>
                    <a:pt x="4520" y="22116"/>
                  </a:lnTo>
                  <a:lnTo>
                    <a:pt x="4520" y="22160"/>
                  </a:lnTo>
                  <a:lnTo>
                    <a:pt x="3730" y="25320"/>
                  </a:lnTo>
                  <a:lnTo>
                    <a:pt x="2896" y="26285"/>
                  </a:lnTo>
                  <a:lnTo>
                    <a:pt x="2019" y="27031"/>
                  </a:lnTo>
                  <a:lnTo>
                    <a:pt x="1975" y="27075"/>
                  </a:lnTo>
                  <a:lnTo>
                    <a:pt x="1141" y="28435"/>
                  </a:lnTo>
                  <a:lnTo>
                    <a:pt x="1097" y="28435"/>
                  </a:lnTo>
                  <a:lnTo>
                    <a:pt x="0" y="31331"/>
                  </a:lnTo>
                  <a:lnTo>
                    <a:pt x="0" y="31419"/>
                  </a:lnTo>
                  <a:lnTo>
                    <a:pt x="0" y="31463"/>
                  </a:lnTo>
                  <a:lnTo>
                    <a:pt x="44" y="31507"/>
                  </a:lnTo>
                  <a:lnTo>
                    <a:pt x="88" y="31551"/>
                  </a:lnTo>
                  <a:lnTo>
                    <a:pt x="264" y="31551"/>
                  </a:lnTo>
                  <a:lnTo>
                    <a:pt x="308" y="31463"/>
                  </a:lnTo>
                  <a:lnTo>
                    <a:pt x="1448" y="28611"/>
                  </a:lnTo>
                  <a:lnTo>
                    <a:pt x="2282" y="27294"/>
                  </a:lnTo>
                  <a:lnTo>
                    <a:pt x="3160" y="26548"/>
                  </a:lnTo>
                  <a:lnTo>
                    <a:pt x="3993" y="25495"/>
                  </a:lnTo>
                  <a:lnTo>
                    <a:pt x="4037" y="25451"/>
                  </a:lnTo>
                  <a:lnTo>
                    <a:pt x="4871" y="22248"/>
                  </a:lnTo>
                  <a:lnTo>
                    <a:pt x="5749" y="20493"/>
                  </a:lnTo>
                  <a:lnTo>
                    <a:pt x="7899" y="17509"/>
                  </a:lnTo>
                  <a:lnTo>
                    <a:pt x="10444" y="14525"/>
                  </a:lnTo>
                  <a:lnTo>
                    <a:pt x="13998" y="10137"/>
                  </a:lnTo>
                  <a:lnTo>
                    <a:pt x="15622" y="7680"/>
                  </a:lnTo>
                  <a:lnTo>
                    <a:pt x="17026" y="5530"/>
                  </a:lnTo>
                  <a:lnTo>
                    <a:pt x="17640" y="4784"/>
                  </a:lnTo>
                  <a:lnTo>
                    <a:pt x="20624" y="2546"/>
                  </a:lnTo>
                  <a:lnTo>
                    <a:pt x="22379" y="1405"/>
                  </a:lnTo>
                  <a:lnTo>
                    <a:pt x="22423" y="1361"/>
                  </a:lnTo>
                  <a:lnTo>
                    <a:pt x="23608" y="264"/>
                  </a:lnTo>
                  <a:lnTo>
                    <a:pt x="23652" y="220"/>
                  </a:lnTo>
                  <a:lnTo>
                    <a:pt x="23652" y="176"/>
                  </a:lnTo>
                  <a:lnTo>
                    <a:pt x="23652" y="88"/>
                  </a:lnTo>
                  <a:lnTo>
                    <a:pt x="23608" y="44"/>
                  </a:lnTo>
                  <a:lnTo>
                    <a:pt x="2356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33" name="Google Shape;15133;p414"/>
            <p:cNvSpPr/>
            <p:nvPr/>
          </p:nvSpPr>
          <p:spPr>
            <a:xfrm>
              <a:off x="4188450" y="866975"/>
              <a:ext cx="520025" cy="931375"/>
            </a:xfrm>
            <a:custGeom>
              <a:avLst/>
              <a:gdLst/>
              <a:ahLst/>
              <a:cxnLst/>
              <a:rect l="l" t="t" r="r" b="b"/>
              <a:pathLst>
                <a:path w="20801" h="37255" extrusionOk="0">
                  <a:moveTo>
                    <a:pt x="8338" y="0"/>
                  </a:moveTo>
                  <a:lnTo>
                    <a:pt x="8250" y="44"/>
                  </a:lnTo>
                  <a:lnTo>
                    <a:pt x="8206" y="88"/>
                  </a:lnTo>
                  <a:lnTo>
                    <a:pt x="6978" y="2238"/>
                  </a:lnTo>
                  <a:lnTo>
                    <a:pt x="6978" y="2326"/>
                  </a:lnTo>
                  <a:lnTo>
                    <a:pt x="6934" y="3511"/>
                  </a:lnTo>
                  <a:lnTo>
                    <a:pt x="6934" y="3554"/>
                  </a:lnTo>
                  <a:lnTo>
                    <a:pt x="7636" y="6100"/>
                  </a:lnTo>
                  <a:lnTo>
                    <a:pt x="7329" y="11979"/>
                  </a:lnTo>
                  <a:lnTo>
                    <a:pt x="6012" y="16631"/>
                  </a:lnTo>
                  <a:lnTo>
                    <a:pt x="5091" y="19746"/>
                  </a:lnTo>
                  <a:lnTo>
                    <a:pt x="3599" y="22862"/>
                  </a:lnTo>
                  <a:lnTo>
                    <a:pt x="1054" y="28742"/>
                  </a:lnTo>
                  <a:lnTo>
                    <a:pt x="1054" y="28830"/>
                  </a:lnTo>
                  <a:lnTo>
                    <a:pt x="1098" y="29093"/>
                  </a:lnTo>
                  <a:lnTo>
                    <a:pt x="1" y="31199"/>
                  </a:lnTo>
                  <a:lnTo>
                    <a:pt x="1" y="31331"/>
                  </a:lnTo>
                  <a:lnTo>
                    <a:pt x="220" y="32077"/>
                  </a:lnTo>
                  <a:lnTo>
                    <a:pt x="220" y="32164"/>
                  </a:lnTo>
                  <a:lnTo>
                    <a:pt x="308" y="32208"/>
                  </a:lnTo>
                  <a:lnTo>
                    <a:pt x="1449" y="32647"/>
                  </a:lnTo>
                  <a:lnTo>
                    <a:pt x="1493" y="32647"/>
                  </a:lnTo>
                  <a:lnTo>
                    <a:pt x="5661" y="33130"/>
                  </a:lnTo>
                  <a:lnTo>
                    <a:pt x="6495" y="33656"/>
                  </a:lnTo>
                  <a:lnTo>
                    <a:pt x="7548" y="35236"/>
                  </a:lnTo>
                  <a:lnTo>
                    <a:pt x="7592" y="35280"/>
                  </a:lnTo>
                  <a:lnTo>
                    <a:pt x="8382" y="35763"/>
                  </a:lnTo>
                  <a:lnTo>
                    <a:pt x="8426" y="35807"/>
                  </a:lnTo>
                  <a:lnTo>
                    <a:pt x="9830" y="36201"/>
                  </a:lnTo>
                  <a:lnTo>
                    <a:pt x="11629" y="37211"/>
                  </a:lnTo>
                  <a:lnTo>
                    <a:pt x="11717" y="37255"/>
                  </a:lnTo>
                  <a:lnTo>
                    <a:pt x="13209" y="37255"/>
                  </a:lnTo>
                  <a:lnTo>
                    <a:pt x="14876" y="36947"/>
                  </a:lnTo>
                  <a:lnTo>
                    <a:pt x="14876" y="36904"/>
                  </a:lnTo>
                  <a:lnTo>
                    <a:pt x="16017" y="36421"/>
                  </a:lnTo>
                  <a:lnTo>
                    <a:pt x="16061" y="36421"/>
                  </a:lnTo>
                  <a:lnTo>
                    <a:pt x="17992" y="34929"/>
                  </a:lnTo>
                  <a:lnTo>
                    <a:pt x="18036" y="34929"/>
                  </a:lnTo>
                  <a:lnTo>
                    <a:pt x="19484" y="33130"/>
                  </a:lnTo>
                  <a:lnTo>
                    <a:pt x="19484" y="33086"/>
                  </a:lnTo>
                  <a:lnTo>
                    <a:pt x="19966" y="31857"/>
                  </a:lnTo>
                  <a:lnTo>
                    <a:pt x="19966" y="31813"/>
                  </a:lnTo>
                  <a:lnTo>
                    <a:pt x="20010" y="30409"/>
                  </a:lnTo>
                  <a:lnTo>
                    <a:pt x="19747" y="27206"/>
                  </a:lnTo>
                  <a:lnTo>
                    <a:pt x="19703" y="27162"/>
                  </a:lnTo>
                  <a:lnTo>
                    <a:pt x="19264" y="25977"/>
                  </a:lnTo>
                  <a:lnTo>
                    <a:pt x="19308" y="25056"/>
                  </a:lnTo>
                  <a:lnTo>
                    <a:pt x="19308" y="25012"/>
                  </a:lnTo>
                  <a:lnTo>
                    <a:pt x="19045" y="23652"/>
                  </a:lnTo>
                  <a:lnTo>
                    <a:pt x="19133" y="22511"/>
                  </a:lnTo>
                  <a:lnTo>
                    <a:pt x="19879" y="19220"/>
                  </a:lnTo>
                  <a:lnTo>
                    <a:pt x="20800" y="15534"/>
                  </a:lnTo>
                  <a:lnTo>
                    <a:pt x="20800" y="15490"/>
                  </a:lnTo>
                  <a:lnTo>
                    <a:pt x="20537" y="13647"/>
                  </a:lnTo>
                  <a:lnTo>
                    <a:pt x="20493" y="13603"/>
                  </a:lnTo>
                  <a:lnTo>
                    <a:pt x="20449" y="13559"/>
                  </a:lnTo>
                  <a:lnTo>
                    <a:pt x="20405" y="13515"/>
                  </a:lnTo>
                  <a:lnTo>
                    <a:pt x="20317" y="13515"/>
                  </a:lnTo>
                  <a:lnTo>
                    <a:pt x="20274" y="13559"/>
                  </a:lnTo>
                  <a:lnTo>
                    <a:pt x="20230" y="13603"/>
                  </a:lnTo>
                  <a:lnTo>
                    <a:pt x="20186" y="13647"/>
                  </a:lnTo>
                  <a:lnTo>
                    <a:pt x="20186" y="13735"/>
                  </a:lnTo>
                  <a:lnTo>
                    <a:pt x="20449" y="15490"/>
                  </a:lnTo>
                  <a:lnTo>
                    <a:pt x="19528" y="19132"/>
                  </a:lnTo>
                  <a:lnTo>
                    <a:pt x="18782" y="22423"/>
                  </a:lnTo>
                  <a:lnTo>
                    <a:pt x="18782" y="22467"/>
                  </a:lnTo>
                  <a:lnTo>
                    <a:pt x="18694" y="23652"/>
                  </a:lnTo>
                  <a:lnTo>
                    <a:pt x="18694" y="23696"/>
                  </a:lnTo>
                  <a:lnTo>
                    <a:pt x="18957" y="25056"/>
                  </a:lnTo>
                  <a:lnTo>
                    <a:pt x="18913" y="25977"/>
                  </a:lnTo>
                  <a:lnTo>
                    <a:pt x="18913" y="26065"/>
                  </a:lnTo>
                  <a:lnTo>
                    <a:pt x="19396" y="27250"/>
                  </a:lnTo>
                  <a:lnTo>
                    <a:pt x="19659" y="30409"/>
                  </a:lnTo>
                  <a:lnTo>
                    <a:pt x="19615" y="31770"/>
                  </a:lnTo>
                  <a:lnTo>
                    <a:pt x="19177" y="32954"/>
                  </a:lnTo>
                  <a:lnTo>
                    <a:pt x="17772" y="34666"/>
                  </a:lnTo>
                  <a:lnTo>
                    <a:pt x="15842" y="36114"/>
                  </a:lnTo>
                  <a:lnTo>
                    <a:pt x="14789" y="36596"/>
                  </a:lnTo>
                  <a:lnTo>
                    <a:pt x="13165" y="36904"/>
                  </a:lnTo>
                  <a:lnTo>
                    <a:pt x="11761" y="36904"/>
                  </a:lnTo>
                  <a:lnTo>
                    <a:pt x="9962" y="35894"/>
                  </a:lnTo>
                  <a:lnTo>
                    <a:pt x="8557" y="35455"/>
                  </a:lnTo>
                  <a:lnTo>
                    <a:pt x="7812" y="35017"/>
                  </a:lnTo>
                  <a:lnTo>
                    <a:pt x="6758" y="33437"/>
                  </a:lnTo>
                  <a:lnTo>
                    <a:pt x="6715" y="33393"/>
                  </a:lnTo>
                  <a:lnTo>
                    <a:pt x="5837" y="32823"/>
                  </a:lnTo>
                  <a:lnTo>
                    <a:pt x="5749" y="32779"/>
                  </a:lnTo>
                  <a:lnTo>
                    <a:pt x="1537" y="32340"/>
                  </a:lnTo>
                  <a:lnTo>
                    <a:pt x="527" y="31901"/>
                  </a:lnTo>
                  <a:lnTo>
                    <a:pt x="352" y="31331"/>
                  </a:lnTo>
                  <a:lnTo>
                    <a:pt x="1449" y="29224"/>
                  </a:lnTo>
                  <a:lnTo>
                    <a:pt x="1449" y="29093"/>
                  </a:lnTo>
                  <a:lnTo>
                    <a:pt x="1405" y="28830"/>
                  </a:lnTo>
                  <a:lnTo>
                    <a:pt x="3906" y="22993"/>
                  </a:lnTo>
                  <a:lnTo>
                    <a:pt x="5398" y="19922"/>
                  </a:lnTo>
                  <a:lnTo>
                    <a:pt x="5398" y="19878"/>
                  </a:lnTo>
                  <a:lnTo>
                    <a:pt x="6363" y="16762"/>
                  </a:lnTo>
                  <a:lnTo>
                    <a:pt x="7680" y="12067"/>
                  </a:lnTo>
                  <a:lnTo>
                    <a:pt x="7680" y="12023"/>
                  </a:lnTo>
                  <a:lnTo>
                    <a:pt x="7987" y="6100"/>
                  </a:lnTo>
                  <a:lnTo>
                    <a:pt x="7987" y="6056"/>
                  </a:lnTo>
                  <a:lnTo>
                    <a:pt x="7285" y="3467"/>
                  </a:lnTo>
                  <a:lnTo>
                    <a:pt x="7329" y="2370"/>
                  </a:lnTo>
                  <a:lnTo>
                    <a:pt x="8514" y="263"/>
                  </a:lnTo>
                  <a:lnTo>
                    <a:pt x="8557" y="220"/>
                  </a:lnTo>
                  <a:lnTo>
                    <a:pt x="8557" y="132"/>
                  </a:lnTo>
                  <a:lnTo>
                    <a:pt x="8514" y="88"/>
                  </a:lnTo>
                  <a:lnTo>
                    <a:pt x="8470" y="44"/>
                  </a:lnTo>
                  <a:lnTo>
                    <a:pt x="838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34" name="Google Shape;15134;p414"/>
            <p:cNvSpPr/>
            <p:nvPr/>
          </p:nvSpPr>
          <p:spPr>
            <a:xfrm>
              <a:off x="4063400" y="858200"/>
              <a:ext cx="670300" cy="974150"/>
            </a:xfrm>
            <a:custGeom>
              <a:avLst/>
              <a:gdLst/>
              <a:ahLst/>
              <a:cxnLst/>
              <a:rect l="l" t="t" r="r" b="b"/>
              <a:pathLst>
                <a:path w="26812" h="38966" extrusionOk="0">
                  <a:moveTo>
                    <a:pt x="12857" y="0"/>
                  </a:moveTo>
                  <a:lnTo>
                    <a:pt x="12814" y="44"/>
                  </a:lnTo>
                  <a:lnTo>
                    <a:pt x="12770" y="88"/>
                  </a:lnTo>
                  <a:lnTo>
                    <a:pt x="11365" y="2633"/>
                  </a:lnTo>
                  <a:lnTo>
                    <a:pt x="11322" y="2721"/>
                  </a:lnTo>
                  <a:lnTo>
                    <a:pt x="11234" y="4257"/>
                  </a:lnTo>
                  <a:lnTo>
                    <a:pt x="11234" y="4300"/>
                  </a:lnTo>
                  <a:lnTo>
                    <a:pt x="11717" y="6451"/>
                  </a:lnTo>
                  <a:lnTo>
                    <a:pt x="11322" y="11585"/>
                  </a:lnTo>
                  <a:lnTo>
                    <a:pt x="10751" y="13779"/>
                  </a:lnTo>
                  <a:lnTo>
                    <a:pt x="9522" y="17640"/>
                  </a:lnTo>
                  <a:lnTo>
                    <a:pt x="7899" y="20624"/>
                  </a:lnTo>
                  <a:lnTo>
                    <a:pt x="5749" y="24529"/>
                  </a:lnTo>
                  <a:lnTo>
                    <a:pt x="4564" y="26284"/>
                  </a:lnTo>
                  <a:lnTo>
                    <a:pt x="3511" y="27294"/>
                  </a:lnTo>
                  <a:lnTo>
                    <a:pt x="483" y="28347"/>
                  </a:lnTo>
                  <a:lnTo>
                    <a:pt x="395" y="28435"/>
                  </a:lnTo>
                  <a:lnTo>
                    <a:pt x="88" y="28786"/>
                  </a:lnTo>
                  <a:lnTo>
                    <a:pt x="44" y="28873"/>
                  </a:lnTo>
                  <a:lnTo>
                    <a:pt x="0" y="29883"/>
                  </a:lnTo>
                  <a:lnTo>
                    <a:pt x="44" y="29926"/>
                  </a:lnTo>
                  <a:lnTo>
                    <a:pt x="1843" y="33700"/>
                  </a:lnTo>
                  <a:lnTo>
                    <a:pt x="1887" y="34490"/>
                  </a:lnTo>
                  <a:lnTo>
                    <a:pt x="1887" y="34578"/>
                  </a:lnTo>
                  <a:lnTo>
                    <a:pt x="2282" y="35104"/>
                  </a:lnTo>
                  <a:lnTo>
                    <a:pt x="2370" y="35192"/>
                  </a:lnTo>
                  <a:lnTo>
                    <a:pt x="3950" y="35763"/>
                  </a:lnTo>
                  <a:lnTo>
                    <a:pt x="6714" y="36509"/>
                  </a:lnTo>
                  <a:lnTo>
                    <a:pt x="6758" y="36552"/>
                  </a:lnTo>
                  <a:lnTo>
                    <a:pt x="11190" y="36816"/>
                  </a:lnTo>
                  <a:lnTo>
                    <a:pt x="12375" y="37869"/>
                  </a:lnTo>
                  <a:lnTo>
                    <a:pt x="12462" y="37913"/>
                  </a:lnTo>
                  <a:lnTo>
                    <a:pt x="16807" y="38966"/>
                  </a:lnTo>
                  <a:lnTo>
                    <a:pt x="16851" y="38966"/>
                  </a:lnTo>
                  <a:lnTo>
                    <a:pt x="18957" y="38922"/>
                  </a:lnTo>
                  <a:lnTo>
                    <a:pt x="19001" y="38922"/>
                  </a:lnTo>
                  <a:lnTo>
                    <a:pt x="20712" y="38571"/>
                  </a:lnTo>
                  <a:lnTo>
                    <a:pt x="20756" y="38571"/>
                  </a:lnTo>
                  <a:lnTo>
                    <a:pt x="22423" y="37869"/>
                  </a:lnTo>
                  <a:lnTo>
                    <a:pt x="22467" y="37825"/>
                  </a:lnTo>
                  <a:lnTo>
                    <a:pt x="24047" y="36509"/>
                  </a:lnTo>
                  <a:lnTo>
                    <a:pt x="24091" y="36465"/>
                  </a:lnTo>
                  <a:lnTo>
                    <a:pt x="25802" y="34446"/>
                  </a:lnTo>
                  <a:lnTo>
                    <a:pt x="25802" y="34402"/>
                  </a:lnTo>
                  <a:lnTo>
                    <a:pt x="26416" y="32823"/>
                  </a:lnTo>
                  <a:lnTo>
                    <a:pt x="26416" y="32779"/>
                  </a:lnTo>
                  <a:lnTo>
                    <a:pt x="26548" y="31726"/>
                  </a:lnTo>
                  <a:lnTo>
                    <a:pt x="26153" y="26460"/>
                  </a:lnTo>
                  <a:lnTo>
                    <a:pt x="25451" y="24178"/>
                  </a:lnTo>
                  <a:lnTo>
                    <a:pt x="25363" y="22818"/>
                  </a:lnTo>
                  <a:lnTo>
                    <a:pt x="25934" y="19615"/>
                  </a:lnTo>
                  <a:lnTo>
                    <a:pt x="26811" y="15929"/>
                  </a:lnTo>
                  <a:lnTo>
                    <a:pt x="26811" y="15797"/>
                  </a:lnTo>
                  <a:lnTo>
                    <a:pt x="26109" y="14525"/>
                  </a:lnTo>
                  <a:lnTo>
                    <a:pt x="26065" y="14481"/>
                  </a:lnTo>
                  <a:lnTo>
                    <a:pt x="25978" y="14437"/>
                  </a:lnTo>
                  <a:lnTo>
                    <a:pt x="25934" y="14437"/>
                  </a:lnTo>
                  <a:lnTo>
                    <a:pt x="25846" y="14481"/>
                  </a:lnTo>
                  <a:lnTo>
                    <a:pt x="25802" y="14525"/>
                  </a:lnTo>
                  <a:lnTo>
                    <a:pt x="25758" y="14568"/>
                  </a:lnTo>
                  <a:lnTo>
                    <a:pt x="25758" y="14656"/>
                  </a:lnTo>
                  <a:lnTo>
                    <a:pt x="25802" y="14700"/>
                  </a:lnTo>
                  <a:lnTo>
                    <a:pt x="26460" y="15929"/>
                  </a:lnTo>
                  <a:lnTo>
                    <a:pt x="25583" y="19527"/>
                  </a:lnTo>
                  <a:lnTo>
                    <a:pt x="25012" y="22774"/>
                  </a:lnTo>
                  <a:lnTo>
                    <a:pt x="25012" y="22818"/>
                  </a:lnTo>
                  <a:lnTo>
                    <a:pt x="25100" y="24222"/>
                  </a:lnTo>
                  <a:lnTo>
                    <a:pt x="25100" y="24266"/>
                  </a:lnTo>
                  <a:lnTo>
                    <a:pt x="25802" y="26548"/>
                  </a:lnTo>
                  <a:lnTo>
                    <a:pt x="26197" y="31726"/>
                  </a:lnTo>
                  <a:lnTo>
                    <a:pt x="26065" y="32735"/>
                  </a:lnTo>
                  <a:lnTo>
                    <a:pt x="25495" y="34271"/>
                  </a:lnTo>
                  <a:lnTo>
                    <a:pt x="23828" y="36245"/>
                  </a:lnTo>
                  <a:lnTo>
                    <a:pt x="22248" y="37562"/>
                  </a:lnTo>
                  <a:lnTo>
                    <a:pt x="20624" y="38220"/>
                  </a:lnTo>
                  <a:lnTo>
                    <a:pt x="18913" y="38571"/>
                  </a:lnTo>
                  <a:lnTo>
                    <a:pt x="16851" y="38615"/>
                  </a:lnTo>
                  <a:lnTo>
                    <a:pt x="12594" y="37606"/>
                  </a:lnTo>
                  <a:lnTo>
                    <a:pt x="11365" y="36509"/>
                  </a:lnTo>
                  <a:lnTo>
                    <a:pt x="11278" y="36465"/>
                  </a:lnTo>
                  <a:lnTo>
                    <a:pt x="6802" y="36201"/>
                  </a:lnTo>
                  <a:lnTo>
                    <a:pt x="4081" y="35412"/>
                  </a:lnTo>
                  <a:lnTo>
                    <a:pt x="2545" y="34885"/>
                  </a:lnTo>
                  <a:lnTo>
                    <a:pt x="2238" y="34446"/>
                  </a:lnTo>
                  <a:lnTo>
                    <a:pt x="2194" y="33656"/>
                  </a:lnTo>
                  <a:lnTo>
                    <a:pt x="2151" y="33569"/>
                  </a:lnTo>
                  <a:lnTo>
                    <a:pt x="351" y="29839"/>
                  </a:lnTo>
                  <a:lnTo>
                    <a:pt x="395" y="28961"/>
                  </a:lnTo>
                  <a:lnTo>
                    <a:pt x="615" y="28698"/>
                  </a:lnTo>
                  <a:lnTo>
                    <a:pt x="3642" y="27601"/>
                  </a:lnTo>
                  <a:lnTo>
                    <a:pt x="3730" y="27557"/>
                  </a:lnTo>
                  <a:lnTo>
                    <a:pt x="4827" y="26548"/>
                  </a:lnTo>
                  <a:lnTo>
                    <a:pt x="4827" y="26504"/>
                  </a:lnTo>
                  <a:lnTo>
                    <a:pt x="6056" y="24749"/>
                  </a:lnTo>
                  <a:lnTo>
                    <a:pt x="6056" y="24705"/>
                  </a:lnTo>
                  <a:lnTo>
                    <a:pt x="8206" y="20799"/>
                  </a:lnTo>
                  <a:lnTo>
                    <a:pt x="9830" y="17772"/>
                  </a:lnTo>
                  <a:lnTo>
                    <a:pt x="9830" y="17728"/>
                  </a:lnTo>
                  <a:lnTo>
                    <a:pt x="11058" y="13910"/>
                  </a:lnTo>
                  <a:lnTo>
                    <a:pt x="11673" y="11672"/>
                  </a:lnTo>
                  <a:lnTo>
                    <a:pt x="11673" y="11628"/>
                  </a:lnTo>
                  <a:lnTo>
                    <a:pt x="11936" y="8206"/>
                  </a:lnTo>
                  <a:lnTo>
                    <a:pt x="12068" y="6451"/>
                  </a:lnTo>
                  <a:lnTo>
                    <a:pt x="12068" y="6407"/>
                  </a:lnTo>
                  <a:lnTo>
                    <a:pt x="11585" y="4257"/>
                  </a:lnTo>
                  <a:lnTo>
                    <a:pt x="11673" y="2765"/>
                  </a:lnTo>
                  <a:lnTo>
                    <a:pt x="13077" y="263"/>
                  </a:lnTo>
                  <a:lnTo>
                    <a:pt x="13077" y="220"/>
                  </a:lnTo>
                  <a:lnTo>
                    <a:pt x="13077" y="132"/>
                  </a:lnTo>
                  <a:lnTo>
                    <a:pt x="13077" y="88"/>
                  </a:lnTo>
                  <a:lnTo>
                    <a:pt x="12989" y="44"/>
                  </a:lnTo>
                  <a:lnTo>
                    <a:pt x="1294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35" name="Google Shape;15135;p414"/>
            <p:cNvSpPr/>
            <p:nvPr/>
          </p:nvSpPr>
          <p:spPr>
            <a:xfrm>
              <a:off x="4019525" y="841725"/>
              <a:ext cx="410300" cy="1012575"/>
            </a:xfrm>
            <a:custGeom>
              <a:avLst/>
              <a:gdLst/>
              <a:ahLst/>
              <a:cxnLst/>
              <a:rect l="l" t="t" r="r" b="b"/>
              <a:pathLst>
                <a:path w="16412" h="40503" extrusionOk="0">
                  <a:moveTo>
                    <a:pt x="14349" y="1"/>
                  </a:moveTo>
                  <a:lnTo>
                    <a:pt x="14305" y="45"/>
                  </a:lnTo>
                  <a:lnTo>
                    <a:pt x="14261" y="89"/>
                  </a:lnTo>
                  <a:lnTo>
                    <a:pt x="12638" y="2809"/>
                  </a:lnTo>
                  <a:lnTo>
                    <a:pt x="12594" y="2897"/>
                  </a:lnTo>
                  <a:lnTo>
                    <a:pt x="12418" y="3906"/>
                  </a:lnTo>
                  <a:lnTo>
                    <a:pt x="12418" y="3950"/>
                  </a:lnTo>
                  <a:lnTo>
                    <a:pt x="12331" y="6013"/>
                  </a:lnTo>
                  <a:lnTo>
                    <a:pt x="12331" y="6056"/>
                  </a:lnTo>
                  <a:lnTo>
                    <a:pt x="12594" y="8119"/>
                  </a:lnTo>
                  <a:lnTo>
                    <a:pt x="12243" y="11234"/>
                  </a:lnTo>
                  <a:lnTo>
                    <a:pt x="11804" y="13165"/>
                  </a:lnTo>
                  <a:lnTo>
                    <a:pt x="10926" y="15578"/>
                  </a:lnTo>
                  <a:lnTo>
                    <a:pt x="9127" y="19440"/>
                  </a:lnTo>
                  <a:lnTo>
                    <a:pt x="7899" y="21415"/>
                  </a:lnTo>
                  <a:lnTo>
                    <a:pt x="4344" y="26549"/>
                  </a:lnTo>
                  <a:lnTo>
                    <a:pt x="3511" y="26724"/>
                  </a:lnTo>
                  <a:lnTo>
                    <a:pt x="3203" y="26505"/>
                  </a:lnTo>
                  <a:lnTo>
                    <a:pt x="2457" y="25539"/>
                  </a:lnTo>
                  <a:lnTo>
                    <a:pt x="2370" y="25451"/>
                  </a:lnTo>
                  <a:lnTo>
                    <a:pt x="1975" y="25276"/>
                  </a:lnTo>
                  <a:lnTo>
                    <a:pt x="1843" y="25276"/>
                  </a:lnTo>
                  <a:lnTo>
                    <a:pt x="1755" y="25364"/>
                  </a:lnTo>
                  <a:lnTo>
                    <a:pt x="44" y="28435"/>
                  </a:lnTo>
                  <a:lnTo>
                    <a:pt x="0" y="28567"/>
                  </a:lnTo>
                  <a:lnTo>
                    <a:pt x="220" y="29488"/>
                  </a:lnTo>
                  <a:lnTo>
                    <a:pt x="220" y="29532"/>
                  </a:lnTo>
                  <a:lnTo>
                    <a:pt x="1229" y="32165"/>
                  </a:lnTo>
                  <a:lnTo>
                    <a:pt x="2852" y="35588"/>
                  </a:lnTo>
                  <a:lnTo>
                    <a:pt x="3598" y="36509"/>
                  </a:lnTo>
                  <a:lnTo>
                    <a:pt x="3686" y="36553"/>
                  </a:lnTo>
                  <a:lnTo>
                    <a:pt x="4608" y="37080"/>
                  </a:lnTo>
                  <a:lnTo>
                    <a:pt x="7548" y="38133"/>
                  </a:lnTo>
                  <a:lnTo>
                    <a:pt x="11365" y="39405"/>
                  </a:lnTo>
                  <a:lnTo>
                    <a:pt x="14130" y="40151"/>
                  </a:lnTo>
                  <a:lnTo>
                    <a:pt x="14174" y="40195"/>
                  </a:lnTo>
                  <a:lnTo>
                    <a:pt x="16236" y="40459"/>
                  </a:lnTo>
                  <a:lnTo>
                    <a:pt x="16236" y="40502"/>
                  </a:lnTo>
                  <a:lnTo>
                    <a:pt x="16368" y="40459"/>
                  </a:lnTo>
                  <a:lnTo>
                    <a:pt x="16412" y="40327"/>
                  </a:lnTo>
                  <a:lnTo>
                    <a:pt x="16412" y="40283"/>
                  </a:lnTo>
                  <a:lnTo>
                    <a:pt x="16412" y="40195"/>
                  </a:lnTo>
                  <a:lnTo>
                    <a:pt x="16324" y="40151"/>
                  </a:lnTo>
                  <a:lnTo>
                    <a:pt x="16280" y="40151"/>
                  </a:lnTo>
                  <a:lnTo>
                    <a:pt x="14217" y="39844"/>
                  </a:lnTo>
                  <a:lnTo>
                    <a:pt x="11497" y="39054"/>
                  </a:lnTo>
                  <a:lnTo>
                    <a:pt x="7679" y="37826"/>
                  </a:lnTo>
                  <a:lnTo>
                    <a:pt x="4739" y="36773"/>
                  </a:lnTo>
                  <a:lnTo>
                    <a:pt x="3862" y="36290"/>
                  </a:lnTo>
                  <a:lnTo>
                    <a:pt x="3160" y="35412"/>
                  </a:lnTo>
                  <a:lnTo>
                    <a:pt x="1580" y="32034"/>
                  </a:lnTo>
                  <a:lnTo>
                    <a:pt x="571" y="29401"/>
                  </a:lnTo>
                  <a:lnTo>
                    <a:pt x="395" y="28567"/>
                  </a:lnTo>
                  <a:lnTo>
                    <a:pt x="1975" y="25671"/>
                  </a:lnTo>
                  <a:lnTo>
                    <a:pt x="2194" y="25759"/>
                  </a:lnTo>
                  <a:lnTo>
                    <a:pt x="2940" y="26724"/>
                  </a:lnTo>
                  <a:lnTo>
                    <a:pt x="2984" y="26768"/>
                  </a:lnTo>
                  <a:lnTo>
                    <a:pt x="3379" y="27075"/>
                  </a:lnTo>
                  <a:lnTo>
                    <a:pt x="3555" y="27075"/>
                  </a:lnTo>
                  <a:lnTo>
                    <a:pt x="4476" y="26856"/>
                  </a:lnTo>
                  <a:lnTo>
                    <a:pt x="4564" y="26768"/>
                  </a:lnTo>
                  <a:lnTo>
                    <a:pt x="8162" y="21634"/>
                  </a:lnTo>
                  <a:lnTo>
                    <a:pt x="9435" y="19615"/>
                  </a:lnTo>
                  <a:lnTo>
                    <a:pt x="9435" y="19572"/>
                  </a:lnTo>
                  <a:lnTo>
                    <a:pt x="11234" y="15710"/>
                  </a:lnTo>
                  <a:lnTo>
                    <a:pt x="12155" y="13253"/>
                  </a:lnTo>
                  <a:lnTo>
                    <a:pt x="12594" y="11278"/>
                  </a:lnTo>
                  <a:lnTo>
                    <a:pt x="12945" y="8163"/>
                  </a:lnTo>
                  <a:lnTo>
                    <a:pt x="12945" y="8119"/>
                  </a:lnTo>
                  <a:lnTo>
                    <a:pt x="12682" y="6013"/>
                  </a:lnTo>
                  <a:lnTo>
                    <a:pt x="12726" y="3994"/>
                  </a:lnTo>
                  <a:lnTo>
                    <a:pt x="12945" y="2985"/>
                  </a:lnTo>
                  <a:lnTo>
                    <a:pt x="14569" y="264"/>
                  </a:lnTo>
                  <a:lnTo>
                    <a:pt x="14569" y="220"/>
                  </a:lnTo>
                  <a:lnTo>
                    <a:pt x="14569" y="133"/>
                  </a:lnTo>
                  <a:lnTo>
                    <a:pt x="14525" y="89"/>
                  </a:lnTo>
                  <a:lnTo>
                    <a:pt x="14481" y="45"/>
                  </a:lnTo>
                  <a:lnTo>
                    <a:pt x="1443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36" name="Google Shape;15136;p414"/>
            <p:cNvSpPr/>
            <p:nvPr/>
          </p:nvSpPr>
          <p:spPr>
            <a:xfrm>
              <a:off x="3981125" y="801150"/>
              <a:ext cx="444300" cy="1074000"/>
            </a:xfrm>
            <a:custGeom>
              <a:avLst/>
              <a:gdLst/>
              <a:ahLst/>
              <a:cxnLst/>
              <a:rect l="l" t="t" r="r" b="b"/>
              <a:pathLst>
                <a:path w="17772" h="42960" extrusionOk="0">
                  <a:moveTo>
                    <a:pt x="16192" y="0"/>
                  </a:moveTo>
                  <a:lnTo>
                    <a:pt x="16148" y="44"/>
                  </a:lnTo>
                  <a:lnTo>
                    <a:pt x="15183" y="1536"/>
                  </a:lnTo>
                  <a:lnTo>
                    <a:pt x="14437" y="2677"/>
                  </a:lnTo>
                  <a:lnTo>
                    <a:pt x="13910" y="3599"/>
                  </a:lnTo>
                  <a:lnTo>
                    <a:pt x="13691" y="3993"/>
                  </a:lnTo>
                  <a:lnTo>
                    <a:pt x="13516" y="4388"/>
                  </a:lnTo>
                  <a:lnTo>
                    <a:pt x="13340" y="4783"/>
                  </a:lnTo>
                  <a:lnTo>
                    <a:pt x="13252" y="5222"/>
                  </a:lnTo>
                  <a:lnTo>
                    <a:pt x="13165" y="5617"/>
                  </a:lnTo>
                  <a:lnTo>
                    <a:pt x="13121" y="6100"/>
                  </a:lnTo>
                  <a:lnTo>
                    <a:pt x="13077" y="7153"/>
                  </a:lnTo>
                  <a:lnTo>
                    <a:pt x="13165" y="8513"/>
                  </a:lnTo>
                  <a:lnTo>
                    <a:pt x="13252" y="10224"/>
                  </a:lnTo>
                  <a:lnTo>
                    <a:pt x="12726" y="13121"/>
                  </a:lnTo>
                  <a:lnTo>
                    <a:pt x="11892" y="15051"/>
                  </a:lnTo>
                  <a:lnTo>
                    <a:pt x="9873" y="19264"/>
                  </a:lnTo>
                  <a:lnTo>
                    <a:pt x="7636" y="23564"/>
                  </a:lnTo>
                  <a:lnTo>
                    <a:pt x="6012" y="25714"/>
                  </a:lnTo>
                  <a:lnTo>
                    <a:pt x="5134" y="26329"/>
                  </a:lnTo>
                  <a:lnTo>
                    <a:pt x="4520" y="26021"/>
                  </a:lnTo>
                  <a:lnTo>
                    <a:pt x="3774" y="25407"/>
                  </a:lnTo>
                  <a:lnTo>
                    <a:pt x="3642" y="25363"/>
                  </a:lnTo>
                  <a:lnTo>
                    <a:pt x="3291" y="25319"/>
                  </a:lnTo>
                  <a:lnTo>
                    <a:pt x="3204" y="25319"/>
                  </a:lnTo>
                  <a:lnTo>
                    <a:pt x="3160" y="25363"/>
                  </a:lnTo>
                  <a:lnTo>
                    <a:pt x="2545" y="26241"/>
                  </a:lnTo>
                  <a:lnTo>
                    <a:pt x="2502" y="26241"/>
                  </a:lnTo>
                  <a:lnTo>
                    <a:pt x="1799" y="27689"/>
                  </a:lnTo>
                  <a:lnTo>
                    <a:pt x="264" y="28961"/>
                  </a:lnTo>
                  <a:lnTo>
                    <a:pt x="220" y="29049"/>
                  </a:lnTo>
                  <a:lnTo>
                    <a:pt x="0" y="29707"/>
                  </a:lnTo>
                  <a:lnTo>
                    <a:pt x="0" y="29795"/>
                  </a:lnTo>
                  <a:lnTo>
                    <a:pt x="351" y="30760"/>
                  </a:lnTo>
                  <a:lnTo>
                    <a:pt x="2677" y="36202"/>
                  </a:lnTo>
                  <a:lnTo>
                    <a:pt x="2677" y="36245"/>
                  </a:lnTo>
                  <a:lnTo>
                    <a:pt x="3906" y="37913"/>
                  </a:lnTo>
                  <a:lnTo>
                    <a:pt x="4915" y="39054"/>
                  </a:lnTo>
                  <a:lnTo>
                    <a:pt x="4959" y="39098"/>
                  </a:lnTo>
                  <a:lnTo>
                    <a:pt x="6144" y="39800"/>
                  </a:lnTo>
                  <a:lnTo>
                    <a:pt x="6188" y="39800"/>
                  </a:lnTo>
                  <a:lnTo>
                    <a:pt x="8996" y="40853"/>
                  </a:lnTo>
                  <a:lnTo>
                    <a:pt x="14086" y="42389"/>
                  </a:lnTo>
                  <a:lnTo>
                    <a:pt x="14788" y="42389"/>
                  </a:lnTo>
                  <a:lnTo>
                    <a:pt x="17509" y="42959"/>
                  </a:lnTo>
                  <a:lnTo>
                    <a:pt x="17640" y="42959"/>
                  </a:lnTo>
                  <a:lnTo>
                    <a:pt x="17684" y="42915"/>
                  </a:lnTo>
                  <a:lnTo>
                    <a:pt x="17728" y="42871"/>
                  </a:lnTo>
                  <a:lnTo>
                    <a:pt x="17772" y="42828"/>
                  </a:lnTo>
                  <a:lnTo>
                    <a:pt x="17772" y="42740"/>
                  </a:lnTo>
                  <a:lnTo>
                    <a:pt x="17772" y="42696"/>
                  </a:lnTo>
                  <a:lnTo>
                    <a:pt x="17728" y="42652"/>
                  </a:lnTo>
                  <a:lnTo>
                    <a:pt x="17640" y="42608"/>
                  </a:lnTo>
                  <a:lnTo>
                    <a:pt x="17553" y="42608"/>
                  </a:lnTo>
                  <a:lnTo>
                    <a:pt x="14832" y="42038"/>
                  </a:lnTo>
                  <a:lnTo>
                    <a:pt x="14174" y="42038"/>
                  </a:lnTo>
                  <a:lnTo>
                    <a:pt x="9128" y="40502"/>
                  </a:lnTo>
                  <a:lnTo>
                    <a:pt x="6319" y="39493"/>
                  </a:lnTo>
                  <a:lnTo>
                    <a:pt x="5178" y="38834"/>
                  </a:lnTo>
                  <a:lnTo>
                    <a:pt x="4213" y="37694"/>
                  </a:lnTo>
                  <a:lnTo>
                    <a:pt x="2984" y="36026"/>
                  </a:lnTo>
                  <a:lnTo>
                    <a:pt x="702" y="30629"/>
                  </a:lnTo>
                  <a:lnTo>
                    <a:pt x="351" y="29751"/>
                  </a:lnTo>
                  <a:lnTo>
                    <a:pt x="527" y="29181"/>
                  </a:lnTo>
                  <a:lnTo>
                    <a:pt x="2019" y="27952"/>
                  </a:lnTo>
                  <a:lnTo>
                    <a:pt x="2063" y="27864"/>
                  </a:lnTo>
                  <a:lnTo>
                    <a:pt x="2809" y="26416"/>
                  </a:lnTo>
                  <a:lnTo>
                    <a:pt x="3379" y="25670"/>
                  </a:lnTo>
                  <a:lnTo>
                    <a:pt x="3555" y="25670"/>
                  </a:lnTo>
                  <a:lnTo>
                    <a:pt x="4301" y="26329"/>
                  </a:lnTo>
                  <a:lnTo>
                    <a:pt x="4345" y="26372"/>
                  </a:lnTo>
                  <a:lnTo>
                    <a:pt x="5091" y="26680"/>
                  </a:lnTo>
                  <a:lnTo>
                    <a:pt x="5178" y="26680"/>
                  </a:lnTo>
                  <a:lnTo>
                    <a:pt x="5266" y="26636"/>
                  </a:lnTo>
                  <a:lnTo>
                    <a:pt x="6231" y="25977"/>
                  </a:lnTo>
                  <a:lnTo>
                    <a:pt x="6275" y="25934"/>
                  </a:lnTo>
                  <a:lnTo>
                    <a:pt x="7943" y="23740"/>
                  </a:lnTo>
                  <a:lnTo>
                    <a:pt x="10181" y="19439"/>
                  </a:lnTo>
                  <a:lnTo>
                    <a:pt x="12199" y="15183"/>
                  </a:lnTo>
                  <a:lnTo>
                    <a:pt x="13077" y="13252"/>
                  </a:lnTo>
                  <a:lnTo>
                    <a:pt x="13077" y="13208"/>
                  </a:lnTo>
                  <a:lnTo>
                    <a:pt x="13603" y="10268"/>
                  </a:lnTo>
                  <a:lnTo>
                    <a:pt x="13603" y="10224"/>
                  </a:lnTo>
                  <a:lnTo>
                    <a:pt x="13516" y="8513"/>
                  </a:lnTo>
                  <a:lnTo>
                    <a:pt x="13428" y="7197"/>
                  </a:lnTo>
                  <a:lnTo>
                    <a:pt x="13472" y="6144"/>
                  </a:lnTo>
                  <a:lnTo>
                    <a:pt x="13516" y="5705"/>
                  </a:lnTo>
                  <a:lnTo>
                    <a:pt x="13603" y="5310"/>
                  </a:lnTo>
                  <a:lnTo>
                    <a:pt x="13691" y="4915"/>
                  </a:lnTo>
                  <a:lnTo>
                    <a:pt x="13823" y="4520"/>
                  </a:lnTo>
                  <a:lnTo>
                    <a:pt x="13998" y="4125"/>
                  </a:lnTo>
                  <a:lnTo>
                    <a:pt x="14218" y="3730"/>
                  </a:lnTo>
                  <a:lnTo>
                    <a:pt x="14744" y="2853"/>
                  </a:lnTo>
                  <a:lnTo>
                    <a:pt x="15490" y="1712"/>
                  </a:lnTo>
                  <a:lnTo>
                    <a:pt x="16456" y="264"/>
                  </a:lnTo>
                  <a:lnTo>
                    <a:pt x="16499" y="176"/>
                  </a:lnTo>
                  <a:lnTo>
                    <a:pt x="16499" y="132"/>
                  </a:lnTo>
                  <a:lnTo>
                    <a:pt x="16456" y="44"/>
                  </a:lnTo>
                  <a:lnTo>
                    <a:pt x="1641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37" name="Google Shape;15137;p414"/>
            <p:cNvSpPr/>
            <p:nvPr/>
          </p:nvSpPr>
          <p:spPr>
            <a:xfrm>
              <a:off x="3930650" y="715575"/>
              <a:ext cx="492600" cy="1197950"/>
            </a:xfrm>
            <a:custGeom>
              <a:avLst/>
              <a:gdLst/>
              <a:ahLst/>
              <a:cxnLst/>
              <a:rect l="l" t="t" r="r" b="b"/>
              <a:pathLst>
                <a:path w="19704" h="47918" extrusionOk="0">
                  <a:moveTo>
                    <a:pt x="18080" y="1"/>
                  </a:moveTo>
                  <a:lnTo>
                    <a:pt x="17992" y="45"/>
                  </a:lnTo>
                  <a:lnTo>
                    <a:pt x="17948" y="88"/>
                  </a:lnTo>
                  <a:lnTo>
                    <a:pt x="17904" y="132"/>
                  </a:lnTo>
                  <a:lnTo>
                    <a:pt x="17904" y="176"/>
                  </a:lnTo>
                  <a:lnTo>
                    <a:pt x="17904" y="1668"/>
                  </a:lnTo>
                  <a:lnTo>
                    <a:pt x="17202" y="2853"/>
                  </a:lnTo>
                  <a:lnTo>
                    <a:pt x="15491" y="5530"/>
                  </a:lnTo>
                  <a:lnTo>
                    <a:pt x="14306" y="7811"/>
                  </a:lnTo>
                  <a:lnTo>
                    <a:pt x="14306" y="7855"/>
                  </a:lnTo>
                  <a:lnTo>
                    <a:pt x="13999" y="9391"/>
                  </a:lnTo>
                  <a:lnTo>
                    <a:pt x="13999" y="9435"/>
                  </a:lnTo>
                  <a:lnTo>
                    <a:pt x="13692" y="13691"/>
                  </a:lnTo>
                  <a:lnTo>
                    <a:pt x="12814" y="15008"/>
                  </a:lnTo>
                  <a:lnTo>
                    <a:pt x="10181" y="18211"/>
                  </a:lnTo>
                  <a:lnTo>
                    <a:pt x="6846" y="22072"/>
                  </a:lnTo>
                  <a:lnTo>
                    <a:pt x="4213" y="25100"/>
                  </a:lnTo>
                  <a:lnTo>
                    <a:pt x="4213" y="25144"/>
                  </a:lnTo>
                  <a:lnTo>
                    <a:pt x="3467" y="26548"/>
                  </a:lnTo>
                  <a:lnTo>
                    <a:pt x="3424" y="26636"/>
                  </a:lnTo>
                  <a:lnTo>
                    <a:pt x="3292" y="28391"/>
                  </a:lnTo>
                  <a:lnTo>
                    <a:pt x="2853" y="29357"/>
                  </a:lnTo>
                  <a:lnTo>
                    <a:pt x="1844" y="30278"/>
                  </a:lnTo>
                  <a:lnTo>
                    <a:pt x="133" y="30980"/>
                  </a:lnTo>
                  <a:lnTo>
                    <a:pt x="45" y="31068"/>
                  </a:lnTo>
                  <a:lnTo>
                    <a:pt x="1" y="31068"/>
                  </a:lnTo>
                  <a:lnTo>
                    <a:pt x="1" y="31200"/>
                  </a:lnTo>
                  <a:lnTo>
                    <a:pt x="176" y="34052"/>
                  </a:lnTo>
                  <a:lnTo>
                    <a:pt x="176" y="34096"/>
                  </a:lnTo>
                  <a:lnTo>
                    <a:pt x="922" y="36772"/>
                  </a:lnTo>
                  <a:lnTo>
                    <a:pt x="2941" y="41555"/>
                  </a:lnTo>
                  <a:lnTo>
                    <a:pt x="2985" y="41599"/>
                  </a:lnTo>
                  <a:lnTo>
                    <a:pt x="3950" y="42521"/>
                  </a:lnTo>
                  <a:lnTo>
                    <a:pt x="3994" y="42521"/>
                  </a:lnTo>
                  <a:lnTo>
                    <a:pt x="8163" y="45373"/>
                  </a:lnTo>
                  <a:lnTo>
                    <a:pt x="8163" y="45417"/>
                  </a:lnTo>
                  <a:lnTo>
                    <a:pt x="10883" y="46470"/>
                  </a:lnTo>
                  <a:lnTo>
                    <a:pt x="14920" y="47742"/>
                  </a:lnTo>
                  <a:lnTo>
                    <a:pt x="14964" y="47742"/>
                  </a:lnTo>
                  <a:lnTo>
                    <a:pt x="17641" y="47655"/>
                  </a:lnTo>
                  <a:lnTo>
                    <a:pt x="19177" y="47918"/>
                  </a:lnTo>
                  <a:lnTo>
                    <a:pt x="19221" y="47918"/>
                  </a:lnTo>
                  <a:lnTo>
                    <a:pt x="19528" y="47874"/>
                  </a:lnTo>
                  <a:lnTo>
                    <a:pt x="19615" y="47830"/>
                  </a:lnTo>
                  <a:lnTo>
                    <a:pt x="19659" y="47786"/>
                  </a:lnTo>
                  <a:lnTo>
                    <a:pt x="19703" y="47742"/>
                  </a:lnTo>
                  <a:lnTo>
                    <a:pt x="19703" y="47655"/>
                  </a:lnTo>
                  <a:lnTo>
                    <a:pt x="19659" y="47611"/>
                  </a:lnTo>
                  <a:lnTo>
                    <a:pt x="19615" y="47567"/>
                  </a:lnTo>
                  <a:lnTo>
                    <a:pt x="19572" y="47523"/>
                  </a:lnTo>
                  <a:lnTo>
                    <a:pt x="19484" y="47523"/>
                  </a:lnTo>
                  <a:lnTo>
                    <a:pt x="19221" y="47567"/>
                  </a:lnTo>
                  <a:lnTo>
                    <a:pt x="17685" y="47304"/>
                  </a:lnTo>
                  <a:lnTo>
                    <a:pt x="17641" y="47304"/>
                  </a:lnTo>
                  <a:lnTo>
                    <a:pt x="15008" y="47391"/>
                  </a:lnTo>
                  <a:lnTo>
                    <a:pt x="11015" y="46119"/>
                  </a:lnTo>
                  <a:lnTo>
                    <a:pt x="8338" y="45066"/>
                  </a:lnTo>
                  <a:lnTo>
                    <a:pt x="4213" y="42214"/>
                  </a:lnTo>
                  <a:lnTo>
                    <a:pt x="3248" y="41380"/>
                  </a:lnTo>
                  <a:lnTo>
                    <a:pt x="1273" y="36641"/>
                  </a:lnTo>
                  <a:lnTo>
                    <a:pt x="527" y="34008"/>
                  </a:lnTo>
                  <a:lnTo>
                    <a:pt x="352" y="31287"/>
                  </a:lnTo>
                  <a:lnTo>
                    <a:pt x="1975" y="30585"/>
                  </a:lnTo>
                  <a:lnTo>
                    <a:pt x="2063" y="30541"/>
                  </a:lnTo>
                  <a:lnTo>
                    <a:pt x="3116" y="29576"/>
                  </a:lnTo>
                  <a:lnTo>
                    <a:pt x="3160" y="29532"/>
                  </a:lnTo>
                  <a:lnTo>
                    <a:pt x="3643" y="28523"/>
                  </a:lnTo>
                  <a:lnTo>
                    <a:pt x="3643" y="28435"/>
                  </a:lnTo>
                  <a:lnTo>
                    <a:pt x="3775" y="26680"/>
                  </a:lnTo>
                  <a:lnTo>
                    <a:pt x="4521" y="25320"/>
                  </a:lnTo>
                  <a:lnTo>
                    <a:pt x="7110" y="22292"/>
                  </a:lnTo>
                  <a:lnTo>
                    <a:pt x="10444" y="18430"/>
                  </a:lnTo>
                  <a:lnTo>
                    <a:pt x="13121" y="15227"/>
                  </a:lnTo>
                  <a:lnTo>
                    <a:pt x="13999" y="13867"/>
                  </a:lnTo>
                  <a:lnTo>
                    <a:pt x="14043" y="13779"/>
                  </a:lnTo>
                  <a:lnTo>
                    <a:pt x="14350" y="9435"/>
                  </a:lnTo>
                  <a:lnTo>
                    <a:pt x="14657" y="7943"/>
                  </a:lnTo>
                  <a:lnTo>
                    <a:pt x="15798" y="5705"/>
                  </a:lnTo>
                  <a:lnTo>
                    <a:pt x="17509" y="3028"/>
                  </a:lnTo>
                  <a:lnTo>
                    <a:pt x="18211" y="1844"/>
                  </a:lnTo>
                  <a:lnTo>
                    <a:pt x="18255" y="1756"/>
                  </a:lnTo>
                  <a:lnTo>
                    <a:pt x="18255" y="176"/>
                  </a:lnTo>
                  <a:lnTo>
                    <a:pt x="18255" y="132"/>
                  </a:lnTo>
                  <a:lnTo>
                    <a:pt x="18211" y="88"/>
                  </a:lnTo>
                  <a:lnTo>
                    <a:pt x="18124" y="45"/>
                  </a:lnTo>
                  <a:lnTo>
                    <a:pt x="1808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38" name="Google Shape;15138;p414"/>
            <p:cNvSpPr/>
            <p:nvPr/>
          </p:nvSpPr>
          <p:spPr>
            <a:xfrm>
              <a:off x="3904325" y="661825"/>
              <a:ext cx="515625" cy="1271450"/>
            </a:xfrm>
            <a:custGeom>
              <a:avLst/>
              <a:gdLst/>
              <a:ahLst/>
              <a:cxnLst/>
              <a:rect l="l" t="t" r="r" b="b"/>
              <a:pathLst>
                <a:path w="20625" h="50858" extrusionOk="0">
                  <a:moveTo>
                    <a:pt x="18913" y="1"/>
                  </a:moveTo>
                  <a:lnTo>
                    <a:pt x="18825" y="44"/>
                  </a:lnTo>
                  <a:lnTo>
                    <a:pt x="18782" y="88"/>
                  </a:lnTo>
                  <a:lnTo>
                    <a:pt x="18782" y="132"/>
                  </a:lnTo>
                  <a:lnTo>
                    <a:pt x="18080" y="4125"/>
                  </a:lnTo>
                  <a:lnTo>
                    <a:pt x="16280" y="6978"/>
                  </a:lnTo>
                  <a:lnTo>
                    <a:pt x="14964" y="9347"/>
                  </a:lnTo>
                  <a:lnTo>
                    <a:pt x="14964" y="9391"/>
                  </a:lnTo>
                  <a:lnTo>
                    <a:pt x="14525" y="10707"/>
                  </a:lnTo>
                  <a:lnTo>
                    <a:pt x="14525" y="10751"/>
                  </a:lnTo>
                  <a:lnTo>
                    <a:pt x="13955" y="15271"/>
                  </a:lnTo>
                  <a:lnTo>
                    <a:pt x="13516" y="15885"/>
                  </a:lnTo>
                  <a:lnTo>
                    <a:pt x="12375" y="17202"/>
                  </a:lnTo>
                  <a:lnTo>
                    <a:pt x="10444" y="19352"/>
                  </a:lnTo>
                  <a:lnTo>
                    <a:pt x="8075" y="21941"/>
                  </a:lnTo>
                  <a:lnTo>
                    <a:pt x="4564" y="25802"/>
                  </a:lnTo>
                  <a:lnTo>
                    <a:pt x="4564" y="25846"/>
                  </a:lnTo>
                  <a:lnTo>
                    <a:pt x="3423" y="27514"/>
                  </a:lnTo>
                  <a:lnTo>
                    <a:pt x="3423" y="27645"/>
                  </a:lnTo>
                  <a:lnTo>
                    <a:pt x="3555" y="30366"/>
                  </a:lnTo>
                  <a:lnTo>
                    <a:pt x="3160" y="31419"/>
                  </a:lnTo>
                  <a:lnTo>
                    <a:pt x="2502" y="31989"/>
                  </a:lnTo>
                  <a:lnTo>
                    <a:pt x="132" y="32867"/>
                  </a:lnTo>
                  <a:lnTo>
                    <a:pt x="45" y="32955"/>
                  </a:lnTo>
                  <a:lnTo>
                    <a:pt x="1" y="33042"/>
                  </a:lnTo>
                  <a:lnTo>
                    <a:pt x="396" y="37562"/>
                  </a:lnTo>
                  <a:lnTo>
                    <a:pt x="1010" y="39844"/>
                  </a:lnTo>
                  <a:lnTo>
                    <a:pt x="2502" y="43793"/>
                  </a:lnTo>
                  <a:lnTo>
                    <a:pt x="2546" y="43881"/>
                  </a:lnTo>
                  <a:lnTo>
                    <a:pt x="3423" y="44846"/>
                  </a:lnTo>
                  <a:lnTo>
                    <a:pt x="3467" y="44890"/>
                  </a:lnTo>
                  <a:lnTo>
                    <a:pt x="7504" y="47655"/>
                  </a:lnTo>
                  <a:lnTo>
                    <a:pt x="9172" y="48620"/>
                  </a:lnTo>
                  <a:lnTo>
                    <a:pt x="9216" y="48620"/>
                  </a:lnTo>
                  <a:lnTo>
                    <a:pt x="11848" y="49717"/>
                  </a:lnTo>
                  <a:lnTo>
                    <a:pt x="15491" y="50858"/>
                  </a:lnTo>
                  <a:lnTo>
                    <a:pt x="15534" y="50858"/>
                  </a:lnTo>
                  <a:lnTo>
                    <a:pt x="18694" y="50682"/>
                  </a:lnTo>
                  <a:lnTo>
                    <a:pt x="20054" y="50858"/>
                  </a:lnTo>
                  <a:lnTo>
                    <a:pt x="20098" y="50858"/>
                  </a:lnTo>
                  <a:lnTo>
                    <a:pt x="20449" y="50814"/>
                  </a:lnTo>
                  <a:lnTo>
                    <a:pt x="20537" y="50770"/>
                  </a:lnTo>
                  <a:lnTo>
                    <a:pt x="20581" y="50726"/>
                  </a:lnTo>
                  <a:lnTo>
                    <a:pt x="20625" y="50682"/>
                  </a:lnTo>
                  <a:lnTo>
                    <a:pt x="20625" y="50595"/>
                  </a:lnTo>
                  <a:lnTo>
                    <a:pt x="20581" y="50507"/>
                  </a:lnTo>
                  <a:lnTo>
                    <a:pt x="20537" y="50463"/>
                  </a:lnTo>
                  <a:lnTo>
                    <a:pt x="20405" y="50463"/>
                  </a:lnTo>
                  <a:lnTo>
                    <a:pt x="20054" y="50507"/>
                  </a:lnTo>
                  <a:lnTo>
                    <a:pt x="18694" y="50331"/>
                  </a:lnTo>
                  <a:lnTo>
                    <a:pt x="15578" y="50507"/>
                  </a:lnTo>
                  <a:lnTo>
                    <a:pt x="11980" y="49410"/>
                  </a:lnTo>
                  <a:lnTo>
                    <a:pt x="9347" y="48313"/>
                  </a:lnTo>
                  <a:lnTo>
                    <a:pt x="7680" y="47347"/>
                  </a:lnTo>
                  <a:lnTo>
                    <a:pt x="3687" y="44583"/>
                  </a:lnTo>
                  <a:lnTo>
                    <a:pt x="2809" y="43661"/>
                  </a:lnTo>
                  <a:lnTo>
                    <a:pt x="1361" y="39756"/>
                  </a:lnTo>
                  <a:lnTo>
                    <a:pt x="703" y="37518"/>
                  </a:lnTo>
                  <a:lnTo>
                    <a:pt x="396" y="33130"/>
                  </a:lnTo>
                  <a:lnTo>
                    <a:pt x="2634" y="32296"/>
                  </a:lnTo>
                  <a:lnTo>
                    <a:pt x="2677" y="32296"/>
                  </a:lnTo>
                  <a:lnTo>
                    <a:pt x="3423" y="31638"/>
                  </a:lnTo>
                  <a:lnTo>
                    <a:pt x="3467" y="31550"/>
                  </a:lnTo>
                  <a:lnTo>
                    <a:pt x="3906" y="30453"/>
                  </a:lnTo>
                  <a:lnTo>
                    <a:pt x="3906" y="30410"/>
                  </a:lnTo>
                  <a:lnTo>
                    <a:pt x="3774" y="27689"/>
                  </a:lnTo>
                  <a:lnTo>
                    <a:pt x="4871" y="26065"/>
                  </a:lnTo>
                  <a:lnTo>
                    <a:pt x="8338" y="22160"/>
                  </a:lnTo>
                  <a:lnTo>
                    <a:pt x="10708" y="19615"/>
                  </a:lnTo>
                  <a:lnTo>
                    <a:pt x="12638" y="17421"/>
                  </a:lnTo>
                  <a:lnTo>
                    <a:pt x="13779" y="16105"/>
                  </a:lnTo>
                  <a:lnTo>
                    <a:pt x="14262" y="15446"/>
                  </a:lnTo>
                  <a:lnTo>
                    <a:pt x="14306" y="15359"/>
                  </a:lnTo>
                  <a:lnTo>
                    <a:pt x="14876" y="10795"/>
                  </a:lnTo>
                  <a:lnTo>
                    <a:pt x="15271" y="9479"/>
                  </a:lnTo>
                  <a:lnTo>
                    <a:pt x="16544" y="7153"/>
                  </a:lnTo>
                  <a:lnTo>
                    <a:pt x="18387" y="4301"/>
                  </a:lnTo>
                  <a:lnTo>
                    <a:pt x="18387" y="4213"/>
                  </a:lnTo>
                  <a:lnTo>
                    <a:pt x="19133" y="220"/>
                  </a:lnTo>
                  <a:lnTo>
                    <a:pt x="19089" y="132"/>
                  </a:lnTo>
                  <a:lnTo>
                    <a:pt x="19089" y="88"/>
                  </a:lnTo>
                  <a:lnTo>
                    <a:pt x="19045" y="44"/>
                  </a:lnTo>
                  <a:lnTo>
                    <a:pt x="1895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39" name="Google Shape;15139;p414"/>
            <p:cNvSpPr/>
            <p:nvPr/>
          </p:nvSpPr>
          <p:spPr>
            <a:xfrm>
              <a:off x="3881300" y="681575"/>
              <a:ext cx="525475" cy="1276950"/>
            </a:xfrm>
            <a:custGeom>
              <a:avLst/>
              <a:gdLst/>
              <a:ahLst/>
              <a:cxnLst/>
              <a:rect l="l" t="t" r="r" b="b"/>
              <a:pathLst>
                <a:path w="21019" h="51078" extrusionOk="0">
                  <a:moveTo>
                    <a:pt x="19176" y="0"/>
                  </a:moveTo>
                  <a:lnTo>
                    <a:pt x="19132" y="44"/>
                  </a:lnTo>
                  <a:lnTo>
                    <a:pt x="19088" y="88"/>
                  </a:lnTo>
                  <a:lnTo>
                    <a:pt x="19044" y="132"/>
                  </a:lnTo>
                  <a:lnTo>
                    <a:pt x="18255" y="3291"/>
                  </a:lnTo>
                  <a:lnTo>
                    <a:pt x="16455" y="6231"/>
                  </a:lnTo>
                  <a:lnTo>
                    <a:pt x="16412" y="6231"/>
                  </a:lnTo>
                  <a:lnTo>
                    <a:pt x="15007" y="9127"/>
                  </a:lnTo>
                  <a:lnTo>
                    <a:pt x="15007" y="9171"/>
                  </a:lnTo>
                  <a:lnTo>
                    <a:pt x="13998" y="13559"/>
                  </a:lnTo>
                  <a:lnTo>
                    <a:pt x="11980" y="16104"/>
                  </a:lnTo>
                  <a:lnTo>
                    <a:pt x="9829" y="18606"/>
                  </a:lnTo>
                  <a:lnTo>
                    <a:pt x="7284" y="21370"/>
                  </a:lnTo>
                  <a:lnTo>
                    <a:pt x="3160" y="26197"/>
                  </a:lnTo>
                  <a:lnTo>
                    <a:pt x="3116" y="26285"/>
                  </a:lnTo>
                  <a:lnTo>
                    <a:pt x="3116" y="26329"/>
                  </a:lnTo>
                  <a:lnTo>
                    <a:pt x="3555" y="30146"/>
                  </a:lnTo>
                  <a:lnTo>
                    <a:pt x="3247" y="30629"/>
                  </a:lnTo>
                  <a:lnTo>
                    <a:pt x="1799" y="31155"/>
                  </a:lnTo>
                  <a:lnTo>
                    <a:pt x="176" y="31506"/>
                  </a:lnTo>
                  <a:lnTo>
                    <a:pt x="88" y="31594"/>
                  </a:lnTo>
                  <a:lnTo>
                    <a:pt x="44" y="31682"/>
                  </a:lnTo>
                  <a:lnTo>
                    <a:pt x="0" y="32516"/>
                  </a:lnTo>
                  <a:lnTo>
                    <a:pt x="0" y="32560"/>
                  </a:lnTo>
                  <a:lnTo>
                    <a:pt x="527" y="38747"/>
                  </a:lnTo>
                  <a:lnTo>
                    <a:pt x="571" y="38834"/>
                  </a:lnTo>
                  <a:lnTo>
                    <a:pt x="1799" y="41862"/>
                  </a:lnTo>
                  <a:lnTo>
                    <a:pt x="2107" y="43617"/>
                  </a:lnTo>
                  <a:lnTo>
                    <a:pt x="2194" y="43749"/>
                  </a:lnTo>
                  <a:lnTo>
                    <a:pt x="4388" y="45460"/>
                  </a:lnTo>
                  <a:lnTo>
                    <a:pt x="7284" y="47084"/>
                  </a:lnTo>
                  <a:lnTo>
                    <a:pt x="8250" y="47830"/>
                  </a:lnTo>
                  <a:lnTo>
                    <a:pt x="10137" y="48927"/>
                  </a:lnTo>
                  <a:lnTo>
                    <a:pt x="12682" y="50024"/>
                  </a:lnTo>
                  <a:lnTo>
                    <a:pt x="15973" y="51033"/>
                  </a:lnTo>
                  <a:lnTo>
                    <a:pt x="16017" y="51077"/>
                  </a:lnTo>
                  <a:lnTo>
                    <a:pt x="16061" y="51077"/>
                  </a:lnTo>
                  <a:lnTo>
                    <a:pt x="19176" y="50594"/>
                  </a:lnTo>
                  <a:lnTo>
                    <a:pt x="20756" y="50814"/>
                  </a:lnTo>
                  <a:lnTo>
                    <a:pt x="20800" y="50814"/>
                  </a:lnTo>
                  <a:lnTo>
                    <a:pt x="20887" y="50858"/>
                  </a:lnTo>
                  <a:lnTo>
                    <a:pt x="20931" y="50814"/>
                  </a:lnTo>
                  <a:lnTo>
                    <a:pt x="21019" y="50770"/>
                  </a:lnTo>
                  <a:lnTo>
                    <a:pt x="21019" y="50682"/>
                  </a:lnTo>
                  <a:lnTo>
                    <a:pt x="21019" y="50638"/>
                  </a:lnTo>
                  <a:lnTo>
                    <a:pt x="21019" y="50594"/>
                  </a:lnTo>
                  <a:lnTo>
                    <a:pt x="20975" y="50507"/>
                  </a:lnTo>
                  <a:lnTo>
                    <a:pt x="20931" y="50507"/>
                  </a:lnTo>
                  <a:lnTo>
                    <a:pt x="20843" y="50463"/>
                  </a:lnTo>
                  <a:lnTo>
                    <a:pt x="19220" y="50243"/>
                  </a:lnTo>
                  <a:lnTo>
                    <a:pt x="19176" y="50243"/>
                  </a:lnTo>
                  <a:lnTo>
                    <a:pt x="16017" y="50726"/>
                  </a:lnTo>
                  <a:lnTo>
                    <a:pt x="12813" y="49673"/>
                  </a:lnTo>
                  <a:lnTo>
                    <a:pt x="10312" y="48620"/>
                  </a:lnTo>
                  <a:lnTo>
                    <a:pt x="8425" y="47523"/>
                  </a:lnTo>
                  <a:lnTo>
                    <a:pt x="7504" y="46777"/>
                  </a:lnTo>
                  <a:lnTo>
                    <a:pt x="7460" y="46777"/>
                  </a:lnTo>
                  <a:lnTo>
                    <a:pt x="4564" y="45153"/>
                  </a:lnTo>
                  <a:lnTo>
                    <a:pt x="2458" y="43486"/>
                  </a:lnTo>
                  <a:lnTo>
                    <a:pt x="2107" y="41774"/>
                  </a:lnTo>
                  <a:lnTo>
                    <a:pt x="878" y="38703"/>
                  </a:lnTo>
                  <a:lnTo>
                    <a:pt x="351" y="32516"/>
                  </a:lnTo>
                  <a:lnTo>
                    <a:pt x="395" y="31814"/>
                  </a:lnTo>
                  <a:lnTo>
                    <a:pt x="1887" y="31463"/>
                  </a:lnTo>
                  <a:lnTo>
                    <a:pt x="3423" y="30936"/>
                  </a:lnTo>
                  <a:lnTo>
                    <a:pt x="3511" y="30848"/>
                  </a:lnTo>
                  <a:lnTo>
                    <a:pt x="3862" y="30234"/>
                  </a:lnTo>
                  <a:lnTo>
                    <a:pt x="3906" y="30146"/>
                  </a:lnTo>
                  <a:lnTo>
                    <a:pt x="3467" y="26372"/>
                  </a:lnTo>
                  <a:lnTo>
                    <a:pt x="7548" y="21633"/>
                  </a:lnTo>
                  <a:lnTo>
                    <a:pt x="10093" y="18825"/>
                  </a:lnTo>
                  <a:lnTo>
                    <a:pt x="12287" y="16324"/>
                  </a:lnTo>
                  <a:lnTo>
                    <a:pt x="14305" y="13779"/>
                  </a:lnTo>
                  <a:lnTo>
                    <a:pt x="14349" y="13691"/>
                  </a:lnTo>
                  <a:lnTo>
                    <a:pt x="15358" y="9259"/>
                  </a:lnTo>
                  <a:lnTo>
                    <a:pt x="16763" y="6407"/>
                  </a:lnTo>
                  <a:lnTo>
                    <a:pt x="18562" y="3467"/>
                  </a:lnTo>
                  <a:lnTo>
                    <a:pt x="18606" y="3423"/>
                  </a:lnTo>
                  <a:lnTo>
                    <a:pt x="19395" y="220"/>
                  </a:lnTo>
                  <a:lnTo>
                    <a:pt x="19395" y="176"/>
                  </a:lnTo>
                  <a:lnTo>
                    <a:pt x="19352" y="88"/>
                  </a:lnTo>
                  <a:lnTo>
                    <a:pt x="19308" y="44"/>
                  </a:lnTo>
                  <a:lnTo>
                    <a:pt x="1926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40" name="Google Shape;15140;p414"/>
            <p:cNvSpPr/>
            <p:nvPr/>
          </p:nvSpPr>
          <p:spPr>
            <a:xfrm>
              <a:off x="3850575" y="669500"/>
              <a:ext cx="549625" cy="1310950"/>
            </a:xfrm>
            <a:custGeom>
              <a:avLst/>
              <a:gdLst/>
              <a:ahLst/>
              <a:cxnLst/>
              <a:rect l="l" t="t" r="r" b="b"/>
              <a:pathLst>
                <a:path w="21985" h="52438" extrusionOk="0">
                  <a:moveTo>
                    <a:pt x="19835" y="1"/>
                  </a:moveTo>
                  <a:lnTo>
                    <a:pt x="19791" y="45"/>
                  </a:lnTo>
                  <a:lnTo>
                    <a:pt x="19747" y="132"/>
                  </a:lnTo>
                  <a:lnTo>
                    <a:pt x="18957" y="3336"/>
                  </a:lnTo>
                  <a:lnTo>
                    <a:pt x="18430" y="4433"/>
                  </a:lnTo>
                  <a:lnTo>
                    <a:pt x="17158" y="6319"/>
                  </a:lnTo>
                  <a:lnTo>
                    <a:pt x="17114" y="6319"/>
                  </a:lnTo>
                  <a:lnTo>
                    <a:pt x="15798" y="9040"/>
                  </a:lnTo>
                  <a:lnTo>
                    <a:pt x="15095" y="11892"/>
                  </a:lnTo>
                  <a:lnTo>
                    <a:pt x="14437" y="13165"/>
                  </a:lnTo>
                  <a:lnTo>
                    <a:pt x="12243" y="16017"/>
                  </a:lnTo>
                  <a:lnTo>
                    <a:pt x="10093" y="18430"/>
                  </a:lnTo>
                  <a:lnTo>
                    <a:pt x="7767" y="21063"/>
                  </a:lnTo>
                  <a:lnTo>
                    <a:pt x="3599" y="25890"/>
                  </a:lnTo>
                  <a:lnTo>
                    <a:pt x="3555" y="26022"/>
                  </a:lnTo>
                  <a:lnTo>
                    <a:pt x="3599" y="26899"/>
                  </a:lnTo>
                  <a:lnTo>
                    <a:pt x="3862" y="29357"/>
                  </a:lnTo>
                  <a:lnTo>
                    <a:pt x="3730" y="30892"/>
                  </a:lnTo>
                  <a:lnTo>
                    <a:pt x="2063" y="31156"/>
                  </a:lnTo>
                  <a:lnTo>
                    <a:pt x="659" y="31463"/>
                  </a:lnTo>
                  <a:lnTo>
                    <a:pt x="571" y="31507"/>
                  </a:lnTo>
                  <a:lnTo>
                    <a:pt x="264" y="31814"/>
                  </a:lnTo>
                  <a:lnTo>
                    <a:pt x="176" y="31902"/>
                  </a:lnTo>
                  <a:lnTo>
                    <a:pt x="1" y="32692"/>
                  </a:lnTo>
                  <a:lnTo>
                    <a:pt x="1" y="32735"/>
                  </a:lnTo>
                  <a:lnTo>
                    <a:pt x="308" y="34973"/>
                  </a:lnTo>
                  <a:lnTo>
                    <a:pt x="834" y="40546"/>
                  </a:lnTo>
                  <a:lnTo>
                    <a:pt x="834" y="40590"/>
                  </a:lnTo>
                  <a:lnTo>
                    <a:pt x="1405" y="42082"/>
                  </a:lnTo>
                  <a:lnTo>
                    <a:pt x="1361" y="45461"/>
                  </a:lnTo>
                  <a:lnTo>
                    <a:pt x="1361" y="45548"/>
                  </a:lnTo>
                  <a:lnTo>
                    <a:pt x="1405" y="45592"/>
                  </a:lnTo>
                  <a:lnTo>
                    <a:pt x="1493" y="45636"/>
                  </a:lnTo>
                  <a:lnTo>
                    <a:pt x="1536" y="45636"/>
                  </a:lnTo>
                  <a:lnTo>
                    <a:pt x="2941" y="45548"/>
                  </a:lnTo>
                  <a:lnTo>
                    <a:pt x="4213" y="46294"/>
                  </a:lnTo>
                  <a:lnTo>
                    <a:pt x="6934" y="47918"/>
                  </a:lnTo>
                  <a:lnTo>
                    <a:pt x="6978" y="47918"/>
                  </a:lnTo>
                  <a:lnTo>
                    <a:pt x="8294" y="48532"/>
                  </a:lnTo>
                  <a:lnTo>
                    <a:pt x="10181" y="49849"/>
                  </a:lnTo>
                  <a:lnTo>
                    <a:pt x="10225" y="49893"/>
                  </a:lnTo>
                  <a:lnTo>
                    <a:pt x="12594" y="51077"/>
                  </a:lnTo>
                  <a:lnTo>
                    <a:pt x="12638" y="51077"/>
                  </a:lnTo>
                  <a:lnTo>
                    <a:pt x="16324" y="52438"/>
                  </a:lnTo>
                  <a:lnTo>
                    <a:pt x="17333" y="52438"/>
                  </a:lnTo>
                  <a:lnTo>
                    <a:pt x="20405" y="51911"/>
                  </a:lnTo>
                  <a:lnTo>
                    <a:pt x="21765" y="52087"/>
                  </a:lnTo>
                  <a:lnTo>
                    <a:pt x="21853" y="52087"/>
                  </a:lnTo>
                  <a:lnTo>
                    <a:pt x="21897" y="52043"/>
                  </a:lnTo>
                  <a:lnTo>
                    <a:pt x="21941" y="51999"/>
                  </a:lnTo>
                  <a:lnTo>
                    <a:pt x="21985" y="51955"/>
                  </a:lnTo>
                  <a:lnTo>
                    <a:pt x="21985" y="51867"/>
                  </a:lnTo>
                  <a:lnTo>
                    <a:pt x="21941" y="51823"/>
                  </a:lnTo>
                  <a:lnTo>
                    <a:pt x="21897" y="51779"/>
                  </a:lnTo>
                  <a:lnTo>
                    <a:pt x="21809" y="51736"/>
                  </a:lnTo>
                  <a:lnTo>
                    <a:pt x="20449" y="51560"/>
                  </a:lnTo>
                  <a:lnTo>
                    <a:pt x="20405" y="51560"/>
                  </a:lnTo>
                  <a:lnTo>
                    <a:pt x="17290" y="52087"/>
                  </a:lnTo>
                  <a:lnTo>
                    <a:pt x="16412" y="52087"/>
                  </a:lnTo>
                  <a:lnTo>
                    <a:pt x="12726" y="50770"/>
                  </a:lnTo>
                  <a:lnTo>
                    <a:pt x="10356" y="49585"/>
                  </a:lnTo>
                  <a:lnTo>
                    <a:pt x="8470" y="48225"/>
                  </a:lnTo>
                  <a:lnTo>
                    <a:pt x="7109" y="47611"/>
                  </a:lnTo>
                  <a:lnTo>
                    <a:pt x="4389" y="45987"/>
                  </a:lnTo>
                  <a:lnTo>
                    <a:pt x="3072" y="45197"/>
                  </a:lnTo>
                  <a:lnTo>
                    <a:pt x="2941" y="45197"/>
                  </a:lnTo>
                  <a:lnTo>
                    <a:pt x="1712" y="45285"/>
                  </a:lnTo>
                  <a:lnTo>
                    <a:pt x="1756" y="42082"/>
                  </a:lnTo>
                  <a:lnTo>
                    <a:pt x="1756" y="41994"/>
                  </a:lnTo>
                  <a:lnTo>
                    <a:pt x="1185" y="40458"/>
                  </a:lnTo>
                  <a:lnTo>
                    <a:pt x="659" y="34929"/>
                  </a:lnTo>
                  <a:lnTo>
                    <a:pt x="352" y="32735"/>
                  </a:lnTo>
                  <a:lnTo>
                    <a:pt x="527" y="32033"/>
                  </a:lnTo>
                  <a:lnTo>
                    <a:pt x="790" y="31770"/>
                  </a:lnTo>
                  <a:lnTo>
                    <a:pt x="2151" y="31463"/>
                  </a:lnTo>
                  <a:lnTo>
                    <a:pt x="3906" y="31243"/>
                  </a:lnTo>
                  <a:lnTo>
                    <a:pt x="3994" y="31200"/>
                  </a:lnTo>
                  <a:lnTo>
                    <a:pt x="4038" y="31068"/>
                  </a:lnTo>
                  <a:lnTo>
                    <a:pt x="4213" y="29401"/>
                  </a:lnTo>
                  <a:lnTo>
                    <a:pt x="4213" y="29357"/>
                  </a:lnTo>
                  <a:lnTo>
                    <a:pt x="3950" y="26855"/>
                  </a:lnTo>
                  <a:lnTo>
                    <a:pt x="3906" y="26066"/>
                  </a:lnTo>
                  <a:lnTo>
                    <a:pt x="8031" y="21283"/>
                  </a:lnTo>
                  <a:lnTo>
                    <a:pt x="10356" y="18694"/>
                  </a:lnTo>
                  <a:lnTo>
                    <a:pt x="12507" y="16236"/>
                  </a:lnTo>
                  <a:lnTo>
                    <a:pt x="14701" y="13340"/>
                  </a:lnTo>
                  <a:lnTo>
                    <a:pt x="14744" y="13340"/>
                  </a:lnTo>
                  <a:lnTo>
                    <a:pt x="15403" y="12024"/>
                  </a:lnTo>
                  <a:lnTo>
                    <a:pt x="15447" y="11980"/>
                  </a:lnTo>
                  <a:lnTo>
                    <a:pt x="16149" y="9172"/>
                  </a:lnTo>
                  <a:lnTo>
                    <a:pt x="17421" y="6495"/>
                  </a:lnTo>
                  <a:lnTo>
                    <a:pt x="18694" y="4608"/>
                  </a:lnTo>
                  <a:lnTo>
                    <a:pt x="19308" y="3511"/>
                  </a:lnTo>
                  <a:lnTo>
                    <a:pt x="19308" y="3467"/>
                  </a:lnTo>
                  <a:lnTo>
                    <a:pt x="20098" y="220"/>
                  </a:lnTo>
                  <a:lnTo>
                    <a:pt x="20098" y="132"/>
                  </a:lnTo>
                  <a:lnTo>
                    <a:pt x="20098" y="88"/>
                  </a:lnTo>
                  <a:lnTo>
                    <a:pt x="2005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41" name="Google Shape;15141;p414"/>
            <p:cNvSpPr/>
            <p:nvPr/>
          </p:nvSpPr>
          <p:spPr>
            <a:xfrm>
              <a:off x="3590575" y="1937650"/>
              <a:ext cx="1971375" cy="750375"/>
            </a:xfrm>
            <a:custGeom>
              <a:avLst/>
              <a:gdLst/>
              <a:ahLst/>
              <a:cxnLst/>
              <a:rect l="l" t="t" r="r" b="b"/>
              <a:pathLst>
                <a:path w="78855" h="30015" extrusionOk="0">
                  <a:moveTo>
                    <a:pt x="75344" y="0"/>
                  </a:moveTo>
                  <a:lnTo>
                    <a:pt x="75256" y="44"/>
                  </a:lnTo>
                  <a:lnTo>
                    <a:pt x="72228" y="1536"/>
                  </a:lnTo>
                  <a:lnTo>
                    <a:pt x="66655" y="3511"/>
                  </a:lnTo>
                  <a:lnTo>
                    <a:pt x="62531" y="4959"/>
                  </a:lnTo>
                  <a:lnTo>
                    <a:pt x="59020" y="6231"/>
                  </a:lnTo>
                  <a:lnTo>
                    <a:pt x="55905" y="7284"/>
                  </a:lnTo>
                  <a:lnTo>
                    <a:pt x="51955" y="7416"/>
                  </a:lnTo>
                  <a:lnTo>
                    <a:pt x="51868" y="7460"/>
                  </a:lnTo>
                  <a:lnTo>
                    <a:pt x="48489" y="9171"/>
                  </a:lnTo>
                  <a:lnTo>
                    <a:pt x="43662" y="11716"/>
                  </a:lnTo>
                  <a:lnTo>
                    <a:pt x="40898" y="12726"/>
                  </a:lnTo>
                  <a:lnTo>
                    <a:pt x="35895" y="13735"/>
                  </a:lnTo>
                  <a:lnTo>
                    <a:pt x="32341" y="14349"/>
                  </a:lnTo>
                  <a:lnTo>
                    <a:pt x="29050" y="14832"/>
                  </a:lnTo>
                  <a:lnTo>
                    <a:pt x="27382" y="15227"/>
                  </a:lnTo>
                  <a:lnTo>
                    <a:pt x="26636" y="15534"/>
                  </a:lnTo>
                  <a:lnTo>
                    <a:pt x="25803" y="15490"/>
                  </a:lnTo>
                  <a:lnTo>
                    <a:pt x="25759" y="15490"/>
                  </a:lnTo>
                  <a:lnTo>
                    <a:pt x="25320" y="15622"/>
                  </a:lnTo>
                  <a:lnTo>
                    <a:pt x="25232" y="15666"/>
                  </a:lnTo>
                  <a:lnTo>
                    <a:pt x="25188" y="15753"/>
                  </a:lnTo>
                  <a:lnTo>
                    <a:pt x="24398" y="20098"/>
                  </a:lnTo>
                  <a:lnTo>
                    <a:pt x="24135" y="22555"/>
                  </a:lnTo>
                  <a:lnTo>
                    <a:pt x="23696" y="24529"/>
                  </a:lnTo>
                  <a:lnTo>
                    <a:pt x="22863" y="26680"/>
                  </a:lnTo>
                  <a:lnTo>
                    <a:pt x="21766" y="28698"/>
                  </a:lnTo>
                  <a:lnTo>
                    <a:pt x="20888" y="29532"/>
                  </a:lnTo>
                  <a:lnTo>
                    <a:pt x="20318" y="29663"/>
                  </a:lnTo>
                  <a:lnTo>
                    <a:pt x="17509" y="29181"/>
                  </a:lnTo>
                  <a:lnTo>
                    <a:pt x="11805" y="27820"/>
                  </a:lnTo>
                  <a:lnTo>
                    <a:pt x="7285" y="27075"/>
                  </a:lnTo>
                  <a:lnTo>
                    <a:pt x="5223" y="27075"/>
                  </a:lnTo>
                  <a:lnTo>
                    <a:pt x="220" y="25363"/>
                  </a:lnTo>
                  <a:lnTo>
                    <a:pt x="176" y="25363"/>
                  </a:lnTo>
                  <a:lnTo>
                    <a:pt x="89" y="25407"/>
                  </a:lnTo>
                  <a:lnTo>
                    <a:pt x="45" y="25407"/>
                  </a:lnTo>
                  <a:lnTo>
                    <a:pt x="1" y="25495"/>
                  </a:lnTo>
                  <a:lnTo>
                    <a:pt x="1" y="25539"/>
                  </a:lnTo>
                  <a:lnTo>
                    <a:pt x="45" y="25626"/>
                  </a:lnTo>
                  <a:lnTo>
                    <a:pt x="89" y="25670"/>
                  </a:lnTo>
                  <a:lnTo>
                    <a:pt x="133" y="25714"/>
                  </a:lnTo>
                  <a:lnTo>
                    <a:pt x="5135" y="27426"/>
                  </a:lnTo>
                  <a:lnTo>
                    <a:pt x="7241" y="27426"/>
                  </a:lnTo>
                  <a:lnTo>
                    <a:pt x="11717" y="28172"/>
                  </a:lnTo>
                  <a:lnTo>
                    <a:pt x="17465" y="29532"/>
                  </a:lnTo>
                  <a:lnTo>
                    <a:pt x="20318" y="30014"/>
                  </a:lnTo>
                  <a:lnTo>
                    <a:pt x="20361" y="30014"/>
                  </a:lnTo>
                  <a:lnTo>
                    <a:pt x="21020" y="29883"/>
                  </a:lnTo>
                  <a:lnTo>
                    <a:pt x="21107" y="29839"/>
                  </a:lnTo>
                  <a:lnTo>
                    <a:pt x="22029" y="28961"/>
                  </a:lnTo>
                  <a:lnTo>
                    <a:pt x="22073" y="28917"/>
                  </a:lnTo>
                  <a:lnTo>
                    <a:pt x="23170" y="26855"/>
                  </a:lnTo>
                  <a:lnTo>
                    <a:pt x="23170" y="26811"/>
                  </a:lnTo>
                  <a:lnTo>
                    <a:pt x="24047" y="24661"/>
                  </a:lnTo>
                  <a:lnTo>
                    <a:pt x="24486" y="22643"/>
                  </a:lnTo>
                  <a:lnTo>
                    <a:pt x="24486" y="22599"/>
                  </a:lnTo>
                  <a:lnTo>
                    <a:pt x="24750" y="20141"/>
                  </a:lnTo>
                  <a:lnTo>
                    <a:pt x="25495" y="15929"/>
                  </a:lnTo>
                  <a:lnTo>
                    <a:pt x="25847" y="15841"/>
                  </a:lnTo>
                  <a:lnTo>
                    <a:pt x="26680" y="15885"/>
                  </a:lnTo>
                  <a:lnTo>
                    <a:pt x="26724" y="15885"/>
                  </a:lnTo>
                  <a:lnTo>
                    <a:pt x="27514" y="15578"/>
                  </a:lnTo>
                  <a:lnTo>
                    <a:pt x="29094" y="15183"/>
                  </a:lnTo>
                  <a:lnTo>
                    <a:pt x="32385" y="14700"/>
                  </a:lnTo>
                  <a:lnTo>
                    <a:pt x="35939" y="14086"/>
                  </a:lnTo>
                  <a:lnTo>
                    <a:pt x="40985" y="13077"/>
                  </a:lnTo>
                  <a:lnTo>
                    <a:pt x="41029" y="13077"/>
                  </a:lnTo>
                  <a:lnTo>
                    <a:pt x="43794" y="12067"/>
                  </a:lnTo>
                  <a:lnTo>
                    <a:pt x="43838" y="12067"/>
                  </a:lnTo>
                  <a:lnTo>
                    <a:pt x="48664" y="9479"/>
                  </a:lnTo>
                  <a:lnTo>
                    <a:pt x="51999" y="7767"/>
                  </a:lnTo>
                  <a:lnTo>
                    <a:pt x="55905" y="7636"/>
                  </a:lnTo>
                  <a:lnTo>
                    <a:pt x="55992" y="7592"/>
                  </a:lnTo>
                  <a:lnTo>
                    <a:pt x="59152" y="6539"/>
                  </a:lnTo>
                  <a:lnTo>
                    <a:pt x="62662" y="5310"/>
                  </a:lnTo>
                  <a:lnTo>
                    <a:pt x="66787" y="3862"/>
                  </a:lnTo>
                  <a:lnTo>
                    <a:pt x="72360" y="1887"/>
                  </a:lnTo>
                  <a:lnTo>
                    <a:pt x="72360" y="1843"/>
                  </a:lnTo>
                  <a:lnTo>
                    <a:pt x="75256" y="439"/>
                  </a:lnTo>
                  <a:lnTo>
                    <a:pt x="76572" y="4783"/>
                  </a:lnTo>
                  <a:lnTo>
                    <a:pt x="78196" y="10356"/>
                  </a:lnTo>
                  <a:lnTo>
                    <a:pt x="78503" y="11409"/>
                  </a:lnTo>
                  <a:lnTo>
                    <a:pt x="78547" y="11453"/>
                  </a:lnTo>
                  <a:lnTo>
                    <a:pt x="78591" y="11497"/>
                  </a:lnTo>
                  <a:lnTo>
                    <a:pt x="78766" y="11497"/>
                  </a:lnTo>
                  <a:lnTo>
                    <a:pt x="78810" y="11409"/>
                  </a:lnTo>
                  <a:lnTo>
                    <a:pt x="78854" y="11365"/>
                  </a:lnTo>
                  <a:lnTo>
                    <a:pt x="78854" y="11278"/>
                  </a:lnTo>
                  <a:lnTo>
                    <a:pt x="78503" y="10268"/>
                  </a:lnTo>
                  <a:lnTo>
                    <a:pt x="76923" y="4696"/>
                  </a:lnTo>
                  <a:lnTo>
                    <a:pt x="75519" y="132"/>
                  </a:lnTo>
                  <a:lnTo>
                    <a:pt x="75475" y="88"/>
                  </a:lnTo>
                  <a:lnTo>
                    <a:pt x="75432" y="44"/>
                  </a:lnTo>
                  <a:lnTo>
                    <a:pt x="7534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42" name="Google Shape;15142;p414"/>
            <p:cNvSpPr/>
            <p:nvPr/>
          </p:nvSpPr>
          <p:spPr>
            <a:xfrm>
              <a:off x="3469925" y="764950"/>
              <a:ext cx="299500" cy="582525"/>
            </a:xfrm>
            <a:custGeom>
              <a:avLst/>
              <a:gdLst/>
              <a:ahLst/>
              <a:cxnLst/>
              <a:rect l="l" t="t" r="r" b="b"/>
              <a:pathLst>
                <a:path w="11980" h="23301" extrusionOk="0">
                  <a:moveTo>
                    <a:pt x="11760" y="0"/>
                  </a:moveTo>
                  <a:lnTo>
                    <a:pt x="11716" y="44"/>
                  </a:lnTo>
                  <a:lnTo>
                    <a:pt x="11672" y="88"/>
                  </a:lnTo>
                  <a:lnTo>
                    <a:pt x="8381" y="6100"/>
                  </a:lnTo>
                  <a:lnTo>
                    <a:pt x="7065" y="8030"/>
                  </a:lnTo>
                  <a:lnTo>
                    <a:pt x="7065" y="8074"/>
                  </a:lnTo>
                  <a:lnTo>
                    <a:pt x="6275" y="9654"/>
                  </a:lnTo>
                  <a:lnTo>
                    <a:pt x="4651" y="13998"/>
                  </a:lnTo>
                  <a:lnTo>
                    <a:pt x="3247" y="17860"/>
                  </a:lnTo>
                  <a:lnTo>
                    <a:pt x="2019" y="20229"/>
                  </a:lnTo>
                  <a:lnTo>
                    <a:pt x="44" y="23037"/>
                  </a:lnTo>
                  <a:lnTo>
                    <a:pt x="0" y="23081"/>
                  </a:lnTo>
                  <a:lnTo>
                    <a:pt x="0" y="23169"/>
                  </a:lnTo>
                  <a:lnTo>
                    <a:pt x="44" y="23213"/>
                  </a:lnTo>
                  <a:lnTo>
                    <a:pt x="88" y="23257"/>
                  </a:lnTo>
                  <a:lnTo>
                    <a:pt x="176" y="23301"/>
                  </a:lnTo>
                  <a:lnTo>
                    <a:pt x="263" y="23301"/>
                  </a:lnTo>
                  <a:lnTo>
                    <a:pt x="307" y="23257"/>
                  </a:lnTo>
                  <a:lnTo>
                    <a:pt x="2326" y="20449"/>
                  </a:lnTo>
                  <a:lnTo>
                    <a:pt x="2326" y="20405"/>
                  </a:lnTo>
                  <a:lnTo>
                    <a:pt x="3598" y="18035"/>
                  </a:lnTo>
                  <a:lnTo>
                    <a:pt x="3598" y="17991"/>
                  </a:lnTo>
                  <a:lnTo>
                    <a:pt x="5002" y="14130"/>
                  </a:lnTo>
                  <a:lnTo>
                    <a:pt x="6582" y="9786"/>
                  </a:lnTo>
                  <a:lnTo>
                    <a:pt x="7372" y="8206"/>
                  </a:lnTo>
                  <a:lnTo>
                    <a:pt x="8645" y="6275"/>
                  </a:lnTo>
                  <a:lnTo>
                    <a:pt x="11979" y="264"/>
                  </a:lnTo>
                  <a:lnTo>
                    <a:pt x="11979" y="176"/>
                  </a:lnTo>
                  <a:lnTo>
                    <a:pt x="11979" y="132"/>
                  </a:lnTo>
                  <a:lnTo>
                    <a:pt x="11936" y="88"/>
                  </a:lnTo>
                  <a:lnTo>
                    <a:pt x="1189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43" name="Google Shape;15143;p414"/>
            <p:cNvSpPr/>
            <p:nvPr/>
          </p:nvSpPr>
          <p:spPr>
            <a:xfrm>
              <a:off x="3619100" y="2026500"/>
              <a:ext cx="1900050" cy="686750"/>
            </a:xfrm>
            <a:custGeom>
              <a:avLst/>
              <a:gdLst/>
              <a:ahLst/>
              <a:cxnLst/>
              <a:rect l="l" t="t" r="r" b="b"/>
              <a:pathLst>
                <a:path w="76002" h="27470" extrusionOk="0">
                  <a:moveTo>
                    <a:pt x="71877" y="1"/>
                  </a:moveTo>
                  <a:lnTo>
                    <a:pt x="70473" y="45"/>
                  </a:lnTo>
                  <a:lnTo>
                    <a:pt x="70429" y="88"/>
                  </a:lnTo>
                  <a:lnTo>
                    <a:pt x="64900" y="1975"/>
                  </a:lnTo>
                  <a:lnTo>
                    <a:pt x="58230" y="4345"/>
                  </a:lnTo>
                  <a:lnTo>
                    <a:pt x="55510" y="5222"/>
                  </a:lnTo>
                  <a:lnTo>
                    <a:pt x="51385" y="5266"/>
                  </a:lnTo>
                  <a:lnTo>
                    <a:pt x="51341" y="5310"/>
                  </a:lnTo>
                  <a:lnTo>
                    <a:pt x="48225" y="6802"/>
                  </a:lnTo>
                  <a:lnTo>
                    <a:pt x="45461" y="8250"/>
                  </a:lnTo>
                  <a:lnTo>
                    <a:pt x="43311" y="9391"/>
                  </a:lnTo>
                  <a:lnTo>
                    <a:pt x="40590" y="10313"/>
                  </a:lnTo>
                  <a:lnTo>
                    <a:pt x="34842" y="11322"/>
                  </a:lnTo>
                  <a:lnTo>
                    <a:pt x="29137" y="12331"/>
                  </a:lnTo>
                  <a:lnTo>
                    <a:pt x="25934" y="12682"/>
                  </a:lnTo>
                  <a:lnTo>
                    <a:pt x="25057" y="12858"/>
                  </a:lnTo>
                  <a:lnTo>
                    <a:pt x="24969" y="12901"/>
                  </a:lnTo>
                  <a:lnTo>
                    <a:pt x="24925" y="12989"/>
                  </a:lnTo>
                  <a:lnTo>
                    <a:pt x="24398" y="15973"/>
                  </a:lnTo>
                  <a:lnTo>
                    <a:pt x="24135" y="18430"/>
                  </a:lnTo>
                  <a:lnTo>
                    <a:pt x="23082" y="22072"/>
                  </a:lnTo>
                  <a:lnTo>
                    <a:pt x="21722" y="24837"/>
                  </a:lnTo>
                  <a:lnTo>
                    <a:pt x="20581" y="26373"/>
                  </a:lnTo>
                  <a:lnTo>
                    <a:pt x="19923" y="26899"/>
                  </a:lnTo>
                  <a:lnTo>
                    <a:pt x="19045" y="27119"/>
                  </a:lnTo>
                  <a:lnTo>
                    <a:pt x="15886" y="26592"/>
                  </a:lnTo>
                  <a:lnTo>
                    <a:pt x="10444" y="25320"/>
                  </a:lnTo>
                  <a:lnTo>
                    <a:pt x="6320" y="24574"/>
                  </a:lnTo>
                  <a:lnTo>
                    <a:pt x="6276" y="24574"/>
                  </a:lnTo>
                  <a:lnTo>
                    <a:pt x="3643" y="24530"/>
                  </a:lnTo>
                  <a:lnTo>
                    <a:pt x="264" y="23301"/>
                  </a:lnTo>
                  <a:lnTo>
                    <a:pt x="132" y="23301"/>
                  </a:lnTo>
                  <a:lnTo>
                    <a:pt x="45" y="23345"/>
                  </a:lnTo>
                  <a:lnTo>
                    <a:pt x="45" y="23433"/>
                  </a:lnTo>
                  <a:lnTo>
                    <a:pt x="1" y="23477"/>
                  </a:lnTo>
                  <a:lnTo>
                    <a:pt x="45" y="23564"/>
                  </a:lnTo>
                  <a:lnTo>
                    <a:pt x="89" y="23608"/>
                  </a:lnTo>
                  <a:lnTo>
                    <a:pt x="132" y="23652"/>
                  </a:lnTo>
                  <a:lnTo>
                    <a:pt x="3511" y="24881"/>
                  </a:lnTo>
                  <a:lnTo>
                    <a:pt x="3599" y="24881"/>
                  </a:lnTo>
                  <a:lnTo>
                    <a:pt x="6276" y="24925"/>
                  </a:lnTo>
                  <a:lnTo>
                    <a:pt x="10357" y="25671"/>
                  </a:lnTo>
                  <a:lnTo>
                    <a:pt x="15842" y="26943"/>
                  </a:lnTo>
                  <a:lnTo>
                    <a:pt x="19045" y="27470"/>
                  </a:lnTo>
                  <a:lnTo>
                    <a:pt x="19089" y="27470"/>
                  </a:lnTo>
                  <a:lnTo>
                    <a:pt x="20054" y="27206"/>
                  </a:lnTo>
                  <a:lnTo>
                    <a:pt x="20098" y="27206"/>
                  </a:lnTo>
                  <a:lnTo>
                    <a:pt x="20844" y="26636"/>
                  </a:lnTo>
                  <a:lnTo>
                    <a:pt x="20888" y="26592"/>
                  </a:lnTo>
                  <a:lnTo>
                    <a:pt x="22029" y="25012"/>
                  </a:lnTo>
                  <a:lnTo>
                    <a:pt x="23433" y="22204"/>
                  </a:lnTo>
                  <a:lnTo>
                    <a:pt x="23433" y="22160"/>
                  </a:lnTo>
                  <a:lnTo>
                    <a:pt x="24442" y="18518"/>
                  </a:lnTo>
                  <a:lnTo>
                    <a:pt x="24749" y="16061"/>
                  </a:lnTo>
                  <a:lnTo>
                    <a:pt x="25232" y="13165"/>
                  </a:lnTo>
                  <a:lnTo>
                    <a:pt x="26022" y="13033"/>
                  </a:lnTo>
                  <a:lnTo>
                    <a:pt x="29181" y="12682"/>
                  </a:lnTo>
                  <a:lnTo>
                    <a:pt x="34886" y="11673"/>
                  </a:lnTo>
                  <a:lnTo>
                    <a:pt x="40634" y="10664"/>
                  </a:lnTo>
                  <a:lnTo>
                    <a:pt x="40678" y="10664"/>
                  </a:lnTo>
                  <a:lnTo>
                    <a:pt x="43443" y="9742"/>
                  </a:lnTo>
                  <a:lnTo>
                    <a:pt x="43486" y="9742"/>
                  </a:lnTo>
                  <a:lnTo>
                    <a:pt x="45637" y="8557"/>
                  </a:lnTo>
                  <a:lnTo>
                    <a:pt x="48401" y="7109"/>
                  </a:lnTo>
                  <a:lnTo>
                    <a:pt x="51429" y="5617"/>
                  </a:lnTo>
                  <a:lnTo>
                    <a:pt x="55554" y="5530"/>
                  </a:lnTo>
                  <a:lnTo>
                    <a:pt x="55597" y="5530"/>
                  </a:lnTo>
                  <a:lnTo>
                    <a:pt x="58362" y="4652"/>
                  </a:lnTo>
                  <a:lnTo>
                    <a:pt x="65032" y="2282"/>
                  </a:lnTo>
                  <a:lnTo>
                    <a:pt x="70517" y="396"/>
                  </a:lnTo>
                  <a:lnTo>
                    <a:pt x="71833" y="352"/>
                  </a:lnTo>
                  <a:lnTo>
                    <a:pt x="72755" y="1098"/>
                  </a:lnTo>
                  <a:lnTo>
                    <a:pt x="73676" y="2853"/>
                  </a:lnTo>
                  <a:lnTo>
                    <a:pt x="75212" y="7022"/>
                  </a:lnTo>
                  <a:lnTo>
                    <a:pt x="75695" y="8908"/>
                  </a:lnTo>
                  <a:lnTo>
                    <a:pt x="75695" y="8952"/>
                  </a:lnTo>
                  <a:lnTo>
                    <a:pt x="75739" y="8996"/>
                  </a:lnTo>
                  <a:lnTo>
                    <a:pt x="75826" y="9040"/>
                  </a:lnTo>
                  <a:lnTo>
                    <a:pt x="75870" y="9040"/>
                  </a:lnTo>
                  <a:lnTo>
                    <a:pt x="75958" y="8996"/>
                  </a:lnTo>
                  <a:lnTo>
                    <a:pt x="76002" y="8952"/>
                  </a:lnTo>
                  <a:lnTo>
                    <a:pt x="76002" y="8908"/>
                  </a:lnTo>
                  <a:lnTo>
                    <a:pt x="76002" y="8821"/>
                  </a:lnTo>
                  <a:lnTo>
                    <a:pt x="75563" y="6934"/>
                  </a:lnTo>
                  <a:lnTo>
                    <a:pt x="75563" y="6890"/>
                  </a:lnTo>
                  <a:lnTo>
                    <a:pt x="74027" y="2721"/>
                  </a:lnTo>
                  <a:lnTo>
                    <a:pt x="73018" y="922"/>
                  </a:lnTo>
                  <a:lnTo>
                    <a:pt x="72974" y="878"/>
                  </a:lnTo>
                  <a:lnTo>
                    <a:pt x="72009" y="45"/>
                  </a:lnTo>
                  <a:lnTo>
                    <a:pt x="7187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44" name="Google Shape;15144;p414"/>
            <p:cNvSpPr/>
            <p:nvPr/>
          </p:nvSpPr>
          <p:spPr>
            <a:xfrm>
              <a:off x="3437000" y="785800"/>
              <a:ext cx="287450" cy="611050"/>
            </a:xfrm>
            <a:custGeom>
              <a:avLst/>
              <a:gdLst/>
              <a:ahLst/>
              <a:cxnLst/>
              <a:rect l="l" t="t" r="r" b="b"/>
              <a:pathLst>
                <a:path w="11498" h="24442" extrusionOk="0">
                  <a:moveTo>
                    <a:pt x="11278" y="0"/>
                  </a:moveTo>
                  <a:lnTo>
                    <a:pt x="11234" y="44"/>
                  </a:lnTo>
                  <a:lnTo>
                    <a:pt x="11190" y="88"/>
                  </a:lnTo>
                  <a:lnTo>
                    <a:pt x="9435" y="3510"/>
                  </a:lnTo>
                  <a:lnTo>
                    <a:pt x="7460" y="6758"/>
                  </a:lnTo>
                  <a:lnTo>
                    <a:pt x="6627" y="8513"/>
                  </a:lnTo>
                  <a:lnTo>
                    <a:pt x="4871" y="13340"/>
                  </a:lnTo>
                  <a:lnTo>
                    <a:pt x="3204" y="17991"/>
                  </a:lnTo>
                  <a:lnTo>
                    <a:pt x="1273" y="21019"/>
                  </a:lnTo>
                  <a:lnTo>
                    <a:pt x="1273" y="21063"/>
                  </a:lnTo>
                  <a:lnTo>
                    <a:pt x="45" y="24222"/>
                  </a:lnTo>
                  <a:lnTo>
                    <a:pt x="1" y="24310"/>
                  </a:lnTo>
                  <a:lnTo>
                    <a:pt x="45" y="24354"/>
                  </a:lnTo>
                  <a:lnTo>
                    <a:pt x="45" y="24397"/>
                  </a:lnTo>
                  <a:lnTo>
                    <a:pt x="132" y="24441"/>
                  </a:lnTo>
                  <a:lnTo>
                    <a:pt x="308" y="24441"/>
                  </a:lnTo>
                  <a:lnTo>
                    <a:pt x="352" y="24354"/>
                  </a:lnTo>
                  <a:lnTo>
                    <a:pt x="1580" y="21194"/>
                  </a:lnTo>
                  <a:lnTo>
                    <a:pt x="3511" y="18123"/>
                  </a:lnTo>
                  <a:lnTo>
                    <a:pt x="5222" y="13471"/>
                  </a:lnTo>
                  <a:lnTo>
                    <a:pt x="6934" y="8644"/>
                  </a:lnTo>
                  <a:lnTo>
                    <a:pt x="7767" y="6933"/>
                  </a:lnTo>
                  <a:lnTo>
                    <a:pt x="9742" y="3686"/>
                  </a:lnTo>
                  <a:lnTo>
                    <a:pt x="11497" y="219"/>
                  </a:lnTo>
                  <a:lnTo>
                    <a:pt x="11497" y="176"/>
                  </a:lnTo>
                  <a:lnTo>
                    <a:pt x="11497" y="88"/>
                  </a:lnTo>
                  <a:lnTo>
                    <a:pt x="11453" y="44"/>
                  </a:lnTo>
                  <a:lnTo>
                    <a:pt x="1141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45" name="Google Shape;15145;p414"/>
            <p:cNvSpPr/>
            <p:nvPr/>
          </p:nvSpPr>
          <p:spPr>
            <a:xfrm>
              <a:off x="3586200" y="2096725"/>
              <a:ext cx="1884700" cy="640675"/>
            </a:xfrm>
            <a:custGeom>
              <a:avLst/>
              <a:gdLst/>
              <a:ahLst/>
              <a:cxnLst/>
              <a:rect l="l" t="t" r="r" b="b"/>
              <a:pathLst>
                <a:path w="75388" h="25627" extrusionOk="0">
                  <a:moveTo>
                    <a:pt x="69727" y="0"/>
                  </a:moveTo>
                  <a:lnTo>
                    <a:pt x="67094" y="658"/>
                  </a:lnTo>
                  <a:lnTo>
                    <a:pt x="60248" y="3072"/>
                  </a:lnTo>
                  <a:lnTo>
                    <a:pt x="58142" y="3818"/>
                  </a:lnTo>
                  <a:lnTo>
                    <a:pt x="53271" y="3861"/>
                  </a:lnTo>
                  <a:lnTo>
                    <a:pt x="53227" y="3861"/>
                  </a:lnTo>
                  <a:lnTo>
                    <a:pt x="48752" y="6099"/>
                  </a:lnTo>
                  <a:lnTo>
                    <a:pt x="46031" y="7504"/>
                  </a:lnTo>
                  <a:lnTo>
                    <a:pt x="44495" y="8162"/>
                  </a:lnTo>
                  <a:lnTo>
                    <a:pt x="39712" y="9083"/>
                  </a:lnTo>
                  <a:lnTo>
                    <a:pt x="36290" y="9698"/>
                  </a:lnTo>
                  <a:lnTo>
                    <a:pt x="33306" y="10180"/>
                  </a:lnTo>
                  <a:lnTo>
                    <a:pt x="28347" y="11146"/>
                  </a:lnTo>
                  <a:lnTo>
                    <a:pt x="28303" y="11189"/>
                  </a:lnTo>
                  <a:lnTo>
                    <a:pt x="27557" y="11628"/>
                  </a:lnTo>
                  <a:lnTo>
                    <a:pt x="27470" y="11672"/>
                  </a:lnTo>
                  <a:lnTo>
                    <a:pt x="26987" y="12418"/>
                  </a:lnTo>
                  <a:lnTo>
                    <a:pt x="26987" y="12462"/>
                  </a:lnTo>
                  <a:lnTo>
                    <a:pt x="26592" y="14656"/>
                  </a:lnTo>
                  <a:lnTo>
                    <a:pt x="25319" y="19044"/>
                  </a:lnTo>
                  <a:lnTo>
                    <a:pt x="23740" y="22247"/>
                  </a:lnTo>
                  <a:lnTo>
                    <a:pt x="22336" y="24266"/>
                  </a:lnTo>
                  <a:lnTo>
                    <a:pt x="21326" y="24968"/>
                  </a:lnTo>
                  <a:lnTo>
                    <a:pt x="20185" y="25275"/>
                  </a:lnTo>
                  <a:lnTo>
                    <a:pt x="18737" y="25143"/>
                  </a:lnTo>
                  <a:lnTo>
                    <a:pt x="11541" y="23608"/>
                  </a:lnTo>
                  <a:lnTo>
                    <a:pt x="7723" y="22906"/>
                  </a:lnTo>
                  <a:lnTo>
                    <a:pt x="4608" y="22730"/>
                  </a:lnTo>
                  <a:lnTo>
                    <a:pt x="1405" y="21589"/>
                  </a:lnTo>
                  <a:lnTo>
                    <a:pt x="220" y="21150"/>
                  </a:lnTo>
                  <a:lnTo>
                    <a:pt x="88" y="21150"/>
                  </a:lnTo>
                  <a:lnTo>
                    <a:pt x="44" y="21194"/>
                  </a:lnTo>
                  <a:lnTo>
                    <a:pt x="0" y="21238"/>
                  </a:lnTo>
                  <a:lnTo>
                    <a:pt x="0" y="21326"/>
                  </a:lnTo>
                  <a:lnTo>
                    <a:pt x="0" y="21370"/>
                  </a:lnTo>
                  <a:lnTo>
                    <a:pt x="44" y="21457"/>
                  </a:lnTo>
                  <a:lnTo>
                    <a:pt x="88" y="21457"/>
                  </a:lnTo>
                  <a:lnTo>
                    <a:pt x="1317" y="21940"/>
                  </a:lnTo>
                  <a:lnTo>
                    <a:pt x="4520" y="23081"/>
                  </a:lnTo>
                  <a:lnTo>
                    <a:pt x="4608" y="23081"/>
                  </a:lnTo>
                  <a:lnTo>
                    <a:pt x="7679" y="23257"/>
                  </a:lnTo>
                  <a:lnTo>
                    <a:pt x="11453" y="23915"/>
                  </a:lnTo>
                  <a:lnTo>
                    <a:pt x="18693" y="25494"/>
                  </a:lnTo>
                  <a:lnTo>
                    <a:pt x="20185" y="25626"/>
                  </a:lnTo>
                  <a:lnTo>
                    <a:pt x="20273" y="25626"/>
                  </a:lnTo>
                  <a:lnTo>
                    <a:pt x="21458" y="25319"/>
                  </a:lnTo>
                  <a:lnTo>
                    <a:pt x="21546" y="25275"/>
                  </a:lnTo>
                  <a:lnTo>
                    <a:pt x="22555" y="24529"/>
                  </a:lnTo>
                  <a:lnTo>
                    <a:pt x="22599" y="24485"/>
                  </a:lnTo>
                  <a:lnTo>
                    <a:pt x="24047" y="22423"/>
                  </a:lnTo>
                  <a:lnTo>
                    <a:pt x="24047" y="22379"/>
                  </a:lnTo>
                  <a:lnTo>
                    <a:pt x="25627" y="19176"/>
                  </a:lnTo>
                  <a:lnTo>
                    <a:pt x="25670" y="19176"/>
                  </a:lnTo>
                  <a:lnTo>
                    <a:pt x="26899" y="14744"/>
                  </a:lnTo>
                  <a:lnTo>
                    <a:pt x="27338" y="12550"/>
                  </a:lnTo>
                  <a:lnTo>
                    <a:pt x="27777" y="11892"/>
                  </a:lnTo>
                  <a:lnTo>
                    <a:pt x="28435" y="11497"/>
                  </a:lnTo>
                  <a:lnTo>
                    <a:pt x="33393" y="10487"/>
                  </a:lnTo>
                  <a:lnTo>
                    <a:pt x="36333" y="10049"/>
                  </a:lnTo>
                  <a:lnTo>
                    <a:pt x="39756" y="9434"/>
                  </a:lnTo>
                  <a:lnTo>
                    <a:pt x="44583" y="8513"/>
                  </a:lnTo>
                  <a:lnTo>
                    <a:pt x="44627" y="8513"/>
                  </a:lnTo>
                  <a:lnTo>
                    <a:pt x="46207" y="7811"/>
                  </a:lnTo>
                  <a:lnTo>
                    <a:pt x="48927" y="6407"/>
                  </a:lnTo>
                  <a:lnTo>
                    <a:pt x="53315" y="4213"/>
                  </a:lnTo>
                  <a:lnTo>
                    <a:pt x="58142" y="4169"/>
                  </a:lnTo>
                  <a:lnTo>
                    <a:pt x="58230" y="4169"/>
                  </a:lnTo>
                  <a:lnTo>
                    <a:pt x="60336" y="3379"/>
                  </a:lnTo>
                  <a:lnTo>
                    <a:pt x="67181" y="1009"/>
                  </a:lnTo>
                  <a:lnTo>
                    <a:pt x="69770" y="351"/>
                  </a:lnTo>
                  <a:lnTo>
                    <a:pt x="71921" y="395"/>
                  </a:lnTo>
                  <a:lnTo>
                    <a:pt x="73369" y="1273"/>
                  </a:lnTo>
                  <a:lnTo>
                    <a:pt x="74246" y="2721"/>
                  </a:lnTo>
                  <a:lnTo>
                    <a:pt x="74992" y="5178"/>
                  </a:lnTo>
                  <a:lnTo>
                    <a:pt x="75036" y="7196"/>
                  </a:lnTo>
                  <a:lnTo>
                    <a:pt x="74992" y="10838"/>
                  </a:lnTo>
                  <a:lnTo>
                    <a:pt x="73544" y="13471"/>
                  </a:lnTo>
                  <a:lnTo>
                    <a:pt x="73544" y="13515"/>
                  </a:lnTo>
                  <a:lnTo>
                    <a:pt x="72667" y="15621"/>
                  </a:lnTo>
                  <a:lnTo>
                    <a:pt x="72667" y="15665"/>
                  </a:lnTo>
                  <a:lnTo>
                    <a:pt x="72667" y="15753"/>
                  </a:lnTo>
                  <a:lnTo>
                    <a:pt x="72710" y="15797"/>
                  </a:lnTo>
                  <a:lnTo>
                    <a:pt x="72754" y="15841"/>
                  </a:lnTo>
                  <a:lnTo>
                    <a:pt x="72886" y="15841"/>
                  </a:lnTo>
                  <a:lnTo>
                    <a:pt x="72930" y="15797"/>
                  </a:lnTo>
                  <a:lnTo>
                    <a:pt x="72974" y="15753"/>
                  </a:lnTo>
                  <a:lnTo>
                    <a:pt x="73851" y="13647"/>
                  </a:lnTo>
                  <a:lnTo>
                    <a:pt x="75343" y="10970"/>
                  </a:lnTo>
                  <a:lnTo>
                    <a:pt x="75343" y="10882"/>
                  </a:lnTo>
                  <a:lnTo>
                    <a:pt x="75387" y="7196"/>
                  </a:lnTo>
                  <a:lnTo>
                    <a:pt x="75343" y="5134"/>
                  </a:lnTo>
                  <a:lnTo>
                    <a:pt x="75343" y="5090"/>
                  </a:lnTo>
                  <a:lnTo>
                    <a:pt x="74597" y="2589"/>
                  </a:lnTo>
                  <a:lnTo>
                    <a:pt x="74553" y="2545"/>
                  </a:lnTo>
                  <a:lnTo>
                    <a:pt x="73632" y="1053"/>
                  </a:lnTo>
                  <a:lnTo>
                    <a:pt x="73588" y="1009"/>
                  </a:lnTo>
                  <a:lnTo>
                    <a:pt x="72052" y="44"/>
                  </a:lnTo>
                  <a:lnTo>
                    <a:pt x="71964" y="44"/>
                  </a:lnTo>
                  <a:lnTo>
                    <a:pt x="6977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46" name="Google Shape;15146;p414"/>
            <p:cNvSpPr/>
            <p:nvPr/>
          </p:nvSpPr>
          <p:spPr>
            <a:xfrm>
              <a:off x="3416150" y="761650"/>
              <a:ext cx="289650" cy="645075"/>
            </a:xfrm>
            <a:custGeom>
              <a:avLst/>
              <a:gdLst/>
              <a:ahLst/>
              <a:cxnLst/>
              <a:rect l="l" t="t" r="r" b="b"/>
              <a:pathLst>
                <a:path w="11586" h="25803" extrusionOk="0">
                  <a:moveTo>
                    <a:pt x="11322" y="1"/>
                  </a:moveTo>
                  <a:lnTo>
                    <a:pt x="11278" y="45"/>
                  </a:lnTo>
                  <a:lnTo>
                    <a:pt x="11234" y="88"/>
                  </a:lnTo>
                  <a:lnTo>
                    <a:pt x="9347" y="3950"/>
                  </a:lnTo>
                  <a:lnTo>
                    <a:pt x="7329" y="7241"/>
                  </a:lnTo>
                  <a:lnTo>
                    <a:pt x="6495" y="9128"/>
                  </a:lnTo>
                  <a:lnTo>
                    <a:pt x="5574" y="11717"/>
                  </a:lnTo>
                  <a:lnTo>
                    <a:pt x="3906" y="16807"/>
                  </a:lnTo>
                  <a:lnTo>
                    <a:pt x="2853" y="19484"/>
                  </a:lnTo>
                  <a:lnTo>
                    <a:pt x="2107" y="20668"/>
                  </a:lnTo>
                  <a:lnTo>
                    <a:pt x="2107" y="20712"/>
                  </a:lnTo>
                  <a:lnTo>
                    <a:pt x="45" y="25583"/>
                  </a:lnTo>
                  <a:lnTo>
                    <a:pt x="1" y="25627"/>
                  </a:lnTo>
                  <a:lnTo>
                    <a:pt x="1" y="25715"/>
                  </a:lnTo>
                  <a:lnTo>
                    <a:pt x="45" y="25758"/>
                  </a:lnTo>
                  <a:lnTo>
                    <a:pt x="133" y="25802"/>
                  </a:lnTo>
                  <a:lnTo>
                    <a:pt x="264" y="25802"/>
                  </a:lnTo>
                  <a:lnTo>
                    <a:pt x="352" y="25715"/>
                  </a:lnTo>
                  <a:lnTo>
                    <a:pt x="2414" y="20844"/>
                  </a:lnTo>
                  <a:lnTo>
                    <a:pt x="3160" y="19659"/>
                  </a:lnTo>
                  <a:lnTo>
                    <a:pt x="3160" y="19615"/>
                  </a:lnTo>
                  <a:lnTo>
                    <a:pt x="4213" y="16895"/>
                  </a:lnTo>
                  <a:lnTo>
                    <a:pt x="5881" y="11804"/>
                  </a:lnTo>
                  <a:lnTo>
                    <a:pt x="6846" y="9259"/>
                  </a:lnTo>
                  <a:lnTo>
                    <a:pt x="7636" y="7416"/>
                  </a:lnTo>
                  <a:lnTo>
                    <a:pt x="9655" y="4125"/>
                  </a:lnTo>
                  <a:lnTo>
                    <a:pt x="11541" y="264"/>
                  </a:lnTo>
                  <a:lnTo>
                    <a:pt x="11585" y="176"/>
                  </a:lnTo>
                  <a:lnTo>
                    <a:pt x="11541" y="132"/>
                  </a:lnTo>
                  <a:lnTo>
                    <a:pt x="11541" y="45"/>
                  </a:lnTo>
                  <a:lnTo>
                    <a:pt x="1145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47" name="Google Shape;15147;p414"/>
            <p:cNvSpPr/>
            <p:nvPr/>
          </p:nvSpPr>
          <p:spPr>
            <a:xfrm>
              <a:off x="3602650" y="2266750"/>
              <a:ext cx="1732200" cy="549625"/>
            </a:xfrm>
            <a:custGeom>
              <a:avLst/>
              <a:gdLst/>
              <a:ahLst/>
              <a:cxnLst/>
              <a:rect l="l" t="t" r="r" b="b"/>
              <a:pathLst>
                <a:path w="69288" h="21985" extrusionOk="0">
                  <a:moveTo>
                    <a:pt x="67094" y="0"/>
                  </a:moveTo>
                  <a:lnTo>
                    <a:pt x="63935" y="1054"/>
                  </a:lnTo>
                  <a:lnTo>
                    <a:pt x="58055" y="2502"/>
                  </a:lnTo>
                  <a:lnTo>
                    <a:pt x="54544" y="2633"/>
                  </a:lnTo>
                  <a:lnTo>
                    <a:pt x="54500" y="2633"/>
                  </a:lnTo>
                  <a:lnTo>
                    <a:pt x="51165" y="3862"/>
                  </a:lnTo>
                  <a:lnTo>
                    <a:pt x="47874" y="5091"/>
                  </a:lnTo>
                  <a:lnTo>
                    <a:pt x="45198" y="5661"/>
                  </a:lnTo>
                  <a:lnTo>
                    <a:pt x="39932" y="6144"/>
                  </a:lnTo>
                  <a:lnTo>
                    <a:pt x="36378" y="6495"/>
                  </a:lnTo>
                  <a:lnTo>
                    <a:pt x="29927" y="7241"/>
                  </a:lnTo>
                  <a:lnTo>
                    <a:pt x="28918" y="7416"/>
                  </a:lnTo>
                  <a:lnTo>
                    <a:pt x="28830" y="7460"/>
                  </a:lnTo>
                  <a:lnTo>
                    <a:pt x="28742" y="7548"/>
                  </a:lnTo>
                  <a:lnTo>
                    <a:pt x="27338" y="12068"/>
                  </a:lnTo>
                  <a:lnTo>
                    <a:pt x="25846" y="15227"/>
                  </a:lnTo>
                  <a:lnTo>
                    <a:pt x="22775" y="20273"/>
                  </a:lnTo>
                  <a:lnTo>
                    <a:pt x="21897" y="21502"/>
                  </a:lnTo>
                  <a:lnTo>
                    <a:pt x="19132" y="21633"/>
                  </a:lnTo>
                  <a:lnTo>
                    <a:pt x="16456" y="21282"/>
                  </a:lnTo>
                  <a:lnTo>
                    <a:pt x="12068" y="20361"/>
                  </a:lnTo>
                  <a:lnTo>
                    <a:pt x="8557" y="19615"/>
                  </a:lnTo>
                  <a:lnTo>
                    <a:pt x="8513" y="19615"/>
                  </a:lnTo>
                  <a:lnTo>
                    <a:pt x="5968" y="19439"/>
                  </a:lnTo>
                  <a:lnTo>
                    <a:pt x="3204" y="18957"/>
                  </a:lnTo>
                  <a:lnTo>
                    <a:pt x="220" y="18035"/>
                  </a:lnTo>
                  <a:lnTo>
                    <a:pt x="132" y="18035"/>
                  </a:lnTo>
                  <a:lnTo>
                    <a:pt x="88" y="18079"/>
                  </a:lnTo>
                  <a:lnTo>
                    <a:pt x="44" y="18123"/>
                  </a:lnTo>
                  <a:lnTo>
                    <a:pt x="1" y="18167"/>
                  </a:lnTo>
                  <a:lnTo>
                    <a:pt x="1" y="18255"/>
                  </a:lnTo>
                  <a:lnTo>
                    <a:pt x="1" y="18299"/>
                  </a:lnTo>
                  <a:lnTo>
                    <a:pt x="44" y="18342"/>
                  </a:lnTo>
                  <a:lnTo>
                    <a:pt x="88" y="18386"/>
                  </a:lnTo>
                  <a:lnTo>
                    <a:pt x="3116" y="19308"/>
                  </a:lnTo>
                  <a:lnTo>
                    <a:pt x="5924" y="19790"/>
                  </a:lnTo>
                  <a:lnTo>
                    <a:pt x="5968" y="19790"/>
                  </a:lnTo>
                  <a:lnTo>
                    <a:pt x="8470" y="19966"/>
                  </a:lnTo>
                  <a:lnTo>
                    <a:pt x="11980" y="20712"/>
                  </a:lnTo>
                  <a:lnTo>
                    <a:pt x="16368" y="21633"/>
                  </a:lnTo>
                  <a:lnTo>
                    <a:pt x="19089" y="21984"/>
                  </a:lnTo>
                  <a:lnTo>
                    <a:pt x="19132" y="21984"/>
                  </a:lnTo>
                  <a:lnTo>
                    <a:pt x="21985" y="21853"/>
                  </a:lnTo>
                  <a:lnTo>
                    <a:pt x="22072" y="21809"/>
                  </a:lnTo>
                  <a:lnTo>
                    <a:pt x="22116" y="21765"/>
                  </a:lnTo>
                  <a:lnTo>
                    <a:pt x="23082" y="20493"/>
                  </a:lnTo>
                  <a:lnTo>
                    <a:pt x="26153" y="15402"/>
                  </a:lnTo>
                  <a:lnTo>
                    <a:pt x="27645" y="12243"/>
                  </a:lnTo>
                  <a:lnTo>
                    <a:pt x="27689" y="12199"/>
                  </a:lnTo>
                  <a:lnTo>
                    <a:pt x="29049" y="7723"/>
                  </a:lnTo>
                  <a:lnTo>
                    <a:pt x="29971" y="7592"/>
                  </a:lnTo>
                  <a:lnTo>
                    <a:pt x="36421" y="6846"/>
                  </a:lnTo>
                  <a:lnTo>
                    <a:pt x="39976" y="6495"/>
                  </a:lnTo>
                  <a:lnTo>
                    <a:pt x="45241" y="6012"/>
                  </a:lnTo>
                  <a:lnTo>
                    <a:pt x="45285" y="6012"/>
                  </a:lnTo>
                  <a:lnTo>
                    <a:pt x="47962" y="5398"/>
                  </a:lnTo>
                  <a:lnTo>
                    <a:pt x="48006" y="5398"/>
                  </a:lnTo>
                  <a:lnTo>
                    <a:pt x="51253" y="4213"/>
                  </a:lnTo>
                  <a:lnTo>
                    <a:pt x="54588" y="2984"/>
                  </a:lnTo>
                  <a:lnTo>
                    <a:pt x="58098" y="2853"/>
                  </a:lnTo>
                  <a:lnTo>
                    <a:pt x="64022" y="1405"/>
                  </a:lnTo>
                  <a:lnTo>
                    <a:pt x="67182" y="351"/>
                  </a:lnTo>
                  <a:lnTo>
                    <a:pt x="67752" y="439"/>
                  </a:lnTo>
                  <a:lnTo>
                    <a:pt x="68059" y="1097"/>
                  </a:lnTo>
                  <a:lnTo>
                    <a:pt x="68191" y="4081"/>
                  </a:lnTo>
                  <a:lnTo>
                    <a:pt x="68191" y="4125"/>
                  </a:lnTo>
                  <a:lnTo>
                    <a:pt x="68937" y="7636"/>
                  </a:lnTo>
                  <a:lnTo>
                    <a:pt x="68937" y="7723"/>
                  </a:lnTo>
                  <a:lnTo>
                    <a:pt x="68981" y="7767"/>
                  </a:lnTo>
                  <a:lnTo>
                    <a:pt x="69200" y="7767"/>
                  </a:lnTo>
                  <a:lnTo>
                    <a:pt x="69244" y="7723"/>
                  </a:lnTo>
                  <a:lnTo>
                    <a:pt x="69288" y="7636"/>
                  </a:lnTo>
                  <a:lnTo>
                    <a:pt x="69288" y="7592"/>
                  </a:lnTo>
                  <a:lnTo>
                    <a:pt x="68542" y="4081"/>
                  </a:lnTo>
                  <a:lnTo>
                    <a:pt x="68410" y="1054"/>
                  </a:lnTo>
                  <a:lnTo>
                    <a:pt x="68410" y="966"/>
                  </a:lnTo>
                  <a:lnTo>
                    <a:pt x="68059" y="176"/>
                  </a:lnTo>
                  <a:lnTo>
                    <a:pt x="67972" y="132"/>
                  </a:lnTo>
                  <a:lnTo>
                    <a:pt x="67928" y="88"/>
                  </a:lnTo>
                  <a:lnTo>
                    <a:pt x="6718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48" name="Google Shape;15148;p414"/>
            <p:cNvSpPr/>
            <p:nvPr/>
          </p:nvSpPr>
          <p:spPr>
            <a:xfrm>
              <a:off x="3338275" y="741900"/>
              <a:ext cx="284150" cy="635200"/>
            </a:xfrm>
            <a:custGeom>
              <a:avLst/>
              <a:gdLst/>
              <a:ahLst/>
              <a:cxnLst/>
              <a:rect l="l" t="t" r="r" b="b"/>
              <a:pathLst>
                <a:path w="11366" h="25408" extrusionOk="0">
                  <a:moveTo>
                    <a:pt x="11234" y="1"/>
                  </a:moveTo>
                  <a:lnTo>
                    <a:pt x="11146" y="45"/>
                  </a:lnTo>
                  <a:lnTo>
                    <a:pt x="11102" y="45"/>
                  </a:lnTo>
                  <a:lnTo>
                    <a:pt x="11058" y="132"/>
                  </a:lnTo>
                  <a:lnTo>
                    <a:pt x="9259" y="3950"/>
                  </a:lnTo>
                  <a:lnTo>
                    <a:pt x="7723" y="6451"/>
                  </a:lnTo>
                  <a:lnTo>
                    <a:pt x="6056" y="10620"/>
                  </a:lnTo>
                  <a:lnTo>
                    <a:pt x="4476" y="15578"/>
                  </a:lnTo>
                  <a:lnTo>
                    <a:pt x="2896" y="19659"/>
                  </a:lnTo>
                  <a:lnTo>
                    <a:pt x="1799" y="22775"/>
                  </a:lnTo>
                  <a:lnTo>
                    <a:pt x="44" y="25144"/>
                  </a:lnTo>
                  <a:lnTo>
                    <a:pt x="0" y="25188"/>
                  </a:lnTo>
                  <a:lnTo>
                    <a:pt x="0" y="25232"/>
                  </a:lnTo>
                  <a:lnTo>
                    <a:pt x="44" y="25320"/>
                  </a:lnTo>
                  <a:lnTo>
                    <a:pt x="88" y="25364"/>
                  </a:lnTo>
                  <a:lnTo>
                    <a:pt x="176" y="25408"/>
                  </a:lnTo>
                  <a:lnTo>
                    <a:pt x="264" y="25408"/>
                  </a:lnTo>
                  <a:lnTo>
                    <a:pt x="308" y="25320"/>
                  </a:lnTo>
                  <a:lnTo>
                    <a:pt x="2107" y="22994"/>
                  </a:lnTo>
                  <a:lnTo>
                    <a:pt x="2107" y="22950"/>
                  </a:lnTo>
                  <a:lnTo>
                    <a:pt x="3248" y="19791"/>
                  </a:lnTo>
                  <a:lnTo>
                    <a:pt x="4783" y="15666"/>
                  </a:lnTo>
                  <a:lnTo>
                    <a:pt x="6363" y="10751"/>
                  </a:lnTo>
                  <a:lnTo>
                    <a:pt x="8031" y="6627"/>
                  </a:lnTo>
                  <a:lnTo>
                    <a:pt x="9566" y="4126"/>
                  </a:lnTo>
                  <a:lnTo>
                    <a:pt x="11365" y="264"/>
                  </a:lnTo>
                  <a:lnTo>
                    <a:pt x="11365" y="220"/>
                  </a:lnTo>
                  <a:lnTo>
                    <a:pt x="11365" y="132"/>
                  </a:lnTo>
                  <a:lnTo>
                    <a:pt x="11322" y="89"/>
                  </a:lnTo>
                  <a:lnTo>
                    <a:pt x="11278" y="45"/>
                  </a:lnTo>
                  <a:lnTo>
                    <a:pt x="1123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49" name="Google Shape;15149;p414"/>
            <p:cNvSpPr/>
            <p:nvPr/>
          </p:nvSpPr>
          <p:spPr>
            <a:xfrm>
              <a:off x="3628975" y="2341350"/>
              <a:ext cx="1621425" cy="496975"/>
            </a:xfrm>
            <a:custGeom>
              <a:avLst/>
              <a:gdLst/>
              <a:ahLst/>
              <a:cxnLst/>
              <a:rect l="l" t="t" r="r" b="b"/>
              <a:pathLst>
                <a:path w="64857" h="19879" extrusionOk="0">
                  <a:moveTo>
                    <a:pt x="63935" y="0"/>
                  </a:moveTo>
                  <a:lnTo>
                    <a:pt x="58230" y="1141"/>
                  </a:lnTo>
                  <a:lnTo>
                    <a:pt x="51736" y="2809"/>
                  </a:lnTo>
                  <a:lnTo>
                    <a:pt x="48971" y="3686"/>
                  </a:lnTo>
                  <a:lnTo>
                    <a:pt x="46733" y="4344"/>
                  </a:lnTo>
                  <a:lnTo>
                    <a:pt x="43574" y="4696"/>
                  </a:lnTo>
                  <a:lnTo>
                    <a:pt x="38177" y="5222"/>
                  </a:lnTo>
                  <a:lnTo>
                    <a:pt x="34930" y="5485"/>
                  </a:lnTo>
                  <a:lnTo>
                    <a:pt x="28611" y="6012"/>
                  </a:lnTo>
                  <a:lnTo>
                    <a:pt x="28523" y="6056"/>
                  </a:lnTo>
                  <a:lnTo>
                    <a:pt x="28172" y="6275"/>
                  </a:lnTo>
                  <a:lnTo>
                    <a:pt x="28128" y="6363"/>
                  </a:lnTo>
                  <a:lnTo>
                    <a:pt x="26899" y="9698"/>
                  </a:lnTo>
                  <a:lnTo>
                    <a:pt x="25320" y="12989"/>
                  </a:lnTo>
                  <a:lnTo>
                    <a:pt x="23652" y="15753"/>
                  </a:lnTo>
                  <a:lnTo>
                    <a:pt x="21941" y="18255"/>
                  </a:lnTo>
                  <a:lnTo>
                    <a:pt x="21107" y="19176"/>
                  </a:lnTo>
                  <a:lnTo>
                    <a:pt x="20581" y="19483"/>
                  </a:lnTo>
                  <a:lnTo>
                    <a:pt x="17334" y="19527"/>
                  </a:lnTo>
                  <a:lnTo>
                    <a:pt x="14350" y="19176"/>
                  </a:lnTo>
                  <a:lnTo>
                    <a:pt x="10488" y="18386"/>
                  </a:lnTo>
                  <a:lnTo>
                    <a:pt x="7417" y="17728"/>
                  </a:lnTo>
                  <a:lnTo>
                    <a:pt x="1975" y="17026"/>
                  </a:lnTo>
                  <a:lnTo>
                    <a:pt x="264" y="16412"/>
                  </a:lnTo>
                  <a:lnTo>
                    <a:pt x="132" y="16412"/>
                  </a:lnTo>
                  <a:lnTo>
                    <a:pt x="88" y="16455"/>
                  </a:lnTo>
                  <a:lnTo>
                    <a:pt x="45" y="16499"/>
                  </a:lnTo>
                  <a:lnTo>
                    <a:pt x="1" y="16587"/>
                  </a:lnTo>
                  <a:lnTo>
                    <a:pt x="45" y="16675"/>
                  </a:lnTo>
                  <a:lnTo>
                    <a:pt x="88" y="16719"/>
                  </a:lnTo>
                  <a:lnTo>
                    <a:pt x="132" y="16763"/>
                  </a:lnTo>
                  <a:lnTo>
                    <a:pt x="1888" y="17333"/>
                  </a:lnTo>
                  <a:lnTo>
                    <a:pt x="1931" y="17377"/>
                  </a:lnTo>
                  <a:lnTo>
                    <a:pt x="7373" y="18079"/>
                  </a:lnTo>
                  <a:lnTo>
                    <a:pt x="10444" y="18737"/>
                  </a:lnTo>
                  <a:lnTo>
                    <a:pt x="14306" y="19527"/>
                  </a:lnTo>
                  <a:lnTo>
                    <a:pt x="17334" y="19878"/>
                  </a:lnTo>
                  <a:lnTo>
                    <a:pt x="20625" y="19834"/>
                  </a:lnTo>
                  <a:lnTo>
                    <a:pt x="20712" y="19834"/>
                  </a:lnTo>
                  <a:lnTo>
                    <a:pt x="21283" y="19483"/>
                  </a:lnTo>
                  <a:lnTo>
                    <a:pt x="21327" y="19439"/>
                  </a:lnTo>
                  <a:lnTo>
                    <a:pt x="22204" y="18474"/>
                  </a:lnTo>
                  <a:lnTo>
                    <a:pt x="23959" y="15973"/>
                  </a:lnTo>
                  <a:lnTo>
                    <a:pt x="25627" y="13121"/>
                  </a:lnTo>
                  <a:lnTo>
                    <a:pt x="27207" y="9830"/>
                  </a:lnTo>
                  <a:lnTo>
                    <a:pt x="28435" y="6538"/>
                  </a:lnTo>
                  <a:lnTo>
                    <a:pt x="28699" y="6363"/>
                  </a:lnTo>
                  <a:lnTo>
                    <a:pt x="34930" y="5836"/>
                  </a:lnTo>
                  <a:lnTo>
                    <a:pt x="38221" y="5573"/>
                  </a:lnTo>
                  <a:lnTo>
                    <a:pt x="43618" y="5047"/>
                  </a:lnTo>
                  <a:lnTo>
                    <a:pt x="46777" y="4696"/>
                  </a:lnTo>
                  <a:lnTo>
                    <a:pt x="46821" y="4696"/>
                  </a:lnTo>
                  <a:lnTo>
                    <a:pt x="49059" y="4037"/>
                  </a:lnTo>
                  <a:lnTo>
                    <a:pt x="51868" y="3116"/>
                  </a:lnTo>
                  <a:lnTo>
                    <a:pt x="58318" y="1492"/>
                  </a:lnTo>
                  <a:lnTo>
                    <a:pt x="63935" y="351"/>
                  </a:lnTo>
                  <a:lnTo>
                    <a:pt x="64286" y="571"/>
                  </a:lnTo>
                  <a:lnTo>
                    <a:pt x="64505" y="1141"/>
                  </a:lnTo>
                  <a:lnTo>
                    <a:pt x="64330" y="5222"/>
                  </a:lnTo>
                  <a:lnTo>
                    <a:pt x="64330" y="5310"/>
                  </a:lnTo>
                  <a:lnTo>
                    <a:pt x="64373" y="5354"/>
                  </a:lnTo>
                  <a:lnTo>
                    <a:pt x="64417" y="5398"/>
                  </a:lnTo>
                  <a:lnTo>
                    <a:pt x="64549" y="5398"/>
                  </a:lnTo>
                  <a:lnTo>
                    <a:pt x="64593" y="5354"/>
                  </a:lnTo>
                  <a:lnTo>
                    <a:pt x="64637" y="5310"/>
                  </a:lnTo>
                  <a:lnTo>
                    <a:pt x="64681" y="5222"/>
                  </a:lnTo>
                  <a:lnTo>
                    <a:pt x="64856" y="1097"/>
                  </a:lnTo>
                  <a:lnTo>
                    <a:pt x="64856" y="1010"/>
                  </a:lnTo>
                  <a:lnTo>
                    <a:pt x="64549" y="395"/>
                  </a:lnTo>
                  <a:lnTo>
                    <a:pt x="64505" y="307"/>
                  </a:lnTo>
                  <a:lnTo>
                    <a:pt x="64022" y="44"/>
                  </a:lnTo>
                  <a:lnTo>
                    <a:pt x="6393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50" name="Google Shape;15150;p414"/>
            <p:cNvSpPr/>
            <p:nvPr/>
          </p:nvSpPr>
          <p:spPr>
            <a:xfrm>
              <a:off x="3316325" y="744100"/>
              <a:ext cx="277575" cy="640675"/>
            </a:xfrm>
            <a:custGeom>
              <a:avLst/>
              <a:gdLst/>
              <a:ahLst/>
              <a:cxnLst/>
              <a:rect l="l" t="t" r="r" b="b"/>
              <a:pathLst>
                <a:path w="11103" h="25627" extrusionOk="0">
                  <a:moveTo>
                    <a:pt x="10883" y="1"/>
                  </a:moveTo>
                  <a:lnTo>
                    <a:pt x="10795" y="44"/>
                  </a:lnTo>
                  <a:lnTo>
                    <a:pt x="10751" y="88"/>
                  </a:lnTo>
                  <a:lnTo>
                    <a:pt x="10225" y="1098"/>
                  </a:lnTo>
                  <a:lnTo>
                    <a:pt x="7680" y="5793"/>
                  </a:lnTo>
                  <a:lnTo>
                    <a:pt x="6144" y="9698"/>
                  </a:lnTo>
                  <a:lnTo>
                    <a:pt x="4652" y="14437"/>
                  </a:lnTo>
                  <a:lnTo>
                    <a:pt x="2590" y="19483"/>
                  </a:lnTo>
                  <a:lnTo>
                    <a:pt x="1449" y="22950"/>
                  </a:lnTo>
                  <a:lnTo>
                    <a:pt x="45" y="25363"/>
                  </a:lnTo>
                  <a:lnTo>
                    <a:pt x="1" y="25451"/>
                  </a:lnTo>
                  <a:lnTo>
                    <a:pt x="1" y="25495"/>
                  </a:lnTo>
                  <a:lnTo>
                    <a:pt x="45" y="25583"/>
                  </a:lnTo>
                  <a:lnTo>
                    <a:pt x="89" y="25627"/>
                  </a:lnTo>
                  <a:lnTo>
                    <a:pt x="264" y="25627"/>
                  </a:lnTo>
                  <a:lnTo>
                    <a:pt x="352" y="25539"/>
                  </a:lnTo>
                  <a:lnTo>
                    <a:pt x="1756" y="23125"/>
                  </a:lnTo>
                  <a:lnTo>
                    <a:pt x="1800" y="23082"/>
                  </a:lnTo>
                  <a:lnTo>
                    <a:pt x="2941" y="19571"/>
                  </a:lnTo>
                  <a:lnTo>
                    <a:pt x="4959" y="14525"/>
                  </a:lnTo>
                  <a:lnTo>
                    <a:pt x="6451" y="9830"/>
                  </a:lnTo>
                  <a:lnTo>
                    <a:pt x="7987" y="5924"/>
                  </a:lnTo>
                  <a:lnTo>
                    <a:pt x="10532" y="1273"/>
                  </a:lnTo>
                  <a:lnTo>
                    <a:pt x="11059" y="264"/>
                  </a:lnTo>
                  <a:lnTo>
                    <a:pt x="11103" y="220"/>
                  </a:lnTo>
                  <a:lnTo>
                    <a:pt x="11103" y="132"/>
                  </a:lnTo>
                  <a:lnTo>
                    <a:pt x="11059" y="88"/>
                  </a:lnTo>
                  <a:lnTo>
                    <a:pt x="11015" y="44"/>
                  </a:lnTo>
                  <a:lnTo>
                    <a:pt x="1092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51" name="Google Shape;15151;p414"/>
            <p:cNvSpPr/>
            <p:nvPr/>
          </p:nvSpPr>
          <p:spPr>
            <a:xfrm>
              <a:off x="3616925" y="2404975"/>
              <a:ext cx="1567650" cy="455275"/>
            </a:xfrm>
            <a:custGeom>
              <a:avLst/>
              <a:gdLst/>
              <a:ahLst/>
              <a:cxnLst/>
              <a:rect l="l" t="t" r="r" b="b"/>
              <a:pathLst>
                <a:path w="62706" h="18211" extrusionOk="0">
                  <a:moveTo>
                    <a:pt x="61696" y="0"/>
                  </a:moveTo>
                  <a:lnTo>
                    <a:pt x="60336" y="132"/>
                  </a:lnTo>
                  <a:lnTo>
                    <a:pt x="60292" y="176"/>
                  </a:lnTo>
                  <a:lnTo>
                    <a:pt x="57615" y="1448"/>
                  </a:lnTo>
                  <a:lnTo>
                    <a:pt x="51516" y="3116"/>
                  </a:lnTo>
                  <a:lnTo>
                    <a:pt x="48927" y="3686"/>
                  </a:lnTo>
                  <a:lnTo>
                    <a:pt x="44934" y="4081"/>
                  </a:lnTo>
                  <a:lnTo>
                    <a:pt x="41160" y="4388"/>
                  </a:lnTo>
                  <a:lnTo>
                    <a:pt x="36772" y="4783"/>
                  </a:lnTo>
                  <a:lnTo>
                    <a:pt x="33393" y="4959"/>
                  </a:lnTo>
                  <a:lnTo>
                    <a:pt x="30585" y="4871"/>
                  </a:lnTo>
                  <a:lnTo>
                    <a:pt x="30541" y="4871"/>
                  </a:lnTo>
                  <a:lnTo>
                    <a:pt x="29444" y="5047"/>
                  </a:lnTo>
                  <a:lnTo>
                    <a:pt x="29356" y="5090"/>
                  </a:lnTo>
                  <a:lnTo>
                    <a:pt x="29312" y="5134"/>
                  </a:lnTo>
                  <a:lnTo>
                    <a:pt x="28040" y="7679"/>
                  </a:lnTo>
                  <a:lnTo>
                    <a:pt x="26767" y="10268"/>
                  </a:lnTo>
                  <a:lnTo>
                    <a:pt x="25100" y="13121"/>
                  </a:lnTo>
                  <a:lnTo>
                    <a:pt x="23257" y="15797"/>
                  </a:lnTo>
                  <a:lnTo>
                    <a:pt x="22247" y="16982"/>
                  </a:lnTo>
                  <a:lnTo>
                    <a:pt x="21414" y="17596"/>
                  </a:lnTo>
                  <a:lnTo>
                    <a:pt x="20317" y="17860"/>
                  </a:lnTo>
                  <a:lnTo>
                    <a:pt x="17157" y="17860"/>
                  </a:lnTo>
                  <a:lnTo>
                    <a:pt x="14481" y="17640"/>
                  </a:lnTo>
                  <a:lnTo>
                    <a:pt x="10531" y="16807"/>
                  </a:lnTo>
                  <a:lnTo>
                    <a:pt x="7899" y="16236"/>
                  </a:lnTo>
                  <a:lnTo>
                    <a:pt x="2282" y="15534"/>
                  </a:lnTo>
                  <a:lnTo>
                    <a:pt x="219" y="14788"/>
                  </a:lnTo>
                  <a:lnTo>
                    <a:pt x="132" y="14788"/>
                  </a:lnTo>
                  <a:lnTo>
                    <a:pt x="88" y="14832"/>
                  </a:lnTo>
                  <a:lnTo>
                    <a:pt x="44" y="14832"/>
                  </a:lnTo>
                  <a:lnTo>
                    <a:pt x="0" y="14920"/>
                  </a:lnTo>
                  <a:lnTo>
                    <a:pt x="0" y="14964"/>
                  </a:lnTo>
                  <a:lnTo>
                    <a:pt x="0" y="15051"/>
                  </a:lnTo>
                  <a:lnTo>
                    <a:pt x="44" y="15095"/>
                  </a:lnTo>
                  <a:lnTo>
                    <a:pt x="88" y="15139"/>
                  </a:lnTo>
                  <a:lnTo>
                    <a:pt x="2194" y="15885"/>
                  </a:lnTo>
                  <a:lnTo>
                    <a:pt x="2238" y="15885"/>
                  </a:lnTo>
                  <a:lnTo>
                    <a:pt x="7811" y="16587"/>
                  </a:lnTo>
                  <a:lnTo>
                    <a:pt x="10444" y="17158"/>
                  </a:lnTo>
                  <a:lnTo>
                    <a:pt x="14437" y="17991"/>
                  </a:lnTo>
                  <a:lnTo>
                    <a:pt x="17157" y="18211"/>
                  </a:lnTo>
                  <a:lnTo>
                    <a:pt x="20404" y="18211"/>
                  </a:lnTo>
                  <a:lnTo>
                    <a:pt x="21501" y="17947"/>
                  </a:lnTo>
                  <a:lnTo>
                    <a:pt x="21589" y="17904"/>
                  </a:lnTo>
                  <a:lnTo>
                    <a:pt x="22467" y="17245"/>
                  </a:lnTo>
                  <a:lnTo>
                    <a:pt x="22511" y="17245"/>
                  </a:lnTo>
                  <a:lnTo>
                    <a:pt x="23564" y="16017"/>
                  </a:lnTo>
                  <a:lnTo>
                    <a:pt x="25363" y="13296"/>
                  </a:lnTo>
                  <a:lnTo>
                    <a:pt x="27074" y="10444"/>
                  </a:lnTo>
                  <a:lnTo>
                    <a:pt x="28347" y="7811"/>
                  </a:lnTo>
                  <a:lnTo>
                    <a:pt x="29576" y="5354"/>
                  </a:lnTo>
                  <a:lnTo>
                    <a:pt x="30585" y="5222"/>
                  </a:lnTo>
                  <a:lnTo>
                    <a:pt x="33393" y="5310"/>
                  </a:lnTo>
                  <a:lnTo>
                    <a:pt x="36816" y="5134"/>
                  </a:lnTo>
                  <a:lnTo>
                    <a:pt x="41204" y="4739"/>
                  </a:lnTo>
                  <a:lnTo>
                    <a:pt x="44934" y="4432"/>
                  </a:lnTo>
                  <a:lnTo>
                    <a:pt x="48971" y="4037"/>
                  </a:lnTo>
                  <a:lnTo>
                    <a:pt x="49015" y="4037"/>
                  </a:lnTo>
                  <a:lnTo>
                    <a:pt x="51604" y="3423"/>
                  </a:lnTo>
                  <a:lnTo>
                    <a:pt x="57703" y="1799"/>
                  </a:lnTo>
                  <a:lnTo>
                    <a:pt x="57747" y="1756"/>
                  </a:lnTo>
                  <a:lnTo>
                    <a:pt x="60424" y="483"/>
                  </a:lnTo>
                  <a:lnTo>
                    <a:pt x="61652" y="351"/>
                  </a:lnTo>
                  <a:lnTo>
                    <a:pt x="61872" y="571"/>
                  </a:lnTo>
                  <a:lnTo>
                    <a:pt x="62223" y="1799"/>
                  </a:lnTo>
                  <a:lnTo>
                    <a:pt x="62354" y="4037"/>
                  </a:lnTo>
                  <a:lnTo>
                    <a:pt x="62354" y="4125"/>
                  </a:lnTo>
                  <a:lnTo>
                    <a:pt x="62398" y="4169"/>
                  </a:lnTo>
                  <a:lnTo>
                    <a:pt x="62486" y="4213"/>
                  </a:lnTo>
                  <a:lnTo>
                    <a:pt x="62618" y="4213"/>
                  </a:lnTo>
                  <a:lnTo>
                    <a:pt x="62661" y="4169"/>
                  </a:lnTo>
                  <a:lnTo>
                    <a:pt x="62705" y="4081"/>
                  </a:lnTo>
                  <a:lnTo>
                    <a:pt x="62705" y="4037"/>
                  </a:lnTo>
                  <a:lnTo>
                    <a:pt x="62574" y="1799"/>
                  </a:lnTo>
                  <a:lnTo>
                    <a:pt x="62530" y="1756"/>
                  </a:lnTo>
                  <a:lnTo>
                    <a:pt x="62223" y="439"/>
                  </a:lnTo>
                  <a:lnTo>
                    <a:pt x="62179" y="351"/>
                  </a:lnTo>
                  <a:lnTo>
                    <a:pt x="61828" y="44"/>
                  </a:lnTo>
                  <a:lnTo>
                    <a:pt x="6178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52" name="Google Shape;15152;p414"/>
            <p:cNvSpPr/>
            <p:nvPr/>
          </p:nvSpPr>
          <p:spPr>
            <a:xfrm>
              <a:off x="3272450" y="748500"/>
              <a:ext cx="287450" cy="706500"/>
            </a:xfrm>
            <a:custGeom>
              <a:avLst/>
              <a:gdLst/>
              <a:ahLst/>
              <a:cxnLst/>
              <a:rect l="l" t="t" r="r" b="b"/>
              <a:pathLst>
                <a:path w="11498" h="28260" extrusionOk="0">
                  <a:moveTo>
                    <a:pt x="11278" y="0"/>
                  </a:moveTo>
                  <a:lnTo>
                    <a:pt x="11234" y="44"/>
                  </a:lnTo>
                  <a:lnTo>
                    <a:pt x="11190" y="88"/>
                  </a:lnTo>
                  <a:lnTo>
                    <a:pt x="9961" y="2677"/>
                  </a:lnTo>
                  <a:lnTo>
                    <a:pt x="8513" y="5046"/>
                  </a:lnTo>
                  <a:lnTo>
                    <a:pt x="8513" y="5090"/>
                  </a:lnTo>
                  <a:lnTo>
                    <a:pt x="7109" y="8732"/>
                  </a:lnTo>
                  <a:lnTo>
                    <a:pt x="5705" y="13120"/>
                  </a:lnTo>
                  <a:lnTo>
                    <a:pt x="4476" y="16324"/>
                  </a:lnTo>
                  <a:lnTo>
                    <a:pt x="3160" y="19176"/>
                  </a:lnTo>
                  <a:lnTo>
                    <a:pt x="1317" y="24617"/>
                  </a:lnTo>
                  <a:lnTo>
                    <a:pt x="1" y="27294"/>
                  </a:lnTo>
                  <a:lnTo>
                    <a:pt x="1" y="27338"/>
                  </a:lnTo>
                  <a:lnTo>
                    <a:pt x="1" y="28083"/>
                  </a:lnTo>
                  <a:lnTo>
                    <a:pt x="1" y="28171"/>
                  </a:lnTo>
                  <a:lnTo>
                    <a:pt x="44" y="28215"/>
                  </a:lnTo>
                  <a:lnTo>
                    <a:pt x="88" y="28259"/>
                  </a:lnTo>
                  <a:lnTo>
                    <a:pt x="220" y="28259"/>
                  </a:lnTo>
                  <a:lnTo>
                    <a:pt x="308" y="28215"/>
                  </a:lnTo>
                  <a:lnTo>
                    <a:pt x="308" y="28171"/>
                  </a:lnTo>
                  <a:lnTo>
                    <a:pt x="352" y="28083"/>
                  </a:lnTo>
                  <a:lnTo>
                    <a:pt x="352" y="27381"/>
                  </a:lnTo>
                  <a:lnTo>
                    <a:pt x="1668" y="24792"/>
                  </a:lnTo>
                  <a:lnTo>
                    <a:pt x="1668" y="24749"/>
                  </a:lnTo>
                  <a:lnTo>
                    <a:pt x="3511" y="19307"/>
                  </a:lnTo>
                  <a:lnTo>
                    <a:pt x="4784" y="16455"/>
                  </a:lnTo>
                  <a:lnTo>
                    <a:pt x="6012" y="13252"/>
                  </a:lnTo>
                  <a:lnTo>
                    <a:pt x="7416" y="8864"/>
                  </a:lnTo>
                  <a:lnTo>
                    <a:pt x="8821" y="5222"/>
                  </a:lnTo>
                  <a:lnTo>
                    <a:pt x="10269" y="2808"/>
                  </a:lnTo>
                  <a:lnTo>
                    <a:pt x="11497" y="263"/>
                  </a:lnTo>
                  <a:lnTo>
                    <a:pt x="11497" y="176"/>
                  </a:lnTo>
                  <a:lnTo>
                    <a:pt x="11497" y="132"/>
                  </a:lnTo>
                  <a:lnTo>
                    <a:pt x="11453" y="44"/>
                  </a:lnTo>
                  <a:lnTo>
                    <a:pt x="11409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53" name="Google Shape;15153;p414"/>
            <p:cNvSpPr/>
            <p:nvPr/>
          </p:nvSpPr>
          <p:spPr>
            <a:xfrm>
              <a:off x="4211500" y="2486150"/>
              <a:ext cx="884200" cy="333525"/>
            </a:xfrm>
            <a:custGeom>
              <a:avLst/>
              <a:gdLst/>
              <a:ahLst/>
              <a:cxnLst/>
              <a:rect l="l" t="t" r="r" b="b"/>
              <a:pathLst>
                <a:path w="35368" h="13341" extrusionOk="0">
                  <a:moveTo>
                    <a:pt x="34929" y="1"/>
                  </a:moveTo>
                  <a:lnTo>
                    <a:pt x="31287" y="1098"/>
                  </a:lnTo>
                  <a:lnTo>
                    <a:pt x="27645" y="1931"/>
                  </a:lnTo>
                  <a:lnTo>
                    <a:pt x="24310" y="2326"/>
                  </a:lnTo>
                  <a:lnTo>
                    <a:pt x="20668" y="2765"/>
                  </a:lnTo>
                  <a:lnTo>
                    <a:pt x="17728" y="3072"/>
                  </a:lnTo>
                  <a:lnTo>
                    <a:pt x="12726" y="3379"/>
                  </a:lnTo>
                  <a:lnTo>
                    <a:pt x="8864" y="3292"/>
                  </a:lnTo>
                  <a:lnTo>
                    <a:pt x="6802" y="3423"/>
                  </a:lnTo>
                  <a:lnTo>
                    <a:pt x="6758" y="3467"/>
                  </a:lnTo>
                  <a:lnTo>
                    <a:pt x="5924" y="3818"/>
                  </a:lnTo>
                  <a:lnTo>
                    <a:pt x="5880" y="3862"/>
                  </a:lnTo>
                  <a:lnTo>
                    <a:pt x="5222" y="4564"/>
                  </a:lnTo>
                  <a:lnTo>
                    <a:pt x="5178" y="4608"/>
                  </a:lnTo>
                  <a:lnTo>
                    <a:pt x="4213" y="6319"/>
                  </a:lnTo>
                  <a:lnTo>
                    <a:pt x="1317" y="11322"/>
                  </a:lnTo>
                  <a:lnTo>
                    <a:pt x="44" y="13077"/>
                  </a:lnTo>
                  <a:lnTo>
                    <a:pt x="0" y="13121"/>
                  </a:lnTo>
                  <a:lnTo>
                    <a:pt x="0" y="13208"/>
                  </a:lnTo>
                  <a:lnTo>
                    <a:pt x="44" y="13252"/>
                  </a:lnTo>
                  <a:lnTo>
                    <a:pt x="88" y="13340"/>
                  </a:lnTo>
                  <a:lnTo>
                    <a:pt x="264" y="13340"/>
                  </a:lnTo>
                  <a:lnTo>
                    <a:pt x="307" y="13296"/>
                  </a:lnTo>
                  <a:lnTo>
                    <a:pt x="1624" y="11497"/>
                  </a:lnTo>
                  <a:lnTo>
                    <a:pt x="4520" y="6495"/>
                  </a:lnTo>
                  <a:lnTo>
                    <a:pt x="5485" y="4783"/>
                  </a:lnTo>
                  <a:lnTo>
                    <a:pt x="6100" y="4125"/>
                  </a:lnTo>
                  <a:lnTo>
                    <a:pt x="6890" y="3774"/>
                  </a:lnTo>
                  <a:lnTo>
                    <a:pt x="8864" y="3643"/>
                  </a:lnTo>
                  <a:lnTo>
                    <a:pt x="12770" y="3730"/>
                  </a:lnTo>
                  <a:lnTo>
                    <a:pt x="17728" y="3423"/>
                  </a:lnTo>
                  <a:lnTo>
                    <a:pt x="20712" y="3116"/>
                  </a:lnTo>
                  <a:lnTo>
                    <a:pt x="24354" y="2677"/>
                  </a:lnTo>
                  <a:lnTo>
                    <a:pt x="27689" y="2282"/>
                  </a:lnTo>
                  <a:lnTo>
                    <a:pt x="27733" y="2282"/>
                  </a:lnTo>
                  <a:lnTo>
                    <a:pt x="31419" y="1405"/>
                  </a:lnTo>
                  <a:lnTo>
                    <a:pt x="34885" y="352"/>
                  </a:lnTo>
                  <a:lnTo>
                    <a:pt x="35017" y="746"/>
                  </a:lnTo>
                  <a:lnTo>
                    <a:pt x="34534" y="2370"/>
                  </a:lnTo>
                  <a:lnTo>
                    <a:pt x="34534" y="2458"/>
                  </a:lnTo>
                  <a:lnTo>
                    <a:pt x="34534" y="2502"/>
                  </a:lnTo>
                  <a:lnTo>
                    <a:pt x="34578" y="2546"/>
                  </a:lnTo>
                  <a:lnTo>
                    <a:pt x="34666" y="2589"/>
                  </a:lnTo>
                  <a:lnTo>
                    <a:pt x="34798" y="2589"/>
                  </a:lnTo>
                  <a:lnTo>
                    <a:pt x="34841" y="2546"/>
                  </a:lnTo>
                  <a:lnTo>
                    <a:pt x="34885" y="2458"/>
                  </a:lnTo>
                  <a:lnTo>
                    <a:pt x="35368" y="790"/>
                  </a:lnTo>
                  <a:lnTo>
                    <a:pt x="35368" y="703"/>
                  </a:lnTo>
                  <a:lnTo>
                    <a:pt x="35149" y="88"/>
                  </a:lnTo>
                  <a:lnTo>
                    <a:pt x="3506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54" name="Google Shape;15154;p414"/>
            <p:cNvSpPr/>
            <p:nvPr/>
          </p:nvSpPr>
          <p:spPr>
            <a:xfrm>
              <a:off x="3623500" y="2804275"/>
              <a:ext cx="496975" cy="77925"/>
            </a:xfrm>
            <a:custGeom>
              <a:avLst/>
              <a:gdLst/>
              <a:ahLst/>
              <a:cxnLst/>
              <a:rect l="l" t="t" r="r" b="b"/>
              <a:pathLst>
                <a:path w="19879" h="3117" extrusionOk="0">
                  <a:moveTo>
                    <a:pt x="88" y="1"/>
                  </a:moveTo>
                  <a:lnTo>
                    <a:pt x="44" y="45"/>
                  </a:lnTo>
                  <a:lnTo>
                    <a:pt x="0" y="89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44" y="308"/>
                  </a:lnTo>
                  <a:lnTo>
                    <a:pt x="88" y="352"/>
                  </a:lnTo>
                  <a:lnTo>
                    <a:pt x="1756" y="922"/>
                  </a:lnTo>
                  <a:lnTo>
                    <a:pt x="1799" y="922"/>
                  </a:lnTo>
                  <a:lnTo>
                    <a:pt x="7504" y="1756"/>
                  </a:lnTo>
                  <a:lnTo>
                    <a:pt x="10795" y="2458"/>
                  </a:lnTo>
                  <a:lnTo>
                    <a:pt x="13867" y="2985"/>
                  </a:lnTo>
                  <a:lnTo>
                    <a:pt x="16982" y="3116"/>
                  </a:lnTo>
                  <a:lnTo>
                    <a:pt x="19703" y="2941"/>
                  </a:lnTo>
                  <a:lnTo>
                    <a:pt x="19747" y="2941"/>
                  </a:lnTo>
                  <a:lnTo>
                    <a:pt x="19834" y="2897"/>
                  </a:lnTo>
                  <a:lnTo>
                    <a:pt x="19834" y="2809"/>
                  </a:lnTo>
                  <a:lnTo>
                    <a:pt x="19878" y="2765"/>
                  </a:lnTo>
                  <a:lnTo>
                    <a:pt x="19834" y="2678"/>
                  </a:lnTo>
                  <a:lnTo>
                    <a:pt x="19790" y="2634"/>
                  </a:lnTo>
                  <a:lnTo>
                    <a:pt x="19659" y="2590"/>
                  </a:lnTo>
                  <a:lnTo>
                    <a:pt x="16982" y="2765"/>
                  </a:lnTo>
                  <a:lnTo>
                    <a:pt x="13910" y="2634"/>
                  </a:lnTo>
                  <a:lnTo>
                    <a:pt x="10883" y="2107"/>
                  </a:lnTo>
                  <a:lnTo>
                    <a:pt x="7592" y="1405"/>
                  </a:lnTo>
                  <a:lnTo>
                    <a:pt x="1887" y="61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55" name="Google Shape;15155;p414"/>
            <p:cNvSpPr/>
            <p:nvPr/>
          </p:nvSpPr>
          <p:spPr>
            <a:xfrm>
              <a:off x="3251600" y="756175"/>
              <a:ext cx="275375" cy="692225"/>
            </a:xfrm>
            <a:custGeom>
              <a:avLst/>
              <a:gdLst/>
              <a:ahLst/>
              <a:cxnLst/>
              <a:rect l="l" t="t" r="r" b="b"/>
              <a:pathLst>
                <a:path w="11015" h="27689" extrusionOk="0">
                  <a:moveTo>
                    <a:pt x="10795" y="0"/>
                  </a:moveTo>
                  <a:lnTo>
                    <a:pt x="10752" y="44"/>
                  </a:lnTo>
                  <a:lnTo>
                    <a:pt x="10708" y="88"/>
                  </a:lnTo>
                  <a:lnTo>
                    <a:pt x="10313" y="834"/>
                  </a:lnTo>
                  <a:lnTo>
                    <a:pt x="8470" y="4213"/>
                  </a:lnTo>
                  <a:lnTo>
                    <a:pt x="7153" y="7592"/>
                  </a:lnTo>
                  <a:lnTo>
                    <a:pt x="5837" y="11716"/>
                  </a:lnTo>
                  <a:lnTo>
                    <a:pt x="4652" y="14744"/>
                  </a:lnTo>
                  <a:lnTo>
                    <a:pt x="3336" y="17333"/>
                  </a:lnTo>
                  <a:lnTo>
                    <a:pt x="3336" y="17377"/>
                  </a:lnTo>
                  <a:lnTo>
                    <a:pt x="2370" y="20185"/>
                  </a:lnTo>
                  <a:lnTo>
                    <a:pt x="1010" y="24485"/>
                  </a:lnTo>
                  <a:lnTo>
                    <a:pt x="176" y="26460"/>
                  </a:lnTo>
                  <a:lnTo>
                    <a:pt x="176" y="26504"/>
                  </a:lnTo>
                  <a:lnTo>
                    <a:pt x="1" y="27469"/>
                  </a:lnTo>
                  <a:lnTo>
                    <a:pt x="1" y="27557"/>
                  </a:lnTo>
                  <a:lnTo>
                    <a:pt x="45" y="27601"/>
                  </a:lnTo>
                  <a:lnTo>
                    <a:pt x="89" y="27645"/>
                  </a:lnTo>
                  <a:lnTo>
                    <a:pt x="176" y="27689"/>
                  </a:lnTo>
                  <a:lnTo>
                    <a:pt x="308" y="27645"/>
                  </a:lnTo>
                  <a:lnTo>
                    <a:pt x="352" y="27557"/>
                  </a:lnTo>
                  <a:lnTo>
                    <a:pt x="484" y="26592"/>
                  </a:lnTo>
                  <a:lnTo>
                    <a:pt x="1361" y="24617"/>
                  </a:lnTo>
                  <a:lnTo>
                    <a:pt x="1361" y="24573"/>
                  </a:lnTo>
                  <a:lnTo>
                    <a:pt x="2678" y="20317"/>
                  </a:lnTo>
                  <a:lnTo>
                    <a:pt x="3643" y="17465"/>
                  </a:lnTo>
                  <a:lnTo>
                    <a:pt x="4959" y="14876"/>
                  </a:lnTo>
                  <a:lnTo>
                    <a:pt x="6144" y="11804"/>
                  </a:lnTo>
                  <a:lnTo>
                    <a:pt x="7461" y="7679"/>
                  </a:lnTo>
                  <a:lnTo>
                    <a:pt x="8777" y="4344"/>
                  </a:lnTo>
                  <a:lnTo>
                    <a:pt x="10620" y="1009"/>
                  </a:lnTo>
                  <a:lnTo>
                    <a:pt x="11015" y="264"/>
                  </a:lnTo>
                  <a:lnTo>
                    <a:pt x="11015" y="176"/>
                  </a:lnTo>
                  <a:lnTo>
                    <a:pt x="11015" y="132"/>
                  </a:lnTo>
                  <a:lnTo>
                    <a:pt x="11015" y="44"/>
                  </a:lnTo>
                  <a:lnTo>
                    <a:pt x="1092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56" name="Google Shape;15156;p414"/>
            <p:cNvSpPr/>
            <p:nvPr/>
          </p:nvSpPr>
          <p:spPr>
            <a:xfrm>
              <a:off x="3658600" y="1953000"/>
              <a:ext cx="737225" cy="323650"/>
            </a:xfrm>
            <a:custGeom>
              <a:avLst/>
              <a:gdLst/>
              <a:ahLst/>
              <a:cxnLst/>
              <a:rect l="l" t="t" r="r" b="b"/>
              <a:pathLst>
                <a:path w="29489" h="12946" extrusionOk="0">
                  <a:moveTo>
                    <a:pt x="11760" y="1"/>
                  </a:moveTo>
                  <a:lnTo>
                    <a:pt x="11629" y="45"/>
                  </a:lnTo>
                  <a:lnTo>
                    <a:pt x="11278" y="220"/>
                  </a:lnTo>
                  <a:lnTo>
                    <a:pt x="11234" y="264"/>
                  </a:lnTo>
                  <a:lnTo>
                    <a:pt x="11190" y="308"/>
                  </a:lnTo>
                  <a:lnTo>
                    <a:pt x="11058" y="703"/>
                  </a:lnTo>
                  <a:lnTo>
                    <a:pt x="11058" y="834"/>
                  </a:lnTo>
                  <a:lnTo>
                    <a:pt x="12287" y="3994"/>
                  </a:lnTo>
                  <a:lnTo>
                    <a:pt x="12550" y="6539"/>
                  </a:lnTo>
                  <a:lnTo>
                    <a:pt x="12112" y="8733"/>
                  </a:lnTo>
                  <a:lnTo>
                    <a:pt x="11102" y="11190"/>
                  </a:lnTo>
                  <a:lnTo>
                    <a:pt x="10620" y="11804"/>
                  </a:lnTo>
                  <a:lnTo>
                    <a:pt x="10225" y="12068"/>
                  </a:lnTo>
                  <a:lnTo>
                    <a:pt x="6670" y="12507"/>
                  </a:lnTo>
                  <a:lnTo>
                    <a:pt x="2721" y="12594"/>
                  </a:lnTo>
                  <a:lnTo>
                    <a:pt x="2195" y="12243"/>
                  </a:lnTo>
                  <a:lnTo>
                    <a:pt x="2151" y="12199"/>
                  </a:lnTo>
                  <a:lnTo>
                    <a:pt x="1756" y="12024"/>
                  </a:lnTo>
                  <a:lnTo>
                    <a:pt x="834" y="9610"/>
                  </a:lnTo>
                  <a:lnTo>
                    <a:pt x="790" y="9523"/>
                  </a:lnTo>
                  <a:lnTo>
                    <a:pt x="308" y="9128"/>
                  </a:lnTo>
                  <a:lnTo>
                    <a:pt x="220" y="9084"/>
                  </a:lnTo>
                  <a:lnTo>
                    <a:pt x="88" y="9084"/>
                  </a:lnTo>
                  <a:lnTo>
                    <a:pt x="44" y="9128"/>
                  </a:lnTo>
                  <a:lnTo>
                    <a:pt x="0" y="9172"/>
                  </a:lnTo>
                  <a:lnTo>
                    <a:pt x="0" y="9259"/>
                  </a:lnTo>
                  <a:lnTo>
                    <a:pt x="0" y="9303"/>
                  </a:lnTo>
                  <a:lnTo>
                    <a:pt x="44" y="9391"/>
                  </a:lnTo>
                  <a:lnTo>
                    <a:pt x="527" y="9786"/>
                  </a:lnTo>
                  <a:lnTo>
                    <a:pt x="1492" y="12199"/>
                  </a:lnTo>
                  <a:lnTo>
                    <a:pt x="1580" y="12331"/>
                  </a:lnTo>
                  <a:lnTo>
                    <a:pt x="1975" y="12507"/>
                  </a:lnTo>
                  <a:lnTo>
                    <a:pt x="2589" y="12945"/>
                  </a:lnTo>
                  <a:lnTo>
                    <a:pt x="2677" y="12945"/>
                  </a:lnTo>
                  <a:lnTo>
                    <a:pt x="6714" y="12858"/>
                  </a:lnTo>
                  <a:lnTo>
                    <a:pt x="10312" y="12419"/>
                  </a:lnTo>
                  <a:lnTo>
                    <a:pt x="10400" y="12419"/>
                  </a:lnTo>
                  <a:lnTo>
                    <a:pt x="10839" y="12068"/>
                  </a:lnTo>
                  <a:lnTo>
                    <a:pt x="10883" y="12024"/>
                  </a:lnTo>
                  <a:lnTo>
                    <a:pt x="11366" y="11366"/>
                  </a:lnTo>
                  <a:lnTo>
                    <a:pt x="11409" y="11322"/>
                  </a:lnTo>
                  <a:lnTo>
                    <a:pt x="12419" y="8865"/>
                  </a:lnTo>
                  <a:lnTo>
                    <a:pt x="12463" y="8821"/>
                  </a:lnTo>
                  <a:lnTo>
                    <a:pt x="12857" y="6583"/>
                  </a:lnTo>
                  <a:lnTo>
                    <a:pt x="12901" y="6539"/>
                  </a:lnTo>
                  <a:lnTo>
                    <a:pt x="12638" y="3906"/>
                  </a:lnTo>
                  <a:lnTo>
                    <a:pt x="12594" y="3862"/>
                  </a:lnTo>
                  <a:lnTo>
                    <a:pt x="11409" y="747"/>
                  </a:lnTo>
                  <a:lnTo>
                    <a:pt x="11497" y="483"/>
                  </a:lnTo>
                  <a:lnTo>
                    <a:pt x="11717" y="352"/>
                  </a:lnTo>
                  <a:lnTo>
                    <a:pt x="15052" y="1185"/>
                  </a:lnTo>
                  <a:lnTo>
                    <a:pt x="17553" y="2677"/>
                  </a:lnTo>
                  <a:lnTo>
                    <a:pt x="22116" y="5003"/>
                  </a:lnTo>
                  <a:lnTo>
                    <a:pt x="22204" y="5003"/>
                  </a:lnTo>
                  <a:lnTo>
                    <a:pt x="23477" y="4915"/>
                  </a:lnTo>
                  <a:lnTo>
                    <a:pt x="29357" y="3555"/>
                  </a:lnTo>
                  <a:lnTo>
                    <a:pt x="29444" y="3555"/>
                  </a:lnTo>
                  <a:lnTo>
                    <a:pt x="29488" y="3511"/>
                  </a:lnTo>
                  <a:lnTo>
                    <a:pt x="29488" y="3423"/>
                  </a:lnTo>
                  <a:lnTo>
                    <a:pt x="29488" y="3379"/>
                  </a:lnTo>
                  <a:lnTo>
                    <a:pt x="29444" y="3292"/>
                  </a:lnTo>
                  <a:lnTo>
                    <a:pt x="29400" y="3248"/>
                  </a:lnTo>
                  <a:lnTo>
                    <a:pt x="29357" y="3204"/>
                  </a:lnTo>
                  <a:lnTo>
                    <a:pt x="29269" y="3248"/>
                  </a:lnTo>
                  <a:lnTo>
                    <a:pt x="23433" y="4564"/>
                  </a:lnTo>
                  <a:lnTo>
                    <a:pt x="22204" y="4652"/>
                  </a:lnTo>
                  <a:lnTo>
                    <a:pt x="17684" y="2370"/>
                  </a:lnTo>
                  <a:lnTo>
                    <a:pt x="15183" y="878"/>
                  </a:lnTo>
                  <a:lnTo>
                    <a:pt x="15139" y="878"/>
                  </a:lnTo>
                  <a:lnTo>
                    <a:pt x="1176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57" name="Google Shape;15157;p414"/>
            <p:cNvSpPr/>
            <p:nvPr/>
          </p:nvSpPr>
          <p:spPr>
            <a:xfrm>
              <a:off x="3550000" y="21395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58" name="Google Shape;15158;p414"/>
            <p:cNvSpPr/>
            <p:nvPr/>
          </p:nvSpPr>
          <p:spPr>
            <a:xfrm>
              <a:off x="3550000" y="21395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59" name="Google Shape;15159;p414"/>
            <p:cNvSpPr/>
            <p:nvPr/>
          </p:nvSpPr>
          <p:spPr>
            <a:xfrm>
              <a:off x="3643250" y="872450"/>
              <a:ext cx="522200" cy="829375"/>
            </a:xfrm>
            <a:custGeom>
              <a:avLst/>
              <a:gdLst/>
              <a:ahLst/>
              <a:cxnLst/>
              <a:rect l="l" t="t" r="r" b="b"/>
              <a:pathLst>
                <a:path w="20888" h="33175" extrusionOk="0">
                  <a:moveTo>
                    <a:pt x="20668" y="1"/>
                  </a:moveTo>
                  <a:lnTo>
                    <a:pt x="20624" y="44"/>
                  </a:lnTo>
                  <a:lnTo>
                    <a:pt x="20580" y="88"/>
                  </a:lnTo>
                  <a:lnTo>
                    <a:pt x="16850" y="5178"/>
                  </a:lnTo>
                  <a:lnTo>
                    <a:pt x="14525" y="7943"/>
                  </a:lnTo>
                  <a:lnTo>
                    <a:pt x="11672" y="11146"/>
                  </a:lnTo>
                  <a:lnTo>
                    <a:pt x="9522" y="13823"/>
                  </a:lnTo>
                  <a:lnTo>
                    <a:pt x="9522" y="13867"/>
                  </a:lnTo>
                  <a:lnTo>
                    <a:pt x="8732" y="15227"/>
                  </a:lnTo>
                  <a:lnTo>
                    <a:pt x="8689" y="15315"/>
                  </a:lnTo>
                  <a:lnTo>
                    <a:pt x="8513" y="16851"/>
                  </a:lnTo>
                  <a:lnTo>
                    <a:pt x="8601" y="18869"/>
                  </a:lnTo>
                  <a:lnTo>
                    <a:pt x="8425" y="19220"/>
                  </a:lnTo>
                  <a:lnTo>
                    <a:pt x="5134" y="21677"/>
                  </a:lnTo>
                  <a:lnTo>
                    <a:pt x="5090" y="21765"/>
                  </a:lnTo>
                  <a:lnTo>
                    <a:pt x="4037" y="24617"/>
                  </a:lnTo>
                  <a:lnTo>
                    <a:pt x="3160" y="27865"/>
                  </a:lnTo>
                  <a:lnTo>
                    <a:pt x="2326" y="30892"/>
                  </a:lnTo>
                  <a:lnTo>
                    <a:pt x="1536" y="32253"/>
                  </a:lnTo>
                  <a:lnTo>
                    <a:pt x="483" y="32779"/>
                  </a:lnTo>
                  <a:lnTo>
                    <a:pt x="220" y="32691"/>
                  </a:lnTo>
                  <a:lnTo>
                    <a:pt x="88" y="32691"/>
                  </a:lnTo>
                  <a:lnTo>
                    <a:pt x="44" y="32735"/>
                  </a:lnTo>
                  <a:lnTo>
                    <a:pt x="0" y="32779"/>
                  </a:lnTo>
                  <a:lnTo>
                    <a:pt x="0" y="32867"/>
                  </a:lnTo>
                  <a:lnTo>
                    <a:pt x="0" y="32911"/>
                  </a:lnTo>
                  <a:lnTo>
                    <a:pt x="44" y="32955"/>
                  </a:lnTo>
                  <a:lnTo>
                    <a:pt x="88" y="32999"/>
                  </a:lnTo>
                  <a:lnTo>
                    <a:pt x="439" y="33130"/>
                  </a:lnTo>
                  <a:lnTo>
                    <a:pt x="483" y="33174"/>
                  </a:lnTo>
                  <a:lnTo>
                    <a:pt x="571" y="33130"/>
                  </a:lnTo>
                  <a:lnTo>
                    <a:pt x="1755" y="32516"/>
                  </a:lnTo>
                  <a:lnTo>
                    <a:pt x="1799" y="32472"/>
                  </a:lnTo>
                  <a:lnTo>
                    <a:pt x="2677" y="31068"/>
                  </a:lnTo>
                  <a:lnTo>
                    <a:pt x="2677" y="31024"/>
                  </a:lnTo>
                  <a:lnTo>
                    <a:pt x="3511" y="27952"/>
                  </a:lnTo>
                  <a:lnTo>
                    <a:pt x="4388" y="24705"/>
                  </a:lnTo>
                  <a:lnTo>
                    <a:pt x="5397" y="21941"/>
                  </a:lnTo>
                  <a:lnTo>
                    <a:pt x="8645" y="19483"/>
                  </a:lnTo>
                  <a:lnTo>
                    <a:pt x="8689" y="19396"/>
                  </a:lnTo>
                  <a:lnTo>
                    <a:pt x="8908" y="18957"/>
                  </a:lnTo>
                  <a:lnTo>
                    <a:pt x="8952" y="18869"/>
                  </a:lnTo>
                  <a:lnTo>
                    <a:pt x="8864" y="16851"/>
                  </a:lnTo>
                  <a:lnTo>
                    <a:pt x="9040" y="15359"/>
                  </a:lnTo>
                  <a:lnTo>
                    <a:pt x="9786" y="14042"/>
                  </a:lnTo>
                  <a:lnTo>
                    <a:pt x="11936" y="11366"/>
                  </a:lnTo>
                  <a:lnTo>
                    <a:pt x="14788" y="8162"/>
                  </a:lnTo>
                  <a:lnTo>
                    <a:pt x="17114" y="5398"/>
                  </a:lnTo>
                  <a:lnTo>
                    <a:pt x="20843" y="308"/>
                  </a:lnTo>
                  <a:lnTo>
                    <a:pt x="20887" y="220"/>
                  </a:lnTo>
                  <a:lnTo>
                    <a:pt x="20887" y="176"/>
                  </a:lnTo>
                  <a:lnTo>
                    <a:pt x="20887" y="88"/>
                  </a:lnTo>
                  <a:lnTo>
                    <a:pt x="20800" y="44"/>
                  </a:lnTo>
                  <a:lnTo>
                    <a:pt x="2075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60" name="Google Shape;15160;p414"/>
            <p:cNvSpPr/>
            <p:nvPr/>
          </p:nvSpPr>
          <p:spPr>
            <a:xfrm>
              <a:off x="3612525" y="2141700"/>
              <a:ext cx="1811200" cy="630800"/>
            </a:xfrm>
            <a:custGeom>
              <a:avLst/>
              <a:gdLst/>
              <a:ahLst/>
              <a:cxnLst/>
              <a:rect l="l" t="t" r="r" b="b"/>
              <a:pathLst>
                <a:path w="72448" h="25232" extrusionOk="0">
                  <a:moveTo>
                    <a:pt x="69288" y="0"/>
                  </a:moveTo>
                  <a:lnTo>
                    <a:pt x="66655" y="483"/>
                  </a:lnTo>
                  <a:lnTo>
                    <a:pt x="66611" y="483"/>
                  </a:lnTo>
                  <a:lnTo>
                    <a:pt x="63627" y="1448"/>
                  </a:lnTo>
                  <a:lnTo>
                    <a:pt x="59546" y="2940"/>
                  </a:lnTo>
                  <a:lnTo>
                    <a:pt x="57967" y="3598"/>
                  </a:lnTo>
                  <a:lnTo>
                    <a:pt x="54149" y="3642"/>
                  </a:lnTo>
                  <a:lnTo>
                    <a:pt x="52394" y="3686"/>
                  </a:lnTo>
                  <a:lnTo>
                    <a:pt x="52306" y="3730"/>
                  </a:lnTo>
                  <a:lnTo>
                    <a:pt x="46865" y="6407"/>
                  </a:lnTo>
                  <a:lnTo>
                    <a:pt x="45154" y="7328"/>
                  </a:lnTo>
                  <a:lnTo>
                    <a:pt x="39142" y="8425"/>
                  </a:lnTo>
                  <a:lnTo>
                    <a:pt x="35324" y="8996"/>
                  </a:lnTo>
                  <a:lnTo>
                    <a:pt x="32033" y="9566"/>
                  </a:lnTo>
                  <a:lnTo>
                    <a:pt x="28128" y="10356"/>
                  </a:lnTo>
                  <a:lnTo>
                    <a:pt x="27206" y="10751"/>
                  </a:lnTo>
                  <a:lnTo>
                    <a:pt x="27119" y="10795"/>
                  </a:lnTo>
                  <a:lnTo>
                    <a:pt x="26855" y="11190"/>
                  </a:lnTo>
                  <a:lnTo>
                    <a:pt x="26812" y="11233"/>
                  </a:lnTo>
                  <a:lnTo>
                    <a:pt x="25363" y="16718"/>
                  </a:lnTo>
                  <a:lnTo>
                    <a:pt x="24091" y="19527"/>
                  </a:lnTo>
                  <a:lnTo>
                    <a:pt x="22423" y="22379"/>
                  </a:lnTo>
                  <a:lnTo>
                    <a:pt x="21063" y="24573"/>
                  </a:lnTo>
                  <a:lnTo>
                    <a:pt x="20668" y="24836"/>
                  </a:lnTo>
                  <a:lnTo>
                    <a:pt x="14964" y="23915"/>
                  </a:lnTo>
                  <a:lnTo>
                    <a:pt x="10269" y="22818"/>
                  </a:lnTo>
                  <a:lnTo>
                    <a:pt x="6802" y="22204"/>
                  </a:lnTo>
                  <a:lnTo>
                    <a:pt x="6758" y="22204"/>
                  </a:lnTo>
                  <a:lnTo>
                    <a:pt x="3467" y="21984"/>
                  </a:lnTo>
                  <a:lnTo>
                    <a:pt x="264" y="20843"/>
                  </a:lnTo>
                  <a:lnTo>
                    <a:pt x="132" y="20843"/>
                  </a:lnTo>
                  <a:lnTo>
                    <a:pt x="44" y="20887"/>
                  </a:lnTo>
                  <a:lnTo>
                    <a:pt x="44" y="20975"/>
                  </a:lnTo>
                  <a:lnTo>
                    <a:pt x="1" y="21019"/>
                  </a:lnTo>
                  <a:lnTo>
                    <a:pt x="44" y="21107"/>
                  </a:lnTo>
                  <a:lnTo>
                    <a:pt x="88" y="21150"/>
                  </a:lnTo>
                  <a:lnTo>
                    <a:pt x="132" y="21194"/>
                  </a:lnTo>
                  <a:lnTo>
                    <a:pt x="3379" y="22291"/>
                  </a:lnTo>
                  <a:lnTo>
                    <a:pt x="3423" y="22335"/>
                  </a:lnTo>
                  <a:lnTo>
                    <a:pt x="6758" y="22555"/>
                  </a:lnTo>
                  <a:lnTo>
                    <a:pt x="10181" y="23169"/>
                  </a:lnTo>
                  <a:lnTo>
                    <a:pt x="14876" y="24266"/>
                  </a:lnTo>
                  <a:lnTo>
                    <a:pt x="20668" y="25231"/>
                  </a:lnTo>
                  <a:lnTo>
                    <a:pt x="20712" y="25231"/>
                  </a:lnTo>
                  <a:lnTo>
                    <a:pt x="20800" y="25187"/>
                  </a:lnTo>
                  <a:lnTo>
                    <a:pt x="21283" y="24836"/>
                  </a:lnTo>
                  <a:lnTo>
                    <a:pt x="21326" y="24792"/>
                  </a:lnTo>
                  <a:lnTo>
                    <a:pt x="22731" y="22555"/>
                  </a:lnTo>
                  <a:lnTo>
                    <a:pt x="24398" y="19702"/>
                  </a:lnTo>
                  <a:lnTo>
                    <a:pt x="25715" y="16850"/>
                  </a:lnTo>
                  <a:lnTo>
                    <a:pt x="25715" y="16806"/>
                  </a:lnTo>
                  <a:lnTo>
                    <a:pt x="27119" y="11365"/>
                  </a:lnTo>
                  <a:lnTo>
                    <a:pt x="27382" y="11058"/>
                  </a:lnTo>
                  <a:lnTo>
                    <a:pt x="28216" y="10707"/>
                  </a:lnTo>
                  <a:lnTo>
                    <a:pt x="32121" y="9917"/>
                  </a:lnTo>
                  <a:lnTo>
                    <a:pt x="35368" y="9347"/>
                  </a:lnTo>
                  <a:lnTo>
                    <a:pt x="39186" y="8776"/>
                  </a:lnTo>
                  <a:lnTo>
                    <a:pt x="45241" y="7679"/>
                  </a:lnTo>
                  <a:lnTo>
                    <a:pt x="45285" y="7635"/>
                  </a:lnTo>
                  <a:lnTo>
                    <a:pt x="47040" y="6714"/>
                  </a:lnTo>
                  <a:lnTo>
                    <a:pt x="52438" y="4037"/>
                  </a:lnTo>
                  <a:lnTo>
                    <a:pt x="54149" y="3993"/>
                  </a:lnTo>
                  <a:lnTo>
                    <a:pt x="58011" y="3949"/>
                  </a:lnTo>
                  <a:lnTo>
                    <a:pt x="58098" y="3949"/>
                  </a:lnTo>
                  <a:lnTo>
                    <a:pt x="59678" y="3247"/>
                  </a:lnTo>
                  <a:lnTo>
                    <a:pt x="63715" y="1799"/>
                  </a:lnTo>
                  <a:lnTo>
                    <a:pt x="66699" y="790"/>
                  </a:lnTo>
                  <a:lnTo>
                    <a:pt x="69332" y="351"/>
                  </a:lnTo>
                  <a:lnTo>
                    <a:pt x="70868" y="658"/>
                  </a:lnTo>
                  <a:lnTo>
                    <a:pt x="71614" y="1404"/>
                  </a:lnTo>
                  <a:lnTo>
                    <a:pt x="72096" y="3159"/>
                  </a:lnTo>
                  <a:lnTo>
                    <a:pt x="72008" y="5792"/>
                  </a:lnTo>
                  <a:lnTo>
                    <a:pt x="71394" y="12550"/>
                  </a:lnTo>
                  <a:lnTo>
                    <a:pt x="71438" y="12638"/>
                  </a:lnTo>
                  <a:lnTo>
                    <a:pt x="71438" y="12682"/>
                  </a:lnTo>
                  <a:lnTo>
                    <a:pt x="71526" y="12725"/>
                  </a:lnTo>
                  <a:lnTo>
                    <a:pt x="71657" y="12725"/>
                  </a:lnTo>
                  <a:lnTo>
                    <a:pt x="71701" y="12682"/>
                  </a:lnTo>
                  <a:lnTo>
                    <a:pt x="71745" y="12638"/>
                  </a:lnTo>
                  <a:lnTo>
                    <a:pt x="71745" y="12594"/>
                  </a:lnTo>
                  <a:lnTo>
                    <a:pt x="72360" y="5836"/>
                  </a:lnTo>
                  <a:lnTo>
                    <a:pt x="72447" y="3116"/>
                  </a:lnTo>
                  <a:lnTo>
                    <a:pt x="72403" y="3072"/>
                  </a:lnTo>
                  <a:lnTo>
                    <a:pt x="71965" y="1273"/>
                  </a:lnTo>
                  <a:lnTo>
                    <a:pt x="71921" y="1185"/>
                  </a:lnTo>
                  <a:lnTo>
                    <a:pt x="71087" y="395"/>
                  </a:lnTo>
                  <a:lnTo>
                    <a:pt x="70999" y="351"/>
                  </a:lnTo>
                  <a:lnTo>
                    <a:pt x="6937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61" name="Google Shape;15161;p414"/>
            <p:cNvSpPr/>
            <p:nvPr/>
          </p:nvSpPr>
          <p:spPr>
            <a:xfrm>
              <a:off x="3387650" y="738625"/>
              <a:ext cx="299500" cy="660425"/>
            </a:xfrm>
            <a:custGeom>
              <a:avLst/>
              <a:gdLst/>
              <a:ahLst/>
              <a:cxnLst/>
              <a:rect l="l" t="t" r="r" b="b"/>
              <a:pathLst>
                <a:path w="11980" h="26417" extrusionOk="0">
                  <a:moveTo>
                    <a:pt x="11716" y="0"/>
                  </a:moveTo>
                  <a:lnTo>
                    <a:pt x="11672" y="44"/>
                  </a:lnTo>
                  <a:lnTo>
                    <a:pt x="11628" y="88"/>
                  </a:lnTo>
                  <a:lnTo>
                    <a:pt x="9522" y="4300"/>
                  </a:lnTo>
                  <a:lnTo>
                    <a:pt x="7591" y="7679"/>
                  </a:lnTo>
                  <a:lnTo>
                    <a:pt x="7547" y="7679"/>
                  </a:lnTo>
                  <a:lnTo>
                    <a:pt x="6714" y="9610"/>
                  </a:lnTo>
                  <a:lnTo>
                    <a:pt x="6187" y="11014"/>
                  </a:lnTo>
                  <a:lnTo>
                    <a:pt x="5704" y="12374"/>
                  </a:lnTo>
                  <a:lnTo>
                    <a:pt x="4871" y="15051"/>
                  </a:lnTo>
                  <a:lnTo>
                    <a:pt x="4037" y="17552"/>
                  </a:lnTo>
                  <a:lnTo>
                    <a:pt x="3598" y="18825"/>
                  </a:lnTo>
                  <a:lnTo>
                    <a:pt x="3159" y="20053"/>
                  </a:lnTo>
                  <a:lnTo>
                    <a:pt x="2677" y="21282"/>
                  </a:lnTo>
                  <a:lnTo>
                    <a:pt x="2106" y="22555"/>
                  </a:lnTo>
                  <a:lnTo>
                    <a:pt x="1492" y="23783"/>
                  </a:lnTo>
                  <a:lnTo>
                    <a:pt x="834" y="25056"/>
                  </a:lnTo>
                  <a:lnTo>
                    <a:pt x="0" y="26153"/>
                  </a:lnTo>
                  <a:lnTo>
                    <a:pt x="0" y="26197"/>
                  </a:lnTo>
                  <a:lnTo>
                    <a:pt x="0" y="26284"/>
                  </a:lnTo>
                  <a:lnTo>
                    <a:pt x="0" y="26328"/>
                  </a:lnTo>
                  <a:lnTo>
                    <a:pt x="44" y="26372"/>
                  </a:lnTo>
                  <a:lnTo>
                    <a:pt x="176" y="26416"/>
                  </a:lnTo>
                  <a:lnTo>
                    <a:pt x="219" y="26416"/>
                  </a:lnTo>
                  <a:lnTo>
                    <a:pt x="307" y="26328"/>
                  </a:lnTo>
                  <a:lnTo>
                    <a:pt x="1141" y="25231"/>
                  </a:lnTo>
                  <a:lnTo>
                    <a:pt x="1799" y="23959"/>
                  </a:lnTo>
                  <a:lnTo>
                    <a:pt x="2413" y="22686"/>
                  </a:lnTo>
                  <a:lnTo>
                    <a:pt x="2984" y="21458"/>
                  </a:lnTo>
                  <a:lnTo>
                    <a:pt x="3467" y="20185"/>
                  </a:lnTo>
                  <a:lnTo>
                    <a:pt x="3949" y="18956"/>
                  </a:lnTo>
                  <a:lnTo>
                    <a:pt x="4388" y="17684"/>
                  </a:lnTo>
                  <a:lnTo>
                    <a:pt x="5178" y="15139"/>
                  </a:lnTo>
                  <a:lnTo>
                    <a:pt x="6056" y="12506"/>
                  </a:lnTo>
                  <a:lnTo>
                    <a:pt x="6538" y="11146"/>
                  </a:lnTo>
                  <a:lnTo>
                    <a:pt x="7021" y="9742"/>
                  </a:lnTo>
                  <a:lnTo>
                    <a:pt x="7898" y="7855"/>
                  </a:lnTo>
                  <a:lnTo>
                    <a:pt x="9829" y="4476"/>
                  </a:lnTo>
                  <a:lnTo>
                    <a:pt x="11936" y="263"/>
                  </a:lnTo>
                  <a:lnTo>
                    <a:pt x="11979" y="176"/>
                  </a:lnTo>
                  <a:lnTo>
                    <a:pt x="11979" y="132"/>
                  </a:lnTo>
                  <a:lnTo>
                    <a:pt x="11936" y="44"/>
                  </a:lnTo>
                  <a:lnTo>
                    <a:pt x="1189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62" name="Google Shape;15162;p414"/>
            <p:cNvSpPr/>
            <p:nvPr/>
          </p:nvSpPr>
          <p:spPr>
            <a:xfrm>
              <a:off x="4327775" y="2656175"/>
              <a:ext cx="230400" cy="66950"/>
            </a:xfrm>
            <a:custGeom>
              <a:avLst/>
              <a:gdLst/>
              <a:ahLst/>
              <a:cxnLst/>
              <a:rect l="l" t="t" r="r" b="b"/>
              <a:pathLst>
                <a:path w="9216" h="2678" extrusionOk="0">
                  <a:moveTo>
                    <a:pt x="3292" y="1"/>
                  </a:moveTo>
                  <a:lnTo>
                    <a:pt x="1624" y="220"/>
                  </a:lnTo>
                  <a:lnTo>
                    <a:pt x="1536" y="220"/>
                  </a:lnTo>
                  <a:lnTo>
                    <a:pt x="1054" y="528"/>
                  </a:lnTo>
                  <a:lnTo>
                    <a:pt x="1010" y="615"/>
                  </a:lnTo>
                  <a:lnTo>
                    <a:pt x="1" y="2414"/>
                  </a:lnTo>
                  <a:lnTo>
                    <a:pt x="1" y="2458"/>
                  </a:lnTo>
                  <a:lnTo>
                    <a:pt x="1" y="2546"/>
                  </a:lnTo>
                  <a:lnTo>
                    <a:pt x="44" y="2590"/>
                  </a:lnTo>
                  <a:lnTo>
                    <a:pt x="88" y="2634"/>
                  </a:lnTo>
                  <a:lnTo>
                    <a:pt x="176" y="2678"/>
                  </a:lnTo>
                  <a:lnTo>
                    <a:pt x="264" y="2634"/>
                  </a:lnTo>
                  <a:lnTo>
                    <a:pt x="308" y="2590"/>
                  </a:lnTo>
                  <a:lnTo>
                    <a:pt x="1273" y="791"/>
                  </a:lnTo>
                  <a:lnTo>
                    <a:pt x="1712" y="571"/>
                  </a:lnTo>
                  <a:lnTo>
                    <a:pt x="3336" y="352"/>
                  </a:lnTo>
                  <a:lnTo>
                    <a:pt x="6583" y="396"/>
                  </a:lnTo>
                  <a:lnTo>
                    <a:pt x="8996" y="747"/>
                  </a:lnTo>
                  <a:lnTo>
                    <a:pt x="9084" y="703"/>
                  </a:lnTo>
                  <a:lnTo>
                    <a:pt x="9128" y="703"/>
                  </a:lnTo>
                  <a:lnTo>
                    <a:pt x="9172" y="659"/>
                  </a:lnTo>
                  <a:lnTo>
                    <a:pt x="9216" y="571"/>
                  </a:lnTo>
                  <a:lnTo>
                    <a:pt x="9216" y="528"/>
                  </a:lnTo>
                  <a:lnTo>
                    <a:pt x="9172" y="440"/>
                  </a:lnTo>
                  <a:lnTo>
                    <a:pt x="9128" y="396"/>
                  </a:lnTo>
                  <a:lnTo>
                    <a:pt x="9040" y="396"/>
                  </a:lnTo>
                  <a:lnTo>
                    <a:pt x="6627" y="45"/>
                  </a:lnTo>
                  <a:lnTo>
                    <a:pt x="329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63" name="Google Shape;15163;p414"/>
            <p:cNvSpPr/>
            <p:nvPr/>
          </p:nvSpPr>
          <p:spPr>
            <a:xfrm>
              <a:off x="3893350" y="2910700"/>
              <a:ext cx="171175" cy="15375"/>
            </a:xfrm>
            <a:custGeom>
              <a:avLst/>
              <a:gdLst/>
              <a:ahLst/>
              <a:cxnLst/>
              <a:rect l="l" t="t" r="r" b="b"/>
              <a:pathLst>
                <a:path w="6847" h="615" extrusionOk="0">
                  <a:moveTo>
                    <a:pt x="133" y="0"/>
                  </a:moveTo>
                  <a:lnTo>
                    <a:pt x="45" y="44"/>
                  </a:lnTo>
                  <a:lnTo>
                    <a:pt x="1" y="88"/>
                  </a:lnTo>
                  <a:lnTo>
                    <a:pt x="1" y="176"/>
                  </a:lnTo>
                  <a:lnTo>
                    <a:pt x="1" y="220"/>
                  </a:lnTo>
                  <a:lnTo>
                    <a:pt x="45" y="307"/>
                  </a:lnTo>
                  <a:lnTo>
                    <a:pt x="89" y="307"/>
                  </a:lnTo>
                  <a:lnTo>
                    <a:pt x="133" y="351"/>
                  </a:lnTo>
                  <a:lnTo>
                    <a:pt x="2985" y="615"/>
                  </a:lnTo>
                  <a:lnTo>
                    <a:pt x="6671" y="571"/>
                  </a:lnTo>
                  <a:lnTo>
                    <a:pt x="6759" y="571"/>
                  </a:lnTo>
                  <a:lnTo>
                    <a:pt x="6802" y="527"/>
                  </a:lnTo>
                  <a:lnTo>
                    <a:pt x="6846" y="483"/>
                  </a:lnTo>
                  <a:lnTo>
                    <a:pt x="6846" y="395"/>
                  </a:lnTo>
                  <a:lnTo>
                    <a:pt x="6846" y="351"/>
                  </a:lnTo>
                  <a:lnTo>
                    <a:pt x="6802" y="307"/>
                  </a:lnTo>
                  <a:lnTo>
                    <a:pt x="6759" y="263"/>
                  </a:lnTo>
                  <a:lnTo>
                    <a:pt x="6671" y="220"/>
                  </a:lnTo>
                  <a:lnTo>
                    <a:pt x="2985" y="263"/>
                  </a:lnTo>
                  <a:lnTo>
                    <a:pt x="17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64" name="Google Shape;15164;p414"/>
            <p:cNvSpPr/>
            <p:nvPr/>
          </p:nvSpPr>
          <p:spPr>
            <a:xfrm>
              <a:off x="3224175" y="777000"/>
              <a:ext cx="230400" cy="580350"/>
            </a:xfrm>
            <a:custGeom>
              <a:avLst/>
              <a:gdLst/>
              <a:ahLst/>
              <a:cxnLst/>
              <a:rect l="l" t="t" r="r" b="b"/>
              <a:pathLst>
                <a:path w="9216" h="23214" extrusionOk="0">
                  <a:moveTo>
                    <a:pt x="9040" y="1"/>
                  </a:moveTo>
                  <a:lnTo>
                    <a:pt x="8952" y="45"/>
                  </a:lnTo>
                  <a:lnTo>
                    <a:pt x="8909" y="45"/>
                  </a:lnTo>
                  <a:lnTo>
                    <a:pt x="8865" y="133"/>
                  </a:lnTo>
                  <a:lnTo>
                    <a:pt x="7768" y="2239"/>
                  </a:lnTo>
                  <a:lnTo>
                    <a:pt x="6627" y="5091"/>
                  </a:lnTo>
                  <a:lnTo>
                    <a:pt x="5486" y="8689"/>
                  </a:lnTo>
                  <a:lnTo>
                    <a:pt x="4082" y="12112"/>
                  </a:lnTo>
                  <a:lnTo>
                    <a:pt x="2019" y="16412"/>
                  </a:lnTo>
                  <a:lnTo>
                    <a:pt x="1975" y="16456"/>
                  </a:lnTo>
                  <a:lnTo>
                    <a:pt x="966" y="19659"/>
                  </a:lnTo>
                  <a:lnTo>
                    <a:pt x="1" y="22994"/>
                  </a:lnTo>
                  <a:lnTo>
                    <a:pt x="1" y="23082"/>
                  </a:lnTo>
                  <a:lnTo>
                    <a:pt x="45" y="23126"/>
                  </a:lnTo>
                  <a:lnTo>
                    <a:pt x="89" y="23170"/>
                  </a:lnTo>
                  <a:lnTo>
                    <a:pt x="132" y="23214"/>
                  </a:lnTo>
                  <a:lnTo>
                    <a:pt x="308" y="23214"/>
                  </a:lnTo>
                  <a:lnTo>
                    <a:pt x="352" y="23082"/>
                  </a:lnTo>
                  <a:lnTo>
                    <a:pt x="1273" y="19747"/>
                  </a:lnTo>
                  <a:lnTo>
                    <a:pt x="2326" y="16544"/>
                  </a:lnTo>
                  <a:lnTo>
                    <a:pt x="4389" y="12244"/>
                  </a:lnTo>
                  <a:lnTo>
                    <a:pt x="5793" y="8777"/>
                  </a:lnTo>
                  <a:lnTo>
                    <a:pt x="6978" y="5179"/>
                  </a:lnTo>
                  <a:lnTo>
                    <a:pt x="8075" y="2414"/>
                  </a:lnTo>
                  <a:lnTo>
                    <a:pt x="9172" y="264"/>
                  </a:lnTo>
                  <a:lnTo>
                    <a:pt x="9216" y="220"/>
                  </a:lnTo>
                  <a:lnTo>
                    <a:pt x="9172" y="133"/>
                  </a:lnTo>
                  <a:lnTo>
                    <a:pt x="9172" y="89"/>
                  </a:lnTo>
                  <a:lnTo>
                    <a:pt x="9084" y="45"/>
                  </a:lnTo>
                  <a:lnTo>
                    <a:pt x="904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65" name="Google Shape;15165;p414"/>
            <p:cNvSpPr/>
            <p:nvPr/>
          </p:nvSpPr>
          <p:spPr>
            <a:xfrm>
              <a:off x="4358500" y="2701175"/>
              <a:ext cx="82300" cy="30725"/>
            </a:xfrm>
            <a:custGeom>
              <a:avLst/>
              <a:gdLst/>
              <a:ahLst/>
              <a:cxnLst/>
              <a:rect l="l" t="t" r="r" b="b"/>
              <a:pathLst>
                <a:path w="3292" h="1229" extrusionOk="0">
                  <a:moveTo>
                    <a:pt x="3116" y="0"/>
                  </a:moveTo>
                  <a:lnTo>
                    <a:pt x="1624" y="88"/>
                  </a:lnTo>
                  <a:lnTo>
                    <a:pt x="1580" y="88"/>
                  </a:lnTo>
                  <a:lnTo>
                    <a:pt x="88" y="922"/>
                  </a:lnTo>
                  <a:lnTo>
                    <a:pt x="44" y="965"/>
                  </a:lnTo>
                  <a:lnTo>
                    <a:pt x="0" y="1009"/>
                  </a:lnTo>
                  <a:lnTo>
                    <a:pt x="0" y="1053"/>
                  </a:lnTo>
                  <a:lnTo>
                    <a:pt x="0" y="1141"/>
                  </a:lnTo>
                  <a:lnTo>
                    <a:pt x="88" y="1185"/>
                  </a:lnTo>
                  <a:lnTo>
                    <a:pt x="176" y="1229"/>
                  </a:lnTo>
                  <a:lnTo>
                    <a:pt x="264" y="1229"/>
                  </a:lnTo>
                  <a:lnTo>
                    <a:pt x="1712" y="439"/>
                  </a:lnTo>
                  <a:lnTo>
                    <a:pt x="3116" y="351"/>
                  </a:lnTo>
                  <a:lnTo>
                    <a:pt x="3204" y="351"/>
                  </a:lnTo>
                  <a:lnTo>
                    <a:pt x="3247" y="307"/>
                  </a:lnTo>
                  <a:lnTo>
                    <a:pt x="3291" y="219"/>
                  </a:lnTo>
                  <a:lnTo>
                    <a:pt x="3291" y="176"/>
                  </a:lnTo>
                  <a:lnTo>
                    <a:pt x="3291" y="88"/>
                  </a:lnTo>
                  <a:lnTo>
                    <a:pt x="3247" y="44"/>
                  </a:lnTo>
                  <a:lnTo>
                    <a:pt x="316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66" name="Google Shape;15166;p414"/>
            <p:cNvSpPr/>
            <p:nvPr/>
          </p:nvSpPr>
          <p:spPr>
            <a:xfrm>
              <a:off x="3816575" y="2913975"/>
              <a:ext cx="229300" cy="34050"/>
            </a:xfrm>
            <a:custGeom>
              <a:avLst/>
              <a:gdLst/>
              <a:ahLst/>
              <a:cxnLst/>
              <a:rect l="l" t="t" r="r" b="b"/>
              <a:pathLst>
                <a:path w="9172" h="1362" extrusionOk="0">
                  <a:moveTo>
                    <a:pt x="88" y="1"/>
                  </a:moveTo>
                  <a:lnTo>
                    <a:pt x="44" y="45"/>
                  </a:lnTo>
                  <a:lnTo>
                    <a:pt x="0" y="89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44" y="308"/>
                  </a:lnTo>
                  <a:lnTo>
                    <a:pt x="88" y="308"/>
                  </a:lnTo>
                  <a:lnTo>
                    <a:pt x="2150" y="1010"/>
                  </a:lnTo>
                  <a:lnTo>
                    <a:pt x="2194" y="1010"/>
                  </a:lnTo>
                  <a:lnTo>
                    <a:pt x="3993" y="1273"/>
                  </a:lnTo>
                  <a:lnTo>
                    <a:pt x="4037" y="1273"/>
                  </a:lnTo>
                  <a:lnTo>
                    <a:pt x="7504" y="1361"/>
                  </a:lnTo>
                  <a:lnTo>
                    <a:pt x="9040" y="1317"/>
                  </a:lnTo>
                  <a:lnTo>
                    <a:pt x="9084" y="1317"/>
                  </a:lnTo>
                  <a:lnTo>
                    <a:pt x="9127" y="1273"/>
                  </a:lnTo>
                  <a:lnTo>
                    <a:pt x="9171" y="1229"/>
                  </a:lnTo>
                  <a:lnTo>
                    <a:pt x="9171" y="1142"/>
                  </a:lnTo>
                  <a:lnTo>
                    <a:pt x="9171" y="1054"/>
                  </a:lnTo>
                  <a:lnTo>
                    <a:pt x="9127" y="1010"/>
                  </a:lnTo>
                  <a:lnTo>
                    <a:pt x="9084" y="966"/>
                  </a:lnTo>
                  <a:lnTo>
                    <a:pt x="8996" y="966"/>
                  </a:lnTo>
                  <a:lnTo>
                    <a:pt x="7504" y="1010"/>
                  </a:lnTo>
                  <a:lnTo>
                    <a:pt x="4037" y="922"/>
                  </a:lnTo>
                  <a:lnTo>
                    <a:pt x="2238" y="659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67" name="Google Shape;15167;p414"/>
            <p:cNvSpPr/>
            <p:nvPr/>
          </p:nvSpPr>
          <p:spPr>
            <a:xfrm>
              <a:off x="3192375" y="766050"/>
              <a:ext cx="239175" cy="620925"/>
            </a:xfrm>
            <a:custGeom>
              <a:avLst/>
              <a:gdLst/>
              <a:ahLst/>
              <a:cxnLst/>
              <a:rect l="l" t="t" r="r" b="b"/>
              <a:pathLst>
                <a:path w="9567" h="24837" extrusionOk="0">
                  <a:moveTo>
                    <a:pt x="9303" y="0"/>
                  </a:moveTo>
                  <a:lnTo>
                    <a:pt x="9259" y="44"/>
                  </a:lnTo>
                  <a:lnTo>
                    <a:pt x="9215" y="88"/>
                  </a:lnTo>
                  <a:lnTo>
                    <a:pt x="8162" y="2106"/>
                  </a:lnTo>
                  <a:lnTo>
                    <a:pt x="8118" y="2150"/>
                  </a:lnTo>
                  <a:lnTo>
                    <a:pt x="7065" y="4695"/>
                  </a:lnTo>
                  <a:lnTo>
                    <a:pt x="6012" y="8030"/>
                  </a:lnTo>
                  <a:lnTo>
                    <a:pt x="4871" y="10882"/>
                  </a:lnTo>
                  <a:lnTo>
                    <a:pt x="3379" y="13866"/>
                  </a:lnTo>
                  <a:lnTo>
                    <a:pt x="2150" y="16587"/>
                  </a:lnTo>
                  <a:lnTo>
                    <a:pt x="966" y="20273"/>
                  </a:lnTo>
                  <a:lnTo>
                    <a:pt x="0" y="24617"/>
                  </a:lnTo>
                  <a:lnTo>
                    <a:pt x="0" y="24705"/>
                  </a:lnTo>
                  <a:lnTo>
                    <a:pt x="0" y="24749"/>
                  </a:lnTo>
                  <a:lnTo>
                    <a:pt x="88" y="24793"/>
                  </a:lnTo>
                  <a:lnTo>
                    <a:pt x="132" y="24836"/>
                  </a:lnTo>
                  <a:lnTo>
                    <a:pt x="176" y="24836"/>
                  </a:lnTo>
                  <a:lnTo>
                    <a:pt x="264" y="24793"/>
                  </a:lnTo>
                  <a:lnTo>
                    <a:pt x="351" y="24705"/>
                  </a:lnTo>
                  <a:lnTo>
                    <a:pt x="1317" y="20361"/>
                  </a:lnTo>
                  <a:lnTo>
                    <a:pt x="2501" y="16719"/>
                  </a:lnTo>
                  <a:lnTo>
                    <a:pt x="3686" y="14042"/>
                  </a:lnTo>
                  <a:lnTo>
                    <a:pt x="5222" y="11058"/>
                  </a:lnTo>
                  <a:lnTo>
                    <a:pt x="6319" y="8162"/>
                  </a:lnTo>
                  <a:lnTo>
                    <a:pt x="7416" y="4827"/>
                  </a:lnTo>
                  <a:lnTo>
                    <a:pt x="8469" y="2282"/>
                  </a:lnTo>
                  <a:lnTo>
                    <a:pt x="9522" y="263"/>
                  </a:lnTo>
                  <a:lnTo>
                    <a:pt x="9566" y="220"/>
                  </a:lnTo>
                  <a:lnTo>
                    <a:pt x="9522" y="132"/>
                  </a:lnTo>
                  <a:lnTo>
                    <a:pt x="9522" y="88"/>
                  </a:lnTo>
                  <a:lnTo>
                    <a:pt x="9435" y="44"/>
                  </a:lnTo>
                  <a:lnTo>
                    <a:pt x="9391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68" name="Google Shape;15168;p414"/>
            <p:cNvSpPr/>
            <p:nvPr/>
          </p:nvSpPr>
          <p:spPr>
            <a:xfrm>
              <a:off x="3859350" y="2946900"/>
              <a:ext cx="105350" cy="24150"/>
            </a:xfrm>
            <a:custGeom>
              <a:avLst/>
              <a:gdLst/>
              <a:ahLst/>
              <a:cxnLst/>
              <a:rect l="l" t="t" r="r" b="b"/>
              <a:pathLst>
                <a:path w="4214" h="966" extrusionOk="0">
                  <a:moveTo>
                    <a:pt x="132" y="0"/>
                  </a:moveTo>
                  <a:lnTo>
                    <a:pt x="88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88" y="307"/>
                  </a:lnTo>
                  <a:lnTo>
                    <a:pt x="132" y="351"/>
                  </a:lnTo>
                  <a:lnTo>
                    <a:pt x="1931" y="790"/>
                  </a:lnTo>
                  <a:lnTo>
                    <a:pt x="1975" y="790"/>
                  </a:lnTo>
                  <a:lnTo>
                    <a:pt x="4038" y="966"/>
                  </a:lnTo>
                  <a:lnTo>
                    <a:pt x="4169" y="922"/>
                  </a:lnTo>
                  <a:lnTo>
                    <a:pt x="4213" y="790"/>
                  </a:lnTo>
                  <a:lnTo>
                    <a:pt x="4213" y="746"/>
                  </a:lnTo>
                  <a:lnTo>
                    <a:pt x="4169" y="658"/>
                  </a:lnTo>
                  <a:lnTo>
                    <a:pt x="4125" y="615"/>
                  </a:lnTo>
                  <a:lnTo>
                    <a:pt x="4082" y="615"/>
                  </a:lnTo>
                  <a:lnTo>
                    <a:pt x="2019" y="439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69" name="Google Shape;15169;p414"/>
            <p:cNvSpPr/>
            <p:nvPr/>
          </p:nvSpPr>
          <p:spPr>
            <a:xfrm>
              <a:off x="3161650" y="766050"/>
              <a:ext cx="238075" cy="613250"/>
            </a:xfrm>
            <a:custGeom>
              <a:avLst/>
              <a:gdLst/>
              <a:ahLst/>
              <a:cxnLst/>
              <a:rect l="l" t="t" r="r" b="b"/>
              <a:pathLst>
                <a:path w="9523" h="24530" extrusionOk="0">
                  <a:moveTo>
                    <a:pt x="9347" y="0"/>
                  </a:moveTo>
                  <a:lnTo>
                    <a:pt x="9303" y="44"/>
                  </a:lnTo>
                  <a:lnTo>
                    <a:pt x="9259" y="44"/>
                  </a:lnTo>
                  <a:lnTo>
                    <a:pt x="9216" y="88"/>
                  </a:lnTo>
                  <a:lnTo>
                    <a:pt x="8426" y="1536"/>
                  </a:lnTo>
                  <a:lnTo>
                    <a:pt x="8426" y="1580"/>
                  </a:lnTo>
                  <a:lnTo>
                    <a:pt x="7548" y="3906"/>
                  </a:lnTo>
                  <a:lnTo>
                    <a:pt x="6539" y="6933"/>
                  </a:lnTo>
                  <a:lnTo>
                    <a:pt x="5310" y="9917"/>
                  </a:lnTo>
                  <a:lnTo>
                    <a:pt x="3643" y="13252"/>
                  </a:lnTo>
                  <a:lnTo>
                    <a:pt x="2239" y="16280"/>
                  </a:lnTo>
                  <a:lnTo>
                    <a:pt x="2239" y="16324"/>
                  </a:lnTo>
                  <a:lnTo>
                    <a:pt x="922" y="20405"/>
                  </a:lnTo>
                  <a:lnTo>
                    <a:pt x="1" y="23388"/>
                  </a:lnTo>
                  <a:lnTo>
                    <a:pt x="1" y="23520"/>
                  </a:lnTo>
                  <a:lnTo>
                    <a:pt x="352" y="24442"/>
                  </a:lnTo>
                  <a:lnTo>
                    <a:pt x="439" y="24529"/>
                  </a:lnTo>
                  <a:lnTo>
                    <a:pt x="571" y="24529"/>
                  </a:lnTo>
                  <a:lnTo>
                    <a:pt x="659" y="24485"/>
                  </a:lnTo>
                  <a:lnTo>
                    <a:pt x="659" y="24442"/>
                  </a:lnTo>
                  <a:lnTo>
                    <a:pt x="703" y="24354"/>
                  </a:lnTo>
                  <a:lnTo>
                    <a:pt x="703" y="24310"/>
                  </a:lnTo>
                  <a:lnTo>
                    <a:pt x="352" y="23432"/>
                  </a:lnTo>
                  <a:lnTo>
                    <a:pt x="1273" y="20536"/>
                  </a:lnTo>
                  <a:lnTo>
                    <a:pt x="2546" y="16411"/>
                  </a:lnTo>
                  <a:lnTo>
                    <a:pt x="3950" y="13384"/>
                  </a:lnTo>
                  <a:lnTo>
                    <a:pt x="5617" y="10093"/>
                  </a:lnTo>
                  <a:lnTo>
                    <a:pt x="6846" y="7021"/>
                  </a:lnTo>
                  <a:lnTo>
                    <a:pt x="7855" y="4037"/>
                  </a:lnTo>
                  <a:lnTo>
                    <a:pt x="8733" y="1712"/>
                  </a:lnTo>
                  <a:lnTo>
                    <a:pt x="9523" y="263"/>
                  </a:lnTo>
                  <a:lnTo>
                    <a:pt x="9523" y="220"/>
                  </a:lnTo>
                  <a:lnTo>
                    <a:pt x="9523" y="132"/>
                  </a:lnTo>
                  <a:lnTo>
                    <a:pt x="9479" y="88"/>
                  </a:lnTo>
                  <a:lnTo>
                    <a:pt x="9435" y="44"/>
                  </a:lnTo>
                  <a:lnTo>
                    <a:pt x="934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70" name="Google Shape;15170;p414"/>
            <p:cNvSpPr/>
            <p:nvPr/>
          </p:nvSpPr>
          <p:spPr>
            <a:xfrm>
              <a:off x="4527425" y="1110500"/>
              <a:ext cx="63650" cy="151425"/>
            </a:xfrm>
            <a:custGeom>
              <a:avLst/>
              <a:gdLst/>
              <a:ahLst/>
              <a:cxnLst/>
              <a:rect l="l" t="t" r="r" b="b"/>
              <a:pathLst>
                <a:path w="2546" h="6057" extrusionOk="0">
                  <a:moveTo>
                    <a:pt x="396" y="396"/>
                  </a:moveTo>
                  <a:lnTo>
                    <a:pt x="571" y="483"/>
                  </a:lnTo>
                  <a:lnTo>
                    <a:pt x="1712" y="1756"/>
                  </a:lnTo>
                  <a:lnTo>
                    <a:pt x="2195" y="3292"/>
                  </a:lnTo>
                  <a:lnTo>
                    <a:pt x="1888" y="5266"/>
                  </a:lnTo>
                  <a:lnTo>
                    <a:pt x="1756" y="5705"/>
                  </a:lnTo>
                  <a:lnTo>
                    <a:pt x="835" y="4081"/>
                  </a:lnTo>
                  <a:lnTo>
                    <a:pt x="352" y="659"/>
                  </a:lnTo>
                  <a:lnTo>
                    <a:pt x="396" y="396"/>
                  </a:lnTo>
                  <a:close/>
                  <a:moveTo>
                    <a:pt x="264" y="1"/>
                  </a:moveTo>
                  <a:lnTo>
                    <a:pt x="176" y="44"/>
                  </a:lnTo>
                  <a:lnTo>
                    <a:pt x="133" y="88"/>
                  </a:lnTo>
                  <a:lnTo>
                    <a:pt x="89" y="132"/>
                  </a:lnTo>
                  <a:lnTo>
                    <a:pt x="1" y="615"/>
                  </a:lnTo>
                  <a:lnTo>
                    <a:pt x="1" y="659"/>
                  </a:lnTo>
                  <a:lnTo>
                    <a:pt x="484" y="4169"/>
                  </a:lnTo>
                  <a:lnTo>
                    <a:pt x="527" y="4213"/>
                  </a:lnTo>
                  <a:lnTo>
                    <a:pt x="1493" y="5924"/>
                  </a:lnTo>
                  <a:lnTo>
                    <a:pt x="1537" y="6012"/>
                  </a:lnTo>
                  <a:lnTo>
                    <a:pt x="1624" y="6012"/>
                  </a:lnTo>
                  <a:lnTo>
                    <a:pt x="1888" y="6056"/>
                  </a:lnTo>
                  <a:lnTo>
                    <a:pt x="1975" y="6012"/>
                  </a:lnTo>
                  <a:lnTo>
                    <a:pt x="2063" y="5924"/>
                  </a:lnTo>
                  <a:lnTo>
                    <a:pt x="2239" y="5354"/>
                  </a:lnTo>
                  <a:lnTo>
                    <a:pt x="2546" y="3292"/>
                  </a:lnTo>
                  <a:lnTo>
                    <a:pt x="2546" y="3204"/>
                  </a:lnTo>
                  <a:lnTo>
                    <a:pt x="2019" y="1624"/>
                  </a:lnTo>
                  <a:lnTo>
                    <a:pt x="1975" y="1536"/>
                  </a:lnTo>
                  <a:lnTo>
                    <a:pt x="791" y="220"/>
                  </a:lnTo>
                  <a:lnTo>
                    <a:pt x="703" y="132"/>
                  </a:lnTo>
                  <a:lnTo>
                    <a:pt x="30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71" name="Google Shape;15171;p414"/>
            <p:cNvSpPr/>
            <p:nvPr/>
          </p:nvSpPr>
          <p:spPr>
            <a:xfrm>
              <a:off x="4484650" y="1084175"/>
              <a:ext cx="129475" cy="362025"/>
            </a:xfrm>
            <a:custGeom>
              <a:avLst/>
              <a:gdLst/>
              <a:ahLst/>
              <a:cxnLst/>
              <a:rect l="l" t="t" r="r" b="b"/>
              <a:pathLst>
                <a:path w="5179" h="14481" extrusionOk="0">
                  <a:moveTo>
                    <a:pt x="1536" y="0"/>
                  </a:moveTo>
                  <a:lnTo>
                    <a:pt x="1449" y="44"/>
                  </a:lnTo>
                  <a:lnTo>
                    <a:pt x="1405" y="88"/>
                  </a:lnTo>
                  <a:lnTo>
                    <a:pt x="132" y="2282"/>
                  </a:lnTo>
                  <a:lnTo>
                    <a:pt x="88" y="2414"/>
                  </a:lnTo>
                  <a:lnTo>
                    <a:pt x="834" y="7636"/>
                  </a:lnTo>
                  <a:lnTo>
                    <a:pt x="615" y="9566"/>
                  </a:lnTo>
                  <a:lnTo>
                    <a:pt x="1" y="13472"/>
                  </a:lnTo>
                  <a:lnTo>
                    <a:pt x="1" y="13559"/>
                  </a:lnTo>
                  <a:lnTo>
                    <a:pt x="264" y="14305"/>
                  </a:lnTo>
                  <a:lnTo>
                    <a:pt x="308" y="14393"/>
                  </a:lnTo>
                  <a:lnTo>
                    <a:pt x="395" y="14437"/>
                  </a:lnTo>
                  <a:lnTo>
                    <a:pt x="790" y="14481"/>
                  </a:lnTo>
                  <a:lnTo>
                    <a:pt x="878" y="14481"/>
                  </a:lnTo>
                  <a:lnTo>
                    <a:pt x="966" y="14437"/>
                  </a:lnTo>
                  <a:lnTo>
                    <a:pt x="1361" y="13911"/>
                  </a:lnTo>
                  <a:lnTo>
                    <a:pt x="1405" y="13867"/>
                  </a:lnTo>
                  <a:lnTo>
                    <a:pt x="3204" y="9786"/>
                  </a:lnTo>
                  <a:lnTo>
                    <a:pt x="4345" y="8513"/>
                  </a:lnTo>
                  <a:lnTo>
                    <a:pt x="4389" y="8469"/>
                  </a:lnTo>
                  <a:lnTo>
                    <a:pt x="4959" y="5924"/>
                  </a:lnTo>
                  <a:lnTo>
                    <a:pt x="5178" y="4169"/>
                  </a:lnTo>
                  <a:lnTo>
                    <a:pt x="5178" y="4081"/>
                  </a:lnTo>
                  <a:lnTo>
                    <a:pt x="4169" y="1931"/>
                  </a:lnTo>
                  <a:lnTo>
                    <a:pt x="4125" y="1887"/>
                  </a:lnTo>
                  <a:lnTo>
                    <a:pt x="4081" y="1843"/>
                  </a:lnTo>
                  <a:lnTo>
                    <a:pt x="3906" y="1843"/>
                  </a:lnTo>
                  <a:lnTo>
                    <a:pt x="3862" y="1887"/>
                  </a:lnTo>
                  <a:lnTo>
                    <a:pt x="3818" y="1975"/>
                  </a:lnTo>
                  <a:lnTo>
                    <a:pt x="3818" y="2019"/>
                  </a:lnTo>
                  <a:lnTo>
                    <a:pt x="3862" y="2107"/>
                  </a:lnTo>
                  <a:lnTo>
                    <a:pt x="4827" y="4213"/>
                  </a:lnTo>
                  <a:lnTo>
                    <a:pt x="4608" y="5880"/>
                  </a:lnTo>
                  <a:lnTo>
                    <a:pt x="4038" y="8338"/>
                  </a:lnTo>
                  <a:lnTo>
                    <a:pt x="2941" y="9566"/>
                  </a:lnTo>
                  <a:lnTo>
                    <a:pt x="2897" y="9610"/>
                  </a:lnTo>
                  <a:lnTo>
                    <a:pt x="1098" y="13735"/>
                  </a:lnTo>
                  <a:lnTo>
                    <a:pt x="747" y="14130"/>
                  </a:lnTo>
                  <a:lnTo>
                    <a:pt x="571" y="14086"/>
                  </a:lnTo>
                  <a:lnTo>
                    <a:pt x="352" y="13516"/>
                  </a:lnTo>
                  <a:lnTo>
                    <a:pt x="966" y="9610"/>
                  </a:lnTo>
                  <a:lnTo>
                    <a:pt x="1185" y="7636"/>
                  </a:lnTo>
                  <a:lnTo>
                    <a:pt x="1185" y="7592"/>
                  </a:lnTo>
                  <a:lnTo>
                    <a:pt x="439" y="2414"/>
                  </a:lnTo>
                  <a:lnTo>
                    <a:pt x="1712" y="264"/>
                  </a:lnTo>
                  <a:lnTo>
                    <a:pt x="1756" y="220"/>
                  </a:lnTo>
                  <a:lnTo>
                    <a:pt x="1712" y="132"/>
                  </a:lnTo>
                  <a:lnTo>
                    <a:pt x="1712" y="88"/>
                  </a:lnTo>
                  <a:lnTo>
                    <a:pt x="1668" y="44"/>
                  </a:lnTo>
                  <a:lnTo>
                    <a:pt x="158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72" name="Google Shape;15172;p414"/>
            <p:cNvSpPr/>
            <p:nvPr/>
          </p:nvSpPr>
          <p:spPr>
            <a:xfrm>
              <a:off x="4367275" y="1051275"/>
              <a:ext cx="268800" cy="559500"/>
            </a:xfrm>
            <a:custGeom>
              <a:avLst/>
              <a:gdLst/>
              <a:ahLst/>
              <a:cxnLst/>
              <a:rect l="l" t="t" r="r" b="b"/>
              <a:pathLst>
                <a:path w="10752" h="22380" extrusionOk="0">
                  <a:moveTo>
                    <a:pt x="4301" y="0"/>
                  </a:moveTo>
                  <a:lnTo>
                    <a:pt x="4257" y="44"/>
                  </a:lnTo>
                  <a:lnTo>
                    <a:pt x="4213" y="132"/>
                  </a:lnTo>
                  <a:lnTo>
                    <a:pt x="3599" y="2019"/>
                  </a:lnTo>
                  <a:lnTo>
                    <a:pt x="3599" y="2062"/>
                  </a:lnTo>
                  <a:lnTo>
                    <a:pt x="3335" y="7811"/>
                  </a:lnTo>
                  <a:lnTo>
                    <a:pt x="3028" y="11277"/>
                  </a:lnTo>
                  <a:lnTo>
                    <a:pt x="2589" y="14173"/>
                  </a:lnTo>
                  <a:lnTo>
                    <a:pt x="2019" y="15446"/>
                  </a:lnTo>
                  <a:lnTo>
                    <a:pt x="307" y="17947"/>
                  </a:lnTo>
                  <a:lnTo>
                    <a:pt x="264" y="17991"/>
                  </a:lnTo>
                  <a:lnTo>
                    <a:pt x="0" y="19132"/>
                  </a:lnTo>
                  <a:lnTo>
                    <a:pt x="0" y="19264"/>
                  </a:lnTo>
                  <a:lnTo>
                    <a:pt x="176" y="19658"/>
                  </a:lnTo>
                  <a:lnTo>
                    <a:pt x="220" y="19702"/>
                  </a:lnTo>
                  <a:lnTo>
                    <a:pt x="2721" y="22335"/>
                  </a:lnTo>
                  <a:lnTo>
                    <a:pt x="2765" y="22379"/>
                  </a:lnTo>
                  <a:lnTo>
                    <a:pt x="2853" y="22379"/>
                  </a:lnTo>
                  <a:lnTo>
                    <a:pt x="3642" y="22291"/>
                  </a:lnTo>
                  <a:lnTo>
                    <a:pt x="5968" y="21677"/>
                  </a:lnTo>
                  <a:lnTo>
                    <a:pt x="7065" y="21896"/>
                  </a:lnTo>
                  <a:lnTo>
                    <a:pt x="7197" y="21896"/>
                  </a:lnTo>
                  <a:lnTo>
                    <a:pt x="7241" y="21809"/>
                  </a:lnTo>
                  <a:lnTo>
                    <a:pt x="7284" y="21721"/>
                  </a:lnTo>
                  <a:lnTo>
                    <a:pt x="7241" y="21150"/>
                  </a:lnTo>
                  <a:lnTo>
                    <a:pt x="7241" y="21106"/>
                  </a:lnTo>
                  <a:lnTo>
                    <a:pt x="6933" y="20361"/>
                  </a:lnTo>
                  <a:lnTo>
                    <a:pt x="6714" y="17859"/>
                  </a:lnTo>
                  <a:lnTo>
                    <a:pt x="7592" y="16016"/>
                  </a:lnTo>
                  <a:lnTo>
                    <a:pt x="8645" y="13252"/>
                  </a:lnTo>
                  <a:lnTo>
                    <a:pt x="9303" y="12287"/>
                  </a:lnTo>
                  <a:lnTo>
                    <a:pt x="9347" y="12243"/>
                  </a:lnTo>
                  <a:lnTo>
                    <a:pt x="10663" y="7811"/>
                  </a:lnTo>
                  <a:lnTo>
                    <a:pt x="10663" y="7767"/>
                  </a:lnTo>
                  <a:lnTo>
                    <a:pt x="10751" y="5134"/>
                  </a:lnTo>
                  <a:lnTo>
                    <a:pt x="10707" y="5046"/>
                  </a:lnTo>
                  <a:lnTo>
                    <a:pt x="8645" y="1580"/>
                  </a:lnTo>
                  <a:lnTo>
                    <a:pt x="8601" y="1536"/>
                  </a:lnTo>
                  <a:lnTo>
                    <a:pt x="8557" y="1492"/>
                  </a:lnTo>
                  <a:lnTo>
                    <a:pt x="8425" y="1492"/>
                  </a:lnTo>
                  <a:lnTo>
                    <a:pt x="8338" y="1536"/>
                  </a:lnTo>
                  <a:lnTo>
                    <a:pt x="8338" y="1624"/>
                  </a:lnTo>
                  <a:lnTo>
                    <a:pt x="8338" y="1668"/>
                  </a:lnTo>
                  <a:lnTo>
                    <a:pt x="8338" y="1755"/>
                  </a:lnTo>
                  <a:lnTo>
                    <a:pt x="10400" y="5178"/>
                  </a:lnTo>
                  <a:lnTo>
                    <a:pt x="10312" y="7767"/>
                  </a:lnTo>
                  <a:lnTo>
                    <a:pt x="8996" y="12111"/>
                  </a:lnTo>
                  <a:lnTo>
                    <a:pt x="8338" y="13076"/>
                  </a:lnTo>
                  <a:lnTo>
                    <a:pt x="8338" y="13120"/>
                  </a:lnTo>
                  <a:lnTo>
                    <a:pt x="7241" y="15841"/>
                  </a:lnTo>
                  <a:lnTo>
                    <a:pt x="6363" y="17772"/>
                  </a:lnTo>
                  <a:lnTo>
                    <a:pt x="6363" y="17859"/>
                  </a:lnTo>
                  <a:lnTo>
                    <a:pt x="6582" y="20448"/>
                  </a:lnTo>
                  <a:lnTo>
                    <a:pt x="6582" y="20492"/>
                  </a:lnTo>
                  <a:lnTo>
                    <a:pt x="6890" y="21238"/>
                  </a:lnTo>
                  <a:lnTo>
                    <a:pt x="6933" y="21545"/>
                  </a:lnTo>
                  <a:lnTo>
                    <a:pt x="6012" y="21326"/>
                  </a:lnTo>
                  <a:lnTo>
                    <a:pt x="5924" y="21326"/>
                  </a:lnTo>
                  <a:lnTo>
                    <a:pt x="3555" y="21940"/>
                  </a:lnTo>
                  <a:lnTo>
                    <a:pt x="2896" y="22028"/>
                  </a:lnTo>
                  <a:lnTo>
                    <a:pt x="483" y="19483"/>
                  </a:lnTo>
                  <a:lnTo>
                    <a:pt x="351" y="19176"/>
                  </a:lnTo>
                  <a:lnTo>
                    <a:pt x="615" y="18123"/>
                  </a:lnTo>
                  <a:lnTo>
                    <a:pt x="2326" y="15621"/>
                  </a:lnTo>
                  <a:lnTo>
                    <a:pt x="2940" y="14305"/>
                  </a:lnTo>
                  <a:lnTo>
                    <a:pt x="2940" y="14261"/>
                  </a:lnTo>
                  <a:lnTo>
                    <a:pt x="3379" y="11277"/>
                  </a:lnTo>
                  <a:lnTo>
                    <a:pt x="3686" y="7811"/>
                  </a:lnTo>
                  <a:lnTo>
                    <a:pt x="3950" y="2106"/>
                  </a:lnTo>
                  <a:lnTo>
                    <a:pt x="4564" y="219"/>
                  </a:lnTo>
                  <a:lnTo>
                    <a:pt x="4564" y="176"/>
                  </a:lnTo>
                  <a:lnTo>
                    <a:pt x="4564" y="88"/>
                  </a:lnTo>
                  <a:lnTo>
                    <a:pt x="4520" y="44"/>
                  </a:lnTo>
                  <a:lnTo>
                    <a:pt x="447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73" name="Google Shape;15173;p414"/>
            <p:cNvSpPr/>
            <p:nvPr/>
          </p:nvSpPr>
          <p:spPr>
            <a:xfrm>
              <a:off x="4316800" y="908650"/>
              <a:ext cx="344500" cy="822775"/>
            </a:xfrm>
            <a:custGeom>
              <a:avLst/>
              <a:gdLst/>
              <a:ahLst/>
              <a:cxnLst/>
              <a:rect l="l" t="t" r="r" b="b"/>
              <a:pathLst>
                <a:path w="13780" h="32911" extrusionOk="0">
                  <a:moveTo>
                    <a:pt x="3423" y="1"/>
                  </a:moveTo>
                  <a:lnTo>
                    <a:pt x="3380" y="44"/>
                  </a:lnTo>
                  <a:lnTo>
                    <a:pt x="3336" y="132"/>
                  </a:lnTo>
                  <a:lnTo>
                    <a:pt x="3072" y="747"/>
                  </a:lnTo>
                  <a:lnTo>
                    <a:pt x="3072" y="878"/>
                  </a:lnTo>
                  <a:lnTo>
                    <a:pt x="3292" y="1405"/>
                  </a:lnTo>
                  <a:lnTo>
                    <a:pt x="4301" y="3687"/>
                  </a:lnTo>
                  <a:lnTo>
                    <a:pt x="4257" y="5573"/>
                  </a:lnTo>
                  <a:lnTo>
                    <a:pt x="4257" y="5617"/>
                  </a:lnTo>
                  <a:lnTo>
                    <a:pt x="4521" y="8382"/>
                  </a:lnTo>
                  <a:lnTo>
                    <a:pt x="4345" y="11278"/>
                  </a:lnTo>
                  <a:lnTo>
                    <a:pt x="3862" y="13955"/>
                  </a:lnTo>
                  <a:lnTo>
                    <a:pt x="3380" y="18123"/>
                  </a:lnTo>
                  <a:lnTo>
                    <a:pt x="3029" y="19571"/>
                  </a:lnTo>
                  <a:lnTo>
                    <a:pt x="1712" y="21458"/>
                  </a:lnTo>
                  <a:lnTo>
                    <a:pt x="1712" y="21502"/>
                  </a:lnTo>
                  <a:lnTo>
                    <a:pt x="264" y="24574"/>
                  </a:lnTo>
                  <a:lnTo>
                    <a:pt x="264" y="24617"/>
                  </a:lnTo>
                  <a:lnTo>
                    <a:pt x="1" y="25583"/>
                  </a:lnTo>
                  <a:lnTo>
                    <a:pt x="1" y="25627"/>
                  </a:lnTo>
                  <a:lnTo>
                    <a:pt x="45" y="25714"/>
                  </a:lnTo>
                  <a:lnTo>
                    <a:pt x="527" y="26285"/>
                  </a:lnTo>
                  <a:lnTo>
                    <a:pt x="571" y="26329"/>
                  </a:lnTo>
                  <a:lnTo>
                    <a:pt x="2634" y="27996"/>
                  </a:lnTo>
                  <a:lnTo>
                    <a:pt x="3994" y="29751"/>
                  </a:lnTo>
                  <a:lnTo>
                    <a:pt x="5135" y="31902"/>
                  </a:lnTo>
                  <a:lnTo>
                    <a:pt x="5179" y="31989"/>
                  </a:lnTo>
                  <a:lnTo>
                    <a:pt x="6495" y="32867"/>
                  </a:lnTo>
                  <a:lnTo>
                    <a:pt x="6583" y="32911"/>
                  </a:lnTo>
                  <a:lnTo>
                    <a:pt x="8031" y="32735"/>
                  </a:lnTo>
                  <a:lnTo>
                    <a:pt x="8119" y="32691"/>
                  </a:lnTo>
                  <a:lnTo>
                    <a:pt x="9040" y="32077"/>
                  </a:lnTo>
                  <a:lnTo>
                    <a:pt x="11190" y="30322"/>
                  </a:lnTo>
                  <a:lnTo>
                    <a:pt x="11234" y="30278"/>
                  </a:lnTo>
                  <a:lnTo>
                    <a:pt x="11849" y="29269"/>
                  </a:lnTo>
                  <a:lnTo>
                    <a:pt x="11892" y="29181"/>
                  </a:lnTo>
                  <a:lnTo>
                    <a:pt x="11892" y="28216"/>
                  </a:lnTo>
                  <a:lnTo>
                    <a:pt x="11892" y="28172"/>
                  </a:lnTo>
                  <a:lnTo>
                    <a:pt x="11673" y="26636"/>
                  </a:lnTo>
                  <a:lnTo>
                    <a:pt x="11629" y="26548"/>
                  </a:lnTo>
                  <a:lnTo>
                    <a:pt x="10488" y="25188"/>
                  </a:lnTo>
                  <a:lnTo>
                    <a:pt x="10357" y="24223"/>
                  </a:lnTo>
                  <a:lnTo>
                    <a:pt x="10620" y="23082"/>
                  </a:lnTo>
                  <a:lnTo>
                    <a:pt x="11015" y="21897"/>
                  </a:lnTo>
                  <a:lnTo>
                    <a:pt x="11454" y="20756"/>
                  </a:lnTo>
                  <a:lnTo>
                    <a:pt x="11892" y="19615"/>
                  </a:lnTo>
                  <a:lnTo>
                    <a:pt x="12287" y="18518"/>
                  </a:lnTo>
                  <a:lnTo>
                    <a:pt x="12726" y="17421"/>
                  </a:lnTo>
                  <a:lnTo>
                    <a:pt x="13077" y="16324"/>
                  </a:lnTo>
                  <a:lnTo>
                    <a:pt x="13384" y="15183"/>
                  </a:lnTo>
                  <a:lnTo>
                    <a:pt x="13648" y="14042"/>
                  </a:lnTo>
                  <a:lnTo>
                    <a:pt x="13692" y="13428"/>
                  </a:lnTo>
                  <a:lnTo>
                    <a:pt x="13779" y="12858"/>
                  </a:lnTo>
                  <a:lnTo>
                    <a:pt x="13779" y="12243"/>
                  </a:lnTo>
                  <a:lnTo>
                    <a:pt x="13779" y="11629"/>
                  </a:lnTo>
                  <a:lnTo>
                    <a:pt x="13735" y="11015"/>
                  </a:lnTo>
                  <a:lnTo>
                    <a:pt x="13648" y="10400"/>
                  </a:lnTo>
                  <a:lnTo>
                    <a:pt x="13604" y="10356"/>
                  </a:lnTo>
                  <a:lnTo>
                    <a:pt x="13560" y="10312"/>
                  </a:lnTo>
                  <a:lnTo>
                    <a:pt x="13516" y="10269"/>
                  </a:lnTo>
                  <a:lnTo>
                    <a:pt x="13428" y="10269"/>
                  </a:lnTo>
                  <a:lnTo>
                    <a:pt x="13384" y="10312"/>
                  </a:lnTo>
                  <a:lnTo>
                    <a:pt x="13340" y="10356"/>
                  </a:lnTo>
                  <a:lnTo>
                    <a:pt x="13297" y="10400"/>
                  </a:lnTo>
                  <a:lnTo>
                    <a:pt x="13297" y="10488"/>
                  </a:lnTo>
                  <a:lnTo>
                    <a:pt x="13384" y="11058"/>
                  </a:lnTo>
                  <a:lnTo>
                    <a:pt x="13428" y="11673"/>
                  </a:lnTo>
                  <a:lnTo>
                    <a:pt x="13428" y="12243"/>
                  </a:lnTo>
                  <a:lnTo>
                    <a:pt x="13428" y="12858"/>
                  </a:lnTo>
                  <a:lnTo>
                    <a:pt x="13340" y="13428"/>
                  </a:lnTo>
                  <a:lnTo>
                    <a:pt x="13297" y="13998"/>
                  </a:lnTo>
                  <a:lnTo>
                    <a:pt x="13033" y="15095"/>
                  </a:lnTo>
                  <a:lnTo>
                    <a:pt x="12726" y="16236"/>
                  </a:lnTo>
                  <a:lnTo>
                    <a:pt x="12375" y="17333"/>
                  </a:lnTo>
                  <a:lnTo>
                    <a:pt x="11541" y="19483"/>
                  </a:lnTo>
                  <a:lnTo>
                    <a:pt x="11103" y="20624"/>
                  </a:lnTo>
                  <a:lnTo>
                    <a:pt x="10664" y="21809"/>
                  </a:lnTo>
                  <a:lnTo>
                    <a:pt x="10269" y="22994"/>
                  </a:lnTo>
                  <a:lnTo>
                    <a:pt x="10006" y="24179"/>
                  </a:lnTo>
                  <a:lnTo>
                    <a:pt x="10006" y="24266"/>
                  </a:lnTo>
                  <a:lnTo>
                    <a:pt x="10137" y="25320"/>
                  </a:lnTo>
                  <a:lnTo>
                    <a:pt x="10181" y="25407"/>
                  </a:lnTo>
                  <a:lnTo>
                    <a:pt x="11322" y="26724"/>
                  </a:lnTo>
                  <a:lnTo>
                    <a:pt x="11541" y="28216"/>
                  </a:lnTo>
                  <a:lnTo>
                    <a:pt x="11541" y="29137"/>
                  </a:lnTo>
                  <a:lnTo>
                    <a:pt x="10971" y="30059"/>
                  </a:lnTo>
                  <a:lnTo>
                    <a:pt x="8821" y="31814"/>
                  </a:lnTo>
                  <a:lnTo>
                    <a:pt x="7943" y="32384"/>
                  </a:lnTo>
                  <a:lnTo>
                    <a:pt x="6627" y="32560"/>
                  </a:lnTo>
                  <a:lnTo>
                    <a:pt x="5398" y="31726"/>
                  </a:lnTo>
                  <a:lnTo>
                    <a:pt x="4301" y="29576"/>
                  </a:lnTo>
                  <a:lnTo>
                    <a:pt x="4301" y="29532"/>
                  </a:lnTo>
                  <a:lnTo>
                    <a:pt x="2897" y="27777"/>
                  </a:lnTo>
                  <a:lnTo>
                    <a:pt x="2897" y="27733"/>
                  </a:lnTo>
                  <a:lnTo>
                    <a:pt x="791" y="26066"/>
                  </a:lnTo>
                  <a:lnTo>
                    <a:pt x="396" y="25583"/>
                  </a:lnTo>
                  <a:lnTo>
                    <a:pt x="615" y="24705"/>
                  </a:lnTo>
                  <a:lnTo>
                    <a:pt x="2019" y="21634"/>
                  </a:lnTo>
                  <a:lnTo>
                    <a:pt x="3336" y="19747"/>
                  </a:lnTo>
                  <a:lnTo>
                    <a:pt x="3336" y="19659"/>
                  </a:lnTo>
                  <a:lnTo>
                    <a:pt x="3731" y="18211"/>
                  </a:lnTo>
                  <a:lnTo>
                    <a:pt x="3731" y="18167"/>
                  </a:lnTo>
                  <a:lnTo>
                    <a:pt x="4213" y="14042"/>
                  </a:lnTo>
                  <a:lnTo>
                    <a:pt x="4696" y="11322"/>
                  </a:lnTo>
                  <a:lnTo>
                    <a:pt x="4872" y="8382"/>
                  </a:lnTo>
                  <a:lnTo>
                    <a:pt x="4608" y="5573"/>
                  </a:lnTo>
                  <a:lnTo>
                    <a:pt x="4652" y="3687"/>
                  </a:lnTo>
                  <a:lnTo>
                    <a:pt x="4652" y="3599"/>
                  </a:lnTo>
                  <a:lnTo>
                    <a:pt x="3643" y="1273"/>
                  </a:lnTo>
                  <a:lnTo>
                    <a:pt x="3423" y="790"/>
                  </a:lnTo>
                  <a:lnTo>
                    <a:pt x="3643" y="220"/>
                  </a:lnTo>
                  <a:lnTo>
                    <a:pt x="3687" y="176"/>
                  </a:lnTo>
                  <a:lnTo>
                    <a:pt x="3643" y="88"/>
                  </a:lnTo>
                  <a:lnTo>
                    <a:pt x="3599" y="44"/>
                  </a:lnTo>
                  <a:lnTo>
                    <a:pt x="355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74" name="Google Shape;15174;p414"/>
            <p:cNvSpPr/>
            <p:nvPr/>
          </p:nvSpPr>
          <p:spPr>
            <a:xfrm>
              <a:off x="4111675" y="1612925"/>
              <a:ext cx="55975" cy="64750"/>
            </a:xfrm>
            <a:custGeom>
              <a:avLst/>
              <a:gdLst/>
              <a:ahLst/>
              <a:cxnLst/>
              <a:rect l="l" t="t" r="r" b="b"/>
              <a:pathLst>
                <a:path w="2239" h="2590" extrusionOk="0">
                  <a:moveTo>
                    <a:pt x="1273" y="352"/>
                  </a:moveTo>
                  <a:lnTo>
                    <a:pt x="1843" y="483"/>
                  </a:lnTo>
                  <a:lnTo>
                    <a:pt x="1317" y="1800"/>
                  </a:lnTo>
                  <a:lnTo>
                    <a:pt x="1009" y="2151"/>
                  </a:lnTo>
                  <a:lnTo>
                    <a:pt x="966" y="2063"/>
                  </a:lnTo>
                  <a:lnTo>
                    <a:pt x="351" y="659"/>
                  </a:lnTo>
                  <a:lnTo>
                    <a:pt x="395" y="571"/>
                  </a:lnTo>
                  <a:lnTo>
                    <a:pt x="1273" y="352"/>
                  </a:lnTo>
                  <a:close/>
                  <a:moveTo>
                    <a:pt x="1229" y="1"/>
                  </a:moveTo>
                  <a:lnTo>
                    <a:pt x="263" y="220"/>
                  </a:lnTo>
                  <a:lnTo>
                    <a:pt x="176" y="264"/>
                  </a:lnTo>
                  <a:lnTo>
                    <a:pt x="132" y="308"/>
                  </a:lnTo>
                  <a:lnTo>
                    <a:pt x="0" y="571"/>
                  </a:lnTo>
                  <a:lnTo>
                    <a:pt x="0" y="615"/>
                  </a:lnTo>
                  <a:lnTo>
                    <a:pt x="0" y="703"/>
                  </a:lnTo>
                  <a:lnTo>
                    <a:pt x="658" y="2195"/>
                  </a:lnTo>
                  <a:lnTo>
                    <a:pt x="658" y="2239"/>
                  </a:lnTo>
                  <a:lnTo>
                    <a:pt x="834" y="2502"/>
                  </a:lnTo>
                  <a:lnTo>
                    <a:pt x="878" y="2590"/>
                  </a:lnTo>
                  <a:lnTo>
                    <a:pt x="1053" y="2590"/>
                  </a:lnTo>
                  <a:lnTo>
                    <a:pt x="1097" y="2546"/>
                  </a:lnTo>
                  <a:lnTo>
                    <a:pt x="1624" y="2019"/>
                  </a:lnTo>
                  <a:lnTo>
                    <a:pt x="1624" y="1975"/>
                  </a:lnTo>
                  <a:lnTo>
                    <a:pt x="2238" y="396"/>
                  </a:lnTo>
                  <a:lnTo>
                    <a:pt x="2238" y="352"/>
                  </a:lnTo>
                  <a:lnTo>
                    <a:pt x="2238" y="264"/>
                  </a:lnTo>
                  <a:lnTo>
                    <a:pt x="2194" y="220"/>
                  </a:lnTo>
                  <a:lnTo>
                    <a:pt x="2106" y="176"/>
                  </a:lnTo>
                  <a:lnTo>
                    <a:pt x="131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75" name="Google Shape;15175;p414"/>
            <p:cNvSpPr/>
            <p:nvPr/>
          </p:nvSpPr>
          <p:spPr>
            <a:xfrm>
              <a:off x="2076700" y="1162050"/>
              <a:ext cx="490400" cy="941275"/>
            </a:xfrm>
            <a:custGeom>
              <a:avLst/>
              <a:gdLst/>
              <a:ahLst/>
              <a:cxnLst/>
              <a:rect l="l" t="t" r="r" b="b"/>
              <a:pathLst>
                <a:path w="19616" h="37651" extrusionOk="0">
                  <a:moveTo>
                    <a:pt x="19440" y="1"/>
                  </a:moveTo>
                  <a:lnTo>
                    <a:pt x="19352" y="45"/>
                  </a:lnTo>
                  <a:lnTo>
                    <a:pt x="19308" y="89"/>
                  </a:lnTo>
                  <a:lnTo>
                    <a:pt x="19264" y="133"/>
                  </a:lnTo>
                  <a:lnTo>
                    <a:pt x="18782" y="1844"/>
                  </a:lnTo>
                  <a:lnTo>
                    <a:pt x="16939" y="5267"/>
                  </a:lnTo>
                  <a:lnTo>
                    <a:pt x="14569" y="10181"/>
                  </a:lnTo>
                  <a:lnTo>
                    <a:pt x="14043" y="11980"/>
                  </a:lnTo>
                  <a:lnTo>
                    <a:pt x="14043" y="12024"/>
                  </a:lnTo>
                  <a:lnTo>
                    <a:pt x="13735" y="16983"/>
                  </a:lnTo>
                  <a:lnTo>
                    <a:pt x="12726" y="19089"/>
                  </a:lnTo>
                  <a:lnTo>
                    <a:pt x="10137" y="23389"/>
                  </a:lnTo>
                  <a:lnTo>
                    <a:pt x="6846" y="28743"/>
                  </a:lnTo>
                  <a:lnTo>
                    <a:pt x="6802" y="28786"/>
                  </a:lnTo>
                  <a:lnTo>
                    <a:pt x="5354" y="34228"/>
                  </a:lnTo>
                  <a:lnTo>
                    <a:pt x="4652" y="35544"/>
                  </a:lnTo>
                  <a:lnTo>
                    <a:pt x="3862" y="35807"/>
                  </a:lnTo>
                  <a:lnTo>
                    <a:pt x="1405" y="35939"/>
                  </a:lnTo>
                  <a:lnTo>
                    <a:pt x="1361" y="35939"/>
                  </a:lnTo>
                  <a:lnTo>
                    <a:pt x="659" y="36158"/>
                  </a:lnTo>
                  <a:lnTo>
                    <a:pt x="571" y="36202"/>
                  </a:lnTo>
                  <a:lnTo>
                    <a:pt x="527" y="36246"/>
                  </a:lnTo>
                  <a:lnTo>
                    <a:pt x="45" y="37431"/>
                  </a:lnTo>
                  <a:lnTo>
                    <a:pt x="1" y="37475"/>
                  </a:lnTo>
                  <a:lnTo>
                    <a:pt x="45" y="37563"/>
                  </a:lnTo>
                  <a:lnTo>
                    <a:pt x="45" y="37606"/>
                  </a:lnTo>
                  <a:lnTo>
                    <a:pt x="132" y="37650"/>
                  </a:lnTo>
                  <a:lnTo>
                    <a:pt x="264" y="37650"/>
                  </a:lnTo>
                  <a:lnTo>
                    <a:pt x="352" y="37563"/>
                  </a:lnTo>
                  <a:lnTo>
                    <a:pt x="834" y="36466"/>
                  </a:lnTo>
                  <a:lnTo>
                    <a:pt x="1449" y="36290"/>
                  </a:lnTo>
                  <a:lnTo>
                    <a:pt x="3906" y="36158"/>
                  </a:lnTo>
                  <a:lnTo>
                    <a:pt x="3950" y="36158"/>
                  </a:lnTo>
                  <a:lnTo>
                    <a:pt x="4828" y="35851"/>
                  </a:lnTo>
                  <a:lnTo>
                    <a:pt x="4915" y="35763"/>
                  </a:lnTo>
                  <a:lnTo>
                    <a:pt x="5661" y="34359"/>
                  </a:lnTo>
                  <a:lnTo>
                    <a:pt x="7153" y="28918"/>
                  </a:lnTo>
                  <a:lnTo>
                    <a:pt x="10444" y="23565"/>
                  </a:lnTo>
                  <a:lnTo>
                    <a:pt x="13033" y="19264"/>
                  </a:lnTo>
                  <a:lnTo>
                    <a:pt x="14086" y="17114"/>
                  </a:lnTo>
                  <a:lnTo>
                    <a:pt x="14086" y="17027"/>
                  </a:lnTo>
                  <a:lnTo>
                    <a:pt x="14394" y="12068"/>
                  </a:lnTo>
                  <a:lnTo>
                    <a:pt x="14876" y="10313"/>
                  </a:lnTo>
                  <a:lnTo>
                    <a:pt x="17246" y="5398"/>
                  </a:lnTo>
                  <a:lnTo>
                    <a:pt x="19133" y="1976"/>
                  </a:lnTo>
                  <a:lnTo>
                    <a:pt x="19133" y="1932"/>
                  </a:lnTo>
                  <a:lnTo>
                    <a:pt x="19615" y="220"/>
                  </a:lnTo>
                  <a:lnTo>
                    <a:pt x="19615" y="176"/>
                  </a:lnTo>
                  <a:lnTo>
                    <a:pt x="19615" y="89"/>
                  </a:lnTo>
                  <a:lnTo>
                    <a:pt x="19571" y="45"/>
                  </a:lnTo>
                  <a:lnTo>
                    <a:pt x="1948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76" name="Google Shape;15176;p414"/>
            <p:cNvSpPr/>
            <p:nvPr/>
          </p:nvSpPr>
          <p:spPr>
            <a:xfrm>
              <a:off x="1913250" y="1401200"/>
              <a:ext cx="382875" cy="744900"/>
            </a:xfrm>
            <a:custGeom>
              <a:avLst/>
              <a:gdLst/>
              <a:ahLst/>
              <a:cxnLst/>
              <a:rect l="l" t="t" r="r" b="b"/>
              <a:pathLst>
                <a:path w="15315" h="29796" extrusionOk="0">
                  <a:moveTo>
                    <a:pt x="15008" y="1"/>
                  </a:moveTo>
                  <a:lnTo>
                    <a:pt x="14964" y="89"/>
                  </a:lnTo>
                  <a:lnTo>
                    <a:pt x="14964" y="133"/>
                  </a:lnTo>
                  <a:lnTo>
                    <a:pt x="14613" y="3029"/>
                  </a:lnTo>
                  <a:lnTo>
                    <a:pt x="13867" y="6320"/>
                  </a:lnTo>
                  <a:lnTo>
                    <a:pt x="12945" y="8075"/>
                  </a:lnTo>
                  <a:lnTo>
                    <a:pt x="11058" y="11146"/>
                  </a:lnTo>
                  <a:lnTo>
                    <a:pt x="9215" y="14350"/>
                  </a:lnTo>
                  <a:lnTo>
                    <a:pt x="9215" y="14394"/>
                  </a:lnTo>
                  <a:lnTo>
                    <a:pt x="8250" y="17377"/>
                  </a:lnTo>
                  <a:lnTo>
                    <a:pt x="7416" y="18869"/>
                  </a:lnTo>
                  <a:lnTo>
                    <a:pt x="5573" y="21678"/>
                  </a:lnTo>
                  <a:lnTo>
                    <a:pt x="4696" y="22599"/>
                  </a:lnTo>
                  <a:lnTo>
                    <a:pt x="2853" y="23477"/>
                  </a:lnTo>
                  <a:lnTo>
                    <a:pt x="2809" y="23521"/>
                  </a:lnTo>
                  <a:lnTo>
                    <a:pt x="1800" y="24837"/>
                  </a:lnTo>
                  <a:lnTo>
                    <a:pt x="1756" y="24881"/>
                  </a:lnTo>
                  <a:lnTo>
                    <a:pt x="703" y="27382"/>
                  </a:lnTo>
                  <a:lnTo>
                    <a:pt x="1" y="29576"/>
                  </a:lnTo>
                  <a:lnTo>
                    <a:pt x="1" y="29664"/>
                  </a:lnTo>
                  <a:lnTo>
                    <a:pt x="1" y="29708"/>
                  </a:lnTo>
                  <a:lnTo>
                    <a:pt x="44" y="29752"/>
                  </a:lnTo>
                  <a:lnTo>
                    <a:pt x="132" y="29796"/>
                  </a:lnTo>
                  <a:lnTo>
                    <a:pt x="264" y="29796"/>
                  </a:lnTo>
                  <a:lnTo>
                    <a:pt x="352" y="29708"/>
                  </a:lnTo>
                  <a:lnTo>
                    <a:pt x="1010" y="27514"/>
                  </a:lnTo>
                  <a:lnTo>
                    <a:pt x="2063" y="25057"/>
                  </a:lnTo>
                  <a:lnTo>
                    <a:pt x="3072" y="23784"/>
                  </a:lnTo>
                  <a:lnTo>
                    <a:pt x="4871" y="22906"/>
                  </a:lnTo>
                  <a:lnTo>
                    <a:pt x="4915" y="22863"/>
                  </a:lnTo>
                  <a:lnTo>
                    <a:pt x="5837" y="21897"/>
                  </a:lnTo>
                  <a:lnTo>
                    <a:pt x="7724" y="19045"/>
                  </a:lnTo>
                  <a:lnTo>
                    <a:pt x="8557" y="17509"/>
                  </a:lnTo>
                  <a:lnTo>
                    <a:pt x="9523" y="14525"/>
                  </a:lnTo>
                  <a:lnTo>
                    <a:pt x="11322" y="11322"/>
                  </a:lnTo>
                  <a:lnTo>
                    <a:pt x="13209" y="8250"/>
                  </a:lnTo>
                  <a:lnTo>
                    <a:pt x="14218" y="6495"/>
                  </a:lnTo>
                  <a:lnTo>
                    <a:pt x="14218" y="6451"/>
                  </a:lnTo>
                  <a:lnTo>
                    <a:pt x="14964" y="3116"/>
                  </a:lnTo>
                  <a:lnTo>
                    <a:pt x="14964" y="3072"/>
                  </a:lnTo>
                  <a:lnTo>
                    <a:pt x="15315" y="176"/>
                  </a:lnTo>
                  <a:lnTo>
                    <a:pt x="15271" y="89"/>
                  </a:lnTo>
                  <a:lnTo>
                    <a:pt x="15271" y="45"/>
                  </a:lnTo>
                  <a:lnTo>
                    <a:pt x="1522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77" name="Google Shape;15177;p414"/>
            <p:cNvSpPr/>
            <p:nvPr/>
          </p:nvSpPr>
          <p:spPr>
            <a:xfrm>
              <a:off x="1927525" y="1297000"/>
              <a:ext cx="446500" cy="875425"/>
            </a:xfrm>
            <a:custGeom>
              <a:avLst/>
              <a:gdLst/>
              <a:ahLst/>
              <a:cxnLst/>
              <a:rect l="l" t="t" r="r" b="b"/>
              <a:pathLst>
                <a:path w="17860" h="35017" extrusionOk="0">
                  <a:moveTo>
                    <a:pt x="17596" y="0"/>
                  </a:moveTo>
                  <a:lnTo>
                    <a:pt x="17552" y="44"/>
                  </a:lnTo>
                  <a:lnTo>
                    <a:pt x="17508" y="132"/>
                  </a:lnTo>
                  <a:lnTo>
                    <a:pt x="15753" y="3862"/>
                  </a:lnTo>
                  <a:lnTo>
                    <a:pt x="15753" y="3906"/>
                  </a:lnTo>
                  <a:lnTo>
                    <a:pt x="15490" y="5485"/>
                  </a:lnTo>
                  <a:lnTo>
                    <a:pt x="15183" y="7855"/>
                  </a:lnTo>
                  <a:lnTo>
                    <a:pt x="14744" y="10268"/>
                  </a:lnTo>
                  <a:lnTo>
                    <a:pt x="13822" y="12199"/>
                  </a:lnTo>
                  <a:lnTo>
                    <a:pt x="11716" y="15709"/>
                  </a:lnTo>
                  <a:lnTo>
                    <a:pt x="9741" y="18913"/>
                  </a:lnTo>
                  <a:lnTo>
                    <a:pt x="8996" y="21107"/>
                  </a:lnTo>
                  <a:lnTo>
                    <a:pt x="7986" y="24485"/>
                  </a:lnTo>
                  <a:lnTo>
                    <a:pt x="6538" y="26899"/>
                  </a:lnTo>
                  <a:lnTo>
                    <a:pt x="5748" y="27469"/>
                  </a:lnTo>
                  <a:lnTo>
                    <a:pt x="3423" y="28215"/>
                  </a:lnTo>
                  <a:lnTo>
                    <a:pt x="3379" y="28259"/>
                  </a:lnTo>
                  <a:lnTo>
                    <a:pt x="2764" y="28742"/>
                  </a:lnTo>
                  <a:lnTo>
                    <a:pt x="2721" y="28786"/>
                  </a:lnTo>
                  <a:lnTo>
                    <a:pt x="1887" y="30146"/>
                  </a:lnTo>
                  <a:lnTo>
                    <a:pt x="1843" y="30146"/>
                  </a:lnTo>
                  <a:lnTo>
                    <a:pt x="834" y="32998"/>
                  </a:lnTo>
                  <a:lnTo>
                    <a:pt x="0" y="34797"/>
                  </a:lnTo>
                  <a:lnTo>
                    <a:pt x="0" y="34841"/>
                  </a:lnTo>
                  <a:lnTo>
                    <a:pt x="0" y="34929"/>
                  </a:lnTo>
                  <a:lnTo>
                    <a:pt x="44" y="34973"/>
                  </a:lnTo>
                  <a:lnTo>
                    <a:pt x="88" y="35017"/>
                  </a:lnTo>
                  <a:lnTo>
                    <a:pt x="263" y="35017"/>
                  </a:lnTo>
                  <a:lnTo>
                    <a:pt x="307" y="34929"/>
                  </a:lnTo>
                  <a:lnTo>
                    <a:pt x="1141" y="33130"/>
                  </a:lnTo>
                  <a:lnTo>
                    <a:pt x="2194" y="30278"/>
                  </a:lnTo>
                  <a:lnTo>
                    <a:pt x="2984" y="29005"/>
                  </a:lnTo>
                  <a:lnTo>
                    <a:pt x="3554" y="28566"/>
                  </a:lnTo>
                  <a:lnTo>
                    <a:pt x="5880" y="27776"/>
                  </a:lnTo>
                  <a:lnTo>
                    <a:pt x="5924" y="27733"/>
                  </a:lnTo>
                  <a:lnTo>
                    <a:pt x="6758" y="27162"/>
                  </a:lnTo>
                  <a:lnTo>
                    <a:pt x="6801" y="27118"/>
                  </a:lnTo>
                  <a:lnTo>
                    <a:pt x="8293" y="24661"/>
                  </a:lnTo>
                  <a:lnTo>
                    <a:pt x="8337" y="24617"/>
                  </a:lnTo>
                  <a:lnTo>
                    <a:pt x="9347" y="21238"/>
                  </a:lnTo>
                  <a:lnTo>
                    <a:pt x="10049" y="19044"/>
                  </a:lnTo>
                  <a:lnTo>
                    <a:pt x="11979" y="15885"/>
                  </a:lnTo>
                  <a:lnTo>
                    <a:pt x="14130" y="12374"/>
                  </a:lnTo>
                  <a:lnTo>
                    <a:pt x="15095" y="10400"/>
                  </a:lnTo>
                  <a:lnTo>
                    <a:pt x="15095" y="10356"/>
                  </a:lnTo>
                  <a:lnTo>
                    <a:pt x="15534" y="7943"/>
                  </a:lnTo>
                  <a:lnTo>
                    <a:pt x="15797" y="5529"/>
                  </a:lnTo>
                  <a:lnTo>
                    <a:pt x="16104" y="3993"/>
                  </a:lnTo>
                  <a:lnTo>
                    <a:pt x="17816" y="264"/>
                  </a:lnTo>
                  <a:lnTo>
                    <a:pt x="17859" y="176"/>
                  </a:lnTo>
                  <a:lnTo>
                    <a:pt x="17859" y="132"/>
                  </a:lnTo>
                  <a:lnTo>
                    <a:pt x="17816" y="88"/>
                  </a:lnTo>
                  <a:lnTo>
                    <a:pt x="17772" y="44"/>
                  </a:lnTo>
                  <a:lnTo>
                    <a:pt x="1768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78" name="Google Shape;15178;p414"/>
            <p:cNvSpPr/>
            <p:nvPr/>
          </p:nvSpPr>
          <p:spPr>
            <a:xfrm>
              <a:off x="1977975" y="1250925"/>
              <a:ext cx="449800" cy="917125"/>
            </a:xfrm>
            <a:custGeom>
              <a:avLst/>
              <a:gdLst/>
              <a:ahLst/>
              <a:cxnLst/>
              <a:rect l="l" t="t" r="r" b="b"/>
              <a:pathLst>
                <a:path w="17992" h="36685" extrusionOk="0">
                  <a:moveTo>
                    <a:pt x="17772" y="0"/>
                  </a:moveTo>
                  <a:lnTo>
                    <a:pt x="17684" y="44"/>
                  </a:lnTo>
                  <a:lnTo>
                    <a:pt x="17640" y="88"/>
                  </a:lnTo>
                  <a:lnTo>
                    <a:pt x="16412" y="2896"/>
                  </a:lnTo>
                  <a:lnTo>
                    <a:pt x="14964" y="5924"/>
                  </a:lnTo>
                  <a:lnTo>
                    <a:pt x="14920" y="5968"/>
                  </a:lnTo>
                  <a:lnTo>
                    <a:pt x="14569" y="7943"/>
                  </a:lnTo>
                  <a:lnTo>
                    <a:pt x="14393" y="10400"/>
                  </a:lnTo>
                  <a:lnTo>
                    <a:pt x="13911" y="12638"/>
                  </a:lnTo>
                  <a:lnTo>
                    <a:pt x="12726" y="14920"/>
                  </a:lnTo>
                  <a:lnTo>
                    <a:pt x="8821" y="21238"/>
                  </a:lnTo>
                  <a:lnTo>
                    <a:pt x="8075" y="22994"/>
                  </a:lnTo>
                  <a:lnTo>
                    <a:pt x="8075" y="23037"/>
                  </a:lnTo>
                  <a:lnTo>
                    <a:pt x="7285" y="26241"/>
                  </a:lnTo>
                  <a:lnTo>
                    <a:pt x="6407" y="29137"/>
                  </a:lnTo>
                  <a:lnTo>
                    <a:pt x="5837" y="29839"/>
                  </a:lnTo>
                  <a:lnTo>
                    <a:pt x="2458" y="30629"/>
                  </a:lnTo>
                  <a:lnTo>
                    <a:pt x="2414" y="30629"/>
                  </a:lnTo>
                  <a:lnTo>
                    <a:pt x="1756" y="31111"/>
                  </a:lnTo>
                  <a:lnTo>
                    <a:pt x="1712" y="31155"/>
                  </a:lnTo>
                  <a:lnTo>
                    <a:pt x="966" y="32252"/>
                  </a:lnTo>
                  <a:lnTo>
                    <a:pt x="966" y="32296"/>
                  </a:lnTo>
                  <a:lnTo>
                    <a:pt x="1" y="35368"/>
                  </a:lnTo>
                  <a:lnTo>
                    <a:pt x="1" y="35456"/>
                  </a:lnTo>
                  <a:lnTo>
                    <a:pt x="44" y="36553"/>
                  </a:lnTo>
                  <a:lnTo>
                    <a:pt x="132" y="36640"/>
                  </a:lnTo>
                  <a:lnTo>
                    <a:pt x="220" y="36684"/>
                  </a:lnTo>
                  <a:lnTo>
                    <a:pt x="308" y="36684"/>
                  </a:lnTo>
                  <a:lnTo>
                    <a:pt x="352" y="36640"/>
                  </a:lnTo>
                  <a:lnTo>
                    <a:pt x="395" y="36596"/>
                  </a:lnTo>
                  <a:lnTo>
                    <a:pt x="395" y="36509"/>
                  </a:lnTo>
                  <a:lnTo>
                    <a:pt x="352" y="35456"/>
                  </a:lnTo>
                  <a:lnTo>
                    <a:pt x="1273" y="32428"/>
                  </a:lnTo>
                  <a:lnTo>
                    <a:pt x="1975" y="31375"/>
                  </a:lnTo>
                  <a:lnTo>
                    <a:pt x="2589" y="30936"/>
                  </a:lnTo>
                  <a:lnTo>
                    <a:pt x="5968" y="30190"/>
                  </a:lnTo>
                  <a:lnTo>
                    <a:pt x="6056" y="30102"/>
                  </a:lnTo>
                  <a:lnTo>
                    <a:pt x="6714" y="29356"/>
                  </a:lnTo>
                  <a:lnTo>
                    <a:pt x="6758" y="29312"/>
                  </a:lnTo>
                  <a:lnTo>
                    <a:pt x="7636" y="26328"/>
                  </a:lnTo>
                  <a:lnTo>
                    <a:pt x="8426" y="23125"/>
                  </a:lnTo>
                  <a:lnTo>
                    <a:pt x="9128" y="21414"/>
                  </a:lnTo>
                  <a:lnTo>
                    <a:pt x="13033" y="15095"/>
                  </a:lnTo>
                  <a:lnTo>
                    <a:pt x="14262" y="12769"/>
                  </a:lnTo>
                  <a:lnTo>
                    <a:pt x="14262" y="12726"/>
                  </a:lnTo>
                  <a:lnTo>
                    <a:pt x="14700" y="10444"/>
                  </a:lnTo>
                  <a:lnTo>
                    <a:pt x="14744" y="10444"/>
                  </a:lnTo>
                  <a:lnTo>
                    <a:pt x="14920" y="7986"/>
                  </a:lnTo>
                  <a:lnTo>
                    <a:pt x="15271" y="6056"/>
                  </a:lnTo>
                  <a:lnTo>
                    <a:pt x="16719" y="3028"/>
                  </a:lnTo>
                  <a:lnTo>
                    <a:pt x="17992" y="264"/>
                  </a:lnTo>
                  <a:lnTo>
                    <a:pt x="17992" y="176"/>
                  </a:lnTo>
                  <a:lnTo>
                    <a:pt x="17992" y="132"/>
                  </a:lnTo>
                  <a:lnTo>
                    <a:pt x="17948" y="44"/>
                  </a:lnTo>
                  <a:lnTo>
                    <a:pt x="1790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79" name="Google Shape;15179;p414"/>
            <p:cNvSpPr/>
            <p:nvPr/>
          </p:nvSpPr>
          <p:spPr>
            <a:xfrm>
              <a:off x="2010875" y="1153275"/>
              <a:ext cx="468450" cy="980750"/>
            </a:xfrm>
            <a:custGeom>
              <a:avLst/>
              <a:gdLst/>
              <a:ahLst/>
              <a:cxnLst/>
              <a:rect l="l" t="t" r="r" b="b"/>
              <a:pathLst>
                <a:path w="18738" h="39230" extrusionOk="0">
                  <a:moveTo>
                    <a:pt x="18475" y="1"/>
                  </a:moveTo>
                  <a:lnTo>
                    <a:pt x="18431" y="45"/>
                  </a:lnTo>
                  <a:lnTo>
                    <a:pt x="18387" y="89"/>
                  </a:lnTo>
                  <a:lnTo>
                    <a:pt x="18387" y="176"/>
                  </a:lnTo>
                  <a:lnTo>
                    <a:pt x="18036" y="3424"/>
                  </a:lnTo>
                  <a:lnTo>
                    <a:pt x="16588" y="6407"/>
                  </a:lnTo>
                  <a:lnTo>
                    <a:pt x="14833" y="10050"/>
                  </a:lnTo>
                  <a:lnTo>
                    <a:pt x="14438" y="11410"/>
                  </a:lnTo>
                  <a:lnTo>
                    <a:pt x="14438" y="11454"/>
                  </a:lnTo>
                  <a:lnTo>
                    <a:pt x="14218" y="14920"/>
                  </a:lnTo>
                  <a:lnTo>
                    <a:pt x="13736" y="17070"/>
                  </a:lnTo>
                  <a:lnTo>
                    <a:pt x="12331" y="19703"/>
                  </a:lnTo>
                  <a:lnTo>
                    <a:pt x="10269" y="23038"/>
                  </a:lnTo>
                  <a:lnTo>
                    <a:pt x="8250" y="26329"/>
                  </a:lnTo>
                  <a:lnTo>
                    <a:pt x="7548" y="28128"/>
                  </a:lnTo>
                  <a:lnTo>
                    <a:pt x="7505" y="28128"/>
                  </a:lnTo>
                  <a:lnTo>
                    <a:pt x="6715" y="31683"/>
                  </a:lnTo>
                  <a:lnTo>
                    <a:pt x="5925" y="34579"/>
                  </a:lnTo>
                  <a:lnTo>
                    <a:pt x="3204" y="34886"/>
                  </a:lnTo>
                  <a:lnTo>
                    <a:pt x="3160" y="34930"/>
                  </a:lnTo>
                  <a:lnTo>
                    <a:pt x="1493" y="35500"/>
                  </a:lnTo>
                  <a:lnTo>
                    <a:pt x="1405" y="35544"/>
                  </a:lnTo>
                  <a:lnTo>
                    <a:pt x="791" y="36422"/>
                  </a:lnTo>
                  <a:lnTo>
                    <a:pt x="747" y="36422"/>
                  </a:lnTo>
                  <a:lnTo>
                    <a:pt x="45" y="38265"/>
                  </a:lnTo>
                  <a:lnTo>
                    <a:pt x="45" y="38352"/>
                  </a:lnTo>
                  <a:lnTo>
                    <a:pt x="1" y="39054"/>
                  </a:lnTo>
                  <a:lnTo>
                    <a:pt x="1" y="39142"/>
                  </a:lnTo>
                  <a:lnTo>
                    <a:pt x="45" y="39186"/>
                  </a:lnTo>
                  <a:lnTo>
                    <a:pt x="89" y="39230"/>
                  </a:lnTo>
                  <a:lnTo>
                    <a:pt x="176" y="39230"/>
                  </a:lnTo>
                  <a:lnTo>
                    <a:pt x="308" y="39186"/>
                  </a:lnTo>
                  <a:lnTo>
                    <a:pt x="352" y="39098"/>
                  </a:lnTo>
                  <a:lnTo>
                    <a:pt x="396" y="38396"/>
                  </a:lnTo>
                  <a:lnTo>
                    <a:pt x="1054" y="36597"/>
                  </a:lnTo>
                  <a:lnTo>
                    <a:pt x="1668" y="35807"/>
                  </a:lnTo>
                  <a:lnTo>
                    <a:pt x="3248" y="35237"/>
                  </a:lnTo>
                  <a:lnTo>
                    <a:pt x="6100" y="34886"/>
                  </a:lnTo>
                  <a:lnTo>
                    <a:pt x="6188" y="34842"/>
                  </a:lnTo>
                  <a:lnTo>
                    <a:pt x="6232" y="34754"/>
                  </a:lnTo>
                  <a:lnTo>
                    <a:pt x="7066" y="31770"/>
                  </a:lnTo>
                  <a:lnTo>
                    <a:pt x="7856" y="28216"/>
                  </a:lnTo>
                  <a:lnTo>
                    <a:pt x="8558" y="26461"/>
                  </a:lnTo>
                  <a:lnTo>
                    <a:pt x="10532" y="23214"/>
                  </a:lnTo>
                  <a:lnTo>
                    <a:pt x="12639" y="19879"/>
                  </a:lnTo>
                  <a:lnTo>
                    <a:pt x="14043" y="17202"/>
                  </a:lnTo>
                  <a:lnTo>
                    <a:pt x="14087" y="17158"/>
                  </a:lnTo>
                  <a:lnTo>
                    <a:pt x="14569" y="15008"/>
                  </a:lnTo>
                  <a:lnTo>
                    <a:pt x="14569" y="14964"/>
                  </a:lnTo>
                  <a:lnTo>
                    <a:pt x="14789" y="11498"/>
                  </a:lnTo>
                  <a:lnTo>
                    <a:pt x="15140" y="10181"/>
                  </a:lnTo>
                  <a:lnTo>
                    <a:pt x="16895" y="6583"/>
                  </a:lnTo>
                  <a:lnTo>
                    <a:pt x="18343" y="3555"/>
                  </a:lnTo>
                  <a:lnTo>
                    <a:pt x="18387" y="3511"/>
                  </a:lnTo>
                  <a:lnTo>
                    <a:pt x="18738" y="220"/>
                  </a:lnTo>
                  <a:lnTo>
                    <a:pt x="18738" y="133"/>
                  </a:lnTo>
                  <a:lnTo>
                    <a:pt x="18694" y="89"/>
                  </a:lnTo>
                  <a:lnTo>
                    <a:pt x="18650" y="45"/>
                  </a:lnTo>
                  <a:lnTo>
                    <a:pt x="1856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80" name="Google Shape;15180;p414"/>
            <p:cNvSpPr/>
            <p:nvPr/>
          </p:nvSpPr>
          <p:spPr>
            <a:xfrm>
              <a:off x="1860600" y="1609650"/>
              <a:ext cx="307175" cy="510125"/>
            </a:xfrm>
            <a:custGeom>
              <a:avLst/>
              <a:gdLst/>
              <a:ahLst/>
              <a:cxnLst/>
              <a:rect l="l" t="t" r="r" b="b"/>
              <a:pathLst>
                <a:path w="12287" h="20405" extrusionOk="0">
                  <a:moveTo>
                    <a:pt x="12067" y="0"/>
                  </a:moveTo>
                  <a:lnTo>
                    <a:pt x="12024" y="44"/>
                  </a:lnTo>
                  <a:lnTo>
                    <a:pt x="11980" y="88"/>
                  </a:lnTo>
                  <a:lnTo>
                    <a:pt x="8469" y="5529"/>
                  </a:lnTo>
                  <a:lnTo>
                    <a:pt x="6363" y="8425"/>
                  </a:lnTo>
                  <a:lnTo>
                    <a:pt x="4608" y="11365"/>
                  </a:lnTo>
                  <a:lnTo>
                    <a:pt x="2721" y="13998"/>
                  </a:lnTo>
                  <a:lnTo>
                    <a:pt x="2721" y="14042"/>
                  </a:lnTo>
                  <a:lnTo>
                    <a:pt x="1273" y="16806"/>
                  </a:lnTo>
                  <a:lnTo>
                    <a:pt x="1273" y="16850"/>
                  </a:lnTo>
                  <a:lnTo>
                    <a:pt x="0" y="20141"/>
                  </a:lnTo>
                  <a:lnTo>
                    <a:pt x="0" y="20229"/>
                  </a:lnTo>
                  <a:lnTo>
                    <a:pt x="0" y="20273"/>
                  </a:lnTo>
                  <a:lnTo>
                    <a:pt x="44" y="20361"/>
                  </a:lnTo>
                  <a:lnTo>
                    <a:pt x="88" y="20404"/>
                  </a:lnTo>
                  <a:lnTo>
                    <a:pt x="176" y="20404"/>
                  </a:lnTo>
                  <a:lnTo>
                    <a:pt x="264" y="20361"/>
                  </a:lnTo>
                  <a:lnTo>
                    <a:pt x="307" y="20273"/>
                  </a:lnTo>
                  <a:lnTo>
                    <a:pt x="1580" y="16982"/>
                  </a:lnTo>
                  <a:lnTo>
                    <a:pt x="3028" y="14173"/>
                  </a:lnTo>
                  <a:lnTo>
                    <a:pt x="4915" y="11541"/>
                  </a:lnTo>
                  <a:lnTo>
                    <a:pt x="6670" y="8645"/>
                  </a:lnTo>
                  <a:lnTo>
                    <a:pt x="8776" y="5705"/>
                  </a:lnTo>
                  <a:lnTo>
                    <a:pt x="12243" y="263"/>
                  </a:lnTo>
                  <a:lnTo>
                    <a:pt x="12287" y="176"/>
                  </a:lnTo>
                  <a:lnTo>
                    <a:pt x="12287" y="132"/>
                  </a:lnTo>
                  <a:lnTo>
                    <a:pt x="12243" y="88"/>
                  </a:lnTo>
                  <a:lnTo>
                    <a:pt x="12199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81" name="Google Shape;15181;p414"/>
            <p:cNvSpPr/>
            <p:nvPr/>
          </p:nvSpPr>
          <p:spPr>
            <a:xfrm>
              <a:off x="3805600" y="1948625"/>
              <a:ext cx="105350" cy="186500"/>
            </a:xfrm>
            <a:custGeom>
              <a:avLst/>
              <a:gdLst/>
              <a:ahLst/>
              <a:cxnLst/>
              <a:rect l="l" t="t" r="r" b="b"/>
              <a:pathLst>
                <a:path w="4214" h="7460" extrusionOk="0">
                  <a:moveTo>
                    <a:pt x="1317" y="483"/>
                  </a:moveTo>
                  <a:lnTo>
                    <a:pt x="3599" y="4037"/>
                  </a:lnTo>
                  <a:lnTo>
                    <a:pt x="3818" y="4695"/>
                  </a:lnTo>
                  <a:lnTo>
                    <a:pt x="3511" y="6758"/>
                  </a:lnTo>
                  <a:lnTo>
                    <a:pt x="2809" y="7109"/>
                  </a:lnTo>
                  <a:lnTo>
                    <a:pt x="2238" y="6802"/>
                  </a:lnTo>
                  <a:lnTo>
                    <a:pt x="1273" y="5705"/>
                  </a:lnTo>
                  <a:lnTo>
                    <a:pt x="395" y="3993"/>
                  </a:lnTo>
                  <a:lnTo>
                    <a:pt x="352" y="2238"/>
                  </a:lnTo>
                  <a:lnTo>
                    <a:pt x="1185" y="702"/>
                  </a:lnTo>
                  <a:lnTo>
                    <a:pt x="1317" y="483"/>
                  </a:lnTo>
                  <a:close/>
                  <a:moveTo>
                    <a:pt x="1273" y="0"/>
                  </a:moveTo>
                  <a:lnTo>
                    <a:pt x="1185" y="88"/>
                  </a:lnTo>
                  <a:lnTo>
                    <a:pt x="878" y="483"/>
                  </a:lnTo>
                  <a:lnTo>
                    <a:pt x="878" y="527"/>
                  </a:lnTo>
                  <a:lnTo>
                    <a:pt x="0" y="2150"/>
                  </a:lnTo>
                  <a:lnTo>
                    <a:pt x="0" y="2238"/>
                  </a:lnTo>
                  <a:lnTo>
                    <a:pt x="88" y="4081"/>
                  </a:lnTo>
                  <a:lnTo>
                    <a:pt x="88" y="4125"/>
                  </a:lnTo>
                  <a:lnTo>
                    <a:pt x="1010" y="5880"/>
                  </a:lnTo>
                  <a:lnTo>
                    <a:pt x="1010" y="5924"/>
                  </a:lnTo>
                  <a:lnTo>
                    <a:pt x="1975" y="7065"/>
                  </a:lnTo>
                  <a:lnTo>
                    <a:pt x="2019" y="7109"/>
                  </a:lnTo>
                  <a:lnTo>
                    <a:pt x="2765" y="7460"/>
                  </a:lnTo>
                  <a:lnTo>
                    <a:pt x="2897" y="7460"/>
                  </a:lnTo>
                  <a:lnTo>
                    <a:pt x="3730" y="7065"/>
                  </a:lnTo>
                  <a:lnTo>
                    <a:pt x="3818" y="6977"/>
                  </a:lnTo>
                  <a:lnTo>
                    <a:pt x="3862" y="6933"/>
                  </a:lnTo>
                  <a:lnTo>
                    <a:pt x="4213" y="4739"/>
                  </a:lnTo>
                  <a:lnTo>
                    <a:pt x="4169" y="4651"/>
                  </a:lnTo>
                  <a:lnTo>
                    <a:pt x="3906" y="3906"/>
                  </a:lnTo>
                  <a:lnTo>
                    <a:pt x="3906" y="3862"/>
                  </a:lnTo>
                  <a:lnTo>
                    <a:pt x="1492" y="88"/>
                  </a:lnTo>
                  <a:lnTo>
                    <a:pt x="1405" y="44"/>
                  </a:lnTo>
                  <a:lnTo>
                    <a:pt x="131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82" name="Google Shape;15182;p414"/>
            <p:cNvSpPr/>
            <p:nvPr/>
          </p:nvSpPr>
          <p:spPr>
            <a:xfrm>
              <a:off x="3788050" y="1933250"/>
              <a:ext cx="133850" cy="229300"/>
            </a:xfrm>
            <a:custGeom>
              <a:avLst/>
              <a:gdLst/>
              <a:ahLst/>
              <a:cxnLst/>
              <a:rect l="l" t="t" r="r" b="b"/>
              <a:pathLst>
                <a:path w="5354" h="9172" extrusionOk="0">
                  <a:moveTo>
                    <a:pt x="2194" y="352"/>
                  </a:moveTo>
                  <a:lnTo>
                    <a:pt x="2633" y="484"/>
                  </a:lnTo>
                  <a:lnTo>
                    <a:pt x="4520" y="3994"/>
                  </a:lnTo>
                  <a:lnTo>
                    <a:pt x="5003" y="5003"/>
                  </a:lnTo>
                  <a:lnTo>
                    <a:pt x="4871" y="7153"/>
                  </a:lnTo>
                  <a:lnTo>
                    <a:pt x="4608" y="8163"/>
                  </a:lnTo>
                  <a:lnTo>
                    <a:pt x="4257" y="8557"/>
                  </a:lnTo>
                  <a:lnTo>
                    <a:pt x="3467" y="8821"/>
                  </a:lnTo>
                  <a:lnTo>
                    <a:pt x="2897" y="8426"/>
                  </a:lnTo>
                  <a:lnTo>
                    <a:pt x="1317" y="6451"/>
                  </a:lnTo>
                  <a:lnTo>
                    <a:pt x="483" y="4696"/>
                  </a:lnTo>
                  <a:lnTo>
                    <a:pt x="351" y="3862"/>
                  </a:lnTo>
                  <a:lnTo>
                    <a:pt x="395" y="2765"/>
                  </a:lnTo>
                  <a:lnTo>
                    <a:pt x="790" y="1800"/>
                  </a:lnTo>
                  <a:lnTo>
                    <a:pt x="1624" y="659"/>
                  </a:lnTo>
                  <a:lnTo>
                    <a:pt x="2194" y="352"/>
                  </a:lnTo>
                  <a:close/>
                  <a:moveTo>
                    <a:pt x="2063" y="1"/>
                  </a:moveTo>
                  <a:lnTo>
                    <a:pt x="1448" y="352"/>
                  </a:lnTo>
                  <a:lnTo>
                    <a:pt x="1361" y="440"/>
                  </a:lnTo>
                  <a:lnTo>
                    <a:pt x="483" y="1624"/>
                  </a:lnTo>
                  <a:lnTo>
                    <a:pt x="483" y="1668"/>
                  </a:lnTo>
                  <a:lnTo>
                    <a:pt x="88" y="2678"/>
                  </a:lnTo>
                  <a:lnTo>
                    <a:pt x="44" y="2721"/>
                  </a:lnTo>
                  <a:lnTo>
                    <a:pt x="0" y="3862"/>
                  </a:lnTo>
                  <a:lnTo>
                    <a:pt x="0" y="3906"/>
                  </a:lnTo>
                  <a:lnTo>
                    <a:pt x="176" y="4784"/>
                  </a:lnTo>
                  <a:lnTo>
                    <a:pt x="176" y="4828"/>
                  </a:lnTo>
                  <a:lnTo>
                    <a:pt x="1010" y="6583"/>
                  </a:lnTo>
                  <a:lnTo>
                    <a:pt x="1054" y="6627"/>
                  </a:lnTo>
                  <a:lnTo>
                    <a:pt x="2633" y="8689"/>
                  </a:lnTo>
                  <a:lnTo>
                    <a:pt x="2677" y="8733"/>
                  </a:lnTo>
                  <a:lnTo>
                    <a:pt x="3335" y="9128"/>
                  </a:lnTo>
                  <a:lnTo>
                    <a:pt x="3467" y="9172"/>
                  </a:lnTo>
                  <a:lnTo>
                    <a:pt x="3511" y="9172"/>
                  </a:lnTo>
                  <a:lnTo>
                    <a:pt x="4432" y="8865"/>
                  </a:lnTo>
                  <a:lnTo>
                    <a:pt x="4520" y="8821"/>
                  </a:lnTo>
                  <a:lnTo>
                    <a:pt x="4915" y="8338"/>
                  </a:lnTo>
                  <a:lnTo>
                    <a:pt x="4959" y="8250"/>
                  </a:lnTo>
                  <a:lnTo>
                    <a:pt x="5222" y="7241"/>
                  </a:lnTo>
                  <a:lnTo>
                    <a:pt x="5222" y="7197"/>
                  </a:lnTo>
                  <a:lnTo>
                    <a:pt x="5354" y="5003"/>
                  </a:lnTo>
                  <a:lnTo>
                    <a:pt x="5354" y="4915"/>
                  </a:lnTo>
                  <a:lnTo>
                    <a:pt x="4871" y="3862"/>
                  </a:lnTo>
                  <a:lnTo>
                    <a:pt x="2897" y="264"/>
                  </a:lnTo>
                  <a:lnTo>
                    <a:pt x="2853" y="176"/>
                  </a:lnTo>
                  <a:lnTo>
                    <a:pt x="2809" y="176"/>
                  </a:lnTo>
                  <a:lnTo>
                    <a:pt x="219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83" name="Google Shape;15183;p414"/>
            <p:cNvSpPr/>
            <p:nvPr/>
          </p:nvSpPr>
          <p:spPr>
            <a:xfrm>
              <a:off x="3671775" y="2997350"/>
              <a:ext cx="187600" cy="399350"/>
            </a:xfrm>
            <a:custGeom>
              <a:avLst/>
              <a:gdLst/>
              <a:ahLst/>
              <a:cxnLst/>
              <a:rect l="l" t="t" r="r" b="b"/>
              <a:pathLst>
                <a:path w="7504" h="15974" extrusionOk="0">
                  <a:moveTo>
                    <a:pt x="1843" y="1"/>
                  </a:moveTo>
                  <a:lnTo>
                    <a:pt x="1755" y="45"/>
                  </a:lnTo>
                  <a:lnTo>
                    <a:pt x="790" y="615"/>
                  </a:lnTo>
                  <a:lnTo>
                    <a:pt x="746" y="703"/>
                  </a:lnTo>
                  <a:lnTo>
                    <a:pt x="176" y="1712"/>
                  </a:lnTo>
                  <a:lnTo>
                    <a:pt x="176" y="1756"/>
                  </a:lnTo>
                  <a:lnTo>
                    <a:pt x="0" y="2941"/>
                  </a:lnTo>
                  <a:lnTo>
                    <a:pt x="0" y="2985"/>
                  </a:lnTo>
                  <a:lnTo>
                    <a:pt x="351" y="5530"/>
                  </a:lnTo>
                  <a:lnTo>
                    <a:pt x="395" y="5617"/>
                  </a:lnTo>
                  <a:lnTo>
                    <a:pt x="1185" y="6890"/>
                  </a:lnTo>
                  <a:lnTo>
                    <a:pt x="1229" y="6890"/>
                  </a:lnTo>
                  <a:lnTo>
                    <a:pt x="4783" y="10751"/>
                  </a:lnTo>
                  <a:lnTo>
                    <a:pt x="4432" y="11848"/>
                  </a:lnTo>
                  <a:lnTo>
                    <a:pt x="4169" y="12726"/>
                  </a:lnTo>
                  <a:lnTo>
                    <a:pt x="3467" y="13516"/>
                  </a:lnTo>
                  <a:lnTo>
                    <a:pt x="2150" y="14920"/>
                  </a:lnTo>
                  <a:lnTo>
                    <a:pt x="1009" y="15622"/>
                  </a:lnTo>
                  <a:lnTo>
                    <a:pt x="922" y="15666"/>
                  </a:lnTo>
                  <a:lnTo>
                    <a:pt x="922" y="15754"/>
                  </a:lnTo>
                  <a:lnTo>
                    <a:pt x="922" y="15798"/>
                  </a:lnTo>
                  <a:lnTo>
                    <a:pt x="922" y="15885"/>
                  </a:lnTo>
                  <a:lnTo>
                    <a:pt x="1009" y="15929"/>
                  </a:lnTo>
                  <a:lnTo>
                    <a:pt x="1097" y="15973"/>
                  </a:lnTo>
                  <a:lnTo>
                    <a:pt x="1185" y="15929"/>
                  </a:lnTo>
                  <a:lnTo>
                    <a:pt x="2370" y="15227"/>
                  </a:lnTo>
                  <a:lnTo>
                    <a:pt x="2413" y="15183"/>
                  </a:lnTo>
                  <a:lnTo>
                    <a:pt x="3598" y="13911"/>
                  </a:lnTo>
                  <a:lnTo>
                    <a:pt x="4213" y="13209"/>
                  </a:lnTo>
                  <a:lnTo>
                    <a:pt x="4432" y="12902"/>
                  </a:lnTo>
                  <a:lnTo>
                    <a:pt x="4476" y="12770"/>
                  </a:lnTo>
                  <a:lnTo>
                    <a:pt x="4739" y="11980"/>
                  </a:lnTo>
                  <a:lnTo>
                    <a:pt x="5178" y="10795"/>
                  </a:lnTo>
                  <a:lnTo>
                    <a:pt x="5178" y="10664"/>
                  </a:lnTo>
                  <a:lnTo>
                    <a:pt x="5134" y="10576"/>
                  </a:lnTo>
                  <a:lnTo>
                    <a:pt x="1492" y="6671"/>
                  </a:lnTo>
                  <a:lnTo>
                    <a:pt x="702" y="5442"/>
                  </a:lnTo>
                  <a:lnTo>
                    <a:pt x="351" y="2941"/>
                  </a:lnTo>
                  <a:lnTo>
                    <a:pt x="527" y="1844"/>
                  </a:lnTo>
                  <a:lnTo>
                    <a:pt x="1009" y="878"/>
                  </a:lnTo>
                  <a:lnTo>
                    <a:pt x="1887" y="352"/>
                  </a:lnTo>
                  <a:lnTo>
                    <a:pt x="2150" y="352"/>
                  </a:lnTo>
                  <a:lnTo>
                    <a:pt x="3642" y="1449"/>
                  </a:lnTo>
                  <a:lnTo>
                    <a:pt x="5485" y="3380"/>
                  </a:lnTo>
                  <a:lnTo>
                    <a:pt x="7021" y="5837"/>
                  </a:lnTo>
                  <a:lnTo>
                    <a:pt x="7153" y="9040"/>
                  </a:lnTo>
                  <a:lnTo>
                    <a:pt x="7196" y="9128"/>
                  </a:lnTo>
                  <a:lnTo>
                    <a:pt x="7240" y="9172"/>
                  </a:lnTo>
                  <a:lnTo>
                    <a:pt x="7284" y="9216"/>
                  </a:lnTo>
                  <a:lnTo>
                    <a:pt x="7416" y="9216"/>
                  </a:lnTo>
                  <a:lnTo>
                    <a:pt x="7460" y="9172"/>
                  </a:lnTo>
                  <a:lnTo>
                    <a:pt x="7504" y="9084"/>
                  </a:lnTo>
                  <a:lnTo>
                    <a:pt x="7504" y="9040"/>
                  </a:lnTo>
                  <a:lnTo>
                    <a:pt x="7372" y="5749"/>
                  </a:lnTo>
                  <a:lnTo>
                    <a:pt x="7328" y="5661"/>
                  </a:lnTo>
                  <a:lnTo>
                    <a:pt x="5748" y="3160"/>
                  </a:lnTo>
                  <a:lnTo>
                    <a:pt x="5748" y="3116"/>
                  </a:lnTo>
                  <a:lnTo>
                    <a:pt x="3905" y="1186"/>
                  </a:lnTo>
                  <a:lnTo>
                    <a:pt x="3862" y="1186"/>
                  </a:lnTo>
                  <a:lnTo>
                    <a:pt x="2326" y="45"/>
                  </a:lnTo>
                  <a:lnTo>
                    <a:pt x="2238" y="45"/>
                  </a:lnTo>
                  <a:lnTo>
                    <a:pt x="1843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84" name="Google Shape;15184;p414"/>
            <p:cNvSpPr/>
            <p:nvPr/>
          </p:nvSpPr>
          <p:spPr>
            <a:xfrm>
              <a:off x="3577425" y="2967725"/>
              <a:ext cx="311575" cy="471750"/>
            </a:xfrm>
            <a:custGeom>
              <a:avLst/>
              <a:gdLst/>
              <a:ahLst/>
              <a:cxnLst/>
              <a:rect l="l" t="t" r="r" b="b"/>
              <a:pathLst>
                <a:path w="12463" h="18870" extrusionOk="0">
                  <a:moveTo>
                    <a:pt x="5529" y="1"/>
                  </a:moveTo>
                  <a:lnTo>
                    <a:pt x="4257" y="791"/>
                  </a:lnTo>
                  <a:lnTo>
                    <a:pt x="4213" y="835"/>
                  </a:lnTo>
                  <a:lnTo>
                    <a:pt x="3730" y="1449"/>
                  </a:lnTo>
                  <a:lnTo>
                    <a:pt x="3730" y="1493"/>
                  </a:lnTo>
                  <a:lnTo>
                    <a:pt x="3204" y="3248"/>
                  </a:lnTo>
                  <a:lnTo>
                    <a:pt x="3160" y="3292"/>
                  </a:lnTo>
                  <a:lnTo>
                    <a:pt x="3204" y="4696"/>
                  </a:lnTo>
                  <a:lnTo>
                    <a:pt x="3247" y="4740"/>
                  </a:lnTo>
                  <a:lnTo>
                    <a:pt x="4037" y="7592"/>
                  </a:lnTo>
                  <a:lnTo>
                    <a:pt x="4081" y="7636"/>
                  </a:lnTo>
                  <a:lnTo>
                    <a:pt x="6056" y="10225"/>
                  </a:lnTo>
                  <a:lnTo>
                    <a:pt x="6582" y="11498"/>
                  </a:lnTo>
                  <a:lnTo>
                    <a:pt x="6539" y="12156"/>
                  </a:lnTo>
                  <a:lnTo>
                    <a:pt x="5661" y="14306"/>
                  </a:lnTo>
                  <a:lnTo>
                    <a:pt x="44" y="18518"/>
                  </a:lnTo>
                  <a:lnTo>
                    <a:pt x="0" y="18606"/>
                  </a:lnTo>
                  <a:lnTo>
                    <a:pt x="0" y="18650"/>
                  </a:lnTo>
                  <a:lnTo>
                    <a:pt x="0" y="18738"/>
                  </a:lnTo>
                  <a:lnTo>
                    <a:pt x="0" y="18782"/>
                  </a:lnTo>
                  <a:lnTo>
                    <a:pt x="88" y="18826"/>
                  </a:lnTo>
                  <a:lnTo>
                    <a:pt x="176" y="18870"/>
                  </a:lnTo>
                  <a:lnTo>
                    <a:pt x="264" y="18826"/>
                  </a:lnTo>
                  <a:lnTo>
                    <a:pt x="5924" y="14569"/>
                  </a:lnTo>
                  <a:lnTo>
                    <a:pt x="5968" y="14481"/>
                  </a:lnTo>
                  <a:lnTo>
                    <a:pt x="6890" y="12244"/>
                  </a:lnTo>
                  <a:lnTo>
                    <a:pt x="6890" y="12200"/>
                  </a:lnTo>
                  <a:lnTo>
                    <a:pt x="6933" y="11498"/>
                  </a:lnTo>
                  <a:lnTo>
                    <a:pt x="6890" y="11410"/>
                  </a:lnTo>
                  <a:lnTo>
                    <a:pt x="6407" y="10093"/>
                  </a:lnTo>
                  <a:lnTo>
                    <a:pt x="6363" y="10050"/>
                  </a:lnTo>
                  <a:lnTo>
                    <a:pt x="4388" y="7461"/>
                  </a:lnTo>
                  <a:lnTo>
                    <a:pt x="3555" y="4696"/>
                  </a:lnTo>
                  <a:lnTo>
                    <a:pt x="3511" y="3336"/>
                  </a:lnTo>
                  <a:lnTo>
                    <a:pt x="4037" y="1625"/>
                  </a:lnTo>
                  <a:lnTo>
                    <a:pt x="4476" y="1098"/>
                  </a:lnTo>
                  <a:lnTo>
                    <a:pt x="5617" y="352"/>
                  </a:lnTo>
                  <a:lnTo>
                    <a:pt x="9391" y="2678"/>
                  </a:lnTo>
                  <a:lnTo>
                    <a:pt x="11848" y="5925"/>
                  </a:lnTo>
                  <a:lnTo>
                    <a:pt x="12111" y="7724"/>
                  </a:lnTo>
                  <a:lnTo>
                    <a:pt x="12024" y="10620"/>
                  </a:lnTo>
                  <a:lnTo>
                    <a:pt x="12024" y="10708"/>
                  </a:lnTo>
                  <a:lnTo>
                    <a:pt x="12067" y="10752"/>
                  </a:lnTo>
                  <a:lnTo>
                    <a:pt x="12111" y="10796"/>
                  </a:lnTo>
                  <a:lnTo>
                    <a:pt x="12199" y="10796"/>
                  </a:lnTo>
                  <a:lnTo>
                    <a:pt x="12331" y="10752"/>
                  </a:lnTo>
                  <a:lnTo>
                    <a:pt x="12331" y="10708"/>
                  </a:lnTo>
                  <a:lnTo>
                    <a:pt x="12375" y="10620"/>
                  </a:lnTo>
                  <a:lnTo>
                    <a:pt x="12462" y="7724"/>
                  </a:lnTo>
                  <a:lnTo>
                    <a:pt x="12199" y="5837"/>
                  </a:lnTo>
                  <a:lnTo>
                    <a:pt x="12155" y="5749"/>
                  </a:lnTo>
                  <a:lnTo>
                    <a:pt x="9654" y="2458"/>
                  </a:lnTo>
                  <a:lnTo>
                    <a:pt x="9610" y="2414"/>
                  </a:lnTo>
                  <a:lnTo>
                    <a:pt x="570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85" name="Google Shape;15185;p414"/>
            <p:cNvSpPr/>
            <p:nvPr/>
          </p:nvSpPr>
          <p:spPr>
            <a:xfrm>
              <a:off x="3642150" y="2927150"/>
              <a:ext cx="329125" cy="352150"/>
            </a:xfrm>
            <a:custGeom>
              <a:avLst/>
              <a:gdLst/>
              <a:ahLst/>
              <a:cxnLst/>
              <a:rect l="l" t="t" r="r" b="b"/>
              <a:pathLst>
                <a:path w="13165" h="14086" extrusionOk="0">
                  <a:moveTo>
                    <a:pt x="5836" y="0"/>
                  </a:moveTo>
                  <a:lnTo>
                    <a:pt x="4257" y="176"/>
                  </a:lnTo>
                  <a:lnTo>
                    <a:pt x="3555" y="351"/>
                  </a:lnTo>
                  <a:lnTo>
                    <a:pt x="2940" y="527"/>
                  </a:lnTo>
                  <a:lnTo>
                    <a:pt x="2414" y="702"/>
                  </a:lnTo>
                  <a:lnTo>
                    <a:pt x="1931" y="922"/>
                  </a:lnTo>
                  <a:lnTo>
                    <a:pt x="1536" y="1185"/>
                  </a:lnTo>
                  <a:lnTo>
                    <a:pt x="1185" y="1492"/>
                  </a:lnTo>
                  <a:lnTo>
                    <a:pt x="878" y="1799"/>
                  </a:lnTo>
                  <a:lnTo>
                    <a:pt x="615" y="2151"/>
                  </a:lnTo>
                  <a:lnTo>
                    <a:pt x="439" y="2545"/>
                  </a:lnTo>
                  <a:lnTo>
                    <a:pt x="264" y="2984"/>
                  </a:lnTo>
                  <a:lnTo>
                    <a:pt x="132" y="3423"/>
                  </a:lnTo>
                  <a:lnTo>
                    <a:pt x="88" y="3950"/>
                  </a:lnTo>
                  <a:lnTo>
                    <a:pt x="0" y="4520"/>
                  </a:lnTo>
                  <a:lnTo>
                    <a:pt x="0" y="5091"/>
                  </a:lnTo>
                  <a:lnTo>
                    <a:pt x="0" y="6451"/>
                  </a:lnTo>
                  <a:lnTo>
                    <a:pt x="0" y="6495"/>
                  </a:lnTo>
                  <a:lnTo>
                    <a:pt x="702" y="8996"/>
                  </a:lnTo>
                  <a:lnTo>
                    <a:pt x="746" y="9084"/>
                  </a:lnTo>
                  <a:lnTo>
                    <a:pt x="2896" y="12155"/>
                  </a:lnTo>
                  <a:lnTo>
                    <a:pt x="2984" y="12989"/>
                  </a:lnTo>
                  <a:lnTo>
                    <a:pt x="2677" y="13603"/>
                  </a:lnTo>
                  <a:lnTo>
                    <a:pt x="2370" y="13779"/>
                  </a:lnTo>
                  <a:lnTo>
                    <a:pt x="2326" y="13823"/>
                  </a:lnTo>
                  <a:lnTo>
                    <a:pt x="2282" y="13867"/>
                  </a:lnTo>
                  <a:lnTo>
                    <a:pt x="2282" y="13954"/>
                  </a:lnTo>
                  <a:lnTo>
                    <a:pt x="2282" y="13998"/>
                  </a:lnTo>
                  <a:lnTo>
                    <a:pt x="2326" y="14086"/>
                  </a:lnTo>
                  <a:lnTo>
                    <a:pt x="2501" y="14086"/>
                  </a:lnTo>
                  <a:lnTo>
                    <a:pt x="2896" y="13910"/>
                  </a:lnTo>
                  <a:lnTo>
                    <a:pt x="2940" y="13823"/>
                  </a:lnTo>
                  <a:lnTo>
                    <a:pt x="3335" y="13077"/>
                  </a:lnTo>
                  <a:lnTo>
                    <a:pt x="3335" y="12989"/>
                  </a:lnTo>
                  <a:lnTo>
                    <a:pt x="3247" y="12067"/>
                  </a:lnTo>
                  <a:lnTo>
                    <a:pt x="3204" y="11980"/>
                  </a:lnTo>
                  <a:lnTo>
                    <a:pt x="1053" y="8908"/>
                  </a:lnTo>
                  <a:lnTo>
                    <a:pt x="351" y="6407"/>
                  </a:lnTo>
                  <a:lnTo>
                    <a:pt x="351" y="5178"/>
                  </a:lnTo>
                  <a:lnTo>
                    <a:pt x="351" y="4608"/>
                  </a:lnTo>
                  <a:lnTo>
                    <a:pt x="395" y="4081"/>
                  </a:lnTo>
                  <a:lnTo>
                    <a:pt x="439" y="3599"/>
                  </a:lnTo>
                  <a:lnTo>
                    <a:pt x="571" y="3160"/>
                  </a:lnTo>
                  <a:lnTo>
                    <a:pt x="702" y="2765"/>
                  </a:lnTo>
                  <a:lnTo>
                    <a:pt x="878" y="2414"/>
                  </a:lnTo>
                  <a:lnTo>
                    <a:pt x="1097" y="2063"/>
                  </a:lnTo>
                  <a:lnTo>
                    <a:pt x="1361" y="1756"/>
                  </a:lnTo>
                  <a:lnTo>
                    <a:pt x="1712" y="1492"/>
                  </a:lnTo>
                  <a:lnTo>
                    <a:pt x="2063" y="1273"/>
                  </a:lnTo>
                  <a:lnTo>
                    <a:pt x="2545" y="1054"/>
                  </a:lnTo>
                  <a:lnTo>
                    <a:pt x="3028" y="834"/>
                  </a:lnTo>
                  <a:lnTo>
                    <a:pt x="3642" y="702"/>
                  </a:lnTo>
                  <a:lnTo>
                    <a:pt x="4301" y="527"/>
                  </a:lnTo>
                  <a:lnTo>
                    <a:pt x="5836" y="351"/>
                  </a:lnTo>
                  <a:lnTo>
                    <a:pt x="6890" y="659"/>
                  </a:lnTo>
                  <a:lnTo>
                    <a:pt x="7855" y="1580"/>
                  </a:lnTo>
                  <a:lnTo>
                    <a:pt x="7899" y="1580"/>
                  </a:lnTo>
                  <a:lnTo>
                    <a:pt x="11102" y="3335"/>
                  </a:lnTo>
                  <a:lnTo>
                    <a:pt x="12901" y="4388"/>
                  </a:lnTo>
                  <a:lnTo>
                    <a:pt x="12989" y="4432"/>
                  </a:lnTo>
                  <a:lnTo>
                    <a:pt x="13033" y="4388"/>
                  </a:lnTo>
                  <a:lnTo>
                    <a:pt x="13077" y="4388"/>
                  </a:lnTo>
                  <a:lnTo>
                    <a:pt x="13164" y="4345"/>
                  </a:lnTo>
                  <a:lnTo>
                    <a:pt x="13164" y="4257"/>
                  </a:lnTo>
                  <a:lnTo>
                    <a:pt x="13164" y="4213"/>
                  </a:lnTo>
                  <a:lnTo>
                    <a:pt x="13121" y="4125"/>
                  </a:lnTo>
                  <a:lnTo>
                    <a:pt x="13077" y="4081"/>
                  </a:lnTo>
                  <a:lnTo>
                    <a:pt x="11278" y="3028"/>
                  </a:lnTo>
                  <a:lnTo>
                    <a:pt x="8074" y="1317"/>
                  </a:lnTo>
                  <a:lnTo>
                    <a:pt x="7109" y="395"/>
                  </a:lnTo>
                  <a:lnTo>
                    <a:pt x="7065" y="351"/>
                  </a:lnTo>
                  <a:lnTo>
                    <a:pt x="592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86" name="Google Shape;15186;p414"/>
            <p:cNvSpPr/>
            <p:nvPr/>
          </p:nvSpPr>
          <p:spPr>
            <a:xfrm>
              <a:off x="3625700" y="2886550"/>
              <a:ext cx="275375" cy="360950"/>
            </a:xfrm>
            <a:custGeom>
              <a:avLst/>
              <a:gdLst/>
              <a:ahLst/>
              <a:cxnLst/>
              <a:rect l="l" t="t" r="r" b="b"/>
              <a:pathLst>
                <a:path w="11015" h="14438" extrusionOk="0">
                  <a:moveTo>
                    <a:pt x="7767" y="1"/>
                  </a:moveTo>
                  <a:lnTo>
                    <a:pt x="4783" y="835"/>
                  </a:lnTo>
                  <a:lnTo>
                    <a:pt x="1360" y="1975"/>
                  </a:lnTo>
                  <a:lnTo>
                    <a:pt x="1273" y="2019"/>
                  </a:lnTo>
                  <a:lnTo>
                    <a:pt x="878" y="2458"/>
                  </a:lnTo>
                  <a:lnTo>
                    <a:pt x="878" y="2502"/>
                  </a:lnTo>
                  <a:lnTo>
                    <a:pt x="527" y="3248"/>
                  </a:lnTo>
                  <a:lnTo>
                    <a:pt x="527" y="3292"/>
                  </a:lnTo>
                  <a:lnTo>
                    <a:pt x="44" y="5925"/>
                  </a:lnTo>
                  <a:lnTo>
                    <a:pt x="0" y="5969"/>
                  </a:lnTo>
                  <a:lnTo>
                    <a:pt x="44" y="8250"/>
                  </a:lnTo>
                  <a:lnTo>
                    <a:pt x="88" y="8294"/>
                  </a:lnTo>
                  <a:lnTo>
                    <a:pt x="878" y="10795"/>
                  </a:lnTo>
                  <a:lnTo>
                    <a:pt x="878" y="10839"/>
                  </a:lnTo>
                  <a:lnTo>
                    <a:pt x="2721" y="13648"/>
                  </a:lnTo>
                  <a:lnTo>
                    <a:pt x="2721" y="13911"/>
                  </a:lnTo>
                  <a:lnTo>
                    <a:pt x="2457" y="14130"/>
                  </a:lnTo>
                  <a:lnTo>
                    <a:pt x="2414" y="14174"/>
                  </a:lnTo>
                  <a:lnTo>
                    <a:pt x="2370" y="14262"/>
                  </a:lnTo>
                  <a:lnTo>
                    <a:pt x="2414" y="14306"/>
                  </a:lnTo>
                  <a:lnTo>
                    <a:pt x="2414" y="14394"/>
                  </a:lnTo>
                  <a:lnTo>
                    <a:pt x="2501" y="14437"/>
                  </a:lnTo>
                  <a:lnTo>
                    <a:pt x="2545" y="14437"/>
                  </a:lnTo>
                  <a:lnTo>
                    <a:pt x="2677" y="14394"/>
                  </a:lnTo>
                  <a:lnTo>
                    <a:pt x="2984" y="14130"/>
                  </a:lnTo>
                  <a:lnTo>
                    <a:pt x="3028" y="14086"/>
                  </a:lnTo>
                  <a:lnTo>
                    <a:pt x="3028" y="14043"/>
                  </a:lnTo>
                  <a:lnTo>
                    <a:pt x="3072" y="13604"/>
                  </a:lnTo>
                  <a:lnTo>
                    <a:pt x="3072" y="13516"/>
                  </a:lnTo>
                  <a:lnTo>
                    <a:pt x="1185" y="10664"/>
                  </a:lnTo>
                  <a:lnTo>
                    <a:pt x="395" y="8206"/>
                  </a:lnTo>
                  <a:lnTo>
                    <a:pt x="351" y="5969"/>
                  </a:lnTo>
                  <a:lnTo>
                    <a:pt x="834" y="3380"/>
                  </a:lnTo>
                  <a:lnTo>
                    <a:pt x="1185" y="2678"/>
                  </a:lnTo>
                  <a:lnTo>
                    <a:pt x="1492" y="2326"/>
                  </a:lnTo>
                  <a:lnTo>
                    <a:pt x="4915" y="1142"/>
                  </a:lnTo>
                  <a:lnTo>
                    <a:pt x="7811" y="352"/>
                  </a:lnTo>
                  <a:lnTo>
                    <a:pt x="10751" y="1317"/>
                  </a:lnTo>
                  <a:lnTo>
                    <a:pt x="10839" y="1361"/>
                  </a:lnTo>
                  <a:lnTo>
                    <a:pt x="10882" y="1317"/>
                  </a:lnTo>
                  <a:lnTo>
                    <a:pt x="10970" y="1273"/>
                  </a:lnTo>
                  <a:lnTo>
                    <a:pt x="10970" y="1229"/>
                  </a:lnTo>
                  <a:lnTo>
                    <a:pt x="11014" y="1142"/>
                  </a:lnTo>
                  <a:lnTo>
                    <a:pt x="10970" y="1098"/>
                  </a:lnTo>
                  <a:lnTo>
                    <a:pt x="10926" y="1054"/>
                  </a:lnTo>
                  <a:lnTo>
                    <a:pt x="10882" y="1010"/>
                  </a:lnTo>
                  <a:lnTo>
                    <a:pt x="785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87" name="Google Shape;15187;p414"/>
            <p:cNvSpPr/>
            <p:nvPr/>
          </p:nvSpPr>
          <p:spPr>
            <a:xfrm>
              <a:off x="3703575" y="3053300"/>
              <a:ext cx="118500" cy="174450"/>
            </a:xfrm>
            <a:custGeom>
              <a:avLst/>
              <a:gdLst/>
              <a:ahLst/>
              <a:cxnLst/>
              <a:rect l="l" t="t" r="r" b="b"/>
              <a:pathLst>
                <a:path w="4740" h="6978" extrusionOk="0">
                  <a:moveTo>
                    <a:pt x="966" y="352"/>
                  </a:moveTo>
                  <a:lnTo>
                    <a:pt x="1624" y="527"/>
                  </a:lnTo>
                  <a:lnTo>
                    <a:pt x="2765" y="1405"/>
                  </a:lnTo>
                  <a:lnTo>
                    <a:pt x="3950" y="2897"/>
                  </a:lnTo>
                  <a:lnTo>
                    <a:pt x="4389" y="4564"/>
                  </a:lnTo>
                  <a:lnTo>
                    <a:pt x="3906" y="6276"/>
                  </a:lnTo>
                  <a:lnTo>
                    <a:pt x="3818" y="6495"/>
                  </a:lnTo>
                  <a:lnTo>
                    <a:pt x="878" y="3511"/>
                  </a:lnTo>
                  <a:lnTo>
                    <a:pt x="483" y="2897"/>
                  </a:lnTo>
                  <a:lnTo>
                    <a:pt x="352" y="834"/>
                  </a:lnTo>
                  <a:lnTo>
                    <a:pt x="966" y="352"/>
                  </a:lnTo>
                  <a:close/>
                  <a:moveTo>
                    <a:pt x="878" y="1"/>
                  </a:moveTo>
                  <a:lnTo>
                    <a:pt x="790" y="45"/>
                  </a:lnTo>
                  <a:lnTo>
                    <a:pt x="88" y="615"/>
                  </a:lnTo>
                  <a:lnTo>
                    <a:pt x="1" y="659"/>
                  </a:lnTo>
                  <a:lnTo>
                    <a:pt x="1" y="747"/>
                  </a:lnTo>
                  <a:lnTo>
                    <a:pt x="132" y="2985"/>
                  </a:lnTo>
                  <a:lnTo>
                    <a:pt x="132" y="3072"/>
                  </a:lnTo>
                  <a:lnTo>
                    <a:pt x="571" y="3730"/>
                  </a:lnTo>
                  <a:lnTo>
                    <a:pt x="615" y="3774"/>
                  </a:lnTo>
                  <a:lnTo>
                    <a:pt x="3774" y="6934"/>
                  </a:lnTo>
                  <a:lnTo>
                    <a:pt x="3818" y="6978"/>
                  </a:lnTo>
                  <a:lnTo>
                    <a:pt x="3994" y="6978"/>
                  </a:lnTo>
                  <a:lnTo>
                    <a:pt x="4038" y="6890"/>
                  </a:lnTo>
                  <a:lnTo>
                    <a:pt x="4257" y="6407"/>
                  </a:lnTo>
                  <a:lnTo>
                    <a:pt x="4257" y="6363"/>
                  </a:lnTo>
                  <a:lnTo>
                    <a:pt x="4740" y="4608"/>
                  </a:lnTo>
                  <a:lnTo>
                    <a:pt x="4740" y="4520"/>
                  </a:lnTo>
                  <a:lnTo>
                    <a:pt x="4301" y="2765"/>
                  </a:lnTo>
                  <a:lnTo>
                    <a:pt x="4257" y="2677"/>
                  </a:lnTo>
                  <a:lnTo>
                    <a:pt x="3028" y="1185"/>
                  </a:lnTo>
                  <a:lnTo>
                    <a:pt x="2984" y="1142"/>
                  </a:lnTo>
                  <a:lnTo>
                    <a:pt x="1800" y="220"/>
                  </a:lnTo>
                  <a:lnTo>
                    <a:pt x="1756" y="176"/>
                  </a:lnTo>
                  <a:lnTo>
                    <a:pt x="96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88" name="Google Shape;15188;p414"/>
            <p:cNvSpPr/>
            <p:nvPr/>
          </p:nvSpPr>
          <p:spPr>
            <a:xfrm>
              <a:off x="3689325" y="3025875"/>
              <a:ext cx="149200" cy="218325"/>
            </a:xfrm>
            <a:custGeom>
              <a:avLst/>
              <a:gdLst/>
              <a:ahLst/>
              <a:cxnLst/>
              <a:rect l="l" t="t" r="r" b="b"/>
              <a:pathLst>
                <a:path w="5968" h="8733" extrusionOk="0">
                  <a:moveTo>
                    <a:pt x="1360" y="396"/>
                  </a:moveTo>
                  <a:lnTo>
                    <a:pt x="1975" y="615"/>
                  </a:lnTo>
                  <a:lnTo>
                    <a:pt x="3949" y="2239"/>
                  </a:lnTo>
                  <a:lnTo>
                    <a:pt x="5134" y="3774"/>
                  </a:lnTo>
                  <a:lnTo>
                    <a:pt x="5441" y="4564"/>
                  </a:lnTo>
                  <a:lnTo>
                    <a:pt x="5617" y="5617"/>
                  </a:lnTo>
                  <a:lnTo>
                    <a:pt x="5441" y="6670"/>
                  </a:lnTo>
                  <a:lnTo>
                    <a:pt x="4871" y="7943"/>
                  </a:lnTo>
                  <a:lnTo>
                    <a:pt x="4388" y="8382"/>
                  </a:lnTo>
                  <a:lnTo>
                    <a:pt x="3949" y="8338"/>
                  </a:lnTo>
                  <a:lnTo>
                    <a:pt x="1317" y="5310"/>
                  </a:lnTo>
                  <a:lnTo>
                    <a:pt x="658" y="4389"/>
                  </a:lnTo>
                  <a:lnTo>
                    <a:pt x="351" y="2282"/>
                  </a:lnTo>
                  <a:lnTo>
                    <a:pt x="395" y="1273"/>
                  </a:lnTo>
                  <a:lnTo>
                    <a:pt x="614" y="790"/>
                  </a:lnTo>
                  <a:lnTo>
                    <a:pt x="1360" y="396"/>
                  </a:lnTo>
                  <a:close/>
                  <a:moveTo>
                    <a:pt x="1317" y="1"/>
                  </a:moveTo>
                  <a:lnTo>
                    <a:pt x="1273" y="45"/>
                  </a:lnTo>
                  <a:lnTo>
                    <a:pt x="395" y="527"/>
                  </a:lnTo>
                  <a:lnTo>
                    <a:pt x="351" y="615"/>
                  </a:lnTo>
                  <a:lnTo>
                    <a:pt x="44" y="1142"/>
                  </a:lnTo>
                  <a:lnTo>
                    <a:pt x="44" y="1229"/>
                  </a:lnTo>
                  <a:lnTo>
                    <a:pt x="0" y="2282"/>
                  </a:lnTo>
                  <a:lnTo>
                    <a:pt x="0" y="2326"/>
                  </a:lnTo>
                  <a:lnTo>
                    <a:pt x="307" y="4520"/>
                  </a:lnTo>
                  <a:lnTo>
                    <a:pt x="351" y="4564"/>
                  </a:lnTo>
                  <a:lnTo>
                    <a:pt x="1053" y="5530"/>
                  </a:lnTo>
                  <a:lnTo>
                    <a:pt x="3730" y="8645"/>
                  </a:lnTo>
                  <a:lnTo>
                    <a:pt x="3774" y="8689"/>
                  </a:lnTo>
                  <a:lnTo>
                    <a:pt x="3818" y="8689"/>
                  </a:lnTo>
                  <a:lnTo>
                    <a:pt x="4432" y="8733"/>
                  </a:lnTo>
                  <a:lnTo>
                    <a:pt x="4476" y="8733"/>
                  </a:lnTo>
                  <a:lnTo>
                    <a:pt x="4564" y="8689"/>
                  </a:lnTo>
                  <a:lnTo>
                    <a:pt x="5134" y="8206"/>
                  </a:lnTo>
                  <a:lnTo>
                    <a:pt x="5178" y="8118"/>
                  </a:lnTo>
                  <a:lnTo>
                    <a:pt x="5792" y="6758"/>
                  </a:lnTo>
                  <a:lnTo>
                    <a:pt x="5792" y="6714"/>
                  </a:lnTo>
                  <a:lnTo>
                    <a:pt x="5968" y="5661"/>
                  </a:lnTo>
                  <a:lnTo>
                    <a:pt x="5968" y="5617"/>
                  </a:lnTo>
                  <a:lnTo>
                    <a:pt x="5792" y="4476"/>
                  </a:lnTo>
                  <a:lnTo>
                    <a:pt x="5792" y="4433"/>
                  </a:lnTo>
                  <a:lnTo>
                    <a:pt x="5441" y="3599"/>
                  </a:lnTo>
                  <a:lnTo>
                    <a:pt x="5397" y="3555"/>
                  </a:lnTo>
                  <a:lnTo>
                    <a:pt x="4213" y="2019"/>
                  </a:lnTo>
                  <a:lnTo>
                    <a:pt x="4213" y="1975"/>
                  </a:lnTo>
                  <a:lnTo>
                    <a:pt x="2194" y="352"/>
                  </a:lnTo>
                  <a:lnTo>
                    <a:pt x="2150" y="308"/>
                  </a:lnTo>
                  <a:lnTo>
                    <a:pt x="1404" y="45"/>
                  </a:lnTo>
                  <a:lnTo>
                    <a:pt x="131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89" name="Google Shape;15189;p414"/>
            <p:cNvSpPr/>
            <p:nvPr/>
          </p:nvSpPr>
          <p:spPr>
            <a:xfrm>
              <a:off x="3745275" y="2955675"/>
              <a:ext cx="168950" cy="217225"/>
            </a:xfrm>
            <a:custGeom>
              <a:avLst/>
              <a:gdLst/>
              <a:ahLst/>
              <a:cxnLst/>
              <a:rect l="l" t="t" r="r" b="b"/>
              <a:pathLst>
                <a:path w="6758" h="8689" extrusionOk="0">
                  <a:moveTo>
                    <a:pt x="88" y="0"/>
                  </a:moveTo>
                  <a:lnTo>
                    <a:pt x="44" y="44"/>
                  </a:lnTo>
                  <a:lnTo>
                    <a:pt x="0" y="88"/>
                  </a:lnTo>
                  <a:lnTo>
                    <a:pt x="0" y="176"/>
                  </a:lnTo>
                  <a:lnTo>
                    <a:pt x="0" y="264"/>
                  </a:lnTo>
                  <a:lnTo>
                    <a:pt x="44" y="307"/>
                  </a:lnTo>
                  <a:lnTo>
                    <a:pt x="132" y="307"/>
                  </a:lnTo>
                  <a:lnTo>
                    <a:pt x="1360" y="878"/>
                  </a:lnTo>
                  <a:lnTo>
                    <a:pt x="3379" y="1799"/>
                  </a:lnTo>
                  <a:lnTo>
                    <a:pt x="6407" y="5266"/>
                  </a:lnTo>
                  <a:lnTo>
                    <a:pt x="6187" y="8469"/>
                  </a:lnTo>
                  <a:lnTo>
                    <a:pt x="6187" y="8557"/>
                  </a:lnTo>
                  <a:lnTo>
                    <a:pt x="6231" y="8601"/>
                  </a:lnTo>
                  <a:lnTo>
                    <a:pt x="6275" y="8645"/>
                  </a:lnTo>
                  <a:lnTo>
                    <a:pt x="6319" y="8689"/>
                  </a:lnTo>
                  <a:lnTo>
                    <a:pt x="6363" y="8689"/>
                  </a:lnTo>
                  <a:lnTo>
                    <a:pt x="6450" y="8645"/>
                  </a:lnTo>
                  <a:lnTo>
                    <a:pt x="6538" y="8513"/>
                  </a:lnTo>
                  <a:lnTo>
                    <a:pt x="6758" y="5222"/>
                  </a:lnTo>
                  <a:lnTo>
                    <a:pt x="6758" y="5134"/>
                  </a:lnTo>
                  <a:lnTo>
                    <a:pt x="6714" y="5090"/>
                  </a:lnTo>
                  <a:lnTo>
                    <a:pt x="3598" y="1536"/>
                  </a:lnTo>
                  <a:lnTo>
                    <a:pt x="3554" y="1492"/>
                  </a:lnTo>
                  <a:lnTo>
                    <a:pt x="1887" y="702"/>
                  </a:lnTo>
                  <a:lnTo>
                    <a:pt x="834" y="220"/>
                  </a:lnTo>
                  <a:lnTo>
                    <a:pt x="219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90" name="Google Shape;15190;p414"/>
            <p:cNvSpPr/>
            <p:nvPr/>
          </p:nvSpPr>
          <p:spPr>
            <a:xfrm>
              <a:off x="3838500" y="2980900"/>
              <a:ext cx="96575" cy="170050"/>
            </a:xfrm>
            <a:custGeom>
              <a:avLst/>
              <a:gdLst/>
              <a:ahLst/>
              <a:cxnLst/>
              <a:rect l="l" t="t" r="r" b="b"/>
              <a:pathLst>
                <a:path w="3863" h="6802" extrusionOk="0">
                  <a:moveTo>
                    <a:pt x="133" y="1"/>
                  </a:moveTo>
                  <a:lnTo>
                    <a:pt x="89" y="44"/>
                  </a:lnTo>
                  <a:lnTo>
                    <a:pt x="1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45" y="308"/>
                  </a:lnTo>
                  <a:lnTo>
                    <a:pt x="2239" y="2063"/>
                  </a:lnTo>
                  <a:lnTo>
                    <a:pt x="3511" y="4301"/>
                  </a:lnTo>
                  <a:lnTo>
                    <a:pt x="3248" y="6583"/>
                  </a:lnTo>
                  <a:lnTo>
                    <a:pt x="3248" y="6670"/>
                  </a:lnTo>
                  <a:lnTo>
                    <a:pt x="3292" y="6714"/>
                  </a:lnTo>
                  <a:lnTo>
                    <a:pt x="3336" y="6758"/>
                  </a:lnTo>
                  <a:lnTo>
                    <a:pt x="3380" y="6802"/>
                  </a:lnTo>
                  <a:lnTo>
                    <a:pt x="3424" y="6802"/>
                  </a:lnTo>
                  <a:lnTo>
                    <a:pt x="3511" y="6758"/>
                  </a:lnTo>
                  <a:lnTo>
                    <a:pt x="3599" y="6626"/>
                  </a:lnTo>
                  <a:lnTo>
                    <a:pt x="3862" y="4301"/>
                  </a:lnTo>
                  <a:lnTo>
                    <a:pt x="3862" y="4213"/>
                  </a:lnTo>
                  <a:lnTo>
                    <a:pt x="2546" y="1844"/>
                  </a:lnTo>
                  <a:lnTo>
                    <a:pt x="2502" y="1800"/>
                  </a:lnTo>
                  <a:lnTo>
                    <a:pt x="264" y="44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91" name="Google Shape;15191;p414"/>
            <p:cNvSpPr/>
            <p:nvPr/>
          </p:nvSpPr>
          <p:spPr>
            <a:xfrm>
              <a:off x="6159800" y="3992350"/>
              <a:ext cx="10975" cy="43900"/>
            </a:xfrm>
            <a:custGeom>
              <a:avLst/>
              <a:gdLst/>
              <a:ahLst/>
              <a:cxnLst/>
              <a:rect l="l" t="t" r="r" b="b"/>
              <a:pathLst>
                <a:path w="439" h="1756" extrusionOk="0">
                  <a:moveTo>
                    <a:pt x="307" y="0"/>
                  </a:moveTo>
                  <a:lnTo>
                    <a:pt x="220" y="44"/>
                  </a:lnTo>
                  <a:lnTo>
                    <a:pt x="176" y="44"/>
                  </a:lnTo>
                  <a:lnTo>
                    <a:pt x="132" y="132"/>
                  </a:lnTo>
                  <a:lnTo>
                    <a:pt x="88" y="176"/>
                  </a:lnTo>
                  <a:lnTo>
                    <a:pt x="0" y="1580"/>
                  </a:lnTo>
                  <a:lnTo>
                    <a:pt x="0" y="1668"/>
                  </a:lnTo>
                  <a:lnTo>
                    <a:pt x="44" y="1712"/>
                  </a:lnTo>
                  <a:lnTo>
                    <a:pt x="88" y="1755"/>
                  </a:lnTo>
                  <a:lnTo>
                    <a:pt x="176" y="1755"/>
                  </a:lnTo>
                  <a:lnTo>
                    <a:pt x="307" y="1712"/>
                  </a:lnTo>
                  <a:lnTo>
                    <a:pt x="351" y="1624"/>
                  </a:lnTo>
                  <a:lnTo>
                    <a:pt x="439" y="220"/>
                  </a:lnTo>
                  <a:lnTo>
                    <a:pt x="439" y="132"/>
                  </a:lnTo>
                  <a:lnTo>
                    <a:pt x="395" y="88"/>
                  </a:lnTo>
                  <a:lnTo>
                    <a:pt x="351" y="44"/>
                  </a:lnTo>
                  <a:lnTo>
                    <a:pt x="30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92" name="Google Shape;15192;p414"/>
            <p:cNvSpPr/>
            <p:nvPr/>
          </p:nvSpPr>
          <p:spPr>
            <a:xfrm>
              <a:off x="6108225" y="4190900"/>
              <a:ext cx="28550" cy="37325"/>
            </a:xfrm>
            <a:custGeom>
              <a:avLst/>
              <a:gdLst/>
              <a:ahLst/>
              <a:cxnLst/>
              <a:rect l="l" t="t" r="r" b="b"/>
              <a:pathLst>
                <a:path w="1142" h="1493" extrusionOk="0">
                  <a:moveTo>
                    <a:pt x="878" y="1"/>
                  </a:moveTo>
                  <a:lnTo>
                    <a:pt x="834" y="88"/>
                  </a:lnTo>
                  <a:lnTo>
                    <a:pt x="1" y="1229"/>
                  </a:lnTo>
                  <a:lnTo>
                    <a:pt x="1" y="1273"/>
                  </a:lnTo>
                  <a:lnTo>
                    <a:pt x="1" y="1361"/>
                  </a:lnTo>
                  <a:lnTo>
                    <a:pt x="1" y="1405"/>
                  </a:lnTo>
                  <a:lnTo>
                    <a:pt x="45" y="1449"/>
                  </a:lnTo>
                  <a:lnTo>
                    <a:pt x="176" y="1492"/>
                  </a:lnTo>
                  <a:lnTo>
                    <a:pt x="264" y="1492"/>
                  </a:lnTo>
                  <a:lnTo>
                    <a:pt x="308" y="1405"/>
                  </a:lnTo>
                  <a:lnTo>
                    <a:pt x="1098" y="264"/>
                  </a:lnTo>
                  <a:lnTo>
                    <a:pt x="1142" y="220"/>
                  </a:lnTo>
                  <a:lnTo>
                    <a:pt x="1142" y="132"/>
                  </a:lnTo>
                  <a:lnTo>
                    <a:pt x="1098" y="88"/>
                  </a:lnTo>
                  <a:lnTo>
                    <a:pt x="1054" y="44"/>
                  </a:lnTo>
                  <a:lnTo>
                    <a:pt x="101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93" name="Google Shape;15193;p414"/>
            <p:cNvSpPr/>
            <p:nvPr/>
          </p:nvSpPr>
          <p:spPr>
            <a:xfrm>
              <a:off x="6367125" y="4108625"/>
              <a:ext cx="36225" cy="30750"/>
            </a:xfrm>
            <a:custGeom>
              <a:avLst/>
              <a:gdLst/>
              <a:ahLst/>
              <a:cxnLst/>
              <a:rect l="l" t="t" r="r" b="b"/>
              <a:pathLst>
                <a:path w="1449" h="1230" extrusionOk="0">
                  <a:moveTo>
                    <a:pt x="88" y="1"/>
                  </a:moveTo>
                  <a:lnTo>
                    <a:pt x="44" y="44"/>
                  </a:lnTo>
                  <a:lnTo>
                    <a:pt x="1" y="132"/>
                  </a:lnTo>
                  <a:lnTo>
                    <a:pt x="1" y="176"/>
                  </a:lnTo>
                  <a:lnTo>
                    <a:pt x="44" y="264"/>
                  </a:lnTo>
                  <a:lnTo>
                    <a:pt x="88" y="308"/>
                  </a:lnTo>
                  <a:lnTo>
                    <a:pt x="1185" y="1185"/>
                  </a:lnTo>
                  <a:lnTo>
                    <a:pt x="1273" y="1229"/>
                  </a:lnTo>
                  <a:lnTo>
                    <a:pt x="1361" y="1185"/>
                  </a:lnTo>
                  <a:lnTo>
                    <a:pt x="1405" y="1141"/>
                  </a:lnTo>
                  <a:lnTo>
                    <a:pt x="1449" y="1098"/>
                  </a:lnTo>
                  <a:lnTo>
                    <a:pt x="1449" y="1010"/>
                  </a:lnTo>
                  <a:lnTo>
                    <a:pt x="1449" y="966"/>
                  </a:lnTo>
                  <a:lnTo>
                    <a:pt x="1405" y="922"/>
                  </a:lnTo>
                  <a:lnTo>
                    <a:pt x="308" y="44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94" name="Google Shape;15194;p414"/>
            <p:cNvSpPr/>
            <p:nvPr/>
          </p:nvSpPr>
          <p:spPr>
            <a:xfrm>
              <a:off x="5861400" y="5099225"/>
              <a:ext cx="47200" cy="13175"/>
            </a:xfrm>
            <a:custGeom>
              <a:avLst/>
              <a:gdLst/>
              <a:ahLst/>
              <a:cxnLst/>
              <a:rect l="l" t="t" r="r" b="b"/>
              <a:pathLst>
                <a:path w="1888" h="527" extrusionOk="0">
                  <a:moveTo>
                    <a:pt x="1668" y="0"/>
                  </a:moveTo>
                  <a:lnTo>
                    <a:pt x="132" y="176"/>
                  </a:lnTo>
                  <a:lnTo>
                    <a:pt x="88" y="220"/>
                  </a:lnTo>
                  <a:lnTo>
                    <a:pt x="1" y="264"/>
                  </a:lnTo>
                  <a:lnTo>
                    <a:pt x="1" y="308"/>
                  </a:lnTo>
                  <a:lnTo>
                    <a:pt x="1" y="395"/>
                  </a:lnTo>
                  <a:lnTo>
                    <a:pt x="44" y="483"/>
                  </a:lnTo>
                  <a:lnTo>
                    <a:pt x="176" y="527"/>
                  </a:lnTo>
                  <a:lnTo>
                    <a:pt x="1712" y="351"/>
                  </a:lnTo>
                  <a:lnTo>
                    <a:pt x="1800" y="308"/>
                  </a:lnTo>
                  <a:lnTo>
                    <a:pt x="1844" y="264"/>
                  </a:lnTo>
                  <a:lnTo>
                    <a:pt x="1887" y="220"/>
                  </a:lnTo>
                  <a:lnTo>
                    <a:pt x="1887" y="132"/>
                  </a:lnTo>
                  <a:lnTo>
                    <a:pt x="1844" y="88"/>
                  </a:lnTo>
                  <a:lnTo>
                    <a:pt x="180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95" name="Google Shape;15195;p414"/>
            <p:cNvSpPr/>
            <p:nvPr/>
          </p:nvSpPr>
          <p:spPr>
            <a:xfrm>
              <a:off x="5808750" y="4503550"/>
              <a:ext cx="879825" cy="324725"/>
            </a:xfrm>
            <a:custGeom>
              <a:avLst/>
              <a:gdLst/>
              <a:ahLst/>
              <a:cxnLst/>
              <a:rect l="l" t="t" r="r" b="b"/>
              <a:pathLst>
                <a:path w="35193" h="12989" extrusionOk="0">
                  <a:moveTo>
                    <a:pt x="22336" y="0"/>
                  </a:moveTo>
                  <a:lnTo>
                    <a:pt x="21809" y="176"/>
                  </a:lnTo>
                  <a:lnTo>
                    <a:pt x="21765" y="220"/>
                  </a:lnTo>
                  <a:lnTo>
                    <a:pt x="20536" y="1273"/>
                  </a:lnTo>
                  <a:lnTo>
                    <a:pt x="19703" y="1931"/>
                  </a:lnTo>
                  <a:lnTo>
                    <a:pt x="19044" y="2458"/>
                  </a:lnTo>
                  <a:lnTo>
                    <a:pt x="17947" y="3423"/>
                  </a:lnTo>
                  <a:lnTo>
                    <a:pt x="17377" y="3906"/>
                  </a:lnTo>
                  <a:lnTo>
                    <a:pt x="16850" y="4301"/>
                  </a:lnTo>
                  <a:lnTo>
                    <a:pt x="16324" y="4652"/>
                  </a:lnTo>
                  <a:lnTo>
                    <a:pt x="15753" y="4959"/>
                  </a:lnTo>
                  <a:lnTo>
                    <a:pt x="15051" y="5222"/>
                  </a:lnTo>
                  <a:lnTo>
                    <a:pt x="14174" y="5485"/>
                  </a:lnTo>
                  <a:lnTo>
                    <a:pt x="13077" y="5705"/>
                  </a:lnTo>
                  <a:lnTo>
                    <a:pt x="11673" y="5968"/>
                  </a:lnTo>
                  <a:lnTo>
                    <a:pt x="11629" y="5968"/>
                  </a:lnTo>
                  <a:lnTo>
                    <a:pt x="10268" y="6626"/>
                  </a:lnTo>
                  <a:lnTo>
                    <a:pt x="10224" y="6626"/>
                  </a:lnTo>
                  <a:lnTo>
                    <a:pt x="9610" y="7241"/>
                  </a:lnTo>
                  <a:lnTo>
                    <a:pt x="9566" y="7285"/>
                  </a:lnTo>
                  <a:lnTo>
                    <a:pt x="8162" y="10093"/>
                  </a:lnTo>
                  <a:lnTo>
                    <a:pt x="7021" y="11541"/>
                  </a:lnTo>
                  <a:lnTo>
                    <a:pt x="5705" y="12506"/>
                  </a:lnTo>
                  <a:lnTo>
                    <a:pt x="5090" y="12638"/>
                  </a:lnTo>
                  <a:lnTo>
                    <a:pt x="3906" y="12506"/>
                  </a:lnTo>
                  <a:lnTo>
                    <a:pt x="1536" y="11804"/>
                  </a:lnTo>
                  <a:lnTo>
                    <a:pt x="264" y="11365"/>
                  </a:lnTo>
                  <a:lnTo>
                    <a:pt x="88" y="11365"/>
                  </a:lnTo>
                  <a:lnTo>
                    <a:pt x="44" y="11409"/>
                  </a:lnTo>
                  <a:lnTo>
                    <a:pt x="0" y="11453"/>
                  </a:lnTo>
                  <a:lnTo>
                    <a:pt x="0" y="11541"/>
                  </a:lnTo>
                  <a:lnTo>
                    <a:pt x="44" y="11585"/>
                  </a:lnTo>
                  <a:lnTo>
                    <a:pt x="44" y="11629"/>
                  </a:lnTo>
                  <a:lnTo>
                    <a:pt x="132" y="11673"/>
                  </a:lnTo>
                  <a:lnTo>
                    <a:pt x="1448" y="12155"/>
                  </a:lnTo>
                  <a:lnTo>
                    <a:pt x="3818" y="12857"/>
                  </a:lnTo>
                  <a:lnTo>
                    <a:pt x="3862" y="12857"/>
                  </a:lnTo>
                  <a:lnTo>
                    <a:pt x="5090" y="12989"/>
                  </a:lnTo>
                  <a:lnTo>
                    <a:pt x="5134" y="12989"/>
                  </a:lnTo>
                  <a:lnTo>
                    <a:pt x="5836" y="12813"/>
                  </a:lnTo>
                  <a:lnTo>
                    <a:pt x="5880" y="12770"/>
                  </a:lnTo>
                  <a:lnTo>
                    <a:pt x="7241" y="11804"/>
                  </a:lnTo>
                  <a:lnTo>
                    <a:pt x="7284" y="11760"/>
                  </a:lnTo>
                  <a:lnTo>
                    <a:pt x="8425" y="10268"/>
                  </a:lnTo>
                  <a:lnTo>
                    <a:pt x="8469" y="10268"/>
                  </a:lnTo>
                  <a:lnTo>
                    <a:pt x="9873" y="7460"/>
                  </a:lnTo>
                  <a:lnTo>
                    <a:pt x="10444" y="6934"/>
                  </a:lnTo>
                  <a:lnTo>
                    <a:pt x="11760" y="6319"/>
                  </a:lnTo>
                  <a:lnTo>
                    <a:pt x="13164" y="6056"/>
                  </a:lnTo>
                  <a:lnTo>
                    <a:pt x="14305" y="5793"/>
                  </a:lnTo>
                  <a:lnTo>
                    <a:pt x="15227" y="5529"/>
                  </a:lnTo>
                  <a:lnTo>
                    <a:pt x="15929" y="5266"/>
                  </a:lnTo>
                  <a:lnTo>
                    <a:pt x="16543" y="4959"/>
                  </a:lnTo>
                  <a:lnTo>
                    <a:pt x="17070" y="4608"/>
                  </a:lnTo>
                  <a:lnTo>
                    <a:pt x="17596" y="4169"/>
                  </a:lnTo>
                  <a:lnTo>
                    <a:pt x="18167" y="3686"/>
                  </a:lnTo>
                  <a:lnTo>
                    <a:pt x="19264" y="2765"/>
                  </a:lnTo>
                  <a:lnTo>
                    <a:pt x="19922" y="2194"/>
                  </a:lnTo>
                  <a:lnTo>
                    <a:pt x="20756" y="1580"/>
                  </a:lnTo>
                  <a:lnTo>
                    <a:pt x="21941" y="483"/>
                  </a:lnTo>
                  <a:lnTo>
                    <a:pt x="22423" y="351"/>
                  </a:lnTo>
                  <a:lnTo>
                    <a:pt x="25144" y="351"/>
                  </a:lnTo>
                  <a:lnTo>
                    <a:pt x="26460" y="395"/>
                  </a:lnTo>
                  <a:lnTo>
                    <a:pt x="27733" y="483"/>
                  </a:lnTo>
                  <a:lnTo>
                    <a:pt x="28347" y="615"/>
                  </a:lnTo>
                  <a:lnTo>
                    <a:pt x="28961" y="703"/>
                  </a:lnTo>
                  <a:lnTo>
                    <a:pt x="29576" y="878"/>
                  </a:lnTo>
                  <a:lnTo>
                    <a:pt x="30190" y="1054"/>
                  </a:lnTo>
                  <a:lnTo>
                    <a:pt x="30804" y="1273"/>
                  </a:lnTo>
                  <a:lnTo>
                    <a:pt x="31419" y="1536"/>
                  </a:lnTo>
                  <a:lnTo>
                    <a:pt x="32033" y="1843"/>
                  </a:lnTo>
                  <a:lnTo>
                    <a:pt x="32647" y="2194"/>
                  </a:lnTo>
                  <a:lnTo>
                    <a:pt x="34271" y="3291"/>
                  </a:lnTo>
                  <a:lnTo>
                    <a:pt x="34885" y="3950"/>
                  </a:lnTo>
                  <a:lnTo>
                    <a:pt x="34929" y="3994"/>
                  </a:lnTo>
                  <a:lnTo>
                    <a:pt x="35061" y="3994"/>
                  </a:lnTo>
                  <a:lnTo>
                    <a:pt x="35149" y="3950"/>
                  </a:lnTo>
                  <a:lnTo>
                    <a:pt x="35149" y="3906"/>
                  </a:lnTo>
                  <a:lnTo>
                    <a:pt x="35193" y="3818"/>
                  </a:lnTo>
                  <a:lnTo>
                    <a:pt x="35193" y="3774"/>
                  </a:lnTo>
                  <a:lnTo>
                    <a:pt x="35149" y="3686"/>
                  </a:lnTo>
                  <a:lnTo>
                    <a:pt x="34490" y="3028"/>
                  </a:lnTo>
                  <a:lnTo>
                    <a:pt x="34490" y="2984"/>
                  </a:lnTo>
                  <a:lnTo>
                    <a:pt x="32823" y="1931"/>
                  </a:lnTo>
                  <a:lnTo>
                    <a:pt x="32209" y="1536"/>
                  </a:lnTo>
                  <a:lnTo>
                    <a:pt x="31594" y="1229"/>
                  </a:lnTo>
                  <a:lnTo>
                    <a:pt x="30980" y="966"/>
                  </a:lnTo>
                  <a:lnTo>
                    <a:pt x="30322" y="746"/>
                  </a:lnTo>
                  <a:lnTo>
                    <a:pt x="29707" y="527"/>
                  </a:lnTo>
                  <a:lnTo>
                    <a:pt x="29093" y="395"/>
                  </a:lnTo>
                  <a:lnTo>
                    <a:pt x="28435" y="264"/>
                  </a:lnTo>
                  <a:lnTo>
                    <a:pt x="27821" y="132"/>
                  </a:lnTo>
                  <a:lnTo>
                    <a:pt x="26504" y="44"/>
                  </a:lnTo>
                  <a:lnTo>
                    <a:pt x="2518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96" name="Google Shape;15196;p414"/>
            <p:cNvSpPr/>
            <p:nvPr/>
          </p:nvSpPr>
          <p:spPr>
            <a:xfrm>
              <a:off x="5804350" y="4473925"/>
              <a:ext cx="934675" cy="337900"/>
            </a:xfrm>
            <a:custGeom>
              <a:avLst/>
              <a:gdLst/>
              <a:ahLst/>
              <a:cxnLst/>
              <a:rect l="l" t="t" r="r" b="b"/>
              <a:pathLst>
                <a:path w="37387" h="13516" extrusionOk="0">
                  <a:moveTo>
                    <a:pt x="29708" y="1"/>
                  </a:moveTo>
                  <a:lnTo>
                    <a:pt x="25539" y="45"/>
                  </a:lnTo>
                  <a:lnTo>
                    <a:pt x="22204" y="176"/>
                  </a:lnTo>
                  <a:lnTo>
                    <a:pt x="22160" y="220"/>
                  </a:lnTo>
                  <a:lnTo>
                    <a:pt x="21371" y="571"/>
                  </a:lnTo>
                  <a:lnTo>
                    <a:pt x="21283" y="615"/>
                  </a:lnTo>
                  <a:lnTo>
                    <a:pt x="20010" y="2063"/>
                  </a:lnTo>
                  <a:lnTo>
                    <a:pt x="18211" y="3599"/>
                  </a:lnTo>
                  <a:lnTo>
                    <a:pt x="16368" y="5091"/>
                  </a:lnTo>
                  <a:lnTo>
                    <a:pt x="15183" y="5617"/>
                  </a:lnTo>
                  <a:lnTo>
                    <a:pt x="14569" y="5793"/>
                  </a:lnTo>
                  <a:lnTo>
                    <a:pt x="13999" y="5968"/>
                  </a:lnTo>
                  <a:lnTo>
                    <a:pt x="12858" y="6144"/>
                  </a:lnTo>
                  <a:lnTo>
                    <a:pt x="12243" y="6232"/>
                  </a:lnTo>
                  <a:lnTo>
                    <a:pt x="11629" y="6363"/>
                  </a:lnTo>
                  <a:lnTo>
                    <a:pt x="11059" y="6539"/>
                  </a:lnTo>
                  <a:lnTo>
                    <a:pt x="10488" y="6758"/>
                  </a:lnTo>
                  <a:lnTo>
                    <a:pt x="10225" y="6934"/>
                  </a:lnTo>
                  <a:lnTo>
                    <a:pt x="9962" y="7109"/>
                  </a:lnTo>
                  <a:lnTo>
                    <a:pt x="9698" y="7285"/>
                  </a:lnTo>
                  <a:lnTo>
                    <a:pt x="9479" y="7548"/>
                  </a:lnTo>
                  <a:lnTo>
                    <a:pt x="9260" y="7811"/>
                  </a:lnTo>
                  <a:lnTo>
                    <a:pt x="9040" y="8119"/>
                  </a:lnTo>
                  <a:lnTo>
                    <a:pt x="8821" y="8470"/>
                  </a:lnTo>
                  <a:lnTo>
                    <a:pt x="8601" y="8864"/>
                  </a:lnTo>
                  <a:lnTo>
                    <a:pt x="6802" y="12550"/>
                  </a:lnTo>
                  <a:lnTo>
                    <a:pt x="6012" y="12814"/>
                  </a:lnTo>
                  <a:lnTo>
                    <a:pt x="4608" y="13165"/>
                  </a:lnTo>
                  <a:lnTo>
                    <a:pt x="3906" y="12989"/>
                  </a:lnTo>
                  <a:lnTo>
                    <a:pt x="1712" y="12199"/>
                  </a:lnTo>
                  <a:lnTo>
                    <a:pt x="220" y="11629"/>
                  </a:lnTo>
                  <a:lnTo>
                    <a:pt x="89" y="11629"/>
                  </a:lnTo>
                  <a:lnTo>
                    <a:pt x="45" y="11673"/>
                  </a:lnTo>
                  <a:lnTo>
                    <a:pt x="1" y="11717"/>
                  </a:lnTo>
                  <a:lnTo>
                    <a:pt x="1" y="11804"/>
                  </a:lnTo>
                  <a:lnTo>
                    <a:pt x="1" y="11848"/>
                  </a:lnTo>
                  <a:lnTo>
                    <a:pt x="45" y="11892"/>
                  </a:lnTo>
                  <a:lnTo>
                    <a:pt x="89" y="11936"/>
                  </a:lnTo>
                  <a:lnTo>
                    <a:pt x="1581" y="12507"/>
                  </a:lnTo>
                  <a:lnTo>
                    <a:pt x="3818" y="13340"/>
                  </a:lnTo>
                  <a:lnTo>
                    <a:pt x="4564" y="13516"/>
                  </a:lnTo>
                  <a:lnTo>
                    <a:pt x="4652" y="13516"/>
                  </a:lnTo>
                  <a:lnTo>
                    <a:pt x="6100" y="13165"/>
                  </a:lnTo>
                  <a:lnTo>
                    <a:pt x="6978" y="12814"/>
                  </a:lnTo>
                  <a:lnTo>
                    <a:pt x="7066" y="12726"/>
                  </a:lnTo>
                  <a:lnTo>
                    <a:pt x="8909" y="8996"/>
                  </a:lnTo>
                  <a:lnTo>
                    <a:pt x="9084" y="8645"/>
                  </a:lnTo>
                  <a:lnTo>
                    <a:pt x="9303" y="8338"/>
                  </a:lnTo>
                  <a:lnTo>
                    <a:pt x="9523" y="8031"/>
                  </a:lnTo>
                  <a:lnTo>
                    <a:pt x="9742" y="7811"/>
                  </a:lnTo>
                  <a:lnTo>
                    <a:pt x="9962" y="7592"/>
                  </a:lnTo>
                  <a:lnTo>
                    <a:pt x="10181" y="7373"/>
                  </a:lnTo>
                  <a:lnTo>
                    <a:pt x="10664" y="7065"/>
                  </a:lnTo>
                  <a:lnTo>
                    <a:pt x="11190" y="6846"/>
                  </a:lnTo>
                  <a:lnTo>
                    <a:pt x="11717" y="6714"/>
                  </a:lnTo>
                  <a:lnTo>
                    <a:pt x="12287" y="6583"/>
                  </a:lnTo>
                  <a:lnTo>
                    <a:pt x="12902" y="6495"/>
                  </a:lnTo>
                  <a:lnTo>
                    <a:pt x="14086" y="6276"/>
                  </a:lnTo>
                  <a:lnTo>
                    <a:pt x="14701" y="6144"/>
                  </a:lnTo>
                  <a:lnTo>
                    <a:pt x="15315" y="5925"/>
                  </a:lnTo>
                  <a:lnTo>
                    <a:pt x="16500" y="5398"/>
                  </a:lnTo>
                  <a:lnTo>
                    <a:pt x="16544" y="5398"/>
                  </a:lnTo>
                  <a:lnTo>
                    <a:pt x="18431" y="3862"/>
                  </a:lnTo>
                  <a:lnTo>
                    <a:pt x="20230" y="2326"/>
                  </a:lnTo>
                  <a:lnTo>
                    <a:pt x="20274" y="2326"/>
                  </a:lnTo>
                  <a:lnTo>
                    <a:pt x="21546" y="878"/>
                  </a:lnTo>
                  <a:lnTo>
                    <a:pt x="22248" y="527"/>
                  </a:lnTo>
                  <a:lnTo>
                    <a:pt x="25539" y="396"/>
                  </a:lnTo>
                  <a:lnTo>
                    <a:pt x="29664" y="352"/>
                  </a:lnTo>
                  <a:lnTo>
                    <a:pt x="33043" y="2326"/>
                  </a:lnTo>
                  <a:lnTo>
                    <a:pt x="34974" y="3643"/>
                  </a:lnTo>
                  <a:lnTo>
                    <a:pt x="36773" y="5222"/>
                  </a:lnTo>
                  <a:lnTo>
                    <a:pt x="36817" y="5266"/>
                  </a:lnTo>
                  <a:lnTo>
                    <a:pt x="37124" y="5442"/>
                  </a:lnTo>
                  <a:lnTo>
                    <a:pt x="37299" y="5442"/>
                  </a:lnTo>
                  <a:lnTo>
                    <a:pt x="37343" y="5398"/>
                  </a:lnTo>
                  <a:lnTo>
                    <a:pt x="37387" y="5310"/>
                  </a:lnTo>
                  <a:lnTo>
                    <a:pt x="37387" y="5266"/>
                  </a:lnTo>
                  <a:lnTo>
                    <a:pt x="37343" y="5179"/>
                  </a:lnTo>
                  <a:lnTo>
                    <a:pt x="37299" y="5135"/>
                  </a:lnTo>
                  <a:lnTo>
                    <a:pt x="36992" y="4959"/>
                  </a:lnTo>
                  <a:lnTo>
                    <a:pt x="35193" y="3379"/>
                  </a:lnTo>
                  <a:lnTo>
                    <a:pt x="35149" y="3379"/>
                  </a:lnTo>
                  <a:lnTo>
                    <a:pt x="33218" y="2019"/>
                  </a:lnTo>
                  <a:lnTo>
                    <a:pt x="29796" y="45"/>
                  </a:lnTo>
                  <a:lnTo>
                    <a:pt x="2970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97" name="Google Shape;15197;p414"/>
            <p:cNvSpPr/>
            <p:nvPr/>
          </p:nvSpPr>
          <p:spPr>
            <a:xfrm>
              <a:off x="5821900" y="4427850"/>
              <a:ext cx="1314250" cy="359850"/>
            </a:xfrm>
            <a:custGeom>
              <a:avLst/>
              <a:gdLst/>
              <a:ahLst/>
              <a:cxnLst/>
              <a:rect l="l" t="t" r="r" b="b"/>
              <a:pathLst>
                <a:path w="52570" h="14394" extrusionOk="0">
                  <a:moveTo>
                    <a:pt x="26680" y="1"/>
                  </a:moveTo>
                  <a:lnTo>
                    <a:pt x="24091" y="220"/>
                  </a:lnTo>
                  <a:lnTo>
                    <a:pt x="22863" y="439"/>
                  </a:lnTo>
                  <a:lnTo>
                    <a:pt x="22819" y="483"/>
                  </a:lnTo>
                  <a:lnTo>
                    <a:pt x="22292" y="747"/>
                  </a:lnTo>
                  <a:lnTo>
                    <a:pt x="21020" y="878"/>
                  </a:lnTo>
                  <a:lnTo>
                    <a:pt x="20888" y="922"/>
                  </a:lnTo>
                  <a:lnTo>
                    <a:pt x="19659" y="2107"/>
                  </a:lnTo>
                  <a:lnTo>
                    <a:pt x="19615" y="2107"/>
                  </a:lnTo>
                  <a:lnTo>
                    <a:pt x="19045" y="3072"/>
                  </a:lnTo>
                  <a:lnTo>
                    <a:pt x="18167" y="3906"/>
                  </a:lnTo>
                  <a:lnTo>
                    <a:pt x="16281" y="5617"/>
                  </a:lnTo>
                  <a:lnTo>
                    <a:pt x="15096" y="6451"/>
                  </a:lnTo>
                  <a:lnTo>
                    <a:pt x="14350" y="6758"/>
                  </a:lnTo>
                  <a:lnTo>
                    <a:pt x="11322" y="7285"/>
                  </a:lnTo>
                  <a:lnTo>
                    <a:pt x="9567" y="7855"/>
                  </a:lnTo>
                  <a:lnTo>
                    <a:pt x="9523" y="7855"/>
                  </a:lnTo>
                  <a:lnTo>
                    <a:pt x="8645" y="8382"/>
                  </a:lnTo>
                  <a:lnTo>
                    <a:pt x="8601" y="8426"/>
                  </a:lnTo>
                  <a:lnTo>
                    <a:pt x="7856" y="9172"/>
                  </a:lnTo>
                  <a:lnTo>
                    <a:pt x="7812" y="9216"/>
                  </a:lnTo>
                  <a:lnTo>
                    <a:pt x="7197" y="10269"/>
                  </a:lnTo>
                  <a:lnTo>
                    <a:pt x="5705" y="13604"/>
                  </a:lnTo>
                  <a:lnTo>
                    <a:pt x="5091" y="13867"/>
                  </a:lnTo>
                  <a:lnTo>
                    <a:pt x="3862" y="14042"/>
                  </a:lnTo>
                  <a:lnTo>
                    <a:pt x="2941" y="13867"/>
                  </a:lnTo>
                  <a:lnTo>
                    <a:pt x="264" y="12902"/>
                  </a:lnTo>
                  <a:lnTo>
                    <a:pt x="133" y="12902"/>
                  </a:lnTo>
                  <a:lnTo>
                    <a:pt x="89" y="12945"/>
                  </a:lnTo>
                  <a:lnTo>
                    <a:pt x="45" y="12989"/>
                  </a:lnTo>
                  <a:lnTo>
                    <a:pt x="1" y="13077"/>
                  </a:lnTo>
                  <a:lnTo>
                    <a:pt x="45" y="13121"/>
                  </a:lnTo>
                  <a:lnTo>
                    <a:pt x="89" y="13165"/>
                  </a:lnTo>
                  <a:lnTo>
                    <a:pt x="133" y="13209"/>
                  </a:lnTo>
                  <a:lnTo>
                    <a:pt x="2853" y="14218"/>
                  </a:lnTo>
                  <a:lnTo>
                    <a:pt x="2897" y="14218"/>
                  </a:lnTo>
                  <a:lnTo>
                    <a:pt x="3819" y="14393"/>
                  </a:lnTo>
                  <a:lnTo>
                    <a:pt x="3862" y="14393"/>
                  </a:lnTo>
                  <a:lnTo>
                    <a:pt x="5179" y="14174"/>
                  </a:lnTo>
                  <a:lnTo>
                    <a:pt x="5881" y="13911"/>
                  </a:lnTo>
                  <a:lnTo>
                    <a:pt x="6013" y="13823"/>
                  </a:lnTo>
                  <a:lnTo>
                    <a:pt x="7504" y="10444"/>
                  </a:lnTo>
                  <a:lnTo>
                    <a:pt x="8119" y="9435"/>
                  </a:lnTo>
                  <a:lnTo>
                    <a:pt x="8821" y="8689"/>
                  </a:lnTo>
                  <a:lnTo>
                    <a:pt x="9698" y="8162"/>
                  </a:lnTo>
                  <a:lnTo>
                    <a:pt x="11410" y="7636"/>
                  </a:lnTo>
                  <a:lnTo>
                    <a:pt x="14438" y="7109"/>
                  </a:lnTo>
                  <a:lnTo>
                    <a:pt x="14481" y="7109"/>
                  </a:lnTo>
                  <a:lnTo>
                    <a:pt x="15227" y="6758"/>
                  </a:lnTo>
                  <a:lnTo>
                    <a:pt x="15271" y="6758"/>
                  </a:lnTo>
                  <a:lnTo>
                    <a:pt x="16500" y="5881"/>
                  </a:lnTo>
                  <a:lnTo>
                    <a:pt x="18431" y="4169"/>
                  </a:lnTo>
                  <a:lnTo>
                    <a:pt x="19264" y="3336"/>
                  </a:lnTo>
                  <a:lnTo>
                    <a:pt x="19308" y="3292"/>
                  </a:lnTo>
                  <a:lnTo>
                    <a:pt x="19923" y="2326"/>
                  </a:lnTo>
                  <a:lnTo>
                    <a:pt x="21107" y="1185"/>
                  </a:lnTo>
                  <a:lnTo>
                    <a:pt x="22336" y="1098"/>
                  </a:lnTo>
                  <a:lnTo>
                    <a:pt x="22424" y="1054"/>
                  </a:lnTo>
                  <a:lnTo>
                    <a:pt x="22950" y="791"/>
                  </a:lnTo>
                  <a:lnTo>
                    <a:pt x="24135" y="571"/>
                  </a:lnTo>
                  <a:lnTo>
                    <a:pt x="26680" y="352"/>
                  </a:lnTo>
                  <a:lnTo>
                    <a:pt x="28128" y="527"/>
                  </a:lnTo>
                  <a:lnTo>
                    <a:pt x="28874" y="747"/>
                  </a:lnTo>
                  <a:lnTo>
                    <a:pt x="31024" y="2019"/>
                  </a:lnTo>
                  <a:lnTo>
                    <a:pt x="33043" y="3336"/>
                  </a:lnTo>
                  <a:lnTo>
                    <a:pt x="34710" y="4476"/>
                  </a:lnTo>
                  <a:lnTo>
                    <a:pt x="35720" y="5661"/>
                  </a:lnTo>
                  <a:lnTo>
                    <a:pt x="35764" y="5705"/>
                  </a:lnTo>
                  <a:lnTo>
                    <a:pt x="37080" y="6846"/>
                  </a:lnTo>
                  <a:lnTo>
                    <a:pt x="37124" y="6890"/>
                  </a:lnTo>
                  <a:lnTo>
                    <a:pt x="39493" y="8119"/>
                  </a:lnTo>
                  <a:lnTo>
                    <a:pt x="42741" y="9216"/>
                  </a:lnTo>
                  <a:lnTo>
                    <a:pt x="44408" y="9698"/>
                  </a:lnTo>
                  <a:lnTo>
                    <a:pt x="44452" y="9698"/>
                  </a:lnTo>
                  <a:lnTo>
                    <a:pt x="48621" y="10137"/>
                  </a:lnTo>
                  <a:lnTo>
                    <a:pt x="49674" y="10181"/>
                  </a:lnTo>
                  <a:lnTo>
                    <a:pt x="51868" y="9962"/>
                  </a:lnTo>
                  <a:lnTo>
                    <a:pt x="51912" y="9962"/>
                  </a:lnTo>
                  <a:lnTo>
                    <a:pt x="52438" y="9786"/>
                  </a:lnTo>
                  <a:lnTo>
                    <a:pt x="52526" y="9742"/>
                  </a:lnTo>
                  <a:lnTo>
                    <a:pt x="52570" y="9698"/>
                  </a:lnTo>
                  <a:lnTo>
                    <a:pt x="52570" y="9610"/>
                  </a:lnTo>
                  <a:lnTo>
                    <a:pt x="52570" y="9567"/>
                  </a:lnTo>
                  <a:lnTo>
                    <a:pt x="52526" y="9523"/>
                  </a:lnTo>
                  <a:lnTo>
                    <a:pt x="52482" y="9479"/>
                  </a:lnTo>
                  <a:lnTo>
                    <a:pt x="52394" y="9435"/>
                  </a:lnTo>
                  <a:lnTo>
                    <a:pt x="52350" y="9435"/>
                  </a:lnTo>
                  <a:lnTo>
                    <a:pt x="51824" y="9610"/>
                  </a:lnTo>
                  <a:lnTo>
                    <a:pt x="49674" y="9830"/>
                  </a:lnTo>
                  <a:lnTo>
                    <a:pt x="48621" y="9786"/>
                  </a:lnTo>
                  <a:lnTo>
                    <a:pt x="44496" y="9391"/>
                  </a:lnTo>
                  <a:lnTo>
                    <a:pt x="42872" y="8865"/>
                  </a:lnTo>
                  <a:lnTo>
                    <a:pt x="39625" y="7811"/>
                  </a:lnTo>
                  <a:lnTo>
                    <a:pt x="37299" y="6583"/>
                  </a:lnTo>
                  <a:lnTo>
                    <a:pt x="35983" y="5442"/>
                  </a:lnTo>
                  <a:lnTo>
                    <a:pt x="34930" y="4257"/>
                  </a:lnTo>
                  <a:lnTo>
                    <a:pt x="34930" y="4213"/>
                  </a:lnTo>
                  <a:lnTo>
                    <a:pt x="33218" y="3072"/>
                  </a:lnTo>
                  <a:lnTo>
                    <a:pt x="31200" y="1756"/>
                  </a:lnTo>
                  <a:lnTo>
                    <a:pt x="29050" y="439"/>
                  </a:lnTo>
                  <a:lnTo>
                    <a:pt x="29006" y="439"/>
                  </a:lnTo>
                  <a:lnTo>
                    <a:pt x="28216" y="220"/>
                  </a:lnTo>
                  <a:lnTo>
                    <a:pt x="28172" y="176"/>
                  </a:lnTo>
                  <a:lnTo>
                    <a:pt x="2672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98" name="Google Shape;15198;p414"/>
            <p:cNvSpPr/>
            <p:nvPr/>
          </p:nvSpPr>
          <p:spPr>
            <a:xfrm>
              <a:off x="5828500" y="4381775"/>
              <a:ext cx="1328500" cy="379600"/>
            </a:xfrm>
            <a:custGeom>
              <a:avLst/>
              <a:gdLst/>
              <a:ahLst/>
              <a:cxnLst/>
              <a:rect l="l" t="t" r="r" b="b"/>
              <a:pathLst>
                <a:path w="53140" h="15184" extrusionOk="0">
                  <a:moveTo>
                    <a:pt x="25319" y="1"/>
                  </a:moveTo>
                  <a:lnTo>
                    <a:pt x="24749" y="45"/>
                  </a:lnTo>
                  <a:lnTo>
                    <a:pt x="22643" y="527"/>
                  </a:lnTo>
                  <a:lnTo>
                    <a:pt x="22599" y="527"/>
                  </a:lnTo>
                  <a:lnTo>
                    <a:pt x="20054" y="1449"/>
                  </a:lnTo>
                  <a:lnTo>
                    <a:pt x="19966" y="1493"/>
                  </a:lnTo>
                  <a:lnTo>
                    <a:pt x="18649" y="3292"/>
                  </a:lnTo>
                  <a:lnTo>
                    <a:pt x="18649" y="3336"/>
                  </a:lnTo>
                  <a:lnTo>
                    <a:pt x="17991" y="4520"/>
                  </a:lnTo>
                  <a:lnTo>
                    <a:pt x="17289" y="5310"/>
                  </a:lnTo>
                  <a:lnTo>
                    <a:pt x="15490" y="6978"/>
                  </a:lnTo>
                  <a:lnTo>
                    <a:pt x="14437" y="7724"/>
                  </a:lnTo>
                  <a:lnTo>
                    <a:pt x="13779" y="7899"/>
                  </a:lnTo>
                  <a:lnTo>
                    <a:pt x="9917" y="8601"/>
                  </a:lnTo>
                  <a:lnTo>
                    <a:pt x="9873" y="8601"/>
                  </a:lnTo>
                  <a:lnTo>
                    <a:pt x="8908" y="8996"/>
                  </a:lnTo>
                  <a:lnTo>
                    <a:pt x="8864" y="8996"/>
                  </a:lnTo>
                  <a:lnTo>
                    <a:pt x="7855" y="9611"/>
                  </a:lnTo>
                  <a:lnTo>
                    <a:pt x="7811" y="9611"/>
                  </a:lnTo>
                  <a:lnTo>
                    <a:pt x="6933" y="10488"/>
                  </a:lnTo>
                  <a:lnTo>
                    <a:pt x="6889" y="10532"/>
                  </a:lnTo>
                  <a:lnTo>
                    <a:pt x="6187" y="11717"/>
                  </a:lnTo>
                  <a:lnTo>
                    <a:pt x="6187" y="11761"/>
                  </a:lnTo>
                  <a:lnTo>
                    <a:pt x="5090" y="14701"/>
                  </a:lnTo>
                  <a:lnTo>
                    <a:pt x="2457" y="14832"/>
                  </a:lnTo>
                  <a:lnTo>
                    <a:pt x="220" y="13999"/>
                  </a:lnTo>
                  <a:lnTo>
                    <a:pt x="88" y="13999"/>
                  </a:lnTo>
                  <a:lnTo>
                    <a:pt x="44" y="14042"/>
                  </a:lnTo>
                  <a:lnTo>
                    <a:pt x="0" y="14086"/>
                  </a:lnTo>
                  <a:lnTo>
                    <a:pt x="0" y="14174"/>
                  </a:lnTo>
                  <a:lnTo>
                    <a:pt x="0" y="14218"/>
                  </a:lnTo>
                  <a:lnTo>
                    <a:pt x="44" y="14306"/>
                  </a:lnTo>
                  <a:lnTo>
                    <a:pt x="132" y="14306"/>
                  </a:lnTo>
                  <a:lnTo>
                    <a:pt x="2370" y="15183"/>
                  </a:lnTo>
                  <a:lnTo>
                    <a:pt x="2457" y="15183"/>
                  </a:lnTo>
                  <a:lnTo>
                    <a:pt x="5222" y="15052"/>
                  </a:lnTo>
                  <a:lnTo>
                    <a:pt x="5310" y="15008"/>
                  </a:lnTo>
                  <a:lnTo>
                    <a:pt x="5397" y="14920"/>
                  </a:lnTo>
                  <a:lnTo>
                    <a:pt x="6494" y="11892"/>
                  </a:lnTo>
                  <a:lnTo>
                    <a:pt x="7197" y="10708"/>
                  </a:lnTo>
                  <a:lnTo>
                    <a:pt x="8074" y="9918"/>
                  </a:lnTo>
                  <a:lnTo>
                    <a:pt x="9040" y="9303"/>
                  </a:lnTo>
                  <a:lnTo>
                    <a:pt x="10005" y="8952"/>
                  </a:lnTo>
                  <a:lnTo>
                    <a:pt x="13866" y="8250"/>
                  </a:lnTo>
                  <a:lnTo>
                    <a:pt x="14569" y="8031"/>
                  </a:lnTo>
                  <a:lnTo>
                    <a:pt x="14612" y="8031"/>
                  </a:lnTo>
                  <a:lnTo>
                    <a:pt x="15709" y="7285"/>
                  </a:lnTo>
                  <a:lnTo>
                    <a:pt x="15709" y="7241"/>
                  </a:lnTo>
                  <a:lnTo>
                    <a:pt x="17552" y="5574"/>
                  </a:lnTo>
                  <a:lnTo>
                    <a:pt x="18254" y="4740"/>
                  </a:lnTo>
                  <a:lnTo>
                    <a:pt x="18298" y="4696"/>
                  </a:lnTo>
                  <a:lnTo>
                    <a:pt x="18957" y="3511"/>
                  </a:lnTo>
                  <a:lnTo>
                    <a:pt x="20229" y="1756"/>
                  </a:lnTo>
                  <a:lnTo>
                    <a:pt x="22730" y="878"/>
                  </a:lnTo>
                  <a:lnTo>
                    <a:pt x="24793" y="396"/>
                  </a:lnTo>
                  <a:lnTo>
                    <a:pt x="25319" y="352"/>
                  </a:lnTo>
                  <a:lnTo>
                    <a:pt x="27996" y="1054"/>
                  </a:lnTo>
                  <a:lnTo>
                    <a:pt x="31506" y="2985"/>
                  </a:lnTo>
                  <a:lnTo>
                    <a:pt x="33788" y="4345"/>
                  </a:lnTo>
                  <a:lnTo>
                    <a:pt x="33788" y="4389"/>
                  </a:lnTo>
                  <a:lnTo>
                    <a:pt x="35543" y="5135"/>
                  </a:lnTo>
                  <a:lnTo>
                    <a:pt x="36991" y="6627"/>
                  </a:lnTo>
                  <a:lnTo>
                    <a:pt x="39142" y="8162"/>
                  </a:lnTo>
                  <a:lnTo>
                    <a:pt x="40107" y="9216"/>
                  </a:lnTo>
                  <a:lnTo>
                    <a:pt x="40151" y="9259"/>
                  </a:lnTo>
                  <a:lnTo>
                    <a:pt x="42696" y="10181"/>
                  </a:lnTo>
                  <a:lnTo>
                    <a:pt x="44671" y="10751"/>
                  </a:lnTo>
                  <a:lnTo>
                    <a:pt x="44714" y="10795"/>
                  </a:lnTo>
                  <a:lnTo>
                    <a:pt x="48751" y="11190"/>
                  </a:lnTo>
                  <a:lnTo>
                    <a:pt x="48795" y="11190"/>
                  </a:lnTo>
                  <a:lnTo>
                    <a:pt x="51340" y="11102"/>
                  </a:lnTo>
                  <a:lnTo>
                    <a:pt x="52086" y="11190"/>
                  </a:lnTo>
                  <a:lnTo>
                    <a:pt x="52174" y="11190"/>
                  </a:lnTo>
                  <a:lnTo>
                    <a:pt x="53008" y="10927"/>
                  </a:lnTo>
                  <a:lnTo>
                    <a:pt x="53096" y="10883"/>
                  </a:lnTo>
                  <a:lnTo>
                    <a:pt x="53140" y="10839"/>
                  </a:lnTo>
                  <a:lnTo>
                    <a:pt x="53140" y="10795"/>
                  </a:lnTo>
                  <a:lnTo>
                    <a:pt x="53140" y="10708"/>
                  </a:lnTo>
                  <a:lnTo>
                    <a:pt x="53096" y="10664"/>
                  </a:lnTo>
                  <a:lnTo>
                    <a:pt x="53052" y="10620"/>
                  </a:lnTo>
                  <a:lnTo>
                    <a:pt x="53008" y="10576"/>
                  </a:lnTo>
                  <a:lnTo>
                    <a:pt x="52920" y="10576"/>
                  </a:lnTo>
                  <a:lnTo>
                    <a:pt x="52130" y="10839"/>
                  </a:lnTo>
                  <a:lnTo>
                    <a:pt x="51384" y="10751"/>
                  </a:lnTo>
                  <a:lnTo>
                    <a:pt x="51340" y="10751"/>
                  </a:lnTo>
                  <a:lnTo>
                    <a:pt x="48795" y="10839"/>
                  </a:lnTo>
                  <a:lnTo>
                    <a:pt x="44758" y="10444"/>
                  </a:lnTo>
                  <a:lnTo>
                    <a:pt x="42828" y="9874"/>
                  </a:lnTo>
                  <a:lnTo>
                    <a:pt x="40326" y="8952"/>
                  </a:lnTo>
                  <a:lnTo>
                    <a:pt x="39361" y="7899"/>
                  </a:lnTo>
                  <a:lnTo>
                    <a:pt x="39361" y="7855"/>
                  </a:lnTo>
                  <a:lnTo>
                    <a:pt x="37211" y="6363"/>
                  </a:lnTo>
                  <a:lnTo>
                    <a:pt x="35763" y="4871"/>
                  </a:lnTo>
                  <a:lnTo>
                    <a:pt x="35719" y="4828"/>
                  </a:lnTo>
                  <a:lnTo>
                    <a:pt x="33964" y="4038"/>
                  </a:lnTo>
                  <a:lnTo>
                    <a:pt x="31682" y="2677"/>
                  </a:lnTo>
                  <a:lnTo>
                    <a:pt x="28128" y="747"/>
                  </a:lnTo>
                  <a:lnTo>
                    <a:pt x="28128" y="703"/>
                  </a:lnTo>
                  <a:lnTo>
                    <a:pt x="25363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99" name="Google Shape;15199;p414"/>
            <p:cNvSpPr/>
            <p:nvPr/>
          </p:nvSpPr>
          <p:spPr>
            <a:xfrm>
              <a:off x="5680400" y="4855700"/>
              <a:ext cx="42800" cy="15375"/>
            </a:xfrm>
            <a:custGeom>
              <a:avLst/>
              <a:gdLst/>
              <a:ahLst/>
              <a:cxnLst/>
              <a:rect l="l" t="t" r="r" b="b"/>
              <a:pathLst>
                <a:path w="1712" h="615" extrusionOk="0">
                  <a:moveTo>
                    <a:pt x="88" y="0"/>
                  </a:moveTo>
                  <a:lnTo>
                    <a:pt x="0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0" y="263"/>
                  </a:lnTo>
                  <a:lnTo>
                    <a:pt x="44" y="307"/>
                  </a:lnTo>
                  <a:lnTo>
                    <a:pt x="132" y="307"/>
                  </a:lnTo>
                  <a:lnTo>
                    <a:pt x="1492" y="614"/>
                  </a:lnTo>
                  <a:lnTo>
                    <a:pt x="1536" y="614"/>
                  </a:lnTo>
                  <a:lnTo>
                    <a:pt x="1668" y="570"/>
                  </a:lnTo>
                  <a:lnTo>
                    <a:pt x="1712" y="483"/>
                  </a:lnTo>
                  <a:lnTo>
                    <a:pt x="1712" y="395"/>
                  </a:lnTo>
                  <a:lnTo>
                    <a:pt x="1668" y="351"/>
                  </a:lnTo>
                  <a:lnTo>
                    <a:pt x="1624" y="307"/>
                  </a:lnTo>
                  <a:lnTo>
                    <a:pt x="1580" y="263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00" name="Google Shape;15200;p414"/>
            <p:cNvSpPr/>
            <p:nvPr/>
          </p:nvSpPr>
          <p:spPr>
            <a:xfrm>
              <a:off x="5660650" y="4828275"/>
              <a:ext cx="138250" cy="42800"/>
            </a:xfrm>
            <a:custGeom>
              <a:avLst/>
              <a:gdLst/>
              <a:ahLst/>
              <a:cxnLst/>
              <a:rect l="l" t="t" r="r" b="b"/>
              <a:pathLst>
                <a:path w="5530" h="1712" extrusionOk="0">
                  <a:moveTo>
                    <a:pt x="659" y="0"/>
                  </a:moveTo>
                  <a:lnTo>
                    <a:pt x="132" y="132"/>
                  </a:lnTo>
                  <a:lnTo>
                    <a:pt x="44" y="176"/>
                  </a:lnTo>
                  <a:lnTo>
                    <a:pt x="0" y="219"/>
                  </a:lnTo>
                  <a:lnTo>
                    <a:pt x="0" y="307"/>
                  </a:lnTo>
                  <a:lnTo>
                    <a:pt x="0" y="351"/>
                  </a:lnTo>
                  <a:lnTo>
                    <a:pt x="0" y="439"/>
                  </a:lnTo>
                  <a:lnTo>
                    <a:pt x="88" y="483"/>
                  </a:lnTo>
                  <a:lnTo>
                    <a:pt x="220" y="483"/>
                  </a:lnTo>
                  <a:lnTo>
                    <a:pt x="703" y="351"/>
                  </a:lnTo>
                  <a:lnTo>
                    <a:pt x="3028" y="1141"/>
                  </a:lnTo>
                  <a:lnTo>
                    <a:pt x="5310" y="1711"/>
                  </a:lnTo>
                  <a:lnTo>
                    <a:pt x="5486" y="1711"/>
                  </a:lnTo>
                  <a:lnTo>
                    <a:pt x="5529" y="1580"/>
                  </a:lnTo>
                  <a:lnTo>
                    <a:pt x="5529" y="1536"/>
                  </a:lnTo>
                  <a:lnTo>
                    <a:pt x="5529" y="1448"/>
                  </a:lnTo>
                  <a:lnTo>
                    <a:pt x="5442" y="1404"/>
                  </a:lnTo>
                  <a:lnTo>
                    <a:pt x="5398" y="1360"/>
                  </a:lnTo>
                  <a:lnTo>
                    <a:pt x="3116" y="790"/>
                  </a:lnTo>
                  <a:lnTo>
                    <a:pt x="74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01" name="Google Shape;15201;p414"/>
            <p:cNvSpPr/>
            <p:nvPr/>
          </p:nvSpPr>
          <p:spPr>
            <a:xfrm>
              <a:off x="5656250" y="4808525"/>
              <a:ext cx="208475" cy="60350"/>
            </a:xfrm>
            <a:custGeom>
              <a:avLst/>
              <a:gdLst/>
              <a:ahLst/>
              <a:cxnLst/>
              <a:rect l="l" t="t" r="r" b="b"/>
              <a:pathLst>
                <a:path w="8339" h="2414" extrusionOk="0">
                  <a:moveTo>
                    <a:pt x="1317" y="0"/>
                  </a:moveTo>
                  <a:lnTo>
                    <a:pt x="528" y="132"/>
                  </a:lnTo>
                  <a:lnTo>
                    <a:pt x="484" y="132"/>
                  </a:lnTo>
                  <a:lnTo>
                    <a:pt x="133" y="263"/>
                  </a:lnTo>
                  <a:lnTo>
                    <a:pt x="89" y="307"/>
                  </a:lnTo>
                  <a:lnTo>
                    <a:pt x="45" y="395"/>
                  </a:lnTo>
                  <a:lnTo>
                    <a:pt x="1" y="439"/>
                  </a:lnTo>
                  <a:lnTo>
                    <a:pt x="45" y="527"/>
                  </a:lnTo>
                  <a:lnTo>
                    <a:pt x="45" y="571"/>
                  </a:lnTo>
                  <a:lnTo>
                    <a:pt x="133" y="614"/>
                  </a:lnTo>
                  <a:lnTo>
                    <a:pt x="264" y="614"/>
                  </a:lnTo>
                  <a:lnTo>
                    <a:pt x="571" y="483"/>
                  </a:lnTo>
                  <a:lnTo>
                    <a:pt x="1361" y="351"/>
                  </a:lnTo>
                  <a:lnTo>
                    <a:pt x="3511" y="878"/>
                  </a:lnTo>
                  <a:lnTo>
                    <a:pt x="5837" y="1843"/>
                  </a:lnTo>
                  <a:lnTo>
                    <a:pt x="7724" y="2326"/>
                  </a:lnTo>
                  <a:lnTo>
                    <a:pt x="8163" y="2414"/>
                  </a:lnTo>
                  <a:lnTo>
                    <a:pt x="8207" y="2414"/>
                  </a:lnTo>
                  <a:lnTo>
                    <a:pt x="8294" y="2370"/>
                  </a:lnTo>
                  <a:lnTo>
                    <a:pt x="8338" y="2238"/>
                  </a:lnTo>
                  <a:lnTo>
                    <a:pt x="8338" y="2194"/>
                  </a:lnTo>
                  <a:lnTo>
                    <a:pt x="8338" y="2106"/>
                  </a:lnTo>
                  <a:lnTo>
                    <a:pt x="8294" y="2063"/>
                  </a:lnTo>
                  <a:lnTo>
                    <a:pt x="8207" y="2063"/>
                  </a:lnTo>
                  <a:lnTo>
                    <a:pt x="7812" y="1975"/>
                  </a:lnTo>
                  <a:lnTo>
                    <a:pt x="5969" y="1492"/>
                  </a:lnTo>
                  <a:lnTo>
                    <a:pt x="3643" y="571"/>
                  </a:lnTo>
                  <a:lnTo>
                    <a:pt x="3599" y="527"/>
                  </a:lnTo>
                  <a:lnTo>
                    <a:pt x="140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02" name="Google Shape;15202;p414"/>
            <p:cNvSpPr/>
            <p:nvPr/>
          </p:nvSpPr>
          <p:spPr>
            <a:xfrm>
              <a:off x="5636525" y="4793150"/>
              <a:ext cx="269875" cy="65850"/>
            </a:xfrm>
            <a:custGeom>
              <a:avLst/>
              <a:gdLst/>
              <a:ahLst/>
              <a:cxnLst/>
              <a:rect l="l" t="t" r="r" b="b"/>
              <a:pathLst>
                <a:path w="10795" h="2634" extrusionOk="0">
                  <a:moveTo>
                    <a:pt x="3072" y="1"/>
                  </a:moveTo>
                  <a:lnTo>
                    <a:pt x="1536" y="264"/>
                  </a:lnTo>
                  <a:lnTo>
                    <a:pt x="176" y="440"/>
                  </a:lnTo>
                  <a:lnTo>
                    <a:pt x="88" y="484"/>
                  </a:lnTo>
                  <a:lnTo>
                    <a:pt x="44" y="527"/>
                  </a:lnTo>
                  <a:lnTo>
                    <a:pt x="44" y="571"/>
                  </a:lnTo>
                  <a:lnTo>
                    <a:pt x="0" y="659"/>
                  </a:lnTo>
                  <a:lnTo>
                    <a:pt x="44" y="703"/>
                  </a:lnTo>
                  <a:lnTo>
                    <a:pt x="88" y="791"/>
                  </a:lnTo>
                  <a:lnTo>
                    <a:pt x="219" y="791"/>
                  </a:lnTo>
                  <a:lnTo>
                    <a:pt x="1580" y="615"/>
                  </a:lnTo>
                  <a:lnTo>
                    <a:pt x="3116" y="352"/>
                  </a:lnTo>
                  <a:lnTo>
                    <a:pt x="5617" y="1229"/>
                  </a:lnTo>
                  <a:lnTo>
                    <a:pt x="7899" y="1844"/>
                  </a:lnTo>
                  <a:lnTo>
                    <a:pt x="9698" y="2502"/>
                  </a:lnTo>
                  <a:lnTo>
                    <a:pt x="9742" y="2502"/>
                  </a:lnTo>
                  <a:lnTo>
                    <a:pt x="10575" y="2634"/>
                  </a:lnTo>
                  <a:lnTo>
                    <a:pt x="10619" y="2634"/>
                  </a:lnTo>
                  <a:lnTo>
                    <a:pt x="10751" y="2590"/>
                  </a:lnTo>
                  <a:lnTo>
                    <a:pt x="10795" y="2502"/>
                  </a:lnTo>
                  <a:lnTo>
                    <a:pt x="10795" y="2414"/>
                  </a:lnTo>
                  <a:lnTo>
                    <a:pt x="10751" y="2370"/>
                  </a:lnTo>
                  <a:lnTo>
                    <a:pt x="10707" y="2326"/>
                  </a:lnTo>
                  <a:lnTo>
                    <a:pt x="10663" y="2283"/>
                  </a:lnTo>
                  <a:lnTo>
                    <a:pt x="9829" y="2151"/>
                  </a:lnTo>
                  <a:lnTo>
                    <a:pt x="7986" y="1537"/>
                  </a:lnTo>
                  <a:lnTo>
                    <a:pt x="5748" y="878"/>
                  </a:lnTo>
                  <a:lnTo>
                    <a:pt x="3159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03" name="Google Shape;15203;p414"/>
            <p:cNvSpPr/>
            <p:nvPr/>
          </p:nvSpPr>
          <p:spPr>
            <a:xfrm>
              <a:off x="5527900" y="5054250"/>
              <a:ext cx="528800" cy="40600"/>
            </a:xfrm>
            <a:custGeom>
              <a:avLst/>
              <a:gdLst/>
              <a:ahLst/>
              <a:cxnLst/>
              <a:rect l="l" t="t" r="r" b="b"/>
              <a:pathLst>
                <a:path w="21152" h="1624" extrusionOk="0">
                  <a:moveTo>
                    <a:pt x="20976" y="0"/>
                  </a:moveTo>
                  <a:lnTo>
                    <a:pt x="16807" y="132"/>
                  </a:lnTo>
                  <a:lnTo>
                    <a:pt x="16719" y="132"/>
                  </a:lnTo>
                  <a:lnTo>
                    <a:pt x="15579" y="702"/>
                  </a:lnTo>
                  <a:lnTo>
                    <a:pt x="11147" y="527"/>
                  </a:lnTo>
                  <a:lnTo>
                    <a:pt x="8733" y="527"/>
                  </a:lnTo>
                  <a:lnTo>
                    <a:pt x="6188" y="790"/>
                  </a:lnTo>
                  <a:lnTo>
                    <a:pt x="3116" y="1097"/>
                  </a:lnTo>
                  <a:lnTo>
                    <a:pt x="879" y="966"/>
                  </a:lnTo>
                  <a:lnTo>
                    <a:pt x="791" y="966"/>
                  </a:lnTo>
                  <a:lnTo>
                    <a:pt x="133" y="1273"/>
                  </a:lnTo>
                  <a:lnTo>
                    <a:pt x="45" y="1317"/>
                  </a:lnTo>
                  <a:lnTo>
                    <a:pt x="1" y="1361"/>
                  </a:lnTo>
                  <a:lnTo>
                    <a:pt x="1" y="1448"/>
                  </a:lnTo>
                  <a:lnTo>
                    <a:pt x="45" y="1492"/>
                  </a:lnTo>
                  <a:lnTo>
                    <a:pt x="89" y="1580"/>
                  </a:lnTo>
                  <a:lnTo>
                    <a:pt x="176" y="1624"/>
                  </a:lnTo>
                  <a:lnTo>
                    <a:pt x="264" y="1580"/>
                  </a:lnTo>
                  <a:lnTo>
                    <a:pt x="879" y="1317"/>
                  </a:lnTo>
                  <a:lnTo>
                    <a:pt x="3116" y="1448"/>
                  </a:lnTo>
                  <a:lnTo>
                    <a:pt x="3160" y="1448"/>
                  </a:lnTo>
                  <a:lnTo>
                    <a:pt x="6232" y="1141"/>
                  </a:lnTo>
                  <a:lnTo>
                    <a:pt x="8777" y="878"/>
                  </a:lnTo>
                  <a:lnTo>
                    <a:pt x="11147" y="878"/>
                  </a:lnTo>
                  <a:lnTo>
                    <a:pt x="15622" y="1053"/>
                  </a:lnTo>
                  <a:lnTo>
                    <a:pt x="15666" y="1010"/>
                  </a:lnTo>
                  <a:lnTo>
                    <a:pt x="16851" y="483"/>
                  </a:lnTo>
                  <a:lnTo>
                    <a:pt x="20976" y="351"/>
                  </a:lnTo>
                  <a:lnTo>
                    <a:pt x="21064" y="351"/>
                  </a:lnTo>
                  <a:lnTo>
                    <a:pt x="21107" y="308"/>
                  </a:lnTo>
                  <a:lnTo>
                    <a:pt x="21151" y="220"/>
                  </a:lnTo>
                  <a:lnTo>
                    <a:pt x="21151" y="176"/>
                  </a:lnTo>
                  <a:lnTo>
                    <a:pt x="21151" y="88"/>
                  </a:lnTo>
                  <a:lnTo>
                    <a:pt x="21107" y="44"/>
                  </a:lnTo>
                  <a:lnTo>
                    <a:pt x="2097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04" name="Google Shape;15204;p414"/>
            <p:cNvSpPr/>
            <p:nvPr/>
          </p:nvSpPr>
          <p:spPr>
            <a:xfrm>
              <a:off x="5946975" y="5033400"/>
              <a:ext cx="121775" cy="18675"/>
            </a:xfrm>
            <a:custGeom>
              <a:avLst/>
              <a:gdLst/>
              <a:ahLst/>
              <a:cxnLst/>
              <a:rect l="l" t="t" r="r" b="b"/>
              <a:pathLst>
                <a:path w="4871" h="747" extrusionOk="0">
                  <a:moveTo>
                    <a:pt x="4695" y="1"/>
                  </a:moveTo>
                  <a:lnTo>
                    <a:pt x="1010" y="88"/>
                  </a:lnTo>
                  <a:lnTo>
                    <a:pt x="966" y="88"/>
                  </a:lnTo>
                  <a:lnTo>
                    <a:pt x="132" y="396"/>
                  </a:lnTo>
                  <a:lnTo>
                    <a:pt x="44" y="439"/>
                  </a:lnTo>
                  <a:lnTo>
                    <a:pt x="0" y="483"/>
                  </a:lnTo>
                  <a:lnTo>
                    <a:pt x="0" y="571"/>
                  </a:lnTo>
                  <a:lnTo>
                    <a:pt x="0" y="615"/>
                  </a:lnTo>
                  <a:lnTo>
                    <a:pt x="88" y="703"/>
                  </a:lnTo>
                  <a:lnTo>
                    <a:pt x="176" y="747"/>
                  </a:lnTo>
                  <a:lnTo>
                    <a:pt x="220" y="747"/>
                  </a:lnTo>
                  <a:lnTo>
                    <a:pt x="1053" y="439"/>
                  </a:lnTo>
                  <a:lnTo>
                    <a:pt x="4739" y="352"/>
                  </a:lnTo>
                  <a:lnTo>
                    <a:pt x="4783" y="352"/>
                  </a:lnTo>
                  <a:lnTo>
                    <a:pt x="4827" y="308"/>
                  </a:lnTo>
                  <a:lnTo>
                    <a:pt x="4871" y="264"/>
                  </a:lnTo>
                  <a:lnTo>
                    <a:pt x="4871" y="176"/>
                  </a:lnTo>
                  <a:lnTo>
                    <a:pt x="4871" y="88"/>
                  </a:lnTo>
                  <a:lnTo>
                    <a:pt x="4827" y="45"/>
                  </a:lnTo>
                  <a:lnTo>
                    <a:pt x="4783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05" name="Google Shape;15205;p414"/>
            <p:cNvSpPr/>
            <p:nvPr/>
          </p:nvSpPr>
          <p:spPr>
            <a:xfrm>
              <a:off x="5962325" y="5012550"/>
              <a:ext cx="120700" cy="18675"/>
            </a:xfrm>
            <a:custGeom>
              <a:avLst/>
              <a:gdLst/>
              <a:ahLst/>
              <a:cxnLst/>
              <a:rect l="l" t="t" r="r" b="b"/>
              <a:pathLst>
                <a:path w="4828" h="747" extrusionOk="0">
                  <a:moveTo>
                    <a:pt x="4652" y="1"/>
                  </a:moveTo>
                  <a:lnTo>
                    <a:pt x="966" y="89"/>
                  </a:lnTo>
                  <a:lnTo>
                    <a:pt x="922" y="133"/>
                  </a:lnTo>
                  <a:lnTo>
                    <a:pt x="132" y="440"/>
                  </a:lnTo>
                  <a:lnTo>
                    <a:pt x="88" y="440"/>
                  </a:lnTo>
                  <a:lnTo>
                    <a:pt x="44" y="527"/>
                  </a:lnTo>
                  <a:lnTo>
                    <a:pt x="1" y="571"/>
                  </a:lnTo>
                  <a:lnTo>
                    <a:pt x="44" y="659"/>
                  </a:lnTo>
                  <a:lnTo>
                    <a:pt x="88" y="747"/>
                  </a:lnTo>
                  <a:lnTo>
                    <a:pt x="264" y="747"/>
                  </a:lnTo>
                  <a:lnTo>
                    <a:pt x="1010" y="440"/>
                  </a:lnTo>
                  <a:lnTo>
                    <a:pt x="4652" y="352"/>
                  </a:lnTo>
                  <a:lnTo>
                    <a:pt x="4696" y="352"/>
                  </a:lnTo>
                  <a:lnTo>
                    <a:pt x="4784" y="308"/>
                  </a:lnTo>
                  <a:lnTo>
                    <a:pt x="4784" y="220"/>
                  </a:lnTo>
                  <a:lnTo>
                    <a:pt x="4827" y="176"/>
                  </a:lnTo>
                  <a:lnTo>
                    <a:pt x="4784" y="89"/>
                  </a:lnTo>
                  <a:lnTo>
                    <a:pt x="4740" y="45"/>
                  </a:lnTo>
                  <a:lnTo>
                    <a:pt x="465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06" name="Google Shape;15206;p414"/>
            <p:cNvSpPr/>
            <p:nvPr/>
          </p:nvSpPr>
          <p:spPr>
            <a:xfrm>
              <a:off x="5977675" y="4991725"/>
              <a:ext cx="117425" cy="17575"/>
            </a:xfrm>
            <a:custGeom>
              <a:avLst/>
              <a:gdLst/>
              <a:ahLst/>
              <a:cxnLst/>
              <a:rect l="l" t="t" r="r" b="b"/>
              <a:pathLst>
                <a:path w="4697" h="703" extrusionOk="0">
                  <a:moveTo>
                    <a:pt x="4521" y="0"/>
                  </a:moveTo>
                  <a:lnTo>
                    <a:pt x="966" y="132"/>
                  </a:lnTo>
                  <a:lnTo>
                    <a:pt x="922" y="132"/>
                  </a:lnTo>
                  <a:lnTo>
                    <a:pt x="176" y="351"/>
                  </a:lnTo>
                  <a:lnTo>
                    <a:pt x="133" y="351"/>
                  </a:lnTo>
                  <a:lnTo>
                    <a:pt x="89" y="395"/>
                  </a:lnTo>
                  <a:lnTo>
                    <a:pt x="45" y="439"/>
                  </a:lnTo>
                  <a:lnTo>
                    <a:pt x="1" y="527"/>
                  </a:lnTo>
                  <a:lnTo>
                    <a:pt x="1" y="571"/>
                  </a:lnTo>
                  <a:lnTo>
                    <a:pt x="89" y="658"/>
                  </a:lnTo>
                  <a:lnTo>
                    <a:pt x="176" y="702"/>
                  </a:lnTo>
                  <a:lnTo>
                    <a:pt x="220" y="702"/>
                  </a:lnTo>
                  <a:lnTo>
                    <a:pt x="1010" y="483"/>
                  </a:lnTo>
                  <a:lnTo>
                    <a:pt x="4521" y="351"/>
                  </a:lnTo>
                  <a:lnTo>
                    <a:pt x="4608" y="351"/>
                  </a:lnTo>
                  <a:lnTo>
                    <a:pt x="4652" y="307"/>
                  </a:lnTo>
                  <a:lnTo>
                    <a:pt x="4696" y="263"/>
                  </a:lnTo>
                  <a:lnTo>
                    <a:pt x="4696" y="176"/>
                  </a:lnTo>
                  <a:lnTo>
                    <a:pt x="4652" y="88"/>
                  </a:lnTo>
                  <a:lnTo>
                    <a:pt x="4652" y="44"/>
                  </a:lnTo>
                  <a:lnTo>
                    <a:pt x="456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07" name="Google Shape;15207;p414"/>
            <p:cNvSpPr/>
            <p:nvPr/>
          </p:nvSpPr>
          <p:spPr>
            <a:xfrm>
              <a:off x="6019375" y="4955525"/>
              <a:ext cx="16475" cy="9900"/>
            </a:xfrm>
            <a:custGeom>
              <a:avLst/>
              <a:gdLst/>
              <a:ahLst/>
              <a:cxnLst/>
              <a:rect l="l" t="t" r="r" b="b"/>
              <a:pathLst>
                <a:path w="659" h="396" extrusionOk="0">
                  <a:moveTo>
                    <a:pt x="439" y="0"/>
                  </a:moveTo>
                  <a:lnTo>
                    <a:pt x="132" y="44"/>
                  </a:lnTo>
                  <a:lnTo>
                    <a:pt x="44" y="88"/>
                  </a:lnTo>
                  <a:lnTo>
                    <a:pt x="0" y="132"/>
                  </a:lnTo>
                  <a:lnTo>
                    <a:pt x="0" y="220"/>
                  </a:lnTo>
                  <a:lnTo>
                    <a:pt x="0" y="263"/>
                  </a:lnTo>
                  <a:lnTo>
                    <a:pt x="44" y="395"/>
                  </a:lnTo>
                  <a:lnTo>
                    <a:pt x="220" y="395"/>
                  </a:lnTo>
                  <a:lnTo>
                    <a:pt x="527" y="307"/>
                  </a:lnTo>
                  <a:lnTo>
                    <a:pt x="571" y="307"/>
                  </a:lnTo>
                  <a:lnTo>
                    <a:pt x="615" y="263"/>
                  </a:lnTo>
                  <a:lnTo>
                    <a:pt x="659" y="176"/>
                  </a:lnTo>
                  <a:lnTo>
                    <a:pt x="659" y="132"/>
                  </a:lnTo>
                  <a:lnTo>
                    <a:pt x="615" y="44"/>
                  </a:lnTo>
                  <a:lnTo>
                    <a:pt x="571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08" name="Google Shape;15208;p414"/>
            <p:cNvSpPr/>
            <p:nvPr/>
          </p:nvSpPr>
          <p:spPr>
            <a:xfrm>
              <a:off x="6024850" y="4934675"/>
              <a:ext cx="25275" cy="13175"/>
            </a:xfrm>
            <a:custGeom>
              <a:avLst/>
              <a:gdLst/>
              <a:ahLst/>
              <a:cxnLst/>
              <a:rect l="l" t="t" r="r" b="b"/>
              <a:pathLst>
                <a:path w="1011" h="527" extrusionOk="0">
                  <a:moveTo>
                    <a:pt x="835" y="0"/>
                  </a:moveTo>
                  <a:lnTo>
                    <a:pt x="132" y="176"/>
                  </a:lnTo>
                  <a:lnTo>
                    <a:pt x="89" y="220"/>
                  </a:lnTo>
                  <a:lnTo>
                    <a:pt x="45" y="264"/>
                  </a:lnTo>
                  <a:lnTo>
                    <a:pt x="1" y="351"/>
                  </a:lnTo>
                  <a:lnTo>
                    <a:pt x="1" y="395"/>
                  </a:lnTo>
                  <a:lnTo>
                    <a:pt x="89" y="483"/>
                  </a:lnTo>
                  <a:lnTo>
                    <a:pt x="176" y="527"/>
                  </a:lnTo>
                  <a:lnTo>
                    <a:pt x="220" y="527"/>
                  </a:lnTo>
                  <a:lnTo>
                    <a:pt x="922" y="351"/>
                  </a:lnTo>
                  <a:lnTo>
                    <a:pt x="966" y="308"/>
                  </a:lnTo>
                  <a:lnTo>
                    <a:pt x="1010" y="264"/>
                  </a:lnTo>
                  <a:lnTo>
                    <a:pt x="1010" y="220"/>
                  </a:lnTo>
                  <a:lnTo>
                    <a:pt x="1010" y="132"/>
                  </a:lnTo>
                  <a:lnTo>
                    <a:pt x="1010" y="88"/>
                  </a:lnTo>
                  <a:lnTo>
                    <a:pt x="966" y="44"/>
                  </a:lnTo>
                  <a:lnTo>
                    <a:pt x="87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09" name="Google Shape;15209;p414"/>
            <p:cNvSpPr/>
            <p:nvPr/>
          </p:nvSpPr>
          <p:spPr>
            <a:xfrm>
              <a:off x="6041325" y="4908350"/>
              <a:ext cx="165650" cy="19775"/>
            </a:xfrm>
            <a:custGeom>
              <a:avLst/>
              <a:gdLst/>
              <a:ahLst/>
              <a:cxnLst/>
              <a:rect l="l" t="t" r="r" b="b"/>
              <a:pathLst>
                <a:path w="6626" h="791" extrusionOk="0">
                  <a:moveTo>
                    <a:pt x="6450" y="0"/>
                  </a:moveTo>
                  <a:lnTo>
                    <a:pt x="790" y="264"/>
                  </a:lnTo>
                  <a:lnTo>
                    <a:pt x="746" y="264"/>
                  </a:lnTo>
                  <a:lnTo>
                    <a:pt x="132" y="439"/>
                  </a:lnTo>
                  <a:lnTo>
                    <a:pt x="88" y="483"/>
                  </a:lnTo>
                  <a:lnTo>
                    <a:pt x="44" y="527"/>
                  </a:lnTo>
                  <a:lnTo>
                    <a:pt x="0" y="571"/>
                  </a:lnTo>
                  <a:lnTo>
                    <a:pt x="0" y="658"/>
                  </a:lnTo>
                  <a:lnTo>
                    <a:pt x="88" y="746"/>
                  </a:lnTo>
                  <a:lnTo>
                    <a:pt x="176" y="790"/>
                  </a:lnTo>
                  <a:lnTo>
                    <a:pt x="219" y="790"/>
                  </a:lnTo>
                  <a:lnTo>
                    <a:pt x="834" y="615"/>
                  </a:lnTo>
                  <a:lnTo>
                    <a:pt x="6450" y="351"/>
                  </a:lnTo>
                  <a:lnTo>
                    <a:pt x="6538" y="307"/>
                  </a:lnTo>
                  <a:lnTo>
                    <a:pt x="6582" y="307"/>
                  </a:lnTo>
                  <a:lnTo>
                    <a:pt x="6626" y="220"/>
                  </a:lnTo>
                  <a:lnTo>
                    <a:pt x="6626" y="176"/>
                  </a:lnTo>
                  <a:lnTo>
                    <a:pt x="6626" y="88"/>
                  </a:lnTo>
                  <a:lnTo>
                    <a:pt x="6582" y="44"/>
                  </a:lnTo>
                  <a:lnTo>
                    <a:pt x="649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10" name="Google Shape;15210;p414"/>
            <p:cNvSpPr/>
            <p:nvPr/>
          </p:nvSpPr>
          <p:spPr>
            <a:xfrm>
              <a:off x="6046800" y="4887500"/>
              <a:ext cx="165675" cy="23075"/>
            </a:xfrm>
            <a:custGeom>
              <a:avLst/>
              <a:gdLst/>
              <a:ahLst/>
              <a:cxnLst/>
              <a:rect l="l" t="t" r="r" b="b"/>
              <a:pathLst>
                <a:path w="6627" h="923" extrusionOk="0">
                  <a:moveTo>
                    <a:pt x="6407" y="1"/>
                  </a:moveTo>
                  <a:lnTo>
                    <a:pt x="2545" y="88"/>
                  </a:lnTo>
                  <a:lnTo>
                    <a:pt x="1141" y="308"/>
                  </a:lnTo>
                  <a:lnTo>
                    <a:pt x="1097" y="308"/>
                  </a:lnTo>
                  <a:lnTo>
                    <a:pt x="132" y="571"/>
                  </a:lnTo>
                  <a:lnTo>
                    <a:pt x="88" y="615"/>
                  </a:lnTo>
                  <a:lnTo>
                    <a:pt x="44" y="659"/>
                  </a:lnTo>
                  <a:lnTo>
                    <a:pt x="0" y="703"/>
                  </a:lnTo>
                  <a:lnTo>
                    <a:pt x="44" y="790"/>
                  </a:lnTo>
                  <a:lnTo>
                    <a:pt x="88" y="878"/>
                  </a:lnTo>
                  <a:lnTo>
                    <a:pt x="176" y="922"/>
                  </a:lnTo>
                  <a:lnTo>
                    <a:pt x="264" y="922"/>
                  </a:lnTo>
                  <a:lnTo>
                    <a:pt x="1185" y="615"/>
                  </a:lnTo>
                  <a:lnTo>
                    <a:pt x="2589" y="439"/>
                  </a:lnTo>
                  <a:lnTo>
                    <a:pt x="6451" y="352"/>
                  </a:lnTo>
                  <a:lnTo>
                    <a:pt x="6495" y="308"/>
                  </a:lnTo>
                  <a:lnTo>
                    <a:pt x="6539" y="264"/>
                  </a:lnTo>
                  <a:lnTo>
                    <a:pt x="6582" y="220"/>
                  </a:lnTo>
                  <a:lnTo>
                    <a:pt x="6626" y="132"/>
                  </a:lnTo>
                  <a:lnTo>
                    <a:pt x="6582" y="88"/>
                  </a:lnTo>
                  <a:lnTo>
                    <a:pt x="6539" y="44"/>
                  </a:lnTo>
                  <a:lnTo>
                    <a:pt x="640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11" name="Google Shape;15211;p414"/>
            <p:cNvSpPr/>
            <p:nvPr/>
          </p:nvSpPr>
          <p:spPr>
            <a:xfrm>
              <a:off x="6097250" y="4844725"/>
              <a:ext cx="125100" cy="18675"/>
            </a:xfrm>
            <a:custGeom>
              <a:avLst/>
              <a:gdLst/>
              <a:ahLst/>
              <a:cxnLst/>
              <a:rect l="l" t="t" r="r" b="b"/>
              <a:pathLst>
                <a:path w="5004" h="747" extrusionOk="0">
                  <a:moveTo>
                    <a:pt x="4828" y="0"/>
                  </a:moveTo>
                  <a:lnTo>
                    <a:pt x="1756" y="132"/>
                  </a:lnTo>
                  <a:lnTo>
                    <a:pt x="308" y="351"/>
                  </a:lnTo>
                  <a:lnTo>
                    <a:pt x="264" y="351"/>
                  </a:lnTo>
                  <a:lnTo>
                    <a:pt x="89" y="439"/>
                  </a:lnTo>
                  <a:lnTo>
                    <a:pt x="45" y="439"/>
                  </a:lnTo>
                  <a:lnTo>
                    <a:pt x="1" y="527"/>
                  </a:lnTo>
                  <a:lnTo>
                    <a:pt x="1" y="571"/>
                  </a:lnTo>
                  <a:lnTo>
                    <a:pt x="1" y="658"/>
                  </a:lnTo>
                  <a:lnTo>
                    <a:pt x="89" y="746"/>
                  </a:lnTo>
                  <a:lnTo>
                    <a:pt x="220" y="746"/>
                  </a:lnTo>
                  <a:lnTo>
                    <a:pt x="352" y="702"/>
                  </a:lnTo>
                  <a:lnTo>
                    <a:pt x="1800" y="483"/>
                  </a:lnTo>
                  <a:lnTo>
                    <a:pt x="4828" y="351"/>
                  </a:lnTo>
                  <a:lnTo>
                    <a:pt x="4916" y="351"/>
                  </a:lnTo>
                  <a:lnTo>
                    <a:pt x="4959" y="307"/>
                  </a:lnTo>
                  <a:lnTo>
                    <a:pt x="5003" y="263"/>
                  </a:lnTo>
                  <a:lnTo>
                    <a:pt x="5003" y="176"/>
                  </a:lnTo>
                  <a:lnTo>
                    <a:pt x="5003" y="132"/>
                  </a:lnTo>
                  <a:lnTo>
                    <a:pt x="4959" y="44"/>
                  </a:lnTo>
                  <a:lnTo>
                    <a:pt x="4872" y="44"/>
                  </a:lnTo>
                  <a:lnTo>
                    <a:pt x="482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12" name="Google Shape;15212;p414"/>
            <p:cNvSpPr/>
            <p:nvPr/>
          </p:nvSpPr>
          <p:spPr>
            <a:xfrm>
              <a:off x="6107125" y="4824975"/>
              <a:ext cx="120700" cy="20875"/>
            </a:xfrm>
            <a:custGeom>
              <a:avLst/>
              <a:gdLst/>
              <a:ahLst/>
              <a:cxnLst/>
              <a:rect l="l" t="t" r="r" b="b"/>
              <a:pathLst>
                <a:path w="4828" h="835" extrusionOk="0">
                  <a:moveTo>
                    <a:pt x="4652" y="0"/>
                  </a:moveTo>
                  <a:lnTo>
                    <a:pt x="2019" y="132"/>
                  </a:lnTo>
                  <a:lnTo>
                    <a:pt x="484" y="351"/>
                  </a:lnTo>
                  <a:lnTo>
                    <a:pt x="440" y="351"/>
                  </a:lnTo>
                  <a:lnTo>
                    <a:pt x="89" y="483"/>
                  </a:lnTo>
                  <a:lnTo>
                    <a:pt x="45" y="527"/>
                  </a:lnTo>
                  <a:lnTo>
                    <a:pt x="1" y="571"/>
                  </a:lnTo>
                  <a:lnTo>
                    <a:pt x="1" y="659"/>
                  </a:lnTo>
                  <a:lnTo>
                    <a:pt x="1" y="702"/>
                  </a:lnTo>
                  <a:lnTo>
                    <a:pt x="89" y="790"/>
                  </a:lnTo>
                  <a:lnTo>
                    <a:pt x="176" y="834"/>
                  </a:lnTo>
                  <a:lnTo>
                    <a:pt x="220" y="790"/>
                  </a:lnTo>
                  <a:lnTo>
                    <a:pt x="571" y="659"/>
                  </a:lnTo>
                  <a:lnTo>
                    <a:pt x="2063" y="483"/>
                  </a:lnTo>
                  <a:lnTo>
                    <a:pt x="4652" y="351"/>
                  </a:lnTo>
                  <a:lnTo>
                    <a:pt x="4696" y="351"/>
                  </a:lnTo>
                  <a:lnTo>
                    <a:pt x="4784" y="308"/>
                  </a:lnTo>
                  <a:lnTo>
                    <a:pt x="4784" y="220"/>
                  </a:lnTo>
                  <a:lnTo>
                    <a:pt x="4828" y="176"/>
                  </a:lnTo>
                  <a:lnTo>
                    <a:pt x="4784" y="88"/>
                  </a:lnTo>
                  <a:lnTo>
                    <a:pt x="4740" y="44"/>
                  </a:lnTo>
                  <a:lnTo>
                    <a:pt x="469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13" name="Google Shape;15213;p414"/>
            <p:cNvSpPr/>
            <p:nvPr/>
          </p:nvSpPr>
          <p:spPr>
            <a:xfrm>
              <a:off x="6100550" y="4800825"/>
              <a:ext cx="161275" cy="30750"/>
            </a:xfrm>
            <a:custGeom>
              <a:avLst/>
              <a:gdLst/>
              <a:ahLst/>
              <a:cxnLst/>
              <a:rect l="l" t="t" r="r" b="b"/>
              <a:pathLst>
                <a:path w="6451" h="1230" extrusionOk="0">
                  <a:moveTo>
                    <a:pt x="6275" y="1"/>
                  </a:moveTo>
                  <a:lnTo>
                    <a:pt x="2897" y="264"/>
                  </a:lnTo>
                  <a:lnTo>
                    <a:pt x="1361" y="484"/>
                  </a:lnTo>
                  <a:lnTo>
                    <a:pt x="1317" y="484"/>
                  </a:lnTo>
                  <a:lnTo>
                    <a:pt x="132" y="922"/>
                  </a:lnTo>
                  <a:lnTo>
                    <a:pt x="44" y="922"/>
                  </a:lnTo>
                  <a:lnTo>
                    <a:pt x="1" y="1010"/>
                  </a:lnTo>
                  <a:lnTo>
                    <a:pt x="1" y="1054"/>
                  </a:lnTo>
                  <a:lnTo>
                    <a:pt x="1" y="1142"/>
                  </a:lnTo>
                  <a:lnTo>
                    <a:pt x="88" y="1230"/>
                  </a:lnTo>
                  <a:lnTo>
                    <a:pt x="220" y="1230"/>
                  </a:lnTo>
                  <a:lnTo>
                    <a:pt x="1405" y="835"/>
                  </a:lnTo>
                  <a:lnTo>
                    <a:pt x="2897" y="615"/>
                  </a:lnTo>
                  <a:lnTo>
                    <a:pt x="6275" y="352"/>
                  </a:lnTo>
                  <a:lnTo>
                    <a:pt x="6363" y="352"/>
                  </a:lnTo>
                  <a:lnTo>
                    <a:pt x="6407" y="308"/>
                  </a:lnTo>
                  <a:lnTo>
                    <a:pt x="6451" y="264"/>
                  </a:lnTo>
                  <a:lnTo>
                    <a:pt x="6451" y="177"/>
                  </a:lnTo>
                  <a:lnTo>
                    <a:pt x="6451" y="89"/>
                  </a:lnTo>
                  <a:lnTo>
                    <a:pt x="6407" y="45"/>
                  </a:lnTo>
                  <a:lnTo>
                    <a:pt x="627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14" name="Google Shape;15214;p414"/>
            <p:cNvSpPr/>
            <p:nvPr/>
          </p:nvSpPr>
          <p:spPr>
            <a:xfrm>
              <a:off x="6098350" y="4774500"/>
              <a:ext cx="190900" cy="29650"/>
            </a:xfrm>
            <a:custGeom>
              <a:avLst/>
              <a:gdLst/>
              <a:ahLst/>
              <a:cxnLst/>
              <a:rect l="l" t="t" r="r" b="b"/>
              <a:pathLst>
                <a:path w="7636" h="1186" extrusionOk="0">
                  <a:moveTo>
                    <a:pt x="7417" y="1"/>
                  </a:moveTo>
                  <a:lnTo>
                    <a:pt x="5003" y="352"/>
                  </a:lnTo>
                  <a:lnTo>
                    <a:pt x="2370" y="484"/>
                  </a:lnTo>
                  <a:lnTo>
                    <a:pt x="352" y="747"/>
                  </a:lnTo>
                  <a:lnTo>
                    <a:pt x="264" y="747"/>
                  </a:lnTo>
                  <a:lnTo>
                    <a:pt x="89" y="835"/>
                  </a:lnTo>
                  <a:lnTo>
                    <a:pt x="45" y="878"/>
                  </a:lnTo>
                  <a:lnTo>
                    <a:pt x="1" y="966"/>
                  </a:lnTo>
                  <a:lnTo>
                    <a:pt x="1" y="1010"/>
                  </a:lnTo>
                  <a:lnTo>
                    <a:pt x="45" y="1098"/>
                  </a:lnTo>
                  <a:lnTo>
                    <a:pt x="89" y="1142"/>
                  </a:lnTo>
                  <a:lnTo>
                    <a:pt x="176" y="1186"/>
                  </a:lnTo>
                  <a:lnTo>
                    <a:pt x="264" y="1142"/>
                  </a:lnTo>
                  <a:lnTo>
                    <a:pt x="396" y="1098"/>
                  </a:lnTo>
                  <a:lnTo>
                    <a:pt x="2414" y="835"/>
                  </a:lnTo>
                  <a:lnTo>
                    <a:pt x="5047" y="703"/>
                  </a:lnTo>
                  <a:lnTo>
                    <a:pt x="7460" y="352"/>
                  </a:lnTo>
                  <a:lnTo>
                    <a:pt x="7548" y="352"/>
                  </a:lnTo>
                  <a:lnTo>
                    <a:pt x="7592" y="308"/>
                  </a:lnTo>
                  <a:lnTo>
                    <a:pt x="7636" y="220"/>
                  </a:lnTo>
                  <a:lnTo>
                    <a:pt x="7636" y="176"/>
                  </a:lnTo>
                  <a:lnTo>
                    <a:pt x="7592" y="89"/>
                  </a:lnTo>
                  <a:lnTo>
                    <a:pt x="7548" y="45"/>
                  </a:lnTo>
                  <a:lnTo>
                    <a:pt x="750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15" name="Google Shape;15215;p414"/>
            <p:cNvSpPr/>
            <p:nvPr/>
          </p:nvSpPr>
          <p:spPr>
            <a:xfrm>
              <a:off x="6109325" y="4682350"/>
              <a:ext cx="523300" cy="91075"/>
            </a:xfrm>
            <a:custGeom>
              <a:avLst/>
              <a:gdLst/>
              <a:ahLst/>
              <a:cxnLst/>
              <a:rect l="l" t="t" r="r" b="b"/>
              <a:pathLst>
                <a:path w="20932" h="3643" extrusionOk="0">
                  <a:moveTo>
                    <a:pt x="20361" y="1"/>
                  </a:moveTo>
                  <a:lnTo>
                    <a:pt x="16412" y="352"/>
                  </a:lnTo>
                  <a:lnTo>
                    <a:pt x="10488" y="835"/>
                  </a:lnTo>
                  <a:lnTo>
                    <a:pt x="6100" y="1230"/>
                  </a:lnTo>
                  <a:lnTo>
                    <a:pt x="6056" y="1273"/>
                  </a:lnTo>
                  <a:lnTo>
                    <a:pt x="2765" y="2239"/>
                  </a:lnTo>
                  <a:lnTo>
                    <a:pt x="966" y="2590"/>
                  </a:lnTo>
                  <a:lnTo>
                    <a:pt x="878" y="2634"/>
                  </a:lnTo>
                  <a:lnTo>
                    <a:pt x="88" y="3292"/>
                  </a:lnTo>
                  <a:lnTo>
                    <a:pt x="44" y="3380"/>
                  </a:lnTo>
                  <a:lnTo>
                    <a:pt x="1" y="3424"/>
                  </a:lnTo>
                  <a:lnTo>
                    <a:pt x="1" y="3511"/>
                  </a:lnTo>
                  <a:lnTo>
                    <a:pt x="44" y="3555"/>
                  </a:lnTo>
                  <a:lnTo>
                    <a:pt x="88" y="3599"/>
                  </a:lnTo>
                  <a:lnTo>
                    <a:pt x="176" y="3643"/>
                  </a:lnTo>
                  <a:lnTo>
                    <a:pt x="308" y="3599"/>
                  </a:lnTo>
                  <a:lnTo>
                    <a:pt x="1098" y="2941"/>
                  </a:lnTo>
                  <a:lnTo>
                    <a:pt x="2853" y="2590"/>
                  </a:lnTo>
                  <a:lnTo>
                    <a:pt x="6144" y="1581"/>
                  </a:lnTo>
                  <a:lnTo>
                    <a:pt x="10488" y="1186"/>
                  </a:lnTo>
                  <a:lnTo>
                    <a:pt x="13647" y="922"/>
                  </a:lnTo>
                  <a:lnTo>
                    <a:pt x="16456" y="703"/>
                  </a:lnTo>
                  <a:lnTo>
                    <a:pt x="20361" y="352"/>
                  </a:lnTo>
                  <a:lnTo>
                    <a:pt x="20712" y="396"/>
                  </a:lnTo>
                  <a:lnTo>
                    <a:pt x="20844" y="396"/>
                  </a:lnTo>
                  <a:lnTo>
                    <a:pt x="20888" y="352"/>
                  </a:lnTo>
                  <a:lnTo>
                    <a:pt x="20932" y="264"/>
                  </a:lnTo>
                  <a:lnTo>
                    <a:pt x="20932" y="220"/>
                  </a:lnTo>
                  <a:lnTo>
                    <a:pt x="20888" y="133"/>
                  </a:lnTo>
                  <a:lnTo>
                    <a:pt x="20844" y="89"/>
                  </a:lnTo>
                  <a:lnTo>
                    <a:pt x="20800" y="89"/>
                  </a:lnTo>
                  <a:lnTo>
                    <a:pt x="2040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16" name="Google Shape;15216;p414"/>
            <p:cNvSpPr/>
            <p:nvPr/>
          </p:nvSpPr>
          <p:spPr>
            <a:xfrm>
              <a:off x="6085200" y="4649450"/>
              <a:ext cx="537550" cy="125075"/>
            </a:xfrm>
            <a:custGeom>
              <a:avLst/>
              <a:gdLst/>
              <a:ahLst/>
              <a:cxnLst/>
              <a:rect l="l" t="t" r="r" b="b"/>
              <a:pathLst>
                <a:path w="21502" h="5003" extrusionOk="0">
                  <a:moveTo>
                    <a:pt x="18255" y="1"/>
                  </a:moveTo>
                  <a:lnTo>
                    <a:pt x="13779" y="395"/>
                  </a:lnTo>
                  <a:lnTo>
                    <a:pt x="9478" y="834"/>
                  </a:lnTo>
                  <a:lnTo>
                    <a:pt x="6846" y="1229"/>
                  </a:lnTo>
                  <a:lnTo>
                    <a:pt x="6802" y="1229"/>
                  </a:lnTo>
                  <a:lnTo>
                    <a:pt x="5003" y="2238"/>
                  </a:lnTo>
                  <a:lnTo>
                    <a:pt x="3598" y="2765"/>
                  </a:lnTo>
                  <a:lnTo>
                    <a:pt x="1361" y="3292"/>
                  </a:lnTo>
                  <a:lnTo>
                    <a:pt x="1273" y="3335"/>
                  </a:lnTo>
                  <a:lnTo>
                    <a:pt x="439" y="4476"/>
                  </a:lnTo>
                  <a:lnTo>
                    <a:pt x="88" y="4696"/>
                  </a:lnTo>
                  <a:lnTo>
                    <a:pt x="44" y="4740"/>
                  </a:lnTo>
                  <a:lnTo>
                    <a:pt x="0" y="4783"/>
                  </a:lnTo>
                  <a:lnTo>
                    <a:pt x="0" y="4871"/>
                  </a:lnTo>
                  <a:lnTo>
                    <a:pt x="44" y="4915"/>
                  </a:lnTo>
                  <a:lnTo>
                    <a:pt x="88" y="5003"/>
                  </a:lnTo>
                  <a:lnTo>
                    <a:pt x="264" y="5003"/>
                  </a:lnTo>
                  <a:lnTo>
                    <a:pt x="658" y="4740"/>
                  </a:lnTo>
                  <a:lnTo>
                    <a:pt x="702" y="4696"/>
                  </a:lnTo>
                  <a:lnTo>
                    <a:pt x="1536" y="3599"/>
                  </a:lnTo>
                  <a:lnTo>
                    <a:pt x="3686" y="3116"/>
                  </a:lnTo>
                  <a:lnTo>
                    <a:pt x="3730" y="3116"/>
                  </a:lnTo>
                  <a:lnTo>
                    <a:pt x="5134" y="2546"/>
                  </a:lnTo>
                  <a:lnTo>
                    <a:pt x="5178" y="2546"/>
                  </a:lnTo>
                  <a:lnTo>
                    <a:pt x="6933" y="1536"/>
                  </a:lnTo>
                  <a:lnTo>
                    <a:pt x="9522" y="1185"/>
                  </a:lnTo>
                  <a:lnTo>
                    <a:pt x="13779" y="746"/>
                  </a:lnTo>
                  <a:lnTo>
                    <a:pt x="18255" y="352"/>
                  </a:lnTo>
                  <a:lnTo>
                    <a:pt x="19922" y="352"/>
                  </a:lnTo>
                  <a:lnTo>
                    <a:pt x="20624" y="527"/>
                  </a:lnTo>
                  <a:lnTo>
                    <a:pt x="21107" y="790"/>
                  </a:lnTo>
                  <a:lnTo>
                    <a:pt x="21151" y="834"/>
                  </a:lnTo>
                  <a:lnTo>
                    <a:pt x="21370" y="834"/>
                  </a:lnTo>
                  <a:lnTo>
                    <a:pt x="21458" y="790"/>
                  </a:lnTo>
                  <a:lnTo>
                    <a:pt x="21458" y="746"/>
                  </a:lnTo>
                  <a:lnTo>
                    <a:pt x="21502" y="659"/>
                  </a:lnTo>
                  <a:lnTo>
                    <a:pt x="21502" y="615"/>
                  </a:lnTo>
                  <a:lnTo>
                    <a:pt x="21458" y="571"/>
                  </a:lnTo>
                  <a:lnTo>
                    <a:pt x="21414" y="527"/>
                  </a:lnTo>
                  <a:lnTo>
                    <a:pt x="21326" y="483"/>
                  </a:lnTo>
                  <a:lnTo>
                    <a:pt x="21238" y="483"/>
                  </a:lnTo>
                  <a:lnTo>
                    <a:pt x="20800" y="220"/>
                  </a:lnTo>
                  <a:lnTo>
                    <a:pt x="20712" y="176"/>
                  </a:lnTo>
                  <a:lnTo>
                    <a:pt x="19966" y="44"/>
                  </a:lnTo>
                  <a:lnTo>
                    <a:pt x="1996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17" name="Google Shape;15217;p414"/>
            <p:cNvSpPr/>
            <p:nvPr/>
          </p:nvSpPr>
          <p:spPr>
            <a:xfrm>
              <a:off x="6057775" y="4612150"/>
              <a:ext cx="585825" cy="165675"/>
            </a:xfrm>
            <a:custGeom>
              <a:avLst/>
              <a:gdLst/>
              <a:ahLst/>
              <a:cxnLst/>
              <a:rect l="l" t="t" r="r" b="b"/>
              <a:pathLst>
                <a:path w="23433" h="6627" extrusionOk="0">
                  <a:moveTo>
                    <a:pt x="17509" y="1"/>
                  </a:moveTo>
                  <a:lnTo>
                    <a:pt x="16148" y="44"/>
                  </a:lnTo>
                  <a:lnTo>
                    <a:pt x="14832" y="132"/>
                  </a:lnTo>
                  <a:lnTo>
                    <a:pt x="13603" y="264"/>
                  </a:lnTo>
                  <a:lnTo>
                    <a:pt x="11848" y="396"/>
                  </a:lnTo>
                  <a:lnTo>
                    <a:pt x="11804" y="396"/>
                  </a:lnTo>
                  <a:lnTo>
                    <a:pt x="9786" y="747"/>
                  </a:lnTo>
                  <a:lnTo>
                    <a:pt x="9742" y="790"/>
                  </a:lnTo>
                  <a:lnTo>
                    <a:pt x="8469" y="1405"/>
                  </a:lnTo>
                  <a:lnTo>
                    <a:pt x="7284" y="2238"/>
                  </a:lnTo>
                  <a:lnTo>
                    <a:pt x="5441" y="3204"/>
                  </a:lnTo>
                  <a:lnTo>
                    <a:pt x="2282" y="3950"/>
                  </a:lnTo>
                  <a:lnTo>
                    <a:pt x="2194" y="3950"/>
                  </a:lnTo>
                  <a:lnTo>
                    <a:pt x="1580" y="4476"/>
                  </a:lnTo>
                  <a:lnTo>
                    <a:pt x="1536" y="4520"/>
                  </a:lnTo>
                  <a:lnTo>
                    <a:pt x="746" y="5793"/>
                  </a:lnTo>
                  <a:lnTo>
                    <a:pt x="88" y="6319"/>
                  </a:lnTo>
                  <a:lnTo>
                    <a:pt x="44" y="6363"/>
                  </a:lnTo>
                  <a:lnTo>
                    <a:pt x="0" y="6451"/>
                  </a:lnTo>
                  <a:lnTo>
                    <a:pt x="44" y="6495"/>
                  </a:lnTo>
                  <a:lnTo>
                    <a:pt x="44" y="6583"/>
                  </a:lnTo>
                  <a:lnTo>
                    <a:pt x="132" y="6627"/>
                  </a:lnTo>
                  <a:lnTo>
                    <a:pt x="176" y="6627"/>
                  </a:lnTo>
                  <a:lnTo>
                    <a:pt x="307" y="6583"/>
                  </a:lnTo>
                  <a:lnTo>
                    <a:pt x="1009" y="6056"/>
                  </a:lnTo>
                  <a:lnTo>
                    <a:pt x="1053" y="6012"/>
                  </a:lnTo>
                  <a:lnTo>
                    <a:pt x="1799" y="4740"/>
                  </a:lnTo>
                  <a:lnTo>
                    <a:pt x="2414" y="4257"/>
                  </a:lnTo>
                  <a:lnTo>
                    <a:pt x="5573" y="3555"/>
                  </a:lnTo>
                  <a:lnTo>
                    <a:pt x="5617" y="3555"/>
                  </a:lnTo>
                  <a:lnTo>
                    <a:pt x="7460" y="2546"/>
                  </a:lnTo>
                  <a:lnTo>
                    <a:pt x="8645" y="1712"/>
                  </a:lnTo>
                  <a:lnTo>
                    <a:pt x="9873" y="1098"/>
                  </a:lnTo>
                  <a:lnTo>
                    <a:pt x="11892" y="747"/>
                  </a:lnTo>
                  <a:lnTo>
                    <a:pt x="13603" y="615"/>
                  </a:lnTo>
                  <a:lnTo>
                    <a:pt x="14788" y="483"/>
                  </a:lnTo>
                  <a:lnTo>
                    <a:pt x="16060" y="396"/>
                  </a:lnTo>
                  <a:lnTo>
                    <a:pt x="17421" y="352"/>
                  </a:lnTo>
                  <a:lnTo>
                    <a:pt x="18737" y="352"/>
                  </a:lnTo>
                  <a:lnTo>
                    <a:pt x="19395" y="396"/>
                  </a:lnTo>
                  <a:lnTo>
                    <a:pt x="20054" y="483"/>
                  </a:lnTo>
                  <a:lnTo>
                    <a:pt x="20624" y="571"/>
                  </a:lnTo>
                  <a:lnTo>
                    <a:pt x="21195" y="703"/>
                  </a:lnTo>
                  <a:lnTo>
                    <a:pt x="21677" y="878"/>
                  </a:lnTo>
                  <a:lnTo>
                    <a:pt x="22160" y="1054"/>
                  </a:lnTo>
                  <a:lnTo>
                    <a:pt x="22555" y="1317"/>
                  </a:lnTo>
                  <a:lnTo>
                    <a:pt x="22862" y="1624"/>
                  </a:lnTo>
                  <a:lnTo>
                    <a:pt x="22950" y="1668"/>
                  </a:lnTo>
                  <a:lnTo>
                    <a:pt x="23213" y="1756"/>
                  </a:lnTo>
                  <a:lnTo>
                    <a:pt x="23345" y="1756"/>
                  </a:lnTo>
                  <a:lnTo>
                    <a:pt x="23389" y="1712"/>
                  </a:lnTo>
                  <a:lnTo>
                    <a:pt x="23432" y="1624"/>
                  </a:lnTo>
                  <a:lnTo>
                    <a:pt x="23432" y="1580"/>
                  </a:lnTo>
                  <a:lnTo>
                    <a:pt x="23432" y="1493"/>
                  </a:lnTo>
                  <a:lnTo>
                    <a:pt x="23389" y="1449"/>
                  </a:lnTo>
                  <a:lnTo>
                    <a:pt x="23301" y="1405"/>
                  </a:lnTo>
                  <a:lnTo>
                    <a:pt x="23081" y="1361"/>
                  </a:lnTo>
                  <a:lnTo>
                    <a:pt x="22730" y="1054"/>
                  </a:lnTo>
                  <a:lnTo>
                    <a:pt x="22335" y="790"/>
                  </a:lnTo>
                  <a:lnTo>
                    <a:pt x="21853" y="571"/>
                  </a:lnTo>
                  <a:lnTo>
                    <a:pt x="21326" y="396"/>
                  </a:lnTo>
                  <a:lnTo>
                    <a:pt x="20800" y="220"/>
                  </a:lnTo>
                  <a:lnTo>
                    <a:pt x="20185" y="132"/>
                  </a:lnTo>
                  <a:lnTo>
                    <a:pt x="19527" y="44"/>
                  </a:lnTo>
                  <a:lnTo>
                    <a:pt x="18869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18" name="Google Shape;15218;p414"/>
            <p:cNvSpPr/>
            <p:nvPr/>
          </p:nvSpPr>
          <p:spPr>
            <a:xfrm>
              <a:off x="6038025" y="4574850"/>
              <a:ext cx="634100" cy="202975"/>
            </a:xfrm>
            <a:custGeom>
              <a:avLst/>
              <a:gdLst/>
              <a:ahLst/>
              <a:cxnLst/>
              <a:rect l="l" t="t" r="r" b="b"/>
              <a:pathLst>
                <a:path w="25364" h="8119" extrusionOk="0">
                  <a:moveTo>
                    <a:pt x="14613" y="1"/>
                  </a:moveTo>
                  <a:lnTo>
                    <a:pt x="12155" y="220"/>
                  </a:lnTo>
                  <a:lnTo>
                    <a:pt x="12111" y="220"/>
                  </a:lnTo>
                  <a:lnTo>
                    <a:pt x="11014" y="571"/>
                  </a:lnTo>
                  <a:lnTo>
                    <a:pt x="10970" y="615"/>
                  </a:lnTo>
                  <a:lnTo>
                    <a:pt x="10181" y="1229"/>
                  </a:lnTo>
                  <a:lnTo>
                    <a:pt x="8162" y="2853"/>
                  </a:lnTo>
                  <a:lnTo>
                    <a:pt x="6319" y="3818"/>
                  </a:lnTo>
                  <a:lnTo>
                    <a:pt x="5573" y="4082"/>
                  </a:lnTo>
                  <a:lnTo>
                    <a:pt x="4915" y="4301"/>
                  </a:lnTo>
                  <a:lnTo>
                    <a:pt x="4345" y="4389"/>
                  </a:lnTo>
                  <a:lnTo>
                    <a:pt x="3862" y="4476"/>
                  </a:lnTo>
                  <a:lnTo>
                    <a:pt x="3379" y="4520"/>
                  </a:lnTo>
                  <a:lnTo>
                    <a:pt x="2940" y="4652"/>
                  </a:lnTo>
                  <a:lnTo>
                    <a:pt x="2545" y="4784"/>
                  </a:lnTo>
                  <a:lnTo>
                    <a:pt x="2151" y="5003"/>
                  </a:lnTo>
                  <a:lnTo>
                    <a:pt x="1756" y="5398"/>
                  </a:lnTo>
                  <a:lnTo>
                    <a:pt x="1317" y="5881"/>
                  </a:lnTo>
                  <a:lnTo>
                    <a:pt x="922" y="6583"/>
                  </a:lnTo>
                  <a:lnTo>
                    <a:pt x="439" y="7504"/>
                  </a:lnTo>
                  <a:lnTo>
                    <a:pt x="88" y="7811"/>
                  </a:lnTo>
                  <a:lnTo>
                    <a:pt x="44" y="7855"/>
                  </a:lnTo>
                  <a:lnTo>
                    <a:pt x="0" y="7943"/>
                  </a:lnTo>
                  <a:lnTo>
                    <a:pt x="0" y="7987"/>
                  </a:lnTo>
                  <a:lnTo>
                    <a:pt x="44" y="8075"/>
                  </a:lnTo>
                  <a:lnTo>
                    <a:pt x="132" y="8119"/>
                  </a:lnTo>
                  <a:lnTo>
                    <a:pt x="176" y="8119"/>
                  </a:lnTo>
                  <a:lnTo>
                    <a:pt x="308" y="8075"/>
                  </a:lnTo>
                  <a:lnTo>
                    <a:pt x="702" y="7724"/>
                  </a:lnTo>
                  <a:lnTo>
                    <a:pt x="746" y="7680"/>
                  </a:lnTo>
                  <a:lnTo>
                    <a:pt x="1185" y="6802"/>
                  </a:lnTo>
                  <a:lnTo>
                    <a:pt x="1580" y="6144"/>
                  </a:lnTo>
                  <a:lnTo>
                    <a:pt x="1931" y="5661"/>
                  </a:lnTo>
                  <a:lnTo>
                    <a:pt x="2282" y="5354"/>
                  </a:lnTo>
                  <a:lnTo>
                    <a:pt x="2677" y="5135"/>
                  </a:lnTo>
                  <a:lnTo>
                    <a:pt x="3028" y="4959"/>
                  </a:lnTo>
                  <a:lnTo>
                    <a:pt x="3467" y="4871"/>
                  </a:lnTo>
                  <a:lnTo>
                    <a:pt x="3906" y="4827"/>
                  </a:lnTo>
                  <a:lnTo>
                    <a:pt x="4432" y="4740"/>
                  </a:lnTo>
                  <a:lnTo>
                    <a:pt x="5003" y="4608"/>
                  </a:lnTo>
                  <a:lnTo>
                    <a:pt x="5705" y="4433"/>
                  </a:lnTo>
                  <a:lnTo>
                    <a:pt x="6451" y="4125"/>
                  </a:lnTo>
                  <a:lnTo>
                    <a:pt x="8338" y="3160"/>
                  </a:lnTo>
                  <a:lnTo>
                    <a:pt x="8382" y="3116"/>
                  </a:lnTo>
                  <a:lnTo>
                    <a:pt x="10400" y="1493"/>
                  </a:lnTo>
                  <a:lnTo>
                    <a:pt x="11146" y="878"/>
                  </a:lnTo>
                  <a:lnTo>
                    <a:pt x="12199" y="571"/>
                  </a:lnTo>
                  <a:lnTo>
                    <a:pt x="14656" y="352"/>
                  </a:lnTo>
                  <a:lnTo>
                    <a:pt x="17947" y="396"/>
                  </a:lnTo>
                  <a:lnTo>
                    <a:pt x="21063" y="747"/>
                  </a:lnTo>
                  <a:lnTo>
                    <a:pt x="22204" y="1054"/>
                  </a:lnTo>
                  <a:lnTo>
                    <a:pt x="23652" y="1844"/>
                  </a:lnTo>
                  <a:lnTo>
                    <a:pt x="24705" y="2721"/>
                  </a:lnTo>
                  <a:lnTo>
                    <a:pt x="24749" y="2721"/>
                  </a:lnTo>
                  <a:lnTo>
                    <a:pt x="25144" y="2853"/>
                  </a:lnTo>
                  <a:lnTo>
                    <a:pt x="25188" y="2853"/>
                  </a:lnTo>
                  <a:lnTo>
                    <a:pt x="25276" y="2809"/>
                  </a:lnTo>
                  <a:lnTo>
                    <a:pt x="25319" y="2765"/>
                  </a:lnTo>
                  <a:lnTo>
                    <a:pt x="25363" y="2721"/>
                  </a:lnTo>
                  <a:lnTo>
                    <a:pt x="25363" y="2633"/>
                  </a:lnTo>
                  <a:lnTo>
                    <a:pt x="25319" y="2590"/>
                  </a:lnTo>
                  <a:lnTo>
                    <a:pt x="25276" y="2546"/>
                  </a:lnTo>
                  <a:lnTo>
                    <a:pt x="25232" y="2502"/>
                  </a:lnTo>
                  <a:lnTo>
                    <a:pt x="24881" y="2414"/>
                  </a:lnTo>
                  <a:lnTo>
                    <a:pt x="23871" y="1580"/>
                  </a:lnTo>
                  <a:lnTo>
                    <a:pt x="23827" y="1536"/>
                  </a:lnTo>
                  <a:lnTo>
                    <a:pt x="22379" y="747"/>
                  </a:lnTo>
                  <a:lnTo>
                    <a:pt x="22336" y="747"/>
                  </a:lnTo>
                  <a:lnTo>
                    <a:pt x="21151" y="396"/>
                  </a:lnTo>
                  <a:lnTo>
                    <a:pt x="17991" y="45"/>
                  </a:lnTo>
                  <a:lnTo>
                    <a:pt x="14613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19" name="Google Shape;15219;p414"/>
            <p:cNvSpPr/>
            <p:nvPr/>
          </p:nvSpPr>
          <p:spPr>
            <a:xfrm>
              <a:off x="5408325" y="4697725"/>
              <a:ext cx="1298900" cy="349975"/>
            </a:xfrm>
            <a:custGeom>
              <a:avLst/>
              <a:gdLst/>
              <a:ahLst/>
              <a:cxnLst/>
              <a:rect l="l" t="t" r="r" b="b"/>
              <a:pathLst>
                <a:path w="51956" h="13999" extrusionOk="0">
                  <a:moveTo>
                    <a:pt x="48621" y="0"/>
                  </a:moveTo>
                  <a:lnTo>
                    <a:pt x="45330" y="527"/>
                  </a:lnTo>
                  <a:lnTo>
                    <a:pt x="42916" y="922"/>
                  </a:lnTo>
                  <a:lnTo>
                    <a:pt x="40371" y="1273"/>
                  </a:lnTo>
                  <a:lnTo>
                    <a:pt x="35983" y="1755"/>
                  </a:lnTo>
                  <a:lnTo>
                    <a:pt x="31946" y="2414"/>
                  </a:lnTo>
                  <a:lnTo>
                    <a:pt x="29401" y="2721"/>
                  </a:lnTo>
                  <a:lnTo>
                    <a:pt x="29357" y="2721"/>
                  </a:lnTo>
                  <a:lnTo>
                    <a:pt x="27163" y="3774"/>
                  </a:lnTo>
                  <a:lnTo>
                    <a:pt x="27119" y="3774"/>
                  </a:lnTo>
                  <a:lnTo>
                    <a:pt x="25408" y="5003"/>
                  </a:lnTo>
                  <a:lnTo>
                    <a:pt x="21283" y="7943"/>
                  </a:lnTo>
                  <a:lnTo>
                    <a:pt x="20713" y="8074"/>
                  </a:lnTo>
                  <a:lnTo>
                    <a:pt x="17685" y="7986"/>
                  </a:lnTo>
                  <a:lnTo>
                    <a:pt x="15359" y="7811"/>
                  </a:lnTo>
                  <a:lnTo>
                    <a:pt x="11717" y="7372"/>
                  </a:lnTo>
                  <a:lnTo>
                    <a:pt x="9567" y="6977"/>
                  </a:lnTo>
                  <a:lnTo>
                    <a:pt x="9523" y="6977"/>
                  </a:lnTo>
                  <a:lnTo>
                    <a:pt x="8777" y="7197"/>
                  </a:lnTo>
                  <a:lnTo>
                    <a:pt x="6013" y="8162"/>
                  </a:lnTo>
                  <a:lnTo>
                    <a:pt x="6013" y="8206"/>
                  </a:lnTo>
                  <a:lnTo>
                    <a:pt x="5091" y="8732"/>
                  </a:lnTo>
                  <a:lnTo>
                    <a:pt x="5047" y="8776"/>
                  </a:lnTo>
                  <a:lnTo>
                    <a:pt x="3511" y="10488"/>
                  </a:lnTo>
                  <a:lnTo>
                    <a:pt x="1537" y="11760"/>
                  </a:lnTo>
                  <a:lnTo>
                    <a:pt x="1493" y="11804"/>
                  </a:lnTo>
                  <a:lnTo>
                    <a:pt x="45" y="13735"/>
                  </a:lnTo>
                  <a:lnTo>
                    <a:pt x="1" y="13779"/>
                  </a:lnTo>
                  <a:lnTo>
                    <a:pt x="1" y="13823"/>
                  </a:lnTo>
                  <a:lnTo>
                    <a:pt x="45" y="13910"/>
                  </a:lnTo>
                  <a:lnTo>
                    <a:pt x="89" y="13954"/>
                  </a:lnTo>
                  <a:lnTo>
                    <a:pt x="176" y="13998"/>
                  </a:lnTo>
                  <a:lnTo>
                    <a:pt x="264" y="13998"/>
                  </a:lnTo>
                  <a:lnTo>
                    <a:pt x="308" y="13910"/>
                  </a:lnTo>
                  <a:lnTo>
                    <a:pt x="1756" y="12023"/>
                  </a:lnTo>
                  <a:lnTo>
                    <a:pt x="3731" y="10751"/>
                  </a:lnTo>
                  <a:lnTo>
                    <a:pt x="5310" y="9040"/>
                  </a:lnTo>
                  <a:lnTo>
                    <a:pt x="6144" y="8513"/>
                  </a:lnTo>
                  <a:lnTo>
                    <a:pt x="8865" y="7504"/>
                  </a:lnTo>
                  <a:lnTo>
                    <a:pt x="9567" y="7328"/>
                  </a:lnTo>
                  <a:lnTo>
                    <a:pt x="11673" y="7723"/>
                  </a:lnTo>
                  <a:lnTo>
                    <a:pt x="15315" y="8162"/>
                  </a:lnTo>
                  <a:lnTo>
                    <a:pt x="17641" y="8338"/>
                  </a:lnTo>
                  <a:lnTo>
                    <a:pt x="20713" y="8425"/>
                  </a:lnTo>
                  <a:lnTo>
                    <a:pt x="20800" y="8425"/>
                  </a:lnTo>
                  <a:lnTo>
                    <a:pt x="21415" y="8250"/>
                  </a:lnTo>
                  <a:lnTo>
                    <a:pt x="21459" y="8250"/>
                  </a:lnTo>
                  <a:lnTo>
                    <a:pt x="25627" y="5310"/>
                  </a:lnTo>
                  <a:lnTo>
                    <a:pt x="27295" y="4081"/>
                  </a:lnTo>
                  <a:lnTo>
                    <a:pt x="29489" y="3072"/>
                  </a:lnTo>
                  <a:lnTo>
                    <a:pt x="31990" y="2765"/>
                  </a:lnTo>
                  <a:lnTo>
                    <a:pt x="36027" y="2107"/>
                  </a:lnTo>
                  <a:lnTo>
                    <a:pt x="40415" y="1624"/>
                  </a:lnTo>
                  <a:lnTo>
                    <a:pt x="43004" y="1273"/>
                  </a:lnTo>
                  <a:lnTo>
                    <a:pt x="45417" y="878"/>
                  </a:lnTo>
                  <a:lnTo>
                    <a:pt x="48664" y="351"/>
                  </a:lnTo>
                  <a:lnTo>
                    <a:pt x="51736" y="1053"/>
                  </a:lnTo>
                  <a:lnTo>
                    <a:pt x="51868" y="1053"/>
                  </a:lnTo>
                  <a:lnTo>
                    <a:pt x="51912" y="1009"/>
                  </a:lnTo>
                  <a:lnTo>
                    <a:pt x="51955" y="922"/>
                  </a:lnTo>
                  <a:lnTo>
                    <a:pt x="51955" y="878"/>
                  </a:lnTo>
                  <a:lnTo>
                    <a:pt x="51912" y="790"/>
                  </a:lnTo>
                  <a:lnTo>
                    <a:pt x="51868" y="746"/>
                  </a:lnTo>
                  <a:lnTo>
                    <a:pt x="51824" y="702"/>
                  </a:lnTo>
                  <a:lnTo>
                    <a:pt x="48708" y="44"/>
                  </a:lnTo>
                  <a:lnTo>
                    <a:pt x="48621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20" name="Google Shape;15220;p414"/>
            <p:cNvSpPr/>
            <p:nvPr/>
          </p:nvSpPr>
          <p:spPr>
            <a:xfrm>
              <a:off x="5018900" y="3079625"/>
              <a:ext cx="854600" cy="1977925"/>
            </a:xfrm>
            <a:custGeom>
              <a:avLst/>
              <a:gdLst/>
              <a:ahLst/>
              <a:cxnLst/>
              <a:rect l="l" t="t" r="r" b="b"/>
              <a:pathLst>
                <a:path w="34184" h="79117" extrusionOk="0">
                  <a:moveTo>
                    <a:pt x="34052" y="1"/>
                  </a:moveTo>
                  <a:lnTo>
                    <a:pt x="33964" y="45"/>
                  </a:lnTo>
                  <a:lnTo>
                    <a:pt x="33920" y="45"/>
                  </a:lnTo>
                  <a:lnTo>
                    <a:pt x="31507" y="2063"/>
                  </a:lnTo>
                  <a:lnTo>
                    <a:pt x="28567" y="4433"/>
                  </a:lnTo>
                  <a:lnTo>
                    <a:pt x="23784" y="8250"/>
                  </a:lnTo>
                  <a:lnTo>
                    <a:pt x="20712" y="10357"/>
                  </a:lnTo>
                  <a:lnTo>
                    <a:pt x="17816" y="11497"/>
                  </a:lnTo>
                  <a:lnTo>
                    <a:pt x="14174" y="12770"/>
                  </a:lnTo>
                  <a:lnTo>
                    <a:pt x="14130" y="12770"/>
                  </a:lnTo>
                  <a:lnTo>
                    <a:pt x="12155" y="13735"/>
                  </a:lnTo>
                  <a:lnTo>
                    <a:pt x="10093" y="14306"/>
                  </a:lnTo>
                  <a:lnTo>
                    <a:pt x="6275" y="16456"/>
                  </a:lnTo>
                  <a:lnTo>
                    <a:pt x="6231" y="16500"/>
                  </a:lnTo>
                  <a:lnTo>
                    <a:pt x="5661" y="17070"/>
                  </a:lnTo>
                  <a:lnTo>
                    <a:pt x="5661" y="17158"/>
                  </a:lnTo>
                  <a:lnTo>
                    <a:pt x="5090" y="18650"/>
                  </a:lnTo>
                  <a:lnTo>
                    <a:pt x="4432" y="21678"/>
                  </a:lnTo>
                  <a:lnTo>
                    <a:pt x="4432" y="21722"/>
                  </a:lnTo>
                  <a:lnTo>
                    <a:pt x="4432" y="23696"/>
                  </a:lnTo>
                  <a:lnTo>
                    <a:pt x="4432" y="23740"/>
                  </a:lnTo>
                  <a:lnTo>
                    <a:pt x="4783" y="25846"/>
                  </a:lnTo>
                  <a:lnTo>
                    <a:pt x="5134" y="27382"/>
                  </a:lnTo>
                  <a:lnTo>
                    <a:pt x="5442" y="28742"/>
                  </a:lnTo>
                  <a:lnTo>
                    <a:pt x="5661" y="30015"/>
                  </a:lnTo>
                  <a:lnTo>
                    <a:pt x="5793" y="31244"/>
                  </a:lnTo>
                  <a:lnTo>
                    <a:pt x="5880" y="32516"/>
                  </a:lnTo>
                  <a:lnTo>
                    <a:pt x="5836" y="33789"/>
                  </a:lnTo>
                  <a:lnTo>
                    <a:pt x="5749" y="35149"/>
                  </a:lnTo>
                  <a:lnTo>
                    <a:pt x="5573" y="36685"/>
                  </a:lnTo>
                  <a:lnTo>
                    <a:pt x="5310" y="39230"/>
                  </a:lnTo>
                  <a:lnTo>
                    <a:pt x="5003" y="41731"/>
                  </a:lnTo>
                  <a:lnTo>
                    <a:pt x="4520" y="45066"/>
                  </a:lnTo>
                  <a:lnTo>
                    <a:pt x="3686" y="48489"/>
                  </a:lnTo>
                  <a:lnTo>
                    <a:pt x="3291" y="51429"/>
                  </a:lnTo>
                  <a:lnTo>
                    <a:pt x="3116" y="53886"/>
                  </a:lnTo>
                  <a:lnTo>
                    <a:pt x="2853" y="55553"/>
                  </a:lnTo>
                  <a:lnTo>
                    <a:pt x="2107" y="57967"/>
                  </a:lnTo>
                  <a:lnTo>
                    <a:pt x="1185" y="60468"/>
                  </a:lnTo>
                  <a:lnTo>
                    <a:pt x="44" y="64593"/>
                  </a:lnTo>
                  <a:lnTo>
                    <a:pt x="44" y="64636"/>
                  </a:lnTo>
                  <a:lnTo>
                    <a:pt x="0" y="66611"/>
                  </a:lnTo>
                  <a:lnTo>
                    <a:pt x="88" y="69332"/>
                  </a:lnTo>
                  <a:lnTo>
                    <a:pt x="132" y="69419"/>
                  </a:lnTo>
                  <a:lnTo>
                    <a:pt x="1975" y="71701"/>
                  </a:lnTo>
                  <a:lnTo>
                    <a:pt x="5134" y="75168"/>
                  </a:lnTo>
                  <a:lnTo>
                    <a:pt x="7153" y="77274"/>
                  </a:lnTo>
                  <a:lnTo>
                    <a:pt x="8864" y="79029"/>
                  </a:lnTo>
                  <a:lnTo>
                    <a:pt x="8908" y="79073"/>
                  </a:lnTo>
                  <a:lnTo>
                    <a:pt x="8996" y="79117"/>
                  </a:lnTo>
                  <a:lnTo>
                    <a:pt x="9040" y="79073"/>
                  </a:lnTo>
                  <a:lnTo>
                    <a:pt x="9127" y="79029"/>
                  </a:lnTo>
                  <a:lnTo>
                    <a:pt x="9171" y="78985"/>
                  </a:lnTo>
                  <a:lnTo>
                    <a:pt x="9171" y="78941"/>
                  </a:lnTo>
                  <a:lnTo>
                    <a:pt x="9171" y="78854"/>
                  </a:lnTo>
                  <a:lnTo>
                    <a:pt x="9127" y="78810"/>
                  </a:lnTo>
                  <a:lnTo>
                    <a:pt x="5398" y="74948"/>
                  </a:lnTo>
                  <a:lnTo>
                    <a:pt x="2238" y="71482"/>
                  </a:lnTo>
                  <a:lnTo>
                    <a:pt x="439" y="69244"/>
                  </a:lnTo>
                  <a:lnTo>
                    <a:pt x="351" y="66611"/>
                  </a:lnTo>
                  <a:lnTo>
                    <a:pt x="395" y="64680"/>
                  </a:lnTo>
                  <a:lnTo>
                    <a:pt x="1492" y="60599"/>
                  </a:lnTo>
                  <a:lnTo>
                    <a:pt x="2458" y="58098"/>
                  </a:lnTo>
                  <a:lnTo>
                    <a:pt x="3204" y="55641"/>
                  </a:lnTo>
                  <a:lnTo>
                    <a:pt x="3467" y="53886"/>
                  </a:lnTo>
                  <a:lnTo>
                    <a:pt x="3642" y="51429"/>
                  </a:lnTo>
                  <a:lnTo>
                    <a:pt x="4037" y="48532"/>
                  </a:lnTo>
                  <a:lnTo>
                    <a:pt x="4827" y="45110"/>
                  </a:lnTo>
                  <a:lnTo>
                    <a:pt x="5354" y="41775"/>
                  </a:lnTo>
                  <a:lnTo>
                    <a:pt x="5661" y="39274"/>
                  </a:lnTo>
                  <a:lnTo>
                    <a:pt x="5924" y="36729"/>
                  </a:lnTo>
                  <a:lnTo>
                    <a:pt x="6100" y="35193"/>
                  </a:lnTo>
                  <a:lnTo>
                    <a:pt x="6188" y="33789"/>
                  </a:lnTo>
                  <a:lnTo>
                    <a:pt x="6231" y="32472"/>
                  </a:lnTo>
                  <a:lnTo>
                    <a:pt x="6144" y="31244"/>
                  </a:lnTo>
                  <a:lnTo>
                    <a:pt x="6012" y="30015"/>
                  </a:lnTo>
                  <a:lnTo>
                    <a:pt x="5793" y="28699"/>
                  </a:lnTo>
                  <a:lnTo>
                    <a:pt x="5485" y="27294"/>
                  </a:lnTo>
                  <a:lnTo>
                    <a:pt x="5090" y="25759"/>
                  </a:lnTo>
                  <a:lnTo>
                    <a:pt x="4783" y="23696"/>
                  </a:lnTo>
                  <a:lnTo>
                    <a:pt x="4783" y="21765"/>
                  </a:lnTo>
                  <a:lnTo>
                    <a:pt x="5442" y="18738"/>
                  </a:lnTo>
                  <a:lnTo>
                    <a:pt x="5968" y="17290"/>
                  </a:lnTo>
                  <a:lnTo>
                    <a:pt x="6451" y="16719"/>
                  </a:lnTo>
                  <a:lnTo>
                    <a:pt x="10225" y="14613"/>
                  </a:lnTo>
                  <a:lnTo>
                    <a:pt x="12287" y="14042"/>
                  </a:lnTo>
                  <a:lnTo>
                    <a:pt x="12331" y="14042"/>
                  </a:lnTo>
                  <a:lnTo>
                    <a:pt x="14305" y="13121"/>
                  </a:lnTo>
                  <a:lnTo>
                    <a:pt x="17947" y="11805"/>
                  </a:lnTo>
                  <a:lnTo>
                    <a:pt x="20844" y="10664"/>
                  </a:lnTo>
                  <a:lnTo>
                    <a:pt x="20887" y="10664"/>
                  </a:lnTo>
                  <a:lnTo>
                    <a:pt x="24003" y="8514"/>
                  </a:lnTo>
                  <a:lnTo>
                    <a:pt x="28786" y="4696"/>
                  </a:lnTo>
                  <a:lnTo>
                    <a:pt x="31726" y="2326"/>
                  </a:lnTo>
                  <a:lnTo>
                    <a:pt x="34139" y="352"/>
                  </a:lnTo>
                  <a:lnTo>
                    <a:pt x="34183" y="264"/>
                  </a:lnTo>
                  <a:lnTo>
                    <a:pt x="34183" y="220"/>
                  </a:lnTo>
                  <a:lnTo>
                    <a:pt x="34183" y="132"/>
                  </a:lnTo>
                  <a:lnTo>
                    <a:pt x="34139" y="89"/>
                  </a:lnTo>
                  <a:lnTo>
                    <a:pt x="34096" y="45"/>
                  </a:lnTo>
                  <a:lnTo>
                    <a:pt x="3405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21" name="Google Shape;15221;p414"/>
            <p:cNvSpPr/>
            <p:nvPr/>
          </p:nvSpPr>
          <p:spPr>
            <a:xfrm>
              <a:off x="5485125" y="4868850"/>
              <a:ext cx="646175" cy="158000"/>
            </a:xfrm>
            <a:custGeom>
              <a:avLst/>
              <a:gdLst/>
              <a:ahLst/>
              <a:cxnLst/>
              <a:rect l="l" t="t" r="r" b="b"/>
              <a:pathLst>
                <a:path w="25847" h="6320" extrusionOk="0">
                  <a:moveTo>
                    <a:pt x="25627" y="1"/>
                  </a:moveTo>
                  <a:lnTo>
                    <a:pt x="24179" y="176"/>
                  </a:lnTo>
                  <a:lnTo>
                    <a:pt x="24135" y="176"/>
                  </a:lnTo>
                  <a:lnTo>
                    <a:pt x="22775" y="659"/>
                  </a:lnTo>
                  <a:lnTo>
                    <a:pt x="22731" y="703"/>
                  </a:lnTo>
                  <a:lnTo>
                    <a:pt x="21239" y="1449"/>
                  </a:lnTo>
                  <a:lnTo>
                    <a:pt x="18035" y="3511"/>
                  </a:lnTo>
                  <a:lnTo>
                    <a:pt x="17465" y="3687"/>
                  </a:lnTo>
                  <a:lnTo>
                    <a:pt x="14393" y="3555"/>
                  </a:lnTo>
                  <a:lnTo>
                    <a:pt x="11936" y="3423"/>
                  </a:lnTo>
                  <a:lnTo>
                    <a:pt x="7811" y="3204"/>
                  </a:lnTo>
                  <a:lnTo>
                    <a:pt x="4827" y="3204"/>
                  </a:lnTo>
                  <a:lnTo>
                    <a:pt x="4740" y="3248"/>
                  </a:lnTo>
                  <a:lnTo>
                    <a:pt x="3292" y="4169"/>
                  </a:lnTo>
                  <a:lnTo>
                    <a:pt x="88" y="5968"/>
                  </a:lnTo>
                  <a:lnTo>
                    <a:pt x="1" y="6012"/>
                  </a:lnTo>
                  <a:lnTo>
                    <a:pt x="1" y="6056"/>
                  </a:lnTo>
                  <a:lnTo>
                    <a:pt x="1" y="6144"/>
                  </a:lnTo>
                  <a:lnTo>
                    <a:pt x="1" y="6188"/>
                  </a:lnTo>
                  <a:lnTo>
                    <a:pt x="88" y="6275"/>
                  </a:lnTo>
                  <a:lnTo>
                    <a:pt x="176" y="6319"/>
                  </a:lnTo>
                  <a:lnTo>
                    <a:pt x="264" y="6275"/>
                  </a:lnTo>
                  <a:lnTo>
                    <a:pt x="3467" y="4432"/>
                  </a:lnTo>
                  <a:lnTo>
                    <a:pt x="4871" y="3555"/>
                  </a:lnTo>
                  <a:lnTo>
                    <a:pt x="7767" y="3555"/>
                  </a:lnTo>
                  <a:lnTo>
                    <a:pt x="11892" y="3774"/>
                  </a:lnTo>
                  <a:lnTo>
                    <a:pt x="14350" y="3906"/>
                  </a:lnTo>
                  <a:lnTo>
                    <a:pt x="17465" y="4038"/>
                  </a:lnTo>
                  <a:lnTo>
                    <a:pt x="17509" y="4038"/>
                  </a:lnTo>
                  <a:lnTo>
                    <a:pt x="18167" y="3862"/>
                  </a:lnTo>
                  <a:lnTo>
                    <a:pt x="18211" y="3818"/>
                  </a:lnTo>
                  <a:lnTo>
                    <a:pt x="21414" y="1756"/>
                  </a:lnTo>
                  <a:lnTo>
                    <a:pt x="22862" y="1010"/>
                  </a:lnTo>
                  <a:lnTo>
                    <a:pt x="24267" y="527"/>
                  </a:lnTo>
                  <a:lnTo>
                    <a:pt x="25671" y="352"/>
                  </a:lnTo>
                  <a:lnTo>
                    <a:pt x="25758" y="352"/>
                  </a:lnTo>
                  <a:lnTo>
                    <a:pt x="25802" y="308"/>
                  </a:lnTo>
                  <a:lnTo>
                    <a:pt x="25846" y="220"/>
                  </a:lnTo>
                  <a:lnTo>
                    <a:pt x="25846" y="176"/>
                  </a:lnTo>
                  <a:lnTo>
                    <a:pt x="25802" y="88"/>
                  </a:lnTo>
                  <a:lnTo>
                    <a:pt x="25758" y="44"/>
                  </a:lnTo>
                  <a:lnTo>
                    <a:pt x="2571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22" name="Google Shape;15222;p414"/>
            <p:cNvSpPr/>
            <p:nvPr/>
          </p:nvSpPr>
          <p:spPr>
            <a:xfrm>
              <a:off x="4868600" y="2894225"/>
              <a:ext cx="799750" cy="2106300"/>
            </a:xfrm>
            <a:custGeom>
              <a:avLst/>
              <a:gdLst/>
              <a:ahLst/>
              <a:cxnLst/>
              <a:rect l="l" t="t" r="r" b="b"/>
              <a:pathLst>
                <a:path w="31990" h="84252" extrusionOk="0">
                  <a:moveTo>
                    <a:pt x="31770" y="1"/>
                  </a:moveTo>
                  <a:lnTo>
                    <a:pt x="31682" y="45"/>
                  </a:lnTo>
                  <a:lnTo>
                    <a:pt x="30147" y="1186"/>
                  </a:lnTo>
                  <a:lnTo>
                    <a:pt x="27689" y="2897"/>
                  </a:lnTo>
                  <a:lnTo>
                    <a:pt x="27645" y="2941"/>
                  </a:lnTo>
                  <a:lnTo>
                    <a:pt x="25978" y="7197"/>
                  </a:lnTo>
                  <a:lnTo>
                    <a:pt x="25495" y="8514"/>
                  </a:lnTo>
                  <a:lnTo>
                    <a:pt x="25144" y="9172"/>
                  </a:lnTo>
                  <a:lnTo>
                    <a:pt x="21897" y="11498"/>
                  </a:lnTo>
                  <a:lnTo>
                    <a:pt x="17641" y="15096"/>
                  </a:lnTo>
                  <a:lnTo>
                    <a:pt x="15447" y="15973"/>
                  </a:lnTo>
                  <a:lnTo>
                    <a:pt x="15447" y="16017"/>
                  </a:lnTo>
                  <a:lnTo>
                    <a:pt x="11805" y="18475"/>
                  </a:lnTo>
                  <a:lnTo>
                    <a:pt x="9918" y="19528"/>
                  </a:lnTo>
                  <a:lnTo>
                    <a:pt x="7417" y="20361"/>
                  </a:lnTo>
                  <a:lnTo>
                    <a:pt x="7417" y="20405"/>
                  </a:lnTo>
                  <a:lnTo>
                    <a:pt x="5223" y="21810"/>
                  </a:lnTo>
                  <a:lnTo>
                    <a:pt x="3906" y="22775"/>
                  </a:lnTo>
                  <a:lnTo>
                    <a:pt x="1888" y="23828"/>
                  </a:lnTo>
                  <a:lnTo>
                    <a:pt x="1844" y="23916"/>
                  </a:lnTo>
                  <a:lnTo>
                    <a:pt x="1493" y="24618"/>
                  </a:lnTo>
                  <a:lnTo>
                    <a:pt x="1449" y="24706"/>
                  </a:lnTo>
                  <a:lnTo>
                    <a:pt x="1405" y="25276"/>
                  </a:lnTo>
                  <a:lnTo>
                    <a:pt x="1449" y="25364"/>
                  </a:lnTo>
                  <a:lnTo>
                    <a:pt x="1844" y="26066"/>
                  </a:lnTo>
                  <a:lnTo>
                    <a:pt x="4125" y="34798"/>
                  </a:lnTo>
                  <a:lnTo>
                    <a:pt x="4564" y="37782"/>
                  </a:lnTo>
                  <a:lnTo>
                    <a:pt x="4652" y="41249"/>
                  </a:lnTo>
                  <a:lnTo>
                    <a:pt x="4520" y="44715"/>
                  </a:lnTo>
                  <a:lnTo>
                    <a:pt x="4345" y="47436"/>
                  </a:lnTo>
                  <a:lnTo>
                    <a:pt x="4125" y="51209"/>
                  </a:lnTo>
                  <a:lnTo>
                    <a:pt x="3555" y="55861"/>
                  </a:lnTo>
                  <a:lnTo>
                    <a:pt x="2765" y="61916"/>
                  </a:lnTo>
                  <a:lnTo>
                    <a:pt x="2195" y="64812"/>
                  </a:lnTo>
                  <a:lnTo>
                    <a:pt x="1449" y="67270"/>
                  </a:lnTo>
                  <a:lnTo>
                    <a:pt x="966" y="69376"/>
                  </a:lnTo>
                  <a:lnTo>
                    <a:pt x="220" y="71833"/>
                  </a:lnTo>
                  <a:lnTo>
                    <a:pt x="45" y="74247"/>
                  </a:lnTo>
                  <a:lnTo>
                    <a:pt x="1" y="76748"/>
                  </a:lnTo>
                  <a:lnTo>
                    <a:pt x="1" y="76792"/>
                  </a:lnTo>
                  <a:lnTo>
                    <a:pt x="176" y="78020"/>
                  </a:lnTo>
                  <a:lnTo>
                    <a:pt x="176" y="78064"/>
                  </a:lnTo>
                  <a:lnTo>
                    <a:pt x="966" y="80653"/>
                  </a:lnTo>
                  <a:lnTo>
                    <a:pt x="1537" y="82189"/>
                  </a:lnTo>
                  <a:lnTo>
                    <a:pt x="1580" y="82233"/>
                  </a:lnTo>
                  <a:lnTo>
                    <a:pt x="2063" y="82935"/>
                  </a:lnTo>
                  <a:lnTo>
                    <a:pt x="2107" y="82979"/>
                  </a:lnTo>
                  <a:lnTo>
                    <a:pt x="3950" y="84207"/>
                  </a:lnTo>
                  <a:lnTo>
                    <a:pt x="4082" y="84251"/>
                  </a:lnTo>
                  <a:lnTo>
                    <a:pt x="4125" y="84251"/>
                  </a:lnTo>
                  <a:lnTo>
                    <a:pt x="4213" y="84163"/>
                  </a:lnTo>
                  <a:lnTo>
                    <a:pt x="4213" y="84120"/>
                  </a:lnTo>
                  <a:lnTo>
                    <a:pt x="4213" y="84032"/>
                  </a:lnTo>
                  <a:lnTo>
                    <a:pt x="4213" y="83988"/>
                  </a:lnTo>
                  <a:lnTo>
                    <a:pt x="4169" y="83944"/>
                  </a:lnTo>
                  <a:lnTo>
                    <a:pt x="2326" y="82715"/>
                  </a:lnTo>
                  <a:lnTo>
                    <a:pt x="1844" y="82057"/>
                  </a:lnTo>
                  <a:lnTo>
                    <a:pt x="1273" y="80565"/>
                  </a:lnTo>
                  <a:lnTo>
                    <a:pt x="527" y="77976"/>
                  </a:lnTo>
                  <a:lnTo>
                    <a:pt x="352" y="76748"/>
                  </a:lnTo>
                  <a:lnTo>
                    <a:pt x="396" y="74290"/>
                  </a:lnTo>
                  <a:lnTo>
                    <a:pt x="571" y="71921"/>
                  </a:lnTo>
                  <a:lnTo>
                    <a:pt x="1273" y="69464"/>
                  </a:lnTo>
                  <a:lnTo>
                    <a:pt x="1756" y="67357"/>
                  </a:lnTo>
                  <a:lnTo>
                    <a:pt x="2546" y="64900"/>
                  </a:lnTo>
                  <a:lnTo>
                    <a:pt x="2546" y="64856"/>
                  </a:lnTo>
                  <a:lnTo>
                    <a:pt x="3116" y="61960"/>
                  </a:lnTo>
                  <a:lnTo>
                    <a:pt x="3906" y="55905"/>
                  </a:lnTo>
                  <a:lnTo>
                    <a:pt x="4477" y="51253"/>
                  </a:lnTo>
                  <a:lnTo>
                    <a:pt x="4696" y="47480"/>
                  </a:lnTo>
                  <a:lnTo>
                    <a:pt x="4871" y="44759"/>
                  </a:lnTo>
                  <a:lnTo>
                    <a:pt x="5003" y="41249"/>
                  </a:lnTo>
                  <a:lnTo>
                    <a:pt x="4915" y="37782"/>
                  </a:lnTo>
                  <a:lnTo>
                    <a:pt x="4477" y="34710"/>
                  </a:lnTo>
                  <a:lnTo>
                    <a:pt x="2195" y="25978"/>
                  </a:lnTo>
                  <a:lnTo>
                    <a:pt x="2151" y="25934"/>
                  </a:lnTo>
                  <a:lnTo>
                    <a:pt x="1756" y="25232"/>
                  </a:lnTo>
                  <a:lnTo>
                    <a:pt x="1800" y="24749"/>
                  </a:lnTo>
                  <a:lnTo>
                    <a:pt x="2107" y="24135"/>
                  </a:lnTo>
                  <a:lnTo>
                    <a:pt x="4082" y="23082"/>
                  </a:lnTo>
                  <a:lnTo>
                    <a:pt x="5398" y="22117"/>
                  </a:lnTo>
                  <a:lnTo>
                    <a:pt x="7548" y="20713"/>
                  </a:lnTo>
                  <a:lnTo>
                    <a:pt x="10049" y="19835"/>
                  </a:lnTo>
                  <a:lnTo>
                    <a:pt x="10093" y="19835"/>
                  </a:lnTo>
                  <a:lnTo>
                    <a:pt x="12024" y="18782"/>
                  </a:lnTo>
                  <a:lnTo>
                    <a:pt x="15622" y="16324"/>
                  </a:lnTo>
                  <a:lnTo>
                    <a:pt x="17816" y="15447"/>
                  </a:lnTo>
                  <a:lnTo>
                    <a:pt x="17860" y="15403"/>
                  </a:lnTo>
                  <a:lnTo>
                    <a:pt x="22117" y="11761"/>
                  </a:lnTo>
                  <a:lnTo>
                    <a:pt x="25364" y="9435"/>
                  </a:lnTo>
                  <a:lnTo>
                    <a:pt x="25408" y="9391"/>
                  </a:lnTo>
                  <a:lnTo>
                    <a:pt x="25802" y="8689"/>
                  </a:lnTo>
                  <a:lnTo>
                    <a:pt x="25846" y="8645"/>
                  </a:lnTo>
                  <a:lnTo>
                    <a:pt x="26285" y="7329"/>
                  </a:lnTo>
                  <a:lnTo>
                    <a:pt x="27953" y="3160"/>
                  </a:lnTo>
                  <a:lnTo>
                    <a:pt x="30322" y="1493"/>
                  </a:lnTo>
                  <a:lnTo>
                    <a:pt x="31902" y="352"/>
                  </a:lnTo>
                  <a:lnTo>
                    <a:pt x="31946" y="264"/>
                  </a:lnTo>
                  <a:lnTo>
                    <a:pt x="31990" y="220"/>
                  </a:lnTo>
                  <a:lnTo>
                    <a:pt x="31990" y="133"/>
                  </a:lnTo>
                  <a:lnTo>
                    <a:pt x="31946" y="89"/>
                  </a:lnTo>
                  <a:lnTo>
                    <a:pt x="31902" y="45"/>
                  </a:lnTo>
                  <a:lnTo>
                    <a:pt x="3181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23" name="Google Shape;15223;p414"/>
            <p:cNvSpPr/>
            <p:nvPr/>
          </p:nvSpPr>
          <p:spPr>
            <a:xfrm>
              <a:off x="5491700" y="4970875"/>
              <a:ext cx="615450" cy="109725"/>
            </a:xfrm>
            <a:custGeom>
              <a:avLst/>
              <a:gdLst/>
              <a:ahLst/>
              <a:cxnLst/>
              <a:rect l="l" t="t" r="r" b="b"/>
              <a:pathLst>
                <a:path w="24618" h="4389" extrusionOk="0">
                  <a:moveTo>
                    <a:pt x="24442" y="0"/>
                  </a:moveTo>
                  <a:lnTo>
                    <a:pt x="20976" y="176"/>
                  </a:lnTo>
                  <a:lnTo>
                    <a:pt x="20932" y="176"/>
                  </a:lnTo>
                  <a:lnTo>
                    <a:pt x="20098" y="395"/>
                  </a:lnTo>
                  <a:lnTo>
                    <a:pt x="20098" y="439"/>
                  </a:lnTo>
                  <a:lnTo>
                    <a:pt x="17202" y="2063"/>
                  </a:lnTo>
                  <a:lnTo>
                    <a:pt x="15535" y="2019"/>
                  </a:lnTo>
                  <a:lnTo>
                    <a:pt x="12858" y="1843"/>
                  </a:lnTo>
                  <a:lnTo>
                    <a:pt x="9698" y="1712"/>
                  </a:lnTo>
                  <a:lnTo>
                    <a:pt x="7197" y="1624"/>
                  </a:lnTo>
                  <a:lnTo>
                    <a:pt x="4170" y="1580"/>
                  </a:lnTo>
                  <a:lnTo>
                    <a:pt x="4082" y="1580"/>
                  </a:lnTo>
                  <a:lnTo>
                    <a:pt x="1186" y="3160"/>
                  </a:lnTo>
                  <a:lnTo>
                    <a:pt x="1142" y="3160"/>
                  </a:lnTo>
                  <a:lnTo>
                    <a:pt x="89" y="4081"/>
                  </a:lnTo>
                  <a:lnTo>
                    <a:pt x="45" y="4125"/>
                  </a:lnTo>
                  <a:lnTo>
                    <a:pt x="1" y="4213"/>
                  </a:lnTo>
                  <a:lnTo>
                    <a:pt x="1" y="4257"/>
                  </a:lnTo>
                  <a:lnTo>
                    <a:pt x="45" y="4345"/>
                  </a:lnTo>
                  <a:lnTo>
                    <a:pt x="132" y="4388"/>
                  </a:lnTo>
                  <a:lnTo>
                    <a:pt x="176" y="4388"/>
                  </a:lnTo>
                  <a:lnTo>
                    <a:pt x="308" y="4345"/>
                  </a:lnTo>
                  <a:lnTo>
                    <a:pt x="1361" y="3467"/>
                  </a:lnTo>
                  <a:lnTo>
                    <a:pt x="4213" y="1931"/>
                  </a:lnTo>
                  <a:lnTo>
                    <a:pt x="7197" y="1975"/>
                  </a:lnTo>
                  <a:lnTo>
                    <a:pt x="9698" y="2063"/>
                  </a:lnTo>
                  <a:lnTo>
                    <a:pt x="12858" y="2194"/>
                  </a:lnTo>
                  <a:lnTo>
                    <a:pt x="15535" y="2370"/>
                  </a:lnTo>
                  <a:lnTo>
                    <a:pt x="17202" y="2414"/>
                  </a:lnTo>
                  <a:lnTo>
                    <a:pt x="17334" y="2370"/>
                  </a:lnTo>
                  <a:lnTo>
                    <a:pt x="20230" y="746"/>
                  </a:lnTo>
                  <a:lnTo>
                    <a:pt x="21020" y="527"/>
                  </a:lnTo>
                  <a:lnTo>
                    <a:pt x="24442" y="351"/>
                  </a:lnTo>
                  <a:lnTo>
                    <a:pt x="24530" y="351"/>
                  </a:lnTo>
                  <a:lnTo>
                    <a:pt x="24574" y="308"/>
                  </a:lnTo>
                  <a:lnTo>
                    <a:pt x="24618" y="264"/>
                  </a:lnTo>
                  <a:lnTo>
                    <a:pt x="24618" y="176"/>
                  </a:lnTo>
                  <a:lnTo>
                    <a:pt x="24618" y="132"/>
                  </a:lnTo>
                  <a:lnTo>
                    <a:pt x="24574" y="44"/>
                  </a:lnTo>
                  <a:lnTo>
                    <a:pt x="24486" y="44"/>
                  </a:lnTo>
                  <a:lnTo>
                    <a:pt x="2444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24" name="Google Shape;15224;p414"/>
            <p:cNvSpPr/>
            <p:nvPr/>
          </p:nvSpPr>
          <p:spPr>
            <a:xfrm>
              <a:off x="4734775" y="3421900"/>
              <a:ext cx="152500" cy="1580800"/>
            </a:xfrm>
            <a:custGeom>
              <a:avLst/>
              <a:gdLst/>
              <a:ahLst/>
              <a:cxnLst/>
              <a:rect l="l" t="t" r="r" b="b"/>
              <a:pathLst>
                <a:path w="6100" h="63232" extrusionOk="0">
                  <a:moveTo>
                    <a:pt x="5924" y="0"/>
                  </a:moveTo>
                  <a:lnTo>
                    <a:pt x="5880" y="44"/>
                  </a:lnTo>
                  <a:lnTo>
                    <a:pt x="5793" y="88"/>
                  </a:lnTo>
                  <a:lnTo>
                    <a:pt x="5749" y="132"/>
                  </a:lnTo>
                  <a:lnTo>
                    <a:pt x="4564" y="3028"/>
                  </a:lnTo>
                  <a:lnTo>
                    <a:pt x="3686" y="5485"/>
                  </a:lnTo>
                  <a:lnTo>
                    <a:pt x="2765" y="8031"/>
                  </a:lnTo>
                  <a:lnTo>
                    <a:pt x="2765" y="8118"/>
                  </a:lnTo>
                  <a:lnTo>
                    <a:pt x="2853" y="9917"/>
                  </a:lnTo>
                  <a:lnTo>
                    <a:pt x="3204" y="12331"/>
                  </a:lnTo>
                  <a:lnTo>
                    <a:pt x="3247" y="12375"/>
                  </a:lnTo>
                  <a:lnTo>
                    <a:pt x="3818" y="14613"/>
                  </a:lnTo>
                  <a:lnTo>
                    <a:pt x="3598" y="16280"/>
                  </a:lnTo>
                  <a:lnTo>
                    <a:pt x="3423" y="19001"/>
                  </a:lnTo>
                  <a:lnTo>
                    <a:pt x="3335" y="21414"/>
                  </a:lnTo>
                  <a:lnTo>
                    <a:pt x="2853" y="24178"/>
                  </a:lnTo>
                  <a:lnTo>
                    <a:pt x="2501" y="26329"/>
                  </a:lnTo>
                  <a:lnTo>
                    <a:pt x="2458" y="31331"/>
                  </a:lnTo>
                  <a:lnTo>
                    <a:pt x="2633" y="34490"/>
                  </a:lnTo>
                  <a:lnTo>
                    <a:pt x="2765" y="36202"/>
                  </a:lnTo>
                  <a:lnTo>
                    <a:pt x="2458" y="39932"/>
                  </a:lnTo>
                  <a:lnTo>
                    <a:pt x="2107" y="41336"/>
                  </a:lnTo>
                  <a:lnTo>
                    <a:pt x="834" y="44714"/>
                  </a:lnTo>
                  <a:lnTo>
                    <a:pt x="834" y="44758"/>
                  </a:lnTo>
                  <a:lnTo>
                    <a:pt x="571" y="45943"/>
                  </a:lnTo>
                  <a:lnTo>
                    <a:pt x="571" y="45987"/>
                  </a:lnTo>
                  <a:lnTo>
                    <a:pt x="615" y="48181"/>
                  </a:lnTo>
                  <a:lnTo>
                    <a:pt x="615" y="51560"/>
                  </a:lnTo>
                  <a:lnTo>
                    <a:pt x="176" y="53183"/>
                  </a:lnTo>
                  <a:lnTo>
                    <a:pt x="0" y="54544"/>
                  </a:lnTo>
                  <a:lnTo>
                    <a:pt x="0" y="54588"/>
                  </a:lnTo>
                  <a:lnTo>
                    <a:pt x="483" y="58668"/>
                  </a:lnTo>
                  <a:lnTo>
                    <a:pt x="834" y="61170"/>
                  </a:lnTo>
                  <a:lnTo>
                    <a:pt x="922" y="63056"/>
                  </a:lnTo>
                  <a:lnTo>
                    <a:pt x="922" y="63100"/>
                  </a:lnTo>
                  <a:lnTo>
                    <a:pt x="966" y="63188"/>
                  </a:lnTo>
                  <a:lnTo>
                    <a:pt x="1097" y="63232"/>
                  </a:lnTo>
                  <a:lnTo>
                    <a:pt x="1185" y="63188"/>
                  </a:lnTo>
                  <a:lnTo>
                    <a:pt x="1229" y="63188"/>
                  </a:lnTo>
                  <a:lnTo>
                    <a:pt x="1273" y="63100"/>
                  </a:lnTo>
                  <a:lnTo>
                    <a:pt x="1273" y="63056"/>
                  </a:lnTo>
                  <a:lnTo>
                    <a:pt x="1185" y="61170"/>
                  </a:lnTo>
                  <a:lnTo>
                    <a:pt x="1185" y="61126"/>
                  </a:lnTo>
                  <a:lnTo>
                    <a:pt x="834" y="58625"/>
                  </a:lnTo>
                  <a:lnTo>
                    <a:pt x="351" y="54544"/>
                  </a:lnTo>
                  <a:lnTo>
                    <a:pt x="527" y="53271"/>
                  </a:lnTo>
                  <a:lnTo>
                    <a:pt x="966" y="51648"/>
                  </a:lnTo>
                  <a:lnTo>
                    <a:pt x="966" y="51604"/>
                  </a:lnTo>
                  <a:lnTo>
                    <a:pt x="966" y="48137"/>
                  </a:lnTo>
                  <a:lnTo>
                    <a:pt x="922" y="45987"/>
                  </a:lnTo>
                  <a:lnTo>
                    <a:pt x="1185" y="44846"/>
                  </a:lnTo>
                  <a:lnTo>
                    <a:pt x="2414" y="41423"/>
                  </a:lnTo>
                  <a:lnTo>
                    <a:pt x="2458" y="41423"/>
                  </a:lnTo>
                  <a:lnTo>
                    <a:pt x="2765" y="40019"/>
                  </a:lnTo>
                  <a:lnTo>
                    <a:pt x="2765" y="39975"/>
                  </a:lnTo>
                  <a:lnTo>
                    <a:pt x="3116" y="36202"/>
                  </a:lnTo>
                  <a:lnTo>
                    <a:pt x="2984" y="34446"/>
                  </a:lnTo>
                  <a:lnTo>
                    <a:pt x="2809" y="31331"/>
                  </a:lnTo>
                  <a:lnTo>
                    <a:pt x="2853" y="26329"/>
                  </a:lnTo>
                  <a:lnTo>
                    <a:pt x="3204" y="24222"/>
                  </a:lnTo>
                  <a:lnTo>
                    <a:pt x="3686" y="21458"/>
                  </a:lnTo>
                  <a:lnTo>
                    <a:pt x="3774" y="19001"/>
                  </a:lnTo>
                  <a:lnTo>
                    <a:pt x="3950" y="16280"/>
                  </a:lnTo>
                  <a:lnTo>
                    <a:pt x="4169" y="14613"/>
                  </a:lnTo>
                  <a:lnTo>
                    <a:pt x="4169" y="14569"/>
                  </a:lnTo>
                  <a:lnTo>
                    <a:pt x="3555" y="12287"/>
                  </a:lnTo>
                  <a:lnTo>
                    <a:pt x="3204" y="9874"/>
                  </a:lnTo>
                  <a:lnTo>
                    <a:pt x="3116" y="8118"/>
                  </a:lnTo>
                  <a:lnTo>
                    <a:pt x="3993" y="5617"/>
                  </a:lnTo>
                  <a:lnTo>
                    <a:pt x="4915" y="3160"/>
                  </a:lnTo>
                  <a:lnTo>
                    <a:pt x="6100" y="264"/>
                  </a:lnTo>
                  <a:lnTo>
                    <a:pt x="6100" y="176"/>
                  </a:lnTo>
                  <a:lnTo>
                    <a:pt x="6100" y="132"/>
                  </a:lnTo>
                  <a:lnTo>
                    <a:pt x="6056" y="88"/>
                  </a:lnTo>
                  <a:lnTo>
                    <a:pt x="6012" y="44"/>
                  </a:lnTo>
                  <a:lnTo>
                    <a:pt x="592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25" name="Google Shape;15225;p414"/>
            <p:cNvSpPr/>
            <p:nvPr/>
          </p:nvSpPr>
          <p:spPr>
            <a:xfrm>
              <a:off x="5672725" y="5078375"/>
              <a:ext cx="263300" cy="31850"/>
            </a:xfrm>
            <a:custGeom>
              <a:avLst/>
              <a:gdLst/>
              <a:ahLst/>
              <a:cxnLst/>
              <a:rect l="l" t="t" r="r" b="b"/>
              <a:pathLst>
                <a:path w="10532" h="1274" extrusionOk="0">
                  <a:moveTo>
                    <a:pt x="10356" y="1"/>
                  </a:moveTo>
                  <a:lnTo>
                    <a:pt x="10312" y="45"/>
                  </a:lnTo>
                  <a:lnTo>
                    <a:pt x="9873" y="220"/>
                  </a:lnTo>
                  <a:lnTo>
                    <a:pt x="6100" y="176"/>
                  </a:lnTo>
                  <a:lnTo>
                    <a:pt x="6056" y="176"/>
                  </a:lnTo>
                  <a:lnTo>
                    <a:pt x="4739" y="308"/>
                  </a:lnTo>
                  <a:lnTo>
                    <a:pt x="176" y="922"/>
                  </a:lnTo>
                  <a:lnTo>
                    <a:pt x="88" y="922"/>
                  </a:lnTo>
                  <a:lnTo>
                    <a:pt x="44" y="966"/>
                  </a:lnTo>
                  <a:lnTo>
                    <a:pt x="0" y="1054"/>
                  </a:lnTo>
                  <a:lnTo>
                    <a:pt x="0" y="1098"/>
                  </a:lnTo>
                  <a:lnTo>
                    <a:pt x="88" y="1229"/>
                  </a:lnTo>
                  <a:lnTo>
                    <a:pt x="176" y="1273"/>
                  </a:lnTo>
                  <a:lnTo>
                    <a:pt x="220" y="1273"/>
                  </a:lnTo>
                  <a:lnTo>
                    <a:pt x="4783" y="659"/>
                  </a:lnTo>
                  <a:lnTo>
                    <a:pt x="6100" y="527"/>
                  </a:lnTo>
                  <a:lnTo>
                    <a:pt x="9917" y="571"/>
                  </a:lnTo>
                  <a:lnTo>
                    <a:pt x="9961" y="527"/>
                  </a:lnTo>
                  <a:lnTo>
                    <a:pt x="10444" y="352"/>
                  </a:lnTo>
                  <a:lnTo>
                    <a:pt x="10488" y="308"/>
                  </a:lnTo>
                  <a:lnTo>
                    <a:pt x="10531" y="264"/>
                  </a:lnTo>
                  <a:lnTo>
                    <a:pt x="10531" y="220"/>
                  </a:lnTo>
                  <a:lnTo>
                    <a:pt x="10531" y="132"/>
                  </a:lnTo>
                  <a:lnTo>
                    <a:pt x="10488" y="88"/>
                  </a:lnTo>
                  <a:lnTo>
                    <a:pt x="10444" y="45"/>
                  </a:lnTo>
                  <a:lnTo>
                    <a:pt x="1035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26" name="Google Shape;15226;p414"/>
            <p:cNvSpPr/>
            <p:nvPr/>
          </p:nvSpPr>
          <p:spPr>
            <a:xfrm>
              <a:off x="4600925" y="3731250"/>
              <a:ext cx="119600" cy="1265975"/>
            </a:xfrm>
            <a:custGeom>
              <a:avLst/>
              <a:gdLst/>
              <a:ahLst/>
              <a:cxnLst/>
              <a:rect l="l" t="t" r="r" b="b"/>
              <a:pathLst>
                <a:path w="4784" h="50639" extrusionOk="0">
                  <a:moveTo>
                    <a:pt x="4521" y="1"/>
                  </a:moveTo>
                  <a:lnTo>
                    <a:pt x="4477" y="88"/>
                  </a:lnTo>
                  <a:lnTo>
                    <a:pt x="4433" y="132"/>
                  </a:lnTo>
                  <a:lnTo>
                    <a:pt x="3950" y="3379"/>
                  </a:lnTo>
                  <a:lnTo>
                    <a:pt x="3555" y="5222"/>
                  </a:lnTo>
                  <a:lnTo>
                    <a:pt x="3555" y="5266"/>
                  </a:lnTo>
                  <a:lnTo>
                    <a:pt x="3424" y="7460"/>
                  </a:lnTo>
                  <a:lnTo>
                    <a:pt x="3380" y="11234"/>
                  </a:lnTo>
                  <a:lnTo>
                    <a:pt x="3467" y="13779"/>
                  </a:lnTo>
                  <a:lnTo>
                    <a:pt x="3555" y="16105"/>
                  </a:lnTo>
                  <a:lnTo>
                    <a:pt x="3818" y="18299"/>
                  </a:lnTo>
                  <a:lnTo>
                    <a:pt x="3775" y="19484"/>
                  </a:lnTo>
                  <a:lnTo>
                    <a:pt x="3511" y="20581"/>
                  </a:lnTo>
                  <a:lnTo>
                    <a:pt x="2590" y="24310"/>
                  </a:lnTo>
                  <a:lnTo>
                    <a:pt x="2590" y="24354"/>
                  </a:lnTo>
                  <a:lnTo>
                    <a:pt x="2414" y="27206"/>
                  </a:lnTo>
                  <a:lnTo>
                    <a:pt x="2151" y="28523"/>
                  </a:lnTo>
                  <a:lnTo>
                    <a:pt x="659" y="31638"/>
                  </a:lnTo>
                  <a:lnTo>
                    <a:pt x="659" y="31682"/>
                  </a:lnTo>
                  <a:lnTo>
                    <a:pt x="308" y="32999"/>
                  </a:lnTo>
                  <a:lnTo>
                    <a:pt x="1" y="35280"/>
                  </a:lnTo>
                  <a:lnTo>
                    <a:pt x="1" y="35324"/>
                  </a:lnTo>
                  <a:lnTo>
                    <a:pt x="264" y="39054"/>
                  </a:lnTo>
                  <a:lnTo>
                    <a:pt x="176" y="41599"/>
                  </a:lnTo>
                  <a:lnTo>
                    <a:pt x="176" y="41643"/>
                  </a:lnTo>
                  <a:lnTo>
                    <a:pt x="527" y="43837"/>
                  </a:lnTo>
                  <a:lnTo>
                    <a:pt x="922" y="45899"/>
                  </a:lnTo>
                  <a:lnTo>
                    <a:pt x="922" y="45943"/>
                  </a:lnTo>
                  <a:lnTo>
                    <a:pt x="2458" y="48796"/>
                  </a:lnTo>
                  <a:lnTo>
                    <a:pt x="3380" y="50551"/>
                  </a:lnTo>
                  <a:lnTo>
                    <a:pt x="3467" y="50595"/>
                  </a:lnTo>
                  <a:lnTo>
                    <a:pt x="3555" y="50639"/>
                  </a:lnTo>
                  <a:lnTo>
                    <a:pt x="3599" y="50595"/>
                  </a:lnTo>
                  <a:lnTo>
                    <a:pt x="3687" y="50551"/>
                  </a:lnTo>
                  <a:lnTo>
                    <a:pt x="3687" y="50507"/>
                  </a:lnTo>
                  <a:lnTo>
                    <a:pt x="3731" y="50419"/>
                  </a:lnTo>
                  <a:lnTo>
                    <a:pt x="3687" y="50375"/>
                  </a:lnTo>
                  <a:lnTo>
                    <a:pt x="2809" y="48620"/>
                  </a:lnTo>
                  <a:lnTo>
                    <a:pt x="1273" y="45812"/>
                  </a:lnTo>
                  <a:lnTo>
                    <a:pt x="878" y="43793"/>
                  </a:lnTo>
                  <a:lnTo>
                    <a:pt x="527" y="41599"/>
                  </a:lnTo>
                  <a:lnTo>
                    <a:pt x="615" y="39054"/>
                  </a:lnTo>
                  <a:lnTo>
                    <a:pt x="615" y="39010"/>
                  </a:lnTo>
                  <a:lnTo>
                    <a:pt x="352" y="35324"/>
                  </a:lnTo>
                  <a:lnTo>
                    <a:pt x="615" y="33086"/>
                  </a:lnTo>
                  <a:lnTo>
                    <a:pt x="1010" y="31770"/>
                  </a:lnTo>
                  <a:lnTo>
                    <a:pt x="2502" y="28655"/>
                  </a:lnTo>
                  <a:lnTo>
                    <a:pt x="2502" y="28611"/>
                  </a:lnTo>
                  <a:lnTo>
                    <a:pt x="2765" y="27250"/>
                  </a:lnTo>
                  <a:lnTo>
                    <a:pt x="2941" y="24398"/>
                  </a:lnTo>
                  <a:lnTo>
                    <a:pt x="3862" y="20668"/>
                  </a:lnTo>
                  <a:lnTo>
                    <a:pt x="4126" y="19527"/>
                  </a:lnTo>
                  <a:lnTo>
                    <a:pt x="4170" y="18299"/>
                  </a:lnTo>
                  <a:lnTo>
                    <a:pt x="3906" y="16105"/>
                  </a:lnTo>
                  <a:lnTo>
                    <a:pt x="3818" y="13779"/>
                  </a:lnTo>
                  <a:lnTo>
                    <a:pt x="3731" y="11234"/>
                  </a:lnTo>
                  <a:lnTo>
                    <a:pt x="3775" y="7504"/>
                  </a:lnTo>
                  <a:lnTo>
                    <a:pt x="3862" y="5310"/>
                  </a:lnTo>
                  <a:lnTo>
                    <a:pt x="4301" y="3467"/>
                  </a:lnTo>
                  <a:lnTo>
                    <a:pt x="4784" y="176"/>
                  </a:lnTo>
                  <a:lnTo>
                    <a:pt x="4784" y="132"/>
                  </a:lnTo>
                  <a:lnTo>
                    <a:pt x="4784" y="45"/>
                  </a:lnTo>
                  <a:lnTo>
                    <a:pt x="469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27" name="Google Shape;15227;p414"/>
            <p:cNvSpPr/>
            <p:nvPr/>
          </p:nvSpPr>
          <p:spPr>
            <a:xfrm>
              <a:off x="4181875" y="2871200"/>
              <a:ext cx="454200" cy="2112850"/>
            </a:xfrm>
            <a:custGeom>
              <a:avLst/>
              <a:gdLst/>
              <a:ahLst/>
              <a:cxnLst/>
              <a:rect l="l" t="t" r="r" b="b"/>
              <a:pathLst>
                <a:path w="18168" h="84514" extrusionOk="0">
                  <a:moveTo>
                    <a:pt x="17992" y="1"/>
                  </a:moveTo>
                  <a:lnTo>
                    <a:pt x="17904" y="44"/>
                  </a:lnTo>
                  <a:lnTo>
                    <a:pt x="14569" y="2370"/>
                  </a:lnTo>
                  <a:lnTo>
                    <a:pt x="13077" y="3204"/>
                  </a:lnTo>
                  <a:lnTo>
                    <a:pt x="10181" y="4389"/>
                  </a:lnTo>
                  <a:lnTo>
                    <a:pt x="8118" y="5135"/>
                  </a:lnTo>
                  <a:lnTo>
                    <a:pt x="6363" y="5486"/>
                  </a:lnTo>
                  <a:lnTo>
                    <a:pt x="6319" y="5529"/>
                  </a:lnTo>
                  <a:lnTo>
                    <a:pt x="5222" y="6275"/>
                  </a:lnTo>
                  <a:lnTo>
                    <a:pt x="4520" y="6758"/>
                  </a:lnTo>
                  <a:lnTo>
                    <a:pt x="4476" y="6758"/>
                  </a:lnTo>
                  <a:lnTo>
                    <a:pt x="1887" y="8952"/>
                  </a:lnTo>
                  <a:lnTo>
                    <a:pt x="1887" y="8996"/>
                  </a:lnTo>
                  <a:lnTo>
                    <a:pt x="308" y="10883"/>
                  </a:lnTo>
                  <a:lnTo>
                    <a:pt x="264" y="10927"/>
                  </a:lnTo>
                  <a:lnTo>
                    <a:pt x="1" y="11409"/>
                  </a:lnTo>
                  <a:lnTo>
                    <a:pt x="1" y="11497"/>
                  </a:lnTo>
                  <a:lnTo>
                    <a:pt x="1" y="11585"/>
                  </a:lnTo>
                  <a:lnTo>
                    <a:pt x="1975" y="15578"/>
                  </a:lnTo>
                  <a:lnTo>
                    <a:pt x="2809" y="18650"/>
                  </a:lnTo>
                  <a:lnTo>
                    <a:pt x="3467" y="22204"/>
                  </a:lnTo>
                  <a:lnTo>
                    <a:pt x="4081" y="25495"/>
                  </a:lnTo>
                  <a:lnTo>
                    <a:pt x="4081" y="25539"/>
                  </a:lnTo>
                  <a:lnTo>
                    <a:pt x="4783" y="27865"/>
                  </a:lnTo>
                  <a:lnTo>
                    <a:pt x="5573" y="30541"/>
                  </a:lnTo>
                  <a:lnTo>
                    <a:pt x="6144" y="33569"/>
                  </a:lnTo>
                  <a:lnTo>
                    <a:pt x="6407" y="35368"/>
                  </a:lnTo>
                  <a:lnTo>
                    <a:pt x="6275" y="39800"/>
                  </a:lnTo>
                  <a:lnTo>
                    <a:pt x="6319" y="41775"/>
                  </a:lnTo>
                  <a:lnTo>
                    <a:pt x="6363" y="41862"/>
                  </a:lnTo>
                  <a:lnTo>
                    <a:pt x="8031" y="44407"/>
                  </a:lnTo>
                  <a:lnTo>
                    <a:pt x="9786" y="46996"/>
                  </a:lnTo>
                  <a:lnTo>
                    <a:pt x="11497" y="49366"/>
                  </a:lnTo>
                  <a:lnTo>
                    <a:pt x="12594" y="51384"/>
                  </a:lnTo>
                  <a:lnTo>
                    <a:pt x="13779" y="53183"/>
                  </a:lnTo>
                  <a:lnTo>
                    <a:pt x="15227" y="55202"/>
                  </a:lnTo>
                  <a:lnTo>
                    <a:pt x="16587" y="57045"/>
                  </a:lnTo>
                  <a:lnTo>
                    <a:pt x="17597" y="58581"/>
                  </a:lnTo>
                  <a:lnTo>
                    <a:pt x="17684" y="59020"/>
                  </a:lnTo>
                  <a:lnTo>
                    <a:pt x="16763" y="60994"/>
                  </a:lnTo>
                  <a:lnTo>
                    <a:pt x="15797" y="62969"/>
                  </a:lnTo>
                  <a:lnTo>
                    <a:pt x="15139" y="65031"/>
                  </a:lnTo>
                  <a:lnTo>
                    <a:pt x="15139" y="65075"/>
                  </a:lnTo>
                  <a:lnTo>
                    <a:pt x="14920" y="67313"/>
                  </a:lnTo>
                  <a:lnTo>
                    <a:pt x="14920" y="67357"/>
                  </a:lnTo>
                  <a:lnTo>
                    <a:pt x="15052" y="68103"/>
                  </a:lnTo>
                  <a:lnTo>
                    <a:pt x="15052" y="68191"/>
                  </a:lnTo>
                  <a:lnTo>
                    <a:pt x="15534" y="69200"/>
                  </a:lnTo>
                  <a:lnTo>
                    <a:pt x="15885" y="71438"/>
                  </a:lnTo>
                  <a:lnTo>
                    <a:pt x="16149" y="73895"/>
                  </a:lnTo>
                  <a:lnTo>
                    <a:pt x="16192" y="75606"/>
                  </a:lnTo>
                  <a:lnTo>
                    <a:pt x="15973" y="77581"/>
                  </a:lnTo>
                  <a:lnTo>
                    <a:pt x="16017" y="79775"/>
                  </a:lnTo>
                  <a:lnTo>
                    <a:pt x="16017" y="79819"/>
                  </a:lnTo>
                  <a:lnTo>
                    <a:pt x="16280" y="81004"/>
                  </a:lnTo>
                  <a:lnTo>
                    <a:pt x="16280" y="81047"/>
                  </a:lnTo>
                  <a:lnTo>
                    <a:pt x="17816" y="84426"/>
                  </a:lnTo>
                  <a:lnTo>
                    <a:pt x="17904" y="84470"/>
                  </a:lnTo>
                  <a:lnTo>
                    <a:pt x="17992" y="84514"/>
                  </a:lnTo>
                  <a:lnTo>
                    <a:pt x="18079" y="84470"/>
                  </a:lnTo>
                  <a:lnTo>
                    <a:pt x="18123" y="84470"/>
                  </a:lnTo>
                  <a:lnTo>
                    <a:pt x="18167" y="84382"/>
                  </a:lnTo>
                  <a:lnTo>
                    <a:pt x="18167" y="84338"/>
                  </a:lnTo>
                  <a:lnTo>
                    <a:pt x="18167" y="84251"/>
                  </a:lnTo>
                  <a:lnTo>
                    <a:pt x="16587" y="80916"/>
                  </a:lnTo>
                  <a:lnTo>
                    <a:pt x="16368" y="79731"/>
                  </a:lnTo>
                  <a:lnTo>
                    <a:pt x="16324" y="77581"/>
                  </a:lnTo>
                  <a:lnTo>
                    <a:pt x="16543" y="75650"/>
                  </a:lnTo>
                  <a:lnTo>
                    <a:pt x="16543" y="75606"/>
                  </a:lnTo>
                  <a:lnTo>
                    <a:pt x="16500" y="73895"/>
                  </a:lnTo>
                  <a:lnTo>
                    <a:pt x="16236" y="71394"/>
                  </a:lnTo>
                  <a:lnTo>
                    <a:pt x="15885" y="69112"/>
                  </a:lnTo>
                  <a:lnTo>
                    <a:pt x="15885" y="69068"/>
                  </a:lnTo>
                  <a:lnTo>
                    <a:pt x="15403" y="68059"/>
                  </a:lnTo>
                  <a:lnTo>
                    <a:pt x="15271" y="67313"/>
                  </a:lnTo>
                  <a:lnTo>
                    <a:pt x="15490" y="65119"/>
                  </a:lnTo>
                  <a:lnTo>
                    <a:pt x="16105" y="63100"/>
                  </a:lnTo>
                  <a:lnTo>
                    <a:pt x="17070" y="61126"/>
                  </a:lnTo>
                  <a:lnTo>
                    <a:pt x="17992" y="59107"/>
                  </a:lnTo>
                  <a:lnTo>
                    <a:pt x="18035" y="59020"/>
                  </a:lnTo>
                  <a:lnTo>
                    <a:pt x="17948" y="58493"/>
                  </a:lnTo>
                  <a:lnTo>
                    <a:pt x="17904" y="58405"/>
                  </a:lnTo>
                  <a:lnTo>
                    <a:pt x="16895" y="56826"/>
                  </a:lnTo>
                  <a:lnTo>
                    <a:pt x="15534" y="54983"/>
                  </a:lnTo>
                  <a:lnTo>
                    <a:pt x="14086" y="53008"/>
                  </a:lnTo>
                  <a:lnTo>
                    <a:pt x="12901" y="51209"/>
                  </a:lnTo>
                  <a:lnTo>
                    <a:pt x="11804" y="49190"/>
                  </a:lnTo>
                  <a:lnTo>
                    <a:pt x="11760" y="49146"/>
                  </a:lnTo>
                  <a:lnTo>
                    <a:pt x="10093" y="46821"/>
                  </a:lnTo>
                  <a:lnTo>
                    <a:pt x="8338" y="44232"/>
                  </a:lnTo>
                  <a:lnTo>
                    <a:pt x="6670" y="41687"/>
                  </a:lnTo>
                  <a:lnTo>
                    <a:pt x="6626" y="39800"/>
                  </a:lnTo>
                  <a:lnTo>
                    <a:pt x="6758" y="35368"/>
                  </a:lnTo>
                  <a:lnTo>
                    <a:pt x="6758" y="35324"/>
                  </a:lnTo>
                  <a:lnTo>
                    <a:pt x="6495" y="33481"/>
                  </a:lnTo>
                  <a:lnTo>
                    <a:pt x="5880" y="30453"/>
                  </a:lnTo>
                  <a:lnTo>
                    <a:pt x="5135" y="27777"/>
                  </a:lnTo>
                  <a:lnTo>
                    <a:pt x="4432" y="25451"/>
                  </a:lnTo>
                  <a:lnTo>
                    <a:pt x="3774" y="22160"/>
                  </a:lnTo>
                  <a:lnTo>
                    <a:pt x="3160" y="18562"/>
                  </a:lnTo>
                  <a:lnTo>
                    <a:pt x="2326" y="15446"/>
                  </a:lnTo>
                  <a:lnTo>
                    <a:pt x="2326" y="15403"/>
                  </a:lnTo>
                  <a:lnTo>
                    <a:pt x="352" y="11497"/>
                  </a:lnTo>
                  <a:lnTo>
                    <a:pt x="571" y="11102"/>
                  </a:lnTo>
                  <a:lnTo>
                    <a:pt x="2151" y="9215"/>
                  </a:lnTo>
                  <a:lnTo>
                    <a:pt x="4696" y="7021"/>
                  </a:lnTo>
                  <a:lnTo>
                    <a:pt x="5442" y="6583"/>
                  </a:lnTo>
                  <a:lnTo>
                    <a:pt x="6495" y="5837"/>
                  </a:lnTo>
                  <a:lnTo>
                    <a:pt x="8206" y="5486"/>
                  </a:lnTo>
                  <a:lnTo>
                    <a:pt x="10312" y="4696"/>
                  </a:lnTo>
                  <a:lnTo>
                    <a:pt x="13209" y="3555"/>
                  </a:lnTo>
                  <a:lnTo>
                    <a:pt x="13252" y="3555"/>
                  </a:lnTo>
                  <a:lnTo>
                    <a:pt x="14744" y="2677"/>
                  </a:lnTo>
                  <a:lnTo>
                    <a:pt x="18123" y="308"/>
                  </a:lnTo>
                  <a:lnTo>
                    <a:pt x="18167" y="264"/>
                  </a:lnTo>
                  <a:lnTo>
                    <a:pt x="18167" y="220"/>
                  </a:lnTo>
                  <a:lnTo>
                    <a:pt x="18167" y="132"/>
                  </a:lnTo>
                  <a:lnTo>
                    <a:pt x="18167" y="88"/>
                  </a:lnTo>
                  <a:lnTo>
                    <a:pt x="18123" y="44"/>
                  </a:lnTo>
                  <a:lnTo>
                    <a:pt x="1803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28" name="Google Shape;15228;p414"/>
            <p:cNvSpPr/>
            <p:nvPr/>
          </p:nvSpPr>
          <p:spPr>
            <a:xfrm>
              <a:off x="4065600" y="2698975"/>
              <a:ext cx="527675" cy="2220375"/>
            </a:xfrm>
            <a:custGeom>
              <a:avLst/>
              <a:gdLst/>
              <a:ahLst/>
              <a:cxnLst/>
              <a:rect l="l" t="t" r="r" b="b"/>
              <a:pathLst>
                <a:path w="21107" h="88815" extrusionOk="0">
                  <a:moveTo>
                    <a:pt x="20887" y="0"/>
                  </a:moveTo>
                  <a:lnTo>
                    <a:pt x="20843" y="44"/>
                  </a:lnTo>
                  <a:lnTo>
                    <a:pt x="17509" y="1887"/>
                  </a:lnTo>
                  <a:lnTo>
                    <a:pt x="15314" y="3204"/>
                  </a:lnTo>
                  <a:lnTo>
                    <a:pt x="13779" y="4125"/>
                  </a:lnTo>
                  <a:lnTo>
                    <a:pt x="12243" y="5090"/>
                  </a:lnTo>
                  <a:lnTo>
                    <a:pt x="10707" y="6056"/>
                  </a:lnTo>
                  <a:lnTo>
                    <a:pt x="9215" y="7109"/>
                  </a:lnTo>
                  <a:lnTo>
                    <a:pt x="8469" y="7635"/>
                  </a:lnTo>
                  <a:lnTo>
                    <a:pt x="7811" y="8206"/>
                  </a:lnTo>
                  <a:lnTo>
                    <a:pt x="7109" y="8776"/>
                  </a:lnTo>
                  <a:lnTo>
                    <a:pt x="6494" y="9347"/>
                  </a:lnTo>
                  <a:lnTo>
                    <a:pt x="5880" y="9961"/>
                  </a:lnTo>
                  <a:lnTo>
                    <a:pt x="5310" y="10575"/>
                  </a:lnTo>
                  <a:lnTo>
                    <a:pt x="4783" y="11234"/>
                  </a:lnTo>
                  <a:lnTo>
                    <a:pt x="4344" y="11892"/>
                  </a:lnTo>
                  <a:lnTo>
                    <a:pt x="3291" y="13164"/>
                  </a:lnTo>
                  <a:lnTo>
                    <a:pt x="3291" y="13208"/>
                  </a:lnTo>
                  <a:lnTo>
                    <a:pt x="1185" y="17903"/>
                  </a:lnTo>
                  <a:lnTo>
                    <a:pt x="220" y="20712"/>
                  </a:lnTo>
                  <a:lnTo>
                    <a:pt x="176" y="20756"/>
                  </a:lnTo>
                  <a:lnTo>
                    <a:pt x="0" y="22204"/>
                  </a:lnTo>
                  <a:lnTo>
                    <a:pt x="0" y="22248"/>
                  </a:lnTo>
                  <a:lnTo>
                    <a:pt x="176" y="25539"/>
                  </a:lnTo>
                  <a:lnTo>
                    <a:pt x="834" y="29576"/>
                  </a:lnTo>
                  <a:lnTo>
                    <a:pt x="1492" y="31989"/>
                  </a:lnTo>
                  <a:lnTo>
                    <a:pt x="2414" y="34578"/>
                  </a:lnTo>
                  <a:lnTo>
                    <a:pt x="3467" y="37123"/>
                  </a:lnTo>
                  <a:lnTo>
                    <a:pt x="4388" y="39361"/>
                  </a:lnTo>
                  <a:lnTo>
                    <a:pt x="4959" y="41028"/>
                  </a:lnTo>
                  <a:lnTo>
                    <a:pt x="5485" y="43003"/>
                  </a:lnTo>
                  <a:lnTo>
                    <a:pt x="5661" y="44276"/>
                  </a:lnTo>
                  <a:lnTo>
                    <a:pt x="5573" y="46733"/>
                  </a:lnTo>
                  <a:lnTo>
                    <a:pt x="5573" y="46777"/>
                  </a:lnTo>
                  <a:lnTo>
                    <a:pt x="5880" y="48971"/>
                  </a:lnTo>
                  <a:lnTo>
                    <a:pt x="6363" y="51647"/>
                  </a:lnTo>
                  <a:lnTo>
                    <a:pt x="6275" y="56343"/>
                  </a:lnTo>
                  <a:lnTo>
                    <a:pt x="6187" y="58624"/>
                  </a:lnTo>
                  <a:lnTo>
                    <a:pt x="6187" y="61345"/>
                  </a:lnTo>
                  <a:lnTo>
                    <a:pt x="6275" y="65733"/>
                  </a:lnTo>
                  <a:lnTo>
                    <a:pt x="6275" y="65821"/>
                  </a:lnTo>
                  <a:lnTo>
                    <a:pt x="6538" y="66347"/>
                  </a:lnTo>
                  <a:lnTo>
                    <a:pt x="6582" y="66391"/>
                  </a:lnTo>
                  <a:lnTo>
                    <a:pt x="8996" y="68717"/>
                  </a:lnTo>
                  <a:lnTo>
                    <a:pt x="10839" y="70384"/>
                  </a:lnTo>
                  <a:lnTo>
                    <a:pt x="12901" y="71964"/>
                  </a:lnTo>
                  <a:lnTo>
                    <a:pt x="14744" y="73368"/>
                  </a:lnTo>
                  <a:lnTo>
                    <a:pt x="14744" y="73412"/>
                  </a:lnTo>
                  <a:lnTo>
                    <a:pt x="16411" y="74377"/>
                  </a:lnTo>
                  <a:lnTo>
                    <a:pt x="17947" y="75167"/>
                  </a:lnTo>
                  <a:lnTo>
                    <a:pt x="18825" y="76528"/>
                  </a:lnTo>
                  <a:lnTo>
                    <a:pt x="19439" y="78020"/>
                  </a:lnTo>
                  <a:lnTo>
                    <a:pt x="19746" y="80170"/>
                  </a:lnTo>
                  <a:lnTo>
                    <a:pt x="20054" y="82802"/>
                  </a:lnTo>
                  <a:lnTo>
                    <a:pt x="19922" y="84996"/>
                  </a:lnTo>
                  <a:lnTo>
                    <a:pt x="19703" y="87190"/>
                  </a:lnTo>
                  <a:lnTo>
                    <a:pt x="19615" y="88639"/>
                  </a:lnTo>
                  <a:lnTo>
                    <a:pt x="19659" y="88726"/>
                  </a:lnTo>
                  <a:lnTo>
                    <a:pt x="19659" y="88770"/>
                  </a:lnTo>
                  <a:lnTo>
                    <a:pt x="19746" y="88814"/>
                  </a:lnTo>
                  <a:lnTo>
                    <a:pt x="19790" y="88814"/>
                  </a:lnTo>
                  <a:lnTo>
                    <a:pt x="19922" y="88770"/>
                  </a:lnTo>
                  <a:lnTo>
                    <a:pt x="19966" y="88726"/>
                  </a:lnTo>
                  <a:lnTo>
                    <a:pt x="19966" y="88682"/>
                  </a:lnTo>
                  <a:lnTo>
                    <a:pt x="20054" y="87190"/>
                  </a:lnTo>
                  <a:lnTo>
                    <a:pt x="20273" y="85040"/>
                  </a:lnTo>
                  <a:lnTo>
                    <a:pt x="20405" y="82802"/>
                  </a:lnTo>
                  <a:lnTo>
                    <a:pt x="20405" y="82759"/>
                  </a:lnTo>
                  <a:lnTo>
                    <a:pt x="20097" y="80126"/>
                  </a:lnTo>
                  <a:lnTo>
                    <a:pt x="19790" y="77932"/>
                  </a:lnTo>
                  <a:lnTo>
                    <a:pt x="19790" y="77888"/>
                  </a:lnTo>
                  <a:lnTo>
                    <a:pt x="19132" y="76396"/>
                  </a:lnTo>
                  <a:lnTo>
                    <a:pt x="19132" y="76352"/>
                  </a:lnTo>
                  <a:lnTo>
                    <a:pt x="18211" y="74948"/>
                  </a:lnTo>
                  <a:lnTo>
                    <a:pt x="18167" y="74860"/>
                  </a:lnTo>
                  <a:lnTo>
                    <a:pt x="16587" y="74070"/>
                  </a:lnTo>
                  <a:lnTo>
                    <a:pt x="14963" y="73105"/>
                  </a:lnTo>
                  <a:lnTo>
                    <a:pt x="13120" y="71701"/>
                  </a:lnTo>
                  <a:lnTo>
                    <a:pt x="11102" y="70121"/>
                  </a:lnTo>
                  <a:lnTo>
                    <a:pt x="9215" y="68454"/>
                  </a:lnTo>
                  <a:lnTo>
                    <a:pt x="6846" y="66172"/>
                  </a:lnTo>
                  <a:lnTo>
                    <a:pt x="6626" y="65689"/>
                  </a:lnTo>
                  <a:lnTo>
                    <a:pt x="6538" y="61345"/>
                  </a:lnTo>
                  <a:lnTo>
                    <a:pt x="6538" y="58624"/>
                  </a:lnTo>
                  <a:lnTo>
                    <a:pt x="6626" y="56387"/>
                  </a:lnTo>
                  <a:lnTo>
                    <a:pt x="6714" y="51647"/>
                  </a:lnTo>
                  <a:lnTo>
                    <a:pt x="6714" y="51604"/>
                  </a:lnTo>
                  <a:lnTo>
                    <a:pt x="6231" y="48883"/>
                  </a:lnTo>
                  <a:lnTo>
                    <a:pt x="5924" y="46733"/>
                  </a:lnTo>
                  <a:lnTo>
                    <a:pt x="6012" y="44276"/>
                  </a:lnTo>
                  <a:lnTo>
                    <a:pt x="6012" y="44232"/>
                  </a:lnTo>
                  <a:lnTo>
                    <a:pt x="5836" y="42959"/>
                  </a:lnTo>
                  <a:lnTo>
                    <a:pt x="5836" y="42915"/>
                  </a:lnTo>
                  <a:lnTo>
                    <a:pt x="5310" y="40941"/>
                  </a:lnTo>
                  <a:lnTo>
                    <a:pt x="4695" y="39229"/>
                  </a:lnTo>
                  <a:lnTo>
                    <a:pt x="3818" y="36991"/>
                  </a:lnTo>
                  <a:lnTo>
                    <a:pt x="2765" y="34446"/>
                  </a:lnTo>
                  <a:lnTo>
                    <a:pt x="1843" y="31857"/>
                  </a:lnTo>
                  <a:lnTo>
                    <a:pt x="1185" y="29488"/>
                  </a:lnTo>
                  <a:lnTo>
                    <a:pt x="483" y="25495"/>
                  </a:lnTo>
                  <a:lnTo>
                    <a:pt x="351" y="22248"/>
                  </a:lnTo>
                  <a:lnTo>
                    <a:pt x="527" y="20800"/>
                  </a:lnTo>
                  <a:lnTo>
                    <a:pt x="1492" y="18035"/>
                  </a:lnTo>
                  <a:lnTo>
                    <a:pt x="3598" y="13340"/>
                  </a:lnTo>
                  <a:lnTo>
                    <a:pt x="4608" y="12067"/>
                  </a:lnTo>
                  <a:lnTo>
                    <a:pt x="5090" y="11453"/>
                  </a:lnTo>
                  <a:lnTo>
                    <a:pt x="5573" y="10795"/>
                  </a:lnTo>
                  <a:lnTo>
                    <a:pt x="6143" y="10181"/>
                  </a:lnTo>
                  <a:lnTo>
                    <a:pt x="6758" y="9610"/>
                  </a:lnTo>
                  <a:lnTo>
                    <a:pt x="7372" y="8996"/>
                  </a:lnTo>
                  <a:lnTo>
                    <a:pt x="8030" y="8469"/>
                  </a:lnTo>
                  <a:lnTo>
                    <a:pt x="9434" y="7372"/>
                  </a:lnTo>
                  <a:lnTo>
                    <a:pt x="10926" y="6319"/>
                  </a:lnTo>
                  <a:lnTo>
                    <a:pt x="12418" y="5354"/>
                  </a:lnTo>
                  <a:lnTo>
                    <a:pt x="13954" y="4432"/>
                  </a:lnTo>
                  <a:lnTo>
                    <a:pt x="15490" y="3511"/>
                  </a:lnTo>
                  <a:lnTo>
                    <a:pt x="17684" y="2194"/>
                  </a:lnTo>
                  <a:lnTo>
                    <a:pt x="21019" y="351"/>
                  </a:lnTo>
                  <a:lnTo>
                    <a:pt x="21063" y="307"/>
                  </a:lnTo>
                  <a:lnTo>
                    <a:pt x="21107" y="220"/>
                  </a:lnTo>
                  <a:lnTo>
                    <a:pt x="21107" y="176"/>
                  </a:lnTo>
                  <a:lnTo>
                    <a:pt x="21063" y="88"/>
                  </a:lnTo>
                  <a:lnTo>
                    <a:pt x="21019" y="44"/>
                  </a:lnTo>
                  <a:lnTo>
                    <a:pt x="2097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29" name="Google Shape;15229;p414"/>
            <p:cNvSpPr/>
            <p:nvPr/>
          </p:nvSpPr>
          <p:spPr>
            <a:xfrm>
              <a:off x="3837425" y="3370350"/>
              <a:ext cx="377375" cy="1344950"/>
            </a:xfrm>
            <a:custGeom>
              <a:avLst/>
              <a:gdLst/>
              <a:ahLst/>
              <a:cxnLst/>
              <a:rect l="l" t="t" r="r" b="b"/>
              <a:pathLst>
                <a:path w="15095" h="53798" extrusionOk="0">
                  <a:moveTo>
                    <a:pt x="88" y="0"/>
                  </a:move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0" y="263"/>
                  </a:lnTo>
                  <a:lnTo>
                    <a:pt x="2326" y="5222"/>
                  </a:lnTo>
                  <a:lnTo>
                    <a:pt x="2326" y="5266"/>
                  </a:lnTo>
                  <a:lnTo>
                    <a:pt x="4871" y="9522"/>
                  </a:lnTo>
                  <a:lnTo>
                    <a:pt x="6670" y="12989"/>
                  </a:lnTo>
                  <a:lnTo>
                    <a:pt x="8206" y="16192"/>
                  </a:lnTo>
                  <a:lnTo>
                    <a:pt x="8996" y="17947"/>
                  </a:lnTo>
                  <a:lnTo>
                    <a:pt x="9259" y="18693"/>
                  </a:lnTo>
                  <a:lnTo>
                    <a:pt x="9347" y="21326"/>
                  </a:lnTo>
                  <a:lnTo>
                    <a:pt x="9390" y="25670"/>
                  </a:lnTo>
                  <a:lnTo>
                    <a:pt x="9390" y="28917"/>
                  </a:lnTo>
                  <a:lnTo>
                    <a:pt x="9478" y="36157"/>
                  </a:lnTo>
                  <a:lnTo>
                    <a:pt x="9829" y="42476"/>
                  </a:lnTo>
                  <a:lnTo>
                    <a:pt x="9961" y="43485"/>
                  </a:lnTo>
                  <a:lnTo>
                    <a:pt x="9961" y="43529"/>
                  </a:lnTo>
                  <a:lnTo>
                    <a:pt x="10751" y="45548"/>
                  </a:lnTo>
                  <a:lnTo>
                    <a:pt x="11936" y="48005"/>
                  </a:lnTo>
                  <a:lnTo>
                    <a:pt x="12901" y="49980"/>
                  </a:lnTo>
                  <a:lnTo>
                    <a:pt x="13603" y="51603"/>
                  </a:lnTo>
                  <a:lnTo>
                    <a:pt x="14744" y="53710"/>
                  </a:lnTo>
                  <a:lnTo>
                    <a:pt x="14832" y="53797"/>
                  </a:lnTo>
                  <a:lnTo>
                    <a:pt x="15007" y="53797"/>
                  </a:lnTo>
                  <a:lnTo>
                    <a:pt x="15051" y="53753"/>
                  </a:lnTo>
                  <a:lnTo>
                    <a:pt x="15095" y="53710"/>
                  </a:lnTo>
                  <a:lnTo>
                    <a:pt x="15095" y="53622"/>
                  </a:lnTo>
                  <a:lnTo>
                    <a:pt x="15051" y="53578"/>
                  </a:lnTo>
                  <a:lnTo>
                    <a:pt x="13910" y="51472"/>
                  </a:lnTo>
                  <a:lnTo>
                    <a:pt x="13208" y="49848"/>
                  </a:lnTo>
                  <a:lnTo>
                    <a:pt x="12243" y="47873"/>
                  </a:lnTo>
                  <a:lnTo>
                    <a:pt x="11058" y="45372"/>
                  </a:lnTo>
                  <a:lnTo>
                    <a:pt x="10312" y="43398"/>
                  </a:lnTo>
                  <a:lnTo>
                    <a:pt x="10180" y="42432"/>
                  </a:lnTo>
                  <a:lnTo>
                    <a:pt x="9829" y="36114"/>
                  </a:lnTo>
                  <a:lnTo>
                    <a:pt x="9741" y="28917"/>
                  </a:lnTo>
                  <a:lnTo>
                    <a:pt x="9741" y="25670"/>
                  </a:lnTo>
                  <a:lnTo>
                    <a:pt x="9698" y="21326"/>
                  </a:lnTo>
                  <a:lnTo>
                    <a:pt x="9610" y="18649"/>
                  </a:lnTo>
                  <a:lnTo>
                    <a:pt x="9566" y="18605"/>
                  </a:lnTo>
                  <a:lnTo>
                    <a:pt x="9303" y="17815"/>
                  </a:lnTo>
                  <a:lnTo>
                    <a:pt x="8513" y="16016"/>
                  </a:lnTo>
                  <a:lnTo>
                    <a:pt x="6977" y="12857"/>
                  </a:lnTo>
                  <a:lnTo>
                    <a:pt x="5178" y="9347"/>
                  </a:lnTo>
                  <a:lnTo>
                    <a:pt x="2633" y="5090"/>
                  </a:lnTo>
                  <a:lnTo>
                    <a:pt x="307" y="88"/>
                  </a:lnTo>
                  <a:lnTo>
                    <a:pt x="263" y="44"/>
                  </a:lnTo>
                  <a:lnTo>
                    <a:pt x="219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30" name="Google Shape;15230;p414"/>
            <p:cNvSpPr/>
            <p:nvPr/>
          </p:nvSpPr>
          <p:spPr>
            <a:xfrm>
              <a:off x="3607050" y="3450425"/>
              <a:ext cx="547425" cy="1221000"/>
            </a:xfrm>
            <a:custGeom>
              <a:avLst/>
              <a:gdLst/>
              <a:ahLst/>
              <a:cxnLst/>
              <a:rect l="l" t="t" r="r" b="b"/>
              <a:pathLst>
                <a:path w="21897" h="48840" extrusionOk="0">
                  <a:moveTo>
                    <a:pt x="8425" y="0"/>
                  </a:moveTo>
                  <a:lnTo>
                    <a:pt x="132" y="2150"/>
                  </a:lnTo>
                  <a:lnTo>
                    <a:pt x="88" y="2194"/>
                  </a:lnTo>
                  <a:lnTo>
                    <a:pt x="44" y="2238"/>
                  </a:lnTo>
                  <a:lnTo>
                    <a:pt x="0" y="2326"/>
                  </a:lnTo>
                  <a:lnTo>
                    <a:pt x="0" y="2370"/>
                  </a:lnTo>
                  <a:lnTo>
                    <a:pt x="44" y="2458"/>
                  </a:lnTo>
                  <a:lnTo>
                    <a:pt x="88" y="2501"/>
                  </a:lnTo>
                  <a:lnTo>
                    <a:pt x="220" y="2501"/>
                  </a:lnTo>
                  <a:lnTo>
                    <a:pt x="8381" y="351"/>
                  </a:lnTo>
                  <a:lnTo>
                    <a:pt x="9742" y="3862"/>
                  </a:lnTo>
                  <a:lnTo>
                    <a:pt x="9785" y="3950"/>
                  </a:lnTo>
                  <a:lnTo>
                    <a:pt x="12638" y="6846"/>
                  </a:lnTo>
                  <a:lnTo>
                    <a:pt x="14437" y="10093"/>
                  </a:lnTo>
                  <a:lnTo>
                    <a:pt x="16148" y="13559"/>
                  </a:lnTo>
                  <a:lnTo>
                    <a:pt x="17114" y="15446"/>
                  </a:lnTo>
                  <a:lnTo>
                    <a:pt x="17333" y="16631"/>
                  </a:lnTo>
                  <a:lnTo>
                    <a:pt x="17377" y="18825"/>
                  </a:lnTo>
                  <a:lnTo>
                    <a:pt x="17421" y="21019"/>
                  </a:lnTo>
                  <a:lnTo>
                    <a:pt x="17465" y="25363"/>
                  </a:lnTo>
                  <a:lnTo>
                    <a:pt x="17465" y="28303"/>
                  </a:lnTo>
                  <a:lnTo>
                    <a:pt x="17508" y="31243"/>
                  </a:lnTo>
                  <a:lnTo>
                    <a:pt x="17596" y="34183"/>
                  </a:lnTo>
                  <a:lnTo>
                    <a:pt x="17728" y="37123"/>
                  </a:lnTo>
                  <a:lnTo>
                    <a:pt x="17947" y="40546"/>
                  </a:lnTo>
                  <a:lnTo>
                    <a:pt x="17947" y="40590"/>
                  </a:lnTo>
                  <a:lnTo>
                    <a:pt x="20975" y="47303"/>
                  </a:lnTo>
                  <a:lnTo>
                    <a:pt x="21545" y="48707"/>
                  </a:lnTo>
                  <a:lnTo>
                    <a:pt x="21633" y="48795"/>
                  </a:lnTo>
                  <a:lnTo>
                    <a:pt x="21721" y="48839"/>
                  </a:lnTo>
                  <a:lnTo>
                    <a:pt x="21765" y="48839"/>
                  </a:lnTo>
                  <a:lnTo>
                    <a:pt x="21853" y="48795"/>
                  </a:lnTo>
                  <a:lnTo>
                    <a:pt x="21853" y="48751"/>
                  </a:lnTo>
                  <a:lnTo>
                    <a:pt x="21896" y="48664"/>
                  </a:lnTo>
                  <a:lnTo>
                    <a:pt x="21853" y="48576"/>
                  </a:lnTo>
                  <a:lnTo>
                    <a:pt x="21326" y="47172"/>
                  </a:lnTo>
                  <a:lnTo>
                    <a:pt x="18298" y="40458"/>
                  </a:lnTo>
                  <a:lnTo>
                    <a:pt x="18079" y="37123"/>
                  </a:lnTo>
                  <a:lnTo>
                    <a:pt x="17947" y="34183"/>
                  </a:lnTo>
                  <a:lnTo>
                    <a:pt x="17859" y="31243"/>
                  </a:lnTo>
                  <a:lnTo>
                    <a:pt x="17816" y="28303"/>
                  </a:lnTo>
                  <a:lnTo>
                    <a:pt x="17816" y="25363"/>
                  </a:lnTo>
                  <a:lnTo>
                    <a:pt x="17772" y="21019"/>
                  </a:lnTo>
                  <a:lnTo>
                    <a:pt x="17728" y="18781"/>
                  </a:lnTo>
                  <a:lnTo>
                    <a:pt x="17684" y="16587"/>
                  </a:lnTo>
                  <a:lnTo>
                    <a:pt x="17465" y="15358"/>
                  </a:lnTo>
                  <a:lnTo>
                    <a:pt x="17465" y="15315"/>
                  </a:lnTo>
                  <a:lnTo>
                    <a:pt x="16455" y="13428"/>
                  </a:lnTo>
                  <a:lnTo>
                    <a:pt x="14744" y="9917"/>
                  </a:lnTo>
                  <a:lnTo>
                    <a:pt x="12945" y="6670"/>
                  </a:lnTo>
                  <a:lnTo>
                    <a:pt x="12901" y="6626"/>
                  </a:lnTo>
                  <a:lnTo>
                    <a:pt x="10049" y="3730"/>
                  </a:lnTo>
                  <a:lnTo>
                    <a:pt x="8645" y="88"/>
                  </a:lnTo>
                  <a:lnTo>
                    <a:pt x="855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31" name="Google Shape;15231;p414"/>
            <p:cNvSpPr/>
            <p:nvPr/>
          </p:nvSpPr>
          <p:spPr>
            <a:xfrm>
              <a:off x="3672850" y="3530500"/>
              <a:ext cx="435550" cy="1108000"/>
            </a:xfrm>
            <a:custGeom>
              <a:avLst/>
              <a:gdLst/>
              <a:ahLst/>
              <a:cxnLst/>
              <a:rect l="l" t="t" r="r" b="b"/>
              <a:pathLst>
                <a:path w="17422" h="44320" extrusionOk="0">
                  <a:moveTo>
                    <a:pt x="2019" y="1"/>
                  </a:moveTo>
                  <a:lnTo>
                    <a:pt x="133" y="483"/>
                  </a:lnTo>
                  <a:lnTo>
                    <a:pt x="45" y="483"/>
                  </a:lnTo>
                  <a:lnTo>
                    <a:pt x="1" y="571"/>
                  </a:lnTo>
                  <a:lnTo>
                    <a:pt x="1" y="615"/>
                  </a:lnTo>
                  <a:lnTo>
                    <a:pt x="1" y="703"/>
                  </a:lnTo>
                  <a:lnTo>
                    <a:pt x="45" y="747"/>
                  </a:lnTo>
                  <a:lnTo>
                    <a:pt x="89" y="790"/>
                  </a:lnTo>
                  <a:lnTo>
                    <a:pt x="133" y="834"/>
                  </a:lnTo>
                  <a:lnTo>
                    <a:pt x="220" y="834"/>
                  </a:lnTo>
                  <a:lnTo>
                    <a:pt x="2019" y="352"/>
                  </a:lnTo>
                  <a:lnTo>
                    <a:pt x="3248" y="1624"/>
                  </a:lnTo>
                  <a:lnTo>
                    <a:pt x="4433" y="2721"/>
                  </a:lnTo>
                  <a:lnTo>
                    <a:pt x="5881" y="4081"/>
                  </a:lnTo>
                  <a:lnTo>
                    <a:pt x="9918" y="8557"/>
                  </a:lnTo>
                  <a:lnTo>
                    <a:pt x="13341" y="14393"/>
                  </a:lnTo>
                  <a:lnTo>
                    <a:pt x="13560" y="18737"/>
                  </a:lnTo>
                  <a:lnTo>
                    <a:pt x="13648" y="22116"/>
                  </a:lnTo>
                  <a:lnTo>
                    <a:pt x="13648" y="24968"/>
                  </a:lnTo>
                  <a:lnTo>
                    <a:pt x="13736" y="29357"/>
                  </a:lnTo>
                  <a:lnTo>
                    <a:pt x="14130" y="36772"/>
                  </a:lnTo>
                  <a:lnTo>
                    <a:pt x="14306" y="37825"/>
                  </a:lnTo>
                  <a:lnTo>
                    <a:pt x="14306" y="37869"/>
                  </a:lnTo>
                  <a:lnTo>
                    <a:pt x="15579" y="40941"/>
                  </a:lnTo>
                  <a:lnTo>
                    <a:pt x="17070" y="44232"/>
                  </a:lnTo>
                  <a:lnTo>
                    <a:pt x="17158" y="44276"/>
                  </a:lnTo>
                  <a:lnTo>
                    <a:pt x="17246" y="44320"/>
                  </a:lnTo>
                  <a:lnTo>
                    <a:pt x="17334" y="44320"/>
                  </a:lnTo>
                  <a:lnTo>
                    <a:pt x="17378" y="44276"/>
                  </a:lnTo>
                  <a:lnTo>
                    <a:pt x="17422" y="44188"/>
                  </a:lnTo>
                  <a:lnTo>
                    <a:pt x="17422" y="44144"/>
                  </a:lnTo>
                  <a:lnTo>
                    <a:pt x="17422" y="44056"/>
                  </a:lnTo>
                  <a:lnTo>
                    <a:pt x="15886" y="40809"/>
                  </a:lnTo>
                  <a:lnTo>
                    <a:pt x="14657" y="37782"/>
                  </a:lnTo>
                  <a:lnTo>
                    <a:pt x="14482" y="36728"/>
                  </a:lnTo>
                  <a:lnTo>
                    <a:pt x="14087" y="29313"/>
                  </a:lnTo>
                  <a:lnTo>
                    <a:pt x="13999" y="24968"/>
                  </a:lnTo>
                  <a:lnTo>
                    <a:pt x="13999" y="22072"/>
                  </a:lnTo>
                  <a:lnTo>
                    <a:pt x="13911" y="18737"/>
                  </a:lnTo>
                  <a:lnTo>
                    <a:pt x="13692" y="14349"/>
                  </a:lnTo>
                  <a:lnTo>
                    <a:pt x="13692" y="14262"/>
                  </a:lnTo>
                  <a:lnTo>
                    <a:pt x="10225" y="8382"/>
                  </a:lnTo>
                  <a:lnTo>
                    <a:pt x="10181" y="8338"/>
                  </a:lnTo>
                  <a:lnTo>
                    <a:pt x="6144" y="3862"/>
                  </a:lnTo>
                  <a:lnTo>
                    <a:pt x="4477" y="2282"/>
                  </a:lnTo>
                  <a:lnTo>
                    <a:pt x="3248" y="1098"/>
                  </a:lnTo>
                  <a:lnTo>
                    <a:pt x="2195" y="44"/>
                  </a:lnTo>
                  <a:lnTo>
                    <a:pt x="215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32" name="Google Shape;15232;p414"/>
            <p:cNvSpPr/>
            <p:nvPr/>
          </p:nvSpPr>
          <p:spPr>
            <a:xfrm>
              <a:off x="6276075" y="3554625"/>
              <a:ext cx="204075" cy="110825"/>
            </a:xfrm>
            <a:custGeom>
              <a:avLst/>
              <a:gdLst/>
              <a:ahLst/>
              <a:cxnLst/>
              <a:rect l="l" t="t" r="r" b="b"/>
              <a:pathLst>
                <a:path w="8163" h="4433" extrusionOk="0">
                  <a:moveTo>
                    <a:pt x="4740" y="1"/>
                  </a:moveTo>
                  <a:lnTo>
                    <a:pt x="2589" y="1010"/>
                  </a:lnTo>
                  <a:lnTo>
                    <a:pt x="922" y="1712"/>
                  </a:lnTo>
                  <a:lnTo>
                    <a:pt x="878" y="1756"/>
                  </a:lnTo>
                  <a:lnTo>
                    <a:pt x="220" y="2327"/>
                  </a:lnTo>
                  <a:lnTo>
                    <a:pt x="132" y="2414"/>
                  </a:lnTo>
                  <a:lnTo>
                    <a:pt x="0" y="2809"/>
                  </a:lnTo>
                  <a:lnTo>
                    <a:pt x="0" y="2941"/>
                  </a:lnTo>
                  <a:lnTo>
                    <a:pt x="176" y="3467"/>
                  </a:lnTo>
                  <a:lnTo>
                    <a:pt x="220" y="3555"/>
                  </a:lnTo>
                  <a:lnTo>
                    <a:pt x="703" y="3994"/>
                  </a:lnTo>
                  <a:lnTo>
                    <a:pt x="746" y="4038"/>
                  </a:lnTo>
                  <a:lnTo>
                    <a:pt x="1361" y="4345"/>
                  </a:lnTo>
                  <a:lnTo>
                    <a:pt x="1448" y="4345"/>
                  </a:lnTo>
                  <a:lnTo>
                    <a:pt x="3028" y="4433"/>
                  </a:lnTo>
                  <a:lnTo>
                    <a:pt x="3072" y="4433"/>
                  </a:lnTo>
                  <a:lnTo>
                    <a:pt x="5178" y="4038"/>
                  </a:lnTo>
                  <a:lnTo>
                    <a:pt x="8031" y="3160"/>
                  </a:lnTo>
                  <a:lnTo>
                    <a:pt x="8118" y="3160"/>
                  </a:lnTo>
                  <a:lnTo>
                    <a:pt x="8162" y="3073"/>
                  </a:lnTo>
                  <a:lnTo>
                    <a:pt x="8162" y="3029"/>
                  </a:lnTo>
                  <a:lnTo>
                    <a:pt x="8162" y="2941"/>
                  </a:lnTo>
                  <a:lnTo>
                    <a:pt x="8118" y="2897"/>
                  </a:lnTo>
                  <a:lnTo>
                    <a:pt x="8074" y="2853"/>
                  </a:lnTo>
                  <a:lnTo>
                    <a:pt x="7943" y="2853"/>
                  </a:lnTo>
                  <a:lnTo>
                    <a:pt x="5091" y="3687"/>
                  </a:lnTo>
                  <a:lnTo>
                    <a:pt x="3028" y="4082"/>
                  </a:lnTo>
                  <a:lnTo>
                    <a:pt x="1492" y="3994"/>
                  </a:lnTo>
                  <a:lnTo>
                    <a:pt x="922" y="3731"/>
                  </a:lnTo>
                  <a:lnTo>
                    <a:pt x="527" y="3336"/>
                  </a:lnTo>
                  <a:lnTo>
                    <a:pt x="351" y="2897"/>
                  </a:lnTo>
                  <a:lnTo>
                    <a:pt x="483" y="2546"/>
                  </a:lnTo>
                  <a:lnTo>
                    <a:pt x="1097" y="2019"/>
                  </a:lnTo>
                  <a:lnTo>
                    <a:pt x="2721" y="1361"/>
                  </a:lnTo>
                  <a:lnTo>
                    <a:pt x="4915" y="308"/>
                  </a:lnTo>
                  <a:lnTo>
                    <a:pt x="4959" y="264"/>
                  </a:lnTo>
                  <a:lnTo>
                    <a:pt x="5003" y="220"/>
                  </a:lnTo>
                  <a:lnTo>
                    <a:pt x="5003" y="176"/>
                  </a:lnTo>
                  <a:lnTo>
                    <a:pt x="5003" y="89"/>
                  </a:lnTo>
                  <a:lnTo>
                    <a:pt x="4959" y="45"/>
                  </a:lnTo>
                  <a:lnTo>
                    <a:pt x="487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33" name="Google Shape;15233;p414"/>
            <p:cNvSpPr/>
            <p:nvPr/>
          </p:nvSpPr>
          <p:spPr>
            <a:xfrm>
              <a:off x="6730225" y="3940775"/>
              <a:ext cx="561700" cy="625325"/>
            </a:xfrm>
            <a:custGeom>
              <a:avLst/>
              <a:gdLst/>
              <a:ahLst/>
              <a:cxnLst/>
              <a:rect l="l" t="t" r="r" b="b"/>
              <a:pathLst>
                <a:path w="22468" h="25013" extrusionOk="0">
                  <a:moveTo>
                    <a:pt x="3775" y="1"/>
                  </a:moveTo>
                  <a:lnTo>
                    <a:pt x="3731" y="45"/>
                  </a:lnTo>
                  <a:lnTo>
                    <a:pt x="3687" y="89"/>
                  </a:lnTo>
                  <a:lnTo>
                    <a:pt x="2151" y="3643"/>
                  </a:lnTo>
                  <a:lnTo>
                    <a:pt x="1361" y="5486"/>
                  </a:lnTo>
                  <a:lnTo>
                    <a:pt x="1361" y="5530"/>
                  </a:lnTo>
                  <a:lnTo>
                    <a:pt x="703" y="8733"/>
                  </a:lnTo>
                  <a:lnTo>
                    <a:pt x="133" y="11629"/>
                  </a:lnTo>
                  <a:lnTo>
                    <a:pt x="1" y="12375"/>
                  </a:lnTo>
                  <a:lnTo>
                    <a:pt x="1" y="12463"/>
                  </a:lnTo>
                  <a:lnTo>
                    <a:pt x="89" y="12551"/>
                  </a:lnTo>
                  <a:lnTo>
                    <a:pt x="3336" y="14788"/>
                  </a:lnTo>
                  <a:lnTo>
                    <a:pt x="3862" y="15534"/>
                  </a:lnTo>
                  <a:lnTo>
                    <a:pt x="4916" y="17860"/>
                  </a:lnTo>
                  <a:lnTo>
                    <a:pt x="4916" y="17904"/>
                  </a:lnTo>
                  <a:lnTo>
                    <a:pt x="6013" y="19791"/>
                  </a:lnTo>
                  <a:lnTo>
                    <a:pt x="7241" y="21371"/>
                  </a:lnTo>
                  <a:lnTo>
                    <a:pt x="7285" y="21414"/>
                  </a:lnTo>
                  <a:lnTo>
                    <a:pt x="8645" y="22117"/>
                  </a:lnTo>
                  <a:lnTo>
                    <a:pt x="9523" y="22424"/>
                  </a:lnTo>
                  <a:lnTo>
                    <a:pt x="9567" y="22424"/>
                  </a:lnTo>
                  <a:lnTo>
                    <a:pt x="12244" y="22862"/>
                  </a:lnTo>
                  <a:lnTo>
                    <a:pt x="14525" y="23082"/>
                  </a:lnTo>
                  <a:lnTo>
                    <a:pt x="18080" y="24267"/>
                  </a:lnTo>
                  <a:lnTo>
                    <a:pt x="20274" y="24925"/>
                  </a:lnTo>
                  <a:lnTo>
                    <a:pt x="20318" y="24925"/>
                  </a:lnTo>
                  <a:lnTo>
                    <a:pt x="21327" y="25013"/>
                  </a:lnTo>
                  <a:lnTo>
                    <a:pt x="21415" y="25013"/>
                  </a:lnTo>
                  <a:lnTo>
                    <a:pt x="22336" y="24793"/>
                  </a:lnTo>
                  <a:lnTo>
                    <a:pt x="22424" y="24749"/>
                  </a:lnTo>
                  <a:lnTo>
                    <a:pt x="22468" y="24705"/>
                  </a:lnTo>
                  <a:lnTo>
                    <a:pt x="22468" y="24618"/>
                  </a:lnTo>
                  <a:lnTo>
                    <a:pt x="22468" y="24574"/>
                  </a:lnTo>
                  <a:lnTo>
                    <a:pt x="22468" y="24486"/>
                  </a:lnTo>
                  <a:lnTo>
                    <a:pt x="22424" y="24442"/>
                  </a:lnTo>
                  <a:lnTo>
                    <a:pt x="22292" y="24442"/>
                  </a:lnTo>
                  <a:lnTo>
                    <a:pt x="21327" y="24662"/>
                  </a:lnTo>
                  <a:lnTo>
                    <a:pt x="20362" y="24574"/>
                  </a:lnTo>
                  <a:lnTo>
                    <a:pt x="18211" y="23916"/>
                  </a:lnTo>
                  <a:lnTo>
                    <a:pt x="14657" y="22731"/>
                  </a:lnTo>
                  <a:lnTo>
                    <a:pt x="14613" y="22731"/>
                  </a:lnTo>
                  <a:lnTo>
                    <a:pt x="12288" y="22511"/>
                  </a:lnTo>
                  <a:lnTo>
                    <a:pt x="9611" y="22073"/>
                  </a:lnTo>
                  <a:lnTo>
                    <a:pt x="8777" y="21765"/>
                  </a:lnTo>
                  <a:lnTo>
                    <a:pt x="7461" y="21107"/>
                  </a:lnTo>
                  <a:lnTo>
                    <a:pt x="6320" y="19615"/>
                  </a:lnTo>
                  <a:lnTo>
                    <a:pt x="5223" y="17728"/>
                  </a:lnTo>
                  <a:lnTo>
                    <a:pt x="4170" y="15403"/>
                  </a:lnTo>
                  <a:lnTo>
                    <a:pt x="4170" y="15359"/>
                  </a:lnTo>
                  <a:lnTo>
                    <a:pt x="3643" y="14569"/>
                  </a:lnTo>
                  <a:lnTo>
                    <a:pt x="3599" y="14525"/>
                  </a:lnTo>
                  <a:lnTo>
                    <a:pt x="352" y="12331"/>
                  </a:lnTo>
                  <a:lnTo>
                    <a:pt x="484" y="11717"/>
                  </a:lnTo>
                  <a:lnTo>
                    <a:pt x="1054" y="8821"/>
                  </a:lnTo>
                  <a:lnTo>
                    <a:pt x="1712" y="5618"/>
                  </a:lnTo>
                  <a:lnTo>
                    <a:pt x="2458" y="3775"/>
                  </a:lnTo>
                  <a:lnTo>
                    <a:pt x="3994" y="264"/>
                  </a:lnTo>
                  <a:lnTo>
                    <a:pt x="3994" y="176"/>
                  </a:lnTo>
                  <a:lnTo>
                    <a:pt x="3994" y="132"/>
                  </a:lnTo>
                  <a:lnTo>
                    <a:pt x="3950" y="45"/>
                  </a:lnTo>
                  <a:lnTo>
                    <a:pt x="390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34" name="Google Shape;15234;p414"/>
            <p:cNvSpPr/>
            <p:nvPr/>
          </p:nvSpPr>
          <p:spPr>
            <a:xfrm>
              <a:off x="6209150" y="3492100"/>
              <a:ext cx="307200" cy="221625"/>
            </a:xfrm>
            <a:custGeom>
              <a:avLst/>
              <a:gdLst/>
              <a:ahLst/>
              <a:cxnLst/>
              <a:rect l="l" t="t" r="r" b="b"/>
              <a:pathLst>
                <a:path w="12288" h="8865" extrusionOk="0">
                  <a:moveTo>
                    <a:pt x="4608" y="1"/>
                  </a:moveTo>
                  <a:lnTo>
                    <a:pt x="4564" y="89"/>
                  </a:lnTo>
                  <a:lnTo>
                    <a:pt x="3116" y="2239"/>
                  </a:lnTo>
                  <a:lnTo>
                    <a:pt x="2107" y="3116"/>
                  </a:lnTo>
                  <a:lnTo>
                    <a:pt x="747" y="4740"/>
                  </a:lnTo>
                  <a:lnTo>
                    <a:pt x="747" y="4784"/>
                  </a:lnTo>
                  <a:lnTo>
                    <a:pt x="1" y="6188"/>
                  </a:lnTo>
                  <a:lnTo>
                    <a:pt x="1" y="6276"/>
                  </a:lnTo>
                  <a:lnTo>
                    <a:pt x="1" y="6363"/>
                  </a:lnTo>
                  <a:lnTo>
                    <a:pt x="308" y="6890"/>
                  </a:lnTo>
                  <a:lnTo>
                    <a:pt x="352" y="6978"/>
                  </a:lnTo>
                  <a:lnTo>
                    <a:pt x="2634" y="8426"/>
                  </a:lnTo>
                  <a:lnTo>
                    <a:pt x="2721" y="8426"/>
                  </a:lnTo>
                  <a:lnTo>
                    <a:pt x="5837" y="8865"/>
                  </a:lnTo>
                  <a:lnTo>
                    <a:pt x="5881" y="8865"/>
                  </a:lnTo>
                  <a:lnTo>
                    <a:pt x="8294" y="8294"/>
                  </a:lnTo>
                  <a:lnTo>
                    <a:pt x="10883" y="7241"/>
                  </a:lnTo>
                  <a:lnTo>
                    <a:pt x="12156" y="7022"/>
                  </a:lnTo>
                  <a:lnTo>
                    <a:pt x="12200" y="6978"/>
                  </a:lnTo>
                  <a:lnTo>
                    <a:pt x="12287" y="6934"/>
                  </a:lnTo>
                  <a:lnTo>
                    <a:pt x="12287" y="6846"/>
                  </a:lnTo>
                  <a:lnTo>
                    <a:pt x="12287" y="6802"/>
                  </a:lnTo>
                  <a:lnTo>
                    <a:pt x="12287" y="6714"/>
                  </a:lnTo>
                  <a:lnTo>
                    <a:pt x="12200" y="6671"/>
                  </a:lnTo>
                  <a:lnTo>
                    <a:pt x="12068" y="6671"/>
                  </a:lnTo>
                  <a:lnTo>
                    <a:pt x="10795" y="6934"/>
                  </a:lnTo>
                  <a:lnTo>
                    <a:pt x="10751" y="6934"/>
                  </a:lnTo>
                  <a:lnTo>
                    <a:pt x="8206" y="7943"/>
                  </a:lnTo>
                  <a:lnTo>
                    <a:pt x="5837" y="8514"/>
                  </a:lnTo>
                  <a:lnTo>
                    <a:pt x="2765" y="8119"/>
                  </a:lnTo>
                  <a:lnTo>
                    <a:pt x="615" y="6671"/>
                  </a:lnTo>
                  <a:lnTo>
                    <a:pt x="352" y="6276"/>
                  </a:lnTo>
                  <a:lnTo>
                    <a:pt x="1054" y="4959"/>
                  </a:lnTo>
                  <a:lnTo>
                    <a:pt x="2370" y="3380"/>
                  </a:lnTo>
                  <a:lnTo>
                    <a:pt x="3380" y="2502"/>
                  </a:lnTo>
                  <a:lnTo>
                    <a:pt x="3423" y="2458"/>
                  </a:lnTo>
                  <a:lnTo>
                    <a:pt x="4871" y="264"/>
                  </a:lnTo>
                  <a:lnTo>
                    <a:pt x="4871" y="220"/>
                  </a:lnTo>
                  <a:lnTo>
                    <a:pt x="4871" y="132"/>
                  </a:lnTo>
                  <a:lnTo>
                    <a:pt x="4871" y="89"/>
                  </a:lnTo>
                  <a:lnTo>
                    <a:pt x="482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35" name="Google Shape;15235;p414"/>
            <p:cNvSpPr/>
            <p:nvPr/>
          </p:nvSpPr>
          <p:spPr>
            <a:xfrm>
              <a:off x="6661125" y="3867275"/>
              <a:ext cx="603375" cy="716375"/>
            </a:xfrm>
            <a:custGeom>
              <a:avLst/>
              <a:gdLst/>
              <a:ahLst/>
              <a:cxnLst/>
              <a:rect l="l" t="t" r="r" b="b"/>
              <a:pathLst>
                <a:path w="24135" h="28655" extrusionOk="0">
                  <a:moveTo>
                    <a:pt x="3204" y="1"/>
                  </a:moveTo>
                  <a:lnTo>
                    <a:pt x="3160" y="89"/>
                  </a:lnTo>
                  <a:lnTo>
                    <a:pt x="3116" y="132"/>
                  </a:lnTo>
                  <a:lnTo>
                    <a:pt x="2941" y="1361"/>
                  </a:lnTo>
                  <a:lnTo>
                    <a:pt x="1756" y="4477"/>
                  </a:lnTo>
                  <a:lnTo>
                    <a:pt x="1141" y="6495"/>
                  </a:lnTo>
                  <a:lnTo>
                    <a:pt x="1098" y="6539"/>
                  </a:lnTo>
                  <a:lnTo>
                    <a:pt x="878" y="8821"/>
                  </a:lnTo>
                  <a:lnTo>
                    <a:pt x="44" y="13165"/>
                  </a:lnTo>
                  <a:lnTo>
                    <a:pt x="1" y="15491"/>
                  </a:lnTo>
                  <a:lnTo>
                    <a:pt x="44" y="16895"/>
                  </a:lnTo>
                  <a:lnTo>
                    <a:pt x="44" y="16983"/>
                  </a:lnTo>
                  <a:lnTo>
                    <a:pt x="439" y="17641"/>
                  </a:lnTo>
                  <a:lnTo>
                    <a:pt x="483" y="17685"/>
                  </a:lnTo>
                  <a:lnTo>
                    <a:pt x="1317" y="18211"/>
                  </a:lnTo>
                  <a:lnTo>
                    <a:pt x="1361" y="18255"/>
                  </a:lnTo>
                  <a:lnTo>
                    <a:pt x="4081" y="19220"/>
                  </a:lnTo>
                  <a:lnTo>
                    <a:pt x="5529" y="20010"/>
                  </a:lnTo>
                  <a:lnTo>
                    <a:pt x="7065" y="22204"/>
                  </a:lnTo>
                  <a:lnTo>
                    <a:pt x="8601" y="24442"/>
                  </a:lnTo>
                  <a:lnTo>
                    <a:pt x="9479" y="25451"/>
                  </a:lnTo>
                  <a:lnTo>
                    <a:pt x="9523" y="25495"/>
                  </a:lnTo>
                  <a:lnTo>
                    <a:pt x="11585" y="26417"/>
                  </a:lnTo>
                  <a:lnTo>
                    <a:pt x="11629" y="26417"/>
                  </a:lnTo>
                  <a:lnTo>
                    <a:pt x="13779" y="26812"/>
                  </a:lnTo>
                  <a:lnTo>
                    <a:pt x="16412" y="27119"/>
                  </a:lnTo>
                  <a:lnTo>
                    <a:pt x="17816" y="27251"/>
                  </a:lnTo>
                  <a:lnTo>
                    <a:pt x="20449" y="28128"/>
                  </a:lnTo>
                  <a:lnTo>
                    <a:pt x="22248" y="28655"/>
                  </a:lnTo>
                  <a:lnTo>
                    <a:pt x="23389" y="28655"/>
                  </a:lnTo>
                  <a:lnTo>
                    <a:pt x="24003" y="28479"/>
                  </a:lnTo>
                  <a:lnTo>
                    <a:pt x="24047" y="28435"/>
                  </a:lnTo>
                  <a:lnTo>
                    <a:pt x="24091" y="28391"/>
                  </a:lnTo>
                  <a:lnTo>
                    <a:pt x="24135" y="28304"/>
                  </a:lnTo>
                  <a:lnTo>
                    <a:pt x="24091" y="28260"/>
                  </a:lnTo>
                  <a:lnTo>
                    <a:pt x="24091" y="28172"/>
                  </a:lnTo>
                  <a:lnTo>
                    <a:pt x="24047" y="28128"/>
                  </a:lnTo>
                  <a:lnTo>
                    <a:pt x="23872" y="28128"/>
                  </a:lnTo>
                  <a:lnTo>
                    <a:pt x="23301" y="28304"/>
                  </a:lnTo>
                  <a:lnTo>
                    <a:pt x="22336" y="28304"/>
                  </a:lnTo>
                  <a:lnTo>
                    <a:pt x="20537" y="27777"/>
                  </a:lnTo>
                  <a:lnTo>
                    <a:pt x="17904" y="26899"/>
                  </a:lnTo>
                  <a:lnTo>
                    <a:pt x="17860" y="26899"/>
                  </a:lnTo>
                  <a:lnTo>
                    <a:pt x="16456" y="26768"/>
                  </a:lnTo>
                  <a:lnTo>
                    <a:pt x="13823" y="26461"/>
                  </a:lnTo>
                  <a:lnTo>
                    <a:pt x="11717" y="26066"/>
                  </a:lnTo>
                  <a:lnTo>
                    <a:pt x="9698" y="25188"/>
                  </a:lnTo>
                  <a:lnTo>
                    <a:pt x="8864" y="24223"/>
                  </a:lnTo>
                  <a:lnTo>
                    <a:pt x="7372" y="22029"/>
                  </a:lnTo>
                  <a:lnTo>
                    <a:pt x="5793" y="19791"/>
                  </a:lnTo>
                  <a:lnTo>
                    <a:pt x="5705" y="19703"/>
                  </a:lnTo>
                  <a:lnTo>
                    <a:pt x="4257" y="18913"/>
                  </a:lnTo>
                  <a:lnTo>
                    <a:pt x="4213" y="18913"/>
                  </a:lnTo>
                  <a:lnTo>
                    <a:pt x="1492" y="17904"/>
                  </a:lnTo>
                  <a:lnTo>
                    <a:pt x="703" y="17421"/>
                  </a:lnTo>
                  <a:lnTo>
                    <a:pt x="395" y="16851"/>
                  </a:lnTo>
                  <a:lnTo>
                    <a:pt x="352" y="15491"/>
                  </a:lnTo>
                  <a:lnTo>
                    <a:pt x="395" y="13209"/>
                  </a:lnTo>
                  <a:lnTo>
                    <a:pt x="1229" y="8865"/>
                  </a:lnTo>
                  <a:lnTo>
                    <a:pt x="1449" y="6583"/>
                  </a:lnTo>
                  <a:lnTo>
                    <a:pt x="2107" y="4608"/>
                  </a:lnTo>
                  <a:lnTo>
                    <a:pt x="3292" y="1449"/>
                  </a:lnTo>
                  <a:lnTo>
                    <a:pt x="3292" y="1405"/>
                  </a:lnTo>
                  <a:lnTo>
                    <a:pt x="3467" y="176"/>
                  </a:lnTo>
                  <a:lnTo>
                    <a:pt x="3467" y="132"/>
                  </a:lnTo>
                  <a:lnTo>
                    <a:pt x="3467" y="45"/>
                  </a:lnTo>
                  <a:lnTo>
                    <a:pt x="3379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36" name="Google Shape;15236;p414"/>
            <p:cNvSpPr/>
            <p:nvPr/>
          </p:nvSpPr>
          <p:spPr>
            <a:xfrm>
              <a:off x="6088475" y="3432875"/>
              <a:ext cx="1147500" cy="1171625"/>
            </a:xfrm>
            <a:custGeom>
              <a:avLst/>
              <a:gdLst/>
              <a:ahLst/>
              <a:cxnLst/>
              <a:rect l="l" t="t" r="r" b="b"/>
              <a:pathLst>
                <a:path w="45900" h="46865" extrusionOk="0">
                  <a:moveTo>
                    <a:pt x="6846" y="0"/>
                  </a:moveTo>
                  <a:lnTo>
                    <a:pt x="6802" y="44"/>
                  </a:lnTo>
                  <a:lnTo>
                    <a:pt x="6758" y="88"/>
                  </a:lnTo>
                  <a:lnTo>
                    <a:pt x="5223" y="2677"/>
                  </a:lnTo>
                  <a:lnTo>
                    <a:pt x="4038" y="4827"/>
                  </a:lnTo>
                  <a:lnTo>
                    <a:pt x="1405" y="8513"/>
                  </a:lnTo>
                  <a:lnTo>
                    <a:pt x="176" y="10356"/>
                  </a:lnTo>
                  <a:lnTo>
                    <a:pt x="45" y="10532"/>
                  </a:lnTo>
                  <a:lnTo>
                    <a:pt x="1" y="10575"/>
                  </a:lnTo>
                  <a:lnTo>
                    <a:pt x="1" y="10663"/>
                  </a:lnTo>
                  <a:lnTo>
                    <a:pt x="1" y="10751"/>
                  </a:lnTo>
                  <a:lnTo>
                    <a:pt x="89" y="10795"/>
                  </a:lnTo>
                  <a:lnTo>
                    <a:pt x="2765" y="11804"/>
                  </a:lnTo>
                  <a:lnTo>
                    <a:pt x="5223" y="12857"/>
                  </a:lnTo>
                  <a:lnTo>
                    <a:pt x="5223" y="12901"/>
                  </a:lnTo>
                  <a:lnTo>
                    <a:pt x="7855" y="13603"/>
                  </a:lnTo>
                  <a:lnTo>
                    <a:pt x="7899" y="13603"/>
                  </a:lnTo>
                  <a:lnTo>
                    <a:pt x="10620" y="13910"/>
                  </a:lnTo>
                  <a:lnTo>
                    <a:pt x="10664" y="13910"/>
                  </a:lnTo>
                  <a:lnTo>
                    <a:pt x="11936" y="13823"/>
                  </a:lnTo>
                  <a:lnTo>
                    <a:pt x="11980" y="13823"/>
                  </a:lnTo>
                  <a:lnTo>
                    <a:pt x="15096" y="12945"/>
                  </a:lnTo>
                  <a:lnTo>
                    <a:pt x="15140" y="12945"/>
                  </a:lnTo>
                  <a:lnTo>
                    <a:pt x="17290" y="11892"/>
                  </a:lnTo>
                  <a:lnTo>
                    <a:pt x="18431" y="11585"/>
                  </a:lnTo>
                  <a:lnTo>
                    <a:pt x="19264" y="11672"/>
                  </a:lnTo>
                  <a:lnTo>
                    <a:pt x="21502" y="15095"/>
                  </a:lnTo>
                  <a:lnTo>
                    <a:pt x="22029" y="16499"/>
                  </a:lnTo>
                  <a:lnTo>
                    <a:pt x="22117" y="17684"/>
                  </a:lnTo>
                  <a:lnTo>
                    <a:pt x="21546" y="19746"/>
                  </a:lnTo>
                  <a:lnTo>
                    <a:pt x="21020" y="21897"/>
                  </a:lnTo>
                  <a:lnTo>
                    <a:pt x="21020" y="21940"/>
                  </a:lnTo>
                  <a:lnTo>
                    <a:pt x="20712" y="24310"/>
                  </a:lnTo>
                  <a:lnTo>
                    <a:pt x="20537" y="26943"/>
                  </a:lnTo>
                  <a:lnTo>
                    <a:pt x="20054" y="29093"/>
                  </a:lnTo>
                  <a:lnTo>
                    <a:pt x="20054" y="29137"/>
                  </a:lnTo>
                  <a:lnTo>
                    <a:pt x="19967" y="31024"/>
                  </a:lnTo>
                  <a:lnTo>
                    <a:pt x="19001" y="35148"/>
                  </a:lnTo>
                  <a:lnTo>
                    <a:pt x="18957" y="35631"/>
                  </a:lnTo>
                  <a:lnTo>
                    <a:pt x="18957" y="35763"/>
                  </a:lnTo>
                  <a:lnTo>
                    <a:pt x="19045" y="35807"/>
                  </a:lnTo>
                  <a:lnTo>
                    <a:pt x="19835" y="36289"/>
                  </a:lnTo>
                  <a:lnTo>
                    <a:pt x="19879" y="36289"/>
                  </a:lnTo>
                  <a:lnTo>
                    <a:pt x="23872" y="37650"/>
                  </a:lnTo>
                  <a:lnTo>
                    <a:pt x="26636" y="38659"/>
                  </a:lnTo>
                  <a:lnTo>
                    <a:pt x="28216" y="39317"/>
                  </a:lnTo>
                  <a:lnTo>
                    <a:pt x="28830" y="39975"/>
                  </a:lnTo>
                  <a:lnTo>
                    <a:pt x="30410" y="42301"/>
                  </a:lnTo>
                  <a:lnTo>
                    <a:pt x="31507" y="43749"/>
                  </a:lnTo>
                  <a:lnTo>
                    <a:pt x="31551" y="43793"/>
                  </a:lnTo>
                  <a:lnTo>
                    <a:pt x="32209" y="44188"/>
                  </a:lnTo>
                  <a:lnTo>
                    <a:pt x="32209" y="44232"/>
                  </a:lnTo>
                  <a:lnTo>
                    <a:pt x="34359" y="45021"/>
                  </a:lnTo>
                  <a:lnTo>
                    <a:pt x="34403" y="45021"/>
                  </a:lnTo>
                  <a:lnTo>
                    <a:pt x="38221" y="45548"/>
                  </a:lnTo>
                  <a:lnTo>
                    <a:pt x="40766" y="45724"/>
                  </a:lnTo>
                  <a:lnTo>
                    <a:pt x="43969" y="46689"/>
                  </a:lnTo>
                  <a:lnTo>
                    <a:pt x="44759" y="46864"/>
                  </a:lnTo>
                  <a:lnTo>
                    <a:pt x="44847" y="46864"/>
                  </a:lnTo>
                  <a:lnTo>
                    <a:pt x="45768" y="46601"/>
                  </a:lnTo>
                  <a:lnTo>
                    <a:pt x="45812" y="46557"/>
                  </a:lnTo>
                  <a:lnTo>
                    <a:pt x="45856" y="46513"/>
                  </a:lnTo>
                  <a:lnTo>
                    <a:pt x="45900" y="46426"/>
                  </a:lnTo>
                  <a:lnTo>
                    <a:pt x="45856" y="46382"/>
                  </a:lnTo>
                  <a:lnTo>
                    <a:pt x="45856" y="46294"/>
                  </a:lnTo>
                  <a:lnTo>
                    <a:pt x="45812" y="46250"/>
                  </a:lnTo>
                  <a:lnTo>
                    <a:pt x="45681" y="46250"/>
                  </a:lnTo>
                  <a:lnTo>
                    <a:pt x="44759" y="46513"/>
                  </a:lnTo>
                  <a:lnTo>
                    <a:pt x="44057" y="46338"/>
                  </a:lnTo>
                  <a:lnTo>
                    <a:pt x="40854" y="45372"/>
                  </a:lnTo>
                  <a:lnTo>
                    <a:pt x="40810" y="45372"/>
                  </a:lnTo>
                  <a:lnTo>
                    <a:pt x="38265" y="45197"/>
                  </a:lnTo>
                  <a:lnTo>
                    <a:pt x="34491" y="44670"/>
                  </a:lnTo>
                  <a:lnTo>
                    <a:pt x="32385" y="43881"/>
                  </a:lnTo>
                  <a:lnTo>
                    <a:pt x="31770" y="43486"/>
                  </a:lnTo>
                  <a:lnTo>
                    <a:pt x="30717" y="42081"/>
                  </a:lnTo>
                  <a:lnTo>
                    <a:pt x="29094" y="39756"/>
                  </a:lnTo>
                  <a:lnTo>
                    <a:pt x="29094" y="39712"/>
                  </a:lnTo>
                  <a:lnTo>
                    <a:pt x="28435" y="39010"/>
                  </a:lnTo>
                  <a:lnTo>
                    <a:pt x="28392" y="38966"/>
                  </a:lnTo>
                  <a:lnTo>
                    <a:pt x="26768" y="38352"/>
                  </a:lnTo>
                  <a:lnTo>
                    <a:pt x="24004" y="37299"/>
                  </a:lnTo>
                  <a:lnTo>
                    <a:pt x="20010" y="35982"/>
                  </a:lnTo>
                  <a:lnTo>
                    <a:pt x="19308" y="35587"/>
                  </a:lnTo>
                  <a:lnTo>
                    <a:pt x="19352" y="35192"/>
                  </a:lnTo>
                  <a:lnTo>
                    <a:pt x="20274" y="31111"/>
                  </a:lnTo>
                  <a:lnTo>
                    <a:pt x="20318" y="31068"/>
                  </a:lnTo>
                  <a:lnTo>
                    <a:pt x="20405" y="29137"/>
                  </a:lnTo>
                  <a:lnTo>
                    <a:pt x="20888" y="26987"/>
                  </a:lnTo>
                  <a:lnTo>
                    <a:pt x="20888" y="26943"/>
                  </a:lnTo>
                  <a:lnTo>
                    <a:pt x="21064" y="24354"/>
                  </a:lnTo>
                  <a:lnTo>
                    <a:pt x="21327" y="21984"/>
                  </a:lnTo>
                  <a:lnTo>
                    <a:pt x="21897" y="19834"/>
                  </a:lnTo>
                  <a:lnTo>
                    <a:pt x="22468" y="17728"/>
                  </a:lnTo>
                  <a:lnTo>
                    <a:pt x="22468" y="17684"/>
                  </a:lnTo>
                  <a:lnTo>
                    <a:pt x="22380" y="16455"/>
                  </a:lnTo>
                  <a:lnTo>
                    <a:pt x="22336" y="16411"/>
                  </a:lnTo>
                  <a:lnTo>
                    <a:pt x="21809" y="14963"/>
                  </a:lnTo>
                  <a:lnTo>
                    <a:pt x="21809" y="14920"/>
                  </a:lnTo>
                  <a:lnTo>
                    <a:pt x="19528" y="11453"/>
                  </a:lnTo>
                  <a:lnTo>
                    <a:pt x="19484" y="11365"/>
                  </a:lnTo>
                  <a:lnTo>
                    <a:pt x="19396" y="11365"/>
                  </a:lnTo>
                  <a:lnTo>
                    <a:pt x="18431" y="11234"/>
                  </a:lnTo>
                  <a:lnTo>
                    <a:pt x="18387" y="11234"/>
                  </a:lnTo>
                  <a:lnTo>
                    <a:pt x="17202" y="11541"/>
                  </a:lnTo>
                  <a:lnTo>
                    <a:pt x="17158" y="11541"/>
                  </a:lnTo>
                  <a:lnTo>
                    <a:pt x="15008" y="12594"/>
                  </a:lnTo>
                  <a:lnTo>
                    <a:pt x="11892" y="13471"/>
                  </a:lnTo>
                  <a:lnTo>
                    <a:pt x="10664" y="13559"/>
                  </a:lnTo>
                  <a:lnTo>
                    <a:pt x="7943" y="13252"/>
                  </a:lnTo>
                  <a:lnTo>
                    <a:pt x="5354" y="12550"/>
                  </a:lnTo>
                  <a:lnTo>
                    <a:pt x="2897" y="11497"/>
                  </a:lnTo>
                  <a:lnTo>
                    <a:pt x="484" y="10575"/>
                  </a:lnTo>
                  <a:lnTo>
                    <a:pt x="1712" y="8732"/>
                  </a:lnTo>
                  <a:lnTo>
                    <a:pt x="4345" y="5003"/>
                  </a:lnTo>
                  <a:lnTo>
                    <a:pt x="5530" y="2852"/>
                  </a:lnTo>
                  <a:lnTo>
                    <a:pt x="7066" y="264"/>
                  </a:lnTo>
                  <a:lnTo>
                    <a:pt x="7066" y="176"/>
                  </a:lnTo>
                  <a:lnTo>
                    <a:pt x="7066" y="132"/>
                  </a:lnTo>
                  <a:lnTo>
                    <a:pt x="7066" y="44"/>
                  </a:lnTo>
                  <a:lnTo>
                    <a:pt x="697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37" name="Google Shape;15237;p414"/>
            <p:cNvSpPr/>
            <p:nvPr/>
          </p:nvSpPr>
          <p:spPr>
            <a:xfrm>
              <a:off x="5247075" y="3384600"/>
              <a:ext cx="1963675" cy="1351550"/>
            </a:xfrm>
            <a:custGeom>
              <a:avLst/>
              <a:gdLst/>
              <a:ahLst/>
              <a:cxnLst/>
              <a:rect l="l" t="t" r="r" b="b"/>
              <a:pathLst>
                <a:path w="78547" h="54062" extrusionOk="0">
                  <a:moveTo>
                    <a:pt x="38396" y="1"/>
                  </a:moveTo>
                  <a:lnTo>
                    <a:pt x="38308" y="44"/>
                  </a:lnTo>
                  <a:lnTo>
                    <a:pt x="36246" y="1361"/>
                  </a:lnTo>
                  <a:lnTo>
                    <a:pt x="36246" y="1405"/>
                  </a:lnTo>
                  <a:lnTo>
                    <a:pt x="35675" y="1887"/>
                  </a:lnTo>
                  <a:lnTo>
                    <a:pt x="35631" y="1931"/>
                  </a:lnTo>
                  <a:lnTo>
                    <a:pt x="34447" y="4564"/>
                  </a:lnTo>
                  <a:lnTo>
                    <a:pt x="33262" y="7460"/>
                  </a:lnTo>
                  <a:lnTo>
                    <a:pt x="32823" y="8557"/>
                  </a:lnTo>
                  <a:lnTo>
                    <a:pt x="31638" y="8996"/>
                  </a:lnTo>
                  <a:lnTo>
                    <a:pt x="31594" y="8996"/>
                  </a:lnTo>
                  <a:lnTo>
                    <a:pt x="30059" y="9917"/>
                  </a:lnTo>
                  <a:lnTo>
                    <a:pt x="30015" y="9961"/>
                  </a:lnTo>
                  <a:lnTo>
                    <a:pt x="28962" y="10795"/>
                  </a:lnTo>
                  <a:lnTo>
                    <a:pt x="28962" y="10839"/>
                  </a:lnTo>
                  <a:lnTo>
                    <a:pt x="28260" y="11804"/>
                  </a:lnTo>
                  <a:lnTo>
                    <a:pt x="28260" y="11848"/>
                  </a:lnTo>
                  <a:lnTo>
                    <a:pt x="27250" y="13867"/>
                  </a:lnTo>
                  <a:lnTo>
                    <a:pt x="27250" y="13954"/>
                  </a:lnTo>
                  <a:lnTo>
                    <a:pt x="27338" y="16280"/>
                  </a:lnTo>
                  <a:lnTo>
                    <a:pt x="27338" y="18123"/>
                  </a:lnTo>
                  <a:lnTo>
                    <a:pt x="27031" y="18913"/>
                  </a:lnTo>
                  <a:lnTo>
                    <a:pt x="26768" y="19132"/>
                  </a:lnTo>
                  <a:lnTo>
                    <a:pt x="26460" y="19220"/>
                  </a:lnTo>
                  <a:lnTo>
                    <a:pt x="24749" y="18562"/>
                  </a:lnTo>
                  <a:lnTo>
                    <a:pt x="22467" y="18123"/>
                  </a:lnTo>
                  <a:lnTo>
                    <a:pt x="20273" y="17991"/>
                  </a:lnTo>
                  <a:lnTo>
                    <a:pt x="20229" y="17991"/>
                  </a:lnTo>
                  <a:lnTo>
                    <a:pt x="19483" y="18123"/>
                  </a:lnTo>
                  <a:lnTo>
                    <a:pt x="19396" y="18167"/>
                  </a:lnTo>
                  <a:lnTo>
                    <a:pt x="18650" y="18694"/>
                  </a:lnTo>
                  <a:lnTo>
                    <a:pt x="18035" y="18474"/>
                  </a:lnTo>
                  <a:lnTo>
                    <a:pt x="17948" y="18474"/>
                  </a:lnTo>
                  <a:lnTo>
                    <a:pt x="17246" y="18562"/>
                  </a:lnTo>
                  <a:lnTo>
                    <a:pt x="17202" y="18606"/>
                  </a:lnTo>
                  <a:lnTo>
                    <a:pt x="16368" y="19088"/>
                  </a:lnTo>
                  <a:lnTo>
                    <a:pt x="16324" y="19132"/>
                  </a:lnTo>
                  <a:lnTo>
                    <a:pt x="15622" y="19834"/>
                  </a:lnTo>
                  <a:lnTo>
                    <a:pt x="15578" y="19878"/>
                  </a:lnTo>
                  <a:lnTo>
                    <a:pt x="13647" y="23828"/>
                  </a:lnTo>
                  <a:lnTo>
                    <a:pt x="12287" y="26241"/>
                  </a:lnTo>
                  <a:lnTo>
                    <a:pt x="11541" y="27426"/>
                  </a:lnTo>
                  <a:lnTo>
                    <a:pt x="11541" y="27470"/>
                  </a:lnTo>
                  <a:lnTo>
                    <a:pt x="11190" y="28523"/>
                  </a:lnTo>
                  <a:lnTo>
                    <a:pt x="11190" y="28567"/>
                  </a:lnTo>
                  <a:lnTo>
                    <a:pt x="10620" y="31550"/>
                  </a:lnTo>
                  <a:lnTo>
                    <a:pt x="10620" y="31594"/>
                  </a:lnTo>
                  <a:lnTo>
                    <a:pt x="10620" y="32735"/>
                  </a:lnTo>
                  <a:lnTo>
                    <a:pt x="10532" y="33393"/>
                  </a:lnTo>
                  <a:lnTo>
                    <a:pt x="9566" y="35105"/>
                  </a:lnTo>
                  <a:lnTo>
                    <a:pt x="7943" y="37299"/>
                  </a:lnTo>
                  <a:lnTo>
                    <a:pt x="6978" y="39142"/>
                  </a:lnTo>
                  <a:lnTo>
                    <a:pt x="6144" y="41072"/>
                  </a:lnTo>
                  <a:lnTo>
                    <a:pt x="5924" y="42213"/>
                  </a:lnTo>
                  <a:lnTo>
                    <a:pt x="5793" y="42301"/>
                  </a:lnTo>
                  <a:lnTo>
                    <a:pt x="5617" y="42257"/>
                  </a:lnTo>
                  <a:lnTo>
                    <a:pt x="5486" y="42213"/>
                  </a:lnTo>
                  <a:lnTo>
                    <a:pt x="4125" y="42652"/>
                  </a:lnTo>
                  <a:lnTo>
                    <a:pt x="2282" y="43486"/>
                  </a:lnTo>
                  <a:lnTo>
                    <a:pt x="2238" y="43530"/>
                  </a:lnTo>
                  <a:lnTo>
                    <a:pt x="1317" y="44451"/>
                  </a:lnTo>
                  <a:lnTo>
                    <a:pt x="1273" y="44495"/>
                  </a:lnTo>
                  <a:lnTo>
                    <a:pt x="439" y="45899"/>
                  </a:lnTo>
                  <a:lnTo>
                    <a:pt x="439" y="45943"/>
                  </a:lnTo>
                  <a:lnTo>
                    <a:pt x="176" y="46909"/>
                  </a:lnTo>
                  <a:lnTo>
                    <a:pt x="176" y="46952"/>
                  </a:lnTo>
                  <a:lnTo>
                    <a:pt x="0" y="48488"/>
                  </a:lnTo>
                  <a:lnTo>
                    <a:pt x="44" y="48576"/>
                  </a:lnTo>
                  <a:lnTo>
                    <a:pt x="790" y="49892"/>
                  </a:lnTo>
                  <a:lnTo>
                    <a:pt x="1887" y="51253"/>
                  </a:lnTo>
                  <a:lnTo>
                    <a:pt x="1887" y="51297"/>
                  </a:lnTo>
                  <a:lnTo>
                    <a:pt x="2238" y="51604"/>
                  </a:lnTo>
                  <a:lnTo>
                    <a:pt x="2370" y="51648"/>
                  </a:lnTo>
                  <a:lnTo>
                    <a:pt x="5442" y="51735"/>
                  </a:lnTo>
                  <a:lnTo>
                    <a:pt x="8733" y="51867"/>
                  </a:lnTo>
                  <a:lnTo>
                    <a:pt x="11804" y="52613"/>
                  </a:lnTo>
                  <a:lnTo>
                    <a:pt x="14920" y="54017"/>
                  </a:lnTo>
                  <a:lnTo>
                    <a:pt x="15008" y="54017"/>
                  </a:lnTo>
                  <a:lnTo>
                    <a:pt x="15490" y="54061"/>
                  </a:lnTo>
                  <a:lnTo>
                    <a:pt x="15578" y="54061"/>
                  </a:lnTo>
                  <a:lnTo>
                    <a:pt x="18035" y="53271"/>
                  </a:lnTo>
                  <a:lnTo>
                    <a:pt x="19659" y="52789"/>
                  </a:lnTo>
                  <a:lnTo>
                    <a:pt x="21239" y="52262"/>
                  </a:lnTo>
                  <a:lnTo>
                    <a:pt x="22818" y="51692"/>
                  </a:lnTo>
                  <a:lnTo>
                    <a:pt x="24354" y="51077"/>
                  </a:lnTo>
                  <a:lnTo>
                    <a:pt x="25100" y="50726"/>
                  </a:lnTo>
                  <a:lnTo>
                    <a:pt x="25846" y="50331"/>
                  </a:lnTo>
                  <a:lnTo>
                    <a:pt x="26548" y="49980"/>
                  </a:lnTo>
                  <a:lnTo>
                    <a:pt x="27294" y="49541"/>
                  </a:lnTo>
                  <a:lnTo>
                    <a:pt x="27952" y="49103"/>
                  </a:lnTo>
                  <a:lnTo>
                    <a:pt x="28654" y="48620"/>
                  </a:lnTo>
                  <a:lnTo>
                    <a:pt x="29313" y="48137"/>
                  </a:lnTo>
                  <a:lnTo>
                    <a:pt x="29927" y="47567"/>
                  </a:lnTo>
                  <a:lnTo>
                    <a:pt x="30805" y="47172"/>
                  </a:lnTo>
                  <a:lnTo>
                    <a:pt x="31814" y="46996"/>
                  </a:lnTo>
                  <a:lnTo>
                    <a:pt x="34271" y="46909"/>
                  </a:lnTo>
                  <a:lnTo>
                    <a:pt x="36509" y="46821"/>
                  </a:lnTo>
                  <a:lnTo>
                    <a:pt x="36553" y="46821"/>
                  </a:lnTo>
                  <a:lnTo>
                    <a:pt x="37167" y="46645"/>
                  </a:lnTo>
                  <a:lnTo>
                    <a:pt x="37211" y="46601"/>
                  </a:lnTo>
                  <a:lnTo>
                    <a:pt x="37869" y="46206"/>
                  </a:lnTo>
                  <a:lnTo>
                    <a:pt x="37913" y="46206"/>
                  </a:lnTo>
                  <a:lnTo>
                    <a:pt x="39625" y="44539"/>
                  </a:lnTo>
                  <a:lnTo>
                    <a:pt x="39976" y="43925"/>
                  </a:lnTo>
                  <a:lnTo>
                    <a:pt x="40020" y="43881"/>
                  </a:lnTo>
                  <a:lnTo>
                    <a:pt x="40634" y="41292"/>
                  </a:lnTo>
                  <a:lnTo>
                    <a:pt x="40941" y="40897"/>
                  </a:lnTo>
                  <a:lnTo>
                    <a:pt x="42740" y="39668"/>
                  </a:lnTo>
                  <a:lnTo>
                    <a:pt x="42828" y="39624"/>
                  </a:lnTo>
                  <a:lnTo>
                    <a:pt x="42828" y="39493"/>
                  </a:lnTo>
                  <a:lnTo>
                    <a:pt x="42784" y="39405"/>
                  </a:lnTo>
                  <a:lnTo>
                    <a:pt x="42740" y="39361"/>
                  </a:lnTo>
                  <a:lnTo>
                    <a:pt x="42082" y="39142"/>
                  </a:lnTo>
                  <a:lnTo>
                    <a:pt x="41994" y="39142"/>
                  </a:lnTo>
                  <a:lnTo>
                    <a:pt x="40063" y="39230"/>
                  </a:lnTo>
                  <a:lnTo>
                    <a:pt x="38089" y="39581"/>
                  </a:lnTo>
                  <a:lnTo>
                    <a:pt x="36114" y="39493"/>
                  </a:lnTo>
                  <a:lnTo>
                    <a:pt x="35149" y="39361"/>
                  </a:lnTo>
                  <a:lnTo>
                    <a:pt x="32955" y="38220"/>
                  </a:lnTo>
                  <a:lnTo>
                    <a:pt x="32297" y="37781"/>
                  </a:lnTo>
                  <a:lnTo>
                    <a:pt x="31858" y="35544"/>
                  </a:lnTo>
                  <a:lnTo>
                    <a:pt x="31463" y="32823"/>
                  </a:lnTo>
                  <a:lnTo>
                    <a:pt x="31463" y="32779"/>
                  </a:lnTo>
                  <a:lnTo>
                    <a:pt x="31156" y="31638"/>
                  </a:lnTo>
                  <a:lnTo>
                    <a:pt x="31156" y="31550"/>
                  </a:lnTo>
                  <a:lnTo>
                    <a:pt x="28962" y="28479"/>
                  </a:lnTo>
                  <a:lnTo>
                    <a:pt x="26724" y="25451"/>
                  </a:lnTo>
                  <a:lnTo>
                    <a:pt x="25978" y="24486"/>
                  </a:lnTo>
                  <a:lnTo>
                    <a:pt x="27601" y="21326"/>
                  </a:lnTo>
                  <a:lnTo>
                    <a:pt x="28523" y="19659"/>
                  </a:lnTo>
                  <a:lnTo>
                    <a:pt x="28874" y="19308"/>
                  </a:lnTo>
                  <a:lnTo>
                    <a:pt x="30103" y="18737"/>
                  </a:lnTo>
                  <a:lnTo>
                    <a:pt x="31287" y="18606"/>
                  </a:lnTo>
                  <a:lnTo>
                    <a:pt x="32867" y="18781"/>
                  </a:lnTo>
                  <a:lnTo>
                    <a:pt x="37299" y="19747"/>
                  </a:lnTo>
                  <a:lnTo>
                    <a:pt x="38747" y="20054"/>
                  </a:lnTo>
                  <a:lnTo>
                    <a:pt x="38835" y="20054"/>
                  </a:lnTo>
                  <a:lnTo>
                    <a:pt x="39712" y="19966"/>
                  </a:lnTo>
                  <a:lnTo>
                    <a:pt x="39756" y="19966"/>
                  </a:lnTo>
                  <a:lnTo>
                    <a:pt x="42082" y="18869"/>
                  </a:lnTo>
                  <a:lnTo>
                    <a:pt x="45197" y="18781"/>
                  </a:lnTo>
                  <a:lnTo>
                    <a:pt x="48357" y="17948"/>
                  </a:lnTo>
                  <a:lnTo>
                    <a:pt x="50419" y="17245"/>
                  </a:lnTo>
                  <a:lnTo>
                    <a:pt x="50463" y="17245"/>
                  </a:lnTo>
                  <a:lnTo>
                    <a:pt x="51428" y="16543"/>
                  </a:lnTo>
                  <a:lnTo>
                    <a:pt x="52174" y="18606"/>
                  </a:lnTo>
                  <a:lnTo>
                    <a:pt x="51648" y="21853"/>
                  </a:lnTo>
                  <a:lnTo>
                    <a:pt x="51297" y="25056"/>
                  </a:lnTo>
                  <a:lnTo>
                    <a:pt x="51165" y="27689"/>
                  </a:lnTo>
                  <a:lnTo>
                    <a:pt x="50551" y="31463"/>
                  </a:lnTo>
                  <a:lnTo>
                    <a:pt x="49893" y="33569"/>
                  </a:lnTo>
                  <a:lnTo>
                    <a:pt x="49893" y="33613"/>
                  </a:lnTo>
                  <a:lnTo>
                    <a:pt x="49717" y="36114"/>
                  </a:lnTo>
                  <a:lnTo>
                    <a:pt x="49717" y="37430"/>
                  </a:lnTo>
                  <a:lnTo>
                    <a:pt x="49761" y="37518"/>
                  </a:lnTo>
                  <a:lnTo>
                    <a:pt x="49980" y="37825"/>
                  </a:lnTo>
                  <a:lnTo>
                    <a:pt x="50112" y="37913"/>
                  </a:lnTo>
                  <a:lnTo>
                    <a:pt x="51034" y="38045"/>
                  </a:lnTo>
                  <a:lnTo>
                    <a:pt x="52833" y="39142"/>
                  </a:lnTo>
                  <a:lnTo>
                    <a:pt x="55992" y="40765"/>
                  </a:lnTo>
                  <a:lnTo>
                    <a:pt x="56036" y="40765"/>
                  </a:lnTo>
                  <a:lnTo>
                    <a:pt x="59415" y="41775"/>
                  </a:lnTo>
                  <a:lnTo>
                    <a:pt x="61214" y="42433"/>
                  </a:lnTo>
                  <a:lnTo>
                    <a:pt x="62662" y="44188"/>
                  </a:lnTo>
                  <a:lnTo>
                    <a:pt x="63934" y="45987"/>
                  </a:lnTo>
                  <a:lnTo>
                    <a:pt x="64593" y="46821"/>
                  </a:lnTo>
                  <a:lnTo>
                    <a:pt x="64680" y="46865"/>
                  </a:lnTo>
                  <a:lnTo>
                    <a:pt x="65865" y="47435"/>
                  </a:lnTo>
                  <a:lnTo>
                    <a:pt x="67971" y="48181"/>
                  </a:lnTo>
                  <a:lnTo>
                    <a:pt x="68015" y="48225"/>
                  </a:lnTo>
                  <a:lnTo>
                    <a:pt x="72052" y="48708"/>
                  </a:lnTo>
                  <a:lnTo>
                    <a:pt x="73983" y="48752"/>
                  </a:lnTo>
                  <a:lnTo>
                    <a:pt x="74905" y="48839"/>
                  </a:lnTo>
                  <a:lnTo>
                    <a:pt x="76879" y="49454"/>
                  </a:lnTo>
                  <a:lnTo>
                    <a:pt x="76923" y="49454"/>
                  </a:lnTo>
                  <a:lnTo>
                    <a:pt x="77537" y="49541"/>
                  </a:lnTo>
                  <a:lnTo>
                    <a:pt x="77625" y="49541"/>
                  </a:lnTo>
                  <a:lnTo>
                    <a:pt x="78415" y="49278"/>
                  </a:lnTo>
                  <a:lnTo>
                    <a:pt x="78503" y="49234"/>
                  </a:lnTo>
                  <a:lnTo>
                    <a:pt x="78547" y="49190"/>
                  </a:lnTo>
                  <a:lnTo>
                    <a:pt x="78547" y="49146"/>
                  </a:lnTo>
                  <a:lnTo>
                    <a:pt x="78547" y="49059"/>
                  </a:lnTo>
                  <a:lnTo>
                    <a:pt x="78503" y="49015"/>
                  </a:lnTo>
                  <a:lnTo>
                    <a:pt x="78459" y="48971"/>
                  </a:lnTo>
                  <a:lnTo>
                    <a:pt x="78371" y="48927"/>
                  </a:lnTo>
                  <a:lnTo>
                    <a:pt x="78327" y="48927"/>
                  </a:lnTo>
                  <a:lnTo>
                    <a:pt x="77537" y="49190"/>
                  </a:lnTo>
                  <a:lnTo>
                    <a:pt x="76967" y="49103"/>
                  </a:lnTo>
                  <a:lnTo>
                    <a:pt x="74992" y="48532"/>
                  </a:lnTo>
                  <a:lnTo>
                    <a:pt x="74948" y="48532"/>
                  </a:lnTo>
                  <a:lnTo>
                    <a:pt x="74027" y="48400"/>
                  </a:lnTo>
                  <a:lnTo>
                    <a:pt x="72052" y="48357"/>
                  </a:lnTo>
                  <a:lnTo>
                    <a:pt x="68103" y="47874"/>
                  </a:lnTo>
                  <a:lnTo>
                    <a:pt x="65997" y="47128"/>
                  </a:lnTo>
                  <a:lnTo>
                    <a:pt x="64856" y="46601"/>
                  </a:lnTo>
                  <a:lnTo>
                    <a:pt x="64198" y="45768"/>
                  </a:lnTo>
                  <a:lnTo>
                    <a:pt x="62925" y="43969"/>
                  </a:lnTo>
                  <a:lnTo>
                    <a:pt x="61477" y="42169"/>
                  </a:lnTo>
                  <a:lnTo>
                    <a:pt x="61389" y="42126"/>
                  </a:lnTo>
                  <a:lnTo>
                    <a:pt x="59546" y="41424"/>
                  </a:lnTo>
                  <a:lnTo>
                    <a:pt x="56168" y="40414"/>
                  </a:lnTo>
                  <a:lnTo>
                    <a:pt x="52964" y="38835"/>
                  </a:lnTo>
                  <a:lnTo>
                    <a:pt x="51165" y="37694"/>
                  </a:lnTo>
                  <a:lnTo>
                    <a:pt x="51121" y="37694"/>
                  </a:lnTo>
                  <a:lnTo>
                    <a:pt x="50244" y="37562"/>
                  </a:lnTo>
                  <a:lnTo>
                    <a:pt x="50068" y="37343"/>
                  </a:lnTo>
                  <a:lnTo>
                    <a:pt x="50068" y="36114"/>
                  </a:lnTo>
                  <a:lnTo>
                    <a:pt x="50244" y="33657"/>
                  </a:lnTo>
                  <a:lnTo>
                    <a:pt x="50902" y="31550"/>
                  </a:lnTo>
                  <a:lnTo>
                    <a:pt x="50902" y="31507"/>
                  </a:lnTo>
                  <a:lnTo>
                    <a:pt x="51516" y="27733"/>
                  </a:lnTo>
                  <a:lnTo>
                    <a:pt x="51648" y="25100"/>
                  </a:lnTo>
                  <a:lnTo>
                    <a:pt x="51999" y="21941"/>
                  </a:lnTo>
                  <a:lnTo>
                    <a:pt x="52525" y="18650"/>
                  </a:lnTo>
                  <a:lnTo>
                    <a:pt x="52525" y="18562"/>
                  </a:lnTo>
                  <a:lnTo>
                    <a:pt x="51648" y="16192"/>
                  </a:lnTo>
                  <a:lnTo>
                    <a:pt x="51604" y="16105"/>
                  </a:lnTo>
                  <a:lnTo>
                    <a:pt x="51560" y="16061"/>
                  </a:lnTo>
                  <a:lnTo>
                    <a:pt x="51472" y="16061"/>
                  </a:lnTo>
                  <a:lnTo>
                    <a:pt x="51385" y="16105"/>
                  </a:lnTo>
                  <a:lnTo>
                    <a:pt x="50244" y="16938"/>
                  </a:lnTo>
                  <a:lnTo>
                    <a:pt x="48269" y="17597"/>
                  </a:lnTo>
                  <a:lnTo>
                    <a:pt x="45154" y="18430"/>
                  </a:lnTo>
                  <a:lnTo>
                    <a:pt x="42038" y="18518"/>
                  </a:lnTo>
                  <a:lnTo>
                    <a:pt x="41950" y="18562"/>
                  </a:lnTo>
                  <a:lnTo>
                    <a:pt x="39668" y="19615"/>
                  </a:lnTo>
                  <a:lnTo>
                    <a:pt x="38791" y="19703"/>
                  </a:lnTo>
                  <a:lnTo>
                    <a:pt x="37343" y="19396"/>
                  </a:lnTo>
                  <a:lnTo>
                    <a:pt x="32955" y="18430"/>
                  </a:lnTo>
                  <a:lnTo>
                    <a:pt x="31287" y="18255"/>
                  </a:lnTo>
                  <a:lnTo>
                    <a:pt x="31243" y="18255"/>
                  </a:lnTo>
                  <a:lnTo>
                    <a:pt x="30015" y="18430"/>
                  </a:lnTo>
                  <a:lnTo>
                    <a:pt x="29971" y="18430"/>
                  </a:lnTo>
                  <a:lnTo>
                    <a:pt x="28698" y="19001"/>
                  </a:lnTo>
                  <a:lnTo>
                    <a:pt x="28654" y="19045"/>
                  </a:lnTo>
                  <a:lnTo>
                    <a:pt x="28260" y="19439"/>
                  </a:lnTo>
                  <a:lnTo>
                    <a:pt x="28260" y="19483"/>
                  </a:lnTo>
                  <a:lnTo>
                    <a:pt x="27294" y="21151"/>
                  </a:lnTo>
                  <a:lnTo>
                    <a:pt x="25627" y="24442"/>
                  </a:lnTo>
                  <a:lnTo>
                    <a:pt x="25583" y="24530"/>
                  </a:lnTo>
                  <a:lnTo>
                    <a:pt x="25627" y="24617"/>
                  </a:lnTo>
                  <a:lnTo>
                    <a:pt x="28698" y="28654"/>
                  </a:lnTo>
                  <a:lnTo>
                    <a:pt x="30849" y="31726"/>
                  </a:lnTo>
                  <a:lnTo>
                    <a:pt x="31156" y="32867"/>
                  </a:lnTo>
                  <a:lnTo>
                    <a:pt x="31507" y="35587"/>
                  </a:lnTo>
                  <a:lnTo>
                    <a:pt x="31946" y="37913"/>
                  </a:lnTo>
                  <a:lnTo>
                    <a:pt x="32033" y="38001"/>
                  </a:lnTo>
                  <a:lnTo>
                    <a:pt x="32779" y="38527"/>
                  </a:lnTo>
                  <a:lnTo>
                    <a:pt x="34973" y="39712"/>
                  </a:lnTo>
                  <a:lnTo>
                    <a:pt x="35061" y="39712"/>
                  </a:lnTo>
                  <a:lnTo>
                    <a:pt x="36070" y="39844"/>
                  </a:lnTo>
                  <a:lnTo>
                    <a:pt x="36114" y="39844"/>
                  </a:lnTo>
                  <a:lnTo>
                    <a:pt x="38089" y="39932"/>
                  </a:lnTo>
                  <a:lnTo>
                    <a:pt x="38133" y="39932"/>
                  </a:lnTo>
                  <a:lnTo>
                    <a:pt x="40107" y="39581"/>
                  </a:lnTo>
                  <a:lnTo>
                    <a:pt x="41994" y="39493"/>
                  </a:lnTo>
                  <a:lnTo>
                    <a:pt x="42257" y="39581"/>
                  </a:lnTo>
                  <a:lnTo>
                    <a:pt x="40722" y="40590"/>
                  </a:lnTo>
                  <a:lnTo>
                    <a:pt x="40678" y="40634"/>
                  </a:lnTo>
                  <a:lnTo>
                    <a:pt x="40327" y="41116"/>
                  </a:lnTo>
                  <a:lnTo>
                    <a:pt x="40327" y="41160"/>
                  </a:lnTo>
                  <a:lnTo>
                    <a:pt x="39668" y="43749"/>
                  </a:lnTo>
                  <a:lnTo>
                    <a:pt x="39361" y="44320"/>
                  </a:lnTo>
                  <a:lnTo>
                    <a:pt x="37694" y="45943"/>
                  </a:lnTo>
                  <a:lnTo>
                    <a:pt x="37080" y="46294"/>
                  </a:lnTo>
                  <a:lnTo>
                    <a:pt x="36465" y="46470"/>
                  </a:lnTo>
                  <a:lnTo>
                    <a:pt x="34271" y="46558"/>
                  </a:lnTo>
                  <a:lnTo>
                    <a:pt x="31814" y="46645"/>
                  </a:lnTo>
                  <a:lnTo>
                    <a:pt x="31770" y="46645"/>
                  </a:lnTo>
                  <a:lnTo>
                    <a:pt x="30717" y="46821"/>
                  </a:lnTo>
                  <a:lnTo>
                    <a:pt x="30673" y="46821"/>
                  </a:lnTo>
                  <a:lnTo>
                    <a:pt x="29751" y="47260"/>
                  </a:lnTo>
                  <a:lnTo>
                    <a:pt x="29708" y="47303"/>
                  </a:lnTo>
                  <a:lnTo>
                    <a:pt x="29093" y="47830"/>
                  </a:lnTo>
                  <a:lnTo>
                    <a:pt x="28435" y="48357"/>
                  </a:lnTo>
                  <a:lnTo>
                    <a:pt x="27777" y="48795"/>
                  </a:lnTo>
                  <a:lnTo>
                    <a:pt x="27119" y="49234"/>
                  </a:lnTo>
                  <a:lnTo>
                    <a:pt x="26417" y="49673"/>
                  </a:lnTo>
                  <a:lnTo>
                    <a:pt x="25671" y="50024"/>
                  </a:lnTo>
                  <a:lnTo>
                    <a:pt x="24179" y="50726"/>
                  </a:lnTo>
                  <a:lnTo>
                    <a:pt x="22643" y="51340"/>
                  </a:lnTo>
                  <a:lnTo>
                    <a:pt x="21107" y="51911"/>
                  </a:lnTo>
                  <a:lnTo>
                    <a:pt x="19527" y="52437"/>
                  </a:lnTo>
                  <a:lnTo>
                    <a:pt x="17948" y="52920"/>
                  </a:lnTo>
                  <a:lnTo>
                    <a:pt x="15490" y="53710"/>
                  </a:lnTo>
                  <a:lnTo>
                    <a:pt x="15052" y="53666"/>
                  </a:lnTo>
                  <a:lnTo>
                    <a:pt x="11936" y="52306"/>
                  </a:lnTo>
                  <a:lnTo>
                    <a:pt x="11892" y="52306"/>
                  </a:lnTo>
                  <a:lnTo>
                    <a:pt x="8820" y="51516"/>
                  </a:lnTo>
                  <a:lnTo>
                    <a:pt x="8777" y="51516"/>
                  </a:lnTo>
                  <a:lnTo>
                    <a:pt x="5486" y="51384"/>
                  </a:lnTo>
                  <a:lnTo>
                    <a:pt x="2414" y="51297"/>
                  </a:lnTo>
                  <a:lnTo>
                    <a:pt x="2151" y="51033"/>
                  </a:lnTo>
                  <a:lnTo>
                    <a:pt x="1054" y="49717"/>
                  </a:lnTo>
                  <a:lnTo>
                    <a:pt x="352" y="48488"/>
                  </a:lnTo>
                  <a:lnTo>
                    <a:pt x="483" y="46996"/>
                  </a:lnTo>
                  <a:lnTo>
                    <a:pt x="790" y="46075"/>
                  </a:lnTo>
                  <a:lnTo>
                    <a:pt x="1580" y="44715"/>
                  </a:lnTo>
                  <a:lnTo>
                    <a:pt x="2458" y="43793"/>
                  </a:lnTo>
                  <a:lnTo>
                    <a:pt x="4257" y="43003"/>
                  </a:lnTo>
                  <a:lnTo>
                    <a:pt x="5529" y="42608"/>
                  </a:lnTo>
                  <a:lnTo>
                    <a:pt x="5749" y="42696"/>
                  </a:lnTo>
                  <a:lnTo>
                    <a:pt x="5837" y="42696"/>
                  </a:lnTo>
                  <a:lnTo>
                    <a:pt x="5924" y="42652"/>
                  </a:lnTo>
                  <a:lnTo>
                    <a:pt x="6188" y="42433"/>
                  </a:lnTo>
                  <a:lnTo>
                    <a:pt x="6275" y="42345"/>
                  </a:lnTo>
                  <a:lnTo>
                    <a:pt x="6451" y="41160"/>
                  </a:lnTo>
                  <a:lnTo>
                    <a:pt x="7285" y="39317"/>
                  </a:lnTo>
                  <a:lnTo>
                    <a:pt x="8250" y="37474"/>
                  </a:lnTo>
                  <a:lnTo>
                    <a:pt x="9830" y="35324"/>
                  </a:lnTo>
                  <a:lnTo>
                    <a:pt x="9830" y="35280"/>
                  </a:lnTo>
                  <a:lnTo>
                    <a:pt x="10839" y="33525"/>
                  </a:lnTo>
                  <a:lnTo>
                    <a:pt x="10883" y="33481"/>
                  </a:lnTo>
                  <a:lnTo>
                    <a:pt x="10971" y="32779"/>
                  </a:lnTo>
                  <a:lnTo>
                    <a:pt x="10971" y="32735"/>
                  </a:lnTo>
                  <a:lnTo>
                    <a:pt x="10971" y="31594"/>
                  </a:lnTo>
                  <a:lnTo>
                    <a:pt x="11497" y="28654"/>
                  </a:lnTo>
                  <a:lnTo>
                    <a:pt x="11848" y="27601"/>
                  </a:lnTo>
                  <a:lnTo>
                    <a:pt x="12594" y="26460"/>
                  </a:lnTo>
                  <a:lnTo>
                    <a:pt x="13955" y="24003"/>
                  </a:lnTo>
                  <a:lnTo>
                    <a:pt x="15885" y="20054"/>
                  </a:lnTo>
                  <a:lnTo>
                    <a:pt x="16543" y="19396"/>
                  </a:lnTo>
                  <a:lnTo>
                    <a:pt x="17333" y="18913"/>
                  </a:lnTo>
                  <a:lnTo>
                    <a:pt x="17948" y="18825"/>
                  </a:lnTo>
                  <a:lnTo>
                    <a:pt x="18606" y="19045"/>
                  </a:lnTo>
                  <a:lnTo>
                    <a:pt x="18781" y="19045"/>
                  </a:lnTo>
                  <a:lnTo>
                    <a:pt x="19571" y="18474"/>
                  </a:lnTo>
                  <a:lnTo>
                    <a:pt x="20273" y="18342"/>
                  </a:lnTo>
                  <a:lnTo>
                    <a:pt x="22423" y="18474"/>
                  </a:lnTo>
                  <a:lnTo>
                    <a:pt x="24661" y="18869"/>
                  </a:lnTo>
                  <a:lnTo>
                    <a:pt x="26373" y="19571"/>
                  </a:lnTo>
                  <a:lnTo>
                    <a:pt x="26504" y="19571"/>
                  </a:lnTo>
                  <a:lnTo>
                    <a:pt x="26899" y="19483"/>
                  </a:lnTo>
                  <a:lnTo>
                    <a:pt x="26987" y="19439"/>
                  </a:lnTo>
                  <a:lnTo>
                    <a:pt x="27294" y="19132"/>
                  </a:lnTo>
                  <a:lnTo>
                    <a:pt x="27338" y="19045"/>
                  </a:lnTo>
                  <a:lnTo>
                    <a:pt x="27645" y="18211"/>
                  </a:lnTo>
                  <a:lnTo>
                    <a:pt x="27689" y="18167"/>
                  </a:lnTo>
                  <a:lnTo>
                    <a:pt x="27689" y="16236"/>
                  </a:lnTo>
                  <a:lnTo>
                    <a:pt x="27601" y="13998"/>
                  </a:lnTo>
                  <a:lnTo>
                    <a:pt x="28567" y="12024"/>
                  </a:lnTo>
                  <a:lnTo>
                    <a:pt x="29225" y="11058"/>
                  </a:lnTo>
                  <a:lnTo>
                    <a:pt x="30234" y="10225"/>
                  </a:lnTo>
                  <a:lnTo>
                    <a:pt x="31770" y="9303"/>
                  </a:lnTo>
                  <a:lnTo>
                    <a:pt x="33043" y="8864"/>
                  </a:lnTo>
                  <a:lnTo>
                    <a:pt x="33086" y="8820"/>
                  </a:lnTo>
                  <a:lnTo>
                    <a:pt x="33130" y="8733"/>
                  </a:lnTo>
                  <a:lnTo>
                    <a:pt x="33569" y="7592"/>
                  </a:lnTo>
                  <a:lnTo>
                    <a:pt x="34754" y="4696"/>
                  </a:lnTo>
                  <a:lnTo>
                    <a:pt x="35939" y="2107"/>
                  </a:lnTo>
                  <a:lnTo>
                    <a:pt x="36465" y="1668"/>
                  </a:lnTo>
                  <a:lnTo>
                    <a:pt x="38528" y="308"/>
                  </a:lnTo>
                  <a:lnTo>
                    <a:pt x="38571" y="264"/>
                  </a:lnTo>
                  <a:lnTo>
                    <a:pt x="38615" y="220"/>
                  </a:lnTo>
                  <a:lnTo>
                    <a:pt x="38615" y="132"/>
                  </a:lnTo>
                  <a:lnTo>
                    <a:pt x="38571" y="88"/>
                  </a:lnTo>
                  <a:lnTo>
                    <a:pt x="38528" y="44"/>
                  </a:lnTo>
                  <a:lnTo>
                    <a:pt x="3844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38" name="Google Shape;15238;p414"/>
            <p:cNvSpPr/>
            <p:nvPr/>
          </p:nvSpPr>
          <p:spPr>
            <a:xfrm>
              <a:off x="5232825" y="3337425"/>
              <a:ext cx="2084350" cy="1428325"/>
            </a:xfrm>
            <a:custGeom>
              <a:avLst/>
              <a:gdLst/>
              <a:ahLst/>
              <a:cxnLst/>
              <a:rect l="l" t="t" r="r" b="b"/>
              <a:pathLst>
                <a:path w="83374" h="57133" extrusionOk="0">
                  <a:moveTo>
                    <a:pt x="36816" y="1"/>
                  </a:moveTo>
                  <a:lnTo>
                    <a:pt x="34402" y="1361"/>
                  </a:lnTo>
                  <a:lnTo>
                    <a:pt x="33261" y="2151"/>
                  </a:lnTo>
                  <a:lnTo>
                    <a:pt x="33218" y="2151"/>
                  </a:lnTo>
                  <a:lnTo>
                    <a:pt x="32121" y="3204"/>
                  </a:lnTo>
                  <a:lnTo>
                    <a:pt x="30673" y="4959"/>
                  </a:lnTo>
                  <a:lnTo>
                    <a:pt x="28961" y="6802"/>
                  </a:lnTo>
                  <a:lnTo>
                    <a:pt x="28917" y="6890"/>
                  </a:lnTo>
                  <a:lnTo>
                    <a:pt x="27689" y="10356"/>
                  </a:lnTo>
                  <a:lnTo>
                    <a:pt x="25187" y="12989"/>
                  </a:lnTo>
                  <a:lnTo>
                    <a:pt x="24178" y="14086"/>
                  </a:lnTo>
                  <a:lnTo>
                    <a:pt x="23696" y="14437"/>
                  </a:lnTo>
                  <a:lnTo>
                    <a:pt x="21458" y="15359"/>
                  </a:lnTo>
                  <a:lnTo>
                    <a:pt x="20317" y="15798"/>
                  </a:lnTo>
                  <a:lnTo>
                    <a:pt x="20273" y="15798"/>
                  </a:lnTo>
                  <a:lnTo>
                    <a:pt x="19176" y="16368"/>
                  </a:lnTo>
                  <a:lnTo>
                    <a:pt x="17377" y="17553"/>
                  </a:lnTo>
                  <a:lnTo>
                    <a:pt x="17333" y="17597"/>
                  </a:lnTo>
                  <a:lnTo>
                    <a:pt x="16236" y="18957"/>
                  </a:lnTo>
                  <a:lnTo>
                    <a:pt x="14612" y="21458"/>
                  </a:lnTo>
                  <a:lnTo>
                    <a:pt x="13515" y="23433"/>
                  </a:lnTo>
                  <a:lnTo>
                    <a:pt x="12023" y="26153"/>
                  </a:lnTo>
                  <a:lnTo>
                    <a:pt x="10926" y="28347"/>
                  </a:lnTo>
                  <a:lnTo>
                    <a:pt x="10926" y="28391"/>
                  </a:lnTo>
                  <a:lnTo>
                    <a:pt x="10444" y="30366"/>
                  </a:lnTo>
                  <a:lnTo>
                    <a:pt x="10400" y="30410"/>
                  </a:lnTo>
                  <a:lnTo>
                    <a:pt x="10224" y="32779"/>
                  </a:lnTo>
                  <a:lnTo>
                    <a:pt x="10224" y="32823"/>
                  </a:lnTo>
                  <a:lnTo>
                    <a:pt x="10268" y="34271"/>
                  </a:lnTo>
                  <a:lnTo>
                    <a:pt x="10180" y="35105"/>
                  </a:lnTo>
                  <a:lnTo>
                    <a:pt x="9478" y="36465"/>
                  </a:lnTo>
                  <a:lnTo>
                    <a:pt x="7942" y="38484"/>
                  </a:lnTo>
                  <a:lnTo>
                    <a:pt x="7899" y="38528"/>
                  </a:lnTo>
                  <a:lnTo>
                    <a:pt x="6889" y="40283"/>
                  </a:lnTo>
                  <a:lnTo>
                    <a:pt x="6143" y="42038"/>
                  </a:lnTo>
                  <a:lnTo>
                    <a:pt x="5617" y="42872"/>
                  </a:lnTo>
                  <a:lnTo>
                    <a:pt x="2633" y="44451"/>
                  </a:lnTo>
                  <a:lnTo>
                    <a:pt x="2589" y="44495"/>
                  </a:lnTo>
                  <a:lnTo>
                    <a:pt x="965" y="46558"/>
                  </a:lnTo>
                  <a:lnTo>
                    <a:pt x="965" y="46602"/>
                  </a:lnTo>
                  <a:lnTo>
                    <a:pt x="307" y="47874"/>
                  </a:lnTo>
                  <a:lnTo>
                    <a:pt x="307" y="47918"/>
                  </a:lnTo>
                  <a:lnTo>
                    <a:pt x="0" y="50112"/>
                  </a:lnTo>
                  <a:lnTo>
                    <a:pt x="0" y="50990"/>
                  </a:lnTo>
                  <a:lnTo>
                    <a:pt x="44" y="51077"/>
                  </a:lnTo>
                  <a:lnTo>
                    <a:pt x="2326" y="53930"/>
                  </a:lnTo>
                  <a:lnTo>
                    <a:pt x="3379" y="55597"/>
                  </a:lnTo>
                  <a:lnTo>
                    <a:pt x="3423" y="55641"/>
                  </a:lnTo>
                  <a:lnTo>
                    <a:pt x="3686" y="55904"/>
                  </a:lnTo>
                  <a:lnTo>
                    <a:pt x="3774" y="55948"/>
                  </a:lnTo>
                  <a:lnTo>
                    <a:pt x="7153" y="56519"/>
                  </a:lnTo>
                  <a:lnTo>
                    <a:pt x="10400" y="56957"/>
                  </a:lnTo>
                  <a:lnTo>
                    <a:pt x="11628" y="57133"/>
                  </a:lnTo>
                  <a:lnTo>
                    <a:pt x="11672" y="57133"/>
                  </a:lnTo>
                  <a:lnTo>
                    <a:pt x="15709" y="56387"/>
                  </a:lnTo>
                  <a:lnTo>
                    <a:pt x="17421" y="56080"/>
                  </a:lnTo>
                  <a:lnTo>
                    <a:pt x="17421" y="56036"/>
                  </a:lnTo>
                  <a:lnTo>
                    <a:pt x="19483" y="55421"/>
                  </a:lnTo>
                  <a:lnTo>
                    <a:pt x="21282" y="55070"/>
                  </a:lnTo>
                  <a:lnTo>
                    <a:pt x="22818" y="55070"/>
                  </a:lnTo>
                  <a:lnTo>
                    <a:pt x="24398" y="55334"/>
                  </a:lnTo>
                  <a:lnTo>
                    <a:pt x="24442" y="55334"/>
                  </a:lnTo>
                  <a:lnTo>
                    <a:pt x="27952" y="54807"/>
                  </a:lnTo>
                  <a:lnTo>
                    <a:pt x="28084" y="54719"/>
                  </a:lnTo>
                  <a:lnTo>
                    <a:pt x="28610" y="54193"/>
                  </a:lnTo>
                  <a:lnTo>
                    <a:pt x="28654" y="54193"/>
                  </a:lnTo>
                  <a:lnTo>
                    <a:pt x="30014" y="51999"/>
                  </a:lnTo>
                  <a:lnTo>
                    <a:pt x="30541" y="51385"/>
                  </a:lnTo>
                  <a:lnTo>
                    <a:pt x="31375" y="50858"/>
                  </a:lnTo>
                  <a:lnTo>
                    <a:pt x="33525" y="49980"/>
                  </a:lnTo>
                  <a:lnTo>
                    <a:pt x="35412" y="49629"/>
                  </a:lnTo>
                  <a:lnTo>
                    <a:pt x="37386" y="49366"/>
                  </a:lnTo>
                  <a:lnTo>
                    <a:pt x="38176" y="49103"/>
                  </a:lnTo>
                  <a:lnTo>
                    <a:pt x="38220" y="49103"/>
                  </a:lnTo>
                  <a:lnTo>
                    <a:pt x="38966" y="48576"/>
                  </a:lnTo>
                  <a:lnTo>
                    <a:pt x="39010" y="48576"/>
                  </a:lnTo>
                  <a:lnTo>
                    <a:pt x="40809" y="46909"/>
                  </a:lnTo>
                  <a:lnTo>
                    <a:pt x="40809" y="46865"/>
                  </a:lnTo>
                  <a:lnTo>
                    <a:pt x="41379" y="46075"/>
                  </a:lnTo>
                  <a:lnTo>
                    <a:pt x="41379" y="46031"/>
                  </a:lnTo>
                  <a:lnTo>
                    <a:pt x="42345" y="43969"/>
                  </a:lnTo>
                  <a:lnTo>
                    <a:pt x="42959" y="43003"/>
                  </a:lnTo>
                  <a:lnTo>
                    <a:pt x="43486" y="42565"/>
                  </a:lnTo>
                  <a:lnTo>
                    <a:pt x="44890" y="42038"/>
                  </a:lnTo>
                  <a:lnTo>
                    <a:pt x="47084" y="41555"/>
                  </a:lnTo>
                  <a:lnTo>
                    <a:pt x="49234" y="41073"/>
                  </a:lnTo>
                  <a:lnTo>
                    <a:pt x="50419" y="41073"/>
                  </a:lnTo>
                  <a:lnTo>
                    <a:pt x="51955" y="41468"/>
                  </a:lnTo>
                  <a:lnTo>
                    <a:pt x="56299" y="43881"/>
                  </a:lnTo>
                  <a:lnTo>
                    <a:pt x="57484" y="44495"/>
                  </a:lnTo>
                  <a:lnTo>
                    <a:pt x="58449" y="44890"/>
                  </a:lnTo>
                  <a:lnTo>
                    <a:pt x="59239" y="45153"/>
                  </a:lnTo>
                  <a:lnTo>
                    <a:pt x="59853" y="45373"/>
                  </a:lnTo>
                  <a:lnTo>
                    <a:pt x="60292" y="45505"/>
                  </a:lnTo>
                  <a:lnTo>
                    <a:pt x="60687" y="45636"/>
                  </a:lnTo>
                  <a:lnTo>
                    <a:pt x="61082" y="45856"/>
                  </a:lnTo>
                  <a:lnTo>
                    <a:pt x="61521" y="46163"/>
                  </a:lnTo>
                  <a:lnTo>
                    <a:pt x="62003" y="46602"/>
                  </a:lnTo>
                  <a:lnTo>
                    <a:pt x="62574" y="47260"/>
                  </a:lnTo>
                  <a:lnTo>
                    <a:pt x="63232" y="48093"/>
                  </a:lnTo>
                  <a:lnTo>
                    <a:pt x="64066" y="49234"/>
                  </a:lnTo>
                  <a:lnTo>
                    <a:pt x="64636" y="49893"/>
                  </a:lnTo>
                  <a:lnTo>
                    <a:pt x="64680" y="49936"/>
                  </a:lnTo>
                  <a:lnTo>
                    <a:pt x="66874" y="50770"/>
                  </a:lnTo>
                  <a:lnTo>
                    <a:pt x="68673" y="51341"/>
                  </a:lnTo>
                  <a:lnTo>
                    <a:pt x="68717" y="51385"/>
                  </a:lnTo>
                  <a:lnTo>
                    <a:pt x="72798" y="51823"/>
                  </a:lnTo>
                  <a:lnTo>
                    <a:pt x="75080" y="51736"/>
                  </a:lnTo>
                  <a:lnTo>
                    <a:pt x="76879" y="52218"/>
                  </a:lnTo>
                  <a:lnTo>
                    <a:pt x="77010" y="52218"/>
                  </a:lnTo>
                  <a:lnTo>
                    <a:pt x="79380" y="51472"/>
                  </a:lnTo>
                  <a:lnTo>
                    <a:pt x="82276" y="50551"/>
                  </a:lnTo>
                  <a:lnTo>
                    <a:pt x="83241" y="50375"/>
                  </a:lnTo>
                  <a:lnTo>
                    <a:pt x="83285" y="50331"/>
                  </a:lnTo>
                  <a:lnTo>
                    <a:pt x="83329" y="50287"/>
                  </a:lnTo>
                  <a:lnTo>
                    <a:pt x="83373" y="50244"/>
                  </a:lnTo>
                  <a:lnTo>
                    <a:pt x="83373" y="50156"/>
                  </a:lnTo>
                  <a:lnTo>
                    <a:pt x="83329" y="50112"/>
                  </a:lnTo>
                  <a:lnTo>
                    <a:pt x="83285" y="50068"/>
                  </a:lnTo>
                  <a:lnTo>
                    <a:pt x="83241" y="50024"/>
                  </a:lnTo>
                  <a:lnTo>
                    <a:pt x="83154" y="50024"/>
                  </a:lnTo>
                  <a:lnTo>
                    <a:pt x="82232" y="50200"/>
                  </a:lnTo>
                  <a:lnTo>
                    <a:pt x="82188" y="50200"/>
                  </a:lnTo>
                  <a:lnTo>
                    <a:pt x="79292" y="51121"/>
                  </a:lnTo>
                  <a:lnTo>
                    <a:pt x="76923" y="51867"/>
                  </a:lnTo>
                  <a:lnTo>
                    <a:pt x="75167" y="51385"/>
                  </a:lnTo>
                  <a:lnTo>
                    <a:pt x="75080" y="51385"/>
                  </a:lnTo>
                  <a:lnTo>
                    <a:pt x="72798" y="51472"/>
                  </a:lnTo>
                  <a:lnTo>
                    <a:pt x="68761" y="51033"/>
                  </a:lnTo>
                  <a:lnTo>
                    <a:pt x="67006" y="50463"/>
                  </a:lnTo>
                  <a:lnTo>
                    <a:pt x="64855" y="49629"/>
                  </a:lnTo>
                  <a:lnTo>
                    <a:pt x="64329" y="49015"/>
                  </a:lnTo>
                  <a:lnTo>
                    <a:pt x="63495" y="47874"/>
                  </a:lnTo>
                  <a:lnTo>
                    <a:pt x="62793" y="46953"/>
                  </a:lnTo>
                  <a:lnTo>
                    <a:pt x="62223" y="46338"/>
                  </a:lnTo>
                  <a:lnTo>
                    <a:pt x="61696" y="45856"/>
                  </a:lnTo>
                  <a:lnTo>
                    <a:pt x="61257" y="45548"/>
                  </a:lnTo>
                  <a:lnTo>
                    <a:pt x="60862" y="45329"/>
                  </a:lnTo>
                  <a:lnTo>
                    <a:pt x="60424" y="45153"/>
                  </a:lnTo>
                  <a:lnTo>
                    <a:pt x="59941" y="45022"/>
                  </a:lnTo>
                  <a:lnTo>
                    <a:pt x="59327" y="44846"/>
                  </a:lnTo>
                  <a:lnTo>
                    <a:pt x="58581" y="44583"/>
                  </a:lnTo>
                  <a:lnTo>
                    <a:pt x="57615" y="44188"/>
                  </a:lnTo>
                  <a:lnTo>
                    <a:pt x="56474" y="43574"/>
                  </a:lnTo>
                  <a:lnTo>
                    <a:pt x="52086" y="41160"/>
                  </a:lnTo>
                  <a:lnTo>
                    <a:pt x="52042" y="41117"/>
                  </a:lnTo>
                  <a:lnTo>
                    <a:pt x="50463" y="40722"/>
                  </a:lnTo>
                  <a:lnTo>
                    <a:pt x="49190" y="40722"/>
                  </a:lnTo>
                  <a:lnTo>
                    <a:pt x="46996" y="41204"/>
                  </a:lnTo>
                  <a:lnTo>
                    <a:pt x="44802" y="41687"/>
                  </a:lnTo>
                  <a:lnTo>
                    <a:pt x="44802" y="41731"/>
                  </a:lnTo>
                  <a:lnTo>
                    <a:pt x="43354" y="42257"/>
                  </a:lnTo>
                  <a:lnTo>
                    <a:pt x="43310" y="42257"/>
                  </a:lnTo>
                  <a:lnTo>
                    <a:pt x="42696" y="42784"/>
                  </a:lnTo>
                  <a:lnTo>
                    <a:pt x="42652" y="42828"/>
                  </a:lnTo>
                  <a:lnTo>
                    <a:pt x="42038" y="43793"/>
                  </a:lnTo>
                  <a:lnTo>
                    <a:pt x="41072" y="45899"/>
                  </a:lnTo>
                  <a:lnTo>
                    <a:pt x="40546" y="46645"/>
                  </a:lnTo>
                  <a:lnTo>
                    <a:pt x="38790" y="48313"/>
                  </a:lnTo>
                  <a:lnTo>
                    <a:pt x="38044" y="48796"/>
                  </a:lnTo>
                  <a:lnTo>
                    <a:pt x="37299" y="49059"/>
                  </a:lnTo>
                  <a:lnTo>
                    <a:pt x="35368" y="49278"/>
                  </a:lnTo>
                  <a:lnTo>
                    <a:pt x="33437" y="49629"/>
                  </a:lnTo>
                  <a:lnTo>
                    <a:pt x="31243" y="50551"/>
                  </a:lnTo>
                  <a:lnTo>
                    <a:pt x="31199" y="50551"/>
                  </a:lnTo>
                  <a:lnTo>
                    <a:pt x="30321" y="51121"/>
                  </a:lnTo>
                  <a:lnTo>
                    <a:pt x="30278" y="51165"/>
                  </a:lnTo>
                  <a:lnTo>
                    <a:pt x="29751" y="51736"/>
                  </a:lnTo>
                  <a:lnTo>
                    <a:pt x="29751" y="51779"/>
                  </a:lnTo>
                  <a:lnTo>
                    <a:pt x="28347" y="53973"/>
                  </a:lnTo>
                  <a:lnTo>
                    <a:pt x="27864" y="54456"/>
                  </a:lnTo>
                  <a:lnTo>
                    <a:pt x="24398" y="54983"/>
                  </a:lnTo>
                  <a:lnTo>
                    <a:pt x="22862" y="54719"/>
                  </a:lnTo>
                  <a:lnTo>
                    <a:pt x="21238" y="54719"/>
                  </a:lnTo>
                  <a:lnTo>
                    <a:pt x="19439" y="55070"/>
                  </a:lnTo>
                  <a:lnTo>
                    <a:pt x="19395" y="55070"/>
                  </a:lnTo>
                  <a:lnTo>
                    <a:pt x="17333" y="55729"/>
                  </a:lnTo>
                  <a:lnTo>
                    <a:pt x="15622" y="56036"/>
                  </a:lnTo>
                  <a:lnTo>
                    <a:pt x="11628" y="56782"/>
                  </a:lnTo>
                  <a:lnTo>
                    <a:pt x="10487" y="56606"/>
                  </a:lnTo>
                  <a:lnTo>
                    <a:pt x="7196" y="56167"/>
                  </a:lnTo>
                  <a:lnTo>
                    <a:pt x="3905" y="55597"/>
                  </a:lnTo>
                  <a:lnTo>
                    <a:pt x="3686" y="55421"/>
                  </a:lnTo>
                  <a:lnTo>
                    <a:pt x="2589" y="53754"/>
                  </a:lnTo>
                  <a:lnTo>
                    <a:pt x="2589" y="53710"/>
                  </a:lnTo>
                  <a:lnTo>
                    <a:pt x="351" y="50902"/>
                  </a:lnTo>
                  <a:lnTo>
                    <a:pt x="351" y="50156"/>
                  </a:lnTo>
                  <a:lnTo>
                    <a:pt x="658" y="48006"/>
                  </a:lnTo>
                  <a:lnTo>
                    <a:pt x="1273" y="46777"/>
                  </a:lnTo>
                  <a:lnTo>
                    <a:pt x="2852" y="44759"/>
                  </a:lnTo>
                  <a:lnTo>
                    <a:pt x="5836" y="43135"/>
                  </a:lnTo>
                  <a:lnTo>
                    <a:pt x="5924" y="43091"/>
                  </a:lnTo>
                  <a:lnTo>
                    <a:pt x="6450" y="42214"/>
                  </a:lnTo>
                  <a:lnTo>
                    <a:pt x="6450" y="42170"/>
                  </a:lnTo>
                  <a:lnTo>
                    <a:pt x="7240" y="40414"/>
                  </a:lnTo>
                  <a:lnTo>
                    <a:pt x="8206" y="38703"/>
                  </a:lnTo>
                  <a:lnTo>
                    <a:pt x="9742" y="36641"/>
                  </a:lnTo>
                  <a:lnTo>
                    <a:pt x="9785" y="36641"/>
                  </a:lnTo>
                  <a:lnTo>
                    <a:pt x="10531" y="35280"/>
                  </a:lnTo>
                  <a:lnTo>
                    <a:pt x="10531" y="35193"/>
                  </a:lnTo>
                  <a:lnTo>
                    <a:pt x="10619" y="34315"/>
                  </a:lnTo>
                  <a:lnTo>
                    <a:pt x="10663" y="34271"/>
                  </a:lnTo>
                  <a:lnTo>
                    <a:pt x="10575" y="32823"/>
                  </a:lnTo>
                  <a:lnTo>
                    <a:pt x="10751" y="30454"/>
                  </a:lnTo>
                  <a:lnTo>
                    <a:pt x="11277" y="28479"/>
                  </a:lnTo>
                  <a:lnTo>
                    <a:pt x="12330" y="26329"/>
                  </a:lnTo>
                  <a:lnTo>
                    <a:pt x="13822" y="23608"/>
                  </a:lnTo>
                  <a:lnTo>
                    <a:pt x="14876" y="21634"/>
                  </a:lnTo>
                  <a:lnTo>
                    <a:pt x="16499" y="19176"/>
                  </a:lnTo>
                  <a:lnTo>
                    <a:pt x="17596" y="17816"/>
                  </a:lnTo>
                  <a:lnTo>
                    <a:pt x="19351" y="16675"/>
                  </a:lnTo>
                  <a:lnTo>
                    <a:pt x="20448" y="16149"/>
                  </a:lnTo>
                  <a:lnTo>
                    <a:pt x="21589" y="15710"/>
                  </a:lnTo>
                  <a:lnTo>
                    <a:pt x="23871" y="14788"/>
                  </a:lnTo>
                  <a:lnTo>
                    <a:pt x="23871" y="14744"/>
                  </a:lnTo>
                  <a:lnTo>
                    <a:pt x="24398" y="14350"/>
                  </a:lnTo>
                  <a:lnTo>
                    <a:pt x="25451" y="13209"/>
                  </a:lnTo>
                  <a:lnTo>
                    <a:pt x="27996" y="10576"/>
                  </a:lnTo>
                  <a:lnTo>
                    <a:pt x="27996" y="10532"/>
                  </a:lnTo>
                  <a:lnTo>
                    <a:pt x="29268" y="7021"/>
                  </a:lnTo>
                  <a:lnTo>
                    <a:pt x="30936" y="5179"/>
                  </a:lnTo>
                  <a:lnTo>
                    <a:pt x="32384" y="3467"/>
                  </a:lnTo>
                  <a:lnTo>
                    <a:pt x="33481" y="2414"/>
                  </a:lnTo>
                  <a:lnTo>
                    <a:pt x="34578" y="1668"/>
                  </a:lnTo>
                  <a:lnTo>
                    <a:pt x="36991" y="308"/>
                  </a:lnTo>
                  <a:lnTo>
                    <a:pt x="37035" y="264"/>
                  </a:lnTo>
                  <a:lnTo>
                    <a:pt x="37079" y="220"/>
                  </a:lnTo>
                  <a:lnTo>
                    <a:pt x="37079" y="132"/>
                  </a:lnTo>
                  <a:lnTo>
                    <a:pt x="37035" y="88"/>
                  </a:lnTo>
                  <a:lnTo>
                    <a:pt x="3699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39" name="Google Shape;15239;p414"/>
            <p:cNvSpPr/>
            <p:nvPr/>
          </p:nvSpPr>
          <p:spPr>
            <a:xfrm>
              <a:off x="5156025" y="3211275"/>
              <a:ext cx="2045950" cy="1731100"/>
            </a:xfrm>
            <a:custGeom>
              <a:avLst/>
              <a:gdLst/>
              <a:ahLst/>
              <a:cxnLst/>
              <a:rect l="l" t="t" r="r" b="b"/>
              <a:pathLst>
                <a:path w="81838" h="69244" extrusionOk="0">
                  <a:moveTo>
                    <a:pt x="34271" y="0"/>
                  </a:moveTo>
                  <a:lnTo>
                    <a:pt x="32209" y="1492"/>
                  </a:lnTo>
                  <a:lnTo>
                    <a:pt x="29488" y="3818"/>
                  </a:lnTo>
                  <a:lnTo>
                    <a:pt x="25714" y="6846"/>
                  </a:lnTo>
                  <a:lnTo>
                    <a:pt x="20493" y="11058"/>
                  </a:lnTo>
                  <a:lnTo>
                    <a:pt x="18474" y="12682"/>
                  </a:lnTo>
                  <a:lnTo>
                    <a:pt x="18430" y="12726"/>
                  </a:lnTo>
                  <a:lnTo>
                    <a:pt x="14525" y="17640"/>
                  </a:lnTo>
                  <a:lnTo>
                    <a:pt x="12331" y="20536"/>
                  </a:lnTo>
                  <a:lnTo>
                    <a:pt x="10356" y="23038"/>
                  </a:lnTo>
                  <a:lnTo>
                    <a:pt x="8645" y="25319"/>
                  </a:lnTo>
                  <a:lnTo>
                    <a:pt x="8645" y="25363"/>
                  </a:lnTo>
                  <a:lnTo>
                    <a:pt x="7680" y="27075"/>
                  </a:lnTo>
                  <a:lnTo>
                    <a:pt x="7636" y="27118"/>
                  </a:lnTo>
                  <a:lnTo>
                    <a:pt x="6934" y="31463"/>
                  </a:lnTo>
                  <a:lnTo>
                    <a:pt x="6363" y="35763"/>
                  </a:lnTo>
                  <a:lnTo>
                    <a:pt x="6012" y="38308"/>
                  </a:lnTo>
                  <a:lnTo>
                    <a:pt x="5661" y="40546"/>
                  </a:lnTo>
                  <a:lnTo>
                    <a:pt x="5047" y="43179"/>
                  </a:lnTo>
                  <a:lnTo>
                    <a:pt x="4301" y="45592"/>
                  </a:lnTo>
                  <a:lnTo>
                    <a:pt x="3379" y="47128"/>
                  </a:lnTo>
                  <a:lnTo>
                    <a:pt x="2063" y="48927"/>
                  </a:lnTo>
                  <a:lnTo>
                    <a:pt x="746" y="51209"/>
                  </a:lnTo>
                  <a:lnTo>
                    <a:pt x="746" y="51253"/>
                  </a:lnTo>
                  <a:lnTo>
                    <a:pt x="527" y="52042"/>
                  </a:lnTo>
                  <a:lnTo>
                    <a:pt x="527" y="52086"/>
                  </a:lnTo>
                  <a:lnTo>
                    <a:pt x="176" y="55685"/>
                  </a:lnTo>
                  <a:lnTo>
                    <a:pt x="0" y="57659"/>
                  </a:lnTo>
                  <a:lnTo>
                    <a:pt x="0" y="57703"/>
                  </a:lnTo>
                  <a:lnTo>
                    <a:pt x="44" y="58010"/>
                  </a:lnTo>
                  <a:lnTo>
                    <a:pt x="88" y="58054"/>
                  </a:lnTo>
                  <a:lnTo>
                    <a:pt x="132" y="58142"/>
                  </a:lnTo>
                  <a:lnTo>
                    <a:pt x="1317" y="58625"/>
                  </a:lnTo>
                  <a:lnTo>
                    <a:pt x="2063" y="59414"/>
                  </a:lnTo>
                  <a:lnTo>
                    <a:pt x="3248" y="61652"/>
                  </a:lnTo>
                  <a:lnTo>
                    <a:pt x="4432" y="63890"/>
                  </a:lnTo>
                  <a:lnTo>
                    <a:pt x="5749" y="65865"/>
                  </a:lnTo>
                  <a:lnTo>
                    <a:pt x="6670" y="67006"/>
                  </a:lnTo>
                  <a:lnTo>
                    <a:pt x="6714" y="67050"/>
                  </a:lnTo>
                  <a:lnTo>
                    <a:pt x="9347" y="68936"/>
                  </a:lnTo>
                  <a:lnTo>
                    <a:pt x="9391" y="68936"/>
                  </a:lnTo>
                  <a:lnTo>
                    <a:pt x="10137" y="69244"/>
                  </a:lnTo>
                  <a:lnTo>
                    <a:pt x="10268" y="69244"/>
                  </a:lnTo>
                  <a:lnTo>
                    <a:pt x="10883" y="69024"/>
                  </a:lnTo>
                  <a:lnTo>
                    <a:pt x="10927" y="68980"/>
                  </a:lnTo>
                  <a:lnTo>
                    <a:pt x="13340" y="66611"/>
                  </a:lnTo>
                  <a:lnTo>
                    <a:pt x="17114" y="64417"/>
                  </a:lnTo>
                  <a:lnTo>
                    <a:pt x="18562" y="63627"/>
                  </a:lnTo>
                  <a:lnTo>
                    <a:pt x="20010" y="63495"/>
                  </a:lnTo>
                  <a:lnTo>
                    <a:pt x="22028" y="63100"/>
                  </a:lnTo>
                  <a:lnTo>
                    <a:pt x="22906" y="63056"/>
                  </a:lnTo>
                  <a:lnTo>
                    <a:pt x="26899" y="64373"/>
                  </a:lnTo>
                  <a:lnTo>
                    <a:pt x="29356" y="65075"/>
                  </a:lnTo>
                  <a:lnTo>
                    <a:pt x="31156" y="65601"/>
                  </a:lnTo>
                  <a:lnTo>
                    <a:pt x="31199" y="65601"/>
                  </a:lnTo>
                  <a:lnTo>
                    <a:pt x="31287" y="65558"/>
                  </a:lnTo>
                  <a:lnTo>
                    <a:pt x="33569" y="63846"/>
                  </a:lnTo>
                  <a:lnTo>
                    <a:pt x="33613" y="63802"/>
                  </a:lnTo>
                  <a:lnTo>
                    <a:pt x="35280" y="62091"/>
                  </a:lnTo>
                  <a:lnTo>
                    <a:pt x="36641" y="59678"/>
                  </a:lnTo>
                  <a:lnTo>
                    <a:pt x="37079" y="59239"/>
                  </a:lnTo>
                  <a:lnTo>
                    <a:pt x="38176" y="58712"/>
                  </a:lnTo>
                  <a:lnTo>
                    <a:pt x="40414" y="58361"/>
                  </a:lnTo>
                  <a:lnTo>
                    <a:pt x="40458" y="58317"/>
                  </a:lnTo>
                  <a:lnTo>
                    <a:pt x="43047" y="57264"/>
                  </a:lnTo>
                  <a:lnTo>
                    <a:pt x="43091" y="57220"/>
                  </a:lnTo>
                  <a:lnTo>
                    <a:pt x="45153" y="55597"/>
                  </a:lnTo>
                  <a:lnTo>
                    <a:pt x="47216" y="53929"/>
                  </a:lnTo>
                  <a:lnTo>
                    <a:pt x="48313" y="53403"/>
                  </a:lnTo>
                  <a:lnTo>
                    <a:pt x="50068" y="53359"/>
                  </a:lnTo>
                  <a:lnTo>
                    <a:pt x="50902" y="53403"/>
                  </a:lnTo>
                  <a:lnTo>
                    <a:pt x="53096" y="53534"/>
                  </a:lnTo>
                  <a:lnTo>
                    <a:pt x="54193" y="53666"/>
                  </a:lnTo>
                  <a:lnTo>
                    <a:pt x="55246" y="53842"/>
                  </a:lnTo>
                  <a:lnTo>
                    <a:pt x="56299" y="54061"/>
                  </a:lnTo>
                  <a:lnTo>
                    <a:pt x="57352" y="54412"/>
                  </a:lnTo>
                  <a:lnTo>
                    <a:pt x="57835" y="54631"/>
                  </a:lnTo>
                  <a:lnTo>
                    <a:pt x="58362" y="54851"/>
                  </a:lnTo>
                  <a:lnTo>
                    <a:pt x="58844" y="55114"/>
                  </a:lnTo>
                  <a:lnTo>
                    <a:pt x="59327" y="55421"/>
                  </a:lnTo>
                  <a:lnTo>
                    <a:pt x="60512" y="56518"/>
                  </a:lnTo>
                  <a:lnTo>
                    <a:pt x="60556" y="56518"/>
                  </a:lnTo>
                  <a:lnTo>
                    <a:pt x="65382" y="58493"/>
                  </a:lnTo>
                  <a:lnTo>
                    <a:pt x="65426" y="58537"/>
                  </a:lnTo>
                  <a:lnTo>
                    <a:pt x="66436" y="58581"/>
                  </a:lnTo>
                  <a:lnTo>
                    <a:pt x="68454" y="59019"/>
                  </a:lnTo>
                  <a:lnTo>
                    <a:pt x="70692" y="59327"/>
                  </a:lnTo>
                  <a:lnTo>
                    <a:pt x="70736" y="59370"/>
                  </a:lnTo>
                  <a:lnTo>
                    <a:pt x="73062" y="59414"/>
                  </a:lnTo>
                  <a:lnTo>
                    <a:pt x="75431" y="59546"/>
                  </a:lnTo>
                  <a:lnTo>
                    <a:pt x="75475" y="59546"/>
                  </a:lnTo>
                  <a:lnTo>
                    <a:pt x="79161" y="59370"/>
                  </a:lnTo>
                  <a:lnTo>
                    <a:pt x="79205" y="59370"/>
                  </a:lnTo>
                  <a:lnTo>
                    <a:pt x="81706" y="58712"/>
                  </a:lnTo>
                  <a:lnTo>
                    <a:pt x="81750" y="58668"/>
                  </a:lnTo>
                  <a:lnTo>
                    <a:pt x="81794" y="58625"/>
                  </a:lnTo>
                  <a:lnTo>
                    <a:pt x="81838" y="58537"/>
                  </a:lnTo>
                  <a:lnTo>
                    <a:pt x="81838" y="58493"/>
                  </a:lnTo>
                  <a:lnTo>
                    <a:pt x="81794" y="58405"/>
                  </a:lnTo>
                  <a:lnTo>
                    <a:pt x="81750" y="58361"/>
                  </a:lnTo>
                  <a:lnTo>
                    <a:pt x="81618" y="58361"/>
                  </a:lnTo>
                  <a:lnTo>
                    <a:pt x="79117" y="59019"/>
                  </a:lnTo>
                  <a:lnTo>
                    <a:pt x="75475" y="59195"/>
                  </a:lnTo>
                  <a:lnTo>
                    <a:pt x="73105" y="59063"/>
                  </a:lnTo>
                  <a:lnTo>
                    <a:pt x="70736" y="59019"/>
                  </a:lnTo>
                  <a:lnTo>
                    <a:pt x="68498" y="58668"/>
                  </a:lnTo>
                  <a:lnTo>
                    <a:pt x="66523" y="58273"/>
                  </a:lnTo>
                  <a:lnTo>
                    <a:pt x="66479" y="58230"/>
                  </a:lnTo>
                  <a:lnTo>
                    <a:pt x="65470" y="58186"/>
                  </a:lnTo>
                  <a:lnTo>
                    <a:pt x="62530" y="56957"/>
                  </a:lnTo>
                  <a:lnTo>
                    <a:pt x="60687" y="56211"/>
                  </a:lnTo>
                  <a:lnTo>
                    <a:pt x="59546" y="55158"/>
                  </a:lnTo>
                  <a:lnTo>
                    <a:pt x="59020" y="54851"/>
                  </a:lnTo>
                  <a:lnTo>
                    <a:pt x="58537" y="54544"/>
                  </a:lnTo>
                  <a:lnTo>
                    <a:pt x="58010" y="54324"/>
                  </a:lnTo>
                  <a:lnTo>
                    <a:pt x="57484" y="54105"/>
                  </a:lnTo>
                  <a:lnTo>
                    <a:pt x="56957" y="53885"/>
                  </a:lnTo>
                  <a:lnTo>
                    <a:pt x="56431" y="53754"/>
                  </a:lnTo>
                  <a:lnTo>
                    <a:pt x="55378" y="53491"/>
                  </a:lnTo>
                  <a:lnTo>
                    <a:pt x="54281" y="53315"/>
                  </a:lnTo>
                  <a:lnTo>
                    <a:pt x="53184" y="53183"/>
                  </a:lnTo>
                  <a:lnTo>
                    <a:pt x="50902" y="53052"/>
                  </a:lnTo>
                  <a:lnTo>
                    <a:pt x="50068" y="53008"/>
                  </a:lnTo>
                  <a:lnTo>
                    <a:pt x="48269" y="53052"/>
                  </a:lnTo>
                  <a:lnTo>
                    <a:pt x="48181" y="53052"/>
                  </a:lnTo>
                  <a:lnTo>
                    <a:pt x="47040" y="53666"/>
                  </a:lnTo>
                  <a:lnTo>
                    <a:pt x="46996" y="53666"/>
                  </a:lnTo>
                  <a:lnTo>
                    <a:pt x="44934" y="55290"/>
                  </a:lnTo>
                  <a:lnTo>
                    <a:pt x="42872" y="56913"/>
                  </a:lnTo>
                  <a:lnTo>
                    <a:pt x="40371" y="58010"/>
                  </a:lnTo>
                  <a:lnTo>
                    <a:pt x="38089" y="58361"/>
                  </a:lnTo>
                  <a:lnTo>
                    <a:pt x="38045" y="58405"/>
                  </a:lnTo>
                  <a:lnTo>
                    <a:pt x="36904" y="58932"/>
                  </a:lnTo>
                  <a:lnTo>
                    <a:pt x="36860" y="58932"/>
                  </a:lnTo>
                  <a:lnTo>
                    <a:pt x="36377" y="59458"/>
                  </a:lnTo>
                  <a:lnTo>
                    <a:pt x="36333" y="59502"/>
                  </a:lnTo>
                  <a:lnTo>
                    <a:pt x="35017" y="61872"/>
                  </a:lnTo>
                  <a:lnTo>
                    <a:pt x="33350" y="63583"/>
                  </a:lnTo>
                  <a:lnTo>
                    <a:pt x="31156" y="65207"/>
                  </a:lnTo>
                  <a:lnTo>
                    <a:pt x="29444" y="64724"/>
                  </a:lnTo>
                  <a:lnTo>
                    <a:pt x="27031" y="64066"/>
                  </a:lnTo>
                  <a:lnTo>
                    <a:pt x="22994" y="62705"/>
                  </a:lnTo>
                  <a:lnTo>
                    <a:pt x="22906" y="62705"/>
                  </a:lnTo>
                  <a:lnTo>
                    <a:pt x="21985" y="62749"/>
                  </a:lnTo>
                  <a:lnTo>
                    <a:pt x="19966" y="63144"/>
                  </a:lnTo>
                  <a:lnTo>
                    <a:pt x="18474" y="63276"/>
                  </a:lnTo>
                  <a:lnTo>
                    <a:pt x="18430" y="63276"/>
                  </a:lnTo>
                  <a:lnTo>
                    <a:pt x="13165" y="66304"/>
                  </a:lnTo>
                  <a:lnTo>
                    <a:pt x="13121" y="66347"/>
                  </a:lnTo>
                  <a:lnTo>
                    <a:pt x="10707" y="68717"/>
                  </a:lnTo>
                  <a:lnTo>
                    <a:pt x="10181" y="68893"/>
                  </a:lnTo>
                  <a:lnTo>
                    <a:pt x="9566" y="68629"/>
                  </a:lnTo>
                  <a:lnTo>
                    <a:pt x="6934" y="66786"/>
                  </a:lnTo>
                  <a:lnTo>
                    <a:pt x="6012" y="65645"/>
                  </a:lnTo>
                  <a:lnTo>
                    <a:pt x="4740" y="63715"/>
                  </a:lnTo>
                  <a:lnTo>
                    <a:pt x="3555" y="61477"/>
                  </a:lnTo>
                  <a:lnTo>
                    <a:pt x="2326" y="59239"/>
                  </a:lnTo>
                  <a:lnTo>
                    <a:pt x="2326" y="59195"/>
                  </a:lnTo>
                  <a:lnTo>
                    <a:pt x="1536" y="58361"/>
                  </a:lnTo>
                  <a:lnTo>
                    <a:pt x="1492" y="58317"/>
                  </a:lnTo>
                  <a:lnTo>
                    <a:pt x="395" y="57835"/>
                  </a:lnTo>
                  <a:lnTo>
                    <a:pt x="351" y="57659"/>
                  </a:lnTo>
                  <a:lnTo>
                    <a:pt x="527" y="55685"/>
                  </a:lnTo>
                  <a:lnTo>
                    <a:pt x="878" y="52130"/>
                  </a:lnTo>
                  <a:lnTo>
                    <a:pt x="1054" y="51340"/>
                  </a:lnTo>
                  <a:lnTo>
                    <a:pt x="2370" y="49102"/>
                  </a:lnTo>
                  <a:lnTo>
                    <a:pt x="3686" y="47347"/>
                  </a:lnTo>
                  <a:lnTo>
                    <a:pt x="3686" y="47303"/>
                  </a:lnTo>
                  <a:lnTo>
                    <a:pt x="4608" y="45768"/>
                  </a:lnTo>
                  <a:lnTo>
                    <a:pt x="4608" y="45724"/>
                  </a:lnTo>
                  <a:lnTo>
                    <a:pt x="5398" y="43266"/>
                  </a:lnTo>
                  <a:lnTo>
                    <a:pt x="5968" y="40634"/>
                  </a:lnTo>
                  <a:lnTo>
                    <a:pt x="6363" y="38396"/>
                  </a:lnTo>
                  <a:lnTo>
                    <a:pt x="6670" y="35807"/>
                  </a:lnTo>
                  <a:lnTo>
                    <a:pt x="7285" y="31506"/>
                  </a:lnTo>
                  <a:lnTo>
                    <a:pt x="7987" y="27206"/>
                  </a:lnTo>
                  <a:lnTo>
                    <a:pt x="8952" y="25539"/>
                  </a:lnTo>
                  <a:lnTo>
                    <a:pt x="10663" y="23257"/>
                  </a:lnTo>
                  <a:lnTo>
                    <a:pt x="12594" y="20756"/>
                  </a:lnTo>
                  <a:lnTo>
                    <a:pt x="14788" y="17860"/>
                  </a:lnTo>
                  <a:lnTo>
                    <a:pt x="18694" y="12945"/>
                  </a:lnTo>
                  <a:lnTo>
                    <a:pt x="25934" y="7109"/>
                  </a:lnTo>
                  <a:lnTo>
                    <a:pt x="29708" y="4081"/>
                  </a:lnTo>
                  <a:lnTo>
                    <a:pt x="32384" y="1756"/>
                  </a:lnTo>
                  <a:lnTo>
                    <a:pt x="34491" y="308"/>
                  </a:lnTo>
                  <a:lnTo>
                    <a:pt x="34534" y="264"/>
                  </a:lnTo>
                  <a:lnTo>
                    <a:pt x="34534" y="176"/>
                  </a:lnTo>
                  <a:lnTo>
                    <a:pt x="34534" y="132"/>
                  </a:lnTo>
                  <a:lnTo>
                    <a:pt x="34491" y="44"/>
                  </a:lnTo>
                  <a:lnTo>
                    <a:pt x="3444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40" name="Google Shape;15240;p414"/>
            <p:cNvSpPr/>
            <p:nvPr/>
          </p:nvSpPr>
          <p:spPr>
            <a:xfrm>
              <a:off x="5473050" y="4092175"/>
              <a:ext cx="560600" cy="444300"/>
            </a:xfrm>
            <a:custGeom>
              <a:avLst/>
              <a:gdLst/>
              <a:ahLst/>
              <a:cxnLst/>
              <a:rect l="l" t="t" r="r" b="b"/>
              <a:pathLst>
                <a:path w="22424" h="17772" extrusionOk="0">
                  <a:moveTo>
                    <a:pt x="6188" y="483"/>
                  </a:moveTo>
                  <a:lnTo>
                    <a:pt x="6671" y="1361"/>
                  </a:lnTo>
                  <a:lnTo>
                    <a:pt x="6758" y="1448"/>
                  </a:lnTo>
                  <a:lnTo>
                    <a:pt x="8514" y="2107"/>
                  </a:lnTo>
                  <a:lnTo>
                    <a:pt x="12551" y="3862"/>
                  </a:lnTo>
                  <a:lnTo>
                    <a:pt x="12814" y="4213"/>
                  </a:lnTo>
                  <a:lnTo>
                    <a:pt x="13384" y="5441"/>
                  </a:lnTo>
                  <a:lnTo>
                    <a:pt x="14394" y="7197"/>
                  </a:lnTo>
                  <a:lnTo>
                    <a:pt x="14920" y="9391"/>
                  </a:lnTo>
                  <a:lnTo>
                    <a:pt x="15359" y="10707"/>
                  </a:lnTo>
                  <a:lnTo>
                    <a:pt x="15359" y="10751"/>
                  </a:lnTo>
                  <a:lnTo>
                    <a:pt x="16105" y="11936"/>
                  </a:lnTo>
                  <a:lnTo>
                    <a:pt x="16149" y="11980"/>
                  </a:lnTo>
                  <a:lnTo>
                    <a:pt x="17070" y="12682"/>
                  </a:lnTo>
                  <a:lnTo>
                    <a:pt x="17114" y="12682"/>
                  </a:lnTo>
                  <a:lnTo>
                    <a:pt x="19440" y="13384"/>
                  </a:lnTo>
                  <a:lnTo>
                    <a:pt x="19528" y="13384"/>
                  </a:lnTo>
                  <a:lnTo>
                    <a:pt x="20712" y="13252"/>
                  </a:lnTo>
                  <a:lnTo>
                    <a:pt x="21985" y="13472"/>
                  </a:lnTo>
                  <a:lnTo>
                    <a:pt x="22029" y="13515"/>
                  </a:lnTo>
                  <a:lnTo>
                    <a:pt x="21897" y="13603"/>
                  </a:lnTo>
                  <a:lnTo>
                    <a:pt x="20669" y="14130"/>
                  </a:lnTo>
                  <a:lnTo>
                    <a:pt x="16105" y="15534"/>
                  </a:lnTo>
                  <a:lnTo>
                    <a:pt x="13735" y="16368"/>
                  </a:lnTo>
                  <a:lnTo>
                    <a:pt x="11234" y="17421"/>
                  </a:lnTo>
                  <a:lnTo>
                    <a:pt x="10883" y="17377"/>
                  </a:lnTo>
                  <a:lnTo>
                    <a:pt x="8733" y="16499"/>
                  </a:lnTo>
                  <a:lnTo>
                    <a:pt x="5223" y="15051"/>
                  </a:lnTo>
                  <a:lnTo>
                    <a:pt x="5179" y="15051"/>
                  </a:lnTo>
                  <a:lnTo>
                    <a:pt x="747" y="13910"/>
                  </a:lnTo>
                  <a:lnTo>
                    <a:pt x="396" y="13515"/>
                  </a:lnTo>
                  <a:lnTo>
                    <a:pt x="352" y="12945"/>
                  </a:lnTo>
                  <a:lnTo>
                    <a:pt x="703" y="11716"/>
                  </a:lnTo>
                  <a:lnTo>
                    <a:pt x="1230" y="10839"/>
                  </a:lnTo>
                  <a:lnTo>
                    <a:pt x="2634" y="8732"/>
                  </a:lnTo>
                  <a:lnTo>
                    <a:pt x="5091" y="5003"/>
                  </a:lnTo>
                  <a:lnTo>
                    <a:pt x="5135" y="4959"/>
                  </a:lnTo>
                  <a:lnTo>
                    <a:pt x="5749" y="2896"/>
                  </a:lnTo>
                  <a:lnTo>
                    <a:pt x="5749" y="2853"/>
                  </a:lnTo>
                  <a:lnTo>
                    <a:pt x="6056" y="790"/>
                  </a:lnTo>
                  <a:lnTo>
                    <a:pt x="6188" y="483"/>
                  </a:lnTo>
                  <a:close/>
                  <a:moveTo>
                    <a:pt x="6144" y="0"/>
                  </a:moveTo>
                  <a:lnTo>
                    <a:pt x="6056" y="44"/>
                  </a:lnTo>
                  <a:lnTo>
                    <a:pt x="6013" y="132"/>
                  </a:lnTo>
                  <a:lnTo>
                    <a:pt x="5749" y="659"/>
                  </a:lnTo>
                  <a:lnTo>
                    <a:pt x="5705" y="702"/>
                  </a:lnTo>
                  <a:lnTo>
                    <a:pt x="5398" y="2809"/>
                  </a:lnTo>
                  <a:lnTo>
                    <a:pt x="4784" y="4827"/>
                  </a:lnTo>
                  <a:lnTo>
                    <a:pt x="2370" y="8557"/>
                  </a:lnTo>
                  <a:lnTo>
                    <a:pt x="922" y="10619"/>
                  </a:lnTo>
                  <a:lnTo>
                    <a:pt x="396" y="11541"/>
                  </a:lnTo>
                  <a:lnTo>
                    <a:pt x="352" y="11585"/>
                  </a:lnTo>
                  <a:lnTo>
                    <a:pt x="1" y="12857"/>
                  </a:lnTo>
                  <a:lnTo>
                    <a:pt x="1" y="12945"/>
                  </a:lnTo>
                  <a:lnTo>
                    <a:pt x="45" y="13603"/>
                  </a:lnTo>
                  <a:lnTo>
                    <a:pt x="89" y="13735"/>
                  </a:lnTo>
                  <a:lnTo>
                    <a:pt x="527" y="14174"/>
                  </a:lnTo>
                  <a:lnTo>
                    <a:pt x="615" y="14218"/>
                  </a:lnTo>
                  <a:lnTo>
                    <a:pt x="5091" y="15402"/>
                  </a:lnTo>
                  <a:lnTo>
                    <a:pt x="8601" y="16806"/>
                  </a:lnTo>
                  <a:lnTo>
                    <a:pt x="10752" y="17728"/>
                  </a:lnTo>
                  <a:lnTo>
                    <a:pt x="10795" y="17728"/>
                  </a:lnTo>
                  <a:lnTo>
                    <a:pt x="11234" y="17772"/>
                  </a:lnTo>
                  <a:lnTo>
                    <a:pt x="11322" y="17772"/>
                  </a:lnTo>
                  <a:lnTo>
                    <a:pt x="13867" y="16719"/>
                  </a:lnTo>
                  <a:lnTo>
                    <a:pt x="16193" y="15885"/>
                  </a:lnTo>
                  <a:lnTo>
                    <a:pt x="20756" y="14437"/>
                  </a:lnTo>
                  <a:lnTo>
                    <a:pt x="20800" y="14437"/>
                  </a:lnTo>
                  <a:lnTo>
                    <a:pt x="22073" y="13910"/>
                  </a:lnTo>
                  <a:lnTo>
                    <a:pt x="22117" y="13866"/>
                  </a:lnTo>
                  <a:lnTo>
                    <a:pt x="22380" y="13647"/>
                  </a:lnTo>
                  <a:lnTo>
                    <a:pt x="22424" y="13559"/>
                  </a:lnTo>
                  <a:lnTo>
                    <a:pt x="22424" y="13515"/>
                  </a:lnTo>
                  <a:lnTo>
                    <a:pt x="22424" y="13428"/>
                  </a:lnTo>
                  <a:lnTo>
                    <a:pt x="22380" y="13384"/>
                  </a:lnTo>
                  <a:lnTo>
                    <a:pt x="22204" y="13208"/>
                  </a:lnTo>
                  <a:lnTo>
                    <a:pt x="22117" y="13121"/>
                  </a:lnTo>
                  <a:lnTo>
                    <a:pt x="20756" y="12901"/>
                  </a:lnTo>
                  <a:lnTo>
                    <a:pt x="20712" y="12901"/>
                  </a:lnTo>
                  <a:lnTo>
                    <a:pt x="19528" y="13033"/>
                  </a:lnTo>
                  <a:lnTo>
                    <a:pt x="17246" y="12375"/>
                  </a:lnTo>
                  <a:lnTo>
                    <a:pt x="16368" y="11716"/>
                  </a:lnTo>
                  <a:lnTo>
                    <a:pt x="15666" y="10575"/>
                  </a:lnTo>
                  <a:lnTo>
                    <a:pt x="15271" y="9303"/>
                  </a:lnTo>
                  <a:lnTo>
                    <a:pt x="14745" y="7109"/>
                  </a:lnTo>
                  <a:lnTo>
                    <a:pt x="14701" y="7065"/>
                  </a:lnTo>
                  <a:lnTo>
                    <a:pt x="13692" y="5310"/>
                  </a:lnTo>
                  <a:lnTo>
                    <a:pt x="13121" y="4081"/>
                  </a:lnTo>
                  <a:lnTo>
                    <a:pt x="13077" y="4037"/>
                  </a:lnTo>
                  <a:lnTo>
                    <a:pt x="12814" y="3642"/>
                  </a:lnTo>
                  <a:lnTo>
                    <a:pt x="12726" y="3555"/>
                  </a:lnTo>
                  <a:lnTo>
                    <a:pt x="8645" y="1756"/>
                  </a:lnTo>
                  <a:lnTo>
                    <a:pt x="6934" y="1141"/>
                  </a:lnTo>
                  <a:lnTo>
                    <a:pt x="6495" y="307"/>
                  </a:lnTo>
                  <a:lnTo>
                    <a:pt x="6451" y="264"/>
                  </a:lnTo>
                  <a:lnTo>
                    <a:pt x="6276" y="88"/>
                  </a:lnTo>
                  <a:lnTo>
                    <a:pt x="6232" y="44"/>
                  </a:lnTo>
                  <a:lnTo>
                    <a:pt x="614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41" name="Google Shape;15241;p414"/>
            <p:cNvSpPr/>
            <p:nvPr/>
          </p:nvSpPr>
          <p:spPr>
            <a:xfrm>
              <a:off x="5446725" y="4038425"/>
              <a:ext cx="650550" cy="557300"/>
            </a:xfrm>
            <a:custGeom>
              <a:avLst/>
              <a:gdLst/>
              <a:ahLst/>
              <a:cxnLst/>
              <a:rect l="l" t="t" r="r" b="b"/>
              <a:pathLst>
                <a:path w="26022" h="22292" extrusionOk="0">
                  <a:moveTo>
                    <a:pt x="10225" y="351"/>
                  </a:moveTo>
                  <a:lnTo>
                    <a:pt x="10795" y="571"/>
                  </a:lnTo>
                  <a:lnTo>
                    <a:pt x="12946" y="2238"/>
                  </a:lnTo>
                  <a:lnTo>
                    <a:pt x="14832" y="3554"/>
                  </a:lnTo>
                  <a:lnTo>
                    <a:pt x="16017" y="4871"/>
                  </a:lnTo>
                  <a:lnTo>
                    <a:pt x="17026" y="6494"/>
                  </a:lnTo>
                  <a:lnTo>
                    <a:pt x="17948" y="8337"/>
                  </a:lnTo>
                  <a:lnTo>
                    <a:pt x="18431" y="10926"/>
                  </a:lnTo>
                  <a:lnTo>
                    <a:pt x="18957" y="13691"/>
                  </a:lnTo>
                  <a:lnTo>
                    <a:pt x="18957" y="13779"/>
                  </a:lnTo>
                  <a:lnTo>
                    <a:pt x="19308" y="14174"/>
                  </a:lnTo>
                  <a:lnTo>
                    <a:pt x="19396" y="14217"/>
                  </a:lnTo>
                  <a:lnTo>
                    <a:pt x="20800" y="14568"/>
                  </a:lnTo>
                  <a:lnTo>
                    <a:pt x="20844" y="14568"/>
                  </a:lnTo>
                  <a:lnTo>
                    <a:pt x="21941" y="14612"/>
                  </a:lnTo>
                  <a:lnTo>
                    <a:pt x="25364" y="15227"/>
                  </a:lnTo>
                  <a:lnTo>
                    <a:pt x="25583" y="15358"/>
                  </a:lnTo>
                  <a:lnTo>
                    <a:pt x="25671" y="15622"/>
                  </a:lnTo>
                  <a:lnTo>
                    <a:pt x="25583" y="16368"/>
                  </a:lnTo>
                  <a:lnTo>
                    <a:pt x="25408" y="16631"/>
                  </a:lnTo>
                  <a:lnTo>
                    <a:pt x="24969" y="16894"/>
                  </a:lnTo>
                  <a:lnTo>
                    <a:pt x="23916" y="17026"/>
                  </a:lnTo>
                  <a:lnTo>
                    <a:pt x="23872" y="17070"/>
                  </a:lnTo>
                  <a:lnTo>
                    <a:pt x="19659" y="18693"/>
                  </a:lnTo>
                  <a:lnTo>
                    <a:pt x="19615" y="18693"/>
                  </a:lnTo>
                  <a:lnTo>
                    <a:pt x="19133" y="19044"/>
                  </a:lnTo>
                  <a:lnTo>
                    <a:pt x="17772" y="19659"/>
                  </a:lnTo>
                  <a:lnTo>
                    <a:pt x="13165" y="21370"/>
                  </a:lnTo>
                  <a:lnTo>
                    <a:pt x="11805" y="21940"/>
                  </a:lnTo>
                  <a:lnTo>
                    <a:pt x="11278" y="21853"/>
                  </a:lnTo>
                  <a:lnTo>
                    <a:pt x="10093" y="21370"/>
                  </a:lnTo>
                  <a:lnTo>
                    <a:pt x="8075" y="20492"/>
                  </a:lnTo>
                  <a:lnTo>
                    <a:pt x="5661" y="19439"/>
                  </a:lnTo>
                  <a:lnTo>
                    <a:pt x="878" y="17377"/>
                  </a:lnTo>
                  <a:lnTo>
                    <a:pt x="483" y="16543"/>
                  </a:lnTo>
                  <a:lnTo>
                    <a:pt x="396" y="16236"/>
                  </a:lnTo>
                  <a:lnTo>
                    <a:pt x="352" y="15885"/>
                  </a:lnTo>
                  <a:lnTo>
                    <a:pt x="352" y="15534"/>
                  </a:lnTo>
                  <a:lnTo>
                    <a:pt x="396" y="15183"/>
                  </a:lnTo>
                  <a:lnTo>
                    <a:pt x="440" y="14832"/>
                  </a:lnTo>
                  <a:lnTo>
                    <a:pt x="571" y="14481"/>
                  </a:lnTo>
                  <a:lnTo>
                    <a:pt x="834" y="13822"/>
                  </a:lnTo>
                  <a:lnTo>
                    <a:pt x="1186" y="13120"/>
                  </a:lnTo>
                  <a:lnTo>
                    <a:pt x="1580" y="12462"/>
                  </a:lnTo>
                  <a:lnTo>
                    <a:pt x="2458" y="11190"/>
                  </a:lnTo>
                  <a:lnTo>
                    <a:pt x="3116" y="10312"/>
                  </a:lnTo>
                  <a:lnTo>
                    <a:pt x="3380" y="9873"/>
                  </a:lnTo>
                  <a:lnTo>
                    <a:pt x="3643" y="9434"/>
                  </a:lnTo>
                  <a:lnTo>
                    <a:pt x="4915" y="6889"/>
                  </a:lnTo>
                  <a:lnTo>
                    <a:pt x="4915" y="6846"/>
                  </a:lnTo>
                  <a:lnTo>
                    <a:pt x="5617" y="4388"/>
                  </a:lnTo>
                  <a:lnTo>
                    <a:pt x="6144" y="2326"/>
                  </a:lnTo>
                  <a:lnTo>
                    <a:pt x="6890" y="1492"/>
                  </a:lnTo>
                  <a:lnTo>
                    <a:pt x="8382" y="966"/>
                  </a:lnTo>
                  <a:lnTo>
                    <a:pt x="8470" y="922"/>
                  </a:lnTo>
                  <a:lnTo>
                    <a:pt x="8909" y="351"/>
                  </a:lnTo>
                  <a:close/>
                  <a:moveTo>
                    <a:pt x="8865" y="0"/>
                  </a:moveTo>
                  <a:lnTo>
                    <a:pt x="8777" y="44"/>
                  </a:lnTo>
                  <a:lnTo>
                    <a:pt x="8733" y="88"/>
                  </a:lnTo>
                  <a:lnTo>
                    <a:pt x="8206" y="658"/>
                  </a:lnTo>
                  <a:lnTo>
                    <a:pt x="6758" y="1185"/>
                  </a:lnTo>
                  <a:lnTo>
                    <a:pt x="6671" y="1229"/>
                  </a:lnTo>
                  <a:lnTo>
                    <a:pt x="5837" y="2150"/>
                  </a:lnTo>
                  <a:lnTo>
                    <a:pt x="5793" y="2194"/>
                  </a:lnTo>
                  <a:lnTo>
                    <a:pt x="5310" y="4300"/>
                  </a:lnTo>
                  <a:lnTo>
                    <a:pt x="4608" y="6758"/>
                  </a:lnTo>
                  <a:lnTo>
                    <a:pt x="3336" y="9303"/>
                  </a:lnTo>
                  <a:lnTo>
                    <a:pt x="3072" y="9698"/>
                  </a:lnTo>
                  <a:lnTo>
                    <a:pt x="2809" y="10093"/>
                  </a:lnTo>
                  <a:lnTo>
                    <a:pt x="2195" y="11014"/>
                  </a:lnTo>
                  <a:lnTo>
                    <a:pt x="1712" y="11672"/>
                  </a:lnTo>
                  <a:lnTo>
                    <a:pt x="1229" y="12331"/>
                  </a:lnTo>
                  <a:lnTo>
                    <a:pt x="834" y="13033"/>
                  </a:lnTo>
                  <a:lnTo>
                    <a:pt x="483" y="13735"/>
                  </a:lnTo>
                  <a:lnTo>
                    <a:pt x="176" y="14437"/>
                  </a:lnTo>
                  <a:lnTo>
                    <a:pt x="89" y="14832"/>
                  </a:lnTo>
                  <a:lnTo>
                    <a:pt x="45" y="15183"/>
                  </a:lnTo>
                  <a:lnTo>
                    <a:pt x="1" y="15534"/>
                  </a:lnTo>
                  <a:lnTo>
                    <a:pt x="1" y="15929"/>
                  </a:lnTo>
                  <a:lnTo>
                    <a:pt x="89" y="16280"/>
                  </a:lnTo>
                  <a:lnTo>
                    <a:pt x="176" y="16675"/>
                  </a:lnTo>
                  <a:lnTo>
                    <a:pt x="176" y="16719"/>
                  </a:lnTo>
                  <a:lnTo>
                    <a:pt x="615" y="17596"/>
                  </a:lnTo>
                  <a:lnTo>
                    <a:pt x="703" y="17684"/>
                  </a:lnTo>
                  <a:lnTo>
                    <a:pt x="5530" y="19746"/>
                  </a:lnTo>
                  <a:lnTo>
                    <a:pt x="7899" y="20843"/>
                  </a:lnTo>
                  <a:lnTo>
                    <a:pt x="9962" y="21721"/>
                  </a:lnTo>
                  <a:lnTo>
                    <a:pt x="11190" y="22160"/>
                  </a:lnTo>
                  <a:lnTo>
                    <a:pt x="11190" y="22204"/>
                  </a:lnTo>
                  <a:lnTo>
                    <a:pt x="11805" y="22291"/>
                  </a:lnTo>
                  <a:lnTo>
                    <a:pt x="11892" y="22291"/>
                  </a:lnTo>
                  <a:lnTo>
                    <a:pt x="13297" y="21721"/>
                  </a:lnTo>
                  <a:lnTo>
                    <a:pt x="17904" y="20010"/>
                  </a:lnTo>
                  <a:lnTo>
                    <a:pt x="19308" y="19351"/>
                  </a:lnTo>
                  <a:lnTo>
                    <a:pt x="19835" y="19000"/>
                  </a:lnTo>
                  <a:lnTo>
                    <a:pt x="23960" y="17377"/>
                  </a:lnTo>
                  <a:lnTo>
                    <a:pt x="25057" y="17245"/>
                  </a:lnTo>
                  <a:lnTo>
                    <a:pt x="25100" y="17201"/>
                  </a:lnTo>
                  <a:lnTo>
                    <a:pt x="25627" y="16938"/>
                  </a:lnTo>
                  <a:lnTo>
                    <a:pt x="25671" y="16850"/>
                  </a:lnTo>
                  <a:lnTo>
                    <a:pt x="25890" y="16499"/>
                  </a:lnTo>
                  <a:lnTo>
                    <a:pt x="25934" y="16411"/>
                  </a:lnTo>
                  <a:lnTo>
                    <a:pt x="26022" y="15622"/>
                  </a:lnTo>
                  <a:lnTo>
                    <a:pt x="26022" y="15490"/>
                  </a:lnTo>
                  <a:lnTo>
                    <a:pt x="25846" y="15183"/>
                  </a:lnTo>
                  <a:lnTo>
                    <a:pt x="25803" y="15139"/>
                  </a:lnTo>
                  <a:lnTo>
                    <a:pt x="25539" y="14919"/>
                  </a:lnTo>
                  <a:lnTo>
                    <a:pt x="25451" y="14876"/>
                  </a:lnTo>
                  <a:lnTo>
                    <a:pt x="21985" y="14261"/>
                  </a:lnTo>
                  <a:lnTo>
                    <a:pt x="20844" y="14217"/>
                  </a:lnTo>
                  <a:lnTo>
                    <a:pt x="19528" y="13866"/>
                  </a:lnTo>
                  <a:lnTo>
                    <a:pt x="19264" y="13603"/>
                  </a:lnTo>
                  <a:lnTo>
                    <a:pt x="18782" y="10882"/>
                  </a:lnTo>
                  <a:lnTo>
                    <a:pt x="18299" y="8250"/>
                  </a:lnTo>
                  <a:lnTo>
                    <a:pt x="18255" y="8162"/>
                  </a:lnTo>
                  <a:lnTo>
                    <a:pt x="17334" y="6319"/>
                  </a:lnTo>
                  <a:lnTo>
                    <a:pt x="16324" y="4651"/>
                  </a:lnTo>
                  <a:lnTo>
                    <a:pt x="16280" y="4651"/>
                  </a:lnTo>
                  <a:lnTo>
                    <a:pt x="15052" y="3291"/>
                  </a:lnTo>
                  <a:lnTo>
                    <a:pt x="13165" y="1975"/>
                  </a:lnTo>
                  <a:lnTo>
                    <a:pt x="11015" y="307"/>
                  </a:lnTo>
                  <a:lnTo>
                    <a:pt x="10971" y="263"/>
                  </a:lnTo>
                  <a:lnTo>
                    <a:pt x="10357" y="44"/>
                  </a:lnTo>
                  <a:lnTo>
                    <a:pt x="10269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42" name="Google Shape;15242;p414"/>
            <p:cNvSpPr/>
            <p:nvPr/>
          </p:nvSpPr>
          <p:spPr>
            <a:xfrm>
              <a:off x="5262425" y="3874975"/>
              <a:ext cx="889700" cy="781075"/>
            </a:xfrm>
            <a:custGeom>
              <a:avLst/>
              <a:gdLst/>
              <a:ahLst/>
              <a:cxnLst/>
              <a:rect l="l" t="t" r="r" b="b"/>
              <a:pathLst>
                <a:path w="35588" h="31243" extrusionOk="0">
                  <a:moveTo>
                    <a:pt x="16807" y="351"/>
                  </a:moveTo>
                  <a:lnTo>
                    <a:pt x="17070" y="658"/>
                  </a:lnTo>
                  <a:lnTo>
                    <a:pt x="17509" y="1404"/>
                  </a:lnTo>
                  <a:lnTo>
                    <a:pt x="18431" y="3467"/>
                  </a:lnTo>
                  <a:lnTo>
                    <a:pt x="18475" y="3554"/>
                  </a:lnTo>
                  <a:lnTo>
                    <a:pt x="19879" y="4344"/>
                  </a:lnTo>
                  <a:lnTo>
                    <a:pt x="21766" y="5968"/>
                  </a:lnTo>
                  <a:lnTo>
                    <a:pt x="23784" y="7811"/>
                  </a:lnTo>
                  <a:lnTo>
                    <a:pt x="25627" y="10092"/>
                  </a:lnTo>
                  <a:lnTo>
                    <a:pt x="27689" y="13427"/>
                  </a:lnTo>
                  <a:lnTo>
                    <a:pt x="28128" y="15490"/>
                  </a:lnTo>
                  <a:lnTo>
                    <a:pt x="28567" y="18298"/>
                  </a:lnTo>
                  <a:lnTo>
                    <a:pt x="28918" y="19746"/>
                  </a:lnTo>
                  <a:lnTo>
                    <a:pt x="28962" y="19834"/>
                  </a:lnTo>
                  <a:lnTo>
                    <a:pt x="29489" y="20273"/>
                  </a:lnTo>
                  <a:lnTo>
                    <a:pt x="29576" y="20317"/>
                  </a:lnTo>
                  <a:lnTo>
                    <a:pt x="30761" y="20536"/>
                  </a:lnTo>
                  <a:lnTo>
                    <a:pt x="32955" y="20931"/>
                  </a:lnTo>
                  <a:lnTo>
                    <a:pt x="35237" y="21852"/>
                  </a:lnTo>
                  <a:lnTo>
                    <a:pt x="35193" y="21940"/>
                  </a:lnTo>
                  <a:lnTo>
                    <a:pt x="34842" y="22511"/>
                  </a:lnTo>
                  <a:lnTo>
                    <a:pt x="34272" y="24046"/>
                  </a:lnTo>
                  <a:lnTo>
                    <a:pt x="33877" y="24661"/>
                  </a:lnTo>
                  <a:lnTo>
                    <a:pt x="33350" y="25012"/>
                  </a:lnTo>
                  <a:lnTo>
                    <a:pt x="31024" y="25319"/>
                  </a:lnTo>
                  <a:lnTo>
                    <a:pt x="30980" y="25319"/>
                  </a:lnTo>
                  <a:lnTo>
                    <a:pt x="28172" y="26372"/>
                  </a:lnTo>
                  <a:lnTo>
                    <a:pt x="28128" y="26372"/>
                  </a:lnTo>
                  <a:lnTo>
                    <a:pt x="26636" y="27557"/>
                  </a:lnTo>
                  <a:lnTo>
                    <a:pt x="24223" y="28654"/>
                  </a:lnTo>
                  <a:lnTo>
                    <a:pt x="21941" y="29575"/>
                  </a:lnTo>
                  <a:lnTo>
                    <a:pt x="20361" y="30234"/>
                  </a:lnTo>
                  <a:lnTo>
                    <a:pt x="19220" y="30716"/>
                  </a:lnTo>
                  <a:lnTo>
                    <a:pt x="18826" y="30848"/>
                  </a:lnTo>
                  <a:lnTo>
                    <a:pt x="18475" y="30892"/>
                  </a:lnTo>
                  <a:lnTo>
                    <a:pt x="18167" y="30848"/>
                  </a:lnTo>
                  <a:lnTo>
                    <a:pt x="17816" y="30760"/>
                  </a:lnTo>
                  <a:lnTo>
                    <a:pt x="17421" y="30628"/>
                  </a:lnTo>
                  <a:lnTo>
                    <a:pt x="16895" y="30409"/>
                  </a:lnTo>
                  <a:lnTo>
                    <a:pt x="16105" y="30058"/>
                  </a:lnTo>
                  <a:lnTo>
                    <a:pt x="15096" y="29619"/>
                  </a:lnTo>
                  <a:lnTo>
                    <a:pt x="13779" y="29137"/>
                  </a:lnTo>
                  <a:lnTo>
                    <a:pt x="12068" y="28566"/>
                  </a:lnTo>
                  <a:lnTo>
                    <a:pt x="9303" y="27952"/>
                  </a:lnTo>
                  <a:lnTo>
                    <a:pt x="9303" y="27908"/>
                  </a:lnTo>
                  <a:lnTo>
                    <a:pt x="9260" y="27952"/>
                  </a:lnTo>
                  <a:lnTo>
                    <a:pt x="7592" y="28303"/>
                  </a:lnTo>
                  <a:lnTo>
                    <a:pt x="5749" y="28171"/>
                  </a:lnTo>
                  <a:lnTo>
                    <a:pt x="5705" y="28171"/>
                  </a:lnTo>
                  <a:lnTo>
                    <a:pt x="4477" y="28347"/>
                  </a:lnTo>
                  <a:lnTo>
                    <a:pt x="4433" y="28347"/>
                  </a:lnTo>
                  <a:lnTo>
                    <a:pt x="966" y="29531"/>
                  </a:lnTo>
                  <a:lnTo>
                    <a:pt x="747" y="29400"/>
                  </a:lnTo>
                  <a:lnTo>
                    <a:pt x="352" y="28610"/>
                  </a:lnTo>
                  <a:lnTo>
                    <a:pt x="396" y="27952"/>
                  </a:lnTo>
                  <a:lnTo>
                    <a:pt x="615" y="26855"/>
                  </a:lnTo>
                  <a:lnTo>
                    <a:pt x="1405" y="25538"/>
                  </a:lnTo>
                  <a:lnTo>
                    <a:pt x="2151" y="24836"/>
                  </a:lnTo>
                  <a:lnTo>
                    <a:pt x="4038" y="24222"/>
                  </a:lnTo>
                  <a:lnTo>
                    <a:pt x="5530" y="24924"/>
                  </a:lnTo>
                  <a:lnTo>
                    <a:pt x="5661" y="24924"/>
                  </a:lnTo>
                  <a:lnTo>
                    <a:pt x="6144" y="24792"/>
                  </a:lnTo>
                  <a:lnTo>
                    <a:pt x="6188" y="24749"/>
                  </a:lnTo>
                  <a:lnTo>
                    <a:pt x="6583" y="24485"/>
                  </a:lnTo>
                  <a:lnTo>
                    <a:pt x="6627" y="24441"/>
                  </a:lnTo>
                  <a:lnTo>
                    <a:pt x="6890" y="24003"/>
                  </a:lnTo>
                  <a:lnTo>
                    <a:pt x="6890" y="23915"/>
                  </a:lnTo>
                  <a:lnTo>
                    <a:pt x="6846" y="23037"/>
                  </a:lnTo>
                  <a:lnTo>
                    <a:pt x="6715" y="22291"/>
                  </a:lnTo>
                  <a:lnTo>
                    <a:pt x="6846" y="21501"/>
                  </a:lnTo>
                  <a:lnTo>
                    <a:pt x="7855" y="19132"/>
                  </a:lnTo>
                  <a:lnTo>
                    <a:pt x="10269" y="15621"/>
                  </a:lnTo>
                  <a:lnTo>
                    <a:pt x="10269" y="15578"/>
                  </a:lnTo>
                  <a:lnTo>
                    <a:pt x="11278" y="13735"/>
                  </a:lnTo>
                  <a:lnTo>
                    <a:pt x="11278" y="13647"/>
                  </a:lnTo>
                  <a:lnTo>
                    <a:pt x="11278" y="12813"/>
                  </a:lnTo>
                  <a:lnTo>
                    <a:pt x="12156" y="8995"/>
                  </a:lnTo>
                  <a:lnTo>
                    <a:pt x="12375" y="8469"/>
                  </a:lnTo>
                  <a:lnTo>
                    <a:pt x="13253" y="7547"/>
                  </a:lnTo>
                  <a:lnTo>
                    <a:pt x="14569" y="6670"/>
                  </a:lnTo>
                  <a:lnTo>
                    <a:pt x="15447" y="6319"/>
                  </a:lnTo>
                  <a:lnTo>
                    <a:pt x="15491" y="6275"/>
                  </a:lnTo>
                  <a:lnTo>
                    <a:pt x="15535" y="6187"/>
                  </a:lnTo>
                  <a:lnTo>
                    <a:pt x="15622" y="5880"/>
                  </a:lnTo>
                  <a:lnTo>
                    <a:pt x="15622" y="5836"/>
                  </a:lnTo>
                  <a:lnTo>
                    <a:pt x="15447" y="3598"/>
                  </a:lnTo>
                  <a:lnTo>
                    <a:pt x="15535" y="1843"/>
                  </a:lnTo>
                  <a:lnTo>
                    <a:pt x="15842" y="965"/>
                  </a:lnTo>
                  <a:lnTo>
                    <a:pt x="16456" y="395"/>
                  </a:lnTo>
                  <a:lnTo>
                    <a:pt x="16807" y="351"/>
                  </a:lnTo>
                  <a:close/>
                  <a:moveTo>
                    <a:pt x="16851" y="0"/>
                  </a:moveTo>
                  <a:lnTo>
                    <a:pt x="16368" y="88"/>
                  </a:lnTo>
                  <a:lnTo>
                    <a:pt x="16281" y="132"/>
                  </a:lnTo>
                  <a:lnTo>
                    <a:pt x="15578" y="746"/>
                  </a:lnTo>
                  <a:lnTo>
                    <a:pt x="15535" y="790"/>
                  </a:lnTo>
                  <a:lnTo>
                    <a:pt x="15183" y="1755"/>
                  </a:lnTo>
                  <a:lnTo>
                    <a:pt x="15183" y="1799"/>
                  </a:lnTo>
                  <a:lnTo>
                    <a:pt x="15096" y="3554"/>
                  </a:lnTo>
                  <a:lnTo>
                    <a:pt x="15096" y="3598"/>
                  </a:lnTo>
                  <a:lnTo>
                    <a:pt x="15271" y="5836"/>
                  </a:lnTo>
                  <a:lnTo>
                    <a:pt x="15227" y="6012"/>
                  </a:lnTo>
                  <a:lnTo>
                    <a:pt x="14438" y="6363"/>
                  </a:lnTo>
                  <a:lnTo>
                    <a:pt x="14394" y="6363"/>
                  </a:lnTo>
                  <a:lnTo>
                    <a:pt x="13033" y="7240"/>
                  </a:lnTo>
                  <a:lnTo>
                    <a:pt x="12989" y="7284"/>
                  </a:lnTo>
                  <a:lnTo>
                    <a:pt x="12112" y="8250"/>
                  </a:lnTo>
                  <a:lnTo>
                    <a:pt x="12068" y="8293"/>
                  </a:lnTo>
                  <a:lnTo>
                    <a:pt x="11849" y="8864"/>
                  </a:lnTo>
                  <a:lnTo>
                    <a:pt x="11805" y="8864"/>
                  </a:lnTo>
                  <a:lnTo>
                    <a:pt x="10971" y="12769"/>
                  </a:lnTo>
                  <a:lnTo>
                    <a:pt x="10927" y="12769"/>
                  </a:lnTo>
                  <a:lnTo>
                    <a:pt x="10927" y="13603"/>
                  </a:lnTo>
                  <a:lnTo>
                    <a:pt x="9962" y="15402"/>
                  </a:lnTo>
                  <a:lnTo>
                    <a:pt x="7548" y="18956"/>
                  </a:lnTo>
                  <a:lnTo>
                    <a:pt x="6539" y="21370"/>
                  </a:lnTo>
                  <a:lnTo>
                    <a:pt x="6495" y="21414"/>
                  </a:lnTo>
                  <a:lnTo>
                    <a:pt x="6364" y="22291"/>
                  </a:lnTo>
                  <a:lnTo>
                    <a:pt x="6364" y="22335"/>
                  </a:lnTo>
                  <a:lnTo>
                    <a:pt x="6495" y="23081"/>
                  </a:lnTo>
                  <a:lnTo>
                    <a:pt x="6539" y="23871"/>
                  </a:lnTo>
                  <a:lnTo>
                    <a:pt x="6320" y="24222"/>
                  </a:lnTo>
                  <a:lnTo>
                    <a:pt x="6012" y="24441"/>
                  </a:lnTo>
                  <a:lnTo>
                    <a:pt x="5618" y="24573"/>
                  </a:lnTo>
                  <a:lnTo>
                    <a:pt x="4126" y="23871"/>
                  </a:lnTo>
                  <a:lnTo>
                    <a:pt x="3994" y="23871"/>
                  </a:lnTo>
                  <a:lnTo>
                    <a:pt x="1975" y="24485"/>
                  </a:lnTo>
                  <a:lnTo>
                    <a:pt x="1932" y="24529"/>
                  </a:lnTo>
                  <a:lnTo>
                    <a:pt x="1142" y="25319"/>
                  </a:lnTo>
                  <a:lnTo>
                    <a:pt x="1142" y="25363"/>
                  </a:lnTo>
                  <a:lnTo>
                    <a:pt x="308" y="26723"/>
                  </a:lnTo>
                  <a:lnTo>
                    <a:pt x="308" y="26767"/>
                  </a:lnTo>
                  <a:lnTo>
                    <a:pt x="45" y="27908"/>
                  </a:lnTo>
                  <a:lnTo>
                    <a:pt x="1" y="28610"/>
                  </a:lnTo>
                  <a:lnTo>
                    <a:pt x="45" y="28698"/>
                  </a:lnTo>
                  <a:lnTo>
                    <a:pt x="484" y="29619"/>
                  </a:lnTo>
                  <a:lnTo>
                    <a:pt x="527" y="29663"/>
                  </a:lnTo>
                  <a:lnTo>
                    <a:pt x="835" y="29839"/>
                  </a:lnTo>
                  <a:lnTo>
                    <a:pt x="922" y="29883"/>
                  </a:lnTo>
                  <a:lnTo>
                    <a:pt x="1010" y="29883"/>
                  </a:lnTo>
                  <a:lnTo>
                    <a:pt x="4564" y="28654"/>
                  </a:lnTo>
                  <a:lnTo>
                    <a:pt x="5705" y="28522"/>
                  </a:lnTo>
                  <a:lnTo>
                    <a:pt x="7592" y="28654"/>
                  </a:lnTo>
                  <a:lnTo>
                    <a:pt x="7636" y="28654"/>
                  </a:lnTo>
                  <a:lnTo>
                    <a:pt x="9303" y="28303"/>
                  </a:lnTo>
                  <a:lnTo>
                    <a:pt x="11980" y="28917"/>
                  </a:lnTo>
                  <a:lnTo>
                    <a:pt x="13648" y="29488"/>
                  </a:lnTo>
                  <a:lnTo>
                    <a:pt x="14964" y="29970"/>
                  </a:lnTo>
                  <a:lnTo>
                    <a:pt x="15973" y="30365"/>
                  </a:lnTo>
                  <a:lnTo>
                    <a:pt x="16763" y="30716"/>
                  </a:lnTo>
                  <a:lnTo>
                    <a:pt x="17685" y="31111"/>
                  </a:lnTo>
                  <a:lnTo>
                    <a:pt x="18080" y="31199"/>
                  </a:lnTo>
                  <a:lnTo>
                    <a:pt x="18387" y="31243"/>
                  </a:lnTo>
                  <a:lnTo>
                    <a:pt x="18782" y="31199"/>
                  </a:lnTo>
                  <a:lnTo>
                    <a:pt x="19220" y="31067"/>
                  </a:lnTo>
                  <a:lnTo>
                    <a:pt x="19791" y="30848"/>
                  </a:lnTo>
                  <a:lnTo>
                    <a:pt x="20493" y="30541"/>
                  </a:lnTo>
                  <a:lnTo>
                    <a:pt x="22073" y="29883"/>
                  </a:lnTo>
                  <a:lnTo>
                    <a:pt x="24355" y="29005"/>
                  </a:lnTo>
                  <a:lnTo>
                    <a:pt x="26812" y="27864"/>
                  </a:lnTo>
                  <a:lnTo>
                    <a:pt x="26856" y="27820"/>
                  </a:lnTo>
                  <a:lnTo>
                    <a:pt x="28348" y="26679"/>
                  </a:lnTo>
                  <a:lnTo>
                    <a:pt x="31112" y="25670"/>
                  </a:lnTo>
                  <a:lnTo>
                    <a:pt x="33438" y="25363"/>
                  </a:lnTo>
                  <a:lnTo>
                    <a:pt x="33526" y="25363"/>
                  </a:lnTo>
                  <a:lnTo>
                    <a:pt x="34096" y="24968"/>
                  </a:lnTo>
                  <a:lnTo>
                    <a:pt x="34140" y="24924"/>
                  </a:lnTo>
                  <a:lnTo>
                    <a:pt x="34579" y="24222"/>
                  </a:lnTo>
                  <a:lnTo>
                    <a:pt x="34623" y="24178"/>
                  </a:lnTo>
                  <a:lnTo>
                    <a:pt x="35149" y="22686"/>
                  </a:lnTo>
                  <a:lnTo>
                    <a:pt x="35500" y="22072"/>
                  </a:lnTo>
                  <a:lnTo>
                    <a:pt x="35500" y="22028"/>
                  </a:lnTo>
                  <a:lnTo>
                    <a:pt x="35588" y="21765"/>
                  </a:lnTo>
                  <a:lnTo>
                    <a:pt x="35588" y="21677"/>
                  </a:lnTo>
                  <a:lnTo>
                    <a:pt x="35500" y="21589"/>
                  </a:lnTo>
                  <a:lnTo>
                    <a:pt x="33087" y="20580"/>
                  </a:lnTo>
                  <a:lnTo>
                    <a:pt x="33043" y="20580"/>
                  </a:lnTo>
                  <a:lnTo>
                    <a:pt x="30849" y="20185"/>
                  </a:lnTo>
                  <a:lnTo>
                    <a:pt x="29664" y="20009"/>
                  </a:lnTo>
                  <a:lnTo>
                    <a:pt x="29225" y="19615"/>
                  </a:lnTo>
                  <a:lnTo>
                    <a:pt x="28918" y="18254"/>
                  </a:lnTo>
                  <a:lnTo>
                    <a:pt x="28479" y="15446"/>
                  </a:lnTo>
                  <a:lnTo>
                    <a:pt x="28040" y="13340"/>
                  </a:lnTo>
                  <a:lnTo>
                    <a:pt x="28040" y="13252"/>
                  </a:lnTo>
                  <a:lnTo>
                    <a:pt x="25934" y="9917"/>
                  </a:lnTo>
                  <a:lnTo>
                    <a:pt x="24091" y="7547"/>
                  </a:lnTo>
                  <a:lnTo>
                    <a:pt x="24047" y="7547"/>
                  </a:lnTo>
                  <a:lnTo>
                    <a:pt x="21985" y="5704"/>
                  </a:lnTo>
                  <a:lnTo>
                    <a:pt x="20098" y="4081"/>
                  </a:lnTo>
                  <a:lnTo>
                    <a:pt x="20054" y="4081"/>
                  </a:lnTo>
                  <a:lnTo>
                    <a:pt x="18738" y="3247"/>
                  </a:lnTo>
                  <a:lnTo>
                    <a:pt x="17816" y="1273"/>
                  </a:lnTo>
                  <a:lnTo>
                    <a:pt x="17378" y="439"/>
                  </a:lnTo>
                  <a:lnTo>
                    <a:pt x="17334" y="439"/>
                  </a:lnTo>
                  <a:lnTo>
                    <a:pt x="16983" y="44"/>
                  </a:lnTo>
                  <a:lnTo>
                    <a:pt x="16939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43" name="Google Shape;15243;p414"/>
            <p:cNvSpPr/>
            <p:nvPr/>
          </p:nvSpPr>
          <p:spPr>
            <a:xfrm>
              <a:off x="6038025" y="3987950"/>
              <a:ext cx="388375" cy="286350"/>
            </a:xfrm>
            <a:custGeom>
              <a:avLst/>
              <a:gdLst/>
              <a:ahLst/>
              <a:cxnLst/>
              <a:rect l="l" t="t" r="r" b="b"/>
              <a:pathLst>
                <a:path w="15535" h="11454" extrusionOk="0">
                  <a:moveTo>
                    <a:pt x="2545" y="352"/>
                  </a:moveTo>
                  <a:lnTo>
                    <a:pt x="5134" y="527"/>
                  </a:lnTo>
                  <a:lnTo>
                    <a:pt x="7504" y="1010"/>
                  </a:lnTo>
                  <a:lnTo>
                    <a:pt x="9786" y="1317"/>
                  </a:lnTo>
                  <a:lnTo>
                    <a:pt x="9830" y="1317"/>
                  </a:lnTo>
                  <a:lnTo>
                    <a:pt x="11760" y="1010"/>
                  </a:lnTo>
                  <a:lnTo>
                    <a:pt x="12813" y="1142"/>
                  </a:lnTo>
                  <a:lnTo>
                    <a:pt x="14130" y="1800"/>
                  </a:lnTo>
                  <a:lnTo>
                    <a:pt x="14569" y="2195"/>
                  </a:lnTo>
                  <a:lnTo>
                    <a:pt x="15139" y="3906"/>
                  </a:lnTo>
                  <a:lnTo>
                    <a:pt x="15183" y="4345"/>
                  </a:lnTo>
                  <a:lnTo>
                    <a:pt x="14481" y="5486"/>
                  </a:lnTo>
                  <a:lnTo>
                    <a:pt x="12857" y="7504"/>
                  </a:lnTo>
                  <a:lnTo>
                    <a:pt x="11936" y="8952"/>
                  </a:lnTo>
                  <a:lnTo>
                    <a:pt x="10356" y="10005"/>
                  </a:lnTo>
                  <a:lnTo>
                    <a:pt x="7855" y="11015"/>
                  </a:lnTo>
                  <a:lnTo>
                    <a:pt x="6758" y="11102"/>
                  </a:lnTo>
                  <a:lnTo>
                    <a:pt x="5924" y="11059"/>
                  </a:lnTo>
                  <a:lnTo>
                    <a:pt x="4520" y="10313"/>
                  </a:lnTo>
                  <a:lnTo>
                    <a:pt x="3072" y="9303"/>
                  </a:lnTo>
                  <a:lnTo>
                    <a:pt x="2721" y="8865"/>
                  </a:lnTo>
                  <a:lnTo>
                    <a:pt x="2326" y="6802"/>
                  </a:lnTo>
                  <a:lnTo>
                    <a:pt x="2282" y="6714"/>
                  </a:lnTo>
                  <a:lnTo>
                    <a:pt x="527" y="4082"/>
                  </a:lnTo>
                  <a:lnTo>
                    <a:pt x="351" y="3160"/>
                  </a:lnTo>
                  <a:lnTo>
                    <a:pt x="834" y="2063"/>
                  </a:lnTo>
                  <a:lnTo>
                    <a:pt x="1580" y="922"/>
                  </a:lnTo>
                  <a:lnTo>
                    <a:pt x="2019" y="527"/>
                  </a:lnTo>
                  <a:lnTo>
                    <a:pt x="2545" y="352"/>
                  </a:lnTo>
                  <a:close/>
                  <a:moveTo>
                    <a:pt x="2545" y="1"/>
                  </a:moveTo>
                  <a:lnTo>
                    <a:pt x="2458" y="45"/>
                  </a:lnTo>
                  <a:lnTo>
                    <a:pt x="1887" y="220"/>
                  </a:lnTo>
                  <a:lnTo>
                    <a:pt x="1843" y="264"/>
                  </a:lnTo>
                  <a:lnTo>
                    <a:pt x="1317" y="659"/>
                  </a:lnTo>
                  <a:lnTo>
                    <a:pt x="1273" y="703"/>
                  </a:lnTo>
                  <a:lnTo>
                    <a:pt x="527" y="1888"/>
                  </a:lnTo>
                  <a:lnTo>
                    <a:pt x="527" y="1931"/>
                  </a:lnTo>
                  <a:lnTo>
                    <a:pt x="44" y="3072"/>
                  </a:lnTo>
                  <a:lnTo>
                    <a:pt x="0" y="3204"/>
                  </a:lnTo>
                  <a:lnTo>
                    <a:pt x="176" y="4169"/>
                  </a:lnTo>
                  <a:lnTo>
                    <a:pt x="220" y="4257"/>
                  </a:lnTo>
                  <a:lnTo>
                    <a:pt x="1975" y="6890"/>
                  </a:lnTo>
                  <a:lnTo>
                    <a:pt x="2414" y="8952"/>
                  </a:lnTo>
                  <a:lnTo>
                    <a:pt x="2458" y="9040"/>
                  </a:lnTo>
                  <a:lnTo>
                    <a:pt x="2809" y="9523"/>
                  </a:lnTo>
                  <a:lnTo>
                    <a:pt x="2853" y="9567"/>
                  </a:lnTo>
                  <a:lnTo>
                    <a:pt x="4345" y="10620"/>
                  </a:lnTo>
                  <a:lnTo>
                    <a:pt x="5793" y="11366"/>
                  </a:lnTo>
                  <a:lnTo>
                    <a:pt x="5880" y="11410"/>
                  </a:lnTo>
                  <a:lnTo>
                    <a:pt x="6758" y="11453"/>
                  </a:lnTo>
                  <a:lnTo>
                    <a:pt x="7943" y="11322"/>
                  </a:lnTo>
                  <a:lnTo>
                    <a:pt x="7987" y="11322"/>
                  </a:lnTo>
                  <a:lnTo>
                    <a:pt x="10488" y="10313"/>
                  </a:lnTo>
                  <a:lnTo>
                    <a:pt x="10532" y="10313"/>
                  </a:lnTo>
                  <a:lnTo>
                    <a:pt x="12155" y="9216"/>
                  </a:lnTo>
                  <a:lnTo>
                    <a:pt x="12199" y="9172"/>
                  </a:lnTo>
                  <a:lnTo>
                    <a:pt x="13165" y="7724"/>
                  </a:lnTo>
                  <a:lnTo>
                    <a:pt x="14788" y="5705"/>
                  </a:lnTo>
                  <a:lnTo>
                    <a:pt x="15490" y="4476"/>
                  </a:lnTo>
                  <a:lnTo>
                    <a:pt x="15534" y="4389"/>
                  </a:lnTo>
                  <a:lnTo>
                    <a:pt x="15490" y="3862"/>
                  </a:lnTo>
                  <a:lnTo>
                    <a:pt x="15490" y="3818"/>
                  </a:lnTo>
                  <a:lnTo>
                    <a:pt x="14876" y="2063"/>
                  </a:lnTo>
                  <a:lnTo>
                    <a:pt x="14832" y="1975"/>
                  </a:lnTo>
                  <a:lnTo>
                    <a:pt x="14393" y="1536"/>
                  </a:lnTo>
                  <a:lnTo>
                    <a:pt x="14349" y="1493"/>
                  </a:lnTo>
                  <a:lnTo>
                    <a:pt x="12945" y="834"/>
                  </a:lnTo>
                  <a:lnTo>
                    <a:pt x="12901" y="791"/>
                  </a:lnTo>
                  <a:lnTo>
                    <a:pt x="11804" y="659"/>
                  </a:lnTo>
                  <a:lnTo>
                    <a:pt x="11760" y="659"/>
                  </a:lnTo>
                  <a:lnTo>
                    <a:pt x="9830" y="966"/>
                  </a:lnTo>
                  <a:lnTo>
                    <a:pt x="7548" y="659"/>
                  </a:lnTo>
                  <a:lnTo>
                    <a:pt x="5178" y="176"/>
                  </a:lnTo>
                  <a:lnTo>
                    <a:pt x="254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44" name="Google Shape;15244;p414"/>
            <p:cNvSpPr/>
            <p:nvPr/>
          </p:nvSpPr>
          <p:spPr>
            <a:xfrm>
              <a:off x="6096175" y="1773100"/>
              <a:ext cx="942350" cy="1522675"/>
            </a:xfrm>
            <a:custGeom>
              <a:avLst/>
              <a:gdLst/>
              <a:ahLst/>
              <a:cxnLst/>
              <a:rect l="l" t="t" r="r" b="b"/>
              <a:pathLst>
                <a:path w="37694" h="60907" extrusionOk="0">
                  <a:moveTo>
                    <a:pt x="35982" y="0"/>
                  </a:moveTo>
                  <a:lnTo>
                    <a:pt x="35938" y="44"/>
                  </a:lnTo>
                  <a:lnTo>
                    <a:pt x="35894" y="88"/>
                  </a:lnTo>
                  <a:lnTo>
                    <a:pt x="35894" y="176"/>
                  </a:lnTo>
                  <a:lnTo>
                    <a:pt x="35894" y="220"/>
                  </a:lnTo>
                  <a:lnTo>
                    <a:pt x="35938" y="307"/>
                  </a:lnTo>
                  <a:lnTo>
                    <a:pt x="36070" y="395"/>
                  </a:lnTo>
                  <a:lnTo>
                    <a:pt x="37079" y="1975"/>
                  </a:lnTo>
                  <a:lnTo>
                    <a:pt x="37298" y="2765"/>
                  </a:lnTo>
                  <a:lnTo>
                    <a:pt x="37342" y="3598"/>
                  </a:lnTo>
                  <a:lnTo>
                    <a:pt x="37035" y="5529"/>
                  </a:lnTo>
                  <a:lnTo>
                    <a:pt x="37035" y="5573"/>
                  </a:lnTo>
                  <a:lnTo>
                    <a:pt x="36904" y="8820"/>
                  </a:lnTo>
                  <a:lnTo>
                    <a:pt x="36640" y="9829"/>
                  </a:lnTo>
                  <a:lnTo>
                    <a:pt x="35850" y="11760"/>
                  </a:lnTo>
                  <a:lnTo>
                    <a:pt x="34578" y="14569"/>
                  </a:lnTo>
                  <a:lnTo>
                    <a:pt x="33393" y="17026"/>
                  </a:lnTo>
                  <a:lnTo>
                    <a:pt x="31111" y="20405"/>
                  </a:lnTo>
                  <a:lnTo>
                    <a:pt x="31111" y="20536"/>
                  </a:lnTo>
                  <a:lnTo>
                    <a:pt x="31155" y="20624"/>
                  </a:lnTo>
                  <a:lnTo>
                    <a:pt x="31506" y="21063"/>
                  </a:lnTo>
                  <a:lnTo>
                    <a:pt x="32472" y="22511"/>
                  </a:lnTo>
                  <a:lnTo>
                    <a:pt x="32867" y="24573"/>
                  </a:lnTo>
                  <a:lnTo>
                    <a:pt x="33525" y="26767"/>
                  </a:lnTo>
                  <a:lnTo>
                    <a:pt x="33613" y="28523"/>
                  </a:lnTo>
                  <a:lnTo>
                    <a:pt x="33656" y="31638"/>
                  </a:lnTo>
                  <a:lnTo>
                    <a:pt x="33656" y="35368"/>
                  </a:lnTo>
                  <a:lnTo>
                    <a:pt x="33437" y="38088"/>
                  </a:lnTo>
                  <a:lnTo>
                    <a:pt x="33130" y="38922"/>
                  </a:lnTo>
                  <a:lnTo>
                    <a:pt x="30804" y="41774"/>
                  </a:lnTo>
                  <a:lnTo>
                    <a:pt x="28391" y="43442"/>
                  </a:lnTo>
                  <a:lnTo>
                    <a:pt x="25495" y="44978"/>
                  </a:lnTo>
                  <a:lnTo>
                    <a:pt x="23301" y="46119"/>
                  </a:lnTo>
                  <a:lnTo>
                    <a:pt x="20097" y="47874"/>
                  </a:lnTo>
                  <a:lnTo>
                    <a:pt x="16894" y="49936"/>
                  </a:lnTo>
                  <a:lnTo>
                    <a:pt x="16016" y="50726"/>
                  </a:lnTo>
                  <a:lnTo>
                    <a:pt x="14042" y="51516"/>
                  </a:lnTo>
                  <a:lnTo>
                    <a:pt x="13998" y="51516"/>
                  </a:lnTo>
                  <a:lnTo>
                    <a:pt x="12682" y="52306"/>
                  </a:lnTo>
                  <a:lnTo>
                    <a:pt x="12638" y="52306"/>
                  </a:lnTo>
                  <a:lnTo>
                    <a:pt x="11146" y="53490"/>
                  </a:lnTo>
                  <a:lnTo>
                    <a:pt x="9127" y="54500"/>
                  </a:lnTo>
                  <a:lnTo>
                    <a:pt x="5222" y="56694"/>
                  </a:lnTo>
                  <a:lnTo>
                    <a:pt x="3335" y="58098"/>
                  </a:lnTo>
                  <a:lnTo>
                    <a:pt x="88" y="60599"/>
                  </a:lnTo>
                  <a:lnTo>
                    <a:pt x="44" y="60643"/>
                  </a:lnTo>
                  <a:lnTo>
                    <a:pt x="0" y="60731"/>
                  </a:lnTo>
                  <a:lnTo>
                    <a:pt x="0" y="60775"/>
                  </a:lnTo>
                  <a:lnTo>
                    <a:pt x="44" y="60862"/>
                  </a:lnTo>
                  <a:lnTo>
                    <a:pt x="88" y="60906"/>
                  </a:lnTo>
                  <a:lnTo>
                    <a:pt x="307" y="60906"/>
                  </a:lnTo>
                  <a:lnTo>
                    <a:pt x="3554" y="58405"/>
                  </a:lnTo>
                  <a:lnTo>
                    <a:pt x="5397" y="56957"/>
                  </a:lnTo>
                  <a:lnTo>
                    <a:pt x="9303" y="54807"/>
                  </a:lnTo>
                  <a:lnTo>
                    <a:pt x="11277" y="53798"/>
                  </a:lnTo>
                  <a:lnTo>
                    <a:pt x="11321" y="53754"/>
                  </a:lnTo>
                  <a:lnTo>
                    <a:pt x="12857" y="52613"/>
                  </a:lnTo>
                  <a:lnTo>
                    <a:pt x="14173" y="51823"/>
                  </a:lnTo>
                  <a:lnTo>
                    <a:pt x="16148" y="51033"/>
                  </a:lnTo>
                  <a:lnTo>
                    <a:pt x="16192" y="50989"/>
                  </a:lnTo>
                  <a:lnTo>
                    <a:pt x="17113" y="50243"/>
                  </a:lnTo>
                  <a:lnTo>
                    <a:pt x="20273" y="48181"/>
                  </a:lnTo>
                  <a:lnTo>
                    <a:pt x="23476" y="46426"/>
                  </a:lnTo>
                  <a:lnTo>
                    <a:pt x="25626" y="45285"/>
                  </a:lnTo>
                  <a:lnTo>
                    <a:pt x="28566" y="43749"/>
                  </a:lnTo>
                  <a:lnTo>
                    <a:pt x="31024" y="42038"/>
                  </a:lnTo>
                  <a:lnTo>
                    <a:pt x="31067" y="41994"/>
                  </a:lnTo>
                  <a:lnTo>
                    <a:pt x="33437" y="39098"/>
                  </a:lnTo>
                  <a:lnTo>
                    <a:pt x="33437" y="39054"/>
                  </a:lnTo>
                  <a:lnTo>
                    <a:pt x="33788" y="38176"/>
                  </a:lnTo>
                  <a:lnTo>
                    <a:pt x="33788" y="38132"/>
                  </a:lnTo>
                  <a:lnTo>
                    <a:pt x="34007" y="35368"/>
                  </a:lnTo>
                  <a:lnTo>
                    <a:pt x="34007" y="31638"/>
                  </a:lnTo>
                  <a:lnTo>
                    <a:pt x="33964" y="28523"/>
                  </a:lnTo>
                  <a:lnTo>
                    <a:pt x="33876" y="26723"/>
                  </a:lnTo>
                  <a:lnTo>
                    <a:pt x="33218" y="24486"/>
                  </a:lnTo>
                  <a:lnTo>
                    <a:pt x="32823" y="22379"/>
                  </a:lnTo>
                  <a:lnTo>
                    <a:pt x="32779" y="22335"/>
                  </a:lnTo>
                  <a:lnTo>
                    <a:pt x="31813" y="20887"/>
                  </a:lnTo>
                  <a:lnTo>
                    <a:pt x="31813" y="20843"/>
                  </a:lnTo>
                  <a:lnTo>
                    <a:pt x="31506" y="20492"/>
                  </a:lnTo>
                  <a:lnTo>
                    <a:pt x="33700" y="17201"/>
                  </a:lnTo>
                  <a:lnTo>
                    <a:pt x="34885" y="14744"/>
                  </a:lnTo>
                  <a:lnTo>
                    <a:pt x="36201" y="11892"/>
                  </a:lnTo>
                  <a:lnTo>
                    <a:pt x="36991" y="9961"/>
                  </a:lnTo>
                  <a:lnTo>
                    <a:pt x="36991" y="9917"/>
                  </a:lnTo>
                  <a:lnTo>
                    <a:pt x="37255" y="8908"/>
                  </a:lnTo>
                  <a:lnTo>
                    <a:pt x="37255" y="8864"/>
                  </a:lnTo>
                  <a:lnTo>
                    <a:pt x="37386" y="5573"/>
                  </a:lnTo>
                  <a:lnTo>
                    <a:pt x="37693" y="3642"/>
                  </a:lnTo>
                  <a:lnTo>
                    <a:pt x="37693" y="3598"/>
                  </a:lnTo>
                  <a:lnTo>
                    <a:pt x="37650" y="2721"/>
                  </a:lnTo>
                  <a:lnTo>
                    <a:pt x="37650" y="2677"/>
                  </a:lnTo>
                  <a:lnTo>
                    <a:pt x="37386" y="1843"/>
                  </a:lnTo>
                  <a:lnTo>
                    <a:pt x="37386" y="1799"/>
                  </a:lnTo>
                  <a:lnTo>
                    <a:pt x="36377" y="220"/>
                  </a:lnTo>
                  <a:lnTo>
                    <a:pt x="36333" y="176"/>
                  </a:lnTo>
                  <a:lnTo>
                    <a:pt x="36158" y="44"/>
                  </a:lnTo>
                  <a:lnTo>
                    <a:pt x="3611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45" name="Google Shape;15245;p414"/>
            <p:cNvSpPr/>
            <p:nvPr/>
          </p:nvSpPr>
          <p:spPr>
            <a:xfrm>
              <a:off x="6123600" y="1816975"/>
              <a:ext cx="957700" cy="1504025"/>
            </a:xfrm>
            <a:custGeom>
              <a:avLst/>
              <a:gdLst/>
              <a:ahLst/>
              <a:cxnLst/>
              <a:rect l="l" t="t" r="r" b="b"/>
              <a:pathLst>
                <a:path w="38308" h="60161" extrusionOk="0">
                  <a:moveTo>
                    <a:pt x="36772" y="1"/>
                  </a:moveTo>
                  <a:lnTo>
                    <a:pt x="36684" y="44"/>
                  </a:lnTo>
                  <a:lnTo>
                    <a:pt x="36684" y="132"/>
                  </a:lnTo>
                  <a:lnTo>
                    <a:pt x="36684" y="176"/>
                  </a:lnTo>
                  <a:lnTo>
                    <a:pt x="36684" y="264"/>
                  </a:lnTo>
                  <a:lnTo>
                    <a:pt x="37430" y="1624"/>
                  </a:lnTo>
                  <a:lnTo>
                    <a:pt x="37913" y="3160"/>
                  </a:lnTo>
                  <a:lnTo>
                    <a:pt x="37957" y="4740"/>
                  </a:lnTo>
                  <a:lnTo>
                    <a:pt x="37298" y="7372"/>
                  </a:lnTo>
                  <a:lnTo>
                    <a:pt x="36245" y="10620"/>
                  </a:lnTo>
                  <a:lnTo>
                    <a:pt x="36245" y="10663"/>
                  </a:lnTo>
                  <a:lnTo>
                    <a:pt x="36421" y="13077"/>
                  </a:lnTo>
                  <a:lnTo>
                    <a:pt x="36158" y="15183"/>
                  </a:lnTo>
                  <a:lnTo>
                    <a:pt x="36070" y="17509"/>
                  </a:lnTo>
                  <a:lnTo>
                    <a:pt x="35807" y="20142"/>
                  </a:lnTo>
                  <a:lnTo>
                    <a:pt x="35850" y="20229"/>
                  </a:lnTo>
                  <a:lnTo>
                    <a:pt x="36465" y="22160"/>
                  </a:lnTo>
                  <a:lnTo>
                    <a:pt x="36596" y="25802"/>
                  </a:lnTo>
                  <a:lnTo>
                    <a:pt x="36904" y="27601"/>
                  </a:lnTo>
                  <a:lnTo>
                    <a:pt x="36947" y="29488"/>
                  </a:lnTo>
                  <a:lnTo>
                    <a:pt x="36860" y="32077"/>
                  </a:lnTo>
                  <a:lnTo>
                    <a:pt x="36596" y="34578"/>
                  </a:lnTo>
                  <a:lnTo>
                    <a:pt x="36070" y="36333"/>
                  </a:lnTo>
                  <a:lnTo>
                    <a:pt x="34797" y="38308"/>
                  </a:lnTo>
                  <a:lnTo>
                    <a:pt x="33042" y="41555"/>
                  </a:lnTo>
                  <a:lnTo>
                    <a:pt x="31770" y="42828"/>
                  </a:lnTo>
                  <a:lnTo>
                    <a:pt x="30848" y="43047"/>
                  </a:lnTo>
                  <a:lnTo>
                    <a:pt x="29619" y="43091"/>
                  </a:lnTo>
                  <a:lnTo>
                    <a:pt x="29532" y="43135"/>
                  </a:lnTo>
                  <a:lnTo>
                    <a:pt x="27294" y="44364"/>
                  </a:lnTo>
                  <a:lnTo>
                    <a:pt x="22028" y="47040"/>
                  </a:lnTo>
                  <a:lnTo>
                    <a:pt x="18035" y="49103"/>
                  </a:lnTo>
                  <a:lnTo>
                    <a:pt x="15534" y="50726"/>
                  </a:lnTo>
                  <a:lnTo>
                    <a:pt x="12155" y="52086"/>
                  </a:lnTo>
                  <a:lnTo>
                    <a:pt x="12111" y="52086"/>
                  </a:lnTo>
                  <a:lnTo>
                    <a:pt x="10531" y="53008"/>
                  </a:lnTo>
                  <a:lnTo>
                    <a:pt x="8996" y="53886"/>
                  </a:lnTo>
                  <a:lnTo>
                    <a:pt x="7416" y="54719"/>
                  </a:lnTo>
                  <a:lnTo>
                    <a:pt x="5880" y="55597"/>
                  </a:lnTo>
                  <a:lnTo>
                    <a:pt x="5134" y="56080"/>
                  </a:lnTo>
                  <a:lnTo>
                    <a:pt x="4432" y="56562"/>
                  </a:lnTo>
                  <a:lnTo>
                    <a:pt x="3686" y="57089"/>
                  </a:lnTo>
                  <a:lnTo>
                    <a:pt x="2984" y="57659"/>
                  </a:lnTo>
                  <a:lnTo>
                    <a:pt x="88" y="59853"/>
                  </a:lnTo>
                  <a:lnTo>
                    <a:pt x="44" y="59897"/>
                  </a:lnTo>
                  <a:lnTo>
                    <a:pt x="0" y="59985"/>
                  </a:lnTo>
                  <a:lnTo>
                    <a:pt x="0" y="60029"/>
                  </a:lnTo>
                  <a:lnTo>
                    <a:pt x="44" y="60117"/>
                  </a:lnTo>
                  <a:lnTo>
                    <a:pt x="88" y="60160"/>
                  </a:lnTo>
                  <a:lnTo>
                    <a:pt x="176" y="60160"/>
                  </a:lnTo>
                  <a:lnTo>
                    <a:pt x="307" y="60117"/>
                  </a:lnTo>
                  <a:lnTo>
                    <a:pt x="3203" y="57923"/>
                  </a:lnTo>
                  <a:lnTo>
                    <a:pt x="3905" y="57396"/>
                  </a:lnTo>
                  <a:lnTo>
                    <a:pt x="4607" y="56869"/>
                  </a:lnTo>
                  <a:lnTo>
                    <a:pt x="5353" y="56387"/>
                  </a:lnTo>
                  <a:lnTo>
                    <a:pt x="6099" y="55904"/>
                  </a:lnTo>
                  <a:lnTo>
                    <a:pt x="7635" y="55026"/>
                  </a:lnTo>
                  <a:lnTo>
                    <a:pt x="9127" y="54193"/>
                  </a:lnTo>
                  <a:lnTo>
                    <a:pt x="10707" y="53315"/>
                  </a:lnTo>
                  <a:lnTo>
                    <a:pt x="12287" y="52394"/>
                  </a:lnTo>
                  <a:lnTo>
                    <a:pt x="15665" y="51033"/>
                  </a:lnTo>
                  <a:lnTo>
                    <a:pt x="15709" y="51033"/>
                  </a:lnTo>
                  <a:lnTo>
                    <a:pt x="18210" y="49410"/>
                  </a:lnTo>
                  <a:lnTo>
                    <a:pt x="22160" y="47347"/>
                  </a:lnTo>
                  <a:lnTo>
                    <a:pt x="27469" y="44671"/>
                  </a:lnTo>
                  <a:lnTo>
                    <a:pt x="29663" y="43442"/>
                  </a:lnTo>
                  <a:lnTo>
                    <a:pt x="30892" y="43398"/>
                  </a:lnTo>
                  <a:lnTo>
                    <a:pt x="30936" y="43398"/>
                  </a:lnTo>
                  <a:lnTo>
                    <a:pt x="31901" y="43179"/>
                  </a:lnTo>
                  <a:lnTo>
                    <a:pt x="31989" y="43135"/>
                  </a:lnTo>
                  <a:lnTo>
                    <a:pt x="33349" y="41775"/>
                  </a:lnTo>
                  <a:lnTo>
                    <a:pt x="33349" y="41731"/>
                  </a:lnTo>
                  <a:lnTo>
                    <a:pt x="35104" y="38527"/>
                  </a:lnTo>
                  <a:lnTo>
                    <a:pt x="36377" y="36509"/>
                  </a:lnTo>
                  <a:lnTo>
                    <a:pt x="36377" y="36465"/>
                  </a:lnTo>
                  <a:lnTo>
                    <a:pt x="36904" y="34666"/>
                  </a:lnTo>
                  <a:lnTo>
                    <a:pt x="36904" y="34622"/>
                  </a:lnTo>
                  <a:lnTo>
                    <a:pt x="37211" y="32121"/>
                  </a:lnTo>
                  <a:lnTo>
                    <a:pt x="37298" y="29488"/>
                  </a:lnTo>
                  <a:lnTo>
                    <a:pt x="37255" y="27601"/>
                  </a:lnTo>
                  <a:lnTo>
                    <a:pt x="37211" y="27557"/>
                  </a:lnTo>
                  <a:lnTo>
                    <a:pt x="36947" y="25758"/>
                  </a:lnTo>
                  <a:lnTo>
                    <a:pt x="36816" y="22116"/>
                  </a:lnTo>
                  <a:lnTo>
                    <a:pt x="36816" y="22072"/>
                  </a:lnTo>
                  <a:lnTo>
                    <a:pt x="36201" y="20142"/>
                  </a:lnTo>
                  <a:lnTo>
                    <a:pt x="36421" y="17509"/>
                  </a:lnTo>
                  <a:lnTo>
                    <a:pt x="36509" y="15227"/>
                  </a:lnTo>
                  <a:lnTo>
                    <a:pt x="36772" y="13077"/>
                  </a:lnTo>
                  <a:lnTo>
                    <a:pt x="36596" y="10663"/>
                  </a:lnTo>
                  <a:lnTo>
                    <a:pt x="37650" y="7460"/>
                  </a:lnTo>
                  <a:lnTo>
                    <a:pt x="38264" y="4827"/>
                  </a:lnTo>
                  <a:lnTo>
                    <a:pt x="38308" y="4783"/>
                  </a:lnTo>
                  <a:lnTo>
                    <a:pt x="38264" y="3160"/>
                  </a:lnTo>
                  <a:lnTo>
                    <a:pt x="38264" y="3072"/>
                  </a:lnTo>
                  <a:lnTo>
                    <a:pt x="37737" y="1492"/>
                  </a:lnTo>
                  <a:lnTo>
                    <a:pt x="37737" y="1449"/>
                  </a:lnTo>
                  <a:lnTo>
                    <a:pt x="36991" y="88"/>
                  </a:lnTo>
                  <a:lnTo>
                    <a:pt x="36947" y="44"/>
                  </a:lnTo>
                  <a:lnTo>
                    <a:pt x="3690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46" name="Google Shape;15246;p414"/>
            <p:cNvSpPr/>
            <p:nvPr/>
          </p:nvSpPr>
          <p:spPr>
            <a:xfrm>
              <a:off x="6392350" y="3454800"/>
              <a:ext cx="767950" cy="217250"/>
            </a:xfrm>
            <a:custGeom>
              <a:avLst/>
              <a:gdLst/>
              <a:ahLst/>
              <a:cxnLst/>
              <a:rect l="l" t="t" r="r" b="b"/>
              <a:pathLst>
                <a:path w="30718" h="8690" extrusionOk="0">
                  <a:moveTo>
                    <a:pt x="11234" y="1"/>
                  </a:moveTo>
                  <a:lnTo>
                    <a:pt x="7899" y="1010"/>
                  </a:lnTo>
                  <a:lnTo>
                    <a:pt x="3555" y="1975"/>
                  </a:lnTo>
                  <a:lnTo>
                    <a:pt x="3511" y="1975"/>
                  </a:lnTo>
                  <a:lnTo>
                    <a:pt x="89" y="3994"/>
                  </a:lnTo>
                  <a:lnTo>
                    <a:pt x="45" y="4038"/>
                  </a:lnTo>
                  <a:lnTo>
                    <a:pt x="1" y="4126"/>
                  </a:lnTo>
                  <a:lnTo>
                    <a:pt x="1" y="4169"/>
                  </a:lnTo>
                  <a:lnTo>
                    <a:pt x="45" y="4257"/>
                  </a:lnTo>
                  <a:lnTo>
                    <a:pt x="89" y="4301"/>
                  </a:lnTo>
                  <a:lnTo>
                    <a:pt x="132" y="4345"/>
                  </a:lnTo>
                  <a:lnTo>
                    <a:pt x="220" y="4345"/>
                  </a:lnTo>
                  <a:lnTo>
                    <a:pt x="264" y="4301"/>
                  </a:lnTo>
                  <a:lnTo>
                    <a:pt x="3687" y="2326"/>
                  </a:lnTo>
                  <a:lnTo>
                    <a:pt x="7987" y="1361"/>
                  </a:lnTo>
                  <a:lnTo>
                    <a:pt x="10313" y="659"/>
                  </a:lnTo>
                  <a:lnTo>
                    <a:pt x="11278" y="352"/>
                  </a:lnTo>
                  <a:lnTo>
                    <a:pt x="11497" y="352"/>
                  </a:lnTo>
                  <a:lnTo>
                    <a:pt x="13384" y="2283"/>
                  </a:lnTo>
                  <a:lnTo>
                    <a:pt x="13428" y="2326"/>
                  </a:lnTo>
                  <a:lnTo>
                    <a:pt x="15754" y="4257"/>
                  </a:lnTo>
                  <a:lnTo>
                    <a:pt x="15798" y="4257"/>
                  </a:lnTo>
                  <a:lnTo>
                    <a:pt x="18913" y="5969"/>
                  </a:lnTo>
                  <a:lnTo>
                    <a:pt x="20888" y="6802"/>
                  </a:lnTo>
                  <a:lnTo>
                    <a:pt x="23214" y="7592"/>
                  </a:lnTo>
                  <a:lnTo>
                    <a:pt x="26022" y="8601"/>
                  </a:lnTo>
                  <a:lnTo>
                    <a:pt x="26066" y="8601"/>
                  </a:lnTo>
                  <a:lnTo>
                    <a:pt x="26943" y="8689"/>
                  </a:lnTo>
                  <a:lnTo>
                    <a:pt x="26987" y="8689"/>
                  </a:lnTo>
                  <a:lnTo>
                    <a:pt x="27777" y="8558"/>
                  </a:lnTo>
                  <a:lnTo>
                    <a:pt x="27821" y="8514"/>
                  </a:lnTo>
                  <a:lnTo>
                    <a:pt x="28874" y="7899"/>
                  </a:lnTo>
                  <a:lnTo>
                    <a:pt x="28962" y="7855"/>
                  </a:lnTo>
                  <a:lnTo>
                    <a:pt x="30366" y="5881"/>
                  </a:lnTo>
                  <a:lnTo>
                    <a:pt x="30366" y="5837"/>
                  </a:lnTo>
                  <a:lnTo>
                    <a:pt x="30717" y="5003"/>
                  </a:lnTo>
                  <a:lnTo>
                    <a:pt x="30717" y="4872"/>
                  </a:lnTo>
                  <a:lnTo>
                    <a:pt x="30322" y="3380"/>
                  </a:lnTo>
                  <a:lnTo>
                    <a:pt x="30278" y="3380"/>
                  </a:lnTo>
                  <a:lnTo>
                    <a:pt x="29225" y="1010"/>
                  </a:lnTo>
                  <a:lnTo>
                    <a:pt x="29181" y="966"/>
                  </a:lnTo>
                  <a:lnTo>
                    <a:pt x="29137" y="922"/>
                  </a:lnTo>
                  <a:lnTo>
                    <a:pt x="29050" y="922"/>
                  </a:lnTo>
                  <a:lnTo>
                    <a:pt x="28962" y="966"/>
                  </a:lnTo>
                  <a:lnTo>
                    <a:pt x="28918" y="966"/>
                  </a:lnTo>
                  <a:lnTo>
                    <a:pt x="28874" y="1054"/>
                  </a:lnTo>
                  <a:lnTo>
                    <a:pt x="28874" y="1098"/>
                  </a:lnTo>
                  <a:lnTo>
                    <a:pt x="28918" y="1186"/>
                  </a:lnTo>
                  <a:lnTo>
                    <a:pt x="29971" y="3511"/>
                  </a:lnTo>
                  <a:lnTo>
                    <a:pt x="30366" y="4915"/>
                  </a:lnTo>
                  <a:lnTo>
                    <a:pt x="30059" y="5661"/>
                  </a:lnTo>
                  <a:lnTo>
                    <a:pt x="28699" y="7636"/>
                  </a:lnTo>
                  <a:lnTo>
                    <a:pt x="27689" y="8206"/>
                  </a:lnTo>
                  <a:lnTo>
                    <a:pt x="26943" y="8338"/>
                  </a:lnTo>
                  <a:lnTo>
                    <a:pt x="26154" y="8250"/>
                  </a:lnTo>
                  <a:lnTo>
                    <a:pt x="23301" y="7285"/>
                  </a:lnTo>
                  <a:lnTo>
                    <a:pt x="21020" y="6495"/>
                  </a:lnTo>
                  <a:lnTo>
                    <a:pt x="19045" y="5618"/>
                  </a:lnTo>
                  <a:lnTo>
                    <a:pt x="15973" y="3950"/>
                  </a:lnTo>
                  <a:lnTo>
                    <a:pt x="13648" y="2063"/>
                  </a:lnTo>
                  <a:lnTo>
                    <a:pt x="11673" y="89"/>
                  </a:lnTo>
                  <a:lnTo>
                    <a:pt x="11585" y="45"/>
                  </a:lnTo>
                  <a:lnTo>
                    <a:pt x="1132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47" name="Google Shape;15247;p414"/>
            <p:cNvSpPr/>
            <p:nvPr/>
          </p:nvSpPr>
          <p:spPr>
            <a:xfrm>
              <a:off x="6322150" y="3238700"/>
              <a:ext cx="868850" cy="265500"/>
            </a:xfrm>
            <a:custGeom>
              <a:avLst/>
              <a:gdLst/>
              <a:ahLst/>
              <a:cxnLst/>
              <a:rect l="l" t="t" r="r" b="b"/>
              <a:pathLst>
                <a:path w="34754" h="10620" extrusionOk="0">
                  <a:moveTo>
                    <a:pt x="34491" y="0"/>
                  </a:moveTo>
                  <a:lnTo>
                    <a:pt x="34447" y="44"/>
                  </a:lnTo>
                  <a:lnTo>
                    <a:pt x="33437" y="1492"/>
                  </a:lnTo>
                  <a:lnTo>
                    <a:pt x="32033" y="3730"/>
                  </a:lnTo>
                  <a:lnTo>
                    <a:pt x="32033" y="3774"/>
                  </a:lnTo>
                  <a:lnTo>
                    <a:pt x="31419" y="5442"/>
                  </a:lnTo>
                  <a:lnTo>
                    <a:pt x="31419" y="5485"/>
                  </a:lnTo>
                  <a:lnTo>
                    <a:pt x="31156" y="7592"/>
                  </a:lnTo>
                  <a:lnTo>
                    <a:pt x="31112" y="10005"/>
                  </a:lnTo>
                  <a:lnTo>
                    <a:pt x="30936" y="10225"/>
                  </a:lnTo>
                  <a:lnTo>
                    <a:pt x="30454" y="10268"/>
                  </a:lnTo>
                  <a:lnTo>
                    <a:pt x="29971" y="10225"/>
                  </a:lnTo>
                  <a:lnTo>
                    <a:pt x="29488" y="10137"/>
                  </a:lnTo>
                  <a:lnTo>
                    <a:pt x="29005" y="10005"/>
                  </a:lnTo>
                  <a:lnTo>
                    <a:pt x="28523" y="9830"/>
                  </a:lnTo>
                  <a:lnTo>
                    <a:pt x="28040" y="9610"/>
                  </a:lnTo>
                  <a:lnTo>
                    <a:pt x="27557" y="9347"/>
                  </a:lnTo>
                  <a:lnTo>
                    <a:pt x="27119" y="9084"/>
                  </a:lnTo>
                  <a:lnTo>
                    <a:pt x="26241" y="8513"/>
                  </a:lnTo>
                  <a:lnTo>
                    <a:pt x="25451" y="7899"/>
                  </a:lnTo>
                  <a:lnTo>
                    <a:pt x="24749" y="7328"/>
                  </a:lnTo>
                  <a:lnTo>
                    <a:pt x="24179" y="6846"/>
                  </a:lnTo>
                  <a:lnTo>
                    <a:pt x="19308" y="2633"/>
                  </a:lnTo>
                  <a:lnTo>
                    <a:pt x="19264" y="2633"/>
                  </a:lnTo>
                  <a:lnTo>
                    <a:pt x="17991" y="2019"/>
                  </a:lnTo>
                  <a:lnTo>
                    <a:pt x="17948" y="2019"/>
                  </a:lnTo>
                  <a:lnTo>
                    <a:pt x="17245" y="1887"/>
                  </a:lnTo>
                  <a:lnTo>
                    <a:pt x="17158" y="1931"/>
                  </a:lnTo>
                  <a:lnTo>
                    <a:pt x="16500" y="2370"/>
                  </a:lnTo>
                  <a:lnTo>
                    <a:pt x="16456" y="2370"/>
                  </a:lnTo>
                  <a:lnTo>
                    <a:pt x="14788" y="3994"/>
                  </a:lnTo>
                  <a:lnTo>
                    <a:pt x="13603" y="4827"/>
                  </a:lnTo>
                  <a:lnTo>
                    <a:pt x="12331" y="5178"/>
                  </a:lnTo>
                  <a:lnTo>
                    <a:pt x="10312" y="5529"/>
                  </a:lnTo>
                  <a:lnTo>
                    <a:pt x="10268" y="5529"/>
                  </a:lnTo>
                  <a:lnTo>
                    <a:pt x="8338" y="6144"/>
                  </a:lnTo>
                  <a:lnTo>
                    <a:pt x="5924" y="6714"/>
                  </a:lnTo>
                  <a:lnTo>
                    <a:pt x="5880" y="6714"/>
                  </a:lnTo>
                  <a:lnTo>
                    <a:pt x="4125" y="7416"/>
                  </a:lnTo>
                  <a:lnTo>
                    <a:pt x="4081" y="7460"/>
                  </a:lnTo>
                  <a:lnTo>
                    <a:pt x="2063" y="8645"/>
                  </a:lnTo>
                  <a:lnTo>
                    <a:pt x="2063" y="8689"/>
                  </a:lnTo>
                  <a:lnTo>
                    <a:pt x="88" y="10181"/>
                  </a:lnTo>
                  <a:lnTo>
                    <a:pt x="44" y="10225"/>
                  </a:lnTo>
                  <a:lnTo>
                    <a:pt x="0" y="10268"/>
                  </a:lnTo>
                  <a:lnTo>
                    <a:pt x="44" y="10356"/>
                  </a:lnTo>
                  <a:lnTo>
                    <a:pt x="44" y="10400"/>
                  </a:lnTo>
                  <a:lnTo>
                    <a:pt x="88" y="10444"/>
                  </a:lnTo>
                  <a:lnTo>
                    <a:pt x="176" y="10488"/>
                  </a:lnTo>
                  <a:lnTo>
                    <a:pt x="220" y="10488"/>
                  </a:lnTo>
                  <a:lnTo>
                    <a:pt x="308" y="10444"/>
                  </a:lnTo>
                  <a:lnTo>
                    <a:pt x="2238" y="8952"/>
                  </a:lnTo>
                  <a:lnTo>
                    <a:pt x="4257" y="7767"/>
                  </a:lnTo>
                  <a:lnTo>
                    <a:pt x="6012" y="7021"/>
                  </a:lnTo>
                  <a:lnTo>
                    <a:pt x="8425" y="6451"/>
                  </a:lnTo>
                  <a:lnTo>
                    <a:pt x="10356" y="5837"/>
                  </a:lnTo>
                  <a:lnTo>
                    <a:pt x="12375" y="5529"/>
                  </a:lnTo>
                  <a:lnTo>
                    <a:pt x="12419" y="5529"/>
                  </a:lnTo>
                  <a:lnTo>
                    <a:pt x="13735" y="5134"/>
                  </a:lnTo>
                  <a:lnTo>
                    <a:pt x="13779" y="5134"/>
                  </a:lnTo>
                  <a:lnTo>
                    <a:pt x="15008" y="4257"/>
                  </a:lnTo>
                  <a:lnTo>
                    <a:pt x="16719" y="2633"/>
                  </a:lnTo>
                  <a:lnTo>
                    <a:pt x="17289" y="2282"/>
                  </a:lnTo>
                  <a:lnTo>
                    <a:pt x="17860" y="2326"/>
                  </a:lnTo>
                  <a:lnTo>
                    <a:pt x="19088" y="2940"/>
                  </a:lnTo>
                  <a:lnTo>
                    <a:pt x="23959" y="7109"/>
                  </a:lnTo>
                  <a:lnTo>
                    <a:pt x="24705" y="7767"/>
                  </a:lnTo>
                  <a:lnTo>
                    <a:pt x="25495" y="8382"/>
                  </a:lnTo>
                  <a:lnTo>
                    <a:pt x="26329" y="8996"/>
                  </a:lnTo>
                  <a:lnTo>
                    <a:pt x="27162" y="9522"/>
                  </a:lnTo>
                  <a:lnTo>
                    <a:pt x="27952" y="9961"/>
                  </a:lnTo>
                  <a:lnTo>
                    <a:pt x="28391" y="10181"/>
                  </a:lnTo>
                  <a:lnTo>
                    <a:pt x="28786" y="10312"/>
                  </a:lnTo>
                  <a:lnTo>
                    <a:pt x="29225" y="10444"/>
                  </a:lnTo>
                  <a:lnTo>
                    <a:pt x="29620" y="10532"/>
                  </a:lnTo>
                  <a:lnTo>
                    <a:pt x="30015" y="10619"/>
                  </a:lnTo>
                  <a:lnTo>
                    <a:pt x="30454" y="10619"/>
                  </a:lnTo>
                  <a:lnTo>
                    <a:pt x="31024" y="10576"/>
                  </a:lnTo>
                  <a:lnTo>
                    <a:pt x="31156" y="10532"/>
                  </a:lnTo>
                  <a:lnTo>
                    <a:pt x="31419" y="10225"/>
                  </a:lnTo>
                  <a:lnTo>
                    <a:pt x="31463" y="10093"/>
                  </a:lnTo>
                  <a:lnTo>
                    <a:pt x="31507" y="7636"/>
                  </a:lnTo>
                  <a:lnTo>
                    <a:pt x="31726" y="5529"/>
                  </a:lnTo>
                  <a:lnTo>
                    <a:pt x="32340" y="3906"/>
                  </a:lnTo>
                  <a:lnTo>
                    <a:pt x="33745" y="1668"/>
                  </a:lnTo>
                  <a:lnTo>
                    <a:pt x="34710" y="264"/>
                  </a:lnTo>
                  <a:lnTo>
                    <a:pt x="34754" y="176"/>
                  </a:lnTo>
                  <a:lnTo>
                    <a:pt x="34754" y="132"/>
                  </a:lnTo>
                  <a:lnTo>
                    <a:pt x="34754" y="44"/>
                  </a:lnTo>
                  <a:lnTo>
                    <a:pt x="3466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48" name="Google Shape;15248;p414"/>
            <p:cNvSpPr/>
            <p:nvPr/>
          </p:nvSpPr>
          <p:spPr>
            <a:xfrm>
              <a:off x="6256325" y="3037950"/>
              <a:ext cx="923700" cy="403725"/>
            </a:xfrm>
            <a:custGeom>
              <a:avLst/>
              <a:gdLst/>
              <a:ahLst/>
              <a:cxnLst/>
              <a:rect l="l" t="t" r="r" b="b"/>
              <a:pathLst>
                <a:path w="36948" h="16149" extrusionOk="0">
                  <a:moveTo>
                    <a:pt x="34666" y="0"/>
                  </a:moveTo>
                  <a:lnTo>
                    <a:pt x="34622" y="88"/>
                  </a:lnTo>
                  <a:lnTo>
                    <a:pt x="34622" y="132"/>
                  </a:lnTo>
                  <a:lnTo>
                    <a:pt x="34622" y="220"/>
                  </a:lnTo>
                  <a:lnTo>
                    <a:pt x="35061" y="1931"/>
                  </a:lnTo>
                  <a:lnTo>
                    <a:pt x="35983" y="5178"/>
                  </a:lnTo>
                  <a:lnTo>
                    <a:pt x="36597" y="7811"/>
                  </a:lnTo>
                  <a:lnTo>
                    <a:pt x="35851" y="8908"/>
                  </a:lnTo>
                  <a:lnTo>
                    <a:pt x="34227" y="10927"/>
                  </a:lnTo>
                  <a:lnTo>
                    <a:pt x="33745" y="11058"/>
                  </a:lnTo>
                  <a:lnTo>
                    <a:pt x="32955" y="10795"/>
                  </a:lnTo>
                  <a:lnTo>
                    <a:pt x="29795" y="9347"/>
                  </a:lnTo>
                  <a:lnTo>
                    <a:pt x="27777" y="8381"/>
                  </a:lnTo>
                  <a:lnTo>
                    <a:pt x="23872" y="6890"/>
                  </a:lnTo>
                  <a:lnTo>
                    <a:pt x="23828" y="6890"/>
                  </a:lnTo>
                  <a:lnTo>
                    <a:pt x="22160" y="6495"/>
                  </a:lnTo>
                  <a:lnTo>
                    <a:pt x="20844" y="6451"/>
                  </a:lnTo>
                  <a:lnTo>
                    <a:pt x="20800" y="6451"/>
                  </a:lnTo>
                  <a:lnTo>
                    <a:pt x="19835" y="6670"/>
                  </a:lnTo>
                  <a:lnTo>
                    <a:pt x="19791" y="6670"/>
                  </a:lnTo>
                  <a:lnTo>
                    <a:pt x="18035" y="7548"/>
                  </a:lnTo>
                  <a:lnTo>
                    <a:pt x="15798" y="8776"/>
                  </a:lnTo>
                  <a:lnTo>
                    <a:pt x="15754" y="8776"/>
                  </a:lnTo>
                  <a:lnTo>
                    <a:pt x="13867" y="10137"/>
                  </a:lnTo>
                  <a:lnTo>
                    <a:pt x="12199" y="10356"/>
                  </a:lnTo>
                  <a:lnTo>
                    <a:pt x="9040" y="10532"/>
                  </a:lnTo>
                  <a:lnTo>
                    <a:pt x="8996" y="10532"/>
                  </a:lnTo>
                  <a:lnTo>
                    <a:pt x="7373" y="11058"/>
                  </a:lnTo>
                  <a:lnTo>
                    <a:pt x="3818" y="12638"/>
                  </a:lnTo>
                  <a:lnTo>
                    <a:pt x="3818" y="12682"/>
                  </a:lnTo>
                  <a:lnTo>
                    <a:pt x="1756" y="14042"/>
                  </a:lnTo>
                  <a:lnTo>
                    <a:pt x="44" y="15841"/>
                  </a:lnTo>
                  <a:lnTo>
                    <a:pt x="44" y="15885"/>
                  </a:lnTo>
                  <a:lnTo>
                    <a:pt x="1" y="15973"/>
                  </a:lnTo>
                  <a:lnTo>
                    <a:pt x="44" y="16017"/>
                  </a:lnTo>
                  <a:lnTo>
                    <a:pt x="88" y="16104"/>
                  </a:lnTo>
                  <a:lnTo>
                    <a:pt x="176" y="16148"/>
                  </a:lnTo>
                  <a:lnTo>
                    <a:pt x="264" y="16104"/>
                  </a:lnTo>
                  <a:lnTo>
                    <a:pt x="308" y="16061"/>
                  </a:lnTo>
                  <a:lnTo>
                    <a:pt x="1975" y="14305"/>
                  </a:lnTo>
                  <a:lnTo>
                    <a:pt x="3994" y="12945"/>
                  </a:lnTo>
                  <a:lnTo>
                    <a:pt x="7504" y="11365"/>
                  </a:lnTo>
                  <a:lnTo>
                    <a:pt x="9084" y="10883"/>
                  </a:lnTo>
                  <a:lnTo>
                    <a:pt x="12199" y="10707"/>
                  </a:lnTo>
                  <a:lnTo>
                    <a:pt x="13955" y="10488"/>
                  </a:lnTo>
                  <a:lnTo>
                    <a:pt x="14042" y="10444"/>
                  </a:lnTo>
                  <a:lnTo>
                    <a:pt x="15973" y="9084"/>
                  </a:lnTo>
                  <a:lnTo>
                    <a:pt x="18211" y="7855"/>
                  </a:lnTo>
                  <a:lnTo>
                    <a:pt x="19922" y="6977"/>
                  </a:lnTo>
                  <a:lnTo>
                    <a:pt x="20844" y="6802"/>
                  </a:lnTo>
                  <a:lnTo>
                    <a:pt x="22116" y="6846"/>
                  </a:lnTo>
                  <a:lnTo>
                    <a:pt x="23740" y="7197"/>
                  </a:lnTo>
                  <a:lnTo>
                    <a:pt x="27645" y="8733"/>
                  </a:lnTo>
                  <a:lnTo>
                    <a:pt x="29664" y="9698"/>
                  </a:lnTo>
                  <a:lnTo>
                    <a:pt x="32823" y="11146"/>
                  </a:lnTo>
                  <a:lnTo>
                    <a:pt x="32867" y="11146"/>
                  </a:lnTo>
                  <a:lnTo>
                    <a:pt x="33701" y="11409"/>
                  </a:lnTo>
                  <a:lnTo>
                    <a:pt x="33789" y="11409"/>
                  </a:lnTo>
                  <a:lnTo>
                    <a:pt x="34359" y="11234"/>
                  </a:lnTo>
                  <a:lnTo>
                    <a:pt x="34447" y="11190"/>
                  </a:lnTo>
                  <a:lnTo>
                    <a:pt x="36158" y="9084"/>
                  </a:lnTo>
                  <a:lnTo>
                    <a:pt x="36948" y="7943"/>
                  </a:lnTo>
                  <a:lnTo>
                    <a:pt x="36948" y="7899"/>
                  </a:lnTo>
                  <a:lnTo>
                    <a:pt x="36948" y="7811"/>
                  </a:lnTo>
                  <a:lnTo>
                    <a:pt x="36334" y="5090"/>
                  </a:lnTo>
                  <a:lnTo>
                    <a:pt x="35368" y="1843"/>
                  </a:lnTo>
                  <a:lnTo>
                    <a:pt x="34929" y="132"/>
                  </a:lnTo>
                  <a:lnTo>
                    <a:pt x="34929" y="44"/>
                  </a:lnTo>
                  <a:lnTo>
                    <a:pt x="3488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49" name="Google Shape;15249;p414"/>
            <p:cNvSpPr/>
            <p:nvPr/>
          </p:nvSpPr>
          <p:spPr>
            <a:xfrm>
              <a:off x="6203675" y="2736275"/>
              <a:ext cx="931375" cy="657125"/>
            </a:xfrm>
            <a:custGeom>
              <a:avLst/>
              <a:gdLst/>
              <a:ahLst/>
              <a:cxnLst/>
              <a:rect l="l" t="t" r="r" b="b"/>
              <a:pathLst>
                <a:path w="37255" h="26285" extrusionOk="0">
                  <a:moveTo>
                    <a:pt x="37035" y="0"/>
                  </a:moveTo>
                  <a:lnTo>
                    <a:pt x="36992" y="44"/>
                  </a:lnTo>
                  <a:lnTo>
                    <a:pt x="36948" y="88"/>
                  </a:lnTo>
                  <a:lnTo>
                    <a:pt x="36904" y="132"/>
                  </a:lnTo>
                  <a:lnTo>
                    <a:pt x="36465" y="2326"/>
                  </a:lnTo>
                  <a:lnTo>
                    <a:pt x="36421" y="4564"/>
                  </a:lnTo>
                  <a:lnTo>
                    <a:pt x="36290" y="9040"/>
                  </a:lnTo>
                  <a:lnTo>
                    <a:pt x="36333" y="12550"/>
                  </a:lnTo>
                  <a:lnTo>
                    <a:pt x="36333" y="12594"/>
                  </a:lnTo>
                  <a:lnTo>
                    <a:pt x="36597" y="13691"/>
                  </a:lnTo>
                  <a:lnTo>
                    <a:pt x="36158" y="14700"/>
                  </a:lnTo>
                  <a:lnTo>
                    <a:pt x="34929" y="15314"/>
                  </a:lnTo>
                  <a:lnTo>
                    <a:pt x="33393" y="15666"/>
                  </a:lnTo>
                  <a:lnTo>
                    <a:pt x="31682" y="15885"/>
                  </a:lnTo>
                  <a:lnTo>
                    <a:pt x="29971" y="15358"/>
                  </a:lnTo>
                  <a:lnTo>
                    <a:pt x="27294" y="14261"/>
                  </a:lnTo>
                  <a:lnTo>
                    <a:pt x="26153" y="13252"/>
                  </a:lnTo>
                  <a:lnTo>
                    <a:pt x="25890" y="13252"/>
                  </a:lnTo>
                  <a:lnTo>
                    <a:pt x="25276" y="13823"/>
                  </a:lnTo>
                  <a:lnTo>
                    <a:pt x="24178" y="14305"/>
                  </a:lnTo>
                  <a:lnTo>
                    <a:pt x="21502" y="15490"/>
                  </a:lnTo>
                  <a:lnTo>
                    <a:pt x="18825" y="16631"/>
                  </a:lnTo>
                  <a:lnTo>
                    <a:pt x="16850" y="17596"/>
                  </a:lnTo>
                  <a:lnTo>
                    <a:pt x="13823" y="19571"/>
                  </a:lnTo>
                  <a:lnTo>
                    <a:pt x="12199" y="19615"/>
                  </a:lnTo>
                  <a:lnTo>
                    <a:pt x="9435" y="19790"/>
                  </a:lnTo>
                  <a:lnTo>
                    <a:pt x="9391" y="19834"/>
                  </a:lnTo>
                  <a:lnTo>
                    <a:pt x="8425" y="20185"/>
                  </a:lnTo>
                  <a:lnTo>
                    <a:pt x="6495" y="21107"/>
                  </a:lnTo>
                  <a:lnTo>
                    <a:pt x="4520" y="22204"/>
                  </a:lnTo>
                  <a:lnTo>
                    <a:pt x="4476" y="22204"/>
                  </a:lnTo>
                  <a:lnTo>
                    <a:pt x="2633" y="23476"/>
                  </a:lnTo>
                  <a:lnTo>
                    <a:pt x="2633" y="23520"/>
                  </a:lnTo>
                  <a:lnTo>
                    <a:pt x="44" y="25977"/>
                  </a:lnTo>
                  <a:lnTo>
                    <a:pt x="0" y="26021"/>
                  </a:lnTo>
                  <a:lnTo>
                    <a:pt x="0" y="26109"/>
                  </a:lnTo>
                  <a:lnTo>
                    <a:pt x="0" y="26153"/>
                  </a:lnTo>
                  <a:lnTo>
                    <a:pt x="44" y="26241"/>
                  </a:lnTo>
                  <a:lnTo>
                    <a:pt x="88" y="26285"/>
                  </a:lnTo>
                  <a:lnTo>
                    <a:pt x="220" y="26285"/>
                  </a:lnTo>
                  <a:lnTo>
                    <a:pt x="264" y="26241"/>
                  </a:lnTo>
                  <a:lnTo>
                    <a:pt x="2853" y="23783"/>
                  </a:lnTo>
                  <a:lnTo>
                    <a:pt x="4696" y="22511"/>
                  </a:lnTo>
                  <a:lnTo>
                    <a:pt x="6670" y="21414"/>
                  </a:lnTo>
                  <a:lnTo>
                    <a:pt x="8557" y="20492"/>
                  </a:lnTo>
                  <a:lnTo>
                    <a:pt x="9479" y="20141"/>
                  </a:lnTo>
                  <a:lnTo>
                    <a:pt x="12243" y="19966"/>
                  </a:lnTo>
                  <a:lnTo>
                    <a:pt x="13867" y="19922"/>
                  </a:lnTo>
                  <a:lnTo>
                    <a:pt x="13954" y="19878"/>
                  </a:lnTo>
                  <a:lnTo>
                    <a:pt x="17026" y="17903"/>
                  </a:lnTo>
                  <a:lnTo>
                    <a:pt x="18957" y="16982"/>
                  </a:lnTo>
                  <a:lnTo>
                    <a:pt x="21633" y="15797"/>
                  </a:lnTo>
                  <a:lnTo>
                    <a:pt x="24354" y="14656"/>
                  </a:lnTo>
                  <a:lnTo>
                    <a:pt x="25451" y="14130"/>
                  </a:lnTo>
                  <a:lnTo>
                    <a:pt x="25495" y="14086"/>
                  </a:lnTo>
                  <a:lnTo>
                    <a:pt x="26021" y="13647"/>
                  </a:lnTo>
                  <a:lnTo>
                    <a:pt x="27118" y="14568"/>
                  </a:lnTo>
                  <a:lnTo>
                    <a:pt x="27162" y="14568"/>
                  </a:lnTo>
                  <a:lnTo>
                    <a:pt x="29839" y="15666"/>
                  </a:lnTo>
                  <a:lnTo>
                    <a:pt x="31594" y="16236"/>
                  </a:lnTo>
                  <a:lnTo>
                    <a:pt x="31682" y="16236"/>
                  </a:lnTo>
                  <a:lnTo>
                    <a:pt x="33437" y="16017"/>
                  </a:lnTo>
                  <a:lnTo>
                    <a:pt x="33481" y="16017"/>
                  </a:lnTo>
                  <a:lnTo>
                    <a:pt x="35061" y="15622"/>
                  </a:lnTo>
                  <a:lnTo>
                    <a:pt x="36377" y="14963"/>
                  </a:lnTo>
                  <a:lnTo>
                    <a:pt x="36465" y="14876"/>
                  </a:lnTo>
                  <a:lnTo>
                    <a:pt x="36904" y="13779"/>
                  </a:lnTo>
                  <a:lnTo>
                    <a:pt x="36948" y="13691"/>
                  </a:lnTo>
                  <a:lnTo>
                    <a:pt x="36684" y="12506"/>
                  </a:lnTo>
                  <a:lnTo>
                    <a:pt x="36641" y="9040"/>
                  </a:lnTo>
                  <a:lnTo>
                    <a:pt x="36772" y="4608"/>
                  </a:lnTo>
                  <a:lnTo>
                    <a:pt x="36816" y="2370"/>
                  </a:lnTo>
                  <a:lnTo>
                    <a:pt x="37255" y="220"/>
                  </a:lnTo>
                  <a:lnTo>
                    <a:pt x="37255" y="132"/>
                  </a:lnTo>
                  <a:lnTo>
                    <a:pt x="37255" y="88"/>
                  </a:lnTo>
                  <a:lnTo>
                    <a:pt x="37211" y="44"/>
                  </a:lnTo>
                  <a:lnTo>
                    <a:pt x="3712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50" name="Google Shape;15250;p414"/>
            <p:cNvSpPr/>
            <p:nvPr/>
          </p:nvSpPr>
          <p:spPr>
            <a:xfrm>
              <a:off x="6895875" y="1781875"/>
              <a:ext cx="345600" cy="2234625"/>
            </a:xfrm>
            <a:custGeom>
              <a:avLst/>
              <a:gdLst/>
              <a:ahLst/>
              <a:cxnLst/>
              <a:rect l="l" t="t" r="r" b="b"/>
              <a:pathLst>
                <a:path w="13824" h="89385" extrusionOk="0">
                  <a:moveTo>
                    <a:pt x="8426" y="0"/>
                  </a:moveTo>
                  <a:lnTo>
                    <a:pt x="8382" y="44"/>
                  </a:lnTo>
                  <a:lnTo>
                    <a:pt x="8294" y="44"/>
                  </a:lnTo>
                  <a:lnTo>
                    <a:pt x="8250" y="132"/>
                  </a:lnTo>
                  <a:lnTo>
                    <a:pt x="8250" y="176"/>
                  </a:lnTo>
                  <a:lnTo>
                    <a:pt x="8250" y="264"/>
                  </a:lnTo>
                  <a:lnTo>
                    <a:pt x="8294" y="308"/>
                  </a:lnTo>
                  <a:lnTo>
                    <a:pt x="9962" y="2414"/>
                  </a:lnTo>
                  <a:lnTo>
                    <a:pt x="9962" y="2458"/>
                  </a:lnTo>
                  <a:lnTo>
                    <a:pt x="11190" y="3511"/>
                  </a:lnTo>
                  <a:lnTo>
                    <a:pt x="11278" y="3555"/>
                  </a:lnTo>
                  <a:lnTo>
                    <a:pt x="12814" y="4037"/>
                  </a:lnTo>
                  <a:lnTo>
                    <a:pt x="13165" y="4388"/>
                  </a:lnTo>
                  <a:lnTo>
                    <a:pt x="13341" y="5003"/>
                  </a:lnTo>
                  <a:lnTo>
                    <a:pt x="13472" y="6495"/>
                  </a:lnTo>
                  <a:lnTo>
                    <a:pt x="13341" y="7504"/>
                  </a:lnTo>
                  <a:lnTo>
                    <a:pt x="12726" y="9347"/>
                  </a:lnTo>
                  <a:lnTo>
                    <a:pt x="12068" y="12067"/>
                  </a:lnTo>
                  <a:lnTo>
                    <a:pt x="11629" y="14656"/>
                  </a:lnTo>
                  <a:lnTo>
                    <a:pt x="11629" y="14700"/>
                  </a:lnTo>
                  <a:lnTo>
                    <a:pt x="11498" y="17114"/>
                  </a:lnTo>
                  <a:lnTo>
                    <a:pt x="11454" y="19703"/>
                  </a:lnTo>
                  <a:lnTo>
                    <a:pt x="11103" y="24573"/>
                  </a:lnTo>
                  <a:lnTo>
                    <a:pt x="11103" y="24617"/>
                  </a:lnTo>
                  <a:lnTo>
                    <a:pt x="11322" y="26460"/>
                  </a:lnTo>
                  <a:lnTo>
                    <a:pt x="12112" y="29620"/>
                  </a:lnTo>
                  <a:lnTo>
                    <a:pt x="12858" y="32691"/>
                  </a:lnTo>
                  <a:lnTo>
                    <a:pt x="12770" y="33525"/>
                  </a:lnTo>
                  <a:lnTo>
                    <a:pt x="11805" y="35675"/>
                  </a:lnTo>
                  <a:lnTo>
                    <a:pt x="10664" y="38527"/>
                  </a:lnTo>
                  <a:lnTo>
                    <a:pt x="10664" y="38571"/>
                  </a:lnTo>
                  <a:lnTo>
                    <a:pt x="10269" y="40546"/>
                  </a:lnTo>
                  <a:lnTo>
                    <a:pt x="10269" y="40590"/>
                  </a:lnTo>
                  <a:lnTo>
                    <a:pt x="10181" y="42740"/>
                  </a:lnTo>
                  <a:lnTo>
                    <a:pt x="10050" y="47654"/>
                  </a:lnTo>
                  <a:lnTo>
                    <a:pt x="10181" y="49761"/>
                  </a:lnTo>
                  <a:lnTo>
                    <a:pt x="10181" y="49805"/>
                  </a:lnTo>
                  <a:lnTo>
                    <a:pt x="10664" y="52174"/>
                  </a:lnTo>
                  <a:lnTo>
                    <a:pt x="12375" y="58537"/>
                  </a:lnTo>
                  <a:lnTo>
                    <a:pt x="12331" y="58932"/>
                  </a:lnTo>
                  <a:lnTo>
                    <a:pt x="11498" y="60204"/>
                  </a:lnTo>
                  <a:lnTo>
                    <a:pt x="10269" y="62135"/>
                  </a:lnTo>
                  <a:lnTo>
                    <a:pt x="10225" y="62179"/>
                  </a:lnTo>
                  <a:lnTo>
                    <a:pt x="9742" y="63671"/>
                  </a:lnTo>
                  <a:lnTo>
                    <a:pt x="9699" y="63715"/>
                  </a:lnTo>
                  <a:lnTo>
                    <a:pt x="9347" y="67664"/>
                  </a:lnTo>
                  <a:lnTo>
                    <a:pt x="9347" y="67708"/>
                  </a:lnTo>
                  <a:lnTo>
                    <a:pt x="9479" y="68278"/>
                  </a:lnTo>
                  <a:lnTo>
                    <a:pt x="10576" y="70648"/>
                  </a:lnTo>
                  <a:lnTo>
                    <a:pt x="12639" y="74948"/>
                  </a:lnTo>
                  <a:lnTo>
                    <a:pt x="12287" y="75957"/>
                  </a:lnTo>
                  <a:lnTo>
                    <a:pt x="10401" y="77186"/>
                  </a:lnTo>
                  <a:lnTo>
                    <a:pt x="8558" y="78546"/>
                  </a:lnTo>
                  <a:lnTo>
                    <a:pt x="6276" y="80477"/>
                  </a:lnTo>
                  <a:lnTo>
                    <a:pt x="5969" y="80521"/>
                  </a:lnTo>
                  <a:lnTo>
                    <a:pt x="5881" y="80565"/>
                  </a:lnTo>
                  <a:lnTo>
                    <a:pt x="3643" y="82715"/>
                  </a:lnTo>
                  <a:lnTo>
                    <a:pt x="2327" y="84163"/>
                  </a:lnTo>
                  <a:lnTo>
                    <a:pt x="2283" y="84207"/>
                  </a:lnTo>
                  <a:lnTo>
                    <a:pt x="1405" y="86313"/>
                  </a:lnTo>
                  <a:lnTo>
                    <a:pt x="45" y="89165"/>
                  </a:lnTo>
                  <a:lnTo>
                    <a:pt x="1" y="89209"/>
                  </a:lnTo>
                  <a:lnTo>
                    <a:pt x="45" y="89297"/>
                  </a:lnTo>
                  <a:lnTo>
                    <a:pt x="45" y="89341"/>
                  </a:lnTo>
                  <a:lnTo>
                    <a:pt x="133" y="89385"/>
                  </a:lnTo>
                  <a:lnTo>
                    <a:pt x="308" y="89385"/>
                  </a:lnTo>
                  <a:lnTo>
                    <a:pt x="352" y="89297"/>
                  </a:lnTo>
                  <a:lnTo>
                    <a:pt x="1712" y="86445"/>
                  </a:lnTo>
                  <a:lnTo>
                    <a:pt x="2590" y="84382"/>
                  </a:lnTo>
                  <a:lnTo>
                    <a:pt x="3906" y="82978"/>
                  </a:lnTo>
                  <a:lnTo>
                    <a:pt x="6056" y="80828"/>
                  </a:lnTo>
                  <a:lnTo>
                    <a:pt x="6364" y="80784"/>
                  </a:lnTo>
                  <a:lnTo>
                    <a:pt x="6451" y="80740"/>
                  </a:lnTo>
                  <a:lnTo>
                    <a:pt x="8777" y="78853"/>
                  </a:lnTo>
                  <a:lnTo>
                    <a:pt x="10620" y="77493"/>
                  </a:lnTo>
                  <a:lnTo>
                    <a:pt x="12551" y="76220"/>
                  </a:lnTo>
                  <a:lnTo>
                    <a:pt x="12639" y="76133"/>
                  </a:lnTo>
                  <a:lnTo>
                    <a:pt x="12990" y="74992"/>
                  </a:lnTo>
                  <a:lnTo>
                    <a:pt x="12990" y="74860"/>
                  </a:lnTo>
                  <a:lnTo>
                    <a:pt x="10883" y="70472"/>
                  </a:lnTo>
                  <a:lnTo>
                    <a:pt x="9830" y="68146"/>
                  </a:lnTo>
                  <a:lnTo>
                    <a:pt x="9699" y="67664"/>
                  </a:lnTo>
                  <a:lnTo>
                    <a:pt x="10050" y="63758"/>
                  </a:lnTo>
                  <a:lnTo>
                    <a:pt x="10576" y="62310"/>
                  </a:lnTo>
                  <a:lnTo>
                    <a:pt x="11761" y="60424"/>
                  </a:lnTo>
                  <a:lnTo>
                    <a:pt x="12639" y="59063"/>
                  </a:lnTo>
                  <a:lnTo>
                    <a:pt x="12682" y="59019"/>
                  </a:lnTo>
                  <a:lnTo>
                    <a:pt x="12726" y="58537"/>
                  </a:lnTo>
                  <a:lnTo>
                    <a:pt x="12726" y="58449"/>
                  </a:lnTo>
                  <a:lnTo>
                    <a:pt x="11761" y="54982"/>
                  </a:lnTo>
                  <a:lnTo>
                    <a:pt x="11015" y="52086"/>
                  </a:lnTo>
                  <a:lnTo>
                    <a:pt x="10532" y="49761"/>
                  </a:lnTo>
                  <a:lnTo>
                    <a:pt x="10401" y="47654"/>
                  </a:lnTo>
                  <a:lnTo>
                    <a:pt x="10532" y="42740"/>
                  </a:lnTo>
                  <a:lnTo>
                    <a:pt x="10620" y="40634"/>
                  </a:lnTo>
                  <a:lnTo>
                    <a:pt x="11015" y="38659"/>
                  </a:lnTo>
                  <a:lnTo>
                    <a:pt x="12112" y="35807"/>
                  </a:lnTo>
                  <a:lnTo>
                    <a:pt x="13077" y="33657"/>
                  </a:lnTo>
                  <a:lnTo>
                    <a:pt x="13077" y="33613"/>
                  </a:lnTo>
                  <a:lnTo>
                    <a:pt x="13209" y="32691"/>
                  </a:lnTo>
                  <a:lnTo>
                    <a:pt x="13209" y="32603"/>
                  </a:lnTo>
                  <a:lnTo>
                    <a:pt x="12463" y="29532"/>
                  </a:lnTo>
                  <a:lnTo>
                    <a:pt x="11673" y="26416"/>
                  </a:lnTo>
                  <a:lnTo>
                    <a:pt x="11454" y="24617"/>
                  </a:lnTo>
                  <a:lnTo>
                    <a:pt x="11805" y="19746"/>
                  </a:lnTo>
                  <a:lnTo>
                    <a:pt x="11849" y="17114"/>
                  </a:lnTo>
                  <a:lnTo>
                    <a:pt x="11980" y="14744"/>
                  </a:lnTo>
                  <a:lnTo>
                    <a:pt x="12419" y="12155"/>
                  </a:lnTo>
                  <a:lnTo>
                    <a:pt x="13077" y="9435"/>
                  </a:lnTo>
                  <a:lnTo>
                    <a:pt x="13648" y="7592"/>
                  </a:lnTo>
                  <a:lnTo>
                    <a:pt x="13823" y="6539"/>
                  </a:lnTo>
                  <a:lnTo>
                    <a:pt x="13823" y="6495"/>
                  </a:lnTo>
                  <a:lnTo>
                    <a:pt x="13692" y="4959"/>
                  </a:lnTo>
                  <a:lnTo>
                    <a:pt x="13692" y="4915"/>
                  </a:lnTo>
                  <a:lnTo>
                    <a:pt x="13472" y="4213"/>
                  </a:lnTo>
                  <a:lnTo>
                    <a:pt x="13428" y="4169"/>
                  </a:lnTo>
                  <a:lnTo>
                    <a:pt x="13033" y="3774"/>
                  </a:lnTo>
                  <a:lnTo>
                    <a:pt x="12946" y="3730"/>
                  </a:lnTo>
                  <a:lnTo>
                    <a:pt x="11410" y="3204"/>
                  </a:lnTo>
                  <a:lnTo>
                    <a:pt x="10225" y="2194"/>
                  </a:lnTo>
                  <a:lnTo>
                    <a:pt x="8558" y="88"/>
                  </a:lnTo>
                  <a:lnTo>
                    <a:pt x="8514" y="44"/>
                  </a:lnTo>
                  <a:lnTo>
                    <a:pt x="842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51" name="Google Shape;15251;p414"/>
            <p:cNvSpPr/>
            <p:nvPr/>
          </p:nvSpPr>
          <p:spPr>
            <a:xfrm>
              <a:off x="6471350" y="3612775"/>
              <a:ext cx="385075" cy="336800"/>
            </a:xfrm>
            <a:custGeom>
              <a:avLst/>
              <a:gdLst/>
              <a:ahLst/>
              <a:cxnLst/>
              <a:rect l="l" t="t" r="r" b="b"/>
              <a:pathLst>
                <a:path w="15403" h="13472" extrusionOk="0">
                  <a:moveTo>
                    <a:pt x="7197" y="1"/>
                  </a:moveTo>
                  <a:lnTo>
                    <a:pt x="2677" y="439"/>
                  </a:lnTo>
                  <a:lnTo>
                    <a:pt x="176" y="527"/>
                  </a:lnTo>
                  <a:lnTo>
                    <a:pt x="132" y="527"/>
                  </a:lnTo>
                  <a:lnTo>
                    <a:pt x="44" y="571"/>
                  </a:lnTo>
                  <a:lnTo>
                    <a:pt x="0" y="615"/>
                  </a:lnTo>
                  <a:lnTo>
                    <a:pt x="0" y="703"/>
                  </a:lnTo>
                  <a:lnTo>
                    <a:pt x="44" y="747"/>
                  </a:lnTo>
                  <a:lnTo>
                    <a:pt x="44" y="790"/>
                  </a:lnTo>
                  <a:lnTo>
                    <a:pt x="132" y="834"/>
                  </a:lnTo>
                  <a:lnTo>
                    <a:pt x="176" y="878"/>
                  </a:lnTo>
                  <a:lnTo>
                    <a:pt x="2721" y="790"/>
                  </a:lnTo>
                  <a:lnTo>
                    <a:pt x="7197" y="352"/>
                  </a:lnTo>
                  <a:lnTo>
                    <a:pt x="7548" y="615"/>
                  </a:lnTo>
                  <a:lnTo>
                    <a:pt x="8469" y="1449"/>
                  </a:lnTo>
                  <a:lnTo>
                    <a:pt x="10005" y="2941"/>
                  </a:lnTo>
                  <a:lnTo>
                    <a:pt x="11804" y="4740"/>
                  </a:lnTo>
                  <a:lnTo>
                    <a:pt x="14525" y="7899"/>
                  </a:lnTo>
                  <a:lnTo>
                    <a:pt x="15051" y="9128"/>
                  </a:lnTo>
                  <a:lnTo>
                    <a:pt x="14963" y="10576"/>
                  </a:lnTo>
                  <a:lnTo>
                    <a:pt x="14042" y="13252"/>
                  </a:lnTo>
                  <a:lnTo>
                    <a:pt x="13998" y="13296"/>
                  </a:lnTo>
                  <a:lnTo>
                    <a:pt x="14042" y="13384"/>
                  </a:lnTo>
                  <a:lnTo>
                    <a:pt x="14086" y="13428"/>
                  </a:lnTo>
                  <a:lnTo>
                    <a:pt x="14130" y="13472"/>
                  </a:lnTo>
                  <a:lnTo>
                    <a:pt x="14174" y="13472"/>
                  </a:lnTo>
                  <a:lnTo>
                    <a:pt x="14305" y="13428"/>
                  </a:lnTo>
                  <a:lnTo>
                    <a:pt x="14349" y="13340"/>
                  </a:lnTo>
                  <a:lnTo>
                    <a:pt x="15271" y="10664"/>
                  </a:lnTo>
                  <a:lnTo>
                    <a:pt x="15314" y="10620"/>
                  </a:lnTo>
                  <a:lnTo>
                    <a:pt x="15402" y="9084"/>
                  </a:lnTo>
                  <a:lnTo>
                    <a:pt x="15402" y="9040"/>
                  </a:lnTo>
                  <a:lnTo>
                    <a:pt x="14832" y="7724"/>
                  </a:lnTo>
                  <a:lnTo>
                    <a:pt x="14788" y="7680"/>
                  </a:lnTo>
                  <a:lnTo>
                    <a:pt x="12067" y="4520"/>
                  </a:lnTo>
                  <a:lnTo>
                    <a:pt x="10268" y="2677"/>
                  </a:lnTo>
                  <a:lnTo>
                    <a:pt x="8689" y="1185"/>
                  </a:lnTo>
                  <a:lnTo>
                    <a:pt x="7811" y="352"/>
                  </a:lnTo>
                  <a:lnTo>
                    <a:pt x="7767" y="308"/>
                  </a:lnTo>
                  <a:lnTo>
                    <a:pt x="732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52" name="Google Shape;15252;p414"/>
            <p:cNvSpPr/>
            <p:nvPr/>
          </p:nvSpPr>
          <p:spPr>
            <a:xfrm>
              <a:off x="6507550" y="3657750"/>
              <a:ext cx="242450" cy="218325"/>
            </a:xfrm>
            <a:custGeom>
              <a:avLst/>
              <a:gdLst/>
              <a:ahLst/>
              <a:cxnLst/>
              <a:rect l="l" t="t" r="r" b="b"/>
              <a:pathLst>
                <a:path w="9698" h="8733" extrusionOk="0">
                  <a:moveTo>
                    <a:pt x="1624" y="1"/>
                  </a:moveTo>
                  <a:lnTo>
                    <a:pt x="176" y="45"/>
                  </a:lnTo>
                  <a:lnTo>
                    <a:pt x="132" y="45"/>
                  </a:lnTo>
                  <a:lnTo>
                    <a:pt x="44" y="88"/>
                  </a:lnTo>
                  <a:lnTo>
                    <a:pt x="44" y="132"/>
                  </a:lnTo>
                  <a:lnTo>
                    <a:pt x="0" y="220"/>
                  </a:lnTo>
                  <a:lnTo>
                    <a:pt x="44" y="264"/>
                  </a:lnTo>
                  <a:lnTo>
                    <a:pt x="44" y="308"/>
                  </a:lnTo>
                  <a:lnTo>
                    <a:pt x="176" y="396"/>
                  </a:lnTo>
                  <a:lnTo>
                    <a:pt x="1624" y="352"/>
                  </a:lnTo>
                  <a:lnTo>
                    <a:pt x="3555" y="483"/>
                  </a:lnTo>
                  <a:lnTo>
                    <a:pt x="4301" y="747"/>
                  </a:lnTo>
                  <a:lnTo>
                    <a:pt x="5529" y="1844"/>
                  </a:lnTo>
                  <a:lnTo>
                    <a:pt x="7504" y="3994"/>
                  </a:lnTo>
                  <a:lnTo>
                    <a:pt x="8425" y="5266"/>
                  </a:lnTo>
                  <a:lnTo>
                    <a:pt x="9127" y="6627"/>
                  </a:lnTo>
                  <a:lnTo>
                    <a:pt x="9347" y="8075"/>
                  </a:lnTo>
                  <a:lnTo>
                    <a:pt x="9259" y="8513"/>
                  </a:lnTo>
                  <a:lnTo>
                    <a:pt x="9259" y="8601"/>
                  </a:lnTo>
                  <a:lnTo>
                    <a:pt x="9303" y="8645"/>
                  </a:lnTo>
                  <a:lnTo>
                    <a:pt x="9347" y="8689"/>
                  </a:lnTo>
                  <a:lnTo>
                    <a:pt x="9435" y="8733"/>
                  </a:lnTo>
                  <a:lnTo>
                    <a:pt x="9566" y="8689"/>
                  </a:lnTo>
                  <a:lnTo>
                    <a:pt x="9610" y="8557"/>
                  </a:lnTo>
                  <a:lnTo>
                    <a:pt x="9698" y="8119"/>
                  </a:lnTo>
                  <a:lnTo>
                    <a:pt x="9698" y="8075"/>
                  </a:lnTo>
                  <a:lnTo>
                    <a:pt x="9435" y="6539"/>
                  </a:lnTo>
                  <a:lnTo>
                    <a:pt x="9435" y="6495"/>
                  </a:lnTo>
                  <a:lnTo>
                    <a:pt x="8732" y="5091"/>
                  </a:lnTo>
                  <a:lnTo>
                    <a:pt x="8689" y="5047"/>
                  </a:lnTo>
                  <a:lnTo>
                    <a:pt x="7767" y="3774"/>
                  </a:lnTo>
                  <a:lnTo>
                    <a:pt x="5749" y="1580"/>
                  </a:lnTo>
                  <a:lnTo>
                    <a:pt x="4520" y="440"/>
                  </a:lnTo>
                  <a:lnTo>
                    <a:pt x="4432" y="396"/>
                  </a:lnTo>
                  <a:lnTo>
                    <a:pt x="3642" y="132"/>
                  </a:lnTo>
                  <a:lnTo>
                    <a:pt x="3598" y="132"/>
                  </a:lnTo>
                  <a:lnTo>
                    <a:pt x="162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53" name="Google Shape;15253;p414"/>
            <p:cNvSpPr/>
            <p:nvPr/>
          </p:nvSpPr>
          <p:spPr>
            <a:xfrm>
              <a:off x="6151025" y="1762125"/>
              <a:ext cx="1018050" cy="1584100"/>
            </a:xfrm>
            <a:custGeom>
              <a:avLst/>
              <a:gdLst/>
              <a:ahLst/>
              <a:cxnLst/>
              <a:rect l="l" t="t" r="r" b="b"/>
              <a:pathLst>
                <a:path w="40722" h="63364" extrusionOk="0">
                  <a:moveTo>
                    <a:pt x="34666" y="1"/>
                  </a:moveTo>
                  <a:lnTo>
                    <a:pt x="34622" y="44"/>
                  </a:lnTo>
                  <a:lnTo>
                    <a:pt x="34578" y="88"/>
                  </a:lnTo>
                  <a:lnTo>
                    <a:pt x="34534" y="176"/>
                  </a:lnTo>
                  <a:lnTo>
                    <a:pt x="34534" y="220"/>
                  </a:lnTo>
                  <a:lnTo>
                    <a:pt x="34578" y="308"/>
                  </a:lnTo>
                  <a:lnTo>
                    <a:pt x="36596" y="3116"/>
                  </a:lnTo>
                  <a:lnTo>
                    <a:pt x="37825" y="4959"/>
                  </a:lnTo>
                  <a:lnTo>
                    <a:pt x="38790" y="6758"/>
                  </a:lnTo>
                  <a:lnTo>
                    <a:pt x="39229" y="8074"/>
                  </a:lnTo>
                  <a:lnTo>
                    <a:pt x="39098" y="10268"/>
                  </a:lnTo>
                  <a:lnTo>
                    <a:pt x="39098" y="10312"/>
                  </a:lnTo>
                  <a:lnTo>
                    <a:pt x="39536" y="12594"/>
                  </a:lnTo>
                  <a:lnTo>
                    <a:pt x="39493" y="13779"/>
                  </a:lnTo>
                  <a:lnTo>
                    <a:pt x="39229" y="15929"/>
                  </a:lnTo>
                  <a:lnTo>
                    <a:pt x="39317" y="20273"/>
                  </a:lnTo>
                  <a:lnTo>
                    <a:pt x="39141" y="22555"/>
                  </a:lnTo>
                  <a:lnTo>
                    <a:pt x="38966" y="25319"/>
                  </a:lnTo>
                  <a:lnTo>
                    <a:pt x="38966" y="25363"/>
                  </a:lnTo>
                  <a:lnTo>
                    <a:pt x="39141" y="27162"/>
                  </a:lnTo>
                  <a:lnTo>
                    <a:pt x="39800" y="29971"/>
                  </a:lnTo>
                  <a:lnTo>
                    <a:pt x="40370" y="32472"/>
                  </a:lnTo>
                  <a:lnTo>
                    <a:pt x="40239" y="33964"/>
                  </a:lnTo>
                  <a:lnTo>
                    <a:pt x="39756" y="35895"/>
                  </a:lnTo>
                  <a:lnTo>
                    <a:pt x="38264" y="39844"/>
                  </a:lnTo>
                  <a:lnTo>
                    <a:pt x="37957" y="41248"/>
                  </a:lnTo>
                  <a:lnTo>
                    <a:pt x="37299" y="42740"/>
                  </a:lnTo>
                  <a:lnTo>
                    <a:pt x="35368" y="45812"/>
                  </a:lnTo>
                  <a:lnTo>
                    <a:pt x="33788" y="47172"/>
                  </a:lnTo>
                  <a:lnTo>
                    <a:pt x="31770" y="48883"/>
                  </a:lnTo>
                  <a:lnTo>
                    <a:pt x="30848" y="48883"/>
                  </a:lnTo>
                  <a:lnTo>
                    <a:pt x="28786" y="48400"/>
                  </a:lnTo>
                  <a:lnTo>
                    <a:pt x="28654" y="48444"/>
                  </a:lnTo>
                  <a:lnTo>
                    <a:pt x="26153" y="49717"/>
                  </a:lnTo>
                  <a:lnTo>
                    <a:pt x="23520" y="50946"/>
                  </a:lnTo>
                  <a:lnTo>
                    <a:pt x="20492" y="52306"/>
                  </a:lnTo>
                  <a:lnTo>
                    <a:pt x="14612" y="54895"/>
                  </a:lnTo>
                  <a:lnTo>
                    <a:pt x="10488" y="56343"/>
                  </a:lnTo>
                  <a:lnTo>
                    <a:pt x="10444" y="56343"/>
                  </a:lnTo>
                  <a:lnTo>
                    <a:pt x="7942" y="57615"/>
                  </a:lnTo>
                  <a:lnTo>
                    <a:pt x="5836" y="58888"/>
                  </a:lnTo>
                  <a:lnTo>
                    <a:pt x="2545" y="61257"/>
                  </a:lnTo>
                  <a:lnTo>
                    <a:pt x="44" y="63013"/>
                  </a:lnTo>
                  <a:lnTo>
                    <a:pt x="0" y="63100"/>
                  </a:lnTo>
                  <a:lnTo>
                    <a:pt x="0" y="63144"/>
                  </a:lnTo>
                  <a:lnTo>
                    <a:pt x="0" y="63188"/>
                  </a:lnTo>
                  <a:lnTo>
                    <a:pt x="0" y="63276"/>
                  </a:lnTo>
                  <a:lnTo>
                    <a:pt x="88" y="63320"/>
                  </a:lnTo>
                  <a:lnTo>
                    <a:pt x="176" y="63364"/>
                  </a:lnTo>
                  <a:lnTo>
                    <a:pt x="263" y="63320"/>
                  </a:lnTo>
                  <a:lnTo>
                    <a:pt x="2765" y="61565"/>
                  </a:lnTo>
                  <a:lnTo>
                    <a:pt x="6012" y="59151"/>
                  </a:lnTo>
                  <a:lnTo>
                    <a:pt x="8118" y="57923"/>
                  </a:lnTo>
                  <a:lnTo>
                    <a:pt x="10619" y="56650"/>
                  </a:lnTo>
                  <a:lnTo>
                    <a:pt x="14744" y="55202"/>
                  </a:lnTo>
                  <a:lnTo>
                    <a:pt x="20624" y="52613"/>
                  </a:lnTo>
                  <a:lnTo>
                    <a:pt x="23696" y="51253"/>
                  </a:lnTo>
                  <a:lnTo>
                    <a:pt x="26284" y="50024"/>
                  </a:lnTo>
                  <a:lnTo>
                    <a:pt x="28786" y="48752"/>
                  </a:lnTo>
                  <a:lnTo>
                    <a:pt x="30804" y="49234"/>
                  </a:lnTo>
                  <a:lnTo>
                    <a:pt x="31857" y="49234"/>
                  </a:lnTo>
                  <a:lnTo>
                    <a:pt x="31945" y="49190"/>
                  </a:lnTo>
                  <a:lnTo>
                    <a:pt x="34007" y="47435"/>
                  </a:lnTo>
                  <a:lnTo>
                    <a:pt x="35587" y="46031"/>
                  </a:lnTo>
                  <a:lnTo>
                    <a:pt x="35631" y="46031"/>
                  </a:lnTo>
                  <a:lnTo>
                    <a:pt x="37562" y="42915"/>
                  </a:lnTo>
                  <a:lnTo>
                    <a:pt x="37606" y="42915"/>
                  </a:lnTo>
                  <a:lnTo>
                    <a:pt x="38264" y="41380"/>
                  </a:lnTo>
                  <a:lnTo>
                    <a:pt x="38264" y="41336"/>
                  </a:lnTo>
                  <a:lnTo>
                    <a:pt x="38615" y="39932"/>
                  </a:lnTo>
                  <a:lnTo>
                    <a:pt x="40063" y="36026"/>
                  </a:lnTo>
                  <a:lnTo>
                    <a:pt x="40063" y="35982"/>
                  </a:lnTo>
                  <a:lnTo>
                    <a:pt x="40546" y="34052"/>
                  </a:lnTo>
                  <a:lnTo>
                    <a:pt x="40590" y="34008"/>
                  </a:lnTo>
                  <a:lnTo>
                    <a:pt x="40721" y="32472"/>
                  </a:lnTo>
                  <a:lnTo>
                    <a:pt x="40721" y="32428"/>
                  </a:lnTo>
                  <a:lnTo>
                    <a:pt x="40151" y="29927"/>
                  </a:lnTo>
                  <a:lnTo>
                    <a:pt x="39493" y="27119"/>
                  </a:lnTo>
                  <a:lnTo>
                    <a:pt x="39317" y="25319"/>
                  </a:lnTo>
                  <a:lnTo>
                    <a:pt x="39493" y="22555"/>
                  </a:lnTo>
                  <a:lnTo>
                    <a:pt x="39668" y="20273"/>
                  </a:lnTo>
                  <a:lnTo>
                    <a:pt x="39580" y="15929"/>
                  </a:lnTo>
                  <a:lnTo>
                    <a:pt x="39844" y="13823"/>
                  </a:lnTo>
                  <a:lnTo>
                    <a:pt x="39887" y="12594"/>
                  </a:lnTo>
                  <a:lnTo>
                    <a:pt x="39887" y="12550"/>
                  </a:lnTo>
                  <a:lnTo>
                    <a:pt x="39449" y="10268"/>
                  </a:lnTo>
                  <a:lnTo>
                    <a:pt x="39580" y="8031"/>
                  </a:lnTo>
                  <a:lnTo>
                    <a:pt x="39536" y="7987"/>
                  </a:lnTo>
                  <a:lnTo>
                    <a:pt x="39141" y="6626"/>
                  </a:lnTo>
                  <a:lnTo>
                    <a:pt x="39141" y="6583"/>
                  </a:lnTo>
                  <a:lnTo>
                    <a:pt x="38132" y="4783"/>
                  </a:lnTo>
                  <a:lnTo>
                    <a:pt x="36904" y="2897"/>
                  </a:lnTo>
                  <a:lnTo>
                    <a:pt x="34885" y="88"/>
                  </a:lnTo>
                  <a:lnTo>
                    <a:pt x="34797" y="44"/>
                  </a:lnTo>
                  <a:lnTo>
                    <a:pt x="34753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54" name="Google Shape;15254;p414"/>
            <p:cNvSpPr/>
            <p:nvPr/>
          </p:nvSpPr>
          <p:spPr>
            <a:xfrm>
              <a:off x="6010600" y="1752250"/>
              <a:ext cx="930300" cy="1467825"/>
            </a:xfrm>
            <a:custGeom>
              <a:avLst/>
              <a:gdLst/>
              <a:ahLst/>
              <a:cxnLst/>
              <a:rect l="l" t="t" r="r" b="b"/>
              <a:pathLst>
                <a:path w="37212" h="58713" extrusionOk="0">
                  <a:moveTo>
                    <a:pt x="35368" y="1"/>
                  </a:moveTo>
                  <a:lnTo>
                    <a:pt x="35324" y="44"/>
                  </a:lnTo>
                  <a:lnTo>
                    <a:pt x="35280" y="88"/>
                  </a:lnTo>
                  <a:lnTo>
                    <a:pt x="35236" y="132"/>
                  </a:lnTo>
                  <a:lnTo>
                    <a:pt x="35236" y="220"/>
                  </a:lnTo>
                  <a:lnTo>
                    <a:pt x="35280" y="264"/>
                  </a:lnTo>
                  <a:lnTo>
                    <a:pt x="36465" y="1931"/>
                  </a:lnTo>
                  <a:lnTo>
                    <a:pt x="36728" y="2853"/>
                  </a:lnTo>
                  <a:lnTo>
                    <a:pt x="36860" y="5968"/>
                  </a:lnTo>
                  <a:lnTo>
                    <a:pt x="36641" y="7021"/>
                  </a:lnTo>
                  <a:lnTo>
                    <a:pt x="35368" y="10400"/>
                  </a:lnTo>
                  <a:lnTo>
                    <a:pt x="33832" y="15227"/>
                  </a:lnTo>
                  <a:lnTo>
                    <a:pt x="31243" y="20186"/>
                  </a:lnTo>
                  <a:lnTo>
                    <a:pt x="30234" y="22467"/>
                  </a:lnTo>
                  <a:lnTo>
                    <a:pt x="28654" y="25276"/>
                  </a:lnTo>
                  <a:lnTo>
                    <a:pt x="26460" y="28611"/>
                  </a:lnTo>
                  <a:lnTo>
                    <a:pt x="26460" y="28654"/>
                  </a:lnTo>
                  <a:lnTo>
                    <a:pt x="26197" y="29620"/>
                  </a:lnTo>
                  <a:lnTo>
                    <a:pt x="26197" y="29664"/>
                  </a:lnTo>
                  <a:lnTo>
                    <a:pt x="26065" y="31068"/>
                  </a:lnTo>
                  <a:lnTo>
                    <a:pt x="26504" y="35105"/>
                  </a:lnTo>
                  <a:lnTo>
                    <a:pt x="26943" y="38747"/>
                  </a:lnTo>
                  <a:lnTo>
                    <a:pt x="26724" y="39230"/>
                  </a:lnTo>
                  <a:lnTo>
                    <a:pt x="26241" y="39756"/>
                  </a:lnTo>
                  <a:lnTo>
                    <a:pt x="24530" y="41029"/>
                  </a:lnTo>
                  <a:lnTo>
                    <a:pt x="22336" y="42389"/>
                  </a:lnTo>
                  <a:lnTo>
                    <a:pt x="20361" y="43705"/>
                  </a:lnTo>
                  <a:lnTo>
                    <a:pt x="17026" y="46514"/>
                  </a:lnTo>
                  <a:lnTo>
                    <a:pt x="15227" y="47655"/>
                  </a:lnTo>
                  <a:lnTo>
                    <a:pt x="15183" y="47698"/>
                  </a:lnTo>
                  <a:lnTo>
                    <a:pt x="12199" y="50638"/>
                  </a:lnTo>
                  <a:lnTo>
                    <a:pt x="10400" y="51692"/>
                  </a:lnTo>
                  <a:lnTo>
                    <a:pt x="7109" y="53140"/>
                  </a:lnTo>
                  <a:lnTo>
                    <a:pt x="7109" y="53184"/>
                  </a:lnTo>
                  <a:lnTo>
                    <a:pt x="5442" y="54368"/>
                  </a:lnTo>
                  <a:lnTo>
                    <a:pt x="3072" y="56124"/>
                  </a:lnTo>
                  <a:lnTo>
                    <a:pt x="88" y="58361"/>
                  </a:lnTo>
                  <a:lnTo>
                    <a:pt x="44" y="58449"/>
                  </a:lnTo>
                  <a:lnTo>
                    <a:pt x="0" y="58493"/>
                  </a:lnTo>
                  <a:lnTo>
                    <a:pt x="0" y="58581"/>
                  </a:lnTo>
                  <a:lnTo>
                    <a:pt x="44" y="58625"/>
                  </a:lnTo>
                  <a:lnTo>
                    <a:pt x="88" y="58669"/>
                  </a:lnTo>
                  <a:lnTo>
                    <a:pt x="176" y="58712"/>
                  </a:lnTo>
                  <a:lnTo>
                    <a:pt x="308" y="58669"/>
                  </a:lnTo>
                  <a:lnTo>
                    <a:pt x="3291" y="56431"/>
                  </a:lnTo>
                  <a:lnTo>
                    <a:pt x="5661" y="54632"/>
                  </a:lnTo>
                  <a:lnTo>
                    <a:pt x="7285" y="53491"/>
                  </a:lnTo>
                  <a:lnTo>
                    <a:pt x="10576" y="51999"/>
                  </a:lnTo>
                  <a:lnTo>
                    <a:pt x="12419" y="50946"/>
                  </a:lnTo>
                  <a:lnTo>
                    <a:pt x="12462" y="50902"/>
                  </a:lnTo>
                  <a:lnTo>
                    <a:pt x="15402" y="47962"/>
                  </a:lnTo>
                  <a:lnTo>
                    <a:pt x="17202" y="46777"/>
                  </a:lnTo>
                  <a:lnTo>
                    <a:pt x="17245" y="46777"/>
                  </a:lnTo>
                  <a:lnTo>
                    <a:pt x="20580" y="43969"/>
                  </a:lnTo>
                  <a:lnTo>
                    <a:pt x="22511" y="42652"/>
                  </a:lnTo>
                  <a:lnTo>
                    <a:pt x="24749" y="41292"/>
                  </a:lnTo>
                  <a:lnTo>
                    <a:pt x="26460" y="40019"/>
                  </a:lnTo>
                  <a:lnTo>
                    <a:pt x="26504" y="40019"/>
                  </a:lnTo>
                  <a:lnTo>
                    <a:pt x="27031" y="39449"/>
                  </a:lnTo>
                  <a:lnTo>
                    <a:pt x="27031" y="39405"/>
                  </a:lnTo>
                  <a:lnTo>
                    <a:pt x="27294" y="38835"/>
                  </a:lnTo>
                  <a:lnTo>
                    <a:pt x="27294" y="38747"/>
                  </a:lnTo>
                  <a:lnTo>
                    <a:pt x="26855" y="35061"/>
                  </a:lnTo>
                  <a:lnTo>
                    <a:pt x="26416" y="31068"/>
                  </a:lnTo>
                  <a:lnTo>
                    <a:pt x="26548" y="29708"/>
                  </a:lnTo>
                  <a:lnTo>
                    <a:pt x="26767" y="28786"/>
                  </a:lnTo>
                  <a:lnTo>
                    <a:pt x="28962" y="25451"/>
                  </a:lnTo>
                  <a:lnTo>
                    <a:pt x="30541" y="22599"/>
                  </a:lnTo>
                  <a:lnTo>
                    <a:pt x="30585" y="22599"/>
                  </a:lnTo>
                  <a:lnTo>
                    <a:pt x="31550" y="20361"/>
                  </a:lnTo>
                  <a:lnTo>
                    <a:pt x="34139" y="15403"/>
                  </a:lnTo>
                  <a:lnTo>
                    <a:pt x="34183" y="15359"/>
                  </a:lnTo>
                  <a:lnTo>
                    <a:pt x="35719" y="10488"/>
                  </a:lnTo>
                  <a:lnTo>
                    <a:pt x="36992" y="7153"/>
                  </a:lnTo>
                  <a:lnTo>
                    <a:pt x="36992" y="7109"/>
                  </a:lnTo>
                  <a:lnTo>
                    <a:pt x="37211" y="6012"/>
                  </a:lnTo>
                  <a:lnTo>
                    <a:pt x="37211" y="5968"/>
                  </a:lnTo>
                  <a:lnTo>
                    <a:pt x="37036" y="2853"/>
                  </a:lnTo>
                  <a:lnTo>
                    <a:pt x="37036" y="2809"/>
                  </a:lnTo>
                  <a:lnTo>
                    <a:pt x="36816" y="1800"/>
                  </a:lnTo>
                  <a:lnTo>
                    <a:pt x="36772" y="1756"/>
                  </a:lnTo>
                  <a:lnTo>
                    <a:pt x="35587" y="88"/>
                  </a:lnTo>
                  <a:lnTo>
                    <a:pt x="3550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55" name="Google Shape;15255;p414"/>
            <p:cNvSpPr/>
            <p:nvPr/>
          </p:nvSpPr>
          <p:spPr>
            <a:xfrm>
              <a:off x="5864700" y="1744575"/>
              <a:ext cx="948925" cy="1343850"/>
            </a:xfrm>
            <a:custGeom>
              <a:avLst/>
              <a:gdLst/>
              <a:ahLst/>
              <a:cxnLst/>
              <a:rect l="l" t="t" r="r" b="b"/>
              <a:pathLst>
                <a:path w="37957" h="53754" extrusionOk="0">
                  <a:moveTo>
                    <a:pt x="37430" y="0"/>
                  </a:moveTo>
                  <a:lnTo>
                    <a:pt x="37386" y="44"/>
                  </a:lnTo>
                  <a:lnTo>
                    <a:pt x="37343" y="132"/>
                  </a:lnTo>
                  <a:lnTo>
                    <a:pt x="37343" y="176"/>
                  </a:lnTo>
                  <a:lnTo>
                    <a:pt x="37606" y="1448"/>
                  </a:lnTo>
                  <a:lnTo>
                    <a:pt x="37518" y="2765"/>
                  </a:lnTo>
                  <a:lnTo>
                    <a:pt x="36202" y="6363"/>
                  </a:lnTo>
                  <a:lnTo>
                    <a:pt x="35719" y="8162"/>
                  </a:lnTo>
                  <a:lnTo>
                    <a:pt x="34578" y="12111"/>
                  </a:lnTo>
                  <a:lnTo>
                    <a:pt x="33613" y="14349"/>
                  </a:lnTo>
                  <a:lnTo>
                    <a:pt x="32647" y="16280"/>
                  </a:lnTo>
                  <a:lnTo>
                    <a:pt x="31594" y="18299"/>
                  </a:lnTo>
                  <a:lnTo>
                    <a:pt x="30409" y="20361"/>
                  </a:lnTo>
                  <a:lnTo>
                    <a:pt x="28654" y="23389"/>
                  </a:lnTo>
                  <a:lnTo>
                    <a:pt x="27294" y="25627"/>
                  </a:lnTo>
                  <a:lnTo>
                    <a:pt x="25846" y="27908"/>
                  </a:lnTo>
                  <a:lnTo>
                    <a:pt x="24705" y="29751"/>
                  </a:lnTo>
                  <a:lnTo>
                    <a:pt x="23038" y="31901"/>
                  </a:lnTo>
                  <a:lnTo>
                    <a:pt x="21107" y="34227"/>
                  </a:lnTo>
                  <a:lnTo>
                    <a:pt x="18211" y="36860"/>
                  </a:lnTo>
                  <a:lnTo>
                    <a:pt x="13164" y="40107"/>
                  </a:lnTo>
                  <a:lnTo>
                    <a:pt x="13121" y="40151"/>
                  </a:lnTo>
                  <a:lnTo>
                    <a:pt x="12418" y="41248"/>
                  </a:lnTo>
                  <a:lnTo>
                    <a:pt x="12375" y="41248"/>
                  </a:lnTo>
                  <a:lnTo>
                    <a:pt x="11190" y="43881"/>
                  </a:lnTo>
                  <a:lnTo>
                    <a:pt x="10093" y="46250"/>
                  </a:lnTo>
                  <a:lnTo>
                    <a:pt x="8162" y="47786"/>
                  </a:lnTo>
                  <a:lnTo>
                    <a:pt x="6275" y="49146"/>
                  </a:lnTo>
                  <a:lnTo>
                    <a:pt x="3906" y="50814"/>
                  </a:lnTo>
                  <a:lnTo>
                    <a:pt x="88" y="53447"/>
                  </a:lnTo>
                  <a:lnTo>
                    <a:pt x="44" y="53491"/>
                  </a:lnTo>
                  <a:lnTo>
                    <a:pt x="0" y="53578"/>
                  </a:lnTo>
                  <a:lnTo>
                    <a:pt x="0" y="53622"/>
                  </a:lnTo>
                  <a:lnTo>
                    <a:pt x="44" y="53710"/>
                  </a:lnTo>
                  <a:lnTo>
                    <a:pt x="88" y="53754"/>
                  </a:lnTo>
                  <a:lnTo>
                    <a:pt x="307" y="53754"/>
                  </a:lnTo>
                  <a:lnTo>
                    <a:pt x="4081" y="51121"/>
                  </a:lnTo>
                  <a:lnTo>
                    <a:pt x="6451" y="49410"/>
                  </a:lnTo>
                  <a:lnTo>
                    <a:pt x="8381" y="48049"/>
                  </a:lnTo>
                  <a:lnTo>
                    <a:pt x="10356" y="46514"/>
                  </a:lnTo>
                  <a:lnTo>
                    <a:pt x="10400" y="46426"/>
                  </a:lnTo>
                  <a:lnTo>
                    <a:pt x="11541" y="44056"/>
                  </a:lnTo>
                  <a:lnTo>
                    <a:pt x="12682" y="41423"/>
                  </a:lnTo>
                  <a:lnTo>
                    <a:pt x="13384" y="40370"/>
                  </a:lnTo>
                  <a:lnTo>
                    <a:pt x="18386" y="37167"/>
                  </a:lnTo>
                  <a:lnTo>
                    <a:pt x="18430" y="37123"/>
                  </a:lnTo>
                  <a:lnTo>
                    <a:pt x="21370" y="34490"/>
                  </a:lnTo>
                  <a:lnTo>
                    <a:pt x="23345" y="32121"/>
                  </a:lnTo>
                  <a:lnTo>
                    <a:pt x="24968" y="29971"/>
                  </a:lnTo>
                  <a:lnTo>
                    <a:pt x="25012" y="29971"/>
                  </a:lnTo>
                  <a:lnTo>
                    <a:pt x="26153" y="28084"/>
                  </a:lnTo>
                  <a:lnTo>
                    <a:pt x="27557" y="25802"/>
                  </a:lnTo>
                  <a:lnTo>
                    <a:pt x="28961" y="23564"/>
                  </a:lnTo>
                  <a:lnTo>
                    <a:pt x="30717" y="20536"/>
                  </a:lnTo>
                  <a:lnTo>
                    <a:pt x="31945" y="18474"/>
                  </a:lnTo>
                  <a:lnTo>
                    <a:pt x="32955" y="16456"/>
                  </a:lnTo>
                  <a:lnTo>
                    <a:pt x="33920" y="14481"/>
                  </a:lnTo>
                  <a:lnTo>
                    <a:pt x="34929" y="12243"/>
                  </a:lnTo>
                  <a:lnTo>
                    <a:pt x="36026" y="8250"/>
                  </a:lnTo>
                  <a:lnTo>
                    <a:pt x="36553" y="6451"/>
                  </a:lnTo>
                  <a:lnTo>
                    <a:pt x="37869" y="2853"/>
                  </a:lnTo>
                  <a:lnTo>
                    <a:pt x="37869" y="2809"/>
                  </a:lnTo>
                  <a:lnTo>
                    <a:pt x="37957" y="1448"/>
                  </a:lnTo>
                  <a:lnTo>
                    <a:pt x="37957" y="1405"/>
                  </a:lnTo>
                  <a:lnTo>
                    <a:pt x="37694" y="132"/>
                  </a:lnTo>
                  <a:lnTo>
                    <a:pt x="37694" y="44"/>
                  </a:lnTo>
                  <a:lnTo>
                    <a:pt x="3760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56" name="Google Shape;15256;p414"/>
            <p:cNvSpPr/>
            <p:nvPr/>
          </p:nvSpPr>
          <p:spPr>
            <a:xfrm>
              <a:off x="5659550" y="1808200"/>
              <a:ext cx="1010375" cy="1094850"/>
            </a:xfrm>
            <a:custGeom>
              <a:avLst/>
              <a:gdLst/>
              <a:ahLst/>
              <a:cxnLst/>
              <a:rect l="l" t="t" r="r" b="b"/>
              <a:pathLst>
                <a:path w="40415" h="43794" extrusionOk="0">
                  <a:moveTo>
                    <a:pt x="40195" y="0"/>
                  </a:moveTo>
                  <a:lnTo>
                    <a:pt x="40107" y="44"/>
                  </a:lnTo>
                  <a:lnTo>
                    <a:pt x="40064" y="88"/>
                  </a:lnTo>
                  <a:lnTo>
                    <a:pt x="39098" y="2721"/>
                  </a:lnTo>
                  <a:lnTo>
                    <a:pt x="37957" y="5486"/>
                  </a:lnTo>
                  <a:lnTo>
                    <a:pt x="36992" y="8250"/>
                  </a:lnTo>
                  <a:lnTo>
                    <a:pt x="36465" y="9215"/>
                  </a:lnTo>
                  <a:lnTo>
                    <a:pt x="34886" y="12068"/>
                  </a:lnTo>
                  <a:lnTo>
                    <a:pt x="32735" y="15841"/>
                  </a:lnTo>
                  <a:lnTo>
                    <a:pt x="30103" y="20142"/>
                  </a:lnTo>
                  <a:lnTo>
                    <a:pt x="27207" y="24222"/>
                  </a:lnTo>
                  <a:lnTo>
                    <a:pt x="25890" y="25758"/>
                  </a:lnTo>
                  <a:lnTo>
                    <a:pt x="24091" y="27470"/>
                  </a:lnTo>
                  <a:lnTo>
                    <a:pt x="22248" y="29137"/>
                  </a:lnTo>
                  <a:lnTo>
                    <a:pt x="18606" y="31594"/>
                  </a:lnTo>
                  <a:lnTo>
                    <a:pt x="15008" y="33920"/>
                  </a:lnTo>
                  <a:lnTo>
                    <a:pt x="12945" y="35412"/>
                  </a:lnTo>
                  <a:lnTo>
                    <a:pt x="9172" y="37474"/>
                  </a:lnTo>
                  <a:lnTo>
                    <a:pt x="7021" y="38922"/>
                  </a:lnTo>
                  <a:lnTo>
                    <a:pt x="5178" y="40370"/>
                  </a:lnTo>
                  <a:lnTo>
                    <a:pt x="1449" y="42652"/>
                  </a:lnTo>
                  <a:lnTo>
                    <a:pt x="88" y="43486"/>
                  </a:lnTo>
                  <a:lnTo>
                    <a:pt x="44" y="43530"/>
                  </a:lnTo>
                  <a:lnTo>
                    <a:pt x="1" y="43574"/>
                  </a:lnTo>
                  <a:lnTo>
                    <a:pt x="1" y="43661"/>
                  </a:lnTo>
                  <a:lnTo>
                    <a:pt x="1" y="43705"/>
                  </a:lnTo>
                  <a:lnTo>
                    <a:pt x="88" y="43793"/>
                  </a:lnTo>
                  <a:lnTo>
                    <a:pt x="264" y="43793"/>
                  </a:lnTo>
                  <a:lnTo>
                    <a:pt x="1624" y="42959"/>
                  </a:lnTo>
                  <a:lnTo>
                    <a:pt x="5398" y="40678"/>
                  </a:lnTo>
                  <a:lnTo>
                    <a:pt x="5398" y="40634"/>
                  </a:lnTo>
                  <a:lnTo>
                    <a:pt x="7241" y="39229"/>
                  </a:lnTo>
                  <a:lnTo>
                    <a:pt x="9347" y="37781"/>
                  </a:lnTo>
                  <a:lnTo>
                    <a:pt x="13121" y="35719"/>
                  </a:lnTo>
                  <a:lnTo>
                    <a:pt x="15183" y="34227"/>
                  </a:lnTo>
                  <a:lnTo>
                    <a:pt x="18781" y="31901"/>
                  </a:lnTo>
                  <a:lnTo>
                    <a:pt x="22467" y="29400"/>
                  </a:lnTo>
                  <a:lnTo>
                    <a:pt x="24354" y="27733"/>
                  </a:lnTo>
                  <a:lnTo>
                    <a:pt x="26153" y="26022"/>
                  </a:lnTo>
                  <a:lnTo>
                    <a:pt x="27470" y="24442"/>
                  </a:lnTo>
                  <a:lnTo>
                    <a:pt x="30410" y="20317"/>
                  </a:lnTo>
                  <a:lnTo>
                    <a:pt x="33043" y="16017"/>
                  </a:lnTo>
                  <a:lnTo>
                    <a:pt x="35193" y="12243"/>
                  </a:lnTo>
                  <a:lnTo>
                    <a:pt x="36816" y="9391"/>
                  </a:lnTo>
                  <a:lnTo>
                    <a:pt x="37299" y="8425"/>
                  </a:lnTo>
                  <a:lnTo>
                    <a:pt x="37299" y="8382"/>
                  </a:lnTo>
                  <a:lnTo>
                    <a:pt x="38264" y="5573"/>
                  </a:lnTo>
                  <a:lnTo>
                    <a:pt x="39449" y="2853"/>
                  </a:lnTo>
                  <a:lnTo>
                    <a:pt x="40415" y="220"/>
                  </a:lnTo>
                  <a:lnTo>
                    <a:pt x="40415" y="176"/>
                  </a:lnTo>
                  <a:lnTo>
                    <a:pt x="40415" y="88"/>
                  </a:lnTo>
                  <a:lnTo>
                    <a:pt x="40371" y="44"/>
                  </a:lnTo>
                  <a:lnTo>
                    <a:pt x="4032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57" name="Google Shape;15257;p414"/>
            <p:cNvSpPr/>
            <p:nvPr/>
          </p:nvSpPr>
          <p:spPr>
            <a:xfrm>
              <a:off x="5521325" y="1824650"/>
              <a:ext cx="982950" cy="954425"/>
            </a:xfrm>
            <a:custGeom>
              <a:avLst/>
              <a:gdLst/>
              <a:ahLst/>
              <a:cxnLst/>
              <a:rect l="l" t="t" r="r" b="b"/>
              <a:pathLst>
                <a:path w="39318" h="38177" extrusionOk="0">
                  <a:moveTo>
                    <a:pt x="39098" y="1"/>
                  </a:moveTo>
                  <a:lnTo>
                    <a:pt x="39054" y="45"/>
                  </a:lnTo>
                  <a:lnTo>
                    <a:pt x="39010" y="88"/>
                  </a:lnTo>
                  <a:lnTo>
                    <a:pt x="38967" y="132"/>
                  </a:lnTo>
                  <a:lnTo>
                    <a:pt x="38352" y="2107"/>
                  </a:lnTo>
                  <a:lnTo>
                    <a:pt x="37606" y="3950"/>
                  </a:lnTo>
                  <a:lnTo>
                    <a:pt x="36509" y="6100"/>
                  </a:lnTo>
                  <a:lnTo>
                    <a:pt x="35105" y="8557"/>
                  </a:lnTo>
                  <a:lnTo>
                    <a:pt x="33701" y="11015"/>
                  </a:lnTo>
                  <a:lnTo>
                    <a:pt x="32384" y="13253"/>
                  </a:lnTo>
                  <a:lnTo>
                    <a:pt x="31068" y="15139"/>
                  </a:lnTo>
                  <a:lnTo>
                    <a:pt x="29357" y="17597"/>
                  </a:lnTo>
                  <a:lnTo>
                    <a:pt x="28128" y="19045"/>
                  </a:lnTo>
                  <a:lnTo>
                    <a:pt x="26592" y="20493"/>
                  </a:lnTo>
                  <a:lnTo>
                    <a:pt x="24135" y="22818"/>
                  </a:lnTo>
                  <a:lnTo>
                    <a:pt x="22116" y="24530"/>
                  </a:lnTo>
                  <a:lnTo>
                    <a:pt x="18255" y="27119"/>
                  </a:lnTo>
                  <a:lnTo>
                    <a:pt x="16456" y="28216"/>
                  </a:lnTo>
                  <a:lnTo>
                    <a:pt x="14393" y="29532"/>
                  </a:lnTo>
                  <a:lnTo>
                    <a:pt x="12287" y="30717"/>
                  </a:lnTo>
                  <a:lnTo>
                    <a:pt x="8250" y="33043"/>
                  </a:lnTo>
                  <a:lnTo>
                    <a:pt x="88" y="37869"/>
                  </a:lnTo>
                  <a:lnTo>
                    <a:pt x="45" y="37913"/>
                  </a:lnTo>
                  <a:lnTo>
                    <a:pt x="1" y="37957"/>
                  </a:lnTo>
                  <a:lnTo>
                    <a:pt x="1" y="38045"/>
                  </a:lnTo>
                  <a:lnTo>
                    <a:pt x="1" y="38089"/>
                  </a:lnTo>
                  <a:lnTo>
                    <a:pt x="88" y="38177"/>
                  </a:lnTo>
                  <a:lnTo>
                    <a:pt x="264" y="38177"/>
                  </a:lnTo>
                  <a:lnTo>
                    <a:pt x="8426" y="33350"/>
                  </a:lnTo>
                  <a:lnTo>
                    <a:pt x="12463" y="31024"/>
                  </a:lnTo>
                  <a:lnTo>
                    <a:pt x="14613" y="29839"/>
                  </a:lnTo>
                  <a:lnTo>
                    <a:pt x="16631" y="28523"/>
                  </a:lnTo>
                  <a:lnTo>
                    <a:pt x="18430" y="27426"/>
                  </a:lnTo>
                  <a:lnTo>
                    <a:pt x="20844" y="25802"/>
                  </a:lnTo>
                  <a:lnTo>
                    <a:pt x="22292" y="24793"/>
                  </a:lnTo>
                  <a:lnTo>
                    <a:pt x="22336" y="24793"/>
                  </a:lnTo>
                  <a:lnTo>
                    <a:pt x="24354" y="23082"/>
                  </a:lnTo>
                  <a:lnTo>
                    <a:pt x="26856" y="20756"/>
                  </a:lnTo>
                  <a:lnTo>
                    <a:pt x="28391" y="19264"/>
                  </a:lnTo>
                  <a:lnTo>
                    <a:pt x="29620" y="17816"/>
                  </a:lnTo>
                  <a:lnTo>
                    <a:pt x="31375" y="15315"/>
                  </a:lnTo>
                  <a:lnTo>
                    <a:pt x="32692" y="13428"/>
                  </a:lnTo>
                  <a:lnTo>
                    <a:pt x="34008" y="11190"/>
                  </a:lnTo>
                  <a:lnTo>
                    <a:pt x="35412" y="8733"/>
                  </a:lnTo>
                  <a:lnTo>
                    <a:pt x="36816" y="6232"/>
                  </a:lnTo>
                  <a:lnTo>
                    <a:pt x="37957" y="4125"/>
                  </a:lnTo>
                  <a:lnTo>
                    <a:pt x="38703" y="2239"/>
                  </a:lnTo>
                  <a:lnTo>
                    <a:pt x="39318" y="264"/>
                  </a:lnTo>
                  <a:lnTo>
                    <a:pt x="39318" y="176"/>
                  </a:lnTo>
                  <a:lnTo>
                    <a:pt x="39274" y="132"/>
                  </a:lnTo>
                  <a:lnTo>
                    <a:pt x="39230" y="45"/>
                  </a:lnTo>
                  <a:lnTo>
                    <a:pt x="39186" y="45"/>
                  </a:lnTo>
                  <a:lnTo>
                    <a:pt x="3909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58" name="Google Shape;15258;p414"/>
            <p:cNvSpPr/>
            <p:nvPr/>
          </p:nvSpPr>
          <p:spPr>
            <a:xfrm>
              <a:off x="5398475" y="1973850"/>
              <a:ext cx="866650" cy="695525"/>
            </a:xfrm>
            <a:custGeom>
              <a:avLst/>
              <a:gdLst/>
              <a:ahLst/>
              <a:cxnLst/>
              <a:rect l="l" t="t" r="r" b="b"/>
              <a:pathLst>
                <a:path w="34666" h="27821" extrusionOk="0">
                  <a:moveTo>
                    <a:pt x="34446" y="0"/>
                  </a:moveTo>
                  <a:lnTo>
                    <a:pt x="34358" y="44"/>
                  </a:lnTo>
                  <a:lnTo>
                    <a:pt x="34315" y="88"/>
                  </a:lnTo>
                  <a:lnTo>
                    <a:pt x="32867" y="2809"/>
                  </a:lnTo>
                  <a:lnTo>
                    <a:pt x="31375" y="5134"/>
                  </a:lnTo>
                  <a:lnTo>
                    <a:pt x="29839" y="7197"/>
                  </a:lnTo>
                  <a:lnTo>
                    <a:pt x="28215" y="8996"/>
                  </a:lnTo>
                  <a:lnTo>
                    <a:pt x="26592" y="10576"/>
                  </a:lnTo>
                  <a:lnTo>
                    <a:pt x="24880" y="12111"/>
                  </a:lnTo>
                  <a:lnTo>
                    <a:pt x="23301" y="13296"/>
                  </a:lnTo>
                  <a:lnTo>
                    <a:pt x="21370" y="14920"/>
                  </a:lnTo>
                  <a:lnTo>
                    <a:pt x="20580" y="15710"/>
                  </a:lnTo>
                  <a:lnTo>
                    <a:pt x="19658" y="16456"/>
                  </a:lnTo>
                  <a:lnTo>
                    <a:pt x="18737" y="17201"/>
                  </a:lnTo>
                  <a:lnTo>
                    <a:pt x="17772" y="17904"/>
                  </a:lnTo>
                  <a:lnTo>
                    <a:pt x="16718" y="18606"/>
                  </a:lnTo>
                  <a:lnTo>
                    <a:pt x="15665" y="19308"/>
                  </a:lnTo>
                  <a:lnTo>
                    <a:pt x="14568" y="19966"/>
                  </a:lnTo>
                  <a:lnTo>
                    <a:pt x="13471" y="20580"/>
                  </a:lnTo>
                  <a:lnTo>
                    <a:pt x="11190" y="21809"/>
                  </a:lnTo>
                  <a:lnTo>
                    <a:pt x="8864" y="22994"/>
                  </a:lnTo>
                  <a:lnTo>
                    <a:pt x="6582" y="24047"/>
                  </a:lnTo>
                  <a:lnTo>
                    <a:pt x="4388" y="25012"/>
                  </a:lnTo>
                  <a:lnTo>
                    <a:pt x="2413" y="26109"/>
                  </a:lnTo>
                  <a:lnTo>
                    <a:pt x="88" y="27469"/>
                  </a:lnTo>
                  <a:lnTo>
                    <a:pt x="44" y="27513"/>
                  </a:lnTo>
                  <a:lnTo>
                    <a:pt x="0" y="27601"/>
                  </a:lnTo>
                  <a:lnTo>
                    <a:pt x="0" y="27645"/>
                  </a:lnTo>
                  <a:lnTo>
                    <a:pt x="44" y="27733"/>
                  </a:lnTo>
                  <a:lnTo>
                    <a:pt x="88" y="27777"/>
                  </a:lnTo>
                  <a:lnTo>
                    <a:pt x="176" y="27821"/>
                  </a:lnTo>
                  <a:lnTo>
                    <a:pt x="263" y="27777"/>
                  </a:lnTo>
                  <a:lnTo>
                    <a:pt x="2589" y="26416"/>
                  </a:lnTo>
                  <a:lnTo>
                    <a:pt x="4564" y="25319"/>
                  </a:lnTo>
                  <a:lnTo>
                    <a:pt x="6758" y="24354"/>
                  </a:lnTo>
                  <a:lnTo>
                    <a:pt x="9039" y="23301"/>
                  </a:lnTo>
                  <a:lnTo>
                    <a:pt x="11365" y="22116"/>
                  </a:lnTo>
                  <a:lnTo>
                    <a:pt x="13647" y="20887"/>
                  </a:lnTo>
                  <a:lnTo>
                    <a:pt x="14788" y="20273"/>
                  </a:lnTo>
                  <a:lnTo>
                    <a:pt x="15885" y="19571"/>
                  </a:lnTo>
                  <a:lnTo>
                    <a:pt x="16938" y="18913"/>
                  </a:lnTo>
                  <a:lnTo>
                    <a:pt x="17991" y="18211"/>
                  </a:lnTo>
                  <a:lnTo>
                    <a:pt x="18956" y="17465"/>
                  </a:lnTo>
                  <a:lnTo>
                    <a:pt x="19922" y="16719"/>
                  </a:lnTo>
                  <a:lnTo>
                    <a:pt x="20799" y="15973"/>
                  </a:lnTo>
                  <a:lnTo>
                    <a:pt x="21633" y="15183"/>
                  </a:lnTo>
                  <a:lnTo>
                    <a:pt x="23520" y="13559"/>
                  </a:lnTo>
                  <a:lnTo>
                    <a:pt x="25100" y="12419"/>
                  </a:lnTo>
                  <a:lnTo>
                    <a:pt x="26855" y="10839"/>
                  </a:lnTo>
                  <a:lnTo>
                    <a:pt x="28435" y="9259"/>
                  </a:lnTo>
                  <a:lnTo>
                    <a:pt x="30102" y="7460"/>
                  </a:lnTo>
                  <a:lnTo>
                    <a:pt x="30102" y="7416"/>
                  </a:lnTo>
                  <a:lnTo>
                    <a:pt x="31682" y="5354"/>
                  </a:lnTo>
                  <a:lnTo>
                    <a:pt x="33174" y="2984"/>
                  </a:lnTo>
                  <a:lnTo>
                    <a:pt x="34622" y="264"/>
                  </a:lnTo>
                  <a:lnTo>
                    <a:pt x="34666" y="176"/>
                  </a:lnTo>
                  <a:lnTo>
                    <a:pt x="34666" y="132"/>
                  </a:lnTo>
                  <a:lnTo>
                    <a:pt x="34622" y="88"/>
                  </a:lnTo>
                  <a:lnTo>
                    <a:pt x="34578" y="44"/>
                  </a:lnTo>
                  <a:lnTo>
                    <a:pt x="3449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59" name="Google Shape;15259;p414"/>
            <p:cNvSpPr/>
            <p:nvPr/>
          </p:nvSpPr>
          <p:spPr>
            <a:xfrm>
              <a:off x="5275600" y="2483950"/>
              <a:ext cx="133850" cy="74625"/>
            </a:xfrm>
            <a:custGeom>
              <a:avLst/>
              <a:gdLst/>
              <a:ahLst/>
              <a:cxnLst/>
              <a:rect l="l" t="t" r="r" b="b"/>
              <a:pathLst>
                <a:path w="5354" h="2985" extrusionOk="0">
                  <a:moveTo>
                    <a:pt x="5178" y="1"/>
                  </a:moveTo>
                  <a:lnTo>
                    <a:pt x="5091" y="45"/>
                  </a:lnTo>
                  <a:lnTo>
                    <a:pt x="88" y="2634"/>
                  </a:lnTo>
                  <a:lnTo>
                    <a:pt x="44" y="2677"/>
                  </a:lnTo>
                  <a:lnTo>
                    <a:pt x="0" y="2765"/>
                  </a:lnTo>
                  <a:lnTo>
                    <a:pt x="0" y="2809"/>
                  </a:lnTo>
                  <a:lnTo>
                    <a:pt x="0" y="2897"/>
                  </a:lnTo>
                  <a:lnTo>
                    <a:pt x="88" y="2941"/>
                  </a:lnTo>
                  <a:lnTo>
                    <a:pt x="176" y="2985"/>
                  </a:lnTo>
                  <a:lnTo>
                    <a:pt x="264" y="2985"/>
                  </a:lnTo>
                  <a:lnTo>
                    <a:pt x="5266" y="352"/>
                  </a:lnTo>
                  <a:lnTo>
                    <a:pt x="5310" y="308"/>
                  </a:lnTo>
                  <a:lnTo>
                    <a:pt x="5354" y="264"/>
                  </a:lnTo>
                  <a:lnTo>
                    <a:pt x="5354" y="176"/>
                  </a:lnTo>
                  <a:lnTo>
                    <a:pt x="5354" y="132"/>
                  </a:lnTo>
                  <a:lnTo>
                    <a:pt x="5310" y="45"/>
                  </a:lnTo>
                  <a:lnTo>
                    <a:pt x="5222" y="45"/>
                  </a:lnTo>
                  <a:lnTo>
                    <a:pt x="517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60" name="Google Shape;15260;p414"/>
            <p:cNvSpPr/>
            <p:nvPr/>
          </p:nvSpPr>
          <p:spPr>
            <a:xfrm>
              <a:off x="6505350" y="3574375"/>
              <a:ext cx="121800" cy="43900"/>
            </a:xfrm>
            <a:custGeom>
              <a:avLst/>
              <a:gdLst/>
              <a:ahLst/>
              <a:cxnLst/>
              <a:rect l="l" t="t" r="r" b="b"/>
              <a:pathLst>
                <a:path w="4872" h="1756" extrusionOk="0">
                  <a:moveTo>
                    <a:pt x="2721" y="352"/>
                  </a:moveTo>
                  <a:lnTo>
                    <a:pt x="3950" y="440"/>
                  </a:lnTo>
                  <a:lnTo>
                    <a:pt x="4432" y="1054"/>
                  </a:lnTo>
                  <a:lnTo>
                    <a:pt x="4081" y="1229"/>
                  </a:lnTo>
                  <a:lnTo>
                    <a:pt x="1931" y="1405"/>
                  </a:lnTo>
                  <a:lnTo>
                    <a:pt x="439" y="1405"/>
                  </a:lnTo>
                  <a:lnTo>
                    <a:pt x="703" y="659"/>
                  </a:lnTo>
                  <a:lnTo>
                    <a:pt x="2721" y="352"/>
                  </a:lnTo>
                  <a:close/>
                  <a:moveTo>
                    <a:pt x="2721" y="1"/>
                  </a:moveTo>
                  <a:lnTo>
                    <a:pt x="527" y="352"/>
                  </a:lnTo>
                  <a:lnTo>
                    <a:pt x="439" y="396"/>
                  </a:lnTo>
                  <a:lnTo>
                    <a:pt x="395" y="440"/>
                  </a:lnTo>
                  <a:lnTo>
                    <a:pt x="0" y="1493"/>
                  </a:lnTo>
                  <a:lnTo>
                    <a:pt x="0" y="1580"/>
                  </a:lnTo>
                  <a:lnTo>
                    <a:pt x="44" y="1668"/>
                  </a:lnTo>
                  <a:lnTo>
                    <a:pt x="88" y="1712"/>
                  </a:lnTo>
                  <a:lnTo>
                    <a:pt x="176" y="1712"/>
                  </a:lnTo>
                  <a:lnTo>
                    <a:pt x="1975" y="1756"/>
                  </a:lnTo>
                  <a:lnTo>
                    <a:pt x="4169" y="1580"/>
                  </a:lnTo>
                  <a:lnTo>
                    <a:pt x="4257" y="1580"/>
                  </a:lnTo>
                  <a:lnTo>
                    <a:pt x="4783" y="1273"/>
                  </a:lnTo>
                  <a:lnTo>
                    <a:pt x="4827" y="1229"/>
                  </a:lnTo>
                  <a:lnTo>
                    <a:pt x="4871" y="1142"/>
                  </a:lnTo>
                  <a:lnTo>
                    <a:pt x="4871" y="1054"/>
                  </a:lnTo>
                  <a:lnTo>
                    <a:pt x="4827" y="1010"/>
                  </a:lnTo>
                  <a:lnTo>
                    <a:pt x="4213" y="176"/>
                  </a:lnTo>
                  <a:lnTo>
                    <a:pt x="4125" y="132"/>
                  </a:lnTo>
                  <a:lnTo>
                    <a:pt x="4081" y="89"/>
                  </a:lnTo>
                  <a:lnTo>
                    <a:pt x="272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61" name="Google Shape;15261;p414"/>
            <p:cNvSpPr/>
            <p:nvPr/>
          </p:nvSpPr>
          <p:spPr>
            <a:xfrm>
              <a:off x="4039275" y="2169125"/>
              <a:ext cx="3006925" cy="2565925"/>
            </a:xfrm>
            <a:custGeom>
              <a:avLst/>
              <a:gdLst/>
              <a:ahLst/>
              <a:cxnLst/>
              <a:rect l="l" t="t" r="r" b="b"/>
              <a:pathLst>
                <a:path w="120277" h="102637" extrusionOk="0">
                  <a:moveTo>
                    <a:pt x="106586" y="0"/>
                  </a:moveTo>
                  <a:lnTo>
                    <a:pt x="106498" y="44"/>
                  </a:lnTo>
                  <a:lnTo>
                    <a:pt x="104172" y="2808"/>
                  </a:lnTo>
                  <a:lnTo>
                    <a:pt x="100355" y="7065"/>
                  </a:lnTo>
                  <a:lnTo>
                    <a:pt x="98512" y="7372"/>
                  </a:lnTo>
                  <a:lnTo>
                    <a:pt x="98468" y="7416"/>
                  </a:lnTo>
                  <a:lnTo>
                    <a:pt x="95967" y="9303"/>
                  </a:lnTo>
                  <a:lnTo>
                    <a:pt x="89560" y="14173"/>
                  </a:lnTo>
                  <a:lnTo>
                    <a:pt x="84997" y="16543"/>
                  </a:lnTo>
                  <a:lnTo>
                    <a:pt x="79292" y="18605"/>
                  </a:lnTo>
                  <a:lnTo>
                    <a:pt x="74334" y="20712"/>
                  </a:lnTo>
                  <a:lnTo>
                    <a:pt x="67620" y="23081"/>
                  </a:lnTo>
                  <a:lnTo>
                    <a:pt x="63364" y="24617"/>
                  </a:lnTo>
                  <a:lnTo>
                    <a:pt x="59151" y="25538"/>
                  </a:lnTo>
                  <a:lnTo>
                    <a:pt x="59107" y="25538"/>
                  </a:lnTo>
                  <a:lnTo>
                    <a:pt x="54017" y="27338"/>
                  </a:lnTo>
                  <a:lnTo>
                    <a:pt x="48664" y="28786"/>
                  </a:lnTo>
                  <a:lnTo>
                    <a:pt x="43661" y="30629"/>
                  </a:lnTo>
                  <a:lnTo>
                    <a:pt x="39010" y="31418"/>
                  </a:lnTo>
                  <a:lnTo>
                    <a:pt x="33920" y="32603"/>
                  </a:lnTo>
                  <a:lnTo>
                    <a:pt x="29795" y="32779"/>
                  </a:lnTo>
                  <a:lnTo>
                    <a:pt x="29707" y="32779"/>
                  </a:lnTo>
                  <a:lnTo>
                    <a:pt x="23169" y="35587"/>
                  </a:lnTo>
                  <a:lnTo>
                    <a:pt x="17508" y="37825"/>
                  </a:lnTo>
                  <a:lnTo>
                    <a:pt x="13603" y="37869"/>
                  </a:lnTo>
                  <a:lnTo>
                    <a:pt x="11892" y="36552"/>
                  </a:lnTo>
                  <a:lnTo>
                    <a:pt x="11848" y="36509"/>
                  </a:lnTo>
                  <a:lnTo>
                    <a:pt x="9785" y="35631"/>
                  </a:lnTo>
                  <a:lnTo>
                    <a:pt x="9654" y="35631"/>
                  </a:lnTo>
                  <a:lnTo>
                    <a:pt x="9610" y="35675"/>
                  </a:lnTo>
                  <a:lnTo>
                    <a:pt x="9566" y="35719"/>
                  </a:lnTo>
                  <a:lnTo>
                    <a:pt x="6802" y="42081"/>
                  </a:lnTo>
                  <a:lnTo>
                    <a:pt x="6802" y="42213"/>
                  </a:lnTo>
                  <a:lnTo>
                    <a:pt x="8337" y="50199"/>
                  </a:lnTo>
                  <a:lnTo>
                    <a:pt x="8864" y="55333"/>
                  </a:lnTo>
                  <a:lnTo>
                    <a:pt x="9478" y="61608"/>
                  </a:lnTo>
                  <a:lnTo>
                    <a:pt x="7284" y="64021"/>
                  </a:lnTo>
                  <a:lnTo>
                    <a:pt x="7240" y="64109"/>
                  </a:lnTo>
                  <a:lnTo>
                    <a:pt x="6758" y="67839"/>
                  </a:lnTo>
                  <a:lnTo>
                    <a:pt x="5266" y="69463"/>
                  </a:lnTo>
                  <a:lnTo>
                    <a:pt x="5222" y="69507"/>
                  </a:lnTo>
                  <a:lnTo>
                    <a:pt x="4432" y="72359"/>
                  </a:lnTo>
                  <a:lnTo>
                    <a:pt x="2984" y="76001"/>
                  </a:lnTo>
                  <a:lnTo>
                    <a:pt x="1755" y="79423"/>
                  </a:lnTo>
                  <a:lnTo>
                    <a:pt x="570" y="82539"/>
                  </a:lnTo>
                  <a:lnTo>
                    <a:pt x="570" y="82583"/>
                  </a:lnTo>
                  <a:lnTo>
                    <a:pt x="44" y="86181"/>
                  </a:lnTo>
                  <a:lnTo>
                    <a:pt x="44" y="86225"/>
                  </a:lnTo>
                  <a:lnTo>
                    <a:pt x="0" y="89340"/>
                  </a:lnTo>
                  <a:lnTo>
                    <a:pt x="132" y="92324"/>
                  </a:lnTo>
                  <a:lnTo>
                    <a:pt x="132" y="92368"/>
                  </a:lnTo>
                  <a:lnTo>
                    <a:pt x="176" y="92456"/>
                  </a:lnTo>
                  <a:lnTo>
                    <a:pt x="263" y="92500"/>
                  </a:lnTo>
                  <a:lnTo>
                    <a:pt x="307" y="92500"/>
                  </a:lnTo>
                  <a:lnTo>
                    <a:pt x="395" y="92456"/>
                  </a:lnTo>
                  <a:lnTo>
                    <a:pt x="439" y="92412"/>
                  </a:lnTo>
                  <a:lnTo>
                    <a:pt x="483" y="92368"/>
                  </a:lnTo>
                  <a:lnTo>
                    <a:pt x="483" y="92324"/>
                  </a:lnTo>
                  <a:lnTo>
                    <a:pt x="351" y="89340"/>
                  </a:lnTo>
                  <a:lnTo>
                    <a:pt x="395" y="86225"/>
                  </a:lnTo>
                  <a:lnTo>
                    <a:pt x="922" y="82627"/>
                  </a:lnTo>
                  <a:lnTo>
                    <a:pt x="2062" y="79555"/>
                  </a:lnTo>
                  <a:lnTo>
                    <a:pt x="3335" y="76132"/>
                  </a:lnTo>
                  <a:lnTo>
                    <a:pt x="4739" y="72490"/>
                  </a:lnTo>
                  <a:lnTo>
                    <a:pt x="4739" y="72447"/>
                  </a:lnTo>
                  <a:lnTo>
                    <a:pt x="5529" y="69638"/>
                  </a:lnTo>
                  <a:lnTo>
                    <a:pt x="7065" y="68015"/>
                  </a:lnTo>
                  <a:lnTo>
                    <a:pt x="7109" y="67927"/>
                  </a:lnTo>
                  <a:lnTo>
                    <a:pt x="7591" y="64241"/>
                  </a:lnTo>
                  <a:lnTo>
                    <a:pt x="9785" y="61784"/>
                  </a:lnTo>
                  <a:lnTo>
                    <a:pt x="9829" y="61740"/>
                  </a:lnTo>
                  <a:lnTo>
                    <a:pt x="9829" y="61652"/>
                  </a:lnTo>
                  <a:lnTo>
                    <a:pt x="9215" y="55289"/>
                  </a:lnTo>
                  <a:lnTo>
                    <a:pt x="8688" y="50155"/>
                  </a:lnTo>
                  <a:lnTo>
                    <a:pt x="7153" y="42169"/>
                  </a:lnTo>
                  <a:lnTo>
                    <a:pt x="9829" y="36026"/>
                  </a:lnTo>
                  <a:lnTo>
                    <a:pt x="11716" y="36816"/>
                  </a:lnTo>
                  <a:lnTo>
                    <a:pt x="13427" y="38220"/>
                  </a:lnTo>
                  <a:lnTo>
                    <a:pt x="13559" y="38220"/>
                  </a:lnTo>
                  <a:lnTo>
                    <a:pt x="17552" y="38176"/>
                  </a:lnTo>
                  <a:lnTo>
                    <a:pt x="17596" y="38176"/>
                  </a:lnTo>
                  <a:lnTo>
                    <a:pt x="23301" y="35938"/>
                  </a:lnTo>
                  <a:lnTo>
                    <a:pt x="29839" y="33130"/>
                  </a:lnTo>
                  <a:lnTo>
                    <a:pt x="33964" y="32954"/>
                  </a:lnTo>
                  <a:lnTo>
                    <a:pt x="34007" y="32954"/>
                  </a:lnTo>
                  <a:lnTo>
                    <a:pt x="39098" y="31769"/>
                  </a:lnTo>
                  <a:lnTo>
                    <a:pt x="43749" y="30980"/>
                  </a:lnTo>
                  <a:lnTo>
                    <a:pt x="43793" y="30980"/>
                  </a:lnTo>
                  <a:lnTo>
                    <a:pt x="48751" y="29137"/>
                  </a:lnTo>
                  <a:lnTo>
                    <a:pt x="54105" y="27645"/>
                  </a:lnTo>
                  <a:lnTo>
                    <a:pt x="59239" y="25889"/>
                  </a:lnTo>
                  <a:lnTo>
                    <a:pt x="63451" y="24968"/>
                  </a:lnTo>
                  <a:lnTo>
                    <a:pt x="63495" y="24968"/>
                  </a:lnTo>
                  <a:lnTo>
                    <a:pt x="67752" y="23432"/>
                  </a:lnTo>
                  <a:lnTo>
                    <a:pt x="74465" y="21063"/>
                  </a:lnTo>
                  <a:lnTo>
                    <a:pt x="79424" y="18956"/>
                  </a:lnTo>
                  <a:lnTo>
                    <a:pt x="85128" y="16850"/>
                  </a:lnTo>
                  <a:lnTo>
                    <a:pt x="89736" y="14437"/>
                  </a:lnTo>
                  <a:lnTo>
                    <a:pt x="89780" y="14437"/>
                  </a:lnTo>
                  <a:lnTo>
                    <a:pt x="96186" y="9566"/>
                  </a:lnTo>
                  <a:lnTo>
                    <a:pt x="98643" y="7723"/>
                  </a:lnTo>
                  <a:lnTo>
                    <a:pt x="100486" y="7372"/>
                  </a:lnTo>
                  <a:lnTo>
                    <a:pt x="100574" y="7328"/>
                  </a:lnTo>
                  <a:lnTo>
                    <a:pt x="104436" y="3072"/>
                  </a:lnTo>
                  <a:lnTo>
                    <a:pt x="106674" y="351"/>
                  </a:lnTo>
                  <a:lnTo>
                    <a:pt x="112334" y="1711"/>
                  </a:lnTo>
                  <a:lnTo>
                    <a:pt x="112949" y="3554"/>
                  </a:lnTo>
                  <a:lnTo>
                    <a:pt x="116547" y="18386"/>
                  </a:lnTo>
                  <a:lnTo>
                    <a:pt x="116371" y="30409"/>
                  </a:lnTo>
                  <a:lnTo>
                    <a:pt x="116371" y="30453"/>
                  </a:lnTo>
                  <a:lnTo>
                    <a:pt x="118741" y="38439"/>
                  </a:lnTo>
                  <a:lnTo>
                    <a:pt x="117600" y="42213"/>
                  </a:lnTo>
                  <a:lnTo>
                    <a:pt x="116942" y="44934"/>
                  </a:lnTo>
                  <a:lnTo>
                    <a:pt x="116942" y="44977"/>
                  </a:lnTo>
                  <a:lnTo>
                    <a:pt x="116810" y="48268"/>
                  </a:lnTo>
                  <a:lnTo>
                    <a:pt x="116810" y="48356"/>
                  </a:lnTo>
                  <a:lnTo>
                    <a:pt x="119926" y="54982"/>
                  </a:lnTo>
                  <a:lnTo>
                    <a:pt x="119662" y="55991"/>
                  </a:lnTo>
                  <a:lnTo>
                    <a:pt x="118697" y="56518"/>
                  </a:lnTo>
                  <a:lnTo>
                    <a:pt x="118653" y="56518"/>
                  </a:lnTo>
                  <a:lnTo>
                    <a:pt x="115889" y="58580"/>
                  </a:lnTo>
                  <a:lnTo>
                    <a:pt x="113519" y="60511"/>
                  </a:lnTo>
                  <a:lnTo>
                    <a:pt x="109614" y="64197"/>
                  </a:lnTo>
                  <a:lnTo>
                    <a:pt x="109570" y="64241"/>
                  </a:lnTo>
                  <a:lnTo>
                    <a:pt x="104304" y="75562"/>
                  </a:lnTo>
                  <a:lnTo>
                    <a:pt x="100750" y="78634"/>
                  </a:lnTo>
                  <a:lnTo>
                    <a:pt x="98468" y="80828"/>
                  </a:lnTo>
                  <a:lnTo>
                    <a:pt x="91184" y="82978"/>
                  </a:lnTo>
                  <a:lnTo>
                    <a:pt x="87805" y="83417"/>
                  </a:lnTo>
                  <a:lnTo>
                    <a:pt x="87761" y="83417"/>
                  </a:lnTo>
                  <a:lnTo>
                    <a:pt x="84163" y="84470"/>
                  </a:lnTo>
                  <a:lnTo>
                    <a:pt x="84075" y="84514"/>
                  </a:lnTo>
                  <a:lnTo>
                    <a:pt x="82846" y="86006"/>
                  </a:lnTo>
                  <a:lnTo>
                    <a:pt x="82846" y="86049"/>
                  </a:lnTo>
                  <a:lnTo>
                    <a:pt x="81311" y="88858"/>
                  </a:lnTo>
                  <a:lnTo>
                    <a:pt x="78853" y="91008"/>
                  </a:lnTo>
                  <a:lnTo>
                    <a:pt x="74202" y="91885"/>
                  </a:lnTo>
                  <a:lnTo>
                    <a:pt x="74158" y="91929"/>
                  </a:lnTo>
                  <a:lnTo>
                    <a:pt x="70560" y="93948"/>
                  </a:lnTo>
                  <a:lnTo>
                    <a:pt x="70516" y="93992"/>
                  </a:lnTo>
                  <a:lnTo>
                    <a:pt x="68629" y="96668"/>
                  </a:lnTo>
                  <a:lnTo>
                    <a:pt x="65207" y="97239"/>
                  </a:lnTo>
                  <a:lnTo>
                    <a:pt x="63671" y="96932"/>
                  </a:lnTo>
                  <a:lnTo>
                    <a:pt x="62003" y="96932"/>
                  </a:lnTo>
                  <a:lnTo>
                    <a:pt x="58098" y="97985"/>
                  </a:lnTo>
                  <a:lnTo>
                    <a:pt x="52481" y="99038"/>
                  </a:lnTo>
                  <a:lnTo>
                    <a:pt x="51252" y="98862"/>
                  </a:lnTo>
                  <a:lnTo>
                    <a:pt x="48005" y="98424"/>
                  </a:lnTo>
                  <a:lnTo>
                    <a:pt x="44451" y="97590"/>
                  </a:lnTo>
                  <a:lnTo>
                    <a:pt x="43398" y="95966"/>
                  </a:lnTo>
                  <a:lnTo>
                    <a:pt x="43398" y="95922"/>
                  </a:lnTo>
                  <a:lnTo>
                    <a:pt x="41160" y="93158"/>
                  </a:lnTo>
                  <a:lnTo>
                    <a:pt x="41160" y="92368"/>
                  </a:lnTo>
                  <a:lnTo>
                    <a:pt x="41160" y="90832"/>
                  </a:lnTo>
                  <a:lnTo>
                    <a:pt x="42038" y="88989"/>
                  </a:lnTo>
                  <a:lnTo>
                    <a:pt x="43617" y="86971"/>
                  </a:lnTo>
                  <a:lnTo>
                    <a:pt x="46645" y="85391"/>
                  </a:lnTo>
                  <a:lnTo>
                    <a:pt x="46689" y="85303"/>
                  </a:lnTo>
                  <a:lnTo>
                    <a:pt x="47215" y="84426"/>
                  </a:lnTo>
                  <a:lnTo>
                    <a:pt x="48005" y="82671"/>
                  </a:lnTo>
                  <a:lnTo>
                    <a:pt x="49015" y="80915"/>
                  </a:lnTo>
                  <a:lnTo>
                    <a:pt x="50550" y="78897"/>
                  </a:lnTo>
                  <a:lnTo>
                    <a:pt x="50550" y="78853"/>
                  </a:lnTo>
                  <a:lnTo>
                    <a:pt x="51296" y="77537"/>
                  </a:lnTo>
                  <a:lnTo>
                    <a:pt x="51296" y="77449"/>
                  </a:lnTo>
                  <a:lnTo>
                    <a:pt x="51428" y="76527"/>
                  </a:lnTo>
                  <a:lnTo>
                    <a:pt x="51428" y="76484"/>
                  </a:lnTo>
                  <a:lnTo>
                    <a:pt x="51340" y="75035"/>
                  </a:lnTo>
                  <a:lnTo>
                    <a:pt x="52042" y="70691"/>
                  </a:lnTo>
                  <a:lnTo>
                    <a:pt x="55684" y="63846"/>
                  </a:lnTo>
                  <a:lnTo>
                    <a:pt x="58405" y="60028"/>
                  </a:lnTo>
                  <a:lnTo>
                    <a:pt x="61213" y="58361"/>
                  </a:lnTo>
                  <a:lnTo>
                    <a:pt x="65163" y="56606"/>
                  </a:lnTo>
                  <a:lnTo>
                    <a:pt x="65207" y="56562"/>
                  </a:lnTo>
                  <a:lnTo>
                    <a:pt x="68761" y="52832"/>
                  </a:lnTo>
                  <a:lnTo>
                    <a:pt x="77844" y="45811"/>
                  </a:lnTo>
                  <a:lnTo>
                    <a:pt x="82452" y="41950"/>
                  </a:lnTo>
                  <a:lnTo>
                    <a:pt x="89121" y="38308"/>
                  </a:lnTo>
                  <a:lnTo>
                    <a:pt x="93553" y="38088"/>
                  </a:lnTo>
                  <a:lnTo>
                    <a:pt x="93597" y="38088"/>
                  </a:lnTo>
                  <a:lnTo>
                    <a:pt x="105708" y="31726"/>
                  </a:lnTo>
                  <a:lnTo>
                    <a:pt x="105796" y="31682"/>
                  </a:lnTo>
                  <a:lnTo>
                    <a:pt x="105796" y="31594"/>
                  </a:lnTo>
                  <a:lnTo>
                    <a:pt x="106454" y="27820"/>
                  </a:lnTo>
                  <a:lnTo>
                    <a:pt x="106454" y="27776"/>
                  </a:lnTo>
                  <a:lnTo>
                    <a:pt x="106235" y="24705"/>
                  </a:lnTo>
                  <a:lnTo>
                    <a:pt x="106410" y="21545"/>
                  </a:lnTo>
                  <a:lnTo>
                    <a:pt x="106366" y="21458"/>
                  </a:lnTo>
                  <a:lnTo>
                    <a:pt x="104875" y="19395"/>
                  </a:lnTo>
                  <a:lnTo>
                    <a:pt x="104787" y="19351"/>
                  </a:lnTo>
                  <a:lnTo>
                    <a:pt x="100574" y="18035"/>
                  </a:lnTo>
                  <a:lnTo>
                    <a:pt x="99126" y="17421"/>
                  </a:lnTo>
                  <a:lnTo>
                    <a:pt x="95089" y="15841"/>
                  </a:lnTo>
                  <a:lnTo>
                    <a:pt x="95001" y="15841"/>
                  </a:lnTo>
                  <a:lnTo>
                    <a:pt x="94958" y="15885"/>
                  </a:lnTo>
                  <a:lnTo>
                    <a:pt x="91447" y="18342"/>
                  </a:lnTo>
                  <a:lnTo>
                    <a:pt x="83461" y="23915"/>
                  </a:lnTo>
                  <a:lnTo>
                    <a:pt x="79687" y="25100"/>
                  </a:lnTo>
                  <a:lnTo>
                    <a:pt x="76352" y="24705"/>
                  </a:lnTo>
                  <a:lnTo>
                    <a:pt x="76264" y="24705"/>
                  </a:lnTo>
                  <a:lnTo>
                    <a:pt x="70823" y="26767"/>
                  </a:lnTo>
                  <a:lnTo>
                    <a:pt x="65119" y="28654"/>
                  </a:lnTo>
                  <a:lnTo>
                    <a:pt x="61126" y="30146"/>
                  </a:lnTo>
                  <a:lnTo>
                    <a:pt x="56518" y="31769"/>
                  </a:lnTo>
                  <a:lnTo>
                    <a:pt x="51428" y="33569"/>
                  </a:lnTo>
                  <a:lnTo>
                    <a:pt x="47435" y="35017"/>
                  </a:lnTo>
                  <a:lnTo>
                    <a:pt x="47391" y="35017"/>
                  </a:lnTo>
                  <a:lnTo>
                    <a:pt x="42784" y="37474"/>
                  </a:lnTo>
                  <a:lnTo>
                    <a:pt x="38922" y="38571"/>
                  </a:lnTo>
                  <a:lnTo>
                    <a:pt x="35236" y="39800"/>
                  </a:lnTo>
                  <a:lnTo>
                    <a:pt x="31594" y="40721"/>
                  </a:lnTo>
                  <a:lnTo>
                    <a:pt x="31550" y="40721"/>
                  </a:lnTo>
                  <a:lnTo>
                    <a:pt x="27381" y="43529"/>
                  </a:lnTo>
                  <a:lnTo>
                    <a:pt x="27338" y="43573"/>
                  </a:lnTo>
                  <a:lnTo>
                    <a:pt x="24398" y="47479"/>
                  </a:lnTo>
                  <a:lnTo>
                    <a:pt x="24354" y="47479"/>
                  </a:lnTo>
                  <a:lnTo>
                    <a:pt x="22730" y="50550"/>
                  </a:lnTo>
                  <a:lnTo>
                    <a:pt x="21589" y="53490"/>
                  </a:lnTo>
                  <a:lnTo>
                    <a:pt x="19659" y="56255"/>
                  </a:lnTo>
                  <a:lnTo>
                    <a:pt x="19615" y="56342"/>
                  </a:lnTo>
                  <a:lnTo>
                    <a:pt x="18167" y="68936"/>
                  </a:lnTo>
                  <a:lnTo>
                    <a:pt x="18167" y="68980"/>
                  </a:lnTo>
                  <a:lnTo>
                    <a:pt x="18562" y="76176"/>
                  </a:lnTo>
                  <a:lnTo>
                    <a:pt x="18210" y="77975"/>
                  </a:lnTo>
                  <a:lnTo>
                    <a:pt x="17552" y="80301"/>
                  </a:lnTo>
                  <a:lnTo>
                    <a:pt x="16367" y="82012"/>
                  </a:lnTo>
                  <a:lnTo>
                    <a:pt x="14919" y="83987"/>
                  </a:lnTo>
                  <a:lnTo>
                    <a:pt x="13427" y="84557"/>
                  </a:lnTo>
                  <a:lnTo>
                    <a:pt x="13340" y="84601"/>
                  </a:lnTo>
                  <a:lnTo>
                    <a:pt x="13296" y="84645"/>
                  </a:lnTo>
                  <a:lnTo>
                    <a:pt x="12330" y="86795"/>
                  </a:lnTo>
                  <a:lnTo>
                    <a:pt x="12330" y="86839"/>
                  </a:lnTo>
                  <a:lnTo>
                    <a:pt x="11716" y="89209"/>
                  </a:lnTo>
                  <a:lnTo>
                    <a:pt x="11716" y="89253"/>
                  </a:lnTo>
                  <a:lnTo>
                    <a:pt x="12418" y="95571"/>
                  </a:lnTo>
                  <a:lnTo>
                    <a:pt x="13559" y="102505"/>
                  </a:lnTo>
                  <a:lnTo>
                    <a:pt x="13603" y="102592"/>
                  </a:lnTo>
                  <a:lnTo>
                    <a:pt x="13735" y="102636"/>
                  </a:lnTo>
                  <a:lnTo>
                    <a:pt x="13822" y="102636"/>
                  </a:lnTo>
                  <a:lnTo>
                    <a:pt x="13866" y="102548"/>
                  </a:lnTo>
                  <a:lnTo>
                    <a:pt x="13910" y="102505"/>
                  </a:lnTo>
                  <a:lnTo>
                    <a:pt x="13910" y="102417"/>
                  </a:lnTo>
                  <a:lnTo>
                    <a:pt x="12769" y="95484"/>
                  </a:lnTo>
                  <a:lnTo>
                    <a:pt x="12067" y="89253"/>
                  </a:lnTo>
                  <a:lnTo>
                    <a:pt x="12682" y="86927"/>
                  </a:lnTo>
                  <a:lnTo>
                    <a:pt x="13603" y="84865"/>
                  </a:lnTo>
                  <a:lnTo>
                    <a:pt x="15095" y="84294"/>
                  </a:lnTo>
                  <a:lnTo>
                    <a:pt x="15183" y="84250"/>
                  </a:lnTo>
                  <a:lnTo>
                    <a:pt x="16675" y="82188"/>
                  </a:lnTo>
                  <a:lnTo>
                    <a:pt x="17859" y="80477"/>
                  </a:lnTo>
                  <a:lnTo>
                    <a:pt x="17859" y="80433"/>
                  </a:lnTo>
                  <a:lnTo>
                    <a:pt x="18562" y="78063"/>
                  </a:lnTo>
                  <a:lnTo>
                    <a:pt x="18913" y="76220"/>
                  </a:lnTo>
                  <a:lnTo>
                    <a:pt x="18913" y="76176"/>
                  </a:lnTo>
                  <a:lnTo>
                    <a:pt x="18518" y="68980"/>
                  </a:lnTo>
                  <a:lnTo>
                    <a:pt x="19966" y="56430"/>
                  </a:lnTo>
                  <a:lnTo>
                    <a:pt x="21853" y="53666"/>
                  </a:lnTo>
                  <a:lnTo>
                    <a:pt x="21896" y="53622"/>
                  </a:lnTo>
                  <a:lnTo>
                    <a:pt x="23081" y="50682"/>
                  </a:lnTo>
                  <a:lnTo>
                    <a:pt x="24661" y="47654"/>
                  </a:lnTo>
                  <a:lnTo>
                    <a:pt x="27601" y="43837"/>
                  </a:lnTo>
                  <a:lnTo>
                    <a:pt x="31726" y="41072"/>
                  </a:lnTo>
                  <a:lnTo>
                    <a:pt x="35324" y="40107"/>
                  </a:lnTo>
                  <a:lnTo>
                    <a:pt x="39054" y="38922"/>
                  </a:lnTo>
                  <a:lnTo>
                    <a:pt x="42871" y="37825"/>
                  </a:lnTo>
                  <a:lnTo>
                    <a:pt x="42915" y="37781"/>
                  </a:lnTo>
                  <a:lnTo>
                    <a:pt x="47567" y="35368"/>
                  </a:lnTo>
                  <a:lnTo>
                    <a:pt x="51560" y="33920"/>
                  </a:lnTo>
                  <a:lnTo>
                    <a:pt x="56650" y="32077"/>
                  </a:lnTo>
                  <a:lnTo>
                    <a:pt x="61213" y="30453"/>
                  </a:lnTo>
                  <a:lnTo>
                    <a:pt x="65250" y="29005"/>
                  </a:lnTo>
                  <a:lnTo>
                    <a:pt x="70911" y="27074"/>
                  </a:lnTo>
                  <a:lnTo>
                    <a:pt x="76352" y="25056"/>
                  </a:lnTo>
                  <a:lnTo>
                    <a:pt x="79687" y="25451"/>
                  </a:lnTo>
                  <a:lnTo>
                    <a:pt x="79731" y="25451"/>
                  </a:lnTo>
                  <a:lnTo>
                    <a:pt x="83592" y="24266"/>
                  </a:lnTo>
                  <a:lnTo>
                    <a:pt x="83680" y="24222"/>
                  </a:lnTo>
                  <a:lnTo>
                    <a:pt x="91623" y="18649"/>
                  </a:lnTo>
                  <a:lnTo>
                    <a:pt x="95045" y="16236"/>
                  </a:lnTo>
                  <a:lnTo>
                    <a:pt x="98995" y="17772"/>
                  </a:lnTo>
                  <a:lnTo>
                    <a:pt x="100443" y="18342"/>
                  </a:lnTo>
                  <a:lnTo>
                    <a:pt x="104655" y="19658"/>
                  </a:lnTo>
                  <a:lnTo>
                    <a:pt x="106059" y="21589"/>
                  </a:lnTo>
                  <a:lnTo>
                    <a:pt x="105884" y="24705"/>
                  </a:lnTo>
                  <a:lnTo>
                    <a:pt x="106103" y="27776"/>
                  </a:lnTo>
                  <a:lnTo>
                    <a:pt x="105489" y="31462"/>
                  </a:lnTo>
                  <a:lnTo>
                    <a:pt x="93466" y="37737"/>
                  </a:lnTo>
                  <a:lnTo>
                    <a:pt x="89078" y="37957"/>
                  </a:lnTo>
                  <a:lnTo>
                    <a:pt x="88990" y="38000"/>
                  </a:lnTo>
                  <a:lnTo>
                    <a:pt x="82276" y="41643"/>
                  </a:lnTo>
                  <a:lnTo>
                    <a:pt x="82276" y="41686"/>
                  </a:lnTo>
                  <a:lnTo>
                    <a:pt x="77625" y="45504"/>
                  </a:lnTo>
                  <a:lnTo>
                    <a:pt x="68541" y="52569"/>
                  </a:lnTo>
                  <a:lnTo>
                    <a:pt x="68498" y="52569"/>
                  </a:lnTo>
                  <a:lnTo>
                    <a:pt x="64987" y="56299"/>
                  </a:lnTo>
                  <a:lnTo>
                    <a:pt x="61082" y="58010"/>
                  </a:lnTo>
                  <a:lnTo>
                    <a:pt x="61038" y="58054"/>
                  </a:lnTo>
                  <a:lnTo>
                    <a:pt x="58186" y="59765"/>
                  </a:lnTo>
                  <a:lnTo>
                    <a:pt x="58142" y="59809"/>
                  </a:lnTo>
                  <a:lnTo>
                    <a:pt x="55377" y="63670"/>
                  </a:lnTo>
                  <a:lnTo>
                    <a:pt x="51735" y="70560"/>
                  </a:lnTo>
                  <a:lnTo>
                    <a:pt x="51691" y="70604"/>
                  </a:lnTo>
                  <a:lnTo>
                    <a:pt x="50989" y="74992"/>
                  </a:lnTo>
                  <a:lnTo>
                    <a:pt x="50989" y="75035"/>
                  </a:lnTo>
                  <a:lnTo>
                    <a:pt x="51077" y="76484"/>
                  </a:lnTo>
                  <a:lnTo>
                    <a:pt x="50945" y="77361"/>
                  </a:lnTo>
                  <a:lnTo>
                    <a:pt x="50243" y="78678"/>
                  </a:lnTo>
                  <a:lnTo>
                    <a:pt x="48707" y="80696"/>
                  </a:lnTo>
                  <a:lnTo>
                    <a:pt x="48707" y="80740"/>
                  </a:lnTo>
                  <a:lnTo>
                    <a:pt x="47698" y="82495"/>
                  </a:lnTo>
                  <a:lnTo>
                    <a:pt x="46908" y="84250"/>
                  </a:lnTo>
                  <a:lnTo>
                    <a:pt x="46426" y="85084"/>
                  </a:lnTo>
                  <a:lnTo>
                    <a:pt x="43442" y="86708"/>
                  </a:lnTo>
                  <a:lnTo>
                    <a:pt x="43354" y="86752"/>
                  </a:lnTo>
                  <a:lnTo>
                    <a:pt x="41774" y="88814"/>
                  </a:lnTo>
                  <a:lnTo>
                    <a:pt x="41730" y="88814"/>
                  </a:lnTo>
                  <a:lnTo>
                    <a:pt x="40809" y="90745"/>
                  </a:lnTo>
                  <a:lnTo>
                    <a:pt x="40809" y="90832"/>
                  </a:lnTo>
                  <a:lnTo>
                    <a:pt x="40809" y="92368"/>
                  </a:lnTo>
                  <a:lnTo>
                    <a:pt x="40809" y="93202"/>
                  </a:lnTo>
                  <a:lnTo>
                    <a:pt x="40853" y="93334"/>
                  </a:lnTo>
                  <a:lnTo>
                    <a:pt x="43091" y="96142"/>
                  </a:lnTo>
                  <a:lnTo>
                    <a:pt x="44188" y="97809"/>
                  </a:lnTo>
                  <a:lnTo>
                    <a:pt x="44275" y="97897"/>
                  </a:lnTo>
                  <a:lnTo>
                    <a:pt x="47918" y="98731"/>
                  </a:lnTo>
                  <a:lnTo>
                    <a:pt x="51209" y="99170"/>
                  </a:lnTo>
                  <a:lnTo>
                    <a:pt x="52437" y="99389"/>
                  </a:lnTo>
                  <a:lnTo>
                    <a:pt x="52481" y="99389"/>
                  </a:lnTo>
                  <a:lnTo>
                    <a:pt x="58186" y="98292"/>
                  </a:lnTo>
                  <a:lnTo>
                    <a:pt x="62091" y="97283"/>
                  </a:lnTo>
                  <a:lnTo>
                    <a:pt x="63627" y="97283"/>
                  </a:lnTo>
                  <a:lnTo>
                    <a:pt x="65163" y="97590"/>
                  </a:lnTo>
                  <a:lnTo>
                    <a:pt x="65250" y="97590"/>
                  </a:lnTo>
                  <a:lnTo>
                    <a:pt x="68761" y="97019"/>
                  </a:lnTo>
                  <a:lnTo>
                    <a:pt x="68805" y="96976"/>
                  </a:lnTo>
                  <a:lnTo>
                    <a:pt x="68892" y="96932"/>
                  </a:lnTo>
                  <a:lnTo>
                    <a:pt x="70779" y="94211"/>
                  </a:lnTo>
                  <a:lnTo>
                    <a:pt x="74334" y="92237"/>
                  </a:lnTo>
                  <a:lnTo>
                    <a:pt x="78941" y="91359"/>
                  </a:lnTo>
                  <a:lnTo>
                    <a:pt x="79029" y="91315"/>
                  </a:lnTo>
                  <a:lnTo>
                    <a:pt x="81574" y="89121"/>
                  </a:lnTo>
                  <a:lnTo>
                    <a:pt x="81618" y="89077"/>
                  </a:lnTo>
                  <a:lnTo>
                    <a:pt x="83110" y="86225"/>
                  </a:lnTo>
                  <a:lnTo>
                    <a:pt x="84295" y="84777"/>
                  </a:lnTo>
                  <a:lnTo>
                    <a:pt x="87849" y="83768"/>
                  </a:lnTo>
                  <a:lnTo>
                    <a:pt x="91228" y="83329"/>
                  </a:lnTo>
                  <a:lnTo>
                    <a:pt x="91272" y="83285"/>
                  </a:lnTo>
                  <a:lnTo>
                    <a:pt x="98600" y="81135"/>
                  </a:lnTo>
                  <a:lnTo>
                    <a:pt x="98643" y="81091"/>
                  </a:lnTo>
                  <a:lnTo>
                    <a:pt x="100969" y="78897"/>
                  </a:lnTo>
                  <a:lnTo>
                    <a:pt x="104567" y="75781"/>
                  </a:lnTo>
                  <a:lnTo>
                    <a:pt x="104611" y="75738"/>
                  </a:lnTo>
                  <a:lnTo>
                    <a:pt x="109877" y="64416"/>
                  </a:lnTo>
                  <a:lnTo>
                    <a:pt x="113738" y="60774"/>
                  </a:lnTo>
                  <a:lnTo>
                    <a:pt x="116064" y="58844"/>
                  </a:lnTo>
                  <a:lnTo>
                    <a:pt x="118872" y="56825"/>
                  </a:lnTo>
                  <a:lnTo>
                    <a:pt x="119882" y="56255"/>
                  </a:lnTo>
                  <a:lnTo>
                    <a:pt x="119926" y="56211"/>
                  </a:lnTo>
                  <a:lnTo>
                    <a:pt x="119969" y="56167"/>
                  </a:lnTo>
                  <a:lnTo>
                    <a:pt x="120277" y="54982"/>
                  </a:lnTo>
                  <a:lnTo>
                    <a:pt x="120277" y="54894"/>
                  </a:lnTo>
                  <a:lnTo>
                    <a:pt x="117161" y="48225"/>
                  </a:lnTo>
                  <a:lnTo>
                    <a:pt x="117293" y="44977"/>
                  </a:lnTo>
                  <a:lnTo>
                    <a:pt x="117907" y="42301"/>
                  </a:lnTo>
                  <a:lnTo>
                    <a:pt x="119092" y="38483"/>
                  </a:lnTo>
                  <a:lnTo>
                    <a:pt x="119136" y="38395"/>
                  </a:lnTo>
                  <a:lnTo>
                    <a:pt x="116722" y="30409"/>
                  </a:lnTo>
                  <a:lnTo>
                    <a:pt x="116898" y="18342"/>
                  </a:lnTo>
                  <a:lnTo>
                    <a:pt x="116898" y="18298"/>
                  </a:lnTo>
                  <a:lnTo>
                    <a:pt x="113300" y="3467"/>
                  </a:lnTo>
                  <a:lnTo>
                    <a:pt x="112597" y="1536"/>
                  </a:lnTo>
                  <a:lnTo>
                    <a:pt x="112554" y="1448"/>
                  </a:lnTo>
                  <a:lnTo>
                    <a:pt x="112510" y="1404"/>
                  </a:lnTo>
                  <a:lnTo>
                    <a:pt x="10667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62" name="Google Shape;15262;p414"/>
            <p:cNvSpPr/>
            <p:nvPr/>
          </p:nvSpPr>
          <p:spPr>
            <a:xfrm>
              <a:off x="4836800" y="3535975"/>
              <a:ext cx="125075" cy="1464550"/>
            </a:xfrm>
            <a:custGeom>
              <a:avLst/>
              <a:gdLst/>
              <a:ahLst/>
              <a:cxnLst/>
              <a:rect l="l" t="t" r="r" b="b"/>
              <a:pathLst>
                <a:path w="5003" h="58582" extrusionOk="0">
                  <a:moveTo>
                    <a:pt x="2106" y="1"/>
                  </a:moveTo>
                  <a:lnTo>
                    <a:pt x="2063" y="45"/>
                  </a:lnTo>
                  <a:lnTo>
                    <a:pt x="2019" y="133"/>
                  </a:lnTo>
                  <a:lnTo>
                    <a:pt x="2019" y="220"/>
                  </a:lnTo>
                  <a:lnTo>
                    <a:pt x="2019" y="308"/>
                  </a:lnTo>
                  <a:lnTo>
                    <a:pt x="2721" y="2985"/>
                  </a:lnTo>
                  <a:lnTo>
                    <a:pt x="3335" y="5837"/>
                  </a:lnTo>
                  <a:lnTo>
                    <a:pt x="4257" y="9435"/>
                  </a:lnTo>
                  <a:lnTo>
                    <a:pt x="4564" y="11717"/>
                  </a:lnTo>
                  <a:lnTo>
                    <a:pt x="4652" y="14394"/>
                  </a:lnTo>
                  <a:lnTo>
                    <a:pt x="4520" y="17070"/>
                  </a:lnTo>
                  <a:lnTo>
                    <a:pt x="4388" y="19221"/>
                  </a:lnTo>
                  <a:lnTo>
                    <a:pt x="4300" y="20537"/>
                  </a:lnTo>
                  <a:lnTo>
                    <a:pt x="3993" y="24223"/>
                  </a:lnTo>
                  <a:lnTo>
                    <a:pt x="4037" y="26505"/>
                  </a:lnTo>
                  <a:lnTo>
                    <a:pt x="3598" y="30893"/>
                  </a:lnTo>
                  <a:lnTo>
                    <a:pt x="3247" y="33613"/>
                  </a:lnTo>
                  <a:lnTo>
                    <a:pt x="2896" y="36071"/>
                  </a:lnTo>
                  <a:lnTo>
                    <a:pt x="2414" y="38572"/>
                  </a:lnTo>
                  <a:lnTo>
                    <a:pt x="1799" y="40634"/>
                  </a:lnTo>
                  <a:lnTo>
                    <a:pt x="132" y="46646"/>
                  </a:lnTo>
                  <a:lnTo>
                    <a:pt x="132" y="46690"/>
                  </a:lnTo>
                  <a:lnTo>
                    <a:pt x="0" y="49015"/>
                  </a:lnTo>
                  <a:lnTo>
                    <a:pt x="0" y="50419"/>
                  </a:lnTo>
                  <a:lnTo>
                    <a:pt x="0" y="50463"/>
                  </a:lnTo>
                  <a:lnTo>
                    <a:pt x="527" y="52789"/>
                  </a:lnTo>
                  <a:lnTo>
                    <a:pt x="1317" y="55466"/>
                  </a:lnTo>
                  <a:lnTo>
                    <a:pt x="2106" y="57528"/>
                  </a:lnTo>
                  <a:lnTo>
                    <a:pt x="2150" y="57572"/>
                  </a:lnTo>
                  <a:lnTo>
                    <a:pt x="2809" y="58493"/>
                  </a:lnTo>
                  <a:lnTo>
                    <a:pt x="2896" y="58537"/>
                  </a:lnTo>
                  <a:lnTo>
                    <a:pt x="2940" y="58581"/>
                  </a:lnTo>
                  <a:lnTo>
                    <a:pt x="3072" y="58537"/>
                  </a:lnTo>
                  <a:lnTo>
                    <a:pt x="3116" y="58493"/>
                  </a:lnTo>
                  <a:lnTo>
                    <a:pt x="3116" y="58406"/>
                  </a:lnTo>
                  <a:lnTo>
                    <a:pt x="3116" y="58362"/>
                  </a:lnTo>
                  <a:lnTo>
                    <a:pt x="3116" y="58274"/>
                  </a:lnTo>
                  <a:lnTo>
                    <a:pt x="2457" y="57353"/>
                  </a:lnTo>
                  <a:lnTo>
                    <a:pt x="1668" y="55334"/>
                  </a:lnTo>
                  <a:lnTo>
                    <a:pt x="878" y="52701"/>
                  </a:lnTo>
                  <a:lnTo>
                    <a:pt x="351" y="50419"/>
                  </a:lnTo>
                  <a:lnTo>
                    <a:pt x="351" y="49015"/>
                  </a:lnTo>
                  <a:lnTo>
                    <a:pt x="483" y="46734"/>
                  </a:lnTo>
                  <a:lnTo>
                    <a:pt x="2106" y="40722"/>
                  </a:lnTo>
                  <a:lnTo>
                    <a:pt x="2765" y="38660"/>
                  </a:lnTo>
                  <a:lnTo>
                    <a:pt x="3247" y="36114"/>
                  </a:lnTo>
                  <a:lnTo>
                    <a:pt x="3598" y="33657"/>
                  </a:lnTo>
                  <a:lnTo>
                    <a:pt x="3949" y="30937"/>
                  </a:lnTo>
                  <a:lnTo>
                    <a:pt x="4388" y="26549"/>
                  </a:lnTo>
                  <a:lnTo>
                    <a:pt x="4388" y="26505"/>
                  </a:lnTo>
                  <a:lnTo>
                    <a:pt x="4344" y="24223"/>
                  </a:lnTo>
                  <a:lnTo>
                    <a:pt x="4652" y="20581"/>
                  </a:lnTo>
                  <a:lnTo>
                    <a:pt x="4739" y="19221"/>
                  </a:lnTo>
                  <a:lnTo>
                    <a:pt x="4871" y="17070"/>
                  </a:lnTo>
                  <a:lnTo>
                    <a:pt x="5003" y="14394"/>
                  </a:lnTo>
                  <a:lnTo>
                    <a:pt x="4915" y="11717"/>
                  </a:lnTo>
                  <a:lnTo>
                    <a:pt x="4915" y="11673"/>
                  </a:lnTo>
                  <a:lnTo>
                    <a:pt x="4608" y="9391"/>
                  </a:lnTo>
                  <a:lnTo>
                    <a:pt x="4608" y="9347"/>
                  </a:lnTo>
                  <a:lnTo>
                    <a:pt x="3686" y="5749"/>
                  </a:lnTo>
                  <a:lnTo>
                    <a:pt x="3072" y="2897"/>
                  </a:lnTo>
                  <a:lnTo>
                    <a:pt x="2370" y="264"/>
                  </a:lnTo>
                  <a:lnTo>
                    <a:pt x="2370" y="177"/>
                  </a:lnTo>
                  <a:lnTo>
                    <a:pt x="2370" y="133"/>
                  </a:lnTo>
                  <a:lnTo>
                    <a:pt x="2370" y="45"/>
                  </a:lnTo>
                  <a:lnTo>
                    <a:pt x="232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63" name="Google Shape;15263;p414"/>
            <p:cNvSpPr/>
            <p:nvPr/>
          </p:nvSpPr>
          <p:spPr>
            <a:xfrm>
              <a:off x="4802775" y="3543675"/>
              <a:ext cx="129475" cy="1510600"/>
            </a:xfrm>
            <a:custGeom>
              <a:avLst/>
              <a:gdLst/>
              <a:ahLst/>
              <a:cxnLst/>
              <a:rect l="l" t="t" r="r" b="b"/>
              <a:pathLst>
                <a:path w="5179" h="60424" extrusionOk="0">
                  <a:moveTo>
                    <a:pt x="2853" y="0"/>
                  </a:moveTo>
                  <a:lnTo>
                    <a:pt x="2809" y="44"/>
                  </a:lnTo>
                  <a:lnTo>
                    <a:pt x="2765" y="88"/>
                  </a:lnTo>
                  <a:lnTo>
                    <a:pt x="2634" y="439"/>
                  </a:lnTo>
                  <a:lnTo>
                    <a:pt x="2634" y="527"/>
                  </a:lnTo>
                  <a:lnTo>
                    <a:pt x="3424" y="5046"/>
                  </a:lnTo>
                  <a:lnTo>
                    <a:pt x="4126" y="8030"/>
                  </a:lnTo>
                  <a:lnTo>
                    <a:pt x="4652" y="11058"/>
                  </a:lnTo>
                  <a:lnTo>
                    <a:pt x="4740" y="12857"/>
                  </a:lnTo>
                  <a:lnTo>
                    <a:pt x="4521" y="16324"/>
                  </a:lnTo>
                  <a:lnTo>
                    <a:pt x="4389" y="20273"/>
                  </a:lnTo>
                  <a:lnTo>
                    <a:pt x="4038" y="22730"/>
                  </a:lnTo>
                  <a:lnTo>
                    <a:pt x="3950" y="25012"/>
                  </a:lnTo>
                  <a:lnTo>
                    <a:pt x="4038" y="27338"/>
                  </a:lnTo>
                  <a:lnTo>
                    <a:pt x="3424" y="33525"/>
                  </a:lnTo>
                  <a:lnTo>
                    <a:pt x="2897" y="36903"/>
                  </a:lnTo>
                  <a:lnTo>
                    <a:pt x="2546" y="38264"/>
                  </a:lnTo>
                  <a:lnTo>
                    <a:pt x="1405" y="42520"/>
                  </a:lnTo>
                  <a:lnTo>
                    <a:pt x="1361" y="42520"/>
                  </a:lnTo>
                  <a:lnTo>
                    <a:pt x="966" y="45109"/>
                  </a:lnTo>
                  <a:lnTo>
                    <a:pt x="308" y="47259"/>
                  </a:lnTo>
                  <a:lnTo>
                    <a:pt x="45" y="48444"/>
                  </a:lnTo>
                  <a:lnTo>
                    <a:pt x="1" y="48488"/>
                  </a:lnTo>
                  <a:lnTo>
                    <a:pt x="264" y="50243"/>
                  </a:lnTo>
                  <a:lnTo>
                    <a:pt x="1054" y="53315"/>
                  </a:lnTo>
                  <a:lnTo>
                    <a:pt x="1800" y="55597"/>
                  </a:lnTo>
                  <a:lnTo>
                    <a:pt x="2765" y="58229"/>
                  </a:lnTo>
                  <a:lnTo>
                    <a:pt x="2809" y="58273"/>
                  </a:lnTo>
                  <a:lnTo>
                    <a:pt x="3687" y="59414"/>
                  </a:lnTo>
                  <a:lnTo>
                    <a:pt x="3687" y="59458"/>
                  </a:lnTo>
                  <a:lnTo>
                    <a:pt x="4916" y="60379"/>
                  </a:lnTo>
                  <a:lnTo>
                    <a:pt x="5003" y="60423"/>
                  </a:lnTo>
                  <a:lnTo>
                    <a:pt x="5091" y="60379"/>
                  </a:lnTo>
                  <a:lnTo>
                    <a:pt x="5135" y="60336"/>
                  </a:lnTo>
                  <a:lnTo>
                    <a:pt x="5179" y="60248"/>
                  </a:lnTo>
                  <a:lnTo>
                    <a:pt x="5179" y="60204"/>
                  </a:lnTo>
                  <a:lnTo>
                    <a:pt x="5179" y="60160"/>
                  </a:lnTo>
                  <a:lnTo>
                    <a:pt x="5135" y="60072"/>
                  </a:lnTo>
                  <a:lnTo>
                    <a:pt x="3950" y="59195"/>
                  </a:lnTo>
                  <a:lnTo>
                    <a:pt x="3073" y="58054"/>
                  </a:lnTo>
                  <a:lnTo>
                    <a:pt x="2107" y="55465"/>
                  </a:lnTo>
                  <a:lnTo>
                    <a:pt x="1405" y="53183"/>
                  </a:lnTo>
                  <a:lnTo>
                    <a:pt x="615" y="50155"/>
                  </a:lnTo>
                  <a:lnTo>
                    <a:pt x="352" y="48488"/>
                  </a:lnTo>
                  <a:lnTo>
                    <a:pt x="659" y="47347"/>
                  </a:lnTo>
                  <a:lnTo>
                    <a:pt x="1317" y="45197"/>
                  </a:lnTo>
                  <a:lnTo>
                    <a:pt x="1317" y="45153"/>
                  </a:lnTo>
                  <a:lnTo>
                    <a:pt x="1712" y="42564"/>
                  </a:lnTo>
                  <a:lnTo>
                    <a:pt x="2897" y="38352"/>
                  </a:lnTo>
                  <a:lnTo>
                    <a:pt x="3248" y="36991"/>
                  </a:lnTo>
                  <a:lnTo>
                    <a:pt x="3248" y="36947"/>
                  </a:lnTo>
                  <a:lnTo>
                    <a:pt x="3775" y="33569"/>
                  </a:lnTo>
                  <a:lnTo>
                    <a:pt x="4389" y="27338"/>
                  </a:lnTo>
                  <a:lnTo>
                    <a:pt x="4301" y="25012"/>
                  </a:lnTo>
                  <a:lnTo>
                    <a:pt x="4389" y="22730"/>
                  </a:lnTo>
                  <a:lnTo>
                    <a:pt x="4696" y="20317"/>
                  </a:lnTo>
                  <a:lnTo>
                    <a:pt x="4872" y="16368"/>
                  </a:lnTo>
                  <a:lnTo>
                    <a:pt x="5091" y="12857"/>
                  </a:lnTo>
                  <a:lnTo>
                    <a:pt x="5003" y="11014"/>
                  </a:lnTo>
                  <a:lnTo>
                    <a:pt x="4477" y="7942"/>
                  </a:lnTo>
                  <a:lnTo>
                    <a:pt x="3775" y="4959"/>
                  </a:lnTo>
                  <a:lnTo>
                    <a:pt x="2985" y="483"/>
                  </a:lnTo>
                  <a:lnTo>
                    <a:pt x="3073" y="220"/>
                  </a:lnTo>
                  <a:lnTo>
                    <a:pt x="3116" y="132"/>
                  </a:lnTo>
                  <a:lnTo>
                    <a:pt x="3073" y="88"/>
                  </a:lnTo>
                  <a:lnTo>
                    <a:pt x="3029" y="44"/>
                  </a:lnTo>
                  <a:lnTo>
                    <a:pt x="298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64" name="Google Shape;15264;p414"/>
            <p:cNvSpPr/>
            <p:nvPr/>
          </p:nvSpPr>
          <p:spPr>
            <a:xfrm>
              <a:off x="4766575" y="3551350"/>
              <a:ext cx="129475" cy="1474400"/>
            </a:xfrm>
            <a:custGeom>
              <a:avLst/>
              <a:gdLst/>
              <a:ahLst/>
              <a:cxnLst/>
              <a:rect l="l" t="t" r="r" b="b"/>
              <a:pathLst>
                <a:path w="5179" h="58976" extrusionOk="0">
                  <a:moveTo>
                    <a:pt x="3687" y="0"/>
                  </a:moveTo>
                  <a:lnTo>
                    <a:pt x="3643" y="44"/>
                  </a:lnTo>
                  <a:lnTo>
                    <a:pt x="3555" y="88"/>
                  </a:lnTo>
                  <a:lnTo>
                    <a:pt x="3555" y="132"/>
                  </a:lnTo>
                  <a:lnTo>
                    <a:pt x="3336" y="878"/>
                  </a:lnTo>
                  <a:lnTo>
                    <a:pt x="3336" y="966"/>
                  </a:lnTo>
                  <a:lnTo>
                    <a:pt x="3994" y="5749"/>
                  </a:lnTo>
                  <a:lnTo>
                    <a:pt x="4521" y="8513"/>
                  </a:lnTo>
                  <a:lnTo>
                    <a:pt x="4828" y="10356"/>
                  </a:lnTo>
                  <a:lnTo>
                    <a:pt x="4740" y="13472"/>
                  </a:lnTo>
                  <a:lnTo>
                    <a:pt x="4608" y="15973"/>
                  </a:lnTo>
                  <a:lnTo>
                    <a:pt x="4608" y="18123"/>
                  </a:lnTo>
                  <a:lnTo>
                    <a:pt x="4477" y="19834"/>
                  </a:lnTo>
                  <a:lnTo>
                    <a:pt x="4082" y="21984"/>
                  </a:lnTo>
                  <a:lnTo>
                    <a:pt x="4082" y="22028"/>
                  </a:lnTo>
                  <a:lnTo>
                    <a:pt x="3994" y="25495"/>
                  </a:lnTo>
                  <a:lnTo>
                    <a:pt x="4169" y="28128"/>
                  </a:lnTo>
                  <a:lnTo>
                    <a:pt x="4082" y="29971"/>
                  </a:lnTo>
                  <a:lnTo>
                    <a:pt x="3687" y="33437"/>
                  </a:lnTo>
                  <a:lnTo>
                    <a:pt x="3248" y="36158"/>
                  </a:lnTo>
                  <a:lnTo>
                    <a:pt x="2678" y="38220"/>
                  </a:lnTo>
                  <a:lnTo>
                    <a:pt x="2063" y="40370"/>
                  </a:lnTo>
                  <a:lnTo>
                    <a:pt x="1712" y="41467"/>
                  </a:lnTo>
                  <a:lnTo>
                    <a:pt x="1712" y="41511"/>
                  </a:lnTo>
                  <a:lnTo>
                    <a:pt x="1624" y="44012"/>
                  </a:lnTo>
                  <a:lnTo>
                    <a:pt x="1537" y="44934"/>
                  </a:lnTo>
                  <a:lnTo>
                    <a:pt x="791" y="47259"/>
                  </a:lnTo>
                  <a:lnTo>
                    <a:pt x="1" y="49278"/>
                  </a:lnTo>
                  <a:lnTo>
                    <a:pt x="1" y="49366"/>
                  </a:lnTo>
                  <a:lnTo>
                    <a:pt x="45" y="49453"/>
                  </a:lnTo>
                  <a:lnTo>
                    <a:pt x="352" y="49673"/>
                  </a:lnTo>
                  <a:lnTo>
                    <a:pt x="1888" y="54324"/>
                  </a:lnTo>
                  <a:lnTo>
                    <a:pt x="2809" y="57308"/>
                  </a:lnTo>
                  <a:lnTo>
                    <a:pt x="2853" y="57308"/>
                  </a:lnTo>
                  <a:lnTo>
                    <a:pt x="3511" y="58888"/>
                  </a:lnTo>
                  <a:lnTo>
                    <a:pt x="3599" y="58975"/>
                  </a:lnTo>
                  <a:lnTo>
                    <a:pt x="3775" y="58975"/>
                  </a:lnTo>
                  <a:lnTo>
                    <a:pt x="3818" y="58932"/>
                  </a:lnTo>
                  <a:lnTo>
                    <a:pt x="3862" y="58888"/>
                  </a:lnTo>
                  <a:lnTo>
                    <a:pt x="3862" y="58800"/>
                  </a:lnTo>
                  <a:lnTo>
                    <a:pt x="3862" y="58756"/>
                  </a:lnTo>
                  <a:lnTo>
                    <a:pt x="3160" y="57176"/>
                  </a:lnTo>
                  <a:lnTo>
                    <a:pt x="2195" y="54193"/>
                  </a:lnTo>
                  <a:lnTo>
                    <a:pt x="659" y="49541"/>
                  </a:lnTo>
                  <a:lnTo>
                    <a:pt x="615" y="49410"/>
                  </a:lnTo>
                  <a:lnTo>
                    <a:pt x="352" y="49278"/>
                  </a:lnTo>
                  <a:lnTo>
                    <a:pt x="1098" y="47391"/>
                  </a:lnTo>
                  <a:lnTo>
                    <a:pt x="1888" y="45022"/>
                  </a:lnTo>
                  <a:lnTo>
                    <a:pt x="1975" y="44056"/>
                  </a:lnTo>
                  <a:lnTo>
                    <a:pt x="2063" y="41555"/>
                  </a:lnTo>
                  <a:lnTo>
                    <a:pt x="2414" y="40502"/>
                  </a:lnTo>
                  <a:lnTo>
                    <a:pt x="3029" y="38308"/>
                  </a:lnTo>
                  <a:lnTo>
                    <a:pt x="3599" y="36245"/>
                  </a:lnTo>
                  <a:lnTo>
                    <a:pt x="4038" y="33481"/>
                  </a:lnTo>
                  <a:lnTo>
                    <a:pt x="4433" y="30014"/>
                  </a:lnTo>
                  <a:lnTo>
                    <a:pt x="4521" y="28128"/>
                  </a:lnTo>
                  <a:lnTo>
                    <a:pt x="4345" y="25495"/>
                  </a:lnTo>
                  <a:lnTo>
                    <a:pt x="4433" y="22028"/>
                  </a:lnTo>
                  <a:lnTo>
                    <a:pt x="4828" y="19878"/>
                  </a:lnTo>
                  <a:lnTo>
                    <a:pt x="4959" y="18167"/>
                  </a:lnTo>
                  <a:lnTo>
                    <a:pt x="4959" y="16017"/>
                  </a:lnTo>
                  <a:lnTo>
                    <a:pt x="5091" y="13472"/>
                  </a:lnTo>
                  <a:lnTo>
                    <a:pt x="5179" y="10312"/>
                  </a:lnTo>
                  <a:lnTo>
                    <a:pt x="5179" y="10268"/>
                  </a:lnTo>
                  <a:lnTo>
                    <a:pt x="4828" y="8469"/>
                  </a:lnTo>
                  <a:lnTo>
                    <a:pt x="4345" y="5661"/>
                  </a:lnTo>
                  <a:lnTo>
                    <a:pt x="3687" y="966"/>
                  </a:lnTo>
                  <a:lnTo>
                    <a:pt x="3862" y="220"/>
                  </a:lnTo>
                  <a:lnTo>
                    <a:pt x="3862" y="176"/>
                  </a:lnTo>
                  <a:lnTo>
                    <a:pt x="3862" y="88"/>
                  </a:lnTo>
                  <a:lnTo>
                    <a:pt x="3818" y="44"/>
                  </a:lnTo>
                  <a:lnTo>
                    <a:pt x="377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65" name="Google Shape;15265;p414"/>
            <p:cNvSpPr/>
            <p:nvPr/>
          </p:nvSpPr>
          <p:spPr>
            <a:xfrm>
              <a:off x="4751225" y="3587550"/>
              <a:ext cx="113025" cy="1464525"/>
            </a:xfrm>
            <a:custGeom>
              <a:avLst/>
              <a:gdLst/>
              <a:ahLst/>
              <a:cxnLst/>
              <a:rect l="l" t="t" r="r" b="b"/>
              <a:pathLst>
                <a:path w="4521" h="58581" extrusionOk="0">
                  <a:moveTo>
                    <a:pt x="3248" y="0"/>
                  </a:moveTo>
                  <a:lnTo>
                    <a:pt x="3204" y="44"/>
                  </a:lnTo>
                  <a:lnTo>
                    <a:pt x="3160" y="88"/>
                  </a:lnTo>
                  <a:lnTo>
                    <a:pt x="3072" y="351"/>
                  </a:lnTo>
                  <a:lnTo>
                    <a:pt x="3072" y="439"/>
                  </a:lnTo>
                  <a:lnTo>
                    <a:pt x="3423" y="3423"/>
                  </a:lnTo>
                  <a:lnTo>
                    <a:pt x="3950" y="6977"/>
                  </a:lnTo>
                  <a:lnTo>
                    <a:pt x="4169" y="8338"/>
                  </a:lnTo>
                  <a:lnTo>
                    <a:pt x="3994" y="12989"/>
                  </a:lnTo>
                  <a:lnTo>
                    <a:pt x="3950" y="15622"/>
                  </a:lnTo>
                  <a:lnTo>
                    <a:pt x="3643" y="17772"/>
                  </a:lnTo>
                  <a:lnTo>
                    <a:pt x="3292" y="19834"/>
                  </a:lnTo>
                  <a:lnTo>
                    <a:pt x="3248" y="23915"/>
                  </a:lnTo>
                  <a:lnTo>
                    <a:pt x="3335" y="26943"/>
                  </a:lnTo>
                  <a:lnTo>
                    <a:pt x="3467" y="28830"/>
                  </a:lnTo>
                  <a:lnTo>
                    <a:pt x="3072" y="32209"/>
                  </a:lnTo>
                  <a:lnTo>
                    <a:pt x="2765" y="34315"/>
                  </a:lnTo>
                  <a:lnTo>
                    <a:pt x="2458" y="35500"/>
                  </a:lnTo>
                  <a:lnTo>
                    <a:pt x="1273" y="39054"/>
                  </a:lnTo>
                  <a:lnTo>
                    <a:pt x="1273" y="39098"/>
                  </a:lnTo>
                  <a:lnTo>
                    <a:pt x="1098" y="40195"/>
                  </a:lnTo>
                  <a:lnTo>
                    <a:pt x="1054" y="40239"/>
                  </a:lnTo>
                  <a:lnTo>
                    <a:pt x="1273" y="43486"/>
                  </a:lnTo>
                  <a:lnTo>
                    <a:pt x="483" y="46075"/>
                  </a:lnTo>
                  <a:lnTo>
                    <a:pt x="1" y="47391"/>
                  </a:lnTo>
                  <a:lnTo>
                    <a:pt x="1" y="47435"/>
                  </a:lnTo>
                  <a:lnTo>
                    <a:pt x="1" y="48313"/>
                  </a:lnTo>
                  <a:lnTo>
                    <a:pt x="1" y="48356"/>
                  </a:lnTo>
                  <a:lnTo>
                    <a:pt x="1492" y="53096"/>
                  </a:lnTo>
                  <a:lnTo>
                    <a:pt x="2633" y="56606"/>
                  </a:lnTo>
                  <a:lnTo>
                    <a:pt x="3467" y="58449"/>
                  </a:lnTo>
                  <a:lnTo>
                    <a:pt x="3511" y="58537"/>
                  </a:lnTo>
                  <a:lnTo>
                    <a:pt x="3599" y="58581"/>
                  </a:lnTo>
                  <a:lnTo>
                    <a:pt x="3686" y="58537"/>
                  </a:lnTo>
                  <a:lnTo>
                    <a:pt x="3730" y="58493"/>
                  </a:lnTo>
                  <a:lnTo>
                    <a:pt x="3774" y="58449"/>
                  </a:lnTo>
                  <a:lnTo>
                    <a:pt x="3774" y="58405"/>
                  </a:lnTo>
                  <a:lnTo>
                    <a:pt x="3774" y="58317"/>
                  </a:lnTo>
                  <a:lnTo>
                    <a:pt x="2984" y="56474"/>
                  </a:lnTo>
                  <a:lnTo>
                    <a:pt x="1843" y="52964"/>
                  </a:lnTo>
                  <a:lnTo>
                    <a:pt x="352" y="48269"/>
                  </a:lnTo>
                  <a:lnTo>
                    <a:pt x="352" y="47479"/>
                  </a:lnTo>
                  <a:lnTo>
                    <a:pt x="790" y="46206"/>
                  </a:lnTo>
                  <a:lnTo>
                    <a:pt x="1580" y="43530"/>
                  </a:lnTo>
                  <a:lnTo>
                    <a:pt x="1624" y="43486"/>
                  </a:lnTo>
                  <a:lnTo>
                    <a:pt x="1405" y="40239"/>
                  </a:lnTo>
                  <a:lnTo>
                    <a:pt x="1624" y="39185"/>
                  </a:lnTo>
                  <a:lnTo>
                    <a:pt x="2765" y="35587"/>
                  </a:lnTo>
                  <a:lnTo>
                    <a:pt x="3116" y="34403"/>
                  </a:lnTo>
                  <a:lnTo>
                    <a:pt x="3116" y="34359"/>
                  </a:lnTo>
                  <a:lnTo>
                    <a:pt x="3423" y="32252"/>
                  </a:lnTo>
                  <a:lnTo>
                    <a:pt x="3818" y="28874"/>
                  </a:lnTo>
                  <a:lnTo>
                    <a:pt x="3818" y="28830"/>
                  </a:lnTo>
                  <a:lnTo>
                    <a:pt x="3686" y="26899"/>
                  </a:lnTo>
                  <a:lnTo>
                    <a:pt x="3599" y="23915"/>
                  </a:lnTo>
                  <a:lnTo>
                    <a:pt x="3643" y="19878"/>
                  </a:lnTo>
                  <a:lnTo>
                    <a:pt x="3994" y="17860"/>
                  </a:lnTo>
                  <a:lnTo>
                    <a:pt x="4301" y="15622"/>
                  </a:lnTo>
                  <a:lnTo>
                    <a:pt x="4345" y="12989"/>
                  </a:lnTo>
                  <a:lnTo>
                    <a:pt x="4520" y="8338"/>
                  </a:lnTo>
                  <a:lnTo>
                    <a:pt x="4520" y="8294"/>
                  </a:lnTo>
                  <a:lnTo>
                    <a:pt x="3774" y="3379"/>
                  </a:lnTo>
                  <a:lnTo>
                    <a:pt x="3423" y="439"/>
                  </a:lnTo>
                  <a:lnTo>
                    <a:pt x="3511" y="220"/>
                  </a:lnTo>
                  <a:lnTo>
                    <a:pt x="3511" y="132"/>
                  </a:lnTo>
                  <a:lnTo>
                    <a:pt x="3467" y="88"/>
                  </a:lnTo>
                  <a:lnTo>
                    <a:pt x="342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66" name="Google Shape;15266;p414"/>
            <p:cNvSpPr/>
            <p:nvPr/>
          </p:nvSpPr>
          <p:spPr>
            <a:xfrm>
              <a:off x="4716125" y="4375200"/>
              <a:ext cx="64750" cy="674675"/>
            </a:xfrm>
            <a:custGeom>
              <a:avLst/>
              <a:gdLst/>
              <a:ahLst/>
              <a:cxnLst/>
              <a:rect l="l" t="t" r="r" b="b"/>
              <a:pathLst>
                <a:path w="2590" h="26987" extrusionOk="0">
                  <a:moveTo>
                    <a:pt x="2370" y="0"/>
                  </a:moveTo>
                  <a:lnTo>
                    <a:pt x="2282" y="44"/>
                  </a:lnTo>
                  <a:lnTo>
                    <a:pt x="2238" y="88"/>
                  </a:lnTo>
                  <a:lnTo>
                    <a:pt x="2238" y="176"/>
                  </a:lnTo>
                  <a:lnTo>
                    <a:pt x="2019" y="1931"/>
                  </a:lnTo>
                  <a:lnTo>
                    <a:pt x="1624" y="3248"/>
                  </a:lnTo>
                  <a:lnTo>
                    <a:pt x="571" y="5617"/>
                  </a:lnTo>
                  <a:lnTo>
                    <a:pt x="571" y="5661"/>
                  </a:lnTo>
                  <a:lnTo>
                    <a:pt x="132" y="6890"/>
                  </a:lnTo>
                  <a:lnTo>
                    <a:pt x="132" y="6934"/>
                  </a:lnTo>
                  <a:lnTo>
                    <a:pt x="0" y="10093"/>
                  </a:lnTo>
                  <a:lnTo>
                    <a:pt x="220" y="14393"/>
                  </a:lnTo>
                  <a:lnTo>
                    <a:pt x="88" y="17640"/>
                  </a:lnTo>
                  <a:lnTo>
                    <a:pt x="220" y="20229"/>
                  </a:lnTo>
                  <a:lnTo>
                    <a:pt x="483" y="22511"/>
                  </a:lnTo>
                  <a:lnTo>
                    <a:pt x="527" y="24837"/>
                  </a:lnTo>
                  <a:lnTo>
                    <a:pt x="527" y="24881"/>
                  </a:lnTo>
                  <a:lnTo>
                    <a:pt x="702" y="25319"/>
                  </a:lnTo>
                  <a:lnTo>
                    <a:pt x="790" y="26811"/>
                  </a:lnTo>
                  <a:lnTo>
                    <a:pt x="790" y="26899"/>
                  </a:lnTo>
                  <a:lnTo>
                    <a:pt x="834" y="26943"/>
                  </a:lnTo>
                  <a:lnTo>
                    <a:pt x="878" y="26987"/>
                  </a:lnTo>
                  <a:lnTo>
                    <a:pt x="1010" y="26987"/>
                  </a:lnTo>
                  <a:lnTo>
                    <a:pt x="1053" y="26943"/>
                  </a:lnTo>
                  <a:lnTo>
                    <a:pt x="1097" y="26855"/>
                  </a:lnTo>
                  <a:lnTo>
                    <a:pt x="1141" y="26811"/>
                  </a:lnTo>
                  <a:lnTo>
                    <a:pt x="1053" y="25275"/>
                  </a:lnTo>
                  <a:lnTo>
                    <a:pt x="1053" y="25232"/>
                  </a:lnTo>
                  <a:lnTo>
                    <a:pt x="878" y="24793"/>
                  </a:lnTo>
                  <a:lnTo>
                    <a:pt x="834" y="22467"/>
                  </a:lnTo>
                  <a:lnTo>
                    <a:pt x="571" y="20185"/>
                  </a:lnTo>
                  <a:lnTo>
                    <a:pt x="439" y="17640"/>
                  </a:lnTo>
                  <a:lnTo>
                    <a:pt x="571" y="14393"/>
                  </a:lnTo>
                  <a:lnTo>
                    <a:pt x="351" y="10093"/>
                  </a:lnTo>
                  <a:lnTo>
                    <a:pt x="483" y="6977"/>
                  </a:lnTo>
                  <a:lnTo>
                    <a:pt x="878" y="5749"/>
                  </a:lnTo>
                  <a:lnTo>
                    <a:pt x="1975" y="3379"/>
                  </a:lnTo>
                  <a:lnTo>
                    <a:pt x="1975" y="3335"/>
                  </a:lnTo>
                  <a:lnTo>
                    <a:pt x="2370" y="2019"/>
                  </a:lnTo>
                  <a:lnTo>
                    <a:pt x="2589" y="220"/>
                  </a:lnTo>
                  <a:lnTo>
                    <a:pt x="2589" y="132"/>
                  </a:lnTo>
                  <a:lnTo>
                    <a:pt x="2545" y="88"/>
                  </a:lnTo>
                  <a:lnTo>
                    <a:pt x="2502" y="44"/>
                  </a:lnTo>
                  <a:lnTo>
                    <a:pt x="241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67" name="Google Shape;15267;p414"/>
            <p:cNvSpPr/>
            <p:nvPr/>
          </p:nvSpPr>
          <p:spPr>
            <a:xfrm>
              <a:off x="4683200" y="4215025"/>
              <a:ext cx="64750" cy="781100"/>
            </a:xfrm>
            <a:custGeom>
              <a:avLst/>
              <a:gdLst/>
              <a:ahLst/>
              <a:cxnLst/>
              <a:rect l="l" t="t" r="r" b="b"/>
              <a:pathLst>
                <a:path w="2590" h="31244" extrusionOk="0">
                  <a:moveTo>
                    <a:pt x="1976" y="1"/>
                  </a:moveTo>
                  <a:lnTo>
                    <a:pt x="1888" y="45"/>
                  </a:lnTo>
                  <a:lnTo>
                    <a:pt x="1888" y="89"/>
                  </a:lnTo>
                  <a:lnTo>
                    <a:pt x="1844" y="176"/>
                  </a:lnTo>
                  <a:lnTo>
                    <a:pt x="1844" y="2853"/>
                  </a:lnTo>
                  <a:lnTo>
                    <a:pt x="2063" y="6056"/>
                  </a:lnTo>
                  <a:lnTo>
                    <a:pt x="2239" y="7504"/>
                  </a:lnTo>
                  <a:lnTo>
                    <a:pt x="2151" y="8163"/>
                  </a:lnTo>
                  <a:lnTo>
                    <a:pt x="1098" y="10444"/>
                  </a:lnTo>
                  <a:lnTo>
                    <a:pt x="308" y="12419"/>
                  </a:lnTo>
                  <a:lnTo>
                    <a:pt x="308" y="12463"/>
                  </a:lnTo>
                  <a:lnTo>
                    <a:pt x="1" y="16324"/>
                  </a:lnTo>
                  <a:lnTo>
                    <a:pt x="89" y="18255"/>
                  </a:lnTo>
                  <a:lnTo>
                    <a:pt x="440" y="21985"/>
                  </a:lnTo>
                  <a:lnTo>
                    <a:pt x="440" y="24662"/>
                  </a:lnTo>
                  <a:lnTo>
                    <a:pt x="747" y="28874"/>
                  </a:lnTo>
                  <a:lnTo>
                    <a:pt x="835" y="29971"/>
                  </a:lnTo>
                  <a:lnTo>
                    <a:pt x="835" y="30015"/>
                  </a:lnTo>
                  <a:lnTo>
                    <a:pt x="1317" y="31156"/>
                  </a:lnTo>
                  <a:lnTo>
                    <a:pt x="1405" y="31200"/>
                  </a:lnTo>
                  <a:lnTo>
                    <a:pt x="1493" y="31244"/>
                  </a:lnTo>
                  <a:lnTo>
                    <a:pt x="1581" y="31244"/>
                  </a:lnTo>
                  <a:lnTo>
                    <a:pt x="1624" y="31200"/>
                  </a:lnTo>
                  <a:lnTo>
                    <a:pt x="1668" y="31156"/>
                  </a:lnTo>
                  <a:lnTo>
                    <a:pt x="1668" y="31068"/>
                  </a:lnTo>
                  <a:lnTo>
                    <a:pt x="1668" y="31024"/>
                  </a:lnTo>
                  <a:lnTo>
                    <a:pt x="1186" y="29883"/>
                  </a:lnTo>
                  <a:lnTo>
                    <a:pt x="1098" y="28874"/>
                  </a:lnTo>
                  <a:lnTo>
                    <a:pt x="791" y="24662"/>
                  </a:lnTo>
                  <a:lnTo>
                    <a:pt x="791" y="21941"/>
                  </a:lnTo>
                  <a:lnTo>
                    <a:pt x="440" y="18255"/>
                  </a:lnTo>
                  <a:lnTo>
                    <a:pt x="352" y="16324"/>
                  </a:lnTo>
                  <a:lnTo>
                    <a:pt x="615" y="12507"/>
                  </a:lnTo>
                  <a:lnTo>
                    <a:pt x="1449" y="10620"/>
                  </a:lnTo>
                  <a:lnTo>
                    <a:pt x="2502" y="8294"/>
                  </a:lnTo>
                  <a:lnTo>
                    <a:pt x="2502" y="8250"/>
                  </a:lnTo>
                  <a:lnTo>
                    <a:pt x="2590" y="7548"/>
                  </a:lnTo>
                  <a:lnTo>
                    <a:pt x="2590" y="7504"/>
                  </a:lnTo>
                  <a:lnTo>
                    <a:pt x="2414" y="6013"/>
                  </a:lnTo>
                  <a:lnTo>
                    <a:pt x="2195" y="2809"/>
                  </a:lnTo>
                  <a:lnTo>
                    <a:pt x="2195" y="176"/>
                  </a:lnTo>
                  <a:lnTo>
                    <a:pt x="2195" y="89"/>
                  </a:lnTo>
                  <a:lnTo>
                    <a:pt x="2151" y="45"/>
                  </a:lnTo>
                  <a:lnTo>
                    <a:pt x="210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68" name="Google Shape;15268;p414"/>
            <p:cNvSpPr/>
            <p:nvPr/>
          </p:nvSpPr>
          <p:spPr>
            <a:xfrm>
              <a:off x="4650300" y="4168950"/>
              <a:ext cx="75725" cy="786600"/>
            </a:xfrm>
            <a:custGeom>
              <a:avLst/>
              <a:gdLst/>
              <a:ahLst/>
              <a:cxnLst/>
              <a:rect l="l" t="t" r="r" b="b"/>
              <a:pathLst>
                <a:path w="3029" h="31464" extrusionOk="0">
                  <a:moveTo>
                    <a:pt x="2765" y="1"/>
                  </a:moveTo>
                  <a:lnTo>
                    <a:pt x="2677" y="45"/>
                  </a:lnTo>
                  <a:lnTo>
                    <a:pt x="2677" y="89"/>
                  </a:lnTo>
                  <a:lnTo>
                    <a:pt x="2633" y="176"/>
                  </a:lnTo>
                  <a:lnTo>
                    <a:pt x="2677" y="791"/>
                  </a:lnTo>
                  <a:lnTo>
                    <a:pt x="2546" y="1668"/>
                  </a:lnTo>
                  <a:lnTo>
                    <a:pt x="1317" y="5442"/>
                  </a:lnTo>
                  <a:lnTo>
                    <a:pt x="1141" y="6320"/>
                  </a:lnTo>
                  <a:lnTo>
                    <a:pt x="1141" y="6364"/>
                  </a:lnTo>
                  <a:lnTo>
                    <a:pt x="1317" y="7548"/>
                  </a:lnTo>
                  <a:lnTo>
                    <a:pt x="1054" y="11892"/>
                  </a:lnTo>
                  <a:lnTo>
                    <a:pt x="352" y="13516"/>
                  </a:lnTo>
                  <a:lnTo>
                    <a:pt x="352" y="13560"/>
                  </a:lnTo>
                  <a:lnTo>
                    <a:pt x="132" y="14745"/>
                  </a:lnTo>
                  <a:lnTo>
                    <a:pt x="0" y="16939"/>
                  </a:lnTo>
                  <a:lnTo>
                    <a:pt x="44" y="19177"/>
                  </a:lnTo>
                  <a:lnTo>
                    <a:pt x="352" y="21634"/>
                  </a:lnTo>
                  <a:lnTo>
                    <a:pt x="746" y="25495"/>
                  </a:lnTo>
                  <a:lnTo>
                    <a:pt x="790" y="28040"/>
                  </a:lnTo>
                  <a:lnTo>
                    <a:pt x="1010" y="30322"/>
                  </a:lnTo>
                  <a:lnTo>
                    <a:pt x="1054" y="30366"/>
                  </a:lnTo>
                  <a:lnTo>
                    <a:pt x="1405" y="31375"/>
                  </a:lnTo>
                  <a:lnTo>
                    <a:pt x="1492" y="31463"/>
                  </a:lnTo>
                  <a:lnTo>
                    <a:pt x="1624" y="31463"/>
                  </a:lnTo>
                  <a:lnTo>
                    <a:pt x="1712" y="31419"/>
                  </a:lnTo>
                  <a:lnTo>
                    <a:pt x="1756" y="31375"/>
                  </a:lnTo>
                  <a:lnTo>
                    <a:pt x="1756" y="31288"/>
                  </a:lnTo>
                  <a:lnTo>
                    <a:pt x="1756" y="31244"/>
                  </a:lnTo>
                  <a:lnTo>
                    <a:pt x="1361" y="30278"/>
                  </a:lnTo>
                  <a:lnTo>
                    <a:pt x="1141" y="27997"/>
                  </a:lnTo>
                  <a:lnTo>
                    <a:pt x="1098" y="25452"/>
                  </a:lnTo>
                  <a:lnTo>
                    <a:pt x="703" y="21590"/>
                  </a:lnTo>
                  <a:lnTo>
                    <a:pt x="395" y="19177"/>
                  </a:lnTo>
                  <a:lnTo>
                    <a:pt x="352" y="16983"/>
                  </a:lnTo>
                  <a:lnTo>
                    <a:pt x="483" y="14789"/>
                  </a:lnTo>
                  <a:lnTo>
                    <a:pt x="703" y="13648"/>
                  </a:lnTo>
                  <a:lnTo>
                    <a:pt x="1405" y="11980"/>
                  </a:lnTo>
                  <a:lnTo>
                    <a:pt x="1405" y="11936"/>
                  </a:lnTo>
                  <a:lnTo>
                    <a:pt x="1668" y="7548"/>
                  </a:lnTo>
                  <a:lnTo>
                    <a:pt x="1492" y="6364"/>
                  </a:lnTo>
                  <a:lnTo>
                    <a:pt x="1668" y="5530"/>
                  </a:lnTo>
                  <a:lnTo>
                    <a:pt x="2897" y="1756"/>
                  </a:lnTo>
                  <a:lnTo>
                    <a:pt x="2897" y="1712"/>
                  </a:lnTo>
                  <a:lnTo>
                    <a:pt x="3028" y="791"/>
                  </a:lnTo>
                  <a:lnTo>
                    <a:pt x="2984" y="133"/>
                  </a:lnTo>
                  <a:lnTo>
                    <a:pt x="2984" y="89"/>
                  </a:lnTo>
                  <a:lnTo>
                    <a:pt x="2940" y="45"/>
                  </a:lnTo>
                  <a:lnTo>
                    <a:pt x="289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69" name="Google Shape;15269;p414"/>
            <p:cNvSpPr/>
            <p:nvPr/>
          </p:nvSpPr>
          <p:spPr>
            <a:xfrm>
              <a:off x="4619575" y="4645050"/>
              <a:ext cx="51600" cy="285250"/>
            </a:xfrm>
            <a:custGeom>
              <a:avLst/>
              <a:gdLst/>
              <a:ahLst/>
              <a:cxnLst/>
              <a:rect l="l" t="t" r="r" b="b"/>
              <a:pathLst>
                <a:path w="2064" h="11410" extrusionOk="0">
                  <a:moveTo>
                    <a:pt x="132" y="1"/>
                  </a:moveTo>
                  <a:lnTo>
                    <a:pt x="89" y="45"/>
                  </a:lnTo>
                  <a:lnTo>
                    <a:pt x="45" y="89"/>
                  </a:lnTo>
                  <a:lnTo>
                    <a:pt x="1" y="133"/>
                  </a:lnTo>
                  <a:lnTo>
                    <a:pt x="1" y="220"/>
                  </a:lnTo>
                  <a:lnTo>
                    <a:pt x="308" y="2063"/>
                  </a:lnTo>
                  <a:lnTo>
                    <a:pt x="527" y="4257"/>
                  </a:lnTo>
                  <a:lnTo>
                    <a:pt x="1229" y="10313"/>
                  </a:lnTo>
                  <a:lnTo>
                    <a:pt x="1229" y="10357"/>
                  </a:lnTo>
                  <a:lnTo>
                    <a:pt x="1712" y="11322"/>
                  </a:lnTo>
                  <a:lnTo>
                    <a:pt x="1756" y="11366"/>
                  </a:lnTo>
                  <a:lnTo>
                    <a:pt x="1888" y="11410"/>
                  </a:lnTo>
                  <a:lnTo>
                    <a:pt x="1932" y="11410"/>
                  </a:lnTo>
                  <a:lnTo>
                    <a:pt x="2019" y="11366"/>
                  </a:lnTo>
                  <a:lnTo>
                    <a:pt x="2019" y="11278"/>
                  </a:lnTo>
                  <a:lnTo>
                    <a:pt x="2063" y="11234"/>
                  </a:lnTo>
                  <a:lnTo>
                    <a:pt x="2019" y="11147"/>
                  </a:lnTo>
                  <a:lnTo>
                    <a:pt x="1537" y="10225"/>
                  </a:lnTo>
                  <a:lnTo>
                    <a:pt x="878" y="4214"/>
                  </a:lnTo>
                  <a:lnTo>
                    <a:pt x="659" y="2019"/>
                  </a:lnTo>
                  <a:lnTo>
                    <a:pt x="352" y="177"/>
                  </a:lnTo>
                  <a:lnTo>
                    <a:pt x="308" y="89"/>
                  </a:lnTo>
                  <a:lnTo>
                    <a:pt x="264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70" name="Google Shape;15270;p414"/>
            <p:cNvSpPr/>
            <p:nvPr/>
          </p:nvSpPr>
          <p:spPr>
            <a:xfrm>
              <a:off x="4598750" y="4775600"/>
              <a:ext cx="26350" cy="111925"/>
            </a:xfrm>
            <a:custGeom>
              <a:avLst/>
              <a:gdLst/>
              <a:ahLst/>
              <a:cxnLst/>
              <a:rect l="l" t="t" r="r" b="b"/>
              <a:pathLst>
                <a:path w="1054" h="4477" extrusionOk="0">
                  <a:moveTo>
                    <a:pt x="176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0" y="132"/>
                  </a:lnTo>
                  <a:lnTo>
                    <a:pt x="0" y="220"/>
                  </a:lnTo>
                  <a:lnTo>
                    <a:pt x="0" y="264"/>
                  </a:lnTo>
                  <a:lnTo>
                    <a:pt x="88" y="2853"/>
                  </a:lnTo>
                  <a:lnTo>
                    <a:pt x="88" y="2897"/>
                  </a:lnTo>
                  <a:lnTo>
                    <a:pt x="263" y="3555"/>
                  </a:lnTo>
                  <a:lnTo>
                    <a:pt x="307" y="3599"/>
                  </a:lnTo>
                  <a:lnTo>
                    <a:pt x="702" y="4389"/>
                  </a:lnTo>
                  <a:lnTo>
                    <a:pt x="790" y="4477"/>
                  </a:lnTo>
                  <a:lnTo>
                    <a:pt x="965" y="4477"/>
                  </a:lnTo>
                  <a:lnTo>
                    <a:pt x="1009" y="4433"/>
                  </a:lnTo>
                  <a:lnTo>
                    <a:pt x="1009" y="4345"/>
                  </a:lnTo>
                  <a:lnTo>
                    <a:pt x="1053" y="4301"/>
                  </a:lnTo>
                  <a:lnTo>
                    <a:pt x="1009" y="4213"/>
                  </a:lnTo>
                  <a:lnTo>
                    <a:pt x="614" y="3467"/>
                  </a:lnTo>
                  <a:lnTo>
                    <a:pt x="439" y="2853"/>
                  </a:lnTo>
                  <a:lnTo>
                    <a:pt x="351" y="308"/>
                  </a:lnTo>
                  <a:lnTo>
                    <a:pt x="351" y="220"/>
                  </a:lnTo>
                  <a:lnTo>
                    <a:pt x="351" y="132"/>
                  </a:lnTo>
                  <a:lnTo>
                    <a:pt x="351" y="89"/>
                  </a:lnTo>
                  <a:lnTo>
                    <a:pt x="307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71" name="Google Shape;15271;p414"/>
            <p:cNvSpPr/>
            <p:nvPr/>
          </p:nvSpPr>
          <p:spPr>
            <a:xfrm>
              <a:off x="5341425" y="4865550"/>
              <a:ext cx="95450" cy="49400"/>
            </a:xfrm>
            <a:custGeom>
              <a:avLst/>
              <a:gdLst/>
              <a:ahLst/>
              <a:cxnLst/>
              <a:rect l="l" t="t" r="r" b="b"/>
              <a:pathLst>
                <a:path w="3818" h="1976" extrusionOk="0">
                  <a:moveTo>
                    <a:pt x="132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0" y="176"/>
                  </a:lnTo>
                  <a:lnTo>
                    <a:pt x="44" y="220"/>
                  </a:lnTo>
                  <a:lnTo>
                    <a:pt x="44" y="308"/>
                  </a:lnTo>
                  <a:lnTo>
                    <a:pt x="132" y="308"/>
                  </a:lnTo>
                  <a:lnTo>
                    <a:pt x="1448" y="1010"/>
                  </a:lnTo>
                  <a:lnTo>
                    <a:pt x="3028" y="1932"/>
                  </a:lnTo>
                  <a:lnTo>
                    <a:pt x="3116" y="1976"/>
                  </a:lnTo>
                  <a:lnTo>
                    <a:pt x="3247" y="1932"/>
                  </a:lnTo>
                  <a:lnTo>
                    <a:pt x="3774" y="1493"/>
                  </a:lnTo>
                  <a:lnTo>
                    <a:pt x="3818" y="1405"/>
                  </a:lnTo>
                  <a:lnTo>
                    <a:pt x="3818" y="1361"/>
                  </a:lnTo>
                  <a:lnTo>
                    <a:pt x="3818" y="1273"/>
                  </a:lnTo>
                  <a:lnTo>
                    <a:pt x="3774" y="1230"/>
                  </a:lnTo>
                  <a:lnTo>
                    <a:pt x="3730" y="1186"/>
                  </a:lnTo>
                  <a:lnTo>
                    <a:pt x="3598" y="1186"/>
                  </a:lnTo>
                  <a:lnTo>
                    <a:pt x="3555" y="1230"/>
                  </a:lnTo>
                  <a:lnTo>
                    <a:pt x="3116" y="1581"/>
                  </a:lnTo>
                  <a:lnTo>
                    <a:pt x="1624" y="703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72" name="Google Shape;15272;p414"/>
            <p:cNvSpPr/>
            <p:nvPr/>
          </p:nvSpPr>
          <p:spPr>
            <a:xfrm>
              <a:off x="5341425" y="4841425"/>
              <a:ext cx="97650" cy="45000"/>
            </a:xfrm>
            <a:custGeom>
              <a:avLst/>
              <a:gdLst/>
              <a:ahLst/>
              <a:cxnLst/>
              <a:rect l="l" t="t" r="r" b="b"/>
              <a:pathLst>
                <a:path w="3906" h="1800" extrusionOk="0">
                  <a:moveTo>
                    <a:pt x="88" y="1"/>
                  </a:move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44" y="264"/>
                  </a:lnTo>
                  <a:lnTo>
                    <a:pt x="88" y="308"/>
                  </a:lnTo>
                  <a:lnTo>
                    <a:pt x="527" y="703"/>
                  </a:lnTo>
                  <a:lnTo>
                    <a:pt x="571" y="703"/>
                  </a:lnTo>
                  <a:lnTo>
                    <a:pt x="2458" y="1536"/>
                  </a:lnTo>
                  <a:lnTo>
                    <a:pt x="3335" y="1756"/>
                  </a:lnTo>
                  <a:lnTo>
                    <a:pt x="3379" y="1800"/>
                  </a:lnTo>
                  <a:lnTo>
                    <a:pt x="3467" y="1756"/>
                  </a:lnTo>
                  <a:lnTo>
                    <a:pt x="3818" y="1536"/>
                  </a:lnTo>
                  <a:lnTo>
                    <a:pt x="3862" y="1492"/>
                  </a:lnTo>
                  <a:lnTo>
                    <a:pt x="3906" y="1449"/>
                  </a:lnTo>
                  <a:lnTo>
                    <a:pt x="3906" y="1361"/>
                  </a:lnTo>
                  <a:lnTo>
                    <a:pt x="3906" y="1317"/>
                  </a:lnTo>
                  <a:lnTo>
                    <a:pt x="3862" y="1229"/>
                  </a:lnTo>
                  <a:lnTo>
                    <a:pt x="3642" y="1229"/>
                  </a:lnTo>
                  <a:lnTo>
                    <a:pt x="3379" y="1405"/>
                  </a:lnTo>
                  <a:lnTo>
                    <a:pt x="2589" y="1185"/>
                  </a:lnTo>
                  <a:lnTo>
                    <a:pt x="746" y="395"/>
                  </a:lnTo>
                  <a:lnTo>
                    <a:pt x="307" y="44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73" name="Google Shape;15273;p414"/>
            <p:cNvSpPr/>
            <p:nvPr/>
          </p:nvSpPr>
          <p:spPr>
            <a:xfrm>
              <a:off x="5341425" y="4815100"/>
              <a:ext cx="127275" cy="43900"/>
            </a:xfrm>
            <a:custGeom>
              <a:avLst/>
              <a:gdLst/>
              <a:ahLst/>
              <a:cxnLst/>
              <a:rect l="l" t="t" r="r" b="b"/>
              <a:pathLst>
                <a:path w="5091" h="1756" extrusionOk="0">
                  <a:moveTo>
                    <a:pt x="88" y="0"/>
                  </a:moveTo>
                  <a:lnTo>
                    <a:pt x="44" y="44"/>
                  </a:lnTo>
                  <a:lnTo>
                    <a:pt x="0" y="88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44" y="308"/>
                  </a:lnTo>
                  <a:lnTo>
                    <a:pt x="571" y="790"/>
                  </a:lnTo>
                  <a:lnTo>
                    <a:pt x="571" y="834"/>
                  </a:lnTo>
                  <a:lnTo>
                    <a:pt x="1624" y="1361"/>
                  </a:lnTo>
                  <a:lnTo>
                    <a:pt x="1624" y="1405"/>
                  </a:lnTo>
                  <a:lnTo>
                    <a:pt x="2458" y="1712"/>
                  </a:lnTo>
                  <a:lnTo>
                    <a:pt x="2545" y="1756"/>
                  </a:lnTo>
                  <a:lnTo>
                    <a:pt x="3818" y="1668"/>
                  </a:lnTo>
                  <a:lnTo>
                    <a:pt x="3906" y="1624"/>
                  </a:lnTo>
                  <a:lnTo>
                    <a:pt x="5003" y="966"/>
                  </a:lnTo>
                  <a:lnTo>
                    <a:pt x="5046" y="922"/>
                  </a:lnTo>
                  <a:lnTo>
                    <a:pt x="5046" y="878"/>
                  </a:lnTo>
                  <a:lnTo>
                    <a:pt x="5090" y="790"/>
                  </a:lnTo>
                  <a:lnTo>
                    <a:pt x="5046" y="746"/>
                  </a:lnTo>
                  <a:lnTo>
                    <a:pt x="5003" y="659"/>
                  </a:lnTo>
                  <a:lnTo>
                    <a:pt x="4783" y="659"/>
                  </a:lnTo>
                  <a:lnTo>
                    <a:pt x="3774" y="1317"/>
                  </a:lnTo>
                  <a:lnTo>
                    <a:pt x="2545" y="1405"/>
                  </a:lnTo>
                  <a:lnTo>
                    <a:pt x="1755" y="1054"/>
                  </a:lnTo>
                  <a:lnTo>
                    <a:pt x="790" y="527"/>
                  </a:lnTo>
                  <a:lnTo>
                    <a:pt x="264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74" name="Google Shape;15274;p414"/>
            <p:cNvSpPr/>
            <p:nvPr/>
          </p:nvSpPr>
          <p:spPr>
            <a:xfrm>
              <a:off x="5305225" y="4740500"/>
              <a:ext cx="241350" cy="79000"/>
            </a:xfrm>
            <a:custGeom>
              <a:avLst/>
              <a:gdLst/>
              <a:ahLst/>
              <a:cxnLst/>
              <a:rect l="l" t="t" r="r" b="b"/>
              <a:pathLst>
                <a:path w="9654" h="3160" extrusionOk="0">
                  <a:moveTo>
                    <a:pt x="88" y="1"/>
                  </a:move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44" y="264"/>
                  </a:lnTo>
                  <a:lnTo>
                    <a:pt x="307" y="659"/>
                  </a:lnTo>
                  <a:lnTo>
                    <a:pt x="878" y="1668"/>
                  </a:lnTo>
                  <a:lnTo>
                    <a:pt x="878" y="1712"/>
                  </a:lnTo>
                  <a:lnTo>
                    <a:pt x="1755" y="2458"/>
                  </a:lnTo>
                  <a:lnTo>
                    <a:pt x="1799" y="2502"/>
                  </a:lnTo>
                  <a:lnTo>
                    <a:pt x="2852" y="2853"/>
                  </a:lnTo>
                  <a:lnTo>
                    <a:pt x="2896" y="2853"/>
                  </a:lnTo>
                  <a:lnTo>
                    <a:pt x="6231" y="3160"/>
                  </a:lnTo>
                  <a:lnTo>
                    <a:pt x="6275" y="3160"/>
                  </a:lnTo>
                  <a:lnTo>
                    <a:pt x="6319" y="3116"/>
                  </a:lnTo>
                  <a:lnTo>
                    <a:pt x="9566" y="1493"/>
                  </a:lnTo>
                  <a:lnTo>
                    <a:pt x="9610" y="1449"/>
                  </a:lnTo>
                  <a:lnTo>
                    <a:pt x="9654" y="1405"/>
                  </a:lnTo>
                  <a:lnTo>
                    <a:pt x="9654" y="1361"/>
                  </a:lnTo>
                  <a:lnTo>
                    <a:pt x="9654" y="1273"/>
                  </a:lnTo>
                  <a:lnTo>
                    <a:pt x="9610" y="1229"/>
                  </a:lnTo>
                  <a:lnTo>
                    <a:pt x="9566" y="1185"/>
                  </a:lnTo>
                  <a:lnTo>
                    <a:pt x="9391" y="1185"/>
                  </a:lnTo>
                  <a:lnTo>
                    <a:pt x="6231" y="2809"/>
                  </a:lnTo>
                  <a:lnTo>
                    <a:pt x="2940" y="2546"/>
                  </a:lnTo>
                  <a:lnTo>
                    <a:pt x="1931" y="2195"/>
                  </a:lnTo>
                  <a:lnTo>
                    <a:pt x="1141" y="1449"/>
                  </a:lnTo>
                  <a:lnTo>
                    <a:pt x="614" y="483"/>
                  </a:lnTo>
                  <a:lnTo>
                    <a:pt x="351" y="44"/>
                  </a:lnTo>
                  <a:lnTo>
                    <a:pt x="30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75" name="Google Shape;15275;p414"/>
            <p:cNvSpPr/>
            <p:nvPr/>
          </p:nvSpPr>
          <p:spPr>
            <a:xfrm>
              <a:off x="5384200" y="5052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76" name="Google Shape;15276;p414"/>
            <p:cNvSpPr/>
            <p:nvPr/>
          </p:nvSpPr>
          <p:spPr>
            <a:xfrm>
              <a:off x="5384200" y="5052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77" name="Google Shape;15277;p414"/>
            <p:cNvSpPr/>
            <p:nvPr/>
          </p:nvSpPr>
          <p:spPr>
            <a:xfrm>
              <a:off x="5067175" y="3133375"/>
              <a:ext cx="866650" cy="1926375"/>
            </a:xfrm>
            <a:custGeom>
              <a:avLst/>
              <a:gdLst/>
              <a:ahLst/>
              <a:cxnLst/>
              <a:rect l="l" t="t" r="r" b="b"/>
              <a:pathLst>
                <a:path w="34666" h="77055" extrusionOk="0">
                  <a:moveTo>
                    <a:pt x="34446" y="1"/>
                  </a:moveTo>
                  <a:lnTo>
                    <a:pt x="34359" y="45"/>
                  </a:lnTo>
                  <a:lnTo>
                    <a:pt x="31857" y="1976"/>
                  </a:lnTo>
                  <a:lnTo>
                    <a:pt x="28215" y="4916"/>
                  </a:lnTo>
                  <a:lnTo>
                    <a:pt x="25846" y="6802"/>
                  </a:lnTo>
                  <a:lnTo>
                    <a:pt x="23783" y="8470"/>
                  </a:lnTo>
                  <a:lnTo>
                    <a:pt x="20668" y="10927"/>
                  </a:lnTo>
                  <a:lnTo>
                    <a:pt x="15665" y="13077"/>
                  </a:lnTo>
                  <a:lnTo>
                    <a:pt x="15622" y="13121"/>
                  </a:lnTo>
                  <a:lnTo>
                    <a:pt x="13866" y="14218"/>
                  </a:lnTo>
                  <a:lnTo>
                    <a:pt x="13822" y="14218"/>
                  </a:lnTo>
                  <a:lnTo>
                    <a:pt x="12331" y="15666"/>
                  </a:lnTo>
                  <a:lnTo>
                    <a:pt x="10224" y="18387"/>
                  </a:lnTo>
                  <a:lnTo>
                    <a:pt x="9610" y="19089"/>
                  </a:lnTo>
                  <a:lnTo>
                    <a:pt x="8776" y="19615"/>
                  </a:lnTo>
                  <a:lnTo>
                    <a:pt x="8732" y="19615"/>
                  </a:lnTo>
                  <a:lnTo>
                    <a:pt x="8118" y="20274"/>
                  </a:lnTo>
                  <a:lnTo>
                    <a:pt x="8118" y="20317"/>
                  </a:lnTo>
                  <a:lnTo>
                    <a:pt x="7065" y="22204"/>
                  </a:lnTo>
                  <a:lnTo>
                    <a:pt x="7021" y="22248"/>
                  </a:lnTo>
                  <a:lnTo>
                    <a:pt x="6451" y="23916"/>
                  </a:lnTo>
                  <a:lnTo>
                    <a:pt x="6451" y="23960"/>
                  </a:lnTo>
                  <a:lnTo>
                    <a:pt x="6319" y="25583"/>
                  </a:lnTo>
                  <a:lnTo>
                    <a:pt x="6319" y="25627"/>
                  </a:lnTo>
                  <a:lnTo>
                    <a:pt x="6845" y="28391"/>
                  </a:lnTo>
                  <a:lnTo>
                    <a:pt x="6845" y="30629"/>
                  </a:lnTo>
                  <a:lnTo>
                    <a:pt x="6275" y="35632"/>
                  </a:lnTo>
                  <a:lnTo>
                    <a:pt x="5836" y="38967"/>
                  </a:lnTo>
                  <a:lnTo>
                    <a:pt x="5441" y="41863"/>
                  </a:lnTo>
                  <a:lnTo>
                    <a:pt x="5134" y="43662"/>
                  </a:lnTo>
                  <a:lnTo>
                    <a:pt x="4169" y="47699"/>
                  </a:lnTo>
                  <a:lnTo>
                    <a:pt x="3598" y="50244"/>
                  </a:lnTo>
                  <a:lnTo>
                    <a:pt x="3291" y="52087"/>
                  </a:lnTo>
                  <a:lnTo>
                    <a:pt x="2633" y="53491"/>
                  </a:lnTo>
                  <a:lnTo>
                    <a:pt x="2633" y="53535"/>
                  </a:lnTo>
                  <a:lnTo>
                    <a:pt x="2106" y="56431"/>
                  </a:lnTo>
                  <a:lnTo>
                    <a:pt x="834" y="60556"/>
                  </a:lnTo>
                  <a:lnTo>
                    <a:pt x="219" y="62838"/>
                  </a:lnTo>
                  <a:lnTo>
                    <a:pt x="0" y="63891"/>
                  </a:lnTo>
                  <a:lnTo>
                    <a:pt x="0" y="63935"/>
                  </a:lnTo>
                  <a:lnTo>
                    <a:pt x="44" y="64900"/>
                  </a:lnTo>
                  <a:lnTo>
                    <a:pt x="88" y="64988"/>
                  </a:lnTo>
                  <a:lnTo>
                    <a:pt x="2019" y="67094"/>
                  </a:lnTo>
                  <a:lnTo>
                    <a:pt x="3511" y="68674"/>
                  </a:lnTo>
                  <a:lnTo>
                    <a:pt x="5485" y="70999"/>
                  </a:lnTo>
                  <a:lnTo>
                    <a:pt x="7811" y="73413"/>
                  </a:lnTo>
                  <a:lnTo>
                    <a:pt x="9829" y="75651"/>
                  </a:lnTo>
                  <a:lnTo>
                    <a:pt x="10882" y="76967"/>
                  </a:lnTo>
                  <a:lnTo>
                    <a:pt x="10926" y="77011"/>
                  </a:lnTo>
                  <a:lnTo>
                    <a:pt x="11014" y="77055"/>
                  </a:lnTo>
                  <a:lnTo>
                    <a:pt x="11102" y="77011"/>
                  </a:lnTo>
                  <a:lnTo>
                    <a:pt x="11146" y="76967"/>
                  </a:lnTo>
                  <a:lnTo>
                    <a:pt x="11190" y="76879"/>
                  </a:lnTo>
                  <a:lnTo>
                    <a:pt x="11190" y="76835"/>
                  </a:lnTo>
                  <a:lnTo>
                    <a:pt x="11146" y="76748"/>
                  </a:lnTo>
                  <a:lnTo>
                    <a:pt x="10093" y="75387"/>
                  </a:lnTo>
                  <a:lnTo>
                    <a:pt x="8030" y="73193"/>
                  </a:lnTo>
                  <a:lnTo>
                    <a:pt x="5748" y="70780"/>
                  </a:lnTo>
                  <a:lnTo>
                    <a:pt x="3774" y="68410"/>
                  </a:lnTo>
                  <a:lnTo>
                    <a:pt x="2282" y="66831"/>
                  </a:lnTo>
                  <a:lnTo>
                    <a:pt x="395" y="64812"/>
                  </a:lnTo>
                  <a:lnTo>
                    <a:pt x="351" y="63935"/>
                  </a:lnTo>
                  <a:lnTo>
                    <a:pt x="571" y="62925"/>
                  </a:lnTo>
                  <a:lnTo>
                    <a:pt x="1141" y="60644"/>
                  </a:lnTo>
                  <a:lnTo>
                    <a:pt x="2457" y="56519"/>
                  </a:lnTo>
                  <a:lnTo>
                    <a:pt x="2457" y="56475"/>
                  </a:lnTo>
                  <a:lnTo>
                    <a:pt x="2984" y="53623"/>
                  </a:lnTo>
                  <a:lnTo>
                    <a:pt x="3598" y="52218"/>
                  </a:lnTo>
                  <a:lnTo>
                    <a:pt x="3642" y="52175"/>
                  </a:lnTo>
                  <a:lnTo>
                    <a:pt x="3949" y="50288"/>
                  </a:lnTo>
                  <a:lnTo>
                    <a:pt x="4520" y="47787"/>
                  </a:lnTo>
                  <a:lnTo>
                    <a:pt x="5441" y="43750"/>
                  </a:lnTo>
                  <a:lnTo>
                    <a:pt x="5792" y="41907"/>
                  </a:lnTo>
                  <a:lnTo>
                    <a:pt x="6187" y="39011"/>
                  </a:lnTo>
                  <a:lnTo>
                    <a:pt x="6626" y="35676"/>
                  </a:lnTo>
                  <a:lnTo>
                    <a:pt x="7196" y="30673"/>
                  </a:lnTo>
                  <a:lnTo>
                    <a:pt x="7196" y="28348"/>
                  </a:lnTo>
                  <a:lnTo>
                    <a:pt x="7196" y="28304"/>
                  </a:lnTo>
                  <a:lnTo>
                    <a:pt x="6670" y="25583"/>
                  </a:lnTo>
                  <a:lnTo>
                    <a:pt x="6802" y="24047"/>
                  </a:lnTo>
                  <a:lnTo>
                    <a:pt x="7372" y="22380"/>
                  </a:lnTo>
                  <a:lnTo>
                    <a:pt x="8425" y="20493"/>
                  </a:lnTo>
                  <a:lnTo>
                    <a:pt x="8996" y="19879"/>
                  </a:lnTo>
                  <a:lnTo>
                    <a:pt x="9829" y="19352"/>
                  </a:lnTo>
                  <a:lnTo>
                    <a:pt x="9873" y="19308"/>
                  </a:lnTo>
                  <a:lnTo>
                    <a:pt x="10488" y="18606"/>
                  </a:lnTo>
                  <a:lnTo>
                    <a:pt x="12594" y="15886"/>
                  </a:lnTo>
                  <a:lnTo>
                    <a:pt x="14042" y="14481"/>
                  </a:lnTo>
                  <a:lnTo>
                    <a:pt x="15797" y="13428"/>
                  </a:lnTo>
                  <a:lnTo>
                    <a:pt x="20799" y="11234"/>
                  </a:lnTo>
                  <a:lnTo>
                    <a:pt x="20843" y="11190"/>
                  </a:lnTo>
                  <a:lnTo>
                    <a:pt x="24003" y="8733"/>
                  </a:lnTo>
                  <a:lnTo>
                    <a:pt x="28435" y="5179"/>
                  </a:lnTo>
                  <a:lnTo>
                    <a:pt x="32077" y="2239"/>
                  </a:lnTo>
                  <a:lnTo>
                    <a:pt x="34578" y="352"/>
                  </a:lnTo>
                  <a:lnTo>
                    <a:pt x="34622" y="264"/>
                  </a:lnTo>
                  <a:lnTo>
                    <a:pt x="34666" y="220"/>
                  </a:lnTo>
                  <a:lnTo>
                    <a:pt x="34666" y="133"/>
                  </a:lnTo>
                  <a:lnTo>
                    <a:pt x="34622" y="89"/>
                  </a:lnTo>
                  <a:lnTo>
                    <a:pt x="34578" y="45"/>
                  </a:lnTo>
                  <a:lnTo>
                    <a:pt x="3449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78" name="Google Shape;15278;p414"/>
            <p:cNvSpPr/>
            <p:nvPr/>
          </p:nvSpPr>
          <p:spPr>
            <a:xfrm>
              <a:off x="5041925" y="3105950"/>
              <a:ext cx="861200" cy="1932975"/>
            </a:xfrm>
            <a:custGeom>
              <a:avLst/>
              <a:gdLst/>
              <a:ahLst/>
              <a:cxnLst/>
              <a:rect l="l" t="t" r="r" b="b"/>
              <a:pathLst>
                <a:path w="34448" h="77319" extrusionOk="0">
                  <a:moveTo>
                    <a:pt x="34228" y="1"/>
                  </a:moveTo>
                  <a:lnTo>
                    <a:pt x="34184" y="45"/>
                  </a:lnTo>
                  <a:lnTo>
                    <a:pt x="33175" y="791"/>
                  </a:lnTo>
                  <a:lnTo>
                    <a:pt x="28435" y="4696"/>
                  </a:lnTo>
                  <a:lnTo>
                    <a:pt x="26505" y="6276"/>
                  </a:lnTo>
                  <a:lnTo>
                    <a:pt x="24706" y="7680"/>
                  </a:lnTo>
                  <a:lnTo>
                    <a:pt x="22863" y="9172"/>
                  </a:lnTo>
                  <a:lnTo>
                    <a:pt x="20932" y="10576"/>
                  </a:lnTo>
                  <a:lnTo>
                    <a:pt x="19045" y="11366"/>
                  </a:lnTo>
                  <a:lnTo>
                    <a:pt x="14876" y="12858"/>
                  </a:lnTo>
                  <a:lnTo>
                    <a:pt x="9479" y="14832"/>
                  </a:lnTo>
                  <a:lnTo>
                    <a:pt x="9435" y="14832"/>
                  </a:lnTo>
                  <a:lnTo>
                    <a:pt x="8909" y="15315"/>
                  </a:lnTo>
                  <a:lnTo>
                    <a:pt x="8865" y="15315"/>
                  </a:lnTo>
                  <a:lnTo>
                    <a:pt x="7987" y="16588"/>
                  </a:lnTo>
                  <a:lnTo>
                    <a:pt x="7943" y="16588"/>
                  </a:lnTo>
                  <a:lnTo>
                    <a:pt x="6978" y="18475"/>
                  </a:lnTo>
                  <a:lnTo>
                    <a:pt x="5969" y="20844"/>
                  </a:lnTo>
                  <a:lnTo>
                    <a:pt x="5442" y="23214"/>
                  </a:lnTo>
                  <a:lnTo>
                    <a:pt x="5398" y="24662"/>
                  </a:lnTo>
                  <a:lnTo>
                    <a:pt x="6320" y="29313"/>
                  </a:lnTo>
                  <a:lnTo>
                    <a:pt x="6407" y="30805"/>
                  </a:lnTo>
                  <a:lnTo>
                    <a:pt x="6144" y="34710"/>
                  </a:lnTo>
                  <a:lnTo>
                    <a:pt x="5837" y="37475"/>
                  </a:lnTo>
                  <a:lnTo>
                    <a:pt x="5486" y="40371"/>
                  </a:lnTo>
                  <a:lnTo>
                    <a:pt x="5135" y="42828"/>
                  </a:lnTo>
                  <a:lnTo>
                    <a:pt x="4872" y="44364"/>
                  </a:lnTo>
                  <a:lnTo>
                    <a:pt x="3906" y="48533"/>
                  </a:lnTo>
                  <a:lnTo>
                    <a:pt x="3424" y="51473"/>
                  </a:lnTo>
                  <a:lnTo>
                    <a:pt x="3248" y="53491"/>
                  </a:lnTo>
                  <a:lnTo>
                    <a:pt x="2634" y="55904"/>
                  </a:lnTo>
                  <a:lnTo>
                    <a:pt x="1756" y="58449"/>
                  </a:lnTo>
                  <a:lnTo>
                    <a:pt x="922" y="60819"/>
                  </a:lnTo>
                  <a:lnTo>
                    <a:pt x="308" y="63189"/>
                  </a:lnTo>
                  <a:lnTo>
                    <a:pt x="1" y="64549"/>
                  </a:lnTo>
                  <a:lnTo>
                    <a:pt x="1" y="64593"/>
                  </a:lnTo>
                  <a:lnTo>
                    <a:pt x="45" y="66743"/>
                  </a:lnTo>
                  <a:lnTo>
                    <a:pt x="45" y="66787"/>
                  </a:lnTo>
                  <a:lnTo>
                    <a:pt x="264" y="67401"/>
                  </a:lnTo>
                  <a:lnTo>
                    <a:pt x="308" y="67445"/>
                  </a:lnTo>
                  <a:lnTo>
                    <a:pt x="3424" y="70999"/>
                  </a:lnTo>
                  <a:lnTo>
                    <a:pt x="7812" y="75694"/>
                  </a:lnTo>
                  <a:lnTo>
                    <a:pt x="9304" y="77274"/>
                  </a:lnTo>
                  <a:lnTo>
                    <a:pt x="9347" y="77274"/>
                  </a:lnTo>
                  <a:lnTo>
                    <a:pt x="9435" y="77318"/>
                  </a:lnTo>
                  <a:lnTo>
                    <a:pt x="9567" y="77274"/>
                  </a:lnTo>
                  <a:lnTo>
                    <a:pt x="9611" y="77186"/>
                  </a:lnTo>
                  <a:lnTo>
                    <a:pt x="9611" y="77143"/>
                  </a:lnTo>
                  <a:lnTo>
                    <a:pt x="9611" y="77055"/>
                  </a:lnTo>
                  <a:lnTo>
                    <a:pt x="9567" y="77011"/>
                  </a:lnTo>
                  <a:lnTo>
                    <a:pt x="3687" y="70780"/>
                  </a:lnTo>
                  <a:lnTo>
                    <a:pt x="571" y="67226"/>
                  </a:lnTo>
                  <a:lnTo>
                    <a:pt x="396" y="66699"/>
                  </a:lnTo>
                  <a:lnTo>
                    <a:pt x="352" y="64637"/>
                  </a:lnTo>
                  <a:lnTo>
                    <a:pt x="659" y="63276"/>
                  </a:lnTo>
                  <a:lnTo>
                    <a:pt x="1273" y="60907"/>
                  </a:lnTo>
                  <a:lnTo>
                    <a:pt x="2107" y="58581"/>
                  </a:lnTo>
                  <a:lnTo>
                    <a:pt x="2985" y="55992"/>
                  </a:lnTo>
                  <a:lnTo>
                    <a:pt x="3599" y="53535"/>
                  </a:lnTo>
                  <a:lnTo>
                    <a:pt x="3775" y="51516"/>
                  </a:lnTo>
                  <a:lnTo>
                    <a:pt x="4257" y="48620"/>
                  </a:lnTo>
                  <a:lnTo>
                    <a:pt x="5223" y="44452"/>
                  </a:lnTo>
                  <a:lnTo>
                    <a:pt x="5486" y="42872"/>
                  </a:lnTo>
                  <a:lnTo>
                    <a:pt x="5837" y="40415"/>
                  </a:lnTo>
                  <a:lnTo>
                    <a:pt x="6188" y="37519"/>
                  </a:lnTo>
                  <a:lnTo>
                    <a:pt x="6495" y="34710"/>
                  </a:lnTo>
                  <a:lnTo>
                    <a:pt x="6758" y="30805"/>
                  </a:lnTo>
                  <a:lnTo>
                    <a:pt x="6758" y="30761"/>
                  </a:lnTo>
                  <a:lnTo>
                    <a:pt x="6671" y="29269"/>
                  </a:lnTo>
                  <a:lnTo>
                    <a:pt x="6671" y="29225"/>
                  </a:lnTo>
                  <a:lnTo>
                    <a:pt x="5749" y="24618"/>
                  </a:lnTo>
                  <a:lnTo>
                    <a:pt x="5793" y="23257"/>
                  </a:lnTo>
                  <a:lnTo>
                    <a:pt x="6320" y="20932"/>
                  </a:lnTo>
                  <a:lnTo>
                    <a:pt x="7285" y="18650"/>
                  </a:lnTo>
                  <a:lnTo>
                    <a:pt x="8250" y="16763"/>
                  </a:lnTo>
                  <a:lnTo>
                    <a:pt x="9128" y="15535"/>
                  </a:lnTo>
                  <a:lnTo>
                    <a:pt x="9611" y="15140"/>
                  </a:lnTo>
                  <a:lnTo>
                    <a:pt x="15008" y="13165"/>
                  </a:lnTo>
                  <a:lnTo>
                    <a:pt x="19133" y="11717"/>
                  </a:lnTo>
                  <a:lnTo>
                    <a:pt x="21063" y="10883"/>
                  </a:lnTo>
                  <a:lnTo>
                    <a:pt x="21107" y="10883"/>
                  </a:lnTo>
                  <a:lnTo>
                    <a:pt x="23082" y="9435"/>
                  </a:lnTo>
                  <a:lnTo>
                    <a:pt x="24925" y="7987"/>
                  </a:lnTo>
                  <a:lnTo>
                    <a:pt x="26724" y="6539"/>
                  </a:lnTo>
                  <a:lnTo>
                    <a:pt x="28655" y="4959"/>
                  </a:lnTo>
                  <a:lnTo>
                    <a:pt x="33350" y="1098"/>
                  </a:lnTo>
                  <a:lnTo>
                    <a:pt x="34403" y="352"/>
                  </a:lnTo>
                  <a:lnTo>
                    <a:pt x="34447" y="264"/>
                  </a:lnTo>
                  <a:lnTo>
                    <a:pt x="34447" y="220"/>
                  </a:lnTo>
                  <a:lnTo>
                    <a:pt x="34447" y="133"/>
                  </a:lnTo>
                  <a:lnTo>
                    <a:pt x="34447" y="89"/>
                  </a:lnTo>
                  <a:lnTo>
                    <a:pt x="34359" y="45"/>
                  </a:lnTo>
                  <a:lnTo>
                    <a:pt x="3431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79" name="Google Shape;15279;p414"/>
            <p:cNvSpPr/>
            <p:nvPr/>
          </p:nvSpPr>
          <p:spPr>
            <a:xfrm>
              <a:off x="4993675" y="3053300"/>
              <a:ext cx="851300" cy="1980125"/>
            </a:xfrm>
            <a:custGeom>
              <a:avLst/>
              <a:gdLst/>
              <a:ahLst/>
              <a:cxnLst/>
              <a:rect l="l" t="t" r="r" b="b"/>
              <a:pathLst>
                <a:path w="34052" h="79205" extrusionOk="0">
                  <a:moveTo>
                    <a:pt x="33788" y="1"/>
                  </a:moveTo>
                  <a:lnTo>
                    <a:pt x="33744" y="45"/>
                  </a:lnTo>
                  <a:lnTo>
                    <a:pt x="31243" y="2151"/>
                  </a:lnTo>
                  <a:lnTo>
                    <a:pt x="28786" y="4169"/>
                  </a:lnTo>
                  <a:lnTo>
                    <a:pt x="26460" y="6056"/>
                  </a:lnTo>
                  <a:lnTo>
                    <a:pt x="22993" y="8645"/>
                  </a:lnTo>
                  <a:lnTo>
                    <a:pt x="21238" y="9830"/>
                  </a:lnTo>
                  <a:lnTo>
                    <a:pt x="18737" y="10883"/>
                  </a:lnTo>
                  <a:lnTo>
                    <a:pt x="15534" y="12112"/>
                  </a:lnTo>
                  <a:lnTo>
                    <a:pt x="13208" y="13472"/>
                  </a:lnTo>
                  <a:lnTo>
                    <a:pt x="10356" y="14525"/>
                  </a:lnTo>
                  <a:lnTo>
                    <a:pt x="8294" y="15798"/>
                  </a:lnTo>
                  <a:lnTo>
                    <a:pt x="6056" y="16938"/>
                  </a:lnTo>
                  <a:lnTo>
                    <a:pt x="3862" y="17465"/>
                  </a:lnTo>
                  <a:lnTo>
                    <a:pt x="2721" y="17641"/>
                  </a:lnTo>
                  <a:lnTo>
                    <a:pt x="2633" y="17684"/>
                  </a:lnTo>
                  <a:lnTo>
                    <a:pt x="2589" y="17772"/>
                  </a:lnTo>
                  <a:lnTo>
                    <a:pt x="2589" y="17860"/>
                  </a:lnTo>
                  <a:lnTo>
                    <a:pt x="2633" y="17948"/>
                  </a:lnTo>
                  <a:lnTo>
                    <a:pt x="3247" y="18518"/>
                  </a:lnTo>
                  <a:lnTo>
                    <a:pt x="3379" y="19045"/>
                  </a:lnTo>
                  <a:lnTo>
                    <a:pt x="3291" y="20098"/>
                  </a:lnTo>
                  <a:lnTo>
                    <a:pt x="3247" y="21151"/>
                  </a:lnTo>
                  <a:lnTo>
                    <a:pt x="3335" y="22204"/>
                  </a:lnTo>
                  <a:lnTo>
                    <a:pt x="3423" y="23213"/>
                  </a:lnTo>
                  <a:lnTo>
                    <a:pt x="3598" y="24223"/>
                  </a:lnTo>
                  <a:lnTo>
                    <a:pt x="3818" y="25188"/>
                  </a:lnTo>
                  <a:lnTo>
                    <a:pt x="4300" y="27119"/>
                  </a:lnTo>
                  <a:lnTo>
                    <a:pt x="4695" y="28698"/>
                  </a:lnTo>
                  <a:lnTo>
                    <a:pt x="5046" y="30278"/>
                  </a:lnTo>
                  <a:lnTo>
                    <a:pt x="5178" y="31112"/>
                  </a:lnTo>
                  <a:lnTo>
                    <a:pt x="5266" y="31946"/>
                  </a:lnTo>
                  <a:lnTo>
                    <a:pt x="5354" y="32779"/>
                  </a:lnTo>
                  <a:lnTo>
                    <a:pt x="5397" y="33613"/>
                  </a:lnTo>
                  <a:lnTo>
                    <a:pt x="5354" y="36202"/>
                  </a:lnTo>
                  <a:lnTo>
                    <a:pt x="5134" y="38615"/>
                  </a:lnTo>
                  <a:lnTo>
                    <a:pt x="4871" y="41029"/>
                  </a:lnTo>
                  <a:lnTo>
                    <a:pt x="4257" y="45724"/>
                  </a:lnTo>
                  <a:lnTo>
                    <a:pt x="3686" y="47918"/>
                  </a:lnTo>
                  <a:lnTo>
                    <a:pt x="3291" y="50726"/>
                  </a:lnTo>
                  <a:lnTo>
                    <a:pt x="3028" y="53315"/>
                  </a:lnTo>
                  <a:lnTo>
                    <a:pt x="2545" y="56343"/>
                  </a:lnTo>
                  <a:lnTo>
                    <a:pt x="2194" y="58405"/>
                  </a:lnTo>
                  <a:lnTo>
                    <a:pt x="1317" y="60731"/>
                  </a:lnTo>
                  <a:lnTo>
                    <a:pt x="88" y="65031"/>
                  </a:lnTo>
                  <a:lnTo>
                    <a:pt x="88" y="65075"/>
                  </a:lnTo>
                  <a:lnTo>
                    <a:pt x="0" y="66874"/>
                  </a:lnTo>
                  <a:lnTo>
                    <a:pt x="132" y="68937"/>
                  </a:lnTo>
                  <a:lnTo>
                    <a:pt x="44" y="70472"/>
                  </a:lnTo>
                  <a:lnTo>
                    <a:pt x="88" y="71569"/>
                  </a:lnTo>
                  <a:lnTo>
                    <a:pt x="132" y="71613"/>
                  </a:lnTo>
                  <a:lnTo>
                    <a:pt x="395" y="72184"/>
                  </a:lnTo>
                  <a:lnTo>
                    <a:pt x="395" y="72228"/>
                  </a:lnTo>
                  <a:lnTo>
                    <a:pt x="2633" y="74773"/>
                  </a:lnTo>
                  <a:lnTo>
                    <a:pt x="5485" y="77581"/>
                  </a:lnTo>
                  <a:lnTo>
                    <a:pt x="7153" y="79161"/>
                  </a:lnTo>
                  <a:lnTo>
                    <a:pt x="7284" y="79205"/>
                  </a:lnTo>
                  <a:lnTo>
                    <a:pt x="7328" y="79205"/>
                  </a:lnTo>
                  <a:lnTo>
                    <a:pt x="7416" y="79161"/>
                  </a:lnTo>
                  <a:lnTo>
                    <a:pt x="7460" y="79117"/>
                  </a:lnTo>
                  <a:lnTo>
                    <a:pt x="7460" y="79029"/>
                  </a:lnTo>
                  <a:lnTo>
                    <a:pt x="7416" y="78985"/>
                  </a:lnTo>
                  <a:lnTo>
                    <a:pt x="7416" y="78941"/>
                  </a:lnTo>
                  <a:lnTo>
                    <a:pt x="5705" y="77362"/>
                  </a:lnTo>
                  <a:lnTo>
                    <a:pt x="2852" y="74509"/>
                  </a:lnTo>
                  <a:lnTo>
                    <a:pt x="702" y="72008"/>
                  </a:lnTo>
                  <a:lnTo>
                    <a:pt x="439" y="71526"/>
                  </a:lnTo>
                  <a:lnTo>
                    <a:pt x="395" y="70472"/>
                  </a:lnTo>
                  <a:lnTo>
                    <a:pt x="483" y="68937"/>
                  </a:lnTo>
                  <a:lnTo>
                    <a:pt x="483" y="68893"/>
                  </a:lnTo>
                  <a:lnTo>
                    <a:pt x="351" y="66874"/>
                  </a:lnTo>
                  <a:lnTo>
                    <a:pt x="439" y="65119"/>
                  </a:lnTo>
                  <a:lnTo>
                    <a:pt x="1624" y="60863"/>
                  </a:lnTo>
                  <a:lnTo>
                    <a:pt x="2501" y="58537"/>
                  </a:lnTo>
                  <a:lnTo>
                    <a:pt x="2501" y="58493"/>
                  </a:lnTo>
                  <a:lnTo>
                    <a:pt x="2896" y="56387"/>
                  </a:lnTo>
                  <a:lnTo>
                    <a:pt x="3379" y="53359"/>
                  </a:lnTo>
                  <a:lnTo>
                    <a:pt x="3642" y="50770"/>
                  </a:lnTo>
                  <a:lnTo>
                    <a:pt x="4037" y="48006"/>
                  </a:lnTo>
                  <a:lnTo>
                    <a:pt x="4608" y="45768"/>
                  </a:lnTo>
                  <a:lnTo>
                    <a:pt x="5222" y="41073"/>
                  </a:lnTo>
                  <a:lnTo>
                    <a:pt x="5485" y="38659"/>
                  </a:lnTo>
                  <a:lnTo>
                    <a:pt x="5705" y="36202"/>
                  </a:lnTo>
                  <a:lnTo>
                    <a:pt x="5748" y="33657"/>
                  </a:lnTo>
                  <a:lnTo>
                    <a:pt x="5705" y="32735"/>
                  </a:lnTo>
                  <a:lnTo>
                    <a:pt x="5617" y="31902"/>
                  </a:lnTo>
                  <a:lnTo>
                    <a:pt x="5529" y="31068"/>
                  </a:lnTo>
                  <a:lnTo>
                    <a:pt x="5397" y="30234"/>
                  </a:lnTo>
                  <a:lnTo>
                    <a:pt x="5046" y="28611"/>
                  </a:lnTo>
                  <a:lnTo>
                    <a:pt x="4651" y="27031"/>
                  </a:lnTo>
                  <a:lnTo>
                    <a:pt x="4169" y="25056"/>
                  </a:lnTo>
                  <a:lnTo>
                    <a:pt x="3949" y="24091"/>
                  </a:lnTo>
                  <a:lnTo>
                    <a:pt x="3774" y="23126"/>
                  </a:lnTo>
                  <a:lnTo>
                    <a:pt x="3642" y="22160"/>
                  </a:lnTo>
                  <a:lnTo>
                    <a:pt x="3598" y="21151"/>
                  </a:lnTo>
                  <a:lnTo>
                    <a:pt x="3598" y="20098"/>
                  </a:lnTo>
                  <a:lnTo>
                    <a:pt x="3730" y="19045"/>
                  </a:lnTo>
                  <a:lnTo>
                    <a:pt x="3730" y="18957"/>
                  </a:lnTo>
                  <a:lnTo>
                    <a:pt x="3554" y="18386"/>
                  </a:lnTo>
                  <a:lnTo>
                    <a:pt x="3511" y="18299"/>
                  </a:lnTo>
                  <a:lnTo>
                    <a:pt x="3159" y="17948"/>
                  </a:lnTo>
                  <a:lnTo>
                    <a:pt x="3905" y="17816"/>
                  </a:lnTo>
                  <a:lnTo>
                    <a:pt x="6143" y="17289"/>
                  </a:lnTo>
                  <a:lnTo>
                    <a:pt x="6187" y="17246"/>
                  </a:lnTo>
                  <a:lnTo>
                    <a:pt x="8469" y="16105"/>
                  </a:lnTo>
                  <a:lnTo>
                    <a:pt x="10488" y="14832"/>
                  </a:lnTo>
                  <a:lnTo>
                    <a:pt x="13340" y="13779"/>
                  </a:lnTo>
                  <a:lnTo>
                    <a:pt x="13384" y="13779"/>
                  </a:lnTo>
                  <a:lnTo>
                    <a:pt x="15665" y="12419"/>
                  </a:lnTo>
                  <a:lnTo>
                    <a:pt x="18869" y="11190"/>
                  </a:lnTo>
                  <a:lnTo>
                    <a:pt x="21370" y="10137"/>
                  </a:lnTo>
                  <a:lnTo>
                    <a:pt x="21414" y="10137"/>
                  </a:lnTo>
                  <a:lnTo>
                    <a:pt x="23213" y="8908"/>
                  </a:lnTo>
                  <a:lnTo>
                    <a:pt x="26679" y="6319"/>
                  </a:lnTo>
                  <a:lnTo>
                    <a:pt x="29005" y="4433"/>
                  </a:lnTo>
                  <a:lnTo>
                    <a:pt x="31462" y="2458"/>
                  </a:lnTo>
                  <a:lnTo>
                    <a:pt x="33964" y="308"/>
                  </a:lnTo>
                  <a:lnTo>
                    <a:pt x="34008" y="264"/>
                  </a:lnTo>
                  <a:lnTo>
                    <a:pt x="34051" y="176"/>
                  </a:lnTo>
                  <a:lnTo>
                    <a:pt x="34008" y="132"/>
                  </a:lnTo>
                  <a:lnTo>
                    <a:pt x="34008" y="45"/>
                  </a:lnTo>
                  <a:lnTo>
                    <a:pt x="3392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80" name="Google Shape;15280;p414"/>
            <p:cNvSpPr/>
            <p:nvPr/>
          </p:nvSpPr>
          <p:spPr>
            <a:xfrm>
              <a:off x="4962950" y="3026975"/>
              <a:ext cx="852400" cy="2017425"/>
            </a:xfrm>
            <a:custGeom>
              <a:avLst/>
              <a:gdLst/>
              <a:ahLst/>
              <a:cxnLst/>
              <a:rect l="l" t="t" r="r" b="b"/>
              <a:pathLst>
                <a:path w="34096" h="80697" extrusionOk="0">
                  <a:moveTo>
                    <a:pt x="33876" y="1"/>
                  </a:moveTo>
                  <a:lnTo>
                    <a:pt x="33832" y="44"/>
                  </a:lnTo>
                  <a:lnTo>
                    <a:pt x="30848" y="2589"/>
                  </a:lnTo>
                  <a:lnTo>
                    <a:pt x="28391" y="4564"/>
                  </a:lnTo>
                  <a:lnTo>
                    <a:pt x="26022" y="6407"/>
                  </a:lnTo>
                  <a:lnTo>
                    <a:pt x="23959" y="7943"/>
                  </a:lnTo>
                  <a:lnTo>
                    <a:pt x="22028" y="9259"/>
                  </a:lnTo>
                  <a:lnTo>
                    <a:pt x="19834" y="10225"/>
                  </a:lnTo>
                  <a:lnTo>
                    <a:pt x="17114" y="11409"/>
                  </a:lnTo>
                  <a:lnTo>
                    <a:pt x="17070" y="11409"/>
                  </a:lnTo>
                  <a:lnTo>
                    <a:pt x="15095" y="12726"/>
                  </a:lnTo>
                  <a:lnTo>
                    <a:pt x="13998" y="13472"/>
                  </a:lnTo>
                  <a:lnTo>
                    <a:pt x="13121" y="13691"/>
                  </a:lnTo>
                  <a:lnTo>
                    <a:pt x="13077" y="13691"/>
                  </a:lnTo>
                  <a:lnTo>
                    <a:pt x="12287" y="14086"/>
                  </a:lnTo>
                  <a:lnTo>
                    <a:pt x="9084" y="15973"/>
                  </a:lnTo>
                  <a:lnTo>
                    <a:pt x="7065" y="17026"/>
                  </a:lnTo>
                  <a:lnTo>
                    <a:pt x="4081" y="17728"/>
                  </a:lnTo>
                  <a:lnTo>
                    <a:pt x="3994" y="17728"/>
                  </a:lnTo>
                  <a:lnTo>
                    <a:pt x="2458" y="18781"/>
                  </a:lnTo>
                  <a:lnTo>
                    <a:pt x="2370" y="18825"/>
                  </a:lnTo>
                  <a:lnTo>
                    <a:pt x="2019" y="19483"/>
                  </a:lnTo>
                  <a:lnTo>
                    <a:pt x="1975" y="19571"/>
                  </a:lnTo>
                  <a:lnTo>
                    <a:pt x="2194" y="21458"/>
                  </a:lnTo>
                  <a:lnTo>
                    <a:pt x="2194" y="21502"/>
                  </a:lnTo>
                  <a:lnTo>
                    <a:pt x="3291" y="25451"/>
                  </a:lnTo>
                  <a:lnTo>
                    <a:pt x="4169" y="28523"/>
                  </a:lnTo>
                  <a:lnTo>
                    <a:pt x="4871" y="31814"/>
                  </a:lnTo>
                  <a:lnTo>
                    <a:pt x="5134" y="35061"/>
                  </a:lnTo>
                  <a:lnTo>
                    <a:pt x="5091" y="38001"/>
                  </a:lnTo>
                  <a:lnTo>
                    <a:pt x="4871" y="40634"/>
                  </a:lnTo>
                  <a:lnTo>
                    <a:pt x="4652" y="42784"/>
                  </a:lnTo>
                  <a:lnTo>
                    <a:pt x="4301" y="45636"/>
                  </a:lnTo>
                  <a:lnTo>
                    <a:pt x="3599" y="49322"/>
                  </a:lnTo>
                  <a:lnTo>
                    <a:pt x="3291" y="52174"/>
                  </a:lnTo>
                  <a:lnTo>
                    <a:pt x="2809" y="55202"/>
                  </a:lnTo>
                  <a:lnTo>
                    <a:pt x="2414" y="57835"/>
                  </a:lnTo>
                  <a:lnTo>
                    <a:pt x="2063" y="59897"/>
                  </a:lnTo>
                  <a:lnTo>
                    <a:pt x="1317" y="61828"/>
                  </a:lnTo>
                  <a:lnTo>
                    <a:pt x="1273" y="61872"/>
                  </a:lnTo>
                  <a:lnTo>
                    <a:pt x="571" y="64548"/>
                  </a:lnTo>
                  <a:lnTo>
                    <a:pt x="527" y="64548"/>
                  </a:lnTo>
                  <a:lnTo>
                    <a:pt x="264" y="66435"/>
                  </a:lnTo>
                  <a:lnTo>
                    <a:pt x="264" y="66479"/>
                  </a:lnTo>
                  <a:lnTo>
                    <a:pt x="351" y="69288"/>
                  </a:lnTo>
                  <a:lnTo>
                    <a:pt x="44" y="73193"/>
                  </a:lnTo>
                  <a:lnTo>
                    <a:pt x="0" y="73851"/>
                  </a:lnTo>
                  <a:lnTo>
                    <a:pt x="0" y="73895"/>
                  </a:lnTo>
                  <a:lnTo>
                    <a:pt x="44" y="73983"/>
                  </a:lnTo>
                  <a:lnTo>
                    <a:pt x="4564" y="78195"/>
                  </a:lnTo>
                  <a:lnTo>
                    <a:pt x="7328" y="80653"/>
                  </a:lnTo>
                  <a:lnTo>
                    <a:pt x="7416" y="80696"/>
                  </a:lnTo>
                  <a:lnTo>
                    <a:pt x="7504" y="80653"/>
                  </a:lnTo>
                  <a:lnTo>
                    <a:pt x="7548" y="80609"/>
                  </a:lnTo>
                  <a:lnTo>
                    <a:pt x="7592" y="80565"/>
                  </a:lnTo>
                  <a:lnTo>
                    <a:pt x="7592" y="80477"/>
                  </a:lnTo>
                  <a:lnTo>
                    <a:pt x="7592" y="80433"/>
                  </a:lnTo>
                  <a:lnTo>
                    <a:pt x="7548" y="80389"/>
                  </a:lnTo>
                  <a:lnTo>
                    <a:pt x="4827" y="77932"/>
                  </a:lnTo>
                  <a:lnTo>
                    <a:pt x="351" y="73763"/>
                  </a:lnTo>
                  <a:lnTo>
                    <a:pt x="703" y="69288"/>
                  </a:lnTo>
                  <a:lnTo>
                    <a:pt x="615" y="66479"/>
                  </a:lnTo>
                  <a:lnTo>
                    <a:pt x="878" y="64636"/>
                  </a:lnTo>
                  <a:lnTo>
                    <a:pt x="1624" y="61960"/>
                  </a:lnTo>
                  <a:lnTo>
                    <a:pt x="2414" y="60029"/>
                  </a:lnTo>
                  <a:lnTo>
                    <a:pt x="2414" y="59985"/>
                  </a:lnTo>
                  <a:lnTo>
                    <a:pt x="2765" y="57923"/>
                  </a:lnTo>
                  <a:lnTo>
                    <a:pt x="3160" y="55246"/>
                  </a:lnTo>
                  <a:lnTo>
                    <a:pt x="3643" y="52218"/>
                  </a:lnTo>
                  <a:lnTo>
                    <a:pt x="3950" y="49366"/>
                  </a:lnTo>
                  <a:lnTo>
                    <a:pt x="4652" y="45724"/>
                  </a:lnTo>
                  <a:lnTo>
                    <a:pt x="5003" y="42828"/>
                  </a:lnTo>
                  <a:lnTo>
                    <a:pt x="5222" y="40634"/>
                  </a:lnTo>
                  <a:lnTo>
                    <a:pt x="5442" y="38045"/>
                  </a:lnTo>
                  <a:lnTo>
                    <a:pt x="5486" y="35017"/>
                  </a:lnTo>
                  <a:lnTo>
                    <a:pt x="5222" y="31770"/>
                  </a:lnTo>
                  <a:lnTo>
                    <a:pt x="5178" y="31770"/>
                  </a:lnTo>
                  <a:lnTo>
                    <a:pt x="4520" y="28435"/>
                  </a:lnTo>
                  <a:lnTo>
                    <a:pt x="3643" y="25363"/>
                  </a:lnTo>
                  <a:lnTo>
                    <a:pt x="2546" y="21414"/>
                  </a:lnTo>
                  <a:lnTo>
                    <a:pt x="2326" y="19571"/>
                  </a:lnTo>
                  <a:lnTo>
                    <a:pt x="2677" y="19045"/>
                  </a:lnTo>
                  <a:lnTo>
                    <a:pt x="4169" y="18079"/>
                  </a:lnTo>
                  <a:lnTo>
                    <a:pt x="7197" y="17377"/>
                  </a:lnTo>
                  <a:lnTo>
                    <a:pt x="7241" y="17333"/>
                  </a:lnTo>
                  <a:lnTo>
                    <a:pt x="9259" y="16280"/>
                  </a:lnTo>
                  <a:lnTo>
                    <a:pt x="12419" y="14393"/>
                  </a:lnTo>
                  <a:lnTo>
                    <a:pt x="13208" y="14042"/>
                  </a:lnTo>
                  <a:lnTo>
                    <a:pt x="14086" y="13823"/>
                  </a:lnTo>
                  <a:lnTo>
                    <a:pt x="14174" y="13779"/>
                  </a:lnTo>
                  <a:lnTo>
                    <a:pt x="15315" y="13033"/>
                  </a:lnTo>
                  <a:lnTo>
                    <a:pt x="17245" y="11717"/>
                  </a:lnTo>
                  <a:lnTo>
                    <a:pt x="19966" y="10576"/>
                  </a:lnTo>
                  <a:lnTo>
                    <a:pt x="22160" y="9566"/>
                  </a:lnTo>
                  <a:lnTo>
                    <a:pt x="22204" y="9566"/>
                  </a:lnTo>
                  <a:lnTo>
                    <a:pt x="24179" y="8206"/>
                  </a:lnTo>
                  <a:lnTo>
                    <a:pt x="26197" y="6714"/>
                  </a:lnTo>
                  <a:lnTo>
                    <a:pt x="28611" y="4871"/>
                  </a:lnTo>
                  <a:lnTo>
                    <a:pt x="31068" y="2853"/>
                  </a:lnTo>
                  <a:lnTo>
                    <a:pt x="34052" y="308"/>
                  </a:lnTo>
                  <a:lnTo>
                    <a:pt x="34096" y="264"/>
                  </a:lnTo>
                  <a:lnTo>
                    <a:pt x="34096" y="220"/>
                  </a:lnTo>
                  <a:lnTo>
                    <a:pt x="34096" y="132"/>
                  </a:lnTo>
                  <a:lnTo>
                    <a:pt x="34052" y="88"/>
                  </a:lnTo>
                  <a:lnTo>
                    <a:pt x="34008" y="44"/>
                  </a:lnTo>
                  <a:lnTo>
                    <a:pt x="3396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81" name="Google Shape;15281;p414"/>
            <p:cNvSpPr/>
            <p:nvPr/>
          </p:nvSpPr>
          <p:spPr>
            <a:xfrm>
              <a:off x="4932225" y="2976525"/>
              <a:ext cx="827175" cy="2027275"/>
            </a:xfrm>
            <a:custGeom>
              <a:avLst/>
              <a:gdLst/>
              <a:ahLst/>
              <a:cxnLst/>
              <a:rect l="l" t="t" r="r" b="b"/>
              <a:pathLst>
                <a:path w="33087" h="81091" extrusionOk="0">
                  <a:moveTo>
                    <a:pt x="32823" y="0"/>
                  </a:moveTo>
                  <a:lnTo>
                    <a:pt x="32780" y="44"/>
                  </a:lnTo>
                  <a:lnTo>
                    <a:pt x="32736" y="132"/>
                  </a:lnTo>
                  <a:lnTo>
                    <a:pt x="31990" y="2413"/>
                  </a:lnTo>
                  <a:lnTo>
                    <a:pt x="31463" y="3072"/>
                  </a:lnTo>
                  <a:lnTo>
                    <a:pt x="29664" y="4607"/>
                  </a:lnTo>
                  <a:lnTo>
                    <a:pt x="27251" y="6494"/>
                  </a:lnTo>
                  <a:lnTo>
                    <a:pt x="24881" y="8206"/>
                  </a:lnTo>
                  <a:lnTo>
                    <a:pt x="22775" y="9698"/>
                  </a:lnTo>
                  <a:lnTo>
                    <a:pt x="18694" y="11672"/>
                  </a:lnTo>
                  <a:lnTo>
                    <a:pt x="16500" y="13252"/>
                  </a:lnTo>
                  <a:lnTo>
                    <a:pt x="15183" y="14305"/>
                  </a:lnTo>
                  <a:lnTo>
                    <a:pt x="13867" y="14700"/>
                  </a:lnTo>
                  <a:lnTo>
                    <a:pt x="13823" y="14700"/>
                  </a:lnTo>
                  <a:lnTo>
                    <a:pt x="11717" y="15841"/>
                  </a:lnTo>
                  <a:lnTo>
                    <a:pt x="11717" y="15885"/>
                  </a:lnTo>
                  <a:lnTo>
                    <a:pt x="9874" y="17157"/>
                  </a:lnTo>
                  <a:lnTo>
                    <a:pt x="8075" y="18079"/>
                  </a:lnTo>
                  <a:lnTo>
                    <a:pt x="5617" y="18693"/>
                  </a:lnTo>
                  <a:lnTo>
                    <a:pt x="5574" y="18693"/>
                  </a:lnTo>
                  <a:lnTo>
                    <a:pt x="3643" y="19746"/>
                  </a:lnTo>
                  <a:lnTo>
                    <a:pt x="2107" y="20668"/>
                  </a:lnTo>
                  <a:lnTo>
                    <a:pt x="2107" y="20712"/>
                  </a:lnTo>
                  <a:lnTo>
                    <a:pt x="1493" y="21238"/>
                  </a:lnTo>
                  <a:lnTo>
                    <a:pt x="1449" y="21326"/>
                  </a:lnTo>
                  <a:lnTo>
                    <a:pt x="1273" y="21896"/>
                  </a:lnTo>
                  <a:lnTo>
                    <a:pt x="1273" y="22028"/>
                  </a:lnTo>
                  <a:lnTo>
                    <a:pt x="3116" y="27337"/>
                  </a:lnTo>
                  <a:lnTo>
                    <a:pt x="3994" y="30453"/>
                  </a:lnTo>
                  <a:lnTo>
                    <a:pt x="4257" y="31506"/>
                  </a:lnTo>
                  <a:lnTo>
                    <a:pt x="4433" y="32515"/>
                  </a:lnTo>
                  <a:lnTo>
                    <a:pt x="4608" y="33525"/>
                  </a:lnTo>
                  <a:lnTo>
                    <a:pt x="4740" y="34534"/>
                  </a:lnTo>
                  <a:lnTo>
                    <a:pt x="4828" y="35543"/>
                  </a:lnTo>
                  <a:lnTo>
                    <a:pt x="4872" y="36552"/>
                  </a:lnTo>
                  <a:lnTo>
                    <a:pt x="4915" y="37562"/>
                  </a:lnTo>
                  <a:lnTo>
                    <a:pt x="4915" y="38571"/>
                  </a:lnTo>
                  <a:lnTo>
                    <a:pt x="4872" y="40633"/>
                  </a:lnTo>
                  <a:lnTo>
                    <a:pt x="4696" y="42652"/>
                  </a:lnTo>
                  <a:lnTo>
                    <a:pt x="4520" y="44714"/>
                  </a:lnTo>
                  <a:lnTo>
                    <a:pt x="4301" y="46776"/>
                  </a:lnTo>
                  <a:lnTo>
                    <a:pt x="4257" y="47566"/>
                  </a:lnTo>
                  <a:lnTo>
                    <a:pt x="3687" y="50857"/>
                  </a:lnTo>
                  <a:lnTo>
                    <a:pt x="3248" y="53753"/>
                  </a:lnTo>
                  <a:lnTo>
                    <a:pt x="2809" y="57044"/>
                  </a:lnTo>
                  <a:lnTo>
                    <a:pt x="2283" y="60467"/>
                  </a:lnTo>
                  <a:lnTo>
                    <a:pt x="1800" y="62573"/>
                  </a:lnTo>
                  <a:lnTo>
                    <a:pt x="1098" y="64943"/>
                  </a:lnTo>
                  <a:lnTo>
                    <a:pt x="440" y="67620"/>
                  </a:lnTo>
                  <a:lnTo>
                    <a:pt x="440" y="67663"/>
                  </a:lnTo>
                  <a:lnTo>
                    <a:pt x="396" y="69199"/>
                  </a:lnTo>
                  <a:lnTo>
                    <a:pt x="89" y="73280"/>
                  </a:lnTo>
                  <a:lnTo>
                    <a:pt x="1" y="75299"/>
                  </a:lnTo>
                  <a:lnTo>
                    <a:pt x="1" y="75343"/>
                  </a:lnTo>
                  <a:lnTo>
                    <a:pt x="396" y="76922"/>
                  </a:lnTo>
                  <a:lnTo>
                    <a:pt x="440" y="77010"/>
                  </a:lnTo>
                  <a:lnTo>
                    <a:pt x="5223" y="81047"/>
                  </a:lnTo>
                  <a:lnTo>
                    <a:pt x="5310" y="81091"/>
                  </a:lnTo>
                  <a:lnTo>
                    <a:pt x="5398" y="81091"/>
                  </a:lnTo>
                  <a:lnTo>
                    <a:pt x="5442" y="81047"/>
                  </a:lnTo>
                  <a:lnTo>
                    <a:pt x="5486" y="81003"/>
                  </a:lnTo>
                  <a:lnTo>
                    <a:pt x="5486" y="80915"/>
                  </a:lnTo>
                  <a:lnTo>
                    <a:pt x="5486" y="80871"/>
                  </a:lnTo>
                  <a:lnTo>
                    <a:pt x="5442" y="80784"/>
                  </a:lnTo>
                  <a:lnTo>
                    <a:pt x="703" y="76791"/>
                  </a:lnTo>
                  <a:lnTo>
                    <a:pt x="352" y="75255"/>
                  </a:lnTo>
                  <a:lnTo>
                    <a:pt x="440" y="73280"/>
                  </a:lnTo>
                  <a:lnTo>
                    <a:pt x="747" y="69243"/>
                  </a:lnTo>
                  <a:lnTo>
                    <a:pt x="791" y="67707"/>
                  </a:lnTo>
                  <a:lnTo>
                    <a:pt x="1405" y="65031"/>
                  </a:lnTo>
                  <a:lnTo>
                    <a:pt x="2151" y="62661"/>
                  </a:lnTo>
                  <a:lnTo>
                    <a:pt x="2634" y="60555"/>
                  </a:lnTo>
                  <a:lnTo>
                    <a:pt x="3160" y="57088"/>
                  </a:lnTo>
                  <a:lnTo>
                    <a:pt x="3599" y="53797"/>
                  </a:lnTo>
                  <a:lnTo>
                    <a:pt x="4038" y="50901"/>
                  </a:lnTo>
                  <a:lnTo>
                    <a:pt x="4564" y="47610"/>
                  </a:lnTo>
                  <a:lnTo>
                    <a:pt x="4652" y="46820"/>
                  </a:lnTo>
                  <a:lnTo>
                    <a:pt x="4872" y="44758"/>
                  </a:lnTo>
                  <a:lnTo>
                    <a:pt x="5047" y="42652"/>
                  </a:lnTo>
                  <a:lnTo>
                    <a:pt x="5223" y="40633"/>
                  </a:lnTo>
                  <a:lnTo>
                    <a:pt x="5266" y="38571"/>
                  </a:lnTo>
                  <a:lnTo>
                    <a:pt x="5266" y="37562"/>
                  </a:lnTo>
                  <a:lnTo>
                    <a:pt x="5223" y="36508"/>
                  </a:lnTo>
                  <a:lnTo>
                    <a:pt x="5179" y="35499"/>
                  </a:lnTo>
                  <a:lnTo>
                    <a:pt x="5091" y="34490"/>
                  </a:lnTo>
                  <a:lnTo>
                    <a:pt x="4959" y="33481"/>
                  </a:lnTo>
                  <a:lnTo>
                    <a:pt x="4784" y="32428"/>
                  </a:lnTo>
                  <a:lnTo>
                    <a:pt x="4564" y="31418"/>
                  </a:lnTo>
                  <a:lnTo>
                    <a:pt x="4301" y="30365"/>
                  </a:lnTo>
                  <a:lnTo>
                    <a:pt x="3423" y="27206"/>
                  </a:lnTo>
                  <a:lnTo>
                    <a:pt x="1624" y="21940"/>
                  </a:lnTo>
                  <a:lnTo>
                    <a:pt x="1756" y="21457"/>
                  </a:lnTo>
                  <a:lnTo>
                    <a:pt x="2326" y="20975"/>
                  </a:lnTo>
                  <a:lnTo>
                    <a:pt x="3818" y="20053"/>
                  </a:lnTo>
                  <a:lnTo>
                    <a:pt x="5705" y="19044"/>
                  </a:lnTo>
                  <a:lnTo>
                    <a:pt x="8206" y="18386"/>
                  </a:lnTo>
                  <a:lnTo>
                    <a:pt x="10049" y="17464"/>
                  </a:lnTo>
                  <a:lnTo>
                    <a:pt x="11892" y="16148"/>
                  </a:lnTo>
                  <a:lnTo>
                    <a:pt x="13955" y="15051"/>
                  </a:lnTo>
                  <a:lnTo>
                    <a:pt x="15315" y="14612"/>
                  </a:lnTo>
                  <a:lnTo>
                    <a:pt x="15403" y="14568"/>
                  </a:lnTo>
                  <a:lnTo>
                    <a:pt x="16719" y="13559"/>
                  </a:lnTo>
                  <a:lnTo>
                    <a:pt x="18869" y="11979"/>
                  </a:lnTo>
                  <a:lnTo>
                    <a:pt x="22906" y="10005"/>
                  </a:lnTo>
                  <a:lnTo>
                    <a:pt x="22950" y="10005"/>
                  </a:lnTo>
                  <a:lnTo>
                    <a:pt x="25100" y="8469"/>
                  </a:lnTo>
                  <a:lnTo>
                    <a:pt x="27470" y="6758"/>
                  </a:lnTo>
                  <a:lnTo>
                    <a:pt x="29883" y="4871"/>
                  </a:lnTo>
                  <a:lnTo>
                    <a:pt x="31726" y="3335"/>
                  </a:lnTo>
                  <a:lnTo>
                    <a:pt x="32297" y="2589"/>
                  </a:lnTo>
                  <a:lnTo>
                    <a:pt x="32297" y="2545"/>
                  </a:lnTo>
                  <a:lnTo>
                    <a:pt x="33043" y="219"/>
                  </a:lnTo>
                  <a:lnTo>
                    <a:pt x="33087" y="176"/>
                  </a:lnTo>
                  <a:lnTo>
                    <a:pt x="33043" y="88"/>
                  </a:lnTo>
                  <a:lnTo>
                    <a:pt x="32999" y="44"/>
                  </a:lnTo>
                  <a:lnTo>
                    <a:pt x="3295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82" name="Google Shape;15282;p414"/>
            <p:cNvSpPr/>
            <p:nvPr/>
          </p:nvSpPr>
          <p:spPr>
            <a:xfrm>
              <a:off x="4899325" y="2920575"/>
              <a:ext cx="796450" cy="2115050"/>
            </a:xfrm>
            <a:custGeom>
              <a:avLst/>
              <a:gdLst/>
              <a:ahLst/>
              <a:cxnLst/>
              <a:rect l="l" t="t" r="r" b="b"/>
              <a:pathLst>
                <a:path w="31858" h="84602" extrusionOk="0">
                  <a:moveTo>
                    <a:pt x="31638" y="0"/>
                  </a:moveTo>
                  <a:lnTo>
                    <a:pt x="31594" y="44"/>
                  </a:lnTo>
                  <a:lnTo>
                    <a:pt x="31287" y="307"/>
                  </a:lnTo>
                  <a:lnTo>
                    <a:pt x="31243" y="395"/>
                  </a:lnTo>
                  <a:lnTo>
                    <a:pt x="30322" y="3730"/>
                  </a:lnTo>
                  <a:lnTo>
                    <a:pt x="29005" y="6275"/>
                  </a:lnTo>
                  <a:lnTo>
                    <a:pt x="25890" y="8688"/>
                  </a:lnTo>
                  <a:lnTo>
                    <a:pt x="23608" y="10356"/>
                  </a:lnTo>
                  <a:lnTo>
                    <a:pt x="20361" y="12155"/>
                  </a:lnTo>
                  <a:lnTo>
                    <a:pt x="17991" y="14042"/>
                  </a:lnTo>
                  <a:lnTo>
                    <a:pt x="16456" y="15270"/>
                  </a:lnTo>
                  <a:lnTo>
                    <a:pt x="14525" y="16016"/>
                  </a:lnTo>
                  <a:lnTo>
                    <a:pt x="14481" y="16016"/>
                  </a:lnTo>
                  <a:lnTo>
                    <a:pt x="10751" y="18518"/>
                  </a:lnTo>
                  <a:lnTo>
                    <a:pt x="8952" y="19439"/>
                  </a:lnTo>
                  <a:lnTo>
                    <a:pt x="6890" y="19966"/>
                  </a:lnTo>
                  <a:lnTo>
                    <a:pt x="6846" y="20010"/>
                  </a:lnTo>
                  <a:lnTo>
                    <a:pt x="3862" y="21721"/>
                  </a:lnTo>
                  <a:lnTo>
                    <a:pt x="1229" y="23213"/>
                  </a:lnTo>
                  <a:lnTo>
                    <a:pt x="834" y="23388"/>
                  </a:lnTo>
                  <a:lnTo>
                    <a:pt x="746" y="23432"/>
                  </a:lnTo>
                  <a:lnTo>
                    <a:pt x="702" y="23520"/>
                  </a:lnTo>
                  <a:lnTo>
                    <a:pt x="702" y="23564"/>
                  </a:lnTo>
                  <a:lnTo>
                    <a:pt x="746" y="23652"/>
                  </a:lnTo>
                  <a:lnTo>
                    <a:pt x="1624" y="24793"/>
                  </a:lnTo>
                  <a:lnTo>
                    <a:pt x="3379" y="30453"/>
                  </a:lnTo>
                  <a:lnTo>
                    <a:pt x="4125" y="33261"/>
                  </a:lnTo>
                  <a:lnTo>
                    <a:pt x="4652" y="36596"/>
                  </a:lnTo>
                  <a:lnTo>
                    <a:pt x="4783" y="40326"/>
                  </a:lnTo>
                  <a:lnTo>
                    <a:pt x="4696" y="43880"/>
                  </a:lnTo>
                  <a:lnTo>
                    <a:pt x="4608" y="45109"/>
                  </a:lnTo>
                  <a:lnTo>
                    <a:pt x="4520" y="46338"/>
                  </a:lnTo>
                  <a:lnTo>
                    <a:pt x="4301" y="48839"/>
                  </a:lnTo>
                  <a:lnTo>
                    <a:pt x="3994" y="51252"/>
                  </a:lnTo>
                  <a:lnTo>
                    <a:pt x="3686" y="53666"/>
                  </a:lnTo>
                  <a:lnTo>
                    <a:pt x="3291" y="56386"/>
                  </a:lnTo>
                  <a:lnTo>
                    <a:pt x="2984" y="59151"/>
                  </a:lnTo>
                  <a:lnTo>
                    <a:pt x="2589" y="61608"/>
                  </a:lnTo>
                  <a:lnTo>
                    <a:pt x="2282" y="63276"/>
                  </a:lnTo>
                  <a:lnTo>
                    <a:pt x="1668" y="65470"/>
                  </a:lnTo>
                  <a:lnTo>
                    <a:pt x="1097" y="67576"/>
                  </a:lnTo>
                  <a:lnTo>
                    <a:pt x="702" y="69550"/>
                  </a:lnTo>
                  <a:lnTo>
                    <a:pt x="351" y="71393"/>
                  </a:lnTo>
                  <a:lnTo>
                    <a:pt x="132" y="73105"/>
                  </a:lnTo>
                  <a:lnTo>
                    <a:pt x="44" y="74684"/>
                  </a:lnTo>
                  <a:lnTo>
                    <a:pt x="0" y="75430"/>
                  </a:lnTo>
                  <a:lnTo>
                    <a:pt x="44" y="76132"/>
                  </a:lnTo>
                  <a:lnTo>
                    <a:pt x="88" y="76791"/>
                  </a:lnTo>
                  <a:lnTo>
                    <a:pt x="132" y="77449"/>
                  </a:lnTo>
                  <a:lnTo>
                    <a:pt x="790" y="79643"/>
                  </a:lnTo>
                  <a:lnTo>
                    <a:pt x="834" y="79687"/>
                  </a:lnTo>
                  <a:lnTo>
                    <a:pt x="1361" y="80652"/>
                  </a:lnTo>
                  <a:lnTo>
                    <a:pt x="1405" y="80696"/>
                  </a:lnTo>
                  <a:lnTo>
                    <a:pt x="6363" y="84558"/>
                  </a:lnTo>
                  <a:lnTo>
                    <a:pt x="6495" y="84601"/>
                  </a:lnTo>
                  <a:lnTo>
                    <a:pt x="6539" y="84558"/>
                  </a:lnTo>
                  <a:lnTo>
                    <a:pt x="6626" y="84514"/>
                  </a:lnTo>
                  <a:lnTo>
                    <a:pt x="6626" y="84470"/>
                  </a:lnTo>
                  <a:lnTo>
                    <a:pt x="6626" y="84382"/>
                  </a:lnTo>
                  <a:lnTo>
                    <a:pt x="6626" y="84338"/>
                  </a:lnTo>
                  <a:lnTo>
                    <a:pt x="6582" y="84294"/>
                  </a:lnTo>
                  <a:lnTo>
                    <a:pt x="1668" y="80433"/>
                  </a:lnTo>
                  <a:lnTo>
                    <a:pt x="1141" y="79555"/>
                  </a:lnTo>
                  <a:lnTo>
                    <a:pt x="483" y="77361"/>
                  </a:lnTo>
                  <a:lnTo>
                    <a:pt x="395" y="76747"/>
                  </a:lnTo>
                  <a:lnTo>
                    <a:pt x="395" y="76089"/>
                  </a:lnTo>
                  <a:lnTo>
                    <a:pt x="351" y="75387"/>
                  </a:lnTo>
                  <a:lnTo>
                    <a:pt x="395" y="74641"/>
                  </a:lnTo>
                  <a:lnTo>
                    <a:pt x="483" y="73105"/>
                  </a:lnTo>
                  <a:lnTo>
                    <a:pt x="702" y="71393"/>
                  </a:lnTo>
                  <a:lnTo>
                    <a:pt x="1054" y="69594"/>
                  </a:lnTo>
                  <a:lnTo>
                    <a:pt x="1448" y="67620"/>
                  </a:lnTo>
                  <a:lnTo>
                    <a:pt x="2019" y="65557"/>
                  </a:lnTo>
                  <a:lnTo>
                    <a:pt x="2633" y="63363"/>
                  </a:lnTo>
                  <a:lnTo>
                    <a:pt x="2633" y="63319"/>
                  </a:lnTo>
                  <a:lnTo>
                    <a:pt x="2940" y="61696"/>
                  </a:lnTo>
                  <a:lnTo>
                    <a:pt x="3335" y="59195"/>
                  </a:lnTo>
                  <a:lnTo>
                    <a:pt x="3642" y="56430"/>
                  </a:lnTo>
                  <a:lnTo>
                    <a:pt x="3994" y="53710"/>
                  </a:lnTo>
                  <a:lnTo>
                    <a:pt x="4345" y="51296"/>
                  </a:lnTo>
                  <a:lnTo>
                    <a:pt x="4652" y="48839"/>
                  </a:lnTo>
                  <a:lnTo>
                    <a:pt x="4871" y="46382"/>
                  </a:lnTo>
                  <a:lnTo>
                    <a:pt x="4959" y="45153"/>
                  </a:lnTo>
                  <a:lnTo>
                    <a:pt x="5047" y="43880"/>
                  </a:lnTo>
                  <a:lnTo>
                    <a:pt x="5134" y="40326"/>
                  </a:lnTo>
                  <a:lnTo>
                    <a:pt x="5003" y="36596"/>
                  </a:lnTo>
                  <a:lnTo>
                    <a:pt x="5003" y="36552"/>
                  </a:lnTo>
                  <a:lnTo>
                    <a:pt x="4476" y="33174"/>
                  </a:lnTo>
                  <a:lnTo>
                    <a:pt x="3686" y="30321"/>
                  </a:lnTo>
                  <a:lnTo>
                    <a:pt x="2589" y="26767"/>
                  </a:lnTo>
                  <a:lnTo>
                    <a:pt x="1931" y="24661"/>
                  </a:lnTo>
                  <a:lnTo>
                    <a:pt x="1931" y="24617"/>
                  </a:lnTo>
                  <a:lnTo>
                    <a:pt x="1185" y="23608"/>
                  </a:lnTo>
                  <a:lnTo>
                    <a:pt x="1361" y="23520"/>
                  </a:lnTo>
                  <a:lnTo>
                    <a:pt x="1405" y="23520"/>
                  </a:lnTo>
                  <a:lnTo>
                    <a:pt x="4037" y="22028"/>
                  </a:lnTo>
                  <a:lnTo>
                    <a:pt x="6977" y="20317"/>
                  </a:lnTo>
                  <a:lnTo>
                    <a:pt x="9040" y="19790"/>
                  </a:lnTo>
                  <a:lnTo>
                    <a:pt x="9084" y="19790"/>
                  </a:lnTo>
                  <a:lnTo>
                    <a:pt x="10927" y="18825"/>
                  </a:lnTo>
                  <a:lnTo>
                    <a:pt x="14656" y="16324"/>
                  </a:lnTo>
                  <a:lnTo>
                    <a:pt x="16631" y="15622"/>
                  </a:lnTo>
                  <a:lnTo>
                    <a:pt x="16675" y="15578"/>
                  </a:lnTo>
                  <a:lnTo>
                    <a:pt x="18211" y="14305"/>
                  </a:lnTo>
                  <a:lnTo>
                    <a:pt x="20536" y="12462"/>
                  </a:lnTo>
                  <a:lnTo>
                    <a:pt x="23784" y="10663"/>
                  </a:lnTo>
                  <a:lnTo>
                    <a:pt x="23784" y="10619"/>
                  </a:lnTo>
                  <a:lnTo>
                    <a:pt x="26109" y="8952"/>
                  </a:lnTo>
                  <a:lnTo>
                    <a:pt x="29225" y="6494"/>
                  </a:lnTo>
                  <a:lnTo>
                    <a:pt x="29269" y="6451"/>
                  </a:lnTo>
                  <a:lnTo>
                    <a:pt x="30673" y="3862"/>
                  </a:lnTo>
                  <a:lnTo>
                    <a:pt x="31550" y="527"/>
                  </a:lnTo>
                  <a:lnTo>
                    <a:pt x="31814" y="263"/>
                  </a:lnTo>
                  <a:lnTo>
                    <a:pt x="31858" y="220"/>
                  </a:lnTo>
                  <a:lnTo>
                    <a:pt x="31858" y="132"/>
                  </a:lnTo>
                  <a:lnTo>
                    <a:pt x="31858" y="88"/>
                  </a:lnTo>
                  <a:lnTo>
                    <a:pt x="31814" y="44"/>
                  </a:lnTo>
                  <a:lnTo>
                    <a:pt x="3177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83" name="Google Shape;15283;p414"/>
            <p:cNvSpPr/>
            <p:nvPr/>
          </p:nvSpPr>
          <p:spPr>
            <a:xfrm>
              <a:off x="5289850" y="2869000"/>
              <a:ext cx="349975" cy="388375"/>
            </a:xfrm>
            <a:custGeom>
              <a:avLst/>
              <a:gdLst/>
              <a:ahLst/>
              <a:cxnLst/>
              <a:rect l="l" t="t" r="r" b="b"/>
              <a:pathLst>
                <a:path w="13999" h="15535" extrusionOk="0">
                  <a:moveTo>
                    <a:pt x="13779" y="1"/>
                  </a:moveTo>
                  <a:lnTo>
                    <a:pt x="13735" y="45"/>
                  </a:lnTo>
                  <a:lnTo>
                    <a:pt x="12902" y="527"/>
                  </a:lnTo>
                  <a:lnTo>
                    <a:pt x="9128" y="3116"/>
                  </a:lnTo>
                  <a:lnTo>
                    <a:pt x="7285" y="4169"/>
                  </a:lnTo>
                  <a:lnTo>
                    <a:pt x="5486" y="5310"/>
                  </a:lnTo>
                  <a:lnTo>
                    <a:pt x="5442" y="5398"/>
                  </a:lnTo>
                  <a:lnTo>
                    <a:pt x="5442" y="5442"/>
                  </a:lnTo>
                  <a:lnTo>
                    <a:pt x="4740" y="8908"/>
                  </a:lnTo>
                  <a:lnTo>
                    <a:pt x="4433" y="10927"/>
                  </a:lnTo>
                  <a:lnTo>
                    <a:pt x="4257" y="11629"/>
                  </a:lnTo>
                  <a:lnTo>
                    <a:pt x="2019" y="13823"/>
                  </a:lnTo>
                  <a:lnTo>
                    <a:pt x="659" y="15008"/>
                  </a:lnTo>
                  <a:lnTo>
                    <a:pt x="89" y="15227"/>
                  </a:lnTo>
                  <a:lnTo>
                    <a:pt x="45" y="15271"/>
                  </a:lnTo>
                  <a:lnTo>
                    <a:pt x="1" y="15315"/>
                  </a:lnTo>
                  <a:lnTo>
                    <a:pt x="1" y="15359"/>
                  </a:lnTo>
                  <a:lnTo>
                    <a:pt x="1" y="15447"/>
                  </a:lnTo>
                  <a:lnTo>
                    <a:pt x="45" y="15534"/>
                  </a:lnTo>
                  <a:lnTo>
                    <a:pt x="220" y="15534"/>
                  </a:lnTo>
                  <a:lnTo>
                    <a:pt x="835" y="15315"/>
                  </a:lnTo>
                  <a:lnTo>
                    <a:pt x="878" y="15271"/>
                  </a:lnTo>
                  <a:lnTo>
                    <a:pt x="2283" y="14086"/>
                  </a:lnTo>
                  <a:lnTo>
                    <a:pt x="4521" y="11848"/>
                  </a:lnTo>
                  <a:lnTo>
                    <a:pt x="4564" y="11761"/>
                  </a:lnTo>
                  <a:lnTo>
                    <a:pt x="4784" y="11015"/>
                  </a:lnTo>
                  <a:lnTo>
                    <a:pt x="5091" y="8952"/>
                  </a:lnTo>
                  <a:lnTo>
                    <a:pt x="5749" y="5574"/>
                  </a:lnTo>
                  <a:lnTo>
                    <a:pt x="7461" y="4477"/>
                  </a:lnTo>
                  <a:lnTo>
                    <a:pt x="9304" y="3423"/>
                  </a:lnTo>
                  <a:lnTo>
                    <a:pt x="13077" y="791"/>
                  </a:lnTo>
                  <a:lnTo>
                    <a:pt x="13911" y="352"/>
                  </a:lnTo>
                  <a:lnTo>
                    <a:pt x="13955" y="308"/>
                  </a:lnTo>
                  <a:lnTo>
                    <a:pt x="13999" y="220"/>
                  </a:lnTo>
                  <a:lnTo>
                    <a:pt x="13999" y="176"/>
                  </a:lnTo>
                  <a:lnTo>
                    <a:pt x="13955" y="89"/>
                  </a:lnTo>
                  <a:lnTo>
                    <a:pt x="13911" y="45"/>
                  </a:lnTo>
                  <a:lnTo>
                    <a:pt x="1386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84" name="Google Shape;15284;p414"/>
            <p:cNvSpPr/>
            <p:nvPr/>
          </p:nvSpPr>
          <p:spPr>
            <a:xfrm>
              <a:off x="5206475" y="2843775"/>
              <a:ext cx="405925" cy="426750"/>
            </a:xfrm>
            <a:custGeom>
              <a:avLst/>
              <a:gdLst/>
              <a:ahLst/>
              <a:cxnLst/>
              <a:rect l="l" t="t" r="r" b="b"/>
              <a:pathLst>
                <a:path w="16237" h="17070" extrusionOk="0">
                  <a:moveTo>
                    <a:pt x="16017" y="0"/>
                  </a:moveTo>
                  <a:lnTo>
                    <a:pt x="15973" y="44"/>
                  </a:lnTo>
                  <a:lnTo>
                    <a:pt x="12858" y="2107"/>
                  </a:lnTo>
                  <a:lnTo>
                    <a:pt x="10532" y="3511"/>
                  </a:lnTo>
                  <a:lnTo>
                    <a:pt x="8514" y="4740"/>
                  </a:lnTo>
                  <a:lnTo>
                    <a:pt x="6495" y="6188"/>
                  </a:lnTo>
                  <a:lnTo>
                    <a:pt x="4389" y="7636"/>
                  </a:lnTo>
                  <a:lnTo>
                    <a:pt x="4345" y="7636"/>
                  </a:lnTo>
                  <a:lnTo>
                    <a:pt x="3862" y="8250"/>
                  </a:lnTo>
                  <a:lnTo>
                    <a:pt x="3819" y="8338"/>
                  </a:lnTo>
                  <a:lnTo>
                    <a:pt x="3467" y="11541"/>
                  </a:lnTo>
                  <a:lnTo>
                    <a:pt x="3292" y="13998"/>
                  </a:lnTo>
                  <a:lnTo>
                    <a:pt x="3204" y="14744"/>
                  </a:lnTo>
                  <a:lnTo>
                    <a:pt x="2985" y="15008"/>
                  </a:lnTo>
                  <a:lnTo>
                    <a:pt x="1273" y="15841"/>
                  </a:lnTo>
                  <a:lnTo>
                    <a:pt x="1273" y="15885"/>
                  </a:lnTo>
                  <a:lnTo>
                    <a:pt x="89" y="16763"/>
                  </a:lnTo>
                  <a:lnTo>
                    <a:pt x="45" y="16807"/>
                  </a:lnTo>
                  <a:lnTo>
                    <a:pt x="1" y="16851"/>
                  </a:lnTo>
                  <a:lnTo>
                    <a:pt x="1" y="16938"/>
                  </a:lnTo>
                  <a:lnTo>
                    <a:pt x="45" y="16982"/>
                  </a:lnTo>
                  <a:lnTo>
                    <a:pt x="89" y="17070"/>
                  </a:lnTo>
                  <a:lnTo>
                    <a:pt x="176" y="17070"/>
                  </a:lnTo>
                  <a:lnTo>
                    <a:pt x="308" y="17026"/>
                  </a:lnTo>
                  <a:lnTo>
                    <a:pt x="1449" y="16148"/>
                  </a:lnTo>
                  <a:lnTo>
                    <a:pt x="3160" y="15315"/>
                  </a:lnTo>
                  <a:lnTo>
                    <a:pt x="3248" y="15271"/>
                  </a:lnTo>
                  <a:lnTo>
                    <a:pt x="3511" y="14920"/>
                  </a:lnTo>
                  <a:lnTo>
                    <a:pt x="3511" y="14832"/>
                  </a:lnTo>
                  <a:lnTo>
                    <a:pt x="3643" y="14042"/>
                  </a:lnTo>
                  <a:lnTo>
                    <a:pt x="3643" y="13998"/>
                  </a:lnTo>
                  <a:lnTo>
                    <a:pt x="3819" y="11541"/>
                  </a:lnTo>
                  <a:lnTo>
                    <a:pt x="4126" y="8426"/>
                  </a:lnTo>
                  <a:lnTo>
                    <a:pt x="4608" y="7899"/>
                  </a:lnTo>
                  <a:lnTo>
                    <a:pt x="6715" y="6495"/>
                  </a:lnTo>
                  <a:lnTo>
                    <a:pt x="8689" y="5047"/>
                  </a:lnTo>
                  <a:lnTo>
                    <a:pt x="10708" y="3818"/>
                  </a:lnTo>
                  <a:lnTo>
                    <a:pt x="13033" y="2414"/>
                  </a:lnTo>
                  <a:lnTo>
                    <a:pt x="16149" y="352"/>
                  </a:lnTo>
                  <a:lnTo>
                    <a:pt x="16193" y="308"/>
                  </a:lnTo>
                  <a:lnTo>
                    <a:pt x="16237" y="220"/>
                  </a:lnTo>
                  <a:lnTo>
                    <a:pt x="16237" y="176"/>
                  </a:lnTo>
                  <a:lnTo>
                    <a:pt x="16193" y="88"/>
                  </a:lnTo>
                  <a:lnTo>
                    <a:pt x="16149" y="44"/>
                  </a:lnTo>
                  <a:lnTo>
                    <a:pt x="1610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85" name="Google Shape;15285;p414"/>
            <p:cNvSpPr/>
            <p:nvPr/>
          </p:nvSpPr>
          <p:spPr>
            <a:xfrm>
              <a:off x="5101175" y="2819650"/>
              <a:ext cx="483800" cy="494775"/>
            </a:xfrm>
            <a:custGeom>
              <a:avLst/>
              <a:gdLst/>
              <a:ahLst/>
              <a:cxnLst/>
              <a:rect l="l" t="t" r="r" b="b"/>
              <a:pathLst>
                <a:path w="19352" h="19791" extrusionOk="0">
                  <a:moveTo>
                    <a:pt x="19088" y="0"/>
                  </a:moveTo>
                  <a:lnTo>
                    <a:pt x="15929" y="2063"/>
                  </a:lnTo>
                  <a:lnTo>
                    <a:pt x="14130" y="3203"/>
                  </a:lnTo>
                  <a:lnTo>
                    <a:pt x="11892" y="4520"/>
                  </a:lnTo>
                  <a:lnTo>
                    <a:pt x="9874" y="5880"/>
                  </a:lnTo>
                  <a:lnTo>
                    <a:pt x="7811" y="7065"/>
                  </a:lnTo>
                  <a:lnTo>
                    <a:pt x="5880" y="8206"/>
                  </a:lnTo>
                  <a:lnTo>
                    <a:pt x="3818" y="9566"/>
                  </a:lnTo>
                  <a:lnTo>
                    <a:pt x="3774" y="9610"/>
                  </a:lnTo>
                  <a:lnTo>
                    <a:pt x="3423" y="9961"/>
                  </a:lnTo>
                  <a:lnTo>
                    <a:pt x="3379" y="10005"/>
                  </a:lnTo>
                  <a:lnTo>
                    <a:pt x="3379" y="10093"/>
                  </a:lnTo>
                  <a:lnTo>
                    <a:pt x="3379" y="14525"/>
                  </a:lnTo>
                  <a:lnTo>
                    <a:pt x="3511" y="16411"/>
                  </a:lnTo>
                  <a:lnTo>
                    <a:pt x="3291" y="17113"/>
                  </a:lnTo>
                  <a:lnTo>
                    <a:pt x="746" y="19220"/>
                  </a:lnTo>
                  <a:lnTo>
                    <a:pt x="132" y="19483"/>
                  </a:lnTo>
                  <a:lnTo>
                    <a:pt x="44" y="19527"/>
                  </a:lnTo>
                  <a:lnTo>
                    <a:pt x="44" y="19571"/>
                  </a:lnTo>
                  <a:lnTo>
                    <a:pt x="0" y="19659"/>
                  </a:lnTo>
                  <a:lnTo>
                    <a:pt x="44" y="19702"/>
                  </a:lnTo>
                  <a:lnTo>
                    <a:pt x="88" y="19790"/>
                  </a:lnTo>
                  <a:lnTo>
                    <a:pt x="264" y="19790"/>
                  </a:lnTo>
                  <a:lnTo>
                    <a:pt x="878" y="19527"/>
                  </a:lnTo>
                  <a:lnTo>
                    <a:pt x="922" y="19483"/>
                  </a:lnTo>
                  <a:lnTo>
                    <a:pt x="3555" y="17377"/>
                  </a:lnTo>
                  <a:lnTo>
                    <a:pt x="3642" y="17289"/>
                  </a:lnTo>
                  <a:lnTo>
                    <a:pt x="3862" y="16455"/>
                  </a:lnTo>
                  <a:lnTo>
                    <a:pt x="3862" y="16411"/>
                  </a:lnTo>
                  <a:lnTo>
                    <a:pt x="3730" y="14525"/>
                  </a:lnTo>
                  <a:lnTo>
                    <a:pt x="3730" y="10136"/>
                  </a:lnTo>
                  <a:lnTo>
                    <a:pt x="4037" y="9873"/>
                  </a:lnTo>
                  <a:lnTo>
                    <a:pt x="6056" y="8513"/>
                  </a:lnTo>
                  <a:lnTo>
                    <a:pt x="7987" y="7328"/>
                  </a:lnTo>
                  <a:lnTo>
                    <a:pt x="10049" y="6187"/>
                  </a:lnTo>
                  <a:lnTo>
                    <a:pt x="12068" y="4783"/>
                  </a:lnTo>
                  <a:lnTo>
                    <a:pt x="14305" y="3467"/>
                  </a:lnTo>
                  <a:lnTo>
                    <a:pt x="16105" y="2370"/>
                  </a:lnTo>
                  <a:lnTo>
                    <a:pt x="19264" y="307"/>
                  </a:lnTo>
                  <a:lnTo>
                    <a:pt x="19308" y="263"/>
                  </a:lnTo>
                  <a:lnTo>
                    <a:pt x="19352" y="176"/>
                  </a:lnTo>
                  <a:lnTo>
                    <a:pt x="19352" y="132"/>
                  </a:lnTo>
                  <a:lnTo>
                    <a:pt x="19308" y="44"/>
                  </a:lnTo>
                  <a:lnTo>
                    <a:pt x="1926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86" name="Google Shape;15286;p414"/>
            <p:cNvSpPr/>
            <p:nvPr/>
          </p:nvSpPr>
          <p:spPr>
            <a:xfrm>
              <a:off x="3975625" y="3259550"/>
              <a:ext cx="584750" cy="1657600"/>
            </a:xfrm>
            <a:custGeom>
              <a:avLst/>
              <a:gdLst/>
              <a:ahLst/>
              <a:cxnLst/>
              <a:rect l="l" t="t" r="r" b="b"/>
              <a:pathLst>
                <a:path w="23390" h="66304" extrusionOk="0">
                  <a:moveTo>
                    <a:pt x="922" y="0"/>
                  </a:moveTo>
                  <a:lnTo>
                    <a:pt x="835" y="44"/>
                  </a:lnTo>
                  <a:lnTo>
                    <a:pt x="835" y="88"/>
                  </a:lnTo>
                  <a:lnTo>
                    <a:pt x="308" y="1448"/>
                  </a:lnTo>
                  <a:lnTo>
                    <a:pt x="89" y="2194"/>
                  </a:lnTo>
                  <a:lnTo>
                    <a:pt x="1" y="2501"/>
                  </a:lnTo>
                  <a:lnTo>
                    <a:pt x="1" y="2589"/>
                  </a:lnTo>
                  <a:lnTo>
                    <a:pt x="352" y="5046"/>
                  </a:lnTo>
                  <a:lnTo>
                    <a:pt x="352" y="5090"/>
                  </a:lnTo>
                  <a:lnTo>
                    <a:pt x="1317" y="7197"/>
                  </a:lnTo>
                  <a:lnTo>
                    <a:pt x="1625" y="8601"/>
                  </a:lnTo>
                  <a:lnTo>
                    <a:pt x="1668" y="8601"/>
                  </a:lnTo>
                  <a:lnTo>
                    <a:pt x="3380" y="12769"/>
                  </a:lnTo>
                  <a:lnTo>
                    <a:pt x="4696" y="15709"/>
                  </a:lnTo>
                  <a:lnTo>
                    <a:pt x="5837" y="18298"/>
                  </a:lnTo>
                  <a:lnTo>
                    <a:pt x="6802" y="21063"/>
                  </a:lnTo>
                  <a:lnTo>
                    <a:pt x="6978" y="21984"/>
                  </a:lnTo>
                  <a:lnTo>
                    <a:pt x="7022" y="24529"/>
                  </a:lnTo>
                  <a:lnTo>
                    <a:pt x="7022" y="24573"/>
                  </a:lnTo>
                  <a:lnTo>
                    <a:pt x="7461" y="26855"/>
                  </a:lnTo>
                  <a:lnTo>
                    <a:pt x="7548" y="28522"/>
                  </a:lnTo>
                  <a:lnTo>
                    <a:pt x="7461" y="31331"/>
                  </a:lnTo>
                  <a:lnTo>
                    <a:pt x="7417" y="34358"/>
                  </a:lnTo>
                  <a:lnTo>
                    <a:pt x="7417" y="37825"/>
                  </a:lnTo>
                  <a:lnTo>
                    <a:pt x="7505" y="42740"/>
                  </a:lnTo>
                  <a:lnTo>
                    <a:pt x="7680" y="44758"/>
                  </a:lnTo>
                  <a:lnTo>
                    <a:pt x="7680" y="44802"/>
                  </a:lnTo>
                  <a:lnTo>
                    <a:pt x="8163" y="47128"/>
                  </a:lnTo>
                  <a:lnTo>
                    <a:pt x="8163" y="47171"/>
                  </a:lnTo>
                  <a:lnTo>
                    <a:pt x="8953" y="49366"/>
                  </a:lnTo>
                  <a:lnTo>
                    <a:pt x="9523" y="50331"/>
                  </a:lnTo>
                  <a:lnTo>
                    <a:pt x="9567" y="50375"/>
                  </a:lnTo>
                  <a:lnTo>
                    <a:pt x="10488" y="51252"/>
                  </a:lnTo>
                  <a:lnTo>
                    <a:pt x="10488" y="51296"/>
                  </a:lnTo>
                  <a:lnTo>
                    <a:pt x="13033" y="52876"/>
                  </a:lnTo>
                  <a:lnTo>
                    <a:pt x="15228" y="54368"/>
                  </a:lnTo>
                  <a:lnTo>
                    <a:pt x="17246" y="56079"/>
                  </a:lnTo>
                  <a:lnTo>
                    <a:pt x="18431" y="57132"/>
                  </a:lnTo>
                  <a:lnTo>
                    <a:pt x="19835" y="58098"/>
                  </a:lnTo>
                  <a:lnTo>
                    <a:pt x="22731" y="62573"/>
                  </a:lnTo>
                  <a:lnTo>
                    <a:pt x="23038" y="63363"/>
                  </a:lnTo>
                  <a:lnTo>
                    <a:pt x="22775" y="66084"/>
                  </a:lnTo>
                  <a:lnTo>
                    <a:pt x="22775" y="66172"/>
                  </a:lnTo>
                  <a:lnTo>
                    <a:pt x="22819" y="66216"/>
                  </a:lnTo>
                  <a:lnTo>
                    <a:pt x="22863" y="66259"/>
                  </a:lnTo>
                  <a:lnTo>
                    <a:pt x="22907" y="66303"/>
                  </a:lnTo>
                  <a:lnTo>
                    <a:pt x="22950" y="66303"/>
                  </a:lnTo>
                  <a:lnTo>
                    <a:pt x="23038" y="66259"/>
                  </a:lnTo>
                  <a:lnTo>
                    <a:pt x="23126" y="66128"/>
                  </a:lnTo>
                  <a:lnTo>
                    <a:pt x="23389" y="63363"/>
                  </a:lnTo>
                  <a:lnTo>
                    <a:pt x="23389" y="63276"/>
                  </a:lnTo>
                  <a:lnTo>
                    <a:pt x="23038" y="62442"/>
                  </a:lnTo>
                  <a:lnTo>
                    <a:pt x="23038" y="62398"/>
                  </a:lnTo>
                  <a:lnTo>
                    <a:pt x="20098" y="57878"/>
                  </a:lnTo>
                  <a:lnTo>
                    <a:pt x="20054" y="57791"/>
                  </a:lnTo>
                  <a:lnTo>
                    <a:pt x="18650" y="56869"/>
                  </a:lnTo>
                  <a:lnTo>
                    <a:pt x="17465" y="55816"/>
                  </a:lnTo>
                  <a:lnTo>
                    <a:pt x="15403" y="54105"/>
                  </a:lnTo>
                  <a:lnTo>
                    <a:pt x="13209" y="52613"/>
                  </a:lnTo>
                  <a:lnTo>
                    <a:pt x="10708" y="50989"/>
                  </a:lnTo>
                  <a:lnTo>
                    <a:pt x="9830" y="50111"/>
                  </a:lnTo>
                  <a:lnTo>
                    <a:pt x="9260" y="49234"/>
                  </a:lnTo>
                  <a:lnTo>
                    <a:pt x="8514" y="47040"/>
                  </a:lnTo>
                  <a:lnTo>
                    <a:pt x="8031" y="44758"/>
                  </a:lnTo>
                  <a:lnTo>
                    <a:pt x="7856" y="42696"/>
                  </a:lnTo>
                  <a:lnTo>
                    <a:pt x="7768" y="37825"/>
                  </a:lnTo>
                  <a:lnTo>
                    <a:pt x="7768" y="34402"/>
                  </a:lnTo>
                  <a:lnTo>
                    <a:pt x="7812" y="31375"/>
                  </a:lnTo>
                  <a:lnTo>
                    <a:pt x="7899" y="28522"/>
                  </a:lnTo>
                  <a:lnTo>
                    <a:pt x="7812" y="26811"/>
                  </a:lnTo>
                  <a:lnTo>
                    <a:pt x="7373" y="24485"/>
                  </a:lnTo>
                  <a:lnTo>
                    <a:pt x="7329" y="21940"/>
                  </a:lnTo>
                  <a:lnTo>
                    <a:pt x="7329" y="21896"/>
                  </a:lnTo>
                  <a:lnTo>
                    <a:pt x="7153" y="20975"/>
                  </a:lnTo>
                  <a:lnTo>
                    <a:pt x="7153" y="20931"/>
                  </a:lnTo>
                  <a:lnTo>
                    <a:pt x="6144" y="18167"/>
                  </a:lnTo>
                  <a:lnTo>
                    <a:pt x="5003" y="15534"/>
                  </a:lnTo>
                  <a:lnTo>
                    <a:pt x="3731" y="12638"/>
                  </a:lnTo>
                  <a:lnTo>
                    <a:pt x="1976" y="8469"/>
                  </a:lnTo>
                  <a:lnTo>
                    <a:pt x="1668" y="7109"/>
                  </a:lnTo>
                  <a:lnTo>
                    <a:pt x="1625" y="7065"/>
                  </a:lnTo>
                  <a:lnTo>
                    <a:pt x="703" y="4959"/>
                  </a:lnTo>
                  <a:lnTo>
                    <a:pt x="352" y="2545"/>
                  </a:lnTo>
                  <a:lnTo>
                    <a:pt x="440" y="2238"/>
                  </a:lnTo>
                  <a:lnTo>
                    <a:pt x="615" y="1668"/>
                  </a:lnTo>
                  <a:lnTo>
                    <a:pt x="1142" y="220"/>
                  </a:lnTo>
                  <a:lnTo>
                    <a:pt x="1142" y="176"/>
                  </a:lnTo>
                  <a:lnTo>
                    <a:pt x="1142" y="88"/>
                  </a:lnTo>
                  <a:lnTo>
                    <a:pt x="1098" y="44"/>
                  </a:lnTo>
                  <a:lnTo>
                    <a:pt x="105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87" name="Google Shape;15287;p414"/>
            <p:cNvSpPr/>
            <p:nvPr/>
          </p:nvSpPr>
          <p:spPr>
            <a:xfrm>
              <a:off x="3940525" y="2730775"/>
              <a:ext cx="589125" cy="2188575"/>
            </a:xfrm>
            <a:custGeom>
              <a:avLst/>
              <a:gdLst/>
              <a:ahLst/>
              <a:cxnLst/>
              <a:rect l="l" t="t" r="r" b="b"/>
              <a:pathLst>
                <a:path w="23565" h="87543" extrusionOk="0">
                  <a:moveTo>
                    <a:pt x="18869" y="1"/>
                  </a:moveTo>
                  <a:lnTo>
                    <a:pt x="18826" y="45"/>
                  </a:lnTo>
                  <a:lnTo>
                    <a:pt x="14964" y="2151"/>
                  </a:lnTo>
                  <a:lnTo>
                    <a:pt x="12507" y="3818"/>
                  </a:lnTo>
                  <a:lnTo>
                    <a:pt x="10049" y="5530"/>
                  </a:lnTo>
                  <a:lnTo>
                    <a:pt x="8909" y="6451"/>
                  </a:lnTo>
                  <a:lnTo>
                    <a:pt x="8865" y="6495"/>
                  </a:lnTo>
                  <a:lnTo>
                    <a:pt x="6276" y="9347"/>
                  </a:lnTo>
                  <a:lnTo>
                    <a:pt x="6232" y="9391"/>
                  </a:lnTo>
                  <a:lnTo>
                    <a:pt x="5442" y="10576"/>
                  </a:lnTo>
                  <a:lnTo>
                    <a:pt x="1580" y="17860"/>
                  </a:lnTo>
                  <a:lnTo>
                    <a:pt x="791" y="20098"/>
                  </a:lnTo>
                  <a:lnTo>
                    <a:pt x="264" y="21678"/>
                  </a:lnTo>
                  <a:lnTo>
                    <a:pt x="1" y="22511"/>
                  </a:lnTo>
                  <a:lnTo>
                    <a:pt x="1" y="25276"/>
                  </a:lnTo>
                  <a:lnTo>
                    <a:pt x="1" y="25320"/>
                  </a:lnTo>
                  <a:lnTo>
                    <a:pt x="1229" y="29620"/>
                  </a:lnTo>
                  <a:lnTo>
                    <a:pt x="1273" y="29620"/>
                  </a:lnTo>
                  <a:lnTo>
                    <a:pt x="2370" y="31726"/>
                  </a:lnTo>
                  <a:lnTo>
                    <a:pt x="4082" y="35544"/>
                  </a:lnTo>
                  <a:lnTo>
                    <a:pt x="5266" y="38177"/>
                  </a:lnTo>
                  <a:lnTo>
                    <a:pt x="6276" y="40546"/>
                  </a:lnTo>
                  <a:lnTo>
                    <a:pt x="6890" y="42038"/>
                  </a:lnTo>
                  <a:lnTo>
                    <a:pt x="7285" y="43223"/>
                  </a:lnTo>
                  <a:lnTo>
                    <a:pt x="7285" y="44847"/>
                  </a:lnTo>
                  <a:lnTo>
                    <a:pt x="7329" y="44890"/>
                  </a:lnTo>
                  <a:lnTo>
                    <a:pt x="7680" y="47128"/>
                  </a:lnTo>
                  <a:lnTo>
                    <a:pt x="7636" y="52043"/>
                  </a:lnTo>
                  <a:lnTo>
                    <a:pt x="7636" y="56431"/>
                  </a:lnTo>
                  <a:lnTo>
                    <a:pt x="7680" y="59854"/>
                  </a:lnTo>
                  <a:lnTo>
                    <a:pt x="7768" y="64373"/>
                  </a:lnTo>
                  <a:lnTo>
                    <a:pt x="7943" y="66787"/>
                  </a:lnTo>
                  <a:lnTo>
                    <a:pt x="8338" y="68586"/>
                  </a:lnTo>
                  <a:lnTo>
                    <a:pt x="8338" y="68630"/>
                  </a:lnTo>
                  <a:lnTo>
                    <a:pt x="9128" y="70868"/>
                  </a:lnTo>
                  <a:lnTo>
                    <a:pt x="10093" y="73149"/>
                  </a:lnTo>
                  <a:lnTo>
                    <a:pt x="10137" y="73193"/>
                  </a:lnTo>
                  <a:lnTo>
                    <a:pt x="11059" y="74466"/>
                  </a:lnTo>
                  <a:lnTo>
                    <a:pt x="11103" y="74510"/>
                  </a:lnTo>
                  <a:lnTo>
                    <a:pt x="13823" y="76660"/>
                  </a:lnTo>
                  <a:lnTo>
                    <a:pt x="16368" y="78898"/>
                  </a:lnTo>
                  <a:lnTo>
                    <a:pt x="17992" y="80346"/>
                  </a:lnTo>
                  <a:lnTo>
                    <a:pt x="18474" y="80697"/>
                  </a:lnTo>
                  <a:lnTo>
                    <a:pt x="21678" y="85260"/>
                  </a:lnTo>
                  <a:lnTo>
                    <a:pt x="23257" y="87454"/>
                  </a:lnTo>
                  <a:lnTo>
                    <a:pt x="23345" y="87498"/>
                  </a:lnTo>
                  <a:lnTo>
                    <a:pt x="23389" y="87542"/>
                  </a:lnTo>
                  <a:lnTo>
                    <a:pt x="23521" y="87498"/>
                  </a:lnTo>
                  <a:lnTo>
                    <a:pt x="23565" y="87454"/>
                  </a:lnTo>
                  <a:lnTo>
                    <a:pt x="23565" y="87367"/>
                  </a:lnTo>
                  <a:lnTo>
                    <a:pt x="23565" y="87323"/>
                  </a:lnTo>
                  <a:lnTo>
                    <a:pt x="23565" y="87235"/>
                  </a:lnTo>
                  <a:lnTo>
                    <a:pt x="21985" y="85041"/>
                  </a:lnTo>
                  <a:lnTo>
                    <a:pt x="18738" y="80477"/>
                  </a:lnTo>
                  <a:lnTo>
                    <a:pt x="18694" y="80433"/>
                  </a:lnTo>
                  <a:lnTo>
                    <a:pt x="18211" y="80082"/>
                  </a:lnTo>
                  <a:lnTo>
                    <a:pt x="16588" y="78634"/>
                  </a:lnTo>
                  <a:lnTo>
                    <a:pt x="14043" y="76353"/>
                  </a:lnTo>
                  <a:lnTo>
                    <a:pt x="11322" y="74246"/>
                  </a:lnTo>
                  <a:lnTo>
                    <a:pt x="10444" y="72974"/>
                  </a:lnTo>
                  <a:lnTo>
                    <a:pt x="9479" y="70736"/>
                  </a:lnTo>
                  <a:lnTo>
                    <a:pt x="8689" y="68498"/>
                  </a:lnTo>
                  <a:lnTo>
                    <a:pt x="8294" y="66743"/>
                  </a:lnTo>
                  <a:lnTo>
                    <a:pt x="8119" y="64373"/>
                  </a:lnTo>
                  <a:lnTo>
                    <a:pt x="8031" y="59854"/>
                  </a:lnTo>
                  <a:lnTo>
                    <a:pt x="7987" y="56431"/>
                  </a:lnTo>
                  <a:lnTo>
                    <a:pt x="7987" y="52043"/>
                  </a:lnTo>
                  <a:lnTo>
                    <a:pt x="8031" y="47084"/>
                  </a:lnTo>
                  <a:lnTo>
                    <a:pt x="7636" y="44847"/>
                  </a:lnTo>
                  <a:lnTo>
                    <a:pt x="7636" y="43223"/>
                  </a:lnTo>
                  <a:lnTo>
                    <a:pt x="7636" y="43179"/>
                  </a:lnTo>
                  <a:lnTo>
                    <a:pt x="7241" y="41907"/>
                  </a:lnTo>
                  <a:lnTo>
                    <a:pt x="6627" y="40415"/>
                  </a:lnTo>
                  <a:lnTo>
                    <a:pt x="5617" y="38001"/>
                  </a:lnTo>
                  <a:lnTo>
                    <a:pt x="4433" y="35412"/>
                  </a:lnTo>
                  <a:lnTo>
                    <a:pt x="2678" y="31595"/>
                  </a:lnTo>
                  <a:lnTo>
                    <a:pt x="1580" y="29488"/>
                  </a:lnTo>
                  <a:lnTo>
                    <a:pt x="352" y="25276"/>
                  </a:lnTo>
                  <a:lnTo>
                    <a:pt x="352" y="22555"/>
                  </a:lnTo>
                  <a:lnTo>
                    <a:pt x="1142" y="20230"/>
                  </a:lnTo>
                  <a:lnTo>
                    <a:pt x="1932" y="17992"/>
                  </a:lnTo>
                  <a:lnTo>
                    <a:pt x="5749" y="10752"/>
                  </a:lnTo>
                  <a:lnTo>
                    <a:pt x="6539" y="9567"/>
                  </a:lnTo>
                  <a:lnTo>
                    <a:pt x="9128" y="6715"/>
                  </a:lnTo>
                  <a:lnTo>
                    <a:pt x="10269" y="5837"/>
                  </a:lnTo>
                  <a:lnTo>
                    <a:pt x="12682" y="4082"/>
                  </a:lnTo>
                  <a:lnTo>
                    <a:pt x="15140" y="2458"/>
                  </a:lnTo>
                  <a:lnTo>
                    <a:pt x="19001" y="352"/>
                  </a:lnTo>
                  <a:lnTo>
                    <a:pt x="19045" y="308"/>
                  </a:lnTo>
                  <a:lnTo>
                    <a:pt x="19089" y="220"/>
                  </a:lnTo>
                  <a:lnTo>
                    <a:pt x="19089" y="176"/>
                  </a:lnTo>
                  <a:lnTo>
                    <a:pt x="19045" y="89"/>
                  </a:lnTo>
                  <a:lnTo>
                    <a:pt x="19001" y="45"/>
                  </a:lnTo>
                  <a:lnTo>
                    <a:pt x="1895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88" name="Google Shape;15288;p414"/>
            <p:cNvSpPr/>
            <p:nvPr/>
          </p:nvSpPr>
          <p:spPr>
            <a:xfrm>
              <a:off x="4021700" y="2610100"/>
              <a:ext cx="687875" cy="2200625"/>
            </a:xfrm>
            <a:custGeom>
              <a:avLst/>
              <a:gdLst/>
              <a:ahLst/>
              <a:cxnLst/>
              <a:rect l="l" t="t" r="r" b="b"/>
              <a:pathLst>
                <a:path w="27515" h="88025" extrusionOk="0">
                  <a:moveTo>
                    <a:pt x="27251" y="1"/>
                  </a:moveTo>
                  <a:lnTo>
                    <a:pt x="25144" y="1186"/>
                  </a:lnTo>
                  <a:lnTo>
                    <a:pt x="22380" y="2590"/>
                  </a:lnTo>
                  <a:lnTo>
                    <a:pt x="20142" y="3643"/>
                  </a:lnTo>
                  <a:lnTo>
                    <a:pt x="17992" y="4872"/>
                  </a:lnTo>
                  <a:lnTo>
                    <a:pt x="14262" y="6978"/>
                  </a:lnTo>
                  <a:lnTo>
                    <a:pt x="12375" y="8119"/>
                  </a:lnTo>
                  <a:lnTo>
                    <a:pt x="10181" y="9611"/>
                  </a:lnTo>
                  <a:lnTo>
                    <a:pt x="8031" y="11103"/>
                  </a:lnTo>
                  <a:lnTo>
                    <a:pt x="6759" y="12068"/>
                  </a:lnTo>
                  <a:lnTo>
                    <a:pt x="6759" y="12112"/>
                  </a:lnTo>
                  <a:lnTo>
                    <a:pt x="5354" y="13867"/>
                  </a:lnTo>
                  <a:lnTo>
                    <a:pt x="3511" y="16193"/>
                  </a:lnTo>
                  <a:lnTo>
                    <a:pt x="3511" y="16237"/>
                  </a:lnTo>
                  <a:lnTo>
                    <a:pt x="2458" y="18518"/>
                  </a:lnTo>
                  <a:lnTo>
                    <a:pt x="1273" y="21502"/>
                  </a:lnTo>
                  <a:lnTo>
                    <a:pt x="264" y="24004"/>
                  </a:lnTo>
                  <a:lnTo>
                    <a:pt x="1" y="25013"/>
                  </a:lnTo>
                  <a:lnTo>
                    <a:pt x="1" y="25101"/>
                  </a:lnTo>
                  <a:lnTo>
                    <a:pt x="484" y="28523"/>
                  </a:lnTo>
                  <a:lnTo>
                    <a:pt x="659" y="30981"/>
                  </a:lnTo>
                  <a:lnTo>
                    <a:pt x="1186" y="33833"/>
                  </a:lnTo>
                  <a:lnTo>
                    <a:pt x="1186" y="33877"/>
                  </a:lnTo>
                  <a:lnTo>
                    <a:pt x="2897" y="38440"/>
                  </a:lnTo>
                  <a:lnTo>
                    <a:pt x="4038" y="41205"/>
                  </a:lnTo>
                  <a:lnTo>
                    <a:pt x="5047" y="43618"/>
                  </a:lnTo>
                  <a:lnTo>
                    <a:pt x="6056" y="46382"/>
                  </a:lnTo>
                  <a:lnTo>
                    <a:pt x="6232" y="47523"/>
                  </a:lnTo>
                  <a:lnTo>
                    <a:pt x="6232" y="50463"/>
                  </a:lnTo>
                  <a:lnTo>
                    <a:pt x="6232" y="50507"/>
                  </a:lnTo>
                  <a:lnTo>
                    <a:pt x="6715" y="53140"/>
                  </a:lnTo>
                  <a:lnTo>
                    <a:pt x="6934" y="54764"/>
                  </a:lnTo>
                  <a:lnTo>
                    <a:pt x="6846" y="57221"/>
                  </a:lnTo>
                  <a:lnTo>
                    <a:pt x="6759" y="60424"/>
                  </a:lnTo>
                  <a:lnTo>
                    <a:pt x="6759" y="63145"/>
                  </a:lnTo>
                  <a:lnTo>
                    <a:pt x="6759" y="65339"/>
                  </a:lnTo>
                  <a:lnTo>
                    <a:pt x="6759" y="67489"/>
                  </a:lnTo>
                  <a:lnTo>
                    <a:pt x="6934" y="69902"/>
                  </a:lnTo>
                  <a:lnTo>
                    <a:pt x="6934" y="69946"/>
                  </a:lnTo>
                  <a:lnTo>
                    <a:pt x="7461" y="72491"/>
                  </a:lnTo>
                  <a:lnTo>
                    <a:pt x="7724" y="73149"/>
                  </a:lnTo>
                  <a:lnTo>
                    <a:pt x="7812" y="73237"/>
                  </a:lnTo>
                  <a:lnTo>
                    <a:pt x="9567" y="74773"/>
                  </a:lnTo>
                  <a:lnTo>
                    <a:pt x="11629" y="76353"/>
                  </a:lnTo>
                  <a:lnTo>
                    <a:pt x="13736" y="77845"/>
                  </a:lnTo>
                  <a:lnTo>
                    <a:pt x="16061" y="79205"/>
                  </a:lnTo>
                  <a:lnTo>
                    <a:pt x="18080" y="80785"/>
                  </a:lnTo>
                  <a:lnTo>
                    <a:pt x="20098" y="82496"/>
                  </a:lnTo>
                  <a:lnTo>
                    <a:pt x="21195" y="84866"/>
                  </a:lnTo>
                  <a:lnTo>
                    <a:pt x="21327" y="87849"/>
                  </a:lnTo>
                  <a:lnTo>
                    <a:pt x="21327" y="87937"/>
                  </a:lnTo>
                  <a:lnTo>
                    <a:pt x="21371" y="87981"/>
                  </a:lnTo>
                  <a:lnTo>
                    <a:pt x="21502" y="88025"/>
                  </a:lnTo>
                  <a:lnTo>
                    <a:pt x="21546" y="88025"/>
                  </a:lnTo>
                  <a:lnTo>
                    <a:pt x="21634" y="87981"/>
                  </a:lnTo>
                  <a:lnTo>
                    <a:pt x="21634" y="87937"/>
                  </a:lnTo>
                  <a:lnTo>
                    <a:pt x="21678" y="87849"/>
                  </a:lnTo>
                  <a:lnTo>
                    <a:pt x="21546" y="84822"/>
                  </a:lnTo>
                  <a:lnTo>
                    <a:pt x="21546" y="84734"/>
                  </a:lnTo>
                  <a:lnTo>
                    <a:pt x="20405" y="82320"/>
                  </a:lnTo>
                  <a:lnTo>
                    <a:pt x="20362" y="82277"/>
                  </a:lnTo>
                  <a:lnTo>
                    <a:pt x="18299" y="80521"/>
                  </a:lnTo>
                  <a:lnTo>
                    <a:pt x="16281" y="78898"/>
                  </a:lnTo>
                  <a:lnTo>
                    <a:pt x="16237" y="78898"/>
                  </a:lnTo>
                  <a:lnTo>
                    <a:pt x="13955" y="77538"/>
                  </a:lnTo>
                  <a:lnTo>
                    <a:pt x="11849" y="76089"/>
                  </a:lnTo>
                  <a:lnTo>
                    <a:pt x="9830" y="74510"/>
                  </a:lnTo>
                  <a:lnTo>
                    <a:pt x="8031" y="73018"/>
                  </a:lnTo>
                  <a:lnTo>
                    <a:pt x="7812" y="72404"/>
                  </a:lnTo>
                  <a:lnTo>
                    <a:pt x="7285" y="69858"/>
                  </a:lnTo>
                  <a:lnTo>
                    <a:pt x="7110" y="67489"/>
                  </a:lnTo>
                  <a:lnTo>
                    <a:pt x="7110" y="65339"/>
                  </a:lnTo>
                  <a:lnTo>
                    <a:pt x="7110" y="63145"/>
                  </a:lnTo>
                  <a:lnTo>
                    <a:pt x="7110" y="60424"/>
                  </a:lnTo>
                  <a:lnTo>
                    <a:pt x="7197" y="57221"/>
                  </a:lnTo>
                  <a:lnTo>
                    <a:pt x="7285" y="54764"/>
                  </a:lnTo>
                  <a:lnTo>
                    <a:pt x="7285" y="54720"/>
                  </a:lnTo>
                  <a:lnTo>
                    <a:pt x="7066" y="53052"/>
                  </a:lnTo>
                  <a:lnTo>
                    <a:pt x="6583" y="50419"/>
                  </a:lnTo>
                  <a:lnTo>
                    <a:pt x="6583" y="47480"/>
                  </a:lnTo>
                  <a:lnTo>
                    <a:pt x="6364" y="46295"/>
                  </a:lnTo>
                  <a:lnTo>
                    <a:pt x="5354" y="43486"/>
                  </a:lnTo>
                  <a:lnTo>
                    <a:pt x="4389" y="41073"/>
                  </a:lnTo>
                  <a:lnTo>
                    <a:pt x="3204" y="38309"/>
                  </a:lnTo>
                  <a:lnTo>
                    <a:pt x="1537" y="33745"/>
                  </a:lnTo>
                  <a:lnTo>
                    <a:pt x="1010" y="30937"/>
                  </a:lnTo>
                  <a:lnTo>
                    <a:pt x="835" y="28479"/>
                  </a:lnTo>
                  <a:lnTo>
                    <a:pt x="352" y="25057"/>
                  </a:lnTo>
                  <a:lnTo>
                    <a:pt x="615" y="24091"/>
                  </a:lnTo>
                  <a:lnTo>
                    <a:pt x="1581" y="21634"/>
                  </a:lnTo>
                  <a:lnTo>
                    <a:pt x="2809" y="18650"/>
                  </a:lnTo>
                  <a:lnTo>
                    <a:pt x="3819" y="16368"/>
                  </a:lnTo>
                  <a:lnTo>
                    <a:pt x="5618" y="14087"/>
                  </a:lnTo>
                  <a:lnTo>
                    <a:pt x="7022" y="12331"/>
                  </a:lnTo>
                  <a:lnTo>
                    <a:pt x="8250" y="11366"/>
                  </a:lnTo>
                  <a:lnTo>
                    <a:pt x="10357" y="9874"/>
                  </a:lnTo>
                  <a:lnTo>
                    <a:pt x="12551" y="8426"/>
                  </a:lnTo>
                  <a:lnTo>
                    <a:pt x="14438" y="7285"/>
                  </a:lnTo>
                  <a:lnTo>
                    <a:pt x="18167" y="5179"/>
                  </a:lnTo>
                  <a:lnTo>
                    <a:pt x="20318" y="3950"/>
                  </a:lnTo>
                  <a:lnTo>
                    <a:pt x="22556" y="2897"/>
                  </a:lnTo>
                  <a:lnTo>
                    <a:pt x="25320" y="1493"/>
                  </a:lnTo>
                  <a:lnTo>
                    <a:pt x="27426" y="308"/>
                  </a:lnTo>
                  <a:lnTo>
                    <a:pt x="27470" y="264"/>
                  </a:lnTo>
                  <a:lnTo>
                    <a:pt x="27514" y="220"/>
                  </a:lnTo>
                  <a:lnTo>
                    <a:pt x="27514" y="133"/>
                  </a:lnTo>
                  <a:lnTo>
                    <a:pt x="27514" y="89"/>
                  </a:lnTo>
                  <a:lnTo>
                    <a:pt x="2747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89" name="Google Shape;15289;p414"/>
            <p:cNvSpPr/>
            <p:nvPr/>
          </p:nvSpPr>
          <p:spPr>
            <a:xfrm>
              <a:off x="3872525" y="2722000"/>
              <a:ext cx="510125" cy="2108475"/>
            </a:xfrm>
            <a:custGeom>
              <a:avLst/>
              <a:gdLst/>
              <a:ahLst/>
              <a:cxnLst/>
              <a:rect l="l" t="t" r="r" b="b"/>
              <a:pathLst>
                <a:path w="20405" h="84339" extrusionOk="0">
                  <a:moveTo>
                    <a:pt x="19659" y="1"/>
                  </a:moveTo>
                  <a:lnTo>
                    <a:pt x="19615" y="45"/>
                  </a:lnTo>
                  <a:lnTo>
                    <a:pt x="17596" y="1054"/>
                  </a:lnTo>
                  <a:lnTo>
                    <a:pt x="15446" y="2370"/>
                  </a:lnTo>
                  <a:lnTo>
                    <a:pt x="12638" y="4389"/>
                  </a:lnTo>
                  <a:lnTo>
                    <a:pt x="11058" y="5486"/>
                  </a:lnTo>
                  <a:lnTo>
                    <a:pt x="7986" y="8382"/>
                  </a:lnTo>
                  <a:lnTo>
                    <a:pt x="5836" y="10357"/>
                  </a:lnTo>
                  <a:lnTo>
                    <a:pt x="5792" y="10400"/>
                  </a:lnTo>
                  <a:lnTo>
                    <a:pt x="2370" y="17728"/>
                  </a:lnTo>
                  <a:lnTo>
                    <a:pt x="702" y="21458"/>
                  </a:lnTo>
                  <a:lnTo>
                    <a:pt x="220" y="22643"/>
                  </a:lnTo>
                  <a:lnTo>
                    <a:pt x="44" y="23038"/>
                  </a:lnTo>
                  <a:lnTo>
                    <a:pt x="0" y="23213"/>
                  </a:lnTo>
                  <a:lnTo>
                    <a:pt x="44" y="23257"/>
                  </a:lnTo>
                  <a:lnTo>
                    <a:pt x="3160" y="31946"/>
                  </a:lnTo>
                  <a:lnTo>
                    <a:pt x="3160" y="31990"/>
                  </a:lnTo>
                  <a:lnTo>
                    <a:pt x="4476" y="34096"/>
                  </a:lnTo>
                  <a:lnTo>
                    <a:pt x="5924" y="37124"/>
                  </a:lnTo>
                  <a:lnTo>
                    <a:pt x="7635" y="40853"/>
                  </a:lnTo>
                  <a:lnTo>
                    <a:pt x="8689" y="43311"/>
                  </a:lnTo>
                  <a:lnTo>
                    <a:pt x="9127" y="46382"/>
                  </a:lnTo>
                  <a:lnTo>
                    <a:pt x="9171" y="49103"/>
                  </a:lnTo>
                  <a:lnTo>
                    <a:pt x="9171" y="53052"/>
                  </a:lnTo>
                  <a:lnTo>
                    <a:pt x="9215" y="55817"/>
                  </a:lnTo>
                  <a:lnTo>
                    <a:pt x="9171" y="58274"/>
                  </a:lnTo>
                  <a:lnTo>
                    <a:pt x="9259" y="62091"/>
                  </a:lnTo>
                  <a:lnTo>
                    <a:pt x="9391" y="65251"/>
                  </a:lnTo>
                  <a:lnTo>
                    <a:pt x="9522" y="67533"/>
                  </a:lnTo>
                  <a:lnTo>
                    <a:pt x="9654" y="68586"/>
                  </a:lnTo>
                  <a:lnTo>
                    <a:pt x="10400" y="70868"/>
                  </a:lnTo>
                  <a:lnTo>
                    <a:pt x="10400" y="70911"/>
                  </a:lnTo>
                  <a:lnTo>
                    <a:pt x="11672" y="73632"/>
                  </a:lnTo>
                  <a:lnTo>
                    <a:pt x="12769" y="75870"/>
                  </a:lnTo>
                  <a:lnTo>
                    <a:pt x="13340" y="77011"/>
                  </a:lnTo>
                  <a:lnTo>
                    <a:pt x="13340" y="77055"/>
                  </a:lnTo>
                  <a:lnTo>
                    <a:pt x="14393" y="78283"/>
                  </a:lnTo>
                  <a:lnTo>
                    <a:pt x="18342" y="82057"/>
                  </a:lnTo>
                  <a:lnTo>
                    <a:pt x="20097" y="84295"/>
                  </a:lnTo>
                  <a:lnTo>
                    <a:pt x="20141" y="84339"/>
                  </a:lnTo>
                  <a:lnTo>
                    <a:pt x="20229" y="84339"/>
                  </a:lnTo>
                  <a:lnTo>
                    <a:pt x="20317" y="84295"/>
                  </a:lnTo>
                  <a:lnTo>
                    <a:pt x="20361" y="84251"/>
                  </a:lnTo>
                  <a:lnTo>
                    <a:pt x="20405" y="84207"/>
                  </a:lnTo>
                  <a:lnTo>
                    <a:pt x="20405" y="84119"/>
                  </a:lnTo>
                  <a:lnTo>
                    <a:pt x="20361" y="84075"/>
                  </a:lnTo>
                  <a:lnTo>
                    <a:pt x="18606" y="81838"/>
                  </a:lnTo>
                  <a:lnTo>
                    <a:pt x="18562" y="81794"/>
                  </a:lnTo>
                  <a:lnTo>
                    <a:pt x="14656" y="78064"/>
                  </a:lnTo>
                  <a:lnTo>
                    <a:pt x="13647" y="76835"/>
                  </a:lnTo>
                  <a:lnTo>
                    <a:pt x="11980" y="73500"/>
                  </a:lnTo>
                  <a:lnTo>
                    <a:pt x="10751" y="70780"/>
                  </a:lnTo>
                  <a:lnTo>
                    <a:pt x="10005" y="68498"/>
                  </a:lnTo>
                  <a:lnTo>
                    <a:pt x="9873" y="67489"/>
                  </a:lnTo>
                  <a:lnTo>
                    <a:pt x="9742" y="65251"/>
                  </a:lnTo>
                  <a:lnTo>
                    <a:pt x="9610" y="62091"/>
                  </a:lnTo>
                  <a:lnTo>
                    <a:pt x="9522" y="58274"/>
                  </a:lnTo>
                  <a:lnTo>
                    <a:pt x="9566" y="55817"/>
                  </a:lnTo>
                  <a:lnTo>
                    <a:pt x="9522" y="53052"/>
                  </a:lnTo>
                  <a:lnTo>
                    <a:pt x="9522" y="49103"/>
                  </a:lnTo>
                  <a:lnTo>
                    <a:pt x="9478" y="46382"/>
                  </a:lnTo>
                  <a:lnTo>
                    <a:pt x="9478" y="46338"/>
                  </a:lnTo>
                  <a:lnTo>
                    <a:pt x="8996" y="43267"/>
                  </a:lnTo>
                  <a:lnTo>
                    <a:pt x="8996" y="43223"/>
                  </a:lnTo>
                  <a:lnTo>
                    <a:pt x="7943" y="40678"/>
                  </a:lnTo>
                  <a:lnTo>
                    <a:pt x="6231" y="36992"/>
                  </a:lnTo>
                  <a:lnTo>
                    <a:pt x="4783" y="33964"/>
                  </a:lnTo>
                  <a:lnTo>
                    <a:pt x="3467" y="31814"/>
                  </a:lnTo>
                  <a:lnTo>
                    <a:pt x="351" y="23170"/>
                  </a:lnTo>
                  <a:lnTo>
                    <a:pt x="571" y="22643"/>
                  </a:lnTo>
                  <a:lnTo>
                    <a:pt x="1009" y="21634"/>
                  </a:lnTo>
                  <a:lnTo>
                    <a:pt x="2458" y="18431"/>
                  </a:lnTo>
                  <a:lnTo>
                    <a:pt x="6100" y="10576"/>
                  </a:lnTo>
                  <a:lnTo>
                    <a:pt x="8250" y="8645"/>
                  </a:lnTo>
                  <a:lnTo>
                    <a:pt x="11277" y="5749"/>
                  </a:lnTo>
                  <a:lnTo>
                    <a:pt x="12857" y="4652"/>
                  </a:lnTo>
                  <a:lnTo>
                    <a:pt x="15666" y="2677"/>
                  </a:lnTo>
                  <a:lnTo>
                    <a:pt x="17772" y="1361"/>
                  </a:lnTo>
                  <a:lnTo>
                    <a:pt x="19746" y="352"/>
                  </a:lnTo>
                  <a:lnTo>
                    <a:pt x="19790" y="308"/>
                  </a:lnTo>
                  <a:lnTo>
                    <a:pt x="19834" y="220"/>
                  </a:lnTo>
                  <a:lnTo>
                    <a:pt x="19834" y="176"/>
                  </a:lnTo>
                  <a:lnTo>
                    <a:pt x="19834" y="89"/>
                  </a:lnTo>
                  <a:lnTo>
                    <a:pt x="19790" y="45"/>
                  </a:lnTo>
                  <a:lnTo>
                    <a:pt x="1974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90" name="Google Shape;15290;p414"/>
            <p:cNvSpPr/>
            <p:nvPr/>
          </p:nvSpPr>
          <p:spPr>
            <a:xfrm>
              <a:off x="5263525" y="3312200"/>
              <a:ext cx="868875" cy="1159550"/>
            </a:xfrm>
            <a:custGeom>
              <a:avLst/>
              <a:gdLst/>
              <a:ahLst/>
              <a:cxnLst/>
              <a:rect l="l" t="t" r="r" b="b"/>
              <a:pathLst>
                <a:path w="34755" h="46382" extrusionOk="0">
                  <a:moveTo>
                    <a:pt x="34579" y="0"/>
                  </a:moveTo>
                  <a:lnTo>
                    <a:pt x="34491" y="44"/>
                  </a:lnTo>
                  <a:lnTo>
                    <a:pt x="31551" y="1799"/>
                  </a:lnTo>
                  <a:lnTo>
                    <a:pt x="31507" y="1799"/>
                  </a:lnTo>
                  <a:lnTo>
                    <a:pt x="30454" y="2633"/>
                  </a:lnTo>
                  <a:lnTo>
                    <a:pt x="30454" y="2677"/>
                  </a:lnTo>
                  <a:lnTo>
                    <a:pt x="28348" y="5003"/>
                  </a:lnTo>
                  <a:lnTo>
                    <a:pt x="25846" y="7416"/>
                  </a:lnTo>
                  <a:lnTo>
                    <a:pt x="23872" y="9171"/>
                  </a:lnTo>
                  <a:lnTo>
                    <a:pt x="20976" y="10927"/>
                  </a:lnTo>
                  <a:lnTo>
                    <a:pt x="20932" y="10927"/>
                  </a:lnTo>
                  <a:lnTo>
                    <a:pt x="20142" y="11716"/>
                  </a:lnTo>
                  <a:lnTo>
                    <a:pt x="20142" y="11760"/>
                  </a:lnTo>
                  <a:lnTo>
                    <a:pt x="18255" y="14262"/>
                  </a:lnTo>
                  <a:lnTo>
                    <a:pt x="17202" y="15578"/>
                  </a:lnTo>
                  <a:lnTo>
                    <a:pt x="15754" y="16631"/>
                  </a:lnTo>
                  <a:lnTo>
                    <a:pt x="15710" y="16631"/>
                  </a:lnTo>
                  <a:lnTo>
                    <a:pt x="13516" y="19308"/>
                  </a:lnTo>
                  <a:lnTo>
                    <a:pt x="12199" y="21238"/>
                  </a:lnTo>
                  <a:lnTo>
                    <a:pt x="10971" y="23257"/>
                  </a:lnTo>
                  <a:lnTo>
                    <a:pt x="9347" y="26329"/>
                  </a:lnTo>
                  <a:lnTo>
                    <a:pt x="8426" y="28128"/>
                  </a:lnTo>
                  <a:lnTo>
                    <a:pt x="8426" y="28172"/>
                  </a:lnTo>
                  <a:lnTo>
                    <a:pt x="8075" y="29444"/>
                  </a:lnTo>
                  <a:lnTo>
                    <a:pt x="8075" y="29488"/>
                  </a:lnTo>
                  <a:lnTo>
                    <a:pt x="7855" y="32209"/>
                  </a:lnTo>
                  <a:lnTo>
                    <a:pt x="7724" y="34052"/>
                  </a:lnTo>
                  <a:lnTo>
                    <a:pt x="7724" y="34139"/>
                  </a:lnTo>
                  <a:lnTo>
                    <a:pt x="8119" y="34797"/>
                  </a:lnTo>
                  <a:lnTo>
                    <a:pt x="8119" y="35631"/>
                  </a:lnTo>
                  <a:lnTo>
                    <a:pt x="7811" y="36553"/>
                  </a:lnTo>
                  <a:lnTo>
                    <a:pt x="6100" y="38791"/>
                  </a:lnTo>
                  <a:lnTo>
                    <a:pt x="5179" y="40239"/>
                  </a:lnTo>
                  <a:lnTo>
                    <a:pt x="4257" y="42169"/>
                  </a:lnTo>
                  <a:lnTo>
                    <a:pt x="3511" y="43091"/>
                  </a:lnTo>
                  <a:lnTo>
                    <a:pt x="1712" y="44188"/>
                  </a:lnTo>
                  <a:lnTo>
                    <a:pt x="1668" y="44232"/>
                  </a:lnTo>
                  <a:lnTo>
                    <a:pt x="922" y="44890"/>
                  </a:lnTo>
                  <a:lnTo>
                    <a:pt x="878" y="44934"/>
                  </a:lnTo>
                  <a:lnTo>
                    <a:pt x="45" y="46119"/>
                  </a:lnTo>
                  <a:lnTo>
                    <a:pt x="1" y="46162"/>
                  </a:lnTo>
                  <a:lnTo>
                    <a:pt x="1" y="46250"/>
                  </a:lnTo>
                  <a:lnTo>
                    <a:pt x="45" y="46294"/>
                  </a:lnTo>
                  <a:lnTo>
                    <a:pt x="88" y="46338"/>
                  </a:lnTo>
                  <a:lnTo>
                    <a:pt x="176" y="46382"/>
                  </a:lnTo>
                  <a:lnTo>
                    <a:pt x="264" y="46382"/>
                  </a:lnTo>
                  <a:lnTo>
                    <a:pt x="308" y="46294"/>
                  </a:lnTo>
                  <a:lnTo>
                    <a:pt x="1185" y="45153"/>
                  </a:lnTo>
                  <a:lnTo>
                    <a:pt x="1888" y="44495"/>
                  </a:lnTo>
                  <a:lnTo>
                    <a:pt x="3687" y="43398"/>
                  </a:lnTo>
                  <a:lnTo>
                    <a:pt x="3731" y="43354"/>
                  </a:lnTo>
                  <a:lnTo>
                    <a:pt x="4520" y="42389"/>
                  </a:lnTo>
                  <a:lnTo>
                    <a:pt x="4564" y="42345"/>
                  </a:lnTo>
                  <a:lnTo>
                    <a:pt x="5486" y="40414"/>
                  </a:lnTo>
                  <a:lnTo>
                    <a:pt x="6407" y="38966"/>
                  </a:lnTo>
                  <a:lnTo>
                    <a:pt x="8119" y="36728"/>
                  </a:lnTo>
                  <a:lnTo>
                    <a:pt x="8162" y="36684"/>
                  </a:lnTo>
                  <a:lnTo>
                    <a:pt x="8426" y="35719"/>
                  </a:lnTo>
                  <a:lnTo>
                    <a:pt x="8470" y="35675"/>
                  </a:lnTo>
                  <a:lnTo>
                    <a:pt x="8470" y="34754"/>
                  </a:lnTo>
                  <a:lnTo>
                    <a:pt x="8426" y="34622"/>
                  </a:lnTo>
                  <a:lnTo>
                    <a:pt x="8075" y="34008"/>
                  </a:lnTo>
                  <a:lnTo>
                    <a:pt x="8206" y="32252"/>
                  </a:lnTo>
                  <a:lnTo>
                    <a:pt x="8426" y="29532"/>
                  </a:lnTo>
                  <a:lnTo>
                    <a:pt x="8733" y="28259"/>
                  </a:lnTo>
                  <a:lnTo>
                    <a:pt x="9654" y="26460"/>
                  </a:lnTo>
                  <a:lnTo>
                    <a:pt x="11278" y="23432"/>
                  </a:lnTo>
                  <a:lnTo>
                    <a:pt x="12507" y="21458"/>
                  </a:lnTo>
                  <a:lnTo>
                    <a:pt x="13779" y="19483"/>
                  </a:lnTo>
                  <a:lnTo>
                    <a:pt x="15973" y="16894"/>
                  </a:lnTo>
                  <a:lnTo>
                    <a:pt x="17421" y="15841"/>
                  </a:lnTo>
                  <a:lnTo>
                    <a:pt x="17421" y="15797"/>
                  </a:lnTo>
                  <a:lnTo>
                    <a:pt x="18518" y="14481"/>
                  </a:lnTo>
                  <a:lnTo>
                    <a:pt x="20405" y="11980"/>
                  </a:lnTo>
                  <a:lnTo>
                    <a:pt x="21151" y="11190"/>
                  </a:lnTo>
                  <a:lnTo>
                    <a:pt x="24091" y="9435"/>
                  </a:lnTo>
                  <a:lnTo>
                    <a:pt x="26110" y="7679"/>
                  </a:lnTo>
                  <a:lnTo>
                    <a:pt x="28611" y="5222"/>
                  </a:lnTo>
                  <a:lnTo>
                    <a:pt x="30717" y="2897"/>
                  </a:lnTo>
                  <a:lnTo>
                    <a:pt x="31726" y="2063"/>
                  </a:lnTo>
                  <a:lnTo>
                    <a:pt x="34666" y="351"/>
                  </a:lnTo>
                  <a:lnTo>
                    <a:pt x="34710" y="308"/>
                  </a:lnTo>
                  <a:lnTo>
                    <a:pt x="34754" y="220"/>
                  </a:lnTo>
                  <a:lnTo>
                    <a:pt x="34754" y="176"/>
                  </a:lnTo>
                  <a:lnTo>
                    <a:pt x="34754" y="88"/>
                  </a:lnTo>
                  <a:lnTo>
                    <a:pt x="34710" y="44"/>
                  </a:lnTo>
                  <a:lnTo>
                    <a:pt x="3462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91" name="Google Shape;15291;p414"/>
            <p:cNvSpPr/>
            <p:nvPr/>
          </p:nvSpPr>
          <p:spPr>
            <a:xfrm>
              <a:off x="5251475" y="3288075"/>
              <a:ext cx="853500" cy="1173800"/>
            </a:xfrm>
            <a:custGeom>
              <a:avLst/>
              <a:gdLst/>
              <a:ahLst/>
              <a:cxnLst/>
              <a:rect l="l" t="t" r="r" b="b"/>
              <a:pathLst>
                <a:path w="34140" h="46952" extrusionOk="0">
                  <a:moveTo>
                    <a:pt x="33876" y="0"/>
                  </a:moveTo>
                  <a:lnTo>
                    <a:pt x="31462" y="1448"/>
                  </a:lnTo>
                  <a:lnTo>
                    <a:pt x="30453" y="2150"/>
                  </a:lnTo>
                  <a:lnTo>
                    <a:pt x="30409" y="2194"/>
                  </a:lnTo>
                  <a:lnTo>
                    <a:pt x="28478" y="4300"/>
                  </a:lnTo>
                  <a:lnTo>
                    <a:pt x="26460" y="6275"/>
                  </a:lnTo>
                  <a:lnTo>
                    <a:pt x="24836" y="7679"/>
                  </a:lnTo>
                  <a:lnTo>
                    <a:pt x="22774" y="9127"/>
                  </a:lnTo>
                  <a:lnTo>
                    <a:pt x="20931" y="10531"/>
                  </a:lnTo>
                  <a:lnTo>
                    <a:pt x="19658" y="11365"/>
                  </a:lnTo>
                  <a:lnTo>
                    <a:pt x="19615" y="11409"/>
                  </a:lnTo>
                  <a:lnTo>
                    <a:pt x="18649" y="12462"/>
                  </a:lnTo>
                  <a:lnTo>
                    <a:pt x="18649" y="12506"/>
                  </a:lnTo>
                  <a:lnTo>
                    <a:pt x="17157" y="14481"/>
                  </a:lnTo>
                  <a:lnTo>
                    <a:pt x="16543" y="15095"/>
                  </a:lnTo>
                  <a:lnTo>
                    <a:pt x="15534" y="15797"/>
                  </a:lnTo>
                  <a:lnTo>
                    <a:pt x="15490" y="15841"/>
                  </a:lnTo>
                  <a:lnTo>
                    <a:pt x="13954" y="17728"/>
                  </a:lnTo>
                  <a:lnTo>
                    <a:pt x="12111" y="20141"/>
                  </a:lnTo>
                  <a:lnTo>
                    <a:pt x="10707" y="22203"/>
                  </a:lnTo>
                  <a:lnTo>
                    <a:pt x="8381" y="26372"/>
                  </a:lnTo>
                  <a:lnTo>
                    <a:pt x="7591" y="27864"/>
                  </a:lnTo>
                  <a:lnTo>
                    <a:pt x="7372" y="28610"/>
                  </a:lnTo>
                  <a:lnTo>
                    <a:pt x="7372" y="28654"/>
                  </a:lnTo>
                  <a:lnTo>
                    <a:pt x="6802" y="34007"/>
                  </a:lnTo>
                  <a:lnTo>
                    <a:pt x="6582" y="36596"/>
                  </a:lnTo>
                  <a:lnTo>
                    <a:pt x="6363" y="38044"/>
                  </a:lnTo>
                  <a:lnTo>
                    <a:pt x="5485" y="39668"/>
                  </a:lnTo>
                  <a:lnTo>
                    <a:pt x="4300" y="41774"/>
                  </a:lnTo>
                  <a:lnTo>
                    <a:pt x="3467" y="43003"/>
                  </a:lnTo>
                  <a:lnTo>
                    <a:pt x="2019" y="44144"/>
                  </a:lnTo>
                  <a:lnTo>
                    <a:pt x="1975" y="44144"/>
                  </a:lnTo>
                  <a:lnTo>
                    <a:pt x="44" y="46645"/>
                  </a:lnTo>
                  <a:lnTo>
                    <a:pt x="0" y="46733"/>
                  </a:lnTo>
                  <a:lnTo>
                    <a:pt x="0" y="46776"/>
                  </a:lnTo>
                  <a:lnTo>
                    <a:pt x="44" y="46864"/>
                  </a:lnTo>
                  <a:lnTo>
                    <a:pt x="88" y="46908"/>
                  </a:lnTo>
                  <a:lnTo>
                    <a:pt x="176" y="46952"/>
                  </a:lnTo>
                  <a:lnTo>
                    <a:pt x="263" y="46908"/>
                  </a:lnTo>
                  <a:lnTo>
                    <a:pt x="307" y="46864"/>
                  </a:lnTo>
                  <a:lnTo>
                    <a:pt x="2238" y="44407"/>
                  </a:lnTo>
                  <a:lnTo>
                    <a:pt x="3686" y="43266"/>
                  </a:lnTo>
                  <a:lnTo>
                    <a:pt x="3730" y="43222"/>
                  </a:lnTo>
                  <a:lnTo>
                    <a:pt x="4607" y="41950"/>
                  </a:lnTo>
                  <a:lnTo>
                    <a:pt x="5792" y="39799"/>
                  </a:lnTo>
                  <a:lnTo>
                    <a:pt x="6714" y="38176"/>
                  </a:lnTo>
                  <a:lnTo>
                    <a:pt x="6714" y="38132"/>
                  </a:lnTo>
                  <a:lnTo>
                    <a:pt x="6933" y="36640"/>
                  </a:lnTo>
                  <a:lnTo>
                    <a:pt x="7153" y="34007"/>
                  </a:lnTo>
                  <a:lnTo>
                    <a:pt x="7723" y="28698"/>
                  </a:lnTo>
                  <a:lnTo>
                    <a:pt x="7942" y="27996"/>
                  </a:lnTo>
                  <a:lnTo>
                    <a:pt x="8688" y="26548"/>
                  </a:lnTo>
                  <a:lnTo>
                    <a:pt x="11014" y="22423"/>
                  </a:lnTo>
                  <a:lnTo>
                    <a:pt x="12418" y="20361"/>
                  </a:lnTo>
                  <a:lnTo>
                    <a:pt x="14217" y="17947"/>
                  </a:lnTo>
                  <a:lnTo>
                    <a:pt x="15753" y="16060"/>
                  </a:lnTo>
                  <a:lnTo>
                    <a:pt x="16762" y="15358"/>
                  </a:lnTo>
                  <a:lnTo>
                    <a:pt x="16806" y="15358"/>
                  </a:lnTo>
                  <a:lnTo>
                    <a:pt x="17421" y="14744"/>
                  </a:lnTo>
                  <a:lnTo>
                    <a:pt x="17464" y="14700"/>
                  </a:lnTo>
                  <a:lnTo>
                    <a:pt x="18913" y="12725"/>
                  </a:lnTo>
                  <a:lnTo>
                    <a:pt x="19878" y="11672"/>
                  </a:lnTo>
                  <a:lnTo>
                    <a:pt x="21150" y="10838"/>
                  </a:lnTo>
                  <a:lnTo>
                    <a:pt x="22993" y="9390"/>
                  </a:lnTo>
                  <a:lnTo>
                    <a:pt x="25056" y="7986"/>
                  </a:lnTo>
                  <a:lnTo>
                    <a:pt x="25056" y="7942"/>
                  </a:lnTo>
                  <a:lnTo>
                    <a:pt x="26679" y="6538"/>
                  </a:lnTo>
                  <a:lnTo>
                    <a:pt x="28698" y="4564"/>
                  </a:lnTo>
                  <a:lnTo>
                    <a:pt x="30629" y="2457"/>
                  </a:lnTo>
                  <a:lnTo>
                    <a:pt x="31682" y="1755"/>
                  </a:lnTo>
                  <a:lnTo>
                    <a:pt x="34051" y="307"/>
                  </a:lnTo>
                  <a:lnTo>
                    <a:pt x="34095" y="263"/>
                  </a:lnTo>
                  <a:lnTo>
                    <a:pt x="34139" y="176"/>
                  </a:lnTo>
                  <a:lnTo>
                    <a:pt x="34139" y="132"/>
                  </a:lnTo>
                  <a:lnTo>
                    <a:pt x="34139" y="44"/>
                  </a:lnTo>
                  <a:lnTo>
                    <a:pt x="34051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92" name="Google Shape;15292;p414"/>
            <p:cNvSpPr/>
            <p:nvPr/>
          </p:nvSpPr>
          <p:spPr>
            <a:xfrm>
              <a:off x="5242675" y="3261725"/>
              <a:ext cx="833775" cy="1184800"/>
            </a:xfrm>
            <a:custGeom>
              <a:avLst/>
              <a:gdLst/>
              <a:ahLst/>
              <a:cxnLst/>
              <a:rect l="l" t="t" r="r" b="b"/>
              <a:pathLst>
                <a:path w="33351" h="47392" extrusionOk="0">
                  <a:moveTo>
                    <a:pt x="33175" y="1"/>
                  </a:moveTo>
                  <a:lnTo>
                    <a:pt x="33087" y="45"/>
                  </a:lnTo>
                  <a:lnTo>
                    <a:pt x="31244" y="1230"/>
                  </a:lnTo>
                  <a:lnTo>
                    <a:pt x="30147" y="1888"/>
                  </a:lnTo>
                  <a:lnTo>
                    <a:pt x="30103" y="1932"/>
                  </a:lnTo>
                  <a:lnTo>
                    <a:pt x="26900" y="5179"/>
                  </a:lnTo>
                  <a:lnTo>
                    <a:pt x="22775" y="8426"/>
                  </a:lnTo>
                  <a:lnTo>
                    <a:pt x="19703" y="10839"/>
                  </a:lnTo>
                  <a:lnTo>
                    <a:pt x="18255" y="11936"/>
                  </a:lnTo>
                  <a:lnTo>
                    <a:pt x="18211" y="11936"/>
                  </a:lnTo>
                  <a:lnTo>
                    <a:pt x="16632" y="13999"/>
                  </a:lnTo>
                  <a:lnTo>
                    <a:pt x="15666" y="14745"/>
                  </a:lnTo>
                  <a:lnTo>
                    <a:pt x="15622" y="14789"/>
                  </a:lnTo>
                  <a:lnTo>
                    <a:pt x="11936" y="19396"/>
                  </a:lnTo>
                  <a:lnTo>
                    <a:pt x="10664" y="21107"/>
                  </a:lnTo>
                  <a:lnTo>
                    <a:pt x="9084" y="23257"/>
                  </a:lnTo>
                  <a:lnTo>
                    <a:pt x="9084" y="23301"/>
                  </a:lnTo>
                  <a:lnTo>
                    <a:pt x="7680" y="25803"/>
                  </a:lnTo>
                  <a:lnTo>
                    <a:pt x="6671" y="27733"/>
                  </a:lnTo>
                  <a:lnTo>
                    <a:pt x="6627" y="27777"/>
                  </a:lnTo>
                  <a:lnTo>
                    <a:pt x="6056" y="32077"/>
                  </a:lnTo>
                  <a:lnTo>
                    <a:pt x="4784" y="40108"/>
                  </a:lnTo>
                  <a:lnTo>
                    <a:pt x="4345" y="41205"/>
                  </a:lnTo>
                  <a:lnTo>
                    <a:pt x="3248" y="43135"/>
                  </a:lnTo>
                  <a:lnTo>
                    <a:pt x="2195" y="44188"/>
                  </a:lnTo>
                  <a:lnTo>
                    <a:pt x="2151" y="44188"/>
                  </a:lnTo>
                  <a:lnTo>
                    <a:pt x="835" y="45987"/>
                  </a:lnTo>
                  <a:lnTo>
                    <a:pt x="1" y="47128"/>
                  </a:lnTo>
                  <a:lnTo>
                    <a:pt x="1" y="47172"/>
                  </a:lnTo>
                  <a:lnTo>
                    <a:pt x="1" y="47260"/>
                  </a:lnTo>
                  <a:lnTo>
                    <a:pt x="1" y="47304"/>
                  </a:lnTo>
                  <a:lnTo>
                    <a:pt x="45" y="47348"/>
                  </a:lnTo>
                  <a:lnTo>
                    <a:pt x="176" y="47392"/>
                  </a:lnTo>
                  <a:lnTo>
                    <a:pt x="220" y="47392"/>
                  </a:lnTo>
                  <a:lnTo>
                    <a:pt x="308" y="47304"/>
                  </a:lnTo>
                  <a:lnTo>
                    <a:pt x="1142" y="46207"/>
                  </a:lnTo>
                  <a:lnTo>
                    <a:pt x="2458" y="44408"/>
                  </a:lnTo>
                  <a:lnTo>
                    <a:pt x="3511" y="43355"/>
                  </a:lnTo>
                  <a:lnTo>
                    <a:pt x="3511" y="43311"/>
                  </a:lnTo>
                  <a:lnTo>
                    <a:pt x="4652" y="41380"/>
                  </a:lnTo>
                  <a:lnTo>
                    <a:pt x="4696" y="41336"/>
                  </a:lnTo>
                  <a:lnTo>
                    <a:pt x="5135" y="40239"/>
                  </a:lnTo>
                  <a:lnTo>
                    <a:pt x="5135" y="40195"/>
                  </a:lnTo>
                  <a:lnTo>
                    <a:pt x="6408" y="32121"/>
                  </a:lnTo>
                  <a:lnTo>
                    <a:pt x="6978" y="27865"/>
                  </a:lnTo>
                  <a:lnTo>
                    <a:pt x="7987" y="25934"/>
                  </a:lnTo>
                  <a:lnTo>
                    <a:pt x="9391" y="23477"/>
                  </a:lnTo>
                  <a:lnTo>
                    <a:pt x="10927" y="21327"/>
                  </a:lnTo>
                  <a:lnTo>
                    <a:pt x="12200" y="19615"/>
                  </a:lnTo>
                  <a:lnTo>
                    <a:pt x="15886" y="15008"/>
                  </a:lnTo>
                  <a:lnTo>
                    <a:pt x="16851" y="14262"/>
                  </a:lnTo>
                  <a:lnTo>
                    <a:pt x="16895" y="14218"/>
                  </a:lnTo>
                  <a:lnTo>
                    <a:pt x="18475" y="12200"/>
                  </a:lnTo>
                  <a:lnTo>
                    <a:pt x="19923" y="11103"/>
                  </a:lnTo>
                  <a:lnTo>
                    <a:pt x="22994" y="8689"/>
                  </a:lnTo>
                  <a:lnTo>
                    <a:pt x="27119" y="5442"/>
                  </a:lnTo>
                  <a:lnTo>
                    <a:pt x="27163" y="5442"/>
                  </a:lnTo>
                  <a:lnTo>
                    <a:pt x="30366" y="2195"/>
                  </a:lnTo>
                  <a:lnTo>
                    <a:pt x="31419" y="1537"/>
                  </a:lnTo>
                  <a:lnTo>
                    <a:pt x="33306" y="352"/>
                  </a:lnTo>
                  <a:lnTo>
                    <a:pt x="33350" y="308"/>
                  </a:lnTo>
                  <a:lnTo>
                    <a:pt x="33350" y="220"/>
                  </a:lnTo>
                  <a:lnTo>
                    <a:pt x="33350" y="176"/>
                  </a:lnTo>
                  <a:lnTo>
                    <a:pt x="33350" y="89"/>
                  </a:lnTo>
                  <a:lnTo>
                    <a:pt x="33306" y="45"/>
                  </a:lnTo>
                  <a:lnTo>
                    <a:pt x="33219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93" name="Google Shape;15293;p414"/>
            <p:cNvSpPr/>
            <p:nvPr/>
          </p:nvSpPr>
          <p:spPr>
            <a:xfrm>
              <a:off x="5230625" y="3236500"/>
              <a:ext cx="817300" cy="1199050"/>
            </a:xfrm>
            <a:custGeom>
              <a:avLst/>
              <a:gdLst/>
              <a:ahLst/>
              <a:cxnLst/>
              <a:rect l="l" t="t" r="r" b="b"/>
              <a:pathLst>
                <a:path w="32692" h="47962" extrusionOk="0">
                  <a:moveTo>
                    <a:pt x="32428" y="1"/>
                  </a:moveTo>
                  <a:lnTo>
                    <a:pt x="30146" y="1536"/>
                  </a:lnTo>
                  <a:lnTo>
                    <a:pt x="30102" y="1580"/>
                  </a:lnTo>
                  <a:lnTo>
                    <a:pt x="27513" y="4038"/>
                  </a:lnTo>
                  <a:lnTo>
                    <a:pt x="22906" y="7724"/>
                  </a:lnTo>
                  <a:lnTo>
                    <a:pt x="20624" y="9523"/>
                  </a:lnTo>
                  <a:lnTo>
                    <a:pt x="18693" y="11102"/>
                  </a:lnTo>
                  <a:lnTo>
                    <a:pt x="17070" y="12287"/>
                  </a:lnTo>
                  <a:lnTo>
                    <a:pt x="17070" y="12331"/>
                  </a:lnTo>
                  <a:lnTo>
                    <a:pt x="16280" y="13253"/>
                  </a:lnTo>
                  <a:lnTo>
                    <a:pt x="15622" y="13867"/>
                  </a:lnTo>
                  <a:lnTo>
                    <a:pt x="15578" y="13911"/>
                  </a:lnTo>
                  <a:lnTo>
                    <a:pt x="12770" y="17509"/>
                  </a:lnTo>
                  <a:lnTo>
                    <a:pt x="10927" y="19878"/>
                  </a:lnTo>
                  <a:lnTo>
                    <a:pt x="7592" y="24310"/>
                  </a:lnTo>
                  <a:lnTo>
                    <a:pt x="5880" y="27514"/>
                  </a:lnTo>
                  <a:lnTo>
                    <a:pt x="5836" y="27558"/>
                  </a:lnTo>
                  <a:lnTo>
                    <a:pt x="5178" y="32121"/>
                  </a:lnTo>
                  <a:lnTo>
                    <a:pt x="4652" y="35851"/>
                  </a:lnTo>
                  <a:lnTo>
                    <a:pt x="4125" y="39274"/>
                  </a:lnTo>
                  <a:lnTo>
                    <a:pt x="3598" y="41731"/>
                  </a:lnTo>
                  <a:lnTo>
                    <a:pt x="3116" y="43091"/>
                  </a:lnTo>
                  <a:lnTo>
                    <a:pt x="527" y="47040"/>
                  </a:lnTo>
                  <a:lnTo>
                    <a:pt x="44" y="47699"/>
                  </a:lnTo>
                  <a:lnTo>
                    <a:pt x="0" y="47786"/>
                  </a:lnTo>
                  <a:lnTo>
                    <a:pt x="0" y="47830"/>
                  </a:lnTo>
                  <a:lnTo>
                    <a:pt x="44" y="47918"/>
                  </a:lnTo>
                  <a:lnTo>
                    <a:pt x="88" y="47962"/>
                  </a:lnTo>
                  <a:lnTo>
                    <a:pt x="264" y="47962"/>
                  </a:lnTo>
                  <a:lnTo>
                    <a:pt x="351" y="47918"/>
                  </a:lnTo>
                  <a:lnTo>
                    <a:pt x="790" y="47260"/>
                  </a:lnTo>
                  <a:lnTo>
                    <a:pt x="3423" y="43267"/>
                  </a:lnTo>
                  <a:lnTo>
                    <a:pt x="3467" y="43223"/>
                  </a:lnTo>
                  <a:lnTo>
                    <a:pt x="3906" y="41862"/>
                  </a:lnTo>
                  <a:lnTo>
                    <a:pt x="3950" y="41819"/>
                  </a:lnTo>
                  <a:lnTo>
                    <a:pt x="4476" y="39317"/>
                  </a:lnTo>
                  <a:lnTo>
                    <a:pt x="4959" y="35895"/>
                  </a:lnTo>
                  <a:lnTo>
                    <a:pt x="5529" y="32165"/>
                  </a:lnTo>
                  <a:lnTo>
                    <a:pt x="6187" y="27645"/>
                  </a:lnTo>
                  <a:lnTo>
                    <a:pt x="7899" y="24486"/>
                  </a:lnTo>
                  <a:lnTo>
                    <a:pt x="11190" y="20098"/>
                  </a:lnTo>
                  <a:lnTo>
                    <a:pt x="13033" y="17728"/>
                  </a:lnTo>
                  <a:lnTo>
                    <a:pt x="15841" y="14130"/>
                  </a:lnTo>
                  <a:lnTo>
                    <a:pt x="16543" y="13516"/>
                  </a:lnTo>
                  <a:lnTo>
                    <a:pt x="16543" y="13472"/>
                  </a:lnTo>
                  <a:lnTo>
                    <a:pt x="17289" y="12594"/>
                  </a:lnTo>
                  <a:lnTo>
                    <a:pt x="18913" y="11366"/>
                  </a:lnTo>
                  <a:lnTo>
                    <a:pt x="20844" y="9786"/>
                  </a:lnTo>
                  <a:lnTo>
                    <a:pt x="23125" y="7987"/>
                  </a:lnTo>
                  <a:lnTo>
                    <a:pt x="27733" y="4301"/>
                  </a:lnTo>
                  <a:lnTo>
                    <a:pt x="30322" y="1844"/>
                  </a:lnTo>
                  <a:lnTo>
                    <a:pt x="32604" y="308"/>
                  </a:lnTo>
                  <a:lnTo>
                    <a:pt x="32647" y="264"/>
                  </a:lnTo>
                  <a:lnTo>
                    <a:pt x="32691" y="220"/>
                  </a:lnTo>
                  <a:lnTo>
                    <a:pt x="32691" y="132"/>
                  </a:lnTo>
                  <a:lnTo>
                    <a:pt x="32647" y="88"/>
                  </a:lnTo>
                  <a:lnTo>
                    <a:pt x="3260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94" name="Google Shape;15294;p414"/>
            <p:cNvSpPr/>
            <p:nvPr/>
          </p:nvSpPr>
          <p:spPr>
            <a:xfrm>
              <a:off x="5136275" y="3184950"/>
              <a:ext cx="854600" cy="1805700"/>
            </a:xfrm>
            <a:custGeom>
              <a:avLst/>
              <a:gdLst/>
              <a:ahLst/>
              <a:cxnLst/>
              <a:rect l="l" t="t" r="r" b="b"/>
              <a:pathLst>
                <a:path w="34184" h="72228" extrusionOk="0">
                  <a:moveTo>
                    <a:pt x="34052" y="0"/>
                  </a:moveTo>
                  <a:lnTo>
                    <a:pt x="33964" y="44"/>
                  </a:lnTo>
                  <a:lnTo>
                    <a:pt x="33920" y="44"/>
                  </a:lnTo>
                  <a:lnTo>
                    <a:pt x="30015" y="3072"/>
                  </a:lnTo>
                  <a:lnTo>
                    <a:pt x="25978" y="6319"/>
                  </a:lnTo>
                  <a:lnTo>
                    <a:pt x="23257" y="8513"/>
                  </a:lnTo>
                  <a:lnTo>
                    <a:pt x="20975" y="10400"/>
                  </a:lnTo>
                  <a:lnTo>
                    <a:pt x="19659" y="11453"/>
                  </a:lnTo>
                  <a:lnTo>
                    <a:pt x="16675" y="13340"/>
                  </a:lnTo>
                  <a:lnTo>
                    <a:pt x="16675" y="13384"/>
                  </a:lnTo>
                  <a:lnTo>
                    <a:pt x="15534" y="14656"/>
                  </a:lnTo>
                  <a:lnTo>
                    <a:pt x="14657" y="15885"/>
                  </a:lnTo>
                  <a:lnTo>
                    <a:pt x="13779" y="17114"/>
                  </a:lnTo>
                  <a:lnTo>
                    <a:pt x="12199" y="19615"/>
                  </a:lnTo>
                  <a:lnTo>
                    <a:pt x="10488" y="22248"/>
                  </a:lnTo>
                  <a:lnTo>
                    <a:pt x="9567" y="23564"/>
                  </a:lnTo>
                  <a:lnTo>
                    <a:pt x="8601" y="24837"/>
                  </a:lnTo>
                  <a:lnTo>
                    <a:pt x="7197" y="26811"/>
                  </a:lnTo>
                  <a:lnTo>
                    <a:pt x="7197" y="26899"/>
                  </a:lnTo>
                  <a:lnTo>
                    <a:pt x="6802" y="29005"/>
                  </a:lnTo>
                  <a:lnTo>
                    <a:pt x="6188" y="33876"/>
                  </a:lnTo>
                  <a:lnTo>
                    <a:pt x="5705" y="37386"/>
                  </a:lnTo>
                  <a:lnTo>
                    <a:pt x="5266" y="40502"/>
                  </a:lnTo>
                  <a:lnTo>
                    <a:pt x="4564" y="43793"/>
                  </a:lnTo>
                  <a:lnTo>
                    <a:pt x="3730" y="47479"/>
                  </a:lnTo>
                  <a:lnTo>
                    <a:pt x="1624" y="50814"/>
                  </a:lnTo>
                  <a:lnTo>
                    <a:pt x="878" y="52262"/>
                  </a:lnTo>
                  <a:lnTo>
                    <a:pt x="834" y="52350"/>
                  </a:lnTo>
                  <a:lnTo>
                    <a:pt x="527" y="54807"/>
                  </a:lnTo>
                  <a:lnTo>
                    <a:pt x="264" y="57527"/>
                  </a:lnTo>
                  <a:lnTo>
                    <a:pt x="1" y="59458"/>
                  </a:lnTo>
                  <a:lnTo>
                    <a:pt x="1" y="59502"/>
                  </a:lnTo>
                  <a:lnTo>
                    <a:pt x="1" y="59590"/>
                  </a:lnTo>
                  <a:lnTo>
                    <a:pt x="2414" y="62837"/>
                  </a:lnTo>
                  <a:lnTo>
                    <a:pt x="3774" y="64943"/>
                  </a:lnTo>
                  <a:lnTo>
                    <a:pt x="4608" y="66216"/>
                  </a:lnTo>
                  <a:lnTo>
                    <a:pt x="6275" y="68190"/>
                  </a:lnTo>
                  <a:lnTo>
                    <a:pt x="9391" y="71701"/>
                  </a:lnTo>
                  <a:lnTo>
                    <a:pt x="9435" y="71701"/>
                  </a:lnTo>
                  <a:lnTo>
                    <a:pt x="10093" y="72183"/>
                  </a:lnTo>
                  <a:lnTo>
                    <a:pt x="10181" y="72227"/>
                  </a:lnTo>
                  <a:lnTo>
                    <a:pt x="10707" y="72227"/>
                  </a:lnTo>
                  <a:lnTo>
                    <a:pt x="10751" y="72183"/>
                  </a:lnTo>
                  <a:lnTo>
                    <a:pt x="10839" y="72140"/>
                  </a:lnTo>
                  <a:lnTo>
                    <a:pt x="11804" y="71043"/>
                  </a:lnTo>
                  <a:lnTo>
                    <a:pt x="11848" y="70955"/>
                  </a:lnTo>
                  <a:lnTo>
                    <a:pt x="11848" y="70911"/>
                  </a:lnTo>
                  <a:lnTo>
                    <a:pt x="11804" y="70823"/>
                  </a:lnTo>
                  <a:lnTo>
                    <a:pt x="11804" y="70779"/>
                  </a:lnTo>
                  <a:lnTo>
                    <a:pt x="11717" y="70735"/>
                  </a:lnTo>
                  <a:lnTo>
                    <a:pt x="11585" y="70735"/>
                  </a:lnTo>
                  <a:lnTo>
                    <a:pt x="11541" y="70779"/>
                  </a:lnTo>
                  <a:lnTo>
                    <a:pt x="10620" y="71876"/>
                  </a:lnTo>
                  <a:lnTo>
                    <a:pt x="10269" y="71876"/>
                  </a:lnTo>
                  <a:lnTo>
                    <a:pt x="9654" y="71437"/>
                  </a:lnTo>
                  <a:lnTo>
                    <a:pt x="6539" y="67971"/>
                  </a:lnTo>
                  <a:lnTo>
                    <a:pt x="4915" y="65996"/>
                  </a:lnTo>
                  <a:lnTo>
                    <a:pt x="4038" y="64768"/>
                  </a:lnTo>
                  <a:lnTo>
                    <a:pt x="2677" y="62618"/>
                  </a:lnTo>
                  <a:lnTo>
                    <a:pt x="352" y="59414"/>
                  </a:lnTo>
                  <a:lnTo>
                    <a:pt x="615" y="57571"/>
                  </a:lnTo>
                  <a:lnTo>
                    <a:pt x="878" y="54851"/>
                  </a:lnTo>
                  <a:lnTo>
                    <a:pt x="1185" y="52393"/>
                  </a:lnTo>
                  <a:lnTo>
                    <a:pt x="1931" y="50989"/>
                  </a:lnTo>
                  <a:lnTo>
                    <a:pt x="4038" y="47654"/>
                  </a:lnTo>
                  <a:lnTo>
                    <a:pt x="4038" y="47567"/>
                  </a:lnTo>
                  <a:lnTo>
                    <a:pt x="4915" y="43837"/>
                  </a:lnTo>
                  <a:lnTo>
                    <a:pt x="5617" y="40546"/>
                  </a:lnTo>
                  <a:lnTo>
                    <a:pt x="6056" y="37430"/>
                  </a:lnTo>
                  <a:lnTo>
                    <a:pt x="6495" y="33920"/>
                  </a:lnTo>
                  <a:lnTo>
                    <a:pt x="7109" y="29093"/>
                  </a:lnTo>
                  <a:lnTo>
                    <a:pt x="7504" y="26987"/>
                  </a:lnTo>
                  <a:lnTo>
                    <a:pt x="8908" y="25056"/>
                  </a:lnTo>
                  <a:lnTo>
                    <a:pt x="9830" y="23783"/>
                  </a:lnTo>
                  <a:lnTo>
                    <a:pt x="10751" y="22467"/>
                  </a:lnTo>
                  <a:lnTo>
                    <a:pt x="12463" y="19790"/>
                  </a:lnTo>
                  <a:lnTo>
                    <a:pt x="14086" y="17289"/>
                  </a:lnTo>
                  <a:lnTo>
                    <a:pt x="14920" y="16060"/>
                  </a:lnTo>
                  <a:lnTo>
                    <a:pt x="15798" y="14876"/>
                  </a:lnTo>
                  <a:lnTo>
                    <a:pt x="16895" y="13647"/>
                  </a:lnTo>
                  <a:lnTo>
                    <a:pt x="19835" y="11760"/>
                  </a:lnTo>
                  <a:lnTo>
                    <a:pt x="19878" y="11760"/>
                  </a:lnTo>
                  <a:lnTo>
                    <a:pt x="21195" y="10663"/>
                  </a:lnTo>
                  <a:lnTo>
                    <a:pt x="23477" y="8820"/>
                  </a:lnTo>
                  <a:lnTo>
                    <a:pt x="26241" y="6626"/>
                  </a:lnTo>
                  <a:lnTo>
                    <a:pt x="30234" y="3379"/>
                  </a:lnTo>
                  <a:lnTo>
                    <a:pt x="34140" y="351"/>
                  </a:lnTo>
                  <a:lnTo>
                    <a:pt x="34183" y="264"/>
                  </a:lnTo>
                  <a:lnTo>
                    <a:pt x="34183" y="220"/>
                  </a:lnTo>
                  <a:lnTo>
                    <a:pt x="34183" y="132"/>
                  </a:lnTo>
                  <a:lnTo>
                    <a:pt x="34183" y="88"/>
                  </a:lnTo>
                  <a:lnTo>
                    <a:pt x="34096" y="44"/>
                  </a:lnTo>
                  <a:lnTo>
                    <a:pt x="3405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95" name="Google Shape;15295;p414"/>
            <p:cNvSpPr/>
            <p:nvPr/>
          </p:nvSpPr>
          <p:spPr>
            <a:xfrm>
              <a:off x="5101175" y="3159725"/>
              <a:ext cx="862275" cy="1886875"/>
            </a:xfrm>
            <a:custGeom>
              <a:avLst/>
              <a:gdLst/>
              <a:ahLst/>
              <a:cxnLst/>
              <a:rect l="l" t="t" r="r" b="b"/>
              <a:pathLst>
                <a:path w="34491" h="75475" extrusionOk="0">
                  <a:moveTo>
                    <a:pt x="34271" y="0"/>
                  </a:moveTo>
                  <a:lnTo>
                    <a:pt x="34183" y="44"/>
                  </a:lnTo>
                  <a:lnTo>
                    <a:pt x="31287" y="2238"/>
                  </a:lnTo>
                  <a:lnTo>
                    <a:pt x="22555" y="9303"/>
                  </a:lnTo>
                  <a:lnTo>
                    <a:pt x="19834" y="11409"/>
                  </a:lnTo>
                  <a:lnTo>
                    <a:pt x="17509" y="12506"/>
                  </a:lnTo>
                  <a:lnTo>
                    <a:pt x="16938" y="12813"/>
                  </a:lnTo>
                  <a:lnTo>
                    <a:pt x="16456" y="13164"/>
                  </a:lnTo>
                  <a:lnTo>
                    <a:pt x="15929" y="13515"/>
                  </a:lnTo>
                  <a:lnTo>
                    <a:pt x="15446" y="13910"/>
                  </a:lnTo>
                  <a:lnTo>
                    <a:pt x="14964" y="14393"/>
                  </a:lnTo>
                  <a:lnTo>
                    <a:pt x="14481" y="14875"/>
                  </a:lnTo>
                  <a:lnTo>
                    <a:pt x="13559" y="15885"/>
                  </a:lnTo>
                  <a:lnTo>
                    <a:pt x="12726" y="17026"/>
                  </a:lnTo>
                  <a:lnTo>
                    <a:pt x="11892" y="18210"/>
                  </a:lnTo>
                  <a:lnTo>
                    <a:pt x="11058" y="19483"/>
                  </a:lnTo>
                  <a:lnTo>
                    <a:pt x="10268" y="20712"/>
                  </a:lnTo>
                  <a:lnTo>
                    <a:pt x="9479" y="21940"/>
                  </a:lnTo>
                  <a:lnTo>
                    <a:pt x="8733" y="23125"/>
                  </a:lnTo>
                  <a:lnTo>
                    <a:pt x="7943" y="24222"/>
                  </a:lnTo>
                  <a:lnTo>
                    <a:pt x="7197" y="25187"/>
                  </a:lnTo>
                  <a:lnTo>
                    <a:pt x="7153" y="25275"/>
                  </a:lnTo>
                  <a:lnTo>
                    <a:pt x="6846" y="26240"/>
                  </a:lnTo>
                  <a:lnTo>
                    <a:pt x="6846" y="26328"/>
                  </a:lnTo>
                  <a:lnTo>
                    <a:pt x="7021" y="27513"/>
                  </a:lnTo>
                  <a:lnTo>
                    <a:pt x="6319" y="33876"/>
                  </a:lnTo>
                  <a:lnTo>
                    <a:pt x="5836" y="37605"/>
                  </a:lnTo>
                  <a:lnTo>
                    <a:pt x="5398" y="40896"/>
                  </a:lnTo>
                  <a:lnTo>
                    <a:pt x="5047" y="43003"/>
                  </a:lnTo>
                  <a:lnTo>
                    <a:pt x="3950" y="47522"/>
                  </a:lnTo>
                  <a:lnTo>
                    <a:pt x="3423" y="49716"/>
                  </a:lnTo>
                  <a:lnTo>
                    <a:pt x="1756" y="52964"/>
                  </a:lnTo>
                  <a:lnTo>
                    <a:pt x="1712" y="53007"/>
                  </a:lnTo>
                  <a:lnTo>
                    <a:pt x="1229" y="56957"/>
                  </a:lnTo>
                  <a:lnTo>
                    <a:pt x="88" y="61345"/>
                  </a:lnTo>
                  <a:lnTo>
                    <a:pt x="0" y="62398"/>
                  </a:lnTo>
                  <a:lnTo>
                    <a:pt x="44" y="62529"/>
                  </a:lnTo>
                  <a:lnTo>
                    <a:pt x="1843" y="64811"/>
                  </a:lnTo>
                  <a:lnTo>
                    <a:pt x="4739" y="68146"/>
                  </a:lnTo>
                  <a:lnTo>
                    <a:pt x="6144" y="69814"/>
                  </a:lnTo>
                  <a:lnTo>
                    <a:pt x="8250" y="72095"/>
                  </a:lnTo>
                  <a:lnTo>
                    <a:pt x="9830" y="74026"/>
                  </a:lnTo>
                  <a:lnTo>
                    <a:pt x="10927" y="75386"/>
                  </a:lnTo>
                  <a:lnTo>
                    <a:pt x="11014" y="75430"/>
                  </a:lnTo>
                  <a:lnTo>
                    <a:pt x="11058" y="75474"/>
                  </a:lnTo>
                  <a:lnTo>
                    <a:pt x="11146" y="75430"/>
                  </a:lnTo>
                  <a:lnTo>
                    <a:pt x="11365" y="75343"/>
                  </a:lnTo>
                  <a:lnTo>
                    <a:pt x="11453" y="75299"/>
                  </a:lnTo>
                  <a:lnTo>
                    <a:pt x="12462" y="73763"/>
                  </a:lnTo>
                  <a:lnTo>
                    <a:pt x="12506" y="73719"/>
                  </a:lnTo>
                  <a:lnTo>
                    <a:pt x="12506" y="73631"/>
                  </a:lnTo>
                  <a:lnTo>
                    <a:pt x="12462" y="73587"/>
                  </a:lnTo>
                  <a:lnTo>
                    <a:pt x="12419" y="73543"/>
                  </a:lnTo>
                  <a:lnTo>
                    <a:pt x="12375" y="73500"/>
                  </a:lnTo>
                  <a:lnTo>
                    <a:pt x="12287" y="73500"/>
                  </a:lnTo>
                  <a:lnTo>
                    <a:pt x="12243" y="73543"/>
                  </a:lnTo>
                  <a:lnTo>
                    <a:pt x="12199" y="73587"/>
                  </a:lnTo>
                  <a:lnTo>
                    <a:pt x="11190" y="75035"/>
                  </a:lnTo>
                  <a:lnTo>
                    <a:pt x="11146" y="75079"/>
                  </a:lnTo>
                  <a:lnTo>
                    <a:pt x="10093" y="73807"/>
                  </a:lnTo>
                  <a:lnTo>
                    <a:pt x="8513" y="71876"/>
                  </a:lnTo>
                  <a:lnTo>
                    <a:pt x="6407" y="69594"/>
                  </a:lnTo>
                  <a:lnTo>
                    <a:pt x="2151" y="64592"/>
                  </a:lnTo>
                  <a:lnTo>
                    <a:pt x="395" y="62354"/>
                  </a:lnTo>
                  <a:lnTo>
                    <a:pt x="439" y="61389"/>
                  </a:lnTo>
                  <a:lnTo>
                    <a:pt x="1580" y="57044"/>
                  </a:lnTo>
                  <a:lnTo>
                    <a:pt x="1580" y="57001"/>
                  </a:lnTo>
                  <a:lnTo>
                    <a:pt x="2063" y="53095"/>
                  </a:lnTo>
                  <a:lnTo>
                    <a:pt x="3774" y="49848"/>
                  </a:lnTo>
                  <a:lnTo>
                    <a:pt x="3774" y="49804"/>
                  </a:lnTo>
                  <a:lnTo>
                    <a:pt x="4301" y="47610"/>
                  </a:lnTo>
                  <a:lnTo>
                    <a:pt x="5398" y="43091"/>
                  </a:lnTo>
                  <a:lnTo>
                    <a:pt x="5749" y="40940"/>
                  </a:lnTo>
                  <a:lnTo>
                    <a:pt x="6188" y="37649"/>
                  </a:lnTo>
                  <a:lnTo>
                    <a:pt x="6670" y="33920"/>
                  </a:lnTo>
                  <a:lnTo>
                    <a:pt x="7372" y="27557"/>
                  </a:lnTo>
                  <a:lnTo>
                    <a:pt x="7372" y="27469"/>
                  </a:lnTo>
                  <a:lnTo>
                    <a:pt x="7197" y="26284"/>
                  </a:lnTo>
                  <a:lnTo>
                    <a:pt x="7460" y="25407"/>
                  </a:lnTo>
                  <a:lnTo>
                    <a:pt x="8250" y="24397"/>
                  </a:lnTo>
                  <a:lnTo>
                    <a:pt x="9040" y="23300"/>
                  </a:lnTo>
                  <a:lnTo>
                    <a:pt x="9786" y="22116"/>
                  </a:lnTo>
                  <a:lnTo>
                    <a:pt x="10576" y="20887"/>
                  </a:lnTo>
                  <a:lnTo>
                    <a:pt x="12155" y="18430"/>
                  </a:lnTo>
                  <a:lnTo>
                    <a:pt x="12989" y="17245"/>
                  </a:lnTo>
                  <a:lnTo>
                    <a:pt x="13823" y="16148"/>
                  </a:lnTo>
                  <a:lnTo>
                    <a:pt x="14700" y="15139"/>
                  </a:lnTo>
                  <a:lnTo>
                    <a:pt x="15183" y="14656"/>
                  </a:lnTo>
                  <a:lnTo>
                    <a:pt x="15622" y="14217"/>
                  </a:lnTo>
                  <a:lnTo>
                    <a:pt x="16105" y="13822"/>
                  </a:lnTo>
                  <a:lnTo>
                    <a:pt x="16631" y="13427"/>
                  </a:lnTo>
                  <a:lnTo>
                    <a:pt x="17114" y="13120"/>
                  </a:lnTo>
                  <a:lnTo>
                    <a:pt x="17640" y="12857"/>
                  </a:lnTo>
                  <a:lnTo>
                    <a:pt x="20010" y="11716"/>
                  </a:lnTo>
                  <a:lnTo>
                    <a:pt x="20054" y="11716"/>
                  </a:lnTo>
                  <a:lnTo>
                    <a:pt x="22774" y="9566"/>
                  </a:lnTo>
                  <a:lnTo>
                    <a:pt x="27865" y="5441"/>
                  </a:lnTo>
                  <a:lnTo>
                    <a:pt x="31507" y="2545"/>
                  </a:lnTo>
                  <a:lnTo>
                    <a:pt x="34403" y="307"/>
                  </a:lnTo>
                  <a:lnTo>
                    <a:pt x="34447" y="263"/>
                  </a:lnTo>
                  <a:lnTo>
                    <a:pt x="34490" y="219"/>
                  </a:lnTo>
                  <a:lnTo>
                    <a:pt x="34490" y="132"/>
                  </a:lnTo>
                  <a:lnTo>
                    <a:pt x="34447" y="88"/>
                  </a:lnTo>
                  <a:lnTo>
                    <a:pt x="34403" y="44"/>
                  </a:lnTo>
                  <a:lnTo>
                    <a:pt x="3431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96" name="Google Shape;15296;p414"/>
            <p:cNvSpPr/>
            <p:nvPr/>
          </p:nvSpPr>
          <p:spPr>
            <a:xfrm>
              <a:off x="5644200" y="4235875"/>
              <a:ext cx="110825" cy="70225"/>
            </a:xfrm>
            <a:custGeom>
              <a:avLst/>
              <a:gdLst/>
              <a:ahLst/>
              <a:cxnLst/>
              <a:rect l="l" t="t" r="r" b="b"/>
              <a:pathLst>
                <a:path w="4433" h="2809" extrusionOk="0">
                  <a:moveTo>
                    <a:pt x="3116" y="352"/>
                  </a:moveTo>
                  <a:lnTo>
                    <a:pt x="3555" y="571"/>
                  </a:lnTo>
                  <a:lnTo>
                    <a:pt x="4081" y="1361"/>
                  </a:lnTo>
                  <a:lnTo>
                    <a:pt x="4037" y="2107"/>
                  </a:lnTo>
                  <a:lnTo>
                    <a:pt x="3862" y="2326"/>
                  </a:lnTo>
                  <a:lnTo>
                    <a:pt x="3511" y="2458"/>
                  </a:lnTo>
                  <a:lnTo>
                    <a:pt x="2370" y="2414"/>
                  </a:lnTo>
                  <a:lnTo>
                    <a:pt x="746" y="1844"/>
                  </a:lnTo>
                  <a:lnTo>
                    <a:pt x="351" y="1493"/>
                  </a:lnTo>
                  <a:lnTo>
                    <a:pt x="351" y="1449"/>
                  </a:lnTo>
                  <a:lnTo>
                    <a:pt x="658" y="1229"/>
                  </a:lnTo>
                  <a:lnTo>
                    <a:pt x="2107" y="396"/>
                  </a:lnTo>
                  <a:lnTo>
                    <a:pt x="3116" y="352"/>
                  </a:lnTo>
                  <a:close/>
                  <a:moveTo>
                    <a:pt x="3160" y="1"/>
                  </a:moveTo>
                  <a:lnTo>
                    <a:pt x="2063" y="45"/>
                  </a:lnTo>
                  <a:lnTo>
                    <a:pt x="1975" y="88"/>
                  </a:lnTo>
                  <a:lnTo>
                    <a:pt x="483" y="922"/>
                  </a:lnTo>
                  <a:lnTo>
                    <a:pt x="439" y="922"/>
                  </a:lnTo>
                  <a:lnTo>
                    <a:pt x="88" y="1229"/>
                  </a:lnTo>
                  <a:lnTo>
                    <a:pt x="44" y="1273"/>
                  </a:lnTo>
                  <a:lnTo>
                    <a:pt x="0" y="1361"/>
                  </a:lnTo>
                  <a:lnTo>
                    <a:pt x="0" y="1536"/>
                  </a:lnTo>
                  <a:lnTo>
                    <a:pt x="88" y="1668"/>
                  </a:lnTo>
                  <a:lnTo>
                    <a:pt x="527" y="2151"/>
                  </a:lnTo>
                  <a:lnTo>
                    <a:pt x="615" y="2195"/>
                  </a:lnTo>
                  <a:lnTo>
                    <a:pt x="2282" y="2721"/>
                  </a:lnTo>
                  <a:lnTo>
                    <a:pt x="2326" y="2765"/>
                  </a:lnTo>
                  <a:lnTo>
                    <a:pt x="3555" y="2809"/>
                  </a:lnTo>
                  <a:lnTo>
                    <a:pt x="3598" y="2809"/>
                  </a:lnTo>
                  <a:lnTo>
                    <a:pt x="4037" y="2633"/>
                  </a:lnTo>
                  <a:lnTo>
                    <a:pt x="4081" y="2590"/>
                  </a:lnTo>
                  <a:lnTo>
                    <a:pt x="4344" y="2326"/>
                  </a:lnTo>
                  <a:lnTo>
                    <a:pt x="4388" y="2195"/>
                  </a:lnTo>
                  <a:lnTo>
                    <a:pt x="4432" y="1361"/>
                  </a:lnTo>
                  <a:lnTo>
                    <a:pt x="4388" y="1229"/>
                  </a:lnTo>
                  <a:lnTo>
                    <a:pt x="3818" y="352"/>
                  </a:lnTo>
                  <a:lnTo>
                    <a:pt x="3730" y="308"/>
                  </a:lnTo>
                  <a:lnTo>
                    <a:pt x="324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97" name="Google Shape;15297;p414"/>
            <p:cNvSpPr/>
            <p:nvPr/>
          </p:nvSpPr>
          <p:spPr>
            <a:xfrm>
              <a:off x="5600325" y="4217225"/>
              <a:ext cx="172250" cy="154700"/>
            </a:xfrm>
            <a:custGeom>
              <a:avLst/>
              <a:gdLst/>
              <a:ahLst/>
              <a:cxnLst/>
              <a:rect l="l" t="t" r="r" b="b"/>
              <a:pathLst>
                <a:path w="6890" h="6188" extrusionOk="0">
                  <a:moveTo>
                    <a:pt x="4915" y="352"/>
                  </a:moveTo>
                  <a:lnTo>
                    <a:pt x="5704" y="703"/>
                  </a:lnTo>
                  <a:lnTo>
                    <a:pt x="5924" y="922"/>
                  </a:lnTo>
                  <a:lnTo>
                    <a:pt x="6494" y="2590"/>
                  </a:lnTo>
                  <a:lnTo>
                    <a:pt x="6538" y="5793"/>
                  </a:lnTo>
                  <a:lnTo>
                    <a:pt x="6494" y="5837"/>
                  </a:lnTo>
                  <a:lnTo>
                    <a:pt x="6143" y="5837"/>
                  </a:lnTo>
                  <a:lnTo>
                    <a:pt x="4651" y="5486"/>
                  </a:lnTo>
                  <a:lnTo>
                    <a:pt x="2589" y="4740"/>
                  </a:lnTo>
                  <a:lnTo>
                    <a:pt x="878" y="3906"/>
                  </a:lnTo>
                  <a:lnTo>
                    <a:pt x="570" y="3599"/>
                  </a:lnTo>
                  <a:lnTo>
                    <a:pt x="351" y="2853"/>
                  </a:lnTo>
                  <a:lnTo>
                    <a:pt x="570" y="2414"/>
                  </a:lnTo>
                  <a:lnTo>
                    <a:pt x="965" y="1975"/>
                  </a:lnTo>
                  <a:lnTo>
                    <a:pt x="2677" y="1010"/>
                  </a:lnTo>
                  <a:lnTo>
                    <a:pt x="4125" y="396"/>
                  </a:lnTo>
                  <a:lnTo>
                    <a:pt x="4915" y="352"/>
                  </a:lnTo>
                  <a:close/>
                  <a:moveTo>
                    <a:pt x="4915" y="1"/>
                  </a:moveTo>
                  <a:lnTo>
                    <a:pt x="4081" y="45"/>
                  </a:lnTo>
                  <a:lnTo>
                    <a:pt x="3993" y="45"/>
                  </a:lnTo>
                  <a:lnTo>
                    <a:pt x="2501" y="703"/>
                  </a:lnTo>
                  <a:lnTo>
                    <a:pt x="746" y="1668"/>
                  </a:lnTo>
                  <a:lnTo>
                    <a:pt x="702" y="1712"/>
                  </a:lnTo>
                  <a:lnTo>
                    <a:pt x="263" y="2195"/>
                  </a:lnTo>
                  <a:lnTo>
                    <a:pt x="263" y="2239"/>
                  </a:lnTo>
                  <a:lnTo>
                    <a:pt x="0" y="2765"/>
                  </a:lnTo>
                  <a:lnTo>
                    <a:pt x="0" y="2853"/>
                  </a:lnTo>
                  <a:lnTo>
                    <a:pt x="219" y="3730"/>
                  </a:lnTo>
                  <a:lnTo>
                    <a:pt x="263" y="3818"/>
                  </a:lnTo>
                  <a:lnTo>
                    <a:pt x="658" y="4169"/>
                  </a:lnTo>
                  <a:lnTo>
                    <a:pt x="702" y="4213"/>
                  </a:lnTo>
                  <a:lnTo>
                    <a:pt x="2457" y="5047"/>
                  </a:lnTo>
                  <a:lnTo>
                    <a:pt x="4564" y="5793"/>
                  </a:lnTo>
                  <a:lnTo>
                    <a:pt x="6099" y="6188"/>
                  </a:lnTo>
                  <a:lnTo>
                    <a:pt x="6538" y="6188"/>
                  </a:lnTo>
                  <a:lnTo>
                    <a:pt x="6626" y="6144"/>
                  </a:lnTo>
                  <a:lnTo>
                    <a:pt x="6802" y="6012"/>
                  </a:lnTo>
                  <a:lnTo>
                    <a:pt x="6889" y="5968"/>
                  </a:lnTo>
                  <a:lnTo>
                    <a:pt x="6889" y="5881"/>
                  </a:lnTo>
                  <a:lnTo>
                    <a:pt x="6845" y="2546"/>
                  </a:lnTo>
                  <a:lnTo>
                    <a:pt x="6802" y="2502"/>
                  </a:lnTo>
                  <a:lnTo>
                    <a:pt x="6231" y="791"/>
                  </a:lnTo>
                  <a:lnTo>
                    <a:pt x="6231" y="747"/>
                  </a:lnTo>
                  <a:lnTo>
                    <a:pt x="5968" y="439"/>
                  </a:lnTo>
                  <a:lnTo>
                    <a:pt x="5880" y="396"/>
                  </a:lnTo>
                  <a:lnTo>
                    <a:pt x="500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98" name="Google Shape;15298;p414"/>
            <p:cNvSpPr/>
            <p:nvPr/>
          </p:nvSpPr>
          <p:spPr>
            <a:xfrm>
              <a:off x="5555325" y="4199675"/>
              <a:ext cx="240275" cy="216125"/>
            </a:xfrm>
            <a:custGeom>
              <a:avLst/>
              <a:gdLst/>
              <a:ahLst/>
              <a:cxnLst/>
              <a:rect l="l" t="t" r="r" b="b"/>
              <a:pathLst>
                <a:path w="9611" h="8645" extrusionOk="0">
                  <a:moveTo>
                    <a:pt x="6715" y="352"/>
                  </a:moveTo>
                  <a:lnTo>
                    <a:pt x="7856" y="747"/>
                  </a:lnTo>
                  <a:lnTo>
                    <a:pt x="8207" y="1010"/>
                  </a:lnTo>
                  <a:lnTo>
                    <a:pt x="8865" y="3072"/>
                  </a:lnTo>
                  <a:lnTo>
                    <a:pt x="9260" y="6495"/>
                  </a:lnTo>
                  <a:lnTo>
                    <a:pt x="8953" y="7636"/>
                  </a:lnTo>
                  <a:lnTo>
                    <a:pt x="8645" y="8294"/>
                  </a:lnTo>
                  <a:lnTo>
                    <a:pt x="7987" y="8206"/>
                  </a:lnTo>
                  <a:lnTo>
                    <a:pt x="1054" y="6495"/>
                  </a:lnTo>
                  <a:lnTo>
                    <a:pt x="484" y="6144"/>
                  </a:lnTo>
                  <a:lnTo>
                    <a:pt x="396" y="5968"/>
                  </a:lnTo>
                  <a:lnTo>
                    <a:pt x="1932" y="2677"/>
                  </a:lnTo>
                  <a:lnTo>
                    <a:pt x="2546" y="2063"/>
                  </a:lnTo>
                  <a:lnTo>
                    <a:pt x="4433" y="1010"/>
                  </a:lnTo>
                  <a:lnTo>
                    <a:pt x="5837" y="439"/>
                  </a:lnTo>
                  <a:lnTo>
                    <a:pt x="6715" y="352"/>
                  </a:lnTo>
                  <a:close/>
                  <a:moveTo>
                    <a:pt x="6715" y="1"/>
                  </a:moveTo>
                  <a:lnTo>
                    <a:pt x="5793" y="88"/>
                  </a:lnTo>
                  <a:lnTo>
                    <a:pt x="5749" y="88"/>
                  </a:lnTo>
                  <a:lnTo>
                    <a:pt x="4301" y="703"/>
                  </a:lnTo>
                  <a:lnTo>
                    <a:pt x="2370" y="1756"/>
                  </a:lnTo>
                  <a:lnTo>
                    <a:pt x="2327" y="1800"/>
                  </a:lnTo>
                  <a:lnTo>
                    <a:pt x="1668" y="2414"/>
                  </a:lnTo>
                  <a:lnTo>
                    <a:pt x="1625" y="2502"/>
                  </a:lnTo>
                  <a:lnTo>
                    <a:pt x="45" y="5881"/>
                  </a:lnTo>
                  <a:lnTo>
                    <a:pt x="1" y="5968"/>
                  </a:lnTo>
                  <a:lnTo>
                    <a:pt x="45" y="6056"/>
                  </a:lnTo>
                  <a:lnTo>
                    <a:pt x="176" y="6363"/>
                  </a:lnTo>
                  <a:lnTo>
                    <a:pt x="264" y="6451"/>
                  </a:lnTo>
                  <a:lnTo>
                    <a:pt x="922" y="6802"/>
                  </a:lnTo>
                  <a:lnTo>
                    <a:pt x="966" y="6802"/>
                  </a:lnTo>
                  <a:lnTo>
                    <a:pt x="5793" y="8031"/>
                  </a:lnTo>
                  <a:lnTo>
                    <a:pt x="7899" y="8557"/>
                  </a:lnTo>
                  <a:lnTo>
                    <a:pt x="7943" y="8557"/>
                  </a:lnTo>
                  <a:lnTo>
                    <a:pt x="8733" y="8645"/>
                  </a:lnTo>
                  <a:lnTo>
                    <a:pt x="8865" y="8601"/>
                  </a:lnTo>
                  <a:lnTo>
                    <a:pt x="8909" y="8557"/>
                  </a:lnTo>
                  <a:lnTo>
                    <a:pt x="9304" y="7767"/>
                  </a:lnTo>
                  <a:lnTo>
                    <a:pt x="9304" y="7724"/>
                  </a:lnTo>
                  <a:lnTo>
                    <a:pt x="9611" y="6583"/>
                  </a:lnTo>
                  <a:lnTo>
                    <a:pt x="9611" y="6495"/>
                  </a:lnTo>
                  <a:lnTo>
                    <a:pt x="9216" y="2984"/>
                  </a:lnTo>
                  <a:lnTo>
                    <a:pt x="9216" y="2941"/>
                  </a:lnTo>
                  <a:lnTo>
                    <a:pt x="8514" y="834"/>
                  </a:lnTo>
                  <a:lnTo>
                    <a:pt x="8470" y="747"/>
                  </a:lnTo>
                  <a:lnTo>
                    <a:pt x="8031" y="439"/>
                  </a:lnTo>
                  <a:lnTo>
                    <a:pt x="7987" y="396"/>
                  </a:lnTo>
                  <a:lnTo>
                    <a:pt x="680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99" name="Google Shape;15299;p414"/>
            <p:cNvSpPr/>
            <p:nvPr/>
          </p:nvSpPr>
          <p:spPr>
            <a:xfrm>
              <a:off x="5499400" y="4181025"/>
              <a:ext cx="342275" cy="296225"/>
            </a:xfrm>
            <a:custGeom>
              <a:avLst/>
              <a:gdLst/>
              <a:ahLst/>
              <a:cxnLst/>
              <a:rect l="l" t="t" r="r" b="b"/>
              <a:pathLst>
                <a:path w="13691" h="11849" extrusionOk="0">
                  <a:moveTo>
                    <a:pt x="8952" y="352"/>
                  </a:moveTo>
                  <a:lnTo>
                    <a:pt x="10882" y="1142"/>
                  </a:lnTo>
                  <a:lnTo>
                    <a:pt x="11848" y="4213"/>
                  </a:lnTo>
                  <a:lnTo>
                    <a:pt x="12462" y="8162"/>
                  </a:lnTo>
                  <a:lnTo>
                    <a:pt x="12462" y="8250"/>
                  </a:lnTo>
                  <a:lnTo>
                    <a:pt x="13340" y="9479"/>
                  </a:lnTo>
                  <a:lnTo>
                    <a:pt x="13340" y="9961"/>
                  </a:lnTo>
                  <a:lnTo>
                    <a:pt x="12901" y="10444"/>
                  </a:lnTo>
                  <a:lnTo>
                    <a:pt x="11497" y="11146"/>
                  </a:lnTo>
                  <a:lnTo>
                    <a:pt x="10444" y="11497"/>
                  </a:lnTo>
                  <a:lnTo>
                    <a:pt x="8381" y="10664"/>
                  </a:lnTo>
                  <a:lnTo>
                    <a:pt x="5002" y="9874"/>
                  </a:lnTo>
                  <a:lnTo>
                    <a:pt x="1536" y="9303"/>
                  </a:lnTo>
                  <a:lnTo>
                    <a:pt x="351" y="8952"/>
                  </a:lnTo>
                  <a:lnTo>
                    <a:pt x="351" y="8689"/>
                  </a:lnTo>
                  <a:lnTo>
                    <a:pt x="570" y="8162"/>
                  </a:lnTo>
                  <a:lnTo>
                    <a:pt x="1667" y="6583"/>
                  </a:lnTo>
                  <a:lnTo>
                    <a:pt x="3028" y="4433"/>
                  </a:lnTo>
                  <a:lnTo>
                    <a:pt x="3993" y="2590"/>
                  </a:lnTo>
                  <a:lnTo>
                    <a:pt x="5310" y="1712"/>
                  </a:lnTo>
                  <a:lnTo>
                    <a:pt x="8162" y="352"/>
                  </a:lnTo>
                  <a:close/>
                  <a:moveTo>
                    <a:pt x="8118" y="1"/>
                  </a:moveTo>
                  <a:lnTo>
                    <a:pt x="8074" y="44"/>
                  </a:lnTo>
                  <a:lnTo>
                    <a:pt x="5178" y="1405"/>
                  </a:lnTo>
                  <a:lnTo>
                    <a:pt x="5134" y="1405"/>
                  </a:lnTo>
                  <a:lnTo>
                    <a:pt x="3774" y="2326"/>
                  </a:lnTo>
                  <a:lnTo>
                    <a:pt x="3686" y="2370"/>
                  </a:lnTo>
                  <a:lnTo>
                    <a:pt x="2721" y="4257"/>
                  </a:lnTo>
                  <a:lnTo>
                    <a:pt x="1360" y="6407"/>
                  </a:lnTo>
                  <a:lnTo>
                    <a:pt x="263" y="7943"/>
                  </a:lnTo>
                  <a:lnTo>
                    <a:pt x="263" y="7987"/>
                  </a:lnTo>
                  <a:lnTo>
                    <a:pt x="44" y="8601"/>
                  </a:lnTo>
                  <a:lnTo>
                    <a:pt x="0" y="8645"/>
                  </a:lnTo>
                  <a:lnTo>
                    <a:pt x="0" y="9084"/>
                  </a:lnTo>
                  <a:lnTo>
                    <a:pt x="0" y="9215"/>
                  </a:lnTo>
                  <a:lnTo>
                    <a:pt x="88" y="9259"/>
                  </a:lnTo>
                  <a:lnTo>
                    <a:pt x="1448" y="9654"/>
                  </a:lnTo>
                  <a:lnTo>
                    <a:pt x="1492" y="9654"/>
                  </a:lnTo>
                  <a:lnTo>
                    <a:pt x="4959" y="10225"/>
                  </a:lnTo>
                  <a:lnTo>
                    <a:pt x="8293" y="11015"/>
                  </a:lnTo>
                  <a:lnTo>
                    <a:pt x="10400" y="11848"/>
                  </a:lnTo>
                  <a:lnTo>
                    <a:pt x="10531" y="11848"/>
                  </a:lnTo>
                  <a:lnTo>
                    <a:pt x="11584" y="11497"/>
                  </a:lnTo>
                  <a:lnTo>
                    <a:pt x="11628" y="11453"/>
                  </a:lnTo>
                  <a:lnTo>
                    <a:pt x="13120" y="10707"/>
                  </a:lnTo>
                  <a:lnTo>
                    <a:pt x="13164" y="10664"/>
                  </a:lnTo>
                  <a:lnTo>
                    <a:pt x="13647" y="10137"/>
                  </a:lnTo>
                  <a:lnTo>
                    <a:pt x="13691" y="10005"/>
                  </a:lnTo>
                  <a:lnTo>
                    <a:pt x="13691" y="9435"/>
                  </a:lnTo>
                  <a:lnTo>
                    <a:pt x="13647" y="9347"/>
                  </a:lnTo>
                  <a:lnTo>
                    <a:pt x="12813" y="8075"/>
                  </a:lnTo>
                  <a:lnTo>
                    <a:pt x="12155" y="4169"/>
                  </a:lnTo>
                  <a:lnTo>
                    <a:pt x="12155" y="4125"/>
                  </a:lnTo>
                  <a:lnTo>
                    <a:pt x="11190" y="966"/>
                  </a:lnTo>
                  <a:lnTo>
                    <a:pt x="11190" y="878"/>
                  </a:lnTo>
                  <a:lnTo>
                    <a:pt x="11102" y="834"/>
                  </a:lnTo>
                  <a:lnTo>
                    <a:pt x="9039" y="44"/>
                  </a:lnTo>
                  <a:lnTo>
                    <a:pt x="899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00" name="Google Shape;15300;p414"/>
            <p:cNvSpPr/>
            <p:nvPr/>
          </p:nvSpPr>
          <p:spPr>
            <a:xfrm>
              <a:off x="5288750" y="4500250"/>
              <a:ext cx="79025" cy="51600"/>
            </a:xfrm>
            <a:custGeom>
              <a:avLst/>
              <a:gdLst/>
              <a:ahLst/>
              <a:cxnLst/>
              <a:rect l="l" t="t" r="r" b="b"/>
              <a:pathLst>
                <a:path w="3161" h="2064" extrusionOk="0">
                  <a:moveTo>
                    <a:pt x="1932" y="352"/>
                  </a:moveTo>
                  <a:lnTo>
                    <a:pt x="2502" y="571"/>
                  </a:lnTo>
                  <a:lnTo>
                    <a:pt x="2678" y="703"/>
                  </a:lnTo>
                  <a:lnTo>
                    <a:pt x="2546" y="791"/>
                  </a:lnTo>
                  <a:lnTo>
                    <a:pt x="1493" y="1361"/>
                  </a:lnTo>
                  <a:lnTo>
                    <a:pt x="352" y="1668"/>
                  </a:lnTo>
                  <a:lnTo>
                    <a:pt x="352" y="1624"/>
                  </a:lnTo>
                  <a:lnTo>
                    <a:pt x="747" y="1054"/>
                  </a:lnTo>
                  <a:lnTo>
                    <a:pt x="1317" y="483"/>
                  </a:lnTo>
                  <a:lnTo>
                    <a:pt x="1932" y="352"/>
                  </a:lnTo>
                  <a:close/>
                  <a:moveTo>
                    <a:pt x="1932" y="1"/>
                  </a:moveTo>
                  <a:lnTo>
                    <a:pt x="1186" y="132"/>
                  </a:lnTo>
                  <a:lnTo>
                    <a:pt x="1098" y="176"/>
                  </a:lnTo>
                  <a:lnTo>
                    <a:pt x="484" y="791"/>
                  </a:lnTo>
                  <a:lnTo>
                    <a:pt x="484" y="835"/>
                  </a:lnTo>
                  <a:lnTo>
                    <a:pt x="45" y="1493"/>
                  </a:lnTo>
                  <a:lnTo>
                    <a:pt x="45" y="1537"/>
                  </a:lnTo>
                  <a:lnTo>
                    <a:pt x="1" y="1888"/>
                  </a:lnTo>
                  <a:lnTo>
                    <a:pt x="1" y="1975"/>
                  </a:lnTo>
                  <a:lnTo>
                    <a:pt x="45" y="2019"/>
                  </a:lnTo>
                  <a:lnTo>
                    <a:pt x="176" y="2063"/>
                  </a:lnTo>
                  <a:lnTo>
                    <a:pt x="220" y="2063"/>
                  </a:lnTo>
                  <a:lnTo>
                    <a:pt x="1581" y="1668"/>
                  </a:lnTo>
                  <a:lnTo>
                    <a:pt x="1625" y="1668"/>
                  </a:lnTo>
                  <a:lnTo>
                    <a:pt x="2678" y="1098"/>
                  </a:lnTo>
                  <a:lnTo>
                    <a:pt x="3073" y="922"/>
                  </a:lnTo>
                  <a:lnTo>
                    <a:pt x="3116" y="878"/>
                  </a:lnTo>
                  <a:lnTo>
                    <a:pt x="3160" y="791"/>
                  </a:lnTo>
                  <a:lnTo>
                    <a:pt x="3160" y="703"/>
                  </a:lnTo>
                  <a:lnTo>
                    <a:pt x="3116" y="615"/>
                  </a:lnTo>
                  <a:lnTo>
                    <a:pt x="2722" y="264"/>
                  </a:lnTo>
                  <a:lnTo>
                    <a:pt x="2634" y="220"/>
                  </a:lnTo>
                  <a:lnTo>
                    <a:pt x="2019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01" name="Google Shape;15301;p414"/>
            <p:cNvSpPr/>
            <p:nvPr/>
          </p:nvSpPr>
          <p:spPr>
            <a:xfrm>
              <a:off x="5982075" y="1811500"/>
              <a:ext cx="928100" cy="1382250"/>
            </a:xfrm>
            <a:custGeom>
              <a:avLst/>
              <a:gdLst/>
              <a:ahLst/>
              <a:cxnLst/>
              <a:rect l="l" t="t" r="r" b="b"/>
              <a:pathLst>
                <a:path w="37124" h="55290" extrusionOk="0">
                  <a:moveTo>
                    <a:pt x="36685" y="0"/>
                  </a:moveTo>
                  <a:lnTo>
                    <a:pt x="36641" y="44"/>
                  </a:lnTo>
                  <a:lnTo>
                    <a:pt x="36597" y="132"/>
                  </a:lnTo>
                  <a:lnTo>
                    <a:pt x="36597" y="176"/>
                  </a:lnTo>
                  <a:lnTo>
                    <a:pt x="36641" y="263"/>
                  </a:lnTo>
                  <a:lnTo>
                    <a:pt x="36685" y="395"/>
                  </a:lnTo>
                  <a:lnTo>
                    <a:pt x="36772" y="1360"/>
                  </a:lnTo>
                  <a:lnTo>
                    <a:pt x="36772" y="3203"/>
                  </a:lnTo>
                  <a:lnTo>
                    <a:pt x="36070" y="4915"/>
                  </a:lnTo>
                  <a:lnTo>
                    <a:pt x="35280" y="7811"/>
                  </a:lnTo>
                  <a:lnTo>
                    <a:pt x="34666" y="9917"/>
                  </a:lnTo>
                  <a:lnTo>
                    <a:pt x="34008" y="11936"/>
                  </a:lnTo>
                  <a:lnTo>
                    <a:pt x="32648" y="14744"/>
                  </a:lnTo>
                  <a:lnTo>
                    <a:pt x="31551" y="16850"/>
                  </a:lnTo>
                  <a:lnTo>
                    <a:pt x="30629" y="18956"/>
                  </a:lnTo>
                  <a:lnTo>
                    <a:pt x="29137" y="21633"/>
                  </a:lnTo>
                  <a:lnTo>
                    <a:pt x="27733" y="23827"/>
                  </a:lnTo>
                  <a:lnTo>
                    <a:pt x="26504" y="25758"/>
                  </a:lnTo>
                  <a:lnTo>
                    <a:pt x="25144" y="28215"/>
                  </a:lnTo>
                  <a:lnTo>
                    <a:pt x="24881" y="29093"/>
                  </a:lnTo>
                  <a:lnTo>
                    <a:pt x="24881" y="29137"/>
                  </a:lnTo>
                  <a:lnTo>
                    <a:pt x="24881" y="30014"/>
                  </a:lnTo>
                  <a:lnTo>
                    <a:pt x="24881" y="30058"/>
                  </a:lnTo>
                  <a:lnTo>
                    <a:pt x="25232" y="32735"/>
                  </a:lnTo>
                  <a:lnTo>
                    <a:pt x="25583" y="36289"/>
                  </a:lnTo>
                  <a:lnTo>
                    <a:pt x="25495" y="36421"/>
                  </a:lnTo>
                  <a:lnTo>
                    <a:pt x="23345" y="37649"/>
                  </a:lnTo>
                  <a:lnTo>
                    <a:pt x="21370" y="39054"/>
                  </a:lnTo>
                  <a:lnTo>
                    <a:pt x="21326" y="39054"/>
                  </a:lnTo>
                  <a:lnTo>
                    <a:pt x="19659" y="40546"/>
                  </a:lnTo>
                  <a:lnTo>
                    <a:pt x="16500" y="43047"/>
                  </a:lnTo>
                  <a:lnTo>
                    <a:pt x="16456" y="43047"/>
                  </a:lnTo>
                  <a:lnTo>
                    <a:pt x="14964" y="44539"/>
                  </a:lnTo>
                  <a:lnTo>
                    <a:pt x="12594" y="47040"/>
                  </a:lnTo>
                  <a:lnTo>
                    <a:pt x="10400" y="48268"/>
                  </a:lnTo>
                  <a:lnTo>
                    <a:pt x="8250" y="49102"/>
                  </a:lnTo>
                  <a:lnTo>
                    <a:pt x="8206" y="49146"/>
                  </a:lnTo>
                  <a:lnTo>
                    <a:pt x="6626" y="50111"/>
                  </a:lnTo>
                  <a:lnTo>
                    <a:pt x="88" y="54982"/>
                  </a:lnTo>
                  <a:lnTo>
                    <a:pt x="44" y="55026"/>
                  </a:lnTo>
                  <a:lnTo>
                    <a:pt x="0" y="55114"/>
                  </a:lnTo>
                  <a:lnTo>
                    <a:pt x="44" y="55158"/>
                  </a:lnTo>
                  <a:lnTo>
                    <a:pt x="44" y="55245"/>
                  </a:lnTo>
                  <a:lnTo>
                    <a:pt x="132" y="55289"/>
                  </a:lnTo>
                  <a:lnTo>
                    <a:pt x="308" y="55289"/>
                  </a:lnTo>
                  <a:lnTo>
                    <a:pt x="6846" y="50419"/>
                  </a:lnTo>
                  <a:lnTo>
                    <a:pt x="8382" y="49453"/>
                  </a:lnTo>
                  <a:lnTo>
                    <a:pt x="10532" y="48620"/>
                  </a:lnTo>
                  <a:lnTo>
                    <a:pt x="10576" y="48576"/>
                  </a:lnTo>
                  <a:lnTo>
                    <a:pt x="12814" y="47347"/>
                  </a:lnTo>
                  <a:lnTo>
                    <a:pt x="12857" y="47303"/>
                  </a:lnTo>
                  <a:lnTo>
                    <a:pt x="15227" y="44802"/>
                  </a:lnTo>
                  <a:lnTo>
                    <a:pt x="16719" y="43310"/>
                  </a:lnTo>
                  <a:lnTo>
                    <a:pt x="19878" y="40853"/>
                  </a:lnTo>
                  <a:lnTo>
                    <a:pt x="21546" y="39361"/>
                  </a:lnTo>
                  <a:lnTo>
                    <a:pt x="23520" y="37957"/>
                  </a:lnTo>
                  <a:lnTo>
                    <a:pt x="25714" y="36684"/>
                  </a:lnTo>
                  <a:lnTo>
                    <a:pt x="25758" y="36640"/>
                  </a:lnTo>
                  <a:lnTo>
                    <a:pt x="25890" y="36421"/>
                  </a:lnTo>
                  <a:lnTo>
                    <a:pt x="25934" y="36289"/>
                  </a:lnTo>
                  <a:lnTo>
                    <a:pt x="25583" y="32691"/>
                  </a:lnTo>
                  <a:lnTo>
                    <a:pt x="25232" y="30014"/>
                  </a:lnTo>
                  <a:lnTo>
                    <a:pt x="25232" y="29137"/>
                  </a:lnTo>
                  <a:lnTo>
                    <a:pt x="25451" y="28347"/>
                  </a:lnTo>
                  <a:lnTo>
                    <a:pt x="26811" y="25933"/>
                  </a:lnTo>
                  <a:lnTo>
                    <a:pt x="29444" y="21809"/>
                  </a:lnTo>
                  <a:lnTo>
                    <a:pt x="30936" y="19132"/>
                  </a:lnTo>
                  <a:lnTo>
                    <a:pt x="30980" y="19088"/>
                  </a:lnTo>
                  <a:lnTo>
                    <a:pt x="31858" y="16982"/>
                  </a:lnTo>
                  <a:lnTo>
                    <a:pt x="32955" y="14876"/>
                  </a:lnTo>
                  <a:lnTo>
                    <a:pt x="34359" y="12111"/>
                  </a:lnTo>
                  <a:lnTo>
                    <a:pt x="34359" y="12067"/>
                  </a:lnTo>
                  <a:lnTo>
                    <a:pt x="35017" y="10049"/>
                  </a:lnTo>
                  <a:lnTo>
                    <a:pt x="35631" y="7942"/>
                  </a:lnTo>
                  <a:lnTo>
                    <a:pt x="36421" y="5002"/>
                  </a:lnTo>
                  <a:lnTo>
                    <a:pt x="37080" y="3291"/>
                  </a:lnTo>
                  <a:lnTo>
                    <a:pt x="37123" y="3203"/>
                  </a:lnTo>
                  <a:lnTo>
                    <a:pt x="37123" y="1360"/>
                  </a:lnTo>
                  <a:lnTo>
                    <a:pt x="37123" y="1317"/>
                  </a:lnTo>
                  <a:lnTo>
                    <a:pt x="37036" y="307"/>
                  </a:lnTo>
                  <a:lnTo>
                    <a:pt x="37036" y="263"/>
                  </a:lnTo>
                  <a:lnTo>
                    <a:pt x="36948" y="88"/>
                  </a:lnTo>
                  <a:lnTo>
                    <a:pt x="36904" y="44"/>
                  </a:lnTo>
                  <a:lnTo>
                    <a:pt x="3681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02" name="Google Shape;15302;p414"/>
            <p:cNvSpPr/>
            <p:nvPr/>
          </p:nvSpPr>
          <p:spPr>
            <a:xfrm>
              <a:off x="5954650" y="1809300"/>
              <a:ext cx="928100" cy="1359225"/>
            </a:xfrm>
            <a:custGeom>
              <a:avLst/>
              <a:gdLst/>
              <a:ahLst/>
              <a:cxnLst/>
              <a:rect l="l" t="t" r="r" b="b"/>
              <a:pathLst>
                <a:path w="37124" h="54369" extrusionOk="0">
                  <a:moveTo>
                    <a:pt x="36685" y="0"/>
                  </a:moveTo>
                  <a:lnTo>
                    <a:pt x="36641" y="44"/>
                  </a:lnTo>
                  <a:lnTo>
                    <a:pt x="36553" y="44"/>
                  </a:lnTo>
                  <a:lnTo>
                    <a:pt x="36509" y="132"/>
                  </a:lnTo>
                  <a:lnTo>
                    <a:pt x="36509" y="176"/>
                  </a:lnTo>
                  <a:lnTo>
                    <a:pt x="36509" y="264"/>
                  </a:lnTo>
                  <a:lnTo>
                    <a:pt x="36685" y="878"/>
                  </a:lnTo>
                  <a:lnTo>
                    <a:pt x="36772" y="1317"/>
                  </a:lnTo>
                  <a:lnTo>
                    <a:pt x="36685" y="2238"/>
                  </a:lnTo>
                  <a:lnTo>
                    <a:pt x="36114" y="4169"/>
                  </a:lnTo>
                  <a:lnTo>
                    <a:pt x="35588" y="6275"/>
                  </a:lnTo>
                  <a:lnTo>
                    <a:pt x="34885" y="8820"/>
                  </a:lnTo>
                  <a:lnTo>
                    <a:pt x="34139" y="11146"/>
                  </a:lnTo>
                  <a:lnTo>
                    <a:pt x="32823" y="14042"/>
                  </a:lnTo>
                  <a:lnTo>
                    <a:pt x="31814" y="15973"/>
                  </a:lnTo>
                  <a:lnTo>
                    <a:pt x="30541" y="18737"/>
                  </a:lnTo>
                  <a:lnTo>
                    <a:pt x="29093" y="21238"/>
                  </a:lnTo>
                  <a:lnTo>
                    <a:pt x="27557" y="23652"/>
                  </a:lnTo>
                  <a:lnTo>
                    <a:pt x="26285" y="25802"/>
                  </a:lnTo>
                  <a:lnTo>
                    <a:pt x="24881" y="28172"/>
                  </a:lnTo>
                  <a:lnTo>
                    <a:pt x="22599" y="31682"/>
                  </a:lnTo>
                  <a:lnTo>
                    <a:pt x="22599" y="31770"/>
                  </a:lnTo>
                  <a:lnTo>
                    <a:pt x="22467" y="32911"/>
                  </a:lnTo>
                  <a:lnTo>
                    <a:pt x="22380" y="35631"/>
                  </a:lnTo>
                  <a:lnTo>
                    <a:pt x="22160" y="36509"/>
                  </a:lnTo>
                  <a:lnTo>
                    <a:pt x="21721" y="37299"/>
                  </a:lnTo>
                  <a:lnTo>
                    <a:pt x="20142" y="38834"/>
                  </a:lnTo>
                  <a:lnTo>
                    <a:pt x="17070" y="41379"/>
                  </a:lnTo>
                  <a:lnTo>
                    <a:pt x="15490" y="43091"/>
                  </a:lnTo>
                  <a:lnTo>
                    <a:pt x="13516" y="45329"/>
                  </a:lnTo>
                  <a:lnTo>
                    <a:pt x="12331" y="46338"/>
                  </a:lnTo>
                  <a:lnTo>
                    <a:pt x="11234" y="46865"/>
                  </a:lnTo>
                  <a:lnTo>
                    <a:pt x="8777" y="47786"/>
                  </a:lnTo>
                  <a:lnTo>
                    <a:pt x="8733" y="47786"/>
                  </a:lnTo>
                  <a:lnTo>
                    <a:pt x="6934" y="48927"/>
                  </a:lnTo>
                  <a:lnTo>
                    <a:pt x="2194" y="52525"/>
                  </a:lnTo>
                  <a:lnTo>
                    <a:pt x="44" y="54061"/>
                  </a:lnTo>
                  <a:lnTo>
                    <a:pt x="0" y="54105"/>
                  </a:lnTo>
                  <a:lnTo>
                    <a:pt x="0" y="54193"/>
                  </a:lnTo>
                  <a:lnTo>
                    <a:pt x="0" y="54236"/>
                  </a:lnTo>
                  <a:lnTo>
                    <a:pt x="0" y="54324"/>
                  </a:lnTo>
                  <a:lnTo>
                    <a:pt x="88" y="54368"/>
                  </a:lnTo>
                  <a:lnTo>
                    <a:pt x="176" y="54368"/>
                  </a:lnTo>
                  <a:lnTo>
                    <a:pt x="264" y="54324"/>
                  </a:lnTo>
                  <a:lnTo>
                    <a:pt x="2370" y="52788"/>
                  </a:lnTo>
                  <a:lnTo>
                    <a:pt x="5486" y="50463"/>
                  </a:lnTo>
                  <a:lnTo>
                    <a:pt x="7153" y="49234"/>
                  </a:lnTo>
                  <a:lnTo>
                    <a:pt x="8908" y="48093"/>
                  </a:lnTo>
                  <a:lnTo>
                    <a:pt x="11365" y="47172"/>
                  </a:lnTo>
                  <a:lnTo>
                    <a:pt x="12506" y="46645"/>
                  </a:lnTo>
                  <a:lnTo>
                    <a:pt x="12550" y="46601"/>
                  </a:lnTo>
                  <a:lnTo>
                    <a:pt x="13735" y="45592"/>
                  </a:lnTo>
                  <a:lnTo>
                    <a:pt x="13779" y="45548"/>
                  </a:lnTo>
                  <a:lnTo>
                    <a:pt x="15754" y="43310"/>
                  </a:lnTo>
                  <a:lnTo>
                    <a:pt x="17333" y="41643"/>
                  </a:lnTo>
                  <a:lnTo>
                    <a:pt x="20361" y="39098"/>
                  </a:lnTo>
                  <a:lnTo>
                    <a:pt x="21985" y="37518"/>
                  </a:lnTo>
                  <a:lnTo>
                    <a:pt x="22028" y="37474"/>
                  </a:lnTo>
                  <a:lnTo>
                    <a:pt x="22511" y="36684"/>
                  </a:lnTo>
                  <a:lnTo>
                    <a:pt x="22511" y="36640"/>
                  </a:lnTo>
                  <a:lnTo>
                    <a:pt x="22731" y="35719"/>
                  </a:lnTo>
                  <a:lnTo>
                    <a:pt x="22731" y="35675"/>
                  </a:lnTo>
                  <a:lnTo>
                    <a:pt x="22818" y="32954"/>
                  </a:lnTo>
                  <a:lnTo>
                    <a:pt x="22950" y="31857"/>
                  </a:lnTo>
                  <a:lnTo>
                    <a:pt x="25188" y="28391"/>
                  </a:lnTo>
                  <a:lnTo>
                    <a:pt x="26592" y="25978"/>
                  </a:lnTo>
                  <a:lnTo>
                    <a:pt x="27821" y="23827"/>
                  </a:lnTo>
                  <a:lnTo>
                    <a:pt x="29400" y="21414"/>
                  </a:lnTo>
                  <a:lnTo>
                    <a:pt x="30848" y="18913"/>
                  </a:lnTo>
                  <a:lnTo>
                    <a:pt x="32121" y="16104"/>
                  </a:lnTo>
                  <a:lnTo>
                    <a:pt x="33130" y="14218"/>
                  </a:lnTo>
                  <a:lnTo>
                    <a:pt x="34491" y="11278"/>
                  </a:lnTo>
                  <a:lnTo>
                    <a:pt x="34491" y="11234"/>
                  </a:lnTo>
                  <a:lnTo>
                    <a:pt x="35237" y="8908"/>
                  </a:lnTo>
                  <a:lnTo>
                    <a:pt x="35895" y="6363"/>
                  </a:lnTo>
                  <a:lnTo>
                    <a:pt x="36465" y="4301"/>
                  </a:lnTo>
                  <a:lnTo>
                    <a:pt x="37036" y="2282"/>
                  </a:lnTo>
                  <a:lnTo>
                    <a:pt x="37123" y="1317"/>
                  </a:lnTo>
                  <a:lnTo>
                    <a:pt x="37123" y="1273"/>
                  </a:lnTo>
                  <a:lnTo>
                    <a:pt x="37036" y="834"/>
                  </a:lnTo>
                  <a:lnTo>
                    <a:pt x="37036" y="790"/>
                  </a:lnTo>
                  <a:lnTo>
                    <a:pt x="36860" y="132"/>
                  </a:lnTo>
                  <a:lnTo>
                    <a:pt x="36816" y="88"/>
                  </a:lnTo>
                  <a:lnTo>
                    <a:pt x="36772" y="44"/>
                  </a:lnTo>
                  <a:lnTo>
                    <a:pt x="3668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03" name="Google Shape;15303;p414"/>
            <p:cNvSpPr/>
            <p:nvPr/>
          </p:nvSpPr>
          <p:spPr>
            <a:xfrm>
              <a:off x="5925025" y="1820275"/>
              <a:ext cx="932500" cy="1321900"/>
            </a:xfrm>
            <a:custGeom>
              <a:avLst/>
              <a:gdLst/>
              <a:ahLst/>
              <a:cxnLst/>
              <a:rect l="l" t="t" r="r" b="b"/>
              <a:pathLst>
                <a:path w="37300" h="52876" extrusionOk="0">
                  <a:moveTo>
                    <a:pt x="37124" y="0"/>
                  </a:moveTo>
                  <a:lnTo>
                    <a:pt x="37080" y="44"/>
                  </a:lnTo>
                  <a:lnTo>
                    <a:pt x="36992" y="44"/>
                  </a:lnTo>
                  <a:lnTo>
                    <a:pt x="36948" y="88"/>
                  </a:lnTo>
                  <a:lnTo>
                    <a:pt x="36948" y="176"/>
                  </a:lnTo>
                  <a:lnTo>
                    <a:pt x="36860" y="746"/>
                  </a:lnTo>
                  <a:lnTo>
                    <a:pt x="35763" y="4827"/>
                  </a:lnTo>
                  <a:lnTo>
                    <a:pt x="35061" y="7504"/>
                  </a:lnTo>
                  <a:lnTo>
                    <a:pt x="34315" y="9917"/>
                  </a:lnTo>
                  <a:lnTo>
                    <a:pt x="32165" y="14568"/>
                  </a:lnTo>
                  <a:lnTo>
                    <a:pt x="31024" y="17026"/>
                  </a:lnTo>
                  <a:lnTo>
                    <a:pt x="29532" y="19659"/>
                  </a:lnTo>
                  <a:lnTo>
                    <a:pt x="27031" y="23696"/>
                  </a:lnTo>
                  <a:lnTo>
                    <a:pt x="24705" y="27645"/>
                  </a:lnTo>
                  <a:lnTo>
                    <a:pt x="23696" y="29137"/>
                  </a:lnTo>
                  <a:lnTo>
                    <a:pt x="21063" y="32647"/>
                  </a:lnTo>
                  <a:lnTo>
                    <a:pt x="21019" y="32691"/>
                  </a:lnTo>
                  <a:lnTo>
                    <a:pt x="20230" y="35061"/>
                  </a:lnTo>
                  <a:lnTo>
                    <a:pt x="18387" y="38571"/>
                  </a:lnTo>
                  <a:lnTo>
                    <a:pt x="17158" y="39931"/>
                  </a:lnTo>
                  <a:lnTo>
                    <a:pt x="14964" y="42432"/>
                  </a:lnTo>
                  <a:lnTo>
                    <a:pt x="12814" y="44670"/>
                  </a:lnTo>
                  <a:lnTo>
                    <a:pt x="9391" y="45943"/>
                  </a:lnTo>
                  <a:lnTo>
                    <a:pt x="7855" y="46864"/>
                  </a:lnTo>
                  <a:lnTo>
                    <a:pt x="7811" y="46864"/>
                  </a:lnTo>
                  <a:lnTo>
                    <a:pt x="6012" y="48225"/>
                  </a:lnTo>
                  <a:lnTo>
                    <a:pt x="45" y="52569"/>
                  </a:lnTo>
                  <a:lnTo>
                    <a:pt x="1" y="52613"/>
                  </a:lnTo>
                  <a:lnTo>
                    <a:pt x="1" y="52700"/>
                  </a:lnTo>
                  <a:lnTo>
                    <a:pt x="1" y="52744"/>
                  </a:lnTo>
                  <a:lnTo>
                    <a:pt x="1" y="52832"/>
                  </a:lnTo>
                  <a:lnTo>
                    <a:pt x="88" y="52876"/>
                  </a:lnTo>
                  <a:lnTo>
                    <a:pt x="264" y="52876"/>
                  </a:lnTo>
                  <a:lnTo>
                    <a:pt x="6232" y="48532"/>
                  </a:lnTo>
                  <a:lnTo>
                    <a:pt x="8031" y="47172"/>
                  </a:lnTo>
                  <a:lnTo>
                    <a:pt x="9523" y="46250"/>
                  </a:lnTo>
                  <a:lnTo>
                    <a:pt x="12243" y="45241"/>
                  </a:lnTo>
                  <a:lnTo>
                    <a:pt x="12989" y="44977"/>
                  </a:lnTo>
                  <a:lnTo>
                    <a:pt x="13077" y="44934"/>
                  </a:lnTo>
                  <a:lnTo>
                    <a:pt x="15227" y="42652"/>
                  </a:lnTo>
                  <a:lnTo>
                    <a:pt x="17377" y="40151"/>
                  </a:lnTo>
                  <a:lnTo>
                    <a:pt x="18650" y="38790"/>
                  </a:lnTo>
                  <a:lnTo>
                    <a:pt x="18694" y="38746"/>
                  </a:lnTo>
                  <a:lnTo>
                    <a:pt x="20581" y="35192"/>
                  </a:lnTo>
                  <a:lnTo>
                    <a:pt x="20581" y="35148"/>
                  </a:lnTo>
                  <a:lnTo>
                    <a:pt x="21327" y="32823"/>
                  </a:lnTo>
                  <a:lnTo>
                    <a:pt x="23959" y="29356"/>
                  </a:lnTo>
                  <a:lnTo>
                    <a:pt x="25013" y="27864"/>
                  </a:lnTo>
                  <a:lnTo>
                    <a:pt x="27294" y="23871"/>
                  </a:lnTo>
                  <a:lnTo>
                    <a:pt x="29839" y="19834"/>
                  </a:lnTo>
                  <a:lnTo>
                    <a:pt x="31331" y="17201"/>
                  </a:lnTo>
                  <a:lnTo>
                    <a:pt x="32472" y="14700"/>
                  </a:lnTo>
                  <a:lnTo>
                    <a:pt x="34666" y="10093"/>
                  </a:lnTo>
                  <a:lnTo>
                    <a:pt x="34666" y="10049"/>
                  </a:lnTo>
                  <a:lnTo>
                    <a:pt x="35412" y="7591"/>
                  </a:lnTo>
                  <a:lnTo>
                    <a:pt x="36114" y="4915"/>
                  </a:lnTo>
                  <a:lnTo>
                    <a:pt x="37211" y="790"/>
                  </a:lnTo>
                  <a:lnTo>
                    <a:pt x="37299" y="220"/>
                  </a:lnTo>
                  <a:lnTo>
                    <a:pt x="37255" y="132"/>
                  </a:lnTo>
                  <a:lnTo>
                    <a:pt x="37255" y="88"/>
                  </a:lnTo>
                  <a:lnTo>
                    <a:pt x="37211" y="44"/>
                  </a:lnTo>
                  <a:lnTo>
                    <a:pt x="3712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04" name="Google Shape;15304;p414"/>
            <p:cNvSpPr/>
            <p:nvPr/>
          </p:nvSpPr>
          <p:spPr>
            <a:xfrm>
              <a:off x="5894325" y="1812575"/>
              <a:ext cx="942350" cy="1302175"/>
            </a:xfrm>
            <a:custGeom>
              <a:avLst/>
              <a:gdLst/>
              <a:ahLst/>
              <a:cxnLst/>
              <a:rect l="l" t="t" r="r" b="b"/>
              <a:pathLst>
                <a:path w="37694" h="52087" extrusionOk="0">
                  <a:moveTo>
                    <a:pt x="37518" y="1"/>
                  </a:moveTo>
                  <a:lnTo>
                    <a:pt x="37430" y="45"/>
                  </a:lnTo>
                  <a:lnTo>
                    <a:pt x="37386" y="89"/>
                  </a:lnTo>
                  <a:lnTo>
                    <a:pt x="37342" y="133"/>
                  </a:lnTo>
                  <a:lnTo>
                    <a:pt x="37255" y="571"/>
                  </a:lnTo>
                  <a:lnTo>
                    <a:pt x="36377" y="3160"/>
                  </a:lnTo>
                  <a:lnTo>
                    <a:pt x="35763" y="5267"/>
                  </a:lnTo>
                  <a:lnTo>
                    <a:pt x="35148" y="7636"/>
                  </a:lnTo>
                  <a:lnTo>
                    <a:pt x="33876" y="11366"/>
                  </a:lnTo>
                  <a:lnTo>
                    <a:pt x="32559" y="13911"/>
                  </a:lnTo>
                  <a:lnTo>
                    <a:pt x="31550" y="16105"/>
                  </a:lnTo>
                  <a:lnTo>
                    <a:pt x="30629" y="17729"/>
                  </a:lnTo>
                  <a:lnTo>
                    <a:pt x="29707" y="19308"/>
                  </a:lnTo>
                  <a:lnTo>
                    <a:pt x="27820" y="22380"/>
                  </a:lnTo>
                  <a:lnTo>
                    <a:pt x="26504" y="24530"/>
                  </a:lnTo>
                  <a:lnTo>
                    <a:pt x="25231" y="26680"/>
                  </a:lnTo>
                  <a:lnTo>
                    <a:pt x="23959" y="28567"/>
                  </a:lnTo>
                  <a:lnTo>
                    <a:pt x="22686" y="30191"/>
                  </a:lnTo>
                  <a:lnTo>
                    <a:pt x="21282" y="31946"/>
                  </a:lnTo>
                  <a:lnTo>
                    <a:pt x="19790" y="33526"/>
                  </a:lnTo>
                  <a:lnTo>
                    <a:pt x="17684" y="35325"/>
                  </a:lnTo>
                  <a:lnTo>
                    <a:pt x="16762" y="36378"/>
                  </a:lnTo>
                  <a:lnTo>
                    <a:pt x="16718" y="36422"/>
                  </a:lnTo>
                  <a:lnTo>
                    <a:pt x="16148" y="37387"/>
                  </a:lnTo>
                  <a:lnTo>
                    <a:pt x="16148" y="37431"/>
                  </a:lnTo>
                  <a:lnTo>
                    <a:pt x="15358" y="39449"/>
                  </a:lnTo>
                  <a:lnTo>
                    <a:pt x="14437" y="41424"/>
                  </a:lnTo>
                  <a:lnTo>
                    <a:pt x="12901" y="43530"/>
                  </a:lnTo>
                  <a:lnTo>
                    <a:pt x="12330" y="43925"/>
                  </a:lnTo>
                  <a:lnTo>
                    <a:pt x="9917" y="44891"/>
                  </a:lnTo>
                  <a:lnTo>
                    <a:pt x="9917" y="44934"/>
                  </a:lnTo>
                  <a:lnTo>
                    <a:pt x="8337" y="45900"/>
                  </a:lnTo>
                  <a:lnTo>
                    <a:pt x="6143" y="47523"/>
                  </a:lnTo>
                  <a:lnTo>
                    <a:pt x="3642" y="49322"/>
                  </a:lnTo>
                  <a:lnTo>
                    <a:pt x="88" y="51780"/>
                  </a:lnTo>
                  <a:lnTo>
                    <a:pt x="44" y="51824"/>
                  </a:lnTo>
                  <a:lnTo>
                    <a:pt x="0" y="51911"/>
                  </a:lnTo>
                  <a:lnTo>
                    <a:pt x="0" y="51955"/>
                  </a:lnTo>
                  <a:lnTo>
                    <a:pt x="44" y="52043"/>
                  </a:lnTo>
                  <a:lnTo>
                    <a:pt x="88" y="52087"/>
                  </a:lnTo>
                  <a:lnTo>
                    <a:pt x="307" y="52087"/>
                  </a:lnTo>
                  <a:lnTo>
                    <a:pt x="3818" y="49630"/>
                  </a:lnTo>
                  <a:lnTo>
                    <a:pt x="6319" y="47787"/>
                  </a:lnTo>
                  <a:lnTo>
                    <a:pt x="8513" y="46163"/>
                  </a:lnTo>
                  <a:lnTo>
                    <a:pt x="10049" y="45242"/>
                  </a:lnTo>
                  <a:lnTo>
                    <a:pt x="12506" y="44232"/>
                  </a:lnTo>
                  <a:lnTo>
                    <a:pt x="13120" y="43794"/>
                  </a:lnTo>
                  <a:lnTo>
                    <a:pt x="13164" y="43750"/>
                  </a:lnTo>
                  <a:lnTo>
                    <a:pt x="14744" y="41643"/>
                  </a:lnTo>
                  <a:lnTo>
                    <a:pt x="14744" y="41600"/>
                  </a:lnTo>
                  <a:lnTo>
                    <a:pt x="15665" y="39581"/>
                  </a:lnTo>
                  <a:lnTo>
                    <a:pt x="16455" y="37563"/>
                  </a:lnTo>
                  <a:lnTo>
                    <a:pt x="17026" y="36597"/>
                  </a:lnTo>
                  <a:lnTo>
                    <a:pt x="17947" y="35588"/>
                  </a:lnTo>
                  <a:lnTo>
                    <a:pt x="20053" y="33789"/>
                  </a:lnTo>
                  <a:lnTo>
                    <a:pt x="20053" y="33745"/>
                  </a:lnTo>
                  <a:lnTo>
                    <a:pt x="21545" y="32165"/>
                  </a:lnTo>
                  <a:lnTo>
                    <a:pt x="22950" y="30410"/>
                  </a:lnTo>
                  <a:lnTo>
                    <a:pt x="24222" y="28786"/>
                  </a:lnTo>
                  <a:lnTo>
                    <a:pt x="25538" y="26856"/>
                  </a:lnTo>
                  <a:lnTo>
                    <a:pt x="26811" y="24706"/>
                  </a:lnTo>
                  <a:lnTo>
                    <a:pt x="28127" y="22599"/>
                  </a:lnTo>
                  <a:lnTo>
                    <a:pt x="30014" y="19484"/>
                  </a:lnTo>
                  <a:lnTo>
                    <a:pt x="30936" y="17904"/>
                  </a:lnTo>
                  <a:lnTo>
                    <a:pt x="31857" y="16281"/>
                  </a:lnTo>
                  <a:lnTo>
                    <a:pt x="32910" y="14043"/>
                  </a:lnTo>
                  <a:lnTo>
                    <a:pt x="34183" y="11498"/>
                  </a:lnTo>
                  <a:lnTo>
                    <a:pt x="34183" y="11454"/>
                  </a:lnTo>
                  <a:lnTo>
                    <a:pt x="35455" y="7768"/>
                  </a:lnTo>
                  <a:lnTo>
                    <a:pt x="36114" y="5354"/>
                  </a:lnTo>
                  <a:lnTo>
                    <a:pt x="36684" y="3248"/>
                  </a:lnTo>
                  <a:lnTo>
                    <a:pt x="37606" y="659"/>
                  </a:lnTo>
                  <a:lnTo>
                    <a:pt x="37693" y="220"/>
                  </a:lnTo>
                  <a:lnTo>
                    <a:pt x="37693" y="133"/>
                  </a:lnTo>
                  <a:lnTo>
                    <a:pt x="37693" y="89"/>
                  </a:lnTo>
                  <a:lnTo>
                    <a:pt x="37650" y="45"/>
                  </a:lnTo>
                  <a:lnTo>
                    <a:pt x="3756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05" name="Google Shape;15305;p414"/>
            <p:cNvSpPr/>
            <p:nvPr/>
          </p:nvSpPr>
          <p:spPr>
            <a:xfrm>
              <a:off x="5836175" y="1785150"/>
              <a:ext cx="956625" cy="1276950"/>
            </a:xfrm>
            <a:custGeom>
              <a:avLst/>
              <a:gdLst/>
              <a:ahLst/>
              <a:cxnLst/>
              <a:rect l="l" t="t" r="r" b="b"/>
              <a:pathLst>
                <a:path w="38265" h="51078" extrusionOk="0">
                  <a:moveTo>
                    <a:pt x="38001" y="1"/>
                  </a:moveTo>
                  <a:lnTo>
                    <a:pt x="37957" y="45"/>
                  </a:lnTo>
                  <a:lnTo>
                    <a:pt x="37913" y="133"/>
                  </a:lnTo>
                  <a:lnTo>
                    <a:pt x="37299" y="1888"/>
                  </a:lnTo>
                  <a:lnTo>
                    <a:pt x="36333" y="4126"/>
                  </a:lnTo>
                  <a:lnTo>
                    <a:pt x="35587" y="6715"/>
                  </a:lnTo>
                  <a:lnTo>
                    <a:pt x="34622" y="10050"/>
                  </a:lnTo>
                  <a:lnTo>
                    <a:pt x="32999" y="13604"/>
                  </a:lnTo>
                  <a:lnTo>
                    <a:pt x="32121" y="15359"/>
                  </a:lnTo>
                  <a:lnTo>
                    <a:pt x="29313" y="20186"/>
                  </a:lnTo>
                  <a:lnTo>
                    <a:pt x="27908" y="22468"/>
                  </a:lnTo>
                  <a:lnTo>
                    <a:pt x="26680" y="24530"/>
                  </a:lnTo>
                  <a:lnTo>
                    <a:pt x="24442" y="27909"/>
                  </a:lnTo>
                  <a:lnTo>
                    <a:pt x="22818" y="29971"/>
                  </a:lnTo>
                  <a:lnTo>
                    <a:pt x="21853" y="31112"/>
                  </a:lnTo>
                  <a:lnTo>
                    <a:pt x="20931" y="32121"/>
                  </a:lnTo>
                  <a:lnTo>
                    <a:pt x="20010" y="32955"/>
                  </a:lnTo>
                  <a:lnTo>
                    <a:pt x="19132" y="33701"/>
                  </a:lnTo>
                  <a:lnTo>
                    <a:pt x="18211" y="34403"/>
                  </a:lnTo>
                  <a:lnTo>
                    <a:pt x="17245" y="35061"/>
                  </a:lnTo>
                  <a:lnTo>
                    <a:pt x="15095" y="36378"/>
                  </a:lnTo>
                  <a:lnTo>
                    <a:pt x="13472" y="37387"/>
                  </a:lnTo>
                  <a:lnTo>
                    <a:pt x="11102" y="39054"/>
                  </a:lnTo>
                  <a:lnTo>
                    <a:pt x="11058" y="39054"/>
                  </a:lnTo>
                  <a:lnTo>
                    <a:pt x="9347" y="40590"/>
                  </a:lnTo>
                  <a:lnTo>
                    <a:pt x="9303" y="40634"/>
                  </a:lnTo>
                  <a:lnTo>
                    <a:pt x="8162" y="42653"/>
                  </a:lnTo>
                  <a:lnTo>
                    <a:pt x="5793" y="46646"/>
                  </a:lnTo>
                  <a:lnTo>
                    <a:pt x="4959" y="47348"/>
                  </a:lnTo>
                  <a:lnTo>
                    <a:pt x="2940" y="48708"/>
                  </a:lnTo>
                  <a:lnTo>
                    <a:pt x="44" y="50771"/>
                  </a:lnTo>
                  <a:lnTo>
                    <a:pt x="0" y="50814"/>
                  </a:lnTo>
                  <a:lnTo>
                    <a:pt x="0" y="50858"/>
                  </a:lnTo>
                  <a:lnTo>
                    <a:pt x="0" y="50946"/>
                  </a:lnTo>
                  <a:lnTo>
                    <a:pt x="0" y="50990"/>
                  </a:lnTo>
                  <a:lnTo>
                    <a:pt x="88" y="51034"/>
                  </a:lnTo>
                  <a:lnTo>
                    <a:pt x="176" y="51078"/>
                  </a:lnTo>
                  <a:lnTo>
                    <a:pt x="264" y="51034"/>
                  </a:lnTo>
                  <a:lnTo>
                    <a:pt x="3116" y="49015"/>
                  </a:lnTo>
                  <a:lnTo>
                    <a:pt x="5178" y="47611"/>
                  </a:lnTo>
                  <a:lnTo>
                    <a:pt x="6056" y="46909"/>
                  </a:lnTo>
                  <a:lnTo>
                    <a:pt x="6100" y="46865"/>
                  </a:lnTo>
                  <a:lnTo>
                    <a:pt x="8469" y="42828"/>
                  </a:lnTo>
                  <a:lnTo>
                    <a:pt x="9610" y="40854"/>
                  </a:lnTo>
                  <a:lnTo>
                    <a:pt x="11278" y="39318"/>
                  </a:lnTo>
                  <a:lnTo>
                    <a:pt x="13691" y="37694"/>
                  </a:lnTo>
                  <a:lnTo>
                    <a:pt x="15271" y="36685"/>
                  </a:lnTo>
                  <a:lnTo>
                    <a:pt x="17465" y="35325"/>
                  </a:lnTo>
                  <a:lnTo>
                    <a:pt x="18430" y="34666"/>
                  </a:lnTo>
                  <a:lnTo>
                    <a:pt x="19352" y="34008"/>
                  </a:lnTo>
                  <a:lnTo>
                    <a:pt x="20229" y="33218"/>
                  </a:lnTo>
                  <a:lnTo>
                    <a:pt x="21151" y="32385"/>
                  </a:lnTo>
                  <a:lnTo>
                    <a:pt x="22116" y="31375"/>
                  </a:lnTo>
                  <a:lnTo>
                    <a:pt x="23125" y="30191"/>
                  </a:lnTo>
                  <a:lnTo>
                    <a:pt x="24705" y="28128"/>
                  </a:lnTo>
                  <a:lnTo>
                    <a:pt x="26943" y="24749"/>
                  </a:lnTo>
                  <a:lnTo>
                    <a:pt x="28172" y="22643"/>
                  </a:lnTo>
                  <a:lnTo>
                    <a:pt x="29620" y="20361"/>
                  </a:lnTo>
                  <a:lnTo>
                    <a:pt x="32428" y="15535"/>
                  </a:lnTo>
                  <a:lnTo>
                    <a:pt x="33306" y="13779"/>
                  </a:lnTo>
                  <a:lnTo>
                    <a:pt x="34973" y="10225"/>
                  </a:lnTo>
                  <a:lnTo>
                    <a:pt x="34973" y="10181"/>
                  </a:lnTo>
                  <a:lnTo>
                    <a:pt x="35895" y="6802"/>
                  </a:lnTo>
                  <a:lnTo>
                    <a:pt x="36684" y="4257"/>
                  </a:lnTo>
                  <a:lnTo>
                    <a:pt x="37606" y="2019"/>
                  </a:lnTo>
                  <a:lnTo>
                    <a:pt x="38220" y="220"/>
                  </a:lnTo>
                  <a:lnTo>
                    <a:pt x="38264" y="177"/>
                  </a:lnTo>
                  <a:lnTo>
                    <a:pt x="38220" y="89"/>
                  </a:lnTo>
                  <a:lnTo>
                    <a:pt x="38176" y="45"/>
                  </a:lnTo>
                  <a:lnTo>
                    <a:pt x="38133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06" name="Google Shape;15306;p414"/>
            <p:cNvSpPr/>
            <p:nvPr/>
          </p:nvSpPr>
          <p:spPr>
            <a:xfrm>
              <a:off x="5806550" y="1750050"/>
              <a:ext cx="970875" cy="1285725"/>
            </a:xfrm>
            <a:custGeom>
              <a:avLst/>
              <a:gdLst/>
              <a:ahLst/>
              <a:cxnLst/>
              <a:rect l="l" t="t" r="r" b="b"/>
              <a:pathLst>
                <a:path w="38835" h="51429" extrusionOk="0">
                  <a:moveTo>
                    <a:pt x="38572" y="1"/>
                  </a:moveTo>
                  <a:lnTo>
                    <a:pt x="38528" y="45"/>
                  </a:lnTo>
                  <a:lnTo>
                    <a:pt x="38528" y="132"/>
                  </a:lnTo>
                  <a:lnTo>
                    <a:pt x="38221" y="1186"/>
                  </a:lnTo>
                  <a:lnTo>
                    <a:pt x="37255" y="3511"/>
                  </a:lnTo>
                  <a:lnTo>
                    <a:pt x="36158" y="6100"/>
                  </a:lnTo>
                  <a:lnTo>
                    <a:pt x="36114" y="6144"/>
                  </a:lnTo>
                  <a:lnTo>
                    <a:pt x="34710" y="11015"/>
                  </a:lnTo>
                  <a:lnTo>
                    <a:pt x="32955" y="14832"/>
                  </a:lnTo>
                  <a:lnTo>
                    <a:pt x="31112" y="18080"/>
                  </a:lnTo>
                  <a:lnTo>
                    <a:pt x="29049" y="21634"/>
                  </a:lnTo>
                  <a:lnTo>
                    <a:pt x="27996" y="23389"/>
                  </a:lnTo>
                  <a:lnTo>
                    <a:pt x="26943" y="25144"/>
                  </a:lnTo>
                  <a:lnTo>
                    <a:pt x="25802" y="26856"/>
                  </a:lnTo>
                  <a:lnTo>
                    <a:pt x="24661" y="28479"/>
                  </a:lnTo>
                  <a:lnTo>
                    <a:pt x="23477" y="30059"/>
                  </a:lnTo>
                  <a:lnTo>
                    <a:pt x="22862" y="30761"/>
                  </a:lnTo>
                  <a:lnTo>
                    <a:pt x="22204" y="31507"/>
                  </a:lnTo>
                  <a:lnTo>
                    <a:pt x="18869" y="34535"/>
                  </a:lnTo>
                  <a:lnTo>
                    <a:pt x="14920" y="37124"/>
                  </a:lnTo>
                  <a:lnTo>
                    <a:pt x="10883" y="39844"/>
                  </a:lnTo>
                  <a:lnTo>
                    <a:pt x="9084" y="41117"/>
                  </a:lnTo>
                  <a:lnTo>
                    <a:pt x="6714" y="42521"/>
                  </a:lnTo>
                  <a:lnTo>
                    <a:pt x="4169" y="43925"/>
                  </a:lnTo>
                  <a:lnTo>
                    <a:pt x="4125" y="43969"/>
                  </a:lnTo>
                  <a:lnTo>
                    <a:pt x="3774" y="44408"/>
                  </a:lnTo>
                  <a:lnTo>
                    <a:pt x="3774" y="44452"/>
                  </a:lnTo>
                  <a:lnTo>
                    <a:pt x="3248" y="45856"/>
                  </a:lnTo>
                  <a:lnTo>
                    <a:pt x="2370" y="48181"/>
                  </a:lnTo>
                  <a:lnTo>
                    <a:pt x="1317" y="49981"/>
                  </a:lnTo>
                  <a:lnTo>
                    <a:pt x="44" y="51121"/>
                  </a:lnTo>
                  <a:lnTo>
                    <a:pt x="44" y="51209"/>
                  </a:lnTo>
                  <a:lnTo>
                    <a:pt x="1" y="51253"/>
                  </a:lnTo>
                  <a:lnTo>
                    <a:pt x="1" y="51341"/>
                  </a:lnTo>
                  <a:lnTo>
                    <a:pt x="44" y="51385"/>
                  </a:lnTo>
                  <a:lnTo>
                    <a:pt x="132" y="51429"/>
                  </a:lnTo>
                  <a:lnTo>
                    <a:pt x="176" y="51429"/>
                  </a:lnTo>
                  <a:lnTo>
                    <a:pt x="308" y="51385"/>
                  </a:lnTo>
                  <a:lnTo>
                    <a:pt x="1580" y="50244"/>
                  </a:lnTo>
                  <a:lnTo>
                    <a:pt x="1624" y="50200"/>
                  </a:lnTo>
                  <a:lnTo>
                    <a:pt x="2677" y="48357"/>
                  </a:lnTo>
                  <a:lnTo>
                    <a:pt x="2721" y="48313"/>
                  </a:lnTo>
                  <a:lnTo>
                    <a:pt x="3599" y="45987"/>
                  </a:lnTo>
                  <a:lnTo>
                    <a:pt x="4081" y="44583"/>
                  </a:lnTo>
                  <a:lnTo>
                    <a:pt x="4389" y="44188"/>
                  </a:lnTo>
                  <a:lnTo>
                    <a:pt x="6890" y="42828"/>
                  </a:lnTo>
                  <a:lnTo>
                    <a:pt x="9303" y="41424"/>
                  </a:lnTo>
                  <a:lnTo>
                    <a:pt x="11102" y="40151"/>
                  </a:lnTo>
                  <a:lnTo>
                    <a:pt x="15139" y="37431"/>
                  </a:lnTo>
                  <a:lnTo>
                    <a:pt x="19089" y="34842"/>
                  </a:lnTo>
                  <a:lnTo>
                    <a:pt x="19089" y="34798"/>
                  </a:lnTo>
                  <a:lnTo>
                    <a:pt x="22467" y="31770"/>
                  </a:lnTo>
                  <a:lnTo>
                    <a:pt x="23082" y="31024"/>
                  </a:lnTo>
                  <a:lnTo>
                    <a:pt x="23740" y="30278"/>
                  </a:lnTo>
                  <a:lnTo>
                    <a:pt x="24925" y="28699"/>
                  </a:lnTo>
                  <a:lnTo>
                    <a:pt x="26109" y="27075"/>
                  </a:lnTo>
                  <a:lnTo>
                    <a:pt x="27206" y="25364"/>
                  </a:lnTo>
                  <a:lnTo>
                    <a:pt x="28304" y="23608"/>
                  </a:lnTo>
                  <a:lnTo>
                    <a:pt x="29357" y="21809"/>
                  </a:lnTo>
                  <a:lnTo>
                    <a:pt x="31419" y="18211"/>
                  </a:lnTo>
                  <a:lnTo>
                    <a:pt x="33262" y="15008"/>
                  </a:lnTo>
                  <a:lnTo>
                    <a:pt x="35061" y="11146"/>
                  </a:lnTo>
                  <a:lnTo>
                    <a:pt x="36465" y="6232"/>
                  </a:lnTo>
                  <a:lnTo>
                    <a:pt x="37606" y="3643"/>
                  </a:lnTo>
                  <a:lnTo>
                    <a:pt x="38572" y="1273"/>
                  </a:lnTo>
                  <a:lnTo>
                    <a:pt x="38835" y="220"/>
                  </a:lnTo>
                  <a:lnTo>
                    <a:pt x="38835" y="132"/>
                  </a:lnTo>
                  <a:lnTo>
                    <a:pt x="38835" y="89"/>
                  </a:lnTo>
                  <a:lnTo>
                    <a:pt x="3879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07" name="Google Shape;15307;p414"/>
            <p:cNvSpPr/>
            <p:nvPr/>
          </p:nvSpPr>
          <p:spPr>
            <a:xfrm>
              <a:off x="5750600" y="1745675"/>
              <a:ext cx="1006000" cy="1239650"/>
            </a:xfrm>
            <a:custGeom>
              <a:avLst/>
              <a:gdLst/>
              <a:ahLst/>
              <a:cxnLst/>
              <a:rect l="l" t="t" r="r" b="b"/>
              <a:pathLst>
                <a:path w="40240" h="49586" extrusionOk="0">
                  <a:moveTo>
                    <a:pt x="39976" y="0"/>
                  </a:moveTo>
                  <a:lnTo>
                    <a:pt x="39932" y="44"/>
                  </a:lnTo>
                  <a:lnTo>
                    <a:pt x="39888" y="88"/>
                  </a:lnTo>
                  <a:lnTo>
                    <a:pt x="39186" y="1756"/>
                  </a:lnTo>
                  <a:lnTo>
                    <a:pt x="36992" y="6933"/>
                  </a:lnTo>
                  <a:lnTo>
                    <a:pt x="36509" y="8601"/>
                  </a:lnTo>
                  <a:lnTo>
                    <a:pt x="35588" y="11497"/>
                  </a:lnTo>
                  <a:lnTo>
                    <a:pt x="33613" y="15315"/>
                  </a:lnTo>
                  <a:lnTo>
                    <a:pt x="32736" y="16894"/>
                  </a:lnTo>
                  <a:lnTo>
                    <a:pt x="31902" y="18386"/>
                  </a:lnTo>
                  <a:lnTo>
                    <a:pt x="30147" y="21370"/>
                  </a:lnTo>
                  <a:lnTo>
                    <a:pt x="28304" y="24310"/>
                  </a:lnTo>
                  <a:lnTo>
                    <a:pt x="26329" y="27338"/>
                  </a:lnTo>
                  <a:lnTo>
                    <a:pt x="23389" y="30892"/>
                  </a:lnTo>
                  <a:lnTo>
                    <a:pt x="20273" y="33700"/>
                  </a:lnTo>
                  <a:lnTo>
                    <a:pt x="16588" y="36114"/>
                  </a:lnTo>
                  <a:lnTo>
                    <a:pt x="14393" y="37562"/>
                  </a:lnTo>
                  <a:lnTo>
                    <a:pt x="12638" y="38747"/>
                  </a:lnTo>
                  <a:lnTo>
                    <a:pt x="10664" y="40151"/>
                  </a:lnTo>
                  <a:lnTo>
                    <a:pt x="8645" y="41336"/>
                  </a:lnTo>
                  <a:lnTo>
                    <a:pt x="6144" y="42652"/>
                  </a:lnTo>
                  <a:lnTo>
                    <a:pt x="5047" y="43398"/>
                  </a:lnTo>
                  <a:lnTo>
                    <a:pt x="1800" y="46119"/>
                  </a:lnTo>
                  <a:lnTo>
                    <a:pt x="1185" y="46864"/>
                  </a:lnTo>
                  <a:lnTo>
                    <a:pt x="1142" y="46908"/>
                  </a:lnTo>
                  <a:lnTo>
                    <a:pt x="1" y="49322"/>
                  </a:lnTo>
                  <a:lnTo>
                    <a:pt x="1" y="49410"/>
                  </a:lnTo>
                  <a:lnTo>
                    <a:pt x="1" y="49453"/>
                  </a:lnTo>
                  <a:lnTo>
                    <a:pt x="45" y="49541"/>
                  </a:lnTo>
                  <a:lnTo>
                    <a:pt x="88" y="49585"/>
                  </a:lnTo>
                  <a:lnTo>
                    <a:pt x="176" y="49585"/>
                  </a:lnTo>
                  <a:lnTo>
                    <a:pt x="264" y="49541"/>
                  </a:lnTo>
                  <a:lnTo>
                    <a:pt x="308" y="49497"/>
                  </a:lnTo>
                  <a:lnTo>
                    <a:pt x="1449" y="47040"/>
                  </a:lnTo>
                  <a:lnTo>
                    <a:pt x="2063" y="46382"/>
                  </a:lnTo>
                  <a:lnTo>
                    <a:pt x="5266" y="43661"/>
                  </a:lnTo>
                  <a:lnTo>
                    <a:pt x="6319" y="42959"/>
                  </a:lnTo>
                  <a:lnTo>
                    <a:pt x="8821" y="41643"/>
                  </a:lnTo>
                  <a:lnTo>
                    <a:pt x="10839" y="40458"/>
                  </a:lnTo>
                  <a:lnTo>
                    <a:pt x="12814" y="39010"/>
                  </a:lnTo>
                  <a:lnTo>
                    <a:pt x="14613" y="37825"/>
                  </a:lnTo>
                  <a:lnTo>
                    <a:pt x="16807" y="36421"/>
                  </a:lnTo>
                  <a:lnTo>
                    <a:pt x="20493" y="33964"/>
                  </a:lnTo>
                  <a:lnTo>
                    <a:pt x="23608" y="31155"/>
                  </a:lnTo>
                  <a:lnTo>
                    <a:pt x="23652" y="31111"/>
                  </a:lnTo>
                  <a:lnTo>
                    <a:pt x="26592" y="27557"/>
                  </a:lnTo>
                  <a:lnTo>
                    <a:pt x="26636" y="27513"/>
                  </a:lnTo>
                  <a:lnTo>
                    <a:pt x="28611" y="24486"/>
                  </a:lnTo>
                  <a:lnTo>
                    <a:pt x="30454" y="21546"/>
                  </a:lnTo>
                  <a:lnTo>
                    <a:pt x="32209" y="18562"/>
                  </a:lnTo>
                  <a:lnTo>
                    <a:pt x="33043" y="17070"/>
                  </a:lnTo>
                  <a:lnTo>
                    <a:pt x="33920" y="15490"/>
                  </a:lnTo>
                  <a:lnTo>
                    <a:pt x="35939" y="11629"/>
                  </a:lnTo>
                  <a:lnTo>
                    <a:pt x="36816" y="8732"/>
                  </a:lnTo>
                  <a:lnTo>
                    <a:pt x="37343" y="7065"/>
                  </a:lnTo>
                  <a:lnTo>
                    <a:pt x="39537" y="1931"/>
                  </a:lnTo>
                  <a:lnTo>
                    <a:pt x="40195" y="220"/>
                  </a:lnTo>
                  <a:lnTo>
                    <a:pt x="40239" y="176"/>
                  </a:lnTo>
                  <a:lnTo>
                    <a:pt x="40195" y="88"/>
                  </a:lnTo>
                  <a:lnTo>
                    <a:pt x="40195" y="44"/>
                  </a:lnTo>
                  <a:lnTo>
                    <a:pt x="4010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08" name="Google Shape;15308;p414"/>
            <p:cNvSpPr/>
            <p:nvPr/>
          </p:nvSpPr>
          <p:spPr>
            <a:xfrm>
              <a:off x="5686975" y="1781875"/>
              <a:ext cx="1024625" cy="1146400"/>
            </a:xfrm>
            <a:custGeom>
              <a:avLst/>
              <a:gdLst/>
              <a:ahLst/>
              <a:cxnLst/>
              <a:rect l="l" t="t" r="r" b="b"/>
              <a:pathLst>
                <a:path w="40985" h="45856" extrusionOk="0">
                  <a:moveTo>
                    <a:pt x="40766" y="0"/>
                  </a:moveTo>
                  <a:lnTo>
                    <a:pt x="40678" y="44"/>
                  </a:lnTo>
                  <a:lnTo>
                    <a:pt x="40634" y="88"/>
                  </a:lnTo>
                  <a:lnTo>
                    <a:pt x="39888" y="2019"/>
                  </a:lnTo>
                  <a:lnTo>
                    <a:pt x="38967" y="4257"/>
                  </a:lnTo>
                  <a:lnTo>
                    <a:pt x="37957" y="6626"/>
                  </a:lnTo>
                  <a:lnTo>
                    <a:pt x="37957" y="6670"/>
                  </a:lnTo>
                  <a:lnTo>
                    <a:pt x="37343" y="8908"/>
                  </a:lnTo>
                  <a:lnTo>
                    <a:pt x="36465" y="10751"/>
                  </a:lnTo>
                  <a:lnTo>
                    <a:pt x="32560" y="17772"/>
                  </a:lnTo>
                  <a:lnTo>
                    <a:pt x="30936" y="20449"/>
                  </a:lnTo>
                  <a:lnTo>
                    <a:pt x="29532" y="22599"/>
                  </a:lnTo>
                  <a:lnTo>
                    <a:pt x="26899" y="26329"/>
                  </a:lnTo>
                  <a:lnTo>
                    <a:pt x="25364" y="28128"/>
                  </a:lnTo>
                  <a:lnTo>
                    <a:pt x="23608" y="29795"/>
                  </a:lnTo>
                  <a:lnTo>
                    <a:pt x="21546" y="31506"/>
                  </a:lnTo>
                  <a:lnTo>
                    <a:pt x="19571" y="32867"/>
                  </a:lnTo>
                  <a:lnTo>
                    <a:pt x="17421" y="34227"/>
                  </a:lnTo>
                  <a:lnTo>
                    <a:pt x="15271" y="35675"/>
                  </a:lnTo>
                  <a:lnTo>
                    <a:pt x="13384" y="36948"/>
                  </a:lnTo>
                  <a:lnTo>
                    <a:pt x="11453" y="38220"/>
                  </a:lnTo>
                  <a:lnTo>
                    <a:pt x="9084" y="39493"/>
                  </a:lnTo>
                  <a:lnTo>
                    <a:pt x="7109" y="40677"/>
                  </a:lnTo>
                  <a:lnTo>
                    <a:pt x="7065" y="40721"/>
                  </a:lnTo>
                  <a:lnTo>
                    <a:pt x="5047" y="42476"/>
                  </a:lnTo>
                  <a:lnTo>
                    <a:pt x="3160" y="43661"/>
                  </a:lnTo>
                  <a:lnTo>
                    <a:pt x="88" y="45548"/>
                  </a:lnTo>
                  <a:lnTo>
                    <a:pt x="44" y="45592"/>
                  </a:lnTo>
                  <a:lnTo>
                    <a:pt x="44" y="45680"/>
                  </a:lnTo>
                  <a:lnTo>
                    <a:pt x="1" y="45724"/>
                  </a:lnTo>
                  <a:lnTo>
                    <a:pt x="44" y="45811"/>
                  </a:lnTo>
                  <a:lnTo>
                    <a:pt x="132" y="45855"/>
                  </a:lnTo>
                  <a:lnTo>
                    <a:pt x="308" y="45855"/>
                  </a:lnTo>
                  <a:lnTo>
                    <a:pt x="3336" y="43968"/>
                  </a:lnTo>
                  <a:lnTo>
                    <a:pt x="5266" y="42740"/>
                  </a:lnTo>
                  <a:lnTo>
                    <a:pt x="7285" y="40985"/>
                  </a:lnTo>
                  <a:lnTo>
                    <a:pt x="9259" y="39800"/>
                  </a:lnTo>
                  <a:lnTo>
                    <a:pt x="11629" y="38527"/>
                  </a:lnTo>
                  <a:lnTo>
                    <a:pt x="13604" y="37255"/>
                  </a:lnTo>
                  <a:lnTo>
                    <a:pt x="15490" y="35938"/>
                  </a:lnTo>
                  <a:lnTo>
                    <a:pt x="17641" y="34534"/>
                  </a:lnTo>
                  <a:lnTo>
                    <a:pt x="19791" y="33174"/>
                  </a:lnTo>
                  <a:lnTo>
                    <a:pt x="21765" y="31770"/>
                  </a:lnTo>
                  <a:lnTo>
                    <a:pt x="23828" y="30058"/>
                  </a:lnTo>
                  <a:lnTo>
                    <a:pt x="25583" y="28391"/>
                  </a:lnTo>
                  <a:lnTo>
                    <a:pt x="27207" y="26548"/>
                  </a:lnTo>
                  <a:lnTo>
                    <a:pt x="29795" y="22774"/>
                  </a:lnTo>
                  <a:lnTo>
                    <a:pt x="31244" y="20624"/>
                  </a:lnTo>
                  <a:lnTo>
                    <a:pt x="32867" y="17947"/>
                  </a:lnTo>
                  <a:lnTo>
                    <a:pt x="36772" y="10927"/>
                  </a:lnTo>
                  <a:lnTo>
                    <a:pt x="37650" y="9084"/>
                  </a:lnTo>
                  <a:lnTo>
                    <a:pt x="37694" y="9040"/>
                  </a:lnTo>
                  <a:lnTo>
                    <a:pt x="38308" y="6758"/>
                  </a:lnTo>
                  <a:lnTo>
                    <a:pt x="39274" y="4388"/>
                  </a:lnTo>
                  <a:lnTo>
                    <a:pt x="40195" y="2150"/>
                  </a:lnTo>
                  <a:lnTo>
                    <a:pt x="40985" y="220"/>
                  </a:lnTo>
                  <a:lnTo>
                    <a:pt x="40985" y="176"/>
                  </a:lnTo>
                  <a:lnTo>
                    <a:pt x="40985" y="88"/>
                  </a:lnTo>
                  <a:lnTo>
                    <a:pt x="40941" y="44"/>
                  </a:lnTo>
                  <a:lnTo>
                    <a:pt x="4089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09" name="Google Shape;15309;p414"/>
            <p:cNvSpPr/>
            <p:nvPr/>
          </p:nvSpPr>
          <p:spPr>
            <a:xfrm>
              <a:off x="5631025" y="1795025"/>
              <a:ext cx="1012575" cy="1082775"/>
            </a:xfrm>
            <a:custGeom>
              <a:avLst/>
              <a:gdLst/>
              <a:ahLst/>
              <a:cxnLst/>
              <a:rect l="l" t="t" r="r" b="b"/>
              <a:pathLst>
                <a:path w="40503" h="43311" extrusionOk="0">
                  <a:moveTo>
                    <a:pt x="40239" y="1"/>
                  </a:moveTo>
                  <a:lnTo>
                    <a:pt x="40195" y="45"/>
                  </a:lnTo>
                  <a:lnTo>
                    <a:pt x="40151" y="133"/>
                  </a:lnTo>
                  <a:lnTo>
                    <a:pt x="38923" y="3424"/>
                  </a:lnTo>
                  <a:lnTo>
                    <a:pt x="37167" y="8031"/>
                  </a:lnTo>
                  <a:lnTo>
                    <a:pt x="36334" y="9523"/>
                  </a:lnTo>
                  <a:lnTo>
                    <a:pt x="35281" y="11410"/>
                  </a:lnTo>
                  <a:lnTo>
                    <a:pt x="34052" y="13648"/>
                  </a:lnTo>
                  <a:lnTo>
                    <a:pt x="31990" y="17246"/>
                  </a:lnTo>
                  <a:lnTo>
                    <a:pt x="30805" y="19133"/>
                  </a:lnTo>
                  <a:lnTo>
                    <a:pt x="29401" y="21063"/>
                  </a:lnTo>
                  <a:lnTo>
                    <a:pt x="27996" y="23214"/>
                  </a:lnTo>
                  <a:lnTo>
                    <a:pt x="26505" y="24969"/>
                  </a:lnTo>
                  <a:lnTo>
                    <a:pt x="25232" y="26154"/>
                  </a:lnTo>
                  <a:lnTo>
                    <a:pt x="23477" y="27821"/>
                  </a:lnTo>
                  <a:lnTo>
                    <a:pt x="21853" y="29137"/>
                  </a:lnTo>
                  <a:lnTo>
                    <a:pt x="20054" y="30410"/>
                  </a:lnTo>
                  <a:lnTo>
                    <a:pt x="12199" y="35456"/>
                  </a:lnTo>
                  <a:lnTo>
                    <a:pt x="10137" y="36597"/>
                  </a:lnTo>
                  <a:lnTo>
                    <a:pt x="7636" y="38221"/>
                  </a:lnTo>
                  <a:lnTo>
                    <a:pt x="5661" y="39669"/>
                  </a:lnTo>
                  <a:lnTo>
                    <a:pt x="3687" y="40897"/>
                  </a:lnTo>
                  <a:lnTo>
                    <a:pt x="88" y="43004"/>
                  </a:lnTo>
                  <a:lnTo>
                    <a:pt x="45" y="43048"/>
                  </a:lnTo>
                  <a:lnTo>
                    <a:pt x="1" y="43091"/>
                  </a:lnTo>
                  <a:lnTo>
                    <a:pt x="1" y="43179"/>
                  </a:lnTo>
                  <a:lnTo>
                    <a:pt x="1" y="43223"/>
                  </a:lnTo>
                  <a:lnTo>
                    <a:pt x="88" y="43311"/>
                  </a:lnTo>
                  <a:lnTo>
                    <a:pt x="264" y="43311"/>
                  </a:lnTo>
                  <a:lnTo>
                    <a:pt x="3862" y="41205"/>
                  </a:lnTo>
                  <a:lnTo>
                    <a:pt x="5881" y="39932"/>
                  </a:lnTo>
                  <a:lnTo>
                    <a:pt x="7855" y="38484"/>
                  </a:lnTo>
                  <a:lnTo>
                    <a:pt x="10313" y="36904"/>
                  </a:lnTo>
                  <a:lnTo>
                    <a:pt x="12375" y="35763"/>
                  </a:lnTo>
                  <a:lnTo>
                    <a:pt x="20230" y="30717"/>
                  </a:lnTo>
                  <a:lnTo>
                    <a:pt x="22073" y="29401"/>
                  </a:lnTo>
                  <a:lnTo>
                    <a:pt x="23696" y="28084"/>
                  </a:lnTo>
                  <a:lnTo>
                    <a:pt x="25451" y="26417"/>
                  </a:lnTo>
                  <a:lnTo>
                    <a:pt x="26724" y="25232"/>
                  </a:lnTo>
                  <a:lnTo>
                    <a:pt x="26768" y="25188"/>
                  </a:lnTo>
                  <a:lnTo>
                    <a:pt x="28260" y="23433"/>
                  </a:lnTo>
                  <a:lnTo>
                    <a:pt x="28304" y="23389"/>
                  </a:lnTo>
                  <a:lnTo>
                    <a:pt x="29708" y="21283"/>
                  </a:lnTo>
                  <a:lnTo>
                    <a:pt x="31068" y="19352"/>
                  </a:lnTo>
                  <a:lnTo>
                    <a:pt x="32297" y="17421"/>
                  </a:lnTo>
                  <a:lnTo>
                    <a:pt x="34359" y="13823"/>
                  </a:lnTo>
                  <a:lnTo>
                    <a:pt x="35588" y="11585"/>
                  </a:lnTo>
                  <a:lnTo>
                    <a:pt x="36641" y="9698"/>
                  </a:lnTo>
                  <a:lnTo>
                    <a:pt x="37475" y="8207"/>
                  </a:lnTo>
                  <a:lnTo>
                    <a:pt x="37519" y="8163"/>
                  </a:lnTo>
                  <a:lnTo>
                    <a:pt x="39230" y="3555"/>
                  </a:lnTo>
                  <a:lnTo>
                    <a:pt x="40459" y="220"/>
                  </a:lnTo>
                  <a:lnTo>
                    <a:pt x="40502" y="176"/>
                  </a:lnTo>
                  <a:lnTo>
                    <a:pt x="40459" y="89"/>
                  </a:lnTo>
                  <a:lnTo>
                    <a:pt x="40415" y="45"/>
                  </a:lnTo>
                  <a:lnTo>
                    <a:pt x="4037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10" name="Google Shape;15310;p414"/>
            <p:cNvSpPr/>
            <p:nvPr/>
          </p:nvSpPr>
          <p:spPr>
            <a:xfrm>
              <a:off x="5603600" y="1804900"/>
              <a:ext cx="1003800" cy="1047675"/>
            </a:xfrm>
            <a:custGeom>
              <a:avLst/>
              <a:gdLst/>
              <a:ahLst/>
              <a:cxnLst/>
              <a:rect l="l" t="t" r="r" b="b"/>
              <a:pathLst>
                <a:path w="40152" h="41907" extrusionOk="0">
                  <a:moveTo>
                    <a:pt x="39932" y="1"/>
                  </a:moveTo>
                  <a:lnTo>
                    <a:pt x="39844" y="45"/>
                  </a:lnTo>
                  <a:lnTo>
                    <a:pt x="39800" y="89"/>
                  </a:lnTo>
                  <a:lnTo>
                    <a:pt x="38572" y="3511"/>
                  </a:lnTo>
                  <a:lnTo>
                    <a:pt x="37255" y="6978"/>
                  </a:lnTo>
                  <a:lnTo>
                    <a:pt x="35193" y="10620"/>
                  </a:lnTo>
                  <a:lnTo>
                    <a:pt x="33043" y="14525"/>
                  </a:lnTo>
                  <a:lnTo>
                    <a:pt x="32823" y="14876"/>
                  </a:lnTo>
                  <a:lnTo>
                    <a:pt x="30980" y="17860"/>
                  </a:lnTo>
                  <a:lnTo>
                    <a:pt x="30059" y="19264"/>
                  </a:lnTo>
                  <a:lnTo>
                    <a:pt x="29050" y="20668"/>
                  </a:lnTo>
                  <a:lnTo>
                    <a:pt x="28040" y="22029"/>
                  </a:lnTo>
                  <a:lnTo>
                    <a:pt x="26943" y="23301"/>
                  </a:lnTo>
                  <a:lnTo>
                    <a:pt x="26329" y="23959"/>
                  </a:lnTo>
                  <a:lnTo>
                    <a:pt x="25715" y="24574"/>
                  </a:lnTo>
                  <a:lnTo>
                    <a:pt x="25100" y="25144"/>
                  </a:lnTo>
                  <a:lnTo>
                    <a:pt x="24442" y="25715"/>
                  </a:lnTo>
                  <a:lnTo>
                    <a:pt x="22468" y="27426"/>
                  </a:lnTo>
                  <a:lnTo>
                    <a:pt x="20493" y="28874"/>
                  </a:lnTo>
                  <a:lnTo>
                    <a:pt x="13823" y="33262"/>
                  </a:lnTo>
                  <a:lnTo>
                    <a:pt x="12024" y="34271"/>
                  </a:lnTo>
                  <a:lnTo>
                    <a:pt x="10005" y="35456"/>
                  </a:lnTo>
                  <a:lnTo>
                    <a:pt x="6144" y="38001"/>
                  </a:lnTo>
                  <a:lnTo>
                    <a:pt x="3950" y="39361"/>
                  </a:lnTo>
                  <a:lnTo>
                    <a:pt x="88" y="41599"/>
                  </a:lnTo>
                  <a:lnTo>
                    <a:pt x="45" y="41643"/>
                  </a:lnTo>
                  <a:lnTo>
                    <a:pt x="1" y="41687"/>
                  </a:lnTo>
                  <a:lnTo>
                    <a:pt x="1" y="41775"/>
                  </a:lnTo>
                  <a:lnTo>
                    <a:pt x="1" y="41819"/>
                  </a:lnTo>
                  <a:lnTo>
                    <a:pt x="88" y="41907"/>
                  </a:lnTo>
                  <a:lnTo>
                    <a:pt x="264" y="41907"/>
                  </a:lnTo>
                  <a:lnTo>
                    <a:pt x="4125" y="39669"/>
                  </a:lnTo>
                  <a:lnTo>
                    <a:pt x="6319" y="38308"/>
                  </a:lnTo>
                  <a:lnTo>
                    <a:pt x="10181" y="35719"/>
                  </a:lnTo>
                  <a:lnTo>
                    <a:pt x="12199" y="34579"/>
                  </a:lnTo>
                  <a:lnTo>
                    <a:pt x="13999" y="33569"/>
                  </a:lnTo>
                  <a:lnTo>
                    <a:pt x="20668" y="29137"/>
                  </a:lnTo>
                  <a:lnTo>
                    <a:pt x="22687" y="27733"/>
                  </a:lnTo>
                  <a:lnTo>
                    <a:pt x="24662" y="26022"/>
                  </a:lnTo>
                  <a:lnTo>
                    <a:pt x="25320" y="25408"/>
                  </a:lnTo>
                  <a:lnTo>
                    <a:pt x="25978" y="24793"/>
                  </a:lnTo>
                  <a:lnTo>
                    <a:pt x="26592" y="24179"/>
                  </a:lnTo>
                  <a:lnTo>
                    <a:pt x="27163" y="23565"/>
                  </a:lnTo>
                  <a:lnTo>
                    <a:pt x="28304" y="22248"/>
                  </a:lnTo>
                  <a:lnTo>
                    <a:pt x="29313" y="20888"/>
                  </a:lnTo>
                  <a:lnTo>
                    <a:pt x="30322" y="19484"/>
                  </a:lnTo>
                  <a:lnTo>
                    <a:pt x="31287" y="18036"/>
                  </a:lnTo>
                  <a:lnTo>
                    <a:pt x="33130" y="15052"/>
                  </a:lnTo>
                  <a:lnTo>
                    <a:pt x="33350" y="14701"/>
                  </a:lnTo>
                  <a:lnTo>
                    <a:pt x="35500" y="10795"/>
                  </a:lnTo>
                  <a:lnTo>
                    <a:pt x="37562" y="7109"/>
                  </a:lnTo>
                  <a:lnTo>
                    <a:pt x="38923" y="3599"/>
                  </a:lnTo>
                  <a:lnTo>
                    <a:pt x="40151" y="220"/>
                  </a:lnTo>
                  <a:lnTo>
                    <a:pt x="40151" y="176"/>
                  </a:lnTo>
                  <a:lnTo>
                    <a:pt x="40151" y="89"/>
                  </a:lnTo>
                  <a:lnTo>
                    <a:pt x="40107" y="45"/>
                  </a:lnTo>
                  <a:lnTo>
                    <a:pt x="4006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11" name="Google Shape;15311;p414"/>
            <p:cNvSpPr/>
            <p:nvPr/>
          </p:nvSpPr>
          <p:spPr>
            <a:xfrm>
              <a:off x="5576175" y="1804900"/>
              <a:ext cx="998300" cy="1023550"/>
            </a:xfrm>
            <a:custGeom>
              <a:avLst/>
              <a:gdLst/>
              <a:ahLst/>
              <a:cxnLst/>
              <a:rect l="l" t="t" r="r" b="b"/>
              <a:pathLst>
                <a:path w="39932" h="40942" extrusionOk="0">
                  <a:moveTo>
                    <a:pt x="39713" y="1"/>
                  </a:moveTo>
                  <a:lnTo>
                    <a:pt x="39625" y="45"/>
                  </a:lnTo>
                  <a:lnTo>
                    <a:pt x="39625" y="89"/>
                  </a:lnTo>
                  <a:lnTo>
                    <a:pt x="38703" y="2634"/>
                  </a:lnTo>
                  <a:lnTo>
                    <a:pt x="37606" y="5705"/>
                  </a:lnTo>
                  <a:lnTo>
                    <a:pt x="35939" y="8865"/>
                  </a:lnTo>
                  <a:lnTo>
                    <a:pt x="34579" y="11234"/>
                  </a:lnTo>
                  <a:lnTo>
                    <a:pt x="32955" y="14130"/>
                  </a:lnTo>
                  <a:lnTo>
                    <a:pt x="31639" y="16324"/>
                  </a:lnTo>
                  <a:lnTo>
                    <a:pt x="28435" y="20888"/>
                  </a:lnTo>
                  <a:lnTo>
                    <a:pt x="27338" y="22160"/>
                  </a:lnTo>
                  <a:lnTo>
                    <a:pt x="25583" y="23828"/>
                  </a:lnTo>
                  <a:lnTo>
                    <a:pt x="23565" y="25715"/>
                  </a:lnTo>
                  <a:lnTo>
                    <a:pt x="21678" y="27207"/>
                  </a:lnTo>
                  <a:lnTo>
                    <a:pt x="20317" y="28172"/>
                  </a:lnTo>
                  <a:lnTo>
                    <a:pt x="18957" y="29050"/>
                  </a:lnTo>
                  <a:lnTo>
                    <a:pt x="16236" y="30805"/>
                  </a:lnTo>
                  <a:lnTo>
                    <a:pt x="13472" y="32516"/>
                  </a:lnTo>
                  <a:lnTo>
                    <a:pt x="10708" y="34184"/>
                  </a:lnTo>
                  <a:lnTo>
                    <a:pt x="7504" y="36158"/>
                  </a:lnTo>
                  <a:lnTo>
                    <a:pt x="4301" y="38133"/>
                  </a:lnTo>
                  <a:lnTo>
                    <a:pt x="2414" y="39230"/>
                  </a:lnTo>
                  <a:lnTo>
                    <a:pt x="88" y="40590"/>
                  </a:lnTo>
                  <a:lnTo>
                    <a:pt x="45" y="40634"/>
                  </a:lnTo>
                  <a:lnTo>
                    <a:pt x="1" y="40722"/>
                  </a:lnTo>
                  <a:lnTo>
                    <a:pt x="1" y="40766"/>
                  </a:lnTo>
                  <a:lnTo>
                    <a:pt x="1" y="40853"/>
                  </a:lnTo>
                  <a:lnTo>
                    <a:pt x="88" y="40897"/>
                  </a:lnTo>
                  <a:lnTo>
                    <a:pt x="176" y="40941"/>
                  </a:lnTo>
                  <a:lnTo>
                    <a:pt x="264" y="40897"/>
                  </a:lnTo>
                  <a:lnTo>
                    <a:pt x="2590" y="39537"/>
                  </a:lnTo>
                  <a:lnTo>
                    <a:pt x="4476" y="38440"/>
                  </a:lnTo>
                  <a:lnTo>
                    <a:pt x="7680" y="36422"/>
                  </a:lnTo>
                  <a:lnTo>
                    <a:pt x="10883" y="34491"/>
                  </a:lnTo>
                  <a:lnTo>
                    <a:pt x="13648" y="32823"/>
                  </a:lnTo>
                  <a:lnTo>
                    <a:pt x="16412" y="31112"/>
                  </a:lnTo>
                  <a:lnTo>
                    <a:pt x="19176" y="29357"/>
                  </a:lnTo>
                  <a:lnTo>
                    <a:pt x="20537" y="28435"/>
                  </a:lnTo>
                  <a:lnTo>
                    <a:pt x="21853" y="27514"/>
                  </a:lnTo>
                  <a:lnTo>
                    <a:pt x="23784" y="25978"/>
                  </a:lnTo>
                  <a:lnTo>
                    <a:pt x="25846" y="24047"/>
                  </a:lnTo>
                  <a:lnTo>
                    <a:pt x="27602" y="22424"/>
                  </a:lnTo>
                  <a:lnTo>
                    <a:pt x="27602" y="22380"/>
                  </a:lnTo>
                  <a:lnTo>
                    <a:pt x="28699" y="21107"/>
                  </a:lnTo>
                  <a:lnTo>
                    <a:pt x="31946" y="16500"/>
                  </a:lnTo>
                  <a:lnTo>
                    <a:pt x="33262" y="14306"/>
                  </a:lnTo>
                  <a:lnTo>
                    <a:pt x="34886" y="11410"/>
                  </a:lnTo>
                  <a:lnTo>
                    <a:pt x="36246" y="9040"/>
                  </a:lnTo>
                  <a:lnTo>
                    <a:pt x="37957" y="5881"/>
                  </a:lnTo>
                  <a:lnTo>
                    <a:pt x="37957" y="5837"/>
                  </a:lnTo>
                  <a:lnTo>
                    <a:pt x="39054" y="2765"/>
                  </a:lnTo>
                  <a:lnTo>
                    <a:pt x="39932" y="220"/>
                  </a:lnTo>
                  <a:lnTo>
                    <a:pt x="39932" y="132"/>
                  </a:lnTo>
                  <a:lnTo>
                    <a:pt x="39932" y="89"/>
                  </a:lnTo>
                  <a:lnTo>
                    <a:pt x="39888" y="45"/>
                  </a:lnTo>
                  <a:lnTo>
                    <a:pt x="3984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12" name="Google Shape;15312;p414"/>
            <p:cNvSpPr/>
            <p:nvPr/>
          </p:nvSpPr>
          <p:spPr>
            <a:xfrm>
              <a:off x="5548750" y="1803800"/>
              <a:ext cx="995025" cy="1000500"/>
            </a:xfrm>
            <a:custGeom>
              <a:avLst/>
              <a:gdLst/>
              <a:ahLst/>
              <a:cxnLst/>
              <a:rect l="l" t="t" r="r" b="b"/>
              <a:pathLst>
                <a:path w="39801" h="40020" extrusionOk="0">
                  <a:moveTo>
                    <a:pt x="39581" y="1"/>
                  </a:moveTo>
                  <a:lnTo>
                    <a:pt x="39537" y="45"/>
                  </a:lnTo>
                  <a:lnTo>
                    <a:pt x="39493" y="89"/>
                  </a:lnTo>
                  <a:lnTo>
                    <a:pt x="39449" y="133"/>
                  </a:lnTo>
                  <a:lnTo>
                    <a:pt x="38572" y="2678"/>
                  </a:lnTo>
                  <a:lnTo>
                    <a:pt x="37782" y="4959"/>
                  </a:lnTo>
                  <a:lnTo>
                    <a:pt x="36773" y="6890"/>
                  </a:lnTo>
                  <a:lnTo>
                    <a:pt x="34579" y="10839"/>
                  </a:lnTo>
                  <a:lnTo>
                    <a:pt x="33350" y="12946"/>
                  </a:lnTo>
                  <a:lnTo>
                    <a:pt x="31902" y="15403"/>
                  </a:lnTo>
                  <a:lnTo>
                    <a:pt x="30322" y="17685"/>
                  </a:lnTo>
                  <a:lnTo>
                    <a:pt x="27953" y="20844"/>
                  </a:lnTo>
                  <a:lnTo>
                    <a:pt x="26110" y="22599"/>
                  </a:lnTo>
                  <a:lnTo>
                    <a:pt x="23872" y="24706"/>
                  </a:lnTo>
                  <a:lnTo>
                    <a:pt x="21765" y="26417"/>
                  </a:lnTo>
                  <a:lnTo>
                    <a:pt x="19966" y="27646"/>
                  </a:lnTo>
                  <a:lnTo>
                    <a:pt x="17641" y="29137"/>
                  </a:lnTo>
                  <a:lnTo>
                    <a:pt x="13384" y="31770"/>
                  </a:lnTo>
                  <a:lnTo>
                    <a:pt x="11805" y="32648"/>
                  </a:lnTo>
                  <a:lnTo>
                    <a:pt x="7724" y="35149"/>
                  </a:lnTo>
                  <a:lnTo>
                    <a:pt x="3643" y="37563"/>
                  </a:lnTo>
                  <a:lnTo>
                    <a:pt x="88" y="39669"/>
                  </a:lnTo>
                  <a:lnTo>
                    <a:pt x="45" y="39757"/>
                  </a:lnTo>
                  <a:lnTo>
                    <a:pt x="1" y="39800"/>
                  </a:lnTo>
                  <a:lnTo>
                    <a:pt x="1" y="39844"/>
                  </a:lnTo>
                  <a:lnTo>
                    <a:pt x="1" y="39932"/>
                  </a:lnTo>
                  <a:lnTo>
                    <a:pt x="88" y="39976"/>
                  </a:lnTo>
                  <a:lnTo>
                    <a:pt x="176" y="40020"/>
                  </a:lnTo>
                  <a:lnTo>
                    <a:pt x="264" y="39976"/>
                  </a:lnTo>
                  <a:lnTo>
                    <a:pt x="3818" y="37870"/>
                  </a:lnTo>
                  <a:lnTo>
                    <a:pt x="7899" y="35456"/>
                  </a:lnTo>
                  <a:lnTo>
                    <a:pt x="11980" y="32955"/>
                  </a:lnTo>
                  <a:lnTo>
                    <a:pt x="13560" y="32077"/>
                  </a:lnTo>
                  <a:lnTo>
                    <a:pt x="17816" y="29445"/>
                  </a:lnTo>
                  <a:lnTo>
                    <a:pt x="20142" y="27953"/>
                  </a:lnTo>
                  <a:lnTo>
                    <a:pt x="21985" y="26680"/>
                  </a:lnTo>
                  <a:lnTo>
                    <a:pt x="24091" y="24969"/>
                  </a:lnTo>
                  <a:lnTo>
                    <a:pt x="26329" y="22819"/>
                  </a:lnTo>
                  <a:lnTo>
                    <a:pt x="28216" y="21064"/>
                  </a:lnTo>
                  <a:lnTo>
                    <a:pt x="30585" y="17904"/>
                  </a:lnTo>
                  <a:lnTo>
                    <a:pt x="32209" y="15578"/>
                  </a:lnTo>
                  <a:lnTo>
                    <a:pt x="33657" y="13121"/>
                  </a:lnTo>
                  <a:lnTo>
                    <a:pt x="34886" y="11015"/>
                  </a:lnTo>
                  <a:lnTo>
                    <a:pt x="37080" y="7066"/>
                  </a:lnTo>
                  <a:lnTo>
                    <a:pt x="38089" y="5135"/>
                  </a:lnTo>
                  <a:lnTo>
                    <a:pt x="38089" y="5091"/>
                  </a:lnTo>
                  <a:lnTo>
                    <a:pt x="38879" y="2809"/>
                  </a:lnTo>
                  <a:lnTo>
                    <a:pt x="39800" y="264"/>
                  </a:lnTo>
                  <a:lnTo>
                    <a:pt x="39800" y="176"/>
                  </a:lnTo>
                  <a:lnTo>
                    <a:pt x="39756" y="133"/>
                  </a:lnTo>
                  <a:lnTo>
                    <a:pt x="39713" y="45"/>
                  </a:lnTo>
                  <a:lnTo>
                    <a:pt x="39669" y="45"/>
                  </a:lnTo>
                  <a:lnTo>
                    <a:pt x="3958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13" name="Google Shape;15313;p414"/>
            <p:cNvSpPr/>
            <p:nvPr/>
          </p:nvSpPr>
          <p:spPr>
            <a:xfrm>
              <a:off x="5493900" y="1863050"/>
              <a:ext cx="967600" cy="891900"/>
            </a:xfrm>
            <a:custGeom>
              <a:avLst/>
              <a:gdLst/>
              <a:ahLst/>
              <a:cxnLst/>
              <a:rect l="l" t="t" r="r" b="b"/>
              <a:pathLst>
                <a:path w="38704" h="35676" extrusionOk="0">
                  <a:moveTo>
                    <a:pt x="38484" y="0"/>
                  </a:moveTo>
                  <a:lnTo>
                    <a:pt x="38396" y="44"/>
                  </a:lnTo>
                  <a:lnTo>
                    <a:pt x="38352" y="88"/>
                  </a:lnTo>
                  <a:lnTo>
                    <a:pt x="37562" y="2107"/>
                  </a:lnTo>
                  <a:lnTo>
                    <a:pt x="36334" y="4345"/>
                  </a:lnTo>
                  <a:lnTo>
                    <a:pt x="34930" y="6934"/>
                  </a:lnTo>
                  <a:lnTo>
                    <a:pt x="33789" y="8820"/>
                  </a:lnTo>
                  <a:lnTo>
                    <a:pt x="32648" y="10707"/>
                  </a:lnTo>
                  <a:lnTo>
                    <a:pt x="31244" y="12770"/>
                  </a:lnTo>
                  <a:lnTo>
                    <a:pt x="29708" y="14700"/>
                  </a:lnTo>
                  <a:lnTo>
                    <a:pt x="28172" y="16499"/>
                  </a:lnTo>
                  <a:lnTo>
                    <a:pt x="27207" y="17553"/>
                  </a:lnTo>
                  <a:lnTo>
                    <a:pt x="26241" y="18562"/>
                  </a:lnTo>
                  <a:lnTo>
                    <a:pt x="25188" y="19527"/>
                  </a:lnTo>
                  <a:lnTo>
                    <a:pt x="24135" y="20449"/>
                  </a:lnTo>
                  <a:lnTo>
                    <a:pt x="23082" y="21370"/>
                  </a:lnTo>
                  <a:lnTo>
                    <a:pt x="21941" y="22248"/>
                  </a:lnTo>
                  <a:lnTo>
                    <a:pt x="20800" y="23038"/>
                  </a:lnTo>
                  <a:lnTo>
                    <a:pt x="19659" y="23871"/>
                  </a:lnTo>
                  <a:lnTo>
                    <a:pt x="18474" y="24661"/>
                  </a:lnTo>
                  <a:lnTo>
                    <a:pt x="17290" y="25407"/>
                  </a:lnTo>
                  <a:lnTo>
                    <a:pt x="14876" y="26855"/>
                  </a:lnTo>
                  <a:lnTo>
                    <a:pt x="12463" y="28259"/>
                  </a:lnTo>
                  <a:lnTo>
                    <a:pt x="10005" y="29620"/>
                  </a:lnTo>
                  <a:lnTo>
                    <a:pt x="7680" y="30936"/>
                  </a:lnTo>
                  <a:lnTo>
                    <a:pt x="5354" y="32296"/>
                  </a:lnTo>
                  <a:lnTo>
                    <a:pt x="3028" y="33613"/>
                  </a:lnTo>
                  <a:lnTo>
                    <a:pt x="88" y="35324"/>
                  </a:lnTo>
                  <a:lnTo>
                    <a:pt x="44" y="35368"/>
                  </a:lnTo>
                  <a:lnTo>
                    <a:pt x="1" y="35456"/>
                  </a:lnTo>
                  <a:lnTo>
                    <a:pt x="1" y="35500"/>
                  </a:lnTo>
                  <a:lnTo>
                    <a:pt x="44" y="35587"/>
                  </a:lnTo>
                  <a:lnTo>
                    <a:pt x="88" y="35631"/>
                  </a:lnTo>
                  <a:lnTo>
                    <a:pt x="176" y="35675"/>
                  </a:lnTo>
                  <a:lnTo>
                    <a:pt x="264" y="35631"/>
                  </a:lnTo>
                  <a:lnTo>
                    <a:pt x="3204" y="33920"/>
                  </a:lnTo>
                  <a:lnTo>
                    <a:pt x="5530" y="32604"/>
                  </a:lnTo>
                  <a:lnTo>
                    <a:pt x="7855" y="31243"/>
                  </a:lnTo>
                  <a:lnTo>
                    <a:pt x="10181" y="29927"/>
                  </a:lnTo>
                  <a:lnTo>
                    <a:pt x="12638" y="28567"/>
                  </a:lnTo>
                  <a:lnTo>
                    <a:pt x="15096" y="27162"/>
                  </a:lnTo>
                  <a:lnTo>
                    <a:pt x="17509" y="25670"/>
                  </a:lnTo>
                  <a:lnTo>
                    <a:pt x="18694" y="24925"/>
                  </a:lnTo>
                  <a:lnTo>
                    <a:pt x="19878" y="24135"/>
                  </a:lnTo>
                  <a:lnTo>
                    <a:pt x="21019" y="23345"/>
                  </a:lnTo>
                  <a:lnTo>
                    <a:pt x="22160" y="22511"/>
                  </a:lnTo>
                  <a:lnTo>
                    <a:pt x="23301" y="21633"/>
                  </a:lnTo>
                  <a:lnTo>
                    <a:pt x="24398" y="20712"/>
                  </a:lnTo>
                  <a:lnTo>
                    <a:pt x="25451" y="19791"/>
                  </a:lnTo>
                  <a:lnTo>
                    <a:pt x="26461" y="18825"/>
                  </a:lnTo>
                  <a:lnTo>
                    <a:pt x="27470" y="17772"/>
                  </a:lnTo>
                  <a:lnTo>
                    <a:pt x="28435" y="16719"/>
                  </a:lnTo>
                  <a:lnTo>
                    <a:pt x="30015" y="14920"/>
                  </a:lnTo>
                  <a:lnTo>
                    <a:pt x="31551" y="12945"/>
                  </a:lnTo>
                  <a:lnTo>
                    <a:pt x="32955" y="10883"/>
                  </a:lnTo>
                  <a:lnTo>
                    <a:pt x="34096" y="8996"/>
                  </a:lnTo>
                  <a:lnTo>
                    <a:pt x="35237" y="7109"/>
                  </a:lnTo>
                  <a:lnTo>
                    <a:pt x="36641" y="4520"/>
                  </a:lnTo>
                  <a:lnTo>
                    <a:pt x="37870" y="2238"/>
                  </a:lnTo>
                  <a:lnTo>
                    <a:pt x="38703" y="220"/>
                  </a:lnTo>
                  <a:lnTo>
                    <a:pt x="38703" y="132"/>
                  </a:lnTo>
                  <a:lnTo>
                    <a:pt x="38703" y="88"/>
                  </a:lnTo>
                  <a:lnTo>
                    <a:pt x="38659" y="44"/>
                  </a:lnTo>
                  <a:lnTo>
                    <a:pt x="3861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14" name="Google Shape;15314;p414"/>
            <p:cNvSpPr/>
            <p:nvPr/>
          </p:nvSpPr>
          <p:spPr>
            <a:xfrm>
              <a:off x="5469775" y="1897050"/>
              <a:ext cx="943450" cy="837050"/>
            </a:xfrm>
            <a:custGeom>
              <a:avLst/>
              <a:gdLst/>
              <a:ahLst/>
              <a:cxnLst/>
              <a:rect l="l" t="t" r="r" b="b"/>
              <a:pathLst>
                <a:path w="37738" h="33482" extrusionOk="0">
                  <a:moveTo>
                    <a:pt x="37518" y="1"/>
                  </a:moveTo>
                  <a:lnTo>
                    <a:pt x="37430" y="45"/>
                  </a:lnTo>
                  <a:lnTo>
                    <a:pt x="37386" y="89"/>
                  </a:lnTo>
                  <a:lnTo>
                    <a:pt x="36114" y="2502"/>
                  </a:lnTo>
                  <a:lnTo>
                    <a:pt x="34841" y="4915"/>
                  </a:lnTo>
                  <a:lnTo>
                    <a:pt x="33569" y="7066"/>
                  </a:lnTo>
                  <a:lnTo>
                    <a:pt x="32472" y="8908"/>
                  </a:lnTo>
                  <a:lnTo>
                    <a:pt x="31155" y="10751"/>
                  </a:lnTo>
                  <a:lnTo>
                    <a:pt x="29751" y="12551"/>
                  </a:lnTo>
                  <a:lnTo>
                    <a:pt x="27601" y="14964"/>
                  </a:lnTo>
                  <a:lnTo>
                    <a:pt x="26504" y="16105"/>
                  </a:lnTo>
                  <a:lnTo>
                    <a:pt x="25363" y="17202"/>
                  </a:lnTo>
                  <a:lnTo>
                    <a:pt x="24178" y="18255"/>
                  </a:lnTo>
                  <a:lnTo>
                    <a:pt x="22950" y="19264"/>
                  </a:lnTo>
                  <a:lnTo>
                    <a:pt x="21721" y="20230"/>
                  </a:lnTo>
                  <a:lnTo>
                    <a:pt x="20449" y="21195"/>
                  </a:lnTo>
                  <a:lnTo>
                    <a:pt x="19176" y="22073"/>
                  </a:lnTo>
                  <a:lnTo>
                    <a:pt x="17860" y="22994"/>
                  </a:lnTo>
                  <a:lnTo>
                    <a:pt x="16499" y="23828"/>
                  </a:lnTo>
                  <a:lnTo>
                    <a:pt x="15139" y="24662"/>
                  </a:lnTo>
                  <a:lnTo>
                    <a:pt x="12418" y="26285"/>
                  </a:lnTo>
                  <a:lnTo>
                    <a:pt x="9654" y="27821"/>
                  </a:lnTo>
                  <a:lnTo>
                    <a:pt x="6889" y="29313"/>
                  </a:lnTo>
                  <a:lnTo>
                    <a:pt x="5222" y="30278"/>
                  </a:lnTo>
                  <a:lnTo>
                    <a:pt x="2852" y="31463"/>
                  </a:lnTo>
                  <a:lnTo>
                    <a:pt x="88" y="33130"/>
                  </a:lnTo>
                  <a:lnTo>
                    <a:pt x="44" y="33174"/>
                  </a:lnTo>
                  <a:lnTo>
                    <a:pt x="0" y="33262"/>
                  </a:lnTo>
                  <a:lnTo>
                    <a:pt x="0" y="33306"/>
                  </a:lnTo>
                  <a:lnTo>
                    <a:pt x="44" y="33394"/>
                  </a:lnTo>
                  <a:lnTo>
                    <a:pt x="88" y="33438"/>
                  </a:lnTo>
                  <a:lnTo>
                    <a:pt x="176" y="33481"/>
                  </a:lnTo>
                  <a:lnTo>
                    <a:pt x="264" y="33438"/>
                  </a:lnTo>
                  <a:lnTo>
                    <a:pt x="3028" y="31770"/>
                  </a:lnTo>
                  <a:lnTo>
                    <a:pt x="5354" y="30585"/>
                  </a:lnTo>
                  <a:lnTo>
                    <a:pt x="7065" y="29620"/>
                  </a:lnTo>
                  <a:lnTo>
                    <a:pt x="9829" y="28128"/>
                  </a:lnTo>
                  <a:lnTo>
                    <a:pt x="12594" y="26548"/>
                  </a:lnTo>
                  <a:lnTo>
                    <a:pt x="15358" y="24969"/>
                  </a:lnTo>
                  <a:lnTo>
                    <a:pt x="16719" y="24135"/>
                  </a:lnTo>
                  <a:lnTo>
                    <a:pt x="18035" y="23257"/>
                  </a:lnTo>
                  <a:lnTo>
                    <a:pt x="19352" y="22380"/>
                  </a:lnTo>
                  <a:lnTo>
                    <a:pt x="20668" y="21458"/>
                  </a:lnTo>
                  <a:lnTo>
                    <a:pt x="21941" y="20493"/>
                  </a:lnTo>
                  <a:lnTo>
                    <a:pt x="23213" y="19528"/>
                  </a:lnTo>
                  <a:lnTo>
                    <a:pt x="24398" y="18518"/>
                  </a:lnTo>
                  <a:lnTo>
                    <a:pt x="25583" y="17465"/>
                  </a:lnTo>
                  <a:lnTo>
                    <a:pt x="26767" y="16324"/>
                  </a:lnTo>
                  <a:lnTo>
                    <a:pt x="27864" y="15183"/>
                  </a:lnTo>
                  <a:lnTo>
                    <a:pt x="30015" y="12814"/>
                  </a:lnTo>
                  <a:lnTo>
                    <a:pt x="31463" y="10971"/>
                  </a:lnTo>
                  <a:lnTo>
                    <a:pt x="32779" y="9084"/>
                  </a:lnTo>
                  <a:lnTo>
                    <a:pt x="33876" y="7241"/>
                  </a:lnTo>
                  <a:lnTo>
                    <a:pt x="35149" y="5091"/>
                  </a:lnTo>
                  <a:lnTo>
                    <a:pt x="36465" y="2677"/>
                  </a:lnTo>
                  <a:lnTo>
                    <a:pt x="37694" y="264"/>
                  </a:lnTo>
                  <a:lnTo>
                    <a:pt x="37738" y="220"/>
                  </a:lnTo>
                  <a:lnTo>
                    <a:pt x="37738" y="132"/>
                  </a:lnTo>
                  <a:lnTo>
                    <a:pt x="37694" y="89"/>
                  </a:lnTo>
                  <a:lnTo>
                    <a:pt x="37650" y="45"/>
                  </a:lnTo>
                  <a:lnTo>
                    <a:pt x="3756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15" name="Google Shape;15315;p414"/>
            <p:cNvSpPr/>
            <p:nvPr/>
          </p:nvSpPr>
          <p:spPr>
            <a:xfrm>
              <a:off x="5446725" y="1902550"/>
              <a:ext cx="929200" cy="809600"/>
            </a:xfrm>
            <a:custGeom>
              <a:avLst/>
              <a:gdLst/>
              <a:ahLst/>
              <a:cxnLst/>
              <a:rect l="l" t="t" r="r" b="b"/>
              <a:pathLst>
                <a:path w="37168" h="32384" extrusionOk="0">
                  <a:moveTo>
                    <a:pt x="36860" y="0"/>
                  </a:moveTo>
                  <a:lnTo>
                    <a:pt x="36817" y="88"/>
                  </a:lnTo>
                  <a:lnTo>
                    <a:pt x="36202" y="1229"/>
                  </a:lnTo>
                  <a:lnTo>
                    <a:pt x="35237" y="3028"/>
                  </a:lnTo>
                  <a:lnTo>
                    <a:pt x="34271" y="4783"/>
                  </a:lnTo>
                  <a:lnTo>
                    <a:pt x="33306" y="6451"/>
                  </a:lnTo>
                  <a:lnTo>
                    <a:pt x="32297" y="8118"/>
                  </a:lnTo>
                  <a:lnTo>
                    <a:pt x="31156" y="9742"/>
                  </a:lnTo>
                  <a:lnTo>
                    <a:pt x="30585" y="10531"/>
                  </a:lnTo>
                  <a:lnTo>
                    <a:pt x="29971" y="11321"/>
                  </a:lnTo>
                  <a:lnTo>
                    <a:pt x="29313" y="12111"/>
                  </a:lnTo>
                  <a:lnTo>
                    <a:pt x="28655" y="12901"/>
                  </a:lnTo>
                  <a:lnTo>
                    <a:pt x="27909" y="13691"/>
                  </a:lnTo>
                  <a:lnTo>
                    <a:pt x="27163" y="14437"/>
                  </a:lnTo>
                  <a:lnTo>
                    <a:pt x="25232" y="16280"/>
                  </a:lnTo>
                  <a:lnTo>
                    <a:pt x="23257" y="17947"/>
                  </a:lnTo>
                  <a:lnTo>
                    <a:pt x="21283" y="19395"/>
                  </a:lnTo>
                  <a:lnTo>
                    <a:pt x="19089" y="21194"/>
                  </a:lnTo>
                  <a:lnTo>
                    <a:pt x="16588" y="22906"/>
                  </a:lnTo>
                  <a:lnTo>
                    <a:pt x="12112" y="25495"/>
                  </a:lnTo>
                  <a:lnTo>
                    <a:pt x="9303" y="27030"/>
                  </a:lnTo>
                  <a:lnTo>
                    <a:pt x="7241" y="28171"/>
                  </a:lnTo>
                  <a:lnTo>
                    <a:pt x="3292" y="30146"/>
                  </a:lnTo>
                  <a:lnTo>
                    <a:pt x="89" y="32033"/>
                  </a:lnTo>
                  <a:lnTo>
                    <a:pt x="45" y="32077"/>
                  </a:lnTo>
                  <a:lnTo>
                    <a:pt x="1" y="32164"/>
                  </a:lnTo>
                  <a:lnTo>
                    <a:pt x="1" y="32208"/>
                  </a:lnTo>
                  <a:lnTo>
                    <a:pt x="1" y="32296"/>
                  </a:lnTo>
                  <a:lnTo>
                    <a:pt x="89" y="32340"/>
                  </a:lnTo>
                  <a:lnTo>
                    <a:pt x="176" y="32384"/>
                  </a:lnTo>
                  <a:lnTo>
                    <a:pt x="264" y="32340"/>
                  </a:lnTo>
                  <a:lnTo>
                    <a:pt x="3467" y="30453"/>
                  </a:lnTo>
                  <a:lnTo>
                    <a:pt x="7417" y="28479"/>
                  </a:lnTo>
                  <a:lnTo>
                    <a:pt x="9479" y="27338"/>
                  </a:lnTo>
                  <a:lnTo>
                    <a:pt x="12287" y="25802"/>
                  </a:lnTo>
                  <a:lnTo>
                    <a:pt x="16763" y="23169"/>
                  </a:lnTo>
                  <a:lnTo>
                    <a:pt x="19308" y="21458"/>
                  </a:lnTo>
                  <a:lnTo>
                    <a:pt x="21502" y="19659"/>
                  </a:lnTo>
                  <a:lnTo>
                    <a:pt x="23477" y="18211"/>
                  </a:lnTo>
                  <a:lnTo>
                    <a:pt x="25451" y="16543"/>
                  </a:lnTo>
                  <a:lnTo>
                    <a:pt x="27382" y="14700"/>
                  </a:lnTo>
                  <a:lnTo>
                    <a:pt x="28172" y="13910"/>
                  </a:lnTo>
                  <a:lnTo>
                    <a:pt x="28918" y="13120"/>
                  </a:lnTo>
                  <a:lnTo>
                    <a:pt x="29576" y="12331"/>
                  </a:lnTo>
                  <a:lnTo>
                    <a:pt x="30234" y="11541"/>
                  </a:lnTo>
                  <a:lnTo>
                    <a:pt x="30849" y="10751"/>
                  </a:lnTo>
                  <a:lnTo>
                    <a:pt x="31463" y="9917"/>
                  </a:lnTo>
                  <a:lnTo>
                    <a:pt x="32560" y="8294"/>
                  </a:lnTo>
                  <a:lnTo>
                    <a:pt x="33613" y="6626"/>
                  </a:lnTo>
                  <a:lnTo>
                    <a:pt x="34579" y="4959"/>
                  </a:lnTo>
                  <a:lnTo>
                    <a:pt x="35544" y="3203"/>
                  </a:lnTo>
                  <a:lnTo>
                    <a:pt x="36509" y="1404"/>
                  </a:lnTo>
                  <a:lnTo>
                    <a:pt x="37124" y="220"/>
                  </a:lnTo>
                  <a:lnTo>
                    <a:pt x="37168" y="176"/>
                  </a:lnTo>
                  <a:lnTo>
                    <a:pt x="37168" y="88"/>
                  </a:lnTo>
                  <a:lnTo>
                    <a:pt x="37124" y="44"/>
                  </a:lnTo>
                  <a:lnTo>
                    <a:pt x="3708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16" name="Google Shape;15316;p414"/>
            <p:cNvSpPr/>
            <p:nvPr/>
          </p:nvSpPr>
          <p:spPr>
            <a:xfrm>
              <a:off x="5422600" y="1929975"/>
              <a:ext cx="900675" cy="760250"/>
            </a:xfrm>
            <a:custGeom>
              <a:avLst/>
              <a:gdLst/>
              <a:ahLst/>
              <a:cxnLst/>
              <a:rect l="l" t="t" r="r" b="b"/>
              <a:pathLst>
                <a:path w="36027" h="30410" extrusionOk="0">
                  <a:moveTo>
                    <a:pt x="35807" y="0"/>
                  </a:moveTo>
                  <a:lnTo>
                    <a:pt x="35763" y="44"/>
                  </a:lnTo>
                  <a:lnTo>
                    <a:pt x="35719" y="88"/>
                  </a:lnTo>
                  <a:lnTo>
                    <a:pt x="34315" y="2677"/>
                  </a:lnTo>
                  <a:lnTo>
                    <a:pt x="33350" y="4476"/>
                  </a:lnTo>
                  <a:lnTo>
                    <a:pt x="32340" y="6187"/>
                  </a:lnTo>
                  <a:lnTo>
                    <a:pt x="31814" y="7021"/>
                  </a:lnTo>
                  <a:lnTo>
                    <a:pt x="31243" y="7855"/>
                  </a:lnTo>
                  <a:lnTo>
                    <a:pt x="30673" y="8645"/>
                  </a:lnTo>
                  <a:lnTo>
                    <a:pt x="30059" y="9391"/>
                  </a:lnTo>
                  <a:lnTo>
                    <a:pt x="29400" y="10180"/>
                  </a:lnTo>
                  <a:lnTo>
                    <a:pt x="28786" y="10926"/>
                  </a:lnTo>
                  <a:lnTo>
                    <a:pt x="28084" y="11672"/>
                  </a:lnTo>
                  <a:lnTo>
                    <a:pt x="27382" y="12374"/>
                  </a:lnTo>
                  <a:lnTo>
                    <a:pt x="25890" y="13779"/>
                  </a:lnTo>
                  <a:lnTo>
                    <a:pt x="24310" y="15183"/>
                  </a:lnTo>
                  <a:lnTo>
                    <a:pt x="22643" y="16411"/>
                  </a:lnTo>
                  <a:lnTo>
                    <a:pt x="20975" y="17772"/>
                  </a:lnTo>
                  <a:lnTo>
                    <a:pt x="20361" y="18342"/>
                  </a:lnTo>
                  <a:lnTo>
                    <a:pt x="19703" y="18913"/>
                  </a:lnTo>
                  <a:lnTo>
                    <a:pt x="19045" y="19439"/>
                  </a:lnTo>
                  <a:lnTo>
                    <a:pt x="18342" y="19966"/>
                  </a:lnTo>
                  <a:lnTo>
                    <a:pt x="16851" y="20975"/>
                  </a:lnTo>
                  <a:lnTo>
                    <a:pt x="15271" y="21940"/>
                  </a:lnTo>
                  <a:lnTo>
                    <a:pt x="13647" y="22906"/>
                  </a:lnTo>
                  <a:lnTo>
                    <a:pt x="12024" y="23783"/>
                  </a:lnTo>
                  <a:lnTo>
                    <a:pt x="8820" y="25495"/>
                  </a:lnTo>
                  <a:lnTo>
                    <a:pt x="7241" y="26328"/>
                  </a:lnTo>
                  <a:lnTo>
                    <a:pt x="3379" y="28171"/>
                  </a:lnTo>
                  <a:lnTo>
                    <a:pt x="88" y="30058"/>
                  </a:lnTo>
                  <a:lnTo>
                    <a:pt x="44" y="30102"/>
                  </a:lnTo>
                  <a:lnTo>
                    <a:pt x="0" y="30190"/>
                  </a:lnTo>
                  <a:lnTo>
                    <a:pt x="0" y="30234"/>
                  </a:lnTo>
                  <a:lnTo>
                    <a:pt x="44" y="30321"/>
                  </a:lnTo>
                  <a:lnTo>
                    <a:pt x="88" y="30365"/>
                  </a:lnTo>
                  <a:lnTo>
                    <a:pt x="176" y="30409"/>
                  </a:lnTo>
                  <a:lnTo>
                    <a:pt x="264" y="30365"/>
                  </a:lnTo>
                  <a:lnTo>
                    <a:pt x="3555" y="28479"/>
                  </a:lnTo>
                  <a:lnTo>
                    <a:pt x="7372" y="26636"/>
                  </a:lnTo>
                  <a:lnTo>
                    <a:pt x="8952" y="25802"/>
                  </a:lnTo>
                  <a:lnTo>
                    <a:pt x="12199" y="24090"/>
                  </a:lnTo>
                  <a:lnTo>
                    <a:pt x="13867" y="23213"/>
                  </a:lnTo>
                  <a:lnTo>
                    <a:pt x="15490" y="22248"/>
                  </a:lnTo>
                  <a:lnTo>
                    <a:pt x="17026" y="21282"/>
                  </a:lnTo>
                  <a:lnTo>
                    <a:pt x="18562" y="20229"/>
                  </a:lnTo>
                  <a:lnTo>
                    <a:pt x="19264" y="19702"/>
                  </a:lnTo>
                  <a:lnTo>
                    <a:pt x="19922" y="19176"/>
                  </a:lnTo>
                  <a:lnTo>
                    <a:pt x="20580" y="18605"/>
                  </a:lnTo>
                  <a:lnTo>
                    <a:pt x="21239" y="18035"/>
                  </a:lnTo>
                  <a:lnTo>
                    <a:pt x="22862" y="16675"/>
                  </a:lnTo>
                  <a:lnTo>
                    <a:pt x="24530" y="15446"/>
                  </a:lnTo>
                  <a:lnTo>
                    <a:pt x="26153" y="14042"/>
                  </a:lnTo>
                  <a:lnTo>
                    <a:pt x="27645" y="12638"/>
                  </a:lnTo>
                  <a:lnTo>
                    <a:pt x="28347" y="11892"/>
                  </a:lnTo>
                  <a:lnTo>
                    <a:pt x="29049" y="11146"/>
                  </a:lnTo>
                  <a:lnTo>
                    <a:pt x="29708" y="10400"/>
                  </a:lnTo>
                  <a:lnTo>
                    <a:pt x="30322" y="9610"/>
                  </a:lnTo>
                  <a:lnTo>
                    <a:pt x="30936" y="8864"/>
                  </a:lnTo>
                  <a:lnTo>
                    <a:pt x="31507" y="8030"/>
                  </a:lnTo>
                  <a:lnTo>
                    <a:pt x="32077" y="7240"/>
                  </a:lnTo>
                  <a:lnTo>
                    <a:pt x="32647" y="6407"/>
                  </a:lnTo>
                  <a:lnTo>
                    <a:pt x="33174" y="5529"/>
                  </a:lnTo>
                  <a:lnTo>
                    <a:pt x="33657" y="4652"/>
                  </a:lnTo>
                  <a:lnTo>
                    <a:pt x="34666" y="2809"/>
                  </a:lnTo>
                  <a:lnTo>
                    <a:pt x="36026" y="263"/>
                  </a:lnTo>
                  <a:lnTo>
                    <a:pt x="36026" y="176"/>
                  </a:lnTo>
                  <a:lnTo>
                    <a:pt x="36026" y="132"/>
                  </a:lnTo>
                  <a:lnTo>
                    <a:pt x="35982" y="44"/>
                  </a:lnTo>
                  <a:lnTo>
                    <a:pt x="35939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17" name="Google Shape;15317;p414"/>
            <p:cNvSpPr/>
            <p:nvPr/>
          </p:nvSpPr>
          <p:spPr>
            <a:xfrm>
              <a:off x="5375425" y="2000175"/>
              <a:ext cx="840325" cy="647250"/>
            </a:xfrm>
            <a:custGeom>
              <a:avLst/>
              <a:gdLst/>
              <a:ahLst/>
              <a:cxnLst/>
              <a:rect l="l" t="t" r="r" b="b"/>
              <a:pathLst>
                <a:path w="33613" h="25890" extrusionOk="0">
                  <a:moveTo>
                    <a:pt x="33350" y="1"/>
                  </a:moveTo>
                  <a:lnTo>
                    <a:pt x="33306" y="88"/>
                  </a:lnTo>
                  <a:lnTo>
                    <a:pt x="31638" y="2897"/>
                  </a:lnTo>
                  <a:lnTo>
                    <a:pt x="30322" y="4783"/>
                  </a:lnTo>
                  <a:lnTo>
                    <a:pt x="28874" y="6495"/>
                  </a:lnTo>
                  <a:lnTo>
                    <a:pt x="26943" y="8426"/>
                  </a:lnTo>
                  <a:lnTo>
                    <a:pt x="25056" y="10049"/>
                  </a:lnTo>
                  <a:lnTo>
                    <a:pt x="22994" y="11673"/>
                  </a:lnTo>
                  <a:lnTo>
                    <a:pt x="20361" y="14042"/>
                  </a:lnTo>
                  <a:lnTo>
                    <a:pt x="18123" y="15929"/>
                  </a:lnTo>
                  <a:lnTo>
                    <a:pt x="16105" y="17289"/>
                  </a:lnTo>
                  <a:lnTo>
                    <a:pt x="14174" y="18430"/>
                  </a:lnTo>
                  <a:lnTo>
                    <a:pt x="12112" y="19571"/>
                  </a:lnTo>
                  <a:lnTo>
                    <a:pt x="7811" y="21677"/>
                  </a:lnTo>
                  <a:lnTo>
                    <a:pt x="5661" y="22555"/>
                  </a:lnTo>
                  <a:lnTo>
                    <a:pt x="3511" y="23608"/>
                  </a:lnTo>
                  <a:lnTo>
                    <a:pt x="88" y="25539"/>
                  </a:lnTo>
                  <a:lnTo>
                    <a:pt x="1" y="25583"/>
                  </a:lnTo>
                  <a:lnTo>
                    <a:pt x="1" y="25671"/>
                  </a:lnTo>
                  <a:lnTo>
                    <a:pt x="1" y="25714"/>
                  </a:lnTo>
                  <a:lnTo>
                    <a:pt x="1" y="25802"/>
                  </a:lnTo>
                  <a:lnTo>
                    <a:pt x="88" y="25846"/>
                  </a:lnTo>
                  <a:lnTo>
                    <a:pt x="176" y="25890"/>
                  </a:lnTo>
                  <a:lnTo>
                    <a:pt x="264" y="25846"/>
                  </a:lnTo>
                  <a:lnTo>
                    <a:pt x="3686" y="23915"/>
                  </a:lnTo>
                  <a:lnTo>
                    <a:pt x="5793" y="22862"/>
                  </a:lnTo>
                  <a:lnTo>
                    <a:pt x="7943" y="22028"/>
                  </a:lnTo>
                  <a:lnTo>
                    <a:pt x="12287" y="19878"/>
                  </a:lnTo>
                  <a:lnTo>
                    <a:pt x="14349" y="18737"/>
                  </a:lnTo>
                  <a:lnTo>
                    <a:pt x="16280" y="17553"/>
                  </a:lnTo>
                  <a:lnTo>
                    <a:pt x="18299" y="16236"/>
                  </a:lnTo>
                  <a:lnTo>
                    <a:pt x="18343" y="16236"/>
                  </a:lnTo>
                  <a:lnTo>
                    <a:pt x="20580" y="14306"/>
                  </a:lnTo>
                  <a:lnTo>
                    <a:pt x="23213" y="11936"/>
                  </a:lnTo>
                  <a:lnTo>
                    <a:pt x="25276" y="10312"/>
                  </a:lnTo>
                  <a:lnTo>
                    <a:pt x="27206" y="8689"/>
                  </a:lnTo>
                  <a:lnTo>
                    <a:pt x="29137" y="6714"/>
                  </a:lnTo>
                  <a:lnTo>
                    <a:pt x="30585" y="5003"/>
                  </a:lnTo>
                  <a:lnTo>
                    <a:pt x="31946" y="3072"/>
                  </a:lnTo>
                  <a:lnTo>
                    <a:pt x="33569" y="264"/>
                  </a:lnTo>
                  <a:lnTo>
                    <a:pt x="33613" y="176"/>
                  </a:lnTo>
                  <a:lnTo>
                    <a:pt x="33613" y="132"/>
                  </a:lnTo>
                  <a:lnTo>
                    <a:pt x="33569" y="44"/>
                  </a:lnTo>
                  <a:lnTo>
                    <a:pt x="3352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18" name="Google Shape;15318;p414"/>
            <p:cNvSpPr/>
            <p:nvPr/>
          </p:nvSpPr>
          <p:spPr>
            <a:xfrm>
              <a:off x="5351300" y="2536625"/>
              <a:ext cx="160175" cy="88875"/>
            </a:xfrm>
            <a:custGeom>
              <a:avLst/>
              <a:gdLst/>
              <a:ahLst/>
              <a:cxnLst/>
              <a:rect l="l" t="t" r="r" b="b"/>
              <a:pathLst>
                <a:path w="6407" h="3555" extrusionOk="0">
                  <a:moveTo>
                    <a:pt x="6231" y="0"/>
                  </a:moveTo>
                  <a:lnTo>
                    <a:pt x="6143" y="44"/>
                  </a:lnTo>
                  <a:lnTo>
                    <a:pt x="3554" y="1273"/>
                  </a:lnTo>
                  <a:lnTo>
                    <a:pt x="88" y="3247"/>
                  </a:lnTo>
                  <a:lnTo>
                    <a:pt x="44" y="3291"/>
                  </a:lnTo>
                  <a:lnTo>
                    <a:pt x="0" y="3335"/>
                  </a:lnTo>
                  <a:lnTo>
                    <a:pt x="0" y="3423"/>
                  </a:lnTo>
                  <a:lnTo>
                    <a:pt x="44" y="3467"/>
                  </a:lnTo>
                  <a:lnTo>
                    <a:pt x="88" y="3554"/>
                  </a:lnTo>
                  <a:lnTo>
                    <a:pt x="263" y="3554"/>
                  </a:lnTo>
                  <a:lnTo>
                    <a:pt x="3730" y="1580"/>
                  </a:lnTo>
                  <a:lnTo>
                    <a:pt x="6319" y="351"/>
                  </a:lnTo>
                  <a:lnTo>
                    <a:pt x="6363" y="307"/>
                  </a:lnTo>
                  <a:lnTo>
                    <a:pt x="6407" y="263"/>
                  </a:lnTo>
                  <a:lnTo>
                    <a:pt x="6407" y="176"/>
                  </a:lnTo>
                  <a:lnTo>
                    <a:pt x="6363" y="132"/>
                  </a:lnTo>
                  <a:lnTo>
                    <a:pt x="6363" y="44"/>
                  </a:lnTo>
                  <a:lnTo>
                    <a:pt x="6275" y="44"/>
                  </a:lnTo>
                  <a:lnTo>
                    <a:pt x="6231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19" name="Google Shape;15319;p414"/>
            <p:cNvSpPr/>
            <p:nvPr/>
          </p:nvSpPr>
          <p:spPr>
            <a:xfrm>
              <a:off x="5904175" y="2181175"/>
              <a:ext cx="137150" cy="118500"/>
            </a:xfrm>
            <a:custGeom>
              <a:avLst/>
              <a:gdLst/>
              <a:ahLst/>
              <a:cxnLst/>
              <a:rect l="l" t="t" r="r" b="b"/>
              <a:pathLst>
                <a:path w="5486" h="4740" extrusionOk="0">
                  <a:moveTo>
                    <a:pt x="5267" y="1"/>
                  </a:moveTo>
                  <a:lnTo>
                    <a:pt x="5223" y="45"/>
                  </a:lnTo>
                  <a:lnTo>
                    <a:pt x="3555" y="1493"/>
                  </a:lnTo>
                  <a:lnTo>
                    <a:pt x="89" y="4433"/>
                  </a:lnTo>
                  <a:lnTo>
                    <a:pt x="45" y="4477"/>
                  </a:lnTo>
                  <a:lnTo>
                    <a:pt x="1" y="4564"/>
                  </a:lnTo>
                  <a:lnTo>
                    <a:pt x="1" y="4608"/>
                  </a:lnTo>
                  <a:lnTo>
                    <a:pt x="45" y="4696"/>
                  </a:lnTo>
                  <a:lnTo>
                    <a:pt x="89" y="4740"/>
                  </a:lnTo>
                  <a:lnTo>
                    <a:pt x="176" y="4740"/>
                  </a:lnTo>
                  <a:lnTo>
                    <a:pt x="308" y="4696"/>
                  </a:lnTo>
                  <a:lnTo>
                    <a:pt x="3775" y="1756"/>
                  </a:lnTo>
                  <a:lnTo>
                    <a:pt x="5442" y="308"/>
                  </a:lnTo>
                  <a:lnTo>
                    <a:pt x="5486" y="264"/>
                  </a:lnTo>
                  <a:lnTo>
                    <a:pt x="5486" y="220"/>
                  </a:lnTo>
                  <a:lnTo>
                    <a:pt x="5486" y="132"/>
                  </a:lnTo>
                  <a:lnTo>
                    <a:pt x="5442" y="89"/>
                  </a:lnTo>
                  <a:lnTo>
                    <a:pt x="5398" y="45"/>
                  </a:lnTo>
                  <a:lnTo>
                    <a:pt x="535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20" name="Google Shape;15320;p414"/>
            <p:cNvSpPr/>
            <p:nvPr/>
          </p:nvSpPr>
          <p:spPr>
            <a:xfrm>
              <a:off x="5889925" y="2072575"/>
              <a:ext cx="210650" cy="199675"/>
            </a:xfrm>
            <a:custGeom>
              <a:avLst/>
              <a:gdLst/>
              <a:ahLst/>
              <a:cxnLst/>
              <a:rect l="l" t="t" r="r" b="b"/>
              <a:pathLst>
                <a:path w="8426" h="7987" extrusionOk="0">
                  <a:moveTo>
                    <a:pt x="8162" y="1"/>
                  </a:moveTo>
                  <a:lnTo>
                    <a:pt x="8118" y="45"/>
                  </a:lnTo>
                  <a:lnTo>
                    <a:pt x="6670" y="1800"/>
                  </a:lnTo>
                  <a:lnTo>
                    <a:pt x="4871" y="3599"/>
                  </a:lnTo>
                  <a:lnTo>
                    <a:pt x="3379" y="4784"/>
                  </a:lnTo>
                  <a:lnTo>
                    <a:pt x="1712" y="6232"/>
                  </a:lnTo>
                  <a:lnTo>
                    <a:pt x="44" y="7680"/>
                  </a:lnTo>
                  <a:lnTo>
                    <a:pt x="0" y="7724"/>
                  </a:lnTo>
                  <a:lnTo>
                    <a:pt x="0" y="7811"/>
                  </a:lnTo>
                  <a:lnTo>
                    <a:pt x="0" y="7855"/>
                  </a:lnTo>
                  <a:lnTo>
                    <a:pt x="44" y="7943"/>
                  </a:lnTo>
                  <a:lnTo>
                    <a:pt x="88" y="7987"/>
                  </a:lnTo>
                  <a:lnTo>
                    <a:pt x="176" y="7987"/>
                  </a:lnTo>
                  <a:lnTo>
                    <a:pt x="308" y="7943"/>
                  </a:lnTo>
                  <a:lnTo>
                    <a:pt x="1931" y="6495"/>
                  </a:lnTo>
                  <a:lnTo>
                    <a:pt x="3599" y="5047"/>
                  </a:lnTo>
                  <a:lnTo>
                    <a:pt x="5091" y="3862"/>
                  </a:lnTo>
                  <a:lnTo>
                    <a:pt x="6934" y="2019"/>
                  </a:lnTo>
                  <a:lnTo>
                    <a:pt x="8382" y="264"/>
                  </a:lnTo>
                  <a:lnTo>
                    <a:pt x="8426" y="220"/>
                  </a:lnTo>
                  <a:lnTo>
                    <a:pt x="8426" y="132"/>
                  </a:lnTo>
                  <a:lnTo>
                    <a:pt x="8426" y="88"/>
                  </a:lnTo>
                  <a:lnTo>
                    <a:pt x="838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21" name="Google Shape;15321;p414"/>
            <p:cNvSpPr/>
            <p:nvPr/>
          </p:nvSpPr>
          <p:spPr>
            <a:xfrm>
              <a:off x="5303025" y="2516875"/>
              <a:ext cx="109725" cy="65825"/>
            </a:xfrm>
            <a:custGeom>
              <a:avLst/>
              <a:gdLst/>
              <a:ahLst/>
              <a:cxnLst/>
              <a:rect l="l" t="t" r="r" b="b"/>
              <a:pathLst>
                <a:path w="4389" h="2633" extrusionOk="0">
                  <a:moveTo>
                    <a:pt x="4213" y="0"/>
                  </a:moveTo>
                  <a:lnTo>
                    <a:pt x="4169" y="44"/>
                  </a:lnTo>
                  <a:lnTo>
                    <a:pt x="88" y="2282"/>
                  </a:lnTo>
                  <a:lnTo>
                    <a:pt x="44" y="2326"/>
                  </a:lnTo>
                  <a:lnTo>
                    <a:pt x="0" y="2414"/>
                  </a:lnTo>
                  <a:lnTo>
                    <a:pt x="0" y="2457"/>
                  </a:lnTo>
                  <a:lnTo>
                    <a:pt x="0" y="2545"/>
                  </a:lnTo>
                  <a:lnTo>
                    <a:pt x="88" y="2589"/>
                  </a:lnTo>
                  <a:lnTo>
                    <a:pt x="176" y="2633"/>
                  </a:lnTo>
                  <a:lnTo>
                    <a:pt x="264" y="2589"/>
                  </a:lnTo>
                  <a:lnTo>
                    <a:pt x="4301" y="351"/>
                  </a:lnTo>
                  <a:lnTo>
                    <a:pt x="4388" y="307"/>
                  </a:lnTo>
                  <a:lnTo>
                    <a:pt x="4388" y="263"/>
                  </a:lnTo>
                  <a:lnTo>
                    <a:pt x="4388" y="176"/>
                  </a:lnTo>
                  <a:lnTo>
                    <a:pt x="4388" y="132"/>
                  </a:lnTo>
                  <a:lnTo>
                    <a:pt x="4345" y="44"/>
                  </a:lnTo>
                  <a:lnTo>
                    <a:pt x="4301" y="44"/>
                  </a:lnTo>
                  <a:lnTo>
                    <a:pt x="421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22" name="Google Shape;15322;p414"/>
            <p:cNvSpPr/>
            <p:nvPr/>
          </p:nvSpPr>
          <p:spPr>
            <a:xfrm>
              <a:off x="6039125" y="1741275"/>
              <a:ext cx="930275" cy="1504025"/>
            </a:xfrm>
            <a:custGeom>
              <a:avLst/>
              <a:gdLst/>
              <a:ahLst/>
              <a:cxnLst/>
              <a:rect l="l" t="t" r="r" b="b"/>
              <a:pathLst>
                <a:path w="37211" h="60161" extrusionOk="0">
                  <a:moveTo>
                    <a:pt x="35149" y="1"/>
                  </a:moveTo>
                  <a:lnTo>
                    <a:pt x="35105" y="45"/>
                  </a:lnTo>
                  <a:lnTo>
                    <a:pt x="35017" y="89"/>
                  </a:lnTo>
                  <a:lnTo>
                    <a:pt x="34973" y="132"/>
                  </a:lnTo>
                  <a:lnTo>
                    <a:pt x="34973" y="176"/>
                  </a:lnTo>
                  <a:lnTo>
                    <a:pt x="34973" y="264"/>
                  </a:lnTo>
                  <a:lnTo>
                    <a:pt x="35017" y="308"/>
                  </a:lnTo>
                  <a:lnTo>
                    <a:pt x="36333" y="1756"/>
                  </a:lnTo>
                  <a:lnTo>
                    <a:pt x="36509" y="2195"/>
                  </a:lnTo>
                  <a:lnTo>
                    <a:pt x="36772" y="4433"/>
                  </a:lnTo>
                  <a:lnTo>
                    <a:pt x="36860" y="7329"/>
                  </a:lnTo>
                  <a:lnTo>
                    <a:pt x="36728" y="8557"/>
                  </a:lnTo>
                  <a:lnTo>
                    <a:pt x="35938" y="10400"/>
                  </a:lnTo>
                  <a:lnTo>
                    <a:pt x="34973" y="12770"/>
                  </a:lnTo>
                  <a:lnTo>
                    <a:pt x="33657" y="16588"/>
                  </a:lnTo>
                  <a:lnTo>
                    <a:pt x="32252" y="19133"/>
                  </a:lnTo>
                  <a:lnTo>
                    <a:pt x="30936" y="21590"/>
                  </a:lnTo>
                  <a:lnTo>
                    <a:pt x="29883" y="24091"/>
                  </a:lnTo>
                  <a:lnTo>
                    <a:pt x="27250" y="28742"/>
                  </a:lnTo>
                  <a:lnTo>
                    <a:pt x="27250" y="28830"/>
                  </a:lnTo>
                  <a:lnTo>
                    <a:pt x="27206" y="30585"/>
                  </a:lnTo>
                  <a:lnTo>
                    <a:pt x="27338" y="32253"/>
                  </a:lnTo>
                  <a:lnTo>
                    <a:pt x="28435" y="40239"/>
                  </a:lnTo>
                  <a:lnTo>
                    <a:pt x="28215" y="40590"/>
                  </a:lnTo>
                  <a:lnTo>
                    <a:pt x="27426" y="41204"/>
                  </a:lnTo>
                  <a:lnTo>
                    <a:pt x="25144" y="42565"/>
                  </a:lnTo>
                  <a:lnTo>
                    <a:pt x="22730" y="44232"/>
                  </a:lnTo>
                  <a:lnTo>
                    <a:pt x="20054" y="45856"/>
                  </a:lnTo>
                  <a:lnTo>
                    <a:pt x="20054" y="45900"/>
                  </a:lnTo>
                  <a:lnTo>
                    <a:pt x="16499" y="48708"/>
                  </a:lnTo>
                  <a:lnTo>
                    <a:pt x="14569" y="49761"/>
                  </a:lnTo>
                  <a:lnTo>
                    <a:pt x="14569" y="49805"/>
                  </a:lnTo>
                  <a:lnTo>
                    <a:pt x="12418" y="51867"/>
                  </a:lnTo>
                  <a:lnTo>
                    <a:pt x="11409" y="52569"/>
                  </a:lnTo>
                  <a:lnTo>
                    <a:pt x="8118" y="54281"/>
                  </a:lnTo>
                  <a:lnTo>
                    <a:pt x="6626" y="54939"/>
                  </a:lnTo>
                  <a:lnTo>
                    <a:pt x="6626" y="54983"/>
                  </a:lnTo>
                  <a:lnTo>
                    <a:pt x="5134" y="56036"/>
                  </a:lnTo>
                  <a:lnTo>
                    <a:pt x="3160" y="57484"/>
                  </a:lnTo>
                  <a:lnTo>
                    <a:pt x="88" y="59854"/>
                  </a:lnTo>
                  <a:lnTo>
                    <a:pt x="0" y="59897"/>
                  </a:lnTo>
                  <a:lnTo>
                    <a:pt x="0" y="59941"/>
                  </a:lnTo>
                  <a:lnTo>
                    <a:pt x="0" y="60029"/>
                  </a:lnTo>
                  <a:lnTo>
                    <a:pt x="44" y="60073"/>
                  </a:lnTo>
                  <a:lnTo>
                    <a:pt x="88" y="60117"/>
                  </a:lnTo>
                  <a:lnTo>
                    <a:pt x="176" y="60161"/>
                  </a:lnTo>
                  <a:lnTo>
                    <a:pt x="264" y="60117"/>
                  </a:lnTo>
                  <a:lnTo>
                    <a:pt x="3335" y="57791"/>
                  </a:lnTo>
                  <a:lnTo>
                    <a:pt x="5354" y="56299"/>
                  </a:lnTo>
                  <a:lnTo>
                    <a:pt x="6802" y="55246"/>
                  </a:lnTo>
                  <a:lnTo>
                    <a:pt x="8250" y="54588"/>
                  </a:lnTo>
                  <a:lnTo>
                    <a:pt x="11585" y="52877"/>
                  </a:lnTo>
                  <a:lnTo>
                    <a:pt x="11585" y="52833"/>
                  </a:lnTo>
                  <a:lnTo>
                    <a:pt x="12638" y="52174"/>
                  </a:lnTo>
                  <a:lnTo>
                    <a:pt x="12638" y="52131"/>
                  </a:lnTo>
                  <a:lnTo>
                    <a:pt x="14788" y="50068"/>
                  </a:lnTo>
                  <a:lnTo>
                    <a:pt x="16675" y="48971"/>
                  </a:lnTo>
                  <a:lnTo>
                    <a:pt x="16719" y="48971"/>
                  </a:lnTo>
                  <a:lnTo>
                    <a:pt x="20229" y="46163"/>
                  </a:lnTo>
                  <a:lnTo>
                    <a:pt x="22906" y="44539"/>
                  </a:lnTo>
                  <a:lnTo>
                    <a:pt x="25319" y="42872"/>
                  </a:lnTo>
                  <a:lnTo>
                    <a:pt x="27645" y="41512"/>
                  </a:lnTo>
                  <a:lnTo>
                    <a:pt x="27645" y="41468"/>
                  </a:lnTo>
                  <a:lnTo>
                    <a:pt x="28435" y="40853"/>
                  </a:lnTo>
                  <a:lnTo>
                    <a:pt x="28479" y="40809"/>
                  </a:lnTo>
                  <a:lnTo>
                    <a:pt x="28786" y="40415"/>
                  </a:lnTo>
                  <a:lnTo>
                    <a:pt x="28786" y="40283"/>
                  </a:lnTo>
                  <a:lnTo>
                    <a:pt x="27689" y="32209"/>
                  </a:lnTo>
                  <a:lnTo>
                    <a:pt x="27557" y="30585"/>
                  </a:lnTo>
                  <a:lnTo>
                    <a:pt x="27601" y="28874"/>
                  </a:lnTo>
                  <a:lnTo>
                    <a:pt x="30190" y="24223"/>
                  </a:lnTo>
                  <a:lnTo>
                    <a:pt x="31243" y="21722"/>
                  </a:lnTo>
                  <a:lnTo>
                    <a:pt x="32560" y="19308"/>
                  </a:lnTo>
                  <a:lnTo>
                    <a:pt x="33964" y="16763"/>
                  </a:lnTo>
                  <a:lnTo>
                    <a:pt x="33964" y="16719"/>
                  </a:lnTo>
                  <a:lnTo>
                    <a:pt x="35280" y="12902"/>
                  </a:lnTo>
                  <a:lnTo>
                    <a:pt x="36246" y="10532"/>
                  </a:lnTo>
                  <a:lnTo>
                    <a:pt x="37079" y="8645"/>
                  </a:lnTo>
                  <a:lnTo>
                    <a:pt x="37079" y="8601"/>
                  </a:lnTo>
                  <a:lnTo>
                    <a:pt x="37211" y="7373"/>
                  </a:lnTo>
                  <a:lnTo>
                    <a:pt x="37123" y="4389"/>
                  </a:lnTo>
                  <a:lnTo>
                    <a:pt x="36860" y="2107"/>
                  </a:lnTo>
                  <a:lnTo>
                    <a:pt x="36860" y="2063"/>
                  </a:lnTo>
                  <a:lnTo>
                    <a:pt x="36640" y="1580"/>
                  </a:lnTo>
                  <a:lnTo>
                    <a:pt x="36597" y="1537"/>
                  </a:lnTo>
                  <a:lnTo>
                    <a:pt x="35280" y="89"/>
                  </a:lnTo>
                  <a:lnTo>
                    <a:pt x="35236" y="45"/>
                  </a:lnTo>
                  <a:lnTo>
                    <a:pt x="35149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23" name="Google Shape;15323;p414"/>
            <p:cNvSpPr/>
            <p:nvPr/>
          </p:nvSpPr>
          <p:spPr>
            <a:xfrm>
              <a:off x="6067650" y="1763225"/>
              <a:ext cx="930275" cy="1507300"/>
            </a:xfrm>
            <a:custGeom>
              <a:avLst/>
              <a:gdLst/>
              <a:ahLst/>
              <a:cxnLst/>
              <a:rect l="l" t="t" r="r" b="b"/>
              <a:pathLst>
                <a:path w="37211" h="60292" extrusionOk="0">
                  <a:moveTo>
                    <a:pt x="35982" y="0"/>
                  </a:moveTo>
                  <a:lnTo>
                    <a:pt x="35938" y="44"/>
                  </a:lnTo>
                  <a:lnTo>
                    <a:pt x="35851" y="88"/>
                  </a:lnTo>
                  <a:lnTo>
                    <a:pt x="35807" y="132"/>
                  </a:lnTo>
                  <a:lnTo>
                    <a:pt x="35807" y="176"/>
                  </a:lnTo>
                  <a:lnTo>
                    <a:pt x="35851" y="264"/>
                  </a:lnTo>
                  <a:lnTo>
                    <a:pt x="35894" y="308"/>
                  </a:lnTo>
                  <a:lnTo>
                    <a:pt x="36772" y="1141"/>
                  </a:lnTo>
                  <a:lnTo>
                    <a:pt x="36772" y="2370"/>
                  </a:lnTo>
                  <a:lnTo>
                    <a:pt x="36860" y="5310"/>
                  </a:lnTo>
                  <a:lnTo>
                    <a:pt x="36860" y="7241"/>
                  </a:lnTo>
                  <a:lnTo>
                    <a:pt x="36860" y="7943"/>
                  </a:lnTo>
                  <a:lnTo>
                    <a:pt x="36772" y="8557"/>
                  </a:lnTo>
                  <a:lnTo>
                    <a:pt x="36597" y="9127"/>
                  </a:lnTo>
                  <a:lnTo>
                    <a:pt x="36377" y="9786"/>
                  </a:lnTo>
                  <a:lnTo>
                    <a:pt x="35587" y="11629"/>
                  </a:lnTo>
                  <a:lnTo>
                    <a:pt x="34578" y="13823"/>
                  </a:lnTo>
                  <a:lnTo>
                    <a:pt x="33481" y="16631"/>
                  </a:lnTo>
                  <a:lnTo>
                    <a:pt x="32033" y="19001"/>
                  </a:lnTo>
                  <a:lnTo>
                    <a:pt x="30717" y="21414"/>
                  </a:lnTo>
                  <a:lnTo>
                    <a:pt x="29927" y="23652"/>
                  </a:lnTo>
                  <a:lnTo>
                    <a:pt x="29927" y="23740"/>
                  </a:lnTo>
                  <a:lnTo>
                    <a:pt x="30190" y="24924"/>
                  </a:lnTo>
                  <a:lnTo>
                    <a:pt x="30409" y="29532"/>
                  </a:lnTo>
                  <a:lnTo>
                    <a:pt x="30453" y="32472"/>
                  </a:lnTo>
                  <a:lnTo>
                    <a:pt x="30453" y="35587"/>
                  </a:lnTo>
                  <a:lnTo>
                    <a:pt x="30409" y="40195"/>
                  </a:lnTo>
                  <a:lnTo>
                    <a:pt x="30234" y="40370"/>
                  </a:lnTo>
                  <a:lnTo>
                    <a:pt x="29225" y="40941"/>
                  </a:lnTo>
                  <a:lnTo>
                    <a:pt x="29181" y="40985"/>
                  </a:lnTo>
                  <a:lnTo>
                    <a:pt x="28171" y="41950"/>
                  </a:lnTo>
                  <a:lnTo>
                    <a:pt x="26153" y="43047"/>
                  </a:lnTo>
                  <a:lnTo>
                    <a:pt x="23257" y="44627"/>
                  </a:lnTo>
                  <a:lnTo>
                    <a:pt x="20843" y="46206"/>
                  </a:lnTo>
                  <a:lnTo>
                    <a:pt x="18825" y="47391"/>
                  </a:lnTo>
                  <a:lnTo>
                    <a:pt x="18825" y="47435"/>
                  </a:lnTo>
                  <a:lnTo>
                    <a:pt x="16017" y="49585"/>
                  </a:lnTo>
                  <a:lnTo>
                    <a:pt x="13910" y="50594"/>
                  </a:lnTo>
                  <a:lnTo>
                    <a:pt x="13866" y="50638"/>
                  </a:lnTo>
                  <a:lnTo>
                    <a:pt x="12023" y="52262"/>
                  </a:lnTo>
                  <a:lnTo>
                    <a:pt x="11014" y="52920"/>
                  </a:lnTo>
                  <a:lnTo>
                    <a:pt x="7328" y="54895"/>
                  </a:lnTo>
                  <a:lnTo>
                    <a:pt x="5880" y="55641"/>
                  </a:lnTo>
                  <a:lnTo>
                    <a:pt x="4213" y="56869"/>
                  </a:lnTo>
                  <a:lnTo>
                    <a:pt x="2150" y="58361"/>
                  </a:lnTo>
                  <a:lnTo>
                    <a:pt x="88" y="59985"/>
                  </a:lnTo>
                  <a:lnTo>
                    <a:pt x="44" y="60029"/>
                  </a:lnTo>
                  <a:lnTo>
                    <a:pt x="0" y="60116"/>
                  </a:lnTo>
                  <a:lnTo>
                    <a:pt x="0" y="60160"/>
                  </a:lnTo>
                  <a:lnTo>
                    <a:pt x="44" y="60248"/>
                  </a:lnTo>
                  <a:lnTo>
                    <a:pt x="132" y="60292"/>
                  </a:lnTo>
                  <a:lnTo>
                    <a:pt x="176" y="60292"/>
                  </a:lnTo>
                  <a:lnTo>
                    <a:pt x="307" y="60248"/>
                  </a:lnTo>
                  <a:lnTo>
                    <a:pt x="2370" y="58668"/>
                  </a:lnTo>
                  <a:lnTo>
                    <a:pt x="4388" y="57176"/>
                  </a:lnTo>
                  <a:lnTo>
                    <a:pt x="6056" y="55904"/>
                  </a:lnTo>
                  <a:lnTo>
                    <a:pt x="7504" y="55202"/>
                  </a:lnTo>
                  <a:lnTo>
                    <a:pt x="11190" y="53227"/>
                  </a:lnTo>
                  <a:lnTo>
                    <a:pt x="12243" y="52525"/>
                  </a:lnTo>
                  <a:lnTo>
                    <a:pt x="14086" y="50902"/>
                  </a:lnTo>
                  <a:lnTo>
                    <a:pt x="16192" y="49892"/>
                  </a:lnTo>
                  <a:lnTo>
                    <a:pt x="16192" y="49848"/>
                  </a:lnTo>
                  <a:lnTo>
                    <a:pt x="19044" y="47698"/>
                  </a:lnTo>
                  <a:lnTo>
                    <a:pt x="21019" y="46514"/>
                  </a:lnTo>
                  <a:lnTo>
                    <a:pt x="23432" y="44934"/>
                  </a:lnTo>
                  <a:lnTo>
                    <a:pt x="26328" y="43354"/>
                  </a:lnTo>
                  <a:lnTo>
                    <a:pt x="28347" y="42213"/>
                  </a:lnTo>
                  <a:lnTo>
                    <a:pt x="28391" y="42213"/>
                  </a:lnTo>
                  <a:lnTo>
                    <a:pt x="29400" y="41248"/>
                  </a:lnTo>
                  <a:lnTo>
                    <a:pt x="30453" y="40677"/>
                  </a:lnTo>
                  <a:lnTo>
                    <a:pt x="30497" y="40634"/>
                  </a:lnTo>
                  <a:lnTo>
                    <a:pt x="30717" y="40370"/>
                  </a:lnTo>
                  <a:lnTo>
                    <a:pt x="30760" y="40239"/>
                  </a:lnTo>
                  <a:lnTo>
                    <a:pt x="30804" y="35587"/>
                  </a:lnTo>
                  <a:lnTo>
                    <a:pt x="30804" y="32472"/>
                  </a:lnTo>
                  <a:lnTo>
                    <a:pt x="30760" y="29488"/>
                  </a:lnTo>
                  <a:lnTo>
                    <a:pt x="30541" y="24881"/>
                  </a:lnTo>
                  <a:lnTo>
                    <a:pt x="30541" y="24837"/>
                  </a:lnTo>
                  <a:lnTo>
                    <a:pt x="30278" y="23740"/>
                  </a:lnTo>
                  <a:lnTo>
                    <a:pt x="31024" y="21546"/>
                  </a:lnTo>
                  <a:lnTo>
                    <a:pt x="32340" y="19176"/>
                  </a:lnTo>
                  <a:lnTo>
                    <a:pt x="33788" y="16807"/>
                  </a:lnTo>
                  <a:lnTo>
                    <a:pt x="33788" y="16763"/>
                  </a:lnTo>
                  <a:lnTo>
                    <a:pt x="34929" y="13954"/>
                  </a:lnTo>
                  <a:lnTo>
                    <a:pt x="35894" y="11760"/>
                  </a:lnTo>
                  <a:lnTo>
                    <a:pt x="36684" y="9917"/>
                  </a:lnTo>
                  <a:lnTo>
                    <a:pt x="36948" y="9215"/>
                  </a:lnTo>
                  <a:lnTo>
                    <a:pt x="37123" y="8601"/>
                  </a:lnTo>
                  <a:lnTo>
                    <a:pt x="37211" y="7987"/>
                  </a:lnTo>
                  <a:lnTo>
                    <a:pt x="37211" y="7285"/>
                  </a:lnTo>
                  <a:lnTo>
                    <a:pt x="37211" y="5310"/>
                  </a:lnTo>
                  <a:lnTo>
                    <a:pt x="37123" y="2370"/>
                  </a:lnTo>
                  <a:lnTo>
                    <a:pt x="37123" y="1097"/>
                  </a:lnTo>
                  <a:lnTo>
                    <a:pt x="37123" y="1010"/>
                  </a:lnTo>
                  <a:lnTo>
                    <a:pt x="37079" y="966"/>
                  </a:lnTo>
                  <a:lnTo>
                    <a:pt x="36114" y="44"/>
                  </a:lnTo>
                  <a:lnTo>
                    <a:pt x="36070" y="44"/>
                  </a:lnTo>
                  <a:lnTo>
                    <a:pt x="3598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24" name="Google Shape;15324;p414"/>
            <p:cNvSpPr/>
            <p:nvPr/>
          </p:nvSpPr>
          <p:spPr>
            <a:xfrm>
              <a:off x="7317150" y="4387275"/>
              <a:ext cx="64725" cy="41700"/>
            </a:xfrm>
            <a:custGeom>
              <a:avLst/>
              <a:gdLst/>
              <a:ahLst/>
              <a:cxnLst/>
              <a:rect l="l" t="t" r="r" b="b"/>
              <a:pathLst>
                <a:path w="2589" h="1668" extrusionOk="0">
                  <a:moveTo>
                    <a:pt x="132" y="0"/>
                  </a:moveTo>
                  <a:lnTo>
                    <a:pt x="88" y="44"/>
                  </a:lnTo>
                  <a:lnTo>
                    <a:pt x="44" y="88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44" y="307"/>
                  </a:lnTo>
                  <a:lnTo>
                    <a:pt x="88" y="351"/>
                  </a:lnTo>
                  <a:lnTo>
                    <a:pt x="2326" y="1624"/>
                  </a:lnTo>
                  <a:lnTo>
                    <a:pt x="2413" y="1668"/>
                  </a:lnTo>
                  <a:lnTo>
                    <a:pt x="2501" y="1624"/>
                  </a:lnTo>
                  <a:lnTo>
                    <a:pt x="2589" y="1580"/>
                  </a:lnTo>
                  <a:lnTo>
                    <a:pt x="2589" y="1492"/>
                  </a:lnTo>
                  <a:lnTo>
                    <a:pt x="2589" y="1448"/>
                  </a:lnTo>
                  <a:lnTo>
                    <a:pt x="2545" y="1360"/>
                  </a:lnTo>
                  <a:lnTo>
                    <a:pt x="2501" y="1317"/>
                  </a:lnTo>
                  <a:lnTo>
                    <a:pt x="263" y="44"/>
                  </a:lnTo>
                  <a:lnTo>
                    <a:pt x="219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25" name="Google Shape;15325;p414"/>
            <p:cNvSpPr/>
            <p:nvPr/>
          </p:nvSpPr>
          <p:spPr>
            <a:xfrm>
              <a:off x="7284225" y="4357650"/>
              <a:ext cx="41725" cy="38425"/>
            </a:xfrm>
            <a:custGeom>
              <a:avLst/>
              <a:gdLst/>
              <a:ahLst/>
              <a:cxnLst/>
              <a:rect l="l" t="t" r="r" b="b"/>
              <a:pathLst>
                <a:path w="1669" h="1537" extrusionOk="0">
                  <a:moveTo>
                    <a:pt x="88" y="0"/>
                  </a:moveTo>
                  <a:lnTo>
                    <a:pt x="45" y="88"/>
                  </a:lnTo>
                  <a:lnTo>
                    <a:pt x="1" y="132"/>
                  </a:lnTo>
                  <a:lnTo>
                    <a:pt x="1" y="176"/>
                  </a:lnTo>
                  <a:lnTo>
                    <a:pt x="45" y="264"/>
                  </a:lnTo>
                  <a:lnTo>
                    <a:pt x="483" y="966"/>
                  </a:lnTo>
                  <a:lnTo>
                    <a:pt x="571" y="1010"/>
                  </a:lnTo>
                  <a:lnTo>
                    <a:pt x="1405" y="1536"/>
                  </a:lnTo>
                  <a:lnTo>
                    <a:pt x="1580" y="1536"/>
                  </a:lnTo>
                  <a:lnTo>
                    <a:pt x="1668" y="1448"/>
                  </a:lnTo>
                  <a:lnTo>
                    <a:pt x="1668" y="1405"/>
                  </a:lnTo>
                  <a:lnTo>
                    <a:pt x="1668" y="1317"/>
                  </a:lnTo>
                  <a:lnTo>
                    <a:pt x="1624" y="1273"/>
                  </a:lnTo>
                  <a:lnTo>
                    <a:pt x="1580" y="1229"/>
                  </a:lnTo>
                  <a:lnTo>
                    <a:pt x="790" y="746"/>
                  </a:lnTo>
                  <a:lnTo>
                    <a:pt x="308" y="88"/>
                  </a:lnTo>
                  <a:lnTo>
                    <a:pt x="26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26" name="Google Shape;15326;p414"/>
            <p:cNvSpPr/>
            <p:nvPr/>
          </p:nvSpPr>
          <p:spPr>
            <a:xfrm>
              <a:off x="7108700" y="4199675"/>
              <a:ext cx="231500" cy="292925"/>
            </a:xfrm>
            <a:custGeom>
              <a:avLst/>
              <a:gdLst/>
              <a:ahLst/>
              <a:cxnLst/>
              <a:rect l="l" t="t" r="r" b="b"/>
              <a:pathLst>
                <a:path w="9260" h="11717" extrusionOk="0">
                  <a:moveTo>
                    <a:pt x="89" y="1"/>
                  </a:moveTo>
                  <a:lnTo>
                    <a:pt x="45" y="44"/>
                  </a:lnTo>
                  <a:lnTo>
                    <a:pt x="1" y="88"/>
                  </a:lnTo>
                  <a:lnTo>
                    <a:pt x="1" y="176"/>
                  </a:lnTo>
                  <a:lnTo>
                    <a:pt x="1" y="220"/>
                  </a:lnTo>
                  <a:lnTo>
                    <a:pt x="1624" y="3643"/>
                  </a:lnTo>
                  <a:lnTo>
                    <a:pt x="2985" y="6407"/>
                  </a:lnTo>
                  <a:lnTo>
                    <a:pt x="3774" y="8513"/>
                  </a:lnTo>
                  <a:lnTo>
                    <a:pt x="4213" y="9347"/>
                  </a:lnTo>
                  <a:lnTo>
                    <a:pt x="4301" y="9435"/>
                  </a:lnTo>
                  <a:lnTo>
                    <a:pt x="7373" y="10883"/>
                  </a:lnTo>
                  <a:lnTo>
                    <a:pt x="8996" y="11673"/>
                  </a:lnTo>
                  <a:lnTo>
                    <a:pt x="9084" y="11717"/>
                  </a:lnTo>
                  <a:lnTo>
                    <a:pt x="9172" y="11673"/>
                  </a:lnTo>
                  <a:lnTo>
                    <a:pt x="9260" y="11629"/>
                  </a:lnTo>
                  <a:lnTo>
                    <a:pt x="9260" y="11541"/>
                  </a:lnTo>
                  <a:lnTo>
                    <a:pt x="9260" y="11497"/>
                  </a:lnTo>
                  <a:lnTo>
                    <a:pt x="9216" y="11409"/>
                  </a:lnTo>
                  <a:lnTo>
                    <a:pt x="9172" y="11366"/>
                  </a:lnTo>
                  <a:lnTo>
                    <a:pt x="7548" y="10576"/>
                  </a:lnTo>
                  <a:lnTo>
                    <a:pt x="4520" y="9128"/>
                  </a:lnTo>
                  <a:lnTo>
                    <a:pt x="4082" y="8338"/>
                  </a:lnTo>
                  <a:lnTo>
                    <a:pt x="3336" y="6275"/>
                  </a:lnTo>
                  <a:lnTo>
                    <a:pt x="3292" y="6275"/>
                  </a:lnTo>
                  <a:lnTo>
                    <a:pt x="1932" y="3511"/>
                  </a:lnTo>
                  <a:lnTo>
                    <a:pt x="308" y="88"/>
                  </a:lnTo>
                  <a:lnTo>
                    <a:pt x="264" y="44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27" name="Google Shape;15327;p414"/>
            <p:cNvSpPr/>
            <p:nvPr/>
          </p:nvSpPr>
          <p:spPr>
            <a:xfrm>
              <a:off x="6978150" y="4100950"/>
              <a:ext cx="378500" cy="413600"/>
            </a:xfrm>
            <a:custGeom>
              <a:avLst/>
              <a:gdLst/>
              <a:ahLst/>
              <a:cxnLst/>
              <a:rect l="l" t="t" r="r" b="b"/>
              <a:pathLst>
                <a:path w="15140" h="16544" extrusionOk="0">
                  <a:moveTo>
                    <a:pt x="922" y="0"/>
                  </a:moveTo>
                  <a:lnTo>
                    <a:pt x="835" y="44"/>
                  </a:lnTo>
                  <a:lnTo>
                    <a:pt x="835" y="132"/>
                  </a:lnTo>
                  <a:lnTo>
                    <a:pt x="220" y="2326"/>
                  </a:lnTo>
                  <a:lnTo>
                    <a:pt x="1" y="3204"/>
                  </a:lnTo>
                  <a:lnTo>
                    <a:pt x="1" y="3335"/>
                  </a:lnTo>
                  <a:lnTo>
                    <a:pt x="791" y="5178"/>
                  </a:lnTo>
                  <a:lnTo>
                    <a:pt x="2283" y="7987"/>
                  </a:lnTo>
                  <a:lnTo>
                    <a:pt x="4257" y="11278"/>
                  </a:lnTo>
                  <a:lnTo>
                    <a:pt x="5223" y="12550"/>
                  </a:lnTo>
                  <a:lnTo>
                    <a:pt x="5223" y="12594"/>
                  </a:lnTo>
                  <a:lnTo>
                    <a:pt x="6056" y="13428"/>
                  </a:lnTo>
                  <a:lnTo>
                    <a:pt x="6100" y="13428"/>
                  </a:lnTo>
                  <a:lnTo>
                    <a:pt x="8733" y="14788"/>
                  </a:lnTo>
                  <a:lnTo>
                    <a:pt x="8777" y="14788"/>
                  </a:lnTo>
                  <a:lnTo>
                    <a:pt x="11542" y="15666"/>
                  </a:lnTo>
                  <a:lnTo>
                    <a:pt x="13779" y="16499"/>
                  </a:lnTo>
                  <a:lnTo>
                    <a:pt x="13823" y="16543"/>
                  </a:lnTo>
                  <a:lnTo>
                    <a:pt x="13867" y="16543"/>
                  </a:lnTo>
                  <a:lnTo>
                    <a:pt x="14964" y="16455"/>
                  </a:lnTo>
                  <a:lnTo>
                    <a:pt x="15052" y="16455"/>
                  </a:lnTo>
                  <a:lnTo>
                    <a:pt x="15096" y="16412"/>
                  </a:lnTo>
                  <a:lnTo>
                    <a:pt x="15140" y="16324"/>
                  </a:lnTo>
                  <a:lnTo>
                    <a:pt x="15140" y="16280"/>
                  </a:lnTo>
                  <a:lnTo>
                    <a:pt x="15096" y="16192"/>
                  </a:lnTo>
                  <a:lnTo>
                    <a:pt x="15052" y="16148"/>
                  </a:lnTo>
                  <a:lnTo>
                    <a:pt x="15008" y="16104"/>
                  </a:lnTo>
                  <a:lnTo>
                    <a:pt x="14964" y="16104"/>
                  </a:lnTo>
                  <a:lnTo>
                    <a:pt x="13867" y="16192"/>
                  </a:lnTo>
                  <a:lnTo>
                    <a:pt x="11673" y="15315"/>
                  </a:lnTo>
                  <a:lnTo>
                    <a:pt x="8909" y="14437"/>
                  </a:lnTo>
                  <a:lnTo>
                    <a:pt x="6276" y="13121"/>
                  </a:lnTo>
                  <a:lnTo>
                    <a:pt x="5486" y="12331"/>
                  </a:lnTo>
                  <a:lnTo>
                    <a:pt x="4521" y="11102"/>
                  </a:lnTo>
                  <a:lnTo>
                    <a:pt x="2590" y="7811"/>
                  </a:lnTo>
                  <a:lnTo>
                    <a:pt x="1098" y="5047"/>
                  </a:lnTo>
                  <a:lnTo>
                    <a:pt x="352" y="3247"/>
                  </a:lnTo>
                  <a:lnTo>
                    <a:pt x="571" y="2414"/>
                  </a:lnTo>
                  <a:lnTo>
                    <a:pt x="1142" y="220"/>
                  </a:lnTo>
                  <a:lnTo>
                    <a:pt x="1186" y="132"/>
                  </a:lnTo>
                  <a:lnTo>
                    <a:pt x="1142" y="88"/>
                  </a:lnTo>
                  <a:lnTo>
                    <a:pt x="109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28" name="Google Shape;15328;p414"/>
            <p:cNvSpPr/>
            <p:nvPr/>
          </p:nvSpPr>
          <p:spPr>
            <a:xfrm>
              <a:off x="6866275" y="4041700"/>
              <a:ext cx="453075" cy="489300"/>
            </a:xfrm>
            <a:custGeom>
              <a:avLst/>
              <a:gdLst/>
              <a:ahLst/>
              <a:cxnLst/>
              <a:rect l="l" t="t" r="r" b="b"/>
              <a:pathLst>
                <a:path w="18123" h="19572" extrusionOk="0">
                  <a:moveTo>
                    <a:pt x="2765" y="1"/>
                  </a:moveTo>
                  <a:lnTo>
                    <a:pt x="2721" y="89"/>
                  </a:lnTo>
                  <a:lnTo>
                    <a:pt x="966" y="2546"/>
                  </a:lnTo>
                  <a:lnTo>
                    <a:pt x="966" y="2590"/>
                  </a:lnTo>
                  <a:lnTo>
                    <a:pt x="176" y="4740"/>
                  </a:lnTo>
                  <a:lnTo>
                    <a:pt x="0" y="5442"/>
                  </a:lnTo>
                  <a:lnTo>
                    <a:pt x="0" y="5486"/>
                  </a:lnTo>
                  <a:lnTo>
                    <a:pt x="0" y="7153"/>
                  </a:lnTo>
                  <a:lnTo>
                    <a:pt x="44" y="7285"/>
                  </a:lnTo>
                  <a:lnTo>
                    <a:pt x="263" y="7504"/>
                  </a:lnTo>
                  <a:lnTo>
                    <a:pt x="307" y="7548"/>
                  </a:lnTo>
                  <a:lnTo>
                    <a:pt x="351" y="7592"/>
                  </a:lnTo>
                  <a:lnTo>
                    <a:pt x="1931" y="7680"/>
                  </a:lnTo>
                  <a:lnTo>
                    <a:pt x="3028" y="9260"/>
                  </a:lnTo>
                  <a:lnTo>
                    <a:pt x="4476" y="11849"/>
                  </a:lnTo>
                  <a:lnTo>
                    <a:pt x="5749" y="14569"/>
                  </a:lnTo>
                  <a:lnTo>
                    <a:pt x="6407" y="15622"/>
                  </a:lnTo>
                  <a:lnTo>
                    <a:pt x="6451" y="15666"/>
                  </a:lnTo>
                  <a:lnTo>
                    <a:pt x="7153" y="16280"/>
                  </a:lnTo>
                  <a:lnTo>
                    <a:pt x="7197" y="16280"/>
                  </a:lnTo>
                  <a:lnTo>
                    <a:pt x="7855" y="16588"/>
                  </a:lnTo>
                  <a:lnTo>
                    <a:pt x="8381" y="16675"/>
                  </a:lnTo>
                  <a:lnTo>
                    <a:pt x="12331" y="18036"/>
                  </a:lnTo>
                  <a:lnTo>
                    <a:pt x="14744" y="18738"/>
                  </a:lnTo>
                  <a:lnTo>
                    <a:pt x="17465" y="19571"/>
                  </a:lnTo>
                  <a:lnTo>
                    <a:pt x="17552" y="19571"/>
                  </a:lnTo>
                  <a:lnTo>
                    <a:pt x="17991" y="19484"/>
                  </a:lnTo>
                  <a:lnTo>
                    <a:pt x="18035" y="19484"/>
                  </a:lnTo>
                  <a:lnTo>
                    <a:pt x="18123" y="19440"/>
                  </a:lnTo>
                  <a:lnTo>
                    <a:pt x="18123" y="19352"/>
                  </a:lnTo>
                  <a:lnTo>
                    <a:pt x="18123" y="19308"/>
                  </a:lnTo>
                  <a:lnTo>
                    <a:pt x="18123" y="19220"/>
                  </a:lnTo>
                  <a:lnTo>
                    <a:pt x="18035" y="19177"/>
                  </a:lnTo>
                  <a:lnTo>
                    <a:pt x="17991" y="19133"/>
                  </a:lnTo>
                  <a:lnTo>
                    <a:pt x="17903" y="19133"/>
                  </a:lnTo>
                  <a:lnTo>
                    <a:pt x="17508" y="19220"/>
                  </a:lnTo>
                  <a:lnTo>
                    <a:pt x="14876" y="18431"/>
                  </a:lnTo>
                  <a:lnTo>
                    <a:pt x="12418" y="17685"/>
                  </a:lnTo>
                  <a:lnTo>
                    <a:pt x="8469" y="16324"/>
                  </a:lnTo>
                  <a:lnTo>
                    <a:pt x="7943" y="16237"/>
                  </a:lnTo>
                  <a:lnTo>
                    <a:pt x="7328" y="15973"/>
                  </a:lnTo>
                  <a:lnTo>
                    <a:pt x="6714" y="15403"/>
                  </a:lnTo>
                  <a:lnTo>
                    <a:pt x="6056" y="14394"/>
                  </a:lnTo>
                  <a:lnTo>
                    <a:pt x="4783" y="11673"/>
                  </a:lnTo>
                  <a:lnTo>
                    <a:pt x="3335" y="9084"/>
                  </a:lnTo>
                  <a:lnTo>
                    <a:pt x="3335" y="9040"/>
                  </a:lnTo>
                  <a:lnTo>
                    <a:pt x="2150" y="7373"/>
                  </a:lnTo>
                  <a:lnTo>
                    <a:pt x="2106" y="7329"/>
                  </a:lnTo>
                  <a:lnTo>
                    <a:pt x="2019" y="7329"/>
                  </a:lnTo>
                  <a:lnTo>
                    <a:pt x="483" y="7241"/>
                  </a:lnTo>
                  <a:lnTo>
                    <a:pt x="351" y="7109"/>
                  </a:lnTo>
                  <a:lnTo>
                    <a:pt x="351" y="5486"/>
                  </a:lnTo>
                  <a:lnTo>
                    <a:pt x="527" y="4872"/>
                  </a:lnTo>
                  <a:lnTo>
                    <a:pt x="1273" y="2721"/>
                  </a:lnTo>
                  <a:lnTo>
                    <a:pt x="2984" y="264"/>
                  </a:lnTo>
                  <a:lnTo>
                    <a:pt x="3028" y="220"/>
                  </a:lnTo>
                  <a:lnTo>
                    <a:pt x="3028" y="132"/>
                  </a:lnTo>
                  <a:lnTo>
                    <a:pt x="3028" y="89"/>
                  </a:lnTo>
                  <a:lnTo>
                    <a:pt x="2940" y="45"/>
                  </a:lnTo>
                  <a:lnTo>
                    <a:pt x="289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29" name="Google Shape;15329;p414"/>
            <p:cNvSpPr/>
            <p:nvPr/>
          </p:nvSpPr>
          <p:spPr>
            <a:xfrm>
              <a:off x="6816900" y="4007700"/>
              <a:ext cx="515625" cy="541950"/>
            </a:xfrm>
            <a:custGeom>
              <a:avLst/>
              <a:gdLst/>
              <a:ahLst/>
              <a:cxnLst/>
              <a:rect l="l" t="t" r="r" b="b"/>
              <a:pathLst>
                <a:path w="20625" h="21678" extrusionOk="0">
                  <a:moveTo>
                    <a:pt x="3379" y="1"/>
                  </a:moveTo>
                  <a:lnTo>
                    <a:pt x="3292" y="44"/>
                  </a:lnTo>
                  <a:lnTo>
                    <a:pt x="3248" y="44"/>
                  </a:lnTo>
                  <a:lnTo>
                    <a:pt x="3204" y="132"/>
                  </a:lnTo>
                  <a:lnTo>
                    <a:pt x="1624" y="3248"/>
                  </a:lnTo>
                  <a:lnTo>
                    <a:pt x="922" y="4389"/>
                  </a:lnTo>
                  <a:lnTo>
                    <a:pt x="439" y="5573"/>
                  </a:lnTo>
                  <a:lnTo>
                    <a:pt x="132" y="6583"/>
                  </a:lnTo>
                  <a:lnTo>
                    <a:pt x="132" y="6626"/>
                  </a:lnTo>
                  <a:lnTo>
                    <a:pt x="1" y="7987"/>
                  </a:lnTo>
                  <a:lnTo>
                    <a:pt x="1" y="8031"/>
                  </a:lnTo>
                  <a:lnTo>
                    <a:pt x="88" y="9172"/>
                  </a:lnTo>
                  <a:lnTo>
                    <a:pt x="88" y="9259"/>
                  </a:lnTo>
                  <a:lnTo>
                    <a:pt x="352" y="9654"/>
                  </a:lnTo>
                  <a:lnTo>
                    <a:pt x="352" y="9698"/>
                  </a:lnTo>
                  <a:lnTo>
                    <a:pt x="2282" y="11585"/>
                  </a:lnTo>
                  <a:lnTo>
                    <a:pt x="2984" y="12594"/>
                  </a:lnTo>
                  <a:lnTo>
                    <a:pt x="4125" y="16807"/>
                  </a:lnTo>
                  <a:lnTo>
                    <a:pt x="4389" y="17597"/>
                  </a:lnTo>
                  <a:lnTo>
                    <a:pt x="4432" y="17640"/>
                  </a:lnTo>
                  <a:lnTo>
                    <a:pt x="4476" y="17684"/>
                  </a:lnTo>
                  <a:lnTo>
                    <a:pt x="6100" y="18474"/>
                  </a:lnTo>
                  <a:lnTo>
                    <a:pt x="6144" y="18474"/>
                  </a:lnTo>
                  <a:lnTo>
                    <a:pt x="8601" y="18957"/>
                  </a:lnTo>
                  <a:lnTo>
                    <a:pt x="10664" y="19220"/>
                  </a:lnTo>
                  <a:lnTo>
                    <a:pt x="15095" y="20668"/>
                  </a:lnTo>
                  <a:lnTo>
                    <a:pt x="17641" y="21458"/>
                  </a:lnTo>
                  <a:lnTo>
                    <a:pt x="18650" y="21677"/>
                  </a:lnTo>
                  <a:lnTo>
                    <a:pt x="18738" y="21677"/>
                  </a:lnTo>
                  <a:lnTo>
                    <a:pt x="20493" y="21195"/>
                  </a:lnTo>
                  <a:lnTo>
                    <a:pt x="20581" y="21151"/>
                  </a:lnTo>
                  <a:lnTo>
                    <a:pt x="20624" y="21107"/>
                  </a:lnTo>
                  <a:lnTo>
                    <a:pt x="20624" y="21063"/>
                  </a:lnTo>
                  <a:lnTo>
                    <a:pt x="20624" y="20975"/>
                  </a:lnTo>
                  <a:lnTo>
                    <a:pt x="20581" y="20931"/>
                  </a:lnTo>
                  <a:lnTo>
                    <a:pt x="20537" y="20888"/>
                  </a:lnTo>
                  <a:lnTo>
                    <a:pt x="20493" y="20844"/>
                  </a:lnTo>
                  <a:lnTo>
                    <a:pt x="20405" y="20844"/>
                  </a:lnTo>
                  <a:lnTo>
                    <a:pt x="18694" y="21326"/>
                  </a:lnTo>
                  <a:lnTo>
                    <a:pt x="17728" y="21107"/>
                  </a:lnTo>
                  <a:lnTo>
                    <a:pt x="15183" y="20317"/>
                  </a:lnTo>
                  <a:lnTo>
                    <a:pt x="10751" y="18869"/>
                  </a:lnTo>
                  <a:lnTo>
                    <a:pt x="10707" y="18869"/>
                  </a:lnTo>
                  <a:lnTo>
                    <a:pt x="8645" y="18606"/>
                  </a:lnTo>
                  <a:lnTo>
                    <a:pt x="6232" y="18123"/>
                  </a:lnTo>
                  <a:lnTo>
                    <a:pt x="4696" y="17421"/>
                  </a:lnTo>
                  <a:lnTo>
                    <a:pt x="4476" y="16719"/>
                  </a:lnTo>
                  <a:lnTo>
                    <a:pt x="3292" y="12463"/>
                  </a:lnTo>
                  <a:lnTo>
                    <a:pt x="3292" y="12419"/>
                  </a:lnTo>
                  <a:lnTo>
                    <a:pt x="2546" y="11366"/>
                  </a:lnTo>
                  <a:lnTo>
                    <a:pt x="2546" y="11322"/>
                  </a:lnTo>
                  <a:lnTo>
                    <a:pt x="615" y="9479"/>
                  </a:lnTo>
                  <a:lnTo>
                    <a:pt x="439" y="9128"/>
                  </a:lnTo>
                  <a:lnTo>
                    <a:pt x="352" y="8031"/>
                  </a:lnTo>
                  <a:lnTo>
                    <a:pt x="483" y="6670"/>
                  </a:lnTo>
                  <a:lnTo>
                    <a:pt x="747" y="5705"/>
                  </a:lnTo>
                  <a:lnTo>
                    <a:pt x="1229" y="4564"/>
                  </a:lnTo>
                  <a:lnTo>
                    <a:pt x="1931" y="3423"/>
                  </a:lnTo>
                  <a:lnTo>
                    <a:pt x="3511" y="264"/>
                  </a:lnTo>
                  <a:lnTo>
                    <a:pt x="3511" y="220"/>
                  </a:lnTo>
                  <a:lnTo>
                    <a:pt x="3511" y="132"/>
                  </a:lnTo>
                  <a:lnTo>
                    <a:pt x="3467" y="88"/>
                  </a:lnTo>
                  <a:lnTo>
                    <a:pt x="3423" y="44"/>
                  </a:lnTo>
                  <a:lnTo>
                    <a:pt x="3379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30" name="Google Shape;15330;p414"/>
            <p:cNvSpPr/>
            <p:nvPr/>
          </p:nvSpPr>
          <p:spPr>
            <a:xfrm>
              <a:off x="7193175" y="3904575"/>
              <a:ext cx="99850" cy="461875"/>
            </a:xfrm>
            <a:custGeom>
              <a:avLst/>
              <a:gdLst/>
              <a:ahLst/>
              <a:cxnLst/>
              <a:rect l="l" t="t" r="r" b="b"/>
              <a:pathLst>
                <a:path w="3994" h="18475" extrusionOk="0">
                  <a:moveTo>
                    <a:pt x="132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44" y="176"/>
                  </a:lnTo>
                  <a:lnTo>
                    <a:pt x="1" y="659"/>
                  </a:lnTo>
                  <a:lnTo>
                    <a:pt x="132" y="1932"/>
                  </a:lnTo>
                  <a:lnTo>
                    <a:pt x="176" y="1932"/>
                  </a:lnTo>
                  <a:lnTo>
                    <a:pt x="703" y="3818"/>
                  </a:lnTo>
                  <a:lnTo>
                    <a:pt x="834" y="4871"/>
                  </a:lnTo>
                  <a:lnTo>
                    <a:pt x="220" y="7768"/>
                  </a:lnTo>
                  <a:lnTo>
                    <a:pt x="220" y="7811"/>
                  </a:lnTo>
                  <a:lnTo>
                    <a:pt x="220" y="8689"/>
                  </a:lnTo>
                  <a:lnTo>
                    <a:pt x="395" y="9698"/>
                  </a:lnTo>
                  <a:lnTo>
                    <a:pt x="395" y="9742"/>
                  </a:lnTo>
                  <a:lnTo>
                    <a:pt x="1887" y="13560"/>
                  </a:lnTo>
                  <a:lnTo>
                    <a:pt x="2590" y="16017"/>
                  </a:lnTo>
                  <a:lnTo>
                    <a:pt x="3248" y="17816"/>
                  </a:lnTo>
                  <a:lnTo>
                    <a:pt x="3248" y="17860"/>
                  </a:lnTo>
                  <a:lnTo>
                    <a:pt x="3687" y="18387"/>
                  </a:lnTo>
                  <a:lnTo>
                    <a:pt x="3730" y="18431"/>
                  </a:lnTo>
                  <a:lnTo>
                    <a:pt x="3818" y="18474"/>
                  </a:lnTo>
                  <a:lnTo>
                    <a:pt x="3950" y="18431"/>
                  </a:lnTo>
                  <a:lnTo>
                    <a:pt x="3994" y="18387"/>
                  </a:lnTo>
                  <a:lnTo>
                    <a:pt x="3994" y="18299"/>
                  </a:lnTo>
                  <a:lnTo>
                    <a:pt x="3994" y="18255"/>
                  </a:lnTo>
                  <a:lnTo>
                    <a:pt x="3950" y="18167"/>
                  </a:lnTo>
                  <a:lnTo>
                    <a:pt x="3555" y="17685"/>
                  </a:lnTo>
                  <a:lnTo>
                    <a:pt x="2897" y="15885"/>
                  </a:lnTo>
                  <a:lnTo>
                    <a:pt x="2238" y="13472"/>
                  </a:lnTo>
                  <a:lnTo>
                    <a:pt x="747" y="9611"/>
                  </a:lnTo>
                  <a:lnTo>
                    <a:pt x="571" y="8645"/>
                  </a:lnTo>
                  <a:lnTo>
                    <a:pt x="571" y="7811"/>
                  </a:lnTo>
                  <a:lnTo>
                    <a:pt x="1185" y="4915"/>
                  </a:lnTo>
                  <a:lnTo>
                    <a:pt x="1185" y="4871"/>
                  </a:lnTo>
                  <a:lnTo>
                    <a:pt x="1054" y="3731"/>
                  </a:lnTo>
                  <a:lnTo>
                    <a:pt x="483" y="1844"/>
                  </a:lnTo>
                  <a:lnTo>
                    <a:pt x="352" y="659"/>
                  </a:lnTo>
                  <a:lnTo>
                    <a:pt x="395" y="176"/>
                  </a:lnTo>
                  <a:lnTo>
                    <a:pt x="352" y="89"/>
                  </a:lnTo>
                  <a:lnTo>
                    <a:pt x="308" y="45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31" name="Google Shape;15331;p414"/>
            <p:cNvSpPr/>
            <p:nvPr/>
          </p:nvSpPr>
          <p:spPr>
            <a:xfrm>
              <a:off x="7090050" y="3878250"/>
              <a:ext cx="102050" cy="330225"/>
            </a:xfrm>
            <a:custGeom>
              <a:avLst/>
              <a:gdLst/>
              <a:ahLst/>
              <a:cxnLst/>
              <a:rect l="l" t="t" r="r" b="b"/>
              <a:pathLst>
                <a:path w="4082" h="13209" extrusionOk="0">
                  <a:moveTo>
                    <a:pt x="3818" y="1"/>
                  </a:moveTo>
                  <a:lnTo>
                    <a:pt x="3775" y="45"/>
                  </a:lnTo>
                  <a:lnTo>
                    <a:pt x="3731" y="88"/>
                  </a:lnTo>
                  <a:lnTo>
                    <a:pt x="3511" y="659"/>
                  </a:lnTo>
                  <a:lnTo>
                    <a:pt x="3511" y="703"/>
                  </a:lnTo>
                  <a:lnTo>
                    <a:pt x="3204" y="2633"/>
                  </a:lnTo>
                  <a:lnTo>
                    <a:pt x="1537" y="5661"/>
                  </a:lnTo>
                  <a:lnTo>
                    <a:pt x="1537" y="5705"/>
                  </a:lnTo>
                  <a:lnTo>
                    <a:pt x="791" y="7811"/>
                  </a:lnTo>
                  <a:lnTo>
                    <a:pt x="1" y="10400"/>
                  </a:lnTo>
                  <a:lnTo>
                    <a:pt x="1" y="10488"/>
                  </a:lnTo>
                  <a:lnTo>
                    <a:pt x="89" y="11278"/>
                  </a:lnTo>
                  <a:lnTo>
                    <a:pt x="89" y="11322"/>
                  </a:lnTo>
                  <a:lnTo>
                    <a:pt x="747" y="13077"/>
                  </a:lnTo>
                  <a:lnTo>
                    <a:pt x="791" y="13165"/>
                  </a:lnTo>
                  <a:lnTo>
                    <a:pt x="922" y="13209"/>
                  </a:lnTo>
                  <a:lnTo>
                    <a:pt x="966" y="13165"/>
                  </a:lnTo>
                  <a:lnTo>
                    <a:pt x="1010" y="13165"/>
                  </a:lnTo>
                  <a:lnTo>
                    <a:pt x="1054" y="13077"/>
                  </a:lnTo>
                  <a:lnTo>
                    <a:pt x="1098" y="13033"/>
                  </a:lnTo>
                  <a:lnTo>
                    <a:pt x="1054" y="12945"/>
                  </a:lnTo>
                  <a:lnTo>
                    <a:pt x="440" y="11234"/>
                  </a:lnTo>
                  <a:lnTo>
                    <a:pt x="352" y="10488"/>
                  </a:lnTo>
                  <a:lnTo>
                    <a:pt x="1098" y="7943"/>
                  </a:lnTo>
                  <a:lnTo>
                    <a:pt x="1888" y="5837"/>
                  </a:lnTo>
                  <a:lnTo>
                    <a:pt x="3511" y="2765"/>
                  </a:lnTo>
                  <a:lnTo>
                    <a:pt x="3555" y="2721"/>
                  </a:lnTo>
                  <a:lnTo>
                    <a:pt x="3862" y="790"/>
                  </a:lnTo>
                  <a:lnTo>
                    <a:pt x="4082" y="220"/>
                  </a:lnTo>
                  <a:lnTo>
                    <a:pt x="4082" y="176"/>
                  </a:lnTo>
                  <a:lnTo>
                    <a:pt x="4082" y="88"/>
                  </a:lnTo>
                  <a:lnTo>
                    <a:pt x="4038" y="45"/>
                  </a:lnTo>
                  <a:lnTo>
                    <a:pt x="399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32" name="Google Shape;15332;p414"/>
            <p:cNvSpPr/>
            <p:nvPr/>
          </p:nvSpPr>
          <p:spPr>
            <a:xfrm>
              <a:off x="6999000" y="3853025"/>
              <a:ext cx="183225" cy="256725"/>
            </a:xfrm>
            <a:custGeom>
              <a:avLst/>
              <a:gdLst/>
              <a:ahLst/>
              <a:cxnLst/>
              <a:rect l="l" t="t" r="r" b="b"/>
              <a:pathLst>
                <a:path w="7329" h="10269" extrusionOk="0">
                  <a:moveTo>
                    <a:pt x="7065" y="0"/>
                  </a:moveTo>
                  <a:lnTo>
                    <a:pt x="7022" y="44"/>
                  </a:lnTo>
                  <a:lnTo>
                    <a:pt x="6978" y="132"/>
                  </a:lnTo>
                  <a:lnTo>
                    <a:pt x="6934" y="308"/>
                  </a:lnTo>
                  <a:lnTo>
                    <a:pt x="5047" y="1624"/>
                  </a:lnTo>
                  <a:lnTo>
                    <a:pt x="5003" y="1668"/>
                  </a:lnTo>
                  <a:lnTo>
                    <a:pt x="4213" y="2677"/>
                  </a:lnTo>
                  <a:lnTo>
                    <a:pt x="2546" y="5003"/>
                  </a:lnTo>
                  <a:lnTo>
                    <a:pt x="747" y="7855"/>
                  </a:lnTo>
                  <a:lnTo>
                    <a:pt x="703" y="7855"/>
                  </a:lnTo>
                  <a:lnTo>
                    <a:pt x="1" y="10005"/>
                  </a:lnTo>
                  <a:lnTo>
                    <a:pt x="1" y="10093"/>
                  </a:lnTo>
                  <a:lnTo>
                    <a:pt x="1" y="10137"/>
                  </a:lnTo>
                  <a:lnTo>
                    <a:pt x="45" y="10225"/>
                  </a:lnTo>
                  <a:lnTo>
                    <a:pt x="88" y="10225"/>
                  </a:lnTo>
                  <a:lnTo>
                    <a:pt x="176" y="10268"/>
                  </a:lnTo>
                  <a:lnTo>
                    <a:pt x="264" y="10225"/>
                  </a:lnTo>
                  <a:lnTo>
                    <a:pt x="308" y="10137"/>
                  </a:lnTo>
                  <a:lnTo>
                    <a:pt x="1054" y="7987"/>
                  </a:lnTo>
                  <a:lnTo>
                    <a:pt x="2809" y="5222"/>
                  </a:lnTo>
                  <a:lnTo>
                    <a:pt x="4520" y="2897"/>
                  </a:lnTo>
                  <a:lnTo>
                    <a:pt x="5266" y="1887"/>
                  </a:lnTo>
                  <a:lnTo>
                    <a:pt x="7153" y="571"/>
                  </a:lnTo>
                  <a:lnTo>
                    <a:pt x="7241" y="483"/>
                  </a:lnTo>
                  <a:lnTo>
                    <a:pt x="7329" y="220"/>
                  </a:lnTo>
                  <a:lnTo>
                    <a:pt x="7329" y="132"/>
                  </a:lnTo>
                  <a:lnTo>
                    <a:pt x="7285" y="88"/>
                  </a:lnTo>
                  <a:lnTo>
                    <a:pt x="7241" y="44"/>
                  </a:lnTo>
                  <a:lnTo>
                    <a:pt x="719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33" name="Google Shape;15333;p414"/>
            <p:cNvSpPr/>
            <p:nvPr/>
          </p:nvSpPr>
          <p:spPr>
            <a:xfrm>
              <a:off x="6933175" y="3802550"/>
              <a:ext cx="228200" cy="247950"/>
            </a:xfrm>
            <a:custGeom>
              <a:avLst/>
              <a:gdLst/>
              <a:ahLst/>
              <a:cxnLst/>
              <a:rect l="l" t="t" r="r" b="b"/>
              <a:pathLst>
                <a:path w="9128" h="9918" extrusionOk="0">
                  <a:moveTo>
                    <a:pt x="8909" y="1"/>
                  </a:moveTo>
                  <a:lnTo>
                    <a:pt x="7548" y="791"/>
                  </a:lnTo>
                  <a:lnTo>
                    <a:pt x="5091" y="2502"/>
                  </a:lnTo>
                  <a:lnTo>
                    <a:pt x="5047" y="2546"/>
                  </a:lnTo>
                  <a:lnTo>
                    <a:pt x="2502" y="6144"/>
                  </a:lnTo>
                  <a:lnTo>
                    <a:pt x="45" y="9655"/>
                  </a:lnTo>
                  <a:lnTo>
                    <a:pt x="1" y="9698"/>
                  </a:lnTo>
                  <a:lnTo>
                    <a:pt x="1" y="9786"/>
                  </a:lnTo>
                  <a:lnTo>
                    <a:pt x="45" y="9830"/>
                  </a:lnTo>
                  <a:lnTo>
                    <a:pt x="89" y="9874"/>
                  </a:lnTo>
                  <a:lnTo>
                    <a:pt x="176" y="9918"/>
                  </a:lnTo>
                  <a:lnTo>
                    <a:pt x="264" y="9874"/>
                  </a:lnTo>
                  <a:lnTo>
                    <a:pt x="308" y="9830"/>
                  </a:lnTo>
                  <a:lnTo>
                    <a:pt x="2809" y="6320"/>
                  </a:lnTo>
                  <a:lnTo>
                    <a:pt x="5310" y="2765"/>
                  </a:lnTo>
                  <a:lnTo>
                    <a:pt x="7724" y="1054"/>
                  </a:lnTo>
                  <a:lnTo>
                    <a:pt x="9040" y="308"/>
                  </a:lnTo>
                  <a:lnTo>
                    <a:pt x="9128" y="264"/>
                  </a:lnTo>
                  <a:lnTo>
                    <a:pt x="9128" y="220"/>
                  </a:lnTo>
                  <a:lnTo>
                    <a:pt x="9128" y="133"/>
                  </a:lnTo>
                  <a:lnTo>
                    <a:pt x="9128" y="89"/>
                  </a:lnTo>
                  <a:lnTo>
                    <a:pt x="9084" y="45"/>
                  </a:lnTo>
                  <a:lnTo>
                    <a:pt x="904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34" name="Google Shape;15334;p414"/>
            <p:cNvSpPr/>
            <p:nvPr/>
          </p:nvSpPr>
          <p:spPr>
            <a:xfrm>
              <a:off x="4482450" y="2681425"/>
              <a:ext cx="948950" cy="1026825"/>
            </a:xfrm>
            <a:custGeom>
              <a:avLst/>
              <a:gdLst/>
              <a:ahLst/>
              <a:cxnLst/>
              <a:rect l="l" t="t" r="r" b="b"/>
              <a:pathLst>
                <a:path w="37958" h="41073" extrusionOk="0">
                  <a:moveTo>
                    <a:pt x="37694" y="0"/>
                  </a:moveTo>
                  <a:lnTo>
                    <a:pt x="34930" y="1668"/>
                  </a:lnTo>
                  <a:lnTo>
                    <a:pt x="30454" y="3686"/>
                  </a:lnTo>
                  <a:lnTo>
                    <a:pt x="27338" y="5046"/>
                  </a:lnTo>
                  <a:lnTo>
                    <a:pt x="24223" y="6407"/>
                  </a:lnTo>
                  <a:lnTo>
                    <a:pt x="21283" y="7811"/>
                  </a:lnTo>
                  <a:lnTo>
                    <a:pt x="19615" y="8601"/>
                  </a:lnTo>
                  <a:lnTo>
                    <a:pt x="16588" y="10356"/>
                  </a:lnTo>
                  <a:lnTo>
                    <a:pt x="15008" y="11277"/>
                  </a:lnTo>
                  <a:lnTo>
                    <a:pt x="13253" y="12638"/>
                  </a:lnTo>
                  <a:lnTo>
                    <a:pt x="8996" y="16060"/>
                  </a:lnTo>
                  <a:lnTo>
                    <a:pt x="6890" y="17860"/>
                  </a:lnTo>
                  <a:lnTo>
                    <a:pt x="5661" y="18693"/>
                  </a:lnTo>
                  <a:lnTo>
                    <a:pt x="1712" y="20141"/>
                  </a:lnTo>
                  <a:lnTo>
                    <a:pt x="922" y="20536"/>
                  </a:lnTo>
                  <a:lnTo>
                    <a:pt x="878" y="20580"/>
                  </a:lnTo>
                  <a:lnTo>
                    <a:pt x="835" y="20668"/>
                  </a:lnTo>
                  <a:lnTo>
                    <a:pt x="45" y="24442"/>
                  </a:lnTo>
                  <a:lnTo>
                    <a:pt x="45" y="24485"/>
                  </a:lnTo>
                  <a:lnTo>
                    <a:pt x="1" y="25626"/>
                  </a:lnTo>
                  <a:lnTo>
                    <a:pt x="1" y="25670"/>
                  </a:lnTo>
                  <a:lnTo>
                    <a:pt x="220" y="26153"/>
                  </a:lnTo>
                  <a:lnTo>
                    <a:pt x="220" y="26197"/>
                  </a:lnTo>
                  <a:lnTo>
                    <a:pt x="2458" y="28654"/>
                  </a:lnTo>
                  <a:lnTo>
                    <a:pt x="4740" y="31111"/>
                  </a:lnTo>
                  <a:lnTo>
                    <a:pt x="6627" y="33700"/>
                  </a:lnTo>
                  <a:lnTo>
                    <a:pt x="6627" y="33744"/>
                  </a:lnTo>
                  <a:lnTo>
                    <a:pt x="8909" y="35807"/>
                  </a:lnTo>
                  <a:lnTo>
                    <a:pt x="10357" y="37167"/>
                  </a:lnTo>
                  <a:lnTo>
                    <a:pt x="10752" y="37650"/>
                  </a:lnTo>
                  <a:lnTo>
                    <a:pt x="10181" y="39624"/>
                  </a:lnTo>
                  <a:lnTo>
                    <a:pt x="10049" y="40897"/>
                  </a:lnTo>
                  <a:lnTo>
                    <a:pt x="10049" y="40941"/>
                  </a:lnTo>
                  <a:lnTo>
                    <a:pt x="10093" y="40984"/>
                  </a:lnTo>
                  <a:lnTo>
                    <a:pt x="10137" y="41028"/>
                  </a:lnTo>
                  <a:lnTo>
                    <a:pt x="10225" y="41072"/>
                  </a:lnTo>
                  <a:lnTo>
                    <a:pt x="10357" y="41028"/>
                  </a:lnTo>
                  <a:lnTo>
                    <a:pt x="10400" y="40897"/>
                  </a:lnTo>
                  <a:lnTo>
                    <a:pt x="10532" y="39668"/>
                  </a:lnTo>
                  <a:lnTo>
                    <a:pt x="11103" y="37650"/>
                  </a:lnTo>
                  <a:lnTo>
                    <a:pt x="11103" y="37562"/>
                  </a:lnTo>
                  <a:lnTo>
                    <a:pt x="11103" y="37474"/>
                  </a:lnTo>
                  <a:lnTo>
                    <a:pt x="10620" y="36947"/>
                  </a:lnTo>
                  <a:lnTo>
                    <a:pt x="10620" y="36904"/>
                  </a:lnTo>
                  <a:lnTo>
                    <a:pt x="9128" y="35543"/>
                  </a:lnTo>
                  <a:lnTo>
                    <a:pt x="6890" y="33481"/>
                  </a:lnTo>
                  <a:lnTo>
                    <a:pt x="5003" y="30936"/>
                  </a:lnTo>
                  <a:lnTo>
                    <a:pt x="5003" y="30892"/>
                  </a:lnTo>
                  <a:lnTo>
                    <a:pt x="2721" y="28435"/>
                  </a:lnTo>
                  <a:lnTo>
                    <a:pt x="527" y="25977"/>
                  </a:lnTo>
                  <a:lnTo>
                    <a:pt x="352" y="25582"/>
                  </a:lnTo>
                  <a:lnTo>
                    <a:pt x="396" y="24485"/>
                  </a:lnTo>
                  <a:lnTo>
                    <a:pt x="1186" y="20799"/>
                  </a:lnTo>
                  <a:lnTo>
                    <a:pt x="1844" y="20448"/>
                  </a:lnTo>
                  <a:lnTo>
                    <a:pt x="5793" y="19044"/>
                  </a:lnTo>
                  <a:lnTo>
                    <a:pt x="5837" y="19000"/>
                  </a:lnTo>
                  <a:lnTo>
                    <a:pt x="7109" y="18123"/>
                  </a:lnTo>
                  <a:lnTo>
                    <a:pt x="9216" y="16324"/>
                  </a:lnTo>
                  <a:lnTo>
                    <a:pt x="13472" y="12901"/>
                  </a:lnTo>
                  <a:lnTo>
                    <a:pt x="15183" y="11585"/>
                  </a:lnTo>
                  <a:lnTo>
                    <a:pt x="16763" y="10663"/>
                  </a:lnTo>
                  <a:lnTo>
                    <a:pt x="19747" y="8908"/>
                  </a:lnTo>
                  <a:lnTo>
                    <a:pt x="21414" y="8118"/>
                  </a:lnTo>
                  <a:lnTo>
                    <a:pt x="24354" y="6714"/>
                  </a:lnTo>
                  <a:lnTo>
                    <a:pt x="27470" y="5354"/>
                  </a:lnTo>
                  <a:lnTo>
                    <a:pt x="30585" y="4037"/>
                  </a:lnTo>
                  <a:lnTo>
                    <a:pt x="35061" y="1975"/>
                  </a:lnTo>
                  <a:lnTo>
                    <a:pt x="35105" y="1975"/>
                  </a:lnTo>
                  <a:lnTo>
                    <a:pt x="37870" y="307"/>
                  </a:lnTo>
                  <a:lnTo>
                    <a:pt x="37914" y="263"/>
                  </a:lnTo>
                  <a:lnTo>
                    <a:pt x="37957" y="220"/>
                  </a:lnTo>
                  <a:lnTo>
                    <a:pt x="37957" y="132"/>
                  </a:lnTo>
                  <a:lnTo>
                    <a:pt x="37957" y="88"/>
                  </a:lnTo>
                  <a:lnTo>
                    <a:pt x="37914" y="44"/>
                  </a:lnTo>
                  <a:lnTo>
                    <a:pt x="3782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35" name="Google Shape;15335;p414"/>
            <p:cNvSpPr/>
            <p:nvPr/>
          </p:nvSpPr>
          <p:spPr>
            <a:xfrm>
              <a:off x="4547175" y="2703350"/>
              <a:ext cx="908350" cy="911650"/>
            </a:xfrm>
            <a:custGeom>
              <a:avLst/>
              <a:gdLst/>
              <a:ahLst/>
              <a:cxnLst/>
              <a:rect l="l" t="t" r="r" b="b"/>
              <a:pathLst>
                <a:path w="36334" h="36466" extrusionOk="0">
                  <a:moveTo>
                    <a:pt x="36071" y="1"/>
                  </a:moveTo>
                  <a:lnTo>
                    <a:pt x="33569" y="1493"/>
                  </a:lnTo>
                  <a:lnTo>
                    <a:pt x="31331" y="2721"/>
                  </a:lnTo>
                  <a:lnTo>
                    <a:pt x="29094" y="3687"/>
                  </a:lnTo>
                  <a:lnTo>
                    <a:pt x="26592" y="4784"/>
                  </a:lnTo>
                  <a:lnTo>
                    <a:pt x="23696" y="6012"/>
                  </a:lnTo>
                  <a:lnTo>
                    <a:pt x="20888" y="7285"/>
                  </a:lnTo>
                  <a:lnTo>
                    <a:pt x="18957" y="8250"/>
                  </a:lnTo>
                  <a:lnTo>
                    <a:pt x="14701" y="10664"/>
                  </a:lnTo>
                  <a:lnTo>
                    <a:pt x="13253" y="11497"/>
                  </a:lnTo>
                  <a:lnTo>
                    <a:pt x="10488" y="13735"/>
                  </a:lnTo>
                  <a:lnTo>
                    <a:pt x="7943" y="15842"/>
                  </a:lnTo>
                  <a:lnTo>
                    <a:pt x="4520" y="18738"/>
                  </a:lnTo>
                  <a:lnTo>
                    <a:pt x="3599" y="19264"/>
                  </a:lnTo>
                  <a:lnTo>
                    <a:pt x="1054" y="20230"/>
                  </a:lnTo>
                  <a:lnTo>
                    <a:pt x="264" y="20537"/>
                  </a:lnTo>
                  <a:lnTo>
                    <a:pt x="220" y="20581"/>
                  </a:lnTo>
                  <a:lnTo>
                    <a:pt x="176" y="20625"/>
                  </a:lnTo>
                  <a:lnTo>
                    <a:pt x="45" y="21151"/>
                  </a:lnTo>
                  <a:lnTo>
                    <a:pt x="1" y="21195"/>
                  </a:lnTo>
                  <a:lnTo>
                    <a:pt x="88" y="22073"/>
                  </a:lnTo>
                  <a:lnTo>
                    <a:pt x="88" y="22160"/>
                  </a:lnTo>
                  <a:lnTo>
                    <a:pt x="1537" y="24398"/>
                  </a:lnTo>
                  <a:lnTo>
                    <a:pt x="4213" y="27865"/>
                  </a:lnTo>
                  <a:lnTo>
                    <a:pt x="5881" y="29796"/>
                  </a:lnTo>
                  <a:lnTo>
                    <a:pt x="7504" y="31595"/>
                  </a:lnTo>
                  <a:lnTo>
                    <a:pt x="8733" y="32999"/>
                  </a:lnTo>
                  <a:lnTo>
                    <a:pt x="9391" y="33833"/>
                  </a:lnTo>
                  <a:lnTo>
                    <a:pt x="9523" y="34271"/>
                  </a:lnTo>
                  <a:lnTo>
                    <a:pt x="8996" y="35807"/>
                  </a:lnTo>
                  <a:lnTo>
                    <a:pt x="8865" y="36202"/>
                  </a:lnTo>
                  <a:lnTo>
                    <a:pt x="8865" y="36290"/>
                  </a:lnTo>
                  <a:lnTo>
                    <a:pt x="8908" y="36334"/>
                  </a:lnTo>
                  <a:lnTo>
                    <a:pt x="8952" y="36421"/>
                  </a:lnTo>
                  <a:lnTo>
                    <a:pt x="8996" y="36421"/>
                  </a:lnTo>
                  <a:lnTo>
                    <a:pt x="9040" y="36465"/>
                  </a:lnTo>
                  <a:lnTo>
                    <a:pt x="9172" y="36421"/>
                  </a:lnTo>
                  <a:lnTo>
                    <a:pt x="9216" y="36334"/>
                  </a:lnTo>
                  <a:lnTo>
                    <a:pt x="9874" y="34315"/>
                  </a:lnTo>
                  <a:lnTo>
                    <a:pt x="9874" y="34227"/>
                  </a:lnTo>
                  <a:lnTo>
                    <a:pt x="9698" y="33701"/>
                  </a:lnTo>
                  <a:lnTo>
                    <a:pt x="9698" y="33657"/>
                  </a:lnTo>
                  <a:lnTo>
                    <a:pt x="8996" y="32779"/>
                  </a:lnTo>
                  <a:lnTo>
                    <a:pt x="7768" y="31375"/>
                  </a:lnTo>
                  <a:lnTo>
                    <a:pt x="6144" y="29576"/>
                  </a:lnTo>
                  <a:lnTo>
                    <a:pt x="4477" y="27645"/>
                  </a:lnTo>
                  <a:lnTo>
                    <a:pt x="1844" y="24179"/>
                  </a:lnTo>
                  <a:lnTo>
                    <a:pt x="440" y="22029"/>
                  </a:lnTo>
                  <a:lnTo>
                    <a:pt x="352" y="21239"/>
                  </a:lnTo>
                  <a:lnTo>
                    <a:pt x="483" y="20800"/>
                  </a:lnTo>
                  <a:lnTo>
                    <a:pt x="3731" y="19571"/>
                  </a:lnTo>
                  <a:lnTo>
                    <a:pt x="3774" y="19571"/>
                  </a:lnTo>
                  <a:lnTo>
                    <a:pt x="4696" y="19045"/>
                  </a:lnTo>
                  <a:lnTo>
                    <a:pt x="4740" y="19045"/>
                  </a:lnTo>
                  <a:lnTo>
                    <a:pt x="8163" y="16105"/>
                  </a:lnTo>
                  <a:lnTo>
                    <a:pt x="10708" y="13999"/>
                  </a:lnTo>
                  <a:lnTo>
                    <a:pt x="13472" y="11805"/>
                  </a:lnTo>
                  <a:lnTo>
                    <a:pt x="14876" y="10971"/>
                  </a:lnTo>
                  <a:lnTo>
                    <a:pt x="19089" y="8557"/>
                  </a:lnTo>
                  <a:lnTo>
                    <a:pt x="21063" y="7592"/>
                  </a:lnTo>
                  <a:lnTo>
                    <a:pt x="23828" y="6363"/>
                  </a:lnTo>
                  <a:lnTo>
                    <a:pt x="26724" y="5091"/>
                  </a:lnTo>
                  <a:lnTo>
                    <a:pt x="29225" y="3994"/>
                  </a:lnTo>
                  <a:lnTo>
                    <a:pt x="31463" y="3029"/>
                  </a:lnTo>
                  <a:lnTo>
                    <a:pt x="33745" y="1800"/>
                  </a:lnTo>
                  <a:lnTo>
                    <a:pt x="36246" y="308"/>
                  </a:lnTo>
                  <a:lnTo>
                    <a:pt x="36290" y="264"/>
                  </a:lnTo>
                  <a:lnTo>
                    <a:pt x="36334" y="220"/>
                  </a:lnTo>
                  <a:lnTo>
                    <a:pt x="36334" y="132"/>
                  </a:lnTo>
                  <a:lnTo>
                    <a:pt x="36290" y="89"/>
                  </a:lnTo>
                  <a:lnTo>
                    <a:pt x="36246" y="45"/>
                  </a:lnTo>
                  <a:lnTo>
                    <a:pt x="3620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36" name="Google Shape;15336;p414"/>
            <p:cNvSpPr/>
            <p:nvPr/>
          </p:nvSpPr>
          <p:spPr>
            <a:xfrm>
              <a:off x="4648100" y="2725300"/>
              <a:ext cx="830475" cy="834850"/>
            </a:xfrm>
            <a:custGeom>
              <a:avLst/>
              <a:gdLst/>
              <a:ahLst/>
              <a:cxnLst/>
              <a:rect l="l" t="t" r="r" b="b"/>
              <a:pathLst>
                <a:path w="33219" h="33394" extrusionOk="0">
                  <a:moveTo>
                    <a:pt x="32955" y="0"/>
                  </a:moveTo>
                  <a:lnTo>
                    <a:pt x="29269" y="2194"/>
                  </a:lnTo>
                  <a:lnTo>
                    <a:pt x="26636" y="3511"/>
                  </a:lnTo>
                  <a:lnTo>
                    <a:pt x="23916" y="4652"/>
                  </a:lnTo>
                  <a:lnTo>
                    <a:pt x="21502" y="5749"/>
                  </a:lnTo>
                  <a:lnTo>
                    <a:pt x="18738" y="6977"/>
                  </a:lnTo>
                  <a:lnTo>
                    <a:pt x="16368" y="8118"/>
                  </a:lnTo>
                  <a:lnTo>
                    <a:pt x="14350" y="9171"/>
                  </a:lnTo>
                  <a:lnTo>
                    <a:pt x="12068" y="10488"/>
                  </a:lnTo>
                  <a:lnTo>
                    <a:pt x="10049" y="11716"/>
                  </a:lnTo>
                  <a:lnTo>
                    <a:pt x="7329" y="13910"/>
                  </a:lnTo>
                  <a:lnTo>
                    <a:pt x="4652" y="16192"/>
                  </a:lnTo>
                  <a:lnTo>
                    <a:pt x="1317" y="19132"/>
                  </a:lnTo>
                  <a:lnTo>
                    <a:pt x="264" y="19790"/>
                  </a:lnTo>
                  <a:lnTo>
                    <a:pt x="220" y="19834"/>
                  </a:lnTo>
                  <a:lnTo>
                    <a:pt x="1" y="20185"/>
                  </a:lnTo>
                  <a:lnTo>
                    <a:pt x="1" y="20229"/>
                  </a:lnTo>
                  <a:lnTo>
                    <a:pt x="1" y="20317"/>
                  </a:lnTo>
                  <a:lnTo>
                    <a:pt x="176" y="20975"/>
                  </a:lnTo>
                  <a:lnTo>
                    <a:pt x="220" y="21019"/>
                  </a:lnTo>
                  <a:lnTo>
                    <a:pt x="3423" y="25056"/>
                  </a:lnTo>
                  <a:lnTo>
                    <a:pt x="5881" y="28128"/>
                  </a:lnTo>
                  <a:lnTo>
                    <a:pt x="6671" y="29356"/>
                  </a:lnTo>
                  <a:lnTo>
                    <a:pt x="6934" y="30278"/>
                  </a:lnTo>
                  <a:lnTo>
                    <a:pt x="6934" y="30848"/>
                  </a:lnTo>
                  <a:lnTo>
                    <a:pt x="6144" y="33174"/>
                  </a:lnTo>
                  <a:lnTo>
                    <a:pt x="6100" y="33218"/>
                  </a:lnTo>
                  <a:lnTo>
                    <a:pt x="6144" y="33306"/>
                  </a:lnTo>
                  <a:lnTo>
                    <a:pt x="6188" y="33349"/>
                  </a:lnTo>
                  <a:lnTo>
                    <a:pt x="6232" y="33393"/>
                  </a:lnTo>
                  <a:lnTo>
                    <a:pt x="6276" y="33393"/>
                  </a:lnTo>
                  <a:lnTo>
                    <a:pt x="6407" y="33349"/>
                  </a:lnTo>
                  <a:lnTo>
                    <a:pt x="6451" y="33306"/>
                  </a:lnTo>
                  <a:lnTo>
                    <a:pt x="7285" y="30936"/>
                  </a:lnTo>
                  <a:lnTo>
                    <a:pt x="7285" y="30848"/>
                  </a:lnTo>
                  <a:lnTo>
                    <a:pt x="7285" y="30234"/>
                  </a:lnTo>
                  <a:lnTo>
                    <a:pt x="7285" y="30190"/>
                  </a:lnTo>
                  <a:lnTo>
                    <a:pt x="6978" y="29269"/>
                  </a:lnTo>
                  <a:lnTo>
                    <a:pt x="6978" y="29225"/>
                  </a:lnTo>
                  <a:lnTo>
                    <a:pt x="6144" y="27952"/>
                  </a:lnTo>
                  <a:lnTo>
                    <a:pt x="3687" y="24837"/>
                  </a:lnTo>
                  <a:lnTo>
                    <a:pt x="483" y="20844"/>
                  </a:lnTo>
                  <a:lnTo>
                    <a:pt x="352" y="20273"/>
                  </a:lnTo>
                  <a:lnTo>
                    <a:pt x="483" y="20054"/>
                  </a:lnTo>
                  <a:lnTo>
                    <a:pt x="1537" y="19396"/>
                  </a:lnTo>
                  <a:lnTo>
                    <a:pt x="1580" y="19396"/>
                  </a:lnTo>
                  <a:lnTo>
                    <a:pt x="4871" y="16456"/>
                  </a:lnTo>
                  <a:lnTo>
                    <a:pt x="7548" y="14174"/>
                  </a:lnTo>
                  <a:lnTo>
                    <a:pt x="10225" y="12024"/>
                  </a:lnTo>
                  <a:lnTo>
                    <a:pt x="12243" y="10795"/>
                  </a:lnTo>
                  <a:lnTo>
                    <a:pt x="14525" y="9479"/>
                  </a:lnTo>
                  <a:lnTo>
                    <a:pt x="16544" y="8469"/>
                  </a:lnTo>
                  <a:lnTo>
                    <a:pt x="18913" y="7328"/>
                  </a:lnTo>
                  <a:lnTo>
                    <a:pt x="21634" y="6056"/>
                  </a:lnTo>
                  <a:lnTo>
                    <a:pt x="24047" y="5003"/>
                  </a:lnTo>
                  <a:lnTo>
                    <a:pt x="26768" y="3818"/>
                  </a:lnTo>
                  <a:lnTo>
                    <a:pt x="29445" y="2502"/>
                  </a:lnTo>
                  <a:lnTo>
                    <a:pt x="33131" y="308"/>
                  </a:lnTo>
                  <a:lnTo>
                    <a:pt x="33218" y="264"/>
                  </a:lnTo>
                  <a:lnTo>
                    <a:pt x="33218" y="220"/>
                  </a:lnTo>
                  <a:lnTo>
                    <a:pt x="33218" y="132"/>
                  </a:lnTo>
                  <a:lnTo>
                    <a:pt x="33218" y="88"/>
                  </a:lnTo>
                  <a:lnTo>
                    <a:pt x="3317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37" name="Google Shape;15337;p414"/>
            <p:cNvSpPr/>
            <p:nvPr/>
          </p:nvSpPr>
          <p:spPr>
            <a:xfrm>
              <a:off x="4789625" y="2746150"/>
              <a:ext cx="713075" cy="742700"/>
            </a:xfrm>
            <a:custGeom>
              <a:avLst/>
              <a:gdLst/>
              <a:ahLst/>
              <a:cxnLst/>
              <a:rect l="l" t="t" r="r" b="b"/>
              <a:pathLst>
                <a:path w="28523" h="29708" extrusionOk="0">
                  <a:moveTo>
                    <a:pt x="28259" y="0"/>
                  </a:moveTo>
                  <a:lnTo>
                    <a:pt x="25100" y="1887"/>
                  </a:lnTo>
                  <a:lnTo>
                    <a:pt x="23213" y="2896"/>
                  </a:lnTo>
                  <a:lnTo>
                    <a:pt x="21238" y="3862"/>
                  </a:lnTo>
                  <a:lnTo>
                    <a:pt x="19308" y="4783"/>
                  </a:lnTo>
                  <a:lnTo>
                    <a:pt x="17333" y="5661"/>
                  </a:lnTo>
                  <a:lnTo>
                    <a:pt x="15051" y="6714"/>
                  </a:lnTo>
                  <a:lnTo>
                    <a:pt x="12726" y="7767"/>
                  </a:lnTo>
                  <a:lnTo>
                    <a:pt x="10400" y="8952"/>
                  </a:lnTo>
                  <a:lnTo>
                    <a:pt x="9303" y="9566"/>
                  </a:lnTo>
                  <a:lnTo>
                    <a:pt x="8162" y="10180"/>
                  </a:lnTo>
                  <a:lnTo>
                    <a:pt x="5924" y="11541"/>
                  </a:lnTo>
                  <a:lnTo>
                    <a:pt x="2194" y="14568"/>
                  </a:lnTo>
                  <a:lnTo>
                    <a:pt x="746" y="15973"/>
                  </a:lnTo>
                  <a:lnTo>
                    <a:pt x="702" y="16016"/>
                  </a:lnTo>
                  <a:lnTo>
                    <a:pt x="132" y="16719"/>
                  </a:lnTo>
                  <a:lnTo>
                    <a:pt x="88" y="16762"/>
                  </a:lnTo>
                  <a:lnTo>
                    <a:pt x="0" y="17157"/>
                  </a:lnTo>
                  <a:lnTo>
                    <a:pt x="0" y="17245"/>
                  </a:lnTo>
                  <a:lnTo>
                    <a:pt x="132" y="17684"/>
                  </a:lnTo>
                  <a:lnTo>
                    <a:pt x="132" y="17728"/>
                  </a:lnTo>
                  <a:lnTo>
                    <a:pt x="3291" y="22599"/>
                  </a:lnTo>
                  <a:lnTo>
                    <a:pt x="4037" y="24090"/>
                  </a:lnTo>
                  <a:lnTo>
                    <a:pt x="4213" y="25100"/>
                  </a:lnTo>
                  <a:lnTo>
                    <a:pt x="4081" y="25714"/>
                  </a:lnTo>
                  <a:lnTo>
                    <a:pt x="3555" y="26372"/>
                  </a:lnTo>
                  <a:lnTo>
                    <a:pt x="3511" y="26416"/>
                  </a:lnTo>
                  <a:lnTo>
                    <a:pt x="2150" y="29444"/>
                  </a:lnTo>
                  <a:lnTo>
                    <a:pt x="2107" y="29532"/>
                  </a:lnTo>
                  <a:lnTo>
                    <a:pt x="2150" y="29575"/>
                  </a:lnTo>
                  <a:lnTo>
                    <a:pt x="2150" y="29663"/>
                  </a:lnTo>
                  <a:lnTo>
                    <a:pt x="2238" y="29707"/>
                  </a:lnTo>
                  <a:lnTo>
                    <a:pt x="2282" y="29707"/>
                  </a:lnTo>
                  <a:lnTo>
                    <a:pt x="2370" y="29663"/>
                  </a:lnTo>
                  <a:lnTo>
                    <a:pt x="2458" y="29619"/>
                  </a:lnTo>
                  <a:lnTo>
                    <a:pt x="3818" y="26592"/>
                  </a:lnTo>
                  <a:lnTo>
                    <a:pt x="4388" y="25890"/>
                  </a:lnTo>
                  <a:lnTo>
                    <a:pt x="4388" y="25846"/>
                  </a:lnTo>
                  <a:lnTo>
                    <a:pt x="4564" y="25144"/>
                  </a:lnTo>
                  <a:lnTo>
                    <a:pt x="4564" y="25100"/>
                  </a:lnTo>
                  <a:lnTo>
                    <a:pt x="4388" y="24003"/>
                  </a:lnTo>
                  <a:lnTo>
                    <a:pt x="4344" y="23959"/>
                  </a:lnTo>
                  <a:lnTo>
                    <a:pt x="3599" y="22423"/>
                  </a:lnTo>
                  <a:lnTo>
                    <a:pt x="439" y="17552"/>
                  </a:lnTo>
                  <a:lnTo>
                    <a:pt x="351" y="17201"/>
                  </a:lnTo>
                  <a:lnTo>
                    <a:pt x="439" y="16894"/>
                  </a:lnTo>
                  <a:lnTo>
                    <a:pt x="966" y="16236"/>
                  </a:lnTo>
                  <a:lnTo>
                    <a:pt x="2414" y="14832"/>
                  </a:lnTo>
                  <a:lnTo>
                    <a:pt x="6100" y="11804"/>
                  </a:lnTo>
                  <a:lnTo>
                    <a:pt x="8338" y="10488"/>
                  </a:lnTo>
                  <a:lnTo>
                    <a:pt x="9479" y="9873"/>
                  </a:lnTo>
                  <a:lnTo>
                    <a:pt x="10576" y="9259"/>
                  </a:lnTo>
                  <a:lnTo>
                    <a:pt x="12857" y="8118"/>
                  </a:lnTo>
                  <a:lnTo>
                    <a:pt x="15183" y="7021"/>
                  </a:lnTo>
                  <a:lnTo>
                    <a:pt x="17465" y="5968"/>
                  </a:lnTo>
                  <a:lnTo>
                    <a:pt x="19439" y="5090"/>
                  </a:lnTo>
                  <a:lnTo>
                    <a:pt x="21414" y="4169"/>
                  </a:lnTo>
                  <a:lnTo>
                    <a:pt x="23345" y="3247"/>
                  </a:lnTo>
                  <a:lnTo>
                    <a:pt x="25276" y="2194"/>
                  </a:lnTo>
                  <a:lnTo>
                    <a:pt x="28435" y="307"/>
                  </a:lnTo>
                  <a:lnTo>
                    <a:pt x="28523" y="263"/>
                  </a:lnTo>
                  <a:lnTo>
                    <a:pt x="28523" y="220"/>
                  </a:lnTo>
                  <a:lnTo>
                    <a:pt x="28523" y="132"/>
                  </a:lnTo>
                  <a:lnTo>
                    <a:pt x="28523" y="88"/>
                  </a:lnTo>
                  <a:lnTo>
                    <a:pt x="28479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38" name="Google Shape;15338;p414"/>
            <p:cNvSpPr/>
            <p:nvPr/>
          </p:nvSpPr>
          <p:spPr>
            <a:xfrm>
              <a:off x="5014500" y="3023675"/>
              <a:ext cx="151425" cy="318175"/>
            </a:xfrm>
            <a:custGeom>
              <a:avLst/>
              <a:gdLst/>
              <a:ahLst/>
              <a:cxnLst/>
              <a:rect l="l" t="t" r="r" b="b"/>
              <a:pathLst>
                <a:path w="6057" h="12727" extrusionOk="0">
                  <a:moveTo>
                    <a:pt x="5749" y="1"/>
                  </a:moveTo>
                  <a:lnTo>
                    <a:pt x="2678" y="2195"/>
                  </a:lnTo>
                  <a:lnTo>
                    <a:pt x="1800" y="2985"/>
                  </a:lnTo>
                  <a:lnTo>
                    <a:pt x="1756" y="3072"/>
                  </a:lnTo>
                  <a:lnTo>
                    <a:pt x="1756" y="3160"/>
                  </a:lnTo>
                  <a:lnTo>
                    <a:pt x="1932" y="4433"/>
                  </a:lnTo>
                  <a:lnTo>
                    <a:pt x="1932" y="4477"/>
                  </a:lnTo>
                  <a:lnTo>
                    <a:pt x="2809" y="7768"/>
                  </a:lnTo>
                  <a:lnTo>
                    <a:pt x="3072" y="9304"/>
                  </a:lnTo>
                  <a:lnTo>
                    <a:pt x="3029" y="10225"/>
                  </a:lnTo>
                  <a:lnTo>
                    <a:pt x="2809" y="10664"/>
                  </a:lnTo>
                  <a:lnTo>
                    <a:pt x="703" y="11892"/>
                  </a:lnTo>
                  <a:lnTo>
                    <a:pt x="703" y="11936"/>
                  </a:lnTo>
                  <a:lnTo>
                    <a:pt x="89" y="12375"/>
                  </a:lnTo>
                  <a:lnTo>
                    <a:pt x="45" y="12463"/>
                  </a:lnTo>
                  <a:lnTo>
                    <a:pt x="1" y="12507"/>
                  </a:lnTo>
                  <a:lnTo>
                    <a:pt x="1" y="12595"/>
                  </a:lnTo>
                  <a:lnTo>
                    <a:pt x="45" y="12638"/>
                  </a:lnTo>
                  <a:lnTo>
                    <a:pt x="89" y="12682"/>
                  </a:lnTo>
                  <a:lnTo>
                    <a:pt x="176" y="12726"/>
                  </a:lnTo>
                  <a:lnTo>
                    <a:pt x="264" y="12682"/>
                  </a:lnTo>
                  <a:lnTo>
                    <a:pt x="922" y="12200"/>
                  </a:lnTo>
                  <a:lnTo>
                    <a:pt x="3029" y="10927"/>
                  </a:lnTo>
                  <a:lnTo>
                    <a:pt x="3116" y="10883"/>
                  </a:lnTo>
                  <a:lnTo>
                    <a:pt x="3380" y="10357"/>
                  </a:lnTo>
                  <a:lnTo>
                    <a:pt x="3380" y="10313"/>
                  </a:lnTo>
                  <a:lnTo>
                    <a:pt x="3424" y="9304"/>
                  </a:lnTo>
                  <a:lnTo>
                    <a:pt x="3424" y="9260"/>
                  </a:lnTo>
                  <a:lnTo>
                    <a:pt x="3160" y="7680"/>
                  </a:lnTo>
                  <a:lnTo>
                    <a:pt x="2283" y="4389"/>
                  </a:lnTo>
                  <a:lnTo>
                    <a:pt x="2107" y="3204"/>
                  </a:lnTo>
                  <a:lnTo>
                    <a:pt x="2897" y="2458"/>
                  </a:lnTo>
                  <a:lnTo>
                    <a:pt x="5969" y="308"/>
                  </a:lnTo>
                  <a:lnTo>
                    <a:pt x="6012" y="264"/>
                  </a:lnTo>
                  <a:lnTo>
                    <a:pt x="6056" y="176"/>
                  </a:lnTo>
                  <a:lnTo>
                    <a:pt x="6012" y="133"/>
                  </a:lnTo>
                  <a:lnTo>
                    <a:pt x="6012" y="45"/>
                  </a:lnTo>
                  <a:lnTo>
                    <a:pt x="5969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39" name="Google Shape;15339;p414"/>
            <p:cNvSpPr/>
            <p:nvPr/>
          </p:nvSpPr>
          <p:spPr>
            <a:xfrm>
              <a:off x="4389200" y="3352775"/>
              <a:ext cx="295125" cy="759175"/>
            </a:xfrm>
            <a:custGeom>
              <a:avLst/>
              <a:gdLst/>
              <a:ahLst/>
              <a:cxnLst/>
              <a:rect l="l" t="t" r="r" b="b"/>
              <a:pathLst>
                <a:path w="11805" h="30367" extrusionOk="0">
                  <a:moveTo>
                    <a:pt x="133" y="1"/>
                  </a:moveTo>
                  <a:lnTo>
                    <a:pt x="89" y="45"/>
                  </a:lnTo>
                  <a:lnTo>
                    <a:pt x="45" y="89"/>
                  </a:lnTo>
                  <a:lnTo>
                    <a:pt x="1" y="176"/>
                  </a:lnTo>
                  <a:lnTo>
                    <a:pt x="1" y="220"/>
                  </a:lnTo>
                  <a:lnTo>
                    <a:pt x="396" y="1581"/>
                  </a:lnTo>
                  <a:lnTo>
                    <a:pt x="791" y="3906"/>
                  </a:lnTo>
                  <a:lnTo>
                    <a:pt x="1010" y="6539"/>
                  </a:lnTo>
                  <a:lnTo>
                    <a:pt x="1054" y="6583"/>
                  </a:lnTo>
                  <a:lnTo>
                    <a:pt x="1317" y="7417"/>
                  </a:lnTo>
                  <a:lnTo>
                    <a:pt x="1361" y="7461"/>
                  </a:lnTo>
                  <a:lnTo>
                    <a:pt x="4740" y="10752"/>
                  </a:lnTo>
                  <a:lnTo>
                    <a:pt x="7856" y="13736"/>
                  </a:lnTo>
                  <a:lnTo>
                    <a:pt x="8470" y="14481"/>
                  </a:lnTo>
                  <a:lnTo>
                    <a:pt x="9435" y="18255"/>
                  </a:lnTo>
                  <a:lnTo>
                    <a:pt x="9435" y="18299"/>
                  </a:lnTo>
                  <a:lnTo>
                    <a:pt x="10093" y="19747"/>
                  </a:lnTo>
                  <a:lnTo>
                    <a:pt x="9918" y="23301"/>
                  </a:lnTo>
                  <a:lnTo>
                    <a:pt x="9918" y="23345"/>
                  </a:lnTo>
                  <a:lnTo>
                    <a:pt x="11103" y="26154"/>
                  </a:lnTo>
                  <a:lnTo>
                    <a:pt x="11454" y="30191"/>
                  </a:lnTo>
                  <a:lnTo>
                    <a:pt x="11498" y="30322"/>
                  </a:lnTo>
                  <a:lnTo>
                    <a:pt x="11629" y="30366"/>
                  </a:lnTo>
                  <a:lnTo>
                    <a:pt x="11717" y="30322"/>
                  </a:lnTo>
                  <a:lnTo>
                    <a:pt x="11761" y="30278"/>
                  </a:lnTo>
                  <a:lnTo>
                    <a:pt x="11805" y="30235"/>
                  </a:lnTo>
                  <a:lnTo>
                    <a:pt x="11805" y="30147"/>
                  </a:lnTo>
                  <a:lnTo>
                    <a:pt x="11454" y="26110"/>
                  </a:lnTo>
                  <a:lnTo>
                    <a:pt x="11454" y="26066"/>
                  </a:lnTo>
                  <a:lnTo>
                    <a:pt x="10269" y="23258"/>
                  </a:lnTo>
                  <a:lnTo>
                    <a:pt x="10444" y="19747"/>
                  </a:lnTo>
                  <a:lnTo>
                    <a:pt x="10444" y="19659"/>
                  </a:lnTo>
                  <a:lnTo>
                    <a:pt x="9742" y="18167"/>
                  </a:lnTo>
                  <a:lnTo>
                    <a:pt x="8777" y="14350"/>
                  </a:lnTo>
                  <a:lnTo>
                    <a:pt x="8733" y="14306"/>
                  </a:lnTo>
                  <a:lnTo>
                    <a:pt x="8119" y="13516"/>
                  </a:lnTo>
                  <a:lnTo>
                    <a:pt x="5003" y="10488"/>
                  </a:lnTo>
                  <a:lnTo>
                    <a:pt x="1625" y="7241"/>
                  </a:lnTo>
                  <a:lnTo>
                    <a:pt x="1361" y="6495"/>
                  </a:lnTo>
                  <a:lnTo>
                    <a:pt x="1098" y="3862"/>
                  </a:lnTo>
                  <a:lnTo>
                    <a:pt x="747" y="1537"/>
                  </a:lnTo>
                  <a:lnTo>
                    <a:pt x="747" y="1493"/>
                  </a:lnTo>
                  <a:lnTo>
                    <a:pt x="352" y="133"/>
                  </a:lnTo>
                  <a:lnTo>
                    <a:pt x="308" y="89"/>
                  </a:lnTo>
                  <a:lnTo>
                    <a:pt x="264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40" name="Google Shape;15340;p414"/>
            <p:cNvSpPr/>
            <p:nvPr/>
          </p:nvSpPr>
          <p:spPr>
            <a:xfrm>
              <a:off x="4328875" y="3108150"/>
              <a:ext cx="357650" cy="1116775"/>
            </a:xfrm>
            <a:custGeom>
              <a:avLst/>
              <a:gdLst/>
              <a:ahLst/>
              <a:cxnLst/>
              <a:rect l="l" t="t" r="r" b="b"/>
              <a:pathLst>
                <a:path w="14306" h="44671" extrusionOk="0">
                  <a:moveTo>
                    <a:pt x="2589" y="1"/>
                  </a:moveTo>
                  <a:lnTo>
                    <a:pt x="1273" y="352"/>
                  </a:lnTo>
                  <a:lnTo>
                    <a:pt x="1141" y="439"/>
                  </a:lnTo>
                  <a:lnTo>
                    <a:pt x="132" y="2107"/>
                  </a:lnTo>
                  <a:lnTo>
                    <a:pt x="132" y="2195"/>
                  </a:lnTo>
                  <a:lnTo>
                    <a:pt x="0" y="4257"/>
                  </a:lnTo>
                  <a:lnTo>
                    <a:pt x="132" y="6802"/>
                  </a:lnTo>
                  <a:lnTo>
                    <a:pt x="132" y="6846"/>
                  </a:lnTo>
                  <a:lnTo>
                    <a:pt x="1054" y="9830"/>
                  </a:lnTo>
                  <a:lnTo>
                    <a:pt x="1800" y="12945"/>
                  </a:lnTo>
                  <a:lnTo>
                    <a:pt x="2195" y="15183"/>
                  </a:lnTo>
                  <a:lnTo>
                    <a:pt x="2458" y="17202"/>
                  </a:lnTo>
                  <a:lnTo>
                    <a:pt x="3028" y="19835"/>
                  </a:lnTo>
                  <a:lnTo>
                    <a:pt x="3423" y="21151"/>
                  </a:lnTo>
                  <a:lnTo>
                    <a:pt x="3423" y="21195"/>
                  </a:lnTo>
                  <a:lnTo>
                    <a:pt x="4257" y="22380"/>
                  </a:lnTo>
                  <a:lnTo>
                    <a:pt x="5486" y="23696"/>
                  </a:lnTo>
                  <a:lnTo>
                    <a:pt x="6188" y="25363"/>
                  </a:lnTo>
                  <a:lnTo>
                    <a:pt x="6188" y="25407"/>
                  </a:lnTo>
                  <a:lnTo>
                    <a:pt x="7680" y="27514"/>
                  </a:lnTo>
                  <a:lnTo>
                    <a:pt x="8689" y="29137"/>
                  </a:lnTo>
                  <a:lnTo>
                    <a:pt x="9084" y="30146"/>
                  </a:lnTo>
                  <a:lnTo>
                    <a:pt x="9084" y="32077"/>
                  </a:lnTo>
                  <a:lnTo>
                    <a:pt x="9084" y="32121"/>
                  </a:lnTo>
                  <a:lnTo>
                    <a:pt x="9303" y="32955"/>
                  </a:lnTo>
                  <a:lnTo>
                    <a:pt x="9303" y="32999"/>
                  </a:lnTo>
                  <a:lnTo>
                    <a:pt x="10488" y="35324"/>
                  </a:lnTo>
                  <a:lnTo>
                    <a:pt x="10532" y="35368"/>
                  </a:lnTo>
                  <a:lnTo>
                    <a:pt x="11585" y="36992"/>
                  </a:lnTo>
                  <a:lnTo>
                    <a:pt x="12550" y="39274"/>
                  </a:lnTo>
                  <a:lnTo>
                    <a:pt x="13560" y="41511"/>
                  </a:lnTo>
                  <a:lnTo>
                    <a:pt x="13955" y="43135"/>
                  </a:lnTo>
                  <a:lnTo>
                    <a:pt x="13955" y="44232"/>
                  </a:lnTo>
                  <a:lnTo>
                    <a:pt x="13955" y="44495"/>
                  </a:lnTo>
                  <a:lnTo>
                    <a:pt x="13955" y="44539"/>
                  </a:lnTo>
                  <a:lnTo>
                    <a:pt x="13998" y="44627"/>
                  </a:lnTo>
                  <a:lnTo>
                    <a:pt x="14042" y="44671"/>
                  </a:lnTo>
                  <a:lnTo>
                    <a:pt x="14130" y="44671"/>
                  </a:lnTo>
                  <a:lnTo>
                    <a:pt x="14218" y="44627"/>
                  </a:lnTo>
                  <a:lnTo>
                    <a:pt x="14306" y="44539"/>
                  </a:lnTo>
                  <a:lnTo>
                    <a:pt x="14306" y="44276"/>
                  </a:lnTo>
                  <a:lnTo>
                    <a:pt x="14306" y="43135"/>
                  </a:lnTo>
                  <a:lnTo>
                    <a:pt x="14306" y="43091"/>
                  </a:lnTo>
                  <a:lnTo>
                    <a:pt x="13911" y="41424"/>
                  </a:lnTo>
                  <a:lnTo>
                    <a:pt x="13867" y="41380"/>
                  </a:lnTo>
                  <a:lnTo>
                    <a:pt x="12857" y="39142"/>
                  </a:lnTo>
                  <a:lnTo>
                    <a:pt x="11892" y="36816"/>
                  </a:lnTo>
                  <a:lnTo>
                    <a:pt x="10795" y="35193"/>
                  </a:lnTo>
                  <a:lnTo>
                    <a:pt x="9610" y="32867"/>
                  </a:lnTo>
                  <a:lnTo>
                    <a:pt x="9435" y="32077"/>
                  </a:lnTo>
                  <a:lnTo>
                    <a:pt x="9435" y="30103"/>
                  </a:lnTo>
                  <a:lnTo>
                    <a:pt x="9435" y="30059"/>
                  </a:lnTo>
                  <a:lnTo>
                    <a:pt x="9040" y="29006"/>
                  </a:lnTo>
                  <a:lnTo>
                    <a:pt x="8996" y="29006"/>
                  </a:lnTo>
                  <a:lnTo>
                    <a:pt x="7987" y="27338"/>
                  </a:lnTo>
                  <a:lnTo>
                    <a:pt x="6495" y="25232"/>
                  </a:lnTo>
                  <a:lnTo>
                    <a:pt x="5793" y="23564"/>
                  </a:lnTo>
                  <a:lnTo>
                    <a:pt x="5749" y="23521"/>
                  </a:lnTo>
                  <a:lnTo>
                    <a:pt x="4520" y="22160"/>
                  </a:lnTo>
                  <a:lnTo>
                    <a:pt x="3730" y="21019"/>
                  </a:lnTo>
                  <a:lnTo>
                    <a:pt x="3379" y="19747"/>
                  </a:lnTo>
                  <a:lnTo>
                    <a:pt x="2809" y="17158"/>
                  </a:lnTo>
                  <a:lnTo>
                    <a:pt x="2546" y="15139"/>
                  </a:lnTo>
                  <a:lnTo>
                    <a:pt x="2107" y="12901"/>
                  </a:lnTo>
                  <a:lnTo>
                    <a:pt x="1405" y="9742"/>
                  </a:lnTo>
                  <a:lnTo>
                    <a:pt x="483" y="6758"/>
                  </a:lnTo>
                  <a:lnTo>
                    <a:pt x="352" y="4257"/>
                  </a:lnTo>
                  <a:lnTo>
                    <a:pt x="483" y="2282"/>
                  </a:lnTo>
                  <a:lnTo>
                    <a:pt x="1405" y="703"/>
                  </a:lnTo>
                  <a:lnTo>
                    <a:pt x="2677" y="352"/>
                  </a:lnTo>
                  <a:lnTo>
                    <a:pt x="2721" y="308"/>
                  </a:lnTo>
                  <a:lnTo>
                    <a:pt x="2765" y="264"/>
                  </a:lnTo>
                  <a:lnTo>
                    <a:pt x="2809" y="176"/>
                  </a:lnTo>
                  <a:lnTo>
                    <a:pt x="2809" y="132"/>
                  </a:lnTo>
                  <a:lnTo>
                    <a:pt x="2765" y="45"/>
                  </a:lnTo>
                  <a:lnTo>
                    <a:pt x="272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41" name="Google Shape;15341;p414"/>
            <p:cNvSpPr/>
            <p:nvPr/>
          </p:nvSpPr>
          <p:spPr>
            <a:xfrm>
              <a:off x="4276225" y="3001750"/>
              <a:ext cx="400425" cy="1289000"/>
            </a:xfrm>
            <a:custGeom>
              <a:avLst/>
              <a:gdLst/>
              <a:ahLst/>
              <a:cxnLst/>
              <a:rect l="l" t="t" r="r" b="b"/>
              <a:pathLst>
                <a:path w="16017" h="51560" extrusionOk="0">
                  <a:moveTo>
                    <a:pt x="11936" y="0"/>
                  </a:moveTo>
                  <a:lnTo>
                    <a:pt x="11848" y="44"/>
                  </a:lnTo>
                  <a:lnTo>
                    <a:pt x="9917" y="1010"/>
                  </a:lnTo>
                  <a:lnTo>
                    <a:pt x="7635" y="1887"/>
                  </a:lnTo>
                  <a:lnTo>
                    <a:pt x="5573" y="2545"/>
                  </a:lnTo>
                  <a:lnTo>
                    <a:pt x="2765" y="3247"/>
                  </a:lnTo>
                  <a:lnTo>
                    <a:pt x="351" y="4037"/>
                  </a:lnTo>
                  <a:lnTo>
                    <a:pt x="264" y="4081"/>
                  </a:lnTo>
                  <a:lnTo>
                    <a:pt x="220" y="4169"/>
                  </a:lnTo>
                  <a:lnTo>
                    <a:pt x="0" y="5047"/>
                  </a:lnTo>
                  <a:lnTo>
                    <a:pt x="0" y="5090"/>
                  </a:lnTo>
                  <a:lnTo>
                    <a:pt x="88" y="7460"/>
                  </a:lnTo>
                  <a:lnTo>
                    <a:pt x="220" y="9698"/>
                  </a:lnTo>
                  <a:lnTo>
                    <a:pt x="220" y="9742"/>
                  </a:lnTo>
                  <a:lnTo>
                    <a:pt x="1097" y="11848"/>
                  </a:lnTo>
                  <a:lnTo>
                    <a:pt x="1492" y="13033"/>
                  </a:lnTo>
                  <a:lnTo>
                    <a:pt x="1799" y="14174"/>
                  </a:lnTo>
                  <a:lnTo>
                    <a:pt x="2370" y="16587"/>
                  </a:lnTo>
                  <a:lnTo>
                    <a:pt x="2896" y="19000"/>
                  </a:lnTo>
                  <a:lnTo>
                    <a:pt x="3379" y="21414"/>
                  </a:lnTo>
                  <a:lnTo>
                    <a:pt x="3774" y="23476"/>
                  </a:lnTo>
                  <a:lnTo>
                    <a:pt x="4213" y="25582"/>
                  </a:lnTo>
                  <a:lnTo>
                    <a:pt x="4959" y="29619"/>
                  </a:lnTo>
                  <a:lnTo>
                    <a:pt x="5003" y="29663"/>
                  </a:lnTo>
                  <a:lnTo>
                    <a:pt x="6977" y="32954"/>
                  </a:lnTo>
                  <a:lnTo>
                    <a:pt x="7679" y="34359"/>
                  </a:lnTo>
                  <a:lnTo>
                    <a:pt x="7943" y="35894"/>
                  </a:lnTo>
                  <a:lnTo>
                    <a:pt x="7986" y="35938"/>
                  </a:lnTo>
                  <a:lnTo>
                    <a:pt x="8513" y="37255"/>
                  </a:lnTo>
                  <a:lnTo>
                    <a:pt x="8557" y="37255"/>
                  </a:lnTo>
                  <a:lnTo>
                    <a:pt x="9654" y="39229"/>
                  </a:lnTo>
                  <a:lnTo>
                    <a:pt x="11058" y="41292"/>
                  </a:lnTo>
                  <a:lnTo>
                    <a:pt x="11936" y="42696"/>
                  </a:lnTo>
                  <a:lnTo>
                    <a:pt x="12989" y="45021"/>
                  </a:lnTo>
                  <a:lnTo>
                    <a:pt x="13033" y="45065"/>
                  </a:lnTo>
                  <a:lnTo>
                    <a:pt x="15402" y="48620"/>
                  </a:lnTo>
                  <a:lnTo>
                    <a:pt x="15666" y="49278"/>
                  </a:lnTo>
                  <a:lnTo>
                    <a:pt x="15534" y="50814"/>
                  </a:lnTo>
                  <a:lnTo>
                    <a:pt x="15402" y="51340"/>
                  </a:lnTo>
                  <a:lnTo>
                    <a:pt x="15402" y="51384"/>
                  </a:lnTo>
                  <a:lnTo>
                    <a:pt x="15402" y="51472"/>
                  </a:lnTo>
                  <a:lnTo>
                    <a:pt x="15446" y="51516"/>
                  </a:lnTo>
                  <a:lnTo>
                    <a:pt x="15490" y="51560"/>
                  </a:lnTo>
                  <a:lnTo>
                    <a:pt x="15578" y="51560"/>
                  </a:lnTo>
                  <a:lnTo>
                    <a:pt x="15666" y="51516"/>
                  </a:lnTo>
                  <a:lnTo>
                    <a:pt x="15709" y="51428"/>
                  </a:lnTo>
                  <a:lnTo>
                    <a:pt x="15885" y="50901"/>
                  </a:lnTo>
                  <a:lnTo>
                    <a:pt x="15885" y="50858"/>
                  </a:lnTo>
                  <a:lnTo>
                    <a:pt x="16017" y="49278"/>
                  </a:lnTo>
                  <a:lnTo>
                    <a:pt x="16017" y="49190"/>
                  </a:lnTo>
                  <a:lnTo>
                    <a:pt x="15709" y="48488"/>
                  </a:lnTo>
                  <a:lnTo>
                    <a:pt x="15666" y="48444"/>
                  </a:lnTo>
                  <a:lnTo>
                    <a:pt x="13340" y="44890"/>
                  </a:lnTo>
                  <a:lnTo>
                    <a:pt x="12243" y="42564"/>
                  </a:lnTo>
                  <a:lnTo>
                    <a:pt x="12243" y="42520"/>
                  </a:lnTo>
                  <a:lnTo>
                    <a:pt x="11321" y="41116"/>
                  </a:lnTo>
                  <a:lnTo>
                    <a:pt x="9961" y="39054"/>
                  </a:lnTo>
                  <a:lnTo>
                    <a:pt x="8864" y="37123"/>
                  </a:lnTo>
                  <a:lnTo>
                    <a:pt x="8294" y="35807"/>
                  </a:lnTo>
                  <a:lnTo>
                    <a:pt x="8030" y="34271"/>
                  </a:lnTo>
                  <a:lnTo>
                    <a:pt x="8030" y="34227"/>
                  </a:lnTo>
                  <a:lnTo>
                    <a:pt x="7284" y="32779"/>
                  </a:lnTo>
                  <a:lnTo>
                    <a:pt x="5310" y="29532"/>
                  </a:lnTo>
                  <a:lnTo>
                    <a:pt x="4564" y="25495"/>
                  </a:lnTo>
                  <a:lnTo>
                    <a:pt x="4125" y="23432"/>
                  </a:lnTo>
                  <a:lnTo>
                    <a:pt x="3730" y="21326"/>
                  </a:lnTo>
                  <a:lnTo>
                    <a:pt x="3247" y="18913"/>
                  </a:lnTo>
                  <a:lnTo>
                    <a:pt x="2721" y="16499"/>
                  </a:lnTo>
                  <a:lnTo>
                    <a:pt x="2150" y="14086"/>
                  </a:lnTo>
                  <a:lnTo>
                    <a:pt x="1799" y="12901"/>
                  </a:lnTo>
                  <a:lnTo>
                    <a:pt x="1448" y="11760"/>
                  </a:lnTo>
                  <a:lnTo>
                    <a:pt x="571" y="9610"/>
                  </a:lnTo>
                  <a:lnTo>
                    <a:pt x="439" y="7460"/>
                  </a:lnTo>
                  <a:lnTo>
                    <a:pt x="351" y="5090"/>
                  </a:lnTo>
                  <a:lnTo>
                    <a:pt x="571" y="4344"/>
                  </a:lnTo>
                  <a:lnTo>
                    <a:pt x="2852" y="3555"/>
                  </a:lnTo>
                  <a:lnTo>
                    <a:pt x="5705" y="2896"/>
                  </a:lnTo>
                  <a:lnTo>
                    <a:pt x="7767" y="2194"/>
                  </a:lnTo>
                  <a:lnTo>
                    <a:pt x="10049" y="1317"/>
                  </a:lnTo>
                  <a:lnTo>
                    <a:pt x="12023" y="351"/>
                  </a:lnTo>
                  <a:lnTo>
                    <a:pt x="12067" y="307"/>
                  </a:lnTo>
                  <a:lnTo>
                    <a:pt x="12111" y="220"/>
                  </a:lnTo>
                  <a:lnTo>
                    <a:pt x="12111" y="176"/>
                  </a:lnTo>
                  <a:lnTo>
                    <a:pt x="12111" y="88"/>
                  </a:lnTo>
                  <a:lnTo>
                    <a:pt x="12067" y="44"/>
                  </a:lnTo>
                  <a:lnTo>
                    <a:pt x="1202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42" name="Google Shape;15342;p414"/>
            <p:cNvSpPr/>
            <p:nvPr/>
          </p:nvSpPr>
          <p:spPr>
            <a:xfrm>
              <a:off x="4227950" y="2940300"/>
              <a:ext cx="432250" cy="1407500"/>
            </a:xfrm>
            <a:custGeom>
              <a:avLst/>
              <a:gdLst/>
              <a:ahLst/>
              <a:cxnLst/>
              <a:rect l="l" t="t" r="r" b="b"/>
              <a:pathLst>
                <a:path w="17290" h="56300" extrusionOk="0">
                  <a:moveTo>
                    <a:pt x="14657" y="1"/>
                  </a:moveTo>
                  <a:lnTo>
                    <a:pt x="12112" y="1712"/>
                  </a:lnTo>
                  <a:lnTo>
                    <a:pt x="9479" y="2809"/>
                  </a:lnTo>
                  <a:lnTo>
                    <a:pt x="7548" y="3468"/>
                  </a:lnTo>
                  <a:lnTo>
                    <a:pt x="4345" y="4257"/>
                  </a:lnTo>
                  <a:lnTo>
                    <a:pt x="4301" y="4301"/>
                  </a:lnTo>
                  <a:lnTo>
                    <a:pt x="2765" y="5135"/>
                  </a:lnTo>
                  <a:lnTo>
                    <a:pt x="2721" y="5179"/>
                  </a:lnTo>
                  <a:lnTo>
                    <a:pt x="878" y="6539"/>
                  </a:lnTo>
                  <a:lnTo>
                    <a:pt x="264" y="7110"/>
                  </a:lnTo>
                  <a:lnTo>
                    <a:pt x="220" y="7197"/>
                  </a:lnTo>
                  <a:lnTo>
                    <a:pt x="0" y="7943"/>
                  </a:lnTo>
                  <a:lnTo>
                    <a:pt x="0" y="8031"/>
                  </a:lnTo>
                  <a:lnTo>
                    <a:pt x="132" y="10093"/>
                  </a:lnTo>
                  <a:lnTo>
                    <a:pt x="132" y="10137"/>
                  </a:lnTo>
                  <a:lnTo>
                    <a:pt x="1317" y="12902"/>
                  </a:lnTo>
                  <a:lnTo>
                    <a:pt x="2326" y="16149"/>
                  </a:lnTo>
                  <a:lnTo>
                    <a:pt x="3160" y="19967"/>
                  </a:lnTo>
                  <a:lnTo>
                    <a:pt x="3599" y="22512"/>
                  </a:lnTo>
                  <a:lnTo>
                    <a:pt x="4740" y="27075"/>
                  </a:lnTo>
                  <a:lnTo>
                    <a:pt x="5398" y="30278"/>
                  </a:lnTo>
                  <a:lnTo>
                    <a:pt x="5705" y="32253"/>
                  </a:lnTo>
                  <a:lnTo>
                    <a:pt x="5661" y="34666"/>
                  </a:lnTo>
                  <a:lnTo>
                    <a:pt x="5661" y="34710"/>
                  </a:lnTo>
                  <a:lnTo>
                    <a:pt x="5749" y="35676"/>
                  </a:lnTo>
                  <a:lnTo>
                    <a:pt x="5749" y="35720"/>
                  </a:lnTo>
                  <a:lnTo>
                    <a:pt x="6670" y="37870"/>
                  </a:lnTo>
                  <a:lnTo>
                    <a:pt x="7767" y="39976"/>
                  </a:lnTo>
                  <a:lnTo>
                    <a:pt x="9172" y="42082"/>
                  </a:lnTo>
                  <a:lnTo>
                    <a:pt x="10444" y="44013"/>
                  </a:lnTo>
                  <a:lnTo>
                    <a:pt x="11760" y="45900"/>
                  </a:lnTo>
                  <a:lnTo>
                    <a:pt x="12726" y="47831"/>
                  </a:lnTo>
                  <a:lnTo>
                    <a:pt x="13998" y="49849"/>
                  </a:lnTo>
                  <a:lnTo>
                    <a:pt x="15315" y="51736"/>
                  </a:lnTo>
                  <a:lnTo>
                    <a:pt x="16631" y="53535"/>
                  </a:lnTo>
                  <a:lnTo>
                    <a:pt x="16938" y="54105"/>
                  </a:lnTo>
                  <a:lnTo>
                    <a:pt x="16938" y="54544"/>
                  </a:lnTo>
                  <a:lnTo>
                    <a:pt x="16324" y="55948"/>
                  </a:lnTo>
                  <a:lnTo>
                    <a:pt x="16280" y="56080"/>
                  </a:lnTo>
                  <a:lnTo>
                    <a:pt x="16280" y="56124"/>
                  </a:lnTo>
                  <a:lnTo>
                    <a:pt x="16324" y="56212"/>
                  </a:lnTo>
                  <a:lnTo>
                    <a:pt x="16368" y="56256"/>
                  </a:lnTo>
                  <a:lnTo>
                    <a:pt x="16412" y="56299"/>
                  </a:lnTo>
                  <a:lnTo>
                    <a:pt x="16456" y="56299"/>
                  </a:lnTo>
                  <a:lnTo>
                    <a:pt x="16543" y="56256"/>
                  </a:lnTo>
                  <a:lnTo>
                    <a:pt x="16631" y="56124"/>
                  </a:lnTo>
                  <a:lnTo>
                    <a:pt x="16631" y="56080"/>
                  </a:lnTo>
                  <a:lnTo>
                    <a:pt x="17246" y="54632"/>
                  </a:lnTo>
                  <a:lnTo>
                    <a:pt x="17289" y="54588"/>
                  </a:lnTo>
                  <a:lnTo>
                    <a:pt x="17289" y="54062"/>
                  </a:lnTo>
                  <a:lnTo>
                    <a:pt x="17289" y="53974"/>
                  </a:lnTo>
                  <a:lnTo>
                    <a:pt x="16894" y="53359"/>
                  </a:lnTo>
                  <a:lnTo>
                    <a:pt x="15578" y="51516"/>
                  </a:lnTo>
                  <a:lnTo>
                    <a:pt x="14306" y="49630"/>
                  </a:lnTo>
                  <a:lnTo>
                    <a:pt x="13033" y="47655"/>
                  </a:lnTo>
                  <a:lnTo>
                    <a:pt x="12068" y="45724"/>
                  </a:lnTo>
                  <a:lnTo>
                    <a:pt x="12068" y="45680"/>
                  </a:lnTo>
                  <a:lnTo>
                    <a:pt x="10751" y="43794"/>
                  </a:lnTo>
                  <a:lnTo>
                    <a:pt x="9479" y="41863"/>
                  </a:lnTo>
                  <a:lnTo>
                    <a:pt x="8075" y="39800"/>
                  </a:lnTo>
                  <a:lnTo>
                    <a:pt x="6977" y="37738"/>
                  </a:lnTo>
                  <a:lnTo>
                    <a:pt x="6100" y="35632"/>
                  </a:lnTo>
                  <a:lnTo>
                    <a:pt x="6012" y="34666"/>
                  </a:lnTo>
                  <a:lnTo>
                    <a:pt x="6056" y="32253"/>
                  </a:lnTo>
                  <a:lnTo>
                    <a:pt x="6056" y="32209"/>
                  </a:lnTo>
                  <a:lnTo>
                    <a:pt x="5749" y="30235"/>
                  </a:lnTo>
                  <a:lnTo>
                    <a:pt x="5091" y="27031"/>
                  </a:lnTo>
                  <a:lnTo>
                    <a:pt x="3950" y="22424"/>
                  </a:lnTo>
                  <a:lnTo>
                    <a:pt x="3467" y="19923"/>
                  </a:lnTo>
                  <a:lnTo>
                    <a:pt x="2677" y="16061"/>
                  </a:lnTo>
                  <a:lnTo>
                    <a:pt x="1668" y="12770"/>
                  </a:lnTo>
                  <a:lnTo>
                    <a:pt x="483" y="10050"/>
                  </a:lnTo>
                  <a:lnTo>
                    <a:pt x="352" y="8031"/>
                  </a:lnTo>
                  <a:lnTo>
                    <a:pt x="571" y="7329"/>
                  </a:lnTo>
                  <a:lnTo>
                    <a:pt x="1098" y="6802"/>
                  </a:lnTo>
                  <a:lnTo>
                    <a:pt x="2940" y="5442"/>
                  </a:lnTo>
                  <a:lnTo>
                    <a:pt x="4432" y="4608"/>
                  </a:lnTo>
                  <a:lnTo>
                    <a:pt x="7636" y="3819"/>
                  </a:lnTo>
                  <a:lnTo>
                    <a:pt x="9610" y="3116"/>
                  </a:lnTo>
                  <a:lnTo>
                    <a:pt x="12243" y="2019"/>
                  </a:lnTo>
                  <a:lnTo>
                    <a:pt x="12287" y="2019"/>
                  </a:lnTo>
                  <a:lnTo>
                    <a:pt x="14876" y="308"/>
                  </a:lnTo>
                  <a:lnTo>
                    <a:pt x="14920" y="264"/>
                  </a:lnTo>
                  <a:lnTo>
                    <a:pt x="14920" y="220"/>
                  </a:lnTo>
                  <a:lnTo>
                    <a:pt x="14920" y="133"/>
                  </a:lnTo>
                  <a:lnTo>
                    <a:pt x="14920" y="89"/>
                  </a:lnTo>
                  <a:lnTo>
                    <a:pt x="1487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43" name="Google Shape;15343;p414"/>
            <p:cNvSpPr/>
            <p:nvPr/>
          </p:nvSpPr>
          <p:spPr>
            <a:xfrm>
              <a:off x="4167625" y="2749425"/>
              <a:ext cx="593500" cy="1676250"/>
            </a:xfrm>
            <a:custGeom>
              <a:avLst/>
              <a:gdLst/>
              <a:ahLst/>
              <a:cxnLst/>
              <a:rect l="l" t="t" r="r" b="b"/>
              <a:pathLst>
                <a:path w="23740" h="67050" extrusionOk="0">
                  <a:moveTo>
                    <a:pt x="23520" y="1"/>
                  </a:moveTo>
                  <a:lnTo>
                    <a:pt x="23476" y="45"/>
                  </a:lnTo>
                  <a:lnTo>
                    <a:pt x="19571" y="2370"/>
                  </a:lnTo>
                  <a:lnTo>
                    <a:pt x="17640" y="3731"/>
                  </a:lnTo>
                  <a:lnTo>
                    <a:pt x="15490" y="5223"/>
                  </a:lnTo>
                  <a:lnTo>
                    <a:pt x="13779" y="6363"/>
                  </a:lnTo>
                  <a:lnTo>
                    <a:pt x="11628" y="7285"/>
                  </a:lnTo>
                  <a:lnTo>
                    <a:pt x="8820" y="8338"/>
                  </a:lnTo>
                  <a:lnTo>
                    <a:pt x="7723" y="8821"/>
                  </a:lnTo>
                  <a:lnTo>
                    <a:pt x="6977" y="8908"/>
                  </a:lnTo>
                  <a:lnTo>
                    <a:pt x="6889" y="8952"/>
                  </a:lnTo>
                  <a:lnTo>
                    <a:pt x="3818" y="11585"/>
                  </a:lnTo>
                  <a:lnTo>
                    <a:pt x="2019" y="13165"/>
                  </a:lnTo>
                  <a:lnTo>
                    <a:pt x="702" y="14701"/>
                  </a:lnTo>
                  <a:lnTo>
                    <a:pt x="658" y="14745"/>
                  </a:lnTo>
                  <a:lnTo>
                    <a:pt x="88" y="15754"/>
                  </a:lnTo>
                  <a:lnTo>
                    <a:pt x="44" y="15842"/>
                  </a:lnTo>
                  <a:lnTo>
                    <a:pt x="0" y="16324"/>
                  </a:lnTo>
                  <a:lnTo>
                    <a:pt x="0" y="16412"/>
                  </a:lnTo>
                  <a:lnTo>
                    <a:pt x="1053" y="19176"/>
                  </a:lnTo>
                  <a:lnTo>
                    <a:pt x="1580" y="21283"/>
                  </a:lnTo>
                  <a:lnTo>
                    <a:pt x="2238" y="25100"/>
                  </a:lnTo>
                  <a:lnTo>
                    <a:pt x="2677" y="27558"/>
                  </a:lnTo>
                  <a:lnTo>
                    <a:pt x="3116" y="29839"/>
                  </a:lnTo>
                  <a:lnTo>
                    <a:pt x="4169" y="33218"/>
                  </a:lnTo>
                  <a:lnTo>
                    <a:pt x="5090" y="36158"/>
                  </a:lnTo>
                  <a:lnTo>
                    <a:pt x="5661" y="38923"/>
                  </a:lnTo>
                  <a:lnTo>
                    <a:pt x="5968" y="41073"/>
                  </a:lnTo>
                  <a:lnTo>
                    <a:pt x="5792" y="43837"/>
                  </a:lnTo>
                  <a:lnTo>
                    <a:pt x="5792" y="45900"/>
                  </a:lnTo>
                  <a:lnTo>
                    <a:pt x="5836" y="45943"/>
                  </a:lnTo>
                  <a:lnTo>
                    <a:pt x="6099" y="47918"/>
                  </a:lnTo>
                  <a:lnTo>
                    <a:pt x="6494" y="49761"/>
                  </a:lnTo>
                  <a:lnTo>
                    <a:pt x="6538" y="49805"/>
                  </a:lnTo>
                  <a:lnTo>
                    <a:pt x="7065" y="50946"/>
                  </a:lnTo>
                  <a:lnTo>
                    <a:pt x="8688" y="53272"/>
                  </a:lnTo>
                  <a:lnTo>
                    <a:pt x="9961" y="54939"/>
                  </a:lnTo>
                  <a:lnTo>
                    <a:pt x="12023" y="58230"/>
                  </a:lnTo>
                  <a:lnTo>
                    <a:pt x="13603" y="60292"/>
                  </a:lnTo>
                  <a:lnTo>
                    <a:pt x="15402" y="62837"/>
                  </a:lnTo>
                  <a:lnTo>
                    <a:pt x="16543" y="64812"/>
                  </a:lnTo>
                  <a:lnTo>
                    <a:pt x="16675" y="65426"/>
                  </a:lnTo>
                  <a:lnTo>
                    <a:pt x="16148" y="66831"/>
                  </a:lnTo>
                  <a:lnTo>
                    <a:pt x="16148" y="66874"/>
                  </a:lnTo>
                  <a:lnTo>
                    <a:pt x="16148" y="66962"/>
                  </a:lnTo>
                  <a:lnTo>
                    <a:pt x="16192" y="67006"/>
                  </a:lnTo>
                  <a:lnTo>
                    <a:pt x="16236" y="67050"/>
                  </a:lnTo>
                  <a:lnTo>
                    <a:pt x="16411" y="67050"/>
                  </a:lnTo>
                  <a:lnTo>
                    <a:pt x="16455" y="66962"/>
                  </a:lnTo>
                  <a:lnTo>
                    <a:pt x="17026" y="65514"/>
                  </a:lnTo>
                  <a:lnTo>
                    <a:pt x="17026" y="65382"/>
                  </a:lnTo>
                  <a:lnTo>
                    <a:pt x="16894" y="64680"/>
                  </a:lnTo>
                  <a:lnTo>
                    <a:pt x="16850" y="64637"/>
                  </a:lnTo>
                  <a:lnTo>
                    <a:pt x="15709" y="62662"/>
                  </a:lnTo>
                  <a:lnTo>
                    <a:pt x="13866" y="60073"/>
                  </a:lnTo>
                  <a:lnTo>
                    <a:pt x="12330" y="58011"/>
                  </a:lnTo>
                  <a:lnTo>
                    <a:pt x="10224" y="54720"/>
                  </a:lnTo>
                  <a:lnTo>
                    <a:pt x="8996" y="53096"/>
                  </a:lnTo>
                  <a:lnTo>
                    <a:pt x="7372" y="50770"/>
                  </a:lnTo>
                  <a:lnTo>
                    <a:pt x="6845" y="49673"/>
                  </a:lnTo>
                  <a:lnTo>
                    <a:pt x="6450" y="47874"/>
                  </a:lnTo>
                  <a:lnTo>
                    <a:pt x="6143" y="45900"/>
                  </a:lnTo>
                  <a:lnTo>
                    <a:pt x="6143" y="43881"/>
                  </a:lnTo>
                  <a:lnTo>
                    <a:pt x="6319" y="41073"/>
                  </a:lnTo>
                  <a:lnTo>
                    <a:pt x="6319" y="41029"/>
                  </a:lnTo>
                  <a:lnTo>
                    <a:pt x="6012" y="38835"/>
                  </a:lnTo>
                  <a:lnTo>
                    <a:pt x="5397" y="36070"/>
                  </a:lnTo>
                  <a:lnTo>
                    <a:pt x="4520" y="33087"/>
                  </a:lnTo>
                  <a:lnTo>
                    <a:pt x="3467" y="29752"/>
                  </a:lnTo>
                  <a:lnTo>
                    <a:pt x="3028" y="27514"/>
                  </a:lnTo>
                  <a:lnTo>
                    <a:pt x="2589" y="25056"/>
                  </a:lnTo>
                  <a:lnTo>
                    <a:pt x="1931" y="21239"/>
                  </a:lnTo>
                  <a:lnTo>
                    <a:pt x="1404" y="19089"/>
                  </a:lnTo>
                  <a:lnTo>
                    <a:pt x="351" y="16324"/>
                  </a:lnTo>
                  <a:lnTo>
                    <a:pt x="395" y="15929"/>
                  </a:lnTo>
                  <a:lnTo>
                    <a:pt x="965" y="14920"/>
                  </a:lnTo>
                  <a:lnTo>
                    <a:pt x="2282" y="13428"/>
                  </a:lnTo>
                  <a:lnTo>
                    <a:pt x="4037" y="11848"/>
                  </a:lnTo>
                  <a:lnTo>
                    <a:pt x="7109" y="9260"/>
                  </a:lnTo>
                  <a:lnTo>
                    <a:pt x="7811" y="9128"/>
                  </a:lnTo>
                  <a:lnTo>
                    <a:pt x="7855" y="9128"/>
                  </a:lnTo>
                  <a:lnTo>
                    <a:pt x="8952" y="8689"/>
                  </a:lnTo>
                  <a:lnTo>
                    <a:pt x="11760" y="7636"/>
                  </a:lnTo>
                  <a:lnTo>
                    <a:pt x="13910" y="6671"/>
                  </a:lnTo>
                  <a:lnTo>
                    <a:pt x="13954" y="6671"/>
                  </a:lnTo>
                  <a:lnTo>
                    <a:pt x="15665" y="5530"/>
                  </a:lnTo>
                  <a:lnTo>
                    <a:pt x="17816" y="4038"/>
                  </a:lnTo>
                  <a:lnTo>
                    <a:pt x="19746" y="2677"/>
                  </a:lnTo>
                  <a:lnTo>
                    <a:pt x="23652" y="352"/>
                  </a:lnTo>
                  <a:lnTo>
                    <a:pt x="23696" y="264"/>
                  </a:lnTo>
                  <a:lnTo>
                    <a:pt x="23696" y="220"/>
                  </a:lnTo>
                  <a:lnTo>
                    <a:pt x="23739" y="176"/>
                  </a:lnTo>
                  <a:lnTo>
                    <a:pt x="23696" y="89"/>
                  </a:lnTo>
                  <a:lnTo>
                    <a:pt x="23652" y="45"/>
                  </a:lnTo>
                  <a:lnTo>
                    <a:pt x="2360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44" name="Google Shape;15344;p414"/>
            <p:cNvSpPr/>
            <p:nvPr/>
          </p:nvSpPr>
          <p:spPr>
            <a:xfrm>
              <a:off x="4152250" y="2727500"/>
              <a:ext cx="578150" cy="1726700"/>
            </a:xfrm>
            <a:custGeom>
              <a:avLst/>
              <a:gdLst/>
              <a:ahLst/>
              <a:cxnLst/>
              <a:rect l="l" t="t" r="r" b="b"/>
              <a:pathLst>
                <a:path w="23126" h="69068" extrusionOk="0">
                  <a:moveTo>
                    <a:pt x="22906" y="0"/>
                  </a:moveTo>
                  <a:lnTo>
                    <a:pt x="22862" y="44"/>
                  </a:lnTo>
                  <a:lnTo>
                    <a:pt x="19177" y="2238"/>
                  </a:lnTo>
                  <a:lnTo>
                    <a:pt x="17421" y="3467"/>
                  </a:lnTo>
                  <a:lnTo>
                    <a:pt x="15271" y="4915"/>
                  </a:lnTo>
                  <a:lnTo>
                    <a:pt x="13691" y="5968"/>
                  </a:lnTo>
                  <a:lnTo>
                    <a:pt x="11015" y="7065"/>
                  </a:lnTo>
                  <a:lnTo>
                    <a:pt x="7329" y="8820"/>
                  </a:lnTo>
                  <a:lnTo>
                    <a:pt x="6056" y="9654"/>
                  </a:lnTo>
                  <a:lnTo>
                    <a:pt x="6012" y="9698"/>
                  </a:lnTo>
                  <a:lnTo>
                    <a:pt x="3643" y="12023"/>
                  </a:lnTo>
                  <a:lnTo>
                    <a:pt x="1756" y="13822"/>
                  </a:lnTo>
                  <a:lnTo>
                    <a:pt x="922" y="14832"/>
                  </a:lnTo>
                  <a:lnTo>
                    <a:pt x="922" y="14876"/>
                  </a:lnTo>
                  <a:lnTo>
                    <a:pt x="308" y="16280"/>
                  </a:lnTo>
                  <a:lnTo>
                    <a:pt x="308" y="16324"/>
                  </a:lnTo>
                  <a:lnTo>
                    <a:pt x="1" y="17772"/>
                  </a:lnTo>
                  <a:lnTo>
                    <a:pt x="1" y="17859"/>
                  </a:lnTo>
                  <a:lnTo>
                    <a:pt x="396" y="19966"/>
                  </a:lnTo>
                  <a:lnTo>
                    <a:pt x="1054" y="24047"/>
                  </a:lnTo>
                  <a:lnTo>
                    <a:pt x="1580" y="27118"/>
                  </a:lnTo>
                  <a:lnTo>
                    <a:pt x="2239" y="30146"/>
                  </a:lnTo>
                  <a:lnTo>
                    <a:pt x="2897" y="32603"/>
                  </a:lnTo>
                  <a:lnTo>
                    <a:pt x="4213" y="36201"/>
                  </a:lnTo>
                  <a:lnTo>
                    <a:pt x="4959" y="39141"/>
                  </a:lnTo>
                  <a:lnTo>
                    <a:pt x="5442" y="41774"/>
                  </a:lnTo>
                  <a:lnTo>
                    <a:pt x="5310" y="45987"/>
                  </a:lnTo>
                  <a:lnTo>
                    <a:pt x="5310" y="46031"/>
                  </a:lnTo>
                  <a:lnTo>
                    <a:pt x="5486" y="47786"/>
                  </a:lnTo>
                  <a:lnTo>
                    <a:pt x="5486" y="47830"/>
                  </a:lnTo>
                  <a:lnTo>
                    <a:pt x="6012" y="50331"/>
                  </a:lnTo>
                  <a:lnTo>
                    <a:pt x="6539" y="53315"/>
                  </a:lnTo>
                  <a:lnTo>
                    <a:pt x="6890" y="54631"/>
                  </a:lnTo>
                  <a:lnTo>
                    <a:pt x="6934" y="54719"/>
                  </a:lnTo>
                  <a:lnTo>
                    <a:pt x="8514" y="56650"/>
                  </a:lnTo>
                  <a:lnTo>
                    <a:pt x="12156" y="61740"/>
                  </a:lnTo>
                  <a:lnTo>
                    <a:pt x="14262" y="64680"/>
                  </a:lnTo>
                  <a:lnTo>
                    <a:pt x="15754" y="66962"/>
                  </a:lnTo>
                  <a:lnTo>
                    <a:pt x="16017" y="67576"/>
                  </a:lnTo>
                  <a:lnTo>
                    <a:pt x="15754" y="68892"/>
                  </a:lnTo>
                  <a:lnTo>
                    <a:pt x="15754" y="68936"/>
                  </a:lnTo>
                  <a:lnTo>
                    <a:pt x="15798" y="69024"/>
                  </a:lnTo>
                  <a:lnTo>
                    <a:pt x="15842" y="69068"/>
                  </a:lnTo>
                  <a:lnTo>
                    <a:pt x="16061" y="69068"/>
                  </a:lnTo>
                  <a:lnTo>
                    <a:pt x="16105" y="68936"/>
                  </a:lnTo>
                  <a:lnTo>
                    <a:pt x="16368" y="67576"/>
                  </a:lnTo>
                  <a:lnTo>
                    <a:pt x="16368" y="67488"/>
                  </a:lnTo>
                  <a:lnTo>
                    <a:pt x="16061" y="66830"/>
                  </a:lnTo>
                  <a:lnTo>
                    <a:pt x="16061" y="66786"/>
                  </a:lnTo>
                  <a:lnTo>
                    <a:pt x="14525" y="64460"/>
                  </a:lnTo>
                  <a:lnTo>
                    <a:pt x="8821" y="56430"/>
                  </a:lnTo>
                  <a:lnTo>
                    <a:pt x="7197" y="54500"/>
                  </a:lnTo>
                  <a:lnTo>
                    <a:pt x="6890" y="53271"/>
                  </a:lnTo>
                  <a:lnTo>
                    <a:pt x="6363" y="50287"/>
                  </a:lnTo>
                  <a:lnTo>
                    <a:pt x="5837" y="47742"/>
                  </a:lnTo>
                  <a:lnTo>
                    <a:pt x="5661" y="45987"/>
                  </a:lnTo>
                  <a:lnTo>
                    <a:pt x="5793" y="41774"/>
                  </a:lnTo>
                  <a:lnTo>
                    <a:pt x="5793" y="41730"/>
                  </a:lnTo>
                  <a:lnTo>
                    <a:pt x="5310" y="39054"/>
                  </a:lnTo>
                  <a:lnTo>
                    <a:pt x="4520" y="36070"/>
                  </a:lnTo>
                  <a:lnTo>
                    <a:pt x="3248" y="32472"/>
                  </a:lnTo>
                  <a:lnTo>
                    <a:pt x="2546" y="30102"/>
                  </a:lnTo>
                  <a:lnTo>
                    <a:pt x="1931" y="27074"/>
                  </a:lnTo>
                  <a:lnTo>
                    <a:pt x="1405" y="23959"/>
                  </a:lnTo>
                  <a:lnTo>
                    <a:pt x="747" y="19878"/>
                  </a:lnTo>
                  <a:lnTo>
                    <a:pt x="352" y="17816"/>
                  </a:lnTo>
                  <a:lnTo>
                    <a:pt x="615" y="16411"/>
                  </a:lnTo>
                  <a:lnTo>
                    <a:pt x="1229" y="15051"/>
                  </a:lnTo>
                  <a:lnTo>
                    <a:pt x="2019" y="14086"/>
                  </a:lnTo>
                  <a:lnTo>
                    <a:pt x="3906" y="12287"/>
                  </a:lnTo>
                  <a:lnTo>
                    <a:pt x="6276" y="9961"/>
                  </a:lnTo>
                  <a:lnTo>
                    <a:pt x="7504" y="9127"/>
                  </a:lnTo>
                  <a:lnTo>
                    <a:pt x="11146" y="7416"/>
                  </a:lnTo>
                  <a:lnTo>
                    <a:pt x="13823" y="6275"/>
                  </a:lnTo>
                  <a:lnTo>
                    <a:pt x="13867" y="6231"/>
                  </a:lnTo>
                  <a:lnTo>
                    <a:pt x="17597" y="3774"/>
                  </a:lnTo>
                  <a:lnTo>
                    <a:pt x="19396" y="2545"/>
                  </a:lnTo>
                  <a:lnTo>
                    <a:pt x="23038" y="351"/>
                  </a:lnTo>
                  <a:lnTo>
                    <a:pt x="23082" y="307"/>
                  </a:lnTo>
                  <a:lnTo>
                    <a:pt x="23126" y="220"/>
                  </a:lnTo>
                  <a:lnTo>
                    <a:pt x="23126" y="176"/>
                  </a:lnTo>
                  <a:lnTo>
                    <a:pt x="23082" y="88"/>
                  </a:lnTo>
                  <a:lnTo>
                    <a:pt x="23038" y="44"/>
                  </a:lnTo>
                  <a:lnTo>
                    <a:pt x="2299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45" name="Google Shape;15345;p414"/>
            <p:cNvSpPr/>
            <p:nvPr/>
          </p:nvSpPr>
          <p:spPr>
            <a:xfrm>
              <a:off x="4125925" y="2666050"/>
              <a:ext cx="649450" cy="1851775"/>
            </a:xfrm>
            <a:custGeom>
              <a:avLst/>
              <a:gdLst/>
              <a:ahLst/>
              <a:cxnLst/>
              <a:rect l="l" t="t" r="r" b="b"/>
              <a:pathLst>
                <a:path w="25978" h="74071" extrusionOk="0">
                  <a:moveTo>
                    <a:pt x="25715" y="1"/>
                  </a:moveTo>
                  <a:lnTo>
                    <a:pt x="23608" y="1142"/>
                  </a:lnTo>
                  <a:lnTo>
                    <a:pt x="19922" y="3292"/>
                  </a:lnTo>
                  <a:lnTo>
                    <a:pt x="18079" y="4477"/>
                  </a:lnTo>
                  <a:lnTo>
                    <a:pt x="15534" y="6144"/>
                  </a:lnTo>
                  <a:lnTo>
                    <a:pt x="14042" y="7109"/>
                  </a:lnTo>
                  <a:lnTo>
                    <a:pt x="11585" y="8207"/>
                  </a:lnTo>
                  <a:lnTo>
                    <a:pt x="11585" y="8250"/>
                  </a:lnTo>
                  <a:lnTo>
                    <a:pt x="10269" y="9040"/>
                  </a:lnTo>
                  <a:lnTo>
                    <a:pt x="6846" y="11146"/>
                  </a:lnTo>
                  <a:lnTo>
                    <a:pt x="6802" y="11190"/>
                  </a:lnTo>
                  <a:lnTo>
                    <a:pt x="4213" y="13823"/>
                  </a:lnTo>
                  <a:lnTo>
                    <a:pt x="2326" y="15622"/>
                  </a:lnTo>
                  <a:lnTo>
                    <a:pt x="1624" y="16500"/>
                  </a:lnTo>
                  <a:lnTo>
                    <a:pt x="1580" y="16544"/>
                  </a:lnTo>
                  <a:lnTo>
                    <a:pt x="703" y="19177"/>
                  </a:lnTo>
                  <a:lnTo>
                    <a:pt x="88" y="20976"/>
                  </a:lnTo>
                  <a:lnTo>
                    <a:pt x="88" y="21020"/>
                  </a:lnTo>
                  <a:lnTo>
                    <a:pt x="1" y="22336"/>
                  </a:lnTo>
                  <a:lnTo>
                    <a:pt x="44" y="22380"/>
                  </a:lnTo>
                  <a:lnTo>
                    <a:pt x="615" y="26417"/>
                  </a:lnTo>
                  <a:lnTo>
                    <a:pt x="878" y="28084"/>
                  </a:lnTo>
                  <a:lnTo>
                    <a:pt x="1185" y="29708"/>
                  </a:lnTo>
                  <a:lnTo>
                    <a:pt x="1536" y="31244"/>
                  </a:lnTo>
                  <a:lnTo>
                    <a:pt x="1931" y="32823"/>
                  </a:lnTo>
                  <a:lnTo>
                    <a:pt x="2370" y="34359"/>
                  </a:lnTo>
                  <a:lnTo>
                    <a:pt x="2897" y="35939"/>
                  </a:lnTo>
                  <a:lnTo>
                    <a:pt x="3467" y="37606"/>
                  </a:lnTo>
                  <a:lnTo>
                    <a:pt x="4125" y="39362"/>
                  </a:lnTo>
                  <a:lnTo>
                    <a:pt x="5003" y="42258"/>
                  </a:lnTo>
                  <a:lnTo>
                    <a:pt x="5310" y="44057"/>
                  </a:lnTo>
                  <a:lnTo>
                    <a:pt x="5398" y="45329"/>
                  </a:lnTo>
                  <a:lnTo>
                    <a:pt x="5310" y="47787"/>
                  </a:lnTo>
                  <a:lnTo>
                    <a:pt x="5354" y="49322"/>
                  </a:lnTo>
                  <a:lnTo>
                    <a:pt x="5354" y="49366"/>
                  </a:lnTo>
                  <a:lnTo>
                    <a:pt x="5924" y="52175"/>
                  </a:lnTo>
                  <a:lnTo>
                    <a:pt x="6407" y="54939"/>
                  </a:lnTo>
                  <a:lnTo>
                    <a:pt x="6451" y="57528"/>
                  </a:lnTo>
                  <a:lnTo>
                    <a:pt x="6319" y="59810"/>
                  </a:lnTo>
                  <a:lnTo>
                    <a:pt x="6319" y="59854"/>
                  </a:lnTo>
                  <a:lnTo>
                    <a:pt x="6495" y="60731"/>
                  </a:lnTo>
                  <a:lnTo>
                    <a:pt x="6495" y="60819"/>
                  </a:lnTo>
                  <a:lnTo>
                    <a:pt x="7943" y="62399"/>
                  </a:lnTo>
                  <a:lnTo>
                    <a:pt x="10225" y="65251"/>
                  </a:lnTo>
                  <a:lnTo>
                    <a:pt x="12112" y="67796"/>
                  </a:lnTo>
                  <a:lnTo>
                    <a:pt x="13077" y="68981"/>
                  </a:lnTo>
                  <a:lnTo>
                    <a:pt x="13121" y="68981"/>
                  </a:lnTo>
                  <a:lnTo>
                    <a:pt x="15841" y="71614"/>
                  </a:lnTo>
                  <a:lnTo>
                    <a:pt x="16061" y="71921"/>
                  </a:lnTo>
                  <a:lnTo>
                    <a:pt x="15973" y="73851"/>
                  </a:lnTo>
                  <a:lnTo>
                    <a:pt x="15973" y="73939"/>
                  </a:lnTo>
                  <a:lnTo>
                    <a:pt x="16017" y="73983"/>
                  </a:lnTo>
                  <a:lnTo>
                    <a:pt x="16105" y="74027"/>
                  </a:lnTo>
                  <a:lnTo>
                    <a:pt x="16149" y="74071"/>
                  </a:lnTo>
                  <a:lnTo>
                    <a:pt x="16236" y="74027"/>
                  </a:lnTo>
                  <a:lnTo>
                    <a:pt x="16280" y="73983"/>
                  </a:lnTo>
                  <a:lnTo>
                    <a:pt x="16324" y="73939"/>
                  </a:lnTo>
                  <a:lnTo>
                    <a:pt x="16324" y="73895"/>
                  </a:lnTo>
                  <a:lnTo>
                    <a:pt x="16412" y="71877"/>
                  </a:lnTo>
                  <a:lnTo>
                    <a:pt x="16368" y="71789"/>
                  </a:lnTo>
                  <a:lnTo>
                    <a:pt x="16149" y="71394"/>
                  </a:lnTo>
                  <a:lnTo>
                    <a:pt x="16105" y="71394"/>
                  </a:lnTo>
                  <a:lnTo>
                    <a:pt x="13340" y="68761"/>
                  </a:lnTo>
                  <a:lnTo>
                    <a:pt x="12375" y="67577"/>
                  </a:lnTo>
                  <a:lnTo>
                    <a:pt x="10488" y="65032"/>
                  </a:lnTo>
                  <a:lnTo>
                    <a:pt x="8206" y="62179"/>
                  </a:lnTo>
                  <a:lnTo>
                    <a:pt x="6802" y="60600"/>
                  </a:lnTo>
                  <a:lnTo>
                    <a:pt x="6670" y="59810"/>
                  </a:lnTo>
                  <a:lnTo>
                    <a:pt x="6802" y="57528"/>
                  </a:lnTo>
                  <a:lnTo>
                    <a:pt x="6758" y="54895"/>
                  </a:lnTo>
                  <a:lnTo>
                    <a:pt x="6276" y="52131"/>
                  </a:lnTo>
                  <a:lnTo>
                    <a:pt x="5705" y="49322"/>
                  </a:lnTo>
                  <a:lnTo>
                    <a:pt x="5661" y="47787"/>
                  </a:lnTo>
                  <a:lnTo>
                    <a:pt x="5749" y="45329"/>
                  </a:lnTo>
                  <a:lnTo>
                    <a:pt x="5661" y="44013"/>
                  </a:lnTo>
                  <a:lnTo>
                    <a:pt x="5310" y="42170"/>
                  </a:lnTo>
                  <a:lnTo>
                    <a:pt x="4476" y="39230"/>
                  </a:lnTo>
                  <a:lnTo>
                    <a:pt x="3818" y="37475"/>
                  </a:lnTo>
                  <a:lnTo>
                    <a:pt x="3204" y="35851"/>
                  </a:lnTo>
                  <a:lnTo>
                    <a:pt x="2721" y="34271"/>
                  </a:lnTo>
                  <a:lnTo>
                    <a:pt x="2239" y="32736"/>
                  </a:lnTo>
                  <a:lnTo>
                    <a:pt x="1844" y="31200"/>
                  </a:lnTo>
                  <a:lnTo>
                    <a:pt x="1493" y="29620"/>
                  </a:lnTo>
                  <a:lnTo>
                    <a:pt x="1229" y="28040"/>
                  </a:lnTo>
                  <a:lnTo>
                    <a:pt x="966" y="26329"/>
                  </a:lnTo>
                  <a:lnTo>
                    <a:pt x="396" y="22336"/>
                  </a:lnTo>
                  <a:lnTo>
                    <a:pt x="439" y="21063"/>
                  </a:lnTo>
                  <a:lnTo>
                    <a:pt x="1054" y="19308"/>
                  </a:lnTo>
                  <a:lnTo>
                    <a:pt x="1887" y="16675"/>
                  </a:lnTo>
                  <a:lnTo>
                    <a:pt x="2590" y="15842"/>
                  </a:lnTo>
                  <a:lnTo>
                    <a:pt x="4476" y="14043"/>
                  </a:lnTo>
                  <a:lnTo>
                    <a:pt x="7021" y="11454"/>
                  </a:lnTo>
                  <a:lnTo>
                    <a:pt x="10488" y="9347"/>
                  </a:lnTo>
                  <a:lnTo>
                    <a:pt x="11761" y="8558"/>
                  </a:lnTo>
                  <a:lnTo>
                    <a:pt x="14218" y="7417"/>
                  </a:lnTo>
                  <a:lnTo>
                    <a:pt x="15710" y="6451"/>
                  </a:lnTo>
                  <a:lnTo>
                    <a:pt x="18255" y="4784"/>
                  </a:lnTo>
                  <a:lnTo>
                    <a:pt x="20098" y="3599"/>
                  </a:lnTo>
                  <a:lnTo>
                    <a:pt x="23784" y="1449"/>
                  </a:lnTo>
                  <a:lnTo>
                    <a:pt x="25846" y="308"/>
                  </a:lnTo>
                  <a:lnTo>
                    <a:pt x="25934" y="264"/>
                  </a:lnTo>
                  <a:lnTo>
                    <a:pt x="25934" y="220"/>
                  </a:lnTo>
                  <a:lnTo>
                    <a:pt x="25978" y="133"/>
                  </a:lnTo>
                  <a:lnTo>
                    <a:pt x="25934" y="89"/>
                  </a:lnTo>
                  <a:lnTo>
                    <a:pt x="2589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46" name="Google Shape;15346;p414"/>
            <p:cNvSpPr/>
            <p:nvPr/>
          </p:nvSpPr>
          <p:spPr>
            <a:xfrm>
              <a:off x="4096300" y="2788925"/>
              <a:ext cx="434450" cy="1781575"/>
            </a:xfrm>
            <a:custGeom>
              <a:avLst/>
              <a:gdLst/>
              <a:ahLst/>
              <a:cxnLst/>
              <a:rect l="l" t="t" r="r" b="b"/>
              <a:pathLst>
                <a:path w="17378" h="71263" extrusionOk="0">
                  <a:moveTo>
                    <a:pt x="15886" y="0"/>
                  </a:moveTo>
                  <a:lnTo>
                    <a:pt x="14174" y="1054"/>
                  </a:lnTo>
                  <a:lnTo>
                    <a:pt x="10971" y="3028"/>
                  </a:lnTo>
                  <a:lnTo>
                    <a:pt x="8952" y="4301"/>
                  </a:lnTo>
                  <a:lnTo>
                    <a:pt x="6890" y="5880"/>
                  </a:lnTo>
                  <a:lnTo>
                    <a:pt x="6846" y="5880"/>
                  </a:lnTo>
                  <a:lnTo>
                    <a:pt x="5705" y="7328"/>
                  </a:lnTo>
                  <a:lnTo>
                    <a:pt x="3029" y="10049"/>
                  </a:lnTo>
                  <a:lnTo>
                    <a:pt x="2502" y="10663"/>
                  </a:lnTo>
                  <a:lnTo>
                    <a:pt x="2458" y="10751"/>
                  </a:lnTo>
                  <a:lnTo>
                    <a:pt x="1229" y="13691"/>
                  </a:lnTo>
                  <a:lnTo>
                    <a:pt x="264" y="16280"/>
                  </a:lnTo>
                  <a:lnTo>
                    <a:pt x="264" y="16324"/>
                  </a:lnTo>
                  <a:lnTo>
                    <a:pt x="1" y="17509"/>
                  </a:lnTo>
                  <a:lnTo>
                    <a:pt x="1" y="17553"/>
                  </a:lnTo>
                  <a:lnTo>
                    <a:pt x="1" y="18825"/>
                  </a:lnTo>
                  <a:lnTo>
                    <a:pt x="484" y="22687"/>
                  </a:lnTo>
                  <a:lnTo>
                    <a:pt x="966" y="25276"/>
                  </a:lnTo>
                  <a:lnTo>
                    <a:pt x="1624" y="28040"/>
                  </a:lnTo>
                  <a:lnTo>
                    <a:pt x="2546" y="30673"/>
                  </a:lnTo>
                  <a:lnTo>
                    <a:pt x="4257" y="35105"/>
                  </a:lnTo>
                  <a:lnTo>
                    <a:pt x="4828" y="36728"/>
                  </a:lnTo>
                  <a:lnTo>
                    <a:pt x="5310" y="38922"/>
                  </a:lnTo>
                  <a:lnTo>
                    <a:pt x="5530" y="40370"/>
                  </a:lnTo>
                  <a:lnTo>
                    <a:pt x="5398" y="42828"/>
                  </a:lnTo>
                  <a:lnTo>
                    <a:pt x="5442" y="44144"/>
                  </a:lnTo>
                  <a:lnTo>
                    <a:pt x="5442" y="44188"/>
                  </a:lnTo>
                  <a:lnTo>
                    <a:pt x="5925" y="46645"/>
                  </a:lnTo>
                  <a:lnTo>
                    <a:pt x="6320" y="49059"/>
                  </a:lnTo>
                  <a:lnTo>
                    <a:pt x="6407" y="51297"/>
                  </a:lnTo>
                  <a:lnTo>
                    <a:pt x="6232" y="54544"/>
                  </a:lnTo>
                  <a:lnTo>
                    <a:pt x="6144" y="56826"/>
                  </a:lnTo>
                  <a:lnTo>
                    <a:pt x="6144" y="58405"/>
                  </a:lnTo>
                  <a:lnTo>
                    <a:pt x="6144" y="58449"/>
                  </a:lnTo>
                  <a:lnTo>
                    <a:pt x="6407" y="59239"/>
                  </a:lnTo>
                  <a:lnTo>
                    <a:pt x="6451" y="59283"/>
                  </a:lnTo>
                  <a:lnTo>
                    <a:pt x="7899" y="61257"/>
                  </a:lnTo>
                  <a:lnTo>
                    <a:pt x="10006" y="63583"/>
                  </a:lnTo>
                  <a:lnTo>
                    <a:pt x="13604" y="66655"/>
                  </a:lnTo>
                  <a:lnTo>
                    <a:pt x="15491" y="68234"/>
                  </a:lnTo>
                  <a:lnTo>
                    <a:pt x="16412" y="69068"/>
                  </a:lnTo>
                  <a:lnTo>
                    <a:pt x="16632" y="69419"/>
                  </a:lnTo>
                  <a:lnTo>
                    <a:pt x="16675" y="70121"/>
                  </a:lnTo>
                  <a:lnTo>
                    <a:pt x="16675" y="70165"/>
                  </a:lnTo>
                  <a:lnTo>
                    <a:pt x="17026" y="71130"/>
                  </a:lnTo>
                  <a:lnTo>
                    <a:pt x="17114" y="71218"/>
                  </a:lnTo>
                  <a:lnTo>
                    <a:pt x="17202" y="71262"/>
                  </a:lnTo>
                  <a:lnTo>
                    <a:pt x="17246" y="71262"/>
                  </a:lnTo>
                  <a:lnTo>
                    <a:pt x="17334" y="71218"/>
                  </a:lnTo>
                  <a:lnTo>
                    <a:pt x="17378" y="71130"/>
                  </a:lnTo>
                  <a:lnTo>
                    <a:pt x="17378" y="71087"/>
                  </a:lnTo>
                  <a:lnTo>
                    <a:pt x="17378" y="70999"/>
                  </a:lnTo>
                  <a:lnTo>
                    <a:pt x="17026" y="70077"/>
                  </a:lnTo>
                  <a:lnTo>
                    <a:pt x="16983" y="69331"/>
                  </a:lnTo>
                  <a:lnTo>
                    <a:pt x="16939" y="69288"/>
                  </a:lnTo>
                  <a:lnTo>
                    <a:pt x="16719" y="68893"/>
                  </a:lnTo>
                  <a:lnTo>
                    <a:pt x="16675" y="68849"/>
                  </a:lnTo>
                  <a:lnTo>
                    <a:pt x="15754" y="67971"/>
                  </a:lnTo>
                  <a:lnTo>
                    <a:pt x="13823" y="66391"/>
                  </a:lnTo>
                  <a:lnTo>
                    <a:pt x="10269" y="63320"/>
                  </a:lnTo>
                  <a:lnTo>
                    <a:pt x="8163" y="61038"/>
                  </a:lnTo>
                  <a:lnTo>
                    <a:pt x="6715" y="59107"/>
                  </a:lnTo>
                  <a:lnTo>
                    <a:pt x="6495" y="58361"/>
                  </a:lnTo>
                  <a:lnTo>
                    <a:pt x="6495" y="56826"/>
                  </a:lnTo>
                  <a:lnTo>
                    <a:pt x="6583" y="54544"/>
                  </a:lnTo>
                  <a:lnTo>
                    <a:pt x="6758" y="51297"/>
                  </a:lnTo>
                  <a:lnTo>
                    <a:pt x="6671" y="49015"/>
                  </a:lnTo>
                  <a:lnTo>
                    <a:pt x="6276" y="46601"/>
                  </a:lnTo>
                  <a:lnTo>
                    <a:pt x="5793" y="44144"/>
                  </a:lnTo>
                  <a:lnTo>
                    <a:pt x="5749" y="42828"/>
                  </a:lnTo>
                  <a:lnTo>
                    <a:pt x="5881" y="40370"/>
                  </a:lnTo>
                  <a:lnTo>
                    <a:pt x="5881" y="40327"/>
                  </a:lnTo>
                  <a:lnTo>
                    <a:pt x="5661" y="38835"/>
                  </a:lnTo>
                  <a:lnTo>
                    <a:pt x="5135" y="36641"/>
                  </a:lnTo>
                  <a:lnTo>
                    <a:pt x="4564" y="34973"/>
                  </a:lnTo>
                  <a:lnTo>
                    <a:pt x="2853" y="30541"/>
                  </a:lnTo>
                  <a:lnTo>
                    <a:pt x="1975" y="27908"/>
                  </a:lnTo>
                  <a:lnTo>
                    <a:pt x="1317" y="25232"/>
                  </a:lnTo>
                  <a:lnTo>
                    <a:pt x="791" y="22599"/>
                  </a:lnTo>
                  <a:lnTo>
                    <a:pt x="352" y="18825"/>
                  </a:lnTo>
                  <a:lnTo>
                    <a:pt x="352" y="17596"/>
                  </a:lnTo>
                  <a:lnTo>
                    <a:pt x="615" y="16412"/>
                  </a:lnTo>
                  <a:lnTo>
                    <a:pt x="1581" y="13823"/>
                  </a:lnTo>
                  <a:lnTo>
                    <a:pt x="2765" y="10883"/>
                  </a:lnTo>
                  <a:lnTo>
                    <a:pt x="3292" y="10312"/>
                  </a:lnTo>
                  <a:lnTo>
                    <a:pt x="5969" y="7548"/>
                  </a:lnTo>
                  <a:lnTo>
                    <a:pt x="7109" y="6144"/>
                  </a:lnTo>
                  <a:lnTo>
                    <a:pt x="9172" y="4608"/>
                  </a:lnTo>
                  <a:lnTo>
                    <a:pt x="11146" y="3335"/>
                  </a:lnTo>
                  <a:lnTo>
                    <a:pt x="14350" y="1361"/>
                  </a:lnTo>
                  <a:lnTo>
                    <a:pt x="16105" y="308"/>
                  </a:lnTo>
                  <a:lnTo>
                    <a:pt x="16149" y="264"/>
                  </a:lnTo>
                  <a:lnTo>
                    <a:pt x="16149" y="220"/>
                  </a:lnTo>
                  <a:lnTo>
                    <a:pt x="16149" y="132"/>
                  </a:lnTo>
                  <a:lnTo>
                    <a:pt x="16149" y="88"/>
                  </a:lnTo>
                  <a:lnTo>
                    <a:pt x="16105" y="44"/>
                  </a:lnTo>
                  <a:lnTo>
                    <a:pt x="1601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47" name="Google Shape;15347;p414"/>
            <p:cNvSpPr/>
            <p:nvPr/>
          </p:nvSpPr>
          <p:spPr>
            <a:xfrm>
              <a:off x="5157125" y="2795500"/>
              <a:ext cx="400425" cy="235900"/>
            </a:xfrm>
            <a:custGeom>
              <a:avLst/>
              <a:gdLst/>
              <a:ahLst/>
              <a:cxnLst/>
              <a:rect l="l" t="t" r="r" b="b"/>
              <a:pathLst>
                <a:path w="16017" h="9436" extrusionOk="0">
                  <a:moveTo>
                    <a:pt x="15753" y="1"/>
                  </a:moveTo>
                  <a:lnTo>
                    <a:pt x="9566" y="3774"/>
                  </a:lnTo>
                  <a:lnTo>
                    <a:pt x="7328" y="5179"/>
                  </a:lnTo>
                  <a:lnTo>
                    <a:pt x="5485" y="6056"/>
                  </a:lnTo>
                  <a:lnTo>
                    <a:pt x="3818" y="7022"/>
                  </a:lnTo>
                  <a:lnTo>
                    <a:pt x="88" y="9128"/>
                  </a:lnTo>
                  <a:lnTo>
                    <a:pt x="0" y="9172"/>
                  </a:lnTo>
                  <a:lnTo>
                    <a:pt x="0" y="9216"/>
                  </a:lnTo>
                  <a:lnTo>
                    <a:pt x="0" y="9303"/>
                  </a:lnTo>
                  <a:lnTo>
                    <a:pt x="0" y="9347"/>
                  </a:lnTo>
                  <a:lnTo>
                    <a:pt x="88" y="9435"/>
                  </a:lnTo>
                  <a:lnTo>
                    <a:pt x="264" y="9435"/>
                  </a:lnTo>
                  <a:lnTo>
                    <a:pt x="3993" y="7329"/>
                  </a:lnTo>
                  <a:lnTo>
                    <a:pt x="5617" y="6363"/>
                  </a:lnTo>
                  <a:lnTo>
                    <a:pt x="7504" y="5486"/>
                  </a:lnTo>
                  <a:lnTo>
                    <a:pt x="9742" y="4082"/>
                  </a:lnTo>
                  <a:lnTo>
                    <a:pt x="15929" y="308"/>
                  </a:lnTo>
                  <a:lnTo>
                    <a:pt x="15973" y="264"/>
                  </a:lnTo>
                  <a:lnTo>
                    <a:pt x="16017" y="220"/>
                  </a:lnTo>
                  <a:lnTo>
                    <a:pt x="16017" y="132"/>
                  </a:lnTo>
                  <a:lnTo>
                    <a:pt x="15973" y="89"/>
                  </a:lnTo>
                  <a:lnTo>
                    <a:pt x="15929" y="45"/>
                  </a:lnTo>
                  <a:lnTo>
                    <a:pt x="1588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48" name="Google Shape;15348;p414"/>
            <p:cNvSpPr/>
            <p:nvPr/>
          </p:nvSpPr>
          <p:spPr>
            <a:xfrm>
              <a:off x="4878475" y="2770275"/>
              <a:ext cx="651650" cy="660425"/>
            </a:xfrm>
            <a:custGeom>
              <a:avLst/>
              <a:gdLst/>
              <a:ahLst/>
              <a:cxnLst/>
              <a:rect l="l" t="t" r="r" b="b"/>
              <a:pathLst>
                <a:path w="26066" h="26417" extrusionOk="0">
                  <a:moveTo>
                    <a:pt x="25846" y="1"/>
                  </a:moveTo>
                  <a:lnTo>
                    <a:pt x="25802" y="44"/>
                  </a:lnTo>
                  <a:lnTo>
                    <a:pt x="21063" y="2897"/>
                  </a:lnTo>
                  <a:lnTo>
                    <a:pt x="18211" y="4520"/>
                  </a:lnTo>
                  <a:lnTo>
                    <a:pt x="16061" y="5398"/>
                  </a:lnTo>
                  <a:lnTo>
                    <a:pt x="13823" y="6539"/>
                  </a:lnTo>
                  <a:lnTo>
                    <a:pt x="9610" y="8689"/>
                  </a:lnTo>
                  <a:lnTo>
                    <a:pt x="6319" y="10883"/>
                  </a:lnTo>
                  <a:lnTo>
                    <a:pt x="3511" y="12901"/>
                  </a:lnTo>
                  <a:lnTo>
                    <a:pt x="3467" y="12901"/>
                  </a:lnTo>
                  <a:lnTo>
                    <a:pt x="3028" y="13296"/>
                  </a:lnTo>
                  <a:lnTo>
                    <a:pt x="2985" y="13340"/>
                  </a:lnTo>
                  <a:lnTo>
                    <a:pt x="2590" y="14218"/>
                  </a:lnTo>
                  <a:lnTo>
                    <a:pt x="2590" y="14306"/>
                  </a:lnTo>
                  <a:lnTo>
                    <a:pt x="2546" y="15051"/>
                  </a:lnTo>
                  <a:lnTo>
                    <a:pt x="2546" y="15095"/>
                  </a:lnTo>
                  <a:lnTo>
                    <a:pt x="2809" y="16105"/>
                  </a:lnTo>
                  <a:lnTo>
                    <a:pt x="3818" y="18430"/>
                  </a:lnTo>
                  <a:lnTo>
                    <a:pt x="4740" y="20537"/>
                  </a:lnTo>
                  <a:lnTo>
                    <a:pt x="4828" y="21326"/>
                  </a:lnTo>
                  <a:lnTo>
                    <a:pt x="4696" y="21897"/>
                  </a:lnTo>
                  <a:lnTo>
                    <a:pt x="2721" y="23608"/>
                  </a:lnTo>
                  <a:lnTo>
                    <a:pt x="834" y="25451"/>
                  </a:lnTo>
                  <a:lnTo>
                    <a:pt x="88" y="26109"/>
                  </a:lnTo>
                  <a:lnTo>
                    <a:pt x="45" y="26197"/>
                  </a:lnTo>
                  <a:lnTo>
                    <a:pt x="1" y="26241"/>
                  </a:lnTo>
                  <a:lnTo>
                    <a:pt x="1" y="26329"/>
                  </a:lnTo>
                  <a:lnTo>
                    <a:pt x="45" y="26373"/>
                  </a:lnTo>
                  <a:lnTo>
                    <a:pt x="88" y="26416"/>
                  </a:lnTo>
                  <a:lnTo>
                    <a:pt x="176" y="26416"/>
                  </a:lnTo>
                  <a:lnTo>
                    <a:pt x="308" y="26373"/>
                  </a:lnTo>
                  <a:lnTo>
                    <a:pt x="1098" y="25714"/>
                  </a:lnTo>
                  <a:lnTo>
                    <a:pt x="2941" y="23871"/>
                  </a:lnTo>
                  <a:lnTo>
                    <a:pt x="5003" y="22116"/>
                  </a:lnTo>
                  <a:lnTo>
                    <a:pt x="5047" y="22028"/>
                  </a:lnTo>
                  <a:lnTo>
                    <a:pt x="5179" y="21370"/>
                  </a:lnTo>
                  <a:lnTo>
                    <a:pt x="5179" y="21326"/>
                  </a:lnTo>
                  <a:lnTo>
                    <a:pt x="5091" y="20493"/>
                  </a:lnTo>
                  <a:lnTo>
                    <a:pt x="5047" y="20449"/>
                  </a:lnTo>
                  <a:lnTo>
                    <a:pt x="4125" y="18299"/>
                  </a:lnTo>
                  <a:lnTo>
                    <a:pt x="3116" y="15973"/>
                  </a:lnTo>
                  <a:lnTo>
                    <a:pt x="2897" y="15051"/>
                  </a:lnTo>
                  <a:lnTo>
                    <a:pt x="2941" y="14349"/>
                  </a:lnTo>
                  <a:lnTo>
                    <a:pt x="3292" y="13560"/>
                  </a:lnTo>
                  <a:lnTo>
                    <a:pt x="3687" y="13165"/>
                  </a:lnTo>
                  <a:lnTo>
                    <a:pt x="6495" y="11146"/>
                  </a:lnTo>
                  <a:lnTo>
                    <a:pt x="9830" y="8996"/>
                  </a:lnTo>
                  <a:lnTo>
                    <a:pt x="13955" y="6846"/>
                  </a:lnTo>
                  <a:lnTo>
                    <a:pt x="16236" y="5705"/>
                  </a:lnTo>
                  <a:lnTo>
                    <a:pt x="18343" y="4827"/>
                  </a:lnTo>
                  <a:lnTo>
                    <a:pt x="18387" y="4827"/>
                  </a:lnTo>
                  <a:lnTo>
                    <a:pt x="21239" y="3204"/>
                  </a:lnTo>
                  <a:lnTo>
                    <a:pt x="25978" y="352"/>
                  </a:lnTo>
                  <a:lnTo>
                    <a:pt x="26022" y="264"/>
                  </a:lnTo>
                  <a:lnTo>
                    <a:pt x="26066" y="220"/>
                  </a:lnTo>
                  <a:lnTo>
                    <a:pt x="26066" y="176"/>
                  </a:lnTo>
                  <a:lnTo>
                    <a:pt x="26022" y="88"/>
                  </a:lnTo>
                  <a:lnTo>
                    <a:pt x="25978" y="44"/>
                  </a:lnTo>
                  <a:lnTo>
                    <a:pt x="2593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49" name="Google Shape;15349;p414"/>
            <p:cNvSpPr/>
            <p:nvPr/>
          </p:nvSpPr>
          <p:spPr>
            <a:xfrm>
              <a:off x="4429800" y="2660575"/>
              <a:ext cx="977475" cy="1079475"/>
            </a:xfrm>
            <a:custGeom>
              <a:avLst/>
              <a:gdLst/>
              <a:ahLst/>
              <a:cxnLst/>
              <a:rect l="l" t="t" r="r" b="b"/>
              <a:pathLst>
                <a:path w="39099" h="43179" extrusionOk="0">
                  <a:moveTo>
                    <a:pt x="38835" y="0"/>
                  </a:moveTo>
                  <a:lnTo>
                    <a:pt x="36553" y="1361"/>
                  </a:lnTo>
                  <a:lnTo>
                    <a:pt x="32121" y="3335"/>
                  </a:lnTo>
                  <a:lnTo>
                    <a:pt x="31156" y="3730"/>
                  </a:lnTo>
                  <a:lnTo>
                    <a:pt x="26812" y="5617"/>
                  </a:lnTo>
                  <a:lnTo>
                    <a:pt x="24617" y="6583"/>
                  </a:lnTo>
                  <a:lnTo>
                    <a:pt x="22467" y="7592"/>
                  </a:lnTo>
                  <a:lnTo>
                    <a:pt x="20361" y="8689"/>
                  </a:lnTo>
                  <a:lnTo>
                    <a:pt x="18299" y="9830"/>
                  </a:lnTo>
                  <a:lnTo>
                    <a:pt x="17289" y="10444"/>
                  </a:lnTo>
                  <a:lnTo>
                    <a:pt x="16280" y="11102"/>
                  </a:lnTo>
                  <a:lnTo>
                    <a:pt x="15315" y="11760"/>
                  </a:lnTo>
                  <a:lnTo>
                    <a:pt x="14349" y="12462"/>
                  </a:lnTo>
                  <a:lnTo>
                    <a:pt x="12155" y="14262"/>
                  </a:lnTo>
                  <a:lnTo>
                    <a:pt x="10312" y="15666"/>
                  </a:lnTo>
                  <a:lnTo>
                    <a:pt x="8162" y="17421"/>
                  </a:lnTo>
                  <a:lnTo>
                    <a:pt x="6758" y="18342"/>
                  </a:lnTo>
                  <a:lnTo>
                    <a:pt x="4564" y="19176"/>
                  </a:lnTo>
                  <a:lnTo>
                    <a:pt x="2414" y="19878"/>
                  </a:lnTo>
                  <a:lnTo>
                    <a:pt x="1273" y="20229"/>
                  </a:lnTo>
                  <a:lnTo>
                    <a:pt x="1185" y="20273"/>
                  </a:lnTo>
                  <a:lnTo>
                    <a:pt x="922" y="20536"/>
                  </a:lnTo>
                  <a:lnTo>
                    <a:pt x="878" y="20624"/>
                  </a:lnTo>
                  <a:lnTo>
                    <a:pt x="439" y="22774"/>
                  </a:lnTo>
                  <a:lnTo>
                    <a:pt x="1" y="24705"/>
                  </a:lnTo>
                  <a:lnTo>
                    <a:pt x="1" y="24749"/>
                  </a:lnTo>
                  <a:lnTo>
                    <a:pt x="176" y="27426"/>
                  </a:lnTo>
                  <a:lnTo>
                    <a:pt x="132" y="29707"/>
                  </a:lnTo>
                  <a:lnTo>
                    <a:pt x="88" y="30980"/>
                  </a:lnTo>
                  <a:lnTo>
                    <a:pt x="132" y="31068"/>
                  </a:lnTo>
                  <a:lnTo>
                    <a:pt x="176" y="31112"/>
                  </a:lnTo>
                  <a:lnTo>
                    <a:pt x="1756" y="32691"/>
                  </a:lnTo>
                  <a:lnTo>
                    <a:pt x="3906" y="34666"/>
                  </a:lnTo>
                  <a:lnTo>
                    <a:pt x="7636" y="38001"/>
                  </a:lnTo>
                  <a:lnTo>
                    <a:pt x="9435" y="39756"/>
                  </a:lnTo>
                  <a:lnTo>
                    <a:pt x="11015" y="41336"/>
                  </a:lnTo>
                  <a:lnTo>
                    <a:pt x="11409" y="41950"/>
                  </a:lnTo>
                  <a:lnTo>
                    <a:pt x="11278" y="42959"/>
                  </a:lnTo>
                  <a:lnTo>
                    <a:pt x="11322" y="43047"/>
                  </a:lnTo>
                  <a:lnTo>
                    <a:pt x="11322" y="43091"/>
                  </a:lnTo>
                  <a:lnTo>
                    <a:pt x="11366" y="43135"/>
                  </a:lnTo>
                  <a:lnTo>
                    <a:pt x="11453" y="43179"/>
                  </a:lnTo>
                  <a:lnTo>
                    <a:pt x="11585" y="43135"/>
                  </a:lnTo>
                  <a:lnTo>
                    <a:pt x="11629" y="43003"/>
                  </a:lnTo>
                  <a:lnTo>
                    <a:pt x="11760" y="41906"/>
                  </a:lnTo>
                  <a:lnTo>
                    <a:pt x="11717" y="41818"/>
                  </a:lnTo>
                  <a:lnTo>
                    <a:pt x="11278" y="41116"/>
                  </a:lnTo>
                  <a:lnTo>
                    <a:pt x="11278" y="41072"/>
                  </a:lnTo>
                  <a:lnTo>
                    <a:pt x="9698" y="39493"/>
                  </a:lnTo>
                  <a:lnTo>
                    <a:pt x="7855" y="37781"/>
                  </a:lnTo>
                  <a:lnTo>
                    <a:pt x="4169" y="34403"/>
                  </a:lnTo>
                  <a:lnTo>
                    <a:pt x="1975" y="32428"/>
                  </a:lnTo>
                  <a:lnTo>
                    <a:pt x="439" y="30936"/>
                  </a:lnTo>
                  <a:lnTo>
                    <a:pt x="483" y="29707"/>
                  </a:lnTo>
                  <a:lnTo>
                    <a:pt x="527" y="27426"/>
                  </a:lnTo>
                  <a:lnTo>
                    <a:pt x="352" y="24749"/>
                  </a:lnTo>
                  <a:lnTo>
                    <a:pt x="790" y="22862"/>
                  </a:lnTo>
                  <a:lnTo>
                    <a:pt x="1229" y="20756"/>
                  </a:lnTo>
                  <a:lnTo>
                    <a:pt x="1405" y="20580"/>
                  </a:lnTo>
                  <a:lnTo>
                    <a:pt x="2546" y="20185"/>
                  </a:lnTo>
                  <a:lnTo>
                    <a:pt x="4652" y="19527"/>
                  </a:lnTo>
                  <a:lnTo>
                    <a:pt x="6890" y="18650"/>
                  </a:lnTo>
                  <a:lnTo>
                    <a:pt x="6934" y="18650"/>
                  </a:lnTo>
                  <a:lnTo>
                    <a:pt x="8382" y="17728"/>
                  </a:lnTo>
                  <a:lnTo>
                    <a:pt x="10532" y="15929"/>
                  </a:lnTo>
                  <a:lnTo>
                    <a:pt x="12375" y="14525"/>
                  </a:lnTo>
                  <a:lnTo>
                    <a:pt x="14569" y="12726"/>
                  </a:lnTo>
                  <a:lnTo>
                    <a:pt x="15534" y="12024"/>
                  </a:lnTo>
                  <a:lnTo>
                    <a:pt x="16500" y="11365"/>
                  </a:lnTo>
                  <a:lnTo>
                    <a:pt x="17465" y="10751"/>
                  </a:lnTo>
                  <a:lnTo>
                    <a:pt x="18474" y="10137"/>
                  </a:lnTo>
                  <a:lnTo>
                    <a:pt x="20537" y="8996"/>
                  </a:lnTo>
                  <a:lnTo>
                    <a:pt x="22643" y="7899"/>
                  </a:lnTo>
                  <a:lnTo>
                    <a:pt x="24793" y="6890"/>
                  </a:lnTo>
                  <a:lnTo>
                    <a:pt x="26943" y="5924"/>
                  </a:lnTo>
                  <a:lnTo>
                    <a:pt x="31287" y="4081"/>
                  </a:lnTo>
                  <a:lnTo>
                    <a:pt x="32253" y="3686"/>
                  </a:lnTo>
                  <a:lnTo>
                    <a:pt x="36685" y="1668"/>
                  </a:lnTo>
                  <a:lnTo>
                    <a:pt x="36729" y="1668"/>
                  </a:lnTo>
                  <a:lnTo>
                    <a:pt x="39010" y="308"/>
                  </a:lnTo>
                  <a:lnTo>
                    <a:pt x="39054" y="264"/>
                  </a:lnTo>
                  <a:lnTo>
                    <a:pt x="39098" y="220"/>
                  </a:lnTo>
                  <a:lnTo>
                    <a:pt x="39098" y="132"/>
                  </a:lnTo>
                  <a:lnTo>
                    <a:pt x="39098" y="88"/>
                  </a:lnTo>
                  <a:lnTo>
                    <a:pt x="39054" y="44"/>
                  </a:lnTo>
                  <a:lnTo>
                    <a:pt x="3896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50" name="Google Shape;15350;p414"/>
            <p:cNvSpPr/>
            <p:nvPr/>
          </p:nvSpPr>
          <p:spPr>
            <a:xfrm>
              <a:off x="4382625" y="2638625"/>
              <a:ext cx="1001600" cy="722950"/>
            </a:xfrm>
            <a:custGeom>
              <a:avLst/>
              <a:gdLst/>
              <a:ahLst/>
              <a:cxnLst/>
              <a:rect l="l" t="t" r="r" b="b"/>
              <a:pathLst>
                <a:path w="40064" h="28918" extrusionOk="0">
                  <a:moveTo>
                    <a:pt x="39800" y="1"/>
                  </a:moveTo>
                  <a:lnTo>
                    <a:pt x="36948" y="1624"/>
                  </a:lnTo>
                  <a:lnTo>
                    <a:pt x="34359" y="2678"/>
                  </a:lnTo>
                  <a:lnTo>
                    <a:pt x="31331" y="3906"/>
                  </a:lnTo>
                  <a:lnTo>
                    <a:pt x="27821" y="5442"/>
                  </a:lnTo>
                  <a:lnTo>
                    <a:pt x="25188" y="6627"/>
                  </a:lnTo>
                  <a:lnTo>
                    <a:pt x="21897" y="8206"/>
                  </a:lnTo>
                  <a:lnTo>
                    <a:pt x="19440" y="9611"/>
                  </a:lnTo>
                  <a:lnTo>
                    <a:pt x="15271" y="12287"/>
                  </a:lnTo>
                  <a:lnTo>
                    <a:pt x="15227" y="12287"/>
                  </a:lnTo>
                  <a:lnTo>
                    <a:pt x="13165" y="13955"/>
                  </a:lnTo>
                  <a:lnTo>
                    <a:pt x="11453" y="15315"/>
                  </a:lnTo>
                  <a:lnTo>
                    <a:pt x="8470" y="17553"/>
                  </a:lnTo>
                  <a:lnTo>
                    <a:pt x="6714" y="18343"/>
                  </a:lnTo>
                  <a:lnTo>
                    <a:pt x="4476" y="19177"/>
                  </a:lnTo>
                  <a:lnTo>
                    <a:pt x="2019" y="19835"/>
                  </a:lnTo>
                  <a:lnTo>
                    <a:pt x="1010" y="20274"/>
                  </a:lnTo>
                  <a:lnTo>
                    <a:pt x="922" y="20317"/>
                  </a:lnTo>
                  <a:lnTo>
                    <a:pt x="878" y="20405"/>
                  </a:lnTo>
                  <a:lnTo>
                    <a:pt x="439" y="22029"/>
                  </a:lnTo>
                  <a:lnTo>
                    <a:pt x="1" y="23082"/>
                  </a:lnTo>
                  <a:lnTo>
                    <a:pt x="1" y="23170"/>
                  </a:lnTo>
                  <a:lnTo>
                    <a:pt x="1" y="25627"/>
                  </a:lnTo>
                  <a:lnTo>
                    <a:pt x="1" y="27909"/>
                  </a:lnTo>
                  <a:lnTo>
                    <a:pt x="1" y="27953"/>
                  </a:lnTo>
                  <a:lnTo>
                    <a:pt x="264" y="28786"/>
                  </a:lnTo>
                  <a:lnTo>
                    <a:pt x="352" y="28874"/>
                  </a:lnTo>
                  <a:lnTo>
                    <a:pt x="439" y="28918"/>
                  </a:lnTo>
                  <a:lnTo>
                    <a:pt x="483" y="28918"/>
                  </a:lnTo>
                  <a:lnTo>
                    <a:pt x="571" y="28874"/>
                  </a:lnTo>
                  <a:lnTo>
                    <a:pt x="615" y="28830"/>
                  </a:lnTo>
                  <a:lnTo>
                    <a:pt x="615" y="28742"/>
                  </a:lnTo>
                  <a:lnTo>
                    <a:pt x="615" y="28699"/>
                  </a:lnTo>
                  <a:lnTo>
                    <a:pt x="352" y="27865"/>
                  </a:lnTo>
                  <a:lnTo>
                    <a:pt x="352" y="25627"/>
                  </a:lnTo>
                  <a:lnTo>
                    <a:pt x="352" y="23214"/>
                  </a:lnTo>
                  <a:lnTo>
                    <a:pt x="790" y="22160"/>
                  </a:lnTo>
                  <a:lnTo>
                    <a:pt x="1185" y="20581"/>
                  </a:lnTo>
                  <a:lnTo>
                    <a:pt x="2151" y="20186"/>
                  </a:lnTo>
                  <a:lnTo>
                    <a:pt x="4564" y="19484"/>
                  </a:lnTo>
                  <a:lnTo>
                    <a:pt x="6846" y="18694"/>
                  </a:lnTo>
                  <a:lnTo>
                    <a:pt x="8645" y="17860"/>
                  </a:lnTo>
                  <a:lnTo>
                    <a:pt x="8689" y="17860"/>
                  </a:lnTo>
                  <a:lnTo>
                    <a:pt x="11673" y="15578"/>
                  </a:lnTo>
                  <a:lnTo>
                    <a:pt x="13384" y="14218"/>
                  </a:lnTo>
                  <a:lnTo>
                    <a:pt x="15447" y="12595"/>
                  </a:lnTo>
                  <a:lnTo>
                    <a:pt x="19615" y="9918"/>
                  </a:lnTo>
                  <a:lnTo>
                    <a:pt x="22029" y="8514"/>
                  </a:lnTo>
                  <a:lnTo>
                    <a:pt x="25364" y="6978"/>
                  </a:lnTo>
                  <a:lnTo>
                    <a:pt x="27996" y="5749"/>
                  </a:lnTo>
                  <a:lnTo>
                    <a:pt x="31463" y="4257"/>
                  </a:lnTo>
                  <a:lnTo>
                    <a:pt x="34491" y="2985"/>
                  </a:lnTo>
                  <a:lnTo>
                    <a:pt x="37124" y="1932"/>
                  </a:lnTo>
                  <a:lnTo>
                    <a:pt x="39976" y="308"/>
                  </a:lnTo>
                  <a:lnTo>
                    <a:pt x="40020" y="264"/>
                  </a:lnTo>
                  <a:lnTo>
                    <a:pt x="40020" y="220"/>
                  </a:lnTo>
                  <a:lnTo>
                    <a:pt x="40064" y="133"/>
                  </a:lnTo>
                  <a:lnTo>
                    <a:pt x="40020" y="89"/>
                  </a:lnTo>
                  <a:lnTo>
                    <a:pt x="39976" y="45"/>
                  </a:lnTo>
                  <a:lnTo>
                    <a:pt x="3993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51" name="Google Shape;15351;p414"/>
            <p:cNvSpPr/>
            <p:nvPr/>
          </p:nvSpPr>
          <p:spPr>
            <a:xfrm>
              <a:off x="4390300" y="2616700"/>
              <a:ext cx="969800" cy="500250"/>
            </a:xfrm>
            <a:custGeom>
              <a:avLst/>
              <a:gdLst/>
              <a:ahLst/>
              <a:cxnLst/>
              <a:rect l="l" t="t" r="r" b="b"/>
              <a:pathLst>
                <a:path w="38792" h="20010" extrusionOk="0">
                  <a:moveTo>
                    <a:pt x="38572" y="0"/>
                  </a:moveTo>
                  <a:lnTo>
                    <a:pt x="38528" y="44"/>
                  </a:lnTo>
                  <a:lnTo>
                    <a:pt x="37563" y="615"/>
                  </a:lnTo>
                  <a:lnTo>
                    <a:pt x="32911" y="2633"/>
                  </a:lnTo>
                  <a:lnTo>
                    <a:pt x="29050" y="4213"/>
                  </a:lnTo>
                  <a:lnTo>
                    <a:pt x="23433" y="6758"/>
                  </a:lnTo>
                  <a:lnTo>
                    <a:pt x="21063" y="7855"/>
                  </a:lnTo>
                  <a:lnTo>
                    <a:pt x="18782" y="9127"/>
                  </a:lnTo>
                  <a:lnTo>
                    <a:pt x="16368" y="10532"/>
                  </a:lnTo>
                  <a:lnTo>
                    <a:pt x="14657" y="11672"/>
                  </a:lnTo>
                  <a:lnTo>
                    <a:pt x="12068" y="13691"/>
                  </a:lnTo>
                  <a:lnTo>
                    <a:pt x="10400" y="14963"/>
                  </a:lnTo>
                  <a:lnTo>
                    <a:pt x="7329" y="17157"/>
                  </a:lnTo>
                  <a:lnTo>
                    <a:pt x="5310" y="18079"/>
                  </a:lnTo>
                  <a:lnTo>
                    <a:pt x="2897" y="18913"/>
                  </a:lnTo>
                  <a:lnTo>
                    <a:pt x="132" y="19659"/>
                  </a:lnTo>
                  <a:lnTo>
                    <a:pt x="89" y="19703"/>
                  </a:lnTo>
                  <a:lnTo>
                    <a:pt x="45" y="19746"/>
                  </a:lnTo>
                  <a:lnTo>
                    <a:pt x="1" y="19790"/>
                  </a:lnTo>
                  <a:lnTo>
                    <a:pt x="1" y="19878"/>
                  </a:lnTo>
                  <a:lnTo>
                    <a:pt x="89" y="19966"/>
                  </a:lnTo>
                  <a:lnTo>
                    <a:pt x="176" y="20010"/>
                  </a:lnTo>
                  <a:lnTo>
                    <a:pt x="220" y="20010"/>
                  </a:lnTo>
                  <a:lnTo>
                    <a:pt x="3029" y="19264"/>
                  </a:lnTo>
                  <a:lnTo>
                    <a:pt x="5442" y="18386"/>
                  </a:lnTo>
                  <a:lnTo>
                    <a:pt x="7504" y="17465"/>
                  </a:lnTo>
                  <a:lnTo>
                    <a:pt x="7504" y="17421"/>
                  </a:lnTo>
                  <a:lnTo>
                    <a:pt x="10620" y="15271"/>
                  </a:lnTo>
                  <a:lnTo>
                    <a:pt x="14832" y="11936"/>
                  </a:lnTo>
                  <a:lnTo>
                    <a:pt x="16544" y="10839"/>
                  </a:lnTo>
                  <a:lnTo>
                    <a:pt x="18957" y="9435"/>
                  </a:lnTo>
                  <a:lnTo>
                    <a:pt x="21239" y="8162"/>
                  </a:lnTo>
                  <a:lnTo>
                    <a:pt x="23565" y="7065"/>
                  </a:lnTo>
                  <a:lnTo>
                    <a:pt x="29181" y="4520"/>
                  </a:lnTo>
                  <a:lnTo>
                    <a:pt x="33087" y="2940"/>
                  </a:lnTo>
                  <a:lnTo>
                    <a:pt x="37738" y="922"/>
                  </a:lnTo>
                  <a:lnTo>
                    <a:pt x="38703" y="351"/>
                  </a:lnTo>
                  <a:lnTo>
                    <a:pt x="38747" y="264"/>
                  </a:lnTo>
                  <a:lnTo>
                    <a:pt x="38791" y="220"/>
                  </a:lnTo>
                  <a:lnTo>
                    <a:pt x="38791" y="176"/>
                  </a:lnTo>
                  <a:lnTo>
                    <a:pt x="38747" y="88"/>
                  </a:lnTo>
                  <a:lnTo>
                    <a:pt x="38703" y="44"/>
                  </a:lnTo>
                  <a:lnTo>
                    <a:pt x="3866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52" name="Google Shape;15352;p414"/>
            <p:cNvSpPr/>
            <p:nvPr/>
          </p:nvSpPr>
          <p:spPr>
            <a:xfrm>
              <a:off x="4570225" y="2562950"/>
              <a:ext cx="823875" cy="447600"/>
            </a:xfrm>
            <a:custGeom>
              <a:avLst/>
              <a:gdLst/>
              <a:ahLst/>
              <a:cxnLst/>
              <a:rect l="l" t="t" r="r" b="b"/>
              <a:pathLst>
                <a:path w="32955" h="17904" extrusionOk="0">
                  <a:moveTo>
                    <a:pt x="32691" y="0"/>
                  </a:moveTo>
                  <a:lnTo>
                    <a:pt x="30366" y="1317"/>
                  </a:lnTo>
                  <a:lnTo>
                    <a:pt x="27689" y="2589"/>
                  </a:lnTo>
                  <a:lnTo>
                    <a:pt x="23827" y="4125"/>
                  </a:lnTo>
                  <a:lnTo>
                    <a:pt x="21721" y="5002"/>
                  </a:lnTo>
                  <a:lnTo>
                    <a:pt x="18649" y="6319"/>
                  </a:lnTo>
                  <a:lnTo>
                    <a:pt x="16763" y="7197"/>
                  </a:lnTo>
                  <a:lnTo>
                    <a:pt x="12550" y="9215"/>
                  </a:lnTo>
                  <a:lnTo>
                    <a:pt x="10356" y="10400"/>
                  </a:lnTo>
                  <a:lnTo>
                    <a:pt x="8206" y="11716"/>
                  </a:lnTo>
                  <a:lnTo>
                    <a:pt x="6451" y="12813"/>
                  </a:lnTo>
                  <a:lnTo>
                    <a:pt x="4037" y="14656"/>
                  </a:lnTo>
                  <a:lnTo>
                    <a:pt x="88" y="17596"/>
                  </a:lnTo>
                  <a:lnTo>
                    <a:pt x="44" y="17640"/>
                  </a:lnTo>
                  <a:lnTo>
                    <a:pt x="0" y="17728"/>
                  </a:lnTo>
                  <a:lnTo>
                    <a:pt x="0" y="17772"/>
                  </a:lnTo>
                  <a:lnTo>
                    <a:pt x="44" y="17859"/>
                  </a:lnTo>
                  <a:lnTo>
                    <a:pt x="88" y="17903"/>
                  </a:lnTo>
                  <a:lnTo>
                    <a:pt x="176" y="17903"/>
                  </a:lnTo>
                  <a:lnTo>
                    <a:pt x="307" y="17859"/>
                  </a:lnTo>
                  <a:lnTo>
                    <a:pt x="4257" y="14963"/>
                  </a:lnTo>
                  <a:lnTo>
                    <a:pt x="6670" y="13120"/>
                  </a:lnTo>
                  <a:lnTo>
                    <a:pt x="8381" y="11979"/>
                  </a:lnTo>
                  <a:lnTo>
                    <a:pt x="10532" y="10707"/>
                  </a:lnTo>
                  <a:lnTo>
                    <a:pt x="12682" y="9522"/>
                  </a:lnTo>
                  <a:lnTo>
                    <a:pt x="16938" y="7504"/>
                  </a:lnTo>
                  <a:lnTo>
                    <a:pt x="18781" y="6670"/>
                  </a:lnTo>
                  <a:lnTo>
                    <a:pt x="21853" y="5310"/>
                  </a:lnTo>
                  <a:lnTo>
                    <a:pt x="27820" y="2896"/>
                  </a:lnTo>
                  <a:lnTo>
                    <a:pt x="30541" y="1624"/>
                  </a:lnTo>
                  <a:lnTo>
                    <a:pt x="32867" y="307"/>
                  </a:lnTo>
                  <a:lnTo>
                    <a:pt x="32911" y="263"/>
                  </a:lnTo>
                  <a:lnTo>
                    <a:pt x="32954" y="220"/>
                  </a:lnTo>
                  <a:lnTo>
                    <a:pt x="32954" y="132"/>
                  </a:lnTo>
                  <a:lnTo>
                    <a:pt x="32911" y="88"/>
                  </a:lnTo>
                  <a:lnTo>
                    <a:pt x="3286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53" name="Google Shape;15353;p414"/>
            <p:cNvSpPr/>
            <p:nvPr/>
          </p:nvSpPr>
          <p:spPr>
            <a:xfrm>
              <a:off x="4593250" y="2573900"/>
              <a:ext cx="718575" cy="375225"/>
            </a:xfrm>
            <a:custGeom>
              <a:avLst/>
              <a:gdLst/>
              <a:ahLst/>
              <a:cxnLst/>
              <a:rect l="l" t="t" r="r" b="b"/>
              <a:pathLst>
                <a:path w="28743" h="15009" extrusionOk="0">
                  <a:moveTo>
                    <a:pt x="28479" y="1"/>
                  </a:moveTo>
                  <a:lnTo>
                    <a:pt x="26066" y="1010"/>
                  </a:lnTo>
                  <a:lnTo>
                    <a:pt x="24267" y="1756"/>
                  </a:lnTo>
                  <a:lnTo>
                    <a:pt x="21414" y="2897"/>
                  </a:lnTo>
                  <a:lnTo>
                    <a:pt x="18562" y="4082"/>
                  </a:lnTo>
                  <a:lnTo>
                    <a:pt x="15710" y="5354"/>
                  </a:lnTo>
                  <a:lnTo>
                    <a:pt x="12902" y="6671"/>
                  </a:lnTo>
                  <a:lnTo>
                    <a:pt x="11497" y="7329"/>
                  </a:lnTo>
                  <a:lnTo>
                    <a:pt x="10093" y="8075"/>
                  </a:lnTo>
                  <a:lnTo>
                    <a:pt x="8733" y="8821"/>
                  </a:lnTo>
                  <a:lnTo>
                    <a:pt x="7417" y="9611"/>
                  </a:lnTo>
                  <a:lnTo>
                    <a:pt x="6100" y="10401"/>
                  </a:lnTo>
                  <a:lnTo>
                    <a:pt x="4784" y="11234"/>
                  </a:lnTo>
                  <a:lnTo>
                    <a:pt x="3511" y="12156"/>
                  </a:lnTo>
                  <a:lnTo>
                    <a:pt x="2282" y="13077"/>
                  </a:lnTo>
                  <a:lnTo>
                    <a:pt x="45" y="14701"/>
                  </a:lnTo>
                  <a:lnTo>
                    <a:pt x="1" y="14745"/>
                  </a:lnTo>
                  <a:lnTo>
                    <a:pt x="1" y="14789"/>
                  </a:lnTo>
                  <a:lnTo>
                    <a:pt x="1" y="14876"/>
                  </a:lnTo>
                  <a:lnTo>
                    <a:pt x="1" y="14920"/>
                  </a:lnTo>
                  <a:lnTo>
                    <a:pt x="88" y="14964"/>
                  </a:lnTo>
                  <a:lnTo>
                    <a:pt x="176" y="15008"/>
                  </a:lnTo>
                  <a:lnTo>
                    <a:pt x="264" y="14964"/>
                  </a:lnTo>
                  <a:lnTo>
                    <a:pt x="2502" y="13341"/>
                  </a:lnTo>
                  <a:lnTo>
                    <a:pt x="3731" y="12419"/>
                  </a:lnTo>
                  <a:lnTo>
                    <a:pt x="5003" y="11541"/>
                  </a:lnTo>
                  <a:lnTo>
                    <a:pt x="6276" y="10708"/>
                  </a:lnTo>
                  <a:lnTo>
                    <a:pt x="7592" y="9874"/>
                  </a:lnTo>
                  <a:lnTo>
                    <a:pt x="8952" y="9128"/>
                  </a:lnTo>
                  <a:lnTo>
                    <a:pt x="10313" y="8382"/>
                  </a:lnTo>
                  <a:lnTo>
                    <a:pt x="11673" y="7636"/>
                  </a:lnTo>
                  <a:lnTo>
                    <a:pt x="13033" y="6978"/>
                  </a:lnTo>
                  <a:lnTo>
                    <a:pt x="15885" y="5662"/>
                  </a:lnTo>
                  <a:lnTo>
                    <a:pt x="18694" y="4433"/>
                  </a:lnTo>
                  <a:lnTo>
                    <a:pt x="21546" y="3248"/>
                  </a:lnTo>
                  <a:lnTo>
                    <a:pt x="24398" y="2063"/>
                  </a:lnTo>
                  <a:lnTo>
                    <a:pt x="26197" y="1361"/>
                  </a:lnTo>
                  <a:lnTo>
                    <a:pt x="28611" y="308"/>
                  </a:lnTo>
                  <a:lnTo>
                    <a:pt x="28699" y="308"/>
                  </a:lnTo>
                  <a:lnTo>
                    <a:pt x="28699" y="220"/>
                  </a:lnTo>
                  <a:lnTo>
                    <a:pt x="28742" y="176"/>
                  </a:lnTo>
                  <a:lnTo>
                    <a:pt x="28699" y="89"/>
                  </a:lnTo>
                  <a:lnTo>
                    <a:pt x="28699" y="45"/>
                  </a:lnTo>
                  <a:lnTo>
                    <a:pt x="2861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54" name="Google Shape;15354;p414"/>
            <p:cNvSpPr/>
            <p:nvPr/>
          </p:nvSpPr>
          <p:spPr>
            <a:xfrm>
              <a:off x="4627275" y="2549775"/>
              <a:ext cx="657125" cy="330225"/>
            </a:xfrm>
            <a:custGeom>
              <a:avLst/>
              <a:gdLst/>
              <a:ahLst/>
              <a:cxnLst/>
              <a:rect l="l" t="t" r="r" b="b"/>
              <a:pathLst>
                <a:path w="26285" h="13209" extrusionOk="0">
                  <a:moveTo>
                    <a:pt x="26021" y="1"/>
                  </a:moveTo>
                  <a:lnTo>
                    <a:pt x="21765" y="1756"/>
                  </a:lnTo>
                  <a:lnTo>
                    <a:pt x="19176" y="2809"/>
                  </a:lnTo>
                  <a:lnTo>
                    <a:pt x="16631" y="3862"/>
                  </a:lnTo>
                  <a:lnTo>
                    <a:pt x="14130" y="4959"/>
                  </a:lnTo>
                  <a:lnTo>
                    <a:pt x="11672" y="6100"/>
                  </a:lnTo>
                  <a:lnTo>
                    <a:pt x="9215" y="7329"/>
                  </a:lnTo>
                  <a:lnTo>
                    <a:pt x="6845" y="8557"/>
                  </a:lnTo>
                  <a:lnTo>
                    <a:pt x="4476" y="9918"/>
                  </a:lnTo>
                  <a:lnTo>
                    <a:pt x="3291" y="10620"/>
                  </a:lnTo>
                  <a:lnTo>
                    <a:pt x="2150" y="11366"/>
                  </a:lnTo>
                  <a:lnTo>
                    <a:pt x="88" y="12901"/>
                  </a:lnTo>
                  <a:lnTo>
                    <a:pt x="44" y="12945"/>
                  </a:lnTo>
                  <a:lnTo>
                    <a:pt x="0" y="13033"/>
                  </a:lnTo>
                  <a:lnTo>
                    <a:pt x="44" y="13077"/>
                  </a:lnTo>
                  <a:lnTo>
                    <a:pt x="44" y="13121"/>
                  </a:lnTo>
                  <a:lnTo>
                    <a:pt x="132" y="13209"/>
                  </a:lnTo>
                  <a:lnTo>
                    <a:pt x="176" y="13209"/>
                  </a:lnTo>
                  <a:lnTo>
                    <a:pt x="307" y="13165"/>
                  </a:lnTo>
                  <a:lnTo>
                    <a:pt x="2370" y="11629"/>
                  </a:lnTo>
                  <a:lnTo>
                    <a:pt x="3510" y="10927"/>
                  </a:lnTo>
                  <a:lnTo>
                    <a:pt x="4651" y="10225"/>
                  </a:lnTo>
                  <a:lnTo>
                    <a:pt x="7021" y="8864"/>
                  </a:lnTo>
                  <a:lnTo>
                    <a:pt x="9390" y="7636"/>
                  </a:lnTo>
                  <a:lnTo>
                    <a:pt x="11848" y="6407"/>
                  </a:lnTo>
                  <a:lnTo>
                    <a:pt x="14305" y="5266"/>
                  </a:lnTo>
                  <a:lnTo>
                    <a:pt x="16806" y="4169"/>
                  </a:lnTo>
                  <a:lnTo>
                    <a:pt x="19307" y="3116"/>
                  </a:lnTo>
                  <a:lnTo>
                    <a:pt x="21896" y="2063"/>
                  </a:lnTo>
                  <a:lnTo>
                    <a:pt x="26153" y="352"/>
                  </a:lnTo>
                  <a:lnTo>
                    <a:pt x="26241" y="308"/>
                  </a:lnTo>
                  <a:lnTo>
                    <a:pt x="26284" y="264"/>
                  </a:lnTo>
                  <a:lnTo>
                    <a:pt x="26284" y="176"/>
                  </a:lnTo>
                  <a:lnTo>
                    <a:pt x="26284" y="88"/>
                  </a:lnTo>
                  <a:lnTo>
                    <a:pt x="26241" y="44"/>
                  </a:lnTo>
                  <a:lnTo>
                    <a:pt x="2619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55" name="Google Shape;15355;p414"/>
            <p:cNvSpPr/>
            <p:nvPr/>
          </p:nvSpPr>
          <p:spPr>
            <a:xfrm>
              <a:off x="4752325" y="2525650"/>
              <a:ext cx="504650" cy="232575"/>
            </a:xfrm>
            <a:custGeom>
              <a:avLst/>
              <a:gdLst/>
              <a:ahLst/>
              <a:cxnLst/>
              <a:rect l="l" t="t" r="r" b="b"/>
              <a:pathLst>
                <a:path w="20186" h="9303" extrusionOk="0">
                  <a:moveTo>
                    <a:pt x="19966" y="0"/>
                  </a:moveTo>
                  <a:lnTo>
                    <a:pt x="15446" y="1843"/>
                  </a:lnTo>
                  <a:lnTo>
                    <a:pt x="12813" y="2896"/>
                  </a:lnTo>
                  <a:lnTo>
                    <a:pt x="8382" y="4871"/>
                  </a:lnTo>
                  <a:lnTo>
                    <a:pt x="6363" y="5792"/>
                  </a:lnTo>
                  <a:lnTo>
                    <a:pt x="4345" y="6758"/>
                  </a:lnTo>
                  <a:lnTo>
                    <a:pt x="88" y="8996"/>
                  </a:lnTo>
                  <a:lnTo>
                    <a:pt x="44" y="9040"/>
                  </a:lnTo>
                  <a:lnTo>
                    <a:pt x="0" y="9083"/>
                  </a:lnTo>
                  <a:lnTo>
                    <a:pt x="0" y="9127"/>
                  </a:lnTo>
                  <a:lnTo>
                    <a:pt x="0" y="9215"/>
                  </a:lnTo>
                  <a:lnTo>
                    <a:pt x="88" y="9303"/>
                  </a:lnTo>
                  <a:lnTo>
                    <a:pt x="220" y="9303"/>
                  </a:lnTo>
                  <a:lnTo>
                    <a:pt x="4520" y="7065"/>
                  </a:lnTo>
                  <a:lnTo>
                    <a:pt x="6495" y="6100"/>
                  </a:lnTo>
                  <a:lnTo>
                    <a:pt x="8513" y="5178"/>
                  </a:lnTo>
                  <a:lnTo>
                    <a:pt x="12945" y="3203"/>
                  </a:lnTo>
                  <a:lnTo>
                    <a:pt x="15578" y="2150"/>
                  </a:lnTo>
                  <a:lnTo>
                    <a:pt x="20098" y="307"/>
                  </a:lnTo>
                  <a:lnTo>
                    <a:pt x="20142" y="263"/>
                  </a:lnTo>
                  <a:lnTo>
                    <a:pt x="20185" y="220"/>
                  </a:lnTo>
                  <a:lnTo>
                    <a:pt x="20185" y="176"/>
                  </a:lnTo>
                  <a:lnTo>
                    <a:pt x="20185" y="88"/>
                  </a:lnTo>
                  <a:lnTo>
                    <a:pt x="20142" y="44"/>
                  </a:lnTo>
                  <a:lnTo>
                    <a:pt x="2009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56" name="Google Shape;15356;p414"/>
            <p:cNvSpPr/>
            <p:nvPr/>
          </p:nvSpPr>
          <p:spPr>
            <a:xfrm>
              <a:off x="4721600" y="2500400"/>
              <a:ext cx="509050" cy="235900"/>
            </a:xfrm>
            <a:custGeom>
              <a:avLst/>
              <a:gdLst/>
              <a:ahLst/>
              <a:cxnLst/>
              <a:rect l="l" t="t" r="r" b="b"/>
              <a:pathLst>
                <a:path w="20362" h="9436" extrusionOk="0">
                  <a:moveTo>
                    <a:pt x="20186" y="1"/>
                  </a:moveTo>
                  <a:lnTo>
                    <a:pt x="20098" y="45"/>
                  </a:lnTo>
                  <a:lnTo>
                    <a:pt x="18036" y="922"/>
                  </a:lnTo>
                  <a:lnTo>
                    <a:pt x="16193" y="1625"/>
                  </a:lnTo>
                  <a:lnTo>
                    <a:pt x="14262" y="2414"/>
                  </a:lnTo>
                  <a:lnTo>
                    <a:pt x="12287" y="3204"/>
                  </a:lnTo>
                  <a:lnTo>
                    <a:pt x="10313" y="4082"/>
                  </a:lnTo>
                  <a:lnTo>
                    <a:pt x="8250" y="5047"/>
                  </a:lnTo>
                  <a:lnTo>
                    <a:pt x="6144" y="6013"/>
                  </a:lnTo>
                  <a:lnTo>
                    <a:pt x="3994" y="7066"/>
                  </a:lnTo>
                  <a:lnTo>
                    <a:pt x="1800" y="8163"/>
                  </a:lnTo>
                  <a:lnTo>
                    <a:pt x="88" y="9128"/>
                  </a:lnTo>
                  <a:lnTo>
                    <a:pt x="45" y="9172"/>
                  </a:lnTo>
                  <a:lnTo>
                    <a:pt x="1" y="9216"/>
                  </a:lnTo>
                  <a:lnTo>
                    <a:pt x="1" y="9304"/>
                  </a:lnTo>
                  <a:lnTo>
                    <a:pt x="1" y="9347"/>
                  </a:lnTo>
                  <a:lnTo>
                    <a:pt x="88" y="9435"/>
                  </a:lnTo>
                  <a:lnTo>
                    <a:pt x="264" y="9435"/>
                  </a:lnTo>
                  <a:lnTo>
                    <a:pt x="1975" y="8470"/>
                  </a:lnTo>
                  <a:lnTo>
                    <a:pt x="4125" y="7373"/>
                  </a:lnTo>
                  <a:lnTo>
                    <a:pt x="6276" y="6364"/>
                  </a:lnTo>
                  <a:lnTo>
                    <a:pt x="8382" y="5354"/>
                  </a:lnTo>
                  <a:lnTo>
                    <a:pt x="10444" y="4433"/>
                  </a:lnTo>
                  <a:lnTo>
                    <a:pt x="12463" y="3555"/>
                  </a:lnTo>
                  <a:lnTo>
                    <a:pt x="14394" y="2722"/>
                  </a:lnTo>
                  <a:lnTo>
                    <a:pt x="16324" y="1932"/>
                  </a:lnTo>
                  <a:lnTo>
                    <a:pt x="18167" y="1230"/>
                  </a:lnTo>
                  <a:lnTo>
                    <a:pt x="20274" y="352"/>
                  </a:lnTo>
                  <a:lnTo>
                    <a:pt x="20317" y="308"/>
                  </a:lnTo>
                  <a:lnTo>
                    <a:pt x="20361" y="264"/>
                  </a:lnTo>
                  <a:lnTo>
                    <a:pt x="20361" y="176"/>
                  </a:lnTo>
                  <a:lnTo>
                    <a:pt x="20361" y="133"/>
                  </a:lnTo>
                  <a:lnTo>
                    <a:pt x="20317" y="45"/>
                  </a:lnTo>
                  <a:lnTo>
                    <a:pt x="2027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57" name="Google Shape;15357;p414"/>
            <p:cNvSpPr/>
            <p:nvPr/>
          </p:nvSpPr>
          <p:spPr>
            <a:xfrm>
              <a:off x="4766575" y="2636450"/>
              <a:ext cx="66950" cy="38400"/>
            </a:xfrm>
            <a:custGeom>
              <a:avLst/>
              <a:gdLst/>
              <a:ahLst/>
              <a:cxnLst/>
              <a:rect l="l" t="t" r="r" b="b"/>
              <a:pathLst>
                <a:path w="2678" h="1536" extrusionOk="0">
                  <a:moveTo>
                    <a:pt x="2414" y="0"/>
                  </a:moveTo>
                  <a:lnTo>
                    <a:pt x="89" y="1185"/>
                  </a:lnTo>
                  <a:lnTo>
                    <a:pt x="1" y="1229"/>
                  </a:lnTo>
                  <a:lnTo>
                    <a:pt x="1" y="1273"/>
                  </a:lnTo>
                  <a:lnTo>
                    <a:pt x="1" y="1360"/>
                  </a:lnTo>
                  <a:lnTo>
                    <a:pt x="1" y="1404"/>
                  </a:lnTo>
                  <a:lnTo>
                    <a:pt x="45" y="1492"/>
                  </a:lnTo>
                  <a:lnTo>
                    <a:pt x="176" y="1536"/>
                  </a:lnTo>
                  <a:lnTo>
                    <a:pt x="220" y="1492"/>
                  </a:lnTo>
                  <a:lnTo>
                    <a:pt x="2590" y="307"/>
                  </a:lnTo>
                  <a:lnTo>
                    <a:pt x="2634" y="263"/>
                  </a:lnTo>
                  <a:lnTo>
                    <a:pt x="2678" y="220"/>
                  </a:lnTo>
                  <a:lnTo>
                    <a:pt x="2678" y="132"/>
                  </a:lnTo>
                  <a:lnTo>
                    <a:pt x="2678" y="88"/>
                  </a:lnTo>
                  <a:lnTo>
                    <a:pt x="2634" y="44"/>
                  </a:lnTo>
                  <a:lnTo>
                    <a:pt x="254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58" name="Google Shape;15358;p414"/>
            <p:cNvSpPr/>
            <p:nvPr/>
          </p:nvSpPr>
          <p:spPr>
            <a:xfrm>
              <a:off x="4492325" y="2749425"/>
              <a:ext cx="69150" cy="48300"/>
            </a:xfrm>
            <a:custGeom>
              <a:avLst/>
              <a:gdLst/>
              <a:ahLst/>
              <a:cxnLst/>
              <a:rect l="l" t="t" r="r" b="b"/>
              <a:pathLst>
                <a:path w="2766" h="1932" extrusionOk="0">
                  <a:moveTo>
                    <a:pt x="2546" y="1"/>
                  </a:moveTo>
                  <a:lnTo>
                    <a:pt x="2502" y="45"/>
                  </a:lnTo>
                  <a:lnTo>
                    <a:pt x="45" y="1624"/>
                  </a:lnTo>
                  <a:lnTo>
                    <a:pt x="1" y="1668"/>
                  </a:lnTo>
                  <a:lnTo>
                    <a:pt x="1" y="1712"/>
                  </a:lnTo>
                  <a:lnTo>
                    <a:pt x="1" y="1800"/>
                  </a:lnTo>
                  <a:lnTo>
                    <a:pt x="1" y="1844"/>
                  </a:lnTo>
                  <a:lnTo>
                    <a:pt x="88" y="1888"/>
                  </a:lnTo>
                  <a:lnTo>
                    <a:pt x="176" y="1932"/>
                  </a:lnTo>
                  <a:lnTo>
                    <a:pt x="264" y="1888"/>
                  </a:lnTo>
                  <a:lnTo>
                    <a:pt x="2677" y="352"/>
                  </a:lnTo>
                  <a:lnTo>
                    <a:pt x="2721" y="308"/>
                  </a:lnTo>
                  <a:lnTo>
                    <a:pt x="2765" y="220"/>
                  </a:lnTo>
                  <a:lnTo>
                    <a:pt x="2765" y="176"/>
                  </a:lnTo>
                  <a:lnTo>
                    <a:pt x="2721" y="89"/>
                  </a:lnTo>
                  <a:lnTo>
                    <a:pt x="2677" y="45"/>
                  </a:lnTo>
                  <a:lnTo>
                    <a:pt x="263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59" name="Google Shape;15359;p414"/>
            <p:cNvSpPr/>
            <p:nvPr/>
          </p:nvSpPr>
          <p:spPr>
            <a:xfrm>
              <a:off x="4584475" y="2661675"/>
              <a:ext cx="72425" cy="46100"/>
            </a:xfrm>
            <a:custGeom>
              <a:avLst/>
              <a:gdLst/>
              <a:ahLst/>
              <a:cxnLst/>
              <a:rect l="l" t="t" r="r" b="b"/>
              <a:pathLst>
                <a:path w="2897" h="1844" extrusionOk="0">
                  <a:moveTo>
                    <a:pt x="2677" y="0"/>
                  </a:moveTo>
                  <a:lnTo>
                    <a:pt x="2633" y="44"/>
                  </a:lnTo>
                  <a:lnTo>
                    <a:pt x="88" y="1536"/>
                  </a:lnTo>
                  <a:lnTo>
                    <a:pt x="45" y="1580"/>
                  </a:lnTo>
                  <a:lnTo>
                    <a:pt x="1" y="1624"/>
                  </a:lnTo>
                  <a:lnTo>
                    <a:pt x="1" y="1712"/>
                  </a:lnTo>
                  <a:lnTo>
                    <a:pt x="1" y="1756"/>
                  </a:lnTo>
                  <a:lnTo>
                    <a:pt x="88" y="1843"/>
                  </a:lnTo>
                  <a:lnTo>
                    <a:pt x="264" y="1843"/>
                  </a:lnTo>
                  <a:lnTo>
                    <a:pt x="2809" y="351"/>
                  </a:lnTo>
                  <a:lnTo>
                    <a:pt x="2853" y="308"/>
                  </a:lnTo>
                  <a:lnTo>
                    <a:pt x="2897" y="220"/>
                  </a:lnTo>
                  <a:lnTo>
                    <a:pt x="2897" y="176"/>
                  </a:lnTo>
                  <a:lnTo>
                    <a:pt x="2853" y="88"/>
                  </a:lnTo>
                  <a:lnTo>
                    <a:pt x="2809" y="44"/>
                  </a:lnTo>
                  <a:lnTo>
                    <a:pt x="276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60" name="Google Shape;15360;p414"/>
            <p:cNvSpPr/>
            <p:nvPr/>
          </p:nvSpPr>
          <p:spPr>
            <a:xfrm>
              <a:off x="5248175" y="2451050"/>
              <a:ext cx="158000" cy="83400"/>
            </a:xfrm>
            <a:custGeom>
              <a:avLst/>
              <a:gdLst/>
              <a:ahLst/>
              <a:cxnLst/>
              <a:rect l="l" t="t" r="r" b="b"/>
              <a:pathLst>
                <a:path w="6320" h="3336" extrusionOk="0">
                  <a:moveTo>
                    <a:pt x="6144" y="0"/>
                  </a:moveTo>
                  <a:lnTo>
                    <a:pt x="6056" y="44"/>
                  </a:lnTo>
                  <a:lnTo>
                    <a:pt x="3335" y="1492"/>
                  </a:lnTo>
                  <a:lnTo>
                    <a:pt x="132" y="2984"/>
                  </a:lnTo>
                  <a:lnTo>
                    <a:pt x="44" y="3028"/>
                  </a:lnTo>
                  <a:lnTo>
                    <a:pt x="44" y="3072"/>
                  </a:lnTo>
                  <a:lnTo>
                    <a:pt x="0" y="3160"/>
                  </a:lnTo>
                  <a:lnTo>
                    <a:pt x="44" y="3204"/>
                  </a:lnTo>
                  <a:lnTo>
                    <a:pt x="88" y="3291"/>
                  </a:lnTo>
                  <a:lnTo>
                    <a:pt x="176" y="3335"/>
                  </a:lnTo>
                  <a:lnTo>
                    <a:pt x="264" y="3291"/>
                  </a:lnTo>
                  <a:lnTo>
                    <a:pt x="3467" y="1799"/>
                  </a:lnTo>
                  <a:lnTo>
                    <a:pt x="6231" y="351"/>
                  </a:lnTo>
                  <a:lnTo>
                    <a:pt x="6275" y="308"/>
                  </a:lnTo>
                  <a:lnTo>
                    <a:pt x="6319" y="264"/>
                  </a:lnTo>
                  <a:lnTo>
                    <a:pt x="6319" y="176"/>
                  </a:lnTo>
                  <a:lnTo>
                    <a:pt x="6275" y="132"/>
                  </a:lnTo>
                  <a:lnTo>
                    <a:pt x="6231" y="44"/>
                  </a:lnTo>
                  <a:lnTo>
                    <a:pt x="6188" y="44"/>
                  </a:lnTo>
                  <a:lnTo>
                    <a:pt x="614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61" name="Google Shape;15361;p414"/>
            <p:cNvSpPr/>
            <p:nvPr/>
          </p:nvSpPr>
          <p:spPr>
            <a:xfrm>
              <a:off x="5221850" y="2453250"/>
              <a:ext cx="110825" cy="55950"/>
            </a:xfrm>
            <a:custGeom>
              <a:avLst/>
              <a:gdLst/>
              <a:ahLst/>
              <a:cxnLst/>
              <a:rect l="l" t="t" r="r" b="b"/>
              <a:pathLst>
                <a:path w="4433" h="2238" extrusionOk="0">
                  <a:moveTo>
                    <a:pt x="4169" y="0"/>
                  </a:moveTo>
                  <a:lnTo>
                    <a:pt x="2107" y="1009"/>
                  </a:lnTo>
                  <a:lnTo>
                    <a:pt x="88" y="1931"/>
                  </a:lnTo>
                  <a:lnTo>
                    <a:pt x="44" y="1931"/>
                  </a:lnTo>
                  <a:lnTo>
                    <a:pt x="0" y="2019"/>
                  </a:lnTo>
                  <a:lnTo>
                    <a:pt x="0" y="2062"/>
                  </a:lnTo>
                  <a:lnTo>
                    <a:pt x="0" y="2150"/>
                  </a:lnTo>
                  <a:lnTo>
                    <a:pt x="88" y="2238"/>
                  </a:lnTo>
                  <a:lnTo>
                    <a:pt x="264" y="2238"/>
                  </a:lnTo>
                  <a:lnTo>
                    <a:pt x="2238" y="1317"/>
                  </a:lnTo>
                  <a:lnTo>
                    <a:pt x="4344" y="351"/>
                  </a:lnTo>
                  <a:lnTo>
                    <a:pt x="4388" y="307"/>
                  </a:lnTo>
                  <a:lnTo>
                    <a:pt x="4432" y="220"/>
                  </a:lnTo>
                  <a:lnTo>
                    <a:pt x="4432" y="176"/>
                  </a:lnTo>
                  <a:lnTo>
                    <a:pt x="4432" y="88"/>
                  </a:lnTo>
                  <a:lnTo>
                    <a:pt x="4388" y="44"/>
                  </a:lnTo>
                  <a:lnTo>
                    <a:pt x="4301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62" name="Google Shape;15362;p414"/>
            <p:cNvSpPr/>
            <p:nvPr/>
          </p:nvSpPr>
          <p:spPr>
            <a:xfrm>
              <a:off x="2583525" y="3619350"/>
              <a:ext cx="11000" cy="43925"/>
            </a:xfrm>
            <a:custGeom>
              <a:avLst/>
              <a:gdLst/>
              <a:ahLst/>
              <a:cxnLst/>
              <a:rect l="l" t="t" r="r" b="b"/>
              <a:pathLst>
                <a:path w="440" h="1757" extrusionOk="0">
                  <a:moveTo>
                    <a:pt x="220" y="1"/>
                  </a:moveTo>
                  <a:lnTo>
                    <a:pt x="176" y="45"/>
                  </a:lnTo>
                  <a:lnTo>
                    <a:pt x="132" y="89"/>
                  </a:lnTo>
                  <a:lnTo>
                    <a:pt x="88" y="176"/>
                  </a:lnTo>
                  <a:lnTo>
                    <a:pt x="1" y="1581"/>
                  </a:lnTo>
                  <a:lnTo>
                    <a:pt x="1" y="1624"/>
                  </a:lnTo>
                  <a:lnTo>
                    <a:pt x="44" y="1668"/>
                  </a:lnTo>
                  <a:lnTo>
                    <a:pt x="88" y="1712"/>
                  </a:lnTo>
                  <a:lnTo>
                    <a:pt x="176" y="1756"/>
                  </a:lnTo>
                  <a:lnTo>
                    <a:pt x="308" y="1712"/>
                  </a:lnTo>
                  <a:lnTo>
                    <a:pt x="352" y="1581"/>
                  </a:lnTo>
                  <a:lnTo>
                    <a:pt x="439" y="176"/>
                  </a:lnTo>
                  <a:lnTo>
                    <a:pt x="439" y="133"/>
                  </a:lnTo>
                  <a:lnTo>
                    <a:pt x="395" y="45"/>
                  </a:lnTo>
                  <a:lnTo>
                    <a:pt x="35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63" name="Google Shape;15363;p414"/>
            <p:cNvSpPr/>
            <p:nvPr/>
          </p:nvSpPr>
          <p:spPr>
            <a:xfrm>
              <a:off x="2531975" y="3816825"/>
              <a:ext cx="28550" cy="37325"/>
            </a:xfrm>
            <a:custGeom>
              <a:avLst/>
              <a:gdLst/>
              <a:ahLst/>
              <a:cxnLst/>
              <a:rect l="l" t="t" r="r" b="b"/>
              <a:pathLst>
                <a:path w="1142" h="1493" extrusionOk="0">
                  <a:moveTo>
                    <a:pt x="922" y="0"/>
                  </a:moveTo>
                  <a:lnTo>
                    <a:pt x="878" y="44"/>
                  </a:lnTo>
                  <a:lnTo>
                    <a:pt x="834" y="88"/>
                  </a:lnTo>
                  <a:lnTo>
                    <a:pt x="0" y="1229"/>
                  </a:lnTo>
                  <a:lnTo>
                    <a:pt x="0" y="1317"/>
                  </a:lnTo>
                  <a:lnTo>
                    <a:pt x="0" y="1361"/>
                  </a:lnTo>
                  <a:lnTo>
                    <a:pt x="0" y="1448"/>
                  </a:lnTo>
                  <a:lnTo>
                    <a:pt x="44" y="1492"/>
                  </a:lnTo>
                  <a:lnTo>
                    <a:pt x="263" y="1492"/>
                  </a:lnTo>
                  <a:lnTo>
                    <a:pt x="307" y="1448"/>
                  </a:lnTo>
                  <a:lnTo>
                    <a:pt x="1097" y="308"/>
                  </a:lnTo>
                  <a:lnTo>
                    <a:pt x="1141" y="220"/>
                  </a:lnTo>
                  <a:lnTo>
                    <a:pt x="1141" y="176"/>
                  </a:lnTo>
                  <a:lnTo>
                    <a:pt x="1097" y="88"/>
                  </a:lnTo>
                  <a:lnTo>
                    <a:pt x="1053" y="44"/>
                  </a:lnTo>
                  <a:lnTo>
                    <a:pt x="1009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64" name="Google Shape;15364;p414"/>
            <p:cNvSpPr/>
            <p:nvPr/>
          </p:nvSpPr>
          <p:spPr>
            <a:xfrm>
              <a:off x="2790850" y="3734550"/>
              <a:ext cx="36250" cy="30725"/>
            </a:xfrm>
            <a:custGeom>
              <a:avLst/>
              <a:gdLst/>
              <a:ahLst/>
              <a:cxnLst/>
              <a:rect l="l" t="t" r="r" b="b"/>
              <a:pathLst>
                <a:path w="1450" h="1229" extrusionOk="0">
                  <a:moveTo>
                    <a:pt x="177" y="0"/>
                  </a:moveTo>
                  <a:lnTo>
                    <a:pt x="89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45" y="264"/>
                  </a:lnTo>
                  <a:lnTo>
                    <a:pt x="89" y="307"/>
                  </a:lnTo>
                  <a:lnTo>
                    <a:pt x="1186" y="1185"/>
                  </a:lnTo>
                  <a:lnTo>
                    <a:pt x="1274" y="1229"/>
                  </a:lnTo>
                  <a:lnTo>
                    <a:pt x="1361" y="1229"/>
                  </a:lnTo>
                  <a:lnTo>
                    <a:pt x="1405" y="1185"/>
                  </a:lnTo>
                  <a:lnTo>
                    <a:pt x="1449" y="1097"/>
                  </a:lnTo>
                  <a:lnTo>
                    <a:pt x="1449" y="1053"/>
                  </a:lnTo>
                  <a:lnTo>
                    <a:pt x="1449" y="966"/>
                  </a:lnTo>
                  <a:lnTo>
                    <a:pt x="1405" y="922"/>
                  </a:lnTo>
                  <a:lnTo>
                    <a:pt x="308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65" name="Google Shape;15365;p414"/>
            <p:cNvSpPr/>
            <p:nvPr/>
          </p:nvSpPr>
          <p:spPr>
            <a:xfrm>
              <a:off x="2285150" y="4725150"/>
              <a:ext cx="47175" cy="14275"/>
            </a:xfrm>
            <a:custGeom>
              <a:avLst/>
              <a:gdLst/>
              <a:ahLst/>
              <a:cxnLst/>
              <a:rect l="l" t="t" r="r" b="b"/>
              <a:pathLst>
                <a:path w="1887" h="571" extrusionOk="0">
                  <a:moveTo>
                    <a:pt x="1668" y="0"/>
                  </a:moveTo>
                  <a:lnTo>
                    <a:pt x="132" y="220"/>
                  </a:lnTo>
                  <a:lnTo>
                    <a:pt x="88" y="220"/>
                  </a:lnTo>
                  <a:lnTo>
                    <a:pt x="0" y="264"/>
                  </a:lnTo>
                  <a:lnTo>
                    <a:pt x="0" y="351"/>
                  </a:lnTo>
                  <a:lnTo>
                    <a:pt x="0" y="395"/>
                  </a:lnTo>
                  <a:lnTo>
                    <a:pt x="44" y="527"/>
                  </a:lnTo>
                  <a:lnTo>
                    <a:pt x="176" y="571"/>
                  </a:lnTo>
                  <a:lnTo>
                    <a:pt x="1711" y="351"/>
                  </a:lnTo>
                  <a:lnTo>
                    <a:pt x="1799" y="351"/>
                  </a:lnTo>
                  <a:lnTo>
                    <a:pt x="1843" y="307"/>
                  </a:lnTo>
                  <a:lnTo>
                    <a:pt x="1887" y="220"/>
                  </a:lnTo>
                  <a:lnTo>
                    <a:pt x="1887" y="176"/>
                  </a:lnTo>
                  <a:lnTo>
                    <a:pt x="1843" y="88"/>
                  </a:lnTo>
                  <a:lnTo>
                    <a:pt x="1799" y="44"/>
                  </a:lnTo>
                  <a:lnTo>
                    <a:pt x="175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66" name="Google Shape;15366;p414"/>
            <p:cNvSpPr/>
            <p:nvPr/>
          </p:nvSpPr>
          <p:spPr>
            <a:xfrm>
              <a:off x="2232475" y="4129475"/>
              <a:ext cx="879825" cy="325825"/>
            </a:xfrm>
            <a:custGeom>
              <a:avLst/>
              <a:gdLst/>
              <a:ahLst/>
              <a:cxnLst/>
              <a:rect l="l" t="t" r="r" b="b"/>
              <a:pathLst>
                <a:path w="35193" h="13033" extrusionOk="0">
                  <a:moveTo>
                    <a:pt x="23828" y="0"/>
                  </a:moveTo>
                  <a:lnTo>
                    <a:pt x="22424" y="44"/>
                  </a:lnTo>
                  <a:lnTo>
                    <a:pt x="22336" y="44"/>
                  </a:lnTo>
                  <a:lnTo>
                    <a:pt x="21809" y="220"/>
                  </a:lnTo>
                  <a:lnTo>
                    <a:pt x="21766" y="220"/>
                  </a:lnTo>
                  <a:lnTo>
                    <a:pt x="20537" y="1317"/>
                  </a:lnTo>
                  <a:lnTo>
                    <a:pt x="19703" y="1931"/>
                  </a:lnTo>
                  <a:lnTo>
                    <a:pt x="19045" y="2501"/>
                  </a:lnTo>
                  <a:lnTo>
                    <a:pt x="17948" y="3423"/>
                  </a:lnTo>
                  <a:lnTo>
                    <a:pt x="17377" y="3906"/>
                  </a:lnTo>
                  <a:lnTo>
                    <a:pt x="16851" y="4344"/>
                  </a:lnTo>
                  <a:lnTo>
                    <a:pt x="16324" y="4695"/>
                  </a:lnTo>
                  <a:lnTo>
                    <a:pt x="15754" y="5003"/>
                  </a:lnTo>
                  <a:lnTo>
                    <a:pt x="15052" y="5266"/>
                  </a:lnTo>
                  <a:lnTo>
                    <a:pt x="14174" y="5485"/>
                  </a:lnTo>
                  <a:lnTo>
                    <a:pt x="13077" y="5749"/>
                  </a:lnTo>
                  <a:lnTo>
                    <a:pt x="11673" y="5968"/>
                  </a:lnTo>
                  <a:lnTo>
                    <a:pt x="11629" y="6012"/>
                  </a:lnTo>
                  <a:lnTo>
                    <a:pt x="10269" y="6626"/>
                  </a:lnTo>
                  <a:lnTo>
                    <a:pt x="10225" y="6670"/>
                  </a:lnTo>
                  <a:lnTo>
                    <a:pt x="9611" y="7240"/>
                  </a:lnTo>
                  <a:lnTo>
                    <a:pt x="9567" y="7284"/>
                  </a:lnTo>
                  <a:lnTo>
                    <a:pt x="8163" y="10093"/>
                  </a:lnTo>
                  <a:lnTo>
                    <a:pt x="7022" y="11541"/>
                  </a:lnTo>
                  <a:lnTo>
                    <a:pt x="5705" y="12506"/>
                  </a:lnTo>
                  <a:lnTo>
                    <a:pt x="5091" y="12682"/>
                  </a:lnTo>
                  <a:lnTo>
                    <a:pt x="3906" y="12506"/>
                  </a:lnTo>
                  <a:lnTo>
                    <a:pt x="1537" y="11848"/>
                  </a:lnTo>
                  <a:lnTo>
                    <a:pt x="264" y="11365"/>
                  </a:lnTo>
                  <a:lnTo>
                    <a:pt x="89" y="11365"/>
                  </a:lnTo>
                  <a:lnTo>
                    <a:pt x="45" y="11409"/>
                  </a:lnTo>
                  <a:lnTo>
                    <a:pt x="1" y="11497"/>
                  </a:lnTo>
                  <a:lnTo>
                    <a:pt x="1" y="11541"/>
                  </a:lnTo>
                  <a:lnTo>
                    <a:pt x="45" y="11629"/>
                  </a:lnTo>
                  <a:lnTo>
                    <a:pt x="45" y="11672"/>
                  </a:lnTo>
                  <a:lnTo>
                    <a:pt x="132" y="11716"/>
                  </a:lnTo>
                  <a:lnTo>
                    <a:pt x="1449" y="12155"/>
                  </a:lnTo>
                  <a:lnTo>
                    <a:pt x="3818" y="12857"/>
                  </a:lnTo>
                  <a:lnTo>
                    <a:pt x="3862" y="12857"/>
                  </a:lnTo>
                  <a:lnTo>
                    <a:pt x="5091" y="13033"/>
                  </a:lnTo>
                  <a:lnTo>
                    <a:pt x="5135" y="13033"/>
                  </a:lnTo>
                  <a:lnTo>
                    <a:pt x="5837" y="12857"/>
                  </a:lnTo>
                  <a:lnTo>
                    <a:pt x="5881" y="12813"/>
                  </a:lnTo>
                  <a:lnTo>
                    <a:pt x="7241" y="11804"/>
                  </a:lnTo>
                  <a:lnTo>
                    <a:pt x="7285" y="11760"/>
                  </a:lnTo>
                  <a:lnTo>
                    <a:pt x="8426" y="10312"/>
                  </a:lnTo>
                  <a:lnTo>
                    <a:pt x="8470" y="10268"/>
                  </a:lnTo>
                  <a:lnTo>
                    <a:pt x="9874" y="7504"/>
                  </a:lnTo>
                  <a:lnTo>
                    <a:pt x="10444" y="6933"/>
                  </a:lnTo>
                  <a:lnTo>
                    <a:pt x="11761" y="6319"/>
                  </a:lnTo>
                  <a:lnTo>
                    <a:pt x="13165" y="6056"/>
                  </a:lnTo>
                  <a:lnTo>
                    <a:pt x="14306" y="5836"/>
                  </a:lnTo>
                  <a:lnTo>
                    <a:pt x="15227" y="5573"/>
                  </a:lnTo>
                  <a:lnTo>
                    <a:pt x="15929" y="5266"/>
                  </a:lnTo>
                  <a:lnTo>
                    <a:pt x="16544" y="4959"/>
                  </a:lnTo>
                  <a:lnTo>
                    <a:pt x="17070" y="4608"/>
                  </a:lnTo>
                  <a:lnTo>
                    <a:pt x="17597" y="4213"/>
                  </a:lnTo>
                  <a:lnTo>
                    <a:pt x="18167" y="3686"/>
                  </a:lnTo>
                  <a:lnTo>
                    <a:pt x="19264" y="2765"/>
                  </a:lnTo>
                  <a:lnTo>
                    <a:pt x="19923" y="2194"/>
                  </a:lnTo>
                  <a:lnTo>
                    <a:pt x="20756" y="1580"/>
                  </a:lnTo>
                  <a:lnTo>
                    <a:pt x="21941" y="527"/>
                  </a:lnTo>
                  <a:lnTo>
                    <a:pt x="22424" y="395"/>
                  </a:lnTo>
                  <a:lnTo>
                    <a:pt x="23784" y="351"/>
                  </a:lnTo>
                  <a:lnTo>
                    <a:pt x="25144" y="351"/>
                  </a:lnTo>
                  <a:lnTo>
                    <a:pt x="26461" y="395"/>
                  </a:lnTo>
                  <a:lnTo>
                    <a:pt x="27733" y="527"/>
                  </a:lnTo>
                  <a:lnTo>
                    <a:pt x="28348" y="615"/>
                  </a:lnTo>
                  <a:lnTo>
                    <a:pt x="28962" y="746"/>
                  </a:lnTo>
                  <a:lnTo>
                    <a:pt x="29576" y="878"/>
                  </a:lnTo>
                  <a:lnTo>
                    <a:pt x="30191" y="1097"/>
                  </a:lnTo>
                  <a:lnTo>
                    <a:pt x="30805" y="1317"/>
                  </a:lnTo>
                  <a:lnTo>
                    <a:pt x="31419" y="1580"/>
                  </a:lnTo>
                  <a:lnTo>
                    <a:pt x="32034" y="1887"/>
                  </a:lnTo>
                  <a:lnTo>
                    <a:pt x="32648" y="2238"/>
                  </a:lnTo>
                  <a:lnTo>
                    <a:pt x="34271" y="3291"/>
                  </a:lnTo>
                  <a:lnTo>
                    <a:pt x="34886" y="3949"/>
                  </a:lnTo>
                  <a:lnTo>
                    <a:pt x="34930" y="3993"/>
                  </a:lnTo>
                  <a:lnTo>
                    <a:pt x="35017" y="4037"/>
                  </a:lnTo>
                  <a:lnTo>
                    <a:pt x="35061" y="3993"/>
                  </a:lnTo>
                  <a:lnTo>
                    <a:pt x="35105" y="3993"/>
                  </a:lnTo>
                  <a:lnTo>
                    <a:pt x="35149" y="3906"/>
                  </a:lnTo>
                  <a:lnTo>
                    <a:pt x="35193" y="3862"/>
                  </a:lnTo>
                  <a:lnTo>
                    <a:pt x="35193" y="3774"/>
                  </a:lnTo>
                  <a:lnTo>
                    <a:pt x="35149" y="3730"/>
                  </a:lnTo>
                  <a:lnTo>
                    <a:pt x="34491" y="3028"/>
                  </a:lnTo>
                  <a:lnTo>
                    <a:pt x="32823" y="1931"/>
                  </a:lnTo>
                  <a:lnTo>
                    <a:pt x="32209" y="1580"/>
                  </a:lnTo>
                  <a:lnTo>
                    <a:pt x="31595" y="1273"/>
                  </a:lnTo>
                  <a:lnTo>
                    <a:pt x="30980" y="966"/>
                  </a:lnTo>
                  <a:lnTo>
                    <a:pt x="30322" y="746"/>
                  </a:lnTo>
                  <a:lnTo>
                    <a:pt x="29708" y="571"/>
                  </a:lnTo>
                  <a:lnTo>
                    <a:pt x="29094" y="395"/>
                  </a:lnTo>
                  <a:lnTo>
                    <a:pt x="28435" y="264"/>
                  </a:lnTo>
                  <a:lnTo>
                    <a:pt x="27821" y="176"/>
                  </a:lnTo>
                  <a:lnTo>
                    <a:pt x="26505" y="44"/>
                  </a:lnTo>
                  <a:lnTo>
                    <a:pt x="2518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67" name="Google Shape;15367;p414"/>
            <p:cNvSpPr/>
            <p:nvPr/>
          </p:nvSpPr>
          <p:spPr>
            <a:xfrm>
              <a:off x="2228100" y="4100950"/>
              <a:ext cx="934675" cy="336800"/>
            </a:xfrm>
            <a:custGeom>
              <a:avLst/>
              <a:gdLst/>
              <a:ahLst/>
              <a:cxnLst/>
              <a:rect l="l" t="t" r="r" b="b"/>
              <a:pathLst>
                <a:path w="37387" h="13472" extrusionOk="0">
                  <a:moveTo>
                    <a:pt x="29707" y="0"/>
                  </a:moveTo>
                  <a:lnTo>
                    <a:pt x="25539" y="44"/>
                  </a:lnTo>
                  <a:lnTo>
                    <a:pt x="22204" y="176"/>
                  </a:lnTo>
                  <a:lnTo>
                    <a:pt x="22160" y="176"/>
                  </a:lnTo>
                  <a:lnTo>
                    <a:pt x="21370" y="571"/>
                  </a:lnTo>
                  <a:lnTo>
                    <a:pt x="21282" y="615"/>
                  </a:lnTo>
                  <a:lnTo>
                    <a:pt x="20010" y="2063"/>
                  </a:lnTo>
                  <a:lnTo>
                    <a:pt x="18167" y="3599"/>
                  </a:lnTo>
                  <a:lnTo>
                    <a:pt x="16368" y="5090"/>
                  </a:lnTo>
                  <a:lnTo>
                    <a:pt x="15183" y="5573"/>
                  </a:lnTo>
                  <a:lnTo>
                    <a:pt x="14569" y="5793"/>
                  </a:lnTo>
                  <a:lnTo>
                    <a:pt x="13998" y="5924"/>
                  </a:lnTo>
                  <a:lnTo>
                    <a:pt x="12857" y="6144"/>
                  </a:lnTo>
                  <a:lnTo>
                    <a:pt x="12243" y="6231"/>
                  </a:lnTo>
                  <a:lnTo>
                    <a:pt x="11629" y="6363"/>
                  </a:lnTo>
                  <a:lnTo>
                    <a:pt x="11058" y="6539"/>
                  </a:lnTo>
                  <a:lnTo>
                    <a:pt x="10488" y="6758"/>
                  </a:lnTo>
                  <a:lnTo>
                    <a:pt x="10224" y="6890"/>
                  </a:lnTo>
                  <a:lnTo>
                    <a:pt x="9961" y="7065"/>
                  </a:lnTo>
                  <a:lnTo>
                    <a:pt x="9698" y="7284"/>
                  </a:lnTo>
                  <a:lnTo>
                    <a:pt x="9478" y="7504"/>
                  </a:lnTo>
                  <a:lnTo>
                    <a:pt x="9259" y="7767"/>
                  </a:lnTo>
                  <a:lnTo>
                    <a:pt x="8996" y="8118"/>
                  </a:lnTo>
                  <a:lnTo>
                    <a:pt x="8820" y="8469"/>
                  </a:lnTo>
                  <a:lnTo>
                    <a:pt x="8601" y="8820"/>
                  </a:lnTo>
                  <a:lnTo>
                    <a:pt x="6802" y="12506"/>
                  </a:lnTo>
                  <a:lnTo>
                    <a:pt x="5968" y="12813"/>
                  </a:lnTo>
                  <a:lnTo>
                    <a:pt x="4608" y="13121"/>
                  </a:lnTo>
                  <a:lnTo>
                    <a:pt x="3906" y="12989"/>
                  </a:lnTo>
                  <a:lnTo>
                    <a:pt x="1712" y="12155"/>
                  </a:lnTo>
                  <a:lnTo>
                    <a:pt x="220" y="11585"/>
                  </a:lnTo>
                  <a:lnTo>
                    <a:pt x="88" y="11585"/>
                  </a:lnTo>
                  <a:lnTo>
                    <a:pt x="44" y="11629"/>
                  </a:lnTo>
                  <a:lnTo>
                    <a:pt x="0" y="11716"/>
                  </a:lnTo>
                  <a:lnTo>
                    <a:pt x="0" y="11760"/>
                  </a:lnTo>
                  <a:lnTo>
                    <a:pt x="0" y="11848"/>
                  </a:lnTo>
                  <a:lnTo>
                    <a:pt x="44" y="11892"/>
                  </a:lnTo>
                  <a:lnTo>
                    <a:pt x="88" y="11936"/>
                  </a:lnTo>
                  <a:lnTo>
                    <a:pt x="1580" y="12506"/>
                  </a:lnTo>
                  <a:lnTo>
                    <a:pt x="3818" y="13296"/>
                  </a:lnTo>
                  <a:lnTo>
                    <a:pt x="4564" y="13472"/>
                  </a:lnTo>
                  <a:lnTo>
                    <a:pt x="4652" y="13472"/>
                  </a:lnTo>
                  <a:lnTo>
                    <a:pt x="6100" y="13121"/>
                  </a:lnTo>
                  <a:lnTo>
                    <a:pt x="6977" y="12813"/>
                  </a:lnTo>
                  <a:lnTo>
                    <a:pt x="7065" y="12726"/>
                  </a:lnTo>
                  <a:lnTo>
                    <a:pt x="8908" y="8996"/>
                  </a:lnTo>
                  <a:lnTo>
                    <a:pt x="9084" y="8645"/>
                  </a:lnTo>
                  <a:lnTo>
                    <a:pt x="9303" y="8294"/>
                  </a:lnTo>
                  <a:lnTo>
                    <a:pt x="9522" y="8030"/>
                  </a:lnTo>
                  <a:lnTo>
                    <a:pt x="9742" y="7767"/>
                  </a:lnTo>
                  <a:lnTo>
                    <a:pt x="9961" y="7548"/>
                  </a:lnTo>
                  <a:lnTo>
                    <a:pt x="10181" y="7372"/>
                  </a:lnTo>
                  <a:lnTo>
                    <a:pt x="10663" y="7065"/>
                  </a:lnTo>
                  <a:lnTo>
                    <a:pt x="11190" y="6846"/>
                  </a:lnTo>
                  <a:lnTo>
                    <a:pt x="11716" y="6670"/>
                  </a:lnTo>
                  <a:lnTo>
                    <a:pt x="12287" y="6582"/>
                  </a:lnTo>
                  <a:lnTo>
                    <a:pt x="12901" y="6495"/>
                  </a:lnTo>
                  <a:lnTo>
                    <a:pt x="14086" y="6275"/>
                  </a:lnTo>
                  <a:lnTo>
                    <a:pt x="14700" y="6144"/>
                  </a:lnTo>
                  <a:lnTo>
                    <a:pt x="15315" y="5924"/>
                  </a:lnTo>
                  <a:lnTo>
                    <a:pt x="16499" y="5398"/>
                  </a:lnTo>
                  <a:lnTo>
                    <a:pt x="16543" y="5354"/>
                  </a:lnTo>
                  <a:lnTo>
                    <a:pt x="18430" y="3862"/>
                  </a:lnTo>
                  <a:lnTo>
                    <a:pt x="20229" y="2326"/>
                  </a:lnTo>
                  <a:lnTo>
                    <a:pt x="20273" y="2326"/>
                  </a:lnTo>
                  <a:lnTo>
                    <a:pt x="21546" y="878"/>
                  </a:lnTo>
                  <a:lnTo>
                    <a:pt x="22248" y="527"/>
                  </a:lnTo>
                  <a:lnTo>
                    <a:pt x="25539" y="395"/>
                  </a:lnTo>
                  <a:lnTo>
                    <a:pt x="29664" y="351"/>
                  </a:lnTo>
                  <a:lnTo>
                    <a:pt x="33042" y="2282"/>
                  </a:lnTo>
                  <a:lnTo>
                    <a:pt x="34973" y="3642"/>
                  </a:lnTo>
                  <a:lnTo>
                    <a:pt x="36772" y="5222"/>
                  </a:lnTo>
                  <a:lnTo>
                    <a:pt x="36816" y="5222"/>
                  </a:lnTo>
                  <a:lnTo>
                    <a:pt x="37123" y="5398"/>
                  </a:lnTo>
                  <a:lnTo>
                    <a:pt x="37167" y="5442"/>
                  </a:lnTo>
                  <a:lnTo>
                    <a:pt x="37255" y="5442"/>
                  </a:lnTo>
                  <a:lnTo>
                    <a:pt x="37299" y="5398"/>
                  </a:lnTo>
                  <a:lnTo>
                    <a:pt x="37343" y="5354"/>
                  </a:lnTo>
                  <a:lnTo>
                    <a:pt x="37386" y="5310"/>
                  </a:lnTo>
                  <a:lnTo>
                    <a:pt x="37386" y="5222"/>
                  </a:lnTo>
                  <a:lnTo>
                    <a:pt x="37343" y="5178"/>
                  </a:lnTo>
                  <a:lnTo>
                    <a:pt x="37299" y="5134"/>
                  </a:lnTo>
                  <a:lnTo>
                    <a:pt x="36992" y="4959"/>
                  </a:lnTo>
                  <a:lnTo>
                    <a:pt x="35192" y="3379"/>
                  </a:lnTo>
                  <a:lnTo>
                    <a:pt x="35149" y="3335"/>
                  </a:lnTo>
                  <a:lnTo>
                    <a:pt x="33218" y="2019"/>
                  </a:lnTo>
                  <a:lnTo>
                    <a:pt x="2979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68" name="Google Shape;15368;p414"/>
            <p:cNvSpPr/>
            <p:nvPr/>
          </p:nvSpPr>
          <p:spPr>
            <a:xfrm>
              <a:off x="2245650" y="4054875"/>
              <a:ext cx="1314250" cy="359850"/>
            </a:xfrm>
            <a:custGeom>
              <a:avLst/>
              <a:gdLst/>
              <a:ahLst/>
              <a:cxnLst/>
              <a:rect l="l" t="t" r="r" b="b"/>
              <a:pathLst>
                <a:path w="52570" h="14394" extrusionOk="0">
                  <a:moveTo>
                    <a:pt x="26680" y="0"/>
                  </a:moveTo>
                  <a:lnTo>
                    <a:pt x="24091" y="176"/>
                  </a:lnTo>
                  <a:lnTo>
                    <a:pt x="24047" y="220"/>
                  </a:lnTo>
                  <a:lnTo>
                    <a:pt x="22862" y="439"/>
                  </a:lnTo>
                  <a:lnTo>
                    <a:pt x="22818" y="439"/>
                  </a:lnTo>
                  <a:lnTo>
                    <a:pt x="22292" y="746"/>
                  </a:lnTo>
                  <a:lnTo>
                    <a:pt x="21019" y="834"/>
                  </a:lnTo>
                  <a:lnTo>
                    <a:pt x="20888" y="878"/>
                  </a:lnTo>
                  <a:lnTo>
                    <a:pt x="19659" y="2063"/>
                  </a:lnTo>
                  <a:lnTo>
                    <a:pt x="19615" y="2107"/>
                  </a:lnTo>
                  <a:lnTo>
                    <a:pt x="19045" y="3072"/>
                  </a:lnTo>
                  <a:lnTo>
                    <a:pt x="18167" y="3862"/>
                  </a:lnTo>
                  <a:lnTo>
                    <a:pt x="16280" y="5573"/>
                  </a:lnTo>
                  <a:lnTo>
                    <a:pt x="15095" y="6451"/>
                  </a:lnTo>
                  <a:lnTo>
                    <a:pt x="14349" y="6758"/>
                  </a:lnTo>
                  <a:lnTo>
                    <a:pt x="11322" y="7285"/>
                  </a:lnTo>
                  <a:lnTo>
                    <a:pt x="9566" y="7811"/>
                  </a:lnTo>
                  <a:lnTo>
                    <a:pt x="9522" y="7855"/>
                  </a:lnTo>
                  <a:lnTo>
                    <a:pt x="8645" y="8338"/>
                  </a:lnTo>
                  <a:lnTo>
                    <a:pt x="8601" y="8382"/>
                  </a:lnTo>
                  <a:lnTo>
                    <a:pt x="7855" y="9171"/>
                  </a:lnTo>
                  <a:lnTo>
                    <a:pt x="7811" y="9215"/>
                  </a:lnTo>
                  <a:lnTo>
                    <a:pt x="7197" y="10268"/>
                  </a:lnTo>
                  <a:lnTo>
                    <a:pt x="5705" y="13603"/>
                  </a:lnTo>
                  <a:lnTo>
                    <a:pt x="5091" y="13823"/>
                  </a:lnTo>
                  <a:lnTo>
                    <a:pt x="3862" y="14042"/>
                  </a:lnTo>
                  <a:lnTo>
                    <a:pt x="2940" y="13867"/>
                  </a:lnTo>
                  <a:lnTo>
                    <a:pt x="264" y="12857"/>
                  </a:lnTo>
                  <a:lnTo>
                    <a:pt x="132" y="12857"/>
                  </a:lnTo>
                  <a:lnTo>
                    <a:pt x="44" y="12901"/>
                  </a:lnTo>
                  <a:lnTo>
                    <a:pt x="44" y="12989"/>
                  </a:lnTo>
                  <a:lnTo>
                    <a:pt x="0" y="13033"/>
                  </a:lnTo>
                  <a:lnTo>
                    <a:pt x="44" y="13121"/>
                  </a:lnTo>
                  <a:lnTo>
                    <a:pt x="88" y="13164"/>
                  </a:lnTo>
                  <a:lnTo>
                    <a:pt x="132" y="13208"/>
                  </a:lnTo>
                  <a:lnTo>
                    <a:pt x="2853" y="14218"/>
                  </a:lnTo>
                  <a:lnTo>
                    <a:pt x="2896" y="14218"/>
                  </a:lnTo>
                  <a:lnTo>
                    <a:pt x="3818" y="14393"/>
                  </a:lnTo>
                  <a:lnTo>
                    <a:pt x="3862" y="14393"/>
                  </a:lnTo>
                  <a:lnTo>
                    <a:pt x="5178" y="14174"/>
                  </a:lnTo>
                  <a:lnTo>
                    <a:pt x="5880" y="13867"/>
                  </a:lnTo>
                  <a:lnTo>
                    <a:pt x="6012" y="13779"/>
                  </a:lnTo>
                  <a:lnTo>
                    <a:pt x="7504" y="10400"/>
                  </a:lnTo>
                  <a:lnTo>
                    <a:pt x="8118" y="9391"/>
                  </a:lnTo>
                  <a:lnTo>
                    <a:pt x="8820" y="8645"/>
                  </a:lnTo>
                  <a:lnTo>
                    <a:pt x="9698" y="8162"/>
                  </a:lnTo>
                  <a:lnTo>
                    <a:pt x="11409" y="7636"/>
                  </a:lnTo>
                  <a:lnTo>
                    <a:pt x="14437" y="7065"/>
                  </a:lnTo>
                  <a:lnTo>
                    <a:pt x="14481" y="7065"/>
                  </a:lnTo>
                  <a:lnTo>
                    <a:pt x="15227" y="6758"/>
                  </a:lnTo>
                  <a:lnTo>
                    <a:pt x="15271" y="6714"/>
                  </a:lnTo>
                  <a:lnTo>
                    <a:pt x="16499" y="5880"/>
                  </a:lnTo>
                  <a:lnTo>
                    <a:pt x="18386" y="4125"/>
                  </a:lnTo>
                  <a:lnTo>
                    <a:pt x="19264" y="3291"/>
                  </a:lnTo>
                  <a:lnTo>
                    <a:pt x="19308" y="3291"/>
                  </a:lnTo>
                  <a:lnTo>
                    <a:pt x="19922" y="2326"/>
                  </a:lnTo>
                  <a:lnTo>
                    <a:pt x="21107" y="1185"/>
                  </a:lnTo>
                  <a:lnTo>
                    <a:pt x="22336" y="1054"/>
                  </a:lnTo>
                  <a:lnTo>
                    <a:pt x="22423" y="1054"/>
                  </a:lnTo>
                  <a:lnTo>
                    <a:pt x="22950" y="790"/>
                  </a:lnTo>
                  <a:lnTo>
                    <a:pt x="24135" y="527"/>
                  </a:lnTo>
                  <a:lnTo>
                    <a:pt x="26680" y="351"/>
                  </a:lnTo>
                  <a:lnTo>
                    <a:pt x="28128" y="527"/>
                  </a:lnTo>
                  <a:lnTo>
                    <a:pt x="28874" y="746"/>
                  </a:lnTo>
                  <a:lnTo>
                    <a:pt x="31024" y="2019"/>
                  </a:lnTo>
                  <a:lnTo>
                    <a:pt x="33042" y="3335"/>
                  </a:lnTo>
                  <a:lnTo>
                    <a:pt x="34710" y="4476"/>
                  </a:lnTo>
                  <a:lnTo>
                    <a:pt x="35719" y="5661"/>
                  </a:lnTo>
                  <a:lnTo>
                    <a:pt x="35763" y="5661"/>
                  </a:lnTo>
                  <a:lnTo>
                    <a:pt x="37079" y="6846"/>
                  </a:lnTo>
                  <a:lnTo>
                    <a:pt x="37123" y="6890"/>
                  </a:lnTo>
                  <a:lnTo>
                    <a:pt x="39493" y="8118"/>
                  </a:lnTo>
                  <a:lnTo>
                    <a:pt x="42740" y="9215"/>
                  </a:lnTo>
                  <a:lnTo>
                    <a:pt x="44407" y="9698"/>
                  </a:lnTo>
                  <a:lnTo>
                    <a:pt x="44451" y="9698"/>
                  </a:lnTo>
                  <a:lnTo>
                    <a:pt x="48620" y="10093"/>
                  </a:lnTo>
                  <a:lnTo>
                    <a:pt x="49673" y="10137"/>
                  </a:lnTo>
                  <a:lnTo>
                    <a:pt x="51867" y="9961"/>
                  </a:lnTo>
                  <a:lnTo>
                    <a:pt x="51911" y="9961"/>
                  </a:lnTo>
                  <a:lnTo>
                    <a:pt x="52438" y="9786"/>
                  </a:lnTo>
                  <a:lnTo>
                    <a:pt x="52525" y="9742"/>
                  </a:lnTo>
                  <a:lnTo>
                    <a:pt x="52569" y="9654"/>
                  </a:lnTo>
                  <a:lnTo>
                    <a:pt x="52569" y="9610"/>
                  </a:lnTo>
                  <a:lnTo>
                    <a:pt x="52569" y="9522"/>
                  </a:lnTo>
                  <a:lnTo>
                    <a:pt x="52525" y="9479"/>
                  </a:lnTo>
                  <a:lnTo>
                    <a:pt x="52481" y="9435"/>
                  </a:lnTo>
                  <a:lnTo>
                    <a:pt x="52350" y="9435"/>
                  </a:lnTo>
                  <a:lnTo>
                    <a:pt x="51823" y="9610"/>
                  </a:lnTo>
                  <a:lnTo>
                    <a:pt x="49673" y="9786"/>
                  </a:lnTo>
                  <a:lnTo>
                    <a:pt x="48620" y="9742"/>
                  </a:lnTo>
                  <a:lnTo>
                    <a:pt x="44495" y="9347"/>
                  </a:lnTo>
                  <a:lnTo>
                    <a:pt x="42872" y="8864"/>
                  </a:lnTo>
                  <a:lnTo>
                    <a:pt x="39624" y="7811"/>
                  </a:lnTo>
                  <a:lnTo>
                    <a:pt x="37299" y="6582"/>
                  </a:lnTo>
                  <a:lnTo>
                    <a:pt x="35982" y="5398"/>
                  </a:lnTo>
                  <a:lnTo>
                    <a:pt x="34929" y="4213"/>
                  </a:lnTo>
                  <a:lnTo>
                    <a:pt x="34885" y="4169"/>
                  </a:lnTo>
                  <a:lnTo>
                    <a:pt x="33218" y="3028"/>
                  </a:lnTo>
                  <a:lnTo>
                    <a:pt x="31199" y="1712"/>
                  </a:lnTo>
                  <a:lnTo>
                    <a:pt x="29049" y="439"/>
                  </a:lnTo>
                  <a:lnTo>
                    <a:pt x="29005" y="395"/>
                  </a:lnTo>
                  <a:lnTo>
                    <a:pt x="28216" y="176"/>
                  </a:lnTo>
                  <a:lnTo>
                    <a:pt x="28172" y="176"/>
                  </a:lnTo>
                  <a:lnTo>
                    <a:pt x="2672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69" name="Google Shape;15369;p414"/>
            <p:cNvSpPr/>
            <p:nvPr/>
          </p:nvSpPr>
          <p:spPr>
            <a:xfrm>
              <a:off x="2252225" y="4008800"/>
              <a:ext cx="1328500" cy="378500"/>
            </a:xfrm>
            <a:custGeom>
              <a:avLst/>
              <a:gdLst/>
              <a:ahLst/>
              <a:cxnLst/>
              <a:rect l="l" t="t" r="r" b="b"/>
              <a:pathLst>
                <a:path w="53140" h="15140" extrusionOk="0">
                  <a:moveTo>
                    <a:pt x="24749" y="0"/>
                  </a:moveTo>
                  <a:lnTo>
                    <a:pt x="22643" y="483"/>
                  </a:lnTo>
                  <a:lnTo>
                    <a:pt x="22599" y="527"/>
                  </a:lnTo>
                  <a:lnTo>
                    <a:pt x="20054" y="1448"/>
                  </a:lnTo>
                  <a:lnTo>
                    <a:pt x="19966" y="1492"/>
                  </a:lnTo>
                  <a:lnTo>
                    <a:pt x="18650" y="3291"/>
                  </a:lnTo>
                  <a:lnTo>
                    <a:pt x="17992" y="4520"/>
                  </a:lnTo>
                  <a:lnTo>
                    <a:pt x="17290" y="5310"/>
                  </a:lnTo>
                  <a:lnTo>
                    <a:pt x="15490" y="6977"/>
                  </a:lnTo>
                  <a:lnTo>
                    <a:pt x="14437" y="7679"/>
                  </a:lnTo>
                  <a:lnTo>
                    <a:pt x="13779" y="7899"/>
                  </a:lnTo>
                  <a:lnTo>
                    <a:pt x="9918" y="8601"/>
                  </a:lnTo>
                  <a:lnTo>
                    <a:pt x="9874" y="8601"/>
                  </a:lnTo>
                  <a:lnTo>
                    <a:pt x="8908" y="8996"/>
                  </a:lnTo>
                  <a:lnTo>
                    <a:pt x="8865" y="8996"/>
                  </a:lnTo>
                  <a:lnTo>
                    <a:pt x="7855" y="9566"/>
                  </a:lnTo>
                  <a:lnTo>
                    <a:pt x="7811" y="9610"/>
                  </a:lnTo>
                  <a:lnTo>
                    <a:pt x="6934" y="10444"/>
                  </a:lnTo>
                  <a:lnTo>
                    <a:pt x="6890" y="10488"/>
                  </a:lnTo>
                  <a:lnTo>
                    <a:pt x="6188" y="11716"/>
                  </a:lnTo>
                  <a:lnTo>
                    <a:pt x="5091" y="14700"/>
                  </a:lnTo>
                  <a:lnTo>
                    <a:pt x="2458" y="14788"/>
                  </a:lnTo>
                  <a:lnTo>
                    <a:pt x="220" y="13954"/>
                  </a:lnTo>
                  <a:lnTo>
                    <a:pt x="176" y="13954"/>
                  </a:lnTo>
                  <a:lnTo>
                    <a:pt x="88" y="13998"/>
                  </a:lnTo>
                  <a:lnTo>
                    <a:pt x="45" y="13998"/>
                  </a:lnTo>
                  <a:lnTo>
                    <a:pt x="1" y="14086"/>
                  </a:lnTo>
                  <a:lnTo>
                    <a:pt x="1" y="14130"/>
                  </a:lnTo>
                  <a:lnTo>
                    <a:pt x="1" y="14218"/>
                  </a:lnTo>
                  <a:lnTo>
                    <a:pt x="45" y="14262"/>
                  </a:lnTo>
                  <a:lnTo>
                    <a:pt x="132" y="14305"/>
                  </a:lnTo>
                  <a:lnTo>
                    <a:pt x="2370" y="15139"/>
                  </a:lnTo>
                  <a:lnTo>
                    <a:pt x="2458" y="15139"/>
                  </a:lnTo>
                  <a:lnTo>
                    <a:pt x="5222" y="15051"/>
                  </a:lnTo>
                  <a:lnTo>
                    <a:pt x="5310" y="15007"/>
                  </a:lnTo>
                  <a:lnTo>
                    <a:pt x="5398" y="14920"/>
                  </a:lnTo>
                  <a:lnTo>
                    <a:pt x="6495" y="11848"/>
                  </a:lnTo>
                  <a:lnTo>
                    <a:pt x="7197" y="10707"/>
                  </a:lnTo>
                  <a:lnTo>
                    <a:pt x="8075" y="9873"/>
                  </a:lnTo>
                  <a:lnTo>
                    <a:pt x="9040" y="9303"/>
                  </a:lnTo>
                  <a:lnTo>
                    <a:pt x="10005" y="8952"/>
                  </a:lnTo>
                  <a:lnTo>
                    <a:pt x="13867" y="8250"/>
                  </a:lnTo>
                  <a:lnTo>
                    <a:pt x="14569" y="8031"/>
                  </a:lnTo>
                  <a:lnTo>
                    <a:pt x="14613" y="7987"/>
                  </a:lnTo>
                  <a:lnTo>
                    <a:pt x="15666" y="7241"/>
                  </a:lnTo>
                  <a:lnTo>
                    <a:pt x="15710" y="7241"/>
                  </a:lnTo>
                  <a:lnTo>
                    <a:pt x="17553" y="5573"/>
                  </a:lnTo>
                  <a:lnTo>
                    <a:pt x="17553" y="5529"/>
                  </a:lnTo>
                  <a:lnTo>
                    <a:pt x="18255" y="4739"/>
                  </a:lnTo>
                  <a:lnTo>
                    <a:pt x="18299" y="4696"/>
                  </a:lnTo>
                  <a:lnTo>
                    <a:pt x="18957" y="3467"/>
                  </a:lnTo>
                  <a:lnTo>
                    <a:pt x="20230" y="1756"/>
                  </a:lnTo>
                  <a:lnTo>
                    <a:pt x="22731" y="834"/>
                  </a:lnTo>
                  <a:lnTo>
                    <a:pt x="24793" y="351"/>
                  </a:lnTo>
                  <a:lnTo>
                    <a:pt x="25320" y="351"/>
                  </a:lnTo>
                  <a:lnTo>
                    <a:pt x="27996" y="1054"/>
                  </a:lnTo>
                  <a:lnTo>
                    <a:pt x="31507" y="2940"/>
                  </a:lnTo>
                  <a:lnTo>
                    <a:pt x="33789" y="4345"/>
                  </a:lnTo>
                  <a:lnTo>
                    <a:pt x="35544" y="5134"/>
                  </a:lnTo>
                  <a:lnTo>
                    <a:pt x="36992" y="6582"/>
                  </a:lnTo>
                  <a:lnTo>
                    <a:pt x="39142" y="8118"/>
                  </a:lnTo>
                  <a:lnTo>
                    <a:pt x="40107" y="9171"/>
                  </a:lnTo>
                  <a:lnTo>
                    <a:pt x="40151" y="9259"/>
                  </a:lnTo>
                  <a:lnTo>
                    <a:pt x="42696" y="10181"/>
                  </a:lnTo>
                  <a:lnTo>
                    <a:pt x="44671" y="10751"/>
                  </a:lnTo>
                  <a:lnTo>
                    <a:pt x="44715" y="10751"/>
                  </a:lnTo>
                  <a:lnTo>
                    <a:pt x="48752" y="11146"/>
                  </a:lnTo>
                  <a:lnTo>
                    <a:pt x="48796" y="11190"/>
                  </a:lnTo>
                  <a:lnTo>
                    <a:pt x="51341" y="11058"/>
                  </a:lnTo>
                  <a:lnTo>
                    <a:pt x="52087" y="11190"/>
                  </a:lnTo>
                  <a:lnTo>
                    <a:pt x="52175" y="11190"/>
                  </a:lnTo>
                  <a:lnTo>
                    <a:pt x="53008" y="10927"/>
                  </a:lnTo>
                  <a:lnTo>
                    <a:pt x="53096" y="10883"/>
                  </a:lnTo>
                  <a:lnTo>
                    <a:pt x="53140" y="10839"/>
                  </a:lnTo>
                  <a:lnTo>
                    <a:pt x="53140" y="10751"/>
                  </a:lnTo>
                  <a:lnTo>
                    <a:pt x="53140" y="10707"/>
                  </a:lnTo>
                  <a:lnTo>
                    <a:pt x="53096" y="10619"/>
                  </a:lnTo>
                  <a:lnTo>
                    <a:pt x="53052" y="10576"/>
                  </a:lnTo>
                  <a:lnTo>
                    <a:pt x="52921" y="10576"/>
                  </a:lnTo>
                  <a:lnTo>
                    <a:pt x="52087" y="10839"/>
                  </a:lnTo>
                  <a:lnTo>
                    <a:pt x="51385" y="10707"/>
                  </a:lnTo>
                  <a:lnTo>
                    <a:pt x="51341" y="10707"/>
                  </a:lnTo>
                  <a:lnTo>
                    <a:pt x="48796" y="10839"/>
                  </a:lnTo>
                  <a:lnTo>
                    <a:pt x="44759" y="10400"/>
                  </a:lnTo>
                  <a:lnTo>
                    <a:pt x="42828" y="9830"/>
                  </a:lnTo>
                  <a:lnTo>
                    <a:pt x="40327" y="8908"/>
                  </a:lnTo>
                  <a:lnTo>
                    <a:pt x="39361" y="7855"/>
                  </a:lnTo>
                  <a:lnTo>
                    <a:pt x="37211" y="6319"/>
                  </a:lnTo>
                  <a:lnTo>
                    <a:pt x="35763" y="4871"/>
                  </a:lnTo>
                  <a:lnTo>
                    <a:pt x="35719" y="4827"/>
                  </a:lnTo>
                  <a:lnTo>
                    <a:pt x="33964" y="4037"/>
                  </a:lnTo>
                  <a:lnTo>
                    <a:pt x="31682" y="2633"/>
                  </a:lnTo>
                  <a:lnTo>
                    <a:pt x="28128" y="702"/>
                  </a:lnTo>
                  <a:lnTo>
                    <a:pt x="2536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70" name="Google Shape;15370;p414"/>
            <p:cNvSpPr/>
            <p:nvPr/>
          </p:nvSpPr>
          <p:spPr>
            <a:xfrm>
              <a:off x="2104125" y="4481600"/>
              <a:ext cx="42825" cy="15400"/>
            </a:xfrm>
            <a:custGeom>
              <a:avLst/>
              <a:gdLst/>
              <a:ahLst/>
              <a:cxnLst/>
              <a:rect l="l" t="t" r="r" b="b"/>
              <a:pathLst>
                <a:path w="1713" h="616" extrusionOk="0">
                  <a:moveTo>
                    <a:pt x="132" y="1"/>
                  </a:moveTo>
                  <a:lnTo>
                    <a:pt x="45" y="45"/>
                  </a:lnTo>
                  <a:lnTo>
                    <a:pt x="1" y="89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45" y="308"/>
                  </a:lnTo>
                  <a:lnTo>
                    <a:pt x="132" y="352"/>
                  </a:lnTo>
                  <a:lnTo>
                    <a:pt x="1493" y="615"/>
                  </a:lnTo>
                  <a:lnTo>
                    <a:pt x="1537" y="615"/>
                  </a:lnTo>
                  <a:lnTo>
                    <a:pt x="1668" y="571"/>
                  </a:lnTo>
                  <a:lnTo>
                    <a:pt x="1712" y="484"/>
                  </a:lnTo>
                  <a:lnTo>
                    <a:pt x="1712" y="440"/>
                  </a:lnTo>
                  <a:lnTo>
                    <a:pt x="1668" y="352"/>
                  </a:lnTo>
                  <a:lnTo>
                    <a:pt x="1624" y="308"/>
                  </a:lnTo>
                  <a:lnTo>
                    <a:pt x="1580" y="264"/>
                  </a:lnTo>
                  <a:lnTo>
                    <a:pt x="17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71" name="Google Shape;15371;p414"/>
            <p:cNvSpPr/>
            <p:nvPr/>
          </p:nvSpPr>
          <p:spPr>
            <a:xfrm>
              <a:off x="2084375" y="4455275"/>
              <a:ext cx="138250" cy="42825"/>
            </a:xfrm>
            <a:custGeom>
              <a:avLst/>
              <a:gdLst/>
              <a:ahLst/>
              <a:cxnLst/>
              <a:rect l="l" t="t" r="r" b="b"/>
              <a:pathLst>
                <a:path w="5530" h="1713" extrusionOk="0">
                  <a:moveTo>
                    <a:pt x="659" y="1"/>
                  </a:moveTo>
                  <a:lnTo>
                    <a:pt x="133" y="132"/>
                  </a:lnTo>
                  <a:lnTo>
                    <a:pt x="45" y="176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1" y="352"/>
                  </a:lnTo>
                  <a:lnTo>
                    <a:pt x="1" y="396"/>
                  </a:lnTo>
                  <a:lnTo>
                    <a:pt x="89" y="439"/>
                  </a:lnTo>
                  <a:lnTo>
                    <a:pt x="133" y="483"/>
                  </a:lnTo>
                  <a:lnTo>
                    <a:pt x="220" y="483"/>
                  </a:lnTo>
                  <a:lnTo>
                    <a:pt x="703" y="352"/>
                  </a:lnTo>
                  <a:lnTo>
                    <a:pt x="3029" y="1142"/>
                  </a:lnTo>
                  <a:lnTo>
                    <a:pt x="5310" y="1712"/>
                  </a:lnTo>
                  <a:lnTo>
                    <a:pt x="5354" y="1712"/>
                  </a:lnTo>
                  <a:lnTo>
                    <a:pt x="5442" y="1668"/>
                  </a:lnTo>
                  <a:lnTo>
                    <a:pt x="5530" y="1580"/>
                  </a:lnTo>
                  <a:lnTo>
                    <a:pt x="5530" y="1493"/>
                  </a:lnTo>
                  <a:lnTo>
                    <a:pt x="5486" y="1449"/>
                  </a:lnTo>
                  <a:lnTo>
                    <a:pt x="5442" y="1405"/>
                  </a:lnTo>
                  <a:lnTo>
                    <a:pt x="5398" y="1361"/>
                  </a:lnTo>
                  <a:lnTo>
                    <a:pt x="3116" y="791"/>
                  </a:lnTo>
                  <a:lnTo>
                    <a:pt x="74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72" name="Google Shape;15372;p414"/>
            <p:cNvSpPr/>
            <p:nvPr/>
          </p:nvSpPr>
          <p:spPr>
            <a:xfrm>
              <a:off x="2080000" y="4434425"/>
              <a:ext cx="208450" cy="60375"/>
            </a:xfrm>
            <a:custGeom>
              <a:avLst/>
              <a:gdLst/>
              <a:ahLst/>
              <a:cxnLst/>
              <a:rect l="l" t="t" r="r" b="b"/>
              <a:pathLst>
                <a:path w="8338" h="2415" extrusionOk="0">
                  <a:moveTo>
                    <a:pt x="1317" y="1"/>
                  </a:moveTo>
                  <a:lnTo>
                    <a:pt x="527" y="176"/>
                  </a:lnTo>
                  <a:lnTo>
                    <a:pt x="483" y="176"/>
                  </a:lnTo>
                  <a:lnTo>
                    <a:pt x="132" y="308"/>
                  </a:lnTo>
                  <a:lnTo>
                    <a:pt x="44" y="352"/>
                  </a:lnTo>
                  <a:lnTo>
                    <a:pt x="44" y="396"/>
                  </a:lnTo>
                  <a:lnTo>
                    <a:pt x="0" y="484"/>
                  </a:lnTo>
                  <a:lnTo>
                    <a:pt x="44" y="528"/>
                  </a:lnTo>
                  <a:lnTo>
                    <a:pt x="44" y="571"/>
                  </a:lnTo>
                  <a:lnTo>
                    <a:pt x="132" y="615"/>
                  </a:lnTo>
                  <a:lnTo>
                    <a:pt x="176" y="659"/>
                  </a:lnTo>
                  <a:lnTo>
                    <a:pt x="264" y="615"/>
                  </a:lnTo>
                  <a:lnTo>
                    <a:pt x="571" y="484"/>
                  </a:lnTo>
                  <a:lnTo>
                    <a:pt x="1361" y="352"/>
                  </a:lnTo>
                  <a:lnTo>
                    <a:pt x="3511" y="922"/>
                  </a:lnTo>
                  <a:lnTo>
                    <a:pt x="5837" y="1844"/>
                  </a:lnTo>
                  <a:lnTo>
                    <a:pt x="7723" y="2371"/>
                  </a:lnTo>
                  <a:lnTo>
                    <a:pt x="8162" y="2414"/>
                  </a:lnTo>
                  <a:lnTo>
                    <a:pt x="8206" y="2414"/>
                  </a:lnTo>
                  <a:lnTo>
                    <a:pt x="8294" y="2371"/>
                  </a:lnTo>
                  <a:lnTo>
                    <a:pt x="8338" y="2283"/>
                  </a:lnTo>
                  <a:lnTo>
                    <a:pt x="8338" y="2195"/>
                  </a:lnTo>
                  <a:lnTo>
                    <a:pt x="8338" y="2151"/>
                  </a:lnTo>
                  <a:lnTo>
                    <a:pt x="8294" y="2107"/>
                  </a:lnTo>
                  <a:lnTo>
                    <a:pt x="8206" y="2063"/>
                  </a:lnTo>
                  <a:lnTo>
                    <a:pt x="7811" y="2019"/>
                  </a:lnTo>
                  <a:lnTo>
                    <a:pt x="5968" y="1537"/>
                  </a:lnTo>
                  <a:lnTo>
                    <a:pt x="3642" y="571"/>
                  </a:lnTo>
                  <a:lnTo>
                    <a:pt x="3599" y="571"/>
                  </a:lnTo>
                  <a:lnTo>
                    <a:pt x="1405" y="45"/>
                  </a:lnTo>
                  <a:lnTo>
                    <a:pt x="131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73" name="Google Shape;15373;p414"/>
            <p:cNvSpPr/>
            <p:nvPr/>
          </p:nvSpPr>
          <p:spPr>
            <a:xfrm>
              <a:off x="2060250" y="4419075"/>
              <a:ext cx="269900" cy="66950"/>
            </a:xfrm>
            <a:custGeom>
              <a:avLst/>
              <a:gdLst/>
              <a:ahLst/>
              <a:cxnLst/>
              <a:rect l="l" t="t" r="r" b="b"/>
              <a:pathLst>
                <a:path w="10796" h="2678" extrusionOk="0">
                  <a:moveTo>
                    <a:pt x="3072" y="1"/>
                  </a:moveTo>
                  <a:lnTo>
                    <a:pt x="1536" y="264"/>
                  </a:lnTo>
                  <a:lnTo>
                    <a:pt x="176" y="483"/>
                  </a:lnTo>
                  <a:lnTo>
                    <a:pt x="88" y="483"/>
                  </a:lnTo>
                  <a:lnTo>
                    <a:pt x="44" y="571"/>
                  </a:lnTo>
                  <a:lnTo>
                    <a:pt x="1" y="615"/>
                  </a:lnTo>
                  <a:lnTo>
                    <a:pt x="1" y="659"/>
                  </a:lnTo>
                  <a:lnTo>
                    <a:pt x="44" y="747"/>
                  </a:lnTo>
                  <a:lnTo>
                    <a:pt x="88" y="790"/>
                  </a:lnTo>
                  <a:lnTo>
                    <a:pt x="132" y="834"/>
                  </a:lnTo>
                  <a:lnTo>
                    <a:pt x="220" y="834"/>
                  </a:lnTo>
                  <a:lnTo>
                    <a:pt x="1580" y="615"/>
                  </a:lnTo>
                  <a:lnTo>
                    <a:pt x="3116" y="396"/>
                  </a:lnTo>
                  <a:lnTo>
                    <a:pt x="5617" y="1229"/>
                  </a:lnTo>
                  <a:lnTo>
                    <a:pt x="7899" y="1887"/>
                  </a:lnTo>
                  <a:lnTo>
                    <a:pt x="9698" y="2546"/>
                  </a:lnTo>
                  <a:lnTo>
                    <a:pt x="9742" y="2546"/>
                  </a:lnTo>
                  <a:lnTo>
                    <a:pt x="10576" y="2677"/>
                  </a:lnTo>
                  <a:lnTo>
                    <a:pt x="10620" y="2677"/>
                  </a:lnTo>
                  <a:lnTo>
                    <a:pt x="10751" y="2633"/>
                  </a:lnTo>
                  <a:lnTo>
                    <a:pt x="10795" y="2502"/>
                  </a:lnTo>
                  <a:lnTo>
                    <a:pt x="10795" y="2458"/>
                  </a:lnTo>
                  <a:lnTo>
                    <a:pt x="10751" y="2370"/>
                  </a:lnTo>
                  <a:lnTo>
                    <a:pt x="10707" y="2326"/>
                  </a:lnTo>
                  <a:lnTo>
                    <a:pt x="10664" y="2326"/>
                  </a:lnTo>
                  <a:lnTo>
                    <a:pt x="9830" y="2195"/>
                  </a:lnTo>
                  <a:lnTo>
                    <a:pt x="7987" y="1536"/>
                  </a:lnTo>
                  <a:lnTo>
                    <a:pt x="5749" y="878"/>
                  </a:lnTo>
                  <a:lnTo>
                    <a:pt x="3160" y="45"/>
                  </a:lnTo>
                  <a:lnTo>
                    <a:pt x="307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74" name="Google Shape;15374;p414"/>
            <p:cNvSpPr/>
            <p:nvPr/>
          </p:nvSpPr>
          <p:spPr>
            <a:xfrm>
              <a:off x="1951650" y="4680175"/>
              <a:ext cx="528775" cy="40600"/>
            </a:xfrm>
            <a:custGeom>
              <a:avLst/>
              <a:gdLst/>
              <a:ahLst/>
              <a:cxnLst/>
              <a:rect l="l" t="t" r="r" b="b"/>
              <a:pathLst>
                <a:path w="21151" h="1624" extrusionOk="0">
                  <a:moveTo>
                    <a:pt x="20975" y="0"/>
                  </a:moveTo>
                  <a:lnTo>
                    <a:pt x="16807" y="132"/>
                  </a:lnTo>
                  <a:lnTo>
                    <a:pt x="16719" y="176"/>
                  </a:lnTo>
                  <a:lnTo>
                    <a:pt x="15578" y="702"/>
                  </a:lnTo>
                  <a:lnTo>
                    <a:pt x="11146" y="527"/>
                  </a:lnTo>
                  <a:lnTo>
                    <a:pt x="8733" y="527"/>
                  </a:lnTo>
                  <a:lnTo>
                    <a:pt x="6188" y="790"/>
                  </a:lnTo>
                  <a:lnTo>
                    <a:pt x="3116" y="1097"/>
                  </a:lnTo>
                  <a:lnTo>
                    <a:pt x="878" y="966"/>
                  </a:lnTo>
                  <a:lnTo>
                    <a:pt x="790" y="1009"/>
                  </a:lnTo>
                  <a:lnTo>
                    <a:pt x="132" y="1273"/>
                  </a:lnTo>
                  <a:lnTo>
                    <a:pt x="44" y="1317"/>
                  </a:lnTo>
                  <a:lnTo>
                    <a:pt x="0" y="1404"/>
                  </a:lnTo>
                  <a:lnTo>
                    <a:pt x="0" y="1448"/>
                  </a:lnTo>
                  <a:lnTo>
                    <a:pt x="0" y="1536"/>
                  </a:lnTo>
                  <a:lnTo>
                    <a:pt x="88" y="1580"/>
                  </a:lnTo>
                  <a:lnTo>
                    <a:pt x="176" y="1624"/>
                  </a:lnTo>
                  <a:lnTo>
                    <a:pt x="264" y="1624"/>
                  </a:lnTo>
                  <a:lnTo>
                    <a:pt x="878" y="1317"/>
                  </a:lnTo>
                  <a:lnTo>
                    <a:pt x="3116" y="1448"/>
                  </a:lnTo>
                  <a:lnTo>
                    <a:pt x="3160" y="1448"/>
                  </a:lnTo>
                  <a:lnTo>
                    <a:pt x="6231" y="1141"/>
                  </a:lnTo>
                  <a:lnTo>
                    <a:pt x="8733" y="878"/>
                  </a:lnTo>
                  <a:lnTo>
                    <a:pt x="11146" y="878"/>
                  </a:lnTo>
                  <a:lnTo>
                    <a:pt x="15578" y="1053"/>
                  </a:lnTo>
                  <a:lnTo>
                    <a:pt x="15666" y="1053"/>
                  </a:lnTo>
                  <a:lnTo>
                    <a:pt x="16851" y="483"/>
                  </a:lnTo>
                  <a:lnTo>
                    <a:pt x="20975" y="351"/>
                  </a:lnTo>
                  <a:lnTo>
                    <a:pt x="21063" y="351"/>
                  </a:lnTo>
                  <a:lnTo>
                    <a:pt x="21107" y="307"/>
                  </a:lnTo>
                  <a:lnTo>
                    <a:pt x="21151" y="263"/>
                  </a:lnTo>
                  <a:lnTo>
                    <a:pt x="21151" y="176"/>
                  </a:lnTo>
                  <a:lnTo>
                    <a:pt x="21151" y="132"/>
                  </a:lnTo>
                  <a:lnTo>
                    <a:pt x="21107" y="44"/>
                  </a:lnTo>
                  <a:lnTo>
                    <a:pt x="21063" y="44"/>
                  </a:lnTo>
                  <a:lnTo>
                    <a:pt x="2097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75" name="Google Shape;15375;p414"/>
            <p:cNvSpPr/>
            <p:nvPr/>
          </p:nvSpPr>
          <p:spPr>
            <a:xfrm>
              <a:off x="2370700" y="4660425"/>
              <a:ext cx="121800" cy="17575"/>
            </a:xfrm>
            <a:custGeom>
              <a:avLst/>
              <a:gdLst/>
              <a:ahLst/>
              <a:cxnLst/>
              <a:rect l="l" t="t" r="r" b="b"/>
              <a:pathLst>
                <a:path w="4872" h="703" extrusionOk="0">
                  <a:moveTo>
                    <a:pt x="4696" y="0"/>
                  </a:moveTo>
                  <a:lnTo>
                    <a:pt x="1010" y="44"/>
                  </a:lnTo>
                  <a:lnTo>
                    <a:pt x="966" y="88"/>
                  </a:lnTo>
                  <a:lnTo>
                    <a:pt x="132" y="395"/>
                  </a:lnTo>
                  <a:lnTo>
                    <a:pt x="45" y="395"/>
                  </a:lnTo>
                  <a:lnTo>
                    <a:pt x="1" y="483"/>
                  </a:lnTo>
                  <a:lnTo>
                    <a:pt x="1" y="527"/>
                  </a:lnTo>
                  <a:lnTo>
                    <a:pt x="1" y="615"/>
                  </a:lnTo>
                  <a:lnTo>
                    <a:pt x="89" y="702"/>
                  </a:lnTo>
                  <a:lnTo>
                    <a:pt x="220" y="702"/>
                  </a:lnTo>
                  <a:lnTo>
                    <a:pt x="1054" y="395"/>
                  </a:lnTo>
                  <a:lnTo>
                    <a:pt x="4740" y="351"/>
                  </a:lnTo>
                  <a:lnTo>
                    <a:pt x="4784" y="307"/>
                  </a:lnTo>
                  <a:lnTo>
                    <a:pt x="4828" y="264"/>
                  </a:lnTo>
                  <a:lnTo>
                    <a:pt x="4871" y="220"/>
                  </a:lnTo>
                  <a:lnTo>
                    <a:pt x="4871" y="132"/>
                  </a:lnTo>
                  <a:lnTo>
                    <a:pt x="4871" y="88"/>
                  </a:lnTo>
                  <a:lnTo>
                    <a:pt x="4828" y="44"/>
                  </a:lnTo>
                  <a:lnTo>
                    <a:pt x="478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76" name="Google Shape;15376;p414"/>
            <p:cNvSpPr/>
            <p:nvPr/>
          </p:nvSpPr>
          <p:spPr>
            <a:xfrm>
              <a:off x="2386075" y="4638475"/>
              <a:ext cx="120675" cy="19775"/>
            </a:xfrm>
            <a:custGeom>
              <a:avLst/>
              <a:gdLst/>
              <a:ahLst/>
              <a:cxnLst/>
              <a:rect l="l" t="t" r="r" b="b"/>
              <a:pathLst>
                <a:path w="4827" h="791" extrusionOk="0">
                  <a:moveTo>
                    <a:pt x="4651" y="1"/>
                  </a:moveTo>
                  <a:lnTo>
                    <a:pt x="965" y="132"/>
                  </a:lnTo>
                  <a:lnTo>
                    <a:pt x="922" y="132"/>
                  </a:lnTo>
                  <a:lnTo>
                    <a:pt x="132" y="440"/>
                  </a:lnTo>
                  <a:lnTo>
                    <a:pt x="88" y="483"/>
                  </a:lnTo>
                  <a:lnTo>
                    <a:pt x="44" y="527"/>
                  </a:lnTo>
                  <a:lnTo>
                    <a:pt x="0" y="615"/>
                  </a:lnTo>
                  <a:lnTo>
                    <a:pt x="44" y="659"/>
                  </a:lnTo>
                  <a:lnTo>
                    <a:pt x="88" y="747"/>
                  </a:lnTo>
                  <a:lnTo>
                    <a:pt x="176" y="791"/>
                  </a:lnTo>
                  <a:lnTo>
                    <a:pt x="263" y="791"/>
                  </a:lnTo>
                  <a:lnTo>
                    <a:pt x="1009" y="483"/>
                  </a:lnTo>
                  <a:lnTo>
                    <a:pt x="4651" y="352"/>
                  </a:lnTo>
                  <a:lnTo>
                    <a:pt x="4695" y="352"/>
                  </a:lnTo>
                  <a:lnTo>
                    <a:pt x="4783" y="308"/>
                  </a:lnTo>
                  <a:lnTo>
                    <a:pt x="4783" y="264"/>
                  </a:lnTo>
                  <a:lnTo>
                    <a:pt x="4827" y="176"/>
                  </a:lnTo>
                  <a:lnTo>
                    <a:pt x="4783" y="132"/>
                  </a:lnTo>
                  <a:lnTo>
                    <a:pt x="4739" y="88"/>
                  </a:lnTo>
                  <a:lnTo>
                    <a:pt x="4695" y="45"/>
                  </a:lnTo>
                  <a:lnTo>
                    <a:pt x="465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77" name="Google Shape;15377;p414"/>
            <p:cNvSpPr/>
            <p:nvPr/>
          </p:nvSpPr>
          <p:spPr>
            <a:xfrm>
              <a:off x="2401425" y="4618725"/>
              <a:ext cx="117400" cy="17575"/>
            </a:xfrm>
            <a:custGeom>
              <a:avLst/>
              <a:gdLst/>
              <a:ahLst/>
              <a:cxnLst/>
              <a:rect l="l" t="t" r="r" b="b"/>
              <a:pathLst>
                <a:path w="4696" h="703" extrusionOk="0">
                  <a:moveTo>
                    <a:pt x="4520" y="1"/>
                  </a:moveTo>
                  <a:lnTo>
                    <a:pt x="966" y="133"/>
                  </a:lnTo>
                  <a:lnTo>
                    <a:pt x="922" y="133"/>
                  </a:lnTo>
                  <a:lnTo>
                    <a:pt x="176" y="352"/>
                  </a:lnTo>
                  <a:lnTo>
                    <a:pt x="132" y="352"/>
                  </a:lnTo>
                  <a:lnTo>
                    <a:pt x="88" y="396"/>
                  </a:lnTo>
                  <a:lnTo>
                    <a:pt x="44" y="440"/>
                  </a:lnTo>
                  <a:lnTo>
                    <a:pt x="0" y="484"/>
                  </a:lnTo>
                  <a:lnTo>
                    <a:pt x="0" y="571"/>
                  </a:lnTo>
                  <a:lnTo>
                    <a:pt x="88" y="659"/>
                  </a:lnTo>
                  <a:lnTo>
                    <a:pt x="176" y="703"/>
                  </a:lnTo>
                  <a:lnTo>
                    <a:pt x="220" y="703"/>
                  </a:lnTo>
                  <a:lnTo>
                    <a:pt x="1010" y="484"/>
                  </a:lnTo>
                  <a:lnTo>
                    <a:pt x="4520" y="352"/>
                  </a:lnTo>
                  <a:lnTo>
                    <a:pt x="4608" y="308"/>
                  </a:lnTo>
                  <a:lnTo>
                    <a:pt x="4652" y="264"/>
                  </a:lnTo>
                  <a:lnTo>
                    <a:pt x="4696" y="220"/>
                  </a:lnTo>
                  <a:lnTo>
                    <a:pt x="4696" y="133"/>
                  </a:lnTo>
                  <a:lnTo>
                    <a:pt x="4652" y="89"/>
                  </a:lnTo>
                  <a:lnTo>
                    <a:pt x="4652" y="45"/>
                  </a:lnTo>
                  <a:lnTo>
                    <a:pt x="456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78" name="Google Shape;15378;p414"/>
            <p:cNvSpPr/>
            <p:nvPr/>
          </p:nvSpPr>
          <p:spPr>
            <a:xfrm>
              <a:off x="2443100" y="4581425"/>
              <a:ext cx="16500" cy="11000"/>
            </a:xfrm>
            <a:custGeom>
              <a:avLst/>
              <a:gdLst/>
              <a:ahLst/>
              <a:cxnLst/>
              <a:rect l="l" t="t" r="r" b="b"/>
              <a:pathLst>
                <a:path w="660" h="440" extrusionOk="0">
                  <a:moveTo>
                    <a:pt x="440" y="1"/>
                  </a:moveTo>
                  <a:lnTo>
                    <a:pt x="133" y="89"/>
                  </a:lnTo>
                  <a:lnTo>
                    <a:pt x="45" y="133"/>
                  </a:lnTo>
                  <a:lnTo>
                    <a:pt x="1" y="176"/>
                  </a:lnTo>
                  <a:lnTo>
                    <a:pt x="1" y="220"/>
                  </a:lnTo>
                  <a:lnTo>
                    <a:pt x="1" y="308"/>
                  </a:lnTo>
                  <a:lnTo>
                    <a:pt x="45" y="396"/>
                  </a:lnTo>
                  <a:lnTo>
                    <a:pt x="176" y="440"/>
                  </a:lnTo>
                  <a:lnTo>
                    <a:pt x="220" y="440"/>
                  </a:lnTo>
                  <a:lnTo>
                    <a:pt x="527" y="352"/>
                  </a:lnTo>
                  <a:lnTo>
                    <a:pt x="571" y="308"/>
                  </a:lnTo>
                  <a:lnTo>
                    <a:pt x="615" y="264"/>
                  </a:lnTo>
                  <a:lnTo>
                    <a:pt x="659" y="220"/>
                  </a:lnTo>
                  <a:lnTo>
                    <a:pt x="659" y="133"/>
                  </a:lnTo>
                  <a:lnTo>
                    <a:pt x="615" y="89"/>
                  </a:lnTo>
                  <a:lnTo>
                    <a:pt x="571" y="45"/>
                  </a:lnTo>
                  <a:lnTo>
                    <a:pt x="52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79" name="Google Shape;15379;p414"/>
            <p:cNvSpPr/>
            <p:nvPr/>
          </p:nvSpPr>
          <p:spPr>
            <a:xfrm>
              <a:off x="2448600" y="4561700"/>
              <a:ext cx="25250" cy="13175"/>
            </a:xfrm>
            <a:custGeom>
              <a:avLst/>
              <a:gdLst/>
              <a:ahLst/>
              <a:cxnLst/>
              <a:rect l="l" t="t" r="r" b="b"/>
              <a:pathLst>
                <a:path w="1010" h="527" extrusionOk="0">
                  <a:moveTo>
                    <a:pt x="834" y="0"/>
                  </a:moveTo>
                  <a:lnTo>
                    <a:pt x="132" y="176"/>
                  </a:lnTo>
                  <a:lnTo>
                    <a:pt x="88" y="176"/>
                  </a:lnTo>
                  <a:lnTo>
                    <a:pt x="44" y="263"/>
                  </a:lnTo>
                  <a:lnTo>
                    <a:pt x="0" y="307"/>
                  </a:lnTo>
                  <a:lnTo>
                    <a:pt x="0" y="395"/>
                  </a:lnTo>
                  <a:lnTo>
                    <a:pt x="88" y="483"/>
                  </a:lnTo>
                  <a:lnTo>
                    <a:pt x="176" y="527"/>
                  </a:lnTo>
                  <a:lnTo>
                    <a:pt x="220" y="527"/>
                  </a:lnTo>
                  <a:lnTo>
                    <a:pt x="922" y="351"/>
                  </a:lnTo>
                  <a:lnTo>
                    <a:pt x="966" y="307"/>
                  </a:lnTo>
                  <a:lnTo>
                    <a:pt x="1010" y="263"/>
                  </a:lnTo>
                  <a:lnTo>
                    <a:pt x="1010" y="176"/>
                  </a:lnTo>
                  <a:lnTo>
                    <a:pt x="1010" y="132"/>
                  </a:lnTo>
                  <a:lnTo>
                    <a:pt x="1010" y="44"/>
                  </a:lnTo>
                  <a:lnTo>
                    <a:pt x="96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80" name="Google Shape;15380;p414"/>
            <p:cNvSpPr/>
            <p:nvPr/>
          </p:nvSpPr>
          <p:spPr>
            <a:xfrm>
              <a:off x="2465050" y="4534275"/>
              <a:ext cx="165675" cy="19750"/>
            </a:xfrm>
            <a:custGeom>
              <a:avLst/>
              <a:gdLst/>
              <a:ahLst/>
              <a:cxnLst/>
              <a:rect l="l" t="t" r="r" b="b"/>
              <a:pathLst>
                <a:path w="6627" h="790" extrusionOk="0">
                  <a:moveTo>
                    <a:pt x="6451" y="0"/>
                  </a:moveTo>
                  <a:lnTo>
                    <a:pt x="790" y="263"/>
                  </a:lnTo>
                  <a:lnTo>
                    <a:pt x="746" y="307"/>
                  </a:lnTo>
                  <a:lnTo>
                    <a:pt x="132" y="483"/>
                  </a:lnTo>
                  <a:lnTo>
                    <a:pt x="88" y="483"/>
                  </a:lnTo>
                  <a:lnTo>
                    <a:pt x="44" y="571"/>
                  </a:lnTo>
                  <a:lnTo>
                    <a:pt x="0" y="614"/>
                  </a:lnTo>
                  <a:lnTo>
                    <a:pt x="0" y="702"/>
                  </a:lnTo>
                  <a:lnTo>
                    <a:pt x="88" y="790"/>
                  </a:lnTo>
                  <a:lnTo>
                    <a:pt x="220" y="790"/>
                  </a:lnTo>
                  <a:lnTo>
                    <a:pt x="834" y="614"/>
                  </a:lnTo>
                  <a:lnTo>
                    <a:pt x="6451" y="351"/>
                  </a:lnTo>
                  <a:lnTo>
                    <a:pt x="6539" y="351"/>
                  </a:lnTo>
                  <a:lnTo>
                    <a:pt x="6583" y="307"/>
                  </a:lnTo>
                  <a:lnTo>
                    <a:pt x="6626" y="263"/>
                  </a:lnTo>
                  <a:lnTo>
                    <a:pt x="6626" y="176"/>
                  </a:lnTo>
                  <a:lnTo>
                    <a:pt x="6626" y="132"/>
                  </a:lnTo>
                  <a:lnTo>
                    <a:pt x="6583" y="44"/>
                  </a:lnTo>
                  <a:lnTo>
                    <a:pt x="6495" y="44"/>
                  </a:lnTo>
                  <a:lnTo>
                    <a:pt x="6451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81" name="Google Shape;15381;p414"/>
            <p:cNvSpPr/>
            <p:nvPr/>
          </p:nvSpPr>
          <p:spPr>
            <a:xfrm>
              <a:off x="2470525" y="4513425"/>
              <a:ext cx="164575" cy="23050"/>
            </a:xfrm>
            <a:custGeom>
              <a:avLst/>
              <a:gdLst/>
              <a:ahLst/>
              <a:cxnLst/>
              <a:rect l="l" t="t" r="r" b="b"/>
              <a:pathLst>
                <a:path w="6583" h="922" extrusionOk="0">
                  <a:moveTo>
                    <a:pt x="6407" y="0"/>
                  </a:moveTo>
                  <a:lnTo>
                    <a:pt x="2546" y="88"/>
                  </a:lnTo>
                  <a:lnTo>
                    <a:pt x="1142" y="308"/>
                  </a:lnTo>
                  <a:lnTo>
                    <a:pt x="1098" y="308"/>
                  </a:lnTo>
                  <a:lnTo>
                    <a:pt x="133" y="571"/>
                  </a:lnTo>
                  <a:lnTo>
                    <a:pt x="89" y="615"/>
                  </a:lnTo>
                  <a:lnTo>
                    <a:pt x="45" y="659"/>
                  </a:lnTo>
                  <a:lnTo>
                    <a:pt x="1" y="746"/>
                  </a:lnTo>
                  <a:lnTo>
                    <a:pt x="45" y="790"/>
                  </a:lnTo>
                  <a:lnTo>
                    <a:pt x="89" y="878"/>
                  </a:lnTo>
                  <a:lnTo>
                    <a:pt x="176" y="922"/>
                  </a:lnTo>
                  <a:lnTo>
                    <a:pt x="220" y="922"/>
                  </a:lnTo>
                  <a:lnTo>
                    <a:pt x="1186" y="659"/>
                  </a:lnTo>
                  <a:lnTo>
                    <a:pt x="2590" y="439"/>
                  </a:lnTo>
                  <a:lnTo>
                    <a:pt x="6451" y="351"/>
                  </a:lnTo>
                  <a:lnTo>
                    <a:pt x="6495" y="351"/>
                  </a:lnTo>
                  <a:lnTo>
                    <a:pt x="6539" y="308"/>
                  </a:lnTo>
                  <a:lnTo>
                    <a:pt x="6583" y="264"/>
                  </a:lnTo>
                  <a:lnTo>
                    <a:pt x="6583" y="176"/>
                  </a:lnTo>
                  <a:lnTo>
                    <a:pt x="6583" y="88"/>
                  </a:lnTo>
                  <a:lnTo>
                    <a:pt x="6539" y="44"/>
                  </a:lnTo>
                  <a:lnTo>
                    <a:pt x="649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82" name="Google Shape;15382;p414"/>
            <p:cNvSpPr/>
            <p:nvPr/>
          </p:nvSpPr>
          <p:spPr>
            <a:xfrm>
              <a:off x="2521000" y="4471725"/>
              <a:ext cx="125075" cy="18675"/>
            </a:xfrm>
            <a:custGeom>
              <a:avLst/>
              <a:gdLst/>
              <a:ahLst/>
              <a:cxnLst/>
              <a:rect l="l" t="t" r="r" b="b"/>
              <a:pathLst>
                <a:path w="5003" h="747" extrusionOk="0">
                  <a:moveTo>
                    <a:pt x="4827" y="1"/>
                  </a:moveTo>
                  <a:lnTo>
                    <a:pt x="1756" y="133"/>
                  </a:lnTo>
                  <a:lnTo>
                    <a:pt x="308" y="308"/>
                  </a:lnTo>
                  <a:lnTo>
                    <a:pt x="264" y="352"/>
                  </a:lnTo>
                  <a:lnTo>
                    <a:pt x="88" y="396"/>
                  </a:lnTo>
                  <a:lnTo>
                    <a:pt x="44" y="440"/>
                  </a:lnTo>
                  <a:lnTo>
                    <a:pt x="0" y="484"/>
                  </a:lnTo>
                  <a:lnTo>
                    <a:pt x="0" y="571"/>
                  </a:lnTo>
                  <a:lnTo>
                    <a:pt x="0" y="615"/>
                  </a:lnTo>
                  <a:lnTo>
                    <a:pt x="88" y="703"/>
                  </a:lnTo>
                  <a:lnTo>
                    <a:pt x="176" y="747"/>
                  </a:lnTo>
                  <a:lnTo>
                    <a:pt x="220" y="747"/>
                  </a:lnTo>
                  <a:lnTo>
                    <a:pt x="351" y="659"/>
                  </a:lnTo>
                  <a:lnTo>
                    <a:pt x="1799" y="484"/>
                  </a:lnTo>
                  <a:lnTo>
                    <a:pt x="4827" y="352"/>
                  </a:lnTo>
                  <a:lnTo>
                    <a:pt x="4915" y="308"/>
                  </a:lnTo>
                  <a:lnTo>
                    <a:pt x="4959" y="308"/>
                  </a:lnTo>
                  <a:lnTo>
                    <a:pt x="5003" y="220"/>
                  </a:lnTo>
                  <a:lnTo>
                    <a:pt x="5003" y="176"/>
                  </a:lnTo>
                  <a:lnTo>
                    <a:pt x="5003" y="89"/>
                  </a:lnTo>
                  <a:lnTo>
                    <a:pt x="4959" y="45"/>
                  </a:lnTo>
                  <a:lnTo>
                    <a:pt x="487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83" name="Google Shape;15383;p414"/>
            <p:cNvSpPr/>
            <p:nvPr/>
          </p:nvSpPr>
          <p:spPr>
            <a:xfrm>
              <a:off x="2530875" y="4452000"/>
              <a:ext cx="120700" cy="19750"/>
            </a:xfrm>
            <a:custGeom>
              <a:avLst/>
              <a:gdLst/>
              <a:ahLst/>
              <a:cxnLst/>
              <a:rect l="l" t="t" r="r" b="b"/>
              <a:pathLst>
                <a:path w="4828" h="790" extrusionOk="0">
                  <a:moveTo>
                    <a:pt x="4608" y="0"/>
                  </a:moveTo>
                  <a:lnTo>
                    <a:pt x="2019" y="88"/>
                  </a:lnTo>
                  <a:lnTo>
                    <a:pt x="483" y="307"/>
                  </a:lnTo>
                  <a:lnTo>
                    <a:pt x="439" y="307"/>
                  </a:lnTo>
                  <a:lnTo>
                    <a:pt x="88" y="439"/>
                  </a:lnTo>
                  <a:lnTo>
                    <a:pt x="44" y="483"/>
                  </a:lnTo>
                  <a:lnTo>
                    <a:pt x="0" y="570"/>
                  </a:lnTo>
                  <a:lnTo>
                    <a:pt x="0" y="614"/>
                  </a:lnTo>
                  <a:lnTo>
                    <a:pt x="0" y="702"/>
                  </a:lnTo>
                  <a:lnTo>
                    <a:pt x="44" y="790"/>
                  </a:lnTo>
                  <a:lnTo>
                    <a:pt x="220" y="790"/>
                  </a:lnTo>
                  <a:lnTo>
                    <a:pt x="571" y="658"/>
                  </a:lnTo>
                  <a:lnTo>
                    <a:pt x="2063" y="439"/>
                  </a:lnTo>
                  <a:lnTo>
                    <a:pt x="4652" y="351"/>
                  </a:lnTo>
                  <a:lnTo>
                    <a:pt x="4696" y="307"/>
                  </a:lnTo>
                  <a:lnTo>
                    <a:pt x="4783" y="263"/>
                  </a:lnTo>
                  <a:lnTo>
                    <a:pt x="4783" y="219"/>
                  </a:lnTo>
                  <a:lnTo>
                    <a:pt x="4827" y="132"/>
                  </a:lnTo>
                  <a:lnTo>
                    <a:pt x="4783" y="88"/>
                  </a:lnTo>
                  <a:lnTo>
                    <a:pt x="4739" y="44"/>
                  </a:lnTo>
                  <a:lnTo>
                    <a:pt x="469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84" name="Google Shape;15384;p414"/>
            <p:cNvSpPr/>
            <p:nvPr/>
          </p:nvSpPr>
          <p:spPr>
            <a:xfrm>
              <a:off x="2524300" y="4427850"/>
              <a:ext cx="161275" cy="30750"/>
            </a:xfrm>
            <a:custGeom>
              <a:avLst/>
              <a:gdLst/>
              <a:ahLst/>
              <a:cxnLst/>
              <a:rect l="l" t="t" r="r" b="b"/>
              <a:pathLst>
                <a:path w="6451" h="1230" extrusionOk="0">
                  <a:moveTo>
                    <a:pt x="6275" y="1"/>
                  </a:moveTo>
                  <a:lnTo>
                    <a:pt x="2896" y="220"/>
                  </a:lnTo>
                  <a:lnTo>
                    <a:pt x="1360" y="483"/>
                  </a:lnTo>
                  <a:lnTo>
                    <a:pt x="1316" y="483"/>
                  </a:lnTo>
                  <a:lnTo>
                    <a:pt x="132" y="878"/>
                  </a:lnTo>
                  <a:lnTo>
                    <a:pt x="44" y="922"/>
                  </a:lnTo>
                  <a:lnTo>
                    <a:pt x="0" y="966"/>
                  </a:lnTo>
                  <a:lnTo>
                    <a:pt x="0" y="1054"/>
                  </a:lnTo>
                  <a:lnTo>
                    <a:pt x="0" y="1098"/>
                  </a:lnTo>
                  <a:lnTo>
                    <a:pt x="88" y="1185"/>
                  </a:lnTo>
                  <a:lnTo>
                    <a:pt x="176" y="1229"/>
                  </a:lnTo>
                  <a:lnTo>
                    <a:pt x="219" y="1229"/>
                  </a:lnTo>
                  <a:lnTo>
                    <a:pt x="1404" y="834"/>
                  </a:lnTo>
                  <a:lnTo>
                    <a:pt x="2896" y="571"/>
                  </a:lnTo>
                  <a:lnTo>
                    <a:pt x="6275" y="352"/>
                  </a:lnTo>
                  <a:lnTo>
                    <a:pt x="6363" y="308"/>
                  </a:lnTo>
                  <a:lnTo>
                    <a:pt x="6407" y="264"/>
                  </a:lnTo>
                  <a:lnTo>
                    <a:pt x="6450" y="220"/>
                  </a:lnTo>
                  <a:lnTo>
                    <a:pt x="6450" y="132"/>
                  </a:lnTo>
                  <a:lnTo>
                    <a:pt x="6450" y="88"/>
                  </a:lnTo>
                  <a:lnTo>
                    <a:pt x="6407" y="45"/>
                  </a:lnTo>
                  <a:lnTo>
                    <a:pt x="627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85" name="Google Shape;15385;p414"/>
            <p:cNvSpPr/>
            <p:nvPr/>
          </p:nvSpPr>
          <p:spPr>
            <a:xfrm>
              <a:off x="2522100" y="4401525"/>
              <a:ext cx="190900" cy="28550"/>
            </a:xfrm>
            <a:custGeom>
              <a:avLst/>
              <a:gdLst/>
              <a:ahLst/>
              <a:cxnLst/>
              <a:rect l="l" t="t" r="r" b="b"/>
              <a:pathLst>
                <a:path w="7636" h="1142" extrusionOk="0">
                  <a:moveTo>
                    <a:pt x="7416" y="1"/>
                  </a:moveTo>
                  <a:lnTo>
                    <a:pt x="5003" y="308"/>
                  </a:lnTo>
                  <a:lnTo>
                    <a:pt x="2370" y="483"/>
                  </a:lnTo>
                  <a:lnTo>
                    <a:pt x="351" y="703"/>
                  </a:lnTo>
                  <a:lnTo>
                    <a:pt x="264" y="747"/>
                  </a:lnTo>
                  <a:lnTo>
                    <a:pt x="88" y="834"/>
                  </a:lnTo>
                  <a:lnTo>
                    <a:pt x="44" y="878"/>
                  </a:lnTo>
                  <a:lnTo>
                    <a:pt x="0" y="922"/>
                  </a:lnTo>
                  <a:lnTo>
                    <a:pt x="0" y="1010"/>
                  </a:lnTo>
                  <a:lnTo>
                    <a:pt x="44" y="1054"/>
                  </a:lnTo>
                  <a:lnTo>
                    <a:pt x="88" y="1141"/>
                  </a:lnTo>
                  <a:lnTo>
                    <a:pt x="264" y="1141"/>
                  </a:lnTo>
                  <a:lnTo>
                    <a:pt x="395" y="1054"/>
                  </a:lnTo>
                  <a:lnTo>
                    <a:pt x="2414" y="834"/>
                  </a:lnTo>
                  <a:lnTo>
                    <a:pt x="5047" y="659"/>
                  </a:lnTo>
                  <a:lnTo>
                    <a:pt x="7460" y="352"/>
                  </a:lnTo>
                  <a:lnTo>
                    <a:pt x="7548" y="308"/>
                  </a:lnTo>
                  <a:lnTo>
                    <a:pt x="7592" y="264"/>
                  </a:lnTo>
                  <a:lnTo>
                    <a:pt x="7635" y="220"/>
                  </a:lnTo>
                  <a:lnTo>
                    <a:pt x="7635" y="132"/>
                  </a:lnTo>
                  <a:lnTo>
                    <a:pt x="7592" y="88"/>
                  </a:lnTo>
                  <a:lnTo>
                    <a:pt x="7548" y="44"/>
                  </a:lnTo>
                  <a:lnTo>
                    <a:pt x="750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86" name="Google Shape;15386;p414"/>
            <p:cNvSpPr/>
            <p:nvPr/>
          </p:nvSpPr>
          <p:spPr>
            <a:xfrm>
              <a:off x="2533075" y="4308275"/>
              <a:ext cx="523300" cy="91075"/>
            </a:xfrm>
            <a:custGeom>
              <a:avLst/>
              <a:gdLst/>
              <a:ahLst/>
              <a:cxnLst/>
              <a:rect l="l" t="t" r="r" b="b"/>
              <a:pathLst>
                <a:path w="20932" h="3643" extrusionOk="0">
                  <a:moveTo>
                    <a:pt x="20361" y="1"/>
                  </a:moveTo>
                  <a:lnTo>
                    <a:pt x="16411" y="352"/>
                  </a:lnTo>
                  <a:lnTo>
                    <a:pt x="10444" y="834"/>
                  </a:lnTo>
                  <a:lnTo>
                    <a:pt x="6099" y="1273"/>
                  </a:lnTo>
                  <a:lnTo>
                    <a:pt x="6056" y="1273"/>
                  </a:lnTo>
                  <a:lnTo>
                    <a:pt x="2765" y="2283"/>
                  </a:lnTo>
                  <a:lnTo>
                    <a:pt x="965" y="2634"/>
                  </a:lnTo>
                  <a:lnTo>
                    <a:pt x="878" y="2677"/>
                  </a:lnTo>
                  <a:lnTo>
                    <a:pt x="88" y="3336"/>
                  </a:lnTo>
                  <a:lnTo>
                    <a:pt x="44" y="3380"/>
                  </a:lnTo>
                  <a:lnTo>
                    <a:pt x="0" y="3467"/>
                  </a:lnTo>
                  <a:lnTo>
                    <a:pt x="0" y="3511"/>
                  </a:lnTo>
                  <a:lnTo>
                    <a:pt x="44" y="3599"/>
                  </a:lnTo>
                  <a:lnTo>
                    <a:pt x="88" y="3643"/>
                  </a:lnTo>
                  <a:lnTo>
                    <a:pt x="176" y="3643"/>
                  </a:lnTo>
                  <a:lnTo>
                    <a:pt x="307" y="3599"/>
                  </a:lnTo>
                  <a:lnTo>
                    <a:pt x="1097" y="2985"/>
                  </a:lnTo>
                  <a:lnTo>
                    <a:pt x="2852" y="2590"/>
                  </a:lnTo>
                  <a:lnTo>
                    <a:pt x="6143" y="1624"/>
                  </a:lnTo>
                  <a:lnTo>
                    <a:pt x="10488" y="1186"/>
                  </a:lnTo>
                  <a:lnTo>
                    <a:pt x="13647" y="966"/>
                  </a:lnTo>
                  <a:lnTo>
                    <a:pt x="16455" y="703"/>
                  </a:lnTo>
                  <a:lnTo>
                    <a:pt x="20361" y="352"/>
                  </a:lnTo>
                  <a:lnTo>
                    <a:pt x="20712" y="440"/>
                  </a:lnTo>
                  <a:lnTo>
                    <a:pt x="20799" y="440"/>
                  </a:lnTo>
                  <a:lnTo>
                    <a:pt x="20843" y="396"/>
                  </a:lnTo>
                  <a:lnTo>
                    <a:pt x="20887" y="352"/>
                  </a:lnTo>
                  <a:lnTo>
                    <a:pt x="20931" y="308"/>
                  </a:lnTo>
                  <a:lnTo>
                    <a:pt x="20931" y="220"/>
                  </a:lnTo>
                  <a:lnTo>
                    <a:pt x="20887" y="176"/>
                  </a:lnTo>
                  <a:lnTo>
                    <a:pt x="20843" y="132"/>
                  </a:lnTo>
                  <a:lnTo>
                    <a:pt x="20799" y="88"/>
                  </a:lnTo>
                  <a:lnTo>
                    <a:pt x="2040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87" name="Google Shape;15387;p414"/>
            <p:cNvSpPr/>
            <p:nvPr/>
          </p:nvSpPr>
          <p:spPr>
            <a:xfrm>
              <a:off x="2508925" y="4276475"/>
              <a:ext cx="537575" cy="125075"/>
            </a:xfrm>
            <a:custGeom>
              <a:avLst/>
              <a:gdLst/>
              <a:ahLst/>
              <a:cxnLst/>
              <a:rect l="l" t="t" r="r" b="b"/>
              <a:pathLst>
                <a:path w="21503" h="5003" extrusionOk="0">
                  <a:moveTo>
                    <a:pt x="18255" y="0"/>
                  </a:moveTo>
                  <a:lnTo>
                    <a:pt x="13779" y="395"/>
                  </a:lnTo>
                  <a:lnTo>
                    <a:pt x="9479" y="834"/>
                  </a:lnTo>
                  <a:lnTo>
                    <a:pt x="6846" y="1185"/>
                  </a:lnTo>
                  <a:lnTo>
                    <a:pt x="6802" y="1229"/>
                  </a:lnTo>
                  <a:lnTo>
                    <a:pt x="5003" y="2238"/>
                  </a:lnTo>
                  <a:lnTo>
                    <a:pt x="3599" y="2765"/>
                  </a:lnTo>
                  <a:lnTo>
                    <a:pt x="1361" y="3247"/>
                  </a:lnTo>
                  <a:lnTo>
                    <a:pt x="1273" y="3335"/>
                  </a:lnTo>
                  <a:lnTo>
                    <a:pt x="440" y="4432"/>
                  </a:lnTo>
                  <a:lnTo>
                    <a:pt x="88" y="4652"/>
                  </a:lnTo>
                  <a:lnTo>
                    <a:pt x="45" y="4739"/>
                  </a:lnTo>
                  <a:lnTo>
                    <a:pt x="1" y="4783"/>
                  </a:lnTo>
                  <a:lnTo>
                    <a:pt x="1" y="4871"/>
                  </a:lnTo>
                  <a:lnTo>
                    <a:pt x="45" y="4915"/>
                  </a:lnTo>
                  <a:lnTo>
                    <a:pt x="88" y="4959"/>
                  </a:lnTo>
                  <a:lnTo>
                    <a:pt x="176" y="5003"/>
                  </a:lnTo>
                  <a:lnTo>
                    <a:pt x="264" y="4959"/>
                  </a:lnTo>
                  <a:lnTo>
                    <a:pt x="659" y="4739"/>
                  </a:lnTo>
                  <a:lnTo>
                    <a:pt x="703" y="4695"/>
                  </a:lnTo>
                  <a:lnTo>
                    <a:pt x="1537" y="3598"/>
                  </a:lnTo>
                  <a:lnTo>
                    <a:pt x="3687" y="3072"/>
                  </a:lnTo>
                  <a:lnTo>
                    <a:pt x="3731" y="3072"/>
                  </a:lnTo>
                  <a:lnTo>
                    <a:pt x="5135" y="2545"/>
                  </a:lnTo>
                  <a:lnTo>
                    <a:pt x="5179" y="2545"/>
                  </a:lnTo>
                  <a:lnTo>
                    <a:pt x="6934" y="1536"/>
                  </a:lnTo>
                  <a:lnTo>
                    <a:pt x="9523" y="1185"/>
                  </a:lnTo>
                  <a:lnTo>
                    <a:pt x="13779" y="746"/>
                  </a:lnTo>
                  <a:lnTo>
                    <a:pt x="18255" y="351"/>
                  </a:lnTo>
                  <a:lnTo>
                    <a:pt x="19922" y="351"/>
                  </a:lnTo>
                  <a:lnTo>
                    <a:pt x="20625" y="527"/>
                  </a:lnTo>
                  <a:lnTo>
                    <a:pt x="21063" y="790"/>
                  </a:lnTo>
                  <a:lnTo>
                    <a:pt x="21151" y="790"/>
                  </a:lnTo>
                  <a:lnTo>
                    <a:pt x="21327" y="834"/>
                  </a:lnTo>
                  <a:lnTo>
                    <a:pt x="21371" y="790"/>
                  </a:lnTo>
                  <a:lnTo>
                    <a:pt x="21458" y="790"/>
                  </a:lnTo>
                  <a:lnTo>
                    <a:pt x="21458" y="746"/>
                  </a:lnTo>
                  <a:lnTo>
                    <a:pt x="21502" y="658"/>
                  </a:lnTo>
                  <a:lnTo>
                    <a:pt x="21502" y="571"/>
                  </a:lnTo>
                  <a:lnTo>
                    <a:pt x="21458" y="527"/>
                  </a:lnTo>
                  <a:lnTo>
                    <a:pt x="21414" y="483"/>
                  </a:lnTo>
                  <a:lnTo>
                    <a:pt x="21239" y="483"/>
                  </a:lnTo>
                  <a:lnTo>
                    <a:pt x="20800" y="176"/>
                  </a:lnTo>
                  <a:lnTo>
                    <a:pt x="20712" y="176"/>
                  </a:lnTo>
                  <a:lnTo>
                    <a:pt x="1996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88" name="Google Shape;15388;p414"/>
            <p:cNvSpPr/>
            <p:nvPr/>
          </p:nvSpPr>
          <p:spPr>
            <a:xfrm>
              <a:off x="2481500" y="4238075"/>
              <a:ext cx="585825" cy="166775"/>
            </a:xfrm>
            <a:custGeom>
              <a:avLst/>
              <a:gdLst/>
              <a:ahLst/>
              <a:cxnLst/>
              <a:rect l="l" t="t" r="r" b="b"/>
              <a:pathLst>
                <a:path w="23433" h="6671" extrusionOk="0">
                  <a:moveTo>
                    <a:pt x="17509" y="0"/>
                  </a:moveTo>
                  <a:lnTo>
                    <a:pt x="16149" y="88"/>
                  </a:lnTo>
                  <a:lnTo>
                    <a:pt x="14832" y="176"/>
                  </a:lnTo>
                  <a:lnTo>
                    <a:pt x="13604" y="264"/>
                  </a:lnTo>
                  <a:lnTo>
                    <a:pt x="11848" y="395"/>
                  </a:lnTo>
                  <a:lnTo>
                    <a:pt x="11805" y="395"/>
                  </a:lnTo>
                  <a:lnTo>
                    <a:pt x="9786" y="790"/>
                  </a:lnTo>
                  <a:lnTo>
                    <a:pt x="9742" y="790"/>
                  </a:lnTo>
                  <a:lnTo>
                    <a:pt x="8470" y="1448"/>
                  </a:lnTo>
                  <a:lnTo>
                    <a:pt x="7285" y="2282"/>
                  </a:lnTo>
                  <a:lnTo>
                    <a:pt x="5442" y="3248"/>
                  </a:lnTo>
                  <a:lnTo>
                    <a:pt x="2282" y="3950"/>
                  </a:lnTo>
                  <a:lnTo>
                    <a:pt x="2195" y="3994"/>
                  </a:lnTo>
                  <a:lnTo>
                    <a:pt x="1580" y="4476"/>
                  </a:lnTo>
                  <a:lnTo>
                    <a:pt x="1537" y="4564"/>
                  </a:lnTo>
                  <a:lnTo>
                    <a:pt x="747" y="5836"/>
                  </a:lnTo>
                  <a:lnTo>
                    <a:pt x="88" y="6363"/>
                  </a:lnTo>
                  <a:lnTo>
                    <a:pt x="45" y="6407"/>
                  </a:lnTo>
                  <a:lnTo>
                    <a:pt x="1" y="6451"/>
                  </a:lnTo>
                  <a:lnTo>
                    <a:pt x="45" y="6539"/>
                  </a:lnTo>
                  <a:lnTo>
                    <a:pt x="45" y="6582"/>
                  </a:lnTo>
                  <a:lnTo>
                    <a:pt x="132" y="6626"/>
                  </a:lnTo>
                  <a:lnTo>
                    <a:pt x="176" y="6670"/>
                  </a:lnTo>
                  <a:lnTo>
                    <a:pt x="308" y="6626"/>
                  </a:lnTo>
                  <a:lnTo>
                    <a:pt x="1010" y="6100"/>
                  </a:lnTo>
                  <a:lnTo>
                    <a:pt x="1054" y="6012"/>
                  </a:lnTo>
                  <a:lnTo>
                    <a:pt x="1800" y="4739"/>
                  </a:lnTo>
                  <a:lnTo>
                    <a:pt x="2414" y="4301"/>
                  </a:lnTo>
                  <a:lnTo>
                    <a:pt x="5574" y="3599"/>
                  </a:lnTo>
                  <a:lnTo>
                    <a:pt x="5617" y="3555"/>
                  </a:lnTo>
                  <a:lnTo>
                    <a:pt x="7460" y="2589"/>
                  </a:lnTo>
                  <a:lnTo>
                    <a:pt x="8645" y="1756"/>
                  </a:lnTo>
                  <a:lnTo>
                    <a:pt x="9874" y="1141"/>
                  </a:lnTo>
                  <a:lnTo>
                    <a:pt x="11892" y="746"/>
                  </a:lnTo>
                  <a:lnTo>
                    <a:pt x="13604" y="615"/>
                  </a:lnTo>
                  <a:lnTo>
                    <a:pt x="14832" y="527"/>
                  </a:lnTo>
                  <a:lnTo>
                    <a:pt x="16149" y="439"/>
                  </a:lnTo>
                  <a:lnTo>
                    <a:pt x="17509" y="351"/>
                  </a:lnTo>
                  <a:lnTo>
                    <a:pt x="18825" y="395"/>
                  </a:lnTo>
                  <a:lnTo>
                    <a:pt x="19484" y="439"/>
                  </a:lnTo>
                  <a:lnTo>
                    <a:pt x="20098" y="483"/>
                  </a:lnTo>
                  <a:lnTo>
                    <a:pt x="20668" y="571"/>
                  </a:lnTo>
                  <a:lnTo>
                    <a:pt x="21195" y="702"/>
                  </a:lnTo>
                  <a:lnTo>
                    <a:pt x="21722" y="878"/>
                  </a:lnTo>
                  <a:lnTo>
                    <a:pt x="22160" y="1097"/>
                  </a:lnTo>
                  <a:lnTo>
                    <a:pt x="22555" y="1361"/>
                  </a:lnTo>
                  <a:lnTo>
                    <a:pt x="22862" y="1624"/>
                  </a:lnTo>
                  <a:lnTo>
                    <a:pt x="22950" y="1712"/>
                  </a:lnTo>
                  <a:lnTo>
                    <a:pt x="23213" y="1756"/>
                  </a:lnTo>
                  <a:lnTo>
                    <a:pt x="23345" y="1756"/>
                  </a:lnTo>
                  <a:lnTo>
                    <a:pt x="23389" y="1712"/>
                  </a:lnTo>
                  <a:lnTo>
                    <a:pt x="23433" y="1668"/>
                  </a:lnTo>
                  <a:lnTo>
                    <a:pt x="23433" y="1580"/>
                  </a:lnTo>
                  <a:lnTo>
                    <a:pt x="23433" y="1536"/>
                  </a:lnTo>
                  <a:lnTo>
                    <a:pt x="23389" y="1448"/>
                  </a:lnTo>
                  <a:lnTo>
                    <a:pt x="23301" y="1448"/>
                  </a:lnTo>
                  <a:lnTo>
                    <a:pt x="23082" y="1361"/>
                  </a:lnTo>
                  <a:lnTo>
                    <a:pt x="22731" y="1054"/>
                  </a:lnTo>
                  <a:lnTo>
                    <a:pt x="22336" y="790"/>
                  </a:lnTo>
                  <a:lnTo>
                    <a:pt x="21853" y="571"/>
                  </a:lnTo>
                  <a:lnTo>
                    <a:pt x="21327" y="395"/>
                  </a:lnTo>
                  <a:lnTo>
                    <a:pt x="20800" y="264"/>
                  </a:lnTo>
                  <a:lnTo>
                    <a:pt x="20186" y="176"/>
                  </a:lnTo>
                  <a:lnTo>
                    <a:pt x="19528" y="88"/>
                  </a:lnTo>
                  <a:lnTo>
                    <a:pt x="18869" y="44"/>
                  </a:lnTo>
                  <a:lnTo>
                    <a:pt x="17509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89" name="Google Shape;15389;p414"/>
            <p:cNvSpPr/>
            <p:nvPr/>
          </p:nvSpPr>
          <p:spPr>
            <a:xfrm>
              <a:off x="2461750" y="4201875"/>
              <a:ext cx="634100" cy="202975"/>
            </a:xfrm>
            <a:custGeom>
              <a:avLst/>
              <a:gdLst/>
              <a:ahLst/>
              <a:cxnLst/>
              <a:rect l="l" t="t" r="r" b="b"/>
              <a:pathLst>
                <a:path w="25364" h="8119" extrusionOk="0">
                  <a:moveTo>
                    <a:pt x="14613" y="0"/>
                  </a:moveTo>
                  <a:lnTo>
                    <a:pt x="12156" y="220"/>
                  </a:lnTo>
                  <a:lnTo>
                    <a:pt x="12112" y="220"/>
                  </a:lnTo>
                  <a:lnTo>
                    <a:pt x="11015" y="527"/>
                  </a:lnTo>
                  <a:lnTo>
                    <a:pt x="10971" y="571"/>
                  </a:lnTo>
                  <a:lnTo>
                    <a:pt x="10181" y="1185"/>
                  </a:lnTo>
                  <a:lnTo>
                    <a:pt x="8163" y="2809"/>
                  </a:lnTo>
                  <a:lnTo>
                    <a:pt x="6320" y="3818"/>
                  </a:lnTo>
                  <a:lnTo>
                    <a:pt x="5574" y="4081"/>
                  </a:lnTo>
                  <a:lnTo>
                    <a:pt x="4915" y="4257"/>
                  </a:lnTo>
                  <a:lnTo>
                    <a:pt x="4345" y="4388"/>
                  </a:lnTo>
                  <a:lnTo>
                    <a:pt x="3862" y="4432"/>
                  </a:lnTo>
                  <a:lnTo>
                    <a:pt x="3380" y="4520"/>
                  </a:lnTo>
                  <a:lnTo>
                    <a:pt x="2941" y="4608"/>
                  </a:lnTo>
                  <a:lnTo>
                    <a:pt x="2546" y="4783"/>
                  </a:lnTo>
                  <a:lnTo>
                    <a:pt x="2151" y="5003"/>
                  </a:lnTo>
                  <a:lnTo>
                    <a:pt x="1756" y="5354"/>
                  </a:lnTo>
                  <a:lnTo>
                    <a:pt x="1317" y="5880"/>
                  </a:lnTo>
                  <a:lnTo>
                    <a:pt x="922" y="6582"/>
                  </a:lnTo>
                  <a:lnTo>
                    <a:pt x="440" y="7460"/>
                  </a:lnTo>
                  <a:lnTo>
                    <a:pt x="89" y="7811"/>
                  </a:lnTo>
                  <a:lnTo>
                    <a:pt x="45" y="7855"/>
                  </a:lnTo>
                  <a:lnTo>
                    <a:pt x="1" y="7899"/>
                  </a:lnTo>
                  <a:lnTo>
                    <a:pt x="1" y="7987"/>
                  </a:lnTo>
                  <a:lnTo>
                    <a:pt x="45" y="8030"/>
                  </a:lnTo>
                  <a:lnTo>
                    <a:pt x="89" y="8074"/>
                  </a:lnTo>
                  <a:lnTo>
                    <a:pt x="176" y="8118"/>
                  </a:lnTo>
                  <a:lnTo>
                    <a:pt x="308" y="8074"/>
                  </a:lnTo>
                  <a:lnTo>
                    <a:pt x="703" y="7723"/>
                  </a:lnTo>
                  <a:lnTo>
                    <a:pt x="747" y="7636"/>
                  </a:lnTo>
                  <a:lnTo>
                    <a:pt x="1186" y="6802"/>
                  </a:lnTo>
                  <a:lnTo>
                    <a:pt x="1581" y="6144"/>
                  </a:lnTo>
                  <a:lnTo>
                    <a:pt x="1932" y="5661"/>
                  </a:lnTo>
                  <a:lnTo>
                    <a:pt x="2283" y="5310"/>
                  </a:lnTo>
                  <a:lnTo>
                    <a:pt x="2678" y="5090"/>
                  </a:lnTo>
                  <a:lnTo>
                    <a:pt x="3029" y="4959"/>
                  </a:lnTo>
                  <a:lnTo>
                    <a:pt x="3467" y="4871"/>
                  </a:lnTo>
                  <a:lnTo>
                    <a:pt x="3906" y="4783"/>
                  </a:lnTo>
                  <a:lnTo>
                    <a:pt x="4433" y="4696"/>
                  </a:lnTo>
                  <a:lnTo>
                    <a:pt x="5003" y="4608"/>
                  </a:lnTo>
                  <a:lnTo>
                    <a:pt x="5705" y="4432"/>
                  </a:lnTo>
                  <a:lnTo>
                    <a:pt x="6451" y="4125"/>
                  </a:lnTo>
                  <a:lnTo>
                    <a:pt x="8338" y="3116"/>
                  </a:lnTo>
                  <a:lnTo>
                    <a:pt x="8382" y="3116"/>
                  </a:lnTo>
                  <a:lnTo>
                    <a:pt x="10401" y="1448"/>
                  </a:lnTo>
                  <a:lnTo>
                    <a:pt x="11146" y="878"/>
                  </a:lnTo>
                  <a:lnTo>
                    <a:pt x="12200" y="571"/>
                  </a:lnTo>
                  <a:lnTo>
                    <a:pt x="14657" y="351"/>
                  </a:lnTo>
                  <a:lnTo>
                    <a:pt x="17948" y="351"/>
                  </a:lnTo>
                  <a:lnTo>
                    <a:pt x="21063" y="702"/>
                  </a:lnTo>
                  <a:lnTo>
                    <a:pt x="22204" y="1053"/>
                  </a:lnTo>
                  <a:lnTo>
                    <a:pt x="23652" y="1843"/>
                  </a:lnTo>
                  <a:lnTo>
                    <a:pt x="24706" y="2677"/>
                  </a:lnTo>
                  <a:lnTo>
                    <a:pt x="24749" y="2721"/>
                  </a:lnTo>
                  <a:lnTo>
                    <a:pt x="25144" y="2809"/>
                  </a:lnTo>
                  <a:lnTo>
                    <a:pt x="25276" y="2809"/>
                  </a:lnTo>
                  <a:lnTo>
                    <a:pt x="25320" y="2765"/>
                  </a:lnTo>
                  <a:lnTo>
                    <a:pt x="25364" y="2677"/>
                  </a:lnTo>
                  <a:lnTo>
                    <a:pt x="25364" y="2633"/>
                  </a:lnTo>
                  <a:lnTo>
                    <a:pt x="25320" y="2545"/>
                  </a:lnTo>
                  <a:lnTo>
                    <a:pt x="25276" y="2502"/>
                  </a:lnTo>
                  <a:lnTo>
                    <a:pt x="25232" y="2458"/>
                  </a:lnTo>
                  <a:lnTo>
                    <a:pt x="24881" y="2370"/>
                  </a:lnTo>
                  <a:lnTo>
                    <a:pt x="23872" y="1536"/>
                  </a:lnTo>
                  <a:lnTo>
                    <a:pt x="23828" y="1536"/>
                  </a:lnTo>
                  <a:lnTo>
                    <a:pt x="22380" y="746"/>
                  </a:lnTo>
                  <a:lnTo>
                    <a:pt x="22336" y="702"/>
                  </a:lnTo>
                  <a:lnTo>
                    <a:pt x="21151" y="351"/>
                  </a:lnTo>
                  <a:lnTo>
                    <a:pt x="1799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90" name="Google Shape;15390;p414"/>
            <p:cNvSpPr/>
            <p:nvPr/>
          </p:nvSpPr>
          <p:spPr>
            <a:xfrm>
              <a:off x="1832075" y="4324725"/>
              <a:ext cx="1298875" cy="348875"/>
            </a:xfrm>
            <a:custGeom>
              <a:avLst/>
              <a:gdLst/>
              <a:ahLst/>
              <a:cxnLst/>
              <a:rect l="l" t="t" r="r" b="b"/>
              <a:pathLst>
                <a:path w="51955" h="13955" extrusionOk="0">
                  <a:moveTo>
                    <a:pt x="48620" y="1"/>
                  </a:moveTo>
                  <a:lnTo>
                    <a:pt x="45329" y="528"/>
                  </a:lnTo>
                  <a:lnTo>
                    <a:pt x="42916" y="879"/>
                  </a:lnTo>
                  <a:lnTo>
                    <a:pt x="40370" y="1273"/>
                  </a:lnTo>
                  <a:lnTo>
                    <a:pt x="35982" y="1756"/>
                  </a:lnTo>
                  <a:lnTo>
                    <a:pt x="31945" y="2414"/>
                  </a:lnTo>
                  <a:lnTo>
                    <a:pt x="29400" y="2678"/>
                  </a:lnTo>
                  <a:lnTo>
                    <a:pt x="29356" y="2722"/>
                  </a:lnTo>
                  <a:lnTo>
                    <a:pt x="27162" y="3775"/>
                  </a:lnTo>
                  <a:lnTo>
                    <a:pt x="27119" y="3775"/>
                  </a:lnTo>
                  <a:lnTo>
                    <a:pt x="25407" y="5003"/>
                  </a:lnTo>
                  <a:lnTo>
                    <a:pt x="21282" y="7899"/>
                  </a:lnTo>
                  <a:lnTo>
                    <a:pt x="20712" y="8075"/>
                  </a:lnTo>
                  <a:lnTo>
                    <a:pt x="17684" y="7987"/>
                  </a:lnTo>
                  <a:lnTo>
                    <a:pt x="15359" y="7768"/>
                  </a:lnTo>
                  <a:lnTo>
                    <a:pt x="11717" y="7329"/>
                  </a:lnTo>
                  <a:lnTo>
                    <a:pt x="9566" y="6978"/>
                  </a:lnTo>
                  <a:lnTo>
                    <a:pt x="9522" y="6978"/>
                  </a:lnTo>
                  <a:lnTo>
                    <a:pt x="8777" y="7153"/>
                  </a:lnTo>
                  <a:lnTo>
                    <a:pt x="6012" y="8163"/>
                  </a:lnTo>
                  <a:lnTo>
                    <a:pt x="5091" y="8733"/>
                  </a:lnTo>
                  <a:lnTo>
                    <a:pt x="5047" y="8733"/>
                  </a:lnTo>
                  <a:lnTo>
                    <a:pt x="3511" y="10444"/>
                  </a:lnTo>
                  <a:lnTo>
                    <a:pt x="1536" y="11717"/>
                  </a:lnTo>
                  <a:lnTo>
                    <a:pt x="1492" y="11761"/>
                  </a:lnTo>
                  <a:lnTo>
                    <a:pt x="44" y="13692"/>
                  </a:lnTo>
                  <a:lnTo>
                    <a:pt x="0" y="13735"/>
                  </a:lnTo>
                  <a:lnTo>
                    <a:pt x="0" y="13823"/>
                  </a:lnTo>
                  <a:lnTo>
                    <a:pt x="44" y="13867"/>
                  </a:lnTo>
                  <a:lnTo>
                    <a:pt x="88" y="13955"/>
                  </a:lnTo>
                  <a:lnTo>
                    <a:pt x="264" y="13955"/>
                  </a:lnTo>
                  <a:lnTo>
                    <a:pt x="308" y="13911"/>
                  </a:lnTo>
                  <a:lnTo>
                    <a:pt x="1756" y="12024"/>
                  </a:lnTo>
                  <a:lnTo>
                    <a:pt x="3730" y="10752"/>
                  </a:lnTo>
                  <a:lnTo>
                    <a:pt x="3730" y="10708"/>
                  </a:lnTo>
                  <a:lnTo>
                    <a:pt x="5310" y="8996"/>
                  </a:lnTo>
                  <a:lnTo>
                    <a:pt x="6144" y="8470"/>
                  </a:lnTo>
                  <a:lnTo>
                    <a:pt x="8864" y="7504"/>
                  </a:lnTo>
                  <a:lnTo>
                    <a:pt x="9566" y="7329"/>
                  </a:lnTo>
                  <a:lnTo>
                    <a:pt x="11673" y="7680"/>
                  </a:lnTo>
                  <a:lnTo>
                    <a:pt x="15315" y="8119"/>
                  </a:lnTo>
                  <a:lnTo>
                    <a:pt x="17640" y="8338"/>
                  </a:lnTo>
                  <a:lnTo>
                    <a:pt x="20712" y="8426"/>
                  </a:lnTo>
                  <a:lnTo>
                    <a:pt x="20756" y="8382"/>
                  </a:lnTo>
                  <a:lnTo>
                    <a:pt x="21414" y="8250"/>
                  </a:lnTo>
                  <a:lnTo>
                    <a:pt x="21458" y="8207"/>
                  </a:lnTo>
                  <a:lnTo>
                    <a:pt x="25627" y="5267"/>
                  </a:lnTo>
                  <a:lnTo>
                    <a:pt x="27294" y="4082"/>
                  </a:lnTo>
                  <a:lnTo>
                    <a:pt x="29488" y="3029"/>
                  </a:lnTo>
                  <a:lnTo>
                    <a:pt x="31989" y="2765"/>
                  </a:lnTo>
                  <a:lnTo>
                    <a:pt x="36026" y="2107"/>
                  </a:lnTo>
                  <a:lnTo>
                    <a:pt x="40414" y="1625"/>
                  </a:lnTo>
                  <a:lnTo>
                    <a:pt x="43003" y="1230"/>
                  </a:lnTo>
                  <a:lnTo>
                    <a:pt x="45417" y="879"/>
                  </a:lnTo>
                  <a:lnTo>
                    <a:pt x="48664" y="352"/>
                  </a:lnTo>
                  <a:lnTo>
                    <a:pt x="51736" y="1054"/>
                  </a:lnTo>
                  <a:lnTo>
                    <a:pt x="51823" y="1054"/>
                  </a:lnTo>
                  <a:lnTo>
                    <a:pt x="51867" y="1010"/>
                  </a:lnTo>
                  <a:lnTo>
                    <a:pt x="51911" y="966"/>
                  </a:lnTo>
                  <a:lnTo>
                    <a:pt x="51955" y="922"/>
                  </a:lnTo>
                  <a:lnTo>
                    <a:pt x="51955" y="835"/>
                  </a:lnTo>
                  <a:lnTo>
                    <a:pt x="51911" y="791"/>
                  </a:lnTo>
                  <a:lnTo>
                    <a:pt x="51867" y="747"/>
                  </a:lnTo>
                  <a:lnTo>
                    <a:pt x="51823" y="703"/>
                  </a:lnTo>
                  <a:lnTo>
                    <a:pt x="4870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91" name="Google Shape;15391;p414"/>
            <p:cNvSpPr/>
            <p:nvPr/>
          </p:nvSpPr>
          <p:spPr>
            <a:xfrm>
              <a:off x="1442625" y="2706650"/>
              <a:ext cx="854600" cy="1976825"/>
            </a:xfrm>
            <a:custGeom>
              <a:avLst/>
              <a:gdLst/>
              <a:ahLst/>
              <a:cxnLst/>
              <a:rect l="l" t="t" r="r" b="b"/>
              <a:pathLst>
                <a:path w="34184" h="79073" extrusionOk="0">
                  <a:moveTo>
                    <a:pt x="33964" y="0"/>
                  </a:moveTo>
                  <a:lnTo>
                    <a:pt x="33920" y="44"/>
                  </a:lnTo>
                  <a:lnTo>
                    <a:pt x="31507" y="2019"/>
                  </a:lnTo>
                  <a:lnTo>
                    <a:pt x="28567" y="4432"/>
                  </a:lnTo>
                  <a:lnTo>
                    <a:pt x="23784" y="8250"/>
                  </a:lnTo>
                  <a:lnTo>
                    <a:pt x="20712" y="10356"/>
                  </a:lnTo>
                  <a:lnTo>
                    <a:pt x="17816" y="11453"/>
                  </a:lnTo>
                  <a:lnTo>
                    <a:pt x="14174" y="12770"/>
                  </a:lnTo>
                  <a:lnTo>
                    <a:pt x="14130" y="12770"/>
                  </a:lnTo>
                  <a:lnTo>
                    <a:pt x="12156" y="13691"/>
                  </a:lnTo>
                  <a:lnTo>
                    <a:pt x="10093" y="14262"/>
                  </a:lnTo>
                  <a:lnTo>
                    <a:pt x="10093" y="14305"/>
                  </a:lnTo>
                  <a:lnTo>
                    <a:pt x="6276" y="16412"/>
                  </a:lnTo>
                  <a:lnTo>
                    <a:pt x="6232" y="16456"/>
                  </a:lnTo>
                  <a:lnTo>
                    <a:pt x="5661" y="17070"/>
                  </a:lnTo>
                  <a:lnTo>
                    <a:pt x="5661" y="17114"/>
                  </a:lnTo>
                  <a:lnTo>
                    <a:pt x="5091" y="18606"/>
                  </a:lnTo>
                  <a:lnTo>
                    <a:pt x="5091" y="18650"/>
                  </a:lnTo>
                  <a:lnTo>
                    <a:pt x="4433" y="21677"/>
                  </a:lnTo>
                  <a:lnTo>
                    <a:pt x="4433" y="21721"/>
                  </a:lnTo>
                  <a:lnTo>
                    <a:pt x="4433" y="23652"/>
                  </a:lnTo>
                  <a:lnTo>
                    <a:pt x="4433" y="23696"/>
                  </a:lnTo>
                  <a:lnTo>
                    <a:pt x="4784" y="25802"/>
                  </a:lnTo>
                  <a:lnTo>
                    <a:pt x="4784" y="25846"/>
                  </a:lnTo>
                  <a:lnTo>
                    <a:pt x="5135" y="27338"/>
                  </a:lnTo>
                  <a:lnTo>
                    <a:pt x="5442" y="28742"/>
                  </a:lnTo>
                  <a:lnTo>
                    <a:pt x="5661" y="30015"/>
                  </a:lnTo>
                  <a:lnTo>
                    <a:pt x="5793" y="31243"/>
                  </a:lnTo>
                  <a:lnTo>
                    <a:pt x="5881" y="32472"/>
                  </a:lnTo>
                  <a:lnTo>
                    <a:pt x="5837" y="33744"/>
                  </a:lnTo>
                  <a:lnTo>
                    <a:pt x="5749" y="35149"/>
                  </a:lnTo>
                  <a:lnTo>
                    <a:pt x="5574" y="36641"/>
                  </a:lnTo>
                  <a:lnTo>
                    <a:pt x="5310" y="39229"/>
                  </a:lnTo>
                  <a:lnTo>
                    <a:pt x="5003" y="41731"/>
                  </a:lnTo>
                  <a:lnTo>
                    <a:pt x="4521" y="45022"/>
                  </a:lnTo>
                  <a:lnTo>
                    <a:pt x="3687" y="48488"/>
                  </a:lnTo>
                  <a:lnTo>
                    <a:pt x="3292" y="51384"/>
                  </a:lnTo>
                  <a:lnTo>
                    <a:pt x="3116" y="53842"/>
                  </a:lnTo>
                  <a:lnTo>
                    <a:pt x="2853" y="55553"/>
                  </a:lnTo>
                  <a:lnTo>
                    <a:pt x="2107" y="57966"/>
                  </a:lnTo>
                  <a:lnTo>
                    <a:pt x="1186" y="60468"/>
                  </a:lnTo>
                  <a:lnTo>
                    <a:pt x="45" y="64592"/>
                  </a:lnTo>
                  <a:lnTo>
                    <a:pt x="1" y="64636"/>
                  </a:lnTo>
                  <a:lnTo>
                    <a:pt x="1" y="66611"/>
                  </a:lnTo>
                  <a:lnTo>
                    <a:pt x="89" y="69287"/>
                  </a:lnTo>
                  <a:lnTo>
                    <a:pt x="132" y="69419"/>
                  </a:lnTo>
                  <a:lnTo>
                    <a:pt x="1975" y="71701"/>
                  </a:lnTo>
                  <a:lnTo>
                    <a:pt x="5135" y="75167"/>
                  </a:lnTo>
                  <a:lnTo>
                    <a:pt x="7153" y="77230"/>
                  </a:lnTo>
                  <a:lnTo>
                    <a:pt x="8865" y="79029"/>
                  </a:lnTo>
                  <a:lnTo>
                    <a:pt x="8909" y="79073"/>
                  </a:lnTo>
                  <a:lnTo>
                    <a:pt x="8996" y="79073"/>
                  </a:lnTo>
                  <a:lnTo>
                    <a:pt x="9128" y="79029"/>
                  </a:lnTo>
                  <a:lnTo>
                    <a:pt x="9172" y="78985"/>
                  </a:lnTo>
                  <a:lnTo>
                    <a:pt x="9172" y="78897"/>
                  </a:lnTo>
                  <a:lnTo>
                    <a:pt x="9172" y="78853"/>
                  </a:lnTo>
                  <a:lnTo>
                    <a:pt x="9128" y="78766"/>
                  </a:lnTo>
                  <a:lnTo>
                    <a:pt x="7417" y="77010"/>
                  </a:lnTo>
                  <a:lnTo>
                    <a:pt x="5398" y="74904"/>
                  </a:lnTo>
                  <a:lnTo>
                    <a:pt x="2239" y="71482"/>
                  </a:lnTo>
                  <a:lnTo>
                    <a:pt x="440" y="69244"/>
                  </a:lnTo>
                  <a:lnTo>
                    <a:pt x="352" y="66611"/>
                  </a:lnTo>
                  <a:lnTo>
                    <a:pt x="352" y="64680"/>
                  </a:lnTo>
                  <a:lnTo>
                    <a:pt x="1493" y="60555"/>
                  </a:lnTo>
                  <a:lnTo>
                    <a:pt x="2458" y="58054"/>
                  </a:lnTo>
                  <a:lnTo>
                    <a:pt x="3204" y="55641"/>
                  </a:lnTo>
                  <a:lnTo>
                    <a:pt x="3204" y="55597"/>
                  </a:lnTo>
                  <a:lnTo>
                    <a:pt x="3424" y="53885"/>
                  </a:lnTo>
                  <a:lnTo>
                    <a:pt x="3643" y="51428"/>
                  </a:lnTo>
                  <a:lnTo>
                    <a:pt x="4038" y="48532"/>
                  </a:lnTo>
                  <a:lnTo>
                    <a:pt x="4828" y="45109"/>
                  </a:lnTo>
                  <a:lnTo>
                    <a:pt x="5354" y="41775"/>
                  </a:lnTo>
                  <a:lnTo>
                    <a:pt x="5661" y="39273"/>
                  </a:lnTo>
                  <a:lnTo>
                    <a:pt x="5925" y="36684"/>
                  </a:lnTo>
                  <a:lnTo>
                    <a:pt x="6100" y="35149"/>
                  </a:lnTo>
                  <a:lnTo>
                    <a:pt x="6188" y="33788"/>
                  </a:lnTo>
                  <a:lnTo>
                    <a:pt x="6232" y="32472"/>
                  </a:lnTo>
                  <a:lnTo>
                    <a:pt x="6144" y="31243"/>
                  </a:lnTo>
                  <a:lnTo>
                    <a:pt x="6012" y="29971"/>
                  </a:lnTo>
                  <a:lnTo>
                    <a:pt x="5793" y="28654"/>
                  </a:lnTo>
                  <a:lnTo>
                    <a:pt x="5486" y="27294"/>
                  </a:lnTo>
                  <a:lnTo>
                    <a:pt x="5091" y="25758"/>
                  </a:lnTo>
                  <a:lnTo>
                    <a:pt x="4784" y="23652"/>
                  </a:lnTo>
                  <a:lnTo>
                    <a:pt x="4784" y="21721"/>
                  </a:lnTo>
                  <a:lnTo>
                    <a:pt x="5442" y="18737"/>
                  </a:lnTo>
                  <a:lnTo>
                    <a:pt x="5969" y="17289"/>
                  </a:lnTo>
                  <a:lnTo>
                    <a:pt x="6451" y="16719"/>
                  </a:lnTo>
                  <a:lnTo>
                    <a:pt x="10225" y="14613"/>
                  </a:lnTo>
                  <a:lnTo>
                    <a:pt x="12287" y="14042"/>
                  </a:lnTo>
                  <a:lnTo>
                    <a:pt x="12331" y="14042"/>
                  </a:lnTo>
                  <a:lnTo>
                    <a:pt x="14306" y="13077"/>
                  </a:lnTo>
                  <a:lnTo>
                    <a:pt x="17948" y="11804"/>
                  </a:lnTo>
                  <a:lnTo>
                    <a:pt x="20844" y="10663"/>
                  </a:lnTo>
                  <a:lnTo>
                    <a:pt x="20888" y="10663"/>
                  </a:lnTo>
                  <a:lnTo>
                    <a:pt x="24003" y="8513"/>
                  </a:lnTo>
                  <a:lnTo>
                    <a:pt x="28786" y="4696"/>
                  </a:lnTo>
                  <a:lnTo>
                    <a:pt x="31726" y="2326"/>
                  </a:lnTo>
                  <a:lnTo>
                    <a:pt x="34140" y="308"/>
                  </a:lnTo>
                  <a:lnTo>
                    <a:pt x="34184" y="264"/>
                  </a:lnTo>
                  <a:lnTo>
                    <a:pt x="34184" y="176"/>
                  </a:lnTo>
                  <a:lnTo>
                    <a:pt x="34184" y="132"/>
                  </a:lnTo>
                  <a:lnTo>
                    <a:pt x="34140" y="44"/>
                  </a:lnTo>
                  <a:lnTo>
                    <a:pt x="3409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92" name="Google Shape;15392;p414"/>
            <p:cNvSpPr/>
            <p:nvPr/>
          </p:nvSpPr>
          <p:spPr>
            <a:xfrm>
              <a:off x="1908875" y="4495875"/>
              <a:ext cx="646150" cy="156900"/>
            </a:xfrm>
            <a:custGeom>
              <a:avLst/>
              <a:gdLst/>
              <a:ahLst/>
              <a:cxnLst/>
              <a:rect l="l" t="t" r="r" b="b"/>
              <a:pathLst>
                <a:path w="25846" h="6276" extrusionOk="0">
                  <a:moveTo>
                    <a:pt x="25626" y="0"/>
                  </a:moveTo>
                  <a:lnTo>
                    <a:pt x="24178" y="176"/>
                  </a:lnTo>
                  <a:lnTo>
                    <a:pt x="24134" y="176"/>
                  </a:lnTo>
                  <a:lnTo>
                    <a:pt x="22774" y="658"/>
                  </a:lnTo>
                  <a:lnTo>
                    <a:pt x="22730" y="658"/>
                  </a:lnTo>
                  <a:lnTo>
                    <a:pt x="21238" y="1448"/>
                  </a:lnTo>
                  <a:lnTo>
                    <a:pt x="18035" y="3511"/>
                  </a:lnTo>
                  <a:lnTo>
                    <a:pt x="17464" y="3686"/>
                  </a:lnTo>
                  <a:lnTo>
                    <a:pt x="14393" y="3511"/>
                  </a:lnTo>
                  <a:lnTo>
                    <a:pt x="11936" y="3379"/>
                  </a:lnTo>
                  <a:lnTo>
                    <a:pt x="7811" y="3160"/>
                  </a:lnTo>
                  <a:lnTo>
                    <a:pt x="4827" y="3204"/>
                  </a:lnTo>
                  <a:lnTo>
                    <a:pt x="4739" y="3204"/>
                  </a:lnTo>
                  <a:lnTo>
                    <a:pt x="3291" y="4125"/>
                  </a:lnTo>
                  <a:lnTo>
                    <a:pt x="88" y="5968"/>
                  </a:lnTo>
                  <a:lnTo>
                    <a:pt x="0" y="6012"/>
                  </a:lnTo>
                  <a:lnTo>
                    <a:pt x="0" y="6056"/>
                  </a:lnTo>
                  <a:lnTo>
                    <a:pt x="0" y="6100"/>
                  </a:lnTo>
                  <a:lnTo>
                    <a:pt x="0" y="6187"/>
                  </a:lnTo>
                  <a:lnTo>
                    <a:pt x="88" y="6231"/>
                  </a:lnTo>
                  <a:lnTo>
                    <a:pt x="176" y="6275"/>
                  </a:lnTo>
                  <a:lnTo>
                    <a:pt x="263" y="6275"/>
                  </a:lnTo>
                  <a:lnTo>
                    <a:pt x="3467" y="4432"/>
                  </a:lnTo>
                  <a:lnTo>
                    <a:pt x="4871" y="3555"/>
                  </a:lnTo>
                  <a:lnTo>
                    <a:pt x="7767" y="3511"/>
                  </a:lnTo>
                  <a:lnTo>
                    <a:pt x="11892" y="3730"/>
                  </a:lnTo>
                  <a:lnTo>
                    <a:pt x="14349" y="3862"/>
                  </a:lnTo>
                  <a:lnTo>
                    <a:pt x="17464" y="4037"/>
                  </a:lnTo>
                  <a:lnTo>
                    <a:pt x="17508" y="4037"/>
                  </a:lnTo>
                  <a:lnTo>
                    <a:pt x="18167" y="3818"/>
                  </a:lnTo>
                  <a:lnTo>
                    <a:pt x="18210" y="3818"/>
                  </a:lnTo>
                  <a:lnTo>
                    <a:pt x="21414" y="1755"/>
                  </a:lnTo>
                  <a:lnTo>
                    <a:pt x="22862" y="966"/>
                  </a:lnTo>
                  <a:lnTo>
                    <a:pt x="24266" y="527"/>
                  </a:lnTo>
                  <a:lnTo>
                    <a:pt x="25670" y="351"/>
                  </a:lnTo>
                  <a:lnTo>
                    <a:pt x="25758" y="307"/>
                  </a:lnTo>
                  <a:lnTo>
                    <a:pt x="25802" y="264"/>
                  </a:lnTo>
                  <a:lnTo>
                    <a:pt x="25846" y="220"/>
                  </a:lnTo>
                  <a:lnTo>
                    <a:pt x="25846" y="132"/>
                  </a:lnTo>
                  <a:lnTo>
                    <a:pt x="25802" y="88"/>
                  </a:lnTo>
                  <a:lnTo>
                    <a:pt x="2575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93" name="Google Shape;15393;p414"/>
            <p:cNvSpPr/>
            <p:nvPr/>
          </p:nvSpPr>
          <p:spPr>
            <a:xfrm>
              <a:off x="1292350" y="2521250"/>
              <a:ext cx="799750" cy="2106275"/>
            </a:xfrm>
            <a:custGeom>
              <a:avLst/>
              <a:gdLst/>
              <a:ahLst/>
              <a:cxnLst/>
              <a:rect l="l" t="t" r="r" b="b"/>
              <a:pathLst>
                <a:path w="31990" h="84251" extrusionOk="0">
                  <a:moveTo>
                    <a:pt x="31770" y="1"/>
                  </a:moveTo>
                  <a:lnTo>
                    <a:pt x="31682" y="45"/>
                  </a:lnTo>
                  <a:lnTo>
                    <a:pt x="30146" y="1185"/>
                  </a:lnTo>
                  <a:lnTo>
                    <a:pt x="27689" y="2853"/>
                  </a:lnTo>
                  <a:lnTo>
                    <a:pt x="27645" y="2941"/>
                  </a:lnTo>
                  <a:lnTo>
                    <a:pt x="25977" y="7197"/>
                  </a:lnTo>
                  <a:lnTo>
                    <a:pt x="25495" y="8513"/>
                  </a:lnTo>
                  <a:lnTo>
                    <a:pt x="25100" y="9128"/>
                  </a:lnTo>
                  <a:lnTo>
                    <a:pt x="21897" y="11453"/>
                  </a:lnTo>
                  <a:lnTo>
                    <a:pt x="17640" y="15096"/>
                  </a:lnTo>
                  <a:lnTo>
                    <a:pt x="15446" y="15973"/>
                  </a:lnTo>
                  <a:lnTo>
                    <a:pt x="11804" y="18430"/>
                  </a:lnTo>
                  <a:lnTo>
                    <a:pt x="9917" y="19527"/>
                  </a:lnTo>
                  <a:lnTo>
                    <a:pt x="7416" y="20361"/>
                  </a:lnTo>
                  <a:lnTo>
                    <a:pt x="5222" y="21809"/>
                  </a:lnTo>
                  <a:lnTo>
                    <a:pt x="3906" y="22775"/>
                  </a:lnTo>
                  <a:lnTo>
                    <a:pt x="1887" y="23828"/>
                  </a:lnTo>
                  <a:lnTo>
                    <a:pt x="1843" y="23872"/>
                  </a:lnTo>
                  <a:lnTo>
                    <a:pt x="1492" y="24618"/>
                  </a:lnTo>
                  <a:lnTo>
                    <a:pt x="1448" y="24661"/>
                  </a:lnTo>
                  <a:lnTo>
                    <a:pt x="1404" y="25276"/>
                  </a:lnTo>
                  <a:lnTo>
                    <a:pt x="1448" y="25364"/>
                  </a:lnTo>
                  <a:lnTo>
                    <a:pt x="1843" y="26066"/>
                  </a:lnTo>
                  <a:lnTo>
                    <a:pt x="4125" y="34754"/>
                  </a:lnTo>
                  <a:lnTo>
                    <a:pt x="4564" y="37782"/>
                  </a:lnTo>
                  <a:lnTo>
                    <a:pt x="4652" y="41248"/>
                  </a:lnTo>
                  <a:lnTo>
                    <a:pt x="4520" y="44715"/>
                  </a:lnTo>
                  <a:lnTo>
                    <a:pt x="4344" y="47435"/>
                  </a:lnTo>
                  <a:lnTo>
                    <a:pt x="4125" y="51165"/>
                  </a:lnTo>
                  <a:lnTo>
                    <a:pt x="3555" y="55860"/>
                  </a:lnTo>
                  <a:lnTo>
                    <a:pt x="2765" y="61872"/>
                  </a:lnTo>
                  <a:lnTo>
                    <a:pt x="2194" y="64768"/>
                  </a:lnTo>
                  <a:lnTo>
                    <a:pt x="1448" y="67225"/>
                  </a:lnTo>
                  <a:lnTo>
                    <a:pt x="922" y="69375"/>
                  </a:lnTo>
                  <a:lnTo>
                    <a:pt x="220" y="71789"/>
                  </a:lnTo>
                  <a:lnTo>
                    <a:pt x="220" y="71833"/>
                  </a:lnTo>
                  <a:lnTo>
                    <a:pt x="44" y="74246"/>
                  </a:lnTo>
                  <a:lnTo>
                    <a:pt x="0" y="76747"/>
                  </a:lnTo>
                  <a:lnTo>
                    <a:pt x="0" y="76791"/>
                  </a:lnTo>
                  <a:lnTo>
                    <a:pt x="176" y="78020"/>
                  </a:lnTo>
                  <a:lnTo>
                    <a:pt x="966" y="80653"/>
                  </a:lnTo>
                  <a:lnTo>
                    <a:pt x="1536" y="82189"/>
                  </a:lnTo>
                  <a:lnTo>
                    <a:pt x="1580" y="82232"/>
                  </a:lnTo>
                  <a:lnTo>
                    <a:pt x="2063" y="82934"/>
                  </a:lnTo>
                  <a:lnTo>
                    <a:pt x="2106" y="82978"/>
                  </a:lnTo>
                  <a:lnTo>
                    <a:pt x="3949" y="84207"/>
                  </a:lnTo>
                  <a:lnTo>
                    <a:pt x="4037" y="84251"/>
                  </a:lnTo>
                  <a:lnTo>
                    <a:pt x="4125" y="84207"/>
                  </a:lnTo>
                  <a:lnTo>
                    <a:pt x="4213" y="84163"/>
                  </a:lnTo>
                  <a:lnTo>
                    <a:pt x="4213" y="84075"/>
                  </a:lnTo>
                  <a:lnTo>
                    <a:pt x="4213" y="84032"/>
                  </a:lnTo>
                  <a:lnTo>
                    <a:pt x="4213" y="83944"/>
                  </a:lnTo>
                  <a:lnTo>
                    <a:pt x="4169" y="83900"/>
                  </a:lnTo>
                  <a:lnTo>
                    <a:pt x="2326" y="82671"/>
                  </a:lnTo>
                  <a:lnTo>
                    <a:pt x="1843" y="82057"/>
                  </a:lnTo>
                  <a:lnTo>
                    <a:pt x="1273" y="80521"/>
                  </a:lnTo>
                  <a:lnTo>
                    <a:pt x="527" y="77932"/>
                  </a:lnTo>
                  <a:lnTo>
                    <a:pt x="351" y="76747"/>
                  </a:lnTo>
                  <a:lnTo>
                    <a:pt x="395" y="74246"/>
                  </a:lnTo>
                  <a:lnTo>
                    <a:pt x="571" y="71877"/>
                  </a:lnTo>
                  <a:lnTo>
                    <a:pt x="1273" y="69463"/>
                  </a:lnTo>
                  <a:lnTo>
                    <a:pt x="1755" y="67357"/>
                  </a:lnTo>
                  <a:lnTo>
                    <a:pt x="2545" y="64856"/>
                  </a:lnTo>
                  <a:lnTo>
                    <a:pt x="3116" y="61960"/>
                  </a:lnTo>
                  <a:lnTo>
                    <a:pt x="3906" y="55904"/>
                  </a:lnTo>
                  <a:lnTo>
                    <a:pt x="4476" y="51209"/>
                  </a:lnTo>
                  <a:lnTo>
                    <a:pt x="4695" y="47435"/>
                  </a:lnTo>
                  <a:lnTo>
                    <a:pt x="4871" y="44715"/>
                  </a:lnTo>
                  <a:lnTo>
                    <a:pt x="5003" y="41248"/>
                  </a:lnTo>
                  <a:lnTo>
                    <a:pt x="4915" y="37782"/>
                  </a:lnTo>
                  <a:lnTo>
                    <a:pt x="4915" y="37738"/>
                  </a:lnTo>
                  <a:lnTo>
                    <a:pt x="4476" y="34710"/>
                  </a:lnTo>
                  <a:lnTo>
                    <a:pt x="2194" y="25934"/>
                  </a:lnTo>
                  <a:lnTo>
                    <a:pt x="2150" y="25890"/>
                  </a:lnTo>
                  <a:lnTo>
                    <a:pt x="1755" y="25232"/>
                  </a:lnTo>
                  <a:lnTo>
                    <a:pt x="1799" y="24749"/>
                  </a:lnTo>
                  <a:lnTo>
                    <a:pt x="2106" y="24091"/>
                  </a:lnTo>
                  <a:lnTo>
                    <a:pt x="4081" y="23082"/>
                  </a:lnTo>
                  <a:lnTo>
                    <a:pt x="5397" y="22072"/>
                  </a:lnTo>
                  <a:lnTo>
                    <a:pt x="7548" y="20668"/>
                  </a:lnTo>
                  <a:lnTo>
                    <a:pt x="10049" y="19835"/>
                  </a:lnTo>
                  <a:lnTo>
                    <a:pt x="10093" y="19835"/>
                  </a:lnTo>
                  <a:lnTo>
                    <a:pt x="12023" y="18738"/>
                  </a:lnTo>
                  <a:lnTo>
                    <a:pt x="15622" y="16280"/>
                  </a:lnTo>
                  <a:lnTo>
                    <a:pt x="17816" y="15403"/>
                  </a:lnTo>
                  <a:lnTo>
                    <a:pt x="17860" y="15359"/>
                  </a:lnTo>
                  <a:lnTo>
                    <a:pt x="22116" y="11717"/>
                  </a:lnTo>
                  <a:lnTo>
                    <a:pt x="25363" y="9391"/>
                  </a:lnTo>
                  <a:lnTo>
                    <a:pt x="25407" y="9347"/>
                  </a:lnTo>
                  <a:lnTo>
                    <a:pt x="25802" y="8689"/>
                  </a:lnTo>
                  <a:lnTo>
                    <a:pt x="25802" y="8645"/>
                  </a:lnTo>
                  <a:lnTo>
                    <a:pt x="26285" y="7329"/>
                  </a:lnTo>
                  <a:lnTo>
                    <a:pt x="27952" y="3116"/>
                  </a:lnTo>
                  <a:lnTo>
                    <a:pt x="30322" y="1449"/>
                  </a:lnTo>
                  <a:lnTo>
                    <a:pt x="31901" y="308"/>
                  </a:lnTo>
                  <a:lnTo>
                    <a:pt x="31945" y="264"/>
                  </a:lnTo>
                  <a:lnTo>
                    <a:pt x="31989" y="176"/>
                  </a:lnTo>
                  <a:lnTo>
                    <a:pt x="31989" y="132"/>
                  </a:lnTo>
                  <a:lnTo>
                    <a:pt x="31945" y="88"/>
                  </a:lnTo>
                  <a:lnTo>
                    <a:pt x="3190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94" name="Google Shape;15394;p414"/>
            <p:cNvSpPr/>
            <p:nvPr/>
          </p:nvSpPr>
          <p:spPr>
            <a:xfrm>
              <a:off x="1915450" y="4597900"/>
              <a:ext cx="615450" cy="109725"/>
            </a:xfrm>
            <a:custGeom>
              <a:avLst/>
              <a:gdLst/>
              <a:ahLst/>
              <a:cxnLst/>
              <a:rect l="l" t="t" r="r" b="b"/>
              <a:pathLst>
                <a:path w="24618" h="4389" extrusionOk="0">
                  <a:moveTo>
                    <a:pt x="24442" y="0"/>
                  </a:moveTo>
                  <a:lnTo>
                    <a:pt x="20975" y="132"/>
                  </a:lnTo>
                  <a:lnTo>
                    <a:pt x="20931" y="132"/>
                  </a:lnTo>
                  <a:lnTo>
                    <a:pt x="20098" y="395"/>
                  </a:lnTo>
                  <a:lnTo>
                    <a:pt x="17201" y="2019"/>
                  </a:lnTo>
                  <a:lnTo>
                    <a:pt x="15534" y="1975"/>
                  </a:lnTo>
                  <a:lnTo>
                    <a:pt x="12857" y="1799"/>
                  </a:lnTo>
                  <a:lnTo>
                    <a:pt x="9698" y="1668"/>
                  </a:lnTo>
                  <a:lnTo>
                    <a:pt x="7197" y="1580"/>
                  </a:lnTo>
                  <a:lnTo>
                    <a:pt x="4169" y="1536"/>
                  </a:lnTo>
                  <a:lnTo>
                    <a:pt x="4081" y="1580"/>
                  </a:lnTo>
                  <a:lnTo>
                    <a:pt x="1185" y="3116"/>
                  </a:lnTo>
                  <a:lnTo>
                    <a:pt x="1141" y="3160"/>
                  </a:lnTo>
                  <a:lnTo>
                    <a:pt x="88" y="4081"/>
                  </a:lnTo>
                  <a:lnTo>
                    <a:pt x="44" y="4125"/>
                  </a:lnTo>
                  <a:lnTo>
                    <a:pt x="0" y="4169"/>
                  </a:lnTo>
                  <a:lnTo>
                    <a:pt x="0" y="4257"/>
                  </a:lnTo>
                  <a:lnTo>
                    <a:pt x="44" y="4300"/>
                  </a:lnTo>
                  <a:lnTo>
                    <a:pt x="132" y="4344"/>
                  </a:lnTo>
                  <a:lnTo>
                    <a:pt x="176" y="4388"/>
                  </a:lnTo>
                  <a:lnTo>
                    <a:pt x="307" y="4344"/>
                  </a:lnTo>
                  <a:lnTo>
                    <a:pt x="1361" y="3423"/>
                  </a:lnTo>
                  <a:lnTo>
                    <a:pt x="4213" y="1887"/>
                  </a:lnTo>
                  <a:lnTo>
                    <a:pt x="7197" y="1931"/>
                  </a:lnTo>
                  <a:lnTo>
                    <a:pt x="9698" y="2019"/>
                  </a:lnTo>
                  <a:lnTo>
                    <a:pt x="12813" y="2150"/>
                  </a:lnTo>
                  <a:lnTo>
                    <a:pt x="15534" y="2326"/>
                  </a:lnTo>
                  <a:lnTo>
                    <a:pt x="17201" y="2370"/>
                  </a:lnTo>
                  <a:lnTo>
                    <a:pt x="17333" y="2370"/>
                  </a:lnTo>
                  <a:lnTo>
                    <a:pt x="20229" y="702"/>
                  </a:lnTo>
                  <a:lnTo>
                    <a:pt x="21019" y="483"/>
                  </a:lnTo>
                  <a:lnTo>
                    <a:pt x="24442" y="351"/>
                  </a:lnTo>
                  <a:lnTo>
                    <a:pt x="24530" y="307"/>
                  </a:lnTo>
                  <a:lnTo>
                    <a:pt x="24573" y="307"/>
                  </a:lnTo>
                  <a:lnTo>
                    <a:pt x="24617" y="220"/>
                  </a:lnTo>
                  <a:lnTo>
                    <a:pt x="24617" y="176"/>
                  </a:lnTo>
                  <a:lnTo>
                    <a:pt x="24617" y="88"/>
                  </a:lnTo>
                  <a:lnTo>
                    <a:pt x="24573" y="44"/>
                  </a:lnTo>
                  <a:lnTo>
                    <a:pt x="2448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95" name="Google Shape;15395;p414"/>
            <p:cNvSpPr/>
            <p:nvPr/>
          </p:nvSpPr>
          <p:spPr>
            <a:xfrm>
              <a:off x="1158500" y="3048925"/>
              <a:ext cx="152525" cy="1579700"/>
            </a:xfrm>
            <a:custGeom>
              <a:avLst/>
              <a:gdLst/>
              <a:ahLst/>
              <a:cxnLst/>
              <a:rect l="l" t="t" r="r" b="b"/>
              <a:pathLst>
                <a:path w="6101" h="63188" extrusionOk="0">
                  <a:moveTo>
                    <a:pt x="5881" y="0"/>
                  </a:moveTo>
                  <a:lnTo>
                    <a:pt x="5793" y="44"/>
                  </a:lnTo>
                  <a:lnTo>
                    <a:pt x="5749" y="88"/>
                  </a:lnTo>
                  <a:lnTo>
                    <a:pt x="4564" y="3028"/>
                  </a:lnTo>
                  <a:lnTo>
                    <a:pt x="3687" y="5441"/>
                  </a:lnTo>
                  <a:lnTo>
                    <a:pt x="2765" y="8030"/>
                  </a:lnTo>
                  <a:lnTo>
                    <a:pt x="2765" y="8074"/>
                  </a:lnTo>
                  <a:lnTo>
                    <a:pt x="2853" y="9873"/>
                  </a:lnTo>
                  <a:lnTo>
                    <a:pt x="3204" y="12330"/>
                  </a:lnTo>
                  <a:lnTo>
                    <a:pt x="3248" y="12330"/>
                  </a:lnTo>
                  <a:lnTo>
                    <a:pt x="3818" y="14568"/>
                  </a:lnTo>
                  <a:lnTo>
                    <a:pt x="3599" y="16236"/>
                  </a:lnTo>
                  <a:lnTo>
                    <a:pt x="3423" y="18956"/>
                  </a:lnTo>
                  <a:lnTo>
                    <a:pt x="3336" y="21414"/>
                  </a:lnTo>
                  <a:lnTo>
                    <a:pt x="2853" y="24134"/>
                  </a:lnTo>
                  <a:lnTo>
                    <a:pt x="2502" y="26284"/>
                  </a:lnTo>
                  <a:lnTo>
                    <a:pt x="2502" y="26328"/>
                  </a:lnTo>
                  <a:lnTo>
                    <a:pt x="2458" y="31331"/>
                  </a:lnTo>
                  <a:lnTo>
                    <a:pt x="2634" y="34446"/>
                  </a:lnTo>
                  <a:lnTo>
                    <a:pt x="2765" y="36158"/>
                  </a:lnTo>
                  <a:lnTo>
                    <a:pt x="2414" y="39931"/>
                  </a:lnTo>
                  <a:lnTo>
                    <a:pt x="2107" y="41292"/>
                  </a:lnTo>
                  <a:lnTo>
                    <a:pt x="834" y="44714"/>
                  </a:lnTo>
                  <a:lnTo>
                    <a:pt x="571" y="45899"/>
                  </a:lnTo>
                  <a:lnTo>
                    <a:pt x="571" y="45943"/>
                  </a:lnTo>
                  <a:lnTo>
                    <a:pt x="615" y="48137"/>
                  </a:lnTo>
                  <a:lnTo>
                    <a:pt x="615" y="51560"/>
                  </a:lnTo>
                  <a:lnTo>
                    <a:pt x="176" y="53183"/>
                  </a:lnTo>
                  <a:lnTo>
                    <a:pt x="1" y="54499"/>
                  </a:lnTo>
                  <a:lnTo>
                    <a:pt x="1" y="54543"/>
                  </a:lnTo>
                  <a:lnTo>
                    <a:pt x="483" y="58624"/>
                  </a:lnTo>
                  <a:lnTo>
                    <a:pt x="834" y="61169"/>
                  </a:lnTo>
                  <a:lnTo>
                    <a:pt x="922" y="63012"/>
                  </a:lnTo>
                  <a:lnTo>
                    <a:pt x="922" y="63100"/>
                  </a:lnTo>
                  <a:lnTo>
                    <a:pt x="966" y="63144"/>
                  </a:lnTo>
                  <a:lnTo>
                    <a:pt x="1098" y="63188"/>
                  </a:lnTo>
                  <a:lnTo>
                    <a:pt x="1186" y="63188"/>
                  </a:lnTo>
                  <a:lnTo>
                    <a:pt x="1229" y="63144"/>
                  </a:lnTo>
                  <a:lnTo>
                    <a:pt x="1273" y="63100"/>
                  </a:lnTo>
                  <a:lnTo>
                    <a:pt x="1273" y="63012"/>
                  </a:lnTo>
                  <a:lnTo>
                    <a:pt x="1186" y="61125"/>
                  </a:lnTo>
                  <a:lnTo>
                    <a:pt x="834" y="58580"/>
                  </a:lnTo>
                  <a:lnTo>
                    <a:pt x="352" y="54543"/>
                  </a:lnTo>
                  <a:lnTo>
                    <a:pt x="527" y="53227"/>
                  </a:lnTo>
                  <a:lnTo>
                    <a:pt x="966" y="51603"/>
                  </a:lnTo>
                  <a:lnTo>
                    <a:pt x="966" y="51560"/>
                  </a:lnTo>
                  <a:lnTo>
                    <a:pt x="966" y="48137"/>
                  </a:lnTo>
                  <a:lnTo>
                    <a:pt x="922" y="45987"/>
                  </a:lnTo>
                  <a:lnTo>
                    <a:pt x="1186" y="44802"/>
                  </a:lnTo>
                  <a:lnTo>
                    <a:pt x="2414" y="41423"/>
                  </a:lnTo>
                  <a:lnTo>
                    <a:pt x="2458" y="41379"/>
                  </a:lnTo>
                  <a:lnTo>
                    <a:pt x="2765" y="39975"/>
                  </a:lnTo>
                  <a:lnTo>
                    <a:pt x="3116" y="36201"/>
                  </a:lnTo>
                  <a:lnTo>
                    <a:pt x="3116" y="36158"/>
                  </a:lnTo>
                  <a:lnTo>
                    <a:pt x="2985" y="34446"/>
                  </a:lnTo>
                  <a:lnTo>
                    <a:pt x="2809" y="31287"/>
                  </a:lnTo>
                  <a:lnTo>
                    <a:pt x="2853" y="26328"/>
                  </a:lnTo>
                  <a:lnTo>
                    <a:pt x="3204" y="24222"/>
                  </a:lnTo>
                  <a:lnTo>
                    <a:pt x="3687" y="21458"/>
                  </a:lnTo>
                  <a:lnTo>
                    <a:pt x="3687" y="21414"/>
                  </a:lnTo>
                  <a:lnTo>
                    <a:pt x="3774" y="19000"/>
                  </a:lnTo>
                  <a:lnTo>
                    <a:pt x="3950" y="16280"/>
                  </a:lnTo>
                  <a:lnTo>
                    <a:pt x="4169" y="14612"/>
                  </a:lnTo>
                  <a:lnTo>
                    <a:pt x="4169" y="14525"/>
                  </a:lnTo>
                  <a:lnTo>
                    <a:pt x="3555" y="12287"/>
                  </a:lnTo>
                  <a:lnTo>
                    <a:pt x="3204" y="9829"/>
                  </a:lnTo>
                  <a:lnTo>
                    <a:pt x="3116" y="8074"/>
                  </a:lnTo>
                  <a:lnTo>
                    <a:pt x="3994" y="5573"/>
                  </a:lnTo>
                  <a:lnTo>
                    <a:pt x="4915" y="3160"/>
                  </a:lnTo>
                  <a:lnTo>
                    <a:pt x="6100" y="220"/>
                  </a:lnTo>
                  <a:lnTo>
                    <a:pt x="6100" y="176"/>
                  </a:lnTo>
                  <a:lnTo>
                    <a:pt x="6100" y="88"/>
                  </a:lnTo>
                  <a:lnTo>
                    <a:pt x="6056" y="44"/>
                  </a:lnTo>
                  <a:lnTo>
                    <a:pt x="601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96" name="Google Shape;15396;p414"/>
            <p:cNvSpPr/>
            <p:nvPr/>
          </p:nvSpPr>
          <p:spPr>
            <a:xfrm>
              <a:off x="2096450" y="4705400"/>
              <a:ext cx="263300" cy="30750"/>
            </a:xfrm>
            <a:custGeom>
              <a:avLst/>
              <a:gdLst/>
              <a:ahLst/>
              <a:cxnLst/>
              <a:rect l="l" t="t" r="r" b="b"/>
              <a:pathLst>
                <a:path w="10532" h="1230" extrusionOk="0">
                  <a:moveTo>
                    <a:pt x="10313" y="0"/>
                  </a:moveTo>
                  <a:lnTo>
                    <a:pt x="9874" y="176"/>
                  </a:lnTo>
                  <a:lnTo>
                    <a:pt x="6100" y="132"/>
                  </a:lnTo>
                  <a:lnTo>
                    <a:pt x="6056" y="176"/>
                  </a:lnTo>
                  <a:lnTo>
                    <a:pt x="4740" y="308"/>
                  </a:lnTo>
                  <a:lnTo>
                    <a:pt x="176" y="878"/>
                  </a:lnTo>
                  <a:lnTo>
                    <a:pt x="88" y="922"/>
                  </a:lnTo>
                  <a:lnTo>
                    <a:pt x="44" y="966"/>
                  </a:lnTo>
                  <a:lnTo>
                    <a:pt x="1" y="1010"/>
                  </a:lnTo>
                  <a:lnTo>
                    <a:pt x="1" y="1097"/>
                  </a:lnTo>
                  <a:lnTo>
                    <a:pt x="88" y="1185"/>
                  </a:lnTo>
                  <a:lnTo>
                    <a:pt x="176" y="1229"/>
                  </a:lnTo>
                  <a:lnTo>
                    <a:pt x="220" y="1229"/>
                  </a:lnTo>
                  <a:lnTo>
                    <a:pt x="4784" y="659"/>
                  </a:lnTo>
                  <a:lnTo>
                    <a:pt x="6100" y="483"/>
                  </a:lnTo>
                  <a:lnTo>
                    <a:pt x="9918" y="527"/>
                  </a:lnTo>
                  <a:lnTo>
                    <a:pt x="9961" y="527"/>
                  </a:lnTo>
                  <a:lnTo>
                    <a:pt x="10444" y="351"/>
                  </a:lnTo>
                  <a:lnTo>
                    <a:pt x="10488" y="308"/>
                  </a:lnTo>
                  <a:lnTo>
                    <a:pt x="10532" y="264"/>
                  </a:lnTo>
                  <a:lnTo>
                    <a:pt x="10532" y="176"/>
                  </a:lnTo>
                  <a:lnTo>
                    <a:pt x="10532" y="88"/>
                  </a:lnTo>
                  <a:lnTo>
                    <a:pt x="10488" y="44"/>
                  </a:lnTo>
                  <a:lnTo>
                    <a:pt x="1044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97" name="Google Shape;15397;p414"/>
            <p:cNvSpPr/>
            <p:nvPr/>
          </p:nvSpPr>
          <p:spPr>
            <a:xfrm>
              <a:off x="1024675" y="3357175"/>
              <a:ext cx="119600" cy="1265975"/>
            </a:xfrm>
            <a:custGeom>
              <a:avLst/>
              <a:gdLst/>
              <a:ahLst/>
              <a:cxnLst/>
              <a:rect l="l" t="t" r="r" b="b"/>
              <a:pathLst>
                <a:path w="4784" h="50639" extrusionOk="0">
                  <a:moveTo>
                    <a:pt x="4564" y="0"/>
                  </a:moveTo>
                  <a:lnTo>
                    <a:pt x="4520" y="44"/>
                  </a:lnTo>
                  <a:lnTo>
                    <a:pt x="4476" y="88"/>
                  </a:lnTo>
                  <a:lnTo>
                    <a:pt x="4432" y="176"/>
                  </a:lnTo>
                  <a:lnTo>
                    <a:pt x="3950" y="3423"/>
                  </a:lnTo>
                  <a:lnTo>
                    <a:pt x="3555" y="5266"/>
                  </a:lnTo>
                  <a:lnTo>
                    <a:pt x="3511" y="5310"/>
                  </a:lnTo>
                  <a:lnTo>
                    <a:pt x="3423" y="7504"/>
                  </a:lnTo>
                  <a:lnTo>
                    <a:pt x="3379" y="11278"/>
                  </a:lnTo>
                  <a:lnTo>
                    <a:pt x="3467" y="13823"/>
                  </a:lnTo>
                  <a:lnTo>
                    <a:pt x="3555" y="16148"/>
                  </a:lnTo>
                  <a:lnTo>
                    <a:pt x="3818" y="18342"/>
                  </a:lnTo>
                  <a:lnTo>
                    <a:pt x="3774" y="19483"/>
                  </a:lnTo>
                  <a:lnTo>
                    <a:pt x="3511" y="20624"/>
                  </a:lnTo>
                  <a:lnTo>
                    <a:pt x="2589" y="24310"/>
                  </a:lnTo>
                  <a:lnTo>
                    <a:pt x="2589" y="24354"/>
                  </a:lnTo>
                  <a:lnTo>
                    <a:pt x="2414" y="27206"/>
                  </a:lnTo>
                  <a:lnTo>
                    <a:pt x="2150" y="28523"/>
                  </a:lnTo>
                  <a:lnTo>
                    <a:pt x="659" y="31638"/>
                  </a:lnTo>
                  <a:lnTo>
                    <a:pt x="659" y="31682"/>
                  </a:lnTo>
                  <a:lnTo>
                    <a:pt x="308" y="32998"/>
                  </a:lnTo>
                  <a:lnTo>
                    <a:pt x="264" y="33042"/>
                  </a:lnTo>
                  <a:lnTo>
                    <a:pt x="0" y="35324"/>
                  </a:lnTo>
                  <a:lnTo>
                    <a:pt x="264" y="39054"/>
                  </a:lnTo>
                  <a:lnTo>
                    <a:pt x="176" y="41643"/>
                  </a:lnTo>
                  <a:lnTo>
                    <a:pt x="176" y="41687"/>
                  </a:lnTo>
                  <a:lnTo>
                    <a:pt x="527" y="43837"/>
                  </a:lnTo>
                  <a:lnTo>
                    <a:pt x="922" y="45943"/>
                  </a:lnTo>
                  <a:lnTo>
                    <a:pt x="922" y="45987"/>
                  </a:lnTo>
                  <a:lnTo>
                    <a:pt x="2458" y="48839"/>
                  </a:lnTo>
                  <a:lnTo>
                    <a:pt x="3379" y="50551"/>
                  </a:lnTo>
                  <a:lnTo>
                    <a:pt x="3423" y="50638"/>
                  </a:lnTo>
                  <a:lnTo>
                    <a:pt x="3599" y="50638"/>
                  </a:lnTo>
                  <a:lnTo>
                    <a:pt x="3686" y="50595"/>
                  </a:lnTo>
                  <a:lnTo>
                    <a:pt x="3686" y="50507"/>
                  </a:lnTo>
                  <a:lnTo>
                    <a:pt x="3730" y="50463"/>
                  </a:lnTo>
                  <a:lnTo>
                    <a:pt x="3686" y="50375"/>
                  </a:lnTo>
                  <a:lnTo>
                    <a:pt x="2809" y="48664"/>
                  </a:lnTo>
                  <a:lnTo>
                    <a:pt x="1273" y="45855"/>
                  </a:lnTo>
                  <a:lnTo>
                    <a:pt x="878" y="43793"/>
                  </a:lnTo>
                  <a:lnTo>
                    <a:pt x="527" y="41643"/>
                  </a:lnTo>
                  <a:lnTo>
                    <a:pt x="615" y="39054"/>
                  </a:lnTo>
                  <a:lnTo>
                    <a:pt x="351" y="35324"/>
                  </a:lnTo>
                  <a:lnTo>
                    <a:pt x="615" y="33086"/>
                  </a:lnTo>
                  <a:lnTo>
                    <a:pt x="966" y="31814"/>
                  </a:lnTo>
                  <a:lnTo>
                    <a:pt x="2502" y="28654"/>
                  </a:lnTo>
                  <a:lnTo>
                    <a:pt x="2502" y="28610"/>
                  </a:lnTo>
                  <a:lnTo>
                    <a:pt x="2765" y="27294"/>
                  </a:lnTo>
                  <a:lnTo>
                    <a:pt x="2765" y="27250"/>
                  </a:lnTo>
                  <a:lnTo>
                    <a:pt x="2940" y="24398"/>
                  </a:lnTo>
                  <a:lnTo>
                    <a:pt x="3862" y="20668"/>
                  </a:lnTo>
                  <a:lnTo>
                    <a:pt x="4125" y="19571"/>
                  </a:lnTo>
                  <a:lnTo>
                    <a:pt x="4125" y="19527"/>
                  </a:lnTo>
                  <a:lnTo>
                    <a:pt x="4169" y="18342"/>
                  </a:lnTo>
                  <a:lnTo>
                    <a:pt x="4169" y="18299"/>
                  </a:lnTo>
                  <a:lnTo>
                    <a:pt x="3906" y="16105"/>
                  </a:lnTo>
                  <a:lnTo>
                    <a:pt x="3818" y="13779"/>
                  </a:lnTo>
                  <a:lnTo>
                    <a:pt x="3730" y="11278"/>
                  </a:lnTo>
                  <a:lnTo>
                    <a:pt x="3774" y="7504"/>
                  </a:lnTo>
                  <a:lnTo>
                    <a:pt x="3862" y="5310"/>
                  </a:lnTo>
                  <a:lnTo>
                    <a:pt x="4301" y="3467"/>
                  </a:lnTo>
                  <a:lnTo>
                    <a:pt x="4783" y="220"/>
                  </a:lnTo>
                  <a:lnTo>
                    <a:pt x="4783" y="132"/>
                  </a:lnTo>
                  <a:lnTo>
                    <a:pt x="4783" y="88"/>
                  </a:lnTo>
                  <a:lnTo>
                    <a:pt x="4696" y="44"/>
                  </a:lnTo>
                  <a:lnTo>
                    <a:pt x="465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98" name="Google Shape;15398;p414"/>
            <p:cNvSpPr/>
            <p:nvPr/>
          </p:nvSpPr>
          <p:spPr>
            <a:xfrm>
              <a:off x="605600" y="2498225"/>
              <a:ext cx="454200" cy="2111750"/>
            </a:xfrm>
            <a:custGeom>
              <a:avLst/>
              <a:gdLst/>
              <a:ahLst/>
              <a:cxnLst/>
              <a:rect l="l" t="t" r="r" b="b"/>
              <a:pathLst>
                <a:path w="18168" h="84470" extrusionOk="0">
                  <a:moveTo>
                    <a:pt x="17904" y="0"/>
                  </a:moveTo>
                  <a:lnTo>
                    <a:pt x="14569" y="2370"/>
                  </a:lnTo>
                  <a:lnTo>
                    <a:pt x="13077" y="3203"/>
                  </a:lnTo>
                  <a:lnTo>
                    <a:pt x="10181" y="4344"/>
                  </a:lnTo>
                  <a:lnTo>
                    <a:pt x="8119" y="5134"/>
                  </a:lnTo>
                  <a:lnTo>
                    <a:pt x="6364" y="5485"/>
                  </a:lnTo>
                  <a:lnTo>
                    <a:pt x="6320" y="5485"/>
                  </a:lnTo>
                  <a:lnTo>
                    <a:pt x="5223" y="6275"/>
                  </a:lnTo>
                  <a:lnTo>
                    <a:pt x="4521" y="6714"/>
                  </a:lnTo>
                  <a:lnTo>
                    <a:pt x="4477" y="6758"/>
                  </a:lnTo>
                  <a:lnTo>
                    <a:pt x="1888" y="8952"/>
                  </a:lnTo>
                  <a:lnTo>
                    <a:pt x="308" y="10883"/>
                  </a:lnTo>
                  <a:lnTo>
                    <a:pt x="264" y="10926"/>
                  </a:lnTo>
                  <a:lnTo>
                    <a:pt x="1" y="11409"/>
                  </a:lnTo>
                  <a:lnTo>
                    <a:pt x="1" y="11497"/>
                  </a:lnTo>
                  <a:lnTo>
                    <a:pt x="1" y="11585"/>
                  </a:lnTo>
                  <a:lnTo>
                    <a:pt x="1976" y="15534"/>
                  </a:lnTo>
                  <a:lnTo>
                    <a:pt x="2809" y="18649"/>
                  </a:lnTo>
                  <a:lnTo>
                    <a:pt x="3468" y="22204"/>
                  </a:lnTo>
                  <a:lnTo>
                    <a:pt x="4082" y="25495"/>
                  </a:lnTo>
                  <a:lnTo>
                    <a:pt x="4784" y="27864"/>
                  </a:lnTo>
                  <a:lnTo>
                    <a:pt x="5574" y="30541"/>
                  </a:lnTo>
                  <a:lnTo>
                    <a:pt x="6144" y="33525"/>
                  </a:lnTo>
                  <a:lnTo>
                    <a:pt x="6408" y="35324"/>
                  </a:lnTo>
                  <a:lnTo>
                    <a:pt x="6276" y="39800"/>
                  </a:lnTo>
                  <a:lnTo>
                    <a:pt x="6320" y="41730"/>
                  </a:lnTo>
                  <a:lnTo>
                    <a:pt x="6364" y="41818"/>
                  </a:lnTo>
                  <a:lnTo>
                    <a:pt x="8031" y="44407"/>
                  </a:lnTo>
                  <a:lnTo>
                    <a:pt x="9786" y="46996"/>
                  </a:lnTo>
                  <a:lnTo>
                    <a:pt x="11498" y="49322"/>
                  </a:lnTo>
                  <a:lnTo>
                    <a:pt x="12595" y="51384"/>
                  </a:lnTo>
                  <a:lnTo>
                    <a:pt x="13779" y="53183"/>
                  </a:lnTo>
                  <a:lnTo>
                    <a:pt x="15228" y="55202"/>
                  </a:lnTo>
                  <a:lnTo>
                    <a:pt x="16588" y="57045"/>
                  </a:lnTo>
                  <a:lnTo>
                    <a:pt x="17597" y="58580"/>
                  </a:lnTo>
                  <a:lnTo>
                    <a:pt x="17685" y="58975"/>
                  </a:lnTo>
                  <a:lnTo>
                    <a:pt x="16763" y="60950"/>
                  </a:lnTo>
                  <a:lnTo>
                    <a:pt x="15798" y="62925"/>
                  </a:lnTo>
                  <a:lnTo>
                    <a:pt x="15798" y="62968"/>
                  </a:lnTo>
                  <a:lnTo>
                    <a:pt x="15140" y="64987"/>
                  </a:lnTo>
                  <a:lnTo>
                    <a:pt x="15140" y="65031"/>
                  </a:lnTo>
                  <a:lnTo>
                    <a:pt x="14920" y="67313"/>
                  </a:lnTo>
                  <a:lnTo>
                    <a:pt x="14920" y="67356"/>
                  </a:lnTo>
                  <a:lnTo>
                    <a:pt x="15052" y="68102"/>
                  </a:lnTo>
                  <a:lnTo>
                    <a:pt x="15052" y="68146"/>
                  </a:lnTo>
                  <a:lnTo>
                    <a:pt x="15535" y="69199"/>
                  </a:lnTo>
                  <a:lnTo>
                    <a:pt x="15886" y="71437"/>
                  </a:lnTo>
                  <a:lnTo>
                    <a:pt x="16149" y="73895"/>
                  </a:lnTo>
                  <a:lnTo>
                    <a:pt x="16193" y="75606"/>
                  </a:lnTo>
                  <a:lnTo>
                    <a:pt x="15973" y="77537"/>
                  </a:lnTo>
                  <a:lnTo>
                    <a:pt x="15973" y="77581"/>
                  </a:lnTo>
                  <a:lnTo>
                    <a:pt x="16017" y="79731"/>
                  </a:lnTo>
                  <a:lnTo>
                    <a:pt x="16017" y="79775"/>
                  </a:lnTo>
                  <a:lnTo>
                    <a:pt x="16281" y="81003"/>
                  </a:lnTo>
                  <a:lnTo>
                    <a:pt x="16281" y="81047"/>
                  </a:lnTo>
                  <a:lnTo>
                    <a:pt x="17816" y="84382"/>
                  </a:lnTo>
                  <a:lnTo>
                    <a:pt x="17904" y="84470"/>
                  </a:lnTo>
                  <a:lnTo>
                    <a:pt x="18080" y="84470"/>
                  </a:lnTo>
                  <a:lnTo>
                    <a:pt x="18124" y="84426"/>
                  </a:lnTo>
                  <a:lnTo>
                    <a:pt x="18168" y="84382"/>
                  </a:lnTo>
                  <a:lnTo>
                    <a:pt x="18168" y="84294"/>
                  </a:lnTo>
                  <a:lnTo>
                    <a:pt x="18168" y="84250"/>
                  </a:lnTo>
                  <a:lnTo>
                    <a:pt x="16588" y="80916"/>
                  </a:lnTo>
                  <a:lnTo>
                    <a:pt x="16368" y="79731"/>
                  </a:lnTo>
                  <a:lnTo>
                    <a:pt x="16325" y="77581"/>
                  </a:lnTo>
                  <a:lnTo>
                    <a:pt x="16544" y="75650"/>
                  </a:lnTo>
                  <a:lnTo>
                    <a:pt x="16544" y="75606"/>
                  </a:lnTo>
                  <a:lnTo>
                    <a:pt x="16500" y="73851"/>
                  </a:lnTo>
                  <a:lnTo>
                    <a:pt x="16237" y="71393"/>
                  </a:lnTo>
                  <a:lnTo>
                    <a:pt x="15886" y="69112"/>
                  </a:lnTo>
                  <a:lnTo>
                    <a:pt x="15842" y="69068"/>
                  </a:lnTo>
                  <a:lnTo>
                    <a:pt x="15403" y="68015"/>
                  </a:lnTo>
                  <a:lnTo>
                    <a:pt x="15271" y="67313"/>
                  </a:lnTo>
                  <a:lnTo>
                    <a:pt x="15491" y="65075"/>
                  </a:lnTo>
                  <a:lnTo>
                    <a:pt x="16105" y="63056"/>
                  </a:lnTo>
                  <a:lnTo>
                    <a:pt x="17071" y="61125"/>
                  </a:lnTo>
                  <a:lnTo>
                    <a:pt x="17992" y="59107"/>
                  </a:lnTo>
                  <a:lnTo>
                    <a:pt x="18036" y="58975"/>
                  </a:lnTo>
                  <a:lnTo>
                    <a:pt x="17948" y="58493"/>
                  </a:lnTo>
                  <a:lnTo>
                    <a:pt x="17904" y="58405"/>
                  </a:lnTo>
                  <a:lnTo>
                    <a:pt x="16895" y="56825"/>
                  </a:lnTo>
                  <a:lnTo>
                    <a:pt x="15535" y="54982"/>
                  </a:lnTo>
                  <a:lnTo>
                    <a:pt x="14087" y="52964"/>
                  </a:lnTo>
                  <a:lnTo>
                    <a:pt x="12902" y="51209"/>
                  </a:lnTo>
                  <a:lnTo>
                    <a:pt x="11805" y="49146"/>
                  </a:lnTo>
                  <a:lnTo>
                    <a:pt x="11761" y="49146"/>
                  </a:lnTo>
                  <a:lnTo>
                    <a:pt x="10094" y="46777"/>
                  </a:lnTo>
                  <a:lnTo>
                    <a:pt x="8294" y="44188"/>
                  </a:lnTo>
                  <a:lnTo>
                    <a:pt x="6671" y="41687"/>
                  </a:lnTo>
                  <a:lnTo>
                    <a:pt x="6627" y="39800"/>
                  </a:lnTo>
                  <a:lnTo>
                    <a:pt x="6759" y="35324"/>
                  </a:lnTo>
                  <a:lnTo>
                    <a:pt x="6759" y="35280"/>
                  </a:lnTo>
                  <a:lnTo>
                    <a:pt x="6495" y="33481"/>
                  </a:lnTo>
                  <a:lnTo>
                    <a:pt x="5881" y="30453"/>
                  </a:lnTo>
                  <a:lnTo>
                    <a:pt x="5135" y="27776"/>
                  </a:lnTo>
                  <a:lnTo>
                    <a:pt x="4433" y="25407"/>
                  </a:lnTo>
                  <a:lnTo>
                    <a:pt x="3775" y="22116"/>
                  </a:lnTo>
                  <a:lnTo>
                    <a:pt x="3160" y="18562"/>
                  </a:lnTo>
                  <a:lnTo>
                    <a:pt x="2327" y="15446"/>
                  </a:lnTo>
                  <a:lnTo>
                    <a:pt x="2327" y="15402"/>
                  </a:lnTo>
                  <a:lnTo>
                    <a:pt x="352" y="11497"/>
                  </a:lnTo>
                  <a:lnTo>
                    <a:pt x="571" y="11102"/>
                  </a:lnTo>
                  <a:lnTo>
                    <a:pt x="2151" y="9215"/>
                  </a:lnTo>
                  <a:lnTo>
                    <a:pt x="4696" y="7021"/>
                  </a:lnTo>
                  <a:lnTo>
                    <a:pt x="5442" y="6582"/>
                  </a:lnTo>
                  <a:lnTo>
                    <a:pt x="6495" y="5792"/>
                  </a:lnTo>
                  <a:lnTo>
                    <a:pt x="8207" y="5441"/>
                  </a:lnTo>
                  <a:lnTo>
                    <a:pt x="10313" y="4695"/>
                  </a:lnTo>
                  <a:lnTo>
                    <a:pt x="13209" y="3511"/>
                  </a:lnTo>
                  <a:lnTo>
                    <a:pt x="13253" y="3511"/>
                  </a:lnTo>
                  <a:lnTo>
                    <a:pt x="14745" y="2677"/>
                  </a:lnTo>
                  <a:lnTo>
                    <a:pt x="18124" y="307"/>
                  </a:lnTo>
                  <a:lnTo>
                    <a:pt x="18168" y="263"/>
                  </a:lnTo>
                  <a:lnTo>
                    <a:pt x="18168" y="176"/>
                  </a:lnTo>
                  <a:lnTo>
                    <a:pt x="18168" y="132"/>
                  </a:lnTo>
                  <a:lnTo>
                    <a:pt x="18168" y="44"/>
                  </a:lnTo>
                  <a:lnTo>
                    <a:pt x="1812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99" name="Google Shape;15399;p414"/>
            <p:cNvSpPr/>
            <p:nvPr/>
          </p:nvSpPr>
          <p:spPr>
            <a:xfrm>
              <a:off x="489325" y="2325975"/>
              <a:ext cx="527700" cy="2220375"/>
            </a:xfrm>
            <a:custGeom>
              <a:avLst/>
              <a:gdLst/>
              <a:ahLst/>
              <a:cxnLst/>
              <a:rect l="l" t="t" r="r" b="b"/>
              <a:pathLst>
                <a:path w="21108" h="88815" extrusionOk="0">
                  <a:moveTo>
                    <a:pt x="20844" y="1"/>
                  </a:moveTo>
                  <a:lnTo>
                    <a:pt x="17509" y="1844"/>
                  </a:lnTo>
                  <a:lnTo>
                    <a:pt x="15315" y="3204"/>
                  </a:lnTo>
                  <a:lnTo>
                    <a:pt x="13779" y="4082"/>
                  </a:lnTo>
                  <a:lnTo>
                    <a:pt x="12243" y="5047"/>
                  </a:lnTo>
                  <a:lnTo>
                    <a:pt x="10707" y="6056"/>
                  </a:lnTo>
                  <a:lnTo>
                    <a:pt x="9216" y="7066"/>
                  </a:lnTo>
                  <a:lnTo>
                    <a:pt x="8470" y="7636"/>
                  </a:lnTo>
                  <a:lnTo>
                    <a:pt x="7811" y="8163"/>
                  </a:lnTo>
                  <a:lnTo>
                    <a:pt x="7109" y="8733"/>
                  </a:lnTo>
                  <a:lnTo>
                    <a:pt x="6495" y="9347"/>
                  </a:lnTo>
                  <a:lnTo>
                    <a:pt x="5881" y="9918"/>
                  </a:lnTo>
                  <a:lnTo>
                    <a:pt x="5310" y="10576"/>
                  </a:lnTo>
                  <a:lnTo>
                    <a:pt x="4784" y="11190"/>
                  </a:lnTo>
                  <a:lnTo>
                    <a:pt x="4301" y="11849"/>
                  </a:lnTo>
                  <a:lnTo>
                    <a:pt x="3292" y="13121"/>
                  </a:lnTo>
                  <a:lnTo>
                    <a:pt x="3292" y="13165"/>
                  </a:lnTo>
                  <a:lnTo>
                    <a:pt x="1185" y="17860"/>
                  </a:lnTo>
                  <a:lnTo>
                    <a:pt x="220" y="20712"/>
                  </a:lnTo>
                  <a:lnTo>
                    <a:pt x="176" y="20712"/>
                  </a:lnTo>
                  <a:lnTo>
                    <a:pt x="1" y="22204"/>
                  </a:lnTo>
                  <a:lnTo>
                    <a:pt x="1" y="22248"/>
                  </a:lnTo>
                  <a:lnTo>
                    <a:pt x="132" y="25495"/>
                  </a:lnTo>
                  <a:lnTo>
                    <a:pt x="176" y="25539"/>
                  </a:lnTo>
                  <a:lnTo>
                    <a:pt x="834" y="29532"/>
                  </a:lnTo>
                  <a:lnTo>
                    <a:pt x="834" y="29576"/>
                  </a:lnTo>
                  <a:lnTo>
                    <a:pt x="1493" y="31946"/>
                  </a:lnTo>
                  <a:lnTo>
                    <a:pt x="2414" y="34579"/>
                  </a:lnTo>
                  <a:lnTo>
                    <a:pt x="3467" y="37124"/>
                  </a:lnTo>
                  <a:lnTo>
                    <a:pt x="4389" y="39362"/>
                  </a:lnTo>
                  <a:lnTo>
                    <a:pt x="4959" y="41029"/>
                  </a:lnTo>
                  <a:lnTo>
                    <a:pt x="5486" y="42960"/>
                  </a:lnTo>
                  <a:lnTo>
                    <a:pt x="5661" y="44232"/>
                  </a:lnTo>
                  <a:lnTo>
                    <a:pt x="5573" y="46734"/>
                  </a:lnTo>
                  <a:lnTo>
                    <a:pt x="5881" y="48928"/>
                  </a:lnTo>
                  <a:lnTo>
                    <a:pt x="6363" y="51648"/>
                  </a:lnTo>
                  <a:lnTo>
                    <a:pt x="6276" y="56343"/>
                  </a:lnTo>
                  <a:lnTo>
                    <a:pt x="6188" y="58625"/>
                  </a:lnTo>
                  <a:lnTo>
                    <a:pt x="6188" y="61346"/>
                  </a:lnTo>
                  <a:lnTo>
                    <a:pt x="6276" y="65690"/>
                  </a:lnTo>
                  <a:lnTo>
                    <a:pt x="6276" y="65778"/>
                  </a:lnTo>
                  <a:lnTo>
                    <a:pt x="6539" y="66304"/>
                  </a:lnTo>
                  <a:lnTo>
                    <a:pt x="6583" y="66348"/>
                  </a:lnTo>
                  <a:lnTo>
                    <a:pt x="8996" y="68674"/>
                  </a:lnTo>
                  <a:lnTo>
                    <a:pt x="10839" y="70385"/>
                  </a:lnTo>
                  <a:lnTo>
                    <a:pt x="12902" y="71965"/>
                  </a:lnTo>
                  <a:lnTo>
                    <a:pt x="14745" y="73369"/>
                  </a:lnTo>
                  <a:lnTo>
                    <a:pt x="16412" y="74378"/>
                  </a:lnTo>
                  <a:lnTo>
                    <a:pt x="17948" y="75168"/>
                  </a:lnTo>
                  <a:lnTo>
                    <a:pt x="18825" y="76528"/>
                  </a:lnTo>
                  <a:lnTo>
                    <a:pt x="19440" y="77976"/>
                  </a:lnTo>
                  <a:lnTo>
                    <a:pt x="19747" y="80126"/>
                  </a:lnTo>
                  <a:lnTo>
                    <a:pt x="20054" y="82759"/>
                  </a:lnTo>
                  <a:lnTo>
                    <a:pt x="19922" y="84953"/>
                  </a:lnTo>
                  <a:lnTo>
                    <a:pt x="19703" y="87147"/>
                  </a:lnTo>
                  <a:lnTo>
                    <a:pt x="19615" y="88639"/>
                  </a:lnTo>
                  <a:lnTo>
                    <a:pt x="19659" y="88683"/>
                  </a:lnTo>
                  <a:lnTo>
                    <a:pt x="19659" y="88771"/>
                  </a:lnTo>
                  <a:lnTo>
                    <a:pt x="19747" y="88815"/>
                  </a:lnTo>
                  <a:lnTo>
                    <a:pt x="19791" y="88815"/>
                  </a:lnTo>
                  <a:lnTo>
                    <a:pt x="19922" y="88771"/>
                  </a:lnTo>
                  <a:lnTo>
                    <a:pt x="19966" y="88727"/>
                  </a:lnTo>
                  <a:lnTo>
                    <a:pt x="19966" y="88639"/>
                  </a:lnTo>
                  <a:lnTo>
                    <a:pt x="20054" y="87191"/>
                  </a:lnTo>
                  <a:lnTo>
                    <a:pt x="20273" y="84997"/>
                  </a:lnTo>
                  <a:lnTo>
                    <a:pt x="20405" y="82759"/>
                  </a:lnTo>
                  <a:lnTo>
                    <a:pt x="20405" y="82715"/>
                  </a:lnTo>
                  <a:lnTo>
                    <a:pt x="20098" y="80083"/>
                  </a:lnTo>
                  <a:lnTo>
                    <a:pt x="19791" y="77889"/>
                  </a:lnTo>
                  <a:lnTo>
                    <a:pt x="19791" y="77845"/>
                  </a:lnTo>
                  <a:lnTo>
                    <a:pt x="19133" y="76397"/>
                  </a:lnTo>
                  <a:lnTo>
                    <a:pt x="19133" y="76353"/>
                  </a:lnTo>
                  <a:lnTo>
                    <a:pt x="18211" y="74905"/>
                  </a:lnTo>
                  <a:lnTo>
                    <a:pt x="18167" y="74861"/>
                  </a:lnTo>
                  <a:lnTo>
                    <a:pt x="16587" y="74071"/>
                  </a:lnTo>
                  <a:lnTo>
                    <a:pt x="14964" y="73062"/>
                  </a:lnTo>
                  <a:lnTo>
                    <a:pt x="13121" y="71658"/>
                  </a:lnTo>
                  <a:lnTo>
                    <a:pt x="11102" y="70078"/>
                  </a:lnTo>
                  <a:lnTo>
                    <a:pt x="9216" y="68410"/>
                  </a:lnTo>
                  <a:lnTo>
                    <a:pt x="6846" y="66129"/>
                  </a:lnTo>
                  <a:lnTo>
                    <a:pt x="6627" y="65646"/>
                  </a:lnTo>
                  <a:lnTo>
                    <a:pt x="6539" y="61346"/>
                  </a:lnTo>
                  <a:lnTo>
                    <a:pt x="6539" y="58625"/>
                  </a:lnTo>
                  <a:lnTo>
                    <a:pt x="6627" y="56343"/>
                  </a:lnTo>
                  <a:lnTo>
                    <a:pt x="6714" y="51648"/>
                  </a:lnTo>
                  <a:lnTo>
                    <a:pt x="6714" y="51604"/>
                  </a:lnTo>
                  <a:lnTo>
                    <a:pt x="6232" y="48884"/>
                  </a:lnTo>
                  <a:lnTo>
                    <a:pt x="5925" y="46690"/>
                  </a:lnTo>
                  <a:lnTo>
                    <a:pt x="6012" y="44232"/>
                  </a:lnTo>
                  <a:lnTo>
                    <a:pt x="6012" y="44188"/>
                  </a:lnTo>
                  <a:lnTo>
                    <a:pt x="5837" y="42916"/>
                  </a:lnTo>
                  <a:lnTo>
                    <a:pt x="5310" y="40897"/>
                  </a:lnTo>
                  <a:lnTo>
                    <a:pt x="4696" y="39230"/>
                  </a:lnTo>
                  <a:lnTo>
                    <a:pt x="3818" y="36992"/>
                  </a:lnTo>
                  <a:lnTo>
                    <a:pt x="2765" y="34447"/>
                  </a:lnTo>
                  <a:lnTo>
                    <a:pt x="1800" y="31858"/>
                  </a:lnTo>
                  <a:lnTo>
                    <a:pt x="1142" y="29489"/>
                  </a:lnTo>
                  <a:lnTo>
                    <a:pt x="483" y="25495"/>
                  </a:lnTo>
                  <a:lnTo>
                    <a:pt x="352" y="22248"/>
                  </a:lnTo>
                  <a:lnTo>
                    <a:pt x="527" y="20800"/>
                  </a:lnTo>
                  <a:lnTo>
                    <a:pt x="1493" y="17992"/>
                  </a:lnTo>
                  <a:lnTo>
                    <a:pt x="3599" y="13341"/>
                  </a:lnTo>
                  <a:lnTo>
                    <a:pt x="4608" y="12068"/>
                  </a:lnTo>
                  <a:lnTo>
                    <a:pt x="5091" y="11410"/>
                  </a:lnTo>
                  <a:lnTo>
                    <a:pt x="5573" y="10796"/>
                  </a:lnTo>
                  <a:lnTo>
                    <a:pt x="6144" y="10181"/>
                  </a:lnTo>
                  <a:lnTo>
                    <a:pt x="6758" y="9567"/>
                  </a:lnTo>
                  <a:lnTo>
                    <a:pt x="7373" y="8996"/>
                  </a:lnTo>
                  <a:lnTo>
                    <a:pt x="8031" y="8426"/>
                  </a:lnTo>
                  <a:lnTo>
                    <a:pt x="9435" y="7329"/>
                  </a:lnTo>
                  <a:lnTo>
                    <a:pt x="10927" y="6320"/>
                  </a:lnTo>
                  <a:lnTo>
                    <a:pt x="12419" y="5354"/>
                  </a:lnTo>
                  <a:lnTo>
                    <a:pt x="13955" y="4389"/>
                  </a:lnTo>
                  <a:lnTo>
                    <a:pt x="15490" y="3468"/>
                  </a:lnTo>
                  <a:lnTo>
                    <a:pt x="17684" y="2151"/>
                  </a:lnTo>
                  <a:lnTo>
                    <a:pt x="21019" y="308"/>
                  </a:lnTo>
                  <a:lnTo>
                    <a:pt x="21063" y="264"/>
                  </a:lnTo>
                  <a:lnTo>
                    <a:pt x="21107" y="220"/>
                  </a:lnTo>
                  <a:lnTo>
                    <a:pt x="21107" y="133"/>
                  </a:lnTo>
                  <a:lnTo>
                    <a:pt x="21063" y="89"/>
                  </a:lnTo>
                  <a:lnTo>
                    <a:pt x="21019" y="45"/>
                  </a:lnTo>
                  <a:lnTo>
                    <a:pt x="2097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00" name="Google Shape;15400;p414"/>
            <p:cNvSpPr/>
            <p:nvPr/>
          </p:nvSpPr>
          <p:spPr>
            <a:xfrm>
              <a:off x="261150" y="2997350"/>
              <a:ext cx="377400" cy="1344975"/>
            </a:xfrm>
            <a:custGeom>
              <a:avLst/>
              <a:gdLst/>
              <a:ahLst/>
              <a:cxnLst/>
              <a:rect l="l" t="t" r="r" b="b"/>
              <a:pathLst>
                <a:path w="15096" h="53799" extrusionOk="0">
                  <a:moveTo>
                    <a:pt x="88" y="1"/>
                  </a:moveTo>
                  <a:lnTo>
                    <a:pt x="44" y="45"/>
                  </a:lnTo>
                  <a:lnTo>
                    <a:pt x="0" y="89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2326" y="5223"/>
                  </a:lnTo>
                  <a:lnTo>
                    <a:pt x="4871" y="9479"/>
                  </a:lnTo>
                  <a:lnTo>
                    <a:pt x="6670" y="12989"/>
                  </a:lnTo>
                  <a:lnTo>
                    <a:pt x="8206" y="16149"/>
                  </a:lnTo>
                  <a:lnTo>
                    <a:pt x="8996" y="17904"/>
                  </a:lnTo>
                  <a:lnTo>
                    <a:pt x="9259" y="18694"/>
                  </a:lnTo>
                  <a:lnTo>
                    <a:pt x="9347" y="21283"/>
                  </a:lnTo>
                  <a:lnTo>
                    <a:pt x="9391" y="25671"/>
                  </a:lnTo>
                  <a:lnTo>
                    <a:pt x="9391" y="28918"/>
                  </a:lnTo>
                  <a:lnTo>
                    <a:pt x="9479" y="36114"/>
                  </a:lnTo>
                  <a:lnTo>
                    <a:pt x="9830" y="42433"/>
                  </a:lnTo>
                  <a:lnTo>
                    <a:pt x="9961" y="43442"/>
                  </a:lnTo>
                  <a:lnTo>
                    <a:pt x="9961" y="43486"/>
                  </a:lnTo>
                  <a:lnTo>
                    <a:pt x="10751" y="45505"/>
                  </a:lnTo>
                  <a:lnTo>
                    <a:pt x="11936" y="48006"/>
                  </a:lnTo>
                  <a:lnTo>
                    <a:pt x="12901" y="49980"/>
                  </a:lnTo>
                  <a:lnTo>
                    <a:pt x="13603" y="51604"/>
                  </a:lnTo>
                  <a:lnTo>
                    <a:pt x="14744" y="53710"/>
                  </a:lnTo>
                  <a:lnTo>
                    <a:pt x="14832" y="53754"/>
                  </a:lnTo>
                  <a:lnTo>
                    <a:pt x="14920" y="53798"/>
                  </a:lnTo>
                  <a:lnTo>
                    <a:pt x="15008" y="53754"/>
                  </a:lnTo>
                  <a:lnTo>
                    <a:pt x="15052" y="53710"/>
                  </a:lnTo>
                  <a:lnTo>
                    <a:pt x="15095" y="53666"/>
                  </a:lnTo>
                  <a:lnTo>
                    <a:pt x="15095" y="53623"/>
                  </a:lnTo>
                  <a:lnTo>
                    <a:pt x="15052" y="53535"/>
                  </a:lnTo>
                  <a:lnTo>
                    <a:pt x="13911" y="51428"/>
                  </a:lnTo>
                  <a:lnTo>
                    <a:pt x="13209" y="49849"/>
                  </a:lnTo>
                  <a:lnTo>
                    <a:pt x="12243" y="47830"/>
                  </a:lnTo>
                  <a:lnTo>
                    <a:pt x="11058" y="45373"/>
                  </a:lnTo>
                  <a:lnTo>
                    <a:pt x="10312" y="43398"/>
                  </a:lnTo>
                  <a:lnTo>
                    <a:pt x="10181" y="42433"/>
                  </a:lnTo>
                  <a:lnTo>
                    <a:pt x="9830" y="36114"/>
                  </a:lnTo>
                  <a:lnTo>
                    <a:pt x="9742" y="28918"/>
                  </a:lnTo>
                  <a:lnTo>
                    <a:pt x="9742" y="25671"/>
                  </a:lnTo>
                  <a:lnTo>
                    <a:pt x="9698" y="21283"/>
                  </a:lnTo>
                  <a:lnTo>
                    <a:pt x="9610" y="18650"/>
                  </a:lnTo>
                  <a:lnTo>
                    <a:pt x="9566" y="18606"/>
                  </a:lnTo>
                  <a:lnTo>
                    <a:pt x="9303" y="17816"/>
                  </a:lnTo>
                  <a:lnTo>
                    <a:pt x="8513" y="16017"/>
                  </a:lnTo>
                  <a:lnTo>
                    <a:pt x="6977" y="12814"/>
                  </a:lnTo>
                  <a:lnTo>
                    <a:pt x="5178" y="9347"/>
                  </a:lnTo>
                  <a:lnTo>
                    <a:pt x="2633" y="5047"/>
                  </a:lnTo>
                  <a:lnTo>
                    <a:pt x="308" y="89"/>
                  </a:lnTo>
                  <a:lnTo>
                    <a:pt x="264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01" name="Google Shape;15401;p414"/>
            <p:cNvSpPr/>
            <p:nvPr/>
          </p:nvSpPr>
          <p:spPr>
            <a:xfrm>
              <a:off x="238125" y="3076350"/>
              <a:ext cx="340075" cy="1220975"/>
            </a:xfrm>
            <a:custGeom>
              <a:avLst/>
              <a:gdLst/>
              <a:ahLst/>
              <a:cxnLst/>
              <a:rect l="l" t="t" r="r" b="b"/>
              <a:pathLst>
                <a:path w="13603" h="48839" extrusionOk="0">
                  <a:moveTo>
                    <a:pt x="132" y="0"/>
                  </a:moveTo>
                  <a:lnTo>
                    <a:pt x="44" y="44"/>
                  </a:lnTo>
                  <a:lnTo>
                    <a:pt x="44" y="88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1448" y="3905"/>
                  </a:lnTo>
                  <a:lnTo>
                    <a:pt x="1492" y="3949"/>
                  </a:lnTo>
                  <a:lnTo>
                    <a:pt x="4344" y="6889"/>
                  </a:lnTo>
                  <a:lnTo>
                    <a:pt x="6143" y="10136"/>
                  </a:lnTo>
                  <a:lnTo>
                    <a:pt x="7855" y="13603"/>
                  </a:lnTo>
                  <a:lnTo>
                    <a:pt x="8820" y="15490"/>
                  </a:lnTo>
                  <a:lnTo>
                    <a:pt x="9039" y="16631"/>
                  </a:lnTo>
                  <a:lnTo>
                    <a:pt x="9083" y="18825"/>
                  </a:lnTo>
                  <a:lnTo>
                    <a:pt x="9127" y="21019"/>
                  </a:lnTo>
                  <a:lnTo>
                    <a:pt x="9171" y="25407"/>
                  </a:lnTo>
                  <a:lnTo>
                    <a:pt x="9171" y="28303"/>
                  </a:lnTo>
                  <a:lnTo>
                    <a:pt x="9215" y="31243"/>
                  </a:lnTo>
                  <a:lnTo>
                    <a:pt x="9303" y="34227"/>
                  </a:lnTo>
                  <a:lnTo>
                    <a:pt x="9434" y="37167"/>
                  </a:lnTo>
                  <a:lnTo>
                    <a:pt x="9654" y="40546"/>
                  </a:lnTo>
                  <a:lnTo>
                    <a:pt x="9654" y="40633"/>
                  </a:lnTo>
                  <a:lnTo>
                    <a:pt x="12681" y="47347"/>
                  </a:lnTo>
                  <a:lnTo>
                    <a:pt x="13252" y="48751"/>
                  </a:lnTo>
                  <a:lnTo>
                    <a:pt x="13340" y="48839"/>
                  </a:lnTo>
                  <a:lnTo>
                    <a:pt x="13471" y="48839"/>
                  </a:lnTo>
                  <a:lnTo>
                    <a:pt x="13559" y="48795"/>
                  </a:lnTo>
                  <a:lnTo>
                    <a:pt x="13559" y="48751"/>
                  </a:lnTo>
                  <a:lnTo>
                    <a:pt x="13603" y="48707"/>
                  </a:lnTo>
                  <a:lnTo>
                    <a:pt x="13559" y="48620"/>
                  </a:lnTo>
                  <a:lnTo>
                    <a:pt x="13033" y="47215"/>
                  </a:lnTo>
                  <a:lnTo>
                    <a:pt x="10005" y="40502"/>
                  </a:lnTo>
                  <a:lnTo>
                    <a:pt x="9785" y="37167"/>
                  </a:lnTo>
                  <a:lnTo>
                    <a:pt x="9654" y="34183"/>
                  </a:lnTo>
                  <a:lnTo>
                    <a:pt x="9566" y="31243"/>
                  </a:lnTo>
                  <a:lnTo>
                    <a:pt x="9522" y="28303"/>
                  </a:lnTo>
                  <a:lnTo>
                    <a:pt x="9522" y="25407"/>
                  </a:lnTo>
                  <a:lnTo>
                    <a:pt x="9478" y="21019"/>
                  </a:lnTo>
                  <a:lnTo>
                    <a:pt x="9434" y="18825"/>
                  </a:lnTo>
                  <a:lnTo>
                    <a:pt x="9390" y="16631"/>
                  </a:lnTo>
                  <a:lnTo>
                    <a:pt x="9390" y="16587"/>
                  </a:lnTo>
                  <a:lnTo>
                    <a:pt x="9171" y="15402"/>
                  </a:lnTo>
                  <a:lnTo>
                    <a:pt x="9171" y="15314"/>
                  </a:lnTo>
                  <a:lnTo>
                    <a:pt x="8162" y="13428"/>
                  </a:lnTo>
                  <a:lnTo>
                    <a:pt x="6450" y="9961"/>
                  </a:lnTo>
                  <a:lnTo>
                    <a:pt x="4651" y="6714"/>
                  </a:lnTo>
                  <a:lnTo>
                    <a:pt x="4607" y="6670"/>
                  </a:lnTo>
                  <a:lnTo>
                    <a:pt x="1755" y="3730"/>
                  </a:lnTo>
                  <a:lnTo>
                    <a:pt x="351" y="132"/>
                  </a:lnTo>
                  <a:lnTo>
                    <a:pt x="307" y="44"/>
                  </a:lnTo>
                  <a:lnTo>
                    <a:pt x="26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02" name="Google Shape;15402;p414"/>
            <p:cNvSpPr/>
            <p:nvPr/>
          </p:nvSpPr>
          <p:spPr>
            <a:xfrm>
              <a:off x="343425" y="3363750"/>
              <a:ext cx="188700" cy="900675"/>
            </a:xfrm>
            <a:custGeom>
              <a:avLst/>
              <a:gdLst/>
              <a:ahLst/>
              <a:cxnLst/>
              <a:rect l="l" t="t" r="r" b="b"/>
              <a:pathLst>
                <a:path w="7548" h="36027" extrusionOk="0">
                  <a:moveTo>
                    <a:pt x="176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44" y="132"/>
                  </a:lnTo>
                  <a:lnTo>
                    <a:pt x="1" y="220"/>
                  </a:lnTo>
                  <a:lnTo>
                    <a:pt x="44" y="264"/>
                  </a:lnTo>
                  <a:lnTo>
                    <a:pt x="3467" y="6144"/>
                  </a:lnTo>
                  <a:lnTo>
                    <a:pt x="3686" y="10488"/>
                  </a:lnTo>
                  <a:lnTo>
                    <a:pt x="3774" y="13823"/>
                  </a:lnTo>
                  <a:lnTo>
                    <a:pt x="3774" y="16675"/>
                  </a:lnTo>
                  <a:lnTo>
                    <a:pt x="3862" y="21063"/>
                  </a:lnTo>
                  <a:lnTo>
                    <a:pt x="4257" y="28479"/>
                  </a:lnTo>
                  <a:lnTo>
                    <a:pt x="4432" y="29576"/>
                  </a:lnTo>
                  <a:lnTo>
                    <a:pt x="4432" y="29620"/>
                  </a:lnTo>
                  <a:lnTo>
                    <a:pt x="5705" y="32648"/>
                  </a:lnTo>
                  <a:lnTo>
                    <a:pt x="7197" y="35939"/>
                  </a:lnTo>
                  <a:lnTo>
                    <a:pt x="7285" y="36027"/>
                  </a:lnTo>
                  <a:lnTo>
                    <a:pt x="7460" y="36027"/>
                  </a:lnTo>
                  <a:lnTo>
                    <a:pt x="7504" y="35983"/>
                  </a:lnTo>
                  <a:lnTo>
                    <a:pt x="7548" y="35939"/>
                  </a:lnTo>
                  <a:lnTo>
                    <a:pt x="7548" y="35851"/>
                  </a:lnTo>
                  <a:lnTo>
                    <a:pt x="7548" y="35807"/>
                  </a:lnTo>
                  <a:lnTo>
                    <a:pt x="6012" y="32516"/>
                  </a:lnTo>
                  <a:lnTo>
                    <a:pt x="4784" y="29488"/>
                  </a:lnTo>
                  <a:lnTo>
                    <a:pt x="4608" y="28435"/>
                  </a:lnTo>
                  <a:lnTo>
                    <a:pt x="4213" y="21063"/>
                  </a:lnTo>
                  <a:lnTo>
                    <a:pt x="4125" y="16675"/>
                  </a:lnTo>
                  <a:lnTo>
                    <a:pt x="4125" y="13823"/>
                  </a:lnTo>
                  <a:lnTo>
                    <a:pt x="4038" y="10444"/>
                  </a:lnTo>
                  <a:lnTo>
                    <a:pt x="3818" y="6100"/>
                  </a:lnTo>
                  <a:lnTo>
                    <a:pt x="3818" y="6012"/>
                  </a:lnTo>
                  <a:lnTo>
                    <a:pt x="352" y="89"/>
                  </a:lnTo>
                  <a:lnTo>
                    <a:pt x="308" y="45"/>
                  </a:lnTo>
                  <a:lnTo>
                    <a:pt x="220" y="45"/>
                  </a:lnTo>
                  <a:lnTo>
                    <a:pt x="17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03" name="Google Shape;15403;p414"/>
            <p:cNvSpPr/>
            <p:nvPr/>
          </p:nvSpPr>
          <p:spPr>
            <a:xfrm>
              <a:off x="2699800" y="3180550"/>
              <a:ext cx="204075" cy="111925"/>
            </a:xfrm>
            <a:custGeom>
              <a:avLst/>
              <a:gdLst/>
              <a:ahLst/>
              <a:cxnLst/>
              <a:rect l="l" t="t" r="r" b="b"/>
              <a:pathLst>
                <a:path w="8163" h="4477" extrusionOk="0">
                  <a:moveTo>
                    <a:pt x="4828" y="1"/>
                  </a:moveTo>
                  <a:lnTo>
                    <a:pt x="4740" y="45"/>
                  </a:lnTo>
                  <a:lnTo>
                    <a:pt x="2590" y="1054"/>
                  </a:lnTo>
                  <a:lnTo>
                    <a:pt x="922" y="1712"/>
                  </a:lnTo>
                  <a:lnTo>
                    <a:pt x="879" y="1756"/>
                  </a:lnTo>
                  <a:lnTo>
                    <a:pt x="220" y="2326"/>
                  </a:lnTo>
                  <a:lnTo>
                    <a:pt x="133" y="2414"/>
                  </a:lnTo>
                  <a:lnTo>
                    <a:pt x="1" y="2853"/>
                  </a:lnTo>
                  <a:lnTo>
                    <a:pt x="1" y="2941"/>
                  </a:lnTo>
                  <a:lnTo>
                    <a:pt x="176" y="3511"/>
                  </a:lnTo>
                  <a:lnTo>
                    <a:pt x="220" y="3555"/>
                  </a:lnTo>
                  <a:lnTo>
                    <a:pt x="703" y="4038"/>
                  </a:lnTo>
                  <a:lnTo>
                    <a:pt x="747" y="4038"/>
                  </a:lnTo>
                  <a:lnTo>
                    <a:pt x="1361" y="4345"/>
                  </a:lnTo>
                  <a:lnTo>
                    <a:pt x="1449" y="4389"/>
                  </a:lnTo>
                  <a:lnTo>
                    <a:pt x="3029" y="4477"/>
                  </a:lnTo>
                  <a:lnTo>
                    <a:pt x="3073" y="4477"/>
                  </a:lnTo>
                  <a:lnTo>
                    <a:pt x="5179" y="4038"/>
                  </a:lnTo>
                  <a:lnTo>
                    <a:pt x="8031" y="3204"/>
                  </a:lnTo>
                  <a:lnTo>
                    <a:pt x="8119" y="3160"/>
                  </a:lnTo>
                  <a:lnTo>
                    <a:pt x="8163" y="3116"/>
                  </a:lnTo>
                  <a:lnTo>
                    <a:pt x="8163" y="3029"/>
                  </a:lnTo>
                  <a:lnTo>
                    <a:pt x="8163" y="2985"/>
                  </a:lnTo>
                  <a:lnTo>
                    <a:pt x="8119" y="2897"/>
                  </a:lnTo>
                  <a:lnTo>
                    <a:pt x="8075" y="2897"/>
                  </a:lnTo>
                  <a:lnTo>
                    <a:pt x="8031" y="2853"/>
                  </a:lnTo>
                  <a:lnTo>
                    <a:pt x="7943" y="2853"/>
                  </a:lnTo>
                  <a:lnTo>
                    <a:pt x="5091" y="3687"/>
                  </a:lnTo>
                  <a:lnTo>
                    <a:pt x="3029" y="4126"/>
                  </a:lnTo>
                  <a:lnTo>
                    <a:pt x="1493" y="4038"/>
                  </a:lnTo>
                  <a:lnTo>
                    <a:pt x="922" y="3774"/>
                  </a:lnTo>
                  <a:lnTo>
                    <a:pt x="527" y="3336"/>
                  </a:lnTo>
                  <a:lnTo>
                    <a:pt x="352" y="2897"/>
                  </a:lnTo>
                  <a:lnTo>
                    <a:pt x="484" y="2590"/>
                  </a:lnTo>
                  <a:lnTo>
                    <a:pt x="1098" y="2063"/>
                  </a:lnTo>
                  <a:lnTo>
                    <a:pt x="2722" y="1361"/>
                  </a:lnTo>
                  <a:lnTo>
                    <a:pt x="4916" y="352"/>
                  </a:lnTo>
                  <a:lnTo>
                    <a:pt x="4959" y="308"/>
                  </a:lnTo>
                  <a:lnTo>
                    <a:pt x="5003" y="264"/>
                  </a:lnTo>
                  <a:lnTo>
                    <a:pt x="5003" y="176"/>
                  </a:lnTo>
                  <a:lnTo>
                    <a:pt x="5003" y="132"/>
                  </a:lnTo>
                  <a:lnTo>
                    <a:pt x="4959" y="45"/>
                  </a:lnTo>
                  <a:lnTo>
                    <a:pt x="4872" y="45"/>
                  </a:lnTo>
                  <a:lnTo>
                    <a:pt x="482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04" name="Google Shape;15404;p414"/>
            <p:cNvSpPr/>
            <p:nvPr/>
          </p:nvSpPr>
          <p:spPr>
            <a:xfrm>
              <a:off x="3153975" y="3567800"/>
              <a:ext cx="561700" cy="625325"/>
            </a:xfrm>
            <a:custGeom>
              <a:avLst/>
              <a:gdLst/>
              <a:ahLst/>
              <a:cxnLst/>
              <a:rect l="l" t="t" r="r" b="b"/>
              <a:pathLst>
                <a:path w="22468" h="25013" extrusionOk="0">
                  <a:moveTo>
                    <a:pt x="3774" y="1"/>
                  </a:moveTo>
                  <a:lnTo>
                    <a:pt x="3730" y="44"/>
                  </a:lnTo>
                  <a:lnTo>
                    <a:pt x="3686" y="88"/>
                  </a:lnTo>
                  <a:lnTo>
                    <a:pt x="2151" y="3599"/>
                  </a:lnTo>
                  <a:lnTo>
                    <a:pt x="1361" y="5442"/>
                  </a:lnTo>
                  <a:lnTo>
                    <a:pt x="1361" y="5486"/>
                  </a:lnTo>
                  <a:lnTo>
                    <a:pt x="703" y="8733"/>
                  </a:lnTo>
                  <a:lnTo>
                    <a:pt x="132" y="11629"/>
                  </a:lnTo>
                  <a:lnTo>
                    <a:pt x="0" y="12331"/>
                  </a:lnTo>
                  <a:lnTo>
                    <a:pt x="0" y="12463"/>
                  </a:lnTo>
                  <a:lnTo>
                    <a:pt x="88" y="12506"/>
                  </a:lnTo>
                  <a:lnTo>
                    <a:pt x="3335" y="14788"/>
                  </a:lnTo>
                  <a:lnTo>
                    <a:pt x="3862" y="15534"/>
                  </a:lnTo>
                  <a:lnTo>
                    <a:pt x="4915" y="17860"/>
                  </a:lnTo>
                  <a:lnTo>
                    <a:pt x="6012" y="19747"/>
                  </a:lnTo>
                  <a:lnTo>
                    <a:pt x="6012" y="19791"/>
                  </a:lnTo>
                  <a:lnTo>
                    <a:pt x="7241" y="21326"/>
                  </a:lnTo>
                  <a:lnTo>
                    <a:pt x="7285" y="21370"/>
                  </a:lnTo>
                  <a:lnTo>
                    <a:pt x="8645" y="22072"/>
                  </a:lnTo>
                  <a:lnTo>
                    <a:pt x="9523" y="22379"/>
                  </a:lnTo>
                  <a:lnTo>
                    <a:pt x="9566" y="22423"/>
                  </a:lnTo>
                  <a:lnTo>
                    <a:pt x="12243" y="22818"/>
                  </a:lnTo>
                  <a:lnTo>
                    <a:pt x="14525" y="23038"/>
                  </a:lnTo>
                  <a:lnTo>
                    <a:pt x="18079" y="24266"/>
                  </a:lnTo>
                  <a:lnTo>
                    <a:pt x="20273" y="24881"/>
                  </a:lnTo>
                  <a:lnTo>
                    <a:pt x="20317" y="24881"/>
                  </a:lnTo>
                  <a:lnTo>
                    <a:pt x="21326" y="25012"/>
                  </a:lnTo>
                  <a:lnTo>
                    <a:pt x="21414" y="25012"/>
                  </a:lnTo>
                  <a:lnTo>
                    <a:pt x="22336" y="24749"/>
                  </a:lnTo>
                  <a:lnTo>
                    <a:pt x="22423" y="24705"/>
                  </a:lnTo>
                  <a:lnTo>
                    <a:pt x="22467" y="24661"/>
                  </a:lnTo>
                  <a:lnTo>
                    <a:pt x="22467" y="24617"/>
                  </a:lnTo>
                  <a:lnTo>
                    <a:pt x="22467" y="24530"/>
                  </a:lnTo>
                  <a:lnTo>
                    <a:pt x="22467" y="24486"/>
                  </a:lnTo>
                  <a:lnTo>
                    <a:pt x="22423" y="24442"/>
                  </a:lnTo>
                  <a:lnTo>
                    <a:pt x="22336" y="24398"/>
                  </a:lnTo>
                  <a:lnTo>
                    <a:pt x="22248" y="24398"/>
                  </a:lnTo>
                  <a:lnTo>
                    <a:pt x="21326" y="24661"/>
                  </a:lnTo>
                  <a:lnTo>
                    <a:pt x="20361" y="24530"/>
                  </a:lnTo>
                  <a:lnTo>
                    <a:pt x="18211" y="23915"/>
                  </a:lnTo>
                  <a:lnTo>
                    <a:pt x="14613" y="22731"/>
                  </a:lnTo>
                  <a:lnTo>
                    <a:pt x="12287" y="22467"/>
                  </a:lnTo>
                  <a:lnTo>
                    <a:pt x="9610" y="22072"/>
                  </a:lnTo>
                  <a:lnTo>
                    <a:pt x="8777" y="21765"/>
                  </a:lnTo>
                  <a:lnTo>
                    <a:pt x="7460" y="21107"/>
                  </a:lnTo>
                  <a:lnTo>
                    <a:pt x="6319" y="19571"/>
                  </a:lnTo>
                  <a:lnTo>
                    <a:pt x="5222" y="17684"/>
                  </a:lnTo>
                  <a:lnTo>
                    <a:pt x="4169" y="15359"/>
                  </a:lnTo>
                  <a:lnTo>
                    <a:pt x="4169" y="15315"/>
                  </a:lnTo>
                  <a:lnTo>
                    <a:pt x="3643" y="14569"/>
                  </a:lnTo>
                  <a:lnTo>
                    <a:pt x="3599" y="14525"/>
                  </a:lnTo>
                  <a:lnTo>
                    <a:pt x="351" y="12287"/>
                  </a:lnTo>
                  <a:lnTo>
                    <a:pt x="483" y="11673"/>
                  </a:lnTo>
                  <a:lnTo>
                    <a:pt x="1054" y="8820"/>
                  </a:lnTo>
                  <a:lnTo>
                    <a:pt x="1712" y="5573"/>
                  </a:lnTo>
                  <a:lnTo>
                    <a:pt x="2458" y="3730"/>
                  </a:lnTo>
                  <a:lnTo>
                    <a:pt x="3994" y="220"/>
                  </a:lnTo>
                  <a:lnTo>
                    <a:pt x="3994" y="176"/>
                  </a:lnTo>
                  <a:lnTo>
                    <a:pt x="3994" y="88"/>
                  </a:lnTo>
                  <a:lnTo>
                    <a:pt x="3950" y="44"/>
                  </a:lnTo>
                  <a:lnTo>
                    <a:pt x="390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05" name="Google Shape;15405;p414"/>
            <p:cNvSpPr/>
            <p:nvPr/>
          </p:nvSpPr>
          <p:spPr>
            <a:xfrm>
              <a:off x="2632900" y="3118025"/>
              <a:ext cx="307175" cy="222725"/>
            </a:xfrm>
            <a:custGeom>
              <a:avLst/>
              <a:gdLst/>
              <a:ahLst/>
              <a:cxnLst/>
              <a:rect l="l" t="t" r="r" b="b"/>
              <a:pathLst>
                <a:path w="12287" h="8909" extrusionOk="0">
                  <a:moveTo>
                    <a:pt x="4695" y="1"/>
                  </a:moveTo>
                  <a:lnTo>
                    <a:pt x="4608" y="44"/>
                  </a:lnTo>
                  <a:lnTo>
                    <a:pt x="4564" y="88"/>
                  </a:lnTo>
                  <a:lnTo>
                    <a:pt x="3116" y="2238"/>
                  </a:lnTo>
                  <a:lnTo>
                    <a:pt x="2106" y="3116"/>
                  </a:lnTo>
                  <a:lnTo>
                    <a:pt x="2106" y="3160"/>
                  </a:lnTo>
                  <a:lnTo>
                    <a:pt x="746" y="4784"/>
                  </a:lnTo>
                  <a:lnTo>
                    <a:pt x="746" y="4827"/>
                  </a:lnTo>
                  <a:lnTo>
                    <a:pt x="0" y="6232"/>
                  </a:lnTo>
                  <a:lnTo>
                    <a:pt x="0" y="6319"/>
                  </a:lnTo>
                  <a:lnTo>
                    <a:pt x="0" y="6407"/>
                  </a:lnTo>
                  <a:lnTo>
                    <a:pt x="307" y="6934"/>
                  </a:lnTo>
                  <a:lnTo>
                    <a:pt x="351" y="6978"/>
                  </a:lnTo>
                  <a:lnTo>
                    <a:pt x="2633" y="8426"/>
                  </a:lnTo>
                  <a:lnTo>
                    <a:pt x="2677" y="8469"/>
                  </a:lnTo>
                  <a:lnTo>
                    <a:pt x="5836" y="8908"/>
                  </a:lnTo>
                  <a:lnTo>
                    <a:pt x="5880" y="8908"/>
                  </a:lnTo>
                  <a:lnTo>
                    <a:pt x="8294" y="8294"/>
                  </a:lnTo>
                  <a:lnTo>
                    <a:pt x="10839" y="7285"/>
                  </a:lnTo>
                  <a:lnTo>
                    <a:pt x="12155" y="7021"/>
                  </a:lnTo>
                  <a:lnTo>
                    <a:pt x="12199" y="6978"/>
                  </a:lnTo>
                  <a:lnTo>
                    <a:pt x="12287" y="6934"/>
                  </a:lnTo>
                  <a:lnTo>
                    <a:pt x="12287" y="6890"/>
                  </a:lnTo>
                  <a:lnTo>
                    <a:pt x="12287" y="6802"/>
                  </a:lnTo>
                  <a:lnTo>
                    <a:pt x="12287" y="6758"/>
                  </a:lnTo>
                  <a:lnTo>
                    <a:pt x="12199" y="6714"/>
                  </a:lnTo>
                  <a:lnTo>
                    <a:pt x="12155" y="6670"/>
                  </a:lnTo>
                  <a:lnTo>
                    <a:pt x="12067" y="6670"/>
                  </a:lnTo>
                  <a:lnTo>
                    <a:pt x="10795" y="6934"/>
                  </a:lnTo>
                  <a:lnTo>
                    <a:pt x="10751" y="6934"/>
                  </a:lnTo>
                  <a:lnTo>
                    <a:pt x="8206" y="7987"/>
                  </a:lnTo>
                  <a:lnTo>
                    <a:pt x="5836" y="8557"/>
                  </a:lnTo>
                  <a:lnTo>
                    <a:pt x="2765" y="8118"/>
                  </a:lnTo>
                  <a:lnTo>
                    <a:pt x="615" y="6714"/>
                  </a:lnTo>
                  <a:lnTo>
                    <a:pt x="351" y="6319"/>
                  </a:lnTo>
                  <a:lnTo>
                    <a:pt x="1053" y="5003"/>
                  </a:lnTo>
                  <a:lnTo>
                    <a:pt x="2370" y="3379"/>
                  </a:lnTo>
                  <a:lnTo>
                    <a:pt x="3379" y="2502"/>
                  </a:lnTo>
                  <a:lnTo>
                    <a:pt x="3423" y="2458"/>
                  </a:lnTo>
                  <a:lnTo>
                    <a:pt x="4871" y="308"/>
                  </a:lnTo>
                  <a:lnTo>
                    <a:pt x="4871" y="220"/>
                  </a:lnTo>
                  <a:lnTo>
                    <a:pt x="4871" y="176"/>
                  </a:lnTo>
                  <a:lnTo>
                    <a:pt x="4871" y="88"/>
                  </a:lnTo>
                  <a:lnTo>
                    <a:pt x="4827" y="44"/>
                  </a:lnTo>
                  <a:lnTo>
                    <a:pt x="4739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06" name="Google Shape;15406;p414"/>
            <p:cNvSpPr/>
            <p:nvPr/>
          </p:nvSpPr>
          <p:spPr>
            <a:xfrm>
              <a:off x="3084850" y="3493200"/>
              <a:ext cx="603400" cy="716375"/>
            </a:xfrm>
            <a:custGeom>
              <a:avLst/>
              <a:gdLst/>
              <a:ahLst/>
              <a:cxnLst/>
              <a:rect l="l" t="t" r="r" b="b"/>
              <a:pathLst>
                <a:path w="24136" h="28655" extrusionOk="0">
                  <a:moveTo>
                    <a:pt x="3248" y="1"/>
                  </a:moveTo>
                  <a:lnTo>
                    <a:pt x="3204" y="45"/>
                  </a:lnTo>
                  <a:lnTo>
                    <a:pt x="3160" y="88"/>
                  </a:lnTo>
                  <a:lnTo>
                    <a:pt x="3116" y="176"/>
                  </a:lnTo>
                  <a:lnTo>
                    <a:pt x="2941" y="1361"/>
                  </a:lnTo>
                  <a:lnTo>
                    <a:pt x="1756" y="4520"/>
                  </a:lnTo>
                  <a:lnTo>
                    <a:pt x="1142" y="6539"/>
                  </a:lnTo>
                  <a:lnTo>
                    <a:pt x="1098" y="6539"/>
                  </a:lnTo>
                  <a:lnTo>
                    <a:pt x="879" y="8864"/>
                  </a:lnTo>
                  <a:lnTo>
                    <a:pt x="45" y="13165"/>
                  </a:lnTo>
                  <a:lnTo>
                    <a:pt x="45" y="13209"/>
                  </a:lnTo>
                  <a:lnTo>
                    <a:pt x="1" y="15534"/>
                  </a:lnTo>
                  <a:lnTo>
                    <a:pt x="45" y="16895"/>
                  </a:lnTo>
                  <a:lnTo>
                    <a:pt x="45" y="16982"/>
                  </a:lnTo>
                  <a:lnTo>
                    <a:pt x="440" y="17641"/>
                  </a:lnTo>
                  <a:lnTo>
                    <a:pt x="484" y="17728"/>
                  </a:lnTo>
                  <a:lnTo>
                    <a:pt x="1317" y="18255"/>
                  </a:lnTo>
                  <a:lnTo>
                    <a:pt x="1361" y="18255"/>
                  </a:lnTo>
                  <a:lnTo>
                    <a:pt x="4082" y="19264"/>
                  </a:lnTo>
                  <a:lnTo>
                    <a:pt x="5530" y="20010"/>
                  </a:lnTo>
                  <a:lnTo>
                    <a:pt x="7066" y="22248"/>
                  </a:lnTo>
                  <a:lnTo>
                    <a:pt x="8602" y="24442"/>
                  </a:lnTo>
                  <a:lnTo>
                    <a:pt x="9479" y="25495"/>
                  </a:lnTo>
                  <a:lnTo>
                    <a:pt x="9523" y="25539"/>
                  </a:lnTo>
                  <a:lnTo>
                    <a:pt x="11585" y="26417"/>
                  </a:lnTo>
                  <a:lnTo>
                    <a:pt x="11629" y="26417"/>
                  </a:lnTo>
                  <a:lnTo>
                    <a:pt x="13779" y="26812"/>
                  </a:lnTo>
                  <a:lnTo>
                    <a:pt x="16412" y="27163"/>
                  </a:lnTo>
                  <a:lnTo>
                    <a:pt x="17816" y="27250"/>
                  </a:lnTo>
                  <a:lnTo>
                    <a:pt x="20449" y="28128"/>
                  </a:lnTo>
                  <a:lnTo>
                    <a:pt x="22248" y="28655"/>
                  </a:lnTo>
                  <a:lnTo>
                    <a:pt x="23389" y="28655"/>
                  </a:lnTo>
                  <a:lnTo>
                    <a:pt x="24004" y="28479"/>
                  </a:lnTo>
                  <a:lnTo>
                    <a:pt x="24048" y="28435"/>
                  </a:lnTo>
                  <a:lnTo>
                    <a:pt x="24091" y="28391"/>
                  </a:lnTo>
                  <a:lnTo>
                    <a:pt x="24135" y="28347"/>
                  </a:lnTo>
                  <a:lnTo>
                    <a:pt x="24091" y="28260"/>
                  </a:lnTo>
                  <a:lnTo>
                    <a:pt x="24091" y="28216"/>
                  </a:lnTo>
                  <a:lnTo>
                    <a:pt x="24004" y="28172"/>
                  </a:lnTo>
                  <a:lnTo>
                    <a:pt x="23960" y="28128"/>
                  </a:lnTo>
                  <a:lnTo>
                    <a:pt x="23872" y="28128"/>
                  </a:lnTo>
                  <a:lnTo>
                    <a:pt x="23302" y="28303"/>
                  </a:lnTo>
                  <a:lnTo>
                    <a:pt x="22336" y="28303"/>
                  </a:lnTo>
                  <a:lnTo>
                    <a:pt x="20537" y="27821"/>
                  </a:lnTo>
                  <a:lnTo>
                    <a:pt x="17904" y="26943"/>
                  </a:lnTo>
                  <a:lnTo>
                    <a:pt x="17860" y="26899"/>
                  </a:lnTo>
                  <a:lnTo>
                    <a:pt x="16456" y="26812"/>
                  </a:lnTo>
                  <a:lnTo>
                    <a:pt x="13823" y="26504"/>
                  </a:lnTo>
                  <a:lnTo>
                    <a:pt x="11673" y="26109"/>
                  </a:lnTo>
                  <a:lnTo>
                    <a:pt x="9699" y="25232"/>
                  </a:lnTo>
                  <a:lnTo>
                    <a:pt x="8865" y="24223"/>
                  </a:lnTo>
                  <a:lnTo>
                    <a:pt x="7373" y="22029"/>
                  </a:lnTo>
                  <a:lnTo>
                    <a:pt x="5793" y="19791"/>
                  </a:lnTo>
                  <a:lnTo>
                    <a:pt x="5705" y="19747"/>
                  </a:lnTo>
                  <a:lnTo>
                    <a:pt x="4214" y="18957"/>
                  </a:lnTo>
                  <a:lnTo>
                    <a:pt x="4214" y="18913"/>
                  </a:lnTo>
                  <a:lnTo>
                    <a:pt x="1493" y="17948"/>
                  </a:lnTo>
                  <a:lnTo>
                    <a:pt x="703" y="17421"/>
                  </a:lnTo>
                  <a:lnTo>
                    <a:pt x="396" y="16851"/>
                  </a:lnTo>
                  <a:lnTo>
                    <a:pt x="352" y="15490"/>
                  </a:lnTo>
                  <a:lnTo>
                    <a:pt x="396" y="13209"/>
                  </a:lnTo>
                  <a:lnTo>
                    <a:pt x="1230" y="8908"/>
                  </a:lnTo>
                  <a:lnTo>
                    <a:pt x="1449" y="6627"/>
                  </a:lnTo>
                  <a:lnTo>
                    <a:pt x="2107" y="4652"/>
                  </a:lnTo>
                  <a:lnTo>
                    <a:pt x="3292" y="1493"/>
                  </a:lnTo>
                  <a:lnTo>
                    <a:pt x="3292" y="1449"/>
                  </a:lnTo>
                  <a:lnTo>
                    <a:pt x="3468" y="220"/>
                  </a:lnTo>
                  <a:lnTo>
                    <a:pt x="3468" y="132"/>
                  </a:lnTo>
                  <a:lnTo>
                    <a:pt x="3468" y="88"/>
                  </a:lnTo>
                  <a:lnTo>
                    <a:pt x="3380" y="45"/>
                  </a:lnTo>
                  <a:lnTo>
                    <a:pt x="333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07" name="Google Shape;15407;p414"/>
            <p:cNvSpPr/>
            <p:nvPr/>
          </p:nvSpPr>
          <p:spPr>
            <a:xfrm>
              <a:off x="2512225" y="3058800"/>
              <a:ext cx="1147500" cy="1171625"/>
            </a:xfrm>
            <a:custGeom>
              <a:avLst/>
              <a:gdLst/>
              <a:ahLst/>
              <a:cxnLst/>
              <a:rect l="l" t="t" r="r" b="b"/>
              <a:pathLst>
                <a:path w="45900" h="46865" extrusionOk="0">
                  <a:moveTo>
                    <a:pt x="6846" y="0"/>
                  </a:moveTo>
                  <a:lnTo>
                    <a:pt x="6802" y="44"/>
                  </a:lnTo>
                  <a:lnTo>
                    <a:pt x="6758" y="88"/>
                  </a:lnTo>
                  <a:lnTo>
                    <a:pt x="5222" y="2721"/>
                  </a:lnTo>
                  <a:lnTo>
                    <a:pt x="4037" y="4827"/>
                  </a:lnTo>
                  <a:lnTo>
                    <a:pt x="1405" y="8557"/>
                  </a:lnTo>
                  <a:lnTo>
                    <a:pt x="176" y="10400"/>
                  </a:lnTo>
                  <a:lnTo>
                    <a:pt x="44" y="10531"/>
                  </a:lnTo>
                  <a:lnTo>
                    <a:pt x="0" y="10619"/>
                  </a:lnTo>
                  <a:lnTo>
                    <a:pt x="0" y="10707"/>
                  </a:lnTo>
                  <a:lnTo>
                    <a:pt x="0" y="10795"/>
                  </a:lnTo>
                  <a:lnTo>
                    <a:pt x="88" y="10838"/>
                  </a:lnTo>
                  <a:lnTo>
                    <a:pt x="2765" y="11848"/>
                  </a:lnTo>
                  <a:lnTo>
                    <a:pt x="5222" y="12901"/>
                  </a:lnTo>
                  <a:lnTo>
                    <a:pt x="7855" y="13603"/>
                  </a:lnTo>
                  <a:lnTo>
                    <a:pt x="7899" y="13603"/>
                  </a:lnTo>
                  <a:lnTo>
                    <a:pt x="10619" y="13954"/>
                  </a:lnTo>
                  <a:lnTo>
                    <a:pt x="10663" y="13954"/>
                  </a:lnTo>
                  <a:lnTo>
                    <a:pt x="11936" y="13866"/>
                  </a:lnTo>
                  <a:lnTo>
                    <a:pt x="11980" y="13822"/>
                  </a:lnTo>
                  <a:lnTo>
                    <a:pt x="15095" y="12989"/>
                  </a:lnTo>
                  <a:lnTo>
                    <a:pt x="15139" y="12945"/>
                  </a:lnTo>
                  <a:lnTo>
                    <a:pt x="17289" y="11892"/>
                  </a:lnTo>
                  <a:lnTo>
                    <a:pt x="18430" y="11628"/>
                  </a:lnTo>
                  <a:lnTo>
                    <a:pt x="19264" y="11716"/>
                  </a:lnTo>
                  <a:lnTo>
                    <a:pt x="21502" y="15139"/>
                  </a:lnTo>
                  <a:lnTo>
                    <a:pt x="22028" y="16543"/>
                  </a:lnTo>
                  <a:lnTo>
                    <a:pt x="22116" y="17684"/>
                  </a:lnTo>
                  <a:lnTo>
                    <a:pt x="21546" y="19790"/>
                  </a:lnTo>
                  <a:lnTo>
                    <a:pt x="21019" y="21940"/>
                  </a:lnTo>
                  <a:lnTo>
                    <a:pt x="20712" y="24310"/>
                  </a:lnTo>
                  <a:lnTo>
                    <a:pt x="20536" y="26943"/>
                  </a:lnTo>
                  <a:lnTo>
                    <a:pt x="20054" y="29093"/>
                  </a:lnTo>
                  <a:lnTo>
                    <a:pt x="20054" y="29137"/>
                  </a:lnTo>
                  <a:lnTo>
                    <a:pt x="19966" y="31067"/>
                  </a:lnTo>
                  <a:lnTo>
                    <a:pt x="19001" y="35148"/>
                  </a:lnTo>
                  <a:lnTo>
                    <a:pt x="18957" y="35675"/>
                  </a:lnTo>
                  <a:lnTo>
                    <a:pt x="18957" y="35763"/>
                  </a:lnTo>
                  <a:lnTo>
                    <a:pt x="19044" y="35850"/>
                  </a:lnTo>
                  <a:lnTo>
                    <a:pt x="19834" y="36333"/>
                  </a:lnTo>
                  <a:lnTo>
                    <a:pt x="19878" y="36333"/>
                  </a:lnTo>
                  <a:lnTo>
                    <a:pt x="23871" y="37649"/>
                  </a:lnTo>
                  <a:lnTo>
                    <a:pt x="26636" y="38702"/>
                  </a:lnTo>
                  <a:lnTo>
                    <a:pt x="28216" y="39317"/>
                  </a:lnTo>
                  <a:lnTo>
                    <a:pt x="28830" y="39975"/>
                  </a:lnTo>
                  <a:lnTo>
                    <a:pt x="30410" y="42301"/>
                  </a:lnTo>
                  <a:lnTo>
                    <a:pt x="31507" y="43749"/>
                  </a:lnTo>
                  <a:lnTo>
                    <a:pt x="31550" y="43793"/>
                  </a:lnTo>
                  <a:lnTo>
                    <a:pt x="32209" y="44231"/>
                  </a:lnTo>
                  <a:lnTo>
                    <a:pt x="34359" y="45065"/>
                  </a:lnTo>
                  <a:lnTo>
                    <a:pt x="34403" y="45065"/>
                  </a:lnTo>
                  <a:lnTo>
                    <a:pt x="38220" y="45592"/>
                  </a:lnTo>
                  <a:lnTo>
                    <a:pt x="40765" y="45767"/>
                  </a:lnTo>
                  <a:lnTo>
                    <a:pt x="43969" y="46733"/>
                  </a:lnTo>
                  <a:lnTo>
                    <a:pt x="44758" y="46864"/>
                  </a:lnTo>
                  <a:lnTo>
                    <a:pt x="44846" y="46864"/>
                  </a:lnTo>
                  <a:lnTo>
                    <a:pt x="45768" y="46601"/>
                  </a:lnTo>
                  <a:lnTo>
                    <a:pt x="45812" y="46601"/>
                  </a:lnTo>
                  <a:lnTo>
                    <a:pt x="45855" y="46513"/>
                  </a:lnTo>
                  <a:lnTo>
                    <a:pt x="45899" y="46469"/>
                  </a:lnTo>
                  <a:lnTo>
                    <a:pt x="45855" y="46382"/>
                  </a:lnTo>
                  <a:lnTo>
                    <a:pt x="45855" y="46338"/>
                  </a:lnTo>
                  <a:lnTo>
                    <a:pt x="45812" y="46294"/>
                  </a:lnTo>
                  <a:lnTo>
                    <a:pt x="45724" y="46250"/>
                  </a:lnTo>
                  <a:lnTo>
                    <a:pt x="45680" y="46294"/>
                  </a:lnTo>
                  <a:lnTo>
                    <a:pt x="44758" y="46513"/>
                  </a:lnTo>
                  <a:lnTo>
                    <a:pt x="44056" y="46382"/>
                  </a:lnTo>
                  <a:lnTo>
                    <a:pt x="40853" y="45416"/>
                  </a:lnTo>
                  <a:lnTo>
                    <a:pt x="40809" y="45416"/>
                  </a:lnTo>
                  <a:lnTo>
                    <a:pt x="38264" y="45241"/>
                  </a:lnTo>
                  <a:lnTo>
                    <a:pt x="34490" y="44714"/>
                  </a:lnTo>
                  <a:lnTo>
                    <a:pt x="32384" y="43924"/>
                  </a:lnTo>
                  <a:lnTo>
                    <a:pt x="31770" y="43529"/>
                  </a:lnTo>
                  <a:lnTo>
                    <a:pt x="30717" y="42081"/>
                  </a:lnTo>
                  <a:lnTo>
                    <a:pt x="29093" y="39756"/>
                  </a:lnTo>
                  <a:lnTo>
                    <a:pt x="28435" y="39054"/>
                  </a:lnTo>
                  <a:lnTo>
                    <a:pt x="28347" y="39010"/>
                  </a:lnTo>
                  <a:lnTo>
                    <a:pt x="26767" y="38351"/>
                  </a:lnTo>
                  <a:lnTo>
                    <a:pt x="24003" y="37342"/>
                  </a:lnTo>
                  <a:lnTo>
                    <a:pt x="20010" y="35982"/>
                  </a:lnTo>
                  <a:lnTo>
                    <a:pt x="19308" y="35587"/>
                  </a:lnTo>
                  <a:lnTo>
                    <a:pt x="19352" y="35236"/>
                  </a:lnTo>
                  <a:lnTo>
                    <a:pt x="20273" y="31111"/>
                  </a:lnTo>
                  <a:lnTo>
                    <a:pt x="20317" y="31111"/>
                  </a:lnTo>
                  <a:lnTo>
                    <a:pt x="20405" y="29180"/>
                  </a:lnTo>
                  <a:lnTo>
                    <a:pt x="20887" y="26986"/>
                  </a:lnTo>
                  <a:lnTo>
                    <a:pt x="21063" y="24354"/>
                  </a:lnTo>
                  <a:lnTo>
                    <a:pt x="21326" y="21984"/>
                  </a:lnTo>
                  <a:lnTo>
                    <a:pt x="21897" y="19878"/>
                  </a:lnTo>
                  <a:lnTo>
                    <a:pt x="22467" y="17772"/>
                  </a:lnTo>
                  <a:lnTo>
                    <a:pt x="22467" y="17684"/>
                  </a:lnTo>
                  <a:lnTo>
                    <a:pt x="22379" y="16455"/>
                  </a:lnTo>
                  <a:lnTo>
                    <a:pt x="22336" y="16411"/>
                  </a:lnTo>
                  <a:lnTo>
                    <a:pt x="21809" y="15007"/>
                  </a:lnTo>
                  <a:lnTo>
                    <a:pt x="21809" y="14963"/>
                  </a:lnTo>
                  <a:lnTo>
                    <a:pt x="19527" y="11453"/>
                  </a:lnTo>
                  <a:lnTo>
                    <a:pt x="19483" y="11409"/>
                  </a:lnTo>
                  <a:lnTo>
                    <a:pt x="19396" y="11365"/>
                  </a:lnTo>
                  <a:lnTo>
                    <a:pt x="18430" y="11277"/>
                  </a:lnTo>
                  <a:lnTo>
                    <a:pt x="18386" y="11277"/>
                  </a:lnTo>
                  <a:lnTo>
                    <a:pt x="17202" y="11584"/>
                  </a:lnTo>
                  <a:lnTo>
                    <a:pt x="17158" y="11584"/>
                  </a:lnTo>
                  <a:lnTo>
                    <a:pt x="15007" y="12638"/>
                  </a:lnTo>
                  <a:lnTo>
                    <a:pt x="11892" y="13515"/>
                  </a:lnTo>
                  <a:lnTo>
                    <a:pt x="10663" y="13603"/>
                  </a:lnTo>
                  <a:lnTo>
                    <a:pt x="7943" y="13252"/>
                  </a:lnTo>
                  <a:lnTo>
                    <a:pt x="5354" y="12594"/>
                  </a:lnTo>
                  <a:lnTo>
                    <a:pt x="2896" y="11497"/>
                  </a:lnTo>
                  <a:lnTo>
                    <a:pt x="483" y="10575"/>
                  </a:lnTo>
                  <a:lnTo>
                    <a:pt x="1668" y="8732"/>
                  </a:lnTo>
                  <a:lnTo>
                    <a:pt x="4345" y="5046"/>
                  </a:lnTo>
                  <a:lnTo>
                    <a:pt x="4345" y="5002"/>
                  </a:lnTo>
                  <a:lnTo>
                    <a:pt x="5529" y="2896"/>
                  </a:lnTo>
                  <a:lnTo>
                    <a:pt x="7065" y="263"/>
                  </a:lnTo>
                  <a:lnTo>
                    <a:pt x="7065" y="219"/>
                  </a:lnTo>
                  <a:lnTo>
                    <a:pt x="7065" y="132"/>
                  </a:lnTo>
                  <a:lnTo>
                    <a:pt x="7021" y="88"/>
                  </a:lnTo>
                  <a:lnTo>
                    <a:pt x="6977" y="44"/>
                  </a:lnTo>
                  <a:lnTo>
                    <a:pt x="693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08" name="Google Shape;15408;p414"/>
            <p:cNvSpPr/>
            <p:nvPr/>
          </p:nvSpPr>
          <p:spPr>
            <a:xfrm>
              <a:off x="1670800" y="3011625"/>
              <a:ext cx="1963700" cy="1351525"/>
            </a:xfrm>
            <a:custGeom>
              <a:avLst/>
              <a:gdLst/>
              <a:ahLst/>
              <a:cxnLst/>
              <a:rect l="l" t="t" r="r" b="b"/>
              <a:pathLst>
                <a:path w="78548" h="54061" extrusionOk="0">
                  <a:moveTo>
                    <a:pt x="38309" y="0"/>
                  </a:moveTo>
                  <a:lnTo>
                    <a:pt x="36246" y="1360"/>
                  </a:lnTo>
                  <a:lnTo>
                    <a:pt x="35676" y="1843"/>
                  </a:lnTo>
                  <a:lnTo>
                    <a:pt x="35632" y="1931"/>
                  </a:lnTo>
                  <a:lnTo>
                    <a:pt x="34447" y="4520"/>
                  </a:lnTo>
                  <a:lnTo>
                    <a:pt x="33262" y="7460"/>
                  </a:lnTo>
                  <a:lnTo>
                    <a:pt x="32824" y="8513"/>
                  </a:lnTo>
                  <a:lnTo>
                    <a:pt x="31639" y="8952"/>
                  </a:lnTo>
                  <a:lnTo>
                    <a:pt x="31595" y="8996"/>
                  </a:lnTo>
                  <a:lnTo>
                    <a:pt x="30059" y="9917"/>
                  </a:lnTo>
                  <a:lnTo>
                    <a:pt x="30015" y="9917"/>
                  </a:lnTo>
                  <a:lnTo>
                    <a:pt x="28962" y="10751"/>
                  </a:lnTo>
                  <a:lnTo>
                    <a:pt x="28962" y="10795"/>
                  </a:lnTo>
                  <a:lnTo>
                    <a:pt x="28260" y="11804"/>
                  </a:lnTo>
                  <a:lnTo>
                    <a:pt x="27251" y="13822"/>
                  </a:lnTo>
                  <a:lnTo>
                    <a:pt x="27251" y="13910"/>
                  </a:lnTo>
                  <a:lnTo>
                    <a:pt x="27339" y="16236"/>
                  </a:lnTo>
                  <a:lnTo>
                    <a:pt x="27339" y="18079"/>
                  </a:lnTo>
                  <a:lnTo>
                    <a:pt x="27031" y="18869"/>
                  </a:lnTo>
                  <a:lnTo>
                    <a:pt x="26768" y="19132"/>
                  </a:lnTo>
                  <a:lnTo>
                    <a:pt x="26461" y="19220"/>
                  </a:lnTo>
                  <a:lnTo>
                    <a:pt x="24750" y="18518"/>
                  </a:lnTo>
                  <a:lnTo>
                    <a:pt x="22468" y="18123"/>
                  </a:lnTo>
                  <a:lnTo>
                    <a:pt x="20274" y="17947"/>
                  </a:lnTo>
                  <a:lnTo>
                    <a:pt x="20230" y="17991"/>
                  </a:lnTo>
                  <a:lnTo>
                    <a:pt x="19484" y="18123"/>
                  </a:lnTo>
                  <a:lnTo>
                    <a:pt x="19396" y="18123"/>
                  </a:lnTo>
                  <a:lnTo>
                    <a:pt x="18650" y="18649"/>
                  </a:lnTo>
                  <a:lnTo>
                    <a:pt x="18036" y="18430"/>
                  </a:lnTo>
                  <a:lnTo>
                    <a:pt x="17948" y="18430"/>
                  </a:lnTo>
                  <a:lnTo>
                    <a:pt x="17246" y="18562"/>
                  </a:lnTo>
                  <a:lnTo>
                    <a:pt x="17202" y="18605"/>
                  </a:lnTo>
                  <a:lnTo>
                    <a:pt x="16368" y="19088"/>
                  </a:lnTo>
                  <a:lnTo>
                    <a:pt x="16325" y="19132"/>
                  </a:lnTo>
                  <a:lnTo>
                    <a:pt x="15622" y="19790"/>
                  </a:lnTo>
                  <a:lnTo>
                    <a:pt x="15579" y="19834"/>
                  </a:lnTo>
                  <a:lnTo>
                    <a:pt x="13648" y="23827"/>
                  </a:lnTo>
                  <a:lnTo>
                    <a:pt x="12288" y="26241"/>
                  </a:lnTo>
                  <a:lnTo>
                    <a:pt x="11542" y="27425"/>
                  </a:lnTo>
                  <a:lnTo>
                    <a:pt x="11542" y="27469"/>
                  </a:lnTo>
                  <a:lnTo>
                    <a:pt x="11191" y="28522"/>
                  </a:lnTo>
                  <a:lnTo>
                    <a:pt x="11147" y="28522"/>
                  </a:lnTo>
                  <a:lnTo>
                    <a:pt x="10620" y="31550"/>
                  </a:lnTo>
                  <a:lnTo>
                    <a:pt x="10620" y="32691"/>
                  </a:lnTo>
                  <a:lnTo>
                    <a:pt x="10532" y="33349"/>
                  </a:lnTo>
                  <a:lnTo>
                    <a:pt x="9567" y="35104"/>
                  </a:lnTo>
                  <a:lnTo>
                    <a:pt x="7943" y="37255"/>
                  </a:lnTo>
                  <a:lnTo>
                    <a:pt x="7943" y="37298"/>
                  </a:lnTo>
                  <a:lnTo>
                    <a:pt x="6978" y="39141"/>
                  </a:lnTo>
                  <a:lnTo>
                    <a:pt x="6144" y="41028"/>
                  </a:lnTo>
                  <a:lnTo>
                    <a:pt x="6144" y="41072"/>
                  </a:lnTo>
                  <a:lnTo>
                    <a:pt x="5925" y="42169"/>
                  </a:lnTo>
                  <a:lnTo>
                    <a:pt x="5793" y="42301"/>
                  </a:lnTo>
                  <a:lnTo>
                    <a:pt x="5618" y="42213"/>
                  </a:lnTo>
                  <a:lnTo>
                    <a:pt x="5486" y="42213"/>
                  </a:lnTo>
                  <a:lnTo>
                    <a:pt x="4126" y="42652"/>
                  </a:lnTo>
                  <a:lnTo>
                    <a:pt x="4082" y="42652"/>
                  </a:lnTo>
                  <a:lnTo>
                    <a:pt x="2283" y="43442"/>
                  </a:lnTo>
                  <a:lnTo>
                    <a:pt x="2239" y="43486"/>
                  </a:lnTo>
                  <a:lnTo>
                    <a:pt x="1317" y="44451"/>
                  </a:lnTo>
                  <a:lnTo>
                    <a:pt x="1274" y="44495"/>
                  </a:lnTo>
                  <a:lnTo>
                    <a:pt x="440" y="45855"/>
                  </a:lnTo>
                  <a:lnTo>
                    <a:pt x="440" y="45899"/>
                  </a:lnTo>
                  <a:lnTo>
                    <a:pt x="176" y="46908"/>
                  </a:lnTo>
                  <a:lnTo>
                    <a:pt x="133" y="46952"/>
                  </a:lnTo>
                  <a:lnTo>
                    <a:pt x="1" y="48488"/>
                  </a:lnTo>
                  <a:lnTo>
                    <a:pt x="45" y="48576"/>
                  </a:lnTo>
                  <a:lnTo>
                    <a:pt x="791" y="49848"/>
                  </a:lnTo>
                  <a:lnTo>
                    <a:pt x="791" y="49892"/>
                  </a:lnTo>
                  <a:lnTo>
                    <a:pt x="1888" y="51252"/>
                  </a:lnTo>
                  <a:lnTo>
                    <a:pt x="2239" y="51603"/>
                  </a:lnTo>
                  <a:lnTo>
                    <a:pt x="2327" y="51647"/>
                  </a:lnTo>
                  <a:lnTo>
                    <a:pt x="5442" y="51691"/>
                  </a:lnTo>
                  <a:lnTo>
                    <a:pt x="8733" y="51867"/>
                  </a:lnTo>
                  <a:lnTo>
                    <a:pt x="11805" y="52613"/>
                  </a:lnTo>
                  <a:lnTo>
                    <a:pt x="14920" y="54017"/>
                  </a:lnTo>
                  <a:lnTo>
                    <a:pt x="14964" y="54017"/>
                  </a:lnTo>
                  <a:lnTo>
                    <a:pt x="15491" y="54061"/>
                  </a:lnTo>
                  <a:lnTo>
                    <a:pt x="15579" y="54061"/>
                  </a:lnTo>
                  <a:lnTo>
                    <a:pt x="18036" y="53271"/>
                  </a:lnTo>
                  <a:lnTo>
                    <a:pt x="19659" y="52744"/>
                  </a:lnTo>
                  <a:lnTo>
                    <a:pt x="21239" y="52218"/>
                  </a:lnTo>
                  <a:lnTo>
                    <a:pt x="22819" y="51647"/>
                  </a:lnTo>
                  <a:lnTo>
                    <a:pt x="24355" y="51033"/>
                  </a:lnTo>
                  <a:lnTo>
                    <a:pt x="25101" y="50682"/>
                  </a:lnTo>
                  <a:lnTo>
                    <a:pt x="25847" y="50331"/>
                  </a:lnTo>
                  <a:lnTo>
                    <a:pt x="26549" y="49936"/>
                  </a:lnTo>
                  <a:lnTo>
                    <a:pt x="27295" y="49541"/>
                  </a:lnTo>
                  <a:lnTo>
                    <a:pt x="27953" y="49102"/>
                  </a:lnTo>
                  <a:lnTo>
                    <a:pt x="28655" y="48620"/>
                  </a:lnTo>
                  <a:lnTo>
                    <a:pt x="29313" y="48093"/>
                  </a:lnTo>
                  <a:lnTo>
                    <a:pt x="29927" y="47566"/>
                  </a:lnTo>
                  <a:lnTo>
                    <a:pt x="30805" y="47128"/>
                  </a:lnTo>
                  <a:lnTo>
                    <a:pt x="31814" y="46952"/>
                  </a:lnTo>
                  <a:lnTo>
                    <a:pt x="34272" y="46864"/>
                  </a:lnTo>
                  <a:lnTo>
                    <a:pt x="36466" y="46820"/>
                  </a:lnTo>
                  <a:lnTo>
                    <a:pt x="36510" y="46777"/>
                  </a:lnTo>
                  <a:lnTo>
                    <a:pt x="37168" y="46601"/>
                  </a:lnTo>
                  <a:lnTo>
                    <a:pt x="37212" y="46601"/>
                  </a:lnTo>
                  <a:lnTo>
                    <a:pt x="37870" y="46206"/>
                  </a:lnTo>
                  <a:lnTo>
                    <a:pt x="37914" y="46162"/>
                  </a:lnTo>
                  <a:lnTo>
                    <a:pt x="39625" y="44539"/>
                  </a:lnTo>
                  <a:lnTo>
                    <a:pt x="39625" y="44495"/>
                  </a:lnTo>
                  <a:lnTo>
                    <a:pt x="39976" y="43881"/>
                  </a:lnTo>
                  <a:lnTo>
                    <a:pt x="40020" y="43837"/>
                  </a:lnTo>
                  <a:lnTo>
                    <a:pt x="40634" y="41248"/>
                  </a:lnTo>
                  <a:lnTo>
                    <a:pt x="40942" y="40853"/>
                  </a:lnTo>
                  <a:lnTo>
                    <a:pt x="42741" y="39668"/>
                  </a:lnTo>
                  <a:lnTo>
                    <a:pt x="42828" y="39580"/>
                  </a:lnTo>
                  <a:lnTo>
                    <a:pt x="42828" y="39492"/>
                  </a:lnTo>
                  <a:lnTo>
                    <a:pt x="42784" y="39405"/>
                  </a:lnTo>
                  <a:lnTo>
                    <a:pt x="42741" y="39361"/>
                  </a:lnTo>
                  <a:lnTo>
                    <a:pt x="42082" y="39141"/>
                  </a:lnTo>
                  <a:lnTo>
                    <a:pt x="41995" y="39098"/>
                  </a:lnTo>
                  <a:lnTo>
                    <a:pt x="40064" y="39229"/>
                  </a:lnTo>
                  <a:lnTo>
                    <a:pt x="38089" y="39580"/>
                  </a:lnTo>
                  <a:lnTo>
                    <a:pt x="36115" y="39492"/>
                  </a:lnTo>
                  <a:lnTo>
                    <a:pt x="35149" y="39361"/>
                  </a:lnTo>
                  <a:lnTo>
                    <a:pt x="32955" y="38220"/>
                  </a:lnTo>
                  <a:lnTo>
                    <a:pt x="32297" y="37737"/>
                  </a:lnTo>
                  <a:lnTo>
                    <a:pt x="31858" y="35543"/>
                  </a:lnTo>
                  <a:lnTo>
                    <a:pt x="31463" y="32779"/>
                  </a:lnTo>
                  <a:lnTo>
                    <a:pt x="31156" y="31594"/>
                  </a:lnTo>
                  <a:lnTo>
                    <a:pt x="31156" y="31550"/>
                  </a:lnTo>
                  <a:lnTo>
                    <a:pt x="28962" y="28435"/>
                  </a:lnTo>
                  <a:lnTo>
                    <a:pt x="26724" y="25451"/>
                  </a:lnTo>
                  <a:lnTo>
                    <a:pt x="25978" y="24485"/>
                  </a:lnTo>
                  <a:lnTo>
                    <a:pt x="27602" y="21282"/>
                  </a:lnTo>
                  <a:lnTo>
                    <a:pt x="28523" y="19659"/>
                  </a:lnTo>
                  <a:lnTo>
                    <a:pt x="28874" y="19308"/>
                  </a:lnTo>
                  <a:lnTo>
                    <a:pt x="30103" y="18737"/>
                  </a:lnTo>
                  <a:lnTo>
                    <a:pt x="31288" y="18562"/>
                  </a:lnTo>
                  <a:lnTo>
                    <a:pt x="32867" y="18781"/>
                  </a:lnTo>
                  <a:lnTo>
                    <a:pt x="37299" y="19746"/>
                  </a:lnTo>
                  <a:lnTo>
                    <a:pt x="38747" y="20010"/>
                  </a:lnTo>
                  <a:lnTo>
                    <a:pt x="38835" y="20053"/>
                  </a:lnTo>
                  <a:lnTo>
                    <a:pt x="39713" y="19966"/>
                  </a:lnTo>
                  <a:lnTo>
                    <a:pt x="39757" y="19922"/>
                  </a:lnTo>
                  <a:lnTo>
                    <a:pt x="42082" y="18869"/>
                  </a:lnTo>
                  <a:lnTo>
                    <a:pt x="45154" y="18781"/>
                  </a:lnTo>
                  <a:lnTo>
                    <a:pt x="45198" y="18781"/>
                  </a:lnTo>
                  <a:lnTo>
                    <a:pt x="48357" y="17947"/>
                  </a:lnTo>
                  <a:lnTo>
                    <a:pt x="50420" y="17245"/>
                  </a:lnTo>
                  <a:lnTo>
                    <a:pt x="50464" y="17201"/>
                  </a:lnTo>
                  <a:lnTo>
                    <a:pt x="51429" y="16499"/>
                  </a:lnTo>
                  <a:lnTo>
                    <a:pt x="52175" y="18605"/>
                  </a:lnTo>
                  <a:lnTo>
                    <a:pt x="51648" y="21853"/>
                  </a:lnTo>
                  <a:lnTo>
                    <a:pt x="51297" y="25056"/>
                  </a:lnTo>
                  <a:lnTo>
                    <a:pt x="51166" y="27689"/>
                  </a:lnTo>
                  <a:lnTo>
                    <a:pt x="50551" y="31419"/>
                  </a:lnTo>
                  <a:lnTo>
                    <a:pt x="49893" y="33569"/>
                  </a:lnTo>
                  <a:lnTo>
                    <a:pt x="49893" y="33613"/>
                  </a:lnTo>
                  <a:lnTo>
                    <a:pt x="49718" y="36114"/>
                  </a:lnTo>
                  <a:lnTo>
                    <a:pt x="49718" y="37386"/>
                  </a:lnTo>
                  <a:lnTo>
                    <a:pt x="49761" y="37518"/>
                  </a:lnTo>
                  <a:lnTo>
                    <a:pt x="49981" y="37825"/>
                  </a:lnTo>
                  <a:lnTo>
                    <a:pt x="50113" y="37869"/>
                  </a:lnTo>
                  <a:lnTo>
                    <a:pt x="51034" y="38001"/>
                  </a:lnTo>
                  <a:lnTo>
                    <a:pt x="52789" y="39098"/>
                  </a:lnTo>
                  <a:lnTo>
                    <a:pt x="55993" y="40721"/>
                  </a:lnTo>
                  <a:lnTo>
                    <a:pt x="56036" y="40765"/>
                  </a:lnTo>
                  <a:lnTo>
                    <a:pt x="59415" y="41774"/>
                  </a:lnTo>
                  <a:lnTo>
                    <a:pt x="61214" y="42389"/>
                  </a:lnTo>
                  <a:lnTo>
                    <a:pt x="62662" y="44144"/>
                  </a:lnTo>
                  <a:lnTo>
                    <a:pt x="63935" y="45943"/>
                  </a:lnTo>
                  <a:lnTo>
                    <a:pt x="64593" y="46820"/>
                  </a:lnTo>
                  <a:lnTo>
                    <a:pt x="64681" y="46864"/>
                  </a:lnTo>
                  <a:lnTo>
                    <a:pt x="65866" y="47435"/>
                  </a:lnTo>
                  <a:lnTo>
                    <a:pt x="67972" y="48181"/>
                  </a:lnTo>
                  <a:lnTo>
                    <a:pt x="68016" y="48181"/>
                  </a:lnTo>
                  <a:lnTo>
                    <a:pt x="72053" y="48663"/>
                  </a:lnTo>
                  <a:lnTo>
                    <a:pt x="73984" y="48707"/>
                  </a:lnTo>
                  <a:lnTo>
                    <a:pt x="74905" y="48839"/>
                  </a:lnTo>
                  <a:lnTo>
                    <a:pt x="76880" y="49453"/>
                  </a:lnTo>
                  <a:lnTo>
                    <a:pt x="77538" y="49541"/>
                  </a:lnTo>
                  <a:lnTo>
                    <a:pt x="77626" y="49497"/>
                  </a:lnTo>
                  <a:lnTo>
                    <a:pt x="78415" y="49278"/>
                  </a:lnTo>
                  <a:lnTo>
                    <a:pt x="78503" y="49234"/>
                  </a:lnTo>
                  <a:lnTo>
                    <a:pt x="78547" y="49190"/>
                  </a:lnTo>
                  <a:lnTo>
                    <a:pt x="78547" y="49102"/>
                  </a:lnTo>
                  <a:lnTo>
                    <a:pt x="78547" y="49058"/>
                  </a:lnTo>
                  <a:lnTo>
                    <a:pt x="78503" y="48971"/>
                  </a:lnTo>
                  <a:lnTo>
                    <a:pt x="78459" y="48927"/>
                  </a:lnTo>
                  <a:lnTo>
                    <a:pt x="78328" y="48927"/>
                  </a:lnTo>
                  <a:lnTo>
                    <a:pt x="77538" y="49146"/>
                  </a:lnTo>
                  <a:lnTo>
                    <a:pt x="76967" y="49102"/>
                  </a:lnTo>
                  <a:lnTo>
                    <a:pt x="74993" y="48488"/>
                  </a:lnTo>
                  <a:lnTo>
                    <a:pt x="74949" y="48488"/>
                  </a:lnTo>
                  <a:lnTo>
                    <a:pt x="74027" y="48356"/>
                  </a:lnTo>
                  <a:lnTo>
                    <a:pt x="72053" y="48312"/>
                  </a:lnTo>
                  <a:lnTo>
                    <a:pt x="68104" y="47830"/>
                  </a:lnTo>
                  <a:lnTo>
                    <a:pt x="65997" y="47128"/>
                  </a:lnTo>
                  <a:lnTo>
                    <a:pt x="64856" y="46557"/>
                  </a:lnTo>
                  <a:lnTo>
                    <a:pt x="64198" y="45723"/>
                  </a:lnTo>
                  <a:lnTo>
                    <a:pt x="62926" y="43924"/>
                  </a:lnTo>
                  <a:lnTo>
                    <a:pt x="61478" y="42125"/>
                  </a:lnTo>
                  <a:lnTo>
                    <a:pt x="61390" y="42081"/>
                  </a:lnTo>
                  <a:lnTo>
                    <a:pt x="59547" y="41423"/>
                  </a:lnTo>
                  <a:lnTo>
                    <a:pt x="56168" y="40414"/>
                  </a:lnTo>
                  <a:lnTo>
                    <a:pt x="52965" y="38790"/>
                  </a:lnTo>
                  <a:lnTo>
                    <a:pt x="51166" y="37693"/>
                  </a:lnTo>
                  <a:lnTo>
                    <a:pt x="51122" y="37650"/>
                  </a:lnTo>
                  <a:lnTo>
                    <a:pt x="50200" y="37518"/>
                  </a:lnTo>
                  <a:lnTo>
                    <a:pt x="50069" y="37342"/>
                  </a:lnTo>
                  <a:lnTo>
                    <a:pt x="50069" y="36114"/>
                  </a:lnTo>
                  <a:lnTo>
                    <a:pt x="50244" y="33656"/>
                  </a:lnTo>
                  <a:lnTo>
                    <a:pt x="50902" y="31550"/>
                  </a:lnTo>
                  <a:lnTo>
                    <a:pt x="50902" y="31506"/>
                  </a:lnTo>
                  <a:lnTo>
                    <a:pt x="51473" y="27733"/>
                  </a:lnTo>
                  <a:lnTo>
                    <a:pt x="51648" y="25056"/>
                  </a:lnTo>
                  <a:lnTo>
                    <a:pt x="51999" y="21896"/>
                  </a:lnTo>
                  <a:lnTo>
                    <a:pt x="52526" y="18605"/>
                  </a:lnTo>
                  <a:lnTo>
                    <a:pt x="52526" y="18518"/>
                  </a:lnTo>
                  <a:lnTo>
                    <a:pt x="51648" y="16148"/>
                  </a:lnTo>
                  <a:lnTo>
                    <a:pt x="51604" y="16104"/>
                  </a:lnTo>
                  <a:lnTo>
                    <a:pt x="51561" y="16060"/>
                  </a:lnTo>
                  <a:lnTo>
                    <a:pt x="51385" y="16060"/>
                  </a:lnTo>
                  <a:lnTo>
                    <a:pt x="50244" y="16938"/>
                  </a:lnTo>
                  <a:lnTo>
                    <a:pt x="48270" y="17596"/>
                  </a:lnTo>
                  <a:lnTo>
                    <a:pt x="45154" y="18430"/>
                  </a:lnTo>
                  <a:lnTo>
                    <a:pt x="42039" y="18518"/>
                  </a:lnTo>
                  <a:lnTo>
                    <a:pt x="41951" y="18518"/>
                  </a:lnTo>
                  <a:lnTo>
                    <a:pt x="39669" y="19615"/>
                  </a:lnTo>
                  <a:lnTo>
                    <a:pt x="38791" y="19659"/>
                  </a:lnTo>
                  <a:lnTo>
                    <a:pt x="37343" y="19395"/>
                  </a:lnTo>
                  <a:lnTo>
                    <a:pt x="32955" y="18430"/>
                  </a:lnTo>
                  <a:lnTo>
                    <a:pt x="31288" y="18211"/>
                  </a:lnTo>
                  <a:lnTo>
                    <a:pt x="31244" y="18211"/>
                  </a:lnTo>
                  <a:lnTo>
                    <a:pt x="30015" y="18386"/>
                  </a:lnTo>
                  <a:lnTo>
                    <a:pt x="29971" y="18386"/>
                  </a:lnTo>
                  <a:lnTo>
                    <a:pt x="28699" y="19000"/>
                  </a:lnTo>
                  <a:lnTo>
                    <a:pt x="28655" y="19044"/>
                  </a:lnTo>
                  <a:lnTo>
                    <a:pt x="28260" y="19439"/>
                  </a:lnTo>
                  <a:lnTo>
                    <a:pt x="27295" y="21151"/>
                  </a:lnTo>
                  <a:lnTo>
                    <a:pt x="25627" y="24398"/>
                  </a:lnTo>
                  <a:lnTo>
                    <a:pt x="25583" y="24529"/>
                  </a:lnTo>
                  <a:lnTo>
                    <a:pt x="25627" y="24617"/>
                  </a:lnTo>
                  <a:lnTo>
                    <a:pt x="28699" y="28654"/>
                  </a:lnTo>
                  <a:lnTo>
                    <a:pt x="30849" y="31726"/>
                  </a:lnTo>
                  <a:lnTo>
                    <a:pt x="31112" y="32867"/>
                  </a:lnTo>
                  <a:lnTo>
                    <a:pt x="31507" y="35587"/>
                  </a:lnTo>
                  <a:lnTo>
                    <a:pt x="31946" y="37869"/>
                  </a:lnTo>
                  <a:lnTo>
                    <a:pt x="32034" y="38001"/>
                  </a:lnTo>
                  <a:lnTo>
                    <a:pt x="32780" y="38527"/>
                  </a:lnTo>
                  <a:lnTo>
                    <a:pt x="34974" y="39668"/>
                  </a:lnTo>
                  <a:lnTo>
                    <a:pt x="35062" y="39712"/>
                  </a:lnTo>
                  <a:lnTo>
                    <a:pt x="36071" y="39844"/>
                  </a:lnTo>
                  <a:lnTo>
                    <a:pt x="36115" y="39844"/>
                  </a:lnTo>
                  <a:lnTo>
                    <a:pt x="38089" y="39931"/>
                  </a:lnTo>
                  <a:lnTo>
                    <a:pt x="38133" y="39887"/>
                  </a:lnTo>
                  <a:lnTo>
                    <a:pt x="40108" y="39580"/>
                  </a:lnTo>
                  <a:lnTo>
                    <a:pt x="41995" y="39449"/>
                  </a:lnTo>
                  <a:lnTo>
                    <a:pt x="42258" y="39580"/>
                  </a:lnTo>
                  <a:lnTo>
                    <a:pt x="40722" y="40589"/>
                  </a:lnTo>
                  <a:lnTo>
                    <a:pt x="40678" y="40633"/>
                  </a:lnTo>
                  <a:lnTo>
                    <a:pt x="40327" y="41072"/>
                  </a:lnTo>
                  <a:lnTo>
                    <a:pt x="40327" y="41160"/>
                  </a:lnTo>
                  <a:lnTo>
                    <a:pt x="39669" y="43749"/>
                  </a:lnTo>
                  <a:lnTo>
                    <a:pt x="39362" y="44319"/>
                  </a:lnTo>
                  <a:lnTo>
                    <a:pt x="37694" y="45899"/>
                  </a:lnTo>
                  <a:lnTo>
                    <a:pt x="37080" y="46294"/>
                  </a:lnTo>
                  <a:lnTo>
                    <a:pt x="36466" y="46469"/>
                  </a:lnTo>
                  <a:lnTo>
                    <a:pt x="34272" y="46513"/>
                  </a:lnTo>
                  <a:lnTo>
                    <a:pt x="31814" y="46601"/>
                  </a:lnTo>
                  <a:lnTo>
                    <a:pt x="31770" y="46601"/>
                  </a:lnTo>
                  <a:lnTo>
                    <a:pt x="30717" y="46777"/>
                  </a:lnTo>
                  <a:lnTo>
                    <a:pt x="30673" y="46820"/>
                  </a:lnTo>
                  <a:lnTo>
                    <a:pt x="29752" y="47259"/>
                  </a:lnTo>
                  <a:lnTo>
                    <a:pt x="29708" y="47303"/>
                  </a:lnTo>
                  <a:lnTo>
                    <a:pt x="29094" y="47830"/>
                  </a:lnTo>
                  <a:lnTo>
                    <a:pt x="28436" y="48312"/>
                  </a:lnTo>
                  <a:lnTo>
                    <a:pt x="27777" y="48795"/>
                  </a:lnTo>
                  <a:lnTo>
                    <a:pt x="27075" y="49234"/>
                  </a:lnTo>
                  <a:lnTo>
                    <a:pt x="26373" y="49629"/>
                  </a:lnTo>
                  <a:lnTo>
                    <a:pt x="25671" y="50024"/>
                  </a:lnTo>
                  <a:lnTo>
                    <a:pt x="24179" y="50726"/>
                  </a:lnTo>
                  <a:lnTo>
                    <a:pt x="22643" y="51340"/>
                  </a:lnTo>
                  <a:lnTo>
                    <a:pt x="21108" y="51911"/>
                  </a:lnTo>
                  <a:lnTo>
                    <a:pt x="19528" y="52437"/>
                  </a:lnTo>
                  <a:lnTo>
                    <a:pt x="17948" y="52920"/>
                  </a:lnTo>
                  <a:lnTo>
                    <a:pt x="15491" y="53710"/>
                  </a:lnTo>
                  <a:lnTo>
                    <a:pt x="15052" y="53666"/>
                  </a:lnTo>
                  <a:lnTo>
                    <a:pt x="11936" y="52262"/>
                  </a:lnTo>
                  <a:lnTo>
                    <a:pt x="11893" y="52262"/>
                  </a:lnTo>
                  <a:lnTo>
                    <a:pt x="8821" y="51516"/>
                  </a:lnTo>
                  <a:lnTo>
                    <a:pt x="8777" y="51516"/>
                  </a:lnTo>
                  <a:lnTo>
                    <a:pt x="5486" y="51340"/>
                  </a:lnTo>
                  <a:lnTo>
                    <a:pt x="2414" y="51296"/>
                  </a:lnTo>
                  <a:lnTo>
                    <a:pt x="2151" y="51033"/>
                  </a:lnTo>
                  <a:lnTo>
                    <a:pt x="1054" y="49673"/>
                  </a:lnTo>
                  <a:lnTo>
                    <a:pt x="352" y="48444"/>
                  </a:lnTo>
                  <a:lnTo>
                    <a:pt x="484" y="46996"/>
                  </a:lnTo>
                  <a:lnTo>
                    <a:pt x="791" y="46031"/>
                  </a:lnTo>
                  <a:lnTo>
                    <a:pt x="1581" y="44670"/>
                  </a:lnTo>
                  <a:lnTo>
                    <a:pt x="2458" y="43749"/>
                  </a:lnTo>
                  <a:lnTo>
                    <a:pt x="4257" y="42959"/>
                  </a:lnTo>
                  <a:lnTo>
                    <a:pt x="5530" y="42564"/>
                  </a:lnTo>
                  <a:lnTo>
                    <a:pt x="5749" y="42652"/>
                  </a:lnTo>
                  <a:lnTo>
                    <a:pt x="5837" y="42696"/>
                  </a:lnTo>
                  <a:lnTo>
                    <a:pt x="5925" y="42652"/>
                  </a:lnTo>
                  <a:lnTo>
                    <a:pt x="6188" y="42432"/>
                  </a:lnTo>
                  <a:lnTo>
                    <a:pt x="6276" y="42301"/>
                  </a:lnTo>
                  <a:lnTo>
                    <a:pt x="6451" y="41160"/>
                  </a:lnTo>
                  <a:lnTo>
                    <a:pt x="7285" y="39273"/>
                  </a:lnTo>
                  <a:lnTo>
                    <a:pt x="8251" y="37474"/>
                  </a:lnTo>
                  <a:lnTo>
                    <a:pt x="9830" y="35280"/>
                  </a:lnTo>
                  <a:lnTo>
                    <a:pt x="10839" y="33525"/>
                  </a:lnTo>
                  <a:lnTo>
                    <a:pt x="10883" y="33437"/>
                  </a:lnTo>
                  <a:lnTo>
                    <a:pt x="10971" y="32735"/>
                  </a:lnTo>
                  <a:lnTo>
                    <a:pt x="10971" y="31594"/>
                  </a:lnTo>
                  <a:lnTo>
                    <a:pt x="11498" y="28610"/>
                  </a:lnTo>
                  <a:lnTo>
                    <a:pt x="11849" y="27601"/>
                  </a:lnTo>
                  <a:lnTo>
                    <a:pt x="12595" y="26416"/>
                  </a:lnTo>
                  <a:lnTo>
                    <a:pt x="13955" y="24003"/>
                  </a:lnTo>
                  <a:lnTo>
                    <a:pt x="15886" y="20053"/>
                  </a:lnTo>
                  <a:lnTo>
                    <a:pt x="16544" y="19395"/>
                  </a:lnTo>
                  <a:lnTo>
                    <a:pt x="17334" y="18913"/>
                  </a:lnTo>
                  <a:lnTo>
                    <a:pt x="17948" y="18781"/>
                  </a:lnTo>
                  <a:lnTo>
                    <a:pt x="18606" y="19044"/>
                  </a:lnTo>
                  <a:lnTo>
                    <a:pt x="18694" y="19044"/>
                  </a:lnTo>
                  <a:lnTo>
                    <a:pt x="18782" y="19000"/>
                  </a:lnTo>
                  <a:lnTo>
                    <a:pt x="19572" y="18430"/>
                  </a:lnTo>
                  <a:lnTo>
                    <a:pt x="20274" y="18342"/>
                  </a:lnTo>
                  <a:lnTo>
                    <a:pt x="22424" y="18474"/>
                  </a:lnTo>
                  <a:lnTo>
                    <a:pt x="24662" y="18869"/>
                  </a:lnTo>
                  <a:lnTo>
                    <a:pt x="26373" y="19571"/>
                  </a:lnTo>
                  <a:lnTo>
                    <a:pt x="26505" y="19571"/>
                  </a:lnTo>
                  <a:lnTo>
                    <a:pt x="26900" y="19439"/>
                  </a:lnTo>
                  <a:lnTo>
                    <a:pt x="26987" y="19395"/>
                  </a:lnTo>
                  <a:lnTo>
                    <a:pt x="27295" y="19132"/>
                  </a:lnTo>
                  <a:lnTo>
                    <a:pt x="27339" y="19044"/>
                  </a:lnTo>
                  <a:lnTo>
                    <a:pt x="27646" y="18211"/>
                  </a:lnTo>
                  <a:lnTo>
                    <a:pt x="27690" y="18123"/>
                  </a:lnTo>
                  <a:lnTo>
                    <a:pt x="27690" y="16236"/>
                  </a:lnTo>
                  <a:lnTo>
                    <a:pt x="27602" y="13954"/>
                  </a:lnTo>
                  <a:lnTo>
                    <a:pt x="28567" y="11980"/>
                  </a:lnTo>
                  <a:lnTo>
                    <a:pt x="29225" y="11014"/>
                  </a:lnTo>
                  <a:lnTo>
                    <a:pt x="30235" y="10224"/>
                  </a:lnTo>
                  <a:lnTo>
                    <a:pt x="31770" y="9303"/>
                  </a:lnTo>
                  <a:lnTo>
                    <a:pt x="33043" y="8820"/>
                  </a:lnTo>
                  <a:lnTo>
                    <a:pt x="33087" y="8776"/>
                  </a:lnTo>
                  <a:lnTo>
                    <a:pt x="33131" y="8732"/>
                  </a:lnTo>
                  <a:lnTo>
                    <a:pt x="33570" y="7548"/>
                  </a:lnTo>
                  <a:lnTo>
                    <a:pt x="34754" y="4652"/>
                  </a:lnTo>
                  <a:lnTo>
                    <a:pt x="35939" y="2106"/>
                  </a:lnTo>
                  <a:lnTo>
                    <a:pt x="36466" y="1668"/>
                  </a:lnTo>
                  <a:lnTo>
                    <a:pt x="38528" y="307"/>
                  </a:lnTo>
                  <a:lnTo>
                    <a:pt x="38572" y="263"/>
                  </a:lnTo>
                  <a:lnTo>
                    <a:pt x="38616" y="176"/>
                  </a:lnTo>
                  <a:lnTo>
                    <a:pt x="38616" y="132"/>
                  </a:lnTo>
                  <a:lnTo>
                    <a:pt x="38572" y="44"/>
                  </a:lnTo>
                  <a:lnTo>
                    <a:pt x="3852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09" name="Google Shape;15409;p414"/>
            <p:cNvSpPr/>
            <p:nvPr/>
          </p:nvSpPr>
          <p:spPr>
            <a:xfrm>
              <a:off x="1656550" y="2963350"/>
              <a:ext cx="2084350" cy="1429425"/>
            </a:xfrm>
            <a:custGeom>
              <a:avLst/>
              <a:gdLst/>
              <a:ahLst/>
              <a:cxnLst/>
              <a:rect l="l" t="t" r="r" b="b"/>
              <a:pathLst>
                <a:path w="83374" h="57177" extrusionOk="0">
                  <a:moveTo>
                    <a:pt x="36860" y="0"/>
                  </a:moveTo>
                  <a:lnTo>
                    <a:pt x="36816" y="44"/>
                  </a:lnTo>
                  <a:lnTo>
                    <a:pt x="34403" y="1405"/>
                  </a:lnTo>
                  <a:lnTo>
                    <a:pt x="33262" y="2194"/>
                  </a:lnTo>
                  <a:lnTo>
                    <a:pt x="33218" y="2194"/>
                  </a:lnTo>
                  <a:lnTo>
                    <a:pt x="32121" y="3204"/>
                  </a:lnTo>
                  <a:lnTo>
                    <a:pt x="32121" y="3248"/>
                  </a:lnTo>
                  <a:lnTo>
                    <a:pt x="30673" y="4959"/>
                  </a:lnTo>
                  <a:lnTo>
                    <a:pt x="28962" y="6846"/>
                  </a:lnTo>
                  <a:lnTo>
                    <a:pt x="28918" y="6890"/>
                  </a:lnTo>
                  <a:lnTo>
                    <a:pt x="27689" y="10400"/>
                  </a:lnTo>
                  <a:lnTo>
                    <a:pt x="25188" y="12989"/>
                  </a:lnTo>
                  <a:lnTo>
                    <a:pt x="24179" y="14086"/>
                  </a:lnTo>
                  <a:lnTo>
                    <a:pt x="23696" y="14481"/>
                  </a:lnTo>
                  <a:lnTo>
                    <a:pt x="21458" y="15402"/>
                  </a:lnTo>
                  <a:lnTo>
                    <a:pt x="20317" y="15841"/>
                  </a:lnTo>
                  <a:lnTo>
                    <a:pt x="20273" y="15841"/>
                  </a:lnTo>
                  <a:lnTo>
                    <a:pt x="19176" y="16368"/>
                  </a:lnTo>
                  <a:lnTo>
                    <a:pt x="17377" y="17553"/>
                  </a:lnTo>
                  <a:lnTo>
                    <a:pt x="17333" y="17596"/>
                  </a:lnTo>
                  <a:lnTo>
                    <a:pt x="16236" y="18957"/>
                  </a:lnTo>
                  <a:lnTo>
                    <a:pt x="16236" y="19001"/>
                  </a:lnTo>
                  <a:lnTo>
                    <a:pt x="14613" y="21458"/>
                  </a:lnTo>
                  <a:lnTo>
                    <a:pt x="13516" y="23476"/>
                  </a:lnTo>
                  <a:lnTo>
                    <a:pt x="12024" y="26197"/>
                  </a:lnTo>
                  <a:lnTo>
                    <a:pt x="10927" y="28347"/>
                  </a:lnTo>
                  <a:lnTo>
                    <a:pt x="10927" y="28391"/>
                  </a:lnTo>
                  <a:lnTo>
                    <a:pt x="10444" y="30410"/>
                  </a:lnTo>
                  <a:lnTo>
                    <a:pt x="10400" y="30453"/>
                  </a:lnTo>
                  <a:lnTo>
                    <a:pt x="10225" y="32823"/>
                  </a:lnTo>
                  <a:lnTo>
                    <a:pt x="10269" y="34315"/>
                  </a:lnTo>
                  <a:lnTo>
                    <a:pt x="10181" y="35149"/>
                  </a:lnTo>
                  <a:lnTo>
                    <a:pt x="9479" y="36465"/>
                  </a:lnTo>
                  <a:lnTo>
                    <a:pt x="7943" y="38527"/>
                  </a:lnTo>
                  <a:lnTo>
                    <a:pt x="7899" y="38527"/>
                  </a:lnTo>
                  <a:lnTo>
                    <a:pt x="6890" y="40283"/>
                  </a:lnTo>
                  <a:lnTo>
                    <a:pt x="6144" y="42082"/>
                  </a:lnTo>
                  <a:lnTo>
                    <a:pt x="5617" y="42872"/>
                  </a:lnTo>
                  <a:lnTo>
                    <a:pt x="2633" y="44495"/>
                  </a:lnTo>
                  <a:lnTo>
                    <a:pt x="2589" y="44539"/>
                  </a:lnTo>
                  <a:lnTo>
                    <a:pt x="966" y="46601"/>
                  </a:lnTo>
                  <a:lnTo>
                    <a:pt x="308" y="47918"/>
                  </a:lnTo>
                  <a:lnTo>
                    <a:pt x="308" y="47962"/>
                  </a:lnTo>
                  <a:lnTo>
                    <a:pt x="1" y="50112"/>
                  </a:lnTo>
                  <a:lnTo>
                    <a:pt x="1" y="50156"/>
                  </a:lnTo>
                  <a:lnTo>
                    <a:pt x="1" y="50989"/>
                  </a:lnTo>
                  <a:lnTo>
                    <a:pt x="44" y="51121"/>
                  </a:lnTo>
                  <a:lnTo>
                    <a:pt x="2326" y="53973"/>
                  </a:lnTo>
                  <a:lnTo>
                    <a:pt x="3379" y="55641"/>
                  </a:lnTo>
                  <a:lnTo>
                    <a:pt x="3423" y="55641"/>
                  </a:lnTo>
                  <a:lnTo>
                    <a:pt x="3686" y="55948"/>
                  </a:lnTo>
                  <a:lnTo>
                    <a:pt x="3774" y="55992"/>
                  </a:lnTo>
                  <a:lnTo>
                    <a:pt x="7153" y="56562"/>
                  </a:lnTo>
                  <a:lnTo>
                    <a:pt x="10400" y="57001"/>
                  </a:lnTo>
                  <a:lnTo>
                    <a:pt x="11629" y="57177"/>
                  </a:lnTo>
                  <a:lnTo>
                    <a:pt x="11673" y="57177"/>
                  </a:lnTo>
                  <a:lnTo>
                    <a:pt x="15710" y="56431"/>
                  </a:lnTo>
                  <a:lnTo>
                    <a:pt x="17421" y="56080"/>
                  </a:lnTo>
                  <a:lnTo>
                    <a:pt x="19483" y="55421"/>
                  </a:lnTo>
                  <a:lnTo>
                    <a:pt x="21283" y="55070"/>
                  </a:lnTo>
                  <a:lnTo>
                    <a:pt x="22818" y="55070"/>
                  </a:lnTo>
                  <a:lnTo>
                    <a:pt x="24398" y="55377"/>
                  </a:lnTo>
                  <a:lnTo>
                    <a:pt x="24442" y="55377"/>
                  </a:lnTo>
                  <a:lnTo>
                    <a:pt x="27952" y="54807"/>
                  </a:lnTo>
                  <a:lnTo>
                    <a:pt x="28084" y="54763"/>
                  </a:lnTo>
                  <a:lnTo>
                    <a:pt x="28611" y="54237"/>
                  </a:lnTo>
                  <a:lnTo>
                    <a:pt x="28655" y="54193"/>
                  </a:lnTo>
                  <a:lnTo>
                    <a:pt x="30015" y="51999"/>
                  </a:lnTo>
                  <a:lnTo>
                    <a:pt x="30541" y="51428"/>
                  </a:lnTo>
                  <a:lnTo>
                    <a:pt x="31375" y="50902"/>
                  </a:lnTo>
                  <a:lnTo>
                    <a:pt x="33525" y="50024"/>
                  </a:lnTo>
                  <a:lnTo>
                    <a:pt x="35412" y="49629"/>
                  </a:lnTo>
                  <a:lnTo>
                    <a:pt x="37387" y="49410"/>
                  </a:lnTo>
                  <a:lnTo>
                    <a:pt x="38177" y="49146"/>
                  </a:lnTo>
                  <a:lnTo>
                    <a:pt x="38220" y="49103"/>
                  </a:lnTo>
                  <a:lnTo>
                    <a:pt x="38966" y="48620"/>
                  </a:lnTo>
                  <a:lnTo>
                    <a:pt x="39010" y="48576"/>
                  </a:lnTo>
                  <a:lnTo>
                    <a:pt x="40809" y="46909"/>
                  </a:lnTo>
                  <a:lnTo>
                    <a:pt x="40809" y="46865"/>
                  </a:lnTo>
                  <a:lnTo>
                    <a:pt x="41380" y="46075"/>
                  </a:lnTo>
                  <a:lnTo>
                    <a:pt x="42345" y="44012"/>
                  </a:lnTo>
                  <a:lnTo>
                    <a:pt x="42960" y="43047"/>
                  </a:lnTo>
                  <a:lnTo>
                    <a:pt x="43486" y="42608"/>
                  </a:lnTo>
                  <a:lnTo>
                    <a:pt x="44890" y="42082"/>
                  </a:lnTo>
                  <a:lnTo>
                    <a:pt x="47084" y="41555"/>
                  </a:lnTo>
                  <a:lnTo>
                    <a:pt x="49234" y="41072"/>
                  </a:lnTo>
                  <a:lnTo>
                    <a:pt x="50419" y="41116"/>
                  </a:lnTo>
                  <a:lnTo>
                    <a:pt x="51955" y="41511"/>
                  </a:lnTo>
                  <a:lnTo>
                    <a:pt x="56299" y="43925"/>
                  </a:lnTo>
                  <a:lnTo>
                    <a:pt x="57484" y="44539"/>
                  </a:lnTo>
                  <a:lnTo>
                    <a:pt x="58449" y="44934"/>
                  </a:lnTo>
                  <a:lnTo>
                    <a:pt x="59239" y="45197"/>
                  </a:lnTo>
                  <a:lnTo>
                    <a:pt x="59854" y="45373"/>
                  </a:lnTo>
                  <a:lnTo>
                    <a:pt x="60292" y="45504"/>
                  </a:lnTo>
                  <a:lnTo>
                    <a:pt x="60687" y="45636"/>
                  </a:lnTo>
                  <a:lnTo>
                    <a:pt x="61082" y="45855"/>
                  </a:lnTo>
                  <a:lnTo>
                    <a:pt x="61521" y="46163"/>
                  </a:lnTo>
                  <a:lnTo>
                    <a:pt x="62004" y="46645"/>
                  </a:lnTo>
                  <a:lnTo>
                    <a:pt x="62574" y="47260"/>
                  </a:lnTo>
                  <a:lnTo>
                    <a:pt x="63232" y="48137"/>
                  </a:lnTo>
                  <a:lnTo>
                    <a:pt x="64066" y="49234"/>
                  </a:lnTo>
                  <a:lnTo>
                    <a:pt x="64637" y="49936"/>
                  </a:lnTo>
                  <a:lnTo>
                    <a:pt x="64680" y="49980"/>
                  </a:lnTo>
                  <a:lnTo>
                    <a:pt x="66874" y="50814"/>
                  </a:lnTo>
                  <a:lnTo>
                    <a:pt x="68674" y="51384"/>
                  </a:lnTo>
                  <a:lnTo>
                    <a:pt x="68717" y="51384"/>
                  </a:lnTo>
                  <a:lnTo>
                    <a:pt x="72798" y="51823"/>
                  </a:lnTo>
                  <a:lnTo>
                    <a:pt x="75080" y="51779"/>
                  </a:lnTo>
                  <a:lnTo>
                    <a:pt x="76879" y="52218"/>
                  </a:lnTo>
                  <a:lnTo>
                    <a:pt x="77011" y="52218"/>
                  </a:lnTo>
                  <a:lnTo>
                    <a:pt x="79380" y="51516"/>
                  </a:lnTo>
                  <a:lnTo>
                    <a:pt x="82277" y="50551"/>
                  </a:lnTo>
                  <a:lnTo>
                    <a:pt x="83198" y="50419"/>
                  </a:lnTo>
                  <a:lnTo>
                    <a:pt x="83286" y="50375"/>
                  </a:lnTo>
                  <a:lnTo>
                    <a:pt x="83330" y="50331"/>
                  </a:lnTo>
                  <a:lnTo>
                    <a:pt x="83374" y="50287"/>
                  </a:lnTo>
                  <a:lnTo>
                    <a:pt x="83374" y="50200"/>
                  </a:lnTo>
                  <a:lnTo>
                    <a:pt x="83330" y="50112"/>
                  </a:lnTo>
                  <a:lnTo>
                    <a:pt x="83286" y="50068"/>
                  </a:lnTo>
                  <a:lnTo>
                    <a:pt x="83154" y="50068"/>
                  </a:lnTo>
                  <a:lnTo>
                    <a:pt x="82189" y="50243"/>
                  </a:lnTo>
                  <a:lnTo>
                    <a:pt x="79293" y="51165"/>
                  </a:lnTo>
                  <a:lnTo>
                    <a:pt x="76923" y="51867"/>
                  </a:lnTo>
                  <a:lnTo>
                    <a:pt x="75124" y="51428"/>
                  </a:lnTo>
                  <a:lnTo>
                    <a:pt x="75080" y="51428"/>
                  </a:lnTo>
                  <a:lnTo>
                    <a:pt x="72798" y="51472"/>
                  </a:lnTo>
                  <a:lnTo>
                    <a:pt x="68761" y="51033"/>
                  </a:lnTo>
                  <a:lnTo>
                    <a:pt x="67006" y="50463"/>
                  </a:lnTo>
                  <a:lnTo>
                    <a:pt x="64856" y="49673"/>
                  </a:lnTo>
                  <a:lnTo>
                    <a:pt x="64329" y="49015"/>
                  </a:lnTo>
                  <a:lnTo>
                    <a:pt x="63496" y="47874"/>
                  </a:lnTo>
                  <a:lnTo>
                    <a:pt x="62794" y="46996"/>
                  </a:lnTo>
                  <a:lnTo>
                    <a:pt x="62223" y="46338"/>
                  </a:lnTo>
                  <a:lnTo>
                    <a:pt x="61697" y="45855"/>
                  </a:lnTo>
                  <a:lnTo>
                    <a:pt x="61258" y="45548"/>
                  </a:lnTo>
                  <a:lnTo>
                    <a:pt x="60863" y="45329"/>
                  </a:lnTo>
                  <a:lnTo>
                    <a:pt x="60424" y="45197"/>
                  </a:lnTo>
                  <a:lnTo>
                    <a:pt x="59941" y="45022"/>
                  </a:lnTo>
                  <a:lnTo>
                    <a:pt x="59327" y="44846"/>
                  </a:lnTo>
                  <a:lnTo>
                    <a:pt x="58581" y="44583"/>
                  </a:lnTo>
                  <a:lnTo>
                    <a:pt x="57616" y="44188"/>
                  </a:lnTo>
                  <a:lnTo>
                    <a:pt x="56475" y="43617"/>
                  </a:lnTo>
                  <a:lnTo>
                    <a:pt x="52087" y="41160"/>
                  </a:lnTo>
                  <a:lnTo>
                    <a:pt x="52043" y="41160"/>
                  </a:lnTo>
                  <a:lnTo>
                    <a:pt x="50463" y="40765"/>
                  </a:lnTo>
                  <a:lnTo>
                    <a:pt x="50419" y="40765"/>
                  </a:lnTo>
                  <a:lnTo>
                    <a:pt x="49234" y="40721"/>
                  </a:lnTo>
                  <a:lnTo>
                    <a:pt x="49191" y="40721"/>
                  </a:lnTo>
                  <a:lnTo>
                    <a:pt x="46997" y="41204"/>
                  </a:lnTo>
                  <a:lnTo>
                    <a:pt x="44803" y="41731"/>
                  </a:lnTo>
                  <a:lnTo>
                    <a:pt x="43354" y="42257"/>
                  </a:lnTo>
                  <a:lnTo>
                    <a:pt x="43311" y="42301"/>
                  </a:lnTo>
                  <a:lnTo>
                    <a:pt x="42696" y="42784"/>
                  </a:lnTo>
                  <a:lnTo>
                    <a:pt x="42652" y="42828"/>
                  </a:lnTo>
                  <a:lnTo>
                    <a:pt x="42038" y="43793"/>
                  </a:lnTo>
                  <a:lnTo>
                    <a:pt x="42038" y="43837"/>
                  </a:lnTo>
                  <a:lnTo>
                    <a:pt x="41073" y="45899"/>
                  </a:lnTo>
                  <a:lnTo>
                    <a:pt x="40546" y="46689"/>
                  </a:lnTo>
                  <a:lnTo>
                    <a:pt x="38791" y="48313"/>
                  </a:lnTo>
                  <a:lnTo>
                    <a:pt x="38045" y="48795"/>
                  </a:lnTo>
                  <a:lnTo>
                    <a:pt x="37299" y="49059"/>
                  </a:lnTo>
                  <a:lnTo>
                    <a:pt x="35368" y="49278"/>
                  </a:lnTo>
                  <a:lnTo>
                    <a:pt x="33437" y="49673"/>
                  </a:lnTo>
                  <a:lnTo>
                    <a:pt x="31243" y="50551"/>
                  </a:lnTo>
                  <a:lnTo>
                    <a:pt x="31200" y="50594"/>
                  </a:lnTo>
                  <a:lnTo>
                    <a:pt x="30322" y="51165"/>
                  </a:lnTo>
                  <a:lnTo>
                    <a:pt x="30278" y="51165"/>
                  </a:lnTo>
                  <a:lnTo>
                    <a:pt x="29752" y="51779"/>
                  </a:lnTo>
                  <a:lnTo>
                    <a:pt x="29708" y="51779"/>
                  </a:lnTo>
                  <a:lnTo>
                    <a:pt x="28347" y="54017"/>
                  </a:lnTo>
                  <a:lnTo>
                    <a:pt x="27865" y="54456"/>
                  </a:lnTo>
                  <a:lnTo>
                    <a:pt x="24398" y="55026"/>
                  </a:lnTo>
                  <a:lnTo>
                    <a:pt x="22862" y="54719"/>
                  </a:lnTo>
                  <a:lnTo>
                    <a:pt x="21283" y="54719"/>
                  </a:lnTo>
                  <a:lnTo>
                    <a:pt x="21239" y="54763"/>
                  </a:lnTo>
                  <a:lnTo>
                    <a:pt x="19440" y="55070"/>
                  </a:lnTo>
                  <a:lnTo>
                    <a:pt x="19396" y="55070"/>
                  </a:lnTo>
                  <a:lnTo>
                    <a:pt x="17333" y="55728"/>
                  </a:lnTo>
                  <a:lnTo>
                    <a:pt x="15622" y="56080"/>
                  </a:lnTo>
                  <a:lnTo>
                    <a:pt x="11629" y="56825"/>
                  </a:lnTo>
                  <a:lnTo>
                    <a:pt x="10488" y="56650"/>
                  </a:lnTo>
                  <a:lnTo>
                    <a:pt x="7197" y="56211"/>
                  </a:lnTo>
                  <a:lnTo>
                    <a:pt x="3906" y="55641"/>
                  </a:lnTo>
                  <a:lnTo>
                    <a:pt x="3686" y="55421"/>
                  </a:lnTo>
                  <a:lnTo>
                    <a:pt x="2589" y="53754"/>
                  </a:lnTo>
                  <a:lnTo>
                    <a:pt x="352" y="50946"/>
                  </a:lnTo>
                  <a:lnTo>
                    <a:pt x="352" y="50156"/>
                  </a:lnTo>
                  <a:lnTo>
                    <a:pt x="659" y="48049"/>
                  </a:lnTo>
                  <a:lnTo>
                    <a:pt x="1273" y="46777"/>
                  </a:lnTo>
                  <a:lnTo>
                    <a:pt x="2853" y="44802"/>
                  </a:lnTo>
                  <a:lnTo>
                    <a:pt x="5837" y="43179"/>
                  </a:lnTo>
                  <a:lnTo>
                    <a:pt x="5924" y="43135"/>
                  </a:lnTo>
                  <a:lnTo>
                    <a:pt x="6451" y="42213"/>
                  </a:lnTo>
                  <a:lnTo>
                    <a:pt x="7197" y="40458"/>
                  </a:lnTo>
                  <a:lnTo>
                    <a:pt x="8206" y="38703"/>
                  </a:lnTo>
                  <a:lnTo>
                    <a:pt x="9742" y="36684"/>
                  </a:lnTo>
                  <a:lnTo>
                    <a:pt x="9786" y="36641"/>
                  </a:lnTo>
                  <a:lnTo>
                    <a:pt x="10532" y="35280"/>
                  </a:lnTo>
                  <a:lnTo>
                    <a:pt x="10532" y="35236"/>
                  </a:lnTo>
                  <a:lnTo>
                    <a:pt x="10620" y="34315"/>
                  </a:lnTo>
                  <a:lnTo>
                    <a:pt x="10620" y="34271"/>
                  </a:lnTo>
                  <a:lnTo>
                    <a:pt x="10576" y="32823"/>
                  </a:lnTo>
                  <a:lnTo>
                    <a:pt x="10751" y="30497"/>
                  </a:lnTo>
                  <a:lnTo>
                    <a:pt x="11278" y="28479"/>
                  </a:lnTo>
                  <a:lnTo>
                    <a:pt x="12331" y="26373"/>
                  </a:lnTo>
                  <a:lnTo>
                    <a:pt x="13823" y="23608"/>
                  </a:lnTo>
                  <a:lnTo>
                    <a:pt x="14876" y="21633"/>
                  </a:lnTo>
                  <a:lnTo>
                    <a:pt x="16500" y="19176"/>
                  </a:lnTo>
                  <a:lnTo>
                    <a:pt x="17597" y="17860"/>
                  </a:lnTo>
                  <a:lnTo>
                    <a:pt x="19352" y="16675"/>
                  </a:lnTo>
                  <a:lnTo>
                    <a:pt x="20449" y="16148"/>
                  </a:lnTo>
                  <a:lnTo>
                    <a:pt x="21590" y="15710"/>
                  </a:lnTo>
                  <a:lnTo>
                    <a:pt x="23872" y="14788"/>
                  </a:lnTo>
                  <a:lnTo>
                    <a:pt x="24398" y="14393"/>
                  </a:lnTo>
                  <a:lnTo>
                    <a:pt x="24398" y="14349"/>
                  </a:lnTo>
                  <a:lnTo>
                    <a:pt x="25451" y="13252"/>
                  </a:lnTo>
                  <a:lnTo>
                    <a:pt x="27996" y="10619"/>
                  </a:lnTo>
                  <a:lnTo>
                    <a:pt x="27996" y="10532"/>
                  </a:lnTo>
                  <a:lnTo>
                    <a:pt x="29269" y="7065"/>
                  </a:lnTo>
                  <a:lnTo>
                    <a:pt x="30936" y="5178"/>
                  </a:lnTo>
                  <a:lnTo>
                    <a:pt x="32384" y="3467"/>
                  </a:lnTo>
                  <a:lnTo>
                    <a:pt x="33481" y="2458"/>
                  </a:lnTo>
                  <a:lnTo>
                    <a:pt x="34578" y="1712"/>
                  </a:lnTo>
                  <a:lnTo>
                    <a:pt x="36992" y="351"/>
                  </a:lnTo>
                  <a:lnTo>
                    <a:pt x="37036" y="308"/>
                  </a:lnTo>
                  <a:lnTo>
                    <a:pt x="37080" y="220"/>
                  </a:lnTo>
                  <a:lnTo>
                    <a:pt x="37080" y="176"/>
                  </a:lnTo>
                  <a:lnTo>
                    <a:pt x="37036" y="88"/>
                  </a:lnTo>
                  <a:lnTo>
                    <a:pt x="36992" y="44"/>
                  </a:lnTo>
                  <a:lnTo>
                    <a:pt x="3694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10" name="Google Shape;15410;p414"/>
            <p:cNvSpPr/>
            <p:nvPr/>
          </p:nvSpPr>
          <p:spPr>
            <a:xfrm>
              <a:off x="1579750" y="2837200"/>
              <a:ext cx="2045975" cy="1732200"/>
            </a:xfrm>
            <a:custGeom>
              <a:avLst/>
              <a:gdLst/>
              <a:ahLst/>
              <a:cxnLst/>
              <a:rect l="l" t="t" r="r" b="b"/>
              <a:pathLst>
                <a:path w="81839" h="69288" extrusionOk="0">
                  <a:moveTo>
                    <a:pt x="34315" y="0"/>
                  </a:moveTo>
                  <a:lnTo>
                    <a:pt x="34272" y="44"/>
                  </a:lnTo>
                  <a:lnTo>
                    <a:pt x="32165" y="1536"/>
                  </a:lnTo>
                  <a:lnTo>
                    <a:pt x="29489" y="3862"/>
                  </a:lnTo>
                  <a:lnTo>
                    <a:pt x="25715" y="6889"/>
                  </a:lnTo>
                  <a:lnTo>
                    <a:pt x="20493" y="11102"/>
                  </a:lnTo>
                  <a:lnTo>
                    <a:pt x="18475" y="12726"/>
                  </a:lnTo>
                  <a:lnTo>
                    <a:pt x="18431" y="12726"/>
                  </a:lnTo>
                  <a:lnTo>
                    <a:pt x="14525" y="17640"/>
                  </a:lnTo>
                  <a:lnTo>
                    <a:pt x="12331" y="20536"/>
                  </a:lnTo>
                  <a:lnTo>
                    <a:pt x="10357" y="23037"/>
                  </a:lnTo>
                  <a:lnTo>
                    <a:pt x="8645" y="25363"/>
                  </a:lnTo>
                  <a:lnTo>
                    <a:pt x="7680" y="27074"/>
                  </a:lnTo>
                  <a:lnTo>
                    <a:pt x="7636" y="27162"/>
                  </a:lnTo>
                  <a:lnTo>
                    <a:pt x="6934" y="31462"/>
                  </a:lnTo>
                  <a:lnTo>
                    <a:pt x="6320" y="35763"/>
                  </a:lnTo>
                  <a:lnTo>
                    <a:pt x="6013" y="38352"/>
                  </a:lnTo>
                  <a:lnTo>
                    <a:pt x="5661" y="40590"/>
                  </a:lnTo>
                  <a:lnTo>
                    <a:pt x="5047" y="43222"/>
                  </a:lnTo>
                  <a:lnTo>
                    <a:pt x="4301" y="45636"/>
                  </a:lnTo>
                  <a:lnTo>
                    <a:pt x="3380" y="47128"/>
                  </a:lnTo>
                  <a:lnTo>
                    <a:pt x="2063" y="48927"/>
                  </a:lnTo>
                  <a:lnTo>
                    <a:pt x="2063" y="48971"/>
                  </a:lnTo>
                  <a:lnTo>
                    <a:pt x="747" y="51209"/>
                  </a:lnTo>
                  <a:lnTo>
                    <a:pt x="747" y="51252"/>
                  </a:lnTo>
                  <a:lnTo>
                    <a:pt x="527" y="52042"/>
                  </a:lnTo>
                  <a:lnTo>
                    <a:pt x="527" y="52086"/>
                  </a:lnTo>
                  <a:lnTo>
                    <a:pt x="176" y="55684"/>
                  </a:lnTo>
                  <a:lnTo>
                    <a:pt x="1" y="57659"/>
                  </a:lnTo>
                  <a:lnTo>
                    <a:pt x="1" y="57703"/>
                  </a:lnTo>
                  <a:lnTo>
                    <a:pt x="45" y="58010"/>
                  </a:lnTo>
                  <a:lnTo>
                    <a:pt x="89" y="58098"/>
                  </a:lnTo>
                  <a:lnTo>
                    <a:pt x="133" y="58142"/>
                  </a:lnTo>
                  <a:lnTo>
                    <a:pt x="1317" y="58624"/>
                  </a:lnTo>
                  <a:lnTo>
                    <a:pt x="2063" y="59458"/>
                  </a:lnTo>
                  <a:lnTo>
                    <a:pt x="3248" y="61696"/>
                  </a:lnTo>
                  <a:lnTo>
                    <a:pt x="4433" y="63890"/>
                  </a:lnTo>
                  <a:lnTo>
                    <a:pt x="5749" y="65865"/>
                  </a:lnTo>
                  <a:lnTo>
                    <a:pt x="6671" y="67049"/>
                  </a:lnTo>
                  <a:lnTo>
                    <a:pt x="6715" y="67093"/>
                  </a:lnTo>
                  <a:lnTo>
                    <a:pt x="9347" y="68980"/>
                  </a:lnTo>
                  <a:lnTo>
                    <a:pt x="9391" y="68980"/>
                  </a:lnTo>
                  <a:lnTo>
                    <a:pt x="10137" y="69243"/>
                  </a:lnTo>
                  <a:lnTo>
                    <a:pt x="10181" y="69287"/>
                  </a:lnTo>
                  <a:lnTo>
                    <a:pt x="10269" y="69243"/>
                  </a:lnTo>
                  <a:lnTo>
                    <a:pt x="10883" y="69068"/>
                  </a:lnTo>
                  <a:lnTo>
                    <a:pt x="10927" y="69024"/>
                  </a:lnTo>
                  <a:lnTo>
                    <a:pt x="13341" y="66611"/>
                  </a:lnTo>
                  <a:lnTo>
                    <a:pt x="17114" y="64460"/>
                  </a:lnTo>
                  <a:lnTo>
                    <a:pt x="18562" y="63627"/>
                  </a:lnTo>
                  <a:lnTo>
                    <a:pt x="20010" y="63539"/>
                  </a:lnTo>
                  <a:lnTo>
                    <a:pt x="22029" y="63100"/>
                  </a:lnTo>
                  <a:lnTo>
                    <a:pt x="22907" y="63056"/>
                  </a:lnTo>
                  <a:lnTo>
                    <a:pt x="26900" y="64417"/>
                  </a:lnTo>
                  <a:lnTo>
                    <a:pt x="29357" y="65075"/>
                  </a:lnTo>
                  <a:lnTo>
                    <a:pt x="31156" y="65601"/>
                  </a:lnTo>
                  <a:lnTo>
                    <a:pt x="31288" y="65601"/>
                  </a:lnTo>
                  <a:lnTo>
                    <a:pt x="33569" y="63846"/>
                  </a:lnTo>
                  <a:lnTo>
                    <a:pt x="33613" y="63846"/>
                  </a:lnTo>
                  <a:lnTo>
                    <a:pt x="35281" y="62135"/>
                  </a:lnTo>
                  <a:lnTo>
                    <a:pt x="35281" y="62091"/>
                  </a:lnTo>
                  <a:lnTo>
                    <a:pt x="36641" y="59721"/>
                  </a:lnTo>
                  <a:lnTo>
                    <a:pt x="37080" y="59239"/>
                  </a:lnTo>
                  <a:lnTo>
                    <a:pt x="38177" y="58756"/>
                  </a:lnTo>
                  <a:lnTo>
                    <a:pt x="40415" y="58361"/>
                  </a:lnTo>
                  <a:lnTo>
                    <a:pt x="40459" y="58361"/>
                  </a:lnTo>
                  <a:lnTo>
                    <a:pt x="43048" y="57264"/>
                  </a:lnTo>
                  <a:lnTo>
                    <a:pt x="43092" y="57264"/>
                  </a:lnTo>
                  <a:lnTo>
                    <a:pt x="45154" y="55597"/>
                  </a:lnTo>
                  <a:lnTo>
                    <a:pt x="47216" y="53973"/>
                  </a:lnTo>
                  <a:lnTo>
                    <a:pt x="48313" y="53403"/>
                  </a:lnTo>
                  <a:lnTo>
                    <a:pt x="50069" y="53359"/>
                  </a:lnTo>
                  <a:lnTo>
                    <a:pt x="50902" y="53403"/>
                  </a:lnTo>
                  <a:lnTo>
                    <a:pt x="53096" y="53578"/>
                  </a:lnTo>
                  <a:lnTo>
                    <a:pt x="54193" y="53666"/>
                  </a:lnTo>
                  <a:lnTo>
                    <a:pt x="55246" y="53841"/>
                  </a:lnTo>
                  <a:lnTo>
                    <a:pt x="56300" y="54105"/>
                  </a:lnTo>
                  <a:lnTo>
                    <a:pt x="57353" y="54456"/>
                  </a:lnTo>
                  <a:lnTo>
                    <a:pt x="57835" y="54631"/>
                  </a:lnTo>
                  <a:lnTo>
                    <a:pt x="58362" y="54895"/>
                  </a:lnTo>
                  <a:lnTo>
                    <a:pt x="58845" y="55158"/>
                  </a:lnTo>
                  <a:lnTo>
                    <a:pt x="59327" y="55465"/>
                  </a:lnTo>
                  <a:lnTo>
                    <a:pt x="60512" y="56518"/>
                  </a:lnTo>
                  <a:lnTo>
                    <a:pt x="60556" y="56562"/>
                  </a:lnTo>
                  <a:lnTo>
                    <a:pt x="65383" y="58537"/>
                  </a:lnTo>
                  <a:lnTo>
                    <a:pt x="65427" y="58537"/>
                  </a:lnTo>
                  <a:lnTo>
                    <a:pt x="66436" y="58624"/>
                  </a:lnTo>
                  <a:lnTo>
                    <a:pt x="68455" y="59019"/>
                  </a:lnTo>
                  <a:lnTo>
                    <a:pt x="70692" y="59370"/>
                  </a:lnTo>
                  <a:lnTo>
                    <a:pt x="70736" y="59370"/>
                  </a:lnTo>
                  <a:lnTo>
                    <a:pt x="73062" y="59414"/>
                  </a:lnTo>
                  <a:lnTo>
                    <a:pt x="75432" y="59590"/>
                  </a:lnTo>
                  <a:lnTo>
                    <a:pt x="75475" y="59590"/>
                  </a:lnTo>
                  <a:lnTo>
                    <a:pt x="79161" y="59414"/>
                  </a:lnTo>
                  <a:lnTo>
                    <a:pt x="79205" y="59370"/>
                  </a:lnTo>
                  <a:lnTo>
                    <a:pt x="81706" y="58712"/>
                  </a:lnTo>
                  <a:lnTo>
                    <a:pt x="81750" y="58712"/>
                  </a:lnTo>
                  <a:lnTo>
                    <a:pt x="81794" y="58624"/>
                  </a:lnTo>
                  <a:lnTo>
                    <a:pt x="81838" y="58580"/>
                  </a:lnTo>
                  <a:lnTo>
                    <a:pt x="81838" y="58493"/>
                  </a:lnTo>
                  <a:lnTo>
                    <a:pt x="81794" y="58449"/>
                  </a:lnTo>
                  <a:lnTo>
                    <a:pt x="81750" y="58405"/>
                  </a:lnTo>
                  <a:lnTo>
                    <a:pt x="81706" y="58361"/>
                  </a:lnTo>
                  <a:lnTo>
                    <a:pt x="81619" y="58361"/>
                  </a:lnTo>
                  <a:lnTo>
                    <a:pt x="79117" y="59063"/>
                  </a:lnTo>
                  <a:lnTo>
                    <a:pt x="75432" y="59239"/>
                  </a:lnTo>
                  <a:lnTo>
                    <a:pt x="73106" y="59063"/>
                  </a:lnTo>
                  <a:lnTo>
                    <a:pt x="70736" y="59019"/>
                  </a:lnTo>
                  <a:lnTo>
                    <a:pt x="68498" y="58668"/>
                  </a:lnTo>
                  <a:lnTo>
                    <a:pt x="66524" y="58273"/>
                  </a:lnTo>
                  <a:lnTo>
                    <a:pt x="66480" y="58273"/>
                  </a:lnTo>
                  <a:lnTo>
                    <a:pt x="65471" y="58186"/>
                  </a:lnTo>
                  <a:lnTo>
                    <a:pt x="62531" y="57001"/>
                  </a:lnTo>
                  <a:lnTo>
                    <a:pt x="60688" y="56255"/>
                  </a:lnTo>
                  <a:lnTo>
                    <a:pt x="59547" y="55202"/>
                  </a:lnTo>
                  <a:lnTo>
                    <a:pt x="59547" y="55158"/>
                  </a:lnTo>
                  <a:lnTo>
                    <a:pt x="59020" y="54851"/>
                  </a:lnTo>
                  <a:lnTo>
                    <a:pt x="58538" y="54587"/>
                  </a:lnTo>
                  <a:lnTo>
                    <a:pt x="58011" y="54324"/>
                  </a:lnTo>
                  <a:lnTo>
                    <a:pt x="57484" y="54105"/>
                  </a:lnTo>
                  <a:lnTo>
                    <a:pt x="56958" y="53929"/>
                  </a:lnTo>
                  <a:lnTo>
                    <a:pt x="56431" y="53754"/>
                  </a:lnTo>
                  <a:lnTo>
                    <a:pt x="55378" y="53534"/>
                  </a:lnTo>
                  <a:lnTo>
                    <a:pt x="54281" y="53315"/>
                  </a:lnTo>
                  <a:lnTo>
                    <a:pt x="53184" y="53227"/>
                  </a:lnTo>
                  <a:lnTo>
                    <a:pt x="50902" y="53052"/>
                  </a:lnTo>
                  <a:lnTo>
                    <a:pt x="50069" y="53008"/>
                  </a:lnTo>
                  <a:lnTo>
                    <a:pt x="48269" y="53052"/>
                  </a:lnTo>
                  <a:lnTo>
                    <a:pt x="48182" y="53095"/>
                  </a:lnTo>
                  <a:lnTo>
                    <a:pt x="47041" y="53666"/>
                  </a:lnTo>
                  <a:lnTo>
                    <a:pt x="46997" y="53666"/>
                  </a:lnTo>
                  <a:lnTo>
                    <a:pt x="44935" y="55333"/>
                  </a:lnTo>
                  <a:lnTo>
                    <a:pt x="42872" y="56957"/>
                  </a:lnTo>
                  <a:lnTo>
                    <a:pt x="40371" y="58010"/>
                  </a:lnTo>
                  <a:lnTo>
                    <a:pt x="38089" y="58405"/>
                  </a:lnTo>
                  <a:lnTo>
                    <a:pt x="38045" y="58405"/>
                  </a:lnTo>
                  <a:lnTo>
                    <a:pt x="36904" y="58931"/>
                  </a:lnTo>
                  <a:lnTo>
                    <a:pt x="36861" y="58975"/>
                  </a:lnTo>
                  <a:lnTo>
                    <a:pt x="36378" y="59502"/>
                  </a:lnTo>
                  <a:lnTo>
                    <a:pt x="36334" y="59546"/>
                  </a:lnTo>
                  <a:lnTo>
                    <a:pt x="35018" y="61915"/>
                  </a:lnTo>
                  <a:lnTo>
                    <a:pt x="33350" y="63583"/>
                  </a:lnTo>
                  <a:lnTo>
                    <a:pt x="31156" y="65250"/>
                  </a:lnTo>
                  <a:lnTo>
                    <a:pt x="29445" y="64768"/>
                  </a:lnTo>
                  <a:lnTo>
                    <a:pt x="27031" y="64065"/>
                  </a:lnTo>
                  <a:lnTo>
                    <a:pt x="22994" y="62705"/>
                  </a:lnTo>
                  <a:lnTo>
                    <a:pt x="22907" y="62705"/>
                  </a:lnTo>
                  <a:lnTo>
                    <a:pt x="21985" y="62749"/>
                  </a:lnTo>
                  <a:lnTo>
                    <a:pt x="19967" y="63188"/>
                  </a:lnTo>
                  <a:lnTo>
                    <a:pt x="18475" y="63276"/>
                  </a:lnTo>
                  <a:lnTo>
                    <a:pt x="18387" y="63320"/>
                  </a:lnTo>
                  <a:lnTo>
                    <a:pt x="13165" y="66303"/>
                  </a:lnTo>
                  <a:lnTo>
                    <a:pt x="13121" y="66347"/>
                  </a:lnTo>
                  <a:lnTo>
                    <a:pt x="10708" y="68717"/>
                  </a:lnTo>
                  <a:lnTo>
                    <a:pt x="10181" y="68892"/>
                  </a:lnTo>
                  <a:lnTo>
                    <a:pt x="9567" y="68673"/>
                  </a:lnTo>
                  <a:lnTo>
                    <a:pt x="6934" y="66786"/>
                  </a:lnTo>
                  <a:lnTo>
                    <a:pt x="6013" y="65689"/>
                  </a:lnTo>
                  <a:lnTo>
                    <a:pt x="4740" y="63714"/>
                  </a:lnTo>
                  <a:lnTo>
                    <a:pt x="3555" y="61520"/>
                  </a:lnTo>
                  <a:lnTo>
                    <a:pt x="2327" y="59239"/>
                  </a:lnTo>
                  <a:lnTo>
                    <a:pt x="1537" y="58361"/>
                  </a:lnTo>
                  <a:lnTo>
                    <a:pt x="1493" y="58317"/>
                  </a:lnTo>
                  <a:lnTo>
                    <a:pt x="396" y="57878"/>
                  </a:lnTo>
                  <a:lnTo>
                    <a:pt x="352" y="57659"/>
                  </a:lnTo>
                  <a:lnTo>
                    <a:pt x="527" y="55728"/>
                  </a:lnTo>
                  <a:lnTo>
                    <a:pt x="878" y="52130"/>
                  </a:lnTo>
                  <a:lnTo>
                    <a:pt x="1054" y="51384"/>
                  </a:lnTo>
                  <a:lnTo>
                    <a:pt x="2370" y="49146"/>
                  </a:lnTo>
                  <a:lnTo>
                    <a:pt x="3687" y="47347"/>
                  </a:lnTo>
                  <a:lnTo>
                    <a:pt x="4608" y="45811"/>
                  </a:lnTo>
                  <a:lnTo>
                    <a:pt x="4608" y="45767"/>
                  </a:lnTo>
                  <a:lnTo>
                    <a:pt x="5398" y="43310"/>
                  </a:lnTo>
                  <a:lnTo>
                    <a:pt x="5969" y="40633"/>
                  </a:lnTo>
                  <a:lnTo>
                    <a:pt x="6364" y="38396"/>
                  </a:lnTo>
                  <a:lnTo>
                    <a:pt x="6671" y="35807"/>
                  </a:lnTo>
                  <a:lnTo>
                    <a:pt x="7285" y="31506"/>
                  </a:lnTo>
                  <a:lnTo>
                    <a:pt x="7987" y="27250"/>
                  </a:lnTo>
                  <a:lnTo>
                    <a:pt x="8953" y="25539"/>
                  </a:lnTo>
                  <a:lnTo>
                    <a:pt x="10664" y="23257"/>
                  </a:lnTo>
                  <a:lnTo>
                    <a:pt x="12595" y="20756"/>
                  </a:lnTo>
                  <a:lnTo>
                    <a:pt x="14789" y="17860"/>
                  </a:lnTo>
                  <a:lnTo>
                    <a:pt x="18694" y="12989"/>
                  </a:lnTo>
                  <a:lnTo>
                    <a:pt x="25934" y="7153"/>
                  </a:lnTo>
                  <a:lnTo>
                    <a:pt x="29708" y="4125"/>
                  </a:lnTo>
                  <a:lnTo>
                    <a:pt x="32385" y="1799"/>
                  </a:lnTo>
                  <a:lnTo>
                    <a:pt x="34447" y="307"/>
                  </a:lnTo>
                  <a:lnTo>
                    <a:pt x="34535" y="263"/>
                  </a:lnTo>
                  <a:lnTo>
                    <a:pt x="34535" y="220"/>
                  </a:lnTo>
                  <a:lnTo>
                    <a:pt x="34535" y="132"/>
                  </a:lnTo>
                  <a:lnTo>
                    <a:pt x="34491" y="88"/>
                  </a:lnTo>
                  <a:lnTo>
                    <a:pt x="34447" y="44"/>
                  </a:lnTo>
                  <a:lnTo>
                    <a:pt x="3440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11" name="Google Shape;15411;p414"/>
            <p:cNvSpPr/>
            <p:nvPr/>
          </p:nvSpPr>
          <p:spPr>
            <a:xfrm>
              <a:off x="1896800" y="3719200"/>
              <a:ext cx="560600" cy="444300"/>
            </a:xfrm>
            <a:custGeom>
              <a:avLst/>
              <a:gdLst/>
              <a:ahLst/>
              <a:cxnLst/>
              <a:rect l="l" t="t" r="r" b="b"/>
              <a:pathLst>
                <a:path w="22424" h="17772" extrusionOk="0">
                  <a:moveTo>
                    <a:pt x="6188" y="483"/>
                  </a:moveTo>
                  <a:lnTo>
                    <a:pt x="6670" y="1316"/>
                  </a:lnTo>
                  <a:lnTo>
                    <a:pt x="6758" y="1404"/>
                  </a:lnTo>
                  <a:lnTo>
                    <a:pt x="8513" y="2062"/>
                  </a:lnTo>
                  <a:lnTo>
                    <a:pt x="12550" y="3861"/>
                  </a:lnTo>
                  <a:lnTo>
                    <a:pt x="12813" y="4213"/>
                  </a:lnTo>
                  <a:lnTo>
                    <a:pt x="13384" y="5441"/>
                  </a:lnTo>
                  <a:lnTo>
                    <a:pt x="14393" y="7196"/>
                  </a:lnTo>
                  <a:lnTo>
                    <a:pt x="14920" y="9347"/>
                  </a:lnTo>
                  <a:lnTo>
                    <a:pt x="15359" y="10707"/>
                  </a:lnTo>
                  <a:lnTo>
                    <a:pt x="15359" y="10751"/>
                  </a:lnTo>
                  <a:lnTo>
                    <a:pt x="16105" y="11892"/>
                  </a:lnTo>
                  <a:lnTo>
                    <a:pt x="16148" y="11935"/>
                  </a:lnTo>
                  <a:lnTo>
                    <a:pt x="17070" y="12638"/>
                  </a:lnTo>
                  <a:lnTo>
                    <a:pt x="17114" y="12681"/>
                  </a:lnTo>
                  <a:lnTo>
                    <a:pt x="19439" y="13383"/>
                  </a:lnTo>
                  <a:lnTo>
                    <a:pt x="19527" y="13383"/>
                  </a:lnTo>
                  <a:lnTo>
                    <a:pt x="20712" y="13208"/>
                  </a:lnTo>
                  <a:lnTo>
                    <a:pt x="21985" y="13471"/>
                  </a:lnTo>
                  <a:lnTo>
                    <a:pt x="22028" y="13471"/>
                  </a:lnTo>
                  <a:lnTo>
                    <a:pt x="21897" y="13559"/>
                  </a:lnTo>
                  <a:lnTo>
                    <a:pt x="20668" y="14086"/>
                  </a:lnTo>
                  <a:lnTo>
                    <a:pt x="16105" y="15490"/>
                  </a:lnTo>
                  <a:lnTo>
                    <a:pt x="13735" y="16367"/>
                  </a:lnTo>
                  <a:lnTo>
                    <a:pt x="11234" y="17420"/>
                  </a:lnTo>
                  <a:lnTo>
                    <a:pt x="10883" y="17333"/>
                  </a:lnTo>
                  <a:lnTo>
                    <a:pt x="8733" y="16455"/>
                  </a:lnTo>
                  <a:lnTo>
                    <a:pt x="5222" y="15051"/>
                  </a:lnTo>
                  <a:lnTo>
                    <a:pt x="5178" y="15051"/>
                  </a:lnTo>
                  <a:lnTo>
                    <a:pt x="746" y="13866"/>
                  </a:lnTo>
                  <a:lnTo>
                    <a:pt x="395" y="13515"/>
                  </a:lnTo>
                  <a:lnTo>
                    <a:pt x="351" y="12901"/>
                  </a:lnTo>
                  <a:lnTo>
                    <a:pt x="702" y="11672"/>
                  </a:lnTo>
                  <a:lnTo>
                    <a:pt x="1229" y="10795"/>
                  </a:lnTo>
                  <a:lnTo>
                    <a:pt x="2633" y="8732"/>
                  </a:lnTo>
                  <a:lnTo>
                    <a:pt x="5091" y="4958"/>
                  </a:lnTo>
                  <a:lnTo>
                    <a:pt x="5134" y="4915"/>
                  </a:lnTo>
                  <a:lnTo>
                    <a:pt x="5749" y="2852"/>
                  </a:lnTo>
                  <a:lnTo>
                    <a:pt x="6056" y="746"/>
                  </a:lnTo>
                  <a:lnTo>
                    <a:pt x="6188" y="483"/>
                  </a:lnTo>
                  <a:close/>
                  <a:moveTo>
                    <a:pt x="6144" y="0"/>
                  </a:moveTo>
                  <a:lnTo>
                    <a:pt x="6056" y="44"/>
                  </a:lnTo>
                  <a:lnTo>
                    <a:pt x="6012" y="88"/>
                  </a:lnTo>
                  <a:lnTo>
                    <a:pt x="5749" y="614"/>
                  </a:lnTo>
                  <a:lnTo>
                    <a:pt x="5705" y="658"/>
                  </a:lnTo>
                  <a:lnTo>
                    <a:pt x="5398" y="2764"/>
                  </a:lnTo>
                  <a:lnTo>
                    <a:pt x="4783" y="4827"/>
                  </a:lnTo>
                  <a:lnTo>
                    <a:pt x="2370" y="8513"/>
                  </a:lnTo>
                  <a:lnTo>
                    <a:pt x="922" y="10619"/>
                  </a:lnTo>
                  <a:lnTo>
                    <a:pt x="395" y="11541"/>
                  </a:lnTo>
                  <a:lnTo>
                    <a:pt x="351" y="11584"/>
                  </a:lnTo>
                  <a:lnTo>
                    <a:pt x="0" y="12857"/>
                  </a:lnTo>
                  <a:lnTo>
                    <a:pt x="0" y="12901"/>
                  </a:lnTo>
                  <a:lnTo>
                    <a:pt x="44" y="13603"/>
                  </a:lnTo>
                  <a:lnTo>
                    <a:pt x="88" y="13691"/>
                  </a:lnTo>
                  <a:lnTo>
                    <a:pt x="527" y="14173"/>
                  </a:lnTo>
                  <a:lnTo>
                    <a:pt x="615" y="14217"/>
                  </a:lnTo>
                  <a:lnTo>
                    <a:pt x="5091" y="15358"/>
                  </a:lnTo>
                  <a:lnTo>
                    <a:pt x="8601" y="16806"/>
                  </a:lnTo>
                  <a:lnTo>
                    <a:pt x="10751" y="17684"/>
                  </a:lnTo>
                  <a:lnTo>
                    <a:pt x="10795" y="17684"/>
                  </a:lnTo>
                  <a:lnTo>
                    <a:pt x="11234" y="17772"/>
                  </a:lnTo>
                  <a:lnTo>
                    <a:pt x="11322" y="17728"/>
                  </a:lnTo>
                  <a:lnTo>
                    <a:pt x="13867" y="16675"/>
                  </a:lnTo>
                  <a:lnTo>
                    <a:pt x="16192" y="15841"/>
                  </a:lnTo>
                  <a:lnTo>
                    <a:pt x="20756" y="14437"/>
                  </a:lnTo>
                  <a:lnTo>
                    <a:pt x="20800" y="14437"/>
                  </a:lnTo>
                  <a:lnTo>
                    <a:pt x="22072" y="13866"/>
                  </a:lnTo>
                  <a:lnTo>
                    <a:pt x="22116" y="13866"/>
                  </a:lnTo>
                  <a:lnTo>
                    <a:pt x="22379" y="13603"/>
                  </a:lnTo>
                  <a:lnTo>
                    <a:pt x="22423" y="13559"/>
                  </a:lnTo>
                  <a:lnTo>
                    <a:pt x="22423" y="13471"/>
                  </a:lnTo>
                  <a:lnTo>
                    <a:pt x="22423" y="13427"/>
                  </a:lnTo>
                  <a:lnTo>
                    <a:pt x="22379" y="13340"/>
                  </a:lnTo>
                  <a:lnTo>
                    <a:pt x="22204" y="13164"/>
                  </a:lnTo>
                  <a:lnTo>
                    <a:pt x="22116" y="13120"/>
                  </a:lnTo>
                  <a:lnTo>
                    <a:pt x="20756" y="12857"/>
                  </a:lnTo>
                  <a:lnTo>
                    <a:pt x="20712" y="12857"/>
                  </a:lnTo>
                  <a:lnTo>
                    <a:pt x="19527" y="13032"/>
                  </a:lnTo>
                  <a:lnTo>
                    <a:pt x="17245" y="12374"/>
                  </a:lnTo>
                  <a:lnTo>
                    <a:pt x="16368" y="11672"/>
                  </a:lnTo>
                  <a:lnTo>
                    <a:pt x="15666" y="10575"/>
                  </a:lnTo>
                  <a:lnTo>
                    <a:pt x="15271" y="9259"/>
                  </a:lnTo>
                  <a:lnTo>
                    <a:pt x="14744" y="7065"/>
                  </a:lnTo>
                  <a:lnTo>
                    <a:pt x="14700" y="7021"/>
                  </a:lnTo>
                  <a:lnTo>
                    <a:pt x="13691" y="5266"/>
                  </a:lnTo>
                  <a:lnTo>
                    <a:pt x="13121" y="4037"/>
                  </a:lnTo>
                  <a:lnTo>
                    <a:pt x="13077" y="3993"/>
                  </a:lnTo>
                  <a:lnTo>
                    <a:pt x="12813" y="3598"/>
                  </a:lnTo>
                  <a:lnTo>
                    <a:pt x="12726" y="3554"/>
                  </a:lnTo>
                  <a:lnTo>
                    <a:pt x="8645" y="1755"/>
                  </a:lnTo>
                  <a:lnTo>
                    <a:pt x="6933" y="1097"/>
                  </a:lnTo>
                  <a:lnTo>
                    <a:pt x="6495" y="263"/>
                  </a:lnTo>
                  <a:lnTo>
                    <a:pt x="6451" y="219"/>
                  </a:lnTo>
                  <a:lnTo>
                    <a:pt x="6275" y="44"/>
                  </a:lnTo>
                  <a:lnTo>
                    <a:pt x="6231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12" name="Google Shape;15412;p414"/>
            <p:cNvSpPr/>
            <p:nvPr/>
          </p:nvSpPr>
          <p:spPr>
            <a:xfrm>
              <a:off x="1870475" y="3665425"/>
              <a:ext cx="650550" cy="557325"/>
            </a:xfrm>
            <a:custGeom>
              <a:avLst/>
              <a:gdLst/>
              <a:ahLst/>
              <a:cxnLst/>
              <a:rect l="l" t="t" r="r" b="b"/>
              <a:pathLst>
                <a:path w="26022" h="22293" extrusionOk="0">
                  <a:moveTo>
                    <a:pt x="10224" y="352"/>
                  </a:moveTo>
                  <a:lnTo>
                    <a:pt x="10795" y="571"/>
                  </a:lnTo>
                  <a:lnTo>
                    <a:pt x="12945" y="2239"/>
                  </a:lnTo>
                  <a:lnTo>
                    <a:pt x="14832" y="3511"/>
                  </a:lnTo>
                  <a:lnTo>
                    <a:pt x="16017" y="4828"/>
                  </a:lnTo>
                  <a:lnTo>
                    <a:pt x="17026" y="6495"/>
                  </a:lnTo>
                  <a:lnTo>
                    <a:pt x="17947" y="8294"/>
                  </a:lnTo>
                  <a:lnTo>
                    <a:pt x="18430" y="10927"/>
                  </a:lnTo>
                  <a:lnTo>
                    <a:pt x="18957" y="13692"/>
                  </a:lnTo>
                  <a:lnTo>
                    <a:pt x="18957" y="13735"/>
                  </a:lnTo>
                  <a:lnTo>
                    <a:pt x="19308" y="14130"/>
                  </a:lnTo>
                  <a:lnTo>
                    <a:pt x="19395" y="14174"/>
                  </a:lnTo>
                  <a:lnTo>
                    <a:pt x="20800" y="14525"/>
                  </a:lnTo>
                  <a:lnTo>
                    <a:pt x="20843" y="14525"/>
                  </a:lnTo>
                  <a:lnTo>
                    <a:pt x="21940" y="14569"/>
                  </a:lnTo>
                  <a:lnTo>
                    <a:pt x="25363" y="15227"/>
                  </a:lnTo>
                  <a:lnTo>
                    <a:pt x="25583" y="15359"/>
                  </a:lnTo>
                  <a:lnTo>
                    <a:pt x="25670" y="15578"/>
                  </a:lnTo>
                  <a:lnTo>
                    <a:pt x="25583" y="16324"/>
                  </a:lnTo>
                  <a:lnTo>
                    <a:pt x="25407" y="16632"/>
                  </a:lnTo>
                  <a:lnTo>
                    <a:pt x="24968" y="16851"/>
                  </a:lnTo>
                  <a:lnTo>
                    <a:pt x="23915" y="17026"/>
                  </a:lnTo>
                  <a:lnTo>
                    <a:pt x="23871" y="17026"/>
                  </a:lnTo>
                  <a:lnTo>
                    <a:pt x="19659" y="18650"/>
                  </a:lnTo>
                  <a:lnTo>
                    <a:pt x="19615" y="18694"/>
                  </a:lnTo>
                  <a:lnTo>
                    <a:pt x="19132" y="19001"/>
                  </a:lnTo>
                  <a:lnTo>
                    <a:pt x="17772" y="19659"/>
                  </a:lnTo>
                  <a:lnTo>
                    <a:pt x="13164" y="21371"/>
                  </a:lnTo>
                  <a:lnTo>
                    <a:pt x="11804" y="21941"/>
                  </a:lnTo>
                  <a:lnTo>
                    <a:pt x="11278" y="21809"/>
                  </a:lnTo>
                  <a:lnTo>
                    <a:pt x="10093" y="21371"/>
                  </a:lnTo>
                  <a:lnTo>
                    <a:pt x="8074" y="20493"/>
                  </a:lnTo>
                  <a:lnTo>
                    <a:pt x="5661" y="19396"/>
                  </a:lnTo>
                  <a:lnTo>
                    <a:pt x="878" y="17377"/>
                  </a:lnTo>
                  <a:lnTo>
                    <a:pt x="483" y="16544"/>
                  </a:lnTo>
                  <a:lnTo>
                    <a:pt x="395" y="16193"/>
                  </a:lnTo>
                  <a:lnTo>
                    <a:pt x="351" y="15842"/>
                  </a:lnTo>
                  <a:lnTo>
                    <a:pt x="351" y="15491"/>
                  </a:lnTo>
                  <a:lnTo>
                    <a:pt x="395" y="15140"/>
                  </a:lnTo>
                  <a:lnTo>
                    <a:pt x="439" y="14789"/>
                  </a:lnTo>
                  <a:lnTo>
                    <a:pt x="571" y="14481"/>
                  </a:lnTo>
                  <a:lnTo>
                    <a:pt x="834" y="13779"/>
                  </a:lnTo>
                  <a:lnTo>
                    <a:pt x="1141" y="13121"/>
                  </a:lnTo>
                  <a:lnTo>
                    <a:pt x="1580" y="12463"/>
                  </a:lnTo>
                  <a:lnTo>
                    <a:pt x="2458" y="11190"/>
                  </a:lnTo>
                  <a:lnTo>
                    <a:pt x="3116" y="10269"/>
                  </a:lnTo>
                  <a:lnTo>
                    <a:pt x="3379" y="9830"/>
                  </a:lnTo>
                  <a:lnTo>
                    <a:pt x="3642" y="9435"/>
                  </a:lnTo>
                  <a:lnTo>
                    <a:pt x="4915" y="6890"/>
                  </a:lnTo>
                  <a:lnTo>
                    <a:pt x="4915" y="6846"/>
                  </a:lnTo>
                  <a:lnTo>
                    <a:pt x="5617" y="4345"/>
                  </a:lnTo>
                  <a:lnTo>
                    <a:pt x="6144" y="2327"/>
                  </a:lnTo>
                  <a:lnTo>
                    <a:pt x="6889" y="1493"/>
                  </a:lnTo>
                  <a:lnTo>
                    <a:pt x="8381" y="966"/>
                  </a:lnTo>
                  <a:lnTo>
                    <a:pt x="8469" y="878"/>
                  </a:lnTo>
                  <a:lnTo>
                    <a:pt x="8908" y="352"/>
                  </a:lnTo>
                  <a:close/>
                  <a:moveTo>
                    <a:pt x="8776" y="1"/>
                  </a:moveTo>
                  <a:lnTo>
                    <a:pt x="8732" y="45"/>
                  </a:lnTo>
                  <a:lnTo>
                    <a:pt x="8206" y="615"/>
                  </a:lnTo>
                  <a:lnTo>
                    <a:pt x="6758" y="1186"/>
                  </a:lnTo>
                  <a:lnTo>
                    <a:pt x="6670" y="1230"/>
                  </a:lnTo>
                  <a:lnTo>
                    <a:pt x="5836" y="2107"/>
                  </a:lnTo>
                  <a:lnTo>
                    <a:pt x="5792" y="2195"/>
                  </a:lnTo>
                  <a:lnTo>
                    <a:pt x="5310" y="4257"/>
                  </a:lnTo>
                  <a:lnTo>
                    <a:pt x="4608" y="6715"/>
                  </a:lnTo>
                  <a:lnTo>
                    <a:pt x="3335" y="9260"/>
                  </a:lnTo>
                  <a:lnTo>
                    <a:pt x="3072" y="9655"/>
                  </a:lnTo>
                  <a:lnTo>
                    <a:pt x="2809" y="10093"/>
                  </a:lnTo>
                  <a:lnTo>
                    <a:pt x="2194" y="10971"/>
                  </a:lnTo>
                  <a:lnTo>
                    <a:pt x="1712" y="11629"/>
                  </a:lnTo>
                  <a:lnTo>
                    <a:pt x="1229" y="12287"/>
                  </a:lnTo>
                  <a:lnTo>
                    <a:pt x="834" y="12989"/>
                  </a:lnTo>
                  <a:lnTo>
                    <a:pt x="483" y="13692"/>
                  </a:lnTo>
                  <a:lnTo>
                    <a:pt x="176" y="14437"/>
                  </a:lnTo>
                  <a:lnTo>
                    <a:pt x="88" y="14789"/>
                  </a:lnTo>
                  <a:lnTo>
                    <a:pt x="44" y="15140"/>
                  </a:lnTo>
                  <a:lnTo>
                    <a:pt x="0" y="15534"/>
                  </a:lnTo>
                  <a:lnTo>
                    <a:pt x="0" y="15886"/>
                  </a:lnTo>
                  <a:lnTo>
                    <a:pt x="88" y="16280"/>
                  </a:lnTo>
                  <a:lnTo>
                    <a:pt x="176" y="16675"/>
                  </a:lnTo>
                  <a:lnTo>
                    <a:pt x="615" y="17597"/>
                  </a:lnTo>
                  <a:lnTo>
                    <a:pt x="702" y="17685"/>
                  </a:lnTo>
                  <a:lnTo>
                    <a:pt x="5529" y="19747"/>
                  </a:lnTo>
                  <a:lnTo>
                    <a:pt x="7899" y="20800"/>
                  </a:lnTo>
                  <a:lnTo>
                    <a:pt x="9961" y="21678"/>
                  </a:lnTo>
                  <a:lnTo>
                    <a:pt x="11190" y="22160"/>
                  </a:lnTo>
                  <a:lnTo>
                    <a:pt x="11804" y="22292"/>
                  </a:lnTo>
                  <a:lnTo>
                    <a:pt x="11892" y="22248"/>
                  </a:lnTo>
                  <a:lnTo>
                    <a:pt x="13296" y="21678"/>
                  </a:lnTo>
                  <a:lnTo>
                    <a:pt x="17903" y="19966"/>
                  </a:lnTo>
                  <a:lnTo>
                    <a:pt x="19308" y="19352"/>
                  </a:lnTo>
                  <a:lnTo>
                    <a:pt x="19308" y="19308"/>
                  </a:lnTo>
                  <a:lnTo>
                    <a:pt x="19834" y="19001"/>
                  </a:lnTo>
                  <a:lnTo>
                    <a:pt x="23959" y="17377"/>
                  </a:lnTo>
                  <a:lnTo>
                    <a:pt x="25056" y="17202"/>
                  </a:lnTo>
                  <a:lnTo>
                    <a:pt x="25100" y="17202"/>
                  </a:lnTo>
                  <a:lnTo>
                    <a:pt x="25626" y="16895"/>
                  </a:lnTo>
                  <a:lnTo>
                    <a:pt x="25670" y="16851"/>
                  </a:lnTo>
                  <a:lnTo>
                    <a:pt x="25890" y="16500"/>
                  </a:lnTo>
                  <a:lnTo>
                    <a:pt x="25934" y="16412"/>
                  </a:lnTo>
                  <a:lnTo>
                    <a:pt x="26021" y="15578"/>
                  </a:lnTo>
                  <a:lnTo>
                    <a:pt x="26021" y="15491"/>
                  </a:lnTo>
                  <a:lnTo>
                    <a:pt x="25846" y="15183"/>
                  </a:lnTo>
                  <a:lnTo>
                    <a:pt x="25802" y="15096"/>
                  </a:lnTo>
                  <a:lnTo>
                    <a:pt x="25539" y="14920"/>
                  </a:lnTo>
                  <a:lnTo>
                    <a:pt x="25451" y="14876"/>
                  </a:lnTo>
                  <a:lnTo>
                    <a:pt x="21984" y="14218"/>
                  </a:lnTo>
                  <a:lnTo>
                    <a:pt x="20843" y="14174"/>
                  </a:lnTo>
                  <a:lnTo>
                    <a:pt x="19527" y="13867"/>
                  </a:lnTo>
                  <a:lnTo>
                    <a:pt x="19264" y="13560"/>
                  </a:lnTo>
                  <a:lnTo>
                    <a:pt x="18781" y="10839"/>
                  </a:lnTo>
                  <a:lnTo>
                    <a:pt x="18298" y="8206"/>
                  </a:lnTo>
                  <a:lnTo>
                    <a:pt x="18255" y="8163"/>
                  </a:lnTo>
                  <a:lnTo>
                    <a:pt x="17333" y="6320"/>
                  </a:lnTo>
                  <a:lnTo>
                    <a:pt x="16324" y="4652"/>
                  </a:lnTo>
                  <a:lnTo>
                    <a:pt x="16280" y="4608"/>
                  </a:lnTo>
                  <a:lnTo>
                    <a:pt x="15051" y="3292"/>
                  </a:lnTo>
                  <a:lnTo>
                    <a:pt x="15051" y="3248"/>
                  </a:lnTo>
                  <a:lnTo>
                    <a:pt x="13164" y="1932"/>
                  </a:lnTo>
                  <a:lnTo>
                    <a:pt x="11014" y="264"/>
                  </a:lnTo>
                  <a:lnTo>
                    <a:pt x="10970" y="264"/>
                  </a:lnTo>
                  <a:lnTo>
                    <a:pt x="1035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13" name="Google Shape;15413;p414"/>
            <p:cNvSpPr/>
            <p:nvPr/>
          </p:nvSpPr>
          <p:spPr>
            <a:xfrm>
              <a:off x="1686175" y="3501975"/>
              <a:ext cx="889700" cy="781100"/>
            </a:xfrm>
            <a:custGeom>
              <a:avLst/>
              <a:gdLst/>
              <a:ahLst/>
              <a:cxnLst/>
              <a:rect l="l" t="t" r="r" b="b"/>
              <a:pathLst>
                <a:path w="35588" h="31244" extrusionOk="0">
                  <a:moveTo>
                    <a:pt x="16807" y="352"/>
                  </a:moveTo>
                  <a:lnTo>
                    <a:pt x="17070" y="615"/>
                  </a:lnTo>
                  <a:lnTo>
                    <a:pt x="17509" y="1405"/>
                  </a:lnTo>
                  <a:lnTo>
                    <a:pt x="18430" y="3423"/>
                  </a:lnTo>
                  <a:lnTo>
                    <a:pt x="18474" y="3511"/>
                  </a:lnTo>
                  <a:lnTo>
                    <a:pt x="19878" y="4345"/>
                  </a:lnTo>
                  <a:lnTo>
                    <a:pt x="21765" y="5968"/>
                  </a:lnTo>
                  <a:lnTo>
                    <a:pt x="23784" y="7768"/>
                  </a:lnTo>
                  <a:lnTo>
                    <a:pt x="25627" y="10093"/>
                  </a:lnTo>
                  <a:lnTo>
                    <a:pt x="27689" y="13428"/>
                  </a:lnTo>
                  <a:lnTo>
                    <a:pt x="28128" y="15490"/>
                  </a:lnTo>
                  <a:lnTo>
                    <a:pt x="28567" y="18299"/>
                  </a:lnTo>
                  <a:lnTo>
                    <a:pt x="28918" y="19703"/>
                  </a:lnTo>
                  <a:lnTo>
                    <a:pt x="28961" y="19835"/>
                  </a:lnTo>
                  <a:lnTo>
                    <a:pt x="29488" y="20273"/>
                  </a:lnTo>
                  <a:lnTo>
                    <a:pt x="29576" y="20317"/>
                  </a:lnTo>
                  <a:lnTo>
                    <a:pt x="30761" y="20537"/>
                  </a:lnTo>
                  <a:lnTo>
                    <a:pt x="32955" y="20888"/>
                  </a:lnTo>
                  <a:lnTo>
                    <a:pt x="35236" y="21809"/>
                  </a:lnTo>
                  <a:lnTo>
                    <a:pt x="35192" y="21897"/>
                  </a:lnTo>
                  <a:lnTo>
                    <a:pt x="34841" y="22467"/>
                  </a:lnTo>
                  <a:lnTo>
                    <a:pt x="34841" y="22511"/>
                  </a:lnTo>
                  <a:lnTo>
                    <a:pt x="34271" y="24003"/>
                  </a:lnTo>
                  <a:lnTo>
                    <a:pt x="33876" y="24661"/>
                  </a:lnTo>
                  <a:lnTo>
                    <a:pt x="33350" y="25012"/>
                  </a:lnTo>
                  <a:lnTo>
                    <a:pt x="31024" y="25276"/>
                  </a:lnTo>
                  <a:lnTo>
                    <a:pt x="30980" y="25320"/>
                  </a:lnTo>
                  <a:lnTo>
                    <a:pt x="28172" y="26329"/>
                  </a:lnTo>
                  <a:lnTo>
                    <a:pt x="28128" y="26373"/>
                  </a:lnTo>
                  <a:lnTo>
                    <a:pt x="26636" y="27514"/>
                  </a:lnTo>
                  <a:lnTo>
                    <a:pt x="24222" y="28655"/>
                  </a:lnTo>
                  <a:lnTo>
                    <a:pt x="21941" y="29532"/>
                  </a:lnTo>
                  <a:lnTo>
                    <a:pt x="20361" y="30190"/>
                  </a:lnTo>
                  <a:lnTo>
                    <a:pt x="19220" y="30673"/>
                  </a:lnTo>
                  <a:lnTo>
                    <a:pt x="18825" y="30805"/>
                  </a:lnTo>
                  <a:lnTo>
                    <a:pt x="18474" y="30849"/>
                  </a:lnTo>
                  <a:lnTo>
                    <a:pt x="18123" y="30849"/>
                  </a:lnTo>
                  <a:lnTo>
                    <a:pt x="17816" y="30761"/>
                  </a:lnTo>
                  <a:lnTo>
                    <a:pt x="17421" y="30585"/>
                  </a:lnTo>
                  <a:lnTo>
                    <a:pt x="16894" y="30366"/>
                  </a:lnTo>
                  <a:lnTo>
                    <a:pt x="16104" y="30015"/>
                  </a:lnTo>
                  <a:lnTo>
                    <a:pt x="15095" y="29620"/>
                  </a:lnTo>
                  <a:lnTo>
                    <a:pt x="13779" y="29093"/>
                  </a:lnTo>
                  <a:lnTo>
                    <a:pt x="12067" y="28523"/>
                  </a:lnTo>
                  <a:lnTo>
                    <a:pt x="9303" y="27909"/>
                  </a:lnTo>
                  <a:lnTo>
                    <a:pt x="9259" y="27909"/>
                  </a:lnTo>
                  <a:lnTo>
                    <a:pt x="7592" y="28304"/>
                  </a:lnTo>
                  <a:lnTo>
                    <a:pt x="5749" y="28128"/>
                  </a:lnTo>
                  <a:lnTo>
                    <a:pt x="5705" y="28128"/>
                  </a:lnTo>
                  <a:lnTo>
                    <a:pt x="4476" y="28304"/>
                  </a:lnTo>
                  <a:lnTo>
                    <a:pt x="4432" y="28304"/>
                  </a:lnTo>
                  <a:lnTo>
                    <a:pt x="966" y="29488"/>
                  </a:lnTo>
                  <a:lnTo>
                    <a:pt x="746" y="29357"/>
                  </a:lnTo>
                  <a:lnTo>
                    <a:pt x="351" y="28567"/>
                  </a:lnTo>
                  <a:lnTo>
                    <a:pt x="395" y="27952"/>
                  </a:lnTo>
                  <a:lnTo>
                    <a:pt x="615" y="26855"/>
                  </a:lnTo>
                  <a:lnTo>
                    <a:pt x="1404" y="25539"/>
                  </a:lnTo>
                  <a:lnTo>
                    <a:pt x="2150" y="24793"/>
                  </a:lnTo>
                  <a:lnTo>
                    <a:pt x="4037" y="24179"/>
                  </a:lnTo>
                  <a:lnTo>
                    <a:pt x="5529" y="24925"/>
                  </a:lnTo>
                  <a:lnTo>
                    <a:pt x="5661" y="24925"/>
                  </a:lnTo>
                  <a:lnTo>
                    <a:pt x="6144" y="24749"/>
                  </a:lnTo>
                  <a:lnTo>
                    <a:pt x="6187" y="24749"/>
                  </a:lnTo>
                  <a:lnTo>
                    <a:pt x="6582" y="24486"/>
                  </a:lnTo>
                  <a:lnTo>
                    <a:pt x="6626" y="24442"/>
                  </a:lnTo>
                  <a:lnTo>
                    <a:pt x="6846" y="24003"/>
                  </a:lnTo>
                  <a:lnTo>
                    <a:pt x="6890" y="23915"/>
                  </a:lnTo>
                  <a:lnTo>
                    <a:pt x="6846" y="23038"/>
                  </a:lnTo>
                  <a:lnTo>
                    <a:pt x="6846" y="22994"/>
                  </a:lnTo>
                  <a:lnTo>
                    <a:pt x="6714" y="22292"/>
                  </a:lnTo>
                  <a:lnTo>
                    <a:pt x="6846" y="21458"/>
                  </a:lnTo>
                  <a:lnTo>
                    <a:pt x="7855" y="19089"/>
                  </a:lnTo>
                  <a:lnTo>
                    <a:pt x="10268" y="15578"/>
                  </a:lnTo>
                  <a:lnTo>
                    <a:pt x="11278" y="13691"/>
                  </a:lnTo>
                  <a:lnTo>
                    <a:pt x="11278" y="13604"/>
                  </a:lnTo>
                  <a:lnTo>
                    <a:pt x="11278" y="12770"/>
                  </a:lnTo>
                  <a:lnTo>
                    <a:pt x="12155" y="8952"/>
                  </a:lnTo>
                  <a:lnTo>
                    <a:pt x="12375" y="8470"/>
                  </a:lnTo>
                  <a:lnTo>
                    <a:pt x="13252" y="7504"/>
                  </a:lnTo>
                  <a:lnTo>
                    <a:pt x="14569" y="6671"/>
                  </a:lnTo>
                  <a:lnTo>
                    <a:pt x="15446" y="6276"/>
                  </a:lnTo>
                  <a:lnTo>
                    <a:pt x="15490" y="6232"/>
                  </a:lnTo>
                  <a:lnTo>
                    <a:pt x="15534" y="6144"/>
                  </a:lnTo>
                  <a:lnTo>
                    <a:pt x="15622" y="5837"/>
                  </a:lnTo>
                  <a:lnTo>
                    <a:pt x="15622" y="5793"/>
                  </a:lnTo>
                  <a:lnTo>
                    <a:pt x="15446" y="3555"/>
                  </a:lnTo>
                  <a:lnTo>
                    <a:pt x="15534" y="1844"/>
                  </a:lnTo>
                  <a:lnTo>
                    <a:pt x="15841" y="966"/>
                  </a:lnTo>
                  <a:lnTo>
                    <a:pt x="16455" y="396"/>
                  </a:lnTo>
                  <a:lnTo>
                    <a:pt x="16807" y="352"/>
                  </a:lnTo>
                  <a:close/>
                  <a:moveTo>
                    <a:pt x="16850" y="1"/>
                  </a:moveTo>
                  <a:lnTo>
                    <a:pt x="16368" y="45"/>
                  </a:lnTo>
                  <a:lnTo>
                    <a:pt x="16280" y="88"/>
                  </a:lnTo>
                  <a:lnTo>
                    <a:pt x="15578" y="703"/>
                  </a:lnTo>
                  <a:lnTo>
                    <a:pt x="15534" y="791"/>
                  </a:lnTo>
                  <a:lnTo>
                    <a:pt x="15183" y="1756"/>
                  </a:lnTo>
                  <a:lnTo>
                    <a:pt x="15183" y="1800"/>
                  </a:lnTo>
                  <a:lnTo>
                    <a:pt x="15095" y="3555"/>
                  </a:lnTo>
                  <a:lnTo>
                    <a:pt x="15271" y="5793"/>
                  </a:lnTo>
                  <a:lnTo>
                    <a:pt x="15227" y="6012"/>
                  </a:lnTo>
                  <a:lnTo>
                    <a:pt x="14437" y="6319"/>
                  </a:lnTo>
                  <a:lnTo>
                    <a:pt x="14393" y="6363"/>
                  </a:lnTo>
                  <a:lnTo>
                    <a:pt x="13033" y="7241"/>
                  </a:lnTo>
                  <a:lnTo>
                    <a:pt x="12989" y="7241"/>
                  </a:lnTo>
                  <a:lnTo>
                    <a:pt x="12111" y="8250"/>
                  </a:lnTo>
                  <a:lnTo>
                    <a:pt x="12067" y="8294"/>
                  </a:lnTo>
                  <a:lnTo>
                    <a:pt x="11848" y="8821"/>
                  </a:lnTo>
                  <a:lnTo>
                    <a:pt x="11804" y="8865"/>
                  </a:lnTo>
                  <a:lnTo>
                    <a:pt x="10970" y="12726"/>
                  </a:lnTo>
                  <a:lnTo>
                    <a:pt x="10927" y="12770"/>
                  </a:lnTo>
                  <a:lnTo>
                    <a:pt x="10927" y="13560"/>
                  </a:lnTo>
                  <a:lnTo>
                    <a:pt x="9961" y="15403"/>
                  </a:lnTo>
                  <a:lnTo>
                    <a:pt x="7548" y="18913"/>
                  </a:lnTo>
                  <a:lnTo>
                    <a:pt x="7548" y="18957"/>
                  </a:lnTo>
                  <a:lnTo>
                    <a:pt x="6538" y="21370"/>
                  </a:lnTo>
                  <a:lnTo>
                    <a:pt x="6495" y="21370"/>
                  </a:lnTo>
                  <a:lnTo>
                    <a:pt x="6363" y="22248"/>
                  </a:lnTo>
                  <a:lnTo>
                    <a:pt x="6363" y="22336"/>
                  </a:lnTo>
                  <a:lnTo>
                    <a:pt x="6495" y="23082"/>
                  </a:lnTo>
                  <a:lnTo>
                    <a:pt x="6538" y="23872"/>
                  </a:lnTo>
                  <a:lnTo>
                    <a:pt x="6319" y="24223"/>
                  </a:lnTo>
                  <a:lnTo>
                    <a:pt x="6012" y="24442"/>
                  </a:lnTo>
                  <a:lnTo>
                    <a:pt x="5617" y="24574"/>
                  </a:lnTo>
                  <a:lnTo>
                    <a:pt x="4125" y="23872"/>
                  </a:lnTo>
                  <a:lnTo>
                    <a:pt x="3993" y="23828"/>
                  </a:lnTo>
                  <a:lnTo>
                    <a:pt x="1975" y="24486"/>
                  </a:lnTo>
                  <a:lnTo>
                    <a:pt x="1931" y="24530"/>
                  </a:lnTo>
                  <a:lnTo>
                    <a:pt x="1141" y="25276"/>
                  </a:lnTo>
                  <a:lnTo>
                    <a:pt x="1141" y="25320"/>
                  </a:lnTo>
                  <a:lnTo>
                    <a:pt x="307" y="26680"/>
                  </a:lnTo>
                  <a:lnTo>
                    <a:pt x="307" y="26768"/>
                  </a:lnTo>
                  <a:lnTo>
                    <a:pt x="44" y="27865"/>
                  </a:lnTo>
                  <a:lnTo>
                    <a:pt x="44" y="27909"/>
                  </a:lnTo>
                  <a:lnTo>
                    <a:pt x="0" y="28611"/>
                  </a:lnTo>
                  <a:lnTo>
                    <a:pt x="44" y="28698"/>
                  </a:lnTo>
                  <a:lnTo>
                    <a:pt x="483" y="29576"/>
                  </a:lnTo>
                  <a:lnTo>
                    <a:pt x="527" y="29664"/>
                  </a:lnTo>
                  <a:lnTo>
                    <a:pt x="834" y="29839"/>
                  </a:lnTo>
                  <a:lnTo>
                    <a:pt x="1010" y="29839"/>
                  </a:lnTo>
                  <a:lnTo>
                    <a:pt x="4564" y="28655"/>
                  </a:lnTo>
                  <a:lnTo>
                    <a:pt x="5705" y="28479"/>
                  </a:lnTo>
                  <a:lnTo>
                    <a:pt x="7592" y="28655"/>
                  </a:lnTo>
                  <a:lnTo>
                    <a:pt x="7636" y="28655"/>
                  </a:lnTo>
                  <a:lnTo>
                    <a:pt x="9303" y="28260"/>
                  </a:lnTo>
                  <a:lnTo>
                    <a:pt x="11980" y="28874"/>
                  </a:lnTo>
                  <a:lnTo>
                    <a:pt x="13647" y="29444"/>
                  </a:lnTo>
                  <a:lnTo>
                    <a:pt x="14964" y="29927"/>
                  </a:lnTo>
                  <a:lnTo>
                    <a:pt x="15973" y="30366"/>
                  </a:lnTo>
                  <a:lnTo>
                    <a:pt x="16763" y="30717"/>
                  </a:lnTo>
                  <a:lnTo>
                    <a:pt x="17684" y="31068"/>
                  </a:lnTo>
                  <a:lnTo>
                    <a:pt x="18079" y="31200"/>
                  </a:lnTo>
                  <a:lnTo>
                    <a:pt x="18386" y="31243"/>
                  </a:lnTo>
                  <a:lnTo>
                    <a:pt x="18781" y="31200"/>
                  </a:lnTo>
                  <a:lnTo>
                    <a:pt x="19220" y="31068"/>
                  </a:lnTo>
                  <a:lnTo>
                    <a:pt x="19790" y="30849"/>
                  </a:lnTo>
                  <a:lnTo>
                    <a:pt x="20493" y="30541"/>
                  </a:lnTo>
                  <a:lnTo>
                    <a:pt x="22072" y="29883"/>
                  </a:lnTo>
                  <a:lnTo>
                    <a:pt x="24354" y="28962"/>
                  </a:lnTo>
                  <a:lnTo>
                    <a:pt x="26811" y="27821"/>
                  </a:lnTo>
                  <a:lnTo>
                    <a:pt x="26855" y="27821"/>
                  </a:lnTo>
                  <a:lnTo>
                    <a:pt x="28347" y="26636"/>
                  </a:lnTo>
                  <a:lnTo>
                    <a:pt x="31068" y="25627"/>
                  </a:lnTo>
                  <a:lnTo>
                    <a:pt x="33437" y="25364"/>
                  </a:lnTo>
                  <a:lnTo>
                    <a:pt x="33525" y="25320"/>
                  </a:lnTo>
                  <a:lnTo>
                    <a:pt x="34095" y="24925"/>
                  </a:lnTo>
                  <a:lnTo>
                    <a:pt x="34139" y="24881"/>
                  </a:lnTo>
                  <a:lnTo>
                    <a:pt x="34578" y="24179"/>
                  </a:lnTo>
                  <a:lnTo>
                    <a:pt x="34622" y="24135"/>
                  </a:lnTo>
                  <a:lnTo>
                    <a:pt x="35149" y="22643"/>
                  </a:lnTo>
                  <a:lnTo>
                    <a:pt x="35500" y="22072"/>
                  </a:lnTo>
                  <a:lnTo>
                    <a:pt x="35500" y="22029"/>
                  </a:lnTo>
                  <a:lnTo>
                    <a:pt x="35587" y="21765"/>
                  </a:lnTo>
                  <a:lnTo>
                    <a:pt x="35587" y="21634"/>
                  </a:lnTo>
                  <a:lnTo>
                    <a:pt x="35500" y="21546"/>
                  </a:lnTo>
                  <a:lnTo>
                    <a:pt x="33086" y="20581"/>
                  </a:lnTo>
                  <a:lnTo>
                    <a:pt x="33042" y="20581"/>
                  </a:lnTo>
                  <a:lnTo>
                    <a:pt x="30848" y="20186"/>
                  </a:lnTo>
                  <a:lnTo>
                    <a:pt x="29664" y="19966"/>
                  </a:lnTo>
                  <a:lnTo>
                    <a:pt x="29225" y="19571"/>
                  </a:lnTo>
                  <a:lnTo>
                    <a:pt x="28918" y="18211"/>
                  </a:lnTo>
                  <a:lnTo>
                    <a:pt x="28479" y="15403"/>
                  </a:lnTo>
                  <a:lnTo>
                    <a:pt x="28040" y="13296"/>
                  </a:lnTo>
                  <a:lnTo>
                    <a:pt x="28040" y="13253"/>
                  </a:lnTo>
                  <a:lnTo>
                    <a:pt x="25934" y="9918"/>
                  </a:lnTo>
                  <a:lnTo>
                    <a:pt x="25934" y="9874"/>
                  </a:lnTo>
                  <a:lnTo>
                    <a:pt x="24047" y="7548"/>
                  </a:lnTo>
                  <a:lnTo>
                    <a:pt x="21984" y="5705"/>
                  </a:lnTo>
                  <a:lnTo>
                    <a:pt x="20098" y="4082"/>
                  </a:lnTo>
                  <a:lnTo>
                    <a:pt x="20054" y="4038"/>
                  </a:lnTo>
                  <a:lnTo>
                    <a:pt x="18737" y="3248"/>
                  </a:lnTo>
                  <a:lnTo>
                    <a:pt x="17816" y="1229"/>
                  </a:lnTo>
                  <a:lnTo>
                    <a:pt x="17377" y="439"/>
                  </a:lnTo>
                  <a:lnTo>
                    <a:pt x="17333" y="396"/>
                  </a:lnTo>
                  <a:lnTo>
                    <a:pt x="16982" y="45"/>
                  </a:lnTo>
                  <a:lnTo>
                    <a:pt x="1693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14" name="Google Shape;15414;p414"/>
            <p:cNvSpPr/>
            <p:nvPr/>
          </p:nvSpPr>
          <p:spPr>
            <a:xfrm>
              <a:off x="2461750" y="3614975"/>
              <a:ext cx="388375" cy="286350"/>
            </a:xfrm>
            <a:custGeom>
              <a:avLst/>
              <a:gdLst/>
              <a:ahLst/>
              <a:cxnLst/>
              <a:rect l="l" t="t" r="r" b="b"/>
              <a:pathLst>
                <a:path w="15535" h="11454" extrusionOk="0">
                  <a:moveTo>
                    <a:pt x="2546" y="351"/>
                  </a:moveTo>
                  <a:lnTo>
                    <a:pt x="5135" y="527"/>
                  </a:lnTo>
                  <a:lnTo>
                    <a:pt x="7504" y="1010"/>
                  </a:lnTo>
                  <a:lnTo>
                    <a:pt x="9786" y="1273"/>
                  </a:lnTo>
                  <a:lnTo>
                    <a:pt x="9830" y="1273"/>
                  </a:lnTo>
                  <a:lnTo>
                    <a:pt x="11761" y="966"/>
                  </a:lnTo>
                  <a:lnTo>
                    <a:pt x="12814" y="1141"/>
                  </a:lnTo>
                  <a:lnTo>
                    <a:pt x="14130" y="1756"/>
                  </a:lnTo>
                  <a:lnTo>
                    <a:pt x="14569" y="2194"/>
                  </a:lnTo>
                  <a:lnTo>
                    <a:pt x="15140" y="3906"/>
                  </a:lnTo>
                  <a:lnTo>
                    <a:pt x="15183" y="4345"/>
                  </a:lnTo>
                  <a:lnTo>
                    <a:pt x="14481" y="5485"/>
                  </a:lnTo>
                  <a:lnTo>
                    <a:pt x="12858" y="7504"/>
                  </a:lnTo>
                  <a:lnTo>
                    <a:pt x="11936" y="8908"/>
                  </a:lnTo>
                  <a:lnTo>
                    <a:pt x="10357" y="9961"/>
                  </a:lnTo>
                  <a:lnTo>
                    <a:pt x="7855" y="10970"/>
                  </a:lnTo>
                  <a:lnTo>
                    <a:pt x="6758" y="11102"/>
                  </a:lnTo>
                  <a:lnTo>
                    <a:pt x="5925" y="11014"/>
                  </a:lnTo>
                  <a:lnTo>
                    <a:pt x="4521" y="10268"/>
                  </a:lnTo>
                  <a:lnTo>
                    <a:pt x="3072" y="9259"/>
                  </a:lnTo>
                  <a:lnTo>
                    <a:pt x="2721" y="8820"/>
                  </a:lnTo>
                  <a:lnTo>
                    <a:pt x="2327" y="6758"/>
                  </a:lnTo>
                  <a:lnTo>
                    <a:pt x="2283" y="6714"/>
                  </a:lnTo>
                  <a:lnTo>
                    <a:pt x="527" y="4081"/>
                  </a:lnTo>
                  <a:lnTo>
                    <a:pt x="352" y="3160"/>
                  </a:lnTo>
                  <a:lnTo>
                    <a:pt x="835" y="2063"/>
                  </a:lnTo>
                  <a:lnTo>
                    <a:pt x="1581" y="878"/>
                  </a:lnTo>
                  <a:lnTo>
                    <a:pt x="2019" y="527"/>
                  </a:lnTo>
                  <a:lnTo>
                    <a:pt x="2546" y="351"/>
                  </a:lnTo>
                  <a:close/>
                  <a:moveTo>
                    <a:pt x="2458" y="0"/>
                  </a:moveTo>
                  <a:lnTo>
                    <a:pt x="1888" y="220"/>
                  </a:lnTo>
                  <a:lnTo>
                    <a:pt x="1844" y="220"/>
                  </a:lnTo>
                  <a:lnTo>
                    <a:pt x="1317" y="615"/>
                  </a:lnTo>
                  <a:lnTo>
                    <a:pt x="1273" y="659"/>
                  </a:lnTo>
                  <a:lnTo>
                    <a:pt x="527" y="1887"/>
                  </a:lnTo>
                  <a:lnTo>
                    <a:pt x="1" y="3072"/>
                  </a:lnTo>
                  <a:lnTo>
                    <a:pt x="1" y="3160"/>
                  </a:lnTo>
                  <a:lnTo>
                    <a:pt x="176" y="4169"/>
                  </a:lnTo>
                  <a:lnTo>
                    <a:pt x="220" y="4213"/>
                  </a:lnTo>
                  <a:lnTo>
                    <a:pt x="1975" y="6846"/>
                  </a:lnTo>
                  <a:lnTo>
                    <a:pt x="2414" y="8952"/>
                  </a:lnTo>
                  <a:lnTo>
                    <a:pt x="2458" y="8996"/>
                  </a:lnTo>
                  <a:lnTo>
                    <a:pt x="2809" y="9479"/>
                  </a:lnTo>
                  <a:lnTo>
                    <a:pt x="2853" y="9522"/>
                  </a:lnTo>
                  <a:lnTo>
                    <a:pt x="4345" y="10576"/>
                  </a:lnTo>
                  <a:lnTo>
                    <a:pt x="5793" y="11365"/>
                  </a:lnTo>
                  <a:lnTo>
                    <a:pt x="5881" y="11365"/>
                  </a:lnTo>
                  <a:lnTo>
                    <a:pt x="6758" y="11453"/>
                  </a:lnTo>
                  <a:lnTo>
                    <a:pt x="7943" y="11321"/>
                  </a:lnTo>
                  <a:lnTo>
                    <a:pt x="7987" y="11321"/>
                  </a:lnTo>
                  <a:lnTo>
                    <a:pt x="10488" y="10312"/>
                  </a:lnTo>
                  <a:lnTo>
                    <a:pt x="10532" y="10268"/>
                  </a:lnTo>
                  <a:lnTo>
                    <a:pt x="12156" y="9215"/>
                  </a:lnTo>
                  <a:lnTo>
                    <a:pt x="12200" y="9127"/>
                  </a:lnTo>
                  <a:lnTo>
                    <a:pt x="13165" y="7679"/>
                  </a:lnTo>
                  <a:lnTo>
                    <a:pt x="14789" y="5705"/>
                  </a:lnTo>
                  <a:lnTo>
                    <a:pt x="14789" y="5661"/>
                  </a:lnTo>
                  <a:lnTo>
                    <a:pt x="15491" y="4476"/>
                  </a:lnTo>
                  <a:lnTo>
                    <a:pt x="15535" y="4388"/>
                  </a:lnTo>
                  <a:lnTo>
                    <a:pt x="15491" y="3862"/>
                  </a:lnTo>
                  <a:lnTo>
                    <a:pt x="15491" y="3818"/>
                  </a:lnTo>
                  <a:lnTo>
                    <a:pt x="14876" y="2019"/>
                  </a:lnTo>
                  <a:lnTo>
                    <a:pt x="14832" y="1975"/>
                  </a:lnTo>
                  <a:lnTo>
                    <a:pt x="14394" y="1492"/>
                  </a:lnTo>
                  <a:lnTo>
                    <a:pt x="14306" y="1448"/>
                  </a:lnTo>
                  <a:lnTo>
                    <a:pt x="12946" y="790"/>
                  </a:lnTo>
                  <a:lnTo>
                    <a:pt x="12902" y="790"/>
                  </a:lnTo>
                  <a:lnTo>
                    <a:pt x="11805" y="615"/>
                  </a:lnTo>
                  <a:lnTo>
                    <a:pt x="11761" y="615"/>
                  </a:lnTo>
                  <a:lnTo>
                    <a:pt x="9830" y="922"/>
                  </a:lnTo>
                  <a:lnTo>
                    <a:pt x="7548" y="659"/>
                  </a:lnTo>
                  <a:lnTo>
                    <a:pt x="5179" y="176"/>
                  </a:lnTo>
                  <a:lnTo>
                    <a:pt x="254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15" name="Google Shape;15415;p414"/>
            <p:cNvSpPr/>
            <p:nvPr/>
          </p:nvSpPr>
          <p:spPr>
            <a:xfrm>
              <a:off x="2519900" y="1399025"/>
              <a:ext cx="942350" cy="1523750"/>
            </a:xfrm>
            <a:custGeom>
              <a:avLst/>
              <a:gdLst/>
              <a:ahLst/>
              <a:cxnLst/>
              <a:rect l="l" t="t" r="r" b="b"/>
              <a:pathLst>
                <a:path w="37694" h="60950" extrusionOk="0">
                  <a:moveTo>
                    <a:pt x="36026" y="0"/>
                  </a:moveTo>
                  <a:lnTo>
                    <a:pt x="35983" y="44"/>
                  </a:lnTo>
                  <a:lnTo>
                    <a:pt x="35939" y="88"/>
                  </a:lnTo>
                  <a:lnTo>
                    <a:pt x="35895" y="132"/>
                  </a:lnTo>
                  <a:lnTo>
                    <a:pt x="35895" y="220"/>
                  </a:lnTo>
                  <a:lnTo>
                    <a:pt x="35895" y="263"/>
                  </a:lnTo>
                  <a:lnTo>
                    <a:pt x="35939" y="307"/>
                  </a:lnTo>
                  <a:lnTo>
                    <a:pt x="36070" y="439"/>
                  </a:lnTo>
                  <a:lnTo>
                    <a:pt x="37080" y="1975"/>
                  </a:lnTo>
                  <a:lnTo>
                    <a:pt x="37299" y="2808"/>
                  </a:lnTo>
                  <a:lnTo>
                    <a:pt x="37343" y="3598"/>
                  </a:lnTo>
                  <a:lnTo>
                    <a:pt x="37036" y="5573"/>
                  </a:lnTo>
                  <a:lnTo>
                    <a:pt x="36904" y="8864"/>
                  </a:lnTo>
                  <a:lnTo>
                    <a:pt x="36641" y="9873"/>
                  </a:lnTo>
                  <a:lnTo>
                    <a:pt x="35851" y="11804"/>
                  </a:lnTo>
                  <a:lnTo>
                    <a:pt x="34578" y="14612"/>
                  </a:lnTo>
                  <a:lnTo>
                    <a:pt x="33394" y="17070"/>
                  </a:lnTo>
                  <a:lnTo>
                    <a:pt x="31112" y="20448"/>
                  </a:lnTo>
                  <a:lnTo>
                    <a:pt x="31112" y="20536"/>
                  </a:lnTo>
                  <a:lnTo>
                    <a:pt x="31156" y="20624"/>
                  </a:lnTo>
                  <a:lnTo>
                    <a:pt x="31507" y="21107"/>
                  </a:lnTo>
                  <a:lnTo>
                    <a:pt x="32472" y="22511"/>
                  </a:lnTo>
                  <a:lnTo>
                    <a:pt x="32867" y="24573"/>
                  </a:lnTo>
                  <a:lnTo>
                    <a:pt x="33525" y="26811"/>
                  </a:lnTo>
                  <a:lnTo>
                    <a:pt x="33613" y="28522"/>
                  </a:lnTo>
                  <a:lnTo>
                    <a:pt x="33657" y="31682"/>
                  </a:lnTo>
                  <a:lnTo>
                    <a:pt x="33657" y="35368"/>
                  </a:lnTo>
                  <a:lnTo>
                    <a:pt x="33437" y="38132"/>
                  </a:lnTo>
                  <a:lnTo>
                    <a:pt x="33130" y="38922"/>
                  </a:lnTo>
                  <a:lnTo>
                    <a:pt x="30805" y="41774"/>
                  </a:lnTo>
                  <a:lnTo>
                    <a:pt x="28391" y="43486"/>
                  </a:lnTo>
                  <a:lnTo>
                    <a:pt x="25495" y="45021"/>
                  </a:lnTo>
                  <a:lnTo>
                    <a:pt x="23301" y="46162"/>
                  </a:lnTo>
                  <a:lnTo>
                    <a:pt x="20098" y="47874"/>
                  </a:lnTo>
                  <a:lnTo>
                    <a:pt x="16895" y="49980"/>
                  </a:lnTo>
                  <a:lnTo>
                    <a:pt x="16017" y="50726"/>
                  </a:lnTo>
                  <a:lnTo>
                    <a:pt x="14042" y="51559"/>
                  </a:lnTo>
                  <a:lnTo>
                    <a:pt x="13998" y="51559"/>
                  </a:lnTo>
                  <a:lnTo>
                    <a:pt x="12682" y="52349"/>
                  </a:lnTo>
                  <a:lnTo>
                    <a:pt x="12638" y="52349"/>
                  </a:lnTo>
                  <a:lnTo>
                    <a:pt x="11146" y="53490"/>
                  </a:lnTo>
                  <a:lnTo>
                    <a:pt x="9128" y="54499"/>
                  </a:lnTo>
                  <a:lnTo>
                    <a:pt x="5222" y="56693"/>
                  </a:lnTo>
                  <a:lnTo>
                    <a:pt x="3335" y="58142"/>
                  </a:lnTo>
                  <a:lnTo>
                    <a:pt x="88" y="60643"/>
                  </a:lnTo>
                  <a:lnTo>
                    <a:pt x="44" y="60687"/>
                  </a:lnTo>
                  <a:lnTo>
                    <a:pt x="1" y="60730"/>
                  </a:lnTo>
                  <a:lnTo>
                    <a:pt x="1" y="60818"/>
                  </a:lnTo>
                  <a:lnTo>
                    <a:pt x="44" y="60862"/>
                  </a:lnTo>
                  <a:lnTo>
                    <a:pt x="88" y="60950"/>
                  </a:lnTo>
                  <a:lnTo>
                    <a:pt x="176" y="60950"/>
                  </a:lnTo>
                  <a:lnTo>
                    <a:pt x="308" y="60906"/>
                  </a:lnTo>
                  <a:lnTo>
                    <a:pt x="3555" y="58405"/>
                  </a:lnTo>
                  <a:lnTo>
                    <a:pt x="5398" y="57001"/>
                  </a:lnTo>
                  <a:lnTo>
                    <a:pt x="9303" y="54807"/>
                  </a:lnTo>
                  <a:lnTo>
                    <a:pt x="11278" y="53797"/>
                  </a:lnTo>
                  <a:lnTo>
                    <a:pt x="11322" y="53797"/>
                  </a:lnTo>
                  <a:lnTo>
                    <a:pt x="12857" y="52613"/>
                  </a:lnTo>
                  <a:lnTo>
                    <a:pt x="14174" y="51867"/>
                  </a:lnTo>
                  <a:lnTo>
                    <a:pt x="16149" y="51033"/>
                  </a:lnTo>
                  <a:lnTo>
                    <a:pt x="16192" y="51033"/>
                  </a:lnTo>
                  <a:lnTo>
                    <a:pt x="17114" y="50243"/>
                  </a:lnTo>
                  <a:lnTo>
                    <a:pt x="20273" y="48181"/>
                  </a:lnTo>
                  <a:lnTo>
                    <a:pt x="23477" y="46469"/>
                  </a:lnTo>
                  <a:lnTo>
                    <a:pt x="25627" y="45328"/>
                  </a:lnTo>
                  <a:lnTo>
                    <a:pt x="28567" y="43793"/>
                  </a:lnTo>
                  <a:lnTo>
                    <a:pt x="28567" y="43749"/>
                  </a:lnTo>
                  <a:lnTo>
                    <a:pt x="31024" y="42037"/>
                  </a:lnTo>
                  <a:lnTo>
                    <a:pt x="31068" y="42037"/>
                  </a:lnTo>
                  <a:lnTo>
                    <a:pt x="33437" y="39141"/>
                  </a:lnTo>
                  <a:lnTo>
                    <a:pt x="33437" y="39054"/>
                  </a:lnTo>
                  <a:lnTo>
                    <a:pt x="33789" y="38220"/>
                  </a:lnTo>
                  <a:lnTo>
                    <a:pt x="33789" y="38176"/>
                  </a:lnTo>
                  <a:lnTo>
                    <a:pt x="34008" y="35412"/>
                  </a:lnTo>
                  <a:lnTo>
                    <a:pt x="34008" y="31682"/>
                  </a:lnTo>
                  <a:lnTo>
                    <a:pt x="33964" y="28522"/>
                  </a:lnTo>
                  <a:lnTo>
                    <a:pt x="33876" y="26767"/>
                  </a:lnTo>
                  <a:lnTo>
                    <a:pt x="33876" y="26723"/>
                  </a:lnTo>
                  <a:lnTo>
                    <a:pt x="33218" y="24529"/>
                  </a:lnTo>
                  <a:lnTo>
                    <a:pt x="32823" y="22423"/>
                  </a:lnTo>
                  <a:lnTo>
                    <a:pt x="32779" y="22335"/>
                  </a:lnTo>
                  <a:lnTo>
                    <a:pt x="31814" y="20887"/>
                  </a:lnTo>
                  <a:lnTo>
                    <a:pt x="31770" y="20887"/>
                  </a:lnTo>
                  <a:lnTo>
                    <a:pt x="31507" y="20536"/>
                  </a:lnTo>
                  <a:lnTo>
                    <a:pt x="33701" y="17245"/>
                  </a:lnTo>
                  <a:lnTo>
                    <a:pt x="33701" y="17201"/>
                  </a:lnTo>
                  <a:lnTo>
                    <a:pt x="34886" y="14744"/>
                  </a:lnTo>
                  <a:lnTo>
                    <a:pt x="36202" y="11936"/>
                  </a:lnTo>
                  <a:lnTo>
                    <a:pt x="36992" y="10005"/>
                  </a:lnTo>
                  <a:lnTo>
                    <a:pt x="36992" y="9961"/>
                  </a:lnTo>
                  <a:lnTo>
                    <a:pt x="37255" y="8908"/>
                  </a:lnTo>
                  <a:lnTo>
                    <a:pt x="37255" y="8864"/>
                  </a:lnTo>
                  <a:lnTo>
                    <a:pt x="37387" y="5617"/>
                  </a:lnTo>
                  <a:lnTo>
                    <a:pt x="37694" y="3642"/>
                  </a:lnTo>
                  <a:lnTo>
                    <a:pt x="37650" y="2765"/>
                  </a:lnTo>
                  <a:lnTo>
                    <a:pt x="37650" y="2721"/>
                  </a:lnTo>
                  <a:lnTo>
                    <a:pt x="37387" y="1843"/>
                  </a:lnTo>
                  <a:lnTo>
                    <a:pt x="36377" y="220"/>
                  </a:lnTo>
                  <a:lnTo>
                    <a:pt x="36334" y="176"/>
                  </a:lnTo>
                  <a:lnTo>
                    <a:pt x="36158" y="44"/>
                  </a:lnTo>
                  <a:lnTo>
                    <a:pt x="3611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16" name="Google Shape;15416;p414"/>
            <p:cNvSpPr/>
            <p:nvPr/>
          </p:nvSpPr>
          <p:spPr>
            <a:xfrm>
              <a:off x="2547325" y="1444000"/>
              <a:ext cx="957725" cy="1504025"/>
            </a:xfrm>
            <a:custGeom>
              <a:avLst/>
              <a:gdLst/>
              <a:ahLst/>
              <a:cxnLst/>
              <a:rect l="l" t="t" r="r" b="b"/>
              <a:pathLst>
                <a:path w="38309" h="60161" extrusionOk="0">
                  <a:moveTo>
                    <a:pt x="36772" y="0"/>
                  </a:moveTo>
                  <a:lnTo>
                    <a:pt x="36685" y="44"/>
                  </a:lnTo>
                  <a:lnTo>
                    <a:pt x="36685" y="88"/>
                  </a:lnTo>
                  <a:lnTo>
                    <a:pt x="36641" y="176"/>
                  </a:lnTo>
                  <a:lnTo>
                    <a:pt x="36685" y="220"/>
                  </a:lnTo>
                  <a:lnTo>
                    <a:pt x="37387" y="1580"/>
                  </a:lnTo>
                  <a:lnTo>
                    <a:pt x="37913" y="3160"/>
                  </a:lnTo>
                  <a:lnTo>
                    <a:pt x="37913" y="4739"/>
                  </a:lnTo>
                  <a:lnTo>
                    <a:pt x="37299" y="7328"/>
                  </a:lnTo>
                  <a:lnTo>
                    <a:pt x="36246" y="10575"/>
                  </a:lnTo>
                  <a:lnTo>
                    <a:pt x="36202" y="10663"/>
                  </a:lnTo>
                  <a:lnTo>
                    <a:pt x="36421" y="13033"/>
                  </a:lnTo>
                  <a:lnTo>
                    <a:pt x="36158" y="15183"/>
                  </a:lnTo>
                  <a:lnTo>
                    <a:pt x="36070" y="17465"/>
                  </a:lnTo>
                  <a:lnTo>
                    <a:pt x="35807" y="20141"/>
                  </a:lnTo>
                  <a:lnTo>
                    <a:pt x="35851" y="20185"/>
                  </a:lnTo>
                  <a:lnTo>
                    <a:pt x="36465" y="22116"/>
                  </a:lnTo>
                  <a:lnTo>
                    <a:pt x="36597" y="25758"/>
                  </a:lnTo>
                  <a:lnTo>
                    <a:pt x="36597" y="25802"/>
                  </a:lnTo>
                  <a:lnTo>
                    <a:pt x="36904" y="27601"/>
                  </a:lnTo>
                  <a:lnTo>
                    <a:pt x="36948" y="29488"/>
                  </a:lnTo>
                  <a:lnTo>
                    <a:pt x="36860" y="32077"/>
                  </a:lnTo>
                  <a:lnTo>
                    <a:pt x="36597" y="34578"/>
                  </a:lnTo>
                  <a:lnTo>
                    <a:pt x="36070" y="36333"/>
                  </a:lnTo>
                  <a:lnTo>
                    <a:pt x="34798" y="38308"/>
                  </a:lnTo>
                  <a:lnTo>
                    <a:pt x="33043" y="41511"/>
                  </a:lnTo>
                  <a:lnTo>
                    <a:pt x="31770" y="42827"/>
                  </a:lnTo>
                  <a:lnTo>
                    <a:pt x="30849" y="43047"/>
                  </a:lnTo>
                  <a:lnTo>
                    <a:pt x="29620" y="43091"/>
                  </a:lnTo>
                  <a:lnTo>
                    <a:pt x="29532" y="43091"/>
                  </a:lnTo>
                  <a:lnTo>
                    <a:pt x="27294" y="44319"/>
                  </a:lnTo>
                  <a:lnTo>
                    <a:pt x="22029" y="46996"/>
                  </a:lnTo>
                  <a:lnTo>
                    <a:pt x="18035" y="49058"/>
                  </a:lnTo>
                  <a:lnTo>
                    <a:pt x="15534" y="50682"/>
                  </a:lnTo>
                  <a:lnTo>
                    <a:pt x="12155" y="52086"/>
                  </a:lnTo>
                  <a:lnTo>
                    <a:pt x="12112" y="52086"/>
                  </a:lnTo>
                  <a:lnTo>
                    <a:pt x="10532" y="53008"/>
                  </a:lnTo>
                  <a:lnTo>
                    <a:pt x="8996" y="53841"/>
                  </a:lnTo>
                  <a:lnTo>
                    <a:pt x="7416" y="54675"/>
                  </a:lnTo>
                  <a:lnTo>
                    <a:pt x="5881" y="55597"/>
                  </a:lnTo>
                  <a:lnTo>
                    <a:pt x="5135" y="56079"/>
                  </a:lnTo>
                  <a:lnTo>
                    <a:pt x="4389" y="56562"/>
                  </a:lnTo>
                  <a:lnTo>
                    <a:pt x="3686" y="57089"/>
                  </a:lnTo>
                  <a:lnTo>
                    <a:pt x="2984" y="57659"/>
                  </a:lnTo>
                  <a:lnTo>
                    <a:pt x="88" y="59853"/>
                  </a:lnTo>
                  <a:lnTo>
                    <a:pt x="44" y="59897"/>
                  </a:lnTo>
                  <a:lnTo>
                    <a:pt x="1" y="59941"/>
                  </a:lnTo>
                  <a:lnTo>
                    <a:pt x="1" y="60028"/>
                  </a:lnTo>
                  <a:lnTo>
                    <a:pt x="44" y="60072"/>
                  </a:lnTo>
                  <a:lnTo>
                    <a:pt x="88" y="60116"/>
                  </a:lnTo>
                  <a:lnTo>
                    <a:pt x="176" y="60160"/>
                  </a:lnTo>
                  <a:lnTo>
                    <a:pt x="308" y="60116"/>
                  </a:lnTo>
                  <a:lnTo>
                    <a:pt x="3204" y="57922"/>
                  </a:lnTo>
                  <a:lnTo>
                    <a:pt x="3906" y="57352"/>
                  </a:lnTo>
                  <a:lnTo>
                    <a:pt x="4608" y="56825"/>
                  </a:lnTo>
                  <a:lnTo>
                    <a:pt x="5354" y="56343"/>
                  </a:lnTo>
                  <a:lnTo>
                    <a:pt x="6100" y="55860"/>
                  </a:lnTo>
                  <a:lnTo>
                    <a:pt x="7592" y="54982"/>
                  </a:lnTo>
                  <a:lnTo>
                    <a:pt x="9128" y="54149"/>
                  </a:lnTo>
                  <a:lnTo>
                    <a:pt x="10707" y="53315"/>
                  </a:lnTo>
                  <a:lnTo>
                    <a:pt x="12287" y="52393"/>
                  </a:lnTo>
                  <a:lnTo>
                    <a:pt x="15666" y="51033"/>
                  </a:lnTo>
                  <a:lnTo>
                    <a:pt x="15710" y="50989"/>
                  </a:lnTo>
                  <a:lnTo>
                    <a:pt x="18211" y="49366"/>
                  </a:lnTo>
                  <a:lnTo>
                    <a:pt x="22160" y="47303"/>
                  </a:lnTo>
                  <a:lnTo>
                    <a:pt x="27470" y="44626"/>
                  </a:lnTo>
                  <a:lnTo>
                    <a:pt x="29664" y="43442"/>
                  </a:lnTo>
                  <a:lnTo>
                    <a:pt x="30892" y="43398"/>
                  </a:lnTo>
                  <a:lnTo>
                    <a:pt x="30936" y="43398"/>
                  </a:lnTo>
                  <a:lnTo>
                    <a:pt x="31902" y="43135"/>
                  </a:lnTo>
                  <a:lnTo>
                    <a:pt x="31989" y="43091"/>
                  </a:lnTo>
                  <a:lnTo>
                    <a:pt x="33306" y="41730"/>
                  </a:lnTo>
                  <a:lnTo>
                    <a:pt x="33350" y="41687"/>
                  </a:lnTo>
                  <a:lnTo>
                    <a:pt x="35105" y="38483"/>
                  </a:lnTo>
                  <a:lnTo>
                    <a:pt x="36377" y="36509"/>
                  </a:lnTo>
                  <a:lnTo>
                    <a:pt x="36377" y="36465"/>
                  </a:lnTo>
                  <a:lnTo>
                    <a:pt x="36904" y="34666"/>
                  </a:lnTo>
                  <a:lnTo>
                    <a:pt x="36904" y="34622"/>
                  </a:lnTo>
                  <a:lnTo>
                    <a:pt x="37211" y="32077"/>
                  </a:lnTo>
                  <a:lnTo>
                    <a:pt x="37299" y="29488"/>
                  </a:lnTo>
                  <a:lnTo>
                    <a:pt x="37211" y="27557"/>
                  </a:lnTo>
                  <a:lnTo>
                    <a:pt x="36948" y="25758"/>
                  </a:lnTo>
                  <a:lnTo>
                    <a:pt x="36816" y="22116"/>
                  </a:lnTo>
                  <a:lnTo>
                    <a:pt x="36816" y="22028"/>
                  </a:lnTo>
                  <a:lnTo>
                    <a:pt x="36158" y="20141"/>
                  </a:lnTo>
                  <a:lnTo>
                    <a:pt x="36421" y="17508"/>
                  </a:lnTo>
                  <a:lnTo>
                    <a:pt x="36509" y="15183"/>
                  </a:lnTo>
                  <a:lnTo>
                    <a:pt x="36772" y="13077"/>
                  </a:lnTo>
                  <a:lnTo>
                    <a:pt x="36772" y="13033"/>
                  </a:lnTo>
                  <a:lnTo>
                    <a:pt x="36597" y="10663"/>
                  </a:lnTo>
                  <a:lnTo>
                    <a:pt x="37650" y="7416"/>
                  </a:lnTo>
                  <a:lnTo>
                    <a:pt x="38264" y="4783"/>
                  </a:lnTo>
                  <a:lnTo>
                    <a:pt x="38308" y="4739"/>
                  </a:lnTo>
                  <a:lnTo>
                    <a:pt x="38264" y="3116"/>
                  </a:lnTo>
                  <a:lnTo>
                    <a:pt x="38264" y="3072"/>
                  </a:lnTo>
                  <a:lnTo>
                    <a:pt x="37738" y="1448"/>
                  </a:lnTo>
                  <a:lnTo>
                    <a:pt x="36992" y="88"/>
                  </a:lnTo>
                  <a:lnTo>
                    <a:pt x="3694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17" name="Google Shape;15417;p414"/>
            <p:cNvSpPr/>
            <p:nvPr/>
          </p:nvSpPr>
          <p:spPr>
            <a:xfrm>
              <a:off x="2816100" y="3080725"/>
              <a:ext cx="767925" cy="218325"/>
            </a:xfrm>
            <a:custGeom>
              <a:avLst/>
              <a:gdLst/>
              <a:ahLst/>
              <a:cxnLst/>
              <a:rect l="l" t="t" r="r" b="b"/>
              <a:pathLst>
                <a:path w="30717" h="8733" extrusionOk="0">
                  <a:moveTo>
                    <a:pt x="11234" y="1"/>
                  </a:moveTo>
                  <a:lnTo>
                    <a:pt x="7899" y="1054"/>
                  </a:lnTo>
                  <a:lnTo>
                    <a:pt x="3555" y="2019"/>
                  </a:lnTo>
                  <a:lnTo>
                    <a:pt x="3511" y="2019"/>
                  </a:lnTo>
                  <a:lnTo>
                    <a:pt x="88" y="4038"/>
                  </a:lnTo>
                  <a:lnTo>
                    <a:pt x="44" y="4082"/>
                  </a:lnTo>
                  <a:lnTo>
                    <a:pt x="0" y="4125"/>
                  </a:lnTo>
                  <a:lnTo>
                    <a:pt x="0" y="4213"/>
                  </a:lnTo>
                  <a:lnTo>
                    <a:pt x="44" y="4257"/>
                  </a:lnTo>
                  <a:lnTo>
                    <a:pt x="88" y="4345"/>
                  </a:lnTo>
                  <a:lnTo>
                    <a:pt x="264" y="4345"/>
                  </a:lnTo>
                  <a:lnTo>
                    <a:pt x="3686" y="2326"/>
                  </a:lnTo>
                  <a:lnTo>
                    <a:pt x="7987" y="1361"/>
                  </a:lnTo>
                  <a:lnTo>
                    <a:pt x="10312" y="659"/>
                  </a:lnTo>
                  <a:lnTo>
                    <a:pt x="11278" y="352"/>
                  </a:lnTo>
                  <a:lnTo>
                    <a:pt x="11497" y="396"/>
                  </a:lnTo>
                  <a:lnTo>
                    <a:pt x="13384" y="2326"/>
                  </a:lnTo>
                  <a:lnTo>
                    <a:pt x="13428" y="2326"/>
                  </a:lnTo>
                  <a:lnTo>
                    <a:pt x="15753" y="4257"/>
                  </a:lnTo>
                  <a:lnTo>
                    <a:pt x="15797" y="4301"/>
                  </a:lnTo>
                  <a:lnTo>
                    <a:pt x="18913" y="5968"/>
                  </a:lnTo>
                  <a:lnTo>
                    <a:pt x="20887" y="6846"/>
                  </a:lnTo>
                  <a:lnTo>
                    <a:pt x="23213" y="7636"/>
                  </a:lnTo>
                  <a:lnTo>
                    <a:pt x="26021" y="8645"/>
                  </a:lnTo>
                  <a:lnTo>
                    <a:pt x="26065" y="8645"/>
                  </a:lnTo>
                  <a:lnTo>
                    <a:pt x="26943" y="8733"/>
                  </a:lnTo>
                  <a:lnTo>
                    <a:pt x="26987" y="8733"/>
                  </a:lnTo>
                  <a:lnTo>
                    <a:pt x="27777" y="8557"/>
                  </a:lnTo>
                  <a:lnTo>
                    <a:pt x="27821" y="8557"/>
                  </a:lnTo>
                  <a:lnTo>
                    <a:pt x="28874" y="7943"/>
                  </a:lnTo>
                  <a:lnTo>
                    <a:pt x="28961" y="7899"/>
                  </a:lnTo>
                  <a:lnTo>
                    <a:pt x="30366" y="5881"/>
                  </a:lnTo>
                  <a:lnTo>
                    <a:pt x="30366" y="5837"/>
                  </a:lnTo>
                  <a:lnTo>
                    <a:pt x="30717" y="5003"/>
                  </a:lnTo>
                  <a:lnTo>
                    <a:pt x="30717" y="4915"/>
                  </a:lnTo>
                  <a:lnTo>
                    <a:pt x="30322" y="3423"/>
                  </a:lnTo>
                  <a:lnTo>
                    <a:pt x="30278" y="3379"/>
                  </a:lnTo>
                  <a:lnTo>
                    <a:pt x="29225" y="1054"/>
                  </a:lnTo>
                  <a:lnTo>
                    <a:pt x="29181" y="1010"/>
                  </a:lnTo>
                  <a:lnTo>
                    <a:pt x="29093" y="966"/>
                  </a:lnTo>
                  <a:lnTo>
                    <a:pt x="28961" y="966"/>
                  </a:lnTo>
                  <a:lnTo>
                    <a:pt x="28918" y="1010"/>
                  </a:lnTo>
                  <a:lnTo>
                    <a:pt x="28874" y="1054"/>
                  </a:lnTo>
                  <a:lnTo>
                    <a:pt x="28874" y="1142"/>
                  </a:lnTo>
                  <a:lnTo>
                    <a:pt x="28874" y="1185"/>
                  </a:lnTo>
                  <a:lnTo>
                    <a:pt x="29971" y="3511"/>
                  </a:lnTo>
                  <a:lnTo>
                    <a:pt x="30366" y="4915"/>
                  </a:lnTo>
                  <a:lnTo>
                    <a:pt x="30058" y="5705"/>
                  </a:lnTo>
                  <a:lnTo>
                    <a:pt x="28698" y="7636"/>
                  </a:lnTo>
                  <a:lnTo>
                    <a:pt x="27689" y="8250"/>
                  </a:lnTo>
                  <a:lnTo>
                    <a:pt x="26943" y="8382"/>
                  </a:lnTo>
                  <a:lnTo>
                    <a:pt x="26153" y="8294"/>
                  </a:lnTo>
                  <a:lnTo>
                    <a:pt x="23301" y="7285"/>
                  </a:lnTo>
                  <a:lnTo>
                    <a:pt x="21019" y="6539"/>
                  </a:lnTo>
                  <a:lnTo>
                    <a:pt x="19044" y="5661"/>
                  </a:lnTo>
                  <a:lnTo>
                    <a:pt x="15973" y="3994"/>
                  </a:lnTo>
                  <a:lnTo>
                    <a:pt x="13647" y="2063"/>
                  </a:lnTo>
                  <a:lnTo>
                    <a:pt x="11672" y="88"/>
                  </a:lnTo>
                  <a:lnTo>
                    <a:pt x="11585" y="45"/>
                  </a:lnTo>
                  <a:lnTo>
                    <a:pt x="1132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18" name="Google Shape;15418;p414"/>
            <p:cNvSpPr/>
            <p:nvPr/>
          </p:nvSpPr>
          <p:spPr>
            <a:xfrm>
              <a:off x="2745875" y="2864625"/>
              <a:ext cx="868875" cy="266600"/>
            </a:xfrm>
            <a:custGeom>
              <a:avLst/>
              <a:gdLst/>
              <a:ahLst/>
              <a:cxnLst/>
              <a:rect l="l" t="t" r="r" b="b"/>
              <a:pathLst>
                <a:path w="34755" h="10664" extrusionOk="0">
                  <a:moveTo>
                    <a:pt x="34535" y="0"/>
                  </a:moveTo>
                  <a:lnTo>
                    <a:pt x="34491" y="44"/>
                  </a:lnTo>
                  <a:lnTo>
                    <a:pt x="34447" y="88"/>
                  </a:lnTo>
                  <a:lnTo>
                    <a:pt x="33438" y="1492"/>
                  </a:lnTo>
                  <a:lnTo>
                    <a:pt x="32034" y="3730"/>
                  </a:lnTo>
                  <a:lnTo>
                    <a:pt x="32034" y="3774"/>
                  </a:lnTo>
                  <a:lnTo>
                    <a:pt x="31419" y="5441"/>
                  </a:lnTo>
                  <a:lnTo>
                    <a:pt x="31419" y="5485"/>
                  </a:lnTo>
                  <a:lnTo>
                    <a:pt x="31156" y="7635"/>
                  </a:lnTo>
                  <a:lnTo>
                    <a:pt x="31112" y="10049"/>
                  </a:lnTo>
                  <a:lnTo>
                    <a:pt x="30937" y="10268"/>
                  </a:lnTo>
                  <a:lnTo>
                    <a:pt x="30454" y="10312"/>
                  </a:lnTo>
                  <a:lnTo>
                    <a:pt x="29971" y="10268"/>
                  </a:lnTo>
                  <a:lnTo>
                    <a:pt x="29489" y="10180"/>
                  </a:lnTo>
                  <a:lnTo>
                    <a:pt x="29006" y="10049"/>
                  </a:lnTo>
                  <a:lnTo>
                    <a:pt x="28523" y="9873"/>
                  </a:lnTo>
                  <a:lnTo>
                    <a:pt x="28041" y="9654"/>
                  </a:lnTo>
                  <a:lnTo>
                    <a:pt x="27558" y="9391"/>
                  </a:lnTo>
                  <a:lnTo>
                    <a:pt x="27119" y="9127"/>
                  </a:lnTo>
                  <a:lnTo>
                    <a:pt x="26241" y="8513"/>
                  </a:lnTo>
                  <a:lnTo>
                    <a:pt x="25452" y="7943"/>
                  </a:lnTo>
                  <a:lnTo>
                    <a:pt x="24750" y="7372"/>
                  </a:lnTo>
                  <a:lnTo>
                    <a:pt x="24179" y="6846"/>
                  </a:lnTo>
                  <a:lnTo>
                    <a:pt x="19308" y="2677"/>
                  </a:lnTo>
                  <a:lnTo>
                    <a:pt x="19264" y="2633"/>
                  </a:lnTo>
                  <a:lnTo>
                    <a:pt x="17992" y="2019"/>
                  </a:lnTo>
                  <a:lnTo>
                    <a:pt x="17948" y="2019"/>
                  </a:lnTo>
                  <a:lnTo>
                    <a:pt x="17246" y="1931"/>
                  </a:lnTo>
                  <a:lnTo>
                    <a:pt x="17158" y="1975"/>
                  </a:lnTo>
                  <a:lnTo>
                    <a:pt x="16500" y="2370"/>
                  </a:lnTo>
                  <a:lnTo>
                    <a:pt x="16456" y="2414"/>
                  </a:lnTo>
                  <a:lnTo>
                    <a:pt x="14789" y="3993"/>
                  </a:lnTo>
                  <a:lnTo>
                    <a:pt x="13604" y="4827"/>
                  </a:lnTo>
                  <a:lnTo>
                    <a:pt x="12331" y="5222"/>
                  </a:lnTo>
                  <a:lnTo>
                    <a:pt x="10313" y="5529"/>
                  </a:lnTo>
                  <a:lnTo>
                    <a:pt x="10269" y="5529"/>
                  </a:lnTo>
                  <a:lnTo>
                    <a:pt x="8338" y="6143"/>
                  </a:lnTo>
                  <a:lnTo>
                    <a:pt x="5925" y="6714"/>
                  </a:lnTo>
                  <a:lnTo>
                    <a:pt x="5881" y="6714"/>
                  </a:lnTo>
                  <a:lnTo>
                    <a:pt x="4126" y="7460"/>
                  </a:lnTo>
                  <a:lnTo>
                    <a:pt x="4082" y="7460"/>
                  </a:lnTo>
                  <a:lnTo>
                    <a:pt x="2063" y="8689"/>
                  </a:lnTo>
                  <a:lnTo>
                    <a:pt x="89" y="10180"/>
                  </a:lnTo>
                  <a:lnTo>
                    <a:pt x="45" y="10224"/>
                  </a:lnTo>
                  <a:lnTo>
                    <a:pt x="1" y="10312"/>
                  </a:lnTo>
                  <a:lnTo>
                    <a:pt x="45" y="10356"/>
                  </a:lnTo>
                  <a:lnTo>
                    <a:pt x="45" y="10444"/>
                  </a:lnTo>
                  <a:lnTo>
                    <a:pt x="89" y="10488"/>
                  </a:lnTo>
                  <a:lnTo>
                    <a:pt x="220" y="10488"/>
                  </a:lnTo>
                  <a:lnTo>
                    <a:pt x="308" y="10444"/>
                  </a:lnTo>
                  <a:lnTo>
                    <a:pt x="2239" y="8996"/>
                  </a:lnTo>
                  <a:lnTo>
                    <a:pt x="4257" y="7767"/>
                  </a:lnTo>
                  <a:lnTo>
                    <a:pt x="6013" y="7065"/>
                  </a:lnTo>
                  <a:lnTo>
                    <a:pt x="8426" y="6495"/>
                  </a:lnTo>
                  <a:lnTo>
                    <a:pt x="10357" y="5880"/>
                  </a:lnTo>
                  <a:lnTo>
                    <a:pt x="12375" y="5529"/>
                  </a:lnTo>
                  <a:lnTo>
                    <a:pt x="12419" y="5529"/>
                  </a:lnTo>
                  <a:lnTo>
                    <a:pt x="13735" y="5178"/>
                  </a:lnTo>
                  <a:lnTo>
                    <a:pt x="13779" y="5134"/>
                  </a:lnTo>
                  <a:lnTo>
                    <a:pt x="15008" y="4300"/>
                  </a:lnTo>
                  <a:lnTo>
                    <a:pt x="15008" y="4257"/>
                  </a:lnTo>
                  <a:lnTo>
                    <a:pt x="16719" y="2677"/>
                  </a:lnTo>
                  <a:lnTo>
                    <a:pt x="17290" y="2282"/>
                  </a:lnTo>
                  <a:lnTo>
                    <a:pt x="17860" y="2370"/>
                  </a:lnTo>
                  <a:lnTo>
                    <a:pt x="19089" y="2940"/>
                  </a:lnTo>
                  <a:lnTo>
                    <a:pt x="23960" y="7153"/>
                  </a:lnTo>
                  <a:lnTo>
                    <a:pt x="24706" y="7767"/>
                  </a:lnTo>
                  <a:lnTo>
                    <a:pt x="25495" y="8425"/>
                  </a:lnTo>
                  <a:lnTo>
                    <a:pt x="26329" y="8996"/>
                  </a:lnTo>
                  <a:lnTo>
                    <a:pt x="27163" y="9566"/>
                  </a:lnTo>
                  <a:lnTo>
                    <a:pt x="27953" y="10005"/>
                  </a:lnTo>
                  <a:lnTo>
                    <a:pt x="28392" y="10180"/>
                  </a:lnTo>
                  <a:lnTo>
                    <a:pt x="28787" y="10356"/>
                  </a:lnTo>
                  <a:lnTo>
                    <a:pt x="29225" y="10488"/>
                  </a:lnTo>
                  <a:lnTo>
                    <a:pt x="29620" y="10575"/>
                  </a:lnTo>
                  <a:lnTo>
                    <a:pt x="30015" y="10619"/>
                  </a:lnTo>
                  <a:lnTo>
                    <a:pt x="30454" y="10663"/>
                  </a:lnTo>
                  <a:lnTo>
                    <a:pt x="31024" y="10575"/>
                  </a:lnTo>
                  <a:lnTo>
                    <a:pt x="31156" y="10532"/>
                  </a:lnTo>
                  <a:lnTo>
                    <a:pt x="31419" y="10224"/>
                  </a:lnTo>
                  <a:lnTo>
                    <a:pt x="31463" y="10137"/>
                  </a:lnTo>
                  <a:lnTo>
                    <a:pt x="31507" y="7635"/>
                  </a:lnTo>
                  <a:lnTo>
                    <a:pt x="31727" y="5573"/>
                  </a:lnTo>
                  <a:lnTo>
                    <a:pt x="32341" y="3906"/>
                  </a:lnTo>
                  <a:lnTo>
                    <a:pt x="33745" y="1712"/>
                  </a:lnTo>
                  <a:lnTo>
                    <a:pt x="34710" y="264"/>
                  </a:lnTo>
                  <a:lnTo>
                    <a:pt x="34754" y="220"/>
                  </a:lnTo>
                  <a:lnTo>
                    <a:pt x="34754" y="132"/>
                  </a:lnTo>
                  <a:lnTo>
                    <a:pt x="34754" y="88"/>
                  </a:lnTo>
                  <a:lnTo>
                    <a:pt x="34667" y="44"/>
                  </a:lnTo>
                  <a:lnTo>
                    <a:pt x="3462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19" name="Google Shape;15419;p414"/>
            <p:cNvSpPr/>
            <p:nvPr/>
          </p:nvSpPr>
          <p:spPr>
            <a:xfrm>
              <a:off x="2680075" y="2663875"/>
              <a:ext cx="923700" cy="403725"/>
            </a:xfrm>
            <a:custGeom>
              <a:avLst/>
              <a:gdLst/>
              <a:ahLst/>
              <a:cxnLst/>
              <a:rect l="l" t="t" r="r" b="b"/>
              <a:pathLst>
                <a:path w="36948" h="16149" extrusionOk="0">
                  <a:moveTo>
                    <a:pt x="34753" y="0"/>
                  </a:moveTo>
                  <a:lnTo>
                    <a:pt x="34666" y="44"/>
                  </a:lnTo>
                  <a:lnTo>
                    <a:pt x="34622" y="88"/>
                  </a:lnTo>
                  <a:lnTo>
                    <a:pt x="34622" y="132"/>
                  </a:lnTo>
                  <a:lnTo>
                    <a:pt x="34622" y="220"/>
                  </a:lnTo>
                  <a:lnTo>
                    <a:pt x="35061" y="1931"/>
                  </a:lnTo>
                  <a:lnTo>
                    <a:pt x="35982" y="5222"/>
                  </a:lnTo>
                  <a:lnTo>
                    <a:pt x="36596" y="7855"/>
                  </a:lnTo>
                  <a:lnTo>
                    <a:pt x="35850" y="8908"/>
                  </a:lnTo>
                  <a:lnTo>
                    <a:pt x="34227" y="10970"/>
                  </a:lnTo>
                  <a:lnTo>
                    <a:pt x="33744" y="11058"/>
                  </a:lnTo>
                  <a:lnTo>
                    <a:pt x="32954" y="10839"/>
                  </a:lnTo>
                  <a:lnTo>
                    <a:pt x="29795" y="9391"/>
                  </a:lnTo>
                  <a:lnTo>
                    <a:pt x="27776" y="8425"/>
                  </a:lnTo>
                  <a:lnTo>
                    <a:pt x="23871" y="6889"/>
                  </a:lnTo>
                  <a:lnTo>
                    <a:pt x="23827" y="6889"/>
                  </a:lnTo>
                  <a:lnTo>
                    <a:pt x="22160" y="6538"/>
                  </a:lnTo>
                  <a:lnTo>
                    <a:pt x="20843" y="6494"/>
                  </a:lnTo>
                  <a:lnTo>
                    <a:pt x="20799" y="6494"/>
                  </a:lnTo>
                  <a:lnTo>
                    <a:pt x="19834" y="6670"/>
                  </a:lnTo>
                  <a:lnTo>
                    <a:pt x="19790" y="6670"/>
                  </a:lnTo>
                  <a:lnTo>
                    <a:pt x="18035" y="7548"/>
                  </a:lnTo>
                  <a:lnTo>
                    <a:pt x="15797" y="8820"/>
                  </a:lnTo>
                  <a:lnTo>
                    <a:pt x="15753" y="8820"/>
                  </a:lnTo>
                  <a:lnTo>
                    <a:pt x="13866" y="10180"/>
                  </a:lnTo>
                  <a:lnTo>
                    <a:pt x="12199" y="10356"/>
                  </a:lnTo>
                  <a:lnTo>
                    <a:pt x="9039" y="10531"/>
                  </a:lnTo>
                  <a:lnTo>
                    <a:pt x="8996" y="10575"/>
                  </a:lnTo>
                  <a:lnTo>
                    <a:pt x="7372" y="11058"/>
                  </a:lnTo>
                  <a:lnTo>
                    <a:pt x="3818" y="12682"/>
                  </a:lnTo>
                  <a:lnTo>
                    <a:pt x="1755" y="14042"/>
                  </a:lnTo>
                  <a:lnTo>
                    <a:pt x="1711" y="14086"/>
                  </a:lnTo>
                  <a:lnTo>
                    <a:pt x="44" y="15885"/>
                  </a:lnTo>
                  <a:lnTo>
                    <a:pt x="44" y="15929"/>
                  </a:lnTo>
                  <a:lnTo>
                    <a:pt x="0" y="15973"/>
                  </a:lnTo>
                  <a:lnTo>
                    <a:pt x="44" y="16060"/>
                  </a:lnTo>
                  <a:lnTo>
                    <a:pt x="88" y="16104"/>
                  </a:lnTo>
                  <a:lnTo>
                    <a:pt x="176" y="16148"/>
                  </a:lnTo>
                  <a:lnTo>
                    <a:pt x="263" y="16148"/>
                  </a:lnTo>
                  <a:lnTo>
                    <a:pt x="307" y="16104"/>
                  </a:lnTo>
                  <a:lnTo>
                    <a:pt x="1975" y="14349"/>
                  </a:lnTo>
                  <a:lnTo>
                    <a:pt x="3993" y="12989"/>
                  </a:lnTo>
                  <a:lnTo>
                    <a:pt x="7504" y="11409"/>
                  </a:lnTo>
                  <a:lnTo>
                    <a:pt x="9083" y="10882"/>
                  </a:lnTo>
                  <a:lnTo>
                    <a:pt x="12199" y="10707"/>
                  </a:lnTo>
                  <a:lnTo>
                    <a:pt x="13954" y="10531"/>
                  </a:lnTo>
                  <a:lnTo>
                    <a:pt x="14042" y="10488"/>
                  </a:lnTo>
                  <a:lnTo>
                    <a:pt x="15973" y="9083"/>
                  </a:lnTo>
                  <a:lnTo>
                    <a:pt x="18167" y="7855"/>
                  </a:lnTo>
                  <a:lnTo>
                    <a:pt x="19922" y="7021"/>
                  </a:lnTo>
                  <a:lnTo>
                    <a:pt x="20843" y="6845"/>
                  </a:lnTo>
                  <a:lnTo>
                    <a:pt x="22116" y="6889"/>
                  </a:lnTo>
                  <a:lnTo>
                    <a:pt x="23739" y="7240"/>
                  </a:lnTo>
                  <a:lnTo>
                    <a:pt x="27645" y="8732"/>
                  </a:lnTo>
                  <a:lnTo>
                    <a:pt x="29663" y="9698"/>
                  </a:lnTo>
                  <a:lnTo>
                    <a:pt x="32823" y="11146"/>
                  </a:lnTo>
                  <a:lnTo>
                    <a:pt x="32867" y="11190"/>
                  </a:lnTo>
                  <a:lnTo>
                    <a:pt x="33700" y="11409"/>
                  </a:lnTo>
                  <a:lnTo>
                    <a:pt x="33788" y="11409"/>
                  </a:lnTo>
                  <a:lnTo>
                    <a:pt x="34359" y="11277"/>
                  </a:lnTo>
                  <a:lnTo>
                    <a:pt x="34446" y="11233"/>
                  </a:lnTo>
                  <a:lnTo>
                    <a:pt x="36158" y="9127"/>
                  </a:lnTo>
                  <a:lnTo>
                    <a:pt x="36947" y="7986"/>
                  </a:lnTo>
                  <a:lnTo>
                    <a:pt x="36947" y="7899"/>
                  </a:lnTo>
                  <a:lnTo>
                    <a:pt x="36947" y="7855"/>
                  </a:lnTo>
                  <a:lnTo>
                    <a:pt x="36333" y="5134"/>
                  </a:lnTo>
                  <a:lnTo>
                    <a:pt x="35368" y="1843"/>
                  </a:lnTo>
                  <a:lnTo>
                    <a:pt x="34929" y="132"/>
                  </a:lnTo>
                  <a:lnTo>
                    <a:pt x="34929" y="88"/>
                  </a:lnTo>
                  <a:lnTo>
                    <a:pt x="34885" y="44"/>
                  </a:lnTo>
                  <a:lnTo>
                    <a:pt x="3479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20" name="Google Shape;15420;p414"/>
            <p:cNvSpPr/>
            <p:nvPr/>
          </p:nvSpPr>
          <p:spPr>
            <a:xfrm>
              <a:off x="2627400" y="2363275"/>
              <a:ext cx="931400" cy="657150"/>
            </a:xfrm>
            <a:custGeom>
              <a:avLst/>
              <a:gdLst/>
              <a:ahLst/>
              <a:cxnLst/>
              <a:rect l="l" t="t" r="r" b="b"/>
              <a:pathLst>
                <a:path w="37256" h="26286" extrusionOk="0">
                  <a:moveTo>
                    <a:pt x="36992" y="1"/>
                  </a:moveTo>
                  <a:lnTo>
                    <a:pt x="36948" y="45"/>
                  </a:lnTo>
                  <a:lnTo>
                    <a:pt x="36904" y="133"/>
                  </a:lnTo>
                  <a:lnTo>
                    <a:pt x="36466" y="2283"/>
                  </a:lnTo>
                  <a:lnTo>
                    <a:pt x="36466" y="2327"/>
                  </a:lnTo>
                  <a:lnTo>
                    <a:pt x="36422" y="4564"/>
                  </a:lnTo>
                  <a:lnTo>
                    <a:pt x="36290" y="9040"/>
                  </a:lnTo>
                  <a:lnTo>
                    <a:pt x="36334" y="12507"/>
                  </a:lnTo>
                  <a:lnTo>
                    <a:pt x="36334" y="12551"/>
                  </a:lnTo>
                  <a:lnTo>
                    <a:pt x="36597" y="13692"/>
                  </a:lnTo>
                  <a:lnTo>
                    <a:pt x="36158" y="14657"/>
                  </a:lnTo>
                  <a:lnTo>
                    <a:pt x="34930" y="15271"/>
                  </a:lnTo>
                  <a:lnTo>
                    <a:pt x="33394" y="15622"/>
                  </a:lnTo>
                  <a:lnTo>
                    <a:pt x="31683" y="15842"/>
                  </a:lnTo>
                  <a:lnTo>
                    <a:pt x="29971" y="15315"/>
                  </a:lnTo>
                  <a:lnTo>
                    <a:pt x="27294" y="14262"/>
                  </a:lnTo>
                  <a:lnTo>
                    <a:pt x="26110" y="13253"/>
                  </a:lnTo>
                  <a:lnTo>
                    <a:pt x="26022" y="13209"/>
                  </a:lnTo>
                  <a:lnTo>
                    <a:pt x="25890" y="13253"/>
                  </a:lnTo>
                  <a:lnTo>
                    <a:pt x="25276" y="13779"/>
                  </a:lnTo>
                  <a:lnTo>
                    <a:pt x="24179" y="14306"/>
                  </a:lnTo>
                  <a:lnTo>
                    <a:pt x="21502" y="15491"/>
                  </a:lnTo>
                  <a:lnTo>
                    <a:pt x="18826" y="16632"/>
                  </a:lnTo>
                  <a:lnTo>
                    <a:pt x="16851" y="17597"/>
                  </a:lnTo>
                  <a:lnTo>
                    <a:pt x="13823" y="19528"/>
                  </a:lnTo>
                  <a:lnTo>
                    <a:pt x="12200" y="19572"/>
                  </a:lnTo>
                  <a:lnTo>
                    <a:pt x="9435" y="19791"/>
                  </a:lnTo>
                  <a:lnTo>
                    <a:pt x="9391" y="19791"/>
                  </a:lnTo>
                  <a:lnTo>
                    <a:pt x="8426" y="20186"/>
                  </a:lnTo>
                  <a:lnTo>
                    <a:pt x="6495" y="21063"/>
                  </a:lnTo>
                  <a:lnTo>
                    <a:pt x="4520" y="22160"/>
                  </a:lnTo>
                  <a:lnTo>
                    <a:pt x="4477" y="22160"/>
                  </a:lnTo>
                  <a:lnTo>
                    <a:pt x="2634" y="23477"/>
                  </a:lnTo>
                  <a:lnTo>
                    <a:pt x="45" y="25978"/>
                  </a:lnTo>
                  <a:lnTo>
                    <a:pt x="1" y="26022"/>
                  </a:lnTo>
                  <a:lnTo>
                    <a:pt x="1" y="26066"/>
                  </a:lnTo>
                  <a:lnTo>
                    <a:pt x="1" y="26154"/>
                  </a:lnTo>
                  <a:lnTo>
                    <a:pt x="45" y="26197"/>
                  </a:lnTo>
                  <a:lnTo>
                    <a:pt x="89" y="26241"/>
                  </a:lnTo>
                  <a:lnTo>
                    <a:pt x="176" y="26285"/>
                  </a:lnTo>
                  <a:lnTo>
                    <a:pt x="220" y="26241"/>
                  </a:lnTo>
                  <a:lnTo>
                    <a:pt x="264" y="26197"/>
                  </a:lnTo>
                  <a:lnTo>
                    <a:pt x="2853" y="23740"/>
                  </a:lnTo>
                  <a:lnTo>
                    <a:pt x="4696" y="22468"/>
                  </a:lnTo>
                  <a:lnTo>
                    <a:pt x="6671" y="21371"/>
                  </a:lnTo>
                  <a:lnTo>
                    <a:pt x="8557" y="20493"/>
                  </a:lnTo>
                  <a:lnTo>
                    <a:pt x="9479" y="20142"/>
                  </a:lnTo>
                  <a:lnTo>
                    <a:pt x="12243" y="19923"/>
                  </a:lnTo>
                  <a:lnTo>
                    <a:pt x="13867" y="19879"/>
                  </a:lnTo>
                  <a:lnTo>
                    <a:pt x="13955" y="19835"/>
                  </a:lnTo>
                  <a:lnTo>
                    <a:pt x="17026" y="17904"/>
                  </a:lnTo>
                  <a:lnTo>
                    <a:pt x="18957" y="16939"/>
                  </a:lnTo>
                  <a:lnTo>
                    <a:pt x="21634" y="15798"/>
                  </a:lnTo>
                  <a:lnTo>
                    <a:pt x="24354" y="14613"/>
                  </a:lnTo>
                  <a:lnTo>
                    <a:pt x="25452" y="14087"/>
                  </a:lnTo>
                  <a:lnTo>
                    <a:pt x="25495" y="14087"/>
                  </a:lnTo>
                  <a:lnTo>
                    <a:pt x="26022" y="13604"/>
                  </a:lnTo>
                  <a:lnTo>
                    <a:pt x="27119" y="14525"/>
                  </a:lnTo>
                  <a:lnTo>
                    <a:pt x="27163" y="14569"/>
                  </a:lnTo>
                  <a:lnTo>
                    <a:pt x="29840" y="15666"/>
                  </a:lnTo>
                  <a:lnTo>
                    <a:pt x="31595" y="16193"/>
                  </a:lnTo>
                  <a:lnTo>
                    <a:pt x="31683" y="16193"/>
                  </a:lnTo>
                  <a:lnTo>
                    <a:pt x="33438" y="15973"/>
                  </a:lnTo>
                  <a:lnTo>
                    <a:pt x="33482" y="15973"/>
                  </a:lnTo>
                  <a:lnTo>
                    <a:pt x="35061" y="15622"/>
                  </a:lnTo>
                  <a:lnTo>
                    <a:pt x="35061" y="15578"/>
                  </a:lnTo>
                  <a:lnTo>
                    <a:pt x="36378" y="14964"/>
                  </a:lnTo>
                  <a:lnTo>
                    <a:pt x="36466" y="14876"/>
                  </a:lnTo>
                  <a:lnTo>
                    <a:pt x="36904" y="13779"/>
                  </a:lnTo>
                  <a:lnTo>
                    <a:pt x="36948" y="13692"/>
                  </a:lnTo>
                  <a:lnTo>
                    <a:pt x="36685" y="12507"/>
                  </a:lnTo>
                  <a:lnTo>
                    <a:pt x="36641" y="9040"/>
                  </a:lnTo>
                  <a:lnTo>
                    <a:pt x="36773" y="4564"/>
                  </a:lnTo>
                  <a:lnTo>
                    <a:pt x="36817" y="2327"/>
                  </a:lnTo>
                  <a:lnTo>
                    <a:pt x="37255" y="176"/>
                  </a:lnTo>
                  <a:lnTo>
                    <a:pt x="37255" y="133"/>
                  </a:lnTo>
                  <a:lnTo>
                    <a:pt x="37255" y="45"/>
                  </a:lnTo>
                  <a:lnTo>
                    <a:pt x="3721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21" name="Google Shape;15421;p414"/>
            <p:cNvSpPr/>
            <p:nvPr/>
          </p:nvSpPr>
          <p:spPr>
            <a:xfrm>
              <a:off x="3319625" y="1408900"/>
              <a:ext cx="345575" cy="2234625"/>
            </a:xfrm>
            <a:custGeom>
              <a:avLst/>
              <a:gdLst/>
              <a:ahLst/>
              <a:cxnLst/>
              <a:rect l="l" t="t" r="r" b="b"/>
              <a:pathLst>
                <a:path w="13823" h="89385" extrusionOk="0">
                  <a:moveTo>
                    <a:pt x="8382" y="0"/>
                  </a:moveTo>
                  <a:lnTo>
                    <a:pt x="8294" y="44"/>
                  </a:lnTo>
                  <a:lnTo>
                    <a:pt x="8250" y="88"/>
                  </a:lnTo>
                  <a:lnTo>
                    <a:pt x="8250" y="176"/>
                  </a:lnTo>
                  <a:lnTo>
                    <a:pt x="8250" y="219"/>
                  </a:lnTo>
                  <a:lnTo>
                    <a:pt x="8294" y="263"/>
                  </a:lnTo>
                  <a:lnTo>
                    <a:pt x="9961" y="2413"/>
                  </a:lnTo>
                  <a:lnTo>
                    <a:pt x="11190" y="3467"/>
                  </a:lnTo>
                  <a:lnTo>
                    <a:pt x="11278" y="3510"/>
                  </a:lnTo>
                  <a:lnTo>
                    <a:pt x="12814" y="4037"/>
                  </a:lnTo>
                  <a:lnTo>
                    <a:pt x="13165" y="4344"/>
                  </a:lnTo>
                  <a:lnTo>
                    <a:pt x="13340" y="4959"/>
                  </a:lnTo>
                  <a:lnTo>
                    <a:pt x="13472" y="6450"/>
                  </a:lnTo>
                  <a:lnTo>
                    <a:pt x="13340" y="7504"/>
                  </a:lnTo>
                  <a:lnTo>
                    <a:pt x="12726" y="9347"/>
                  </a:lnTo>
                  <a:lnTo>
                    <a:pt x="12068" y="12067"/>
                  </a:lnTo>
                  <a:lnTo>
                    <a:pt x="11629" y="14656"/>
                  </a:lnTo>
                  <a:lnTo>
                    <a:pt x="11629" y="14700"/>
                  </a:lnTo>
                  <a:lnTo>
                    <a:pt x="11497" y="17069"/>
                  </a:lnTo>
                  <a:lnTo>
                    <a:pt x="11453" y="19702"/>
                  </a:lnTo>
                  <a:lnTo>
                    <a:pt x="11102" y="24573"/>
                  </a:lnTo>
                  <a:lnTo>
                    <a:pt x="11102" y="24617"/>
                  </a:lnTo>
                  <a:lnTo>
                    <a:pt x="11322" y="26416"/>
                  </a:lnTo>
                  <a:lnTo>
                    <a:pt x="11322" y="26460"/>
                  </a:lnTo>
                  <a:lnTo>
                    <a:pt x="12111" y="29575"/>
                  </a:lnTo>
                  <a:lnTo>
                    <a:pt x="12857" y="32647"/>
                  </a:lnTo>
                  <a:lnTo>
                    <a:pt x="12770" y="33525"/>
                  </a:lnTo>
                  <a:lnTo>
                    <a:pt x="11804" y="35631"/>
                  </a:lnTo>
                  <a:lnTo>
                    <a:pt x="10663" y="38527"/>
                  </a:lnTo>
                  <a:lnTo>
                    <a:pt x="10268" y="40545"/>
                  </a:lnTo>
                  <a:lnTo>
                    <a:pt x="10268" y="40589"/>
                  </a:lnTo>
                  <a:lnTo>
                    <a:pt x="10181" y="42696"/>
                  </a:lnTo>
                  <a:lnTo>
                    <a:pt x="10049" y="47654"/>
                  </a:lnTo>
                  <a:lnTo>
                    <a:pt x="10181" y="49760"/>
                  </a:lnTo>
                  <a:lnTo>
                    <a:pt x="10663" y="52174"/>
                  </a:lnTo>
                  <a:lnTo>
                    <a:pt x="11453" y="55070"/>
                  </a:lnTo>
                  <a:lnTo>
                    <a:pt x="12375" y="58493"/>
                  </a:lnTo>
                  <a:lnTo>
                    <a:pt x="12331" y="58887"/>
                  </a:lnTo>
                  <a:lnTo>
                    <a:pt x="11497" y="60204"/>
                  </a:lnTo>
                  <a:lnTo>
                    <a:pt x="10268" y="62135"/>
                  </a:lnTo>
                  <a:lnTo>
                    <a:pt x="10225" y="62178"/>
                  </a:lnTo>
                  <a:lnTo>
                    <a:pt x="9742" y="63627"/>
                  </a:lnTo>
                  <a:lnTo>
                    <a:pt x="9698" y="63670"/>
                  </a:lnTo>
                  <a:lnTo>
                    <a:pt x="9347" y="67620"/>
                  </a:lnTo>
                  <a:lnTo>
                    <a:pt x="9347" y="67707"/>
                  </a:lnTo>
                  <a:lnTo>
                    <a:pt x="9479" y="68234"/>
                  </a:lnTo>
                  <a:lnTo>
                    <a:pt x="9479" y="68278"/>
                  </a:lnTo>
                  <a:lnTo>
                    <a:pt x="10576" y="70603"/>
                  </a:lnTo>
                  <a:lnTo>
                    <a:pt x="12638" y="74948"/>
                  </a:lnTo>
                  <a:lnTo>
                    <a:pt x="12287" y="75957"/>
                  </a:lnTo>
                  <a:lnTo>
                    <a:pt x="10400" y="77186"/>
                  </a:lnTo>
                  <a:lnTo>
                    <a:pt x="8557" y="78546"/>
                  </a:lnTo>
                  <a:lnTo>
                    <a:pt x="6275" y="80433"/>
                  </a:lnTo>
                  <a:lnTo>
                    <a:pt x="5968" y="80477"/>
                  </a:lnTo>
                  <a:lnTo>
                    <a:pt x="5880" y="80520"/>
                  </a:lnTo>
                  <a:lnTo>
                    <a:pt x="3642" y="82714"/>
                  </a:lnTo>
                  <a:lnTo>
                    <a:pt x="2326" y="84119"/>
                  </a:lnTo>
                  <a:lnTo>
                    <a:pt x="2282" y="84206"/>
                  </a:lnTo>
                  <a:lnTo>
                    <a:pt x="1405" y="86269"/>
                  </a:lnTo>
                  <a:lnTo>
                    <a:pt x="44" y="89121"/>
                  </a:lnTo>
                  <a:lnTo>
                    <a:pt x="0" y="89209"/>
                  </a:lnTo>
                  <a:lnTo>
                    <a:pt x="44" y="89253"/>
                  </a:lnTo>
                  <a:lnTo>
                    <a:pt x="44" y="89340"/>
                  </a:lnTo>
                  <a:lnTo>
                    <a:pt x="132" y="89384"/>
                  </a:lnTo>
                  <a:lnTo>
                    <a:pt x="176" y="89384"/>
                  </a:lnTo>
                  <a:lnTo>
                    <a:pt x="308" y="89340"/>
                  </a:lnTo>
                  <a:lnTo>
                    <a:pt x="351" y="89296"/>
                  </a:lnTo>
                  <a:lnTo>
                    <a:pt x="1712" y="86400"/>
                  </a:lnTo>
                  <a:lnTo>
                    <a:pt x="2589" y="84338"/>
                  </a:lnTo>
                  <a:lnTo>
                    <a:pt x="3906" y="82934"/>
                  </a:lnTo>
                  <a:lnTo>
                    <a:pt x="6056" y="80828"/>
                  </a:lnTo>
                  <a:lnTo>
                    <a:pt x="6363" y="80784"/>
                  </a:lnTo>
                  <a:lnTo>
                    <a:pt x="6451" y="80740"/>
                  </a:lnTo>
                  <a:lnTo>
                    <a:pt x="8777" y="78809"/>
                  </a:lnTo>
                  <a:lnTo>
                    <a:pt x="10619" y="77449"/>
                  </a:lnTo>
                  <a:lnTo>
                    <a:pt x="12550" y="76220"/>
                  </a:lnTo>
                  <a:lnTo>
                    <a:pt x="12638" y="76132"/>
                  </a:lnTo>
                  <a:lnTo>
                    <a:pt x="12989" y="74992"/>
                  </a:lnTo>
                  <a:lnTo>
                    <a:pt x="12989" y="74860"/>
                  </a:lnTo>
                  <a:lnTo>
                    <a:pt x="10883" y="70472"/>
                  </a:lnTo>
                  <a:lnTo>
                    <a:pt x="9786" y="68146"/>
                  </a:lnTo>
                  <a:lnTo>
                    <a:pt x="9698" y="67620"/>
                  </a:lnTo>
                  <a:lnTo>
                    <a:pt x="10049" y="63714"/>
                  </a:lnTo>
                  <a:lnTo>
                    <a:pt x="10576" y="62310"/>
                  </a:lnTo>
                  <a:lnTo>
                    <a:pt x="11760" y="60379"/>
                  </a:lnTo>
                  <a:lnTo>
                    <a:pt x="12638" y="59063"/>
                  </a:lnTo>
                  <a:lnTo>
                    <a:pt x="12682" y="58975"/>
                  </a:lnTo>
                  <a:lnTo>
                    <a:pt x="12726" y="58493"/>
                  </a:lnTo>
                  <a:lnTo>
                    <a:pt x="12726" y="58449"/>
                  </a:lnTo>
                  <a:lnTo>
                    <a:pt x="11760" y="54938"/>
                  </a:lnTo>
                  <a:lnTo>
                    <a:pt x="11014" y="52086"/>
                  </a:lnTo>
                  <a:lnTo>
                    <a:pt x="10532" y="49716"/>
                  </a:lnTo>
                  <a:lnTo>
                    <a:pt x="10400" y="47654"/>
                  </a:lnTo>
                  <a:lnTo>
                    <a:pt x="10532" y="42739"/>
                  </a:lnTo>
                  <a:lnTo>
                    <a:pt x="10619" y="40589"/>
                  </a:lnTo>
                  <a:lnTo>
                    <a:pt x="11014" y="38615"/>
                  </a:lnTo>
                  <a:lnTo>
                    <a:pt x="12111" y="35763"/>
                  </a:lnTo>
                  <a:lnTo>
                    <a:pt x="13077" y="33656"/>
                  </a:lnTo>
                  <a:lnTo>
                    <a:pt x="13077" y="33612"/>
                  </a:lnTo>
                  <a:lnTo>
                    <a:pt x="13208" y="32647"/>
                  </a:lnTo>
                  <a:lnTo>
                    <a:pt x="13208" y="32603"/>
                  </a:lnTo>
                  <a:lnTo>
                    <a:pt x="12462" y="29488"/>
                  </a:lnTo>
                  <a:lnTo>
                    <a:pt x="11673" y="26372"/>
                  </a:lnTo>
                  <a:lnTo>
                    <a:pt x="11453" y="24573"/>
                  </a:lnTo>
                  <a:lnTo>
                    <a:pt x="11804" y="19702"/>
                  </a:lnTo>
                  <a:lnTo>
                    <a:pt x="11848" y="17113"/>
                  </a:lnTo>
                  <a:lnTo>
                    <a:pt x="11980" y="14700"/>
                  </a:lnTo>
                  <a:lnTo>
                    <a:pt x="12419" y="12111"/>
                  </a:lnTo>
                  <a:lnTo>
                    <a:pt x="13077" y="9434"/>
                  </a:lnTo>
                  <a:lnTo>
                    <a:pt x="13647" y="7591"/>
                  </a:lnTo>
                  <a:lnTo>
                    <a:pt x="13647" y="7547"/>
                  </a:lnTo>
                  <a:lnTo>
                    <a:pt x="13823" y="6494"/>
                  </a:lnTo>
                  <a:lnTo>
                    <a:pt x="13823" y="6450"/>
                  </a:lnTo>
                  <a:lnTo>
                    <a:pt x="13691" y="4915"/>
                  </a:lnTo>
                  <a:lnTo>
                    <a:pt x="13691" y="4871"/>
                  </a:lnTo>
                  <a:lnTo>
                    <a:pt x="13472" y="4213"/>
                  </a:lnTo>
                  <a:lnTo>
                    <a:pt x="13428" y="4125"/>
                  </a:lnTo>
                  <a:lnTo>
                    <a:pt x="13033" y="3730"/>
                  </a:lnTo>
                  <a:lnTo>
                    <a:pt x="12945" y="3686"/>
                  </a:lnTo>
                  <a:lnTo>
                    <a:pt x="11409" y="3203"/>
                  </a:lnTo>
                  <a:lnTo>
                    <a:pt x="10225" y="2150"/>
                  </a:lnTo>
                  <a:lnTo>
                    <a:pt x="8557" y="88"/>
                  </a:lnTo>
                  <a:lnTo>
                    <a:pt x="851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22" name="Google Shape;15422;p414"/>
            <p:cNvSpPr/>
            <p:nvPr/>
          </p:nvSpPr>
          <p:spPr>
            <a:xfrm>
              <a:off x="2895075" y="3238700"/>
              <a:ext cx="385075" cy="337900"/>
            </a:xfrm>
            <a:custGeom>
              <a:avLst/>
              <a:gdLst/>
              <a:ahLst/>
              <a:cxnLst/>
              <a:rect l="l" t="t" r="r" b="b"/>
              <a:pathLst>
                <a:path w="15403" h="13516" extrusionOk="0">
                  <a:moveTo>
                    <a:pt x="7197" y="0"/>
                  </a:moveTo>
                  <a:lnTo>
                    <a:pt x="2677" y="483"/>
                  </a:lnTo>
                  <a:lnTo>
                    <a:pt x="176" y="527"/>
                  </a:lnTo>
                  <a:lnTo>
                    <a:pt x="132" y="527"/>
                  </a:lnTo>
                  <a:lnTo>
                    <a:pt x="45" y="571"/>
                  </a:lnTo>
                  <a:lnTo>
                    <a:pt x="1" y="659"/>
                  </a:lnTo>
                  <a:lnTo>
                    <a:pt x="1" y="703"/>
                  </a:lnTo>
                  <a:lnTo>
                    <a:pt x="45" y="790"/>
                  </a:lnTo>
                  <a:lnTo>
                    <a:pt x="45" y="834"/>
                  </a:lnTo>
                  <a:lnTo>
                    <a:pt x="132" y="878"/>
                  </a:lnTo>
                  <a:lnTo>
                    <a:pt x="176" y="878"/>
                  </a:lnTo>
                  <a:lnTo>
                    <a:pt x="2721" y="834"/>
                  </a:lnTo>
                  <a:lnTo>
                    <a:pt x="7197" y="351"/>
                  </a:lnTo>
                  <a:lnTo>
                    <a:pt x="7548" y="615"/>
                  </a:lnTo>
                  <a:lnTo>
                    <a:pt x="8470" y="1448"/>
                  </a:lnTo>
                  <a:lnTo>
                    <a:pt x="10005" y="2940"/>
                  </a:lnTo>
                  <a:lnTo>
                    <a:pt x="11805" y="4783"/>
                  </a:lnTo>
                  <a:lnTo>
                    <a:pt x="14525" y="7943"/>
                  </a:lnTo>
                  <a:lnTo>
                    <a:pt x="15052" y="9128"/>
                  </a:lnTo>
                  <a:lnTo>
                    <a:pt x="14964" y="10619"/>
                  </a:lnTo>
                  <a:lnTo>
                    <a:pt x="14042" y="13252"/>
                  </a:lnTo>
                  <a:lnTo>
                    <a:pt x="13999" y="13340"/>
                  </a:lnTo>
                  <a:lnTo>
                    <a:pt x="14042" y="13384"/>
                  </a:lnTo>
                  <a:lnTo>
                    <a:pt x="14086" y="13428"/>
                  </a:lnTo>
                  <a:lnTo>
                    <a:pt x="14130" y="13472"/>
                  </a:lnTo>
                  <a:lnTo>
                    <a:pt x="14174" y="13516"/>
                  </a:lnTo>
                  <a:lnTo>
                    <a:pt x="14306" y="13472"/>
                  </a:lnTo>
                  <a:lnTo>
                    <a:pt x="14350" y="13384"/>
                  </a:lnTo>
                  <a:lnTo>
                    <a:pt x="15271" y="10707"/>
                  </a:lnTo>
                  <a:lnTo>
                    <a:pt x="15315" y="10663"/>
                  </a:lnTo>
                  <a:lnTo>
                    <a:pt x="15403" y="9128"/>
                  </a:lnTo>
                  <a:lnTo>
                    <a:pt x="15359" y="9040"/>
                  </a:lnTo>
                  <a:lnTo>
                    <a:pt x="14832" y="7767"/>
                  </a:lnTo>
                  <a:lnTo>
                    <a:pt x="14788" y="7723"/>
                  </a:lnTo>
                  <a:lnTo>
                    <a:pt x="12068" y="4520"/>
                  </a:lnTo>
                  <a:lnTo>
                    <a:pt x="10269" y="2721"/>
                  </a:lnTo>
                  <a:lnTo>
                    <a:pt x="8689" y="1185"/>
                  </a:lnTo>
                  <a:lnTo>
                    <a:pt x="7767" y="351"/>
                  </a:lnTo>
                  <a:lnTo>
                    <a:pt x="7329" y="44"/>
                  </a:lnTo>
                  <a:lnTo>
                    <a:pt x="719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23" name="Google Shape;15423;p414"/>
            <p:cNvSpPr/>
            <p:nvPr/>
          </p:nvSpPr>
          <p:spPr>
            <a:xfrm>
              <a:off x="2931275" y="3283675"/>
              <a:ext cx="242475" cy="218325"/>
            </a:xfrm>
            <a:custGeom>
              <a:avLst/>
              <a:gdLst/>
              <a:ahLst/>
              <a:cxnLst/>
              <a:rect l="l" t="t" r="r" b="b"/>
              <a:pathLst>
                <a:path w="9699" h="8733" extrusionOk="0">
                  <a:moveTo>
                    <a:pt x="1624" y="1"/>
                  </a:moveTo>
                  <a:lnTo>
                    <a:pt x="176" y="44"/>
                  </a:lnTo>
                  <a:lnTo>
                    <a:pt x="132" y="88"/>
                  </a:lnTo>
                  <a:lnTo>
                    <a:pt x="45" y="88"/>
                  </a:lnTo>
                  <a:lnTo>
                    <a:pt x="45" y="176"/>
                  </a:lnTo>
                  <a:lnTo>
                    <a:pt x="1" y="220"/>
                  </a:lnTo>
                  <a:lnTo>
                    <a:pt x="45" y="308"/>
                  </a:lnTo>
                  <a:lnTo>
                    <a:pt x="88" y="352"/>
                  </a:lnTo>
                  <a:lnTo>
                    <a:pt x="176" y="395"/>
                  </a:lnTo>
                  <a:lnTo>
                    <a:pt x="1624" y="352"/>
                  </a:lnTo>
                  <a:lnTo>
                    <a:pt x="3555" y="483"/>
                  </a:lnTo>
                  <a:lnTo>
                    <a:pt x="4301" y="746"/>
                  </a:lnTo>
                  <a:lnTo>
                    <a:pt x="5530" y="1843"/>
                  </a:lnTo>
                  <a:lnTo>
                    <a:pt x="7504" y="4038"/>
                  </a:lnTo>
                  <a:lnTo>
                    <a:pt x="8426" y="5266"/>
                  </a:lnTo>
                  <a:lnTo>
                    <a:pt x="9128" y="6626"/>
                  </a:lnTo>
                  <a:lnTo>
                    <a:pt x="9347" y="8118"/>
                  </a:lnTo>
                  <a:lnTo>
                    <a:pt x="9259" y="8557"/>
                  </a:lnTo>
                  <a:lnTo>
                    <a:pt x="9259" y="8601"/>
                  </a:lnTo>
                  <a:lnTo>
                    <a:pt x="9303" y="8689"/>
                  </a:lnTo>
                  <a:lnTo>
                    <a:pt x="9347" y="8733"/>
                  </a:lnTo>
                  <a:lnTo>
                    <a:pt x="9435" y="8733"/>
                  </a:lnTo>
                  <a:lnTo>
                    <a:pt x="9567" y="8689"/>
                  </a:lnTo>
                  <a:lnTo>
                    <a:pt x="9611" y="8601"/>
                  </a:lnTo>
                  <a:lnTo>
                    <a:pt x="9698" y="8162"/>
                  </a:lnTo>
                  <a:lnTo>
                    <a:pt x="9698" y="8074"/>
                  </a:lnTo>
                  <a:lnTo>
                    <a:pt x="9435" y="6539"/>
                  </a:lnTo>
                  <a:lnTo>
                    <a:pt x="9435" y="6495"/>
                  </a:lnTo>
                  <a:lnTo>
                    <a:pt x="8733" y="5091"/>
                  </a:lnTo>
                  <a:lnTo>
                    <a:pt x="8689" y="5091"/>
                  </a:lnTo>
                  <a:lnTo>
                    <a:pt x="7768" y="3818"/>
                  </a:lnTo>
                  <a:lnTo>
                    <a:pt x="7768" y="3774"/>
                  </a:lnTo>
                  <a:lnTo>
                    <a:pt x="5749" y="1580"/>
                  </a:lnTo>
                  <a:lnTo>
                    <a:pt x="4520" y="483"/>
                  </a:lnTo>
                  <a:lnTo>
                    <a:pt x="4433" y="439"/>
                  </a:lnTo>
                  <a:lnTo>
                    <a:pt x="3643" y="176"/>
                  </a:lnTo>
                  <a:lnTo>
                    <a:pt x="3599" y="132"/>
                  </a:lnTo>
                  <a:lnTo>
                    <a:pt x="162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24" name="Google Shape;15424;p414"/>
            <p:cNvSpPr/>
            <p:nvPr/>
          </p:nvSpPr>
          <p:spPr>
            <a:xfrm>
              <a:off x="2574750" y="1389150"/>
              <a:ext cx="1018050" cy="1583000"/>
            </a:xfrm>
            <a:custGeom>
              <a:avLst/>
              <a:gdLst/>
              <a:ahLst/>
              <a:cxnLst/>
              <a:rect l="l" t="t" r="r" b="b"/>
              <a:pathLst>
                <a:path w="40722" h="63320" extrusionOk="0">
                  <a:moveTo>
                    <a:pt x="34666" y="0"/>
                  </a:moveTo>
                  <a:lnTo>
                    <a:pt x="34622" y="44"/>
                  </a:lnTo>
                  <a:lnTo>
                    <a:pt x="34578" y="88"/>
                  </a:lnTo>
                  <a:lnTo>
                    <a:pt x="34535" y="132"/>
                  </a:lnTo>
                  <a:lnTo>
                    <a:pt x="34535" y="220"/>
                  </a:lnTo>
                  <a:lnTo>
                    <a:pt x="34578" y="263"/>
                  </a:lnTo>
                  <a:lnTo>
                    <a:pt x="36597" y="3072"/>
                  </a:lnTo>
                  <a:lnTo>
                    <a:pt x="37826" y="4959"/>
                  </a:lnTo>
                  <a:lnTo>
                    <a:pt x="38791" y="6714"/>
                  </a:lnTo>
                  <a:lnTo>
                    <a:pt x="39230" y="8030"/>
                  </a:lnTo>
                  <a:lnTo>
                    <a:pt x="39098" y="10224"/>
                  </a:lnTo>
                  <a:lnTo>
                    <a:pt x="39098" y="10268"/>
                  </a:lnTo>
                  <a:lnTo>
                    <a:pt x="39537" y="12594"/>
                  </a:lnTo>
                  <a:lnTo>
                    <a:pt x="39493" y="13779"/>
                  </a:lnTo>
                  <a:lnTo>
                    <a:pt x="39230" y="15885"/>
                  </a:lnTo>
                  <a:lnTo>
                    <a:pt x="39230" y="15929"/>
                  </a:lnTo>
                  <a:lnTo>
                    <a:pt x="39317" y="20229"/>
                  </a:lnTo>
                  <a:lnTo>
                    <a:pt x="39142" y="22511"/>
                  </a:lnTo>
                  <a:lnTo>
                    <a:pt x="38966" y="25319"/>
                  </a:lnTo>
                  <a:lnTo>
                    <a:pt x="39142" y="27118"/>
                  </a:lnTo>
                  <a:lnTo>
                    <a:pt x="39142" y="27162"/>
                  </a:lnTo>
                  <a:lnTo>
                    <a:pt x="39800" y="29970"/>
                  </a:lnTo>
                  <a:lnTo>
                    <a:pt x="40371" y="32472"/>
                  </a:lnTo>
                  <a:lnTo>
                    <a:pt x="40239" y="33964"/>
                  </a:lnTo>
                  <a:lnTo>
                    <a:pt x="39712" y="35850"/>
                  </a:lnTo>
                  <a:lnTo>
                    <a:pt x="38264" y="39800"/>
                  </a:lnTo>
                  <a:lnTo>
                    <a:pt x="38264" y="39844"/>
                  </a:lnTo>
                  <a:lnTo>
                    <a:pt x="37957" y="41248"/>
                  </a:lnTo>
                  <a:lnTo>
                    <a:pt x="37299" y="42740"/>
                  </a:lnTo>
                  <a:lnTo>
                    <a:pt x="35368" y="45767"/>
                  </a:lnTo>
                  <a:lnTo>
                    <a:pt x="33789" y="47172"/>
                  </a:lnTo>
                  <a:lnTo>
                    <a:pt x="31770" y="48883"/>
                  </a:lnTo>
                  <a:lnTo>
                    <a:pt x="30849" y="48839"/>
                  </a:lnTo>
                  <a:lnTo>
                    <a:pt x="28786" y="48400"/>
                  </a:lnTo>
                  <a:lnTo>
                    <a:pt x="28655" y="48400"/>
                  </a:lnTo>
                  <a:lnTo>
                    <a:pt x="26153" y="49673"/>
                  </a:lnTo>
                  <a:lnTo>
                    <a:pt x="23520" y="50901"/>
                  </a:lnTo>
                  <a:lnTo>
                    <a:pt x="20493" y="52306"/>
                  </a:lnTo>
                  <a:lnTo>
                    <a:pt x="14613" y="54894"/>
                  </a:lnTo>
                  <a:lnTo>
                    <a:pt x="10488" y="56299"/>
                  </a:lnTo>
                  <a:lnTo>
                    <a:pt x="10444" y="56343"/>
                  </a:lnTo>
                  <a:lnTo>
                    <a:pt x="7943" y="57571"/>
                  </a:lnTo>
                  <a:lnTo>
                    <a:pt x="5837" y="58844"/>
                  </a:lnTo>
                  <a:lnTo>
                    <a:pt x="2546" y="61257"/>
                  </a:lnTo>
                  <a:lnTo>
                    <a:pt x="44" y="63012"/>
                  </a:lnTo>
                  <a:lnTo>
                    <a:pt x="1" y="63056"/>
                  </a:lnTo>
                  <a:lnTo>
                    <a:pt x="1" y="63100"/>
                  </a:lnTo>
                  <a:lnTo>
                    <a:pt x="1" y="63188"/>
                  </a:lnTo>
                  <a:lnTo>
                    <a:pt x="1" y="63232"/>
                  </a:lnTo>
                  <a:lnTo>
                    <a:pt x="88" y="63319"/>
                  </a:lnTo>
                  <a:lnTo>
                    <a:pt x="176" y="63319"/>
                  </a:lnTo>
                  <a:lnTo>
                    <a:pt x="264" y="63276"/>
                  </a:lnTo>
                  <a:lnTo>
                    <a:pt x="2765" y="61520"/>
                  </a:lnTo>
                  <a:lnTo>
                    <a:pt x="6012" y="59151"/>
                  </a:lnTo>
                  <a:lnTo>
                    <a:pt x="8118" y="57878"/>
                  </a:lnTo>
                  <a:lnTo>
                    <a:pt x="10620" y="56650"/>
                  </a:lnTo>
                  <a:lnTo>
                    <a:pt x="14744" y="55202"/>
                  </a:lnTo>
                  <a:lnTo>
                    <a:pt x="20624" y="52613"/>
                  </a:lnTo>
                  <a:lnTo>
                    <a:pt x="23696" y="51209"/>
                  </a:lnTo>
                  <a:lnTo>
                    <a:pt x="26285" y="49980"/>
                  </a:lnTo>
                  <a:lnTo>
                    <a:pt x="28786" y="48751"/>
                  </a:lnTo>
                  <a:lnTo>
                    <a:pt x="30805" y="49190"/>
                  </a:lnTo>
                  <a:lnTo>
                    <a:pt x="31858" y="49234"/>
                  </a:lnTo>
                  <a:lnTo>
                    <a:pt x="31946" y="49190"/>
                  </a:lnTo>
                  <a:lnTo>
                    <a:pt x="34008" y="47435"/>
                  </a:lnTo>
                  <a:lnTo>
                    <a:pt x="35588" y="46031"/>
                  </a:lnTo>
                  <a:lnTo>
                    <a:pt x="35632" y="45987"/>
                  </a:lnTo>
                  <a:lnTo>
                    <a:pt x="37562" y="42915"/>
                  </a:lnTo>
                  <a:lnTo>
                    <a:pt x="37606" y="42871"/>
                  </a:lnTo>
                  <a:lnTo>
                    <a:pt x="38264" y="41379"/>
                  </a:lnTo>
                  <a:lnTo>
                    <a:pt x="38264" y="41335"/>
                  </a:lnTo>
                  <a:lnTo>
                    <a:pt x="38615" y="39931"/>
                  </a:lnTo>
                  <a:lnTo>
                    <a:pt x="40063" y="35982"/>
                  </a:lnTo>
                  <a:lnTo>
                    <a:pt x="40546" y="34007"/>
                  </a:lnTo>
                  <a:lnTo>
                    <a:pt x="40590" y="34007"/>
                  </a:lnTo>
                  <a:lnTo>
                    <a:pt x="40722" y="32472"/>
                  </a:lnTo>
                  <a:lnTo>
                    <a:pt x="40722" y="32428"/>
                  </a:lnTo>
                  <a:lnTo>
                    <a:pt x="40151" y="29883"/>
                  </a:lnTo>
                  <a:lnTo>
                    <a:pt x="39493" y="27074"/>
                  </a:lnTo>
                  <a:lnTo>
                    <a:pt x="39317" y="25319"/>
                  </a:lnTo>
                  <a:lnTo>
                    <a:pt x="39493" y="22555"/>
                  </a:lnTo>
                  <a:lnTo>
                    <a:pt x="39669" y="20229"/>
                  </a:lnTo>
                  <a:lnTo>
                    <a:pt x="39581" y="15929"/>
                  </a:lnTo>
                  <a:lnTo>
                    <a:pt x="39844" y="13822"/>
                  </a:lnTo>
                  <a:lnTo>
                    <a:pt x="39888" y="12594"/>
                  </a:lnTo>
                  <a:lnTo>
                    <a:pt x="39888" y="12550"/>
                  </a:lnTo>
                  <a:lnTo>
                    <a:pt x="39449" y="10224"/>
                  </a:lnTo>
                  <a:lnTo>
                    <a:pt x="39581" y="8030"/>
                  </a:lnTo>
                  <a:lnTo>
                    <a:pt x="39537" y="7943"/>
                  </a:lnTo>
                  <a:lnTo>
                    <a:pt x="39142" y="6582"/>
                  </a:lnTo>
                  <a:lnTo>
                    <a:pt x="39098" y="6582"/>
                  </a:lnTo>
                  <a:lnTo>
                    <a:pt x="38133" y="4783"/>
                  </a:lnTo>
                  <a:lnTo>
                    <a:pt x="36904" y="2896"/>
                  </a:lnTo>
                  <a:lnTo>
                    <a:pt x="34886" y="44"/>
                  </a:lnTo>
                  <a:lnTo>
                    <a:pt x="3479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25" name="Google Shape;15425;p414"/>
            <p:cNvSpPr/>
            <p:nvPr/>
          </p:nvSpPr>
          <p:spPr>
            <a:xfrm>
              <a:off x="2434325" y="1378175"/>
              <a:ext cx="930300" cy="1467825"/>
            </a:xfrm>
            <a:custGeom>
              <a:avLst/>
              <a:gdLst/>
              <a:ahLst/>
              <a:cxnLst/>
              <a:rect l="l" t="t" r="r" b="b"/>
              <a:pathLst>
                <a:path w="37212" h="58713" extrusionOk="0">
                  <a:moveTo>
                    <a:pt x="35369" y="0"/>
                  </a:moveTo>
                  <a:lnTo>
                    <a:pt x="35325" y="44"/>
                  </a:lnTo>
                  <a:lnTo>
                    <a:pt x="35281" y="88"/>
                  </a:lnTo>
                  <a:lnTo>
                    <a:pt x="35237" y="176"/>
                  </a:lnTo>
                  <a:lnTo>
                    <a:pt x="35237" y="220"/>
                  </a:lnTo>
                  <a:lnTo>
                    <a:pt x="35281" y="308"/>
                  </a:lnTo>
                  <a:lnTo>
                    <a:pt x="36466" y="1931"/>
                  </a:lnTo>
                  <a:lnTo>
                    <a:pt x="36685" y="2896"/>
                  </a:lnTo>
                  <a:lnTo>
                    <a:pt x="36860" y="5968"/>
                  </a:lnTo>
                  <a:lnTo>
                    <a:pt x="36641" y="7065"/>
                  </a:lnTo>
                  <a:lnTo>
                    <a:pt x="35369" y="10400"/>
                  </a:lnTo>
                  <a:lnTo>
                    <a:pt x="33833" y="15271"/>
                  </a:lnTo>
                  <a:lnTo>
                    <a:pt x="32429" y="17904"/>
                  </a:lnTo>
                  <a:lnTo>
                    <a:pt x="31244" y="20229"/>
                  </a:lnTo>
                  <a:lnTo>
                    <a:pt x="30235" y="22467"/>
                  </a:lnTo>
                  <a:lnTo>
                    <a:pt x="28655" y="25275"/>
                  </a:lnTo>
                  <a:lnTo>
                    <a:pt x="26461" y="28654"/>
                  </a:lnTo>
                  <a:lnTo>
                    <a:pt x="26461" y="28698"/>
                  </a:lnTo>
                  <a:lnTo>
                    <a:pt x="26197" y="29663"/>
                  </a:lnTo>
                  <a:lnTo>
                    <a:pt x="26197" y="29707"/>
                  </a:lnTo>
                  <a:lnTo>
                    <a:pt x="26066" y="31068"/>
                  </a:lnTo>
                  <a:lnTo>
                    <a:pt x="26066" y="31112"/>
                  </a:lnTo>
                  <a:lnTo>
                    <a:pt x="26505" y="35105"/>
                  </a:lnTo>
                  <a:lnTo>
                    <a:pt x="26943" y="38747"/>
                  </a:lnTo>
                  <a:lnTo>
                    <a:pt x="26724" y="39229"/>
                  </a:lnTo>
                  <a:lnTo>
                    <a:pt x="26241" y="39756"/>
                  </a:lnTo>
                  <a:lnTo>
                    <a:pt x="24530" y="41028"/>
                  </a:lnTo>
                  <a:lnTo>
                    <a:pt x="22336" y="42389"/>
                  </a:lnTo>
                  <a:lnTo>
                    <a:pt x="20361" y="43705"/>
                  </a:lnTo>
                  <a:lnTo>
                    <a:pt x="17026" y="46514"/>
                  </a:lnTo>
                  <a:lnTo>
                    <a:pt x="15227" y="47698"/>
                  </a:lnTo>
                  <a:lnTo>
                    <a:pt x="15183" y="47698"/>
                  </a:lnTo>
                  <a:lnTo>
                    <a:pt x="12200" y="50638"/>
                  </a:lnTo>
                  <a:lnTo>
                    <a:pt x="10401" y="51691"/>
                  </a:lnTo>
                  <a:lnTo>
                    <a:pt x="7109" y="53183"/>
                  </a:lnTo>
                  <a:lnTo>
                    <a:pt x="5442" y="54368"/>
                  </a:lnTo>
                  <a:lnTo>
                    <a:pt x="3072" y="56167"/>
                  </a:lnTo>
                  <a:lnTo>
                    <a:pt x="89" y="58405"/>
                  </a:lnTo>
                  <a:lnTo>
                    <a:pt x="45" y="58449"/>
                  </a:lnTo>
                  <a:lnTo>
                    <a:pt x="1" y="58537"/>
                  </a:lnTo>
                  <a:lnTo>
                    <a:pt x="1" y="58581"/>
                  </a:lnTo>
                  <a:lnTo>
                    <a:pt x="45" y="58668"/>
                  </a:lnTo>
                  <a:lnTo>
                    <a:pt x="89" y="58712"/>
                  </a:lnTo>
                  <a:lnTo>
                    <a:pt x="176" y="58712"/>
                  </a:lnTo>
                  <a:lnTo>
                    <a:pt x="308" y="58668"/>
                  </a:lnTo>
                  <a:lnTo>
                    <a:pt x="3248" y="56430"/>
                  </a:lnTo>
                  <a:lnTo>
                    <a:pt x="5661" y="54675"/>
                  </a:lnTo>
                  <a:lnTo>
                    <a:pt x="7285" y="53491"/>
                  </a:lnTo>
                  <a:lnTo>
                    <a:pt x="10576" y="52042"/>
                  </a:lnTo>
                  <a:lnTo>
                    <a:pt x="12419" y="50945"/>
                  </a:lnTo>
                  <a:lnTo>
                    <a:pt x="12463" y="50902"/>
                  </a:lnTo>
                  <a:lnTo>
                    <a:pt x="15403" y="47962"/>
                  </a:lnTo>
                  <a:lnTo>
                    <a:pt x="17202" y="46821"/>
                  </a:lnTo>
                  <a:lnTo>
                    <a:pt x="17246" y="46821"/>
                  </a:lnTo>
                  <a:lnTo>
                    <a:pt x="20581" y="44012"/>
                  </a:lnTo>
                  <a:lnTo>
                    <a:pt x="22512" y="42696"/>
                  </a:lnTo>
                  <a:lnTo>
                    <a:pt x="24749" y="41336"/>
                  </a:lnTo>
                  <a:lnTo>
                    <a:pt x="26461" y="40063"/>
                  </a:lnTo>
                  <a:lnTo>
                    <a:pt x="26505" y="40019"/>
                  </a:lnTo>
                  <a:lnTo>
                    <a:pt x="27031" y="39449"/>
                  </a:lnTo>
                  <a:lnTo>
                    <a:pt x="27031" y="39405"/>
                  </a:lnTo>
                  <a:lnTo>
                    <a:pt x="27295" y="38878"/>
                  </a:lnTo>
                  <a:lnTo>
                    <a:pt x="27295" y="38747"/>
                  </a:lnTo>
                  <a:lnTo>
                    <a:pt x="26856" y="35061"/>
                  </a:lnTo>
                  <a:lnTo>
                    <a:pt x="26417" y="31112"/>
                  </a:lnTo>
                  <a:lnTo>
                    <a:pt x="26549" y="29751"/>
                  </a:lnTo>
                  <a:lnTo>
                    <a:pt x="26768" y="28830"/>
                  </a:lnTo>
                  <a:lnTo>
                    <a:pt x="28962" y="25451"/>
                  </a:lnTo>
                  <a:lnTo>
                    <a:pt x="30542" y="22643"/>
                  </a:lnTo>
                  <a:lnTo>
                    <a:pt x="30586" y="22643"/>
                  </a:lnTo>
                  <a:lnTo>
                    <a:pt x="31551" y="20361"/>
                  </a:lnTo>
                  <a:lnTo>
                    <a:pt x="34140" y="15402"/>
                  </a:lnTo>
                  <a:lnTo>
                    <a:pt x="34184" y="15359"/>
                  </a:lnTo>
                  <a:lnTo>
                    <a:pt x="35720" y="10532"/>
                  </a:lnTo>
                  <a:lnTo>
                    <a:pt x="36992" y="7153"/>
                  </a:lnTo>
                  <a:lnTo>
                    <a:pt x="37212" y="6012"/>
                  </a:lnTo>
                  <a:lnTo>
                    <a:pt x="37212" y="5968"/>
                  </a:lnTo>
                  <a:lnTo>
                    <a:pt x="37036" y="2853"/>
                  </a:lnTo>
                  <a:lnTo>
                    <a:pt x="37036" y="2809"/>
                  </a:lnTo>
                  <a:lnTo>
                    <a:pt x="36817" y="1843"/>
                  </a:lnTo>
                  <a:lnTo>
                    <a:pt x="36773" y="1756"/>
                  </a:lnTo>
                  <a:lnTo>
                    <a:pt x="35588" y="88"/>
                  </a:lnTo>
                  <a:lnTo>
                    <a:pt x="35500" y="44"/>
                  </a:lnTo>
                  <a:lnTo>
                    <a:pt x="3545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26" name="Google Shape;15426;p414"/>
            <p:cNvSpPr/>
            <p:nvPr/>
          </p:nvSpPr>
          <p:spPr>
            <a:xfrm>
              <a:off x="2288425" y="1370500"/>
              <a:ext cx="948950" cy="1344950"/>
            </a:xfrm>
            <a:custGeom>
              <a:avLst/>
              <a:gdLst/>
              <a:ahLst/>
              <a:cxnLst/>
              <a:rect l="l" t="t" r="r" b="b"/>
              <a:pathLst>
                <a:path w="37958" h="53798" extrusionOk="0">
                  <a:moveTo>
                    <a:pt x="37475" y="0"/>
                  </a:moveTo>
                  <a:lnTo>
                    <a:pt x="37431" y="44"/>
                  </a:lnTo>
                  <a:lnTo>
                    <a:pt x="37387" y="88"/>
                  </a:lnTo>
                  <a:lnTo>
                    <a:pt x="37343" y="132"/>
                  </a:lnTo>
                  <a:lnTo>
                    <a:pt x="37343" y="220"/>
                  </a:lnTo>
                  <a:lnTo>
                    <a:pt x="37606" y="1448"/>
                  </a:lnTo>
                  <a:lnTo>
                    <a:pt x="37519" y="2765"/>
                  </a:lnTo>
                  <a:lnTo>
                    <a:pt x="36202" y="6363"/>
                  </a:lnTo>
                  <a:lnTo>
                    <a:pt x="35676" y="8206"/>
                  </a:lnTo>
                  <a:lnTo>
                    <a:pt x="34579" y="12155"/>
                  </a:lnTo>
                  <a:lnTo>
                    <a:pt x="33613" y="14349"/>
                  </a:lnTo>
                  <a:lnTo>
                    <a:pt x="32648" y="16324"/>
                  </a:lnTo>
                  <a:lnTo>
                    <a:pt x="31595" y="18298"/>
                  </a:lnTo>
                  <a:lnTo>
                    <a:pt x="30410" y="20361"/>
                  </a:lnTo>
                  <a:lnTo>
                    <a:pt x="28655" y="23388"/>
                  </a:lnTo>
                  <a:lnTo>
                    <a:pt x="27294" y="25626"/>
                  </a:lnTo>
                  <a:lnTo>
                    <a:pt x="25846" y="27952"/>
                  </a:lnTo>
                  <a:lnTo>
                    <a:pt x="24705" y="29795"/>
                  </a:lnTo>
                  <a:lnTo>
                    <a:pt x="23038" y="31901"/>
                  </a:lnTo>
                  <a:lnTo>
                    <a:pt x="21107" y="34271"/>
                  </a:lnTo>
                  <a:lnTo>
                    <a:pt x="18211" y="36904"/>
                  </a:lnTo>
                  <a:lnTo>
                    <a:pt x="13165" y="40107"/>
                  </a:lnTo>
                  <a:lnTo>
                    <a:pt x="13121" y="40151"/>
                  </a:lnTo>
                  <a:lnTo>
                    <a:pt x="12419" y="41248"/>
                  </a:lnTo>
                  <a:lnTo>
                    <a:pt x="12375" y="41292"/>
                  </a:lnTo>
                  <a:lnTo>
                    <a:pt x="11190" y="43924"/>
                  </a:lnTo>
                  <a:lnTo>
                    <a:pt x="10093" y="46250"/>
                  </a:lnTo>
                  <a:lnTo>
                    <a:pt x="8162" y="47786"/>
                  </a:lnTo>
                  <a:lnTo>
                    <a:pt x="6276" y="49146"/>
                  </a:lnTo>
                  <a:lnTo>
                    <a:pt x="3862" y="50858"/>
                  </a:lnTo>
                  <a:lnTo>
                    <a:pt x="88" y="53490"/>
                  </a:lnTo>
                  <a:lnTo>
                    <a:pt x="45" y="53534"/>
                  </a:lnTo>
                  <a:lnTo>
                    <a:pt x="1" y="53578"/>
                  </a:lnTo>
                  <a:lnTo>
                    <a:pt x="1" y="53666"/>
                  </a:lnTo>
                  <a:lnTo>
                    <a:pt x="45" y="53710"/>
                  </a:lnTo>
                  <a:lnTo>
                    <a:pt x="88" y="53798"/>
                  </a:lnTo>
                  <a:lnTo>
                    <a:pt x="176" y="53798"/>
                  </a:lnTo>
                  <a:lnTo>
                    <a:pt x="308" y="53754"/>
                  </a:lnTo>
                  <a:lnTo>
                    <a:pt x="4082" y="51121"/>
                  </a:lnTo>
                  <a:lnTo>
                    <a:pt x="6451" y="49453"/>
                  </a:lnTo>
                  <a:lnTo>
                    <a:pt x="8382" y="48049"/>
                  </a:lnTo>
                  <a:lnTo>
                    <a:pt x="10357" y="46513"/>
                  </a:lnTo>
                  <a:lnTo>
                    <a:pt x="10400" y="46469"/>
                  </a:lnTo>
                  <a:lnTo>
                    <a:pt x="11541" y="44056"/>
                  </a:lnTo>
                  <a:lnTo>
                    <a:pt x="12682" y="41423"/>
                  </a:lnTo>
                  <a:lnTo>
                    <a:pt x="13384" y="40414"/>
                  </a:lnTo>
                  <a:lnTo>
                    <a:pt x="18387" y="37167"/>
                  </a:lnTo>
                  <a:lnTo>
                    <a:pt x="18431" y="37167"/>
                  </a:lnTo>
                  <a:lnTo>
                    <a:pt x="21371" y="34534"/>
                  </a:lnTo>
                  <a:lnTo>
                    <a:pt x="21371" y="34490"/>
                  </a:lnTo>
                  <a:lnTo>
                    <a:pt x="23345" y="32121"/>
                  </a:lnTo>
                  <a:lnTo>
                    <a:pt x="24969" y="30014"/>
                  </a:lnTo>
                  <a:lnTo>
                    <a:pt x="25013" y="29970"/>
                  </a:lnTo>
                  <a:lnTo>
                    <a:pt x="26154" y="28128"/>
                  </a:lnTo>
                  <a:lnTo>
                    <a:pt x="27558" y="25802"/>
                  </a:lnTo>
                  <a:lnTo>
                    <a:pt x="28962" y="23564"/>
                  </a:lnTo>
                  <a:lnTo>
                    <a:pt x="30717" y="20536"/>
                  </a:lnTo>
                  <a:lnTo>
                    <a:pt x="31902" y="18474"/>
                  </a:lnTo>
                  <a:lnTo>
                    <a:pt x="32955" y="16455"/>
                  </a:lnTo>
                  <a:lnTo>
                    <a:pt x="33920" y="14481"/>
                  </a:lnTo>
                  <a:lnTo>
                    <a:pt x="34930" y="12287"/>
                  </a:lnTo>
                  <a:lnTo>
                    <a:pt x="34930" y="12243"/>
                  </a:lnTo>
                  <a:lnTo>
                    <a:pt x="36027" y="8294"/>
                  </a:lnTo>
                  <a:lnTo>
                    <a:pt x="36553" y="6495"/>
                  </a:lnTo>
                  <a:lnTo>
                    <a:pt x="37870" y="2896"/>
                  </a:lnTo>
                  <a:lnTo>
                    <a:pt x="37870" y="2809"/>
                  </a:lnTo>
                  <a:lnTo>
                    <a:pt x="37957" y="1448"/>
                  </a:lnTo>
                  <a:lnTo>
                    <a:pt x="37957" y="1404"/>
                  </a:lnTo>
                  <a:lnTo>
                    <a:pt x="37694" y="132"/>
                  </a:lnTo>
                  <a:lnTo>
                    <a:pt x="37650" y="88"/>
                  </a:lnTo>
                  <a:lnTo>
                    <a:pt x="37606" y="44"/>
                  </a:lnTo>
                  <a:lnTo>
                    <a:pt x="3756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27" name="Google Shape;15427;p414"/>
            <p:cNvSpPr/>
            <p:nvPr/>
          </p:nvSpPr>
          <p:spPr>
            <a:xfrm>
              <a:off x="2083300" y="1434125"/>
              <a:ext cx="1010375" cy="1095925"/>
            </a:xfrm>
            <a:custGeom>
              <a:avLst/>
              <a:gdLst/>
              <a:ahLst/>
              <a:cxnLst/>
              <a:rect l="l" t="t" r="r" b="b"/>
              <a:pathLst>
                <a:path w="40415" h="43837" extrusionOk="0">
                  <a:moveTo>
                    <a:pt x="40238" y="0"/>
                  </a:moveTo>
                  <a:lnTo>
                    <a:pt x="40195" y="44"/>
                  </a:lnTo>
                  <a:lnTo>
                    <a:pt x="40107" y="88"/>
                  </a:lnTo>
                  <a:lnTo>
                    <a:pt x="40063" y="132"/>
                  </a:lnTo>
                  <a:lnTo>
                    <a:pt x="39098" y="2721"/>
                  </a:lnTo>
                  <a:lnTo>
                    <a:pt x="37957" y="5485"/>
                  </a:lnTo>
                  <a:lnTo>
                    <a:pt x="36991" y="8294"/>
                  </a:lnTo>
                  <a:lnTo>
                    <a:pt x="36465" y="9259"/>
                  </a:lnTo>
                  <a:lnTo>
                    <a:pt x="34885" y="12067"/>
                  </a:lnTo>
                  <a:lnTo>
                    <a:pt x="32735" y="15885"/>
                  </a:lnTo>
                  <a:lnTo>
                    <a:pt x="30102" y="20141"/>
                  </a:lnTo>
                  <a:lnTo>
                    <a:pt x="27206" y="24266"/>
                  </a:lnTo>
                  <a:lnTo>
                    <a:pt x="25890" y="25802"/>
                  </a:lnTo>
                  <a:lnTo>
                    <a:pt x="24090" y="27469"/>
                  </a:lnTo>
                  <a:lnTo>
                    <a:pt x="22247" y="29137"/>
                  </a:lnTo>
                  <a:lnTo>
                    <a:pt x="18605" y="31638"/>
                  </a:lnTo>
                  <a:lnTo>
                    <a:pt x="15007" y="33964"/>
                  </a:lnTo>
                  <a:lnTo>
                    <a:pt x="12945" y="35412"/>
                  </a:lnTo>
                  <a:lnTo>
                    <a:pt x="9171" y="37518"/>
                  </a:lnTo>
                  <a:lnTo>
                    <a:pt x="7021" y="38966"/>
                  </a:lnTo>
                  <a:lnTo>
                    <a:pt x="5178" y="40370"/>
                  </a:lnTo>
                  <a:lnTo>
                    <a:pt x="1448" y="42696"/>
                  </a:lnTo>
                  <a:lnTo>
                    <a:pt x="88" y="43486"/>
                  </a:lnTo>
                  <a:lnTo>
                    <a:pt x="0" y="43530"/>
                  </a:lnTo>
                  <a:lnTo>
                    <a:pt x="0" y="43617"/>
                  </a:lnTo>
                  <a:lnTo>
                    <a:pt x="0" y="43661"/>
                  </a:lnTo>
                  <a:lnTo>
                    <a:pt x="0" y="43749"/>
                  </a:lnTo>
                  <a:lnTo>
                    <a:pt x="88" y="43793"/>
                  </a:lnTo>
                  <a:lnTo>
                    <a:pt x="176" y="43837"/>
                  </a:lnTo>
                  <a:lnTo>
                    <a:pt x="263" y="43793"/>
                  </a:lnTo>
                  <a:lnTo>
                    <a:pt x="1624" y="43003"/>
                  </a:lnTo>
                  <a:lnTo>
                    <a:pt x="5397" y="40677"/>
                  </a:lnTo>
                  <a:lnTo>
                    <a:pt x="7240" y="39229"/>
                  </a:lnTo>
                  <a:lnTo>
                    <a:pt x="9347" y="37825"/>
                  </a:lnTo>
                  <a:lnTo>
                    <a:pt x="13120" y="35719"/>
                  </a:lnTo>
                  <a:lnTo>
                    <a:pt x="15183" y="34271"/>
                  </a:lnTo>
                  <a:lnTo>
                    <a:pt x="18781" y="31901"/>
                  </a:lnTo>
                  <a:lnTo>
                    <a:pt x="22467" y="29444"/>
                  </a:lnTo>
                  <a:lnTo>
                    <a:pt x="22467" y="29400"/>
                  </a:lnTo>
                  <a:lnTo>
                    <a:pt x="24354" y="27733"/>
                  </a:lnTo>
                  <a:lnTo>
                    <a:pt x="26153" y="26065"/>
                  </a:lnTo>
                  <a:lnTo>
                    <a:pt x="26153" y="26021"/>
                  </a:lnTo>
                  <a:lnTo>
                    <a:pt x="27469" y="24486"/>
                  </a:lnTo>
                  <a:lnTo>
                    <a:pt x="30409" y="20361"/>
                  </a:lnTo>
                  <a:lnTo>
                    <a:pt x="33042" y="16060"/>
                  </a:lnTo>
                  <a:lnTo>
                    <a:pt x="35192" y="12243"/>
                  </a:lnTo>
                  <a:lnTo>
                    <a:pt x="36772" y="9435"/>
                  </a:lnTo>
                  <a:lnTo>
                    <a:pt x="37299" y="8425"/>
                  </a:lnTo>
                  <a:lnTo>
                    <a:pt x="38264" y="5617"/>
                  </a:lnTo>
                  <a:lnTo>
                    <a:pt x="39449" y="2853"/>
                  </a:lnTo>
                  <a:lnTo>
                    <a:pt x="40414" y="264"/>
                  </a:lnTo>
                  <a:lnTo>
                    <a:pt x="40414" y="176"/>
                  </a:lnTo>
                  <a:lnTo>
                    <a:pt x="40414" y="132"/>
                  </a:lnTo>
                  <a:lnTo>
                    <a:pt x="40370" y="44"/>
                  </a:lnTo>
                  <a:lnTo>
                    <a:pt x="40326" y="44"/>
                  </a:lnTo>
                  <a:lnTo>
                    <a:pt x="4023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28" name="Google Shape;15428;p414"/>
            <p:cNvSpPr/>
            <p:nvPr/>
          </p:nvSpPr>
          <p:spPr>
            <a:xfrm>
              <a:off x="1945075" y="1451675"/>
              <a:ext cx="982950" cy="954425"/>
            </a:xfrm>
            <a:custGeom>
              <a:avLst/>
              <a:gdLst/>
              <a:ahLst/>
              <a:cxnLst/>
              <a:rect l="l" t="t" r="r" b="b"/>
              <a:pathLst>
                <a:path w="39318" h="38177" extrusionOk="0">
                  <a:moveTo>
                    <a:pt x="39054" y="0"/>
                  </a:moveTo>
                  <a:lnTo>
                    <a:pt x="39010" y="44"/>
                  </a:lnTo>
                  <a:lnTo>
                    <a:pt x="38966" y="132"/>
                  </a:lnTo>
                  <a:lnTo>
                    <a:pt x="38352" y="2107"/>
                  </a:lnTo>
                  <a:lnTo>
                    <a:pt x="37606" y="3950"/>
                  </a:lnTo>
                  <a:lnTo>
                    <a:pt x="36509" y="6056"/>
                  </a:lnTo>
                  <a:lnTo>
                    <a:pt x="35105" y="8557"/>
                  </a:lnTo>
                  <a:lnTo>
                    <a:pt x="33700" y="10970"/>
                  </a:lnTo>
                  <a:lnTo>
                    <a:pt x="32384" y="13208"/>
                  </a:lnTo>
                  <a:lnTo>
                    <a:pt x="31068" y="15095"/>
                  </a:lnTo>
                  <a:lnTo>
                    <a:pt x="29356" y="17553"/>
                  </a:lnTo>
                  <a:lnTo>
                    <a:pt x="28128" y="19001"/>
                  </a:lnTo>
                  <a:lnTo>
                    <a:pt x="26592" y="20492"/>
                  </a:lnTo>
                  <a:lnTo>
                    <a:pt x="24134" y="22774"/>
                  </a:lnTo>
                  <a:lnTo>
                    <a:pt x="22116" y="24486"/>
                  </a:lnTo>
                  <a:lnTo>
                    <a:pt x="18254" y="27075"/>
                  </a:lnTo>
                  <a:lnTo>
                    <a:pt x="16455" y="28215"/>
                  </a:lnTo>
                  <a:lnTo>
                    <a:pt x="14393" y="29488"/>
                  </a:lnTo>
                  <a:lnTo>
                    <a:pt x="12287" y="30717"/>
                  </a:lnTo>
                  <a:lnTo>
                    <a:pt x="8250" y="33042"/>
                  </a:lnTo>
                  <a:lnTo>
                    <a:pt x="88" y="37825"/>
                  </a:lnTo>
                  <a:lnTo>
                    <a:pt x="44" y="37869"/>
                  </a:lnTo>
                  <a:lnTo>
                    <a:pt x="0" y="37957"/>
                  </a:lnTo>
                  <a:lnTo>
                    <a:pt x="0" y="38001"/>
                  </a:lnTo>
                  <a:lnTo>
                    <a:pt x="0" y="38088"/>
                  </a:lnTo>
                  <a:lnTo>
                    <a:pt x="88" y="38132"/>
                  </a:lnTo>
                  <a:lnTo>
                    <a:pt x="176" y="38176"/>
                  </a:lnTo>
                  <a:lnTo>
                    <a:pt x="263" y="38132"/>
                  </a:lnTo>
                  <a:lnTo>
                    <a:pt x="8425" y="33349"/>
                  </a:lnTo>
                  <a:lnTo>
                    <a:pt x="12462" y="31024"/>
                  </a:lnTo>
                  <a:lnTo>
                    <a:pt x="14612" y="29795"/>
                  </a:lnTo>
                  <a:lnTo>
                    <a:pt x="16631" y="28523"/>
                  </a:lnTo>
                  <a:lnTo>
                    <a:pt x="18430" y="27382"/>
                  </a:lnTo>
                  <a:lnTo>
                    <a:pt x="20843" y="25802"/>
                  </a:lnTo>
                  <a:lnTo>
                    <a:pt x="22291" y="24793"/>
                  </a:lnTo>
                  <a:lnTo>
                    <a:pt x="22335" y="24749"/>
                  </a:lnTo>
                  <a:lnTo>
                    <a:pt x="24354" y="23038"/>
                  </a:lnTo>
                  <a:lnTo>
                    <a:pt x="26855" y="20756"/>
                  </a:lnTo>
                  <a:lnTo>
                    <a:pt x="28391" y="19264"/>
                  </a:lnTo>
                  <a:lnTo>
                    <a:pt x="29619" y="17772"/>
                  </a:lnTo>
                  <a:lnTo>
                    <a:pt x="31375" y="15315"/>
                  </a:lnTo>
                  <a:lnTo>
                    <a:pt x="32691" y="13428"/>
                  </a:lnTo>
                  <a:lnTo>
                    <a:pt x="34008" y="11146"/>
                  </a:lnTo>
                  <a:lnTo>
                    <a:pt x="35412" y="8733"/>
                  </a:lnTo>
                  <a:lnTo>
                    <a:pt x="36816" y="6231"/>
                  </a:lnTo>
                  <a:lnTo>
                    <a:pt x="37957" y="4081"/>
                  </a:lnTo>
                  <a:lnTo>
                    <a:pt x="38703" y="2194"/>
                  </a:lnTo>
                  <a:lnTo>
                    <a:pt x="39317" y="220"/>
                  </a:lnTo>
                  <a:lnTo>
                    <a:pt x="39317" y="176"/>
                  </a:lnTo>
                  <a:lnTo>
                    <a:pt x="39273" y="88"/>
                  </a:lnTo>
                  <a:lnTo>
                    <a:pt x="39229" y="44"/>
                  </a:lnTo>
                  <a:lnTo>
                    <a:pt x="3918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29" name="Google Shape;15429;p414"/>
            <p:cNvSpPr/>
            <p:nvPr/>
          </p:nvSpPr>
          <p:spPr>
            <a:xfrm>
              <a:off x="1822200" y="1600875"/>
              <a:ext cx="866675" cy="694425"/>
            </a:xfrm>
            <a:custGeom>
              <a:avLst/>
              <a:gdLst/>
              <a:ahLst/>
              <a:cxnLst/>
              <a:rect l="l" t="t" r="r" b="b"/>
              <a:pathLst>
                <a:path w="34667" h="27777" extrusionOk="0">
                  <a:moveTo>
                    <a:pt x="34359" y="0"/>
                  </a:moveTo>
                  <a:lnTo>
                    <a:pt x="34315" y="88"/>
                  </a:lnTo>
                  <a:lnTo>
                    <a:pt x="32867" y="2765"/>
                  </a:lnTo>
                  <a:lnTo>
                    <a:pt x="31375" y="5134"/>
                  </a:lnTo>
                  <a:lnTo>
                    <a:pt x="29839" y="7196"/>
                  </a:lnTo>
                  <a:lnTo>
                    <a:pt x="28216" y="8996"/>
                  </a:lnTo>
                  <a:lnTo>
                    <a:pt x="26592" y="10575"/>
                  </a:lnTo>
                  <a:lnTo>
                    <a:pt x="24881" y="12111"/>
                  </a:lnTo>
                  <a:lnTo>
                    <a:pt x="23301" y="13252"/>
                  </a:lnTo>
                  <a:lnTo>
                    <a:pt x="21370" y="14919"/>
                  </a:lnTo>
                  <a:lnTo>
                    <a:pt x="20537" y="15665"/>
                  </a:lnTo>
                  <a:lnTo>
                    <a:pt x="19659" y="16455"/>
                  </a:lnTo>
                  <a:lnTo>
                    <a:pt x="18737" y="17157"/>
                  </a:lnTo>
                  <a:lnTo>
                    <a:pt x="17772" y="17903"/>
                  </a:lnTo>
                  <a:lnTo>
                    <a:pt x="16719" y="18605"/>
                  </a:lnTo>
                  <a:lnTo>
                    <a:pt x="15666" y="19264"/>
                  </a:lnTo>
                  <a:lnTo>
                    <a:pt x="14569" y="19922"/>
                  </a:lnTo>
                  <a:lnTo>
                    <a:pt x="13472" y="20580"/>
                  </a:lnTo>
                  <a:lnTo>
                    <a:pt x="11190" y="21809"/>
                  </a:lnTo>
                  <a:lnTo>
                    <a:pt x="8864" y="22950"/>
                  </a:lnTo>
                  <a:lnTo>
                    <a:pt x="6583" y="24003"/>
                  </a:lnTo>
                  <a:lnTo>
                    <a:pt x="4389" y="25012"/>
                  </a:lnTo>
                  <a:lnTo>
                    <a:pt x="2414" y="26065"/>
                  </a:lnTo>
                  <a:lnTo>
                    <a:pt x="88" y="27469"/>
                  </a:lnTo>
                  <a:lnTo>
                    <a:pt x="44" y="27513"/>
                  </a:lnTo>
                  <a:lnTo>
                    <a:pt x="0" y="27557"/>
                  </a:lnTo>
                  <a:lnTo>
                    <a:pt x="0" y="27645"/>
                  </a:lnTo>
                  <a:lnTo>
                    <a:pt x="44" y="27689"/>
                  </a:lnTo>
                  <a:lnTo>
                    <a:pt x="88" y="27776"/>
                  </a:lnTo>
                  <a:lnTo>
                    <a:pt x="264" y="27776"/>
                  </a:lnTo>
                  <a:lnTo>
                    <a:pt x="2589" y="26372"/>
                  </a:lnTo>
                  <a:lnTo>
                    <a:pt x="4564" y="25319"/>
                  </a:lnTo>
                  <a:lnTo>
                    <a:pt x="6758" y="24354"/>
                  </a:lnTo>
                  <a:lnTo>
                    <a:pt x="9040" y="23257"/>
                  </a:lnTo>
                  <a:lnTo>
                    <a:pt x="11366" y="22116"/>
                  </a:lnTo>
                  <a:lnTo>
                    <a:pt x="13647" y="20887"/>
                  </a:lnTo>
                  <a:lnTo>
                    <a:pt x="14788" y="20229"/>
                  </a:lnTo>
                  <a:lnTo>
                    <a:pt x="15885" y="19571"/>
                  </a:lnTo>
                  <a:lnTo>
                    <a:pt x="16938" y="18869"/>
                  </a:lnTo>
                  <a:lnTo>
                    <a:pt x="17992" y="18167"/>
                  </a:lnTo>
                  <a:lnTo>
                    <a:pt x="18957" y="17464"/>
                  </a:lnTo>
                  <a:lnTo>
                    <a:pt x="19922" y="16718"/>
                  </a:lnTo>
                  <a:lnTo>
                    <a:pt x="20800" y="15929"/>
                  </a:lnTo>
                  <a:lnTo>
                    <a:pt x="21634" y="15183"/>
                  </a:lnTo>
                  <a:lnTo>
                    <a:pt x="23520" y="13559"/>
                  </a:lnTo>
                  <a:lnTo>
                    <a:pt x="25100" y="12374"/>
                  </a:lnTo>
                  <a:lnTo>
                    <a:pt x="26855" y="10839"/>
                  </a:lnTo>
                  <a:lnTo>
                    <a:pt x="28435" y="9215"/>
                  </a:lnTo>
                  <a:lnTo>
                    <a:pt x="30103" y="7416"/>
                  </a:lnTo>
                  <a:lnTo>
                    <a:pt x="31682" y="5310"/>
                  </a:lnTo>
                  <a:lnTo>
                    <a:pt x="33174" y="2940"/>
                  </a:lnTo>
                  <a:lnTo>
                    <a:pt x="34622" y="219"/>
                  </a:lnTo>
                  <a:lnTo>
                    <a:pt x="34666" y="176"/>
                  </a:lnTo>
                  <a:lnTo>
                    <a:pt x="34622" y="88"/>
                  </a:lnTo>
                  <a:lnTo>
                    <a:pt x="34622" y="44"/>
                  </a:lnTo>
                  <a:lnTo>
                    <a:pt x="3457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30" name="Google Shape;15430;p414"/>
            <p:cNvSpPr/>
            <p:nvPr/>
          </p:nvSpPr>
          <p:spPr>
            <a:xfrm>
              <a:off x="1699325" y="2110975"/>
              <a:ext cx="133875" cy="74625"/>
            </a:xfrm>
            <a:custGeom>
              <a:avLst/>
              <a:gdLst/>
              <a:ahLst/>
              <a:cxnLst/>
              <a:rect l="l" t="t" r="r" b="b"/>
              <a:pathLst>
                <a:path w="5355" h="2985" extrusionOk="0">
                  <a:moveTo>
                    <a:pt x="5091" y="0"/>
                  </a:moveTo>
                  <a:lnTo>
                    <a:pt x="89" y="2633"/>
                  </a:lnTo>
                  <a:lnTo>
                    <a:pt x="45" y="2677"/>
                  </a:lnTo>
                  <a:lnTo>
                    <a:pt x="1" y="2721"/>
                  </a:lnTo>
                  <a:lnTo>
                    <a:pt x="1" y="2809"/>
                  </a:lnTo>
                  <a:lnTo>
                    <a:pt x="1" y="2853"/>
                  </a:lnTo>
                  <a:lnTo>
                    <a:pt x="89" y="2940"/>
                  </a:lnTo>
                  <a:lnTo>
                    <a:pt x="176" y="2984"/>
                  </a:lnTo>
                  <a:lnTo>
                    <a:pt x="264" y="2940"/>
                  </a:lnTo>
                  <a:lnTo>
                    <a:pt x="5267" y="351"/>
                  </a:lnTo>
                  <a:lnTo>
                    <a:pt x="5310" y="308"/>
                  </a:lnTo>
                  <a:lnTo>
                    <a:pt x="5354" y="220"/>
                  </a:lnTo>
                  <a:lnTo>
                    <a:pt x="5354" y="176"/>
                  </a:lnTo>
                  <a:lnTo>
                    <a:pt x="5354" y="88"/>
                  </a:lnTo>
                  <a:lnTo>
                    <a:pt x="5310" y="44"/>
                  </a:lnTo>
                  <a:lnTo>
                    <a:pt x="522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31" name="Google Shape;15431;p414"/>
            <p:cNvSpPr/>
            <p:nvPr/>
          </p:nvSpPr>
          <p:spPr>
            <a:xfrm>
              <a:off x="2929075" y="3201400"/>
              <a:ext cx="121800" cy="42800"/>
            </a:xfrm>
            <a:custGeom>
              <a:avLst/>
              <a:gdLst/>
              <a:ahLst/>
              <a:cxnLst/>
              <a:rect l="l" t="t" r="r" b="b"/>
              <a:pathLst>
                <a:path w="4872" h="1712" extrusionOk="0">
                  <a:moveTo>
                    <a:pt x="2722" y="352"/>
                  </a:moveTo>
                  <a:lnTo>
                    <a:pt x="3950" y="439"/>
                  </a:lnTo>
                  <a:lnTo>
                    <a:pt x="4433" y="1054"/>
                  </a:lnTo>
                  <a:lnTo>
                    <a:pt x="4082" y="1229"/>
                  </a:lnTo>
                  <a:lnTo>
                    <a:pt x="1932" y="1361"/>
                  </a:lnTo>
                  <a:lnTo>
                    <a:pt x="440" y="1361"/>
                  </a:lnTo>
                  <a:lnTo>
                    <a:pt x="703" y="659"/>
                  </a:lnTo>
                  <a:lnTo>
                    <a:pt x="2722" y="352"/>
                  </a:lnTo>
                  <a:close/>
                  <a:moveTo>
                    <a:pt x="2722" y="0"/>
                  </a:moveTo>
                  <a:lnTo>
                    <a:pt x="528" y="308"/>
                  </a:lnTo>
                  <a:lnTo>
                    <a:pt x="440" y="352"/>
                  </a:lnTo>
                  <a:lnTo>
                    <a:pt x="396" y="439"/>
                  </a:lnTo>
                  <a:lnTo>
                    <a:pt x="1" y="1492"/>
                  </a:lnTo>
                  <a:lnTo>
                    <a:pt x="1" y="1536"/>
                  </a:lnTo>
                  <a:lnTo>
                    <a:pt x="45" y="1624"/>
                  </a:lnTo>
                  <a:lnTo>
                    <a:pt x="89" y="1712"/>
                  </a:lnTo>
                  <a:lnTo>
                    <a:pt x="1976" y="1712"/>
                  </a:lnTo>
                  <a:lnTo>
                    <a:pt x="4170" y="1580"/>
                  </a:lnTo>
                  <a:lnTo>
                    <a:pt x="4257" y="1536"/>
                  </a:lnTo>
                  <a:lnTo>
                    <a:pt x="4784" y="1229"/>
                  </a:lnTo>
                  <a:lnTo>
                    <a:pt x="4828" y="1185"/>
                  </a:lnTo>
                  <a:lnTo>
                    <a:pt x="4872" y="1141"/>
                  </a:lnTo>
                  <a:lnTo>
                    <a:pt x="4872" y="1054"/>
                  </a:lnTo>
                  <a:lnTo>
                    <a:pt x="4828" y="966"/>
                  </a:lnTo>
                  <a:lnTo>
                    <a:pt x="4213" y="132"/>
                  </a:lnTo>
                  <a:lnTo>
                    <a:pt x="4126" y="88"/>
                  </a:lnTo>
                  <a:lnTo>
                    <a:pt x="4082" y="88"/>
                  </a:lnTo>
                  <a:lnTo>
                    <a:pt x="272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32" name="Google Shape;15432;p414"/>
            <p:cNvSpPr/>
            <p:nvPr/>
          </p:nvSpPr>
          <p:spPr>
            <a:xfrm>
              <a:off x="463000" y="1796125"/>
              <a:ext cx="3006950" cy="2565925"/>
            </a:xfrm>
            <a:custGeom>
              <a:avLst/>
              <a:gdLst/>
              <a:ahLst/>
              <a:cxnLst/>
              <a:rect l="l" t="t" r="r" b="b"/>
              <a:pathLst>
                <a:path w="120278" h="102637" extrusionOk="0">
                  <a:moveTo>
                    <a:pt x="106586" y="1"/>
                  </a:moveTo>
                  <a:lnTo>
                    <a:pt x="106499" y="45"/>
                  </a:lnTo>
                  <a:lnTo>
                    <a:pt x="104173" y="2809"/>
                  </a:lnTo>
                  <a:lnTo>
                    <a:pt x="100355" y="7022"/>
                  </a:lnTo>
                  <a:lnTo>
                    <a:pt x="98512" y="7373"/>
                  </a:lnTo>
                  <a:lnTo>
                    <a:pt x="98425" y="7417"/>
                  </a:lnTo>
                  <a:lnTo>
                    <a:pt x="95967" y="9303"/>
                  </a:lnTo>
                  <a:lnTo>
                    <a:pt x="89561" y="14130"/>
                  </a:lnTo>
                  <a:lnTo>
                    <a:pt x="84997" y="16500"/>
                  </a:lnTo>
                  <a:lnTo>
                    <a:pt x="79293" y="18606"/>
                  </a:lnTo>
                  <a:lnTo>
                    <a:pt x="74334" y="20712"/>
                  </a:lnTo>
                  <a:lnTo>
                    <a:pt x="67620" y="23082"/>
                  </a:lnTo>
                  <a:lnTo>
                    <a:pt x="63364" y="24618"/>
                  </a:lnTo>
                  <a:lnTo>
                    <a:pt x="59151" y="25539"/>
                  </a:lnTo>
                  <a:lnTo>
                    <a:pt x="59108" y="25539"/>
                  </a:lnTo>
                  <a:lnTo>
                    <a:pt x="54017" y="27294"/>
                  </a:lnTo>
                  <a:lnTo>
                    <a:pt x="48664" y="28786"/>
                  </a:lnTo>
                  <a:lnTo>
                    <a:pt x="43662" y="30629"/>
                  </a:lnTo>
                  <a:lnTo>
                    <a:pt x="39010" y="31419"/>
                  </a:lnTo>
                  <a:lnTo>
                    <a:pt x="33920" y="32604"/>
                  </a:lnTo>
                  <a:lnTo>
                    <a:pt x="29795" y="32736"/>
                  </a:lnTo>
                  <a:lnTo>
                    <a:pt x="29708" y="32779"/>
                  </a:lnTo>
                  <a:lnTo>
                    <a:pt x="23169" y="35588"/>
                  </a:lnTo>
                  <a:lnTo>
                    <a:pt x="17509" y="37826"/>
                  </a:lnTo>
                  <a:lnTo>
                    <a:pt x="13603" y="37870"/>
                  </a:lnTo>
                  <a:lnTo>
                    <a:pt x="11892" y="36509"/>
                  </a:lnTo>
                  <a:lnTo>
                    <a:pt x="11848" y="36509"/>
                  </a:lnTo>
                  <a:lnTo>
                    <a:pt x="9786" y="35632"/>
                  </a:lnTo>
                  <a:lnTo>
                    <a:pt x="9742" y="35588"/>
                  </a:lnTo>
                  <a:lnTo>
                    <a:pt x="9654" y="35632"/>
                  </a:lnTo>
                  <a:lnTo>
                    <a:pt x="9610" y="35675"/>
                  </a:lnTo>
                  <a:lnTo>
                    <a:pt x="9566" y="35719"/>
                  </a:lnTo>
                  <a:lnTo>
                    <a:pt x="6802" y="42082"/>
                  </a:lnTo>
                  <a:lnTo>
                    <a:pt x="6802" y="42170"/>
                  </a:lnTo>
                  <a:lnTo>
                    <a:pt x="8338" y="50156"/>
                  </a:lnTo>
                  <a:lnTo>
                    <a:pt x="8864" y="55334"/>
                  </a:lnTo>
                  <a:lnTo>
                    <a:pt x="9479" y="61565"/>
                  </a:lnTo>
                  <a:lnTo>
                    <a:pt x="7285" y="64022"/>
                  </a:lnTo>
                  <a:lnTo>
                    <a:pt x="7241" y="64110"/>
                  </a:lnTo>
                  <a:lnTo>
                    <a:pt x="6758" y="67796"/>
                  </a:lnTo>
                  <a:lnTo>
                    <a:pt x="5266" y="69419"/>
                  </a:lnTo>
                  <a:lnTo>
                    <a:pt x="5222" y="69507"/>
                  </a:lnTo>
                  <a:lnTo>
                    <a:pt x="4432" y="72316"/>
                  </a:lnTo>
                  <a:lnTo>
                    <a:pt x="2984" y="76002"/>
                  </a:lnTo>
                  <a:lnTo>
                    <a:pt x="1756" y="79380"/>
                  </a:lnTo>
                  <a:lnTo>
                    <a:pt x="571" y="82540"/>
                  </a:lnTo>
                  <a:lnTo>
                    <a:pt x="44" y="86182"/>
                  </a:lnTo>
                  <a:lnTo>
                    <a:pt x="1" y="89341"/>
                  </a:lnTo>
                  <a:lnTo>
                    <a:pt x="132" y="92281"/>
                  </a:lnTo>
                  <a:lnTo>
                    <a:pt x="132" y="92369"/>
                  </a:lnTo>
                  <a:lnTo>
                    <a:pt x="176" y="92413"/>
                  </a:lnTo>
                  <a:lnTo>
                    <a:pt x="220" y="92457"/>
                  </a:lnTo>
                  <a:lnTo>
                    <a:pt x="395" y="92457"/>
                  </a:lnTo>
                  <a:lnTo>
                    <a:pt x="439" y="92413"/>
                  </a:lnTo>
                  <a:lnTo>
                    <a:pt x="483" y="92369"/>
                  </a:lnTo>
                  <a:lnTo>
                    <a:pt x="483" y="92281"/>
                  </a:lnTo>
                  <a:lnTo>
                    <a:pt x="352" y="89341"/>
                  </a:lnTo>
                  <a:lnTo>
                    <a:pt x="395" y="86226"/>
                  </a:lnTo>
                  <a:lnTo>
                    <a:pt x="922" y="82627"/>
                  </a:lnTo>
                  <a:lnTo>
                    <a:pt x="2063" y="79512"/>
                  </a:lnTo>
                  <a:lnTo>
                    <a:pt x="3335" y="76089"/>
                  </a:lnTo>
                  <a:lnTo>
                    <a:pt x="4740" y="72447"/>
                  </a:lnTo>
                  <a:lnTo>
                    <a:pt x="5529" y="69639"/>
                  </a:lnTo>
                  <a:lnTo>
                    <a:pt x="7065" y="68015"/>
                  </a:lnTo>
                  <a:lnTo>
                    <a:pt x="7109" y="67884"/>
                  </a:lnTo>
                  <a:lnTo>
                    <a:pt x="7592" y="64198"/>
                  </a:lnTo>
                  <a:lnTo>
                    <a:pt x="9786" y="61740"/>
                  </a:lnTo>
                  <a:lnTo>
                    <a:pt x="9830" y="61697"/>
                  </a:lnTo>
                  <a:lnTo>
                    <a:pt x="9830" y="61609"/>
                  </a:lnTo>
                  <a:lnTo>
                    <a:pt x="9215" y="55290"/>
                  </a:lnTo>
                  <a:lnTo>
                    <a:pt x="8689" y="50112"/>
                  </a:lnTo>
                  <a:lnTo>
                    <a:pt x="7153" y="42170"/>
                  </a:lnTo>
                  <a:lnTo>
                    <a:pt x="9830" y="36027"/>
                  </a:lnTo>
                  <a:lnTo>
                    <a:pt x="11717" y="36816"/>
                  </a:lnTo>
                  <a:lnTo>
                    <a:pt x="13428" y="38177"/>
                  </a:lnTo>
                  <a:lnTo>
                    <a:pt x="13560" y="38221"/>
                  </a:lnTo>
                  <a:lnTo>
                    <a:pt x="17553" y="38177"/>
                  </a:lnTo>
                  <a:lnTo>
                    <a:pt x="17597" y="38133"/>
                  </a:lnTo>
                  <a:lnTo>
                    <a:pt x="23301" y="35895"/>
                  </a:lnTo>
                  <a:lnTo>
                    <a:pt x="29839" y="33087"/>
                  </a:lnTo>
                  <a:lnTo>
                    <a:pt x="33964" y="32955"/>
                  </a:lnTo>
                  <a:lnTo>
                    <a:pt x="34008" y="32955"/>
                  </a:lnTo>
                  <a:lnTo>
                    <a:pt x="39098" y="31726"/>
                  </a:lnTo>
                  <a:lnTo>
                    <a:pt x="43749" y="30980"/>
                  </a:lnTo>
                  <a:lnTo>
                    <a:pt x="43793" y="30936"/>
                  </a:lnTo>
                  <a:lnTo>
                    <a:pt x="48752" y="29093"/>
                  </a:lnTo>
                  <a:lnTo>
                    <a:pt x="54105" y="27645"/>
                  </a:lnTo>
                  <a:lnTo>
                    <a:pt x="59239" y="25890"/>
                  </a:lnTo>
                  <a:lnTo>
                    <a:pt x="63452" y="24969"/>
                  </a:lnTo>
                  <a:lnTo>
                    <a:pt x="63496" y="24969"/>
                  </a:lnTo>
                  <a:lnTo>
                    <a:pt x="67752" y="23389"/>
                  </a:lnTo>
                  <a:lnTo>
                    <a:pt x="74466" y="21019"/>
                  </a:lnTo>
                  <a:lnTo>
                    <a:pt x="79424" y="18913"/>
                  </a:lnTo>
                  <a:lnTo>
                    <a:pt x="85129" y="16851"/>
                  </a:lnTo>
                  <a:lnTo>
                    <a:pt x="85129" y="16807"/>
                  </a:lnTo>
                  <a:lnTo>
                    <a:pt x="89736" y="14437"/>
                  </a:lnTo>
                  <a:lnTo>
                    <a:pt x="89780" y="14437"/>
                  </a:lnTo>
                  <a:lnTo>
                    <a:pt x="96187" y="9567"/>
                  </a:lnTo>
                  <a:lnTo>
                    <a:pt x="98644" y="7680"/>
                  </a:lnTo>
                  <a:lnTo>
                    <a:pt x="100487" y="7373"/>
                  </a:lnTo>
                  <a:lnTo>
                    <a:pt x="100575" y="7329"/>
                  </a:lnTo>
                  <a:lnTo>
                    <a:pt x="104436" y="3029"/>
                  </a:lnTo>
                  <a:lnTo>
                    <a:pt x="106674" y="352"/>
                  </a:lnTo>
                  <a:lnTo>
                    <a:pt x="112335" y="1712"/>
                  </a:lnTo>
                  <a:lnTo>
                    <a:pt x="112949" y="3555"/>
                  </a:lnTo>
                  <a:lnTo>
                    <a:pt x="116547" y="18343"/>
                  </a:lnTo>
                  <a:lnTo>
                    <a:pt x="116372" y="30410"/>
                  </a:lnTo>
                  <a:lnTo>
                    <a:pt x="116372" y="30454"/>
                  </a:lnTo>
                  <a:lnTo>
                    <a:pt x="118741" y="38396"/>
                  </a:lnTo>
                  <a:lnTo>
                    <a:pt x="117600" y="42214"/>
                  </a:lnTo>
                  <a:lnTo>
                    <a:pt x="116942" y="44890"/>
                  </a:lnTo>
                  <a:lnTo>
                    <a:pt x="116942" y="44934"/>
                  </a:lnTo>
                  <a:lnTo>
                    <a:pt x="116810" y="48225"/>
                  </a:lnTo>
                  <a:lnTo>
                    <a:pt x="116810" y="48313"/>
                  </a:lnTo>
                  <a:lnTo>
                    <a:pt x="119926" y="54939"/>
                  </a:lnTo>
                  <a:lnTo>
                    <a:pt x="119663" y="55948"/>
                  </a:lnTo>
                  <a:lnTo>
                    <a:pt x="118697" y="56475"/>
                  </a:lnTo>
                  <a:lnTo>
                    <a:pt x="118653" y="56475"/>
                  </a:lnTo>
                  <a:lnTo>
                    <a:pt x="115889" y="58537"/>
                  </a:lnTo>
                  <a:lnTo>
                    <a:pt x="113519" y="60468"/>
                  </a:lnTo>
                  <a:lnTo>
                    <a:pt x="109614" y="64154"/>
                  </a:lnTo>
                  <a:lnTo>
                    <a:pt x="109570" y="64198"/>
                  </a:lnTo>
                  <a:lnTo>
                    <a:pt x="104305" y="75519"/>
                  </a:lnTo>
                  <a:lnTo>
                    <a:pt x="100750" y="78634"/>
                  </a:lnTo>
                  <a:lnTo>
                    <a:pt x="98468" y="80784"/>
                  </a:lnTo>
                  <a:lnTo>
                    <a:pt x="91184" y="82935"/>
                  </a:lnTo>
                  <a:lnTo>
                    <a:pt x="87805" y="83417"/>
                  </a:lnTo>
                  <a:lnTo>
                    <a:pt x="87762" y="83417"/>
                  </a:lnTo>
                  <a:lnTo>
                    <a:pt x="84163" y="84470"/>
                  </a:lnTo>
                  <a:lnTo>
                    <a:pt x="84076" y="84514"/>
                  </a:lnTo>
                  <a:lnTo>
                    <a:pt x="82847" y="85962"/>
                  </a:lnTo>
                  <a:lnTo>
                    <a:pt x="82847" y="86006"/>
                  </a:lnTo>
                  <a:lnTo>
                    <a:pt x="81311" y="88858"/>
                  </a:lnTo>
                  <a:lnTo>
                    <a:pt x="78810" y="90965"/>
                  </a:lnTo>
                  <a:lnTo>
                    <a:pt x="74202" y="91886"/>
                  </a:lnTo>
                  <a:lnTo>
                    <a:pt x="74159" y="91886"/>
                  </a:lnTo>
                  <a:lnTo>
                    <a:pt x="70560" y="93905"/>
                  </a:lnTo>
                  <a:lnTo>
                    <a:pt x="70517" y="93992"/>
                  </a:lnTo>
                  <a:lnTo>
                    <a:pt x="68630" y="96669"/>
                  </a:lnTo>
                  <a:lnTo>
                    <a:pt x="65207" y="97196"/>
                  </a:lnTo>
                  <a:lnTo>
                    <a:pt x="63671" y="96932"/>
                  </a:lnTo>
                  <a:lnTo>
                    <a:pt x="62004" y="96932"/>
                  </a:lnTo>
                  <a:lnTo>
                    <a:pt x="58098" y="97942"/>
                  </a:lnTo>
                  <a:lnTo>
                    <a:pt x="52482" y="98995"/>
                  </a:lnTo>
                  <a:lnTo>
                    <a:pt x="51253" y="98819"/>
                  </a:lnTo>
                  <a:lnTo>
                    <a:pt x="48006" y="98380"/>
                  </a:lnTo>
                  <a:lnTo>
                    <a:pt x="44451" y="97547"/>
                  </a:lnTo>
                  <a:lnTo>
                    <a:pt x="43398" y="95923"/>
                  </a:lnTo>
                  <a:lnTo>
                    <a:pt x="41160" y="93115"/>
                  </a:lnTo>
                  <a:lnTo>
                    <a:pt x="41160" y="92325"/>
                  </a:lnTo>
                  <a:lnTo>
                    <a:pt x="41160" y="90833"/>
                  </a:lnTo>
                  <a:lnTo>
                    <a:pt x="42038" y="88990"/>
                  </a:lnTo>
                  <a:lnTo>
                    <a:pt x="43618" y="86972"/>
                  </a:lnTo>
                  <a:lnTo>
                    <a:pt x="46646" y="85348"/>
                  </a:lnTo>
                  <a:lnTo>
                    <a:pt x="46689" y="85304"/>
                  </a:lnTo>
                  <a:lnTo>
                    <a:pt x="47216" y="84427"/>
                  </a:lnTo>
                  <a:lnTo>
                    <a:pt x="47216" y="84383"/>
                  </a:lnTo>
                  <a:lnTo>
                    <a:pt x="48006" y="82627"/>
                  </a:lnTo>
                  <a:lnTo>
                    <a:pt x="49015" y="80916"/>
                  </a:lnTo>
                  <a:lnTo>
                    <a:pt x="50551" y="78854"/>
                  </a:lnTo>
                  <a:lnTo>
                    <a:pt x="51297" y="77493"/>
                  </a:lnTo>
                  <a:lnTo>
                    <a:pt x="51297" y="77450"/>
                  </a:lnTo>
                  <a:lnTo>
                    <a:pt x="51428" y="76528"/>
                  </a:lnTo>
                  <a:lnTo>
                    <a:pt x="51428" y="76484"/>
                  </a:lnTo>
                  <a:lnTo>
                    <a:pt x="51341" y="75036"/>
                  </a:lnTo>
                  <a:lnTo>
                    <a:pt x="52043" y="70692"/>
                  </a:lnTo>
                  <a:lnTo>
                    <a:pt x="55685" y="63847"/>
                  </a:lnTo>
                  <a:lnTo>
                    <a:pt x="58405" y="60029"/>
                  </a:lnTo>
                  <a:lnTo>
                    <a:pt x="61214" y="58318"/>
                  </a:lnTo>
                  <a:lnTo>
                    <a:pt x="65163" y="56563"/>
                  </a:lnTo>
                  <a:lnTo>
                    <a:pt x="65207" y="56519"/>
                  </a:lnTo>
                  <a:lnTo>
                    <a:pt x="68761" y="52789"/>
                  </a:lnTo>
                  <a:lnTo>
                    <a:pt x="77845" y="45768"/>
                  </a:lnTo>
                  <a:lnTo>
                    <a:pt x="82452" y="41950"/>
                  </a:lnTo>
                  <a:lnTo>
                    <a:pt x="89122" y="38308"/>
                  </a:lnTo>
                  <a:lnTo>
                    <a:pt x="93554" y="38089"/>
                  </a:lnTo>
                  <a:lnTo>
                    <a:pt x="93598" y="38045"/>
                  </a:lnTo>
                  <a:lnTo>
                    <a:pt x="105709" y="31726"/>
                  </a:lnTo>
                  <a:lnTo>
                    <a:pt x="105796" y="31682"/>
                  </a:lnTo>
                  <a:lnTo>
                    <a:pt x="105796" y="31595"/>
                  </a:lnTo>
                  <a:lnTo>
                    <a:pt x="106455" y="27821"/>
                  </a:lnTo>
                  <a:lnTo>
                    <a:pt x="106455" y="27777"/>
                  </a:lnTo>
                  <a:lnTo>
                    <a:pt x="106235" y="24705"/>
                  </a:lnTo>
                  <a:lnTo>
                    <a:pt x="106411" y="21546"/>
                  </a:lnTo>
                  <a:lnTo>
                    <a:pt x="106367" y="21414"/>
                  </a:lnTo>
                  <a:lnTo>
                    <a:pt x="104875" y="19396"/>
                  </a:lnTo>
                  <a:lnTo>
                    <a:pt x="104787" y="19308"/>
                  </a:lnTo>
                  <a:lnTo>
                    <a:pt x="100575" y="17992"/>
                  </a:lnTo>
                  <a:lnTo>
                    <a:pt x="99127" y="17421"/>
                  </a:lnTo>
                  <a:lnTo>
                    <a:pt x="95090" y="15842"/>
                  </a:lnTo>
                  <a:lnTo>
                    <a:pt x="94914" y="15842"/>
                  </a:lnTo>
                  <a:lnTo>
                    <a:pt x="91448" y="18343"/>
                  </a:lnTo>
                  <a:lnTo>
                    <a:pt x="83461" y="23916"/>
                  </a:lnTo>
                  <a:lnTo>
                    <a:pt x="79688" y="25100"/>
                  </a:lnTo>
                  <a:lnTo>
                    <a:pt x="76353" y="24662"/>
                  </a:lnTo>
                  <a:lnTo>
                    <a:pt x="76265" y="24705"/>
                  </a:lnTo>
                  <a:lnTo>
                    <a:pt x="70824" y="26724"/>
                  </a:lnTo>
                  <a:lnTo>
                    <a:pt x="65119" y="28655"/>
                  </a:lnTo>
                  <a:lnTo>
                    <a:pt x="61126" y="30103"/>
                  </a:lnTo>
                  <a:lnTo>
                    <a:pt x="56519" y="31726"/>
                  </a:lnTo>
                  <a:lnTo>
                    <a:pt x="51428" y="33569"/>
                  </a:lnTo>
                  <a:lnTo>
                    <a:pt x="47435" y="35017"/>
                  </a:lnTo>
                  <a:lnTo>
                    <a:pt x="47391" y="35017"/>
                  </a:lnTo>
                  <a:lnTo>
                    <a:pt x="42784" y="37431"/>
                  </a:lnTo>
                  <a:lnTo>
                    <a:pt x="38923" y="38572"/>
                  </a:lnTo>
                  <a:lnTo>
                    <a:pt x="35237" y="39756"/>
                  </a:lnTo>
                  <a:lnTo>
                    <a:pt x="31594" y="40678"/>
                  </a:lnTo>
                  <a:lnTo>
                    <a:pt x="31551" y="40722"/>
                  </a:lnTo>
                  <a:lnTo>
                    <a:pt x="27382" y="43530"/>
                  </a:lnTo>
                  <a:lnTo>
                    <a:pt x="27338" y="43574"/>
                  </a:lnTo>
                  <a:lnTo>
                    <a:pt x="24354" y="47435"/>
                  </a:lnTo>
                  <a:lnTo>
                    <a:pt x="24354" y="47479"/>
                  </a:lnTo>
                  <a:lnTo>
                    <a:pt x="22731" y="50507"/>
                  </a:lnTo>
                  <a:lnTo>
                    <a:pt x="21590" y="53491"/>
                  </a:lnTo>
                  <a:lnTo>
                    <a:pt x="19659" y="56255"/>
                  </a:lnTo>
                  <a:lnTo>
                    <a:pt x="19615" y="56299"/>
                  </a:lnTo>
                  <a:lnTo>
                    <a:pt x="18167" y="68937"/>
                  </a:lnTo>
                  <a:lnTo>
                    <a:pt x="18562" y="76133"/>
                  </a:lnTo>
                  <a:lnTo>
                    <a:pt x="18211" y="77976"/>
                  </a:lnTo>
                  <a:lnTo>
                    <a:pt x="17553" y="80258"/>
                  </a:lnTo>
                  <a:lnTo>
                    <a:pt x="16368" y="81969"/>
                  </a:lnTo>
                  <a:lnTo>
                    <a:pt x="14920" y="83988"/>
                  </a:lnTo>
                  <a:lnTo>
                    <a:pt x="13428" y="84514"/>
                  </a:lnTo>
                  <a:lnTo>
                    <a:pt x="13340" y="84558"/>
                  </a:lnTo>
                  <a:lnTo>
                    <a:pt x="13296" y="84646"/>
                  </a:lnTo>
                  <a:lnTo>
                    <a:pt x="12331" y="86796"/>
                  </a:lnTo>
                  <a:lnTo>
                    <a:pt x="11717" y="89209"/>
                  </a:lnTo>
                  <a:lnTo>
                    <a:pt x="11717" y="89253"/>
                  </a:lnTo>
                  <a:lnTo>
                    <a:pt x="12419" y="95528"/>
                  </a:lnTo>
                  <a:lnTo>
                    <a:pt x="13560" y="102461"/>
                  </a:lnTo>
                  <a:lnTo>
                    <a:pt x="13603" y="102593"/>
                  </a:lnTo>
                  <a:lnTo>
                    <a:pt x="13735" y="102637"/>
                  </a:lnTo>
                  <a:lnTo>
                    <a:pt x="13823" y="102593"/>
                  </a:lnTo>
                  <a:lnTo>
                    <a:pt x="13867" y="102549"/>
                  </a:lnTo>
                  <a:lnTo>
                    <a:pt x="13911" y="102505"/>
                  </a:lnTo>
                  <a:lnTo>
                    <a:pt x="13911" y="102417"/>
                  </a:lnTo>
                  <a:lnTo>
                    <a:pt x="12770" y="95484"/>
                  </a:lnTo>
                  <a:lnTo>
                    <a:pt x="12068" y="89253"/>
                  </a:lnTo>
                  <a:lnTo>
                    <a:pt x="12682" y="86928"/>
                  </a:lnTo>
                  <a:lnTo>
                    <a:pt x="13603" y="84821"/>
                  </a:lnTo>
                  <a:lnTo>
                    <a:pt x="15095" y="84295"/>
                  </a:lnTo>
                  <a:lnTo>
                    <a:pt x="15183" y="84207"/>
                  </a:lnTo>
                  <a:lnTo>
                    <a:pt x="16675" y="82189"/>
                  </a:lnTo>
                  <a:lnTo>
                    <a:pt x="17860" y="80433"/>
                  </a:lnTo>
                  <a:lnTo>
                    <a:pt x="17860" y="80390"/>
                  </a:lnTo>
                  <a:lnTo>
                    <a:pt x="18562" y="78064"/>
                  </a:lnTo>
                  <a:lnTo>
                    <a:pt x="18913" y="76221"/>
                  </a:lnTo>
                  <a:lnTo>
                    <a:pt x="18913" y="76133"/>
                  </a:lnTo>
                  <a:lnTo>
                    <a:pt x="18518" y="68937"/>
                  </a:lnTo>
                  <a:lnTo>
                    <a:pt x="19966" y="56387"/>
                  </a:lnTo>
                  <a:lnTo>
                    <a:pt x="21853" y="53666"/>
                  </a:lnTo>
                  <a:lnTo>
                    <a:pt x="21897" y="53623"/>
                  </a:lnTo>
                  <a:lnTo>
                    <a:pt x="23082" y="50683"/>
                  </a:lnTo>
                  <a:lnTo>
                    <a:pt x="24661" y="47655"/>
                  </a:lnTo>
                  <a:lnTo>
                    <a:pt x="27601" y="43793"/>
                  </a:lnTo>
                  <a:lnTo>
                    <a:pt x="31682" y="41029"/>
                  </a:lnTo>
                  <a:lnTo>
                    <a:pt x="35324" y="40107"/>
                  </a:lnTo>
                  <a:lnTo>
                    <a:pt x="39054" y="38879"/>
                  </a:lnTo>
                  <a:lnTo>
                    <a:pt x="42872" y="37782"/>
                  </a:lnTo>
                  <a:lnTo>
                    <a:pt x="42916" y="37782"/>
                  </a:lnTo>
                  <a:lnTo>
                    <a:pt x="47567" y="35324"/>
                  </a:lnTo>
                  <a:lnTo>
                    <a:pt x="51560" y="33920"/>
                  </a:lnTo>
                  <a:lnTo>
                    <a:pt x="56650" y="32077"/>
                  </a:lnTo>
                  <a:lnTo>
                    <a:pt x="61214" y="30454"/>
                  </a:lnTo>
                  <a:lnTo>
                    <a:pt x="65251" y="28962"/>
                  </a:lnTo>
                  <a:lnTo>
                    <a:pt x="70911" y="27075"/>
                  </a:lnTo>
                  <a:lnTo>
                    <a:pt x="76353" y="25013"/>
                  </a:lnTo>
                  <a:lnTo>
                    <a:pt x="79644" y="25451"/>
                  </a:lnTo>
                  <a:lnTo>
                    <a:pt x="79731" y="25451"/>
                  </a:lnTo>
                  <a:lnTo>
                    <a:pt x="83593" y="24223"/>
                  </a:lnTo>
                  <a:lnTo>
                    <a:pt x="83681" y="24223"/>
                  </a:lnTo>
                  <a:lnTo>
                    <a:pt x="91623" y="18606"/>
                  </a:lnTo>
                  <a:lnTo>
                    <a:pt x="95046" y="16193"/>
                  </a:lnTo>
                  <a:lnTo>
                    <a:pt x="98995" y="17728"/>
                  </a:lnTo>
                  <a:lnTo>
                    <a:pt x="100443" y="18343"/>
                  </a:lnTo>
                  <a:lnTo>
                    <a:pt x="104656" y="19659"/>
                  </a:lnTo>
                  <a:lnTo>
                    <a:pt x="106060" y="21590"/>
                  </a:lnTo>
                  <a:lnTo>
                    <a:pt x="105884" y="24662"/>
                  </a:lnTo>
                  <a:lnTo>
                    <a:pt x="105884" y="24705"/>
                  </a:lnTo>
                  <a:lnTo>
                    <a:pt x="106104" y="27777"/>
                  </a:lnTo>
                  <a:lnTo>
                    <a:pt x="105489" y="31463"/>
                  </a:lnTo>
                  <a:lnTo>
                    <a:pt x="93466" y="37738"/>
                  </a:lnTo>
                  <a:lnTo>
                    <a:pt x="89078" y="37957"/>
                  </a:lnTo>
                  <a:lnTo>
                    <a:pt x="88990" y="37957"/>
                  </a:lnTo>
                  <a:lnTo>
                    <a:pt x="82277" y="41643"/>
                  </a:lnTo>
                  <a:lnTo>
                    <a:pt x="82233" y="41643"/>
                  </a:lnTo>
                  <a:lnTo>
                    <a:pt x="77625" y="45505"/>
                  </a:lnTo>
                  <a:lnTo>
                    <a:pt x="68542" y="52526"/>
                  </a:lnTo>
                  <a:lnTo>
                    <a:pt x="68498" y="52569"/>
                  </a:lnTo>
                  <a:lnTo>
                    <a:pt x="64988" y="56255"/>
                  </a:lnTo>
                  <a:lnTo>
                    <a:pt x="61082" y="58011"/>
                  </a:lnTo>
                  <a:lnTo>
                    <a:pt x="61038" y="58011"/>
                  </a:lnTo>
                  <a:lnTo>
                    <a:pt x="58186" y="59766"/>
                  </a:lnTo>
                  <a:lnTo>
                    <a:pt x="58142" y="59810"/>
                  </a:lnTo>
                  <a:lnTo>
                    <a:pt x="55378" y="63627"/>
                  </a:lnTo>
                  <a:lnTo>
                    <a:pt x="55378" y="63671"/>
                  </a:lnTo>
                  <a:lnTo>
                    <a:pt x="51736" y="70516"/>
                  </a:lnTo>
                  <a:lnTo>
                    <a:pt x="51692" y="70604"/>
                  </a:lnTo>
                  <a:lnTo>
                    <a:pt x="50990" y="74992"/>
                  </a:lnTo>
                  <a:lnTo>
                    <a:pt x="50990" y="75036"/>
                  </a:lnTo>
                  <a:lnTo>
                    <a:pt x="51077" y="76484"/>
                  </a:lnTo>
                  <a:lnTo>
                    <a:pt x="50946" y="77362"/>
                  </a:lnTo>
                  <a:lnTo>
                    <a:pt x="50244" y="78678"/>
                  </a:lnTo>
                  <a:lnTo>
                    <a:pt x="48708" y="80697"/>
                  </a:lnTo>
                  <a:lnTo>
                    <a:pt x="47699" y="82452"/>
                  </a:lnTo>
                  <a:lnTo>
                    <a:pt x="47699" y="82496"/>
                  </a:lnTo>
                  <a:lnTo>
                    <a:pt x="46909" y="84251"/>
                  </a:lnTo>
                  <a:lnTo>
                    <a:pt x="46426" y="85085"/>
                  </a:lnTo>
                  <a:lnTo>
                    <a:pt x="43442" y="86664"/>
                  </a:lnTo>
                  <a:lnTo>
                    <a:pt x="43354" y="86708"/>
                  </a:lnTo>
                  <a:lnTo>
                    <a:pt x="41775" y="88771"/>
                  </a:lnTo>
                  <a:lnTo>
                    <a:pt x="41731" y="88815"/>
                  </a:lnTo>
                  <a:lnTo>
                    <a:pt x="40809" y="90701"/>
                  </a:lnTo>
                  <a:lnTo>
                    <a:pt x="40809" y="90789"/>
                  </a:lnTo>
                  <a:lnTo>
                    <a:pt x="40809" y="92325"/>
                  </a:lnTo>
                  <a:lnTo>
                    <a:pt x="40809" y="93203"/>
                  </a:lnTo>
                  <a:lnTo>
                    <a:pt x="40853" y="93290"/>
                  </a:lnTo>
                  <a:lnTo>
                    <a:pt x="43091" y="96143"/>
                  </a:lnTo>
                  <a:lnTo>
                    <a:pt x="44188" y="97810"/>
                  </a:lnTo>
                  <a:lnTo>
                    <a:pt x="44276" y="97898"/>
                  </a:lnTo>
                  <a:lnTo>
                    <a:pt x="47918" y="98732"/>
                  </a:lnTo>
                  <a:lnTo>
                    <a:pt x="51209" y="99170"/>
                  </a:lnTo>
                  <a:lnTo>
                    <a:pt x="52438" y="99346"/>
                  </a:lnTo>
                  <a:lnTo>
                    <a:pt x="52482" y="99346"/>
                  </a:lnTo>
                  <a:lnTo>
                    <a:pt x="58186" y="98293"/>
                  </a:lnTo>
                  <a:lnTo>
                    <a:pt x="62091" y="97283"/>
                  </a:lnTo>
                  <a:lnTo>
                    <a:pt x="63627" y="97283"/>
                  </a:lnTo>
                  <a:lnTo>
                    <a:pt x="65163" y="97547"/>
                  </a:lnTo>
                  <a:lnTo>
                    <a:pt x="65251" y="97547"/>
                  </a:lnTo>
                  <a:lnTo>
                    <a:pt x="68761" y="96976"/>
                  </a:lnTo>
                  <a:lnTo>
                    <a:pt x="68805" y="96976"/>
                  </a:lnTo>
                  <a:lnTo>
                    <a:pt x="68893" y="96932"/>
                  </a:lnTo>
                  <a:lnTo>
                    <a:pt x="70780" y="94212"/>
                  </a:lnTo>
                  <a:lnTo>
                    <a:pt x="74334" y="92193"/>
                  </a:lnTo>
                  <a:lnTo>
                    <a:pt x="78942" y="91316"/>
                  </a:lnTo>
                  <a:lnTo>
                    <a:pt x="79029" y="91272"/>
                  </a:lnTo>
                  <a:lnTo>
                    <a:pt x="81574" y="89122"/>
                  </a:lnTo>
                  <a:lnTo>
                    <a:pt x="81618" y="89034"/>
                  </a:lnTo>
                  <a:lnTo>
                    <a:pt x="83110" y="86182"/>
                  </a:lnTo>
                  <a:lnTo>
                    <a:pt x="84295" y="84778"/>
                  </a:lnTo>
                  <a:lnTo>
                    <a:pt x="87849" y="83724"/>
                  </a:lnTo>
                  <a:lnTo>
                    <a:pt x="91228" y="83286"/>
                  </a:lnTo>
                  <a:lnTo>
                    <a:pt x="91272" y="83286"/>
                  </a:lnTo>
                  <a:lnTo>
                    <a:pt x="98600" y="81136"/>
                  </a:lnTo>
                  <a:lnTo>
                    <a:pt x="98644" y="81092"/>
                  </a:lnTo>
                  <a:lnTo>
                    <a:pt x="100970" y="78854"/>
                  </a:lnTo>
                  <a:lnTo>
                    <a:pt x="104568" y="75782"/>
                  </a:lnTo>
                  <a:lnTo>
                    <a:pt x="104612" y="75738"/>
                  </a:lnTo>
                  <a:lnTo>
                    <a:pt x="109877" y="64373"/>
                  </a:lnTo>
                  <a:lnTo>
                    <a:pt x="113739" y="60731"/>
                  </a:lnTo>
                  <a:lnTo>
                    <a:pt x="116065" y="58800"/>
                  </a:lnTo>
                  <a:lnTo>
                    <a:pt x="118873" y="56782"/>
                  </a:lnTo>
                  <a:lnTo>
                    <a:pt x="119882" y="56255"/>
                  </a:lnTo>
                  <a:lnTo>
                    <a:pt x="119926" y="56211"/>
                  </a:lnTo>
                  <a:lnTo>
                    <a:pt x="119970" y="56124"/>
                  </a:lnTo>
                  <a:lnTo>
                    <a:pt x="120277" y="54983"/>
                  </a:lnTo>
                  <a:lnTo>
                    <a:pt x="120277" y="54851"/>
                  </a:lnTo>
                  <a:lnTo>
                    <a:pt x="117162" y="48225"/>
                  </a:lnTo>
                  <a:lnTo>
                    <a:pt x="117293" y="44978"/>
                  </a:lnTo>
                  <a:lnTo>
                    <a:pt x="117907" y="42301"/>
                  </a:lnTo>
                  <a:lnTo>
                    <a:pt x="119092" y="38484"/>
                  </a:lnTo>
                  <a:lnTo>
                    <a:pt x="119092" y="38352"/>
                  </a:lnTo>
                  <a:lnTo>
                    <a:pt x="116723" y="30366"/>
                  </a:lnTo>
                  <a:lnTo>
                    <a:pt x="116898" y="18343"/>
                  </a:lnTo>
                  <a:lnTo>
                    <a:pt x="116898" y="18299"/>
                  </a:lnTo>
                  <a:lnTo>
                    <a:pt x="113256" y="3423"/>
                  </a:lnTo>
                  <a:lnTo>
                    <a:pt x="112598" y="1493"/>
                  </a:lnTo>
                  <a:lnTo>
                    <a:pt x="112554" y="1449"/>
                  </a:lnTo>
                  <a:lnTo>
                    <a:pt x="112510" y="1405"/>
                  </a:lnTo>
                  <a:lnTo>
                    <a:pt x="10667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33" name="Google Shape;15433;p414"/>
            <p:cNvSpPr/>
            <p:nvPr/>
          </p:nvSpPr>
          <p:spPr>
            <a:xfrm>
              <a:off x="1260525" y="3161900"/>
              <a:ext cx="125100" cy="1464550"/>
            </a:xfrm>
            <a:custGeom>
              <a:avLst/>
              <a:gdLst/>
              <a:ahLst/>
              <a:cxnLst/>
              <a:rect l="l" t="t" r="r" b="b"/>
              <a:pathLst>
                <a:path w="5004" h="58582" extrusionOk="0">
                  <a:moveTo>
                    <a:pt x="2195" y="1"/>
                  </a:moveTo>
                  <a:lnTo>
                    <a:pt x="2107" y="45"/>
                  </a:lnTo>
                  <a:lnTo>
                    <a:pt x="2063" y="89"/>
                  </a:lnTo>
                  <a:lnTo>
                    <a:pt x="2019" y="132"/>
                  </a:lnTo>
                  <a:lnTo>
                    <a:pt x="2019" y="264"/>
                  </a:lnTo>
                  <a:lnTo>
                    <a:pt x="2019" y="308"/>
                  </a:lnTo>
                  <a:lnTo>
                    <a:pt x="2721" y="3029"/>
                  </a:lnTo>
                  <a:lnTo>
                    <a:pt x="3336" y="5837"/>
                  </a:lnTo>
                  <a:lnTo>
                    <a:pt x="4257" y="9479"/>
                  </a:lnTo>
                  <a:lnTo>
                    <a:pt x="4564" y="11761"/>
                  </a:lnTo>
                  <a:lnTo>
                    <a:pt x="4652" y="14437"/>
                  </a:lnTo>
                  <a:lnTo>
                    <a:pt x="4520" y="17070"/>
                  </a:lnTo>
                  <a:lnTo>
                    <a:pt x="4389" y="19220"/>
                  </a:lnTo>
                  <a:lnTo>
                    <a:pt x="4301" y="20581"/>
                  </a:lnTo>
                  <a:lnTo>
                    <a:pt x="3994" y="24223"/>
                  </a:lnTo>
                  <a:lnTo>
                    <a:pt x="3994" y="24267"/>
                  </a:lnTo>
                  <a:lnTo>
                    <a:pt x="4038" y="26548"/>
                  </a:lnTo>
                  <a:lnTo>
                    <a:pt x="3599" y="30936"/>
                  </a:lnTo>
                  <a:lnTo>
                    <a:pt x="3248" y="33657"/>
                  </a:lnTo>
                  <a:lnTo>
                    <a:pt x="2897" y="36070"/>
                  </a:lnTo>
                  <a:lnTo>
                    <a:pt x="2414" y="38615"/>
                  </a:lnTo>
                  <a:lnTo>
                    <a:pt x="1800" y="40634"/>
                  </a:lnTo>
                  <a:lnTo>
                    <a:pt x="132" y="46689"/>
                  </a:lnTo>
                  <a:lnTo>
                    <a:pt x="1" y="49015"/>
                  </a:lnTo>
                  <a:lnTo>
                    <a:pt x="1" y="50463"/>
                  </a:lnTo>
                  <a:lnTo>
                    <a:pt x="1" y="50507"/>
                  </a:lnTo>
                  <a:lnTo>
                    <a:pt x="527" y="52789"/>
                  </a:lnTo>
                  <a:lnTo>
                    <a:pt x="1317" y="55509"/>
                  </a:lnTo>
                  <a:lnTo>
                    <a:pt x="2107" y="57528"/>
                  </a:lnTo>
                  <a:lnTo>
                    <a:pt x="2151" y="57572"/>
                  </a:lnTo>
                  <a:lnTo>
                    <a:pt x="2809" y="58537"/>
                  </a:lnTo>
                  <a:lnTo>
                    <a:pt x="2897" y="58581"/>
                  </a:lnTo>
                  <a:lnTo>
                    <a:pt x="2941" y="58581"/>
                  </a:lnTo>
                  <a:lnTo>
                    <a:pt x="3072" y="58537"/>
                  </a:lnTo>
                  <a:lnTo>
                    <a:pt x="3116" y="58493"/>
                  </a:lnTo>
                  <a:lnTo>
                    <a:pt x="3116" y="58449"/>
                  </a:lnTo>
                  <a:lnTo>
                    <a:pt x="3116" y="58362"/>
                  </a:lnTo>
                  <a:lnTo>
                    <a:pt x="3116" y="58318"/>
                  </a:lnTo>
                  <a:lnTo>
                    <a:pt x="2458" y="57396"/>
                  </a:lnTo>
                  <a:lnTo>
                    <a:pt x="1668" y="55378"/>
                  </a:lnTo>
                  <a:lnTo>
                    <a:pt x="878" y="52701"/>
                  </a:lnTo>
                  <a:lnTo>
                    <a:pt x="352" y="50419"/>
                  </a:lnTo>
                  <a:lnTo>
                    <a:pt x="352" y="49015"/>
                  </a:lnTo>
                  <a:lnTo>
                    <a:pt x="483" y="46733"/>
                  </a:lnTo>
                  <a:lnTo>
                    <a:pt x="2107" y="40722"/>
                  </a:lnTo>
                  <a:lnTo>
                    <a:pt x="2765" y="38703"/>
                  </a:lnTo>
                  <a:lnTo>
                    <a:pt x="2765" y="38659"/>
                  </a:lnTo>
                  <a:lnTo>
                    <a:pt x="3248" y="36158"/>
                  </a:lnTo>
                  <a:lnTo>
                    <a:pt x="3599" y="33701"/>
                  </a:lnTo>
                  <a:lnTo>
                    <a:pt x="3950" y="30936"/>
                  </a:lnTo>
                  <a:lnTo>
                    <a:pt x="4389" y="26548"/>
                  </a:lnTo>
                  <a:lnTo>
                    <a:pt x="4345" y="24267"/>
                  </a:lnTo>
                  <a:lnTo>
                    <a:pt x="4652" y="20581"/>
                  </a:lnTo>
                  <a:lnTo>
                    <a:pt x="4740" y="19264"/>
                  </a:lnTo>
                  <a:lnTo>
                    <a:pt x="4871" y="17114"/>
                  </a:lnTo>
                  <a:lnTo>
                    <a:pt x="5003" y="14437"/>
                  </a:lnTo>
                  <a:lnTo>
                    <a:pt x="4915" y="11717"/>
                  </a:lnTo>
                  <a:lnTo>
                    <a:pt x="4608" y="9391"/>
                  </a:lnTo>
                  <a:lnTo>
                    <a:pt x="3687" y="5749"/>
                  </a:lnTo>
                  <a:lnTo>
                    <a:pt x="3072" y="2941"/>
                  </a:lnTo>
                  <a:lnTo>
                    <a:pt x="2370" y="264"/>
                  </a:lnTo>
                  <a:lnTo>
                    <a:pt x="2370" y="220"/>
                  </a:lnTo>
                  <a:lnTo>
                    <a:pt x="2370" y="132"/>
                  </a:lnTo>
                  <a:lnTo>
                    <a:pt x="2370" y="89"/>
                  </a:lnTo>
                  <a:lnTo>
                    <a:pt x="2326" y="45"/>
                  </a:lnTo>
                  <a:lnTo>
                    <a:pt x="2239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34" name="Google Shape;15434;p414"/>
            <p:cNvSpPr/>
            <p:nvPr/>
          </p:nvSpPr>
          <p:spPr>
            <a:xfrm>
              <a:off x="1226525" y="3169575"/>
              <a:ext cx="129475" cy="1510625"/>
            </a:xfrm>
            <a:custGeom>
              <a:avLst/>
              <a:gdLst/>
              <a:ahLst/>
              <a:cxnLst/>
              <a:rect l="l" t="t" r="r" b="b"/>
              <a:pathLst>
                <a:path w="5179" h="60425" extrusionOk="0">
                  <a:moveTo>
                    <a:pt x="2896" y="1"/>
                  </a:moveTo>
                  <a:lnTo>
                    <a:pt x="2853" y="45"/>
                  </a:lnTo>
                  <a:lnTo>
                    <a:pt x="2809" y="45"/>
                  </a:lnTo>
                  <a:lnTo>
                    <a:pt x="2765" y="133"/>
                  </a:lnTo>
                  <a:lnTo>
                    <a:pt x="2633" y="440"/>
                  </a:lnTo>
                  <a:lnTo>
                    <a:pt x="2633" y="528"/>
                  </a:lnTo>
                  <a:lnTo>
                    <a:pt x="3423" y="5047"/>
                  </a:lnTo>
                  <a:lnTo>
                    <a:pt x="4125" y="8031"/>
                  </a:lnTo>
                  <a:lnTo>
                    <a:pt x="4652" y="11059"/>
                  </a:lnTo>
                  <a:lnTo>
                    <a:pt x="4696" y="12902"/>
                  </a:lnTo>
                  <a:lnTo>
                    <a:pt x="4520" y="16368"/>
                  </a:lnTo>
                  <a:lnTo>
                    <a:pt x="4345" y="20274"/>
                  </a:lnTo>
                  <a:lnTo>
                    <a:pt x="4037" y="22731"/>
                  </a:lnTo>
                  <a:lnTo>
                    <a:pt x="3950" y="25057"/>
                  </a:lnTo>
                  <a:lnTo>
                    <a:pt x="4037" y="27338"/>
                  </a:lnTo>
                  <a:lnTo>
                    <a:pt x="3423" y="33526"/>
                  </a:lnTo>
                  <a:lnTo>
                    <a:pt x="2896" y="36904"/>
                  </a:lnTo>
                  <a:lnTo>
                    <a:pt x="2545" y="38265"/>
                  </a:lnTo>
                  <a:lnTo>
                    <a:pt x="1405" y="42521"/>
                  </a:lnTo>
                  <a:lnTo>
                    <a:pt x="1361" y="42521"/>
                  </a:lnTo>
                  <a:lnTo>
                    <a:pt x="966" y="45110"/>
                  </a:lnTo>
                  <a:lnTo>
                    <a:pt x="308" y="47260"/>
                  </a:lnTo>
                  <a:lnTo>
                    <a:pt x="0" y="48445"/>
                  </a:lnTo>
                  <a:lnTo>
                    <a:pt x="0" y="48533"/>
                  </a:lnTo>
                  <a:lnTo>
                    <a:pt x="264" y="50244"/>
                  </a:lnTo>
                  <a:lnTo>
                    <a:pt x="264" y="50288"/>
                  </a:lnTo>
                  <a:lnTo>
                    <a:pt x="1053" y="53316"/>
                  </a:lnTo>
                  <a:lnTo>
                    <a:pt x="1799" y="55597"/>
                  </a:lnTo>
                  <a:lnTo>
                    <a:pt x="2765" y="58230"/>
                  </a:lnTo>
                  <a:lnTo>
                    <a:pt x="2809" y="58274"/>
                  </a:lnTo>
                  <a:lnTo>
                    <a:pt x="3686" y="59459"/>
                  </a:lnTo>
                  <a:lnTo>
                    <a:pt x="3686" y="59503"/>
                  </a:lnTo>
                  <a:lnTo>
                    <a:pt x="4915" y="60380"/>
                  </a:lnTo>
                  <a:lnTo>
                    <a:pt x="5003" y="60424"/>
                  </a:lnTo>
                  <a:lnTo>
                    <a:pt x="5090" y="60424"/>
                  </a:lnTo>
                  <a:lnTo>
                    <a:pt x="5134" y="60336"/>
                  </a:lnTo>
                  <a:lnTo>
                    <a:pt x="5178" y="60293"/>
                  </a:lnTo>
                  <a:lnTo>
                    <a:pt x="5178" y="60205"/>
                  </a:lnTo>
                  <a:lnTo>
                    <a:pt x="5178" y="60161"/>
                  </a:lnTo>
                  <a:lnTo>
                    <a:pt x="5134" y="60117"/>
                  </a:lnTo>
                  <a:lnTo>
                    <a:pt x="3950" y="59239"/>
                  </a:lnTo>
                  <a:lnTo>
                    <a:pt x="3072" y="58099"/>
                  </a:lnTo>
                  <a:lnTo>
                    <a:pt x="2107" y="55510"/>
                  </a:lnTo>
                  <a:lnTo>
                    <a:pt x="1405" y="53228"/>
                  </a:lnTo>
                  <a:lnTo>
                    <a:pt x="615" y="50200"/>
                  </a:lnTo>
                  <a:lnTo>
                    <a:pt x="351" y="48489"/>
                  </a:lnTo>
                  <a:lnTo>
                    <a:pt x="659" y="47392"/>
                  </a:lnTo>
                  <a:lnTo>
                    <a:pt x="1317" y="45198"/>
                  </a:lnTo>
                  <a:lnTo>
                    <a:pt x="1712" y="42609"/>
                  </a:lnTo>
                  <a:lnTo>
                    <a:pt x="2896" y="38396"/>
                  </a:lnTo>
                  <a:lnTo>
                    <a:pt x="3248" y="36992"/>
                  </a:lnTo>
                  <a:lnTo>
                    <a:pt x="3730" y="33569"/>
                  </a:lnTo>
                  <a:lnTo>
                    <a:pt x="4388" y="27382"/>
                  </a:lnTo>
                  <a:lnTo>
                    <a:pt x="4388" y="27338"/>
                  </a:lnTo>
                  <a:lnTo>
                    <a:pt x="4301" y="25057"/>
                  </a:lnTo>
                  <a:lnTo>
                    <a:pt x="4388" y="22775"/>
                  </a:lnTo>
                  <a:lnTo>
                    <a:pt x="4696" y="20318"/>
                  </a:lnTo>
                  <a:lnTo>
                    <a:pt x="4871" y="16368"/>
                  </a:lnTo>
                  <a:lnTo>
                    <a:pt x="5047" y="12902"/>
                  </a:lnTo>
                  <a:lnTo>
                    <a:pt x="5003" y="11059"/>
                  </a:lnTo>
                  <a:lnTo>
                    <a:pt x="5003" y="11015"/>
                  </a:lnTo>
                  <a:lnTo>
                    <a:pt x="4476" y="7943"/>
                  </a:lnTo>
                  <a:lnTo>
                    <a:pt x="3774" y="5003"/>
                  </a:lnTo>
                  <a:lnTo>
                    <a:pt x="2984" y="528"/>
                  </a:lnTo>
                  <a:lnTo>
                    <a:pt x="3072" y="220"/>
                  </a:lnTo>
                  <a:lnTo>
                    <a:pt x="3116" y="176"/>
                  </a:lnTo>
                  <a:lnTo>
                    <a:pt x="3072" y="89"/>
                  </a:lnTo>
                  <a:lnTo>
                    <a:pt x="3028" y="45"/>
                  </a:lnTo>
                  <a:lnTo>
                    <a:pt x="298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35" name="Google Shape;15435;p414"/>
            <p:cNvSpPr/>
            <p:nvPr/>
          </p:nvSpPr>
          <p:spPr>
            <a:xfrm>
              <a:off x="1190325" y="3178350"/>
              <a:ext cx="129475" cy="1474425"/>
            </a:xfrm>
            <a:custGeom>
              <a:avLst/>
              <a:gdLst/>
              <a:ahLst/>
              <a:cxnLst/>
              <a:rect l="l" t="t" r="r" b="b"/>
              <a:pathLst>
                <a:path w="5179" h="58977" extrusionOk="0">
                  <a:moveTo>
                    <a:pt x="3642" y="1"/>
                  </a:moveTo>
                  <a:lnTo>
                    <a:pt x="3555" y="45"/>
                  </a:lnTo>
                  <a:lnTo>
                    <a:pt x="3555" y="133"/>
                  </a:lnTo>
                  <a:lnTo>
                    <a:pt x="3335" y="879"/>
                  </a:lnTo>
                  <a:lnTo>
                    <a:pt x="3335" y="966"/>
                  </a:lnTo>
                  <a:lnTo>
                    <a:pt x="3993" y="5705"/>
                  </a:lnTo>
                  <a:lnTo>
                    <a:pt x="4520" y="8514"/>
                  </a:lnTo>
                  <a:lnTo>
                    <a:pt x="4827" y="10313"/>
                  </a:lnTo>
                  <a:lnTo>
                    <a:pt x="4739" y="13428"/>
                  </a:lnTo>
                  <a:lnTo>
                    <a:pt x="4608" y="15973"/>
                  </a:lnTo>
                  <a:lnTo>
                    <a:pt x="4608" y="18124"/>
                  </a:lnTo>
                  <a:lnTo>
                    <a:pt x="4476" y="19835"/>
                  </a:lnTo>
                  <a:lnTo>
                    <a:pt x="4081" y="21985"/>
                  </a:lnTo>
                  <a:lnTo>
                    <a:pt x="3993" y="25452"/>
                  </a:lnTo>
                  <a:lnTo>
                    <a:pt x="4125" y="28084"/>
                  </a:lnTo>
                  <a:lnTo>
                    <a:pt x="4081" y="29971"/>
                  </a:lnTo>
                  <a:lnTo>
                    <a:pt x="3686" y="33438"/>
                  </a:lnTo>
                  <a:lnTo>
                    <a:pt x="3247" y="36158"/>
                  </a:lnTo>
                  <a:lnTo>
                    <a:pt x="2677" y="38177"/>
                  </a:lnTo>
                  <a:lnTo>
                    <a:pt x="2063" y="40371"/>
                  </a:lnTo>
                  <a:lnTo>
                    <a:pt x="1712" y="41424"/>
                  </a:lnTo>
                  <a:lnTo>
                    <a:pt x="1712" y="41468"/>
                  </a:lnTo>
                  <a:lnTo>
                    <a:pt x="1624" y="44013"/>
                  </a:lnTo>
                  <a:lnTo>
                    <a:pt x="1536" y="44934"/>
                  </a:lnTo>
                  <a:lnTo>
                    <a:pt x="790" y="47260"/>
                  </a:lnTo>
                  <a:lnTo>
                    <a:pt x="0" y="49235"/>
                  </a:lnTo>
                  <a:lnTo>
                    <a:pt x="0" y="49366"/>
                  </a:lnTo>
                  <a:lnTo>
                    <a:pt x="44" y="49454"/>
                  </a:lnTo>
                  <a:lnTo>
                    <a:pt x="351" y="49674"/>
                  </a:lnTo>
                  <a:lnTo>
                    <a:pt x="1887" y="54281"/>
                  </a:lnTo>
                  <a:lnTo>
                    <a:pt x="2809" y="57265"/>
                  </a:lnTo>
                  <a:lnTo>
                    <a:pt x="2853" y="57309"/>
                  </a:lnTo>
                  <a:lnTo>
                    <a:pt x="3511" y="58845"/>
                  </a:lnTo>
                  <a:lnTo>
                    <a:pt x="3599" y="58932"/>
                  </a:lnTo>
                  <a:lnTo>
                    <a:pt x="3686" y="58976"/>
                  </a:lnTo>
                  <a:lnTo>
                    <a:pt x="3774" y="58976"/>
                  </a:lnTo>
                  <a:lnTo>
                    <a:pt x="3818" y="58932"/>
                  </a:lnTo>
                  <a:lnTo>
                    <a:pt x="3862" y="58845"/>
                  </a:lnTo>
                  <a:lnTo>
                    <a:pt x="3862" y="58801"/>
                  </a:lnTo>
                  <a:lnTo>
                    <a:pt x="3862" y="58713"/>
                  </a:lnTo>
                  <a:lnTo>
                    <a:pt x="3160" y="57177"/>
                  </a:lnTo>
                  <a:lnTo>
                    <a:pt x="2194" y="54193"/>
                  </a:lnTo>
                  <a:lnTo>
                    <a:pt x="659" y="49498"/>
                  </a:lnTo>
                  <a:lnTo>
                    <a:pt x="615" y="49410"/>
                  </a:lnTo>
                  <a:lnTo>
                    <a:pt x="351" y="49235"/>
                  </a:lnTo>
                  <a:lnTo>
                    <a:pt x="1097" y="47348"/>
                  </a:lnTo>
                  <a:lnTo>
                    <a:pt x="1887" y="45022"/>
                  </a:lnTo>
                  <a:lnTo>
                    <a:pt x="1887" y="44978"/>
                  </a:lnTo>
                  <a:lnTo>
                    <a:pt x="1975" y="44013"/>
                  </a:lnTo>
                  <a:lnTo>
                    <a:pt x="2063" y="41512"/>
                  </a:lnTo>
                  <a:lnTo>
                    <a:pt x="2414" y="40459"/>
                  </a:lnTo>
                  <a:lnTo>
                    <a:pt x="3028" y="38309"/>
                  </a:lnTo>
                  <a:lnTo>
                    <a:pt x="3599" y="36246"/>
                  </a:lnTo>
                  <a:lnTo>
                    <a:pt x="3599" y="36202"/>
                  </a:lnTo>
                  <a:lnTo>
                    <a:pt x="4037" y="33482"/>
                  </a:lnTo>
                  <a:lnTo>
                    <a:pt x="4432" y="29971"/>
                  </a:lnTo>
                  <a:lnTo>
                    <a:pt x="4476" y="28128"/>
                  </a:lnTo>
                  <a:lnTo>
                    <a:pt x="4476" y="28084"/>
                  </a:lnTo>
                  <a:lnTo>
                    <a:pt x="4344" y="25452"/>
                  </a:lnTo>
                  <a:lnTo>
                    <a:pt x="4432" y="22029"/>
                  </a:lnTo>
                  <a:lnTo>
                    <a:pt x="4783" y="19879"/>
                  </a:lnTo>
                  <a:lnTo>
                    <a:pt x="4959" y="18124"/>
                  </a:lnTo>
                  <a:lnTo>
                    <a:pt x="4959" y="15973"/>
                  </a:lnTo>
                  <a:lnTo>
                    <a:pt x="5090" y="13428"/>
                  </a:lnTo>
                  <a:lnTo>
                    <a:pt x="5178" y="10313"/>
                  </a:lnTo>
                  <a:lnTo>
                    <a:pt x="5178" y="10269"/>
                  </a:lnTo>
                  <a:lnTo>
                    <a:pt x="4827" y="8470"/>
                  </a:lnTo>
                  <a:lnTo>
                    <a:pt x="4344" y="5662"/>
                  </a:lnTo>
                  <a:lnTo>
                    <a:pt x="3686" y="922"/>
                  </a:lnTo>
                  <a:lnTo>
                    <a:pt x="3862" y="220"/>
                  </a:lnTo>
                  <a:lnTo>
                    <a:pt x="3862" y="133"/>
                  </a:lnTo>
                  <a:lnTo>
                    <a:pt x="3862" y="89"/>
                  </a:lnTo>
                  <a:lnTo>
                    <a:pt x="3818" y="45"/>
                  </a:lnTo>
                  <a:lnTo>
                    <a:pt x="377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36" name="Google Shape;15436;p414"/>
            <p:cNvSpPr/>
            <p:nvPr/>
          </p:nvSpPr>
          <p:spPr>
            <a:xfrm>
              <a:off x="1174950" y="3213475"/>
              <a:ext cx="113025" cy="1464525"/>
            </a:xfrm>
            <a:custGeom>
              <a:avLst/>
              <a:gdLst/>
              <a:ahLst/>
              <a:cxnLst/>
              <a:rect l="l" t="t" r="r" b="b"/>
              <a:pathLst>
                <a:path w="4521" h="58581" extrusionOk="0">
                  <a:moveTo>
                    <a:pt x="3292" y="0"/>
                  </a:moveTo>
                  <a:lnTo>
                    <a:pt x="3248" y="44"/>
                  </a:lnTo>
                  <a:lnTo>
                    <a:pt x="3204" y="88"/>
                  </a:lnTo>
                  <a:lnTo>
                    <a:pt x="3160" y="132"/>
                  </a:lnTo>
                  <a:lnTo>
                    <a:pt x="3073" y="395"/>
                  </a:lnTo>
                  <a:lnTo>
                    <a:pt x="3073" y="483"/>
                  </a:lnTo>
                  <a:lnTo>
                    <a:pt x="3424" y="3467"/>
                  </a:lnTo>
                  <a:lnTo>
                    <a:pt x="3950" y="6977"/>
                  </a:lnTo>
                  <a:lnTo>
                    <a:pt x="4170" y="8381"/>
                  </a:lnTo>
                  <a:lnTo>
                    <a:pt x="3994" y="13033"/>
                  </a:lnTo>
                  <a:lnTo>
                    <a:pt x="3950" y="15622"/>
                  </a:lnTo>
                  <a:lnTo>
                    <a:pt x="3643" y="17816"/>
                  </a:lnTo>
                  <a:lnTo>
                    <a:pt x="3292" y="19834"/>
                  </a:lnTo>
                  <a:lnTo>
                    <a:pt x="3292" y="19878"/>
                  </a:lnTo>
                  <a:lnTo>
                    <a:pt x="3248" y="23959"/>
                  </a:lnTo>
                  <a:lnTo>
                    <a:pt x="3336" y="26943"/>
                  </a:lnTo>
                  <a:lnTo>
                    <a:pt x="3468" y="28873"/>
                  </a:lnTo>
                  <a:lnTo>
                    <a:pt x="3073" y="32208"/>
                  </a:lnTo>
                  <a:lnTo>
                    <a:pt x="2765" y="34315"/>
                  </a:lnTo>
                  <a:lnTo>
                    <a:pt x="2458" y="35499"/>
                  </a:lnTo>
                  <a:lnTo>
                    <a:pt x="1274" y="39098"/>
                  </a:lnTo>
                  <a:lnTo>
                    <a:pt x="1098" y="40238"/>
                  </a:lnTo>
                  <a:lnTo>
                    <a:pt x="1054" y="40282"/>
                  </a:lnTo>
                  <a:lnTo>
                    <a:pt x="1274" y="43486"/>
                  </a:lnTo>
                  <a:lnTo>
                    <a:pt x="484" y="46118"/>
                  </a:lnTo>
                  <a:lnTo>
                    <a:pt x="1" y="47435"/>
                  </a:lnTo>
                  <a:lnTo>
                    <a:pt x="1" y="47479"/>
                  </a:lnTo>
                  <a:lnTo>
                    <a:pt x="1" y="48312"/>
                  </a:lnTo>
                  <a:lnTo>
                    <a:pt x="1" y="48356"/>
                  </a:lnTo>
                  <a:lnTo>
                    <a:pt x="1493" y="53095"/>
                  </a:lnTo>
                  <a:lnTo>
                    <a:pt x="2634" y="56606"/>
                  </a:lnTo>
                  <a:lnTo>
                    <a:pt x="3468" y="58493"/>
                  </a:lnTo>
                  <a:lnTo>
                    <a:pt x="3511" y="58537"/>
                  </a:lnTo>
                  <a:lnTo>
                    <a:pt x="3599" y="58580"/>
                  </a:lnTo>
                  <a:lnTo>
                    <a:pt x="3687" y="58580"/>
                  </a:lnTo>
                  <a:lnTo>
                    <a:pt x="3731" y="58537"/>
                  </a:lnTo>
                  <a:lnTo>
                    <a:pt x="3775" y="58493"/>
                  </a:lnTo>
                  <a:lnTo>
                    <a:pt x="3775" y="58405"/>
                  </a:lnTo>
                  <a:lnTo>
                    <a:pt x="3775" y="58361"/>
                  </a:lnTo>
                  <a:lnTo>
                    <a:pt x="2985" y="56474"/>
                  </a:lnTo>
                  <a:lnTo>
                    <a:pt x="1844" y="53008"/>
                  </a:lnTo>
                  <a:lnTo>
                    <a:pt x="352" y="48312"/>
                  </a:lnTo>
                  <a:lnTo>
                    <a:pt x="352" y="47523"/>
                  </a:lnTo>
                  <a:lnTo>
                    <a:pt x="791" y="46206"/>
                  </a:lnTo>
                  <a:lnTo>
                    <a:pt x="1581" y="43573"/>
                  </a:lnTo>
                  <a:lnTo>
                    <a:pt x="1625" y="43529"/>
                  </a:lnTo>
                  <a:lnTo>
                    <a:pt x="1405" y="40282"/>
                  </a:lnTo>
                  <a:lnTo>
                    <a:pt x="1625" y="39185"/>
                  </a:lnTo>
                  <a:lnTo>
                    <a:pt x="2765" y="35587"/>
                  </a:lnTo>
                  <a:lnTo>
                    <a:pt x="3116" y="34402"/>
                  </a:lnTo>
                  <a:lnTo>
                    <a:pt x="3424" y="32252"/>
                  </a:lnTo>
                  <a:lnTo>
                    <a:pt x="3819" y="28873"/>
                  </a:lnTo>
                  <a:lnTo>
                    <a:pt x="3819" y="28830"/>
                  </a:lnTo>
                  <a:lnTo>
                    <a:pt x="3687" y="26943"/>
                  </a:lnTo>
                  <a:lnTo>
                    <a:pt x="3599" y="23959"/>
                  </a:lnTo>
                  <a:lnTo>
                    <a:pt x="3643" y="19878"/>
                  </a:lnTo>
                  <a:lnTo>
                    <a:pt x="3994" y="17859"/>
                  </a:lnTo>
                  <a:lnTo>
                    <a:pt x="4301" y="15665"/>
                  </a:lnTo>
                  <a:lnTo>
                    <a:pt x="4301" y="15622"/>
                  </a:lnTo>
                  <a:lnTo>
                    <a:pt x="4345" y="13033"/>
                  </a:lnTo>
                  <a:lnTo>
                    <a:pt x="4521" y="8381"/>
                  </a:lnTo>
                  <a:lnTo>
                    <a:pt x="4521" y="8337"/>
                  </a:lnTo>
                  <a:lnTo>
                    <a:pt x="3775" y="3379"/>
                  </a:lnTo>
                  <a:lnTo>
                    <a:pt x="3424" y="439"/>
                  </a:lnTo>
                  <a:lnTo>
                    <a:pt x="3511" y="220"/>
                  </a:lnTo>
                  <a:lnTo>
                    <a:pt x="3511" y="176"/>
                  </a:lnTo>
                  <a:lnTo>
                    <a:pt x="3468" y="88"/>
                  </a:lnTo>
                  <a:lnTo>
                    <a:pt x="3424" y="44"/>
                  </a:lnTo>
                  <a:lnTo>
                    <a:pt x="338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37" name="Google Shape;15437;p414"/>
            <p:cNvSpPr/>
            <p:nvPr/>
          </p:nvSpPr>
          <p:spPr>
            <a:xfrm>
              <a:off x="1139850" y="4002225"/>
              <a:ext cx="64750" cy="674675"/>
            </a:xfrm>
            <a:custGeom>
              <a:avLst/>
              <a:gdLst/>
              <a:ahLst/>
              <a:cxnLst/>
              <a:rect l="l" t="t" r="r" b="b"/>
              <a:pathLst>
                <a:path w="2590" h="26987" extrusionOk="0">
                  <a:moveTo>
                    <a:pt x="2370" y="0"/>
                  </a:moveTo>
                  <a:lnTo>
                    <a:pt x="2283" y="44"/>
                  </a:lnTo>
                  <a:lnTo>
                    <a:pt x="2239" y="88"/>
                  </a:lnTo>
                  <a:lnTo>
                    <a:pt x="2239" y="132"/>
                  </a:lnTo>
                  <a:lnTo>
                    <a:pt x="2019" y="1931"/>
                  </a:lnTo>
                  <a:lnTo>
                    <a:pt x="1624" y="3203"/>
                  </a:lnTo>
                  <a:lnTo>
                    <a:pt x="571" y="5617"/>
                  </a:lnTo>
                  <a:lnTo>
                    <a:pt x="132" y="6889"/>
                  </a:lnTo>
                  <a:lnTo>
                    <a:pt x="132" y="6933"/>
                  </a:lnTo>
                  <a:lnTo>
                    <a:pt x="1" y="10049"/>
                  </a:lnTo>
                  <a:lnTo>
                    <a:pt x="220" y="14393"/>
                  </a:lnTo>
                  <a:lnTo>
                    <a:pt x="89" y="17640"/>
                  </a:lnTo>
                  <a:lnTo>
                    <a:pt x="220" y="20229"/>
                  </a:lnTo>
                  <a:lnTo>
                    <a:pt x="483" y="22467"/>
                  </a:lnTo>
                  <a:lnTo>
                    <a:pt x="527" y="24793"/>
                  </a:lnTo>
                  <a:lnTo>
                    <a:pt x="527" y="24880"/>
                  </a:lnTo>
                  <a:lnTo>
                    <a:pt x="703" y="25275"/>
                  </a:lnTo>
                  <a:lnTo>
                    <a:pt x="747" y="26811"/>
                  </a:lnTo>
                  <a:lnTo>
                    <a:pt x="791" y="26855"/>
                  </a:lnTo>
                  <a:lnTo>
                    <a:pt x="835" y="26899"/>
                  </a:lnTo>
                  <a:lnTo>
                    <a:pt x="878" y="26943"/>
                  </a:lnTo>
                  <a:lnTo>
                    <a:pt x="922" y="26987"/>
                  </a:lnTo>
                  <a:lnTo>
                    <a:pt x="966" y="26987"/>
                  </a:lnTo>
                  <a:lnTo>
                    <a:pt x="1010" y="26943"/>
                  </a:lnTo>
                  <a:lnTo>
                    <a:pt x="1054" y="26899"/>
                  </a:lnTo>
                  <a:lnTo>
                    <a:pt x="1098" y="26855"/>
                  </a:lnTo>
                  <a:lnTo>
                    <a:pt x="1098" y="26767"/>
                  </a:lnTo>
                  <a:lnTo>
                    <a:pt x="1054" y="25231"/>
                  </a:lnTo>
                  <a:lnTo>
                    <a:pt x="1054" y="25187"/>
                  </a:lnTo>
                  <a:lnTo>
                    <a:pt x="878" y="24749"/>
                  </a:lnTo>
                  <a:lnTo>
                    <a:pt x="835" y="22423"/>
                  </a:lnTo>
                  <a:lnTo>
                    <a:pt x="571" y="20185"/>
                  </a:lnTo>
                  <a:lnTo>
                    <a:pt x="440" y="17596"/>
                  </a:lnTo>
                  <a:lnTo>
                    <a:pt x="571" y="14393"/>
                  </a:lnTo>
                  <a:lnTo>
                    <a:pt x="352" y="10049"/>
                  </a:lnTo>
                  <a:lnTo>
                    <a:pt x="483" y="6977"/>
                  </a:lnTo>
                  <a:lnTo>
                    <a:pt x="878" y="5748"/>
                  </a:lnTo>
                  <a:lnTo>
                    <a:pt x="1975" y="3335"/>
                  </a:lnTo>
                  <a:lnTo>
                    <a:pt x="2370" y="2019"/>
                  </a:lnTo>
                  <a:lnTo>
                    <a:pt x="2370" y="1975"/>
                  </a:lnTo>
                  <a:lnTo>
                    <a:pt x="2590" y="176"/>
                  </a:lnTo>
                  <a:lnTo>
                    <a:pt x="2590" y="132"/>
                  </a:lnTo>
                  <a:lnTo>
                    <a:pt x="2546" y="44"/>
                  </a:lnTo>
                  <a:lnTo>
                    <a:pt x="250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38" name="Google Shape;15438;p414"/>
            <p:cNvSpPr/>
            <p:nvPr/>
          </p:nvSpPr>
          <p:spPr>
            <a:xfrm>
              <a:off x="1106950" y="3840950"/>
              <a:ext cx="64750" cy="782200"/>
            </a:xfrm>
            <a:custGeom>
              <a:avLst/>
              <a:gdLst/>
              <a:ahLst/>
              <a:cxnLst/>
              <a:rect l="l" t="t" r="r" b="b"/>
              <a:pathLst>
                <a:path w="2590" h="31288" extrusionOk="0">
                  <a:moveTo>
                    <a:pt x="2019" y="1"/>
                  </a:moveTo>
                  <a:lnTo>
                    <a:pt x="1975" y="45"/>
                  </a:lnTo>
                  <a:lnTo>
                    <a:pt x="1887" y="45"/>
                  </a:lnTo>
                  <a:lnTo>
                    <a:pt x="1843" y="132"/>
                  </a:lnTo>
                  <a:lnTo>
                    <a:pt x="1843" y="176"/>
                  </a:lnTo>
                  <a:lnTo>
                    <a:pt x="1843" y="2853"/>
                  </a:lnTo>
                  <a:lnTo>
                    <a:pt x="2063" y="6056"/>
                  </a:lnTo>
                  <a:lnTo>
                    <a:pt x="2238" y="7548"/>
                  </a:lnTo>
                  <a:lnTo>
                    <a:pt x="2151" y="8206"/>
                  </a:lnTo>
                  <a:lnTo>
                    <a:pt x="1097" y="10488"/>
                  </a:lnTo>
                  <a:lnTo>
                    <a:pt x="308" y="12419"/>
                  </a:lnTo>
                  <a:lnTo>
                    <a:pt x="308" y="12507"/>
                  </a:lnTo>
                  <a:lnTo>
                    <a:pt x="0" y="16324"/>
                  </a:lnTo>
                  <a:lnTo>
                    <a:pt x="0" y="16368"/>
                  </a:lnTo>
                  <a:lnTo>
                    <a:pt x="88" y="18299"/>
                  </a:lnTo>
                  <a:lnTo>
                    <a:pt x="439" y="21985"/>
                  </a:lnTo>
                  <a:lnTo>
                    <a:pt x="439" y="24705"/>
                  </a:lnTo>
                  <a:lnTo>
                    <a:pt x="746" y="28918"/>
                  </a:lnTo>
                  <a:lnTo>
                    <a:pt x="834" y="29971"/>
                  </a:lnTo>
                  <a:lnTo>
                    <a:pt x="834" y="30015"/>
                  </a:lnTo>
                  <a:lnTo>
                    <a:pt x="1317" y="31156"/>
                  </a:lnTo>
                  <a:lnTo>
                    <a:pt x="1405" y="31244"/>
                  </a:lnTo>
                  <a:lnTo>
                    <a:pt x="1492" y="31287"/>
                  </a:lnTo>
                  <a:lnTo>
                    <a:pt x="1580" y="31244"/>
                  </a:lnTo>
                  <a:lnTo>
                    <a:pt x="1624" y="31200"/>
                  </a:lnTo>
                  <a:lnTo>
                    <a:pt x="1668" y="31156"/>
                  </a:lnTo>
                  <a:lnTo>
                    <a:pt x="1668" y="31112"/>
                  </a:lnTo>
                  <a:lnTo>
                    <a:pt x="1668" y="31024"/>
                  </a:lnTo>
                  <a:lnTo>
                    <a:pt x="1185" y="29927"/>
                  </a:lnTo>
                  <a:lnTo>
                    <a:pt x="1097" y="28874"/>
                  </a:lnTo>
                  <a:lnTo>
                    <a:pt x="790" y="24661"/>
                  </a:lnTo>
                  <a:lnTo>
                    <a:pt x="790" y="21985"/>
                  </a:lnTo>
                  <a:lnTo>
                    <a:pt x="439" y="18255"/>
                  </a:lnTo>
                  <a:lnTo>
                    <a:pt x="351" y="16368"/>
                  </a:lnTo>
                  <a:lnTo>
                    <a:pt x="615" y="12550"/>
                  </a:lnTo>
                  <a:lnTo>
                    <a:pt x="1448" y="10620"/>
                  </a:lnTo>
                  <a:lnTo>
                    <a:pt x="2502" y="8338"/>
                  </a:lnTo>
                  <a:lnTo>
                    <a:pt x="2502" y="8294"/>
                  </a:lnTo>
                  <a:lnTo>
                    <a:pt x="2589" y="7592"/>
                  </a:lnTo>
                  <a:lnTo>
                    <a:pt x="2589" y="7548"/>
                  </a:lnTo>
                  <a:lnTo>
                    <a:pt x="2414" y="6056"/>
                  </a:lnTo>
                  <a:lnTo>
                    <a:pt x="2194" y="2853"/>
                  </a:lnTo>
                  <a:lnTo>
                    <a:pt x="2194" y="176"/>
                  </a:lnTo>
                  <a:lnTo>
                    <a:pt x="2194" y="132"/>
                  </a:lnTo>
                  <a:lnTo>
                    <a:pt x="2151" y="45"/>
                  </a:lnTo>
                  <a:lnTo>
                    <a:pt x="2107" y="45"/>
                  </a:lnTo>
                  <a:lnTo>
                    <a:pt x="2019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39" name="Google Shape;15439;p414"/>
            <p:cNvSpPr/>
            <p:nvPr/>
          </p:nvSpPr>
          <p:spPr>
            <a:xfrm>
              <a:off x="1074025" y="3794875"/>
              <a:ext cx="75725" cy="787675"/>
            </a:xfrm>
            <a:custGeom>
              <a:avLst/>
              <a:gdLst/>
              <a:ahLst/>
              <a:cxnLst/>
              <a:rect l="l" t="t" r="r" b="b"/>
              <a:pathLst>
                <a:path w="3029" h="31507" extrusionOk="0">
                  <a:moveTo>
                    <a:pt x="2765" y="1"/>
                  </a:moveTo>
                  <a:lnTo>
                    <a:pt x="2678" y="45"/>
                  </a:lnTo>
                  <a:lnTo>
                    <a:pt x="2678" y="132"/>
                  </a:lnTo>
                  <a:lnTo>
                    <a:pt x="2634" y="176"/>
                  </a:lnTo>
                  <a:lnTo>
                    <a:pt x="2678" y="791"/>
                  </a:lnTo>
                  <a:lnTo>
                    <a:pt x="2546" y="1712"/>
                  </a:lnTo>
                  <a:lnTo>
                    <a:pt x="1317" y="5442"/>
                  </a:lnTo>
                  <a:lnTo>
                    <a:pt x="1317" y="5486"/>
                  </a:lnTo>
                  <a:lnTo>
                    <a:pt x="1142" y="6320"/>
                  </a:lnTo>
                  <a:lnTo>
                    <a:pt x="1142" y="6407"/>
                  </a:lnTo>
                  <a:lnTo>
                    <a:pt x="1317" y="7592"/>
                  </a:lnTo>
                  <a:lnTo>
                    <a:pt x="1054" y="11892"/>
                  </a:lnTo>
                  <a:lnTo>
                    <a:pt x="352" y="13516"/>
                  </a:lnTo>
                  <a:lnTo>
                    <a:pt x="352" y="13560"/>
                  </a:lnTo>
                  <a:lnTo>
                    <a:pt x="133" y="14745"/>
                  </a:lnTo>
                  <a:lnTo>
                    <a:pt x="133" y="14788"/>
                  </a:lnTo>
                  <a:lnTo>
                    <a:pt x="1" y="16982"/>
                  </a:lnTo>
                  <a:lnTo>
                    <a:pt x="45" y="19176"/>
                  </a:lnTo>
                  <a:lnTo>
                    <a:pt x="45" y="19220"/>
                  </a:lnTo>
                  <a:lnTo>
                    <a:pt x="352" y="21678"/>
                  </a:lnTo>
                  <a:lnTo>
                    <a:pt x="747" y="25495"/>
                  </a:lnTo>
                  <a:lnTo>
                    <a:pt x="791" y="28040"/>
                  </a:lnTo>
                  <a:lnTo>
                    <a:pt x="1010" y="30322"/>
                  </a:lnTo>
                  <a:lnTo>
                    <a:pt x="1054" y="30410"/>
                  </a:lnTo>
                  <a:lnTo>
                    <a:pt x="1405" y="31375"/>
                  </a:lnTo>
                  <a:lnTo>
                    <a:pt x="1493" y="31463"/>
                  </a:lnTo>
                  <a:lnTo>
                    <a:pt x="1581" y="31507"/>
                  </a:lnTo>
                  <a:lnTo>
                    <a:pt x="1625" y="31463"/>
                  </a:lnTo>
                  <a:lnTo>
                    <a:pt x="1712" y="31463"/>
                  </a:lnTo>
                  <a:lnTo>
                    <a:pt x="1756" y="31375"/>
                  </a:lnTo>
                  <a:lnTo>
                    <a:pt x="1756" y="31331"/>
                  </a:lnTo>
                  <a:lnTo>
                    <a:pt x="1756" y="31244"/>
                  </a:lnTo>
                  <a:lnTo>
                    <a:pt x="1361" y="30278"/>
                  </a:lnTo>
                  <a:lnTo>
                    <a:pt x="1142" y="28040"/>
                  </a:lnTo>
                  <a:lnTo>
                    <a:pt x="1098" y="25495"/>
                  </a:lnTo>
                  <a:lnTo>
                    <a:pt x="703" y="21634"/>
                  </a:lnTo>
                  <a:lnTo>
                    <a:pt x="396" y="19176"/>
                  </a:lnTo>
                  <a:lnTo>
                    <a:pt x="352" y="16982"/>
                  </a:lnTo>
                  <a:lnTo>
                    <a:pt x="484" y="14832"/>
                  </a:lnTo>
                  <a:lnTo>
                    <a:pt x="703" y="13648"/>
                  </a:lnTo>
                  <a:lnTo>
                    <a:pt x="1405" y="12024"/>
                  </a:lnTo>
                  <a:lnTo>
                    <a:pt x="1405" y="11936"/>
                  </a:lnTo>
                  <a:lnTo>
                    <a:pt x="1668" y="7592"/>
                  </a:lnTo>
                  <a:lnTo>
                    <a:pt x="1668" y="7548"/>
                  </a:lnTo>
                  <a:lnTo>
                    <a:pt x="1493" y="6363"/>
                  </a:lnTo>
                  <a:lnTo>
                    <a:pt x="1625" y="5530"/>
                  </a:lnTo>
                  <a:lnTo>
                    <a:pt x="2897" y="1800"/>
                  </a:lnTo>
                  <a:lnTo>
                    <a:pt x="2897" y="1756"/>
                  </a:lnTo>
                  <a:lnTo>
                    <a:pt x="3029" y="834"/>
                  </a:lnTo>
                  <a:lnTo>
                    <a:pt x="3029" y="791"/>
                  </a:lnTo>
                  <a:lnTo>
                    <a:pt x="2985" y="176"/>
                  </a:lnTo>
                  <a:lnTo>
                    <a:pt x="2985" y="89"/>
                  </a:lnTo>
                  <a:lnTo>
                    <a:pt x="2941" y="45"/>
                  </a:lnTo>
                  <a:lnTo>
                    <a:pt x="289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40" name="Google Shape;15440;p414"/>
            <p:cNvSpPr/>
            <p:nvPr/>
          </p:nvSpPr>
          <p:spPr>
            <a:xfrm>
              <a:off x="1043325" y="4272075"/>
              <a:ext cx="50475" cy="285250"/>
            </a:xfrm>
            <a:custGeom>
              <a:avLst/>
              <a:gdLst/>
              <a:ahLst/>
              <a:cxnLst/>
              <a:rect l="l" t="t" r="r" b="b"/>
              <a:pathLst>
                <a:path w="2019" h="11410" extrusionOk="0">
                  <a:moveTo>
                    <a:pt x="88" y="1"/>
                  </a:moveTo>
                  <a:lnTo>
                    <a:pt x="44" y="45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307" y="2063"/>
                  </a:lnTo>
                  <a:lnTo>
                    <a:pt x="527" y="4213"/>
                  </a:lnTo>
                  <a:lnTo>
                    <a:pt x="1229" y="10313"/>
                  </a:lnTo>
                  <a:lnTo>
                    <a:pt x="1229" y="10356"/>
                  </a:lnTo>
                  <a:lnTo>
                    <a:pt x="1712" y="11278"/>
                  </a:lnTo>
                  <a:lnTo>
                    <a:pt x="1756" y="11366"/>
                  </a:lnTo>
                  <a:lnTo>
                    <a:pt x="1887" y="11410"/>
                  </a:lnTo>
                  <a:lnTo>
                    <a:pt x="1931" y="11366"/>
                  </a:lnTo>
                  <a:lnTo>
                    <a:pt x="2019" y="11322"/>
                  </a:lnTo>
                  <a:lnTo>
                    <a:pt x="2019" y="11278"/>
                  </a:lnTo>
                  <a:lnTo>
                    <a:pt x="2019" y="11190"/>
                  </a:lnTo>
                  <a:lnTo>
                    <a:pt x="2019" y="11146"/>
                  </a:lnTo>
                  <a:lnTo>
                    <a:pt x="1536" y="10225"/>
                  </a:lnTo>
                  <a:lnTo>
                    <a:pt x="878" y="4213"/>
                  </a:lnTo>
                  <a:lnTo>
                    <a:pt x="659" y="2019"/>
                  </a:lnTo>
                  <a:lnTo>
                    <a:pt x="351" y="132"/>
                  </a:lnTo>
                  <a:lnTo>
                    <a:pt x="307" y="88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41" name="Google Shape;15441;p414"/>
            <p:cNvSpPr/>
            <p:nvPr/>
          </p:nvSpPr>
          <p:spPr>
            <a:xfrm>
              <a:off x="1022475" y="4402625"/>
              <a:ext cx="26350" cy="111925"/>
            </a:xfrm>
            <a:custGeom>
              <a:avLst/>
              <a:gdLst/>
              <a:ahLst/>
              <a:cxnLst/>
              <a:rect l="l" t="t" r="r" b="b"/>
              <a:pathLst>
                <a:path w="1054" h="4477" extrusionOk="0">
                  <a:moveTo>
                    <a:pt x="88" y="0"/>
                  </a:moveTo>
                  <a:lnTo>
                    <a:pt x="44" y="44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88" y="2853"/>
                  </a:lnTo>
                  <a:lnTo>
                    <a:pt x="88" y="2897"/>
                  </a:lnTo>
                  <a:lnTo>
                    <a:pt x="264" y="3555"/>
                  </a:lnTo>
                  <a:lnTo>
                    <a:pt x="308" y="3599"/>
                  </a:lnTo>
                  <a:lnTo>
                    <a:pt x="703" y="4388"/>
                  </a:lnTo>
                  <a:lnTo>
                    <a:pt x="790" y="4432"/>
                  </a:lnTo>
                  <a:lnTo>
                    <a:pt x="878" y="4476"/>
                  </a:lnTo>
                  <a:lnTo>
                    <a:pt x="922" y="4432"/>
                  </a:lnTo>
                  <a:lnTo>
                    <a:pt x="1010" y="4388"/>
                  </a:lnTo>
                  <a:lnTo>
                    <a:pt x="1010" y="4345"/>
                  </a:lnTo>
                  <a:lnTo>
                    <a:pt x="1054" y="4257"/>
                  </a:lnTo>
                  <a:lnTo>
                    <a:pt x="1010" y="4213"/>
                  </a:lnTo>
                  <a:lnTo>
                    <a:pt x="615" y="3423"/>
                  </a:lnTo>
                  <a:lnTo>
                    <a:pt x="439" y="2809"/>
                  </a:lnTo>
                  <a:lnTo>
                    <a:pt x="352" y="264"/>
                  </a:lnTo>
                  <a:lnTo>
                    <a:pt x="352" y="176"/>
                  </a:lnTo>
                  <a:lnTo>
                    <a:pt x="352" y="132"/>
                  </a:lnTo>
                  <a:lnTo>
                    <a:pt x="352" y="44"/>
                  </a:lnTo>
                  <a:lnTo>
                    <a:pt x="30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42" name="Google Shape;15442;p414"/>
            <p:cNvSpPr/>
            <p:nvPr/>
          </p:nvSpPr>
          <p:spPr>
            <a:xfrm>
              <a:off x="1765150" y="4491475"/>
              <a:ext cx="95475" cy="49400"/>
            </a:xfrm>
            <a:custGeom>
              <a:avLst/>
              <a:gdLst/>
              <a:ahLst/>
              <a:cxnLst/>
              <a:rect l="l" t="t" r="r" b="b"/>
              <a:pathLst>
                <a:path w="3819" h="1976" extrusionOk="0">
                  <a:moveTo>
                    <a:pt x="220" y="1"/>
                  </a:moveTo>
                  <a:lnTo>
                    <a:pt x="132" y="45"/>
                  </a:lnTo>
                  <a:lnTo>
                    <a:pt x="88" y="45"/>
                  </a:lnTo>
                  <a:lnTo>
                    <a:pt x="45" y="132"/>
                  </a:lnTo>
                  <a:lnTo>
                    <a:pt x="1" y="176"/>
                  </a:lnTo>
                  <a:lnTo>
                    <a:pt x="45" y="264"/>
                  </a:lnTo>
                  <a:lnTo>
                    <a:pt x="45" y="308"/>
                  </a:lnTo>
                  <a:lnTo>
                    <a:pt x="132" y="352"/>
                  </a:lnTo>
                  <a:lnTo>
                    <a:pt x="1449" y="1054"/>
                  </a:lnTo>
                  <a:lnTo>
                    <a:pt x="3028" y="1975"/>
                  </a:lnTo>
                  <a:lnTo>
                    <a:pt x="3116" y="1975"/>
                  </a:lnTo>
                  <a:lnTo>
                    <a:pt x="3248" y="1931"/>
                  </a:lnTo>
                  <a:lnTo>
                    <a:pt x="3774" y="1493"/>
                  </a:lnTo>
                  <a:lnTo>
                    <a:pt x="3818" y="1449"/>
                  </a:lnTo>
                  <a:lnTo>
                    <a:pt x="3818" y="1361"/>
                  </a:lnTo>
                  <a:lnTo>
                    <a:pt x="3818" y="1317"/>
                  </a:lnTo>
                  <a:lnTo>
                    <a:pt x="3774" y="1273"/>
                  </a:lnTo>
                  <a:lnTo>
                    <a:pt x="3731" y="1229"/>
                  </a:lnTo>
                  <a:lnTo>
                    <a:pt x="3687" y="1186"/>
                  </a:lnTo>
                  <a:lnTo>
                    <a:pt x="3599" y="1186"/>
                  </a:lnTo>
                  <a:lnTo>
                    <a:pt x="3555" y="1229"/>
                  </a:lnTo>
                  <a:lnTo>
                    <a:pt x="3116" y="1580"/>
                  </a:lnTo>
                  <a:lnTo>
                    <a:pt x="1624" y="747"/>
                  </a:lnTo>
                  <a:lnTo>
                    <a:pt x="264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43" name="Google Shape;15443;p414"/>
            <p:cNvSpPr/>
            <p:nvPr/>
          </p:nvSpPr>
          <p:spPr>
            <a:xfrm>
              <a:off x="1765150" y="4467350"/>
              <a:ext cx="97675" cy="45000"/>
            </a:xfrm>
            <a:custGeom>
              <a:avLst/>
              <a:gdLst/>
              <a:ahLst/>
              <a:cxnLst/>
              <a:rect l="l" t="t" r="r" b="b"/>
              <a:pathLst>
                <a:path w="3907" h="1800" extrusionOk="0">
                  <a:moveTo>
                    <a:pt x="176" y="0"/>
                  </a:moveTo>
                  <a:lnTo>
                    <a:pt x="88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45" y="264"/>
                  </a:lnTo>
                  <a:lnTo>
                    <a:pt x="88" y="351"/>
                  </a:lnTo>
                  <a:lnTo>
                    <a:pt x="527" y="702"/>
                  </a:lnTo>
                  <a:lnTo>
                    <a:pt x="571" y="746"/>
                  </a:lnTo>
                  <a:lnTo>
                    <a:pt x="2458" y="1536"/>
                  </a:lnTo>
                  <a:lnTo>
                    <a:pt x="3336" y="1799"/>
                  </a:lnTo>
                  <a:lnTo>
                    <a:pt x="3379" y="1799"/>
                  </a:lnTo>
                  <a:lnTo>
                    <a:pt x="3467" y="1756"/>
                  </a:lnTo>
                  <a:lnTo>
                    <a:pt x="3818" y="1580"/>
                  </a:lnTo>
                  <a:lnTo>
                    <a:pt x="3862" y="1536"/>
                  </a:lnTo>
                  <a:lnTo>
                    <a:pt x="3906" y="1448"/>
                  </a:lnTo>
                  <a:lnTo>
                    <a:pt x="3906" y="1405"/>
                  </a:lnTo>
                  <a:lnTo>
                    <a:pt x="3906" y="1317"/>
                  </a:lnTo>
                  <a:lnTo>
                    <a:pt x="3862" y="1273"/>
                  </a:lnTo>
                  <a:lnTo>
                    <a:pt x="3774" y="1229"/>
                  </a:lnTo>
                  <a:lnTo>
                    <a:pt x="3731" y="1229"/>
                  </a:lnTo>
                  <a:lnTo>
                    <a:pt x="3643" y="1273"/>
                  </a:lnTo>
                  <a:lnTo>
                    <a:pt x="3379" y="1448"/>
                  </a:lnTo>
                  <a:lnTo>
                    <a:pt x="2590" y="1229"/>
                  </a:lnTo>
                  <a:lnTo>
                    <a:pt x="747" y="439"/>
                  </a:lnTo>
                  <a:lnTo>
                    <a:pt x="308" y="44"/>
                  </a:lnTo>
                  <a:lnTo>
                    <a:pt x="220" y="44"/>
                  </a:lnTo>
                  <a:lnTo>
                    <a:pt x="17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44" name="Google Shape;15444;p414"/>
            <p:cNvSpPr/>
            <p:nvPr/>
          </p:nvSpPr>
          <p:spPr>
            <a:xfrm>
              <a:off x="1765150" y="4441025"/>
              <a:ext cx="127275" cy="43900"/>
            </a:xfrm>
            <a:custGeom>
              <a:avLst/>
              <a:gdLst/>
              <a:ahLst/>
              <a:cxnLst/>
              <a:rect l="l" t="t" r="r" b="b"/>
              <a:pathLst>
                <a:path w="5091" h="1756" extrusionOk="0">
                  <a:moveTo>
                    <a:pt x="176" y="0"/>
                  </a:moveTo>
                  <a:lnTo>
                    <a:pt x="88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176"/>
                  </a:lnTo>
                  <a:lnTo>
                    <a:pt x="1" y="264"/>
                  </a:lnTo>
                  <a:lnTo>
                    <a:pt x="45" y="307"/>
                  </a:lnTo>
                  <a:lnTo>
                    <a:pt x="571" y="834"/>
                  </a:lnTo>
                  <a:lnTo>
                    <a:pt x="1624" y="1404"/>
                  </a:lnTo>
                  <a:lnTo>
                    <a:pt x="2458" y="1755"/>
                  </a:lnTo>
                  <a:lnTo>
                    <a:pt x="2546" y="1755"/>
                  </a:lnTo>
                  <a:lnTo>
                    <a:pt x="3818" y="1668"/>
                  </a:lnTo>
                  <a:lnTo>
                    <a:pt x="3906" y="1668"/>
                  </a:lnTo>
                  <a:lnTo>
                    <a:pt x="5003" y="1009"/>
                  </a:lnTo>
                  <a:lnTo>
                    <a:pt x="5047" y="966"/>
                  </a:lnTo>
                  <a:lnTo>
                    <a:pt x="5047" y="878"/>
                  </a:lnTo>
                  <a:lnTo>
                    <a:pt x="5091" y="834"/>
                  </a:lnTo>
                  <a:lnTo>
                    <a:pt x="5047" y="746"/>
                  </a:lnTo>
                  <a:lnTo>
                    <a:pt x="5003" y="702"/>
                  </a:lnTo>
                  <a:lnTo>
                    <a:pt x="4915" y="658"/>
                  </a:lnTo>
                  <a:lnTo>
                    <a:pt x="4871" y="658"/>
                  </a:lnTo>
                  <a:lnTo>
                    <a:pt x="4784" y="702"/>
                  </a:lnTo>
                  <a:lnTo>
                    <a:pt x="3774" y="1317"/>
                  </a:lnTo>
                  <a:lnTo>
                    <a:pt x="2546" y="1404"/>
                  </a:lnTo>
                  <a:lnTo>
                    <a:pt x="1756" y="1097"/>
                  </a:lnTo>
                  <a:lnTo>
                    <a:pt x="791" y="527"/>
                  </a:lnTo>
                  <a:lnTo>
                    <a:pt x="264" y="44"/>
                  </a:lnTo>
                  <a:lnTo>
                    <a:pt x="220" y="44"/>
                  </a:lnTo>
                  <a:lnTo>
                    <a:pt x="17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45" name="Google Shape;15445;p414"/>
            <p:cNvSpPr/>
            <p:nvPr/>
          </p:nvSpPr>
          <p:spPr>
            <a:xfrm>
              <a:off x="1728950" y="4366425"/>
              <a:ext cx="241375" cy="79000"/>
            </a:xfrm>
            <a:custGeom>
              <a:avLst/>
              <a:gdLst/>
              <a:ahLst/>
              <a:cxnLst/>
              <a:rect l="l" t="t" r="r" b="b"/>
              <a:pathLst>
                <a:path w="9655" h="3160" extrusionOk="0">
                  <a:moveTo>
                    <a:pt x="176" y="0"/>
                  </a:moveTo>
                  <a:lnTo>
                    <a:pt x="88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45" y="264"/>
                  </a:lnTo>
                  <a:lnTo>
                    <a:pt x="308" y="702"/>
                  </a:lnTo>
                  <a:lnTo>
                    <a:pt x="878" y="1668"/>
                  </a:lnTo>
                  <a:lnTo>
                    <a:pt x="878" y="1712"/>
                  </a:lnTo>
                  <a:lnTo>
                    <a:pt x="1756" y="2502"/>
                  </a:lnTo>
                  <a:lnTo>
                    <a:pt x="1800" y="2545"/>
                  </a:lnTo>
                  <a:lnTo>
                    <a:pt x="2853" y="2896"/>
                  </a:lnTo>
                  <a:lnTo>
                    <a:pt x="2897" y="2896"/>
                  </a:lnTo>
                  <a:lnTo>
                    <a:pt x="6232" y="3160"/>
                  </a:lnTo>
                  <a:lnTo>
                    <a:pt x="6319" y="3160"/>
                  </a:lnTo>
                  <a:lnTo>
                    <a:pt x="9567" y="1536"/>
                  </a:lnTo>
                  <a:lnTo>
                    <a:pt x="9610" y="1492"/>
                  </a:lnTo>
                  <a:lnTo>
                    <a:pt x="9654" y="1448"/>
                  </a:lnTo>
                  <a:lnTo>
                    <a:pt x="9654" y="1361"/>
                  </a:lnTo>
                  <a:lnTo>
                    <a:pt x="9654" y="1317"/>
                  </a:lnTo>
                  <a:lnTo>
                    <a:pt x="9610" y="1229"/>
                  </a:lnTo>
                  <a:lnTo>
                    <a:pt x="9523" y="1229"/>
                  </a:lnTo>
                  <a:lnTo>
                    <a:pt x="9479" y="1185"/>
                  </a:lnTo>
                  <a:lnTo>
                    <a:pt x="9391" y="1229"/>
                  </a:lnTo>
                  <a:lnTo>
                    <a:pt x="6232" y="2809"/>
                  </a:lnTo>
                  <a:lnTo>
                    <a:pt x="2941" y="2545"/>
                  </a:lnTo>
                  <a:lnTo>
                    <a:pt x="1931" y="2194"/>
                  </a:lnTo>
                  <a:lnTo>
                    <a:pt x="1142" y="1492"/>
                  </a:lnTo>
                  <a:lnTo>
                    <a:pt x="571" y="527"/>
                  </a:lnTo>
                  <a:lnTo>
                    <a:pt x="352" y="88"/>
                  </a:lnTo>
                  <a:lnTo>
                    <a:pt x="308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46" name="Google Shape;15446;p414"/>
            <p:cNvSpPr/>
            <p:nvPr/>
          </p:nvSpPr>
          <p:spPr>
            <a:xfrm>
              <a:off x="1807950" y="46790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47" name="Google Shape;15447;p414"/>
            <p:cNvSpPr/>
            <p:nvPr/>
          </p:nvSpPr>
          <p:spPr>
            <a:xfrm>
              <a:off x="1807950" y="46790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48" name="Google Shape;15448;p414"/>
            <p:cNvSpPr/>
            <p:nvPr/>
          </p:nvSpPr>
          <p:spPr>
            <a:xfrm>
              <a:off x="1490900" y="2760400"/>
              <a:ext cx="866675" cy="1925275"/>
            </a:xfrm>
            <a:custGeom>
              <a:avLst/>
              <a:gdLst/>
              <a:ahLst/>
              <a:cxnLst/>
              <a:rect l="l" t="t" r="r" b="b"/>
              <a:pathLst>
                <a:path w="34667" h="77011" extrusionOk="0">
                  <a:moveTo>
                    <a:pt x="34447" y="1"/>
                  </a:moveTo>
                  <a:lnTo>
                    <a:pt x="34359" y="44"/>
                  </a:lnTo>
                  <a:lnTo>
                    <a:pt x="31858" y="1931"/>
                  </a:lnTo>
                  <a:lnTo>
                    <a:pt x="28216" y="4915"/>
                  </a:lnTo>
                  <a:lnTo>
                    <a:pt x="25846" y="6758"/>
                  </a:lnTo>
                  <a:lnTo>
                    <a:pt x="23784" y="8426"/>
                  </a:lnTo>
                  <a:lnTo>
                    <a:pt x="20668" y="10883"/>
                  </a:lnTo>
                  <a:lnTo>
                    <a:pt x="15666" y="13077"/>
                  </a:lnTo>
                  <a:lnTo>
                    <a:pt x="15622" y="13077"/>
                  </a:lnTo>
                  <a:lnTo>
                    <a:pt x="13867" y="14174"/>
                  </a:lnTo>
                  <a:lnTo>
                    <a:pt x="13823" y="14218"/>
                  </a:lnTo>
                  <a:lnTo>
                    <a:pt x="12331" y="15622"/>
                  </a:lnTo>
                  <a:lnTo>
                    <a:pt x="12331" y="15666"/>
                  </a:lnTo>
                  <a:lnTo>
                    <a:pt x="10225" y="18386"/>
                  </a:lnTo>
                  <a:lnTo>
                    <a:pt x="9610" y="19045"/>
                  </a:lnTo>
                  <a:lnTo>
                    <a:pt x="8777" y="19571"/>
                  </a:lnTo>
                  <a:lnTo>
                    <a:pt x="8733" y="19615"/>
                  </a:lnTo>
                  <a:lnTo>
                    <a:pt x="8118" y="20229"/>
                  </a:lnTo>
                  <a:lnTo>
                    <a:pt x="8118" y="20273"/>
                  </a:lnTo>
                  <a:lnTo>
                    <a:pt x="7065" y="22204"/>
                  </a:lnTo>
                  <a:lnTo>
                    <a:pt x="7021" y="22204"/>
                  </a:lnTo>
                  <a:lnTo>
                    <a:pt x="6451" y="23915"/>
                  </a:lnTo>
                  <a:lnTo>
                    <a:pt x="6451" y="23959"/>
                  </a:lnTo>
                  <a:lnTo>
                    <a:pt x="6319" y="25583"/>
                  </a:lnTo>
                  <a:lnTo>
                    <a:pt x="6319" y="25627"/>
                  </a:lnTo>
                  <a:lnTo>
                    <a:pt x="6846" y="28347"/>
                  </a:lnTo>
                  <a:lnTo>
                    <a:pt x="6846" y="30629"/>
                  </a:lnTo>
                  <a:lnTo>
                    <a:pt x="6275" y="35631"/>
                  </a:lnTo>
                  <a:lnTo>
                    <a:pt x="5837" y="38966"/>
                  </a:lnTo>
                  <a:lnTo>
                    <a:pt x="5442" y="41819"/>
                  </a:lnTo>
                  <a:lnTo>
                    <a:pt x="5135" y="43662"/>
                  </a:lnTo>
                  <a:lnTo>
                    <a:pt x="4169" y="47699"/>
                  </a:lnTo>
                  <a:lnTo>
                    <a:pt x="3599" y="50200"/>
                  </a:lnTo>
                  <a:lnTo>
                    <a:pt x="3292" y="52087"/>
                  </a:lnTo>
                  <a:lnTo>
                    <a:pt x="2633" y="53491"/>
                  </a:lnTo>
                  <a:lnTo>
                    <a:pt x="2633" y="53535"/>
                  </a:lnTo>
                  <a:lnTo>
                    <a:pt x="2107" y="56387"/>
                  </a:lnTo>
                  <a:lnTo>
                    <a:pt x="834" y="60512"/>
                  </a:lnTo>
                  <a:lnTo>
                    <a:pt x="220" y="62837"/>
                  </a:lnTo>
                  <a:lnTo>
                    <a:pt x="1" y="63846"/>
                  </a:lnTo>
                  <a:lnTo>
                    <a:pt x="1" y="63890"/>
                  </a:lnTo>
                  <a:lnTo>
                    <a:pt x="44" y="64856"/>
                  </a:lnTo>
                  <a:lnTo>
                    <a:pt x="88" y="64987"/>
                  </a:lnTo>
                  <a:lnTo>
                    <a:pt x="2019" y="67050"/>
                  </a:lnTo>
                  <a:lnTo>
                    <a:pt x="3511" y="68629"/>
                  </a:lnTo>
                  <a:lnTo>
                    <a:pt x="5486" y="70955"/>
                  </a:lnTo>
                  <a:lnTo>
                    <a:pt x="7767" y="73412"/>
                  </a:lnTo>
                  <a:lnTo>
                    <a:pt x="9830" y="75606"/>
                  </a:lnTo>
                  <a:lnTo>
                    <a:pt x="10883" y="76967"/>
                  </a:lnTo>
                  <a:lnTo>
                    <a:pt x="10927" y="77011"/>
                  </a:lnTo>
                  <a:lnTo>
                    <a:pt x="11102" y="77011"/>
                  </a:lnTo>
                  <a:lnTo>
                    <a:pt x="11146" y="76923"/>
                  </a:lnTo>
                  <a:lnTo>
                    <a:pt x="11190" y="76879"/>
                  </a:lnTo>
                  <a:lnTo>
                    <a:pt x="11190" y="76791"/>
                  </a:lnTo>
                  <a:lnTo>
                    <a:pt x="11146" y="76747"/>
                  </a:lnTo>
                  <a:lnTo>
                    <a:pt x="10093" y="75387"/>
                  </a:lnTo>
                  <a:lnTo>
                    <a:pt x="8031" y="73149"/>
                  </a:lnTo>
                  <a:lnTo>
                    <a:pt x="5749" y="70736"/>
                  </a:lnTo>
                  <a:lnTo>
                    <a:pt x="3774" y="68410"/>
                  </a:lnTo>
                  <a:lnTo>
                    <a:pt x="2282" y="66830"/>
                  </a:lnTo>
                  <a:lnTo>
                    <a:pt x="395" y="64812"/>
                  </a:lnTo>
                  <a:lnTo>
                    <a:pt x="352" y="63890"/>
                  </a:lnTo>
                  <a:lnTo>
                    <a:pt x="571" y="62925"/>
                  </a:lnTo>
                  <a:lnTo>
                    <a:pt x="1141" y="60599"/>
                  </a:lnTo>
                  <a:lnTo>
                    <a:pt x="2458" y="56475"/>
                  </a:lnTo>
                  <a:lnTo>
                    <a:pt x="2984" y="53578"/>
                  </a:lnTo>
                  <a:lnTo>
                    <a:pt x="3599" y="52174"/>
                  </a:lnTo>
                  <a:lnTo>
                    <a:pt x="3643" y="52174"/>
                  </a:lnTo>
                  <a:lnTo>
                    <a:pt x="3950" y="50287"/>
                  </a:lnTo>
                  <a:lnTo>
                    <a:pt x="4520" y="47786"/>
                  </a:lnTo>
                  <a:lnTo>
                    <a:pt x="5442" y="43749"/>
                  </a:lnTo>
                  <a:lnTo>
                    <a:pt x="5793" y="41862"/>
                  </a:lnTo>
                  <a:lnTo>
                    <a:pt x="6188" y="39010"/>
                  </a:lnTo>
                  <a:lnTo>
                    <a:pt x="6627" y="35675"/>
                  </a:lnTo>
                  <a:lnTo>
                    <a:pt x="7197" y="30673"/>
                  </a:lnTo>
                  <a:lnTo>
                    <a:pt x="7197" y="30629"/>
                  </a:lnTo>
                  <a:lnTo>
                    <a:pt x="7197" y="28347"/>
                  </a:lnTo>
                  <a:lnTo>
                    <a:pt x="7197" y="28303"/>
                  </a:lnTo>
                  <a:lnTo>
                    <a:pt x="6670" y="25583"/>
                  </a:lnTo>
                  <a:lnTo>
                    <a:pt x="6802" y="24003"/>
                  </a:lnTo>
                  <a:lnTo>
                    <a:pt x="7372" y="22336"/>
                  </a:lnTo>
                  <a:lnTo>
                    <a:pt x="8382" y="20449"/>
                  </a:lnTo>
                  <a:lnTo>
                    <a:pt x="8996" y="19878"/>
                  </a:lnTo>
                  <a:lnTo>
                    <a:pt x="9830" y="19352"/>
                  </a:lnTo>
                  <a:lnTo>
                    <a:pt x="9874" y="19308"/>
                  </a:lnTo>
                  <a:lnTo>
                    <a:pt x="10488" y="18606"/>
                  </a:lnTo>
                  <a:lnTo>
                    <a:pt x="12594" y="15885"/>
                  </a:lnTo>
                  <a:lnTo>
                    <a:pt x="14042" y="14481"/>
                  </a:lnTo>
                  <a:lnTo>
                    <a:pt x="15798" y="13384"/>
                  </a:lnTo>
                  <a:lnTo>
                    <a:pt x="20800" y="11234"/>
                  </a:lnTo>
                  <a:lnTo>
                    <a:pt x="20844" y="11190"/>
                  </a:lnTo>
                  <a:lnTo>
                    <a:pt x="24003" y="8733"/>
                  </a:lnTo>
                  <a:lnTo>
                    <a:pt x="28435" y="5178"/>
                  </a:lnTo>
                  <a:lnTo>
                    <a:pt x="32077" y="2195"/>
                  </a:lnTo>
                  <a:lnTo>
                    <a:pt x="34578" y="308"/>
                  </a:lnTo>
                  <a:lnTo>
                    <a:pt x="34622" y="264"/>
                  </a:lnTo>
                  <a:lnTo>
                    <a:pt x="34666" y="176"/>
                  </a:lnTo>
                  <a:lnTo>
                    <a:pt x="34622" y="132"/>
                  </a:lnTo>
                  <a:lnTo>
                    <a:pt x="34622" y="44"/>
                  </a:lnTo>
                  <a:lnTo>
                    <a:pt x="3457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49" name="Google Shape;15449;p414"/>
            <p:cNvSpPr/>
            <p:nvPr/>
          </p:nvSpPr>
          <p:spPr>
            <a:xfrm>
              <a:off x="1465675" y="2732975"/>
              <a:ext cx="861175" cy="1931850"/>
            </a:xfrm>
            <a:custGeom>
              <a:avLst/>
              <a:gdLst/>
              <a:ahLst/>
              <a:cxnLst/>
              <a:rect l="l" t="t" r="r" b="b"/>
              <a:pathLst>
                <a:path w="34447" h="77274" extrusionOk="0">
                  <a:moveTo>
                    <a:pt x="34227" y="1"/>
                  </a:moveTo>
                  <a:lnTo>
                    <a:pt x="34183" y="44"/>
                  </a:lnTo>
                  <a:lnTo>
                    <a:pt x="33174" y="790"/>
                  </a:lnTo>
                  <a:lnTo>
                    <a:pt x="28435" y="4652"/>
                  </a:lnTo>
                  <a:lnTo>
                    <a:pt x="26504" y="6275"/>
                  </a:lnTo>
                  <a:lnTo>
                    <a:pt x="24705" y="7680"/>
                  </a:lnTo>
                  <a:lnTo>
                    <a:pt x="22862" y="9128"/>
                  </a:lnTo>
                  <a:lnTo>
                    <a:pt x="20931" y="10532"/>
                  </a:lnTo>
                  <a:lnTo>
                    <a:pt x="19044" y="11366"/>
                  </a:lnTo>
                  <a:lnTo>
                    <a:pt x="14876" y="12814"/>
                  </a:lnTo>
                  <a:lnTo>
                    <a:pt x="9479" y="14788"/>
                  </a:lnTo>
                  <a:lnTo>
                    <a:pt x="9435" y="14832"/>
                  </a:lnTo>
                  <a:lnTo>
                    <a:pt x="8908" y="15271"/>
                  </a:lnTo>
                  <a:lnTo>
                    <a:pt x="8864" y="15315"/>
                  </a:lnTo>
                  <a:lnTo>
                    <a:pt x="7987" y="16543"/>
                  </a:lnTo>
                  <a:lnTo>
                    <a:pt x="7943" y="16587"/>
                  </a:lnTo>
                  <a:lnTo>
                    <a:pt x="6933" y="18474"/>
                  </a:lnTo>
                  <a:lnTo>
                    <a:pt x="5968" y="20800"/>
                  </a:lnTo>
                  <a:lnTo>
                    <a:pt x="5968" y="20844"/>
                  </a:lnTo>
                  <a:lnTo>
                    <a:pt x="5441" y="23169"/>
                  </a:lnTo>
                  <a:lnTo>
                    <a:pt x="5441" y="23213"/>
                  </a:lnTo>
                  <a:lnTo>
                    <a:pt x="5398" y="24617"/>
                  </a:lnTo>
                  <a:lnTo>
                    <a:pt x="5398" y="24661"/>
                  </a:lnTo>
                  <a:lnTo>
                    <a:pt x="6319" y="29269"/>
                  </a:lnTo>
                  <a:lnTo>
                    <a:pt x="6407" y="30761"/>
                  </a:lnTo>
                  <a:lnTo>
                    <a:pt x="6144" y="34666"/>
                  </a:lnTo>
                  <a:lnTo>
                    <a:pt x="5836" y="37431"/>
                  </a:lnTo>
                  <a:lnTo>
                    <a:pt x="5485" y="40327"/>
                  </a:lnTo>
                  <a:lnTo>
                    <a:pt x="5134" y="42784"/>
                  </a:lnTo>
                  <a:lnTo>
                    <a:pt x="4871" y="44364"/>
                  </a:lnTo>
                  <a:lnTo>
                    <a:pt x="3906" y="48532"/>
                  </a:lnTo>
                  <a:lnTo>
                    <a:pt x="3423" y="51472"/>
                  </a:lnTo>
                  <a:lnTo>
                    <a:pt x="3247" y="53447"/>
                  </a:lnTo>
                  <a:lnTo>
                    <a:pt x="2633" y="55860"/>
                  </a:lnTo>
                  <a:lnTo>
                    <a:pt x="1756" y="58449"/>
                  </a:lnTo>
                  <a:lnTo>
                    <a:pt x="922" y="60775"/>
                  </a:lnTo>
                  <a:lnTo>
                    <a:pt x="922" y="60819"/>
                  </a:lnTo>
                  <a:lnTo>
                    <a:pt x="307" y="63188"/>
                  </a:lnTo>
                  <a:lnTo>
                    <a:pt x="0" y="64549"/>
                  </a:lnTo>
                  <a:lnTo>
                    <a:pt x="0" y="64592"/>
                  </a:lnTo>
                  <a:lnTo>
                    <a:pt x="44" y="66743"/>
                  </a:lnTo>
                  <a:lnTo>
                    <a:pt x="44" y="66786"/>
                  </a:lnTo>
                  <a:lnTo>
                    <a:pt x="264" y="67357"/>
                  </a:lnTo>
                  <a:lnTo>
                    <a:pt x="307" y="67401"/>
                  </a:lnTo>
                  <a:lnTo>
                    <a:pt x="3423" y="70955"/>
                  </a:lnTo>
                  <a:lnTo>
                    <a:pt x="7811" y="75650"/>
                  </a:lnTo>
                  <a:lnTo>
                    <a:pt x="9303" y="77230"/>
                  </a:lnTo>
                  <a:lnTo>
                    <a:pt x="9347" y="77274"/>
                  </a:lnTo>
                  <a:lnTo>
                    <a:pt x="9435" y="77274"/>
                  </a:lnTo>
                  <a:lnTo>
                    <a:pt x="9566" y="77230"/>
                  </a:lnTo>
                  <a:lnTo>
                    <a:pt x="9610" y="77186"/>
                  </a:lnTo>
                  <a:lnTo>
                    <a:pt x="9610" y="77098"/>
                  </a:lnTo>
                  <a:lnTo>
                    <a:pt x="9610" y="77054"/>
                  </a:lnTo>
                  <a:lnTo>
                    <a:pt x="9566" y="77011"/>
                  </a:lnTo>
                  <a:lnTo>
                    <a:pt x="3686" y="70736"/>
                  </a:lnTo>
                  <a:lnTo>
                    <a:pt x="571" y="67225"/>
                  </a:lnTo>
                  <a:lnTo>
                    <a:pt x="395" y="66699"/>
                  </a:lnTo>
                  <a:lnTo>
                    <a:pt x="351" y="64592"/>
                  </a:lnTo>
                  <a:lnTo>
                    <a:pt x="659" y="63276"/>
                  </a:lnTo>
                  <a:lnTo>
                    <a:pt x="1273" y="60906"/>
                  </a:lnTo>
                  <a:lnTo>
                    <a:pt x="2107" y="58581"/>
                  </a:lnTo>
                  <a:lnTo>
                    <a:pt x="2984" y="55992"/>
                  </a:lnTo>
                  <a:lnTo>
                    <a:pt x="3599" y="53535"/>
                  </a:lnTo>
                  <a:lnTo>
                    <a:pt x="3599" y="53491"/>
                  </a:lnTo>
                  <a:lnTo>
                    <a:pt x="3774" y="51516"/>
                  </a:lnTo>
                  <a:lnTo>
                    <a:pt x="4213" y="48576"/>
                  </a:lnTo>
                  <a:lnTo>
                    <a:pt x="5222" y="44407"/>
                  </a:lnTo>
                  <a:lnTo>
                    <a:pt x="5485" y="42828"/>
                  </a:lnTo>
                  <a:lnTo>
                    <a:pt x="5836" y="40370"/>
                  </a:lnTo>
                  <a:lnTo>
                    <a:pt x="6187" y="37474"/>
                  </a:lnTo>
                  <a:lnTo>
                    <a:pt x="6495" y="34710"/>
                  </a:lnTo>
                  <a:lnTo>
                    <a:pt x="6758" y="30805"/>
                  </a:lnTo>
                  <a:lnTo>
                    <a:pt x="6758" y="30761"/>
                  </a:lnTo>
                  <a:lnTo>
                    <a:pt x="6670" y="29225"/>
                  </a:lnTo>
                  <a:lnTo>
                    <a:pt x="5749" y="24617"/>
                  </a:lnTo>
                  <a:lnTo>
                    <a:pt x="5793" y="23257"/>
                  </a:lnTo>
                  <a:lnTo>
                    <a:pt x="6319" y="20932"/>
                  </a:lnTo>
                  <a:lnTo>
                    <a:pt x="7284" y="18606"/>
                  </a:lnTo>
                  <a:lnTo>
                    <a:pt x="8250" y="16763"/>
                  </a:lnTo>
                  <a:lnTo>
                    <a:pt x="9127" y="15534"/>
                  </a:lnTo>
                  <a:lnTo>
                    <a:pt x="9610" y="15095"/>
                  </a:lnTo>
                  <a:lnTo>
                    <a:pt x="15007" y="13165"/>
                  </a:lnTo>
                  <a:lnTo>
                    <a:pt x="19132" y="11673"/>
                  </a:lnTo>
                  <a:lnTo>
                    <a:pt x="21063" y="10839"/>
                  </a:lnTo>
                  <a:lnTo>
                    <a:pt x="21107" y="10839"/>
                  </a:lnTo>
                  <a:lnTo>
                    <a:pt x="23081" y="9435"/>
                  </a:lnTo>
                  <a:lnTo>
                    <a:pt x="24924" y="7943"/>
                  </a:lnTo>
                  <a:lnTo>
                    <a:pt x="26724" y="6539"/>
                  </a:lnTo>
                  <a:lnTo>
                    <a:pt x="28654" y="4959"/>
                  </a:lnTo>
                  <a:lnTo>
                    <a:pt x="33350" y="1054"/>
                  </a:lnTo>
                  <a:lnTo>
                    <a:pt x="34403" y="308"/>
                  </a:lnTo>
                  <a:lnTo>
                    <a:pt x="34447" y="264"/>
                  </a:lnTo>
                  <a:lnTo>
                    <a:pt x="34447" y="220"/>
                  </a:lnTo>
                  <a:lnTo>
                    <a:pt x="34447" y="132"/>
                  </a:lnTo>
                  <a:lnTo>
                    <a:pt x="34447" y="88"/>
                  </a:lnTo>
                  <a:lnTo>
                    <a:pt x="34359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50" name="Google Shape;15450;p414"/>
            <p:cNvSpPr/>
            <p:nvPr/>
          </p:nvSpPr>
          <p:spPr>
            <a:xfrm>
              <a:off x="1417400" y="2679225"/>
              <a:ext cx="851300" cy="1981225"/>
            </a:xfrm>
            <a:custGeom>
              <a:avLst/>
              <a:gdLst/>
              <a:ahLst/>
              <a:cxnLst/>
              <a:rect l="l" t="t" r="r" b="b"/>
              <a:pathLst>
                <a:path w="34052" h="79249" extrusionOk="0">
                  <a:moveTo>
                    <a:pt x="33876" y="0"/>
                  </a:moveTo>
                  <a:lnTo>
                    <a:pt x="33789" y="44"/>
                  </a:lnTo>
                  <a:lnTo>
                    <a:pt x="33745" y="44"/>
                  </a:lnTo>
                  <a:lnTo>
                    <a:pt x="31244" y="2194"/>
                  </a:lnTo>
                  <a:lnTo>
                    <a:pt x="28786" y="4213"/>
                  </a:lnTo>
                  <a:lnTo>
                    <a:pt x="26461" y="6056"/>
                  </a:lnTo>
                  <a:lnTo>
                    <a:pt x="22994" y="8645"/>
                  </a:lnTo>
                  <a:lnTo>
                    <a:pt x="21239" y="9830"/>
                  </a:lnTo>
                  <a:lnTo>
                    <a:pt x="18738" y="10883"/>
                  </a:lnTo>
                  <a:lnTo>
                    <a:pt x="15534" y="12111"/>
                  </a:lnTo>
                  <a:lnTo>
                    <a:pt x="13209" y="13472"/>
                  </a:lnTo>
                  <a:lnTo>
                    <a:pt x="10356" y="14569"/>
                  </a:lnTo>
                  <a:lnTo>
                    <a:pt x="10312" y="14569"/>
                  </a:lnTo>
                  <a:lnTo>
                    <a:pt x="8294" y="15797"/>
                  </a:lnTo>
                  <a:lnTo>
                    <a:pt x="6056" y="16938"/>
                  </a:lnTo>
                  <a:lnTo>
                    <a:pt x="3862" y="17465"/>
                  </a:lnTo>
                  <a:lnTo>
                    <a:pt x="2721" y="17684"/>
                  </a:lnTo>
                  <a:lnTo>
                    <a:pt x="2633" y="17684"/>
                  </a:lnTo>
                  <a:lnTo>
                    <a:pt x="2590" y="17772"/>
                  </a:lnTo>
                  <a:lnTo>
                    <a:pt x="2590" y="17860"/>
                  </a:lnTo>
                  <a:lnTo>
                    <a:pt x="2633" y="17948"/>
                  </a:lnTo>
                  <a:lnTo>
                    <a:pt x="3248" y="18518"/>
                  </a:lnTo>
                  <a:lnTo>
                    <a:pt x="3379" y="19045"/>
                  </a:lnTo>
                  <a:lnTo>
                    <a:pt x="3248" y="20142"/>
                  </a:lnTo>
                  <a:lnTo>
                    <a:pt x="3248" y="21195"/>
                  </a:lnTo>
                  <a:lnTo>
                    <a:pt x="3292" y="22248"/>
                  </a:lnTo>
                  <a:lnTo>
                    <a:pt x="3423" y="23257"/>
                  </a:lnTo>
                  <a:lnTo>
                    <a:pt x="3599" y="24222"/>
                  </a:lnTo>
                  <a:lnTo>
                    <a:pt x="3818" y="25232"/>
                  </a:lnTo>
                  <a:lnTo>
                    <a:pt x="4301" y="27162"/>
                  </a:lnTo>
                  <a:lnTo>
                    <a:pt x="4696" y="28698"/>
                  </a:lnTo>
                  <a:lnTo>
                    <a:pt x="5047" y="30278"/>
                  </a:lnTo>
                  <a:lnTo>
                    <a:pt x="5178" y="31112"/>
                  </a:lnTo>
                  <a:lnTo>
                    <a:pt x="5266" y="31945"/>
                  </a:lnTo>
                  <a:lnTo>
                    <a:pt x="5354" y="32779"/>
                  </a:lnTo>
                  <a:lnTo>
                    <a:pt x="5354" y="33657"/>
                  </a:lnTo>
                  <a:lnTo>
                    <a:pt x="5354" y="36202"/>
                  </a:lnTo>
                  <a:lnTo>
                    <a:pt x="5135" y="38659"/>
                  </a:lnTo>
                  <a:lnTo>
                    <a:pt x="4871" y="41029"/>
                  </a:lnTo>
                  <a:lnTo>
                    <a:pt x="4257" y="45724"/>
                  </a:lnTo>
                  <a:lnTo>
                    <a:pt x="3687" y="47962"/>
                  </a:lnTo>
                  <a:lnTo>
                    <a:pt x="3292" y="50770"/>
                  </a:lnTo>
                  <a:lnTo>
                    <a:pt x="3028" y="53315"/>
                  </a:lnTo>
                  <a:lnTo>
                    <a:pt x="2546" y="56387"/>
                  </a:lnTo>
                  <a:lnTo>
                    <a:pt x="2195" y="58449"/>
                  </a:lnTo>
                  <a:lnTo>
                    <a:pt x="1317" y="60775"/>
                  </a:lnTo>
                  <a:lnTo>
                    <a:pt x="88" y="65075"/>
                  </a:lnTo>
                  <a:lnTo>
                    <a:pt x="1" y="66874"/>
                  </a:lnTo>
                  <a:lnTo>
                    <a:pt x="1" y="66918"/>
                  </a:lnTo>
                  <a:lnTo>
                    <a:pt x="132" y="68936"/>
                  </a:lnTo>
                  <a:lnTo>
                    <a:pt x="44" y="70516"/>
                  </a:lnTo>
                  <a:lnTo>
                    <a:pt x="88" y="71569"/>
                  </a:lnTo>
                  <a:lnTo>
                    <a:pt x="132" y="71657"/>
                  </a:lnTo>
                  <a:lnTo>
                    <a:pt x="395" y="72184"/>
                  </a:lnTo>
                  <a:lnTo>
                    <a:pt x="395" y="72227"/>
                  </a:lnTo>
                  <a:lnTo>
                    <a:pt x="2633" y="74773"/>
                  </a:lnTo>
                  <a:lnTo>
                    <a:pt x="5486" y="77625"/>
                  </a:lnTo>
                  <a:lnTo>
                    <a:pt x="7153" y="79204"/>
                  </a:lnTo>
                  <a:lnTo>
                    <a:pt x="7285" y="79248"/>
                  </a:lnTo>
                  <a:lnTo>
                    <a:pt x="7329" y="79248"/>
                  </a:lnTo>
                  <a:lnTo>
                    <a:pt x="7416" y="79204"/>
                  </a:lnTo>
                  <a:lnTo>
                    <a:pt x="7460" y="79117"/>
                  </a:lnTo>
                  <a:lnTo>
                    <a:pt x="7460" y="79073"/>
                  </a:lnTo>
                  <a:lnTo>
                    <a:pt x="7416" y="78985"/>
                  </a:lnTo>
                  <a:lnTo>
                    <a:pt x="7416" y="78941"/>
                  </a:lnTo>
                  <a:lnTo>
                    <a:pt x="5705" y="77361"/>
                  </a:lnTo>
                  <a:lnTo>
                    <a:pt x="2853" y="74553"/>
                  </a:lnTo>
                  <a:lnTo>
                    <a:pt x="703" y="72008"/>
                  </a:lnTo>
                  <a:lnTo>
                    <a:pt x="439" y="71525"/>
                  </a:lnTo>
                  <a:lnTo>
                    <a:pt x="395" y="70516"/>
                  </a:lnTo>
                  <a:lnTo>
                    <a:pt x="483" y="68936"/>
                  </a:lnTo>
                  <a:lnTo>
                    <a:pt x="352" y="66874"/>
                  </a:lnTo>
                  <a:lnTo>
                    <a:pt x="439" y="65119"/>
                  </a:lnTo>
                  <a:lnTo>
                    <a:pt x="1624" y="60862"/>
                  </a:lnTo>
                  <a:lnTo>
                    <a:pt x="2502" y="58537"/>
                  </a:lnTo>
                  <a:lnTo>
                    <a:pt x="2502" y="58493"/>
                  </a:lnTo>
                  <a:lnTo>
                    <a:pt x="2897" y="56431"/>
                  </a:lnTo>
                  <a:lnTo>
                    <a:pt x="3379" y="53359"/>
                  </a:lnTo>
                  <a:lnTo>
                    <a:pt x="3643" y="50814"/>
                  </a:lnTo>
                  <a:lnTo>
                    <a:pt x="4038" y="48049"/>
                  </a:lnTo>
                  <a:lnTo>
                    <a:pt x="4608" y="45812"/>
                  </a:lnTo>
                  <a:lnTo>
                    <a:pt x="5222" y="41072"/>
                  </a:lnTo>
                  <a:lnTo>
                    <a:pt x="5486" y="38703"/>
                  </a:lnTo>
                  <a:lnTo>
                    <a:pt x="5705" y="36246"/>
                  </a:lnTo>
                  <a:lnTo>
                    <a:pt x="5705" y="33657"/>
                  </a:lnTo>
                  <a:lnTo>
                    <a:pt x="5705" y="32779"/>
                  </a:lnTo>
                  <a:lnTo>
                    <a:pt x="5617" y="31901"/>
                  </a:lnTo>
                  <a:lnTo>
                    <a:pt x="5530" y="31068"/>
                  </a:lnTo>
                  <a:lnTo>
                    <a:pt x="5398" y="30234"/>
                  </a:lnTo>
                  <a:lnTo>
                    <a:pt x="5047" y="28610"/>
                  </a:lnTo>
                  <a:lnTo>
                    <a:pt x="4652" y="27075"/>
                  </a:lnTo>
                  <a:lnTo>
                    <a:pt x="4169" y="25100"/>
                  </a:lnTo>
                  <a:lnTo>
                    <a:pt x="3950" y="24135"/>
                  </a:lnTo>
                  <a:lnTo>
                    <a:pt x="3774" y="23169"/>
                  </a:lnTo>
                  <a:lnTo>
                    <a:pt x="3643" y="22160"/>
                  </a:lnTo>
                  <a:lnTo>
                    <a:pt x="3599" y="21151"/>
                  </a:lnTo>
                  <a:lnTo>
                    <a:pt x="3599" y="20142"/>
                  </a:lnTo>
                  <a:lnTo>
                    <a:pt x="3730" y="19045"/>
                  </a:lnTo>
                  <a:lnTo>
                    <a:pt x="3730" y="19001"/>
                  </a:lnTo>
                  <a:lnTo>
                    <a:pt x="3555" y="18386"/>
                  </a:lnTo>
                  <a:lnTo>
                    <a:pt x="3511" y="18299"/>
                  </a:lnTo>
                  <a:lnTo>
                    <a:pt x="3116" y="17948"/>
                  </a:lnTo>
                  <a:lnTo>
                    <a:pt x="3906" y="17816"/>
                  </a:lnTo>
                  <a:lnTo>
                    <a:pt x="6144" y="17289"/>
                  </a:lnTo>
                  <a:lnTo>
                    <a:pt x="6188" y="17289"/>
                  </a:lnTo>
                  <a:lnTo>
                    <a:pt x="8470" y="16105"/>
                  </a:lnTo>
                  <a:lnTo>
                    <a:pt x="10488" y="14876"/>
                  </a:lnTo>
                  <a:lnTo>
                    <a:pt x="13340" y="13823"/>
                  </a:lnTo>
                  <a:lnTo>
                    <a:pt x="13384" y="13779"/>
                  </a:lnTo>
                  <a:lnTo>
                    <a:pt x="15666" y="12419"/>
                  </a:lnTo>
                  <a:lnTo>
                    <a:pt x="18869" y="11234"/>
                  </a:lnTo>
                  <a:lnTo>
                    <a:pt x="21370" y="10181"/>
                  </a:lnTo>
                  <a:lnTo>
                    <a:pt x="21414" y="10137"/>
                  </a:lnTo>
                  <a:lnTo>
                    <a:pt x="23213" y="8952"/>
                  </a:lnTo>
                  <a:lnTo>
                    <a:pt x="26680" y="6363"/>
                  </a:lnTo>
                  <a:lnTo>
                    <a:pt x="29006" y="4476"/>
                  </a:lnTo>
                  <a:lnTo>
                    <a:pt x="31463" y="2458"/>
                  </a:lnTo>
                  <a:lnTo>
                    <a:pt x="33964" y="308"/>
                  </a:lnTo>
                  <a:lnTo>
                    <a:pt x="34008" y="264"/>
                  </a:lnTo>
                  <a:lnTo>
                    <a:pt x="34052" y="220"/>
                  </a:lnTo>
                  <a:lnTo>
                    <a:pt x="34008" y="132"/>
                  </a:lnTo>
                  <a:lnTo>
                    <a:pt x="34008" y="88"/>
                  </a:lnTo>
                  <a:lnTo>
                    <a:pt x="33920" y="44"/>
                  </a:lnTo>
                  <a:lnTo>
                    <a:pt x="3387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51" name="Google Shape;15451;p414"/>
            <p:cNvSpPr/>
            <p:nvPr/>
          </p:nvSpPr>
          <p:spPr>
            <a:xfrm>
              <a:off x="1386675" y="2654000"/>
              <a:ext cx="852425" cy="2016325"/>
            </a:xfrm>
            <a:custGeom>
              <a:avLst/>
              <a:gdLst/>
              <a:ahLst/>
              <a:cxnLst/>
              <a:rect l="l" t="t" r="r" b="b"/>
              <a:pathLst>
                <a:path w="34097" h="80653" extrusionOk="0">
                  <a:moveTo>
                    <a:pt x="33877" y="0"/>
                  </a:moveTo>
                  <a:lnTo>
                    <a:pt x="33833" y="44"/>
                  </a:lnTo>
                  <a:lnTo>
                    <a:pt x="30849" y="2545"/>
                  </a:lnTo>
                  <a:lnTo>
                    <a:pt x="28392" y="4564"/>
                  </a:lnTo>
                  <a:lnTo>
                    <a:pt x="26022" y="6407"/>
                  </a:lnTo>
                  <a:lnTo>
                    <a:pt x="23960" y="7899"/>
                  </a:lnTo>
                  <a:lnTo>
                    <a:pt x="22029" y="9259"/>
                  </a:lnTo>
                  <a:lnTo>
                    <a:pt x="19835" y="10224"/>
                  </a:lnTo>
                  <a:lnTo>
                    <a:pt x="17114" y="11365"/>
                  </a:lnTo>
                  <a:lnTo>
                    <a:pt x="17070" y="11365"/>
                  </a:lnTo>
                  <a:lnTo>
                    <a:pt x="15096" y="12725"/>
                  </a:lnTo>
                  <a:lnTo>
                    <a:pt x="13999" y="13428"/>
                  </a:lnTo>
                  <a:lnTo>
                    <a:pt x="13121" y="13691"/>
                  </a:lnTo>
                  <a:lnTo>
                    <a:pt x="13077" y="13691"/>
                  </a:lnTo>
                  <a:lnTo>
                    <a:pt x="12287" y="14086"/>
                  </a:lnTo>
                  <a:lnTo>
                    <a:pt x="9084" y="15929"/>
                  </a:lnTo>
                  <a:lnTo>
                    <a:pt x="7066" y="17026"/>
                  </a:lnTo>
                  <a:lnTo>
                    <a:pt x="4082" y="17684"/>
                  </a:lnTo>
                  <a:lnTo>
                    <a:pt x="3994" y="17728"/>
                  </a:lnTo>
                  <a:lnTo>
                    <a:pt x="2414" y="18737"/>
                  </a:lnTo>
                  <a:lnTo>
                    <a:pt x="2370" y="18825"/>
                  </a:lnTo>
                  <a:lnTo>
                    <a:pt x="2019" y="19439"/>
                  </a:lnTo>
                  <a:lnTo>
                    <a:pt x="1976" y="19571"/>
                  </a:lnTo>
                  <a:lnTo>
                    <a:pt x="2195" y="21414"/>
                  </a:lnTo>
                  <a:lnTo>
                    <a:pt x="2195" y="21458"/>
                  </a:lnTo>
                  <a:lnTo>
                    <a:pt x="3292" y="25451"/>
                  </a:lnTo>
                  <a:lnTo>
                    <a:pt x="4170" y="28479"/>
                  </a:lnTo>
                  <a:lnTo>
                    <a:pt x="4872" y="31813"/>
                  </a:lnTo>
                  <a:lnTo>
                    <a:pt x="5135" y="35017"/>
                  </a:lnTo>
                  <a:lnTo>
                    <a:pt x="5091" y="38001"/>
                  </a:lnTo>
                  <a:lnTo>
                    <a:pt x="4872" y="40590"/>
                  </a:lnTo>
                  <a:lnTo>
                    <a:pt x="4652" y="42784"/>
                  </a:lnTo>
                  <a:lnTo>
                    <a:pt x="4301" y="45636"/>
                  </a:lnTo>
                  <a:lnTo>
                    <a:pt x="3599" y="49278"/>
                  </a:lnTo>
                  <a:lnTo>
                    <a:pt x="3292" y="52130"/>
                  </a:lnTo>
                  <a:lnTo>
                    <a:pt x="2809" y="55202"/>
                  </a:lnTo>
                  <a:lnTo>
                    <a:pt x="2414" y="57834"/>
                  </a:lnTo>
                  <a:lnTo>
                    <a:pt x="2063" y="59897"/>
                  </a:lnTo>
                  <a:lnTo>
                    <a:pt x="1317" y="61828"/>
                  </a:lnTo>
                  <a:lnTo>
                    <a:pt x="1273" y="61828"/>
                  </a:lnTo>
                  <a:lnTo>
                    <a:pt x="571" y="64504"/>
                  </a:lnTo>
                  <a:lnTo>
                    <a:pt x="527" y="64548"/>
                  </a:lnTo>
                  <a:lnTo>
                    <a:pt x="264" y="66391"/>
                  </a:lnTo>
                  <a:lnTo>
                    <a:pt x="264" y="66435"/>
                  </a:lnTo>
                  <a:lnTo>
                    <a:pt x="352" y="69243"/>
                  </a:lnTo>
                  <a:lnTo>
                    <a:pt x="45" y="73149"/>
                  </a:lnTo>
                  <a:lnTo>
                    <a:pt x="1" y="73807"/>
                  </a:lnTo>
                  <a:lnTo>
                    <a:pt x="1" y="73895"/>
                  </a:lnTo>
                  <a:lnTo>
                    <a:pt x="45" y="73939"/>
                  </a:lnTo>
                  <a:lnTo>
                    <a:pt x="4564" y="78195"/>
                  </a:lnTo>
                  <a:lnTo>
                    <a:pt x="7285" y="80608"/>
                  </a:lnTo>
                  <a:lnTo>
                    <a:pt x="7417" y="80652"/>
                  </a:lnTo>
                  <a:lnTo>
                    <a:pt x="7504" y="80652"/>
                  </a:lnTo>
                  <a:lnTo>
                    <a:pt x="7548" y="80608"/>
                  </a:lnTo>
                  <a:lnTo>
                    <a:pt x="7592" y="80521"/>
                  </a:lnTo>
                  <a:lnTo>
                    <a:pt x="7592" y="80477"/>
                  </a:lnTo>
                  <a:lnTo>
                    <a:pt x="7592" y="80389"/>
                  </a:lnTo>
                  <a:lnTo>
                    <a:pt x="7548" y="80345"/>
                  </a:lnTo>
                  <a:lnTo>
                    <a:pt x="4828" y="77932"/>
                  </a:lnTo>
                  <a:lnTo>
                    <a:pt x="352" y="73763"/>
                  </a:lnTo>
                  <a:lnTo>
                    <a:pt x="703" y="69287"/>
                  </a:lnTo>
                  <a:lnTo>
                    <a:pt x="703" y="69243"/>
                  </a:lnTo>
                  <a:lnTo>
                    <a:pt x="615" y="66435"/>
                  </a:lnTo>
                  <a:lnTo>
                    <a:pt x="879" y="64592"/>
                  </a:lnTo>
                  <a:lnTo>
                    <a:pt x="1624" y="61959"/>
                  </a:lnTo>
                  <a:lnTo>
                    <a:pt x="2414" y="59985"/>
                  </a:lnTo>
                  <a:lnTo>
                    <a:pt x="2414" y="59941"/>
                  </a:lnTo>
                  <a:lnTo>
                    <a:pt x="2765" y="57878"/>
                  </a:lnTo>
                  <a:lnTo>
                    <a:pt x="3160" y="55246"/>
                  </a:lnTo>
                  <a:lnTo>
                    <a:pt x="3643" y="52174"/>
                  </a:lnTo>
                  <a:lnTo>
                    <a:pt x="3950" y="49366"/>
                  </a:lnTo>
                  <a:lnTo>
                    <a:pt x="4652" y="45680"/>
                  </a:lnTo>
                  <a:lnTo>
                    <a:pt x="5003" y="42827"/>
                  </a:lnTo>
                  <a:lnTo>
                    <a:pt x="5223" y="40633"/>
                  </a:lnTo>
                  <a:lnTo>
                    <a:pt x="5442" y="38001"/>
                  </a:lnTo>
                  <a:lnTo>
                    <a:pt x="5486" y="35017"/>
                  </a:lnTo>
                  <a:lnTo>
                    <a:pt x="5223" y="31770"/>
                  </a:lnTo>
                  <a:lnTo>
                    <a:pt x="5179" y="31726"/>
                  </a:lnTo>
                  <a:lnTo>
                    <a:pt x="4521" y="28391"/>
                  </a:lnTo>
                  <a:lnTo>
                    <a:pt x="3643" y="25319"/>
                  </a:lnTo>
                  <a:lnTo>
                    <a:pt x="2546" y="21370"/>
                  </a:lnTo>
                  <a:lnTo>
                    <a:pt x="2327" y="19571"/>
                  </a:lnTo>
                  <a:lnTo>
                    <a:pt x="2678" y="19044"/>
                  </a:lnTo>
                  <a:lnTo>
                    <a:pt x="4170" y="18035"/>
                  </a:lnTo>
                  <a:lnTo>
                    <a:pt x="7197" y="17333"/>
                  </a:lnTo>
                  <a:lnTo>
                    <a:pt x="7241" y="17333"/>
                  </a:lnTo>
                  <a:lnTo>
                    <a:pt x="9260" y="16236"/>
                  </a:lnTo>
                  <a:lnTo>
                    <a:pt x="12419" y="14393"/>
                  </a:lnTo>
                  <a:lnTo>
                    <a:pt x="13209" y="13998"/>
                  </a:lnTo>
                  <a:lnTo>
                    <a:pt x="14087" y="13779"/>
                  </a:lnTo>
                  <a:lnTo>
                    <a:pt x="14174" y="13779"/>
                  </a:lnTo>
                  <a:lnTo>
                    <a:pt x="15315" y="12989"/>
                  </a:lnTo>
                  <a:lnTo>
                    <a:pt x="17246" y="11672"/>
                  </a:lnTo>
                  <a:lnTo>
                    <a:pt x="19967" y="10531"/>
                  </a:lnTo>
                  <a:lnTo>
                    <a:pt x="22161" y="9566"/>
                  </a:lnTo>
                  <a:lnTo>
                    <a:pt x="22204" y="9566"/>
                  </a:lnTo>
                  <a:lnTo>
                    <a:pt x="24179" y="8206"/>
                  </a:lnTo>
                  <a:lnTo>
                    <a:pt x="26198" y="6670"/>
                  </a:lnTo>
                  <a:lnTo>
                    <a:pt x="28611" y="4827"/>
                  </a:lnTo>
                  <a:lnTo>
                    <a:pt x="31068" y="2809"/>
                  </a:lnTo>
                  <a:lnTo>
                    <a:pt x="34052" y="307"/>
                  </a:lnTo>
                  <a:lnTo>
                    <a:pt x="34096" y="263"/>
                  </a:lnTo>
                  <a:lnTo>
                    <a:pt x="34096" y="176"/>
                  </a:lnTo>
                  <a:lnTo>
                    <a:pt x="34096" y="132"/>
                  </a:lnTo>
                  <a:lnTo>
                    <a:pt x="34052" y="44"/>
                  </a:lnTo>
                  <a:lnTo>
                    <a:pt x="3400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52" name="Google Shape;15452;p414"/>
            <p:cNvSpPr/>
            <p:nvPr/>
          </p:nvSpPr>
          <p:spPr>
            <a:xfrm>
              <a:off x="1355975" y="2603525"/>
              <a:ext cx="827175" cy="2027300"/>
            </a:xfrm>
            <a:custGeom>
              <a:avLst/>
              <a:gdLst/>
              <a:ahLst/>
              <a:cxnLst/>
              <a:rect l="l" t="t" r="r" b="b"/>
              <a:pathLst>
                <a:path w="33087" h="81092" extrusionOk="0">
                  <a:moveTo>
                    <a:pt x="32823" y="1"/>
                  </a:moveTo>
                  <a:lnTo>
                    <a:pt x="32779" y="45"/>
                  </a:lnTo>
                  <a:lnTo>
                    <a:pt x="32735" y="88"/>
                  </a:lnTo>
                  <a:lnTo>
                    <a:pt x="31989" y="2414"/>
                  </a:lnTo>
                  <a:lnTo>
                    <a:pt x="31463" y="3072"/>
                  </a:lnTo>
                  <a:lnTo>
                    <a:pt x="29663" y="4608"/>
                  </a:lnTo>
                  <a:lnTo>
                    <a:pt x="27250" y="6451"/>
                  </a:lnTo>
                  <a:lnTo>
                    <a:pt x="24881" y="8162"/>
                  </a:lnTo>
                  <a:lnTo>
                    <a:pt x="22774" y="9698"/>
                  </a:lnTo>
                  <a:lnTo>
                    <a:pt x="18693" y="11673"/>
                  </a:lnTo>
                  <a:lnTo>
                    <a:pt x="16499" y="13253"/>
                  </a:lnTo>
                  <a:lnTo>
                    <a:pt x="15183" y="14262"/>
                  </a:lnTo>
                  <a:lnTo>
                    <a:pt x="13867" y="14701"/>
                  </a:lnTo>
                  <a:lnTo>
                    <a:pt x="13823" y="14701"/>
                  </a:lnTo>
                  <a:lnTo>
                    <a:pt x="11716" y="15842"/>
                  </a:lnTo>
                  <a:lnTo>
                    <a:pt x="9873" y="17114"/>
                  </a:lnTo>
                  <a:lnTo>
                    <a:pt x="8074" y="18036"/>
                  </a:lnTo>
                  <a:lnTo>
                    <a:pt x="5617" y="18694"/>
                  </a:lnTo>
                  <a:lnTo>
                    <a:pt x="5573" y="18694"/>
                  </a:lnTo>
                  <a:lnTo>
                    <a:pt x="3642" y="19703"/>
                  </a:lnTo>
                  <a:lnTo>
                    <a:pt x="2107" y="20668"/>
                  </a:lnTo>
                  <a:lnTo>
                    <a:pt x="1492" y="21239"/>
                  </a:lnTo>
                  <a:lnTo>
                    <a:pt x="1448" y="21283"/>
                  </a:lnTo>
                  <a:lnTo>
                    <a:pt x="1273" y="21897"/>
                  </a:lnTo>
                  <a:lnTo>
                    <a:pt x="1273" y="21985"/>
                  </a:lnTo>
                  <a:lnTo>
                    <a:pt x="3116" y="27294"/>
                  </a:lnTo>
                  <a:lnTo>
                    <a:pt x="3993" y="30454"/>
                  </a:lnTo>
                  <a:lnTo>
                    <a:pt x="4213" y="31463"/>
                  </a:lnTo>
                  <a:lnTo>
                    <a:pt x="4432" y="32472"/>
                  </a:lnTo>
                  <a:lnTo>
                    <a:pt x="4608" y="33481"/>
                  </a:lnTo>
                  <a:lnTo>
                    <a:pt x="4739" y="34535"/>
                  </a:lnTo>
                  <a:lnTo>
                    <a:pt x="4827" y="35544"/>
                  </a:lnTo>
                  <a:lnTo>
                    <a:pt x="4871" y="36553"/>
                  </a:lnTo>
                  <a:lnTo>
                    <a:pt x="4915" y="37562"/>
                  </a:lnTo>
                  <a:lnTo>
                    <a:pt x="4915" y="38572"/>
                  </a:lnTo>
                  <a:lnTo>
                    <a:pt x="4871" y="40590"/>
                  </a:lnTo>
                  <a:lnTo>
                    <a:pt x="4695" y="42652"/>
                  </a:lnTo>
                  <a:lnTo>
                    <a:pt x="4520" y="44671"/>
                  </a:lnTo>
                  <a:lnTo>
                    <a:pt x="4301" y="46777"/>
                  </a:lnTo>
                  <a:lnTo>
                    <a:pt x="4257" y="47523"/>
                  </a:lnTo>
                  <a:lnTo>
                    <a:pt x="3686" y="50814"/>
                  </a:lnTo>
                  <a:lnTo>
                    <a:pt x="3247" y="53754"/>
                  </a:lnTo>
                  <a:lnTo>
                    <a:pt x="2809" y="57001"/>
                  </a:lnTo>
                  <a:lnTo>
                    <a:pt x="2282" y="60468"/>
                  </a:lnTo>
                  <a:lnTo>
                    <a:pt x="1799" y="62530"/>
                  </a:lnTo>
                  <a:lnTo>
                    <a:pt x="1097" y="64944"/>
                  </a:lnTo>
                  <a:lnTo>
                    <a:pt x="439" y="67620"/>
                  </a:lnTo>
                  <a:lnTo>
                    <a:pt x="439" y="67664"/>
                  </a:lnTo>
                  <a:lnTo>
                    <a:pt x="395" y="69200"/>
                  </a:lnTo>
                  <a:lnTo>
                    <a:pt x="88" y="73237"/>
                  </a:lnTo>
                  <a:lnTo>
                    <a:pt x="0" y="75255"/>
                  </a:lnTo>
                  <a:lnTo>
                    <a:pt x="0" y="75299"/>
                  </a:lnTo>
                  <a:lnTo>
                    <a:pt x="395" y="76879"/>
                  </a:lnTo>
                  <a:lnTo>
                    <a:pt x="439" y="77011"/>
                  </a:lnTo>
                  <a:lnTo>
                    <a:pt x="5222" y="81048"/>
                  </a:lnTo>
                  <a:lnTo>
                    <a:pt x="5310" y="81092"/>
                  </a:lnTo>
                  <a:lnTo>
                    <a:pt x="5398" y="81048"/>
                  </a:lnTo>
                  <a:lnTo>
                    <a:pt x="5441" y="81004"/>
                  </a:lnTo>
                  <a:lnTo>
                    <a:pt x="5485" y="80960"/>
                  </a:lnTo>
                  <a:lnTo>
                    <a:pt x="5485" y="80916"/>
                  </a:lnTo>
                  <a:lnTo>
                    <a:pt x="5485" y="80828"/>
                  </a:lnTo>
                  <a:lnTo>
                    <a:pt x="5441" y="80784"/>
                  </a:lnTo>
                  <a:lnTo>
                    <a:pt x="702" y="76747"/>
                  </a:lnTo>
                  <a:lnTo>
                    <a:pt x="351" y="75255"/>
                  </a:lnTo>
                  <a:lnTo>
                    <a:pt x="439" y="73281"/>
                  </a:lnTo>
                  <a:lnTo>
                    <a:pt x="746" y="69200"/>
                  </a:lnTo>
                  <a:lnTo>
                    <a:pt x="790" y="67664"/>
                  </a:lnTo>
                  <a:lnTo>
                    <a:pt x="1404" y="65031"/>
                  </a:lnTo>
                  <a:lnTo>
                    <a:pt x="2150" y="62618"/>
                  </a:lnTo>
                  <a:lnTo>
                    <a:pt x="2633" y="60556"/>
                  </a:lnTo>
                  <a:lnTo>
                    <a:pt x="3160" y="57045"/>
                  </a:lnTo>
                  <a:lnTo>
                    <a:pt x="3598" y="53798"/>
                  </a:lnTo>
                  <a:lnTo>
                    <a:pt x="4037" y="50902"/>
                  </a:lnTo>
                  <a:lnTo>
                    <a:pt x="4564" y="47567"/>
                  </a:lnTo>
                  <a:lnTo>
                    <a:pt x="4652" y="46821"/>
                  </a:lnTo>
                  <a:lnTo>
                    <a:pt x="4871" y="44715"/>
                  </a:lnTo>
                  <a:lnTo>
                    <a:pt x="5047" y="42652"/>
                  </a:lnTo>
                  <a:lnTo>
                    <a:pt x="5222" y="40590"/>
                  </a:lnTo>
                  <a:lnTo>
                    <a:pt x="5266" y="38528"/>
                  </a:lnTo>
                  <a:lnTo>
                    <a:pt x="5266" y="37518"/>
                  </a:lnTo>
                  <a:lnTo>
                    <a:pt x="5222" y="36509"/>
                  </a:lnTo>
                  <a:lnTo>
                    <a:pt x="5178" y="35500"/>
                  </a:lnTo>
                  <a:lnTo>
                    <a:pt x="5090" y="34447"/>
                  </a:lnTo>
                  <a:lnTo>
                    <a:pt x="4959" y="33438"/>
                  </a:lnTo>
                  <a:lnTo>
                    <a:pt x="4783" y="32428"/>
                  </a:lnTo>
                  <a:lnTo>
                    <a:pt x="4564" y="31375"/>
                  </a:lnTo>
                  <a:lnTo>
                    <a:pt x="4301" y="30366"/>
                  </a:lnTo>
                  <a:lnTo>
                    <a:pt x="3423" y="27207"/>
                  </a:lnTo>
                  <a:lnTo>
                    <a:pt x="1624" y="21941"/>
                  </a:lnTo>
                  <a:lnTo>
                    <a:pt x="1755" y="21458"/>
                  </a:lnTo>
                  <a:lnTo>
                    <a:pt x="2326" y="20932"/>
                  </a:lnTo>
                  <a:lnTo>
                    <a:pt x="3818" y="20010"/>
                  </a:lnTo>
                  <a:lnTo>
                    <a:pt x="5705" y="19001"/>
                  </a:lnTo>
                  <a:lnTo>
                    <a:pt x="8206" y="18387"/>
                  </a:lnTo>
                  <a:lnTo>
                    <a:pt x="8206" y="18343"/>
                  </a:lnTo>
                  <a:lnTo>
                    <a:pt x="10049" y="17421"/>
                  </a:lnTo>
                  <a:lnTo>
                    <a:pt x="11892" y="16149"/>
                  </a:lnTo>
                  <a:lnTo>
                    <a:pt x="13954" y="15008"/>
                  </a:lnTo>
                  <a:lnTo>
                    <a:pt x="15315" y="14613"/>
                  </a:lnTo>
                  <a:lnTo>
                    <a:pt x="15402" y="14569"/>
                  </a:lnTo>
                  <a:lnTo>
                    <a:pt x="16719" y="13516"/>
                  </a:lnTo>
                  <a:lnTo>
                    <a:pt x="18869" y="11980"/>
                  </a:lnTo>
                  <a:lnTo>
                    <a:pt x="22906" y="10005"/>
                  </a:lnTo>
                  <a:lnTo>
                    <a:pt x="22950" y="9962"/>
                  </a:lnTo>
                  <a:lnTo>
                    <a:pt x="25100" y="8470"/>
                  </a:lnTo>
                  <a:lnTo>
                    <a:pt x="27469" y="6758"/>
                  </a:lnTo>
                  <a:lnTo>
                    <a:pt x="29883" y="4871"/>
                  </a:lnTo>
                  <a:lnTo>
                    <a:pt x="31726" y="3336"/>
                  </a:lnTo>
                  <a:lnTo>
                    <a:pt x="31726" y="3292"/>
                  </a:lnTo>
                  <a:lnTo>
                    <a:pt x="32296" y="2590"/>
                  </a:lnTo>
                  <a:lnTo>
                    <a:pt x="32296" y="2546"/>
                  </a:lnTo>
                  <a:lnTo>
                    <a:pt x="33042" y="220"/>
                  </a:lnTo>
                  <a:lnTo>
                    <a:pt x="33086" y="132"/>
                  </a:lnTo>
                  <a:lnTo>
                    <a:pt x="33042" y="88"/>
                  </a:lnTo>
                  <a:lnTo>
                    <a:pt x="3299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53" name="Google Shape;15453;p414"/>
            <p:cNvSpPr/>
            <p:nvPr/>
          </p:nvSpPr>
          <p:spPr>
            <a:xfrm>
              <a:off x="1323050" y="2546475"/>
              <a:ext cx="796475" cy="2115075"/>
            </a:xfrm>
            <a:custGeom>
              <a:avLst/>
              <a:gdLst/>
              <a:ahLst/>
              <a:cxnLst/>
              <a:rect l="l" t="t" r="r" b="b"/>
              <a:pathLst>
                <a:path w="31859" h="84603" extrusionOk="0">
                  <a:moveTo>
                    <a:pt x="31639" y="1"/>
                  </a:moveTo>
                  <a:lnTo>
                    <a:pt x="31595" y="45"/>
                  </a:lnTo>
                  <a:lnTo>
                    <a:pt x="31288" y="352"/>
                  </a:lnTo>
                  <a:lnTo>
                    <a:pt x="31244" y="440"/>
                  </a:lnTo>
                  <a:lnTo>
                    <a:pt x="30322" y="3775"/>
                  </a:lnTo>
                  <a:lnTo>
                    <a:pt x="29006" y="6276"/>
                  </a:lnTo>
                  <a:lnTo>
                    <a:pt x="25890" y="8689"/>
                  </a:lnTo>
                  <a:lnTo>
                    <a:pt x="23609" y="10357"/>
                  </a:lnTo>
                  <a:lnTo>
                    <a:pt x="20361" y="12200"/>
                  </a:lnTo>
                  <a:lnTo>
                    <a:pt x="17992" y="14043"/>
                  </a:lnTo>
                  <a:lnTo>
                    <a:pt x="16456" y="15315"/>
                  </a:lnTo>
                  <a:lnTo>
                    <a:pt x="14525" y="16061"/>
                  </a:lnTo>
                  <a:lnTo>
                    <a:pt x="14481" y="16061"/>
                  </a:lnTo>
                  <a:lnTo>
                    <a:pt x="10752" y="18518"/>
                  </a:lnTo>
                  <a:lnTo>
                    <a:pt x="8952" y="19484"/>
                  </a:lnTo>
                  <a:lnTo>
                    <a:pt x="6890" y="20010"/>
                  </a:lnTo>
                  <a:lnTo>
                    <a:pt x="6802" y="20010"/>
                  </a:lnTo>
                  <a:lnTo>
                    <a:pt x="3862" y="21722"/>
                  </a:lnTo>
                  <a:lnTo>
                    <a:pt x="1229" y="23258"/>
                  </a:lnTo>
                  <a:lnTo>
                    <a:pt x="835" y="23433"/>
                  </a:lnTo>
                  <a:lnTo>
                    <a:pt x="747" y="23477"/>
                  </a:lnTo>
                  <a:lnTo>
                    <a:pt x="703" y="23521"/>
                  </a:lnTo>
                  <a:lnTo>
                    <a:pt x="703" y="23609"/>
                  </a:lnTo>
                  <a:lnTo>
                    <a:pt x="747" y="23696"/>
                  </a:lnTo>
                  <a:lnTo>
                    <a:pt x="1624" y="24837"/>
                  </a:lnTo>
                  <a:lnTo>
                    <a:pt x="3380" y="30454"/>
                  </a:lnTo>
                  <a:lnTo>
                    <a:pt x="4126" y="33262"/>
                  </a:lnTo>
                  <a:lnTo>
                    <a:pt x="4652" y="36641"/>
                  </a:lnTo>
                  <a:lnTo>
                    <a:pt x="4784" y="40327"/>
                  </a:lnTo>
                  <a:lnTo>
                    <a:pt x="4696" y="43881"/>
                  </a:lnTo>
                  <a:lnTo>
                    <a:pt x="4608" y="45154"/>
                  </a:lnTo>
                  <a:lnTo>
                    <a:pt x="4521" y="46382"/>
                  </a:lnTo>
                  <a:lnTo>
                    <a:pt x="4301" y="48840"/>
                  </a:lnTo>
                  <a:lnTo>
                    <a:pt x="3994" y="51297"/>
                  </a:lnTo>
                  <a:lnTo>
                    <a:pt x="3687" y="53667"/>
                  </a:lnTo>
                  <a:lnTo>
                    <a:pt x="3292" y="56431"/>
                  </a:lnTo>
                  <a:lnTo>
                    <a:pt x="2985" y="59195"/>
                  </a:lnTo>
                  <a:lnTo>
                    <a:pt x="2590" y="61653"/>
                  </a:lnTo>
                  <a:lnTo>
                    <a:pt x="2283" y="63276"/>
                  </a:lnTo>
                  <a:lnTo>
                    <a:pt x="1668" y="65514"/>
                  </a:lnTo>
                  <a:lnTo>
                    <a:pt x="1098" y="67577"/>
                  </a:lnTo>
                  <a:lnTo>
                    <a:pt x="703" y="69551"/>
                  </a:lnTo>
                  <a:lnTo>
                    <a:pt x="352" y="71394"/>
                  </a:lnTo>
                  <a:lnTo>
                    <a:pt x="132" y="73106"/>
                  </a:lnTo>
                  <a:lnTo>
                    <a:pt x="45" y="74685"/>
                  </a:lnTo>
                  <a:lnTo>
                    <a:pt x="1" y="75431"/>
                  </a:lnTo>
                  <a:lnTo>
                    <a:pt x="45" y="76133"/>
                  </a:lnTo>
                  <a:lnTo>
                    <a:pt x="45" y="76835"/>
                  </a:lnTo>
                  <a:lnTo>
                    <a:pt x="132" y="77450"/>
                  </a:lnTo>
                  <a:lnTo>
                    <a:pt x="132" y="77494"/>
                  </a:lnTo>
                  <a:lnTo>
                    <a:pt x="791" y="79688"/>
                  </a:lnTo>
                  <a:lnTo>
                    <a:pt x="835" y="79731"/>
                  </a:lnTo>
                  <a:lnTo>
                    <a:pt x="1361" y="80653"/>
                  </a:lnTo>
                  <a:lnTo>
                    <a:pt x="1405" y="80741"/>
                  </a:lnTo>
                  <a:lnTo>
                    <a:pt x="6364" y="84602"/>
                  </a:lnTo>
                  <a:lnTo>
                    <a:pt x="6539" y="84602"/>
                  </a:lnTo>
                  <a:lnTo>
                    <a:pt x="6627" y="84558"/>
                  </a:lnTo>
                  <a:lnTo>
                    <a:pt x="6627" y="84471"/>
                  </a:lnTo>
                  <a:lnTo>
                    <a:pt x="6627" y="84427"/>
                  </a:lnTo>
                  <a:lnTo>
                    <a:pt x="6627" y="84339"/>
                  </a:lnTo>
                  <a:lnTo>
                    <a:pt x="6583" y="84295"/>
                  </a:lnTo>
                  <a:lnTo>
                    <a:pt x="1668" y="80477"/>
                  </a:lnTo>
                  <a:lnTo>
                    <a:pt x="1142" y="79556"/>
                  </a:lnTo>
                  <a:lnTo>
                    <a:pt x="484" y="77406"/>
                  </a:lnTo>
                  <a:lnTo>
                    <a:pt x="396" y="76748"/>
                  </a:lnTo>
                  <a:lnTo>
                    <a:pt x="396" y="76089"/>
                  </a:lnTo>
                  <a:lnTo>
                    <a:pt x="352" y="75387"/>
                  </a:lnTo>
                  <a:lnTo>
                    <a:pt x="396" y="74685"/>
                  </a:lnTo>
                  <a:lnTo>
                    <a:pt x="484" y="73106"/>
                  </a:lnTo>
                  <a:lnTo>
                    <a:pt x="703" y="71438"/>
                  </a:lnTo>
                  <a:lnTo>
                    <a:pt x="1054" y="69595"/>
                  </a:lnTo>
                  <a:lnTo>
                    <a:pt x="1449" y="67664"/>
                  </a:lnTo>
                  <a:lnTo>
                    <a:pt x="2019" y="65558"/>
                  </a:lnTo>
                  <a:lnTo>
                    <a:pt x="2634" y="63364"/>
                  </a:lnTo>
                  <a:lnTo>
                    <a:pt x="2941" y="61697"/>
                  </a:lnTo>
                  <a:lnTo>
                    <a:pt x="3336" y="59239"/>
                  </a:lnTo>
                  <a:lnTo>
                    <a:pt x="3643" y="56475"/>
                  </a:lnTo>
                  <a:lnTo>
                    <a:pt x="3994" y="53754"/>
                  </a:lnTo>
                  <a:lnTo>
                    <a:pt x="4345" y="51341"/>
                  </a:lnTo>
                  <a:lnTo>
                    <a:pt x="4652" y="48884"/>
                  </a:lnTo>
                  <a:lnTo>
                    <a:pt x="4872" y="46382"/>
                  </a:lnTo>
                  <a:lnTo>
                    <a:pt x="4959" y="45154"/>
                  </a:lnTo>
                  <a:lnTo>
                    <a:pt x="5047" y="43925"/>
                  </a:lnTo>
                  <a:lnTo>
                    <a:pt x="5135" y="40327"/>
                  </a:lnTo>
                  <a:lnTo>
                    <a:pt x="5003" y="36597"/>
                  </a:lnTo>
                  <a:lnTo>
                    <a:pt x="4433" y="33218"/>
                  </a:lnTo>
                  <a:lnTo>
                    <a:pt x="3687" y="30366"/>
                  </a:lnTo>
                  <a:lnTo>
                    <a:pt x="2590" y="26768"/>
                  </a:lnTo>
                  <a:lnTo>
                    <a:pt x="1932" y="24706"/>
                  </a:lnTo>
                  <a:lnTo>
                    <a:pt x="1932" y="24662"/>
                  </a:lnTo>
                  <a:lnTo>
                    <a:pt x="1186" y="23652"/>
                  </a:lnTo>
                  <a:lnTo>
                    <a:pt x="1361" y="23565"/>
                  </a:lnTo>
                  <a:lnTo>
                    <a:pt x="1405" y="23565"/>
                  </a:lnTo>
                  <a:lnTo>
                    <a:pt x="4038" y="22029"/>
                  </a:lnTo>
                  <a:lnTo>
                    <a:pt x="6978" y="20318"/>
                  </a:lnTo>
                  <a:lnTo>
                    <a:pt x="9040" y="19791"/>
                  </a:lnTo>
                  <a:lnTo>
                    <a:pt x="9084" y="19791"/>
                  </a:lnTo>
                  <a:lnTo>
                    <a:pt x="10927" y="18826"/>
                  </a:lnTo>
                  <a:lnTo>
                    <a:pt x="14657" y="16368"/>
                  </a:lnTo>
                  <a:lnTo>
                    <a:pt x="16632" y="15622"/>
                  </a:lnTo>
                  <a:lnTo>
                    <a:pt x="16675" y="15578"/>
                  </a:lnTo>
                  <a:lnTo>
                    <a:pt x="18211" y="14306"/>
                  </a:lnTo>
                  <a:lnTo>
                    <a:pt x="20537" y="12463"/>
                  </a:lnTo>
                  <a:lnTo>
                    <a:pt x="23784" y="10664"/>
                  </a:lnTo>
                  <a:lnTo>
                    <a:pt x="26110" y="8996"/>
                  </a:lnTo>
                  <a:lnTo>
                    <a:pt x="29225" y="6539"/>
                  </a:lnTo>
                  <a:lnTo>
                    <a:pt x="29269" y="6495"/>
                  </a:lnTo>
                  <a:lnTo>
                    <a:pt x="30673" y="3906"/>
                  </a:lnTo>
                  <a:lnTo>
                    <a:pt x="30673" y="3862"/>
                  </a:lnTo>
                  <a:lnTo>
                    <a:pt x="31551" y="571"/>
                  </a:lnTo>
                  <a:lnTo>
                    <a:pt x="31814" y="308"/>
                  </a:lnTo>
                  <a:lnTo>
                    <a:pt x="31858" y="264"/>
                  </a:lnTo>
                  <a:lnTo>
                    <a:pt x="31858" y="176"/>
                  </a:lnTo>
                  <a:lnTo>
                    <a:pt x="31858" y="133"/>
                  </a:lnTo>
                  <a:lnTo>
                    <a:pt x="31814" y="45"/>
                  </a:lnTo>
                  <a:lnTo>
                    <a:pt x="3177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54" name="Google Shape;15454;p414"/>
            <p:cNvSpPr/>
            <p:nvPr/>
          </p:nvSpPr>
          <p:spPr>
            <a:xfrm>
              <a:off x="1713600" y="2496025"/>
              <a:ext cx="349975" cy="388375"/>
            </a:xfrm>
            <a:custGeom>
              <a:avLst/>
              <a:gdLst/>
              <a:ahLst/>
              <a:cxnLst/>
              <a:rect l="l" t="t" r="r" b="b"/>
              <a:pathLst>
                <a:path w="13999" h="15535" extrusionOk="0">
                  <a:moveTo>
                    <a:pt x="13735" y="0"/>
                  </a:moveTo>
                  <a:lnTo>
                    <a:pt x="12901" y="483"/>
                  </a:lnTo>
                  <a:lnTo>
                    <a:pt x="9127" y="3116"/>
                  </a:lnTo>
                  <a:lnTo>
                    <a:pt x="7284" y="4169"/>
                  </a:lnTo>
                  <a:lnTo>
                    <a:pt x="5485" y="5310"/>
                  </a:lnTo>
                  <a:lnTo>
                    <a:pt x="5441" y="5354"/>
                  </a:lnTo>
                  <a:lnTo>
                    <a:pt x="5441" y="5442"/>
                  </a:lnTo>
                  <a:lnTo>
                    <a:pt x="4739" y="8864"/>
                  </a:lnTo>
                  <a:lnTo>
                    <a:pt x="4432" y="10927"/>
                  </a:lnTo>
                  <a:lnTo>
                    <a:pt x="4257" y="11629"/>
                  </a:lnTo>
                  <a:lnTo>
                    <a:pt x="2019" y="13823"/>
                  </a:lnTo>
                  <a:lnTo>
                    <a:pt x="659" y="14964"/>
                  </a:lnTo>
                  <a:lnTo>
                    <a:pt x="88" y="15183"/>
                  </a:lnTo>
                  <a:lnTo>
                    <a:pt x="44" y="15227"/>
                  </a:lnTo>
                  <a:lnTo>
                    <a:pt x="0" y="15271"/>
                  </a:lnTo>
                  <a:lnTo>
                    <a:pt x="0" y="15359"/>
                  </a:lnTo>
                  <a:lnTo>
                    <a:pt x="0" y="15402"/>
                  </a:lnTo>
                  <a:lnTo>
                    <a:pt x="44" y="15490"/>
                  </a:lnTo>
                  <a:lnTo>
                    <a:pt x="176" y="15534"/>
                  </a:lnTo>
                  <a:lnTo>
                    <a:pt x="220" y="15534"/>
                  </a:lnTo>
                  <a:lnTo>
                    <a:pt x="834" y="15315"/>
                  </a:lnTo>
                  <a:lnTo>
                    <a:pt x="878" y="15271"/>
                  </a:lnTo>
                  <a:lnTo>
                    <a:pt x="2282" y="14086"/>
                  </a:lnTo>
                  <a:lnTo>
                    <a:pt x="4520" y="11848"/>
                  </a:lnTo>
                  <a:lnTo>
                    <a:pt x="4564" y="11760"/>
                  </a:lnTo>
                  <a:lnTo>
                    <a:pt x="4783" y="11014"/>
                  </a:lnTo>
                  <a:lnTo>
                    <a:pt x="4783" y="10971"/>
                  </a:lnTo>
                  <a:lnTo>
                    <a:pt x="5090" y="8952"/>
                  </a:lnTo>
                  <a:lnTo>
                    <a:pt x="5749" y="5573"/>
                  </a:lnTo>
                  <a:lnTo>
                    <a:pt x="7460" y="4476"/>
                  </a:lnTo>
                  <a:lnTo>
                    <a:pt x="9303" y="3379"/>
                  </a:lnTo>
                  <a:lnTo>
                    <a:pt x="13077" y="790"/>
                  </a:lnTo>
                  <a:lnTo>
                    <a:pt x="13910" y="308"/>
                  </a:lnTo>
                  <a:lnTo>
                    <a:pt x="13954" y="264"/>
                  </a:lnTo>
                  <a:lnTo>
                    <a:pt x="13998" y="220"/>
                  </a:lnTo>
                  <a:lnTo>
                    <a:pt x="13998" y="132"/>
                  </a:lnTo>
                  <a:lnTo>
                    <a:pt x="13954" y="88"/>
                  </a:lnTo>
                  <a:lnTo>
                    <a:pt x="13910" y="44"/>
                  </a:lnTo>
                  <a:lnTo>
                    <a:pt x="1386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55" name="Google Shape;15455;p414"/>
            <p:cNvSpPr/>
            <p:nvPr/>
          </p:nvSpPr>
          <p:spPr>
            <a:xfrm>
              <a:off x="1630225" y="2470800"/>
              <a:ext cx="405925" cy="425650"/>
            </a:xfrm>
            <a:custGeom>
              <a:avLst/>
              <a:gdLst/>
              <a:ahLst/>
              <a:cxnLst/>
              <a:rect l="l" t="t" r="r" b="b"/>
              <a:pathLst>
                <a:path w="16237" h="17026" extrusionOk="0">
                  <a:moveTo>
                    <a:pt x="16017" y="0"/>
                  </a:moveTo>
                  <a:lnTo>
                    <a:pt x="15973" y="44"/>
                  </a:lnTo>
                  <a:lnTo>
                    <a:pt x="12857" y="2106"/>
                  </a:lnTo>
                  <a:lnTo>
                    <a:pt x="10532" y="3511"/>
                  </a:lnTo>
                  <a:lnTo>
                    <a:pt x="8513" y="4739"/>
                  </a:lnTo>
                  <a:lnTo>
                    <a:pt x="6495" y="6187"/>
                  </a:lnTo>
                  <a:lnTo>
                    <a:pt x="4388" y="7591"/>
                  </a:lnTo>
                  <a:lnTo>
                    <a:pt x="4345" y="7635"/>
                  </a:lnTo>
                  <a:lnTo>
                    <a:pt x="3862" y="8206"/>
                  </a:lnTo>
                  <a:lnTo>
                    <a:pt x="3818" y="8337"/>
                  </a:lnTo>
                  <a:lnTo>
                    <a:pt x="3467" y="11497"/>
                  </a:lnTo>
                  <a:lnTo>
                    <a:pt x="3291" y="13954"/>
                  </a:lnTo>
                  <a:lnTo>
                    <a:pt x="3204" y="14700"/>
                  </a:lnTo>
                  <a:lnTo>
                    <a:pt x="2984" y="15007"/>
                  </a:lnTo>
                  <a:lnTo>
                    <a:pt x="1273" y="15841"/>
                  </a:lnTo>
                  <a:lnTo>
                    <a:pt x="88" y="16719"/>
                  </a:lnTo>
                  <a:lnTo>
                    <a:pt x="44" y="16762"/>
                  </a:lnTo>
                  <a:lnTo>
                    <a:pt x="0" y="16850"/>
                  </a:lnTo>
                  <a:lnTo>
                    <a:pt x="0" y="16894"/>
                  </a:lnTo>
                  <a:lnTo>
                    <a:pt x="44" y="16982"/>
                  </a:lnTo>
                  <a:lnTo>
                    <a:pt x="88" y="17026"/>
                  </a:lnTo>
                  <a:lnTo>
                    <a:pt x="308" y="17026"/>
                  </a:lnTo>
                  <a:lnTo>
                    <a:pt x="1448" y="16148"/>
                  </a:lnTo>
                  <a:lnTo>
                    <a:pt x="3160" y="15271"/>
                  </a:lnTo>
                  <a:lnTo>
                    <a:pt x="3248" y="15227"/>
                  </a:lnTo>
                  <a:lnTo>
                    <a:pt x="3511" y="14876"/>
                  </a:lnTo>
                  <a:lnTo>
                    <a:pt x="3511" y="14832"/>
                  </a:lnTo>
                  <a:lnTo>
                    <a:pt x="3642" y="13998"/>
                  </a:lnTo>
                  <a:lnTo>
                    <a:pt x="3818" y="11541"/>
                  </a:lnTo>
                  <a:lnTo>
                    <a:pt x="4125" y="8425"/>
                  </a:lnTo>
                  <a:lnTo>
                    <a:pt x="4608" y="7899"/>
                  </a:lnTo>
                  <a:lnTo>
                    <a:pt x="6714" y="6451"/>
                  </a:lnTo>
                  <a:lnTo>
                    <a:pt x="8689" y="5046"/>
                  </a:lnTo>
                  <a:lnTo>
                    <a:pt x="10707" y="3818"/>
                  </a:lnTo>
                  <a:lnTo>
                    <a:pt x="13033" y="2414"/>
                  </a:lnTo>
                  <a:lnTo>
                    <a:pt x="16148" y="307"/>
                  </a:lnTo>
                  <a:lnTo>
                    <a:pt x="16192" y="263"/>
                  </a:lnTo>
                  <a:lnTo>
                    <a:pt x="16236" y="220"/>
                  </a:lnTo>
                  <a:lnTo>
                    <a:pt x="16236" y="132"/>
                  </a:lnTo>
                  <a:lnTo>
                    <a:pt x="16192" y="88"/>
                  </a:lnTo>
                  <a:lnTo>
                    <a:pt x="16148" y="44"/>
                  </a:lnTo>
                  <a:lnTo>
                    <a:pt x="1610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56" name="Google Shape;15456;p414"/>
            <p:cNvSpPr/>
            <p:nvPr/>
          </p:nvSpPr>
          <p:spPr>
            <a:xfrm>
              <a:off x="1524900" y="2445550"/>
              <a:ext cx="483825" cy="495875"/>
            </a:xfrm>
            <a:custGeom>
              <a:avLst/>
              <a:gdLst/>
              <a:ahLst/>
              <a:cxnLst/>
              <a:rect l="l" t="t" r="r" b="b"/>
              <a:pathLst>
                <a:path w="19353" h="19835" extrusionOk="0">
                  <a:moveTo>
                    <a:pt x="19133" y="1"/>
                  </a:moveTo>
                  <a:lnTo>
                    <a:pt x="19089" y="45"/>
                  </a:lnTo>
                  <a:lnTo>
                    <a:pt x="15929" y="2107"/>
                  </a:lnTo>
                  <a:lnTo>
                    <a:pt x="14130" y="3204"/>
                  </a:lnTo>
                  <a:lnTo>
                    <a:pt x="11892" y="4521"/>
                  </a:lnTo>
                  <a:lnTo>
                    <a:pt x="9874" y="5881"/>
                  </a:lnTo>
                  <a:lnTo>
                    <a:pt x="7812" y="7066"/>
                  </a:lnTo>
                  <a:lnTo>
                    <a:pt x="5881" y="8250"/>
                  </a:lnTo>
                  <a:lnTo>
                    <a:pt x="3818" y="9611"/>
                  </a:lnTo>
                  <a:lnTo>
                    <a:pt x="3775" y="9611"/>
                  </a:lnTo>
                  <a:lnTo>
                    <a:pt x="3424" y="9962"/>
                  </a:lnTo>
                  <a:lnTo>
                    <a:pt x="3380" y="10050"/>
                  </a:lnTo>
                  <a:lnTo>
                    <a:pt x="3380" y="10093"/>
                  </a:lnTo>
                  <a:lnTo>
                    <a:pt x="3380" y="14569"/>
                  </a:lnTo>
                  <a:lnTo>
                    <a:pt x="3511" y="16412"/>
                  </a:lnTo>
                  <a:lnTo>
                    <a:pt x="3292" y="17158"/>
                  </a:lnTo>
                  <a:lnTo>
                    <a:pt x="747" y="19221"/>
                  </a:lnTo>
                  <a:lnTo>
                    <a:pt x="133" y="19484"/>
                  </a:lnTo>
                  <a:lnTo>
                    <a:pt x="45" y="19528"/>
                  </a:lnTo>
                  <a:lnTo>
                    <a:pt x="45" y="19615"/>
                  </a:lnTo>
                  <a:lnTo>
                    <a:pt x="1" y="19659"/>
                  </a:lnTo>
                  <a:lnTo>
                    <a:pt x="45" y="19747"/>
                  </a:lnTo>
                  <a:lnTo>
                    <a:pt x="89" y="19791"/>
                  </a:lnTo>
                  <a:lnTo>
                    <a:pt x="176" y="19835"/>
                  </a:lnTo>
                  <a:lnTo>
                    <a:pt x="264" y="19835"/>
                  </a:lnTo>
                  <a:lnTo>
                    <a:pt x="878" y="19528"/>
                  </a:lnTo>
                  <a:lnTo>
                    <a:pt x="922" y="19528"/>
                  </a:lnTo>
                  <a:lnTo>
                    <a:pt x="3555" y="17378"/>
                  </a:lnTo>
                  <a:lnTo>
                    <a:pt x="3643" y="17290"/>
                  </a:lnTo>
                  <a:lnTo>
                    <a:pt x="3818" y="16500"/>
                  </a:lnTo>
                  <a:lnTo>
                    <a:pt x="3862" y="16456"/>
                  </a:lnTo>
                  <a:lnTo>
                    <a:pt x="3731" y="14525"/>
                  </a:lnTo>
                  <a:lnTo>
                    <a:pt x="3731" y="10181"/>
                  </a:lnTo>
                  <a:lnTo>
                    <a:pt x="4038" y="9874"/>
                  </a:lnTo>
                  <a:lnTo>
                    <a:pt x="6056" y="8558"/>
                  </a:lnTo>
                  <a:lnTo>
                    <a:pt x="7987" y="7373"/>
                  </a:lnTo>
                  <a:lnTo>
                    <a:pt x="10050" y="6188"/>
                  </a:lnTo>
                  <a:lnTo>
                    <a:pt x="12068" y="4828"/>
                  </a:lnTo>
                  <a:lnTo>
                    <a:pt x="14306" y="3511"/>
                  </a:lnTo>
                  <a:lnTo>
                    <a:pt x="16105" y="2370"/>
                  </a:lnTo>
                  <a:lnTo>
                    <a:pt x="19264" y="308"/>
                  </a:lnTo>
                  <a:lnTo>
                    <a:pt x="19308" y="264"/>
                  </a:lnTo>
                  <a:lnTo>
                    <a:pt x="19352" y="220"/>
                  </a:lnTo>
                  <a:lnTo>
                    <a:pt x="19352" y="133"/>
                  </a:lnTo>
                  <a:lnTo>
                    <a:pt x="19308" y="89"/>
                  </a:lnTo>
                  <a:lnTo>
                    <a:pt x="19264" y="45"/>
                  </a:lnTo>
                  <a:lnTo>
                    <a:pt x="1922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57" name="Google Shape;15457;p414"/>
            <p:cNvSpPr/>
            <p:nvPr/>
          </p:nvSpPr>
          <p:spPr>
            <a:xfrm>
              <a:off x="399375" y="2885450"/>
              <a:ext cx="584725" cy="1657625"/>
            </a:xfrm>
            <a:custGeom>
              <a:avLst/>
              <a:gdLst/>
              <a:ahLst/>
              <a:cxnLst/>
              <a:rect l="l" t="t" r="r" b="b"/>
              <a:pathLst>
                <a:path w="23389" h="66305" extrusionOk="0">
                  <a:moveTo>
                    <a:pt x="966" y="1"/>
                  </a:moveTo>
                  <a:lnTo>
                    <a:pt x="922" y="45"/>
                  </a:lnTo>
                  <a:lnTo>
                    <a:pt x="834" y="89"/>
                  </a:lnTo>
                  <a:lnTo>
                    <a:pt x="834" y="133"/>
                  </a:lnTo>
                  <a:lnTo>
                    <a:pt x="308" y="1449"/>
                  </a:lnTo>
                  <a:lnTo>
                    <a:pt x="88" y="2195"/>
                  </a:lnTo>
                  <a:lnTo>
                    <a:pt x="0" y="2502"/>
                  </a:lnTo>
                  <a:lnTo>
                    <a:pt x="0" y="2590"/>
                  </a:lnTo>
                  <a:lnTo>
                    <a:pt x="351" y="5091"/>
                  </a:lnTo>
                  <a:lnTo>
                    <a:pt x="351" y="5135"/>
                  </a:lnTo>
                  <a:lnTo>
                    <a:pt x="1317" y="7241"/>
                  </a:lnTo>
                  <a:lnTo>
                    <a:pt x="1624" y="8601"/>
                  </a:lnTo>
                  <a:lnTo>
                    <a:pt x="1668" y="8645"/>
                  </a:lnTo>
                  <a:lnTo>
                    <a:pt x="3379" y="12770"/>
                  </a:lnTo>
                  <a:lnTo>
                    <a:pt x="4696" y="15710"/>
                  </a:lnTo>
                  <a:lnTo>
                    <a:pt x="5837" y="18343"/>
                  </a:lnTo>
                  <a:lnTo>
                    <a:pt x="6802" y="21064"/>
                  </a:lnTo>
                  <a:lnTo>
                    <a:pt x="6977" y="21985"/>
                  </a:lnTo>
                  <a:lnTo>
                    <a:pt x="7021" y="24530"/>
                  </a:lnTo>
                  <a:lnTo>
                    <a:pt x="7021" y="24574"/>
                  </a:lnTo>
                  <a:lnTo>
                    <a:pt x="7460" y="26856"/>
                  </a:lnTo>
                  <a:lnTo>
                    <a:pt x="7548" y="28523"/>
                  </a:lnTo>
                  <a:lnTo>
                    <a:pt x="7460" y="31375"/>
                  </a:lnTo>
                  <a:lnTo>
                    <a:pt x="7416" y="34403"/>
                  </a:lnTo>
                  <a:lnTo>
                    <a:pt x="7416" y="37870"/>
                  </a:lnTo>
                  <a:lnTo>
                    <a:pt x="7504" y="42740"/>
                  </a:lnTo>
                  <a:lnTo>
                    <a:pt x="7680" y="44803"/>
                  </a:lnTo>
                  <a:lnTo>
                    <a:pt x="8162" y="47172"/>
                  </a:lnTo>
                  <a:lnTo>
                    <a:pt x="8952" y="49366"/>
                  </a:lnTo>
                  <a:lnTo>
                    <a:pt x="8952" y="49410"/>
                  </a:lnTo>
                  <a:lnTo>
                    <a:pt x="9523" y="50332"/>
                  </a:lnTo>
                  <a:lnTo>
                    <a:pt x="9566" y="50376"/>
                  </a:lnTo>
                  <a:lnTo>
                    <a:pt x="10488" y="51297"/>
                  </a:lnTo>
                  <a:lnTo>
                    <a:pt x="13033" y="52921"/>
                  </a:lnTo>
                  <a:lnTo>
                    <a:pt x="15183" y="54413"/>
                  </a:lnTo>
                  <a:lnTo>
                    <a:pt x="17245" y="56080"/>
                  </a:lnTo>
                  <a:lnTo>
                    <a:pt x="18430" y="57133"/>
                  </a:lnTo>
                  <a:lnTo>
                    <a:pt x="18430" y="57177"/>
                  </a:lnTo>
                  <a:lnTo>
                    <a:pt x="19834" y="58099"/>
                  </a:lnTo>
                  <a:lnTo>
                    <a:pt x="22731" y="62618"/>
                  </a:lnTo>
                  <a:lnTo>
                    <a:pt x="23038" y="63408"/>
                  </a:lnTo>
                  <a:lnTo>
                    <a:pt x="22774" y="66129"/>
                  </a:lnTo>
                  <a:lnTo>
                    <a:pt x="22774" y="66172"/>
                  </a:lnTo>
                  <a:lnTo>
                    <a:pt x="22818" y="66260"/>
                  </a:lnTo>
                  <a:lnTo>
                    <a:pt x="22862" y="66304"/>
                  </a:lnTo>
                  <a:lnTo>
                    <a:pt x="22950" y="66304"/>
                  </a:lnTo>
                  <a:lnTo>
                    <a:pt x="23038" y="66260"/>
                  </a:lnTo>
                  <a:lnTo>
                    <a:pt x="23125" y="66172"/>
                  </a:lnTo>
                  <a:lnTo>
                    <a:pt x="23389" y="63408"/>
                  </a:lnTo>
                  <a:lnTo>
                    <a:pt x="23389" y="63320"/>
                  </a:lnTo>
                  <a:lnTo>
                    <a:pt x="23038" y="62443"/>
                  </a:lnTo>
                  <a:lnTo>
                    <a:pt x="20098" y="57879"/>
                  </a:lnTo>
                  <a:lnTo>
                    <a:pt x="20054" y="57835"/>
                  </a:lnTo>
                  <a:lnTo>
                    <a:pt x="18650" y="56870"/>
                  </a:lnTo>
                  <a:lnTo>
                    <a:pt x="17465" y="55817"/>
                  </a:lnTo>
                  <a:lnTo>
                    <a:pt x="15403" y="54105"/>
                  </a:lnTo>
                  <a:lnTo>
                    <a:pt x="13208" y="52613"/>
                  </a:lnTo>
                  <a:lnTo>
                    <a:pt x="10707" y="51034"/>
                  </a:lnTo>
                  <a:lnTo>
                    <a:pt x="9830" y="50156"/>
                  </a:lnTo>
                  <a:lnTo>
                    <a:pt x="9259" y="49235"/>
                  </a:lnTo>
                  <a:lnTo>
                    <a:pt x="8513" y="47085"/>
                  </a:lnTo>
                  <a:lnTo>
                    <a:pt x="8031" y="44759"/>
                  </a:lnTo>
                  <a:lnTo>
                    <a:pt x="7855" y="42740"/>
                  </a:lnTo>
                  <a:lnTo>
                    <a:pt x="7767" y="37870"/>
                  </a:lnTo>
                  <a:lnTo>
                    <a:pt x="7767" y="34403"/>
                  </a:lnTo>
                  <a:lnTo>
                    <a:pt x="7811" y="31375"/>
                  </a:lnTo>
                  <a:lnTo>
                    <a:pt x="7899" y="28523"/>
                  </a:lnTo>
                  <a:lnTo>
                    <a:pt x="7811" y="26856"/>
                  </a:lnTo>
                  <a:lnTo>
                    <a:pt x="7811" y="26812"/>
                  </a:lnTo>
                  <a:lnTo>
                    <a:pt x="7372" y="24530"/>
                  </a:lnTo>
                  <a:lnTo>
                    <a:pt x="7328" y="21985"/>
                  </a:lnTo>
                  <a:lnTo>
                    <a:pt x="7328" y="21941"/>
                  </a:lnTo>
                  <a:lnTo>
                    <a:pt x="7153" y="20976"/>
                  </a:lnTo>
                  <a:lnTo>
                    <a:pt x="6144" y="18211"/>
                  </a:lnTo>
                  <a:lnTo>
                    <a:pt x="5003" y="15578"/>
                  </a:lnTo>
                  <a:lnTo>
                    <a:pt x="3730" y="12638"/>
                  </a:lnTo>
                  <a:lnTo>
                    <a:pt x="1975" y="8514"/>
                  </a:lnTo>
                  <a:lnTo>
                    <a:pt x="1668" y="7153"/>
                  </a:lnTo>
                  <a:lnTo>
                    <a:pt x="1624" y="7110"/>
                  </a:lnTo>
                  <a:lnTo>
                    <a:pt x="703" y="5003"/>
                  </a:lnTo>
                  <a:lnTo>
                    <a:pt x="351" y="2546"/>
                  </a:lnTo>
                  <a:lnTo>
                    <a:pt x="395" y="2239"/>
                  </a:lnTo>
                  <a:lnTo>
                    <a:pt x="615" y="1712"/>
                  </a:lnTo>
                  <a:lnTo>
                    <a:pt x="1141" y="264"/>
                  </a:lnTo>
                  <a:lnTo>
                    <a:pt x="1141" y="176"/>
                  </a:lnTo>
                  <a:lnTo>
                    <a:pt x="1141" y="133"/>
                  </a:lnTo>
                  <a:lnTo>
                    <a:pt x="1097" y="89"/>
                  </a:lnTo>
                  <a:lnTo>
                    <a:pt x="1054" y="45"/>
                  </a:lnTo>
                  <a:lnTo>
                    <a:pt x="96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58" name="Google Shape;15458;p414"/>
            <p:cNvSpPr/>
            <p:nvPr/>
          </p:nvSpPr>
          <p:spPr>
            <a:xfrm>
              <a:off x="363175" y="2357800"/>
              <a:ext cx="590225" cy="2187450"/>
            </a:xfrm>
            <a:custGeom>
              <a:avLst/>
              <a:gdLst/>
              <a:ahLst/>
              <a:cxnLst/>
              <a:rect l="l" t="t" r="r" b="b"/>
              <a:pathLst>
                <a:path w="23609" h="87498" extrusionOk="0">
                  <a:moveTo>
                    <a:pt x="18869" y="1"/>
                  </a:moveTo>
                  <a:lnTo>
                    <a:pt x="15008" y="2151"/>
                  </a:lnTo>
                  <a:lnTo>
                    <a:pt x="12550" y="3774"/>
                  </a:lnTo>
                  <a:lnTo>
                    <a:pt x="10093" y="5529"/>
                  </a:lnTo>
                  <a:lnTo>
                    <a:pt x="8952" y="6451"/>
                  </a:lnTo>
                  <a:lnTo>
                    <a:pt x="8908" y="6451"/>
                  </a:lnTo>
                  <a:lnTo>
                    <a:pt x="6319" y="9347"/>
                  </a:lnTo>
                  <a:lnTo>
                    <a:pt x="6275" y="9347"/>
                  </a:lnTo>
                  <a:lnTo>
                    <a:pt x="5485" y="10576"/>
                  </a:lnTo>
                  <a:lnTo>
                    <a:pt x="1624" y="17816"/>
                  </a:lnTo>
                  <a:lnTo>
                    <a:pt x="834" y="20098"/>
                  </a:lnTo>
                  <a:lnTo>
                    <a:pt x="308" y="21677"/>
                  </a:lnTo>
                  <a:lnTo>
                    <a:pt x="44" y="22467"/>
                  </a:lnTo>
                  <a:lnTo>
                    <a:pt x="0" y="25276"/>
                  </a:lnTo>
                  <a:lnTo>
                    <a:pt x="44" y="25319"/>
                  </a:lnTo>
                  <a:lnTo>
                    <a:pt x="1273" y="29576"/>
                  </a:lnTo>
                  <a:lnTo>
                    <a:pt x="1317" y="29620"/>
                  </a:lnTo>
                  <a:lnTo>
                    <a:pt x="2414" y="31726"/>
                  </a:lnTo>
                  <a:lnTo>
                    <a:pt x="4125" y="35500"/>
                  </a:lnTo>
                  <a:lnTo>
                    <a:pt x="5310" y="38133"/>
                  </a:lnTo>
                  <a:lnTo>
                    <a:pt x="6319" y="40502"/>
                  </a:lnTo>
                  <a:lnTo>
                    <a:pt x="6934" y="41994"/>
                  </a:lnTo>
                  <a:lnTo>
                    <a:pt x="7328" y="43223"/>
                  </a:lnTo>
                  <a:lnTo>
                    <a:pt x="7328" y="44846"/>
                  </a:lnTo>
                  <a:lnTo>
                    <a:pt x="7372" y="44846"/>
                  </a:lnTo>
                  <a:lnTo>
                    <a:pt x="7723" y="47084"/>
                  </a:lnTo>
                  <a:lnTo>
                    <a:pt x="7679" y="52043"/>
                  </a:lnTo>
                  <a:lnTo>
                    <a:pt x="7679" y="56387"/>
                  </a:lnTo>
                  <a:lnTo>
                    <a:pt x="7679" y="59809"/>
                  </a:lnTo>
                  <a:lnTo>
                    <a:pt x="7811" y="64373"/>
                  </a:lnTo>
                  <a:lnTo>
                    <a:pt x="7987" y="66742"/>
                  </a:lnTo>
                  <a:lnTo>
                    <a:pt x="7987" y="66786"/>
                  </a:lnTo>
                  <a:lnTo>
                    <a:pt x="8382" y="68585"/>
                  </a:lnTo>
                  <a:lnTo>
                    <a:pt x="9171" y="70867"/>
                  </a:lnTo>
                  <a:lnTo>
                    <a:pt x="10137" y="73105"/>
                  </a:lnTo>
                  <a:lnTo>
                    <a:pt x="10181" y="73149"/>
                  </a:lnTo>
                  <a:lnTo>
                    <a:pt x="11102" y="74422"/>
                  </a:lnTo>
                  <a:lnTo>
                    <a:pt x="11146" y="74465"/>
                  </a:lnTo>
                  <a:lnTo>
                    <a:pt x="13867" y="76616"/>
                  </a:lnTo>
                  <a:lnTo>
                    <a:pt x="16412" y="78853"/>
                  </a:lnTo>
                  <a:lnTo>
                    <a:pt x="18035" y="80345"/>
                  </a:lnTo>
                  <a:lnTo>
                    <a:pt x="18518" y="80696"/>
                  </a:lnTo>
                  <a:lnTo>
                    <a:pt x="21721" y="85216"/>
                  </a:lnTo>
                  <a:lnTo>
                    <a:pt x="23301" y="87454"/>
                  </a:lnTo>
                  <a:lnTo>
                    <a:pt x="23345" y="87498"/>
                  </a:lnTo>
                  <a:lnTo>
                    <a:pt x="23564" y="87498"/>
                  </a:lnTo>
                  <a:lnTo>
                    <a:pt x="23608" y="87410"/>
                  </a:lnTo>
                  <a:lnTo>
                    <a:pt x="23608" y="87366"/>
                  </a:lnTo>
                  <a:lnTo>
                    <a:pt x="23608" y="87278"/>
                  </a:lnTo>
                  <a:lnTo>
                    <a:pt x="23608" y="87235"/>
                  </a:lnTo>
                  <a:lnTo>
                    <a:pt x="22028" y="85041"/>
                  </a:lnTo>
                  <a:lnTo>
                    <a:pt x="18781" y="80477"/>
                  </a:lnTo>
                  <a:lnTo>
                    <a:pt x="18737" y="80433"/>
                  </a:lnTo>
                  <a:lnTo>
                    <a:pt x="18255" y="80038"/>
                  </a:lnTo>
                  <a:lnTo>
                    <a:pt x="16631" y="78590"/>
                  </a:lnTo>
                  <a:lnTo>
                    <a:pt x="14086" y="76352"/>
                  </a:lnTo>
                  <a:lnTo>
                    <a:pt x="11365" y="74202"/>
                  </a:lnTo>
                  <a:lnTo>
                    <a:pt x="10488" y="72973"/>
                  </a:lnTo>
                  <a:lnTo>
                    <a:pt x="9522" y="70736"/>
                  </a:lnTo>
                  <a:lnTo>
                    <a:pt x="8733" y="68498"/>
                  </a:lnTo>
                  <a:lnTo>
                    <a:pt x="8338" y="66699"/>
                  </a:lnTo>
                  <a:lnTo>
                    <a:pt x="8162" y="64373"/>
                  </a:lnTo>
                  <a:lnTo>
                    <a:pt x="8031" y="59809"/>
                  </a:lnTo>
                  <a:lnTo>
                    <a:pt x="8031" y="56387"/>
                  </a:lnTo>
                  <a:lnTo>
                    <a:pt x="8031" y="52043"/>
                  </a:lnTo>
                  <a:lnTo>
                    <a:pt x="8074" y="47084"/>
                  </a:lnTo>
                  <a:lnTo>
                    <a:pt x="8074" y="47040"/>
                  </a:lnTo>
                  <a:lnTo>
                    <a:pt x="7679" y="44802"/>
                  </a:lnTo>
                  <a:lnTo>
                    <a:pt x="7679" y="43179"/>
                  </a:lnTo>
                  <a:lnTo>
                    <a:pt x="7679" y="43135"/>
                  </a:lnTo>
                  <a:lnTo>
                    <a:pt x="7285" y="41906"/>
                  </a:lnTo>
                  <a:lnTo>
                    <a:pt x="6670" y="40370"/>
                  </a:lnTo>
                  <a:lnTo>
                    <a:pt x="5661" y="38001"/>
                  </a:lnTo>
                  <a:lnTo>
                    <a:pt x="4476" y="35368"/>
                  </a:lnTo>
                  <a:lnTo>
                    <a:pt x="2721" y="31550"/>
                  </a:lnTo>
                  <a:lnTo>
                    <a:pt x="1624" y="29444"/>
                  </a:lnTo>
                  <a:lnTo>
                    <a:pt x="351" y="25232"/>
                  </a:lnTo>
                  <a:lnTo>
                    <a:pt x="395" y="22511"/>
                  </a:lnTo>
                  <a:lnTo>
                    <a:pt x="1185" y="20229"/>
                  </a:lnTo>
                  <a:lnTo>
                    <a:pt x="1975" y="17991"/>
                  </a:lnTo>
                  <a:lnTo>
                    <a:pt x="5793" y="10751"/>
                  </a:lnTo>
                  <a:lnTo>
                    <a:pt x="6582" y="9566"/>
                  </a:lnTo>
                  <a:lnTo>
                    <a:pt x="9171" y="6714"/>
                  </a:lnTo>
                  <a:lnTo>
                    <a:pt x="10312" y="5793"/>
                  </a:lnTo>
                  <a:lnTo>
                    <a:pt x="12726" y="4081"/>
                  </a:lnTo>
                  <a:lnTo>
                    <a:pt x="15183" y="2414"/>
                  </a:lnTo>
                  <a:lnTo>
                    <a:pt x="19045" y="308"/>
                  </a:lnTo>
                  <a:lnTo>
                    <a:pt x="19088" y="264"/>
                  </a:lnTo>
                  <a:lnTo>
                    <a:pt x="19132" y="220"/>
                  </a:lnTo>
                  <a:lnTo>
                    <a:pt x="19132" y="132"/>
                  </a:lnTo>
                  <a:lnTo>
                    <a:pt x="19088" y="88"/>
                  </a:lnTo>
                  <a:lnTo>
                    <a:pt x="1904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59" name="Google Shape;15459;p414"/>
            <p:cNvSpPr/>
            <p:nvPr/>
          </p:nvSpPr>
          <p:spPr>
            <a:xfrm>
              <a:off x="445450" y="2236025"/>
              <a:ext cx="687850" cy="2201725"/>
            </a:xfrm>
            <a:custGeom>
              <a:avLst/>
              <a:gdLst/>
              <a:ahLst/>
              <a:cxnLst/>
              <a:rect l="l" t="t" r="r" b="b"/>
              <a:pathLst>
                <a:path w="27514" h="88069" extrusionOk="0">
                  <a:moveTo>
                    <a:pt x="27338" y="1"/>
                  </a:moveTo>
                  <a:lnTo>
                    <a:pt x="27250" y="45"/>
                  </a:lnTo>
                  <a:lnTo>
                    <a:pt x="25144" y="1229"/>
                  </a:lnTo>
                  <a:lnTo>
                    <a:pt x="22379" y="2590"/>
                  </a:lnTo>
                  <a:lnTo>
                    <a:pt x="20142" y="3643"/>
                  </a:lnTo>
                  <a:lnTo>
                    <a:pt x="17991" y="4872"/>
                  </a:lnTo>
                  <a:lnTo>
                    <a:pt x="14218" y="6978"/>
                  </a:lnTo>
                  <a:lnTo>
                    <a:pt x="12375" y="8163"/>
                  </a:lnTo>
                  <a:lnTo>
                    <a:pt x="10181" y="9611"/>
                  </a:lnTo>
                  <a:lnTo>
                    <a:pt x="8031" y="11103"/>
                  </a:lnTo>
                  <a:lnTo>
                    <a:pt x="6758" y="12112"/>
                  </a:lnTo>
                  <a:lnTo>
                    <a:pt x="5354" y="13911"/>
                  </a:lnTo>
                  <a:lnTo>
                    <a:pt x="3511" y="16193"/>
                  </a:lnTo>
                  <a:lnTo>
                    <a:pt x="3511" y="16237"/>
                  </a:lnTo>
                  <a:lnTo>
                    <a:pt x="2458" y="18562"/>
                  </a:lnTo>
                  <a:lnTo>
                    <a:pt x="1273" y="21502"/>
                  </a:lnTo>
                  <a:lnTo>
                    <a:pt x="264" y="24003"/>
                  </a:lnTo>
                  <a:lnTo>
                    <a:pt x="264" y="24047"/>
                  </a:lnTo>
                  <a:lnTo>
                    <a:pt x="0" y="25056"/>
                  </a:lnTo>
                  <a:lnTo>
                    <a:pt x="0" y="25100"/>
                  </a:lnTo>
                  <a:lnTo>
                    <a:pt x="483" y="28523"/>
                  </a:lnTo>
                  <a:lnTo>
                    <a:pt x="659" y="31024"/>
                  </a:lnTo>
                  <a:lnTo>
                    <a:pt x="1185" y="33876"/>
                  </a:lnTo>
                  <a:lnTo>
                    <a:pt x="2897" y="38484"/>
                  </a:lnTo>
                  <a:lnTo>
                    <a:pt x="4037" y="41204"/>
                  </a:lnTo>
                  <a:lnTo>
                    <a:pt x="5047" y="43618"/>
                  </a:lnTo>
                  <a:lnTo>
                    <a:pt x="6056" y="46426"/>
                  </a:lnTo>
                  <a:lnTo>
                    <a:pt x="6231" y="47523"/>
                  </a:lnTo>
                  <a:lnTo>
                    <a:pt x="6231" y="50463"/>
                  </a:lnTo>
                  <a:lnTo>
                    <a:pt x="6231" y="50507"/>
                  </a:lnTo>
                  <a:lnTo>
                    <a:pt x="6714" y="53140"/>
                  </a:lnTo>
                  <a:lnTo>
                    <a:pt x="6934" y="54763"/>
                  </a:lnTo>
                  <a:lnTo>
                    <a:pt x="6846" y="57265"/>
                  </a:lnTo>
                  <a:lnTo>
                    <a:pt x="6758" y="60424"/>
                  </a:lnTo>
                  <a:lnTo>
                    <a:pt x="6758" y="63145"/>
                  </a:lnTo>
                  <a:lnTo>
                    <a:pt x="6758" y="65339"/>
                  </a:lnTo>
                  <a:lnTo>
                    <a:pt x="6758" y="67533"/>
                  </a:lnTo>
                  <a:lnTo>
                    <a:pt x="6934" y="69946"/>
                  </a:lnTo>
                  <a:lnTo>
                    <a:pt x="7460" y="72491"/>
                  </a:lnTo>
                  <a:lnTo>
                    <a:pt x="7460" y="72535"/>
                  </a:lnTo>
                  <a:lnTo>
                    <a:pt x="7723" y="73193"/>
                  </a:lnTo>
                  <a:lnTo>
                    <a:pt x="7767" y="73281"/>
                  </a:lnTo>
                  <a:lnTo>
                    <a:pt x="9566" y="74773"/>
                  </a:lnTo>
                  <a:lnTo>
                    <a:pt x="11629" y="76396"/>
                  </a:lnTo>
                  <a:lnTo>
                    <a:pt x="13735" y="77888"/>
                  </a:lnTo>
                  <a:lnTo>
                    <a:pt x="16061" y="79205"/>
                  </a:lnTo>
                  <a:lnTo>
                    <a:pt x="18079" y="80828"/>
                  </a:lnTo>
                  <a:lnTo>
                    <a:pt x="20098" y="82540"/>
                  </a:lnTo>
                  <a:lnTo>
                    <a:pt x="21195" y="84865"/>
                  </a:lnTo>
                  <a:lnTo>
                    <a:pt x="21326" y="87893"/>
                  </a:lnTo>
                  <a:lnTo>
                    <a:pt x="21326" y="87937"/>
                  </a:lnTo>
                  <a:lnTo>
                    <a:pt x="21370" y="88025"/>
                  </a:lnTo>
                  <a:lnTo>
                    <a:pt x="21502" y="88069"/>
                  </a:lnTo>
                  <a:lnTo>
                    <a:pt x="21546" y="88025"/>
                  </a:lnTo>
                  <a:lnTo>
                    <a:pt x="21634" y="87981"/>
                  </a:lnTo>
                  <a:lnTo>
                    <a:pt x="21634" y="87937"/>
                  </a:lnTo>
                  <a:lnTo>
                    <a:pt x="21677" y="87893"/>
                  </a:lnTo>
                  <a:lnTo>
                    <a:pt x="21546" y="84821"/>
                  </a:lnTo>
                  <a:lnTo>
                    <a:pt x="21546" y="84778"/>
                  </a:lnTo>
                  <a:lnTo>
                    <a:pt x="20405" y="82364"/>
                  </a:lnTo>
                  <a:lnTo>
                    <a:pt x="20361" y="82276"/>
                  </a:lnTo>
                  <a:lnTo>
                    <a:pt x="18299" y="80521"/>
                  </a:lnTo>
                  <a:lnTo>
                    <a:pt x="16280" y="78942"/>
                  </a:lnTo>
                  <a:lnTo>
                    <a:pt x="16236" y="78898"/>
                  </a:lnTo>
                  <a:lnTo>
                    <a:pt x="13954" y="77581"/>
                  </a:lnTo>
                  <a:lnTo>
                    <a:pt x="11848" y="76089"/>
                  </a:lnTo>
                  <a:lnTo>
                    <a:pt x="9830" y="74510"/>
                  </a:lnTo>
                  <a:lnTo>
                    <a:pt x="8031" y="73018"/>
                  </a:lnTo>
                  <a:lnTo>
                    <a:pt x="7811" y="72403"/>
                  </a:lnTo>
                  <a:lnTo>
                    <a:pt x="7285" y="69902"/>
                  </a:lnTo>
                  <a:lnTo>
                    <a:pt x="7109" y="67489"/>
                  </a:lnTo>
                  <a:lnTo>
                    <a:pt x="7109" y="65339"/>
                  </a:lnTo>
                  <a:lnTo>
                    <a:pt x="7109" y="63188"/>
                  </a:lnTo>
                  <a:lnTo>
                    <a:pt x="7109" y="60424"/>
                  </a:lnTo>
                  <a:lnTo>
                    <a:pt x="7197" y="57265"/>
                  </a:lnTo>
                  <a:lnTo>
                    <a:pt x="7285" y="54763"/>
                  </a:lnTo>
                  <a:lnTo>
                    <a:pt x="7285" y="54720"/>
                  </a:lnTo>
                  <a:lnTo>
                    <a:pt x="7065" y="53096"/>
                  </a:lnTo>
                  <a:lnTo>
                    <a:pt x="6583" y="50463"/>
                  </a:lnTo>
                  <a:lnTo>
                    <a:pt x="6583" y="47523"/>
                  </a:lnTo>
                  <a:lnTo>
                    <a:pt x="6583" y="47479"/>
                  </a:lnTo>
                  <a:lnTo>
                    <a:pt x="6363" y="46338"/>
                  </a:lnTo>
                  <a:lnTo>
                    <a:pt x="6363" y="46295"/>
                  </a:lnTo>
                  <a:lnTo>
                    <a:pt x="5354" y="43530"/>
                  </a:lnTo>
                  <a:lnTo>
                    <a:pt x="4388" y="41073"/>
                  </a:lnTo>
                  <a:lnTo>
                    <a:pt x="3204" y="38352"/>
                  </a:lnTo>
                  <a:lnTo>
                    <a:pt x="1536" y="33789"/>
                  </a:lnTo>
                  <a:lnTo>
                    <a:pt x="1010" y="30980"/>
                  </a:lnTo>
                  <a:lnTo>
                    <a:pt x="834" y="28479"/>
                  </a:lnTo>
                  <a:lnTo>
                    <a:pt x="351" y="25100"/>
                  </a:lnTo>
                  <a:lnTo>
                    <a:pt x="615" y="24135"/>
                  </a:lnTo>
                  <a:lnTo>
                    <a:pt x="1580" y="21634"/>
                  </a:lnTo>
                  <a:lnTo>
                    <a:pt x="2809" y="18694"/>
                  </a:lnTo>
                  <a:lnTo>
                    <a:pt x="3818" y="16412"/>
                  </a:lnTo>
                  <a:lnTo>
                    <a:pt x="5617" y="14130"/>
                  </a:lnTo>
                  <a:lnTo>
                    <a:pt x="7021" y="12375"/>
                  </a:lnTo>
                  <a:lnTo>
                    <a:pt x="8250" y="11410"/>
                  </a:lnTo>
                  <a:lnTo>
                    <a:pt x="10356" y="9918"/>
                  </a:lnTo>
                  <a:lnTo>
                    <a:pt x="12550" y="8426"/>
                  </a:lnTo>
                  <a:lnTo>
                    <a:pt x="14437" y="7285"/>
                  </a:lnTo>
                  <a:lnTo>
                    <a:pt x="18167" y="5179"/>
                  </a:lnTo>
                  <a:lnTo>
                    <a:pt x="20317" y="3994"/>
                  </a:lnTo>
                  <a:lnTo>
                    <a:pt x="22555" y="2897"/>
                  </a:lnTo>
                  <a:lnTo>
                    <a:pt x="25319" y="1537"/>
                  </a:lnTo>
                  <a:lnTo>
                    <a:pt x="27426" y="352"/>
                  </a:lnTo>
                  <a:lnTo>
                    <a:pt x="27470" y="308"/>
                  </a:lnTo>
                  <a:lnTo>
                    <a:pt x="27514" y="220"/>
                  </a:lnTo>
                  <a:lnTo>
                    <a:pt x="27514" y="176"/>
                  </a:lnTo>
                  <a:lnTo>
                    <a:pt x="27514" y="89"/>
                  </a:lnTo>
                  <a:lnTo>
                    <a:pt x="27470" y="45"/>
                  </a:lnTo>
                  <a:lnTo>
                    <a:pt x="2738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60" name="Google Shape;15460;p414"/>
            <p:cNvSpPr/>
            <p:nvPr/>
          </p:nvSpPr>
          <p:spPr>
            <a:xfrm>
              <a:off x="296250" y="2349025"/>
              <a:ext cx="510150" cy="2108475"/>
            </a:xfrm>
            <a:custGeom>
              <a:avLst/>
              <a:gdLst/>
              <a:ahLst/>
              <a:cxnLst/>
              <a:rect l="l" t="t" r="r" b="b"/>
              <a:pathLst>
                <a:path w="20406" h="84339" extrusionOk="0">
                  <a:moveTo>
                    <a:pt x="19571" y="0"/>
                  </a:moveTo>
                  <a:lnTo>
                    <a:pt x="17597" y="1010"/>
                  </a:lnTo>
                  <a:lnTo>
                    <a:pt x="15447" y="2370"/>
                  </a:lnTo>
                  <a:lnTo>
                    <a:pt x="12638" y="4345"/>
                  </a:lnTo>
                  <a:lnTo>
                    <a:pt x="11059" y="5442"/>
                  </a:lnTo>
                  <a:lnTo>
                    <a:pt x="11059" y="5486"/>
                  </a:lnTo>
                  <a:lnTo>
                    <a:pt x="7987" y="8338"/>
                  </a:lnTo>
                  <a:lnTo>
                    <a:pt x="5837" y="10356"/>
                  </a:lnTo>
                  <a:lnTo>
                    <a:pt x="5793" y="10400"/>
                  </a:lnTo>
                  <a:lnTo>
                    <a:pt x="2370" y="17728"/>
                  </a:lnTo>
                  <a:lnTo>
                    <a:pt x="703" y="21414"/>
                  </a:lnTo>
                  <a:lnTo>
                    <a:pt x="220" y="22643"/>
                  </a:lnTo>
                  <a:lnTo>
                    <a:pt x="45" y="22994"/>
                  </a:lnTo>
                  <a:lnTo>
                    <a:pt x="1" y="23213"/>
                  </a:lnTo>
                  <a:lnTo>
                    <a:pt x="45" y="23257"/>
                  </a:lnTo>
                  <a:lnTo>
                    <a:pt x="3160" y="31901"/>
                  </a:lnTo>
                  <a:lnTo>
                    <a:pt x="3160" y="31945"/>
                  </a:lnTo>
                  <a:lnTo>
                    <a:pt x="4476" y="34095"/>
                  </a:lnTo>
                  <a:lnTo>
                    <a:pt x="5925" y="37123"/>
                  </a:lnTo>
                  <a:lnTo>
                    <a:pt x="7636" y="40809"/>
                  </a:lnTo>
                  <a:lnTo>
                    <a:pt x="8689" y="43310"/>
                  </a:lnTo>
                  <a:lnTo>
                    <a:pt x="9128" y="46382"/>
                  </a:lnTo>
                  <a:lnTo>
                    <a:pt x="9172" y="49103"/>
                  </a:lnTo>
                  <a:lnTo>
                    <a:pt x="9172" y="53008"/>
                  </a:lnTo>
                  <a:lnTo>
                    <a:pt x="9216" y="55772"/>
                  </a:lnTo>
                  <a:lnTo>
                    <a:pt x="9172" y="58230"/>
                  </a:lnTo>
                  <a:lnTo>
                    <a:pt x="9259" y="62091"/>
                  </a:lnTo>
                  <a:lnTo>
                    <a:pt x="9391" y="65251"/>
                  </a:lnTo>
                  <a:lnTo>
                    <a:pt x="9523" y="67488"/>
                  </a:lnTo>
                  <a:lnTo>
                    <a:pt x="9654" y="68542"/>
                  </a:lnTo>
                  <a:lnTo>
                    <a:pt x="9654" y="68585"/>
                  </a:lnTo>
                  <a:lnTo>
                    <a:pt x="10400" y="70867"/>
                  </a:lnTo>
                  <a:lnTo>
                    <a:pt x="11673" y="73632"/>
                  </a:lnTo>
                  <a:lnTo>
                    <a:pt x="12770" y="75870"/>
                  </a:lnTo>
                  <a:lnTo>
                    <a:pt x="13340" y="77010"/>
                  </a:lnTo>
                  <a:lnTo>
                    <a:pt x="13340" y="77054"/>
                  </a:lnTo>
                  <a:lnTo>
                    <a:pt x="14393" y="78283"/>
                  </a:lnTo>
                  <a:lnTo>
                    <a:pt x="18343" y="82013"/>
                  </a:lnTo>
                  <a:lnTo>
                    <a:pt x="20054" y="84251"/>
                  </a:lnTo>
                  <a:lnTo>
                    <a:pt x="20142" y="84295"/>
                  </a:lnTo>
                  <a:lnTo>
                    <a:pt x="20230" y="84338"/>
                  </a:lnTo>
                  <a:lnTo>
                    <a:pt x="20317" y="84295"/>
                  </a:lnTo>
                  <a:lnTo>
                    <a:pt x="20361" y="84251"/>
                  </a:lnTo>
                  <a:lnTo>
                    <a:pt x="20405" y="84163"/>
                  </a:lnTo>
                  <a:lnTo>
                    <a:pt x="20361" y="84119"/>
                  </a:lnTo>
                  <a:lnTo>
                    <a:pt x="20361" y="84031"/>
                  </a:lnTo>
                  <a:lnTo>
                    <a:pt x="18606" y="81793"/>
                  </a:lnTo>
                  <a:lnTo>
                    <a:pt x="18562" y="81793"/>
                  </a:lnTo>
                  <a:lnTo>
                    <a:pt x="14657" y="78020"/>
                  </a:lnTo>
                  <a:lnTo>
                    <a:pt x="13648" y="76835"/>
                  </a:lnTo>
                  <a:lnTo>
                    <a:pt x="11980" y="73500"/>
                  </a:lnTo>
                  <a:lnTo>
                    <a:pt x="10708" y="70736"/>
                  </a:lnTo>
                  <a:lnTo>
                    <a:pt x="10005" y="68498"/>
                  </a:lnTo>
                  <a:lnTo>
                    <a:pt x="9874" y="67445"/>
                  </a:lnTo>
                  <a:lnTo>
                    <a:pt x="9742" y="65251"/>
                  </a:lnTo>
                  <a:lnTo>
                    <a:pt x="9611" y="62091"/>
                  </a:lnTo>
                  <a:lnTo>
                    <a:pt x="9523" y="58230"/>
                  </a:lnTo>
                  <a:lnTo>
                    <a:pt x="9567" y="55772"/>
                  </a:lnTo>
                  <a:lnTo>
                    <a:pt x="9523" y="53008"/>
                  </a:lnTo>
                  <a:lnTo>
                    <a:pt x="9523" y="49103"/>
                  </a:lnTo>
                  <a:lnTo>
                    <a:pt x="9479" y="46338"/>
                  </a:lnTo>
                  <a:lnTo>
                    <a:pt x="8996" y="43223"/>
                  </a:lnTo>
                  <a:lnTo>
                    <a:pt x="8996" y="43179"/>
                  </a:lnTo>
                  <a:lnTo>
                    <a:pt x="7943" y="40678"/>
                  </a:lnTo>
                  <a:lnTo>
                    <a:pt x="6232" y="36948"/>
                  </a:lnTo>
                  <a:lnTo>
                    <a:pt x="4784" y="33920"/>
                  </a:lnTo>
                  <a:lnTo>
                    <a:pt x="3467" y="31770"/>
                  </a:lnTo>
                  <a:lnTo>
                    <a:pt x="352" y="23169"/>
                  </a:lnTo>
                  <a:lnTo>
                    <a:pt x="571" y="22643"/>
                  </a:lnTo>
                  <a:lnTo>
                    <a:pt x="1010" y="21590"/>
                  </a:lnTo>
                  <a:lnTo>
                    <a:pt x="2458" y="18430"/>
                  </a:lnTo>
                  <a:lnTo>
                    <a:pt x="6100" y="10576"/>
                  </a:lnTo>
                  <a:lnTo>
                    <a:pt x="8250" y="8601"/>
                  </a:lnTo>
                  <a:lnTo>
                    <a:pt x="11278" y="5749"/>
                  </a:lnTo>
                  <a:lnTo>
                    <a:pt x="12858" y="4652"/>
                  </a:lnTo>
                  <a:lnTo>
                    <a:pt x="15666" y="2633"/>
                  </a:lnTo>
                  <a:lnTo>
                    <a:pt x="17772" y="1317"/>
                  </a:lnTo>
                  <a:lnTo>
                    <a:pt x="19747" y="308"/>
                  </a:lnTo>
                  <a:lnTo>
                    <a:pt x="19791" y="264"/>
                  </a:lnTo>
                  <a:lnTo>
                    <a:pt x="19835" y="220"/>
                  </a:lnTo>
                  <a:lnTo>
                    <a:pt x="19835" y="132"/>
                  </a:lnTo>
                  <a:lnTo>
                    <a:pt x="19835" y="88"/>
                  </a:lnTo>
                  <a:lnTo>
                    <a:pt x="19791" y="44"/>
                  </a:lnTo>
                  <a:lnTo>
                    <a:pt x="1974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61" name="Google Shape;15461;p414"/>
            <p:cNvSpPr/>
            <p:nvPr/>
          </p:nvSpPr>
          <p:spPr>
            <a:xfrm>
              <a:off x="1687275" y="2939225"/>
              <a:ext cx="868850" cy="1159550"/>
            </a:xfrm>
            <a:custGeom>
              <a:avLst/>
              <a:gdLst/>
              <a:ahLst/>
              <a:cxnLst/>
              <a:rect l="l" t="t" r="r" b="b"/>
              <a:pathLst>
                <a:path w="34754" h="46382" extrusionOk="0">
                  <a:moveTo>
                    <a:pt x="34490" y="0"/>
                  </a:moveTo>
                  <a:lnTo>
                    <a:pt x="31550" y="1755"/>
                  </a:lnTo>
                  <a:lnTo>
                    <a:pt x="31506" y="1755"/>
                  </a:lnTo>
                  <a:lnTo>
                    <a:pt x="30453" y="2633"/>
                  </a:lnTo>
                  <a:lnTo>
                    <a:pt x="28347" y="4959"/>
                  </a:lnTo>
                  <a:lnTo>
                    <a:pt x="25846" y="7416"/>
                  </a:lnTo>
                  <a:lnTo>
                    <a:pt x="23871" y="9127"/>
                  </a:lnTo>
                  <a:lnTo>
                    <a:pt x="20975" y="10882"/>
                  </a:lnTo>
                  <a:lnTo>
                    <a:pt x="20931" y="10926"/>
                  </a:lnTo>
                  <a:lnTo>
                    <a:pt x="20141" y="11716"/>
                  </a:lnTo>
                  <a:lnTo>
                    <a:pt x="18254" y="14261"/>
                  </a:lnTo>
                  <a:lnTo>
                    <a:pt x="17201" y="15534"/>
                  </a:lnTo>
                  <a:lnTo>
                    <a:pt x="15753" y="16587"/>
                  </a:lnTo>
                  <a:lnTo>
                    <a:pt x="15709" y="16631"/>
                  </a:lnTo>
                  <a:lnTo>
                    <a:pt x="13515" y="19264"/>
                  </a:lnTo>
                  <a:lnTo>
                    <a:pt x="12199" y="21238"/>
                  </a:lnTo>
                  <a:lnTo>
                    <a:pt x="10970" y="23213"/>
                  </a:lnTo>
                  <a:lnTo>
                    <a:pt x="9347" y="26284"/>
                  </a:lnTo>
                  <a:lnTo>
                    <a:pt x="8425" y="28083"/>
                  </a:lnTo>
                  <a:lnTo>
                    <a:pt x="8425" y="28127"/>
                  </a:lnTo>
                  <a:lnTo>
                    <a:pt x="8074" y="29444"/>
                  </a:lnTo>
                  <a:lnTo>
                    <a:pt x="7855" y="32164"/>
                  </a:lnTo>
                  <a:lnTo>
                    <a:pt x="7723" y="34051"/>
                  </a:lnTo>
                  <a:lnTo>
                    <a:pt x="7723" y="34139"/>
                  </a:lnTo>
                  <a:lnTo>
                    <a:pt x="8118" y="34753"/>
                  </a:lnTo>
                  <a:lnTo>
                    <a:pt x="8118" y="35631"/>
                  </a:lnTo>
                  <a:lnTo>
                    <a:pt x="7811" y="36509"/>
                  </a:lnTo>
                  <a:lnTo>
                    <a:pt x="6100" y="38746"/>
                  </a:lnTo>
                  <a:lnTo>
                    <a:pt x="5178" y="40194"/>
                  </a:lnTo>
                  <a:lnTo>
                    <a:pt x="5178" y="40238"/>
                  </a:lnTo>
                  <a:lnTo>
                    <a:pt x="4257" y="42169"/>
                  </a:lnTo>
                  <a:lnTo>
                    <a:pt x="3467" y="43091"/>
                  </a:lnTo>
                  <a:lnTo>
                    <a:pt x="1712" y="44188"/>
                  </a:lnTo>
                  <a:lnTo>
                    <a:pt x="1668" y="44188"/>
                  </a:lnTo>
                  <a:lnTo>
                    <a:pt x="922" y="44890"/>
                  </a:lnTo>
                  <a:lnTo>
                    <a:pt x="878" y="44890"/>
                  </a:lnTo>
                  <a:lnTo>
                    <a:pt x="44" y="46074"/>
                  </a:lnTo>
                  <a:lnTo>
                    <a:pt x="0" y="46162"/>
                  </a:lnTo>
                  <a:lnTo>
                    <a:pt x="0" y="46206"/>
                  </a:lnTo>
                  <a:lnTo>
                    <a:pt x="44" y="46294"/>
                  </a:lnTo>
                  <a:lnTo>
                    <a:pt x="88" y="46338"/>
                  </a:lnTo>
                  <a:lnTo>
                    <a:pt x="176" y="46382"/>
                  </a:lnTo>
                  <a:lnTo>
                    <a:pt x="263" y="46338"/>
                  </a:lnTo>
                  <a:lnTo>
                    <a:pt x="307" y="46294"/>
                  </a:lnTo>
                  <a:lnTo>
                    <a:pt x="1185" y="45109"/>
                  </a:lnTo>
                  <a:lnTo>
                    <a:pt x="1887" y="44451"/>
                  </a:lnTo>
                  <a:lnTo>
                    <a:pt x="3686" y="43354"/>
                  </a:lnTo>
                  <a:lnTo>
                    <a:pt x="3730" y="43310"/>
                  </a:lnTo>
                  <a:lnTo>
                    <a:pt x="4520" y="42388"/>
                  </a:lnTo>
                  <a:lnTo>
                    <a:pt x="4564" y="42345"/>
                  </a:lnTo>
                  <a:lnTo>
                    <a:pt x="5485" y="40370"/>
                  </a:lnTo>
                  <a:lnTo>
                    <a:pt x="6407" y="38966"/>
                  </a:lnTo>
                  <a:lnTo>
                    <a:pt x="8118" y="36728"/>
                  </a:lnTo>
                  <a:lnTo>
                    <a:pt x="8162" y="36640"/>
                  </a:lnTo>
                  <a:lnTo>
                    <a:pt x="8425" y="35719"/>
                  </a:lnTo>
                  <a:lnTo>
                    <a:pt x="8469" y="35675"/>
                  </a:lnTo>
                  <a:lnTo>
                    <a:pt x="8469" y="34709"/>
                  </a:lnTo>
                  <a:lnTo>
                    <a:pt x="8425" y="34622"/>
                  </a:lnTo>
                  <a:lnTo>
                    <a:pt x="8074" y="34007"/>
                  </a:lnTo>
                  <a:lnTo>
                    <a:pt x="8206" y="32208"/>
                  </a:lnTo>
                  <a:lnTo>
                    <a:pt x="8425" y="29532"/>
                  </a:lnTo>
                  <a:lnTo>
                    <a:pt x="8732" y="28259"/>
                  </a:lnTo>
                  <a:lnTo>
                    <a:pt x="9654" y="26460"/>
                  </a:lnTo>
                  <a:lnTo>
                    <a:pt x="11277" y="23388"/>
                  </a:lnTo>
                  <a:lnTo>
                    <a:pt x="12506" y="21414"/>
                  </a:lnTo>
                  <a:lnTo>
                    <a:pt x="13779" y="19483"/>
                  </a:lnTo>
                  <a:lnTo>
                    <a:pt x="15973" y="16850"/>
                  </a:lnTo>
                  <a:lnTo>
                    <a:pt x="17421" y="15841"/>
                  </a:lnTo>
                  <a:lnTo>
                    <a:pt x="17421" y="15797"/>
                  </a:lnTo>
                  <a:lnTo>
                    <a:pt x="18518" y="14481"/>
                  </a:lnTo>
                  <a:lnTo>
                    <a:pt x="20405" y="11936"/>
                  </a:lnTo>
                  <a:lnTo>
                    <a:pt x="21151" y="11190"/>
                  </a:lnTo>
                  <a:lnTo>
                    <a:pt x="24091" y="9434"/>
                  </a:lnTo>
                  <a:lnTo>
                    <a:pt x="26109" y="7679"/>
                  </a:lnTo>
                  <a:lnTo>
                    <a:pt x="28610" y="5222"/>
                  </a:lnTo>
                  <a:lnTo>
                    <a:pt x="30717" y="2896"/>
                  </a:lnTo>
                  <a:lnTo>
                    <a:pt x="31726" y="2062"/>
                  </a:lnTo>
                  <a:lnTo>
                    <a:pt x="34666" y="307"/>
                  </a:lnTo>
                  <a:lnTo>
                    <a:pt x="34710" y="263"/>
                  </a:lnTo>
                  <a:lnTo>
                    <a:pt x="34754" y="219"/>
                  </a:lnTo>
                  <a:lnTo>
                    <a:pt x="34754" y="132"/>
                  </a:lnTo>
                  <a:lnTo>
                    <a:pt x="34754" y="88"/>
                  </a:lnTo>
                  <a:lnTo>
                    <a:pt x="34710" y="44"/>
                  </a:lnTo>
                  <a:lnTo>
                    <a:pt x="3462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62" name="Google Shape;15462;p414"/>
            <p:cNvSpPr/>
            <p:nvPr/>
          </p:nvSpPr>
          <p:spPr>
            <a:xfrm>
              <a:off x="1675200" y="2913975"/>
              <a:ext cx="853500" cy="1173825"/>
            </a:xfrm>
            <a:custGeom>
              <a:avLst/>
              <a:gdLst/>
              <a:ahLst/>
              <a:cxnLst/>
              <a:rect l="l" t="t" r="r" b="b"/>
              <a:pathLst>
                <a:path w="34140" h="46953" extrusionOk="0">
                  <a:moveTo>
                    <a:pt x="33964" y="1"/>
                  </a:moveTo>
                  <a:lnTo>
                    <a:pt x="33876" y="45"/>
                  </a:lnTo>
                  <a:lnTo>
                    <a:pt x="31463" y="1449"/>
                  </a:lnTo>
                  <a:lnTo>
                    <a:pt x="30410" y="2195"/>
                  </a:lnTo>
                  <a:lnTo>
                    <a:pt x="28479" y="4345"/>
                  </a:lnTo>
                  <a:lnTo>
                    <a:pt x="26460" y="6276"/>
                  </a:lnTo>
                  <a:lnTo>
                    <a:pt x="24837" y="7724"/>
                  </a:lnTo>
                  <a:lnTo>
                    <a:pt x="22774" y="9128"/>
                  </a:lnTo>
                  <a:lnTo>
                    <a:pt x="20932" y="10576"/>
                  </a:lnTo>
                  <a:lnTo>
                    <a:pt x="19659" y="11410"/>
                  </a:lnTo>
                  <a:lnTo>
                    <a:pt x="19615" y="11410"/>
                  </a:lnTo>
                  <a:lnTo>
                    <a:pt x="18650" y="12507"/>
                  </a:lnTo>
                  <a:lnTo>
                    <a:pt x="17158" y="14525"/>
                  </a:lnTo>
                  <a:lnTo>
                    <a:pt x="16543" y="15140"/>
                  </a:lnTo>
                  <a:lnTo>
                    <a:pt x="15534" y="15798"/>
                  </a:lnTo>
                  <a:lnTo>
                    <a:pt x="15490" y="15842"/>
                  </a:lnTo>
                  <a:lnTo>
                    <a:pt x="13955" y="17728"/>
                  </a:lnTo>
                  <a:lnTo>
                    <a:pt x="12112" y="20186"/>
                  </a:lnTo>
                  <a:lnTo>
                    <a:pt x="10707" y="22248"/>
                  </a:lnTo>
                  <a:lnTo>
                    <a:pt x="8382" y="26417"/>
                  </a:lnTo>
                  <a:lnTo>
                    <a:pt x="7592" y="27865"/>
                  </a:lnTo>
                  <a:lnTo>
                    <a:pt x="7592" y="27909"/>
                  </a:lnTo>
                  <a:lnTo>
                    <a:pt x="7372" y="28655"/>
                  </a:lnTo>
                  <a:lnTo>
                    <a:pt x="6802" y="34008"/>
                  </a:lnTo>
                  <a:lnTo>
                    <a:pt x="6583" y="36597"/>
                  </a:lnTo>
                  <a:lnTo>
                    <a:pt x="6363" y="38089"/>
                  </a:lnTo>
                  <a:lnTo>
                    <a:pt x="5486" y="39669"/>
                  </a:lnTo>
                  <a:lnTo>
                    <a:pt x="4301" y="41819"/>
                  </a:lnTo>
                  <a:lnTo>
                    <a:pt x="3467" y="43047"/>
                  </a:lnTo>
                  <a:lnTo>
                    <a:pt x="2019" y="44144"/>
                  </a:lnTo>
                  <a:lnTo>
                    <a:pt x="1975" y="44188"/>
                  </a:lnTo>
                  <a:lnTo>
                    <a:pt x="44" y="46690"/>
                  </a:lnTo>
                  <a:lnTo>
                    <a:pt x="0" y="46733"/>
                  </a:lnTo>
                  <a:lnTo>
                    <a:pt x="0" y="46821"/>
                  </a:lnTo>
                  <a:lnTo>
                    <a:pt x="44" y="46865"/>
                  </a:lnTo>
                  <a:lnTo>
                    <a:pt x="88" y="46909"/>
                  </a:lnTo>
                  <a:lnTo>
                    <a:pt x="176" y="46953"/>
                  </a:lnTo>
                  <a:lnTo>
                    <a:pt x="264" y="46953"/>
                  </a:lnTo>
                  <a:lnTo>
                    <a:pt x="308" y="46909"/>
                  </a:lnTo>
                  <a:lnTo>
                    <a:pt x="2238" y="44408"/>
                  </a:lnTo>
                  <a:lnTo>
                    <a:pt x="3686" y="43311"/>
                  </a:lnTo>
                  <a:lnTo>
                    <a:pt x="3730" y="43267"/>
                  </a:lnTo>
                  <a:lnTo>
                    <a:pt x="4608" y="41994"/>
                  </a:lnTo>
                  <a:lnTo>
                    <a:pt x="5793" y="39844"/>
                  </a:lnTo>
                  <a:lnTo>
                    <a:pt x="6714" y="38221"/>
                  </a:lnTo>
                  <a:lnTo>
                    <a:pt x="6714" y="38133"/>
                  </a:lnTo>
                  <a:lnTo>
                    <a:pt x="6934" y="36641"/>
                  </a:lnTo>
                  <a:lnTo>
                    <a:pt x="7153" y="34052"/>
                  </a:lnTo>
                  <a:lnTo>
                    <a:pt x="7723" y="28699"/>
                  </a:lnTo>
                  <a:lnTo>
                    <a:pt x="7943" y="28040"/>
                  </a:lnTo>
                  <a:lnTo>
                    <a:pt x="8689" y="26548"/>
                  </a:lnTo>
                  <a:lnTo>
                    <a:pt x="11015" y="22424"/>
                  </a:lnTo>
                  <a:lnTo>
                    <a:pt x="12419" y="20361"/>
                  </a:lnTo>
                  <a:lnTo>
                    <a:pt x="14218" y="17948"/>
                  </a:lnTo>
                  <a:lnTo>
                    <a:pt x="15754" y="16105"/>
                  </a:lnTo>
                  <a:lnTo>
                    <a:pt x="16763" y="15403"/>
                  </a:lnTo>
                  <a:lnTo>
                    <a:pt x="16807" y="15403"/>
                  </a:lnTo>
                  <a:lnTo>
                    <a:pt x="17421" y="14745"/>
                  </a:lnTo>
                  <a:lnTo>
                    <a:pt x="17465" y="14745"/>
                  </a:lnTo>
                  <a:lnTo>
                    <a:pt x="18913" y="12726"/>
                  </a:lnTo>
                  <a:lnTo>
                    <a:pt x="19878" y="11673"/>
                  </a:lnTo>
                  <a:lnTo>
                    <a:pt x="21151" y="10839"/>
                  </a:lnTo>
                  <a:lnTo>
                    <a:pt x="22994" y="9435"/>
                  </a:lnTo>
                  <a:lnTo>
                    <a:pt x="25056" y="7987"/>
                  </a:lnTo>
                  <a:lnTo>
                    <a:pt x="26680" y="6539"/>
                  </a:lnTo>
                  <a:lnTo>
                    <a:pt x="28698" y="4564"/>
                  </a:lnTo>
                  <a:lnTo>
                    <a:pt x="30629" y="2458"/>
                  </a:lnTo>
                  <a:lnTo>
                    <a:pt x="31682" y="1756"/>
                  </a:lnTo>
                  <a:lnTo>
                    <a:pt x="34052" y="308"/>
                  </a:lnTo>
                  <a:lnTo>
                    <a:pt x="34096" y="264"/>
                  </a:lnTo>
                  <a:lnTo>
                    <a:pt x="34140" y="220"/>
                  </a:lnTo>
                  <a:lnTo>
                    <a:pt x="34140" y="132"/>
                  </a:lnTo>
                  <a:lnTo>
                    <a:pt x="34140" y="89"/>
                  </a:lnTo>
                  <a:lnTo>
                    <a:pt x="34052" y="45"/>
                  </a:lnTo>
                  <a:lnTo>
                    <a:pt x="3400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63" name="Google Shape;15463;p414"/>
            <p:cNvSpPr/>
            <p:nvPr/>
          </p:nvSpPr>
          <p:spPr>
            <a:xfrm>
              <a:off x="1666425" y="2888750"/>
              <a:ext cx="833750" cy="1184800"/>
            </a:xfrm>
            <a:custGeom>
              <a:avLst/>
              <a:gdLst/>
              <a:ahLst/>
              <a:cxnLst/>
              <a:rect l="l" t="t" r="r" b="b"/>
              <a:pathLst>
                <a:path w="33350" h="47392" extrusionOk="0">
                  <a:moveTo>
                    <a:pt x="33086" y="1"/>
                  </a:moveTo>
                  <a:lnTo>
                    <a:pt x="31243" y="1229"/>
                  </a:lnTo>
                  <a:lnTo>
                    <a:pt x="30146" y="1887"/>
                  </a:lnTo>
                  <a:lnTo>
                    <a:pt x="30102" y="1931"/>
                  </a:lnTo>
                  <a:lnTo>
                    <a:pt x="26899" y="5178"/>
                  </a:lnTo>
                  <a:lnTo>
                    <a:pt x="22774" y="8382"/>
                  </a:lnTo>
                  <a:lnTo>
                    <a:pt x="19703" y="10795"/>
                  </a:lnTo>
                  <a:lnTo>
                    <a:pt x="18255" y="11892"/>
                  </a:lnTo>
                  <a:lnTo>
                    <a:pt x="18211" y="11936"/>
                  </a:lnTo>
                  <a:lnTo>
                    <a:pt x="16587" y="13955"/>
                  </a:lnTo>
                  <a:lnTo>
                    <a:pt x="15666" y="14744"/>
                  </a:lnTo>
                  <a:lnTo>
                    <a:pt x="15622" y="14744"/>
                  </a:lnTo>
                  <a:lnTo>
                    <a:pt x="11936" y="19396"/>
                  </a:lnTo>
                  <a:lnTo>
                    <a:pt x="10663" y="21107"/>
                  </a:lnTo>
                  <a:lnTo>
                    <a:pt x="9084" y="23257"/>
                  </a:lnTo>
                  <a:lnTo>
                    <a:pt x="7680" y="25758"/>
                  </a:lnTo>
                  <a:lnTo>
                    <a:pt x="6670" y="27689"/>
                  </a:lnTo>
                  <a:lnTo>
                    <a:pt x="6626" y="27733"/>
                  </a:lnTo>
                  <a:lnTo>
                    <a:pt x="6056" y="32033"/>
                  </a:lnTo>
                  <a:lnTo>
                    <a:pt x="4783" y="40107"/>
                  </a:lnTo>
                  <a:lnTo>
                    <a:pt x="4345" y="41204"/>
                  </a:lnTo>
                  <a:lnTo>
                    <a:pt x="3204" y="43091"/>
                  </a:lnTo>
                  <a:lnTo>
                    <a:pt x="2194" y="44144"/>
                  </a:lnTo>
                  <a:lnTo>
                    <a:pt x="2151" y="44188"/>
                  </a:lnTo>
                  <a:lnTo>
                    <a:pt x="834" y="45943"/>
                  </a:lnTo>
                  <a:lnTo>
                    <a:pt x="0" y="47084"/>
                  </a:lnTo>
                  <a:lnTo>
                    <a:pt x="0" y="47172"/>
                  </a:lnTo>
                  <a:lnTo>
                    <a:pt x="0" y="47216"/>
                  </a:lnTo>
                  <a:lnTo>
                    <a:pt x="0" y="47304"/>
                  </a:lnTo>
                  <a:lnTo>
                    <a:pt x="44" y="47347"/>
                  </a:lnTo>
                  <a:lnTo>
                    <a:pt x="176" y="47391"/>
                  </a:lnTo>
                  <a:lnTo>
                    <a:pt x="220" y="47347"/>
                  </a:lnTo>
                  <a:lnTo>
                    <a:pt x="308" y="47304"/>
                  </a:lnTo>
                  <a:lnTo>
                    <a:pt x="1097" y="46163"/>
                  </a:lnTo>
                  <a:lnTo>
                    <a:pt x="2458" y="44407"/>
                  </a:lnTo>
                  <a:lnTo>
                    <a:pt x="3511" y="43310"/>
                  </a:lnTo>
                  <a:lnTo>
                    <a:pt x="4652" y="41380"/>
                  </a:lnTo>
                  <a:lnTo>
                    <a:pt x="4696" y="41336"/>
                  </a:lnTo>
                  <a:lnTo>
                    <a:pt x="5134" y="40195"/>
                  </a:lnTo>
                  <a:lnTo>
                    <a:pt x="5134" y="40151"/>
                  </a:lnTo>
                  <a:lnTo>
                    <a:pt x="6407" y="32121"/>
                  </a:lnTo>
                  <a:lnTo>
                    <a:pt x="6977" y="27821"/>
                  </a:lnTo>
                  <a:lnTo>
                    <a:pt x="7987" y="25934"/>
                  </a:lnTo>
                  <a:lnTo>
                    <a:pt x="9391" y="23433"/>
                  </a:lnTo>
                  <a:lnTo>
                    <a:pt x="10927" y="21283"/>
                  </a:lnTo>
                  <a:lnTo>
                    <a:pt x="12199" y="19615"/>
                  </a:lnTo>
                  <a:lnTo>
                    <a:pt x="15885" y="15008"/>
                  </a:lnTo>
                  <a:lnTo>
                    <a:pt x="16851" y="14218"/>
                  </a:lnTo>
                  <a:lnTo>
                    <a:pt x="16894" y="14218"/>
                  </a:lnTo>
                  <a:lnTo>
                    <a:pt x="18474" y="12155"/>
                  </a:lnTo>
                  <a:lnTo>
                    <a:pt x="19922" y="11102"/>
                  </a:lnTo>
                  <a:lnTo>
                    <a:pt x="22994" y="8689"/>
                  </a:lnTo>
                  <a:lnTo>
                    <a:pt x="27119" y="5442"/>
                  </a:lnTo>
                  <a:lnTo>
                    <a:pt x="27162" y="5398"/>
                  </a:lnTo>
                  <a:lnTo>
                    <a:pt x="30366" y="2195"/>
                  </a:lnTo>
                  <a:lnTo>
                    <a:pt x="31419" y="1536"/>
                  </a:lnTo>
                  <a:lnTo>
                    <a:pt x="33306" y="308"/>
                  </a:lnTo>
                  <a:lnTo>
                    <a:pt x="33350" y="264"/>
                  </a:lnTo>
                  <a:lnTo>
                    <a:pt x="33350" y="220"/>
                  </a:lnTo>
                  <a:lnTo>
                    <a:pt x="33350" y="132"/>
                  </a:lnTo>
                  <a:lnTo>
                    <a:pt x="33350" y="88"/>
                  </a:lnTo>
                  <a:lnTo>
                    <a:pt x="33306" y="44"/>
                  </a:lnTo>
                  <a:lnTo>
                    <a:pt x="3321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64" name="Google Shape;15464;p414"/>
            <p:cNvSpPr/>
            <p:nvPr/>
          </p:nvSpPr>
          <p:spPr>
            <a:xfrm>
              <a:off x="1654350" y="2862425"/>
              <a:ext cx="817300" cy="1200150"/>
            </a:xfrm>
            <a:custGeom>
              <a:avLst/>
              <a:gdLst/>
              <a:ahLst/>
              <a:cxnLst/>
              <a:rect l="l" t="t" r="r" b="b"/>
              <a:pathLst>
                <a:path w="32692" h="48006" extrusionOk="0">
                  <a:moveTo>
                    <a:pt x="32472" y="0"/>
                  </a:moveTo>
                  <a:lnTo>
                    <a:pt x="32428" y="44"/>
                  </a:lnTo>
                  <a:lnTo>
                    <a:pt x="30103" y="1580"/>
                  </a:lnTo>
                  <a:lnTo>
                    <a:pt x="27514" y="4081"/>
                  </a:lnTo>
                  <a:lnTo>
                    <a:pt x="22906" y="7723"/>
                  </a:lnTo>
                  <a:lnTo>
                    <a:pt x="20625" y="9522"/>
                  </a:lnTo>
                  <a:lnTo>
                    <a:pt x="18694" y="11102"/>
                  </a:lnTo>
                  <a:lnTo>
                    <a:pt x="17070" y="12331"/>
                  </a:lnTo>
                  <a:lnTo>
                    <a:pt x="17070" y="12375"/>
                  </a:lnTo>
                  <a:lnTo>
                    <a:pt x="16280" y="13252"/>
                  </a:lnTo>
                  <a:lnTo>
                    <a:pt x="15622" y="13911"/>
                  </a:lnTo>
                  <a:lnTo>
                    <a:pt x="15578" y="13911"/>
                  </a:lnTo>
                  <a:lnTo>
                    <a:pt x="12770" y="17509"/>
                  </a:lnTo>
                  <a:lnTo>
                    <a:pt x="10927" y="19922"/>
                  </a:lnTo>
                  <a:lnTo>
                    <a:pt x="7592" y="24310"/>
                  </a:lnTo>
                  <a:lnTo>
                    <a:pt x="7592" y="24354"/>
                  </a:lnTo>
                  <a:lnTo>
                    <a:pt x="5881" y="27513"/>
                  </a:lnTo>
                  <a:lnTo>
                    <a:pt x="5837" y="27601"/>
                  </a:lnTo>
                  <a:lnTo>
                    <a:pt x="5179" y="32121"/>
                  </a:lnTo>
                  <a:lnTo>
                    <a:pt x="4608" y="35851"/>
                  </a:lnTo>
                  <a:lnTo>
                    <a:pt x="4126" y="39317"/>
                  </a:lnTo>
                  <a:lnTo>
                    <a:pt x="3599" y="41775"/>
                  </a:lnTo>
                  <a:lnTo>
                    <a:pt x="3116" y="43135"/>
                  </a:lnTo>
                  <a:lnTo>
                    <a:pt x="527" y="47084"/>
                  </a:lnTo>
                  <a:lnTo>
                    <a:pt x="45" y="47742"/>
                  </a:lnTo>
                  <a:lnTo>
                    <a:pt x="1" y="47786"/>
                  </a:lnTo>
                  <a:lnTo>
                    <a:pt x="1" y="47874"/>
                  </a:lnTo>
                  <a:lnTo>
                    <a:pt x="45" y="47918"/>
                  </a:lnTo>
                  <a:lnTo>
                    <a:pt x="89" y="47962"/>
                  </a:lnTo>
                  <a:lnTo>
                    <a:pt x="176" y="48006"/>
                  </a:lnTo>
                  <a:lnTo>
                    <a:pt x="264" y="48006"/>
                  </a:lnTo>
                  <a:lnTo>
                    <a:pt x="352" y="47918"/>
                  </a:lnTo>
                  <a:lnTo>
                    <a:pt x="791" y="47260"/>
                  </a:lnTo>
                  <a:lnTo>
                    <a:pt x="3423" y="43310"/>
                  </a:lnTo>
                  <a:lnTo>
                    <a:pt x="3467" y="43266"/>
                  </a:lnTo>
                  <a:lnTo>
                    <a:pt x="3906" y="41862"/>
                  </a:lnTo>
                  <a:lnTo>
                    <a:pt x="4477" y="39361"/>
                  </a:lnTo>
                  <a:lnTo>
                    <a:pt x="4959" y="35938"/>
                  </a:lnTo>
                  <a:lnTo>
                    <a:pt x="5530" y="32165"/>
                  </a:lnTo>
                  <a:lnTo>
                    <a:pt x="6188" y="27645"/>
                  </a:lnTo>
                  <a:lnTo>
                    <a:pt x="7899" y="24530"/>
                  </a:lnTo>
                  <a:lnTo>
                    <a:pt x="11190" y="20098"/>
                  </a:lnTo>
                  <a:lnTo>
                    <a:pt x="13033" y="17728"/>
                  </a:lnTo>
                  <a:lnTo>
                    <a:pt x="15842" y="14130"/>
                  </a:lnTo>
                  <a:lnTo>
                    <a:pt x="16544" y="13516"/>
                  </a:lnTo>
                  <a:lnTo>
                    <a:pt x="17290" y="12594"/>
                  </a:lnTo>
                  <a:lnTo>
                    <a:pt x="18913" y="11409"/>
                  </a:lnTo>
                  <a:lnTo>
                    <a:pt x="20844" y="9830"/>
                  </a:lnTo>
                  <a:lnTo>
                    <a:pt x="23082" y="7987"/>
                  </a:lnTo>
                  <a:lnTo>
                    <a:pt x="27733" y="4345"/>
                  </a:lnTo>
                  <a:lnTo>
                    <a:pt x="30322" y="1843"/>
                  </a:lnTo>
                  <a:lnTo>
                    <a:pt x="32604" y="352"/>
                  </a:lnTo>
                  <a:lnTo>
                    <a:pt x="32648" y="264"/>
                  </a:lnTo>
                  <a:lnTo>
                    <a:pt x="32692" y="220"/>
                  </a:lnTo>
                  <a:lnTo>
                    <a:pt x="32692" y="176"/>
                  </a:lnTo>
                  <a:lnTo>
                    <a:pt x="32648" y="88"/>
                  </a:lnTo>
                  <a:lnTo>
                    <a:pt x="32604" y="44"/>
                  </a:lnTo>
                  <a:lnTo>
                    <a:pt x="3256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65" name="Google Shape;15465;p414"/>
            <p:cNvSpPr/>
            <p:nvPr/>
          </p:nvSpPr>
          <p:spPr>
            <a:xfrm>
              <a:off x="1560025" y="2811950"/>
              <a:ext cx="854575" cy="1804625"/>
            </a:xfrm>
            <a:custGeom>
              <a:avLst/>
              <a:gdLst/>
              <a:ahLst/>
              <a:cxnLst/>
              <a:rect l="l" t="t" r="r" b="b"/>
              <a:pathLst>
                <a:path w="34183" h="72185" extrusionOk="0">
                  <a:moveTo>
                    <a:pt x="33964" y="1"/>
                  </a:moveTo>
                  <a:lnTo>
                    <a:pt x="33920" y="45"/>
                  </a:lnTo>
                  <a:lnTo>
                    <a:pt x="30014" y="3073"/>
                  </a:lnTo>
                  <a:lnTo>
                    <a:pt x="25977" y="6320"/>
                  </a:lnTo>
                  <a:lnTo>
                    <a:pt x="23257" y="8514"/>
                  </a:lnTo>
                  <a:lnTo>
                    <a:pt x="20975" y="10401"/>
                  </a:lnTo>
                  <a:lnTo>
                    <a:pt x="19659" y="11454"/>
                  </a:lnTo>
                  <a:lnTo>
                    <a:pt x="16675" y="13341"/>
                  </a:lnTo>
                  <a:lnTo>
                    <a:pt x="15534" y="14613"/>
                  </a:lnTo>
                  <a:lnTo>
                    <a:pt x="14656" y="15842"/>
                  </a:lnTo>
                  <a:lnTo>
                    <a:pt x="13779" y="17070"/>
                  </a:lnTo>
                  <a:lnTo>
                    <a:pt x="12199" y="19572"/>
                  </a:lnTo>
                  <a:lnTo>
                    <a:pt x="10444" y="22248"/>
                  </a:lnTo>
                  <a:lnTo>
                    <a:pt x="9566" y="23565"/>
                  </a:lnTo>
                  <a:lnTo>
                    <a:pt x="8601" y="24837"/>
                  </a:lnTo>
                  <a:lnTo>
                    <a:pt x="7196" y="26812"/>
                  </a:lnTo>
                  <a:lnTo>
                    <a:pt x="7196" y="26900"/>
                  </a:lnTo>
                  <a:lnTo>
                    <a:pt x="6802" y="29006"/>
                  </a:lnTo>
                  <a:lnTo>
                    <a:pt x="6187" y="33877"/>
                  </a:lnTo>
                  <a:lnTo>
                    <a:pt x="5705" y="37387"/>
                  </a:lnTo>
                  <a:lnTo>
                    <a:pt x="5266" y="40459"/>
                  </a:lnTo>
                  <a:lnTo>
                    <a:pt x="4564" y="43750"/>
                  </a:lnTo>
                  <a:lnTo>
                    <a:pt x="3730" y="47479"/>
                  </a:lnTo>
                  <a:lnTo>
                    <a:pt x="1624" y="50814"/>
                  </a:lnTo>
                  <a:lnTo>
                    <a:pt x="878" y="52262"/>
                  </a:lnTo>
                  <a:lnTo>
                    <a:pt x="834" y="52306"/>
                  </a:lnTo>
                  <a:lnTo>
                    <a:pt x="527" y="54807"/>
                  </a:lnTo>
                  <a:lnTo>
                    <a:pt x="263" y="57528"/>
                  </a:lnTo>
                  <a:lnTo>
                    <a:pt x="0" y="59415"/>
                  </a:lnTo>
                  <a:lnTo>
                    <a:pt x="0" y="59547"/>
                  </a:lnTo>
                  <a:lnTo>
                    <a:pt x="2413" y="62794"/>
                  </a:lnTo>
                  <a:lnTo>
                    <a:pt x="3774" y="64944"/>
                  </a:lnTo>
                  <a:lnTo>
                    <a:pt x="4607" y="66172"/>
                  </a:lnTo>
                  <a:lnTo>
                    <a:pt x="6275" y="68191"/>
                  </a:lnTo>
                  <a:lnTo>
                    <a:pt x="9390" y="71658"/>
                  </a:lnTo>
                  <a:lnTo>
                    <a:pt x="9434" y="71701"/>
                  </a:lnTo>
                  <a:lnTo>
                    <a:pt x="10093" y="72184"/>
                  </a:lnTo>
                  <a:lnTo>
                    <a:pt x="10751" y="72184"/>
                  </a:lnTo>
                  <a:lnTo>
                    <a:pt x="10839" y="72140"/>
                  </a:lnTo>
                  <a:lnTo>
                    <a:pt x="11804" y="70999"/>
                  </a:lnTo>
                  <a:lnTo>
                    <a:pt x="11848" y="70955"/>
                  </a:lnTo>
                  <a:lnTo>
                    <a:pt x="11848" y="70868"/>
                  </a:lnTo>
                  <a:lnTo>
                    <a:pt x="11804" y="70824"/>
                  </a:lnTo>
                  <a:lnTo>
                    <a:pt x="11804" y="70780"/>
                  </a:lnTo>
                  <a:lnTo>
                    <a:pt x="11716" y="70736"/>
                  </a:lnTo>
                  <a:lnTo>
                    <a:pt x="11584" y="70736"/>
                  </a:lnTo>
                  <a:lnTo>
                    <a:pt x="11541" y="70780"/>
                  </a:lnTo>
                  <a:lnTo>
                    <a:pt x="10619" y="71833"/>
                  </a:lnTo>
                  <a:lnTo>
                    <a:pt x="10224" y="71833"/>
                  </a:lnTo>
                  <a:lnTo>
                    <a:pt x="9654" y="71438"/>
                  </a:lnTo>
                  <a:lnTo>
                    <a:pt x="6538" y="67928"/>
                  </a:lnTo>
                  <a:lnTo>
                    <a:pt x="4915" y="65953"/>
                  </a:lnTo>
                  <a:lnTo>
                    <a:pt x="4037" y="64724"/>
                  </a:lnTo>
                  <a:lnTo>
                    <a:pt x="2677" y="62618"/>
                  </a:lnTo>
                  <a:lnTo>
                    <a:pt x="351" y="59415"/>
                  </a:lnTo>
                  <a:lnTo>
                    <a:pt x="614" y="57572"/>
                  </a:lnTo>
                  <a:lnTo>
                    <a:pt x="878" y="54851"/>
                  </a:lnTo>
                  <a:lnTo>
                    <a:pt x="1185" y="52394"/>
                  </a:lnTo>
                  <a:lnTo>
                    <a:pt x="1931" y="50990"/>
                  </a:lnTo>
                  <a:lnTo>
                    <a:pt x="4037" y="47611"/>
                  </a:lnTo>
                  <a:lnTo>
                    <a:pt x="4037" y="47567"/>
                  </a:lnTo>
                  <a:lnTo>
                    <a:pt x="4915" y="43837"/>
                  </a:lnTo>
                  <a:lnTo>
                    <a:pt x="5573" y="40546"/>
                  </a:lnTo>
                  <a:lnTo>
                    <a:pt x="6056" y="37431"/>
                  </a:lnTo>
                  <a:lnTo>
                    <a:pt x="6494" y="33920"/>
                  </a:lnTo>
                  <a:lnTo>
                    <a:pt x="7109" y="29050"/>
                  </a:lnTo>
                  <a:lnTo>
                    <a:pt x="7504" y="26987"/>
                  </a:lnTo>
                  <a:lnTo>
                    <a:pt x="8908" y="25057"/>
                  </a:lnTo>
                  <a:lnTo>
                    <a:pt x="9829" y="23740"/>
                  </a:lnTo>
                  <a:lnTo>
                    <a:pt x="10751" y="22424"/>
                  </a:lnTo>
                  <a:lnTo>
                    <a:pt x="12462" y="19747"/>
                  </a:lnTo>
                  <a:lnTo>
                    <a:pt x="14086" y="17290"/>
                  </a:lnTo>
                  <a:lnTo>
                    <a:pt x="14919" y="16061"/>
                  </a:lnTo>
                  <a:lnTo>
                    <a:pt x="15797" y="14833"/>
                  </a:lnTo>
                  <a:lnTo>
                    <a:pt x="16894" y="13604"/>
                  </a:lnTo>
                  <a:lnTo>
                    <a:pt x="19834" y="11717"/>
                  </a:lnTo>
                  <a:lnTo>
                    <a:pt x="19878" y="11717"/>
                  </a:lnTo>
                  <a:lnTo>
                    <a:pt x="21194" y="10664"/>
                  </a:lnTo>
                  <a:lnTo>
                    <a:pt x="23476" y="8777"/>
                  </a:lnTo>
                  <a:lnTo>
                    <a:pt x="26197" y="6583"/>
                  </a:lnTo>
                  <a:lnTo>
                    <a:pt x="30234" y="3336"/>
                  </a:lnTo>
                  <a:lnTo>
                    <a:pt x="34139" y="308"/>
                  </a:lnTo>
                  <a:lnTo>
                    <a:pt x="34183" y="264"/>
                  </a:lnTo>
                  <a:lnTo>
                    <a:pt x="34183" y="176"/>
                  </a:lnTo>
                  <a:lnTo>
                    <a:pt x="34183" y="133"/>
                  </a:lnTo>
                  <a:lnTo>
                    <a:pt x="34183" y="45"/>
                  </a:lnTo>
                  <a:lnTo>
                    <a:pt x="3409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66" name="Google Shape;15466;p414"/>
            <p:cNvSpPr/>
            <p:nvPr/>
          </p:nvSpPr>
          <p:spPr>
            <a:xfrm>
              <a:off x="1524900" y="2786725"/>
              <a:ext cx="862275" cy="1885775"/>
            </a:xfrm>
            <a:custGeom>
              <a:avLst/>
              <a:gdLst/>
              <a:ahLst/>
              <a:cxnLst/>
              <a:rect l="l" t="t" r="r" b="b"/>
              <a:pathLst>
                <a:path w="34491" h="75431" extrusionOk="0">
                  <a:moveTo>
                    <a:pt x="34272" y="1"/>
                  </a:moveTo>
                  <a:lnTo>
                    <a:pt x="34184" y="45"/>
                  </a:lnTo>
                  <a:lnTo>
                    <a:pt x="31288" y="2239"/>
                  </a:lnTo>
                  <a:lnTo>
                    <a:pt x="22555" y="9259"/>
                  </a:lnTo>
                  <a:lnTo>
                    <a:pt x="19835" y="11410"/>
                  </a:lnTo>
                  <a:lnTo>
                    <a:pt x="17509" y="12507"/>
                  </a:lnTo>
                  <a:lnTo>
                    <a:pt x="16939" y="12770"/>
                  </a:lnTo>
                  <a:lnTo>
                    <a:pt x="16456" y="13121"/>
                  </a:lnTo>
                  <a:lnTo>
                    <a:pt x="15929" y="13516"/>
                  </a:lnTo>
                  <a:lnTo>
                    <a:pt x="15447" y="13911"/>
                  </a:lnTo>
                  <a:lnTo>
                    <a:pt x="14964" y="14350"/>
                  </a:lnTo>
                  <a:lnTo>
                    <a:pt x="14481" y="14832"/>
                  </a:lnTo>
                  <a:lnTo>
                    <a:pt x="13560" y="15885"/>
                  </a:lnTo>
                  <a:lnTo>
                    <a:pt x="12726" y="17026"/>
                  </a:lnTo>
                  <a:lnTo>
                    <a:pt x="11892" y="18211"/>
                  </a:lnTo>
                  <a:lnTo>
                    <a:pt x="11059" y="19440"/>
                  </a:lnTo>
                  <a:lnTo>
                    <a:pt x="10269" y="20712"/>
                  </a:lnTo>
                  <a:lnTo>
                    <a:pt x="9479" y="21941"/>
                  </a:lnTo>
                  <a:lnTo>
                    <a:pt x="8733" y="23082"/>
                  </a:lnTo>
                  <a:lnTo>
                    <a:pt x="7943" y="24179"/>
                  </a:lnTo>
                  <a:lnTo>
                    <a:pt x="7197" y="25188"/>
                  </a:lnTo>
                  <a:lnTo>
                    <a:pt x="7153" y="25232"/>
                  </a:lnTo>
                  <a:lnTo>
                    <a:pt x="6846" y="26197"/>
                  </a:lnTo>
                  <a:lnTo>
                    <a:pt x="6846" y="26285"/>
                  </a:lnTo>
                  <a:lnTo>
                    <a:pt x="7022" y="27514"/>
                  </a:lnTo>
                  <a:lnTo>
                    <a:pt x="6320" y="33832"/>
                  </a:lnTo>
                  <a:lnTo>
                    <a:pt x="5837" y="37606"/>
                  </a:lnTo>
                  <a:lnTo>
                    <a:pt x="5398" y="40853"/>
                  </a:lnTo>
                  <a:lnTo>
                    <a:pt x="5047" y="42960"/>
                  </a:lnTo>
                  <a:lnTo>
                    <a:pt x="3950" y="47523"/>
                  </a:lnTo>
                  <a:lnTo>
                    <a:pt x="3424" y="49673"/>
                  </a:lnTo>
                  <a:lnTo>
                    <a:pt x="1712" y="52964"/>
                  </a:lnTo>
                  <a:lnTo>
                    <a:pt x="1712" y="53008"/>
                  </a:lnTo>
                  <a:lnTo>
                    <a:pt x="1230" y="56957"/>
                  </a:lnTo>
                  <a:lnTo>
                    <a:pt x="89" y="61302"/>
                  </a:lnTo>
                  <a:lnTo>
                    <a:pt x="89" y="61345"/>
                  </a:lnTo>
                  <a:lnTo>
                    <a:pt x="1" y="62355"/>
                  </a:lnTo>
                  <a:lnTo>
                    <a:pt x="45" y="62486"/>
                  </a:lnTo>
                  <a:lnTo>
                    <a:pt x="1844" y="64812"/>
                  </a:lnTo>
                  <a:lnTo>
                    <a:pt x="4740" y="68147"/>
                  </a:lnTo>
                  <a:lnTo>
                    <a:pt x="6144" y="69814"/>
                  </a:lnTo>
                  <a:lnTo>
                    <a:pt x="8250" y="72096"/>
                  </a:lnTo>
                  <a:lnTo>
                    <a:pt x="9830" y="73983"/>
                  </a:lnTo>
                  <a:lnTo>
                    <a:pt x="10927" y="75387"/>
                  </a:lnTo>
                  <a:lnTo>
                    <a:pt x="11015" y="75431"/>
                  </a:lnTo>
                  <a:lnTo>
                    <a:pt x="11147" y="75431"/>
                  </a:lnTo>
                  <a:lnTo>
                    <a:pt x="11366" y="75343"/>
                  </a:lnTo>
                  <a:lnTo>
                    <a:pt x="11454" y="75255"/>
                  </a:lnTo>
                  <a:lnTo>
                    <a:pt x="12463" y="73764"/>
                  </a:lnTo>
                  <a:lnTo>
                    <a:pt x="12507" y="73676"/>
                  </a:lnTo>
                  <a:lnTo>
                    <a:pt x="12507" y="73632"/>
                  </a:lnTo>
                  <a:lnTo>
                    <a:pt x="12463" y="73544"/>
                  </a:lnTo>
                  <a:lnTo>
                    <a:pt x="12419" y="73500"/>
                  </a:lnTo>
                  <a:lnTo>
                    <a:pt x="12244" y="73500"/>
                  </a:lnTo>
                  <a:lnTo>
                    <a:pt x="12200" y="73544"/>
                  </a:lnTo>
                  <a:lnTo>
                    <a:pt x="11190" y="75036"/>
                  </a:lnTo>
                  <a:lnTo>
                    <a:pt x="11147" y="75036"/>
                  </a:lnTo>
                  <a:lnTo>
                    <a:pt x="10093" y="73764"/>
                  </a:lnTo>
                  <a:lnTo>
                    <a:pt x="8514" y="71877"/>
                  </a:lnTo>
                  <a:lnTo>
                    <a:pt x="6407" y="69551"/>
                  </a:lnTo>
                  <a:lnTo>
                    <a:pt x="2151" y="64549"/>
                  </a:lnTo>
                  <a:lnTo>
                    <a:pt x="396" y="62311"/>
                  </a:lnTo>
                  <a:lnTo>
                    <a:pt x="440" y="61389"/>
                  </a:lnTo>
                  <a:lnTo>
                    <a:pt x="1581" y="57001"/>
                  </a:lnTo>
                  <a:lnTo>
                    <a:pt x="2063" y="53096"/>
                  </a:lnTo>
                  <a:lnTo>
                    <a:pt x="3775" y="49805"/>
                  </a:lnTo>
                  <a:lnTo>
                    <a:pt x="3775" y="49761"/>
                  </a:lnTo>
                  <a:lnTo>
                    <a:pt x="4301" y="47567"/>
                  </a:lnTo>
                  <a:lnTo>
                    <a:pt x="5398" y="43047"/>
                  </a:lnTo>
                  <a:lnTo>
                    <a:pt x="5749" y="40897"/>
                  </a:lnTo>
                  <a:lnTo>
                    <a:pt x="6188" y="37650"/>
                  </a:lnTo>
                  <a:lnTo>
                    <a:pt x="6671" y="33876"/>
                  </a:lnTo>
                  <a:lnTo>
                    <a:pt x="7373" y="27514"/>
                  </a:lnTo>
                  <a:lnTo>
                    <a:pt x="7373" y="27470"/>
                  </a:lnTo>
                  <a:lnTo>
                    <a:pt x="7197" y="26285"/>
                  </a:lnTo>
                  <a:lnTo>
                    <a:pt x="7461" y="25364"/>
                  </a:lnTo>
                  <a:lnTo>
                    <a:pt x="8250" y="24398"/>
                  </a:lnTo>
                  <a:lnTo>
                    <a:pt x="9040" y="23301"/>
                  </a:lnTo>
                  <a:lnTo>
                    <a:pt x="9786" y="22116"/>
                  </a:lnTo>
                  <a:lnTo>
                    <a:pt x="10576" y="20888"/>
                  </a:lnTo>
                  <a:lnTo>
                    <a:pt x="12156" y="18430"/>
                  </a:lnTo>
                  <a:lnTo>
                    <a:pt x="12989" y="17246"/>
                  </a:lnTo>
                  <a:lnTo>
                    <a:pt x="13823" y="16149"/>
                  </a:lnTo>
                  <a:lnTo>
                    <a:pt x="14701" y="15096"/>
                  </a:lnTo>
                  <a:lnTo>
                    <a:pt x="15184" y="14613"/>
                  </a:lnTo>
                  <a:lnTo>
                    <a:pt x="15622" y="14174"/>
                  </a:lnTo>
                  <a:lnTo>
                    <a:pt x="16105" y="13779"/>
                  </a:lnTo>
                  <a:lnTo>
                    <a:pt x="16632" y="13428"/>
                  </a:lnTo>
                  <a:lnTo>
                    <a:pt x="17114" y="13121"/>
                  </a:lnTo>
                  <a:lnTo>
                    <a:pt x="17641" y="12814"/>
                  </a:lnTo>
                  <a:lnTo>
                    <a:pt x="20010" y="11717"/>
                  </a:lnTo>
                  <a:lnTo>
                    <a:pt x="20054" y="11673"/>
                  </a:lnTo>
                  <a:lnTo>
                    <a:pt x="22775" y="9523"/>
                  </a:lnTo>
                  <a:lnTo>
                    <a:pt x="27865" y="5442"/>
                  </a:lnTo>
                  <a:lnTo>
                    <a:pt x="31507" y="2502"/>
                  </a:lnTo>
                  <a:lnTo>
                    <a:pt x="34403" y="308"/>
                  </a:lnTo>
                  <a:lnTo>
                    <a:pt x="34447" y="264"/>
                  </a:lnTo>
                  <a:lnTo>
                    <a:pt x="34491" y="176"/>
                  </a:lnTo>
                  <a:lnTo>
                    <a:pt x="34491" y="132"/>
                  </a:lnTo>
                  <a:lnTo>
                    <a:pt x="34447" y="45"/>
                  </a:lnTo>
                  <a:lnTo>
                    <a:pt x="34403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67" name="Google Shape;15467;p414"/>
            <p:cNvSpPr/>
            <p:nvPr/>
          </p:nvSpPr>
          <p:spPr>
            <a:xfrm>
              <a:off x="2067925" y="3861800"/>
              <a:ext cx="110825" cy="71325"/>
            </a:xfrm>
            <a:custGeom>
              <a:avLst/>
              <a:gdLst/>
              <a:ahLst/>
              <a:cxnLst/>
              <a:rect l="l" t="t" r="r" b="b"/>
              <a:pathLst>
                <a:path w="4433" h="2853" extrusionOk="0">
                  <a:moveTo>
                    <a:pt x="3116" y="351"/>
                  </a:moveTo>
                  <a:lnTo>
                    <a:pt x="3555" y="615"/>
                  </a:lnTo>
                  <a:lnTo>
                    <a:pt x="4082" y="1405"/>
                  </a:lnTo>
                  <a:lnTo>
                    <a:pt x="4038" y="2151"/>
                  </a:lnTo>
                  <a:lnTo>
                    <a:pt x="3862" y="2326"/>
                  </a:lnTo>
                  <a:lnTo>
                    <a:pt x="3511" y="2502"/>
                  </a:lnTo>
                  <a:lnTo>
                    <a:pt x="2370" y="2414"/>
                  </a:lnTo>
                  <a:lnTo>
                    <a:pt x="747" y="1887"/>
                  </a:lnTo>
                  <a:lnTo>
                    <a:pt x="352" y="1492"/>
                  </a:lnTo>
                  <a:lnTo>
                    <a:pt x="352" y="1448"/>
                  </a:lnTo>
                  <a:lnTo>
                    <a:pt x="659" y="1229"/>
                  </a:lnTo>
                  <a:lnTo>
                    <a:pt x="2107" y="439"/>
                  </a:lnTo>
                  <a:lnTo>
                    <a:pt x="3116" y="351"/>
                  </a:lnTo>
                  <a:close/>
                  <a:moveTo>
                    <a:pt x="3160" y="0"/>
                  </a:moveTo>
                  <a:lnTo>
                    <a:pt x="2063" y="88"/>
                  </a:lnTo>
                  <a:lnTo>
                    <a:pt x="1975" y="88"/>
                  </a:lnTo>
                  <a:lnTo>
                    <a:pt x="483" y="922"/>
                  </a:lnTo>
                  <a:lnTo>
                    <a:pt x="440" y="966"/>
                  </a:lnTo>
                  <a:lnTo>
                    <a:pt x="88" y="1229"/>
                  </a:lnTo>
                  <a:lnTo>
                    <a:pt x="45" y="1317"/>
                  </a:lnTo>
                  <a:lnTo>
                    <a:pt x="1" y="1361"/>
                  </a:lnTo>
                  <a:lnTo>
                    <a:pt x="1" y="1580"/>
                  </a:lnTo>
                  <a:lnTo>
                    <a:pt x="88" y="1712"/>
                  </a:lnTo>
                  <a:lnTo>
                    <a:pt x="527" y="2151"/>
                  </a:lnTo>
                  <a:lnTo>
                    <a:pt x="615" y="2194"/>
                  </a:lnTo>
                  <a:lnTo>
                    <a:pt x="2283" y="2765"/>
                  </a:lnTo>
                  <a:lnTo>
                    <a:pt x="2326" y="2765"/>
                  </a:lnTo>
                  <a:lnTo>
                    <a:pt x="3555" y="2853"/>
                  </a:lnTo>
                  <a:lnTo>
                    <a:pt x="3599" y="2853"/>
                  </a:lnTo>
                  <a:lnTo>
                    <a:pt x="4038" y="2633"/>
                  </a:lnTo>
                  <a:lnTo>
                    <a:pt x="4082" y="2589"/>
                  </a:lnTo>
                  <a:lnTo>
                    <a:pt x="4345" y="2326"/>
                  </a:lnTo>
                  <a:lnTo>
                    <a:pt x="4389" y="2238"/>
                  </a:lnTo>
                  <a:lnTo>
                    <a:pt x="4433" y="1361"/>
                  </a:lnTo>
                  <a:lnTo>
                    <a:pt x="4389" y="1273"/>
                  </a:lnTo>
                  <a:lnTo>
                    <a:pt x="3818" y="351"/>
                  </a:lnTo>
                  <a:lnTo>
                    <a:pt x="3731" y="308"/>
                  </a:lnTo>
                  <a:lnTo>
                    <a:pt x="3248" y="44"/>
                  </a:lnTo>
                  <a:lnTo>
                    <a:pt x="316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68" name="Google Shape;15468;p414"/>
            <p:cNvSpPr/>
            <p:nvPr/>
          </p:nvSpPr>
          <p:spPr>
            <a:xfrm>
              <a:off x="2024050" y="3843150"/>
              <a:ext cx="172250" cy="154700"/>
            </a:xfrm>
            <a:custGeom>
              <a:avLst/>
              <a:gdLst/>
              <a:ahLst/>
              <a:cxnLst/>
              <a:rect l="l" t="t" r="r" b="b"/>
              <a:pathLst>
                <a:path w="6890" h="6188" extrusionOk="0">
                  <a:moveTo>
                    <a:pt x="4915" y="395"/>
                  </a:moveTo>
                  <a:lnTo>
                    <a:pt x="5705" y="703"/>
                  </a:lnTo>
                  <a:lnTo>
                    <a:pt x="5924" y="966"/>
                  </a:lnTo>
                  <a:lnTo>
                    <a:pt x="6495" y="2589"/>
                  </a:lnTo>
                  <a:lnTo>
                    <a:pt x="6539" y="5793"/>
                  </a:lnTo>
                  <a:lnTo>
                    <a:pt x="6495" y="5837"/>
                  </a:lnTo>
                  <a:lnTo>
                    <a:pt x="6144" y="5837"/>
                  </a:lnTo>
                  <a:lnTo>
                    <a:pt x="4652" y="5486"/>
                  </a:lnTo>
                  <a:lnTo>
                    <a:pt x="2589" y="4783"/>
                  </a:lnTo>
                  <a:lnTo>
                    <a:pt x="878" y="3950"/>
                  </a:lnTo>
                  <a:lnTo>
                    <a:pt x="571" y="3599"/>
                  </a:lnTo>
                  <a:lnTo>
                    <a:pt x="352" y="2853"/>
                  </a:lnTo>
                  <a:lnTo>
                    <a:pt x="571" y="2414"/>
                  </a:lnTo>
                  <a:lnTo>
                    <a:pt x="966" y="1975"/>
                  </a:lnTo>
                  <a:lnTo>
                    <a:pt x="2677" y="1054"/>
                  </a:lnTo>
                  <a:lnTo>
                    <a:pt x="4125" y="395"/>
                  </a:lnTo>
                  <a:close/>
                  <a:moveTo>
                    <a:pt x="4915" y="0"/>
                  </a:moveTo>
                  <a:lnTo>
                    <a:pt x="4081" y="44"/>
                  </a:lnTo>
                  <a:lnTo>
                    <a:pt x="3994" y="44"/>
                  </a:lnTo>
                  <a:lnTo>
                    <a:pt x="2502" y="746"/>
                  </a:lnTo>
                  <a:lnTo>
                    <a:pt x="746" y="1712"/>
                  </a:lnTo>
                  <a:lnTo>
                    <a:pt x="703" y="1712"/>
                  </a:lnTo>
                  <a:lnTo>
                    <a:pt x="264" y="2194"/>
                  </a:lnTo>
                  <a:lnTo>
                    <a:pt x="264" y="2238"/>
                  </a:lnTo>
                  <a:lnTo>
                    <a:pt x="1" y="2765"/>
                  </a:lnTo>
                  <a:lnTo>
                    <a:pt x="1" y="2897"/>
                  </a:lnTo>
                  <a:lnTo>
                    <a:pt x="220" y="3730"/>
                  </a:lnTo>
                  <a:lnTo>
                    <a:pt x="264" y="3818"/>
                  </a:lnTo>
                  <a:lnTo>
                    <a:pt x="659" y="4213"/>
                  </a:lnTo>
                  <a:lnTo>
                    <a:pt x="703" y="4257"/>
                  </a:lnTo>
                  <a:lnTo>
                    <a:pt x="2458" y="5091"/>
                  </a:lnTo>
                  <a:lnTo>
                    <a:pt x="4564" y="5837"/>
                  </a:lnTo>
                  <a:lnTo>
                    <a:pt x="6100" y="6188"/>
                  </a:lnTo>
                  <a:lnTo>
                    <a:pt x="6626" y="6188"/>
                  </a:lnTo>
                  <a:lnTo>
                    <a:pt x="6802" y="6056"/>
                  </a:lnTo>
                  <a:lnTo>
                    <a:pt x="6890" y="6012"/>
                  </a:lnTo>
                  <a:lnTo>
                    <a:pt x="6890" y="5924"/>
                  </a:lnTo>
                  <a:lnTo>
                    <a:pt x="6846" y="2546"/>
                  </a:lnTo>
                  <a:lnTo>
                    <a:pt x="6802" y="2502"/>
                  </a:lnTo>
                  <a:lnTo>
                    <a:pt x="6232" y="834"/>
                  </a:lnTo>
                  <a:lnTo>
                    <a:pt x="6232" y="746"/>
                  </a:lnTo>
                  <a:lnTo>
                    <a:pt x="5968" y="483"/>
                  </a:lnTo>
                  <a:lnTo>
                    <a:pt x="5880" y="395"/>
                  </a:lnTo>
                  <a:lnTo>
                    <a:pt x="5003" y="44"/>
                  </a:lnTo>
                  <a:lnTo>
                    <a:pt x="491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69" name="Google Shape;15469;p414"/>
            <p:cNvSpPr/>
            <p:nvPr/>
          </p:nvSpPr>
          <p:spPr>
            <a:xfrm>
              <a:off x="1979075" y="3826700"/>
              <a:ext cx="240275" cy="215025"/>
            </a:xfrm>
            <a:custGeom>
              <a:avLst/>
              <a:gdLst/>
              <a:ahLst/>
              <a:cxnLst/>
              <a:rect l="l" t="t" r="r" b="b"/>
              <a:pathLst>
                <a:path w="9611" h="8601" extrusionOk="0">
                  <a:moveTo>
                    <a:pt x="6714" y="351"/>
                  </a:moveTo>
                  <a:lnTo>
                    <a:pt x="7855" y="702"/>
                  </a:lnTo>
                  <a:lnTo>
                    <a:pt x="8206" y="966"/>
                  </a:lnTo>
                  <a:lnTo>
                    <a:pt x="8864" y="3028"/>
                  </a:lnTo>
                  <a:lnTo>
                    <a:pt x="9259" y="6495"/>
                  </a:lnTo>
                  <a:lnTo>
                    <a:pt x="8952" y="7592"/>
                  </a:lnTo>
                  <a:lnTo>
                    <a:pt x="8645" y="8250"/>
                  </a:lnTo>
                  <a:lnTo>
                    <a:pt x="7987" y="8162"/>
                  </a:lnTo>
                  <a:lnTo>
                    <a:pt x="1054" y="6451"/>
                  </a:lnTo>
                  <a:lnTo>
                    <a:pt x="483" y="6144"/>
                  </a:lnTo>
                  <a:lnTo>
                    <a:pt x="395" y="5924"/>
                  </a:lnTo>
                  <a:lnTo>
                    <a:pt x="1931" y="2633"/>
                  </a:lnTo>
                  <a:lnTo>
                    <a:pt x="2545" y="2019"/>
                  </a:lnTo>
                  <a:lnTo>
                    <a:pt x="4432" y="1010"/>
                  </a:lnTo>
                  <a:lnTo>
                    <a:pt x="5837" y="395"/>
                  </a:lnTo>
                  <a:lnTo>
                    <a:pt x="6714" y="351"/>
                  </a:lnTo>
                  <a:close/>
                  <a:moveTo>
                    <a:pt x="6714" y="0"/>
                  </a:moveTo>
                  <a:lnTo>
                    <a:pt x="5793" y="44"/>
                  </a:lnTo>
                  <a:lnTo>
                    <a:pt x="5749" y="44"/>
                  </a:lnTo>
                  <a:lnTo>
                    <a:pt x="4301" y="658"/>
                  </a:lnTo>
                  <a:lnTo>
                    <a:pt x="2370" y="1712"/>
                  </a:lnTo>
                  <a:lnTo>
                    <a:pt x="2326" y="1755"/>
                  </a:lnTo>
                  <a:lnTo>
                    <a:pt x="1668" y="2414"/>
                  </a:lnTo>
                  <a:lnTo>
                    <a:pt x="1624" y="2458"/>
                  </a:lnTo>
                  <a:lnTo>
                    <a:pt x="44" y="5880"/>
                  </a:lnTo>
                  <a:lnTo>
                    <a:pt x="0" y="5924"/>
                  </a:lnTo>
                  <a:lnTo>
                    <a:pt x="44" y="6012"/>
                  </a:lnTo>
                  <a:lnTo>
                    <a:pt x="176" y="6319"/>
                  </a:lnTo>
                  <a:lnTo>
                    <a:pt x="264" y="6407"/>
                  </a:lnTo>
                  <a:lnTo>
                    <a:pt x="922" y="6758"/>
                  </a:lnTo>
                  <a:lnTo>
                    <a:pt x="966" y="6802"/>
                  </a:lnTo>
                  <a:lnTo>
                    <a:pt x="5793" y="7986"/>
                  </a:lnTo>
                  <a:lnTo>
                    <a:pt x="7899" y="8513"/>
                  </a:lnTo>
                  <a:lnTo>
                    <a:pt x="7943" y="8513"/>
                  </a:lnTo>
                  <a:lnTo>
                    <a:pt x="8733" y="8601"/>
                  </a:lnTo>
                  <a:lnTo>
                    <a:pt x="8864" y="8601"/>
                  </a:lnTo>
                  <a:lnTo>
                    <a:pt x="8908" y="8513"/>
                  </a:lnTo>
                  <a:lnTo>
                    <a:pt x="9303" y="7723"/>
                  </a:lnTo>
                  <a:lnTo>
                    <a:pt x="9610" y="6538"/>
                  </a:lnTo>
                  <a:lnTo>
                    <a:pt x="9610" y="6495"/>
                  </a:lnTo>
                  <a:lnTo>
                    <a:pt x="9215" y="2984"/>
                  </a:lnTo>
                  <a:lnTo>
                    <a:pt x="9215" y="2940"/>
                  </a:lnTo>
                  <a:lnTo>
                    <a:pt x="8513" y="834"/>
                  </a:lnTo>
                  <a:lnTo>
                    <a:pt x="8469" y="746"/>
                  </a:lnTo>
                  <a:lnTo>
                    <a:pt x="8031" y="395"/>
                  </a:lnTo>
                  <a:lnTo>
                    <a:pt x="7987" y="395"/>
                  </a:lnTo>
                  <a:lnTo>
                    <a:pt x="680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70" name="Google Shape;15470;p414"/>
            <p:cNvSpPr/>
            <p:nvPr/>
          </p:nvSpPr>
          <p:spPr>
            <a:xfrm>
              <a:off x="1923125" y="3808050"/>
              <a:ext cx="342300" cy="295125"/>
            </a:xfrm>
            <a:custGeom>
              <a:avLst/>
              <a:gdLst/>
              <a:ahLst/>
              <a:cxnLst/>
              <a:rect l="l" t="t" r="r" b="b"/>
              <a:pathLst>
                <a:path w="13692" h="11805" extrusionOk="0">
                  <a:moveTo>
                    <a:pt x="8952" y="351"/>
                  </a:moveTo>
                  <a:lnTo>
                    <a:pt x="10883" y="1097"/>
                  </a:lnTo>
                  <a:lnTo>
                    <a:pt x="11848" y="4213"/>
                  </a:lnTo>
                  <a:lnTo>
                    <a:pt x="12463" y="8162"/>
                  </a:lnTo>
                  <a:lnTo>
                    <a:pt x="12463" y="8206"/>
                  </a:lnTo>
                  <a:lnTo>
                    <a:pt x="13340" y="9478"/>
                  </a:lnTo>
                  <a:lnTo>
                    <a:pt x="13340" y="9917"/>
                  </a:lnTo>
                  <a:lnTo>
                    <a:pt x="12901" y="10400"/>
                  </a:lnTo>
                  <a:lnTo>
                    <a:pt x="11497" y="11146"/>
                  </a:lnTo>
                  <a:lnTo>
                    <a:pt x="10444" y="11453"/>
                  </a:lnTo>
                  <a:lnTo>
                    <a:pt x="8382" y="10663"/>
                  </a:lnTo>
                  <a:lnTo>
                    <a:pt x="8382" y="10619"/>
                  </a:lnTo>
                  <a:lnTo>
                    <a:pt x="5003" y="9829"/>
                  </a:lnTo>
                  <a:lnTo>
                    <a:pt x="1536" y="9303"/>
                  </a:lnTo>
                  <a:lnTo>
                    <a:pt x="352" y="8952"/>
                  </a:lnTo>
                  <a:lnTo>
                    <a:pt x="352" y="8689"/>
                  </a:lnTo>
                  <a:lnTo>
                    <a:pt x="571" y="8118"/>
                  </a:lnTo>
                  <a:lnTo>
                    <a:pt x="1668" y="6582"/>
                  </a:lnTo>
                  <a:lnTo>
                    <a:pt x="3028" y="4388"/>
                  </a:lnTo>
                  <a:lnTo>
                    <a:pt x="3994" y="2589"/>
                  </a:lnTo>
                  <a:lnTo>
                    <a:pt x="5310" y="1712"/>
                  </a:lnTo>
                  <a:lnTo>
                    <a:pt x="8162" y="351"/>
                  </a:lnTo>
                  <a:close/>
                  <a:moveTo>
                    <a:pt x="8075" y="0"/>
                  </a:moveTo>
                  <a:lnTo>
                    <a:pt x="5178" y="1404"/>
                  </a:lnTo>
                  <a:lnTo>
                    <a:pt x="5135" y="1404"/>
                  </a:lnTo>
                  <a:lnTo>
                    <a:pt x="3774" y="2326"/>
                  </a:lnTo>
                  <a:lnTo>
                    <a:pt x="3686" y="2370"/>
                  </a:lnTo>
                  <a:lnTo>
                    <a:pt x="2721" y="4213"/>
                  </a:lnTo>
                  <a:lnTo>
                    <a:pt x="1361" y="6407"/>
                  </a:lnTo>
                  <a:lnTo>
                    <a:pt x="264" y="7943"/>
                  </a:lnTo>
                  <a:lnTo>
                    <a:pt x="264" y="7987"/>
                  </a:lnTo>
                  <a:lnTo>
                    <a:pt x="44" y="8557"/>
                  </a:lnTo>
                  <a:lnTo>
                    <a:pt x="0" y="8601"/>
                  </a:lnTo>
                  <a:lnTo>
                    <a:pt x="0" y="9084"/>
                  </a:lnTo>
                  <a:lnTo>
                    <a:pt x="0" y="9171"/>
                  </a:lnTo>
                  <a:lnTo>
                    <a:pt x="88" y="9259"/>
                  </a:lnTo>
                  <a:lnTo>
                    <a:pt x="1449" y="9610"/>
                  </a:lnTo>
                  <a:lnTo>
                    <a:pt x="1492" y="9610"/>
                  </a:lnTo>
                  <a:lnTo>
                    <a:pt x="4959" y="10181"/>
                  </a:lnTo>
                  <a:lnTo>
                    <a:pt x="8294" y="10970"/>
                  </a:lnTo>
                  <a:lnTo>
                    <a:pt x="10400" y="11804"/>
                  </a:lnTo>
                  <a:lnTo>
                    <a:pt x="10488" y="11804"/>
                  </a:lnTo>
                  <a:lnTo>
                    <a:pt x="11585" y="11453"/>
                  </a:lnTo>
                  <a:lnTo>
                    <a:pt x="11629" y="11453"/>
                  </a:lnTo>
                  <a:lnTo>
                    <a:pt x="13121" y="10707"/>
                  </a:lnTo>
                  <a:lnTo>
                    <a:pt x="13165" y="10663"/>
                  </a:lnTo>
                  <a:lnTo>
                    <a:pt x="13647" y="10093"/>
                  </a:lnTo>
                  <a:lnTo>
                    <a:pt x="13691" y="10005"/>
                  </a:lnTo>
                  <a:lnTo>
                    <a:pt x="13691" y="9391"/>
                  </a:lnTo>
                  <a:lnTo>
                    <a:pt x="13647" y="9303"/>
                  </a:lnTo>
                  <a:lnTo>
                    <a:pt x="12770" y="8030"/>
                  </a:lnTo>
                  <a:lnTo>
                    <a:pt x="12155" y="4125"/>
                  </a:lnTo>
                  <a:lnTo>
                    <a:pt x="11190" y="922"/>
                  </a:lnTo>
                  <a:lnTo>
                    <a:pt x="11190" y="878"/>
                  </a:lnTo>
                  <a:lnTo>
                    <a:pt x="11102" y="834"/>
                  </a:lnTo>
                  <a:lnTo>
                    <a:pt x="904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71" name="Google Shape;15471;p414"/>
            <p:cNvSpPr/>
            <p:nvPr/>
          </p:nvSpPr>
          <p:spPr>
            <a:xfrm>
              <a:off x="1712500" y="4127275"/>
              <a:ext cx="79000" cy="51575"/>
            </a:xfrm>
            <a:custGeom>
              <a:avLst/>
              <a:gdLst/>
              <a:ahLst/>
              <a:cxnLst/>
              <a:rect l="l" t="t" r="r" b="b"/>
              <a:pathLst>
                <a:path w="3160" h="2063" extrusionOk="0">
                  <a:moveTo>
                    <a:pt x="1931" y="352"/>
                  </a:moveTo>
                  <a:lnTo>
                    <a:pt x="2502" y="527"/>
                  </a:lnTo>
                  <a:lnTo>
                    <a:pt x="2677" y="703"/>
                  </a:lnTo>
                  <a:lnTo>
                    <a:pt x="2546" y="790"/>
                  </a:lnTo>
                  <a:lnTo>
                    <a:pt x="1492" y="1317"/>
                  </a:lnTo>
                  <a:lnTo>
                    <a:pt x="351" y="1624"/>
                  </a:lnTo>
                  <a:lnTo>
                    <a:pt x="746" y="1010"/>
                  </a:lnTo>
                  <a:lnTo>
                    <a:pt x="1317" y="439"/>
                  </a:lnTo>
                  <a:lnTo>
                    <a:pt x="1931" y="352"/>
                  </a:lnTo>
                  <a:close/>
                  <a:moveTo>
                    <a:pt x="1931" y="0"/>
                  </a:moveTo>
                  <a:lnTo>
                    <a:pt x="1185" y="132"/>
                  </a:lnTo>
                  <a:lnTo>
                    <a:pt x="1097" y="176"/>
                  </a:lnTo>
                  <a:lnTo>
                    <a:pt x="483" y="790"/>
                  </a:lnTo>
                  <a:lnTo>
                    <a:pt x="44" y="1449"/>
                  </a:lnTo>
                  <a:lnTo>
                    <a:pt x="44" y="1536"/>
                  </a:lnTo>
                  <a:lnTo>
                    <a:pt x="0" y="1843"/>
                  </a:lnTo>
                  <a:lnTo>
                    <a:pt x="0" y="1931"/>
                  </a:lnTo>
                  <a:lnTo>
                    <a:pt x="44" y="2019"/>
                  </a:lnTo>
                  <a:lnTo>
                    <a:pt x="176" y="2063"/>
                  </a:lnTo>
                  <a:lnTo>
                    <a:pt x="220" y="2019"/>
                  </a:lnTo>
                  <a:lnTo>
                    <a:pt x="1580" y="1668"/>
                  </a:lnTo>
                  <a:lnTo>
                    <a:pt x="1624" y="1668"/>
                  </a:lnTo>
                  <a:lnTo>
                    <a:pt x="2677" y="1097"/>
                  </a:lnTo>
                  <a:lnTo>
                    <a:pt x="3072" y="878"/>
                  </a:lnTo>
                  <a:lnTo>
                    <a:pt x="3116" y="834"/>
                  </a:lnTo>
                  <a:lnTo>
                    <a:pt x="3160" y="746"/>
                  </a:lnTo>
                  <a:lnTo>
                    <a:pt x="3160" y="659"/>
                  </a:lnTo>
                  <a:lnTo>
                    <a:pt x="3116" y="615"/>
                  </a:lnTo>
                  <a:lnTo>
                    <a:pt x="2721" y="264"/>
                  </a:lnTo>
                  <a:lnTo>
                    <a:pt x="2633" y="220"/>
                  </a:lnTo>
                  <a:lnTo>
                    <a:pt x="2019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72" name="Google Shape;15472;p414"/>
            <p:cNvSpPr/>
            <p:nvPr/>
          </p:nvSpPr>
          <p:spPr>
            <a:xfrm>
              <a:off x="2405800" y="1437400"/>
              <a:ext cx="928100" cy="1383375"/>
            </a:xfrm>
            <a:custGeom>
              <a:avLst/>
              <a:gdLst/>
              <a:ahLst/>
              <a:cxnLst/>
              <a:rect l="l" t="t" r="r" b="b"/>
              <a:pathLst>
                <a:path w="37124" h="55335" extrusionOk="0">
                  <a:moveTo>
                    <a:pt x="36773" y="1"/>
                  </a:moveTo>
                  <a:lnTo>
                    <a:pt x="36685" y="45"/>
                  </a:lnTo>
                  <a:lnTo>
                    <a:pt x="36641" y="89"/>
                  </a:lnTo>
                  <a:lnTo>
                    <a:pt x="36597" y="133"/>
                  </a:lnTo>
                  <a:lnTo>
                    <a:pt x="36597" y="220"/>
                  </a:lnTo>
                  <a:lnTo>
                    <a:pt x="36641" y="264"/>
                  </a:lnTo>
                  <a:lnTo>
                    <a:pt x="36685" y="396"/>
                  </a:lnTo>
                  <a:lnTo>
                    <a:pt x="36773" y="1361"/>
                  </a:lnTo>
                  <a:lnTo>
                    <a:pt x="36773" y="3204"/>
                  </a:lnTo>
                  <a:lnTo>
                    <a:pt x="36071" y="4916"/>
                  </a:lnTo>
                  <a:lnTo>
                    <a:pt x="36071" y="4959"/>
                  </a:lnTo>
                  <a:lnTo>
                    <a:pt x="35281" y="7856"/>
                  </a:lnTo>
                  <a:lnTo>
                    <a:pt x="34667" y="9962"/>
                  </a:lnTo>
                  <a:lnTo>
                    <a:pt x="34008" y="11980"/>
                  </a:lnTo>
                  <a:lnTo>
                    <a:pt x="32648" y="14745"/>
                  </a:lnTo>
                  <a:lnTo>
                    <a:pt x="31551" y="16851"/>
                  </a:lnTo>
                  <a:lnTo>
                    <a:pt x="30630" y="18957"/>
                  </a:lnTo>
                  <a:lnTo>
                    <a:pt x="29138" y="21634"/>
                  </a:lnTo>
                  <a:lnTo>
                    <a:pt x="27733" y="23872"/>
                  </a:lnTo>
                  <a:lnTo>
                    <a:pt x="26505" y="25803"/>
                  </a:lnTo>
                  <a:lnTo>
                    <a:pt x="25144" y="28216"/>
                  </a:lnTo>
                  <a:lnTo>
                    <a:pt x="25144" y="28260"/>
                  </a:lnTo>
                  <a:lnTo>
                    <a:pt x="24881" y="29094"/>
                  </a:lnTo>
                  <a:lnTo>
                    <a:pt x="24881" y="29137"/>
                  </a:lnTo>
                  <a:lnTo>
                    <a:pt x="24881" y="30059"/>
                  </a:lnTo>
                  <a:lnTo>
                    <a:pt x="25232" y="32736"/>
                  </a:lnTo>
                  <a:lnTo>
                    <a:pt x="25583" y="36290"/>
                  </a:lnTo>
                  <a:lnTo>
                    <a:pt x="25496" y="36422"/>
                  </a:lnTo>
                  <a:lnTo>
                    <a:pt x="23345" y="37694"/>
                  </a:lnTo>
                  <a:lnTo>
                    <a:pt x="21371" y="39098"/>
                  </a:lnTo>
                  <a:lnTo>
                    <a:pt x="21327" y="39098"/>
                  </a:lnTo>
                  <a:lnTo>
                    <a:pt x="19659" y="40590"/>
                  </a:lnTo>
                  <a:lnTo>
                    <a:pt x="16500" y="43048"/>
                  </a:lnTo>
                  <a:lnTo>
                    <a:pt x="16456" y="43091"/>
                  </a:lnTo>
                  <a:lnTo>
                    <a:pt x="14964" y="44583"/>
                  </a:lnTo>
                  <a:lnTo>
                    <a:pt x="12595" y="47085"/>
                  </a:lnTo>
                  <a:lnTo>
                    <a:pt x="10401" y="48313"/>
                  </a:lnTo>
                  <a:lnTo>
                    <a:pt x="8250" y="49147"/>
                  </a:lnTo>
                  <a:lnTo>
                    <a:pt x="8207" y="49147"/>
                  </a:lnTo>
                  <a:lnTo>
                    <a:pt x="6627" y="50156"/>
                  </a:lnTo>
                  <a:lnTo>
                    <a:pt x="89" y="55027"/>
                  </a:lnTo>
                  <a:lnTo>
                    <a:pt x="45" y="55071"/>
                  </a:lnTo>
                  <a:lnTo>
                    <a:pt x="1" y="55115"/>
                  </a:lnTo>
                  <a:lnTo>
                    <a:pt x="45" y="55202"/>
                  </a:lnTo>
                  <a:lnTo>
                    <a:pt x="45" y="55246"/>
                  </a:lnTo>
                  <a:lnTo>
                    <a:pt x="133" y="55334"/>
                  </a:lnTo>
                  <a:lnTo>
                    <a:pt x="176" y="55334"/>
                  </a:lnTo>
                  <a:lnTo>
                    <a:pt x="308" y="55290"/>
                  </a:lnTo>
                  <a:lnTo>
                    <a:pt x="6846" y="50463"/>
                  </a:lnTo>
                  <a:lnTo>
                    <a:pt x="8382" y="49454"/>
                  </a:lnTo>
                  <a:lnTo>
                    <a:pt x="10532" y="48620"/>
                  </a:lnTo>
                  <a:lnTo>
                    <a:pt x="10576" y="48620"/>
                  </a:lnTo>
                  <a:lnTo>
                    <a:pt x="12814" y="47348"/>
                  </a:lnTo>
                  <a:lnTo>
                    <a:pt x="12858" y="47348"/>
                  </a:lnTo>
                  <a:lnTo>
                    <a:pt x="15227" y="44803"/>
                  </a:lnTo>
                  <a:lnTo>
                    <a:pt x="16719" y="43355"/>
                  </a:lnTo>
                  <a:lnTo>
                    <a:pt x="19879" y="40854"/>
                  </a:lnTo>
                  <a:lnTo>
                    <a:pt x="21546" y="39362"/>
                  </a:lnTo>
                  <a:lnTo>
                    <a:pt x="23521" y="37957"/>
                  </a:lnTo>
                  <a:lnTo>
                    <a:pt x="25715" y="36729"/>
                  </a:lnTo>
                  <a:lnTo>
                    <a:pt x="25759" y="36641"/>
                  </a:lnTo>
                  <a:lnTo>
                    <a:pt x="25890" y="36422"/>
                  </a:lnTo>
                  <a:lnTo>
                    <a:pt x="25934" y="36334"/>
                  </a:lnTo>
                  <a:lnTo>
                    <a:pt x="25583" y="32692"/>
                  </a:lnTo>
                  <a:lnTo>
                    <a:pt x="25232" y="30015"/>
                  </a:lnTo>
                  <a:lnTo>
                    <a:pt x="25232" y="29181"/>
                  </a:lnTo>
                  <a:lnTo>
                    <a:pt x="25452" y="28391"/>
                  </a:lnTo>
                  <a:lnTo>
                    <a:pt x="26812" y="25978"/>
                  </a:lnTo>
                  <a:lnTo>
                    <a:pt x="29445" y="21809"/>
                  </a:lnTo>
                  <a:lnTo>
                    <a:pt x="30937" y="19133"/>
                  </a:lnTo>
                  <a:lnTo>
                    <a:pt x="30981" y="19133"/>
                  </a:lnTo>
                  <a:lnTo>
                    <a:pt x="31858" y="17026"/>
                  </a:lnTo>
                  <a:lnTo>
                    <a:pt x="32955" y="14920"/>
                  </a:lnTo>
                  <a:lnTo>
                    <a:pt x="34359" y="12112"/>
                  </a:lnTo>
                  <a:lnTo>
                    <a:pt x="35018" y="10050"/>
                  </a:lnTo>
                  <a:lnTo>
                    <a:pt x="35632" y="7943"/>
                  </a:lnTo>
                  <a:lnTo>
                    <a:pt x="36422" y="5047"/>
                  </a:lnTo>
                  <a:lnTo>
                    <a:pt x="37080" y="3292"/>
                  </a:lnTo>
                  <a:lnTo>
                    <a:pt x="37124" y="3248"/>
                  </a:lnTo>
                  <a:lnTo>
                    <a:pt x="37124" y="1361"/>
                  </a:lnTo>
                  <a:lnTo>
                    <a:pt x="37036" y="352"/>
                  </a:lnTo>
                  <a:lnTo>
                    <a:pt x="37036" y="264"/>
                  </a:lnTo>
                  <a:lnTo>
                    <a:pt x="36948" y="89"/>
                  </a:lnTo>
                  <a:lnTo>
                    <a:pt x="36904" y="45"/>
                  </a:lnTo>
                  <a:lnTo>
                    <a:pt x="3681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73" name="Google Shape;15473;p414"/>
            <p:cNvSpPr/>
            <p:nvPr/>
          </p:nvSpPr>
          <p:spPr>
            <a:xfrm>
              <a:off x="2378375" y="1436325"/>
              <a:ext cx="928100" cy="1359200"/>
            </a:xfrm>
            <a:custGeom>
              <a:avLst/>
              <a:gdLst/>
              <a:ahLst/>
              <a:cxnLst/>
              <a:rect l="l" t="t" r="r" b="b"/>
              <a:pathLst>
                <a:path w="37124" h="54368" extrusionOk="0">
                  <a:moveTo>
                    <a:pt x="36641" y="0"/>
                  </a:moveTo>
                  <a:lnTo>
                    <a:pt x="36553" y="44"/>
                  </a:lnTo>
                  <a:lnTo>
                    <a:pt x="36510" y="88"/>
                  </a:lnTo>
                  <a:lnTo>
                    <a:pt x="36510" y="132"/>
                  </a:lnTo>
                  <a:lnTo>
                    <a:pt x="36510" y="219"/>
                  </a:lnTo>
                  <a:lnTo>
                    <a:pt x="36685" y="878"/>
                  </a:lnTo>
                  <a:lnTo>
                    <a:pt x="36773" y="1316"/>
                  </a:lnTo>
                  <a:lnTo>
                    <a:pt x="36685" y="2194"/>
                  </a:lnTo>
                  <a:lnTo>
                    <a:pt x="36115" y="4169"/>
                  </a:lnTo>
                  <a:lnTo>
                    <a:pt x="35588" y="6275"/>
                  </a:lnTo>
                  <a:lnTo>
                    <a:pt x="34886" y="8776"/>
                  </a:lnTo>
                  <a:lnTo>
                    <a:pt x="34140" y="11102"/>
                  </a:lnTo>
                  <a:lnTo>
                    <a:pt x="32824" y="14042"/>
                  </a:lnTo>
                  <a:lnTo>
                    <a:pt x="31814" y="15929"/>
                  </a:lnTo>
                  <a:lnTo>
                    <a:pt x="30542" y="18693"/>
                  </a:lnTo>
                  <a:lnTo>
                    <a:pt x="29094" y="21194"/>
                  </a:lnTo>
                  <a:lnTo>
                    <a:pt x="27558" y="23652"/>
                  </a:lnTo>
                  <a:lnTo>
                    <a:pt x="26285" y="25758"/>
                  </a:lnTo>
                  <a:lnTo>
                    <a:pt x="24881" y="28171"/>
                  </a:lnTo>
                  <a:lnTo>
                    <a:pt x="22599" y="31682"/>
                  </a:lnTo>
                  <a:lnTo>
                    <a:pt x="22599" y="31769"/>
                  </a:lnTo>
                  <a:lnTo>
                    <a:pt x="22468" y="32866"/>
                  </a:lnTo>
                  <a:lnTo>
                    <a:pt x="22380" y="35631"/>
                  </a:lnTo>
                  <a:lnTo>
                    <a:pt x="22161" y="36508"/>
                  </a:lnTo>
                  <a:lnTo>
                    <a:pt x="21722" y="37254"/>
                  </a:lnTo>
                  <a:lnTo>
                    <a:pt x="20142" y="38790"/>
                  </a:lnTo>
                  <a:lnTo>
                    <a:pt x="17070" y="41335"/>
                  </a:lnTo>
                  <a:lnTo>
                    <a:pt x="17070" y="41379"/>
                  </a:lnTo>
                  <a:lnTo>
                    <a:pt x="15491" y="43047"/>
                  </a:lnTo>
                  <a:lnTo>
                    <a:pt x="13516" y="45285"/>
                  </a:lnTo>
                  <a:lnTo>
                    <a:pt x="12331" y="46294"/>
                  </a:lnTo>
                  <a:lnTo>
                    <a:pt x="11234" y="46820"/>
                  </a:lnTo>
                  <a:lnTo>
                    <a:pt x="8777" y="47742"/>
                  </a:lnTo>
                  <a:lnTo>
                    <a:pt x="8733" y="47786"/>
                  </a:lnTo>
                  <a:lnTo>
                    <a:pt x="6934" y="48927"/>
                  </a:lnTo>
                  <a:lnTo>
                    <a:pt x="2195" y="52481"/>
                  </a:lnTo>
                  <a:lnTo>
                    <a:pt x="45" y="54061"/>
                  </a:lnTo>
                  <a:lnTo>
                    <a:pt x="1" y="54104"/>
                  </a:lnTo>
                  <a:lnTo>
                    <a:pt x="1" y="54148"/>
                  </a:lnTo>
                  <a:lnTo>
                    <a:pt x="1" y="54236"/>
                  </a:lnTo>
                  <a:lnTo>
                    <a:pt x="1" y="54280"/>
                  </a:lnTo>
                  <a:lnTo>
                    <a:pt x="89" y="54324"/>
                  </a:lnTo>
                  <a:lnTo>
                    <a:pt x="176" y="54368"/>
                  </a:lnTo>
                  <a:lnTo>
                    <a:pt x="264" y="54324"/>
                  </a:lnTo>
                  <a:lnTo>
                    <a:pt x="2370" y="52788"/>
                  </a:lnTo>
                  <a:lnTo>
                    <a:pt x="5486" y="50462"/>
                  </a:lnTo>
                  <a:lnTo>
                    <a:pt x="7153" y="49190"/>
                  </a:lnTo>
                  <a:lnTo>
                    <a:pt x="8909" y="48093"/>
                  </a:lnTo>
                  <a:lnTo>
                    <a:pt x="11366" y="47128"/>
                  </a:lnTo>
                  <a:lnTo>
                    <a:pt x="12507" y="46601"/>
                  </a:lnTo>
                  <a:lnTo>
                    <a:pt x="12551" y="46601"/>
                  </a:lnTo>
                  <a:lnTo>
                    <a:pt x="13736" y="45548"/>
                  </a:lnTo>
                  <a:lnTo>
                    <a:pt x="13779" y="45548"/>
                  </a:lnTo>
                  <a:lnTo>
                    <a:pt x="15754" y="43310"/>
                  </a:lnTo>
                  <a:lnTo>
                    <a:pt x="17334" y="41599"/>
                  </a:lnTo>
                  <a:lnTo>
                    <a:pt x="20361" y="39054"/>
                  </a:lnTo>
                  <a:lnTo>
                    <a:pt x="21985" y="37474"/>
                  </a:lnTo>
                  <a:lnTo>
                    <a:pt x="22029" y="37474"/>
                  </a:lnTo>
                  <a:lnTo>
                    <a:pt x="22512" y="36640"/>
                  </a:lnTo>
                  <a:lnTo>
                    <a:pt x="22512" y="36596"/>
                  </a:lnTo>
                  <a:lnTo>
                    <a:pt x="22731" y="35675"/>
                  </a:lnTo>
                  <a:lnTo>
                    <a:pt x="22819" y="32910"/>
                  </a:lnTo>
                  <a:lnTo>
                    <a:pt x="22950" y="31813"/>
                  </a:lnTo>
                  <a:lnTo>
                    <a:pt x="25188" y="28347"/>
                  </a:lnTo>
                  <a:lnTo>
                    <a:pt x="26593" y="25933"/>
                  </a:lnTo>
                  <a:lnTo>
                    <a:pt x="27821" y="23827"/>
                  </a:lnTo>
                  <a:lnTo>
                    <a:pt x="29401" y="21370"/>
                  </a:lnTo>
                  <a:lnTo>
                    <a:pt x="30849" y="18869"/>
                  </a:lnTo>
                  <a:lnTo>
                    <a:pt x="32121" y="16104"/>
                  </a:lnTo>
                  <a:lnTo>
                    <a:pt x="33131" y="14173"/>
                  </a:lnTo>
                  <a:lnTo>
                    <a:pt x="34491" y="11233"/>
                  </a:lnTo>
                  <a:lnTo>
                    <a:pt x="35237" y="8864"/>
                  </a:lnTo>
                  <a:lnTo>
                    <a:pt x="35895" y="6363"/>
                  </a:lnTo>
                  <a:lnTo>
                    <a:pt x="36466" y="4256"/>
                  </a:lnTo>
                  <a:lnTo>
                    <a:pt x="36992" y="2282"/>
                  </a:lnTo>
                  <a:lnTo>
                    <a:pt x="37036" y="2238"/>
                  </a:lnTo>
                  <a:lnTo>
                    <a:pt x="37124" y="1316"/>
                  </a:lnTo>
                  <a:lnTo>
                    <a:pt x="37124" y="1273"/>
                  </a:lnTo>
                  <a:lnTo>
                    <a:pt x="37036" y="790"/>
                  </a:lnTo>
                  <a:lnTo>
                    <a:pt x="36861" y="132"/>
                  </a:lnTo>
                  <a:lnTo>
                    <a:pt x="36817" y="44"/>
                  </a:lnTo>
                  <a:lnTo>
                    <a:pt x="3677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74" name="Google Shape;15474;p414"/>
            <p:cNvSpPr/>
            <p:nvPr/>
          </p:nvSpPr>
          <p:spPr>
            <a:xfrm>
              <a:off x="2348775" y="1447275"/>
              <a:ext cx="932475" cy="1321925"/>
            </a:xfrm>
            <a:custGeom>
              <a:avLst/>
              <a:gdLst/>
              <a:ahLst/>
              <a:cxnLst/>
              <a:rect l="l" t="t" r="r" b="b"/>
              <a:pathLst>
                <a:path w="37299" h="52877" extrusionOk="0">
                  <a:moveTo>
                    <a:pt x="37079" y="1"/>
                  </a:moveTo>
                  <a:lnTo>
                    <a:pt x="36991" y="45"/>
                  </a:lnTo>
                  <a:lnTo>
                    <a:pt x="36948" y="89"/>
                  </a:lnTo>
                  <a:lnTo>
                    <a:pt x="36948" y="132"/>
                  </a:lnTo>
                  <a:lnTo>
                    <a:pt x="36860" y="703"/>
                  </a:lnTo>
                  <a:lnTo>
                    <a:pt x="35763" y="4828"/>
                  </a:lnTo>
                  <a:lnTo>
                    <a:pt x="35061" y="7504"/>
                  </a:lnTo>
                  <a:lnTo>
                    <a:pt x="34315" y="9918"/>
                  </a:lnTo>
                  <a:lnTo>
                    <a:pt x="32165" y="14525"/>
                  </a:lnTo>
                  <a:lnTo>
                    <a:pt x="31024" y="17026"/>
                  </a:lnTo>
                  <a:lnTo>
                    <a:pt x="29532" y="19615"/>
                  </a:lnTo>
                  <a:lnTo>
                    <a:pt x="26987" y="23696"/>
                  </a:lnTo>
                  <a:lnTo>
                    <a:pt x="24705" y="27645"/>
                  </a:lnTo>
                  <a:lnTo>
                    <a:pt x="23696" y="29094"/>
                  </a:lnTo>
                  <a:lnTo>
                    <a:pt x="21063" y="32648"/>
                  </a:lnTo>
                  <a:lnTo>
                    <a:pt x="21019" y="32692"/>
                  </a:lnTo>
                  <a:lnTo>
                    <a:pt x="20229" y="35017"/>
                  </a:lnTo>
                  <a:lnTo>
                    <a:pt x="18386" y="38528"/>
                  </a:lnTo>
                  <a:lnTo>
                    <a:pt x="17114" y="39888"/>
                  </a:lnTo>
                  <a:lnTo>
                    <a:pt x="14963" y="42389"/>
                  </a:lnTo>
                  <a:lnTo>
                    <a:pt x="12813" y="44627"/>
                  </a:lnTo>
                  <a:lnTo>
                    <a:pt x="9391" y="45900"/>
                  </a:lnTo>
                  <a:lnTo>
                    <a:pt x="9391" y="45944"/>
                  </a:lnTo>
                  <a:lnTo>
                    <a:pt x="7855" y="46821"/>
                  </a:lnTo>
                  <a:lnTo>
                    <a:pt x="7811" y="46865"/>
                  </a:lnTo>
                  <a:lnTo>
                    <a:pt x="6012" y="48225"/>
                  </a:lnTo>
                  <a:lnTo>
                    <a:pt x="44" y="52569"/>
                  </a:lnTo>
                  <a:lnTo>
                    <a:pt x="0" y="52613"/>
                  </a:lnTo>
                  <a:lnTo>
                    <a:pt x="0" y="52657"/>
                  </a:lnTo>
                  <a:lnTo>
                    <a:pt x="0" y="52745"/>
                  </a:lnTo>
                  <a:lnTo>
                    <a:pt x="0" y="52789"/>
                  </a:lnTo>
                  <a:lnTo>
                    <a:pt x="88" y="52833"/>
                  </a:lnTo>
                  <a:lnTo>
                    <a:pt x="176" y="52877"/>
                  </a:lnTo>
                  <a:lnTo>
                    <a:pt x="263" y="52833"/>
                  </a:lnTo>
                  <a:lnTo>
                    <a:pt x="6231" y="48489"/>
                  </a:lnTo>
                  <a:lnTo>
                    <a:pt x="8030" y="47128"/>
                  </a:lnTo>
                  <a:lnTo>
                    <a:pt x="9522" y="46251"/>
                  </a:lnTo>
                  <a:lnTo>
                    <a:pt x="12243" y="45241"/>
                  </a:lnTo>
                  <a:lnTo>
                    <a:pt x="12989" y="44934"/>
                  </a:lnTo>
                  <a:lnTo>
                    <a:pt x="13077" y="44890"/>
                  </a:lnTo>
                  <a:lnTo>
                    <a:pt x="15227" y="42653"/>
                  </a:lnTo>
                  <a:lnTo>
                    <a:pt x="17377" y="40107"/>
                  </a:lnTo>
                  <a:lnTo>
                    <a:pt x="18649" y="38747"/>
                  </a:lnTo>
                  <a:lnTo>
                    <a:pt x="18693" y="38703"/>
                  </a:lnTo>
                  <a:lnTo>
                    <a:pt x="20580" y="35193"/>
                  </a:lnTo>
                  <a:lnTo>
                    <a:pt x="20580" y="35149"/>
                  </a:lnTo>
                  <a:lnTo>
                    <a:pt x="21326" y="32823"/>
                  </a:lnTo>
                  <a:lnTo>
                    <a:pt x="23959" y="29313"/>
                  </a:lnTo>
                  <a:lnTo>
                    <a:pt x="25012" y="27821"/>
                  </a:lnTo>
                  <a:lnTo>
                    <a:pt x="27294" y="23872"/>
                  </a:lnTo>
                  <a:lnTo>
                    <a:pt x="29839" y="19791"/>
                  </a:lnTo>
                  <a:lnTo>
                    <a:pt x="31331" y="17158"/>
                  </a:lnTo>
                  <a:lnTo>
                    <a:pt x="32472" y="14701"/>
                  </a:lnTo>
                  <a:lnTo>
                    <a:pt x="34666" y="10049"/>
                  </a:lnTo>
                  <a:lnTo>
                    <a:pt x="35412" y="7592"/>
                  </a:lnTo>
                  <a:lnTo>
                    <a:pt x="36114" y="4915"/>
                  </a:lnTo>
                  <a:lnTo>
                    <a:pt x="37211" y="791"/>
                  </a:lnTo>
                  <a:lnTo>
                    <a:pt x="37211" y="747"/>
                  </a:lnTo>
                  <a:lnTo>
                    <a:pt x="37299" y="176"/>
                  </a:lnTo>
                  <a:lnTo>
                    <a:pt x="37255" y="132"/>
                  </a:lnTo>
                  <a:lnTo>
                    <a:pt x="37255" y="45"/>
                  </a:lnTo>
                  <a:lnTo>
                    <a:pt x="3721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75" name="Google Shape;15475;p414"/>
            <p:cNvSpPr/>
            <p:nvPr/>
          </p:nvSpPr>
          <p:spPr>
            <a:xfrm>
              <a:off x="2318050" y="1439600"/>
              <a:ext cx="942350" cy="1302175"/>
            </a:xfrm>
            <a:custGeom>
              <a:avLst/>
              <a:gdLst/>
              <a:ahLst/>
              <a:cxnLst/>
              <a:rect l="l" t="t" r="r" b="b"/>
              <a:pathLst>
                <a:path w="37694" h="52087" extrusionOk="0">
                  <a:moveTo>
                    <a:pt x="37431" y="1"/>
                  </a:moveTo>
                  <a:lnTo>
                    <a:pt x="37387" y="45"/>
                  </a:lnTo>
                  <a:lnTo>
                    <a:pt x="37343" y="132"/>
                  </a:lnTo>
                  <a:lnTo>
                    <a:pt x="37255" y="527"/>
                  </a:lnTo>
                  <a:lnTo>
                    <a:pt x="36377" y="3116"/>
                  </a:lnTo>
                  <a:lnTo>
                    <a:pt x="35763" y="5266"/>
                  </a:lnTo>
                  <a:lnTo>
                    <a:pt x="35149" y="7636"/>
                  </a:lnTo>
                  <a:lnTo>
                    <a:pt x="33876" y="11322"/>
                  </a:lnTo>
                  <a:lnTo>
                    <a:pt x="32560" y="13867"/>
                  </a:lnTo>
                  <a:lnTo>
                    <a:pt x="31551" y="16105"/>
                  </a:lnTo>
                  <a:lnTo>
                    <a:pt x="30629" y="17684"/>
                  </a:lnTo>
                  <a:lnTo>
                    <a:pt x="29708" y="19264"/>
                  </a:lnTo>
                  <a:lnTo>
                    <a:pt x="27821" y="22380"/>
                  </a:lnTo>
                  <a:lnTo>
                    <a:pt x="26504" y="24486"/>
                  </a:lnTo>
                  <a:lnTo>
                    <a:pt x="25232" y="26636"/>
                  </a:lnTo>
                  <a:lnTo>
                    <a:pt x="23959" y="28567"/>
                  </a:lnTo>
                  <a:lnTo>
                    <a:pt x="22687" y="30190"/>
                  </a:lnTo>
                  <a:lnTo>
                    <a:pt x="21283" y="31902"/>
                  </a:lnTo>
                  <a:lnTo>
                    <a:pt x="19791" y="33481"/>
                  </a:lnTo>
                  <a:lnTo>
                    <a:pt x="17684" y="35280"/>
                  </a:lnTo>
                  <a:lnTo>
                    <a:pt x="17684" y="35324"/>
                  </a:lnTo>
                  <a:lnTo>
                    <a:pt x="16763" y="36334"/>
                  </a:lnTo>
                  <a:lnTo>
                    <a:pt x="16719" y="36377"/>
                  </a:lnTo>
                  <a:lnTo>
                    <a:pt x="16149" y="37387"/>
                  </a:lnTo>
                  <a:lnTo>
                    <a:pt x="15359" y="39449"/>
                  </a:lnTo>
                  <a:lnTo>
                    <a:pt x="14437" y="41424"/>
                  </a:lnTo>
                  <a:lnTo>
                    <a:pt x="12901" y="43486"/>
                  </a:lnTo>
                  <a:lnTo>
                    <a:pt x="12331" y="43925"/>
                  </a:lnTo>
                  <a:lnTo>
                    <a:pt x="9917" y="44890"/>
                  </a:lnTo>
                  <a:lnTo>
                    <a:pt x="8338" y="45856"/>
                  </a:lnTo>
                  <a:lnTo>
                    <a:pt x="6144" y="47479"/>
                  </a:lnTo>
                  <a:lnTo>
                    <a:pt x="3599" y="49322"/>
                  </a:lnTo>
                  <a:lnTo>
                    <a:pt x="88" y="51779"/>
                  </a:lnTo>
                  <a:lnTo>
                    <a:pt x="44" y="51823"/>
                  </a:lnTo>
                  <a:lnTo>
                    <a:pt x="0" y="51867"/>
                  </a:lnTo>
                  <a:lnTo>
                    <a:pt x="0" y="51955"/>
                  </a:lnTo>
                  <a:lnTo>
                    <a:pt x="44" y="51999"/>
                  </a:lnTo>
                  <a:lnTo>
                    <a:pt x="88" y="52043"/>
                  </a:lnTo>
                  <a:lnTo>
                    <a:pt x="176" y="52087"/>
                  </a:lnTo>
                  <a:lnTo>
                    <a:pt x="308" y="52043"/>
                  </a:lnTo>
                  <a:lnTo>
                    <a:pt x="3818" y="49585"/>
                  </a:lnTo>
                  <a:lnTo>
                    <a:pt x="6319" y="47786"/>
                  </a:lnTo>
                  <a:lnTo>
                    <a:pt x="8513" y="46163"/>
                  </a:lnTo>
                  <a:lnTo>
                    <a:pt x="10049" y="45197"/>
                  </a:lnTo>
                  <a:lnTo>
                    <a:pt x="12506" y="44232"/>
                  </a:lnTo>
                  <a:lnTo>
                    <a:pt x="12506" y="44188"/>
                  </a:lnTo>
                  <a:lnTo>
                    <a:pt x="13121" y="43749"/>
                  </a:lnTo>
                  <a:lnTo>
                    <a:pt x="13165" y="43705"/>
                  </a:lnTo>
                  <a:lnTo>
                    <a:pt x="14744" y="41599"/>
                  </a:lnTo>
                  <a:lnTo>
                    <a:pt x="14744" y="41555"/>
                  </a:lnTo>
                  <a:lnTo>
                    <a:pt x="15666" y="39581"/>
                  </a:lnTo>
                  <a:lnTo>
                    <a:pt x="16456" y="37562"/>
                  </a:lnTo>
                  <a:lnTo>
                    <a:pt x="17026" y="36553"/>
                  </a:lnTo>
                  <a:lnTo>
                    <a:pt x="17948" y="35544"/>
                  </a:lnTo>
                  <a:lnTo>
                    <a:pt x="20054" y="33745"/>
                  </a:lnTo>
                  <a:lnTo>
                    <a:pt x="21546" y="32121"/>
                  </a:lnTo>
                  <a:lnTo>
                    <a:pt x="22950" y="30410"/>
                  </a:lnTo>
                  <a:lnTo>
                    <a:pt x="24223" y="28742"/>
                  </a:lnTo>
                  <a:lnTo>
                    <a:pt x="25539" y="26855"/>
                  </a:lnTo>
                  <a:lnTo>
                    <a:pt x="26811" y="24661"/>
                  </a:lnTo>
                  <a:lnTo>
                    <a:pt x="28128" y="22555"/>
                  </a:lnTo>
                  <a:lnTo>
                    <a:pt x="30015" y="19440"/>
                  </a:lnTo>
                  <a:lnTo>
                    <a:pt x="30936" y="17860"/>
                  </a:lnTo>
                  <a:lnTo>
                    <a:pt x="31858" y="16236"/>
                  </a:lnTo>
                  <a:lnTo>
                    <a:pt x="32911" y="14042"/>
                  </a:lnTo>
                  <a:lnTo>
                    <a:pt x="34183" y="11453"/>
                  </a:lnTo>
                  <a:lnTo>
                    <a:pt x="35456" y="7724"/>
                  </a:lnTo>
                  <a:lnTo>
                    <a:pt x="36114" y="5354"/>
                  </a:lnTo>
                  <a:lnTo>
                    <a:pt x="36685" y="3248"/>
                  </a:lnTo>
                  <a:lnTo>
                    <a:pt x="37606" y="615"/>
                  </a:lnTo>
                  <a:lnTo>
                    <a:pt x="37694" y="176"/>
                  </a:lnTo>
                  <a:lnTo>
                    <a:pt x="37694" y="132"/>
                  </a:lnTo>
                  <a:lnTo>
                    <a:pt x="37694" y="45"/>
                  </a:lnTo>
                  <a:lnTo>
                    <a:pt x="3765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76" name="Google Shape;15476;p414"/>
            <p:cNvSpPr/>
            <p:nvPr/>
          </p:nvSpPr>
          <p:spPr>
            <a:xfrm>
              <a:off x="2259900" y="1412175"/>
              <a:ext cx="956625" cy="1275850"/>
            </a:xfrm>
            <a:custGeom>
              <a:avLst/>
              <a:gdLst/>
              <a:ahLst/>
              <a:cxnLst/>
              <a:rect l="l" t="t" r="r" b="b"/>
              <a:pathLst>
                <a:path w="38265" h="51034" extrusionOk="0">
                  <a:moveTo>
                    <a:pt x="38001" y="1"/>
                  </a:moveTo>
                  <a:lnTo>
                    <a:pt x="37957" y="45"/>
                  </a:lnTo>
                  <a:lnTo>
                    <a:pt x="37914" y="88"/>
                  </a:lnTo>
                  <a:lnTo>
                    <a:pt x="37299" y="1888"/>
                  </a:lnTo>
                  <a:lnTo>
                    <a:pt x="36334" y="4082"/>
                  </a:lnTo>
                  <a:lnTo>
                    <a:pt x="36334" y="4125"/>
                  </a:lnTo>
                  <a:lnTo>
                    <a:pt x="35588" y="6714"/>
                  </a:lnTo>
                  <a:lnTo>
                    <a:pt x="34623" y="10049"/>
                  </a:lnTo>
                  <a:lnTo>
                    <a:pt x="32999" y="13604"/>
                  </a:lnTo>
                  <a:lnTo>
                    <a:pt x="32121" y="15315"/>
                  </a:lnTo>
                  <a:lnTo>
                    <a:pt x="29313" y="20142"/>
                  </a:lnTo>
                  <a:lnTo>
                    <a:pt x="27865" y="22467"/>
                  </a:lnTo>
                  <a:lnTo>
                    <a:pt x="26636" y="24530"/>
                  </a:lnTo>
                  <a:lnTo>
                    <a:pt x="24442" y="27909"/>
                  </a:lnTo>
                  <a:lnTo>
                    <a:pt x="22819" y="29927"/>
                  </a:lnTo>
                  <a:lnTo>
                    <a:pt x="21853" y="31112"/>
                  </a:lnTo>
                  <a:lnTo>
                    <a:pt x="20932" y="32077"/>
                  </a:lnTo>
                  <a:lnTo>
                    <a:pt x="20010" y="32955"/>
                  </a:lnTo>
                  <a:lnTo>
                    <a:pt x="19133" y="33701"/>
                  </a:lnTo>
                  <a:lnTo>
                    <a:pt x="18211" y="34403"/>
                  </a:lnTo>
                  <a:lnTo>
                    <a:pt x="17246" y="35017"/>
                  </a:lnTo>
                  <a:lnTo>
                    <a:pt x="15096" y="36377"/>
                  </a:lnTo>
                  <a:lnTo>
                    <a:pt x="13472" y="37343"/>
                  </a:lnTo>
                  <a:lnTo>
                    <a:pt x="11103" y="39010"/>
                  </a:lnTo>
                  <a:lnTo>
                    <a:pt x="11059" y="39010"/>
                  </a:lnTo>
                  <a:lnTo>
                    <a:pt x="9347" y="40590"/>
                  </a:lnTo>
                  <a:lnTo>
                    <a:pt x="9303" y="40634"/>
                  </a:lnTo>
                  <a:lnTo>
                    <a:pt x="8163" y="42652"/>
                  </a:lnTo>
                  <a:lnTo>
                    <a:pt x="5793" y="46645"/>
                  </a:lnTo>
                  <a:lnTo>
                    <a:pt x="4959" y="47304"/>
                  </a:lnTo>
                  <a:lnTo>
                    <a:pt x="2897" y="48708"/>
                  </a:lnTo>
                  <a:lnTo>
                    <a:pt x="45" y="50726"/>
                  </a:lnTo>
                  <a:lnTo>
                    <a:pt x="1" y="50770"/>
                  </a:lnTo>
                  <a:lnTo>
                    <a:pt x="1" y="50858"/>
                  </a:lnTo>
                  <a:lnTo>
                    <a:pt x="1" y="50902"/>
                  </a:lnTo>
                  <a:lnTo>
                    <a:pt x="1" y="50990"/>
                  </a:lnTo>
                  <a:lnTo>
                    <a:pt x="89" y="51033"/>
                  </a:lnTo>
                  <a:lnTo>
                    <a:pt x="264" y="51033"/>
                  </a:lnTo>
                  <a:lnTo>
                    <a:pt x="3116" y="48971"/>
                  </a:lnTo>
                  <a:lnTo>
                    <a:pt x="5179" y="47611"/>
                  </a:lnTo>
                  <a:lnTo>
                    <a:pt x="6056" y="46909"/>
                  </a:lnTo>
                  <a:lnTo>
                    <a:pt x="6100" y="46865"/>
                  </a:lnTo>
                  <a:lnTo>
                    <a:pt x="8470" y="42828"/>
                  </a:lnTo>
                  <a:lnTo>
                    <a:pt x="9611" y="40809"/>
                  </a:lnTo>
                  <a:lnTo>
                    <a:pt x="11278" y="39317"/>
                  </a:lnTo>
                  <a:lnTo>
                    <a:pt x="13692" y="37650"/>
                  </a:lnTo>
                  <a:lnTo>
                    <a:pt x="15271" y="36685"/>
                  </a:lnTo>
                  <a:lnTo>
                    <a:pt x="17421" y="35324"/>
                  </a:lnTo>
                  <a:lnTo>
                    <a:pt x="18431" y="34666"/>
                  </a:lnTo>
                  <a:lnTo>
                    <a:pt x="19352" y="33964"/>
                  </a:lnTo>
                  <a:lnTo>
                    <a:pt x="20230" y="33218"/>
                  </a:lnTo>
                  <a:lnTo>
                    <a:pt x="21151" y="32340"/>
                  </a:lnTo>
                  <a:lnTo>
                    <a:pt x="22117" y="31331"/>
                  </a:lnTo>
                  <a:lnTo>
                    <a:pt x="23126" y="30146"/>
                  </a:lnTo>
                  <a:lnTo>
                    <a:pt x="24706" y="28084"/>
                  </a:lnTo>
                  <a:lnTo>
                    <a:pt x="26943" y="24705"/>
                  </a:lnTo>
                  <a:lnTo>
                    <a:pt x="28172" y="22643"/>
                  </a:lnTo>
                  <a:lnTo>
                    <a:pt x="29620" y="20317"/>
                  </a:lnTo>
                  <a:lnTo>
                    <a:pt x="32429" y="15490"/>
                  </a:lnTo>
                  <a:lnTo>
                    <a:pt x="33306" y="13735"/>
                  </a:lnTo>
                  <a:lnTo>
                    <a:pt x="34974" y="10181"/>
                  </a:lnTo>
                  <a:lnTo>
                    <a:pt x="34974" y="10137"/>
                  </a:lnTo>
                  <a:lnTo>
                    <a:pt x="35895" y="6802"/>
                  </a:lnTo>
                  <a:lnTo>
                    <a:pt x="36685" y="4213"/>
                  </a:lnTo>
                  <a:lnTo>
                    <a:pt x="37606" y="2019"/>
                  </a:lnTo>
                  <a:lnTo>
                    <a:pt x="38221" y="220"/>
                  </a:lnTo>
                  <a:lnTo>
                    <a:pt x="38265" y="132"/>
                  </a:lnTo>
                  <a:lnTo>
                    <a:pt x="38221" y="88"/>
                  </a:lnTo>
                  <a:lnTo>
                    <a:pt x="38177" y="45"/>
                  </a:lnTo>
                  <a:lnTo>
                    <a:pt x="38133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77" name="Google Shape;15477;p414"/>
            <p:cNvSpPr/>
            <p:nvPr/>
          </p:nvSpPr>
          <p:spPr>
            <a:xfrm>
              <a:off x="2230300" y="1375975"/>
              <a:ext cx="970875" cy="1286825"/>
            </a:xfrm>
            <a:custGeom>
              <a:avLst/>
              <a:gdLst/>
              <a:ahLst/>
              <a:cxnLst/>
              <a:rect l="l" t="t" r="r" b="b"/>
              <a:pathLst>
                <a:path w="38835" h="51473" extrusionOk="0">
                  <a:moveTo>
                    <a:pt x="38659" y="1"/>
                  </a:moveTo>
                  <a:lnTo>
                    <a:pt x="38571" y="45"/>
                  </a:lnTo>
                  <a:lnTo>
                    <a:pt x="38527" y="88"/>
                  </a:lnTo>
                  <a:lnTo>
                    <a:pt x="38527" y="132"/>
                  </a:lnTo>
                  <a:lnTo>
                    <a:pt x="38220" y="1185"/>
                  </a:lnTo>
                  <a:lnTo>
                    <a:pt x="37255" y="3511"/>
                  </a:lnTo>
                  <a:lnTo>
                    <a:pt x="36158" y="6144"/>
                  </a:lnTo>
                  <a:lnTo>
                    <a:pt x="36114" y="6144"/>
                  </a:lnTo>
                  <a:lnTo>
                    <a:pt x="34710" y="11058"/>
                  </a:lnTo>
                  <a:lnTo>
                    <a:pt x="32954" y="14876"/>
                  </a:lnTo>
                  <a:lnTo>
                    <a:pt x="31111" y="18079"/>
                  </a:lnTo>
                  <a:lnTo>
                    <a:pt x="29049" y="21678"/>
                  </a:lnTo>
                  <a:lnTo>
                    <a:pt x="27996" y="23433"/>
                  </a:lnTo>
                  <a:lnTo>
                    <a:pt x="26943" y="25188"/>
                  </a:lnTo>
                  <a:lnTo>
                    <a:pt x="25802" y="26855"/>
                  </a:lnTo>
                  <a:lnTo>
                    <a:pt x="24661" y="28523"/>
                  </a:lnTo>
                  <a:lnTo>
                    <a:pt x="23476" y="30059"/>
                  </a:lnTo>
                  <a:lnTo>
                    <a:pt x="22862" y="30805"/>
                  </a:lnTo>
                  <a:lnTo>
                    <a:pt x="22204" y="31507"/>
                  </a:lnTo>
                  <a:lnTo>
                    <a:pt x="18869" y="34578"/>
                  </a:lnTo>
                  <a:lnTo>
                    <a:pt x="14919" y="37167"/>
                  </a:lnTo>
                  <a:lnTo>
                    <a:pt x="10882" y="39888"/>
                  </a:lnTo>
                  <a:lnTo>
                    <a:pt x="9083" y="41160"/>
                  </a:lnTo>
                  <a:lnTo>
                    <a:pt x="6714" y="42565"/>
                  </a:lnTo>
                  <a:lnTo>
                    <a:pt x="4169" y="43925"/>
                  </a:lnTo>
                  <a:lnTo>
                    <a:pt x="4125" y="43969"/>
                  </a:lnTo>
                  <a:lnTo>
                    <a:pt x="3774" y="44408"/>
                  </a:lnTo>
                  <a:lnTo>
                    <a:pt x="3774" y="44495"/>
                  </a:lnTo>
                  <a:lnTo>
                    <a:pt x="3247" y="45856"/>
                  </a:lnTo>
                  <a:lnTo>
                    <a:pt x="2370" y="48225"/>
                  </a:lnTo>
                  <a:lnTo>
                    <a:pt x="1316" y="50024"/>
                  </a:lnTo>
                  <a:lnTo>
                    <a:pt x="44" y="51165"/>
                  </a:lnTo>
                  <a:lnTo>
                    <a:pt x="44" y="51209"/>
                  </a:lnTo>
                  <a:lnTo>
                    <a:pt x="0" y="51297"/>
                  </a:lnTo>
                  <a:lnTo>
                    <a:pt x="0" y="51341"/>
                  </a:lnTo>
                  <a:lnTo>
                    <a:pt x="44" y="51428"/>
                  </a:lnTo>
                  <a:lnTo>
                    <a:pt x="132" y="51428"/>
                  </a:lnTo>
                  <a:lnTo>
                    <a:pt x="176" y="51472"/>
                  </a:lnTo>
                  <a:lnTo>
                    <a:pt x="307" y="51428"/>
                  </a:lnTo>
                  <a:lnTo>
                    <a:pt x="1580" y="50244"/>
                  </a:lnTo>
                  <a:lnTo>
                    <a:pt x="1624" y="50200"/>
                  </a:lnTo>
                  <a:lnTo>
                    <a:pt x="2677" y="48401"/>
                  </a:lnTo>
                  <a:lnTo>
                    <a:pt x="2721" y="48357"/>
                  </a:lnTo>
                  <a:lnTo>
                    <a:pt x="3598" y="45987"/>
                  </a:lnTo>
                  <a:lnTo>
                    <a:pt x="4081" y="44627"/>
                  </a:lnTo>
                  <a:lnTo>
                    <a:pt x="4388" y="44232"/>
                  </a:lnTo>
                  <a:lnTo>
                    <a:pt x="6889" y="42872"/>
                  </a:lnTo>
                  <a:lnTo>
                    <a:pt x="9303" y="41424"/>
                  </a:lnTo>
                  <a:lnTo>
                    <a:pt x="11102" y="40151"/>
                  </a:lnTo>
                  <a:lnTo>
                    <a:pt x="15139" y="37431"/>
                  </a:lnTo>
                  <a:lnTo>
                    <a:pt x="19088" y="34842"/>
                  </a:lnTo>
                  <a:lnTo>
                    <a:pt x="22467" y="31770"/>
                  </a:lnTo>
                  <a:lnTo>
                    <a:pt x="23081" y="31024"/>
                  </a:lnTo>
                  <a:lnTo>
                    <a:pt x="23739" y="30278"/>
                  </a:lnTo>
                  <a:lnTo>
                    <a:pt x="24924" y="28742"/>
                  </a:lnTo>
                  <a:lnTo>
                    <a:pt x="26109" y="27075"/>
                  </a:lnTo>
                  <a:lnTo>
                    <a:pt x="27206" y="25363"/>
                  </a:lnTo>
                  <a:lnTo>
                    <a:pt x="28303" y="23608"/>
                  </a:lnTo>
                  <a:lnTo>
                    <a:pt x="29356" y="21853"/>
                  </a:lnTo>
                  <a:lnTo>
                    <a:pt x="31419" y="18255"/>
                  </a:lnTo>
                  <a:lnTo>
                    <a:pt x="33261" y="15008"/>
                  </a:lnTo>
                  <a:lnTo>
                    <a:pt x="35061" y="11190"/>
                  </a:lnTo>
                  <a:lnTo>
                    <a:pt x="35061" y="11146"/>
                  </a:lnTo>
                  <a:lnTo>
                    <a:pt x="36465" y="6276"/>
                  </a:lnTo>
                  <a:lnTo>
                    <a:pt x="37606" y="3643"/>
                  </a:lnTo>
                  <a:lnTo>
                    <a:pt x="38571" y="1317"/>
                  </a:lnTo>
                  <a:lnTo>
                    <a:pt x="38571" y="1273"/>
                  </a:lnTo>
                  <a:lnTo>
                    <a:pt x="38834" y="220"/>
                  </a:lnTo>
                  <a:lnTo>
                    <a:pt x="38834" y="176"/>
                  </a:lnTo>
                  <a:lnTo>
                    <a:pt x="38834" y="88"/>
                  </a:lnTo>
                  <a:lnTo>
                    <a:pt x="38790" y="45"/>
                  </a:lnTo>
                  <a:lnTo>
                    <a:pt x="38703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78" name="Google Shape;15478;p414"/>
            <p:cNvSpPr/>
            <p:nvPr/>
          </p:nvSpPr>
          <p:spPr>
            <a:xfrm>
              <a:off x="2174350" y="1371600"/>
              <a:ext cx="1005975" cy="1239625"/>
            </a:xfrm>
            <a:custGeom>
              <a:avLst/>
              <a:gdLst/>
              <a:ahLst/>
              <a:cxnLst/>
              <a:rect l="l" t="t" r="r" b="b"/>
              <a:pathLst>
                <a:path w="40239" h="49585" extrusionOk="0">
                  <a:moveTo>
                    <a:pt x="40063" y="0"/>
                  </a:moveTo>
                  <a:lnTo>
                    <a:pt x="39975" y="44"/>
                  </a:lnTo>
                  <a:lnTo>
                    <a:pt x="39931" y="88"/>
                  </a:lnTo>
                  <a:lnTo>
                    <a:pt x="39888" y="132"/>
                  </a:lnTo>
                  <a:lnTo>
                    <a:pt x="39185" y="1799"/>
                  </a:lnTo>
                  <a:lnTo>
                    <a:pt x="36991" y="6933"/>
                  </a:lnTo>
                  <a:lnTo>
                    <a:pt x="36991" y="6977"/>
                  </a:lnTo>
                  <a:lnTo>
                    <a:pt x="36509" y="8645"/>
                  </a:lnTo>
                  <a:lnTo>
                    <a:pt x="35587" y="11541"/>
                  </a:lnTo>
                  <a:lnTo>
                    <a:pt x="33613" y="15358"/>
                  </a:lnTo>
                  <a:lnTo>
                    <a:pt x="32735" y="16894"/>
                  </a:lnTo>
                  <a:lnTo>
                    <a:pt x="31901" y="18430"/>
                  </a:lnTo>
                  <a:lnTo>
                    <a:pt x="30146" y="21370"/>
                  </a:lnTo>
                  <a:lnTo>
                    <a:pt x="28303" y="24310"/>
                  </a:lnTo>
                  <a:lnTo>
                    <a:pt x="26328" y="27338"/>
                  </a:lnTo>
                  <a:lnTo>
                    <a:pt x="23388" y="30936"/>
                  </a:lnTo>
                  <a:lnTo>
                    <a:pt x="20273" y="33700"/>
                  </a:lnTo>
                  <a:lnTo>
                    <a:pt x="16587" y="36157"/>
                  </a:lnTo>
                  <a:lnTo>
                    <a:pt x="14393" y="37562"/>
                  </a:lnTo>
                  <a:lnTo>
                    <a:pt x="12638" y="38746"/>
                  </a:lnTo>
                  <a:lnTo>
                    <a:pt x="10663" y="40194"/>
                  </a:lnTo>
                  <a:lnTo>
                    <a:pt x="8645" y="41379"/>
                  </a:lnTo>
                  <a:lnTo>
                    <a:pt x="6143" y="42652"/>
                  </a:lnTo>
                  <a:lnTo>
                    <a:pt x="6143" y="42696"/>
                  </a:lnTo>
                  <a:lnTo>
                    <a:pt x="5046" y="43398"/>
                  </a:lnTo>
                  <a:lnTo>
                    <a:pt x="5046" y="43442"/>
                  </a:lnTo>
                  <a:lnTo>
                    <a:pt x="1799" y="46118"/>
                  </a:lnTo>
                  <a:lnTo>
                    <a:pt x="1799" y="46162"/>
                  </a:lnTo>
                  <a:lnTo>
                    <a:pt x="1185" y="46864"/>
                  </a:lnTo>
                  <a:lnTo>
                    <a:pt x="1141" y="46908"/>
                  </a:lnTo>
                  <a:lnTo>
                    <a:pt x="0" y="49365"/>
                  </a:lnTo>
                  <a:lnTo>
                    <a:pt x="0" y="49409"/>
                  </a:lnTo>
                  <a:lnTo>
                    <a:pt x="0" y="49497"/>
                  </a:lnTo>
                  <a:lnTo>
                    <a:pt x="44" y="49541"/>
                  </a:lnTo>
                  <a:lnTo>
                    <a:pt x="88" y="49585"/>
                  </a:lnTo>
                  <a:lnTo>
                    <a:pt x="263" y="49585"/>
                  </a:lnTo>
                  <a:lnTo>
                    <a:pt x="307" y="49497"/>
                  </a:lnTo>
                  <a:lnTo>
                    <a:pt x="1448" y="47084"/>
                  </a:lnTo>
                  <a:lnTo>
                    <a:pt x="2019" y="46382"/>
                  </a:lnTo>
                  <a:lnTo>
                    <a:pt x="5266" y="43705"/>
                  </a:lnTo>
                  <a:lnTo>
                    <a:pt x="6319" y="42959"/>
                  </a:lnTo>
                  <a:lnTo>
                    <a:pt x="8820" y="41686"/>
                  </a:lnTo>
                  <a:lnTo>
                    <a:pt x="10839" y="40502"/>
                  </a:lnTo>
                  <a:lnTo>
                    <a:pt x="12813" y="39054"/>
                  </a:lnTo>
                  <a:lnTo>
                    <a:pt x="14612" y="37869"/>
                  </a:lnTo>
                  <a:lnTo>
                    <a:pt x="16806" y="36421"/>
                  </a:lnTo>
                  <a:lnTo>
                    <a:pt x="20448" y="34007"/>
                  </a:lnTo>
                  <a:lnTo>
                    <a:pt x="20492" y="33963"/>
                  </a:lnTo>
                  <a:lnTo>
                    <a:pt x="23608" y="31155"/>
                  </a:lnTo>
                  <a:lnTo>
                    <a:pt x="23652" y="31155"/>
                  </a:lnTo>
                  <a:lnTo>
                    <a:pt x="26592" y="27557"/>
                  </a:lnTo>
                  <a:lnTo>
                    <a:pt x="26636" y="27557"/>
                  </a:lnTo>
                  <a:lnTo>
                    <a:pt x="28610" y="24529"/>
                  </a:lnTo>
                  <a:lnTo>
                    <a:pt x="30453" y="21545"/>
                  </a:lnTo>
                  <a:lnTo>
                    <a:pt x="32208" y="18605"/>
                  </a:lnTo>
                  <a:lnTo>
                    <a:pt x="33042" y="17070"/>
                  </a:lnTo>
                  <a:lnTo>
                    <a:pt x="33920" y="15534"/>
                  </a:lnTo>
                  <a:lnTo>
                    <a:pt x="35894" y="11672"/>
                  </a:lnTo>
                  <a:lnTo>
                    <a:pt x="35938" y="11628"/>
                  </a:lnTo>
                  <a:lnTo>
                    <a:pt x="36816" y="8732"/>
                  </a:lnTo>
                  <a:lnTo>
                    <a:pt x="37342" y="7065"/>
                  </a:lnTo>
                  <a:lnTo>
                    <a:pt x="39536" y="1931"/>
                  </a:lnTo>
                  <a:lnTo>
                    <a:pt x="40195" y="263"/>
                  </a:lnTo>
                  <a:lnTo>
                    <a:pt x="40239" y="176"/>
                  </a:lnTo>
                  <a:lnTo>
                    <a:pt x="40195" y="132"/>
                  </a:lnTo>
                  <a:lnTo>
                    <a:pt x="40195" y="88"/>
                  </a:lnTo>
                  <a:lnTo>
                    <a:pt x="40107" y="44"/>
                  </a:lnTo>
                  <a:lnTo>
                    <a:pt x="4006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79" name="Google Shape;15479;p414"/>
            <p:cNvSpPr/>
            <p:nvPr/>
          </p:nvSpPr>
          <p:spPr>
            <a:xfrm>
              <a:off x="2110725" y="1407800"/>
              <a:ext cx="1024625" cy="1147475"/>
            </a:xfrm>
            <a:custGeom>
              <a:avLst/>
              <a:gdLst/>
              <a:ahLst/>
              <a:cxnLst/>
              <a:rect l="l" t="t" r="r" b="b"/>
              <a:pathLst>
                <a:path w="40985" h="45899" extrusionOk="0">
                  <a:moveTo>
                    <a:pt x="40809" y="0"/>
                  </a:moveTo>
                  <a:lnTo>
                    <a:pt x="40765" y="44"/>
                  </a:lnTo>
                  <a:lnTo>
                    <a:pt x="40677" y="88"/>
                  </a:lnTo>
                  <a:lnTo>
                    <a:pt x="40633" y="132"/>
                  </a:lnTo>
                  <a:lnTo>
                    <a:pt x="39887" y="2063"/>
                  </a:lnTo>
                  <a:lnTo>
                    <a:pt x="38966" y="4300"/>
                  </a:lnTo>
                  <a:lnTo>
                    <a:pt x="37957" y="6670"/>
                  </a:lnTo>
                  <a:lnTo>
                    <a:pt x="37342" y="8952"/>
                  </a:lnTo>
                  <a:lnTo>
                    <a:pt x="36465" y="10795"/>
                  </a:lnTo>
                  <a:lnTo>
                    <a:pt x="32559" y="17772"/>
                  </a:lnTo>
                  <a:lnTo>
                    <a:pt x="30936" y="20448"/>
                  </a:lnTo>
                  <a:lnTo>
                    <a:pt x="29488" y="22642"/>
                  </a:lnTo>
                  <a:lnTo>
                    <a:pt x="26899" y="26328"/>
                  </a:lnTo>
                  <a:lnTo>
                    <a:pt x="25363" y="28171"/>
                  </a:lnTo>
                  <a:lnTo>
                    <a:pt x="23608" y="29795"/>
                  </a:lnTo>
                  <a:lnTo>
                    <a:pt x="21545" y="31506"/>
                  </a:lnTo>
                  <a:lnTo>
                    <a:pt x="19571" y="32910"/>
                  </a:lnTo>
                  <a:lnTo>
                    <a:pt x="17421" y="34271"/>
                  </a:lnTo>
                  <a:lnTo>
                    <a:pt x="15270" y="35675"/>
                  </a:lnTo>
                  <a:lnTo>
                    <a:pt x="13384" y="36991"/>
                  </a:lnTo>
                  <a:lnTo>
                    <a:pt x="11453" y="38264"/>
                  </a:lnTo>
                  <a:lnTo>
                    <a:pt x="9083" y="39536"/>
                  </a:lnTo>
                  <a:lnTo>
                    <a:pt x="7109" y="40721"/>
                  </a:lnTo>
                  <a:lnTo>
                    <a:pt x="7065" y="40721"/>
                  </a:lnTo>
                  <a:lnTo>
                    <a:pt x="5046" y="42476"/>
                  </a:lnTo>
                  <a:lnTo>
                    <a:pt x="3159" y="43705"/>
                  </a:lnTo>
                  <a:lnTo>
                    <a:pt x="88" y="45592"/>
                  </a:lnTo>
                  <a:lnTo>
                    <a:pt x="44" y="45636"/>
                  </a:lnTo>
                  <a:lnTo>
                    <a:pt x="44" y="45680"/>
                  </a:lnTo>
                  <a:lnTo>
                    <a:pt x="0" y="45767"/>
                  </a:lnTo>
                  <a:lnTo>
                    <a:pt x="44" y="45811"/>
                  </a:lnTo>
                  <a:lnTo>
                    <a:pt x="132" y="45899"/>
                  </a:lnTo>
                  <a:lnTo>
                    <a:pt x="176" y="45899"/>
                  </a:lnTo>
                  <a:lnTo>
                    <a:pt x="307" y="45855"/>
                  </a:lnTo>
                  <a:lnTo>
                    <a:pt x="3335" y="43968"/>
                  </a:lnTo>
                  <a:lnTo>
                    <a:pt x="5266" y="42783"/>
                  </a:lnTo>
                  <a:lnTo>
                    <a:pt x="5266" y="42740"/>
                  </a:lnTo>
                  <a:lnTo>
                    <a:pt x="7284" y="41028"/>
                  </a:lnTo>
                  <a:lnTo>
                    <a:pt x="9259" y="39843"/>
                  </a:lnTo>
                  <a:lnTo>
                    <a:pt x="11628" y="38527"/>
                  </a:lnTo>
                  <a:lnTo>
                    <a:pt x="13603" y="37255"/>
                  </a:lnTo>
                  <a:lnTo>
                    <a:pt x="15490" y="35982"/>
                  </a:lnTo>
                  <a:lnTo>
                    <a:pt x="17640" y="34534"/>
                  </a:lnTo>
                  <a:lnTo>
                    <a:pt x="19790" y="33218"/>
                  </a:lnTo>
                  <a:lnTo>
                    <a:pt x="21765" y="31770"/>
                  </a:lnTo>
                  <a:lnTo>
                    <a:pt x="23827" y="30058"/>
                  </a:lnTo>
                  <a:lnTo>
                    <a:pt x="25582" y="28391"/>
                  </a:lnTo>
                  <a:lnTo>
                    <a:pt x="27206" y="26592"/>
                  </a:lnTo>
                  <a:lnTo>
                    <a:pt x="27206" y="26548"/>
                  </a:lnTo>
                  <a:lnTo>
                    <a:pt x="29795" y="22818"/>
                  </a:lnTo>
                  <a:lnTo>
                    <a:pt x="31243" y="20668"/>
                  </a:lnTo>
                  <a:lnTo>
                    <a:pt x="32867" y="17947"/>
                  </a:lnTo>
                  <a:lnTo>
                    <a:pt x="36772" y="10970"/>
                  </a:lnTo>
                  <a:lnTo>
                    <a:pt x="37650" y="9083"/>
                  </a:lnTo>
                  <a:lnTo>
                    <a:pt x="37693" y="9040"/>
                  </a:lnTo>
                  <a:lnTo>
                    <a:pt x="38308" y="6802"/>
                  </a:lnTo>
                  <a:lnTo>
                    <a:pt x="39273" y="4432"/>
                  </a:lnTo>
                  <a:lnTo>
                    <a:pt x="40195" y="2194"/>
                  </a:lnTo>
                  <a:lnTo>
                    <a:pt x="40984" y="263"/>
                  </a:lnTo>
                  <a:lnTo>
                    <a:pt x="40984" y="176"/>
                  </a:lnTo>
                  <a:lnTo>
                    <a:pt x="40984" y="132"/>
                  </a:lnTo>
                  <a:lnTo>
                    <a:pt x="40941" y="44"/>
                  </a:lnTo>
                  <a:lnTo>
                    <a:pt x="40897" y="44"/>
                  </a:lnTo>
                  <a:lnTo>
                    <a:pt x="40809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80" name="Google Shape;15480;p414"/>
            <p:cNvSpPr/>
            <p:nvPr/>
          </p:nvSpPr>
          <p:spPr>
            <a:xfrm>
              <a:off x="2054775" y="1420950"/>
              <a:ext cx="1012550" cy="1083875"/>
            </a:xfrm>
            <a:custGeom>
              <a:avLst/>
              <a:gdLst/>
              <a:ahLst/>
              <a:cxnLst/>
              <a:rect l="l" t="t" r="r" b="b"/>
              <a:pathLst>
                <a:path w="40502" h="43355" extrusionOk="0">
                  <a:moveTo>
                    <a:pt x="40282" y="1"/>
                  </a:moveTo>
                  <a:lnTo>
                    <a:pt x="40239" y="45"/>
                  </a:lnTo>
                  <a:lnTo>
                    <a:pt x="40195" y="88"/>
                  </a:lnTo>
                  <a:lnTo>
                    <a:pt x="40151" y="132"/>
                  </a:lnTo>
                  <a:lnTo>
                    <a:pt x="38922" y="3467"/>
                  </a:lnTo>
                  <a:lnTo>
                    <a:pt x="37167" y="8075"/>
                  </a:lnTo>
                  <a:lnTo>
                    <a:pt x="36333" y="9567"/>
                  </a:lnTo>
                  <a:lnTo>
                    <a:pt x="35280" y="11453"/>
                  </a:lnTo>
                  <a:lnTo>
                    <a:pt x="34051" y="13648"/>
                  </a:lnTo>
                  <a:lnTo>
                    <a:pt x="31989" y="17246"/>
                  </a:lnTo>
                  <a:lnTo>
                    <a:pt x="30804" y="19176"/>
                  </a:lnTo>
                  <a:lnTo>
                    <a:pt x="29400" y="21107"/>
                  </a:lnTo>
                  <a:lnTo>
                    <a:pt x="27996" y="23213"/>
                  </a:lnTo>
                  <a:lnTo>
                    <a:pt x="26504" y="25013"/>
                  </a:lnTo>
                  <a:lnTo>
                    <a:pt x="25188" y="26197"/>
                  </a:lnTo>
                  <a:lnTo>
                    <a:pt x="23476" y="27821"/>
                  </a:lnTo>
                  <a:lnTo>
                    <a:pt x="21853" y="29181"/>
                  </a:lnTo>
                  <a:lnTo>
                    <a:pt x="20054" y="30454"/>
                  </a:lnTo>
                  <a:lnTo>
                    <a:pt x="12199" y="35500"/>
                  </a:lnTo>
                  <a:lnTo>
                    <a:pt x="10137" y="36641"/>
                  </a:lnTo>
                  <a:lnTo>
                    <a:pt x="7635" y="38220"/>
                  </a:lnTo>
                  <a:lnTo>
                    <a:pt x="5661" y="39669"/>
                  </a:lnTo>
                  <a:lnTo>
                    <a:pt x="3686" y="40897"/>
                  </a:lnTo>
                  <a:lnTo>
                    <a:pt x="88" y="43003"/>
                  </a:lnTo>
                  <a:lnTo>
                    <a:pt x="44" y="43047"/>
                  </a:lnTo>
                  <a:lnTo>
                    <a:pt x="0" y="43135"/>
                  </a:lnTo>
                  <a:lnTo>
                    <a:pt x="0" y="43179"/>
                  </a:lnTo>
                  <a:lnTo>
                    <a:pt x="0" y="43267"/>
                  </a:lnTo>
                  <a:lnTo>
                    <a:pt x="88" y="43311"/>
                  </a:lnTo>
                  <a:lnTo>
                    <a:pt x="176" y="43354"/>
                  </a:lnTo>
                  <a:lnTo>
                    <a:pt x="263" y="43311"/>
                  </a:lnTo>
                  <a:lnTo>
                    <a:pt x="3862" y="41204"/>
                  </a:lnTo>
                  <a:lnTo>
                    <a:pt x="5880" y="39976"/>
                  </a:lnTo>
                  <a:lnTo>
                    <a:pt x="7855" y="38528"/>
                  </a:lnTo>
                  <a:lnTo>
                    <a:pt x="10312" y="36948"/>
                  </a:lnTo>
                  <a:lnTo>
                    <a:pt x="12374" y="35807"/>
                  </a:lnTo>
                  <a:lnTo>
                    <a:pt x="20229" y="30717"/>
                  </a:lnTo>
                  <a:lnTo>
                    <a:pt x="22028" y="29444"/>
                  </a:lnTo>
                  <a:lnTo>
                    <a:pt x="23696" y="28084"/>
                  </a:lnTo>
                  <a:lnTo>
                    <a:pt x="25451" y="26461"/>
                  </a:lnTo>
                  <a:lnTo>
                    <a:pt x="26723" y="25232"/>
                  </a:lnTo>
                  <a:lnTo>
                    <a:pt x="26767" y="25232"/>
                  </a:lnTo>
                  <a:lnTo>
                    <a:pt x="28259" y="23433"/>
                  </a:lnTo>
                  <a:lnTo>
                    <a:pt x="28303" y="23433"/>
                  </a:lnTo>
                  <a:lnTo>
                    <a:pt x="29707" y="21283"/>
                  </a:lnTo>
                  <a:lnTo>
                    <a:pt x="31068" y="19352"/>
                  </a:lnTo>
                  <a:lnTo>
                    <a:pt x="32296" y="17421"/>
                  </a:lnTo>
                  <a:lnTo>
                    <a:pt x="34359" y="13823"/>
                  </a:lnTo>
                  <a:lnTo>
                    <a:pt x="35587" y="11585"/>
                  </a:lnTo>
                  <a:lnTo>
                    <a:pt x="36640" y="9742"/>
                  </a:lnTo>
                  <a:lnTo>
                    <a:pt x="37474" y="8206"/>
                  </a:lnTo>
                  <a:lnTo>
                    <a:pt x="37518" y="8206"/>
                  </a:lnTo>
                  <a:lnTo>
                    <a:pt x="39229" y="3555"/>
                  </a:lnTo>
                  <a:lnTo>
                    <a:pt x="40458" y="264"/>
                  </a:lnTo>
                  <a:lnTo>
                    <a:pt x="40502" y="176"/>
                  </a:lnTo>
                  <a:lnTo>
                    <a:pt x="40458" y="132"/>
                  </a:lnTo>
                  <a:lnTo>
                    <a:pt x="40414" y="88"/>
                  </a:lnTo>
                  <a:lnTo>
                    <a:pt x="40370" y="45"/>
                  </a:lnTo>
                  <a:lnTo>
                    <a:pt x="4028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81" name="Google Shape;15481;p414"/>
            <p:cNvSpPr/>
            <p:nvPr/>
          </p:nvSpPr>
          <p:spPr>
            <a:xfrm>
              <a:off x="2027350" y="1430825"/>
              <a:ext cx="1003775" cy="1048775"/>
            </a:xfrm>
            <a:custGeom>
              <a:avLst/>
              <a:gdLst/>
              <a:ahLst/>
              <a:cxnLst/>
              <a:rect l="l" t="t" r="r" b="b"/>
              <a:pathLst>
                <a:path w="40151" h="41951" extrusionOk="0">
                  <a:moveTo>
                    <a:pt x="39975" y="1"/>
                  </a:moveTo>
                  <a:lnTo>
                    <a:pt x="39931" y="45"/>
                  </a:lnTo>
                  <a:lnTo>
                    <a:pt x="39844" y="88"/>
                  </a:lnTo>
                  <a:lnTo>
                    <a:pt x="39800" y="132"/>
                  </a:lnTo>
                  <a:lnTo>
                    <a:pt x="38571" y="3511"/>
                  </a:lnTo>
                  <a:lnTo>
                    <a:pt x="37255" y="6978"/>
                  </a:lnTo>
                  <a:lnTo>
                    <a:pt x="35192" y="10664"/>
                  </a:lnTo>
                  <a:lnTo>
                    <a:pt x="33042" y="14569"/>
                  </a:lnTo>
                  <a:lnTo>
                    <a:pt x="32823" y="14920"/>
                  </a:lnTo>
                  <a:lnTo>
                    <a:pt x="30980" y="17860"/>
                  </a:lnTo>
                  <a:lnTo>
                    <a:pt x="30058" y="19308"/>
                  </a:lnTo>
                  <a:lnTo>
                    <a:pt x="29049" y="20712"/>
                  </a:lnTo>
                  <a:lnTo>
                    <a:pt x="28040" y="22029"/>
                  </a:lnTo>
                  <a:lnTo>
                    <a:pt x="26943" y="23345"/>
                  </a:lnTo>
                  <a:lnTo>
                    <a:pt x="26328" y="23959"/>
                  </a:lnTo>
                  <a:lnTo>
                    <a:pt x="25714" y="24574"/>
                  </a:lnTo>
                  <a:lnTo>
                    <a:pt x="25100" y="25188"/>
                  </a:lnTo>
                  <a:lnTo>
                    <a:pt x="24442" y="25758"/>
                  </a:lnTo>
                  <a:lnTo>
                    <a:pt x="22467" y="27470"/>
                  </a:lnTo>
                  <a:lnTo>
                    <a:pt x="20492" y="28874"/>
                  </a:lnTo>
                  <a:lnTo>
                    <a:pt x="13823" y="33306"/>
                  </a:lnTo>
                  <a:lnTo>
                    <a:pt x="12023" y="34271"/>
                  </a:lnTo>
                  <a:lnTo>
                    <a:pt x="10005" y="35456"/>
                  </a:lnTo>
                  <a:lnTo>
                    <a:pt x="6143" y="38045"/>
                  </a:lnTo>
                  <a:lnTo>
                    <a:pt x="3949" y="39405"/>
                  </a:lnTo>
                  <a:lnTo>
                    <a:pt x="88" y="41599"/>
                  </a:lnTo>
                  <a:lnTo>
                    <a:pt x="44" y="41643"/>
                  </a:lnTo>
                  <a:lnTo>
                    <a:pt x="0" y="41731"/>
                  </a:lnTo>
                  <a:lnTo>
                    <a:pt x="0" y="41775"/>
                  </a:lnTo>
                  <a:lnTo>
                    <a:pt x="0" y="41862"/>
                  </a:lnTo>
                  <a:lnTo>
                    <a:pt x="88" y="41906"/>
                  </a:lnTo>
                  <a:lnTo>
                    <a:pt x="176" y="41950"/>
                  </a:lnTo>
                  <a:lnTo>
                    <a:pt x="263" y="41906"/>
                  </a:lnTo>
                  <a:lnTo>
                    <a:pt x="4125" y="39712"/>
                  </a:lnTo>
                  <a:lnTo>
                    <a:pt x="6319" y="38352"/>
                  </a:lnTo>
                  <a:lnTo>
                    <a:pt x="10180" y="35763"/>
                  </a:lnTo>
                  <a:lnTo>
                    <a:pt x="12199" y="34578"/>
                  </a:lnTo>
                  <a:lnTo>
                    <a:pt x="13998" y="33569"/>
                  </a:lnTo>
                  <a:lnTo>
                    <a:pt x="20668" y="29181"/>
                  </a:lnTo>
                  <a:lnTo>
                    <a:pt x="22686" y="27733"/>
                  </a:lnTo>
                  <a:lnTo>
                    <a:pt x="24661" y="26022"/>
                  </a:lnTo>
                  <a:lnTo>
                    <a:pt x="25319" y="25451"/>
                  </a:lnTo>
                  <a:lnTo>
                    <a:pt x="25977" y="24837"/>
                  </a:lnTo>
                  <a:lnTo>
                    <a:pt x="26592" y="24223"/>
                  </a:lnTo>
                  <a:lnTo>
                    <a:pt x="27162" y="23564"/>
                  </a:lnTo>
                  <a:lnTo>
                    <a:pt x="28303" y="22292"/>
                  </a:lnTo>
                  <a:lnTo>
                    <a:pt x="29312" y="20932"/>
                  </a:lnTo>
                  <a:lnTo>
                    <a:pt x="30322" y="19527"/>
                  </a:lnTo>
                  <a:lnTo>
                    <a:pt x="31287" y="18079"/>
                  </a:lnTo>
                  <a:lnTo>
                    <a:pt x="33130" y="15095"/>
                  </a:lnTo>
                  <a:lnTo>
                    <a:pt x="33349" y="14744"/>
                  </a:lnTo>
                  <a:lnTo>
                    <a:pt x="35499" y="10795"/>
                  </a:lnTo>
                  <a:lnTo>
                    <a:pt x="37562" y="7153"/>
                  </a:lnTo>
                  <a:lnTo>
                    <a:pt x="37562" y="7109"/>
                  </a:lnTo>
                  <a:lnTo>
                    <a:pt x="38922" y="3643"/>
                  </a:lnTo>
                  <a:lnTo>
                    <a:pt x="40151" y="264"/>
                  </a:lnTo>
                  <a:lnTo>
                    <a:pt x="40151" y="176"/>
                  </a:lnTo>
                  <a:lnTo>
                    <a:pt x="40151" y="132"/>
                  </a:lnTo>
                  <a:lnTo>
                    <a:pt x="40107" y="45"/>
                  </a:lnTo>
                  <a:lnTo>
                    <a:pt x="40063" y="45"/>
                  </a:lnTo>
                  <a:lnTo>
                    <a:pt x="3997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82" name="Google Shape;15482;p414"/>
            <p:cNvSpPr/>
            <p:nvPr/>
          </p:nvSpPr>
          <p:spPr>
            <a:xfrm>
              <a:off x="1999925" y="1430825"/>
              <a:ext cx="998300" cy="1023525"/>
            </a:xfrm>
            <a:custGeom>
              <a:avLst/>
              <a:gdLst/>
              <a:ahLst/>
              <a:cxnLst/>
              <a:rect l="l" t="t" r="r" b="b"/>
              <a:pathLst>
                <a:path w="39932" h="40941" extrusionOk="0">
                  <a:moveTo>
                    <a:pt x="39756" y="1"/>
                  </a:moveTo>
                  <a:lnTo>
                    <a:pt x="39712" y="45"/>
                  </a:lnTo>
                  <a:lnTo>
                    <a:pt x="39624" y="88"/>
                  </a:lnTo>
                  <a:lnTo>
                    <a:pt x="39624" y="132"/>
                  </a:lnTo>
                  <a:lnTo>
                    <a:pt x="38703" y="2677"/>
                  </a:lnTo>
                  <a:lnTo>
                    <a:pt x="37606" y="5749"/>
                  </a:lnTo>
                  <a:lnTo>
                    <a:pt x="35938" y="8864"/>
                  </a:lnTo>
                  <a:lnTo>
                    <a:pt x="34578" y="11234"/>
                  </a:lnTo>
                  <a:lnTo>
                    <a:pt x="32954" y="14174"/>
                  </a:lnTo>
                  <a:lnTo>
                    <a:pt x="31638" y="16324"/>
                  </a:lnTo>
                  <a:lnTo>
                    <a:pt x="28435" y="20932"/>
                  </a:lnTo>
                  <a:lnTo>
                    <a:pt x="27338" y="22204"/>
                  </a:lnTo>
                  <a:lnTo>
                    <a:pt x="25582" y="23828"/>
                  </a:lnTo>
                  <a:lnTo>
                    <a:pt x="23564" y="25715"/>
                  </a:lnTo>
                  <a:lnTo>
                    <a:pt x="21677" y="27250"/>
                  </a:lnTo>
                  <a:lnTo>
                    <a:pt x="20317" y="28172"/>
                  </a:lnTo>
                  <a:lnTo>
                    <a:pt x="18957" y="29093"/>
                  </a:lnTo>
                  <a:lnTo>
                    <a:pt x="16236" y="30849"/>
                  </a:lnTo>
                  <a:lnTo>
                    <a:pt x="13471" y="32560"/>
                  </a:lnTo>
                  <a:lnTo>
                    <a:pt x="10707" y="34227"/>
                  </a:lnTo>
                  <a:lnTo>
                    <a:pt x="7504" y="36158"/>
                  </a:lnTo>
                  <a:lnTo>
                    <a:pt x="4300" y="38177"/>
                  </a:lnTo>
                  <a:lnTo>
                    <a:pt x="2414" y="39274"/>
                  </a:lnTo>
                  <a:lnTo>
                    <a:pt x="88" y="40634"/>
                  </a:lnTo>
                  <a:lnTo>
                    <a:pt x="44" y="40678"/>
                  </a:lnTo>
                  <a:lnTo>
                    <a:pt x="0" y="40722"/>
                  </a:lnTo>
                  <a:lnTo>
                    <a:pt x="0" y="40809"/>
                  </a:lnTo>
                  <a:lnTo>
                    <a:pt x="0" y="40853"/>
                  </a:lnTo>
                  <a:lnTo>
                    <a:pt x="88" y="40941"/>
                  </a:lnTo>
                  <a:lnTo>
                    <a:pt x="263" y="40941"/>
                  </a:lnTo>
                  <a:lnTo>
                    <a:pt x="2589" y="39581"/>
                  </a:lnTo>
                  <a:lnTo>
                    <a:pt x="4476" y="38440"/>
                  </a:lnTo>
                  <a:lnTo>
                    <a:pt x="7679" y="36465"/>
                  </a:lnTo>
                  <a:lnTo>
                    <a:pt x="10883" y="34534"/>
                  </a:lnTo>
                  <a:lnTo>
                    <a:pt x="13647" y="32867"/>
                  </a:lnTo>
                  <a:lnTo>
                    <a:pt x="16411" y="31156"/>
                  </a:lnTo>
                  <a:lnTo>
                    <a:pt x="19176" y="29357"/>
                  </a:lnTo>
                  <a:lnTo>
                    <a:pt x="20536" y="28479"/>
                  </a:lnTo>
                  <a:lnTo>
                    <a:pt x="21853" y="27514"/>
                  </a:lnTo>
                  <a:lnTo>
                    <a:pt x="23783" y="25978"/>
                  </a:lnTo>
                  <a:lnTo>
                    <a:pt x="25846" y="24091"/>
                  </a:lnTo>
                  <a:lnTo>
                    <a:pt x="27601" y="22423"/>
                  </a:lnTo>
                  <a:lnTo>
                    <a:pt x="28698" y="21151"/>
                  </a:lnTo>
                  <a:lnTo>
                    <a:pt x="31945" y="16544"/>
                  </a:lnTo>
                  <a:lnTo>
                    <a:pt x="33262" y="14350"/>
                  </a:lnTo>
                  <a:lnTo>
                    <a:pt x="34885" y="11410"/>
                  </a:lnTo>
                  <a:lnTo>
                    <a:pt x="36245" y="9040"/>
                  </a:lnTo>
                  <a:lnTo>
                    <a:pt x="37957" y="5924"/>
                  </a:lnTo>
                  <a:lnTo>
                    <a:pt x="37957" y="5881"/>
                  </a:lnTo>
                  <a:lnTo>
                    <a:pt x="39054" y="2809"/>
                  </a:lnTo>
                  <a:lnTo>
                    <a:pt x="39931" y="264"/>
                  </a:lnTo>
                  <a:lnTo>
                    <a:pt x="39931" y="176"/>
                  </a:lnTo>
                  <a:lnTo>
                    <a:pt x="39931" y="88"/>
                  </a:lnTo>
                  <a:lnTo>
                    <a:pt x="39888" y="45"/>
                  </a:lnTo>
                  <a:lnTo>
                    <a:pt x="3984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83" name="Google Shape;15483;p414"/>
            <p:cNvSpPr/>
            <p:nvPr/>
          </p:nvSpPr>
          <p:spPr>
            <a:xfrm>
              <a:off x="1972500" y="1430825"/>
              <a:ext cx="995000" cy="999400"/>
            </a:xfrm>
            <a:custGeom>
              <a:avLst/>
              <a:gdLst/>
              <a:ahLst/>
              <a:cxnLst/>
              <a:rect l="l" t="t" r="r" b="b"/>
              <a:pathLst>
                <a:path w="39800" h="39976" extrusionOk="0">
                  <a:moveTo>
                    <a:pt x="39536" y="1"/>
                  </a:moveTo>
                  <a:lnTo>
                    <a:pt x="39493" y="45"/>
                  </a:lnTo>
                  <a:lnTo>
                    <a:pt x="39449" y="132"/>
                  </a:lnTo>
                  <a:lnTo>
                    <a:pt x="38571" y="2677"/>
                  </a:lnTo>
                  <a:lnTo>
                    <a:pt x="37781" y="4959"/>
                  </a:lnTo>
                  <a:lnTo>
                    <a:pt x="36772" y="6890"/>
                  </a:lnTo>
                  <a:lnTo>
                    <a:pt x="34578" y="10795"/>
                  </a:lnTo>
                  <a:lnTo>
                    <a:pt x="33349" y="12945"/>
                  </a:lnTo>
                  <a:lnTo>
                    <a:pt x="31901" y="15359"/>
                  </a:lnTo>
                  <a:lnTo>
                    <a:pt x="30322" y="17641"/>
                  </a:lnTo>
                  <a:lnTo>
                    <a:pt x="27952" y="20800"/>
                  </a:lnTo>
                  <a:lnTo>
                    <a:pt x="26109" y="22555"/>
                  </a:lnTo>
                  <a:lnTo>
                    <a:pt x="23871" y="24661"/>
                  </a:lnTo>
                  <a:lnTo>
                    <a:pt x="21765" y="26373"/>
                  </a:lnTo>
                  <a:lnTo>
                    <a:pt x="19966" y="27645"/>
                  </a:lnTo>
                  <a:lnTo>
                    <a:pt x="17640" y="29137"/>
                  </a:lnTo>
                  <a:lnTo>
                    <a:pt x="13384" y="31770"/>
                  </a:lnTo>
                  <a:lnTo>
                    <a:pt x="11804" y="32648"/>
                  </a:lnTo>
                  <a:lnTo>
                    <a:pt x="7723" y="35149"/>
                  </a:lnTo>
                  <a:lnTo>
                    <a:pt x="3642" y="37562"/>
                  </a:lnTo>
                  <a:lnTo>
                    <a:pt x="88" y="39668"/>
                  </a:lnTo>
                  <a:lnTo>
                    <a:pt x="44" y="39712"/>
                  </a:lnTo>
                  <a:lnTo>
                    <a:pt x="0" y="39756"/>
                  </a:lnTo>
                  <a:lnTo>
                    <a:pt x="0" y="39844"/>
                  </a:lnTo>
                  <a:lnTo>
                    <a:pt x="0" y="39888"/>
                  </a:lnTo>
                  <a:lnTo>
                    <a:pt x="88" y="39976"/>
                  </a:lnTo>
                  <a:lnTo>
                    <a:pt x="263" y="39976"/>
                  </a:lnTo>
                  <a:lnTo>
                    <a:pt x="3818" y="37869"/>
                  </a:lnTo>
                  <a:lnTo>
                    <a:pt x="7899" y="35456"/>
                  </a:lnTo>
                  <a:lnTo>
                    <a:pt x="11980" y="32955"/>
                  </a:lnTo>
                  <a:lnTo>
                    <a:pt x="13559" y="32077"/>
                  </a:lnTo>
                  <a:lnTo>
                    <a:pt x="17816" y="29444"/>
                  </a:lnTo>
                  <a:lnTo>
                    <a:pt x="20141" y="27909"/>
                  </a:lnTo>
                  <a:lnTo>
                    <a:pt x="21984" y="26680"/>
                  </a:lnTo>
                  <a:lnTo>
                    <a:pt x="24091" y="24925"/>
                  </a:lnTo>
                  <a:lnTo>
                    <a:pt x="26328" y="22818"/>
                  </a:lnTo>
                  <a:lnTo>
                    <a:pt x="28171" y="21063"/>
                  </a:lnTo>
                  <a:lnTo>
                    <a:pt x="28215" y="21019"/>
                  </a:lnTo>
                  <a:lnTo>
                    <a:pt x="30585" y="17860"/>
                  </a:lnTo>
                  <a:lnTo>
                    <a:pt x="32208" y="15578"/>
                  </a:lnTo>
                  <a:lnTo>
                    <a:pt x="33656" y="13121"/>
                  </a:lnTo>
                  <a:lnTo>
                    <a:pt x="34885" y="10971"/>
                  </a:lnTo>
                  <a:lnTo>
                    <a:pt x="37079" y="7065"/>
                  </a:lnTo>
                  <a:lnTo>
                    <a:pt x="38088" y="5091"/>
                  </a:lnTo>
                  <a:lnTo>
                    <a:pt x="38878" y="2765"/>
                  </a:lnTo>
                  <a:lnTo>
                    <a:pt x="39756" y="220"/>
                  </a:lnTo>
                  <a:lnTo>
                    <a:pt x="39800" y="176"/>
                  </a:lnTo>
                  <a:lnTo>
                    <a:pt x="39756" y="88"/>
                  </a:lnTo>
                  <a:lnTo>
                    <a:pt x="39712" y="45"/>
                  </a:lnTo>
                  <a:lnTo>
                    <a:pt x="3966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84" name="Google Shape;15484;p414"/>
            <p:cNvSpPr/>
            <p:nvPr/>
          </p:nvSpPr>
          <p:spPr>
            <a:xfrm>
              <a:off x="1917650" y="1488975"/>
              <a:ext cx="967575" cy="891875"/>
            </a:xfrm>
            <a:custGeom>
              <a:avLst/>
              <a:gdLst/>
              <a:ahLst/>
              <a:cxnLst/>
              <a:rect l="l" t="t" r="r" b="b"/>
              <a:pathLst>
                <a:path w="38703" h="35675" extrusionOk="0">
                  <a:moveTo>
                    <a:pt x="38483" y="0"/>
                  </a:moveTo>
                  <a:lnTo>
                    <a:pt x="38396" y="44"/>
                  </a:lnTo>
                  <a:lnTo>
                    <a:pt x="38352" y="132"/>
                  </a:lnTo>
                  <a:lnTo>
                    <a:pt x="37562" y="2107"/>
                  </a:lnTo>
                  <a:lnTo>
                    <a:pt x="36333" y="4344"/>
                  </a:lnTo>
                  <a:lnTo>
                    <a:pt x="34929" y="6977"/>
                  </a:lnTo>
                  <a:lnTo>
                    <a:pt x="33788" y="8864"/>
                  </a:lnTo>
                  <a:lnTo>
                    <a:pt x="32647" y="10751"/>
                  </a:lnTo>
                  <a:lnTo>
                    <a:pt x="31243" y="12769"/>
                  </a:lnTo>
                  <a:lnTo>
                    <a:pt x="29707" y="14700"/>
                  </a:lnTo>
                  <a:lnTo>
                    <a:pt x="28171" y="16499"/>
                  </a:lnTo>
                  <a:lnTo>
                    <a:pt x="27206" y="17552"/>
                  </a:lnTo>
                  <a:lnTo>
                    <a:pt x="26197" y="18606"/>
                  </a:lnTo>
                  <a:lnTo>
                    <a:pt x="25188" y="19571"/>
                  </a:lnTo>
                  <a:lnTo>
                    <a:pt x="24134" y="20492"/>
                  </a:lnTo>
                  <a:lnTo>
                    <a:pt x="23037" y="21370"/>
                  </a:lnTo>
                  <a:lnTo>
                    <a:pt x="21940" y="22248"/>
                  </a:lnTo>
                  <a:lnTo>
                    <a:pt x="20799" y="23081"/>
                  </a:lnTo>
                  <a:lnTo>
                    <a:pt x="19659" y="23871"/>
                  </a:lnTo>
                  <a:lnTo>
                    <a:pt x="18474" y="24661"/>
                  </a:lnTo>
                  <a:lnTo>
                    <a:pt x="17289" y="25407"/>
                  </a:lnTo>
                  <a:lnTo>
                    <a:pt x="14876" y="26899"/>
                  </a:lnTo>
                  <a:lnTo>
                    <a:pt x="12462" y="28303"/>
                  </a:lnTo>
                  <a:lnTo>
                    <a:pt x="10005" y="29663"/>
                  </a:lnTo>
                  <a:lnTo>
                    <a:pt x="7679" y="30980"/>
                  </a:lnTo>
                  <a:lnTo>
                    <a:pt x="5354" y="32296"/>
                  </a:lnTo>
                  <a:lnTo>
                    <a:pt x="3028" y="33613"/>
                  </a:lnTo>
                  <a:lnTo>
                    <a:pt x="88" y="35368"/>
                  </a:lnTo>
                  <a:lnTo>
                    <a:pt x="44" y="35412"/>
                  </a:lnTo>
                  <a:lnTo>
                    <a:pt x="0" y="35456"/>
                  </a:lnTo>
                  <a:lnTo>
                    <a:pt x="0" y="35543"/>
                  </a:lnTo>
                  <a:lnTo>
                    <a:pt x="44" y="35587"/>
                  </a:lnTo>
                  <a:lnTo>
                    <a:pt x="88" y="35675"/>
                  </a:lnTo>
                  <a:lnTo>
                    <a:pt x="263" y="35675"/>
                  </a:lnTo>
                  <a:lnTo>
                    <a:pt x="3203" y="33920"/>
                  </a:lnTo>
                  <a:lnTo>
                    <a:pt x="5529" y="32603"/>
                  </a:lnTo>
                  <a:lnTo>
                    <a:pt x="7855" y="31287"/>
                  </a:lnTo>
                  <a:lnTo>
                    <a:pt x="10180" y="29971"/>
                  </a:lnTo>
                  <a:lnTo>
                    <a:pt x="12638" y="28566"/>
                  </a:lnTo>
                  <a:lnTo>
                    <a:pt x="15095" y="27162"/>
                  </a:lnTo>
                  <a:lnTo>
                    <a:pt x="17508" y="25714"/>
                  </a:lnTo>
                  <a:lnTo>
                    <a:pt x="18693" y="24968"/>
                  </a:lnTo>
                  <a:lnTo>
                    <a:pt x="19878" y="24178"/>
                  </a:lnTo>
                  <a:lnTo>
                    <a:pt x="21019" y="23345"/>
                  </a:lnTo>
                  <a:lnTo>
                    <a:pt x="22160" y="22511"/>
                  </a:lnTo>
                  <a:lnTo>
                    <a:pt x="23301" y="21633"/>
                  </a:lnTo>
                  <a:lnTo>
                    <a:pt x="24398" y="20756"/>
                  </a:lnTo>
                  <a:lnTo>
                    <a:pt x="25451" y="19790"/>
                  </a:lnTo>
                  <a:lnTo>
                    <a:pt x="26460" y="18825"/>
                  </a:lnTo>
                  <a:lnTo>
                    <a:pt x="27469" y="17816"/>
                  </a:lnTo>
                  <a:lnTo>
                    <a:pt x="28435" y="16763"/>
                  </a:lnTo>
                  <a:lnTo>
                    <a:pt x="29970" y="14920"/>
                  </a:lnTo>
                  <a:lnTo>
                    <a:pt x="31550" y="12989"/>
                  </a:lnTo>
                  <a:lnTo>
                    <a:pt x="32954" y="10927"/>
                  </a:lnTo>
                  <a:lnTo>
                    <a:pt x="34095" y="9040"/>
                  </a:lnTo>
                  <a:lnTo>
                    <a:pt x="35236" y="7153"/>
                  </a:lnTo>
                  <a:lnTo>
                    <a:pt x="36640" y="4520"/>
                  </a:lnTo>
                  <a:lnTo>
                    <a:pt x="37869" y="2282"/>
                  </a:lnTo>
                  <a:lnTo>
                    <a:pt x="38703" y="264"/>
                  </a:lnTo>
                  <a:lnTo>
                    <a:pt x="38703" y="176"/>
                  </a:lnTo>
                  <a:lnTo>
                    <a:pt x="38703" y="88"/>
                  </a:lnTo>
                  <a:lnTo>
                    <a:pt x="38659" y="44"/>
                  </a:lnTo>
                  <a:lnTo>
                    <a:pt x="3861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85" name="Google Shape;15485;p414"/>
            <p:cNvSpPr/>
            <p:nvPr/>
          </p:nvSpPr>
          <p:spPr>
            <a:xfrm>
              <a:off x="1893500" y="1524075"/>
              <a:ext cx="943450" cy="835950"/>
            </a:xfrm>
            <a:custGeom>
              <a:avLst/>
              <a:gdLst/>
              <a:ahLst/>
              <a:cxnLst/>
              <a:rect l="l" t="t" r="r" b="b"/>
              <a:pathLst>
                <a:path w="37738" h="33438" extrusionOk="0">
                  <a:moveTo>
                    <a:pt x="37519" y="0"/>
                  </a:moveTo>
                  <a:lnTo>
                    <a:pt x="37431" y="44"/>
                  </a:lnTo>
                  <a:lnTo>
                    <a:pt x="37387" y="88"/>
                  </a:lnTo>
                  <a:lnTo>
                    <a:pt x="36114" y="2502"/>
                  </a:lnTo>
                  <a:lnTo>
                    <a:pt x="34842" y="4915"/>
                  </a:lnTo>
                  <a:lnTo>
                    <a:pt x="33569" y="7065"/>
                  </a:lnTo>
                  <a:lnTo>
                    <a:pt x="32472" y="8864"/>
                  </a:lnTo>
                  <a:lnTo>
                    <a:pt x="31156" y="10751"/>
                  </a:lnTo>
                  <a:lnTo>
                    <a:pt x="29752" y="12550"/>
                  </a:lnTo>
                  <a:lnTo>
                    <a:pt x="27602" y="14920"/>
                  </a:lnTo>
                  <a:lnTo>
                    <a:pt x="26505" y="16061"/>
                  </a:lnTo>
                  <a:lnTo>
                    <a:pt x="25364" y="17158"/>
                  </a:lnTo>
                  <a:lnTo>
                    <a:pt x="24179" y="18211"/>
                  </a:lnTo>
                  <a:lnTo>
                    <a:pt x="22950" y="19264"/>
                  </a:lnTo>
                  <a:lnTo>
                    <a:pt x="21722" y="20229"/>
                  </a:lnTo>
                  <a:lnTo>
                    <a:pt x="20449" y="21151"/>
                  </a:lnTo>
                  <a:lnTo>
                    <a:pt x="19177" y="22072"/>
                  </a:lnTo>
                  <a:lnTo>
                    <a:pt x="17860" y="22950"/>
                  </a:lnTo>
                  <a:lnTo>
                    <a:pt x="16500" y="23827"/>
                  </a:lnTo>
                  <a:lnTo>
                    <a:pt x="15140" y="24617"/>
                  </a:lnTo>
                  <a:lnTo>
                    <a:pt x="12419" y="26241"/>
                  </a:lnTo>
                  <a:lnTo>
                    <a:pt x="9654" y="27777"/>
                  </a:lnTo>
                  <a:lnTo>
                    <a:pt x="6890" y="29313"/>
                  </a:lnTo>
                  <a:lnTo>
                    <a:pt x="5223" y="30234"/>
                  </a:lnTo>
                  <a:lnTo>
                    <a:pt x="2853" y="31463"/>
                  </a:lnTo>
                  <a:lnTo>
                    <a:pt x="88" y="33130"/>
                  </a:lnTo>
                  <a:lnTo>
                    <a:pt x="45" y="33174"/>
                  </a:lnTo>
                  <a:lnTo>
                    <a:pt x="1" y="33218"/>
                  </a:lnTo>
                  <a:lnTo>
                    <a:pt x="1" y="33306"/>
                  </a:lnTo>
                  <a:lnTo>
                    <a:pt x="45" y="33350"/>
                  </a:lnTo>
                  <a:lnTo>
                    <a:pt x="88" y="33437"/>
                  </a:lnTo>
                  <a:lnTo>
                    <a:pt x="176" y="33437"/>
                  </a:lnTo>
                  <a:lnTo>
                    <a:pt x="264" y="33393"/>
                  </a:lnTo>
                  <a:lnTo>
                    <a:pt x="3028" y="31726"/>
                  </a:lnTo>
                  <a:lnTo>
                    <a:pt x="5354" y="30541"/>
                  </a:lnTo>
                  <a:lnTo>
                    <a:pt x="7065" y="29620"/>
                  </a:lnTo>
                  <a:lnTo>
                    <a:pt x="9830" y="28084"/>
                  </a:lnTo>
                  <a:lnTo>
                    <a:pt x="12594" y="26548"/>
                  </a:lnTo>
                  <a:lnTo>
                    <a:pt x="15359" y="24924"/>
                  </a:lnTo>
                  <a:lnTo>
                    <a:pt x="16719" y="24091"/>
                  </a:lnTo>
                  <a:lnTo>
                    <a:pt x="18036" y="23257"/>
                  </a:lnTo>
                  <a:lnTo>
                    <a:pt x="19352" y="22336"/>
                  </a:lnTo>
                  <a:lnTo>
                    <a:pt x="20668" y="21458"/>
                  </a:lnTo>
                  <a:lnTo>
                    <a:pt x="21941" y="20493"/>
                  </a:lnTo>
                  <a:lnTo>
                    <a:pt x="23214" y="19527"/>
                  </a:lnTo>
                  <a:lnTo>
                    <a:pt x="24398" y="18474"/>
                  </a:lnTo>
                  <a:lnTo>
                    <a:pt x="25583" y="17421"/>
                  </a:lnTo>
                  <a:lnTo>
                    <a:pt x="26768" y="16324"/>
                  </a:lnTo>
                  <a:lnTo>
                    <a:pt x="27865" y="15183"/>
                  </a:lnTo>
                  <a:lnTo>
                    <a:pt x="30015" y="12770"/>
                  </a:lnTo>
                  <a:lnTo>
                    <a:pt x="31463" y="10971"/>
                  </a:lnTo>
                  <a:lnTo>
                    <a:pt x="32779" y="9084"/>
                  </a:lnTo>
                  <a:lnTo>
                    <a:pt x="33876" y="7241"/>
                  </a:lnTo>
                  <a:lnTo>
                    <a:pt x="35105" y="5047"/>
                  </a:lnTo>
                  <a:lnTo>
                    <a:pt x="36465" y="2633"/>
                  </a:lnTo>
                  <a:lnTo>
                    <a:pt x="37694" y="264"/>
                  </a:lnTo>
                  <a:lnTo>
                    <a:pt x="37738" y="176"/>
                  </a:lnTo>
                  <a:lnTo>
                    <a:pt x="37738" y="132"/>
                  </a:lnTo>
                  <a:lnTo>
                    <a:pt x="37694" y="44"/>
                  </a:lnTo>
                  <a:lnTo>
                    <a:pt x="3765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86" name="Google Shape;15486;p414"/>
            <p:cNvSpPr/>
            <p:nvPr/>
          </p:nvSpPr>
          <p:spPr>
            <a:xfrm>
              <a:off x="1870475" y="1528450"/>
              <a:ext cx="929200" cy="809625"/>
            </a:xfrm>
            <a:custGeom>
              <a:avLst/>
              <a:gdLst/>
              <a:ahLst/>
              <a:cxnLst/>
              <a:rect l="l" t="t" r="r" b="b"/>
              <a:pathLst>
                <a:path w="37168" h="32385" extrusionOk="0">
                  <a:moveTo>
                    <a:pt x="36948" y="1"/>
                  </a:moveTo>
                  <a:lnTo>
                    <a:pt x="36860" y="45"/>
                  </a:lnTo>
                  <a:lnTo>
                    <a:pt x="36816" y="89"/>
                  </a:lnTo>
                  <a:lnTo>
                    <a:pt x="36202" y="1274"/>
                  </a:lnTo>
                  <a:lnTo>
                    <a:pt x="35236" y="3029"/>
                  </a:lnTo>
                  <a:lnTo>
                    <a:pt x="34271" y="4784"/>
                  </a:lnTo>
                  <a:lnTo>
                    <a:pt x="33306" y="6495"/>
                  </a:lnTo>
                  <a:lnTo>
                    <a:pt x="32296" y="8119"/>
                  </a:lnTo>
                  <a:lnTo>
                    <a:pt x="31155" y="9742"/>
                  </a:lnTo>
                  <a:lnTo>
                    <a:pt x="30585" y="10532"/>
                  </a:lnTo>
                  <a:lnTo>
                    <a:pt x="29971" y="11322"/>
                  </a:lnTo>
                  <a:lnTo>
                    <a:pt x="29312" y="12112"/>
                  </a:lnTo>
                  <a:lnTo>
                    <a:pt x="28654" y="12902"/>
                  </a:lnTo>
                  <a:lnTo>
                    <a:pt x="27908" y="13692"/>
                  </a:lnTo>
                  <a:lnTo>
                    <a:pt x="27162" y="14482"/>
                  </a:lnTo>
                  <a:lnTo>
                    <a:pt x="25232" y="16324"/>
                  </a:lnTo>
                  <a:lnTo>
                    <a:pt x="23257" y="17948"/>
                  </a:lnTo>
                  <a:lnTo>
                    <a:pt x="21282" y="19396"/>
                  </a:lnTo>
                  <a:lnTo>
                    <a:pt x="19088" y="21195"/>
                  </a:lnTo>
                  <a:lnTo>
                    <a:pt x="16587" y="22907"/>
                  </a:lnTo>
                  <a:lnTo>
                    <a:pt x="12111" y="25539"/>
                  </a:lnTo>
                  <a:lnTo>
                    <a:pt x="9303" y="27075"/>
                  </a:lnTo>
                  <a:lnTo>
                    <a:pt x="7241" y="28172"/>
                  </a:lnTo>
                  <a:lnTo>
                    <a:pt x="3291" y="30147"/>
                  </a:lnTo>
                  <a:lnTo>
                    <a:pt x="88" y="32078"/>
                  </a:lnTo>
                  <a:lnTo>
                    <a:pt x="44" y="32121"/>
                  </a:lnTo>
                  <a:lnTo>
                    <a:pt x="0" y="32165"/>
                  </a:lnTo>
                  <a:lnTo>
                    <a:pt x="0" y="32253"/>
                  </a:lnTo>
                  <a:lnTo>
                    <a:pt x="0" y="32297"/>
                  </a:lnTo>
                  <a:lnTo>
                    <a:pt x="88" y="32385"/>
                  </a:lnTo>
                  <a:lnTo>
                    <a:pt x="264" y="32385"/>
                  </a:lnTo>
                  <a:lnTo>
                    <a:pt x="3467" y="30454"/>
                  </a:lnTo>
                  <a:lnTo>
                    <a:pt x="7416" y="28479"/>
                  </a:lnTo>
                  <a:lnTo>
                    <a:pt x="9478" y="27382"/>
                  </a:lnTo>
                  <a:lnTo>
                    <a:pt x="12287" y="25847"/>
                  </a:lnTo>
                  <a:lnTo>
                    <a:pt x="16763" y="23214"/>
                  </a:lnTo>
                  <a:lnTo>
                    <a:pt x="19308" y="21502"/>
                  </a:lnTo>
                  <a:lnTo>
                    <a:pt x="21502" y="19703"/>
                  </a:lnTo>
                  <a:lnTo>
                    <a:pt x="23476" y="18211"/>
                  </a:lnTo>
                  <a:lnTo>
                    <a:pt x="25451" y="16588"/>
                  </a:lnTo>
                  <a:lnTo>
                    <a:pt x="27382" y="14745"/>
                  </a:lnTo>
                  <a:lnTo>
                    <a:pt x="28172" y="13955"/>
                  </a:lnTo>
                  <a:lnTo>
                    <a:pt x="28917" y="13165"/>
                  </a:lnTo>
                  <a:lnTo>
                    <a:pt x="29576" y="12375"/>
                  </a:lnTo>
                  <a:lnTo>
                    <a:pt x="30234" y="11542"/>
                  </a:lnTo>
                  <a:lnTo>
                    <a:pt x="30848" y="10752"/>
                  </a:lnTo>
                  <a:lnTo>
                    <a:pt x="31463" y="9962"/>
                  </a:lnTo>
                  <a:lnTo>
                    <a:pt x="32560" y="8338"/>
                  </a:lnTo>
                  <a:lnTo>
                    <a:pt x="33613" y="6671"/>
                  </a:lnTo>
                  <a:lnTo>
                    <a:pt x="34578" y="4959"/>
                  </a:lnTo>
                  <a:lnTo>
                    <a:pt x="35543" y="3204"/>
                  </a:lnTo>
                  <a:lnTo>
                    <a:pt x="36509" y="1405"/>
                  </a:lnTo>
                  <a:lnTo>
                    <a:pt x="37123" y="264"/>
                  </a:lnTo>
                  <a:lnTo>
                    <a:pt x="37167" y="177"/>
                  </a:lnTo>
                  <a:lnTo>
                    <a:pt x="37167" y="133"/>
                  </a:lnTo>
                  <a:lnTo>
                    <a:pt x="37123" y="89"/>
                  </a:lnTo>
                  <a:lnTo>
                    <a:pt x="37079" y="45"/>
                  </a:lnTo>
                  <a:lnTo>
                    <a:pt x="3699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87" name="Google Shape;15487;p414"/>
            <p:cNvSpPr/>
            <p:nvPr/>
          </p:nvSpPr>
          <p:spPr>
            <a:xfrm>
              <a:off x="1846325" y="1555900"/>
              <a:ext cx="900675" cy="760250"/>
            </a:xfrm>
            <a:custGeom>
              <a:avLst/>
              <a:gdLst/>
              <a:ahLst/>
              <a:cxnLst/>
              <a:rect l="l" t="t" r="r" b="b"/>
              <a:pathLst>
                <a:path w="36027" h="30410" extrusionOk="0">
                  <a:moveTo>
                    <a:pt x="35895" y="0"/>
                  </a:moveTo>
                  <a:lnTo>
                    <a:pt x="35807" y="44"/>
                  </a:lnTo>
                  <a:lnTo>
                    <a:pt x="35763" y="44"/>
                  </a:lnTo>
                  <a:lnTo>
                    <a:pt x="35720" y="132"/>
                  </a:lnTo>
                  <a:lnTo>
                    <a:pt x="34315" y="2677"/>
                  </a:lnTo>
                  <a:lnTo>
                    <a:pt x="33350" y="4520"/>
                  </a:lnTo>
                  <a:lnTo>
                    <a:pt x="32341" y="6231"/>
                  </a:lnTo>
                  <a:lnTo>
                    <a:pt x="31814" y="7065"/>
                  </a:lnTo>
                  <a:lnTo>
                    <a:pt x="31244" y="7855"/>
                  </a:lnTo>
                  <a:lnTo>
                    <a:pt x="30673" y="8644"/>
                  </a:lnTo>
                  <a:lnTo>
                    <a:pt x="30059" y="9434"/>
                  </a:lnTo>
                  <a:lnTo>
                    <a:pt x="29401" y="10180"/>
                  </a:lnTo>
                  <a:lnTo>
                    <a:pt x="28786" y="10926"/>
                  </a:lnTo>
                  <a:lnTo>
                    <a:pt x="28084" y="11672"/>
                  </a:lnTo>
                  <a:lnTo>
                    <a:pt x="27382" y="12418"/>
                  </a:lnTo>
                  <a:lnTo>
                    <a:pt x="25890" y="13822"/>
                  </a:lnTo>
                  <a:lnTo>
                    <a:pt x="24311" y="15226"/>
                  </a:lnTo>
                  <a:lnTo>
                    <a:pt x="22643" y="16455"/>
                  </a:lnTo>
                  <a:lnTo>
                    <a:pt x="20976" y="17815"/>
                  </a:lnTo>
                  <a:lnTo>
                    <a:pt x="20361" y="18386"/>
                  </a:lnTo>
                  <a:lnTo>
                    <a:pt x="19703" y="18912"/>
                  </a:lnTo>
                  <a:lnTo>
                    <a:pt x="19045" y="19483"/>
                  </a:lnTo>
                  <a:lnTo>
                    <a:pt x="18343" y="20009"/>
                  </a:lnTo>
                  <a:lnTo>
                    <a:pt x="16851" y="21019"/>
                  </a:lnTo>
                  <a:lnTo>
                    <a:pt x="15271" y="21984"/>
                  </a:lnTo>
                  <a:lnTo>
                    <a:pt x="13648" y="22906"/>
                  </a:lnTo>
                  <a:lnTo>
                    <a:pt x="12024" y="23827"/>
                  </a:lnTo>
                  <a:lnTo>
                    <a:pt x="8821" y="25494"/>
                  </a:lnTo>
                  <a:lnTo>
                    <a:pt x="7241" y="26328"/>
                  </a:lnTo>
                  <a:lnTo>
                    <a:pt x="3380" y="28215"/>
                  </a:lnTo>
                  <a:lnTo>
                    <a:pt x="89" y="30102"/>
                  </a:lnTo>
                  <a:lnTo>
                    <a:pt x="45" y="30146"/>
                  </a:lnTo>
                  <a:lnTo>
                    <a:pt x="1" y="30190"/>
                  </a:lnTo>
                  <a:lnTo>
                    <a:pt x="1" y="30277"/>
                  </a:lnTo>
                  <a:lnTo>
                    <a:pt x="45" y="30321"/>
                  </a:lnTo>
                  <a:lnTo>
                    <a:pt x="89" y="30409"/>
                  </a:lnTo>
                  <a:lnTo>
                    <a:pt x="264" y="30409"/>
                  </a:lnTo>
                  <a:lnTo>
                    <a:pt x="3555" y="28522"/>
                  </a:lnTo>
                  <a:lnTo>
                    <a:pt x="7373" y="26635"/>
                  </a:lnTo>
                  <a:lnTo>
                    <a:pt x="8952" y="25846"/>
                  </a:lnTo>
                  <a:lnTo>
                    <a:pt x="12200" y="24134"/>
                  </a:lnTo>
                  <a:lnTo>
                    <a:pt x="13867" y="23213"/>
                  </a:lnTo>
                  <a:lnTo>
                    <a:pt x="15491" y="22291"/>
                  </a:lnTo>
                  <a:lnTo>
                    <a:pt x="17027" y="21282"/>
                  </a:lnTo>
                  <a:lnTo>
                    <a:pt x="18518" y="20273"/>
                  </a:lnTo>
                  <a:lnTo>
                    <a:pt x="19264" y="19746"/>
                  </a:lnTo>
                  <a:lnTo>
                    <a:pt x="19923" y="19176"/>
                  </a:lnTo>
                  <a:lnTo>
                    <a:pt x="20581" y="18649"/>
                  </a:lnTo>
                  <a:lnTo>
                    <a:pt x="21239" y="18079"/>
                  </a:lnTo>
                  <a:lnTo>
                    <a:pt x="22863" y="16718"/>
                  </a:lnTo>
                  <a:lnTo>
                    <a:pt x="24530" y="15490"/>
                  </a:lnTo>
                  <a:lnTo>
                    <a:pt x="26154" y="14086"/>
                  </a:lnTo>
                  <a:lnTo>
                    <a:pt x="27646" y="12638"/>
                  </a:lnTo>
                  <a:lnTo>
                    <a:pt x="28348" y="11935"/>
                  </a:lnTo>
                  <a:lnTo>
                    <a:pt x="29050" y="11189"/>
                  </a:lnTo>
                  <a:lnTo>
                    <a:pt x="29708" y="10444"/>
                  </a:lnTo>
                  <a:lnTo>
                    <a:pt x="30322" y="9654"/>
                  </a:lnTo>
                  <a:lnTo>
                    <a:pt x="30937" y="8864"/>
                  </a:lnTo>
                  <a:lnTo>
                    <a:pt x="31507" y="8074"/>
                  </a:lnTo>
                  <a:lnTo>
                    <a:pt x="32078" y="7240"/>
                  </a:lnTo>
                  <a:lnTo>
                    <a:pt x="32648" y="6407"/>
                  </a:lnTo>
                  <a:lnTo>
                    <a:pt x="33175" y="5573"/>
                  </a:lnTo>
                  <a:lnTo>
                    <a:pt x="33657" y="4695"/>
                  </a:lnTo>
                  <a:lnTo>
                    <a:pt x="34666" y="2852"/>
                  </a:lnTo>
                  <a:lnTo>
                    <a:pt x="36027" y="263"/>
                  </a:lnTo>
                  <a:lnTo>
                    <a:pt x="36027" y="219"/>
                  </a:lnTo>
                  <a:lnTo>
                    <a:pt x="36027" y="132"/>
                  </a:lnTo>
                  <a:lnTo>
                    <a:pt x="35983" y="88"/>
                  </a:lnTo>
                  <a:lnTo>
                    <a:pt x="35939" y="44"/>
                  </a:lnTo>
                  <a:lnTo>
                    <a:pt x="3589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88" name="Google Shape;15488;p414"/>
            <p:cNvSpPr/>
            <p:nvPr/>
          </p:nvSpPr>
          <p:spPr>
            <a:xfrm>
              <a:off x="1799150" y="1626100"/>
              <a:ext cx="840350" cy="647250"/>
            </a:xfrm>
            <a:custGeom>
              <a:avLst/>
              <a:gdLst/>
              <a:ahLst/>
              <a:cxnLst/>
              <a:rect l="l" t="t" r="r" b="b"/>
              <a:pathLst>
                <a:path w="33614" h="25890" extrusionOk="0">
                  <a:moveTo>
                    <a:pt x="33394" y="0"/>
                  </a:moveTo>
                  <a:lnTo>
                    <a:pt x="33350" y="44"/>
                  </a:lnTo>
                  <a:lnTo>
                    <a:pt x="33306" y="88"/>
                  </a:lnTo>
                  <a:lnTo>
                    <a:pt x="31639" y="2896"/>
                  </a:lnTo>
                  <a:lnTo>
                    <a:pt x="30322" y="4783"/>
                  </a:lnTo>
                  <a:lnTo>
                    <a:pt x="28874" y="6495"/>
                  </a:lnTo>
                  <a:lnTo>
                    <a:pt x="26944" y="8425"/>
                  </a:lnTo>
                  <a:lnTo>
                    <a:pt x="25057" y="10049"/>
                  </a:lnTo>
                  <a:lnTo>
                    <a:pt x="22994" y="11673"/>
                  </a:lnTo>
                  <a:lnTo>
                    <a:pt x="20362" y="14042"/>
                  </a:lnTo>
                  <a:lnTo>
                    <a:pt x="18124" y="15973"/>
                  </a:lnTo>
                  <a:lnTo>
                    <a:pt x="16105" y="17289"/>
                  </a:lnTo>
                  <a:lnTo>
                    <a:pt x="14174" y="18430"/>
                  </a:lnTo>
                  <a:lnTo>
                    <a:pt x="12112" y="19571"/>
                  </a:lnTo>
                  <a:lnTo>
                    <a:pt x="7812" y="21721"/>
                  </a:lnTo>
                  <a:lnTo>
                    <a:pt x="5662" y="22555"/>
                  </a:lnTo>
                  <a:lnTo>
                    <a:pt x="3511" y="23608"/>
                  </a:lnTo>
                  <a:lnTo>
                    <a:pt x="89" y="25583"/>
                  </a:lnTo>
                  <a:lnTo>
                    <a:pt x="1" y="25626"/>
                  </a:lnTo>
                  <a:lnTo>
                    <a:pt x="1" y="25670"/>
                  </a:lnTo>
                  <a:lnTo>
                    <a:pt x="1" y="25758"/>
                  </a:lnTo>
                  <a:lnTo>
                    <a:pt x="1" y="25802"/>
                  </a:lnTo>
                  <a:lnTo>
                    <a:pt x="89" y="25890"/>
                  </a:lnTo>
                  <a:lnTo>
                    <a:pt x="264" y="25890"/>
                  </a:lnTo>
                  <a:lnTo>
                    <a:pt x="3687" y="23915"/>
                  </a:lnTo>
                  <a:lnTo>
                    <a:pt x="5793" y="22862"/>
                  </a:lnTo>
                  <a:lnTo>
                    <a:pt x="7943" y="22028"/>
                  </a:lnTo>
                  <a:lnTo>
                    <a:pt x="12288" y="19878"/>
                  </a:lnTo>
                  <a:lnTo>
                    <a:pt x="14350" y="18737"/>
                  </a:lnTo>
                  <a:lnTo>
                    <a:pt x="16281" y="17596"/>
                  </a:lnTo>
                  <a:lnTo>
                    <a:pt x="18299" y="16236"/>
                  </a:lnTo>
                  <a:lnTo>
                    <a:pt x="18343" y="16236"/>
                  </a:lnTo>
                  <a:lnTo>
                    <a:pt x="20581" y="14305"/>
                  </a:lnTo>
                  <a:lnTo>
                    <a:pt x="23214" y="11936"/>
                  </a:lnTo>
                  <a:lnTo>
                    <a:pt x="25276" y="10356"/>
                  </a:lnTo>
                  <a:lnTo>
                    <a:pt x="27207" y="8689"/>
                  </a:lnTo>
                  <a:lnTo>
                    <a:pt x="29138" y="6758"/>
                  </a:lnTo>
                  <a:lnTo>
                    <a:pt x="30586" y="5003"/>
                  </a:lnTo>
                  <a:lnTo>
                    <a:pt x="31946" y="3116"/>
                  </a:lnTo>
                  <a:lnTo>
                    <a:pt x="33570" y="264"/>
                  </a:lnTo>
                  <a:lnTo>
                    <a:pt x="33613" y="220"/>
                  </a:lnTo>
                  <a:lnTo>
                    <a:pt x="33613" y="132"/>
                  </a:lnTo>
                  <a:lnTo>
                    <a:pt x="33570" y="88"/>
                  </a:lnTo>
                  <a:lnTo>
                    <a:pt x="33526" y="44"/>
                  </a:lnTo>
                  <a:lnTo>
                    <a:pt x="3343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89" name="Google Shape;15489;p414"/>
            <p:cNvSpPr/>
            <p:nvPr/>
          </p:nvSpPr>
          <p:spPr>
            <a:xfrm>
              <a:off x="1775025" y="2163625"/>
              <a:ext cx="160200" cy="88875"/>
            </a:xfrm>
            <a:custGeom>
              <a:avLst/>
              <a:gdLst/>
              <a:ahLst/>
              <a:cxnLst/>
              <a:rect l="l" t="t" r="r" b="b"/>
              <a:pathLst>
                <a:path w="6408" h="3555" extrusionOk="0">
                  <a:moveTo>
                    <a:pt x="6144" y="1"/>
                  </a:moveTo>
                  <a:lnTo>
                    <a:pt x="3555" y="1229"/>
                  </a:lnTo>
                  <a:lnTo>
                    <a:pt x="88" y="3204"/>
                  </a:lnTo>
                  <a:lnTo>
                    <a:pt x="45" y="3248"/>
                  </a:lnTo>
                  <a:lnTo>
                    <a:pt x="1" y="3336"/>
                  </a:lnTo>
                  <a:lnTo>
                    <a:pt x="1" y="3379"/>
                  </a:lnTo>
                  <a:lnTo>
                    <a:pt x="45" y="3467"/>
                  </a:lnTo>
                  <a:lnTo>
                    <a:pt x="88" y="3511"/>
                  </a:lnTo>
                  <a:lnTo>
                    <a:pt x="176" y="3555"/>
                  </a:lnTo>
                  <a:lnTo>
                    <a:pt x="264" y="3511"/>
                  </a:lnTo>
                  <a:lnTo>
                    <a:pt x="3730" y="1537"/>
                  </a:lnTo>
                  <a:lnTo>
                    <a:pt x="6319" y="352"/>
                  </a:lnTo>
                  <a:lnTo>
                    <a:pt x="6363" y="308"/>
                  </a:lnTo>
                  <a:lnTo>
                    <a:pt x="6407" y="220"/>
                  </a:lnTo>
                  <a:lnTo>
                    <a:pt x="6407" y="176"/>
                  </a:lnTo>
                  <a:lnTo>
                    <a:pt x="6363" y="88"/>
                  </a:lnTo>
                  <a:lnTo>
                    <a:pt x="6319" y="45"/>
                  </a:lnTo>
                  <a:lnTo>
                    <a:pt x="627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90" name="Google Shape;15490;p414"/>
            <p:cNvSpPr/>
            <p:nvPr/>
          </p:nvSpPr>
          <p:spPr>
            <a:xfrm>
              <a:off x="2327925" y="1808200"/>
              <a:ext cx="137150" cy="118500"/>
            </a:xfrm>
            <a:custGeom>
              <a:avLst/>
              <a:gdLst/>
              <a:ahLst/>
              <a:cxnLst/>
              <a:rect l="l" t="t" r="r" b="b"/>
              <a:pathLst>
                <a:path w="5486" h="4740" extrusionOk="0">
                  <a:moveTo>
                    <a:pt x="5266" y="0"/>
                  </a:moveTo>
                  <a:lnTo>
                    <a:pt x="5222" y="44"/>
                  </a:lnTo>
                  <a:lnTo>
                    <a:pt x="3555" y="1492"/>
                  </a:lnTo>
                  <a:lnTo>
                    <a:pt x="88" y="4432"/>
                  </a:lnTo>
                  <a:lnTo>
                    <a:pt x="44" y="4476"/>
                  </a:lnTo>
                  <a:lnTo>
                    <a:pt x="0" y="4520"/>
                  </a:lnTo>
                  <a:lnTo>
                    <a:pt x="0" y="4608"/>
                  </a:lnTo>
                  <a:lnTo>
                    <a:pt x="44" y="4652"/>
                  </a:lnTo>
                  <a:lnTo>
                    <a:pt x="88" y="4696"/>
                  </a:lnTo>
                  <a:lnTo>
                    <a:pt x="176" y="4740"/>
                  </a:lnTo>
                  <a:lnTo>
                    <a:pt x="308" y="4696"/>
                  </a:lnTo>
                  <a:lnTo>
                    <a:pt x="3774" y="1756"/>
                  </a:lnTo>
                  <a:lnTo>
                    <a:pt x="5442" y="308"/>
                  </a:lnTo>
                  <a:lnTo>
                    <a:pt x="5485" y="264"/>
                  </a:lnTo>
                  <a:lnTo>
                    <a:pt x="5485" y="176"/>
                  </a:lnTo>
                  <a:lnTo>
                    <a:pt x="5485" y="132"/>
                  </a:lnTo>
                  <a:lnTo>
                    <a:pt x="5442" y="44"/>
                  </a:lnTo>
                  <a:lnTo>
                    <a:pt x="539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91" name="Google Shape;15491;p414"/>
            <p:cNvSpPr/>
            <p:nvPr/>
          </p:nvSpPr>
          <p:spPr>
            <a:xfrm>
              <a:off x="2313650" y="1698500"/>
              <a:ext cx="210675" cy="199675"/>
            </a:xfrm>
            <a:custGeom>
              <a:avLst/>
              <a:gdLst/>
              <a:ahLst/>
              <a:cxnLst/>
              <a:rect l="l" t="t" r="r" b="b"/>
              <a:pathLst>
                <a:path w="8427" h="7987" extrusionOk="0">
                  <a:moveTo>
                    <a:pt x="8251" y="0"/>
                  </a:moveTo>
                  <a:lnTo>
                    <a:pt x="8163" y="44"/>
                  </a:lnTo>
                  <a:lnTo>
                    <a:pt x="8119" y="88"/>
                  </a:lnTo>
                  <a:lnTo>
                    <a:pt x="6671" y="1800"/>
                  </a:lnTo>
                  <a:lnTo>
                    <a:pt x="4872" y="3599"/>
                  </a:lnTo>
                  <a:lnTo>
                    <a:pt x="3380" y="4827"/>
                  </a:lnTo>
                  <a:lnTo>
                    <a:pt x="1712" y="6231"/>
                  </a:lnTo>
                  <a:lnTo>
                    <a:pt x="45" y="7680"/>
                  </a:lnTo>
                  <a:lnTo>
                    <a:pt x="1" y="7767"/>
                  </a:lnTo>
                  <a:lnTo>
                    <a:pt x="1" y="7811"/>
                  </a:lnTo>
                  <a:lnTo>
                    <a:pt x="1" y="7899"/>
                  </a:lnTo>
                  <a:lnTo>
                    <a:pt x="45" y="7943"/>
                  </a:lnTo>
                  <a:lnTo>
                    <a:pt x="89" y="7987"/>
                  </a:lnTo>
                  <a:lnTo>
                    <a:pt x="176" y="7987"/>
                  </a:lnTo>
                  <a:lnTo>
                    <a:pt x="308" y="7943"/>
                  </a:lnTo>
                  <a:lnTo>
                    <a:pt x="1932" y="6495"/>
                  </a:lnTo>
                  <a:lnTo>
                    <a:pt x="3599" y="5091"/>
                  </a:lnTo>
                  <a:lnTo>
                    <a:pt x="5091" y="3862"/>
                  </a:lnTo>
                  <a:lnTo>
                    <a:pt x="6934" y="2063"/>
                  </a:lnTo>
                  <a:lnTo>
                    <a:pt x="8382" y="308"/>
                  </a:lnTo>
                  <a:lnTo>
                    <a:pt x="8426" y="220"/>
                  </a:lnTo>
                  <a:lnTo>
                    <a:pt x="8426" y="176"/>
                  </a:lnTo>
                  <a:lnTo>
                    <a:pt x="8426" y="88"/>
                  </a:lnTo>
                  <a:lnTo>
                    <a:pt x="8382" y="44"/>
                  </a:lnTo>
                  <a:lnTo>
                    <a:pt x="829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92" name="Google Shape;15492;p414"/>
            <p:cNvSpPr/>
            <p:nvPr/>
          </p:nvSpPr>
          <p:spPr>
            <a:xfrm>
              <a:off x="1726750" y="2143875"/>
              <a:ext cx="109725" cy="64750"/>
            </a:xfrm>
            <a:custGeom>
              <a:avLst/>
              <a:gdLst/>
              <a:ahLst/>
              <a:cxnLst/>
              <a:rect l="l" t="t" r="r" b="b"/>
              <a:pathLst>
                <a:path w="4389" h="2590" extrusionOk="0">
                  <a:moveTo>
                    <a:pt x="4126" y="1"/>
                  </a:moveTo>
                  <a:lnTo>
                    <a:pt x="89" y="2283"/>
                  </a:lnTo>
                  <a:lnTo>
                    <a:pt x="45" y="2327"/>
                  </a:lnTo>
                  <a:lnTo>
                    <a:pt x="1" y="2370"/>
                  </a:lnTo>
                  <a:lnTo>
                    <a:pt x="1" y="2458"/>
                  </a:lnTo>
                  <a:lnTo>
                    <a:pt x="1" y="2502"/>
                  </a:lnTo>
                  <a:lnTo>
                    <a:pt x="89" y="2590"/>
                  </a:lnTo>
                  <a:lnTo>
                    <a:pt x="264" y="2590"/>
                  </a:lnTo>
                  <a:lnTo>
                    <a:pt x="4301" y="308"/>
                  </a:lnTo>
                  <a:lnTo>
                    <a:pt x="4389" y="264"/>
                  </a:lnTo>
                  <a:lnTo>
                    <a:pt x="4389" y="220"/>
                  </a:lnTo>
                  <a:lnTo>
                    <a:pt x="4389" y="176"/>
                  </a:lnTo>
                  <a:lnTo>
                    <a:pt x="4389" y="89"/>
                  </a:lnTo>
                  <a:lnTo>
                    <a:pt x="4345" y="45"/>
                  </a:lnTo>
                  <a:lnTo>
                    <a:pt x="430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93" name="Google Shape;15493;p414"/>
            <p:cNvSpPr/>
            <p:nvPr/>
          </p:nvSpPr>
          <p:spPr>
            <a:xfrm>
              <a:off x="2462850" y="1368300"/>
              <a:ext cx="930300" cy="1502925"/>
            </a:xfrm>
            <a:custGeom>
              <a:avLst/>
              <a:gdLst/>
              <a:ahLst/>
              <a:cxnLst/>
              <a:rect l="l" t="t" r="r" b="b"/>
              <a:pathLst>
                <a:path w="37212" h="60117" extrusionOk="0">
                  <a:moveTo>
                    <a:pt x="35105" y="0"/>
                  </a:moveTo>
                  <a:lnTo>
                    <a:pt x="35017" y="44"/>
                  </a:lnTo>
                  <a:lnTo>
                    <a:pt x="34974" y="88"/>
                  </a:lnTo>
                  <a:lnTo>
                    <a:pt x="34974" y="176"/>
                  </a:lnTo>
                  <a:lnTo>
                    <a:pt x="34974" y="220"/>
                  </a:lnTo>
                  <a:lnTo>
                    <a:pt x="35017" y="308"/>
                  </a:lnTo>
                  <a:lnTo>
                    <a:pt x="36334" y="1712"/>
                  </a:lnTo>
                  <a:lnTo>
                    <a:pt x="36509" y="2151"/>
                  </a:lnTo>
                  <a:lnTo>
                    <a:pt x="36773" y="4388"/>
                  </a:lnTo>
                  <a:lnTo>
                    <a:pt x="36860" y="7328"/>
                  </a:lnTo>
                  <a:lnTo>
                    <a:pt x="36729" y="8513"/>
                  </a:lnTo>
                  <a:lnTo>
                    <a:pt x="35939" y="10400"/>
                  </a:lnTo>
                  <a:lnTo>
                    <a:pt x="34974" y="12726"/>
                  </a:lnTo>
                  <a:lnTo>
                    <a:pt x="33657" y="16587"/>
                  </a:lnTo>
                  <a:lnTo>
                    <a:pt x="32253" y="19088"/>
                  </a:lnTo>
                  <a:lnTo>
                    <a:pt x="30936" y="21590"/>
                  </a:lnTo>
                  <a:lnTo>
                    <a:pt x="29883" y="24047"/>
                  </a:lnTo>
                  <a:lnTo>
                    <a:pt x="27251" y="28742"/>
                  </a:lnTo>
                  <a:lnTo>
                    <a:pt x="27251" y="28830"/>
                  </a:lnTo>
                  <a:lnTo>
                    <a:pt x="27207" y="30541"/>
                  </a:lnTo>
                  <a:lnTo>
                    <a:pt x="27207" y="30585"/>
                  </a:lnTo>
                  <a:lnTo>
                    <a:pt x="27338" y="32209"/>
                  </a:lnTo>
                  <a:lnTo>
                    <a:pt x="28435" y="40239"/>
                  </a:lnTo>
                  <a:lnTo>
                    <a:pt x="28216" y="40546"/>
                  </a:lnTo>
                  <a:lnTo>
                    <a:pt x="27426" y="41204"/>
                  </a:lnTo>
                  <a:lnTo>
                    <a:pt x="25144" y="42564"/>
                  </a:lnTo>
                  <a:lnTo>
                    <a:pt x="22731" y="44232"/>
                  </a:lnTo>
                  <a:lnTo>
                    <a:pt x="20054" y="45855"/>
                  </a:lnTo>
                  <a:lnTo>
                    <a:pt x="16500" y="48664"/>
                  </a:lnTo>
                  <a:lnTo>
                    <a:pt x="14569" y="49761"/>
                  </a:lnTo>
                  <a:lnTo>
                    <a:pt x="14569" y="49805"/>
                  </a:lnTo>
                  <a:lnTo>
                    <a:pt x="12419" y="51867"/>
                  </a:lnTo>
                  <a:lnTo>
                    <a:pt x="11410" y="52525"/>
                  </a:lnTo>
                  <a:lnTo>
                    <a:pt x="8119" y="54280"/>
                  </a:lnTo>
                  <a:lnTo>
                    <a:pt x="6627" y="54939"/>
                  </a:lnTo>
                  <a:lnTo>
                    <a:pt x="5135" y="55992"/>
                  </a:lnTo>
                  <a:lnTo>
                    <a:pt x="3160" y="57484"/>
                  </a:lnTo>
                  <a:lnTo>
                    <a:pt x="88" y="59809"/>
                  </a:lnTo>
                  <a:lnTo>
                    <a:pt x="1" y="59853"/>
                  </a:lnTo>
                  <a:lnTo>
                    <a:pt x="1" y="59941"/>
                  </a:lnTo>
                  <a:lnTo>
                    <a:pt x="1" y="59985"/>
                  </a:lnTo>
                  <a:lnTo>
                    <a:pt x="45" y="60073"/>
                  </a:lnTo>
                  <a:lnTo>
                    <a:pt x="88" y="60117"/>
                  </a:lnTo>
                  <a:lnTo>
                    <a:pt x="176" y="60117"/>
                  </a:lnTo>
                  <a:lnTo>
                    <a:pt x="264" y="60073"/>
                  </a:lnTo>
                  <a:lnTo>
                    <a:pt x="3336" y="57747"/>
                  </a:lnTo>
                  <a:lnTo>
                    <a:pt x="5354" y="56299"/>
                  </a:lnTo>
                  <a:lnTo>
                    <a:pt x="6802" y="55246"/>
                  </a:lnTo>
                  <a:lnTo>
                    <a:pt x="8250" y="54588"/>
                  </a:lnTo>
                  <a:lnTo>
                    <a:pt x="11585" y="52832"/>
                  </a:lnTo>
                  <a:lnTo>
                    <a:pt x="12638" y="52130"/>
                  </a:lnTo>
                  <a:lnTo>
                    <a:pt x="14788" y="50068"/>
                  </a:lnTo>
                  <a:lnTo>
                    <a:pt x="16675" y="48971"/>
                  </a:lnTo>
                  <a:lnTo>
                    <a:pt x="16719" y="48971"/>
                  </a:lnTo>
                  <a:lnTo>
                    <a:pt x="20230" y="46163"/>
                  </a:lnTo>
                  <a:lnTo>
                    <a:pt x="22906" y="44539"/>
                  </a:lnTo>
                  <a:lnTo>
                    <a:pt x="25320" y="42828"/>
                  </a:lnTo>
                  <a:lnTo>
                    <a:pt x="27645" y="41467"/>
                  </a:lnTo>
                  <a:lnTo>
                    <a:pt x="28435" y="40809"/>
                  </a:lnTo>
                  <a:lnTo>
                    <a:pt x="28479" y="40809"/>
                  </a:lnTo>
                  <a:lnTo>
                    <a:pt x="28786" y="40370"/>
                  </a:lnTo>
                  <a:lnTo>
                    <a:pt x="28786" y="40239"/>
                  </a:lnTo>
                  <a:lnTo>
                    <a:pt x="27689" y="32165"/>
                  </a:lnTo>
                  <a:lnTo>
                    <a:pt x="27558" y="30541"/>
                  </a:lnTo>
                  <a:lnTo>
                    <a:pt x="27602" y="28874"/>
                  </a:lnTo>
                  <a:lnTo>
                    <a:pt x="30191" y="24222"/>
                  </a:lnTo>
                  <a:lnTo>
                    <a:pt x="31244" y="21721"/>
                  </a:lnTo>
                  <a:lnTo>
                    <a:pt x="32560" y="19264"/>
                  </a:lnTo>
                  <a:lnTo>
                    <a:pt x="33964" y="16719"/>
                  </a:lnTo>
                  <a:lnTo>
                    <a:pt x="33964" y="16675"/>
                  </a:lnTo>
                  <a:lnTo>
                    <a:pt x="35281" y="12857"/>
                  </a:lnTo>
                  <a:lnTo>
                    <a:pt x="36246" y="10532"/>
                  </a:lnTo>
                  <a:lnTo>
                    <a:pt x="37080" y="8645"/>
                  </a:lnTo>
                  <a:lnTo>
                    <a:pt x="37080" y="8601"/>
                  </a:lnTo>
                  <a:lnTo>
                    <a:pt x="37211" y="7328"/>
                  </a:lnTo>
                  <a:lnTo>
                    <a:pt x="37124" y="4388"/>
                  </a:lnTo>
                  <a:lnTo>
                    <a:pt x="36860" y="2107"/>
                  </a:lnTo>
                  <a:lnTo>
                    <a:pt x="36860" y="2063"/>
                  </a:lnTo>
                  <a:lnTo>
                    <a:pt x="36641" y="1536"/>
                  </a:lnTo>
                  <a:lnTo>
                    <a:pt x="36597" y="1492"/>
                  </a:lnTo>
                  <a:lnTo>
                    <a:pt x="35281" y="44"/>
                  </a:lnTo>
                  <a:lnTo>
                    <a:pt x="3523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94" name="Google Shape;15494;p414"/>
            <p:cNvSpPr/>
            <p:nvPr/>
          </p:nvSpPr>
          <p:spPr>
            <a:xfrm>
              <a:off x="2491375" y="1390250"/>
              <a:ext cx="930300" cy="1507300"/>
            </a:xfrm>
            <a:custGeom>
              <a:avLst/>
              <a:gdLst/>
              <a:ahLst/>
              <a:cxnLst/>
              <a:rect l="l" t="t" r="r" b="b"/>
              <a:pathLst>
                <a:path w="37212" h="60292" extrusionOk="0">
                  <a:moveTo>
                    <a:pt x="35895" y="0"/>
                  </a:moveTo>
                  <a:lnTo>
                    <a:pt x="35851" y="44"/>
                  </a:lnTo>
                  <a:lnTo>
                    <a:pt x="35807" y="88"/>
                  </a:lnTo>
                  <a:lnTo>
                    <a:pt x="35807" y="176"/>
                  </a:lnTo>
                  <a:lnTo>
                    <a:pt x="35851" y="219"/>
                  </a:lnTo>
                  <a:lnTo>
                    <a:pt x="35851" y="307"/>
                  </a:lnTo>
                  <a:lnTo>
                    <a:pt x="36772" y="1141"/>
                  </a:lnTo>
                  <a:lnTo>
                    <a:pt x="36772" y="2370"/>
                  </a:lnTo>
                  <a:lnTo>
                    <a:pt x="36860" y="5310"/>
                  </a:lnTo>
                  <a:lnTo>
                    <a:pt x="36860" y="7240"/>
                  </a:lnTo>
                  <a:lnTo>
                    <a:pt x="36860" y="7899"/>
                  </a:lnTo>
                  <a:lnTo>
                    <a:pt x="36772" y="8513"/>
                  </a:lnTo>
                  <a:lnTo>
                    <a:pt x="36597" y="9127"/>
                  </a:lnTo>
                  <a:lnTo>
                    <a:pt x="36378" y="9785"/>
                  </a:lnTo>
                  <a:lnTo>
                    <a:pt x="35588" y="11584"/>
                  </a:lnTo>
                  <a:lnTo>
                    <a:pt x="34578" y="13822"/>
                  </a:lnTo>
                  <a:lnTo>
                    <a:pt x="33481" y="16587"/>
                  </a:lnTo>
                  <a:lnTo>
                    <a:pt x="32033" y="18956"/>
                  </a:lnTo>
                  <a:lnTo>
                    <a:pt x="30717" y="21370"/>
                  </a:lnTo>
                  <a:lnTo>
                    <a:pt x="30717" y="21414"/>
                  </a:lnTo>
                  <a:lnTo>
                    <a:pt x="29927" y="23652"/>
                  </a:lnTo>
                  <a:lnTo>
                    <a:pt x="29927" y="23739"/>
                  </a:lnTo>
                  <a:lnTo>
                    <a:pt x="30190" y="24880"/>
                  </a:lnTo>
                  <a:lnTo>
                    <a:pt x="30410" y="29488"/>
                  </a:lnTo>
                  <a:lnTo>
                    <a:pt x="30454" y="32428"/>
                  </a:lnTo>
                  <a:lnTo>
                    <a:pt x="30454" y="35543"/>
                  </a:lnTo>
                  <a:lnTo>
                    <a:pt x="30410" y="40151"/>
                  </a:lnTo>
                  <a:lnTo>
                    <a:pt x="30234" y="40370"/>
                  </a:lnTo>
                  <a:lnTo>
                    <a:pt x="29225" y="40940"/>
                  </a:lnTo>
                  <a:lnTo>
                    <a:pt x="29181" y="40940"/>
                  </a:lnTo>
                  <a:lnTo>
                    <a:pt x="28172" y="41906"/>
                  </a:lnTo>
                  <a:lnTo>
                    <a:pt x="26153" y="43047"/>
                  </a:lnTo>
                  <a:lnTo>
                    <a:pt x="23257" y="44626"/>
                  </a:lnTo>
                  <a:lnTo>
                    <a:pt x="20800" y="46162"/>
                  </a:lnTo>
                  <a:lnTo>
                    <a:pt x="18825" y="47391"/>
                  </a:lnTo>
                  <a:lnTo>
                    <a:pt x="16017" y="49541"/>
                  </a:lnTo>
                  <a:lnTo>
                    <a:pt x="13911" y="50550"/>
                  </a:lnTo>
                  <a:lnTo>
                    <a:pt x="13867" y="50594"/>
                  </a:lnTo>
                  <a:lnTo>
                    <a:pt x="12024" y="52218"/>
                  </a:lnTo>
                  <a:lnTo>
                    <a:pt x="11015" y="52876"/>
                  </a:lnTo>
                  <a:lnTo>
                    <a:pt x="7329" y="54850"/>
                  </a:lnTo>
                  <a:lnTo>
                    <a:pt x="5881" y="55596"/>
                  </a:lnTo>
                  <a:lnTo>
                    <a:pt x="4213" y="56869"/>
                  </a:lnTo>
                  <a:lnTo>
                    <a:pt x="2151" y="58361"/>
                  </a:lnTo>
                  <a:lnTo>
                    <a:pt x="88" y="59984"/>
                  </a:lnTo>
                  <a:lnTo>
                    <a:pt x="44" y="60028"/>
                  </a:lnTo>
                  <a:lnTo>
                    <a:pt x="1" y="60072"/>
                  </a:lnTo>
                  <a:lnTo>
                    <a:pt x="1" y="60160"/>
                  </a:lnTo>
                  <a:lnTo>
                    <a:pt x="44" y="60204"/>
                  </a:lnTo>
                  <a:lnTo>
                    <a:pt x="132" y="60248"/>
                  </a:lnTo>
                  <a:lnTo>
                    <a:pt x="176" y="60292"/>
                  </a:lnTo>
                  <a:lnTo>
                    <a:pt x="308" y="60248"/>
                  </a:lnTo>
                  <a:lnTo>
                    <a:pt x="2370" y="58624"/>
                  </a:lnTo>
                  <a:lnTo>
                    <a:pt x="4389" y="57132"/>
                  </a:lnTo>
                  <a:lnTo>
                    <a:pt x="6056" y="55904"/>
                  </a:lnTo>
                  <a:lnTo>
                    <a:pt x="7504" y="55202"/>
                  </a:lnTo>
                  <a:lnTo>
                    <a:pt x="11190" y="53183"/>
                  </a:lnTo>
                  <a:lnTo>
                    <a:pt x="12243" y="52525"/>
                  </a:lnTo>
                  <a:lnTo>
                    <a:pt x="12243" y="52481"/>
                  </a:lnTo>
                  <a:lnTo>
                    <a:pt x="14086" y="50857"/>
                  </a:lnTo>
                  <a:lnTo>
                    <a:pt x="16193" y="49848"/>
                  </a:lnTo>
                  <a:lnTo>
                    <a:pt x="19045" y="47698"/>
                  </a:lnTo>
                  <a:lnTo>
                    <a:pt x="21019" y="46469"/>
                  </a:lnTo>
                  <a:lnTo>
                    <a:pt x="23433" y="44934"/>
                  </a:lnTo>
                  <a:lnTo>
                    <a:pt x="26329" y="43354"/>
                  </a:lnTo>
                  <a:lnTo>
                    <a:pt x="28347" y="42213"/>
                  </a:lnTo>
                  <a:lnTo>
                    <a:pt x="28391" y="42169"/>
                  </a:lnTo>
                  <a:lnTo>
                    <a:pt x="29401" y="41248"/>
                  </a:lnTo>
                  <a:lnTo>
                    <a:pt x="30454" y="40633"/>
                  </a:lnTo>
                  <a:lnTo>
                    <a:pt x="30498" y="40589"/>
                  </a:lnTo>
                  <a:lnTo>
                    <a:pt x="30717" y="40326"/>
                  </a:lnTo>
                  <a:lnTo>
                    <a:pt x="30761" y="40238"/>
                  </a:lnTo>
                  <a:lnTo>
                    <a:pt x="30805" y="35543"/>
                  </a:lnTo>
                  <a:lnTo>
                    <a:pt x="30805" y="32428"/>
                  </a:lnTo>
                  <a:lnTo>
                    <a:pt x="30761" y="29488"/>
                  </a:lnTo>
                  <a:lnTo>
                    <a:pt x="30541" y="24836"/>
                  </a:lnTo>
                  <a:lnTo>
                    <a:pt x="30278" y="23695"/>
                  </a:lnTo>
                  <a:lnTo>
                    <a:pt x="31024" y="21545"/>
                  </a:lnTo>
                  <a:lnTo>
                    <a:pt x="32341" y="19132"/>
                  </a:lnTo>
                  <a:lnTo>
                    <a:pt x="33789" y="16762"/>
                  </a:lnTo>
                  <a:lnTo>
                    <a:pt x="33789" y="16718"/>
                  </a:lnTo>
                  <a:lnTo>
                    <a:pt x="34930" y="13954"/>
                  </a:lnTo>
                  <a:lnTo>
                    <a:pt x="35895" y="11716"/>
                  </a:lnTo>
                  <a:lnTo>
                    <a:pt x="36685" y="9873"/>
                  </a:lnTo>
                  <a:lnTo>
                    <a:pt x="36948" y="9215"/>
                  </a:lnTo>
                  <a:lnTo>
                    <a:pt x="37124" y="8601"/>
                  </a:lnTo>
                  <a:lnTo>
                    <a:pt x="37211" y="7986"/>
                  </a:lnTo>
                  <a:lnTo>
                    <a:pt x="37211" y="7240"/>
                  </a:lnTo>
                  <a:lnTo>
                    <a:pt x="37211" y="5266"/>
                  </a:lnTo>
                  <a:lnTo>
                    <a:pt x="37124" y="2370"/>
                  </a:lnTo>
                  <a:lnTo>
                    <a:pt x="37124" y="1053"/>
                  </a:lnTo>
                  <a:lnTo>
                    <a:pt x="37124" y="965"/>
                  </a:lnTo>
                  <a:lnTo>
                    <a:pt x="37080" y="922"/>
                  </a:lnTo>
                  <a:lnTo>
                    <a:pt x="36114" y="44"/>
                  </a:lnTo>
                  <a:lnTo>
                    <a:pt x="3602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95" name="Google Shape;15495;p414"/>
            <p:cNvSpPr/>
            <p:nvPr/>
          </p:nvSpPr>
          <p:spPr>
            <a:xfrm>
              <a:off x="3740875" y="4014275"/>
              <a:ext cx="64750" cy="40625"/>
            </a:xfrm>
            <a:custGeom>
              <a:avLst/>
              <a:gdLst/>
              <a:ahLst/>
              <a:cxnLst/>
              <a:rect l="l" t="t" r="r" b="b"/>
              <a:pathLst>
                <a:path w="2590" h="1625" extrusionOk="0">
                  <a:moveTo>
                    <a:pt x="132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44" y="264"/>
                  </a:lnTo>
                  <a:lnTo>
                    <a:pt x="88" y="308"/>
                  </a:lnTo>
                  <a:lnTo>
                    <a:pt x="2326" y="1624"/>
                  </a:lnTo>
                  <a:lnTo>
                    <a:pt x="2502" y="1624"/>
                  </a:lnTo>
                  <a:lnTo>
                    <a:pt x="2589" y="1537"/>
                  </a:lnTo>
                  <a:lnTo>
                    <a:pt x="2589" y="1493"/>
                  </a:lnTo>
                  <a:lnTo>
                    <a:pt x="2589" y="1405"/>
                  </a:lnTo>
                  <a:lnTo>
                    <a:pt x="2546" y="1361"/>
                  </a:lnTo>
                  <a:lnTo>
                    <a:pt x="2502" y="1317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96" name="Google Shape;15496;p414"/>
            <p:cNvSpPr/>
            <p:nvPr/>
          </p:nvSpPr>
          <p:spPr>
            <a:xfrm>
              <a:off x="3707975" y="3983575"/>
              <a:ext cx="41700" cy="39500"/>
            </a:xfrm>
            <a:custGeom>
              <a:avLst/>
              <a:gdLst/>
              <a:ahLst/>
              <a:cxnLst/>
              <a:rect l="l" t="t" r="r" b="b"/>
              <a:pathLst>
                <a:path w="1668" h="1580" extrusionOk="0">
                  <a:moveTo>
                    <a:pt x="132" y="0"/>
                  </a:moveTo>
                  <a:lnTo>
                    <a:pt x="88" y="44"/>
                  </a:lnTo>
                  <a:lnTo>
                    <a:pt x="44" y="88"/>
                  </a:lnTo>
                  <a:lnTo>
                    <a:pt x="0" y="132"/>
                  </a:lnTo>
                  <a:lnTo>
                    <a:pt x="0" y="220"/>
                  </a:lnTo>
                  <a:lnTo>
                    <a:pt x="44" y="263"/>
                  </a:lnTo>
                  <a:lnTo>
                    <a:pt x="483" y="966"/>
                  </a:lnTo>
                  <a:lnTo>
                    <a:pt x="571" y="1053"/>
                  </a:lnTo>
                  <a:lnTo>
                    <a:pt x="1404" y="1536"/>
                  </a:lnTo>
                  <a:lnTo>
                    <a:pt x="1492" y="1580"/>
                  </a:lnTo>
                  <a:lnTo>
                    <a:pt x="1580" y="1536"/>
                  </a:lnTo>
                  <a:lnTo>
                    <a:pt x="1668" y="1492"/>
                  </a:lnTo>
                  <a:lnTo>
                    <a:pt x="1668" y="1404"/>
                  </a:lnTo>
                  <a:lnTo>
                    <a:pt x="1668" y="1360"/>
                  </a:lnTo>
                  <a:lnTo>
                    <a:pt x="1624" y="1273"/>
                  </a:lnTo>
                  <a:lnTo>
                    <a:pt x="1580" y="1229"/>
                  </a:lnTo>
                  <a:lnTo>
                    <a:pt x="746" y="746"/>
                  </a:lnTo>
                  <a:lnTo>
                    <a:pt x="307" y="88"/>
                  </a:lnTo>
                  <a:lnTo>
                    <a:pt x="263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97" name="Google Shape;15497;p414"/>
            <p:cNvSpPr/>
            <p:nvPr/>
          </p:nvSpPr>
          <p:spPr>
            <a:xfrm>
              <a:off x="3532450" y="3825600"/>
              <a:ext cx="231500" cy="292925"/>
            </a:xfrm>
            <a:custGeom>
              <a:avLst/>
              <a:gdLst/>
              <a:ahLst/>
              <a:cxnLst/>
              <a:rect l="l" t="t" r="r" b="b"/>
              <a:pathLst>
                <a:path w="9260" h="11717" extrusionOk="0">
                  <a:moveTo>
                    <a:pt x="176" y="0"/>
                  </a:moveTo>
                  <a:lnTo>
                    <a:pt x="88" y="44"/>
                  </a:ln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0" y="264"/>
                  </a:lnTo>
                  <a:lnTo>
                    <a:pt x="1624" y="3686"/>
                  </a:lnTo>
                  <a:lnTo>
                    <a:pt x="2984" y="6451"/>
                  </a:lnTo>
                  <a:lnTo>
                    <a:pt x="3774" y="8513"/>
                  </a:lnTo>
                  <a:lnTo>
                    <a:pt x="3774" y="8557"/>
                  </a:lnTo>
                  <a:lnTo>
                    <a:pt x="4213" y="9391"/>
                  </a:lnTo>
                  <a:lnTo>
                    <a:pt x="4301" y="9479"/>
                  </a:lnTo>
                  <a:lnTo>
                    <a:pt x="7372" y="10883"/>
                  </a:lnTo>
                  <a:lnTo>
                    <a:pt x="8996" y="11716"/>
                  </a:lnTo>
                  <a:lnTo>
                    <a:pt x="9171" y="11716"/>
                  </a:lnTo>
                  <a:lnTo>
                    <a:pt x="9259" y="11629"/>
                  </a:lnTo>
                  <a:lnTo>
                    <a:pt x="9259" y="11585"/>
                  </a:lnTo>
                  <a:lnTo>
                    <a:pt x="9259" y="11497"/>
                  </a:lnTo>
                  <a:lnTo>
                    <a:pt x="9215" y="11453"/>
                  </a:lnTo>
                  <a:lnTo>
                    <a:pt x="9171" y="11409"/>
                  </a:lnTo>
                  <a:lnTo>
                    <a:pt x="7548" y="10576"/>
                  </a:lnTo>
                  <a:lnTo>
                    <a:pt x="4520" y="9171"/>
                  </a:lnTo>
                  <a:lnTo>
                    <a:pt x="4081" y="8382"/>
                  </a:lnTo>
                  <a:lnTo>
                    <a:pt x="3335" y="6319"/>
                  </a:lnTo>
                  <a:lnTo>
                    <a:pt x="3291" y="6319"/>
                  </a:lnTo>
                  <a:lnTo>
                    <a:pt x="1931" y="3555"/>
                  </a:lnTo>
                  <a:lnTo>
                    <a:pt x="307" y="88"/>
                  </a:lnTo>
                  <a:lnTo>
                    <a:pt x="264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98" name="Google Shape;15498;p414"/>
            <p:cNvSpPr/>
            <p:nvPr/>
          </p:nvSpPr>
          <p:spPr>
            <a:xfrm>
              <a:off x="3401900" y="3726875"/>
              <a:ext cx="378500" cy="413600"/>
            </a:xfrm>
            <a:custGeom>
              <a:avLst/>
              <a:gdLst/>
              <a:ahLst/>
              <a:cxnLst/>
              <a:rect l="l" t="t" r="r" b="b"/>
              <a:pathLst>
                <a:path w="15140" h="16544" extrusionOk="0">
                  <a:moveTo>
                    <a:pt x="966" y="0"/>
                  </a:moveTo>
                  <a:lnTo>
                    <a:pt x="922" y="44"/>
                  </a:lnTo>
                  <a:lnTo>
                    <a:pt x="834" y="88"/>
                  </a:lnTo>
                  <a:lnTo>
                    <a:pt x="834" y="132"/>
                  </a:lnTo>
                  <a:lnTo>
                    <a:pt x="220" y="2370"/>
                  </a:lnTo>
                  <a:lnTo>
                    <a:pt x="0" y="3203"/>
                  </a:lnTo>
                  <a:lnTo>
                    <a:pt x="0" y="3335"/>
                  </a:lnTo>
                  <a:lnTo>
                    <a:pt x="790" y="5222"/>
                  </a:lnTo>
                  <a:lnTo>
                    <a:pt x="2282" y="8030"/>
                  </a:lnTo>
                  <a:lnTo>
                    <a:pt x="4257" y="11277"/>
                  </a:lnTo>
                  <a:lnTo>
                    <a:pt x="4257" y="11321"/>
                  </a:lnTo>
                  <a:lnTo>
                    <a:pt x="5222" y="12594"/>
                  </a:lnTo>
                  <a:lnTo>
                    <a:pt x="6056" y="13428"/>
                  </a:lnTo>
                  <a:lnTo>
                    <a:pt x="6100" y="13471"/>
                  </a:lnTo>
                  <a:lnTo>
                    <a:pt x="8733" y="14788"/>
                  </a:lnTo>
                  <a:lnTo>
                    <a:pt x="8777" y="14788"/>
                  </a:lnTo>
                  <a:lnTo>
                    <a:pt x="11541" y="15665"/>
                  </a:lnTo>
                  <a:lnTo>
                    <a:pt x="13779" y="16543"/>
                  </a:lnTo>
                  <a:lnTo>
                    <a:pt x="13867" y="16543"/>
                  </a:lnTo>
                  <a:lnTo>
                    <a:pt x="14964" y="16499"/>
                  </a:lnTo>
                  <a:lnTo>
                    <a:pt x="15051" y="16455"/>
                  </a:lnTo>
                  <a:lnTo>
                    <a:pt x="15095" y="16411"/>
                  </a:lnTo>
                  <a:lnTo>
                    <a:pt x="15139" y="16368"/>
                  </a:lnTo>
                  <a:lnTo>
                    <a:pt x="15139" y="16280"/>
                  </a:lnTo>
                  <a:lnTo>
                    <a:pt x="15095" y="16236"/>
                  </a:lnTo>
                  <a:lnTo>
                    <a:pt x="15051" y="16192"/>
                  </a:lnTo>
                  <a:lnTo>
                    <a:pt x="14964" y="16148"/>
                  </a:lnTo>
                  <a:lnTo>
                    <a:pt x="13867" y="16192"/>
                  </a:lnTo>
                  <a:lnTo>
                    <a:pt x="11673" y="15358"/>
                  </a:lnTo>
                  <a:lnTo>
                    <a:pt x="8908" y="14481"/>
                  </a:lnTo>
                  <a:lnTo>
                    <a:pt x="6275" y="13164"/>
                  </a:lnTo>
                  <a:lnTo>
                    <a:pt x="5486" y="12374"/>
                  </a:lnTo>
                  <a:lnTo>
                    <a:pt x="4520" y="11102"/>
                  </a:lnTo>
                  <a:lnTo>
                    <a:pt x="2589" y="7855"/>
                  </a:lnTo>
                  <a:lnTo>
                    <a:pt x="1097" y="5046"/>
                  </a:lnTo>
                  <a:lnTo>
                    <a:pt x="351" y="3247"/>
                  </a:lnTo>
                  <a:lnTo>
                    <a:pt x="571" y="2457"/>
                  </a:lnTo>
                  <a:lnTo>
                    <a:pt x="1141" y="220"/>
                  </a:lnTo>
                  <a:lnTo>
                    <a:pt x="1185" y="132"/>
                  </a:lnTo>
                  <a:lnTo>
                    <a:pt x="1141" y="88"/>
                  </a:lnTo>
                  <a:lnTo>
                    <a:pt x="1097" y="44"/>
                  </a:lnTo>
                  <a:lnTo>
                    <a:pt x="105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99" name="Google Shape;15499;p414"/>
            <p:cNvSpPr/>
            <p:nvPr/>
          </p:nvSpPr>
          <p:spPr>
            <a:xfrm>
              <a:off x="3290000" y="3667625"/>
              <a:ext cx="453100" cy="490400"/>
            </a:xfrm>
            <a:custGeom>
              <a:avLst/>
              <a:gdLst/>
              <a:ahLst/>
              <a:cxnLst/>
              <a:rect l="l" t="t" r="r" b="b"/>
              <a:pathLst>
                <a:path w="18124" h="19616" extrusionOk="0">
                  <a:moveTo>
                    <a:pt x="2809" y="1"/>
                  </a:moveTo>
                  <a:lnTo>
                    <a:pt x="2765" y="45"/>
                  </a:lnTo>
                  <a:lnTo>
                    <a:pt x="2721" y="88"/>
                  </a:lnTo>
                  <a:lnTo>
                    <a:pt x="966" y="2546"/>
                  </a:lnTo>
                  <a:lnTo>
                    <a:pt x="966" y="2590"/>
                  </a:lnTo>
                  <a:lnTo>
                    <a:pt x="176" y="4784"/>
                  </a:lnTo>
                  <a:lnTo>
                    <a:pt x="1" y="5442"/>
                  </a:lnTo>
                  <a:lnTo>
                    <a:pt x="1" y="5486"/>
                  </a:lnTo>
                  <a:lnTo>
                    <a:pt x="1" y="7197"/>
                  </a:lnTo>
                  <a:lnTo>
                    <a:pt x="45" y="7285"/>
                  </a:lnTo>
                  <a:lnTo>
                    <a:pt x="264" y="7548"/>
                  </a:lnTo>
                  <a:lnTo>
                    <a:pt x="308" y="7592"/>
                  </a:lnTo>
                  <a:lnTo>
                    <a:pt x="352" y="7592"/>
                  </a:lnTo>
                  <a:lnTo>
                    <a:pt x="1931" y="7680"/>
                  </a:lnTo>
                  <a:lnTo>
                    <a:pt x="3028" y="9259"/>
                  </a:lnTo>
                  <a:lnTo>
                    <a:pt x="4433" y="11848"/>
                  </a:lnTo>
                  <a:lnTo>
                    <a:pt x="5749" y="14613"/>
                  </a:lnTo>
                  <a:lnTo>
                    <a:pt x="6407" y="15666"/>
                  </a:lnTo>
                  <a:lnTo>
                    <a:pt x="6451" y="15710"/>
                  </a:lnTo>
                  <a:lnTo>
                    <a:pt x="7153" y="16280"/>
                  </a:lnTo>
                  <a:lnTo>
                    <a:pt x="7197" y="16324"/>
                  </a:lnTo>
                  <a:lnTo>
                    <a:pt x="7855" y="16587"/>
                  </a:lnTo>
                  <a:lnTo>
                    <a:pt x="8382" y="16675"/>
                  </a:lnTo>
                  <a:lnTo>
                    <a:pt x="12287" y="18035"/>
                  </a:lnTo>
                  <a:lnTo>
                    <a:pt x="14744" y="18781"/>
                  </a:lnTo>
                  <a:lnTo>
                    <a:pt x="17465" y="19615"/>
                  </a:lnTo>
                  <a:lnTo>
                    <a:pt x="17553" y="19615"/>
                  </a:lnTo>
                  <a:lnTo>
                    <a:pt x="17992" y="19527"/>
                  </a:lnTo>
                  <a:lnTo>
                    <a:pt x="18036" y="19483"/>
                  </a:lnTo>
                  <a:lnTo>
                    <a:pt x="18123" y="19440"/>
                  </a:lnTo>
                  <a:lnTo>
                    <a:pt x="18123" y="19396"/>
                  </a:lnTo>
                  <a:lnTo>
                    <a:pt x="18123" y="19308"/>
                  </a:lnTo>
                  <a:lnTo>
                    <a:pt x="18079" y="19264"/>
                  </a:lnTo>
                  <a:lnTo>
                    <a:pt x="18036" y="19220"/>
                  </a:lnTo>
                  <a:lnTo>
                    <a:pt x="17992" y="19176"/>
                  </a:lnTo>
                  <a:lnTo>
                    <a:pt x="17904" y="19176"/>
                  </a:lnTo>
                  <a:lnTo>
                    <a:pt x="17509" y="19264"/>
                  </a:lnTo>
                  <a:lnTo>
                    <a:pt x="14876" y="18430"/>
                  </a:lnTo>
                  <a:lnTo>
                    <a:pt x="12419" y="17728"/>
                  </a:lnTo>
                  <a:lnTo>
                    <a:pt x="8470" y="16324"/>
                  </a:lnTo>
                  <a:lnTo>
                    <a:pt x="7943" y="16280"/>
                  </a:lnTo>
                  <a:lnTo>
                    <a:pt x="7329" y="16017"/>
                  </a:lnTo>
                  <a:lnTo>
                    <a:pt x="6714" y="15446"/>
                  </a:lnTo>
                  <a:lnTo>
                    <a:pt x="6056" y="14437"/>
                  </a:lnTo>
                  <a:lnTo>
                    <a:pt x="4784" y="11717"/>
                  </a:lnTo>
                  <a:lnTo>
                    <a:pt x="3336" y="9084"/>
                  </a:lnTo>
                  <a:lnTo>
                    <a:pt x="2151" y="7416"/>
                  </a:lnTo>
                  <a:lnTo>
                    <a:pt x="2107" y="7373"/>
                  </a:lnTo>
                  <a:lnTo>
                    <a:pt x="2019" y="7329"/>
                  </a:lnTo>
                  <a:lnTo>
                    <a:pt x="483" y="7241"/>
                  </a:lnTo>
                  <a:lnTo>
                    <a:pt x="352" y="7109"/>
                  </a:lnTo>
                  <a:lnTo>
                    <a:pt x="352" y="5530"/>
                  </a:lnTo>
                  <a:lnTo>
                    <a:pt x="527" y="4871"/>
                  </a:lnTo>
                  <a:lnTo>
                    <a:pt x="1273" y="2765"/>
                  </a:lnTo>
                  <a:lnTo>
                    <a:pt x="2985" y="308"/>
                  </a:lnTo>
                  <a:lnTo>
                    <a:pt x="3028" y="220"/>
                  </a:lnTo>
                  <a:lnTo>
                    <a:pt x="3028" y="176"/>
                  </a:lnTo>
                  <a:lnTo>
                    <a:pt x="2985" y="88"/>
                  </a:lnTo>
                  <a:lnTo>
                    <a:pt x="2941" y="45"/>
                  </a:lnTo>
                  <a:lnTo>
                    <a:pt x="289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00" name="Google Shape;15500;p414"/>
            <p:cNvSpPr/>
            <p:nvPr/>
          </p:nvSpPr>
          <p:spPr>
            <a:xfrm>
              <a:off x="3240650" y="3634725"/>
              <a:ext cx="515600" cy="540850"/>
            </a:xfrm>
            <a:custGeom>
              <a:avLst/>
              <a:gdLst/>
              <a:ahLst/>
              <a:cxnLst/>
              <a:rect l="l" t="t" r="r" b="b"/>
              <a:pathLst>
                <a:path w="20624" h="21634" extrusionOk="0">
                  <a:moveTo>
                    <a:pt x="3291" y="0"/>
                  </a:moveTo>
                  <a:lnTo>
                    <a:pt x="3247" y="44"/>
                  </a:lnTo>
                  <a:lnTo>
                    <a:pt x="3203" y="88"/>
                  </a:lnTo>
                  <a:lnTo>
                    <a:pt x="1624" y="3203"/>
                  </a:lnTo>
                  <a:lnTo>
                    <a:pt x="922" y="4344"/>
                  </a:lnTo>
                  <a:lnTo>
                    <a:pt x="922" y="4388"/>
                  </a:lnTo>
                  <a:lnTo>
                    <a:pt x="439" y="5529"/>
                  </a:lnTo>
                  <a:lnTo>
                    <a:pt x="439" y="5573"/>
                  </a:lnTo>
                  <a:lnTo>
                    <a:pt x="132" y="6538"/>
                  </a:lnTo>
                  <a:lnTo>
                    <a:pt x="132" y="6582"/>
                  </a:lnTo>
                  <a:lnTo>
                    <a:pt x="0" y="7986"/>
                  </a:lnTo>
                  <a:lnTo>
                    <a:pt x="88" y="9171"/>
                  </a:lnTo>
                  <a:lnTo>
                    <a:pt x="88" y="9259"/>
                  </a:lnTo>
                  <a:lnTo>
                    <a:pt x="351" y="9654"/>
                  </a:lnTo>
                  <a:lnTo>
                    <a:pt x="351" y="9698"/>
                  </a:lnTo>
                  <a:lnTo>
                    <a:pt x="2282" y="11541"/>
                  </a:lnTo>
                  <a:lnTo>
                    <a:pt x="2984" y="12550"/>
                  </a:lnTo>
                  <a:lnTo>
                    <a:pt x="4125" y="16806"/>
                  </a:lnTo>
                  <a:lnTo>
                    <a:pt x="4388" y="17552"/>
                  </a:lnTo>
                  <a:lnTo>
                    <a:pt x="4432" y="17640"/>
                  </a:lnTo>
                  <a:lnTo>
                    <a:pt x="4476" y="17684"/>
                  </a:lnTo>
                  <a:lnTo>
                    <a:pt x="6099" y="18430"/>
                  </a:lnTo>
                  <a:lnTo>
                    <a:pt x="6143" y="18474"/>
                  </a:lnTo>
                  <a:lnTo>
                    <a:pt x="8601" y="18957"/>
                  </a:lnTo>
                  <a:lnTo>
                    <a:pt x="10663" y="19220"/>
                  </a:lnTo>
                  <a:lnTo>
                    <a:pt x="15095" y="20668"/>
                  </a:lnTo>
                  <a:lnTo>
                    <a:pt x="17640" y="21414"/>
                  </a:lnTo>
                  <a:lnTo>
                    <a:pt x="18649" y="21633"/>
                  </a:lnTo>
                  <a:lnTo>
                    <a:pt x="18737" y="21633"/>
                  </a:lnTo>
                  <a:lnTo>
                    <a:pt x="20492" y="21194"/>
                  </a:lnTo>
                  <a:lnTo>
                    <a:pt x="20580" y="21151"/>
                  </a:lnTo>
                  <a:lnTo>
                    <a:pt x="20624" y="21107"/>
                  </a:lnTo>
                  <a:lnTo>
                    <a:pt x="20624" y="21019"/>
                  </a:lnTo>
                  <a:lnTo>
                    <a:pt x="20624" y="20975"/>
                  </a:lnTo>
                  <a:lnTo>
                    <a:pt x="20580" y="20887"/>
                  </a:lnTo>
                  <a:lnTo>
                    <a:pt x="20536" y="20843"/>
                  </a:lnTo>
                  <a:lnTo>
                    <a:pt x="20404" y="20843"/>
                  </a:lnTo>
                  <a:lnTo>
                    <a:pt x="18693" y="21282"/>
                  </a:lnTo>
                  <a:lnTo>
                    <a:pt x="17728" y="21107"/>
                  </a:lnTo>
                  <a:lnTo>
                    <a:pt x="15183" y="20317"/>
                  </a:lnTo>
                  <a:lnTo>
                    <a:pt x="10751" y="18869"/>
                  </a:lnTo>
                  <a:lnTo>
                    <a:pt x="10707" y="18869"/>
                  </a:lnTo>
                  <a:lnTo>
                    <a:pt x="8644" y="18605"/>
                  </a:lnTo>
                  <a:lnTo>
                    <a:pt x="6231" y="18123"/>
                  </a:lnTo>
                  <a:lnTo>
                    <a:pt x="4695" y="17377"/>
                  </a:lnTo>
                  <a:lnTo>
                    <a:pt x="4476" y="16719"/>
                  </a:lnTo>
                  <a:lnTo>
                    <a:pt x="3291" y="12418"/>
                  </a:lnTo>
                  <a:lnTo>
                    <a:pt x="3291" y="12374"/>
                  </a:lnTo>
                  <a:lnTo>
                    <a:pt x="2545" y="11321"/>
                  </a:lnTo>
                  <a:lnTo>
                    <a:pt x="614" y="9434"/>
                  </a:lnTo>
                  <a:lnTo>
                    <a:pt x="439" y="9083"/>
                  </a:lnTo>
                  <a:lnTo>
                    <a:pt x="351" y="7986"/>
                  </a:lnTo>
                  <a:lnTo>
                    <a:pt x="483" y="6626"/>
                  </a:lnTo>
                  <a:lnTo>
                    <a:pt x="746" y="5661"/>
                  </a:lnTo>
                  <a:lnTo>
                    <a:pt x="1229" y="4520"/>
                  </a:lnTo>
                  <a:lnTo>
                    <a:pt x="1931" y="3379"/>
                  </a:lnTo>
                  <a:lnTo>
                    <a:pt x="3510" y="263"/>
                  </a:lnTo>
                  <a:lnTo>
                    <a:pt x="3510" y="176"/>
                  </a:lnTo>
                  <a:lnTo>
                    <a:pt x="3510" y="132"/>
                  </a:lnTo>
                  <a:lnTo>
                    <a:pt x="3467" y="44"/>
                  </a:lnTo>
                  <a:lnTo>
                    <a:pt x="342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01" name="Google Shape;15501;p414"/>
            <p:cNvSpPr/>
            <p:nvPr/>
          </p:nvSpPr>
          <p:spPr>
            <a:xfrm>
              <a:off x="3616925" y="3530500"/>
              <a:ext cx="99850" cy="461875"/>
            </a:xfrm>
            <a:custGeom>
              <a:avLst/>
              <a:gdLst/>
              <a:ahLst/>
              <a:cxnLst/>
              <a:rect l="l" t="t" r="r" b="b"/>
              <a:pathLst>
                <a:path w="3994" h="18475" extrusionOk="0">
                  <a:moveTo>
                    <a:pt x="132" y="1"/>
                  </a:moveTo>
                  <a:lnTo>
                    <a:pt x="88" y="44"/>
                  </a:lnTo>
                  <a:lnTo>
                    <a:pt x="44" y="132"/>
                  </a:lnTo>
                  <a:lnTo>
                    <a:pt x="0" y="176"/>
                  </a:lnTo>
                  <a:lnTo>
                    <a:pt x="0" y="659"/>
                  </a:lnTo>
                  <a:lnTo>
                    <a:pt x="0" y="703"/>
                  </a:lnTo>
                  <a:lnTo>
                    <a:pt x="132" y="1931"/>
                  </a:lnTo>
                  <a:lnTo>
                    <a:pt x="176" y="1975"/>
                  </a:lnTo>
                  <a:lnTo>
                    <a:pt x="702" y="3818"/>
                  </a:lnTo>
                  <a:lnTo>
                    <a:pt x="834" y="4915"/>
                  </a:lnTo>
                  <a:lnTo>
                    <a:pt x="219" y="7767"/>
                  </a:lnTo>
                  <a:lnTo>
                    <a:pt x="219" y="7811"/>
                  </a:lnTo>
                  <a:lnTo>
                    <a:pt x="219" y="8689"/>
                  </a:lnTo>
                  <a:lnTo>
                    <a:pt x="219" y="8733"/>
                  </a:lnTo>
                  <a:lnTo>
                    <a:pt x="395" y="9698"/>
                  </a:lnTo>
                  <a:lnTo>
                    <a:pt x="395" y="9742"/>
                  </a:lnTo>
                  <a:lnTo>
                    <a:pt x="1887" y="13603"/>
                  </a:lnTo>
                  <a:lnTo>
                    <a:pt x="2589" y="16017"/>
                  </a:lnTo>
                  <a:lnTo>
                    <a:pt x="3247" y="17860"/>
                  </a:lnTo>
                  <a:lnTo>
                    <a:pt x="3247" y="17904"/>
                  </a:lnTo>
                  <a:lnTo>
                    <a:pt x="3686" y="18430"/>
                  </a:lnTo>
                  <a:lnTo>
                    <a:pt x="3730" y="18474"/>
                  </a:lnTo>
                  <a:lnTo>
                    <a:pt x="3818" y="18474"/>
                  </a:lnTo>
                  <a:lnTo>
                    <a:pt x="3905" y="18430"/>
                  </a:lnTo>
                  <a:lnTo>
                    <a:pt x="3949" y="18386"/>
                  </a:lnTo>
                  <a:lnTo>
                    <a:pt x="3993" y="18343"/>
                  </a:lnTo>
                  <a:lnTo>
                    <a:pt x="3993" y="18255"/>
                  </a:lnTo>
                  <a:lnTo>
                    <a:pt x="3949" y="18211"/>
                  </a:lnTo>
                  <a:lnTo>
                    <a:pt x="3554" y="17684"/>
                  </a:lnTo>
                  <a:lnTo>
                    <a:pt x="2896" y="15929"/>
                  </a:lnTo>
                  <a:lnTo>
                    <a:pt x="2238" y="13472"/>
                  </a:lnTo>
                  <a:lnTo>
                    <a:pt x="746" y="9654"/>
                  </a:lnTo>
                  <a:lnTo>
                    <a:pt x="570" y="8689"/>
                  </a:lnTo>
                  <a:lnTo>
                    <a:pt x="570" y="7855"/>
                  </a:lnTo>
                  <a:lnTo>
                    <a:pt x="1185" y="4959"/>
                  </a:lnTo>
                  <a:lnTo>
                    <a:pt x="1185" y="4871"/>
                  </a:lnTo>
                  <a:lnTo>
                    <a:pt x="1053" y="3774"/>
                  </a:lnTo>
                  <a:lnTo>
                    <a:pt x="1053" y="3730"/>
                  </a:lnTo>
                  <a:lnTo>
                    <a:pt x="483" y="1887"/>
                  </a:lnTo>
                  <a:lnTo>
                    <a:pt x="351" y="659"/>
                  </a:lnTo>
                  <a:lnTo>
                    <a:pt x="351" y="176"/>
                  </a:lnTo>
                  <a:lnTo>
                    <a:pt x="351" y="132"/>
                  </a:lnTo>
                  <a:lnTo>
                    <a:pt x="307" y="88"/>
                  </a:lnTo>
                  <a:lnTo>
                    <a:pt x="263" y="44"/>
                  </a:lnTo>
                  <a:lnTo>
                    <a:pt x="219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02" name="Google Shape;15502;p414"/>
            <p:cNvSpPr/>
            <p:nvPr/>
          </p:nvSpPr>
          <p:spPr>
            <a:xfrm>
              <a:off x="3513800" y="3504175"/>
              <a:ext cx="102050" cy="330225"/>
            </a:xfrm>
            <a:custGeom>
              <a:avLst/>
              <a:gdLst/>
              <a:ahLst/>
              <a:cxnLst/>
              <a:rect l="l" t="t" r="r" b="b"/>
              <a:pathLst>
                <a:path w="4082" h="13209" extrusionOk="0">
                  <a:moveTo>
                    <a:pt x="3906" y="0"/>
                  </a:moveTo>
                  <a:lnTo>
                    <a:pt x="3818" y="44"/>
                  </a:lnTo>
                  <a:lnTo>
                    <a:pt x="3774" y="44"/>
                  </a:lnTo>
                  <a:lnTo>
                    <a:pt x="3730" y="132"/>
                  </a:lnTo>
                  <a:lnTo>
                    <a:pt x="3511" y="703"/>
                  </a:lnTo>
                  <a:lnTo>
                    <a:pt x="3204" y="2677"/>
                  </a:lnTo>
                  <a:lnTo>
                    <a:pt x="1536" y="5705"/>
                  </a:lnTo>
                  <a:lnTo>
                    <a:pt x="790" y="7855"/>
                  </a:lnTo>
                  <a:lnTo>
                    <a:pt x="0" y="10444"/>
                  </a:lnTo>
                  <a:lnTo>
                    <a:pt x="0" y="10488"/>
                  </a:lnTo>
                  <a:lnTo>
                    <a:pt x="88" y="11322"/>
                  </a:lnTo>
                  <a:lnTo>
                    <a:pt x="88" y="11365"/>
                  </a:lnTo>
                  <a:lnTo>
                    <a:pt x="746" y="13121"/>
                  </a:lnTo>
                  <a:lnTo>
                    <a:pt x="790" y="13165"/>
                  </a:lnTo>
                  <a:lnTo>
                    <a:pt x="922" y="13208"/>
                  </a:lnTo>
                  <a:lnTo>
                    <a:pt x="966" y="13208"/>
                  </a:lnTo>
                  <a:lnTo>
                    <a:pt x="1010" y="13165"/>
                  </a:lnTo>
                  <a:lnTo>
                    <a:pt x="1053" y="13121"/>
                  </a:lnTo>
                  <a:lnTo>
                    <a:pt x="1097" y="13033"/>
                  </a:lnTo>
                  <a:lnTo>
                    <a:pt x="1053" y="12989"/>
                  </a:lnTo>
                  <a:lnTo>
                    <a:pt x="439" y="11278"/>
                  </a:lnTo>
                  <a:lnTo>
                    <a:pt x="351" y="10488"/>
                  </a:lnTo>
                  <a:lnTo>
                    <a:pt x="1097" y="7943"/>
                  </a:lnTo>
                  <a:lnTo>
                    <a:pt x="1887" y="5837"/>
                  </a:lnTo>
                  <a:lnTo>
                    <a:pt x="3511" y="2809"/>
                  </a:lnTo>
                  <a:lnTo>
                    <a:pt x="3555" y="2765"/>
                  </a:lnTo>
                  <a:lnTo>
                    <a:pt x="3862" y="790"/>
                  </a:lnTo>
                  <a:lnTo>
                    <a:pt x="4081" y="264"/>
                  </a:lnTo>
                  <a:lnTo>
                    <a:pt x="4081" y="176"/>
                  </a:lnTo>
                  <a:lnTo>
                    <a:pt x="4081" y="132"/>
                  </a:lnTo>
                  <a:lnTo>
                    <a:pt x="4037" y="44"/>
                  </a:lnTo>
                  <a:lnTo>
                    <a:pt x="395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03" name="Google Shape;15503;p414"/>
            <p:cNvSpPr/>
            <p:nvPr/>
          </p:nvSpPr>
          <p:spPr>
            <a:xfrm>
              <a:off x="3422750" y="3478950"/>
              <a:ext cx="183225" cy="256725"/>
            </a:xfrm>
            <a:custGeom>
              <a:avLst/>
              <a:gdLst/>
              <a:ahLst/>
              <a:cxnLst/>
              <a:rect l="l" t="t" r="r" b="b"/>
              <a:pathLst>
                <a:path w="7329" h="10269" extrusionOk="0">
                  <a:moveTo>
                    <a:pt x="7109" y="0"/>
                  </a:moveTo>
                  <a:lnTo>
                    <a:pt x="7065" y="44"/>
                  </a:lnTo>
                  <a:lnTo>
                    <a:pt x="7021" y="88"/>
                  </a:lnTo>
                  <a:lnTo>
                    <a:pt x="6977" y="132"/>
                  </a:lnTo>
                  <a:lnTo>
                    <a:pt x="6933" y="351"/>
                  </a:lnTo>
                  <a:lnTo>
                    <a:pt x="5046" y="1624"/>
                  </a:lnTo>
                  <a:lnTo>
                    <a:pt x="5003" y="1668"/>
                  </a:lnTo>
                  <a:lnTo>
                    <a:pt x="4213" y="2721"/>
                  </a:lnTo>
                  <a:lnTo>
                    <a:pt x="2545" y="5046"/>
                  </a:lnTo>
                  <a:lnTo>
                    <a:pt x="746" y="7855"/>
                  </a:lnTo>
                  <a:lnTo>
                    <a:pt x="702" y="7899"/>
                  </a:lnTo>
                  <a:lnTo>
                    <a:pt x="0" y="10049"/>
                  </a:lnTo>
                  <a:lnTo>
                    <a:pt x="0" y="10093"/>
                  </a:lnTo>
                  <a:lnTo>
                    <a:pt x="0" y="10180"/>
                  </a:lnTo>
                  <a:lnTo>
                    <a:pt x="44" y="10224"/>
                  </a:lnTo>
                  <a:lnTo>
                    <a:pt x="88" y="10268"/>
                  </a:lnTo>
                  <a:lnTo>
                    <a:pt x="176" y="10268"/>
                  </a:lnTo>
                  <a:lnTo>
                    <a:pt x="263" y="10224"/>
                  </a:lnTo>
                  <a:lnTo>
                    <a:pt x="307" y="10137"/>
                  </a:lnTo>
                  <a:lnTo>
                    <a:pt x="1053" y="8030"/>
                  </a:lnTo>
                  <a:lnTo>
                    <a:pt x="2809" y="5222"/>
                  </a:lnTo>
                  <a:lnTo>
                    <a:pt x="4520" y="2896"/>
                  </a:lnTo>
                  <a:lnTo>
                    <a:pt x="5266" y="1931"/>
                  </a:lnTo>
                  <a:lnTo>
                    <a:pt x="7153" y="571"/>
                  </a:lnTo>
                  <a:lnTo>
                    <a:pt x="7240" y="483"/>
                  </a:lnTo>
                  <a:lnTo>
                    <a:pt x="7328" y="220"/>
                  </a:lnTo>
                  <a:lnTo>
                    <a:pt x="7328" y="176"/>
                  </a:lnTo>
                  <a:lnTo>
                    <a:pt x="7284" y="88"/>
                  </a:lnTo>
                  <a:lnTo>
                    <a:pt x="7240" y="44"/>
                  </a:lnTo>
                  <a:lnTo>
                    <a:pt x="719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04" name="Google Shape;15504;p414"/>
            <p:cNvSpPr/>
            <p:nvPr/>
          </p:nvSpPr>
          <p:spPr>
            <a:xfrm>
              <a:off x="3356925" y="3428475"/>
              <a:ext cx="228200" cy="247950"/>
            </a:xfrm>
            <a:custGeom>
              <a:avLst/>
              <a:gdLst/>
              <a:ahLst/>
              <a:cxnLst/>
              <a:rect l="l" t="t" r="r" b="b"/>
              <a:pathLst>
                <a:path w="9128" h="9918" extrusionOk="0">
                  <a:moveTo>
                    <a:pt x="8952" y="1"/>
                  </a:moveTo>
                  <a:lnTo>
                    <a:pt x="8908" y="45"/>
                  </a:lnTo>
                  <a:lnTo>
                    <a:pt x="7548" y="791"/>
                  </a:lnTo>
                  <a:lnTo>
                    <a:pt x="5090" y="2502"/>
                  </a:lnTo>
                  <a:lnTo>
                    <a:pt x="5047" y="2546"/>
                  </a:lnTo>
                  <a:lnTo>
                    <a:pt x="2502" y="6144"/>
                  </a:lnTo>
                  <a:lnTo>
                    <a:pt x="44" y="9654"/>
                  </a:lnTo>
                  <a:lnTo>
                    <a:pt x="0" y="9742"/>
                  </a:lnTo>
                  <a:lnTo>
                    <a:pt x="0" y="9786"/>
                  </a:lnTo>
                  <a:lnTo>
                    <a:pt x="44" y="9874"/>
                  </a:lnTo>
                  <a:lnTo>
                    <a:pt x="88" y="9918"/>
                  </a:lnTo>
                  <a:lnTo>
                    <a:pt x="264" y="9918"/>
                  </a:lnTo>
                  <a:lnTo>
                    <a:pt x="308" y="9874"/>
                  </a:lnTo>
                  <a:lnTo>
                    <a:pt x="2809" y="6363"/>
                  </a:lnTo>
                  <a:lnTo>
                    <a:pt x="5310" y="2765"/>
                  </a:lnTo>
                  <a:lnTo>
                    <a:pt x="7723" y="1098"/>
                  </a:lnTo>
                  <a:lnTo>
                    <a:pt x="9040" y="352"/>
                  </a:lnTo>
                  <a:lnTo>
                    <a:pt x="9127" y="308"/>
                  </a:lnTo>
                  <a:lnTo>
                    <a:pt x="9127" y="220"/>
                  </a:lnTo>
                  <a:lnTo>
                    <a:pt x="9127" y="176"/>
                  </a:lnTo>
                  <a:lnTo>
                    <a:pt x="9127" y="88"/>
                  </a:lnTo>
                  <a:lnTo>
                    <a:pt x="9084" y="45"/>
                  </a:lnTo>
                  <a:lnTo>
                    <a:pt x="904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05" name="Google Shape;15505;p414"/>
            <p:cNvSpPr/>
            <p:nvPr/>
          </p:nvSpPr>
          <p:spPr>
            <a:xfrm>
              <a:off x="906200" y="2307350"/>
              <a:ext cx="948925" cy="1026800"/>
            </a:xfrm>
            <a:custGeom>
              <a:avLst/>
              <a:gdLst/>
              <a:ahLst/>
              <a:cxnLst/>
              <a:rect l="l" t="t" r="r" b="b"/>
              <a:pathLst>
                <a:path w="37957" h="41072" extrusionOk="0">
                  <a:moveTo>
                    <a:pt x="37781" y="0"/>
                  </a:moveTo>
                  <a:lnTo>
                    <a:pt x="37694" y="44"/>
                  </a:lnTo>
                  <a:lnTo>
                    <a:pt x="34929" y="1711"/>
                  </a:lnTo>
                  <a:lnTo>
                    <a:pt x="30453" y="3730"/>
                  </a:lnTo>
                  <a:lnTo>
                    <a:pt x="27338" y="5046"/>
                  </a:lnTo>
                  <a:lnTo>
                    <a:pt x="24222" y="6450"/>
                  </a:lnTo>
                  <a:lnTo>
                    <a:pt x="21282" y="7811"/>
                  </a:lnTo>
                  <a:lnTo>
                    <a:pt x="19571" y="8644"/>
                  </a:lnTo>
                  <a:lnTo>
                    <a:pt x="16587" y="10356"/>
                  </a:lnTo>
                  <a:lnTo>
                    <a:pt x="15007" y="11321"/>
                  </a:lnTo>
                  <a:lnTo>
                    <a:pt x="13252" y="12638"/>
                  </a:lnTo>
                  <a:lnTo>
                    <a:pt x="8996" y="16104"/>
                  </a:lnTo>
                  <a:lnTo>
                    <a:pt x="6889" y="17859"/>
                  </a:lnTo>
                  <a:lnTo>
                    <a:pt x="5661" y="18737"/>
                  </a:lnTo>
                  <a:lnTo>
                    <a:pt x="1712" y="20141"/>
                  </a:lnTo>
                  <a:lnTo>
                    <a:pt x="1712" y="20185"/>
                  </a:lnTo>
                  <a:lnTo>
                    <a:pt x="922" y="20536"/>
                  </a:lnTo>
                  <a:lnTo>
                    <a:pt x="878" y="20624"/>
                  </a:lnTo>
                  <a:lnTo>
                    <a:pt x="834" y="20668"/>
                  </a:lnTo>
                  <a:lnTo>
                    <a:pt x="44" y="24485"/>
                  </a:lnTo>
                  <a:lnTo>
                    <a:pt x="0" y="25626"/>
                  </a:lnTo>
                  <a:lnTo>
                    <a:pt x="0" y="25714"/>
                  </a:lnTo>
                  <a:lnTo>
                    <a:pt x="220" y="26153"/>
                  </a:lnTo>
                  <a:lnTo>
                    <a:pt x="220" y="26240"/>
                  </a:lnTo>
                  <a:lnTo>
                    <a:pt x="2458" y="28698"/>
                  </a:lnTo>
                  <a:lnTo>
                    <a:pt x="4739" y="31155"/>
                  </a:lnTo>
                  <a:lnTo>
                    <a:pt x="6626" y="33744"/>
                  </a:lnTo>
                  <a:lnTo>
                    <a:pt x="8908" y="35806"/>
                  </a:lnTo>
                  <a:lnTo>
                    <a:pt x="10356" y="37211"/>
                  </a:lnTo>
                  <a:lnTo>
                    <a:pt x="10751" y="37649"/>
                  </a:lnTo>
                  <a:lnTo>
                    <a:pt x="10181" y="39624"/>
                  </a:lnTo>
                  <a:lnTo>
                    <a:pt x="10181" y="39668"/>
                  </a:lnTo>
                  <a:lnTo>
                    <a:pt x="10049" y="40896"/>
                  </a:lnTo>
                  <a:lnTo>
                    <a:pt x="10049" y="40984"/>
                  </a:lnTo>
                  <a:lnTo>
                    <a:pt x="10093" y="41028"/>
                  </a:lnTo>
                  <a:lnTo>
                    <a:pt x="10137" y="41072"/>
                  </a:lnTo>
                  <a:lnTo>
                    <a:pt x="10224" y="41072"/>
                  </a:lnTo>
                  <a:lnTo>
                    <a:pt x="10356" y="41028"/>
                  </a:lnTo>
                  <a:lnTo>
                    <a:pt x="10400" y="40940"/>
                  </a:lnTo>
                  <a:lnTo>
                    <a:pt x="10532" y="39712"/>
                  </a:lnTo>
                  <a:lnTo>
                    <a:pt x="11102" y="37649"/>
                  </a:lnTo>
                  <a:lnTo>
                    <a:pt x="11102" y="37562"/>
                  </a:lnTo>
                  <a:lnTo>
                    <a:pt x="11102" y="37518"/>
                  </a:lnTo>
                  <a:lnTo>
                    <a:pt x="10619" y="36947"/>
                  </a:lnTo>
                  <a:lnTo>
                    <a:pt x="9127" y="35543"/>
                  </a:lnTo>
                  <a:lnTo>
                    <a:pt x="6889" y="33525"/>
                  </a:lnTo>
                  <a:lnTo>
                    <a:pt x="5003" y="30936"/>
                  </a:lnTo>
                  <a:lnTo>
                    <a:pt x="2721" y="28478"/>
                  </a:lnTo>
                  <a:lnTo>
                    <a:pt x="527" y="26021"/>
                  </a:lnTo>
                  <a:lnTo>
                    <a:pt x="351" y="25626"/>
                  </a:lnTo>
                  <a:lnTo>
                    <a:pt x="395" y="24529"/>
                  </a:lnTo>
                  <a:lnTo>
                    <a:pt x="1185" y="20843"/>
                  </a:lnTo>
                  <a:lnTo>
                    <a:pt x="1843" y="20492"/>
                  </a:lnTo>
                  <a:lnTo>
                    <a:pt x="5792" y="19044"/>
                  </a:lnTo>
                  <a:lnTo>
                    <a:pt x="5836" y="19044"/>
                  </a:lnTo>
                  <a:lnTo>
                    <a:pt x="7109" y="18123"/>
                  </a:lnTo>
                  <a:lnTo>
                    <a:pt x="9215" y="16367"/>
                  </a:lnTo>
                  <a:lnTo>
                    <a:pt x="13472" y="12901"/>
                  </a:lnTo>
                  <a:lnTo>
                    <a:pt x="15183" y="11584"/>
                  </a:lnTo>
                  <a:lnTo>
                    <a:pt x="16763" y="10663"/>
                  </a:lnTo>
                  <a:lnTo>
                    <a:pt x="19746" y="8952"/>
                  </a:lnTo>
                  <a:lnTo>
                    <a:pt x="21414" y="8118"/>
                  </a:lnTo>
                  <a:lnTo>
                    <a:pt x="24354" y="6758"/>
                  </a:lnTo>
                  <a:lnTo>
                    <a:pt x="27469" y="5353"/>
                  </a:lnTo>
                  <a:lnTo>
                    <a:pt x="30585" y="4037"/>
                  </a:lnTo>
                  <a:lnTo>
                    <a:pt x="35061" y="2019"/>
                  </a:lnTo>
                  <a:lnTo>
                    <a:pt x="35105" y="2019"/>
                  </a:lnTo>
                  <a:lnTo>
                    <a:pt x="37869" y="351"/>
                  </a:lnTo>
                  <a:lnTo>
                    <a:pt x="37913" y="307"/>
                  </a:lnTo>
                  <a:lnTo>
                    <a:pt x="37957" y="219"/>
                  </a:lnTo>
                  <a:lnTo>
                    <a:pt x="37957" y="176"/>
                  </a:lnTo>
                  <a:lnTo>
                    <a:pt x="37957" y="88"/>
                  </a:lnTo>
                  <a:lnTo>
                    <a:pt x="37913" y="44"/>
                  </a:lnTo>
                  <a:lnTo>
                    <a:pt x="37825" y="44"/>
                  </a:lnTo>
                  <a:lnTo>
                    <a:pt x="37781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06" name="Google Shape;15506;p414"/>
            <p:cNvSpPr/>
            <p:nvPr/>
          </p:nvSpPr>
          <p:spPr>
            <a:xfrm>
              <a:off x="970925" y="2329275"/>
              <a:ext cx="908350" cy="911650"/>
            </a:xfrm>
            <a:custGeom>
              <a:avLst/>
              <a:gdLst/>
              <a:ahLst/>
              <a:cxnLst/>
              <a:rect l="l" t="t" r="r" b="b"/>
              <a:pathLst>
                <a:path w="36334" h="36466" extrusionOk="0">
                  <a:moveTo>
                    <a:pt x="36114" y="1"/>
                  </a:moveTo>
                  <a:lnTo>
                    <a:pt x="36070" y="45"/>
                  </a:lnTo>
                  <a:lnTo>
                    <a:pt x="33569" y="1536"/>
                  </a:lnTo>
                  <a:lnTo>
                    <a:pt x="31287" y="2765"/>
                  </a:lnTo>
                  <a:lnTo>
                    <a:pt x="29093" y="3687"/>
                  </a:lnTo>
                  <a:lnTo>
                    <a:pt x="26592" y="4784"/>
                  </a:lnTo>
                  <a:lnTo>
                    <a:pt x="23696" y="6056"/>
                  </a:lnTo>
                  <a:lnTo>
                    <a:pt x="20887" y="7329"/>
                  </a:lnTo>
                  <a:lnTo>
                    <a:pt x="18957" y="8250"/>
                  </a:lnTo>
                  <a:lnTo>
                    <a:pt x="14700" y="10664"/>
                  </a:lnTo>
                  <a:lnTo>
                    <a:pt x="13252" y="11497"/>
                  </a:lnTo>
                  <a:lnTo>
                    <a:pt x="13252" y="11541"/>
                  </a:lnTo>
                  <a:lnTo>
                    <a:pt x="10488" y="13735"/>
                  </a:lnTo>
                  <a:lnTo>
                    <a:pt x="7899" y="15841"/>
                  </a:lnTo>
                  <a:lnTo>
                    <a:pt x="4520" y="18781"/>
                  </a:lnTo>
                  <a:lnTo>
                    <a:pt x="3598" y="19264"/>
                  </a:lnTo>
                  <a:lnTo>
                    <a:pt x="1053" y="20229"/>
                  </a:lnTo>
                  <a:lnTo>
                    <a:pt x="263" y="20537"/>
                  </a:lnTo>
                  <a:lnTo>
                    <a:pt x="220" y="20580"/>
                  </a:lnTo>
                  <a:lnTo>
                    <a:pt x="176" y="20668"/>
                  </a:lnTo>
                  <a:lnTo>
                    <a:pt x="0" y="21195"/>
                  </a:lnTo>
                  <a:lnTo>
                    <a:pt x="0" y="21239"/>
                  </a:lnTo>
                  <a:lnTo>
                    <a:pt x="88" y="22116"/>
                  </a:lnTo>
                  <a:lnTo>
                    <a:pt x="88" y="22204"/>
                  </a:lnTo>
                  <a:lnTo>
                    <a:pt x="1536" y="24398"/>
                  </a:lnTo>
                  <a:lnTo>
                    <a:pt x="4213" y="27909"/>
                  </a:lnTo>
                  <a:lnTo>
                    <a:pt x="5880" y="29839"/>
                  </a:lnTo>
                  <a:lnTo>
                    <a:pt x="7504" y="31594"/>
                  </a:lnTo>
                  <a:lnTo>
                    <a:pt x="8732" y="32999"/>
                  </a:lnTo>
                  <a:lnTo>
                    <a:pt x="9391" y="33876"/>
                  </a:lnTo>
                  <a:lnTo>
                    <a:pt x="9522" y="34271"/>
                  </a:lnTo>
                  <a:lnTo>
                    <a:pt x="8996" y="35807"/>
                  </a:lnTo>
                  <a:lnTo>
                    <a:pt x="8864" y="36246"/>
                  </a:lnTo>
                  <a:lnTo>
                    <a:pt x="8864" y="36290"/>
                  </a:lnTo>
                  <a:lnTo>
                    <a:pt x="8908" y="36377"/>
                  </a:lnTo>
                  <a:lnTo>
                    <a:pt x="8952" y="36421"/>
                  </a:lnTo>
                  <a:lnTo>
                    <a:pt x="8996" y="36465"/>
                  </a:lnTo>
                  <a:lnTo>
                    <a:pt x="9040" y="36465"/>
                  </a:lnTo>
                  <a:lnTo>
                    <a:pt x="9127" y="36421"/>
                  </a:lnTo>
                  <a:lnTo>
                    <a:pt x="9215" y="36334"/>
                  </a:lnTo>
                  <a:lnTo>
                    <a:pt x="9873" y="34359"/>
                  </a:lnTo>
                  <a:lnTo>
                    <a:pt x="9873" y="34227"/>
                  </a:lnTo>
                  <a:lnTo>
                    <a:pt x="9698" y="33745"/>
                  </a:lnTo>
                  <a:lnTo>
                    <a:pt x="9698" y="33657"/>
                  </a:lnTo>
                  <a:lnTo>
                    <a:pt x="8996" y="32779"/>
                  </a:lnTo>
                  <a:lnTo>
                    <a:pt x="7767" y="31375"/>
                  </a:lnTo>
                  <a:lnTo>
                    <a:pt x="6143" y="29620"/>
                  </a:lnTo>
                  <a:lnTo>
                    <a:pt x="4476" y="27689"/>
                  </a:lnTo>
                  <a:lnTo>
                    <a:pt x="1843" y="24223"/>
                  </a:lnTo>
                  <a:lnTo>
                    <a:pt x="439" y="22029"/>
                  </a:lnTo>
                  <a:lnTo>
                    <a:pt x="351" y="21239"/>
                  </a:lnTo>
                  <a:lnTo>
                    <a:pt x="483" y="20844"/>
                  </a:lnTo>
                  <a:lnTo>
                    <a:pt x="3730" y="19615"/>
                  </a:lnTo>
                  <a:lnTo>
                    <a:pt x="3774" y="19615"/>
                  </a:lnTo>
                  <a:lnTo>
                    <a:pt x="4695" y="19045"/>
                  </a:lnTo>
                  <a:lnTo>
                    <a:pt x="8162" y="16105"/>
                  </a:lnTo>
                  <a:lnTo>
                    <a:pt x="10707" y="13998"/>
                  </a:lnTo>
                  <a:lnTo>
                    <a:pt x="13472" y="11804"/>
                  </a:lnTo>
                  <a:lnTo>
                    <a:pt x="14876" y="10971"/>
                  </a:lnTo>
                  <a:lnTo>
                    <a:pt x="19088" y="8557"/>
                  </a:lnTo>
                  <a:lnTo>
                    <a:pt x="21019" y="7636"/>
                  </a:lnTo>
                  <a:lnTo>
                    <a:pt x="23827" y="6363"/>
                  </a:lnTo>
                  <a:lnTo>
                    <a:pt x="26723" y="5135"/>
                  </a:lnTo>
                  <a:lnTo>
                    <a:pt x="29225" y="4038"/>
                  </a:lnTo>
                  <a:lnTo>
                    <a:pt x="31463" y="3072"/>
                  </a:lnTo>
                  <a:lnTo>
                    <a:pt x="33744" y="1844"/>
                  </a:lnTo>
                  <a:lnTo>
                    <a:pt x="36246" y="352"/>
                  </a:lnTo>
                  <a:lnTo>
                    <a:pt x="36289" y="308"/>
                  </a:lnTo>
                  <a:lnTo>
                    <a:pt x="36333" y="220"/>
                  </a:lnTo>
                  <a:lnTo>
                    <a:pt x="36333" y="176"/>
                  </a:lnTo>
                  <a:lnTo>
                    <a:pt x="36289" y="88"/>
                  </a:lnTo>
                  <a:lnTo>
                    <a:pt x="36246" y="45"/>
                  </a:lnTo>
                  <a:lnTo>
                    <a:pt x="3620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07" name="Google Shape;15507;p414"/>
            <p:cNvSpPr/>
            <p:nvPr/>
          </p:nvSpPr>
          <p:spPr>
            <a:xfrm>
              <a:off x="1070750" y="2351225"/>
              <a:ext cx="831550" cy="835950"/>
            </a:xfrm>
            <a:custGeom>
              <a:avLst/>
              <a:gdLst/>
              <a:ahLst/>
              <a:cxnLst/>
              <a:rect l="l" t="t" r="r" b="b"/>
              <a:pathLst>
                <a:path w="33262" h="33438" extrusionOk="0">
                  <a:moveTo>
                    <a:pt x="33086" y="0"/>
                  </a:moveTo>
                  <a:lnTo>
                    <a:pt x="32998" y="44"/>
                  </a:lnTo>
                  <a:lnTo>
                    <a:pt x="29313" y="2194"/>
                  </a:lnTo>
                  <a:lnTo>
                    <a:pt x="26680" y="3511"/>
                  </a:lnTo>
                  <a:lnTo>
                    <a:pt x="23959" y="4695"/>
                  </a:lnTo>
                  <a:lnTo>
                    <a:pt x="21546" y="5749"/>
                  </a:lnTo>
                  <a:lnTo>
                    <a:pt x="18781" y="7021"/>
                  </a:lnTo>
                  <a:lnTo>
                    <a:pt x="16412" y="8162"/>
                  </a:lnTo>
                  <a:lnTo>
                    <a:pt x="14393" y="9215"/>
                  </a:lnTo>
                  <a:lnTo>
                    <a:pt x="12111" y="10532"/>
                  </a:lnTo>
                  <a:lnTo>
                    <a:pt x="10093" y="11760"/>
                  </a:lnTo>
                  <a:lnTo>
                    <a:pt x="7372" y="13954"/>
                  </a:lnTo>
                  <a:lnTo>
                    <a:pt x="4696" y="16192"/>
                  </a:lnTo>
                  <a:lnTo>
                    <a:pt x="1361" y="19132"/>
                  </a:lnTo>
                  <a:lnTo>
                    <a:pt x="307" y="19790"/>
                  </a:lnTo>
                  <a:lnTo>
                    <a:pt x="264" y="19878"/>
                  </a:lnTo>
                  <a:lnTo>
                    <a:pt x="44" y="20185"/>
                  </a:lnTo>
                  <a:lnTo>
                    <a:pt x="0" y="20273"/>
                  </a:lnTo>
                  <a:lnTo>
                    <a:pt x="44" y="20361"/>
                  </a:lnTo>
                  <a:lnTo>
                    <a:pt x="220" y="20975"/>
                  </a:lnTo>
                  <a:lnTo>
                    <a:pt x="264" y="21063"/>
                  </a:lnTo>
                  <a:lnTo>
                    <a:pt x="3467" y="25056"/>
                  </a:lnTo>
                  <a:lnTo>
                    <a:pt x="5924" y="28171"/>
                  </a:lnTo>
                  <a:lnTo>
                    <a:pt x="6714" y="29400"/>
                  </a:lnTo>
                  <a:lnTo>
                    <a:pt x="6977" y="30278"/>
                  </a:lnTo>
                  <a:lnTo>
                    <a:pt x="6977" y="30848"/>
                  </a:lnTo>
                  <a:lnTo>
                    <a:pt x="6187" y="33174"/>
                  </a:lnTo>
                  <a:lnTo>
                    <a:pt x="6144" y="33262"/>
                  </a:lnTo>
                  <a:lnTo>
                    <a:pt x="6187" y="33305"/>
                  </a:lnTo>
                  <a:lnTo>
                    <a:pt x="6231" y="33393"/>
                  </a:lnTo>
                  <a:lnTo>
                    <a:pt x="6275" y="33437"/>
                  </a:lnTo>
                  <a:lnTo>
                    <a:pt x="6319" y="33437"/>
                  </a:lnTo>
                  <a:lnTo>
                    <a:pt x="6451" y="33393"/>
                  </a:lnTo>
                  <a:lnTo>
                    <a:pt x="6495" y="33305"/>
                  </a:lnTo>
                  <a:lnTo>
                    <a:pt x="7328" y="30936"/>
                  </a:lnTo>
                  <a:lnTo>
                    <a:pt x="7328" y="30892"/>
                  </a:lnTo>
                  <a:lnTo>
                    <a:pt x="7328" y="30278"/>
                  </a:lnTo>
                  <a:lnTo>
                    <a:pt x="7328" y="30190"/>
                  </a:lnTo>
                  <a:lnTo>
                    <a:pt x="7021" y="29268"/>
                  </a:lnTo>
                  <a:lnTo>
                    <a:pt x="7021" y="29225"/>
                  </a:lnTo>
                  <a:lnTo>
                    <a:pt x="6187" y="27952"/>
                  </a:lnTo>
                  <a:lnTo>
                    <a:pt x="3730" y="24836"/>
                  </a:lnTo>
                  <a:lnTo>
                    <a:pt x="527" y="20843"/>
                  </a:lnTo>
                  <a:lnTo>
                    <a:pt x="395" y="20317"/>
                  </a:lnTo>
                  <a:lnTo>
                    <a:pt x="527" y="20097"/>
                  </a:lnTo>
                  <a:lnTo>
                    <a:pt x="1580" y="19439"/>
                  </a:lnTo>
                  <a:lnTo>
                    <a:pt x="1580" y="19395"/>
                  </a:lnTo>
                  <a:lnTo>
                    <a:pt x="4915" y="16455"/>
                  </a:lnTo>
                  <a:lnTo>
                    <a:pt x="7592" y="14217"/>
                  </a:lnTo>
                  <a:lnTo>
                    <a:pt x="10268" y="12023"/>
                  </a:lnTo>
                  <a:lnTo>
                    <a:pt x="12287" y="10839"/>
                  </a:lnTo>
                  <a:lnTo>
                    <a:pt x="14569" y="9522"/>
                  </a:lnTo>
                  <a:lnTo>
                    <a:pt x="16587" y="8469"/>
                  </a:lnTo>
                  <a:lnTo>
                    <a:pt x="18957" y="7328"/>
                  </a:lnTo>
                  <a:lnTo>
                    <a:pt x="21677" y="6100"/>
                  </a:lnTo>
                  <a:lnTo>
                    <a:pt x="24091" y="5003"/>
                  </a:lnTo>
                  <a:lnTo>
                    <a:pt x="26811" y="3862"/>
                  </a:lnTo>
                  <a:lnTo>
                    <a:pt x="29488" y="2501"/>
                  </a:lnTo>
                  <a:lnTo>
                    <a:pt x="33174" y="351"/>
                  </a:lnTo>
                  <a:lnTo>
                    <a:pt x="33262" y="264"/>
                  </a:lnTo>
                  <a:lnTo>
                    <a:pt x="33262" y="220"/>
                  </a:lnTo>
                  <a:lnTo>
                    <a:pt x="33262" y="176"/>
                  </a:lnTo>
                  <a:lnTo>
                    <a:pt x="33262" y="88"/>
                  </a:lnTo>
                  <a:lnTo>
                    <a:pt x="33218" y="44"/>
                  </a:lnTo>
                  <a:lnTo>
                    <a:pt x="3313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08" name="Google Shape;15508;p414"/>
            <p:cNvSpPr/>
            <p:nvPr/>
          </p:nvSpPr>
          <p:spPr>
            <a:xfrm>
              <a:off x="1213350" y="2372050"/>
              <a:ext cx="713100" cy="742700"/>
            </a:xfrm>
            <a:custGeom>
              <a:avLst/>
              <a:gdLst/>
              <a:ahLst/>
              <a:cxnLst/>
              <a:rect l="l" t="t" r="r" b="b"/>
              <a:pathLst>
                <a:path w="28524" h="29708" extrusionOk="0">
                  <a:moveTo>
                    <a:pt x="28348" y="1"/>
                  </a:moveTo>
                  <a:lnTo>
                    <a:pt x="28260" y="45"/>
                  </a:lnTo>
                  <a:lnTo>
                    <a:pt x="25100" y="1932"/>
                  </a:lnTo>
                  <a:lnTo>
                    <a:pt x="23214" y="2941"/>
                  </a:lnTo>
                  <a:lnTo>
                    <a:pt x="21239" y="3906"/>
                  </a:lnTo>
                  <a:lnTo>
                    <a:pt x="19308" y="4784"/>
                  </a:lnTo>
                  <a:lnTo>
                    <a:pt x="17334" y="5662"/>
                  </a:lnTo>
                  <a:lnTo>
                    <a:pt x="15052" y="6715"/>
                  </a:lnTo>
                  <a:lnTo>
                    <a:pt x="12726" y="7812"/>
                  </a:lnTo>
                  <a:lnTo>
                    <a:pt x="10400" y="8953"/>
                  </a:lnTo>
                  <a:lnTo>
                    <a:pt x="9303" y="9567"/>
                  </a:lnTo>
                  <a:lnTo>
                    <a:pt x="8163" y="10225"/>
                  </a:lnTo>
                  <a:lnTo>
                    <a:pt x="5925" y="11541"/>
                  </a:lnTo>
                  <a:lnTo>
                    <a:pt x="5925" y="11585"/>
                  </a:lnTo>
                  <a:lnTo>
                    <a:pt x="2195" y="14569"/>
                  </a:lnTo>
                  <a:lnTo>
                    <a:pt x="703" y="16017"/>
                  </a:lnTo>
                  <a:lnTo>
                    <a:pt x="132" y="16719"/>
                  </a:lnTo>
                  <a:lnTo>
                    <a:pt x="89" y="16807"/>
                  </a:lnTo>
                  <a:lnTo>
                    <a:pt x="1" y="17158"/>
                  </a:lnTo>
                  <a:lnTo>
                    <a:pt x="1" y="17246"/>
                  </a:lnTo>
                  <a:lnTo>
                    <a:pt x="132" y="17685"/>
                  </a:lnTo>
                  <a:lnTo>
                    <a:pt x="132" y="17772"/>
                  </a:lnTo>
                  <a:lnTo>
                    <a:pt x="3292" y="22643"/>
                  </a:lnTo>
                  <a:lnTo>
                    <a:pt x="4038" y="24135"/>
                  </a:lnTo>
                  <a:lnTo>
                    <a:pt x="4213" y="25144"/>
                  </a:lnTo>
                  <a:lnTo>
                    <a:pt x="4082" y="25715"/>
                  </a:lnTo>
                  <a:lnTo>
                    <a:pt x="3511" y="26417"/>
                  </a:lnTo>
                  <a:lnTo>
                    <a:pt x="3511" y="26461"/>
                  </a:lnTo>
                  <a:lnTo>
                    <a:pt x="2151" y="29489"/>
                  </a:lnTo>
                  <a:lnTo>
                    <a:pt x="2107" y="29532"/>
                  </a:lnTo>
                  <a:lnTo>
                    <a:pt x="2151" y="29620"/>
                  </a:lnTo>
                  <a:lnTo>
                    <a:pt x="2151" y="29664"/>
                  </a:lnTo>
                  <a:lnTo>
                    <a:pt x="2239" y="29708"/>
                  </a:lnTo>
                  <a:lnTo>
                    <a:pt x="2370" y="29708"/>
                  </a:lnTo>
                  <a:lnTo>
                    <a:pt x="2458" y="29620"/>
                  </a:lnTo>
                  <a:lnTo>
                    <a:pt x="3818" y="26592"/>
                  </a:lnTo>
                  <a:lnTo>
                    <a:pt x="4389" y="25934"/>
                  </a:lnTo>
                  <a:lnTo>
                    <a:pt x="4389" y="25846"/>
                  </a:lnTo>
                  <a:lnTo>
                    <a:pt x="4564" y="25188"/>
                  </a:lnTo>
                  <a:lnTo>
                    <a:pt x="4564" y="25101"/>
                  </a:lnTo>
                  <a:lnTo>
                    <a:pt x="4389" y="24047"/>
                  </a:lnTo>
                  <a:lnTo>
                    <a:pt x="4345" y="23960"/>
                  </a:lnTo>
                  <a:lnTo>
                    <a:pt x="3599" y="22468"/>
                  </a:lnTo>
                  <a:lnTo>
                    <a:pt x="3599" y="22424"/>
                  </a:lnTo>
                  <a:lnTo>
                    <a:pt x="440" y="17597"/>
                  </a:lnTo>
                  <a:lnTo>
                    <a:pt x="352" y="17202"/>
                  </a:lnTo>
                  <a:lnTo>
                    <a:pt x="440" y="16939"/>
                  </a:lnTo>
                  <a:lnTo>
                    <a:pt x="966" y="16281"/>
                  </a:lnTo>
                  <a:lnTo>
                    <a:pt x="2414" y="14833"/>
                  </a:lnTo>
                  <a:lnTo>
                    <a:pt x="6100" y="11849"/>
                  </a:lnTo>
                  <a:lnTo>
                    <a:pt x="8338" y="10532"/>
                  </a:lnTo>
                  <a:lnTo>
                    <a:pt x="9479" y="9874"/>
                  </a:lnTo>
                  <a:lnTo>
                    <a:pt x="10576" y="9260"/>
                  </a:lnTo>
                  <a:lnTo>
                    <a:pt x="12858" y="8119"/>
                  </a:lnTo>
                  <a:lnTo>
                    <a:pt x="15183" y="7022"/>
                  </a:lnTo>
                  <a:lnTo>
                    <a:pt x="17465" y="6013"/>
                  </a:lnTo>
                  <a:lnTo>
                    <a:pt x="19440" y="5135"/>
                  </a:lnTo>
                  <a:lnTo>
                    <a:pt x="21414" y="4213"/>
                  </a:lnTo>
                  <a:lnTo>
                    <a:pt x="23345" y="3248"/>
                  </a:lnTo>
                  <a:lnTo>
                    <a:pt x="25276" y="2239"/>
                  </a:lnTo>
                  <a:lnTo>
                    <a:pt x="28435" y="352"/>
                  </a:lnTo>
                  <a:lnTo>
                    <a:pt x="28523" y="308"/>
                  </a:lnTo>
                  <a:lnTo>
                    <a:pt x="28523" y="220"/>
                  </a:lnTo>
                  <a:lnTo>
                    <a:pt x="28523" y="176"/>
                  </a:lnTo>
                  <a:lnTo>
                    <a:pt x="28523" y="89"/>
                  </a:lnTo>
                  <a:lnTo>
                    <a:pt x="28479" y="45"/>
                  </a:lnTo>
                  <a:lnTo>
                    <a:pt x="2839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09" name="Google Shape;15509;p414"/>
            <p:cNvSpPr/>
            <p:nvPr/>
          </p:nvSpPr>
          <p:spPr>
            <a:xfrm>
              <a:off x="1438250" y="2649600"/>
              <a:ext cx="150300" cy="318150"/>
            </a:xfrm>
            <a:custGeom>
              <a:avLst/>
              <a:gdLst/>
              <a:ahLst/>
              <a:cxnLst/>
              <a:rect l="l" t="t" r="r" b="b"/>
              <a:pathLst>
                <a:path w="6012" h="12726" extrusionOk="0">
                  <a:moveTo>
                    <a:pt x="5836" y="1"/>
                  </a:moveTo>
                  <a:lnTo>
                    <a:pt x="5749" y="45"/>
                  </a:lnTo>
                  <a:lnTo>
                    <a:pt x="2677" y="2239"/>
                  </a:lnTo>
                  <a:lnTo>
                    <a:pt x="1799" y="3028"/>
                  </a:lnTo>
                  <a:lnTo>
                    <a:pt x="1756" y="3072"/>
                  </a:lnTo>
                  <a:lnTo>
                    <a:pt x="1712" y="3160"/>
                  </a:lnTo>
                  <a:lnTo>
                    <a:pt x="1931" y="4476"/>
                  </a:lnTo>
                  <a:lnTo>
                    <a:pt x="2809" y="7767"/>
                  </a:lnTo>
                  <a:lnTo>
                    <a:pt x="3072" y="9303"/>
                  </a:lnTo>
                  <a:lnTo>
                    <a:pt x="3028" y="10269"/>
                  </a:lnTo>
                  <a:lnTo>
                    <a:pt x="2809" y="10664"/>
                  </a:lnTo>
                  <a:lnTo>
                    <a:pt x="702" y="11936"/>
                  </a:lnTo>
                  <a:lnTo>
                    <a:pt x="88" y="12419"/>
                  </a:lnTo>
                  <a:lnTo>
                    <a:pt x="44" y="12463"/>
                  </a:lnTo>
                  <a:lnTo>
                    <a:pt x="0" y="12550"/>
                  </a:lnTo>
                  <a:lnTo>
                    <a:pt x="0" y="12594"/>
                  </a:lnTo>
                  <a:lnTo>
                    <a:pt x="44" y="12682"/>
                  </a:lnTo>
                  <a:lnTo>
                    <a:pt x="88" y="12726"/>
                  </a:lnTo>
                  <a:lnTo>
                    <a:pt x="176" y="12726"/>
                  </a:lnTo>
                  <a:lnTo>
                    <a:pt x="264" y="12682"/>
                  </a:lnTo>
                  <a:lnTo>
                    <a:pt x="922" y="12243"/>
                  </a:lnTo>
                  <a:lnTo>
                    <a:pt x="3028" y="10971"/>
                  </a:lnTo>
                  <a:lnTo>
                    <a:pt x="3116" y="10883"/>
                  </a:lnTo>
                  <a:lnTo>
                    <a:pt x="3379" y="10400"/>
                  </a:lnTo>
                  <a:lnTo>
                    <a:pt x="3379" y="10313"/>
                  </a:lnTo>
                  <a:lnTo>
                    <a:pt x="3423" y="9303"/>
                  </a:lnTo>
                  <a:lnTo>
                    <a:pt x="3423" y="9259"/>
                  </a:lnTo>
                  <a:lnTo>
                    <a:pt x="3160" y="7724"/>
                  </a:lnTo>
                  <a:lnTo>
                    <a:pt x="2282" y="4433"/>
                  </a:lnTo>
                  <a:lnTo>
                    <a:pt x="2107" y="3204"/>
                  </a:lnTo>
                  <a:lnTo>
                    <a:pt x="2896" y="2502"/>
                  </a:lnTo>
                  <a:lnTo>
                    <a:pt x="5968" y="308"/>
                  </a:lnTo>
                  <a:lnTo>
                    <a:pt x="6012" y="264"/>
                  </a:lnTo>
                  <a:lnTo>
                    <a:pt x="6012" y="220"/>
                  </a:lnTo>
                  <a:lnTo>
                    <a:pt x="6012" y="132"/>
                  </a:lnTo>
                  <a:lnTo>
                    <a:pt x="6012" y="88"/>
                  </a:lnTo>
                  <a:lnTo>
                    <a:pt x="5968" y="45"/>
                  </a:lnTo>
                  <a:lnTo>
                    <a:pt x="588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10" name="Google Shape;15510;p414"/>
            <p:cNvSpPr/>
            <p:nvPr/>
          </p:nvSpPr>
          <p:spPr>
            <a:xfrm>
              <a:off x="812950" y="2979800"/>
              <a:ext cx="295125" cy="758050"/>
            </a:xfrm>
            <a:custGeom>
              <a:avLst/>
              <a:gdLst/>
              <a:ahLst/>
              <a:cxnLst/>
              <a:rect l="l" t="t" r="r" b="b"/>
              <a:pathLst>
                <a:path w="11805" h="30322" extrusionOk="0">
                  <a:moveTo>
                    <a:pt x="88" y="1"/>
                  </a:moveTo>
                  <a:lnTo>
                    <a:pt x="44" y="88"/>
                  </a:lnTo>
                  <a:lnTo>
                    <a:pt x="0" y="132"/>
                  </a:lnTo>
                  <a:lnTo>
                    <a:pt x="0" y="220"/>
                  </a:lnTo>
                  <a:lnTo>
                    <a:pt x="395" y="1580"/>
                  </a:lnTo>
                  <a:lnTo>
                    <a:pt x="790" y="3906"/>
                  </a:lnTo>
                  <a:lnTo>
                    <a:pt x="1010" y="6495"/>
                  </a:lnTo>
                  <a:lnTo>
                    <a:pt x="1054" y="6539"/>
                  </a:lnTo>
                  <a:lnTo>
                    <a:pt x="1317" y="7373"/>
                  </a:lnTo>
                  <a:lnTo>
                    <a:pt x="1361" y="7460"/>
                  </a:lnTo>
                  <a:lnTo>
                    <a:pt x="4739" y="10707"/>
                  </a:lnTo>
                  <a:lnTo>
                    <a:pt x="7855" y="13735"/>
                  </a:lnTo>
                  <a:lnTo>
                    <a:pt x="8469" y="14481"/>
                  </a:lnTo>
                  <a:lnTo>
                    <a:pt x="9435" y="18255"/>
                  </a:lnTo>
                  <a:lnTo>
                    <a:pt x="9435" y="18299"/>
                  </a:lnTo>
                  <a:lnTo>
                    <a:pt x="10093" y="19747"/>
                  </a:lnTo>
                  <a:lnTo>
                    <a:pt x="9917" y="23257"/>
                  </a:lnTo>
                  <a:lnTo>
                    <a:pt x="9917" y="23345"/>
                  </a:lnTo>
                  <a:lnTo>
                    <a:pt x="11102" y="26153"/>
                  </a:lnTo>
                  <a:lnTo>
                    <a:pt x="11453" y="30190"/>
                  </a:lnTo>
                  <a:lnTo>
                    <a:pt x="11497" y="30278"/>
                  </a:lnTo>
                  <a:lnTo>
                    <a:pt x="11629" y="30322"/>
                  </a:lnTo>
                  <a:lnTo>
                    <a:pt x="11716" y="30322"/>
                  </a:lnTo>
                  <a:lnTo>
                    <a:pt x="11760" y="30278"/>
                  </a:lnTo>
                  <a:lnTo>
                    <a:pt x="11804" y="30190"/>
                  </a:lnTo>
                  <a:lnTo>
                    <a:pt x="11804" y="30146"/>
                  </a:lnTo>
                  <a:lnTo>
                    <a:pt x="11453" y="26109"/>
                  </a:lnTo>
                  <a:lnTo>
                    <a:pt x="11453" y="26022"/>
                  </a:lnTo>
                  <a:lnTo>
                    <a:pt x="10268" y="23257"/>
                  </a:lnTo>
                  <a:lnTo>
                    <a:pt x="10444" y="19703"/>
                  </a:lnTo>
                  <a:lnTo>
                    <a:pt x="10444" y="19615"/>
                  </a:lnTo>
                  <a:lnTo>
                    <a:pt x="9742" y="18123"/>
                  </a:lnTo>
                  <a:lnTo>
                    <a:pt x="8777" y="14350"/>
                  </a:lnTo>
                  <a:lnTo>
                    <a:pt x="8733" y="14306"/>
                  </a:lnTo>
                  <a:lnTo>
                    <a:pt x="8118" y="13516"/>
                  </a:lnTo>
                  <a:lnTo>
                    <a:pt x="8118" y="13472"/>
                  </a:lnTo>
                  <a:lnTo>
                    <a:pt x="4959" y="10444"/>
                  </a:lnTo>
                  <a:lnTo>
                    <a:pt x="1624" y="7241"/>
                  </a:lnTo>
                  <a:lnTo>
                    <a:pt x="1361" y="6451"/>
                  </a:lnTo>
                  <a:lnTo>
                    <a:pt x="1097" y="3862"/>
                  </a:lnTo>
                  <a:lnTo>
                    <a:pt x="746" y="1493"/>
                  </a:lnTo>
                  <a:lnTo>
                    <a:pt x="351" y="132"/>
                  </a:lnTo>
                  <a:lnTo>
                    <a:pt x="308" y="45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11" name="Google Shape;15511;p414"/>
            <p:cNvSpPr/>
            <p:nvPr/>
          </p:nvSpPr>
          <p:spPr>
            <a:xfrm>
              <a:off x="752600" y="2734075"/>
              <a:ext cx="357675" cy="1117875"/>
            </a:xfrm>
            <a:custGeom>
              <a:avLst/>
              <a:gdLst/>
              <a:ahLst/>
              <a:cxnLst/>
              <a:rect l="l" t="t" r="r" b="b"/>
              <a:pathLst>
                <a:path w="14307" h="44715" extrusionOk="0">
                  <a:moveTo>
                    <a:pt x="2590" y="0"/>
                  </a:moveTo>
                  <a:lnTo>
                    <a:pt x="1274" y="395"/>
                  </a:lnTo>
                  <a:lnTo>
                    <a:pt x="1142" y="483"/>
                  </a:lnTo>
                  <a:lnTo>
                    <a:pt x="133" y="2151"/>
                  </a:lnTo>
                  <a:lnTo>
                    <a:pt x="133" y="2238"/>
                  </a:lnTo>
                  <a:lnTo>
                    <a:pt x="1" y="4257"/>
                  </a:lnTo>
                  <a:lnTo>
                    <a:pt x="1" y="4301"/>
                  </a:lnTo>
                  <a:lnTo>
                    <a:pt x="133" y="6846"/>
                  </a:lnTo>
                  <a:lnTo>
                    <a:pt x="133" y="6890"/>
                  </a:lnTo>
                  <a:lnTo>
                    <a:pt x="1054" y="9874"/>
                  </a:lnTo>
                  <a:lnTo>
                    <a:pt x="1800" y="12989"/>
                  </a:lnTo>
                  <a:lnTo>
                    <a:pt x="2195" y="15227"/>
                  </a:lnTo>
                  <a:lnTo>
                    <a:pt x="2458" y="17245"/>
                  </a:lnTo>
                  <a:lnTo>
                    <a:pt x="3029" y="19878"/>
                  </a:lnTo>
                  <a:lnTo>
                    <a:pt x="3424" y="21151"/>
                  </a:lnTo>
                  <a:lnTo>
                    <a:pt x="3424" y="21239"/>
                  </a:lnTo>
                  <a:lnTo>
                    <a:pt x="4257" y="22379"/>
                  </a:lnTo>
                  <a:lnTo>
                    <a:pt x="4257" y="22423"/>
                  </a:lnTo>
                  <a:lnTo>
                    <a:pt x="5486" y="23740"/>
                  </a:lnTo>
                  <a:lnTo>
                    <a:pt x="6144" y="25407"/>
                  </a:lnTo>
                  <a:lnTo>
                    <a:pt x="6188" y="25407"/>
                  </a:lnTo>
                  <a:lnTo>
                    <a:pt x="7680" y="27557"/>
                  </a:lnTo>
                  <a:lnTo>
                    <a:pt x="8689" y="29181"/>
                  </a:lnTo>
                  <a:lnTo>
                    <a:pt x="9084" y="30190"/>
                  </a:lnTo>
                  <a:lnTo>
                    <a:pt x="9084" y="32121"/>
                  </a:lnTo>
                  <a:lnTo>
                    <a:pt x="9084" y="32165"/>
                  </a:lnTo>
                  <a:lnTo>
                    <a:pt x="9304" y="32998"/>
                  </a:lnTo>
                  <a:lnTo>
                    <a:pt x="9304" y="33042"/>
                  </a:lnTo>
                  <a:lnTo>
                    <a:pt x="10488" y="35368"/>
                  </a:lnTo>
                  <a:lnTo>
                    <a:pt x="10532" y="35368"/>
                  </a:lnTo>
                  <a:lnTo>
                    <a:pt x="11585" y="36992"/>
                  </a:lnTo>
                  <a:lnTo>
                    <a:pt x="12551" y="39317"/>
                  </a:lnTo>
                  <a:lnTo>
                    <a:pt x="13560" y="41555"/>
                  </a:lnTo>
                  <a:lnTo>
                    <a:pt x="13955" y="43179"/>
                  </a:lnTo>
                  <a:lnTo>
                    <a:pt x="13955" y="44276"/>
                  </a:lnTo>
                  <a:lnTo>
                    <a:pt x="13955" y="44495"/>
                  </a:lnTo>
                  <a:lnTo>
                    <a:pt x="13955" y="44583"/>
                  </a:lnTo>
                  <a:lnTo>
                    <a:pt x="13955" y="44627"/>
                  </a:lnTo>
                  <a:lnTo>
                    <a:pt x="14043" y="44671"/>
                  </a:lnTo>
                  <a:lnTo>
                    <a:pt x="14087" y="44715"/>
                  </a:lnTo>
                  <a:lnTo>
                    <a:pt x="14130" y="44715"/>
                  </a:lnTo>
                  <a:lnTo>
                    <a:pt x="14218" y="44671"/>
                  </a:lnTo>
                  <a:lnTo>
                    <a:pt x="14306" y="44539"/>
                  </a:lnTo>
                  <a:lnTo>
                    <a:pt x="14306" y="44320"/>
                  </a:lnTo>
                  <a:lnTo>
                    <a:pt x="14306" y="44276"/>
                  </a:lnTo>
                  <a:lnTo>
                    <a:pt x="14306" y="43135"/>
                  </a:lnTo>
                  <a:lnTo>
                    <a:pt x="14306" y="43091"/>
                  </a:lnTo>
                  <a:lnTo>
                    <a:pt x="13911" y="41467"/>
                  </a:lnTo>
                  <a:lnTo>
                    <a:pt x="13867" y="41423"/>
                  </a:lnTo>
                  <a:lnTo>
                    <a:pt x="12858" y="39186"/>
                  </a:lnTo>
                  <a:lnTo>
                    <a:pt x="11893" y="36860"/>
                  </a:lnTo>
                  <a:lnTo>
                    <a:pt x="11893" y="36816"/>
                  </a:lnTo>
                  <a:lnTo>
                    <a:pt x="10796" y="35192"/>
                  </a:lnTo>
                  <a:lnTo>
                    <a:pt x="9611" y="32911"/>
                  </a:lnTo>
                  <a:lnTo>
                    <a:pt x="9435" y="32077"/>
                  </a:lnTo>
                  <a:lnTo>
                    <a:pt x="9435" y="30146"/>
                  </a:lnTo>
                  <a:lnTo>
                    <a:pt x="9435" y="30058"/>
                  </a:lnTo>
                  <a:lnTo>
                    <a:pt x="9040" y="29049"/>
                  </a:lnTo>
                  <a:lnTo>
                    <a:pt x="8996" y="29005"/>
                  </a:lnTo>
                  <a:lnTo>
                    <a:pt x="7987" y="27338"/>
                  </a:lnTo>
                  <a:lnTo>
                    <a:pt x="6495" y="25232"/>
                  </a:lnTo>
                  <a:lnTo>
                    <a:pt x="5793" y="23564"/>
                  </a:lnTo>
                  <a:lnTo>
                    <a:pt x="5749" y="23520"/>
                  </a:lnTo>
                  <a:lnTo>
                    <a:pt x="4521" y="22160"/>
                  </a:lnTo>
                  <a:lnTo>
                    <a:pt x="3731" y="21063"/>
                  </a:lnTo>
                  <a:lnTo>
                    <a:pt x="3380" y="19790"/>
                  </a:lnTo>
                  <a:lnTo>
                    <a:pt x="2809" y="17202"/>
                  </a:lnTo>
                  <a:lnTo>
                    <a:pt x="2546" y="15183"/>
                  </a:lnTo>
                  <a:lnTo>
                    <a:pt x="2107" y="12901"/>
                  </a:lnTo>
                  <a:lnTo>
                    <a:pt x="1405" y="9786"/>
                  </a:lnTo>
                  <a:lnTo>
                    <a:pt x="484" y="6802"/>
                  </a:lnTo>
                  <a:lnTo>
                    <a:pt x="352" y="4257"/>
                  </a:lnTo>
                  <a:lnTo>
                    <a:pt x="484" y="2282"/>
                  </a:lnTo>
                  <a:lnTo>
                    <a:pt x="1405" y="703"/>
                  </a:lnTo>
                  <a:lnTo>
                    <a:pt x="2678" y="352"/>
                  </a:lnTo>
                  <a:lnTo>
                    <a:pt x="2722" y="308"/>
                  </a:lnTo>
                  <a:lnTo>
                    <a:pt x="2765" y="264"/>
                  </a:lnTo>
                  <a:lnTo>
                    <a:pt x="2809" y="220"/>
                  </a:lnTo>
                  <a:lnTo>
                    <a:pt x="2809" y="132"/>
                  </a:lnTo>
                  <a:lnTo>
                    <a:pt x="2765" y="88"/>
                  </a:lnTo>
                  <a:lnTo>
                    <a:pt x="2722" y="44"/>
                  </a:lnTo>
                  <a:lnTo>
                    <a:pt x="263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12" name="Google Shape;15512;p414"/>
            <p:cNvSpPr/>
            <p:nvPr/>
          </p:nvSpPr>
          <p:spPr>
            <a:xfrm>
              <a:off x="699950" y="2628750"/>
              <a:ext cx="400450" cy="1287925"/>
            </a:xfrm>
            <a:custGeom>
              <a:avLst/>
              <a:gdLst/>
              <a:ahLst/>
              <a:cxnLst/>
              <a:rect l="l" t="t" r="r" b="b"/>
              <a:pathLst>
                <a:path w="16018" h="51517" extrusionOk="0">
                  <a:moveTo>
                    <a:pt x="11848" y="1"/>
                  </a:moveTo>
                  <a:lnTo>
                    <a:pt x="9918" y="1010"/>
                  </a:lnTo>
                  <a:lnTo>
                    <a:pt x="7636" y="1844"/>
                  </a:lnTo>
                  <a:lnTo>
                    <a:pt x="5574" y="2546"/>
                  </a:lnTo>
                  <a:lnTo>
                    <a:pt x="2765" y="3204"/>
                  </a:lnTo>
                  <a:lnTo>
                    <a:pt x="352" y="3994"/>
                  </a:lnTo>
                  <a:lnTo>
                    <a:pt x="264" y="4082"/>
                  </a:lnTo>
                  <a:lnTo>
                    <a:pt x="220" y="4126"/>
                  </a:lnTo>
                  <a:lnTo>
                    <a:pt x="1" y="5003"/>
                  </a:lnTo>
                  <a:lnTo>
                    <a:pt x="1" y="5047"/>
                  </a:lnTo>
                  <a:lnTo>
                    <a:pt x="88" y="7461"/>
                  </a:lnTo>
                  <a:lnTo>
                    <a:pt x="220" y="9655"/>
                  </a:lnTo>
                  <a:lnTo>
                    <a:pt x="220" y="9699"/>
                  </a:lnTo>
                  <a:lnTo>
                    <a:pt x="1098" y="11849"/>
                  </a:lnTo>
                  <a:lnTo>
                    <a:pt x="1493" y="12990"/>
                  </a:lnTo>
                  <a:lnTo>
                    <a:pt x="1800" y="14174"/>
                  </a:lnTo>
                  <a:lnTo>
                    <a:pt x="2370" y="16544"/>
                  </a:lnTo>
                  <a:lnTo>
                    <a:pt x="2897" y="18957"/>
                  </a:lnTo>
                  <a:lnTo>
                    <a:pt x="3380" y="21371"/>
                  </a:lnTo>
                  <a:lnTo>
                    <a:pt x="3774" y="23477"/>
                  </a:lnTo>
                  <a:lnTo>
                    <a:pt x="4213" y="25539"/>
                  </a:lnTo>
                  <a:lnTo>
                    <a:pt x="4959" y="29576"/>
                  </a:lnTo>
                  <a:lnTo>
                    <a:pt x="5003" y="29664"/>
                  </a:lnTo>
                  <a:lnTo>
                    <a:pt x="6978" y="32911"/>
                  </a:lnTo>
                  <a:lnTo>
                    <a:pt x="7680" y="34315"/>
                  </a:lnTo>
                  <a:lnTo>
                    <a:pt x="7943" y="35851"/>
                  </a:lnTo>
                  <a:lnTo>
                    <a:pt x="7987" y="35895"/>
                  </a:lnTo>
                  <a:lnTo>
                    <a:pt x="8514" y="37211"/>
                  </a:lnTo>
                  <a:lnTo>
                    <a:pt x="8557" y="37255"/>
                  </a:lnTo>
                  <a:lnTo>
                    <a:pt x="9654" y="39230"/>
                  </a:lnTo>
                  <a:lnTo>
                    <a:pt x="11059" y="41292"/>
                  </a:lnTo>
                  <a:lnTo>
                    <a:pt x="11936" y="42697"/>
                  </a:lnTo>
                  <a:lnTo>
                    <a:pt x="12989" y="45022"/>
                  </a:lnTo>
                  <a:lnTo>
                    <a:pt x="13033" y="45022"/>
                  </a:lnTo>
                  <a:lnTo>
                    <a:pt x="15403" y="48620"/>
                  </a:lnTo>
                  <a:lnTo>
                    <a:pt x="15666" y="49279"/>
                  </a:lnTo>
                  <a:lnTo>
                    <a:pt x="15534" y="50814"/>
                  </a:lnTo>
                  <a:lnTo>
                    <a:pt x="15403" y="51297"/>
                  </a:lnTo>
                  <a:lnTo>
                    <a:pt x="15403" y="51385"/>
                  </a:lnTo>
                  <a:lnTo>
                    <a:pt x="15403" y="51429"/>
                  </a:lnTo>
                  <a:lnTo>
                    <a:pt x="15447" y="51473"/>
                  </a:lnTo>
                  <a:lnTo>
                    <a:pt x="15491" y="51516"/>
                  </a:lnTo>
                  <a:lnTo>
                    <a:pt x="15666" y="51516"/>
                  </a:lnTo>
                  <a:lnTo>
                    <a:pt x="15710" y="51429"/>
                  </a:lnTo>
                  <a:lnTo>
                    <a:pt x="15885" y="50902"/>
                  </a:lnTo>
                  <a:lnTo>
                    <a:pt x="15885" y="50858"/>
                  </a:lnTo>
                  <a:lnTo>
                    <a:pt x="16017" y="49235"/>
                  </a:lnTo>
                  <a:lnTo>
                    <a:pt x="16017" y="49147"/>
                  </a:lnTo>
                  <a:lnTo>
                    <a:pt x="15710" y="48445"/>
                  </a:lnTo>
                  <a:lnTo>
                    <a:pt x="15666" y="48445"/>
                  </a:lnTo>
                  <a:lnTo>
                    <a:pt x="13340" y="44847"/>
                  </a:lnTo>
                  <a:lnTo>
                    <a:pt x="12243" y="42521"/>
                  </a:lnTo>
                  <a:lnTo>
                    <a:pt x="11322" y="41073"/>
                  </a:lnTo>
                  <a:lnTo>
                    <a:pt x="9962" y="39054"/>
                  </a:lnTo>
                  <a:lnTo>
                    <a:pt x="8865" y="37080"/>
                  </a:lnTo>
                  <a:lnTo>
                    <a:pt x="8294" y="35763"/>
                  </a:lnTo>
                  <a:lnTo>
                    <a:pt x="8031" y="34228"/>
                  </a:lnTo>
                  <a:lnTo>
                    <a:pt x="8031" y="34184"/>
                  </a:lnTo>
                  <a:lnTo>
                    <a:pt x="7285" y="32736"/>
                  </a:lnTo>
                  <a:lnTo>
                    <a:pt x="5310" y="29489"/>
                  </a:lnTo>
                  <a:lnTo>
                    <a:pt x="4564" y="25495"/>
                  </a:lnTo>
                  <a:lnTo>
                    <a:pt x="4125" y="23389"/>
                  </a:lnTo>
                  <a:lnTo>
                    <a:pt x="3731" y="21327"/>
                  </a:lnTo>
                  <a:lnTo>
                    <a:pt x="3248" y="18913"/>
                  </a:lnTo>
                  <a:lnTo>
                    <a:pt x="2721" y="16456"/>
                  </a:lnTo>
                  <a:lnTo>
                    <a:pt x="2151" y="14087"/>
                  </a:lnTo>
                  <a:lnTo>
                    <a:pt x="1800" y="12902"/>
                  </a:lnTo>
                  <a:lnTo>
                    <a:pt x="1449" y="11717"/>
                  </a:lnTo>
                  <a:lnTo>
                    <a:pt x="571" y="9611"/>
                  </a:lnTo>
                  <a:lnTo>
                    <a:pt x="440" y="7417"/>
                  </a:lnTo>
                  <a:lnTo>
                    <a:pt x="352" y="5091"/>
                  </a:lnTo>
                  <a:lnTo>
                    <a:pt x="571" y="4301"/>
                  </a:lnTo>
                  <a:lnTo>
                    <a:pt x="2853" y="3555"/>
                  </a:lnTo>
                  <a:lnTo>
                    <a:pt x="5705" y="2853"/>
                  </a:lnTo>
                  <a:lnTo>
                    <a:pt x="7768" y="2195"/>
                  </a:lnTo>
                  <a:lnTo>
                    <a:pt x="10049" y="1317"/>
                  </a:lnTo>
                  <a:lnTo>
                    <a:pt x="12024" y="308"/>
                  </a:lnTo>
                  <a:lnTo>
                    <a:pt x="12068" y="264"/>
                  </a:lnTo>
                  <a:lnTo>
                    <a:pt x="12112" y="220"/>
                  </a:lnTo>
                  <a:lnTo>
                    <a:pt x="12112" y="133"/>
                  </a:lnTo>
                  <a:lnTo>
                    <a:pt x="12112" y="89"/>
                  </a:lnTo>
                  <a:lnTo>
                    <a:pt x="12068" y="45"/>
                  </a:lnTo>
                  <a:lnTo>
                    <a:pt x="1198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13" name="Google Shape;15513;p414"/>
            <p:cNvSpPr/>
            <p:nvPr/>
          </p:nvSpPr>
          <p:spPr>
            <a:xfrm>
              <a:off x="651675" y="2566225"/>
              <a:ext cx="432250" cy="1407500"/>
            </a:xfrm>
            <a:custGeom>
              <a:avLst/>
              <a:gdLst/>
              <a:ahLst/>
              <a:cxnLst/>
              <a:rect l="l" t="t" r="r" b="b"/>
              <a:pathLst>
                <a:path w="17290" h="56300" extrusionOk="0">
                  <a:moveTo>
                    <a:pt x="14745" y="1"/>
                  </a:moveTo>
                  <a:lnTo>
                    <a:pt x="14657" y="45"/>
                  </a:lnTo>
                  <a:lnTo>
                    <a:pt x="12112" y="1756"/>
                  </a:lnTo>
                  <a:lnTo>
                    <a:pt x="9479" y="2809"/>
                  </a:lnTo>
                  <a:lnTo>
                    <a:pt x="7548" y="3511"/>
                  </a:lnTo>
                  <a:lnTo>
                    <a:pt x="4345" y="4301"/>
                  </a:lnTo>
                  <a:lnTo>
                    <a:pt x="4301" y="4301"/>
                  </a:lnTo>
                  <a:lnTo>
                    <a:pt x="2765" y="5179"/>
                  </a:lnTo>
                  <a:lnTo>
                    <a:pt x="2722" y="5179"/>
                  </a:lnTo>
                  <a:lnTo>
                    <a:pt x="879" y="6539"/>
                  </a:lnTo>
                  <a:lnTo>
                    <a:pt x="879" y="6583"/>
                  </a:lnTo>
                  <a:lnTo>
                    <a:pt x="264" y="7153"/>
                  </a:lnTo>
                  <a:lnTo>
                    <a:pt x="220" y="7241"/>
                  </a:lnTo>
                  <a:lnTo>
                    <a:pt x="1" y="7987"/>
                  </a:lnTo>
                  <a:lnTo>
                    <a:pt x="1" y="8031"/>
                  </a:lnTo>
                  <a:lnTo>
                    <a:pt x="133" y="10093"/>
                  </a:lnTo>
                  <a:lnTo>
                    <a:pt x="133" y="10181"/>
                  </a:lnTo>
                  <a:lnTo>
                    <a:pt x="1317" y="12902"/>
                  </a:lnTo>
                  <a:lnTo>
                    <a:pt x="2327" y="16193"/>
                  </a:lnTo>
                  <a:lnTo>
                    <a:pt x="3160" y="20010"/>
                  </a:lnTo>
                  <a:lnTo>
                    <a:pt x="3599" y="22511"/>
                  </a:lnTo>
                  <a:lnTo>
                    <a:pt x="4740" y="27119"/>
                  </a:lnTo>
                  <a:lnTo>
                    <a:pt x="5398" y="30278"/>
                  </a:lnTo>
                  <a:lnTo>
                    <a:pt x="5705" y="32297"/>
                  </a:lnTo>
                  <a:lnTo>
                    <a:pt x="5662" y="34710"/>
                  </a:lnTo>
                  <a:lnTo>
                    <a:pt x="5749" y="35719"/>
                  </a:lnTo>
                  <a:lnTo>
                    <a:pt x="5749" y="35763"/>
                  </a:lnTo>
                  <a:lnTo>
                    <a:pt x="6671" y="37913"/>
                  </a:lnTo>
                  <a:lnTo>
                    <a:pt x="7768" y="40020"/>
                  </a:lnTo>
                  <a:lnTo>
                    <a:pt x="9172" y="42082"/>
                  </a:lnTo>
                  <a:lnTo>
                    <a:pt x="10445" y="44013"/>
                  </a:lnTo>
                  <a:lnTo>
                    <a:pt x="11761" y="45900"/>
                  </a:lnTo>
                  <a:lnTo>
                    <a:pt x="12726" y="47830"/>
                  </a:lnTo>
                  <a:lnTo>
                    <a:pt x="12726" y="47874"/>
                  </a:lnTo>
                  <a:lnTo>
                    <a:pt x="13999" y="49849"/>
                  </a:lnTo>
                  <a:lnTo>
                    <a:pt x="15315" y="51736"/>
                  </a:lnTo>
                  <a:lnTo>
                    <a:pt x="16632" y="53535"/>
                  </a:lnTo>
                  <a:lnTo>
                    <a:pt x="16939" y="54105"/>
                  </a:lnTo>
                  <a:lnTo>
                    <a:pt x="16939" y="54544"/>
                  </a:lnTo>
                  <a:lnTo>
                    <a:pt x="16325" y="55948"/>
                  </a:lnTo>
                  <a:lnTo>
                    <a:pt x="16325" y="55992"/>
                  </a:lnTo>
                  <a:lnTo>
                    <a:pt x="16281" y="56080"/>
                  </a:lnTo>
                  <a:lnTo>
                    <a:pt x="16281" y="56168"/>
                  </a:lnTo>
                  <a:lnTo>
                    <a:pt x="16325" y="56211"/>
                  </a:lnTo>
                  <a:lnTo>
                    <a:pt x="16368" y="56255"/>
                  </a:lnTo>
                  <a:lnTo>
                    <a:pt x="16412" y="56299"/>
                  </a:lnTo>
                  <a:lnTo>
                    <a:pt x="16456" y="56299"/>
                  </a:lnTo>
                  <a:lnTo>
                    <a:pt x="16544" y="56255"/>
                  </a:lnTo>
                  <a:lnTo>
                    <a:pt x="16632" y="56168"/>
                  </a:lnTo>
                  <a:lnTo>
                    <a:pt x="16632" y="56080"/>
                  </a:lnTo>
                  <a:lnTo>
                    <a:pt x="17246" y="54676"/>
                  </a:lnTo>
                  <a:lnTo>
                    <a:pt x="17290" y="54588"/>
                  </a:lnTo>
                  <a:lnTo>
                    <a:pt x="17290" y="54061"/>
                  </a:lnTo>
                  <a:lnTo>
                    <a:pt x="17290" y="53974"/>
                  </a:lnTo>
                  <a:lnTo>
                    <a:pt x="16895" y="53359"/>
                  </a:lnTo>
                  <a:lnTo>
                    <a:pt x="15579" y="51560"/>
                  </a:lnTo>
                  <a:lnTo>
                    <a:pt x="14306" y="49673"/>
                  </a:lnTo>
                  <a:lnTo>
                    <a:pt x="13033" y="47699"/>
                  </a:lnTo>
                  <a:lnTo>
                    <a:pt x="12068" y="45724"/>
                  </a:lnTo>
                  <a:lnTo>
                    <a:pt x="10752" y="43837"/>
                  </a:lnTo>
                  <a:lnTo>
                    <a:pt x="9435" y="41906"/>
                  </a:lnTo>
                  <a:lnTo>
                    <a:pt x="8075" y="39844"/>
                  </a:lnTo>
                  <a:lnTo>
                    <a:pt x="6978" y="37782"/>
                  </a:lnTo>
                  <a:lnTo>
                    <a:pt x="6100" y="35632"/>
                  </a:lnTo>
                  <a:lnTo>
                    <a:pt x="6013" y="34710"/>
                  </a:lnTo>
                  <a:lnTo>
                    <a:pt x="6056" y="32253"/>
                  </a:lnTo>
                  <a:lnTo>
                    <a:pt x="5749" y="30234"/>
                  </a:lnTo>
                  <a:lnTo>
                    <a:pt x="5091" y="27031"/>
                  </a:lnTo>
                  <a:lnTo>
                    <a:pt x="3950" y="22468"/>
                  </a:lnTo>
                  <a:lnTo>
                    <a:pt x="3468" y="19922"/>
                  </a:lnTo>
                  <a:lnTo>
                    <a:pt x="2678" y="16105"/>
                  </a:lnTo>
                  <a:lnTo>
                    <a:pt x="1668" y="12770"/>
                  </a:lnTo>
                  <a:lnTo>
                    <a:pt x="484" y="10049"/>
                  </a:lnTo>
                  <a:lnTo>
                    <a:pt x="352" y="8031"/>
                  </a:lnTo>
                  <a:lnTo>
                    <a:pt x="571" y="7373"/>
                  </a:lnTo>
                  <a:lnTo>
                    <a:pt x="1098" y="6802"/>
                  </a:lnTo>
                  <a:lnTo>
                    <a:pt x="2941" y="5486"/>
                  </a:lnTo>
                  <a:lnTo>
                    <a:pt x="4433" y="4652"/>
                  </a:lnTo>
                  <a:lnTo>
                    <a:pt x="7636" y="3818"/>
                  </a:lnTo>
                  <a:lnTo>
                    <a:pt x="9611" y="3160"/>
                  </a:lnTo>
                  <a:lnTo>
                    <a:pt x="12244" y="2063"/>
                  </a:lnTo>
                  <a:lnTo>
                    <a:pt x="12288" y="2019"/>
                  </a:lnTo>
                  <a:lnTo>
                    <a:pt x="14876" y="352"/>
                  </a:lnTo>
                  <a:lnTo>
                    <a:pt x="14920" y="308"/>
                  </a:lnTo>
                  <a:lnTo>
                    <a:pt x="14920" y="220"/>
                  </a:lnTo>
                  <a:lnTo>
                    <a:pt x="14920" y="176"/>
                  </a:lnTo>
                  <a:lnTo>
                    <a:pt x="14920" y="89"/>
                  </a:lnTo>
                  <a:lnTo>
                    <a:pt x="14876" y="45"/>
                  </a:lnTo>
                  <a:lnTo>
                    <a:pt x="14789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14" name="Google Shape;15514;p414"/>
            <p:cNvSpPr/>
            <p:nvPr/>
          </p:nvSpPr>
          <p:spPr>
            <a:xfrm>
              <a:off x="591350" y="2376450"/>
              <a:ext cx="593500" cy="1676250"/>
            </a:xfrm>
            <a:custGeom>
              <a:avLst/>
              <a:gdLst/>
              <a:ahLst/>
              <a:cxnLst/>
              <a:rect l="l" t="t" r="r" b="b"/>
              <a:pathLst>
                <a:path w="23740" h="67050" extrusionOk="0">
                  <a:moveTo>
                    <a:pt x="23477" y="0"/>
                  </a:moveTo>
                  <a:lnTo>
                    <a:pt x="19571" y="2370"/>
                  </a:lnTo>
                  <a:lnTo>
                    <a:pt x="17641" y="3730"/>
                  </a:lnTo>
                  <a:lnTo>
                    <a:pt x="15490" y="5222"/>
                  </a:lnTo>
                  <a:lnTo>
                    <a:pt x="13779" y="6363"/>
                  </a:lnTo>
                  <a:lnTo>
                    <a:pt x="11629" y="7285"/>
                  </a:lnTo>
                  <a:lnTo>
                    <a:pt x="8821" y="8338"/>
                  </a:lnTo>
                  <a:lnTo>
                    <a:pt x="7724" y="8777"/>
                  </a:lnTo>
                  <a:lnTo>
                    <a:pt x="6978" y="8908"/>
                  </a:lnTo>
                  <a:lnTo>
                    <a:pt x="6890" y="8952"/>
                  </a:lnTo>
                  <a:lnTo>
                    <a:pt x="3818" y="11541"/>
                  </a:lnTo>
                  <a:lnTo>
                    <a:pt x="2019" y="13121"/>
                  </a:lnTo>
                  <a:lnTo>
                    <a:pt x="2019" y="13165"/>
                  </a:lnTo>
                  <a:lnTo>
                    <a:pt x="703" y="14657"/>
                  </a:lnTo>
                  <a:lnTo>
                    <a:pt x="659" y="14700"/>
                  </a:lnTo>
                  <a:lnTo>
                    <a:pt x="88" y="15754"/>
                  </a:lnTo>
                  <a:lnTo>
                    <a:pt x="44" y="15797"/>
                  </a:lnTo>
                  <a:lnTo>
                    <a:pt x="1" y="16324"/>
                  </a:lnTo>
                  <a:lnTo>
                    <a:pt x="1" y="16412"/>
                  </a:lnTo>
                  <a:lnTo>
                    <a:pt x="1054" y="19176"/>
                  </a:lnTo>
                  <a:lnTo>
                    <a:pt x="1580" y="21282"/>
                  </a:lnTo>
                  <a:lnTo>
                    <a:pt x="2238" y="25100"/>
                  </a:lnTo>
                  <a:lnTo>
                    <a:pt x="2677" y="27513"/>
                  </a:lnTo>
                  <a:lnTo>
                    <a:pt x="3116" y="29795"/>
                  </a:lnTo>
                  <a:lnTo>
                    <a:pt x="3116" y="29839"/>
                  </a:lnTo>
                  <a:lnTo>
                    <a:pt x="4169" y="33174"/>
                  </a:lnTo>
                  <a:lnTo>
                    <a:pt x="5091" y="36114"/>
                  </a:lnTo>
                  <a:lnTo>
                    <a:pt x="5661" y="38878"/>
                  </a:lnTo>
                  <a:lnTo>
                    <a:pt x="5968" y="41029"/>
                  </a:lnTo>
                  <a:lnTo>
                    <a:pt x="5793" y="43837"/>
                  </a:lnTo>
                  <a:lnTo>
                    <a:pt x="5793" y="45899"/>
                  </a:lnTo>
                  <a:lnTo>
                    <a:pt x="5837" y="45899"/>
                  </a:lnTo>
                  <a:lnTo>
                    <a:pt x="6100" y="47918"/>
                  </a:lnTo>
                  <a:lnTo>
                    <a:pt x="6495" y="49761"/>
                  </a:lnTo>
                  <a:lnTo>
                    <a:pt x="6539" y="49805"/>
                  </a:lnTo>
                  <a:lnTo>
                    <a:pt x="7065" y="50902"/>
                  </a:lnTo>
                  <a:lnTo>
                    <a:pt x="7065" y="50946"/>
                  </a:lnTo>
                  <a:lnTo>
                    <a:pt x="8689" y="53271"/>
                  </a:lnTo>
                  <a:lnTo>
                    <a:pt x="9918" y="54939"/>
                  </a:lnTo>
                  <a:lnTo>
                    <a:pt x="12024" y="58230"/>
                  </a:lnTo>
                  <a:lnTo>
                    <a:pt x="13603" y="60292"/>
                  </a:lnTo>
                  <a:lnTo>
                    <a:pt x="15403" y="62837"/>
                  </a:lnTo>
                  <a:lnTo>
                    <a:pt x="16543" y="64768"/>
                  </a:lnTo>
                  <a:lnTo>
                    <a:pt x="16675" y="65426"/>
                  </a:lnTo>
                  <a:lnTo>
                    <a:pt x="16149" y="66786"/>
                  </a:lnTo>
                  <a:lnTo>
                    <a:pt x="16149" y="66874"/>
                  </a:lnTo>
                  <a:lnTo>
                    <a:pt x="16149" y="66918"/>
                  </a:lnTo>
                  <a:lnTo>
                    <a:pt x="16192" y="67006"/>
                  </a:lnTo>
                  <a:lnTo>
                    <a:pt x="16236" y="67050"/>
                  </a:lnTo>
                  <a:lnTo>
                    <a:pt x="16324" y="67050"/>
                  </a:lnTo>
                  <a:lnTo>
                    <a:pt x="16412" y="67006"/>
                  </a:lnTo>
                  <a:lnTo>
                    <a:pt x="16456" y="66918"/>
                  </a:lnTo>
                  <a:lnTo>
                    <a:pt x="17026" y="65470"/>
                  </a:lnTo>
                  <a:lnTo>
                    <a:pt x="17026" y="65382"/>
                  </a:lnTo>
                  <a:lnTo>
                    <a:pt x="16851" y="64680"/>
                  </a:lnTo>
                  <a:lnTo>
                    <a:pt x="16851" y="64636"/>
                  </a:lnTo>
                  <a:lnTo>
                    <a:pt x="15710" y="62662"/>
                  </a:lnTo>
                  <a:lnTo>
                    <a:pt x="15710" y="62618"/>
                  </a:lnTo>
                  <a:lnTo>
                    <a:pt x="13867" y="60073"/>
                  </a:lnTo>
                  <a:lnTo>
                    <a:pt x="12331" y="58010"/>
                  </a:lnTo>
                  <a:lnTo>
                    <a:pt x="10225" y="54719"/>
                  </a:lnTo>
                  <a:lnTo>
                    <a:pt x="8996" y="53052"/>
                  </a:lnTo>
                  <a:lnTo>
                    <a:pt x="7372" y="50770"/>
                  </a:lnTo>
                  <a:lnTo>
                    <a:pt x="6846" y="49673"/>
                  </a:lnTo>
                  <a:lnTo>
                    <a:pt x="6451" y="47830"/>
                  </a:lnTo>
                  <a:lnTo>
                    <a:pt x="6144" y="45855"/>
                  </a:lnTo>
                  <a:lnTo>
                    <a:pt x="6144" y="43837"/>
                  </a:lnTo>
                  <a:lnTo>
                    <a:pt x="6319" y="41029"/>
                  </a:lnTo>
                  <a:lnTo>
                    <a:pt x="6012" y="38835"/>
                  </a:lnTo>
                  <a:lnTo>
                    <a:pt x="5398" y="36026"/>
                  </a:lnTo>
                  <a:lnTo>
                    <a:pt x="4520" y="33086"/>
                  </a:lnTo>
                  <a:lnTo>
                    <a:pt x="3467" y="29751"/>
                  </a:lnTo>
                  <a:lnTo>
                    <a:pt x="3028" y="27470"/>
                  </a:lnTo>
                  <a:lnTo>
                    <a:pt x="2589" y="25056"/>
                  </a:lnTo>
                  <a:lnTo>
                    <a:pt x="1931" y="21195"/>
                  </a:lnTo>
                  <a:lnTo>
                    <a:pt x="1405" y="19088"/>
                  </a:lnTo>
                  <a:lnTo>
                    <a:pt x="1405" y="19045"/>
                  </a:lnTo>
                  <a:lnTo>
                    <a:pt x="352" y="16324"/>
                  </a:lnTo>
                  <a:lnTo>
                    <a:pt x="395" y="15885"/>
                  </a:lnTo>
                  <a:lnTo>
                    <a:pt x="966" y="14876"/>
                  </a:lnTo>
                  <a:lnTo>
                    <a:pt x="2282" y="13384"/>
                  </a:lnTo>
                  <a:lnTo>
                    <a:pt x="4038" y="11804"/>
                  </a:lnTo>
                  <a:lnTo>
                    <a:pt x="7109" y="9259"/>
                  </a:lnTo>
                  <a:lnTo>
                    <a:pt x="7811" y="9128"/>
                  </a:lnTo>
                  <a:lnTo>
                    <a:pt x="7855" y="9128"/>
                  </a:lnTo>
                  <a:lnTo>
                    <a:pt x="8952" y="8645"/>
                  </a:lnTo>
                  <a:lnTo>
                    <a:pt x="11761" y="7592"/>
                  </a:lnTo>
                  <a:lnTo>
                    <a:pt x="13911" y="6670"/>
                  </a:lnTo>
                  <a:lnTo>
                    <a:pt x="13955" y="6670"/>
                  </a:lnTo>
                  <a:lnTo>
                    <a:pt x="15666" y="5529"/>
                  </a:lnTo>
                  <a:lnTo>
                    <a:pt x="17816" y="3994"/>
                  </a:lnTo>
                  <a:lnTo>
                    <a:pt x="19747" y="2677"/>
                  </a:lnTo>
                  <a:lnTo>
                    <a:pt x="23652" y="308"/>
                  </a:lnTo>
                  <a:lnTo>
                    <a:pt x="23696" y="264"/>
                  </a:lnTo>
                  <a:lnTo>
                    <a:pt x="23696" y="220"/>
                  </a:lnTo>
                  <a:lnTo>
                    <a:pt x="23740" y="132"/>
                  </a:lnTo>
                  <a:lnTo>
                    <a:pt x="23696" y="88"/>
                  </a:lnTo>
                  <a:lnTo>
                    <a:pt x="2365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15" name="Google Shape;15515;p414"/>
            <p:cNvSpPr/>
            <p:nvPr/>
          </p:nvSpPr>
          <p:spPr>
            <a:xfrm>
              <a:off x="576000" y="2354500"/>
              <a:ext cx="578150" cy="1726725"/>
            </a:xfrm>
            <a:custGeom>
              <a:avLst/>
              <a:gdLst/>
              <a:ahLst/>
              <a:cxnLst/>
              <a:rect l="l" t="t" r="r" b="b"/>
              <a:pathLst>
                <a:path w="23126" h="69069" extrusionOk="0">
                  <a:moveTo>
                    <a:pt x="22862" y="1"/>
                  </a:moveTo>
                  <a:lnTo>
                    <a:pt x="19176" y="2239"/>
                  </a:lnTo>
                  <a:lnTo>
                    <a:pt x="17421" y="3467"/>
                  </a:lnTo>
                  <a:lnTo>
                    <a:pt x="15271" y="4872"/>
                  </a:lnTo>
                  <a:lnTo>
                    <a:pt x="13691" y="5925"/>
                  </a:lnTo>
                  <a:lnTo>
                    <a:pt x="10970" y="7066"/>
                  </a:lnTo>
                  <a:lnTo>
                    <a:pt x="7328" y="8777"/>
                  </a:lnTo>
                  <a:lnTo>
                    <a:pt x="6056" y="9655"/>
                  </a:lnTo>
                  <a:lnTo>
                    <a:pt x="6012" y="9655"/>
                  </a:lnTo>
                  <a:lnTo>
                    <a:pt x="3642" y="11980"/>
                  </a:lnTo>
                  <a:lnTo>
                    <a:pt x="1755" y="13823"/>
                  </a:lnTo>
                  <a:lnTo>
                    <a:pt x="922" y="14789"/>
                  </a:lnTo>
                  <a:lnTo>
                    <a:pt x="922" y="14832"/>
                  </a:lnTo>
                  <a:lnTo>
                    <a:pt x="307" y="16280"/>
                  </a:lnTo>
                  <a:lnTo>
                    <a:pt x="0" y="17772"/>
                  </a:lnTo>
                  <a:lnTo>
                    <a:pt x="0" y="17860"/>
                  </a:lnTo>
                  <a:lnTo>
                    <a:pt x="395" y="19923"/>
                  </a:lnTo>
                  <a:lnTo>
                    <a:pt x="1053" y="24003"/>
                  </a:lnTo>
                  <a:lnTo>
                    <a:pt x="1580" y="27119"/>
                  </a:lnTo>
                  <a:lnTo>
                    <a:pt x="2238" y="30147"/>
                  </a:lnTo>
                  <a:lnTo>
                    <a:pt x="2896" y="32560"/>
                  </a:lnTo>
                  <a:lnTo>
                    <a:pt x="4213" y="36158"/>
                  </a:lnTo>
                  <a:lnTo>
                    <a:pt x="4959" y="39098"/>
                  </a:lnTo>
                  <a:lnTo>
                    <a:pt x="5441" y="41775"/>
                  </a:lnTo>
                  <a:lnTo>
                    <a:pt x="5310" y="45987"/>
                  </a:lnTo>
                  <a:lnTo>
                    <a:pt x="5485" y="47787"/>
                  </a:lnTo>
                  <a:lnTo>
                    <a:pt x="6012" y="50332"/>
                  </a:lnTo>
                  <a:lnTo>
                    <a:pt x="6538" y="53315"/>
                  </a:lnTo>
                  <a:lnTo>
                    <a:pt x="6889" y="54632"/>
                  </a:lnTo>
                  <a:lnTo>
                    <a:pt x="6933" y="54676"/>
                  </a:lnTo>
                  <a:lnTo>
                    <a:pt x="8513" y="56650"/>
                  </a:lnTo>
                  <a:lnTo>
                    <a:pt x="14261" y="64637"/>
                  </a:lnTo>
                  <a:lnTo>
                    <a:pt x="15753" y="66962"/>
                  </a:lnTo>
                  <a:lnTo>
                    <a:pt x="16017" y="67577"/>
                  </a:lnTo>
                  <a:lnTo>
                    <a:pt x="15753" y="68849"/>
                  </a:lnTo>
                  <a:lnTo>
                    <a:pt x="15753" y="68937"/>
                  </a:lnTo>
                  <a:lnTo>
                    <a:pt x="15797" y="68981"/>
                  </a:lnTo>
                  <a:lnTo>
                    <a:pt x="15841" y="69025"/>
                  </a:lnTo>
                  <a:lnTo>
                    <a:pt x="15885" y="69069"/>
                  </a:lnTo>
                  <a:lnTo>
                    <a:pt x="15929" y="69069"/>
                  </a:lnTo>
                  <a:lnTo>
                    <a:pt x="16060" y="69025"/>
                  </a:lnTo>
                  <a:lnTo>
                    <a:pt x="16104" y="68937"/>
                  </a:lnTo>
                  <a:lnTo>
                    <a:pt x="16368" y="67577"/>
                  </a:lnTo>
                  <a:lnTo>
                    <a:pt x="16368" y="67489"/>
                  </a:lnTo>
                  <a:lnTo>
                    <a:pt x="16060" y="66787"/>
                  </a:lnTo>
                  <a:lnTo>
                    <a:pt x="14525" y="64461"/>
                  </a:lnTo>
                  <a:lnTo>
                    <a:pt x="8820" y="56431"/>
                  </a:lnTo>
                  <a:lnTo>
                    <a:pt x="7197" y="54500"/>
                  </a:lnTo>
                  <a:lnTo>
                    <a:pt x="6889" y="53228"/>
                  </a:lnTo>
                  <a:lnTo>
                    <a:pt x="6363" y="50244"/>
                  </a:lnTo>
                  <a:lnTo>
                    <a:pt x="5836" y="47743"/>
                  </a:lnTo>
                  <a:lnTo>
                    <a:pt x="5661" y="45987"/>
                  </a:lnTo>
                  <a:lnTo>
                    <a:pt x="5792" y="41775"/>
                  </a:lnTo>
                  <a:lnTo>
                    <a:pt x="5792" y="41731"/>
                  </a:lnTo>
                  <a:lnTo>
                    <a:pt x="5310" y="39054"/>
                  </a:lnTo>
                  <a:lnTo>
                    <a:pt x="4520" y="36071"/>
                  </a:lnTo>
                  <a:lnTo>
                    <a:pt x="3247" y="32472"/>
                  </a:lnTo>
                  <a:lnTo>
                    <a:pt x="2545" y="30059"/>
                  </a:lnTo>
                  <a:lnTo>
                    <a:pt x="1931" y="27031"/>
                  </a:lnTo>
                  <a:lnTo>
                    <a:pt x="1404" y="23960"/>
                  </a:lnTo>
                  <a:lnTo>
                    <a:pt x="746" y="19879"/>
                  </a:lnTo>
                  <a:lnTo>
                    <a:pt x="351" y="17816"/>
                  </a:lnTo>
                  <a:lnTo>
                    <a:pt x="615" y="16368"/>
                  </a:lnTo>
                  <a:lnTo>
                    <a:pt x="1229" y="15008"/>
                  </a:lnTo>
                  <a:lnTo>
                    <a:pt x="2019" y="14043"/>
                  </a:lnTo>
                  <a:lnTo>
                    <a:pt x="3906" y="12243"/>
                  </a:lnTo>
                  <a:lnTo>
                    <a:pt x="6275" y="9918"/>
                  </a:lnTo>
                  <a:lnTo>
                    <a:pt x="7504" y="9084"/>
                  </a:lnTo>
                  <a:lnTo>
                    <a:pt x="11146" y="7373"/>
                  </a:lnTo>
                  <a:lnTo>
                    <a:pt x="13823" y="6232"/>
                  </a:lnTo>
                  <a:lnTo>
                    <a:pt x="13866" y="6232"/>
                  </a:lnTo>
                  <a:lnTo>
                    <a:pt x="17596" y="3731"/>
                  </a:lnTo>
                  <a:lnTo>
                    <a:pt x="19395" y="2546"/>
                  </a:lnTo>
                  <a:lnTo>
                    <a:pt x="23037" y="308"/>
                  </a:lnTo>
                  <a:lnTo>
                    <a:pt x="23081" y="264"/>
                  </a:lnTo>
                  <a:lnTo>
                    <a:pt x="23125" y="220"/>
                  </a:lnTo>
                  <a:lnTo>
                    <a:pt x="23125" y="133"/>
                  </a:lnTo>
                  <a:lnTo>
                    <a:pt x="23081" y="89"/>
                  </a:lnTo>
                  <a:lnTo>
                    <a:pt x="2303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16" name="Google Shape;15516;p414"/>
            <p:cNvSpPr/>
            <p:nvPr/>
          </p:nvSpPr>
          <p:spPr>
            <a:xfrm>
              <a:off x="549675" y="2291975"/>
              <a:ext cx="648350" cy="1851775"/>
            </a:xfrm>
            <a:custGeom>
              <a:avLst/>
              <a:gdLst/>
              <a:ahLst/>
              <a:cxnLst/>
              <a:rect l="l" t="t" r="r" b="b"/>
              <a:pathLst>
                <a:path w="25934" h="74071" extrusionOk="0">
                  <a:moveTo>
                    <a:pt x="25758" y="1"/>
                  </a:moveTo>
                  <a:lnTo>
                    <a:pt x="25714" y="45"/>
                  </a:lnTo>
                  <a:lnTo>
                    <a:pt x="23608" y="1185"/>
                  </a:lnTo>
                  <a:lnTo>
                    <a:pt x="19922" y="3336"/>
                  </a:lnTo>
                  <a:lnTo>
                    <a:pt x="18079" y="4476"/>
                  </a:lnTo>
                  <a:lnTo>
                    <a:pt x="15534" y="6188"/>
                  </a:lnTo>
                  <a:lnTo>
                    <a:pt x="14042" y="7153"/>
                  </a:lnTo>
                  <a:lnTo>
                    <a:pt x="11585" y="8250"/>
                  </a:lnTo>
                  <a:lnTo>
                    <a:pt x="10268" y="9084"/>
                  </a:lnTo>
                  <a:lnTo>
                    <a:pt x="6845" y="11190"/>
                  </a:lnTo>
                  <a:lnTo>
                    <a:pt x="6802" y="11190"/>
                  </a:lnTo>
                  <a:lnTo>
                    <a:pt x="4213" y="13823"/>
                  </a:lnTo>
                  <a:lnTo>
                    <a:pt x="2326" y="15622"/>
                  </a:lnTo>
                  <a:lnTo>
                    <a:pt x="2326" y="15666"/>
                  </a:lnTo>
                  <a:lnTo>
                    <a:pt x="1624" y="16500"/>
                  </a:lnTo>
                  <a:lnTo>
                    <a:pt x="1580" y="16544"/>
                  </a:lnTo>
                  <a:lnTo>
                    <a:pt x="702" y="19220"/>
                  </a:lnTo>
                  <a:lnTo>
                    <a:pt x="88" y="20975"/>
                  </a:lnTo>
                  <a:lnTo>
                    <a:pt x="88" y="21019"/>
                  </a:lnTo>
                  <a:lnTo>
                    <a:pt x="0" y="22336"/>
                  </a:lnTo>
                  <a:lnTo>
                    <a:pt x="44" y="22380"/>
                  </a:lnTo>
                  <a:lnTo>
                    <a:pt x="614" y="26417"/>
                  </a:lnTo>
                  <a:lnTo>
                    <a:pt x="878" y="28128"/>
                  </a:lnTo>
                  <a:lnTo>
                    <a:pt x="1185" y="29708"/>
                  </a:lnTo>
                  <a:lnTo>
                    <a:pt x="1492" y="31287"/>
                  </a:lnTo>
                  <a:lnTo>
                    <a:pt x="1931" y="32823"/>
                  </a:lnTo>
                  <a:lnTo>
                    <a:pt x="2370" y="34359"/>
                  </a:lnTo>
                  <a:lnTo>
                    <a:pt x="2896" y="35983"/>
                  </a:lnTo>
                  <a:lnTo>
                    <a:pt x="3467" y="37606"/>
                  </a:lnTo>
                  <a:lnTo>
                    <a:pt x="4125" y="39361"/>
                  </a:lnTo>
                  <a:lnTo>
                    <a:pt x="5002" y="42257"/>
                  </a:lnTo>
                  <a:lnTo>
                    <a:pt x="5310" y="44100"/>
                  </a:lnTo>
                  <a:lnTo>
                    <a:pt x="5397" y="45329"/>
                  </a:lnTo>
                  <a:lnTo>
                    <a:pt x="5310" y="47830"/>
                  </a:lnTo>
                  <a:lnTo>
                    <a:pt x="5353" y="49366"/>
                  </a:lnTo>
                  <a:lnTo>
                    <a:pt x="5924" y="52218"/>
                  </a:lnTo>
                  <a:lnTo>
                    <a:pt x="6407" y="54939"/>
                  </a:lnTo>
                  <a:lnTo>
                    <a:pt x="6451" y="57528"/>
                  </a:lnTo>
                  <a:lnTo>
                    <a:pt x="6319" y="59853"/>
                  </a:lnTo>
                  <a:lnTo>
                    <a:pt x="6319" y="59897"/>
                  </a:lnTo>
                  <a:lnTo>
                    <a:pt x="6451" y="60731"/>
                  </a:lnTo>
                  <a:lnTo>
                    <a:pt x="6494" y="60819"/>
                  </a:lnTo>
                  <a:lnTo>
                    <a:pt x="7942" y="62399"/>
                  </a:lnTo>
                  <a:lnTo>
                    <a:pt x="10224" y="65295"/>
                  </a:lnTo>
                  <a:lnTo>
                    <a:pt x="12111" y="67796"/>
                  </a:lnTo>
                  <a:lnTo>
                    <a:pt x="13076" y="69024"/>
                  </a:lnTo>
                  <a:lnTo>
                    <a:pt x="13120" y="69024"/>
                  </a:lnTo>
                  <a:lnTo>
                    <a:pt x="15841" y="71657"/>
                  </a:lnTo>
                  <a:lnTo>
                    <a:pt x="16060" y="71964"/>
                  </a:lnTo>
                  <a:lnTo>
                    <a:pt x="15973" y="73895"/>
                  </a:lnTo>
                  <a:lnTo>
                    <a:pt x="15973" y="73983"/>
                  </a:lnTo>
                  <a:lnTo>
                    <a:pt x="16016" y="74027"/>
                  </a:lnTo>
                  <a:lnTo>
                    <a:pt x="16060" y="74071"/>
                  </a:lnTo>
                  <a:lnTo>
                    <a:pt x="16236" y="74071"/>
                  </a:lnTo>
                  <a:lnTo>
                    <a:pt x="16280" y="74027"/>
                  </a:lnTo>
                  <a:lnTo>
                    <a:pt x="16324" y="73983"/>
                  </a:lnTo>
                  <a:lnTo>
                    <a:pt x="16324" y="73895"/>
                  </a:lnTo>
                  <a:lnTo>
                    <a:pt x="16411" y="71921"/>
                  </a:lnTo>
                  <a:lnTo>
                    <a:pt x="16368" y="71789"/>
                  </a:lnTo>
                  <a:lnTo>
                    <a:pt x="16148" y="71438"/>
                  </a:lnTo>
                  <a:lnTo>
                    <a:pt x="16104" y="71394"/>
                  </a:lnTo>
                  <a:lnTo>
                    <a:pt x="13340" y="68761"/>
                  </a:lnTo>
                  <a:lnTo>
                    <a:pt x="12374" y="67576"/>
                  </a:lnTo>
                  <a:lnTo>
                    <a:pt x="10488" y="65075"/>
                  </a:lnTo>
                  <a:lnTo>
                    <a:pt x="8206" y="62179"/>
                  </a:lnTo>
                  <a:lnTo>
                    <a:pt x="6802" y="60643"/>
                  </a:lnTo>
                  <a:lnTo>
                    <a:pt x="6670" y="59853"/>
                  </a:lnTo>
                  <a:lnTo>
                    <a:pt x="6802" y="57528"/>
                  </a:lnTo>
                  <a:lnTo>
                    <a:pt x="6758" y="54939"/>
                  </a:lnTo>
                  <a:lnTo>
                    <a:pt x="6758" y="54895"/>
                  </a:lnTo>
                  <a:lnTo>
                    <a:pt x="6275" y="52131"/>
                  </a:lnTo>
                  <a:lnTo>
                    <a:pt x="5705" y="49322"/>
                  </a:lnTo>
                  <a:lnTo>
                    <a:pt x="5661" y="47830"/>
                  </a:lnTo>
                  <a:lnTo>
                    <a:pt x="5748" y="45373"/>
                  </a:lnTo>
                  <a:lnTo>
                    <a:pt x="5748" y="45329"/>
                  </a:lnTo>
                  <a:lnTo>
                    <a:pt x="5661" y="44057"/>
                  </a:lnTo>
                  <a:lnTo>
                    <a:pt x="5661" y="44013"/>
                  </a:lnTo>
                  <a:lnTo>
                    <a:pt x="5310" y="42214"/>
                  </a:lnTo>
                  <a:lnTo>
                    <a:pt x="4476" y="39230"/>
                  </a:lnTo>
                  <a:lnTo>
                    <a:pt x="3818" y="37518"/>
                  </a:lnTo>
                  <a:lnTo>
                    <a:pt x="3203" y="35851"/>
                  </a:lnTo>
                  <a:lnTo>
                    <a:pt x="2721" y="34271"/>
                  </a:lnTo>
                  <a:lnTo>
                    <a:pt x="2238" y="32735"/>
                  </a:lnTo>
                  <a:lnTo>
                    <a:pt x="1843" y="31200"/>
                  </a:lnTo>
                  <a:lnTo>
                    <a:pt x="1492" y="29664"/>
                  </a:lnTo>
                  <a:lnTo>
                    <a:pt x="1229" y="28040"/>
                  </a:lnTo>
                  <a:lnTo>
                    <a:pt x="922" y="26373"/>
                  </a:lnTo>
                  <a:lnTo>
                    <a:pt x="351" y="22336"/>
                  </a:lnTo>
                  <a:lnTo>
                    <a:pt x="439" y="21063"/>
                  </a:lnTo>
                  <a:lnTo>
                    <a:pt x="1053" y="19308"/>
                  </a:lnTo>
                  <a:lnTo>
                    <a:pt x="1887" y="16719"/>
                  </a:lnTo>
                  <a:lnTo>
                    <a:pt x="2589" y="15885"/>
                  </a:lnTo>
                  <a:lnTo>
                    <a:pt x="4476" y="14086"/>
                  </a:lnTo>
                  <a:lnTo>
                    <a:pt x="7021" y="11453"/>
                  </a:lnTo>
                  <a:lnTo>
                    <a:pt x="10488" y="9347"/>
                  </a:lnTo>
                  <a:lnTo>
                    <a:pt x="11760" y="8557"/>
                  </a:lnTo>
                  <a:lnTo>
                    <a:pt x="14217" y="7460"/>
                  </a:lnTo>
                  <a:lnTo>
                    <a:pt x="14217" y="7416"/>
                  </a:lnTo>
                  <a:lnTo>
                    <a:pt x="15709" y="6451"/>
                  </a:lnTo>
                  <a:lnTo>
                    <a:pt x="18254" y="4784"/>
                  </a:lnTo>
                  <a:lnTo>
                    <a:pt x="20097" y="3599"/>
                  </a:lnTo>
                  <a:lnTo>
                    <a:pt x="23783" y="1493"/>
                  </a:lnTo>
                  <a:lnTo>
                    <a:pt x="25846" y="352"/>
                  </a:lnTo>
                  <a:lnTo>
                    <a:pt x="25933" y="308"/>
                  </a:lnTo>
                  <a:lnTo>
                    <a:pt x="25933" y="220"/>
                  </a:lnTo>
                  <a:lnTo>
                    <a:pt x="25933" y="176"/>
                  </a:lnTo>
                  <a:lnTo>
                    <a:pt x="25933" y="88"/>
                  </a:lnTo>
                  <a:lnTo>
                    <a:pt x="25890" y="45"/>
                  </a:lnTo>
                  <a:lnTo>
                    <a:pt x="2584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17" name="Google Shape;15517;p414"/>
            <p:cNvSpPr/>
            <p:nvPr/>
          </p:nvSpPr>
          <p:spPr>
            <a:xfrm>
              <a:off x="520050" y="2414850"/>
              <a:ext cx="434425" cy="1781550"/>
            </a:xfrm>
            <a:custGeom>
              <a:avLst/>
              <a:gdLst/>
              <a:ahLst/>
              <a:cxnLst/>
              <a:rect l="l" t="t" r="r" b="b"/>
              <a:pathLst>
                <a:path w="17377" h="71262" extrusionOk="0">
                  <a:moveTo>
                    <a:pt x="15973" y="0"/>
                  </a:moveTo>
                  <a:lnTo>
                    <a:pt x="15885" y="44"/>
                  </a:lnTo>
                  <a:lnTo>
                    <a:pt x="14174" y="1097"/>
                  </a:lnTo>
                  <a:lnTo>
                    <a:pt x="10970" y="3028"/>
                  </a:lnTo>
                  <a:lnTo>
                    <a:pt x="8952" y="4344"/>
                  </a:lnTo>
                  <a:lnTo>
                    <a:pt x="6890" y="5880"/>
                  </a:lnTo>
                  <a:lnTo>
                    <a:pt x="6846" y="5924"/>
                  </a:lnTo>
                  <a:lnTo>
                    <a:pt x="5705" y="7328"/>
                  </a:lnTo>
                  <a:lnTo>
                    <a:pt x="3028" y="10093"/>
                  </a:lnTo>
                  <a:lnTo>
                    <a:pt x="2501" y="10707"/>
                  </a:lnTo>
                  <a:lnTo>
                    <a:pt x="2458" y="10751"/>
                  </a:lnTo>
                  <a:lnTo>
                    <a:pt x="1229" y="13691"/>
                  </a:lnTo>
                  <a:lnTo>
                    <a:pt x="264" y="16324"/>
                  </a:lnTo>
                  <a:lnTo>
                    <a:pt x="0" y="17552"/>
                  </a:lnTo>
                  <a:lnTo>
                    <a:pt x="0" y="17596"/>
                  </a:lnTo>
                  <a:lnTo>
                    <a:pt x="0" y="18825"/>
                  </a:lnTo>
                  <a:lnTo>
                    <a:pt x="0" y="18869"/>
                  </a:lnTo>
                  <a:lnTo>
                    <a:pt x="483" y="22686"/>
                  </a:lnTo>
                  <a:lnTo>
                    <a:pt x="966" y="25319"/>
                  </a:lnTo>
                  <a:lnTo>
                    <a:pt x="1624" y="28040"/>
                  </a:lnTo>
                  <a:lnTo>
                    <a:pt x="2545" y="30673"/>
                  </a:lnTo>
                  <a:lnTo>
                    <a:pt x="4257" y="35105"/>
                  </a:lnTo>
                  <a:lnTo>
                    <a:pt x="4827" y="36772"/>
                  </a:lnTo>
                  <a:lnTo>
                    <a:pt x="5310" y="38922"/>
                  </a:lnTo>
                  <a:lnTo>
                    <a:pt x="5529" y="40370"/>
                  </a:lnTo>
                  <a:lnTo>
                    <a:pt x="5398" y="42827"/>
                  </a:lnTo>
                  <a:lnTo>
                    <a:pt x="5441" y="44188"/>
                  </a:lnTo>
                  <a:lnTo>
                    <a:pt x="5441" y="44232"/>
                  </a:lnTo>
                  <a:lnTo>
                    <a:pt x="5924" y="46689"/>
                  </a:lnTo>
                  <a:lnTo>
                    <a:pt x="6319" y="49058"/>
                  </a:lnTo>
                  <a:lnTo>
                    <a:pt x="6407" y="51340"/>
                  </a:lnTo>
                  <a:lnTo>
                    <a:pt x="6231" y="54544"/>
                  </a:lnTo>
                  <a:lnTo>
                    <a:pt x="6144" y="56825"/>
                  </a:lnTo>
                  <a:lnTo>
                    <a:pt x="6144" y="58405"/>
                  </a:lnTo>
                  <a:lnTo>
                    <a:pt x="6144" y="58449"/>
                  </a:lnTo>
                  <a:lnTo>
                    <a:pt x="6407" y="59283"/>
                  </a:lnTo>
                  <a:lnTo>
                    <a:pt x="6451" y="59326"/>
                  </a:lnTo>
                  <a:lnTo>
                    <a:pt x="7899" y="61257"/>
                  </a:lnTo>
                  <a:lnTo>
                    <a:pt x="10005" y="63583"/>
                  </a:lnTo>
                  <a:lnTo>
                    <a:pt x="10005" y="63627"/>
                  </a:lnTo>
                  <a:lnTo>
                    <a:pt x="13603" y="66655"/>
                  </a:lnTo>
                  <a:lnTo>
                    <a:pt x="15490" y="68234"/>
                  </a:lnTo>
                  <a:lnTo>
                    <a:pt x="16412" y="69112"/>
                  </a:lnTo>
                  <a:lnTo>
                    <a:pt x="16631" y="69463"/>
                  </a:lnTo>
                  <a:lnTo>
                    <a:pt x="16675" y="70121"/>
                  </a:lnTo>
                  <a:lnTo>
                    <a:pt x="16675" y="70165"/>
                  </a:lnTo>
                  <a:lnTo>
                    <a:pt x="17026" y="71174"/>
                  </a:lnTo>
                  <a:lnTo>
                    <a:pt x="17114" y="71262"/>
                  </a:lnTo>
                  <a:lnTo>
                    <a:pt x="17245" y="71262"/>
                  </a:lnTo>
                  <a:lnTo>
                    <a:pt x="17333" y="71218"/>
                  </a:lnTo>
                  <a:lnTo>
                    <a:pt x="17377" y="71174"/>
                  </a:lnTo>
                  <a:lnTo>
                    <a:pt x="17377" y="71130"/>
                  </a:lnTo>
                  <a:lnTo>
                    <a:pt x="17377" y="71043"/>
                  </a:lnTo>
                  <a:lnTo>
                    <a:pt x="17026" y="70077"/>
                  </a:lnTo>
                  <a:lnTo>
                    <a:pt x="16982" y="69375"/>
                  </a:lnTo>
                  <a:lnTo>
                    <a:pt x="16938" y="69287"/>
                  </a:lnTo>
                  <a:lnTo>
                    <a:pt x="16719" y="68892"/>
                  </a:lnTo>
                  <a:lnTo>
                    <a:pt x="16675" y="68849"/>
                  </a:lnTo>
                  <a:lnTo>
                    <a:pt x="15753" y="67971"/>
                  </a:lnTo>
                  <a:lnTo>
                    <a:pt x="13823" y="66391"/>
                  </a:lnTo>
                  <a:lnTo>
                    <a:pt x="10268" y="63363"/>
                  </a:lnTo>
                  <a:lnTo>
                    <a:pt x="8162" y="61038"/>
                  </a:lnTo>
                  <a:lnTo>
                    <a:pt x="6714" y="59151"/>
                  </a:lnTo>
                  <a:lnTo>
                    <a:pt x="6495" y="58405"/>
                  </a:lnTo>
                  <a:lnTo>
                    <a:pt x="6495" y="56825"/>
                  </a:lnTo>
                  <a:lnTo>
                    <a:pt x="6582" y="54587"/>
                  </a:lnTo>
                  <a:lnTo>
                    <a:pt x="6758" y="51340"/>
                  </a:lnTo>
                  <a:lnTo>
                    <a:pt x="6670" y="49058"/>
                  </a:lnTo>
                  <a:lnTo>
                    <a:pt x="6670" y="49015"/>
                  </a:lnTo>
                  <a:lnTo>
                    <a:pt x="6275" y="46601"/>
                  </a:lnTo>
                  <a:lnTo>
                    <a:pt x="5793" y="44144"/>
                  </a:lnTo>
                  <a:lnTo>
                    <a:pt x="5749" y="42827"/>
                  </a:lnTo>
                  <a:lnTo>
                    <a:pt x="5880" y="40370"/>
                  </a:lnTo>
                  <a:lnTo>
                    <a:pt x="5880" y="40326"/>
                  </a:lnTo>
                  <a:lnTo>
                    <a:pt x="5661" y="38878"/>
                  </a:lnTo>
                  <a:lnTo>
                    <a:pt x="5134" y="36684"/>
                  </a:lnTo>
                  <a:lnTo>
                    <a:pt x="5134" y="36640"/>
                  </a:lnTo>
                  <a:lnTo>
                    <a:pt x="4564" y="35017"/>
                  </a:lnTo>
                  <a:lnTo>
                    <a:pt x="2853" y="30541"/>
                  </a:lnTo>
                  <a:lnTo>
                    <a:pt x="1931" y="27952"/>
                  </a:lnTo>
                  <a:lnTo>
                    <a:pt x="1317" y="25231"/>
                  </a:lnTo>
                  <a:lnTo>
                    <a:pt x="790" y="22643"/>
                  </a:lnTo>
                  <a:lnTo>
                    <a:pt x="351" y="18825"/>
                  </a:lnTo>
                  <a:lnTo>
                    <a:pt x="351" y="17596"/>
                  </a:lnTo>
                  <a:lnTo>
                    <a:pt x="615" y="16412"/>
                  </a:lnTo>
                  <a:lnTo>
                    <a:pt x="1580" y="13823"/>
                  </a:lnTo>
                  <a:lnTo>
                    <a:pt x="2765" y="10926"/>
                  </a:lnTo>
                  <a:lnTo>
                    <a:pt x="3291" y="10312"/>
                  </a:lnTo>
                  <a:lnTo>
                    <a:pt x="5968" y="7548"/>
                  </a:lnTo>
                  <a:lnTo>
                    <a:pt x="7109" y="6144"/>
                  </a:lnTo>
                  <a:lnTo>
                    <a:pt x="9171" y="4608"/>
                  </a:lnTo>
                  <a:lnTo>
                    <a:pt x="11146" y="3335"/>
                  </a:lnTo>
                  <a:lnTo>
                    <a:pt x="14349" y="1404"/>
                  </a:lnTo>
                  <a:lnTo>
                    <a:pt x="16104" y="351"/>
                  </a:lnTo>
                  <a:lnTo>
                    <a:pt x="16148" y="307"/>
                  </a:lnTo>
                  <a:lnTo>
                    <a:pt x="16148" y="220"/>
                  </a:lnTo>
                  <a:lnTo>
                    <a:pt x="16148" y="176"/>
                  </a:lnTo>
                  <a:lnTo>
                    <a:pt x="16148" y="88"/>
                  </a:lnTo>
                  <a:lnTo>
                    <a:pt x="16104" y="44"/>
                  </a:lnTo>
                  <a:lnTo>
                    <a:pt x="16017" y="44"/>
                  </a:lnTo>
                  <a:lnTo>
                    <a:pt x="1597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18" name="Google Shape;15518;p414"/>
            <p:cNvSpPr/>
            <p:nvPr/>
          </p:nvSpPr>
          <p:spPr>
            <a:xfrm>
              <a:off x="1580850" y="2421425"/>
              <a:ext cx="400450" cy="236975"/>
            </a:xfrm>
            <a:custGeom>
              <a:avLst/>
              <a:gdLst/>
              <a:ahLst/>
              <a:cxnLst/>
              <a:rect l="l" t="t" r="r" b="b"/>
              <a:pathLst>
                <a:path w="16018" h="9479" extrusionOk="0">
                  <a:moveTo>
                    <a:pt x="15798" y="1"/>
                  </a:moveTo>
                  <a:lnTo>
                    <a:pt x="15754" y="44"/>
                  </a:lnTo>
                  <a:lnTo>
                    <a:pt x="9567" y="3818"/>
                  </a:lnTo>
                  <a:lnTo>
                    <a:pt x="7329" y="5222"/>
                  </a:lnTo>
                  <a:lnTo>
                    <a:pt x="5486" y="6100"/>
                  </a:lnTo>
                  <a:lnTo>
                    <a:pt x="3818" y="7065"/>
                  </a:lnTo>
                  <a:lnTo>
                    <a:pt x="89" y="9172"/>
                  </a:lnTo>
                  <a:lnTo>
                    <a:pt x="1" y="9215"/>
                  </a:lnTo>
                  <a:lnTo>
                    <a:pt x="1" y="9259"/>
                  </a:lnTo>
                  <a:lnTo>
                    <a:pt x="1" y="9303"/>
                  </a:lnTo>
                  <a:lnTo>
                    <a:pt x="1" y="9391"/>
                  </a:lnTo>
                  <a:lnTo>
                    <a:pt x="89" y="9435"/>
                  </a:lnTo>
                  <a:lnTo>
                    <a:pt x="176" y="9479"/>
                  </a:lnTo>
                  <a:lnTo>
                    <a:pt x="220" y="9479"/>
                  </a:lnTo>
                  <a:lnTo>
                    <a:pt x="3994" y="7372"/>
                  </a:lnTo>
                  <a:lnTo>
                    <a:pt x="5617" y="6407"/>
                  </a:lnTo>
                  <a:lnTo>
                    <a:pt x="7504" y="5529"/>
                  </a:lnTo>
                  <a:lnTo>
                    <a:pt x="9742" y="4081"/>
                  </a:lnTo>
                  <a:lnTo>
                    <a:pt x="15929" y="352"/>
                  </a:lnTo>
                  <a:lnTo>
                    <a:pt x="15973" y="308"/>
                  </a:lnTo>
                  <a:lnTo>
                    <a:pt x="16017" y="220"/>
                  </a:lnTo>
                  <a:lnTo>
                    <a:pt x="16017" y="176"/>
                  </a:lnTo>
                  <a:lnTo>
                    <a:pt x="15973" y="88"/>
                  </a:lnTo>
                  <a:lnTo>
                    <a:pt x="15929" y="44"/>
                  </a:lnTo>
                  <a:lnTo>
                    <a:pt x="15886" y="44"/>
                  </a:lnTo>
                  <a:lnTo>
                    <a:pt x="1579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19" name="Google Shape;15519;p414"/>
            <p:cNvSpPr/>
            <p:nvPr/>
          </p:nvSpPr>
          <p:spPr>
            <a:xfrm>
              <a:off x="1302225" y="2397300"/>
              <a:ext cx="651650" cy="660425"/>
            </a:xfrm>
            <a:custGeom>
              <a:avLst/>
              <a:gdLst/>
              <a:ahLst/>
              <a:cxnLst/>
              <a:rect l="l" t="t" r="r" b="b"/>
              <a:pathLst>
                <a:path w="26066" h="26417" extrusionOk="0">
                  <a:moveTo>
                    <a:pt x="25802" y="0"/>
                  </a:moveTo>
                  <a:lnTo>
                    <a:pt x="21063" y="2852"/>
                  </a:lnTo>
                  <a:lnTo>
                    <a:pt x="18211" y="4520"/>
                  </a:lnTo>
                  <a:lnTo>
                    <a:pt x="16060" y="5354"/>
                  </a:lnTo>
                  <a:lnTo>
                    <a:pt x="13822" y="6538"/>
                  </a:lnTo>
                  <a:lnTo>
                    <a:pt x="9610" y="8689"/>
                  </a:lnTo>
                  <a:lnTo>
                    <a:pt x="6319" y="10839"/>
                  </a:lnTo>
                  <a:lnTo>
                    <a:pt x="3511" y="12857"/>
                  </a:lnTo>
                  <a:lnTo>
                    <a:pt x="3467" y="12901"/>
                  </a:lnTo>
                  <a:lnTo>
                    <a:pt x="3028" y="13296"/>
                  </a:lnTo>
                  <a:lnTo>
                    <a:pt x="2984" y="13340"/>
                  </a:lnTo>
                  <a:lnTo>
                    <a:pt x="2589" y="14217"/>
                  </a:lnTo>
                  <a:lnTo>
                    <a:pt x="2589" y="14305"/>
                  </a:lnTo>
                  <a:lnTo>
                    <a:pt x="2545" y="15051"/>
                  </a:lnTo>
                  <a:lnTo>
                    <a:pt x="2545" y="15095"/>
                  </a:lnTo>
                  <a:lnTo>
                    <a:pt x="2808" y="16060"/>
                  </a:lnTo>
                  <a:lnTo>
                    <a:pt x="2808" y="16104"/>
                  </a:lnTo>
                  <a:lnTo>
                    <a:pt x="3818" y="18430"/>
                  </a:lnTo>
                  <a:lnTo>
                    <a:pt x="4739" y="20536"/>
                  </a:lnTo>
                  <a:lnTo>
                    <a:pt x="4827" y="21326"/>
                  </a:lnTo>
                  <a:lnTo>
                    <a:pt x="4695" y="21853"/>
                  </a:lnTo>
                  <a:lnTo>
                    <a:pt x="2721" y="23564"/>
                  </a:lnTo>
                  <a:lnTo>
                    <a:pt x="834" y="25451"/>
                  </a:lnTo>
                  <a:lnTo>
                    <a:pt x="88" y="26109"/>
                  </a:lnTo>
                  <a:lnTo>
                    <a:pt x="44" y="26153"/>
                  </a:lnTo>
                  <a:lnTo>
                    <a:pt x="0" y="26241"/>
                  </a:lnTo>
                  <a:lnTo>
                    <a:pt x="0" y="26285"/>
                  </a:lnTo>
                  <a:lnTo>
                    <a:pt x="44" y="26372"/>
                  </a:lnTo>
                  <a:lnTo>
                    <a:pt x="88" y="26416"/>
                  </a:lnTo>
                  <a:lnTo>
                    <a:pt x="176" y="26416"/>
                  </a:lnTo>
                  <a:lnTo>
                    <a:pt x="307" y="26372"/>
                  </a:lnTo>
                  <a:lnTo>
                    <a:pt x="1097" y="25714"/>
                  </a:lnTo>
                  <a:lnTo>
                    <a:pt x="2940" y="23827"/>
                  </a:lnTo>
                  <a:lnTo>
                    <a:pt x="4959" y="22116"/>
                  </a:lnTo>
                  <a:lnTo>
                    <a:pt x="5046" y="22028"/>
                  </a:lnTo>
                  <a:lnTo>
                    <a:pt x="5178" y="21370"/>
                  </a:lnTo>
                  <a:lnTo>
                    <a:pt x="5178" y="21282"/>
                  </a:lnTo>
                  <a:lnTo>
                    <a:pt x="5090" y="20448"/>
                  </a:lnTo>
                  <a:lnTo>
                    <a:pt x="5046" y="20405"/>
                  </a:lnTo>
                  <a:lnTo>
                    <a:pt x="4125" y="18298"/>
                  </a:lnTo>
                  <a:lnTo>
                    <a:pt x="3116" y="15973"/>
                  </a:lnTo>
                  <a:lnTo>
                    <a:pt x="2896" y="15007"/>
                  </a:lnTo>
                  <a:lnTo>
                    <a:pt x="2940" y="14349"/>
                  </a:lnTo>
                  <a:lnTo>
                    <a:pt x="3291" y="13515"/>
                  </a:lnTo>
                  <a:lnTo>
                    <a:pt x="3686" y="13164"/>
                  </a:lnTo>
                  <a:lnTo>
                    <a:pt x="6494" y="11146"/>
                  </a:lnTo>
                  <a:lnTo>
                    <a:pt x="9785" y="8996"/>
                  </a:lnTo>
                  <a:lnTo>
                    <a:pt x="13954" y="6846"/>
                  </a:lnTo>
                  <a:lnTo>
                    <a:pt x="16236" y="5705"/>
                  </a:lnTo>
                  <a:lnTo>
                    <a:pt x="18342" y="4827"/>
                  </a:lnTo>
                  <a:lnTo>
                    <a:pt x="18386" y="4827"/>
                  </a:lnTo>
                  <a:lnTo>
                    <a:pt x="21238" y="3160"/>
                  </a:lnTo>
                  <a:lnTo>
                    <a:pt x="25977" y="307"/>
                  </a:lnTo>
                  <a:lnTo>
                    <a:pt x="26021" y="263"/>
                  </a:lnTo>
                  <a:lnTo>
                    <a:pt x="26065" y="220"/>
                  </a:lnTo>
                  <a:lnTo>
                    <a:pt x="26065" y="132"/>
                  </a:lnTo>
                  <a:lnTo>
                    <a:pt x="26021" y="88"/>
                  </a:lnTo>
                  <a:lnTo>
                    <a:pt x="2597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20" name="Google Shape;15520;p414"/>
            <p:cNvSpPr/>
            <p:nvPr/>
          </p:nvSpPr>
          <p:spPr>
            <a:xfrm>
              <a:off x="853525" y="2286500"/>
              <a:ext cx="977475" cy="1079475"/>
            </a:xfrm>
            <a:custGeom>
              <a:avLst/>
              <a:gdLst/>
              <a:ahLst/>
              <a:cxnLst/>
              <a:rect l="l" t="t" r="r" b="b"/>
              <a:pathLst>
                <a:path w="39099" h="43179" extrusionOk="0">
                  <a:moveTo>
                    <a:pt x="38923" y="0"/>
                  </a:moveTo>
                  <a:lnTo>
                    <a:pt x="38835" y="44"/>
                  </a:lnTo>
                  <a:lnTo>
                    <a:pt x="36553" y="1404"/>
                  </a:lnTo>
                  <a:lnTo>
                    <a:pt x="32122" y="3379"/>
                  </a:lnTo>
                  <a:lnTo>
                    <a:pt x="31156" y="3774"/>
                  </a:lnTo>
                  <a:lnTo>
                    <a:pt x="26812" y="5617"/>
                  </a:lnTo>
                  <a:lnTo>
                    <a:pt x="24618" y="6582"/>
                  </a:lnTo>
                  <a:lnTo>
                    <a:pt x="22468" y="7635"/>
                  </a:lnTo>
                  <a:lnTo>
                    <a:pt x="20362" y="8689"/>
                  </a:lnTo>
                  <a:lnTo>
                    <a:pt x="18299" y="9873"/>
                  </a:lnTo>
                  <a:lnTo>
                    <a:pt x="17290" y="10488"/>
                  </a:lnTo>
                  <a:lnTo>
                    <a:pt x="16281" y="11102"/>
                  </a:lnTo>
                  <a:lnTo>
                    <a:pt x="15315" y="11760"/>
                  </a:lnTo>
                  <a:lnTo>
                    <a:pt x="14350" y="12462"/>
                  </a:lnTo>
                  <a:lnTo>
                    <a:pt x="12156" y="14261"/>
                  </a:lnTo>
                  <a:lnTo>
                    <a:pt x="10313" y="15709"/>
                  </a:lnTo>
                  <a:lnTo>
                    <a:pt x="8163" y="17465"/>
                  </a:lnTo>
                  <a:lnTo>
                    <a:pt x="6759" y="18342"/>
                  </a:lnTo>
                  <a:lnTo>
                    <a:pt x="4565" y="19220"/>
                  </a:lnTo>
                  <a:lnTo>
                    <a:pt x="2414" y="19878"/>
                  </a:lnTo>
                  <a:lnTo>
                    <a:pt x="1274" y="20273"/>
                  </a:lnTo>
                  <a:lnTo>
                    <a:pt x="1186" y="20317"/>
                  </a:lnTo>
                  <a:lnTo>
                    <a:pt x="922" y="20580"/>
                  </a:lnTo>
                  <a:lnTo>
                    <a:pt x="879" y="20668"/>
                  </a:lnTo>
                  <a:lnTo>
                    <a:pt x="440" y="22818"/>
                  </a:lnTo>
                  <a:lnTo>
                    <a:pt x="1" y="24749"/>
                  </a:lnTo>
                  <a:lnTo>
                    <a:pt x="1" y="24793"/>
                  </a:lnTo>
                  <a:lnTo>
                    <a:pt x="177" y="27425"/>
                  </a:lnTo>
                  <a:lnTo>
                    <a:pt x="133" y="29751"/>
                  </a:lnTo>
                  <a:lnTo>
                    <a:pt x="89" y="31024"/>
                  </a:lnTo>
                  <a:lnTo>
                    <a:pt x="133" y="31111"/>
                  </a:lnTo>
                  <a:lnTo>
                    <a:pt x="177" y="31155"/>
                  </a:lnTo>
                  <a:lnTo>
                    <a:pt x="1756" y="32691"/>
                  </a:lnTo>
                  <a:lnTo>
                    <a:pt x="3906" y="34710"/>
                  </a:lnTo>
                  <a:lnTo>
                    <a:pt x="7636" y="38045"/>
                  </a:lnTo>
                  <a:lnTo>
                    <a:pt x="9435" y="39756"/>
                  </a:lnTo>
                  <a:lnTo>
                    <a:pt x="11015" y="41336"/>
                  </a:lnTo>
                  <a:lnTo>
                    <a:pt x="11410" y="41950"/>
                  </a:lnTo>
                  <a:lnTo>
                    <a:pt x="11278" y="43003"/>
                  </a:lnTo>
                  <a:lnTo>
                    <a:pt x="11322" y="43047"/>
                  </a:lnTo>
                  <a:lnTo>
                    <a:pt x="11322" y="43135"/>
                  </a:lnTo>
                  <a:lnTo>
                    <a:pt x="11366" y="43179"/>
                  </a:lnTo>
                  <a:lnTo>
                    <a:pt x="11454" y="43179"/>
                  </a:lnTo>
                  <a:lnTo>
                    <a:pt x="11585" y="43135"/>
                  </a:lnTo>
                  <a:lnTo>
                    <a:pt x="11629" y="43047"/>
                  </a:lnTo>
                  <a:lnTo>
                    <a:pt x="11761" y="41950"/>
                  </a:lnTo>
                  <a:lnTo>
                    <a:pt x="11717" y="41818"/>
                  </a:lnTo>
                  <a:lnTo>
                    <a:pt x="11278" y="41116"/>
                  </a:lnTo>
                  <a:lnTo>
                    <a:pt x="9699" y="39536"/>
                  </a:lnTo>
                  <a:lnTo>
                    <a:pt x="7856" y="37781"/>
                  </a:lnTo>
                  <a:lnTo>
                    <a:pt x="4170" y="34446"/>
                  </a:lnTo>
                  <a:lnTo>
                    <a:pt x="1976" y="32472"/>
                  </a:lnTo>
                  <a:lnTo>
                    <a:pt x="440" y="30936"/>
                  </a:lnTo>
                  <a:lnTo>
                    <a:pt x="484" y="29751"/>
                  </a:lnTo>
                  <a:lnTo>
                    <a:pt x="528" y="27425"/>
                  </a:lnTo>
                  <a:lnTo>
                    <a:pt x="352" y="24793"/>
                  </a:lnTo>
                  <a:lnTo>
                    <a:pt x="791" y="22862"/>
                  </a:lnTo>
                  <a:lnTo>
                    <a:pt x="1230" y="20800"/>
                  </a:lnTo>
                  <a:lnTo>
                    <a:pt x="1405" y="20580"/>
                  </a:lnTo>
                  <a:lnTo>
                    <a:pt x="2546" y="20229"/>
                  </a:lnTo>
                  <a:lnTo>
                    <a:pt x="4652" y="19527"/>
                  </a:lnTo>
                  <a:lnTo>
                    <a:pt x="6890" y="18649"/>
                  </a:lnTo>
                  <a:lnTo>
                    <a:pt x="6934" y="18649"/>
                  </a:lnTo>
                  <a:lnTo>
                    <a:pt x="8382" y="17728"/>
                  </a:lnTo>
                  <a:lnTo>
                    <a:pt x="10532" y="15973"/>
                  </a:lnTo>
                  <a:lnTo>
                    <a:pt x="12375" y="14525"/>
                  </a:lnTo>
                  <a:lnTo>
                    <a:pt x="14569" y="12726"/>
                  </a:lnTo>
                  <a:lnTo>
                    <a:pt x="15535" y="12067"/>
                  </a:lnTo>
                  <a:lnTo>
                    <a:pt x="16500" y="11409"/>
                  </a:lnTo>
                  <a:lnTo>
                    <a:pt x="17465" y="10751"/>
                  </a:lnTo>
                  <a:lnTo>
                    <a:pt x="18475" y="10181"/>
                  </a:lnTo>
                  <a:lnTo>
                    <a:pt x="20537" y="8996"/>
                  </a:lnTo>
                  <a:lnTo>
                    <a:pt x="22643" y="7943"/>
                  </a:lnTo>
                  <a:lnTo>
                    <a:pt x="24793" y="6933"/>
                  </a:lnTo>
                  <a:lnTo>
                    <a:pt x="26944" y="5924"/>
                  </a:lnTo>
                  <a:lnTo>
                    <a:pt x="31288" y="4081"/>
                  </a:lnTo>
                  <a:lnTo>
                    <a:pt x="32253" y="3686"/>
                  </a:lnTo>
                  <a:lnTo>
                    <a:pt x="36685" y="1712"/>
                  </a:lnTo>
                  <a:lnTo>
                    <a:pt x="36729" y="1712"/>
                  </a:lnTo>
                  <a:lnTo>
                    <a:pt x="39011" y="351"/>
                  </a:lnTo>
                  <a:lnTo>
                    <a:pt x="39055" y="307"/>
                  </a:lnTo>
                  <a:lnTo>
                    <a:pt x="39099" y="220"/>
                  </a:lnTo>
                  <a:lnTo>
                    <a:pt x="39099" y="176"/>
                  </a:lnTo>
                  <a:lnTo>
                    <a:pt x="39099" y="88"/>
                  </a:lnTo>
                  <a:lnTo>
                    <a:pt x="39055" y="44"/>
                  </a:lnTo>
                  <a:lnTo>
                    <a:pt x="3896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21" name="Google Shape;15521;p414"/>
            <p:cNvSpPr/>
            <p:nvPr/>
          </p:nvSpPr>
          <p:spPr>
            <a:xfrm>
              <a:off x="805275" y="2264550"/>
              <a:ext cx="1002700" cy="724050"/>
            </a:xfrm>
            <a:custGeom>
              <a:avLst/>
              <a:gdLst/>
              <a:ahLst/>
              <a:cxnLst/>
              <a:rect l="l" t="t" r="r" b="b"/>
              <a:pathLst>
                <a:path w="40108" h="28962" extrusionOk="0">
                  <a:moveTo>
                    <a:pt x="39888" y="1"/>
                  </a:moveTo>
                  <a:lnTo>
                    <a:pt x="39844" y="45"/>
                  </a:lnTo>
                  <a:lnTo>
                    <a:pt x="36992" y="1624"/>
                  </a:lnTo>
                  <a:lnTo>
                    <a:pt x="34403" y="2721"/>
                  </a:lnTo>
                  <a:lnTo>
                    <a:pt x="31375" y="3950"/>
                  </a:lnTo>
                  <a:lnTo>
                    <a:pt x="27864" y="5442"/>
                  </a:lnTo>
                  <a:lnTo>
                    <a:pt x="25232" y="6670"/>
                  </a:lnTo>
                  <a:lnTo>
                    <a:pt x="21940" y="8206"/>
                  </a:lnTo>
                  <a:lnTo>
                    <a:pt x="19483" y="9610"/>
                  </a:lnTo>
                  <a:lnTo>
                    <a:pt x="15315" y="12331"/>
                  </a:lnTo>
                  <a:lnTo>
                    <a:pt x="15271" y="12331"/>
                  </a:lnTo>
                  <a:lnTo>
                    <a:pt x="13208" y="13999"/>
                  </a:lnTo>
                  <a:lnTo>
                    <a:pt x="11497" y="15359"/>
                  </a:lnTo>
                  <a:lnTo>
                    <a:pt x="8513" y="17553"/>
                  </a:lnTo>
                  <a:lnTo>
                    <a:pt x="6758" y="18387"/>
                  </a:lnTo>
                  <a:lnTo>
                    <a:pt x="4520" y="19176"/>
                  </a:lnTo>
                  <a:lnTo>
                    <a:pt x="2063" y="19878"/>
                  </a:lnTo>
                  <a:lnTo>
                    <a:pt x="1053" y="20317"/>
                  </a:lnTo>
                  <a:lnTo>
                    <a:pt x="966" y="20361"/>
                  </a:lnTo>
                  <a:lnTo>
                    <a:pt x="922" y="20405"/>
                  </a:lnTo>
                  <a:lnTo>
                    <a:pt x="483" y="22072"/>
                  </a:lnTo>
                  <a:lnTo>
                    <a:pt x="44" y="23126"/>
                  </a:lnTo>
                  <a:lnTo>
                    <a:pt x="44" y="23169"/>
                  </a:lnTo>
                  <a:lnTo>
                    <a:pt x="0" y="25627"/>
                  </a:lnTo>
                  <a:lnTo>
                    <a:pt x="44" y="27909"/>
                  </a:lnTo>
                  <a:lnTo>
                    <a:pt x="44" y="27952"/>
                  </a:lnTo>
                  <a:lnTo>
                    <a:pt x="307" y="28830"/>
                  </a:lnTo>
                  <a:lnTo>
                    <a:pt x="395" y="28918"/>
                  </a:lnTo>
                  <a:lnTo>
                    <a:pt x="483" y="28962"/>
                  </a:lnTo>
                  <a:lnTo>
                    <a:pt x="527" y="28918"/>
                  </a:lnTo>
                  <a:lnTo>
                    <a:pt x="615" y="28918"/>
                  </a:lnTo>
                  <a:lnTo>
                    <a:pt x="658" y="28830"/>
                  </a:lnTo>
                  <a:lnTo>
                    <a:pt x="658" y="28786"/>
                  </a:lnTo>
                  <a:lnTo>
                    <a:pt x="658" y="28698"/>
                  </a:lnTo>
                  <a:lnTo>
                    <a:pt x="395" y="27909"/>
                  </a:lnTo>
                  <a:lnTo>
                    <a:pt x="351" y="25627"/>
                  </a:lnTo>
                  <a:lnTo>
                    <a:pt x="395" y="23213"/>
                  </a:lnTo>
                  <a:lnTo>
                    <a:pt x="834" y="22204"/>
                  </a:lnTo>
                  <a:lnTo>
                    <a:pt x="834" y="22160"/>
                  </a:lnTo>
                  <a:lnTo>
                    <a:pt x="1229" y="20581"/>
                  </a:lnTo>
                  <a:lnTo>
                    <a:pt x="2194" y="20186"/>
                  </a:lnTo>
                  <a:lnTo>
                    <a:pt x="4608" y="19527"/>
                  </a:lnTo>
                  <a:lnTo>
                    <a:pt x="6889" y="18694"/>
                  </a:lnTo>
                  <a:lnTo>
                    <a:pt x="8689" y="17860"/>
                  </a:lnTo>
                  <a:lnTo>
                    <a:pt x="8732" y="17860"/>
                  </a:lnTo>
                  <a:lnTo>
                    <a:pt x="11716" y="15622"/>
                  </a:lnTo>
                  <a:lnTo>
                    <a:pt x="13428" y="14262"/>
                  </a:lnTo>
                  <a:lnTo>
                    <a:pt x="15490" y="12594"/>
                  </a:lnTo>
                  <a:lnTo>
                    <a:pt x="19659" y="9918"/>
                  </a:lnTo>
                  <a:lnTo>
                    <a:pt x="22072" y="8513"/>
                  </a:lnTo>
                  <a:lnTo>
                    <a:pt x="25407" y="6978"/>
                  </a:lnTo>
                  <a:lnTo>
                    <a:pt x="28040" y="5793"/>
                  </a:lnTo>
                  <a:lnTo>
                    <a:pt x="31506" y="4257"/>
                  </a:lnTo>
                  <a:lnTo>
                    <a:pt x="34534" y="3028"/>
                  </a:lnTo>
                  <a:lnTo>
                    <a:pt x="37167" y="1931"/>
                  </a:lnTo>
                  <a:lnTo>
                    <a:pt x="40019" y="352"/>
                  </a:lnTo>
                  <a:lnTo>
                    <a:pt x="40063" y="308"/>
                  </a:lnTo>
                  <a:lnTo>
                    <a:pt x="40063" y="264"/>
                  </a:lnTo>
                  <a:lnTo>
                    <a:pt x="40107" y="176"/>
                  </a:lnTo>
                  <a:lnTo>
                    <a:pt x="40063" y="88"/>
                  </a:lnTo>
                  <a:lnTo>
                    <a:pt x="40019" y="45"/>
                  </a:lnTo>
                  <a:lnTo>
                    <a:pt x="39975" y="45"/>
                  </a:lnTo>
                  <a:lnTo>
                    <a:pt x="3988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22" name="Google Shape;15522;p414"/>
            <p:cNvSpPr/>
            <p:nvPr/>
          </p:nvSpPr>
          <p:spPr>
            <a:xfrm>
              <a:off x="814050" y="2243700"/>
              <a:ext cx="969775" cy="499175"/>
            </a:xfrm>
            <a:custGeom>
              <a:avLst/>
              <a:gdLst/>
              <a:ahLst/>
              <a:cxnLst/>
              <a:rect l="l" t="t" r="r" b="b"/>
              <a:pathLst>
                <a:path w="38791" h="19967" extrusionOk="0">
                  <a:moveTo>
                    <a:pt x="38527" y="1"/>
                  </a:moveTo>
                  <a:lnTo>
                    <a:pt x="37562" y="571"/>
                  </a:lnTo>
                  <a:lnTo>
                    <a:pt x="32911" y="2590"/>
                  </a:lnTo>
                  <a:lnTo>
                    <a:pt x="29049" y="4170"/>
                  </a:lnTo>
                  <a:lnTo>
                    <a:pt x="23432" y="6715"/>
                  </a:lnTo>
                  <a:lnTo>
                    <a:pt x="21063" y="7812"/>
                  </a:lnTo>
                  <a:lnTo>
                    <a:pt x="18781" y="9084"/>
                  </a:lnTo>
                  <a:lnTo>
                    <a:pt x="16368" y="10532"/>
                  </a:lnTo>
                  <a:lnTo>
                    <a:pt x="14656" y="11629"/>
                  </a:lnTo>
                  <a:lnTo>
                    <a:pt x="12067" y="13692"/>
                  </a:lnTo>
                  <a:lnTo>
                    <a:pt x="10400" y="14964"/>
                  </a:lnTo>
                  <a:lnTo>
                    <a:pt x="7328" y="17114"/>
                  </a:lnTo>
                  <a:lnTo>
                    <a:pt x="5310" y="18036"/>
                  </a:lnTo>
                  <a:lnTo>
                    <a:pt x="2896" y="18913"/>
                  </a:lnTo>
                  <a:lnTo>
                    <a:pt x="132" y="19615"/>
                  </a:lnTo>
                  <a:lnTo>
                    <a:pt x="44" y="19659"/>
                  </a:lnTo>
                  <a:lnTo>
                    <a:pt x="0" y="19703"/>
                  </a:lnTo>
                  <a:lnTo>
                    <a:pt x="0" y="19791"/>
                  </a:lnTo>
                  <a:lnTo>
                    <a:pt x="0" y="19835"/>
                  </a:lnTo>
                  <a:lnTo>
                    <a:pt x="88" y="19923"/>
                  </a:lnTo>
                  <a:lnTo>
                    <a:pt x="176" y="19967"/>
                  </a:lnTo>
                  <a:lnTo>
                    <a:pt x="220" y="19967"/>
                  </a:lnTo>
                  <a:lnTo>
                    <a:pt x="3028" y="19221"/>
                  </a:lnTo>
                  <a:lnTo>
                    <a:pt x="5441" y="18387"/>
                  </a:lnTo>
                  <a:lnTo>
                    <a:pt x="7460" y="17421"/>
                  </a:lnTo>
                  <a:lnTo>
                    <a:pt x="7504" y="17421"/>
                  </a:lnTo>
                  <a:lnTo>
                    <a:pt x="10619" y="15227"/>
                  </a:lnTo>
                  <a:lnTo>
                    <a:pt x="14832" y="11936"/>
                  </a:lnTo>
                  <a:lnTo>
                    <a:pt x="16543" y="10796"/>
                  </a:lnTo>
                  <a:lnTo>
                    <a:pt x="18957" y="9391"/>
                  </a:lnTo>
                  <a:lnTo>
                    <a:pt x="21238" y="8163"/>
                  </a:lnTo>
                  <a:lnTo>
                    <a:pt x="23564" y="7022"/>
                  </a:lnTo>
                  <a:lnTo>
                    <a:pt x="29181" y="4521"/>
                  </a:lnTo>
                  <a:lnTo>
                    <a:pt x="33042" y="2897"/>
                  </a:lnTo>
                  <a:lnTo>
                    <a:pt x="37738" y="922"/>
                  </a:lnTo>
                  <a:lnTo>
                    <a:pt x="37738" y="879"/>
                  </a:lnTo>
                  <a:lnTo>
                    <a:pt x="38703" y="308"/>
                  </a:lnTo>
                  <a:lnTo>
                    <a:pt x="38747" y="264"/>
                  </a:lnTo>
                  <a:lnTo>
                    <a:pt x="38791" y="220"/>
                  </a:lnTo>
                  <a:lnTo>
                    <a:pt x="38791" y="133"/>
                  </a:lnTo>
                  <a:lnTo>
                    <a:pt x="38747" y="89"/>
                  </a:lnTo>
                  <a:lnTo>
                    <a:pt x="38703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23" name="Google Shape;15523;p414"/>
            <p:cNvSpPr/>
            <p:nvPr/>
          </p:nvSpPr>
          <p:spPr>
            <a:xfrm>
              <a:off x="993950" y="2188850"/>
              <a:ext cx="823875" cy="448700"/>
            </a:xfrm>
            <a:custGeom>
              <a:avLst/>
              <a:gdLst/>
              <a:ahLst/>
              <a:cxnLst/>
              <a:rect l="l" t="t" r="r" b="b"/>
              <a:pathLst>
                <a:path w="32955" h="17948" extrusionOk="0">
                  <a:moveTo>
                    <a:pt x="32736" y="1"/>
                  </a:moveTo>
                  <a:lnTo>
                    <a:pt x="32692" y="45"/>
                  </a:lnTo>
                  <a:lnTo>
                    <a:pt x="30366" y="1361"/>
                  </a:lnTo>
                  <a:lnTo>
                    <a:pt x="27689" y="2590"/>
                  </a:lnTo>
                  <a:lnTo>
                    <a:pt x="23828" y="4170"/>
                  </a:lnTo>
                  <a:lnTo>
                    <a:pt x="21722" y="5003"/>
                  </a:lnTo>
                  <a:lnTo>
                    <a:pt x="18650" y="6364"/>
                  </a:lnTo>
                  <a:lnTo>
                    <a:pt x="16763" y="7241"/>
                  </a:lnTo>
                  <a:lnTo>
                    <a:pt x="12551" y="9216"/>
                  </a:lnTo>
                  <a:lnTo>
                    <a:pt x="10356" y="10444"/>
                  </a:lnTo>
                  <a:lnTo>
                    <a:pt x="8206" y="11717"/>
                  </a:lnTo>
                  <a:lnTo>
                    <a:pt x="6451" y="12858"/>
                  </a:lnTo>
                  <a:lnTo>
                    <a:pt x="4038" y="14701"/>
                  </a:lnTo>
                  <a:lnTo>
                    <a:pt x="88" y="17641"/>
                  </a:lnTo>
                  <a:lnTo>
                    <a:pt x="45" y="17685"/>
                  </a:lnTo>
                  <a:lnTo>
                    <a:pt x="1" y="17729"/>
                  </a:lnTo>
                  <a:lnTo>
                    <a:pt x="1" y="17816"/>
                  </a:lnTo>
                  <a:lnTo>
                    <a:pt x="45" y="17860"/>
                  </a:lnTo>
                  <a:lnTo>
                    <a:pt x="88" y="17904"/>
                  </a:lnTo>
                  <a:lnTo>
                    <a:pt x="176" y="17948"/>
                  </a:lnTo>
                  <a:lnTo>
                    <a:pt x="308" y="17904"/>
                  </a:lnTo>
                  <a:lnTo>
                    <a:pt x="4257" y="14964"/>
                  </a:lnTo>
                  <a:lnTo>
                    <a:pt x="6671" y="13121"/>
                  </a:lnTo>
                  <a:lnTo>
                    <a:pt x="8382" y="12024"/>
                  </a:lnTo>
                  <a:lnTo>
                    <a:pt x="10532" y="10752"/>
                  </a:lnTo>
                  <a:lnTo>
                    <a:pt x="12682" y="9523"/>
                  </a:lnTo>
                  <a:lnTo>
                    <a:pt x="16939" y="7548"/>
                  </a:lnTo>
                  <a:lnTo>
                    <a:pt x="18782" y="6671"/>
                  </a:lnTo>
                  <a:lnTo>
                    <a:pt x="21853" y="5354"/>
                  </a:lnTo>
                  <a:lnTo>
                    <a:pt x="27821" y="2897"/>
                  </a:lnTo>
                  <a:lnTo>
                    <a:pt x="30542" y="1668"/>
                  </a:lnTo>
                  <a:lnTo>
                    <a:pt x="32867" y="352"/>
                  </a:lnTo>
                  <a:lnTo>
                    <a:pt x="32911" y="308"/>
                  </a:lnTo>
                  <a:lnTo>
                    <a:pt x="32955" y="220"/>
                  </a:lnTo>
                  <a:lnTo>
                    <a:pt x="32955" y="176"/>
                  </a:lnTo>
                  <a:lnTo>
                    <a:pt x="32911" y="89"/>
                  </a:lnTo>
                  <a:lnTo>
                    <a:pt x="32867" y="45"/>
                  </a:lnTo>
                  <a:lnTo>
                    <a:pt x="32823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24" name="Google Shape;15524;p414"/>
            <p:cNvSpPr/>
            <p:nvPr/>
          </p:nvSpPr>
          <p:spPr>
            <a:xfrm>
              <a:off x="1017000" y="2199825"/>
              <a:ext cx="718550" cy="375200"/>
            </a:xfrm>
            <a:custGeom>
              <a:avLst/>
              <a:gdLst/>
              <a:ahLst/>
              <a:cxnLst/>
              <a:rect l="l" t="t" r="r" b="b"/>
              <a:pathLst>
                <a:path w="28742" h="15008" extrusionOk="0">
                  <a:moveTo>
                    <a:pt x="28566" y="1"/>
                  </a:moveTo>
                  <a:lnTo>
                    <a:pt x="28479" y="45"/>
                  </a:lnTo>
                  <a:lnTo>
                    <a:pt x="26065" y="1054"/>
                  </a:lnTo>
                  <a:lnTo>
                    <a:pt x="24266" y="1756"/>
                  </a:lnTo>
                  <a:lnTo>
                    <a:pt x="21414" y="2941"/>
                  </a:lnTo>
                  <a:lnTo>
                    <a:pt x="18562" y="4126"/>
                  </a:lnTo>
                  <a:lnTo>
                    <a:pt x="15709" y="5354"/>
                  </a:lnTo>
                  <a:lnTo>
                    <a:pt x="12901" y="6671"/>
                  </a:lnTo>
                  <a:lnTo>
                    <a:pt x="11497" y="7373"/>
                  </a:lnTo>
                  <a:lnTo>
                    <a:pt x="10093" y="8075"/>
                  </a:lnTo>
                  <a:lnTo>
                    <a:pt x="8732" y="8821"/>
                  </a:lnTo>
                  <a:lnTo>
                    <a:pt x="7416" y="9611"/>
                  </a:lnTo>
                  <a:lnTo>
                    <a:pt x="6100" y="10444"/>
                  </a:lnTo>
                  <a:lnTo>
                    <a:pt x="4783" y="11278"/>
                  </a:lnTo>
                  <a:lnTo>
                    <a:pt x="3511" y="12156"/>
                  </a:lnTo>
                  <a:lnTo>
                    <a:pt x="2282" y="13077"/>
                  </a:lnTo>
                  <a:lnTo>
                    <a:pt x="44" y="14701"/>
                  </a:lnTo>
                  <a:lnTo>
                    <a:pt x="0" y="14745"/>
                  </a:lnTo>
                  <a:lnTo>
                    <a:pt x="0" y="14832"/>
                  </a:lnTo>
                  <a:lnTo>
                    <a:pt x="0" y="14876"/>
                  </a:lnTo>
                  <a:lnTo>
                    <a:pt x="0" y="14964"/>
                  </a:lnTo>
                  <a:lnTo>
                    <a:pt x="88" y="15008"/>
                  </a:lnTo>
                  <a:lnTo>
                    <a:pt x="263" y="15008"/>
                  </a:lnTo>
                  <a:lnTo>
                    <a:pt x="2501" y="13384"/>
                  </a:lnTo>
                  <a:lnTo>
                    <a:pt x="3730" y="12463"/>
                  </a:lnTo>
                  <a:lnTo>
                    <a:pt x="5003" y="11585"/>
                  </a:lnTo>
                  <a:lnTo>
                    <a:pt x="6275" y="10708"/>
                  </a:lnTo>
                  <a:lnTo>
                    <a:pt x="7592" y="9918"/>
                  </a:lnTo>
                  <a:lnTo>
                    <a:pt x="8952" y="9128"/>
                  </a:lnTo>
                  <a:lnTo>
                    <a:pt x="10268" y="8382"/>
                  </a:lnTo>
                  <a:lnTo>
                    <a:pt x="11672" y="7680"/>
                  </a:lnTo>
                  <a:lnTo>
                    <a:pt x="13033" y="6978"/>
                  </a:lnTo>
                  <a:lnTo>
                    <a:pt x="15885" y="5661"/>
                  </a:lnTo>
                  <a:lnTo>
                    <a:pt x="18693" y="4433"/>
                  </a:lnTo>
                  <a:lnTo>
                    <a:pt x="21546" y="3248"/>
                  </a:lnTo>
                  <a:lnTo>
                    <a:pt x="24398" y="2107"/>
                  </a:lnTo>
                  <a:lnTo>
                    <a:pt x="26197" y="1361"/>
                  </a:lnTo>
                  <a:lnTo>
                    <a:pt x="28610" y="352"/>
                  </a:lnTo>
                  <a:lnTo>
                    <a:pt x="28698" y="308"/>
                  </a:lnTo>
                  <a:lnTo>
                    <a:pt x="28698" y="264"/>
                  </a:lnTo>
                  <a:lnTo>
                    <a:pt x="28742" y="176"/>
                  </a:lnTo>
                  <a:lnTo>
                    <a:pt x="28698" y="132"/>
                  </a:lnTo>
                  <a:lnTo>
                    <a:pt x="28698" y="45"/>
                  </a:lnTo>
                  <a:lnTo>
                    <a:pt x="28610" y="45"/>
                  </a:lnTo>
                  <a:lnTo>
                    <a:pt x="2856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25" name="Google Shape;15525;p414"/>
            <p:cNvSpPr/>
            <p:nvPr/>
          </p:nvSpPr>
          <p:spPr>
            <a:xfrm>
              <a:off x="1051000" y="2176800"/>
              <a:ext cx="657125" cy="330225"/>
            </a:xfrm>
            <a:custGeom>
              <a:avLst/>
              <a:gdLst/>
              <a:ahLst/>
              <a:cxnLst/>
              <a:rect l="l" t="t" r="r" b="b"/>
              <a:pathLst>
                <a:path w="26285" h="13209" extrusionOk="0">
                  <a:moveTo>
                    <a:pt x="26022" y="0"/>
                  </a:moveTo>
                  <a:lnTo>
                    <a:pt x="21721" y="1712"/>
                  </a:lnTo>
                  <a:lnTo>
                    <a:pt x="19176" y="2765"/>
                  </a:lnTo>
                  <a:lnTo>
                    <a:pt x="16631" y="3862"/>
                  </a:lnTo>
                  <a:lnTo>
                    <a:pt x="14130" y="4959"/>
                  </a:lnTo>
                  <a:lnTo>
                    <a:pt x="11673" y="6100"/>
                  </a:lnTo>
                  <a:lnTo>
                    <a:pt x="9215" y="7284"/>
                  </a:lnTo>
                  <a:lnTo>
                    <a:pt x="6846" y="8557"/>
                  </a:lnTo>
                  <a:lnTo>
                    <a:pt x="4476" y="9917"/>
                  </a:lnTo>
                  <a:lnTo>
                    <a:pt x="3292" y="10619"/>
                  </a:lnTo>
                  <a:lnTo>
                    <a:pt x="2151" y="11321"/>
                  </a:lnTo>
                  <a:lnTo>
                    <a:pt x="88" y="12857"/>
                  </a:lnTo>
                  <a:lnTo>
                    <a:pt x="44" y="12945"/>
                  </a:lnTo>
                  <a:lnTo>
                    <a:pt x="0" y="12989"/>
                  </a:lnTo>
                  <a:lnTo>
                    <a:pt x="44" y="13077"/>
                  </a:lnTo>
                  <a:lnTo>
                    <a:pt x="44" y="13120"/>
                  </a:lnTo>
                  <a:lnTo>
                    <a:pt x="132" y="13164"/>
                  </a:lnTo>
                  <a:lnTo>
                    <a:pt x="176" y="13208"/>
                  </a:lnTo>
                  <a:lnTo>
                    <a:pt x="308" y="13164"/>
                  </a:lnTo>
                  <a:lnTo>
                    <a:pt x="2370" y="11629"/>
                  </a:lnTo>
                  <a:lnTo>
                    <a:pt x="3511" y="10883"/>
                  </a:lnTo>
                  <a:lnTo>
                    <a:pt x="4652" y="10180"/>
                  </a:lnTo>
                  <a:lnTo>
                    <a:pt x="7021" y="8864"/>
                  </a:lnTo>
                  <a:lnTo>
                    <a:pt x="9391" y="7592"/>
                  </a:lnTo>
                  <a:lnTo>
                    <a:pt x="11848" y="6407"/>
                  </a:lnTo>
                  <a:lnTo>
                    <a:pt x="14306" y="5266"/>
                  </a:lnTo>
                  <a:lnTo>
                    <a:pt x="16807" y="4169"/>
                  </a:lnTo>
                  <a:lnTo>
                    <a:pt x="19308" y="3116"/>
                  </a:lnTo>
                  <a:lnTo>
                    <a:pt x="21853" y="2063"/>
                  </a:lnTo>
                  <a:lnTo>
                    <a:pt x="26153" y="307"/>
                  </a:lnTo>
                  <a:lnTo>
                    <a:pt x="26241" y="264"/>
                  </a:lnTo>
                  <a:lnTo>
                    <a:pt x="26285" y="220"/>
                  </a:lnTo>
                  <a:lnTo>
                    <a:pt x="26285" y="176"/>
                  </a:lnTo>
                  <a:lnTo>
                    <a:pt x="26285" y="88"/>
                  </a:lnTo>
                  <a:lnTo>
                    <a:pt x="26241" y="44"/>
                  </a:lnTo>
                  <a:lnTo>
                    <a:pt x="2615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26" name="Google Shape;15526;p414"/>
            <p:cNvSpPr/>
            <p:nvPr/>
          </p:nvSpPr>
          <p:spPr>
            <a:xfrm>
              <a:off x="1176050" y="2151575"/>
              <a:ext cx="504650" cy="233675"/>
            </a:xfrm>
            <a:custGeom>
              <a:avLst/>
              <a:gdLst/>
              <a:ahLst/>
              <a:cxnLst/>
              <a:rect l="l" t="t" r="r" b="b"/>
              <a:pathLst>
                <a:path w="20186" h="9347" extrusionOk="0">
                  <a:moveTo>
                    <a:pt x="19966" y="0"/>
                  </a:moveTo>
                  <a:lnTo>
                    <a:pt x="15447" y="1843"/>
                  </a:lnTo>
                  <a:lnTo>
                    <a:pt x="12814" y="2896"/>
                  </a:lnTo>
                  <a:lnTo>
                    <a:pt x="8382" y="4915"/>
                  </a:lnTo>
                  <a:lnTo>
                    <a:pt x="6364" y="5836"/>
                  </a:lnTo>
                  <a:lnTo>
                    <a:pt x="4345" y="6758"/>
                  </a:lnTo>
                  <a:lnTo>
                    <a:pt x="89" y="8995"/>
                  </a:lnTo>
                  <a:lnTo>
                    <a:pt x="45" y="9039"/>
                  </a:lnTo>
                  <a:lnTo>
                    <a:pt x="1" y="9083"/>
                  </a:lnTo>
                  <a:lnTo>
                    <a:pt x="1" y="9171"/>
                  </a:lnTo>
                  <a:lnTo>
                    <a:pt x="1" y="9215"/>
                  </a:lnTo>
                  <a:lnTo>
                    <a:pt x="89" y="9303"/>
                  </a:lnTo>
                  <a:lnTo>
                    <a:pt x="176" y="9347"/>
                  </a:lnTo>
                  <a:lnTo>
                    <a:pt x="220" y="9303"/>
                  </a:lnTo>
                  <a:lnTo>
                    <a:pt x="4521" y="7065"/>
                  </a:lnTo>
                  <a:lnTo>
                    <a:pt x="6495" y="6143"/>
                  </a:lnTo>
                  <a:lnTo>
                    <a:pt x="8514" y="5222"/>
                  </a:lnTo>
                  <a:lnTo>
                    <a:pt x="12946" y="3247"/>
                  </a:lnTo>
                  <a:lnTo>
                    <a:pt x="15578" y="2194"/>
                  </a:lnTo>
                  <a:lnTo>
                    <a:pt x="20098" y="351"/>
                  </a:lnTo>
                  <a:lnTo>
                    <a:pt x="20142" y="307"/>
                  </a:lnTo>
                  <a:lnTo>
                    <a:pt x="20186" y="263"/>
                  </a:lnTo>
                  <a:lnTo>
                    <a:pt x="20186" y="176"/>
                  </a:lnTo>
                  <a:lnTo>
                    <a:pt x="20186" y="132"/>
                  </a:lnTo>
                  <a:lnTo>
                    <a:pt x="20142" y="44"/>
                  </a:lnTo>
                  <a:lnTo>
                    <a:pt x="2009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27" name="Google Shape;15527;p414"/>
            <p:cNvSpPr/>
            <p:nvPr/>
          </p:nvSpPr>
          <p:spPr>
            <a:xfrm>
              <a:off x="1145350" y="2127425"/>
              <a:ext cx="509025" cy="235875"/>
            </a:xfrm>
            <a:custGeom>
              <a:avLst/>
              <a:gdLst/>
              <a:ahLst/>
              <a:cxnLst/>
              <a:rect l="l" t="t" r="r" b="b"/>
              <a:pathLst>
                <a:path w="20361" h="9435" extrusionOk="0">
                  <a:moveTo>
                    <a:pt x="20097" y="1"/>
                  </a:moveTo>
                  <a:lnTo>
                    <a:pt x="18035" y="878"/>
                  </a:lnTo>
                  <a:lnTo>
                    <a:pt x="16192" y="1624"/>
                  </a:lnTo>
                  <a:lnTo>
                    <a:pt x="14261" y="2370"/>
                  </a:lnTo>
                  <a:lnTo>
                    <a:pt x="12287" y="3204"/>
                  </a:lnTo>
                  <a:lnTo>
                    <a:pt x="10312" y="4082"/>
                  </a:lnTo>
                  <a:lnTo>
                    <a:pt x="8250" y="5003"/>
                  </a:lnTo>
                  <a:lnTo>
                    <a:pt x="6143" y="6012"/>
                  </a:lnTo>
                  <a:lnTo>
                    <a:pt x="3993" y="7065"/>
                  </a:lnTo>
                  <a:lnTo>
                    <a:pt x="1799" y="8162"/>
                  </a:lnTo>
                  <a:lnTo>
                    <a:pt x="88" y="9084"/>
                  </a:lnTo>
                  <a:lnTo>
                    <a:pt x="44" y="9128"/>
                  </a:lnTo>
                  <a:lnTo>
                    <a:pt x="0" y="9216"/>
                  </a:lnTo>
                  <a:lnTo>
                    <a:pt x="0" y="9259"/>
                  </a:lnTo>
                  <a:lnTo>
                    <a:pt x="0" y="9347"/>
                  </a:lnTo>
                  <a:lnTo>
                    <a:pt x="88" y="9391"/>
                  </a:lnTo>
                  <a:lnTo>
                    <a:pt x="176" y="9435"/>
                  </a:lnTo>
                  <a:lnTo>
                    <a:pt x="263" y="9391"/>
                  </a:lnTo>
                  <a:lnTo>
                    <a:pt x="1975" y="8470"/>
                  </a:lnTo>
                  <a:lnTo>
                    <a:pt x="4125" y="7373"/>
                  </a:lnTo>
                  <a:lnTo>
                    <a:pt x="6275" y="6319"/>
                  </a:lnTo>
                  <a:lnTo>
                    <a:pt x="8381" y="5354"/>
                  </a:lnTo>
                  <a:lnTo>
                    <a:pt x="10444" y="4389"/>
                  </a:lnTo>
                  <a:lnTo>
                    <a:pt x="12462" y="3511"/>
                  </a:lnTo>
                  <a:lnTo>
                    <a:pt x="14393" y="2677"/>
                  </a:lnTo>
                  <a:lnTo>
                    <a:pt x="16324" y="1931"/>
                  </a:lnTo>
                  <a:lnTo>
                    <a:pt x="18167" y="1229"/>
                  </a:lnTo>
                  <a:lnTo>
                    <a:pt x="20273" y="308"/>
                  </a:lnTo>
                  <a:lnTo>
                    <a:pt x="20317" y="264"/>
                  </a:lnTo>
                  <a:lnTo>
                    <a:pt x="20361" y="220"/>
                  </a:lnTo>
                  <a:lnTo>
                    <a:pt x="20361" y="176"/>
                  </a:lnTo>
                  <a:lnTo>
                    <a:pt x="20361" y="88"/>
                  </a:lnTo>
                  <a:lnTo>
                    <a:pt x="20317" y="45"/>
                  </a:lnTo>
                  <a:lnTo>
                    <a:pt x="20229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28" name="Google Shape;15528;p414"/>
            <p:cNvSpPr/>
            <p:nvPr/>
          </p:nvSpPr>
          <p:spPr>
            <a:xfrm>
              <a:off x="1190325" y="2262350"/>
              <a:ext cx="66950" cy="38425"/>
            </a:xfrm>
            <a:custGeom>
              <a:avLst/>
              <a:gdLst/>
              <a:ahLst/>
              <a:cxnLst/>
              <a:rect l="l" t="t" r="r" b="b"/>
              <a:pathLst>
                <a:path w="2678" h="1537" extrusionOk="0">
                  <a:moveTo>
                    <a:pt x="2414" y="1"/>
                  </a:moveTo>
                  <a:lnTo>
                    <a:pt x="88" y="1186"/>
                  </a:lnTo>
                  <a:lnTo>
                    <a:pt x="0" y="1230"/>
                  </a:lnTo>
                  <a:lnTo>
                    <a:pt x="0" y="1317"/>
                  </a:lnTo>
                  <a:lnTo>
                    <a:pt x="0" y="1361"/>
                  </a:lnTo>
                  <a:lnTo>
                    <a:pt x="0" y="1449"/>
                  </a:lnTo>
                  <a:lnTo>
                    <a:pt x="44" y="1493"/>
                  </a:lnTo>
                  <a:lnTo>
                    <a:pt x="176" y="1537"/>
                  </a:lnTo>
                  <a:lnTo>
                    <a:pt x="220" y="1537"/>
                  </a:lnTo>
                  <a:lnTo>
                    <a:pt x="2589" y="352"/>
                  </a:lnTo>
                  <a:lnTo>
                    <a:pt x="2633" y="308"/>
                  </a:lnTo>
                  <a:lnTo>
                    <a:pt x="2677" y="220"/>
                  </a:lnTo>
                  <a:lnTo>
                    <a:pt x="2677" y="176"/>
                  </a:lnTo>
                  <a:lnTo>
                    <a:pt x="2677" y="89"/>
                  </a:lnTo>
                  <a:lnTo>
                    <a:pt x="2633" y="45"/>
                  </a:lnTo>
                  <a:lnTo>
                    <a:pt x="254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29" name="Google Shape;15529;p414"/>
            <p:cNvSpPr/>
            <p:nvPr/>
          </p:nvSpPr>
          <p:spPr>
            <a:xfrm>
              <a:off x="916075" y="2376450"/>
              <a:ext cx="69125" cy="47200"/>
            </a:xfrm>
            <a:custGeom>
              <a:avLst/>
              <a:gdLst/>
              <a:ahLst/>
              <a:cxnLst/>
              <a:rect l="l" t="t" r="r" b="b"/>
              <a:pathLst>
                <a:path w="2765" h="1888" extrusionOk="0">
                  <a:moveTo>
                    <a:pt x="2501" y="0"/>
                  </a:moveTo>
                  <a:lnTo>
                    <a:pt x="44" y="1580"/>
                  </a:lnTo>
                  <a:lnTo>
                    <a:pt x="0" y="1624"/>
                  </a:lnTo>
                  <a:lnTo>
                    <a:pt x="0" y="1712"/>
                  </a:lnTo>
                  <a:lnTo>
                    <a:pt x="0" y="1756"/>
                  </a:lnTo>
                  <a:lnTo>
                    <a:pt x="0" y="1843"/>
                  </a:lnTo>
                  <a:lnTo>
                    <a:pt x="88" y="1887"/>
                  </a:lnTo>
                  <a:lnTo>
                    <a:pt x="263" y="1887"/>
                  </a:lnTo>
                  <a:lnTo>
                    <a:pt x="2677" y="308"/>
                  </a:lnTo>
                  <a:lnTo>
                    <a:pt x="2721" y="264"/>
                  </a:lnTo>
                  <a:lnTo>
                    <a:pt x="2765" y="220"/>
                  </a:lnTo>
                  <a:lnTo>
                    <a:pt x="2765" y="132"/>
                  </a:lnTo>
                  <a:lnTo>
                    <a:pt x="2721" y="88"/>
                  </a:lnTo>
                  <a:lnTo>
                    <a:pt x="267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30" name="Google Shape;15530;p414"/>
            <p:cNvSpPr/>
            <p:nvPr/>
          </p:nvSpPr>
          <p:spPr>
            <a:xfrm>
              <a:off x="1008225" y="2288700"/>
              <a:ext cx="72425" cy="46100"/>
            </a:xfrm>
            <a:custGeom>
              <a:avLst/>
              <a:gdLst/>
              <a:ahLst/>
              <a:cxnLst/>
              <a:rect l="l" t="t" r="r" b="b"/>
              <a:pathLst>
                <a:path w="2897" h="1844" extrusionOk="0">
                  <a:moveTo>
                    <a:pt x="2633" y="0"/>
                  </a:moveTo>
                  <a:lnTo>
                    <a:pt x="88" y="1492"/>
                  </a:lnTo>
                  <a:lnTo>
                    <a:pt x="44" y="1536"/>
                  </a:lnTo>
                  <a:lnTo>
                    <a:pt x="0" y="1624"/>
                  </a:lnTo>
                  <a:lnTo>
                    <a:pt x="0" y="1668"/>
                  </a:lnTo>
                  <a:lnTo>
                    <a:pt x="0" y="1755"/>
                  </a:lnTo>
                  <a:lnTo>
                    <a:pt x="88" y="1799"/>
                  </a:lnTo>
                  <a:lnTo>
                    <a:pt x="176" y="1843"/>
                  </a:lnTo>
                  <a:lnTo>
                    <a:pt x="263" y="1799"/>
                  </a:lnTo>
                  <a:lnTo>
                    <a:pt x="2808" y="307"/>
                  </a:lnTo>
                  <a:lnTo>
                    <a:pt x="2852" y="263"/>
                  </a:lnTo>
                  <a:lnTo>
                    <a:pt x="2896" y="219"/>
                  </a:lnTo>
                  <a:lnTo>
                    <a:pt x="2896" y="132"/>
                  </a:lnTo>
                  <a:lnTo>
                    <a:pt x="2852" y="88"/>
                  </a:lnTo>
                  <a:lnTo>
                    <a:pt x="2808" y="44"/>
                  </a:lnTo>
                  <a:lnTo>
                    <a:pt x="276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31" name="Google Shape;15531;p414"/>
            <p:cNvSpPr/>
            <p:nvPr/>
          </p:nvSpPr>
          <p:spPr>
            <a:xfrm>
              <a:off x="1671900" y="2078075"/>
              <a:ext cx="158000" cy="82300"/>
            </a:xfrm>
            <a:custGeom>
              <a:avLst/>
              <a:gdLst/>
              <a:ahLst/>
              <a:cxnLst/>
              <a:rect l="l" t="t" r="r" b="b"/>
              <a:pathLst>
                <a:path w="6320" h="3292" extrusionOk="0">
                  <a:moveTo>
                    <a:pt x="6056" y="0"/>
                  </a:moveTo>
                  <a:lnTo>
                    <a:pt x="3336" y="1448"/>
                  </a:lnTo>
                  <a:lnTo>
                    <a:pt x="132" y="2940"/>
                  </a:lnTo>
                  <a:lnTo>
                    <a:pt x="45" y="2984"/>
                  </a:lnTo>
                  <a:lnTo>
                    <a:pt x="45" y="3072"/>
                  </a:lnTo>
                  <a:lnTo>
                    <a:pt x="1" y="3116"/>
                  </a:lnTo>
                  <a:lnTo>
                    <a:pt x="45" y="3203"/>
                  </a:lnTo>
                  <a:lnTo>
                    <a:pt x="89" y="3247"/>
                  </a:lnTo>
                  <a:lnTo>
                    <a:pt x="176" y="3291"/>
                  </a:lnTo>
                  <a:lnTo>
                    <a:pt x="264" y="3291"/>
                  </a:lnTo>
                  <a:lnTo>
                    <a:pt x="3467" y="1799"/>
                  </a:lnTo>
                  <a:lnTo>
                    <a:pt x="6232" y="351"/>
                  </a:lnTo>
                  <a:lnTo>
                    <a:pt x="6276" y="263"/>
                  </a:lnTo>
                  <a:lnTo>
                    <a:pt x="6320" y="219"/>
                  </a:lnTo>
                  <a:lnTo>
                    <a:pt x="6320" y="176"/>
                  </a:lnTo>
                  <a:lnTo>
                    <a:pt x="6276" y="88"/>
                  </a:lnTo>
                  <a:lnTo>
                    <a:pt x="6232" y="44"/>
                  </a:lnTo>
                  <a:lnTo>
                    <a:pt x="618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32" name="Google Shape;15532;p414"/>
            <p:cNvSpPr/>
            <p:nvPr/>
          </p:nvSpPr>
          <p:spPr>
            <a:xfrm>
              <a:off x="1645575" y="2080250"/>
              <a:ext cx="110825" cy="55975"/>
            </a:xfrm>
            <a:custGeom>
              <a:avLst/>
              <a:gdLst/>
              <a:ahLst/>
              <a:cxnLst/>
              <a:rect l="l" t="t" r="r" b="b"/>
              <a:pathLst>
                <a:path w="4433" h="2239" extrusionOk="0">
                  <a:moveTo>
                    <a:pt x="4169" y="1"/>
                  </a:moveTo>
                  <a:lnTo>
                    <a:pt x="2107" y="1010"/>
                  </a:lnTo>
                  <a:lnTo>
                    <a:pt x="88" y="1888"/>
                  </a:lnTo>
                  <a:lnTo>
                    <a:pt x="45" y="1932"/>
                  </a:lnTo>
                  <a:lnTo>
                    <a:pt x="1" y="1975"/>
                  </a:lnTo>
                  <a:lnTo>
                    <a:pt x="1" y="2063"/>
                  </a:lnTo>
                  <a:lnTo>
                    <a:pt x="1" y="2107"/>
                  </a:lnTo>
                  <a:lnTo>
                    <a:pt x="88" y="2195"/>
                  </a:lnTo>
                  <a:lnTo>
                    <a:pt x="176" y="2239"/>
                  </a:lnTo>
                  <a:lnTo>
                    <a:pt x="264" y="2195"/>
                  </a:lnTo>
                  <a:lnTo>
                    <a:pt x="2239" y="1317"/>
                  </a:lnTo>
                  <a:lnTo>
                    <a:pt x="4345" y="308"/>
                  </a:lnTo>
                  <a:lnTo>
                    <a:pt x="4389" y="264"/>
                  </a:lnTo>
                  <a:lnTo>
                    <a:pt x="4433" y="220"/>
                  </a:lnTo>
                  <a:lnTo>
                    <a:pt x="4433" y="132"/>
                  </a:lnTo>
                  <a:lnTo>
                    <a:pt x="4433" y="89"/>
                  </a:lnTo>
                  <a:lnTo>
                    <a:pt x="4389" y="45"/>
                  </a:lnTo>
                  <a:lnTo>
                    <a:pt x="430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5533" name="Google Shape;15533;p414"/>
          <p:cNvGrpSpPr/>
          <p:nvPr/>
        </p:nvGrpSpPr>
        <p:grpSpPr>
          <a:xfrm>
            <a:off x="5397752" y="-924485"/>
            <a:ext cx="4818459" cy="3041860"/>
            <a:chOff x="238125" y="602600"/>
            <a:chExt cx="7143750" cy="4509800"/>
          </a:xfrm>
        </p:grpSpPr>
        <p:sp>
          <p:nvSpPr>
            <p:cNvPr id="15534" name="Google Shape;15534;p414"/>
            <p:cNvSpPr/>
            <p:nvPr/>
          </p:nvSpPr>
          <p:spPr>
            <a:xfrm>
              <a:off x="2514425" y="1130250"/>
              <a:ext cx="218325" cy="579250"/>
            </a:xfrm>
            <a:custGeom>
              <a:avLst/>
              <a:gdLst/>
              <a:ahLst/>
              <a:cxnLst/>
              <a:rect l="l" t="t" r="r" b="b"/>
              <a:pathLst>
                <a:path w="8733" h="23170" extrusionOk="0">
                  <a:moveTo>
                    <a:pt x="8513" y="0"/>
                  </a:moveTo>
                  <a:lnTo>
                    <a:pt x="8469" y="44"/>
                  </a:lnTo>
                  <a:lnTo>
                    <a:pt x="8425" y="88"/>
                  </a:lnTo>
                  <a:lnTo>
                    <a:pt x="7416" y="1273"/>
                  </a:lnTo>
                  <a:lnTo>
                    <a:pt x="7372" y="1317"/>
                  </a:lnTo>
                  <a:lnTo>
                    <a:pt x="6231" y="3555"/>
                  </a:lnTo>
                  <a:lnTo>
                    <a:pt x="4081" y="7416"/>
                  </a:lnTo>
                  <a:lnTo>
                    <a:pt x="2633" y="10225"/>
                  </a:lnTo>
                  <a:lnTo>
                    <a:pt x="1492" y="12989"/>
                  </a:lnTo>
                  <a:lnTo>
                    <a:pt x="1492" y="13033"/>
                  </a:lnTo>
                  <a:lnTo>
                    <a:pt x="1009" y="15315"/>
                  </a:lnTo>
                  <a:lnTo>
                    <a:pt x="965" y="15359"/>
                  </a:lnTo>
                  <a:lnTo>
                    <a:pt x="1097" y="20010"/>
                  </a:lnTo>
                  <a:lnTo>
                    <a:pt x="614" y="21195"/>
                  </a:lnTo>
                  <a:lnTo>
                    <a:pt x="0" y="22906"/>
                  </a:lnTo>
                  <a:lnTo>
                    <a:pt x="0" y="22994"/>
                  </a:lnTo>
                  <a:lnTo>
                    <a:pt x="0" y="23038"/>
                  </a:lnTo>
                  <a:lnTo>
                    <a:pt x="44" y="23125"/>
                  </a:lnTo>
                  <a:lnTo>
                    <a:pt x="132" y="23125"/>
                  </a:lnTo>
                  <a:lnTo>
                    <a:pt x="176" y="23169"/>
                  </a:lnTo>
                  <a:lnTo>
                    <a:pt x="263" y="23125"/>
                  </a:lnTo>
                  <a:lnTo>
                    <a:pt x="351" y="23038"/>
                  </a:lnTo>
                  <a:lnTo>
                    <a:pt x="965" y="21282"/>
                  </a:lnTo>
                  <a:lnTo>
                    <a:pt x="1448" y="20142"/>
                  </a:lnTo>
                  <a:lnTo>
                    <a:pt x="1448" y="20054"/>
                  </a:lnTo>
                  <a:lnTo>
                    <a:pt x="1317" y="15359"/>
                  </a:lnTo>
                  <a:lnTo>
                    <a:pt x="1799" y="13121"/>
                  </a:lnTo>
                  <a:lnTo>
                    <a:pt x="2940" y="10356"/>
                  </a:lnTo>
                  <a:lnTo>
                    <a:pt x="4388" y="7592"/>
                  </a:lnTo>
                  <a:lnTo>
                    <a:pt x="6538" y="3730"/>
                  </a:lnTo>
                  <a:lnTo>
                    <a:pt x="7679" y="1492"/>
                  </a:lnTo>
                  <a:lnTo>
                    <a:pt x="8688" y="308"/>
                  </a:lnTo>
                  <a:lnTo>
                    <a:pt x="8732" y="220"/>
                  </a:lnTo>
                  <a:lnTo>
                    <a:pt x="8732" y="176"/>
                  </a:lnTo>
                  <a:lnTo>
                    <a:pt x="8688" y="88"/>
                  </a:lnTo>
                  <a:lnTo>
                    <a:pt x="8645" y="44"/>
                  </a:lnTo>
                  <a:lnTo>
                    <a:pt x="8601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35" name="Google Shape;15535;p414"/>
            <p:cNvSpPr/>
            <p:nvPr/>
          </p:nvSpPr>
          <p:spPr>
            <a:xfrm>
              <a:off x="1900100" y="1539425"/>
              <a:ext cx="342275" cy="551825"/>
            </a:xfrm>
            <a:custGeom>
              <a:avLst/>
              <a:gdLst/>
              <a:ahLst/>
              <a:cxnLst/>
              <a:rect l="l" t="t" r="r" b="b"/>
              <a:pathLst>
                <a:path w="13691" h="22073" extrusionOk="0">
                  <a:moveTo>
                    <a:pt x="13427" y="1"/>
                  </a:moveTo>
                  <a:lnTo>
                    <a:pt x="13384" y="45"/>
                  </a:lnTo>
                  <a:lnTo>
                    <a:pt x="13340" y="89"/>
                  </a:lnTo>
                  <a:lnTo>
                    <a:pt x="12725" y="1405"/>
                  </a:lnTo>
                  <a:lnTo>
                    <a:pt x="8952" y="7504"/>
                  </a:lnTo>
                  <a:lnTo>
                    <a:pt x="8952" y="7548"/>
                  </a:lnTo>
                  <a:lnTo>
                    <a:pt x="8162" y="9698"/>
                  </a:lnTo>
                  <a:lnTo>
                    <a:pt x="6494" y="12112"/>
                  </a:lnTo>
                  <a:lnTo>
                    <a:pt x="3642" y="16412"/>
                  </a:lnTo>
                  <a:lnTo>
                    <a:pt x="2282" y="17334"/>
                  </a:lnTo>
                  <a:lnTo>
                    <a:pt x="2238" y="17377"/>
                  </a:lnTo>
                  <a:lnTo>
                    <a:pt x="1273" y="18913"/>
                  </a:lnTo>
                  <a:lnTo>
                    <a:pt x="1229" y="18913"/>
                  </a:lnTo>
                  <a:lnTo>
                    <a:pt x="0" y="21809"/>
                  </a:lnTo>
                  <a:lnTo>
                    <a:pt x="0" y="21897"/>
                  </a:lnTo>
                  <a:lnTo>
                    <a:pt x="0" y="21985"/>
                  </a:lnTo>
                  <a:lnTo>
                    <a:pt x="44" y="22029"/>
                  </a:lnTo>
                  <a:lnTo>
                    <a:pt x="88" y="22073"/>
                  </a:lnTo>
                  <a:lnTo>
                    <a:pt x="176" y="22073"/>
                  </a:lnTo>
                  <a:lnTo>
                    <a:pt x="263" y="22029"/>
                  </a:lnTo>
                  <a:lnTo>
                    <a:pt x="307" y="21985"/>
                  </a:lnTo>
                  <a:lnTo>
                    <a:pt x="1580" y="19089"/>
                  </a:lnTo>
                  <a:lnTo>
                    <a:pt x="2545" y="17597"/>
                  </a:lnTo>
                  <a:lnTo>
                    <a:pt x="3861" y="16675"/>
                  </a:lnTo>
                  <a:lnTo>
                    <a:pt x="3905" y="16631"/>
                  </a:lnTo>
                  <a:lnTo>
                    <a:pt x="6801" y="12287"/>
                  </a:lnTo>
                  <a:lnTo>
                    <a:pt x="8425" y="9874"/>
                  </a:lnTo>
                  <a:lnTo>
                    <a:pt x="8469" y="9830"/>
                  </a:lnTo>
                  <a:lnTo>
                    <a:pt x="9259" y="7680"/>
                  </a:lnTo>
                  <a:lnTo>
                    <a:pt x="13033" y="1580"/>
                  </a:lnTo>
                  <a:lnTo>
                    <a:pt x="13033" y="1537"/>
                  </a:lnTo>
                  <a:lnTo>
                    <a:pt x="13647" y="264"/>
                  </a:lnTo>
                  <a:lnTo>
                    <a:pt x="13691" y="176"/>
                  </a:lnTo>
                  <a:lnTo>
                    <a:pt x="13647" y="132"/>
                  </a:lnTo>
                  <a:lnTo>
                    <a:pt x="13647" y="89"/>
                  </a:lnTo>
                  <a:lnTo>
                    <a:pt x="13559" y="45"/>
                  </a:lnTo>
                  <a:lnTo>
                    <a:pt x="1351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36" name="Google Shape;15536;p414"/>
            <p:cNvSpPr/>
            <p:nvPr/>
          </p:nvSpPr>
          <p:spPr>
            <a:xfrm>
              <a:off x="2455175" y="1144500"/>
              <a:ext cx="289650" cy="673600"/>
            </a:xfrm>
            <a:custGeom>
              <a:avLst/>
              <a:gdLst/>
              <a:ahLst/>
              <a:cxnLst/>
              <a:rect l="l" t="t" r="r" b="b"/>
              <a:pathLst>
                <a:path w="11586" h="26944" extrusionOk="0">
                  <a:moveTo>
                    <a:pt x="11366" y="1"/>
                  </a:moveTo>
                  <a:lnTo>
                    <a:pt x="11278" y="45"/>
                  </a:lnTo>
                  <a:lnTo>
                    <a:pt x="11234" y="133"/>
                  </a:lnTo>
                  <a:lnTo>
                    <a:pt x="10093" y="2502"/>
                  </a:lnTo>
                  <a:lnTo>
                    <a:pt x="7197" y="7768"/>
                  </a:lnTo>
                  <a:lnTo>
                    <a:pt x="5881" y="10401"/>
                  </a:lnTo>
                  <a:lnTo>
                    <a:pt x="4827" y="13033"/>
                  </a:lnTo>
                  <a:lnTo>
                    <a:pt x="4432" y="15315"/>
                  </a:lnTo>
                  <a:lnTo>
                    <a:pt x="4432" y="15359"/>
                  </a:lnTo>
                  <a:lnTo>
                    <a:pt x="4652" y="20054"/>
                  </a:lnTo>
                  <a:lnTo>
                    <a:pt x="4301" y="20932"/>
                  </a:lnTo>
                  <a:lnTo>
                    <a:pt x="2195" y="24354"/>
                  </a:lnTo>
                  <a:lnTo>
                    <a:pt x="44" y="26680"/>
                  </a:lnTo>
                  <a:lnTo>
                    <a:pt x="1" y="26724"/>
                  </a:lnTo>
                  <a:lnTo>
                    <a:pt x="1" y="26812"/>
                  </a:lnTo>
                  <a:lnTo>
                    <a:pt x="44" y="26856"/>
                  </a:lnTo>
                  <a:lnTo>
                    <a:pt x="88" y="26900"/>
                  </a:lnTo>
                  <a:lnTo>
                    <a:pt x="176" y="26943"/>
                  </a:lnTo>
                  <a:lnTo>
                    <a:pt x="264" y="26943"/>
                  </a:lnTo>
                  <a:lnTo>
                    <a:pt x="308" y="26900"/>
                  </a:lnTo>
                  <a:lnTo>
                    <a:pt x="2458" y="24574"/>
                  </a:lnTo>
                  <a:lnTo>
                    <a:pt x="2502" y="24574"/>
                  </a:lnTo>
                  <a:lnTo>
                    <a:pt x="4608" y="21107"/>
                  </a:lnTo>
                  <a:lnTo>
                    <a:pt x="4608" y="21063"/>
                  </a:lnTo>
                  <a:lnTo>
                    <a:pt x="5003" y="20142"/>
                  </a:lnTo>
                  <a:lnTo>
                    <a:pt x="5003" y="20098"/>
                  </a:lnTo>
                  <a:lnTo>
                    <a:pt x="4784" y="15359"/>
                  </a:lnTo>
                  <a:lnTo>
                    <a:pt x="5178" y="13121"/>
                  </a:lnTo>
                  <a:lnTo>
                    <a:pt x="6188" y="10532"/>
                  </a:lnTo>
                  <a:lnTo>
                    <a:pt x="7504" y="7943"/>
                  </a:lnTo>
                  <a:lnTo>
                    <a:pt x="10444" y="2634"/>
                  </a:lnTo>
                  <a:lnTo>
                    <a:pt x="11585" y="264"/>
                  </a:lnTo>
                  <a:lnTo>
                    <a:pt x="11585" y="176"/>
                  </a:lnTo>
                  <a:lnTo>
                    <a:pt x="11585" y="133"/>
                  </a:lnTo>
                  <a:lnTo>
                    <a:pt x="11541" y="89"/>
                  </a:lnTo>
                  <a:lnTo>
                    <a:pt x="11497" y="45"/>
                  </a:lnTo>
                  <a:lnTo>
                    <a:pt x="11409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37" name="Google Shape;15537;p414"/>
            <p:cNvSpPr/>
            <p:nvPr/>
          </p:nvSpPr>
          <p:spPr>
            <a:xfrm>
              <a:off x="2189700" y="21241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38" name="Google Shape;15538;p414"/>
            <p:cNvSpPr/>
            <p:nvPr/>
          </p:nvSpPr>
          <p:spPr>
            <a:xfrm>
              <a:off x="2189700" y="21241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39" name="Google Shape;15539;p414"/>
            <p:cNvSpPr/>
            <p:nvPr/>
          </p:nvSpPr>
          <p:spPr>
            <a:xfrm>
              <a:off x="2390450" y="1169750"/>
              <a:ext cx="283050" cy="636275"/>
            </a:xfrm>
            <a:custGeom>
              <a:avLst/>
              <a:gdLst/>
              <a:ahLst/>
              <a:cxnLst/>
              <a:rect l="l" t="t" r="r" b="b"/>
              <a:pathLst>
                <a:path w="11322" h="25451" extrusionOk="0">
                  <a:moveTo>
                    <a:pt x="11058" y="0"/>
                  </a:moveTo>
                  <a:lnTo>
                    <a:pt x="11015" y="88"/>
                  </a:lnTo>
                  <a:lnTo>
                    <a:pt x="9698" y="2370"/>
                  </a:lnTo>
                  <a:lnTo>
                    <a:pt x="8338" y="4871"/>
                  </a:lnTo>
                  <a:lnTo>
                    <a:pt x="6714" y="7899"/>
                  </a:lnTo>
                  <a:lnTo>
                    <a:pt x="5442" y="10839"/>
                  </a:lnTo>
                  <a:lnTo>
                    <a:pt x="4871" y="13164"/>
                  </a:lnTo>
                  <a:lnTo>
                    <a:pt x="4827" y="13208"/>
                  </a:lnTo>
                  <a:lnTo>
                    <a:pt x="4871" y="17903"/>
                  </a:lnTo>
                  <a:lnTo>
                    <a:pt x="4389" y="19088"/>
                  </a:lnTo>
                  <a:lnTo>
                    <a:pt x="3467" y="20712"/>
                  </a:lnTo>
                  <a:lnTo>
                    <a:pt x="1800" y="23388"/>
                  </a:lnTo>
                  <a:lnTo>
                    <a:pt x="44" y="25144"/>
                  </a:lnTo>
                  <a:lnTo>
                    <a:pt x="1" y="25187"/>
                  </a:lnTo>
                  <a:lnTo>
                    <a:pt x="1" y="25275"/>
                  </a:lnTo>
                  <a:lnTo>
                    <a:pt x="1" y="25319"/>
                  </a:lnTo>
                  <a:lnTo>
                    <a:pt x="44" y="25363"/>
                  </a:lnTo>
                  <a:lnTo>
                    <a:pt x="132" y="25407"/>
                  </a:lnTo>
                  <a:lnTo>
                    <a:pt x="176" y="25451"/>
                  </a:lnTo>
                  <a:lnTo>
                    <a:pt x="264" y="25407"/>
                  </a:lnTo>
                  <a:lnTo>
                    <a:pt x="308" y="25363"/>
                  </a:lnTo>
                  <a:lnTo>
                    <a:pt x="2063" y="23608"/>
                  </a:lnTo>
                  <a:lnTo>
                    <a:pt x="3774" y="20887"/>
                  </a:lnTo>
                  <a:lnTo>
                    <a:pt x="4696" y="19220"/>
                  </a:lnTo>
                  <a:lnTo>
                    <a:pt x="5222" y="17991"/>
                  </a:lnTo>
                  <a:lnTo>
                    <a:pt x="5222" y="17947"/>
                  </a:lnTo>
                  <a:lnTo>
                    <a:pt x="5179" y="13208"/>
                  </a:lnTo>
                  <a:lnTo>
                    <a:pt x="5793" y="10970"/>
                  </a:lnTo>
                  <a:lnTo>
                    <a:pt x="7021" y="8030"/>
                  </a:lnTo>
                  <a:lnTo>
                    <a:pt x="8645" y="5046"/>
                  </a:lnTo>
                  <a:lnTo>
                    <a:pt x="10005" y="2545"/>
                  </a:lnTo>
                  <a:lnTo>
                    <a:pt x="11322" y="263"/>
                  </a:lnTo>
                  <a:lnTo>
                    <a:pt x="11322" y="176"/>
                  </a:lnTo>
                  <a:lnTo>
                    <a:pt x="11322" y="88"/>
                  </a:lnTo>
                  <a:lnTo>
                    <a:pt x="11278" y="44"/>
                  </a:lnTo>
                  <a:lnTo>
                    <a:pt x="1123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40" name="Google Shape;15540;p414"/>
            <p:cNvSpPr/>
            <p:nvPr/>
          </p:nvSpPr>
          <p:spPr>
            <a:xfrm>
              <a:off x="2312575" y="1160975"/>
              <a:ext cx="334600" cy="736100"/>
            </a:xfrm>
            <a:custGeom>
              <a:avLst/>
              <a:gdLst/>
              <a:ahLst/>
              <a:cxnLst/>
              <a:rect l="l" t="t" r="r" b="b"/>
              <a:pathLst>
                <a:path w="13384" h="29444" extrusionOk="0">
                  <a:moveTo>
                    <a:pt x="13164" y="0"/>
                  </a:moveTo>
                  <a:lnTo>
                    <a:pt x="13120" y="44"/>
                  </a:lnTo>
                  <a:lnTo>
                    <a:pt x="13076" y="88"/>
                  </a:lnTo>
                  <a:lnTo>
                    <a:pt x="11979" y="2019"/>
                  </a:lnTo>
                  <a:lnTo>
                    <a:pt x="10531" y="4564"/>
                  </a:lnTo>
                  <a:lnTo>
                    <a:pt x="8908" y="7679"/>
                  </a:lnTo>
                  <a:lnTo>
                    <a:pt x="7548" y="10663"/>
                  </a:lnTo>
                  <a:lnTo>
                    <a:pt x="6889" y="12945"/>
                  </a:lnTo>
                  <a:lnTo>
                    <a:pt x="6889" y="12989"/>
                  </a:lnTo>
                  <a:lnTo>
                    <a:pt x="6802" y="17684"/>
                  </a:lnTo>
                  <a:lnTo>
                    <a:pt x="6363" y="18913"/>
                  </a:lnTo>
                  <a:lnTo>
                    <a:pt x="5441" y="20404"/>
                  </a:lnTo>
                  <a:lnTo>
                    <a:pt x="3949" y="22906"/>
                  </a:lnTo>
                  <a:lnTo>
                    <a:pt x="0" y="29181"/>
                  </a:lnTo>
                  <a:lnTo>
                    <a:pt x="0" y="29224"/>
                  </a:lnTo>
                  <a:lnTo>
                    <a:pt x="0" y="29312"/>
                  </a:lnTo>
                  <a:lnTo>
                    <a:pt x="44" y="29356"/>
                  </a:lnTo>
                  <a:lnTo>
                    <a:pt x="88" y="29400"/>
                  </a:lnTo>
                  <a:lnTo>
                    <a:pt x="176" y="29444"/>
                  </a:lnTo>
                  <a:lnTo>
                    <a:pt x="263" y="29444"/>
                  </a:lnTo>
                  <a:lnTo>
                    <a:pt x="307" y="29356"/>
                  </a:lnTo>
                  <a:lnTo>
                    <a:pt x="4256" y="23125"/>
                  </a:lnTo>
                  <a:lnTo>
                    <a:pt x="5748" y="20624"/>
                  </a:lnTo>
                  <a:lnTo>
                    <a:pt x="6670" y="19088"/>
                  </a:lnTo>
                  <a:lnTo>
                    <a:pt x="6670" y="19044"/>
                  </a:lnTo>
                  <a:lnTo>
                    <a:pt x="7109" y="17772"/>
                  </a:lnTo>
                  <a:lnTo>
                    <a:pt x="7153" y="17684"/>
                  </a:lnTo>
                  <a:lnTo>
                    <a:pt x="7240" y="13033"/>
                  </a:lnTo>
                  <a:lnTo>
                    <a:pt x="7855" y="10795"/>
                  </a:lnTo>
                  <a:lnTo>
                    <a:pt x="9215" y="7811"/>
                  </a:lnTo>
                  <a:lnTo>
                    <a:pt x="10839" y="4695"/>
                  </a:lnTo>
                  <a:lnTo>
                    <a:pt x="12287" y="2194"/>
                  </a:lnTo>
                  <a:lnTo>
                    <a:pt x="13384" y="263"/>
                  </a:lnTo>
                  <a:lnTo>
                    <a:pt x="13384" y="176"/>
                  </a:lnTo>
                  <a:lnTo>
                    <a:pt x="13384" y="132"/>
                  </a:lnTo>
                  <a:lnTo>
                    <a:pt x="13340" y="44"/>
                  </a:lnTo>
                  <a:lnTo>
                    <a:pt x="1329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41" name="Google Shape;15541;p414"/>
            <p:cNvSpPr/>
            <p:nvPr/>
          </p:nvSpPr>
          <p:spPr>
            <a:xfrm>
              <a:off x="3607050" y="1646950"/>
              <a:ext cx="2156750" cy="843625"/>
            </a:xfrm>
            <a:custGeom>
              <a:avLst/>
              <a:gdLst/>
              <a:ahLst/>
              <a:cxnLst/>
              <a:rect l="l" t="t" r="r" b="b"/>
              <a:pathLst>
                <a:path w="86270" h="33745" extrusionOk="0">
                  <a:moveTo>
                    <a:pt x="77318" y="0"/>
                  </a:moveTo>
                  <a:lnTo>
                    <a:pt x="74027" y="658"/>
                  </a:lnTo>
                  <a:lnTo>
                    <a:pt x="70077" y="1053"/>
                  </a:lnTo>
                  <a:lnTo>
                    <a:pt x="67444" y="1492"/>
                  </a:lnTo>
                  <a:lnTo>
                    <a:pt x="67401" y="1492"/>
                  </a:lnTo>
                  <a:lnTo>
                    <a:pt x="66084" y="1931"/>
                  </a:lnTo>
                  <a:lnTo>
                    <a:pt x="66040" y="1975"/>
                  </a:lnTo>
                  <a:lnTo>
                    <a:pt x="65031" y="3116"/>
                  </a:lnTo>
                  <a:lnTo>
                    <a:pt x="63188" y="4695"/>
                  </a:lnTo>
                  <a:lnTo>
                    <a:pt x="57396" y="7416"/>
                  </a:lnTo>
                  <a:lnTo>
                    <a:pt x="53754" y="8776"/>
                  </a:lnTo>
                  <a:lnTo>
                    <a:pt x="48751" y="10312"/>
                  </a:lnTo>
                  <a:lnTo>
                    <a:pt x="48707" y="10312"/>
                  </a:lnTo>
                  <a:lnTo>
                    <a:pt x="46206" y="11453"/>
                  </a:lnTo>
                  <a:lnTo>
                    <a:pt x="39800" y="14832"/>
                  </a:lnTo>
                  <a:lnTo>
                    <a:pt x="36421" y="17113"/>
                  </a:lnTo>
                  <a:lnTo>
                    <a:pt x="32077" y="19878"/>
                  </a:lnTo>
                  <a:lnTo>
                    <a:pt x="28391" y="22028"/>
                  </a:lnTo>
                  <a:lnTo>
                    <a:pt x="26855" y="22686"/>
                  </a:lnTo>
                  <a:lnTo>
                    <a:pt x="22291" y="21501"/>
                  </a:lnTo>
                  <a:lnTo>
                    <a:pt x="20624" y="20975"/>
                  </a:lnTo>
                  <a:lnTo>
                    <a:pt x="20054" y="20975"/>
                  </a:lnTo>
                  <a:lnTo>
                    <a:pt x="19966" y="21019"/>
                  </a:lnTo>
                  <a:lnTo>
                    <a:pt x="19922" y="21107"/>
                  </a:lnTo>
                  <a:lnTo>
                    <a:pt x="18913" y="26241"/>
                  </a:lnTo>
                  <a:lnTo>
                    <a:pt x="18562" y="28917"/>
                  </a:lnTo>
                  <a:lnTo>
                    <a:pt x="17157" y="33174"/>
                  </a:lnTo>
                  <a:lnTo>
                    <a:pt x="16938" y="33393"/>
                  </a:lnTo>
                  <a:lnTo>
                    <a:pt x="16455" y="33393"/>
                  </a:lnTo>
                  <a:lnTo>
                    <a:pt x="11541" y="32164"/>
                  </a:lnTo>
                  <a:lnTo>
                    <a:pt x="10005" y="31769"/>
                  </a:lnTo>
                  <a:lnTo>
                    <a:pt x="9961" y="31769"/>
                  </a:lnTo>
                  <a:lnTo>
                    <a:pt x="7109" y="31857"/>
                  </a:lnTo>
                  <a:lnTo>
                    <a:pt x="3949" y="31857"/>
                  </a:lnTo>
                  <a:lnTo>
                    <a:pt x="176" y="31374"/>
                  </a:lnTo>
                  <a:lnTo>
                    <a:pt x="88" y="31374"/>
                  </a:lnTo>
                  <a:lnTo>
                    <a:pt x="44" y="31418"/>
                  </a:lnTo>
                  <a:lnTo>
                    <a:pt x="0" y="31462"/>
                  </a:lnTo>
                  <a:lnTo>
                    <a:pt x="0" y="31506"/>
                  </a:lnTo>
                  <a:lnTo>
                    <a:pt x="0" y="31594"/>
                  </a:lnTo>
                  <a:lnTo>
                    <a:pt x="0" y="31638"/>
                  </a:lnTo>
                  <a:lnTo>
                    <a:pt x="44" y="31682"/>
                  </a:lnTo>
                  <a:lnTo>
                    <a:pt x="132" y="31726"/>
                  </a:lnTo>
                  <a:lnTo>
                    <a:pt x="3905" y="32208"/>
                  </a:lnTo>
                  <a:lnTo>
                    <a:pt x="7109" y="32208"/>
                  </a:lnTo>
                  <a:lnTo>
                    <a:pt x="9961" y="32120"/>
                  </a:lnTo>
                  <a:lnTo>
                    <a:pt x="11453" y="32515"/>
                  </a:lnTo>
                  <a:lnTo>
                    <a:pt x="16368" y="33744"/>
                  </a:lnTo>
                  <a:lnTo>
                    <a:pt x="17026" y="33744"/>
                  </a:lnTo>
                  <a:lnTo>
                    <a:pt x="17114" y="33700"/>
                  </a:lnTo>
                  <a:lnTo>
                    <a:pt x="17421" y="33437"/>
                  </a:lnTo>
                  <a:lnTo>
                    <a:pt x="17465" y="33349"/>
                  </a:lnTo>
                  <a:lnTo>
                    <a:pt x="18913" y="29005"/>
                  </a:lnTo>
                  <a:lnTo>
                    <a:pt x="18913" y="28961"/>
                  </a:lnTo>
                  <a:lnTo>
                    <a:pt x="19264" y="26284"/>
                  </a:lnTo>
                  <a:lnTo>
                    <a:pt x="20229" y="21326"/>
                  </a:lnTo>
                  <a:lnTo>
                    <a:pt x="20536" y="21326"/>
                  </a:lnTo>
                  <a:lnTo>
                    <a:pt x="22204" y="21852"/>
                  </a:lnTo>
                  <a:lnTo>
                    <a:pt x="26855" y="23037"/>
                  </a:lnTo>
                  <a:lnTo>
                    <a:pt x="26943" y="23037"/>
                  </a:lnTo>
                  <a:lnTo>
                    <a:pt x="28522" y="22335"/>
                  </a:lnTo>
                  <a:lnTo>
                    <a:pt x="28566" y="22335"/>
                  </a:lnTo>
                  <a:lnTo>
                    <a:pt x="32252" y="20185"/>
                  </a:lnTo>
                  <a:lnTo>
                    <a:pt x="36596" y="17421"/>
                  </a:lnTo>
                  <a:lnTo>
                    <a:pt x="39975" y="15139"/>
                  </a:lnTo>
                  <a:lnTo>
                    <a:pt x="46382" y="11760"/>
                  </a:lnTo>
                  <a:lnTo>
                    <a:pt x="48839" y="10663"/>
                  </a:lnTo>
                  <a:lnTo>
                    <a:pt x="53842" y="9083"/>
                  </a:lnTo>
                  <a:lnTo>
                    <a:pt x="57527" y="7723"/>
                  </a:lnTo>
                  <a:lnTo>
                    <a:pt x="63364" y="5002"/>
                  </a:lnTo>
                  <a:lnTo>
                    <a:pt x="63407" y="5002"/>
                  </a:lnTo>
                  <a:lnTo>
                    <a:pt x="65294" y="3379"/>
                  </a:lnTo>
                  <a:lnTo>
                    <a:pt x="65294" y="3335"/>
                  </a:lnTo>
                  <a:lnTo>
                    <a:pt x="66260" y="2282"/>
                  </a:lnTo>
                  <a:lnTo>
                    <a:pt x="67532" y="1843"/>
                  </a:lnTo>
                  <a:lnTo>
                    <a:pt x="70121" y="1404"/>
                  </a:lnTo>
                  <a:lnTo>
                    <a:pt x="74070" y="1009"/>
                  </a:lnTo>
                  <a:lnTo>
                    <a:pt x="77405" y="351"/>
                  </a:lnTo>
                  <a:lnTo>
                    <a:pt x="81047" y="395"/>
                  </a:lnTo>
                  <a:lnTo>
                    <a:pt x="82715" y="746"/>
                  </a:lnTo>
                  <a:lnTo>
                    <a:pt x="83680" y="1624"/>
                  </a:lnTo>
                  <a:lnTo>
                    <a:pt x="84251" y="3159"/>
                  </a:lnTo>
                  <a:lnTo>
                    <a:pt x="84821" y="5880"/>
                  </a:lnTo>
                  <a:lnTo>
                    <a:pt x="85699" y="9829"/>
                  </a:lnTo>
                  <a:lnTo>
                    <a:pt x="85918" y="10839"/>
                  </a:lnTo>
                  <a:lnTo>
                    <a:pt x="85962" y="10926"/>
                  </a:lnTo>
                  <a:lnTo>
                    <a:pt x="86006" y="10970"/>
                  </a:lnTo>
                  <a:lnTo>
                    <a:pt x="86181" y="10970"/>
                  </a:lnTo>
                  <a:lnTo>
                    <a:pt x="86225" y="10926"/>
                  </a:lnTo>
                  <a:lnTo>
                    <a:pt x="86269" y="10839"/>
                  </a:lnTo>
                  <a:lnTo>
                    <a:pt x="86269" y="10795"/>
                  </a:lnTo>
                  <a:lnTo>
                    <a:pt x="86050" y="9742"/>
                  </a:lnTo>
                  <a:lnTo>
                    <a:pt x="85172" y="5792"/>
                  </a:lnTo>
                  <a:lnTo>
                    <a:pt x="84558" y="3072"/>
                  </a:lnTo>
                  <a:lnTo>
                    <a:pt x="83987" y="1448"/>
                  </a:lnTo>
                  <a:lnTo>
                    <a:pt x="83944" y="1360"/>
                  </a:lnTo>
                  <a:lnTo>
                    <a:pt x="82934" y="483"/>
                  </a:lnTo>
                  <a:lnTo>
                    <a:pt x="82847" y="439"/>
                  </a:lnTo>
                  <a:lnTo>
                    <a:pt x="81135" y="44"/>
                  </a:lnTo>
                  <a:lnTo>
                    <a:pt x="81091" y="44"/>
                  </a:lnTo>
                  <a:lnTo>
                    <a:pt x="77361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42" name="Google Shape;15542;p414"/>
            <p:cNvSpPr/>
            <p:nvPr/>
          </p:nvSpPr>
          <p:spPr>
            <a:xfrm>
              <a:off x="3588400" y="602600"/>
              <a:ext cx="724050" cy="816175"/>
            </a:xfrm>
            <a:custGeom>
              <a:avLst/>
              <a:gdLst/>
              <a:ahLst/>
              <a:cxnLst/>
              <a:rect l="l" t="t" r="r" b="b"/>
              <a:pathLst>
                <a:path w="28962" h="32647" extrusionOk="0">
                  <a:moveTo>
                    <a:pt x="28698" y="0"/>
                  </a:moveTo>
                  <a:lnTo>
                    <a:pt x="26943" y="570"/>
                  </a:lnTo>
                  <a:lnTo>
                    <a:pt x="25363" y="614"/>
                  </a:lnTo>
                  <a:lnTo>
                    <a:pt x="24091" y="483"/>
                  </a:lnTo>
                  <a:lnTo>
                    <a:pt x="23959" y="527"/>
                  </a:lnTo>
                  <a:lnTo>
                    <a:pt x="22774" y="1273"/>
                  </a:lnTo>
                  <a:lnTo>
                    <a:pt x="19659" y="3686"/>
                  </a:lnTo>
                  <a:lnTo>
                    <a:pt x="16543" y="6187"/>
                  </a:lnTo>
                  <a:lnTo>
                    <a:pt x="15139" y="7504"/>
                  </a:lnTo>
                  <a:lnTo>
                    <a:pt x="13735" y="8732"/>
                  </a:lnTo>
                  <a:lnTo>
                    <a:pt x="12945" y="9741"/>
                  </a:lnTo>
                  <a:lnTo>
                    <a:pt x="11014" y="12901"/>
                  </a:lnTo>
                  <a:lnTo>
                    <a:pt x="10400" y="13910"/>
                  </a:lnTo>
                  <a:lnTo>
                    <a:pt x="9347" y="15446"/>
                  </a:lnTo>
                  <a:lnTo>
                    <a:pt x="7284" y="18254"/>
                  </a:lnTo>
                  <a:lnTo>
                    <a:pt x="6012" y="20404"/>
                  </a:lnTo>
                  <a:lnTo>
                    <a:pt x="4300" y="23520"/>
                  </a:lnTo>
                  <a:lnTo>
                    <a:pt x="2501" y="27030"/>
                  </a:lnTo>
                  <a:lnTo>
                    <a:pt x="0" y="32384"/>
                  </a:lnTo>
                  <a:lnTo>
                    <a:pt x="0" y="32471"/>
                  </a:lnTo>
                  <a:lnTo>
                    <a:pt x="0" y="32515"/>
                  </a:lnTo>
                  <a:lnTo>
                    <a:pt x="44" y="32559"/>
                  </a:lnTo>
                  <a:lnTo>
                    <a:pt x="88" y="32603"/>
                  </a:lnTo>
                  <a:lnTo>
                    <a:pt x="176" y="32647"/>
                  </a:lnTo>
                  <a:lnTo>
                    <a:pt x="263" y="32603"/>
                  </a:lnTo>
                  <a:lnTo>
                    <a:pt x="307" y="32515"/>
                  </a:lnTo>
                  <a:lnTo>
                    <a:pt x="2808" y="27206"/>
                  </a:lnTo>
                  <a:lnTo>
                    <a:pt x="4608" y="23695"/>
                  </a:lnTo>
                  <a:lnTo>
                    <a:pt x="6319" y="20580"/>
                  </a:lnTo>
                  <a:lnTo>
                    <a:pt x="7548" y="18430"/>
                  </a:lnTo>
                  <a:lnTo>
                    <a:pt x="9654" y="15665"/>
                  </a:lnTo>
                  <a:lnTo>
                    <a:pt x="10707" y="14086"/>
                  </a:lnTo>
                  <a:lnTo>
                    <a:pt x="11321" y="13076"/>
                  </a:lnTo>
                  <a:lnTo>
                    <a:pt x="13208" y="9961"/>
                  </a:lnTo>
                  <a:lnTo>
                    <a:pt x="13998" y="8952"/>
                  </a:lnTo>
                  <a:lnTo>
                    <a:pt x="15358" y="7767"/>
                  </a:lnTo>
                  <a:lnTo>
                    <a:pt x="16806" y="6450"/>
                  </a:lnTo>
                  <a:lnTo>
                    <a:pt x="19878" y="3949"/>
                  </a:lnTo>
                  <a:lnTo>
                    <a:pt x="22950" y="1580"/>
                  </a:lnTo>
                  <a:lnTo>
                    <a:pt x="24091" y="878"/>
                  </a:lnTo>
                  <a:lnTo>
                    <a:pt x="25319" y="965"/>
                  </a:lnTo>
                  <a:lnTo>
                    <a:pt x="25363" y="965"/>
                  </a:lnTo>
                  <a:lnTo>
                    <a:pt x="26987" y="878"/>
                  </a:lnTo>
                  <a:lnTo>
                    <a:pt x="27031" y="878"/>
                  </a:lnTo>
                  <a:lnTo>
                    <a:pt x="28830" y="351"/>
                  </a:lnTo>
                  <a:lnTo>
                    <a:pt x="28874" y="307"/>
                  </a:lnTo>
                  <a:lnTo>
                    <a:pt x="28917" y="263"/>
                  </a:lnTo>
                  <a:lnTo>
                    <a:pt x="28961" y="219"/>
                  </a:lnTo>
                  <a:lnTo>
                    <a:pt x="28917" y="132"/>
                  </a:lnTo>
                  <a:lnTo>
                    <a:pt x="28917" y="88"/>
                  </a:lnTo>
                  <a:lnTo>
                    <a:pt x="28874" y="44"/>
                  </a:lnTo>
                  <a:lnTo>
                    <a:pt x="2878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43" name="Google Shape;15543;p414"/>
            <p:cNvSpPr/>
            <p:nvPr/>
          </p:nvSpPr>
          <p:spPr>
            <a:xfrm>
              <a:off x="3593875" y="1881700"/>
              <a:ext cx="2005375" cy="782200"/>
            </a:xfrm>
            <a:custGeom>
              <a:avLst/>
              <a:gdLst/>
              <a:ahLst/>
              <a:cxnLst/>
              <a:rect l="l" t="t" r="r" b="b"/>
              <a:pathLst>
                <a:path w="80215" h="31288" extrusionOk="0">
                  <a:moveTo>
                    <a:pt x="76528" y="0"/>
                  </a:moveTo>
                  <a:lnTo>
                    <a:pt x="74948" y="132"/>
                  </a:lnTo>
                  <a:lnTo>
                    <a:pt x="74905" y="132"/>
                  </a:lnTo>
                  <a:lnTo>
                    <a:pt x="72974" y="922"/>
                  </a:lnTo>
                  <a:lnTo>
                    <a:pt x="72930" y="966"/>
                  </a:lnTo>
                  <a:lnTo>
                    <a:pt x="71877" y="1800"/>
                  </a:lnTo>
                  <a:lnTo>
                    <a:pt x="70078" y="2677"/>
                  </a:lnTo>
                  <a:lnTo>
                    <a:pt x="64768" y="4564"/>
                  </a:lnTo>
                  <a:lnTo>
                    <a:pt x="61082" y="5924"/>
                  </a:lnTo>
                  <a:lnTo>
                    <a:pt x="57879" y="7065"/>
                  </a:lnTo>
                  <a:lnTo>
                    <a:pt x="54895" y="8031"/>
                  </a:lnTo>
                  <a:lnTo>
                    <a:pt x="51253" y="8250"/>
                  </a:lnTo>
                  <a:lnTo>
                    <a:pt x="51165" y="8294"/>
                  </a:lnTo>
                  <a:lnTo>
                    <a:pt x="48532" y="9566"/>
                  </a:lnTo>
                  <a:lnTo>
                    <a:pt x="45285" y="11234"/>
                  </a:lnTo>
                  <a:lnTo>
                    <a:pt x="42784" y="12726"/>
                  </a:lnTo>
                  <a:lnTo>
                    <a:pt x="40020" y="13867"/>
                  </a:lnTo>
                  <a:lnTo>
                    <a:pt x="33789" y="15139"/>
                  </a:lnTo>
                  <a:lnTo>
                    <a:pt x="28918" y="16017"/>
                  </a:lnTo>
                  <a:lnTo>
                    <a:pt x="28874" y="16017"/>
                  </a:lnTo>
                  <a:lnTo>
                    <a:pt x="26636" y="17070"/>
                  </a:lnTo>
                  <a:lnTo>
                    <a:pt x="24925" y="16851"/>
                  </a:lnTo>
                  <a:lnTo>
                    <a:pt x="24793" y="16851"/>
                  </a:lnTo>
                  <a:lnTo>
                    <a:pt x="24398" y="17114"/>
                  </a:lnTo>
                  <a:lnTo>
                    <a:pt x="24354" y="17158"/>
                  </a:lnTo>
                  <a:lnTo>
                    <a:pt x="24310" y="17202"/>
                  </a:lnTo>
                  <a:lnTo>
                    <a:pt x="23257" y="22028"/>
                  </a:lnTo>
                  <a:lnTo>
                    <a:pt x="22950" y="25363"/>
                  </a:lnTo>
                  <a:lnTo>
                    <a:pt x="22555" y="27206"/>
                  </a:lnTo>
                  <a:lnTo>
                    <a:pt x="21370" y="29883"/>
                  </a:lnTo>
                  <a:lnTo>
                    <a:pt x="20844" y="30717"/>
                  </a:lnTo>
                  <a:lnTo>
                    <a:pt x="20361" y="30936"/>
                  </a:lnTo>
                  <a:lnTo>
                    <a:pt x="15139" y="29795"/>
                  </a:lnTo>
                  <a:lnTo>
                    <a:pt x="11892" y="29049"/>
                  </a:lnTo>
                  <a:lnTo>
                    <a:pt x="8996" y="28435"/>
                  </a:lnTo>
                  <a:lnTo>
                    <a:pt x="7065" y="28172"/>
                  </a:lnTo>
                  <a:lnTo>
                    <a:pt x="7021" y="28172"/>
                  </a:lnTo>
                  <a:lnTo>
                    <a:pt x="5091" y="28216"/>
                  </a:lnTo>
                  <a:lnTo>
                    <a:pt x="220" y="26504"/>
                  </a:lnTo>
                  <a:lnTo>
                    <a:pt x="88" y="26504"/>
                  </a:lnTo>
                  <a:lnTo>
                    <a:pt x="44" y="26548"/>
                  </a:lnTo>
                  <a:lnTo>
                    <a:pt x="1" y="26592"/>
                  </a:lnTo>
                  <a:lnTo>
                    <a:pt x="1" y="26680"/>
                  </a:lnTo>
                  <a:lnTo>
                    <a:pt x="1" y="26724"/>
                  </a:lnTo>
                  <a:lnTo>
                    <a:pt x="44" y="26811"/>
                  </a:lnTo>
                  <a:lnTo>
                    <a:pt x="88" y="26811"/>
                  </a:lnTo>
                  <a:lnTo>
                    <a:pt x="5003" y="28567"/>
                  </a:lnTo>
                  <a:lnTo>
                    <a:pt x="5047" y="28567"/>
                  </a:lnTo>
                  <a:lnTo>
                    <a:pt x="7021" y="28523"/>
                  </a:lnTo>
                  <a:lnTo>
                    <a:pt x="8908" y="28786"/>
                  </a:lnTo>
                  <a:lnTo>
                    <a:pt x="11804" y="29356"/>
                  </a:lnTo>
                  <a:lnTo>
                    <a:pt x="15095" y="30146"/>
                  </a:lnTo>
                  <a:lnTo>
                    <a:pt x="20317" y="31287"/>
                  </a:lnTo>
                  <a:lnTo>
                    <a:pt x="20405" y="31287"/>
                  </a:lnTo>
                  <a:lnTo>
                    <a:pt x="21063" y="31024"/>
                  </a:lnTo>
                  <a:lnTo>
                    <a:pt x="21151" y="30936"/>
                  </a:lnTo>
                  <a:lnTo>
                    <a:pt x="21678" y="30058"/>
                  </a:lnTo>
                  <a:lnTo>
                    <a:pt x="21678" y="30015"/>
                  </a:lnTo>
                  <a:lnTo>
                    <a:pt x="22906" y="27338"/>
                  </a:lnTo>
                  <a:lnTo>
                    <a:pt x="22906" y="27294"/>
                  </a:lnTo>
                  <a:lnTo>
                    <a:pt x="23301" y="25451"/>
                  </a:lnTo>
                  <a:lnTo>
                    <a:pt x="23301" y="25407"/>
                  </a:lnTo>
                  <a:lnTo>
                    <a:pt x="23608" y="22072"/>
                  </a:lnTo>
                  <a:lnTo>
                    <a:pt x="24618" y="17377"/>
                  </a:lnTo>
                  <a:lnTo>
                    <a:pt x="24925" y="17202"/>
                  </a:lnTo>
                  <a:lnTo>
                    <a:pt x="26636" y="17421"/>
                  </a:lnTo>
                  <a:lnTo>
                    <a:pt x="26768" y="17377"/>
                  </a:lnTo>
                  <a:lnTo>
                    <a:pt x="29006" y="16368"/>
                  </a:lnTo>
                  <a:lnTo>
                    <a:pt x="33832" y="15446"/>
                  </a:lnTo>
                  <a:lnTo>
                    <a:pt x="40063" y="14218"/>
                  </a:lnTo>
                  <a:lnTo>
                    <a:pt x="40107" y="14218"/>
                  </a:lnTo>
                  <a:lnTo>
                    <a:pt x="42916" y="13033"/>
                  </a:lnTo>
                  <a:lnTo>
                    <a:pt x="42960" y="13033"/>
                  </a:lnTo>
                  <a:lnTo>
                    <a:pt x="45461" y="11541"/>
                  </a:lnTo>
                  <a:lnTo>
                    <a:pt x="48708" y="9874"/>
                  </a:lnTo>
                  <a:lnTo>
                    <a:pt x="51297" y="8601"/>
                  </a:lnTo>
                  <a:lnTo>
                    <a:pt x="54939" y="8338"/>
                  </a:lnTo>
                  <a:lnTo>
                    <a:pt x="54983" y="8338"/>
                  </a:lnTo>
                  <a:lnTo>
                    <a:pt x="57967" y="7372"/>
                  </a:lnTo>
                  <a:lnTo>
                    <a:pt x="61214" y="6231"/>
                  </a:lnTo>
                  <a:lnTo>
                    <a:pt x="64900" y="4915"/>
                  </a:lnTo>
                  <a:lnTo>
                    <a:pt x="70209" y="3028"/>
                  </a:lnTo>
                  <a:lnTo>
                    <a:pt x="70209" y="2984"/>
                  </a:lnTo>
                  <a:lnTo>
                    <a:pt x="72052" y="2107"/>
                  </a:lnTo>
                  <a:lnTo>
                    <a:pt x="72096" y="2107"/>
                  </a:lnTo>
                  <a:lnTo>
                    <a:pt x="73106" y="1273"/>
                  </a:lnTo>
                  <a:lnTo>
                    <a:pt x="75036" y="483"/>
                  </a:lnTo>
                  <a:lnTo>
                    <a:pt x="76440" y="352"/>
                  </a:lnTo>
                  <a:lnTo>
                    <a:pt x="76879" y="1010"/>
                  </a:lnTo>
                  <a:lnTo>
                    <a:pt x="77845" y="4345"/>
                  </a:lnTo>
                  <a:lnTo>
                    <a:pt x="79468" y="10356"/>
                  </a:lnTo>
                  <a:lnTo>
                    <a:pt x="79863" y="11848"/>
                  </a:lnTo>
                  <a:lnTo>
                    <a:pt x="79863" y="11892"/>
                  </a:lnTo>
                  <a:lnTo>
                    <a:pt x="79951" y="11936"/>
                  </a:lnTo>
                  <a:lnTo>
                    <a:pt x="79995" y="11980"/>
                  </a:lnTo>
                  <a:lnTo>
                    <a:pt x="80083" y="11936"/>
                  </a:lnTo>
                  <a:lnTo>
                    <a:pt x="80126" y="11936"/>
                  </a:lnTo>
                  <a:lnTo>
                    <a:pt x="80170" y="11892"/>
                  </a:lnTo>
                  <a:lnTo>
                    <a:pt x="80214" y="11804"/>
                  </a:lnTo>
                  <a:lnTo>
                    <a:pt x="80214" y="11760"/>
                  </a:lnTo>
                  <a:lnTo>
                    <a:pt x="78152" y="4257"/>
                  </a:lnTo>
                  <a:lnTo>
                    <a:pt x="77186" y="878"/>
                  </a:lnTo>
                  <a:lnTo>
                    <a:pt x="77186" y="834"/>
                  </a:lnTo>
                  <a:lnTo>
                    <a:pt x="76704" y="88"/>
                  </a:lnTo>
                  <a:lnTo>
                    <a:pt x="7661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44" name="Google Shape;15544;p414"/>
            <p:cNvSpPr/>
            <p:nvPr/>
          </p:nvSpPr>
          <p:spPr>
            <a:xfrm>
              <a:off x="3578525" y="772625"/>
              <a:ext cx="221625" cy="436625"/>
            </a:xfrm>
            <a:custGeom>
              <a:avLst/>
              <a:gdLst/>
              <a:ahLst/>
              <a:cxnLst/>
              <a:rect l="l" t="t" r="r" b="b"/>
              <a:pathLst>
                <a:path w="8865" h="17465" extrusionOk="0">
                  <a:moveTo>
                    <a:pt x="8601" y="0"/>
                  </a:moveTo>
                  <a:lnTo>
                    <a:pt x="8513" y="44"/>
                  </a:lnTo>
                  <a:lnTo>
                    <a:pt x="7811" y="1097"/>
                  </a:lnTo>
                  <a:lnTo>
                    <a:pt x="4959" y="6275"/>
                  </a:lnTo>
                  <a:lnTo>
                    <a:pt x="4564" y="6846"/>
                  </a:lnTo>
                  <a:lnTo>
                    <a:pt x="3686" y="8206"/>
                  </a:lnTo>
                  <a:lnTo>
                    <a:pt x="3642" y="8206"/>
                  </a:lnTo>
                  <a:lnTo>
                    <a:pt x="2896" y="9742"/>
                  </a:lnTo>
                  <a:lnTo>
                    <a:pt x="1448" y="13516"/>
                  </a:lnTo>
                  <a:lnTo>
                    <a:pt x="1229" y="14130"/>
                  </a:lnTo>
                  <a:lnTo>
                    <a:pt x="0" y="17202"/>
                  </a:lnTo>
                  <a:lnTo>
                    <a:pt x="0" y="17289"/>
                  </a:lnTo>
                  <a:lnTo>
                    <a:pt x="0" y="17333"/>
                  </a:lnTo>
                  <a:lnTo>
                    <a:pt x="44" y="17421"/>
                  </a:lnTo>
                  <a:lnTo>
                    <a:pt x="88" y="17421"/>
                  </a:lnTo>
                  <a:lnTo>
                    <a:pt x="176" y="17465"/>
                  </a:lnTo>
                  <a:lnTo>
                    <a:pt x="263" y="17421"/>
                  </a:lnTo>
                  <a:lnTo>
                    <a:pt x="307" y="17333"/>
                  </a:lnTo>
                  <a:lnTo>
                    <a:pt x="1536" y="14262"/>
                  </a:lnTo>
                  <a:lnTo>
                    <a:pt x="1755" y="13647"/>
                  </a:lnTo>
                  <a:lnTo>
                    <a:pt x="3203" y="9874"/>
                  </a:lnTo>
                  <a:lnTo>
                    <a:pt x="3949" y="8382"/>
                  </a:lnTo>
                  <a:lnTo>
                    <a:pt x="4827" y="7021"/>
                  </a:lnTo>
                  <a:lnTo>
                    <a:pt x="5266" y="6495"/>
                  </a:lnTo>
                  <a:lnTo>
                    <a:pt x="5266" y="6451"/>
                  </a:lnTo>
                  <a:lnTo>
                    <a:pt x="8118" y="1273"/>
                  </a:lnTo>
                  <a:lnTo>
                    <a:pt x="8820" y="264"/>
                  </a:lnTo>
                  <a:lnTo>
                    <a:pt x="8864" y="176"/>
                  </a:lnTo>
                  <a:lnTo>
                    <a:pt x="8864" y="132"/>
                  </a:lnTo>
                  <a:lnTo>
                    <a:pt x="8820" y="44"/>
                  </a:lnTo>
                  <a:lnTo>
                    <a:pt x="877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45" name="Google Shape;15545;p414"/>
            <p:cNvSpPr/>
            <p:nvPr/>
          </p:nvSpPr>
          <p:spPr>
            <a:xfrm>
              <a:off x="3094725" y="818700"/>
              <a:ext cx="223825" cy="558400"/>
            </a:xfrm>
            <a:custGeom>
              <a:avLst/>
              <a:gdLst/>
              <a:ahLst/>
              <a:cxnLst/>
              <a:rect l="l" t="t" r="r" b="b"/>
              <a:pathLst>
                <a:path w="8953" h="22336" extrusionOk="0">
                  <a:moveTo>
                    <a:pt x="8733" y="0"/>
                  </a:moveTo>
                  <a:lnTo>
                    <a:pt x="8689" y="44"/>
                  </a:lnTo>
                  <a:lnTo>
                    <a:pt x="8645" y="88"/>
                  </a:lnTo>
                  <a:lnTo>
                    <a:pt x="8601" y="132"/>
                  </a:lnTo>
                  <a:lnTo>
                    <a:pt x="7329" y="3774"/>
                  </a:lnTo>
                  <a:lnTo>
                    <a:pt x="6056" y="6670"/>
                  </a:lnTo>
                  <a:lnTo>
                    <a:pt x="5530" y="7548"/>
                  </a:lnTo>
                  <a:lnTo>
                    <a:pt x="5047" y="8425"/>
                  </a:lnTo>
                  <a:lnTo>
                    <a:pt x="4170" y="10225"/>
                  </a:lnTo>
                  <a:lnTo>
                    <a:pt x="3380" y="12024"/>
                  </a:lnTo>
                  <a:lnTo>
                    <a:pt x="2634" y="13910"/>
                  </a:lnTo>
                  <a:lnTo>
                    <a:pt x="1976" y="15841"/>
                  </a:lnTo>
                  <a:lnTo>
                    <a:pt x="1317" y="17860"/>
                  </a:lnTo>
                  <a:lnTo>
                    <a:pt x="659" y="19966"/>
                  </a:lnTo>
                  <a:lnTo>
                    <a:pt x="1" y="22116"/>
                  </a:lnTo>
                  <a:lnTo>
                    <a:pt x="1" y="22204"/>
                  </a:lnTo>
                  <a:lnTo>
                    <a:pt x="45" y="22248"/>
                  </a:lnTo>
                  <a:lnTo>
                    <a:pt x="89" y="22292"/>
                  </a:lnTo>
                  <a:lnTo>
                    <a:pt x="133" y="22336"/>
                  </a:lnTo>
                  <a:lnTo>
                    <a:pt x="176" y="22336"/>
                  </a:lnTo>
                  <a:lnTo>
                    <a:pt x="308" y="22292"/>
                  </a:lnTo>
                  <a:lnTo>
                    <a:pt x="352" y="22204"/>
                  </a:lnTo>
                  <a:lnTo>
                    <a:pt x="1010" y="20054"/>
                  </a:lnTo>
                  <a:lnTo>
                    <a:pt x="1624" y="17991"/>
                  </a:lnTo>
                  <a:lnTo>
                    <a:pt x="2283" y="15973"/>
                  </a:lnTo>
                  <a:lnTo>
                    <a:pt x="2985" y="14042"/>
                  </a:lnTo>
                  <a:lnTo>
                    <a:pt x="3687" y="12155"/>
                  </a:lnTo>
                  <a:lnTo>
                    <a:pt x="4521" y="10356"/>
                  </a:lnTo>
                  <a:lnTo>
                    <a:pt x="5398" y="8601"/>
                  </a:lnTo>
                  <a:lnTo>
                    <a:pt x="5837" y="7723"/>
                  </a:lnTo>
                  <a:lnTo>
                    <a:pt x="6364" y="6846"/>
                  </a:lnTo>
                  <a:lnTo>
                    <a:pt x="7680" y="3906"/>
                  </a:lnTo>
                  <a:lnTo>
                    <a:pt x="8909" y="264"/>
                  </a:lnTo>
                  <a:lnTo>
                    <a:pt x="8953" y="176"/>
                  </a:lnTo>
                  <a:lnTo>
                    <a:pt x="8909" y="132"/>
                  </a:lnTo>
                  <a:lnTo>
                    <a:pt x="8865" y="44"/>
                  </a:lnTo>
                  <a:lnTo>
                    <a:pt x="8821" y="44"/>
                  </a:lnTo>
                  <a:lnTo>
                    <a:pt x="873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46" name="Google Shape;15546;p414"/>
            <p:cNvSpPr/>
            <p:nvPr/>
          </p:nvSpPr>
          <p:spPr>
            <a:xfrm>
              <a:off x="2789775" y="804425"/>
              <a:ext cx="392750" cy="774525"/>
            </a:xfrm>
            <a:custGeom>
              <a:avLst/>
              <a:gdLst/>
              <a:ahLst/>
              <a:cxnLst/>
              <a:rect l="l" t="t" r="r" b="b"/>
              <a:pathLst>
                <a:path w="15710" h="30981" extrusionOk="0">
                  <a:moveTo>
                    <a:pt x="15446" y="1"/>
                  </a:moveTo>
                  <a:lnTo>
                    <a:pt x="15402" y="45"/>
                  </a:lnTo>
                  <a:lnTo>
                    <a:pt x="15358" y="89"/>
                  </a:lnTo>
                  <a:lnTo>
                    <a:pt x="13998" y="2985"/>
                  </a:lnTo>
                  <a:lnTo>
                    <a:pt x="12550" y="5925"/>
                  </a:lnTo>
                  <a:lnTo>
                    <a:pt x="12374" y="6232"/>
                  </a:lnTo>
                  <a:lnTo>
                    <a:pt x="11058" y="8777"/>
                  </a:lnTo>
                  <a:lnTo>
                    <a:pt x="9522" y="11893"/>
                  </a:lnTo>
                  <a:lnTo>
                    <a:pt x="8469" y="14920"/>
                  </a:lnTo>
                  <a:lnTo>
                    <a:pt x="7021" y="18211"/>
                  </a:lnTo>
                  <a:lnTo>
                    <a:pt x="4739" y="22248"/>
                  </a:lnTo>
                  <a:lnTo>
                    <a:pt x="3862" y="23126"/>
                  </a:lnTo>
                  <a:lnTo>
                    <a:pt x="3862" y="23170"/>
                  </a:lnTo>
                  <a:lnTo>
                    <a:pt x="2370" y="25890"/>
                  </a:lnTo>
                  <a:lnTo>
                    <a:pt x="44" y="30717"/>
                  </a:lnTo>
                  <a:lnTo>
                    <a:pt x="0" y="30805"/>
                  </a:lnTo>
                  <a:lnTo>
                    <a:pt x="0" y="30893"/>
                  </a:lnTo>
                  <a:lnTo>
                    <a:pt x="44" y="30937"/>
                  </a:lnTo>
                  <a:lnTo>
                    <a:pt x="88" y="30980"/>
                  </a:lnTo>
                  <a:lnTo>
                    <a:pt x="263" y="30980"/>
                  </a:lnTo>
                  <a:lnTo>
                    <a:pt x="351" y="30893"/>
                  </a:lnTo>
                  <a:lnTo>
                    <a:pt x="2677" y="26066"/>
                  </a:lnTo>
                  <a:lnTo>
                    <a:pt x="4125" y="23389"/>
                  </a:lnTo>
                  <a:lnTo>
                    <a:pt x="5002" y="22512"/>
                  </a:lnTo>
                  <a:lnTo>
                    <a:pt x="5002" y="22468"/>
                  </a:lnTo>
                  <a:lnTo>
                    <a:pt x="7328" y="18343"/>
                  </a:lnTo>
                  <a:lnTo>
                    <a:pt x="8776" y="15052"/>
                  </a:lnTo>
                  <a:lnTo>
                    <a:pt x="9829" y="12024"/>
                  </a:lnTo>
                  <a:lnTo>
                    <a:pt x="11365" y="8909"/>
                  </a:lnTo>
                  <a:lnTo>
                    <a:pt x="12682" y="6408"/>
                  </a:lnTo>
                  <a:lnTo>
                    <a:pt x="12857" y="6056"/>
                  </a:lnTo>
                  <a:lnTo>
                    <a:pt x="14349" y="3116"/>
                  </a:lnTo>
                  <a:lnTo>
                    <a:pt x="15665" y="264"/>
                  </a:lnTo>
                  <a:lnTo>
                    <a:pt x="15709" y="177"/>
                  </a:lnTo>
                  <a:lnTo>
                    <a:pt x="15665" y="89"/>
                  </a:lnTo>
                  <a:lnTo>
                    <a:pt x="15665" y="45"/>
                  </a:lnTo>
                  <a:lnTo>
                    <a:pt x="1557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47" name="Google Shape;15547;p414"/>
            <p:cNvSpPr/>
            <p:nvPr/>
          </p:nvSpPr>
          <p:spPr>
            <a:xfrm>
              <a:off x="2674575" y="1020550"/>
              <a:ext cx="230400" cy="590225"/>
            </a:xfrm>
            <a:custGeom>
              <a:avLst/>
              <a:gdLst/>
              <a:ahLst/>
              <a:cxnLst/>
              <a:rect l="l" t="t" r="r" b="b"/>
              <a:pathLst>
                <a:path w="9216" h="23609" extrusionOk="0">
                  <a:moveTo>
                    <a:pt x="8996" y="0"/>
                  </a:moveTo>
                  <a:lnTo>
                    <a:pt x="8952" y="44"/>
                  </a:lnTo>
                  <a:lnTo>
                    <a:pt x="8908" y="88"/>
                  </a:lnTo>
                  <a:lnTo>
                    <a:pt x="8865" y="132"/>
                  </a:lnTo>
                  <a:lnTo>
                    <a:pt x="7811" y="3774"/>
                  </a:lnTo>
                  <a:lnTo>
                    <a:pt x="6583" y="6231"/>
                  </a:lnTo>
                  <a:lnTo>
                    <a:pt x="3994" y="11541"/>
                  </a:lnTo>
                  <a:lnTo>
                    <a:pt x="2282" y="14744"/>
                  </a:lnTo>
                  <a:lnTo>
                    <a:pt x="527" y="18342"/>
                  </a:lnTo>
                  <a:lnTo>
                    <a:pt x="527" y="18386"/>
                  </a:lnTo>
                  <a:lnTo>
                    <a:pt x="1" y="20405"/>
                  </a:lnTo>
                  <a:lnTo>
                    <a:pt x="1" y="20449"/>
                  </a:lnTo>
                  <a:lnTo>
                    <a:pt x="176" y="23432"/>
                  </a:lnTo>
                  <a:lnTo>
                    <a:pt x="220" y="23564"/>
                  </a:lnTo>
                  <a:lnTo>
                    <a:pt x="352" y="23608"/>
                  </a:lnTo>
                  <a:lnTo>
                    <a:pt x="439" y="23564"/>
                  </a:lnTo>
                  <a:lnTo>
                    <a:pt x="483" y="23520"/>
                  </a:lnTo>
                  <a:lnTo>
                    <a:pt x="527" y="23476"/>
                  </a:lnTo>
                  <a:lnTo>
                    <a:pt x="527" y="23389"/>
                  </a:lnTo>
                  <a:lnTo>
                    <a:pt x="352" y="20449"/>
                  </a:lnTo>
                  <a:lnTo>
                    <a:pt x="834" y="18474"/>
                  </a:lnTo>
                  <a:lnTo>
                    <a:pt x="2590" y="14876"/>
                  </a:lnTo>
                  <a:lnTo>
                    <a:pt x="4301" y="11716"/>
                  </a:lnTo>
                  <a:lnTo>
                    <a:pt x="6890" y="6363"/>
                  </a:lnTo>
                  <a:lnTo>
                    <a:pt x="8162" y="3906"/>
                  </a:lnTo>
                  <a:lnTo>
                    <a:pt x="8162" y="3862"/>
                  </a:lnTo>
                  <a:lnTo>
                    <a:pt x="9216" y="264"/>
                  </a:lnTo>
                  <a:lnTo>
                    <a:pt x="9216" y="176"/>
                  </a:lnTo>
                  <a:lnTo>
                    <a:pt x="9172" y="88"/>
                  </a:lnTo>
                  <a:lnTo>
                    <a:pt x="9128" y="44"/>
                  </a:lnTo>
                  <a:lnTo>
                    <a:pt x="9084" y="44"/>
                  </a:lnTo>
                  <a:lnTo>
                    <a:pt x="899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48" name="Google Shape;15548;p414"/>
            <p:cNvSpPr/>
            <p:nvPr/>
          </p:nvSpPr>
          <p:spPr>
            <a:xfrm>
              <a:off x="2044900" y="1165350"/>
              <a:ext cx="481600" cy="961000"/>
            </a:xfrm>
            <a:custGeom>
              <a:avLst/>
              <a:gdLst/>
              <a:ahLst/>
              <a:cxnLst/>
              <a:rect l="l" t="t" r="r" b="b"/>
              <a:pathLst>
                <a:path w="19264" h="38440" extrusionOk="0">
                  <a:moveTo>
                    <a:pt x="19088" y="1"/>
                  </a:moveTo>
                  <a:lnTo>
                    <a:pt x="19001" y="44"/>
                  </a:lnTo>
                  <a:lnTo>
                    <a:pt x="18957" y="88"/>
                  </a:lnTo>
                  <a:lnTo>
                    <a:pt x="18957" y="132"/>
                  </a:lnTo>
                  <a:lnTo>
                    <a:pt x="18386" y="2326"/>
                  </a:lnTo>
                  <a:lnTo>
                    <a:pt x="16763" y="5530"/>
                  </a:lnTo>
                  <a:lnTo>
                    <a:pt x="14656" y="9786"/>
                  </a:lnTo>
                  <a:lnTo>
                    <a:pt x="14656" y="9830"/>
                  </a:lnTo>
                  <a:lnTo>
                    <a:pt x="14218" y="11366"/>
                  </a:lnTo>
                  <a:lnTo>
                    <a:pt x="14218" y="11409"/>
                  </a:lnTo>
                  <a:lnTo>
                    <a:pt x="14042" y="15095"/>
                  </a:lnTo>
                  <a:lnTo>
                    <a:pt x="13559" y="17114"/>
                  </a:lnTo>
                  <a:lnTo>
                    <a:pt x="11936" y="20098"/>
                  </a:lnTo>
                  <a:lnTo>
                    <a:pt x="9522" y="23915"/>
                  </a:lnTo>
                  <a:lnTo>
                    <a:pt x="7328" y="27557"/>
                  </a:lnTo>
                  <a:lnTo>
                    <a:pt x="7284" y="27601"/>
                  </a:lnTo>
                  <a:lnTo>
                    <a:pt x="6626" y="29927"/>
                  </a:lnTo>
                  <a:lnTo>
                    <a:pt x="5749" y="33876"/>
                  </a:lnTo>
                  <a:lnTo>
                    <a:pt x="5310" y="34754"/>
                  </a:lnTo>
                  <a:lnTo>
                    <a:pt x="4915" y="34885"/>
                  </a:lnTo>
                  <a:lnTo>
                    <a:pt x="3072" y="34973"/>
                  </a:lnTo>
                  <a:lnTo>
                    <a:pt x="3028" y="34973"/>
                  </a:lnTo>
                  <a:lnTo>
                    <a:pt x="1492" y="35280"/>
                  </a:lnTo>
                  <a:lnTo>
                    <a:pt x="1448" y="35324"/>
                  </a:lnTo>
                  <a:lnTo>
                    <a:pt x="658" y="35851"/>
                  </a:lnTo>
                  <a:lnTo>
                    <a:pt x="615" y="35939"/>
                  </a:lnTo>
                  <a:lnTo>
                    <a:pt x="132" y="37211"/>
                  </a:lnTo>
                  <a:lnTo>
                    <a:pt x="88" y="37255"/>
                  </a:lnTo>
                  <a:lnTo>
                    <a:pt x="0" y="38264"/>
                  </a:lnTo>
                  <a:lnTo>
                    <a:pt x="44" y="38352"/>
                  </a:lnTo>
                  <a:lnTo>
                    <a:pt x="44" y="38396"/>
                  </a:lnTo>
                  <a:lnTo>
                    <a:pt x="88" y="38440"/>
                  </a:lnTo>
                  <a:lnTo>
                    <a:pt x="176" y="38440"/>
                  </a:lnTo>
                  <a:lnTo>
                    <a:pt x="307" y="38396"/>
                  </a:lnTo>
                  <a:lnTo>
                    <a:pt x="351" y="38308"/>
                  </a:lnTo>
                  <a:lnTo>
                    <a:pt x="439" y="37299"/>
                  </a:lnTo>
                  <a:lnTo>
                    <a:pt x="922" y="36114"/>
                  </a:lnTo>
                  <a:lnTo>
                    <a:pt x="1624" y="35631"/>
                  </a:lnTo>
                  <a:lnTo>
                    <a:pt x="3072" y="35324"/>
                  </a:lnTo>
                  <a:lnTo>
                    <a:pt x="4959" y="35237"/>
                  </a:lnTo>
                  <a:lnTo>
                    <a:pt x="5003" y="35237"/>
                  </a:lnTo>
                  <a:lnTo>
                    <a:pt x="5485" y="35061"/>
                  </a:lnTo>
                  <a:lnTo>
                    <a:pt x="5573" y="35017"/>
                  </a:lnTo>
                  <a:lnTo>
                    <a:pt x="5617" y="34973"/>
                  </a:lnTo>
                  <a:lnTo>
                    <a:pt x="6056" y="34052"/>
                  </a:lnTo>
                  <a:lnTo>
                    <a:pt x="6056" y="34008"/>
                  </a:lnTo>
                  <a:lnTo>
                    <a:pt x="6977" y="29971"/>
                  </a:lnTo>
                  <a:lnTo>
                    <a:pt x="7635" y="27733"/>
                  </a:lnTo>
                  <a:lnTo>
                    <a:pt x="9829" y="24135"/>
                  </a:lnTo>
                  <a:lnTo>
                    <a:pt x="12243" y="20273"/>
                  </a:lnTo>
                  <a:lnTo>
                    <a:pt x="13866" y="17289"/>
                  </a:lnTo>
                  <a:lnTo>
                    <a:pt x="13910" y="17246"/>
                  </a:lnTo>
                  <a:lnTo>
                    <a:pt x="14393" y="15139"/>
                  </a:lnTo>
                  <a:lnTo>
                    <a:pt x="14393" y="15095"/>
                  </a:lnTo>
                  <a:lnTo>
                    <a:pt x="14569" y="11453"/>
                  </a:lnTo>
                  <a:lnTo>
                    <a:pt x="14963" y="9961"/>
                  </a:lnTo>
                  <a:lnTo>
                    <a:pt x="17070" y="5661"/>
                  </a:lnTo>
                  <a:lnTo>
                    <a:pt x="18693" y="2458"/>
                  </a:lnTo>
                  <a:lnTo>
                    <a:pt x="18693" y="2414"/>
                  </a:lnTo>
                  <a:lnTo>
                    <a:pt x="19264" y="220"/>
                  </a:lnTo>
                  <a:lnTo>
                    <a:pt x="19264" y="176"/>
                  </a:lnTo>
                  <a:lnTo>
                    <a:pt x="19264" y="88"/>
                  </a:lnTo>
                  <a:lnTo>
                    <a:pt x="19220" y="44"/>
                  </a:lnTo>
                  <a:lnTo>
                    <a:pt x="1913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49" name="Google Shape;15549;p414"/>
            <p:cNvSpPr/>
            <p:nvPr/>
          </p:nvSpPr>
          <p:spPr>
            <a:xfrm>
              <a:off x="3057425" y="781400"/>
              <a:ext cx="247950" cy="648350"/>
            </a:xfrm>
            <a:custGeom>
              <a:avLst/>
              <a:gdLst/>
              <a:ahLst/>
              <a:cxnLst/>
              <a:rect l="l" t="t" r="r" b="b"/>
              <a:pathLst>
                <a:path w="9918" h="25934" extrusionOk="0">
                  <a:moveTo>
                    <a:pt x="9742" y="0"/>
                  </a:moveTo>
                  <a:lnTo>
                    <a:pt x="9655" y="44"/>
                  </a:lnTo>
                  <a:lnTo>
                    <a:pt x="9611" y="88"/>
                  </a:lnTo>
                  <a:lnTo>
                    <a:pt x="9567" y="132"/>
                  </a:lnTo>
                  <a:lnTo>
                    <a:pt x="8514" y="3028"/>
                  </a:lnTo>
                  <a:lnTo>
                    <a:pt x="7110" y="6363"/>
                  </a:lnTo>
                  <a:lnTo>
                    <a:pt x="5486" y="9654"/>
                  </a:lnTo>
                  <a:lnTo>
                    <a:pt x="3073" y="14744"/>
                  </a:lnTo>
                  <a:lnTo>
                    <a:pt x="2458" y="16631"/>
                  </a:lnTo>
                  <a:lnTo>
                    <a:pt x="1537" y="19615"/>
                  </a:lnTo>
                  <a:lnTo>
                    <a:pt x="528" y="22950"/>
                  </a:lnTo>
                  <a:lnTo>
                    <a:pt x="1" y="25714"/>
                  </a:lnTo>
                  <a:lnTo>
                    <a:pt x="1" y="25802"/>
                  </a:lnTo>
                  <a:lnTo>
                    <a:pt x="45" y="25846"/>
                  </a:lnTo>
                  <a:lnTo>
                    <a:pt x="89" y="25890"/>
                  </a:lnTo>
                  <a:lnTo>
                    <a:pt x="133" y="25934"/>
                  </a:lnTo>
                  <a:lnTo>
                    <a:pt x="176" y="25934"/>
                  </a:lnTo>
                  <a:lnTo>
                    <a:pt x="264" y="25890"/>
                  </a:lnTo>
                  <a:lnTo>
                    <a:pt x="352" y="25802"/>
                  </a:lnTo>
                  <a:lnTo>
                    <a:pt x="879" y="23038"/>
                  </a:lnTo>
                  <a:lnTo>
                    <a:pt x="1888" y="19703"/>
                  </a:lnTo>
                  <a:lnTo>
                    <a:pt x="2809" y="16763"/>
                  </a:lnTo>
                  <a:lnTo>
                    <a:pt x="3424" y="14876"/>
                  </a:lnTo>
                  <a:lnTo>
                    <a:pt x="5793" y="9830"/>
                  </a:lnTo>
                  <a:lnTo>
                    <a:pt x="7461" y="6495"/>
                  </a:lnTo>
                  <a:lnTo>
                    <a:pt x="8821" y="3160"/>
                  </a:lnTo>
                  <a:lnTo>
                    <a:pt x="9918" y="264"/>
                  </a:lnTo>
                  <a:lnTo>
                    <a:pt x="9918" y="176"/>
                  </a:lnTo>
                  <a:lnTo>
                    <a:pt x="9918" y="132"/>
                  </a:lnTo>
                  <a:lnTo>
                    <a:pt x="9874" y="44"/>
                  </a:lnTo>
                  <a:lnTo>
                    <a:pt x="9786" y="44"/>
                  </a:lnTo>
                  <a:lnTo>
                    <a:pt x="974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50" name="Google Shape;15550;p414"/>
            <p:cNvSpPr/>
            <p:nvPr/>
          </p:nvSpPr>
          <p:spPr>
            <a:xfrm>
              <a:off x="3021225" y="785800"/>
              <a:ext cx="255650" cy="654925"/>
            </a:xfrm>
            <a:custGeom>
              <a:avLst/>
              <a:gdLst/>
              <a:ahLst/>
              <a:cxnLst/>
              <a:rect l="l" t="t" r="r" b="b"/>
              <a:pathLst>
                <a:path w="10226" h="26197" extrusionOk="0">
                  <a:moveTo>
                    <a:pt x="9962" y="0"/>
                  </a:moveTo>
                  <a:lnTo>
                    <a:pt x="9918" y="44"/>
                  </a:lnTo>
                  <a:lnTo>
                    <a:pt x="9874" y="132"/>
                  </a:lnTo>
                  <a:lnTo>
                    <a:pt x="8821" y="2852"/>
                  </a:lnTo>
                  <a:lnTo>
                    <a:pt x="7241" y="6407"/>
                  </a:lnTo>
                  <a:lnTo>
                    <a:pt x="5442" y="9961"/>
                  </a:lnTo>
                  <a:lnTo>
                    <a:pt x="3906" y="12989"/>
                  </a:lnTo>
                  <a:lnTo>
                    <a:pt x="3906" y="13032"/>
                  </a:lnTo>
                  <a:lnTo>
                    <a:pt x="2151" y="18210"/>
                  </a:lnTo>
                  <a:lnTo>
                    <a:pt x="484" y="23388"/>
                  </a:lnTo>
                  <a:lnTo>
                    <a:pt x="1" y="25977"/>
                  </a:lnTo>
                  <a:lnTo>
                    <a:pt x="1" y="26065"/>
                  </a:lnTo>
                  <a:lnTo>
                    <a:pt x="45" y="26109"/>
                  </a:lnTo>
                  <a:lnTo>
                    <a:pt x="89" y="26153"/>
                  </a:lnTo>
                  <a:lnTo>
                    <a:pt x="133" y="26197"/>
                  </a:lnTo>
                  <a:lnTo>
                    <a:pt x="176" y="26197"/>
                  </a:lnTo>
                  <a:lnTo>
                    <a:pt x="308" y="26153"/>
                  </a:lnTo>
                  <a:lnTo>
                    <a:pt x="352" y="26065"/>
                  </a:lnTo>
                  <a:lnTo>
                    <a:pt x="835" y="23476"/>
                  </a:lnTo>
                  <a:lnTo>
                    <a:pt x="2458" y="18342"/>
                  </a:lnTo>
                  <a:lnTo>
                    <a:pt x="4257" y="13164"/>
                  </a:lnTo>
                  <a:lnTo>
                    <a:pt x="5749" y="10136"/>
                  </a:lnTo>
                  <a:lnTo>
                    <a:pt x="7548" y="6538"/>
                  </a:lnTo>
                  <a:lnTo>
                    <a:pt x="9128" y="3028"/>
                  </a:lnTo>
                  <a:lnTo>
                    <a:pt x="10225" y="263"/>
                  </a:lnTo>
                  <a:lnTo>
                    <a:pt x="10225" y="176"/>
                  </a:lnTo>
                  <a:lnTo>
                    <a:pt x="10225" y="88"/>
                  </a:lnTo>
                  <a:lnTo>
                    <a:pt x="10181" y="44"/>
                  </a:lnTo>
                  <a:lnTo>
                    <a:pt x="1009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51" name="Google Shape;15551;p414"/>
            <p:cNvSpPr/>
            <p:nvPr/>
          </p:nvSpPr>
          <p:spPr>
            <a:xfrm>
              <a:off x="2918125" y="827475"/>
              <a:ext cx="313750" cy="633000"/>
            </a:xfrm>
            <a:custGeom>
              <a:avLst/>
              <a:gdLst/>
              <a:ahLst/>
              <a:cxnLst/>
              <a:rect l="l" t="t" r="r" b="b"/>
              <a:pathLst>
                <a:path w="12550" h="25320" extrusionOk="0">
                  <a:moveTo>
                    <a:pt x="12331" y="0"/>
                  </a:moveTo>
                  <a:lnTo>
                    <a:pt x="12243" y="44"/>
                  </a:lnTo>
                  <a:lnTo>
                    <a:pt x="12199" y="88"/>
                  </a:lnTo>
                  <a:lnTo>
                    <a:pt x="10531" y="3862"/>
                  </a:lnTo>
                  <a:lnTo>
                    <a:pt x="9259" y="6407"/>
                  </a:lnTo>
                  <a:lnTo>
                    <a:pt x="6538" y="11936"/>
                  </a:lnTo>
                  <a:lnTo>
                    <a:pt x="4037" y="19483"/>
                  </a:lnTo>
                  <a:lnTo>
                    <a:pt x="2896" y="22160"/>
                  </a:lnTo>
                  <a:lnTo>
                    <a:pt x="1711" y="23608"/>
                  </a:lnTo>
                  <a:lnTo>
                    <a:pt x="746" y="23652"/>
                  </a:lnTo>
                  <a:lnTo>
                    <a:pt x="658" y="23696"/>
                  </a:lnTo>
                  <a:lnTo>
                    <a:pt x="614" y="23784"/>
                  </a:lnTo>
                  <a:lnTo>
                    <a:pt x="44" y="25100"/>
                  </a:lnTo>
                  <a:lnTo>
                    <a:pt x="0" y="25144"/>
                  </a:lnTo>
                  <a:lnTo>
                    <a:pt x="44" y="25232"/>
                  </a:lnTo>
                  <a:lnTo>
                    <a:pt x="88" y="25276"/>
                  </a:lnTo>
                  <a:lnTo>
                    <a:pt x="132" y="25319"/>
                  </a:lnTo>
                  <a:lnTo>
                    <a:pt x="307" y="25319"/>
                  </a:lnTo>
                  <a:lnTo>
                    <a:pt x="351" y="25232"/>
                  </a:lnTo>
                  <a:lnTo>
                    <a:pt x="878" y="24003"/>
                  </a:lnTo>
                  <a:lnTo>
                    <a:pt x="1799" y="23959"/>
                  </a:lnTo>
                  <a:lnTo>
                    <a:pt x="1887" y="23915"/>
                  </a:lnTo>
                  <a:lnTo>
                    <a:pt x="1931" y="23871"/>
                  </a:lnTo>
                  <a:lnTo>
                    <a:pt x="3203" y="22379"/>
                  </a:lnTo>
                  <a:lnTo>
                    <a:pt x="3247" y="22336"/>
                  </a:lnTo>
                  <a:lnTo>
                    <a:pt x="4388" y="19615"/>
                  </a:lnTo>
                  <a:lnTo>
                    <a:pt x="6845" y="12068"/>
                  </a:lnTo>
                  <a:lnTo>
                    <a:pt x="9566" y="6539"/>
                  </a:lnTo>
                  <a:lnTo>
                    <a:pt x="10839" y="3994"/>
                  </a:lnTo>
                  <a:lnTo>
                    <a:pt x="12550" y="220"/>
                  </a:lnTo>
                  <a:lnTo>
                    <a:pt x="12550" y="176"/>
                  </a:lnTo>
                  <a:lnTo>
                    <a:pt x="12550" y="88"/>
                  </a:lnTo>
                  <a:lnTo>
                    <a:pt x="12506" y="44"/>
                  </a:lnTo>
                  <a:lnTo>
                    <a:pt x="1246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52" name="Google Shape;15552;p414"/>
            <p:cNvSpPr/>
            <p:nvPr/>
          </p:nvSpPr>
          <p:spPr>
            <a:xfrm>
              <a:off x="2828150" y="830775"/>
              <a:ext cx="373025" cy="702100"/>
            </a:xfrm>
            <a:custGeom>
              <a:avLst/>
              <a:gdLst/>
              <a:ahLst/>
              <a:cxnLst/>
              <a:rect l="l" t="t" r="r" b="b"/>
              <a:pathLst>
                <a:path w="14921" h="28084" extrusionOk="0">
                  <a:moveTo>
                    <a:pt x="14701" y="0"/>
                  </a:moveTo>
                  <a:lnTo>
                    <a:pt x="14613" y="44"/>
                  </a:lnTo>
                  <a:lnTo>
                    <a:pt x="14569" y="88"/>
                  </a:lnTo>
                  <a:lnTo>
                    <a:pt x="13297" y="2808"/>
                  </a:lnTo>
                  <a:lnTo>
                    <a:pt x="11893" y="5573"/>
                  </a:lnTo>
                  <a:lnTo>
                    <a:pt x="9962" y="9434"/>
                  </a:lnTo>
                  <a:lnTo>
                    <a:pt x="8602" y="12506"/>
                  </a:lnTo>
                  <a:lnTo>
                    <a:pt x="7592" y="15622"/>
                  </a:lnTo>
                  <a:lnTo>
                    <a:pt x="6144" y="19351"/>
                  </a:lnTo>
                  <a:lnTo>
                    <a:pt x="4389" y="22204"/>
                  </a:lnTo>
                  <a:lnTo>
                    <a:pt x="3555" y="22555"/>
                  </a:lnTo>
                  <a:lnTo>
                    <a:pt x="3511" y="22598"/>
                  </a:lnTo>
                  <a:lnTo>
                    <a:pt x="2809" y="23344"/>
                  </a:lnTo>
                  <a:lnTo>
                    <a:pt x="2765" y="23388"/>
                  </a:lnTo>
                  <a:lnTo>
                    <a:pt x="45" y="27820"/>
                  </a:lnTo>
                  <a:lnTo>
                    <a:pt x="1" y="27864"/>
                  </a:lnTo>
                  <a:lnTo>
                    <a:pt x="1" y="27952"/>
                  </a:lnTo>
                  <a:lnTo>
                    <a:pt x="45" y="27996"/>
                  </a:lnTo>
                  <a:lnTo>
                    <a:pt x="89" y="28040"/>
                  </a:lnTo>
                  <a:lnTo>
                    <a:pt x="176" y="28084"/>
                  </a:lnTo>
                  <a:lnTo>
                    <a:pt x="264" y="28084"/>
                  </a:lnTo>
                  <a:lnTo>
                    <a:pt x="352" y="27996"/>
                  </a:lnTo>
                  <a:lnTo>
                    <a:pt x="3073" y="23564"/>
                  </a:lnTo>
                  <a:lnTo>
                    <a:pt x="3731" y="22862"/>
                  </a:lnTo>
                  <a:lnTo>
                    <a:pt x="4565" y="22511"/>
                  </a:lnTo>
                  <a:lnTo>
                    <a:pt x="4652" y="22423"/>
                  </a:lnTo>
                  <a:lnTo>
                    <a:pt x="6451" y="19527"/>
                  </a:lnTo>
                  <a:lnTo>
                    <a:pt x="7943" y="15753"/>
                  </a:lnTo>
                  <a:lnTo>
                    <a:pt x="8953" y="12638"/>
                  </a:lnTo>
                  <a:lnTo>
                    <a:pt x="10269" y="9566"/>
                  </a:lnTo>
                  <a:lnTo>
                    <a:pt x="12200" y="5705"/>
                  </a:lnTo>
                  <a:lnTo>
                    <a:pt x="13648" y="2940"/>
                  </a:lnTo>
                  <a:lnTo>
                    <a:pt x="14920" y="220"/>
                  </a:lnTo>
                  <a:lnTo>
                    <a:pt x="14920" y="176"/>
                  </a:lnTo>
                  <a:lnTo>
                    <a:pt x="14920" y="88"/>
                  </a:lnTo>
                  <a:lnTo>
                    <a:pt x="14876" y="44"/>
                  </a:lnTo>
                  <a:lnTo>
                    <a:pt x="1483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53" name="Google Shape;15553;p414"/>
            <p:cNvSpPr/>
            <p:nvPr/>
          </p:nvSpPr>
          <p:spPr>
            <a:xfrm>
              <a:off x="2789775" y="802250"/>
              <a:ext cx="359825" cy="736100"/>
            </a:xfrm>
            <a:custGeom>
              <a:avLst/>
              <a:gdLst/>
              <a:ahLst/>
              <a:cxnLst/>
              <a:rect l="l" t="t" r="r" b="b"/>
              <a:pathLst>
                <a:path w="14393" h="29444" extrusionOk="0">
                  <a:moveTo>
                    <a:pt x="14174" y="0"/>
                  </a:moveTo>
                  <a:lnTo>
                    <a:pt x="14086" y="44"/>
                  </a:lnTo>
                  <a:lnTo>
                    <a:pt x="14086" y="132"/>
                  </a:lnTo>
                  <a:lnTo>
                    <a:pt x="13164" y="2150"/>
                  </a:lnTo>
                  <a:lnTo>
                    <a:pt x="11585" y="5266"/>
                  </a:lnTo>
                  <a:lnTo>
                    <a:pt x="9742" y="9040"/>
                  </a:lnTo>
                  <a:lnTo>
                    <a:pt x="7942" y="12769"/>
                  </a:lnTo>
                  <a:lnTo>
                    <a:pt x="6494" y="15841"/>
                  </a:lnTo>
                  <a:lnTo>
                    <a:pt x="4959" y="18913"/>
                  </a:lnTo>
                  <a:lnTo>
                    <a:pt x="3379" y="22028"/>
                  </a:lnTo>
                  <a:lnTo>
                    <a:pt x="1711" y="25144"/>
                  </a:lnTo>
                  <a:lnTo>
                    <a:pt x="0" y="29225"/>
                  </a:lnTo>
                  <a:lnTo>
                    <a:pt x="0" y="29268"/>
                  </a:lnTo>
                  <a:lnTo>
                    <a:pt x="0" y="29356"/>
                  </a:lnTo>
                  <a:lnTo>
                    <a:pt x="44" y="29400"/>
                  </a:lnTo>
                  <a:lnTo>
                    <a:pt x="132" y="29444"/>
                  </a:lnTo>
                  <a:lnTo>
                    <a:pt x="176" y="29444"/>
                  </a:lnTo>
                  <a:lnTo>
                    <a:pt x="263" y="29400"/>
                  </a:lnTo>
                  <a:lnTo>
                    <a:pt x="351" y="29356"/>
                  </a:lnTo>
                  <a:lnTo>
                    <a:pt x="2019" y="25319"/>
                  </a:lnTo>
                  <a:lnTo>
                    <a:pt x="3686" y="22204"/>
                  </a:lnTo>
                  <a:lnTo>
                    <a:pt x="5266" y="19088"/>
                  </a:lnTo>
                  <a:lnTo>
                    <a:pt x="6802" y="15973"/>
                  </a:lnTo>
                  <a:lnTo>
                    <a:pt x="8250" y="12901"/>
                  </a:lnTo>
                  <a:lnTo>
                    <a:pt x="10049" y="9171"/>
                  </a:lnTo>
                  <a:lnTo>
                    <a:pt x="11892" y="5441"/>
                  </a:lnTo>
                  <a:lnTo>
                    <a:pt x="13471" y="2326"/>
                  </a:lnTo>
                  <a:lnTo>
                    <a:pt x="14393" y="264"/>
                  </a:lnTo>
                  <a:lnTo>
                    <a:pt x="14393" y="176"/>
                  </a:lnTo>
                  <a:lnTo>
                    <a:pt x="14393" y="132"/>
                  </a:lnTo>
                  <a:lnTo>
                    <a:pt x="14349" y="88"/>
                  </a:lnTo>
                  <a:lnTo>
                    <a:pt x="14305" y="44"/>
                  </a:lnTo>
                  <a:lnTo>
                    <a:pt x="1421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54" name="Google Shape;15554;p414"/>
            <p:cNvSpPr/>
            <p:nvPr/>
          </p:nvSpPr>
          <p:spPr>
            <a:xfrm>
              <a:off x="2754650" y="825275"/>
              <a:ext cx="332425" cy="722950"/>
            </a:xfrm>
            <a:custGeom>
              <a:avLst/>
              <a:gdLst/>
              <a:ahLst/>
              <a:cxnLst/>
              <a:rect l="l" t="t" r="r" b="b"/>
              <a:pathLst>
                <a:path w="13297" h="28918" extrusionOk="0">
                  <a:moveTo>
                    <a:pt x="13033" y="1"/>
                  </a:moveTo>
                  <a:lnTo>
                    <a:pt x="12990" y="45"/>
                  </a:lnTo>
                  <a:lnTo>
                    <a:pt x="12946" y="88"/>
                  </a:lnTo>
                  <a:lnTo>
                    <a:pt x="11498" y="4608"/>
                  </a:lnTo>
                  <a:lnTo>
                    <a:pt x="9523" y="8601"/>
                  </a:lnTo>
                  <a:lnTo>
                    <a:pt x="7636" y="12419"/>
                  </a:lnTo>
                  <a:lnTo>
                    <a:pt x="5881" y="15973"/>
                  </a:lnTo>
                  <a:lnTo>
                    <a:pt x="4126" y="19484"/>
                  </a:lnTo>
                  <a:lnTo>
                    <a:pt x="2327" y="23038"/>
                  </a:lnTo>
                  <a:lnTo>
                    <a:pt x="352" y="26680"/>
                  </a:lnTo>
                  <a:lnTo>
                    <a:pt x="308" y="26768"/>
                  </a:lnTo>
                  <a:lnTo>
                    <a:pt x="1" y="28698"/>
                  </a:lnTo>
                  <a:lnTo>
                    <a:pt x="1" y="28786"/>
                  </a:lnTo>
                  <a:lnTo>
                    <a:pt x="1" y="28830"/>
                  </a:lnTo>
                  <a:lnTo>
                    <a:pt x="45" y="28874"/>
                  </a:lnTo>
                  <a:lnTo>
                    <a:pt x="133" y="28918"/>
                  </a:lnTo>
                  <a:lnTo>
                    <a:pt x="264" y="28874"/>
                  </a:lnTo>
                  <a:lnTo>
                    <a:pt x="308" y="28742"/>
                  </a:lnTo>
                  <a:lnTo>
                    <a:pt x="659" y="26855"/>
                  </a:lnTo>
                  <a:lnTo>
                    <a:pt x="2634" y="23170"/>
                  </a:lnTo>
                  <a:lnTo>
                    <a:pt x="4477" y="19615"/>
                  </a:lnTo>
                  <a:lnTo>
                    <a:pt x="6232" y="16105"/>
                  </a:lnTo>
                  <a:lnTo>
                    <a:pt x="7943" y="12550"/>
                  </a:lnTo>
                  <a:lnTo>
                    <a:pt x="9830" y="8733"/>
                  </a:lnTo>
                  <a:lnTo>
                    <a:pt x="11805" y="4784"/>
                  </a:lnTo>
                  <a:lnTo>
                    <a:pt x="11805" y="4740"/>
                  </a:lnTo>
                  <a:lnTo>
                    <a:pt x="13297" y="220"/>
                  </a:lnTo>
                  <a:lnTo>
                    <a:pt x="13297" y="132"/>
                  </a:lnTo>
                  <a:lnTo>
                    <a:pt x="13253" y="88"/>
                  </a:lnTo>
                  <a:lnTo>
                    <a:pt x="13253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55" name="Google Shape;15555;p414"/>
            <p:cNvSpPr/>
            <p:nvPr/>
          </p:nvSpPr>
          <p:spPr>
            <a:xfrm>
              <a:off x="2734925" y="958025"/>
              <a:ext cx="270975" cy="606675"/>
            </a:xfrm>
            <a:custGeom>
              <a:avLst/>
              <a:gdLst/>
              <a:ahLst/>
              <a:cxnLst/>
              <a:rect l="l" t="t" r="r" b="b"/>
              <a:pathLst>
                <a:path w="10839" h="24267" extrusionOk="0">
                  <a:moveTo>
                    <a:pt x="10619" y="0"/>
                  </a:moveTo>
                  <a:lnTo>
                    <a:pt x="10531" y="44"/>
                  </a:lnTo>
                  <a:lnTo>
                    <a:pt x="10531" y="88"/>
                  </a:lnTo>
                  <a:lnTo>
                    <a:pt x="9610" y="2326"/>
                  </a:lnTo>
                  <a:lnTo>
                    <a:pt x="8645" y="4520"/>
                  </a:lnTo>
                  <a:lnTo>
                    <a:pt x="7635" y="6714"/>
                  </a:lnTo>
                  <a:lnTo>
                    <a:pt x="6582" y="8864"/>
                  </a:lnTo>
                  <a:lnTo>
                    <a:pt x="4476" y="13164"/>
                  </a:lnTo>
                  <a:lnTo>
                    <a:pt x="2326" y="17333"/>
                  </a:lnTo>
                  <a:lnTo>
                    <a:pt x="351" y="21107"/>
                  </a:lnTo>
                  <a:lnTo>
                    <a:pt x="351" y="21151"/>
                  </a:lnTo>
                  <a:lnTo>
                    <a:pt x="0" y="22423"/>
                  </a:lnTo>
                  <a:lnTo>
                    <a:pt x="0" y="22467"/>
                  </a:lnTo>
                  <a:lnTo>
                    <a:pt x="88" y="24091"/>
                  </a:lnTo>
                  <a:lnTo>
                    <a:pt x="132" y="24222"/>
                  </a:lnTo>
                  <a:lnTo>
                    <a:pt x="263" y="24266"/>
                  </a:lnTo>
                  <a:lnTo>
                    <a:pt x="351" y="24266"/>
                  </a:lnTo>
                  <a:lnTo>
                    <a:pt x="395" y="24222"/>
                  </a:lnTo>
                  <a:lnTo>
                    <a:pt x="439" y="24134"/>
                  </a:lnTo>
                  <a:lnTo>
                    <a:pt x="439" y="24091"/>
                  </a:lnTo>
                  <a:lnTo>
                    <a:pt x="351" y="22511"/>
                  </a:lnTo>
                  <a:lnTo>
                    <a:pt x="658" y="21282"/>
                  </a:lnTo>
                  <a:lnTo>
                    <a:pt x="2633" y="17508"/>
                  </a:lnTo>
                  <a:lnTo>
                    <a:pt x="4783" y="13296"/>
                  </a:lnTo>
                  <a:lnTo>
                    <a:pt x="6889" y="9040"/>
                  </a:lnTo>
                  <a:lnTo>
                    <a:pt x="7942" y="6846"/>
                  </a:lnTo>
                  <a:lnTo>
                    <a:pt x="8952" y="4695"/>
                  </a:lnTo>
                  <a:lnTo>
                    <a:pt x="9917" y="2458"/>
                  </a:lnTo>
                  <a:lnTo>
                    <a:pt x="10839" y="220"/>
                  </a:lnTo>
                  <a:lnTo>
                    <a:pt x="10839" y="176"/>
                  </a:lnTo>
                  <a:lnTo>
                    <a:pt x="10839" y="88"/>
                  </a:lnTo>
                  <a:lnTo>
                    <a:pt x="10795" y="44"/>
                  </a:lnTo>
                  <a:lnTo>
                    <a:pt x="10751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56" name="Google Shape;15556;p414"/>
            <p:cNvSpPr/>
            <p:nvPr/>
          </p:nvSpPr>
          <p:spPr>
            <a:xfrm>
              <a:off x="2697625" y="973375"/>
              <a:ext cx="265500" cy="607775"/>
            </a:xfrm>
            <a:custGeom>
              <a:avLst/>
              <a:gdLst/>
              <a:ahLst/>
              <a:cxnLst/>
              <a:rect l="l" t="t" r="r" b="b"/>
              <a:pathLst>
                <a:path w="10620" h="24311" extrusionOk="0">
                  <a:moveTo>
                    <a:pt x="10444" y="1"/>
                  </a:moveTo>
                  <a:lnTo>
                    <a:pt x="10400" y="44"/>
                  </a:lnTo>
                  <a:lnTo>
                    <a:pt x="10312" y="88"/>
                  </a:lnTo>
                  <a:lnTo>
                    <a:pt x="10268" y="132"/>
                  </a:lnTo>
                  <a:lnTo>
                    <a:pt x="8206" y="5398"/>
                  </a:lnTo>
                  <a:lnTo>
                    <a:pt x="6758" y="8206"/>
                  </a:lnTo>
                  <a:lnTo>
                    <a:pt x="5266" y="11497"/>
                  </a:lnTo>
                  <a:lnTo>
                    <a:pt x="3862" y="14349"/>
                  </a:lnTo>
                  <a:lnTo>
                    <a:pt x="2019" y="17684"/>
                  </a:lnTo>
                  <a:lnTo>
                    <a:pt x="439" y="20888"/>
                  </a:lnTo>
                  <a:lnTo>
                    <a:pt x="395" y="20931"/>
                  </a:lnTo>
                  <a:lnTo>
                    <a:pt x="0" y="22599"/>
                  </a:lnTo>
                  <a:lnTo>
                    <a:pt x="0" y="22643"/>
                  </a:lnTo>
                  <a:lnTo>
                    <a:pt x="220" y="24179"/>
                  </a:lnTo>
                  <a:lnTo>
                    <a:pt x="263" y="24266"/>
                  </a:lnTo>
                  <a:lnTo>
                    <a:pt x="395" y="24310"/>
                  </a:lnTo>
                  <a:lnTo>
                    <a:pt x="483" y="24310"/>
                  </a:lnTo>
                  <a:lnTo>
                    <a:pt x="527" y="24266"/>
                  </a:lnTo>
                  <a:lnTo>
                    <a:pt x="571" y="24179"/>
                  </a:lnTo>
                  <a:lnTo>
                    <a:pt x="571" y="24135"/>
                  </a:lnTo>
                  <a:lnTo>
                    <a:pt x="351" y="22643"/>
                  </a:lnTo>
                  <a:lnTo>
                    <a:pt x="746" y="21019"/>
                  </a:lnTo>
                  <a:lnTo>
                    <a:pt x="2326" y="17816"/>
                  </a:lnTo>
                  <a:lnTo>
                    <a:pt x="4169" y="14481"/>
                  </a:lnTo>
                  <a:lnTo>
                    <a:pt x="5573" y="11673"/>
                  </a:lnTo>
                  <a:lnTo>
                    <a:pt x="7109" y="8382"/>
                  </a:lnTo>
                  <a:lnTo>
                    <a:pt x="8557" y="5573"/>
                  </a:lnTo>
                  <a:lnTo>
                    <a:pt x="8557" y="5529"/>
                  </a:lnTo>
                  <a:lnTo>
                    <a:pt x="10619" y="264"/>
                  </a:lnTo>
                  <a:lnTo>
                    <a:pt x="10619" y="176"/>
                  </a:lnTo>
                  <a:lnTo>
                    <a:pt x="10619" y="132"/>
                  </a:lnTo>
                  <a:lnTo>
                    <a:pt x="10575" y="44"/>
                  </a:lnTo>
                  <a:lnTo>
                    <a:pt x="10531" y="44"/>
                  </a:lnTo>
                  <a:lnTo>
                    <a:pt x="1044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57" name="Google Shape;15557;p414"/>
            <p:cNvSpPr/>
            <p:nvPr/>
          </p:nvSpPr>
          <p:spPr>
            <a:xfrm>
              <a:off x="2630700" y="1103925"/>
              <a:ext cx="223825" cy="530975"/>
            </a:xfrm>
            <a:custGeom>
              <a:avLst/>
              <a:gdLst/>
              <a:ahLst/>
              <a:cxnLst/>
              <a:rect l="l" t="t" r="r" b="b"/>
              <a:pathLst>
                <a:path w="8953" h="21239" extrusionOk="0">
                  <a:moveTo>
                    <a:pt x="8733" y="0"/>
                  </a:moveTo>
                  <a:lnTo>
                    <a:pt x="8689" y="44"/>
                  </a:lnTo>
                  <a:lnTo>
                    <a:pt x="8645" y="88"/>
                  </a:lnTo>
                  <a:lnTo>
                    <a:pt x="6451" y="4388"/>
                  </a:lnTo>
                  <a:lnTo>
                    <a:pt x="5003" y="7372"/>
                  </a:lnTo>
                  <a:lnTo>
                    <a:pt x="3379" y="10356"/>
                  </a:lnTo>
                  <a:lnTo>
                    <a:pt x="1405" y="14261"/>
                  </a:lnTo>
                  <a:lnTo>
                    <a:pt x="1405" y="14305"/>
                  </a:lnTo>
                  <a:lnTo>
                    <a:pt x="790" y="16455"/>
                  </a:lnTo>
                  <a:lnTo>
                    <a:pt x="0" y="21063"/>
                  </a:lnTo>
                  <a:lnTo>
                    <a:pt x="0" y="21107"/>
                  </a:lnTo>
                  <a:lnTo>
                    <a:pt x="44" y="21195"/>
                  </a:lnTo>
                  <a:lnTo>
                    <a:pt x="88" y="21238"/>
                  </a:lnTo>
                  <a:lnTo>
                    <a:pt x="176" y="21238"/>
                  </a:lnTo>
                  <a:lnTo>
                    <a:pt x="308" y="21195"/>
                  </a:lnTo>
                  <a:lnTo>
                    <a:pt x="351" y="21107"/>
                  </a:lnTo>
                  <a:lnTo>
                    <a:pt x="1141" y="16543"/>
                  </a:lnTo>
                  <a:lnTo>
                    <a:pt x="1712" y="14393"/>
                  </a:lnTo>
                  <a:lnTo>
                    <a:pt x="3686" y="10532"/>
                  </a:lnTo>
                  <a:lnTo>
                    <a:pt x="5310" y="7504"/>
                  </a:lnTo>
                  <a:lnTo>
                    <a:pt x="6802" y="4564"/>
                  </a:lnTo>
                  <a:lnTo>
                    <a:pt x="8952" y="264"/>
                  </a:lnTo>
                  <a:lnTo>
                    <a:pt x="8952" y="176"/>
                  </a:lnTo>
                  <a:lnTo>
                    <a:pt x="8952" y="132"/>
                  </a:lnTo>
                  <a:lnTo>
                    <a:pt x="8908" y="44"/>
                  </a:lnTo>
                  <a:lnTo>
                    <a:pt x="886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58" name="Google Shape;15558;p414"/>
            <p:cNvSpPr/>
            <p:nvPr/>
          </p:nvSpPr>
          <p:spPr>
            <a:xfrm>
              <a:off x="2619725" y="1124775"/>
              <a:ext cx="194200" cy="436625"/>
            </a:xfrm>
            <a:custGeom>
              <a:avLst/>
              <a:gdLst/>
              <a:ahLst/>
              <a:cxnLst/>
              <a:rect l="l" t="t" r="r" b="b"/>
              <a:pathLst>
                <a:path w="7768" h="17465" extrusionOk="0">
                  <a:moveTo>
                    <a:pt x="7548" y="0"/>
                  </a:moveTo>
                  <a:lnTo>
                    <a:pt x="7460" y="44"/>
                  </a:lnTo>
                  <a:lnTo>
                    <a:pt x="7416" y="88"/>
                  </a:lnTo>
                  <a:lnTo>
                    <a:pt x="6188" y="2501"/>
                  </a:lnTo>
                  <a:lnTo>
                    <a:pt x="4696" y="5661"/>
                  </a:lnTo>
                  <a:lnTo>
                    <a:pt x="3160" y="8469"/>
                  </a:lnTo>
                  <a:lnTo>
                    <a:pt x="966" y="12681"/>
                  </a:lnTo>
                  <a:lnTo>
                    <a:pt x="176" y="15007"/>
                  </a:lnTo>
                  <a:lnTo>
                    <a:pt x="176" y="15051"/>
                  </a:lnTo>
                  <a:lnTo>
                    <a:pt x="1" y="17245"/>
                  </a:lnTo>
                  <a:lnTo>
                    <a:pt x="1" y="17333"/>
                  </a:lnTo>
                  <a:lnTo>
                    <a:pt x="45" y="17377"/>
                  </a:lnTo>
                  <a:lnTo>
                    <a:pt x="88" y="17421"/>
                  </a:lnTo>
                  <a:lnTo>
                    <a:pt x="176" y="17464"/>
                  </a:lnTo>
                  <a:lnTo>
                    <a:pt x="308" y="17421"/>
                  </a:lnTo>
                  <a:lnTo>
                    <a:pt x="352" y="17289"/>
                  </a:lnTo>
                  <a:lnTo>
                    <a:pt x="527" y="15095"/>
                  </a:lnTo>
                  <a:lnTo>
                    <a:pt x="1273" y="12813"/>
                  </a:lnTo>
                  <a:lnTo>
                    <a:pt x="3467" y="8601"/>
                  </a:lnTo>
                  <a:lnTo>
                    <a:pt x="5003" y="5792"/>
                  </a:lnTo>
                  <a:lnTo>
                    <a:pt x="6539" y="2677"/>
                  </a:lnTo>
                  <a:lnTo>
                    <a:pt x="7767" y="263"/>
                  </a:lnTo>
                  <a:lnTo>
                    <a:pt x="7767" y="176"/>
                  </a:lnTo>
                  <a:lnTo>
                    <a:pt x="7767" y="132"/>
                  </a:lnTo>
                  <a:lnTo>
                    <a:pt x="7724" y="44"/>
                  </a:lnTo>
                  <a:lnTo>
                    <a:pt x="768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59" name="Google Shape;15559;p414"/>
            <p:cNvSpPr/>
            <p:nvPr/>
          </p:nvSpPr>
          <p:spPr>
            <a:xfrm>
              <a:off x="2592300" y="1141225"/>
              <a:ext cx="183225" cy="483800"/>
            </a:xfrm>
            <a:custGeom>
              <a:avLst/>
              <a:gdLst/>
              <a:ahLst/>
              <a:cxnLst/>
              <a:rect l="l" t="t" r="r" b="b"/>
              <a:pathLst>
                <a:path w="7329" h="19352" extrusionOk="0">
                  <a:moveTo>
                    <a:pt x="7153" y="0"/>
                  </a:moveTo>
                  <a:lnTo>
                    <a:pt x="7109" y="44"/>
                  </a:lnTo>
                  <a:lnTo>
                    <a:pt x="7022" y="44"/>
                  </a:lnTo>
                  <a:lnTo>
                    <a:pt x="7022" y="132"/>
                  </a:lnTo>
                  <a:lnTo>
                    <a:pt x="5749" y="2677"/>
                  </a:lnTo>
                  <a:lnTo>
                    <a:pt x="4476" y="5178"/>
                  </a:lnTo>
                  <a:lnTo>
                    <a:pt x="1229" y="11277"/>
                  </a:lnTo>
                  <a:lnTo>
                    <a:pt x="1229" y="11321"/>
                  </a:lnTo>
                  <a:lnTo>
                    <a:pt x="308" y="13735"/>
                  </a:lnTo>
                  <a:lnTo>
                    <a:pt x="308" y="13779"/>
                  </a:lnTo>
                  <a:lnTo>
                    <a:pt x="1" y="16017"/>
                  </a:lnTo>
                  <a:lnTo>
                    <a:pt x="1" y="16060"/>
                  </a:lnTo>
                  <a:lnTo>
                    <a:pt x="132" y="19176"/>
                  </a:lnTo>
                  <a:lnTo>
                    <a:pt x="132" y="19264"/>
                  </a:lnTo>
                  <a:lnTo>
                    <a:pt x="176" y="19308"/>
                  </a:lnTo>
                  <a:lnTo>
                    <a:pt x="308" y="19351"/>
                  </a:lnTo>
                  <a:lnTo>
                    <a:pt x="396" y="19351"/>
                  </a:lnTo>
                  <a:lnTo>
                    <a:pt x="439" y="19308"/>
                  </a:lnTo>
                  <a:lnTo>
                    <a:pt x="483" y="19264"/>
                  </a:lnTo>
                  <a:lnTo>
                    <a:pt x="483" y="19176"/>
                  </a:lnTo>
                  <a:lnTo>
                    <a:pt x="352" y="16060"/>
                  </a:lnTo>
                  <a:lnTo>
                    <a:pt x="659" y="13866"/>
                  </a:lnTo>
                  <a:lnTo>
                    <a:pt x="1536" y="11453"/>
                  </a:lnTo>
                  <a:lnTo>
                    <a:pt x="4827" y="5354"/>
                  </a:lnTo>
                  <a:lnTo>
                    <a:pt x="6100" y="2852"/>
                  </a:lnTo>
                  <a:lnTo>
                    <a:pt x="7329" y="264"/>
                  </a:lnTo>
                  <a:lnTo>
                    <a:pt x="7329" y="176"/>
                  </a:lnTo>
                  <a:lnTo>
                    <a:pt x="7329" y="132"/>
                  </a:lnTo>
                  <a:lnTo>
                    <a:pt x="7285" y="88"/>
                  </a:lnTo>
                  <a:lnTo>
                    <a:pt x="7241" y="44"/>
                  </a:lnTo>
                  <a:lnTo>
                    <a:pt x="715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60" name="Google Shape;15560;p414"/>
            <p:cNvSpPr/>
            <p:nvPr/>
          </p:nvSpPr>
          <p:spPr>
            <a:xfrm>
              <a:off x="2263200" y="1174125"/>
              <a:ext cx="342300" cy="810725"/>
            </a:xfrm>
            <a:custGeom>
              <a:avLst/>
              <a:gdLst/>
              <a:ahLst/>
              <a:cxnLst/>
              <a:rect l="l" t="t" r="r" b="b"/>
              <a:pathLst>
                <a:path w="13692" h="32429" extrusionOk="0">
                  <a:moveTo>
                    <a:pt x="13384" y="1"/>
                  </a:moveTo>
                  <a:lnTo>
                    <a:pt x="13340" y="88"/>
                  </a:lnTo>
                  <a:lnTo>
                    <a:pt x="11014" y="4389"/>
                  </a:lnTo>
                  <a:lnTo>
                    <a:pt x="9479" y="7241"/>
                  </a:lnTo>
                  <a:lnTo>
                    <a:pt x="8294" y="9918"/>
                  </a:lnTo>
                  <a:lnTo>
                    <a:pt x="7723" y="11980"/>
                  </a:lnTo>
                  <a:lnTo>
                    <a:pt x="7723" y="12024"/>
                  </a:lnTo>
                  <a:lnTo>
                    <a:pt x="7548" y="16544"/>
                  </a:lnTo>
                  <a:lnTo>
                    <a:pt x="7153" y="17816"/>
                  </a:lnTo>
                  <a:lnTo>
                    <a:pt x="5003" y="21502"/>
                  </a:lnTo>
                  <a:lnTo>
                    <a:pt x="1975" y="26329"/>
                  </a:lnTo>
                  <a:lnTo>
                    <a:pt x="0" y="31682"/>
                  </a:lnTo>
                  <a:lnTo>
                    <a:pt x="0" y="31770"/>
                  </a:lnTo>
                  <a:lnTo>
                    <a:pt x="0" y="31814"/>
                  </a:lnTo>
                  <a:lnTo>
                    <a:pt x="352" y="32340"/>
                  </a:lnTo>
                  <a:lnTo>
                    <a:pt x="395" y="32428"/>
                  </a:lnTo>
                  <a:lnTo>
                    <a:pt x="571" y="32428"/>
                  </a:lnTo>
                  <a:lnTo>
                    <a:pt x="615" y="32384"/>
                  </a:lnTo>
                  <a:lnTo>
                    <a:pt x="2897" y="30015"/>
                  </a:lnTo>
                  <a:lnTo>
                    <a:pt x="2940" y="29971"/>
                  </a:lnTo>
                  <a:lnTo>
                    <a:pt x="2940" y="29927"/>
                  </a:lnTo>
                  <a:lnTo>
                    <a:pt x="2940" y="29839"/>
                  </a:lnTo>
                  <a:lnTo>
                    <a:pt x="2897" y="29795"/>
                  </a:lnTo>
                  <a:lnTo>
                    <a:pt x="2853" y="29752"/>
                  </a:lnTo>
                  <a:lnTo>
                    <a:pt x="2721" y="29752"/>
                  </a:lnTo>
                  <a:lnTo>
                    <a:pt x="2633" y="29795"/>
                  </a:lnTo>
                  <a:lnTo>
                    <a:pt x="527" y="31989"/>
                  </a:lnTo>
                  <a:lnTo>
                    <a:pt x="352" y="31726"/>
                  </a:lnTo>
                  <a:lnTo>
                    <a:pt x="2282" y="26504"/>
                  </a:lnTo>
                  <a:lnTo>
                    <a:pt x="5310" y="21678"/>
                  </a:lnTo>
                  <a:lnTo>
                    <a:pt x="7460" y="17992"/>
                  </a:lnTo>
                  <a:lnTo>
                    <a:pt x="7504" y="17948"/>
                  </a:lnTo>
                  <a:lnTo>
                    <a:pt x="7899" y="16631"/>
                  </a:lnTo>
                  <a:lnTo>
                    <a:pt x="7899" y="16587"/>
                  </a:lnTo>
                  <a:lnTo>
                    <a:pt x="8074" y="12024"/>
                  </a:lnTo>
                  <a:lnTo>
                    <a:pt x="8645" y="10049"/>
                  </a:lnTo>
                  <a:lnTo>
                    <a:pt x="9830" y="7373"/>
                  </a:lnTo>
                  <a:lnTo>
                    <a:pt x="11322" y="4564"/>
                  </a:lnTo>
                  <a:lnTo>
                    <a:pt x="13647" y="264"/>
                  </a:lnTo>
                  <a:lnTo>
                    <a:pt x="13691" y="176"/>
                  </a:lnTo>
                  <a:lnTo>
                    <a:pt x="13691" y="88"/>
                  </a:lnTo>
                  <a:lnTo>
                    <a:pt x="13647" y="45"/>
                  </a:lnTo>
                  <a:lnTo>
                    <a:pt x="13603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61" name="Google Shape;15561;p414"/>
            <p:cNvSpPr/>
            <p:nvPr/>
          </p:nvSpPr>
          <p:spPr>
            <a:xfrm>
              <a:off x="3125450" y="769325"/>
              <a:ext cx="242475" cy="648375"/>
            </a:xfrm>
            <a:custGeom>
              <a:avLst/>
              <a:gdLst/>
              <a:ahLst/>
              <a:cxnLst/>
              <a:rect l="l" t="t" r="r" b="b"/>
              <a:pathLst>
                <a:path w="9699" h="25935" extrusionOk="0">
                  <a:moveTo>
                    <a:pt x="9479" y="1"/>
                  </a:moveTo>
                  <a:lnTo>
                    <a:pt x="9435" y="45"/>
                  </a:lnTo>
                  <a:lnTo>
                    <a:pt x="9391" y="89"/>
                  </a:lnTo>
                  <a:lnTo>
                    <a:pt x="8996" y="878"/>
                  </a:lnTo>
                  <a:lnTo>
                    <a:pt x="8952" y="878"/>
                  </a:lnTo>
                  <a:lnTo>
                    <a:pt x="8162" y="2941"/>
                  </a:lnTo>
                  <a:lnTo>
                    <a:pt x="6846" y="6846"/>
                  </a:lnTo>
                  <a:lnTo>
                    <a:pt x="5573" y="9742"/>
                  </a:lnTo>
                  <a:lnTo>
                    <a:pt x="4652" y="11410"/>
                  </a:lnTo>
                  <a:lnTo>
                    <a:pt x="3862" y="12989"/>
                  </a:lnTo>
                  <a:lnTo>
                    <a:pt x="3160" y="14525"/>
                  </a:lnTo>
                  <a:lnTo>
                    <a:pt x="2590" y="16017"/>
                  </a:lnTo>
                  <a:lnTo>
                    <a:pt x="2019" y="17553"/>
                  </a:lnTo>
                  <a:lnTo>
                    <a:pt x="1536" y="19089"/>
                  </a:lnTo>
                  <a:lnTo>
                    <a:pt x="483" y="22380"/>
                  </a:lnTo>
                  <a:lnTo>
                    <a:pt x="88" y="23696"/>
                  </a:lnTo>
                  <a:lnTo>
                    <a:pt x="88" y="23740"/>
                  </a:lnTo>
                  <a:lnTo>
                    <a:pt x="1" y="25759"/>
                  </a:lnTo>
                  <a:lnTo>
                    <a:pt x="1" y="25802"/>
                  </a:lnTo>
                  <a:lnTo>
                    <a:pt x="44" y="25846"/>
                  </a:lnTo>
                  <a:lnTo>
                    <a:pt x="88" y="25890"/>
                  </a:lnTo>
                  <a:lnTo>
                    <a:pt x="176" y="25934"/>
                  </a:lnTo>
                  <a:lnTo>
                    <a:pt x="308" y="25890"/>
                  </a:lnTo>
                  <a:lnTo>
                    <a:pt x="352" y="25759"/>
                  </a:lnTo>
                  <a:lnTo>
                    <a:pt x="439" y="23784"/>
                  </a:lnTo>
                  <a:lnTo>
                    <a:pt x="834" y="22511"/>
                  </a:lnTo>
                  <a:lnTo>
                    <a:pt x="1844" y="19220"/>
                  </a:lnTo>
                  <a:lnTo>
                    <a:pt x="2370" y="17685"/>
                  </a:lnTo>
                  <a:lnTo>
                    <a:pt x="2897" y="16149"/>
                  </a:lnTo>
                  <a:lnTo>
                    <a:pt x="3511" y="14657"/>
                  </a:lnTo>
                  <a:lnTo>
                    <a:pt x="4169" y="13121"/>
                  </a:lnTo>
                  <a:lnTo>
                    <a:pt x="4959" y="11541"/>
                  </a:lnTo>
                  <a:lnTo>
                    <a:pt x="5881" y="9874"/>
                  </a:lnTo>
                  <a:lnTo>
                    <a:pt x="7153" y="6978"/>
                  </a:lnTo>
                  <a:lnTo>
                    <a:pt x="8513" y="3029"/>
                  </a:lnTo>
                  <a:lnTo>
                    <a:pt x="9303" y="1010"/>
                  </a:lnTo>
                  <a:lnTo>
                    <a:pt x="9698" y="264"/>
                  </a:lnTo>
                  <a:lnTo>
                    <a:pt x="9698" y="176"/>
                  </a:lnTo>
                  <a:lnTo>
                    <a:pt x="9698" y="89"/>
                  </a:lnTo>
                  <a:lnTo>
                    <a:pt x="9698" y="45"/>
                  </a:lnTo>
                  <a:lnTo>
                    <a:pt x="961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62" name="Google Shape;15562;p414"/>
            <p:cNvSpPr/>
            <p:nvPr/>
          </p:nvSpPr>
          <p:spPr>
            <a:xfrm>
              <a:off x="3734300" y="758375"/>
              <a:ext cx="1192475" cy="1433800"/>
            </a:xfrm>
            <a:custGeom>
              <a:avLst/>
              <a:gdLst/>
              <a:ahLst/>
              <a:cxnLst/>
              <a:rect l="l" t="t" r="r" b="b"/>
              <a:pathLst>
                <a:path w="47699" h="57352" extrusionOk="0">
                  <a:moveTo>
                    <a:pt x="22906" y="0"/>
                  </a:moveTo>
                  <a:lnTo>
                    <a:pt x="22862" y="44"/>
                  </a:lnTo>
                  <a:lnTo>
                    <a:pt x="22818" y="88"/>
                  </a:lnTo>
                  <a:lnTo>
                    <a:pt x="21063" y="2764"/>
                  </a:lnTo>
                  <a:lnTo>
                    <a:pt x="21063" y="2808"/>
                  </a:lnTo>
                  <a:lnTo>
                    <a:pt x="19703" y="5968"/>
                  </a:lnTo>
                  <a:lnTo>
                    <a:pt x="19483" y="6582"/>
                  </a:lnTo>
                  <a:lnTo>
                    <a:pt x="19176" y="7196"/>
                  </a:lnTo>
                  <a:lnTo>
                    <a:pt x="18562" y="8337"/>
                  </a:lnTo>
                  <a:lnTo>
                    <a:pt x="17816" y="9434"/>
                  </a:lnTo>
                  <a:lnTo>
                    <a:pt x="17070" y="10487"/>
                  </a:lnTo>
                  <a:lnTo>
                    <a:pt x="16236" y="11497"/>
                  </a:lnTo>
                  <a:lnTo>
                    <a:pt x="15358" y="12506"/>
                  </a:lnTo>
                  <a:lnTo>
                    <a:pt x="13559" y="14437"/>
                  </a:lnTo>
                  <a:lnTo>
                    <a:pt x="11629" y="16543"/>
                  </a:lnTo>
                  <a:lnTo>
                    <a:pt x="10707" y="17596"/>
                  </a:lnTo>
                  <a:lnTo>
                    <a:pt x="9873" y="18693"/>
                  </a:lnTo>
                  <a:lnTo>
                    <a:pt x="7679" y="21326"/>
                  </a:lnTo>
                  <a:lnTo>
                    <a:pt x="7635" y="21414"/>
                  </a:lnTo>
                  <a:lnTo>
                    <a:pt x="7416" y="22423"/>
                  </a:lnTo>
                  <a:lnTo>
                    <a:pt x="7416" y="22467"/>
                  </a:lnTo>
                  <a:lnTo>
                    <a:pt x="7855" y="25670"/>
                  </a:lnTo>
                  <a:lnTo>
                    <a:pt x="7723" y="26591"/>
                  </a:lnTo>
                  <a:lnTo>
                    <a:pt x="6889" y="26284"/>
                  </a:lnTo>
                  <a:lnTo>
                    <a:pt x="6802" y="26240"/>
                  </a:lnTo>
                  <a:lnTo>
                    <a:pt x="6714" y="26284"/>
                  </a:lnTo>
                  <a:lnTo>
                    <a:pt x="4125" y="27645"/>
                  </a:lnTo>
                  <a:lnTo>
                    <a:pt x="4037" y="27732"/>
                  </a:lnTo>
                  <a:lnTo>
                    <a:pt x="3511" y="29268"/>
                  </a:lnTo>
                  <a:lnTo>
                    <a:pt x="3467" y="29312"/>
                  </a:lnTo>
                  <a:lnTo>
                    <a:pt x="3160" y="31243"/>
                  </a:lnTo>
                  <a:lnTo>
                    <a:pt x="3160" y="31287"/>
                  </a:lnTo>
                  <a:lnTo>
                    <a:pt x="3467" y="33788"/>
                  </a:lnTo>
                  <a:lnTo>
                    <a:pt x="3598" y="35017"/>
                  </a:lnTo>
                  <a:lnTo>
                    <a:pt x="3642" y="36157"/>
                  </a:lnTo>
                  <a:lnTo>
                    <a:pt x="3686" y="37167"/>
                  </a:lnTo>
                  <a:lnTo>
                    <a:pt x="3686" y="38088"/>
                  </a:lnTo>
                  <a:lnTo>
                    <a:pt x="3598" y="38966"/>
                  </a:lnTo>
                  <a:lnTo>
                    <a:pt x="3511" y="39712"/>
                  </a:lnTo>
                  <a:lnTo>
                    <a:pt x="3379" y="40414"/>
                  </a:lnTo>
                  <a:lnTo>
                    <a:pt x="3204" y="41028"/>
                  </a:lnTo>
                  <a:lnTo>
                    <a:pt x="3028" y="41599"/>
                  </a:lnTo>
                  <a:lnTo>
                    <a:pt x="2809" y="42081"/>
                  </a:lnTo>
                  <a:lnTo>
                    <a:pt x="2589" y="42520"/>
                  </a:lnTo>
                  <a:lnTo>
                    <a:pt x="2326" y="42871"/>
                  </a:lnTo>
                  <a:lnTo>
                    <a:pt x="2063" y="43178"/>
                  </a:lnTo>
                  <a:lnTo>
                    <a:pt x="1799" y="43442"/>
                  </a:lnTo>
                  <a:lnTo>
                    <a:pt x="1536" y="43705"/>
                  </a:lnTo>
                  <a:lnTo>
                    <a:pt x="1229" y="43880"/>
                  </a:lnTo>
                  <a:lnTo>
                    <a:pt x="1185" y="43924"/>
                  </a:lnTo>
                  <a:lnTo>
                    <a:pt x="44" y="45285"/>
                  </a:lnTo>
                  <a:lnTo>
                    <a:pt x="0" y="45372"/>
                  </a:lnTo>
                  <a:lnTo>
                    <a:pt x="0" y="45416"/>
                  </a:lnTo>
                  <a:lnTo>
                    <a:pt x="88" y="46118"/>
                  </a:lnTo>
                  <a:lnTo>
                    <a:pt x="1361" y="50638"/>
                  </a:lnTo>
                  <a:lnTo>
                    <a:pt x="2326" y="53446"/>
                  </a:lnTo>
                  <a:lnTo>
                    <a:pt x="2370" y="53446"/>
                  </a:lnTo>
                  <a:lnTo>
                    <a:pt x="3774" y="55728"/>
                  </a:lnTo>
                  <a:lnTo>
                    <a:pt x="5047" y="57176"/>
                  </a:lnTo>
                  <a:lnTo>
                    <a:pt x="5134" y="57220"/>
                  </a:lnTo>
                  <a:lnTo>
                    <a:pt x="5529" y="57352"/>
                  </a:lnTo>
                  <a:lnTo>
                    <a:pt x="5617" y="57352"/>
                  </a:lnTo>
                  <a:lnTo>
                    <a:pt x="6670" y="56957"/>
                  </a:lnTo>
                  <a:lnTo>
                    <a:pt x="6714" y="56913"/>
                  </a:lnTo>
                  <a:lnTo>
                    <a:pt x="7460" y="56035"/>
                  </a:lnTo>
                  <a:lnTo>
                    <a:pt x="7504" y="55991"/>
                  </a:lnTo>
                  <a:lnTo>
                    <a:pt x="7943" y="54850"/>
                  </a:lnTo>
                  <a:lnTo>
                    <a:pt x="7943" y="54807"/>
                  </a:lnTo>
                  <a:lnTo>
                    <a:pt x="8118" y="52261"/>
                  </a:lnTo>
                  <a:lnTo>
                    <a:pt x="8118" y="52174"/>
                  </a:lnTo>
                  <a:lnTo>
                    <a:pt x="7592" y="50726"/>
                  </a:lnTo>
                  <a:lnTo>
                    <a:pt x="4827" y="46118"/>
                  </a:lnTo>
                  <a:lnTo>
                    <a:pt x="4432" y="45241"/>
                  </a:lnTo>
                  <a:lnTo>
                    <a:pt x="4564" y="44933"/>
                  </a:lnTo>
                  <a:lnTo>
                    <a:pt x="5003" y="44626"/>
                  </a:lnTo>
                  <a:lnTo>
                    <a:pt x="8118" y="43793"/>
                  </a:lnTo>
                  <a:lnTo>
                    <a:pt x="11278" y="45460"/>
                  </a:lnTo>
                  <a:lnTo>
                    <a:pt x="12682" y="45987"/>
                  </a:lnTo>
                  <a:lnTo>
                    <a:pt x="14744" y="47347"/>
                  </a:lnTo>
                  <a:lnTo>
                    <a:pt x="14788" y="47347"/>
                  </a:lnTo>
                  <a:lnTo>
                    <a:pt x="18386" y="49102"/>
                  </a:lnTo>
                  <a:lnTo>
                    <a:pt x="20931" y="49936"/>
                  </a:lnTo>
                  <a:lnTo>
                    <a:pt x="21019" y="49936"/>
                  </a:lnTo>
                  <a:lnTo>
                    <a:pt x="25100" y="49234"/>
                  </a:lnTo>
                  <a:lnTo>
                    <a:pt x="26329" y="49321"/>
                  </a:lnTo>
                  <a:lnTo>
                    <a:pt x="26416" y="49321"/>
                  </a:lnTo>
                  <a:lnTo>
                    <a:pt x="27162" y="49102"/>
                  </a:lnTo>
                  <a:lnTo>
                    <a:pt x="27206" y="49102"/>
                  </a:lnTo>
                  <a:lnTo>
                    <a:pt x="30497" y="47127"/>
                  </a:lnTo>
                  <a:lnTo>
                    <a:pt x="32735" y="46689"/>
                  </a:lnTo>
                  <a:lnTo>
                    <a:pt x="35631" y="45855"/>
                  </a:lnTo>
                  <a:lnTo>
                    <a:pt x="35675" y="45811"/>
                  </a:lnTo>
                  <a:lnTo>
                    <a:pt x="36992" y="45065"/>
                  </a:lnTo>
                  <a:lnTo>
                    <a:pt x="39668" y="42959"/>
                  </a:lnTo>
                  <a:lnTo>
                    <a:pt x="39712" y="42915"/>
                  </a:lnTo>
                  <a:lnTo>
                    <a:pt x="41555" y="40896"/>
                  </a:lnTo>
                  <a:lnTo>
                    <a:pt x="42564" y="39448"/>
                  </a:lnTo>
                  <a:lnTo>
                    <a:pt x="42608" y="39405"/>
                  </a:lnTo>
                  <a:lnTo>
                    <a:pt x="43398" y="37474"/>
                  </a:lnTo>
                  <a:lnTo>
                    <a:pt x="43442" y="37430"/>
                  </a:lnTo>
                  <a:lnTo>
                    <a:pt x="44451" y="33349"/>
                  </a:lnTo>
                  <a:lnTo>
                    <a:pt x="45197" y="32120"/>
                  </a:lnTo>
                  <a:lnTo>
                    <a:pt x="45636" y="31067"/>
                  </a:lnTo>
                  <a:lnTo>
                    <a:pt x="46031" y="29926"/>
                  </a:lnTo>
                  <a:lnTo>
                    <a:pt x="46382" y="28654"/>
                  </a:lnTo>
                  <a:lnTo>
                    <a:pt x="46733" y="27381"/>
                  </a:lnTo>
                  <a:lnTo>
                    <a:pt x="47303" y="24968"/>
                  </a:lnTo>
                  <a:lnTo>
                    <a:pt x="47698" y="23125"/>
                  </a:lnTo>
                  <a:lnTo>
                    <a:pt x="47698" y="23037"/>
                  </a:lnTo>
                  <a:lnTo>
                    <a:pt x="47655" y="22993"/>
                  </a:lnTo>
                  <a:lnTo>
                    <a:pt x="47611" y="22906"/>
                  </a:lnTo>
                  <a:lnTo>
                    <a:pt x="47435" y="22906"/>
                  </a:lnTo>
                  <a:lnTo>
                    <a:pt x="47391" y="22993"/>
                  </a:lnTo>
                  <a:lnTo>
                    <a:pt x="47347" y="23037"/>
                  </a:lnTo>
                  <a:lnTo>
                    <a:pt x="46996" y="24880"/>
                  </a:lnTo>
                  <a:lnTo>
                    <a:pt x="46426" y="27250"/>
                  </a:lnTo>
                  <a:lnTo>
                    <a:pt x="46075" y="28522"/>
                  </a:lnTo>
                  <a:lnTo>
                    <a:pt x="45680" y="29795"/>
                  </a:lnTo>
                  <a:lnTo>
                    <a:pt x="45285" y="30936"/>
                  </a:lnTo>
                  <a:lnTo>
                    <a:pt x="44890" y="31989"/>
                  </a:lnTo>
                  <a:lnTo>
                    <a:pt x="44144" y="33217"/>
                  </a:lnTo>
                  <a:lnTo>
                    <a:pt x="44100" y="33261"/>
                  </a:lnTo>
                  <a:lnTo>
                    <a:pt x="43091" y="37342"/>
                  </a:lnTo>
                  <a:lnTo>
                    <a:pt x="42257" y="39273"/>
                  </a:lnTo>
                  <a:lnTo>
                    <a:pt x="41292" y="40677"/>
                  </a:lnTo>
                  <a:lnTo>
                    <a:pt x="39449" y="42696"/>
                  </a:lnTo>
                  <a:lnTo>
                    <a:pt x="36772" y="44802"/>
                  </a:lnTo>
                  <a:lnTo>
                    <a:pt x="35500" y="45504"/>
                  </a:lnTo>
                  <a:lnTo>
                    <a:pt x="32647" y="46382"/>
                  </a:lnTo>
                  <a:lnTo>
                    <a:pt x="30409" y="46820"/>
                  </a:lnTo>
                  <a:lnTo>
                    <a:pt x="30366" y="46820"/>
                  </a:lnTo>
                  <a:lnTo>
                    <a:pt x="27031" y="48795"/>
                  </a:lnTo>
                  <a:lnTo>
                    <a:pt x="26329" y="48970"/>
                  </a:lnTo>
                  <a:lnTo>
                    <a:pt x="25100" y="48883"/>
                  </a:lnTo>
                  <a:lnTo>
                    <a:pt x="25056" y="48883"/>
                  </a:lnTo>
                  <a:lnTo>
                    <a:pt x="20975" y="49585"/>
                  </a:lnTo>
                  <a:lnTo>
                    <a:pt x="18518" y="48795"/>
                  </a:lnTo>
                  <a:lnTo>
                    <a:pt x="14920" y="47040"/>
                  </a:lnTo>
                  <a:lnTo>
                    <a:pt x="12857" y="45679"/>
                  </a:lnTo>
                  <a:lnTo>
                    <a:pt x="11409" y="45109"/>
                  </a:lnTo>
                  <a:lnTo>
                    <a:pt x="8250" y="43442"/>
                  </a:lnTo>
                  <a:lnTo>
                    <a:pt x="8118" y="43442"/>
                  </a:lnTo>
                  <a:lnTo>
                    <a:pt x="4871" y="44275"/>
                  </a:lnTo>
                  <a:lnTo>
                    <a:pt x="4827" y="44319"/>
                  </a:lnTo>
                  <a:lnTo>
                    <a:pt x="4301" y="44670"/>
                  </a:lnTo>
                  <a:lnTo>
                    <a:pt x="4257" y="44714"/>
                  </a:lnTo>
                  <a:lnTo>
                    <a:pt x="4081" y="45197"/>
                  </a:lnTo>
                  <a:lnTo>
                    <a:pt x="4037" y="45285"/>
                  </a:lnTo>
                  <a:lnTo>
                    <a:pt x="4081" y="45328"/>
                  </a:lnTo>
                  <a:lnTo>
                    <a:pt x="4520" y="46294"/>
                  </a:lnTo>
                  <a:lnTo>
                    <a:pt x="7284" y="50901"/>
                  </a:lnTo>
                  <a:lnTo>
                    <a:pt x="7767" y="52261"/>
                  </a:lnTo>
                  <a:lnTo>
                    <a:pt x="7592" y="54763"/>
                  </a:lnTo>
                  <a:lnTo>
                    <a:pt x="7197" y="55816"/>
                  </a:lnTo>
                  <a:lnTo>
                    <a:pt x="6495" y="56650"/>
                  </a:lnTo>
                  <a:lnTo>
                    <a:pt x="5529" y="57001"/>
                  </a:lnTo>
                  <a:lnTo>
                    <a:pt x="5310" y="56913"/>
                  </a:lnTo>
                  <a:lnTo>
                    <a:pt x="4037" y="55509"/>
                  </a:lnTo>
                  <a:lnTo>
                    <a:pt x="2677" y="53271"/>
                  </a:lnTo>
                  <a:lnTo>
                    <a:pt x="1668" y="50506"/>
                  </a:lnTo>
                  <a:lnTo>
                    <a:pt x="439" y="46030"/>
                  </a:lnTo>
                  <a:lnTo>
                    <a:pt x="351" y="45460"/>
                  </a:lnTo>
                  <a:lnTo>
                    <a:pt x="1448" y="44144"/>
                  </a:lnTo>
                  <a:lnTo>
                    <a:pt x="1931" y="43793"/>
                  </a:lnTo>
                  <a:lnTo>
                    <a:pt x="2370" y="43398"/>
                  </a:lnTo>
                  <a:lnTo>
                    <a:pt x="2721" y="42915"/>
                  </a:lnTo>
                  <a:lnTo>
                    <a:pt x="3072" y="42345"/>
                  </a:lnTo>
                  <a:lnTo>
                    <a:pt x="3335" y="41774"/>
                  </a:lnTo>
                  <a:lnTo>
                    <a:pt x="3555" y="41116"/>
                  </a:lnTo>
                  <a:lnTo>
                    <a:pt x="3730" y="40458"/>
                  </a:lnTo>
                  <a:lnTo>
                    <a:pt x="3862" y="39756"/>
                  </a:lnTo>
                  <a:lnTo>
                    <a:pt x="3949" y="39010"/>
                  </a:lnTo>
                  <a:lnTo>
                    <a:pt x="3993" y="38264"/>
                  </a:lnTo>
                  <a:lnTo>
                    <a:pt x="4037" y="37518"/>
                  </a:lnTo>
                  <a:lnTo>
                    <a:pt x="4037" y="36772"/>
                  </a:lnTo>
                  <a:lnTo>
                    <a:pt x="3949" y="35236"/>
                  </a:lnTo>
                  <a:lnTo>
                    <a:pt x="3818" y="33744"/>
                  </a:lnTo>
                  <a:lnTo>
                    <a:pt x="3511" y="31287"/>
                  </a:lnTo>
                  <a:lnTo>
                    <a:pt x="3818" y="29400"/>
                  </a:lnTo>
                  <a:lnTo>
                    <a:pt x="4344" y="27908"/>
                  </a:lnTo>
                  <a:lnTo>
                    <a:pt x="6846" y="26635"/>
                  </a:lnTo>
                  <a:lnTo>
                    <a:pt x="7811" y="26986"/>
                  </a:lnTo>
                  <a:lnTo>
                    <a:pt x="7987" y="26986"/>
                  </a:lnTo>
                  <a:lnTo>
                    <a:pt x="8030" y="26943"/>
                  </a:lnTo>
                  <a:lnTo>
                    <a:pt x="8074" y="26855"/>
                  </a:lnTo>
                  <a:lnTo>
                    <a:pt x="8206" y="25714"/>
                  </a:lnTo>
                  <a:lnTo>
                    <a:pt x="8206" y="25670"/>
                  </a:lnTo>
                  <a:lnTo>
                    <a:pt x="7767" y="22423"/>
                  </a:lnTo>
                  <a:lnTo>
                    <a:pt x="7943" y="21501"/>
                  </a:lnTo>
                  <a:lnTo>
                    <a:pt x="10137" y="18912"/>
                  </a:lnTo>
                  <a:lnTo>
                    <a:pt x="11014" y="17815"/>
                  </a:lnTo>
                  <a:lnTo>
                    <a:pt x="11892" y="16762"/>
                  </a:lnTo>
                  <a:lnTo>
                    <a:pt x="13823" y="14700"/>
                  </a:lnTo>
                  <a:lnTo>
                    <a:pt x="15622" y="12725"/>
                  </a:lnTo>
                  <a:lnTo>
                    <a:pt x="16499" y="11716"/>
                  </a:lnTo>
                  <a:lnTo>
                    <a:pt x="17333" y="10707"/>
                  </a:lnTo>
                  <a:lnTo>
                    <a:pt x="18123" y="9610"/>
                  </a:lnTo>
                  <a:lnTo>
                    <a:pt x="18869" y="8513"/>
                  </a:lnTo>
                  <a:lnTo>
                    <a:pt x="19176" y="7942"/>
                  </a:lnTo>
                  <a:lnTo>
                    <a:pt x="19483" y="7328"/>
                  </a:lnTo>
                  <a:lnTo>
                    <a:pt x="19790" y="6714"/>
                  </a:lnTo>
                  <a:lnTo>
                    <a:pt x="20054" y="6099"/>
                  </a:lnTo>
                  <a:lnTo>
                    <a:pt x="21370" y="2940"/>
                  </a:lnTo>
                  <a:lnTo>
                    <a:pt x="23125" y="263"/>
                  </a:lnTo>
                  <a:lnTo>
                    <a:pt x="23125" y="219"/>
                  </a:lnTo>
                  <a:lnTo>
                    <a:pt x="23125" y="132"/>
                  </a:lnTo>
                  <a:lnTo>
                    <a:pt x="23125" y="88"/>
                  </a:lnTo>
                  <a:lnTo>
                    <a:pt x="23038" y="44"/>
                  </a:lnTo>
                  <a:lnTo>
                    <a:pt x="2299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63" name="Google Shape;15563;p414"/>
            <p:cNvSpPr/>
            <p:nvPr/>
          </p:nvSpPr>
          <p:spPr>
            <a:xfrm>
              <a:off x="3959175" y="763850"/>
              <a:ext cx="850225" cy="1129950"/>
            </a:xfrm>
            <a:custGeom>
              <a:avLst/>
              <a:gdLst/>
              <a:ahLst/>
              <a:cxnLst/>
              <a:rect l="l" t="t" r="r" b="b"/>
              <a:pathLst>
                <a:path w="34009" h="45198" extrusionOk="0">
                  <a:moveTo>
                    <a:pt x="17421" y="0"/>
                  </a:moveTo>
                  <a:lnTo>
                    <a:pt x="17377" y="44"/>
                  </a:lnTo>
                  <a:lnTo>
                    <a:pt x="17334" y="88"/>
                  </a:lnTo>
                  <a:lnTo>
                    <a:pt x="15666" y="2458"/>
                  </a:lnTo>
                  <a:lnTo>
                    <a:pt x="15666" y="2502"/>
                  </a:lnTo>
                  <a:lnTo>
                    <a:pt x="13823" y="5924"/>
                  </a:lnTo>
                  <a:lnTo>
                    <a:pt x="13779" y="5968"/>
                  </a:lnTo>
                  <a:lnTo>
                    <a:pt x="13516" y="7328"/>
                  </a:lnTo>
                  <a:lnTo>
                    <a:pt x="13516" y="7372"/>
                  </a:lnTo>
                  <a:lnTo>
                    <a:pt x="13253" y="11936"/>
                  </a:lnTo>
                  <a:lnTo>
                    <a:pt x="12946" y="12682"/>
                  </a:lnTo>
                  <a:lnTo>
                    <a:pt x="11059" y="15534"/>
                  </a:lnTo>
                  <a:lnTo>
                    <a:pt x="8952" y="18342"/>
                  </a:lnTo>
                  <a:lnTo>
                    <a:pt x="8909" y="18430"/>
                  </a:lnTo>
                  <a:lnTo>
                    <a:pt x="8865" y="18869"/>
                  </a:lnTo>
                  <a:lnTo>
                    <a:pt x="8865" y="18957"/>
                  </a:lnTo>
                  <a:lnTo>
                    <a:pt x="8952" y="19044"/>
                  </a:lnTo>
                  <a:lnTo>
                    <a:pt x="9260" y="19220"/>
                  </a:lnTo>
                  <a:lnTo>
                    <a:pt x="9391" y="19571"/>
                  </a:lnTo>
                  <a:lnTo>
                    <a:pt x="9084" y="20712"/>
                  </a:lnTo>
                  <a:lnTo>
                    <a:pt x="7548" y="23959"/>
                  </a:lnTo>
                  <a:lnTo>
                    <a:pt x="6407" y="25934"/>
                  </a:lnTo>
                  <a:lnTo>
                    <a:pt x="6012" y="26197"/>
                  </a:lnTo>
                  <a:lnTo>
                    <a:pt x="5749" y="26197"/>
                  </a:lnTo>
                  <a:lnTo>
                    <a:pt x="3511" y="24881"/>
                  </a:lnTo>
                  <a:lnTo>
                    <a:pt x="3423" y="24837"/>
                  </a:lnTo>
                  <a:lnTo>
                    <a:pt x="3336" y="24837"/>
                  </a:lnTo>
                  <a:lnTo>
                    <a:pt x="3292" y="24924"/>
                  </a:lnTo>
                  <a:lnTo>
                    <a:pt x="3248" y="24968"/>
                  </a:lnTo>
                  <a:lnTo>
                    <a:pt x="2809" y="26987"/>
                  </a:lnTo>
                  <a:lnTo>
                    <a:pt x="2239" y="28040"/>
                  </a:lnTo>
                  <a:lnTo>
                    <a:pt x="1142" y="28874"/>
                  </a:lnTo>
                  <a:lnTo>
                    <a:pt x="396" y="29576"/>
                  </a:lnTo>
                  <a:lnTo>
                    <a:pt x="352" y="29620"/>
                  </a:lnTo>
                  <a:lnTo>
                    <a:pt x="89" y="30102"/>
                  </a:lnTo>
                  <a:lnTo>
                    <a:pt x="89" y="30146"/>
                  </a:lnTo>
                  <a:lnTo>
                    <a:pt x="1" y="31594"/>
                  </a:lnTo>
                  <a:lnTo>
                    <a:pt x="1" y="31682"/>
                  </a:lnTo>
                  <a:lnTo>
                    <a:pt x="440" y="33349"/>
                  </a:lnTo>
                  <a:lnTo>
                    <a:pt x="1844" y="36597"/>
                  </a:lnTo>
                  <a:lnTo>
                    <a:pt x="2941" y="39186"/>
                  </a:lnTo>
                  <a:lnTo>
                    <a:pt x="2985" y="39273"/>
                  </a:lnTo>
                  <a:lnTo>
                    <a:pt x="4564" y="40414"/>
                  </a:lnTo>
                  <a:lnTo>
                    <a:pt x="6188" y="41950"/>
                  </a:lnTo>
                  <a:lnTo>
                    <a:pt x="6232" y="41950"/>
                  </a:lnTo>
                  <a:lnTo>
                    <a:pt x="8206" y="42871"/>
                  </a:lnTo>
                  <a:lnTo>
                    <a:pt x="11541" y="44056"/>
                  </a:lnTo>
                  <a:lnTo>
                    <a:pt x="14481" y="44846"/>
                  </a:lnTo>
                  <a:lnTo>
                    <a:pt x="14525" y="44890"/>
                  </a:lnTo>
                  <a:lnTo>
                    <a:pt x="15710" y="44758"/>
                  </a:lnTo>
                  <a:lnTo>
                    <a:pt x="18211" y="45197"/>
                  </a:lnTo>
                  <a:lnTo>
                    <a:pt x="19703" y="45197"/>
                  </a:lnTo>
                  <a:lnTo>
                    <a:pt x="21327" y="44714"/>
                  </a:lnTo>
                  <a:lnTo>
                    <a:pt x="23301" y="44495"/>
                  </a:lnTo>
                  <a:lnTo>
                    <a:pt x="23345" y="44451"/>
                  </a:lnTo>
                  <a:lnTo>
                    <a:pt x="25803" y="43881"/>
                  </a:lnTo>
                  <a:lnTo>
                    <a:pt x="25846" y="43837"/>
                  </a:lnTo>
                  <a:lnTo>
                    <a:pt x="27645" y="42871"/>
                  </a:lnTo>
                  <a:lnTo>
                    <a:pt x="29401" y="41467"/>
                  </a:lnTo>
                  <a:lnTo>
                    <a:pt x="29401" y="41423"/>
                  </a:lnTo>
                  <a:lnTo>
                    <a:pt x="31156" y="39317"/>
                  </a:lnTo>
                  <a:lnTo>
                    <a:pt x="31200" y="39317"/>
                  </a:lnTo>
                  <a:lnTo>
                    <a:pt x="31990" y="37781"/>
                  </a:lnTo>
                  <a:lnTo>
                    <a:pt x="31990" y="37737"/>
                  </a:lnTo>
                  <a:lnTo>
                    <a:pt x="32560" y="35061"/>
                  </a:lnTo>
                  <a:lnTo>
                    <a:pt x="32604" y="31550"/>
                  </a:lnTo>
                  <a:lnTo>
                    <a:pt x="33438" y="28830"/>
                  </a:lnTo>
                  <a:lnTo>
                    <a:pt x="33438" y="28742"/>
                  </a:lnTo>
                  <a:lnTo>
                    <a:pt x="32999" y="26241"/>
                  </a:lnTo>
                  <a:lnTo>
                    <a:pt x="32911" y="25714"/>
                  </a:lnTo>
                  <a:lnTo>
                    <a:pt x="33262" y="23520"/>
                  </a:lnTo>
                  <a:lnTo>
                    <a:pt x="34008" y="20580"/>
                  </a:lnTo>
                  <a:lnTo>
                    <a:pt x="34008" y="20493"/>
                  </a:lnTo>
                  <a:lnTo>
                    <a:pt x="33482" y="18211"/>
                  </a:lnTo>
                  <a:lnTo>
                    <a:pt x="33482" y="18167"/>
                  </a:lnTo>
                  <a:lnTo>
                    <a:pt x="33394" y="18123"/>
                  </a:lnTo>
                  <a:lnTo>
                    <a:pt x="33350" y="18079"/>
                  </a:lnTo>
                  <a:lnTo>
                    <a:pt x="33262" y="18079"/>
                  </a:lnTo>
                  <a:lnTo>
                    <a:pt x="33218" y="18123"/>
                  </a:lnTo>
                  <a:lnTo>
                    <a:pt x="33174" y="18167"/>
                  </a:lnTo>
                  <a:lnTo>
                    <a:pt x="33131" y="18211"/>
                  </a:lnTo>
                  <a:lnTo>
                    <a:pt x="33131" y="18299"/>
                  </a:lnTo>
                  <a:lnTo>
                    <a:pt x="33657" y="20536"/>
                  </a:lnTo>
                  <a:lnTo>
                    <a:pt x="32911" y="23476"/>
                  </a:lnTo>
                  <a:lnTo>
                    <a:pt x="32560" y="25670"/>
                  </a:lnTo>
                  <a:lnTo>
                    <a:pt x="32560" y="25758"/>
                  </a:lnTo>
                  <a:lnTo>
                    <a:pt x="32648" y="26329"/>
                  </a:lnTo>
                  <a:lnTo>
                    <a:pt x="33087" y="28742"/>
                  </a:lnTo>
                  <a:lnTo>
                    <a:pt x="32253" y="31506"/>
                  </a:lnTo>
                  <a:lnTo>
                    <a:pt x="32253" y="31550"/>
                  </a:lnTo>
                  <a:lnTo>
                    <a:pt x="32209" y="35017"/>
                  </a:lnTo>
                  <a:lnTo>
                    <a:pt x="31639" y="37606"/>
                  </a:lnTo>
                  <a:lnTo>
                    <a:pt x="30893" y="39142"/>
                  </a:lnTo>
                  <a:lnTo>
                    <a:pt x="29137" y="41204"/>
                  </a:lnTo>
                  <a:lnTo>
                    <a:pt x="27470" y="42564"/>
                  </a:lnTo>
                  <a:lnTo>
                    <a:pt x="25671" y="43530"/>
                  </a:lnTo>
                  <a:lnTo>
                    <a:pt x="23257" y="44144"/>
                  </a:lnTo>
                  <a:lnTo>
                    <a:pt x="21283" y="44363"/>
                  </a:lnTo>
                  <a:lnTo>
                    <a:pt x="21239" y="44363"/>
                  </a:lnTo>
                  <a:lnTo>
                    <a:pt x="19659" y="44846"/>
                  </a:lnTo>
                  <a:lnTo>
                    <a:pt x="18255" y="44846"/>
                  </a:lnTo>
                  <a:lnTo>
                    <a:pt x="15710" y="44407"/>
                  </a:lnTo>
                  <a:lnTo>
                    <a:pt x="15666" y="44407"/>
                  </a:lnTo>
                  <a:lnTo>
                    <a:pt x="14525" y="44539"/>
                  </a:lnTo>
                  <a:lnTo>
                    <a:pt x="11673" y="43705"/>
                  </a:lnTo>
                  <a:lnTo>
                    <a:pt x="8338" y="42520"/>
                  </a:lnTo>
                  <a:lnTo>
                    <a:pt x="6407" y="41643"/>
                  </a:lnTo>
                  <a:lnTo>
                    <a:pt x="4784" y="40151"/>
                  </a:lnTo>
                  <a:lnTo>
                    <a:pt x="3248" y="39010"/>
                  </a:lnTo>
                  <a:lnTo>
                    <a:pt x="2151" y="36465"/>
                  </a:lnTo>
                  <a:lnTo>
                    <a:pt x="747" y="33218"/>
                  </a:lnTo>
                  <a:lnTo>
                    <a:pt x="352" y="31594"/>
                  </a:lnTo>
                  <a:lnTo>
                    <a:pt x="440" y="30234"/>
                  </a:lnTo>
                  <a:lnTo>
                    <a:pt x="659" y="29795"/>
                  </a:lnTo>
                  <a:lnTo>
                    <a:pt x="1405" y="29137"/>
                  </a:lnTo>
                  <a:lnTo>
                    <a:pt x="2502" y="28303"/>
                  </a:lnTo>
                  <a:lnTo>
                    <a:pt x="2546" y="28259"/>
                  </a:lnTo>
                  <a:lnTo>
                    <a:pt x="3116" y="27118"/>
                  </a:lnTo>
                  <a:lnTo>
                    <a:pt x="3160" y="27075"/>
                  </a:lnTo>
                  <a:lnTo>
                    <a:pt x="3555" y="25275"/>
                  </a:lnTo>
                  <a:lnTo>
                    <a:pt x="5617" y="26504"/>
                  </a:lnTo>
                  <a:lnTo>
                    <a:pt x="5705" y="26548"/>
                  </a:lnTo>
                  <a:lnTo>
                    <a:pt x="6100" y="26548"/>
                  </a:lnTo>
                  <a:lnTo>
                    <a:pt x="6188" y="26504"/>
                  </a:lnTo>
                  <a:lnTo>
                    <a:pt x="6627" y="26197"/>
                  </a:lnTo>
                  <a:lnTo>
                    <a:pt x="6671" y="26109"/>
                  </a:lnTo>
                  <a:lnTo>
                    <a:pt x="7855" y="24135"/>
                  </a:lnTo>
                  <a:lnTo>
                    <a:pt x="9391" y="20844"/>
                  </a:lnTo>
                  <a:lnTo>
                    <a:pt x="9391" y="20800"/>
                  </a:lnTo>
                  <a:lnTo>
                    <a:pt x="9742" y="19615"/>
                  </a:lnTo>
                  <a:lnTo>
                    <a:pt x="9742" y="19483"/>
                  </a:lnTo>
                  <a:lnTo>
                    <a:pt x="9523" y="19001"/>
                  </a:lnTo>
                  <a:lnTo>
                    <a:pt x="9479" y="18913"/>
                  </a:lnTo>
                  <a:lnTo>
                    <a:pt x="9216" y="18781"/>
                  </a:lnTo>
                  <a:lnTo>
                    <a:pt x="9260" y="18518"/>
                  </a:lnTo>
                  <a:lnTo>
                    <a:pt x="11366" y="15710"/>
                  </a:lnTo>
                  <a:lnTo>
                    <a:pt x="13253" y="12857"/>
                  </a:lnTo>
                  <a:lnTo>
                    <a:pt x="13297" y="12857"/>
                  </a:lnTo>
                  <a:lnTo>
                    <a:pt x="13604" y="12024"/>
                  </a:lnTo>
                  <a:lnTo>
                    <a:pt x="13604" y="11980"/>
                  </a:lnTo>
                  <a:lnTo>
                    <a:pt x="13867" y="7372"/>
                  </a:lnTo>
                  <a:lnTo>
                    <a:pt x="14130" y="6056"/>
                  </a:lnTo>
                  <a:lnTo>
                    <a:pt x="15973" y="2677"/>
                  </a:lnTo>
                  <a:lnTo>
                    <a:pt x="17597" y="264"/>
                  </a:lnTo>
                  <a:lnTo>
                    <a:pt x="17641" y="220"/>
                  </a:lnTo>
                  <a:lnTo>
                    <a:pt x="17641" y="132"/>
                  </a:lnTo>
                  <a:lnTo>
                    <a:pt x="17597" y="88"/>
                  </a:lnTo>
                  <a:lnTo>
                    <a:pt x="17553" y="44"/>
                  </a:lnTo>
                  <a:lnTo>
                    <a:pt x="17509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64" name="Google Shape;15564;p414"/>
            <p:cNvSpPr/>
            <p:nvPr/>
          </p:nvSpPr>
          <p:spPr>
            <a:xfrm>
              <a:off x="4266350" y="884525"/>
              <a:ext cx="417975" cy="879825"/>
            </a:xfrm>
            <a:custGeom>
              <a:avLst/>
              <a:gdLst/>
              <a:ahLst/>
              <a:cxnLst/>
              <a:rect l="l" t="t" r="r" b="b"/>
              <a:pathLst>
                <a:path w="16719" h="35193" extrusionOk="0">
                  <a:moveTo>
                    <a:pt x="5485" y="0"/>
                  </a:moveTo>
                  <a:lnTo>
                    <a:pt x="5441" y="44"/>
                  </a:lnTo>
                  <a:lnTo>
                    <a:pt x="4520" y="1448"/>
                  </a:lnTo>
                  <a:lnTo>
                    <a:pt x="4476" y="1536"/>
                  </a:lnTo>
                  <a:lnTo>
                    <a:pt x="4476" y="2414"/>
                  </a:lnTo>
                  <a:lnTo>
                    <a:pt x="4476" y="2458"/>
                  </a:lnTo>
                  <a:lnTo>
                    <a:pt x="5398" y="4915"/>
                  </a:lnTo>
                  <a:lnTo>
                    <a:pt x="5266" y="7592"/>
                  </a:lnTo>
                  <a:lnTo>
                    <a:pt x="5398" y="10575"/>
                  </a:lnTo>
                  <a:lnTo>
                    <a:pt x="5222" y="12155"/>
                  </a:lnTo>
                  <a:lnTo>
                    <a:pt x="4344" y="15446"/>
                  </a:lnTo>
                  <a:lnTo>
                    <a:pt x="2589" y="21370"/>
                  </a:lnTo>
                  <a:lnTo>
                    <a:pt x="88" y="26811"/>
                  </a:lnTo>
                  <a:lnTo>
                    <a:pt x="44" y="26855"/>
                  </a:lnTo>
                  <a:lnTo>
                    <a:pt x="0" y="27294"/>
                  </a:lnTo>
                  <a:lnTo>
                    <a:pt x="0" y="27382"/>
                  </a:lnTo>
                  <a:lnTo>
                    <a:pt x="44" y="27469"/>
                  </a:lnTo>
                  <a:lnTo>
                    <a:pt x="922" y="28215"/>
                  </a:lnTo>
                  <a:lnTo>
                    <a:pt x="966" y="28215"/>
                  </a:lnTo>
                  <a:lnTo>
                    <a:pt x="3774" y="30102"/>
                  </a:lnTo>
                  <a:lnTo>
                    <a:pt x="5003" y="32647"/>
                  </a:lnTo>
                  <a:lnTo>
                    <a:pt x="5090" y="32691"/>
                  </a:lnTo>
                  <a:lnTo>
                    <a:pt x="8689" y="35192"/>
                  </a:lnTo>
                  <a:lnTo>
                    <a:pt x="8820" y="35192"/>
                  </a:lnTo>
                  <a:lnTo>
                    <a:pt x="11190" y="34841"/>
                  </a:lnTo>
                  <a:lnTo>
                    <a:pt x="11234" y="34797"/>
                  </a:lnTo>
                  <a:lnTo>
                    <a:pt x="12770" y="33832"/>
                  </a:lnTo>
                  <a:lnTo>
                    <a:pt x="12813" y="33788"/>
                  </a:lnTo>
                  <a:lnTo>
                    <a:pt x="14349" y="32516"/>
                  </a:lnTo>
                  <a:lnTo>
                    <a:pt x="15095" y="31462"/>
                  </a:lnTo>
                  <a:lnTo>
                    <a:pt x="15139" y="31419"/>
                  </a:lnTo>
                  <a:lnTo>
                    <a:pt x="15402" y="30541"/>
                  </a:lnTo>
                  <a:lnTo>
                    <a:pt x="15402" y="30453"/>
                  </a:lnTo>
                  <a:lnTo>
                    <a:pt x="15139" y="27031"/>
                  </a:lnTo>
                  <a:lnTo>
                    <a:pt x="15139" y="26943"/>
                  </a:lnTo>
                  <a:lnTo>
                    <a:pt x="14174" y="25144"/>
                  </a:lnTo>
                  <a:lnTo>
                    <a:pt x="14525" y="22818"/>
                  </a:lnTo>
                  <a:lnTo>
                    <a:pt x="15183" y="20317"/>
                  </a:lnTo>
                  <a:lnTo>
                    <a:pt x="16719" y="14788"/>
                  </a:lnTo>
                  <a:lnTo>
                    <a:pt x="16719" y="14700"/>
                  </a:lnTo>
                  <a:lnTo>
                    <a:pt x="16719" y="14612"/>
                  </a:lnTo>
                  <a:lnTo>
                    <a:pt x="16675" y="11892"/>
                  </a:lnTo>
                  <a:lnTo>
                    <a:pt x="16631" y="11848"/>
                  </a:lnTo>
                  <a:lnTo>
                    <a:pt x="16587" y="11804"/>
                  </a:lnTo>
                  <a:lnTo>
                    <a:pt x="16543" y="11760"/>
                  </a:lnTo>
                  <a:lnTo>
                    <a:pt x="16499" y="11716"/>
                  </a:lnTo>
                  <a:lnTo>
                    <a:pt x="16412" y="11760"/>
                  </a:lnTo>
                  <a:lnTo>
                    <a:pt x="16368" y="11804"/>
                  </a:lnTo>
                  <a:lnTo>
                    <a:pt x="16324" y="11848"/>
                  </a:lnTo>
                  <a:lnTo>
                    <a:pt x="16324" y="11936"/>
                  </a:lnTo>
                  <a:lnTo>
                    <a:pt x="16368" y="14612"/>
                  </a:lnTo>
                  <a:lnTo>
                    <a:pt x="16368" y="14656"/>
                  </a:lnTo>
                  <a:lnTo>
                    <a:pt x="16368" y="14744"/>
                  </a:lnTo>
                  <a:lnTo>
                    <a:pt x="14832" y="20229"/>
                  </a:lnTo>
                  <a:lnTo>
                    <a:pt x="14218" y="22730"/>
                  </a:lnTo>
                  <a:lnTo>
                    <a:pt x="13823" y="25144"/>
                  </a:lnTo>
                  <a:lnTo>
                    <a:pt x="13823" y="25231"/>
                  </a:lnTo>
                  <a:lnTo>
                    <a:pt x="14788" y="27074"/>
                  </a:lnTo>
                  <a:lnTo>
                    <a:pt x="15051" y="30453"/>
                  </a:lnTo>
                  <a:lnTo>
                    <a:pt x="14788" y="31287"/>
                  </a:lnTo>
                  <a:lnTo>
                    <a:pt x="14086" y="32296"/>
                  </a:lnTo>
                  <a:lnTo>
                    <a:pt x="12594" y="33525"/>
                  </a:lnTo>
                  <a:lnTo>
                    <a:pt x="11058" y="34490"/>
                  </a:lnTo>
                  <a:lnTo>
                    <a:pt x="8864" y="34841"/>
                  </a:lnTo>
                  <a:lnTo>
                    <a:pt x="5310" y="32428"/>
                  </a:lnTo>
                  <a:lnTo>
                    <a:pt x="4037" y="29927"/>
                  </a:lnTo>
                  <a:lnTo>
                    <a:pt x="3993" y="29839"/>
                  </a:lnTo>
                  <a:lnTo>
                    <a:pt x="1141" y="27952"/>
                  </a:lnTo>
                  <a:lnTo>
                    <a:pt x="351" y="27250"/>
                  </a:lnTo>
                  <a:lnTo>
                    <a:pt x="395" y="26943"/>
                  </a:lnTo>
                  <a:lnTo>
                    <a:pt x="2896" y="21502"/>
                  </a:lnTo>
                  <a:lnTo>
                    <a:pt x="2896" y="21458"/>
                  </a:lnTo>
                  <a:lnTo>
                    <a:pt x="4696" y="15534"/>
                  </a:lnTo>
                  <a:lnTo>
                    <a:pt x="5573" y="12243"/>
                  </a:lnTo>
                  <a:lnTo>
                    <a:pt x="5749" y="10619"/>
                  </a:lnTo>
                  <a:lnTo>
                    <a:pt x="5749" y="10575"/>
                  </a:lnTo>
                  <a:lnTo>
                    <a:pt x="5617" y="7592"/>
                  </a:lnTo>
                  <a:lnTo>
                    <a:pt x="5749" y="4871"/>
                  </a:lnTo>
                  <a:lnTo>
                    <a:pt x="5749" y="4827"/>
                  </a:lnTo>
                  <a:lnTo>
                    <a:pt x="4827" y="2370"/>
                  </a:lnTo>
                  <a:lnTo>
                    <a:pt x="4827" y="1624"/>
                  </a:lnTo>
                  <a:lnTo>
                    <a:pt x="5749" y="264"/>
                  </a:lnTo>
                  <a:lnTo>
                    <a:pt x="5749" y="176"/>
                  </a:lnTo>
                  <a:lnTo>
                    <a:pt x="5749" y="132"/>
                  </a:lnTo>
                  <a:lnTo>
                    <a:pt x="5705" y="44"/>
                  </a:lnTo>
                  <a:lnTo>
                    <a:pt x="5661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65" name="Google Shape;15565;p414"/>
            <p:cNvSpPr/>
            <p:nvPr/>
          </p:nvSpPr>
          <p:spPr>
            <a:xfrm>
              <a:off x="3635575" y="1464825"/>
              <a:ext cx="1480975" cy="864475"/>
            </a:xfrm>
            <a:custGeom>
              <a:avLst/>
              <a:gdLst/>
              <a:ahLst/>
              <a:cxnLst/>
              <a:rect l="l" t="t" r="r" b="b"/>
              <a:pathLst>
                <a:path w="59239" h="34579" extrusionOk="0">
                  <a:moveTo>
                    <a:pt x="59019" y="1"/>
                  </a:moveTo>
                  <a:lnTo>
                    <a:pt x="58975" y="45"/>
                  </a:lnTo>
                  <a:lnTo>
                    <a:pt x="58932" y="89"/>
                  </a:lnTo>
                  <a:lnTo>
                    <a:pt x="58888" y="176"/>
                  </a:lnTo>
                  <a:lnTo>
                    <a:pt x="58844" y="1800"/>
                  </a:lnTo>
                  <a:lnTo>
                    <a:pt x="56167" y="4389"/>
                  </a:lnTo>
                  <a:lnTo>
                    <a:pt x="54763" y="5486"/>
                  </a:lnTo>
                  <a:lnTo>
                    <a:pt x="50068" y="7768"/>
                  </a:lnTo>
                  <a:lnTo>
                    <a:pt x="50024" y="7856"/>
                  </a:lnTo>
                  <a:lnTo>
                    <a:pt x="48137" y="11629"/>
                  </a:lnTo>
                  <a:lnTo>
                    <a:pt x="46557" y="13735"/>
                  </a:lnTo>
                  <a:lnTo>
                    <a:pt x="44495" y="15929"/>
                  </a:lnTo>
                  <a:lnTo>
                    <a:pt x="41730" y="18124"/>
                  </a:lnTo>
                  <a:lnTo>
                    <a:pt x="40282" y="19045"/>
                  </a:lnTo>
                  <a:lnTo>
                    <a:pt x="35412" y="20625"/>
                  </a:lnTo>
                  <a:lnTo>
                    <a:pt x="34666" y="20844"/>
                  </a:lnTo>
                  <a:lnTo>
                    <a:pt x="34622" y="20888"/>
                  </a:lnTo>
                  <a:lnTo>
                    <a:pt x="31111" y="23433"/>
                  </a:lnTo>
                  <a:lnTo>
                    <a:pt x="29356" y="24618"/>
                  </a:lnTo>
                  <a:lnTo>
                    <a:pt x="28303" y="24969"/>
                  </a:lnTo>
                  <a:lnTo>
                    <a:pt x="28259" y="24969"/>
                  </a:lnTo>
                  <a:lnTo>
                    <a:pt x="27908" y="25188"/>
                  </a:lnTo>
                  <a:lnTo>
                    <a:pt x="27820" y="25232"/>
                  </a:lnTo>
                  <a:lnTo>
                    <a:pt x="27820" y="25320"/>
                  </a:lnTo>
                  <a:lnTo>
                    <a:pt x="27820" y="25408"/>
                  </a:lnTo>
                  <a:lnTo>
                    <a:pt x="27820" y="25452"/>
                  </a:lnTo>
                  <a:lnTo>
                    <a:pt x="27996" y="25671"/>
                  </a:lnTo>
                  <a:lnTo>
                    <a:pt x="27864" y="25890"/>
                  </a:lnTo>
                  <a:lnTo>
                    <a:pt x="26723" y="26241"/>
                  </a:lnTo>
                  <a:lnTo>
                    <a:pt x="22730" y="25671"/>
                  </a:lnTo>
                  <a:lnTo>
                    <a:pt x="21458" y="25320"/>
                  </a:lnTo>
                  <a:lnTo>
                    <a:pt x="18035" y="23696"/>
                  </a:lnTo>
                  <a:lnTo>
                    <a:pt x="15973" y="22555"/>
                  </a:lnTo>
                  <a:lnTo>
                    <a:pt x="15929" y="22512"/>
                  </a:lnTo>
                  <a:lnTo>
                    <a:pt x="15095" y="22292"/>
                  </a:lnTo>
                  <a:lnTo>
                    <a:pt x="15007" y="22292"/>
                  </a:lnTo>
                  <a:lnTo>
                    <a:pt x="14349" y="22424"/>
                  </a:lnTo>
                  <a:lnTo>
                    <a:pt x="14261" y="22468"/>
                  </a:lnTo>
                  <a:lnTo>
                    <a:pt x="14217" y="22599"/>
                  </a:lnTo>
                  <a:lnTo>
                    <a:pt x="14700" y="26022"/>
                  </a:lnTo>
                  <a:lnTo>
                    <a:pt x="14217" y="28786"/>
                  </a:lnTo>
                  <a:lnTo>
                    <a:pt x="13252" y="31726"/>
                  </a:lnTo>
                  <a:lnTo>
                    <a:pt x="12769" y="33438"/>
                  </a:lnTo>
                  <a:lnTo>
                    <a:pt x="7109" y="34008"/>
                  </a:lnTo>
                  <a:lnTo>
                    <a:pt x="2326" y="34184"/>
                  </a:lnTo>
                  <a:lnTo>
                    <a:pt x="176" y="34228"/>
                  </a:lnTo>
                  <a:lnTo>
                    <a:pt x="88" y="34228"/>
                  </a:lnTo>
                  <a:lnTo>
                    <a:pt x="44" y="34271"/>
                  </a:lnTo>
                  <a:lnTo>
                    <a:pt x="0" y="34315"/>
                  </a:lnTo>
                  <a:lnTo>
                    <a:pt x="0" y="34403"/>
                  </a:lnTo>
                  <a:lnTo>
                    <a:pt x="0" y="34447"/>
                  </a:lnTo>
                  <a:lnTo>
                    <a:pt x="44" y="34535"/>
                  </a:lnTo>
                  <a:lnTo>
                    <a:pt x="88" y="34535"/>
                  </a:lnTo>
                  <a:lnTo>
                    <a:pt x="176" y="34579"/>
                  </a:lnTo>
                  <a:lnTo>
                    <a:pt x="2326" y="34535"/>
                  </a:lnTo>
                  <a:lnTo>
                    <a:pt x="7153" y="34359"/>
                  </a:lnTo>
                  <a:lnTo>
                    <a:pt x="12901" y="33789"/>
                  </a:lnTo>
                  <a:lnTo>
                    <a:pt x="12989" y="33745"/>
                  </a:lnTo>
                  <a:lnTo>
                    <a:pt x="13033" y="33657"/>
                  </a:lnTo>
                  <a:lnTo>
                    <a:pt x="13559" y="31814"/>
                  </a:lnTo>
                  <a:lnTo>
                    <a:pt x="14524" y="28874"/>
                  </a:lnTo>
                  <a:lnTo>
                    <a:pt x="14524" y="28830"/>
                  </a:lnTo>
                  <a:lnTo>
                    <a:pt x="15051" y="26066"/>
                  </a:lnTo>
                  <a:lnTo>
                    <a:pt x="15051" y="25978"/>
                  </a:lnTo>
                  <a:lnTo>
                    <a:pt x="14612" y="22731"/>
                  </a:lnTo>
                  <a:lnTo>
                    <a:pt x="15051" y="22643"/>
                  </a:lnTo>
                  <a:lnTo>
                    <a:pt x="15841" y="22863"/>
                  </a:lnTo>
                  <a:lnTo>
                    <a:pt x="17859" y="24003"/>
                  </a:lnTo>
                  <a:lnTo>
                    <a:pt x="21326" y="25671"/>
                  </a:lnTo>
                  <a:lnTo>
                    <a:pt x="21370" y="25671"/>
                  </a:lnTo>
                  <a:lnTo>
                    <a:pt x="22686" y="26022"/>
                  </a:lnTo>
                  <a:lnTo>
                    <a:pt x="26723" y="26592"/>
                  </a:lnTo>
                  <a:lnTo>
                    <a:pt x="26767" y="26549"/>
                  </a:lnTo>
                  <a:lnTo>
                    <a:pt x="27996" y="26197"/>
                  </a:lnTo>
                  <a:lnTo>
                    <a:pt x="28127" y="26154"/>
                  </a:lnTo>
                  <a:lnTo>
                    <a:pt x="28347" y="25759"/>
                  </a:lnTo>
                  <a:lnTo>
                    <a:pt x="28347" y="25671"/>
                  </a:lnTo>
                  <a:lnTo>
                    <a:pt x="28347" y="25583"/>
                  </a:lnTo>
                  <a:lnTo>
                    <a:pt x="28215" y="25408"/>
                  </a:lnTo>
                  <a:lnTo>
                    <a:pt x="28435" y="25320"/>
                  </a:lnTo>
                  <a:lnTo>
                    <a:pt x="29488" y="24969"/>
                  </a:lnTo>
                  <a:lnTo>
                    <a:pt x="29532" y="24925"/>
                  </a:lnTo>
                  <a:lnTo>
                    <a:pt x="31287" y="23696"/>
                  </a:lnTo>
                  <a:lnTo>
                    <a:pt x="34797" y="21195"/>
                  </a:lnTo>
                  <a:lnTo>
                    <a:pt x="35543" y="20976"/>
                  </a:lnTo>
                  <a:lnTo>
                    <a:pt x="40414" y="19352"/>
                  </a:lnTo>
                  <a:lnTo>
                    <a:pt x="40458" y="19352"/>
                  </a:lnTo>
                  <a:lnTo>
                    <a:pt x="41906" y="18387"/>
                  </a:lnTo>
                  <a:lnTo>
                    <a:pt x="44714" y="16193"/>
                  </a:lnTo>
                  <a:lnTo>
                    <a:pt x="44758" y="16193"/>
                  </a:lnTo>
                  <a:lnTo>
                    <a:pt x="46821" y="13999"/>
                  </a:lnTo>
                  <a:lnTo>
                    <a:pt x="46821" y="13955"/>
                  </a:lnTo>
                  <a:lnTo>
                    <a:pt x="48444" y="11849"/>
                  </a:lnTo>
                  <a:lnTo>
                    <a:pt x="48444" y="11805"/>
                  </a:lnTo>
                  <a:lnTo>
                    <a:pt x="50287" y="8031"/>
                  </a:lnTo>
                  <a:lnTo>
                    <a:pt x="54938" y="5793"/>
                  </a:lnTo>
                  <a:lnTo>
                    <a:pt x="54982" y="5793"/>
                  </a:lnTo>
                  <a:lnTo>
                    <a:pt x="56386" y="4696"/>
                  </a:lnTo>
                  <a:lnTo>
                    <a:pt x="56386" y="4652"/>
                  </a:lnTo>
                  <a:lnTo>
                    <a:pt x="59151" y="2019"/>
                  </a:lnTo>
                  <a:lnTo>
                    <a:pt x="59195" y="1888"/>
                  </a:lnTo>
                  <a:lnTo>
                    <a:pt x="59239" y="176"/>
                  </a:lnTo>
                  <a:lnTo>
                    <a:pt x="59239" y="133"/>
                  </a:lnTo>
                  <a:lnTo>
                    <a:pt x="59195" y="45"/>
                  </a:lnTo>
                  <a:lnTo>
                    <a:pt x="5915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66" name="Google Shape;15566;p414"/>
            <p:cNvSpPr/>
            <p:nvPr/>
          </p:nvSpPr>
          <p:spPr>
            <a:xfrm>
              <a:off x="3659700" y="642075"/>
              <a:ext cx="701025" cy="988425"/>
            </a:xfrm>
            <a:custGeom>
              <a:avLst/>
              <a:gdLst/>
              <a:ahLst/>
              <a:cxnLst/>
              <a:rect l="l" t="t" r="r" b="b"/>
              <a:pathLst>
                <a:path w="28041" h="39537" extrusionOk="0">
                  <a:moveTo>
                    <a:pt x="26767" y="1"/>
                  </a:moveTo>
                  <a:lnTo>
                    <a:pt x="25714" y="527"/>
                  </a:lnTo>
                  <a:lnTo>
                    <a:pt x="25627" y="571"/>
                  </a:lnTo>
                  <a:lnTo>
                    <a:pt x="24486" y="1712"/>
                  </a:lnTo>
                  <a:lnTo>
                    <a:pt x="24442" y="1712"/>
                  </a:lnTo>
                  <a:lnTo>
                    <a:pt x="23608" y="2809"/>
                  </a:lnTo>
                  <a:lnTo>
                    <a:pt x="22599" y="3555"/>
                  </a:lnTo>
                  <a:lnTo>
                    <a:pt x="20142" y="5442"/>
                  </a:lnTo>
                  <a:lnTo>
                    <a:pt x="20098" y="5442"/>
                  </a:lnTo>
                  <a:lnTo>
                    <a:pt x="18650" y="6934"/>
                  </a:lnTo>
                  <a:lnTo>
                    <a:pt x="18650" y="6978"/>
                  </a:lnTo>
                  <a:lnTo>
                    <a:pt x="18167" y="7680"/>
                  </a:lnTo>
                  <a:lnTo>
                    <a:pt x="16894" y="9567"/>
                  </a:lnTo>
                  <a:lnTo>
                    <a:pt x="14832" y="12287"/>
                  </a:lnTo>
                  <a:lnTo>
                    <a:pt x="13954" y="13516"/>
                  </a:lnTo>
                  <a:lnTo>
                    <a:pt x="13033" y="14701"/>
                  </a:lnTo>
                  <a:lnTo>
                    <a:pt x="12068" y="15841"/>
                  </a:lnTo>
                  <a:lnTo>
                    <a:pt x="11102" y="16938"/>
                  </a:lnTo>
                  <a:lnTo>
                    <a:pt x="9830" y="18387"/>
                  </a:lnTo>
                  <a:lnTo>
                    <a:pt x="8601" y="19878"/>
                  </a:lnTo>
                  <a:lnTo>
                    <a:pt x="8031" y="20624"/>
                  </a:lnTo>
                  <a:lnTo>
                    <a:pt x="7460" y="21414"/>
                  </a:lnTo>
                  <a:lnTo>
                    <a:pt x="6977" y="22248"/>
                  </a:lnTo>
                  <a:lnTo>
                    <a:pt x="6495" y="23082"/>
                  </a:lnTo>
                  <a:lnTo>
                    <a:pt x="6495" y="23126"/>
                  </a:lnTo>
                  <a:lnTo>
                    <a:pt x="6012" y="24661"/>
                  </a:lnTo>
                  <a:lnTo>
                    <a:pt x="5836" y="26548"/>
                  </a:lnTo>
                  <a:lnTo>
                    <a:pt x="5134" y="27601"/>
                  </a:lnTo>
                  <a:lnTo>
                    <a:pt x="3160" y="29313"/>
                  </a:lnTo>
                  <a:lnTo>
                    <a:pt x="3116" y="29357"/>
                  </a:lnTo>
                  <a:lnTo>
                    <a:pt x="2282" y="31068"/>
                  </a:lnTo>
                  <a:lnTo>
                    <a:pt x="2282" y="31112"/>
                  </a:lnTo>
                  <a:lnTo>
                    <a:pt x="1185" y="34183"/>
                  </a:lnTo>
                  <a:lnTo>
                    <a:pt x="1141" y="34227"/>
                  </a:lnTo>
                  <a:lnTo>
                    <a:pt x="0" y="39317"/>
                  </a:lnTo>
                  <a:lnTo>
                    <a:pt x="0" y="39405"/>
                  </a:lnTo>
                  <a:lnTo>
                    <a:pt x="0" y="39449"/>
                  </a:lnTo>
                  <a:lnTo>
                    <a:pt x="44" y="39493"/>
                  </a:lnTo>
                  <a:lnTo>
                    <a:pt x="132" y="39537"/>
                  </a:lnTo>
                  <a:lnTo>
                    <a:pt x="176" y="39537"/>
                  </a:lnTo>
                  <a:lnTo>
                    <a:pt x="264" y="39493"/>
                  </a:lnTo>
                  <a:lnTo>
                    <a:pt x="308" y="39405"/>
                  </a:lnTo>
                  <a:lnTo>
                    <a:pt x="1492" y="34315"/>
                  </a:lnTo>
                  <a:lnTo>
                    <a:pt x="2633" y="31243"/>
                  </a:lnTo>
                  <a:lnTo>
                    <a:pt x="3423" y="29532"/>
                  </a:lnTo>
                  <a:lnTo>
                    <a:pt x="5398" y="27865"/>
                  </a:lnTo>
                  <a:lnTo>
                    <a:pt x="5442" y="27821"/>
                  </a:lnTo>
                  <a:lnTo>
                    <a:pt x="6144" y="26724"/>
                  </a:lnTo>
                  <a:lnTo>
                    <a:pt x="6144" y="26636"/>
                  </a:lnTo>
                  <a:lnTo>
                    <a:pt x="6363" y="24705"/>
                  </a:lnTo>
                  <a:lnTo>
                    <a:pt x="6802" y="23257"/>
                  </a:lnTo>
                  <a:lnTo>
                    <a:pt x="7285" y="22424"/>
                  </a:lnTo>
                  <a:lnTo>
                    <a:pt x="7767" y="21634"/>
                  </a:lnTo>
                  <a:lnTo>
                    <a:pt x="8294" y="20844"/>
                  </a:lnTo>
                  <a:lnTo>
                    <a:pt x="8864" y="20098"/>
                  </a:lnTo>
                  <a:lnTo>
                    <a:pt x="10093" y="18650"/>
                  </a:lnTo>
                  <a:lnTo>
                    <a:pt x="11365" y="17158"/>
                  </a:lnTo>
                  <a:lnTo>
                    <a:pt x="12331" y="16061"/>
                  </a:lnTo>
                  <a:lnTo>
                    <a:pt x="13296" y="14920"/>
                  </a:lnTo>
                  <a:lnTo>
                    <a:pt x="14262" y="13735"/>
                  </a:lnTo>
                  <a:lnTo>
                    <a:pt x="15139" y="12507"/>
                  </a:lnTo>
                  <a:lnTo>
                    <a:pt x="17202" y="9742"/>
                  </a:lnTo>
                  <a:lnTo>
                    <a:pt x="18430" y="7899"/>
                  </a:lnTo>
                  <a:lnTo>
                    <a:pt x="18913" y="7153"/>
                  </a:lnTo>
                  <a:lnTo>
                    <a:pt x="20361" y="5705"/>
                  </a:lnTo>
                  <a:lnTo>
                    <a:pt x="22774" y="3862"/>
                  </a:lnTo>
                  <a:lnTo>
                    <a:pt x="23828" y="3072"/>
                  </a:lnTo>
                  <a:lnTo>
                    <a:pt x="23871" y="3072"/>
                  </a:lnTo>
                  <a:lnTo>
                    <a:pt x="24749" y="1975"/>
                  </a:lnTo>
                  <a:lnTo>
                    <a:pt x="25890" y="834"/>
                  </a:lnTo>
                  <a:lnTo>
                    <a:pt x="26899" y="352"/>
                  </a:lnTo>
                  <a:lnTo>
                    <a:pt x="27865" y="439"/>
                  </a:lnTo>
                  <a:lnTo>
                    <a:pt x="27908" y="439"/>
                  </a:lnTo>
                  <a:lnTo>
                    <a:pt x="27996" y="396"/>
                  </a:lnTo>
                  <a:lnTo>
                    <a:pt x="28040" y="352"/>
                  </a:lnTo>
                  <a:lnTo>
                    <a:pt x="28040" y="264"/>
                  </a:lnTo>
                  <a:lnTo>
                    <a:pt x="28040" y="220"/>
                  </a:lnTo>
                  <a:lnTo>
                    <a:pt x="27996" y="132"/>
                  </a:lnTo>
                  <a:lnTo>
                    <a:pt x="27952" y="88"/>
                  </a:lnTo>
                  <a:lnTo>
                    <a:pt x="27908" y="88"/>
                  </a:lnTo>
                  <a:lnTo>
                    <a:pt x="2685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67" name="Google Shape;15567;p414"/>
            <p:cNvSpPr/>
            <p:nvPr/>
          </p:nvSpPr>
          <p:spPr>
            <a:xfrm>
              <a:off x="3591675" y="2170200"/>
              <a:ext cx="1783775" cy="624225"/>
            </a:xfrm>
            <a:custGeom>
              <a:avLst/>
              <a:gdLst/>
              <a:ahLst/>
              <a:cxnLst/>
              <a:rect l="l" t="t" r="r" b="b"/>
              <a:pathLst>
                <a:path w="71351" h="24969" extrusionOk="0">
                  <a:moveTo>
                    <a:pt x="70297" y="1"/>
                  </a:moveTo>
                  <a:lnTo>
                    <a:pt x="68411" y="484"/>
                  </a:lnTo>
                  <a:lnTo>
                    <a:pt x="68367" y="528"/>
                  </a:lnTo>
                  <a:lnTo>
                    <a:pt x="63584" y="2853"/>
                  </a:lnTo>
                  <a:lnTo>
                    <a:pt x="61609" y="3687"/>
                  </a:lnTo>
                  <a:lnTo>
                    <a:pt x="58801" y="4345"/>
                  </a:lnTo>
                  <a:lnTo>
                    <a:pt x="55378" y="4345"/>
                  </a:lnTo>
                  <a:lnTo>
                    <a:pt x="55378" y="4389"/>
                  </a:lnTo>
                  <a:lnTo>
                    <a:pt x="53316" y="4828"/>
                  </a:lnTo>
                  <a:lnTo>
                    <a:pt x="53316" y="4872"/>
                  </a:lnTo>
                  <a:lnTo>
                    <a:pt x="49674" y="6232"/>
                  </a:lnTo>
                  <a:lnTo>
                    <a:pt x="47260" y="7241"/>
                  </a:lnTo>
                  <a:lnTo>
                    <a:pt x="40503" y="8382"/>
                  </a:lnTo>
                  <a:lnTo>
                    <a:pt x="36290" y="9040"/>
                  </a:lnTo>
                  <a:lnTo>
                    <a:pt x="32604" y="9611"/>
                  </a:lnTo>
                  <a:lnTo>
                    <a:pt x="30454" y="10050"/>
                  </a:lnTo>
                  <a:lnTo>
                    <a:pt x="28830" y="10488"/>
                  </a:lnTo>
                  <a:lnTo>
                    <a:pt x="28743" y="10532"/>
                  </a:lnTo>
                  <a:lnTo>
                    <a:pt x="28699" y="10576"/>
                  </a:lnTo>
                  <a:lnTo>
                    <a:pt x="26987" y="15798"/>
                  </a:lnTo>
                  <a:lnTo>
                    <a:pt x="25364" y="19177"/>
                  </a:lnTo>
                  <a:lnTo>
                    <a:pt x="23872" y="21678"/>
                  </a:lnTo>
                  <a:lnTo>
                    <a:pt x="22468" y="23872"/>
                  </a:lnTo>
                  <a:lnTo>
                    <a:pt x="21853" y="24486"/>
                  </a:lnTo>
                  <a:lnTo>
                    <a:pt x="21195" y="24618"/>
                  </a:lnTo>
                  <a:lnTo>
                    <a:pt x="19308" y="24530"/>
                  </a:lnTo>
                  <a:lnTo>
                    <a:pt x="15052" y="23696"/>
                  </a:lnTo>
                  <a:lnTo>
                    <a:pt x="10795" y="22731"/>
                  </a:lnTo>
                  <a:lnTo>
                    <a:pt x="7724" y="22161"/>
                  </a:lnTo>
                  <a:lnTo>
                    <a:pt x="4213" y="21897"/>
                  </a:lnTo>
                  <a:lnTo>
                    <a:pt x="264" y="20449"/>
                  </a:lnTo>
                  <a:lnTo>
                    <a:pt x="176" y="20405"/>
                  </a:lnTo>
                  <a:lnTo>
                    <a:pt x="89" y="20449"/>
                  </a:lnTo>
                  <a:lnTo>
                    <a:pt x="45" y="20493"/>
                  </a:lnTo>
                  <a:lnTo>
                    <a:pt x="1" y="20537"/>
                  </a:lnTo>
                  <a:lnTo>
                    <a:pt x="1" y="20581"/>
                  </a:lnTo>
                  <a:lnTo>
                    <a:pt x="45" y="20669"/>
                  </a:lnTo>
                  <a:lnTo>
                    <a:pt x="45" y="20712"/>
                  </a:lnTo>
                  <a:lnTo>
                    <a:pt x="132" y="20756"/>
                  </a:lnTo>
                  <a:lnTo>
                    <a:pt x="4126" y="22204"/>
                  </a:lnTo>
                  <a:lnTo>
                    <a:pt x="4169" y="22248"/>
                  </a:lnTo>
                  <a:lnTo>
                    <a:pt x="7680" y="22512"/>
                  </a:lnTo>
                  <a:lnTo>
                    <a:pt x="10752" y="23082"/>
                  </a:lnTo>
                  <a:lnTo>
                    <a:pt x="15008" y="24047"/>
                  </a:lnTo>
                  <a:lnTo>
                    <a:pt x="19264" y="24881"/>
                  </a:lnTo>
                  <a:lnTo>
                    <a:pt x="19308" y="24881"/>
                  </a:lnTo>
                  <a:lnTo>
                    <a:pt x="21195" y="24969"/>
                  </a:lnTo>
                  <a:lnTo>
                    <a:pt x="21239" y="24969"/>
                  </a:lnTo>
                  <a:lnTo>
                    <a:pt x="21985" y="24793"/>
                  </a:lnTo>
                  <a:lnTo>
                    <a:pt x="22029" y="24749"/>
                  </a:lnTo>
                  <a:lnTo>
                    <a:pt x="22731" y="24091"/>
                  </a:lnTo>
                  <a:lnTo>
                    <a:pt x="22775" y="24091"/>
                  </a:lnTo>
                  <a:lnTo>
                    <a:pt x="24135" y="21897"/>
                  </a:lnTo>
                  <a:lnTo>
                    <a:pt x="25671" y="19308"/>
                  </a:lnTo>
                  <a:lnTo>
                    <a:pt x="27294" y="15930"/>
                  </a:lnTo>
                  <a:lnTo>
                    <a:pt x="29006" y="10796"/>
                  </a:lnTo>
                  <a:lnTo>
                    <a:pt x="30542" y="10357"/>
                  </a:lnTo>
                  <a:lnTo>
                    <a:pt x="32648" y="9962"/>
                  </a:lnTo>
                  <a:lnTo>
                    <a:pt x="36334" y="9391"/>
                  </a:lnTo>
                  <a:lnTo>
                    <a:pt x="40546" y="8689"/>
                  </a:lnTo>
                  <a:lnTo>
                    <a:pt x="47348" y="7592"/>
                  </a:lnTo>
                  <a:lnTo>
                    <a:pt x="47392" y="7592"/>
                  </a:lnTo>
                  <a:lnTo>
                    <a:pt x="49805" y="6583"/>
                  </a:lnTo>
                  <a:lnTo>
                    <a:pt x="53403" y="5179"/>
                  </a:lnTo>
                  <a:lnTo>
                    <a:pt x="55422" y="4696"/>
                  </a:lnTo>
                  <a:lnTo>
                    <a:pt x="58888" y="4696"/>
                  </a:lnTo>
                  <a:lnTo>
                    <a:pt x="61697" y="3994"/>
                  </a:lnTo>
                  <a:lnTo>
                    <a:pt x="61741" y="3994"/>
                  </a:lnTo>
                  <a:lnTo>
                    <a:pt x="63715" y="3160"/>
                  </a:lnTo>
                  <a:lnTo>
                    <a:pt x="68498" y="835"/>
                  </a:lnTo>
                  <a:lnTo>
                    <a:pt x="70341" y="352"/>
                  </a:lnTo>
                  <a:lnTo>
                    <a:pt x="70780" y="440"/>
                  </a:lnTo>
                  <a:lnTo>
                    <a:pt x="70956" y="659"/>
                  </a:lnTo>
                  <a:lnTo>
                    <a:pt x="70999" y="1712"/>
                  </a:lnTo>
                  <a:lnTo>
                    <a:pt x="70868" y="5003"/>
                  </a:lnTo>
                  <a:lnTo>
                    <a:pt x="70692" y="11059"/>
                  </a:lnTo>
                  <a:lnTo>
                    <a:pt x="70692" y="11147"/>
                  </a:lnTo>
                  <a:lnTo>
                    <a:pt x="70736" y="11190"/>
                  </a:lnTo>
                  <a:lnTo>
                    <a:pt x="70780" y="11234"/>
                  </a:lnTo>
                  <a:lnTo>
                    <a:pt x="70868" y="11278"/>
                  </a:lnTo>
                  <a:lnTo>
                    <a:pt x="70912" y="11234"/>
                  </a:lnTo>
                  <a:lnTo>
                    <a:pt x="70999" y="11234"/>
                  </a:lnTo>
                  <a:lnTo>
                    <a:pt x="70999" y="11147"/>
                  </a:lnTo>
                  <a:lnTo>
                    <a:pt x="71043" y="11103"/>
                  </a:lnTo>
                  <a:lnTo>
                    <a:pt x="71219" y="5003"/>
                  </a:lnTo>
                  <a:lnTo>
                    <a:pt x="71351" y="1712"/>
                  </a:lnTo>
                  <a:lnTo>
                    <a:pt x="71351" y="1668"/>
                  </a:lnTo>
                  <a:lnTo>
                    <a:pt x="71263" y="571"/>
                  </a:lnTo>
                  <a:lnTo>
                    <a:pt x="71263" y="484"/>
                  </a:lnTo>
                  <a:lnTo>
                    <a:pt x="70999" y="177"/>
                  </a:lnTo>
                  <a:lnTo>
                    <a:pt x="70912" y="89"/>
                  </a:lnTo>
                  <a:lnTo>
                    <a:pt x="7038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68" name="Google Shape;15568;p414"/>
            <p:cNvSpPr/>
            <p:nvPr/>
          </p:nvSpPr>
          <p:spPr>
            <a:xfrm>
              <a:off x="3359125" y="762750"/>
              <a:ext cx="284150" cy="616550"/>
            </a:xfrm>
            <a:custGeom>
              <a:avLst/>
              <a:gdLst/>
              <a:ahLst/>
              <a:cxnLst/>
              <a:rect l="l" t="t" r="r" b="b"/>
              <a:pathLst>
                <a:path w="11366" h="24662" extrusionOk="0">
                  <a:moveTo>
                    <a:pt x="11146" y="1"/>
                  </a:moveTo>
                  <a:lnTo>
                    <a:pt x="11102" y="44"/>
                  </a:lnTo>
                  <a:lnTo>
                    <a:pt x="11058" y="88"/>
                  </a:lnTo>
                  <a:lnTo>
                    <a:pt x="9478" y="3292"/>
                  </a:lnTo>
                  <a:lnTo>
                    <a:pt x="9347" y="3599"/>
                  </a:lnTo>
                  <a:lnTo>
                    <a:pt x="7811" y="6144"/>
                  </a:lnTo>
                  <a:lnTo>
                    <a:pt x="7811" y="6188"/>
                  </a:lnTo>
                  <a:lnTo>
                    <a:pt x="6977" y="7987"/>
                  </a:lnTo>
                  <a:lnTo>
                    <a:pt x="6143" y="10400"/>
                  </a:lnTo>
                  <a:lnTo>
                    <a:pt x="6056" y="10620"/>
                  </a:lnTo>
                  <a:lnTo>
                    <a:pt x="4344" y="15841"/>
                  </a:lnTo>
                  <a:lnTo>
                    <a:pt x="2501" y="20888"/>
                  </a:lnTo>
                  <a:lnTo>
                    <a:pt x="1273" y="23564"/>
                  </a:lnTo>
                  <a:lnTo>
                    <a:pt x="88" y="24310"/>
                  </a:lnTo>
                  <a:lnTo>
                    <a:pt x="0" y="24398"/>
                  </a:lnTo>
                  <a:lnTo>
                    <a:pt x="0" y="24442"/>
                  </a:lnTo>
                  <a:lnTo>
                    <a:pt x="0" y="24486"/>
                  </a:lnTo>
                  <a:lnTo>
                    <a:pt x="0" y="24574"/>
                  </a:lnTo>
                  <a:lnTo>
                    <a:pt x="88" y="24617"/>
                  </a:lnTo>
                  <a:lnTo>
                    <a:pt x="176" y="24661"/>
                  </a:lnTo>
                  <a:lnTo>
                    <a:pt x="263" y="24617"/>
                  </a:lnTo>
                  <a:lnTo>
                    <a:pt x="1492" y="23828"/>
                  </a:lnTo>
                  <a:lnTo>
                    <a:pt x="1580" y="23784"/>
                  </a:lnTo>
                  <a:lnTo>
                    <a:pt x="2808" y="21019"/>
                  </a:lnTo>
                  <a:lnTo>
                    <a:pt x="4695" y="15973"/>
                  </a:lnTo>
                  <a:lnTo>
                    <a:pt x="6363" y="10751"/>
                  </a:lnTo>
                  <a:lnTo>
                    <a:pt x="6451" y="10532"/>
                  </a:lnTo>
                  <a:lnTo>
                    <a:pt x="7284" y="8118"/>
                  </a:lnTo>
                  <a:lnTo>
                    <a:pt x="8118" y="6319"/>
                  </a:lnTo>
                  <a:lnTo>
                    <a:pt x="9654" y="3774"/>
                  </a:lnTo>
                  <a:lnTo>
                    <a:pt x="9654" y="3730"/>
                  </a:lnTo>
                  <a:lnTo>
                    <a:pt x="9785" y="3423"/>
                  </a:lnTo>
                  <a:lnTo>
                    <a:pt x="11365" y="264"/>
                  </a:lnTo>
                  <a:lnTo>
                    <a:pt x="11365" y="176"/>
                  </a:lnTo>
                  <a:lnTo>
                    <a:pt x="11365" y="132"/>
                  </a:lnTo>
                  <a:lnTo>
                    <a:pt x="11321" y="44"/>
                  </a:lnTo>
                  <a:lnTo>
                    <a:pt x="1127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69" name="Google Shape;15569;p414"/>
            <p:cNvSpPr/>
            <p:nvPr/>
          </p:nvSpPr>
          <p:spPr>
            <a:xfrm>
              <a:off x="4291575" y="2578300"/>
              <a:ext cx="465150" cy="155800"/>
            </a:xfrm>
            <a:custGeom>
              <a:avLst/>
              <a:gdLst/>
              <a:ahLst/>
              <a:cxnLst/>
              <a:rect l="l" t="t" r="r" b="b"/>
              <a:pathLst>
                <a:path w="18606" h="6232" extrusionOk="0">
                  <a:moveTo>
                    <a:pt x="18255" y="0"/>
                  </a:moveTo>
                  <a:lnTo>
                    <a:pt x="14613" y="571"/>
                  </a:lnTo>
                  <a:lnTo>
                    <a:pt x="6758" y="1405"/>
                  </a:lnTo>
                  <a:lnTo>
                    <a:pt x="3555" y="1624"/>
                  </a:lnTo>
                  <a:lnTo>
                    <a:pt x="3511" y="1624"/>
                  </a:lnTo>
                  <a:lnTo>
                    <a:pt x="2633" y="1975"/>
                  </a:lnTo>
                  <a:lnTo>
                    <a:pt x="2546" y="1975"/>
                  </a:lnTo>
                  <a:lnTo>
                    <a:pt x="2063" y="2458"/>
                  </a:lnTo>
                  <a:lnTo>
                    <a:pt x="2019" y="2502"/>
                  </a:lnTo>
                  <a:lnTo>
                    <a:pt x="44" y="5968"/>
                  </a:lnTo>
                  <a:lnTo>
                    <a:pt x="1" y="6056"/>
                  </a:lnTo>
                  <a:lnTo>
                    <a:pt x="1" y="6100"/>
                  </a:lnTo>
                  <a:lnTo>
                    <a:pt x="44" y="6188"/>
                  </a:lnTo>
                  <a:lnTo>
                    <a:pt x="88" y="6231"/>
                  </a:lnTo>
                  <a:lnTo>
                    <a:pt x="264" y="6231"/>
                  </a:lnTo>
                  <a:lnTo>
                    <a:pt x="352" y="6144"/>
                  </a:lnTo>
                  <a:lnTo>
                    <a:pt x="2326" y="2677"/>
                  </a:lnTo>
                  <a:lnTo>
                    <a:pt x="2765" y="2282"/>
                  </a:lnTo>
                  <a:lnTo>
                    <a:pt x="3599" y="1975"/>
                  </a:lnTo>
                  <a:lnTo>
                    <a:pt x="6802" y="1756"/>
                  </a:lnTo>
                  <a:lnTo>
                    <a:pt x="14657" y="922"/>
                  </a:lnTo>
                  <a:lnTo>
                    <a:pt x="18167" y="352"/>
                  </a:lnTo>
                  <a:lnTo>
                    <a:pt x="18211" y="439"/>
                  </a:lnTo>
                  <a:lnTo>
                    <a:pt x="16412" y="1273"/>
                  </a:lnTo>
                  <a:lnTo>
                    <a:pt x="16368" y="1317"/>
                  </a:lnTo>
                  <a:lnTo>
                    <a:pt x="16324" y="1405"/>
                  </a:lnTo>
                  <a:lnTo>
                    <a:pt x="16324" y="1449"/>
                  </a:lnTo>
                  <a:lnTo>
                    <a:pt x="16324" y="1536"/>
                  </a:lnTo>
                  <a:lnTo>
                    <a:pt x="16368" y="1580"/>
                  </a:lnTo>
                  <a:lnTo>
                    <a:pt x="16412" y="1624"/>
                  </a:lnTo>
                  <a:lnTo>
                    <a:pt x="16544" y="1624"/>
                  </a:lnTo>
                  <a:lnTo>
                    <a:pt x="18518" y="703"/>
                  </a:lnTo>
                  <a:lnTo>
                    <a:pt x="18606" y="615"/>
                  </a:lnTo>
                  <a:lnTo>
                    <a:pt x="18606" y="483"/>
                  </a:lnTo>
                  <a:lnTo>
                    <a:pt x="18430" y="88"/>
                  </a:lnTo>
                  <a:lnTo>
                    <a:pt x="1834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70" name="Google Shape;15570;p414"/>
            <p:cNvSpPr/>
            <p:nvPr/>
          </p:nvSpPr>
          <p:spPr>
            <a:xfrm>
              <a:off x="3631175" y="2837200"/>
              <a:ext cx="446500" cy="66925"/>
            </a:xfrm>
            <a:custGeom>
              <a:avLst/>
              <a:gdLst/>
              <a:ahLst/>
              <a:cxnLst/>
              <a:rect l="l" t="t" r="r" b="b"/>
              <a:pathLst>
                <a:path w="17860" h="2677" extrusionOk="0">
                  <a:moveTo>
                    <a:pt x="88" y="0"/>
                  </a:move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44" y="263"/>
                  </a:lnTo>
                  <a:lnTo>
                    <a:pt x="88" y="307"/>
                  </a:lnTo>
                  <a:lnTo>
                    <a:pt x="132" y="351"/>
                  </a:lnTo>
                  <a:lnTo>
                    <a:pt x="2940" y="922"/>
                  </a:lnTo>
                  <a:lnTo>
                    <a:pt x="7987" y="1668"/>
                  </a:lnTo>
                  <a:lnTo>
                    <a:pt x="11102" y="2326"/>
                  </a:lnTo>
                  <a:lnTo>
                    <a:pt x="14262" y="2677"/>
                  </a:lnTo>
                  <a:lnTo>
                    <a:pt x="17728" y="2677"/>
                  </a:lnTo>
                  <a:lnTo>
                    <a:pt x="17772" y="2633"/>
                  </a:lnTo>
                  <a:lnTo>
                    <a:pt x="17816" y="2589"/>
                  </a:lnTo>
                  <a:lnTo>
                    <a:pt x="17860" y="2501"/>
                  </a:lnTo>
                  <a:lnTo>
                    <a:pt x="17816" y="2458"/>
                  </a:lnTo>
                  <a:lnTo>
                    <a:pt x="17772" y="2414"/>
                  </a:lnTo>
                  <a:lnTo>
                    <a:pt x="17728" y="2370"/>
                  </a:lnTo>
                  <a:lnTo>
                    <a:pt x="17684" y="2326"/>
                  </a:lnTo>
                  <a:lnTo>
                    <a:pt x="14306" y="2326"/>
                  </a:lnTo>
                  <a:lnTo>
                    <a:pt x="11146" y="1975"/>
                  </a:lnTo>
                  <a:lnTo>
                    <a:pt x="8074" y="1317"/>
                  </a:lnTo>
                  <a:lnTo>
                    <a:pt x="2984" y="615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71" name="Google Shape;15571;p414"/>
            <p:cNvSpPr/>
            <p:nvPr/>
          </p:nvSpPr>
          <p:spPr>
            <a:xfrm>
              <a:off x="3229675" y="767150"/>
              <a:ext cx="275375" cy="654925"/>
            </a:xfrm>
            <a:custGeom>
              <a:avLst/>
              <a:gdLst/>
              <a:ahLst/>
              <a:cxnLst/>
              <a:rect l="l" t="t" r="r" b="b"/>
              <a:pathLst>
                <a:path w="11015" h="26197" extrusionOk="0">
                  <a:moveTo>
                    <a:pt x="10795" y="0"/>
                  </a:moveTo>
                  <a:lnTo>
                    <a:pt x="10707" y="44"/>
                  </a:lnTo>
                  <a:lnTo>
                    <a:pt x="9259" y="1536"/>
                  </a:lnTo>
                  <a:lnTo>
                    <a:pt x="9259" y="1580"/>
                  </a:lnTo>
                  <a:lnTo>
                    <a:pt x="7943" y="4564"/>
                  </a:lnTo>
                  <a:lnTo>
                    <a:pt x="7197" y="6319"/>
                  </a:lnTo>
                  <a:lnTo>
                    <a:pt x="5968" y="10180"/>
                  </a:lnTo>
                  <a:lnTo>
                    <a:pt x="4695" y="13384"/>
                  </a:lnTo>
                  <a:lnTo>
                    <a:pt x="3335" y="16104"/>
                  </a:lnTo>
                  <a:lnTo>
                    <a:pt x="2501" y="18210"/>
                  </a:lnTo>
                  <a:lnTo>
                    <a:pt x="1404" y="21896"/>
                  </a:lnTo>
                  <a:lnTo>
                    <a:pt x="0" y="25977"/>
                  </a:lnTo>
                  <a:lnTo>
                    <a:pt x="0" y="26065"/>
                  </a:lnTo>
                  <a:lnTo>
                    <a:pt x="0" y="26109"/>
                  </a:lnTo>
                  <a:lnTo>
                    <a:pt x="44" y="26153"/>
                  </a:lnTo>
                  <a:lnTo>
                    <a:pt x="88" y="26197"/>
                  </a:lnTo>
                  <a:lnTo>
                    <a:pt x="263" y="26197"/>
                  </a:lnTo>
                  <a:lnTo>
                    <a:pt x="307" y="26109"/>
                  </a:lnTo>
                  <a:lnTo>
                    <a:pt x="1755" y="21984"/>
                  </a:lnTo>
                  <a:lnTo>
                    <a:pt x="2852" y="18298"/>
                  </a:lnTo>
                  <a:lnTo>
                    <a:pt x="3642" y="16236"/>
                  </a:lnTo>
                  <a:lnTo>
                    <a:pt x="5046" y="13515"/>
                  </a:lnTo>
                  <a:lnTo>
                    <a:pt x="6143" y="10663"/>
                  </a:lnTo>
                  <a:lnTo>
                    <a:pt x="6275" y="10312"/>
                  </a:lnTo>
                  <a:lnTo>
                    <a:pt x="7548" y="6450"/>
                  </a:lnTo>
                  <a:lnTo>
                    <a:pt x="7548" y="6407"/>
                  </a:lnTo>
                  <a:lnTo>
                    <a:pt x="8294" y="4651"/>
                  </a:lnTo>
                  <a:lnTo>
                    <a:pt x="9566" y="1755"/>
                  </a:lnTo>
                  <a:lnTo>
                    <a:pt x="10970" y="307"/>
                  </a:lnTo>
                  <a:lnTo>
                    <a:pt x="11014" y="219"/>
                  </a:lnTo>
                  <a:lnTo>
                    <a:pt x="11014" y="176"/>
                  </a:lnTo>
                  <a:lnTo>
                    <a:pt x="11014" y="88"/>
                  </a:lnTo>
                  <a:lnTo>
                    <a:pt x="10970" y="44"/>
                  </a:lnTo>
                  <a:lnTo>
                    <a:pt x="1092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72" name="Google Shape;15572;p414"/>
            <p:cNvSpPr/>
            <p:nvPr/>
          </p:nvSpPr>
          <p:spPr>
            <a:xfrm>
              <a:off x="4717225" y="1245425"/>
              <a:ext cx="38425" cy="278675"/>
            </a:xfrm>
            <a:custGeom>
              <a:avLst/>
              <a:gdLst/>
              <a:ahLst/>
              <a:cxnLst/>
              <a:rect l="l" t="t" r="r" b="b"/>
              <a:pathLst>
                <a:path w="1537" h="11147" extrusionOk="0">
                  <a:moveTo>
                    <a:pt x="1317" y="1"/>
                  </a:moveTo>
                  <a:lnTo>
                    <a:pt x="1273" y="45"/>
                  </a:lnTo>
                  <a:lnTo>
                    <a:pt x="1229" y="89"/>
                  </a:lnTo>
                  <a:lnTo>
                    <a:pt x="1185" y="133"/>
                  </a:lnTo>
                  <a:lnTo>
                    <a:pt x="483" y="4126"/>
                  </a:lnTo>
                  <a:lnTo>
                    <a:pt x="0" y="7066"/>
                  </a:lnTo>
                  <a:lnTo>
                    <a:pt x="0" y="7109"/>
                  </a:lnTo>
                  <a:lnTo>
                    <a:pt x="132" y="8470"/>
                  </a:lnTo>
                  <a:lnTo>
                    <a:pt x="132" y="8514"/>
                  </a:lnTo>
                  <a:lnTo>
                    <a:pt x="878" y="10839"/>
                  </a:lnTo>
                  <a:lnTo>
                    <a:pt x="878" y="10971"/>
                  </a:lnTo>
                  <a:lnTo>
                    <a:pt x="878" y="11015"/>
                  </a:lnTo>
                  <a:lnTo>
                    <a:pt x="922" y="11103"/>
                  </a:lnTo>
                  <a:lnTo>
                    <a:pt x="1009" y="11146"/>
                  </a:lnTo>
                  <a:lnTo>
                    <a:pt x="1053" y="11146"/>
                  </a:lnTo>
                  <a:lnTo>
                    <a:pt x="1185" y="11103"/>
                  </a:lnTo>
                  <a:lnTo>
                    <a:pt x="1229" y="11059"/>
                  </a:lnTo>
                  <a:lnTo>
                    <a:pt x="1229" y="10971"/>
                  </a:lnTo>
                  <a:lnTo>
                    <a:pt x="1229" y="10795"/>
                  </a:lnTo>
                  <a:lnTo>
                    <a:pt x="1229" y="10752"/>
                  </a:lnTo>
                  <a:lnTo>
                    <a:pt x="483" y="8426"/>
                  </a:lnTo>
                  <a:lnTo>
                    <a:pt x="351" y="7109"/>
                  </a:lnTo>
                  <a:lnTo>
                    <a:pt x="834" y="4170"/>
                  </a:lnTo>
                  <a:lnTo>
                    <a:pt x="1536" y="220"/>
                  </a:lnTo>
                  <a:lnTo>
                    <a:pt x="1536" y="133"/>
                  </a:lnTo>
                  <a:lnTo>
                    <a:pt x="1492" y="89"/>
                  </a:lnTo>
                  <a:lnTo>
                    <a:pt x="1448" y="45"/>
                  </a:lnTo>
                  <a:lnTo>
                    <a:pt x="140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73" name="Google Shape;15573;p414"/>
            <p:cNvSpPr/>
            <p:nvPr/>
          </p:nvSpPr>
          <p:spPr>
            <a:xfrm>
              <a:off x="4744650" y="1146700"/>
              <a:ext cx="39500" cy="377400"/>
            </a:xfrm>
            <a:custGeom>
              <a:avLst/>
              <a:gdLst/>
              <a:ahLst/>
              <a:cxnLst/>
              <a:rect l="l" t="t" r="r" b="b"/>
              <a:pathLst>
                <a:path w="1580" h="15096" extrusionOk="0">
                  <a:moveTo>
                    <a:pt x="483" y="1"/>
                  </a:moveTo>
                  <a:lnTo>
                    <a:pt x="395" y="45"/>
                  </a:lnTo>
                  <a:lnTo>
                    <a:pt x="351" y="45"/>
                  </a:lnTo>
                  <a:lnTo>
                    <a:pt x="307" y="132"/>
                  </a:lnTo>
                  <a:lnTo>
                    <a:pt x="264" y="176"/>
                  </a:lnTo>
                  <a:lnTo>
                    <a:pt x="307" y="264"/>
                  </a:lnTo>
                  <a:lnTo>
                    <a:pt x="1185" y="3204"/>
                  </a:lnTo>
                  <a:lnTo>
                    <a:pt x="1229" y="5091"/>
                  </a:lnTo>
                  <a:lnTo>
                    <a:pt x="439" y="8075"/>
                  </a:lnTo>
                  <a:lnTo>
                    <a:pt x="0" y="10707"/>
                  </a:lnTo>
                  <a:lnTo>
                    <a:pt x="0" y="10751"/>
                  </a:lnTo>
                  <a:lnTo>
                    <a:pt x="88" y="11892"/>
                  </a:lnTo>
                  <a:lnTo>
                    <a:pt x="88" y="11936"/>
                  </a:lnTo>
                  <a:lnTo>
                    <a:pt x="615" y="13647"/>
                  </a:lnTo>
                  <a:lnTo>
                    <a:pt x="439" y="14876"/>
                  </a:lnTo>
                  <a:lnTo>
                    <a:pt x="439" y="14964"/>
                  </a:lnTo>
                  <a:lnTo>
                    <a:pt x="483" y="15008"/>
                  </a:lnTo>
                  <a:lnTo>
                    <a:pt x="527" y="15052"/>
                  </a:lnTo>
                  <a:lnTo>
                    <a:pt x="615" y="15095"/>
                  </a:lnTo>
                  <a:lnTo>
                    <a:pt x="746" y="15052"/>
                  </a:lnTo>
                  <a:lnTo>
                    <a:pt x="790" y="14920"/>
                  </a:lnTo>
                  <a:lnTo>
                    <a:pt x="966" y="13647"/>
                  </a:lnTo>
                  <a:lnTo>
                    <a:pt x="966" y="13560"/>
                  </a:lnTo>
                  <a:lnTo>
                    <a:pt x="439" y="11848"/>
                  </a:lnTo>
                  <a:lnTo>
                    <a:pt x="351" y="10751"/>
                  </a:lnTo>
                  <a:lnTo>
                    <a:pt x="790" y="8162"/>
                  </a:lnTo>
                  <a:lnTo>
                    <a:pt x="1580" y="5135"/>
                  </a:lnTo>
                  <a:lnTo>
                    <a:pt x="1580" y="5091"/>
                  </a:lnTo>
                  <a:lnTo>
                    <a:pt x="1536" y="3160"/>
                  </a:lnTo>
                  <a:lnTo>
                    <a:pt x="1536" y="3116"/>
                  </a:lnTo>
                  <a:lnTo>
                    <a:pt x="615" y="132"/>
                  </a:lnTo>
                  <a:lnTo>
                    <a:pt x="571" y="88"/>
                  </a:lnTo>
                  <a:lnTo>
                    <a:pt x="527" y="45"/>
                  </a:lnTo>
                  <a:lnTo>
                    <a:pt x="483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74" name="Google Shape;15574;p414"/>
            <p:cNvSpPr/>
            <p:nvPr/>
          </p:nvSpPr>
          <p:spPr>
            <a:xfrm>
              <a:off x="4788525" y="1242150"/>
              <a:ext cx="43900" cy="303900"/>
            </a:xfrm>
            <a:custGeom>
              <a:avLst/>
              <a:gdLst/>
              <a:ahLst/>
              <a:cxnLst/>
              <a:rect l="l" t="t" r="r" b="b"/>
              <a:pathLst>
                <a:path w="1756" h="12156" extrusionOk="0">
                  <a:moveTo>
                    <a:pt x="1229" y="0"/>
                  </a:moveTo>
                  <a:lnTo>
                    <a:pt x="1141" y="44"/>
                  </a:lnTo>
                  <a:lnTo>
                    <a:pt x="1097" y="88"/>
                  </a:lnTo>
                  <a:lnTo>
                    <a:pt x="1054" y="132"/>
                  </a:lnTo>
                  <a:lnTo>
                    <a:pt x="1054" y="220"/>
                  </a:lnTo>
                  <a:lnTo>
                    <a:pt x="1405" y="2106"/>
                  </a:lnTo>
                  <a:lnTo>
                    <a:pt x="790" y="4388"/>
                  </a:lnTo>
                  <a:lnTo>
                    <a:pt x="483" y="6231"/>
                  </a:lnTo>
                  <a:lnTo>
                    <a:pt x="483" y="6275"/>
                  </a:lnTo>
                  <a:lnTo>
                    <a:pt x="878" y="8996"/>
                  </a:lnTo>
                  <a:lnTo>
                    <a:pt x="308" y="11277"/>
                  </a:lnTo>
                  <a:lnTo>
                    <a:pt x="0" y="11892"/>
                  </a:lnTo>
                  <a:lnTo>
                    <a:pt x="0" y="11980"/>
                  </a:lnTo>
                  <a:lnTo>
                    <a:pt x="0" y="12067"/>
                  </a:lnTo>
                  <a:lnTo>
                    <a:pt x="44" y="12111"/>
                  </a:lnTo>
                  <a:lnTo>
                    <a:pt x="88" y="12155"/>
                  </a:lnTo>
                  <a:lnTo>
                    <a:pt x="264" y="12155"/>
                  </a:lnTo>
                  <a:lnTo>
                    <a:pt x="351" y="12067"/>
                  </a:lnTo>
                  <a:lnTo>
                    <a:pt x="659" y="11409"/>
                  </a:lnTo>
                  <a:lnTo>
                    <a:pt x="659" y="11365"/>
                  </a:lnTo>
                  <a:lnTo>
                    <a:pt x="1229" y="9040"/>
                  </a:lnTo>
                  <a:lnTo>
                    <a:pt x="1229" y="8952"/>
                  </a:lnTo>
                  <a:lnTo>
                    <a:pt x="834" y="6231"/>
                  </a:lnTo>
                  <a:lnTo>
                    <a:pt x="1141" y="4432"/>
                  </a:lnTo>
                  <a:lnTo>
                    <a:pt x="1756" y="2150"/>
                  </a:lnTo>
                  <a:lnTo>
                    <a:pt x="1756" y="2063"/>
                  </a:lnTo>
                  <a:lnTo>
                    <a:pt x="1405" y="132"/>
                  </a:lnTo>
                  <a:lnTo>
                    <a:pt x="1405" y="88"/>
                  </a:lnTo>
                  <a:lnTo>
                    <a:pt x="1361" y="44"/>
                  </a:lnTo>
                  <a:lnTo>
                    <a:pt x="127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75" name="Google Shape;15575;p414"/>
            <p:cNvSpPr/>
            <p:nvPr/>
          </p:nvSpPr>
          <p:spPr>
            <a:xfrm>
              <a:off x="4784125" y="1313450"/>
              <a:ext cx="79025" cy="276475"/>
            </a:xfrm>
            <a:custGeom>
              <a:avLst/>
              <a:gdLst/>
              <a:ahLst/>
              <a:cxnLst/>
              <a:rect l="l" t="t" r="r" b="b"/>
              <a:pathLst>
                <a:path w="3161" h="11059" extrusionOk="0">
                  <a:moveTo>
                    <a:pt x="2897" y="0"/>
                  </a:moveTo>
                  <a:lnTo>
                    <a:pt x="2853" y="44"/>
                  </a:lnTo>
                  <a:lnTo>
                    <a:pt x="2809" y="132"/>
                  </a:lnTo>
                  <a:lnTo>
                    <a:pt x="1976" y="2809"/>
                  </a:lnTo>
                  <a:lnTo>
                    <a:pt x="1624" y="4301"/>
                  </a:lnTo>
                  <a:lnTo>
                    <a:pt x="1624" y="4345"/>
                  </a:lnTo>
                  <a:lnTo>
                    <a:pt x="1712" y="6758"/>
                  </a:lnTo>
                  <a:lnTo>
                    <a:pt x="1098" y="8513"/>
                  </a:lnTo>
                  <a:lnTo>
                    <a:pt x="45" y="10795"/>
                  </a:lnTo>
                  <a:lnTo>
                    <a:pt x="1" y="10883"/>
                  </a:lnTo>
                  <a:lnTo>
                    <a:pt x="45" y="10927"/>
                  </a:lnTo>
                  <a:lnTo>
                    <a:pt x="45" y="11014"/>
                  </a:lnTo>
                  <a:lnTo>
                    <a:pt x="133" y="11058"/>
                  </a:lnTo>
                  <a:lnTo>
                    <a:pt x="176" y="11058"/>
                  </a:lnTo>
                  <a:lnTo>
                    <a:pt x="308" y="11014"/>
                  </a:lnTo>
                  <a:lnTo>
                    <a:pt x="352" y="10971"/>
                  </a:lnTo>
                  <a:lnTo>
                    <a:pt x="1449" y="8645"/>
                  </a:lnTo>
                  <a:lnTo>
                    <a:pt x="2063" y="6846"/>
                  </a:lnTo>
                  <a:lnTo>
                    <a:pt x="2063" y="6758"/>
                  </a:lnTo>
                  <a:lnTo>
                    <a:pt x="1976" y="4388"/>
                  </a:lnTo>
                  <a:lnTo>
                    <a:pt x="2327" y="2897"/>
                  </a:lnTo>
                  <a:lnTo>
                    <a:pt x="3160" y="220"/>
                  </a:lnTo>
                  <a:lnTo>
                    <a:pt x="3160" y="132"/>
                  </a:lnTo>
                  <a:lnTo>
                    <a:pt x="3160" y="88"/>
                  </a:lnTo>
                  <a:lnTo>
                    <a:pt x="3116" y="44"/>
                  </a:lnTo>
                  <a:lnTo>
                    <a:pt x="3029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76" name="Google Shape;15576;p414"/>
            <p:cNvSpPr/>
            <p:nvPr/>
          </p:nvSpPr>
          <p:spPr>
            <a:xfrm>
              <a:off x="4800600" y="1323325"/>
              <a:ext cx="74600" cy="277575"/>
            </a:xfrm>
            <a:custGeom>
              <a:avLst/>
              <a:gdLst/>
              <a:ahLst/>
              <a:cxnLst/>
              <a:rect l="l" t="t" r="r" b="b"/>
              <a:pathLst>
                <a:path w="2984" h="11103" extrusionOk="0">
                  <a:moveTo>
                    <a:pt x="2721" y="0"/>
                  </a:moveTo>
                  <a:lnTo>
                    <a:pt x="2677" y="44"/>
                  </a:lnTo>
                  <a:lnTo>
                    <a:pt x="2677" y="132"/>
                  </a:lnTo>
                  <a:lnTo>
                    <a:pt x="2238" y="1756"/>
                  </a:lnTo>
                  <a:lnTo>
                    <a:pt x="2238" y="1799"/>
                  </a:lnTo>
                  <a:lnTo>
                    <a:pt x="2282" y="4388"/>
                  </a:lnTo>
                  <a:lnTo>
                    <a:pt x="1536" y="7285"/>
                  </a:lnTo>
                  <a:lnTo>
                    <a:pt x="44" y="10839"/>
                  </a:lnTo>
                  <a:lnTo>
                    <a:pt x="0" y="10927"/>
                  </a:lnTo>
                  <a:lnTo>
                    <a:pt x="44" y="10970"/>
                  </a:lnTo>
                  <a:lnTo>
                    <a:pt x="88" y="11014"/>
                  </a:lnTo>
                  <a:lnTo>
                    <a:pt x="132" y="11058"/>
                  </a:lnTo>
                  <a:lnTo>
                    <a:pt x="176" y="11102"/>
                  </a:lnTo>
                  <a:lnTo>
                    <a:pt x="307" y="11058"/>
                  </a:lnTo>
                  <a:lnTo>
                    <a:pt x="351" y="10970"/>
                  </a:lnTo>
                  <a:lnTo>
                    <a:pt x="1843" y="7372"/>
                  </a:lnTo>
                  <a:lnTo>
                    <a:pt x="1887" y="7372"/>
                  </a:lnTo>
                  <a:lnTo>
                    <a:pt x="2633" y="4432"/>
                  </a:lnTo>
                  <a:lnTo>
                    <a:pt x="2633" y="4388"/>
                  </a:lnTo>
                  <a:lnTo>
                    <a:pt x="2589" y="1843"/>
                  </a:lnTo>
                  <a:lnTo>
                    <a:pt x="2984" y="220"/>
                  </a:lnTo>
                  <a:lnTo>
                    <a:pt x="2984" y="132"/>
                  </a:lnTo>
                  <a:lnTo>
                    <a:pt x="2984" y="88"/>
                  </a:lnTo>
                  <a:lnTo>
                    <a:pt x="294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77" name="Google Shape;15577;p414"/>
            <p:cNvSpPr/>
            <p:nvPr/>
          </p:nvSpPr>
          <p:spPr>
            <a:xfrm>
              <a:off x="4826925" y="1334300"/>
              <a:ext cx="77900" cy="245750"/>
            </a:xfrm>
            <a:custGeom>
              <a:avLst/>
              <a:gdLst/>
              <a:ahLst/>
              <a:cxnLst/>
              <a:rect l="l" t="t" r="r" b="b"/>
              <a:pathLst>
                <a:path w="3116" h="9830" extrusionOk="0">
                  <a:moveTo>
                    <a:pt x="2896" y="0"/>
                  </a:moveTo>
                  <a:lnTo>
                    <a:pt x="2809" y="44"/>
                  </a:lnTo>
                  <a:lnTo>
                    <a:pt x="2765" y="88"/>
                  </a:lnTo>
                  <a:lnTo>
                    <a:pt x="2765" y="132"/>
                  </a:lnTo>
                  <a:lnTo>
                    <a:pt x="2019" y="4037"/>
                  </a:lnTo>
                  <a:lnTo>
                    <a:pt x="1097" y="7416"/>
                  </a:lnTo>
                  <a:lnTo>
                    <a:pt x="44" y="9522"/>
                  </a:lnTo>
                  <a:lnTo>
                    <a:pt x="0" y="9610"/>
                  </a:lnTo>
                  <a:lnTo>
                    <a:pt x="0" y="9654"/>
                  </a:lnTo>
                  <a:lnTo>
                    <a:pt x="0" y="9742"/>
                  </a:lnTo>
                  <a:lnTo>
                    <a:pt x="44" y="9785"/>
                  </a:lnTo>
                  <a:lnTo>
                    <a:pt x="176" y="9829"/>
                  </a:lnTo>
                  <a:lnTo>
                    <a:pt x="264" y="9785"/>
                  </a:lnTo>
                  <a:lnTo>
                    <a:pt x="307" y="9742"/>
                  </a:lnTo>
                  <a:lnTo>
                    <a:pt x="351" y="9698"/>
                  </a:lnTo>
                  <a:lnTo>
                    <a:pt x="1404" y="7548"/>
                  </a:lnTo>
                  <a:lnTo>
                    <a:pt x="2370" y="4125"/>
                  </a:lnTo>
                  <a:lnTo>
                    <a:pt x="3116" y="220"/>
                  </a:lnTo>
                  <a:lnTo>
                    <a:pt x="3116" y="132"/>
                  </a:lnTo>
                  <a:lnTo>
                    <a:pt x="3072" y="88"/>
                  </a:lnTo>
                  <a:lnTo>
                    <a:pt x="3028" y="44"/>
                  </a:lnTo>
                  <a:lnTo>
                    <a:pt x="294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78" name="Google Shape;15578;p414"/>
            <p:cNvSpPr/>
            <p:nvPr/>
          </p:nvSpPr>
          <p:spPr>
            <a:xfrm>
              <a:off x="4873000" y="1356225"/>
              <a:ext cx="89975" cy="206275"/>
            </a:xfrm>
            <a:custGeom>
              <a:avLst/>
              <a:gdLst/>
              <a:ahLst/>
              <a:cxnLst/>
              <a:rect l="l" t="t" r="r" b="b"/>
              <a:pathLst>
                <a:path w="3599" h="8251" extrusionOk="0">
                  <a:moveTo>
                    <a:pt x="3423" y="1"/>
                  </a:moveTo>
                  <a:lnTo>
                    <a:pt x="3335" y="45"/>
                  </a:lnTo>
                  <a:lnTo>
                    <a:pt x="3291" y="89"/>
                  </a:lnTo>
                  <a:lnTo>
                    <a:pt x="2326" y="1405"/>
                  </a:lnTo>
                  <a:lnTo>
                    <a:pt x="2326" y="1449"/>
                  </a:lnTo>
                  <a:lnTo>
                    <a:pt x="1361" y="4477"/>
                  </a:lnTo>
                  <a:lnTo>
                    <a:pt x="483" y="7109"/>
                  </a:lnTo>
                  <a:lnTo>
                    <a:pt x="0" y="7987"/>
                  </a:lnTo>
                  <a:lnTo>
                    <a:pt x="0" y="8075"/>
                  </a:lnTo>
                  <a:lnTo>
                    <a:pt x="0" y="8163"/>
                  </a:lnTo>
                  <a:lnTo>
                    <a:pt x="44" y="8206"/>
                  </a:lnTo>
                  <a:lnTo>
                    <a:pt x="88" y="8250"/>
                  </a:lnTo>
                  <a:lnTo>
                    <a:pt x="264" y="8250"/>
                  </a:lnTo>
                  <a:lnTo>
                    <a:pt x="307" y="8163"/>
                  </a:lnTo>
                  <a:lnTo>
                    <a:pt x="834" y="7285"/>
                  </a:lnTo>
                  <a:lnTo>
                    <a:pt x="834" y="7241"/>
                  </a:lnTo>
                  <a:lnTo>
                    <a:pt x="1712" y="4564"/>
                  </a:lnTo>
                  <a:lnTo>
                    <a:pt x="2633" y="1580"/>
                  </a:lnTo>
                  <a:lnTo>
                    <a:pt x="3598" y="308"/>
                  </a:lnTo>
                  <a:lnTo>
                    <a:pt x="3598" y="220"/>
                  </a:lnTo>
                  <a:lnTo>
                    <a:pt x="3598" y="176"/>
                  </a:lnTo>
                  <a:lnTo>
                    <a:pt x="3598" y="89"/>
                  </a:lnTo>
                  <a:lnTo>
                    <a:pt x="3555" y="45"/>
                  </a:lnTo>
                  <a:lnTo>
                    <a:pt x="346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79" name="Google Shape;15579;p414"/>
            <p:cNvSpPr/>
            <p:nvPr/>
          </p:nvSpPr>
          <p:spPr>
            <a:xfrm>
              <a:off x="4878475" y="1401200"/>
              <a:ext cx="130575" cy="183225"/>
            </a:xfrm>
            <a:custGeom>
              <a:avLst/>
              <a:gdLst/>
              <a:ahLst/>
              <a:cxnLst/>
              <a:rect l="l" t="t" r="r" b="b"/>
              <a:pathLst>
                <a:path w="5223" h="7329" extrusionOk="0">
                  <a:moveTo>
                    <a:pt x="5003" y="1"/>
                  </a:moveTo>
                  <a:lnTo>
                    <a:pt x="4915" y="45"/>
                  </a:lnTo>
                  <a:lnTo>
                    <a:pt x="1975" y="3204"/>
                  </a:lnTo>
                  <a:lnTo>
                    <a:pt x="1931" y="3292"/>
                  </a:lnTo>
                  <a:lnTo>
                    <a:pt x="1010" y="5442"/>
                  </a:lnTo>
                  <a:lnTo>
                    <a:pt x="45" y="7066"/>
                  </a:lnTo>
                  <a:lnTo>
                    <a:pt x="1" y="7153"/>
                  </a:lnTo>
                  <a:lnTo>
                    <a:pt x="1" y="7197"/>
                  </a:lnTo>
                  <a:lnTo>
                    <a:pt x="45" y="7285"/>
                  </a:lnTo>
                  <a:lnTo>
                    <a:pt x="88" y="7329"/>
                  </a:lnTo>
                  <a:lnTo>
                    <a:pt x="264" y="7329"/>
                  </a:lnTo>
                  <a:lnTo>
                    <a:pt x="352" y="7241"/>
                  </a:lnTo>
                  <a:lnTo>
                    <a:pt x="1317" y="5618"/>
                  </a:lnTo>
                  <a:lnTo>
                    <a:pt x="2239" y="3424"/>
                  </a:lnTo>
                  <a:lnTo>
                    <a:pt x="5179" y="264"/>
                  </a:lnTo>
                  <a:lnTo>
                    <a:pt x="5222" y="220"/>
                  </a:lnTo>
                  <a:lnTo>
                    <a:pt x="5222" y="133"/>
                  </a:lnTo>
                  <a:lnTo>
                    <a:pt x="5222" y="89"/>
                  </a:lnTo>
                  <a:lnTo>
                    <a:pt x="5179" y="45"/>
                  </a:lnTo>
                  <a:lnTo>
                    <a:pt x="513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80" name="Google Shape;15580;p414"/>
            <p:cNvSpPr/>
            <p:nvPr/>
          </p:nvSpPr>
          <p:spPr>
            <a:xfrm>
              <a:off x="4888350" y="1411075"/>
              <a:ext cx="178850" cy="188725"/>
            </a:xfrm>
            <a:custGeom>
              <a:avLst/>
              <a:gdLst/>
              <a:ahLst/>
              <a:cxnLst/>
              <a:rect l="l" t="t" r="r" b="b"/>
              <a:pathLst>
                <a:path w="7154" h="7549" extrusionOk="0">
                  <a:moveTo>
                    <a:pt x="6934" y="1"/>
                  </a:moveTo>
                  <a:lnTo>
                    <a:pt x="6846" y="45"/>
                  </a:lnTo>
                  <a:lnTo>
                    <a:pt x="5003" y="1493"/>
                  </a:lnTo>
                  <a:lnTo>
                    <a:pt x="4959" y="1537"/>
                  </a:lnTo>
                  <a:lnTo>
                    <a:pt x="2809" y="4345"/>
                  </a:lnTo>
                  <a:lnTo>
                    <a:pt x="2019" y="4915"/>
                  </a:lnTo>
                  <a:lnTo>
                    <a:pt x="1975" y="4959"/>
                  </a:lnTo>
                  <a:lnTo>
                    <a:pt x="44" y="7241"/>
                  </a:lnTo>
                  <a:lnTo>
                    <a:pt x="1" y="7329"/>
                  </a:lnTo>
                  <a:lnTo>
                    <a:pt x="1" y="7373"/>
                  </a:lnTo>
                  <a:lnTo>
                    <a:pt x="1" y="7460"/>
                  </a:lnTo>
                  <a:lnTo>
                    <a:pt x="44" y="7504"/>
                  </a:lnTo>
                  <a:lnTo>
                    <a:pt x="176" y="7548"/>
                  </a:lnTo>
                  <a:lnTo>
                    <a:pt x="220" y="7548"/>
                  </a:lnTo>
                  <a:lnTo>
                    <a:pt x="308" y="7504"/>
                  </a:lnTo>
                  <a:lnTo>
                    <a:pt x="2238" y="5179"/>
                  </a:lnTo>
                  <a:lnTo>
                    <a:pt x="3028" y="4652"/>
                  </a:lnTo>
                  <a:lnTo>
                    <a:pt x="3072" y="4608"/>
                  </a:lnTo>
                  <a:lnTo>
                    <a:pt x="5222" y="1756"/>
                  </a:lnTo>
                  <a:lnTo>
                    <a:pt x="7065" y="308"/>
                  </a:lnTo>
                  <a:lnTo>
                    <a:pt x="7109" y="264"/>
                  </a:lnTo>
                  <a:lnTo>
                    <a:pt x="7153" y="176"/>
                  </a:lnTo>
                  <a:lnTo>
                    <a:pt x="7153" y="132"/>
                  </a:lnTo>
                  <a:lnTo>
                    <a:pt x="7109" y="45"/>
                  </a:lnTo>
                  <a:lnTo>
                    <a:pt x="706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81" name="Google Shape;15581;p414"/>
            <p:cNvSpPr/>
            <p:nvPr/>
          </p:nvSpPr>
          <p:spPr>
            <a:xfrm>
              <a:off x="4890550" y="1412175"/>
              <a:ext cx="208450" cy="215050"/>
            </a:xfrm>
            <a:custGeom>
              <a:avLst/>
              <a:gdLst/>
              <a:ahLst/>
              <a:cxnLst/>
              <a:rect l="l" t="t" r="r" b="b"/>
              <a:pathLst>
                <a:path w="8338" h="8602" extrusionOk="0">
                  <a:moveTo>
                    <a:pt x="8074" y="1"/>
                  </a:moveTo>
                  <a:lnTo>
                    <a:pt x="8030" y="45"/>
                  </a:lnTo>
                  <a:lnTo>
                    <a:pt x="7987" y="132"/>
                  </a:lnTo>
                  <a:lnTo>
                    <a:pt x="7021" y="3774"/>
                  </a:lnTo>
                  <a:lnTo>
                    <a:pt x="5880" y="5179"/>
                  </a:lnTo>
                  <a:lnTo>
                    <a:pt x="4652" y="5705"/>
                  </a:lnTo>
                  <a:lnTo>
                    <a:pt x="571" y="7943"/>
                  </a:lnTo>
                  <a:lnTo>
                    <a:pt x="88" y="8294"/>
                  </a:lnTo>
                  <a:lnTo>
                    <a:pt x="44" y="8338"/>
                  </a:lnTo>
                  <a:lnTo>
                    <a:pt x="0" y="8426"/>
                  </a:lnTo>
                  <a:lnTo>
                    <a:pt x="0" y="8470"/>
                  </a:lnTo>
                  <a:lnTo>
                    <a:pt x="44" y="8557"/>
                  </a:lnTo>
                  <a:lnTo>
                    <a:pt x="132" y="8601"/>
                  </a:lnTo>
                  <a:lnTo>
                    <a:pt x="307" y="8601"/>
                  </a:lnTo>
                  <a:lnTo>
                    <a:pt x="746" y="8250"/>
                  </a:lnTo>
                  <a:lnTo>
                    <a:pt x="4783" y="6056"/>
                  </a:lnTo>
                  <a:lnTo>
                    <a:pt x="6056" y="5486"/>
                  </a:lnTo>
                  <a:lnTo>
                    <a:pt x="6144" y="5442"/>
                  </a:lnTo>
                  <a:lnTo>
                    <a:pt x="7328" y="3950"/>
                  </a:lnTo>
                  <a:lnTo>
                    <a:pt x="7328" y="3906"/>
                  </a:lnTo>
                  <a:lnTo>
                    <a:pt x="8338" y="220"/>
                  </a:lnTo>
                  <a:lnTo>
                    <a:pt x="8338" y="132"/>
                  </a:lnTo>
                  <a:lnTo>
                    <a:pt x="8338" y="88"/>
                  </a:lnTo>
                  <a:lnTo>
                    <a:pt x="8294" y="45"/>
                  </a:lnTo>
                  <a:lnTo>
                    <a:pt x="820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82" name="Google Shape;15582;p414"/>
            <p:cNvSpPr/>
            <p:nvPr/>
          </p:nvSpPr>
          <p:spPr>
            <a:xfrm>
              <a:off x="4878475" y="1464825"/>
              <a:ext cx="342300" cy="254550"/>
            </a:xfrm>
            <a:custGeom>
              <a:avLst/>
              <a:gdLst/>
              <a:ahLst/>
              <a:cxnLst/>
              <a:rect l="l" t="t" r="r" b="b"/>
              <a:pathLst>
                <a:path w="13692" h="10182" extrusionOk="0">
                  <a:moveTo>
                    <a:pt x="13560" y="1"/>
                  </a:moveTo>
                  <a:lnTo>
                    <a:pt x="13472" y="45"/>
                  </a:lnTo>
                  <a:lnTo>
                    <a:pt x="11805" y="571"/>
                  </a:lnTo>
                  <a:lnTo>
                    <a:pt x="11761" y="615"/>
                  </a:lnTo>
                  <a:lnTo>
                    <a:pt x="11410" y="879"/>
                  </a:lnTo>
                  <a:lnTo>
                    <a:pt x="11366" y="966"/>
                  </a:lnTo>
                  <a:lnTo>
                    <a:pt x="10795" y="2195"/>
                  </a:lnTo>
                  <a:lnTo>
                    <a:pt x="8119" y="5223"/>
                  </a:lnTo>
                  <a:lnTo>
                    <a:pt x="6890" y="6276"/>
                  </a:lnTo>
                  <a:lnTo>
                    <a:pt x="5266" y="7285"/>
                  </a:lnTo>
                  <a:lnTo>
                    <a:pt x="1142" y="9172"/>
                  </a:lnTo>
                  <a:lnTo>
                    <a:pt x="1098" y="9172"/>
                  </a:lnTo>
                  <a:lnTo>
                    <a:pt x="88" y="9874"/>
                  </a:lnTo>
                  <a:lnTo>
                    <a:pt x="45" y="9918"/>
                  </a:lnTo>
                  <a:lnTo>
                    <a:pt x="1" y="9962"/>
                  </a:lnTo>
                  <a:lnTo>
                    <a:pt x="1" y="10050"/>
                  </a:lnTo>
                  <a:lnTo>
                    <a:pt x="45" y="10093"/>
                  </a:lnTo>
                  <a:lnTo>
                    <a:pt x="88" y="10137"/>
                  </a:lnTo>
                  <a:lnTo>
                    <a:pt x="176" y="10181"/>
                  </a:lnTo>
                  <a:lnTo>
                    <a:pt x="264" y="10137"/>
                  </a:lnTo>
                  <a:lnTo>
                    <a:pt x="1273" y="9479"/>
                  </a:lnTo>
                  <a:lnTo>
                    <a:pt x="5442" y="7592"/>
                  </a:lnTo>
                  <a:lnTo>
                    <a:pt x="5486" y="7592"/>
                  </a:lnTo>
                  <a:lnTo>
                    <a:pt x="7065" y="6583"/>
                  </a:lnTo>
                  <a:lnTo>
                    <a:pt x="7109" y="6539"/>
                  </a:lnTo>
                  <a:lnTo>
                    <a:pt x="8382" y="5486"/>
                  </a:lnTo>
                  <a:lnTo>
                    <a:pt x="8382" y="5442"/>
                  </a:lnTo>
                  <a:lnTo>
                    <a:pt x="11102" y="2414"/>
                  </a:lnTo>
                  <a:lnTo>
                    <a:pt x="11102" y="2370"/>
                  </a:lnTo>
                  <a:lnTo>
                    <a:pt x="11673" y="1142"/>
                  </a:lnTo>
                  <a:lnTo>
                    <a:pt x="11936" y="922"/>
                  </a:lnTo>
                  <a:lnTo>
                    <a:pt x="13604" y="352"/>
                  </a:lnTo>
                  <a:lnTo>
                    <a:pt x="13647" y="308"/>
                  </a:lnTo>
                  <a:lnTo>
                    <a:pt x="13691" y="264"/>
                  </a:lnTo>
                  <a:lnTo>
                    <a:pt x="13691" y="220"/>
                  </a:lnTo>
                  <a:lnTo>
                    <a:pt x="13691" y="133"/>
                  </a:lnTo>
                  <a:lnTo>
                    <a:pt x="13647" y="89"/>
                  </a:lnTo>
                  <a:lnTo>
                    <a:pt x="13604" y="45"/>
                  </a:lnTo>
                  <a:lnTo>
                    <a:pt x="1356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83" name="Google Shape;15583;p414"/>
            <p:cNvSpPr/>
            <p:nvPr/>
          </p:nvSpPr>
          <p:spPr>
            <a:xfrm>
              <a:off x="5782425" y="1462650"/>
              <a:ext cx="54875" cy="228200"/>
            </a:xfrm>
            <a:custGeom>
              <a:avLst/>
              <a:gdLst/>
              <a:ahLst/>
              <a:cxnLst/>
              <a:rect l="l" t="t" r="r" b="b"/>
              <a:pathLst>
                <a:path w="2195" h="9128" extrusionOk="0">
                  <a:moveTo>
                    <a:pt x="88" y="0"/>
                  </a:moveTo>
                  <a:lnTo>
                    <a:pt x="44" y="44"/>
                  </a:lnTo>
                  <a:lnTo>
                    <a:pt x="0" y="88"/>
                  </a:lnTo>
                  <a:lnTo>
                    <a:pt x="0" y="176"/>
                  </a:lnTo>
                  <a:lnTo>
                    <a:pt x="0" y="263"/>
                  </a:lnTo>
                  <a:lnTo>
                    <a:pt x="44" y="307"/>
                  </a:lnTo>
                  <a:lnTo>
                    <a:pt x="1448" y="1755"/>
                  </a:lnTo>
                  <a:lnTo>
                    <a:pt x="1843" y="2940"/>
                  </a:lnTo>
                  <a:lnTo>
                    <a:pt x="1229" y="5924"/>
                  </a:lnTo>
                  <a:lnTo>
                    <a:pt x="1053" y="8908"/>
                  </a:lnTo>
                  <a:lnTo>
                    <a:pt x="1053" y="8996"/>
                  </a:lnTo>
                  <a:lnTo>
                    <a:pt x="1097" y="9040"/>
                  </a:lnTo>
                  <a:lnTo>
                    <a:pt x="1141" y="9083"/>
                  </a:lnTo>
                  <a:lnTo>
                    <a:pt x="1229" y="9127"/>
                  </a:lnTo>
                  <a:lnTo>
                    <a:pt x="1360" y="9083"/>
                  </a:lnTo>
                  <a:lnTo>
                    <a:pt x="1404" y="8952"/>
                  </a:lnTo>
                  <a:lnTo>
                    <a:pt x="1580" y="5968"/>
                  </a:lnTo>
                  <a:lnTo>
                    <a:pt x="2194" y="2984"/>
                  </a:lnTo>
                  <a:lnTo>
                    <a:pt x="2194" y="2896"/>
                  </a:lnTo>
                  <a:lnTo>
                    <a:pt x="1755" y="1624"/>
                  </a:lnTo>
                  <a:lnTo>
                    <a:pt x="1712" y="1536"/>
                  </a:lnTo>
                  <a:lnTo>
                    <a:pt x="307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84" name="Google Shape;15584;p414"/>
            <p:cNvSpPr/>
            <p:nvPr/>
          </p:nvSpPr>
          <p:spPr>
            <a:xfrm>
              <a:off x="4857625" y="1459350"/>
              <a:ext cx="669225" cy="314875"/>
            </a:xfrm>
            <a:custGeom>
              <a:avLst/>
              <a:gdLst/>
              <a:ahLst/>
              <a:cxnLst/>
              <a:rect l="l" t="t" r="r" b="b"/>
              <a:pathLst>
                <a:path w="26769" h="12595" extrusionOk="0">
                  <a:moveTo>
                    <a:pt x="26549" y="1"/>
                  </a:moveTo>
                  <a:lnTo>
                    <a:pt x="22643" y="1054"/>
                  </a:lnTo>
                  <a:lnTo>
                    <a:pt x="18036" y="2238"/>
                  </a:lnTo>
                  <a:lnTo>
                    <a:pt x="16105" y="2633"/>
                  </a:lnTo>
                  <a:lnTo>
                    <a:pt x="16017" y="2677"/>
                  </a:lnTo>
                  <a:lnTo>
                    <a:pt x="14657" y="3994"/>
                  </a:lnTo>
                  <a:lnTo>
                    <a:pt x="12463" y="4345"/>
                  </a:lnTo>
                  <a:lnTo>
                    <a:pt x="12375" y="4389"/>
                  </a:lnTo>
                  <a:lnTo>
                    <a:pt x="10137" y="6934"/>
                  </a:lnTo>
                  <a:lnTo>
                    <a:pt x="8558" y="8162"/>
                  </a:lnTo>
                  <a:lnTo>
                    <a:pt x="6320" y="9391"/>
                  </a:lnTo>
                  <a:lnTo>
                    <a:pt x="1844" y="11409"/>
                  </a:lnTo>
                  <a:lnTo>
                    <a:pt x="220" y="12112"/>
                  </a:lnTo>
                  <a:lnTo>
                    <a:pt x="133" y="12155"/>
                  </a:lnTo>
                  <a:lnTo>
                    <a:pt x="1" y="12331"/>
                  </a:lnTo>
                  <a:lnTo>
                    <a:pt x="1" y="12375"/>
                  </a:lnTo>
                  <a:lnTo>
                    <a:pt x="1" y="12463"/>
                  </a:lnTo>
                  <a:lnTo>
                    <a:pt x="1" y="12506"/>
                  </a:lnTo>
                  <a:lnTo>
                    <a:pt x="45" y="12594"/>
                  </a:lnTo>
                  <a:lnTo>
                    <a:pt x="220" y="12594"/>
                  </a:lnTo>
                  <a:lnTo>
                    <a:pt x="308" y="12550"/>
                  </a:lnTo>
                  <a:lnTo>
                    <a:pt x="396" y="12419"/>
                  </a:lnTo>
                  <a:lnTo>
                    <a:pt x="1976" y="11760"/>
                  </a:lnTo>
                  <a:lnTo>
                    <a:pt x="6451" y="9742"/>
                  </a:lnTo>
                  <a:lnTo>
                    <a:pt x="8733" y="8469"/>
                  </a:lnTo>
                  <a:lnTo>
                    <a:pt x="8777" y="8426"/>
                  </a:lnTo>
                  <a:lnTo>
                    <a:pt x="10357" y="7197"/>
                  </a:lnTo>
                  <a:lnTo>
                    <a:pt x="10401" y="7197"/>
                  </a:lnTo>
                  <a:lnTo>
                    <a:pt x="12595" y="4696"/>
                  </a:lnTo>
                  <a:lnTo>
                    <a:pt x="14789" y="4301"/>
                  </a:lnTo>
                  <a:lnTo>
                    <a:pt x="14876" y="4257"/>
                  </a:lnTo>
                  <a:lnTo>
                    <a:pt x="16237" y="2984"/>
                  </a:lnTo>
                  <a:lnTo>
                    <a:pt x="18124" y="2546"/>
                  </a:lnTo>
                  <a:lnTo>
                    <a:pt x="22731" y="1405"/>
                  </a:lnTo>
                  <a:lnTo>
                    <a:pt x="26636" y="352"/>
                  </a:lnTo>
                  <a:lnTo>
                    <a:pt x="26680" y="308"/>
                  </a:lnTo>
                  <a:lnTo>
                    <a:pt x="26724" y="264"/>
                  </a:lnTo>
                  <a:lnTo>
                    <a:pt x="26768" y="176"/>
                  </a:lnTo>
                  <a:lnTo>
                    <a:pt x="26768" y="132"/>
                  </a:lnTo>
                  <a:lnTo>
                    <a:pt x="26724" y="44"/>
                  </a:lnTo>
                  <a:lnTo>
                    <a:pt x="2668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85" name="Google Shape;15585;p414"/>
            <p:cNvSpPr/>
            <p:nvPr/>
          </p:nvSpPr>
          <p:spPr>
            <a:xfrm>
              <a:off x="4825825" y="1509825"/>
              <a:ext cx="970875" cy="323625"/>
            </a:xfrm>
            <a:custGeom>
              <a:avLst/>
              <a:gdLst/>
              <a:ahLst/>
              <a:cxnLst/>
              <a:rect l="l" t="t" r="r" b="b"/>
              <a:pathLst>
                <a:path w="38835" h="12945" extrusionOk="0">
                  <a:moveTo>
                    <a:pt x="34403" y="0"/>
                  </a:moveTo>
                  <a:lnTo>
                    <a:pt x="31902" y="219"/>
                  </a:lnTo>
                  <a:lnTo>
                    <a:pt x="31858" y="219"/>
                  </a:lnTo>
                  <a:lnTo>
                    <a:pt x="27821" y="1185"/>
                  </a:lnTo>
                  <a:lnTo>
                    <a:pt x="23871" y="1931"/>
                  </a:lnTo>
                  <a:lnTo>
                    <a:pt x="21195" y="2282"/>
                  </a:lnTo>
                  <a:lnTo>
                    <a:pt x="21151" y="2282"/>
                  </a:lnTo>
                  <a:lnTo>
                    <a:pt x="19659" y="3159"/>
                  </a:lnTo>
                  <a:lnTo>
                    <a:pt x="15534" y="3861"/>
                  </a:lnTo>
                  <a:lnTo>
                    <a:pt x="15446" y="3905"/>
                  </a:lnTo>
                  <a:lnTo>
                    <a:pt x="12813" y="6407"/>
                  </a:lnTo>
                  <a:lnTo>
                    <a:pt x="11760" y="7153"/>
                  </a:lnTo>
                  <a:lnTo>
                    <a:pt x="10663" y="7855"/>
                  </a:lnTo>
                  <a:lnTo>
                    <a:pt x="9566" y="8513"/>
                  </a:lnTo>
                  <a:lnTo>
                    <a:pt x="8425" y="9083"/>
                  </a:lnTo>
                  <a:lnTo>
                    <a:pt x="7241" y="9610"/>
                  </a:lnTo>
                  <a:lnTo>
                    <a:pt x="6056" y="10136"/>
                  </a:lnTo>
                  <a:lnTo>
                    <a:pt x="3642" y="11058"/>
                  </a:lnTo>
                  <a:lnTo>
                    <a:pt x="1931" y="11760"/>
                  </a:lnTo>
                  <a:lnTo>
                    <a:pt x="176" y="12462"/>
                  </a:lnTo>
                  <a:lnTo>
                    <a:pt x="88" y="12550"/>
                  </a:lnTo>
                  <a:lnTo>
                    <a:pt x="0" y="12638"/>
                  </a:lnTo>
                  <a:lnTo>
                    <a:pt x="0" y="12725"/>
                  </a:lnTo>
                  <a:lnTo>
                    <a:pt x="0" y="12769"/>
                  </a:lnTo>
                  <a:lnTo>
                    <a:pt x="0" y="12857"/>
                  </a:lnTo>
                  <a:lnTo>
                    <a:pt x="44" y="12901"/>
                  </a:lnTo>
                  <a:lnTo>
                    <a:pt x="176" y="12945"/>
                  </a:lnTo>
                  <a:lnTo>
                    <a:pt x="220" y="12901"/>
                  </a:lnTo>
                  <a:lnTo>
                    <a:pt x="308" y="12857"/>
                  </a:lnTo>
                  <a:lnTo>
                    <a:pt x="351" y="12769"/>
                  </a:lnTo>
                  <a:lnTo>
                    <a:pt x="2063" y="12067"/>
                  </a:lnTo>
                  <a:lnTo>
                    <a:pt x="3774" y="11409"/>
                  </a:lnTo>
                  <a:lnTo>
                    <a:pt x="6188" y="10444"/>
                  </a:lnTo>
                  <a:lnTo>
                    <a:pt x="7372" y="9917"/>
                  </a:lnTo>
                  <a:lnTo>
                    <a:pt x="8557" y="9390"/>
                  </a:lnTo>
                  <a:lnTo>
                    <a:pt x="9742" y="8776"/>
                  </a:lnTo>
                  <a:lnTo>
                    <a:pt x="10883" y="8162"/>
                  </a:lnTo>
                  <a:lnTo>
                    <a:pt x="11980" y="7460"/>
                  </a:lnTo>
                  <a:lnTo>
                    <a:pt x="13033" y="6670"/>
                  </a:lnTo>
                  <a:lnTo>
                    <a:pt x="15622" y="4169"/>
                  </a:lnTo>
                  <a:lnTo>
                    <a:pt x="19747" y="3510"/>
                  </a:lnTo>
                  <a:lnTo>
                    <a:pt x="19790" y="3467"/>
                  </a:lnTo>
                  <a:lnTo>
                    <a:pt x="21282" y="2589"/>
                  </a:lnTo>
                  <a:lnTo>
                    <a:pt x="23915" y="2238"/>
                  </a:lnTo>
                  <a:lnTo>
                    <a:pt x="27908" y="1492"/>
                  </a:lnTo>
                  <a:lnTo>
                    <a:pt x="31945" y="570"/>
                  </a:lnTo>
                  <a:lnTo>
                    <a:pt x="34403" y="351"/>
                  </a:lnTo>
                  <a:lnTo>
                    <a:pt x="36816" y="746"/>
                  </a:lnTo>
                  <a:lnTo>
                    <a:pt x="38001" y="1273"/>
                  </a:lnTo>
                  <a:lnTo>
                    <a:pt x="38440" y="1843"/>
                  </a:lnTo>
                  <a:lnTo>
                    <a:pt x="38484" y="3598"/>
                  </a:lnTo>
                  <a:lnTo>
                    <a:pt x="38484" y="3686"/>
                  </a:lnTo>
                  <a:lnTo>
                    <a:pt x="38527" y="3730"/>
                  </a:lnTo>
                  <a:lnTo>
                    <a:pt x="38571" y="3774"/>
                  </a:lnTo>
                  <a:lnTo>
                    <a:pt x="38703" y="3774"/>
                  </a:lnTo>
                  <a:lnTo>
                    <a:pt x="38791" y="3730"/>
                  </a:lnTo>
                  <a:lnTo>
                    <a:pt x="38791" y="3686"/>
                  </a:lnTo>
                  <a:lnTo>
                    <a:pt x="38835" y="3598"/>
                  </a:lnTo>
                  <a:lnTo>
                    <a:pt x="38791" y="1799"/>
                  </a:lnTo>
                  <a:lnTo>
                    <a:pt x="38747" y="1711"/>
                  </a:lnTo>
                  <a:lnTo>
                    <a:pt x="38264" y="1009"/>
                  </a:lnTo>
                  <a:lnTo>
                    <a:pt x="38220" y="965"/>
                  </a:lnTo>
                  <a:lnTo>
                    <a:pt x="36948" y="439"/>
                  </a:lnTo>
                  <a:lnTo>
                    <a:pt x="36904" y="395"/>
                  </a:lnTo>
                  <a:lnTo>
                    <a:pt x="3444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86" name="Google Shape;15586;p414"/>
            <p:cNvSpPr/>
            <p:nvPr/>
          </p:nvSpPr>
          <p:spPr>
            <a:xfrm>
              <a:off x="4788525" y="1581125"/>
              <a:ext cx="993925" cy="304975"/>
            </a:xfrm>
            <a:custGeom>
              <a:avLst/>
              <a:gdLst/>
              <a:ahLst/>
              <a:cxnLst/>
              <a:rect l="l" t="t" r="r" b="b"/>
              <a:pathLst>
                <a:path w="39757" h="12199" extrusionOk="0">
                  <a:moveTo>
                    <a:pt x="35588" y="0"/>
                  </a:moveTo>
                  <a:lnTo>
                    <a:pt x="29883" y="790"/>
                  </a:lnTo>
                  <a:lnTo>
                    <a:pt x="26460" y="1009"/>
                  </a:lnTo>
                  <a:lnTo>
                    <a:pt x="26417" y="1009"/>
                  </a:lnTo>
                  <a:lnTo>
                    <a:pt x="24486" y="1712"/>
                  </a:lnTo>
                  <a:lnTo>
                    <a:pt x="19791" y="2326"/>
                  </a:lnTo>
                  <a:lnTo>
                    <a:pt x="18123" y="2677"/>
                  </a:lnTo>
                  <a:lnTo>
                    <a:pt x="18035" y="2721"/>
                  </a:lnTo>
                  <a:lnTo>
                    <a:pt x="15666" y="5046"/>
                  </a:lnTo>
                  <a:lnTo>
                    <a:pt x="15008" y="5573"/>
                  </a:lnTo>
                  <a:lnTo>
                    <a:pt x="14262" y="6056"/>
                  </a:lnTo>
                  <a:lnTo>
                    <a:pt x="13428" y="6538"/>
                  </a:lnTo>
                  <a:lnTo>
                    <a:pt x="12594" y="6977"/>
                  </a:lnTo>
                  <a:lnTo>
                    <a:pt x="11673" y="7416"/>
                  </a:lnTo>
                  <a:lnTo>
                    <a:pt x="10751" y="7855"/>
                  </a:lnTo>
                  <a:lnTo>
                    <a:pt x="8820" y="8689"/>
                  </a:lnTo>
                  <a:lnTo>
                    <a:pt x="6846" y="9478"/>
                  </a:lnTo>
                  <a:lnTo>
                    <a:pt x="4827" y="10180"/>
                  </a:lnTo>
                  <a:lnTo>
                    <a:pt x="1054" y="11497"/>
                  </a:lnTo>
                  <a:lnTo>
                    <a:pt x="176" y="11760"/>
                  </a:lnTo>
                  <a:lnTo>
                    <a:pt x="88" y="11848"/>
                  </a:lnTo>
                  <a:lnTo>
                    <a:pt x="0" y="11936"/>
                  </a:lnTo>
                  <a:lnTo>
                    <a:pt x="0" y="11980"/>
                  </a:lnTo>
                  <a:lnTo>
                    <a:pt x="0" y="12067"/>
                  </a:lnTo>
                  <a:lnTo>
                    <a:pt x="0" y="12111"/>
                  </a:lnTo>
                  <a:lnTo>
                    <a:pt x="44" y="12155"/>
                  </a:lnTo>
                  <a:lnTo>
                    <a:pt x="176" y="12199"/>
                  </a:lnTo>
                  <a:lnTo>
                    <a:pt x="220" y="12155"/>
                  </a:lnTo>
                  <a:lnTo>
                    <a:pt x="308" y="12111"/>
                  </a:lnTo>
                  <a:lnTo>
                    <a:pt x="1141" y="11804"/>
                  </a:lnTo>
                  <a:lnTo>
                    <a:pt x="4959" y="10532"/>
                  </a:lnTo>
                  <a:lnTo>
                    <a:pt x="6977" y="9786"/>
                  </a:lnTo>
                  <a:lnTo>
                    <a:pt x="8996" y="8996"/>
                  </a:lnTo>
                  <a:lnTo>
                    <a:pt x="10927" y="8162"/>
                  </a:lnTo>
                  <a:lnTo>
                    <a:pt x="11892" y="7723"/>
                  </a:lnTo>
                  <a:lnTo>
                    <a:pt x="12770" y="7284"/>
                  </a:lnTo>
                  <a:lnTo>
                    <a:pt x="13647" y="6802"/>
                  </a:lnTo>
                  <a:lnTo>
                    <a:pt x="14437" y="6319"/>
                  </a:lnTo>
                  <a:lnTo>
                    <a:pt x="15227" y="5836"/>
                  </a:lnTo>
                  <a:lnTo>
                    <a:pt x="15885" y="5354"/>
                  </a:lnTo>
                  <a:lnTo>
                    <a:pt x="15929" y="5310"/>
                  </a:lnTo>
                  <a:lnTo>
                    <a:pt x="18255" y="3028"/>
                  </a:lnTo>
                  <a:lnTo>
                    <a:pt x="19878" y="2677"/>
                  </a:lnTo>
                  <a:lnTo>
                    <a:pt x="24530" y="2063"/>
                  </a:lnTo>
                  <a:lnTo>
                    <a:pt x="24574" y="2063"/>
                  </a:lnTo>
                  <a:lnTo>
                    <a:pt x="26548" y="1361"/>
                  </a:lnTo>
                  <a:lnTo>
                    <a:pt x="29927" y="1141"/>
                  </a:lnTo>
                  <a:lnTo>
                    <a:pt x="35631" y="351"/>
                  </a:lnTo>
                  <a:lnTo>
                    <a:pt x="37387" y="439"/>
                  </a:lnTo>
                  <a:lnTo>
                    <a:pt x="38264" y="878"/>
                  </a:lnTo>
                  <a:lnTo>
                    <a:pt x="38308" y="1536"/>
                  </a:lnTo>
                  <a:lnTo>
                    <a:pt x="38396" y="4520"/>
                  </a:lnTo>
                  <a:lnTo>
                    <a:pt x="38396" y="4564"/>
                  </a:lnTo>
                  <a:lnTo>
                    <a:pt x="38703" y="6538"/>
                  </a:lnTo>
                  <a:lnTo>
                    <a:pt x="39361" y="9873"/>
                  </a:lnTo>
                  <a:lnTo>
                    <a:pt x="39449" y="10137"/>
                  </a:lnTo>
                  <a:lnTo>
                    <a:pt x="39449" y="10180"/>
                  </a:lnTo>
                  <a:lnTo>
                    <a:pt x="39493" y="10224"/>
                  </a:lnTo>
                  <a:lnTo>
                    <a:pt x="39581" y="10268"/>
                  </a:lnTo>
                  <a:lnTo>
                    <a:pt x="39625" y="10268"/>
                  </a:lnTo>
                  <a:lnTo>
                    <a:pt x="39712" y="10224"/>
                  </a:lnTo>
                  <a:lnTo>
                    <a:pt x="39756" y="10180"/>
                  </a:lnTo>
                  <a:lnTo>
                    <a:pt x="39756" y="10093"/>
                  </a:lnTo>
                  <a:lnTo>
                    <a:pt x="39756" y="10049"/>
                  </a:lnTo>
                  <a:lnTo>
                    <a:pt x="39054" y="6451"/>
                  </a:lnTo>
                  <a:lnTo>
                    <a:pt x="38747" y="4520"/>
                  </a:lnTo>
                  <a:lnTo>
                    <a:pt x="38659" y="1492"/>
                  </a:lnTo>
                  <a:lnTo>
                    <a:pt x="38571" y="746"/>
                  </a:lnTo>
                  <a:lnTo>
                    <a:pt x="38571" y="658"/>
                  </a:lnTo>
                  <a:lnTo>
                    <a:pt x="38484" y="571"/>
                  </a:lnTo>
                  <a:lnTo>
                    <a:pt x="37518" y="132"/>
                  </a:lnTo>
                  <a:lnTo>
                    <a:pt x="37474" y="88"/>
                  </a:lnTo>
                  <a:lnTo>
                    <a:pt x="35631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87" name="Google Shape;15587;p414"/>
            <p:cNvSpPr/>
            <p:nvPr/>
          </p:nvSpPr>
          <p:spPr>
            <a:xfrm>
              <a:off x="4156650" y="690350"/>
              <a:ext cx="140425" cy="190900"/>
            </a:xfrm>
            <a:custGeom>
              <a:avLst/>
              <a:gdLst/>
              <a:ahLst/>
              <a:cxnLst/>
              <a:rect l="l" t="t" r="r" b="b"/>
              <a:pathLst>
                <a:path w="5617" h="7636" extrusionOk="0">
                  <a:moveTo>
                    <a:pt x="5398" y="0"/>
                  </a:moveTo>
                  <a:lnTo>
                    <a:pt x="5354" y="44"/>
                  </a:lnTo>
                  <a:lnTo>
                    <a:pt x="5310" y="88"/>
                  </a:lnTo>
                  <a:lnTo>
                    <a:pt x="4959" y="615"/>
                  </a:lnTo>
                  <a:lnTo>
                    <a:pt x="3204" y="3642"/>
                  </a:lnTo>
                  <a:lnTo>
                    <a:pt x="44" y="7372"/>
                  </a:lnTo>
                  <a:lnTo>
                    <a:pt x="0" y="7416"/>
                  </a:lnTo>
                  <a:lnTo>
                    <a:pt x="0" y="7504"/>
                  </a:lnTo>
                  <a:lnTo>
                    <a:pt x="44" y="7548"/>
                  </a:lnTo>
                  <a:lnTo>
                    <a:pt x="44" y="7592"/>
                  </a:lnTo>
                  <a:lnTo>
                    <a:pt x="176" y="7636"/>
                  </a:lnTo>
                  <a:lnTo>
                    <a:pt x="264" y="7636"/>
                  </a:lnTo>
                  <a:lnTo>
                    <a:pt x="307" y="7592"/>
                  </a:lnTo>
                  <a:lnTo>
                    <a:pt x="3467" y="3862"/>
                  </a:lnTo>
                  <a:lnTo>
                    <a:pt x="3511" y="3818"/>
                  </a:lnTo>
                  <a:lnTo>
                    <a:pt x="5266" y="790"/>
                  </a:lnTo>
                  <a:lnTo>
                    <a:pt x="5617" y="264"/>
                  </a:lnTo>
                  <a:lnTo>
                    <a:pt x="5617" y="176"/>
                  </a:lnTo>
                  <a:lnTo>
                    <a:pt x="5617" y="132"/>
                  </a:lnTo>
                  <a:lnTo>
                    <a:pt x="5617" y="88"/>
                  </a:lnTo>
                  <a:lnTo>
                    <a:pt x="5529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88" name="Google Shape;15588;p414"/>
            <p:cNvSpPr/>
            <p:nvPr/>
          </p:nvSpPr>
          <p:spPr>
            <a:xfrm>
              <a:off x="3612525" y="2067100"/>
              <a:ext cx="822775" cy="311575"/>
            </a:xfrm>
            <a:custGeom>
              <a:avLst/>
              <a:gdLst/>
              <a:ahLst/>
              <a:cxnLst/>
              <a:rect l="l" t="t" r="r" b="b"/>
              <a:pathLst>
                <a:path w="32911" h="12463" extrusionOk="0">
                  <a:moveTo>
                    <a:pt x="32648" y="0"/>
                  </a:moveTo>
                  <a:lnTo>
                    <a:pt x="32121" y="395"/>
                  </a:lnTo>
                  <a:lnTo>
                    <a:pt x="32077" y="395"/>
                  </a:lnTo>
                  <a:lnTo>
                    <a:pt x="30541" y="2019"/>
                  </a:lnTo>
                  <a:lnTo>
                    <a:pt x="28260" y="3291"/>
                  </a:lnTo>
                  <a:lnTo>
                    <a:pt x="27163" y="3642"/>
                  </a:lnTo>
                  <a:lnTo>
                    <a:pt x="22862" y="2721"/>
                  </a:lnTo>
                  <a:lnTo>
                    <a:pt x="18386" y="1053"/>
                  </a:lnTo>
                  <a:lnTo>
                    <a:pt x="18343" y="1053"/>
                  </a:lnTo>
                  <a:lnTo>
                    <a:pt x="17640" y="966"/>
                  </a:lnTo>
                  <a:lnTo>
                    <a:pt x="17553" y="966"/>
                  </a:lnTo>
                  <a:lnTo>
                    <a:pt x="17509" y="1009"/>
                  </a:lnTo>
                  <a:lnTo>
                    <a:pt x="17158" y="1317"/>
                  </a:lnTo>
                  <a:lnTo>
                    <a:pt x="17114" y="1448"/>
                  </a:lnTo>
                  <a:lnTo>
                    <a:pt x="17026" y="2809"/>
                  </a:lnTo>
                  <a:lnTo>
                    <a:pt x="16368" y="5485"/>
                  </a:lnTo>
                  <a:lnTo>
                    <a:pt x="15929" y="8557"/>
                  </a:lnTo>
                  <a:lnTo>
                    <a:pt x="15578" y="11541"/>
                  </a:lnTo>
                  <a:lnTo>
                    <a:pt x="15446" y="11936"/>
                  </a:lnTo>
                  <a:lnTo>
                    <a:pt x="13428" y="11716"/>
                  </a:lnTo>
                  <a:lnTo>
                    <a:pt x="10269" y="11760"/>
                  </a:lnTo>
                  <a:lnTo>
                    <a:pt x="5837" y="12067"/>
                  </a:lnTo>
                  <a:lnTo>
                    <a:pt x="2238" y="12111"/>
                  </a:lnTo>
                  <a:lnTo>
                    <a:pt x="176" y="11936"/>
                  </a:lnTo>
                  <a:lnTo>
                    <a:pt x="132" y="11980"/>
                  </a:lnTo>
                  <a:lnTo>
                    <a:pt x="44" y="11980"/>
                  </a:lnTo>
                  <a:lnTo>
                    <a:pt x="1" y="12067"/>
                  </a:lnTo>
                  <a:lnTo>
                    <a:pt x="1" y="12111"/>
                  </a:lnTo>
                  <a:lnTo>
                    <a:pt x="1" y="12199"/>
                  </a:lnTo>
                  <a:lnTo>
                    <a:pt x="44" y="12243"/>
                  </a:lnTo>
                  <a:lnTo>
                    <a:pt x="88" y="12287"/>
                  </a:lnTo>
                  <a:lnTo>
                    <a:pt x="176" y="12287"/>
                  </a:lnTo>
                  <a:lnTo>
                    <a:pt x="2238" y="12462"/>
                  </a:lnTo>
                  <a:lnTo>
                    <a:pt x="5837" y="12418"/>
                  </a:lnTo>
                  <a:lnTo>
                    <a:pt x="10269" y="12111"/>
                  </a:lnTo>
                  <a:lnTo>
                    <a:pt x="13428" y="12067"/>
                  </a:lnTo>
                  <a:lnTo>
                    <a:pt x="15534" y="12287"/>
                  </a:lnTo>
                  <a:lnTo>
                    <a:pt x="15622" y="12287"/>
                  </a:lnTo>
                  <a:lnTo>
                    <a:pt x="15710" y="12199"/>
                  </a:lnTo>
                  <a:lnTo>
                    <a:pt x="15929" y="11672"/>
                  </a:lnTo>
                  <a:lnTo>
                    <a:pt x="15929" y="11629"/>
                  </a:lnTo>
                  <a:lnTo>
                    <a:pt x="16280" y="8601"/>
                  </a:lnTo>
                  <a:lnTo>
                    <a:pt x="16719" y="5573"/>
                  </a:lnTo>
                  <a:lnTo>
                    <a:pt x="17377" y="2896"/>
                  </a:lnTo>
                  <a:lnTo>
                    <a:pt x="17377" y="2852"/>
                  </a:lnTo>
                  <a:lnTo>
                    <a:pt x="17465" y="1536"/>
                  </a:lnTo>
                  <a:lnTo>
                    <a:pt x="17684" y="1317"/>
                  </a:lnTo>
                  <a:lnTo>
                    <a:pt x="18299" y="1404"/>
                  </a:lnTo>
                  <a:lnTo>
                    <a:pt x="22731" y="3072"/>
                  </a:lnTo>
                  <a:lnTo>
                    <a:pt x="22775" y="3072"/>
                  </a:lnTo>
                  <a:lnTo>
                    <a:pt x="27119" y="3993"/>
                  </a:lnTo>
                  <a:lnTo>
                    <a:pt x="27206" y="3949"/>
                  </a:lnTo>
                  <a:lnTo>
                    <a:pt x="28391" y="3642"/>
                  </a:lnTo>
                  <a:lnTo>
                    <a:pt x="28435" y="3598"/>
                  </a:lnTo>
                  <a:lnTo>
                    <a:pt x="30717" y="2326"/>
                  </a:lnTo>
                  <a:lnTo>
                    <a:pt x="30761" y="2282"/>
                  </a:lnTo>
                  <a:lnTo>
                    <a:pt x="32340" y="658"/>
                  </a:lnTo>
                  <a:lnTo>
                    <a:pt x="32867" y="307"/>
                  </a:lnTo>
                  <a:lnTo>
                    <a:pt x="32911" y="264"/>
                  </a:lnTo>
                  <a:lnTo>
                    <a:pt x="32911" y="176"/>
                  </a:lnTo>
                  <a:lnTo>
                    <a:pt x="32911" y="132"/>
                  </a:lnTo>
                  <a:lnTo>
                    <a:pt x="32911" y="44"/>
                  </a:lnTo>
                  <a:lnTo>
                    <a:pt x="3286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89" name="Google Shape;15589;p414"/>
            <p:cNvSpPr/>
            <p:nvPr/>
          </p:nvSpPr>
          <p:spPr>
            <a:xfrm>
              <a:off x="3644350" y="658525"/>
              <a:ext cx="620925" cy="835950"/>
            </a:xfrm>
            <a:custGeom>
              <a:avLst/>
              <a:gdLst/>
              <a:ahLst/>
              <a:cxnLst/>
              <a:rect l="l" t="t" r="r" b="b"/>
              <a:pathLst>
                <a:path w="24837" h="33438" extrusionOk="0">
                  <a:moveTo>
                    <a:pt x="24573" y="1"/>
                  </a:moveTo>
                  <a:lnTo>
                    <a:pt x="23344" y="703"/>
                  </a:lnTo>
                  <a:lnTo>
                    <a:pt x="20887" y="2283"/>
                  </a:lnTo>
                  <a:lnTo>
                    <a:pt x="16982" y="5223"/>
                  </a:lnTo>
                  <a:lnTo>
                    <a:pt x="16938" y="5267"/>
                  </a:lnTo>
                  <a:lnTo>
                    <a:pt x="15402" y="7768"/>
                  </a:lnTo>
                  <a:lnTo>
                    <a:pt x="13735" y="10269"/>
                  </a:lnTo>
                  <a:lnTo>
                    <a:pt x="11760" y="12770"/>
                  </a:lnTo>
                  <a:lnTo>
                    <a:pt x="9961" y="14964"/>
                  </a:lnTo>
                  <a:lnTo>
                    <a:pt x="7635" y="17860"/>
                  </a:lnTo>
                  <a:lnTo>
                    <a:pt x="5485" y="21063"/>
                  </a:lnTo>
                  <a:lnTo>
                    <a:pt x="5485" y="21107"/>
                  </a:lnTo>
                  <a:lnTo>
                    <a:pt x="4827" y="22555"/>
                  </a:lnTo>
                  <a:lnTo>
                    <a:pt x="4344" y="24354"/>
                  </a:lnTo>
                  <a:lnTo>
                    <a:pt x="3598" y="25803"/>
                  </a:lnTo>
                  <a:lnTo>
                    <a:pt x="2150" y="27514"/>
                  </a:lnTo>
                  <a:lnTo>
                    <a:pt x="2106" y="27558"/>
                  </a:lnTo>
                  <a:lnTo>
                    <a:pt x="1053" y="29840"/>
                  </a:lnTo>
                  <a:lnTo>
                    <a:pt x="0" y="33218"/>
                  </a:lnTo>
                  <a:lnTo>
                    <a:pt x="0" y="33306"/>
                  </a:lnTo>
                  <a:lnTo>
                    <a:pt x="0" y="33350"/>
                  </a:lnTo>
                  <a:lnTo>
                    <a:pt x="44" y="33394"/>
                  </a:lnTo>
                  <a:lnTo>
                    <a:pt x="88" y="33438"/>
                  </a:lnTo>
                  <a:lnTo>
                    <a:pt x="176" y="33438"/>
                  </a:lnTo>
                  <a:lnTo>
                    <a:pt x="263" y="33394"/>
                  </a:lnTo>
                  <a:lnTo>
                    <a:pt x="307" y="33306"/>
                  </a:lnTo>
                  <a:lnTo>
                    <a:pt x="1360" y="29971"/>
                  </a:lnTo>
                  <a:lnTo>
                    <a:pt x="2413" y="27733"/>
                  </a:lnTo>
                  <a:lnTo>
                    <a:pt x="3905" y="26022"/>
                  </a:lnTo>
                  <a:lnTo>
                    <a:pt x="3905" y="25978"/>
                  </a:lnTo>
                  <a:lnTo>
                    <a:pt x="4651" y="24486"/>
                  </a:lnTo>
                  <a:lnTo>
                    <a:pt x="4695" y="24486"/>
                  </a:lnTo>
                  <a:lnTo>
                    <a:pt x="5178" y="22687"/>
                  </a:lnTo>
                  <a:lnTo>
                    <a:pt x="5792" y="21239"/>
                  </a:lnTo>
                  <a:lnTo>
                    <a:pt x="7899" y="18036"/>
                  </a:lnTo>
                  <a:lnTo>
                    <a:pt x="10224" y="15183"/>
                  </a:lnTo>
                  <a:lnTo>
                    <a:pt x="12023" y="12989"/>
                  </a:lnTo>
                  <a:lnTo>
                    <a:pt x="14042" y="10488"/>
                  </a:lnTo>
                  <a:lnTo>
                    <a:pt x="15709" y="7943"/>
                  </a:lnTo>
                  <a:lnTo>
                    <a:pt x="17245" y="5486"/>
                  </a:lnTo>
                  <a:lnTo>
                    <a:pt x="21107" y="2546"/>
                  </a:lnTo>
                  <a:lnTo>
                    <a:pt x="23520" y="1010"/>
                  </a:lnTo>
                  <a:lnTo>
                    <a:pt x="24749" y="308"/>
                  </a:lnTo>
                  <a:lnTo>
                    <a:pt x="24793" y="264"/>
                  </a:lnTo>
                  <a:lnTo>
                    <a:pt x="24793" y="220"/>
                  </a:lnTo>
                  <a:lnTo>
                    <a:pt x="24836" y="133"/>
                  </a:lnTo>
                  <a:lnTo>
                    <a:pt x="24793" y="89"/>
                  </a:lnTo>
                  <a:lnTo>
                    <a:pt x="24749" y="45"/>
                  </a:lnTo>
                  <a:lnTo>
                    <a:pt x="2470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90" name="Google Shape;15590;p414"/>
            <p:cNvSpPr/>
            <p:nvPr/>
          </p:nvSpPr>
          <p:spPr>
            <a:xfrm>
              <a:off x="3615825" y="2072575"/>
              <a:ext cx="833750" cy="351075"/>
            </a:xfrm>
            <a:custGeom>
              <a:avLst/>
              <a:gdLst/>
              <a:ahLst/>
              <a:cxnLst/>
              <a:rect l="l" t="t" r="r" b="b"/>
              <a:pathLst>
                <a:path w="33350" h="14043" extrusionOk="0">
                  <a:moveTo>
                    <a:pt x="33086" y="1"/>
                  </a:moveTo>
                  <a:lnTo>
                    <a:pt x="33042" y="45"/>
                  </a:lnTo>
                  <a:lnTo>
                    <a:pt x="32252" y="1098"/>
                  </a:lnTo>
                  <a:lnTo>
                    <a:pt x="31243" y="1931"/>
                  </a:lnTo>
                  <a:lnTo>
                    <a:pt x="28084" y="3730"/>
                  </a:lnTo>
                  <a:lnTo>
                    <a:pt x="26855" y="4169"/>
                  </a:lnTo>
                  <a:lnTo>
                    <a:pt x="22028" y="3028"/>
                  </a:lnTo>
                  <a:lnTo>
                    <a:pt x="19088" y="1800"/>
                  </a:lnTo>
                  <a:lnTo>
                    <a:pt x="19044" y="1800"/>
                  </a:lnTo>
                  <a:lnTo>
                    <a:pt x="18123" y="1580"/>
                  </a:lnTo>
                  <a:lnTo>
                    <a:pt x="17991" y="1580"/>
                  </a:lnTo>
                  <a:lnTo>
                    <a:pt x="17947" y="1624"/>
                  </a:lnTo>
                  <a:lnTo>
                    <a:pt x="17903" y="1712"/>
                  </a:lnTo>
                  <a:lnTo>
                    <a:pt x="17333" y="4213"/>
                  </a:lnTo>
                  <a:lnTo>
                    <a:pt x="16982" y="7285"/>
                  </a:lnTo>
                  <a:lnTo>
                    <a:pt x="16236" y="12814"/>
                  </a:lnTo>
                  <a:lnTo>
                    <a:pt x="16192" y="13472"/>
                  </a:lnTo>
                  <a:lnTo>
                    <a:pt x="16017" y="13647"/>
                  </a:lnTo>
                  <a:lnTo>
                    <a:pt x="12155" y="12594"/>
                  </a:lnTo>
                  <a:lnTo>
                    <a:pt x="12111" y="12594"/>
                  </a:lnTo>
                  <a:lnTo>
                    <a:pt x="5749" y="12858"/>
                  </a:lnTo>
                  <a:lnTo>
                    <a:pt x="2633" y="12858"/>
                  </a:lnTo>
                  <a:lnTo>
                    <a:pt x="176" y="12638"/>
                  </a:lnTo>
                  <a:lnTo>
                    <a:pt x="132" y="12638"/>
                  </a:lnTo>
                  <a:lnTo>
                    <a:pt x="44" y="12682"/>
                  </a:lnTo>
                  <a:lnTo>
                    <a:pt x="0" y="12726"/>
                  </a:lnTo>
                  <a:lnTo>
                    <a:pt x="0" y="12814"/>
                  </a:lnTo>
                  <a:lnTo>
                    <a:pt x="0" y="12858"/>
                  </a:lnTo>
                  <a:lnTo>
                    <a:pt x="44" y="12945"/>
                  </a:lnTo>
                  <a:lnTo>
                    <a:pt x="88" y="12989"/>
                  </a:lnTo>
                  <a:lnTo>
                    <a:pt x="132" y="12989"/>
                  </a:lnTo>
                  <a:lnTo>
                    <a:pt x="2633" y="13209"/>
                  </a:lnTo>
                  <a:lnTo>
                    <a:pt x="5792" y="13209"/>
                  </a:lnTo>
                  <a:lnTo>
                    <a:pt x="12111" y="12945"/>
                  </a:lnTo>
                  <a:lnTo>
                    <a:pt x="16017" y="14042"/>
                  </a:lnTo>
                  <a:lnTo>
                    <a:pt x="16060" y="14042"/>
                  </a:lnTo>
                  <a:lnTo>
                    <a:pt x="16148" y="13998"/>
                  </a:lnTo>
                  <a:lnTo>
                    <a:pt x="16192" y="13955"/>
                  </a:lnTo>
                  <a:lnTo>
                    <a:pt x="16499" y="13647"/>
                  </a:lnTo>
                  <a:lnTo>
                    <a:pt x="16543" y="13560"/>
                  </a:lnTo>
                  <a:lnTo>
                    <a:pt x="16587" y="12858"/>
                  </a:lnTo>
                  <a:lnTo>
                    <a:pt x="17333" y="7329"/>
                  </a:lnTo>
                  <a:lnTo>
                    <a:pt x="17684" y="4301"/>
                  </a:lnTo>
                  <a:lnTo>
                    <a:pt x="18211" y="1975"/>
                  </a:lnTo>
                  <a:lnTo>
                    <a:pt x="18957" y="2151"/>
                  </a:lnTo>
                  <a:lnTo>
                    <a:pt x="21897" y="3379"/>
                  </a:lnTo>
                  <a:lnTo>
                    <a:pt x="21940" y="3379"/>
                  </a:lnTo>
                  <a:lnTo>
                    <a:pt x="26811" y="4520"/>
                  </a:lnTo>
                  <a:lnTo>
                    <a:pt x="26943" y="4476"/>
                  </a:lnTo>
                  <a:lnTo>
                    <a:pt x="28215" y="4038"/>
                  </a:lnTo>
                  <a:lnTo>
                    <a:pt x="28259" y="4038"/>
                  </a:lnTo>
                  <a:lnTo>
                    <a:pt x="31419" y="2195"/>
                  </a:lnTo>
                  <a:lnTo>
                    <a:pt x="31462" y="2195"/>
                  </a:lnTo>
                  <a:lnTo>
                    <a:pt x="32516" y="1361"/>
                  </a:lnTo>
                  <a:lnTo>
                    <a:pt x="32516" y="1317"/>
                  </a:lnTo>
                  <a:lnTo>
                    <a:pt x="33305" y="264"/>
                  </a:lnTo>
                  <a:lnTo>
                    <a:pt x="33349" y="220"/>
                  </a:lnTo>
                  <a:lnTo>
                    <a:pt x="33349" y="132"/>
                  </a:lnTo>
                  <a:lnTo>
                    <a:pt x="33305" y="88"/>
                  </a:lnTo>
                  <a:lnTo>
                    <a:pt x="33262" y="45"/>
                  </a:lnTo>
                  <a:lnTo>
                    <a:pt x="3321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91" name="Google Shape;15591;p414"/>
            <p:cNvSpPr/>
            <p:nvPr/>
          </p:nvSpPr>
          <p:spPr>
            <a:xfrm>
              <a:off x="3615825" y="642075"/>
              <a:ext cx="642875" cy="845825"/>
            </a:xfrm>
            <a:custGeom>
              <a:avLst/>
              <a:gdLst/>
              <a:ahLst/>
              <a:cxnLst/>
              <a:rect l="l" t="t" r="r" b="b"/>
              <a:pathLst>
                <a:path w="25715" h="33833" extrusionOk="0">
                  <a:moveTo>
                    <a:pt x="25495" y="1"/>
                  </a:moveTo>
                  <a:lnTo>
                    <a:pt x="24134" y="483"/>
                  </a:lnTo>
                  <a:lnTo>
                    <a:pt x="24091" y="483"/>
                  </a:lnTo>
                  <a:lnTo>
                    <a:pt x="22862" y="1229"/>
                  </a:lnTo>
                  <a:lnTo>
                    <a:pt x="20273" y="3028"/>
                  </a:lnTo>
                  <a:lnTo>
                    <a:pt x="16982" y="5530"/>
                  </a:lnTo>
                  <a:lnTo>
                    <a:pt x="16938" y="5573"/>
                  </a:lnTo>
                  <a:lnTo>
                    <a:pt x="16236" y="6451"/>
                  </a:lnTo>
                  <a:lnTo>
                    <a:pt x="16236" y="6495"/>
                  </a:lnTo>
                  <a:lnTo>
                    <a:pt x="15007" y="8645"/>
                  </a:lnTo>
                  <a:lnTo>
                    <a:pt x="13559" y="10839"/>
                  </a:lnTo>
                  <a:lnTo>
                    <a:pt x="9742" y="15490"/>
                  </a:lnTo>
                  <a:lnTo>
                    <a:pt x="8162" y="17509"/>
                  </a:lnTo>
                  <a:lnTo>
                    <a:pt x="5836" y="21019"/>
                  </a:lnTo>
                  <a:lnTo>
                    <a:pt x="5792" y="21063"/>
                  </a:lnTo>
                  <a:lnTo>
                    <a:pt x="4476" y="24267"/>
                  </a:lnTo>
                  <a:lnTo>
                    <a:pt x="2414" y="27645"/>
                  </a:lnTo>
                  <a:lnTo>
                    <a:pt x="1360" y="29927"/>
                  </a:lnTo>
                  <a:lnTo>
                    <a:pt x="0" y="33569"/>
                  </a:lnTo>
                  <a:lnTo>
                    <a:pt x="0" y="33657"/>
                  </a:lnTo>
                  <a:lnTo>
                    <a:pt x="0" y="33701"/>
                  </a:lnTo>
                  <a:lnTo>
                    <a:pt x="44" y="33789"/>
                  </a:lnTo>
                  <a:lnTo>
                    <a:pt x="88" y="33832"/>
                  </a:lnTo>
                  <a:lnTo>
                    <a:pt x="176" y="33832"/>
                  </a:lnTo>
                  <a:lnTo>
                    <a:pt x="263" y="33789"/>
                  </a:lnTo>
                  <a:lnTo>
                    <a:pt x="307" y="33701"/>
                  </a:lnTo>
                  <a:lnTo>
                    <a:pt x="1668" y="30103"/>
                  </a:lnTo>
                  <a:lnTo>
                    <a:pt x="2721" y="27821"/>
                  </a:lnTo>
                  <a:lnTo>
                    <a:pt x="4783" y="24442"/>
                  </a:lnTo>
                  <a:lnTo>
                    <a:pt x="4783" y="24398"/>
                  </a:lnTo>
                  <a:lnTo>
                    <a:pt x="6143" y="21195"/>
                  </a:lnTo>
                  <a:lnTo>
                    <a:pt x="8469" y="17728"/>
                  </a:lnTo>
                  <a:lnTo>
                    <a:pt x="10005" y="15710"/>
                  </a:lnTo>
                  <a:lnTo>
                    <a:pt x="13823" y="11015"/>
                  </a:lnTo>
                  <a:lnTo>
                    <a:pt x="15314" y="8821"/>
                  </a:lnTo>
                  <a:lnTo>
                    <a:pt x="16499" y="6671"/>
                  </a:lnTo>
                  <a:lnTo>
                    <a:pt x="17201" y="5793"/>
                  </a:lnTo>
                  <a:lnTo>
                    <a:pt x="20492" y="3292"/>
                  </a:lnTo>
                  <a:lnTo>
                    <a:pt x="23037" y="1537"/>
                  </a:lnTo>
                  <a:lnTo>
                    <a:pt x="24266" y="791"/>
                  </a:lnTo>
                  <a:lnTo>
                    <a:pt x="25626" y="352"/>
                  </a:lnTo>
                  <a:lnTo>
                    <a:pt x="25670" y="308"/>
                  </a:lnTo>
                  <a:lnTo>
                    <a:pt x="25714" y="264"/>
                  </a:lnTo>
                  <a:lnTo>
                    <a:pt x="25714" y="176"/>
                  </a:lnTo>
                  <a:lnTo>
                    <a:pt x="25714" y="132"/>
                  </a:lnTo>
                  <a:lnTo>
                    <a:pt x="25670" y="45"/>
                  </a:lnTo>
                  <a:lnTo>
                    <a:pt x="2562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92" name="Google Shape;15592;p414"/>
            <p:cNvSpPr/>
            <p:nvPr/>
          </p:nvSpPr>
          <p:spPr>
            <a:xfrm>
              <a:off x="3589500" y="2073675"/>
              <a:ext cx="884200" cy="377400"/>
            </a:xfrm>
            <a:custGeom>
              <a:avLst/>
              <a:gdLst/>
              <a:ahLst/>
              <a:cxnLst/>
              <a:rect l="l" t="t" r="r" b="b"/>
              <a:pathLst>
                <a:path w="35368" h="15096" extrusionOk="0">
                  <a:moveTo>
                    <a:pt x="35192" y="1"/>
                  </a:moveTo>
                  <a:lnTo>
                    <a:pt x="35104" y="44"/>
                  </a:lnTo>
                  <a:lnTo>
                    <a:pt x="35061" y="88"/>
                  </a:lnTo>
                  <a:lnTo>
                    <a:pt x="34315" y="1141"/>
                  </a:lnTo>
                  <a:lnTo>
                    <a:pt x="31901" y="2721"/>
                  </a:lnTo>
                  <a:lnTo>
                    <a:pt x="29137" y="4301"/>
                  </a:lnTo>
                  <a:lnTo>
                    <a:pt x="27733" y="4871"/>
                  </a:lnTo>
                  <a:lnTo>
                    <a:pt x="22379" y="3511"/>
                  </a:lnTo>
                  <a:lnTo>
                    <a:pt x="19966" y="2414"/>
                  </a:lnTo>
                  <a:lnTo>
                    <a:pt x="19834" y="2414"/>
                  </a:lnTo>
                  <a:lnTo>
                    <a:pt x="19790" y="2502"/>
                  </a:lnTo>
                  <a:lnTo>
                    <a:pt x="19746" y="2546"/>
                  </a:lnTo>
                  <a:lnTo>
                    <a:pt x="19264" y="5486"/>
                  </a:lnTo>
                  <a:lnTo>
                    <a:pt x="18737" y="8996"/>
                  </a:lnTo>
                  <a:lnTo>
                    <a:pt x="18342" y="12024"/>
                  </a:lnTo>
                  <a:lnTo>
                    <a:pt x="18079" y="13340"/>
                  </a:lnTo>
                  <a:lnTo>
                    <a:pt x="17508" y="14305"/>
                  </a:lnTo>
                  <a:lnTo>
                    <a:pt x="17026" y="14613"/>
                  </a:lnTo>
                  <a:lnTo>
                    <a:pt x="16367" y="14744"/>
                  </a:lnTo>
                  <a:lnTo>
                    <a:pt x="15578" y="14613"/>
                  </a:lnTo>
                  <a:lnTo>
                    <a:pt x="11979" y="13647"/>
                  </a:lnTo>
                  <a:lnTo>
                    <a:pt x="11936" y="13647"/>
                  </a:lnTo>
                  <a:lnTo>
                    <a:pt x="8996" y="13691"/>
                  </a:lnTo>
                  <a:lnTo>
                    <a:pt x="5529" y="13867"/>
                  </a:lnTo>
                  <a:lnTo>
                    <a:pt x="2808" y="13691"/>
                  </a:lnTo>
                  <a:lnTo>
                    <a:pt x="176" y="13296"/>
                  </a:lnTo>
                  <a:lnTo>
                    <a:pt x="132" y="13296"/>
                  </a:lnTo>
                  <a:lnTo>
                    <a:pt x="44" y="13340"/>
                  </a:lnTo>
                  <a:lnTo>
                    <a:pt x="0" y="13384"/>
                  </a:lnTo>
                  <a:lnTo>
                    <a:pt x="0" y="13472"/>
                  </a:lnTo>
                  <a:lnTo>
                    <a:pt x="0" y="13516"/>
                  </a:lnTo>
                  <a:lnTo>
                    <a:pt x="44" y="13603"/>
                  </a:lnTo>
                  <a:lnTo>
                    <a:pt x="88" y="13647"/>
                  </a:lnTo>
                  <a:lnTo>
                    <a:pt x="132" y="13647"/>
                  </a:lnTo>
                  <a:lnTo>
                    <a:pt x="2764" y="14042"/>
                  </a:lnTo>
                  <a:lnTo>
                    <a:pt x="5529" y="14174"/>
                  </a:lnTo>
                  <a:lnTo>
                    <a:pt x="8996" y="14042"/>
                  </a:lnTo>
                  <a:lnTo>
                    <a:pt x="11892" y="13998"/>
                  </a:lnTo>
                  <a:lnTo>
                    <a:pt x="15490" y="14964"/>
                  </a:lnTo>
                  <a:lnTo>
                    <a:pt x="16324" y="15095"/>
                  </a:lnTo>
                  <a:lnTo>
                    <a:pt x="16411" y="15095"/>
                  </a:lnTo>
                  <a:lnTo>
                    <a:pt x="17113" y="14964"/>
                  </a:lnTo>
                  <a:lnTo>
                    <a:pt x="17201" y="14920"/>
                  </a:lnTo>
                  <a:lnTo>
                    <a:pt x="17728" y="14569"/>
                  </a:lnTo>
                  <a:lnTo>
                    <a:pt x="17816" y="14525"/>
                  </a:lnTo>
                  <a:lnTo>
                    <a:pt x="18386" y="13472"/>
                  </a:lnTo>
                  <a:lnTo>
                    <a:pt x="18430" y="13428"/>
                  </a:lnTo>
                  <a:lnTo>
                    <a:pt x="18693" y="12068"/>
                  </a:lnTo>
                  <a:lnTo>
                    <a:pt x="19088" y="9040"/>
                  </a:lnTo>
                  <a:lnTo>
                    <a:pt x="19615" y="5529"/>
                  </a:lnTo>
                  <a:lnTo>
                    <a:pt x="20053" y="2853"/>
                  </a:lnTo>
                  <a:lnTo>
                    <a:pt x="22247" y="3862"/>
                  </a:lnTo>
                  <a:lnTo>
                    <a:pt x="22291" y="3862"/>
                  </a:lnTo>
                  <a:lnTo>
                    <a:pt x="27689" y="5222"/>
                  </a:lnTo>
                  <a:lnTo>
                    <a:pt x="27820" y="5222"/>
                  </a:lnTo>
                  <a:lnTo>
                    <a:pt x="29268" y="4608"/>
                  </a:lnTo>
                  <a:lnTo>
                    <a:pt x="32121" y="3028"/>
                  </a:lnTo>
                  <a:lnTo>
                    <a:pt x="34534" y="1405"/>
                  </a:lnTo>
                  <a:lnTo>
                    <a:pt x="34578" y="1361"/>
                  </a:lnTo>
                  <a:lnTo>
                    <a:pt x="35324" y="308"/>
                  </a:lnTo>
                  <a:lnTo>
                    <a:pt x="35368" y="220"/>
                  </a:lnTo>
                  <a:lnTo>
                    <a:pt x="35368" y="176"/>
                  </a:lnTo>
                  <a:lnTo>
                    <a:pt x="35368" y="88"/>
                  </a:lnTo>
                  <a:lnTo>
                    <a:pt x="35324" y="44"/>
                  </a:lnTo>
                  <a:lnTo>
                    <a:pt x="3523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93" name="Google Shape;15593;p414"/>
            <p:cNvSpPr/>
            <p:nvPr/>
          </p:nvSpPr>
          <p:spPr>
            <a:xfrm>
              <a:off x="3598275" y="630025"/>
              <a:ext cx="656025" cy="832650"/>
            </a:xfrm>
            <a:custGeom>
              <a:avLst/>
              <a:gdLst/>
              <a:ahLst/>
              <a:cxnLst/>
              <a:rect l="l" t="t" r="r" b="b"/>
              <a:pathLst>
                <a:path w="26241" h="33306" extrusionOk="0">
                  <a:moveTo>
                    <a:pt x="26021" y="0"/>
                  </a:moveTo>
                  <a:lnTo>
                    <a:pt x="25626" y="132"/>
                  </a:lnTo>
                  <a:lnTo>
                    <a:pt x="24090" y="263"/>
                  </a:lnTo>
                  <a:lnTo>
                    <a:pt x="24003" y="263"/>
                  </a:lnTo>
                  <a:lnTo>
                    <a:pt x="20141" y="2984"/>
                  </a:lnTo>
                  <a:lnTo>
                    <a:pt x="17377" y="5310"/>
                  </a:lnTo>
                  <a:lnTo>
                    <a:pt x="14832" y="7811"/>
                  </a:lnTo>
                  <a:lnTo>
                    <a:pt x="13691" y="9303"/>
                  </a:lnTo>
                  <a:lnTo>
                    <a:pt x="13647" y="9390"/>
                  </a:lnTo>
                  <a:lnTo>
                    <a:pt x="13384" y="10619"/>
                  </a:lnTo>
                  <a:lnTo>
                    <a:pt x="11672" y="12725"/>
                  </a:lnTo>
                  <a:lnTo>
                    <a:pt x="10839" y="13735"/>
                  </a:lnTo>
                  <a:lnTo>
                    <a:pt x="9961" y="14744"/>
                  </a:lnTo>
                  <a:lnTo>
                    <a:pt x="9127" y="15841"/>
                  </a:lnTo>
                  <a:lnTo>
                    <a:pt x="8293" y="17026"/>
                  </a:lnTo>
                  <a:lnTo>
                    <a:pt x="7460" y="18210"/>
                  </a:lnTo>
                  <a:lnTo>
                    <a:pt x="6626" y="19483"/>
                  </a:lnTo>
                  <a:lnTo>
                    <a:pt x="5836" y="20755"/>
                  </a:lnTo>
                  <a:lnTo>
                    <a:pt x="5090" y="22072"/>
                  </a:lnTo>
                  <a:lnTo>
                    <a:pt x="4344" y="23388"/>
                  </a:lnTo>
                  <a:lnTo>
                    <a:pt x="3598" y="24749"/>
                  </a:lnTo>
                  <a:lnTo>
                    <a:pt x="2896" y="26153"/>
                  </a:lnTo>
                  <a:lnTo>
                    <a:pt x="2238" y="27513"/>
                  </a:lnTo>
                  <a:lnTo>
                    <a:pt x="1624" y="28917"/>
                  </a:lnTo>
                  <a:lnTo>
                    <a:pt x="1053" y="30321"/>
                  </a:lnTo>
                  <a:lnTo>
                    <a:pt x="483" y="31682"/>
                  </a:lnTo>
                  <a:lnTo>
                    <a:pt x="0" y="33086"/>
                  </a:lnTo>
                  <a:lnTo>
                    <a:pt x="0" y="33130"/>
                  </a:lnTo>
                  <a:lnTo>
                    <a:pt x="0" y="33217"/>
                  </a:lnTo>
                  <a:lnTo>
                    <a:pt x="44" y="33261"/>
                  </a:lnTo>
                  <a:lnTo>
                    <a:pt x="132" y="33305"/>
                  </a:lnTo>
                  <a:lnTo>
                    <a:pt x="176" y="33305"/>
                  </a:lnTo>
                  <a:lnTo>
                    <a:pt x="263" y="33261"/>
                  </a:lnTo>
                  <a:lnTo>
                    <a:pt x="351" y="33217"/>
                  </a:lnTo>
                  <a:lnTo>
                    <a:pt x="834" y="31813"/>
                  </a:lnTo>
                  <a:lnTo>
                    <a:pt x="1360" y="30453"/>
                  </a:lnTo>
                  <a:lnTo>
                    <a:pt x="1931" y="29049"/>
                  </a:lnTo>
                  <a:lnTo>
                    <a:pt x="2589" y="27688"/>
                  </a:lnTo>
                  <a:lnTo>
                    <a:pt x="3247" y="26284"/>
                  </a:lnTo>
                  <a:lnTo>
                    <a:pt x="3905" y="24924"/>
                  </a:lnTo>
                  <a:lnTo>
                    <a:pt x="4651" y="23564"/>
                  </a:lnTo>
                  <a:lnTo>
                    <a:pt x="5397" y="22247"/>
                  </a:lnTo>
                  <a:lnTo>
                    <a:pt x="6143" y="20931"/>
                  </a:lnTo>
                  <a:lnTo>
                    <a:pt x="6933" y="19658"/>
                  </a:lnTo>
                  <a:lnTo>
                    <a:pt x="7767" y="18430"/>
                  </a:lnTo>
                  <a:lnTo>
                    <a:pt x="8557" y="17201"/>
                  </a:lnTo>
                  <a:lnTo>
                    <a:pt x="9390" y="16060"/>
                  </a:lnTo>
                  <a:lnTo>
                    <a:pt x="10268" y="14963"/>
                  </a:lnTo>
                  <a:lnTo>
                    <a:pt x="11102" y="13954"/>
                  </a:lnTo>
                  <a:lnTo>
                    <a:pt x="11936" y="12945"/>
                  </a:lnTo>
                  <a:lnTo>
                    <a:pt x="13691" y="10795"/>
                  </a:lnTo>
                  <a:lnTo>
                    <a:pt x="13735" y="10751"/>
                  </a:lnTo>
                  <a:lnTo>
                    <a:pt x="13998" y="9478"/>
                  </a:lnTo>
                  <a:lnTo>
                    <a:pt x="15095" y="8030"/>
                  </a:lnTo>
                  <a:lnTo>
                    <a:pt x="17596" y="5573"/>
                  </a:lnTo>
                  <a:lnTo>
                    <a:pt x="20361" y="3291"/>
                  </a:lnTo>
                  <a:lnTo>
                    <a:pt x="24134" y="614"/>
                  </a:lnTo>
                  <a:lnTo>
                    <a:pt x="25670" y="483"/>
                  </a:lnTo>
                  <a:lnTo>
                    <a:pt x="26109" y="351"/>
                  </a:lnTo>
                  <a:lnTo>
                    <a:pt x="26153" y="307"/>
                  </a:lnTo>
                  <a:lnTo>
                    <a:pt x="26197" y="263"/>
                  </a:lnTo>
                  <a:lnTo>
                    <a:pt x="26241" y="176"/>
                  </a:lnTo>
                  <a:lnTo>
                    <a:pt x="26241" y="132"/>
                  </a:lnTo>
                  <a:lnTo>
                    <a:pt x="26197" y="88"/>
                  </a:lnTo>
                  <a:lnTo>
                    <a:pt x="26153" y="44"/>
                  </a:lnTo>
                  <a:lnTo>
                    <a:pt x="2606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94" name="Google Shape;15594;p414"/>
            <p:cNvSpPr/>
            <p:nvPr/>
          </p:nvSpPr>
          <p:spPr>
            <a:xfrm>
              <a:off x="3611425" y="1686425"/>
              <a:ext cx="2121650" cy="846925"/>
            </a:xfrm>
            <a:custGeom>
              <a:avLst/>
              <a:gdLst/>
              <a:ahLst/>
              <a:cxnLst/>
              <a:rect l="l" t="t" r="r" b="b"/>
              <a:pathLst>
                <a:path w="84866" h="33877" extrusionOk="0">
                  <a:moveTo>
                    <a:pt x="80478" y="1"/>
                  </a:moveTo>
                  <a:lnTo>
                    <a:pt x="76923" y="483"/>
                  </a:lnTo>
                  <a:lnTo>
                    <a:pt x="73632" y="834"/>
                  </a:lnTo>
                  <a:lnTo>
                    <a:pt x="70824" y="1098"/>
                  </a:lnTo>
                  <a:lnTo>
                    <a:pt x="68849" y="1405"/>
                  </a:lnTo>
                  <a:lnTo>
                    <a:pt x="68805" y="1405"/>
                  </a:lnTo>
                  <a:lnTo>
                    <a:pt x="67533" y="1888"/>
                  </a:lnTo>
                  <a:lnTo>
                    <a:pt x="67489" y="1931"/>
                  </a:lnTo>
                  <a:lnTo>
                    <a:pt x="65558" y="3731"/>
                  </a:lnTo>
                  <a:lnTo>
                    <a:pt x="63145" y="5266"/>
                  </a:lnTo>
                  <a:lnTo>
                    <a:pt x="59239" y="6934"/>
                  </a:lnTo>
                  <a:lnTo>
                    <a:pt x="54939" y="8514"/>
                  </a:lnTo>
                  <a:lnTo>
                    <a:pt x="51824" y="9611"/>
                  </a:lnTo>
                  <a:lnTo>
                    <a:pt x="48752" y="10269"/>
                  </a:lnTo>
                  <a:lnTo>
                    <a:pt x="48708" y="10313"/>
                  </a:lnTo>
                  <a:lnTo>
                    <a:pt x="41292" y="13999"/>
                  </a:lnTo>
                  <a:lnTo>
                    <a:pt x="41248" y="14042"/>
                  </a:lnTo>
                  <a:lnTo>
                    <a:pt x="37475" y="16456"/>
                  </a:lnTo>
                  <a:lnTo>
                    <a:pt x="35105" y="17816"/>
                  </a:lnTo>
                  <a:lnTo>
                    <a:pt x="32999" y="18387"/>
                  </a:lnTo>
                  <a:lnTo>
                    <a:pt x="32955" y="18387"/>
                  </a:lnTo>
                  <a:lnTo>
                    <a:pt x="29181" y="20537"/>
                  </a:lnTo>
                  <a:lnTo>
                    <a:pt x="26987" y="21722"/>
                  </a:lnTo>
                  <a:lnTo>
                    <a:pt x="26153" y="21853"/>
                  </a:lnTo>
                  <a:lnTo>
                    <a:pt x="23170" y="21063"/>
                  </a:lnTo>
                  <a:lnTo>
                    <a:pt x="21634" y="20756"/>
                  </a:lnTo>
                  <a:lnTo>
                    <a:pt x="21546" y="20800"/>
                  </a:lnTo>
                  <a:lnTo>
                    <a:pt x="20888" y="21107"/>
                  </a:lnTo>
                  <a:lnTo>
                    <a:pt x="20800" y="21151"/>
                  </a:lnTo>
                  <a:lnTo>
                    <a:pt x="20273" y="21941"/>
                  </a:lnTo>
                  <a:lnTo>
                    <a:pt x="20273" y="21985"/>
                  </a:lnTo>
                  <a:lnTo>
                    <a:pt x="19747" y="24047"/>
                  </a:lnTo>
                  <a:lnTo>
                    <a:pt x="19747" y="24091"/>
                  </a:lnTo>
                  <a:lnTo>
                    <a:pt x="19308" y="27382"/>
                  </a:lnTo>
                  <a:lnTo>
                    <a:pt x="18430" y="30234"/>
                  </a:lnTo>
                  <a:lnTo>
                    <a:pt x="18036" y="32955"/>
                  </a:lnTo>
                  <a:lnTo>
                    <a:pt x="17816" y="33438"/>
                  </a:lnTo>
                  <a:lnTo>
                    <a:pt x="17553" y="33525"/>
                  </a:lnTo>
                  <a:lnTo>
                    <a:pt x="14788" y="32955"/>
                  </a:lnTo>
                  <a:lnTo>
                    <a:pt x="11848" y="32121"/>
                  </a:lnTo>
                  <a:lnTo>
                    <a:pt x="9172" y="31419"/>
                  </a:lnTo>
                  <a:lnTo>
                    <a:pt x="9128" y="31419"/>
                  </a:lnTo>
                  <a:lnTo>
                    <a:pt x="6144" y="31331"/>
                  </a:lnTo>
                  <a:lnTo>
                    <a:pt x="2897" y="31068"/>
                  </a:lnTo>
                  <a:lnTo>
                    <a:pt x="220" y="30629"/>
                  </a:lnTo>
                  <a:lnTo>
                    <a:pt x="132" y="30629"/>
                  </a:lnTo>
                  <a:lnTo>
                    <a:pt x="88" y="30673"/>
                  </a:lnTo>
                  <a:lnTo>
                    <a:pt x="45" y="30717"/>
                  </a:lnTo>
                  <a:lnTo>
                    <a:pt x="1" y="30761"/>
                  </a:lnTo>
                  <a:lnTo>
                    <a:pt x="1" y="30849"/>
                  </a:lnTo>
                  <a:lnTo>
                    <a:pt x="45" y="30893"/>
                  </a:lnTo>
                  <a:lnTo>
                    <a:pt x="88" y="30980"/>
                  </a:lnTo>
                  <a:lnTo>
                    <a:pt x="132" y="30980"/>
                  </a:lnTo>
                  <a:lnTo>
                    <a:pt x="2853" y="31419"/>
                  </a:lnTo>
                  <a:lnTo>
                    <a:pt x="6144" y="31682"/>
                  </a:lnTo>
                  <a:lnTo>
                    <a:pt x="9128" y="31770"/>
                  </a:lnTo>
                  <a:lnTo>
                    <a:pt x="11761" y="32472"/>
                  </a:lnTo>
                  <a:lnTo>
                    <a:pt x="14701" y="33306"/>
                  </a:lnTo>
                  <a:lnTo>
                    <a:pt x="17553" y="33876"/>
                  </a:lnTo>
                  <a:lnTo>
                    <a:pt x="17641" y="33876"/>
                  </a:lnTo>
                  <a:lnTo>
                    <a:pt x="18036" y="33701"/>
                  </a:lnTo>
                  <a:lnTo>
                    <a:pt x="18123" y="33613"/>
                  </a:lnTo>
                  <a:lnTo>
                    <a:pt x="18387" y="33043"/>
                  </a:lnTo>
                  <a:lnTo>
                    <a:pt x="18387" y="32999"/>
                  </a:lnTo>
                  <a:lnTo>
                    <a:pt x="18781" y="30322"/>
                  </a:lnTo>
                  <a:lnTo>
                    <a:pt x="19659" y="27470"/>
                  </a:lnTo>
                  <a:lnTo>
                    <a:pt x="20098" y="24135"/>
                  </a:lnTo>
                  <a:lnTo>
                    <a:pt x="20624" y="22116"/>
                  </a:lnTo>
                  <a:lnTo>
                    <a:pt x="21063" y="21414"/>
                  </a:lnTo>
                  <a:lnTo>
                    <a:pt x="21634" y="21107"/>
                  </a:lnTo>
                  <a:lnTo>
                    <a:pt x="23082" y="21414"/>
                  </a:lnTo>
                  <a:lnTo>
                    <a:pt x="26110" y="22204"/>
                  </a:lnTo>
                  <a:lnTo>
                    <a:pt x="26197" y="22204"/>
                  </a:lnTo>
                  <a:lnTo>
                    <a:pt x="27031" y="22073"/>
                  </a:lnTo>
                  <a:lnTo>
                    <a:pt x="27119" y="22029"/>
                  </a:lnTo>
                  <a:lnTo>
                    <a:pt x="29357" y="20844"/>
                  </a:lnTo>
                  <a:lnTo>
                    <a:pt x="33130" y="18738"/>
                  </a:lnTo>
                  <a:lnTo>
                    <a:pt x="35193" y="18123"/>
                  </a:lnTo>
                  <a:lnTo>
                    <a:pt x="35237" y="18123"/>
                  </a:lnTo>
                  <a:lnTo>
                    <a:pt x="37650" y="16763"/>
                  </a:lnTo>
                  <a:lnTo>
                    <a:pt x="41424" y="14306"/>
                  </a:lnTo>
                  <a:lnTo>
                    <a:pt x="48840" y="10620"/>
                  </a:lnTo>
                  <a:lnTo>
                    <a:pt x="51911" y="9918"/>
                  </a:lnTo>
                  <a:lnTo>
                    <a:pt x="55071" y="8821"/>
                  </a:lnTo>
                  <a:lnTo>
                    <a:pt x="59371" y="7241"/>
                  </a:lnTo>
                  <a:lnTo>
                    <a:pt x="63276" y="5574"/>
                  </a:lnTo>
                  <a:lnTo>
                    <a:pt x="63320" y="5574"/>
                  </a:lnTo>
                  <a:lnTo>
                    <a:pt x="65778" y="4038"/>
                  </a:lnTo>
                  <a:lnTo>
                    <a:pt x="65778" y="3994"/>
                  </a:lnTo>
                  <a:lnTo>
                    <a:pt x="67708" y="2195"/>
                  </a:lnTo>
                  <a:lnTo>
                    <a:pt x="68893" y="1756"/>
                  </a:lnTo>
                  <a:lnTo>
                    <a:pt x="70868" y="1405"/>
                  </a:lnTo>
                  <a:lnTo>
                    <a:pt x="73676" y="1186"/>
                  </a:lnTo>
                  <a:lnTo>
                    <a:pt x="76967" y="834"/>
                  </a:lnTo>
                  <a:lnTo>
                    <a:pt x="80478" y="352"/>
                  </a:lnTo>
                  <a:lnTo>
                    <a:pt x="81882" y="571"/>
                  </a:lnTo>
                  <a:lnTo>
                    <a:pt x="82233" y="834"/>
                  </a:lnTo>
                  <a:lnTo>
                    <a:pt x="82672" y="2458"/>
                  </a:lnTo>
                  <a:lnTo>
                    <a:pt x="83461" y="6144"/>
                  </a:lnTo>
                  <a:lnTo>
                    <a:pt x="84558" y="11059"/>
                  </a:lnTo>
                  <a:lnTo>
                    <a:pt x="84558" y="11146"/>
                  </a:lnTo>
                  <a:lnTo>
                    <a:pt x="84602" y="11190"/>
                  </a:lnTo>
                  <a:lnTo>
                    <a:pt x="84822" y="11190"/>
                  </a:lnTo>
                  <a:lnTo>
                    <a:pt x="84866" y="11146"/>
                  </a:lnTo>
                  <a:lnTo>
                    <a:pt x="84866" y="11059"/>
                  </a:lnTo>
                  <a:lnTo>
                    <a:pt x="84866" y="11015"/>
                  </a:lnTo>
                  <a:lnTo>
                    <a:pt x="83812" y="6056"/>
                  </a:lnTo>
                  <a:lnTo>
                    <a:pt x="82979" y="2370"/>
                  </a:lnTo>
                  <a:lnTo>
                    <a:pt x="82540" y="703"/>
                  </a:lnTo>
                  <a:lnTo>
                    <a:pt x="82496" y="615"/>
                  </a:lnTo>
                  <a:lnTo>
                    <a:pt x="82101" y="264"/>
                  </a:lnTo>
                  <a:lnTo>
                    <a:pt x="82013" y="220"/>
                  </a:lnTo>
                  <a:lnTo>
                    <a:pt x="8052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95" name="Google Shape;15595;p414"/>
            <p:cNvSpPr/>
            <p:nvPr/>
          </p:nvSpPr>
          <p:spPr>
            <a:xfrm>
              <a:off x="3555475" y="722150"/>
              <a:ext cx="443225" cy="703225"/>
            </a:xfrm>
            <a:custGeom>
              <a:avLst/>
              <a:gdLst/>
              <a:ahLst/>
              <a:cxnLst/>
              <a:rect l="l" t="t" r="r" b="b"/>
              <a:pathLst>
                <a:path w="17729" h="28129" extrusionOk="0">
                  <a:moveTo>
                    <a:pt x="17509" y="1"/>
                  </a:moveTo>
                  <a:lnTo>
                    <a:pt x="17465" y="45"/>
                  </a:lnTo>
                  <a:lnTo>
                    <a:pt x="14174" y="3248"/>
                  </a:lnTo>
                  <a:lnTo>
                    <a:pt x="14130" y="3248"/>
                  </a:lnTo>
                  <a:lnTo>
                    <a:pt x="9742" y="10225"/>
                  </a:lnTo>
                  <a:lnTo>
                    <a:pt x="7680" y="13121"/>
                  </a:lnTo>
                  <a:lnTo>
                    <a:pt x="7636" y="13121"/>
                  </a:lnTo>
                  <a:lnTo>
                    <a:pt x="6363" y="15710"/>
                  </a:lnTo>
                  <a:lnTo>
                    <a:pt x="4608" y="18913"/>
                  </a:lnTo>
                  <a:lnTo>
                    <a:pt x="3028" y="22073"/>
                  </a:lnTo>
                  <a:lnTo>
                    <a:pt x="1361" y="24969"/>
                  </a:lnTo>
                  <a:lnTo>
                    <a:pt x="1" y="27909"/>
                  </a:lnTo>
                  <a:lnTo>
                    <a:pt x="1" y="27953"/>
                  </a:lnTo>
                  <a:lnTo>
                    <a:pt x="1" y="28040"/>
                  </a:lnTo>
                  <a:lnTo>
                    <a:pt x="45" y="28084"/>
                  </a:lnTo>
                  <a:lnTo>
                    <a:pt x="88" y="28128"/>
                  </a:lnTo>
                  <a:lnTo>
                    <a:pt x="264" y="28128"/>
                  </a:lnTo>
                  <a:lnTo>
                    <a:pt x="352" y="28040"/>
                  </a:lnTo>
                  <a:lnTo>
                    <a:pt x="1668" y="25144"/>
                  </a:lnTo>
                  <a:lnTo>
                    <a:pt x="3336" y="22204"/>
                  </a:lnTo>
                  <a:lnTo>
                    <a:pt x="4915" y="19089"/>
                  </a:lnTo>
                  <a:lnTo>
                    <a:pt x="6671" y="15886"/>
                  </a:lnTo>
                  <a:lnTo>
                    <a:pt x="7943" y="13297"/>
                  </a:lnTo>
                  <a:lnTo>
                    <a:pt x="10005" y="10401"/>
                  </a:lnTo>
                  <a:lnTo>
                    <a:pt x="14437" y="3468"/>
                  </a:lnTo>
                  <a:lnTo>
                    <a:pt x="17685" y="308"/>
                  </a:lnTo>
                  <a:lnTo>
                    <a:pt x="17728" y="264"/>
                  </a:lnTo>
                  <a:lnTo>
                    <a:pt x="17728" y="176"/>
                  </a:lnTo>
                  <a:lnTo>
                    <a:pt x="17728" y="133"/>
                  </a:lnTo>
                  <a:lnTo>
                    <a:pt x="17685" y="45"/>
                  </a:lnTo>
                  <a:lnTo>
                    <a:pt x="1764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96" name="Google Shape;15596;p414"/>
            <p:cNvSpPr/>
            <p:nvPr/>
          </p:nvSpPr>
          <p:spPr>
            <a:xfrm>
              <a:off x="3597175" y="1741275"/>
              <a:ext cx="2098600" cy="818400"/>
            </a:xfrm>
            <a:custGeom>
              <a:avLst/>
              <a:gdLst/>
              <a:ahLst/>
              <a:cxnLst/>
              <a:rect l="l" t="t" r="r" b="b"/>
              <a:pathLst>
                <a:path w="83944" h="32736" extrusionOk="0">
                  <a:moveTo>
                    <a:pt x="77976" y="1"/>
                  </a:moveTo>
                  <a:lnTo>
                    <a:pt x="74773" y="264"/>
                  </a:lnTo>
                  <a:lnTo>
                    <a:pt x="72052" y="571"/>
                  </a:lnTo>
                  <a:lnTo>
                    <a:pt x="70121" y="1054"/>
                  </a:lnTo>
                  <a:lnTo>
                    <a:pt x="70077" y="1054"/>
                  </a:lnTo>
                  <a:lnTo>
                    <a:pt x="69068" y="1537"/>
                  </a:lnTo>
                  <a:lnTo>
                    <a:pt x="69024" y="1537"/>
                  </a:lnTo>
                  <a:lnTo>
                    <a:pt x="66742" y="3599"/>
                  </a:lnTo>
                  <a:lnTo>
                    <a:pt x="63934" y="5003"/>
                  </a:lnTo>
                  <a:lnTo>
                    <a:pt x="59371" y="6671"/>
                  </a:lnTo>
                  <a:lnTo>
                    <a:pt x="54719" y="8338"/>
                  </a:lnTo>
                  <a:lnTo>
                    <a:pt x="52306" y="9172"/>
                  </a:lnTo>
                  <a:lnTo>
                    <a:pt x="49410" y="9654"/>
                  </a:lnTo>
                  <a:lnTo>
                    <a:pt x="49322" y="9654"/>
                  </a:lnTo>
                  <a:lnTo>
                    <a:pt x="43486" y="12682"/>
                  </a:lnTo>
                  <a:lnTo>
                    <a:pt x="40283" y="14569"/>
                  </a:lnTo>
                  <a:lnTo>
                    <a:pt x="37430" y="16236"/>
                  </a:lnTo>
                  <a:lnTo>
                    <a:pt x="36202" y="16675"/>
                  </a:lnTo>
                  <a:lnTo>
                    <a:pt x="33174" y="17334"/>
                  </a:lnTo>
                  <a:lnTo>
                    <a:pt x="33130" y="17377"/>
                  </a:lnTo>
                  <a:lnTo>
                    <a:pt x="30453" y="18562"/>
                  </a:lnTo>
                  <a:lnTo>
                    <a:pt x="27996" y="19922"/>
                  </a:lnTo>
                  <a:lnTo>
                    <a:pt x="26899" y="20449"/>
                  </a:lnTo>
                  <a:lnTo>
                    <a:pt x="23696" y="19615"/>
                  </a:lnTo>
                  <a:lnTo>
                    <a:pt x="22599" y="19440"/>
                  </a:lnTo>
                  <a:lnTo>
                    <a:pt x="22467" y="19440"/>
                  </a:lnTo>
                  <a:lnTo>
                    <a:pt x="22028" y="19659"/>
                  </a:lnTo>
                  <a:lnTo>
                    <a:pt x="21940" y="19703"/>
                  </a:lnTo>
                  <a:lnTo>
                    <a:pt x="21633" y="20186"/>
                  </a:lnTo>
                  <a:lnTo>
                    <a:pt x="21589" y="20273"/>
                  </a:lnTo>
                  <a:lnTo>
                    <a:pt x="20712" y="25539"/>
                  </a:lnTo>
                  <a:lnTo>
                    <a:pt x="20010" y="28040"/>
                  </a:lnTo>
                  <a:lnTo>
                    <a:pt x="20010" y="28084"/>
                  </a:lnTo>
                  <a:lnTo>
                    <a:pt x="19571" y="31419"/>
                  </a:lnTo>
                  <a:lnTo>
                    <a:pt x="19176" y="32077"/>
                  </a:lnTo>
                  <a:lnTo>
                    <a:pt x="18123" y="32384"/>
                  </a:lnTo>
                  <a:lnTo>
                    <a:pt x="16236" y="32253"/>
                  </a:lnTo>
                  <a:lnTo>
                    <a:pt x="11848" y="31200"/>
                  </a:lnTo>
                  <a:lnTo>
                    <a:pt x="9303" y="30498"/>
                  </a:lnTo>
                  <a:lnTo>
                    <a:pt x="9303" y="30454"/>
                  </a:lnTo>
                  <a:lnTo>
                    <a:pt x="6319" y="30147"/>
                  </a:lnTo>
                  <a:lnTo>
                    <a:pt x="2282" y="29576"/>
                  </a:lnTo>
                  <a:lnTo>
                    <a:pt x="220" y="29225"/>
                  </a:lnTo>
                  <a:lnTo>
                    <a:pt x="132" y="29225"/>
                  </a:lnTo>
                  <a:lnTo>
                    <a:pt x="88" y="29269"/>
                  </a:lnTo>
                  <a:lnTo>
                    <a:pt x="44" y="29313"/>
                  </a:lnTo>
                  <a:lnTo>
                    <a:pt x="0" y="29357"/>
                  </a:lnTo>
                  <a:lnTo>
                    <a:pt x="0" y="29444"/>
                  </a:lnTo>
                  <a:lnTo>
                    <a:pt x="44" y="29488"/>
                  </a:lnTo>
                  <a:lnTo>
                    <a:pt x="88" y="29532"/>
                  </a:lnTo>
                  <a:lnTo>
                    <a:pt x="132" y="29576"/>
                  </a:lnTo>
                  <a:lnTo>
                    <a:pt x="2238" y="29883"/>
                  </a:lnTo>
                  <a:lnTo>
                    <a:pt x="6275" y="30498"/>
                  </a:lnTo>
                  <a:lnTo>
                    <a:pt x="9259" y="30805"/>
                  </a:lnTo>
                  <a:lnTo>
                    <a:pt x="11760" y="31507"/>
                  </a:lnTo>
                  <a:lnTo>
                    <a:pt x="16148" y="32604"/>
                  </a:lnTo>
                  <a:lnTo>
                    <a:pt x="16192" y="32604"/>
                  </a:lnTo>
                  <a:lnTo>
                    <a:pt x="18167" y="32735"/>
                  </a:lnTo>
                  <a:lnTo>
                    <a:pt x="18211" y="32735"/>
                  </a:lnTo>
                  <a:lnTo>
                    <a:pt x="19308" y="32384"/>
                  </a:lnTo>
                  <a:lnTo>
                    <a:pt x="19395" y="32341"/>
                  </a:lnTo>
                  <a:lnTo>
                    <a:pt x="19878" y="31595"/>
                  </a:lnTo>
                  <a:lnTo>
                    <a:pt x="19922" y="31507"/>
                  </a:lnTo>
                  <a:lnTo>
                    <a:pt x="20317" y="28128"/>
                  </a:lnTo>
                  <a:lnTo>
                    <a:pt x="21063" y="25627"/>
                  </a:lnTo>
                  <a:lnTo>
                    <a:pt x="21940" y="20361"/>
                  </a:lnTo>
                  <a:lnTo>
                    <a:pt x="22204" y="19922"/>
                  </a:lnTo>
                  <a:lnTo>
                    <a:pt x="22555" y="19791"/>
                  </a:lnTo>
                  <a:lnTo>
                    <a:pt x="23608" y="19966"/>
                  </a:lnTo>
                  <a:lnTo>
                    <a:pt x="26899" y="20800"/>
                  </a:lnTo>
                  <a:lnTo>
                    <a:pt x="26987" y="20756"/>
                  </a:lnTo>
                  <a:lnTo>
                    <a:pt x="28171" y="20230"/>
                  </a:lnTo>
                  <a:lnTo>
                    <a:pt x="30629" y="18869"/>
                  </a:lnTo>
                  <a:lnTo>
                    <a:pt x="33262" y="17685"/>
                  </a:lnTo>
                  <a:lnTo>
                    <a:pt x="36289" y="17026"/>
                  </a:lnTo>
                  <a:lnTo>
                    <a:pt x="37562" y="16544"/>
                  </a:lnTo>
                  <a:lnTo>
                    <a:pt x="37606" y="16544"/>
                  </a:lnTo>
                  <a:lnTo>
                    <a:pt x="40458" y="14876"/>
                  </a:lnTo>
                  <a:lnTo>
                    <a:pt x="43661" y="12989"/>
                  </a:lnTo>
                  <a:lnTo>
                    <a:pt x="49454" y="10005"/>
                  </a:lnTo>
                  <a:lnTo>
                    <a:pt x="52350" y="9523"/>
                  </a:lnTo>
                  <a:lnTo>
                    <a:pt x="52394" y="9523"/>
                  </a:lnTo>
                  <a:lnTo>
                    <a:pt x="54851" y="8689"/>
                  </a:lnTo>
                  <a:lnTo>
                    <a:pt x="59502" y="7022"/>
                  </a:lnTo>
                  <a:lnTo>
                    <a:pt x="64066" y="5310"/>
                  </a:lnTo>
                  <a:lnTo>
                    <a:pt x="66918" y="3906"/>
                  </a:lnTo>
                  <a:lnTo>
                    <a:pt x="66962" y="3906"/>
                  </a:lnTo>
                  <a:lnTo>
                    <a:pt x="69200" y="1844"/>
                  </a:lnTo>
                  <a:lnTo>
                    <a:pt x="70209" y="1405"/>
                  </a:lnTo>
                  <a:lnTo>
                    <a:pt x="72140" y="922"/>
                  </a:lnTo>
                  <a:lnTo>
                    <a:pt x="74773" y="571"/>
                  </a:lnTo>
                  <a:lnTo>
                    <a:pt x="78020" y="352"/>
                  </a:lnTo>
                  <a:lnTo>
                    <a:pt x="79556" y="571"/>
                  </a:lnTo>
                  <a:lnTo>
                    <a:pt x="80828" y="1537"/>
                  </a:lnTo>
                  <a:lnTo>
                    <a:pt x="81837" y="3423"/>
                  </a:lnTo>
                  <a:lnTo>
                    <a:pt x="82583" y="5925"/>
                  </a:lnTo>
                  <a:lnTo>
                    <a:pt x="83505" y="10795"/>
                  </a:lnTo>
                  <a:lnTo>
                    <a:pt x="83593" y="11410"/>
                  </a:lnTo>
                  <a:lnTo>
                    <a:pt x="83636" y="11454"/>
                  </a:lnTo>
                  <a:lnTo>
                    <a:pt x="83680" y="11497"/>
                  </a:lnTo>
                  <a:lnTo>
                    <a:pt x="83768" y="11541"/>
                  </a:lnTo>
                  <a:lnTo>
                    <a:pt x="83812" y="11541"/>
                  </a:lnTo>
                  <a:lnTo>
                    <a:pt x="83900" y="11497"/>
                  </a:lnTo>
                  <a:lnTo>
                    <a:pt x="83944" y="11454"/>
                  </a:lnTo>
                  <a:lnTo>
                    <a:pt x="83944" y="11410"/>
                  </a:lnTo>
                  <a:lnTo>
                    <a:pt x="83944" y="11322"/>
                  </a:lnTo>
                  <a:lnTo>
                    <a:pt x="83856" y="10708"/>
                  </a:lnTo>
                  <a:lnTo>
                    <a:pt x="82891" y="5837"/>
                  </a:lnTo>
                  <a:lnTo>
                    <a:pt x="82145" y="3292"/>
                  </a:lnTo>
                  <a:lnTo>
                    <a:pt x="82145" y="3248"/>
                  </a:lnTo>
                  <a:lnTo>
                    <a:pt x="81135" y="1317"/>
                  </a:lnTo>
                  <a:lnTo>
                    <a:pt x="81091" y="1273"/>
                  </a:lnTo>
                  <a:lnTo>
                    <a:pt x="79731" y="264"/>
                  </a:lnTo>
                  <a:lnTo>
                    <a:pt x="79643" y="220"/>
                  </a:lnTo>
                  <a:lnTo>
                    <a:pt x="7802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97" name="Google Shape;15597;p414"/>
            <p:cNvSpPr/>
            <p:nvPr/>
          </p:nvSpPr>
          <p:spPr>
            <a:xfrm>
              <a:off x="3524775" y="759450"/>
              <a:ext cx="388350" cy="654950"/>
            </a:xfrm>
            <a:custGeom>
              <a:avLst/>
              <a:gdLst/>
              <a:ahLst/>
              <a:cxnLst/>
              <a:rect l="l" t="t" r="r" b="b"/>
              <a:pathLst>
                <a:path w="15534" h="26198" extrusionOk="0">
                  <a:moveTo>
                    <a:pt x="15358" y="1"/>
                  </a:moveTo>
                  <a:lnTo>
                    <a:pt x="15270" y="45"/>
                  </a:lnTo>
                  <a:lnTo>
                    <a:pt x="15227" y="89"/>
                  </a:lnTo>
                  <a:lnTo>
                    <a:pt x="11672" y="5442"/>
                  </a:lnTo>
                  <a:lnTo>
                    <a:pt x="10005" y="8250"/>
                  </a:lnTo>
                  <a:lnTo>
                    <a:pt x="7899" y="11278"/>
                  </a:lnTo>
                  <a:lnTo>
                    <a:pt x="7855" y="11278"/>
                  </a:lnTo>
                  <a:lnTo>
                    <a:pt x="6407" y="14613"/>
                  </a:lnTo>
                  <a:lnTo>
                    <a:pt x="4871" y="17685"/>
                  </a:lnTo>
                  <a:lnTo>
                    <a:pt x="2501" y="22204"/>
                  </a:lnTo>
                  <a:lnTo>
                    <a:pt x="0" y="25934"/>
                  </a:lnTo>
                  <a:lnTo>
                    <a:pt x="0" y="26022"/>
                  </a:lnTo>
                  <a:lnTo>
                    <a:pt x="0" y="26066"/>
                  </a:lnTo>
                  <a:lnTo>
                    <a:pt x="0" y="26154"/>
                  </a:lnTo>
                  <a:lnTo>
                    <a:pt x="88" y="26197"/>
                  </a:lnTo>
                  <a:lnTo>
                    <a:pt x="263" y="26197"/>
                  </a:lnTo>
                  <a:lnTo>
                    <a:pt x="307" y="26154"/>
                  </a:lnTo>
                  <a:lnTo>
                    <a:pt x="2808" y="22380"/>
                  </a:lnTo>
                  <a:lnTo>
                    <a:pt x="5178" y="17816"/>
                  </a:lnTo>
                  <a:lnTo>
                    <a:pt x="6714" y="14789"/>
                  </a:lnTo>
                  <a:lnTo>
                    <a:pt x="8206" y="11454"/>
                  </a:lnTo>
                  <a:lnTo>
                    <a:pt x="10268" y="8426"/>
                  </a:lnTo>
                  <a:lnTo>
                    <a:pt x="11936" y="5618"/>
                  </a:lnTo>
                  <a:lnTo>
                    <a:pt x="15534" y="264"/>
                  </a:lnTo>
                  <a:lnTo>
                    <a:pt x="15534" y="220"/>
                  </a:lnTo>
                  <a:lnTo>
                    <a:pt x="15534" y="133"/>
                  </a:lnTo>
                  <a:lnTo>
                    <a:pt x="15534" y="89"/>
                  </a:lnTo>
                  <a:lnTo>
                    <a:pt x="15490" y="45"/>
                  </a:lnTo>
                  <a:lnTo>
                    <a:pt x="1540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98" name="Google Shape;15598;p414"/>
            <p:cNvSpPr/>
            <p:nvPr/>
          </p:nvSpPr>
          <p:spPr>
            <a:xfrm>
              <a:off x="3586200" y="1781875"/>
              <a:ext cx="2077775" cy="817300"/>
            </a:xfrm>
            <a:custGeom>
              <a:avLst/>
              <a:gdLst/>
              <a:ahLst/>
              <a:cxnLst/>
              <a:rect l="l" t="t" r="r" b="b"/>
              <a:pathLst>
                <a:path w="83111" h="32692" extrusionOk="0">
                  <a:moveTo>
                    <a:pt x="79907" y="0"/>
                  </a:moveTo>
                  <a:lnTo>
                    <a:pt x="74246" y="483"/>
                  </a:lnTo>
                  <a:lnTo>
                    <a:pt x="74202" y="483"/>
                  </a:lnTo>
                  <a:lnTo>
                    <a:pt x="72008" y="1053"/>
                  </a:lnTo>
                  <a:lnTo>
                    <a:pt x="71964" y="1053"/>
                  </a:lnTo>
                  <a:lnTo>
                    <a:pt x="70780" y="1580"/>
                  </a:lnTo>
                  <a:lnTo>
                    <a:pt x="70736" y="1624"/>
                  </a:lnTo>
                  <a:lnTo>
                    <a:pt x="68761" y="3335"/>
                  </a:lnTo>
                  <a:lnTo>
                    <a:pt x="66392" y="4476"/>
                  </a:lnTo>
                  <a:lnTo>
                    <a:pt x="61565" y="6231"/>
                  </a:lnTo>
                  <a:lnTo>
                    <a:pt x="58669" y="7284"/>
                  </a:lnTo>
                  <a:lnTo>
                    <a:pt x="53579" y="9040"/>
                  </a:lnTo>
                  <a:lnTo>
                    <a:pt x="50902" y="9303"/>
                  </a:lnTo>
                  <a:lnTo>
                    <a:pt x="49849" y="9654"/>
                  </a:lnTo>
                  <a:lnTo>
                    <a:pt x="46865" y="11234"/>
                  </a:lnTo>
                  <a:lnTo>
                    <a:pt x="41511" y="14174"/>
                  </a:lnTo>
                  <a:lnTo>
                    <a:pt x="38703" y="15666"/>
                  </a:lnTo>
                  <a:lnTo>
                    <a:pt x="35719" y="16499"/>
                  </a:lnTo>
                  <a:lnTo>
                    <a:pt x="33218" y="16982"/>
                  </a:lnTo>
                  <a:lnTo>
                    <a:pt x="31199" y="17509"/>
                  </a:lnTo>
                  <a:lnTo>
                    <a:pt x="31156" y="17552"/>
                  </a:lnTo>
                  <a:lnTo>
                    <a:pt x="27996" y="19176"/>
                  </a:lnTo>
                  <a:lnTo>
                    <a:pt x="27162" y="19571"/>
                  </a:lnTo>
                  <a:lnTo>
                    <a:pt x="23652" y="18649"/>
                  </a:lnTo>
                  <a:lnTo>
                    <a:pt x="23608" y="18649"/>
                  </a:lnTo>
                  <a:lnTo>
                    <a:pt x="23082" y="18737"/>
                  </a:lnTo>
                  <a:lnTo>
                    <a:pt x="22994" y="18781"/>
                  </a:lnTo>
                  <a:lnTo>
                    <a:pt x="22950" y="18825"/>
                  </a:lnTo>
                  <a:lnTo>
                    <a:pt x="22643" y="19922"/>
                  </a:lnTo>
                  <a:lnTo>
                    <a:pt x="22599" y="19922"/>
                  </a:lnTo>
                  <a:lnTo>
                    <a:pt x="22160" y="23476"/>
                  </a:lnTo>
                  <a:lnTo>
                    <a:pt x="21282" y="27952"/>
                  </a:lnTo>
                  <a:lnTo>
                    <a:pt x="21282" y="27996"/>
                  </a:lnTo>
                  <a:lnTo>
                    <a:pt x="20975" y="31199"/>
                  </a:lnTo>
                  <a:lnTo>
                    <a:pt x="20931" y="31857"/>
                  </a:lnTo>
                  <a:lnTo>
                    <a:pt x="20668" y="32340"/>
                  </a:lnTo>
                  <a:lnTo>
                    <a:pt x="18913" y="32340"/>
                  </a:lnTo>
                  <a:lnTo>
                    <a:pt x="13823" y="31155"/>
                  </a:lnTo>
                  <a:lnTo>
                    <a:pt x="8382" y="29795"/>
                  </a:lnTo>
                  <a:lnTo>
                    <a:pt x="5047" y="29181"/>
                  </a:lnTo>
                  <a:lnTo>
                    <a:pt x="1273" y="28566"/>
                  </a:lnTo>
                  <a:lnTo>
                    <a:pt x="220" y="28391"/>
                  </a:lnTo>
                  <a:lnTo>
                    <a:pt x="132" y="28391"/>
                  </a:lnTo>
                  <a:lnTo>
                    <a:pt x="88" y="28435"/>
                  </a:lnTo>
                  <a:lnTo>
                    <a:pt x="44" y="28479"/>
                  </a:lnTo>
                  <a:lnTo>
                    <a:pt x="0" y="28566"/>
                  </a:lnTo>
                  <a:lnTo>
                    <a:pt x="0" y="28610"/>
                  </a:lnTo>
                  <a:lnTo>
                    <a:pt x="44" y="28698"/>
                  </a:lnTo>
                  <a:lnTo>
                    <a:pt x="88" y="28742"/>
                  </a:lnTo>
                  <a:lnTo>
                    <a:pt x="132" y="28742"/>
                  </a:lnTo>
                  <a:lnTo>
                    <a:pt x="1229" y="28917"/>
                  </a:lnTo>
                  <a:lnTo>
                    <a:pt x="4959" y="29532"/>
                  </a:lnTo>
                  <a:lnTo>
                    <a:pt x="8294" y="30146"/>
                  </a:lnTo>
                  <a:lnTo>
                    <a:pt x="13735" y="31506"/>
                  </a:lnTo>
                  <a:lnTo>
                    <a:pt x="18825" y="32647"/>
                  </a:lnTo>
                  <a:lnTo>
                    <a:pt x="18869" y="32691"/>
                  </a:lnTo>
                  <a:lnTo>
                    <a:pt x="20756" y="32691"/>
                  </a:lnTo>
                  <a:lnTo>
                    <a:pt x="20844" y="32647"/>
                  </a:lnTo>
                  <a:lnTo>
                    <a:pt x="20931" y="32603"/>
                  </a:lnTo>
                  <a:lnTo>
                    <a:pt x="21239" y="32033"/>
                  </a:lnTo>
                  <a:lnTo>
                    <a:pt x="21239" y="31945"/>
                  </a:lnTo>
                  <a:lnTo>
                    <a:pt x="21326" y="31243"/>
                  </a:lnTo>
                  <a:lnTo>
                    <a:pt x="21633" y="28040"/>
                  </a:lnTo>
                  <a:lnTo>
                    <a:pt x="22467" y="23564"/>
                  </a:lnTo>
                  <a:lnTo>
                    <a:pt x="22950" y="20010"/>
                  </a:lnTo>
                  <a:lnTo>
                    <a:pt x="23257" y="19044"/>
                  </a:lnTo>
                  <a:lnTo>
                    <a:pt x="23608" y="19001"/>
                  </a:lnTo>
                  <a:lnTo>
                    <a:pt x="27119" y="19966"/>
                  </a:lnTo>
                  <a:lnTo>
                    <a:pt x="27250" y="19922"/>
                  </a:lnTo>
                  <a:lnTo>
                    <a:pt x="28172" y="19527"/>
                  </a:lnTo>
                  <a:lnTo>
                    <a:pt x="31287" y="17860"/>
                  </a:lnTo>
                  <a:lnTo>
                    <a:pt x="33306" y="17333"/>
                  </a:lnTo>
                  <a:lnTo>
                    <a:pt x="35807" y="16850"/>
                  </a:lnTo>
                  <a:lnTo>
                    <a:pt x="38791" y="15973"/>
                  </a:lnTo>
                  <a:lnTo>
                    <a:pt x="38835" y="15973"/>
                  </a:lnTo>
                  <a:lnTo>
                    <a:pt x="41643" y="14481"/>
                  </a:lnTo>
                  <a:lnTo>
                    <a:pt x="46996" y="11541"/>
                  </a:lnTo>
                  <a:lnTo>
                    <a:pt x="49980" y="10005"/>
                  </a:lnTo>
                  <a:lnTo>
                    <a:pt x="50990" y="9654"/>
                  </a:lnTo>
                  <a:lnTo>
                    <a:pt x="53622" y="9347"/>
                  </a:lnTo>
                  <a:lnTo>
                    <a:pt x="53666" y="9347"/>
                  </a:lnTo>
                  <a:lnTo>
                    <a:pt x="58800" y="7592"/>
                  </a:lnTo>
                  <a:lnTo>
                    <a:pt x="61696" y="6539"/>
                  </a:lnTo>
                  <a:lnTo>
                    <a:pt x="66523" y="4783"/>
                  </a:lnTo>
                  <a:lnTo>
                    <a:pt x="68937" y="3642"/>
                  </a:lnTo>
                  <a:lnTo>
                    <a:pt x="68981" y="3642"/>
                  </a:lnTo>
                  <a:lnTo>
                    <a:pt x="70911" y="1887"/>
                  </a:lnTo>
                  <a:lnTo>
                    <a:pt x="72096" y="1361"/>
                  </a:lnTo>
                  <a:lnTo>
                    <a:pt x="74290" y="834"/>
                  </a:lnTo>
                  <a:lnTo>
                    <a:pt x="79863" y="351"/>
                  </a:lnTo>
                  <a:lnTo>
                    <a:pt x="80126" y="527"/>
                  </a:lnTo>
                  <a:lnTo>
                    <a:pt x="80390" y="1010"/>
                  </a:lnTo>
                  <a:lnTo>
                    <a:pt x="80872" y="3247"/>
                  </a:lnTo>
                  <a:lnTo>
                    <a:pt x="82276" y="10137"/>
                  </a:lnTo>
                  <a:lnTo>
                    <a:pt x="82759" y="12375"/>
                  </a:lnTo>
                  <a:lnTo>
                    <a:pt x="82803" y="12462"/>
                  </a:lnTo>
                  <a:lnTo>
                    <a:pt x="82847" y="12506"/>
                  </a:lnTo>
                  <a:lnTo>
                    <a:pt x="83066" y="12506"/>
                  </a:lnTo>
                  <a:lnTo>
                    <a:pt x="83110" y="12462"/>
                  </a:lnTo>
                  <a:lnTo>
                    <a:pt x="83110" y="12375"/>
                  </a:lnTo>
                  <a:lnTo>
                    <a:pt x="83110" y="12331"/>
                  </a:lnTo>
                  <a:lnTo>
                    <a:pt x="82584" y="10049"/>
                  </a:lnTo>
                  <a:lnTo>
                    <a:pt x="81223" y="3160"/>
                  </a:lnTo>
                  <a:lnTo>
                    <a:pt x="80741" y="922"/>
                  </a:lnTo>
                  <a:lnTo>
                    <a:pt x="80697" y="878"/>
                  </a:lnTo>
                  <a:lnTo>
                    <a:pt x="80433" y="351"/>
                  </a:lnTo>
                  <a:lnTo>
                    <a:pt x="80390" y="264"/>
                  </a:lnTo>
                  <a:lnTo>
                    <a:pt x="8003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99" name="Google Shape;15599;p414"/>
            <p:cNvSpPr/>
            <p:nvPr/>
          </p:nvSpPr>
          <p:spPr>
            <a:xfrm>
              <a:off x="3491850" y="750675"/>
              <a:ext cx="392750" cy="747100"/>
            </a:xfrm>
            <a:custGeom>
              <a:avLst/>
              <a:gdLst/>
              <a:ahLst/>
              <a:cxnLst/>
              <a:rect l="l" t="t" r="r" b="b"/>
              <a:pathLst>
                <a:path w="15710" h="29884" extrusionOk="0">
                  <a:moveTo>
                    <a:pt x="15490" y="1"/>
                  </a:moveTo>
                  <a:lnTo>
                    <a:pt x="15447" y="45"/>
                  </a:lnTo>
                  <a:lnTo>
                    <a:pt x="15403" y="89"/>
                  </a:lnTo>
                  <a:lnTo>
                    <a:pt x="13165" y="3380"/>
                  </a:lnTo>
                  <a:lnTo>
                    <a:pt x="10356" y="8119"/>
                  </a:lnTo>
                  <a:lnTo>
                    <a:pt x="8996" y="10006"/>
                  </a:lnTo>
                  <a:lnTo>
                    <a:pt x="8996" y="10049"/>
                  </a:lnTo>
                  <a:lnTo>
                    <a:pt x="7636" y="12682"/>
                  </a:lnTo>
                  <a:lnTo>
                    <a:pt x="6100" y="16456"/>
                  </a:lnTo>
                  <a:lnTo>
                    <a:pt x="3072" y="22160"/>
                  </a:lnTo>
                  <a:lnTo>
                    <a:pt x="878" y="25232"/>
                  </a:lnTo>
                  <a:lnTo>
                    <a:pt x="352" y="25846"/>
                  </a:lnTo>
                  <a:lnTo>
                    <a:pt x="88" y="26197"/>
                  </a:lnTo>
                  <a:lnTo>
                    <a:pt x="1" y="26373"/>
                  </a:lnTo>
                  <a:lnTo>
                    <a:pt x="1" y="26461"/>
                  </a:lnTo>
                  <a:lnTo>
                    <a:pt x="264" y="27865"/>
                  </a:lnTo>
                  <a:lnTo>
                    <a:pt x="308" y="27953"/>
                  </a:lnTo>
                  <a:lnTo>
                    <a:pt x="2370" y="29839"/>
                  </a:lnTo>
                  <a:lnTo>
                    <a:pt x="2458" y="29883"/>
                  </a:lnTo>
                  <a:lnTo>
                    <a:pt x="2546" y="29883"/>
                  </a:lnTo>
                  <a:lnTo>
                    <a:pt x="2590" y="29839"/>
                  </a:lnTo>
                  <a:lnTo>
                    <a:pt x="2633" y="29752"/>
                  </a:lnTo>
                  <a:lnTo>
                    <a:pt x="2633" y="29708"/>
                  </a:lnTo>
                  <a:lnTo>
                    <a:pt x="2633" y="29620"/>
                  </a:lnTo>
                  <a:lnTo>
                    <a:pt x="2590" y="29576"/>
                  </a:lnTo>
                  <a:lnTo>
                    <a:pt x="615" y="27733"/>
                  </a:lnTo>
                  <a:lnTo>
                    <a:pt x="352" y="26461"/>
                  </a:lnTo>
                  <a:lnTo>
                    <a:pt x="659" y="26022"/>
                  </a:lnTo>
                  <a:lnTo>
                    <a:pt x="1142" y="25408"/>
                  </a:lnTo>
                  <a:lnTo>
                    <a:pt x="3379" y="22380"/>
                  </a:lnTo>
                  <a:lnTo>
                    <a:pt x="3379" y="22336"/>
                  </a:lnTo>
                  <a:lnTo>
                    <a:pt x="6407" y="16631"/>
                  </a:lnTo>
                  <a:lnTo>
                    <a:pt x="6451" y="16588"/>
                  </a:lnTo>
                  <a:lnTo>
                    <a:pt x="7943" y="12814"/>
                  </a:lnTo>
                  <a:lnTo>
                    <a:pt x="9303" y="10225"/>
                  </a:lnTo>
                  <a:lnTo>
                    <a:pt x="10664" y="8294"/>
                  </a:lnTo>
                  <a:lnTo>
                    <a:pt x="13472" y="3555"/>
                  </a:lnTo>
                  <a:lnTo>
                    <a:pt x="15666" y="264"/>
                  </a:lnTo>
                  <a:lnTo>
                    <a:pt x="15710" y="220"/>
                  </a:lnTo>
                  <a:lnTo>
                    <a:pt x="15710" y="132"/>
                  </a:lnTo>
                  <a:lnTo>
                    <a:pt x="15666" y="89"/>
                  </a:lnTo>
                  <a:lnTo>
                    <a:pt x="15622" y="45"/>
                  </a:lnTo>
                  <a:lnTo>
                    <a:pt x="1557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00" name="Google Shape;15600;p414"/>
            <p:cNvSpPr/>
            <p:nvPr/>
          </p:nvSpPr>
          <p:spPr>
            <a:xfrm>
              <a:off x="3630075" y="1825750"/>
              <a:ext cx="1999875" cy="810725"/>
            </a:xfrm>
            <a:custGeom>
              <a:avLst/>
              <a:gdLst/>
              <a:ahLst/>
              <a:cxnLst/>
              <a:rect l="l" t="t" r="r" b="b"/>
              <a:pathLst>
                <a:path w="79995" h="32429" extrusionOk="0">
                  <a:moveTo>
                    <a:pt x="76484" y="1"/>
                  </a:moveTo>
                  <a:lnTo>
                    <a:pt x="73676" y="264"/>
                  </a:lnTo>
                  <a:lnTo>
                    <a:pt x="73632" y="264"/>
                  </a:lnTo>
                  <a:lnTo>
                    <a:pt x="70824" y="1185"/>
                  </a:lnTo>
                  <a:lnTo>
                    <a:pt x="70780" y="1229"/>
                  </a:lnTo>
                  <a:lnTo>
                    <a:pt x="68586" y="2897"/>
                  </a:lnTo>
                  <a:lnTo>
                    <a:pt x="61565" y="5661"/>
                  </a:lnTo>
                  <a:lnTo>
                    <a:pt x="58274" y="6802"/>
                  </a:lnTo>
                  <a:lnTo>
                    <a:pt x="55422" y="7855"/>
                  </a:lnTo>
                  <a:lnTo>
                    <a:pt x="52613" y="8777"/>
                  </a:lnTo>
                  <a:lnTo>
                    <a:pt x="49235" y="9084"/>
                  </a:lnTo>
                  <a:lnTo>
                    <a:pt x="49191" y="9084"/>
                  </a:lnTo>
                  <a:lnTo>
                    <a:pt x="46075" y="10663"/>
                  </a:lnTo>
                  <a:lnTo>
                    <a:pt x="43311" y="12112"/>
                  </a:lnTo>
                  <a:lnTo>
                    <a:pt x="40546" y="13647"/>
                  </a:lnTo>
                  <a:lnTo>
                    <a:pt x="37738" y="15052"/>
                  </a:lnTo>
                  <a:lnTo>
                    <a:pt x="32604" y="16149"/>
                  </a:lnTo>
                  <a:lnTo>
                    <a:pt x="28435" y="16982"/>
                  </a:lnTo>
                  <a:lnTo>
                    <a:pt x="28391" y="17026"/>
                  </a:lnTo>
                  <a:lnTo>
                    <a:pt x="25846" y="18299"/>
                  </a:lnTo>
                  <a:lnTo>
                    <a:pt x="25188" y="18562"/>
                  </a:lnTo>
                  <a:lnTo>
                    <a:pt x="22906" y="18211"/>
                  </a:lnTo>
                  <a:lnTo>
                    <a:pt x="22775" y="18255"/>
                  </a:lnTo>
                  <a:lnTo>
                    <a:pt x="22204" y="18562"/>
                  </a:lnTo>
                  <a:lnTo>
                    <a:pt x="22160" y="18606"/>
                  </a:lnTo>
                  <a:lnTo>
                    <a:pt x="21809" y="19396"/>
                  </a:lnTo>
                  <a:lnTo>
                    <a:pt x="21809" y="19440"/>
                  </a:lnTo>
                  <a:lnTo>
                    <a:pt x="21546" y="20405"/>
                  </a:lnTo>
                  <a:lnTo>
                    <a:pt x="20624" y="25671"/>
                  </a:lnTo>
                  <a:lnTo>
                    <a:pt x="20317" y="28830"/>
                  </a:lnTo>
                  <a:lnTo>
                    <a:pt x="19352" y="31551"/>
                  </a:lnTo>
                  <a:lnTo>
                    <a:pt x="18913" y="32033"/>
                  </a:lnTo>
                  <a:lnTo>
                    <a:pt x="13911" y="30980"/>
                  </a:lnTo>
                  <a:lnTo>
                    <a:pt x="10576" y="30190"/>
                  </a:lnTo>
                  <a:lnTo>
                    <a:pt x="7504" y="29576"/>
                  </a:lnTo>
                  <a:lnTo>
                    <a:pt x="5442" y="29269"/>
                  </a:lnTo>
                  <a:lnTo>
                    <a:pt x="3687" y="29313"/>
                  </a:lnTo>
                  <a:lnTo>
                    <a:pt x="220" y="28172"/>
                  </a:lnTo>
                  <a:lnTo>
                    <a:pt x="88" y="28172"/>
                  </a:lnTo>
                  <a:lnTo>
                    <a:pt x="44" y="28216"/>
                  </a:lnTo>
                  <a:lnTo>
                    <a:pt x="1" y="28259"/>
                  </a:lnTo>
                  <a:lnTo>
                    <a:pt x="1" y="28347"/>
                  </a:lnTo>
                  <a:lnTo>
                    <a:pt x="1" y="28391"/>
                  </a:lnTo>
                  <a:lnTo>
                    <a:pt x="44" y="28479"/>
                  </a:lnTo>
                  <a:lnTo>
                    <a:pt x="88" y="28479"/>
                  </a:lnTo>
                  <a:lnTo>
                    <a:pt x="3643" y="29664"/>
                  </a:lnTo>
                  <a:lnTo>
                    <a:pt x="3687" y="29664"/>
                  </a:lnTo>
                  <a:lnTo>
                    <a:pt x="5442" y="29620"/>
                  </a:lnTo>
                  <a:lnTo>
                    <a:pt x="7460" y="29927"/>
                  </a:lnTo>
                  <a:lnTo>
                    <a:pt x="10488" y="30541"/>
                  </a:lnTo>
                  <a:lnTo>
                    <a:pt x="13823" y="31331"/>
                  </a:lnTo>
                  <a:lnTo>
                    <a:pt x="18913" y="32428"/>
                  </a:lnTo>
                  <a:lnTo>
                    <a:pt x="18957" y="32428"/>
                  </a:lnTo>
                  <a:lnTo>
                    <a:pt x="19045" y="32384"/>
                  </a:lnTo>
                  <a:lnTo>
                    <a:pt x="19089" y="32340"/>
                  </a:lnTo>
                  <a:lnTo>
                    <a:pt x="19659" y="31726"/>
                  </a:lnTo>
                  <a:lnTo>
                    <a:pt x="19703" y="31682"/>
                  </a:lnTo>
                  <a:lnTo>
                    <a:pt x="20668" y="28918"/>
                  </a:lnTo>
                  <a:lnTo>
                    <a:pt x="20668" y="28874"/>
                  </a:lnTo>
                  <a:lnTo>
                    <a:pt x="20975" y="25714"/>
                  </a:lnTo>
                  <a:lnTo>
                    <a:pt x="21897" y="20493"/>
                  </a:lnTo>
                  <a:lnTo>
                    <a:pt x="22116" y="19527"/>
                  </a:lnTo>
                  <a:lnTo>
                    <a:pt x="22467" y="18825"/>
                  </a:lnTo>
                  <a:lnTo>
                    <a:pt x="22906" y="18562"/>
                  </a:lnTo>
                  <a:lnTo>
                    <a:pt x="25188" y="18913"/>
                  </a:lnTo>
                  <a:lnTo>
                    <a:pt x="25276" y="18913"/>
                  </a:lnTo>
                  <a:lnTo>
                    <a:pt x="25978" y="18606"/>
                  </a:lnTo>
                  <a:lnTo>
                    <a:pt x="28523" y="17333"/>
                  </a:lnTo>
                  <a:lnTo>
                    <a:pt x="32692" y="16500"/>
                  </a:lnTo>
                  <a:lnTo>
                    <a:pt x="37826" y="15359"/>
                  </a:lnTo>
                  <a:lnTo>
                    <a:pt x="37869" y="15359"/>
                  </a:lnTo>
                  <a:lnTo>
                    <a:pt x="40678" y="13955"/>
                  </a:lnTo>
                  <a:lnTo>
                    <a:pt x="43442" y="12419"/>
                  </a:lnTo>
                  <a:lnTo>
                    <a:pt x="46251" y="10971"/>
                  </a:lnTo>
                  <a:lnTo>
                    <a:pt x="49322" y="9435"/>
                  </a:lnTo>
                  <a:lnTo>
                    <a:pt x="52657" y="9128"/>
                  </a:lnTo>
                  <a:lnTo>
                    <a:pt x="52701" y="9128"/>
                  </a:lnTo>
                  <a:lnTo>
                    <a:pt x="55553" y="8206"/>
                  </a:lnTo>
                  <a:lnTo>
                    <a:pt x="58362" y="7153"/>
                  </a:lnTo>
                  <a:lnTo>
                    <a:pt x="61697" y="5968"/>
                  </a:lnTo>
                  <a:lnTo>
                    <a:pt x="68761" y="3248"/>
                  </a:lnTo>
                  <a:lnTo>
                    <a:pt x="68805" y="3204"/>
                  </a:lnTo>
                  <a:lnTo>
                    <a:pt x="70999" y="1536"/>
                  </a:lnTo>
                  <a:lnTo>
                    <a:pt x="73764" y="615"/>
                  </a:lnTo>
                  <a:lnTo>
                    <a:pt x="76440" y="352"/>
                  </a:lnTo>
                  <a:lnTo>
                    <a:pt x="76660" y="527"/>
                  </a:lnTo>
                  <a:lnTo>
                    <a:pt x="77143" y="2019"/>
                  </a:lnTo>
                  <a:lnTo>
                    <a:pt x="78108" y="6144"/>
                  </a:lnTo>
                  <a:lnTo>
                    <a:pt x="79688" y="12331"/>
                  </a:lnTo>
                  <a:lnTo>
                    <a:pt x="79688" y="12375"/>
                  </a:lnTo>
                  <a:lnTo>
                    <a:pt x="79732" y="12419"/>
                  </a:lnTo>
                  <a:lnTo>
                    <a:pt x="79819" y="12463"/>
                  </a:lnTo>
                  <a:lnTo>
                    <a:pt x="79907" y="12463"/>
                  </a:lnTo>
                  <a:lnTo>
                    <a:pt x="79951" y="12419"/>
                  </a:lnTo>
                  <a:lnTo>
                    <a:pt x="79995" y="12375"/>
                  </a:lnTo>
                  <a:lnTo>
                    <a:pt x="79995" y="12287"/>
                  </a:lnTo>
                  <a:lnTo>
                    <a:pt x="79995" y="12243"/>
                  </a:lnTo>
                  <a:lnTo>
                    <a:pt x="78459" y="6056"/>
                  </a:lnTo>
                  <a:lnTo>
                    <a:pt x="77494" y="1931"/>
                  </a:lnTo>
                  <a:lnTo>
                    <a:pt x="76967" y="352"/>
                  </a:lnTo>
                  <a:lnTo>
                    <a:pt x="76923" y="264"/>
                  </a:lnTo>
                  <a:lnTo>
                    <a:pt x="76616" y="44"/>
                  </a:lnTo>
                  <a:lnTo>
                    <a:pt x="7648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01" name="Google Shape;15601;p414"/>
            <p:cNvSpPr/>
            <p:nvPr/>
          </p:nvSpPr>
          <p:spPr>
            <a:xfrm>
              <a:off x="3466625" y="829675"/>
              <a:ext cx="329125" cy="579250"/>
            </a:xfrm>
            <a:custGeom>
              <a:avLst/>
              <a:gdLst/>
              <a:ahLst/>
              <a:cxnLst/>
              <a:rect l="l" t="t" r="r" b="b"/>
              <a:pathLst>
                <a:path w="13165" h="23170" extrusionOk="0">
                  <a:moveTo>
                    <a:pt x="12901" y="0"/>
                  </a:moveTo>
                  <a:lnTo>
                    <a:pt x="12857" y="88"/>
                  </a:lnTo>
                  <a:lnTo>
                    <a:pt x="11014" y="3467"/>
                  </a:lnTo>
                  <a:lnTo>
                    <a:pt x="9786" y="5310"/>
                  </a:lnTo>
                  <a:lnTo>
                    <a:pt x="8338" y="7767"/>
                  </a:lnTo>
                  <a:lnTo>
                    <a:pt x="6977" y="11102"/>
                  </a:lnTo>
                  <a:lnTo>
                    <a:pt x="5573" y="14568"/>
                  </a:lnTo>
                  <a:lnTo>
                    <a:pt x="3467" y="18562"/>
                  </a:lnTo>
                  <a:lnTo>
                    <a:pt x="1624" y="21107"/>
                  </a:lnTo>
                  <a:lnTo>
                    <a:pt x="44" y="22862"/>
                  </a:lnTo>
                  <a:lnTo>
                    <a:pt x="44" y="22950"/>
                  </a:lnTo>
                  <a:lnTo>
                    <a:pt x="0" y="22994"/>
                  </a:lnTo>
                  <a:lnTo>
                    <a:pt x="44" y="23081"/>
                  </a:lnTo>
                  <a:lnTo>
                    <a:pt x="88" y="23125"/>
                  </a:lnTo>
                  <a:lnTo>
                    <a:pt x="176" y="23169"/>
                  </a:lnTo>
                  <a:lnTo>
                    <a:pt x="264" y="23125"/>
                  </a:lnTo>
                  <a:lnTo>
                    <a:pt x="308" y="23081"/>
                  </a:lnTo>
                  <a:lnTo>
                    <a:pt x="1887" y="21326"/>
                  </a:lnTo>
                  <a:lnTo>
                    <a:pt x="3730" y="18737"/>
                  </a:lnTo>
                  <a:lnTo>
                    <a:pt x="3774" y="18737"/>
                  </a:lnTo>
                  <a:lnTo>
                    <a:pt x="5880" y="14700"/>
                  </a:lnTo>
                  <a:lnTo>
                    <a:pt x="7328" y="11234"/>
                  </a:lnTo>
                  <a:lnTo>
                    <a:pt x="8645" y="7943"/>
                  </a:lnTo>
                  <a:lnTo>
                    <a:pt x="10093" y="5485"/>
                  </a:lnTo>
                  <a:lnTo>
                    <a:pt x="11322" y="3642"/>
                  </a:lnTo>
                  <a:lnTo>
                    <a:pt x="13165" y="220"/>
                  </a:lnTo>
                  <a:lnTo>
                    <a:pt x="13165" y="176"/>
                  </a:lnTo>
                  <a:lnTo>
                    <a:pt x="13165" y="88"/>
                  </a:lnTo>
                  <a:lnTo>
                    <a:pt x="13165" y="44"/>
                  </a:lnTo>
                  <a:lnTo>
                    <a:pt x="1307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02" name="Google Shape;15602;p414"/>
            <p:cNvSpPr/>
            <p:nvPr/>
          </p:nvSpPr>
          <p:spPr>
            <a:xfrm>
              <a:off x="3663000" y="692550"/>
              <a:ext cx="735000" cy="1528150"/>
            </a:xfrm>
            <a:custGeom>
              <a:avLst/>
              <a:gdLst/>
              <a:ahLst/>
              <a:cxnLst/>
              <a:rect l="l" t="t" r="r" b="b"/>
              <a:pathLst>
                <a:path w="29400" h="61126" extrusionOk="0">
                  <a:moveTo>
                    <a:pt x="25977" y="0"/>
                  </a:moveTo>
                  <a:lnTo>
                    <a:pt x="25933" y="44"/>
                  </a:lnTo>
                  <a:lnTo>
                    <a:pt x="25890" y="88"/>
                  </a:lnTo>
                  <a:lnTo>
                    <a:pt x="25275" y="1492"/>
                  </a:lnTo>
                  <a:lnTo>
                    <a:pt x="24880" y="2896"/>
                  </a:lnTo>
                  <a:lnTo>
                    <a:pt x="23476" y="4959"/>
                  </a:lnTo>
                  <a:lnTo>
                    <a:pt x="23476" y="5003"/>
                  </a:lnTo>
                  <a:lnTo>
                    <a:pt x="21501" y="8776"/>
                  </a:lnTo>
                  <a:lnTo>
                    <a:pt x="18737" y="12682"/>
                  </a:lnTo>
                  <a:lnTo>
                    <a:pt x="15709" y="16324"/>
                  </a:lnTo>
                  <a:lnTo>
                    <a:pt x="12067" y="20317"/>
                  </a:lnTo>
                  <a:lnTo>
                    <a:pt x="9741" y="23169"/>
                  </a:lnTo>
                  <a:lnTo>
                    <a:pt x="9741" y="23257"/>
                  </a:lnTo>
                  <a:lnTo>
                    <a:pt x="9434" y="24529"/>
                  </a:lnTo>
                  <a:lnTo>
                    <a:pt x="9434" y="24617"/>
                  </a:lnTo>
                  <a:lnTo>
                    <a:pt x="9873" y="27162"/>
                  </a:lnTo>
                  <a:lnTo>
                    <a:pt x="9741" y="27776"/>
                  </a:lnTo>
                  <a:lnTo>
                    <a:pt x="6933" y="29137"/>
                  </a:lnTo>
                  <a:lnTo>
                    <a:pt x="6889" y="29137"/>
                  </a:lnTo>
                  <a:lnTo>
                    <a:pt x="6099" y="29795"/>
                  </a:lnTo>
                  <a:lnTo>
                    <a:pt x="6012" y="29883"/>
                  </a:lnTo>
                  <a:lnTo>
                    <a:pt x="5441" y="31418"/>
                  </a:lnTo>
                  <a:lnTo>
                    <a:pt x="5441" y="31462"/>
                  </a:lnTo>
                  <a:lnTo>
                    <a:pt x="4607" y="34753"/>
                  </a:lnTo>
                  <a:lnTo>
                    <a:pt x="4344" y="36684"/>
                  </a:lnTo>
                  <a:lnTo>
                    <a:pt x="4344" y="36728"/>
                  </a:lnTo>
                  <a:lnTo>
                    <a:pt x="4520" y="39975"/>
                  </a:lnTo>
                  <a:lnTo>
                    <a:pt x="4388" y="41028"/>
                  </a:lnTo>
                  <a:lnTo>
                    <a:pt x="4081" y="41950"/>
                  </a:lnTo>
                  <a:lnTo>
                    <a:pt x="3554" y="42520"/>
                  </a:lnTo>
                  <a:lnTo>
                    <a:pt x="2808" y="42784"/>
                  </a:lnTo>
                  <a:lnTo>
                    <a:pt x="658" y="43003"/>
                  </a:lnTo>
                  <a:lnTo>
                    <a:pt x="614" y="43003"/>
                  </a:lnTo>
                  <a:lnTo>
                    <a:pt x="527" y="43047"/>
                  </a:lnTo>
                  <a:lnTo>
                    <a:pt x="527" y="43135"/>
                  </a:lnTo>
                  <a:lnTo>
                    <a:pt x="527" y="43222"/>
                  </a:lnTo>
                  <a:lnTo>
                    <a:pt x="1053" y="46996"/>
                  </a:lnTo>
                  <a:lnTo>
                    <a:pt x="702" y="49453"/>
                  </a:lnTo>
                  <a:lnTo>
                    <a:pt x="0" y="52262"/>
                  </a:lnTo>
                  <a:lnTo>
                    <a:pt x="0" y="52393"/>
                  </a:lnTo>
                  <a:lnTo>
                    <a:pt x="219" y="52964"/>
                  </a:lnTo>
                  <a:lnTo>
                    <a:pt x="219" y="53008"/>
                  </a:lnTo>
                  <a:lnTo>
                    <a:pt x="1536" y="54938"/>
                  </a:lnTo>
                  <a:lnTo>
                    <a:pt x="1580" y="54982"/>
                  </a:lnTo>
                  <a:lnTo>
                    <a:pt x="5485" y="58098"/>
                  </a:lnTo>
                  <a:lnTo>
                    <a:pt x="8030" y="61082"/>
                  </a:lnTo>
                  <a:lnTo>
                    <a:pt x="8074" y="61125"/>
                  </a:lnTo>
                  <a:lnTo>
                    <a:pt x="8206" y="61125"/>
                  </a:lnTo>
                  <a:lnTo>
                    <a:pt x="9610" y="60643"/>
                  </a:lnTo>
                  <a:lnTo>
                    <a:pt x="9654" y="60599"/>
                  </a:lnTo>
                  <a:lnTo>
                    <a:pt x="10268" y="60116"/>
                  </a:lnTo>
                  <a:lnTo>
                    <a:pt x="10268" y="60072"/>
                  </a:lnTo>
                  <a:lnTo>
                    <a:pt x="11190" y="58449"/>
                  </a:lnTo>
                  <a:lnTo>
                    <a:pt x="11190" y="58405"/>
                  </a:lnTo>
                  <a:lnTo>
                    <a:pt x="11453" y="57045"/>
                  </a:lnTo>
                  <a:lnTo>
                    <a:pt x="11453" y="57001"/>
                  </a:lnTo>
                  <a:lnTo>
                    <a:pt x="11233" y="54061"/>
                  </a:lnTo>
                  <a:lnTo>
                    <a:pt x="11233" y="53973"/>
                  </a:lnTo>
                  <a:lnTo>
                    <a:pt x="9829" y="51033"/>
                  </a:lnTo>
                  <a:lnTo>
                    <a:pt x="9610" y="49673"/>
                  </a:lnTo>
                  <a:lnTo>
                    <a:pt x="9785" y="49058"/>
                  </a:lnTo>
                  <a:lnTo>
                    <a:pt x="10049" y="48488"/>
                  </a:lnTo>
                  <a:lnTo>
                    <a:pt x="10531" y="48137"/>
                  </a:lnTo>
                  <a:lnTo>
                    <a:pt x="11058" y="48005"/>
                  </a:lnTo>
                  <a:lnTo>
                    <a:pt x="13822" y="49146"/>
                  </a:lnTo>
                  <a:lnTo>
                    <a:pt x="15314" y="49629"/>
                  </a:lnTo>
                  <a:lnTo>
                    <a:pt x="17508" y="50989"/>
                  </a:lnTo>
                  <a:lnTo>
                    <a:pt x="21107" y="52876"/>
                  </a:lnTo>
                  <a:lnTo>
                    <a:pt x="21150" y="52876"/>
                  </a:lnTo>
                  <a:lnTo>
                    <a:pt x="22862" y="53490"/>
                  </a:lnTo>
                  <a:lnTo>
                    <a:pt x="22950" y="53490"/>
                  </a:lnTo>
                  <a:lnTo>
                    <a:pt x="24047" y="53446"/>
                  </a:lnTo>
                  <a:lnTo>
                    <a:pt x="24090" y="53446"/>
                  </a:lnTo>
                  <a:lnTo>
                    <a:pt x="27689" y="52700"/>
                  </a:lnTo>
                  <a:lnTo>
                    <a:pt x="29268" y="52525"/>
                  </a:lnTo>
                  <a:lnTo>
                    <a:pt x="29312" y="52525"/>
                  </a:lnTo>
                  <a:lnTo>
                    <a:pt x="29356" y="52481"/>
                  </a:lnTo>
                  <a:lnTo>
                    <a:pt x="29400" y="52393"/>
                  </a:lnTo>
                  <a:lnTo>
                    <a:pt x="29400" y="52349"/>
                  </a:lnTo>
                  <a:lnTo>
                    <a:pt x="29400" y="52262"/>
                  </a:lnTo>
                  <a:lnTo>
                    <a:pt x="29356" y="52218"/>
                  </a:lnTo>
                  <a:lnTo>
                    <a:pt x="29268" y="52174"/>
                  </a:lnTo>
                  <a:lnTo>
                    <a:pt x="29224" y="52174"/>
                  </a:lnTo>
                  <a:lnTo>
                    <a:pt x="27645" y="52349"/>
                  </a:lnTo>
                  <a:lnTo>
                    <a:pt x="27601" y="52349"/>
                  </a:lnTo>
                  <a:lnTo>
                    <a:pt x="24047" y="53095"/>
                  </a:lnTo>
                  <a:lnTo>
                    <a:pt x="22950" y="53139"/>
                  </a:lnTo>
                  <a:lnTo>
                    <a:pt x="21282" y="52525"/>
                  </a:lnTo>
                  <a:lnTo>
                    <a:pt x="17684" y="50682"/>
                  </a:lnTo>
                  <a:lnTo>
                    <a:pt x="15490" y="49322"/>
                  </a:lnTo>
                  <a:lnTo>
                    <a:pt x="15446" y="49278"/>
                  </a:lnTo>
                  <a:lnTo>
                    <a:pt x="13910" y="48795"/>
                  </a:lnTo>
                  <a:lnTo>
                    <a:pt x="11146" y="47654"/>
                  </a:lnTo>
                  <a:lnTo>
                    <a:pt x="11014" y="47654"/>
                  </a:lnTo>
                  <a:lnTo>
                    <a:pt x="10400" y="47786"/>
                  </a:lnTo>
                  <a:lnTo>
                    <a:pt x="10356" y="47830"/>
                  </a:lnTo>
                  <a:lnTo>
                    <a:pt x="9829" y="48269"/>
                  </a:lnTo>
                  <a:lnTo>
                    <a:pt x="9785" y="48312"/>
                  </a:lnTo>
                  <a:lnTo>
                    <a:pt x="9434" y="48883"/>
                  </a:lnTo>
                  <a:lnTo>
                    <a:pt x="9434" y="48927"/>
                  </a:lnTo>
                  <a:lnTo>
                    <a:pt x="9259" y="49629"/>
                  </a:lnTo>
                  <a:lnTo>
                    <a:pt x="9259" y="49673"/>
                  </a:lnTo>
                  <a:lnTo>
                    <a:pt x="9478" y="51121"/>
                  </a:lnTo>
                  <a:lnTo>
                    <a:pt x="9478" y="51165"/>
                  </a:lnTo>
                  <a:lnTo>
                    <a:pt x="10882" y="54105"/>
                  </a:lnTo>
                  <a:lnTo>
                    <a:pt x="11102" y="57001"/>
                  </a:lnTo>
                  <a:lnTo>
                    <a:pt x="10839" y="58317"/>
                  </a:lnTo>
                  <a:lnTo>
                    <a:pt x="10005" y="59853"/>
                  </a:lnTo>
                  <a:lnTo>
                    <a:pt x="9478" y="60336"/>
                  </a:lnTo>
                  <a:lnTo>
                    <a:pt x="8206" y="60774"/>
                  </a:lnTo>
                  <a:lnTo>
                    <a:pt x="5748" y="57878"/>
                  </a:lnTo>
                  <a:lnTo>
                    <a:pt x="5704" y="57834"/>
                  </a:lnTo>
                  <a:lnTo>
                    <a:pt x="1799" y="54719"/>
                  </a:lnTo>
                  <a:lnTo>
                    <a:pt x="527" y="52832"/>
                  </a:lnTo>
                  <a:lnTo>
                    <a:pt x="351" y="52306"/>
                  </a:lnTo>
                  <a:lnTo>
                    <a:pt x="1009" y="49541"/>
                  </a:lnTo>
                  <a:lnTo>
                    <a:pt x="1404" y="47040"/>
                  </a:lnTo>
                  <a:lnTo>
                    <a:pt x="1404" y="46996"/>
                  </a:lnTo>
                  <a:lnTo>
                    <a:pt x="878" y="43354"/>
                  </a:lnTo>
                  <a:lnTo>
                    <a:pt x="2852" y="43135"/>
                  </a:lnTo>
                  <a:lnTo>
                    <a:pt x="2896" y="43135"/>
                  </a:lnTo>
                  <a:lnTo>
                    <a:pt x="3730" y="42827"/>
                  </a:lnTo>
                  <a:lnTo>
                    <a:pt x="3774" y="42784"/>
                  </a:lnTo>
                  <a:lnTo>
                    <a:pt x="4388" y="42125"/>
                  </a:lnTo>
                  <a:lnTo>
                    <a:pt x="4388" y="42081"/>
                  </a:lnTo>
                  <a:lnTo>
                    <a:pt x="4739" y="41116"/>
                  </a:lnTo>
                  <a:lnTo>
                    <a:pt x="4739" y="41072"/>
                  </a:lnTo>
                  <a:lnTo>
                    <a:pt x="4871" y="39975"/>
                  </a:lnTo>
                  <a:lnTo>
                    <a:pt x="4695" y="36728"/>
                  </a:lnTo>
                  <a:lnTo>
                    <a:pt x="4959" y="34841"/>
                  </a:lnTo>
                  <a:lnTo>
                    <a:pt x="5792" y="31550"/>
                  </a:lnTo>
                  <a:lnTo>
                    <a:pt x="6319" y="30058"/>
                  </a:lnTo>
                  <a:lnTo>
                    <a:pt x="7109" y="29444"/>
                  </a:lnTo>
                  <a:lnTo>
                    <a:pt x="10005" y="28040"/>
                  </a:lnTo>
                  <a:lnTo>
                    <a:pt x="10049" y="27996"/>
                  </a:lnTo>
                  <a:lnTo>
                    <a:pt x="10093" y="27908"/>
                  </a:lnTo>
                  <a:lnTo>
                    <a:pt x="10224" y="27162"/>
                  </a:lnTo>
                  <a:lnTo>
                    <a:pt x="10224" y="27118"/>
                  </a:lnTo>
                  <a:lnTo>
                    <a:pt x="9785" y="24573"/>
                  </a:lnTo>
                  <a:lnTo>
                    <a:pt x="10049" y="23388"/>
                  </a:lnTo>
                  <a:lnTo>
                    <a:pt x="12330" y="20536"/>
                  </a:lnTo>
                  <a:lnTo>
                    <a:pt x="15973" y="16543"/>
                  </a:lnTo>
                  <a:lnTo>
                    <a:pt x="19000" y="12901"/>
                  </a:lnTo>
                  <a:lnTo>
                    <a:pt x="21809" y="8996"/>
                  </a:lnTo>
                  <a:lnTo>
                    <a:pt x="21809" y="8952"/>
                  </a:lnTo>
                  <a:lnTo>
                    <a:pt x="23783" y="5178"/>
                  </a:lnTo>
                  <a:lnTo>
                    <a:pt x="25187" y="3072"/>
                  </a:lnTo>
                  <a:lnTo>
                    <a:pt x="25231" y="3028"/>
                  </a:lnTo>
                  <a:lnTo>
                    <a:pt x="25582" y="1624"/>
                  </a:lnTo>
                  <a:lnTo>
                    <a:pt x="26241" y="220"/>
                  </a:lnTo>
                  <a:lnTo>
                    <a:pt x="26241" y="176"/>
                  </a:lnTo>
                  <a:lnTo>
                    <a:pt x="26241" y="88"/>
                  </a:lnTo>
                  <a:lnTo>
                    <a:pt x="26197" y="44"/>
                  </a:lnTo>
                  <a:lnTo>
                    <a:pt x="2615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03" name="Google Shape;15603;p414"/>
            <p:cNvSpPr/>
            <p:nvPr/>
          </p:nvSpPr>
          <p:spPr>
            <a:xfrm>
              <a:off x="3625700" y="691450"/>
              <a:ext cx="766825" cy="1557775"/>
            </a:xfrm>
            <a:custGeom>
              <a:avLst/>
              <a:gdLst/>
              <a:ahLst/>
              <a:cxnLst/>
              <a:rect l="l" t="t" r="r" b="b"/>
              <a:pathLst>
                <a:path w="30673" h="62311" extrusionOk="0">
                  <a:moveTo>
                    <a:pt x="27030" y="0"/>
                  </a:moveTo>
                  <a:lnTo>
                    <a:pt x="26987" y="44"/>
                  </a:lnTo>
                  <a:lnTo>
                    <a:pt x="26943" y="88"/>
                  </a:lnTo>
                  <a:lnTo>
                    <a:pt x="26416" y="922"/>
                  </a:lnTo>
                  <a:lnTo>
                    <a:pt x="26416" y="966"/>
                  </a:lnTo>
                  <a:lnTo>
                    <a:pt x="25626" y="3028"/>
                  </a:lnTo>
                  <a:lnTo>
                    <a:pt x="23081" y="6846"/>
                  </a:lnTo>
                  <a:lnTo>
                    <a:pt x="21502" y="8952"/>
                  </a:lnTo>
                  <a:lnTo>
                    <a:pt x="19615" y="11629"/>
                  </a:lnTo>
                  <a:lnTo>
                    <a:pt x="17772" y="13998"/>
                  </a:lnTo>
                  <a:lnTo>
                    <a:pt x="14481" y="17684"/>
                  </a:lnTo>
                  <a:lnTo>
                    <a:pt x="10531" y="22511"/>
                  </a:lnTo>
                  <a:lnTo>
                    <a:pt x="10531" y="22555"/>
                  </a:lnTo>
                  <a:lnTo>
                    <a:pt x="10049" y="23915"/>
                  </a:lnTo>
                  <a:lnTo>
                    <a:pt x="10049" y="23959"/>
                  </a:lnTo>
                  <a:lnTo>
                    <a:pt x="10136" y="27162"/>
                  </a:lnTo>
                  <a:lnTo>
                    <a:pt x="7065" y="28961"/>
                  </a:lnTo>
                  <a:lnTo>
                    <a:pt x="6977" y="29005"/>
                  </a:lnTo>
                  <a:lnTo>
                    <a:pt x="6451" y="29971"/>
                  </a:lnTo>
                  <a:lnTo>
                    <a:pt x="6407" y="30014"/>
                  </a:lnTo>
                  <a:lnTo>
                    <a:pt x="5310" y="33393"/>
                  </a:lnTo>
                  <a:lnTo>
                    <a:pt x="4608" y="36377"/>
                  </a:lnTo>
                  <a:lnTo>
                    <a:pt x="3905" y="40239"/>
                  </a:lnTo>
                  <a:lnTo>
                    <a:pt x="3554" y="40414"/>
                  </a:lnTo>
                  <a:lnTo>
                    <a:pt x="1009" y="40941"/>
                  </a:lnTo>
                  <a:lnTo>
                    <a:pt x="878" y="41028"/>
                  </a:lnTo>
                  <a:lnTo>
                    <a:pt x="527" y="41467"/>
                  </a:lnTo>
                  <a:lnTo>
                    <a:pt x="483" y="41555"/>
                  </a:lnTo>
                  <a:lnTo>
                    <a:pt x="395" y="43003"/>
                  </a:lnTo>
                  <a:lnTo>
                    <a:pt x="395" y="43091"/>
                  </a:lnTo>
                  <a:lnTo>
                    <a:pt x="1316" y="45241"/>
                  </a:lnTo>
                  <a:lnTo>
                    <a:pt x="1360" y="46689"/>
                  </a:lnTo>
                  <a:lnTo>
                    <a:pt x="527" y="51998"/>
                  </a:lnTo>
                  <a:lnTo>
                    <a:pt x="0" y="53798"/>
                  </a:lnTo>
                  <a:lnTo>
                    <a:pt x="0" y="53841"/>
                  </a:lnTo>
                  <a:lnTo>
                    <a:pt x="219" y="56518"/>
                  </a:lnTo>
                  <a:lnTo>
                    <a:pt x="307" y="56650"/>
                  </a:lnTo>
                  <a:lnTo>
                    <a:pt x="1843" y="58054"/>
                  </a:lnTo>
                  <a:lnTo>
                    <a:pt x="4608" y="60424"/>
                  </a:lnTo>
                  <a:lnTo>
                    <a:pt x="5354" y="61521"/>
                  </a:lnTo>
                  <a:lnTo>
                    <a:pt x="5397" y="61564"/>
                  </a:lnTo>
                  <a:lnTo>
                    <a:pt x="6451" y="62179"/>
                  </a:lnTo>
                  <a:lnTo>
                    <a:pt x="6494" y="62179"/>
                  </a:lnTo>
                  <a:lnTo>
                    <a:pt x="8118" y="62310"/>
                  </a:lnTo>
                  <a:lnTo>
                    <a:pt x="9127" y="62310"/>
                  </a:lnTo>
                  <a:lnTo>
                    <a:pt x="9742" y="62223"/>
                  </a:lnTo>
                  <a:lnTo>
                    <a:pt x="10268" y="62135"/>
                  </a:lnTo>
                  <a:lnTo>
                    <a:pt x="10707" y="62003"/>
                  </a:lnTo>
                  <a:lnTo>
                    <a:pt x="11146" y="61828"/>
                  </a:lnTo>
                  <a:lnTo>
                    <a:pt x="11497" y="61608"/>
                  </a:lnTo>
                  <a:lnTo>
                    <a:pt x="11848" y="61389"/>
                  </a:lnTo>
                  <a:lnTo>
                    <a:pt x="12155" y="61082"/>
                  </a:lnTo>
                  <a:lnTo>
                    <a:pt x="12418" y="60731"/>
                  </a:lnTo>
                  <a:lnTo>
                    <a:pt x="12638" y="60336"/>
                  </a:lnTo>
                  <a:lnTo>
                    <a:pt x="12813" y="59897"/>
                  </a:lnTo>
                  <a:lnTo>
                    <a:pt x="13033" y="59458"/>
                  </a:lnTo>
                  <a:lnTo>
                    <a:pt x="13164" y="58932"/>
                  </a:lnTo>
                  <a:lnTo>
                    <a:pt x="13296" y="58361"/>
                  </a:lnTo>
                  <a:lnTo>
                    <a:pt x="13559" y="57089"/>
                  </a:lnTo>
                  <a:lnTo>
                    <a:pt x="13559" y="57045"/>
                  </a:lnTo>
                  <a:lnTo>
                    <a:pt x="13428" y="54456"/>
                  </a:lnTo>
                  <a:lnTo>
                    <a:pt x="13384" y="54368"/>
                  </a:lnTo>
                  <a:lnTo>
                    <a:pt x="11936" y="50901"/>
                  </a:lnTo>
                  <a:lnTo>
                    <a:pt x="12023" y="50068"/>
                  </a:lnTo>
                  <a:lnTo>
                    <a:pt x="12462" y="49497"/>
                  </a:lnTo>
                  <a:lnTo>
                    <a:pt x="12769" y="49453"/>
                  </a:lnTo>
                  <a:lnTo>
                    <a:pt x="15007" y="50199"/>
                  </a:lnTo>
                  <a:lnTo>
                    <a:pt x="16587" y="50682"/>
                  </a:lnTo>
                  <a:lnTo>
                    <a:pt x="18913" y="52042"/>
                  </a:lnTo>
                  <a:lnTo>
                    <a:pt x="22511" y="53973"/>
                  </a:lnTo>
                  <a:lnTo>
                    <a:pt x="22555" y="53973"/>
                  </a:lnTo>
                  <a:lnTo>
                    <a:pt x="23871" y="54456"/>
                  </a:lnTo>
                  <a:lnTo>
                    <a:pt x="23959" y="54500"/>
                  </a:lnTo>
                  <a:lnTo>
                    <a:pt x="25144" y="54412"/>
                  </a:lnTo>
                  <a:lnTo>
                    <a:pt x="29663" y="53578"/>
                  </a:lnTo>
                  <a:lnTo>
                    <a:pt x="30365" y="53534"/>
                  </a:lnTo>
                  <a:lnTo>
                    <a:pt x="30409" y="53534"/>
                  </a:lnTo>
                  <a:lnTo>
                    <a:pt x="30541" y="53490"/>
                  </a:lnTo>
                  <a:lnTo>
                    <a:pt x="30629" y="53447"/>
                  </a:lnTo>
                  <a:lnTo>
                    <a:pt x="30629" y="53403"/>
                  </a:lnTo>
                  <a:lnTo>
                    <a:pt x="30673" y="53315"/>
                  </a:lnTo>
                  <a:lnTo>
                    <a:pt x="30673" y="53271"/>
                  </a:lnTo>
                  <a:lnTo>
                    <a:pt x="30629" y="53183"/>
                  </a:lnTo>
                  <a:lnTo>
                    <a:pt x="30541" y="53139"/>
                  </a:lnTo>
                  <a:lnTo>
                    <a:pt x="30409" y="53139"/>
                  </a:lnTo>
                  <a:lnTo>
                    <a:pt x="30322" y="53183"/>
                  </a:lnTo>
                  <a:lnTo>
                    <a:pt x="29663" y="53227"/>
                  </a:lnTo>
                  <a:lnTo>
                    <a:pt x="29619" y="53227"/>
                  </a:lnTo>
                  <a:lnTo>
                    <a:pt x="25100" y="54061"/>
                  </a:lnTo>
                  <a:lnTo>
                    <a:pt x="23959" y="54149"/>
                  </a:lnTo>
                  <a:lnTo>
                    <a:pt x="22686" y="53666"/>
                  </a:lnTo>
                  <a:lnTo>
                    <a:pt x="19088" y="51735"/>
                  </a:lnTo>
                  <a:lnTo>
                    <a:pt x="16719" y="50375"/>
                  </a:lnTo>
                  <a:lnTo>
                    <a:pt x="16719" y="50331"/>
                  </a:lnTo>
                  <a:lnTo>
                    <a:pt x="15095" y="49892"/>
                  </a:lnTo>
                  <a:lnTo>
                    <a:pt x="12813" y="49102"/>
                  </a:lnTo>
                  <a:lnTo>
                    <a:pt x="12725" y="49102"/>
                  </a:lnTo>
                  <a:lnTo>
                    <a:pt x="12331" y="49190"/>
                  </a:lnTo>
                  <a:lnTo>
                    <a:pt x="12243" y="49234"/>
                  </a:lnTo>
                  <a:lnTo>
                    <a:pt x="11716" y="49892"/>
                  </a:lnTo>
                  <a:lnTo>
                    <a:pt x="11672" y="49980"/>
                  </a:lnTo>
                  <a:lnTo>
                    <a:pt x="11585" y="50901"/>
                  </a:lnTo>
                  <a:lnTo>
                    <a:pt x="11628" y="50989"/>
                  </a:lnTo>
                  <a:lnTo>
                    <a:pt x="13076" y="54500"/>
                  </a:lnTo>
                  <a:lnTo>
                    <a:pt x="13208" y="57045"/>
                  </a:lnTo>
                  <a:lnTo>
                    <a:pt x="12989" y="58273"/>
                  </a:lnTo>
                  <a:lnTo>
                    <a:pt x="12857" y="58800"/>
                  </a:lnTo>
                  <a:lnTo>
                    <a:pt x="12725" y="59327"/>
                  </a:lnTo>
                  <a:lnTo>
                    <a:pt x="12550" y="59765"/>
                  </a:lnTo>
                  <a:lnTo>
                    <a:pt x="12331" y="60160"/>
                  </a:lnTo>
                  <a:lnTo>
                    <a:pt x="12111" y="60555"/>
                  </a:lnTo>
                  <a:lnTo>
                    <a:pt x="11892" y="60862"/>
                  </a:lnTo>
                  <a:lnTo>
                    <a:pt x="11585" y="61126"/>
                  </a:lnTo>
                  <a:lnTo>
                    <a:pt x="11277" y="61389"/>
                  </a:lnTo>
                  <a:lnTo>
                    <a:pt x="10882" y="61564"/>
                  </a:lnTo>
                  <a:lnTo>
                    <a:pt x="10444" y="61740"/>
                  </a:lnTo>
                  <a:lnTo>
                    <a:pt x="9961" y="61828"/>
                  </a:lnTo>
                  <a:lnTo>
                    <a:pt x="9434" y="61915"/>
                  </a:lnTo>
                  <a:lnTo>
                    <a:pt x="8820" y="61959"/>
                  </a:lnTo>
                  <a:lnTo>
                    <a:pt x="8118" y="61959"/>
                  </a:lnTo>
                  <a:lnTo>
                    <a:pt x="6582" y="61828"/>
                  </a:lnTo>
                  <a:lnTo>
                    <a:pt x="5617" y="61301"/>
                  </a:lnTo>
                  <a:lnTo>
                    <a:pt x="4871" y="60204"/>
                  </a:lnTo>
                  <a:lnTo>
                    <a:pt x="4827" y="60160"/>
                  </a:lnTo>
                  <a:lnTo>
                    <a:pt x="2062" y="57791"/>
                  </a:lnTo>
                  <a:lnTo>
                    <a:pt x="571" y="56430"/>
                  </a:lnTo>
                  <a:lnTo>
                    <a:pt x="351" y="53841"/>
                  </a:lnTo>
                  <a:lnTo>
                    <a:pt x="878" y="52086"/>
                  </a:lnTo>
                  <a:lnTo>
                    <a:pt x="1711" y="46733"/>
                  </a:lnTo>
                  <a:lnTo>
                    <a:pt x="1668" y="45197"/>
                  </a:lnTo>
                  <a:lnTo>
                    <a:pt x="1624" y="45153"/>
                  </a:lnTo>
                  <a:lnTo>
                    <a:pt x="746" y="43003"/>
                  </a:lnTo>
                  <a:lnTo>
                    <a:pt x="834" y="41643"/>
                  </a:lnTo>
                  <a:lnTo>
                    <a:pt x="1141" y="41292"/>
                  </a:lnTo>
                  <a:lnTo>
                    <a:pt x="3642" y="40765"/>
                  </a:lnTo>
                  <a:lnTo>
                    <a:pt x="3686" y="40721"/>
                  </a:lnTo>
                  <a:lnTo>
                    <a:pt x="4125" y="40502"/>
                  </a:lnTo>
                  <a:lnTo>
                    <a:pt x="4169" y="40458"/>
                  </a:lnTo>
                  <a:lnTo>
                    <a:pt x="4213" y="40370"/>
                  </a:lnTo>
                  <a:lnTo>
                    <a:pt x="4959" y="36465"/>
                  </a:lnTo>
                  <a:lnTo>
                    <a:pt x="5661" y="33525"/>
                  </a:lnTo>
                  <a:lnTo>
                    <a:pt x="6758" y="30146"/>
                  </a:lnTo>
                  <a:lnTo>
                    <a:pt x="7284" y="29225"/>
                  </a:lnTo>
                  <a:lnTo>
                    <a:pt x="10444" y="27382"/>
                  </a:lnTo>
                  <a:lnTo>
                    <a:pt x="10488" y="27338"/>
                  </a:lnTo>
                  <a:lnTo>
                    <a:pt x="10531" y="27250"/>
                  </a:lnTo>
                  <a:lnTo>
                    <a:pt x="10400" y="24003"/>
                  </a:lnTo>
                  <a:lnTo>
                    <a:pt x="10839" y="22686"/>
                  </a:lnTo>
                  <a:lnTo>
                    <a:pt x="14744" y="17903"/>
                  </a:lnTo>
                  <a:lnTo>
                    <a:pt x="18035" y="14218"/>
                  </a:lnTo>
                  <a:lnTo>
                    <a:pt x="19922" y="11804"/>
                  </a:lnTo>
                  <a:lnTo>
                    <a:pt x="21765" y="9171"/>
                  </a:lnTo>
                  <a:lnTo>
                    <a:pt x="23388" y="7065"/>
                  </a:lnTo>
                  <a:lnTo>
                    <a:pt x="25933" y="3204"/>
                  </a:lnTo>
                  <a:lnTo>
                    <a:pt x="25933" y="3160"/>
                  </a:lnTo>
                  <a:lnTo>
                    <a:pt x="26723" y="1097"/>
                  </a:lnTo>
                  <a:lnTo>
                    <a:pt x="27250" y="264"/>
                  </a:lnTo>
                  <a:lnTo>
                    <a:pt x="27250" y="220"/>
                  </a:lnTo>
                  <a:lnTo>
                    <a:pt x="27250" y="132"/>
                  </a:lnTo>
                  <a:lnTo>
                    <a:pt x="27206" y="88"/>
                  </a:lnTo>
                  <a:lnTo>
                    <a:pt x="27162" y="44"/>
                  </a:lnTo>
                  <a:lnTo>
                    <a:pt x="2711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04" name="Google Shape;15604;p414"/>
            <p:cNvSpPr/>
            <p:nvPr/>
          </p:nvSpPr>
          <p:spPr>
            <a:xfrm>
              <a:off x="3681625" y="1993600"/>
              <a:ext cx="702125" cy="310475"/>
            </a:xfrm>
            <a:custGeom>
              <a:avLst/>
              <a:gdLst/>
              <a:ahLst/>
              <a:cxnLst/>
              <a:rect l="l" t="t" r="r" b="b"/>
              <a:pathLst>
                <a:path w="28085" h="12419" extrusionOk="0">
                  <a:moveTo>
                    <a:pt x="12288" y="0"/>
                  </a:moveTo>
                  <a:lnTo>
                    <a:pt x="12200" y="44"/>
                  </a:lnTo>
                  <a:lnTo>
                    <a:pt x="11717" y="307"/>
                  </a:lnTo>
                  <a:lnTo>
                    <a:pt x="11673" y="351"/>
                  </a:lnTo>
                  <a:lnTo>
                    <a:pt x="11629" y="395"/>
                  </a:lnTo>
                  <a:lnTo>
                    <a:pt x="11542" y="922"/>
                  </a:lnTo>
                  <a:lnTo>
                    <a:pt x="11542" y="1009"/>
                  </a:lnTo>
                  <a:lnTo>
                    <a:pt x="12200" y="4169"/>
                  </a:lnTo>
                  <a:lnTo>
                    <a:pt x="12068" y="6056"/>
                  </a:lnTo>
                  <a:lnTo>
                    <a:pt x="11191" y="9127"/>
                  </a:lnTo>
                  <a:lnTo>
                    <a:pt x="10313" y="11102"/>
                  </a:lnTo>
                  <a:lnTo>
                    <a:pt x="10050" y="11409"/>
                  </a:lnTo>
                  <a:lnTo>
                    <a:pt x="5267" y="11892"/>
                  </a:lnTo>
                  <a:lnTo>
                    <a:pt x="133" y="12067"/>
                  </a:lnTo>
                  <a:lnTo>
                    <a:pt x="89" y="12067"/>
                  </a:lnTo>
                  <a:lnTo>
                    <a:pt x="45" y="12111"/>
                  </a:lnTo>
                  <a:lnTo>
                    <a:pt x="1" y="12155"/>
                  </a:lnTo>
                  <a:lnTo>
                    <a:pt x="1" y="12243"/>
                  </a:lnTo>
                  <a:lnTo>
                    <a:pt x="1" y="12287"/>
                  </a:lnTo>
                  <a:lnTo>
                    <a:pt x="45" y="12375"/>
                  </a:lnTo>
                  <a:lnTo>
                    <a:pt x="89" y="12418"/>
                  </a:lnTo>
                  <a:lnTo>
                    <a:pt x="177" y="12418"/>
                  </a:lnTo>
                  <a:lnTo>
                    <a:pt x="5311" y="12243"/>
                  </a:lnTo>
                  <a:lnTo>
                    <a:pt x="10137" y="11716"/>
                  </a:lnTo>
                  <a:lnTo>
                    <a:pt x="10225" y="11672"/>
                  </a:lnTo>
                  <a:lnTo>
                    <a:pt x="10576" y="11365"/>
                  </a:lnTo>
                  <a:lnTo>
                    <a:pt x="10620" y="11277"/>
                  </a:lnTo>
                  <a:lnTo>
                    <a:pt x="11498" y="9259"/>
                  </a:lnTo>
                  <a:lnTo>
                    <a:pt x="12419" y="6143"/>
                  </a:lnTo>
                  <a:lnTo>
                    <a:pt x="12419" y="6100"/>
                  </a:lnTo>
                  <a:lnTo>
                    <a:pt x="12551" y="4169"/>
                  </a:lnTo>
                  <a:lnTo>
                    <a:pt x="12507" y="4125"/>
                  </a:lnTo>
                  <a:lnTo>
                    <a:pt x="11893" y="966"/>
                  </a:lnTo>
                  <a:lnTo>
                    <a:pt x="11980" y="571"/>
                  </a:lnTo>
                  <a:lnTo>
                    <a:pt x="12288" y="351"/>
                  </a:lnTo>
                  <a:lnTo>
                    <a:pt x="13516" y="483"/>
                  </a:lnTo>
                  <a:lnTo>
                    <a:pt x="14306" y="790"/>
                  </a:lnTo>
                  <a:lnTo>
                    <a:pt x="16281" y="1931"/>
                  </a:lnTo>
                  <a:lnTo>
                    <a:pt x="20054" y="3993"/>
                  </a:lnTo>
                  <a:lnTo>
                    <a:pt x="20098" y="4037"/>
                  </a:lnTo>
                  <a:lnTo>
                    <a:pt x="21371" y="4432"/>
                  </a:lnTo>
                  <a:lnTo>
                    <a:pt x="21415" y="4432"/>
                  </a:lnTo>
                  <a:lnTo>
                    <a:pt x="22205" y="4476"/>
                  </a:lnTo>
                  <a:lnTo>
                    <a:pt x="22292" y="4432"/>
                  </a:lnTo>
                  <a:lnTo>
                    <a:pt x="23082" y="4169"/>
                  </a:lnTo>
                  <a:lnTo>
                    <a:pt x="27821" y="3028"/>
                  </a:lnTo>
                  <a:lnTo>
                    <a:pt x="27865" y="2984"/>
                  </a:lnTo>
                  <a:lnTo>
                    <a:pt x="27997" y="2896"/>
                  </a:lnTo>
                  <a:lnTo>
                    <a:pt x="28041" y="2852"/>
                  </a:lnTo>
                  <a:lnTo>
                    <a:pt x="28085" y="2809"/>
                  </a:lnTo>
                  <a:lnTo>
                    <a:pt x="28085" y="2721"/>
                  </a:lnTo>
                  <a:lnTo>
                    <a:pt x="28041" y="2677"/>
                  </a:lnTo>
                  <a:lnTo>
                    <a:pt x="27997" y="2633"/>
                  </a:lnTo>
                  <a:lnTo>
                    <a:pt x="27909" y="2589"/>
                  </a:lnTo>
                  <a:lnTo>
                    <a:pt x="27865" y="2589"/>
                  </a:lnTo>
                  <a:lnTo>
                    <a:pt x="27777" y="2633"/>
                  </a:lnTo>
                  <a:lnTo>
                    <a:pt x="27690" y="2677"/>
                  </a:lnTo>
                  <a:lnTo>
                    <a:pt x="22994" y="3818"/>
                  </a:lnTo>
                  <a:lnTo>
                    <a:pt x="22951" y="3818"/>
                  </a:lnTo>
                  <a:lnTo>
                    <a:pt x="22205" y="4125"/>
                  </a:lnTo>
                  <a:lnTo>
                    <a:pt x="21459" y="4081"/>
                  </a:lnTo>
                  <a:lnTo>
                    <a:pt x="20230" y="3686"/>
                  </a:lnTo>
                  <a:lnTo>
                    <a:pt x="16456" y="1624"/>
                  </a:lnTo>
                  <a:lnTo>
                    <a:pt x="14482" y="483"/>
                  </a:lnTo>
                  <a:lnTo>
                    <a:pt x="14438" y="483"/>
                  </a:lnTo>
                  <a:lnTo>
                    <a:pt x="13604" y="132"/>
                  </a:lnTo>
                  <a:lnTo>
                    <a:pt x="13560" y="132"/>
                  </a:lnTo>
                  <a:lnTo>
                    <a:pt x="1228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05" name="Google Shape;15605;p414"/>
            <p:cNvSpPr/>
            <p:nvPr/>
          </p:nvSpPr>
          <p:spPr>
            <a:xfrm>
              <a:off x="3646525" y="689250"/>
              <a:ext cx="639600" cy="988425"/>
            </a:xfrm>
            <a:custGeom>
              <a:avLst/>
              <a:gdLst/>
              <a:ahLst/>
              <a:cxnLst/>
              <a:rect l="l" t="t" r="r" b="b"/>
              <a:pathLst>
                <a:path w="25584" h="39537" extrusionOk="0">
                  <a:moveTo>
                    <a:pt x="25320" y="1"/>
                  </a:moveTo>
                  <a:lnTo>
                    <a:pt x="25276" y="44"/>
                  </a:lnTo>
                  <a:lnTo>
                    <a:pt x="23828" y="2326"/>
                  </a:lnTo>
                  <a:lnTo>
                    <a:pt x="22687" y="3248"/>
                  </a:lnTo>
                  <a:lnTo>
                    <a:pt x="20317" y="5529"/>
                  </a:lnTo>
                  <a:lnTo>
                    <a:pt x="20274" y="5573"/>
                  </a:lnTo>
                  <a:lnTo>
                    <a:pt x="18782" y="7767"/>
                  </a:lnTo>
                  <a:lnTo>
                    <a:pt x="15359" y="12375"/>
                  </a:lnTo>
                  <a:lnTo>
                    <a:pt x="13428" y="14744"/>
                  </a:lnTo>
                  <a:lnTo>
                    <a:pt x="10927" y="17553"/>
                  </a:lnTo>
                  <a:lnTo>
                    <a:pt x="8733" y="20273"/>
                  </a:lnTo>
                  <a:lnTo>
                    <a:pt x="8689" y="20317"/>
                  </a:lnTo>
                  <a:lnTo>
                    <a:pt x="7768" y="21853"/>
                  </a:lnTo>
                  <a:lnTo>
                    <a:pt x="7768" y="21941"/>
                  </a:lnTo>
                  <a:lnTo>
                    <a:pt x="7460" y="23433"/>
                  </a:lnTo>
                  <a:lnTo>
                    <a:pt x="7460" y="23477"/>
                  </a:lnTo>
                  <a:lnTo>
                    <a:pt x="7417" y="25451"/>
                  </a:lnTo>
                  <a:lnTo>
                    <a:pt x="6758" y="26285"/>
                  </a:lnTo>
                  <a:lnTo>
                    <a:pt x="4564" y="27952"/>
                  </a:lnTo>
                  <a:lnTo>
                    <a:pt x="4477" y="28040"/>
                  </a:lnTo>
                  <a:lnTo>
                    <a:pt x="3731" y="29488"/>
                  </a:lnTo>
                  <a:lnTo>
                    <a:pt x="2809" y="32165"/>
                  </a:lnTo>
                  <a:lnTo>
                    <a:pt x="966" y="38703"/>
                  </a:lnTo>
                  <a:lnTo>
                    <a:pt x="440" y="39186"/>
                  </a:lnTo>
                  <a:lnTo>
                    <a:pt x="220" y="39142"/>
                  </a:lnTo>
                  <a:lnTo>
                    <a:pt x="89" y="39142"/>
                  </a:lnTo>
                  <a:lnTo>
                    <a:pt x="45" y="39230"/>
                  </a:lnTo>
                  <a:lnTo>
                    <a:pt x="1" y="39273"/>
                  </a:lnTo>
                  <a:lnTo>
                    <a:pt x="1" y="39361"/>
                  </a:lnTo>
                  <a:lnTo>
                    <a:pt x="45" y="39405"/>
                  </a:lnTo>
                  <a:lnTo>
                    <a:pt x="89" y="39449"/>
                  </a:lnTo>
                  <a:lnTo>
                    <a:pt x="132" y="39493"/>
                  </a:lnTo>
                  <a:lnTo>
                    <a:pt x="440" y="39537"/>
                  </a:lnTo>
                  <a:lnTo>
                    <a:pt x="483" y="39537"/>
                  </a:lnTo>
                  <a:lnTo>
                    <a:pt x="571" y="39493"/>
                  </a:lnTo>
                  <a:lnTo>
                    <a:pt x="1229" y="38966"/>
                  </a:lnTo>
                  <a:lnTo>
                    <a:pt x="1317" y="38835"/>
                  </a:lnTo>
                  <a:lnTo>
                    <a:pt x="3116" y="32253"/>
                  </a:lnTo>
                  <a:lnTo>
                    <a:pt x="4082" y="29620"/>
                  </a:lnTo>
                  <a:lnTo>
                    <a:pt x="4784" y="28216"/>
                  </a:lnTo>
                  <a:lnTo>
                    <a:pt x="7022" y="26548"/>
                  </a:lnTo>
                  <a:lnTo>
                    <a:pt x="7066" y="26548"/>
                  </a:lnTo>
                  <a:lnTo>
                    <a:pt x="7724" y="25627"/>
                  </a:lnTo>
                  <a:lnTo>
                    <a:pt x="7768" y="25495"/>
                  </a:lnTo>
                  <a:lnTo>
                    <a:pt x="7812" y="23520"/>
                  </a:lnTo>
                  <a:lnTo>
                    <a:pt x="8119" y="22028"/>
                  </a:lnTo>
                  <a:lnTo>
                    <a:pt x="8996" y="20493"/>
                  </a:lnTo>
                  <a:lnTo>
                    <a:pt x="11190" y="17772"/>
                  </a:lnTo>
                  <a:lnTo>
                    <a:pt x="13692" y="14964"/>
                  </a:lnTo>
                  <a:lnTo>
                    <a:pt x="15622" y="12594"/>
                  </a:lnTo>
                  <a:lnTo>
                    <a:pt x="19045" y="7987"/>
                  </a:lnTo>
                  <a:lnTo>
                    <a:pt x="20537" y="5749"/>
                  </a:lnTo>
                  <a:lnTo>
                    <a:pt x="22906" y="3511"/>
                  </a:lnTo>
                  <a:lnTo>
                    <a:pt x="24047" y="2589"/>
                  </a:lnTo>
                  <a:lnTo>
                    <a:pt x="24091" y="2546"/>
                  </a:lnTo>
                  <a:lnTo>
                    <a:pt x="25539" y="264"/>
                  </a:lnTo>
                  <a:lnTo>
                    <a:pt x="25583" y="176"/>
                  </a:lnTo>
                  <a:lnTo>
                    <a:pt x="25583" y="132"/>
                  </a:lnTo>
                  <a:lnTo>
                    <a:pt x="25539" y="44"/>
                  </a:lnTo>
                  <a:lnTo>
                    <a:pt x="2549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06" name="Google Shape;15606;p414"/>
            <p:cNvSpPr/>
            <p:nvPr/>
          </p:nvSpPr>
          <p:spPr>
            <a:xfrm>
              <a:off x="3650925" y="2049550"/>
              <a:ext cx="763550" cy="304975"/>
            </a:xfrm>
            <a:custGeom>
              <a:avLst/>
              <a:gdLst/>
              <a:ahLst/>
              <a:cxnLst/>
              <a:rect l="l" t="t" r="r" b="b"/>
              <a:pathLst>
                <a:path w="30542" h="12199" extrusionOk="0">
                  <a:moveTo>
                    <a:pt x="14569" y="0"/>
                  </a:moveTo>
                  <a:lnTo>
                    <a:pt x="14481" y="44"/>
                  </a:lnTo>
                  <a:lnTo>
                    <a:pt x="14437" y="88"/>
                  </a:lnTo>
                  <a:lnTo>
                    <a:pt x="14437" y="176"/>
                  </a:lnTo>
                  <a:lnTo>
                    <a:pt x="14656" y="1668"/>
                  </a:lnTo>
                  <a:lnTo>
                    <a:pt x="14700" y="3598"/>
                  </a:lnTo>
                  <a:lnTo>
                    <a:pt x="13735" y="7240"/>
                  </a:lnTo>
                  <a:lnTo>
                    <a:pt x="13121" y="10444"/>
                  </a:lnTo>
                  <a:lnTo>
                    <a:pt x="12813" y="10926"/>
                  </a:lnTo>
                  <a:lnTo>
                    <a:pt x="12287" y="11190"/>
                  </a:lnTo>
                  <a:lnTo>
                    <a:pt x="7987" y="11541"/>
                  </a:lnTo>
                  <a:lnTo>
                    <a:pt x="4213" y="11760"/>
                  </a:lnTo>
                  <a:lnTo>
                    <a:pt x="176" y="11848"/>
                  </a:lnTo>
                  <a:lnTo>
                    <a:pt x="132" y="11848"/>
                  </a:lnTo>
                  <a:lnTo>
                    <a:pt x="44" y="11892"/>
                  </a:lnTo>
                  <a:lnTo>
                    <a:pt x="44" y="11936"/>
                  </a:lnTo>
                  <a:lnTo>
                    <a:pt x="0" y="12023"/>
                  </a:lnTo>
                  <a:lnTo>
                    <a:pt x="44" y="12067"/>
                  </a:lnTo>
                  <a:lnTo>
                    <a:pt x="88" y="12155"/>
                  </a:lnTo>
                  <a:lnTo>
                    <a:pt x="132" y="12155"/>
                  </a:lnTo>
                  <a:lnTo>
                    <a:pt x="176" y="12199"/>
                  </a:lnTo>
                  <a:lnTo>
                    <a:pt x="4213" y="12111"/>
                  </a:lnTo>
                  <a:lnTo>
                    <a:pt x="8030" y="11892"/>
                  </a:lnTo>
                  <a:lnTo>
                    <a:pt x="12375" y="11541"/>
                  </a:lnTo>
                  <a:lnTo>
                    <a:pt x="12419" y="11541"/>
                  </a:lnTo>
                  <a:lnTo>
                    <a:pt x="13033" y="11234"/>
                  </a:lnTo>
                  <a:lnTo>
                    <a:pt x="13077" y="11190"/>
                  </a:lnTo>
                  <a:lnTo>
                    <a:pt x="13428" y="10619"/>
                  </a:lnTo>
                  <a:lnTo>
                    <a:pt x="13472" y="10575"/>
                  </a:lnTo>
                  <a:lnTo>
                    <a:pt x="14086" y="7328"/>
                  </a:lnTo>
                  <a:lnTo>
                    <a:pt x="15051" y="3686"/>
                  </a:lnTo>
                  <a:lnTo>
                    <a:pt x="15051" y="3642"/>
                  </a:lnTo>
                  <a:lnTo>
                    <a:pt x="15007" y="1624"/>
                  </a:lnTo>
                  <a:lnTo>
                    <a:pt x="14832" y="395"/>
                  </a:lnTo>
                  <a:lnTo>
                    <a:pt x="14832" y="395"/>
                  </a:lnTo>
                  <a:lnTo>
                    <a:pt x="14920" y="439"/>
                  </a:lnTo>
                  <a:lnTo>
                    <a:pt x="17158" y="1492"/>
                  </a:lnTo>
                  <a:lnTo>
                    <a:pt x="20887" y="3028"/>
                  </a:lnTo>
                  <a:lnTo>
                    <a:pt x="20887" y="3072"/>
                  </a:lnTo>
                  <a:lnTo>
                    <a:pt x="25802" y="3905"/>
                  </a:lnTo>
                  <a:lnTo>
                    <a:pt x="25890" y="3905"/>
                  </a:lnTo>
                  <a:lnTo>
                    <a:pt x="26855" y="3686"/>
                  </a:lnTo>
                  <a:lnTo>
                    <a:pt x="26899" y="3686"/>
                  </a:lnTo>
                  <a:lnTo>
                    <a:pt x="28347" y="2808"/>
                  </a:lnTo>
                  <a:lnTo>
                    <a:pt x="28391" y="2808"/>
                  </a:lnTo>
                  <a:lnTo>
                    <a:pt x="30190" y="1229"/>
                  </a:lnTo>
                  <a:lnTo>
                    <a:pt x="30453" y="1053"/>
                  </a:lnTo>
                  <a:lnTo>
                    <a:pt x="30497" y="1009"/>
                  </a:lnTo>
                  <a:lnTo>
                    <a:pt x="30541" y="922"/>
                  </a:lnTo>
                  <a:lnTo>
                    <a:pt x="30541" y="878"/>
                  </a:lnTo>
                  <a:lnTo>
                    <a:pt x="30541" y="790"/>
                  </a:lnTo>
                  <a:lnTo>
                    <a:pt x="30497" y="746"/>
                  </a:lnTo>
                  <a:lnTo>
                    <a:pt x="30410" y="746"/>
                  </a:lnTo>
                  <a:lnTo>
                    <a:pt x="30366" y="702"/>
                  </a:lnTo>
                  <a:lnTo>
                    <a:pt x="30278" y="746"/>
                  </a:lnTo>
                  <a:lnTo>
                    <a:pt x="30015" y="922"/>
                  </a:lnTo>
                  <a:lnTo>
                    <a:pt x="29971" y="922"/>
                  </a:lnTo>
                  <a:lnTo>
                    <a:pt x="28172" y="2545"/>
                  </a:lnTo>
                  <a:lnTo>
                    <a:pt x="26767" y="3379"/>
                  </a:lnTo>
                  <a:lnTo>
                    <a:pt x="25846" y="3554"/>
                  </a:lnTo>
                  <a:lnTo>
                    <a:pt x="20975" y="2721"/>
                  </a:lnTo>
                  <a:lnTo>
                    <a:pt x="17289" y="1141"/>
                  </a:lnTo>
                  <a:lnTo>
                    <a:pt x="15051" y="132"/>
                  </a:lnTo>
                  <a:lnTo>
                    <a:pt x="1465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07" name="Google Shape;15607;p414"/>
            <p:cNvSpPr/>
            <p:nvPr/>
          </p:nvSpPr>
          <p:spPr>
            <a:xfrm>
              <a:off x="3678350" y="670600"/>
              <a:ext cx="591300" cy="788775"/>
            </a:xfrm>
            <a:custGeom>
              <a:avLst/>
              <a:gdLst/>
              <a:ahLst/>
              <a:cxnLst/>
              <a:rect l="l" t="t" r="r" b="b"/>
              <a:pathLst>
                <a:path w="23652" h="31551" extrusionOk="0">
                  <a:moveTo>
                    <a:pt x="23433" y="1"/>
                  </a:moveTo>
                  <a:lnTo>
                    <a:pt x="23345" y="44"/>
                  </a:lnTo>
                  <a:lnTo>
                    <a:pt x="22204" y="1098"/>
                  </a:lnTo>
                  <a:lnTo>
                    <a:pt x="20449" y="2282"/>
                  </a:lnTo>
                  <a:lnTo>
                    <a:pt x="17421" y="4520"/>
                  </a:lnTo>
                  <a:lnTo>
                    <a:pt x="17377" y="4564"/>
                  </a:lnTo>
                  <a:lnTo>
                    <a:pt x="16763" y="5310"/>
                  </a:lnTo>
                  <a:lnTo>
                    <a:pt x="16719" y="5310"/>
                  </a:lnTo>
                  <a:lnTo>
                    <a:pt x="15315" y="7460"/>
                  </a:lnTo>
                  <a:lnTo>
                    <a:pt x="13691" y="9918"/>
                  </a:lnTo>
                  <a:lnTo>
                    <a:pt x="10181" y="14306"/>
                  </a:lnTo>
                  <a:lnTo>
                    <a:pt x="7592" y="17289"/>
                  </a:lnTo>
                  <a:lnTo>
                    <a:pt x="5485" y="20317"/>
                  </a:lnTo>
                  <a:lnTo>
                    <a:pt x="5442" y="20317"/>
                  </a:lnTo>
                  <a:lnTo>
                    <a:pt x="4520" y="22116"/>
                  </a:lnTo>
                  <a:lnTo>
                    <a:pt x="4520" y="22160"/>
                  </a:lnTo>
                  <a:lnTo>
                    <a:pt x="3730" y="25320"/>
                  </a:lnTo>
                  <a:lnTo>
                    <a:pt x="2896" y="26285"/>
                  </a:lnTo>
                  <a:lnTo>
                    <a:pt x="2019" y="27031"/>
                  </a:lnTo>
                  <a:lnTo>
                    <a:pt x="1975" y="27075"/>
                  </a:lnTo>
                  <a:lnTo>
                    <a:pt x="1141" y="28435"/>
                  </a:lnTo>
                  <a:lnTo>
                    <a:pt x="1097" y="28435"/>
                  </a:lnTo>
                  <a:lnTo>
                    <a:pt x="0" y="31331"/>
                  </a:lnTo>
                  <a:lnTo>
                    <a:pt x="0" y="31419"/>
                  </a:lnTo>
                  <a:lnTo>
                    <a:pt x="0" y="31463"/>
                  </a:lnTo>
                  <a:lnTo>
                    <a:pt x="44" y="31507"/>
                  </a:lnTo>
                  <a:lnTo>
                    <a:pt x="88" y="31551"/>
                  </a:lnTo>
                  <a:lnTo>
                    <a:pt x="264" y="31551"/>
                  </a:lnTo>
                  <a:lnTo>
                    <a:pt x="308" y="31463"/>
                  </a:lnTo>
                  <a:lnTo>
                    <a:pt x="1448" y="28611"/>
                  </a:lnTo>
                  <a:lnTo>
                    <a:pt x="2282" y="27294"/>
                  </a:lnTo>
                  <a:lnTo>
                    <a:pt x="3160" y="26548"/>
                  </a:lnTo>
                  <a:lnTo>
                    <a:pt x="3993" y="25495"/>
                  </a:lnTo>
                  <a:lnTo>
                    <a:pt x="4037" y="25451"/>
                  </a:lnTo>
                  <a:lnTo>
                    <a:pt x="4871" y="22248"/>
                  </a:lnTo>
                  <a:lnTo>
                    <a:pt x="5749" y="20493"/>
                  </a:lnTo>
                  <a:lnTo>
                    <a:pt x="7899" y="17509"/>
                  </a:lnTo>
                  <a:lnTo>
                    <a:pt x="10444" y="14525"/>
                  </a:lnTo>
                  <a:lnTo>
                    <a:pt x="13998" y="10137"/>
                  </a:lnTo>
                  <a:lnTo>
                    <a:pt x="15622" y="7680"/>
                  </a:lnTo>
                  <a:lnTo>
                    <a:pt x="17026" y="5530"/>
                  </a:lnTo>
                  <a:lnTo>
                    <a:pt x="17640" y="4784"/>
                  </a:lnTo>
                  <a:lnTo>
                    <a:pt x="20624" y="2546"/>
                  </a:lnTo>
                  <a:lnTo>
                    <a:pt x="22379" y="1405"/>
                  </a:lnTo>
                  <a:lnTo>
                    <a:pt x="22423" y="1361"/>
                  </a:lnTo>
                  <a:lnTo>
                    <a:pt x="23608" y="264"/>
                  </a:lnTo>
                  <a:lnTo>
                    <a:pt x="23652" y="220"/>
                  </a:lnTo>
                  <a:lnTo>
                    <a:pt x="23652" y="176"/>
                  </a:lnTo>
                  <a:lnTo>
                    <a:pt x="23652" y="88"/>
                  </a:lnTo>
                  <a:lnTo>
                    <a:pt x="23608" y="44"/>
                  </a:lnTo>
                  <a:lnTo>
                    <a:pt x="2356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08" name="Google Shape;15608;p414"/>
            <p:cNvSpPr/>
            <p:nvPr/>
          </p:nvSpPr>
          <p:spPr>
            <a:xfrm>
              <a:off x="4188450" y="866975"/>
              <a:ext cx="520025" cy="931375"/>
            </a:xfrm>
            <a:custGeom>
              <a:avLst/>
              <a:gdLst/>
              <a:ahLst/>
              <a:cxnLst/>
              <a:rect l="l" t="t" r="r" b="b"/>
              <a:pathLst>
                <a:path w="20801" h="37255" extrusionOk="0">
                  <a:moveTo>
                    <a:pt x="8338" y="0"/>
                  </a:moveTo>
                  <a:lnTo>
                    <a:pt x="8250" y="44"/>
                  </a:lnTo>
                  <a:lnTo>
                    <a:pt x="8206" y="88"/>
                  </a:lnTo>
                  <a:lnTo>
                    <a:pt x="6978" y="2238"/>
                  </a:lnTo>
                  <a:lnTo>
                    <a:pt x="6978" y="2326"/>
                  </a:lnTo>
                  <a:lnTo>
                    <a:pt x="6934" y="3511"/>
                  </a:lnTo>
                  <a:lnTo>
                    <a:pt x="6934" y="3554"/>
                  </a:lnTo>
                  <a:lnTo>
                    <a:pt x="7636" y="6100"/>
                  </a:lnTo>
                  <a:lnTo>
                    <a:pt x="7329" y="11979"/>
                  </a:lnTo>
                  <a:lnTo>
                    <a:pt x="6012" y="16631"/>
                  </a:lnTo>
                  <a:lnTo>
                    <a:pt x="5091" y="19746"/>
                  </a:lnTo>
                  <a:lnTo>
                    <a:pt x="3599" y="22862"/>
                  </a:lnTo>
                  <a:lnTo>
                    <a:pt x="1054" y="28742"/>
                  </a:lnTo>
                  <a:lnTo>
                    <a:pt x="1054" y="28830"/>
                  </a:lnTo>
                  <a:lnTo>
                    <a:pt x="1098" y="29093"/>
                  </a:lnTo>
                  <a:lnTo>
                    <a:pt x="1" y="31199"/>
                  </a:lnTo>
                  <a:lnTo>
                    <a:pt x="1" y="31331"/>
                  </a:lnTo>
                  <a:lnTo>
                    <a:pt x="220" y="32077"/>
                  </a:lnTo>
                  <a:lnTo>
                    <a:pt x="220" y="32164"/>
                  </a:lnTo>
                  <a:lnTo>
                    <a:pt x="308" y="32208"/>
                  </a:lnTo>
                  <a:lnTo>
                    <a:pt x="1449" y="32647"/>
                  </a:lnTo>
                  <a:lnTo>
                    <a:pt x="1493" y="32647"/>
                  </a:lnTo>
                  <a:lnTo>
                    <a:pt x="5661" y="33130"/>
                  </a:lnTo>
                  <a:lnTo>
                    <a:pt x="6495" y="33656"/>
                  </a:lnTo>
                  <a:lnTo>
                    <a:pt x="7548" y="35236"/>
                  </a:lnTo>
                  <a:lnTo>
                    <a:pt x="7592" y="35280"/>
                  </a:lnTo>
                  <a:lnTo>
                    <a:pt x="8382" y="35763"/>
                  </a:lnTo>
                  <a:lnTo>
                    <a:pt x="8426" y="35807"/>
                  </a:lnTo>
                  <a:lnTo>
                    <a:pt x="9830" y="36201"/>
                  </a:lnTo>
                  <a:lnTo>
                    <a:pt x="11629" y="37211"/>
                  </a:lnTo>
                  <a:lnTo>
                    <a:pt x="11717" y="37255"/>
                  </a:lnTo>
                  <a:lnTo>
                    <a:pt x="13209" y="37255"/>
                  </a:lnTo>
                  <a:lnTo>
                    <a:pt x="14876" y="36947"/>
                  </a:lnTo>
                  <a:lnTo>
                    <a:pt x="14876" y="36904"/>
                  </a:lnTo>
                  <a:lnTo>
                    <a:pt x="16017" y="36421"/>
                  </a:lnTo>
                  <a:lnTo>
                    <a:pt x="16061" y="36421"/>
                  </a:lnTo>
                  <a:lnTo>
                    <a:pt x="17992" y="34929"/>
                  </a:lnTo>
                  <a:lnTo>
                    <a:pt x="18036" y="34929"/>
                  </a:lnTo>
                  <a:lnTo>
                    <a:pt x="19484" y="33130"/>
                  </a:lnTo>
                  <a:lnTo>
                    <a:pt x="19484" y="33086"/>
                  </a:lnTo>
                  <a:lnTo>
                    <a:pt x="19966" y="31857"/>
                  </a:lnTo>
                  <a:lnTo>
                    <a:pt x="19966" y="31813"/>
                  </a:lnTo>
                  <a:lnTo>
                    <a:pt x="20010" y="30409"/>
                  </a:lnTo>
                  <a:lnTo>
                    <a:pt x="19747" y="27206"/>
                  </a:lnTo>
                  <a:lnTo>
                    <a:pt x="19703" y="27162"/>
                  </a:lnTo>
                  <a:lnTo>
                    <a:pt x="19264" y="25977"/>
                  </a:lnTo>
                  <a:lnTo>
                    <a:pt x="19308" y="25056"/>
                  </a:lnTo>
                  <a:lnTo>
                    <a:pt x="19308" y="25012"/>
                  </a:lnTo>
                  <a:lnTo>
                    <a:pt x="19045" y="23652"/>
                  </a:lnTo>
                  <a:lnTo>
                    <a:pt x="19133" y="22511"/>
                  </a:lnTo>
                  <a:lnTo>
                    <a:pt x="19879" y="19220"/>
                  </a:lnTo>
                  <a:lnTo>
                    <a:pt x="20800" y="15534"/>
                  </a:lnTo>
                  <a:lnTo>
                    <a:pt x="20800" y="15490"/>
                  </a:lnTo>
                  <a:lnTo>
                    <a:pt x="20537" y="13647"/>
                  </a:lnTo>
                  <a:lnTo>
                    <a:pt x="20493" y="13603"/>
                  </a:lnTo>
                  <a:lnTo>
                    <a:pt x="20449" y="13559"/>
                  </a:lnTo>
                  <a:lnTo>
                    <a:pt x="20405" y="13515"/>
                  </a:lnTo>
                  <a:lnTo>
                    <a:pt x="20317" y="13515"/>
                  </a:lnTo>
                  <a:lnTo>
                    <a:pt x="20274" y="13559"/>
                  </a:lnTo>
                  <a:lnTo>
                    <a:pt x="20230" y="13603"/>
                  </a:lnTo>
                  <a:lnTo>
                    <a:pt x="20186" y="13647"/>
                  </a:lnTo>
                  <a:lnTo>
                    <a:pt x="20186" y="13735"/>
                  </a:lnTo>
                  <a:lnTo>
                    <a:pt x="20449" y="15490"/>
                  </a:lnTo>
                  <a:lnTo>
                    <a:pt x="19528" y="19132"/>
                  </a:lnTo>
                  <a:lnTo>
                    <a:pt x="18782" y="22423"/>
                  </a:lnTo>
                  <a:lnTo>
                    <a:pt x="18782" y="22467"/>
                  </a:lnTo>
                  <a:lnTo>
                    <a:pt x="18694" y="23652"/>
                  </a:lnTo>
                  <a:lnTo>
                    <a:pt x="18694" y="23696"/>
                  </a:lnTo>
                  <a:lnTo>
                    <a:pt x="18957" y="25056"/>
                  </a:lnTo>
                  <a:lnTo>
                    <a:pt x="18913" y="25977"/>
                  </a:lnTo>
                  <a:lnTo>
                    <a:pt x="18913" y="26065"/>
                  </a:lnTo>
                  <a:lnTo>
                    <a:pt x="19396" y="27250"/>
                  </a:lnTo>
                  <a:lnTo>
                    <a:pt x="19659" y="30409"/>
                  </a:lnTo>
                  <a:lnTo>
                    <a:pt x="19615" y="31770"/>
                  </a:lnTo>
                  <a:lnTo>
                    <a:pt x="19177" y="32954"/>
                  </a:lnTo>
                  <a:lnTo>
                    <a:pt x="17772" y="34666"/>
                  </a:lnTo>
                  <a:lnTo>
                    <a:pt x="15842" y="36114"/>
                  </a:lnTo>
                  <a:lnTo>
                    <a:pt x="14789" y="36596"/>
                  </a:lnTo>
                  <a:lnTo>
                    <a:pt x="13165" y="36904"/>
                  </a:lnTo>
                  <a:lnTo>
                    <a:pt x="11761" y="36904"/>
                  </a:lnTo>
                  <a:lnTo>
                    <a:pt x="9962" y="35894"/>
                  </a:lnTo>
                  <a:lnTo>
                    <a:pt x="8557" y="35455"/>
                  </a:lnTo>
                  <a:lnTo>
                    <a:pt x="7812" y="35017"/>
                  </a:lnTo>
                  <a:lnTo>
                    <a:pt x="6758" y="33437"/>
                  </a:lnTo>
                  <a:lnTo>
                    <a:pt x="6715" y="33393"/>
                  </a:lnTo>
                  <a:lnTo>
                    <a:pt x="5837" y="32823"/>
                  </a:lnTo>
                  <a:lnTo>
                    <a:pt x="5749" y="32779"/>
                  </a:lnTo>
                  <a:lnTo>
                    <a:pt x="1537" y="32340"/>
                  </a:lnTo>
                  <a:lnTo>
                    <a:pt x="527" y="31901"/>
                  </a:lnTo>
                  <a:lnTo>
                    <a:pt x="352" y="31331"/>
                  </a:lnTo>
                  <a:lnTo>
                    <a:pt x="1449" y="29224"/>
                  </a:lnTo>
                  <a:lnTo>
                    <a:pt x="1449" y="29093"/>
                  </a:lnTo>
                  <a:lnTo>
                    <a:pt x="1405" y="28830"/>
                  </a:lnTo>
                  <a:lnTo>
                    <a:pt x="3906" y="22993"/>
                  </a:lnTo>
                  <a:lnTo>
                    <a:pt x="5398" y="19922"/>
                  </a:lnTo>
                  <a:lnTo>
                    <a:pt x="5398" y="19878"/>
                  </a:lnTo>
                  <a:lnTo>
                    <a:pt x="6363" y="16762"/>
                  </a:lnTo>
                  <a:lnTo>
                    <a:pt x="7680" y="12067"/>
                  </a:lnTo>
                  <a:lnTo>
                    <a:pt x="7680" y="12023"/>
                  </a:lnTo>
                  <a:lnTo>
                    <a:pt x="7987" y="6100"/>
                  </a:lnTo>
                  <a:lnTo>
                    <a:pt x="7987" y="6056"/>
                  </a:lnTo>
                  <a:lnTo>
                    <a:pt x="7285" y="3467"/>
                  </a:lnTo>
                  <a:lnTo>
                    <a:pt x="7329" y="2370"/>
                  </a:lnTo>
                  <a:lnTo>
                    <a:pt x="8514" y="263"/>
                  </a:lnTo>
                  <a:lnTo>
                    <a:pt x="8557" y="220"/>
                  </a:lnTo>
                  <a:lnTo>
                    <a:pt x="8557" y="132"/>
                  </a:lnTo>
                  <a:lnTo>
                    <a:pt x="8514" y="88"/>
                  </a:lnTo>
                  <a:lnTo>
                    <a:pt x="8470" y="44"/>
                  </a:lnTo>
                  <a:lnTo>
                    <a:pt x="838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09" name="Google Shape;15609;p414"/>
            <p:cNvSpPr/>
            <p:nvPr/>
          </p:nvSpPr>
          <p:spPr>
            <a:xfrm>
              <a:off x="4063400" y="858200"/>
              <a:ext cx="670300" cy="974150"/>
            </a:xfrm>
            <a:custGeom>
              <a:avLst/>
              <a:gdLst/>
              <a:ahLst/>
              <a:cxnLst/>
              <a:rect l="l" t="t" r="r" b="b"/>
              <a:pathLst>
                <a:path w="26812" h="38966" extrusionOk="0">
                  <a:moveTo>
                    <a:pt x="12857" y="0"/>
                  </a:moveTo>
                  <a:lnTo>
                    <a:pt x="12814" y="44"/>
                  </a:lnTo>
                  <a:lnTo>
                    <a:pt x="12770" y="88"/>
                  </a:lnTo>
                  <a:lnTo>
                    <a:pt x="11365" y="2633"/>
                  </a:lnTo>
                  <a:lnTo>
                    <a:pt x="11322" y="2721"/>
                  </a:lnTo>
                  <a:lnTo>
                    <a:pt x="11234" y="4257"/>
                  </a:lnTo>
                  <a:lnTo>
                    <a:pt x="11234" y="4300"/>
                  </a:lnTo>
                  <a:lnTo>
                    <a:pt x="11717" y="6451"/>
                  </a:lnTo>
                  <a:lnTo>
                    <a:pt x="11322" y="11585"/>
                  </a:lnTo>
                  <a:lnTo>
                    <a:pt x="10751" y="13779"/>
                  </a:lnTo>
                  <a:lnTo>
                    <a:pt x="9522" y="17640"/>
                  </a:lnTo>
                  <a:lnTo>
                    <a:pt x="7899" y="20624"/>
                  </a:lnTo>
                  <a:lnTo>
                    <a:pt x="5749" y="24529"/>
                  </a:lnTo>
                  <a:lnTo>
                    <a:pt x="4564" y="26284"/>
                  </a:lnTo>
                  <a:lnTo>
                    <a:pt x="3511" y="27294"/>
                  </a:lnTo>
                  <a:lnTo>
                    <a:pt x="483" y="28347"/>
                  </a:lnTo>
                  <a:lnTo>
                    <a:pt x="395" y="28435"/>
                  </a:lnTo>
                  <a:lnTo>
                    <a:pt x="88" y="28786"/>
                  </a:lnTo>
                  <a:lnTo>
                    <a:pt x="44" y="28873"/>
                  </a:lnTo>
                  <a:lnTo>
                    <a:pt x="0" y="29883"/>
                  </a:lnTo>
                  <a:lnTo>
                    <a:pt x="44" y="29926"/>
                  </a:lnTo>
                  <a:lnTo>
                    <a:pt x="1843" y="33700"/>
                  </a:lnTo>
                  <a:lnTo>
                    <a:pt x="1887" y="34490"/>
                  </a:lnTo>
                  <a:lnTo>
                    <a:pt x="1887" y="34578"/>
                  </a:lnTo>
                  <a:lnTo>
                    <a:pt x="2282" y="35104"/>
                  </a:lnTo>
                  <a:lnTo>
                    <a:pt x="2370" y="35192"/>
                  </a:lnTo>
                  <a:lnTo>
                    <a:pt x="3950" y="35763"/>
                  </a:lnTo>
                  <a:lnTo>
                    <a:pt x="6714" y="36509"/>
                  </a:lnTo>
                  <a:lnTo>
                    <a:pt x="6758" y="36552"/>
                  </a:lnTo>
                  <a:lnTo>
                    <a:pt x="11190" y="36816"/>
                  </a:lnTo>
                  <a:lnTo>
                    <a:pt x="12375" y="37869"/>
                  </a:lnTo>
                  <a:lnTo>
                    <a:pt x="12462" y="37913"/>
                  </a:lnTo>
                  <a:lnTo>
                    <a:pt x="16807" y="38966"/>
                  </a:lnTo>
                  <a:lnTo>
                    <a:pt x="16851" y="38966"/>
                  </a:lnTo>
                  <a:lnTo>
                    <a:pt x="18957" y="38922"/>
                  </a:lnTo>
                  <a:lnTo>
                    <a:pt x="19001" y="38922"/>
                  </a:lnTo>
                  <a:lnTo>
                    <a:pt x="20712" y="38571"/>
                  </a:lnTo>
                  <a:lnTo>
                    <a:pt x="20756" y="38571"/>
                  </a:lnTo>
                  <a:lnTo>
                    <a:pt x="22423" y="37869"/>
                  </a:lnTo>
                  <a:lnTo>
                    <a:pt x="22467" y="37825"/>
                  </a:lnTo>
                  <a:lnTo>
                    <a:pt x="24047" y="36509"/>
                  </a:lnTo>
                  <a:lnTo>
                    <a:pt x="24091" y="36465"/>
                  </a:lnTo>
                  <a:lnTo>
                    <a:pt x="25802" y="34446"/>
                  </a:lnTo>
                  <a:lnTo>
                    <a:pt x="25802" y="34402"/>
                  </a:lnTo>
                  <a:lnTo>
                    <a:pt x="26416" y="32823"/>
                  </a:lnTo>
                  <a:lnTo>
                    <a:pt x="26416" y="32779"/>
                  </a:lnTo>
                  <a:lnTo>
                    <a:pt x="26548" y="31726"/>
                  </a:lnTo>
                  <a:lnTo>
                    <a:pt x="26153" y="26460"/>
                  </a:lnTo>
                  <a:lnTo>
                    <a:pt x="25451" y="24178"/>
                  </a:lnTo>
                  <a:lnTo>
                    <a:pt x="25363" y="22818"/>
                  </a:lnTo>
                  <a:lnTo>
                    <a:pt x="25934" y="19615"/>
                  </a:lnTo>
                  <a:lnTo>
                    <a:pt x="26811" y="15929"/>
                  </a:lnTo>
                  <a:lnTo>
                    <a:pt x="26811" y="15797"/>
                  </a:lnTo>
                  <a:lnTo>
                    <a:pt x="26109" y="14525"/>
                  </a:lnTo>
                  <a:lnTo>
                    <a:pt x="26065" y="14481"/>
                  </a:lnTo>
                  <a:lnTo>
                    <a:pt x="25978" y="14437"/>
                  </a:lnTo>
                  <a:lnTo>
                    <a:pt x="25934" y="14437"/>
                  </a:lnTo>
                  <a:lnTo>
                    <a:pt x="25846" y="14481"/>
                  </a:lnTo>
                  <a:lnTo>
                    <a:pt x="25802" y="14525"/>
                  </a:lnTo>
                  <a:lnTo>
                    <a:pt x="25758" y="14568"/>
                  </a:lnTo>
                  <a:lnTo>
                    <a:pt x="25758" y="14656"/>
                  </a:lnTo>
                  <a:lnTo>
                    <a:pt x="25802" y="14700"/>
                  </a:lnTo>
                  <a:lnTo>
                    <a:pt x="26460" y="15929"/>
                  </a:lnTo>
                  <a:lnTo>
                    <a:pt x="25583" y="19527"/>
                  </a:lnTo>
                  <a:lnTo>
                    <a:pt x="25012" y="22774"/>
                  </a:lnTo>
                  <a:lnTo>
                    <a:pt x="25012" y="22818"/>
                  </a:lnTo>
                  <a:lnTo>
                    <a:pt x="25100" y="24222"/>
                  </a:lnTo>
                  <a:lnTo>
                    <a:pt x="25100" y="24266"/>
                  </a:lnTo>
                  <a:lnTo>
                    <a:pt x="25802" y="26548"/>
                  </a:lnTo>
                  <a:lnTo>
                    <a:pt x="26197" y="31726"/>
                  </a:lnTo>
                  <a:lnTo>
                    <a:pt x="26065" y="32735"/>
                  </a:lnTo>
                  <a:lnTo>
                    <a:pt x="25495" y="34271"/>
                  </a:lnTo>
                  <a:lnTo>
                    <a:pt x="23828" y="36245"/>
                  </a:lnTo>
                  <a:lnTo>
                    <a:pt x="22248" y="37562"/>
                  </a:lnTo>
                  <a:lnTo>
                    <a:pt x="20624" y="38220"/>
                  </a:lnTo>
                  <a:lnTo>
                    <a:pt x="18913" y="38571"/>
                  </a:lnTo>
                  <a:lnTo>
                    <a:pt x="16851" y="38615"/>
                  </a:lnTo>
                  <a:lnTo>
                    <a:pt x="12594" y="37606"/>
                  </a:lnTo>
                  <a:lnTo>
                    <a:pt x="11365" y="36509"/>
                  </a:lnTo>
                  <a:lnTo>
                    <a:pt x="11278" y="36465"/>
                  </a:lnTo>
                  <a:lnTo>
                    <a:pt x="6802" y="36201"/>
                  </a:lnTo>
                  <a:lnTo>
                    <a:pt x="4081" y="35412"/>
                  </a:lnTo>
                  <a:lnTo>
                    <a:pt x="2545" y="34885"/>
                  </a:lnTo>
                  <a:lnTo>
                    <a:pt x="2238" y="34446"/>
                  </a:lnTo>
                  <a:lnTo>
                    <a:pt x="2194" y="33656"/>
                  </a:lnTo>
                  <a:lnTo>
                    <a:pt x="2151" y="33569"/>
                  </a:lnTo>
                  <a:lnTo>
                    <a:pt x="351" y="29839"/>
                  </a:lnTo>
                  <a:lnTo>
                    <a:pt x="395" y="28961"/>
                  </a:lnTo>
                  <a:lnTo>
                    <a:pt x="615" y="28698"/>
                  </a:lnTo>
                  <a:lnTo>
                    <a:pt x="3642" y="27601"/>
                  </a:lnTo>
                  <a:lnTo>
                    <a:pt x="3730" y="27557"/>
                  </a:lnTo>
                  <a:lnTo>
                    <a:pt x="4827" y="26548"/>
                  </a:lnTo>
                  <a:lnTo>
                    <a:pt x="4827" y="26504"/>
                  </a:lnTo>
                  <a:lnTo>
                    <a:pt x="6056" y="24749"/>
                  </a:lnTo>
                  <a:lnTo>
                    <a:pt x="6056" y="24705"/>
                  </a:lnTo>
                  <a:lnTo>
                    <a:pt x="8206" y="20799"/>
                  </a:lnTo>
                  <a:lnTo>
                    <a:pt x="9830" y="17772"/>
                  </a:lnTo>
                  <a:lnTo>
                    <a:pt x="9830" y="17728"/>
                  </a:lnTo>
                  <a:lnTo>
                    <a:pt x="11058" y="13910"/>
                  </a:lnTo>
                  <a:lnTo>
                    <a:pt x="11673" y="11672"/>
                  </a:lnTo>
                  <a:lnTo>
                    <a:pt x="11673" y="11628"/>
                  </a:lnTo>
                  <a:lnTo>
                    <a:pt x="11936" y="8206"/>
                  </a:lnTo>
                  <a:lnTo>
                    <a:pt x="12068" y="6451"/>
                  </a:lnTo>
                  <a:lnTo>
                    <a:pt x="12068" y="6407"/>
                  </a:lnTo>
                  <a:lnTo>
                    <a:pt x="11585" y="4257"/>
                  </a:lnTo>
                  <a:lnTo>
                    <a:pt x="11673" y="2765"/>
                  </a:lnTo>
                  <a:lnTo>
                    <a:pt x="13077" y="263"/>
                  </a:lnTo>
                  <a:lnTo>
                    <a:pt x="13077" y="220"/>
                  </a:lnTo>
                  <a:lnTo>
                    <a:pt x="13077" y="132"/>
                  </a:lnTo>
                  <a:lnTo>
                    <a:pt x="13077" y="88"/>
                  </a:lnTo>
                  <a:lnTo>
                    <a:pt x="12989" y="44"/>
                  </a:lnTo>
                  <a:lnTo>
                    <a:pt x="1294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10" name="Google Shape;15610;p414"/>
            <p:cNvSpPr/>
            <p:nvPr/>
          </p:nvSpPr>
          <p:spPr>
            <a:xfrm>
              <a:off x="4019525" y="841725"/>
              <a:ext cx="410300" cy="1012575"/>
            </a:xfrm>
            <a:custGeom>
              <a:avLst/>
              <a:gdLst/>
              <a:ahLst/>
              <a:cxnLst/>
              <a:rect l="l" t="t" r="r" b="b"/>
              <a:pathLst>
                <a:path w="16412" h="40503" extrusionOk="0">
                  <a:moveTo>
                    <a:pt x="14349" y="1"/>
                  </a:moveTo>
                  <a:lnTo>
                    <a:pt x="14305" y="45"/>
                  </a:lnTo>
                  <a:lnTo>
                    <a:pt x="14261" y="89"/>
                  </a:lnTo>
                  <a:lnTo>
                    <a:pt x="12638" y="2809"/>
                  </a:lnTo>
                  <a:lnTo>
                    <a:pt x="12594" y="2897"/>
                  </a:lnTo>
                  <a:lnTo>
                    <a:pt x="12418" y="3906"/>
                  </a:lnTo>
                  <a:lnTo>
                    <a:pt x="12418" y="3950"/>
                  </a:lnTo>
                  <a:lnTo>
                    <a:pt x="12331" y="6013"/>
                  </a:lnTo>
                  <a:lnTo>
                    <a:pt x="12331" y="6056"/>
                  </a:lnTo>
                  <a:lnTo>
                    <a:pt x="12594" y="8119"/>
                  </a:lnTo>
                  <a:lnTo>
                    <a:pt x="12243" y="11234"/>
                  </a:lnTo>
                  <a:lnTo>
                    <a:pt x="11804" y="13165"/>
                  </a:lnTo>
                  <a:lnTo>
                    <a:pt x="10926" y="15578"/>
                  </a:lnTo>
                  <a:lnTo>
                    <a:pt x="9127" y="19440"/>
                  </a:lnTo>
                  <a:lnTo>
                    <a:pt x="7899" y="21415"/>
                  </a:lnTo>
                  <a:lnTo>
                    <a:pt x="4344" y="26549"/>
                  </a:lnTo>
                  <a:lnTo>
                    <a:pt x="3511" y="26724"/>
                  </a:lnTo>
                  <a:lnTo>
                    <a:pt x="3203" y="26505"/>
                  </a:lnTo>
                  <a:lnTo>
                    <a:pt x="2457" y="25539"/>
                  </a:lnTo>
                  <a:lnTo>
                    <a:pt x="2370" y="25451"/>
                  </a:lnTo>
                  <a:lnTo>
                    <a:pt x="1975" y="25276"/>
                  </a:lnTo>
                  <a:lnTo>
                    <a:pt x="1843" y="25276"/>
                  </a:lnTo>
                  <a:lnTo>
                    <a:pt x="1755" y="25364"/>
                  </a:lnTo>
                  <a:lnTo>
                    <a:pt x="44" y="28435"/>
                  </a:lnTo>
                  <a:lnTo>
                    <a:pt x="0" y="28567"/>
                  </a:lnTo>
                  <a:lnTo>
                    <a:pt x="220" y="29488"/>
                  </a:lnTo>
                  <a:lnTo>
                    <a:pt x="220" y="29532"/>
                  </a:lnTo>
                  <a:lnTo>
                    <a:pt x="1229" y="32165"/>
                  </a:lnTo>
                  <a:lnTo>
                    <a:pt x="2852" y="35588"/>
                  </a:lnTo>
                  <a:lnTo>
                    <a:pt x="3598" y="36509"/>
                  </a:lnTo>
                  <a:lnTo>
                    <a:pt x="3686" y="36553"/>
                  </a:lnTo>
                  <a:lnTo>
                    <a:pt x="4608" y="37080"/>
                  </a:lnTo>
                  <a:lnTo>
                    <a:pt x="7548" y="38133"/>
                  </a:lnTo>
                  <a:lnTo>
                    <a:pt x="11365" y="39405"/>
                  </a:lnTo>
                  <a:lnTo>
                    <a:pt x="14130" y="40151"/>
                  </a:lnTo>
                  <a:lnTo>
                    <a:pt x="14174" y="40195"/>
                  </a:lnTo>
                  <a:lnTo>
                    <a:pt x="16236" y="40459"/>
                  </a:lnTo>
                  <a:lnTo>
                    <a:pt x="16236" y="40502"/>
                  </a:lnTo>
                  <a:lnTo>
                    <a:pt x="16368" y="40459"/>
                  </a:lnTo>
                  <a:lnTo>
                    <a:pt x="16412" y="40327"/>
                  </a:lnTo>
                  <a:lnTo>
                    <a:pt x="16412" y="40283"/>
                  </a:lnTo>
                  <a:lnTo>
                    <a:pt x="16412" y="40195"/>
                  </a:lnTo>
                  <a:lnTo>
                    <a:pt x="16324" y="40151"/>
                  </a:lnTo>
                  <a:lnTo>
                    <a:pt x="16280" y="40151"/>
                  </a:lnTo>
                  <a:lnTo>
                    <a:pt x="14217" y="39844"/>
                  </a:lnTo>
                  <a:lnTo>
                    <a:pt x="11497" y="39054"/>
                  </a:lnTo>
                  <a:lnTo>
                    <a:pt x="7679" y="37826"/>
                  </a:lnTo>
                  <a:lnTo>
                    <a:pt x="4739" y="36773"/>
                  </a:lnTo>
                  <a:lnTo>
                    <a:pt x="3862" y="36290"/>
                  </a:lnTo>
                  <a:lnTo>
                    <a:pt x="3160" y="35412"/>
                  </a:lnTo>
                  <a:lnTo>
                    <a:pt x="1580" y="32034"/>
                  </a:lnTo>
                  <a:lnTo>
                    <a:pt x="571" y="29401"/>
                  </a:lnTo>
                  <a:lnTo>
                    <a:pt x="395" y="28567"/>
                  </a:lnTo>
                  <a:lnTo>
                    <a:pt x="1975" y="25671"/>
                  </a:lnTo>
                  <a:lnTo>
                    <a:pt x="2194" y="25759"/>
                  </a:lnTo>
                  <a:lnTo>
                    <a:pt x="2940" y="26724"/>
                  </a:lnTo>
                  <a:lnTo>
                    <a:pt x="2984" y="26768"/>
                  </a:lnTo>
                  <a:lnTo>
                    <a:pt x="3379" y="27075"/>
                  </a:lnTo>
                  <a:lnTo>
                    <a:pt x="3555" y="27075"/>
                  </a:lnTo>
                  <a:lnTo>
                    <a:pt x="4476" y="26856"/>
                  </a:lnTo>
                  <a:lnTo>
                    <a:pt x="4564" y="26768"/>
                  </a:lnTo>
                  <a:lnTo>
                    <a:pt x="8162" y="21634"/>
                  </a:lnTo>
                  <a:lnTo>
                    <a:pt x="9435" y="19615"/>
                  </a:lnTo>
                  <a:lnTo>
                    <a:pt x="9435" y="19572"/>
                  </a:lnTo>
                  <a:lnTo>
                    <a:pt x="11234" y="15710"/>
                  </a:lnTo>
                  <a:lnTo>
                    <a:pt x="12155" y="13253"/>
                  </a:lnTo>
                  <a:lnTo>
                    <a:pt x="12594" y="11278"/>
                  </a:lnTo>
                  <a:lnTo>
                    <a:pt x="12945" y="8163"/>
                  </a:lnTo>
                  <a:lnTo>
                    <a:pt x="12945" y="8119"/>
                  </a:lnTo>
                  <a:lnTo>
                    <a:pt x="12682" y="6013"/>
                  </a:lnTo>
                  <a:lnTo>
                    <a:pt x="12726" y="3994"/>
                  </a:lnTo>
                  <a:lnTo>
                    <a:pt x="12945" y="2985"/>
                  </a:lnTo>
                  <a:lnTo>
                    <a:pt x="14569" y="264"/>
                  </a:lnTo>
                  <a:lnTo>
                    <a:pt x="14569" y="220"/>
                  </a:lnTo>
                  <a:lnTo>
                    <a:pt x="14569" y="133"/>
                  </a:lnTo>
                  <a:lnTo>
                    <a:pt x="14525" y="89"/>
                  </a:lnTo>
                  <a:lnTo>
                    <a:pt x="14481" y="45"/>
                  </a:lnTo>
                  <a:lnTo>
                    <a:pt x="1443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11" name="Google Shape;15611;p414"/>
            <p:cNvSpPr/>
            <p:nvPr/>
          </p:nvSpPr>
          <p:spPr>
            <a:xfrm>
              <a:off x="3981125" y="801150"/>
              <a:ext cx="444300" cy="1074000"/>
            </a:xfrm>
            <a:custGeom>
              <a:avLst/>
              <a:gdLst/>
              <a:ahLst/>
              <a:cxnLst/>
              <a:rect l="l" t="t" r="r" b="b"/>
              <a:pathLst>
                <a:path w="17772" h="42960" extrusionOk="0">
                  <a:moveTo>
                    <a:pt x="16192" y="0"/>
                  </a:moveTo>
                  <a:lnTo>
                    <a:pt x="16148" y="44"/>
                  </a:lnTo>
                  <a:lnTo>
                    <a:pt x="15183" y="1536"/>
                  </a:lnTo>
                  <a:lnTo>
                    <a:pt x="14437" y="2677"/>
                  </a:lnTo>
                  <a:lnTo>
                    <a:pt x="13910" y="3599"/>
                  </a:lnTo>
                  <a:lnTo>
                    <a:pt x="13691" y="3993"/>
                  </a:lnTo>
                  <a:lnTo>
                    <a:pt x="13516" y="4388"/>
                  </a:lnTo>
                  <a:lnTo>
                    <a:pt x="13340" y="4783"/>
                  </a:lnTo>
                  <a:lnTo>
                    <a:pt x="13252" y="5222"/>
                  </a:lnTo>
                  <a:lnTo>
                    <a:pt x="13165" y="5617"/>
                  </a:lnTo>
                  <a:lnTo>
                    <a:pt x="13121" y="6100"/>
                  </a:lnTo>
                  <a:lnTo>
                    <a:pt x="13077" y="7153"/>
                  </a:lnTo>
                  <a:lnTo>
                    <a:pt x="13165" y="8513"/>
                  </a:lnTo>
                  <a:lnTo>
                    <a:pt x="13252" y="10224"/>
                  </a:lnTo>
                  <a:lnTo>
                    <a:pt x="12726" y="13121"/>
                  </a:lnTo>
                  <a:lnTo>
                    <a:pt x="11892" y="15051"/>
                  </a:lnTo>
                  <a:lnTo>
                    <a:pt x="9873" y="19264"/>
                  </a:lnTo>
                  <a:lnTo>
                    <a:pt x="7636" y="23564"/>
                  </a:lnTo>
                  <a:lnTo>
                    <a:pt x="6012" y="25714"/>
                  </a:lnTo>
                  <a:lnTo>
                    <a:pt x="5134" y="26329"/>
                  </a:lnTo>
                  <a:lnTo>
                    <a:pt x="4520" y="26021"/>
                  </a:lnTo>
                  <a:lnTo>
                    <a:pt x="3774" y="25407"/>
                  </a:lnTo>
                  <a:lnTo>
                    <a:pt x="3642" y="25363"/>
                  </a:lnTo>
                  <a:lnTo>
                    <a:pt x="3291" y="25319"/>
                  </a:lnTo>
                  <a:lnTo>
                    <a:pt x="3204" y="25319"/>
                  </a:lnTo>
                  <a:lnTo>
                    <a:pt x="3160" y="25363"/>
                  </a:lnTo>
                  <a:lnTo>
                    <a:pt x="2545" y="26241"/>
                  </a:lnTo>
                  <a:lnTo>
                    <a:pt x="2502" y="26241"/>
                  </a:lnTo>
                  <a:lnTo>
                    <a:pt x="1799" y="27689"/>
                  </a:lnTo>
                  <a:lnTo>
                    <a:pt x="264" y="28961"/>
                  </a:lnTo>
                  <a:lnTo>
                    <a:pt x="220" y="29049"/>
                  </a:lnTo>
                  <a:lnTo>
                    <a:pt x="0" y="29707"/>
                  </a:lnTo>
                  <a:lnTo>
                    <a:pt x="0" y="29795"/>
                  </a:lnTo>
                  <a:lnTo>
                    <a:pt x="351" y="30760"/>
                  </a:lnTo>
                  <a:lnTo>
                    <a:pt x="2677" y="36202"/>
                  </a:lnTo>
                  <a:lnTo>
                    <a:pt x="2677" y="36245"/>
                  </a:lnTo>
                  <a:lnTo>
                    <a:pt x="3906" y="37913"/>
                  </a:lnTo>
                  <a:lnTo>
                    <a:pt x="4915" y="39054"/>
                  </a:lnTo>
                  <a:lnTo>
                    <a:pt x="4959" y="39098"/>
                  </a:lnTo>
                  <a:lnTo>
                    <a:pt x="6144" y="39800"/>
                  </a:lnTo>
                  <a:lnTo>
                    <a:pt x="6188" y="39800"/>
                  </a:lnTo>
                  <a:lnTo>
                    <a:pt x="8996" y="40853"/>
                  </a:lnTo>
                  <a:lnTo>
                    <a:pt x="14086" y="42389"/>
                  </a:lnTo>
                  <a:lnTo>
                    <a:pt x="14788" y="42389"/>
                  </a:lnTo>
                  <a:lnTo>
                    <a:pt x="17509" y="42959"/>
                  </a:lnTo>
                  <a:lnTo>
                    <a:pt x="17640" y="42959"/>
                  </a:lnTo>
                  <a:lnTo>
                    <a:pt x="17684" y="42915"/>
                  </a:lnTo>
                  <a:lnTo>
                    <a:pt x="17728" y="42871"/>
                  </a:lnTo>
                  <a:lnTo>
                    <a:pt x="17772" y="42828"/>
                  </a:lnTo>
                  <a:lnTo>
                    <a:pt x="17772" y="42740"/>
                  </a:lnTo>
                  <a:lnTo>
                    <a:pt x="17772" y="42696"/>
                  </a:lnTo>
                  <a:lnTo>
                    <a:pt x="17728" y="42652"/>
                  </a:lnTo>
                  <a:lnTo>
                    <a:pt x="17640" y="42608"/>
                  </a:lnTo>
                  <a:lnTo>
                    <a:pt x="17553" y="42608"/>
                  </a:lnTo>
                  <a:lnTo>
                    <a:pt x="14832" y="42038"/>
                  </a:lnTo>
                  <a:lnTo>
                    <a:pt x="14174" y="42038"/>
                  </a:lnTo>
                  <a:lnTo>
                    <a:pt x="9128" y="40502"/>
                  </a:lnTo>
                  <a:lnTo>
                    <a:pt x="6319" y="39493"/>
                  </a:lnTo>
                  <a:lnTo>
                    <a:pt x="5178" y="38834"/>
                  </a:lnTo>
                  <a:lnTo>
                    <a:pt x="4213" y="37694"/>
                  </a:lnTo>
                  <a:lnTo>
                    <a:pt x="2984" y="36026"/>
                  </a:lnTo>
                  <a:lnTo>
                    <a:pt x="702" y="30629"/>
                  </a:lnTo>
                  <a:lnTo>
                    <a:pt x="351" y="29751"/>
                  </a:lnTo>
                  <a:lnTo>
                    <a:pt x="527" y="29181"/>
                  </a:lnTo>
                  <a:lnTo>
                    <a:pt x="2019" y="27952"/>
                  </a:lnTo>
                  <a:lnTo>
                    <a:pt x="2063" y="27864"/>
                  </a:lnTo>
                  <a:lnTo>
                    <a:pt x="2809" y="26416"/>
                  </a:lnTo>
                  <a:lnTo>
                    <a:pt x="3379" y="25670"/>
                  </a:lnTo>
                  <a:lnTo>
                    <a:pt x="3555" y="25670"/>
                  </a:lnTo>
                  <a:lnTo>
                    <a:pt x="4301" y="26329"/>
                  </a:lnTo>
                  <a:lnTo>
                    <a:pt x="4345" y="26372"/>
                  </a:lnTo>
                  <a:lnTo>
                    <a:pt x="5091" y="26680"/>
                  </a:lnTo>
                  <a:lnTo>
                    <a:pt x="5178" y="26680"/>
                  </a:lnTo>
                  <a:lnTo>
                    <a:pt x="5266" y="26636"/>
                  </a:lnTo>
                  <a:lnTo>
                    <a:pt x="6231" y="25977"/>
                  </a:lnTo>
                  <a:lnTo>
                    <a:pt x="6275" y="25934"/>
                  </a:lnTo>
                  <a:lnTo>
                    <a:pt x="7943" y="23740"/>
                  </a:lnTo>
                  <a:lnTo>
                    <a:pt x="10181" y="19439"/>
                  </a:lnTo>
                  <a:lnTo>
                    <a:pt x="12199" y="15183"/>
                  </a:lnTo>
                  <a:lnTo>
                    <a:pt x="13077" y="13252"/>
                  </a:lnTo>
                  <a:lnTo>
                    <a:pt x="13077" y="13208"/>
                  </a:lnTo>
                  <a:lnTo>
                    <a:pt x="13603" y="10268"/>
                  </a:lnTo>
                  <a:lnTo>
                    <a:pt x="13603" y="10224"/>
                  </a:lnTo>
                  <a:lnTo>
                    <a:pt x="13516" y="8513"/>
                  </a:lnTo>
                  <a:lnTo>
                    <a:pt x="13428" y="7197"/>
                  </a:lnTo>
                  <a:lnTo>
                    <a:pt x="13472" y="6144"/>
                  </a:lnTo>
                  <a:lnTo>
                    <a:pt x="13516" y="5705"/>
                  </a:lnTo>
                  <a:lnTo>
                    <a:pt x="13603" y="5310"/>
                  </a:lnTo>
                  <a:lnTo>
                    <a:pt x="13691" y="4915"/>
                  </a:lnTo>
                  <a:lnTo>
                    <a:pt x="13823" y="4520"/>
                  </a:lnTo>
                  <a:lnTo>
                    <a:pt x="13998" y="4125"/>
                  </a:lnTo>
                  <a:lnTo>
                    <a:pt x="14218" y="3730"/>
                  </a:lnTo>
                  <a:lnTo>
                    <a:pt x="14744" y="2853"/>
                  </a:lnTo>
                  <a:lnTo>
                    <a:pt x="15490" y="1712"/>
                  </a:lnTo>
                  <a:lnTo>
                    <a:pt x="16456" y="264"/>
                  </a:lnTo>
                  <a:lnTo>
                    <a:pt x="16499" y="176"/>
                  </a:lnTo>
                  <a:lnTo>
                    <a:pt x="16499" y="132"/>
                  </a:lnTo>
                  <a:lnTo>
                    <a:pt x="16456" y="44"/>
                  </a:lnTo>
                  <a:lnTo>
                    <a:pt x="1641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12" name="Google Shape;15612;p414"/>
            <p:cNvSpPr/>
            <p:nvPr/>
          </p:nvSpPr>
          <p:spPr>
            <a:xfrm>
              <a:off x="3930650" y="715575"/>
              <a:ext cx="492600" cy="1197950"/>
            </a:xfrm>
            <a:custGeom>
              <a:avLst/>
              <a:gdLst/>
              <a:ahLst/>
              <a:cxnLst/>
              <a:rect l="l" t="t" r="r" b="b"/>
              <a:pathLst>
                <a:path w="19704" h="47918" extrusionOk="0">
                  <a:moveTo>
                    <a:pt x="18080" y="1"/>
                  </a:moveTo>
                  <a:lnTo>
                    <a:pt x="17992" y="45"/>
                  </a:lnTo>
                  <a:lnTo>
                    <a:pt x="17948" y="88"/>
                  </a:lnTo>
                  <a:lnTo>
                    <a:pt x="17904" y="132"/>
                  </a:lnTo>
                  <a:lnTo>
                    <a:pt x="17904" y="176"/>
                  </a:lnTo>
                  <a:lnTo>
                    <a:pt x="17904" y="1668"/>
                  </a:lnTo>
                  <a:lnTo>
                    <a:pt x="17202" y="2853"/>
                  </a:lnTo>
                  <a:lnTo>
                    <a:pt x="15491" y="5530"/>
                  </a:lnTo>
                  <a:lnTo>
                    <a:pt x="14306" y="7811"/>
                  </a:lnTo>
                  <a:lnTo>
                    <a:pt x="14306" y="7855"/>
                  </a:lnTo>
                  <a:lnTo>
                    <a:pt x="13999" y="9391"/>
                  </a:lnTo>
                  <a:lnTo>
                    <a:pt x="13999" y="9435"/>
                  </a:lnTo>
                  <a:lnTo>
                    <a:pt x="13692" y="13691"/>
                  </a:lnTo>
                  <a:lnTo>
                    <a:pt x="12814" y="15008"/>
                  </a:lnTo>
                  <a:lnTo>
                    <a:pt x="10181" y="18211"/>
                  </a:lnTo>
                  <a:lnTo>
                    <a:pt x="6846" y="22072"/>
                  </a:lnTo>
                  <a:lnTo>
                    <a:pt x="4213" y="25100"/>
                  </a:lnTo>
                  <a:lnTo>
                    <a:pt x="4213" y="25144"/>
                  </a:lnTo>
                  <a:lnTo>
                    <a:pt x="3467" y="26548"/>
                  </a:lnTo>
                  <a:lnTo>
                    <a:pt x="3424" y="26636"/>
                  </a:lnTo>
                  <a:lnTo>
                    <a:pt x="3292" y="28391"/>
                  </a:lnTo>
                  <a:lnTo>
                    <a:pt x="2853" y="29357"/>
                  </a:lnTo>
                  <a:lnTo>
                    <a:pt x="1844" y="30278"/>
                  </a:lnTo>
                  <a:lnTo>
                    <a:pt x="133" y="30980"/>
                  </a:lnTo>
                  <a:lnTo>
                    <a:pt x="45" y="31068"/>
                  </a:lnTo>
                  <a:lnTo>
                    <a:pt x="1" y="31068"/>
                  </a:lnTo>
                  <a:lnTo>
                    <a:pt x="1" y="31200"/>
                  </a:lnTo>
                  <a:lnTo>
                    <a:pt x="176" y="34052"/>
                  </a:lnTo>
                  <a:lnTo>
                    <a:pt x="176" y="34096"/>
                  </a:lnTo>
                  <a:lnTo>
                    <a:pt x="922" y="36772"/>
                  </a:lnTo>
                  <a:lnTo>
                    <a:pt x="2941" y="41555"/>
                  </a:lnTo>
                  <a:lnTo>
                    <a:pt x="2985" y="41599"/>
                  </a:lnTo>
                  <a:lnTo>
                    <a:pt x="3950" y="42521"/>
                  </a:lnTo>
                  <a:lnTo>
                    <a:pt x="3994" y="42521"/>
                  </a:lnTo>
                  <a:lnTo>
                    <a:pt x="8163" y="45373"/>
                  </a:lnTo>
                  <a:lnTo>
                    <a:pt x="8163" y="45417"/>
                  </a:lnTo>
                  <a:lnTo>
                    <a:pt x="10883" y="46470"/>
                  </a:lnTo>
                  <a:lnTo>
                    <a:pt x="14920" y="47742"/>
                  </a:lnTo>
                  <a:lnTo>
                    <a:pt x="14964" y="47742"/>
                  </a:lnTo>
                  <a:lnTo>
                    <a:pt x="17641" y="47655"/>
                  </a:lnTo>
                  <a:lnTo>
                    <a:pt x="19177" y="47918"/>
                  </a:lnTo>
                  <a:lnTo>
                    <a:pt x="19221" y="47918"/>
                  </a:lnTo>
                  <a:lnTo>
                    <a:pt x="19528" y="47874"/>
                  </a:lnTo>
                  <a:lnTo>
                    <a:pt x="19615" y="47830"/>
                  </a:lnTo>
                  <a:lnTo>
                    <a:pt x="19659" y="47786"/>
                  </a:lnTo>
                  <a:lnTo>
                    <a:pt x="19703" y="47742"/>
                  </a:lnTo>
                  <a:lnTo>
                    <a:pt x="19703" y="47655"/>
                  </a:lnTo>
                  <a:lnTo>
                    <a:pt x="19659" y="47611"/>
                  </a:lnTo>
                  <a:lnTo>
                    <a:pt x="19615" y="47567"/>
                  </a:lnTo>
                  <a:lnTo>
                    <a:pt x="19572" y="47523"/>
                  </a:lnTo>
                  <a:lnTo>
                    <a:pt x="19484" y="47523"/>
                  </a:lnTo>
                  <a:lnTo>
                    <a:pt x="19221" y="47567"/>
                  </a:lnTo>
                  <a:lnTo>
                    <a:pt x="17685" y="47304"/>
                  </a:lnTo>
                  <a:lnTo>
                    <a:pt x="17641" y="47304"/>
                  </a:lnTo>
                  <a:lnTo>
                    <a:pt x="15008" y="47391"/>
                  </a:lnTo>
                  <a:lnTo>
                    <a:pt x="11015" y="46119"/>
                  </a:lnTo>
                  <a:lnTo>
                    <a:pt x="8338" y="45066"/>
                  </a:lnTo>
                  <a:lnTo>
                    <a:pt x="4213" y="42214"/>
                  </a:lnTo>
                  <a:lnTo>
                    <a:pt x="3248" y="41380"/>
                  </a:lnTo>
                  <a:lnTo>
                    <a:pt x="1273" y="36641"/>
                  </a:lnTo>
                  <a:lnTo>
                    <a:pt x="527" y="34008"/>
                  </a:lnTo>
                  <a:lnTo>
                    <a:pt x="352" y="31287"/>
                  </a:lnTo>
                  <a:lnTo>
                    <a:pt x="1975" y="30585"/>
                  </a:lnTo>
                  <a:lnTo>
                    <a:pt x="2063" y="30541"/>
                  </a:lnTo>
                  <a:lnTo>
                    <a:pt x="3116" y="29576"/>
                  </a:lnTo>
                  <a:lnTo>
                    <a:pt x="3160" y="29532"/>
                  </a:lnTo>
                  <a:lnTo>
                    <a:pt x="3643" y="28523"/>
                  </a:lnTo>
                  <a:lnTo>
                    <a:pt x="3643" y="28435"/>
                  </a:lnTo>
                  <a:lnTo>
                    <a:pt x="3775" y="26680"/>
                  </a:lnTo>
                  <a:lnTo>
                    <a:pt x="4521" y="25320"/>
                  </a:lnTo>
                  <a:lnTo>
                    <a:pt x="7110" y="22292"/>
                  </a:lnTo>
                  <a:lnTo>
                    <a:pt x="10444" y="18430"/>
                  </a:lnTo>
                  <a:lnTo>
                    <a:pt x="13121" y="15227"/>
                  </a:lnTo>
                  <a:lnTo>
                    <a:pt x="13999" y="13867"/>
                  </a:lnTo>
                  <a:lnTo>
                    <a:pt x="14043" y="13779"/>
                  </a:lnTo>
                  <a:lnTo>
                    <a:pt x="14350" y="9435"/>
                  </a:lnTo>
                  <a:lnTo>
                    <a:pt x="14657" y="7943"/>
                  </a:lnTo>
                  <a:lnTo>
                    <a:pt x="15798" y="5705"/>
                  </a:lnTo>
                  <a:lnTo>
                    <a:pt x="17509" y="3028"/>
                  </a:lnTo>
                  <a:lnTo>
                    <a:pt x="18211" y="1844"/>
                  </a:lnTo>
                  <a:lnTo>
                    <a:pt x="18255" y="1756"/>
                  </a:lnTo>
                  <a:lnTo>
                    <a:pt x="18255" y="176"/>
                  </a:lnTo>
                  <a:lnTo>
                    <a:pt x="18255" y="132"/>
                  </a:lnTo>
                  <a:lnTo>
                    <a:pt x="18211" y="88"/>
                  </a:lnTo>
                  <a:lnTo>
                    <a:pt x="18124" y="45"/>
                  </a:lnTo>
                  <a:lnTo>
                    <a:pt x="1808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13" name="Google Shape;15613;p414"/>
            <p:cNvSpPr/>
            <p:nvPr/>
          </p:nvSpPr>
          <p:spPr>
            <a:xfrm>
              <a:off x="3904325" y="661825"/>
              <a:ext cx="515625" cy="1271450"/>
            </a:xfrm>
            <a:custGeom>
              <a:avLst/>
              <a:gdLst/>
              <a:ahLst/>
              <a:cxnLst/>
              <a:rect l="l" t="t" r="r" b="b"/>
              <a:pathLst>
                <a:path w="20625" h="50858" extrusionOk="0">
                  <a:moveTo>
                    <a:pt x="18913" y="1"/>
                  </a:moveTo>
                  <a:lnTo>
                    <a:pt x="18825" y="44"/>
                  </a:lnTo>
                  <a:lnTo>
                    <a:pt x="18782" y="88"/>
                  </a:lnTo>
                  <a:lnTo>
                    <a:pt x="18782" y="132"/>
                  </a:lnTo>
                  <a:lnTo>
                    <a:pt x="18080" y="4125"/>
                  </a:lnTo>
                  <a:lnTo>
                    <a:pt x="16280" y="6978"/>
                  </a:lnTo>
                  <a:lnTo>
                    <a:pt x="14964" y="9347"/>
                  </a:lnTo>
                  <a:lnTo>
                    <a:pt x="14964" y="9391"/>
                  </a:lnTo>
                  <a:lnTo>
                    <a:pt x="14525" y="10707"/>
                  </a:lnTo>
                  <a:lnTo>
                    <a:pt x="14525" y="10751"/>
                  </a:lnTo>
                  <a:lnTo>
                    <a:pt x="13955" y="15271"/>
                  </a:lnTo>
                  <a:lnTo>
                    <a:pt x="13516" y="15885"/>
                  </a:lnTo>
                  <a:lnTo>
                    <a:pt x="12375" y="17202"/>
                  </a:lnTo>
                  <a:lnTo>
                    <a:pt x="10444" y="19352"/>
                  </a:lnTo>
                  <a:lnTo>
                    <a:pt x="8075" y="21941"/>
                  </a:lnTo>
                  <a:lnTo>
                    <a:pt x="4564" y="25802"/>
                  </a:lnTo>
                  <a:lnTo>
                    <a:pt x="4564" y="25846"/>
                  </a:lnTo>
                  <a:lnTo>
                    <a:pt x="3423" y="27514"/>
                  </a:lnTo>
                  <a:lnTo>
                    <a:pt x="3423" y="27645"/>
                  </a:lnTo>
                  <a:lnTo>
                    <a:pt x="3555" y="30366"/>
                  </a:lnTo>
                  <a:lnTo>
                    <a:pt x="3160" y="31419"/>
                  </a:lnTo>
                  <a:lnTo>
                    <a:pt x="2502" y="31989"/>
                  </a:lnTo>
                  <a:lnTo>
                    <a:pt x="132" y="32867"/>
                  </a:lnTo>
                  <a:lnTo>
                    <a:pt x="45" y="32955"/>
                  </a:lnTo>
                  <a:lnTo>
                    <a:pt x="1" y="33042"/>
                  </a:lnTo>
                  <a:lnTo>
                    <a:pt x="396" y="37562"/>
                  </a:lnTo>
                  <a:lnTo>
                    <a:pt x="1010" y="39844"/>
                  </a:lnTo>
                  <a:lnTo>
                    <a:pt x="2502" y="43793"/>
                  </a:lnTo>
                  <a:lnTo>
                    <a:pt x="2546" y="43881"/>
                  </a:lnTo>
                  <a:lnTo>
                    <a:pt x="3423" y="44846"/>
                  </a:lnTo>
                  <a:lnTo>
                    <a:pt x="3467" y="44890"/>
                  </a:lnTo>
                  <a:lnTo>
                    <a:pt x="7504" y="47655"/>
                  </a:lnTo>
                  <a:lnTo>
                    <a:pt x="9172" y="48620"/>
                  </a:lnTo>
                  <a:lnTo>
                    <a:pt x="9216" y="48620"/>
                  </a:lnTo>
                  <a:lnTo>
                    <a:pt x="11848" y="49717"/>
                  </a:lnTo>
                  <a:lnTo>
                    <a:pt x="15491" y="50858"/>
                  </a:lnTo>
                  <a:lnTo>
                    <a:pt x="15534" y="50858"/>
                  </a:lnTo>
                  <a:lnTo>
                    <a:pt x="18694" y="50682"/>
                  </a:lnTo>
                  <a:lnTo>
                    <a:pt x="20054" y="50858"/>
                  </a:lnTo>
                  <a:lnTo>
                    <a:pt x="20098" y="50858"/>
                  </a:lnTo>
                  <a:lnTo>
                    <a:pt x="20449" y="50814"/>
                  </a:lnTo>
                  <a:lnTo>
                    <a:pt x="20537" y="50770"/>
                  </a:lnTo>
                  <a:lnTo>
                    <a:pt x="20581" y="50726"/>
                  </a:lnTo>
                  <a:lnTo>
                    <a:pt x="20625" y="50682"/>
                  </a:lnTo>
                  <a:lnTo>
                    <a:pt x="20625" y="50595"/>
                  </a:lnTo>
                  <a:lnTo>
                    <a:pt x="20581" y="50507"/>
                  </a:lnTo>
                  <a:lnTo>
                    <a:pt x="20537" y="50463"/>
                  </a:lnTo>
                  <a:lnTo>
                    <a:pt x="20405" y="50463"/>
                  </a:lnTo>
                  <a:lnTo>
                    <a:pt x="20054" y="50507"/>
                  </a:lnTo>
                  <a:lnTo>
                    <a:pt x="18694" y="50331"/>
                  </a:lnTo>
                  <a:lnTo>
                    <a:pt x="15578" y="50507"/>
                  </a:lnTo>
                  <a:lnTo>
                    <a:pt x="11980" y="49410"/>
                  </a:lnTo>
                  <a:lnTo>
                    <a:pt x="9347" y="48313"/>
                  </a:lnTo>
                  <a:lnTo>
                    <a:pt x="7680" y="47347"/>
                  </a:lnTo>
                  <a:lnTo>
                    <a:pt x="3687" y="44583"/>
                  </a:lnTo>
                  <a:lnTo>
                    <a:pt x="2809" y="43661"/>
                  </a:lnTo>
                  <a:lnTo>
                    <a:pt x="1361" y="39756"/>
                  </a:lnTo>
                  <a:lnTo>
                    <a:pt x="703" y="37518"/>
                  </a:lnTo>
                  <a:lnTo>
                    <a:pt x="396" y="33130"/>
                  </a:lnTo>
                  <a:lnTo>
                    <a:pt x="2634" y="32296"/>
                  </a:lnTo>
                  <a:lnTo>
                    <a:pt x="2677" y="32296"/>
                  </a:lnTo>
                  <a:lnTo>
                    <a:pt x="3423" y="31638"/>
                  </a:lnTo>
                  <a:lnTo>
                    <a:pt x="3467" y="31550"/>
                  </a:lnTo>
                  <a:lnTo>
                    <a:pt x="3906" y="30453"/>
                  </a:lnTo>
                  <a:lnTo>
                    <a:pt x="3906" y="30410"/>
                  </a:lnTo>
                  <a:lnTo>
                    <a:pt x="3774" y="27689"/>
                  </a:lnTo>
                  <a:lnTo>
                    <a:pt x="4871" y="26065"/>
                  </a:lnTo>
                  <a:lnTo>
                    <a:pt x="8338" y="22160"/>
                  </a:lnTo>
                  <a:lnTo>
                    <a:pt x="10708" y="19615"/>
                  </a:lnTo>
                  <a:lnTo>
                    <a:pt x="12638" y="17421"/>
                  </a:lnTo>
                  <a:lnTo>
                    <a:pt x="13779" y="16105"/>
                  </a:lnTo>
                  <a:lnTo>
                    <a:pt x="14262" y="15446"/>
                  </a:lnTo>
                  <a:lnTo>
                    <a:pt x="14306" y="15359"/>
                  </a:lnTo>
                  <a:lnTo>
                    <a:pt x="14876" y="10795"/>
                  </a:lnTo>
                  <a:lnTo>
                    <a:pt x="15271" y="9479"/>
                  </a:lnTo>
                  <a:lnTo>
                    <a:pt x="16544" y="7153"/>
                  </a:lnTo>
                  <a:lnTo>
                    <a:pt x="18387" y="4301"/>
                  </a:lnTo>
                  <a:lnTo>
                    <a:pt x="18387" y="4213"/>
                  </a:lnTo>
                  <a:lnTo>
                    <a:pt x="19133" y="220"/>
                  </a:lnTo>
                  <a:lnTo>
                    <a:pt x="19089" y="132"/>
                  </a:lnTo>
                  <a:lnTo>
                    <a:pt x="19089" y="88"/>
                  </a:lnTo>
                  <a:lnTo>
                    <a:pt x="19045" y="44"/>
                  </a:lnTo>
                  <a:lnTo>
                    <a:pt x="1895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14" name="Google Shape;15614;p414"/>
            <p:cNvSpPr/>
            <p:nvPr/>
          </p:nvSpPr>
          <p:spPr>
            <a:xfrm>
              <a:off x="3881300" y="681575"/>
              <a:ext cx="525475" cy="1276950"/>
            </a:xfrm>
            <a:custGeom>
              <a:avLst/>
              <a:gdLst/>
              <a:ahLst/>
              <a:cxnLst/>
              <a:rect l="l" t="t" r="r" b="b"/>
              <a:pathLst>
                <a:path w="21019" h="51078" extrusionOk="0">
                  <a:moveTo>
                    <a:pt x="19176" y="0"/>
                  </a:moveTo>
                  <a:lnTo>
                    <a:pt x="19132" y="44"/>
                  </a:lnTo>
                  <a:lnTo>
                    <a:pt x="19088" y="88"/>
                  </a:lnTo>
                  <a:lnTo>
                    <a:pt x="19044" y="132"/>
                  </a:lnTo>
                  <a:lnTo>
                    <a:pt x="18255" y="3291"/>
                  </a:lnTo>
                  <a:lnTo>
                    <a:pt x="16455" y="6231"/>
                  </a:lnTo>
                  <a:lnTo>
                    <a:pt x="16412" y="6231"/>
                  </a:lnTo>
                  <a:lnTo>
                    <a:pt x="15007" y="9127"/>
                  </a:lnTo>
                  <a:lnTo>
                    <a:pt x="15007" y="9171"/>
                  </a:lnTo>
                  <a:lnTo>
                    <a:pt x="13998" y="13559"/>
                  </a:lnTo>
                  <a:lnTo>
                    <a:pt x="11980" y="16104"/>
                  </a:lnTo>
                  <a:lnTo>
                    <a:pt x="9829" y="18606"/>
                  </a:lnTo>
                  <a:lnTo>
                    <a:pt x="7284" y="21370"/>
                  </a:lnTo>
                  <a:lnTo>
                    <a:pt x="3160" y="26197"/>
                  </a:lnTo>
                  <a:lnTo>
                    <a:pt x="3116" y="26285"/>
                  </a:lnTo>
                  <a:lnTo>
                    <a:pt x="3116" y="26329"/>
                  </a:lnTo>
                  <a:lnTo>
                    <a:pt x="3555" y="30146"/>
                  </a:lnTo>
                  <a:lnTo>
                    <a:pt x="3247" y="30629"/>
                  </a:lnTo>
                  <a:lnTo>
                    <a:pt x="1799" y="31155"/>
                  </a:lnTo>
                  <a:lnTo>
                    <a:pt x="176" y="31506"/>
                  </a:lnTo>
                  <a:lnTo>
                    <a:pt x="88" y="31594"/>
                  </a:lnTo>
                  <a:lnTo>
                    <a:pt x="44" y="31682"/>
                  </a:lnTo>
                  <a:lnTo>
                    <a:pt x="0" y="32516"/>
                  </a:lnTo>
                  <a:lnTo>
                    <a:pt x="0" y="32560"/>
                  </a:lnTo>
                  <a:lnTo>
                    <a:pt x="527" y="38747"/>
                  </a:lnTo>
                  <a:lnTo>
                    <a:pt x="571" y="38834"/>
                  </a:lnTo>
                  <a:lnTo>
                    <a:pt x="1799" y="41862"/>
                  </a:lnTo>
                  <a:lnTo>
                    <a:pt x="2107" y="43617"/>
                  </a:lnTo>
                  <a:lnTo>
                    <a:pt x="2194" y="43749"/>
                  </a:lnTo>
                  <a:lnTo>
                    <a:pt x="4388" y="45460"/>
                  </a:lnTo>
                  <a:lnTo>
                    <a:pt x="7284" y="47084"/>
                  </a:lnTo>
                  <a:lnTo>
                    <a:pt x="8250" y="47830"/>
                  </a:lnTo>
                  <a:lnTo>
                    <a:pt x="10137" y="48927"/>
                  </a:lnTo>
                  <a:lnTo>
                    <a:pt x="12682" y="50024"/>
                  </a:lnTo>
                  <a:lnTo>
                    <a:pt x="15973" y="51033"/>
                  </a:lnTo>
                  <a:lnTo>
                    <a:pt x="16017" y="51077"/>
                  </a:lnTo>
                  <a:lnTo>
                    <a:pt x="16061" y="51077"/>
                  </a:lnTo>
                  <a:lnTo>
                    <a:pt x="19176" y="50594"/>
                  </a:lnTo>
                  <a:lnTo>
                    <a:pt x="20756" y="50814"/>
                  </a:lnTo>
                  <a:lnTo>
                    <a:pt x="20800" y="50814"/>
                  </a:lnTo>
                  <a:lnTo>
                    <a:pt x="20887" y="50858"/>
                  </a:lnTo>
                  <a:lnTo>
                    <a:pt x="20931" y="50814"/>
                  </a:lnTo>
                  <a:lnTo>
                    <a:pt x="21019" y="50770"/>
                  </a:lnTo>
                  <a:lnTo>
                    <a:pt x="21019" y="50682"/>
                  </a:lnTo>
                  <a:lnTo>
                    <a:pt x="21019" y="50638"/>
                  </a:lnTo>
                  <a:lnTo>
                    <a:pt x="21019" y="50594"/>
                  </a:lnTo>
                  <a:lnTo>
                    <a:pt x="20975" y="50507"/>
                  </a:lnTo>
                  <a:lnTo>
                    <a:pt x="20931" y="50507"/>
                  </a:lnTo>
                  <a:lnTo>
                    <a:pt x="20843" y="50463"/>
                  </a:lnTo>
                  <a:lnTo>
                    <a:pt x="19220" y="50243"/>
                  </a:lnTo>
                  <a:lnTo>
                    <a:pt x="19176" y="50243"/>
                  </a:lnTo>
                  <a:lnTo>
                    <a:pt x="16017" y="50726"/>
                  </a:lnTo>
                  <a:lnTo>
                    <a:pt x="12813" y="49673"/>
                  </a:lnTo>
                  <a:lnTo>
                    <a:pt x="10312" y="48620"/>
                  </a:lnTo>
                  <a:lnTo>
                    <a:pt x="8425" y="47523"/>
                  </a:lnTo>
                  <a:lnTo>
                    <a:pt x="7504" y="46777"/>
                  </a:lnTo>
                  <a:lnTo>
                    <a:pt x="7460" y="46777"/>
                  </a:lnTo>
                  <a:lnTo>
                    <a:pt x="4564" y="45153"/>
                  </a:lnTo>
                  <a:lnTo>
                    <a:pt x="2458" y="43486"/>
                  </a:lnTo>
                  <a:lnTo>
                    <a:pt x="2107" y="41774"/>
                  </a:lnTo>
                  <a:lnTo>
                    <a:pt x="878" y="38703"/>
                  </a:lnTo>
                  <a:lnTo>
                    <a:pt x="351" y="32516"/>
                  </a:lnTo>
                  <a:lnTo>
                    <a:pt x="395" y="31814"/>
                  </a:lnTo>
                  <a:lnTo>
                    <a:pt x="1887" y="31463"/>
                  </a:lnTo>
                  <a:lnTo>
                    <a:pt x="3423" y="30936"/>
                  </a:lnTo>
                  <a:lnTo>
                    <a:pt x="3511" y="30848"/>
                  </a:lnTo>
                  <a:lnTo>
                    <a:pt x="3862" y="30234"/>
                  </a:lnTo>
                  <a:lnTo>
                    <a:pt x="3906" y="30146"/>
                  </a:lnTo>
                  <a:lnTo>
                    <a:pt x="3467" y="26372"/>
                  </a:lnTo>
                  <a:lnTo>
                    <a:pt x="7548" y="21633"/>
                  </a:lnTo>
                  <a:lnTo>
                    <a:pt x="10093" y="18825"/>
                  </a:lnTo>
                  <a:lnTo>
                    <a:pt x="12287" y="16324"/>
                  </a:lnTo>
                  <a:lnTo>
                    <a:pt x="14305" y="13779"/>
                  </a:lnTo>
                  <a:lnTo>
                    <a:pt x="14349" y="13691"/>
                  </a:lnTo>
                  <a:lnTo>
                    <a:pt x="15358" y="9259"/>
                  </a:lnTo>
                  <a:lnTo>
                    <a:pt x="16763" y="6407"/>
                  </a:lnTo>
                  <a:lnTo>
                    <a:pt x="18562" y="3467"/>
                  </a:lnTo>
                  <a:lnTo>
                    <a:pt x="18606" y="3423"/>
                  </a:lnTo>
                  <a:lnTo>
                    <a:pt x="19395" y="220"/>
                  </a:lnTo>
                  <a:lnTo>
                    <a:pt x="19395" y="176"/>
                  </a:lnTo>
                  <a:lnTo>
                    <a:pt x="19352" y="88"/>
                  </a:lnTo>
                  <a:lnTo>
                    <a:pt x="19308" y="44"/>
                  </a:lnTo>
                  <a:lnTo>
                    <a:pt x="1926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15" name="Google Shape;15615;p414"/>
            <p:cNvSpPr/>
            <p:nvPr/>
          </p:nvSpPr>
          <p:spPr>
            <a:xfrm>
              <a:off x="3850575" y="669500"/>
              <a:ext cx="549625" cy="1310950"/>
            </a:xfrm>
            <a:custGeom>
              <a:avLst/>
              <a:gdLst/>
              <a:ahLst/>
              <a:cxnLst/>
              <a:rect l="l" t="t" r="r" b="b"/>
              <a:pathLst>
                <a:path w="21985" h="52438" extrusionOk="0">
                  <a:moveTo>
                    <a:pt x="19835" y="1"/>
                  </a:moveTo>
                  <a:lnTo>
                    <a:pt x="19791" y="45"/>
                  </a:lnTo>
                  <a:lnTo>
                    <a:pt x="19747" y="132"/>
                  </a:lnTo>
                  <a:lnTo>
                    <a:pt x="18957" y="3336"/>
                  </a:lnTo>
                  <a:lnTo>
                    <a:pt x="18430" y="4433"/>
                  </a:lnTo>
                  <a:lnTo>
                    <a:pt x="17158" y="6319"/>
                  </a:lnTo>
                  <a:lnTo>
                    <a:pt x="17114" y="6319"/>
                  </a:lnTo>
                  <a:lnTo>
                    <a:pt x="15798" y="9040"/>
                  </a:lnTo>
                  <a:lnTo>
                    <a:pt x="15095" y="11892"/>
                  </a:lnTo>
                  <a:lnTo>
                    <a:pt x="14437" y="13165"/>
                  </a:lnTo>
                  <a:lnTo>
                    <a:pt x="12243" y="16017"/>
                  </a:lnTo>
                  <a:lnTo>
                    <a:pt x="10093" y="18430"/>
                  </a:lnTo>
                  <a:lnTo>
                    <a:pt x="7767" y="21063"/>
                  </a:lnTo>
                  <a:lnTo>
                    <a:pt x="3599" y="25890"/>
                  </a:lnTo>
                  <a:lnTo>
                    <a:pt x="3555" y="26022"/>
                  </a:lnTo>
                  <a:lnTo>
                    <a:pt x="3599" y="26899"/>
                  </a:lnTo>
                  <a:lnTo>
                    <a:pt x="3862" y="29357"/>
                  </a:lnTo>
                  <a:lnTo>
                    <a:pt x="3730" y="30892"/>
                  </a:lnTo>
                  <a:lnTo>
                    <a:pt x="2063" y="31156"/>
                  </a:lnTo>
                  <a:lnTo>
                    <a:pt x="659" y="31463"/>
                  </a:lnTo>
                  <a:lnTo>
                    <a:pt x="571" y="31507"/>
                  </a:lnTo>
                  <a:lnTo>
                    <a:pt x="264" y="31814"/>
                  </a:lnTo>
                  <a:lnTo>
                    <a:pt x="176" y="31902"/>
                  </a:lnTo>
                  <a:lnTo>
                    <a:pt x="1" y="32692"/>
                  </a:lnTo>
                  <a:lnTo>
                    <a:pt x="1" y="32735"/>
                  </a:lnTo>
                  <a:lnTo>
                    <a:pt x="308" y="34973"/>
                  </a:lnTo>
                  <a:lnTo>
                    <a:pt x="834" y="40546"/>
                  </a:lnTo>
                  <a:lnTo>
                    <a:pt x="834" y="40590"/>
                  </a:lnTo>
                  <a:lnTo>
                    <a:pt x="1405" y="42082"/>
                  </a:lnTo>
                  <a:lnTo>
                    <a:pt x="1361" y="45461"/>
                  </a:lnTo>
                  <a:lnTo>
                    <a:pt x="1361" y="45548"/>
                  </a:lnTo>
                  <a:lnTo>
                    <a:pt x="1405" y="45592"/>
                  </a:lnTo>
                  <a:lnTo>
                    <a:pt x="1493" y="45636"/>
                  </a:lnTo>
                  <a:lnTo>
                    <a:pt x="1536" y="45636"/>
                  </a:lnTo>
                  <a:lnTo>
                    <a:pt x="2941" y="45548"/>
                  </a:lnTo>
                  <a:lnTo>
                    <a:pt x="4213" y="46294"/>
                  </a:lnTo>
                  <a:lnTo>
                    <a:pt x="6934" y="47918"/>
                  </a:lnTo>
                  <a:lnTo>
                    <a:pt x="6978" y="47918"/>
                  </a:lnTo>
                  <a:lnTo>
                    <a:pt x="8294" y="48532"/>
                  </a:lnTo>
                  <a:lnTo>
                    <a:pt x="10181" y="49849"/>
                  </a:lnTo>
                  <a:lnTo>
                    <a:pt x="10225" y="49893"/>
                  </a:lnTo>
                  <a:lnTo>
                    <a:pt x="12594" y="51077"/>
                  </a:lnTo>
                  <a:lnTo>
                    <a:pt x="12638" y="51077"/>
                  </a:lnTo>
                  <a:lnTo>
                    <a:pt x="16324" y="52438"/>
                  </a:lnTo>
                  <a:lnTo>
                    <a:pt x="17333" y="52438"/>
                  </a:lnTo>
                  <a:lnTo>
                    <a:pt x="20405" y="51911"/>
                  </a:lnTo>
                  <a:lnTo>
                    <a:pt x="21765" y="52087"/>
                  </a:lnTo>
                  <a:lnTo>
                    <a:pt x="21853" y="52087"/>
                  </a:lnTo>
                  <a:lnTo>
                    <a:pt x="21897" y="52043"/>
                  </a:lnTo>
                  <a:lnTo>
                    <a:pt x="21941" y="51999"/>
                  </a:lnTo>
                  <a:lnTo>
                    <a:pt x="21985" y="51955"/>
                  </a:lnTo>
                  <a:lnTo>
                    <a:pt x="21985" y="51867"/>
                  </a:lnTo>
                  <a:lnTo>
                    <a:pt x="21941" y="51823"/>
                  </a:lnTo>
                  <a:lnTo>
                    <a:pt x="21897" y="51779"/>
                  </a:lnTo>
                  <a:lnTo>
                    <a:pt x="21809" y="51736"/>
                  </a:lnTo>
                  <a:lnTo>
                    <a:pt x="20449" y="51560"/>
                  </a:lnTo>
                  <a:lnTo>
                    <a:pt x="20405" y="51560"/>
                  </a:lnTo>
                  <a:lnTo>
                    <a:pt x="17290" y="52087"/>
                  </a:lnTo>
                  <a:lnTo>
                    <a:pt x="16412" y="52087"/>
                  </a:lnTo>
                  <a:lnTo>
                    <a:pt x="12726" y="50770"/>
                  </a:lnTo>
                  <a:lnTo>
                    <a:pt x="10356" y="49585"/>
                  </a:lnTo>
                  <a:lnTo>
                    <a:pt x="8470" y="48225"/>
                  </a:lnTo>
                  <a:lnTo>
                    <a:pt x="7109" y="47611"/>
                  </a:lnTo>
                  <a:lnTo>
                    <a:pt x="4389" y="45987"/>
                  </a:lnTo>
                  <a:lnTo>
                    <a:pt x="3072" y="45197"/>
                  </a:lnTo>
                  <a:lnTo>
                    <a:pt x="2941" y="45197"/>
                  </a:lnTo>
                  <a:lnTo>
                    <a:pt x="1712" y="45285"/>
                  </a:lnTo>
                  <a:lnTo>
                    <a:pt x="1756" y="42082"/>
                  </a:lnTo>
                  <a:lnTo>
                    <a:pt x="1756" y="41994"/>
                  </a:lnTo>
                  <a:lnTo>
                    <a:pt x="1185" y="40458"/>
                  </a:lnTo>
                  <a:lnTo>
                    <a:pt x="659" y="34929"/>
                  </a:lnTo>
                  <a:lnTo>
                    <a:pt x="352" y="32735"/>
                  </a:lnTo>
                  <a:lnTo>
                    <a:pt x="527" y="32033"/>
                  </a:lnTo>
                  <a:lnTo>
                    <a:pt x="790" y="31770"/>
                  </a:lnTo>
                  <a:lnTo>
                    <a:pt x="2151" y="31463"/>
                  </a:lnTo>
                  <a:lnTo>
                    <a:pt x="3906" y="31243"/>
                  </a:lnTo>
                  <a:lnTo>
                    <a:pt x="3994" y="31200"/>
                  </a:lnTo>
                  <a:lnTo>
                    <a:pt x="4038" y="31068"/>
                  </a:lnTo>
                  <a:lnTo>
                    <a:pt x="4213" y="29401"/>
                  </a:lnTo>
                  <a:lnTo>
                    <a:pt x="4213" y="29357"/>
                  </a:lnTo>
                  <a:lnTo>
                    <a:pt x="3950" y="26855"/>
                  </a:lnTo>
                  <a:lnTo>
                    <a:pt x="3906" y="26066"/>
                  </a:lnTo>
                  <a:lnTo>
                    <a:pt x="8031" y="21283"/>
                  </a:lnTo>
                  <a:lnTo>
                    <a:pt x="10356" y="18694"/>
                  </a:lnTo>
                  <a:lnTo>
                    <a:pt x="12507" y="16236"/>
                  </a:lnTo>
                  <a:lnTo>
                    <a:pt x="14701" y="13340"/>
                  </a:lnTo>
                  <a:lnTo>
                    <a:pt x="14744" y="13340"/>
                  </a:lnTo>
                  <a:lnTo>
                    <a:pt x="15403" y="12024"/>
                  </a:lnTo>
                  <a:lnTo>
                    <a:pt x="15447" y="11980"/>
                  </a:lnTo>
                  <a:lnTo>
                    <a:pt x="16149" y="9172"/>
                  </a:lnTo>
                  <a:lnTo>
                    <a:pt x="17421" y="6495"/>
                  </a:lnTo>
                  <a:lnTo>
                    <a:pt x="18694" y="4608"/>
                  </a:lnTo>
                  <a:lnTo>
                    <a:pt x="19308" y="3511"/>
                  </a:lnTo>
                  <a:lnTo>
                    <a:pt x="19308" y="3467"/>
                  </a:lnTo>
                  <a:lnTo>
                    <a:pt x="20098" y="220"/>
                  </a:lnTo>
                  <a:lnTo>
                    <a:pt x="20098" y="132"/>
                  </a:lnTo>
                  <a:lnTo>
                    <a:pt x="20098" y="88"/>
                  </a:lnTo>
                  <a:lnTo>
                    <a:pt x="2005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16" name="Google Shape;15616;p414"/>
            <p:cNvSpPr/>
            <p:nvPr/>
          </p:nvSpPr>
          <p:spPr>
            <a:xfrm>
              <a:off x="3590575" y="1937650"/>
              <a:ext cx="1971375" cy="750375"/>
            </a:xfrm>
            <a:custGeom>
              <a:avLst/>
              <a:gdLst/>
              <a:ahLst/>
              <a:cxnLst/>
              <a:rect l="l" t="t" r="r" b="b"/>
              <a:pathLst>
                <a:path w="78855" h="30015" extrusionOk="0">
                  <a:moveTo>
                    <a:pt x="75344" y="0"/>
                  </a:moveTo>
                  <a:lnTo>
                    <a:pt x="75256" y="44"/>
                  </a:lnTo>
                  <a:lnTo>
                    <a:pt x="72228" y="1536"/>
                  </a:lnTo>
                  <a:lnTo>
                    <a:pt x="66655" y="3511"/>
                  </a:lnTo>
                  <a:lnTo>
                    <a:pt x="62531" y="4959"/>
                  </a:lnTo>
                  <a:lnTo>
                    <a:pt x="59020" y="6231"/>
                  </a:lnTo>
                  <a:lnTo>
                    <a:pt x="55905" y="7284"/>
                  </a:lnTo>
                  <a:lnTo>
                    <a:pt x="51955" y="7416"/>
                  </a:lnTo>
                  <a:lnTo>
                    <a:pt x="51868" y="7460"/>
                  </a:lnTo>
                  <a:lnTo>
                    <a:pt x="48489" y="9171"/>
                  </a:lnTo>
                  <a:lnTo>
                    <a:pt x="43662" y="11716"/>
                  </a:lnTo>
                  <a:lnTo>
                    <a:pt x="40898" y="12726"/>
                  </a:lnTo>
                  <a:lnTo>
                    <a:pt x="35895" y="13735"/>
                  </a:lnTo>
                  <a:lnTo>
                    <a:pt x="32341" y="14349"/>
                  </a:lnTo>
                  <a:lnTo>
                    <a:pt x="29050" y="14832"/>
                  </a:lnTo>
                  <a:lnTo>
                    <a:pt x="27382" y="15227"/>
                  </a:lnTo>
                  <a:lnTo>
                    <a:pt x="26636" y="15534"/>
                  </a:lnTo>
                  <a:lnTo>
                    <a:pt x="25803" y="15490"/>
                  </a:lnTo>
                  <a:lnTo>
                    <a:pt x="25759" y="15490"/>
                  </a:lnTo>
                  <a:lnTo>
                    <a:pt x="25320" y="15622"/>
                  </a:lnTo>
                  <a:lnTo>
                    <a:pt x="25232" y="15666"/>
                  </a:lnTo>
                  <a:lnTo>
                    <a:pt x="25188" y="15753"/>
                  </a:lnTo>
                  <a:lnTo>
                    <a:pt x="24398" y="20098"/>
                  </a:lnTo>
                  <a:lnTo>
                    <a:pt x="24135" y="22555"/>
                  </a:lnTo>
                  <a:lnTo>
                    <a:pt x="23696" y="24529"/>
                  </a:lnTo>
                  <a:lnTo>
                    <a:pt x="22863" y="26680"/>
                  </a:lnTo>
                  <a:lnTo>
                    <a:pt x="21766" y="28698"/>
                  </a:lnTo>
                  <a:lnTo>
                    <a:pt x="20888" y="29532"/>
                  </a:lnTo>
                  <a:lnTo>
                    <a:pt x="20318" y="29663"/>
                  </a:lnTo>
                  <a:lnTo>
                    <a:pt x="17509" y="29181"/>
                  </a:lnTo>
                  <a:lnTo>
                    <a:pt x="11805" y="27820"/>
                  </a:lnTo>
                  <a:lnTo>
                    <a:pt x="7285" y="27075"/>
                  </a:lnTo>
                  <a:lnTo>
                    <a:pt x="5223" y="27075"/>
                  </a:lnTo>
                  <a:lnTo>
                    <a:pt x="220" y="25363"/>
                  </a:lnTo>
                  <a:lnTo>
                    <a:pt x="176" y="25363"/>
                  </a:lnTo>
                  <a:lnTo>
                    <a:pt x="89" y="25407"/>
                  </a:lnTo>
                  <a:lnTo>
                    <a:pt x="45" y="25407"/>
                  </a:lnTo>
                  <a:lnTo>
                    <a:pt x="1" y="25495"/>
                  </a:lnTo>
                  <a:lnTo>
                    <a:pt x="1" y="25539"/>
                  </a:lnTo>
                  <a:lnTo>
                    <a:pt x="45" y="25626"/>
                  </a:lnTo>
                  <a:lnTo>
                    <a:pt x="89" y="25670"/>
                  </a:lnTo>
                  <a:lnTo>
                    <a:pt x="133" y="25714"/>
                  </a:lnTo>
                  <a:lnTo>
                    <a:pt x="5135" y="27426"/>
                  </a:lnTo>
                  <a:lnTo>
                    <a:pt x="7241" y="27426"/>
                  </a:lnTo>
                  <a:lnTo>
                    <a:pt x="11717" y="28172"/>
                  </a:lnTo>
                  <a:lnTo>
                    <a:pt x="17465" y="29532"/>
                  </a:lnTo>
                  <a:lnTo>
                    <a:pt x="20318" y="30014"/>
                  </a:lnTo>
                  <a:lnTo>
                    <a:pt x="20361" y="30014"/>
                  </a:lnTo>
                  <a:lnTo>
                    <a:pt x="21020" y="29883"/>
                  </a:lnTo>
                  <a:lnTo>
                    <a:pt x="21107" y="29839"/>
                  </a:lnTo>
                  <a:lnTo>
                    <a:pt x="22029" y="28961"/>
                  </a:lnTo>
                  <a:lnTo>
                    <a:pt x="22073" y="28917"/>
                  </a:lnTo>
                  <a:lnTo>
                    <a:pt x="23170" y="26855"/>
                  </a:lnTo>
                  <a:lnTo>
                    <a:pt x="23170" y="26811"/>
                  </a:lnTo>
                  <a:lnTo>
                    <a:pt x="24047" y="24661"/>
                  </a:lnTo>
                  <a:lnTo>
                    <a:pt x="24486" y="22643"/>
                  </a:lnTo>
                  <a:lnTo>
                    <a:pt x="24486" y="22599"/>
                  </a:lnTo>
                  <a:lnTo>
                    <a:pt x="24750" y="20141"/>
                  </a:lnTo>
                  <a:lnTo>
                    <a:pt x="25495" y="15929"/>
                  </a:lnTo>
                  <a:lnTo>
                    <a:pt x="25847" y="15841"/>
                  </a:lnTo>
                  <a:lnTo>
                    <a:pt x="26680" y="15885"/>
                  </a:lnTo>
                  <a:lnTo>
                    <a:pt x="26724" y="15885"/>
                  </a:lnTo>
                  <a:lnTo>
                    <a:pt x="27514" y="15578"/>
                  </a:lnTo>
                  <a:lnTo>
                    <a:pt x="29094" y="15183"/>
                  </a:lnTo>
                  <a:lnTo>
                    <a:pt x="32385" y="14700"/>
                  </a:lnTo>
                  <a:lnTo>
                    <a:pt x="35939" y="14086"/>
                  </a:lnTo>
                  <a:lnTo>
                    <a:pt x="40985" y="13077"/>
                  </a:lnTo>
                  <a:lnTo>
                    <a:pt x="41029" y="13077"/>
                  </a:lnTo>
                  <a:lnTo>
                    <a:pt x="43794" y="12067"/>
                  </a:lnTo>
                  <a:lnTo>
                    <a:pt x="43838" y="12067"/>
                  </a:lnTo>
                  <a:lnTo>
                    <a:pt x="48664" y="9479"/>
                  </a:lnTo>
                  <a:lnTo>
                    <a:pt x="51999" y="7767"/>
                  </a:lnTo>
                  <a:lnTo>
                    <a:pt x="55905" y="7636"/>
                  </a:lnTo>
                  <a:lnTo>
                    <a:pt x="55992" y="7592"/>
                  </a:lnTo>
                  <a:lnTo>
                    <a:pt x="59152" y="6539"/>
                  </a:lnTo>
                  <a:lnTo>
                    <a:pt x="62662" y="5310"/>
                  </a:lnTo>
                  <a:lnTo>
                    <a:pt x="66787" y="3862"/>
                  </a:lnTo>
                  <a:lnTo>
                    <a:pt x="72360" y="1887"/>
                  </a:lnTo>
                  <a:lnTo>
                    <a:pt x="72360" y="1843"/>
                  </a:lnTo>
                  <a:lnTo>
                    <a:pt x="75256" y="439"/>
                  </a:lnTo>
                  <a:lnTo>
                    <a:pt x="76572" y="4783"/>
                  </a:lnTo>
                  <a:lnTo>
                    <a:pt x="78196" y="10356"/>
                  </a:lnTo>
                  <a:lnTo>
                    <a:pt x="78503" y="11409"/>
                  </a:lnTo>
                  <a:lnTo>
                    <a:pt x="78547" y="11453"/>
                  </a:lnTo>
                  <a:lnTo>
                    <a:pt x="78591" y="11497"/>
                  </a:lnTo>
                  <a:lnTo>
                    <a:pt x="78766" y="11497"/>
                  </a:lnTo>
                  <a:lnTo>
                    <a:pt x="78810" y="11409"/>
                  </a:lnTo>
                  <a:lnTo>
                    <a:pt x="78854" y="11365"/>
                  </a:lnTo>
                  <a:lnTo>
                    <a:pt x="78854" y="11278"/>
                  </a:lnTo>
                  <a:lnTo>
                    <a:pt x="78503" y="10268"/>
                  </a:lnTo>
                  <a:lnTo>
                    <a:pt x="76923" y="4696"/>
                  </a:lnTo>
                  <a:lnTo>
                    <a:pt x="75519" y="132"/>
                  </a:lnTo>
                  <a:lnTo>
                    <a:pt x="75475" y="88"/>
                  </a:lnTo>
                  <a:lnTo>
                    <a:pt x="75432" y="44"/>
                  </a:lnTo>
                  <a:lnTo>
                    <a:pt x="7534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17" name="Google Shape;15617;p414"/>
            <p:cNvSpPr/>
            <p:nvPr/>
          </p:nvSpPr>
          <p:spPr>
            <a:xfrm>
              <a:off x="3469925" y="764950"/>
              <a:ext cx="299500" cy="582525"/>
            </a:xfrm>
            <a:custGeom>
              <a:avLst/>
              <a:gdLst/>
              <a:ahLst/>
              <a:cxnLst/>
              <a:rect l="l" t="t" r="r" b="b"/>
              <a:pathLst>
                <a:path w="11980" h="23301" extrusionOk="0">
                  <a:moveTo>
                    <a:pt x="11760" y="0"/>
                  </a:moveTo>
                  <a:lnTo>
                    <a:pt x="11716" y="44"/>
                  </a:lnTo>
                  <a:lnTo>
                    <a:pt x="11672" y="88"/>
                  </a:lnTo>
                  <a:lnTo>
                    <a:pt x="8381" y="6100"/>
                  </a:lnTo>
                  <a:lnTo>
                    <a:pt x="7065" y="8030"/>
                  </a:lnTo>
                  <a:lnTo>
                    <a:pt x="7065" y="8074"/>
                  </a:lnTo>
                  <a:lnTo>
                    <a:pt x="6275" y="9654"/>
                  </a:lnTo>
                  <a:lnTo>
                    <a:pt x="4651" y="13998"/>
                  </a:lnTo>
                  <a:lnTo>
                    <a:pt x="3247" y="17860"/>
                  </a:lnTo>
                  <a:lnTo>
                    <a:pt x="2019" y="20229"/>
                  </a:lnTo>
                  <a:lnTo>
                    <a:pt x="44" y="23037"/>
                  </a:lnTo>
                  <a:lnTo>
                    <a:pt x="0" y="23081"/>
                  </a:lnTo>
                  <a:lnTo>
                    <a:pt x="0" y="23169"/>
                  </a:lnTo>
                  <a:lnTo>
                    <a:pt x="44" y="23213"/>
                  </a:lnTo>
                  <a:lnTo>
                    <a:pt x="88" y="23257"/>
                  </a:lnTo>
                  <a:lnTo>
                    <a:pt x="176" y="23301"/>
                  </a:lnTo>
                  <a:lnTo>
                    <a:pt x="263" y="23301"/>
                  </a:lnTo>
                  <a:lnTo>
                    <a:pt x="307" y="23257"/>
                  </a:lnTo>
                  <a:lnTo>
                    <a:pt x="2326" y="20449"/>
                  </a:lnTo>
                  <a:lnTo>
                    <a:pt x="2326" y="20405"/>
                  </a:lnTo>
                  <a:lnTo>
                    <a:pt x="3598" y="18035"/>
                  </a:lnTo>
                  <a:lnTo>
                    <a:pt x="3598" y="17991"/>
                  </a:lnTo>
                  <a:lnTo>
                    <a:pt x="5002" y="14130"/>
                  </a:lnTo>
                  <a:lnTo>
                    <a:pt x="6582" y="9786"/>
                  </a:lnTo>
                  <a:lnTo>
                    <a:pt x="7372" y="8206"/>
                  </a:lnTo>
                  <a:lnTo>
                    <a:pt x="8645" y="6275"/>
                  </a:lnTo>
                  <a:lnTo>
                    <a:pt x="11979" y="264"/>
                  </a:lnTo>
                  <a:lnTo>
                    <a:pt x="11979" y="176"/>
                  </a:lnTo>
                  <a:lnTo>
                    <a:pt x="11979" y="132"/>
                  </a:lnTo>
                  <a:lnTo>
                    <a:pt x="11936" y="88"/>
                  </a:lnTo>
                  <a:lnTo>
                    <a:pt x="1189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18" name="Google Shape;15618;p414"/>
            <p:cNvSpPr/>
            <p:nvPr/>
          </p:nvSpPr>
          <p:spPr>
            <a:xfrm>
              <a:off x="3619100" y="2026500"/>
              <a:ext cx="1900050" cy="686750"/>
            </a:xfrm>
            <a:custGeom>
              <a:avLst/>
              <a:gdLst/>
              <a:ahLst/>
              <a:cxnLst/>
              <a:rect l="l" t="t" r="r" b="b"/>
              <a:pathLst>
                <a:path w="76002" h="27470" extrusionOk="0">
                  <a:moveTo>
                    <a:pt x="71877" y="1"/>
                  </a:moveTo>
                  <a:lnTo>
                    <a:pt x="70473" y="45"/>
                  </a:lnTo>
                  <a:lnTo>
                    <a:pt x="70429" y="88"/>
                  </a:lnTo>
                  <a:lnTo>
                    <a:pt x="64900" y="1975"/>
                  </a:lnTo>
                  <a:lnTo>
                    <a:pt x="58230" y="4345"/>
                  </a:lnTo>
                  <a:lnTo>
                    <a:pt x="55510" y="5222"/>
                  </a:lnTo>
                  <a:lnTo>
                    <a:pt x="51385" y="5266"/>
                  </a:lnTo>
                  <a:lnTo>
                    <a:pt x="51341" y="5310"/>
                  </a:lnTo>
                  <a:lnTo>
                    <a:pt x="48225" y="6802"/>
                  </a:lnTo>
                  <a:lnTo>
                    <a:pt x="45461" y="8250"/>
                  </a:lnTo>
                  <a:lnTo>
                    <a:pt x="43311" y="9391"/>
                  </a:lnTo>
                  <a:lnTo>
                    <a:pt x="40590" y="10313"/>
                  </a:lnTo>
                  <a:lnTo>
                    <a:pt x="34842" y="11322"/>
                  </a:lnTo>
                  <a:lnTo>
                    <a:pt x="29137" y="12331"/>
                  </a:lnTo>
                  <a:lnTo>
                    <a:pt x="25934" y="12682"/>
                  </a:lnTo>
                  <a:lnTo>
                    <a:pt x="25057" y="12858"/>
                  </a:lnTo>
                  <a:lnTo>
                    <a:pt x="24969" y="12901"/>
                  </a:lnTo>
                  <a:lnTo>
                    <a:pt x="24925" y="12989"/>
                  </a:lnTo>
                  <a:lnTo>
                    <a:pt x="24398" y="15973"/>
                  </a:lnTo>
                  <a:lnTo>
                    <a:pt x="24135" y="18430"/>
                  </a:lnTo>
                  <a:lnTo>
                    <a:pt x="23082" y="22072"/>
                  </a:lnTo>
                  <a:lnTo>
                    <a:pt x="21722" y="24837"/>
                  </a:lnTo>
                  <a:lnTo>
                    <a:pt x="20581" y="26373"/>
                  </a:lnTo>
                  <a:lnTo>
                    <a:pt x="19923" y="26899"/>
                  </a:lnTo>
                  <a:lnTo>
                    <a:pt x="19045" y="27119"/>
                  </a:lnTo>
                  <a:lnTo>
                    <a:pt x="15886" y="26592"/>
                  </a:lnTo>
                  <a:lnTo>
                    <a:pt x="10444" y="25320"/>
                  </a:lnTo>
                  <a:lnTo>
                    <a:pt x="6320" y="24574"/>
                  </a:lnTo>
                  <a:lnTo>
                    <a:pt x="6276" y="24574"/>
                  </a:lnTo>
                  <a:lnTo>
                    <a:pt x="3643" y="24530"/>
                  </a:lnTo>
                  <a:lnTo>
                    <a:pt x="264" y="23301"/>
                  </a:lnTo>
                  <a:lnTo>
                    <a:pt x="132" y="23301"/>
                  </a:lnTo>
                  <a:lnTo>
                    <a:pt x="45" y="23345"/>
                  </a:lnTo>
                  <a:lnTo>
                    <a:pt x="45" y="23433"/>
                  </a:lnTo>
                  <a:lnTo>
                    <a:pt x="1" y="23477"/>
                  </a:lnTo>
                  <a:lnTo>
                    <a:pt x="45" y="23564"/>
                  </a:lnTo>
                  <a:lnTo>
                    <a:pt x="89" y="23608"/>
                  </a:lnTo>
                  <a:lnTo>
                    <a:pt x="132" y="23652"/>
                  </a:lnTo>
                  <a:lnTo>
                    <a:pt x="3511" y="24881"/>
                  </a:lnTo>
                  <a:lnTo>
                    <a:pt x="3599" y="24881"/>
                  </a:lnTo>
                  <a:lnTo>
                    <a:pt x="6276" y="24925"/>
                  </a:lnTo>
                  <a:lnTo>
                    <a:pt x="10357" y="25671"/>
                  </a:lnTo>
                  <a:lnTo>
                    <a:pt x="15842" y="26943"/>
                  </a:lnTo>
                  <a:lnTo>
                    <a:pt x="19045" y="27470"/>
                  </a:lnTo>
                  <a:lnTo>
                    <a:pt x="19089" y="27470"/>
                  </a:lnTo>
                  <a:lnTo>
                    <a:pt x="20054" y="27206"/>
                  </a:lnTo>
                  <a:lnTo>
                    <a:pt x="20098" y="27206"/>
                  </a:lnTo>
                  <a:lnTo>
                    <a:pt x="20844" y="26636"/>
                  </a:lnTo>
                  <a:lnTo>
                    <a:pt x="20888" y="26592"/>
                  </a:lnTo>
                  <a:lnTo>
                    <a:pt x="22029" y="25012"/>
                  </a:lnTo>
                  <a:lnTo>
                    <a:pt x="23433" y="22204"/>
                  </a:lnTo>
                  <a:lnTo>
                    <a:pt x="23433" y="22160"/>
                  </a:lnTo>
                  <a:lnTo>
                    <a:pt x="24442" y="18518"/>
                  </a:lnTo>
                  <a:lnTo>
                    <a:pt x="24749" y="16061"/>
                  </a:lnTo>
                  <a:lnTo>
                    <a:pt x="25232" y="13165"/>
                  </a:lnTo>
                  <a:lnTo>
                    <a:pt x="26022" y="13033"/>
                  </a:lnTo>
                  <a:lnTo>
                    <a:pt x="29181" y="12682"/>
                  </a:lnTo>
                  <a:lnTo>
                    <a:pt x="34886" y="11673"/>
                  </a:lnTo>
                  <a:lnTo>
                    <a:pt x="40634" y="10664"/>
                  </a:lnTo>
                  <a:lnTo>
                    <a:pt x="40678" y="10664"/>
                  </a:lnTo>
                  <a:lnTo>
                    <a:pt x="43443" y="9742"/>
                  </a:lnTo>
                  <a:lnTo>
                    <a:pt x="43486" y="9742"/>
                  </a:lnTo>
                  <a:lnTo>
                    <a:pt x="45637" y="8557"/>
                  </a:lnTo>
                  <a:lnTo>
                    <a:pt x="48401" y="7109"/>
                  </a:lnTo>
                  <a:lnTo>
                    <a:pt x="51429" y="5617"/>
                  </a:lnTo>
                  <a:lnTo>
                    <a:pt x="55554" y="5530"/>
                  </a:lnTo>
                  <a:lnTo>
                    <a:pt x="55597" y="5530"/>
                  </a:lnTo>
                  <a:lnTo>
                    <a:pt x="58362" y="4652"/>
                  </a:lnTo>
                  <a:lnTo>
                    <a:pt x="65032" y="2282"/>
                  </a:lnTo>
                  <a:lnTo>
                    <a:pt x="70517" y="396"/>
                  </a:lnTo>
                  <a:lnTo>
                    <a:pt x="71833" y="352"/>
                  </a:lnTo>
                  <a:lnTo>
                    <a:pt x="72755" y="1098"/>
                  </a:lnTo>
                  <a:lnTo>
                    <a:pt x="73676" y="2853"/>
                  </a:lnTo>
                  <a:lnTo>
                    <a:pt x="75212" y="7022"/>
                  </a:lnTo>
                  <a:lnTo>
                    <a:pt x="75695" y="8908"/>
                  </a:lnTo>
                  <a:lnTo>
                    <a:pt x="75695" y="8952"/>
                  </a:lnTo>
                  <a:lnTo>
                    <a:pt x="75739" y="8996"/>
                  </a:lnTo>
                  <a:lnTo>
                    <a:pt x="75826" y="9040"/>
                  </a:lnTo>
                  <a:lnTo>
                    <a:pt x="75870" y="9040"/>
                  </a:lnTo>
                  <a:lnTo>
                    <a:pt x="75958" y="8996"/>
                  </a:lnTo>
                  <a:lnTo>
                    <a:pt x="76002" y="8952"/>
                  </a:lnTo>
                  <a:lnTo>
                    <a:pt x="76002" y="8908"/>
                  </a:lnTo>
                  <a:lnTo>
                    <a:pt x="76002" y="8821"/>
                  </a:lnTo>
                  <a:lnTo>
                    <a:pt x="75563" y="6934"/>
                  </a:lnTo>
                  <a:lnTo>
                    <a:pt x="75563" y="6890"/>
                  </a:lnTo>
                  <a:lnTo>
                    <a:pt x="74027" y="2721"/>
                  </a:lnTo>
                  <a:lnTo>
                    <a:pt x="73018" y="922"/>
                  </a:lnTo>
                  <a:lnTo>
                    <a:pt x="72974" y="878"/>
                  </a:lnTo>
                  <a:lnTo>
                    <a:pt x="72009" y="45"/>
                  </a:lnTo>
                  <a:lnTo>
                    <a:pt x="7187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19" name="Google Shape;15619;p414"/>
            <p:cNvSpPr/>
            <p:nvPr/>
          </p:nvSpPr>
          <p:spPr>
            <a:xfrm>
              <a:off x="3437000" y="785800"/>
              <a:ext cx="287450" cy="611050"/>
            </a:xfrm>
            <a:custGeom>
              <a:avLst/>
              <a:gdLst/>
              <a:ahLst/>
              <a:cxnLst/>
              <a:rect l="l" t="t" r="r" b="b"/>
              <a:pathLst>
                <a:path w="11498" h="24442" extrusionOk="0">
                  <a:moveTo>
                    <a:pt x="11278" y="0"/>
                  </a:moveTo>
                  <a:lnTo>
                    <a:pt x="11234" y="44"/>
                  </a:lnTo>
                  <a:lnTo>
                    <a:pt x="11190" y="88"/>
                  </a:lnTo>
                  <a:lnTo>
                    <a:pt x="9435" y="3510"/>
                  </a:lnTo>
                  <a:lnTo>
                    <a:pt x="7460" y="6758"/>
                  </a:lnTo>
                  <a:lnTo>
                    <a:pt x="6627" y="8513"/>
                  </a:lnTo>
                  <a:lnTo>
                    <a:pt x="4871" y="13340"/>
                  </a:lnTo>
                  <a:lnTo>
                    <a:pt x="3204" y="17991"/>
                  </a:lnTo>
                  <a:lnTo>
                    <a:pt x="1273" y="21019"/>
                  </a:lnTo>
                  <a:lnTo>
                    <a:pt x="1273" y="21063"/>
                  </a:lnTo>
                  <a:lnTo>
                    <a:pt x="45" y="24222"/>
                  </a:lnTo>
                  <a:lnTo>
                    <a:pt x="1" y="24310"/>
                  </a:lnTo>
                  <a:lnTo>
                    <a:pt x="45" y="24354"/>
                  </a:lnTo>
                  <a:lnTo>
                    <a:pt x="45" y="24397"/>
                  </a:lnTo>
                  <a:lnTo>
                    <a:pt x="132" y="24441"/>
                  </a:lnTo>
                  <a:lnTo>
                    <a:pt x="308" y="24441"/>
                  </a:lnTo>
                  <a:lnTo>
                    <a:pt x="352" y="24354"/>
                  </a:lnTo>
                  <a:lnTo>
                    <a:pt x="1580" y="21194"/>
                  </a:lnTo>
                  <a:lnTo>
                    <a:pt x="3511" y="18123"/>
                  </a:lnTo>
                  <a:lnTo>
                    <a:pt x="5222" y="13471"/>
                  </a:lnTo>
                  <a:lnTo>
                    <a:pt x="6934" y="8644"/>
                  </a:lnTo>
                  <a:lnTo>
                    <a:pt x="7767" y="6933"/>
                  </a:lnTo>
                  <a:lnTo>
                    <a:pt x="9742" y="3686"/>
                  </a:lnTo>
                  <a:lnTo>
                    <a:pt x="11497" y="219"/>
                  </a:lnTo>
                  <a:lnTo>
                    <a:pt x="11497" y="176"/>
                  </a:lnTo>
                  <a:lnTo>
                    <a:pt x="11497" y="88"/>
                  </a:lnTo>
                  <a:lnTo>
                    <a:pt x="11453" y="44"/>
                  </a:lnTo>
                  <a:lnTo>
                    <a:pt x="1141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20" name="Google Shape;15620;p414"/>
            <p:cNvSpPr/>
            <p:nvPr/>
          </p:nvSpPr>
          <p:spPr>
            <a:xfrm>
              <a:off x="3586200" y="2096725"/>
              <a:ext cx="1884700" cy="640675"/>
            </a:xfrm>
            <a:custGeom>
              <a:avLst/>
              <a:gdLst/>
              <a:ahLst/>
              <a:cxnLst/>
              <a:rect l="l" t="t" r="r" b="b"/>
              <a:pathLst>
                <a:path w="75388" h="25627" extrusionOk="0">
                  <a:moveTo>
                    <a:pt x="69727" y="0"/>
                  </a:moveTo>
                  <a:lnTo>
                    <a:pt x="67094" y="658"/>
                  </a:lnTo>
                  <a:lnTo>
                    <a:pt x="60248" y="3072"/>
                  </a:lnTo>
                  <a:lnTo>
                    <a:pt x="58142" y="3818"/>
                  </a:lnTo>
                  <a:lnTo>
                    <a:pt x="53271" y="3861"/>
                  </a:lnTo>
                  <a:lnTo>
                    <a:pt x="53227" y="3861"/>
                  </a:lnTo>
                  <a:lnTo>
                    <a:pt x="48752" y="6099"/>
                  </a:lnTo>
                  <a:lnTo>
                    <a:pt x="46031" y="7504"/>
                  </a:lnTo>
                  <a:lnTo>
                    <a:pt x="44495" y="8162"/>
                  </a:lnTo>
                  <a:lnTo>
                    <a:pt x="39712" y="9083"/>
                  </a:lnTo>
                  <a:lnTo>
                    <a:pt x="36290" y="9698"/>
                  </a:lnTo>
                  <a:lnTo>
                    <a:pt x="33306" y="10180"/>
                  </a:lnTo>
                  <a:lnTo>
                    <a:pt x="28347" y="11146"/>
                  </a:lnTo>
                  <a:lnTo>
                    <a:pt x="28303" y="11189"/>
                  </a:lnTo>
                  <a:lnTo>
                    <a:pt x="27557" y="11628"/>
                  </a:lnTo>
                  <a:lnTo>
                    <a:pt x="27470" y="11672"/>
                  </a:lnTo>
                  <a:lnTo>
                    <a:pt x="26987" y="12418"/>
                  </a:lnTo>
                  <a:lnTo>
                    <a:pt x="26987" y="12462"/>
                  </a:lnTo>
                  <a:lnTo>
                    <a:pt x="26592" y="14656"/>
                  </a:lnTo>
                  <a:lnTo>
                    <a:pt x="25319" y="19044"/>
                  </a:lnTo>
                  <a:lnTo>
                    <a:pt x="23740" y="22247"/>
                  </a:lnTo>
                  <a:lnTo>
                    <a:pt x="22336" y="24266"/>
                  </a:lnTo>
                  <a:lnTo>
                    <a:pt x="21326" y="24968"/>
                  </a:lnTo>
                  <a:lnTo>
                    <a:pt x="20185" y="25275"/>
                  </a:lnTo>
                  <a:lnTo>
                    <a:pt x="18737" y="25143"/>
                  </a:lnTo>
                  <a:lnTo>
                    <a:pt x="11541" y="23608"/>
                  </a:lnTo>
                  <a:lnTo>
                    <a:pt x="7723" y="22906"/>
                  </a:lnTo>
                  <a:lnTo>
                    <a:pt x="4608" y="22730"/>
                  </a:lnTo>
                  <a:lnTo>
                    <a:pt x="1405" y="21589"/>
                  </a:lnTo>
                  <a:lnTo>
                    <a:pt x="220" y="21150"/>
                  </a:lnTo>
                  <a:lnTo>
                    <a:pt x="88" y="21150"/>
                  </a:lnTo>
                  <a:lnTo>
                    <a:pt x="44" y="21194"/>
                  </a:lnTo>
                  <a:lnTo>
                    <a:pt x="0" y="21238"/>
                  </a:lnTo>
                  <a:lnTo>
                    <a:pt x="0" y="21326"/>
                  </a:lnTo>
                  <a:lnTo>
                    <a:pt x="0" y="21370"/>
                  </a:lnTo>
                  <a:lnTo>
                    <a:pt x="44" y="21457"/>
                  </a:lnTo>
                  <a:lnTo>
                    <a:pt x="88" y="21457"/>
                  </a:lnTo>
                  <a:lnTo>
                    <a:pt x="1317" y="21940"/>
                  </a:lnTo>
                  <a:lnTo>
                    <a:pt x="4520" y="23081"/>
                  </a:lnTo>
                  <a:lnTo>
                    <a:pt x="4608" y="23081"/>
                  </a:lnTo>
                  <a:lnTo>
                    <a:pt x="7679" y="23257"/>
                  </a:lnTo>
                  <a:lnTo>
                    <a:pt x="11453" y="23915"/>
                  </a:lnTo>
                  <a:lnTo>
                    <a:pt x="18693" y="25494"/>
                  </a:lnTo>
                  <a:lnTo>
                    <a:pt x="20185" y="25626"/>
                  </a:lnTo>
                  <a:lnTo>
                    <a:pt x="20273" y="25626"/>
                  </a:lnTo>
                  <a:lnTo>
                    <a:pt x="21458" y="25319"/>
                  </a:lnTo>
                  <a:lnTo>
                    <a:pt x="21546" y="25275"/>
                  </a:lnTo>
                  <a:lnTo>
                    <a:pt x="22555" y="24529"/>
                  </a:lnTo>
                  <a:lnTo>
                    <a:pt x="22599" y="24485"/>
                  </a:lnTo>
                  <a:lnTo>
                    <a:pt x="24047" y="22423"/>
                  </a:lnTo>
                  <a:lnTo>
                    <a:pt x="24047" y="22379"/>
                  </a:lnTo>
                  <a:lnTo>
                    <a:pt x="25627" y="19176"/>
                  </a:lnTo>
                  <a:lnTo>
                    <a:pt x="25670" y="19176"/>
                  </a:lnTo>
                  <a:lnTo>
                    <a:pt x="26899" y="14744"/>
                  </a:lnTo>
                  <a:lnTo>
                    <a:pt x="27338" y="12550"/>
                  </a:lnTo>
                  <a:lnTo>
                    <a:pt x="27777" y="11892"/>
                  </a:lnTo>
                  <a:lnTo>
                    <a:pt x="28435" y="11497"/>
                  </a:lnTo>
                  <a:lnTo>
                    <a:pt x="33393" y="10487"/>
                  </a:lnTo>
                  <a:lnTo>
                    <a:pt x="36333" y="10049"/>
                  </a:lnTo>
                  <a:lnTo>
                    <a:pt x="39756" y="9434"/>
                  </a:lnTo>
                  <a:lnTo>
                    <a:pt x="44583" y="8513"/>
                  </a:lnTo>
                  <a:lnTo>
                    <a:pt x="44627" y="8513"/>
                  </a:lnTo>
                  <a:lnTo>
                    <a:pt x="46207" y="7811"/>
                  </a:lnTo>
                  <a:lnTo>
                    <a:pt x="48927" y="6407"/>
                  </a:lnTo>
                  <a:lnTo>
                    <a:pt x="53315" y="4213"/>
                  </a:lnTo>
                  <a:lnTo>
                    <a:pt x="58142" y="4169"/>
                  </a:lnTo>
                  <a:lnTo>
                    <a:pt x="58230" y="4169"/>
                  </a:lnTo>
                  <a:lnTo>
                    <a:pt x="60336" y="3379"/>
                  </a:lnTo>
                  <a:lnTo>
                    <a:pt x="67181" y="1009"/>
                  </a:lnTo>
                  <a:lnTo>
                    <a:pt x="69770" y="351"/>
                  </a:lnTo>
                  <a:lnTo>
                    <a:pt x="71921" y="395"/>
                  </a:lnTo>
                  <a:lnTo>
                    <a:pt x="73369" y="1273"/>
                  </a:lnTo>
                  <a:lnTo>
                    <a:pt x="74246" y="2721"/>
                  </a:lnTo>
                  <a:lnTo>
                    <a:pt x="74992" y="5178"/>
                  </a:lnTo>
                  <a:lnTo>
                    <a:pt x="75036" y="7196"/>
                  </a:lnTo>
                  <a:lnTo>
                    <a:pt x="74992" y="10838"/>
                  </a:lnTo>
                  <a:lnTo>
                    <a:pt x="73544" y="13471"/>
                  </a:lnTo>
                  <a:lnTo>
                    <a:pt x="73544" y="13515"/>
                  </a:lnTo>
                  <a:lnTo>
                    <a:pt x="72667" y="15621"/>
                  </a:lnTo>
                  <a:lnTo>
                    <a:pt x="72667" y="15665"/>
                  </a:lnTo>
                  <a:lnTo>
                    <a:pt x="72667" y="15753"/>
                  </a:lnTo>
                  <a:lnTo>
                    <a:pt x="72710" y="15797"/>
                  </a:lnTo>
                  <a:lnTo>
                    <a:pt x="72754" y="15841"/>
                  </a:lnTo>
                  <a:lnTo>
                    <a:pt x="72886" y="15841"/>
                  </a:lnTo>
                  <a:lnTo>
                    <a:pt x="72930" y="15797"/>
                  </a:lnTo>
                  <a:lnTo>
                    <a:pt x="72974" y="15753"/>
                  </a:lnTo>
                  <a:lnTo>
                    <a:pt x="73851" y="13647"/>
                  </a:lnTo>
                  <a:lnTo>
                    <a:pt x="75343" y="10970"/>
                  </a:lnTo>
                  <a:lnTo>
                    <a:pt x="75343" y="10882"/>
                  </a:lnTo>
                  <a:lnTo>
                    <a:pt x="75387" y="7196"/>
                  </a:lnTo>
                  <a:lnTo>
                    <a:pt x="75343" y="5134"/>
                  </a:lnTo>
                  <a:lnTo>
                    <a:pt x="75343" y="5090"/>
                  </a:lnTo>
                  <a:lnTo>
                    <a:pt x="74597" y="2589"/>
                  </a:lnTo>
                  <a:lnTo>
                    <a:pt x="74553" y="2545"/>
                  </a:lnTo>
                  <a:lnTo>
                    <a:pt x="73632" y="1053"/>
                  </a:lnTo>
                  <a:lnTo>
                    <a:pt x="73588" y="1009"/>
                  </a:lnTo>
                  <a:lnTo>
                    <a:pt x="72052" y="44"/>
                  </a:lnTo>
                  <a:lnTo>
                    <a:pt x="71964" y="44"/>
                  </a:lnTo>
                  <a:lnTo>
                    <a:pt x="6977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21" name="Google Shape;15621;p414"/>
            <p:cNvSpPr/>
            <p:nvPr/>
          </p:nvSpPr>
          <p:spPr>
            <a:xfrm>
              <a:off x="3416150" y="761650"/>
              <a:ext cx="289650" cy="645075"/>
            </a:xfrm>
            <a:custGeom>
              <a:avLst/>
              <a:gdLst/>
              <a:ahLst/>
              <a:cxnLst/>
              <a:rect l="l" t="t" r="r" b="b"/>
              <a:pathLst>
                <a:path w="11586" h="25803" extrusionOk="0">
                  <a:moveTo>
                    <a:pt x="11322" y="1"/>
                  </a:moveTo>
                  <a:lnTo>
                    <a:pt x="11278" y="45"/>
                  </a:lnTo>
                  <a:lnTo>
                    <a:pt x="11234" y="88"/>
                  </a:lnTo>
                  <a:lnTo>
                    <a:pt x="9347" y="3950"/>
                  </a:lnTo>
                  <a:lnTo>
                    <a:pt x="7329" y="7241"/>
                  </a:lnTo>
                  <a:lnTo>
                    <a:pt x="6495" y="9128"/>
                  </a:lnTo>
                  <a:lnTo>
                    <a:pt x="5574" y="11717"/>
                  </a:lnTo>
                  <a:lnTo>
                    <a:pt x="3906" y="16807"/>
                  </a:lnTo>
                  <a:lnTo>
                    <a:pt x="2853" y="19484"/>
                  </a:lnTo>
                  <a:lnTo>
                    <a:pt x="2107" y="20668"/>
                  </a:lnTo>
                  <a:lnTo>
                    <a:pt x="2107" y="20712"/>
                  </a:lnTo>
                  <a:lnTo>
                    <a:pt x="45" y="25583"/>
                  </a:lnTo>
                  <a:lnTo>
                    <a:pt x="1" y="25627"/>
                  </a:lnTo>
                  <a:lnTo>
                    <a:pt x="1" y="25715"/>
                  </a:lnTo>
                  <a:lnTo>
                    <a:pt x="45" y="25758"/>
                  </a:lnTo>
                  <a:lnTo>
                    <a:pt x="133" y="25802"/>
                  </a:lnTo>
                  <a:lnTo>
                    <a:pt x="264" y="25802"/>
                  </a:lnTo>
                  <a:lnTo>
                    <a:pt x="352" y="25715"/>
                  </a:lnTo>
                  <a:lnTo>
                    <a:pt x="2414" y="20844"/>
                  </a:lnTo>
                  <a:lnTo>
                    <a:pt x="3160" y="19659"/>
                  </a:lnTo>
                  <a:lnTo>
                    <a:pt x="3160" y="19615"/>
                  </a:lnTo>
                  <a:lnTo>
                    <a:pt x="4213" y="16895"/>
                  </a:lnTo>
                  <a:lnTo>
                    <a:pt x="5881" y="11804"/>
                  </a:lnTo>
                  <a:lnTo>
                    <a:pt x="6846" y="9259"/>
                  </a:lnTo>
                  <a:lnTo>
                    <a:pt x="7636" y="7416"/>
                  </a:lnTo>
                  <a:lnTo>
                    <a:pt x="9655" y="4125"/>
                  </a:lnTo>
                  <a:lnTo>
                    <a:pt x="11541" y="264"/>
                  </a:lnTo>
                  <a:lnTo>
                    <a:pt x="11585" y="176"/>
                  </a:lnTo>
                  <a:lnTo>
                    <a:pt x="11541" y="132"/>
                  </a:lnTo>
                  <a:lnTo>
                    <a:pt x="11541" y="45"/>
                  </a:lnTo>
                  <a:lnTo>
                    <a:pt x="1145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22" name="Google Shape;15622;p414"/>
            <p:cNvSpPr/>
            <p:nvPr/>
          </p:nvSpPr>
          <p:spPr>
            <a:xfrm>
              <a:off x="3602650" y="2266750"/>
              <a:ext cx="1732200" cy="549625"/>
            </a:xfrm>
            <a:custGeom>
              <a:avLst/>
              <a:gdLst/>
              <a:ahLst/>
              <a:cxnLst/>
              <a:rect l="l" t="t" r="r" b="b"/>
              <a:pathLst>
                <a:path w="69288" h="21985" extrusionOk="0">
                  <a:moveTo>
                    <a:pt x="67094" y="0"/>
                  </a:moveTo>
                  <a:lnTo>
                    <a:pt x="63935" y="1054"/>
                  </a:lnTo>
                  <a:lnTo>
                    <a:pt x="58055" y="2502"/>
                  </a:lnTo>
                  <a:lnTo>
                    <a:pt x="54544" y="2633"/>
                  </a:lnTo>
                  <a:lnTo>
                    <a:pt x="54500" y="2633"/>
                  </a:lnTo>
                  <a:lnTo>
                    <a:pt x="51165" y="3862"/>
                  </a:lnTo>
                  <a:lnTo>
                    <a:pt x="47874" y="5091"/>
                  </a:lnTo>
                  <a:lnTo>
                    <a:pt x="45198" y="5661"/>
                  </a:lnTo>
                  <a:lnTo>
                    <a:pt x="39932" y="6144"/>
                  </a:lnTo>
                  <a:lnTo>
                    <a:pt x="36378" y="6495"/>
                  </a:lnTo>
                  <a:lnTo>
                    <a:pt x="29927" y="7241"/>
                  </a:lnTo>
                  <a:lnTo>
                    <a:pt x="28918" y="7416"/>
                  </a:lnTo>
                  <a:lnTo>
                    <a:pt x="28830" y="7460"/>
                  </a:lnTo>
                  <a:lnTo>
                    <a:pt x="28742" y="7548"/>
                  </a:lnTo>
                  <a:lnTo>
                    <a:pt x="27338" y="12068"/>
                  </a:lnTo>
                  <a:lnTo>
                    <a:pt x="25846" y="15227"/>
                  </a:lnTo>
                  <a:lnTo>
                    <a:pt x="22775" y="20273"/>
                  </a:lnTo>
                  <a:lnTo>
                    <a:pt x="21897" y="21502"/>
                  </a:lnTo>
                  <a:lnTo>
                    <a:pt x="19132" y="21633"/>
                  </a:lnTo>
                  <a:lnTo>
                    <a:pt x="16456" y="21282"/>
                  </a:lnTo>
                  <a:lnTo>
                    <a:pt x="12068" y="20361"/>
                  </a:lnTo>
                  <a:lnTo>
                    <a:pt x="8557" y="19615"/>
                  </a:lnTo>
                  <a:lnTo>
                    <a:pt x="8513" y="19615"/>
                  </a:lnTo>
                  <a:lnTo>
                    <a:pt x="5968" y="19439"/>
                  </a:lnTo>
                  <a:lnTo>
                    <a:pt x="3204" y="18957"/>
                  </a:lnTo>
                  <a:lnTo>
                    <a:pt x="220" y="18035"/>
                  </a:lnTo>
                  <a:lnTo>
                    <a:pt x="132" y="18035"/>
                  </a:lnTo>
                  <a:lnTo>
                    <a:pt x="88" y="18079"/>
                  </a:lnTo>
                  <a:lnTo>
                    <a:pt x="44" y="18123"/>
                  </a:lnTo>
                  <a:lnTo>
                    <a:pt x="1" y="18167"/>
                  </a:lnTo>
                  <a:lnTo>
                    <a:pt x="1" y="18255"/>
                  </a:lnTo>
                  <a:lnTo>
                    <a:pt x="1" y="18299"/>
                  </a:lnTo>
                  <a:lnTo>
                    <a:pt x="44" y="18342"/>
                  </a:lnTo>
                  <a:lnTo>
                    <a:pt x="88" y="18386"/>
                  </a:lnTo>
                  <a:lnTo>
                    <a:pt x="3116" y="19308"/>
                  </a:lnTo>
                  <a:lnTo>
                    <a:pt x="5924" y="19790"/>
                  </a:lnTo>
                  <a:lnTo>
                    <a:pt x="5968" y="19790"/>
                  </a:lnTo>
                  <a:lnTo>
                    <a:pt x="8470" y="19966"/>
                  </a:lnTo>
                  <a:lnTo>
                    <a:pt x="11980" y="20712"/>
                  </a:lnTo>
                  <a:lnTo>
                    <a:pt x="16368" y="21633"/>
                  </a:lnTo>
                  <a:lnTo>
                    <a:pt x="19089" y="21984"/>
                  </a:lnTo>
                  <a:lnTo>
                    <a:pt x="19132" y="21984"/>
                  </a:lnTo>
                  <a:lnTo>
                    <a:pt x="21985" y="21853"/>
                  </a:lnTo>
                  <a:lnTo>
                    <a:pt x="22072" y="21809"/>
                  </a:lnTo>
                  <a:lnTo>
                    <a:pt x="22116" y="21765"/>
                  </a:lnTo>
                  <a:lnTo>
                    <a:pt x="23082" y="20493"/>
                  </a:lnTo>
                  <a:lnTo>
                    <a:pt x="26153" y="15402"/>
                  </a:lnTo>
                  <a:lnTo>
                    <a:pt x="27645" y="12243"/>
                  </a:lnTo>
                  <a:lnTo>
                    <a:pt x="27689" y="12199"/>
                  </a:lnTo>
                  <a:lnTo>
                    <a:pt x="29049" y="7723"/>
                  </a:lnTo>
                  <a:lnTo>
                    <a:pt x="29971" y="7592"/>
                  </a:lnTo>
                  <a:lnTo>
                    <a:pt x="36421" y="6846"/>
                  </a:lnTo>
                  <a:lnTo>
                    <a:pt x="39976" y="6495"/>
                  </a:lnTo>
                  <a:lnTo>
                    <a:pt x="45241" y="6012"/>
                  </a:lnTo>
                  <a:lnTo>
                    <a:pt x="45285" y="6012"/>
                  </a:lnTo>
                  <a:lnTo>
                    <a:pt x="47962" y="5398"/>
                  </a:lnTo>
                  <a:lnTo>
                    <a:pt x="48006" y="5398"/>
                  </a:lnTo>
                  <a:lnTo>
                    <a:pt x="51253" y="4213"/>
                  </a:lnTo>
                  <a:lnTo>
                    <a:pt x="54588" y="2984"/>
                  </a:lnTo>
                  <a:lnTo>
                    <a:pt x="58098" y="2853"/>
                  </a:lnTo>
                  <a:lnTo>
                    <a:pt x="64022" y="1405"/>
                  </a:lnTo>
                  <a:lnTo>
                    <a:pt x="67182" y="351"/>
                  </a:lnTo>
                  <a:lnTo>
                    <a:pt x="67752" y="439"/>
                  </a:lnTo>
                  <a:lnTo>
                    <a:pt x="68059" y="1097"/>
                  </a:lnTo>
                  <a:lnTo>
                    <a:pt x="68191" y="4081"/>
                  </a:lnTo>
                  <a:lnTo>
                    <a:pt x="68191" y="4125"/>
                  </a:lnTo>
                  <a:lnTo>
                    <a:pt x="68937" y="7636"/>
                  </a:lnTo>
                  <a:lnTo>
                    <a:pt x="68937" y="7723"/>
                  </a:lnTo>
                  <a:lnTo>
                    <a:pt x="68981" y="7767"/>
                  </a:lnTo>
                  <a:lnTo>
                    <a:pt x="69200" y="7767"/>
                  </a:lnTo>
                  <a:lnTo>
                    <a:pt x="69244" y="7723"/>
                  </a:lnTo>
                  <a:lnTo>
                    <a:pt x="69288" y="7636"/>
                  </a:lnTo>
                  <a:lnTo>
                    <a:pt x="69288" y="7592"/>
                  </a:lnTo>
                  <a:lnTo>
                    <a:pt x="68542" y="4081"/>
                  </a:lnTo>
                  <a:lnTo>
                    <a:pt x="68410" y="1054"/>
                  </a:lnTo>
                  <a:lnTo>
                    <a:pt x="68410" y="966"/>
                  </a:lnTo>
                  <a:lnTo>
                    <a:pt x="68059" y="176"/>
                  </a:lnTo>
                  <a:lnTo>
                    <a:pt x="67972" y="132"/>
                  </a:lnTo>
                  <a:lnTo>
                    <a:pt x="67928" y="88"/>
                  </a:lnTo>
                  <a:lnTo>
                    <a:pt x="6718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23" name="Google Shape;15623;p414"/>
            <p:cNvSpPr/>
            <p:nvPr/>
          </p:nvSpPr>
          <p:spPr>
            <a:xfrm>
              <a:off x="3338275" y="741900"/>
              <a:ext cx="284150" cy="635200"/>
            </a:xfrm>
            <a:custGeom>
              <a:avLst/>
              <a:gdLst/>
              <a:ahLst/>
              <a:cxnLst/>
              <a:rect l="l" t="t" r="r" b="b"/>
              <a:pathLst>
                <a:path w="11366" h="25408" extrusionOk="0">
                  <a:moveTo>
                    <a:pt x="11234" y="1"/>
                  </a:moveTo>
                  <a:lnTo>
                    <a:pt x="11146" y="45"/>
                  </a:lnTo>
                  <a:lnTo>
                    <a:pt x="11102" y="45"/>
                  </a:lnTo>
                  <a:lnTo>
                    <a:pt x="11058" y="132"/>
                  </a:lnTo>
                  <a:lnTo>
                    <a:pt x="9259" y="3950"/>
                  </a:lnTo>
                  <a:lnTo>
                    <a:pt x="7723" y="6451"/>
                  </a:lnTo>
                  <a:lnTo>
                    <a:pt x="6056" y="10620"/>
                  </a:lnTo>
                  <a:lnTo>
                    <a:pt x="4476" y="15578"/>
                  </a:lnTo>
                  <a:lnTo>
                    <a:pt x="2896" y="19659"/>
                  </a:lnTo>
                  <a:lnTo>
                    <a:pt x="1799" y="22775"/>
                  </a:lnTo>
                  <a:lnTo>
                    <a:pt x="44" y="25144"/>
                  </a:lnTo>
                  <a:lnTo>
                    <a:pt x="0" y="25188"/>
                  </a:lnTo>
                  <a:lnTo>
                    <a:pt x="0" y="25232"/>
                  </a:lnTo>
                  <a:lnTo>
                    <a:pt x="44" y="25320"/>
                  </a:lnTo>
                  <a:lnTo>
                    <a:pt x="88" y="25364"/>
                  </a:lnTo>
                  <a:lnTo>
                    <a:pt x="176" y="25408"/>
                  </a:lnTo>
                  <a:lnTo>
                    <a:pt x="264" y="25408"/>
                  </a:lnTo>
                  <a:lnTo>
                    <a:pt x="308" y="25320"/>
                  </a:lnTo>
                  <a:lnTo>
                    <a:pt x="2107" y="22994"/>
                  </a:lnTo>
                  <a:lnTo>
                    <a:pt x="2107" y="22950"/>
                  </a:lnTo>
                  <a:lnTo>
                    <a:pt x="3248" y="19791"/>
                  </a:lnTo>
                  <a:lnTo>
                    <a:pt x="4783" y="15666"/>
                  </a:lnTo>
                  <a:lnTo>
                    <a:pt x="6363" y="10751"/>
                  </a:lnTo>
                  <a:lnTo>
                    <a:pt x="8031" y="6627"/>
                  </a:lnTo>
                  <a:lnTo>
                    <a:pt x="9566" y="4126"/>
                  </a:lnTo>
                  <a:lnTo>
                    <a:pt x="11365" y="264"/>
                  </a:lnTo>
                  <a:lnTo>
                    <a:pt x="11365" y="220"/>
                  </a:lnTo>
                  <a:lnTo>
                    <a:pt x="11365" y="132"/>
                  </a:lnTo>
                  <a:lnTo>
                    <a:pt x="11322" y="89"/>
                  </a:lnTo>
                  <a:lnTo>
                    <a:pt x="11278" y="45"/>
                  </a:lnTo>
                  <a:lnTo>
                    <a:pt x="1123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24" name="Google Shape;15624;p414"/>
            <p:cNvSpPr/>
            <p:nvPr/>
          </p:nvSpPr>
          <p:spPr>
            <a:xfrm>
              <a:off x="3628975" y="2341350"/>
              <a:ext cx="1621425" cy="496975"/>
            </a:xfrm>
            <a:custGeom>
              <a:avLst/>
              <a:gdLst/>
              <a:ahLst/>
              <a:cxnLst/>
              <a:rect l="l" t="t" r="r" b="b"/>
              <a:pathLst>
                <a:path w="64857" h="19879" extrusionOk="0">
                  <a:moveTo>
                    <a:pt x="63935" y="0"/>
                  </a:moveTo>
                  <a:lnTo>
                    <a:pt x="58230" y="1141"/>
                  </a:lnTo>
                  <a:lnTo>
                    <a:pt x="51736" y="2809"/>
                  </a:lnTo>
                  <a:lnTo>
                    <a:pt x="48971" y="3686"/>
                  </a:lnTo>
                  <a:lnTo>
                    <a:pt x="46733" y="4344"/>
                  </a:lnTo>
                  <a:lnTo>
                    <a:pt x="43574" y="4696"/>
                  </a:lnTo>
                  <a:lnTo>
                    <a:pt x="38177" y="5222"/>
                  </a:lnTo>
                  <a:lnTo>
                    <a:pt x="34930" y="5485"/>
                  </a:lnTo>
                  <a:lnTo>
                    <a:pt x="28611" y="6012"/>
                  </a:lnTo>
                  <a:lnTo>
                    <a:pt x="28523" y="6056"/>
                  </a:lnTo>
                  <a:lnTo>
                    <a:pt x="28172" y="6275"/>
                  </a:lnTo>
                  <a:lnTo>
                    <a:pt x="28128" y="6363"/>
                  </a:lnTo>
                  <a:lnTo>
                    <a:pt x="26899" y="9698"/>
                  </a:lnTo>
                  <a:lnTo>
                    <a:pt x="25320" y="12989"/>
                  </a:lnTo>
                  <a:lnTo>
                    <a:pt x="23652" y="15753"/>
                  </a:lnTo>
                  <a:lnTo>
                    <a:pt x="21941" y="18255"/>
                  </a:lnTo>
                  <a:lnTo>
                    <a:pt x="21107" y="19176"/>
                  </a:lnTo>
                  <a:lnTo>
                    <a:pt x="20581" y="19483"/>
                  </a:lnTo>
                  <a:lnTo>
                    <a:pt x="17334" y="19527"/>
                  </a:lnTo>
                  <a:lnTo>
                    <a:pt x="14350" y="19176"/>
                  </a:lnTo>
                  <a:lnTo>
                    <a:pt x="10488" y="18386"/>
                  </a:lnTo>
                  <a:lnTo>
                    <a:pt x="7417" y="17728"/>
                  </a:lnTo>
                  <a:lnTo>
                    <a:pt x="1975" y="17026"/>
                  </a:lnTo>
                  <a:lnTo>
                    <a:pt x="264" y="16412"/>
                  </a:lnTo>
                  <a:lnTo>
                    <a:pt x="132" y="16412"/>
                  </a:lnTo>
                  <a:lnTo>
                    <a:pt x="88" y="16455"/>
                  </a:lnTo>
                  <a:lnTo>
                    <a:pt x="45" y="16499"/>
                  </a:lnTo>
                  <a:lnTo>
                    <a:pt x="1" y="16587"/>
                  </a:lnTo>
                  <a:lnTo>
                    <a:pt x="45" y="16675"/>
                  </a:lnTo>
                  <a:lnTo>
                    <a:pt x="88" y="16719"/>
                  </a:lnTo>
                  <a:lnTo>
                    <a:pt x="132" y="16763"/>
                  </a:lnTo>
                  <a:lnTo>
                    <a:pt x="1888" y="17333"/>
                  </a:lnTo>
                  <a:lnTo>
                    <a:pt x="1931" y="17377"/>
                  </a:lnTo>
                  <a:lnTo>
                    <a:pt x="7373" y="18079"/>
                  </a:lnTo>
                  <a:lnTo>
                    <a:pt x="10444" y="18737"/>
                  </a:lnTo>
                  <a:lnTo>
                    <a:pt x="14306" y="19527"/>
                  </a:lnTo>
                  <a:lnTo>
                    <a:pt x="17334" y="19878"/>
                  </a:lnTo>
                  <a:lnTo>
                    <a:pt x="20625" y="19834"/>
                  </a:lnTo>
                  <a:lnTo>
                    <a:pt x="20712" y="19834"/>
                  </a:lnTo>
                  <a:lnTo>
                    <a:pt x="21283" y="19483"/>
                  </a:lnTo>
                  <a:lnTo>
                    <a:pt x="21327" y="19439"/>
                  </a:lnTo>
                  <a:lnTo>
                    <a:pt x="22204" y="18474"/>
                  </a:lnTo>
                  <a:lnTo>
                    <a:pt x="23959" y="15973"/>
                  </a:lnTo>
                  <a:lnTo>
                    <a:pt x="25627" y="13121"/>
                  </a:lnTo>
                  <a:lnTo>
                    <a:pt x="27207" y="9830"/>
                  </a:lnTo>
                  <a:lnTo>
                    <a:pt x="28435" y="6538"/>
                  </a:lnTo>
                  <a:lnTo>
                    <a:pt x="28699" y="6363"/>
                  </a:lnTo>
                  <a:lnTo>
                    <a:pt x="34930" y="5836"/>
                  </a:lnTo>
                  <a:lnTo>
                    <a:pt x="38221" y="5573"/>
                  </a:lnTo>
                  <a:lnTo>
                    <a:pt x="43618" y="5047"/>
                  </a:lnTo>
                  <a:lnTo>
                    <a:pt x="46777" y="4696"/>
                  </a:lnTo>
                  <a:lnTo>
                    <a:pt x="46821" y="4696"/>
                  </a:lnTo>
                  <a:lnTo>
                    <a:pt x="49059" y="4037"/>
                  </a:lnTo>
                  <a:lnTo>
                    <a:pt x="51868" y="3116"/>
                  </a:lnTo>
                  <a:lnTo>
                    <a:pt x="58318" y="1492"/>
                  </a:lnTo>
                  <a:lnTo>
                    <a:pt x="63935" y="351"/>
                  </a:lnTo>
                  <a:lnTo>
                    <a:pt x="64286" y="571"/>
                  </a:lnTo>
                  <a:lnTo>
                    <a:pt x="64505" y="1141"/>
                  </a:lnTo>
                  <a:lnTo>
                    <a:pt x="64330" y="5222"/>
                  </a:lnTo>
                  <a:lnTo>
                    <a:pt x="64330" y="5310"/>
                  </a:lnTo>
                  <a:lnTo>
                    <a:pt x="64373" y="5354"/>
                  </a:lnTo>
                  <a:lnTo>
                    <a:pt x="64417" y="5398"/>
                  </a:lnTo>
                  <a:lnTo>
                    <a:pt x="64549" y="5398"/>
                  </a:lnTo>
                  <a:lnTo>
                    <a:pt x="64593" y="5354"/>
                  </a:lnTo>
                  <a:lnTo>
                    <a:pt x="64637" y="5310"/>
                  </a:lnTo>
                  <a:lnTo>
                    <a:pt x="64681" y="5222"/>
                  </a:lnTo>
                  <a:lnTo>
                    <a:pt x="64856" y="1097"/>
                  </a:lnTo>
                  <a:lnTo>
                    <a:pt x="64856" y="1010"/>
                  </a:lnTo>
                  <a:lnTo>
                    <a:pt x="64549" y="395"/>
                  </a:lnTo>
                  <a:lnTo>
                    <a:pt x="64505" y="307"/>
                  </a:lnTo>
                  <a:lnTo>
                    <a:pt x="64022" y="44"/>
                  </a:lnTo>
                  <a:lnTo>
                    <a:pt x="6393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25" name="Google Shape;15625;p414"/>
            <p:cNvSpPr/>
            <p:nvPr/>
          </p:nvSpPr>
          <p:spPr>
            <a:xfrm>
              <a:off x="3316325" y="744100"/>
              <a:ext cx="277575" cy="640675"/>
            </a:xfrm>
            <a:custGeom>
              <a:avLst/>
              <a:gdLst/>
              <a:ahLst/>
              <a:cxnLst/>
              <a:rect l="l" t="t" r="r" b="b"/>
              <a:pathLst>
                <a:path w="11103" h="25627" extrusionOk="0">
                  <a:moveTo>
                    <a:pt x="10883" y="1"/>
                  </a:moveTo>
                  <a:lnTo>
                    <a:pt x="10795" y="44"/>
                  </a:lnTo>
                  <a:lnTo>
                    <a:pt x="10751" y="88"/>
                  </a:lnTo>
                  <a:lnTo>
                    <a:pt x="10225" y="1098"/>
                  </a:lnTo>
                  <a:lnTo>
                    <a:pt x="7680" y="5793"/>
                  </a:lnTo>
                  <a:lnTo>
                    <a:pt x="6144" y="9698"/>
                  </a:lnTo>
                  <a:lnTo>
                    <a:pt x="4652" y="14437"/>
                  </a:lnTo>
                  <a:lnTo>
                    <a:pt x="2590" y="19483"/>
                  </a:lnTo>
                  <a:lnTo>
                    <a:pt x="1449" y="22950"/>
                  </a:lnTo>
                  <a:lnTo>
                    <a:pt x="45" y="25363"/>
                  </a:lnTo>
                  <a:lnTo>
                    <a:pt x="1" y="25451"/>
                  </a:lnTo>
                  <a:lnTo>
                    <a:pt x="1" y="25495"/>
                  </a:lnTo>
                  <a:lnTo>
                    <a:pt x="45" y="25583"/>
                  </a:lnTo>
                  <a:lnTo>
                    <a:pt x="89" y="25627"/>
                  </a:lnTo>
                  <a:lnTo>
                    <a:pt x="264" y="25627"/>
                  </a:lnTo>
                  <a:lnTo>
                    <a:pt x="352" y="25539"/>
                  </a:lnTo>
                  <a:lnTo>
                    <a:pt x="1756" y="23125"/>
                  </a:lnTo>
                  <a:lnTo>
                    <a:pt x="1800" y="23082"/>
                  </a:lnTo>
                  <a:lnTo>
                    <a:pt x="2941" y="19571"/>
                  </a:lnTo>
                  <a:lnTo>
                    <a:pt x="4959" y="14525"/>
                  </a:lnTo>
                  <a:lnTo>
                    <a:pt x="6451" y="9830"/>
                  </a:lnTo>
                  <a:lnTo>
                    <a:pt x="7987" y="5924"/>
                  </a:lnTo>
                  <a:lnTo>
                    <a:pt x="10532" y="1273"/>
                  </a:lnTo>
                  <a:lnTo>
                    <a:pt x="11059" y="264"/>
                  </a:lnTo>
                  <a:lnTo>
                    <a:pt x="11103" y="220"/>
                  </a:lnTo>
                  <a:lnTo>
                    <a:pt x="11103" y="132"/>
                  </a:lnTo>
                  <a:lnTo>
                    <a:pt x="11059" y="88"/>
                  </a:lnTo>
                  <a:lnTo>
                    <a:pt x="11015" y="44"/>
                  </a:lnTo>
                  <a:lnTo>
                    <a:pt x="1092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26" name="Google Shape;15626;p414"/>
            <p:cNvSpPr/>
            <p:nvPr/>
          </p:nvSpPr>
          <p:spPr>
            <a:xfrm>
              <a:off x="3616925" y="2404975"/>
              <a:ext cx="1567650" cy="455275"/>
            </a:xfrm>
            <a:custGeom>
              <a:avLst/>
              <a:gdLst/>
              <a:ahLst/>
              <a:cxnLst/>
              <a:rect l="l" t="t" r="r" b="b"/>
              <a:pathLst>
                <a:path w="62706" h="18211" extrusionOk="0">
                  <a:moveTo>
                    <a:pt x="61696" y="0"/>
                  </a:moveTo>
                  <a:lnTo>
                    <a:pt x="60336" y="132"/>
                  </a:lnTo>
                  <a:lnTo>
                    <a:pt x="60292" y="176"/>
                  </a:lnTo>
                  <a:lnTo>
                    <a:pt x="57615" y="1448"/>
                  </a:lnTo>
                  <a:lnTo>
                    <a:pt x="51516" y="3116"/>
                  </a:lnTo>
                  <a:lnTo>
                    <a:pt x="48927" y="3686"/>
                  </a:lnTo>
                  <a:lnTo>
                    <a:pt x="44934" y="4081"/>
                  </a:lnTo>
                  <a:lnTo>
                    <a:pt x="41160" y="4388"/>
                  </a:lnTo>
                  <a:lnTo>
                    <a:pt x="36772" y="4783"/>
                  </a:lnTo>
                  <a:lnTo>
                    <a:pt x="33393" y="4959"/>
                  </a:lnTo>
                  <a:lnTo>
                    <a:pt x="30585" y="4871"/>
                  </a:lnTo>
                  <a:lnTo>
                    <a:pt x="30541" y="4871"/>
                  </a:lnTo>
                  <a:lnTo>
                    <a:pt x="29444" y="5047"/>
                  </a:lnTo>
                  <a:lnTo>
                    <a:pt x="29356" y="5090"/>
                  </a:lnTo>
                  <a:lnTo>
                    <a:pt x="29312" y="5134"/>
                  </a:lnTo>
                  <a:lnTo>
                    <a:pt x="28040" y="7679"/>
                  </a:lnTo>
                  <a:lnTo>
                    <a:pt x="26767" y="10268"/>
                  </a:lnTo>
                  <a:lnTo>
                    <a:pt x="25100" y="13121"/>
                  </a:lnTo>
                  <a:lnTo>
                    <a:pt x="23257" y="15797"/>
                  </a:lnTo>
                  <a:lnTo>
                    <a:pt x="22247" y="16982"/>
                  </a:lnTo>
                  <a:lnTo>
                    <a:pt x="21414" y="17596"/>
                  </a:lnTo>
                  <a:lnTo>
                    <a:pt x="20317" y="17860"/>
                  </a:lnTo>
                  <a:lnTo>
                    <a:pt x="17157" y="17860"/>
                  </a:lnTo>
                  <a:lnTo>
                    <a:pt x="14481" y="17640"/>
                  </a:lnTo>
                  <a:lnTo>
                    <a:pt x="10531" y="16807"/>
                  </a:lnTo>
                  <a:lnTo>
                    <a:pt x="7899" y="16236"/>
                  </a:lnTo>
                  <a:lnTo>
                    <a:pt x="2282" y="15534"/>
                  </a:lnTo>
                  <a:lnTo>
                    <a:pt x="219" y="14788"/>
                  </a:lnTo>
                  <a:lnTo>
                    <a:pt x="132" y="14788"/>
                  </a:lnTo>
                  <a:lnTo>
                    <a:pt x="88" y="14832"/>
                  </a:lnTo>
                  <a:lnTo>
                    <a:pt x="44" y="14832"/>
                  </a:lnTo>
                  <a:lnTo>
                    <a:pt x="0" y="14920"/>
                  </a:lnTo>
                  <a:lnTo>
                    <a:pt x="0" y="14964"/>
                  </a:lnTo>
                  <a:lnTo>
                    <a:pt x="0" y="15051"/>
                  </a:lnTo>
                  <a:lnTo>
                    <a:pt x="44" y="15095"/>
                  </a:lnTo>
                  <a:lnTo>
                    <a:pt x="88" y="15139"/>
                  </a:lnTo>
                  <a:lnTo>
                    <a:pt x="2194" y="15885"/>
                  </a:lnTo>
                  <a:lnTo>
                    <a:pt x="2238" y="15885"/>
                  </a:lnTo>
                  <a:lnTo>
                    <a:pt x="7811" y="16587"/>
                  </a:lnTo>
                  <a:lnTo>
                    <a:pt x="10444" y="17158"/>
                  </a:lnTo>
                  <a:lnTo>
                    <a:pt x="14437" y="17991"/>
                  </a:lnTo>
                  <a:lnTo>
                    <a:pt x="17157" y="18211"/>
                  </a:lnTo>
                  <a:lnTo>
                    <a:pt x="20404" y="18211"/>
                  </a:lnTo>
                  <a:lnTo>
                    <a:pt x="21501" y="17947"/>
                  </a:lnTo>
                  <a:lnTo>
                    <a:pt x="21589" y="17904"/>
                  </a:lnTo>
                  <a:lnTo>
                    <a:pt x="22467" y="17245"/>
                  </a:lnTo>
                  <a:lnTo>
                    <a:pt x="22511" y="17245"/>
                  </a:lnTo>
                  <a:lnTo>
                    <a:pt x="23564" y="16017"/>
                  </a:lnTo>
                  <a:lnTo>
                    <a:pt x="25363" y="13296"/>
                  </a:lnTo>
                  <a:lnTo>
                    <a:pt x="27074" y="10444"/>
                  </a:lnTo>
                  <a:lnTo>
                    <a:pt x="28347" y="7811"/>
                  </a:lnTo>
                  <a:lnTo>
                    <a:pt x="29576" y="5354"/>
                  </a:lnTo>
                  <a:lnTo>
                    <a:pt x="30585" y="5222"/>
                  </a:lnTo>
                  <a:lnTo>
                    <a:pt x="33393" y="5310"/>
                  </a:lnTo>
                  <a:lnTo>
                    <a:pt x="36816" y="5134"/>
                  </a:lnTo>
                  <a:lnTo>
                    <a:pt x="41204" y="4739"/>
                  </a:lnTo>
                  <a:lnTo>
                    <a:pt x="44934" y="4432"/>
                  </a:lnTo>
                  <a:lnTo>
                    <a:pt x="48971" y="4037"/>
                  </a:lnTo>
                  <a:lnTo>
                    <a:pt x="49015" y="4037"/>
                  </a:lnTo>
                  <a:lnTo>
                    <a:pt x="51604" y="3423"/>
                  </a:lnTo>
                  <a:lnTo>
                    <a:pt x="57703" y="1799"/>
                  </a:lnTo>
                  <a:lnTo>
                    <a:pt x="57747" y="1756"/>
                  </a:lnTo>
                  <a:lnTo>
                    <a:pt x="60424" y="483"/>
                  </a:lnTo>
                  <a:lnTo>
                    <a:pt x="61652" y="351"/>
                  </a:lnTo>
                  <a:lnTo>
                    <a:pt x="61872" y="571"/>
                  </a:lnTo>
                  <a:lnTo>
                    <a:pt x="62223" y="1799"/>
                  </a:lnTo>
                  <a:lnTo>
                    <a:pt x="62354" y="4037"/>
                  </a:lnTo>
                  <a:lnTo>
                    <a:pt x="62354" y="4125"/>
                  </a:lnTo>
                  <a:lnTo>
                    <a:pt x="62398" y="4169"/>
                  </a:lnTo>
                  <a:lnTo>
                    <a:pt x="62486" y="4213"/>
                  </a:lnTo>
                  <a:lnTo>
                    <a:pt x="62618" y="4213"/>
                  </a:lnTo>
                  <a:lnTo>
                    <a:pt x="62661" y="4169"/>
                  </a:lnTo>
                  <a:lnTo>
                    <a:pt x="62705" y="4081"/>
                  </a:lnTo>
                  <a:lnTo>
                    <a:pt x="62705" y="4037"/>
                  </a:lnTo>
                  <a:lnTo>
                    <a:pt x="62574" y="1799"/>
                  </a:lnTo>
                  <a:lnTo>
                    <a:pt x="62530" y="1756"/>
                  </a:lnTo>
                  <a:lnTo>
                    <a:pt x="62223" y="439"/>
                  </a:lnTo>
                  <a:lnTo>
                    <a:pt x="62179" y="351"/>
                  </a:lnTo>
                  <a:lnTo>
                    <a:pt x="61828" y="44"/>
                  </a:lnTo>
                  <a:lnTo>
                    <a:pt x="6178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27" name="Google Shape;15627;p414"/>
            <p:cNvSpPr/>
            <p:nvPr/>
          </p:nvSpPr>
          <p:spPr>
            <a:xfrm>
              <a:off x="3272450" y="748500"/>
              <a:ext cx="287450" cy="706500"/>
            </a:xfrm>
            <a:custGeom>
              <a:avLst/>
              <a:gdLst/>
              <a:ahLst/>
              <a:cxnLst/>
              <a:rect l="l" t="t" r="r" b="b"/>
              <a:pathLst>
                <a:path w="11498" h="28260" extrusionOk="0">
                  <a:moveTo>
                    <a:pt x="11278" y="0"/>
                  </a:moveTo>
                  <a:lnTo>
                    <a:pt x="11234" y="44"/>
                  </a:lnTo>
                  <a:lnTo>
                    <a:pt x="11190" y="88"/>
                  </a:lnTo>
                  <a:lnTo>
                    <a:pt x="9961" y="2677"/>
                  </a:lnTo>
                  <a:lnTo>
                    <a:pt x="8513" y="5046"/>
                  </a:lnTo>
                  <a:lnTo>
                    <a:pt x="8513" y="5090"/>
                  </a:lnTo>
                  <a:lnTo>
                    <a:pt x="7109" y="8732"/>
                  </a:lnTo>
                  <a:lnTo>
                    <a:pt x="5705" y="13120"/>
                  </a:lnTo>
                  <a:lnTo>
                    <a:pt x="4476" y="16324"/>
                  </a:lnTo>
                  <a:lnTo>
                    <a:pt x="3160" y="19176"/>
                  </a:lnTo>
                  <a:lnTo>
                    <a:pt x="1317" y="24617"/>
                  </a:lnTo>
                  <a:lnTo>
                    <a:pt x="1" y="27294"/>
                  </a:lnTo>
                  <a:lnTo>
                    <a:pt x="1" y="27338"/>
                  </a:lnTo>
                  <a:lnTo>
                    <a:pt x="1" y="28083"/>
                  </a:lnTo>
                  <a:lnTo>
                    <a:pt x="1" y="28171"/>
                  </a:lnTo>
                  <a:lnTo>
                    <a:pt x="44" y="28215"/>
                  </a:lnTo>
                  <a:lnTo>
                    <a:pt x="88" y="28259"/>
                  </a:lnTo>
                  <a:lnTo>
                    <a:pt x="220" y="28259"/>
                  </a:lnTo>
                  <a:lnTo>
                    <a:pt x="308" y="28215"/>
                  </a:lnTo>
                  <a:lnTo>
                    <a:pt x="308" y="28171"/>
                  </a:lnTo>
                  <a:lnTo>
                    <a:pt x="352" y="28083"/>
                  </a:lnTo>
                  <a:lnTo>
                    <a:pt x="352" y="27381"/>
                  </a:lnTo>
                  <a:lnTo>
                    <a:pt x="1668" y="24792"/>
                  </a:lnTo>
                  <a:lnTo>
                    <a:pt x="1668" y="24749"/>
                  </a:lnTo>
                  <a:lnTo>
                    <a:pt x="3511" y="19307"/>
                  </a:lnTo>
                  <a:lnTo>
                    <a:pt x="4784" y="16455"/>
                  </a:lnTo>
                  <a:lnTo>
                    <a:pt x="6012" y="13252"/>
                  </a:lnTo>
                  <a:lnTo>
                    <a:pt x="7416" y="8864"/>
                  </a:lnTo>
                  <a:lnTo>
                    <a:pt x="8821" y="5222"/>
                  </a:lnTo>
                  <a:lnTo>
                    <a:pt x="10269" y="2808"/>
                  </a:lnTo>
                  <a:lnTo>
                    <a:pt x="11497" y="263"/>
                  </a:lnTo>
                  <a:lnTo>
                    <a:pt x="11497" y="176"/>
                  </a:lnTo>
                  <a:lnTo>
                    <a:pt x="11497" y="132"/>
                  </a:lnTo>
                  <a:lnTo>
                    <a:pt x="11453" y="44"/>
                  </a:lnTo>
                  <a:lnTo>
                    <a:pt x="11409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28" name="Google Shape;15628;p414"/>
            <p:cNvSpPr/>
            <p:nvPr/>
          </p:nvSpPr>
          <p:spPr>
            <a:xfrm>
              <a:off x="4211500" y="2486150"/>
              <a:ext cx="884200" cy="333525"/>
            </a:xfrm>
            <a:custGeom>
              <a:avLst/>
              <a:gdLst/>
              <a:ahLst/>
              <a:cxnLst/>
              <a:rect l="l" t="t" r="r" b="b"/>
              <a:pathLst>
                <a:path w="35368" h="13341" extrusionOk="0">
                  <a:moveTo>
                    <a:pt x="34929" y="1"/>
                  </a:moveTo>
                  <a:lnTo>
                    <a:pt x="31287" y="1098"/>
                  </a:lnTo>
                  <a:lnTo>
                    <a:pt x="27645" y="1931"/>
                  </a:lnTo>
                  <a:lnTo>
                    <a:pt x="24310" y="2326"/>
                  </a:lnTo>
                  <a:lnTo>
                    <a:pt x="20668" y="2765"/>
                  </a:lnTo>
                  <a:lnTo>
                    <a:pt x="17728" y="3072"/>
                  </a:lnTo>
                  <a:lnTo>
                    <a:pt x="12726" y="3379"/>
                  </a:lnTo>
                  <a:lnTo>
                    <a:pt x="8864" y="3292"/>
                  </a:lnTo>
                  <a:lnTo>
                    <a:pt x="6802" y="3423"/>
                  </a:lnTo>
                  <a:lnTo>
                    <a:pt x="6758" y="3467"/>
                  </a:lnTo>
                  <a:lnTo>
                    <a:pt x="5924" y="3818"/>
                  </a:lnTo>
                  <a:lnTo>
                    <a:pt x="5880" y="3862"/>
                  </a:lnTo>
                  <a:lnTo>
                    <a:pt x="5222" y="4564"/>
                  </a:lnTo>
                  <a:lnTo>
                    <a:pt x="5178" y="4608"/>
                  </a:lnTo>
                  <a:lnTo>
                    <a:pt x="4213" y="6319"/>
                  </a:lnTo>
                  <a:lnTo>
                    <a:pt x="1317" y="11322"/>
                  </a:lnTo>
                  <a:lnTo>
                    <a:pt x="44" y="13077"/>
                  </a:lnTo>
                  <a:lnTo>
                    <a:pt x="0" y="13121"/>
                  </a:lnTo>
                  <a:lnTo>
                    <a:pt x="0" y="13208"/>
                  </a:lnTo>
                  <a:lnTo>
                    <a:pt x="44" y="13252"/>
                  </a:lnTo>
                  <a:lnTo>
                    <a:pt x="88" y="13340"/>
                  </a:lnTo>
                  <a:lnTo>
                    <a:pt x="264" y="13340"/>
                  </a:lnTo>
                  <a:lnTo>
                    <a:pt x="307" y="13296"/>
                  </a:lnTo>
                  <a:lnTo>
                    <a:pt x="1624" y="11497"/>
                  </a:lnTo>
                  <a:lnTo>
                    <a:pt x="4520" y="6495"/>
                  </a:lnTo>
                  <a:lnTo>
                    <a:pt x="5485" y="4783"/>
                  </a:lnTo>
                  <a:lnTo>
                    <a:pt x="6100" y="4125"/>
                  </a:lnTo>
                  <a:lnTo>
                    <a:pt x="6890" y="3774"/>
                  </a:lnTo>
                  <a:lnTo>
                    <a:pt x="8864" y="3643"/>
                  </a:lnTo>
                  <a:lnTo>
                    <a:pt x="12770" y="3730"/>
                  </a:lnTo>
                  <a:lnTo>
                    <a:pt x="17728" y="3423"/>
                  </a:lnTo>
                  <a:lnTo>
                    <a:pt x="20712" y="3116"/>
                  </a:lnTo>
                  <a:lnTo>
                    <a:pt x="24354" y="2677"/>
                  </a:lnTo>
                  <a:lnTo>
                    <a:pt x="27689" y="2282"/>
                  </a:lnTo>
                  <a:lnTo>
                    <a:pt x="27733" y="2282"/>
                  </a:lnTo>
                  <a:lnTo>
                    <a:pt x="31419" y="1405"/>
                  </a:lnTo>
                  <a:lnTo>
                    <a:pt x="34885" y="352"/>
                  </a:lnTo>
                  <a:lnTo>
                    <a:pt x="35017" y="746"/>
                  </a:lnTo>
                  <a:lnTo>
                    <a:pt x="34534" y="2370"/>
                  </a:lnTo>
                  <a:lnTo>
                    <a:pt x="34534" y="2458"/>
                  </a:lnTo>
                  <a:lnTo>
                    <a:pt x="34534" y="2502"/>
                  </a:lnTo>
                  <a:lnTo>
                    <a:pt x="34578" y="2546"/>
                  </a:lnTo>
                  <a:lnTo>
                    <a:pt x="34666" y="2589"/>
                  </a:lnTo>
                  <a:lnTo>
                    <a:pt x="34798" y="2589"/>
                  </a:lnTo>
                  <a:lnTo>
                    <a:pt x="34841" y="2546"/>
                  </a:lnTo>
                  <a:lnTo>
                    <a:pt x="34885" y="2458"/>
                  </a:lnTo>
                  <a:lnTo>
                    <a:pt x="35368" y="790"/>
                  </a:lnTo>
                  <a:lnTo>
                    <a:pt x="35368" y="703"/>
                  </a:lnTo>
                  <a:lnTo>
                    <a:pt x="35149" y="88"/>
                  </a:lnTo>
                  <a:lnTo>
                    <a:pt x="3506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29" name="Google Shape;15629;p414"/>
            <p:cNvSpPr/>
            <p:nvPr/>
          </p:nvSpPr>
          <p:spPr>
            <a:xfrm>
              <a:off x="3623500" y="2804275"/>
              <a:ext cx="496975" cy="77925"/>
            </a:xfrm>
            <a:custGeom>
              <a:avLst/>
              <a:gdLst/>
              <a:ahLst/>
              <a:cxnLst/>
              <a:rect l="l" t="t" r="r" b="b"/>
              <a:pathLst>
                <a:path w="19879" h="3117" extrusionOk="0">
                  <a:moveTo>
                    <a:pt x="88" y="1"/>
                  </a:moveTo>
                  <a:lnTo>
                    <a:pt x="44" y="45"/>
                  </a:lnTo>
                  <a:lnTo>
                    <a:pt x="0" y="89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44" y="308"/>
                  </a:lnTo>
                  <a:lnTo>
                    <a:pt x="88" y="352"/>
                  </a:lnTo>
                  <a:lnTo>
                    <a:pt x="1756" y="922"/>
                  </a:lnTo>
                  <a:lnTo>
                    <a:pt x="1799" y="922"/>
                  </a:lnTo>
                  <a:lnTo>
                    <a:pt x="7504" y="1756"/>
                  </a:lnTo>
                  <a:lnTo>
                    <a:pt x="10795" y="2458"/>
                  </a:lnTo>
                  <a:lnTo>
                    <a:pt x="13867" y="2985"/>
                  </a:lnTo>
                  <a:lnTo>
                    <a:pt x="16982" y="3116"/>
                  </a:lnTo>
                  <a:lnTo>
                    <a:pt x="19703" y="2941"/>
                  </a:lnTo>
                  <a:lnTo>
                    <a:pt x="19747" y="2941"/>
                  </a:lnTo>
                  <a:lnTo>
                    <a:pt x="19834" y="2897"/>
                  </a:lnTo>
                  <a:lnTo>
                    <a:pt x="19834" y="2809"/>
                  </a:lnTo>
                  <a:lnTo>
                    <a:pt x="19878" y="2765"/>
                  </a:lnTo>
                  <a:lnTo>
                    <a:pt x="19834" y="2678"/>
                  </a:lnTo>
                  <a:lnTo>
                    <a:pt x="19790" y="2634"/>
                  </a:lnTo>
                  <a:lnTo>
                    <a:pt x="19659" y="2590"/>
                  </a:lnTo>
                  <a:lnTo>
                    <a:pt x="16982" y="2765"/>
                  </a:lnTo>
                  <a:lnTo>
                    <a:pt x="13910" y="2634"/>
                  </a:lnTo>
                  <a:lnTo>
                    <a:pt x="10883" y="2107"/>
                  </a:lnTo>
                  <a:lnTo>
                    <a:pt x="7592" y="1405"/>
                  </a:lnTo>
                  <a:lnTo>
                    <a:pt x="1887" y="61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30" name="Google Shape;15630;p414"/>
            <p:cNvSpPr/>
            <p:nvPr/>
          </p:nvSpPr>
          <p:spPr>
            <a:xfrm>
              <a:off x="3251600" y="756175"/>
              <a:ext cx="275375" cy="692225"/>
            </a:xfrm>
            <a:custGeom>
              <a:avLst/>
              <a:gdLst/>
              <a:ahLst/>
              <a:cxnLst/>
              <a:rect l="l" t="t" r="r" b="b"/>
              <a:pathLst>
                <a:path w="11015" h="27689" extrusionOk="0">
                  <a:moveTo>
                    <a:pt x="10795" y="0"/>
                  </a:moveTo>
                  <a:lnTo>
                    <a:pt x="10752" y="44"/>
                  </a:lnTo>
                  <a:lnTo>
                    <a:pt x="10708" y="88"/>
                  </a:lnTo>
                  <a:lnTo>
                    <a:pt x="10313" y="834"/>
                  </a:lnTo>
                  <a:lnTo>
                    <a:pt x="8470" y="4213"/>
                  </a:lnTo>
                  <a:lnTo>
                    <a:pt x="7153" y="7592"/>
                  </a:lnTo>
                  <a:lnTo>
                    <a:pt x="5837" y="11716"/>
                  </a:lnTo>
                  <a:lnTo>
                    <a:pt x="4652" y="14744"/>
                  </a:lnTo>
                  <a:lnTo>
                    <a:pt x="3336" y="17333"/>
                  </a:lnTo>
                  <a:lnTo>
                    <a:pt x="3336" y="17377"/>
                  </a:lnTo>
                  <a:lnTo>
                    <a:pt x="2370" y="20185"/>
                  </a:lnTo>
                  <a:lnTo>
                    <a:pt x="1010" y="24485"/>
                  </a:lnTo>
                  <a:lnTo>
                    <a:pt x="176" y="26460"/>
                  </a:lnTo>
                  <a:lnTo>
                    <a:pt x="176" y="26504"/>
                  </a:lnTo>
                  <a:lnTo>
                    <a:pt x="1" y="27469"/>
                  </a:lnTo>
                  <a:lnTo>
                    <a:pt x="1" y="27557"/>
                  </a:lnTo>
                  <a:lnTo>
                    <a:pt x="45" y="27601"/>
                  </a:lnTo>
                  <a:lnTo>
                    <a:pt x="89" y="27645"/>
                  </a:lnTo>
                  <a:lnTo>
                    <a:pt x="176" y="27689"/>
                  </a:lnTo>
                  <a:lnTo>
                    <a:pt x="308" y="27645"/>
                  </a:lnTo>
                  <a:lnTo>
                    <a:pt x="352" y="27557"/>
                  </a:lnTo>
                  <a:lnTo>
                    <a:pt x="484" y="26592"/>
                  </a:lnTo>
                  <a:lnTo>
                    <a:pt x="1361" y="24617"/>
                  </a:lnTo>
                  <a:lnTo>
                    <a:pt x="1361" y="24573"/>
                  </a:lnTo>
                  <a:lnTo>
                    <a:pt x="2678" y="20317"/>
                  </a:lnTo>
                  <a:lnTo>
                    <a:pt x="3643" y="17465"/>
                  </a:lnTo>
                  <a:lnTo>
                    <a:pt x="4959" y="14876"/>
                  </a:lnTo>
                  <a:lnTo>
                    <a:pt x="6144" y="11804"/>
                  </a:lnTo>
                  <a:lnTo>
                    <a:pt x="7461" y="7679"/>
                  </a:lnTo>
                  <a:lnTo>
                    <a:pt x="8777" y="4344"/>
                  </a:lnTo>
                  <a:lnTo>
                    <a:pt x="10620" y="1009"/>
                  </a:lnTo>
                  <a:lnTo>
                    <a:pt x="11015" y="264"/>
                  </a:lnTo>
                  <a:lnTo>
                    <a:pt x="11015" y="176"/>
                  </a:lnTo>
                  <a:lnTo>
                    <a:pt x="11015" y="132"/>
                  </a:lnTo>
                  <a:lnTo>
                    <a:pt x="11015" y="44"/>
                  </a:lnTo>
                  <a:lnTo>
                    <a:pt x="1092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31" name="Google Shape;15631;p414"/>
            <p:cNvSpPr/>
            <p:nvPr/>
          </p:nvSpPr>
          <p:spPr>
            <a:xfrm>
              <a:off x="3658600" y="1953000"/>
              <a:ext cx="737225" cy="323650"/>
            </a:xfrm>
            <a:custGeom>
              <a:avLst/>
              <a:gdLst/>
              <a:ahLst/>
              <a:cxnLst/>
              <a:rect l="l" t="t" r="r" b="b"/>
              <a:pathLst>
                <a:path w="29489" h="12946" extrusionOk="0">
                  <a:moveTo>
                    <a:pt x="11760" y="1"/>
                  </a:moveTo>
                  <a:lnTo>
                    <a:pt x="11629" y="45"/>
                  </a:lnTo>
                  <a:lnTo>
                    <a:pt x="11278" y="220"/>
                  </a:lnTo>
                  <a:lnTo>
                    <a:pt x="11234" y="264"/>
                  </a:lnTo>
                  <a:lnTo>
                    <a:pt x="11190" y="308"/>
                  </a:lnTo>
                  <a:lnTo>
                    <a:pt x="11058" y="703"/>
                  </a:lnTo>
                  <a:lnTo>
                    <a:pt x="11058" y="834"/>
                  </a:lnTo>
                  <a:lnTo>
                    <a:pt x="12287" y="3994"/>
                  </a:lnTo>
                  <a:lnTo>
                    <a:pt x="12550" y="6539"/>
                  </a:lnTo>
                  <a:lnTo>
                    <a:pt x="12112" y="8733"/>
                  </a:lnTo>
                  <a:lnTo>
                    <a:pt x="11102" y="11190"/>
                  </a:lnTo>
                  <a:lnTo>
                    <a:pt x="10620" y="11804"/>
                  </a:lnTo>
                  <a:lnTo>
                    <a:pt x="10225" y="12068"/>
                  </a:lnTo>
                  <a:lnTo>
                    <a:pt x="6670" y="12507"/>
                  </a:lnTo>
                  <a:lnTo>
                    <a:pt x="2721" y="12594"/>
                  </a:lnTo>
                  <a:lnTo>
                    <a:pt x="2195" y="12243"/>
                  </a:lnTo>
                  <a:lnTo>
                    <a:pt x="2151" y="12199"/>
                  </a:lnTo>
                  <a:lnTo>
                    <a:pt x="1756" y="12024"/>
                  </a:lnTo>
                  <a:lnTo>
                    <a:pt x="834" y="9610"/>
                  </a:lnTo>
                  <a:lnTo>
                    <a:pt x="790" y="9523"/>
                  </a:lnTo>
                  <a:lnTo>
                    <a:pt x="308" y="9128"/>
                  </a:lnTo>
                  <a:lnTo>
                    <a:pt x="220" y="9084"/>
                  </a:lnTo>
                  <a:lnTo>
                    <a:pt x="88" y="9084"/>
                  </a:lnTo>
                  <a:lnTo>
                    <a:pt x="44" y="9128"/>
                  </a:lnTo>
                  <a:lnTo>
                    <a:pt x="0" y="9172"/>
                  </a:lnTo>
                  <a:lnTo>
                    <a:pt x="0" y="9259"/>
                  </a:lnTo>
                  <a:lnTo>
                    <a:pt x="0" y="9303"/>
                  </a:lnTo>
                  <a:lnTo>
                    <a:pt x="44" y="9391"/>
                  </a:lnTo>
                  <a:lnTo>
                    <a:pt x="527" y="9786"/>
                  </a:lnTo>
                  <a:lnTo>
                    <a:pt x="1492" y="12199"/>
                  </a:lnTo>
                  <a:lnTo>
                    <a:pt x="1580" y="12331"/>
                  </a:lnTo>
                  <a:lnTo>
                    <a:pt x="1975" y="12507"/>
                  </a:lnTo>
                  <a:lnTo>
                    <a:pt x="2589" y="12945"/>
                  </a:lnTo>
                  <a:lnTo>
                    <a:pt x="2677" y="12945"/>
                  </a:lnTo>
                  <a:lnTo>
                    <a:pt x="6714" y="12858"/>
                  </a:lnTo>
                  <a:lnTo>
                    <a:pt x="10312" y="12419"/>
                  </a:lnTo>
                  <a:lnTo>
                    <a:pt x="10400" y="12419"/>
                  </a:lnTo>
                  <a:lnTo>
                    <a:pt x="10839" y="12068"/>
                  </a:lnTo>
                  <a:lnTo>
                    <a:pt x="10883" y="12024"/>
                  </a:lnTo>
                  <a:lnTo>
                    <a:pt x="11366" y="11366"/>
                  </a:lnTo>
                  <a:lnTo>
                    <a:pt x="11409" y="11322"/>
                  </a:lnTo>
                  <a:lnTo>
                    <a:pt x="12419" y="8865"/>
                  </a:lnTo>
                  <a:lnTo>
                    <a:pt x="12463" y="8821"/>
                  </a:lnTo>
                  <a:lnTo>
                    <a:pt x="12857" y="6583"/>
                  </a:lnTo>
                  <a:lnTo>
                    <a:pt x="12901" y="6539"/>
                  </a:lnTo>
                  <a:lnTo>
                    <a:pt x="12638" y="3906"/>
                  </a:lnTo>
                  <a:lnTo>
                    <a:pt x="12594" y="3862"/>
                  </a:lnTo>
                  <a:lnTo>
                    <a:pt x="11409" y="747"/>
                  </a:lnTo>
                  <a:lnTo>
                    <a:pt x="11497" y="483"/>
                  </a:lnTo>
                  <a:lnTo>
                    <a:pt x="11717" y="352"/>
                  </a:lnTo>
                  <a:lnTo>
                    <a:pt x="15052" y="1185"/>
                  </a:lnTo>
                  <a:lnTo>
                    <a:pt x="17553" y="2677"/>
                  </a:lnTo>
                  <a:lnTo>
                    <a:pt x="22116" y="5003"/>
                  </a:lnTo>
                  <a:lnTo>
                    <a:pt x="22204" y="5003"/>
                  </a:lnTo>
                  <a:lnTo>
                    <a:pt x="23477" y="4915"/>
                  </a:lnTo>
                  <a:lnTo>
                    <a:pt x="29357" y="3555"/>
                  </a:lnTo>
                  <a:lnTo>
                    <a:pt x="29444" y="3555"/>
                  </a:lnTo>
                  <a:lnTo>
                    <a:pt x="29488" y="3511"/>
                  </a:lnTo>
                  <a:lnTo>
                    <a:pt x="29488" y="3423"/>
                  </a:lnTo>
                  <a:lnTo>
                    <a:pt x="29488" y="3379"/>
                  </a:lnTo>
                  <a:lnTo>
                    <a:pt x="29444" y="3292"/>
                  </a:lnTo>
                  <a:lnTo>
                    <a:pt x="29400" y="3248"/>
                  </a:lnTo>
                  <a:lnTo>
                    <a:pt x="29357" y="3204"/>
                  </a:lnTo>
                  <a:lnTo>
                    <a:pt x="29269" y="3248"/>
                  </a:lnTo>
                  <a:lnTo>
                    <a:pt x="23433" y="4564"/>
                  </a:lnTo>
                  <a:lnTo>
                    <a:pt x="22204" y="4652"/>
                  </a:lnTo>
                  <a:lnTo>
                    <a:pt x="17684" y="2370"/>
                  </a:lnTo>
                  <a:lnTo>
                    <a:pt x="15183" y="878"/>
                  </a:lnTo>
                  <a:lnTo>
                    <a:pt x="15139" y="878"/>
                  </a:lnTo>
                  <a:lnTo>
                    <a:pt x="1176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32" name="Google Shape;15632;p414"/>
            <p:cNvSpPr/>
            <p:nvPr/>
          </p:nvSpPr>
          <p:spPr>
            <a:xfrm>
              <a:off x="3550000" y="21395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33" name="Google Shape;15633;p414"/>
            <p:cNvSpPr/>
            <p:nvPr/>
          </p:nvSpPr>
          <p:spPr>
            <a:xfrm>
              <a:off x="3550000" y="21395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34" name="Google Shape;15634;p414"/>
            <p:cNvSpPr/>
            <p:nvPr/>
          </p:nvSpPr>
          <p:spPr>
            <a:xfrm>
              <a:off x="3643250" y="872450"/>
              <a:ext cx="522200" cy="829375"/>
            </a:xfrm>
            <a:custGeom>
              <a:avLst/>
              <a:gdLst/>
              <a:ahLst/>
              <a:cxnLst/>
              <a:rect l="l" t="t" r="r" b="b"/>
              <a:pathLst>
                <a:path w="20888" h="33175" extrusionOk="0">
                  <a:moveTo>
                    <a:pt x="20668" y="1"/>
                  </a:moveTo>
                  <a:lnTo>
                    <a:pt x="20624" y="44"/>
                  </a:lnTo>
                  <a:lnTo>
                    <a:pt x="20580" y="88"/>
                  </a:lnTo>
                  <a:lnTo>
                    <a:pt x="16850" y="5178"/>
                  </a:lnTo>
                  <a:lnTo>
                    <a:pt x="14525" y="7943"/>
                  </a:lnTo>
                  <a:lnTo>
                    <a:pt x="11672" y="11146"/>
                  </a:lnTo>
                  <a:lnTo>
                    <a:pt x="9522" y="13823"/>
                  </a:lnTo>
                  <a:lnTo>
                    <a:pt x="9522" y="13867"/>
                  </a:lnTo>
                  <a:lnTo>
                    <a:pt x="8732" y="15227"/>
                  </a:lnTo>
                  <a:lnTo>
                    <a:pt x="8689" y="15315"/>
                  </a:lnTo>
                  <a:lnTo>
                    <a:pt x="8513" y="16851"/>
                  </a:lnTo>
                  <a:lnTo>
                    <a:pt x="8601" y="18869"/>
                  </a:lnTo>
                  <a:lnTo>
                    <a:pt x="8425" y="19220"/>
                  </a:lnTo>
                  <a:lnTo>
                    <a:pt x="5134" y="21677"/>
                  </a:lnTo>
                  <a:lnTo>
                    <a:pt x="5090" y="21765"/>
                  </a:lnTo>
                  <a:lnTo>
                    <a:pt x="4037" y="24617"/>
                  </a:lnTo>
                  <a:lnTo>
                    <a:pt x="3160" y="27865"/>
                  </a:lnTo>
                  <a:lnTo>
                    <a:pt x="2326" y="30892"/>
                  </a:lnTo>
                  <a:lnTo>
                    <a:pt x="1536" y="32253"/>
                  </a:lnTo>
                  <a:lnTo>
                    <a:pt x="483" y="32779"/>
                  </a:lnTo>
                  <a:lnTo>
                    <a:pt x="220" y="32691"/>
                  </a:lnTo>
                  <a:lnTo>
                    <a:pt x="88" y="32691"/>
                  </a:lnTo>
                  <a:lnTo>
                    <a:pt x="44" y="32735"/>
                  </a:lnTo>
                  <a:lnTo>
                    <a:pt x="0" y="32779"/>
                  </a:lnTo>
                  <a:lnTo>
                    <a:pt x="0" y="32867"/>
                  </a:lnTo>
                  <a:lnTo>
                    <a:pt x="0" y="32911"/>
                  </a:lnTo>
                  <a:lnTo>
                    <a:pt x="44" y="32955"/>
                  </a:lnTo>
                  <a:lnTo>
                    <a:pt x="88" y="32999"/>
                  </a:lnTo>
                  <a:lnTo>
                    <a:pt x="439" y="33130"/>
                  </a:lnTo>
                  <a:lnTo>
                    <a:pt x="483" y="33174"/>
                  </a:lnTo>
                  <a:lnTo>
                    <a:pt x="571" y="33130"/>
                  </a:lnTo>
                  <a:lnTo>
                    <a:pt x="1755" y="32516"/>
                  </a:lnTo>
                  <a:lnTo>
                    <a:pt x="1799" y="32472"/>
                  </a:lnTo>
                  <a:lnTo>
                    <a:pt x="2677" y="31068"/>
                  </a:lnTo>
                  <a:lnTo>
                    <a:pt x="2677" y="31024"/>
                  </a:lnTo>
                  <a:lnTo>
                    <a:pt x="3511" y="27952"/>
                  </a:lnTo>
                  <a:lnTo>
                    <a:pt x="4388" y="24705"/>
                  </a:lnTo>
                  <a:lnTo>
                    <a:pt x="5397" y="21941"/>
                  </a:lnTo>
                  <a:lnTo>
                    <a:pt x="8645" y="19483"/>
                  </a:lnTo>
                  <a:lnTo>
                    <a:pt x="8689" y="19396"/>
                  </a:lnTo>
                  <a:lnTo>
                    <a:pt x="8908" y="18957"/>
                  </a:lnTo>
                  <a:lnTo>
                    <a:pt x="8952" y="18869"/>
                  </a:lnTo>
                  <a:lnTo>
                    <a:pt x="8864" y="16851"/>
                  </a:lnTo>
                  <a:lnTo>
                    <a:pt x="9040" y="15359"/>
                  </a:lnTo>
                  <a:lnTo>
                    <a:pt x="9786" y="14042"/>
                  </a:lnTo>
                  <a:lnTo>
                    <a:pt x="11936" y="11366"/>
                  </a:lnTo>
                  <a:lnTo>
                    <a:pt x="14788" y="8162"/>
                  </a:lnTo>
                  <a:lnTo>
                    <a:pt x="17114" y="5398"/>
                  </a:lnTo>
                  <a:lnTo>
                    <a:pt x="20843" y="308"/>
                  </a:lnTo>
                  <a:lnTo>
                    <a:pt x="20887" y="220"/>
                  </a:lnTo>
                  <a:lnTo>
                    <a:pt x="20887" y="176"/>
                  </a:lnTo>
                  <a:lnTo>
                    <a:pt x="20887" y="88"/>
                  </a:lnTo>
                  <a:lnTo>
                    <a:pt x="20800" y="44"/>
                  </a:lnTo>
                  <a:lnTo>
                    <a:pt x="2075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35" name="Google Shape;15635;p414"/>
            <p:cNvSpPr/>
            <p:nvPr/>
          </p:nvSpPr>
          <p:spPr>
            <a:xfrm>
              <a:off x="3612525" y="2141700"/>
              <a:ext cx="1811200" cy="630800"/>
            </a:xfrm>
            <a:custGeom>
              <a:avLst/>
              <a:gdLst/>
              <a:ahLst/>
              <a:cxnLst/>
              <a:rect l="l" t="t" r="r" b="b"/>
              <a:pathLst>
                <a:path w="72448" h="25232" extrusionOk="0">
                  <a:moveTo>
                    <a:pt x="69288" y="0"/>
                  </a:moveTo>
                  <a:lnTo>
                    <a:pt x="66655" y="483"/>
                  </a:lnTo>
                  <a:lnTo>
                    <a:pt x="66611" y="483"/>
                  </a:lnTo>
                  <a:lnTo>
                    <a:pt x="63627" y="1448"/>
                  </a:lnTo>
                  <a:lnTo>
                    <a:pt x="59546" y="2940"/>
                  </a:lnTo>
                  <a:lnTo>
                    <a:pt x="57967" y="3598"/>
                  </a:lnTo>
                  <a:lnTo>
                    <a:pt x="54149" y="3642"/>
                  </a:lnTo>
                  <a:lnTo>
                    <a:pt x="52394" y="3686"/>
                  </a:lnTo>
                  <a:lnTo>
                    <a:pt x="52306" y="3730"/>
                  </a:lnTo>
                  <a:lnTo>
                    <a:pt x="46865" y="6407"/>
                  </a:lnTo>
                  <a:lnTo>
                    <a:pt x="45154" y="7328"/>
                  </a:lnTo>
                  <a:lnTo>
                    <a:pt x="39142" y="8425"/>
                  </a:lnTo>
                  <a:lnTo>
                    <a:pt x="35324" y="8996"/>
                  </a:lnTo>
                  <a:lnTo>
                    <a:pt x="32033" y="9566"/>
                  </a:lnTo>
                  <a:lnTo>
                    <a:pt x="28128" y="10356"/>
                  </a:lnTo>
                  <a:lnTo>
                    <a:pt x="27206" y="10751"/>
                  </a:lnTo>
                  <a:lnTo>
                    <a:pt x="27119" y="10795"/>
                  </a:lnTo>
                  <a:lnTo>
                    <a:pt x="26855" y="11190"/>
                  </a:lnTo>
                  <a:lnTo>
                    <a:pt x="26812" y="11233"/>
                  </a:lnTo>
                  <a:lnTo>
                    <a:pt x="25363" y="16718"/>
                  </a:lnTo>
                  <a:lnTo>
                    <a:pt x="24091" y="19527"/>
                  </a:lnTo>
                  <a:lnTo>
                    <a:pt x="22423" y="22379"/>
                  </a:lnTo>
                  <a:lnTo>
                    <a:pt x="21063" y="24573"/>
                  </a:lnTo>
                  <a:lnTo>
                    <a:pt x="20668" y="24836"/>
                  </a:lnTo>
                  <a:lnTo>
                    <a:pt x="14964" y="23915"/>
                  </a:lnTo>
                  <a:lnTo>
                    <a:pt x="10269" y="22818"/>
                  </a:lnTo>
                  <a:lnTo>
                    <a:pt x="6802" y="22204"/>
                  </a:lnTo>
                  <a:lnTo>
                    <a:pt x="6758" y="22204"/>
                  </a:lnTo>
                  <a:lnTo>
                    <a:pt x="3467" y="21984"/>
                  </a:lnTo>
                  <a:lnTo>
                    <a:pt x="264" y="20843"/>
                  </a:lnTo>
                  <a:lnTo>
                    <a:pt x="132" y="20843"/>
                  </a:lnTo>
                  <a:lnTo>
                    <a:pt x="44" y="20887"/>
                  </a:lnTo>
                  <a:lnTo>
                    <a:pt x="44" y="20975"/>
                  </a:lnTo>
                  <a:lnTo>
                    <a:pt x="1" y="21019"/>
                  </a:lnTo>
                  <a:lnTo>
                    <a:pt x="44" y="21107"/>
                  </a:lnTo>
                  <a:lnTo>
                    <a:pt x="88" y="21150"/>
                  </a:lnTo>
                  <a:lnTo>
                    <a:pt x="132" y="21194"/>
                  </a:lnTo>
                  <a:lnTo>
                    <a:pt x="3379" y="22291"/>
                  </a:lnTo>
                  <a:lnTo>
                    <a:pt x="3423" y="22335"/>
                  </a:lnTo>
                  <a:lnTo>
                    <a:pt x="6758" y="22555"/>
                  </a:lnTo>
                  <a:lnTo>
                    <a:pt x="10181" y="23169"/>
                  </a:lnTo>
                  <a:lnTo>
                    <a:pt x="14876" y="24266"/>
                  </a:lnTo>
                  <a:lnTo>
                    <a:pt x="20668" y="25231"/>
                  </a:lnTo>
                  <a:lnTo>
                    <a:pt x="20712" y="25231"/>
                  </a:lnTo>
                  <a:lnTo>
                    <a:pt x="20800" y="25187"/>
                  </a:lnTo>
                  <a:lnTo>
                    <a:pt x="21283" y="24836"/>
                  </a:lnTo>
                  <a:lnTo>
                    <a:pt x="21326" y="24792"/>
                  </a:lnTo>
                  <a:lnTo>
                    <a:pt x="22731" y="22555"/>
                  </a:lnTo>
                  <a:lnTo>
                    <a:pt x="24398" y="19702"/>
                  </a:lnTo>
                  <a:lnTo>
                    <a:pt x="25715" y="16850"/>
                  </a:lnTo>
                  <a:lnTo>
                    <a:pt x="25715" y="16806"/>
                  </a:lnTo>
                  <a:lnTo>
                    <a:pt x="27119" y="11365"/>
                  </a:lnTo>
                  <a:lnTo>
                    <a:pt x="27382" y="11058"/>
                  </a:lnTo>
                  <a:lnTo>
                    <a:pt x="28216" y="10707"/>
                  </a:lnTo>
                  <a:lnTo>
                    <a:pt x="32121" y="9917"/>
                  </a:lnTo>
                  <a:lnTo>
                    <a:pt x="35368" y="9347"/>
                  </a:lnTo>
                  <a:lnTo>
                    <a:pt x="39186" y="8776"/>
                  </a:lnTo>
                  <a:lnTo>
                    <a:pt x="45241" y="7679"/>
                  </a:lnTo>
                  <a:lnTo>
                    <a:pt x="45285" y="7635"/>
                  </a:lnTo>
                  <a:lnTo>
                    <a:pt x="47040" y="6714"/>
                  </a:lnTo>
                  <a:lnTo>
                    <a:pt x="52438" y="4037"/>
                  </a:lnTo>
                  <a:lnTo>
                    <a:pt x="54149" y="3993"/>
                  </a:lnTo>
                  <a:lnTo>
                    <a:pt x="58011" y="3949"/>
                  </a:lnTo>
                  <a:lnTo>
                    <a:pt x="58098" y="3949"/>
                  </a:lnTo>
                  <a:lnTo>
                    <a:pt x="59678" y="3247"/>
                  </a:lnTo>
                  <a:lnTo>
                    <a:pt x="63715" y="1799"/>
                  </a:lnTo>
                  <a:lnTo>
                    <a:pt x="66699" y="790"/>
                  </a:lnTo>
                  <a:lnTo>
                    <a:pt x="69332" y="351"/>
                  </a:lnTo>
                  <a:lnTo>
                    <a:pt x="70868" y="658"/>
                  </a:lnTo>
                  <a:lnTo>
                    <a:pt x="71614" y="1404"/>
                  </a:lnTo>
                  <a:lnTo>
                    <a:pt x="72096" y="3159"/>
                  </a:lnTo>
                  <a:lnTo>
                    <a:pt x="72008" y="5792"/>
                  </a:lnTo>
                  <a:lnTo>
                    <a:pt x="71394" y="12550"/>
                  </a:lnTo>
                  <a:lnTo>
                    <a:pt x="71438" y="12638"/>
                  </a:lnTo>
                  <a:lnTo>
                    <a:pt x="71438" y="12682"/>
                  </a:lnTo>
                  <a:lnTo>
                    <a:pt x="71526" y="12725"/>
                  </a:lnTo>
                  <a:lnTo>
                    <a:pt x="71657" y="12725"/>
                  </a:lnTo>
                  <a:lnTo>
                    <a:pt x="71701" y="12682"/>
                  </a:lnTo>
                  <a:lnTo>
                    <a:pt x="71745" y="12638"/>
                  </a:lnTo>
                  <a:lnTo>
                    <a:pt x="71745" y="12594"/>
                  </a:lnTo>
                  <a:lnTo>
                    <a:pt x="72360" y="5836"/>
                  </a:lnTo>
                  <a:lnTo>
                    <a:pt x="72447" y="3116"/>
                  </a:lnTo>
                  <a:lnTo>
                    <a:pt x="72403" y="3072"/>
                  </a:lnTo>
                  <a:lnTo>
                    <a:pt x="71965" y="1273"/>
                  </a:lnTo>
                  <a:lnTo>
                    <a:pt x="71921" y="1185"/>
                  </a:lnTo>
                  <a:lnTo>
                    <a:pt x="71087" y="395"/>
                  </a:lnTo>
                  <a:lnTo>
                    <a:pt x="70999" y="351"/>
                  </a:lnTo>
                  <a:lnTo>
                    <a:pt x="6937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36" name="Google Shape;15636;p414"/>
            <p:cNvSpPr/>
            <p:nvPr/>
          </p:nvSpPr>
          <p:spPr>
            <a:xfrm>
              <a:off x="3387650" y="738625"/>
              <a:ext cx="299500" cy="660425"/>
            </a:xfrm>
            <a:custGeom>
              <a:avLst/>
              <a:gdLst/>
              <a:ahLst/>
              <a:cxnLst/>
              <a:rect l="l" t="t" r="r" b="b"/>
              <a:pathLst>
                <a:path w="11980" h="26417" extrusionOk="0">
                  <a:moveTo>
                    <a:pt x="11716" y="0"/>
                  </a:moveTo>
                  <a:lnTo>
                    <a:pt x="11672" y="44"/>
                  </a:lnTo>
                  <a:lnTo>
                    <a:pt x="11628" y="88"/>
                  </a:lnTo>
                  <a:lnTo>
                    <a:pt x="9522" y="4300"/>
                  </a:lnTo>
                  <a:lnTo>
                    <a:pt x="7591" y="7679"/>
                  </a:lnTo>
                  <a:lnTo>
                    <a:pt x="7547" y="7679"/>
                  </a:lnTo>
                  <a:lnTo>
                    <a:pt x="6714" y="9610"/>
                  </a:lnTo>
                  <a:lnTo>
                    <a:pt x="6187" y="11014"/>
                  </a:lnTo>
                  <a:lnTo>
                    <a:pt x="5704" y="12374"/>
                  </a:lnTo>
                  <a:lnTo>
                    <a:pt x="4871" y="15051"/>
                  </a:lnTo>
                  <a:lnTo>
                    <a:pt x="4037" y="17552"/>
                  </a:lnTo>
                  <a:lnTo>
                    <a:pt x="3598" y="18825"/>
                  </a:lnTo>
                  <a:lnTo>
                    <a:pt x="3159" y="20053"/>
                  </a:lnTo>
                  <a:lnTo>
                    <a:pt x="2677" y="21282"/>
                  </a:lnTo>
                  <a:lnTo>
                    <a:pt x="2106" y="22555"/>
                  </a:lnTo>
                  <a:lnTo>
                    <a:pt x="1492" y="23783"/>
                  </a:lnTo>
                  <a:lnTo>
                    <a:pt x="834" y="25056"/>
                  </a:lnTo>
                  <a:lnTo>
                    <a:pt x="0" y="26153"/>
                  </a:lnTo>
                  <a:lnTo>
                    <a:pt x="0" y="26197"/>
                  </a:lnTo>
                  <a:lnTo>
                    <a:pt x="0" y="26284"/>
                  </a:lnTo>
                  <a:lnTo>
                    <a:pt x="0" y="26328"/>
                  </a:lnTo>
                  <a:lnTo>
                    <a:pt x="44" y="26372"/>
                  </a:lnTo>
                  <a:lnTo>
                    <a:pt x="176" y="26416"/>
                  </a:lnTo>
                  <a:lnTo>
                    <a:pt x="219" y="26416"/>
                  </a:lnTo>
                  <a:lnTo>
                    <a:pt x="307" y="26328"/>
                  </a:lnTo>
                  <a:lnTo>
                    <a:pt x="1141" y="25231"/>
                  </a:lnTo>
                  <a:lnTo>
                    <a:pt x="1799" y="23959"/>
                  </a:lnTo>
                  <a:lnTo>
                    <a:pt x="2413" y="22686"/>
                  </a:lnTo>
                  <a:lnTo>
                    <a:pt x="2984" y="21458"/>
                  </a:lnTo>
                  <a:lnTo>
                    <a:pt x="3467" y="20185"/>
                  </a:lnTo>
                  <a:lnTo>
                    <a:pt x="3949" y="18956"/>
                  </a:lnTo>
                  <a:lnTo>
                    <a:pt x="4388" y="17684"/>
                  </a:lnTo>
                  <a:lnTo>
                    <a:pt x="5178" y="15139"/>
                  </a:lnTo>
                  <a:lnTo>
                    <a:pt x="6056" y="12506"/>
                  </a:lnTo>
                  <a:lnTo>
                    <a:pt x="6538" y="11146"/>
                  </a:lnTo>
                  <a:lnTo>
                    <a:pt x="7021" y="9742"/>
                  </a:lnTo>
                  <a:lnTo>
                    <a:pt x="7898" y="7855"/>
                  </a:lnTo>
                  <a:lnTo>
                    <a:pt x="9829" y="4476"/>
                  </a:lnTo>
                  <a:lnTo>
                    <a:pt x="11936" y="263"/>
                  </a:lnTo>
                  <a:lnTo>
                    <a:pt x="11979" y="176"/>
                  </a:lnTo>
                  <a:lnTo>
                    <a:pt x="11979" y="132"/>
                  </a:lnTo>
                  <a:lnTo>
                    <a:pt x="11936" y="44"/>
                  </a:lnTo>
                  <a:lnTo>
                    <a:pt x="1189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37" name="Google Shape;15637;p414"/>
            <p:cNvSpPr/>
            <p:nvPr/>
          </p:nvSpPr>
          <p:spPr>
            <a:xfrm>
              <a:off x="4327775" y="2656175"/>
              <a:ext cx="230400" cy="66950"/>
            </a:xfrm>
            <a:custGeom>
              <a:avLst/>
              <a:gdLst/>
              <a:ahLst/>
              <a:cxnLst/>
              <a:rect l="l" t="t" r="r" b="b"/>
              <a:pathLst>
                <a:path w="9216" h="2678" extrusionOk="0">
                  <a:moveTo>
                    <a:pt x="3292" y="1"/>
                  </a:moveTo>
                  <a:lnTo>
                    <a:pt x="1624" y="220"/>
                  </a:lnTo>
                  <a:lnTo>
                    <a:pt x="1536" y="220"/>
                  </a:lnTo>
                  <a:lnTo>
                    <a:pt x="1054" y="528"/>
                  </a:lnTo>
                  <a:lnTo>
                    <a:pt x="1010" y="615"/>
                  </a:lnTo>
                  <a:lnTo>
                    <a:pt x="1" y="2414"/>
                  </a:lnTo>
                  <a:lnTo>
                    <a:pt x="1" y="2458"/>
                  </a:lnTo>
                  <a:lnTo>
                    <a:pt x="1" y="2546"/>
                  </a:lnTo>
                  <a:lnTo>
                    <a:pt x="44" y="2590"/>
                  </a:lnTo>
                  <a:lnTo>
                    <a:pt x="88" y="2634"/>
                  </a:lnTo>
                  <a:lnTo>
                    <a:pt x="176" y="2678"/>
                  </a:lnTo>
                  <a:lnTo>
                    <a:pt x="264" y="2634"/>
                  </a:lnTo>
                  <a:lnTo>
                    <a:pt x="308" y="2590"/>
                  </a:lnTo>
                  <a:lnTo>
                    <a:pt x="1273" y="791"/>
                  </a:lnTo>
                  <a:lnTo>
                    <a:pt x="1712" y="571"/>
                  </a:lnTo>
                  <a:lnTo>
                    <a:pt x="3336" y="352"/>
                  </a:lnTo>
                  <a:lnTo>
                    <a:pt x="6583" y="396"/>
                  </a:lnTo>
                  <a:lnTo>
                    <a:pt x="8996" y="747"/>
                  </a:lnTo>
                  <a:lnTo>
                    <a:pt x="9084" y="703"/>
                  </a:lnTo>
                  <a:lnTo>
                    <a:pt x="9128" y="703"/>
                  </a:lnTo>
                  <a:lnTo>
                    <a:pt x="9172" y="659"/>
                  </a:lnTo>
                  <a:lnTo>
                    <a:pt x="9216" y="571"/>
                  </a:lnTo>
                  <a:lnTo>
                    <a:pt x="9216" y="528"/>
                  </a:lnTo>
                  <a:lnTo>
                    <a:pt x="9172" y="440"/>
                  </a:lnTo>
                  <a:lnTo>
                    <a:pt x="9128" y="396"/>
                  </a:lnTo>
                  <a:lnTo>
                    <a:pt x="9040" y="396"/>
                  </a:lnTo>
                  <a:lnTo>
                    <a:pt x="6627" y="45"/>
                  </a:lnTo>
                  <a:lnTo>
                    <a:pt x="329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38" name="Google Shape;15638;p414"/>
            <p:cNvSpPr/>
            <p:nvPr/>
          </p:nvSpPr>
          <p:spPr>
            <a:xfrm>
              <a:off x="3893350" y="2910700"/>
              <a:ext cx="171175" cy="15375"/>
            </a:xfrm>
            <a:custGeom>
              <a:avLst/>
              <a:gdLst/>
              <a:ahLst/>
              <a:cxnLst/>
              <a:rect l="l" t="t" r="r" b="b"/>
              <a:pathLst>
                <a:path w="6847" h="615" extrusionOk="0">
                  <a:moveTo>
                    <a:pt x="133" y="0"/>
                  </a:moveTo>
                  <a:lnTo>
                    <a:pt x="45" y="44"/>
                  </a:lnTo>
                  <a:lnTo>
                    <a:pt x="1" y="88"/>
                  </a:lnTo>
                  <a:lnTo>
                    <a:pt x="1" y="176"/>
                  </a:lnTo>
                  <a:lnTo>
                    <a:pt x="1" y="220"/>
                  </a:lnTo>
                  <a:lnTo>
                    <a:pt x="45" y="307"/>
                  </a:lnTo>
                  <a:lnTo>
                    <a:pt x="89" y="307"/>
                  </a:lnTo>
                  <a:lnTo>
                    <a:pt x="133" y="351"/>
                  </a:lnTo>
                  <a:lnTo>
                    <a:pt x="2985" y="615"/>
                  </a:lnTo>
                  <a:lnTo>
                    <a:pt x="6671" y="571"/>
                  </a:lnTo>
                  <a:lnTo>
                    <a:pt x="6759" y="571"/>
                  </a:lnTo>
                  <a:lnTo>
                    <a:pt x="6802" y="527"/>
                  </a:lnTo>
                  <a:lnTo>
                    <a:pt x="6846" y="483"/>
                  </a:lnTo>
                  <a:lnTo>
                    <a:pt x="6846" y="395"/>
                  </a:lnTo>
                  <a:lnTo>
                    <a:pt x="6846" y="351"/>
                  </a:lnTo>
                  <a:lnTo>
                    <a:pt x="6802" y="307"/>
                  </a:lnTo>
                  <a:lnTo>
                    <a:pt x="6759" y="263"/>
                  </a:lnTo>
                  <a:lnTo>
                    <a:pt x="6671" y="220"/>
                  </a:lnTo>
                  <a:lnTo>
                    <a:pt x="2985" y="263"/>
                  </a:lnTo>
                  <a:lnTo>
                    <a:pt x="17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39" name="Google Shape;15639;p414"/>
            <p:cNvSpPr/>
            <p:nvPr/>
          </p:nvSpPr>
          <p:spPr>
            <a:xfrm>
              <a:off x="3224175" y="777000"/>
              <a:ext cx="230400" cy="580350"/>
            </a:xfrm>
            <a:custGeom>
              <a:avLst/>
              <a:gdLst/>
              <a:ahLst/>
              <a:cxnLst/>
              <a:rect l="l" t="t" r="r" b="b"/>
              <a:pathLst>
                <a:path w="9216" h="23214" extrusionOk="0">
                  <a:moveTo>
                    <a:pt x="9040" y="1"/>
                  </a:moveTo>
                  <a:lnTo>
                    <a:pt x="8952" y="45"/>
                  </a:lnTo>
                  <a:lnTo>
                    <a:pt x="8909" y="45"/>
                  </a:lnTo>
                  <a:lnTo>
                    <a:pt x="8865" y="133"/>
                  </a:lnTo>
                  <a:lnTo>
                    <a:pt x="7768" y="2239"/>
                  </a:lnTo>
                  <a:lnTo>
                    <a:pt x="6627" y="5091"/>
                  </a:lnTo>
                  <a:lnTo>
                    <a:pt x="5486" y="8689"/>
                  </a:lnTo>
                  <a:lnTo>
                    <a:pt x="4082" y="12112"/>
                  </a:lnTo>
                  <a:lnTo>
                    <a:pt x="2019" y="16412"/>
                  </a:lnTo>
                  <a:lnTo>
                    <a:pt x="1975" y="16456"/>
                  </a:lnTo>
                  <a:lnTo>
                    <a:pt x="966" y="19659"/>
                  </a:lnTo>
                  <a:lnTo>
                    <a:pt x="1" y="22994"/>
                  </a:lnTo>
                  <a:lnTo>
                    <a:pt x="1" y="23082"/>
                  </a:lnTo>
                  <a:lnTo>
                    <a:pt x="45" y="23126"/>
                  </a:lnTo>
                  <a:lnTo>
                    <a:pt x="89" y="23170"/>
                  </a:lnTo>
                  <a:lnTo>
                    <a:pt x="132" y="23214"/>
                  </a:lnTo>
                  <a:lnTo>
                    <a:pt x="308" y="23214"/>
                  </a:lnTo>
                  <a:lnTo>
                    <a:pt x="352" y="23082"/>
                  </a:lnTo>
                  <a:lnTo>
                    <a:pt x="1273" y="19747"/>
                  </a:lnTo>
                  <a:lnTo>
                    <a:pt x="2326" y="16544"/>
                  </a:lnTo>
                  <a:lnTo>
                    <a:pt x="4389" y="12244"/>
                  </a:lnTo>
                  <a:lnTo>
                    <a:pt x="5793" y="8777"/>
                  </a:lnTo>
                  <a:lnTo>
                    <a:pt x="6978" y="5179"/>
                  </a:lnTo>
                  <a:lnTo>
                    <a:pt x="8075" y="2414"/>
                  </a:lnTo>
                  <a:lnTo>
                    <a:pt x="9172" y="264"/>
                  </a:lnTo>
                  <a:lnTo>
                    <a:pt x="9216" y="220"/>
                  </a:lnTo>
                  <a:lnTo>
                    <a:pt x="9172" y="133"/>
                  </a:lnTo>
                  <a:lnTo>
                    <a:pt x="9172" y="89"/>
                  </a:lnTo>
                  <a:lnTo>
                    <a:pt x="9084" y="45"/>
                  </a:lnTo>
                  <a:lnTo>
                    <a:pt x="904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40" name="Google Shape;15640;p414"/>
            <p:cNvSpPr/>
            <p:nvPr/>
          </p:nvSpPr>
          <p:spPr>
            <a:xfrm>
              <a:off x="4358500" y="2701175"/>
              <a:ext cx="82300" cy="30725"/>
            </a:xfrm>
            <a:custGeom>
              <a:avLst/>
              <a:gdLst/>
              <a:ahLst/>
              <a:cxnLst/>
              <a:rect l="l" t="t" r="r" b="b"/>
              <a:pathLst>
                <a:path w="3292" h="1229" extrusionOk="0">
                  <a:moveTo>
                    <a:pt x="3116" y="0"/>
                  </a:moveTo>
                  <a:lnTo>
                    <a:pt x="1624" y="88"/>
                  </a:lnTo>
                  <a:lnTo>
                    <a:pt x="1580" y="88"/>
                  </a:lnTo>
                  <a:lnTo>
                    <a:pt x="88" y="922"/>
                  </a:lnTo>
                  <a:lnTo>
                    <a:pt x="44" y="965"/>
                  </a:lnTo>
                  <a:lnTo>
                    <a:pt x="0" y="1009"/>
                  </a:lnTo>
                  <a:lnTo>
                    <a:pt x="0" y="1053"/>
                  </a:lnTo>
                  <a:lnTo>
                    <a:pt x="0" y="1141"/>
                  </a:lnTo>
                  <a:lnTo>
                    <a:pt x="88" y="1185"/>
                  </a:lnTo>
                  <a:lnTo>
                    <a:pt x="176" y="1229"/>
                  </a:lnTo>
                  <a:lnTo>
                    <a:pt x="264" y="1229"/>
                  </a:lnTo>
                  <a:lnTo>
                    <a:pt x="1712" y="439"/>
                  </a:lnTo>
                  <a:lnTo>
                    <a:pt x="3116" y="351"/>
                  </a:lnTo>
                  <a:lnTo>
                    <a:pt x="3204" y="351"/>
                  </a:lnTo>
                  <a:lnTo>
                    <a:pt x="3247" y="307"/>
                  </a:lnTo>
                  <a:lnTo>
                    <a:pt x="3291" y="219"/>
                  </a:lnTo>
                  <a:lnTo>
                    <a:pt x="3291" y="176"/>
                  </a:lnTo>
                  <a:lnTo>
                    <a:pt x="3291" y="88"/>
                  </a:lnTo>
                  <a:lnTo>
                    <a:pt x="3247" y="44"/>
                  </a:lnTo>
                  <a:lnTo>
                    <a:pt x="316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41" name="Google Shape;15641;p414"/>
            <p:cNvSpPr/>
            <p:nvPr/>
          </p:nvSpPr>
          <p:spPr>
            <a:xfrm>
              <a:off x="3816575" y="2913975"/>
              <a:ext cx="229300" cy="34050"/>
            </a:xfrm>
            <a:custGeom>
              <a:avLst/>
              <a:gdLst/>
              <a:ahLst/>
              <a:cxnLst/>
              <a:rect l="l" t="t" r="r" b="b"/>
              <a:pathLst>
                <a:path w="9172" h="1362" extrusionOk="0">
                  <a:moveTo>
                    <a:pt x="88" y="1"/>
                  </a:moveTo>
                  <a:lnTo>
                    <a:pt x="44" y="45"/>
                  </a:lnTo>
                  <a:lnTo>
                    <a:pt x="0" y="89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44" y="308"/>
                  </a:lnTo>
                  <a:lnTo>
                    <a:pt x="88" y="308"/>
                  </a:lnTo>
                  <a:lnTo>
                    <a:pt x="2150" y="1010"/>
                  </a:lnTo>
                  <a:lnTo>
                    <a:pt x="2194" y="1010"/>
                  </a:lnTo>
                  <a:lnTo>
                    <a:pt x="3993" y="1273"/>
                  </a:lnTo>
                  <a:lnTo>
                    <a:pt x="4037" y="1273"/>
                  </a:lnTo>
                  <a:lnTo>
                    <a:pt x="7504" y="1361"/>
                  </a:lnTo>
                  <a:lnTo>
                    <a:pt x="9040" y="1317"/>
                  </a:lnTo>
                  <a:lnTo>
                    <a:pt x="9084" y="1317"/>
                  </a:lnTo>
                  <a:lnTo>
                    <a:pt x="9127" y="1273"/>
                  </a:lnTo>
                  <a:lnTo>
                    <a:pt x="9171" y="1229"/>
                  </a:lnTo>
                  <a:lnTo>
                    <a:pt x="9171" y="1142"/>
                  </a:lnTo>
                  <a:lnTo>
                    <a:pt x="9171" y="1054"/>
                  </a:lnTo>
                  <a:lnTo>
                    <a:pt x="9127" y="1010"/>
                  </a:lnTo>
                  <a:lnTo>
                    <a:pt x="9084" y="966"/>
                  </a:lnTo>
                  <a:lnTo>
                    <a:pt x="8996" y="966"/>
                  </a:lnTo>
                  <a:lnTo>
                    <a:pt x="7504" y="1010"/>
                  </a:lnTo>
                  <a:lnTo>
                    <a:pt x="4037" y="922"/>
                  </a:lnTo>
                  <a:lnTo>
                    <a:pt x="2238" y="659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42" name="Google Shape;15642;p414"/>
            <p:cNvSpPr/>
            <p:nvPr/>
          </p:nvSpPr>
          <p:spPr>
            <a:xfrm>
              <a:off x="3192375" y="766050"/>
              <a:ext cx="239175" cy="620925"/>
            </a:xfrm>
            <a:custGeom>
              <a:avLst/>
              <a:gdLst/>
              <a:ahLst/>
              <a:cxnLst/>
              <a:rect l="l" t="t" r="r" b="b"/>
              <a:pathLst>
                <a:path w="9567" h="24837" extrusionOk="0">
                  <a:moveTo>
                    <a:pt x="9303" y="0"/>
                  </a:moveTo>
                  <a:lnTo>
                    <a:pt x="9259" y="44"/>
                  </a:lnTo>
                  <a:lnTo>
                    <a:pt x="9215" y="88"/>
                  </a:lnTo>
                  <a:lnTo>
                    <a:pt x="8162" y="2106"/>
                  </a:lnTo>
                  <a:lnTo>
                    <a:pt x="8118" y="2150"/>
                  </a:lnTo>
                  <a:lnTo>
                    <a:pt x="7065" y="4695"/>
                  </a:lnTo>
                  <a:lnTo>
                    <a:pt x="6012" y="8030"/>
                  </a:lnTo>
                  <a:lnTo>
                    <a:pt x="4871" y="10882"/>
                  </a:lnTo>
                  <a:lnTo>
                    <a:pt x="3379" y="13866"/>
                  </a:lnTo>
                  <a:lnTo>
                    <a:pt x="2150" y="16587"/>
                  </a:lnTo>
                  <a:lnTo>
                    <a:pt x="966" y="20273"/>
                  </a:lnTo>
                  <a:lnTo>
                    <a:pt x="0" y="24617"/>
                  </a:lnTo>
                  <a:lnTo>
                    <a:pt x="0" y="24705"/>
                  </a:lnTo>
                  <a:lnTo>
                    <a:pt x="0" y="24749"/>
                  </a:lnTo>
                  <a:lnTo>
                    <a:pt x="88" y="24793"/>
                  </a:lnTo>
                  <a:lnTo>
                    <a:pt x="132" y="24836"/>
                  </a:lnTo>
                  <a:lnTo>
                    <a:pt x="176" y="24836"/>
                  </a:lnTo>
                  <a:lnTo>
                    <a:pt x="264" y="24793"/>
                  </a:lnTo>
                  <a:lnTo>
                    <a:pt x="351" y="24705"/>
                  </a:lnTo>
                  <a:lnTo>
                    <a:pt x="1317" y="20361"/>
                  </a:lnTo>
                  <a:lnTo>
                    <a:pt x="2501" y="16719"/>
                  </a:lnTo>
                  <a:lnTo>
                    <a:pt x="3686" y="14042"/>
                  </a:lnTo>
                  <a:lnTo>
                    <a:pt x="5222" y="11058"/>
                  </a:lnTo>
                  <a:lnTo>
                    <a:pt x="6319" y="8162"/>
                  </a:lnTo>
                  <a:lnTo>
                    <a:pt x="7416" y="4827"/>
                  </a:lnTo>
                  <a:lnTo>
                    <a:pt x="8469" y="2282"/>
                  </a:lnTo>
                  <a:lnTo>
                    <a:pt x="9522" y="263"/>
                  </a:lnTo>
                  <a:lnTo>
                    <a:pt x="9566" y="220"/>
                  </a:lnTo>
                  <a:lnTo>
                    <a:pt x="9522" y="132"/>
                  </a:lnTo>
                  <a:lnTo>
                    <a:pt x="9522" y="88"/>
                  </a:lnTo>
                  <a:lnTo>
                    <a:pt x="9435" y="44"/>
                  </a:lnTo>
                  <a:lnTo>
                    <a:pt x="9391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43" name="Google Shape;15643;p414"/>
            <p:cNvSpPr/>
            <p:nvPr/>
          </p:nvSpPr>
          <p:spPr>
            <a:xfrm>
              <a:off x="3859350" y="2946900"/>
              <a:ext cx="105350" cy="24150"/>
            </a:xfrm>
            <a:custGeom>
              <a:avLst/>
              <a:gdLst/>
              <a:ahLst/>
              <a:cxnLst/>
              <a:rect l="l" t="t" r="r" b="b"/>
              <a:pathLst>
                <a:path w="4214" h="966" extrusionOk="0">
                  <a:moveTo>
                    <a:pt x="132" y="0"/>
                  </a:moveTo>
                  <a:lnTo>
                    <a:pt x="88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88" y="307"/>
                  </a:lnTo>
                  <a:lnTo>
                    <a:pt x="132" y="351"/>
                  </a:lnTo>
                  <a:lnTo>
                    <a:pt x="1931" y="790"/>
                  </a:lnTo>
                  <a:lnTo>
                    <a:pt x="1975" y="790"/>
                  </a:lnTo>
                  <a:lnTo>
                    <a:pt x="4038" y="966"/>
                  </a:lnTo>
                  <a:lnTo>
                    <a:pt x="4169" y="922"/>
                  </a:lnTo>
                  <a:lnTo>
                    <a:pt x="4213" y="790"/>
                  </a:lnTo>
                  <a:lnTo>
                    <a:pt x="4213" y="746"/>
                  </a:lnTo>
                  <a:lnTo>
                    <a:pt x="4169" y="658"/>
                  </a:lnTo>
                  <a:lnTo>
                    <a:pt x="4125" y="615"/>
                  </a:lnTo>
                  <a:lnTo>
                    <a:pt x="4082" y="615"/>
                  </a:lnTo>
                  <a:lnTo>
                    <a:pt x="2019" y="439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44" name="Google Shape;15644;p414"/>
            <p:cNvSpPr/>
            <p:nvPr/>
          </p:nvSpPr>
          <p:spPr>
            <a:xfrm>
              <a:off x="3161650" y="766050"/>
              <a:ext cx="238075" cy="613250"/>
            </a:xfrm>
            <a:custGeom>
              <a:avLst/>
              <a:gdLst/>
              <a:ahLst/>
              <a:cxnLst/>
              <a:rect l="l" t="t" r="r" b="b"/>
              <a:pathLst>
                <a:path w="9523" h="24530" extrusionOk="0">
                  <a:moveTo>
                    <a:pt x="9347" y="0"/>
                  </a:moveTo>
                  <a:lnTo>
                    <a:pt x="9303" y="44"/>
                  </a:lnTo>
                  <a:lnTo>
                    <a:pt x="9259" y="44"/>
                  </a:lnTo>
                  <a:lnTo>
                    <a:pt x="9216" y="88"/>
                  </a:lnTo>
                  <a:lnTo>
                    <a:pt x="8426" y="1536"/>
                  </a:lnTo>
                  <a:lnTo>
                    <a:pt x="8426" y="1580"/>
                  </a:lnTo>
                  <a:lnTo>
                    <a:pt x="7548" y="3906"/>
                  </a:lnTo>
                  <a:lnTo>
                    <a:pt x="6539" y="6933"/>
                  </a:lnTo>
                  <a:lnTo>
                    <a:pt x="5310" y="9917"/>
                  </a:lnTo>
                  <a:lnTo>
                    <a:pt x="3643" y="13252"/>
                  </a:lnTo>
                  <a:lnTo>
                    <a:pt x="2239" y="16280"/>
                  </a:lnTo>
                  <a:lnTo>
                    <a:pt x="2239" y="16324"/>
                  </a:lnTo>
                  <a:lnTo>
                    <a:pt x="922" y="20405"/>
                  </a:lnTo>
                  <a:lnTo>
                    <a:pt x="1" y="23388"/>
                  </a:lnTo>
                  <a:lnTo>
                    <a:pt x="1" y="23520"/>
                  </a:lnTo>
                  <a:lnTo>
                    <a:pt x="352" y="24442"/>
                  </a:lnTo>
                  <a:lnTo>
                    <a:pt x="439" y="24529"/>
                  </a:lnTo>
                  <a:lnTo>
                    <a:pt x="571" y="24529"/>
                  </a:lnTo>
                  <a:lnTo>
                    <a:pt x="659" y="24485"/>
                  </a:lnTo>
                  <a:lnTo>
                    <a:pt x="659" y="24442"/>
                  </a:lnTo>
                  <a:lnTo>
                    <a:pt x="703" y="24354"/>
                  </a:lnTo>
                  <a:lnTo>
                    <a:pt x="703" y="24310"/>
                  </a:lnTo>
                  <a:lnTo>
                    <a:pt x="352" y="23432"/>
                  </a:lnTo>
                  <a:lnTo>
                    <a:pt x="1273" y="20536"/>
                  </a:lnTo>
                  <a:lnTo>
                    <a:pt x="2546" y="16411"/>
                  </a:lnTo>
                  <a:lnTo>
                    <a:pt x="3950" y="13384"/>
                  </a:lnTo>
                  <a:lnTo>
                    <a:pt x="5617" y="10093"/>
                  </a:lnTo>
                  <a:lnTo>
                    <a:pt x="6846" y="7021"/>
                  </a:lnTo>
                  <a:lnTo>
                    <a:pt x="7855" y="4037"/>
                  </a:lnTo>
                  <a:lnTo>
                    <a:pt x="8733" y="1712"/>
                  </a:lnTo>
                  <a:lnTo>
                    <a:pt x="9523" y="263"/>
                  </a:lnTo>
                  <a:lnTo>
                    <a:pt x="9523" y="220"/>
                  </a:lnTo>
                  <a:lnTo>
                    <a:pt x="9523" y="132"/>
                  </a:lnTo>
                  <a:lnTo>
                    <a:pt x="9479" y="88"/>
                  </a:lnTo>
                  <a:lnTo>
                    <a:pt x="9435" y="44"/>
                  </a:lnTo>
                  <a:lnTo>
                    <a:pt x="934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45" name="Google Shape;15645;p414"/>
            <p:cNvSpPr/>
            <p:nvPr/>
          </p:nvSpPr>
          <p:spPr>
            <a:xfrm>
              <a:off x="4527425" y="1110500"/>
              <a:ext cx="63650" cy="151425"/>
            </a:xfrm>
            <a:custGeom>
              <a:avLst/>
              <a:gdLst/>
              <a:ahLst/>
              <a:cxnLst/>
              <a:rect l="l" t="t" r="r" b="b"/>
              <a:pathLst>
                <a:path w="2546" h="6057" extrusionOk="0">
                  <a:moveTo>
                    <a:pt x="396" y="396"/>
                  </a:moveTo>
                  <a:lnTo>
                    <a:pt x="571" y="483"/>
                  </a:lnTo>
                  <a:lnTo>
                    <a:pt x="1712" y="1756"/>
                  </a:lnTo>
                  <a:lnTo>
                    <a:pt x="2195" y="3292"/>
                  </a:lnTo>
                  <a:lnTo>
                    <a:pt x="1888" y="5266"/>
                  </a:lnTo>
                  <a:lnTo>
                    <a:pt x="1756" y="5705"/>
                  </a:lnTo>
                  <a:lnTo>
                    <a:pt x="835" y="4081"/>
                  </a:lnTo>
                  <a:lnTo>
                    <a:pt x="352" y="659"/>
                  </a:lnTo>
                  <a:lnTo>
                    <a:pt x="396" y="396"/>
                  </a:lnTo>
                  <a:close/>
                  <a:moveTo>
                    <a:pt x="264" y="1"/>
                  </a:moveTo>
                  <a:lnTo>
                    <a:pt x="176" y="44"/>
                  </a:lnTo>
                  <a:lnTo>
                    <a:pt x="133" y="88"/>
                  </a:lnTo>
                  <a:lnTo>
                    <a:pt x="89" y="132"/>
                  </a:lnTo>
                  <a:lnTo>
                    <a:pt x="1" y="615"/>
                  </a:lnTo>
                  <a:lnTo>
                    <a:pt x="1" y="659"/>
                  </a:lnTo>
                  <a:lnTo>
                    <a:pt x="484" y="4169"/>
                  </a:lnTo>
                  <a:lnTo>
                    <a:pt x="527" y="4213"/>
                  </a:lnTo>
                  <a:lnTo>
                    <a:pt x="1493" y="5924"/>
                  </a:lnTo>
                  <a:lnTo>
                    <a:pt x="1537" y="6012"/>
                  </a:lnTo>
                  <a:lnTo>
                    <a:pt x="1624" y="6012"/>
                  </a:lnTo>
                  <a:lnTo>
                    <a:pt x="1888" y="6056"/>
                  </a:lnTo>
                  <a:lnTo>
                    <a:pt x="1975" y="6012"/>
                  </a:lnTo>
                  <a:lnTo>
                    <a:pt x="2063" y="5924"/>
                  </a:lnTo>
                  <a:lnTo>
                    <a:pt x="2239" y="5354"/>
                  </a:lnTo>
                  <a:lnTo>
                    <a:pt x="2546" y="3292"/>
                  </a:lnTo>
                  <a:lnTo>
                    <a:pt x="2546" y="3204"/>
                  </a:lnTo>
                  <a:lnTo>
                    <a:pt x="2019" y="1624"/>
                  </a:lnTo>
                  <a:lnTo>
                    <a:pt x="1975" y="1536"/>
                  </a:lnTo>
                  <a:lnTo>
                    <a:pt x="791" y="220"/>
                  </a:lnTo>
                  <a:lnTo>
                    <a:pt x="703" y="132"/>
                  </a:lnTo>
                  <a:lnTo>
                    <a:pt x="30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46" name="Google Shape;15646;p414"/>
            <p:cNvSpPr/>
            <p:nvPr/>
          </p:nvSpPr>
          <p:spPr>
            <a:xfrm>
              <a:off x="4484650" y="1084175"/>
              <a:ext cx="129475" cy="362025"/>
            </a:xfrm>
            <a:custGeom>
              <a:avLst/>
              <a:gdLst/>
              <a:ahLst/>
              <a:cxnLst/>
              <a:rect l="l" t="t" r="r" b="b"/>
              <a:pathLst>
                <a:path w="5179" h="14481" extrusionOk="0">
                  <a:moveTo>
                    <a:pt x="1536" y="0"/>
                  </a:moveTo>
                  <a:lnTo>
                    <a:pt x="1449" y="44"/>
                  </a:lnTo>
                  <a:lnTo>
                    <a:pt x="1405" y="88"/>
                  </a:lnTo>
                  <a:lnTo>
                    <a:pt x="132" y="2282"/>
                  </a:lnTo>
                  <a:lnTo>
                    <a:pt x="88" y="2414"/>
                  </a:lnTo>
                  <a:lnTo>
                    <a:pt x="834" y="7636"/>
                  </a:lnTo>
                  <a:lnTo>
                    <a:pt x="615" y="9566"/>
                  </a:lnTo>
                  <a:lnTo>
                    <a:pt x="1" y="13472"/>
                  </a:lnTo>
                  <a:lnTo>
                    <a:pt x="1" y="13559"/>
                  </a:lnTo>
                  <a:lnTo>
                    <a:pt x="264" y="14305"/>
                  </a:lnTo>
                  <a:lnTo>
                    <a:pt x="308" y="14393"/>
                  </a:lnTo>
                  <a:lnTo>
                    <a:pt x="395" y="14437"/>
                  </a:lnTo>
                  <a:lnTo>
                    <a:pt x="790" y="14481"/>
                  </a:lnTo>
                  <a:lnTo>
                    <a:pt x="878" y="14481"/>
                  </a:lnTo>
                  <a:lnTo>
                    <a:pt x="966" y="14437"/>
                  </a:lnTo>
                  <a:lnTo>
                    <a:pt x="1361" y="13911"/>
                  </a:lnTo>
                  <a:lnTo>
                    <a:pt x="1405" y="13867"/>
                  </a:lnTo>
                  <a:lnTo>
                    <a:pt x="3204" y="9786"/>
                  </a:lnTo>
                  <a:lnTo>
                    <a:pt x="4345" y="8513"/>
                  </a:lnTo>
                  <a:lnTo>
                    <a:pt x="4389" y="8469"/>
                  </a:lnTo>
                  <a:lnTo>
                    <a:pt x="4959" y="5924"/>
                  </a:lnTo>
                  <a:lnTo>
                    <a:pt x="5178" y="4169"/>
                  </a:lnTo>
                  <a:lnTo>
                    <a:pt x="5178" y="4081"/>
                  </a:lnTo>
                  <a:lnTo>
                    <a:pt x="4169" y="1931"/>
                  </a:lnTo>
                  <a:lnTo>
                    <a:pt x="4125" y="1887"/>
                  </a:lnTo>
                  <a:lnTo>
                    <a:pt x="4081" y="1843"/>
                  </a:lnTo>
                  <a:lnTo>
                    <a:pt x="3906" y="1843"/>
                  </a:lnTo>
                  <a:lnTo>
                    <a:pt x="3862" y="1887"/>
                  </a:lnTo>
                  <a:lnTo>
                    <a:pt x="3818" y="1975"/>
                  </a:lnTo>
                  <a:lnTo>
                    <a:pt x="3818" y="2019"/>
                  </a:lnTo>
                  <a:lnTo>
                    <a:pt x="3862" y="2107"/>
                  </a:lnTo>
                  <a:lnTo>
                    <a:pt x="4827" y="4213"/>
                  </a:lnTo>
                  <a:lnTo>
                    <a:pt x="4608" y="5880"/>
                  </a:lnTo>
                  <a:lnTo>
                    <a:pt x="4038" y="8338"/>
                  </a:lnTo>
                  <a:lnTo>
                    <a:pt x="2941" y="9566"/>
                  </a:lnTo>
                  <a:lnTo>
                    <a:pt x="2897" y="9610"/>
                  </a:lnTo>
                  <a:lnTo>
                    <a:pt x="1098" y="13735"/>
                  </a:lnTo>
                  <a:lnTo>
                    <a:pt x="747" y="14130"/>
                  </a:lnTo>
                  <a:lnTo>
                    <a:pt x="571" y="14086"/>
                  </a:lnTo>
                  <a:lnTo>
                    <a:pt x="352" y="13516"/>
                  </a:lnTo>
                  <a:lnTo>
                    <a:pt x="966" y="9610"/>
                  </a:lnTo>
                  <a:lnTo>
                    <a:pt x="1185" y="7636"/>
                  </a:lnTo>
                  <a:lnTo>
                    <a:pt x="1185" y="7592"/>
                  </a:lnTo>
                  <a:lnTo>
                    <a:pt x="439" y="2414"/>
                  </a:lnTo>
                  <a:lnTo>
                    <a:pt x="1712" y="264"/>
                  </a:lnTo>
                  <a:lnTo>
                    <a:pt x="1756" y="220"/>
                  </a:lnTo>
                  <a:lnTo>
                    <a:pt x="1712" y="132"/>
                  </a:lnTo>
                  <a:lnTo>
                    <a:pt x="1712" y="88"/>
                  </a:lnTo>
                  <a:lnTo>
                    <a:pt x="1668" y="44"/>
                  </a:lnTo>
                  <a:lnTo>
                    <a:pt x="158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47" name="Google Shape;15647;p414"/>
            <p:cNvSpPr/>
            <p:nvPr/>
          </p:nvSpPr>
          <p:spPr>
            <a:xfrm>
              <a:off x="4367275" y="1051275"/>
              <a:ext cx="268800" cy="559500"/>
            </a:xfrm>
            <a:custGeom>
              <a:avLst/>
              <a:gdLst/>
              <a:ahLst/>
              <a:cxnLst/>
              <a:rect l="l" t="t" r="r" b="b"/>
              <a:pathLst>
                <a:path w="10752" h="22380" extrusionOk="0">
                  <a:moveTo>
                    <a:pt x="4301" y="0"/>
                  </a:moveTo>
                  <a:lnTo>
                    <a:pt x="4257" y="44"/>
                  </a:lnTo>
                  <a:lnTo>
                    <a:pt x="4213" y="132"/>
                  </a:lnTo>
                  <a:lnTo>
                    <a:pt x="3599" y="2019"/>
                  </a:lnTo>
                  <a:lnTo>
                    <a:pt x="3599" y="2062"/>
                  </a:lnTo>
                  <a:lnTo>
                    <a:pt x="3335" y="7811"/>
                  </a:lnTo>
                  <a:lnTo>
                    <a:pt x="3028" y="11277"/>
                  </a:lnTo>
                  <a:lnTo>
                    <a:pt x="2589" y="14173"/>
                  </a:lnTo>
                  <a:lnTo>
                    <a:pt x="2019" y="15446"/>
                  </a:lnTo>
                  <a:lnTo>
                    <a:pt x="307" y="17947"/>
                  </a:lnTo>
                  <a:lnTo>
                    <a:pt x="264" y="17991"/>
                  </a:lnTo>
                  <a:lnTo>
                    <a:pt x="0" y="19132"/>
                  </a:lnTo>
                  <a:lnTo>
                    <a:pt x="0" y="19264"/>
                  </a:lnTo>
                  <a:lnTo>
                    <a:pt x="176" y="19658"/>
                  </a:lnTo>
                  <a:lnTo>
                    <a:pt x="220" y="19702"/>
                  </a:lnTo>
                  <a:lnTo>
                    <a:pt x="2721" y="22335"/>
                  </a:lnTo>
                  <a:lnTo>
                    <a:pt x="2765" y="22379"/>
                  </a:lnTo>
                  <a:lnTo>
                    <a:pt x="2853" y="22379"/>
                  </a:lnTo>
                  <a:lnTo>
                    <a:pt x="3642" y="22291"/>
                  </a:lnTo>
                  <a:lnTo>
                    <a:pt x="5968" y="21677"/>
                  </a:lnTo>
                  <a:lnTo>
                    <a:pt x="7065" y="21896"/>
                  </a:lnTo>
                  <a:lnTo>
                    <a:pt x="7197" y="21896"/>
                  </a:lnTo>
                  <a:lnTo>
                    <a:pt x="7241" y="21809"/>
                  </a:lnTo>
                  <a:lnTo>
                    <a:pt x="7284" y="21721"/>
                  </a:lnTo>
                  <a:lnTo>
                    <a:pt x="7241" y="21150"/>
                  </a:lnTo>
                  <a:lnTo>
                    <a:pt x="7241" y="21106"/>
                  </a:lnTo>
                  <a:lnTo>
                    <a:pt x="6933" y="20361"/>
                  </a:lnTo>
                  <a:lnTo>
                    <a:pt x="6714" y="17859"/>
                  </a:lnTo>
                  <a:lnTo>
                    <a:pt x="7592" y="16016"/>
                  </a:lnTo>
                  <a:lnTo>
                    <a:pt x="8645" y="13252"/>
                  </a:lnTo>
                  <a:lnTo>
                    <a:pt x="9303" y="12287"/>
                  </a:lnTo>
                  <a:lnTo>
                    <a:pt x="9347" y="12243"/>
                  </a:lnTo>
                  <a:lnTo>
                    <a:pt x="10663" y="7811"/>
                  </a:lnTo>
                  <a:lnTo>
                    <a:pt x="10663" y="7767"/>
                  </a:lnTo>
                  <a:lnTo>
                    <a:pt x="10751" y="5134"/>
                  </a:lnTo>
                  <a:lnTo>
                    <a:pt x="10707" y="5046"/>
                  </a:lnTo>
                  <a:lnTo>
                    <a:pt x="8645" y="1580"/>
                  </a:lnTo>
                  <a:lnTo>
                    <a:pt x="8601" y="1536"/>
                  </a:lnTo>
                  <a:lnTo>
                    <a:pt x="8557" y="1492"/>
                  </a:lnTo>
                  <a:lnTo>
                    <a:pt x="8425" y="1492"/>
                  </a:lnTo>
                  <a:lnTo>
                    <a:pt x="8338" y="1536"/>
                  </a:lnTo>
                  <a:lnTo>
                    <a:pt x="8338" y="1624"/>
                  </a:lnTo>
                  <a:lnTo>
                    <a:pt x="8338" y="1668"/>
                  </a:lnTo>
                  <a:lnTo>
                    <a:pt x="8338" y="1755"/>
                  </a:lnTo>
                  <a:lnTo>
                    <a:pt x="10400" y="5178"/>
                  </a:lnTo>
                  <a:lnTo>
                    <a:pt x="10312" y="7767"/>
                  </a:lnTo>
                  <a:lnTo>
                    <a:pt x="8996" y="12111"/>
                  </a:lnTo>
                  <a:lnTo>
                    <a:pt x="8338" y="13076"/>
                  </a:lnTo>
                  <a:lnTo>
                    <a:pt x="8338" y="13120"/>
                  </a:lnTo>
                  <a:lnTo>
                    <a:pt x="7241" y="15841"/>
                  </a:lnTo>
                  <a:lnTo>
                    <a:pt x="6363" y="17772"/>
                  </a:lnTo>
                  <a:lnTo>
                    <a:pt x="6363" y="17859"/>
                  </a:lnTo>
                  <a:lnTo>
                    <a:pt x="6582" y="20448"/>
                  </a:lnTo>
                  <a:lnTo>
                    <a:pt x="6582" y="20492"/>
                  </a:lnTo>
                  <a:lnTo>
                    <a:pt x="6890" y="21238"/>
                  </a:lnTo>
                  <a:lnTo>
                    <a:pt x="6933" y="21545"/>
                  </a:lnTo>
                  <a:lnTo>
                    <a:pt x="6012" y="21326"/>
                  </a:lnTo>
                  <a:lnTo>
                    <a:pt x="5924" y="21326"/>
                  </a:lnTo>
                  <a:lnTo>
                    <a:pt x="3555" y="21940"/>
                  </a:lnTo>
                  <a:lnTo>
                    <a:pt x="2896" y="22028"/>
                  </a:lnTo>
                  <a:lnTo>
                    <a:pt x="483" y="19483"/>
                  </a:lnTo>
                  <a:lnTo>
                    <a:pt x="351" y="19176"/>
                  </a:lnTo>
                  <a:lnTo>
                    <a:pt x="615" y="18123"/>
                  </a:lnTo>
                  <a:lnTo>
                    <a:pt x="2326" y="15621"/>
                  </a:lnTo>
                  <a:lnTo>
                    <a:pt x="2940" y="14305"/>
                  </a:lnTo>
                  <a:lnTo>
                    <a:pt x="2940" y="14261"/>
                  </a:lnTo>
                  <a:lnTo>
                    <a:pt x="3379" y="11277"/>
                  </a:lnTo>
                  <a:lnTo>
                    <a:pt x="3686" y="7811"/>
                  </a:lnTo>
                  <a:lnTo>
                    <a:pt x="3950" y="2106"/>
                  </a:lnTo>
                  <a:lnTo>
                    <a:pt x="4564" y="219"/>
                  </a:lnTo>
                  <a:lnTo>
                    <a:pt x="4564" y="176"/>
                  </a:lnTo>
                  <a:lnTo>
                    <a:pt x="4564" y="88"/>
                  </a:lnTo>
                  <a:lnTo>
                    <a:pt x="4520" y="44"/>
                  </a:lnTo>
                  <a:lnTo>
                    <a:pt x="447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48" name="Google Shape;15648;p414"/>
            <p:cNvSpPr/>
            <p:nvPr/>
          </p:nvSpPr>
          <p:spPr>
            <a:xfrm>
              <a:off x="4316800" y="908650"/>
              <a:ext cx="344500" cy="822775"/>
            </a:xfrm>
            <a:custGeom>
              <a:avLst/>
              <a:gdLst/>
              <a:ahLst/>
              <a:cxnLst/>
              <a:rect l="l" t="t" r="r" b="b"/>
              <a:pathLst>
                <a:path w="13780" h="32911" extrusionOk="0">
                  <a:moveTo>
                    <a:pt x="3423" y="1"/>
                  </a:moveTo>
                  <a:lnTo>
                    <a:pt x="3380" y="44"/>
                  </a:lnTo>
                  <a:lnTo>
                    <a:pt x="3336" y="132"/>
                  </a:lnTo>
                  <a:lnTo>
                    <a:pt x="3072" y="747"/>
                  </a:lnTo>
                  <a:lnTo>
                    <a:pt x="3072" y="878"/>
                  </a:lnTo>
                  <a:lnTo>
                    <a:pt x="3292" y="1405"/>
                  </a:lnTo>
                  <a:lnTo>
                    <a:pt x="4301" y="3687"/>
                  </a:lnTo>
                  <a:lnTo>
                    <a:pt x="4257" y="5573"/>
                  </a:lnTo>
                  <a:lnTo>
                    <a:pt x="4257" y="5617"/>
                  </a:lnTo>
                  <a:lnTo>
                    <a:pt x="4521" y="8382"/>
                  </a:lnTo>
                  <a:lnTo>
                    <a:pt x="4345" y="11278"/>
                  </a:lnTo>
                  <a:lnTo>
                    <a:pt x="3862" y="13955"/>
                  </a:lnTo>
                  <a:lnTo>
                    <a:pt x="3380" y="18123"/>
                  </a:lnTo>
                  <a:lnTo>
                    <a:pt x="3029" y="19571"/>
                  </a:lnTo>
                  <a:lnTo>
                    <a:pt x="1712" y="21458"/>
                  </a:lnTo>
                  <a:lnTo>
                    <a:pt x="1712" y="21502"/>
                  </a:lnTo>
                  <a:lnTo>
                    <a:pt x="264" y="24574"/>
                  </a:lnTo>
                  <a:lnTo>
                    <a:pt x="264" y="24617"/>
                  </a:lnTo>
                  <a:lnTo>
                    <a:pt x="1" y="25583"/>
                  </a:lnTo>
                  <a:lnTo>
                    <a:pt x="1" y="25627"/>
                  </a:lnTo>
                  <a:lnTo>
                    <a:pt x="45" y="25714"/>
                  </a:lnTo>
                  <a:lnTo>
                    <a:pt x="527" y="26285"/>
                  </a:lnTo>
                  <a:lnTo>
                    <a:pt x="571" y="26329"/>
                  </a:lnTo>
                  <a:lnTo>
                    <a:pt x="2634" y="27996"/>
                  </a:lnTo>
                  <a:lnTo>
                    <a:pt x="3994" y="29751"/>
                  </a:lnTo>
                  <a:lnTo>
                    <a:pt x="5135" y="31902"/>
                  </a:lnTo>
                  <a:lnTo>
                    <a:pt x="5179" y="31989"/>
                  </a:lnTo>
                  <a:lnTo>
                    <a:pt x="6495" y="32867"/>
                  </a:lnTo>
                  <a:lnTo>
                    <a:pt x="6583" y="32911"/>
                  </a:lnTo>
                  <a:lnTo>
                    <a:pt x="8031" y="32735"/>
                  </a:lnTo>
                  <a:lnTo>
                    <a:pt x="8119" y="32691"/>
                  </a:lnTo>
                  <a:lnTo>
                    <a:pt x="9040" y="32077"/>
                  </a:lnTo>
                  <a:lnTo>
                    <a:pt x="11190" y="30322"/>
                  </a:lnTo>
                  <a:lnTo>
                    <a:pt x="11234" y="30278"/>
                  </a:lnTo>
                  <a:lnTo>
                    <a:pt x="11849" y="29269"/>
                  </a:lnTo>
                  <a:lnTo>
                    <a:pt x="11892" y="29181"/>
                  </a:lnTo>
                  <a:lnTo>
                    <a:pt x="11892" y="28216"/>
                  </a:lnTo>
                  <a:lnTo>
                    <a:pt x="11892" y="28172"/>
                  </a:lnTo>
                  <a:lnTo>
                    <a:pt x="11673" y="26636"/>
                  </a:lnTo>
                  <a:lnTo>
                    <a:pt x="11629" y="26548"/>
                  </a:lnTo>
                  <a:lnTo>
                    <a:pt x="10488" y="25188"/>
                  </a:lnTo>
                  <a:lnTo>
                    <a:pt x="10357" y="24223"/>
                  </a:lnTo>
                  <a:lnTo>
                    <a:pt x="10620" y="23082"/>
                  </a:lnTo>
                  <a:lnTo>
                    <a:pt x="11015" y="21897"/>
                  </a:lnTo>
                  <a:lnTo>
                    <a:pt x="11454" y="20756"/>
                  </a:lnTo>
                  <a:lnTo>
                    <a:pt x="11892" y="19615"/>
                  </a:lnTo>
                  <a:lnTo>
                    <a:pt x="12287" y="18518"/>
                  </a:lnTo>
                  <a:lnTo>
                    <a:pt x="12726" y="17421"/>
                  </a:lnTo>
                  <a:lnTo>
                    <a:pt x="13077" y="16324"/>
                  </a:lnTo>
                  <a:lnTo>
                    <a:pt x="13384" y="15183"/>
                  </a:lnTo>
                  <a:lnTo>
                    <a:pt x="13648" y="14042"/>
                  </a:lnTo>
                  <a:lnTo>
                    <a:pt x="13692" y="13428"/>
                  </a:lnTo>
                  <a:lnTo>
                    <a:pt x="13779" y="12858"/>
                  </a:lnTo>
                  <a:lnTo>
                    <a:pt x="13779" y="12243"/>
                  </a:lnTo>
                  <a:lnTo>
                    <a:pt x="13779" y="11629"/>
                  </a:lnTo>
                  <a:lnTo>
                    <a:pt x="13735" y="11015"/>
                  </a:lnTo>
                  <a:lnTo>
                    <a:pt x="13648" y="10400"/>
                  </a:lnTo>
                  <a:lnTo>
                    <a:pt x="13604" y="10356"/>
                  </a:lnTo>
                  <a:lnTo>
                    <a:pt x="13560" y="10312"/>
                  </a:lnTo>
                  <a:lnTo>
                    <a:pt x="13516" y="10269"/>
                  </a:lnTo>
                  <a:lnTo>
                    <a:pt x="13428" y="10269"/>
                  </a:lnTo>
                  <a:lnTo>
                    <a:pt x="13384" y="10312"/>
                  </a:lnTo>
                  <a:lnTo>
                    <a:pt x="13340" y="10356"/>
                  </a:lnTo>
                  <a:lnTo>
                    <a:pt x="13297" y="10400"/>
                  </a:lnTo>
                  <a:lnTo>
                    <a:pt x="13297" y="10488"/>
                  </a:lnTo>
                  <a:lnTo>
                    <a:pt x="13384" y="11058"/>
                  </a:lnTo>
                  <a:lnTo>
                    <a:pt x="13428" y="11673"/>
                  </a:lnTo>
                  <a:lnTo>
                    <a:pt x="13428" y="12243"/>
                  </a:lnTo>
                  <a:lnTo>
                    <a:pt x="13428" y="12858"/>
                  </a:lnTo>
                  <a:lnTo>
                    <a:pt x="13340" y="13428"/>
                  </a:lnTo>
                  <a:lnTo>
                    <a:pt x="13297" y="13998"/>
                  </a:lnTo>
                  <a:lnTo>
                    <a:pt x="13033" y="15095"/>
                  </a:lnTo>
                  <a:lnTo>
                    <a:pt x="12726" y="16236"/>
                  </a:lnTo>
                  <a:lnTo>
                    <a:pt x="12375" y="17333"/>
                  </a:lnTo>
                  <a:lnTo>
                    <a:pt x="11541" y="19483"/>
                  </a:lnTo>
                  <a:lnTo>
                    <a:pt x="11103" y="20624"/>
                  </a:lnTo>
                  <a:lnTo>
                    <a:pt x="10664" y="21809"/>
                  </a:lnTo>
                  <a:lnTo>
                    <a:pt x="10269" y="22994"/>
                  </a:lnTo>
                  <a:lnTo>
                    <a:pt x="10006" y="24179"/>
                  </a:lnTo>
                  <a:lnTo>
                    <a:pt x="10006" y="24266"/>
                  </a:lnTo>
                  <a:lnTo>
                    <a:pt x="10137" y="25320"/>
                  </a:lnTo>
                  <a:lnTo>
                    <a:pt x="10181" y="25407"/>
                  </a:lnTo>
                  <a:lnTo>
                    <a:pt x="11322" y="26724"/>
                  </a:lnTo>
                  <a:lnTo>
                    <a:pt x="11541" y="28216"/>
                  </a:lnTo>
                  <a:lnTo>
                    <a:pt x="11541" y="29137"/>
                  </a:lnTo>
                  <a:lnTo>
                    <a:pt x="10971" y="30059"/>
                  </a:lnTo>
                  <a:lnTo>
                    <a:pt x="8821" y="31814"/>
                  </a:lnTo>
                  <a:lnTo>
                    <a:pt x="7943" y="32384"/>
                  </a:lnTo>
                  <a:lnTo>
                    <a:pt x="6627" y="32560"/>
                  </a:lnTo>
                  <a:lnTo>
                    <a:pt x="5398" y="31726"/>
                  </a:lnTo>
                  <a:lnTo>
                    <a:pt x="4301" y="29576"/>
                  </a:lnTo>
                  <a:lnTo>
                    <a:pt x="4301" y="29532"/>
                  </a:lnTo>
                  <a:lnTo>
                    <a:pt x="2897" y="27777"/>
                  </a:lnTo>
                  <a:lnTo>
                    <a:pt x="2897" y="27733"/>
                  </a:lnTo>
                  <a:lnTo>
                    <a:pt x="791" y="26066"/>
                  </a:lnTo>
                  <a:lnTo>
                    <a:pt x="396" y="25583"/>
                  </a:lnTo>
                  <a:lnTo>
                    <a:pt x="615" y="24705"/>
                  </a:lnTo>
                  <a:lnTo>
                    <a:pt x="2019" y="21634"/>
                  </a:lnTo>
                  <a:lnTo>
                    <a:pt x="3336" y="19747"/>
                  </a:lnTo>
                  <a:lnTo>
                    <a:pt x="3336" y="19659"/>
                  </a:lnTo>
                  <a:lnTo>
                    <a:pt x="3731" y="18211"/>
                  </a:lnTo>
                  <a:lnTo>
                    <a:pt x="3731" y="18167"/>
                  </a:lnTo>
                  <a:lnTo>
                    <a:pt x="4213" y="14042"/>
                  </a:lnTo>
                  <a:lnTo>
                    <a:pt x="4696" y="11322"/>
                  </a:lnTo>
                  <a:lnTo>
                    <a:pt x="4872" y="8382"/>
                  </a:lnTo>
                  <a:lnTo>
                    <a:pt x="4608" y="5573"/>
                  </a:lnTo>
                  <a:lnTo>
                    <a:pt x="4652" y="3687"/>
                  </a:lnTo>
                  <a:lnTo>
                    <a:pt x="4652" y="3599"/>
                  </a:lnTo>
                  <a:lnTo>
                    <a:pt x="3643" y="1273"/>
                  </a:lnTo>
                  <a:lnTo>
                    <a:pt x="3423" y="790"/>
                  </a:lnTo>
                  <a:lnTo>
                    <a:pt x="3643" y="220"/>
                  </a:lnTo>
                  <a:lnTo>
                    <a:pt x="3687" y="176"/>
                  </a:lnTo>
                  <a:lnTo>
                    <a:pt x="3643" y="88"/>
                  </a:lnTo>
                  <a:lnTo>
                    <a:pt x="3599" y="44"/>
                  </a:lnTo>
                  <a:lnTo>
                    <a:pt x="355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49" name="Google Shape;15649;p414"/>
            <p:cNvSpPr/>
            <p:nvPr/>
          </p:nvSpPr>
          <p:spPr>
            <a:xfrm>
              <a:off x="4111675" y="1612925"/>
              <a:ext cx="55975" cy="64750"/>
            </a:xfrm>
            <a:custGeom>
              <a:avLst/>
              <a:gdLst/>
              <a:ahLst/>
              <a:cxnLst/>
              <a:rect l="l" t="t" r="r" b="b"/>
              <a:pathLst>
                <a:path w="2239" h="2590" extrusionOk="0">
                  <a:moveTo>
                    <a:pt x="1273" y="352"/>
                  </a:moveTo>
                  <a:lnTo>
                    <a:pt x="1843" y="483"/>
                  </a:lnTo>
                  <a:lnTo>
                    <a:pt x="1317" y="1800"/>
                  </a:lnTo>
                  <a:lnTo>
                    <a:pt x="1009" y="2151"/>
                  </a:lnTo>
                  <a:lnTo>
                    <a:pt x="966" y="2063"/>
                  </a:lnTo>
                  <a:lnTo>
                    <a:pt x="351" y="659"/>
                  </a:lnTo>
                  <a:lnTo>
                    <a:pt x="395" y="571"/>
                  </a:lnTo>
                  <a:lnTo>
                    <a:pt x="1273" y="352"/>
                  </a:lnTo>
                  <a:close/>
                  <a:moveTo>
                    <a:pt x="1229" y="1"/>
                  </a:moveTo>
                  <a:lnTo>
                    <a:pt x="263" y="220"/>
                  </a:lnTo>
                  <a:lnTo>
                    <a:pt x="176" y="264"/>
                  </a:lnTo>
                  <a:lnTo>
                    <a:pt x="132" y="308"/>
                  </a:lnTo>
                  <a:lnTo>
                    <a:pt x="0" y="571"/>
                  </a:lnTo>
                  <a:lnTo>
                    <a:pt x="0" y="615"/>
                  </a:lnTo>
                  <a:lnTo>
                    <a:pt x="0" y="703"/>
                  </a:lnTo>
                  <a:lnTo>
                    <a:pt x="658" y="2195"/>
                  </a:lnTo>
                  <a:lnTo>
                    <a:pt x="658" y="2239"/>
                  </a:lnTo>
                  <a:lnTo>
                    <a:pt x="834" y="2502"/>
                  </a:lnTo>
                  <a:lnTo>
                    <a:pt x="878" y="2590"/>
                  </a:lnTo>
                  <a:lnTo>
                    <a:pt x="1053" y="2590"/>
                  </a:lnTo>
                  <a:lnTo>
                    <a:pt x="1097" y="2546"/>
                  </a:lnTo>
                  <a:lnTo>
                    <a:pt x="1624" y="2019"/>
                  </a:lnTo>
                  <a:lnTo>
                    <a:pt x="1624" y="1975"/>
                  </a:lnTo>
                  <a:lnTo>
                    <a:pt x="2238" y="396"/>
                  </a:lnTo>
                  <a:lnTo>
                    <a:pt x="2238" y="352"/>
                  </a:lnTo>
                  <a:lnTo>
                    <a:pt x="2238" y="264"/>
                  </a:lnTo>
                  <a:lnTo>
                    <a:pt x="2194" y="220"/>
                  </a:lnTo>
                  <a:lnTo>
                    <a:pt x="2106" y="176"/>
                  </a:lnTo>
                  <a:lnTo>
                    <a:pt x="131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50" name="Google Shape;15650;p414"/>
            <p:cNvSpPr/>
            <p:nvPr/>
          </p:nvSpPr>
          <p:spPr>
            <a:xfrm>
              <a:off x="2076700" y="1162050"/>
              <a:ext cx="490400" cy="941275"/>
            </a:xfrm>
            <a:custGeom>
              <a:avLst/>
              <a:gdLst/>
              <a:ahLst/>
              <a:cxnLst/>
              <a:rect l="l" t="t" r="r" b="b"/>
              <a:pathLst>
                <a:path w="19616" h="37651" extrusionOk="0">
                  <a:moveTo>
                    <a:pt x="19440" y="1"/>
                  </a:moveTo>
                  <a:lnTo>
                    <a:pt x="19352" y="45"/>
                  </a:lnTo>
                  <a:lnTo>
                    <a:pt x="19308" y="89"/>
                  </a:lnTo>
                  <a:lnTo>
                    <a:pt x="19264" y="133"/>
                  </a:lnTo>
                  <a:lnTo>
                    <a:pt x="18782" y="1844"/>
                  </a:lnTo>
                  <a:lnTo>
                    <a:pt x="16939" y="5267"/>
                  </a:lnTo>
                  <a:lnTo>
                    <a:pt x="14569" y="10181"/>
                  </a:lnTo>
                  <a:lnTo>
                    <a:pt x="14043" y="11980"/>
                  </a:lnTo>
                  <a:lnTo>
                    <a:pt x="14043" y="12024"/>
                  </a:lnTo>
                  <a:lnTo>
                    <a:pt x="13735" y="16983"/>
                  </a:lnTo>
                  <a:lnTo>
                    <a:pt x="12726" y="19089"/>
                  </a:lnTo>
                  <a:lnTo>
                    <a:pt x="10137" y="23389"/>
                  </a:lnTo>
                  <a:lnTo>
                    <a:pt x="6846" y="28743"/>
                  </a:lnTo>
                  <a:lnTo>
                    <a:pt x="6802" y="28786"/>
                  </a:lnTo>
                  <a:lnTo>
                    <a:pt x="5354" y="34228"/>
                  </a:lnTo>
                  <a:lnTo>
                    <a:pt x="4652" y="35544"/>
                  </a:lnTo>
                  <a:lnTo>
                    <a:pt x="3862" y="35807"/>
                  </a:lnTo>
                  <a:lnTo>
                    <a:pt x="1405" y="35939"/>
                  </a:lnTo>
                  <a:lnTo>
                    <a:pt x="1361" y="35939"/>
                  </a:lnTo>
                  <a:lnTo>
                    <a:pt x="659" y="36158"/>
                  </a:lnTo>
                  <a:lnTo>
                    <a:pt x="571" y="36202"/>
                  </a:lnTo>
                  <a:lnTo>
                    <a:pt x="527" y="36246"/>
                  </a:lnTo>
                  <a:lnTo>
                    <a:pt x="45" y="37431"/>
                  </a:lnTo>
                  <a:lnTo>
                    <a:pt x="1" y="37475"/>
                  </a:lnTo>
                  <a:lnTo>
                    <a:pt x="45" y="37563"/>
                  </a:lnTo>
                  <a:lnTo>
                    <a:pt x="45" y="37606"/>
                  </a:lnTo>
                  <a:lnTo>
                    <a:pt x="132" y="37650"/>
                  </a:lnTo>
                  <a:lnTo>
                    <a:pt x="264" y="37650"/>
                  </a:lnTo>
                  <a:lnTo>
                    <a:pt x="352" y="37563"/>
                  </a:lnTo>
                  <a:lnTo>
                    <a:pt x="834" y="36466"/>
                  </a:lnTo>
                  <a:lnTo>
                    <a:pt x="1449" y="36290"/>
                  </a:lnTo>
                  <a:lnTo>
                    <a:pt x="3906" y="36158"/>
                  </a:lnTo>
                  <a:lnTo>
                    <a:pt x="3950" y="36158"/>
                  </a:lnTo>
                  <a:lnTo>
                    <a:pt x="4828" y="35851"/>
                  </a:lnTo>
                  <a:lnTo>
                    <a:pt x="4915" y="35763"/>
                  </a:lnTo>
                  <a:lnTo>
                    <a:pt x="5661" y="34359"/>
                  </a:lnTo>
                  <a:lnTo>
                    <a:pt x="7153" y="28918"/>
                  </a:lnTo>
                  <a:lnTo>
                    <a:pt x="10444" y="23565"/>
                  </a:lnTo>
                  <a:lnTo>
                    <a:pt x="13033" y="19264"/>
                  </a:lnTo>
                  <a:lnTo>
                    <a:pt x="14086" y="17114"/>
                  </a:lnTo>
                  <a:lnTo>
                    <a:pt x="14086" y="17027"/>
                  </a:lnTo>
                  <a:lnTo>
                    <a:pt x="14394" y="12068"/>
                  </a:lnTo>
                  <a:lnTo>
                    <a:pt x="14876" y="10313"/>
                  </a:lnTo>
                  <a:lnTo>
                    <a:pt x="17246" y="5398"/>
                  </a:lnTo>
                  <a:lnTo>
                    <a:pt x="19133" y="1976"/>
                  </a:lnTo>
                  <a:lnTo>
                    <a:pt x="19133" y="1932"/>
                  </a:lnTo>
                  <a:lnTo>
                    <a:pt x="19615" y="220"/>
                  </a:lnTo>
                  <a:lnTo>
                    <a:pt x="19615" y="176"/>
                  </a:lnTo>
                  <a:lnTo>
                    <a:pt x="19615" y="89"/>
                  </a:lnTo>
                  <a:lnTo>
                    <a:pt x="19571" y="45"/>
                  </a:lnTo>
                  <a:lnTo>
                    <a:pt x="1948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51" name="Google Shape;15651;p414"/>
            <p:cNvSpPr/>
            <p:nvPr/>
          </p:nvSpPr>
          <p:spPr>
            <a:xfrm>
              <a:off x="1913250" y="1401200"/>
              <a:ext cx="382875" cy="744900"/>
            </a:xfrm>
            <a:custGeom>
              <a:avLst/>
              <a:gdLst/>
              <a:ahLst/>
              <a:cxnLst/>
              <a:rect l="l" t="t" r="r" b="b"/>
              <a:pathLst>
                <a:path w="15315" h="29796" extrusionOk="0">
                  <a:moveTo>
                    <a:pt x="15008" y="1"/>
                  </a:moveTo>
                  <a:lnTo>
                    <a:pt x="14964" y="89"/>
                  </a:lnTo>
                  <a:lnTo>
                    <a:pt x="14964" y="133"/>
                  </a:lnTo>
                  <a:lnTo>
                    <a:pt x="14613" y="3029"/>
                  </a:lnTo>
                  <a:lnTo>
                    <a:pt x="13867" y="6320"/>
                  </a:lnTo>
                  <a:lnTo>
                    <a:pt x="12945" y="8075"/>
                  </a:lnTo>
                  <a:lnTo>
                    <a:pt x="11058" y="11146"/>
                  </a:lnTo>
                  <a:lnTo>
                    <a:pt x="9215" y="14350"/>
                  </a:lnTo>
                  <a:lnTo>
                    <a:pt x="9215" y="14394"/>
                  </a:lnTo>
                  <a:lnTo>
                    <a:pt x="8250" y="17377"/>
                  </a:lnTo>
                  <a:lnTo>
                    <a:pt x="7416" y="18869"/>
                  </a:lnTo>
                  <a:lnTo>
                    <a:pt x="5573" y="21678"/>
                  </a:lnTo>
                  <a:lnTo>
                    <a:pt x="4696" y="22599"/>
                  </a:lnTo>
                  <a:lnTo>
                    <a:pt x="2853" y="23477"/>
                  </a:lnTo>
                  <a:lnTo>
                    <a:pt x="2809" y="23521"/>
                  </a:lnTo>
                  <a:lnTo>
                    <a:pt x="1800" y="24837"/>
                  </a:lnTo>
                  <a:lnTo>
                    <a:pt x="1756" y="24881"/>
                  </a:lnTo>
                  <a:lnTo>
                    <a:pt x="703" y="27382"/>
                  </a:lnTo>
                  <a:lnTo>
                    <a:pt x="1" y="29576"/>
                  </a:lnTo>
                  <a:lnTo>
                    <a:pt x="1" y="29664"/>
                  </a:lnTo>
                  <a:lnTo>
                    <a:pt x="1" y="29708"/>
                  </a:lnTo>
                  <a:lnTo>
                    <a:pt x="44" y="29752"/>
                  </a:lnTo>
                  <a:lnTo>
                    <a:pt x="132" y="29796"/>
                  </a:lnTo>
                  <a:lnTo>
                    <a:pt x="264" y="29796"/>
                  </a:lnTo>
                  <a:lnTo>
                    <a:pt x="352" y="29708"/>
                  </a:lnTo>
                  <a:lnTo>
                    <a:pt x="1010" y="27514"/>
                  </a:lnTo>
                  <a:lnTo>
                    <a:pt x="2063" y="25057"/>
                  </a:lnTo>
                  <a:lnTo>
                    <a:pt x="3072" y="23784"/>
                  </a:lnTo>
                  <a:lnTo>
                    <a:pt x="4871" y="22906"/>
                  </a:lnTo>
                  <a:lnTo>
                    <a:pt x="4915" y="22863"/>
                  </a:lnTo>
                  <a:lnTo>
                    <a:pt x="5837" y="21897"/>
                  </a:lnTo>
                  <a:lnTo>
                    <a:pt x="7724" y="19045"/>
                  </a:lnTo>
                  <a:lnTo>
                    <a:pt x="8557" y="17509"/>
                  </a:lnTo>
                  <a:lnTo>
                    <a:pt x="9523" y="14525"/>
                  </a:lnTo>
                  <a:lnTo>
                    <a:pt x="11322" y="11322"/>
                  </a:lnTo>
                  <a:lnTo>
                    <a:pt x="13209" y="8250"/>
                  </a:lnTo>
                  <a:lnTo>
                    <a:pt x="14218" y="6495"/>
                  </a:lnTo>
                  <a:lnTo>
                    <a:pt x="14218" y="6451"/>
                  </a:lnTo>
                  <a:lnTo>
                    <a:pt x="14964" y="3116"/>
                  </a:lnTo>
                  <a:lnTo>
                    <a:pt x="14964" y="3072"/>
                  </a:lnTo>
                  <a:lnTo>
                    <a:pt x="15315" y="176"/>
                  </a:lnTo>
                  <a:lnTo>
                    <a:pt x="15271" y="89"/>
                  </a:lnTo>
                  <a:lnTo>
                    <a:pt x="15271" y="45"/>
                  </a:lnTo>
                  <a:lnTo>
                    <a:pt x="1522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52" name="Google Shape;15652;p414"/>
            <p:cNvSpPr/>
            <p:nvPr/>
          </p:nvSpPr>
          <p:spPr>
            <a:xfrm>
              <a:off x="1927525" y="1297000"/>
              <a:ext cx="446500" cy="875425"/>
            </a:xfrm>
            <a:custGeom>
              <a:avLst/>
              <a:gdLst/>
              <a:ahLst/>
              <a:cxnLst/>
              <a:rect l="l" t="t" r="r" b="b"/>
              <a:pathLst>
                <a:path w="17860" h="35017" extrusionOk="0">
                  <a:moveTo>
                    <a:pt x="17596" y="0"/>
                  </a:moveTo>
                  <a:lnTo>
                    <a:pt x="17552" y="44"/>
                  </a:lnTo>
                  <a:lnTo>
                    <a:pt x="17508" y="132"/>
                  </a:lnTo>
                  <a:lnTo>
                    <a:pt x="15753" y="3862"/>
                  </a:lnTo>
                  <a:lnTo>
                    <a:pt x="15753" y="3906"/>
                  </a:lnTo>
                  <a:lnTo>
                    <a:pt x="15490" y="5485"/>
                  </a:lnTo>
                  <a:lnTo>
                    <a:pt x="15183" y="7855"/>
                  </a:lnTo>
                  <a:lnTo>
                    <a:pt x="14744" y="10268"/>
                  </a:lnTo>
                  <a:lnTo>
                    <a:pt x="13822" y="12199"/>
                  </a:lnTo>
                  <a:lnTo>
                    <a:pt x="11716" y="15709"/>
                  </a:lnTo>
                  <a:lnTo>
                    <a:pt x="9741" y="18913"/>
                  </a:lnTo>
                  <a:lnTo>
                    <a:pt x="8996" y="21107"/>
                  </a:lnTo>
                  <a:lnTo>
                    <a:pt x="7986" y="24485"/>
                  </a:lnTo>
                  <a:lnTo>
                    <a:pt x="6538" y="26899"/>
                  </a:lnTo>
                  <a:lnTo>
                    <a:pt x="5748" y="27469"/>
                  </a:lnTo>
                  <a:lnTo>
                    <a:pt x="3423" y="28215"/>
                  </a:lnTo>
                  <a:lnTo>
                    <a:pt x="3379" y="28259"/>
                  </a:lnTo>
                  <a:lnTo>
                    <a:pt x="2764" y="28742"/>
                  </a:lnTo>
                  <a:lnTo>
                    <a:pt x="2721" y="28786"/>
                  </a:lnTo>
                  <a:lnTo>
                    <a:pt x="1887" y="30146"/>
                  </a:lnTo>
                  <a:lnTo>
                    <a:pt x="1843" y="30146"/>
                  </a:lnTo>
                  <a:lnTo>
                    <a:pt x="834" y="32998"/>
                  </a:lnTo>
                  <a:lnTo>
                    <a:pt x="0" y="34797"/>
                  </a:lnTo>
                  <a:lnTo>
                    <a:pt x="0" y="34841"/>
                  </a:lnTo>
                  <a:lnTo>
                    <a:pt x="0" y="34929"/>
                  </a:lnTo>
                  <a:lnTo>
                    <a:pt x="44" y="34973"/>
                  </a:lnTo>
                  <a:lnTo>
                    <a:pt x="88" y="35017"/>
                  </a:lnTo>
                  <a:lnTo>
                    <a:pt x="263" y="35017"/>
                  </a:lnTo>
                  <a:lnTo>
                    <a:pt x="307" y="34929"/>
                  </a:lnTo>
                  <a:lnTo>
                    <a:pt x="1141" y="33130"/>
                  </a:lnTo>
                  <a:lnTo>
                    <a:pt x="2194" y="30278"/>
                  </a:lnTo>
                  <a:lnTo>
                    <a:pt x="2984" y="29005"/>
                  </a:lnTo>
                  <a:lnTo>
                    <a:pt x="3554" y="28566"/>
                  </a:lnTo>
                  <a:lnTo>
                    <a:pt x="5880" y="27776"/>
                  </a:lnTo>
                  <a:lnTo>
                    <a:pt x="5924" y="27733"/>
                  </a:lnTo>
                  <a:lnTo>
                    <a:pt x="6758" y="27162"/>
                  </a:lnTo>
                  <a:lnTo>
                    <a:pt x="6801" y="27118"/>
                  </a:lnTo>
                  <a:lnTo>
                    <a:pt x="8293" y="24661"/>
                  </a:lnTo>
                  <a:lnTo>
                    <a:pt x="8337" y="24617"/>
                  </a:lnTo>
                  <a:lnTo>
                    <a:pt x="9347" y="21238"/>
                  </a:lnTo>
                  <a:lnTo>
                    <a:pt x="10049" y="19044"/>
                  </a:lnTo>
                  <a:lnTo>
                    <a:pt x="11979" y="15885"/>
                  </a:lnTo>
                  <a:lnTo>
                    <a:pt x="14130" y="12374"/>
                  </a:lnTo>
                  <a:lnTo>
                    <a:pt x="15095" y="10400"/>
                  </a:lnTo>
                  <a:lnTo>
                    <a:pt x="15095" y="10356"/>
                  </a:lnTo>
                  <a:lnTo>
                    <a:pt x="15534" y="7943"/>
                  </a:lnTo>
                  <a:lnTo>
                    <a:pt x="15797" y="5529"/>
                  </a:lnTo>
                  <a:lnTo>
                    <a:pt x="16104" y="3993"/>
                  </a:lnTo>
                  <a:lnTo>
                    <a:pt x="17816" y="264"/>
                  </a:lnTo>
                  <a:lnTo>
                    <a:pt x="17859" y="176"/>
                  </a:lnTo>
                  <a:lnTo>
                    <a:pt x="17859" y="132"/>
                  </a:lnTo>
                  <a:lnTo>
                    <a:pt x="17816" y="88"/>
                  </a:lnTo>
                  <a:lnTo>
                    <a:pt x="17772" y="44"/>
                  </a:lnTo>
                  <a:lnTo>
                    <a:pt x="1768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53" name="Google Shape;15653;p414"/>
            <p:cNvSpPr/>
            <p:nvPr/>
          </p:nvSpPr>
          <p:spPr>
            <a:xfrm>
              <a:off x="1977975" y="1250925"/>
              <a:ext cx="449800" cy="917125"/>
            </a:xfrm>
            <a:custGeom>
              <a:avLst/>
              <a:gdLst/>
              <a:ahLst/>
              <a:cxnLst/>
              <a:rect l="l" t="t" r="r" b="b"/>
              <a:pathLst>
                <a:path w="17992" h="36685" extrusionOk="0">
                  <a:moveTo>
                    <a:pt x="17772" y="0"/>
                  </a:moveTo>
                  <a:lnTo>
                    <a:pt x="17684" y="44"/>
                  </a:lnTo>
                  <a:lnTo>
                    <a:pt x="17640" y="88"/>
                  </a:lnTo>
                  <a:lnTo>
                    <a:pt x="16412" y="2896"/>
                  </a:lnTo>
                  <a:lnTo>
                    <a:pt x="14964" y="5924"/>
                  </a:lnTo>
                  <a:lnTo>
                    <a:pt x="14920" y="5968"/>
                  </a:lnTo>
                  <a:lnTo>
                    <a:pt x="14569" y="7943"/>
                  </a:lnTo>
                  <a:lnTo>
                    <a:pt x="14393" y="10400"/>
                  </a:lnTo>
                  <a:lnTo>
                    <a:pt x="13911" y="12638"/>
                  </a:lnTo>
                  <a:lnTo>
                    <a:pt x="12726" y="14920"/>
                  </a:lnTo>
                  <a:lnTo>
                    <a:pt x="8821" y="21238"/>
                  </a:lnTo>
                  <a:lnTo>
                    <a:pt x="8075" y="22994"/>
                  </a:lnTo>
                  <a:lnTo>
                    <a:pt x="8075" y="23037"/>
                  </a:lnTo>
                  <a:lnTo>
                    <a:pt x="7285" y="26241"/>
                  </a:lnTo>
                  <a:lnTo>
                    <a:pt x="6407" y="29137"/>
                  </a:lnTo>
                  <a:lnTo>
                    <a:pt x="5837" y="29839"/>
                  </a:lnTo>
                  <a:lnTo>
                    <a:pt x="2458" y="30629"/>
                  </a:lnTo>
                  <a:lnTo>
                    <a:pt x="2414" y="30629"/>
                  </a:lnTo>
                  <a:lnTo>
                    <a:pt x="1756" y="31111"/>
                  </a:lnTo>
                  <a:lnTo>
                    <a:pt x="1712" y="31155"/>
                  </a:lnTo>
                  <a:lnTo>
                    <a:pt x="966" y="32252"/>
                  </a:lnTo>
                  <a:lnTo>
                    <a:pt x="966" y="32296"/>
                  </a:lnTo>
                  <a:lnTo>
                    <a:pt x="1" y="35368"/>
                  </a:lnTo>
                  <a:lnTo>
                    <a:pt x="1" y="35456"/>
                  </a:lnTo>
                  <a:lnTo>
                    <a:pt x="44" y="36553"/>
                  </a:lnTo>
                  <a:lnTo>
                    <a:pt x="132" y="36640"/>
                  </a:lnTo>
                  <a:lnTo>
                    <a:pt x="220" y="36684"/>
                  </a:lnTo>
                  <a:lnTo>
                    <a:pt x="308" y="36684"/>
                  </a:lnTo>
                  <a:lnTo>
                    <a:pt x="352" y="36640"/>
                  </a:lnTo>
                  <a:lnTo>
                    <a:pt x="395" y="36596"/>
                  </a:lnTo>
                  <a:lnTo>
                    <a:pt x="395" y="36509"/>
                  </a:lnTo>
                  <a:lnTo>
                    <a:pt x="352" y="35456"/>
                  </a:lnTo>
                  <a:lnTo>
                    <a:pt x="1273" y="32428"/>
                  </a:lnTo>
                  <a:lnTo>
                    <a:pt x="1975" y="31375"/>
                  </a:lnTo>
                  <a:lnTo>
                    <a:pt x="2589" y="30936"/>
                  </a:lnTo>
                  <a:lnTo>
                    <a:pt x="5968" y="30190"/>
                  </a:lnTo>
                  <a:lnTo>
                    <a:pt x="6056" y="30102"/>
                  </a:lnTo>
                  <a:lnTo>
                    <a:pt x="6714" y="29356"/>
                  </a:lnTo>
                  <a:lnTo>
                    <a:pt x="6758" y="29312"/>
                  </a:lnTo>
                  <a:lnTo>
                    <a:pt x="7636" y="26328"/>
                  </a:lnTo>
                  <a:lnTo>
                    <a:pt x="8426" y="23125"/>
                  </a:lnTo>
                  <a:lnTo>
                    <a:pt x="9128" y="21414"/>
                  </a:lnTo>
                  <a:lnTo>
                    <a:pt x="13033" y="15095"/>
                  </a:lnTo>
                  <a:lnTo>
                    <a:pt x="14262" y="12769"/>
                  </a:lnTo>
                  <a:lnTo>
                    <a:pt x="14262" y="12726"/>
                  </a:lnTo>
                  <a:lnTo>
                    <a:pt x="14700" y="10444"/>
                  </a:lnTo>
                  <a:lnTo>
                    <a:pt x="14744" y="10444"/>
                  </a:lnTo>
                  <a:lnTo>
                    <a:pt x="14920" y="7986"/>
                  </a:lnTo>
                  <a:lnTo>
                    <a:pt x="15271" y="6056"/>
                  </a:lnTo>
                  <a:lnTo>
                    <a:pt x="16719" y="3028"/>
                  </a:lnTo>
                  <a:lnTo>
                    <a:pt x="17992" y="264"/>
                  </a:lnTo>
                  <a:lnTo>
                    <a:pt x="17992" y="176"/>
                  </a:lnTo>
                  <a:lnTo>
                    <a:pt x="17992" y="132"/>
                  </a:lnTo>
                  <a:lnTo>
                    <a:pt x="17948" y="44"/>
                  </a:lnTo>
                  <a:lnTo>
                    <a:pt x="1790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54" name="Google Shape;15654;p414"/>
            <p:cNvSpPr/>
            <p:nvPr/>
          </p:nvSpPr>
          <p:spPr>
            <a:xfrm>
              <a:off x="2010875" y="1153275"/>
              <a:ext cx="468450" cy="980750"/>
            </a:xfrm>
            <a:custGeom>
              <a:avLst/>
              <a:gdLst/>
              <a:ahLst/>
              <a:cxnLst/>
              <a:rect l="l" t="t" r="r" b="b"/>
              <a:pathLst>
                <a:path w="18738" h="39230" extrusionOk="0">
                  <a:moveTo>
                    <a:pt x="18475" y="1"/>
                  </a:moveTo>
                  <a:lnTo>
                    <a:pt x="18431" y="45"/>
                  </a:lnTo>
                  <a:lnTo>
                    <a:pt x="18387" y="89"/>
                  </a:lnTo>
                  <a:lnTo>
                    <a:pt x="18387" y="176"/>
                  </a:lnTo>
                  <a:lnTo>
                    <a:pt x="18036" y="3424"/>
                  </a:lnTo>
                  <a:lnTo>
                    <a:pt x="16588" y="6407"/>
                  </a:lnTo>
                  <a:lnTo>
                    <a:pt x="14833" y="10050"/>
                  </a:lnTo>
                  <a:lnTo>
                    <a:pt x="14438" y="11410"/>
                  </a:lnTo>
                  <a:lnTo>
                    <a:pt x="14438" y="11454"/>
                  </a:lnTo>
                  <a:lnTo>
                    <a:pt x="14218" y="14920"/>
                  </a:lnTo>
                  <a:lnTo>
                    <a:pt x="13736" y="17070"/>
                  </a:lnTo>
                  <a:lnTo>
                    <a:pt x="12331" y="19703"/>
                  </a:lnTo>
                  <a:lnTo>
                    <a:pt x="10269" y="23038"/>
                  </a:lnTo>
                  <a:lnTo>
                    <a:pt x="8250" y="26329"/>
                  </a:lnTo>
                  <a:lnTo>
                    <a:pt x="7548" y="28128"/>
                  </a:lnTo>
                  <a:lnTo>
                    <a:pt x="7505" y="28128"/>
                  </a:lnTo>
                  <a:lnTo>
                    <a:pt x="6715" y="31683"/>
                  </a:lnTo>
                  <a:lnTo>
                    <a:pt x="5925" y="34579"/>
                  </a:lnTo>
                  <a:lnTo>
                    <a:pt x="3204" y="34886"/>
                  </a:lnTo>
                  <a:lnTo>
                    <a:pt x="3160" y="34930"/>
                  </a:lnTo>
                  <a:lnTo>
                    <a:pt x="1493" y="35500"/>
                  </a:lnTo>
                  <a:lnTo>
                    <a:pt x="1405" y="35544"/>
                  </a:lnTo>
                  <a:lnTo>
                    <a:pt x="791" y="36422"/>
                  </a:lnTo>
                  <a:lnTo>
                    <a:pt x="747" y="36422"/>
                  </a:lnTo>
                  <a:lnTo>
                    <a:pt x="45" y="38265"/>
                  </a:lnTo>
                  <a:lnTo>
                    <a:pt x="45" y="38352"/>
                  </a:lnTo>
                  <a:lnTo>
                    <a:pt x="1" y="39054"/>
                  </a:lnTo>
                  <a:lnTo>
                    <a:pt x="1" y="39142"/>
                  </a:lnTo>
                  <a:lnTo>
                    <a:pt x="45" y="39186"/>
                  </a:lnTo>
                  <a:lnTo>
                    <a:pt x="89" y="39230"/>
                  </a:lnTo>
                  <a:lnTo>
                    <a:pt x="176" y="39230"/>
                  </a:lnTo>
                  <a:lnTo>
                    <a:pt x="308" y="39186"/>
                  </a:lnTo>
                  <a:lnTo>
                    <a:pt x="352" y="39098"/>
                  </a:lnTo>
                  <a:lnTo>
                    <a:pt x="396" y="38396"/>
                  </a:lnTo>
                  <a:lnTo>
                    <a:pt x="1054" y="36597"/>
                  </a:lnTo>
                  <a:lnTo>
                    <a:pt x="1668" y="35807"/>
                  </a:lnTo>
                  <a:lnTo>
                    <a:pt x="3248" y="35237"/>
                  </a:lnTo>
                  <a:lnTo>
                    <a:pt x="6100" y="34886"/>
                  </a:lnTo>
                  <a:lnTo>
                    <a:pt x="6188" y="34842"/>
                  </a:lnTo>
                  <a:lnTo>
                    <a:pt x="6232" y="34754"/>
                  </a:lnTo>
                  <a:lnTo>
                    <a:pt x="7066" y="31770"/>
                  </a:lnTo>
                  <a:lnTo>
                    <a:pt x="7856" y="28216"/>
                  </a:lnTo>
                  <a:lnTo>
                    <a:pt x="8558" y="26461"/>
                  </a:lnTo>
                  <a:lnTo>
                    <a:pt x="10532" y="23214"/>
                  </a:lnTo>
                  <a:lnTo>
                    <a:pt x="12639" y="19879"/>
                  </a:lnTo>
                  <a:lnTo>
                    <a:pt x="14043" y="17202"/>
                  </a:lnTo>
                  <a:lnTo>
                    <a:pt x="14087" y="17158"/>
                  </a:lnTo>
                  <a:lnTo>
                    <a:pt x="14569" y="15008"/>
                  </a:lnTo>
                  <a:lnTo>
                    <a:pt x="14569" y="14964"/>
                  </a:lnTo>
                  <a:lnTo>
                    <a:pt x="14789" y="11498"/>
                  </a:lnTo>
                  <a:lnTo>
                    <a:pt x="15140" y="10181"/>
                  </a:lnTo>
                  <a:lnTo>
                    <a:pt x="16895" y="6583"/>
                  </a:lnTo>
                  <a:lnTo>
                    <a:pt x="18343" y="3555"/>
                  </a:lnTo>
                  <a:lnTo>
                    <a:pt x="18387" y="3511"/>
                  </a:lnTo>
                  <a:lnTo>
                    <a:pt x="18738" y="220"/>
                  </a:lnTo>
                  <a:lnTo>
                    <a:pt x="18738" y="133"/>
                  </a:lnTo>
                  <a:lnTo>
                    <a:pt x="18694" y="89"/>
                  </a:lnTo>
                  <a:lnTo>
                    <a:pt x="18650" y="45"/>
                  </a:lnTo>
                  <a:lnTo>
                    <a:pt x="1856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55" name="Google Shape;15655;p414"/>
            <p:cNvSpPr/>
            <p:nvPr/>
          </p:nvSpPr>
          <p:spPr>
            <a:xfrm>
              <a:off x="1860600" y="1609650"/>
              <a:ext cx="307175" cy="510125"/>
            </a:xfrm>
            <a:custGeom>
              <a:avLst/>
              <a:gdLst/>
              <a:ahLst/>
              <a:cxnLst/>
              <a:rect l="l" t="t" r="r" b="b"/>
              <a:pathLst>
                <a:path w="12287" h="20405" extrusionOk="0">
                  <a:moveTo>
                    <a:pt x="12067" y="0"/>
                  </a:moveTo>
                  <a:lnTo>
                    <a:pt x="12024" y="44"/>
                  </a:lnTo>
                  <a:lnTo>
                    <a:pt x="11980" y="88"/>
                  </a:lnTo>
                  <a:lnTo>
                    <a:pt x="8469" y="5529"/>
                  </a:lnTo>
                  <a:lnTo>
                    <a:pt x="6363" y="8425"/>
                  </a:lnTo>
                  <a:lnTo>
                    <a:pt x="4608" y="11365"/>
                  </a:lnTo>
                  <a:lnTo>
                    <a:pt x="2721" y="13998"/>
                  </a:lnTo>
                  <a:lnTo>
                    <a:pt x="2721" y="14042"/>
                  </a:lnTo>
                  <a:lnTo>
                    <a:pt x="1273" y="16806"/>
                  </a:lnTo>
                  <a:lnTo>
                    <a:pt x="1273" y="16850"/>
                  </a:lnTo>
                  <a:lnTo>
                    <a:pt x="0" y="20141"/>
                  </a:lnTo>
                  <a:lnTo>
                    <a:pt x="0" y="20229"/>
                  </a:lnTo>
                  <a:lnTo>
                    <a:pt x="0" y="20273"/>
                  </a:lnTo>
                  <a:lnTo>
                    <a:pt x="44" y="20361"/>
                  </a:lnTo>
                  <a:lnTo>
                    <a:pt x="88" y="20404"/>
                  </a:lnTo>
                  <a:lnTo>
                    <a:pt x="176" y="20404"/>
                  </a:lnTo>
                  <a:lnTo>
                    <a:pt x="264" y="20361"/>
                  </a:lnTo>
                  <a:lnTo>
                    <a:pt x="307" y="20273"/>
                  </a:lnTo>
                  <a:lnTo>
                    <a:pt x="1580" y="16982"/>
                  </a:lnTo>
                  <a:lnTo>
                    <a:pt x="3028" y="14173"/>
                  </a:lnTo>
                  <a:lnTo>
                    <a:pt x="4915" y="11541"/>
                  </a:lnTo>
                  <a:lnTo>
                    <a:pt x="6670" y="8645"/>
                  </a:lnTo>
                  <a:lnTo>
                    <a:pt x="8776" y="5705"/>
                  </a:lnTo>
                  <a:lnTo>
                    <a:pt x="12243" y="263"/>
                  </a:lnTo>
                  <a:lnTo>
                    <a:pt x="12287" y="176"/>
                  </a:lnTo>
                  <a:lnTo>
                    <a:pt x="12287" y="132"/>
                  </a:lnTo>
                  <a:lnTo>
                    <a:pt x="12243" y="88"/>
                  </a:lnTo>
                  <a:lnTo>
                    <a:pt x="12199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56" name="Google Shape;15656;p414"/>
            <p:cNvSpPr/>
            <p:nvPr/>
          </p:nvSpPr>
          <p:spPr>
            <a:xfrm>
              <a:off x="3805600" y="1948625"/>
              <a:ext cx="105350" cy="186500"/>
            </a:xfrm>
            <a:custGeom>
              <a:avLst/>
              <a:gdLst/>
              <a:ahLst/>
              <a:cxnLst/>
              <a:rect l="l" t="t" r="r" b="b"/>
              <a:pathLst>
                <a:path w="4214" h="7460" extrusionOk="0">
                  <a:moveTo>
                    <a:pt x="1317" y="483"/>
                  </a:moveTo>
                  <a:lnTo>
                    <a:pt x="3599" y="4037"/>
                  </a:lnTo>
                  <a:lnTo>
                    <a:pt x="3818" y="4695"/>
                  </a:lnTo>
                  <a:lnTo>
                    <a:pt x="3511" y="6758"/>
                  </a:lnTo>
                  <a:lnTo>
                    <a:pt x="2809" y="7109"/>
                  </a:lnTo>
                  <a:lnTo>
                    <a:pt x="2238" y="6802"/>
                  </a:lnTo>
                  <a:lnTo>
                    <a:pt x="1273" y="5705"/>
                  </a:lnTo>
                  <a:lnTo>
                    <a:pt x="395" y="3993"/>
                  </a:lnTo>
                  <a:lnTo>
                    <a:pt x="352" y="2238"/>
                  </a:lnTo>
                  <a:lnTo>
                    <a:pt x="1185" y="702"/>
                  </a:lnTo>
                  <a:lnTo>
                    <a:pt x="1317" y="483"/>
                  </a:lnTo>
                  <a:close/>
                  <a:moveTo>
                    <a:pt x="1273" y="0"/>
                  </a:moveTo>
                  <a:lnTo>
                    <a:pt x="1185" y="88"/>
                  </a:lnTo>
                  <a:lnTo>
                    <a:pt x="878" y="483"/>
                  </a:lnTo>
                  <a:lnTo>
                    <a:pt x="878" y="527"/>
                  </a:lnTo>
                  <a:lnTo>
                    <a:pt x="0" y="2150"/>
                  </a:lnTo>
                  <a:lnTo>
                    <a:pt x="0" y="2238"/>
                  </a:lnTo>
                  <a:lnTo>
                    <a:pt x="88" y="4081"/>
                  </a:lnTo>
                  <a:lnTo>
                    <a:pt x="88" y="4125"/>
                  </a:lnTo>
                  <a:lnTo>
                    <a:pt x="1010" y="5880"/>
                  </a:lnTo>
                  <a:lnTo>
                    <a:pt x="1010" y="5924"/>
                  </a:lnTo>
                  <a:lnTo>
                    <a:pt x="1975" y="7065"/>
                  </a:lnTo>
                  <a:lnTo>
                    <a:pt x="2019" y="7109"/>
                  </a:lnTo>
                  <a:lnTo>
                    <a:pt x="2765" y="7460"/>
                  </a:lnTo>
                  <a:lnTo>
                    <a:pt x="2897" y="7460"/>
                  </a:lnTo>
                  <a:lnTo>
                    <a:pt x="3730" y="7065"/>
                  </a:lnTo>
                  <a:lnTo>
                    <a:pt x="3818" y="6977"/>
                  </a:lnTo>
                  <a:lnTo>
                    <a:pt x="3862" y="6933"/>
                  </a:lnTo>
                  <a:lnTo>
                    <a:pt x="4213" y="4739"/>
                  </a:lnTo>
                  <a:lnTo>
                    <a:pt x="4169" y="4651"/>
                  </a:lnTo>
                  <a:lnTo>
                    <a:pt x="3906" y="3906"/>
                  </a:lnTo>
                  <a:lnTo>
                    <a:pt x="3906" y="3862"/>
                  </a:lnTo>
                  <a:lnTo>
                    <a:pt x="1492" y="88"/>
                  </a:lnTo>
                  <a:lnTo>
                    <a:pt x="1405" y="44"/>
                  </a:lnTo>
                  <a:lnTo>
                    <a:pt x="131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57" name="Google Shape;15657;p414"/>
            <p:cNvSpPr/>
            <p:nvPr/>
          </p:nvSpPr>
          <p:spPr>
            <a:xfrm>
              <a:off x="3788050" y="1933250"/>
              <a:ext cx="133850" cy="229300"/>
            </a:xfrm>
            <a:custGeom>
              <a:avLst/>
              <a:gdLst/>
              <a:ahLst/>
              <a:cxnLst/>
              <a:rect l="l" t="t" r="r" b="b"/>
              <a:pathLst>
                <a:path w="5354" h="9172" extrusionOk="0">
                  <a:moveTo>
                    <a:pt x="2194" y="352"/>
                  </a:moveTo>
                  <a:lnTo>
                    <a:pt x="2633" y="484"/>
                  </a:lnTo>
                  <a:lnTo>
                    <a:pt x="4520" y="3994"/>
                  </a:lnTo>
                  <a:lnTo>
                    <a:pt x="5003" y="5003"/>
                  </a:lnTo>
                  <a:lnTo>
                    <a:pt x="4871" y="7153"/>
                  </a:lnTo>
                  <a:lnTo>
                    <a:pt x="4608" y="8163"/>
                  </a:lnTo>
                  <a:lnTo>
                    <a:pt x="4257" y="8557"/>
                  </a:lnTo>
                  <a:lnTo>
                    <a:pt x="3467" y="8821"/>
                  </a:lnTo>
                  <a:lnTo>
                    <a:pt x="2897" y="8426"/>
                  </a:lnTo>
                  <a:lnTo>
                    <a:pt x="1317" y="6451"/>
                  </a:lnTo>
                  <a:lnTo>
                    <a:pt x="483" y="4696"/>
                  </a:lnTo>
                  <a:lnTo>
                    <a:pt x="351" y="3862"/>
                  </a:lnTo>
                  <a:lnTo>
                    <a:pt x="395" y="2765"/>
                  </a:lnTo>
                  <a:lnTo>
                    <a:pt x="790" y="1800"/>
                  </a:lnTo>
                  <a:lnTo>
                    <a:pt x="1624" y="659"/>
                  </a:lnTo>
                  <a:lnTo>
                    <a:pt x="2194" y="352"/>
                  </a:lnTo>
                  <a:close/>
                  <a:moveTo>
                    <a:pt x="2063" y="1"/>
                  </a:moveTo>
                  <a:lnTo>
                    <a:pt x="1448" y="352"/>
                  </a:lnTo>
                  <a:lnTo>
                    <a:pt x="1361" y="440"/>
                  </a:lnTo>
                  <a:lnTo>
                    <a:pt x="483" y="1624"/>
                  </a:lnTo>
                  <a:lnTo>
                    <a:pt x="483" y="1668"/>
                  </a:lnTo>
                  <a:lnTo>
                    <a:pt x="88" y="2678"/>
                  </a:lnTo>
                  <a:lnTo>
                    <a:pt x="44" y="2721"/>
                  </a:lnTo>
                  <a:lnTo>
                    <a:pt x="0" y="3862"/>
                  </a:lnTo>
                  <a:lnTo>
                    <a:pt x="0" y="3906"/>
                  </a:lnTo>
                  <a:lnTo>
                    <a:pt x="176" y="4784"/>
                  </a:lnTo>
                  <a:lnTo>
                    <a:pt x="176" y="4828"/>
                  </a:lnTo>
                  <a:lnTo>
                    <a:pt x="1010" y="6583"/>
                  </a:lnTo>
                  <a:lnTo>
                    <a:pt x="1054" y="6627"/>
                  </a:lnTo>
                  <a:lnTo>
                    <a:pt x="2633" y="8689"/>
                  </a:lnTo>
                  <a:lnTo>
                    <a:pt x="2677" y="8733"/>
                  </a:lnTo>
                  <a:lnTo>
                    <a:pt x="3335" y="9128"/>
                  </a:lnTo>
                  <a:lnTo>
                    <a:pt x="3467" y="9172"/>
                  </a:lnTo>
                  <a:lnTo>
                    <a:pt x="3511" y="9172"/>
                  </a:lnTo>
                  <a:lnTo>
                    <a:pt x="4432" y="8865"/>
                  </a:lnTo>
                  <a:lnTo>
                    <a:pt x="4520" y="8821"/>
                  </a:lnTo>
                  <a:lnTo>
                    <a:pt x="4915" y="8338"/>
                  </a:lnTo>
                  <a:lnTo>
                    <a:pt x="4959" y="8250"/>
                  </a:lnTo>
                  <a:lnTo>
                    <a:pt x="5222" y="7241"/>
                  </a:lnTo>
                  <a:lnTo>
                    <a:pt x="5222" y="7197"/>
                  </a:lnTo>
                  <a:lnTo>
                    <a:pt x="5354" y="5003"/>
                  </a:lnTo>
                  <a:lnTo>
                    <a:pt x="5354" y="4915"/>
                  </a:lnTo>
                  <a:lnTo>
                    <a:pt x="4871" y="3862"/>
                  </a:lnTo>
                  <a:lnTo>
                    <a:pt x="2897" y="264"/>
                  </a:lnTo>
                  <a:lnTo>
                    <a:pt x="2853" y="176"/>
                  </a:lnTo>
                  <a:lnTo>
                    <a:pt x="2809" y="176"/>
                  </a:lnTo>
                  <a:lnTo>
                    <a:pt x="219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58" name="Google Shape;15658;p414"/>
            <p:cNvSpPr/>
            <p:nvPr/>
          </p:nvSpPr>
          <p:spPr>
            <a:xfrm>
              <a:off x="3671775" y="2997350"/>
              <a:ext cx="187600" cy="399350"/>
            </a:xfrm>
            <a:custGeom>
              <a:avLst/>
              <a:gdLst/>
              <a:ahLst/>
              <a:cxnLst/>
              <a:rect l="l" t="t" r="r" b="b"/>
              <a:pathLst>
                <a:path w="7504" h="15974" extrusionOk="0">
                  <a:moveTo>
                    <a:pt x="1843" y="1"/>
                  </a:moveTo>
                  <a:lnTo>
                    <a:pt x="1755" y="45"/>
                  </a:lnTo>
                  <a:lnTo>
                    <a:pt x="790" y="615"/>
                  </a:lnTo>
                  <a:lnTo>
                    <a:pt x="746" y="703"/>
                  </a:lnTo>
                  <a:lnTo>
                    <a:pt x="176" y="1712"/>
                  </a:lnTo>
                  <a:lnTo>
                    <a:pt x="176" y="1756"/>
                  </a:lnTo>
                  <a:lnTo>
                    <a:pt x="0" y="2941"/>
                  </a:lnTo>
                  <a:lnTo>
                    <a:pt x="0" y="2985"/>
                  </a:lnTo>
                  <a:lnTo>
                    <a:pt x="351" y="5530"/>
                  </a:lnTo>
                  <a:lnTo>
                    <a:pt x="395" y="5617"/>
                  </a:lnTo>
                  <a:lnTo>
                    <a:pt x="1185" y="6890"/>
                  </a:lnTo>
                  <a:lnTo>
                    <a:pt x="1229" y="6890"/>
                  </a:lnTo>
                  <a:lnTo>
                    <a:pt x="4783" y="10751"/>
                  </a:lnTo>
                  <a:lnTo>
                    <a:pt x="4432" y="11848"/>
                  </a:lnTo>
                  <a:lnTo>
                    <a:pt x="4169" y="12726"/>
                  </a:lnTo>
                  <a:lnTo>
                    <a:pt x="3467" y="13516"/>
                  </a:lnTo>
                  <a:lnTo>
                    <a:pt x="2150" y="14920"/>
                  </a:lnTo>
                  <a:lnTo>
                    <a:pt x="1009" y="15622"/>
                  </a:lnTo>
                  <a:lnTo>
                    <a:pt x="922" y="15666"/>
                  </a:lnTo>
                  <a:lnTo>
                    <a:pt x="922" y="15754"/>
                  </a:lnTo>
                  <a:lnTo>
                    <a:pt x="922" y="15798"/>
                  </a:lnTo>
                  <a:lnTo>
                    <a:pt x="922" y="15885"/>
                  </a:lnTo>
                  <a:lnTo>
                    <a:pt x="1009" y="15929"/>
                  </a:lnTo>
                  <a:lnTo>
                    <a:pt x="1097" y="15973"/>
                  </a:lnTo>
                  <a:lnTo>
                    <a:pt x="1185" y="15929"/>
                  </a:lnTo>
                  <a:lnTo>
                    <a:pt x="2370" y="15227"/>
                  </a:lnTo>
                  <a:lnTo>
                    <a:pt x="2413" y="15183"/>
                  </a:lnTo>
                  <a:lnTo>
                    <a:pt x="3598" y="13911"/>
                  </a:lnTo>
                  <a:lnTo>
                    <a:pt x="4213" y="13209"/>
                  </a:lnTo>
                  <a:lnTo>
                    <a:pt x="4432" y="12902"/>
                  </a:lnTo>
                  <a:lnTo>
                    <a:pt x="4476" y="12770"/>
                  </a:lnTo>
                  <a:lnTo>
                    <a:pt x="4739" y="11980"/>
                  </a:lnTo>
                  <a:lnTo>
                    <a:pt x="5178" y="10795"/>
                  </a:lnTo>
                  <a:lnTo>
                    <a:pt x="5178" y="10664"/>
                  </a:lnTo>
                  <a:lnTo>
                    <a:pt x="5134" y="10576"/>
                  </a:lnTo>
                  <a:lnTo>
                    <a:pt x="1492" y="6671"/>
                  </a:lnTo>
                  <a:lnTo>
                    <a:pt x="702" y="5442"/>
                  </a:lnTo>
                  <a:lnTo>
                    <a:pt x="351" y="2941"/>
                  </a:lnTo>
                  <a:lnTo>
                    <a:pt x="527" y="1844"/>
                  </a:lnTo>
                  <a:lnTo>
                    <a:pt x="1009" y="878"/>
                  </a:lnTo>
                  <a:lnTo>
                    <a:pt x="1887" y="352"/>
                  </a:lnTo>
                  <a:lnTo>
                    <a:pt x="2150" y="352"/>
                  </a:lnTo>
                  <a:lnTo>
                    <a:pt x="3642" y="1449"/>
                  </a:lnTo>
                  <a:lnTo>
                    <a:pt x="5485" y="3380"/>
                  </a:lnTo>
                  <a:lnTo>
                    <a:pt x="7021" y="5837"/>
                  </a:lnTo>
                  <a:lnTo>
                    <a:pt x="7153" y="9040"/>
                  </a:lnTo>
                  <a:lnTo>
                    <a:pt x="7196" y="9128"/>
                  </a:lnTo>
                  <a:lnTo>
                    <a:pt x="7240" y="9172"/>
                  </a:lnTo>
                  <a:lnTo>
                    <a:pt x="7284" y="9216"/>
                  </a:lnTo>
                  <a:lnTo>
                    <a:pt x="7416" y="9216"/>
                  </a:lnTo>
                  <a:lnTo>
                    <a:pt x="7460" y="9172"/>
                  </a:lnTo>
                  <a:lnTo>
                    <a:pt x="7504" y="9084"/>
                  </a:lnTo>
                  <a:lnTo>
                    <a:pt x="7504" y="9040"/>
                  </a:lnTo>
                  <a:lnTo>
                    <a:pt x="7372" y="5749"/>
                  </a:lnTo>
                  <a:lnTo>
                    <a:pt x="7328" y="5661"/>
                  </a:lnTo>
                  <a:lnTo>
                    <a:pt x="5748" y="3160"/>
                  </a:lnTo>
                  <a:lnTo>
                    <a:pt x="5748" y="3116"/>
                  </a:lnTo>
                  <a:lnTo>
                    <a:pt x="3905" y="1186"/>
                  </a:lnTo>
                  <a:lnTo>
                    <a:pt x="3862" y="1186"/>
                  </a:lnTo>
                  <a:lnTo>
                    <a:pt x="2326" y="45"/>
                  </a:lnTo>
                  <a:lnTo>
                    <a:pt x="2238" y="45"/>
                  </a:lnTo>
                  <a:lnTo>
                    <a:pt x="1843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59" name="Google Shape;15659;p414"/>
            <p:cNvSpPr/>
            <p:nvPr/>
          </p:nvSpPr>
          <p:spPr>
            <a:xfrm>
              <a:off x="3577425" y="2967725"/>
              <a:ext cx="311575" cy="471750"/>
            </a:xfrm>
            <a:custGeom>
              <a:avLst/>
              <a:gdLst/>
              <a:ahLst/>
              <a:cxnLst/>
              <a:rect l="l" t="t" r="r" b="b"/>
              <a:pathLst>
                <a:path w="12463" h="18870" extrusionOk="0">
                  <a:moveTo>
                    <a:pt x="5529" y="1"/>
                  </a:moveTo>
                  <a:lnTo>
                    <a:pt x="4257" y="791"/>
                  </a:lnTo>
                  <a:lnTo>
                    <a:pt x="4213" y="835"/>
                  </a:lnTo>
                  <a:lnTo>
                    <a:pt x="3730" y="1449"/>
                  </a:lnTo>
                  <a:lnTo>
                    <a:pt x="3730" y="1493"/>
                  </a:lnTo>
                  <a:lnTo>
                    <a:pt x="3204" y="3248"/>
                  </a:lnTo>
                  <a:lnTo>
                    <a:pt x="3160" y="3292"/>
                  </a:lnTo>
                  <a:lnTo>
                    <a:pt x="3204" y="4696"/>
                  </a:lnTo>
                  <a:lnTo>
                    <a:pt x="3247" y="4740"/>
                  </a:lnTo>
                  <a:lnTo>
                    <a:pt x="4037" y="7592"/>
                  </a:lnTo>
                  <a:lnTo>
                    <a:pt x="4081" y="7636"/>
                  </a:lnTo>
                  <a:lnTo>
                    <a:pt x="6056" y="10225"/>
                  </a:lnTo>
                  <a:lnTo>
                    <a:pt x="6582" y="11498"/>
                  </a:lnTo>
                  <a:lnTo>
                    <a:pt x="6539" y="12156"/>
                  </a:lnTo>
                  <a:lnTo>
                    <a:pt x="5661" y="14306"/>
                  </a:lnTo>
                  <a:lnTo>
                    <a:pt x="44" y="18518"/>
                  </a:lnTo>
                  <a:lnTo>
                    <a:pt x="0" y="18606"/>
                  </a:lnTo>
                  <a:lnTo>
                    <a:pt x="0" y="18650"/>
                  </a:lnTo>
                  <a:lnTo>
                    <a:pt x="0" y="18738"/>
                  </a:lnTo>
                  <a:lnTo>
                    <a:pt x="0" y="18782"/>
                  </a:lnTo>
                  <a:lnTo>
                    <a:pt x="88" y="18826"/>
                  </a:lnTo>
                  <a:lnTo>
                    <a:pt x="176" y="18870"/>
                  </a:lnTo>
                  <a:lnTo>
                    <a:pt x="264" y="18826"/>
                  </a:lnTo>
                  <a:lnTo>
                    <a:pt x="5924" y="14569"/>
                  </a:lnTo>
                  <a:lnTo>
                    <a:pt x="5968" y="14481"/>
                  </a:lnTo>
                  <a:lnTo>
                    <a:pt x="6890" y="12244"/>
                  </a:lnTo>
                  <a:lnTo>
                    <a:pt x="6890" y="12200"/>
                  </a:lnTo>
                  <a:lnTo>
                    <a:pt x="6933" y="11498"/>
                  </a:lnTo>
                  <a:lnTo>
                    <a:pt x="6890" y="11410"/>
                  </a:lnTo>
                  <a:lnTo>
                    <a:pt x="6407" y="10093"/>
                  </a:lnTo>
                  <a:lnTo>
                    <a:pt x="6363" y="10050"/>
                  </a:lnTo>
                  <a:lnTo>
                    <a:pt x="4388" y="7461"/>
                  </a:lnTo>
                  <a:lnTo>
                    <a:pt x="3555" y="4696"/>
                  </a:lnTo>
                  <a:lnTo>
                    <a:pt x="3511" y="3336"/>
                  </a:lnTo>
                  <a:lnTo>
                    <a:pt x="4037" y="1625"/>
                  </a:lnTo>
                  <a:lnTo>
                    <a:pt x="4476" y="1098"/>
                  </a:lnTo>
                  <a:lnTo>
                    <a:pt x="5617" y="352"/>
                  </a:lnTo>
                  <a:lnTo>
                    <a:pt x="9391" y="2678"/>
                  </a:lnTo>
                  <a:lnTo>
                    <a:pt x="11848" y="5925"/>
                  </a:lnTo>
                  <a:lnTo>
                    <a:pt x="12111" y="7724"/>
                  </a:lnTo>
                  <a:lnTo>
                    <a:pt x="12024" y="10620"/>
                  </a:lnTo>
                  <a:lnTo>
                    <a:pt x="12024" y="10708"/>
                  </a:lnTo>
                  <a:lnTo>
                    <a:pt x="12067" y="10752"/>
                  </a:lnTo>
                  <a:lnTo>
                    <a:pt x="12111" y="10796"/>
                  </a:lnTo>
                  <a:lnTo>
                    <a:pt x="12199" y="10796"/>
                  </a:lnTo>
                  <a:lnTo>
                    <a:pt x="12331" y="10752"/>
                  </a:lnTo>
                  <a:lnTo>
                    <a:pt x="12331" y="10708"/>
                  </a:lnTo>
                  <a:lnTo>
                    <a:pt x="12375" y="10620"/>
                  </a:lnTo>
                  <a:lnTo>
                    <a:pt x="12462" y="7724"/>
                  </a:lnTo>
                  <a:lnTo>
                    <a:pt x="12199" y="5837"/>
                  </a:lnTo>
                  <a:lnTo>
                    <a:pt x="12155" y="5749"/>
                  </a:lnTo>
                  <a:lnTo>
                    <a:pt x="9654" y="2458"/>
                  </a:lnTo>
                  <a:lnTo>
                    <a:pt x="9610" y="2414"/>
                  </a:lnTo>
                  <a:lnTo>
                    <a:pt x="570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60" name="Google Shape;15660;p414"/>
            <p:cNvSpPr/>
            <p:nvPr/>
          </p:nvSpPr>
          <p:spPr>
            <a:xfrm>
              <a:off x="3642150" y="2927150"/>
              <a:ext cx="329125" cy="352150"/>
            </a:xfrm>
            <a:custGeom>
              <a:avLst/>
              <a:gdLst/>
              <a:ahLst/>
              <a:cxnLst/>
              <a:rect l="l" t="t" r="r" b="b"/>
              <a:pathLst>
                <a:path w="13165" h="14086" extrusionOk="0">
                  <a:moveTo>
                    <a:pt x="5836" y="0"/>
                  </a:moveTo>
                  <a:lnTo>
                    <a:pt x="4257" y="176"/>
                  </a:lnTo>
                  <a:lnTo>
                    <a:pt x="3555" y="351"/>
                  </a:lnTo>
                  <a:lnTo>
                    <a:pt x="2940" y="527"/>
                  </a:lnTo>
                  <a:lnTo>
                    <a:pt x="2414" y="702"/>
                  </a:lnTo>
                  <a:lnTo>
                    <a:pt x="1931" y="922"/>
                  </a:lnTo>
                  <a:lnTo>
                    <a:pt x="1536" y="1185"/>
                  </a:lnTo>
                  <a:lnTo>
                    <a:pt x="1185" y="1492"/>
                  </a:lnTo>
                  <a:lnTo>
                    <a:pt x="878" y="1799"/>
                  </a:lnTo>
                  <a:lnTo>
                    <a:pt x="615" y="2151"/>
                  </a:lnTo>
                  <a:lnTo>
                    <a:pt x="439" y="2545"/>
                  </a:lnTo>
                  <a:lnTo>
                    <a:pt x="264" y="2984"/>
                  </a:lnTo>
                  <a:lnTo>
                    <a:pt x="132" y="3423"/>
                  </a:lnTo>
                  <a:lnTo>
                    <a:pt x="88" y="3950"/>
                  </a:lnTo>
                  <a:lnTo>
                    <a:pt x="0" y="4520"/>
                  </a:lnTo>
                  <a:lnTo>
                    <a:pt x="0" y="5091"/>
                  </a:lnTo>
                  <a:lnTo>
                    <a:pt x="0" y="6451"/>
                  </a:lnTo>
                  <a:lnTo>
                    <a:pt x="0" y="6495"/>
                  </a:lnTo>
                  <a:lnTo>
                    <a:pt x="702" y="8996"/>
                  </a:lnTo>
                  <a:lnTo>
                    <a:pt x="746" y="9084"/>
                  </a:lnTo>
                  <a:lnTo>
                    <a:pt x="2896" y="12155"/>
                  </a:lnTo>
                  <a:lnTo>
                    <a:pt x="2984" y="12989"/>
                  </a:lnTo>
                  <a:lnTo>
                    <a:pt x="2677" y="13603"/>
                  </a:lnTo>
                  <a:lnTo>
                    <a:pt x="2370" y="13779"/>
                  </a:lnTo>
                  <a:lnTo>
                    <a:pt x="2326" y="13823"/>
                  </a:lnTo>
                  <a:lnTo>
                    <a:pt x="2282" y="13867"/>
                  </a:lnTo>
                  <a:lnTo>
                    <a:pt x="2282" y="13954"/>
                  </a:lnTo>
                  <a:lnTo>
                    <a:pt x="2282" y="13998"/>
                  </a:lnTo>
                  <a:lnTo>
                    <a:pt x="2326" y="14086"/>
                  </a:lnTo>
                  <a:lnTo>
                    <a:pt x="2501" y="14086"/>
                  </a:lnTo>
                  <a:lnTo>
                    <a:pt x="2896" y="13910"/>
                  </a:lnTo>
                  <a:lnTo>
                    <a:pt x="2940" y="13823"/>
                  </a:lnTo>
                  <a:lnTo>
                    <a:pt x="3335" y="13077"/>
                  </a:lnTo>
                  <a:lnTo>
                    <a:pt x="3335" y="12989"/>
                  </a:lnTo>
                  <a:lnTo>
                    <a:pt x="3247" y="12067"/>
                  </a:lnTo>
                  <a:lnTo>
                    <a:pt x="3204" y="11980"/>
                  </a:lnTo>
                  <a:lnTo>
                    <a:pt x="1053" y="8908"/>
                  </a:lnTo>
                  <a:lnTo>
                    <a:pt x="351" y="6407"/>
                  </a:lnTo>
                  <a:lnTo>
                    <a:pt x="351" y="5178"/>
                  </a:lnTo>
                  <a:lnTo>
                    <a:pt x="351" y="4608"/>
                  </a:lnTo>
                  <a:lnTo>
                    <a:pt x="395" y="4081"/>
                  </a:lnTo>
                  <a:lnTo>
                    <a:pt x="439" y="3599"/>
                  </a:lnTo>
                  <a:lnTo>
                    <a:pt x="571" y="3160"/>
                  </a:lnTo>
                  <a:lnTo>
                    <a:pt x="702" y="2765"/>
                  </a:lnTo>
                  <a:lnTo>
                    <a:pt x="878" y="2414"/>
                  </a:lnTo>
                  <a:lnTo>
                    <a:pt x="1097" y="2063"/>
                  </a:lnTo>
                  <a:lnTo>
                    <a:pt x="1361" y="1756"/>
                  </a:lnTo>
                  <a:lnTo>
                    <a:pt x="1712" y="1492"/>
                  </a:lnTo>
                  <a:lnTo>
                    <a:pt x="2063" y="1273"/>
                  </a:lnTo>
                  <a:lnTo>
                    <a:pt x="2545" y="1054"/>
                  </a:lnTo>
                  <a:lnTo>
                    <a:pt x="3028" y="834"/>
                  </a:lnTo>
                  <a:lnTo>
                    <a:pt x="3642" y="702"/>
                  </a:lnTo>
                  <a:lnTo>
                    <a:pt x="4301" y="527"/>
                  </a:lnTo>
                  <a:lnTo>
                    <a:pt x="5836" y="351"/>
                  </a:lnTo>
                  <a:lnTo>
                    <a:pt x="6890" y="659"/>
                  </a:lnTo>
                  <a:lnTo>
                    <a:pt x="7855" y="1580"/>
                  </a:lnTo>
                  <a:lnTo>
                    <a:pt x="7899" y="1580"/>
                  </a:lnTo>
                  <a:lnTo>
                    <a:pt x="11102" y="3335"/>
                  </a:lnTo>
                  <a:lnTo>
                    <a:pt x="12901" y="4388"/>
                  </a:lnTo>
                  <a:lnTo>
                    <a:pt x="12989" y="4432"/>
                  </a:lnTo>
                  <a:lnTo>
                    <a:pt x="13033" y="4388"/>
                  </a:lnTo>
                  <a:lnTo>
                    <a:pt x="13077" y="4388"/>
                  </a:lnTo>
                  <a:lnTo>
                    <a:pt x="13164" y="4345"/>
                  </a:lnTo>
                  <a:lnTo>
                    <a:pt x="13164" y="4257"/>
                  </a:lnTo>
                  <a:lnTo>
                    <a:pt x="13164" y="4213"/>
                  </a:lnTo>
                  <a:lnTo>
                    <a:pt x="13121" y="4125"/>
                  </a:lnTo>
                  <a:lnTo>
                    <a:pt x="13077" y="4081"/>
                  </a:lnTo>
                  <a:lnTo>
                    <a:pt x="11278" y="3028"/>
                  </a:lnTo>
                  <a:lnTo>
                    <a:pt x="8074" y="1317"/>
                  </a:lnTo>
                  <a:lnTo>
                    <a:pt x="7109" y="395"/>
                  </a:lnTo>
                  <a:lnTo>
                    <a:pt x="7065" y="351"/>
                  </a:lnTo>
                  <a:lnTo>
                    <a:pt x="592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61" name="Google Shape;15661;p414"/>
            <p:cNvSpPr/>
            <p:nvPr/>
          </p:nvSpPr>
          <p:spPr>
            <a:xfrm>
              <a:off x="3625700" y="2886550"/>
              <a:ext cx="275375" cy="360950"/>
            </a:xfrm>
            <a:custGeom>
              <a:avLst/>
              <a:gdLst/>
              <a:ahLst/>
              <a:cxnLst/>
              <a:rect l="l" t="t" r="r" b="b"/>
              <a:pathLst>
                <a:path w="11015" h="14438" extrusionOk="0">
                  <a:moveTo>
                    <a:pt x="7767" y="1"/>
                  </a:moveTo>
                  <a:lnTo>
                    <a:pt x="4783" y="835"/>
                  </a:lnTo>
                  <a:lnTo>
                    <a:pt x="1360" y="1975"/>
                  </a:lnTo>
                  <a:lnTo>
                    <a:pt x="1273" y="2019"/>
                  </a:lnTo>
                  <a:lnTo>
                    <a:pt x="878" y="2458"/>
                  </a:lnTo>
                  <a:lnTo>
                    <a:pt x="878" y="2502"/>
                  </a:lnTo>
                  <a:lnTo>
                    <a:pt x="527" y="3248"/>
                  </a:lnTo>
                  <a:lnTo>
                    <a:pt x="527" y="3292"/>
                  </a:lnTo>
                  <a:lnTo>
                    <a:pt x="44" y="5925"/>
                  </a:lnTo>
                  <a:lnTo>
                    <a:pt x="0" y="5969"/>
                  </a:lnTo>
                  <a:lnTo>
                    <a:pt x="44" y="8250"/>
                  </a:lnTo>
                  <a:lnTo>
                    <a:pt x="88" y="8294"/>
                  </a:lnTo>
                  <a:lnTo>
                    <a:pt x="878" y="10795"/>
                  </a:lnTo>
                  <a:lnTo>
                    <a:pt x="878" y="10839"/>
                  </a:lnTo>
                  <a:lnTo>
                    <a:pt x="2721" y="13648"/>
                  </a:lnTo>
                  <a:lnTo>
                    <a:pt x="2721" y="13911"/>
                  </a:lnTo>
                  <a:lnTo>
                    <a:pt x="2457" y="14130"/>
                  </a:lnTo>
                  <a:lnTo>
                    <a:pt x="2414" y="14174"/>
                  </a:lnTo>
                  <a:lnTo>
                    <a:pt x="2370" y="14262"/>
                  </a:lnTo>
                  <a:lnTo>
                    <a:pt x="2414" y="14306"/>
                  </a:lnTo>
                  <a:lnTo>
                    <a:pt x="2414" y="14394"/>
                  </a:lnTo>
                  <a:lnTo>
                    <a:pt x="2501" y="14437"/>
                  </a:lnTo>
                  <a:lnTo>
                    <a:pt x="2545" y="14437"/>
                  </a:lnTo>
                  <a:lnTo>
                    <a:pt x="2677" y="14394"/>
                  </a:lnTo>
                  <a:lnTo>
                    <a:pt x="2984" y="14130"/>
                  </a:lnTo>
                  <a:lnTo>
                    <a:pt x="3028" y="14086"/>
                  </a:lnTo>
                  <a:lnTo>
                    <a:pt x="3028" y="14043"/>
                  </a:lnTo>
                  <a:lnTo>
                    <a:pt x="3072" y="13604"/>
                  </a:lnTo>
                  <a:lnTo>
                    <a:pt x="3072" y="13516"/>
                  </a:lnTo>
                  <a:lnTo>
                    <a:pt x="1185" y="10664"/>
                  </a:lnTo>
                  <a:lnTo>
                    <a:pt x="395" y="8206"/>
                  </a:lnTo>
                  <a:lnTo>
                    <a:pt x="351" y="5969"/>
                  </a:lnTo>
                  <a:lnTo>
                    <a:pt x="834" y="3380"/>
                  </a:lnTo>
                  <a:lnTo>
                    <a:pt x="1185" y="2678"/>
                  </a:lnTo>
                  <a:lnTo>
                    <a:pt x="1492" y="2326"/>
                  </a:lnTo>
                  <a:lnTo>
                    <a:pt x="4915" y="1142"/>
                  </a:lnTo>
                  <a:lnTo>
                    <a:pt x="7811" y="352"/>
                  </a:lnTo>
                  <a:lnTo>
                    <a:pt x="10751" y="1317"/>
                  </a:lnTo>
                  <a:lnTo>
                    <a:pt x="10839" y="1361"/>
                  </a:lnTo>
                  <a:lnTo>
                    <a:pt x="10882" y="1317"/>
                  </a:lnTo>
                  <a:lnTo>
                    <a:pt x="10970" y="1273"/>
                  </a:lnTo>
                  <a:lnTo>
                    <a:pt x="10970" y="1229"/>
                  </a:lnTo>
                  <a:lnTo>
                    <a:pt x="11014" y="1142"/>
                  </a:lnTo>
                  <a:lnTo>
                    <a:pt x="10970" y="1098"/>
                  </a:lnTo>
                  <a:lnTo>
                    <a:pt x="10926" y="1054"/>
                  </a:lnTo>
                  <a:lnTo>
                    <a:pt x="10882" y="1010"/>
                  </a:lnTo>
                  <a:lnTo>
                    <a:pt x="785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62" name="Google Shape;15662;p414"/>
            <p:cNvSpPr/>
            <p:nvPr/>
          </p:nvSpPr>
          <p:spPr>
            <a:xfrm>
              <a:off x="3703575" y="3053300"/>
              <a:ext cx="118500" cy="174450"/>
            </a:xfrm>
            <a:custGeom>
              <a:avLst/>
              <a:gdLst/>
              <a:ahLst/>
              <a:cxnLst/>
              <a:rect l="l" t="t" r="r" b="b"/>
              <a:pathLst>
                <a:path w="4740" h="6978" extrusionOk="0">
                  <a:moveTo>
                    <a:pt x="966" y="352"/>
                  </a:moveTo>
                  <a:lnTo>
                    <a:pt x="1624" y="527"/>
                  </a:lnTo>
                  <a:lnTo>
                    <a:pt x="2765" y="1405"/>
                  </a:lnTo>
                  <a:lnTo>
                    <a:pt x="3950" y="2897"/>
                  </a:lnTo>
                  <a:lnTo>
                    <a:pt x="4389" y="4564"/>
                  </a:lnTo>
                  <a:lnTo>
                    <a:pt x="3906" y="6276"/>
                  </a:lnTo>
                  <a:lnTo>
                    <a:pt x="3818" y="6495"/>
                  </a:lnTo>
                  <a:lnTo>
                    <a:pt x="878" y="3511"/>
                  </a:lnTo>
                  <a:lnTo>
                    <a:pt x="483" y="2897"/>
                  </a:lnTo>
                  <a:lnTo>
                    <a:pt x="352" y="834"/>
                  </a:lnTo>
                  <a:lnTo>
                    <a:pt x="966" y="352"/>
                  </a:lnTo>
                  <a:close/>
                  <a:moveTo>
                    <a:pt x="878" y="1"/>
                  </a:moveTo>
                  <a:lnTo>
                    <a:pt x="790" y="45"/>
                  </a:lnTo>
                  <a:lnTo>
                    <a:pt x="88" y="615"/>
                  </a:lnTo>
                  <a:lnTo>
                    <a:pt x="1" y="659"/>
                  </a:lnTo>
                  <a:lnTo>
                    <a:pt x="1" y="747"/>
                  </a:lnTo>
                  <a:lnTo>
                    <a:pt x="132" y="2985"/>
                  </a:lnTo>
                  <a:lnTo>
                    <a:pt x="132" y="3072"/>
                  </a:lnTo>
                  <a:lnTo>
                    <a:pt x="571" y="3730"/>
                  </a:lnTo>
                  <a:lnTo>
                    <a:pt x="615" y="3774"/>
                  </a:lnTo>
                  <a:lnTo>
                    <a:pt x="3774" y="6934"/>
                  </a:lnTo>
                  <a:lnTo>
                    <a:pt x="3818" y="6978"/>
                  </a:lnTo>
                  <a:lnTo>
                    <a:pt x="3994" y="6978"/>
                  </a:lnTo>
                  <a:lnTo>
                    <a:pt x="4038" y="6890"/>
                  </a:lnTo>
                  <a:lnTo>
                    <a:pt x="4257" y="6407"/>
                  </a:lnTo>
                  <a:lnTo>
                    <a:pt x="4257" y="6363"/>
                  </a:lnTo>
                  <a:lnTo>
                    <a:pt x="4740" y="4608"/>
                  </a:lnTo>
                  <a:lnTo>
                    <a:pt x="4740" y="4520"/>
                  </a:lnTo>
                  <a:lnTo>
                    <a:pt x="4301" y="2765"/>
                  </a:lnTo>
                  <a:lnTo>
                    <a:pt x="4257" y="2677"/>
                  </a:lnTo>
                  <a:lnTo>
                    <a:pt x="3028" y="1185"/>
                  </a:lnTo>
                  <a:lnTo>
                    <a:pt x="2984" y="1142"/>
                  </a:lnTo>
                  <a:lnTo>
                    <a:pt x="1800" y="220"/>
                  </a:lnTo>
                  <a:lnTo>
                    <a:pt x="1756" y="176"/>
                  </a:lnTo>
                  <a:lnTo>
                    <a:pt x="96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63" name="Google Shape;15663;p414"/>
            <p:cNvSpPr/>
            <p:nvPr/>
          </p:nvSpPr>
          <p:spPr>
            <a:xfrm>
              <a:off x="3689325" y="3025875"/>
              <a:ext cx="149200" cy="218325"/>
            </a:xfrm>
            <a:custGeom>
              <a:avLst/>
              <a:gdLst/>
              <a:ahLst/>
              <a:cxnLst/>
              <a:rect l="l" t="t" r="r" b="b"/>
              <a:pathLst>
                <a:path w="5968" h="8733" extrusionOk="0">
                  <a:moveTo>
                    <a:pt x="1360" y="396"/>
                  </a:moveTo>
                  <a:lnTo>
                    <a:pt x="1975" y="615"/>
                  </a:lnTo>
                  <a:lnTo>
                    <a:pt x="3949" y="2239"/>
                  </a:lnTo>
                  <a:lnTo>
                    <a:pt x="5134" y="3774"/>
                  </a:lnTo>
                  <a:lnTo>
                    <a:pt x="5441" y="4564"/>
                  </a:lnTo>
                  <a:lnTo>
                    <a:pt x="5617" y="5617"/>
                  </a:lnTo>
                  <a:lnTo>
                    <a:pt x="5441" y="6670"/>
                  </a:lnTo>
                  <a:lnTo>
                    <a:pt x="4871" y="7943"/>
                  </a:lnTo>
                  <a:lnTo>
                    <a:pt x="4388" y="8382"/>
                  </a:lnTo>
                  <a:lnTo>
                    <a:pt x="3949" y="8338"/>
                  </a:lnTo>
                  <a:lnTo>
                    <a:pt x="1317" y="5310"/>
                  </a:lnTo>
                  <a:lnTo>
                    <a:pt x="658" y="4389"/>
                  </a:lnTo>
                  <a:lnTo>
                    <a:pt x="351" y="2282"/>
                  </a:lnTo>
                  <a:lnTo>
                    <a:pt x="395" y="1273"/>
                  </a:lnTo>
                  <a:lnTo>
                    <a:pt x="614" y="790"/>
                  </a:lnTo>
                  <a:lnTo>
                    <a:pt x="1360" y="396"/>
                  </a:lnTo>
                  <a:close/>
                  <a:moveTo>
                    <a:pt x="1317" y="1"/>
                  </a:moveTo>
                  <a:lnTo>
                    <a:pt x="1273" y="45"/>
                  </a:lnTo>
                  <a:lnTo>
                    <a:pt x="395" y="527"/>
                  </a:lnTo>
                  <a:lnTo>
                    <a:pt x="351" y="615"/>
                  </a:lnTo>
                  <a:lnTo>
                    <a:pt x="44" y="1142"/>
                  </a:lnTo>
                  <a:lnTo>
                    <a:pt x="44" y="1229"/>
                  </a:lnTo>
                  <a:lnTo>
                    <a:pt x="0" y="2282"/>
                  </a:lnTo>
                  <a:lnTo>
                    <a:pt x="0" y="2326"/>
                  </a:lnTo>
                  <a:lnTo>
                    <a:pt x="307" y="4520"/>
                  </a:lnTo>
                  <a:lnTo>
                    <a:pt x="351" y="4564"/>
                  </a:lnTo>
                  <a:lnTo>
                    <a:pt x="1053" y="5530"/>
                  </a:lnTo>
                  <a:lnTo>
                    <a:pt x="3730" y="8645"/>
                  </a:lnTo>
                  <a:lnTo>
                    <a:pt x="3774" y="8689"/>
                  </a:lnTo>
                  <a:lnTo>
                    <a:pt x="3818" y="8689"/>
                  </a:lnTo>
                  <a:lnTo>
                    <a:pt x="4432" y="8733"/>
                  </a:lnTo>
                  <a:lnTo>
                    <a:pt x="4476" y="8733"/>
                  </a:lnTo>
                  <a:lnTo>
                    <a:pt x="4564" y="8689"/>
                  </a:lnTo>
                  <a:lnTo>
                    <a:pt x="5134" y="8206"/>
                  </a:lnTo>
                  <a:lnTo>
                    <a:pt x="5178" y="8118"/>
                  </a:lnTo>
                  <a:lnTo>
                    <a:pt x="5792" y="6758"/>
                  </a:lnTo>
                  <a:lnTo>
                    <a:pt x="5792" y="6714"/>
                  </a:lnTo>
                  <a:lnTo>
                    <a:pt x="5968" y="5661"/>
                  </a:lnTo>
                  <a:lnTo>
                    <a:pt x="5968" y="5617"/>
                  </a:lnTo>
                  <a:lnTo>
                    <a:pt x="5792" y="4476"/>
                  </a:lnTo>
                  <a:lnTo>
                    <a:pt x="5792" y="4433"/>
                  </a:lnTo>
                  <a:lnTo>
                    <a:pt x="5441" y="3599"/>
                  </a:lnTo>
                  <a:lnTo>
                    <a:pt x="5397" y="3555"/>
                  </a:lnTo>
                  <a:lnTo>
                    <a:pt x="4213" y="2019"/>
                  </a:lnTo>
                  <a:lnTo>
                    <a:pt x="4213" y="1975"/>
                  </a:lnTo>
                  <a:lnTo>
                    <a:pt x="2194" y="352"/>
                  </a:lnTo>
                  <a:lnTo>
                    <a:pt x="2150" y="308"/>
                  </a:lnTo>
                  <a:lnTo>
                    <a:pt x="1404" y="45"/>
                  </a:lnTo>
                  <a:lnTo>
                    <a:pt x="131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64" name="Google Shape;15664;p414"/>
            <p:cNvSpPr/>
            <p:nvPr/>
          </p:nvSpPr>
          <p:spPr>
            <a:xfrm>
              <a:off x="3745275" y="2955675"/>
              <a:ext cx="168950" cy="217225"/>
            </a:xfrm>
            <a:custGeom>
              <a:avLst/>
              <a:gdLst/>
              <a:ahLst/>
              <a:cxnLst/>
              <a:rect l="l" t="t" r="r" b="b"/>
              <a:pathLst>
                <a:path w="6758" h="8689" extrusionOk="0">
                  <a:moveTo>
                    <a:pt x="88" y="0"/>
                  </a:moveTo>
                  <a:lnTo>
                    <a:pt x="44" y="44"/>
                  </a:lnTo>
                  <a:lnTo>
                    <a:pt x="0" y="88"/>
                  </a:lnTo>
                  <a:lnTo>
                    <a:pt x="0" y="176"/>
                  </a:lnTo>
                  <a:lnTo>
                    <a:pt x="0" y="264"/>
                  </a:lnTo>
                  <a:lnTo>
                    <a:pt x="44" y="307"/>
                  </a:lnTo>
                  <a:lnTo>
                    <a:pt x="132" y="307"/>
                  </a:lnTo>
                  <a:lnTo>
                    <a:pt x="1360" y="878"/>
                  </a:lnTo>
                  <a:lnTo>
                    <a:pt x="3379" y="1799"/>
                  </a:lnTo>
                  <a:lnTo>
                    <a:pt x="6407" y="5266"/>
                  </a:lnTo>
                  <a:lnTo>
                    <a:pt x="6187" y="8469"/>
                  </a:lnTo>
                  <a:lnTo>
                    <a:pt x="6187" y="8557"/>
                  </a:lnTo>
                  <a:lnTo>
                    <a:pt x="6231" y="8601"/>
                  </a:lnTo>
                  <a:lnTo>
                    <a:pt x="6275" y="8645"/>
                  </a:lnTo>
                  <a:lnTo>
                    <a:pt x="6319" y="8689"/>
                  </a:lnTo>
                  <a:lnTo>
                    <a:pt x="6363" y="8689"/>
                  </a:lnTo>
                  <a:lnTo>
                    <a:pt x="6450" y="8645"/>
                  </a:lnTo>
                  <a:lnTo>
                    <a:pt x="6538" y="8513"/>
                  </a:lnTo>
                  <a:lnTo>
                    <a:pt x="6758" y="5222"/>
                  </a:lnTo>
                  <a:lnTo>
                    <a:pt x="6758" y="5134"/>
                  </a:lnTo>
                  <a:lnTo>
                    <a:pt x="6714" y="5090"/>
                  </a:lnTo>
                  <a:lnTo>
                    <a:pt x="3598" y="1536"/>
                  </a:lnTo>
                  <a:lnTo>
                    <a:pt x="3554" y="1492"/>
                  </a:lnTo>
                  <a:lnTo>
                    <a:pt x="1887" y="702"/>
                  </a:lnTo>
                  <a:lnTo>
                    <a:pt x="834" y="220"/>
                  </a:lnTo>
                  <a:lnTo>
                    <a:pt x="219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65" name="Google Shape;15665;p414"/>
            <p:cNvSpPr/>
            <p:nvPr/>
          </p:nvSpPr>
          <p:spPr>
            <a:xfrm>
              <a:off x="3838500" y="2980900"/>
              <a:ext cx="96575" cy="170050"/>
            </a:xfrm>
            <a:custGeom>
              <a:avLst/>
              <a:gdLst/>
              <a:ahLst/>
              <a:cxnLst/>
              <a:rect l="l" t="t" r="r" b="b"/>
              <a:pathLst>
                <a:path w="3863" h="6802" extrusionOk="0">
                  <a:moveTo>
                    <a:pt x="133" y="1"/>
                  </a:moveTo>
                  <a:lnTo>
                    <a:pt x="89" y="44"/>
                  </a:lnTo>
                  <a:lnTo>
                    <a:pt x="1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45" y="308"/>
                  </a:lnTo>
                  <a:lnTo>
                    <a:pt x="2239" y="2063"/>
                  </a:lnTo>
                  <a:lnTo>
                    <a:pt x="3511" y="4301"/>
                  </a:lnTo>
                  <a:lnTo>
                    <a:pt x="3248" y="6583"/>
                  </a:lnTo>
                  <a:lnTo>
                    <a:pt x="3248" y="6670"/>
                  </a:lnTo>
                  <a:lnTo>
                    <a:pt x="3292" y="6714"/>
                  </a:lnTo>
                  <a:lnTo>
                    <a:pt x="3336" y="6758"/>
                  </a:lnTo>
                  <a:lnTo>
                    <a:pt x="3380" y="6802"/>
                  </a:lnTo>
                  <a:lnTo>
                    <a:pt x="3424" y="6802"/>
                  </a:lnTo>
                  <a:lnTo>
                    <a:pt x="3511" y="6758"/>
                  </a:lnTo>
                  <a:lnTo>
                    <a:pt x="3599" y="6626"/>
                  </a:lnTo>
                  <a:lnTo>
                    <a:pt x="3862" y="4301"/>
                  </a:lnTo>
                  <a:lnTo>
                    <a:pt x="3862" y="4213"/>
                  </a:lnTo>
                  <a:lnTo>
                    <a:pt x="2546" y="1844"/>
                  </a:lnTo>
                  <a:lnTo>
                    <a:pt x="2502" y="1800"/>
                  </a:lnTo>
                  <a:lnTo>
                    <a:pt x="264" y="44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66" name="Google Shape;15666;p414"/>
            <p:cNvSpPr/>
            <p:nvPr/>
          </p:nvSpPr>
          <p:spPr>
            <a:xfrm>
              <a:off x="6159800" y="3992350"/>
              <a:ext cx="10975" cy="43900"/>
            </a:xfrm>
            <a:custGeom>
              <a:avLst/>
              <a:gdLst/>
              <a:ahLst/>
              <a:cxnLst/>
              <a:rect l="l" t="t" r="r" b="b"/>
              <a:pathLst>
                <a:path w="439" h="1756" extrusionOk="0">
                  <a:moveTo>
                    <a:pt x="307" y="0"/>
                  </a:moveTo>
                  <a:lnTo>
                    <a:pt x="220" y="44"/>
                  </a:lnTo>
                  <a:lnTo>
                    <a:pt x="176" y="44"/>
                  </a:lnTo>
                  <a:lnTo>
                    <a:pt x="132" y="132"/>
                  </a:lnTo>
                  <a:lnTo>
                    <a:pt x="88" y="176"/>
                  </a:lnTo>
                  <a:lnTo>
                    <a:pt x="0" y="1580"/>
                  </a:lnTo>
                  <a:lnTo>
                    <a:pt x="0" y="1668"/>
                  </a:lnTo>
                  <a:lnTo>
                    <a:pt x="44" y="1712"/>
                  </a:lnTo>
                  <a:lnTo>
                    <a:pt x="88" y="1755"/>
                  </a:lnTo>
                  <a:lnTo>
                    <a:pt x="176" y="1755"/>
                  </a:lnTo>
                  <a:lnTo>
                    <a:pt x="307" y="1712"/>
                  </a:lnTo>
                  <a:lnTo>
                    <a:pt x="351" y="1624"/>
                  </a:lnTo>
                  <a:lnTo>
                    <a:pt x="439" y="220"/>
                  </a:lnTo>
                  <a:lnTo>
                    <a:pt x="439" y="132"/>
                  </a:lnTo>
                  <a:lnTo>
                    <a:pt x="395" y="88"/>
                  </a:lnTo>
                  <a:lnTo>
                    <a:pt x="351" y="44"/>
                  </a:lnTo>
                  <a:lnTo>
                    <a:pt x="30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67" name="Google Shape;15667;p414"/>
            <p:cNvSpPr/>
            <p:nvPr/>
          </p:nvSpPr>
          <p:spPr>
            <a:xfrm>
              <a:off x="6108225" y="4190900"/>
              <a:ext cx="28550" cy="37325"/>
            </a:xfrm>
            <a:custGeom>
              <a:avLst/>
              <a:gdLst/>
              <a:ahLst/>
              <a:cxnLst/>
              <a:rect l="l" t="t" r="r" b="b"/>
              <a:pathLst>
                <a:path w="1142" h="1493" extrusionOk="0">
                  <a:moveTo>
                    <a:pt x="878" y="1"/>
                  </a:moveTo>
                  <a:lnTo>
                    <a:pt x="834" y="88"/>
                  </a:lnTo>
                  <a:lnTo>
                    <a:pt x="1" y="1229"/>
                  </a:lnTo>
                  <a:lnTo>
                    <a:pt x="1" y="1273"/>
                  </a:lnTo>
                  <a:lnTo>
                    <a:pt x="1" y="1361"/>
                  </a:lnTo>
                  <a:lnTo>
                    <a:pt x="1" y="1405"/>
                  </a:lnTo>
                  <a:lnTo>
                    <a:pt x="45" y="1449"/>
                  </a:lnTo>
                  <a:lnTo>
                    <a:pt x="176" y="1492"/>
                  </a:lnTo>
                  <a:lnTo>
                    <a:pt x="264" y="1492"/>
                  </a:lnTo>
                  <a:lnTo>
                    <a:pt x="308" y="1405"/>
                  </a:lnTo>
                  <a:lnTo>
                    <a:pt x="1098" y="264"/>
                  </a:lnTo>
                  <a:lnTo>
                    <a:pt x="1142" y="220"/>
                  </a:lnTo>
                  <a:lnTo>
                    <a:pt x="1142" y="132"/>
                  </a:lnTo>
                  <a:lnTo>
                    <a:pt x="1098" y="88"/>
                  </a:lnTo>
                  <a:lnTo>
                    <a:pt x="1054" y="44"/>
                  </a:lnTo>
                  <a:lnTo>
                    <a:pt x="101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68" name="Google Shape;15668;p414"/>
            <p:cNvSpPr/>
            <p:nvPr/>
          </p:nvSpPr>
          <p:spPr>
            <a:xfrm>
              <a:off x="6367125" y="4108625"/>
              <a:ext cx="36225" cy="30750"/>
            </a:xfrm>
            <a:custGeom>
              <a:avLst/>
              <a:gdLst/>
              <a:ahLst/>
              <a:cxnLst/>
              <a:rect l="l" t="t" r="r" b="b"/>
              <a:pathLst>
                <a:path w="1449" h="1230" extrusionOk="0">
                  <a:moveTo>
                    <a:pt x="88" y="1"/>
                  </a:moveTo>
                  <a:lnTo>
                    <a:pt x="44" y="44"/>
                  </a:lnTo>
                  <a:lnTo>
                    <a:pt x="1" y="132"/>
                  </a:lnTo>
                  <a:lnTo>
                    <a:pt x="1" y="176"/>
                  </a:lnTo>
                  <a:lnTo>
                    <a:pt x="44" y="264"/>
                  </a:lnTo>
                  <a:lnTo>
                    <a:pt x="88" y="308"/>
                  </a:lnTo>
                  <a:lnTo>
                    <a:pt x="1185" y="1185"/>
                  </a:lnTo>
                  <a:lnTo>
                    <a:pt x="1273" y="1229"/>
                  </a:lnTo>
                  <a:lnTo>
                    <a:pt x="1361" y="1185"/>
                  </a:lnTo>
                  <a:lnTo>
                    <a:pt x="1405" y="1141"/>
                  </a:lnTo>
                  <a:lnTo>
                    <a:pt x="1449" y="1098"/>
                  </a:lnTo>
                  <a:lnTo>
                    <a:pt x="1449" y="1010"/>
                  </a:lnTo>
                  <a:lnTo>
                    <a:pt x="1449" y="966"/>
                  </a:lnTo>
                  <a:lnTo>
                    <a:pt x="1405" y="922"/>
                  </a:lnTo>
                  <a:lnTo>
                    <a:pt x="308" y="44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69" name="Google Shape;15669;p414"/>
            <p:cNvSpPr/>
            <p:nvPr/>
          </p:nvSpPr>
          <p:spPr>
            <a:xfrm>
              <a:off x="5861400" y="5099225"/>
              <a:ext cx="47200" cy="13175"/>
            </a:xfrm>
            <a:custGeom>
              <a:avLst/>
              <a:gdLst/>
              <a:ahLst/>
              <a:cxnLst/>
              <a:rect l="l" t="t" r="r" b="b"/>
              <a:pathLst>
                <a:path w="1888" h="527" extrusionOk="0">
                  <a:moveTo>
                    <a:pt x="1668" y="0"/>
                  </a:moveTo>
                  <a:lnTo>
                    <a:pt x="132" y="176"/>
                  </a:lnTo>
                  <a:lnTo>
                    <a:pt x="88" y="220"/>
                  </a:lnTo>
                  <a:lnTo>
                    <a:pt x="1" y="264"/>
                  </a:lnTo>
                  <a:lnTo>
                    <a:pt x="1" y="308"/>
                  </a:lnTo>
                  <a:lnTo>
                    <a:pt x="1" y="395"/>
                  </a:lnTo>
                  <a:lnTo>
                    <a:pt x="44" y="483"/>
                  </a:lnTo>
                  <a:lnTo>
                    <a:pt x="176" y="527"/>
                  </a:lnTo>
                  <a:lnTo>
                    <a:pt x="1712" y="351"/>
                  </a:lnTo>
                  <a:lnTo>
                    <a:pt x="1800" y="308"/>
                  </a:lnTo>
                  <a:lnTo>
                    <a:pt x="1844" y="264"/>
                  </a:lnTo>
                  <a:lnTo>
                    <a:pt x="1887" y="220"/>
                  </a:lnTo>
                  <a:lnTo>
                    <a:pt x="1887" y="132"/>
                  </a:lnTo>
                  <a:lnTo>
                    <a:pt x="1844" y="88"/>
                  </a:lnTo>
                  <a:lnTo>
                    <a:pt x="180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70" name="Google Shape;15670;p414"/>
            <p:cNvSpPr/>
            <p:nvPr/>
          </p:nvSpPr>
          <p:spPr>
            <a:xfrm>
              <a:off x="5808750" y="4503550"/>
              <a:ext cx="879825" cy="324725"/>
            </a:xfrm>
            <a:custGeom>
              <a:avLst/>
              <a:gdLst/>
              <a:ahLst/>
              <a:cxnLst/>
              <a:rect l="l" t="t" r="r" b="b"/>
              <a:pathLst>
                <a:path w="35193" h="12989" extrusionOk="0">
                  <a:moveTo>
                    <a:pt x="22336" y="0"/>
                  </a:moveTo>
                  <a:lnTo>
                    <a:pt x="21809" y="176"/>
                  </a:lnTo>
                  <a:lnTo>
                    <a:pt x="21765" y="220"/>
                  </a:lnTo>
                  <a:lnTo>
                    <a:pt x="20536" y="1273"/>
                  </a:lnTo>
                  <a:lnTo>
                    <a:pt x="19703" y="1931"/>
                  </a:lnTo>
                  <a:lnTo>
                    <a:pt x="19044" y="2458"/>
                  </a:lnTo>
                  <a:lnTo>
                    <a:pt x="17947" y="3423"/>
                  </a:lnTo>
                  <a:lnTo>
                    <a:pt x="17377" y="3906"/>
                  </a:lnTo>
                  <a:lnTo>
                    <a:pt x="16850" y="4301"/>
                  </a:lnTo>
                  <a:lnTo>
                    <a:pt x="16324" y="4652"/>
                  </a:lnTo>
                  <a:lnTo>
                    <a:pt x="15753" y="4959"/>
                  </a:lnTo>
                  <a:lnTo>
                    <a:pt x="15051" y="5222"/>
                  </a:lnTo>
                  <a:lnTo>
                    <a:pt x="14174" y="5485"/>
                  </a:lnTo>
                  <a:lnTo>
                    <a:pt x="13077" y="5705"/>
                  </a:lnTo>
                  <a:lnTo>
                    <a:pt x="11673" y="5968"/>
                  </a:lnTo>
                  <a:lnTo>
                    <a:pt x="11629" y="5968"/>
                  </a:lnTo>
                  <a:lnTo>
                    <a:pt x="10268" y="6626"/>
                  </a:lnTo>
                  <a:lnTo>
                    <a:pt x="10224" y="6626"/>
                  </a:lnTo>
                  <a:lnTo>
                    <a:pt x="9610" y="7241"/>
                  </a:lnTo>
                  <a:lnTo>
                    <a:pt x="9566" y="7285"/>
                  </a:lnTo>
                  <a:lnTo>
                    <a:pt x="8162" y="10093"/>
                  </a:lnTo>
                  <a:lnTo>
                    <a:pt x="7021" y="11541"/>
                  </a:lnTo>
                  <a:lnTo>
                    <a:pt x="5705" y="12506"/>
                  </a:lnTo>
                  <a:lnTo>
                    <a:pt x="5090" y="12638"/>
                  </a:lnTo>
                  <a:lnTo>
                    <a:pt x="3906" y="12506"/>
                  </a:lnTo>
                  <a:lnTo>
                    <a:pt x="1536" y="11804"/>
                  </a:lnTo>
                  <a:lnTo>
                    <a:pt x="264" y="11365"/>
                  </a:lnTo>
                  <a:lnTo>
                    <a:pt x="88" y="11365"/>
                  </a:lnTo>
                  <a:lnTo>
                    <a:pt x="44" y="11409"/>
                  </a:lnTo>
                  <a:lnTo>
                    <a:pt x="0" y="11453"/>
                  </a:lnTo>
                  <a:lnTo>
                    <a:pt x="0" y="11541"/>
                  </a:lnTo>
                  <a:lnTo>
                    <a:pt x="44" y="11585"/>
                  </a:lnTo>
                  <a:lnTo>
                    <a:pt x="44" y="11629"/>
                  </a:lnTo>
                  <a:lnTo>
                    <a:pt x="132" y="11673"/>
                  </a:lnTo>
                  <a:lnTo>
                    <a:pt x="1448" y="12155"/>
                  </a:lnTo>
                  <a:lnTo>
                    <a:pt x="3818" y="12857"/>
                  </a:lnTo>
                  <a:lnTo>
                    <a:pt x="3862" y="12857"/>
                  </a:lnTo>
                  <a:lnTo>
                    <a:pt x="5090" y="12989"/>
                  </a:lnTo>
                  <a:lnTo>
                    <a:pt x="5134" y="12989"/>
                  </a:lnTo>
                  <a:lnTo>
                    <a:pt x="5836" y="12813"/>
                  </a:lnTo>
                  <a:lnTo>
                    <a:pt x="5880" y="12770"/>
                  </a:lnTo>
                  <a:lnTo>
                    <a:pt x="7241" y="11804"/>
                  </a:lnTo>
                  <a:lnTo>
                    <a:pt x="7284" y="11760"/>
                  </a:lnTo>
                  <a:lnTo>
                    <a:pt x="8425" y="10268"/>
                  </a:lnTo>
                  <a:lnTo>
                    <a:pt x="8469" y="10268"/>
                  </a:lnTo>
                  <a:lnTo>
                    <a:pt x="9873" y="7460"/>
                  </a:lnTo>
                  <a:lnTo>
                    <a:pt x="10444" y="6934"/>
                  </a:lnTo>
                  <a:lnTo>
                    <a:pt x="11760" y="6319"/>
                  </a:lnTo>
                  <a:lnTo>
                    <a:pt x="13164" y="6056"/>
                  </a:lnTo>
                  <a:lnTo>
                    <a:pt x="14305" y="5793"/>
                  </a:lnTo>
                  <a:lnTo>
                    <a:pt x="15227" y="5529"/>
                  </a:lnTo>
                  <a:lnTo>
                    <a:pt x="15929" y="5266"/>
                  </a:lnTo>
                  <a:lnTo>
                    <a:pt x="16543" y="4959"/>
                  </a:lnTo>
                  <a:lnTo>
                    <a:pt x="17070" y="4608"/>
                  </a:lnTo>
                  <a:lnTo>
                    <a:pt x="17596" y="4169"/>
                  </a:lnTo>
                  <a:lnTo>
                    <a:pt x="18167" y="3686"/>
                  </a:lnTo>
                  <a:lnTo>
                    <a:pt x="19264" y="2765"/>
                  </a:lnTo>
                  <a:lnTo>
                    <a:pt x="19922" y="2194"/>
                  </a:lnTo>
                  <a:lnTo>
                    <a:pt x="20756" y="1580"/>
                  </a:lnTo>
                  <a:lnTo>
                    <a:pt x="21941" y="483"/>
                  </a:lnTo>
                  <a:lnTo>
                    <a:pt x="22423" y="351"/>
                  </a:lnTo>
                  <a:lnTo>
                    <a:pt x="25144" y="351"/>
                  </a:lnTo>
                  <a:lnTo>
                    <a:pt x="26460" y="395"/>
                  </a:lnTo>
                  <a:lnTo>
                    <a:pt x="27733" y="483"/>
                  </a:lnTo>
                  <a:lnTo>
                    <a:pt x="28347" y="615"/>
                  </a:lnTo>
                  <a:lnTo>
                    <a:pt x="28961" y="703"/>
                  </a:lnTo>
                  <a:lnTo>
                    <a:pt x="29576" y="878"/>
                  </a:lnTo>
                  <a:lnTo>
                    <a:pt x="30190" y="1054"/>
                  </a:lnTo>
                  <a:lnTo>
                    <a:pt x="30804" y="1273"/>
                  </a:lnTo>
                  <a:lnTo>
                    <a:pt x="31419" y="1536"/>
                  </a:lnTo>
                  <a:lnTo>
                    <a:pt x="32033" y="1843"/>
                  </a:lnTo>
                  <a:lnTo>
                    <a:pt x="32647" y="2194"/>
                  </a:lnTo>
                  <a:lnTo>
                    <a:pt x="34271" y="3291"/>
                  </a:lnTo>
                  <a:lnTo>
                    <a:pt x="34885" y="3950"/>
                  </a:lnTo>
                  <a:lnTo>
                    <a:pt x="34929" y="3994"/>
                  </a:lnTo>
                  <a:lnTo>
                    <a:pt x="35061" y="3994"/>
                  </a:lnTo>
                  <a:lnTo>
                    <a:pt x="35149" y="3950"/>
                  </a:lnTo>
                  <a:lnTo>
                    <a:pt x="35149" y="3906"/>
                  </a:lnTo>
                  <a:lnTo>
                    <a:pt x="35193" y="3818"/>
                  </a:lnTo>
                  <a:lnTo>
                    <a:pt x="35193" y="3774"/>
                  </a:lnTo>
                  <a:lnTo>
                    <a:pt x="35149" y="3686"/>
                  </a:lnTo>
                  <a:lnTo>
                    <a:pt x="34490" y="3028"/>
                  </a:lnTo>
                  <a:lnTo>
                    <a:pt x="34490" y="2984"/>
                  </a:lnTo>
                  <a:lnTo>
                    <a:pt x="32823" y="1931"/>
                  </a:lnTo>
                  <a:lnTo>
                    <a:pt x="32209" y="1536"/>
                  </a:lnTo>
                  <a:lnTo>
                    <a:pt x="31594" y="1229"/>
                  </a:lnTo>
                  <a:lnTo>
                    <a:pt x="30980" y="966"/>
                  </a:lnTo>
                  <a:lnTo>
                    <a:pt x="30322" y="746"/>
                  </a:lnTo>
                  <a:lnTo>
                    <a:pt x="29707" y="527"/>
                  </a:lnTo>
                  <a:lnTo>
                    <a:pt x="29093" y="395"/>
                  </a:lnTo>
                  <a:lnTo>
                    <a:pt x="28435" y="264"/>
                  </a:lnTo>
                  <a:lnTo>
                    <a:pt x="27821" y="132"/>
                  </a:lnTo>
                  <a:lnTo>
                    <a:pt x="26504" y="44"/>
                  </a:lnTo>
                  <a:lnTo>
                    <a:pt x="2518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71" name="Google Shape;15671;p414"/>
            <p:cNvSpPr/>
            <p:nvPr/>
          </p:nvSpPr>
          <p:spPr>
            <a:xfrm>
              <a:off x="5804350" y="4473925"/>
              <a:ext cx="934675" cy="337900"/>
            </a:xfrm>
            <a:custGeom>
              <a:avLst/>
              <a:gdLst/>
              <a:ahLst/>
              <a:cxnLst/>
              <a:rect l="l" t="t" r="r" b="b"/>
              <a:pathLst>
                <a:path w="37387" h="13516" extrusionOk="0">
                  <a:moveTo>
                    <a:pt x="29708" y="1"/>
                  </a:moveTo>
                  <a:lnTo>
                    <a:pt x="25539" y="45"/>
                  </a:lnTo>
                  <a:lnTo>
                    <a:pt x="22204" y="176"/>
                  </a:lnTo>
                  <a:lnTo>
                    <a:pt x="22160" y="220"/>
                  </a:lnTo>
                  <a:lnTo>
                    <a:pt x="21371" y="571"/>
                  </a:lnTo>
                  <a:lnTo>
                    <a:pt x="21283" y="615"/>
                  </a:lnTo>
                  <a:lnTo>
                    <a:pt x="20010" y="2063"/>
                  </a:lnTo>
                  <a:lnTo>
                    <a:pt x="18211" y="3599"/>
                  </a:lnTo>
                  <a:lnTo>
                    <a:pt x="16368" y="5091"/>
                  </a:lnTo>
                  <a:lnTo>
                    <a:pt x="15183" y="5617"/>
                  </a:lnTo>
                  <a:lnTo>
                    <a:pt x="14569" y="5793"/>
                  </a:lnTo>
                  <a:lnTo>
                    <a:pt x="13999" y="5968"/>
                  </a:lnTo>
                  <a:lnTo>
                    <a:pt x="12858" y="6144"/>
                  </a:lnTo>
                  <a:lnTo>
                    <a:pt x="12243" y="6232"/>
                  </a:lnTo>
                  <a:lnTo>
                    <a:pt x="11629" y="6363"/>
                  </a:lnTo>
                  <a:lnTo>
                    <a:pt x="11059" y="6539"/>
                  </a:lnTo>
                  <a:lnTo>
                    <a:pt x="10488" y="6758"/>
                  </a:lnTo>
                  <a:lnTo>
                    <a:pt x="10225" y="6934"/>
                  </a:lnTo>
                  <a:lnTo>
                    <a:pt x="9962" y="7109"/>
                  </a:lnTo>
                  <a:lnTo>
                    <a:pt x="9698" y="7285"/>
                  </a:lnTo>
                  <a:lnTo>
                    <a:pt x="9479" y="7548"/>
                  </a:lnTo>
                  <a:lnTo>
                    <a:pt x="9260" y="7811"/>
                  </a:lnTo>
                  <a:lnTo>
                    <a:pt x="9040" y="8119"/>
                  </a:lnTo>
                  <a:lnTo>
                    <a:pt x="8821" y="8470"/>
                  </a:lnTo>
                  <a:lnTo>
                    <a:pt x="8601" y="8864"/>
                  </a:lnTo>
                  <a:lnTo>
                    <a:pt x="6802" y="12550"/>
                  </a:lnTo>
                  <a:lnTo>
                    <a:pt x="6012" y="12814"/>
                  </a:lnTo>
                  <a:lnTo>
                    <a:pt x="4608" y="13165"/>
                  </a:lnTo>
                  <a:lnTo>
                    <a:pt x="3906" y="12989"/>
                  </a:lnTo>
                  <a:lnTo>
                    <a:pt x="1712" y="12199"/>
                  </a:lnTo>
                  <a:lnTo>
                    <a:pt x="220" y="11629"/>
                  </a:lnTo>
                  <a:lnTo>
                    <a:pt x="89" y="11629"/>
                  </a:lnTo>
                  <a:lnTo>
                    <a:pt x="45" y="11673"/>
                  </a:lnTo>
                  <a:lnTo>
                    <a:pt x="1" y="11717"/>
                  </a:lnTo>
                  <a:lnTo>
                    <a:pt x="1" y="11804"/>
                  </a:lnTo>
                  <a:lnTo>
                    <a:pt x="1" y="11848"/>
                  </a:lnTo>
                  <a:lnTo>
                    <a:pt x="45" y="11892"/>
                  </a:lnTo>
                  <a:lnTo>
                    <a:pt x="89" y="11936"/>
                  </a:lnTo>
                  <a:lnTo>
                    <a:pt x="1581" y="12507"/>
                  </a:lnTo>
                  <a:lnTo>
                    <a:pt x="3818" y="13340"/>
                  </a:lnTo>
                  <a:lnTo>
                    <a:pt x="4564" y="13516"/>
                  </a:lnTo>
                  <a:lnTo>
                    <a:pt x="4652" y="13516"/>
                  </a:lnTo>
                  <a:lnTo>
                    <a:pt x="6100" y="13165"/>
                  </a:lnTo>
                  <a:lnTo>
                    <a:pt x="6978" y="12814"/>
                  </a:lnTo>
                  <a:lnTo>
                    <a:pt x="7066" y="12726"/>
                  </a:lnTo>
                  <a:lnTo>
                    <a:pt x="8909" y="8996"/>
                  </a:lnTo>
                  <a:lnTo>
                    <a:pt x="9084" y="8645"/>
                  </a:lnTo>
                  <a:lnTo>
                    <a:pt x="9303" y="8338"/>
                  </a:lnTo>
                  <a:lnTo>
                    <a:pt x="9523" y="8031"/>
                  </a:lnTo>
                  <a:lnTo>
                    <a:pt x="9742" y="7811"/>
                  </a:lnTo>
                  <a:lnTo>
                    <a:pt x="9962" y="7592"/>
                  </a:lnTo>
                  <a:lnTo>
                    <a:pt x="10181" y="7373"/>
                  </a:lnTo>
                  <a:lnTo>
                    <a:pt x="10664" y="7065"/>
                  </a:lnTo>
                  <a:lnTo>
                    <a:pt x="11190" y="6846"/>
                  </a:lnTo>
                  <a:lnTo>
                    <a:pt x="11717" y="6714"/>
                  </a:lnTo>
                  <a:lnTo>
                    <a:pt x="12287" y="6583"/>
                  </a:lnTo>
                  <a:lnTo>
                    <a:pt x="12902" y="6495"/>
                  </a:lnTo>
                  <a:lnTo>
                    <a:pt x="14086" y="6276"/>
                  </a:lnTo>
                  <a:lnTo>
                    <a:pt x="14701" y="6144"/>
                  </a:lnTo>
                  <a:lnTo>
                    <a:pt x="15315" y="5925"/>
                  </a:lnTo>
                  <a:lnTo>
                    <a:pt x="16500" y="5398"/>
                  </a:lnTo>
                  <a:lnTo>
                    <a:pt x="16544" y="5398"/>
                  </a:lnTo>
                  <a:lnTo>
                    <a:pt x="18431" y="3862"/>
                  </a:lnTo>
                  <a:lnTo>
                    <a:pt x="20230" y="2326"/>
                  </a:lnTo>
                  <a:lnTo>
                    <a:pt x="20274" y="2326"/>
                  </a:lnTo>
                  <a:lnTo>
                    <a:pt x="21546" y="878"/>
                  </a:lnTo>
                  <a:lnTo>
                    <a:pt x="22248" y="527"/>
                  </a:lnTo>
                  <a:lnTo>
                    <a:pt x="25539" y="396"/>
                  </a:lnTo>
                  <a:lnTo>
                    <a:pt x="29664" y="352"/>
                  </a:lnTo>
                  <a:lnTo>
                    <a:pt x="33043" y="2326"/>
                  </a:lnTo>
                  <a:lnTo>
                    <a:pt x="34974" y="3643"/>
                  </a:lnTo>
                  <a:lnTo>
                    <a:pt x="36773" y="5222"/>
                  </a:lnTo>
                  <a:lnTo>
                    <a:pt x="36817" y="5266"/>
                  </a:lnTo>
                  <a:lnTo>
                    <a:pt x="37124" y="5442"/>
                  </a:lnTo>
                  <a:lnTo>
                    <a:pt x="37299" y="5442"/>
                  </a:lnTo>
                  <a:lnTo>
                    <a:pt x="37343" y="5398"/>
                  </a:lnTo>
                  <a:lnTo>
                    <a:pt x="37387" y="5310"/>
                  </a:lnTo>
                  <a:lnTo>
                    <a:pt x="37387" y="5266"/>
                  </a:lnTo>
                  <a:lnTo>
                    <a:pt x="37343" y="5179"/>
                  </a:lnTo>
                  <a:lnTo>
                    <a:pt x="37299" y="5135"/>
                  </a:lnTo>
                  <a:lnTo>
                    <a:pt x="36992" y="4959"/>
                  </a:lnTo>
                  <a:lnTo>
                    <a:pt x="35193" y="3379"/>
                  </a:lnTo>
                  <a:lnTo>
                    <a:pt x="35149" y="3379"/>
                  </a:lnTo>
                  <a:lnTo>
                    <a:pt x="33218" y="2019"/>
                  </a:lnTo>
                  <a:lnTo>
                    <a:pt x="29796" y="45"/>
                  </a:lnTo>
                  <a:lnTo>
                    <a:pt x="2970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72" name="Google Shape;15672;p414"/>
            <p:cNvSpPr/>
            <p:nvPr/>
          </p:nvSpPr>
          <p:spPr>
            <a:xfrm>
              <a:off x="5821900" y="4427850"/>
              <a:ext cx="1314250" cy="359850"/>
            </a:xfrm>
            <a:custGeom>
              <a:avLst/>
              <a:gdLst/>
              <a:ahLst/>
              <a:cxnLst/>
              <a:rect l="l" t="t" r="r" b="b"/>
              <a:pathLst>
                <a:path w="52570" h="14394" extrusionOk="0">
                  <a:moveTo>
                    <a:pt x="26680" y="1"/>
                  </a:moveTo>
                  <a:lnTo>
                    <a:pt x="24091" y="220"/>
                  </a:lnTo>
                  <a:lnTo>
                    <a:pt x="22863" y="439"/>
                  </a:lnTo>
                  <a:lnTo>
                    <a:pt x="22819" y="483"/>
                  </a:lnTo>
                  <a:lnTo>
                    <a:pt x="22292" y="747"/>
                  </a:lnTo>
                  <a:lnTo>
                    <a:pt x="21020" y="878"/>
                  </a:lnTo>
                  <a:lnTo>
                    <a:pt x="20888" y="922"/>
                  </a:lnTo>
                  <a:lnTo>
                    <a:pt x="19659" y="2107"/>
                  </a:lnTo>
                  <a:lnTo>
                    <a:pt x="19615" y="2107"/>
                  </a:lnTo>
                  <a:lnTo>
                    <a:pt x="19045" y="3072"/>
                  </a:lnTo>
                  <a:lnTo>
                    <a:pt x="18167" y="3906"/>
                  </a:lnTo>
                  <a:lnTo>
                    <a:pt x="16281" y="5617"/>
                  </a:lnTo>
                  <a:lnTo>
                    <a:pt x="15096" y="6451"/>
                  </a:lnTo>
                  <a:lnTo>
                    <a:pt x="14350" y="6758"/>
                  </a:lnTo>
                  <a:lnTo>
                    <a:pt x="11322" y="7285"/>
                  </a:lnTo>
                  <a:lnTo>
                    <a:pt x="9567" y="7855"/>
                  </a:lnTo>
                  <a:lnTo>
                    <a:pt x="9523" y="7855"/>
                  </a:lnTo>
                  <a:lnTo>
                    <a:pt x="8645" y="8382"/>
                  </a:lnTo>
                  <a:lnTo>
                    <a:pt x="8601" y="8426"/>
                  </a:lnTo>
                  <a:lnTo>
                    <a:pt x="7856" y="9172"/>
                  </a:lnTo>
                  <a:lnTo>
                    <a:pt x="7812" y="9216"/>
                  </a:lnTo>
                  <a:lnTo>
                    <a:pt x="7197" y="10269"/>
                  </a:lnTo>
                  <a:lnTo>
                    <a:pt x="5705" y="13604"/>
                  </a:lnTo>
                  <a:lnTo>
                    <a:pt x="5091" y="13867"/>
                  </a:lnTo>
                  <a:lnTo>
                    <a:pt x="3862" y="14042"/>
                  </a:lnTo>
                  <a:lnTo>
                    <a:pt x="2941" y="13867"/>
                  </a:lnTo>
                  <a:lnTo>
                    <a:pt x="264" y="12902"/>
                  </a:lnTo>
                  <a:lnTo>
                    <a:pt x="133" y="12902"/>
                  </a:lnTo>
                  <a:lnTo>
                    <a:pt x="89" y="12945"/>
                  </a:lnTo>
                  <a:lnTo>
                    <a:pt x="45" y="12989"/>
                  </a:lnTo>
                  <a:lnTo>
                    <a:pt x="1" y="13077"/>
                  </a:lnTo>
                  <a:lnTo>
                    <a:pt x="45" y="13121"/>
                  </a:lnTo>
                  <a:lnTo>
                    <a:pt x="89" y="13165"/>
                  </a:lnTo>
                  <a:lnTo>
                    <a:pt x="133" y="13209"/>
                  </a:lnTo>
                  <a:lnTo>
                    <a:pt x="2853" y="14218"/>
                  </a:lnTo>
                  <a:lnTo>
                    <a:pt x="2897" y="14218"/>
                  </a:lnTo>
                  <a:lnTo>
                    <a:pt x="3819" y="14393"/>
                  </a:lnTo>
                  <a:lnTo>
                    <a:pt x="3862" y="14393"/>
                  </a:lnTo>
                  <a:lnTo>
                    <a:pt x="5179" y="14174"/>
                  </a:lnTo>
                  <a:lnTo>
                    <a:pt x="5881" y="13911"/>
                  </a:lnTo>
                  <a:lnTo>
                    <a:pt x="6013" y="13823"/>
                  </a:lnTo>
                  <a:lnTo>
                    <a:pt x="7504" y="10444"/>
                  </a:lnTo>
                  <a:lnTo>
                    <a:pt x="8119" y="9435"/>
                  </a:lnTo>
                  <a:lnTo>
                    <a:pt x="8821" y="8689"/>
                  </a:lnTo>
                  <a:lnTo>
                    <a:pt x="9698" y="8162"/>
                  </a:lnTo>
                  <a:lnTo>
                    <a:pt x="11410" y="7636"/>
                  </a:lnTo>
                  <a:lnTo>
                    <a:pt x="14438" y="7109"/>
                  </a:lnTo>
                  <a:lnTo>
                    <a:pt x="14481" y="7109"/>
                  </a:lnTo>
                  <a:lnTo>
                    <a:pt x="15227" y="6758"/>
                  </a:lnTo>
                  <a:lnTo>
                    <a:pt x="15271" y="6758"/>
                  </a:lnTo>
                  <a:lnTo>
                    <a:pt x="16500" y="5881"/>
                  </a:lnTo>
                  <a:lnTo>
                    <a:pt x="18431" y="4169"/>
                  </a:lnTo>
                  <a:lnTo>
                    <a:pt x="19264" y="3336"/>
                  </a:lnTo>
                  <a:lnTo>
                    <a:pt x="19308" y="3292"/>
                  </a:lnTo>
                  <a:lnTo>
                    <a:pt x="19923" y="2326"/>
                  </a:lnTo>
                  <a:lnTo>
                    <a:pt x="21107" y="1185"/>
                  </a:lnTo>
                  <a:lnTo>
                    <a:pt x="22336" y="1098"/>
                  </a:lnTo>
                  <a:lnTo>
                    <a:pt x="22424" y="1054"/>
                  </a:lnTo>
                  <a:lnTo>
                    <a:pt x="22950" y="791"/>
                  </a:lnTo>
                  <a:lnTo>
                    <a:pt x="24135" y="571"/>
                  </a:lnTo>
                  <a:lnTo>
                    <a:pt x="26680" y="352"/>
                  </a:lnTo>
                  <a:lnTo>
                    <a:pt x="28128" y="527"/>
                  </a:lnTo>
                  <a:lnTo>
                    <a:pt x="28874" y="747"/>
                  </a:lnTo>
                  <a:lnTo>
                    <a:pt x="31024" y="2019"/>
                  </a:lnTo>
                  <a:lnTo>
                    <a:pt x="33043" y="3336"/>
                  </a:lnTo>
                  <a:lnTo>
                    <a:pt x="34710" y="4476"/>
                  </a:lnTo>
                  <a:lnTo>
                    <a:pt x="35720" y="5661"/>
                  </a:lnTo>
                  <a:lnTo>
                    <a:pt x="35764" y="5705"/>
                  </a:lnTo>
                  <a:lnTo>
                    <a:pt x="37080" y="6846"/>
                  </a:lnTo>
                  <a:lnTo>
                    <a:pt x="37124" y="6890"/>
                  </a:lnTo>
                  <a:lnTo>
                    <a:pt x="39493" y="8119"/>
                  </a:lnTo>
                  <a:lnTo>
                    <a:pt x="42741" y="9216"/>
                  </a:lnTo>
                  <a:lnTo>
                    <a:pt x="44408" y="9698"/>
                  </a:lnTo>
                  <a:lnTo>
                    <a:pt x="44452" y="9698"/>
                  </a:lnTo>
                  <a:lnTo>
                    <a:pt x="48621" y="10137"/>
                  </a:lnTo>
                  <a:lnTo>
                    <a:pt x="49674" y="10181"/>
                  </a:lnTo>
                  <a:lnTo>
                    <a:pt x="51868" y="9962"/>
                  </a:lnTo>
                  <a:lnTo>
                    <a:pt x="51912" y="9962"/>
                  </a:lnTo>
                  <a:lnTo>
                    <a:pt x="52438" y="9786"/>
                  </a:lnTo>
                  <a:lnTo>
                    <a:pt x="52526" y="9742"/>
                  </a:lnTo>
                  <a:lnTo>
                    <a:pt x="52570" y="9698"/>
                  </a:lnTo>
                  <a:lnTo>
                    <a:pt x="52570" y="9610"/>
                  </a:lnTo>
                  <a:lnTo>
                    <a:pt x="52570" y="9567"/>
                  </a:lnTo>
                  <a:lnTo>
                    <a:pt x="52526" y="9523"/>
                  </a:lnTo>
                  <a:lnTo>
                    <a:pt x="52482" y="9479"/>
                  </a:lnTo>
                  <a:lnTo>
                    <a:pt x="52394" y="9435"/>
                  </a:lnTo>
                  <a:lnTo>
                    <a:pt x="52350" y="9435"/>
                  </a:lnTo>
                  <a:lnTo>
                    <a:pt x="51824" y="9610"/>
                  </a:lnTo>
                  <a:lnTo>
                    <a:pt x="49674" y="9830"/>
                  </a:lnTo>
                  <a:lnTo>
                    <a:pt x="48621" y="9786"/>
                  </a:lnTo>
                  <a:lnTo>
                    <a:pt x="44496" y="9391"/>
                  </a:lnTo>
                  <a:lnTo>
                    <a:pt x="42872" y="8865"/>
                  </a:lnTo>
                  <a:lnTo>
                    <a:pt x="39625" y="7811"/>
                  </a:lnTo>
                  <a:lnTo>
                    <a:pt x="37299" y="6583"/>
                  </a:lnTo>
                  <a:lnTo>
                    <a:pt x="35983" y="5442"/>
                  </a:lnTo>
                  <a:lnTo>
                    <a:pt x="34930" y="4257"/>
                  </a:lnTo>
                  <a:lnTo>
                    <a:pt x="34930" y="4213"/>
                  </a:lnTo>
                  <a:lnTo>
                    <a:pt x="33218" y="3072"/>
                  </a:lnTo>
                  <a:lnTo>
                    <a:pt x="31200" y="1756"/>
                  </a:lnTo>
                  <a:lnTo>
                    <a:pt x="29050" y="439"/>
                  </a:lnTo>
                  <a:lnTo>
                    <a:pt x="29006" y="439"/>
                  </a:lnTo>
                  <a:lnTo>
                    <a:pt x="28216" y="220"/>
                  </a:lnTo>
                  <a:lnTo>
                    <a:pt x="28172" y="176"/>
                  </a:lnTo>
                  <a:lnTo>
                    <a:pt x="2672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73" name="Google Shape;15673;p414"/>
            <p:cNvSpPr/>
            <p:nvPr/>
          </p:nvSpPr>
          <p:spPr>
            <a:xfrm>
              <a:off x="5828500" y="4381775"/>
              <a:ext cx="1328500" cy="379600"/>
            </a:xfrm>
            <a:custGeom>
              <a:avLst/>
              <a:gdLst/>
              <a:ahLst/>
              <a:cxnLst/>
              <a:rect l="l" t="t" r="r" b="b"/>
              <a:pathLst>
                <a:path w="53140" h="15184" extrusionOk="0">
                  <a:moveTo>
                    <a:pt x="25319" y="1"/>
                  </a:moveTo>
                  <a:lnTo>
                    <a:pt x="24749" y="45"/>
                  </a:lnTo>
                  <a:lnTo>
                    <a:pt x="22643" y="527"/>
                  </a:lnTo>
                  <a:lnTo>
                    <a:pt x="22599" y="527"/>
                  </a:lnTo>
                  <a:lnTo>
                    <a:pt x="20054" y="1449"/>
                  </a:lnTo>
                  <a:lnTo>
                    <a:pt x="19966" y="1493"/>
                  </a:lnTo>
                  <a:lnTo>
                    <a:pt x="18649" y="3292"/>
                  </a:lnTo>
                  <a:lnTo>
                    <a:pt x="18649" y="3336"/>
                  </a:lnTo>
                  <a:lnTo>
                    <a:pt x="17991" y="4520"/>
                  </a:lnTo>
                  <a:lnTo>
                    <a:pt x="17289" y="5310"/>
                  </a:lnTo>
                  <a:lnTo>
                    <a:pt x="15490" y="6978"/>
                  </a:lnTo>
                  <a:lnTo>
                    <a:pt x="14437" y="7724"/>
                  </a:lnTo>
                  <a:lnTo>
                    <a:pt x="13779" y="7899"/>
                  </a:lnTo>
                  <a:lnTo>
                    <a:pt x="9917" y="8601"/>
                  </a:lnTo>
                  <a:lnTo>
                    <a:pt x="9873" y="8601"/>
                  </a:lnTo>
                  <a:lnTo>
                    <a:pt x="8908" y="8996"/>
                  </a:lnTo>
                  <a:lnTo>
                    <a:pt x="8864" y="8996"/>
                  </a:lnTo>
                  <a:lnTo>
                    <a:pt x="7855" y="9611"/>
                  </a:lnTo>
                  <a:lnTo>
                    <a:pt x="7811" y="9611"/>
                  </a:lnTo>
                  <a:lnTo>
                    <a:pt x="6933" y="10488"/>
                  </a:lnTo>
                  <a:lnTo>
                    <a:pt x="6889" y="10532"/>
                  </a:lnTo>
                  <a:lnTo>
                    <a:pt x="6187" y="11717"/>
                  </a:lnTo>
                  <a:lnTo>
                    <a:pt x="6187" y="11761"/>
                  </a:lnTo>
                  <a:lnTo>
                    <a:pt x="5090" y="14701"/>
                  </a:lnTo>
                  <a:lnTo>
                    <a:pt x="2457" y="14832"/>
                  </a:lnTo>
                  <a:lnTo>
                    <a:pt x="220" y="13999"/>
                  </a:lnTo>
                  <a:lnTo>
                    <a:pt x="88" y="13999"/>
                  </a:lnTo>
                  <a:lnTo>
                    <a:pt x="44" y="14042"/>
                  </a:lnTo>
                  <a:lnTo>
                    <a:pt x="0" y="14086"/>
                  </a:lnTo>
                  <a:lnTo>
                    <a:pt x="0" y="14174"/>
                  </a:lnTo>
                  <a:lnTo>
                    <a:pt x="0" y="14218"/>
                  </a:lnTo>
                  <a:lnTo>
                    <a:pt x="44" y="14306"/>
                  </a:lnTo>
                  <a:lnTo>
                    <a:pt x="132" y="14306"/>
                  </a:lnTo>
                  <a:lnTo>
                    <a:pt x="2370" y="15183"/>
                  </a:lnTo>
                  <a:lnTo>
                    <a:pt x="2457" y="15183"/>
                  </a:lnTo>
                  <a:lnTo>
                    <a:pt x="5222" y="15052"/>
                  </a:lnTo>
                  <a:lnTo>
                    <a:pt x="5310" y="15008"/>
                  </a:lnTo>
                  <a:lnTo>
                    <a:pt x="5397" y="14920"/>
                  </a:lnTo>
                  <a:lnTo>
                    <a:pt x="6494" y="11892"/>
                  </a:lnTo>
                  <a:lnTo>
                    <a:pt x="7197" y="10708"/>
                  </a:lnTo>
                  <a:lnTo>
                    <a:pt x="8074" y="9918"/>
                  </a:lnTo>
                  <a:lnTo>
                    <a:pt x="9040" y="9303"/>
                  </a:lnTo>
                  <a:lnTo>
                    <a:pt x="10005" y="8952"/>
                  </a:lnTo>
                  <a:lnTo>
                    <a:pt x="13866" y="8250"/>
                  </a:lnTo>
                  <a:lnTo>
                    <a:pt x="14569" y="8031"/>
                  </a:lnTo>
                  <a:lnTo>
                    <a:pt x="14612" y="8031"/>
                  </a:lnTo>
                  <a:lnTo>
                    <a:pt x="15709" y="7285"/>
                  </a:lnTo>
                  <a:lnTo>
                    <a:pt x="15709" y="7241"/>
                  </a:lnTo>
                  <a:lnTo>
                    <a:pt x="17552" y="5574"/>
                  </a:lnTo>
                  <a:lnTo>
                    <a:pt x="18254" y="4740"/>
                  </a:lnTo>
                  <a:lnTo>
                    <a:pt x="18298" y="4696"/>
                  </a:lnTo>
                  <a:lnTo>
                    <a:pt x="18957" y="3511"/>
                  </a:lnTo>
                  <a:lnTo>
                    <a:pt x="20229" y="1756"/>
                  </a:lnTo>
                  <a:lnTo>
                    <a:pt x="22730" y="878"/>
                  </a:lnTo>
                  <a:lnTo>
                    <a:pt x="24793" y="396"/>
                  </a:lnTo>
                  <a:lnTo>
                    <a:pt x="25319" y="352"/>
                  </a:lnTo>
                  <a:lnTo>
                    <a:pt x="27996" y="1054"/>
                  </a:lnTo>
                  <a:lnTo>
                    <a:pt x="31506" y="2985"/>
                  </a:lnTo>
                  <a:lnTo>
                    <a:pt x="33788" y="4345"/>
                  </a:lnTo>
                  <a:lnTo>
                    <a:pt x="33788" y="4389"/>
                  </a:lnTo>
                  <a:lnTo>
                    <a:pt x="35543" y="5135"/>
                  </a:lnTo>
                  <a:lnTo>
                    <a:pt x="36991" y="6627"/>
                  </a:lnTo>
                  <a:lnTo>
                    <a:pt x="39142" y="8162"/>
                  </a:lnTo>
                  <a:lnTo>
                    <a:pt x="40107" y="9216"/>
                  </a:lnTo>
                  <a:lnTo>
                    <a:pt x="40151" y="9259"/>
                  </a:lnTo>
                  <a:lnTo>
                    <a:pt x="42696" y="10181"/>
                  </a:lnTo>
                  <a:lnTo>
                    <a:pt x="44671" y="10751"/>
                  </a:lnTo>
                  <a:lnTo>
                    <a:pt x="44714" y="10795"/>
                  </a:lnTo>
                  <a:lnTo>
                    <a:pt x="48751" y="11190"/>
                  </a:lnTo>
                  <a:lnTo>
                    <a:pt x="48795" y="11190"/>
                  </a:lnTo>
                  <a:lnTo>
                    <a:pt x="51340" y="11102"/>
                  </a:lnTo>
                  <a:lnTo>
                    <a:pt x="52086" y="11190"/>
                  </a:lnTo>
                  <a:lnTo>
                    <a:pt x="52174" y="11190"/>
                  </a:lnTo>
                  <a:lnTo>
                    <a:pt x="53008" y="10927"/>
                  </a:lnTo>
                  <a:lnTo>
                    <a:pt x="53096" y="10883"/>
                  </a:lnTo>
                  <a:lnTo>
                    <a:pt x="53140" y="10839"/>
                  </a:lnTo>
                  <a:lnTo>
                    <a:pt x="53140" y="10795"/>
                  </a:lnTo>
                  <a:lnTo>
                    <a:pt x="53140" y="10708"/>
                  </a:lnTo>
                  <a:lnTo>
                    <a:pt x="53096" y="10664"/>
                  </a:lnTo>
                  <a:lnTo>
                    <a:pt x="53052" y="10620"/>
                  </a:lnTo>
                  <a:lnTo>
                    <a:pt x="53008" y="10576"/>
                  </a:lnTo>
                  <a:lnTo>
                    <a:pt x="52920" y="10576"/>
                  </a:lnTo>
                  <a:lnTo>
                    <a:pt x="52130" y="10839"/>
                  </a:lnTo>
                  <a:lnTo>
                    <a:pt x="51384" y="10751"/>
                  </a:lnTo>
                  <a:lnTo>
                    <a:pt x="51340" y="10751"/>
                  </a:lnTo>
                  <a:lnTo>
                    <a:pt x="48795" y="10839"/>
                  </a:lnTo>
                  <a:lnTo>
                    <a:pt x="44758" y="10444"/>
                  </a:lnTo>
                  <a:lnTo>
                    <a:pt x="42828" y="9874"/>
                  </a:lnTo>
                  <a:lnTo>
                    <a:pt x="40326" y="8952"/>
                  </a:lnTo>
                  <a:lnTo>
                    <a:pt x="39361" y="7899"/>
                  </a:lnTo>
                  <a:lnTo>
                    <a:pt x="39361" y="7855"/>
                  </a:lnTo>
                  <a:lnTo>
                    <a:pt x="37211" y="6363"/>
                  </a:lnTo>
                  <a:lnTo>
                    <a:pt x="35763" y="4871"/>
                  </a:lnTo>
                  <a:lnTo>
                    <a:pt x="35719" y="4828"/>
                  </a:lnTo>
                  <a:lnTo>
                    <a:pt x="33964" y="4038"/>
                  </a:lnTo>
                  <a:lnTo>
                    <a:pt x="31682" y="2677"/>
                  </a:lnTo>
                  <a:lnTo>
                    <a:pt x="28128" y="747"/>
                  </a:lnTo>
                  <a:lnTo>
                    <a:pt x="28128" y="703"/>
                  </a:lnTo>
                  <a:lnTo>
                    <a:pt x="25363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74" name="Google Shape;15674;p414"/>
            <p:cNvSpPr/>
            <p:nvPr/>
          </p:nvSpPr>
          <p:spPr>
            <a:xfrm>
              <a:off x="5680400" y="4855700"/>
              <a:ext cx="42800" cy="15375"/>
            </a:xfrm>
            <a:custGeom>
              <a:avLst/>
              <a:gdLst/>
              <a:ahLst/>
              <a:cxnLst/>
              <a:rect l="l" t="t" r="r" b="b"/>
              <a:pathLst>
                <a:path w="1712" h="615" extrusionOk="0">
                  <a:moveTo>
                    <a:pt x="88" y="0"/>
                  </a:moveTo>
                  <a:lnTo>
                    <a:pt x="0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0" y="263"/>
                  </a:lnTo>
                  <a:lnTo>
                    <a:pt x="44" y="307"/>
                  </a:lnTo>
                  <a:lnTo>
                    <a:pt x="132" y="307"/>
                  </a:lnTo>
                  <a:lnTo>
                    <a:pt x="1492" y="614"/>
                  </a:lnTo>
                  <a:lnTo>
                    <a:pt x="1536" y="614"/>
                  </a:lnTo>
                  <a:lnTo>
                    <a:pt x="1668" y="570"/>
                  </a:lnTo>
                  <a:lnTo>
                    <a:pt x="1712" y="483"/>
                  </a:lnTo>
                  <a:lnTo>
                    <a:pt x="1712" y="395"/>
                  </a:lnTo>
                  <a:lnTo>
                    <a:pt x="1668" y="351"/>
                  </a:lnTo>
                  <a:lnTo>
                    <a:pt x="1624" y="307"/>
                  </a:lnTo>
                  <a:lnTo>
                    <a:pt x="1580" y="263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75" name="Google Shape;15675;p414"/>
            <p:cNvSpPr/>
            <p:nvPr/>
          </p:nvSpPr>
          <p:spPr>
            <a:xfrm>
              <a:off x="5660650" y="4828275"/>
              <a:ext cx="138250" cy="42800"/>
            </a:xfrm>
            <a:custGeom>
              <a:avLst/>
              <a:gdLst/>
              <a:ahLst/>
              <a:cxnLst/>
              <a:rect l="l" t="t" r="r" b="b"/>
              <a:pathLst>
                <a:path w="5530" h="1712" extrusionOk="0">
                  <a:moveTo>
                    <a:pt x="659" y="0"/>
                  </a:moveTo>
                  <a:lnTo>
                    <a:pt x="132" y="132"/>
                  </a:lnTo>
                  <a:lnTo>
                    <a:pt x="44" y="176"/>
                  </a:lnTo>
                  <a:lnTo>
                    <a:pt x="0" y="219"/>
                  </a:lnTo>
                  <a:lnTo>
                    <a:pt x="0" y="307"/>
                  </a:lnTo>
                  <a:lnTo>
                    <a:pt x="0" y="351"/>
                  </a:lnTo>
                  <a:lnTo>
                    <a:pt x="0" y="439"/>
                  </a:lnTo>
                  <a:lnTo>
                    <a:pt x="88" y="483"/>
                  </a:lnTo>
                  <a:lnTo>
                    <a:pt x="220" y="483"/>
                  </a:lnTo>
                  <a:lnTo>
                    <a:pt x="703" y="351"/>
                  </a:lnTo>
                  <a:lnTo>
                    <a:pt x="3028" y="1141"/>
                  </a:lnTo>
                  <a:lnTo>
                    <a:pt x="5310" y="1711"/>
                  </a:lnTo>
                  <a:lnTo>
                    <a:pt x="5486" y="1711"/>
                  </a:lnTo>
                  <a:lnTo>
                    <a:pt x="5529" y="1580"/>
                  </a:lnTo>
                  <a:lnTo>
                    <a:pt x="5529" y="1536"/>
                  </a:lnTo>
                  <a:lnTo>
                    <a:pt x="5529" y="1448"/>
                  </a:lnTo>
                  <a:lnTo>
                    <a:pt x="5442" y="1404"/>
                  </a:lnTo>
                  <a:lnTo>
                    <a:pt x="5398" y="1360"/>
                  </a:lnTo>
                  <a:lnTo>
                    <a:pt x="3116" y="790"/>
                  </a:lnTo>
                  <a:lnTo>
                    <a:pt x="74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76" name="Google Shape;15676;p414"/>
            <p:cNvSpPr/>
            <p:nvPr/>
          </p:nvSpPr>
          <p:spPr>
            <a:xfrm>
              <a:off x="5656250" y="4808525"/>
              <a:ext cx="208475" cy="60350"/>
            </a:xfrm>
            <a:custGeom>
              <a:avLst/>
              <a:gdLst/>
              <a:ahLst/>
              <a:cxnLst/>
              <a:rect l="l" t="t" r="r" b="b"/>
              <a:pathLst>
                <a:path w="8339" h="2414" extrusionOk="0">
                  <a:moveTo>
                    <a:pt x="1317" y="0"/>
                  </a:moveTo>
                  <a:lnTo>
                    <a:pt x="528" y="132"/>
                  </a:lnTo>
                  <a:lnTo>
                    <a:pt x="484" y="132"/>
                  </a:lnTo>
                  <a:lnTo>
                    <a:pt x="133" y="263"/>
                  </a:lnTo>
                  <a:lnTo>
                    <a:pt x="89" y="307"/>
                  </a:lnTo>
                  <a:lnTo>
                    <a:pt x="45" y="395"/>
                  </a:lnTo>
                  <a:lnTo>
                    <a:pt x="1" y="439"/>
                  </a:lnTo>
                  <a:lnTo>
                    <a:pt x="45" y="527"/>
                  </a:lnTo>
                  <a:lnTo>
                    <a:pt x="45" y="571"/>
                  </a:lnTo>
                  <a:lnTo>
                    <a:pt x="133" y="614"/>
                  </a:lnTo>
                  <a:lnTo>
                    <a:pt x="264" y="614"/>
                  </a:lnTo>
                  <a:lnTo>
                    <a:pt x="571" y="483"/>
                  </a:lnTo>
                  <a:lnTo>
                    <a:pt x="1361" y="351"/>
                  </a:lnTo>
                  <a:lnTo>
                    <a:pt x="3511" y="878"/>
                  </a:lnTo>
                  <a:lnTo>
                    <a:pt x="5837" y="1843"/>
                  </a:lnTo>
                  <a:lnTo>
                    <a:pt x="7724" y="2326"/>
                  </a:lnTo>
                  <a:lnTo>
                    <a:pt x="8163" y="2414"/>
                  </a:lnTo>
                  <a:lnTo>
                    <a:pt x="8207" y="2414"/>
                  </a:lnTo>
                  <a:lnTo>
                    <a:pt x="8294" y="2370"/>
                  </a:lnTo>
                  <a:lnTo>
                    <a:pt x="8338" y="2238"/>
                  </a:lnTo>
                  <a:lnTo>
                    <a:pt x="8338" y="2194"/>
                  </a:lnTo>
                  <a:lnTo>
                    <a:pt x="8338" y="2106"/>
                  </a:lnTo>
                  <a:lnTo>
                    <a:pt x="8294" y="2063"/>
                  </a:lnTo>
                  <a:lnTo>
                    <a:pt x="8207" y="2063"/>
                  </a:lnTo>
                  <a:lnTo>
                    <a:pt x="7812" y="1975"/>
                  </a:lnTo>
                  <a:lnTo>
                    <a:pt x="5969" y="1492"/>
                  </a:lnTo>
                  <a:lnTo>
                    <a:pt x="3643" y="571"/>
                  </a:lnTo>
                  <a:lnTo>
                    <a:pt x="3599" y="527"/>
                  </a:lnTo>
                  <a:lnTo>
                    <a:pt x="140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77" name="Google Shape;15677;p414"/>
            <p:cNvSpPr/>
            <p:nvPr/>
          </p:nvSpPr>
          <p:spPr>
            <a:xfrm>
              <a:off x="5636525" y="4793150"/>
              <a:ext cx="269875" cy="65850"/>
            </a:xfrm>
            <a:custGeom>
              <a:avLst/>
              <a:gdLst/>
              <a:ahLst/>
              <a:cxnLst/>
              <a:rect l="l" t="t" r="r" b="b"/>
              <a:pathLst>
                <a:path w="10795" h="2634" extrusionOk="0">
                  <a:moveTo>
                    <a:pt x="3072" y="1"/>
                  </a:moveTo>
                  <a:lnTo>
                    <a:pt x="1536" y="264"/>
                  </a:lnTo>
                  <a:lnTo>
                    <a:pt x="176" y="440"/>
                  </a:lnTo>
                  <a:lnTo>
                    <a:pt x="88" y="484"/>
                  </a:lnTo>
                  <a:lnTo>
                    <a:pt x="44" y="527"/>
                  </a:lnTo>
                  <a:lnTo>
                    <a:pt x="44" y="571"/>
                  </a:lnTo>
                  <a:lnTo>
                    <a:pt x="0" y="659"/>
                  </a:lnTo>
                  <a:lnTo>
                    <a:pt x="44" y="703"/>
                  </a:lnTo>
                  <a:lnTo>
                    <a:pt x="88" y="791"/>
                  </a:lnTo>
                  <a:lnTo>
                    <a:pt x="219" y="791"/>
                  </a:lnTo>
                  <a:lnTo>
                    <a:pt x="1580" y="615"/>
                  </a:lnTo>
                  <a:lnTo>
                    <a:pt x="3116" y="352"/>
                  </a:lnTo>
                  <a:lnTo>
                    <a:pt x="5617" y="1229"/>
                  </a:lnTo>
                  <a:lnTo>
                    <a:pt x="7899" y="1844"/>
                  </a:lnTo>
                  <a:lnTo>
                    <a:pt x="9698" y="2502"/>
                  </a:lnTo>
                  <a:lnTo>
                    <a:pt x="9742" y="2502"/>
                  </a:lnTo>
                  <a:lnTo>
                    <a:pt x="10575" y="2634"/>
                  </a:lnTo>
                  <a:lnTo>
                    <a:pt x="10619" y="2634"/>
                  </a:lnTo>
                  <a:lnTo>
                    <a:pt x="10751" y="2590"/>
                  </a:lnTo>
                  <a:lnTo>
                    <a:pt x="10795" y="2502"/>
                  </a:lnTo>
                  <a:lnTo>
                    <a:pt x="10795" y="2414"/>
                  </a:lnTo>
                  <a:lnTo>
                    <a:pt x="10751" y="2370"/>
                  </a:lnTo>
                  <a:lnTo>
                    <a:pt x="10707" y="2326"/>
                  </a:lnTo>
                  <a:lnTo>
                    <a:pt x="10663" y="2283"/>
                  </a:lnTo>
                  <a:lnTo>
                    <a:pt x="9829" y="2151"/>
                  </a:lnTo>
                  <a:lnTo>
                    <a:pt x="7986" y="1537"/>
                  </a:lnTo>
                  <a:lnTo>
                    <a:pt x="5748" y="878"/>
                  </a:lnTo>
                  <a:lnTo>
                    <a:pt x="3159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78" name="Google Shape;15678;p414"/>
            <p:cNvSpPr/>
            <p:nvPr/>
          </p:nvSpPr>
          <p:spPr>
            <a:xfrm>
              <a:off x="5527900" y="5054250"/>
              <a:ext cx="528800" cy="40600"/>
            </a:xfrm>
            <a:custGeom>
              <a:avLst/>
              <a:gdLst/>
              <a:ahLst/>
              <a:cxnLst/>
              <a:rect l="l" t="t" r="r" b="b"/>
              <a:pathLst>
                <a:path w="21152" h="1624" extrusionOk="0">
                  <a:moveTo>
                    <a:pt x="20976" y="0"/>
                  </a:moveTo>
                  <a:lnTo>
                    <a:pt x="16807" y="132"/>
                  </a:lnTo>
                  <a:lnTo>
                    <a:pt x="16719" y="132"/>
                  </a:lnTo>
                  <a:lnTo>
                    <a:pt x="15579" y="702"/>
                  </a:lnTo>
                  <a:lnTo>
                    <a:pt x="11147" y="527"/>
                  </a:lnTo>
                  <a:lnTo>
                    <a:pt x="8733" y="527"/>
                  </a:lnTo>
                  <a:lnTo>
                    <a:pt x="6188" y="790"/>
                  </a:lnTo>
                  <a:lnTo>
                    <a:pt x="3116" y="1097"/>
                  </a:lnTo>
                  <a:lnTo>
                    <a:pt x="879" y="966"/>
                  </a:lnTo>
                  <a:lnTo>
                    <a:pt x="791" y="966"/>
                  </a:lnTo>
                  <a:lnTo>
                    <a:pt x="133" y="1273"/>
                  </a:lnTo>
                  <a:lnTo>
                    <a:pt x="45" y="1317"/>
                  </a:lnTo>
                  <a:lnTo>
                    <a:pt x="1" y="1361"/>
                  </a:lnTo>
                  <a:lnTo>
                    <a:pt x="1" y="1448"/>
                  </a:lnTo>
                  <a:lnTo>
                    <a:pt x="45" y="1492"/>
                  </a:lnTo>
                  <a:lnTo>
                    <a:pt x="89" y="1580"/>
                  </a:lnTo>
                  <a:lnTo>
                    <a:pt x="176" y="1624"/>
                  </a:lnTo>
                  <a:lnTo>
                    <a:pt x="264" y="1580"/>
                  </a:lnTo>
                  <a:lnTo>
                    <a:pt x="879" y="1317"/>
                  </a:lnTo>
                  <a:lnTo>
                    <a:pt x="3116" y="1448"/>
                  </a:lnTo>
                  <a:lnTo>
                    <a:pt x="3160" y="1448"/>
                  </a:lnTo>
                  <a:lnTo>
                    <a:pt x="6232" y="1141"/>
                  </a:lnTo>
                  <a:lnTo>
                    <a:pt x="8777" y="878"/>
                  </a:lnTo>
                  <a:lnTo>
                    <a:pt x="11147" y="878"/>
                  </a:lnTo>
                  <a:lnTo>
                    <a:pt x="15622" y="1053"/>
                  </a:lnTo>
                  <a:lnTo>
                    <a:pt x="15666" y="1010"/>
                  </a:lnTo>
                  <a:lnTo>
                    <a:pt x="16851" y="483"/>
                  </a:lnTo>
                  <a:lnTo>
                    <a:pt x="20976" y="351"/>
                  </a:lnTo>
                  <a:lnTo>
                    <a:pt x="21064" y="351"/>
                  </a:lnTo>
                  <a:lnTo>
                    <a:pt x="21107" y="308"/>
                  </a:lnTo>
                  <a:lnTo>
                    <a:pt x="21151" y="220"/>
                  </a:lnTo>
                  <a:lnTo>
                    <a:pt x="21151" y="176"/>
                  </a:lnTo>
                  <a:lnTo>
                    <a:pt x="21151" y="88"/>
                  </a:lnTo>
                  <a:lnTo>
                    <a:pt x="21107" y="44"/>
                  </a:lnTo>
                  <a:lnTo>
                    <a:pt x="2097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79" name="Google Shape;15679;p414"/>
            <p:cNvSpPr/>
            <p:nvPr/>
          </p:nvSpPr>
          <p:spPr>
            <a:xfrm>
              <a:off x="5946975" y="5033400"/>
              <a:ext cx="121775" cy="18675"/>
            </a:xfrm>
            <a:custGeom>
              <a:avLst/>
              <a:gdLst/>
              <a:ahLst/>
              <a:cxnLst/>
              <a:rect l="l" t="t" r="r" b="b"/>
              <a:pathLst>
                <a:path w="4871" h="747" extrusionOk="0">
                  <a:moveTo>
                    <a:pt x="4695" y="1"/>
                  </a:moveTo>
                  <a:lnTo>
                    <a:pt x="1010" y="88"/>
                  </a:lnTo>
                  <a:lnTo>
                    <a:pt x="966" y="88"/>
                  </a:lnTo>
                  <a:lnTo>
                    <a:pt x="132" y="396"/>
                  </a:lnTo>
                  <a:lnTo>
                    <a:pt x="44" y="439"/>
                  </a:lnTo>
                  <a:lnTo>
                    <a:pt x="0" y="483"/>
                  </a:lnTo>
                  <a:lnTo>
                    <a:pt x="0" y="571"/>
                  </a:lnTo>
                  <a:lnTo>
                    <a:pt x="0" y="615"/>
                  </a:lnTo>
                  <a:lnTo>
                    <a:pt x="88" y="703"/>
                  </a:lnTo>
                  <a:lnTo>
                    <a:pt x="176" y="747"/>
                  </a:lnTo>
                  <a:lnTo>
                    <a:pt x="220" y="747"/>
                  </a:lnTo>
                  <a:lnTo>
                    <a:pt x="1053" y="439"/>
                  </a:lnTo>
                  <a:lnTo>
                    <a:pt x="4739" y="352"/>
                  </a:lnTo>
                  <a:lnTo>
                    <a:pt x="4783" y="352"/>
                  </a:lnTo>
                  <a:lnTo>
                    <a:pt x="4827" y="308"/>
                  </a:lnTo>
                  <a:lnTo>
                    <a:pt x="4871" y="264"/>
                  </a:lnTo>
                  <a:lnTo>
                    <a:pt x="4871" y="176"/>
                  </a:lnTo>
                  <a:lnTo>
                    <a:pt x="4871" y="88"/>
                  </a:lnTo>
                  <a:lnTo>
                    <a:pt x="4827" y="45"/>
                  </a:lnTo>
                  <a:lnTo>
                    <a:pt x="4783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80" name="Google Shape;15680;p414"/>
            <p:cNvSpPr/>
            <p:nvPr/>
          </p:nvSpPr>
          <p:spPr>
            <a:xfrm>
              <a:off x="5962325" y="5012550"/>
              <a:ext cx="120700" cy="18675"/>
            </a:xfrm>
            <a:custGeom>
              <a:avLst/>
              <a:gdLst/>
              <a:ahLst/>
              <a:cxnLst/>
              <a:rect l="l" t="t" r="r" b="b"/>
              <a:pathLst>
                <a:path w="4828" h="747" extrusionOk="0">
                  <a:moveTo>
                    <a:pt x="4652" y="1"/>
                  </a:moveTo>
                  <a:lnTo>
                    <a:pt x="966" y="89"/>
                  </a:lnTo>
                  <a:lnTo>
                    <a:pt x="922" y="133"/>
                  </a:lnTo>
                  <a:lnTo>
                    <a:pt x="132" y="440"/>
                  </a:lnTo>
                  <a:lnTo>
                    <a:pt x="88" y="440"/>
                  </a:lnTo>
                  <a:lnTo>
                    <a:pt x="44" y="527"/>
                  </a:lnTo>
                  <a:lnTo>
                    <a:pt x="1" y="571"/>
                  </a:lnTo>
                  <a:lnTo>
                    <a:pt x="44" y="659"/>
                  </a:lnTo>
                  <a:lnTo>
                    <a:pt x="88" y="747"/>
                  </a:lnTo>
                  <a:lnTo>
                    <a:pt x="264" y="747"/>
                  </a:lnTo>
                  <a:lnTo>
                    <a:pt x="1010" y="440"/>
                  </a:lnTo>
                  <a:lnTo>
                    <a:pt x="4652" y="352"/>
                  </a:lnTo>
                  <a:lnTo>
                    <a:pt x="4696" y="352"/>
                  </a:lnTo>
                  <a:lnTo>
                    <a:pt x="4784" y="308"/>
                  </a:lnTo>
                  <a:lnTo>
                    <a:pt x="4784" y="220"/>
                  </a:lnTo>
                  <a:lnTo>
                    <a:pt x="4827" y="176"/>
                  </a:lnTo>
                  <a:lnTo>
                    <a:pt x="4784" y="89"/>
                  </a:lnTo>
                  <a:lnTo>
                    <a:pt x="4740" y="45"/>
                  </a:lnTo>
                  <a:lnTo>
                    <a:pt x="465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81" name="Google Shape;15681;p414"/>
            <p:cNvSpPr/>
            <p:nvPr/>
          </p:nvSpPr>
          <p:spPr>
            <a:xfrm>
              <a:off x="5977675" y="4991725"/>
              <a:ext cx="117425" cy="17575"/>
            </a:xfrm>
            <a:custGeom>
              <a:avLst/>
              <a:gdLst/>
              <a:ahLst/>
              <a:cxnLst/>
              <a:rect l="l" t="t" r="r" b="b"/>
              <a:pathLst>
                <a:path w="4697" h="703" extrusionOk="0">
                  <a:moveTo>
                    <a:pt x="4521" y="0"/>
                  </a:moveTo>
                  <a:lnTo>
                    <a:pt x="966" y="132"/>
                  </a:lnTo>
                  <a:lnTo>
                    <a:pt x="922" y="132"/>
                  </a:lnTo>
                  <a:lnTo>
                    <a:pt x="176" y="351"/>
                  </a:lnTo>
                  <a:lnTo>
                    <a:pt x="133" y="351"/>
                  </a:lnTo>
                  <a:lnTo>
                    <a:pt x="89" y="395"/>
                  </a:lnTo>
                  <a:lnTo>
                    <a:pt x="45" y="439"/>
                  </a:lnTo>
                  <a:lnTo>
                    <a:pt x="1" y="527"/>
                  </a:lnTo>
                  <a:lnTo>
                    <a:pt x="1" y="571"/>
                  </a:lnTo>
                  <a:lnTo>
                    <a:pt x="89" y="658"/>
                  </a:lnTo>
                  <a:lnTo>
                    <a:pt x="176" y="702"/>
                  </a:lnTo>
                  <a:lnTo>
                    <a:pt x="220" y="702"/>
                  </a:lnTo>
                  <a:lnTo>
                    <a:pt x="1010" y="483"/>
                  </a:lnTo>
                  <a:lnTo>
                    <a:pt x="4521" y="351"/>
                  </a:lnTo>
                  <a:lnTo>
                    <a:pt x="4608" y="351"/>
                  </a:lnTo>
                  <a:lnTo>
                    <a:pt x="4652" y="307"/>
                  </a:lnTo>
                  <a:lnTo>
                    <a:pt x="4696" y="263"/>
                  </a:lnTo>
                  <a:lnTo>
                    <a:pt x="4696" y="176"/>
                  </a:lnTo>
                  <a:lnTo>
                    <a:pt x="4652" y="88"/>
                  </a:lnTo>
                  <a:lnTo>
                    <a:pt x="4652" y="44"/>
                  </a:lnTo>
                  <a:lnTo>
                    <a:pt x="456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82" name="Google Shape;15682;p414"/>
            <p:cNvSpPr/>
            <p:nvPr/>
          </p:nvSpPr>
          <p:spPr>
            <a:xfrm>
              <a:off x="6019375" y="4955525"/>
              <a:ext cx="16475" cy="9900"/>
            </a:xfrm>
            <a:custGeom>
              <a:avLst/>
              <a:gdLst/>
              <a:ahLst/>
              <a:cxnLst/>
              <a:rect l="l" t="t" r="r" b="b"/>
              <a:pathLst>
                <a:path w="659" h="396" extrusionOk="0">
                  <a:moveTo>
                    <a:pt x="439" y="0"/>
                  </a:moveTo>
                  <a:lnTo>
                    <a:pt x="132" y="44"/>
                  </a:lnTo>
                  <a:lnTo>
                    <a:pt x="44" y="88"/>
                  </a:lnTo>
                  <a:lnTo>
                    <a:pt x="0" y="132"/>
                  </a:lnTo>
                  <a:lnTo>
                    <a:pt x="0" y="220"/>
                  </a:lnTo>
                  <a:lnTo>
                    <a:pt x="0" y="263"/>
                  </a:lnTo>
                  <a:lnTo>
                    <a:pt x="44" y="395"/>
                  </a:lnTo>
                  <a:lnTo>
                    <a:pt x="220" y="395"/>
                  </a:lnTo>
                  <a:lnTo>
                    <a:pt x="527" y="307"/>
                  </a:lnTo>
                  <a:lnTo>
                    <a:pt x="571" y="307"/>
                  </a:lnTo>
                  <a:lnTo>
                    <a:pt x="615" y="263"/>
                  </a:lnTo>
                  <a:lnTo>
                    <a:pt x="659" y="176"/>
                  </a:lnTo>
                  <a:lnTo>
                    <a:pt x="659" y="132"/>
                  </a:lnTo>
                  <a:lnTo>
                    <a:pt x="615" y="44"/>
                  </a:lnTo>
                  <a:lnTo>
                    <a:pt x="571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83" name="Google Shape;15683;p414"/>
            <p:cNvSpPr/>
            <p:nvPr/>
          </p:nvSpPr>
          <p:spPr>
            <a:xfrm>
              <a:off x="6024850" y="4934675"/>
              <a:ext cx="25275" cy="13175"/>
            </a:xfrm>
            <a:custGeom>
              <a:avLst/>
              <a:gdLst/>
              <a:ahLst/>
              <a:cxnLst/>
              <a:rect l="l" t="t" r="r" b="b"/>
              <a:pathLst>
                <a:path w="1011" h="527" extrusionOk="0">
                  <a:moveTo>
                    <a:pt x="835" y="0"/>
                  </a:moveTo>
                  <a:lnTo>
                    <a:pt x="132" y="176"/>
                  </a:lnTo>
                  <a:lnTo>
                    <a:pt x="89" y="220"/>
                  </a:lnTo>
                  <a:lnTo>
                    <a:pt x="45" y="264"/>
                  </a:lnTo>
                  <a:lnTo>
                    <a:pt x="1" y="351"/>
                  </a:lnTo>
                  <a:lnTo>
                    <a:pt x="1" y="395"/>
                  </a:lnTo>
                  <a:lnTo>
                    <a:pt x="89" y="483"/>
                  </a:lnTo>
                  <a:lnTo>
                    <a:pt x="176" y="527"/>
                  </a:lnTo>
                  <a:lnTo>
                    <a:pt x="220" y="527"/>
                  </a:lnTo>
                  <a:lnTo>
                    <a:pt x="922" y="351"/>
                  </a:lnTo>
                  <a:lnTo>
                    <a:pt x="966" y="308"/>
                  </a:lnTo>
                  <a:lnTo>
                    <a:pt x="1010" y="264"/>
                  </a:lnTo>
                  <a:lnTo>
                    <a:pt x="1010" y="220"/>
                  </a:lnTo>
                  <a:lnTo>
                    <a:pt x="1010" y="132"/>
                  </a:lnTo>
                  <a:lnTo>
                    <a:pt x="1010" y="88"/>
                  </a:lnTo>
                  <a:lnTo>
                    <a:pt x="966" y="44"/>
                  </a:lnTo>
                  <a:lnTo>
                    <a:pt x="87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84" name="Google Shape;15684;p414"/>
            <p:cNvSpPr/>
            <p:nvPr/>
          </p:nvSpPr>
          <p:spPr>
            <a:xfrm>
              <a:off x="6041325" y="4908350"/>
              <a:ext cx="165650" cy="19775"/>
            </a:xfrm>
            <a:custGeom>
              <a:avLst/>
              <a:gdLst/>
              <a:ahLst/>
              <a:cxnLst/>
              <a:rect l="l" t="t" r="r" b="b"/>
              <a:pathLst>
                <a:path w="6626" h="791" extrusionOk="0">
                  <a:moveTo>
                    <a:pt x="6450" y="0"/>
                  </a:moveTo>
                  <a:lnTo>
                    <a:pt x="790" y="264"/>
                  </a:lnTo>
                  <a:lnTo>
                    <a:pt x="746" y="264"/>
                  </a:lnTo>
                  <a:lnTo>
                    <a:pt x="132" y="439"/>
                  </a:lnTo>
                  <a:lnTo>
                    <a:pt x="88" y="483"/>
                  </a:lnTo>
                  <a:lnTo>
                    <a:pt x="44" y="527"/>
                  </a:lnTo>
                  <a:lnTo>
                    <a:pt x="0" y="571"/>
                  </a:lnTo>
                  <a:lnTo>
                    <a:pt x="0" y="658"/>
                  </a:lnTo>
                  <a:lnTo>
                    <a:pt x="88" y="746"/>
                  </a:lnTo>
                  <a:lnTo>
                    <a:pt x="176" y="790"/>
                  </a:lnTo>
                  <a:lnTo>
                    <a:pt x="219" y="790"/>
                  </a:lnTo>
                  <a:lnTo>
                    <a:pt x="834" y="615"/>
                  </a:lnTo>
                  <a:lnTo>
                    <a:pt x="6450" y="351"/>
                  </a:lnTo>
                  <a:lnTo>
                    <a:pt x="6538" y="307"/>
                  </a:lnTo>
                  <a:lnTo>
                    <a:pt x="6582" y="307"/>
                  </a:lnTo>
                  <a:lnTo>
                    <a:pt x="6626" y="220"/>
                  </a:lnTo>
                  <a:lnTo>
                    <a:pt x="6626" y="176"/>
                  </a:lnTo>
                  <a:lnTo>
                    <a:pt x="6626" y="88"/>
                  </a:lnTo>
                  <a:lnTo>
                    <a:pt x="6582" y="44"/>
                  </a:lnTo>
                  <a:lnTo>
                    <a:pt x="649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85" name="Google Shape;15685;p414"/>
            <p:cNvSpPr/>
            <p:nvPr/>
          </p:nvSpPr>
          <p:spPr>
            <a:xfrm>
              <a:off x="6046800" y="4887500"/>
              <a:ext cx="165675" cy="23075"/>
            </a:xfrm>
            <a:custGeom>
              <a:avLst/>
              <a:gdLst/>
              <a:ahLst/>
              <a:cxnLst/>
              <a:rect l="l" t="t" r="r" b="b"/>
              <a:pathLst>
                <a:path w="6627" h="923" extrusionOk="0">
                  <a:moveTo>
                    <a:pt x="6407" y="1"/>
                  </a:moveTo>
                  <a:lnTo>
                    <a:pt x="2545" y="88"/>
                  </a:lnTo>
                  <a:lnTo>
                    <a:pt x="1141" y="308"/>
                  </a:lnTo>
                  <a:lnTo>
                    <a:pt x="1097" y="308"/>
                  </a:lnTo>
                  <a:lnTo>
                    <a:pt x="132" y="571"/>
                  </a:lnTo>
                  <a:lnTo>
                    <a:pt x="88" y="615"/>
                  </a:lnTo>
                  <a:lnTo>
                    <a:pt x="44" y="659"/>
                  </a:lnTo>
                  <a:lnTo>
                    <a:pt x="0" y="703"/>
                  </a:lnTo>
                  <a:lnTo>
                    <a:pt x="44" y="790"/>
                  </a:lnTo>
                  <a:lnTo>
                    <a:pt x="88" y="878"/>
                  </a:lnTo>
                  <a:lnTo>
                    <a:pt x="176" y="922"/>
                  </a:lnTo>
                  <a:lnTo>
                    <a:pt x="264" y="922"/>
                  </a:lnTo>
                  <a:lnTo>
                    <a:pt x="1185" y="615"/>
                  </a:lnTo>
                  <a:lnTo>
                    <a:pt x="2589" y="439"/>
                  </a:lnTo>
                  <a:lnTo>
                    <a:pt x="6451" y="352"/>
                  </a:lnTo>
                  <a:lnTo>
                    <a:pt x="6495" y="308"/>
                  </a:lnTo>
                  <a:lnTo>
                    <a:pt x="6539" y="264"/>
                  </a:lnTo>
                  <a:lnTo>
                    <a:pt x="6582" y="220"/>
                  </a:lnTo>
                  <a:lnTo>
                    <a:pt x="6626" y="132"/>
                  </a:lnTo>
                  <a:lnTo>
                    <a:pt x="6582" y="88"/>
                  </a:lnTo>
                  <a:lnTo>
                    <a:pt x="6539" y="44"/>
                  </a:lnTo>
                  <a:lnTo>
                    <a:pt x="640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86" name="Google Shape;15686;p414"/>
            <p:cNvSpPr/>
            <p:nvPr/>
          </p:nvSpPr>
          <p:spPr>
            <a:xfrm>
              <a:off x="6097250" y="4844725"/>
              <a:ext cx="125100" cy="18675"/>
            </a:xfrm>
            <a:custGeom>
              <a:avLst/>
              <a:gdLst/>
              <a:ahLst/>
              <a:cxnLst/>
              <a:rect l="l" t="t" r="r" b="b"/>
              <a:pathLst>
                <a:path w="5004" h="747" extrusionOk="0">
                  <a:moveTo>
                    <a:pt x="4828" y="0"/>
                  </a:moveTo>
                  <a:lnTo>
                    <a:pt x="1756" y="132"/>
                  </a:lnTo>
                  <a:lnTo>
                    <a:pt x="308" y="351"/>
                  </a:lnTo>
                  <a:lnTo>
                    <a:pt x="264" y="351"/>
                  </a:lnTo>
                  <a:lnTo>
                    <a:pt x="89" y="439"/>
                  </a:lnTo>
                  <a:lnTo>
                    <a:pt x="45" y="439"/>
                  </a:lnTo>
                  <a:lnTo>
                    <a:pt x="1" y="527"/>
                  </a:lnTo>
                  <a:lnTo>
                    <a:pt x="1" y="571"/>
                  </a:lnTo>
                  <a:lnTo>
                    <a:pt x="1" y="658"/>
                  </a:lnTo>
                  <a:lnTo>
                    <a:pt x="89" y="746"/>
                  </a:lnTo>
                  <a:lnTo>
                    <a:pt x="220" y="746"/>
                  </a:lnTo>
                  <a:lnTo>
                    <a:pt x="352" y="702"/>
                  </a:lnTo>
                  <a:lnTo>
                    <a:pt x="1800" y="483"/>
                  </a:lnTo>
                  <a:lnTo>
                    <a:pt x="4828" y="351"/>
                  </a:lnTo>
                  <a:lnTo>
                    <a:pt x="4916" y="351"/>
                  </a:lnTo>
                  <a:lnTo>
                    <a:pt x="4959" y="307"/>
                  </a:lnTo>
                  <a:lnTo>
                    <a:pt x="5003" y="263"/>
                  </a:lnTo>
                  <a:lnTo>
                    <a:pt x="5003" y="176"/>
                  </a:lnTo>
                  <a:lnTo>
                    <a:pt x="5003" y="132"/>
                  </a:lnTo>
                  <a:lnTo>
                    <a:pt x="4959" y="44"/>
                  </a:lnTo>
                  <a:lnTo>
                    <a:pt x="4872" y="44"/>
                  </a:lnTo>
                  <a:lnTo>
                    <a:pt x="482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87" name="Google Shape;15687;p414"/>
            <p:cNvSpPr/>
            <p:nvPr/>
          </p:nvSpPr>
          <p:spPr>
            <a:xfrm>
              <a:off x="6107125" y="4824975"/>
              <a:ext cx="120700" cy="20875"/>
            </a:xfrm>
            <a:custGeom>
              <a:avLst/>
              <a:gdLst/>
              <a:ahLst/>
              <a:cxnLst/>
              <a:rect l="l" t="t" r="r" b="b"/>
              <a:pathLst>
                <a:path w="4828" h="835" extrusionOk="0">
                  <a:moveTo>
                    <a:pt x="4652" y="0"/>
                  </a:moveTo>
                  <a:lnTo>
                    <a:pt x="2019" y="132"/>
                  </a:lnTo>
                  <a:lnTo>
                    <a:pt x="484" y="351"/>
                  </a:lnTo>
                  <a:lnTo>
                    <a:pt x="440" y="351"/>
                  </a:lnTo>
                  <a:lnTo>
                    <a:pt x="89" y="483"/>
                  </a:lnTo>
                  <a:lnTo>
                    <a:pt x="45" y="527"/>
                  </a:lnTo>
                  <a:lnTo>
                    <a:pt x="1" y="571"/>
                  </a:lnTo>
                  <a:lnTo>
                    <a:pt x="1" y="659"/>
                  </a:lnTo>
                  <a:lnTo>
                    <a:pt x="1" y="702"/>
                  </a:lnTo>
                  <a:lnTo>
                    <a:pt x="89" y="790"/>
                  </a:lnTo>
                  <a:lnTo>
                    <a:pt x="176" y="834"/>
                  </a:lnTo>
                  <a:lnTo>
                    <a:pt x="220" y="790"/>
                  </a:lnTo>
                  <a:lnTo>
                    <a:pt x="571" y="659"/>
                  </a:lnTo>
                  <a:lnTo>
                    <a:pt x="2063" y="483"/>
                  </a:lnTo>
                  <a:lnTo>
                    <a:pt x="4652" y="351"/>
                  </a:lnTo>
                  <a:lnTo>
                    <a:pt x="4696" y="351"/>
                  </a:lnTo>
                  <a:lnTo>
                    <a:pt x="4784" y="308"/>
                  </a:lnTo>
                  <a:lnTo>
                    <a:pt x="4784" y="220"/>
                  </a:lnTo>
                  <a:lnTo>
                    <a:pt x="4828" y="176"/>
                  </a:lnTo>
                  <a:lnTo>
                    <a:pt x="4784" y="88"/>
                  </a:lnTo>
                  <a:lnTo>
                    <a:pt x="4740" y="44"/>
                  </a:lnTo>
                  <a:lnTo>
                    <a:pt x="469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88" name="Google Shape;15688;p414"/>
            <p:cNvSpPr/>
            <p:nvPr/>
          </p:nvSpPr>
          <p:spPr>
            <a:xfrm>
              <a:off x="6100550" y="4800825"/>
              <a:ext cx="161275" cy="30750"/>
            </a:xfrm>
            <a:custGeom>
              <a:avLst/>
              <a:gdLst/>
              <a:ahLst/>
              <a:cxnLst/>
              <a:rect l="l" t="t" r="r" b="b"/>
              <a:pathLst>
                <a:path w="6451" h="1230" extrusionOk="0">
                  <a:moveTo>
                    <a:pt x="6275" y="1"/>
                  </a:moveTo>
                  <a:lnTo>
                    <a:pt x="2897" y="264"/>
                  </a:lnTo>
                  <a:lnTo>
                    <a:pt x="1361" y="484"/>
                  </a:lnTo>
                  <a:lnTo>
                    <a:pt x="1317" y="484"/>
                  </a:lnTo>
                  <a:lnTo>
                    <a:pt x="132" y="922"/>
                  </a:lnTo>
                  <a:lnTo>
                    <a:pt x="44" y="922"/>
                  </a:lnTo>
                  <a:lnTo>
                    <a:pt x="1" y="1010"/>
                  </a:lnTo>
                  <a:lnTo>
                    <a:pt x="1" y="1054"/>
                  </a:lnTo>
                  <a:lnTo>
                    <a:pt x="1" y="1142"/>
                  </a:lnTo>
                  <a:lnTo>
                    <a:pt x="88" y="1230"/>
                  </a:lnTo>
                  <a:lnTo>
                    <a:pt x="220" y="1230"/>
                  </a:lnTo>
                  <a:lnTo>
                    <a:pt x="1405" y="835"/>
                  </a:lnTo>
                  <a:lnTo>
                    <a:pt x="2897" y="615"/>
                  </a:lnTo>
                  <a:lnTo>
                    <a:pt x="6275" y="352"/>
                  </a:lnTo>
                  <a:lnTo>
                    <a:pt x="6363" y="352"/>
                  </a:lnTo>
                  <a:lnTo>
                    <a:pt x="6407" y="308"/>
                  </a:lnTo>
                  <a:lnTo>
                    <a:pt x="6451" y="264"/>
                  </a:lnTo>
                  <a:lnTo>
                    <a:pt x="6451" y="177"/>
                  </a:lnTo>
                  <a:lnTo>
                    <a:pt x="6451" y="89"/>
                  </a:lnTo>
                  <a:lnTo>
                    <a:pt x="6407" y="45"/>
                  </a:lnTo>
                  <a:lnTo>
                    <a:pt x="627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89" name="Google Shape;15689;p414"/>
            <p:cNvSpPr/>
            <p:nvPr/>
          </p:nvSpPr>
          <p:spPr>
            <a:xfrm>
              <a:off x="6098350" y="4774500"/>
              <a:ext cx="190900" cy="29650"/>
            </a:xfrm>
            <a:custGeom>
              <a:avLst/>
              <a:gdLst/>
              <a:ahLst/>
              <a:cxnLst/>
              <a:rect l="l" t="t" r="r" b="b"/>
              <a:pathLst>
                <a:path w="7636" h="1186" extrusionOk="0">
                  <a:moveTo>
                    <a:pt x="7417" y="1"/>
                  </a:moveTo>
                  <a:lnTo>
                    <a:pt x="5003" y="352"/>
                  </a:lnTo>
                  <a:lnTo>
                    <a:pt x="2370" y="484"/>
                  </a:lnTo>
                  <a:lnTo>
                    <a:pt x="352" y="747"/>
                  </a:lnTo>
                  <a:lnTo>
                    <a:pt x="264" y="747"/>
                  </a:lnTo>
                  <a:lnTo>
                    <a:pt x="89" y="835"/>
                  </a:lnTo>
                  <a:lnTo>
                    <a:pt x="45" y="878"/>
                  </a:lnTo>
                  <a:lnTo>
                    <a:pt x="1" y="966"/>
                  </a:lnTo>
                  <a:lnTo>
                    <a:pt x="1" y="1010"/>
                  </a:lnTo>
                  <a:lnTo>
                    <a:pt x="45" y="1098"/>
                  </a:lnTo>
                  <a:lnTo>
                    <a:pt x="89" y="1142"/>
                  </a:lnTo>
                  <a:lnTo>
                    <a:pt x="176" y="1186"/>
                  </a:lnTo>
                  <a:lnTo>
                    <a:pt x="264" y="1142"/>
                  </a:lnTo>
                  <a:lnTo>
                    <a:pt x="396" y="1098"/>
                  </a:lnTo>
                  <a:lnTo>
                    <a:pt x="2414" y="835"/>
                  </a:lnTo>
                  <a:lnTo>
                    <a:pt x="5047" y="703"/>
                  </a:lnTo>
                  <a:lnTo>
                    <a:pt x="7460" y="352"/>
                  </a:lnTo>
                  <a:lnTo>
                    <a:pt x="7548" y="352"/>
                  </a:lnTo>
                  <a:lnTo>
                    <a:pt x="7592" y="308"/>
                  </a:lnTo>
                  <a:lnTo>
                    <a:pt x="7636" y="220"/>
                  </a:lnTo>
                  <a:lnTo>
                    <a:pt x="7636" y="176"/>
                  </a:lnTo>
                  <a:lnTo>
                    <a:pt x="7592" y="89"/>
                  </a:lnTo>
                  <a:lnTo>
                    <a:pt x="7548" y="45"/>
                  </a:lnTo>
                  <a:lnTo>
                    <a:pt x="750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90" name="Google Shape;15690;p414"/>
            <p:cNvSpPr/>
            <p:nvPr/>
          </p:nvSpPr>
          <p:spPr>
            <a:xfrm>
              <a:off x="6109325" y="4682350"/>
              <a:ext cx="523300" cy="91075"/>
            </a:xfrm>
            <a:custGeom>
              <a:avLst/>
              <a:gdLst/>
              <a:ahLst/>
              <a:cxnLst/>
              <a:rect l="l" t="t" r="r" b="b"/>
              <a:pathLst>
                <a:path w="20932" h="3643" extrusionOk="0">
                  <a:moveTo>
                    <a:pt x="20361" y="1"/>
                  </a:moveTo>
                  <a:lnTo>
                    <a:pt x="16412" y="352"/>
                  </a:lnTo>
                  <a:lnTo>
                    <a:pt x="10488" y="835"/>
                  </a:lnTo>
                  <a:lnTo>
                    <a:pt x="6100" y="1230"/>
                  </a:lnTo>
                  <a:lnTo>
                    <a:pt x="6056" y="1273"/>
                  </a:lnTo>
                  <a:lnTo>
                    <a:pt x="2765" y="2239"/>
                  </a:lnTo>
                  <a:lnTo>
                    <a:pt x="966" y="2590"/>
                  </a:lnTo>
                  <a:lnTo>
                    <a:pt x="878" y="2634"/>
                  </a:lnTo>
                  <a:lnTo>
                    <a:pt x="88" y="3292"/>
                  </a:lnTo>
                  <a:lnTo>
                    <a:pt x="44" y="3380"/>
                  </a:lnTo>
                  <a:lnTo>
                    <a:pt x="1" y="3424"/>
                  </a:lnTo>
                  <a:lnTo>
                    <a:pt x="1" y="3511"/>
                  </a:lnTo>
                  <a:lnTo>
                    <a:pt x="44" y="3555"/>
                  </a:lnTo>
                  <a:lnTo>
                    <a:pt x="88" y="3599"/>
                  </a:lnTo>
                  <a:lnTo>
                    <a:pt x="176" y="3643"/>
                  </a:lnTo>
                  <a:lnTo>
                    <a:pt x="308" y="3599"/>
                  </a:lnTo>
                  <a:lnTo>
                    <a:pt x="1098" y="2941"/>
                  </a:lnTo>
                  <a:lnTo>
                    <a:pt x="2853" y="2590"/>
                  </a:lnTo>
                  <a:lnTo>
                    <a:pt x="6144" y="1581"/>
                  </a:lnTo>
                  <a:lnTo>
                    <a:pt x="10488" y="1186"/>
                  </a:lnTo>
                  <a:lnTo>
                    <a:pt x="13647" y="922"/>
                  </a:lnTo>
                  <a:lnTo>
                    <a:pt x="16456" y="703"/>
                  </a:lnTo>
                  <a:lnTo>
                    <a:pt x="20361" y="352"/>
                  </a:lnTo>
                  <a:lnTo>
                    <a:pt x="20712" y="396"/>
                  </a:lnTo>
                  <a:lnTo>
                    <a:pt x="20844" y="396"/>
                  </a:lnTo>
                  <a:lnTo>
                    <a:pt x="20888" y="352"/>
                  </a:lnTo>
                  <a:lnTo>
                    <a:pt x="20932" y="264"/>
                  </a:lnTo>
                  <a:lnTo>
                    <a:pt x="20932" y="220"/>
                  </a:lnTo>
                  <a:lnTo>
                    <a:pt x="20888" y="133"/>
                  </a:lnTo>
                  <a:lnTo>
                    <a:pt x="20844" y="89"/>
                  </a:lnTo>
                  <a:lnTo>
                    <a:pt x="20800" y="89"/>
                  </a:lnTo>
                  <a:lnTo>
                    <a:pt x="2040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91" name="Google Shape;15691;p414"/>
            <p:cNvSpPr/>
            <p:nvPr/>
          </p:nvSpPr>
          <p:spPr>
            <a:xfrm>
              <a:off x="6085200" y="4649450"/>
              <a:ext cx="537550" cy="125075"/>
            </a:xfrm>
            <a:custGeom>
              <a:avLst/>
              <a:gdLst/>
              <a:ahLst/>
              <a:cxnLst/>
              <a:rect l="l" t="t" r="r" b="b"/>
              <a:pathLst>
                <a:path w="21502" h="5003" extrusionOk="0">
                  <a:moveTo>
                    <a:pt x="18255" y="1"/>
                  </a:moveTo>
                  <a:lnTo>
                    <a:pt x="13779" y="395"/>
                  </a:lnTo>
                  <a:lnTo>
                    <a:pt x="9478" y="834"/>
                  </a:lnTo>
                  <a:lnTo>
                    <a:pt x="6846" y="1229"/>
                  </a:lnTo>
                  <a:lnTo>
                    <a:pt x="6802" y="1229"/>
                  </a:lnTo>
                  <a:lnTo>
                    <a:pt x="5003" y="2238"/>
                  </a:lnTo>
                  <a:lnTo>
                    <a:pt x="3598" y="2765"/>
                  </a:lnTo>
                  <a:lnTo>
                    <a:pt x="1361" y="3292"/>
                  </a:lnTo>
                  <a:lnTo>
                    <a:pt x="1273" y="3335"/>
                  </a:lnTo>
                  <a:lnTo>
                    <a:pt x="439" y="4476"/>
                  </a:lnTo>
                  <a:lnTo>
                    <a:pt x="88" y="4696"/>
                  </a:lnTo>
                  <a:lnTo>
                    <a:pt x="44" y="4740"/>
                  </a:lnTo>
                  <a:lnTo>
                    <a:pt x="0" y="4783"/>
                  </a:lnTo>
                  <a:lnTo>
                    <a:pt x="0" y="4871"/>
                  </a:lnTo>
                  <a:lnTo>
                    <a:pt x="44" y="4915"/>
                  </a:lnTo>
                  <a:lnTo>
                    <a:pt x="88" y="5003"/>
                  </a:lnTo>
                  <a:lnTo>
                    <a:pt x="264" y="5003"/>
                  </a:lnTo>
                  <a:lnTo>
                    <a:pt x="658" y="4740"/>
                  </a:lnTo>
                  <a:lnTo>
                    <a:pt x="702" y="4696"/>
                  </a:lnTo>
                  <a:lnTo>
                    <a:pt x="1536" y="3599"/>
                  </a:lnTo>
                  <a:lnTo>
                    <a:pt x="3686" y="3116"/>
                  </a:lnTo>
                  <a:lnTo>
                    <a:pt x="3730" y="3116"/>
                  </a:lnTo>
                  <a:lnTo>
                    <a:pt x="5134" y="2546"/>
                  </a:lnTo>
                  <a:lnTo>
                    <a:pt x="5178" y="2546"/>
                  </a:lnTo>
                  <a:lnTo>
                    <a:pt x="6933" y="1536"/>
                  </a:lnTo>
                  <a:lnTo>
                    <a:pt x="9522" y="1185"/>
                  </a:lnTo>
                  <a:lnTo>
                    <a:pt x="13779" y="746"/>
                  </a:lnTo>
                  <a:lnTo>
                    <a:pt x="18255" y="352"/>
                  </a:lnTo>
                  <a:lnTo>
                    <a:pt x="19922" y="352"/>
                  </a:lnTo>
                  <a:lnTo>
                    <a:pt x="20624" y="527"/>
                  </a:lnTo>
                  <a:lnTo>
                    <a:pt x="21107" y="790"/>
                  </a:lnTo>
                  <a:lnTo>
                    <a:pt x="21151" y="834"/>
                  </a:lnTo>
                  <a:lnTo>
                    <a:pt x="21370" y="834"/>
                  </a:lnTo>
                  <a:lnTo>
                    <a:pt x="21458" y="790"/>
                  </a:lnTo>
                  <a:lnTo>
                    <a:pt x="21458" y="746"/>
                  </a:lnTo>
                  <a:lnTo>
                    <a:pt x="21502" y="659"/>
                  </a:lnTo>
                  <a:lnTo>
                    <a:pt x="21502" y="615"/>
                  </a:lnTo>
                  <a:lnTo>
                    <a:pt x="21458" y="571"/>
                  </a:lnTo>
                  <a:lnTo>
                    <a:pt x="21414" y="527"/>
                  </a:lnTo>
                  <a:lnTo>
                    <a:pt x="21326" y="483"/>
                  </a:lnTo>
                  <a:lnTo>
                    <a:pt x="21238" y="483"/>
                  </a:lnTo>
                  <a:lnTo>
                    <a:pt x="20800" y="220"/>
                  </a:lnTo>
                  <a:lnTo>
                    <a:pt x="20712" y="176"/>
                  </a:lnTo>
                  <a:lnTo>
                    <a:pt x="19966" y="44"/>
                  </a:lnTo>
                  <a:lnTo>
                    <a:pt x="1996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92" name="Google Shape;15692;p414"/>
            <p:cNvSpPr/>
            <p:nvPr/>
          </p:nvSpPr>
          <p:spPr>
            <a:xfrm>
              <a:off x="6057775" y="4612150"/>
              <a:ext cx="585825" cy="165675"/>
            </a:xfrm>
            <a:custGeom>
              <a:avLst/>
              <a:gdLst/>
              <a:ahLst/>
              <a:cxnLst/>
              <a:rect l="l" t="t" r="r" b="b"/>
              <a:pathLst>
                <a:path w="23433" h="6627" extrusionOk="0">
                  <a:moveTo>
                    <a:pt x="17509" y="1"/>
                  </a:moveTo>
                  <a:lnTo>
                    <a:pt x="16148" y="44"/>
                  </a:lnTo>
                  <a:lnTo>
                    <a:pt x="14832" y="132"/>
                  </a:lnTo>
                  <a:lnTo>
                    <a:pt x="13603" y="264"/>
                  </a:lnTo>
                  <a:lnTo>
                    <a:pt x="11848" y="396"/>
                  </a:lnTo>
                  <a:lnTo>
                    <a:pt x="11804" y="396"/>
                  </a:lnTo>
                  <a:lnTo>
                    <a:pt x="9786" y="747"/>
                  </a:lnTo>
                  <a:lnTo>
                    <a:pt x="9742" y="790"/>
                  </a:lnTo>
                  <a:lnTo>
                    <a:pt x="8469" y="1405"/>
                  </a:lnTo>
                  <a:lnTo>
                    <a:pt x="7284" y="2238"/>
                  </a:lnTo>
                  <a:lnTo>
                    <a:pt x="5441" y="3204"/>
                  </a:lnTo>
                  <a:lnTo>
                    <a:pt x="2282" y="3950"/>
                  </a:lnTo>
                  <a:lnTo>
                    <a:pt x="2194" y="3950"/>
                  </a:lnTo>
                  <a:lnTo>
                    <a:pt x="1580" y="4476"/>
                  </a:lnTo>
                  <a:lnTo>
                    <a:pt x="1536" y="4520"/>
                  </a:lnTo>
                  <a:lnTo>
                    <a:pt x="746" y="5793"/>
                  </a:lnTo>
                  <a:lnTo>
                    <a:pt x="88" y="6319"/>
                  </a:lnTo>
                  <a:lnTo>
                    <a:pt x="44" y="6363"/>
                  </a:lnTo>
                  <a:lnTo>
                    <a:pt x="0" y="6451"/>
                  </a:lnTo>
                  <a:lnTo>
                    <a:pt x="44" y="6495"/>
                  </a:lnTo>
                  <a:lnTo>
                    <a:pt x="44" y="6583"/>
                  </a:lnTo>
                  <a:lnTo>
                    <a:pt x="132" y="6627"/>
                  </a:lnTo>
                  <a:lnTo>
                    <a:pt x="176" y="6627"/>
                  </a:lnTo>
                  <a:lnTo>
                    <a:pt x="307" y="6583"/>
                  </a:lnTo>
                  <a:lnTo>
                    <a:pt x="1009" y="6056"/>
                  </a:lnTo>
                  <a:lnTo>
                    <a:pt x="1053" y="6012"/>
                  </a:lnTo>
                  <a:lnTo>
                    <a:pt x="1799" y="4740"/>
                  </a:lnTo>
                  <a:lnTo>
                    <a:pt x="2414" y="4257"/>
                  </a:lnTo>
                  <a:lnTo>
                    <a:pt x="5573" y="3555"/>
                  </a:lnTo>
                  <a:lnTo>
                    <a:pt x="5617" y="3555"/>
                  </a:lnTo>
                  <a:lnTo>
                    <a:pt x="7460" y="2546"/>
                  </a:lnTo>
                  <a:lnTo>
                    <a:pt x="8645" y="1712"/>
                  </a:lnTo>
                  <a:lnTo>
                    <a:pt x="9873" y="1098"/>
                  </a:lnTo>
                  <a:lnTo>
                    <a:pt x="11892" y="747"/>
                  </a:lnTo>
                  <a:lnTo>
                    <a:pt x="13603" y="615"/>
                  </a:lnTo>
                  <a:lnTo>
                    <a:pt x="14788" y="483"/>
                  </a:lnTo>
                  <a:lnTo>
                    <a:pt x="16060" y="396"/>
                  </a:lnTo>
                  <a:lnTo>
                    <a:pt x="17421" y="352"/>
                  </a:lnTo>
                  <a:lnTo>
                    <a:pt x="18737" y="352"/>
                  </a:lnTo>
                  <a:lnTo>
                    <a:pt x="19395" y="396"/>
                  </a:lnTo>
                  <a:lnTo>
                    <a:pt x="20054" y="483"/>
                  </a:lnTo>
                  <a:lnTo>
                    <a:pt x="20624" y="571"/>
                  </a:lnTo>
                  <a:lnTo>
                    <a:pt x="21195" y="703"/>
                  </a:lnTo>
                  <a:lnTo>
                    <a:pt x="21677" y="878"/>
                  </a:lnTo>
                  <a:lnTo>
                    <a:pt x="22160" y="1054"/>
                  </a:lnTo>
                  <a:lnTo>
                    <a:pt x="22555" y="1317"/>
                  </a:lnTo>
                  <a:lnTo>
                    <a:pt x="22862" y="1624"/>
                  </a:lnTo>
                  <a:lnTo>
                    <a:pt x="22950" y="1668"/>
                  </a:lnTo>
                  <a:lnTo>
                    <a:pt x="23213" y="1756"/>
                  </a:lnTo>
                  <a:lnTo>
                    <a:pt x="23345" y="1756"/>
                  </a:lnTo>
                  <a:lnTo>
                    <a:pt x="23389" y="1712"/>
                  </a:lnTo>
                  <a:lnTo>
                    <a:pt x="23432" y="1624"/>
                  </a:lnTo>
                  <a:lnTo>
                    <a:pt x="23432" y="1580"/>
                  </a:lnTo>
                  <a:lnTo>
                    <a:pt x="23432" y="1493"/>
                  </a:lnTo>
                  <a:lnTo>
                    <a:pt x="23389" y="1449"/>
                  </a:lnTo>
                  <a:lnTo>
                    <a:pt x="23301" y="1405"/>
                  </a:lnTo>
                  <a:lnTo>
                    <a:pt x="23081" y="1361"/>
                  </a:lnTo>
                  <a:lnTo>
                    <a:pt x="22730" y="1054"/>
                  </a:lnTo>
                  <a:lnTo>
                    <a:pt x="22335" y="790"/>
                  </a:lnTo>
                  <a:lnTo>
                    <a:pt x="21853" y="571"/>
                  </a:lnTo>
                  <a:lnTo>
                    <a:pt x="21326" y="396"/>
                  </a:lnTo>
                  <a:lnTo>
                    <a:pt x="20800" y="220"/>
                  </a:lnTo>
                  <a:lnTo>
                    <a:pt x="20185" y="132"/>
                  </a:lnTo>
                  <a:lnTo>
                    <a:pt x="19527" y="44"/>
                  </a:lnTo>
                  <a:lnTo>
                    <a:pt x="18869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93" name="Google Shape;15693;p414"/>
            <p:cNvSpPr/>
            <p:nvPr/>
          </p:nvSpPr>
          <p:spPr>
            <a:xfrm>
              <a:off x="6038025" y="4574850"/>
              <a:ext cx="634100" cy="202975"/>
            </a:xfrm>
            <a:custGeom>
              <a:avLst/>
              <a:gdLst/>
              <a:ahLst/>
              <a:cxnLst/>
              <a:rect l="l" t="t" r="r" b="b"/>
              <a:pathLst>
                <a:path w="25364" h="8119" extrusionOk="0">
                  <a:moveTo>
                    <a:pt x="14613" y="1"/>
                  </a:moveTo>
                  <a:lnTo>
                    <a:pt x="12155" y="220"/>
                  </a:lnTo>
                  <a:lnTo>
                    <a:pt x="12111" y="220"/>
                  </a:lnTo>
                  <a:lnTo>
                    <a:pt x="11014" y="571"/>
                  </a:lnTo>
                  <a:lnTo>
                    <a:pt x="10970" y="615"/>
                  </a:lnTo>
                  <a:lnTo>
                    <a:pt x="10181" y="1229"/>
                  </a:lnTo>
                  <a:lnTo>
                    <a:pt x="8162" y="2853"/>
                  </a:lnTo>
                  <a:lnTo>
                    <a:pt x="6319" y="3818"/>
                  </a:lnTo>
                  <a:lnTo>
                    <a:pt x="5573" y="4082"/>
                  </a:lnTo>
                  <a:lnTo>
                    <a:pt x="4915" y="4301"/>
                  </a:lnTo>
                  <a:lnTo>
                    <a:pt x="4345" y="4389"/>
                  </a:lnTo>
                  <a:lnTo>
                    <a:pt x="3862" y="4476"/>
                  </a:lnTo>
                  <a:lnTo>
                    <a:pt x="3379" y="4520"/>
                  </a:lnTo>
                  <a:lnTo>
                    <a:pt x="2940" y="4652"/>
                  </a:lnTo>
                  <a:lnTo>
                    <a:pt x="2545" y="4784"/>
                  </a:lnTo>
                  <a:lnTo>
                    <a:pt x="2151" y="5003"/>
                  </a:lnTo>
                  <a:lnTo>
                    <a:pt x="1756" y="5398"/>
                  </a:lnTo>
                  <a:lnTo>
                    <a:pt x="1317" y="5881"/>
                  </a:lnTo>
                  <a:lnTo>
                    <a:pt x="922" y="6583"/>
                  </a:lnTo>
                  <a:lnTo>
                    <a:pt x="439" y="7504"/>
                  </a:lnTo>
                  <a:lnTo>
                    <a:pt x="88" y="7811"/>
                  </a:lnTo>
                  <a:lnTo>
                    <a:pt x="44" y="7855"/>
                  </a:lnTo>
                  <a:lnTo>
                    <a:pt x="0" y="7943"/>
                  </a:lnTo>
                  <a:lnTo>
                    <a:pt x="0" y="7987"/>
                  </a:lnTo>
                  <a:lnTo>
                    <a:pt x="44" y="8075"/>
                  </a:lnTo>
                  <a:lnTo>
                    <a:pt x="132" y="8119"/>
                  </a:lnTo>
                  <a:lnTo>
                    <a:pt x="176" y="8119"/>
                  </a:lnTo>
                  <a:lnTo>
                    <a:pt x="308" y="8075"/>
                  </a:lnTo>
                  <a:lnTo>
                    <a:pt x="702" y="7724"/>
                  </a:lnTo>
                  <a:lnTo>
                    <a:pt x="746" y="7680"/>
                  </a:lnTo>
                  <a:lnTo>
                    <a:pt x="1185" y="6802"/>
                  </a:lnTo>
                  <a:lnTo>
                    <a:pt x="1580" y="6144"/>
                  </a:lnTo>
                  <a:lnTo>
                    <a:pt x="1931" y="5661"/>
                  </a:lnTo>
                  <a:lnTo>
                    <a:pt x="2282" y="5354"/>
                  </a:lnTo>
                  <a:lnTo>
                    <a:pt x="2677" y="5135"/>
                  </a:lnTo>
                  <a:lnTo>
                    <a:pt x="3028" y="4959"/>
                  </a:lnTo>
                  <a:lnTo>
                    <a:pt x="3467" y="4871"/>
                  </a:lnTo>
                  <a:lnTo>
                    <a:pt x="3906" y="4827"/>
                  </a:lnTo>
                  <a:lnTo>
                    <a:pt x="4432" y="4740"/>
                  </a:lnTo>
                  <a:lnTo>
                    <a:pt x="5003" y="4608"/>
                  </a:lnTo>
                  <a:lnTo>
                    <a:pt x="5705" y="4433"/>
                  </a:lnTo>
                  <a:lnTo>
                    <a:pt x="6451" y="4125"/>
                  </a:lnTo>
                  <a:lnTo>
                    <a:pt x="8338" y="3160"/>
                  </a:lnTo>
                  <a:lnTo>
                    <a:pt x="8382" y="3116"/>
                  </a:lnTo>
                  <a:lnTo>
                    <a:pt x="10400" y="1493"/>
                  </a:lnTo>
                  <a:lnTo>
                    <a:pt x="11146" y="878"/>
                  </a:lnTo>
                  <a:lnTo>
                    <a:pt x="12199" y="571"/>
                  </a:lnTo>
                  <a:lnTo>
                    <a:pt x="14656" y="352"/>
                  </a:lnTo>
                  <a:lnTo>
                    <a:pt x="17947" y="396"/>
                  </a:lnTo>
                  <a:lnTo>
                    <a:pt x="21063" y="747"/>
                  </a:lnTo>
                  <a:lnTo>
                    <a:pt x="22204" y="1054"/>
                  </a:lnTo>
                  <a:lnTo>
                    <a:pt x="23652" y="1844"/>
                  </a:lnTo>
                  <a:lnTo>
                    <a:pt x="24705" y="2721"/>
                  </a:lnTo>
                  <a:lnTo>
                    <a:pt x="24749" y="2721"/>
                  </a:lnTo>
                  <a:lnTo>
                    <a:pt x="25144" y="2853"/>
                  </a:lnTo>
                  <a:lnTo>
                    <a:pt x="25188" y="2853"/>
                  </a:lnTo>
                  <a:lnTo>
                    <a:pt x="25276" y="2809"/>
                  </a:lnTo>
                  <a:lnTo>
                    <a:pt x="25319" y="2765"/>
                  </a:lnTo>
                  <a:lnTo>
                    <a:pt x="25363" y="2721"/>
                  </a:lnTo>
                  <a:lnTo>
                    <a:pt x="25363" y="2633"/>
                  </a:lnTo>
                  <a:lnTo>
                    <a:pt x="25319" y="2590"/>
                  </a:lnTo>
                  <a:lnTo>
                    <a:pt x="25276" y="2546"/>
                  </a:lnTo>
                  <a:lnTo>
                    <a:pt x="25232" y="2502"/>
                  </a:lnTo>
                  <a:lnTo>
                    <a:pt x="24881" y="2414"/>
                  </a:lnTo>
                  <a:lnTo>
                    <a:pt x="23871" y="1580"/>
                  </a:lnTo>
                  <a:lnTo>
                    <a:pt x="23827" y="1536"/>
                  </a:lnTo>
                  <a:lnTo>
                    <a:pt x="22379" y="747"/>
                  </a:lnTo>
                  <a:lnTo>
                    <a:pt x="22336" y="747"/>
                  </a:lnTo>
                  <a:lnTo>
                    <a:pt x="21151" y="396"/>
                  </a:lnTo>
                  <a:lnTo>
                    <a:pt x="17991" y="45"/>
                  </a:lnTo>
                  <a:lnTo>
                    <a:pt x="14613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94" name="Google Shape;15694;p414"/>
            <p:cNvSpPr/>
            <p:nvPr/>
          </p:nvSpPr>
          <p:spPr>
            <a:xfrm>
              <a:off x="5408325" y="4697725"/>
              <a:ext cx="1298900" cy="349975"/>
            </a:xfrm>
            <a:custGeom>
              <a:avLst/>
              <a:gdLst/>
              <a:ahLst/>
              <a:cxnLst/>
              <a:rect l="l" t="t" r="r" b="b"/>
              <a:pathLst>
                <a:path w="51956" h="13999" extrusionOk="0">
                  <a:moveTo>
                    <a:pt x="48621" y="0"/>
                  </a:moveTo>
                  <a:lnTo>
                    <a:pt x="45330" y="527"/>
                  </a:lnTo>
                  <a:lnTo>
                    <a:pt x="42916" y="922"/>
                  </a:lnTo>
                  <a:lnTo>
                    <a:pt x="40371" y="1273"/>
                  </a:lnTo>
                  <a:lnTo>
                    <a:pt x="35983" y="1755"/>
                  </a:lnTo>
                  <a:lnTo>
                    <a:pt x="31946" y="2414"/>
                  </a:lnTo>
                  <a:lnTo>
                    <a:pt x="29401" y="2721"/>
                  </a:lnTo>
                  <a:lnTo>
                    <a:pt x="29357" y="2721"/>
                  </a:lnTo>
                  <a:lnTo>
                    <a:pt x="27163" y="3774"/>
                  </a:lnTo>
                  <a:lnTo>
                    <a:pt x="27119" y="3774"/>
                  </a:lnTo>
                  <a:lnTo>
                    <a:pt x="25408" y="5003"/>
                  </a:lnTo>
                  <a:lnTo>
                    <a:pt x="21283" y="7943"/>
                  </a:lnTo>
                  <a:lnTo>
                    <a:pt x="20713" y="8074"/>
                  </a:lnTo>
                  <a:lnTo>
                    <a:pt x="17685" y="7986"/>
                  </a:lnTo>
                  <a:lnTo>
                    <a:pt x="15359" y="7811"/>
                  </a:lnTo>
                  <a:lnTo>
                    <a:pt x="11717" y="7372"/>
                  </a:lnTo>
                  <a:lnTo>
                    <a:pt x="9567" y="6977"/>
                  </a:lnTo>
                  <a:lnTo>
                    <a:pt x="9523" y="6977"/>
                  </a:lnTo>
                  <a:lnTo>
                    <a:pt x="8777" y="7197"/>
                  </a:lnTo>
                  <a:lnTo>
                    <a:pt x="6013" y="8162"/>
                  </a:lnTo>
                  <a:lnTo>
                    <a:pt x="6013" y="8206"/>
                  </a:lnTo>
                  <a:lnTo>
                    <a:pt x="5091" y="8732"/>
                  </a:lnTo>
                  <a:lnTo>
                    <a:pt x="5047" y="8776"/>
                  </a:lnTo>
                  <a:lnTo>
                    <a:pt x="3511" y="10488"/>
                  </a:lnTo>
                  <a:lnTo>
                    <a:pt x="1537" y="11760"/>
                  </a:lnTo>
                  <a:lnTo>
                    <a:pt x="1493" y="11804"/>
                  </a:lnTo>
                  <a:lnTo>
                    <a:pt x="45" y="13735"/>
                  </a:lnTo>
                  <a:lnTo>
                    <a:pt x="1" y="13779"/>
                  </a:lnTo>
                  <a:lnTo>
                    <a:pt x="1" y="13823"/>
                  </a:lnTo>
                  <a:lnTo>
                    <a:pt x="45" y="13910"/>
                  </a:lnTo>
                  <a:lnTo>
                    <a:pt x="89" y="13954"/>
                  </a:lnTo>
                  <a:lnTo>
                    <a:pt x="176" y="13998"/>
                  </a:lnTo>
                  <a:lnTo>
                    <a:pt x="264" y="13998"/>
                  </a:lnTo>
                  <a:lnTo>
                    <a:pt x="308" y="13910"/>
                  </a:lnTo>
                  <a:lnTo>
                    <a:pt x="1756" y="12023"/>
                  </a:lnTo>
                  <a:lnTo>
                    <a:pt x="3731" y="10751"/>
                  </a:lnTo>
                  <a:lnTo>
                    <a:pt x="5310" y="9040"/>
                  </a:lnTo>
                  <a:lnTo>
                    <a:pt x="6144" y="8513"/>
                  </a:lnTo>
                  <a:lnTo>
                    <a:pt x="8865" y="7504"/>
                  </a:lnTo>
                  <a:lnTo>
                    <a:pt x="9567" y="7328"/>
                  </a:lnTo>
                  <a:lnTo>
                    <a:pt x="11673" y="7723"/>
                  </a:lnTo>
                  <a:lnTo>
                    <a:pt x="15315" y="8162"/>
                  </a:lnTo>
                  <a:lnTo>
                    <a:pt x="17641" y="8338"/>
                  </a:lnTo>
                  <a:lnTo>
                    <a:pt x="20713" y="8425"/>
                  </a:lnTo>
                  <a:lnTo>
                    <a:pt x="20800" y="8425"/>
                  </a:lnTo>
                  <a:lnTo>
                    <a:pt x="21415" y="8250"/>
                  </a:lnTo>
                  <a:lnTo>
                    <a:pt x="21459" y="8250"/>
                  </a:lnTo>
                  <a:lnTo>
                    <a:pt x="25627" y="5310"/>
                  </a:lnTo>
                  <a:lnTo>
                    <a:pt x="27295" y="4081"/>
                  </a:lnTo>
                  <a:lnTo>
                    <a:pt x="29489" y="3072"/>
                  </a:lnTo>
                  <a:lnTo>
                    <a:pt x="31990" y="2765"/>
                  </a:lnTo>
                  <a:lnTo>
                    <a:pt x="36027" y="2107"/>
                  </a:lnTo>
                  <a:lnTo>
                    <a:pt x="40415" y="1624"/>
                  </a:lnTo>
                  <a:lnTo>
                    <a:pt x="43004" y="1273"/>
                  </a:lnTo>
                  <a:lnTo>
                    <a:pt x="45417" y="878"/>
                  </a:lnTo>
                  <a:lnTo>
                    <a:pt x="48664" y="351"/>
                  </a:lnTo>
                  <a:lnTo>
                    <a:pt x="51736" y="1053"/>
                  </a:lnTo>
                  <a:lnTo>
                    <a:pt x="51868" y="1053"/>
                  </a:lnTo>
                  <a:lnTo>
                    <a:pt x="51912" y="1009"/>
                  </a:lnTo>
                  <a:lnTo>
                    <a:pt x="51955" y="922"/>
                  </a:lnTo>
                  <a:lnTo>
                    <a:pt x="51955" y="878"/>
                  </a:lnTo>
                  <a:lnTo>
                    <a:pt x="51912" y="790"/>
                  </a:lnTo>
                  <a:lnTo>
                    <a:pt x="51868" y="746"/>
                  </a:lnTo>
                  <a:lnTo>
                    <a:pt x="51824" y="702"/>
                  </a:lnTo>
                  <a:lnTo>
                    <a:pt x="48708" y="44"/>
                  </a:lnTo>
                  <a:lnTo>
                    <a:pt x="48621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95" name="Google Shape;15695;p414"/>
            <p:cNvSpPr/>
            <p:nvPr/>
          </p:nvSpPr>
          <p:spPr>
            <a:xfrm>
              <a:off x="5018900" y="3079625"/>
              <a:ext cx="854600" cy="1977925"/>
            </a:xfrm>
            <a:custGeom>
              <a:avLst/>
              <a:gdLst/>
              <a:ahLst/>
              <a:cxnLst/>
              <a:rect l="l" t="t" r="r" b="b"/>
              <a:pathLst>
                <a:path w="34184" h="79117" extrusionOk="0">
                  <a:moveTo>
                    <a:pt x="34052" y="1"/>
                  </a:moveTo>
                  <a:lnTo>
                    <a:pt x="33964" y="45"/>
                  </a:lnTo>
                  <a:lnTo>
                    <a:pt x="33920" y="45"/>
                  </a:lnTo>
                  <a:lnTo>
                    <a:pt x="31507" y="2063"/>
                  </a:lnTo>
                  <a:lnTo>
                    <a:pt x="28567" y="4433"/>
                  </a:lnTo>
                  <a:lnTo>
                    <a:pt x="23784" y="8250"/>
                  </a:lnTo>
                  <a:lnTo>
                    <a:pt x="20712" y="10357"/>
                  </a:lnTo>
                  <a:lnTo>
                    <a:pt x="17816" y="11497"/>
                  </a:lnTo>
                  <a:lnTo>
                    <a:pt x="14174" y="12770"/>
                  </a:lnTo>
                  <a:lnTo>
                    <a:pt x="14130" y="12770"/>
                  </a:lnTo>
                  <a:lnTo>
                    <a:pt x="12155" y="13735"/>
                  </a:lnTo>
                  <a:lnTo>
                    <a:pt x="10093" y="14306"/>
                  </a:lnTo>
                  <a:lnTo>
                    <a:pt x="6275" y="16456"/>
                  </a:lnTo>
                  <a:lnTo>
                    <a:pt x="6231" y="16500"/>
                  </a:lnTo>
                  <a:lnTo>
                    <a:pt x="5661" y="17070"/>
                  </a:lnTo>
                  <a:lnTo>
                    <a:pt x="5661" y="17158"/>
                  </a:lnTo>
                  <a:lnTo>
                    <a:pt x="5090" y="18650"/>
                  </a:lnTo>
                  <a:lnTo>
                    <a:pt x="4432" y="21678"/>
                  </a:lnTo>
                  <a:lnTo>
                    <a:pt x="4432" y="21722"/>
                  </a:lnTo>
                  <a:lnTo>
                    <a:pt x="4432" y="23696"/>
                  </a:lnTo>
                  <a:lnTo>
                    <a:pt x="4432" y="23740"/>
                  </a:lnTo>
                  <a:lnTo>
                    <a:pt x="4783" y="25846"/>
                  </a:lnTo>
                  <a:lnTo>
                    <a:pt x="5134" y="27382"/>
                  </a:lnTo>
                  <a:lnTo>
                    <a:pt x="5442" y="28742"/>
                  </a:lnTo>
                  <a:lnTo>
                    <a:pt x="5661" y="30015"/>
                  </a:lnTo>
                  <a:lnTo>
                    <a:pt x="5793" y="31244"/>
                  </a:lnTo>
                  <a:lnTo>
                    <a:pt x="5880" y="32516"/>
                  </a:lnTo>
                  <a:lnTo>
                    <a:pt x="5836" y="33789"/>
                  </a:lnTo>
                  <a:lnTo>
                    <a:pt x="5749" y="35149"/>
                  </a:lnTo>
                  <a:lnTo>
                    <a:pt x="5573" y="36685"/>
                  </a:lnTo>
                  <a:lnTo>
                    <a:pt x="5310" y="39230"/>
                  </a:lnTo>
                  <a:lnTo>
                    <a:pt x="5003" y="41731"/>
                  </a:lnTo>
                  <a:lnTo>
                    <a:pt x="4520" y="45066"/>
                  </a:lnTo>
                  <a:lnTo>
                    <a:pt x="3686" y="48489"/>
                  </a:lnTo>
                  <a:lnTo>
                    <a:pt x="3291" y="51429"/>
                  </a:lnTo>
                  <a:lnTo>
                    <a:pt x="3116" y="53886"/>
                  </a:lnTo>
                  <a:lnTo>
                    <a:pt x="2853" y="55553"/>
                  </a:lnTo>
                  <a:lnTo>
                    <a:pt x="2107" y="57967"/>
                  </a:lnTo>
                  <a:lnTo>
                    <a:pt x="1185" y="60468"/>
                  </a:lnTo>
                  <a:lnTo>
                    <a:pt x="44" y="64593"/>
                  </a:lnTo>
                  <a:lnTo>
                    <a:pt x="44" y="64636"/>
                  </a:lnTo>
                  <a:lnTo>
                    <a:pt x="0" y="66611"/>
                  </a:lnTo>
                  <a:lnTo>
                    <a:pt x="88" y="69332"/>
                  </a:lnTo>
                  <a:lnTo>
                    <a:pt x="132" y="69419"/>
                  </a:lnTo>
                  <a:lnTo>
                    <a:pt x="1975" y="71701"/>
                  </a:lnTo>
                  <a:lnTo>
                    <a:pt x="5134" y="75168"/>
                  </a:lnTo>
                  <a:lnTo>
                    <a:pt x="7153" y="77274"/>
                  </a:lnTo>
                  <a:lnTo>
                    <a:pt x="8864" y="79029"/>
                  </a:lnTo>
                  <a:lnTo>
                    <a:pt x="8908" y="79073"/>
                  </a:lnTo>
                  <a:lnTo>
                    <a:pt x="8996" y="79117"/>
                  </a:lnTo>
                  <a:lnTo>
                    <a:pt x="9040" y="79073"/>
                  </a:lnTo>
                  <a:lnTo>
                    <a:pt x="9127" y="79029"/>
                  </a:lnTo>
                  <a:lnTo>
                    <a:pt x="9171" y="78985"/>
                  </a:lnTo>
                  <a:lnTo>
                    <a:pt x="9171" y="78941"/>
                  </a:lnTo>
                  <a:lnTo>
                    <a:pt x="9171" y="78854"/>
                  </a:lnTo>
                  <a:lnTo>
                    <a:pt x="9127" y="78810"/>
                  </a:lnTo>
                  <a:lnTo>
                    <a:pt x="5398" y="74948"/>
                  </a:lnTo>
                  <a:lnTo>
                    <a:pt x="2238" y="71482"/>
                  </a:lnTo>
                  <a:lnTo>
                    <a:pt x="439" y="69244"/>
                  </a:lnTo>
                  <a:lnTo>
                    <a:pt x="351" y="66611"/>
                  </a:lnTo>
                  <a:lnTo>
                    <a:pt x="395" y="64680"/>
                  </a:lnTo>
                  <a:lnTo>
                    <a:pt x="1492" y="60599"/>
                  </a:lnTo>
                  <a:lnTo>
                    <a:pt x="2458" y="58098"/>
                  </a:lnTo>
                  <a:lnTo>
                    <a:pt x="3204" y="55641"/>
                  </a:lnTo>
                  <a:lnTo>
                    <a:pt x="3467" y="53886"/>
                  </a:lnTo>
                  <a:lnTo>
                    <a:pt x="3642" y="51429"/>
                  </a:lnTo>
                  <a:lnTo>
                    <a:pt x="4037" y="48532"/>
                  </a:lnTo>
                  <a:lnTo>
                    <a:pt x="4827" y="45110"/>
                  </a:lnTo>
                  <a:lnTo>
                    <a:pt x="5354" y="41775"/>
                  </a:lnTo>
                  <a:lnTo>
                    <a:pt x="5661" y="39274"/>
                  </a:lnTo>
                  <a:lnTo>
                    <a:pt x="5924" y="36729"/>
                  </a:lnTo>
                  <a:lnTo>
                    <a:pt x="6100" y="35193"/>
                  </a:lnTo>
                  <a:lnTo>
                    <a:pt x="6188" y="33789"/>
                  </a:lnTo>
                  <a:lnTo>
                    <a:pt x="6231" y="32472"/>
                  </a:lnTo>
                  <a:lnTo>
                    <a:pt x="6144" y="31244"/>
                  </a:lnTo>
                  <a:lnTo>
                    <a:pt x="6012" y="30015"/>
                  </a:lnTo>
                  <a:lnTo>
                    <a:pt x="5793" y="28699"/>
                  </a:lnTo>
                  <a:lnTo>
                    <a:pt x="5485" y="27294"/>
                  </a:lnTo>
                  <a:lnTo>
                    <a:pt x="5090" y="25759"/>
                  </a:lnTo>
                  <a:lnTo>
                    <a:pt x="4783" y="23696"/>
                  </a:lnTo>
                  <a:lnTo>
                    <a:pt x="4783" y="21765"/>
                  </a:lnTo>
                  <a:lnTo>
                    <a:pt x="5442" y="18738"/>
                  </a:lnTo>
                  <a:lnTo>
                    <a:pt x="5968" y="17290"/>
                  </a:lnTo>
                  <a:lnTo>
                    <a:pt x="6451" y="16719"/>
                  </a:lnTo>
                  <a:lnTo>
                    <a:pt x="10225" y="14613"/>
                  </a:lnTo>
                  <a:lnTo>
                    <a:pt x="12287" y="14042"/>
                  </a:lnTo>
                  <a:lnTo>
                    <a:pt x="12331" y="14042"/>
                  </a:lnTo>
                  <a:lnTo>
                    <a:pt x="14305" y="13121"/>
                  </a:lnTo>
                  <a:lnTo>
                    <a:pt x="17947" y="11805"/>
                  </a:lnTo>
                  <a:lnTo>
                    <a:pt x="20844" y="10664"/>
                  </a:lnTo>
                  <a:lnTo>
                    <a:pt x="20887" y="10664"/>
                  </a:lnTo>
                  <a:lnTo>
                    <a:pt x="24003" y="8514"/>
                  </a:lnTo>
                  <a:lnTo>
                    <a:pt x="28786" y="4696"/>
                  </a:lnTo>
                  <a:lnTo>
                    <a:pt x="31726" y="2326"/>
                  </a:lnTo>
                  <a:lnTo>
                    <a:pt x="34139" y="352"/>
                  </a:lnTo>
                  <a:lnTo>
                    <a:pt x="34183" y="264"/>
                  </a:lnTo>
                  <a:lnTo>
                    <a:pt x="34183" y="220"/>
                  </a:lnTo>
                  <a:lnTo>
                    <a:pt x="34183" y="132"/>
                  </a:lnTo>
                  <a:lnTo>
                    <a:pt x="34139" y="89"/>
                  </a:lnTo>
                  <a:lnTo>
                    <a:pt x="34096" y="45"/>
                  </a:lnTo>
                  <a:lnTo>
                    <a:pt x="3405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96" name="Google Shape;15696;p414"/>
            <p:cNvSpPr/>
            <p:nvPr/>
          </p:nvSpPr>
          <p:spPr>
            <a:xfrm>
              <a:off x="5485125" y="4868850"/>
              <a:ext cx="646175" cy="158000"/>
            </a:xfrm>
            <a:custGeom>
              <a:avLst/>
              <a:gdLst/>
              <a:ahLst/>
              <a:cxnLst/>
              <a:rect l="l" t="t" r="r" b="b"/>
              <a:pathLst>
                <a:path w="25847" h="6320" extrusionOk="0">
                  <a:moveTo>
                    <a:pt x="25627" y="1"/>
                  </a:moveTo>
                  <a:lnTo>
                    <a:pt x="24179" y="176"/>
                  </a:lnTo>
                  <a:lnTo>
                    <a:pt x="24135" y="176"/>
                  </a:lnTo>
                  <a:lnTo>
                    <a:pt x="22775" y="659"/>
                  </a:lnTo>
                  <a:lnTo>
                    <a:pt x="22731" y="703"/>
                  </a:lnTo>
                  <a:lnTo>
                    <a:pt x="21239" y="1449"/>
                  </a:lnTo>
                  <a:lnTo>
                    <a:pt x="18035" y="3511"/>
                  </a:lnTo>
                  <a:lnTo>
                    <a:pt x="17465" y="3687"/>
                  </a:lnTo>
                  <a:lnTo>
                    <a:pt x="14393" y="3555"/>
                  </a:lnTo>
                  <a:lnTo>
                    <a:pt x="11936" y="3423"/>
                  </a:lnTo>
                  <a:lnTo>
                    <a:pt x="7811" y="3204"/>
                  </a:lnTo>
                  <a:lnTo>
                    <a:pt x="4827" y="3204"/>
                  </a:lnTo>
                  <a:lnTo>
                    <a:pt x="4740" y="3248"/>
                  </a:lnTo>
                  <a:lnTo>
                    <a:pt x="3292" y="4169"/>
                  </a:lnTo>
                  <a:lnTo>
                    <a:pt x="88" y="5968"/>
                  </a:lnTo>
                  <a:lnTo>
                    <a:pt x="1" y="6012"/>
                  </a:lnTo>
                  <a:lnTo>
                    <a:pt x="1" y="6056"/>
                  </a:lnTo>
                  <a:lnTo>
                    <a:pt x="1" y="6144"/>
                  </a:lnTo>
                  <a:lnTo>
                    <a:pt x="1" y="6188"/>
                  </a:lnTo>
                  <a:lnTo>
                    <a:pt x="88" y="6275"/>
                  </a:lnTo>
                  <a:lnTo>
                    <a:pt x="176" y="6319"/>
                  </a:lnTo>
                  <a:lnTo>
                    <a:pt x="264" y="6275"/>
                  </a:lnTo>
                  <a:lnTo>
                    <a:pt x="3467" y="4432"/>
                  </a:lnTo>
                  <a:lnTo>
                    <a:pt x="4871" y="3555"/>
                  </a:lnTo>
                  <a:lnTo>
                    <a:pt x="7767" y="3555"/>
                  </a:lnTo>
                  <a:lnTo>
                    <a:pt x="11892" y="3774"/>
                  </a:lnTo>
                  <a:lnTo>
                    <a:pt x="14350" y="3906"/>
                  </a:lnTo>
                  <a:lnTo>
                    <a:pt x="17465" y="4038"/>
                  </a:lnTo>
                  <a:lnTo>
                    <a:pt x="17509" y="4038"/>
                  </a:lnTo>
                  <a:lnTo>
                    <a:pt x="18167" y="3862"/>
                  </a:lnTo>
                  <a:lnTo>
                    <a:pt x="18211" y="3818"/>
                  </a:lnTo>
                  <a:lnTo>
                    <a:pt x="21414" y="1756"/>
                  </a:lnTo>
                  <a:lnTo>
                    <a:pt x="22862" y="1010"/>
                  </a:lnTo>
                  <a:lnTo>
                    <a:pt x="24267" y="527"/>
                  </a:lnTo>
                  <a:lnTo>
                    <a:pt x="25671" y="352"/>
                  </a:lnTo>
                  <a:lnTo>
                    <a:pt x="25758" y="352"/>
                  </a:lnTo>
                  <a:lnTo>
                    <a:pt x="25802" y="308"/>
                  </a:lnTo>
                  <a:lnTo>
                    <a:pt x="25846" y="220"/>
                  </a:lnTo>
                  <a:lnTo>
                    <a:pt x="25846" y="176"/>
                  </a:lnTo>
                  <a:lnTo>
                    <a:pt x="25802" y="88"/>
                  </a:lnTo>
                  <a:lnTo>
                    <a:pt x="25758" y="44"/>
                  </a:lnTo>
                  <a:lnTo>
                    <a:pt x="2571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97" name="Google Shape;15697;p414"/>
            <p:cNvSpPr/>
            <p:nvPr/>
          </p:nvSpPr>
          <p:spPr>
            <a:xfrm>
              <a:off x="4868600" y="2894225"/>
              <a:ext cx="799750" cy="2106300"/>
            </a:xfrm>
            <a:custGeom>
              <a:avLst/>
              <a:gdLst/>
              <a:ahLst/>
              <a:cxnLst/>
              <a:rect l="l" t="t" r="r" b="b"/>
              <a:pathLst>
                <a:path w="31990" h="84252" extrusionOk="0">
                  <a:moveTo>
                    <a:pt x="31770" y="1"/>
                  </a:moveTo>
                  <a:lnTo>
                    <a:pt x="31682" y="45"/>
                  </a:lnTo>
                  <a:lnTo>
                    <a:pt x="30147" y="1186"/>
                  </a:lnTo>
                  <a:lnTo>
                    <a:pt x="27689" y="2897"/>
                  </a:lnTo>
                  <a:lnTo>
                    <a:pt x="27645" y="2941"/>
                  </a:lnTo>
                  <a:lnTo>
                    <a:pt x="25978" y="7197"/>
                  </a:lnTo>
                  <a:lnTo>
                    <a:pt x="25495" y="8514"/>
                  </a:lnTo>
                  <a:lnTo>
                    <a:pt x="25144" y="9172"/>
                  </a:lnTo>
                  <a:lnTo>
                    <a:pt x="21897" y="11498"/>
                  </a:lnTo>
                  <a:lnTo>
                    <a:pt x="17641" y="15096"/>
                  </a:lnTo>
                  <a:lnTo>
                    <a:pt x="15447" y="15973"/>
                  </a:lnTo>
                  <a:lnTo>
                    <a:pt x="15447" y="16017"/>
                  </a:lnTo>
                  <a:lnTo>
                    <a:pt x="11805" y="18475"/>
                  </a:lnTo>
                  <a:lnTo>
                    <a:pt x="9918" y="19528"/>
                  </a:lnTo>
                  <a:lnTo>
                    <a:pt x="7417" y="20361"/>
                  </a:lnTo>
                  <a:lnTo>
                    <a:pt x="7417" y="20405"/>
                  </a:lnTo>
                  <a:lnTo>
                    <a:pt x="5223" y="21810"/>
                  </a:lnTo>
                  <a:lnTo>
                    <a:pt x="3906" y="22775"/>
                  </a:lnTo>
                  <a:lnTo>
                    <a:pt x="1888" y="23828"/>
                  </a:lnTo>
                  <a:lnTo>
                    <a:pt x="1844" y="23916"/>
                  </a:lnTo>
                  <a:lnTo>
                    <a:pt x="1493" y="24618"/>
                  </a:lnTo>
                  <a:lnTo>
                    <a:pt x="1449" y="24706"/>
                  </a:lnTo>
                  <a:lnTo>
                    <a:pt x="1405" y="25276"/>
                  </a:lnTo>
                  <a:lnTo>
                    <a:pt x="1449" y="25364"/>
                  </a:lnTo>
                  <a:lnTo>
                    <a:pt x="1844" y="26066"/>
                  </a:lnTo>
                  <a:lnTo>
                    <a:pt x="4125" y="34798"/>
                  </a:lnTo>
                  <a:lnTo>
                    <a:pt x="4564" y="37782"/>
                  </a:lnTo>
                  <a:lnTo>
                    <a:pt x="4652" y="41249"/>
                  </a:lnTo>
                  <a:lnTo>
                    <a:pt x="4520" y="44715"/>
                  </a:lnTo>
                  <a:lnTo>
                    <a:pt x="4345" y="47436"/>
                  </a:lnTo>
                  <a:lnTo>
                    <a:pt x="4125" y="51209"/>
                  </a:lnTo>
                  <a:lnTo>
                    <a:pt x="3555" y="55861"/>
                  </a:lnTo>
                  <a:lnTo>
                    <a:pt x="2765" y="61916"/>
                  </a:lnTo>
                  <a:lnTo>
                    <a:pt x="2195" y="64812"/>
                  </a:lnTo>
                  <a:lnTo>
                    <a:pt x="1449" y="67270"/>
                  </a:lnTo>
                  <a:lnTo>
                    <a:pt x="966" y="69376"/>
                  </a:lnTo>
                  <a:lnTo>
                    <a:pt x="220" y="71833"/>
                  </a:lnTo>
                  <a:lnTo>
                    <a:pt x="45" y="74247"/>
                  </a:lnTo>
                  <a:lnTo>
                    <a:pt x="1" y="76748"/>
                  </a:lnTo>
                  <a:lnTo>
                    <a:pt x="1" y="76792"/>
                  </a:lnTo>
                  <a:lnTo>
                    <a:pt x="176" y="78020"/>
                  </a:lnTo>
                  <a:lnTo>
                    <a:pt x="176" y="78064"/>
                  </a:lnTo>
                  <a:lnTo>
                    <a:pt x="966" y="80653"/>
                  </a:lnTo>
                  <a:lnTo>
                    <a:pt x="1537" y="82189"/>
                  </a:lnTo>
                  <a:lnTo>
                    <a:pt x="1580" y="82233"/>
                  </a:lnTo>
                  <a:lnTo>
                    <a:pt x="2063" y="82935"/>
                  </a:lnTo>
                  <a:lnTo>
                    <a:pt x="2107" y="82979"/>
                  </a:lnTo>
                  <a:lnTo>
                    <a:pt x="3950" y="84207"/>
                  </a:lnTo>
                  <a:lnTo>
                    <a:pt x="4082" y="84251"/>
                  </a:lnTo>
                  <a:lnTo>
                    <a:pt x="4125" y="84251"/>
                  </a:lnTo>
                  <a:lnTo>
                    <a:pt x="4213" y="84163"/>
                  </a:lnTo>
                  <a:lnTo>
                    <a:pt x="4213" y="84120"/>
                  </a:lnTo>
                  <a:lnTo>
                    <a:pt x="4213" y="84032"/>
                  </a:lnTo>
                  <a:lnTo>
                    <a:pt x="4213" y="83988"/>
                  </a:lnTo>
                  <a:lnTo>
                    <a:pt x="4169" y="83944"/>
                  </a:lnTo>
                  <a:lnTo>
                    <a:pt x="2326" y="82715"/>
                  </a:lnTo>
                  <a:lnTo>
                    <a:pt x="1844" y="82057"/>
                  </a:lnTo>
                  <a:lnTo>
                    <a:pt x="1273" y="80565"/>
                  </a:lnTo>
                  <a:lnTo>
                    <a:pt x="527" y="77976"/>
                  </a:lnTo>
                  <a:lnTo>
                    <a:pt x="352" y="76748"/>
                  </a:lnTo>
                  <a:lnTo>
                    <a:pt x="396" y="74290"/>
                  </a:lnTo>
                  <a:lnTo>
                    <a:pt x="571" y="71921"/>
                  </a:lnTo>
                  <a:lnTo>
                    <a:pt x="1273" y="69464"/>
                  </a:lnTo>
                  <a:lnTo>
                    <a:pt x="1756" y="67357"/>
                  </a:lnTo>
                  <a:lnTo>
                    <a:pt x="2546" y="64900"/>
                  </a:lnTo>
                  <a:lnTo>
                    <a:pt x="2546" y="64856"/>
                  </a:lnTo>
                  <a:lnTo>
                    <a:pt x="3116" y="61960"/>
                  </a:lnTo>
                  <a:lnTo>
                    <a:pt x="3906" y="55905"/>
                  </a:lnTo>
                  <a:lnTo>
                    <a:pt x="4477" y="51253"/>
                  </a:lnTo>
                  <a:lnTo>
                    <a:pt x="4696" y="47480"/>
                  </a:lnTo>
                  <a:lnTo>
                    <a:pt x="4871" y="44759"/>
                  </a:lnTo>
                  <a:lnTo>
                    <a:pt x="5003" y="41249"/>
                  </a:lnTo>
                  <a:lnTo>
                    <a:pt x="4915" y="37782"/>
                  </a:lnTo>
                  <a:lnTo>
                    <a:pt x="4477" y="34710"/>
                  </a:lnTo>
                  <a:lnTo>
                    <a:pt x="2195" y="25978"/>
                  </a:lnTo>
                  <a:lnTo>
                    <a:pt x="2151" y="25934"/>
                  </a:lnTo>
                  <a:lnTo>
                    <a:pt x="1756" y="25232"/>
                  </a:lnTo>
                  <a:lnTo>
                    <a:pt x="1800" y="24749"/>
                  </a:lnTo>
                  <a:lnTo>
                    <a:pt x="2107" y="24135"/>
                  </a:lnTo>
                  <a:lnTo>
                    <a:pt x="4082" y="23082"/>
                  </a:lnTo>
                  <a:lnTo>
                    <a:pt x="5398" y="22117"/>
                  </a:lnTo>
                  <a:lnTo>
                    <a:pt x="7548" y="20713"/>
                  </a:lnTo>
                  <a:lnTo>
                    <a:pt x="10049" y="19835"/>
                  </a:lnTo>
                  <a:lnTo>
                    <a:pt x="10093" y="19835"/>
                  </a:lnTo>
                  <a:lnTo>
                    <a:pt x="12024" y="18782"/>
                  </a:lnTo>
                  <a:lnTo>
                    <a:pt x="15622" y="16324"/>
                  </a:lnTo>
                  <a:lnTo>
                    <a:pt x="17816" y="15447"/>
                  </a:lnTo>
                  <a:lnTo>
                    <a:pt x="17860" y="15403"/>
                  </a:lnTo>
                  <a:lnTo>
                    <a:pt x="22117" y="11761"/>
                  </a:lnTo>
                  <a:lnTo>
                    <a:pt x="25364" y="9435"/>
                  </a:lnTo>
                  <a:lnTo>
                    <a:pt x="25408" y="9391"/>
                  </a:lnTo>
                  <a:lnTo>
                    <a:pt x="25802" y="8689"/>
                  </a:lnTo>
                  <a:lnTo>
                    <a:pt x="25846" y="8645"/>
                  </a:lnTo>
                  <a:lnTo>
                    <a:pt x="26285" y="7329"/>
                  </a:lnTo>
                  <a:lnTo>
                    <a:pt x="27953" y="3160"/>
                  </a:lnTo>
                  <a:lnTo>
                    <a:pt x="30322" y="1493"/>
                  </a:lnTo>
                  <a:lnTo>
                    <a:pt x="31902" y="352"/>
                  </a:lnTo>
                  <a:lnTo>
                    <a:pt x="31946" y="264"/>
                  </a:lnTo>
                  <a:lnTo>
                    <a:pt x="31990" y="220"/>
                  </a:lnTo>
                  <a:lnTo>
                    <a:pt x="31990" y="133"/>
                  </a:lnTo>
                  <a:lnTo>
                    <a:pt x="31946" y="89"/>
                  </a:lnTo>
                  <a:lnTo>
                    <a:pt x="31902" y="45"/>
                  </a:lnTo>
                  <a:lnTo>
                    <a:pt x="3181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98" name="Google Shape;15698;p414"/>
            <p:cNvSpPr/>
            <p:nvPr/>
          </p:nvSpPr>
          <p:spPr>
            <a:xfrm>
              <a:off x="5491700" y="4970875"/>
              <a:ext cx="615450" cy="109725"/>
            </a:xfrm>
            <a:custGeom>
              <a:avLst/>
              <a:gdLst/>
              <a:ahLst/>
              <a:cxnLst/>
              <a:rect l="l" t="t" r="r" b="b"/>
              <a:pathLst>
                <a:path w="24618" h="4389" extrusionOk="0">
                  <a:moveTo>
                    <a:pt x="24442" y="0"/>
                  </a:moveTo>
                  <a:lnTo>
                    <a:pt x="20976" y="176"/>
                  </a:lnTo>
                  <a:lnTo>
                    <a:pt x="20932" y="176"/>
                  </a:lnTo>
                  <a:lnTo>
                    <a:pt x="20098" y="395"/>
                  </a:lnTo>
                  <a:lnTo>
                    <a:pt x="20098" y="439"/>
                  </a:lnTo>
                  <a:lnTo>
                    <a:pt x="17202" y="2063"/>
                  </a:lnTo>
                  <a:lnTo>
                    <a:pt x="15535" y="2019"/>
                  </a:lnTo>
                  <a:lnTo>
                    <a:pt x="12858" y="1843"/>
                  </a:lnTo>
                  <a:lnTo>
                    <a:pt x="9698" y="1712"/>
                  </a:lnTo>
                  <a:lnTo>
                    <a:pt x="7197" y="1624"/>
                  </a:lnTo>
                  <a:lnTo>
                    <a:pt x="4170" y="1580"/>
                  </a:lnTo>
                  <a:lnTo>
                    <a:pt x="4082" y="1580"/>
                  </a:lnTo>
                  <a:lnTo>
                    <a:pt x="1186" y="3160"/>
                  </a:lnTo>
                  <a:lnTo>
                    <a:pt x="1142" y="3160"/>
                  </a:lnTo>
                  <a:lnTo>
                    <a:pt x="89" y="4081"/>
                  </a:lnTo>
                  <a:lnTo>
                    <a:pt x="45" y="4125"/>
                  </a:lnTo>
                  <a:lnTo>
                    <a:pt x="1" y="4213"/>
                  </a:lnTo>
                  <a:lnTo>
                    <a:pt x="1" y="4257"/>
                  </a:lnTo>
                  <a:lnTo>
                    <a:pt x="45" y="4345"/>
                  </a:lnTo>
                  <a:lnTo>
                    <a:pt x="132" y="4388"/>
                  </a:lnTo>
                  <a:lnTo>
                    <a:pt x="176" y="4388"/>
                  </a:lnTo>
                  <a:lnTo>
                    <a:pt x="308" y="4345"/>
                  </a:lnTo>
                  <a:lnTo>
                    <a:pt x="1361" y="3467"/>
                  </a:lnTo>
                  <a:lnTo>
                    <a:pt x="4213" y="1931"/>
                  </a:lnTo>
                  <a:lnTo>
                    <a:pt x="7197" y="1975"/>
                  </a:lnTo>
                  <a:lnTo>
                    <a:pt x="9698" y="2063"/>
                  </a:lnTo>
                  <a:lnTo>
                    <a:pt x="12858" y="2194"/>
                  </a:lnTo>
                  <a:lnTo>
                    <a:pt x="15535" y="2370"/>
                  </a:lnTo>
                  <a:lnTo>
                    <a:pt x="17202" y="2414"/>
                  </a:lnTo>
                  <a:lnTo>
                    <a:pt x="17334" y="2370"/>
                  </a:lnTo>
                  <a:lnTo>
                    <a:pt x="20230" y="746"/>
                  </a:lnTo>
                  <a:lnTo>
                    <a:pt x="21020" y="527"/>
                  </a:lnTo>
                  <a:lnTo>
                    <a:pt x="24442" y="351"/>
                  </a:lnTo>
                  <a:lnTo>
                    <a:pt x="24530" y="351"/>
                  </a:lnTo>
                  <a:lnTo>
                    <a:pt x="24574" y="308"/>
                  </a:lnTo>
                  <a:lnTo>
                    <a:pt x="24618" y="264"/>
                  </a:lnTo>
                  <a:lnTo>
                    <a:pt x="24618" y="176"/>
                  </a:lnTo>
                  <a:lnTo>
                    <a:pt x="24618" y="132"/>
                  </a:lnTo>
                  <a:lnTo>
                    <a:pt x="24574" y="44"/>
                  </a:lnTo>
                  <a:lnTo>
                    <a:pt x="24486" y="44"/>
                  </a:lnTo>
                  <a:lnTo>
                    <a:pt x="2444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99" name="Google Shape;15699;p414"/>
            <p:cNvSpPr/>
            <p:nvPr/>
          </p:nvSpPr>
          <p:spPr>
            <a:xfrm>
              <a:off x="4734775" y="3421900"/>
              <a:ext cx="152500" cy="1580800"/>
            </a:xfrm>
            <a:custGeom>
              <a:avLst/>
              <a:gdLst/>
              <a:ahLst/>
              <a:cxnLst/>
              <a:rect l="l" t="t" r="r" b="b"/>
              <a:pathLst>
                <a:path w="6100" h="63232" extrusionOk="0">
                  <a:moveTo>
                    <a:pt x="5924" y="0"/>
                  </a:moveTo>
                  <a:lnTo>
                    <a:pt x="5880" y="44"/>
                  </a:lnTo>
                  <a:lnTo>
                    <a:pt x="5793" y="88"/>
                  </a:lnTo>
                  <a:lnTo>
                    <a:pt x="5749" y="132"/>
                  </a:lnTo>
                  <a:lnTo>
                    <a:pt x="4564" y="3028"/>
                  </a:lnTo>
                  <a:lnTo>
                    <a:pt x="3686" y="5485"/>
                  </a:lnTo>
                  <a:lnTo>
                    <a:pt x="2765" y="8031"/>
                  </a:lnTo>
                  <a:lnTo>
                    <a:pt x="2765" y="8118"/>
                  </a:lnTo>
                  <a:lnTo>
                    <a:pt x="2853" y="9917"/>
                  </a:lnTo>
                  <a:lnTo>
                    <a:pt x="3204" y="12331"/>
                  </a:lnTo>
                  <a:lnTo>
                    <a:pt x="3247" y="12375"/>
                  </a:lnTo>
                  <a:lnTo>
                    <a:pt x="3818" y="14613"/>
                  </a:lnTo>
                  <a:lnTo>
                    <a:pt x="3598" y="16280"/>
                  </a:lnTo>
                  <a:lnTo>
                    <a:pt x="3423" y="19001"/>
                  </a:lnTo>
                  <a:lnTo>
                    <a:pt x="3335" y="21414"/>
                  </a:lnTo>
                  <a:lnTo>
                    <a:pt x="2853" y="24178"/>
                  </a:lnTo>
                  <a:lnTo>
                    <a:pt x="2501" y="26329"/>
                  </a:lnTo>
                  <a:lnTo>
                    <a:pt x="2458" y="31331"/>
                  </a:lnTo>
                  <a:lnTo>
                    <a:pt x="2633" y="34490"/>
                  </a:lnTo>
                  <a:lnTo>
                    <a:pt x="2765" y="36202"/>
                  </a:lnTo>
                  <a:lnTo>
                    <a:pt x="2458" y="39932"/>
                  </a:lnTo>
                  <a:lnTo>
                    <a:pt x="2107" y="41336"/>
                  </a:lnTo>
                  <a:lnTo>
                    <a:pt x="834" y="44714"/>
                  </a:lnTo>
                  <a:lnTo>
                    <a:pt x="834" y="44758"/>
                  </a:lnTo>
                  <a:lnTo>
                    <a:pt x="571" y="45943"/>
                  </a:lnTo>
                  <a:lnTo>
                    <a:pt x="571" y="45987"/>
                  </a:lnTo>
                  <a:lnTo>
                    <a:pt x="615" y="48181"/>
                  </a:lnTo>
                  <a:lnTo>
                    <a:pt x="615" y="51560"/>
                  </a:lnTo>
                  <a:lnTo>
                    <a:pt x="176" y="53183"/>
                  </a:lnTo>
                  <a:lnTo>
                    <a:pt x="0" y="54544"/>
                  </a:lnTo>
                  <a:lnTo>
                    <a:pt x="0" y="54588"/>
                  </a:lnTo>
                  <a:lnTo>
                    <a:pt x="483" y="58668"/>
                  </a:lnTo>
                  <a:lnTo>
                    <a:pt x="834" y="61170"/>
                  </a:lnTo>
                  <a:lnTo>
                    <a:pt x="922" y="63056"/>
                  </a:lnTo>
                  <a:lnTo>
                    <a:pt x="922" y="63100"/>
                  </a:lnTo>
                  <a:lnTo>
                    <a:pt x="966" y="63188"/>
                  </a:lnTo>
                  <a:lnTo>
                    <a:pt x="1097" y="63232"/>
                  </a:lnTo>
                  <a:lnTo>
                    <a:pt x="1185" y="63188"/>
                  </a:lnTo>
                  <a:lnTo>
                    <a:pt x="1229" y="63188"/>
                  </a:lnTo>
                  <a:lnTo>
                    <a:pt x="1273" y="63100"/>
                  </a:lnTo>
                  <a:lnTo>
                    <a:pt x="1273" y="63056"/>
                  </a:lnTo>
                  <a:lnTo>
                    <a:pt x="1185" y="61170"/>
                  </a:lnTo>
                  <a:lnTo>
                    <a:pt x="1185" y="61126"/>
                  </a:lnTo>
                  <a:lnTo>
                    <a:pt x="834" y="58625"/>
                  </a:lnTo>
                  <a:lnTo>
                    <a:pt x="351" y="54544"/>
                  </a:lnTo>
                  <a:lnTo>
                    <a:pt x="527" y="53271"/>
                  </a:lnTo>
                  <a:lnTo>
                    <a:pt x="966" y="51648"/>
                  </a:lnTo>
                  <a:lnTo>
                    <a:pt x="966" y="51604"/>
                  </a:lnTo>
                  <a:lnTo>
                    <a:pt x="966" y="48137"/>
                  </a:lnTo>
                  <a:lnTo>
                    <a:pt x="922" y="45987"/>
                  </a:lnTo>
                  <a:lnTo>
                    <a:pt x="1185" y="44846"/>
                  </a:lnTo>
                  <a:lnTo>
                    <a:pt x="2414" y="41423"/>
                  </a:lnTo>
                  <a:lnTo>
                    <a:pt x="2458" y="41423"/>
                  </a:lnTo>
                  <a:lnTo>
                    <a:pt x="2765" y="40019"/>
                  </a:lnTo>
                  <a:lnTo>
                    <a:pt x="2765" y="39975"/>
                  </a:lnTo>
                  <a:lnTo>
                    <a:pt x="3116" y="36202"/>
                  </a:lnTo>
                  <a:lnTo>
                    <a:pt x="2984" y="34446"/>
                  </a:lnTo>
                  <a:lnTo>
                    <a:pt x="2809" y="31331"/>
                  </a:lnTo>
                  <a:lnTo>
                    <a:pt x="2853" y="26329"/>
                  </a:lnTo>
                  <a:lnTo>
                    <a:pt x="3204" y="24222"/>
                  </a:lnTo>
                  <a:lnTo>
                    <a:pt x="3686" y="21458"/>
                  </a:lnTo>
                  <a:lnTo>
                    <a:pt x="3774" y="19001"/>
                  </a:lnTo>
                  <a:lnTo>
                    <a:pt x="3950" y="16280"/>
                  </a:lnTo>
                  <a:lnTo>
                    <a:pt x="4169" y="14613"/>
                  </a:lnTo>
                  <a:lnTo>
                    <a:pt x="4169" y="14569"/>
                  </a:lnTo>
                  <a:lnTo>
                    <a:pt x="3555" y="12287"/>
                  </a:lnTo>
                  <a:lnTo>
                    <a:pt x="3204" y="9874"/>
                  </a:lnTo>
                  <a:lnTo>
                    <a:pt x="3116" y="8118"/>
                  </a:lnTo>
                  <a:lnTo>
                    <a:pt x="3993" y="5617"/>
                  </a:lnTo>
                  <a:lnTo>
                    <a:pt x="4915" y="3160"/>
                  </a:lnTo>
                  <a:lnTo>
                    <a:pt x="6100" y="264"/>
                  </a:lnTo>
                  <a:lnTo>
                    <a:pt x="6100" y="176"/>
                  </a:lnTo>
                  <a:lnTo>
                    <a:pt x="6100" y="132"/>
                  </a:lnTo>
                  <a:lnTo>
                    <a:pt x="6056" y="88"/>
                  </a:lnTo>
                  <a:lnTo>
                    <a:pt x="6012" y="44"/>
                  </a:lnTo>
                  <a:lnTo>
                    <a:pt x="592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00" name="Google Shape;15700;p414"/>
            <p:cNvSpPr/>
            <p:nvPr/>
          </p:nvSpPr>
          <p:spPr>
            <a:xfrm>
              <a:off x="5672725" y="5078375"/>
              <a:ext cx="263300" cy="31850"/>
            </a:xfrm>
            <a:custGeom>
              <a:avLst/>
              <a:gdLst/>
              <a:ahLst/>
              <a:cxnLst/>
              <a:rect l="l" t="t" r="r" b="b"/>
              <a:pathLst>
                <a:path w="10532" h="1274" extrusionOk="0">
                  <a:moveTo>
                    <a:pt x="10356" y="1"/>
                  </a:moveTo>
                  <a:lnTo>
                    <a:pt x="10312" y="45"/>
                  </a:lnTo>
                  <a:lnTo>
                    <a:pt x="9873" y="220"/>
                  </a:lnTo>
                  <a:lnTo>
                    <a:pt x="6100" y="176"/>
                  </a:lnTo>
                  <a:lnTo>
                    <a:pt x="6056" y="176"/>
                  </a:lnTo>
                  <a:lnTo>
                    <a:pt x="4739" y="308"/>
                  </a:lnTo>
                  <a:lnTo>
                    <a:pt x="176" y="922"/>
                  </a:lnTo>
                  <a:lnTo>
                    <a:pt x="88" y="922"/>
                  </a:lnTo>
                  <a:lnTo>
                    <a:pt x="44" y="966"/>
                  </a:lnTo>
                  <a:lnTo>
                    <a:pt x="0" y="1054"/>
                  </a:lnTo>
                  <a:lnTo>
                    <a:pt x="0" y="1098"/>
                  </a:lnTo>
                  <a:lnTo>
                    <a:pt x="88" y="1229"/>
                  </a:lnTo>
                  <a:lnTo>
                    <a:pt x="176" y="1273"/>
                  </a:lnTo>
                  <a:lnTo>
                    <a:pt x="220" y="1273"/>
                  </a:lnTo>
                  <a:lnTo>
                    <a:pt x="4783" y="659"/>
                  </a:lnTo>
                  <a:lnTo>
                    <a:pt x="6100" y="527"/>
                  </a:lnTo>
                  <a:lnTo>
                    <a:pt x="9917" y="571"/>
                  </a:lnTo>
                  <a:lnTo>
                    <a:pt x="9961" y="527"/>
                  </a:lnTo>
                  <a:lnTo>
                    <a:pt x="10444" y="352"/>
                  </a:lnTo>
                  <a:lnTo>
                    <a:pt x="10488" y="308"/>
                  </a:lnTo>
                  <a:lnTo>
                    <a:pt x="10531" y="264"/>
                  </a:lnTo>
                  <a:lnTo>
                    <a:pt x="10531" y="220"/>
                  </a:lnTo>
                  <a:lnTo>
                    <a:pt x="10531" y="132"/>
                  </a:lnTo>
                  <a:lnTo>
                    <a:pt x="10488" y="88"/>
                  </a:lnTo>
                  <a:lnTo>
                    <a:pt x="10444" y="45"/>
                  </a:lnTo>
                  <a:lnTo>
                    <a:pt x="1035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01" name="Google Shape;15701;p414"/>
            <p:cNvSpPr/>
            <p:nvPr/>
          </p:nvSpPr>
          <p:spPr>
            <a:xfrm>
              <a:off x="4600925" y="3731250"/>
              <a:ext cx="119600" cy="1265975"/>
            </a:xfrm>
            <a:custGeom>
              <a:avLst/>
              <a:gdLst/>
              <a:ahLst/>
              <a:cxnLst/>
              <a:rect l="l" t="t" r="r" b="b"/>
              <a:pathLst>
                <a:path w="4784" h="50639" extrusionOk="0">
                  <a:moveTo>
                    <a:pt x="4521" y="1"/>
                  </a:moveTo>
                  <a:lnTo>
                    <a:pt x="4477" y="88"/>
                  </a:lnTo>
                  <a:lnTo>
                    <a:pt x="4433" y="132"/>
                  </a:lnTo>
                  <a:lnTo>
                    <a:pt x="3950" y="3379"/>
                  </a:lnTo>
                  <a:lnTo>
                    <a:pt x="3555" y="5222"/>
                  </a:lnTo>
                  <a:lnTo>
                    <a:pt x="3555" y="5266"/>
                  </a:lnTo>
                  <a:lnTo>
                    <a:pt x="3424" y="7460"/>
                  </a:lnTo>
                  <a:lnTo>
                    <a:pt x="3380" y="11234"/>
                  </a:lnTo>
                  <a:lnTo>
                    <a:pt x="3467" y="13779"/>
                  </a:lnTo>
                  <a:lnTo>
                    <a:pt x="3555" y="16105"/>
                  </a:lnTo>
                  <a:lnTo>
                    <a:pt x="3818" y="18299"/>
                  </a:lnTo>
                  <a:lnTo>
                    <a:pt x="3775" y="19484"/>
                  </a:lnTo>
                  <a:lnTo>
                    <a:pt x="3511" y="20581"/>
                  </a:lnTo>
                  <a:lnTo>
                    <a:pt x="2590" y="24310"/>
                  </a:lnTo>
                  <a:lnTo>
                    <a:pt x="2590" y="24354"/>
                  </a:lnTo>
                  <a:lnTo>
                    <a:pt x="2414" y="27206"/>
                  </a:lnTo>
                  <a:lnTo>
                    <a:pt x="2151" y="28523"/>
                  </a:lnTo>
                  <a:lnTo>
                    <a:pt x="659" y="31638"/>
                  </a:lnTo>
                  <a:lnTo>
                    <a:pt x="659" y="31682"/>
                  </a:lnTo>
                  <a:lnTo>
                    <a:pt x="308" y="32999"/>
                  </a:lnTo>
                  <a:lnTo>
                    <a:pt x="1" y="35280"/>
                  </a:lnTo>
                  <a:lnTo>
                    <a:pt x="1" y="35324"/>
                  </a:lnTo>
                  <a:lnTo>
                    <a:pt x="264" y="39054"/>
                  </a:lnTo>
                  <a:lnTo>
                    <a:pt x="176" y="41599"/>
                  </a:lnTo>
                  <a:lnTo>
                    <a:pt x="176" y="41643"/>
                  </a:lnTo>
                  <a:lnTo>
                    <a:pt x="527" y="43837"/>
                  </a:lnTo>
                  <a:lnTo>
                    <a:pt x="922" y="45899"/>
                  </a:lnTo>
                  <a:lnTo>
                    <a:pt x="922" y="45943"/>
                  </a:lnTo>
                  <a:lnTo>
                    <a:pt x="2458" y="48796"/>
                  </a:lnTo>
                  <a:lnTo>
                    <a:pt x="3380" y="50551"/>
                  </a:lnTo>
                  <a:lnTo>
                    <a:pt x="3467" y="50595"/>
                  </a:lnTo>
                  <a:lnTo>
                    <a:pt x="3555" y="50639"/>
                  </a:lnTo>
                  <a:lnTo>
                    <a:pt x="3599" y="50595"/>
                  </a:lnTo>
                  <a:lnTo>
                    <a:pt x="3687" y="50551"/>
                  </a:lnTo>
                  <a:lnTo>
                    <a:pt x="3687" y="50507"/>
                  </a:lnTo>
                  <a:lnTo>
                    <a:pt x="3731" y="50419"/>
                  </a:lnTo>
                  <a:lnTo>
                    <a:pt x="3687" y="50375"/>
                  </a:lnTo>
                  <a:lnTo>
                    <a:pt x="2809" y="48620"/>
                  </a:lnTo>
                  <a:lnTo>
                    <a:pt x="1273" y="45812"/>
                  </a:lnTo>
                  <a:lnTo>
                    <a:pt x="878" y="43793"/>
                  </a:lnTo>
                  <a:lnTo>
                    <a:pt x="527" y="41599"/>
                  </a:lnTo>
                  <a:lnTo>
                    <a:pt x="615" y="39054"/>
                  </a:lnTo>
                  <a:lnTo>
                    <a:pt x="615" y="39010"/>
                  </a:lnTo>
                  <a:lnTo>
                    <a:pt x="352" y="35324"/>
                  </a:lnTo>
                  <a:lnTo>
                    <a:pt x="615" y="33086"/>
                  </a:lnTo>
                  <a:lnTo>
                    <a:pt x="1010" y="31770"/>
                  </a:lnTo>
                  <a:lnTo>
                    <a:pt x="2502" y="28655"/>
                  </a:lnTo>
                  <a:lnTo>
                    <a:pt x="2502" y="28611"/>
                  </a:lnTo>
                  <a:lnTo>
                    <a:pt x="2765" y="27250"/>
                  </a:lnTo>
                  <a:lnTo>
                    <a:pt x="2941" y="24398"/>
                  </a:lnTo>
                  <a:lnTo>
                    <a:pt x="3862" y="20668"/>
                  </a:lnTo>
                  <a:lnTo>
                    <a:pt x="4126" y="19527"/>
                  </a:lnTo>
                  <a:lnTo>
                    <a:pt x="4170" y="18299"/>
                  </a:lnTo>
                  <a:lnTo>
                    <a:pt x="3906" y="16105"/>
                  </a:lnTo>
                  <a:lnTo>
                    <a:pt x="3818" y="13779"/>
                  </a:lnTo>
                  <a:lnTo>
                    <a:pt x="3731" y="11234"/>
                  </a:lnTo>
                  <a:lnTo>
                    <a:pt x="3775" y="7504"/>
                  </a:lnTo>
                  <a:lnTo>
                    <a:pt x="3862" y="5310"/>
                  </a:lnTo>
                  <a:lnTo>
                    <a:pt x="4301" y="3467"/>
                  </a:lnTo>
                  <a:lnTo>
                    <a:pt x="4784" y="176"/>
                  </a:lnTo>
                  <a:lnTo>
                    <a:pt x="4784" y="132"/>
                  </a:lnTo>
                  <a:lnTo>
                    <a:pt x="4784" y="45"/>
                  </a:lnTo>
                  <a:lnTo>
                    <a:pt x="469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02" name="Google Shape;15702;p414"/>
            <p:cNvSpPr/>
            <p:nvPr/>
          </p:nvSpPr>
          <p:spPr>
            <a:xfrm>
              <a:off x="4181875" y="2871200"/>
              <a:ext cx="454200" cy="2112850"/>
            </a:xfrm>
            <a:custGeom>
              <a:avLst/>
              <a:gdLst/>
              <a:ahLst/>
              <a:cxnLst/>
              <a:rect l="l" t="t" r="r" b="b"/>
              <a:pathLst>
                <a:path w="18168" h="84514" extrusionOk="0">
                  <a:moveTo>
                    <a:pt x="17992" y="1"/>
                  </a:moveTo>
                  <a:lnTo>
                    <a:pt x="17904" y="44"/>
                  </a:lnTo>
                  <a:lnTo>
                    <a:pt x="14569" y="2370"/>
                  </a:lnTo>
                  <a:lnTo>
                    <a:pt x="13077" y="3204"/>
                  </a:lnTo>
                  <a:lnTo>
                    <a:pt x="10181" y="4389"/>
                  </a:lnTo>
                  <a:lnTo>
                    <a:pt x="8118" y="5135"/>
                  </a:lnTo>
                  <a:lnTo>
                    <a:pt x="6363" y="5486"/>
                  </a:lnTo>
                  <a:lnTo>
                    <a:pt x="6319" y="5529"/>
                  </a:lnTo>
                  <a:lnTo>
                    <a:pt x="5222" y="6275"/>
                  </a:lnTo>
                  <a:lnTo>
                    <a:pt x="4520" y="6758"/>
                  </a:lnTo>
                  <a:lnTo>
                    <a:pt x="4476" y="6758"/>
                  </a:lnTo>
                  <a:lnTo>
                    <a:pt x="1887" y="8952"/>
                  </a:lnTo>
                  <a:lnTo>
                    <a:pt x="1887" y="8996"/>
                  </a:lnTo>
                  <a:lnTo>
                    <a:pt x="308" y="10883"/>
                  </a:lnTo>
                  <a:lnTo>
                    <a:pt x="264" y="10927"/>
                  </a:lnTo>
                  <a:lnTo>
                    <a:pt x="1" y="11409"/>
                  </a:lnTo>
                  <a:lnTo>
                    <a:pt x="1" y="11497"/>
                  </a:lnTo>
                  <a:lnTo>
                    <a:pt x="1" y="11585"/>
                  </a:lnTo>
                  <a:lnTo>
                    <a:pt x="1975" y="15578"/>
                  </a:lnTo>
                  <a:lnTo>
                    <a:pt x="2809" y="18650"/>
                  </a:lnTo>
                  <a:lnTo>
                    <a:pt x="3467" y="22204"/>
                  </a:lnTo>
                  <a:lnTo>
                    <a:pt x="4081" y="25495"/>
                  </a:lnTo>
                  <a:lnTo>
                    <a:pt x="4081" y="25539"/>
                  </a:lnTo>
                  <a:lnTo>
                    <a:pt x="4783" y="27865"/>
                  </a:lnTo>
                  <a:lnTo>
                    <a:pt x="5573" y="30541"/>
                  </a:lnTo>
                  <a:lnTo>
                    <a:pt x="6144" y="33569"/>
                  </a:lnTo>
                  <a:lnTo>
                    <a:pt x="6407" y="35368"/>
                  </a:lnTo>
                  <a:lnTo>
                    <a:pt x="6275" y="39800"/>
                  </a:lnTo>
                  <a:lnTo>
                    <a:pt x="6319" y="41775"/>
                  </a:lnTo>
                  <a:lnTo>
                    <a:pt x="6363" y="41862"/>
                  </a:lnTo>
                  <a:lnTo>
                    <a:pt x="8031" y="44407"/>
                  </a:lnTo>
                  <a:lnTo>
                    <a:pt x="9786" y="46996"/>
                  </a:lnTo>
                  <a:lnTo>
                    <a:pt x="11497" y="49366"/>
                  </a:lnTo>
                  <a:lnTo>
                    <a:pt x="12594" y="51384"/>
                  </a:lnTo>
                  <a:lnTo>
                    <a:pt x="13779" y="53183"/>
                  </a:lnTo>
                  <a:lnTo>
                    <a:pt x="15227" y="55202"/>
                  </a:lnTo>
                  <a:lnTo>
                    <a:pt x="16587" y="57045"/>
                  </a:lnTo>
                  <a:lnTo>
                    <a:pt x="17597" y="58581"/>
                  </a:lnTo>
                  <a:lnTo>
                    <a:pt x="17684" y="59020"/>
                  </a:lnTo>
                  <a:lnTo>
                    <a:pt x="16763" y="60994"/>
                  </a:lnTo>
                  <a:lnTo>
                    <a:pt x="15797" y="62969"/>
                  </a:lnTo>
                  <a:lnTo>
                    <a:pt x="15139" y="65031"/>
                  </a:lnTo>
                  <a:lnTo>
                    <a:pt x="15139" y="65075"/>
                  </a:lnTo>
                  <a:lnTo>
                    <a:pt x="14920" y="67313"/>
                  </a:lnTo>
                  <a:lnTo>
                    <a:pt x="14920" y="67357"/>
                  </a:lnTo>
                  <a:lnTo>
                    <a:pt x="15052" y="68103"/>
                  </a:lnTo>
                  <a:lnTo>
                    <a:pt x="15052" y="68191"/>
                  </a:lnTo>
                  <a:lnTo>
                    <a:pt x="15534" y="69200"/>
                  </a:lnTo>
                  <a:lnTo>
                    <a:pt x="15885" y="71438"/>
                  </a:lnTo>
                  <a:lnTo>
                    <a:pt x="16149" y="73895"/>
                  </a:lnTo>
                  <a:lnTo>
                    <a:pt x="16192" y="75606"/>
                  </a:lnTo>
                  <a:lnTo>
                    <a:pt x="15973" y="77581"/>
                  </a:lnTo>
                  <a:lnTo>
                    <a:pt x="16017" y="79775"/>
                  </a:lnTo>
                  <a:lnTo>
                    <a:pt x="16017" y="79819"/>
                  </a:lnTo>
                  <a:lnTo>
                    <a:pt x="16280" y="81004"/>
                  </a:lnTo>
                  <a:lnTo>
                    <a:pt x="16280" y="81047"/>
                  </a:lnTo>
                  <a:lnTo>
                    <a:pt x="17816" y="84426"/>
                  </a:lnTo>
                  <a:lnTo>
                    <a:pt x="17904" y="84470"/>
                  </a:lnTo>
                  <a:lnTo>
                    <a:pt x="17992" y="84514"/>
                  </a:lnTo>
                  <a:lnTo>
                    <a:pt x="18079" y="84470"/>
                  </a:lnTo>
                  <a:lnTo>
                    <a:pt x="18123" y="84470"/>
                  </a:lnTo>
                  <a:lnTo>
                    <a:pt x="18167" y="84382"/>
                  </a:lnTo>
                  <a:lnTo>
                    <a:pt x="18167" y="84338"/>
                  </a:lnTo>
                  <a:lnTo>
                    <a:pt x="18167" y="84251"/>
                  </a:lnTo>
                  <a:lnTo>
                    <a:pt x="16587" y="80916"/>
                  </a:lnTo>
                  <a:lnTo>
                    <a:pt x="16368" y="79731"/>
                  </a:lnTo>
                  <a:lnTo>
                    <a:pt x="16324" y="77581"/>
                  </a:lnTo>
                  <a:lnTo>
                    <a:pt x="16543" y="75650"/>
                  </a:lnTo>
                  <a:lnTo>
                    <a:pt x="16543" y="75606"/>
                  </a:lnTo>
                  <a:lnTo>
                    <a:pt x="16500" y="73895"/>
                  </a:lnTo>
                  <a:lnTo>
                    <a:pt x="16236" y="71394"/>
                  </a:lnTo>
                  <a:lnTo>
                    <a:pt x="15885" y="69112"/>
                  </a:lnTo>
                  <a:lnTo>
                    <a:pt x="15885" y="69068"/>
                  </a:lnTo>
                  <a:lnTo>
                    <a:pt x="15403" y="68059"/>
                  </a:lnTo>
                  <a:lnTo>
                    <a:pt x="15271" y="67313"/>
                  </a:lnTo>
                  <a:lnTo>
                    <a:pt x="15490" y="65119"/>
                  </a:lnTo>
                  <a:lnTo>
                    <a:pt x="16105" y="63100"/>
                  </a:lnTo>
                  <a:lnTo>
                    <a:pt x="17070" y="61126"/>
                  </a:lnTo>
                  <a:lnTo>
                    <a:pt x="17992" y="59107"/>
                  </a:lnTo>
                  <a:lnTo>
                    <a:pt x="18035" y="59020"/>
                  </a:lnTo>
                  <a:lnTo>
                    <a:pt x="17948" y="58493"/>
                  </a:lnTo>
                  <a:lnTo>
                    <a:pt x="17904" y="58405"/>
                  </a:lnTo>
                  <a:lnTo>
                    <a:pt x="16895" y="56826"/>
                  </a:lnTo>
                  <a:lnTo>
                    <a:pt x="15534" y="54983"/>
                  </a:lnTo>
                  <a:lnTo>
                    <a:pt x="14086" y="53008"/>
                  </a:lnTo>
                  <a:lnTo>
                    <a:pt x="12901" y="51209"/>
                  </a:lnTo>
                  <a:lnTo>
                    <a:pt x="11804" y="49190"/>
                  </a:lnTo>
                  <a:lnTo>
                    <a:pt x="11760" y="49146"/>
                  </a:lnTo>
                  <a:lnTo>
                    <a:pt x="10093" y="46821"/>
                  </a:lnTo>
                  <a:lnTo>
                    <a:pt x="8338" y="44232"/>
                  </a:lnTo>
                  <a:lnTo>
                    <a:pt x="6670" y="41687"/>
                  </a:lnTo>
                  <a:lnTo>
                    <a:pt x="6626" y="39800"/>
                  </a:lnTo>
                  <a:lnTo>
                    <a:pt x="6758" y="35368"/>
                  </a:lnTo>
                  <a:lnTo>
                    <a:pt x="6758" y="35324"/>
                  </a:lnTo>
                  <a:lnTo>
                    <a:pt x="6495" y="33481"/>
                  </a:lnTo>
                  <a:lnTo>
                    <a:pt x="5880" y="30453"/>
                  </a:lnTo>
                  <a:lnTo>
                    <a:pt x="5135" y="27777"/>
                  </a:lnTo>
                  <a:lnTo>
                    <a:pt x="4432" y="25451"/>
                  </a:lnTo>
                  <a:lnTo>
                    <a:pt x="3774" y="22160"/>
                  </a:lnTo>
                  <a:lnTo>
                    <a:pt x="3160" y="18562"/>
                  </a:lnTo>
                  <a:lnTo>
                    <a:pt x="2326" y="15446"/>
                  </a:lnTo>
                  <a:lnTo>
                    <a:pt x="2326" y="15403"/>
                  </a:lnTo>
                  <a:lnTo>
                    <a:pt x="352" y="11497"/>
                  </a:lnTo>
                  <a:lnTo>
                    <a:pt x="571" y="11102"/>
                  </a:lnTo>
                  <a:lnTo>
                    <a:pt x="2151" y="9215"/>
                  </a:lnTo>
                  <a:lnTo>
                    <a:pt x="4696" y="7021"/>
                  </a:lnTo>
                  <a:lnTo>
                    <a:pt x="5442" y="6583"/>
                  </a:lnTo>
                  <a:lnTo>
                    <a:pt x="6495" y="5837"/>
                  </a:lnTo>
                  <a:lnTo>
                    <a:pt x="8206" y="5486"/>
                  </a:lnTo>
                  <a:lnTo>
                    <a:pt x="10312" y="4696"/>
                  </a:lnTo>
                  <a:lnTo>
                    <a:pt x="13209" y="3555"/>
                  </a:lnTo>
                  <a:lnTo>
                    <a:pt x="13252" y="3555"/>
                  </a:lnTo>
                  <a:lnTo>
                    <a:pt x="14744" y="2677"/>
                  </a:lnTo>
                  <a:lnTo>
                    <a:pt x="18123" y="308"/>
                  </a:lnTo>
                  <a:lnTo>
                    <a:pt x="18167" y="264"/>
                  </a:lnTo>
                  <a:lnTo>
                    <a:pt x="18167" y="220"/>
                  </a:lnTo>
                  <a:lnTo>
                    <a:pt x="18167" y="132"/>
                  </a:lnTo>
                  <a:lnTo>
                    <a:pt x="18167" y="88"/>
                  </a:lnTo>
                  <a:lnTo>
                    <a:pt x="18123" y="44"/>
                  </a:lnTo>
                  <a:lnTo>
                    <a:pt x="1803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03" name="Google Shape;15703;p414"/>
            <p:cNvSpPr/>
            <p:nvPr/>
          </p:nvSpPr>
          <p:spPr>
            <a:xfrm>
              <a:off x="4065600" y="2698975"/>
              <a:ext cx="527675" cy="2220375"/>
            </a:xfrm>
            <a:custGeom>
              <a:avLst/>
              <a:gdLst/>
              <a:ahLst/>
              <a:cxnLst/>
              <a:rect l="l" t="t" r="r" b="b"/>
              <a:pathLst>
                <a:path w="21107" h="88815" extrusionOk="0">
                  <a:moveTo>
                    <a:pt x="20887" y="0"/>
                  </a:moveTo>
                  <a:lnTo>
                    <a:pt x="20843" y="44"/>
                  </a:lnTo>
                  <a:lnTo>
                    <a:pt x="17509" y="1887"/>
                  </a:lnTo>
                  <a:lnTo>
                    <a:pt x="15314" y="3204"/>
                  </a:lnTo>
                  <a:lnTo>
                    <a:pt x="13779" y="4125"/>
                  </a:lnTo>
                  <a:lnTo>
                    <a:pt x="12243" y="5090"/>
                  </a:lnTo>
                  <a:lnTo>
                    <a:pt x="10707" y="6056"/>
                  </a:lnTo>
                  <a:lnTo>
                    <a:pt x="9215" y="7109"/>
                  </a:lnTo>
                  <a:lnTo>
                    <a:pt x="8469" y="7635"/>
                  </a:lnTo>
                  <a:lnTo>
                    <a:pt x="7811" y="8206"/>
                  </a:lnTo>
                  <a:lnTo>
                    <a:pt x="7109" y="8776"/>
                  </a:lnTo>
                  <a:lnTo>
                    <a:pt x="6494" y="9347"/>
                  </a:lnTo>
                  <a:lnTo>
                    <a:pt x="5880" y="9961"/>
                  </a:lnTo>
                  <a:lnTo>
                    <a:pt x="5310" y="10575"/>
                  </a:lnTo>
                  <a:lnTo>
                    <a:pt x="4783" y="11234"/>
                  </a:lnTo>
                  <a:lnTo>
                    <a:pt x="4344" y="11892"/>
                  </a:lnTo>
                  <a:lnTo>
                    <a:pt x="3291" y="13164"/>
                  </a:lnTo>
                  <a:lnTo>
                    <a:pt x="3291" y="13208"/>
                  </a:lnTo>
                  <a:lnTo>
                    <a:pt x="1185" y="17903"/>
                  </a:lnTo>
                  <a:lnTo>
                    <a:pt x="220" y="20712"/>
                  </a:lnTo>
                  <a:lnTo>
                    <a:pt x="176" y="20756"/>
                  </a:lnTo>
                  <a:lnTo>
                    <a:pt x="0" y="22204"/>
                  </a:lnTo>
                  <a:lnTo>
                    <a:pt x="0" y="22248"/>
                  </a:lnTo>
                  <a:lnTo>
                    <a:pt x="176" y="25539"/>
                  </a:lnTo>
                  <a:lnTo>
                    <a:pt x="834" y="29576"/>
                  </a:lnTo>
                  <a:lnTo>
                    <a:pt x="1492" y="31989"/>
                  </a:lnTo>
                  <a:lnTo>
                    <a:pt x="2414" y="34578"/>
                  </a:lnTo>
                  <a:lnTo>
                    <a:pt x="3467" y="37123"/>
                  </a:lnTo>
                  <a:lnTo>
                    <a:pt x="4388" y="39361"/>
                  </a:lnTo>
                  <a:lnTo>
                    <a:pt x="4959" y="41028"/>
                  </a:lnTo>
                  <a:lnTo>
                    <a:pt x="5485" y="43003"/>
                  </a:lnTo>
                  <a:lnTo>
                    <a:pt x="5661" y="44276"/>
                  </a:lnTo>
                  <a:lnTo>
                    <a:pt x="5573" y="46733"/>
                  </a:lnTo>
                  <a:lnTo>
                    <a:pt x="5573" y="46777"/>
                  </a:lnTo>
                  <a:lnTo>
                    <a:pt x="5880" y="48971"/>
                  </a:lnTo>
                  <a:lnTo>
                    <a:pt x="6363" y="51647"/>
                  </a:lnTo>
                  <a:lnTo>
                    <a:pt x="6275" y="56343"/>
                  </a:lnTo>
                  <a:lnTo>
                    <a:pt x="6187" y="58624"/>
                  </a:lnTo>
                  <a:lnTo>
                    <a:pt x="6187" y="61345"/>
                  </a:lnTo>
                  <a:lnTo>
                    <a:pt x="6275" y="65733"/>
                  </a:lnTo>
                  <a:lnTo>
                    <a:pt x="6275" y="65821"/>
                  </a:lnTo>
                  <a:lnTo>
                    <a:pt x="6538" y="66347"/>
                  </a:lnTo>
                  <a:lnTo>
                    <a:pt x="6582" y="66391"/>
                  </a:lnTo>
                  <a:lnTo>
                    <a:pt x="8996" y="68717"/>
                  </a:lnTo>
                  <a:lnTo>
                    <a:pt x="10839" y="70384"/>
                  </a:lnTo>
                  <a:lnTo>
                    <a:pt x="12901" y="71964"/>
                  </a:lnTo>
                  <a:lnTo>
                    <a:pt x="14744" y="73368"/>
                  </a:lnTo>
                  <a:lnTo>
                    <a:pt x="14744" y="73412"/>
                  </a:lnTo>
                  <a:lnTo>
                    <a:pt x="16411" y="74377"/>
                  </a:lnTo>
                  <a:lnTo>
                    <a:pt x="17947" y="75167"/>
                  </a:lnTo>
                  <a:lnTo>
                    <a:pt x="18825" y="76528"/>
                  </a:lnTo>
                  <a:lnTo>
                    <a:pt x="19439" y="78020"/>
                  </a:lnTo>
                  <a:lnTo>
                    <a:pt x="19746" y="80170"/>
                  </a:lnTo>
                  <a:lnTo>
                    <a:pt x="20054" y="82802"/>
                  </a:lnTo>
                  <a:lnTo>
                    <a:pt x="19922" y="84996"/>
                  </a:lnTo>
                  <a:lnTo>
                    <a:pt x="19703" y="87190"/>
                  </a:lnTo>
                  <a:lnTo>
                    <a:pt x="19615" y="88639"/>
                  </a:lnTo>
                  <a:lnTo>
                    <a:pt x="19659" y="88726"/>
                  </a:lnTo>
                  <a:lnTo>
                    <a:pt x="19659" y="88770"/>
                  </a:lnTo>
                  <a:lnTo>
                    <a:pt x="19746" y="88814"/>
                  </a:lnTo>
                  <a:lnTo>
                    <a:pt x="19790" y="88814"/>
                  </a:lnTo>
                  <a:lnTo>
                    <a:pt x="19922" y="88770"/>
                  </a:lnTo>
                  <a:lnTo>
                    <a:pt x="19966" y="88726"/>
                  </a:lnTo>
                  <a:lnTo>
                    <a:pt x="19966" y="88682"/>
                  </a:lnTo>
                  <a:lnTo>
                    <a:pt x="20054" y="87190"/>
                  </a:lnTo>
                  <a:lnTo>
                    <a:pt x="20273" y="85040"/>
                  </a:lnTo>
                  <a:lnTo>
                    <a:pt x="20405" y="82802"/>
                  </a:lnTo>
                  <a:lnTo>
                    <a:pt x="20405" y="82759"/>
                  </a:lnTo>
                  <a:lnTo>
                    <a:pt x="20097" y="80126"/>
                  </a:lnTo>
                  <a:lnTo>
                    <a:pt x="19790" y="77932"/>
                  </a:lnTo>
                  <a:lnTo>
                    <a:pt x="19790" y="77888"/>
                  </a:lnTo>
                  <a:lnTo>
                    <a:pt x="19132" y="76396"/>
                  </a:lnTo>
                  <a:lnTo>
                    <a:pt x="19132" y="76352"/>
                  </a:lnTo>
                  <a:lnTo>
                    <a:pt x="18211" y="74948"/>
                  </a:lnTo>
                  <a:lnTo>
                    <a:pt x="18167" y="74860"/>
                  </a:lnTo>
                  <a:lnTo>
                    <a:pt x="16587" y="74070"/>
                  </a:lnTo>
                  <a:lnTo>
                    <a:pt x="14963" y="73105"/>
                  </a:lnTo>
                  <a:lnTo>
                    <a:pt x="13120" y="71701"/>
                  </a:lnTo>
                  <a:lnTo>
                    <a:pt x="11102" y="70121"/>
                  </a:lnTo>
                  <a:lnTo>
                    <a:pt x="9215" y="68454"/>
                  </a:lnTo>
                  <a:lnTo>
                    <a:pt x="6846" y="66172"/>
                  </a:lnTo>
                  <a:lnTo>
                    <a:pt x="6626" y="65689"/>
                  </a:lnTo>
                  <a:lnTo>
                    <a:pt x="6538" y="61345"/>
                  </a:lnTo>
                  <a:lnTo>
                    <a:pt x="6538" y="58624"/>
                  </a:lnTo>
                  <a:lnTo>
                    <a:pt x="6626" y="56387"/>
                  </a:lnTo>
                  <a:lnTo>
                    <a:pt x="6714" y="51647"/>
                  </a:lnTo>
                  <a:lnTo>
                    <a:pt x="6714" y="51604"/>
                  </a:lnTo>
                  <a:lnTo>
                    <a:pt x="6231" y="48883"/>
                  </a:lnTo>
                  <a:lnTo>
                    <a:pt x="5924" y="46733"/>
                  </a:lnTo>
                  <a:lnTo>
                    <a:pt x="6012" y="44276"/>
                  </a:lnTo>
                  <a:lnTo>
                    <a:pt x="6012" y="44232"/>
                  </a:lnTo>
                  <a:lnTo>
                    <a:pt x="5836" y="42959"/>
                  </a:lnTo>
                  <a:lnTo>
                    <a:pt x="5836" y="42915"/>
                  </a:lnTo>
                  <a:lnTo>
                    <a:pt x="5310" y="40941"/>
                  </a:lnTo>
                  <a:lnTo>
                    <a:pt x="4695" y="39229"/>
                  </a:lnTo>
                  <a:lnTo>
                    <a:pt x="3818" y="36991"/>
                  </a:lnTo>
                  <a:lnTo>
                    <a:pt x="2765" y="34446"/>
                  </a:lnTo>
                  <a:lnTo>
                    <a:pt x="1843" y="31857"/>
                  </a:lnTo>
                  <a:lnTo>
                    <a:pt x="1185" y="29488"/>
                  </a:lnTo>
                  <a:lnTo>
                    <a:pt x="483" y="25495"/>
                  </a:lnTo>
                  <a:lnTo>
                    <a:pt x="351" y="22248"/>
                  </a:lnTo>
                  <a:lnTo>
                    <a:pt x="527" y="20800"/>
                  </a:lnTo>
                  <a:lnTo>
                    <a:pt x="1492" y="18035"/>
                  </a:lnTo>
                  <a:lnTo>
                    <a:pt x="3598" y="13340"/>
                  </a:lnTo>
                  <a:lnTo>
                    <a:pt x="4608" y="12067"/>
                  </a:lnTo>
                  <a:lnTo>
                    <a:pt x="5090" y="11453"/>
                  </a:lnTo>
                  <a:lnTo>
                    <a:pt x="5573" y="10795"/>
                  </a:lnTo>
                  <a:lnTo>
                    <a:pt x="6143" y="10181"/>
                  </a:lnTo>
                  <a:lnTo>
                    <a:pt x="6758" y="9610"/>
                  </a:lnTo>
                  <a:lnTo>
                    <a:pt x="7372" y="8996"/>
                  </a:lnTo>
                  <a:lnTo>
                    <a:pt x="8030" y="8469"/>
                  </a:lnTo>
                  <a:lnTo>
                    <a:pt x="9434" y="7372"/>
                  </a:lnTo>
                  <a:lnTo>
                    <a:pt x="10926" y="6319"/>
                  </a:lnTo>
                  <a:lnTo>
                    <a:pt x="12418" y="5354"/>
                  </a:lnTo>
                  <a:lnTo>
                    <a:pt x="13954" y="4432"/>
                  </a:lnTo>
                  <a:lnTo>
                    <a:pt x="15490" y="3511"/>
                  </a:lnTo>
                  <a:lnTo>
                    <a:pt x="17684" y="2194"/>
                  </a:lnTo>
                  <a:lnTo>
                    <a:pt x="21019" y="351"/>
                  </a:lnTo>
                  <a:lnTo>
                    <a:pt x="21063" y="307"/>
                  </a:lnTo>
                  <a:lnTo>
                    <a:pt x="21107" y="220"/>
                  </a:lnTo>
                  <a:lnTo>
                    <a:pt x="21107" y="176"/>
                  </a:lnTo>
                  <a:lnTo>
                    <a:pt x="21063" y="88"/>
                  </a:lnTo>
                  <a:lnTo>
                    <a:pt x="21019" y="44"/>
                  </a:lnTo>
                  <a:lnTo>
                    <a:pt x="2097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04" name="Google Shape;15704;p414"/>
            <p:cNvSpPr/>
            <p:nvPr/>
          </p:nvSpPr>
          <p:spPr>
            <a:xfrm>
              <a:off x="3837425" y="3370350"/>
              <a:ext cx="377375" cy="1344950"/>
            </a:xfrm>
            <a:custGeom>
              <a:avLst/>
              <a:gdLst/>
              <a:ahLst/>
              <a:cxnLst/>
              <a:rect l="l" t="t" r="r" b="b"/>
              <a:pathLst>
                <a:path w="15095" h="53798" extrusionOk="0">
                  <a:moveTo>
                    <a:pt x="88" y="0"/>
                  </a:move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0" y="263"/>
                  </a:lnTo>
                  <a:lnTo>
                    <a:pt x="2326" y="5222"/>
                  </a:lnTo>
                  <a:lnTo>
                    <a:pt x="2326" y="5266"/>
                  </a:lnTo>
                  <a:lnTo>
                    <a:pt x="4871" y="9522"/>
                  </a:lnTo>
                  <a:lnTo>
                    <a:pt x="6670" y="12989"/>
                  </a:lnTo>
                  <a:lnTo>
                    <a:pt x="8206" y="16192"/>
                  </a:lnTo>
                  <a:lnTo>
                    <a:pt x="8996" y="17947"/>
                  </a:lnTo>
                  <a:lnTo>
                    <a:pt x="9259" y="18693"/>
                  </a:lnTo>
                  <a:lnTo>
                    <a:pt x="9347" y="21326"/>
                  </a:lnTo>
                  <a:lnTo>
                    <a:pt x="9390" y="25670"/>
                  </a:lnTo>
                  <a:lnTo>
                    <a:pt x="9390" y="28917"/>
                  </a:lnTo>
                  <a:lnTo>
                    <a:pt x="9478" y="36157"/>
                  </a:lnTo>
                  <a:lnTo>
                    <a:pt x="9829" y="42476"/>
                  </a:lnTo>
                  <a:lnTo>
                    <a:pt x="9961" y="43485"/>
                  </a:lnTo>
                  <a:lnTo>
                    <a:pt x="9961" y="43529"/>
                  </a:lnTo>
                  <a:lnTo>
                    <a:pt x="10751" y="45548"/>
                  </a:lnTo>
                  <a:lnTo>
                    <a:pt x="11936" y="48005"/>
                  </a:lnTo>
                  <a:lnTo>
                    <a:pt x="12901" y="49980"/>
                  </a:lnTo>
                  <a:lnTo>
                    <a:pt x="13603" y="51603"/>
                  </a:lnTo>
                  <a:lnTo>
                    <a:pt x="14744" y="53710"/>
                  </a:lnTo>
                  <a:lnTo>
                    <a:pt x="14832" y="53797"/>
                  </a:lnTo>
                  <a:lnTo>
                    <a:pt x="15007" y="53797"/>
                  </a:lnTo>
                  <a:lnTo>
                    <a:pt x="15051" y="53753"/>
                  </a:lnTo>
                  <a:lnTo>
                    <a:pt x="15095" y="53710"/>
                  </a:lnTo>
                  <a:lnTo>
                    <a:pt x="15095" y="53622"/>
                  </a:lnTo>
                  <a:lnTo>
                    <a:pt x="15051" y="53578"/>
                  </a:lnTo>
                  <a:lnTo>
                    <a:pt x="13910" y="51472"/>
                  </a:lnTo>
                  <a:lnTo>
                    <a:pt x="13208" y="49848"/>
                  </a:lnTo>
                  <a:lnTo>
                    <a:pt x="12243" y="47873"/>
                  </a:lnTo>
                  <a:lnTo>
                    <a:pt x="11058" y="45372"/>
                  </a:lnTo>
                  <a:lnTo>
                    <a:pt x="10312" y="43398"/>
                  </a:lnTo>
                  <a:lnTo>
                    <a:pt x="10180" y="42432"/>
                  </a:lnTo>
                  <a:lnTo>
                    <a:pt x="9829" y="36114"/>
                  </a:lnTo>
                  <a:lnTo>
                    <a:pt x="9741" y="28917"/>
                  </a:lnTo>
                  <a:lnTo>
                    <a:pt x="9741" y="25670"/>
                  </a:lnTo>
                  <a:lnTo>
                    <a:pt x="9698" y="21326"/>
                  </a:lnTo>
                  <a:lnTo>
                    <a:pt x="9610" y="18649"/>
                  </a:lnTo>
                  <a:lnTo>
                    <a:pt x="9566" y="18605"/>
                  </a:lnTo>
                  <a:lnTo>
                    <a:pt x="9303" y="17815"/>
                  </a:lnTo>
                  <a:lnTo>
                    <a:pt x="8513" y="16016"/>
                  </a:lnTo>
                  <a:lnTo>
                    <a:pt x="6977" y="12857"/>
                  </a:lnTo>
                  <a:lnTo>
                    <a:pt x="5178" y="9347"/>
                  </a:lnTo>
                  <a:lnTo>
                    <a:pt x="2633" y="5090"/>
                  </a:lnTo>
                  <a:lnTo>
                    <a:pt x="307" y="88"/>
                  </a:lnTo>
                  <a:lnTo>
                    <a:pt x="263" y="44"/>
                  </a:lnTo>
                  <a:lnTo>
                    <a:pt x="219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05" name="Google Shape;15705;p414"/>
            <p:cNvSpPr/>
            <p:nvPr/>
          </p:nvSpPr>
          <p:spPr>
            <a:xfrm>
              <a:off x="3607050" y="3450425"/>
              <a:ext cx="547425" cy="1221000"/>
            </a:xfrm>
            <a:custGeom>
              <a:avLst/>
              <a:gdLst/>
              <a:ahLst/>
              <a:cxnLst/>
              <a:rect l="l" t="t" r="r" b="b"/>
              <a:pathLst>
                <a:path w="21897" h="48840" extrusionOk="0">
                  <a:moveTo>
                    <a:pt x="8425" y="0"/>
                  </a:moveTo>
                  <a:lnTo>
                    <a:pt x="132" y="2150"/>
                  </a:lnTo>
                  <a:lnTo>
                    <a:pt x="88" y="2194"/>
                  </a:lnTo>
                  <a:lnTo>
                    <a:pt x="44" y="2238"/>
                  </a:lnTo>
                  <a:lnTo>
                    <a:pt x="0" y="2326"/>
                  </a:lnTo>
                  <a:lnTo>
                    <a:pt x="0" y="2370"/>
                  </a:lnTo>
                  <a:lnTo>
                    <a:pt x="44" y="2458"/>
                  </a:lnTo>
                  <a:lnTo>
                    <a:pt x="88" y="2501"/>
                  </a:lnTo>
                  <a:lnTo>
                    <a:pt x="220" y="2501"/>
                  </a:lnTo>
                  <a:lnTo>
                    <a:pt x="8381" y="351"/>
                  </a:lnTo>
                  <a:lnTo>
                    <a:pt x="9742" y="3862"/>
                  </a:lnTo>
                  <a:lnTo>
                    <a:pt x="9785" y="3950"/>
                  </a:lnTo>
                  <a:lnTo>
                    <a:pt x="12638" y="6846"/>
                  </a:lnTo>
                  <a:lnTo>
                    <a:pt x="14437" y="10093"/>
                  </a:lnTo>
                  <a:lnTo>
                    <a:pt x="16148" y="13559"/>
                  </a:lnTo>
                  <a:lnTo>
                    <a:pt x="17114" y="15446"/>
                  </a:lnTo>
                  <a:lnTo>
                    <a:pt x="17333" y="16631"/>
                  </a:lnTo>
                  <a:lnTo>
                    <a:pt x="17377" y="18825"/>
                  </a:lnTo>
                  <a:lnTo>
                    <a:pt x="17421" y="21019"/>
                  </a:lnTo>
                  <a:lnTo>
                    <a:pt x="17465" y="25363"/>
                  </a:lnTo>
                  <a:lnTo>
                    <a:pt x="17465" y="28303"/>
                  </a:lnTo>
                  <a:lnTo>
                    <a:pt x="17508" y="31243"/>
                  </a:lnTo>
                  <a:lnTo>
                    <a:pt x="17596" y="34183"/>
                  </a:lnTo>
                  <a:lnTo>
                    <a:pt x="17728" y="37123"/>
                  </a:lnTo>
                  <a:lnTo>
                    <a:pt x="17947" y="40546"/>
                  </a:lnTo>
                  <a:lnTo>
                    <a:pt x="17947" y="40590"/>
                  </a:lnTo>
                  <a:lnTo>
                    <a:pt x="20975" y="47303"/>
                  </a:lnTo>
                  <a:lnTo>
                    <a:pt x="21545" y="48707"/>
                  </a:lnTo>
                  <a:lnTo>
                    <a:pt x="21633" y="48795"/>
                  </a:lnTo>
                  <a:lnTo>
                    <a:pt x="21721" y="48839"/>
                  </a:lnTo>
                  <a:lnTo>
                    <a:pt x="21765" y="48839"/>
                  </a:lnTo>
                  <a:lnTo>
                    <a:pt x="21853" y="48795"/>
                  </a:lnTo>
                  <a:lnTo>
                    <a:pt x="21853" y="48751"/>
                  </a:lnTo>
                  <a:lnTo>
                    <a:pt x="21896" y="48664"/>
                  </a:lnTo>
                  <a:lnTo>
                    <a:pt x="21853" y="48576"/>
                  </a:lnTo>
                  <a:lnTo>
                    <a:pt x="21326" y="47172"/>
                  </a:lnTo>
                  <a:lnTo>
                    <a:pt x="18298" y="40458"/>
                  </a:lnTo>
                  <a:lnTo>
                    <a:pt x="18079" y="37123"/>
                  </a:lnTo>
                  <a:lnTo>
                    <a:pt x="17947" y="34183"/>
                  </a:lnTo>
                  <a:lnTo>
                    <a:pt x="17859" y="31243"/>
                  </a:lnTo>
                  <a:lnTo>
                    <a:pt x="17816" y="28303"/>
                  </a:lnTo>
                  <a:lnTo>
                    <a:pt x="17816" y="25363"/>
                  </a:lnTo>
                  <a:lnTo>
                    <a:pt x="17772" y="21019"/>
                  </a:lnTo>
                  <a:lnTo>
                    <a:pt x="17728" y="18781"/>
                  </a:lnTo>
                  <a:lnTo>
                    <a:pt x="17684" y="16587"/>
                  </a:lnTo>
                  <a:lnTo>
                    <a:pt x="17465" y="15358"/>
                  </a:lnTo>
                  <a:lnTo>
                    <a:pt x="17465" y="15315"/>
                  </a:lnTo>
                  <a:lnTo>
                    <a:pt x="16455" y="13428"/>
                  </a:lnTo>
                  <a:lnTo>
                    <a:pt x="14744" y="9917"/>
                  </a:lnTo>
                  <a:lnTo>
                    <a:pt x="12945" y="6670"/>
                  </a:lnTo>
                  <a:lnTo>
                    <a:pt x="12901" y="6626"/>
                  </a:lnTo>
                  <a:lnTo>
                    <a:pt x="10049" y="3730"/>
                  </a:lnTo>
                  <a:lnTo>
                    <a:pt x="8645" y="88"/>
                  </a:lnTo>
                  <a:lnTo>
                    <a:pt x="855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06" name="Google Shape;15706;p414"/>
            <p:cNvSpPr/>
            <p:nvPr/>
          </p:nvSpPr>
          <p:spPr>
            <a:xfrm>
              <a:off x="3672850" y="3530500"/>
              <a:ext cx="435550" cy="1108000"/>
            </a:xfrm>
            <a:custGeom>
              <a:avLst/>
              <a:gdLst/>
              <a:ahLst/>
              <a:cxnLst/>
              <a:rect l="l" t="t" r="r" b="b"/>
              <a:pathLst>
                <a:path w="17422" h="44320" extrusionOk="0">
                  <a:moveTo>
                    <a:pt x="2019" y="1"/>
                  </a:moveTo>
                  <a:lnTo>
                    <a:pt x="133" y="483"/>
                  </a:lnTo>
                  <a:lnTo>
                    <a:pt x="45" y="483"/>
                  </a:lnTo>
                  <a:lnTo>
                    <a:pt x="1" y="571"/>
                  </a:lnTo>
                  <a:lnTo>
                    <a:pt x="1" y="615"/>
                  </a:lnTo>
                  <a:lnTo>
                    <a:pt x="1" y="703"/>
                  </a:lnTo>
                  <a:lnTo>
                    <a:pt x="45" y="747"/>
                  </a:lnTo>
                  <a:lnTo>
                    <a:pt x="89" y="790"/>
                  </a:lnTo>
                  <a:lnTo>
                    <a:pt x="133" y="834"/>
                  </a:lnTo>
                  <a:lnTo>
                    <a:pt x="220" y="834"/>
                  </a:lnTo>
                  <a:lnTo>
                    <a:pt x="2019" y="352"/>
                  </a:lnTo>
                  <a:lnTo>
                    <a:pt x="3248" y="1624"/>
                  </a:lnTo>
                  <a:lnTo>
                    <a:pt x="4433" y="2721"/>
                  </a:lnTo>
                  <a:lnTo>
                    <a:pt x="5881" y="4081"/>
                  </a:lnTo>
                  <a:lnTo>
                    <a:pt x="9918" y="8557"/>
                  </a:lnTo>
                  <a:lnTo>
                    <a:pt x="13341" y="14393"/>
                  </a:lnTo>
                  <a:lnTo>
                    <a:pt x="13560" y="18737"/>
                  </a:lnTo>
                  <a:lnTo>
                    <a:pt x="13648" y="22116"/>
                  </a:lnTo>
                  <a:lnTo>
                    <a:pt x="13648" y="24968"/>
                  </a:lnTo>
                  <a:lnTo>
                    <a:pt x="13736" y="29357"/>
                  </a:lnTo>
                  <a:lnTo>
                    <a:pt x="14130" y="36772"/>
                  </a:lnTo>
                  <a:lnTo>
                    <a:pt x="14306" y="37825"/>
                  </a:lnTo>
                  <a:lnTo>
                    <a:pt x="14306" y="37869"/>
                  </a:lnTo>
                  <a:lnTo>
                    <a:pt x="15579" y="40941"/>
                  </a:lnTo>
                  <a:lnTo>
                    <a:pt x="17070" y="44232"/>
                  </a:lnTo>
                  <a:lnTo>
                    <a:pt x="17158" y="44276"/>
                  </a:lnTo>
                  <a:lnTo>
                    <a:pt x="17246" y="44320"/>
                  </a:lnTo>
                  <a:lnTo>
                    <a:pt x="17334" y="44320"/>
                  </a:lnTo>
                  <a:lnTo>
                    <a:pt x="17378" y="44276"/>
                  </a:lnTo>
                  <a:lnTo>
                    <a:pt x="17422" y="44188"/>
                  </a:lnTo>
                  <a:lnTo>
                    <a:pt x="17422" y="44144"/>
                  </a:lnTo>
                  <a:lnTo>
                    <a:pt x="17422" y="44056"/>
                  </a:lnTo>
                  <a:lnTo>
                    <a:pt x="15886" y="40809"/>
                  </a:lnTo>
                  <a:lnTo>
                    <a:pt x="14657" y="37782"/>
                  </a:lnTo>
                  <a:lnTo>
                    <a:pt x="14482" y="36728"/>
                  </a:lnTo>
                  <a:lnTo>
                    <a:pt x="14087" y="29313"/>
                  </a:lnTo>
                  <a:lnTo>
                    <a:pt x="13999" y="24968"/>
                  </a:lnTo>
                  <a:lnTo>
                    <a:pt x="13999" y="22072"/>
                  </a:lnTo>
                  <a:lnTo>
                    <a:pt x="13911" y="18737"/>
                  </a:lnTo>
                  <a:lnTo>
                    <a:pt x="13692" y="14349"/>
                  </a:lnTo>
                  <a:lnTo>
                    <a:pt x="13692" y="14262"/>
                  </a:lnTo>
                  <a:lnTo>
                    <a:pt x="10225" y="8382"/>
                  </a:lnTo>
                  <a:lnTo>
                    <a:pt x="10181" y="8338"/>
                  </a:lnTo>
                  <a:lnTo>
                    <a:pt x="6144" y="3862"/>
                  </a:lnTo>
                  <a:lnTo>
                    <a:pt x="4477" y="2282"/>
                  </a:lnTo>
                  <a:lnTo>
                    <a:pt x="3248" y="1098"/>
                  </a:lnTo>
                  <a:lnTo>
                    <a:pt x="2195" y="44"/>
                  </a:lnTo>
                  <a:lnTo>
                    <a:pt x="215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07" name="Google Shape;15707;p414"/>
            <p:cNvSpPr/>
            <p:nvPr/>
          </p:nvSpPr>
          <p:spPr>
            <a:xfrm>
              <a:off x="6276075" y="3554625"/>
              <a:ext cx="204075" cy="110825"/>
            </a:xfrm>
            <a:custGeom>
              <a:avLst/>
              <a:gdLst/>
              <a:ahLst/>
              <a:cxnLst/>
              <a:rect l="l" t="t" r="r" b="b"/>
              <a:pathLst>
                <a:path w="8163" h="4433" extrusionOk="0">
                  <a:moveTo>
                    <a:pt x="4740" y="1"/>
                  </a:moveTo>
                  <a:lnTo>
                    <a:pt x="2589" y="1010"/>
                  </a:lnTo>
                  <a:lnTo>
                    <a:pt x="922" y="1712"/>
                  </a:lnTo>
                  <a:lnTo>
                    <a:pt x="878" y="1756"/>
                  </a:lnTo>
                  <a:lnTo>
                    <a:pt x="220" y="2327"/>
                  </a:lnTo>
                  <a:lnTo>
                    <a:pt x="132" y="2414"/>
                  </a:lnTo>
                  <a:lnTo>
                    <a:pt x="0" y="2809"/>
                  </a:lnTo>
                  <a:lnTo>
                    <a:pt x="0" y="2941"/>
                  </a:lnTo>
                  <a:lnTo>
                    <a:pt x="176" y="3467"/>
                  </a:lnTo>
                  <a:lnTo>
                    <a:pt x="220" y="3555"/>
                  </a:lnTo>
                  <a:lnTo>
                    <a:pt x="703" y="3994"/>
                  </a:lnTo>
                  <a:lnTo>
                    <a:pt x="746" y="4038"/>
                  </a:lnTo>
                  <a:lnTo>
                    <a:pt x="1361" y="4345"/>
                  </a:lnTo>
                  <a:lnTo>
                    <a:pt x="1448" y="4345"/>
                  </a:lnTo>
                  <a:lnTo>
                    <a:pt x="3028" y="4433"/>
                  </a:lnTo>
                  <a:lnTo>
                    <a:pt x="3072" y="4433"/>
                  </a:lnTo>
                  <a:lnTo>
                    <a:pt x="5178" y="4038"/>
                  </a:lnTo>
                  <a:lnTo>
                    <a:pt x="8031" y="3160"/>
                  </a:lnTo>
                  <a:lnTo>
                    <a:pt x="8118" y="3160"/>
                  </a:lnTo>
                  <a:lnTo>
                    <a:pt x="8162" y="3073"/>
                  </a:lnTo>
                  <a:lnTo>
                    <a:pt x="8162" y="3029"/>
                  </a:lnTo>
                  <a:lnTo>
                    <a:pt x="8162" y="2941"/>
                  </a:lnTo>
                  <a:lnTo>
                    <a:pt x="8118" y="2897"/>
                  </a:lnTo>
                  <a:lnTo>
                    <a:pt x="8074" y="2853"/>
                  </a:lnTo>
                  <a:lnTo>
                    <a:pt x="7943" y="2853"/>
                  </a:lnTo>
                  <a:lnTo>
                    <a:pt x="5091" y="3687"/>
                  </a:lnTo>
                  <a:lnTo>
                    <a:pt x="3028" y="4082"/>
                  </a:lnTo>
                  <a:lnTo>
                    <a:pt x="1492" y="3994"/>
                  </a:lnTo>
                  <a:lnTo>
                    <a:pt x="922" y="3731"/>
                  </a:lnTo>
                  <a:lnTo>
                    <a:pt x="527" y="3336"/>
                  </a:lnTo>
                  <a:lnTo>
                    <a:pt x="351" y="2897"/>
                  </a:lnTo>
                  <a:lnTo>
                    <a:pt x="483" y="2546"/>
                  </a:lnTo>
                  <a:lnTo>
                    <a:pt x="1097" y="2019"/>
                  </a:lnTo>
                  <a:lnTo>
                    <a:pt x="2721" y="1361"/>
                  </a:lnTo>
                  <a:lnTo>
                    <a:pt x="4915" y="308"/>
                  </a:lnTo>
                  <a:lnTo>
                    <a:pt x="4959" y="264"/>
                  </a:lnTo>
                  <a:lnTo>
                    <a:pt x="5003" y="220"/>
                  </a:lnTo>
                  <a:lnTo>
                    <a:pt x="5003" y="176"/>
                  </a:lnTo>
                  <a:lnTo>
                    <a:pt x="5003" y="89"/>
                  </a:lnTo>
                  <a:lnTo>
                    <a:pt x="4959" y="45"/>
                  </a:lnTo>
                  <a:lnTo>
                    <a:pt x="487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08" name="Google Shape;15708;p414"/>
            <p:cNvSpPr/>
            <p:nvPr/>
          </p:nvSpPr>
          <p:spPr>
            <a:xfrm>
              <a:off x="6730225" y="3940775"/>
              <a:ext cx="561700" cy="625325"/>
            </a:xfrm>
            <a:custGeom>
              <a:avLst/>
              <a:gdLst/>
              <a:ahLst/>
              <a:cxnLst/>
              <a:rect l="l" t="t" r="r" b="b"/>
              <a:pathLst>
                <a:path w="22468" h="25013" extrusionOk="0">
                  <a:moveTo>
                    <a:pt x="3775" y="1"/>
                  </a:moveTo>
                  <a:lnTo>
                    <a:pt x="3731" y="45"/>
                  </a:lnTo>
                  <a:lnTo>
                    <a:pt x="3687" y="89"/>
                  </a:lnTo>
                  <a:lnTo>
                    <a:pt x="2151" y="3643"/>
                  </a:lnTo>
                  <a:lnTo>
                    <a:pt x="1361" y="5486"/>
                  </a:lnTo>
                  <a:lnTo>
                    <a:pt x="1361" y="5530"/>
                  </a:lnTo>
                  <a:lnTo>
                    <a:pt x="703" y="8733"/>
                  </a:lnTo>
                  <a:lnTo>
                    <a:pt x="133" y="11629"/>
                  </a:lnTo>
                  <a:lnTo>
                    <a:pt x="1" y="12375"/>
                  </a:lnTo>
                  <a:lnTo>
                    <a:pt x="1" y="12463"/>
                  </a:lnTo>
                  <a:lnTo>
                    <a:pt x="89" y="12551"/>
                  </a:lnTo>
                  <a:lnTo>
                    <a:pt x="3336" y="14788"/>
                  </a:lnTo>
                  <a:lnTo>
                    <a:pt x="3862" y="15534"/>
                  </a:lnTo>
                  <a:lnTo>
                    <a:pt x="4916" y="17860"/>
                  </a:lnTo>
                  <a:lnTo>
                    <a:pt x="4916" y="17904"/>
                  </a:lnTo>
                  <a:lnTo>
                    <a:pt x="6013" y="19791"/>
                  </a:lnTo>
                  <a:lnTo>
                    <a:pt x="7241" y="21371"/>
                  </a:lnTo>
                  <a:lnTo>
                    <a:pt x="7285" y="21414"/>
                  </a:lnTo>
                  <a:lnTo>
                    <a:pt x="8645" y="22117"/>
                  </a:lnTo>
                  <a:lnTo>
                    <a:pt x="9523" y="22424"/>
                  </a:lnTo>
                  <a:lnTo>
                    <a:pt x="9567" y="22424"/>
                  </a:lnTo>
                  <a:lnTo>
                    <a:pt x="12244" y="22862"/>
                  </a:lnTo>
                  <a:lnTo>
                    <a:pt x="14525" y="23082"/>
                  </a:lnTo>
                  <a:lnTo>
                    <a:pt x="18080" y="24267"/>
                  </a:lnTo>
                  <a:lnTo>
                    <a:pt x="20274" y="24925"/>
                  </a:lnTo>
                  <a:lnTo>
                    <a:pt x="20318" y="24925"/>
                  </a:lnTo>
                  <a:lnTo>
                    <a:pt x="21327" y="25013"/>
                  </a:lnTo>
                  <a:lnTo>
                    <a:pt x="21415" y="25013"/>
                  </a:lnTo>
                  <a:lnTo>
                    <a:pt x="22336" y="24793"/>
                  </a:lnTo>
                  <a:lnTo>
                    <a:pt x="22424" y="24749"/>
                  </a:lnTo>
                  <a:lnTo>
                    <a:pt x="22468" y="24705"/>
                  </a:lnTo>
                  <a:lnTo>
                    <a:pt x="22468" y="24618"/>
                  </a:lnTo>
                  <a:lnTo>
                    <a:pt x="22468" y="24574"/>
                  </a:lnTo>
                  <a:lnTo>
                    <a:pt x="22468" y="24486"/>
                  </a:lnTo>
                  <a:lnTo>
                    <a:pt x="22424" y="24442"/>
                  </a:lnTo>
                  <a:lnTo>
                    <a:pt x="22292" y="24442"/>
                  </a:lnTo>
                  <a:lnTo>
                    <a:pt x="21327" y="24662"/>
                  </a:lnTo>
                  <a:lnTo>
                    <a:pt x="20362" y="24574"/>
                  </a:lnTo>
                  <a:lnTo>
                    <a:pt x="18211" y="23916"/>
                  </a:lnTo>
                  <a:lnTo>
                    <a:pt x="14657" y="22731"/>
                  </a:lnTo>
                  <a:lnTo>
                    <a:pt x="14613" y="22731"/>
                  </a:lnTo>
                  <a:lnTo>
                    <a:pt x="12288" y="22511"/>
                  </a:lnTo>
                  <a:lnTo>
                    <a:pt x="9611" y="22073"/>
                  </a:lnTo>
                  <a:lnTo>
                    <a:pt x="8777" y="21765"/>
                  </a:lnTo>
                  <a:lnTo>
                    <a:pt x="7461" y="21107"/>
                  </a:lnTo>
                  <a:lnTo>
                    <a:pt x="6320" y="19615"/>
                  </a:lnTo>
                  <a:lnTo>
                    <a:pt x="5223" y="17728"/>
                  </a:lnTo>
                  <a:lnTo>
                    <a:pt x="4170" y="15403"/>
                  </a:lnTo>
                  <a:lnTo>
                    <a:pt x="4170" y="15359"/>
                  </a:lnTo>
                  <a:lnTo>
                    <a:pt x="3643" y="14569"/>
                  </a:lnTo>
                  <a:lnTo>
                    <a:pt x="3599" y="14525"/>
                  </a:lnTo>
                  <a:lnTo>
                    <a:pt x="352" y="12331"/>
                  </a:lnTo>
                  <a:lnTo>
                    <a:pt x="484" y="11717"/>
                  </a:lnTo>
                  <a:lnTo>
                    <a:pt x="1054" y="8821"/>
                  </a:lnTo>
                  <a:lnTo>
                    <a:pt x="1712" y="5618"/>
                  </a:lnTo>
                  <a:lnTo>
                    <a:pt x="2458" y="3775"/>
                  </a:lnTo>
                  <a:lnTo>
                    <a:pt x="3994" y="264"/>
                  </a:lnTo>
                  <a:lnTo>
                    <a:pt x="3994" y="176"/>
                  </a:lnTo>
                  <a:lnTo>
                    <a:pt x="3994" y="132"/>
                  </a:lnTo>
                  <a:lnTo>
                    <a:pt x="3950" y="45"/>
                  </a:lnTo>
                  <a:lnTo>
                    <a:pt x="390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09" name="Google Shape;15709;p414"/>
            <p:cNvSpPr/>
            <p:nvPr/>
          </p:nvSpPr>
          <p:spPr>
            <a:xfrm>
              <a:off x="6209150" y="3492100"/>
              <a:ext cx="307200" cy="221625"/>
            </a:xfrm>
            <a:custGeom>
              <a:avLst/>
              <a:gdLst/>
              <a:ahLst/>
              <a:cxnLst/>
              <a:rect l="l" t="t" r="r" b="b"/>
              <a:pathLst>
                <a:path w="12288" h="8865" extrusionOk="0">
                  <a:moveTo>
                    <a:pt x="4608" y="1"/>
                  </a:moveTo>
                  <a:lnTo>
                    <a:pt x="4564" y="89"/>
                  </a:lnTo>
                  <a:lnTo>
                    <a:pt x="3116" y="2239"/>
                  </a:lnTo>
                  <a:lnTo>
                    <a:pt x="2107" y="3116"/>
                  </a:lnTo>
                  <a:lnTo>
                    <a:pt x="747" y="4740"/>
                  </a:lnTo>
                  <a:lnTo>
                    <a:pt x="747" y="4784"/>
                  </a:lnTo>
                  <a:lnTo>
                    <a:pt x="1" y="6188"/>
                  </a:lnTo>
                  <a:lnTo>
                    <a:pt x="1" y="6276"/>
                  </a:lnTo>
                  <a:lnTo>
                    <a:pt x="1" y="6363"/>
                  </a:lnTo>
                  <a:lnTo>
                    <a:pt x="308" y="6890"/>
                  </a:lnTo>
                  <a:lnTo>
                    <a:pt x="352" y="6978"/>
                  </a:lnTo>
                  <a:lnTo>
                    <a:pt x="2634" y="8426"/>
                  </a:lnTo>
                  <a:lnTo>
                    <a:pt x="2721" y="8426"/>
                  </a:lnTo>
                  <a:lnTo>
                    <a:pt x="5837" y="8865"/>
                  </a:lnTo>
                  <a:lnTo>
                    <a:pt x="5881" y="8865"/>
                  </a:lnTo>
                  <a:lnTo>
                    <a:pt x="8294" y="8294"/>
                  </a:lnTo>
                  <a:lnTo>
                    <a:pt x="10883" y="7241"/>
                  </a:lnTo>
                  <a:lnTo>
                    <a:pt x="12156" y="7022"/>
                  </a:lnTo>
                  <a:lnTo>
                    <a:pt x="12200" y="6978"/>
                  </a:lnTo>
                  <a:lnTo>
                    <a:pt x="12287" y="6934"/>
                  </a:lnTo>
                  <a:lnTo>
                    <a:pt x="12287" y="6846"/>
                  </a:lnTo>
                  <a:lnTo>
                    <a:pt x="12287" y="6802"/>
                  </a:lnTo>
                  <a:lnTo>
                    <a:pt x="12287" y="6714"/>
                  </a:lnTo>
                  <a:lnTo>
                    <a:pt x="12200" y="6671"/>
                  </a:lnTo>
                  <a:lnTo>
                    <a:pt x="12068" y="6671"/>
                  </a:lnTo>
                  <a:lnTo>
                    <a:pt x="10795" y="6934"/>
                  </a:lnTo>
                  <a:lnTo>
                    <a:pt x="10751" y="6934"/>
                  </a:lnTo>
                  <a:lnTo>
                    <a:pt x="8206" y="7943"/>
                  </a:lnTo>
                  <a:lnTo>
                    <a:pt x="5837" y="8514"/>
                  </a:lnTo>
                  <a:lnTo>
                    <a:pt x="2765" y="8119"/>
                  </a:lnTo>
                  <a:lnTo>
                    <a:pt x="615" y="6671"/>
                  </a:lnTo>
                  <a:lnTo>
                    <a:pt x="352" y="6276"/>
                  </a:lnTo>
                  <a:lnTo>
                    <a:pt x="1054" y="4959"/>
                  </a:lnTo>
                  <a:lnTo>
                    <a:pt x="2370" y="3380"/>
                  </a:lnTo>
                  <a:lnTo>
                    <a:pt x="3380" y="2502"/>
                  </a:lnTo>
                  <a:lnTo>
                    <a:pt x="3423" y="2458"/>
                  </a:lnTo>
                  <a:lnTo>
                    <a:pt x="4871" y="264"/>
                  </a:lnTo>
                  <a:lnTo>
                    <a:pt x="4871" y="220"/>
                  </a:lnTo>
                  <a:lnTo>
                    <a:pt x="4871" y="132"/>
                  </a:lnTo>
                  <a:lnTo>
                    <a:pt x="4871" y="89"/>
                  </a:lnTo>
                  <a:lnTo>
                    <a:pt x="482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10" name="Google Shape;15710;p414"/>
            <p:cNvSpPr/>
            <p:nvPr/>
          </p:nvSpPr>
          <p:spPr>
            <a:xfrm>
              <a:off x="6661125" y="3867275"/>
              <a:ext cx="603375" cy="716375"/>
            </a:xfrm>
            <a:custGeom>
              <a:avLst/>
              <a:gdLst/>
              <a:ahLst/>
              <a:cxnLst/>
              <a:rect l="l" t="t" r="r" b="b"/>
              <a:pathLst>
                <a:path w="24135" h="28655" extrusionOk="0">
                  <a:moveTo>
                    <a:pt x="3204" y="1"/>
                  </a:moveTo>
                  <a:lnTo>
                    <a:pt x="3160" y="89"/>
                  </a:lnTo>
                  <a:lnTo>
                    <a:pt x="3116" y="132"/>
                  </a:lnTo>
                  <a:lnTo>
                    <a:pt x="2941" y="1361"/>
                  </a:lnTo>
                  <a:lnTo>
                    <a:pt x="1756" y="4477"/>
                  </a:lnTo>
                  <a:lnTo>
                    <a:pt x="1141" y="6495"/>
                  </a:lnTo>
                  <a:lnTo>
                    <a:pt x="1098" y="6539"/>
                  </a:lnTo>
                  <a:lnTo>
                    <a:pt x="878" y="8821"/>
                  </a:lnTo>
                  <a:lnTo>
                    <a:pt x="44" y="13165"/>
                  </a:lnTo>
                  <a:lnTo>
                    <a:pt x="1" y="15491"/>
                  </a:lnTo>
                  <a:lnTo>
                    <a:pt x="44" y="16895"/>
                  </a:lnTo>
                  <a:lnTo>
                    <a:pt x="44" y="16983"/>
                  </a:lnTo>
                  <a:lnTo>
                    <a:pt x="439" y="17641"/>
                  </a:lnTo>
                  <a:lnTo>
                    <a:pt x="483" y="17685"/>
                  </a:lnTo>
                  <a:lnTo>
                    <a:pt x="1317" y="18211"/>
                  </a:lnTo>
                  <a:lnTo>
                    <a:pt x="1361" y="18255"/>
                  </a:lnTo>
                  <a:lnTo>
                    <a:pt x="4081" y="19220"/>
                  </a:lnTo>
                  <a:lnTo>
                    <a:pt x="5529" y="20010"/>
                  </a:lnTo>
                  <a:lnTo>
                    <a:pt x="7065" y="22204"/>
                  </a:lnTo>
                  <a:lnTo>
                    <a:pt x="8601" y="24442"/>
                  </a:lnTo>
                  <a:lnTo>
                    <a:pt x="9479" y="25451"/>
                  </a:lnTo>
                  <a:lnTo>
                    <a:pt x="9523" y="25495"/>
                  </a:lnTo>
                  <a:lnTo>
                    <a:pt x="11585" y="26417"/>
                  </a:lnTo>
                  <a:lnTo>
                    <a:pt x="11629" y="26417"/>
                  </a:lnTo>
                  <a:lnTo>
                    <a:pt x="13779" y="26812"/>
                  </a:lnTo>
                  <a:lnTo>
                    <a:pt x="16412" y="27119"/>
                  </a:lnTo>
                  <a:lnTo>
                    <a:pt x="17816" y="27251"/>
                  </a:lnTo>
                  <a:lnTo>
                    <a:pt x="20449" y="28128"/>
                  </a:lnTo>
                  <a:lnTo>
                    <a:pt x="22248" y="28655"/>
                  </a:lnTo>
                  <a:lnTo>
                    <a:pt x="23389" y="28655"/>
                  </a:lnTo>
                  <a:lnTo>
                    <a:pt x="24003" y="28479"/>
                  </a:lnTo>
                  <a:lnTo>
                    <a:pt x="24047" y="28435"/>
                  </a:lnTo>
                  <a:lnTo>
                    <a:pt x="24091" y="28391"/>
                  </a:lnTo>
                  <a:lnTo>
                    <a:pt x="24135" y="28304"/>
                  </a:lnTo>
                  <a:lnTo>
                    <a:pt x="24091" y="28260"/>
                  </a:lnTo>
                  <a:lnTo>
                    <a:pt x="24091" y="28172"/>
                  </a:lnTo>
                  <a:lnTo>
                    <a:pt x="24047" y="28128"/>
                  </a:lnTo>
                  <a:lnTo>
                    <a:pt x="23872" y="28128"/>
                  </a:lnTo>
                  <a:lnTo>
                    <a:pt x="23301" y="28304"/>
                  </a:lnTo>
                  <a:lnTo>
                    <a:pt x="22336" y="28304"/>
                  </a:lnTo>
                  <a:lnTo>
                    <a:pt x="20537" y="27777"/>
                  </a:lnTo>
                  <a:lnTo>
                    <a:pt x="17904" y="26899"/>
                  </a:lnTo>
                  <a:lnTo>
                    <a:pt x="17860" y="26899"/>
                  </a:lnTo>
                  <a:lnTo>
                    <a:pt x="16456" y="26768"/>
                  </a:lnTo>
                  <a:lnTo>
                    <a:pt x="13823" y="26461"/>
                  </a:lnTo>
                  <a:lnTo>
                    <a:pt x="11717" y="26066"/>
                  </a:lnTo>
                  <a:lnTo>
                    <a:pt x="9698" y="25188"/>
                  </a:lnTo>
                  <a:lnTo>
                    <a:pt x="8864" y="24223"/>
                  </a:lnTo>
                  <a:lnTo>
                    <a:pt x="7372" y="22029"/>
                  </a:lnTo>
                  <a:lnTo>
                    <a:pt x="5793" y="19791"/>
                  </a:lnTo>
                  <a:lnTo>
                    <a:pt x="5705" y="19703"/>
                  </a:lnTo>
                  <a:lnTo>
                    <a:pt x="4257" y="18913"/>
                  </a:lnTo>
                  <a:lnTo>
                    <a:pt x="4213" y="18913"/>
                  </a:lnTo>
                  <a:lnTo>
                    <a:pt x="1492" y="17904"/>
                  </a:lnTo>
                  <a:lnTo>
                    <a:pt x="703" y="17421"/>
                  </a:lnTo>
                  <a:lnTo>
                    <a:pt x="395" y="16851"/>
                  </a:lnTo>
                  <a:lnTo>
                    <a:pt x="352" y="15491"/>
                  </a:lnTo>
                  <a:lnTo>
                    <a:pt x="395" y="13209"/>
                  </a:lnTo>
                  <a:lnTo>
                    <a:pt x="1229" y="8865"/>
                  </a:lnTo>
                  <a:lnTo>
                    <a:pt x="1449" y="6583"/>
                  </a:lnTo>
                  <a:lnTo>
                    <a:pt x="2107" y="4608"/>
                  </a:lnTo>
                  <a:lnTo>
                    <a:pt x="3292" y="1449"/>
                  </a:lnTo>
                  <a:lnTo>
                    <a:pt x="3292" y="1405"/>
                  </a:lnTo>
                  <a:lnTo>
                    <a:pt x="3467" y="176"/>
                  </a:lnTo>
                  <a:lnTo>
                    <a:pt x="3467" y="132"/>
                  </a:lnTo>
                  <a:lnTo>
                    <a:pt x="3467" y="45"/>
                  </a:lnTo>
                  <a:lnTo>
                    <a:pt x="3379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11" name="Google Shape;15711;p414"/>
            <p:cNvSpPr/>
            <p:nvPr/>
          </p:nvSpPr>
          <p:spPr>
            <a:xfrm>
              <a:off x="6088475" y="3432875"/>
              <a:ext cx="1147500" cy="1171625"/>
            </a:xfrm>
            <a:custGeom>
              <a:avLst/>
              <a:gdLst/>
              <a:ahLst/>
              <a:cxnLst/>
              <a:rect l="l" t="t" r="r" b="b"/>
              <a:pathLst>
                <a:path w="45900" h="46865" extrusionOk="0">
                  <a:moveTo>
                    <a:pt x="6846" y="0"/>
                  </a:moveTo>
                  <a:lnTo>
                    <a:pt x="6802" y="44"/>
                  </a:lnTo>
                  <a:lnTo>
                    <a:pt x="6758" y="88"/>
                  </a:lnTo>
                  <a:lnTo>
                    <a:pt x="5223" y="2677"/>
                  </a:lnTo>
                  <a:lnTo>
                    <a:pt x="4038" y="4827"/>
                  </a:lnTo>
                  <a:lnTo>
                    <a:pt x="1405" y="8513"/>
                  </a:lnTo>
                  <a:lnTo>
                    <a:pt x="176" y="10356"/>
                  </a:lnTo>
                  <a:lnTo>
                    <a:pt x="45" y="10532"/>
                  </a:lnTo>
                  <a:lnTo>
                    <a:pt x="1" y="10575"/>
                  </a:lnTo>
                  <a:lnTo>
                    <a:pt x="1" y="10663"/>
                  </a:lnTo>
                  <a:lnTo>
                    <a:pt x="1" y="10751"/>
                  </a:lnTo>
                  <a:lnTo>
                    <a:pt x="89" y="10795"/>
                  </a:lnTo>
                  <a:lnTo>
                    <a:pt x="2765" y="11804"/>
                  </a:lnTo>
                  <a:lnTo>
                    <a:pt x="5223" y="12857"/>
                  </a:lnTo>
                  <a:lnTo>
                    <a:pt x="5223" y="12901"/>
                  </a:lnTo>
                  <a:lnTo>
                    <a:pt x="7855" y="13603"/>
                  </a:lnTo>
                  <a:lnTo>
                    <a:pt x="7899" y="13603"/>
                  </a:lnTo>
                  <a:lnTo>
                    <a:pt x="10620" y="13910"/>
                  </a:lnTo>
                  <a:lnTo>
                    <a:pt x="10664" y="13910"/>
                  </a:lnTo>
                  <a:lnTo>
                    <a:pt x="11936" y="13823"/>
                  </a:lnTo>
                  <a:lnTo>
                    <a:pt x="11980" y="13823"/>
                  </a:lnTo>
                  <a:lnTo>
                    <a:pt x="15096" y="12945"/>
                  </a:lnTo>
                  <a:lnTo>
                    <a:pt x="15140" y="12945"/>
                  </a:lnTo>
                  <a:lnTo>
                    <a:pt x="17290" y="11892"/>
                  </a:lnTo>
                  <a:lnTo>
                    <a:pt x="18431" y="11585"/>
                  </a:lnTo>
                  <a:lnTo>
                    <a:pt x="19264" y="11672"/>
                  </a:lnTo>
                  <a:lnTo>
                    <a:pt x="21502" y="15095"/>
                  </a:lnTo>
                  <a:lnTo>
                    <a:pt x="22029" y="16499"/>
                  </a:lnTo>
                  <a:lnTo>
                    <a:pt x="22117" y="17684"/>
                  </a:lnTo>
                  <a:lnTo>
                    <a:pt x="21546" y="19746"/>
                  </a:lnTo>
                  <a:lnTo>
                    <a:pt x="21020" y="21897"/>
                  </a:lnTo>
                  <a:lnTo>
                    <a:pt x="21020" y="21940"/>
                  </a:lnTo>
                  <a:lnTo>
                    <a:pt x="20712" y="24310"/>
                  </a:lnTo>
                  <a:lnTo>
                    <a:pt x="20537" y="26943"/>
                  </a:lnTo>
                  <a:lnTo>
                    <a:pt x="20054" y="29093"/>
                  </a:lnTo>
                  <a:lnTo>
                    <a:pt x="20054" y="29137"/>
                  </a:lnTo>
                  <a:lnTo>
                    <a:pt x="19967" y="31024"/>
                  </a:lnTo>
                  <a:lnTo>
                    <a:pt x="19001" y="35148"/>
                  </a:lnTo>
                  <a:lnTo>
                    <a:pt x="18957" y="35631"/>
                  </a:lnTo>
                  <a:lnTo>
                    <a:pt x="18957" y="35763"/>
                  </a:lnTo>
                  <a:lnTo>
                    <a:pt x="19045" y="35807"/>
                  </a:lnTo>
                  <a:lnTo>
                    <a:pt x="19835" y="36289"/>
                  </a:lnTo>
                  <a:lnTo>
                    <a:pt x="19879" y="36289"/>
                  </a:lnTo>
                  <a:lnTo>
                    <a:pt x="23872" y="37650"/>
                  </a:lnTo>
                  <a:lnTo>
                    <a:pt x="26636" y="38659"/>
                  </a:lnTo>
                  <a:lnTo>
                    <a:pt x="28216" y="39317"/>
                  </a:lnTo>
                  <a:lnTo>
                    <a:pt x="28830" y="39975"/>
                  </a:lnTo>
                  <a:lnTo>
                    <a:pt x="30410" y="42301"/>
                  </a:lnTo>
                  <a:lnTo>
                    <a:pt x="31507" y="43749"/>
                  </a:lnTo>
                  <a:lnTo>
                    <a:pt x="31551" y="43793"/>
                  </a:lnTo>
                  <a:lnTo>
                    <a:pt x="32209" y="44188"/>
                  </a:lnTo>
                  <a:lnTo>
                    <a:pt x="32209" y="44232"/>
                  </a:lnTo>
                  <a:lnTo>
                    <a:pt x="34359" y="45021"/>
                  </a:lnTo>
                  <a:lnTo>
                    <a:pt x="34403" y="45021"/>
                  </a:lnTo>
                  <a:lnTo>
                    <a:pt x="38221" y="45548"/>
                  </a:lnTo>
                  <a:lnTo>
                    <a:pt x="40766" y="45724"/>
                  </a:lnTo>
                  <a:lnTo>
                    <a:pt x="43969" y="46689"/>
                  </a:lnTo>
                  <a:lnTo>
                    <a:pt x="44759" y="46864"/>
                  </a:lnTo>
                  <a:lnTo>
                    <a:pt x="44847" y="46864"/>
                  </a:lnTo>
                  <a:lnTo>
                    <a:pt x="45768" y="46601"/>
                  </a:lnTo>
                  <a:lnTo>
                    <a:pt x="45812" y="46557"/>
                  </a:lnTo>
                  <a:lnTo>
                    <a:pt x="45856" y="46513"/>
                  </a:lnTo>
                  <a:lnTo>
                    <a:pt x="45900" y="46426"/>
                  </a:lnTo>
                  <a:lnTo>
                    <a:pt x="45856" y="46382"/>
                  </a:lnTo>
                  <a:lnTo>
                    <a:pt x="45856" y="46294"/>
                  </a:lnTo>
                  <a:lnTo>
                    <a:pt x="45812" y="46250"/>
                  </a:lnTo>
                  <a:lnTo>
                    <a:pt x="45681" y="46250"/>
                  </a:lnTo>
                  <a:lnTo>
                    <a:pt x="44759" y="46513"/>
                  </a:lnTo>
                  <a:lnTo>
                    <a:pt x="44057" y="46338"/>
                  </a:lnTo>
                  <a:lnTo>
                    <a:pt x="40854" y="45372"/>
                  </a:lnTo>
                  <a:lnTo>
                    <a:pt x="40810" y="45372"/>
                  </a:lnTo>
                  <a:lnTo>
                    <a:pt x="38265" y="45197"/>
                  </a:lnTo>
                  <a:lnTo>
                    <a:pt x="34491" y="44670"/>
                  </a:lnTo>
                  <a:lnTo>
                    <a:pt x="32385" y="43881"/>
                  </a:lnTo>
                  <a:lnTo>
                    <a:pt x="31770" y="43486"/>
                  </a:lnTo>
                  <a:lnTo>
                    <a:pt x="30717" y="42081"/>
                  </a:lnTo>
                  <a:lnTo>
                    <a:pt x="29094" y="39756"/>
                  </a:lnTo>
                  <a:lnTo>
                    <a:pt x="29094" y="39712"/>
                  </a:lnTo>
                  <a:lnTo>
                    <a:pt x="28435" y="39010"/>
                  </a:lnTo>
                  <a:lnTo>
                    <a:pt x="28392" y="38966"/>
                  </a:lnTo>
                  <a:lnTo>
                    <a:pt x="26768" y="38352"/>
                  </a:lnTo>
                  <a:lnTo>
                    <a:pt x="24004" y="37299"/>
                  </a:lnTo>
                  <a:lnTo>
                    <a:pt x="20010" y="35982"/>
                  </a:lnTo>
                  <a:lnTo>
                    <a:pt x="19308" y="35587"/>
                  </a:lnTo>
                  <a:lnTo>
                    <a:pt x="19352" y="35192"/>
                  </a:lnTo>
                  <a:lnTo>
                    <a:pt x="20274" y="31111"/>
                  </a:lnTo>
                  <a:lnTo>
                    <a:pt x="20318" y="31068"/>
                  </a:lnTo>
                  <a:lnTo>
                    <a:pt x="20405" y="29137"/>
                  </a:lnTo>
                  <a:lnTo>
                    <a:pt x="20888" y="26987"/>
                  </a:lnTo>
                  <a:lnTo>
                    <a:pt x="20888" y="26943"/>
                  </a:lnTo>
                  <a:lnTo>
                    <a:pt x="21064" y="24354"/>
                  </a:lnTo>
                  <a:lnTo>
                    <a:pt x="21327" y="21984"/>
                  </a:lnTo>
                  <a:lnTo>
                    <a:pt x="21897" y="19834"/>
                  </a:lnTo>
                  <a:lnTo>
                    <a:pt x="22468" y="17728"/>
                  </a:lnTo>
                  <a:lnTo>
                    <a:pt x="22468" y="17684"/>
                  </a:lnTo>
                  <a:lnTo>
                    <a:pt x="22380" y="16455"/>
                  </a:lnTo>
                  <a:lnTo>
                    <a:pt x="22336" y="16411"/>
                  </a:lnTo>
                  <a:lnTo>
                    <a:pt x="21809" y="14963"/>
                  </a:lnTo>
                  <a:lnTo>
                    <a:pt x="21809" y="14920"/>
                  </a:lnTo>
                  <a:lnTo>
                    <a:pt x="19528" y="11453"/>
                  </a:lnTo>
                  <a:lnTo>
                    <a:pt x="19484" y="11365"/>
                  </a:lnTo>
                  <a:lnTo>
                    <a:pt x="19396" y="11365"/>
                  </a:lnTo>
                  <a:lnTo>
                    <a:pt x="18431" y="11234"/>
                  </a:lnTo>
                  <a:lnTo>
                    <a:pt x="18387" y="11234"/>
                  </a:lnTo>
                  <a:lnTo>
                    <a:pt x="17202" y="11541"/>
                  </a:lnTo>
                  <a:lnTo>
                    <a:pt x="17158" y="11541"/>
                  </a:lnTo>
                  <a:lnTo>
                    <a:pt x="15008" y="12594"/>
                  </a:lnTo>
                  <a:lnTo>
                    <a:pt x="11892" y="13471"/>
                  </a:lnTo>
                  <a:lnTo>
                    <a:pt x="10664" y="13559"/>
                  </a:lnTo>
                  <a:lnTo>
                    <a:pt x="7943" y="13252"/>
                  </a:lnTo>
                  <a:lnTo>
                    <a:pt x="5354" y="12550"/>
                  </a:lnTo>
                  <a:lnTo>
                    <a:pt x="2897" y="11497"/>
                  </a:lnTo>
                  <a:lnTo>
                    <a:pt x="484" y="10575"/>
                  </a:lnTo>
                  <a:lnTo>
                    <a:pt x="1712" y="8732"/>
                  </a:lnTo>
                  <a:lnTo>
                    <a:pt x="4345" y="5003"/>
                  </a:lnTo>
                  <a:lnTo>
                    <a:pt x="5530" y="2852"/>
                  </a:lnTo>
                  <a:lnTo>
                    <a:pt x="7066" y="264"/>
                  </a:lnTo>
                  <a:lnTo>
                    <a:pt x="7066" y="176"/>
                  </a:lnTo>
                  <a:lnTo>
                    <a:pt x="7066" y="132"/>
                  </a:lnTo>
                  <a:lnTo>
                    <a:pt x="7066" y="44"/>
                  </a:lnTo>
                  <a:lnTo>
                    <a:pt x="697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12" name="Google Shape;15712;p414"/>
            <p:cNvSpPr/>
            <p:nvPr/>
          </p:nvSpPr>
          <p:spPr>
            <a:xfrm>
              <a:off x="5247075" y="3384600"/>
              <a:ext cx="1963675" cy="1351550"/>
            </a:xfrm>
            <a:custGeom>
              <a:avLst/>
              <a:gdLst/>
              <a:ahLst/>
              <a:cxnLst/>
              <a:rect l="l" t="t" r="r" b="b"/>
              <a:pathLst>
                <a:path w="78547" h="54062" extrusionOk="0">
                  <a:moveTo>
                    <a:pt x="38396" y="1"/>
                  </a:moveTo>
                  <a:lnTo>
                    <a:pt x="38308" y="44"/>
                  </a:lnTo>
                  <a:lnTo>
                    <a:pt x="36246" y="1361"/>
                  </a:lnTo>
                  <a:lnTo>
                    <a:pt x="36246" y="1405"/>
                  </a:lnTo>
                  <a:lnTo>
                    <a:pt x="35675" y="1887"/>
                  </a:lnTo>
                  <a:lnTo>
                    <a:pt x="35631" y="1931"/>
                  </a:lnTo>
                  <a:lnTo>
                    <a:pt x="34447" y="4564"/>
                  </a:lnTo>
                  <a:lnTo>
                    <a:pt x="33262" y="7460"/>
                  </a:lnTo>
                  <a:lnTo>
                    <a:pt x="32823" y="8557"/>
                  </a:lnTo>
                  <a:lnTo>
                    <a:pt x="31638" y="8996"/>
                  </a:lnTo>
                  <a:lnTo>
                    <a:pt x="31594" y="8996"/>
                  </a:lnTo>
                  <a:lnTo>
                    <a:pt x="30059" y="9917"/>
                  </a:lnTo>
                  <a:lnTo>
                    <a:pt x="30015" y="9961"/>
                  </a:lnTo>
                  <a:lnTo>
                    <a:pt x="28962" y="10795"/>
                  </a:lnTo>
                  <a:lnTo>
                    <a:pt x="28962" y="10839"/>
                  </a:lnTo>
                  <a:lnTo>
                    <a:pt x="28260" y="11804"/>
                  </a:lnTo>
                  <a:lnTo>
                    <a:pt x="28260" y="11848"/>
                  </a:lnTo>
                  <a:lnTo>
                    <a:pt x="27250" y="13867"/>
                  </a:lnTo>
                  <a:lnTo>
                    <a:pt x="27250" y="13954"/>
                  </a:lnTo>
                  <a:lnTo>
                    <a:pt x="27338" y="16280"/>
                  </a:lnTo>
                  <a:lnTo>
                    <a:pt x="27338" y="18123"/>
                  </a:lnTo>
                  <a:lnTo>
                    <a:pt x="27031" y="18913"/>
                  </a:lnTo>
                  <a:lnTo>
                    <a:pt x="26768" y="19132"/>
                  </a:lnTo>
                  <a:lnTo>
                    <a:pt x="26460" y="19220"/>
                  </a:lnTo>
                  <a:lnTo>
                    <a:pt x="24749" y="18562"/>
                  </a:lnTo>
                  <a:lnTo>
                    <a:pt x="22467" y="18123"/>
                  </a:lnTo>
                  <a:lnTo>
                    <a:pt x="20273" y="17991"/>
                  </a:lnTo>
                  <a:lnTo>
                    <a:pt x="20229" y="17991"/>
                  </a:lnTo>
                  <a:lnTo>
                    <a:pt x="19483" y="18123"/>
                  </a:lnTo>
                  <a:lnTo>
                    <a:pt x="19396" y="18167"/>
                  </a:lnTo>
                  <a:lnTo>
                    <a:pt x="18650" y="18694"/>
                  </a:lnTo>
                  <a:lnTo>
                    <a:pt x="18035" y="18474"/>
                  </a:lnTo>
                  <a:lnTo>
                    <a:pt x="17948" y="18474"/>
                  </a:lnTo>
                  <a:lnTo>
                    <a:pt x="17246" y="18562"/>
                  </a:lnTo>
                  <a:lnTo>
                    <a:pt x="17202" y="18606"/>
                  </a:lnTo>
                  <a:lnTo>
                    <a:pt x="16368" y="19088"/>
                  </a:lnTo>
                  <a:lnTo>
                    <a:pt x="16324" y="19132"/>
                  </a:lnTo>
                  <a:lnTo>
                    <a:pt x="15622" y="19834"/>
                  </a:lnTo>
                  <a:lnTo>
                    <a:pt x="15578" y="19878"/>
                  </a:lnTo>
                  <a:lnTo>
                    <a:pt x="13647" y="23828"/>
                  </a:lnTo>
                  <a:lnTo>
                    <a:pt x="12287" y="26241"/>
                  </a:lnTo>
                  <a:lnTo>
                    <a:pt x="11541" y="27426"/>
                  </a:lnTo>
                  <a:lnTo>
                    <a:pt x="11541" y="27470"/>
                  </a:lnTo>
                  <a:lnTo>
                    <a:pt x="11190" y="28523"/>
                  </a:lnTo>
                  <a:lnTo>
                    <a:pt x="11190" y="28567"/>
                  </a:lnTo>
                  <a:lnTo>
                    <a:pt x="10620" y="31550"/>
                  </a:lnTo>
                  <a:lnTo>
                    <a:pt x="10620" y="31594"/>
                  </a:lnTo>
                  <a:lnTo>
                    <a:pt x="10620" y="32735"/>
                  </a:lnTo>
                  <a:lnTo>
                    <a:pt x="10532" y="33393"/>
                  </a:lnTo>
                  <a:lnTo>
                    <a:pt x="9566" y="35105"/>
                  </a:lnTo>
                  <a:lnTo>
                    <a:pt x="7943" y="37299"/>
                  </a:lnTo>
                  <a:lnTo>
                    <a:pt x="6978" y="39142"/>
                  </a:lnTo>
                  <a:lnTo>
                    <a:pt x="6144" y="41072"/>
                  </a:lnTo>
                  <a:lnTo>
                    <a:pt x="5924" y="42213"/>
                  </a:lnTo>
                  <a:lnTo>
                    <a:pt x="5793" y="42301"/>
                  </a:lnTo>
                  <a:lnTo>
                    <a:pt x="5617" y="42257"/>
                  </a:lnTo>
                  <a:lnTo>
                    <a:pt x="5486" y="42213"/>
                  </a:lnTo>
                  <a:lnTo>
                    <a:pt x="4125" y="42652"/>
                  </a:lnTo>
                  <a:lnTo>
                    <a:pt x="2282" y="43486"/>
                  </a:lnTo>
                  <a:lnTo>
                    <a:pt x="2238" y="43530"/>
                  </a:lnTo>
                  <a:lnTo>
                    <a:pt x="1317" y="44451"/>
                  </a:lnTo>
                  <a:lnTo>
                    <a:pt x="1273" y="44495"/>
                  </a:lnTo>
                  <a:lnTo>
                    <a:pt x="439" y="45899"/>
                  </a:lnTo>
                  <a:lnTo>
                    <a:pt x="439" y="45943"/>
                  </a:lnTo>
                  <a:lnTo>
                    <a:pt x="176" y="46909"/>
                  </a:lnTo>
                  <a:lnTo>
                    <a:pt x="176" y="46952"/>
                  </a:lnTo>
                  <a:lnTo>
                    <a:pt x="0" y="48488"/>
                  </a:lnTo>
                  <a:lnTo>
                    <a:pt x="44" y="48576"/>
                  </a:lnTo>
                  <a:lnTo>
                    <a:pt x="790" y="49892"/>
                  </a:lnTo>
                  <a:lnTo>
                    <a:pt x="1887" y="51253"/>
                  </a:lnTo>
                  <a:lnTo>
                    <a:pt x="1887" y="51297"/>
                  </a:lnTo>
                  <a:lnTo>
                    <a:pt x="2238" y="51604"/>
                  </a:lnTo>
                  <a:lnTo>
                    <a:pt x="2370" y="51648"/>
                  </a:lnTo>
                  <a:lnTo>
                    <a:pt x="5442" y="51735"/>
                  </a:lnTo>
                  <a:lnTo>
                    <a:pt x="8733" y="51867"/>
                  </a:lnTo>
                  <a:lnTo>
                    <a:pt x="11804" y="52613"/>
                  </a:lnTo>
                  <a:lnTo>
                    <a:pt x="14920" y="54017"/>
                  </a:lnTo>
                  <a:lnTo>
                    <a:pt x="15008" y="54017"/>
                  </a:lnTo>
                  <a:lnTo>
                    <a:pt x="15490" y="54061"/>
                  </a:lnTo>
                  <a:lnTo>
                    <a:pt x="15578" y="54061"/>
                  </a:lnTo>
                  <a:lnTo>
                    <a:pt x="18035" y="53271"/>
                  </a:lnTo>
                  <a:lnTo>
                    <a:pt x="19659" y="52789"/>
                  </a:lnTo>
                  <a:lnTo>
                    <a:pt x="21239" y="52262"/>
                  </a:lnTo>
                  <a:lnTo>
                    <a:pt x="22818" y="51692"/>
                  </a:lnTo>
                  <a:lnTo>
                    <a:pt x="24354" y="51077"/>
                  </a:lnTo>
                  <a:lnTo>
                    <a:pt x="25100" y="50726"/>
                  </a:lnTo>
                  <a:lnTo>
                    <a:pt x="25846" y="50331"/>
                  </a:lnTo>
                  <a:lnTo>
                    <a:pt x="26548" y="49980"/>
                  </a:lnTo>
                  <a:lnTo>
                    <a:pt x="27294" y="49541"/>
                  </a:lnTo>
                  <a:lnTo>
                    <a:pt x="27952" y="49103"/>
                  </a:lnTo>
                  <a:lnTo>
                    <a:pt x="28654" y="48620"/>
                  </a:lnTo>
                  <a:lnTo>
                    <a:pt x="29313" y="48137"/>
                  </a:lnTo>
                  <a:lnTo>
                    <a:pt x="29927" y="47567"/>
                  </a:lnTo>
                  <a:lnTo>
                    <a:pt x="30805" y="47172"/>
                  </a:lnTo>
                  <a:lnTo>
                    <a:pt x="31814" y="46996"/>
                  </a:lnTo>
                  <a:lnTo>
                    <a:pt x="34271" y="46909"/>
                  </a:lnTo>
                  <a:lnTo>
                    <a:pt x="36509" y="46821"/>
                  </a:lnTo>
                  <a:lnTo>
                    <a:pt x="36553" y="46821"/>
                  </a:lnTo>
                  <a:lnTo>
                    <a:pt x="37167" y="46645"/>
                  </a:lnTo>
                  <a:lnTo>
                    <a:pt x="37211" y="46601"/>
                  </a:lnTo>
                  <a:lnTo>
                    <a:pt x="37869" y="46206"/>
                  </a:lnTo>
                  <a:lnTo>
                    <a:pt x="37913" y="46206"/>
                  </a:lnTo>
                  <a:lnTo>
                    <a:pt x="39625" y="44539"/>
                  </a:lnTo>
                  <a:lnTo>
                    <a:pt x="39976" y="43925"/>
                  </a:lnTo>
                  <a:lnTo>
                    <a:pt x="40020" y="43881"/>
                  </a:lnTo>
                  <a:lnTo>
                    <a:pt x="40634" y="41292"/>
                  </a:lnTo>
                  <a:lnTo>
                    <a:pt x="40941" y="40897"/>
                  </a:lnTo>
                  <a:lnTo>
                    <a:pt x="42740" y="39668"/>
                  </a:lnTo>
                  <a:lnTo>
                    <a:pt x="42828" y="39624"/>
                  </a:lnTo>
                  <a:lnTo>
                    <a:pt x="42828" y="39493"/>
                  </a:lnTo>
                  <a:lnTo>
                    <a:pt x="42784" y="39405"/>
                  </a:lnTo>
                  <a:lnTo>
                    <a:pt x="42740" y="39361"/>
                  </a:lnTo>
                  <a:lnTo>
                    <a:pt x="42082" y="39142"/>
                  </a:lnTo>
                  <a:lnTo>
                    <a:pt x="41994" y="39142"/>
                  </a:lnTo>
                  <a:lnTo>
                    <a:pt x="40063" y="39230"/>
                  </a:lnTo>
                  <a:lnTo>
                    <a:pt x="38089" y="39581"/>
                  </a:lnTo>
                  <a:lnTo>
                    <a:pt x="36114" y="39493"/>
                  </a:lnTo>
                  <a:lnTo>
                    <a:pt x="35149" y="39361"/>
                  </a:lnTo>
                  <a:lnTo>
                    <a:pt x="32955" y="38220"/>
                  </a:lnTo>
                  <a:lnTo>
                    <a:pt x="32297" y="37781"/>
                  </a:lnTo>
                  <a:lnTo>
                    <a:pt x="31858" y="35544"/>
                  </a:lnTo>
                  <a:lnTo>
                    <a:pt x="31463" y="32823"/>
                  </a:lnTo>
                  <a:lnTo>
                    <a:pt x="31463" y="32779"/>
                  </a:lnTo>
                  <a:lnTo>
                    <a:pt x="31156" y="31638"/>
                  </a:lnTo>
                  <a:lnTo>
                    <a:pt x="31156" y="31550"/>
                  </a:lnTo>
                  <a:lnTo>
                    <a:pt x="28962" y="28479"/>
                  </a:lnTo>
                  <a:lnTo>
                    <a:pt x="26724" y="25451"/>
                  </a:lnTo>
                  <a:lnTo>
                    <a:pt x="25978" y="24486"/>
                  </a:lnTo>
                  <a:lnTo>
                    <a:pt x="27601" y="21326"/>
                  </a:lnTo>
                  <a:lnTo>
                    <a:pt x="28523" y="19659"/>
                  </a:lnTo>
                  <a:lnTo>
                    <a:pt x="28874" y="19308"/>
                  </a:lnTo>
                  <a:lnTo>
                    <a:pt x="30103" y="18737"/>
                  </a:lnTo>
                  <a:lnTo>
                    <a:pt x="31287" y="18606"/>
                  </a:lnTo>
                  <a:lnTo>
                    <a:pt x="32867" y="18781"/>
                  </a:lnTo>
                  <a:lnTo>
                    <a:pt x="37299" y="19747"/>
                  </a:lnTo>
                  <a:lnTo>
                    <a:pt x="38747" y="20054"/>
                  </a:lnTo>
                  <a:lnTo>
                    <a:pt x="38835" y="20054"/>
                  </a:lnTo>
                  <a:lnTo>
                    <a:pt x="39712" y="19966"/>
                  </a:lnTo>
                  <a:lnTo>
                    <a:pt x="39756" y="19966"/>
                  </a:lnTo>
                  <a:lnTo>
                    <a:pt x="42082" y="18869"/>
                  </a:lnTo>
                  <a:lnTo>
                    <a:pt x="45197" y="18781"/>
                  </a:lnTo>
                  <a:lnTo>
                    <a:pt x="48357" y="17948"/>
                  </a:lnTo>
                  <a:lnTo>
                    <a:pt x="50419" y="17245"/>
                  </a:lnTo>
                  <a:lnTo>
                    <a:pt x="50463" y="17245"/>
                  </a:lnTo>
                  <a:lnTo>
                    <a:pt x="51428" y="16543"/>
                  </a:lnTo>
                  <a:lnTo>
                    <a:pt x="52174" y="18606"/>
                  </a:lnTo>
                  <a:lnTo>
                    <a:pt x="51648" y="21853"/>
                  </a:lnTo>
                  <a:lnTo>
                    <a:pt x="51297" y="25056"/>
                  </a:lnTo>
                  <a:lnTo>
                    <a:pt x="51165" y="27689"/>
                  </a:lnTo>
                  <a:lnTo>
                    <a:pt x="50551" y="31463"/>
                  </a:lnTo>
                  <a:lnTo>
                    <a:pt x="49893" y="33569"/>
                  </a:lnTo>
                  <a:lnTo>
                    <a:pt x="49893" y="33613"/>
                  </a:lnTo>
                  <a:lnTo>
                    <a:pt x="49717" y="36114"/>
                  </a:lnTo>
                  <a:lnTo>
                    <a:pt x="49717" y="37430"/>
                  </a:lnTo>
                  <a:lnTo>
                    <a:pt x="49761" y="37518"/>
                  </a:lnTo>
                  <a:lnTo>
                    <a:pt x="49980" y="37825"/>
                  </a:lnTo>
                  <a:lnTo>
                    <a:pt x="50112" y="37913"/>
                  </a:lnTo>
                  <a:lnTo>
                    <a:pt x="51034" y="38045"/>
                  </a:lnTo>
                  <a:lnTo>
                    <a:pt x="52833" y="39142"/>
                  </a:lnTo>
                  <a:lnTo>
                    <a:pt x="55992" y="40765"/>
                  </a:lnTo>
                  <a:lnTo>
                    <a:pt x="56036" y="40765"/>
                  </a:lnTo>
                  <a:lnTo>
                    <a:pt x="59415" y="41775"/>
                  </a:lnTo>
                  <a:lnTo>
                    <a:pt x="61214" y="42433"/>
                  </a:lnTo>
                  <a:lnTo>
                    <a:pt x="62662" y="44188"/>
                  </a:lnTo>
                  <a:lnTo>
                    <a:pt x="63934" y="45987"/>
                  </a:lnTo>
                  <a:lnTo>
                    <a:pt x="64593" y="46821"/>
                  </a:lnTo>
                  <a:lnTo>
                    <a:pt x="64680" y="46865"/>
                  </a:lnTo>
                  <a:lnTo>
                    <a:pt x="65865" y="47435"/>
                  </a:lnTo>
                  <a:lnTo>
                    <a:pt x="67971" y="48181"/>
                  </a:lnTo>
                  <a:lnTo>
                    <a:pt x="68015" y="48225"/>
                  </a:lnTo>
                  <a:lnTo>
                    <a:pt x="72052" y="48708"/>
                  </a:lnTo>
                  <a:lnTo>
                    <a:pt x="73983" y="48752"/>
                  </a:lnTo>
                  <a:lnTo>
                    <a:pt x="74905" y="48839"/>
                  </a:lnTo>
                  <a:lnTo>
                    <a:pt x="76879" y="49454"/>
                  </a:lnTo>
                  <a:lnTo>
                    <a:pt x="76923" y="49454"/>
                  </a:lnTo>
                  <a:lnTo>
                    <a:pt x="77537" y="49541"/>
                  </a:lnTo>
                  <a:lnTo>
                    <a:pt x="77625" y="49541"/>
                  </a:lnTo>
                  <a:lnTo>
                    <a:pt x="78415" y="49278"/>
                  </a:lnTo>
                  <a:lnTo>
                    <a:pt x="78503" y="49234"/>
                  </a:lnTo>
                  <a:lnTo>
                    <a:pt x="78547" y="49190"/>
                  </a:lnTo>
                  <a:lnTo>
                    <a:pt x="78547" y="49146"/>
                  </a:lnTo>
                  <a:lnTo>
                    <a:pt x="78547" y="49059"/>
                  </a:lnTo>
                  <a:lnTo>
                    <a:pt x="78503" y="49015"/>
                  </a:lnTo>
                  <a:lnTo>
                    <a:pt x="78459" y="48971"/>
                  </a:lnTo>
                  <a:lnTo>
                    <a:pt x="78371" y="48927"/>
                  </a:lnTo>
                  <a:lnTo>
                    <a:pt x="78327" y="48927"/>
                  </a:lnTo>
                  <a:lnTo>
                    <a:pt x="77537" y="49190"/>
                  </a:lnTo>
                  <a:lnTo>
                    <a:pt x="76967" y="49103"/>
                  </a:lnTo>
                  <a:lnTo>
                    <a:pt x="74992" y="48532"/>
                  </a:lnTo>
                  <a:lnTo>
                    <a:pt x="74948" y="48532"/>
                  </a:lnTo>
                  <a:lnTo>
                    <a:pt x="74027" y="48400"/>
                  </a:lnTo>
                  <a:lnTo>
                    <a:pt x="72052" y="48357"/>
                  </a:lnTo>
                  <a:lnTo>
                    <a:pt x="68103" y="47874"/>
                  </a:lnTo>
                  <a:lnTo>
                    <a:pt x="65997" y="47128"/>
                  </a:lnTo>
                  <a:lnTo>
                    <a:pt x="64856" y="46601"/>
                  </a:lnTo>
                  <a:lnTo>
                    <a:pt x="64198" y="45768"/>
                  </a:lnTo>
                  <a:lnTo>
                    <a:pt x="62925" y="43969"/>
                  </a:lnTo>
                  <a:lnTo>
                    <a:pt x="61477" y="42169"/>
                  </a:lnTo>
                  <a:lnTo>
                    <a:pt x="61389" y="42126"/>
                  </a:lnTo>
                  <a:lnTo>
                    <a:pt x="59546" y="41424"/>
                  </a:lnTo>
                  <a:lnTo>
                    <a:pt x="56168" y="40414"/>
                  </a:lnTo>
                  <a:lnTo>
                    <a:pt x="52964" y="38835"/>
                  </a:lnTo>
                  <a:lnTo>
                    <a:pt x="51165" y="37694"/>
                  </a:lnTo>
                  <a:lnTo>
                    <a:pt x="51121" y="37694"/>
                  </a:lnTo>
                  <a:lnTo>
                    <a:pt x="50244" y="37562"/>
                  </a:lnTo>
                  <a:lnTo>
                    <a:pt x="50068" y="37343"/>
                  </a:lnTo>
                  <a:lnTo>
                    <a:pt x="50068" y="36114"/>
                  </a:lnTo>
                  <a:lnTo>
                    <a:pt x="50244" y="33657"/>
                  </a:lnTo>
                  <a:lnTo>
                    <a:pt x="50902" y="31550"/>
                  </a:lnTo>
                  <a:lnTo>
                    <a:pt x="50902" y="31507"/>
                  </a:lnTo>
                  <a:lnTo>
                    <a:pt x="51516" y="27733"/>
                  </a:lnTo>
                  <a:lnTo>
                    <a:pt x="51648" y="25100"/>
                  </a:lnTo>
                  <a:lnTo>
                    <a:pt x="51999" y="21941"/>
                  </a:lnTo>
                  <a:lnTo>
                    <a:pt x="52525" y="18650"/>
                  </a:lnTo>
                  <a:lnTo>
                    <a:pt x="52525" y="18562"/>
                  </a:lnTo>
                  <a:lnTo>
                    <a:pt x="51648" y="16192"/>
                  </a:lnTo>
                  <a:lnTo>
                    <a:pt x="51604" y="16105"/>
                  </a:lnTo>
                  <a:lnTo>
                    <a:pt x="51560" y="16061"/>
                  </a:lnTo>
                  <a:lnTo>
                    <a:pt x="51472" y="16061"/>
                  </a:lnTo>
                  <a:lnTo>
                    <a:pt x="51385" y="16105"/>
                  </a:lnTo>
                  <a:lnTo>
                    <a:pt x="50244" y="16938"/>
                  </a:lnTo>
                  <a:lnTo>
                    <a:pt x="48269" y="17597"/>
                  </a:lnTo>
                  <a:lnTo>
                    <a:pt x="45154" y="18430"/>
                  </a:lnTo>
                  <a:lnTo>
                    <a:pt x="42038" y="18518"/>
                  </a:lnTo>
                  <a:lnTo>
                    <a:pt x="41950" y="18562"/>
                  </a:lnTo>
                  <a:lnTo>
                    <a:pt x="39668" y="19615"/>
                  </a:lnTo>
                  <a:lnTo>
                    <a:pt x="38791" y="19703"/>
                  </a:lnTo>
                  <a:lnTo>
                    <a:pt x="37343" y="19396"/>
                  </a:lnTo>
                  <a:lnTo>
                    <a:pt x="32955" y="18430"/>
                  </a:lnTo>
                  <a:lnTo>
                    <a:pt x="31287" y="18255"/>
                  </a:lnTo>
                  <a:lnTo>
                    <a:pt x="31243" y="18255"/>
                  </a:lnTo>
                  <a:lnTo>
                    <a:pt x="30015" y="18430"/>
                  </a:lnTo>
                  <a:lnTo>
                    <a:pt x="29971" y="18430"/>
                  </a:lnTo>
                  <a:lnTo>
                    <a:pt x="28698" y="19001"/>
                  </a:lnTo>
                  <a:lnTo>
                    <a:pt x="28654" y="19045"/>
                  </a:lnTo>
                  <a:lnTo>
                    <a:pt x="28260" y="19439"/>
                  </a:lnTo>
                  <a:lnTo>
                    <a:pt x="28260" y="19483"/>
                  </a:lnTo>
                  <a:lnTo>
                    <a:pt x="27294" y="21151"/>
                  </a:lnTo>
                  <a:lnTo>
                    <a:pt x="25627" y="24442"/>
                  </a:lnTo>
                  <a:lnTo>
                    <a:pt x="25583" y="24530"/>
                  </a:lnTo>
                  <a:lnTo>
                    <a:pt x="25627" y="24617"/>
                  </a:lnTo>
                  <a:lnTo>
                    <a:pt x="28698" y="28654"/>
                  </a:lnTo>
                  <a:lnTo>
                    <a:pt x="30849" y="31726"/>
                  </a:lnTo>
                  <a:lnTo>
                    <a:pt x="31156" y="32867"/>
                  </a:lnTo>
                  <a:lnTo>
                    <a:pt x="31507" y="35587"/>
                  </a:lnTo>
                  <a:lnTo>
                    <a:pt x="31946" y="37913"/>
                  </a:lnTo>
                  <a:lnTo>
                    <a:pt x="32033" y="38001"/>
                  </a:lnTo>
                  <a:lnTo>
                    <a:pt x="32779" y="38527"/>
                  </a:lnTo>
                  <a:lnTo>
                    <a:pt x="34973" y="39712"/>
                  </a:lnTo>
                  <a:lnTo>
                    <a:pt x="35061" y="39712"/>
                  </a:lnTo>
                  <a:lnTo>
                    <a:pt x="36070" y="39844"/>
                  </a:lnTo>
                  <a:lnTo>
                    <a:pt x="36114" y="39844"/>
                  </a:lnTo>
                  <a:lnTo>
                    <a:pt x="38089" y="39932"/>
                  </a:lnTo>
                  <a:lnTo>
                    <a:pt x="38133" y="39932"/>
                  </a:lnTo>
                  <a:lnTo>
                    <a:pt x="40107" y="39581"/>
                  </a:lnTo>
                  <a:lnTo>
                    <a:pt x="41994" y="39493"/>
                  </a:lnTo>
                  <a:lnTo>
                    <a:pt x="42257" y="39581"/>
                  </a:lnTo>
                  <a:lnTo>
                    <a:pt x="40722" y="40590"/>
                  </a:lnTo>
                  <a:lnTo>
                    <a:pt x="40678" y="40634"/>
                  </a:lnTo>
                  <a:lnTo>
                    <a:pt x="40327" y="41116"/>
                  </a:lnTo>
                  <a:lnTo>
                    <a:pt x="40327" y="41160"/>
                  </a:lnTo>
                  <a:lnTo>
                    <a:pt x="39668" y="43749"/>
                  </a:lnTo>
                  <a:lnTo>
                    <a:pt x="39361" y="44320"/>
                  </a:lnTo>
                  <a:lnTo>
                    <a:pt x="37694" y="45943"/>
                  </a:lnTo>
                  <a:lnTo>
                    <a:pt x="37080" y="46294"/>
                  </a:lnTo>
                  <a:lnTo>
                    <a:pt x="36465" y="46470"/>
                  </a:lnTo>
                  <a:lnTo>
                    <a:pt x="34271" y="46558"/>
                  </a:lnTo>
                  <a:lnTo>
                    <a:pt x="31814" y="46645"/>
                  </a:lnTo>
                  <a:lnTo>
                    <a:pt x="31770" y="46645"/>
                  </a:lnTo>
                  <a:lnTo>
                    <a:pt x="30717" y="46821"/>
                  </a:lnTo>
                  <a:lnTo>
                    <a:pt x="30673" y="46821"/>
                  </a:lnTo>
                  <a:lnTo>
                    <a:pt x="29751" y="47260"/>
                  </a:lnTo>
                  <a:lnTo>
                    <a:pt x="29708" y="47303"/>
                  </a:lnTo>
                  <a:lnTo>
                    <a:pt x="29093" y="47830"/>
                  </a:lnTo>
                  <a:lnTo>
                    <a:pt x="28435" y="48357"/>
                  </a:lnTo>
                  <a:lnTo>
                    <a:pt x="27777" y="48795"/>
                  </a:lnTo>
                  <a:lnTo>
                    <a:pt x="27119" y="49234"/>
                  </a:lnTo>
                  <a:lnTo>
                    <a:pt x="26417" y="49673"/>
                  </a:lnTo>
                  <a:lnTo>
                    <a:pt x="25671" y="50024"/>
                  </a:lnTo>
                  <a:lnTo>
                    <a:pt x="24179" y="50726"/>
                  </a:lnTo>
                  <a:lnTo>
                    <a:pt x="22643" y="51340"/>
                  </a:lnTo>
                  <a:lnTo>
                    <a:pt x="21107" y="51911"/>
                  </a:lnTo>
                  <a:lnTo>
                    <a:pt x="19527" y="52437"/>
                  </a:lnTo>
                  <a:lnTo>
                    <a:pt x="17948" y="52920"/>
                  </a:lnTo>
                  <a:lnTo>
                    <a:pt x="15490" y="53710"/>
                  </a:lnTo>
                  <a:lnTo>
                    <a:pt x="15052" y="53666"/>
                  </a:lnTo>
                  <a:lnTo>
                    <a:pt x="11936" y="52306"/>
                  </a:lnTo>
                  <a:lnTo>
                    <a:pt x="11892" y="52306"/>
                  </a:lnTo>
                  <a:lnTo>
                    <a:pt x="8820" y="51516"/>
                  </a:lnTo>
                  <a:lnTo>
                    <a:pt x="8777" y="51516"/>
                  </a:lnTo>
                  <a:lnTo>
                    <a:pt x="5486" y="51384"/>
                  </a:lnTo>
                  <a:lnTo>
                    <a:pt x="2414" y="51297"/>
                  </a:lnTo>
                  <a:lnTo>
                    <a:pt x="2151" y="51033"/>
                  </a:lnTo>
                  <a:lnTo>
                    <a:pt x="1054" y="49717"/>
                  </a:lnTo>
                  <a:lnTo>
                    <a:pt x="352" y="48488"/>
                  </a:lnTo>
                  <a:lnTo>
                    <a:pt x="483" y="46996"/>
                  </a:lnTo>
                  <a:lnTo>
                    <a:pt x="790" y="46075"/>
                  </a:lnTo>
                  <a:lnTo>
                    <a:pt x="1580" y="44715"/>
                  </a:lnTo>
                  <a:lnTo>
                    <a:pt x="2458" y="43793"/>
                  </a:lnTo>
                  <a:lnTo>
                    <a:pt x="4257" y="43003"/>
                  </a:lnTo>
                  <a:lnTo>
                    <a:pt x="5529" y="42608"/>
                  </a:lnTo>
                  <a:lnTo>
                    <a:pt x="5749" y="42696"/>
                  </a:lnTo>
                  <a:lnTo>
                    <a:pt x="5837" y="42696"/>
                  </a:lnTo>
                  <a:lnTo>
                    <a:pt x="5924" y="42652"/>
                  </a:lnTo>
                  <a:lnTo>
                    <a:pt x="6188" y="42433"/>
                  </a:lnTo>
                  <a:lnTo>
                    <a:pt x="6275" y="42345"/>
                  </a:lnTo>
                  <a:lnTo>
                    <a:pt x="6451" y="41160"/>
                  </a:lnTo>
                  <a:lnTo>
                    <a:pt x="7285" y="39317"/>
                  </a:lnTo>
                  <a:lnTo>
                    <a:pt x="8250" y="37474"/>
                  </a:lnTo>
                  <a:lnTo>
                    <a:pt x="9830" y="35324"/>
                  </a:lnTo>
                  <a:lnTo>
                    <a:pt x="9830" y="35280"/>
                  </a:lnTo>
                  <a:lnTo>
                    <a:pt x="10839" y="33525"/>
                  </a:lnTo>
                  <a:lnTo>
                    <a:pt x="10883" y="33481"/>
                  </a:lnTo>
                  <a:lnTo>
                    <a:pt x="10971" y="32779"/>
                  </a:lnTo>
                  <a:lnTo>
                    <a:pt x="10971" y="32735"/>
                  </a:lnTo>
                  <a:lnTo>
                    <a:pt x="10971" y="31594"/>
                  </a:lnTo>
                  <a:lnTo>
                    <a:pt x="11497" y="28654"/>
                  </a:lnTo>
                  <a:lnTo>
                    <a:pt x="11848" y="27601"/>
                  </a:lnTo>
                  <a:lnTo>
                    <a:pt x="12594" y="26460"/>
                  </a:lnTo>
                  <a:lnTo>
                    <a:pt x="13955" y="24003"/>
                  </a:lnTo>
                  <a:lnTo>
                    <a:pt x="15885" y="20054"/>
                  </a:lnTo>
                  <a:lnTo>
                    <a:pt x="16543" y="19396"/>
                  </a:lnTo>
                  <a:lnTo>
                    <a:pt x="17333" y="18913"/>
                  </a:lnTo>
                  <a:lnTo>
                    <a:pt x="17948" y="18825"/>
                  </a:lnTo>
                  <a:lnTo>
                    <a:pt x="18606" y="19045"/>
                  </a:lnTo>
                  <a:lnTo>
                    <a:pt x="18781" y="19045"/>
                  </a:lnTo>
                  <a:lnTo>
                    <a:pt x="19571" y="18474"/>
                  </a:lnTo>
                  <a:lnTo>
                    <a:pt x="20273" y="18342"/>
                  </a:lnTo>
                  <a:lnTo>
                    <a:pt x="22423" y="18474"/>
                  </a:lnTo>
                  <a:lnTo>
                    <a:pt x="24661" y="18869"/>
                  </a:lnTo>
                  <a:lnTo>
                    <a:pt x="26373" y="19571"/>
                  </a:lnTo>
                  <a:lnTo>
                    <a:pt x="26504" y="19571"/>
                  </a:lnTo>
                  <a:lnTo>
                    <a:pt x="26899" y="19483"/>
                  </a:lnTo>
                  <a:lnTo>
                    <a:pt x="26987" y="19439"/>
                  </a:lnTo>
                  <a:lnTo>
                    <a:pt x="27294" y="19132"/>
                  </a:lnTo>
                  <a:lnTo>
                    <a:pt x="27338" y="19045"/>
                  </a:lnTo>
                  <a:lnTo>
                    <a:pt x="27645" y="18211"/>
                  </a:lnTo>
                  <a:lnTo>
                    <a:pt x="27689" y="18167"/>
                  </a:lnTo>
                  <a:lnTo>
                    <a:pt x="27689" y="16236"/>
                  </a:lnTo>
                  <a:lnTo>
                    <a:pt x="27601" y="13998"/>
                  </a:lnTo>
                  <a:lnTo>
                    <a:pt x="28567" y="12024"/>
                  </a:lnTo>
                  <a:lnTo>
                    <a:pt x="29225" y="11058"/>
                  </a:lnTo>
                  <a:lnTo>
                    <a:pt x="30234" y="10225"/>
                  </a:lnTo>
                  <a:lnTo>
                    <a:pt x="31770" y="9303"/>
                  </a:lnTo>
                  <a:lnTo>
                    <a:pt x="33043" y="8864"/>
                  </a:lnTo>
                  <a:lnTo>
                    <a:pt x="33086" y="8820"/>
                  </a:lnTo>
                  <a:lnTo>
                    <a:pt x="33130" y="8733"/>
                  </a:lnTo>
                  <a:lnTo>
                    <a:pt x="33569" y="7592"/>
                  </a:lnTo>
                  <a:lnTo>
                    <a:pt x="34754" y="4696"/>
                  </a:lnTo>
                  <a:lnTo>
                    <a:pt x="35939" y="2107"/>
                  </a:lnTo>
                  <a:lnTo>
                    <a:pt x="36465" y="1668"/>
                  </a:lnTo>
                  <a:lnTo>
                    <a:pt x="38528" y="308"/>
                  </a:lnTo>
                  <a:lnTo>
                    <a:pt x="38571" y="264"/>
                  </a:lnTo>
                  <a:lnTo>
                    <a:pt x="38615" y="220"/>
                  </a:lnTo>
                  <a:lnTo>
                    <a:pt x="38615" y="132"/>
                  </a:lnTo>
                  <a:lnTo>
                    <a:pt x="38571" y="88"/>
                  </a:lnTo>
                  <a:lnTo>
                    <a:pt x="38528" y="44"/>
                  </a:lnTo>
                  <a:lnTo>
                    <a:pt x="3844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13" name="Google Shape;15713;p414"/>
            <p:cNvSpPr/>
            <p:nvPr/>
          </p:nvSpPr>
          <p:spPr>
            <a:xfrm>
              <a:off x="5232825" y="3337425"/>
              <a:ext cx="2084350" cy="1428325"/>
            </a:xfrm>
            <a:custGeom>
              <a:avLst/>
              <a:gdLst/>
              <a:ahLst/>
              <a:cxnLst/>
              <a:rect l="l" t="t" r="r" b="b"/>
              <a:pathLst>
                <a:path w="83374" h="57133" extrusionOk="0">
                  <a:moveTo>
                    <a:pt x="36816" y="1"/>
                  </a:moveTo>
                  <a:lnTo>
                    <a:pt x="34402" y="1361"/>
                  </a:lnTo>
                  <a:lnTo>
                    <a:pt x="33261" y="2151"/>
                  </a:lnTo>
                  <a:lnTo>
                    <a:pt x="33218" y="2151"/>
                  </a:lnTo>
                  <a:lnTo>
                    <a:pt x="32121" y="3204"/>
                  </a:lnTo>
                  <a:lnTo>
                    <a:pt x="30673" y="4959"/>
                  </a:lnTo>
                  <a:lnTo>
                    <a:pt x="28961" y="6802"/>
                  </a:lnTo>
                  <a:lnTo>
                    <a:pt x="28917" y="6890"/>
                  </a:lnTo>
                  <a:lnTo>
                    <a:pt x="27689" y="10356"/>
                  </a:lnTo>
                  <a:lnTo>
                    <a:pt x="25187" y="12989"/>
                  </a:lnTo>
                  <a:lnTo>
                    <a:pt x="24178" y="14086"/>
                  </a:lnTo>
                  <a:lnTo>
                    <a:pt x="23696" y="14437"/>
                  </a:lnTo>
                  <a:lnTo>
                    <a:pt x="21458" y="15359"/>
                  </a:lnTo>
                  <a:lnTo>
                    <a:pt x="20317" y="15798"/>
                  </a:lnTo>
                  <a:lnTo>
                    <a:pt x="20273" y="15798"/>
                  </a:lnTo>
                  <a:lnTo>
                    <a:pt x="19176" y="16368"/>
                  </a:lnTo>
                  <a:lnTo>
                    <a:pt x="17377" y="17553"/>
                  </a:lnTo>
                  <a:lnTo>
                    <a:pt x="17333" y="17597"/>
                  </a:lnTo>
                  <a:lnTo>
                    <a:pt x="16236" y="18957"/>
                  </a:lnTo>
                  <a:lnTo>
                    <a:pt x="14612" y="21458"/>
                  </a:lnTo>
                  <a:lnTo>
                    <a:pt x="13515" y="23433"/>
                  </a:lnTo>
                  <a:lnTo>
                    <a:pt x="12023" y="26153"/>
                  </a:lnTo>
                  <a:lnTo>
                    <a:pt x="10926" y="28347"/>
                  </a:lnTo>
                  <a:lnTo>
                    <a:pt x="10926" y="28391"/>
                  </a:lnTo>
                  <a:lnTo>
                    <a:pt x="10444" y="30366"/>
                  </a:lnTo>
                  <a:lnTo>
                    <a:pt x="10400" y="30410"/>
                  </a:lnTo>
                  <a:lnTo>
                    <a:pt x="10224" y="32779"/>
                  </a:lnTo>
                  <a:lnTo>
                    <a:pt x="10224" y="32823"/>
                  </a:lnTo>
                  <a:lnTo>
                    <a:pt x="10268" y="34271"/>
                  </a:lnTo>
                  <a:lnTo>
                    <a:pt x="10180" y="35105"/>
                  </a:lnTo>
                  <a:lnTo>
                    <a:pt x="9478" y="36465"/>
                  </a:lnTo>
                  <a:lnTo>
                    <a:pt x="7942" y="38484"/>
                  </a:lnTo>
                  <a:lnTo>
                    <a:pt x="7899" y="38528"/>
                  </a:lnTo>
                  <a:lnTo>
                    <a:pt x="6889" y="40283"/>
                  </a:lnTo>
                  <a:lnTo>
                    <a:pt x="6143" y="42038"/>
                  </a:lnTo>
                  <a:lnTo>
                    <a:pt x="5617" y="42872"/>
                  </a:lnTo>
                  <a:lnTo>
                    <a:pt x="2633" y="44451"/>
                  </a:lnTo>
                  <a:lnTo>
                    <a:pt x="2589" y="44495"/>
                  </a:lnTo>
                  <a:lnTo>
                    <a:pt x="965" y="46558"/>
                  </a:lnTo>
                  <a:lnTo>
                    <a:pt x="965" y="46602"/>
                  </a:lnTo>
                  <a:lnTo>
                    <a:pt x="307" y="47874"/>
                  </a:lnTo>
                  <a:lnTo>
                    <a:pt x="307" y="47918"/>
                  </a:lnTo>
                  <a:lnTo>
                    <a:pt x="0" y="50112"/>
                  </a:lnTo>
                  <a:lnTo>
                    <a:pt x="0" y="50990"/>
                  </a:lnTo>
                  <a:lnTo>
                    <a:pt x="44" y="51077"/>
                  </a:lnTo>
                  <a:lnTo>
                    <a:pt x="2326" y="53930"/>
                  </a:lnTo>
                  <a:lnTo>
                    <a:pt x="3379" y="55597"/>
                  </a:lnTo>
                  <a:lnTo>
                    <a:pt x="3423" y="55641"/>
                  </a:lnTo>
                  <a:lnTo>
                    <a:pt x="3686" y="55904"/>
                  </a:lnTo>
                  <a:lnTo>
                    <a:pt x="3774" y="55948"/>
                  </a:lnTo>
                  <a:lnTo>
                    <a:pt x="7153" y="56519"/>
                  </a:lnTo>
                  <a:lnTo>
                    <a:pt x="10400" y="56957"/>
                  </a:lnTo>
                  <a:lnTo>
                    <a:pt x="11628" y="57133"/>
                  </a:lnTo>
                  <a:lnTo>
                    <a:pt x="11672" y="57133"/>
                  </a:lnTo>
                  <a:lnTo>
                    <a:pt x="15709" y="56387"/>
                  </a:lnTo>
                  <a:lnTo>
                    <a:pt x="17421" y="56080"/>
                  </a:lnTo>
                  <a:lnTo>
                    <a:pt x="17421" y="56036"/>
                  </a:lnTo>
                  <a:lnTo>
                    <a:pt x="19483" y="55421"/>
                  </a:lnTo>
                  <a:lnTo>
                    <a:pt x="21282" y="55070"/>
                  </a:lnTo>
                  <a:lnTo>
                    <a:pt x="22818" y="55070"/>
                  </a:lnTo>
                  <a:lnTo>
                    <a:pt x="24398" y="55334"/>
                  </a:lnTo>
                  <a:lnTo>
                    <a:pt x="24442" y="55334"/>
                  </a:lnTo>
                  <a:lnTo>
                    <a:pt x="27952" y="54807"/>
                  </a:lnTo>
                  <a:lnTo>
                    <a:pt x="28084" y="54719"/>
                  </a:lnTo>
                  <a:lnTo>
                    <a:pt x="28610" y="54193"/>
                  </a:lnTo>
                  <a:lnTo>
                    <a:pt x="28654" y="54193"/>
                  </a:lnTo>
                  <a:lnTo>
                    <a:pt x="30014" y="51999"/>
                  </a:lnTo>
                  <a:lnTo>
                    <a:pt x="30541" y="51385"/>
                  </a:lnTo>
                  <a:lnTo>
                    <a:pt x="31375" y="50858"/>
                  </a:lnTo>
                  <a:lnTo>
                    <a:pt x="33525" y="49980"/>
                  </a:lnTo>
                  <a:lnTo>
                    <a:pt x="35412" y="49629"/>
                  </a:lnTo>
                  <a:lnTo>
                    <a:pt x="37386" y="49366"/>
                  </a:lnTo>
                  <a:lnTo>
                    <a:pt x="38176" y="49103"/>
                  </a:lnTo>
                  <a:lnTo>
                    <a:pt x="38220" y="49103"/>
                  </a:lnTo>
                  <a:lnTo>
                    <a:pt x="38966" y="48576"/>
                  </a:lnTo>
                  <a:lnTo>
                    <a:pt x="39010" y="48576"/>
                  </a:lnTo>
                  <a:lnTo>
                    <a:pt x="40809" y="46909"/>
                  </a:lnTo>
                  <a:lnTo>
                    <a:pt x="40809" y="46865"/>
                  </a:lnTo>
                  <a:lnTo>
                    <a:pt x="41379" y="46075"/>
                  </a:lnTo>
                  <a:lnTo>
                    <a:pt x="41379" y="46031"/>
                  </a:lnTo>
                  <a:lnTo>
                    <a:pt x="42345" y="43969"/>
                  </a:lnTo>
                  <a:lnTo>
                    <a:pt x="42959" y="43003"/>
                  </a:lnTo>
                  <a:lnTo>
                    <a:pt x="43486" y="42565"/>
                  </a:lnTo>
                  <a:lnTo>
                    <a:pt x="44890" y="42038"/>
                  </a:lnTo>
                  <a:lnTo>
                    <a:pt x="47084" y="41555"/>
                  </a:lnTo>
                  <a:lnTo>
                    <a:pt x="49234" y="41073"/>
                  </a:lnTo>
                  <a:lnTo>
                    <a:pt x="50419" y="41073"/>
                  </a:lnTo>
                  <a:lnTo>
                    <a:pt x="51955" y="41468"/>
                  </a:lnTo>
                  <a:lnTo>
                    <a:pt x="56299" y="43881"/>
                  </a:lnTo>
                  <a:lnTo>
                    <a:pt x="57484" y="44495"/>
                  </a:lnTo>
                  <a:lnTo>
                    <a:pt x="58449" y="44890"/>
                  </a:lnTo>
                  <a:lnTo>
                    <a:pt x="59239" y="45153"/>
                  </a:lnTo>
                  <a:lnTo>
                    <a:pt x="59853" y="45373"/>
                  </a:lnTo>
                  <a:lnTo>
                    <a:pt x="60292" y="45505"/>
                  </a:lnTo>
                  <a:lnTo>
                    <a:pt x="60687" y="45636"/>
                  </a:lnTo>
                  <a:lnTo>
                    <a:pt x="61082" y="45856"/>
                  </a:lnTo>
                  <a:lnTo>
                    <a:pt x="61521" y="46163"/>
                  </a:lnTo>
                  <a:lnTo>
                    <a:pt x="62003" y="46602"/>
                  </a:lnTo>
                  <a:lnTo>
                    <a:pt x="62574" y="47260"/>
                  </a:lnTo>
                  <a:lnTo>
                    <a:pt x="63232" y="48093"/>
                  </a:lnTo>
                  <a:lnTo>
                    <a:pt x="64066" y="49234"/>
                  </a:lnTo>
                  <a:lnTo>
                    <a:pt x="64636" y="49893"/>
                  </a:lnTo>
                  <a:lnTo>
                    <a:pt x="64680" y="49936"/>
                  </a:lnTo>
                  <a:lnTo>
                    <a:pt x="66874" y="50770"/>
                  </a:lnTo>
                  <a:lnTo>
                    <a:pt x="68673" y="51341"/>
                  </a:lnTo>
                  <a:lnTo>
                    <a:pt x="68717" y="51385"/>
                  </a:lnTo>
                  <a:lnTo>
                    <a:pt x="72798" y="51823"/>
                  </a:lnTo>
                  <a:lnTo>
                    <a:pt x="75080" y="51736"/>
                  </a:lnTo>
                  <a:lnTo>
                    <a:pt x="76879" y="52218"/>
                  </a:lnTo>
                  <a:lnTo>
                    <a:pt x="77010" y="52218"/>
                  </a:lnTo>
                  <a:lnTo>
                    <a:pt x="79380" y="51472"/>
                  </a:lnTo>
                  <a:lnTo>
                    <a:pt x="82276" y="50551"/>
                  </a:lnTo>
                  <a:lnTo>
                    <a:pt x="83241" y="50375"/>
                  </a:lnTo>
                  <a:lnTo>
                    <a:pt x="83285" y="50331"/>
                  </a:lnTo>
                  <a:lnTo>
                    <a:pt x="83329" y="50287"/>
                  </a:lnTo>
                  <a:lnTo>
                    <a:pt x="83373" y="50244"/>
                  </a:lnTo>
                  <a:lnTo>
                    <a:pt x="83373" y="50156"/>
                  </a:lnTo>
                  <a:lnTo>
                    <a:pt x="83329" y="50112"/>
                  </a:lnTo>
                  <a:lnTo>
                    <a:pt x="83285" y="50068"/>
                  </a:lnTo>
                  <a:lnTo>
                    <a:pt x="83241" y="50024"/>
                  </a:lnTo>
                  <a:lnTo>
                    <a:pt x="83154" y="50024"/>
                  </a:lnTo>
                  <a:lnTo>
                    <a:pt x="82232" y="50200"/>
                  </a:lnTo>
                  <a:lnTo>
                    <a:pt x="82188" y="50200"/>
                  </a:lnTo>
                  <a:lnTo>
                    <a:pt x="79292" y="51121"/>
                  </a:lnTo>
                  <a:lnTo>
                    <a:pt x="76923" y="51867"/>
                  </a:lnTo>
                  <a:lnTo>
                    <a:pt x="75167" y="51385"/>
                  </a:lnTo>
                  <a:lnTo>
                    <a:pt x="75080" y="51385"/>
                  </a:lnTo>
                  <a:lnTo>
                    <a:pt x="72798" y="51472"/>
                  </a:lnTo>
                  <a:lnTo>
                    <a:pt x="68761" y="51033"/>
                  </a:lnTo>
                  <a:lnTo>
                    <a:pt x="67006" y="50463"/>
                  </a:lnTo>
                  <a:lnTo>
                    <a:pt x="64855" y="49629"/>
                  </a:lnTo>
                  <a:lnTo>
                    <a:pt x="64329" y="49015"/>
                  </a:lnTo>
                  <a:lnTo>
                    <a:pt x="63495" y="47874"/>
                  </a:lnTo>
                  <a:lnTo>
                    <a:pt x="62793" y="46953"/>
                  </a:lnTo>
                  <a:lnTo>
                    <a:pt x="62223" y="46338"/>
                  </a:lnTo>
                  <a:lnTo>
                    <a:pt x="61696" y="45856"/>
                  </a:lnTo>
                  <a:lnTo>
                    <a:pt x="61257" y="45548"/>
                  </a:lnTo>
                  <a:lnTo>
                    <a:pt x="60862" y="45329"/>
                  </a:lnTo>
                  <a:lnTo>
                    <a:pt x="60424" y="45153"/>
                  </a:lnTo>
                  <a:lnTo>
                    <a:pt x="59941" y="45022"/>
                  </a:lnTo>
                  <a:lnTo>
                    <a:pt x="59327" y="44846"/>
                  </a:lnTo>
                  <a:lnTo>
                    <a:pt x="58581" y="44583"/>
                  </a:lnTo>
                  <a:lnTo>
                    <a:pt x="57615" y="44188"/>
                  </a:lnTo>
                  <a:lnTo>
                    <a:pt x="56474" y="43574"/>
                  </a:lnTo>
                  <a:lnTo>
                    <a:pt x="52086" y="41160"/>
                  </a:lnTo>
                  <a:lnTo>
                    <a:pt x="52042" y="41117"/>
                  </a:lnTo>
                  <a:lnTo>
                    <a:pt x="50463" y="40722"/>
                  </a:lnTo>
                  <a:lnTo>
                    <a:pt x="49190" y="40722"/>
                  </a:lnTo>
                  <a:lnTo>
                    <a:pt x="46996" y="41204"/>
                  </a:lnTo>
                  <a:lnTo>
                    <a:pt x="44802" y="41687"/>
                  </a:lnTo>
                  <a:lnTo>
                    <a:pt x="44802" y="41731"/>
                  </a:lnTo>
                  <a:lnTo>
                    <a:pt x="43354" y="42257"/>
                  </a:lnTo>
                  <a:lnTo>
                    <a:pt x="43310" y="42257"/>
                  </a:lnTo>
                  <a:lnTo>
                    <a:pt x="42696" y="42784"/>
                  </a:lnTo>
                  <a:lnTo>
                    <a:pt x="42652" y="42828"/>
                  </a:lnTo>
                  <a:lnTo>
                    <a:pt x="42038" y="43793"/>
                  </a:lnTo>
                  <a:lnTo>
                    <a:pt x="41072" y="45899"/>
                  </a:lnTo>
                  <a:lnTo>
                    <a:pt x="40546" y="46645"/>
                  </a:lnTo>
                  <a:lnTo>
                    <a:pt x="38790" y="48313"/>
                  </a:lnTo>
                  <a:lnTo>
                    <a:pt x="38044" y="48796"/>
                  </a:lnTo>
                  <a:lnTo>
                    <a:pt x="37299" y="49059"/>
                  </a:lnTo>
                  <a:lnTo>
                    <a:pt x="35368" y="49278"/>
                  </a:lnTo>
                  <a:lnTo>
                    <a:pt x="33437" y="49629"/>
                  </a:lnTo>
                  <a:lnTo>
                    <a:pt x="31243" y="50551"/>
                  </a:lnTo>
                  <a:lnTo>
                    <a:pt x="31199" y="50551"/>
                  </a:lnTo>
                  <a:lnTo>
                    <a:pt x="30321" y="51121"/>
                  </a:lnTo>
                  <a:lnTo>
                    <a:pt x="30278" y="51165"/>
                  </a:lnTo>
                  <a:lnTo>
                    <a:pt x="29751" y="51736"/>
                  </a:lnTo>
                  <a:lnTo>
                    <a:pt x="29751" y="51779"/>
                  </a:lnTo>
                  <a:lnTo>
                    <a:pt x="28347" y="53973"/>
                  </a:lnTo>
                  <a:lnTo>
                    <a:pt x="27864" y="54456"/>
                  </a:lnTo>
                  <a:lnTo>
                    <a:pt x="24398" y="54983"/>
                  </a:lnTo>
                  <a:lnTo>
                    <a:pt x="22862" y="54719"/>
                  </a:lnTo>
                  <a:lnTo>
                    <a:pt x="21238" y="54719"/>
                  </a:lnTo>
                  <a:lnTo>
                    <a:pt x="19439" y="55070"/>
                  </a:lnTo>
                  <a:lnTo>
                    <a:pt x="19395" y="55070"/>
                  </a:lnTo>
                  <a:lnTo>
                    <a:pt x="17333" y="55729"/>
                  </a:lnTo>
                  <a:lnTo>
                    <a:pt x="15622" y="56036"/>
                  </a:lnTo>
                  <a:lnTo>
                    <a:pt x="11628" y="56782"/>
                  </a:lnTo>
                  <a:lnTo>
                    <a:pt x="10487" y="56606"/>
                  </a:lnTo>
                  <a:lnTo>
                    <a:pt x="7196" y="56167"/>
                  </a:lnTo>
                  <a:lnTo>
                    <a:pt x="3905" y="55597"/>
                  </a:lnTo>
                  <a:lnTo>
                    <a:pt x="3686" y="55421"/>
                  </a:lnTo>
                  <a:lnTo>
                    <a:pt x="2589" y="53754"/>
                  </a:lnTo>
                  <a:lnTo>
                    <a:pt x="2589" y="53710"/>
                  </a:lnTo>
                  <a:lnTo>
                    <a:pt x="351" y="50902"/>
                  </a:lnTo>
                  <a:lnTo>
                    <a:pt x="351" y="50156"/>
                  </a:lnTo>
                  <a:lnTo>
                    <a:pt x="658" y="48006"/>
                  </a:lnTo>
                  <a:lnTo>
                    <a:pt x="1273" y="46777"/>
                  </a:lnTo>
                  <a:lnTo>
                    <a:pt x="2852" y="44759"/>
                  </a:lnTo>
                  <a:lnTo>
                    <a:pt x="5836" y="43135"/>
                  </a:lnTo>
                  <a:lnTo>
                    <a:pt x="5924" y="43091"/>
                  </a:lnTo>
                  <a:lnTo>
                    <a:pt x="6450" y="42214"/>
                  </a:lnTo>
                  <a:lnTo>
                    <a:pt x="6450" y="42170"/>
                  </a:lnTo>
                  <a:lnTo>
                    <a:pt x="7240" y="40414"/>
                  </a:lnTo>
                  <a:lnTo>
                    <a:pt x="8206" y="38703"/>
                  </a:lnTo>
                  <a:lnTo>
                    <a:pt x="9742" y="36641"/>
                  </a:lnTo>
                  <a:lnTo>
                    <a:pt x="9785" y="36641"/>
                  </a:lnTo>
                  <a:lnTo>
                    <a:pt x="10531" y="35280"/>
                  </a:lnTo>
                  <a:lnTo>
                    <a:pt x="10531" y="35193"/>
                  </a:lnTo>
                  <a:lnTo>
                    <a:pt x="10619" y="34315"/>
                  </a:lnTo>
                  <a:lnTo>
                    <a:pt x="10663" y="34271"/>
                  </a:lnTo>
                  <a:lnTo>
                    <a:pt x="10575" y="32823"/>
                  </a:lnTo>
                  <a:lnTo>
                    <a:pt x="10751" y="30454"/>
                  </a:lnTo>
                  <a:lnTo>
                    <a:pt x="11277" y="28479"/>
                  </a:lnTo>
                  <a:lnTo>
                    <a:pt x="12330" y="26329"/>
                  </a:lnTo>
                  <a:lnTo>
                    <a:pt x="13822" y="23608"/>
                  </a:lnTo>
                  <a:lnTo>
                    <a:pt x="14876" y="21634"/>
                  </a:lnTo>
                  <a:lnTo>
                    <a:pt x="16499" y="19176"/>
                  </a:lnTo>
                  <a:lnTo>
                    <a:pt x="17596" y="17816"/>
                  </a:lnTo>
                  <a:lnTo>
                    <a:pt x="19351" y="16675"/>
                  </a:lnTo>
                  <a:lnTo>
                    <a:pt x="20448" y="16149"/>
                  </a:lnTo>
                  <a:lnTo>
                    <a:pt x="21589" y="15710"/>
                  </a:lnTo>
                  <a:lnTo>
                    <a:pt x="23871" y="14788"/>
                  </a:lnTo>
                  <a:lnTo>
                    <a:pt x="23871" y="14744"/>
                  </a:lnTo>
                  <a:lnTo>
                    <a:pt x="24398" y="14350"/>
                  </a:lnTo>
                  <a:lnTo>
                    <a:pt x="25451" y="13209"/>
                  </a:lnTo>
                  <a:lnTo>
                    <a:pt x="27996" y="10576"/>
                  </a:lnTo>
                  <a:lnTo>
                    <a:pt x="27996" y="10532"/>
                  </a:lnTo>
                  <a:lnTo>
                    <a:pt x="29268" y="7021"/>
                  </a:lnTo>
                  <a:lnTo>
                    <a:pt x="30936" y="5179"/>
                  </a:lnTo>
                  <a:lnTo>
                    <a:pt x="32384" y="3467"/>
                  </a:lnTo>
                  <a:lnTo>
                    <a:pt x="33481" y="2414"/>
                  </a:lnTo>
                  <a:lnTo>
                    <a:pt x="34578" y="1668"/>
                  </a:lnTo>
                  <a:lnTo>
                    <a:pt x="36991" y="308"/>
                  </a:lnTo>
                  <a:lnTo>
                    <a:pt x="37035" y="264"/>
                  </a:lnTo>
                  <a:lnTo>
                    <a:pt x="37079" y="220"/>
                  </a:lnTo>
                  <a:lnTo>
                    <a:pt x="37079" y="132"/>
                  </a:lnTo>
                  <a:lnTo>
                    <a:pt x="37035" y="88"/>
                  </a:lnTo>
                  <a:lnTo>
                    <a:pt x="3699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14" name="Google Shape;15714;p414"/>
            <p:cNvSpPr/>
            <p:nvPr/>
          </p:nvSpPr>
          <p:spPr>
            <a:xfrm>
              <a:off x="5156025" y="3211275"/>
              <a:ext cx="2045950" cy="1731100"/>
            </a:xfrm>
            <a:custGeom>
              <a:avLst/>
              <a:gdLst/>
              <a:ahLst/>
              <a:cxnLst/>
              <a:rect l="l" t="t" r="r" b="b"/>
              <a:pathLst>
                <a:path w="81838" h="69244" extrusionOk="0">
                  <a:moveTo>
                    <a:pt x="34271" y="0"/>
                  </a:moveTo>
                  <a:lnTo>
                    <a:pt x="32209" y="1492"/>
                  </a:lnTo>
                  <a:lnTo>
                    <a:pt x="29488" y="3818"/>
                  </a:lnTo>
                  <a:lnTo>
                    <a:pt x="25714" y="6846"/>
                  </a:lnTo>
                  <a:lnTo>
                    <a:pt x="20493" y="11058"/>
                  </a:lnTo>
                  <a:lnTo>
                    <a:pt x="18474" y="12682"/>
                  </a:lnTo>
                  <a:lnTo>
                    <a:pt x="18430" y="12726"/>
                  </a:lnTo>
                  <a:lnTo>
                    <a:pt x="14525" y="17640"/>
                  </a:lnTo>
                  <a:lnTo>
                    <a:pt x="12331" y="20536"/>
                  </a:lnTo>
                  <a:lnTo>
                    <a:pt x="10356" y="23038"/>
                  </a:lnTo>
                  <a:lnTo>
                    <a:pt x="8645" y="25319"/>
                  </a:lnTo>
                  <a:lnTo>
                    <a:pt x="8645" y="25363"/>
                  </a:lnTo>
                  <a:lnTo>
                    <a:pt x="7680" y="27075"/>
                  </a:lnTo>
                  <a:lnTo>
                    <a:pt x="7636" y="27118"/>
                  </a:lnTo>
                  <a:lnTo>
                    <a:pt x="6934" y="31463"/>
                  </a:lnTo>
                  <a:lnTo>
                    <a:pt x="6363" y="35763"/>
                  </a:lnTo>
                  <a:lnTo>
                    <a:pt x="6012" y="38308"/>
                  </a:lnTo>
                  <a:lnTo>
                    <a:pt x="5661" y="40546"/>
                  </a:lnTo>
                  <a:lnTo>
                    <a:pt x="5047" y="43179"/>
                  </a:lnTo>
                  <a:lnTo>
                    <a:pt x="4301" y="45592"/>
                  </a:lnTo>
                  <a:lnTo>
                    <a:pt x="3379" y="47128"/>
                  </a:lnTo>
                  <a:lnTo>
                    <a:pt x="2063" y="48927"/>
                  </a:lnTo>
                  <a:lnTo>
                    <a:pt x="746" y="51209"/>
                  </a:lnTo>
                  <a:lnTo>
                    <a:pt x="746" y="51253"/>
                  </a:lnTo>
                  <a:lnTo>
                    <a:pt x="527" y="52042"/>
                  </a:lnTo>
                  <a:lnTo>
                    <a:pt x="527" y="52086"/>
                  </a:lnTo>
                  <a:lnTo>
                    <a:pt x="176" y="55685"/>
                  </a:lnTo>
                  <a:lnTo>
                    <a:pt x="0" y="57659"/>
                  </a:lnTo>
                  <a:lnTo>
                    <a:pt x="0" y="57703"/>
                  </a:lnTo>
                  <a:lnTo>
                    <a:pt x="44" y="58010"/>
                  </a:lnTo>
                  <a:lnTo>
                    <a:pt x="88" y="58054"/>
                  </a:lnTo>
                  <a:lnTo>
                    <a:pt x="132" y="58142"/>
                  </a:lnTo>
                  <a:lnTo>
                    <a:pt x="1317" y="58625"/>
                  </a:lnTo>
                  <a:lnTo>
                    <a:pt x="2063" y="59414"/>
                  </a:lnTo>
                  <a:lnTo>
                    <a:pt x="3248" y="61652"/>
                  </a:lnTo>
                  <a:lnTo>
                    <a:pt x="4432" y="63890"/>
                  </a:lnTo>
                  <a:lnTo>
                    <a:pt x="5749" y="65865"/>
                  </a:lnTo>
                  <a:lnTo>
                    <a:pt x="6670" y="67006"/>
                  </a:lnTo>
                  <a:lnTo>
                    <a:pt x="6714" y="67050"/>
                  </a:lnTo>
                  <a:lnTo>
                    <a:pt x="9347" y="68936"/>
                  </a:lnTo>
                  <a:lnTo>
                    <a:pt x="9391" y="68936"/>
                  </a:lnTo>
                  <a:lnTo>
                    <a:pt x="10137" y="69244"/>
                  </a:lnTo>
                  <a:lnTo>
                    <a:pt x="10268" y="69244"/>
                  </a:lnTo>
                  <a:lnTo>
                    <a:pt x="10883" y="69024"/>
                  </a:lnTo>
                  <a:lnTo>
                    <a:pt x="10927" y="68980"/>
                  </a:lnTo>
                  <a:lnTo>
                    <a:pt x="13340" y="66611"/>
                  </a:lnTo>
                  <a:lnTo>
                    <a:pt x="17114" y="64417"/>
                  </a:lnTo>
                  <a:lnTo>
                    <a:pt x="18562" y="63627"/>
                  </a:lnTo>
                  <a:lnTo>
                    <a:pt x="20010" y="63495"/>
                  </a:lnTo>
                  <a:lnTo>
                    <a:pt x="22028" y="63100"/>
                  </a:lnTo>
                  <a:lnTo>
                    <a:pt x="22906" y="63056"/>
                  </a:lnTo>
                  <a:lnTo>
                    <a:pt x="26899" y="64373"/>
                  </a:lnTo>
                  <a:lnTo>
                    <a:pt x="29356" y="65075"/>
                  </a:lnTo>
                  <a:lnTo>
                    <a:pt x="31156" y="65601"/>
                  </a:lnTo>
                  <a:lnTo>
                    <a:pt x="31199" y="65601"/>
                  </a:lnTo>
                  <a:lnTo>
                    <a:pt x="31287" y="65558"/>
                  </a:lnTo>
                  <a:lnTo>
                    <a:pt x="33569" y="63846"/>
                  </a:lnTo>
                  <a:lnTo>
                    <a:pt x="33613" y="63802"/>
                  </a:lnTo>
                  <a:lnTo>
                    <a:pt x="35280" y="62091"/>
                  </a:lnTo>
                  <a:lnTo>
                    <a:pt x="36641" y="59678"/>
                  </a:lnTo>
                  <a:lnTo>
                    <a:pt x="37079" y="59239"/>
                  </a:lnTo>
                  <a:lnTo>
                    <a:pt x="38176" y="58712"/>
                  </a:lnTo>
                  <a:lnTo>
                    <a:pt x="40414" y="58361"/>
                  </a:lnTo>
                  <a:lnTo>
                    <a:pt x="40458" y="58317"/>
                  </a:lnTo>
                  <a:lnTo>
                    <a:pt x="43047" y="57264"/>
                  </a:lnTo>
                  <a:lnTo>
                    <a:pt x="43091" y="57220"/>
                  </a:lnTo>
                  <a:lnTo>
                    <a:pt x="45153" y="55597"/>
                  </a:lnTo>
                  <a:lnTo>
                    <a:pt x="47216" y="53929"/>
                  </a:lnTo>
                  <a:lnTo>
                    <a:pt x="48313" y="53403"/>
                  </a:lnTo>
                  <a:lnTo>
                    <a:pt x="50068" y="53359"/>
                  </a:lnTo>
                  <a:lnTo>
                    <a:pt x="50902" y="53403"/>
                  </a:lnTo>
                  <a:lnTo>
                    <a:pt x="53096" y="53534"/>
                  </a:lnTo>
                  <a:lnTo>
                    <a:pt x="54193" y="53666"/>
                  </a:lnTo>
                  <a:lnTo>
                    <a:pt x="55246" y="53842"/>
                  </a:lnTo>
                  <a:lnTo>
                    <a:pt x="56299" y="54061"/>
                  </a:lnTo>
                  <a:lnTo>
                    <a:pt x="57352" y="54412"/>
                  </a:lnTo>
                  <a:lnTo>
                    <a:pt x="57835" y="54631"/>
                  </a:lnTo>
                  <a:lnTo>
                    <a:pt x="58362" y="54851"/>
                  </a:lnTo>
                  <a:lnTo>
                    <a:pt x="58844" y="55114"/>
                  </a:lnTo>
                  <a:lnTo>
                    <a:pt x="59327" y="55421"/>
                  </a:lnTo>
                  <a:lnTo>
                    <a:pt x="60512" y="56518"/>
                  </a:lnTo>
                  <a:lnTo>
                    <a:pt x="60556" y="56518"/>
                  </a:lnTo>
                  <a:lnTo>
                    <a:pt x="65382" y="58493"/>
                  </a:lnTo>
                  <a:lnTo>
                    <a:pt x="65426" y="58537"/>
                  </a:lnTo>
                  <a:lnTo>
                    <a:pt x="66436" y="58581"/>
                  </a:lnTo>
                  <a:lnTo>
                    <a:pt x="68454" y="59019"/>
                  </a:lnTo>
                  <a:lnTo>
                    <a:pt x="70692" y="59327"/>
                  </a:lnTo>
                  <a:lnTo>
                    <a:pt x="70736" y="59370"/>
                  </a:lnTo>
                  <a:lnTo>
                    <a:pt x="73062" y="59414"/>
                  </a:lnTo>
                  <a:lnTo>
                    <a:pt x="75431" y="59546"/>
                  </a:lnTo>
                  <a:lnTo>
                    <a:pt x="75475" y="59546"/>
                  </a:lnTo>
                  <a:lnTo>
                    <a:pt x="79161" y="59370"/>
                  </a:lnTo>
                  <a:lnTo>
                    <a:pt x="79205" y="59370"/>
                  </a:lnTo>
                  <a:lnTo>
                    <a:pt x="81706" y="58712"/>
                  </a:lnTo>
                  <a:lnTo>
                    <a:pt x="81750" y="58668"/>
                  </a:lnTo>
                  <a:lnTo>
                    <a:pt x="81794" y="58625"/>
                  </a:lnTo>
                  <a:lnTo>
                    <a:pt x="81838" y="58537"/>
                  </a:lnTo>
                  <a:lnTo>
                    <a:pt x="81838" y="58493"/>
                  </a:lnTo>
                  <a:lnTo>
                    <a:pt x="81794" y="58405"/>
                  </a:lnTo>
                  <a:lnTo>
                    <a:pt x="81750" y="58361"/>
                  </a:lnTo>
                  <a:lnTo>
                    <a:pt x="81618" y="58361"/>
                  </a:lnTo>
                  <a:lnTo>
                    <a:pt x="79117" y="59019"/>
                  </a:lnTo>
                  <a:lnTo>
                    <a:pt x="75475" y="59195"/>
                  </a:lnTo>
                  <a:lnTo>
                    <a:pt x="73105" y="59063"/>
                  </a:lnTo>
                  <a:lnTo>
                    <a:pt x="70736" y="59019"/>
                  </a:lnTo>
                  <a:lnTo>
                    <a:pt x="68498" y="58668"/>
                  </a:lnTo>
                  <a:lnTo>
                    <a:pt x="66523" y="58273"/>
                  </a:lnTo>
                  <a:lnTo>
                    <a:pt x="66479" y="58230"/>
                  </a:lnTo>
                  <a:lnTo>
                    <a:pt x="65470" y="58186"/>
                  </a:lnTo>
                  <a:lnTo>
                    <a:pt x="62530" y="56957"/>
                  </a:lnTo>
                  <a:lnTo>
                    <a:pt x="60687" y="56211"/>
                  </a:lnTo>
                  <a:lnTo>
                    <a:pt x="59546" y="55158"/>
                  </a:lnTo>
                  <a:lnTo>
                    <a:pt x="59020" y="54851"/>
                  </a:lnTo>
                  <a:lnTo>
                    <a:pt x="58537" y="54544"/>
                  </a:lnTo>
                  <a:lnTo>
                    <a:pt x="58010" y="54324"/>
                  </a:lnTo>
                  <a:lnTo>
                    <a:pt x="57484" y="54105"/>
                  </a:lnTo>
                  <a:lnTo>
                    <a:pt x="56957" y="53885"/>
                  </a:lnTo>
                  <a:lnTo>
                    <a:pt x="56431" y="53754"/>
                  </a:lnTo>
                  <a:lnTo>
                    <a:pt x="55378" y="53491"/>
                  </a:lnTo>
                  <a:lnTo>
                    <a:pt x="54281" y="53315"/>
                  </a:lnTo>
                  <a:lnTo>
                    <a:pt x="53184" y="53183"/>
                  </a:lnTo>
                  <a:lnTo>
                    <a:pt x="50902" y="53052"/>
                  </a:lnTo>
                  <a:lnTo>
                    <a:pt x="50068" y="53008"/>
                  </a:lnTo>
                  <a:lnTo>
                    <a:pt x="48269" y="53052"/>
                  </a:lnTo>
                  <a:lnTo>
                    <a:pt x="48181" y="53052"/>
                  </a:lnTo>
                  <a:lnTo>
                    <a:pt x="47040" y="53666"/>
                  </a:lnTo>
                  <a:lnTo>
                    <a:pt x="46996" y="53666"/>
                  </a:lnTo>
                  <a:lnTo>
                    <a:pt x="44934" y="55290"/>
                  </a:lnTo>
                  <a:lnTo>
                    <a:pt x="42872" y="56913"/>
                  </a:lnTo>
                  <a:lnTo>
                    <a:pt x="40371" y="58010"/>
                  </a:lnTo>
                  <a:lnTo>
                    <a:pt x="38089" y="58361"/>
                  </a:lnTo>
                  <a:lnTo>
                    <a:pt x="38045" y="58405"/>
                  </a:lnTo>
                  <a:lnTo>
                    <a:pt x="36904" y="58932"/>
                  </a:lnTo>
                  <a:lnTo>
                    <a:pt x="36860" y="58932"/>
                  </a:lnTo>
                  <a:lnTo>
                    <a:pt x="36377" y="59458"/>
                  </a:lnTo>
                  <a:lnTo>
                    <a:pt x="36333" y="59502"/>
                  </a:lnTo>
                  <a:lnTo>
                    <a:pt x="35017" y="61872"/>
                  </a:lnTo>
                  <a:lnTo>
                    <a:pt x="33350" y="63583"/>
                  </a:lnTo>
                  <a:lnTo>
                    <a:pt x="31156" y="65207"/>
                  </a:lnTo>
                  <a:lnTo>
                    <a:pt x="29444" y="64724"/>
                  </a:lnTo>
                  <a:lnTo>
                    <a:pt x="27031" y="64066"/>
                  </a:lnTo>
                  <a:lnTo>
                    <a:pt x="22994" y="62705"/>
                  </a:lnTo>
                  <a:lnTo>
                    <a:pt x="22906" y="62705"/>
                  </a:lnTo>
                  <a:lnTo>
                    <a:pt x="21985" y="62749"/>
                  </a:lnTo>
                  <a:lnTo>
                    <a:pt x="19966" y="63144"/>
                  </a:lnTo>
                  <a:lnTo>
                    <a:pt x="18474" y="63276"/>
                  </a:lnTo>
                  <a:lnTo>
                    <a:pt x="18430" y="63276"/>
                  </a:lnTo>
                  <a:lnTo>
                    <a:pt x="13165" y="66304"/>
                  </a:lnTo>
                  <a:lnTo>
                    <a:pt x="13121" y="66347"/>
                  </a:lnTo>
                  <a:lnTo>
                    <a:pt x="10707" y="68717"/>
                  </a:lnTo>
                  <a:lnTo>
                    <a:pt x="10181" y="68893"/>
                  </a:lnTo>
                  <a:lnTo>
                    <a:pt x="9566" y="68629"/>
                  </a:lnTo>
                  <a:lnTo>
                    <a:pt x="6934" y="66786"/>
                  </a:lnTo>
                  <a:lnTo>
                    <a:pt x="6012" y="65645"/>
                  </a:lnTo>
                  <a:lnTo>
                    <a:pt x="4740" y="63715"/>
                  </a:lnTo>
                  <a:lnTo>
                    <a:pt x="3555" y="61477"/>
                  </a:lnTo>
                  <a:lnTo>
                    <a:pt x="2326" y="59239"/>
                  </a:lnTo>
                  <a:lnTo>
                    <a:pt x="2326" y="59195"/>
                  </a:lnTo>
                  <a:lnTo>
                    <a:pt x="1536" y="58361"/>
                  </a:lnTo>
                  <a:lnTo>
                    <a:pt x="1492" y="58317"/>
                  </a:lnTo>
                  <a:lnTo>
                    <a:pt x="395" y="57835"/>
                  </a:lnTo>
                  <a:lnTo>
                    <a:pt x="351" y="57659"/>
                  </a:lnTo>
                  <a:lnTo>
                    <a:pt x="527" y="55685"/>
                  </a:lnTo>
                  <a:lnTo>
                    <a:pt x="878" y="52130"/>
                  </a:lnTo>
                  <a:lnTo>
                    <a:pt x="1054" y="51340"/>
                  </a:lnTo>
                  <a:lnTo>
                    <a:pt x="2370" y="49102"/>
                  </a:lnTo>
                  <a:lnTo>
                    <a:pt x="3686" y="47347"/>
                  </a:lnTo>
                  <a:lnTo>
                    <a:pt x="3686" y="47303"/>
                  </a:lnTo>
                  <a:lnTo>
                    <a:pt x="4608" y="45768"/>
                  </a:lnTo>
                  <a:lnTo>
                    <a:pt x="4608" y="45724"/>
                  </a:lnTo>
                  <a:lnTo>
                    <a:pt x="5398" y="43266"/>
                  </a:lnTo>
                  <a:lnTo>
                    <a:pt x="5968" y="40634"/>
                  </a:lnTo>
                  <a:lnTo>
                    <a:pt x="6363" y="38396"/>
                  </a:lnTo>
                  <a:lnTo>
                    <a:pt x="6670" y="35807"/>
                  </a:lnTo>
                  <a:lnTo>
                    <a:pt x="7285" y="31506"/>
                  </a:lnTo>
                  <a:lnTo>
                    <a:pt x="7987" y="27206"/>
                  </a:lnTo>
                  <a:lnTo>
                    <a:pt x="8952" y="25539"/>
                  </a:lnTo>
                  <a:lnTo>
                    <a:pt x="10663" y="23257"/>
                  </a:lnTo>
                  <a:lnTo>
                    <a:pt x="12594" y="20756"/>
                  </a:lnTo>
                  <a:lnTo>
                    <a:pt x="14788" y="17860"/>
                  </a:lnTo>
                  <a:lnTo>
                    <a:pt x="18694" y="12945"/>
                  </a:lnTo>
                  <a:lnTo>
                    <a:pt x="25934" y="7109"/>
                  </a:lnTo>
                  <a:lnTo>
                    <a:pt x="29708" y="4081"/>
                  </a:lnTo>
                  <a:lnTo>
                    <a:pt x="32384" y="1756"/>
                  </a:lnTo>
                  <a:lnTo>
                    <a:pt x="34491" y="308"/>
                  </a:lnTo>
                  <a:lnTo>
                    <a:pt x="34534" y="264"/>
                  </a:lnTo>
                  <a:lnTo>
                    <a:pt x="34534" y="176"/>
                  </a:lnTo>
                  <a:lnTo>
                    <a:pt x="34534" y="132"/>
                  </a:lnTo>
                  <a:lnTo>
                    <a:pt x="34491" y="44"/>
                  </a:lnTo>
                  <a:lnTo>
                    <a:pt x="3444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15" name="Google Shape;15715;p414"/>
            <p:cNvSpPr/>
            <p:nvPr/>
          </p:nvSpPr>
          <p:spPr>
            <a:xfrm>
              <a:off x="5473050" y="4092175"/>
              <a:ext cx="560600" cy="444300"/>
            </a:xfrm>
            <a:custGeom>
              <a:avLst/>
              <a:gdLst/>
              <a:ahLst/>
              <a:cxnLst/>
              <a:rect l="l" t="t" r="r" b="b"/>
              <a:pathLst>
                <a:path w="22424" h="17772" extrusionOk="0">
                  <a:moveTo>
                    <a:pt x="6188" y="483"/>
                  </a:moveTo>
                  <a:lnTo>
                    <a:pt x="6671" y="1361"/>
                  </a:lnTo>
                  <a:lnTo>
                    <a:pt x="6758" y="1448"/>
                  </a:lnTo>
                  <a:lnTo>
                    <a:pt x="8514" y="2107"/>
                  </a:lnTo>
                  <a:lnTo>
                    <a:pt x="12551" y="3862"/>
                  </a:lnTo>
                  <a:lnTo>
                    <a:pt x="12814" y="4213"/>
                  </a:lnTo>
                  <a:lnTo>
                    <a:pt x="13384" y="5441"/>
                  </a:lnTo>
                  <a:lnTo>
                    <a:pt x="14394" y="7197"/>
                  </a:lnTo>
                  <a:lnTo>
                    <a:pt x="14920" y="9391"/>
                  </a:lnTo>
                  <a:lnTo>
                    <a:pt x="15359" y="10707"/>
                  </a:lnTo>
                  <a:lnTo>
                    <a:pt x="15359" y="10751"/>
                  </a:lnTo>
                  <a:lnTo>
                    <a:pt x="16105" y="11936"/>
                  </a:lnTo>
                  <a:lnTo>
                    <a:pt x="16149" y="11980"/>
                  </a:lnTo>
                  <a:lnTo>
                    <a:pt x="17070" y="12682"/>
                  </a:lnTo>
                  <a:lnTo>
                    <a:pt x="17114" y="12682"/>
                  </a:lnTo>
                  <a:lnTo>
                    <a:pt x="19440" y="13384"/>
                  </a:lnTo>
                  <a:lnTo>
                    <a:pt x="19528" y="13384"/>
                  </a:lnTo>
                  <a:lnTo>
                    <a:pt x="20712" y="13252"/>
                  </a:lnTo>
                  <a:lnTo>
                    <a:pt x="21985" y="13472"/>
                  </a:lnTo>
                  <a:lnTo>
                    <a:pt x="22029" y="13515"/>
                  </a:lnTo>
                  <a:lnTo>
                    <a:pt x="21897" y="13603"/>
                  </a:lnTo>
                  <a:lnTo>
                    <a:pt x="20669" y="14130"/>
                  </a:lnTo>
                  <a:lnTo>
                    <a:pt x="16105" y="15534"/>
                  </a:lnTo>
                  <a:lnTo>
                    <a:pt x="13735" y="16368"/>
                  </a:lnTo>
                  <a:lnTo>
                    <a:pt x="11234" y="17421"/>
                  </a:lnTo>
                  <a:lnTo>
                    <a:pt x="10883" y="17377"/>
                  </a:lnTo>
                  <a:lnTo>
                    <a:pt x="8733" y="16499"/>
                  </a:lnTo>
                  <a:lnTo>
                    <a:pt x="5223" y="15051"/>
                  </a:lnTo>
                  <a:lnTo>
                    <a:pt x="5179" y="15051"/>
                  </a:lnTo>
                  <a:lnTo>
                    <a:pt x="747" y="13910"/>
                  </a:lnTo>
                  <a:lnTo>
                    <a:pt x="396" y="13515"/>
                  </a:lnTo>
                  <a:lnTo>
                    <a:pt x="352" y="12945"/>
                  </a:lnTo>
                  <a:lnTo>
                    <a:pt x="703" y="11716"/>
                  </a:lnTo>
                  <a:lnTo>
                    <a:pt x="1230" y="10839"/>
                  </a:lnTo>
                  <a:lnTo>
                    <a:pt x="2634" y="8732"/>
                  </a:lnTo>
                  <a:lnTo>
                    <a:pt x="5091" y="5003"/>
                  </a:lnTo>
                  <a:lnTo>
                    <a:pt x="5135" y="4959"/>
                  </a:lnTo>
                  <a:lnTo>
                    <a:pt x="5749" y="2896"/>
                  </a:lnTo>
                  <a:lnTo>
                    <a:pt x="5749" y="2853"/>
                  </a:lnTo>
                  <a:lnTo>
                    <a:pt x="6056" y="790"/>
                  </a:lnTo>
                  <a:lnTo>
                    <a:pt x="6188" y="483"/>
                  </a:lnTo>
                  <a:close/>
                  <a:moveTo>
                    <a:pt x="6144" y="0"/>
                  </a:moveTo>
                  <a:lnTo>
                    <a:pt x="6056" y="44"/>
                  </a:lnTo>
                  <a:lnTo>
                    <a:pt x="6013" y="132"/>
                  </a:lnTo>
                  <a:lnTo>
                    <a:pt x="5749" y="659"/>
                  </a:lnTo>
                  <a:lnTo>
                    <a:pt x="5705" y="702"/>
                  </a:lnTo>
                  <a:lnTo>
                    <a:pt x="5398" y="2809"/>
                  </a:lnTo>
                  <a:lnTo>
                    <a:pt x="4784" y="4827"/>
                  </a:lnTo>
                  <a:lnTo>
                    <a:pt x="2370" y="8557"/>
                  </a:lnTo>
                  <a:lnTo>
                    <a:pt x="922" y="10619"/>
                  </a:lnTo>
                  <a:lnTo>
                    <a:pt x="396" y="11541"/>
                  </a:lnTo>
                  <a:lnTo>
                    <a:pt x="352" y="11585"/>
                  </a:lnTo>
                  <a:lnTo>
                    <a:pt x="1" y="12857"/>
                  </a:lnTo>
                  <a:lnTo>
                    <a:pt x="1" y="12945"/>
                  </a:lnTo>
                  <a:lnTo>
                    <a:pt x="45" y="13603"/>
                  </a:lnTo>
                  <a:lnTo>
                    <a:pt x="89" y="13735"/>
                  </a:lnTo>
                  <a:lnTo>
                    <a:pt x="527" y="14174"/>
                  </a:lnTo>
                  <a:lnTo>
                    <a:pt x="615" y="14218"/>
                  </a:lnTo>
                  <a:lnTo>
                    <a:pt x="5091" y="15402"/>
                  </a:lnTo>
                  <a:lnTo>
                    <a:pt x="8601" y="16806"/>
                  </a:lnTo>
                  <a:lnTo>
                    <a:pt x="10752" y="17728"/>
                  </a:lnTo>
                  <a:lnTo>
                    <a:pt x="10795" y="17728"/>
                  </a:lnTo>
                  <a:lnTo>
                    <a:pt x="11234" y="17772"/>
                  </a:lnTo>
                  <a:lnTo>
                    <a:pt x="11322" y="17772"/>
                  </a:lnTo>
                  <a:lnTo>
                    <a:pt x="13867" y="16719"/>
                  </a:lnTo>
                  <a:lnTo>
                    <a:pt x="16193" y="15885"/>
                  </a:lnTo>
                  <a:lnTo>
                    <a:pt x="20756" y="14437"/>
                  </a:lnTo>
                  <a:lnTo>
                    <a:pt x="20800" y="14437"/>
                  </a:lnTo>
                  <a:lnTo>
                    <a:pt x="22073" y="13910"/>
                  </a:lnTo>
                  <a:lnTo>
                    <a:pt x="22117" y="13866"/>
                  </a:lnTo>
                  <a:lnTo>
                    <a:pt x="22380" y="13647"/>
                  </a:lnTo>
                  <a:lnTo>
                    <a:pt x="22424" y="13559"/>
                  </a:lnTo>
                  <a:lnTo>
                    <a:pt x="22424" y="13515"/>
                  </a:lnTo>
                  <a:lnTo>
                    <a:pt x="22424" y="13428"/>
                  </a:lnTo>
                  <a:lnTo>
                    <a:pt x="22380" y="13384"/>
                  </a:lnTo>
                  <a:lnTo>
                    <a:pt x="22204" y="13208"/>
                  </a:lnTo>
                  <a:lnTo>
                    <a:pt x="22117" y="13121"/>
                  </a:lnTo>
                  <a:lnTo>
                    <a:pt x="20756" y="12901"/>
                  </a:lnTo>
                  <a:lnTo>
                    <a:pt x="20712" y="12901"/>
                  </a:lnTo>
                  <a:lnTo>
                    <a:pt x="19528" y="13033"/>
                  </a:lnTo>
                  <a:lnTo>
                    <a:pt x="17246" y="12375"/>
                  </a:lnTo>
                  <a:lnTo>
                    <a:pt x="16368" y="11716"/>
                  </a:lnTo>
                  <a:lnTo>
                    <a:pt x="15666" y="10575"/>
                  </a:lnTo>
                  <a:lnTo>
                    <a:pt x="15271" y="9303"/>
                  </a:lnTo>
                  <a:lnTo>
                    <a:pt x="14745" y="7109"/>
                  </a:lnTo>
                  <a:lnTo>
                    <a:pt x="14701" y="7065"/>
                  </a:lnTo>
                  <a:lnTo>
                    <a:pt x="13692" y="5310"/>
                  </a:lnTo>
                  <a:lnTo>
                    <a:pt x="13121" y="4081"/>
                  </a:lnTo>
                  <a:lnTo>
                    <a:pt x="13077" y="4037"/>
                  </a:lnTo>
                  <a:lnTo>
                    <a:pt x="12814" y="3642"/>
                  </a:lnTo>
                  <a:lnTo>
                    <a:pt x="12726" y="3555"/>
                  </a:lnTo>
                  <a:lnTo>
                    <a:pt x="8645" y="1756"/>
                  </a:lnTo>
                  <a:lnTo>
                    <a:pt x="6934" y="1141"/>
                  </a:lnTo>
                  <a:lnTo>
                    <a:pt x="6495" y="307"/>
                  </a:lnTo>
                  <a:lnTo>
                    <a:pt x="6451" y="264"/>
                  </a:lnTo>
                  <a:lnTo>
                    <a:pt x="6276" y="88"/>
                  </a:lnTo>
                  <a:lnTo>
                    <a:pt x="6232" y="44"/>
                  </a:lnTo>
                  <a:lnTo>
                    <a:pt x="614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16" name="Google Shape;15716;p414"/>
            <p:cNvSpPr/>
            <p:nvPr/>
          </p:nvSpPr>
          <p:spPr>
            <a:xfrm>
              <a:off x="5446725" y="4038425"/>
              <a:ext cx="650550" cy="557300"/>
            </a:xfrm>
            <a:custGeom>
              <a:avLst/>
              <a:gdLst/>
              <a:ahLst/>
              <a:cxnLst/>
              <a:rect l="l" t="t" r="r" b="b"/>
              <a:pathLst>
                <a:path w="26022" h="22292" extrusionOk="0">
                  <a:moveTo>
                    <a:pt x="10225" y="351"/>
                  </a:moveTo>
                  <a:lnTo>
                    <a:pt x="10795" y="571"/>
                  </a:lnTo>
                  <a:lnTo>
                    <a:pt x="12946" y="2238"/>
                  </a:lnTo>
                  <a:lnTo>
                    <a:pt x="14832" y="3554"/>
                  </a:lnTo>
                  <a:lnTo>
                    <a:pt x="16017" y="4871"/>
                  </a:lnTo>
                  <a:lnTo>
                    <a:pt x="17026" y="6494"/>
                  </a:lnTo>
                  <a:lnTo>
                    <a:pt x="17948" y="8337"/>
                  </a:lnTo>
                  <a:lnTo>
                    <a:pt x="18431" y="10926"/>
                  </a:lnTo>
                  <a:lnTo>
                    <a:pt x="18957" y="13691"/>
                  </a:lnTo>
                  <a:lnTo>
                    <a:pt x="18957" y="13779"/>
                  </a:lnTo>
                  <a:lnTo>
                    <a:pt x="19308" y="14174"/>
                  </a:lnTo>
                  <a:lnTo>
                    <a:pt x="19396" y="14217"/>
                  </a:lnTo>
                  <a:lnTo>
                    <a:pt x="20800" y="14568"/>
                  </a:lnTo>
                  <a:lnTo>
                    <a:pt x="20844" y="14568"/>
                  </a:lnTo>
                  <a:lnTo>
                    <a:pt x="21941" y="14612"/>
                  </a:lnTo>
                  <a:lnTo>
                    <a:pt x="25364" y="15227"/>
                  </a:lnTo>
                  <a:lnTo>
                    <a:pt x="25583" y="15358"/>
                  </a:lnTo>
                  <a:lnTo>
                    <a:pt x="25671" y="15622"/>
                  </a:lnTo>
                  <a:lnTo>
                    <a:pt x="25583" y="16368"/>
                  </a:lnTo>
                  <a:lnTo>
                    <a:pt x="25408" y="16631"/>
                  </a:lnTo>
                  <a:lnTo>
                    <a:pt x="24969" y="16894"/>
                  </a:lnTo>
                  <a:lnTo>
                    <a:pt x="23916" y="17026"/>
                  </a:lnTo>
                  <a:lnTo>
                    <a:pt x="23872" y="17070"/>
                  </a:lnTo>
                  <a:lnTo>
                    <a:pt x="19659" y="18693"/>
                  </a:lnTo>
                  <a:lnTo>
                    <a:pt x="19615" y="18693"/>
                  </a:lnTo>
                  <a:lnTo>
                    <a:pt x="19133" y="19044"/>
                  </a:lnTo>
                  <a:lnTo>
                    <a:pt x="17772" y="19659"/>
                  </a:lnTo>
                  <a:lnTo>
                    <a:pt x="13165" y="21370"/>
                  </a:lnTo>
                  <a:lnTo>
                    <a:pt x="11805" y="21940"/>
                  </a:lnTo>
                  <a:lnTo>
                    <a:pt x="11278" y="21853"/>
                  </a:lnTo>
                  <a:lnTo>
                    <a:pt x="10093" y="21370"/>
                  </a:lnTo>
                  <a:lnTo>
                    <a:pt x="8075" y="20492"/>
                  </a:lnTo>
                  <a:lnTo>
                    <a:pt x="5661" y="19439"/>
                  </a:lnTo>
                  <a:lnTo>
                    <a:pt x="878" y="17377"/>
                  </a:lnTo>
                  <a:lnTo>
                    <a:pt x="483" y="16543"/>
                  </a:lnTo>
                  <a:lnTo>
                    <a:pt x="396" y="16236"/>
                  </a:lnTo>
                  <a:lnTo>
                    <a:pt x="352" y="15885"/>
                  </a:lnTo>
                  <a:lnTo>
                    <a:pt x="352" y="15534"/>
                  </a:lnTo>
                  <a:lnTo>
                    <a:pt x="396" y="15183"/>
                  </a:lnTo>
                  <a:lnTo>
                    <a:pt x="440" y="14832"/>
                  </a:lnTo>
                  <a:lnTo>
                    <a:pt x="571" y="14481"/>
                  </a:lnTo>
                  <a:lnTo>
                    <a:pt x="834" y="13822"/>
                  </a:lnTo>
                  <a:lnTo>
                    <a:pt x="1186" y="13120"/>
                  </a:lnTo>
                  <a:lnTo>
                    <a:pt x="1580" y="12462"/>
                  </a:lnTo>
                  <a:lnTo>
                    <a:pt x="2458" y="11190"/>
                  </a:lnTo>
                  <a:lnTo>
                    <a:pt x="3116" y="10312"/>
                  </a:lnTo>
                  <a:lnTo>
                    <a:pt x="3380" y="9873"/>
                  </a:lnTo>
                  <a:lnTo>
                    <a:pt x="3643" y="9434"/>
                  </a:lnTo>
                  <a:lnTo>
                    <a:pt x="4915" y="6889"/>
                  </a:lnTo>
                  <a:lnTo>
                    <a:pt x="4915" y="6846"/>
                  </a:lnTo>
                  <a:lnTo>
                    <a:pt x="5617" y="4388"/>
                  </a:lnTo>
                  <a:lnTo>
                    <a:pt x="6144" y="2326"/>
                  </a:lnTo>
                  <a:lnTo>
                    <a:pt x="6890" y="1492"/>
                  </a:lnTo>
                  <a:lnTo>
                    <a:pt x="8382" y="966"/>
                  </a:lnTo>
                  <a:lnTo>
                    <a:pt x="8470" y="922"/>
                  </a:lnTo>
                  <a:lnTo>
                    <a:pt x="8909" y="351"/>
                  </a:lnTo>
                  <a:close/>
                  <a:moveTo>
                    <a:pt x="8865" y="0"/>
                  </a:moveTo>
                  <a:lnTo>
                    <a:pt x="8777" y="44"/>
                  </a:lnTo>
                  <a:lnTo>
                    <a:pt x="8733" y="88"/>
                  </a:lnTo>
                  <a:lnTo>
                    <a:pt x="8206" y="658"/>
                  </a:lnTo>
                  <a:lnTo>
                    <a:pt x="6758" y="1185"/>
                  </a:lnTo>
                  <a:lnTo>
                    <a:pt x="6671" y="1229"/>
                  </a:lnTo>
                  <a:lnTo>
                    <a:pt x="5837" y="2150"/>
                  </a:lnTo>
                  <a:lnTo>
                    <a:pt x="5793" y="2194"/>
                  </a:lnTo>
                  <a:lnTo>
                    <a:pt x="5310" y="4300"/>
                  </a:lnTo>
                  <a:lnTo>
                    <a:pt x="4608" y="6758"/>
                  </a:lnTo>
                  <a:lnTo>
                    <a:pt x="3336" y="9303"/>
                  </a:lnTo>
                  <a:lnTo>
                    <a:pt x="3072" y="9698"/>
                  </a:lnTo>
                  <a:lnTo>
                    <a:pt x="2809" y="10093"/>
                  </a:lnTo>
                  <a:lnTo>
                    <a:pt x="2195" y="11014"/>
                  </a:lnTo>
                  <a:lnTo>
                    <a:pt x="1712" y="11672"/>
                  </a:lnTo>
                  <a:lnTo>
                    <a:pt x="1229" y="12331"/>
                  </a:lnTo>
                  <a:lnTo>
                    <a:pt x="834" y="13033"/>
                  </a:lnTo>
                  <a:lnTo>
                    <a:pt x="483" y="13735"/>
                  </a:lnTo>
                  <a:lnTo>
                    <a:pt x="176" y="14437"/>
                  </a:lnTo>
                  <a:lnTo>
                    <a:pt x="89" y="14832"/>
                  </a:lnTo>
                  <a:lnTo>
                    <a:pt x="45" y="15183"/>
                  </a:lnTo>
                  <a:lnTo>
                    <a:pt x="1" y="15534"/>
                  </a:lnTo>
                  <a:lnTo>
                    <a:pt x="1" y="15929"/>
                  </a:lnTo>
                  <a:lnTo>
                    <a:pt x="89" y="16280"/>
                  </a:lnTo>
                  <a:lnTo>
                    <a:pt x="176" y="16675"/>
                  </a:lnTo>
                  <a:lnTo>
                    <a:pt x="176" y="16719"/>
                  </a:lnTo>
                  <a:lnTo>
                    <a:pt x="615" y="17596"/>
                  </a:lnTo>
                  <a:lnTo>
                    <a:pt x="703" y="17684"/>
                  </a:lnTo>
                  <a:lnTo>
                    <a:pt x="5530" y="19746"/>
                  </a:lnTo>
                  <a:lnTo>
                    <a:pt x="7899" y="20843"/>
                  </a:lnTo>
                  <a:lnTo>
                    <a:pt x="9962" y="21721"/>
                  </a:lnTo>
                  <a:lnTo>
                    <a:pt x="11190" y="22160"/>
                  </a:lnTo>
                  <a:lnTo>
                    <a:pt x="11190" y="22204"/>
                  </a:lnTo>
                  <a:lnTo>
                    <a:pt x="11805" y="22291"/>
                  </a:lnTo>
                  <a:lnTo>
                    <a:pt x="11892" y="22291"/>
                  </a:lnTo>
                  <a:lnTo>
                    <a:pt x="13297" y="21721"/>
                  </a:lnTo>
                  <a:lnTo>
                    <a:pt x="17904" y="20010"/>
                  </a:lnTo>
                  <a:lnTo>
                    <a:pt x="19308" y="19351"/>
                  </a:lnTo>
                  <a:lnTo>
                    <a:pt x="19835" y="19000"/>
                  </a:lnTo>
                  <a:lnTo>
                    <a:pt x="23960" y="17377"/>
                  </a:lnTo>
                  <a:lnTo>
                    <a:pt x="25057" y="17245"/>
                  </a:lnTo>
                  <a:lnTo>
                    <a:pt x="25100" y="17201"/>
                  </a:lnTo>
                  <a:lnTo>
                    <a:pt x="25627" y="16938"/>
                  </a:lnTo>
                  <a:lnTo>
                    <a:pt x="25671" y="16850"/>
                  </a:lnTo>
                  <a:lnTo>
                    <a:pt x="25890" y="16499"/>
                  </a:lnTo>
                  <a:lnTo>
                    <a:pt x="25934" y="16411"/>
                  </a:lnTo>
                  <a:lnTo>
                    <a:pt x="26022" y="15622"/>
                  </a:lnTo>
                  <a:lnTo>
                    <a:pt x="26022" y="15490"/>
                  </a:lnTo>
                  <a:lnTo>
                    <a:pt x="25846" y="15183"/>
                  </a:lnTo>
                  <a:lnTo>
                    <a:pt x="25803" y="15139"/>
                  </a:lnTo>
                  <a:lnTo>
                    <a:pt x="25539" y="14919"/>
                  </a:lnTo>
                  <a:lnTo>
                    <a:pt x="25451" y="14876"/>
                  </a:lnTo>
                  <a:lnTo>
                    <a:pt x="21985" y="14261"/>
                  </a:lnTo>
                  <a:lnTo>
                    <a:pt x="20844" y="14217"/>
                  </a:lnTo>
                  <a:lnTo>
                    <a:pt x="19528" y="13866"/>
                  </a:lnTo>
                  <a:lnTo>
                    <a:pt x="19264" y="13603"/>
                  </a:lnTo>
                  <a:lnTo>
                    <a:pt x="18782" y="10882"/>
                  </a:lnTo>
                  <a:lnTo>
                    <a:pt x="18299" y="8250"/>
                  </a:lnTo>
                  <a:lnTo>
                    <a:pt x="18255" y="8162"/>
                  </a:lnTo>
                  <a:lnTo>
                    <a:pt x="17334" y="6319"/>
                  </a:lnTo>
                  <a:lnTo>
                    <a:pt x="16324" y="4651"/>
                  </a:lnTo>
                  <a:lnTo>
                    <a:pt x="16280" y="4651"/>
                  </a:lnTo>
                  <a:lnTo>
                    <a:pt x="15052" y="3291"/>
                  </a:lnTo>
                  <a:lnTo>
                    <a:pt x="13165" y="1975"/>
                  </a:lnTo>
                  <a:lnTo>
                    <a:pt x="11015" y="307"/>
                  </a:lnTo>
                  <a:lnTo>
                    <a:pt x="10971" y="263"/>
                  </a:lnTo>
                  <a:lnTo>
                    <a:pt x="10357" y="44"/>
                  </a:lnTo>
                  <a:lnTo>
                    <a:pt x="10269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17" name="Google Shape;15717;p414"/>
            <p:cNvSpPr/>
            <p:nvPr/>
          </p:nvSpPr>
          <p:spPr>
            <a:xfrm>
              <a:off x="5262425" y="3874975"/>
              <a:ext cx="889700" cy="781075"/>
            </a:xfrm>
            <a:custGeom>
              <a:avLst/>
              <a:gdLst/>
              <a:ahLst/>
              <a:cxnLst/>
              <a:rect l="l" t="t" r="r" b="b"/>
              <a:pathLst>
                <a:path w="35588" h="31243" extrusionOk="0">
                  <a:moveTo>
                    <a:pt x="16807" y="351"/>
                  </a:moveTo>
                  <a:lnTo>
                    <a:pt x="17070" y="658"/>
                  </a:lnTo>
                  <a:lnTo>
                    <a:pt x="17509" y="1404"/>
                  </a:lnTo>
                  <a:lnTo>
                    <a:pt x="18431" y="3467"/>
                  </a:lnTo>
                  <a:lnTo>
                    <a:pt x="18475" y="3554"/>
                  </a:lnTo>
                  <a:lnTo>
                    <a:pt x="19879" y="4344"/>
                  </a:lnTo>
                  <a:lnTo>
                    <a:pt x="21766" y="5968"/>
                  </a:lnTo>
                  <a:lnTo>
                    <a:pt x="23784" y="7811"/>
                  </a:lnTo>
                  <a:lnTo>
                    <a:pt x="25627" y="10092"/>
                  </a:lnTo>
                  <a:lnTo>
                    <a:pt x="27689" y="13427"/>
                  </a:lnTo>
                  <a:lnTo>
                    <a:pt x="28128" y="15490"/>
                  </a:lnTo>
                  <a:lnTo>
                    <a:pt x="28567" y="18298"/>
                  </a:lnTo>
                  <a:lnTo>
                    <a:pt x="28918" y="19746"/>
                  </a:lnTo>
                  <a:lnTo>
                    <a:pt x="28962" y="19834"/>
                  </a:lnTo>
                  <a:lnTo>
                    <a:pt x="29489" y="20273"/>
                  </a:lnTo>
                  <a:lnTo>
                    <a:pt x="29576" y="20317"/>
                  </a:lnTo>
                  <a:lnTo>
                    <a:pt x="30761" y="20536"/>
                  </a:lnTo>
                  <a:lnTo>
                    <a:pt x="32955" y="20931"/>
                  </a:lnTo>
                  <a:lnTo>
                    <a:pt x="35237" y="21852"/>
                  </a:lnTo>
                  <a:lnTo>
                    <a:pt x="35193" y="21940"/>
                  </a:lnTo>
                  <a:lnTo>
                    <a:pt x="34842" y="22511"/>
                  </a:lnTo>
                  <a:lnTo>
                    <a:pt x="34272" y="24046"/>
                  </a:lnTo>
                  <a:lnTo>
                    <a:pt x="33877" y="24661"/>
                  </a:lnTo>
                  <a:lnTo>
                    <a:pt x="33350" y="25012"/>
                  </a:lnTo>
                  <a:lnTo>
                    <a:pt x="31024" y="25319"/>
                  </a:lnTo>
                  <a:lnTo>
                    <a:pt x="30980" y="25319"/>
                  </a:lnTo>
                  <a:lnTo>
                    <a:pt x="28172" y="26372"/>
                  </a:lnTo>
                  <a:lnTo>
                    <a:pt x="28128" y="26372"/>
                  </a:lnTo>
                  <a:lnTo>
                    <a:pt x="26636" y="27557"/>
                  </a:lnTo>
                  <a:lnTo>
                    <a:pt x="24223" y="28654"/>
                  </a:lnTo>
                  <a:lnTo>
                    <a:pt x="21941" y="29575"/>
                  </a:lnTo>
                  <a:lnTo>
                    <a:pt x="20361" y="30234"/>
                  </a:lnTo>
                  <a:lnTo>
                    <a:pt x="19220" y="30716"/>
                  </a:lnTo>
                  <a:lnTo>
                    <a:pt x="18826" y="30848"/>
                  </a:lnTo>
                  <a:lnTo>
                    <a:pt x="18475" y="30892"/>
                  </a:lnTo>
                  <a:lnTo>
                    <a:pt x="18167" y="30848"/>
                  </a:lnTo>
                  <a:lnTo>
                    <a:pt x="17816" y="30760"/>
                  </a:lnTo>
                  <a:lnTo>
                    <a:pt x="17421" y="30628"/>
                  </a:lnTo>
                  <a:lnTo>
                    <a:pt x="16895" y="30409"/>
                  </a:lnTo>
                  <a:lnTo>
                    <a:pt x="16105" y="30058"/>
                  </a:lnTo>
                  <a:lnTo>
                    <a:pt x="15096" y="29619"/>
                  </a:lnTo>
                  <a:lnTo>
                    <a:pt x="13779" y="29137"/>
                  </a:lnTo>
                  <a:lnTo>
                    <a:pt x="12068" y="28566"/>
                  </a:lnTo>
                  <a:lnTo>
                    <a:pt x="9303" y="27952"/>
                  </a:lnTo>
                  <a:lnTo>
                    <a:pt x="9303" y="27908"/>
                  </a:lnTo>
                  <a:lnTo>
                    <a:pt x="9260" y="27952"/>
                  </a:lnTo>
                  <a:lnTo>
                    <a:pt x="7592" y="28303"/>
                  </a:lnTo>
                  <a:lnTo>
                    <a:pt x="5749" y="28171"/>
                  </a:lnTo>
                  <a:lnTo>
                    <a:pt x="5705" y="28171"/>
                  </a:lnTo>
                  <a:lnTo>
                    <a:pt x="4477" y="28347"/>
                  </a:lnTo>
                  <a:lnTo>
                    <a:pt x="4433" y="28347"/>
                  </a:lnTo>
                  <a:lnTo>
                    <a:pt x="966" y="29531"/>
                  </a:lnTo>
                  <a:lnTo>
                    <a:pt x="747" y="29400"/>
                  </a:lnTo>
                  <a:lnTo>
                    <a:pt x="352" y="28610"/>
                  </a:lnTo>
                  <a:lnTo>
                    <a:pt x="396" y="27952"/>
                  </a:lnTo>
                  <a:lnTo>
                    <a:pt x="615" y="26855"/>
                  </a:lnTo>
                  <a:lnTo>
                    <a:pt x="1405" y="25538"/>
                  </a:lnTo>
                  <a:lnTo>
                    <a:pt x="2151" y="24836"/>
                  </a:lnTo>
                  <a:lnTo>
                    <a:pt x="4038" y="24222"/>
                  </a:lnTo>
                  <a:lnTo>
                    <a:pt x="5530" y="24924"/>
                  </a:lnTo>
                  <a:lnTo>
                    <a:pt x="5661" y="24924"/>
                  </a:lnTo>
                  <a:lnTo>
                    <a:pt x="6144" y="24792"/>
                  </a:lnTo>
                  <a:lnTo>
                    <a:pt x="6188" y="24749"/>
                  </a:lnTo>
                  <a:lnTo>
                    <a:pt x="6583" y="24485"/>
                  </a:lnTo>
                  <a:lnTo>
                    <a:pt x="6627" y="24441"/>
                  </a:lnTo>
                  <a:lnTo>
                    <a:pt x="6890" y="24003"/>
                  </a:lnTo>
                  <a:lnTo>
                    <a:pt x="6890" y="23915"/>
                  </a:lnTo>
                  <a:lnTo>
                    <a:pt x="6846" y="23037"/>
                  </a:lnTo>
                  <a:lnTo>
                    <a:pt x="6715" y="22291"/>
                  </a:lnTo>
                  <a:lnTo>
                    <a:pt x="6846" y="21501"/>
                  </a:lnTo>
                  <a:lnTo>
                    <a:pt x="7855" y="19132"/>
                  </a:lnTo>
                  <a:lnTo>
                    <a:pt x="10269" y="15621"/>
                  </a:lnTo>
                  <a:lnTo>
                    <a:pt x="10269" y="15578"/>
                  </a:lnTo>
                  <a:lnTo>
                    <a:pt x="11278" y="13735"/>
                  </a:lnTo>
                  <a:lnTo>
                    <a:pt x="11278" y="13647"/>
                  </a:lnTo>
                  <a:lnTo>
                    <a:pt x="11278" y="12813"/>
                  </a:lnTo>
                  <a:lnTo>
                    <a:pt x="12156" y="8995"/>
                  </a:lnTo>
                  <a:lnTo>
                    <a:pt x="12375" y="8469"/>
                  </a:lnTo>
                  <a:lnTo>
                    <a:pt x="13253" y="7547"/>
                  </a:lnTo>
                  <a:lnTo>
                    <a:pt x="14569" y="6670"/>
                  </a:lnTo>
                  <a:lnTo>
                    <a:pt x="15447" y="6319"/>
                  </a:lnTo>
                  <a:lnTo>
                    <a:pt x="15491" y="6275"/>
                  </a:lnTo>
                  <a:lnTo>
                    <a:pt x="15535" y="6187"/>
                  </a:lnTo>
                  <a:lnTo>
                    <a:pt x="15622" y="5880"/>
                  </a:lnTo>
                  <a:lnTo>
                    <a:pt x="15622" y="5836"/>
                  </a:lnTo>
                  <a:lnTo>
                    <a:pt x="15447" y="3598"/>
                  </a:lnTo>
                  <a:lnTo>
                    <a:pt x="15535" y="1843"/>
                  </a:lnTo>
                  <a:lnTo>
                    <a:pt x="15842" y="965"/>
                  </a:lnTo>
                  <a:lnTo>
                    <a:pt x="16456" y="395"/>
                  </a:lnTo>
                  <a:lnTo>
                    <a:pt x="16807" y="351"/>
                  </a:lnTo>
                  <a:close/>
                  <a:moveTo>
                    <a:pt x="16851" y="0"/>
                  </a:moveTo>
                  <a:lnTo>
                    <a:pt x="16368" y="88"/>
                  </a:lnTo>
                  <a:lnTo>
                    <a:pt x="16281" y="132"/>
                  </a:lnTo>
                  <a:lnTo>
                    <a:pt x="15578" y="746"/>
                  </a:lnTo>
                  <a:lnTo>
                    <a:pt x="15535" y="790"/>
                  </a:lnTo>
                  <a:lnTo>
                    <a:pt x="15183" y="1755"/>
                  </a:lnTo>
                  <a:lnTo>
                    <a:pt x="15183" y="1799"/>
                  </a:lnTo>
                  <a:lnTo>
                    <a:pt x="15096" y="3554"/>
                  </a:lnTo>
                  <a:lnTo>
                    <a:pt x="15096" y="3598"/>
                  </a:lnTo>
                  <a:lnTo>
                    <a:pt x="15271" y="5836"/>
                  </a:lnTo>
                  <a:lnTo>
                    <a:pt x="15227" y="6012"/>
                  </a:lnTo>
                  <a:lnTo>
                    <a:pt x="14438" y="6363"/>
                  </a:lnTo>
                  <a:lnTo>
                    <a:pt x="14394" y="6363"/>
                  </a:lnTo>
                  <a:lnTo>
                    <a:pt x="13033" y="7240"/>
                  </a:lnTo>
                  <a:lnTo>
                    <a:pt x="12989" y="7284"/>
                  </a:lnTo>
                  <a:lnTo>
                    <a:pt x="12112" y="8250"/>
                  </a:lnTo>
                  <a:lnTo>
                    <a:pt x="12068" y="8293"/>
                  </a:lnTo>
                  <a:lnTo>
                    <a:pt x="11849" y="8864"/>
                  </a:lnTo>
                  <a:lnTo>
                    <a:pt x="11805" y="8864"/>
                  </a:lnTo>
                  <a:lnTo>
                    <a:pt x="10971" y="12769"/>
                  </a:lnTo>
                  <a:lnTo>
                    <a:pt x="10927" y="12769"/>
                  </a:lnTo>
                  <a:lnTo>
                    <a:pt x="10927" y="13603"/>
                  </a:lnTo>
                  <a:lnTo>
                    <a:pt x="9962" y="15402"/>
                  </a:lnTo>
                  <a:lnTo>
                    <a:pt x="7548" y="18956"/>
                  </a:lnTo>
                  <a:lnTo>
                    <a:pt x="6539" y="21370"/>
                  </a:lnTo>
                  <a:lnTo>
                    <a:pt x="6495" y="21414"/>
                  </a:lnTo>
                  <a:lnTo>
                    <a:pt x="6364" y="22291"/>
                  </a:lnTo>
                  <a:lnTo>
                    <a:pt x="6364" y="22335"/>
                  </a:lnTo>
                  <a:lnTo>
                    <a:pt x="6495" y="23081"/>
                  </a:lnTo>
                  <a:lnTo>
                    <a:pt x="6539" y="23871"/>
                  </a:lnTo>
                  <a:lnTo>
                    <a:pt x="6320" y="24222"/>
                  </a:lnTo>
                  <a:lnTo>
                    <a:pt x="6012" y="24441"/>
                  </a:lnTo>
                  <a:lnTo>
                    <a:pt x="5618" y="24573"/>
                  </a:lnTo>
                  <a:lnTo>
                    <a:pt x="4126" y="23871"/>
                  </a:lnTo>
                  <a:lnTo>
                    <a:pt x="3994" y="23871"/>
                  </a:lnTo>
                  <a:lnTo>
                    <a:pt x="1975" y="24485"/>
                  </a:lnTo>
                  <a:lnTo>
                    <a:pt x="1932" y="24529"/>
                  </a:lnTo>
                  <a:lnTo>
                    <a:pt x="1142" y="25319"/>
                  </a:lnTo>
                  <a:lnTo>
                    <a:pt x="1142" y="25363"/>
                  </a:lnTo>
                  <a:lnTo>
                    <a:pt x="308" y="26723"/>
                  </a:lnTo>
                  <a:lnTo>
                    <a:pt x="308" y="26767"/>
                  </a:lnTo>
                  <a:lnTo>
                    <a:pt x="45" y="27908"/>
                  </a:lnTo>
                  <a:lnTo>
                    <a:pt x="1" y="28610"/>
                  </a:lnTo>
                  <a:lnTo>
                    <a:pt x="45" y="28698"/>
                  </a:lnTo>
                  <a:lnTo>
                    <a:pt x="484" y="29619"/>
                  </a:lnTo>
                  <a:lnTo>
                    <a:pt x="527" y="29663"/>
                  </a:lnTo>
                  <a:lnTo>
                    <a:pt x="835" y="29839"/>
                  </a:lnTo>
                  <a:lnTo>
                    <a:pt x="922" y="29883"/>
                  </a:lnTo>
                  <a:lnTo>
                    <a:pt x="1010" y="29883"/>
                  </a:lnTo>
                  <a:lnTo>
                    <a:pt x="4564" y="28654"/>
                  </a:lnTo>
                  <a:lnTo>
                    <a:pt x="5705" y="28522"/>
                  </a:lnTo>
                  <a:lnTo>
                    <a:pt x="7592" y="28654"/>
                  </a:lnTo>
                  <a:lnTo>
                    <a:pt x="7636" y="28654"/>
                  </a:lnTo>
                  <a:lnTo>
                    <a:pt x="9303" y="28303"/>
                  </a:lnTo>
                  <a:lnTo>
                    <a:pt x="11980" y="28917"/>
                  </a:lnTo>
                  <a:lnTo>
                    <a:pt x="13648" y="29488"/>
                  </a:lnTo>
                  <a:lnTo>
                    <a:pt x="14964" y="29970"/>
                  </a:lnTo>
                  <a:lnTo>
                    <a:pt x="15973" y="30365"/>
                  </a:lnTo>
                  <a:lnTo>
                    <a:pt x="16763" y="30716"/>
                  </a:lnTo>
                  <a:lnTo>
                    <a:pt x="17685" y="31111"/>
                  </a:lnTo>
                  <a:lnTo>
                    <a:pt x="18080" y="31199"/>
                  </a:lnTo>
                  <a:lnTo>
                    <a:pt x="18387" y="31243"/>
                  </a:lnTo>
                  <a:lnTo>
                    <a:pt x="18782" y="31199"/>
                  </a:lnTo>
                  <a:lnTo>
                    <a:pt x="19220" y="31067"/>
                  </a:lnTo>
                  <a:lnTo>
                    <a:pt x="19791" y="30848"/>
                  </a:lnTo>
                  <a:lnTo>
                    <a:pt x="20493" y="30541"/>
                  </a:lnTo>
                  <a:lnTo>
                    <a:pt x="22073" y="29883"/>
                  </a:lnTo>
                  <a:lnTo>
                    <a:pt x="24355" y="29005"/>
                  </a:lnTo>
                  <a:lnTo>
                    <a:pt x="26812" y="27864"/>
                  </a:lnTo>
                  <a:lnTo>
                    <a:pt x="26856" y="27820"/>
                  </a:lnTo>
                  <a:lnTo>
                    <a:pt x="28348" y="26679"/>
                  </a:lnTo>
                  <a:lnTo>
                    <a:pt x="31112" y="25670"/>
                  </a:lnTo>
                  <a:lnTo>
                    <a:pt x="33438" y="25363"/>
                  </a:lnTo>
                  <a:lnTo>
                    <a:pt x="33526" y="25363"/>
                  </a:lnTo>
                  <a:lnTo>
                    <a:pt x="34096" y="24968"/>
                  </a:lnTo>
                  <a:lnTo>
                    <a:pt x="34140" y="24924"/>
                  </a:lnTo>
                  <a:lnTo>
                    <a:pt x="34579" y="24222"/>
                  </a:lnTo>
                  <a:lnTo>
                    <a:pt x="34623" y="24178"/>
                  </a:lnTo>
                  <a:lnTo>
                    <a:pt x="35149" y="22686"/>
                  </a:lnTo>
                  <a:lnTo>
                    <a:pt x="35500" y="22072"/>
                  </a:lnTo>
                  <a:lnTo>
                    <a:pt x="35500" y="22028"/>
                  </a:lnTo>
                  <a:lnTo>
                    <a:pt x="35588" y="21765"/>
                  </a:lnTo>
                  <a:lnTo>
                    <a:pt x="35588" y="21677"/>
                  </a:lnTo>
                  <a:lnTo>
                    <a:pt x="35500" y="21589"/>
                  </a:lnTo>
                  <a:lnTo>
                    <a:pt x="33087" y="20580"/>
                  </a:lnTo>
                  <a:lnTo>
                    <a:pt x="33043" y="20580"/>
                  </a:lnTo>
                  <a:lnTo>
                    <a:pt x="30849" y="20185"/>
                  </a:lnTo>
                  <a:lnTo>
                    <a:pt x="29664" y="20009"/>
                  </a:lnTo>
                  <a:lnTo>
                    <a:pt x="29225" y="19615"/>
                  </a:lnTo>
                  <a:lnTo>
                    <a:pt x="28918" y="18254"/>
                  </a:lnTo>
                  <a:lnTo>
                    <a:pt x="28479" y="15446"/>
                  </a:lnTo>
                  <a:lnTo>
                    <a:pt x="28040" y="13340"/>
                  </a:lnTo>
                  <a:lnTo>
                    <a:pt x="28040" y="13252"/>
                  </a:lnTo>
                  <a:lnTo>
                    <a:pt x="25934" y="9917"/>
                  </a:lnTo>
                  <a:lnTo>
                    <a:pt x="24091" y="7547"/>
                  </a:lnTo>
                  <a:lnTo>
                    <a:pt x="24047" y="7547"/>
                  </a:lnTo>
                  <a:lnTo>
                    <a:pt x="21985" y="5704"/>
                  </a:lnTo>
                  <a:lnTo>
                    <a:pt x="20098" y="4081"/>
                  </a:lnTo>
                  <a:lnTo>
                    <a:pt x="20054" y="4081"/>
                  </a:lnTo>
                  <a:lnTo>
                    <a:pt x="18738" y="3247"/>
                  </a:lnTo>
                  <a:lnTo>
                    <a:pt x="17816" y="1273"/>
                  </a:lnTo>
                  <a:lnTo>
                    <a:pt x="17378" y="439"/>
                  </a:lnTo>
                  <a:lnTo>
                    <a:pt x="17334" y="439"/>
                  </a:lnTo>
                  <a:lnTo>
                    <a:pt x="16983" y="44"/>
                  </a:lnTo>
                  <a:lnTo>
                    <a:pt x="16939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18" name="Google Shape;15718;p414"/>
            <p:cNvSpPr/>
            <p:nvPr/>
          </p:nvSpPr>
          <p:spPr>
            <a:xfrm>
              <a:off x="6038025" y="3987950"/>
              <a:ext cx="388375" cy="286350"/>
            </a:xfrm>
            <a:custGeom>
              <a:avLst/>
              <a:gdLst/>
              <a:ahLst/>
              <a:cxnLst/>
              <a:rect l="l" t="t" r="r" b="b"/>
              <a:pathLst>
                <a:path w="15535" h="11454" extrusionOk="0">
                  <a:moveTo>
                    <a:pt x="2545" y="352"/>
                  </a:moveTo>
                  <a:lnTo>
                    <a:pt x="5134" y="527"/>
                  </a:lnTo>
                  <a:lnTo>
                    <a:pt x="7504" y="1010"/>
                  </a:lnTo>
                  <a:lnTo>
                    <a:pt x="9786" y="1317"/>
                  </a:lnTo>
                  <a:lnTo>
                    <a:pt x="9830" y="1317"/>
                  </a:lnTo>
                  <a:lnTo>
                    <a:pt x="11760" y="1010"/>
                  </a:lnTo>
                  <a:lnTo>
                    <a:pt x="12813" y="1142"/>
                  </a:lnTo>
                  <a:lnTo>
                    <a:pt x="14130" y="1800"/>
                  </a:lnTo>
                  <a:lnTo>
                    <a:pt x="14569" y="2195"/>
                  </a:lnTo>
                  <a:lnTo>
                    <a:pt x="15139" y="3906"/>
                  </a:lnTo>
                  <a:lnTo>
                    <a:pt x="15183" y="4345"/>
                  </a:lnTo>
                  <a:lnTo>
                    <a:pt x="14481" y="5486"/>
                  </a:lnTo>
                  <a:lnTo>
                    <a:pt x="12857" y="7504"/>
                  </a:lnTo>
                  <a:lnTo>
                    <a:pt x="11936" y="8952"/>
                  </a:lnTo>
                  <a:lnTo>
                    <a:pt x="10356" y="10005"/>
                  </a:lnTo>
                  <a:lnTo>
                    <a:pt x="7855" y="11015"/>
                  </a:lnTo>
                  <a:lnTo>
                    <a:pt x="6758" y="11102"/>
                  </a:lnTo>
                  <a:lnTo>
                    <a:pt x="5924" y="11059"/>
                  </a:lnTo>
                  <a:lnTo>
                    <a:pt x="4520" y="10313"/>
                  </a:lnTo>
                  <a:lnTo>
                    <a:pt x="3072" y="9303"/>
                  </a:lnTo>
                  <a:lnTo>
                    <a:pt x="2721" y="8865"/>
                  </a:lnTo>
                  <a:lnTo>
                    <a:pt x="2326" y="6802"/>
                  </a:lnTo>
                  <a:lnTo>
                    <a:pt x="2282" y="6714"/>
                  </a:lnTo>
                  <a:lnTo>
                    <a:pt x="527" y="4082"/>
                  </a:lnTo>
                  <a:lnTo>
                    <a:pt x="351" y="3160"/>
                  </a:lnTo>
                  <a:lnTo>
                    <a:pt x="834" y="2063"/>
                  </a:lnTo>
                  <a:lnTo>
                    <a:pt x="1580" y="922"/>
                  </a:lnTo>
                  <a:lnTo>
                    <a:pt x="2019" y="527"/>
                  </a:lnTo>
                  <a:lnTo>
                    <a:pt x="2545" y="352"/>
                  </a:lnTo>
                  <a:close/>
                  <a:moveTo>
                    <a:pt x="2545" y="1"/>
                  </a:moveTo>
                  <a:lnTo>
                    <a:pt x="2458" y="45"/>
                  </a:lnTo>
                  <a:lnTo>
                    <a:pt x="1887" y="220"/>
                  </a:lnTo>
                  <a:lnTo>
                    <a:pt x="1843" y="264"/>
                  </a:lnTo>
                  <a:lnTo>
                    <a:pt x="1317" y="659"/>
                  </a:lnTo>
                  <a:lnTo>
                    <a:pt x="1273" y="703"/>
                  </a:lnTo>
                  <a:lnTo>
                    <a:pt x="527" y="1888"/>
                  </a:lnTo>
                  <a:lnTo>
                    <a:pt x="527" y="1931"/>
                  </a:lnTo>
                  <a:lnTo>
                    <a:pt x="44" y="3072"/>
                  </a:lnTo>
                  <a:lnTo>
                    <a:pt x="0" y="3204"/>
                  </a:lnTo>
                  <a:lnTo>
                    <a:pt x="176" y="4169"/>
                  </a:lnTo>
                  <a:lnTo>
                    <a:pt x="220" y="4257"/>
                  </a:lnTo>
                  <a:lnTo>
                    <a:pt x="1975" y="6890"/>
                  </a:lnTo>
                  <a:lnTo>
                    <a:pt x="2414" y="8952"/>
                  </a:lnTo>
                  <a:lnTo>
                    <a:pt x="2458" y="9040"/>
                  </a:lnTo>
                  <a:lnTo>
                    <a:pt x="2809" y="9523"/>
                  </a:lnTo>
                  <a:lnTo>
                    <a:pt x="2853" y="9567"/>
                  </a:lnTo>
                  <a:lnTo>
                    <a:pt x="4345" y="10620"/>
                  </a:lnTo>
                  <a:lnTo>
                    <a:pt x="5793" y="11366"/>
                  </a:lnTo>
                  <a:lnTo>
                    <a:pt x="5880" y="11410"/>
                  </a:lnTo>
                  <a:lnTo>
                    <a:pt x="6758" y="11453"/>
                  </a:lnTo>
                  <a:lnTo>
                    <a:pt x="7943" y="11322"/>
                  </a:lnTo>
                  <a:lnTo>
                    <a:pt x="7987" y="11322"/>
                  </a:lnTo>
                  <a:lnTo>
                    <a:pt x="10488" y="10313"/>
                  </a:lnTo>
                  <a:lnTo>
                    <a:pt x="10532" y="10313"/>
                  </a:lnTo>
                  <a:lnTo>
                    <a:pt x="12155" y="9216"/>
                  </a:lnTo>
                  <a:lnTo>
                    <a:pt x="12199" y="9172"/>
                  </a:lnTo>
                  <a:lnTo>
                    <a:pt x="13165" y="7724"/>
                  </a:lnTo>
                  <a:lnTo>
                    <a:pt x="14788" y="5705"/>
                  </a:lnTo>
                  <a:lnTo>
                    <a:pt x="15490" y="4476"/>
                  </a:lnTo>
                  <a:lnTo>
                    <a:pt x="15534" y="4389"/>
                  </a:lnTo>
                  <a:lnTo>
                    <a:pt x="15490" y="3862"/>
                  </a:lnTo>
                  <a:lnTo>
                    <a:pt x="15490" y="3818"/>
                  </a:lnTo>
                  <a:lnTo>
                    <a:pt x="14876" y="2063"/>
                  </a:lnTo>
                  <a:lnTo>
                    <a:pt x="14832" y="1975"/>
                  </a:lnTo>
                  <a:lnTo>
                    <a:pt x="14393" y="1536"/>
                  </a:lnTo>
                  <a:lnTo>
                    <a:pt x="14349" y="1493"/>
                  </a:lnTo>
                  <a:lnTo>
                    <a:pt x="12945" y="834"/>
                  </a:lnTo>
                  <a:lnTo>
                    <a:pt x="12901" y="791"/>
                  </a:lnTo>
                  <a:lnTo>
                    <a:pt x="11804" y="659"/>
                  </a:lnTo>
                  <a:lnTo>
                    <a:pt x="11760" y="659"/>
                  </a:lnTo>
                  <a:lnTo>
                    <a:pt x="9830" y="966"/>
                  </a:lnTo>
                  <a:lnTo>
                    <a:pt x="7548" y="659"/>
                  </a:lnTo>
                  <a:lnTo>
                    <a:pt x="5178" y="176"/>
                  </a:lnTo>
                  <a:lnTo>
                    <a:pt x="254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19" name="Google Shape;15719;p414"/>
            <p:cNvSpPr/>
            <p:nvPr/>
          </p:nvSpPr>
          <p:spPr>
            <a:xfrm>
              <a:off x="6096175" y="1773100"/>
              <a:ext cx="942350" cy="1522675"/>
            </a:xfrm>
            <a:custGeom>
              <a:avLst/>
              <a:gdLst/>
              <a:ahLst/>
              <a:cxnLst/>
              <a:rect l="l" t="t" r="r" b="b"/>
              <a:pathLst>
                <a:path w="37694" h="60907" extrusionOk="0">
                  <a:moveTo>
                    <a:pt x="35982" y="0"/>
                  </a:moveTo>
                  <a:lnTo>
                    <a:pt x="35938" y="44"/>
                  </a:lnTo>
                  <a:lnTo>
                    <a:pt x="35894" y="88"/>
                  </a:lnTo>
                  <a:lnTo>
                    <a:pt x="35894" y="176"/>
                  </a:lnTo>
                  <a:lnTo>
                    <a:pt x="35894" y="220"/>
                  </a:lnTo>
                  <a:lnTo>
                    <a:pt x="35938" y="307"/>
                  </a:lnTo>
                  <a:lnTo>
                    <a:pt x="36070" y="395"/>
                  </a:lnTo>
                  <a:lnTo>
                    <a:pt x="37079" y="1975"/>
                  </a:lnTo>
                  <a:lnTo>
                    <a:pt x="37298" y="2765"/>
                  </a:lnTo>
                  <a:lnTo>
                    <a:pt x="37342" y="3598"/>
                  </a:lnTo>
                  <a:lnTo>
                    <a:pt x="37035" y="5529"/>
                  </a:lnTo>
                  <a:lnTo>
                    <a:pt x="37035" y="5573"/>
                  </a:lnTo>
                  <a:lnTo>
                    <a:pt x="36904" y="8820"/>
                  </a:lnTo>
                  <a:lnTo>
                    <a:pt x="36640" y="9829"/>
                  </a:lnTo>
                  <a:lnTo>
                    <a:pt x="35850" y="11760"/>
                  </a:lnTo>
                  <a:lnTo>
                    <a:pt x="34578" y="14569"/>
                  </a:lnTo>
                  <a:lnTo>
                    <a:pt x="33393" y="17026"/>
                  </a:lnTo>
                  <a:lnTo>
                    <a:pt x="31111" y="20405"/>
                  </a:lnTo>
                  <a:lnTo>
                    <a:pt x="31111" y="20536"/>
                  </a:lnTo>
                  <a:lnTo>
                    <a:pt x="31155" y="20624"/>
                  </a:lnTo>
                  <a:lnTo>
                    <a:pt x="31506" y="21063"/>
                  </a:lnTo>
                  <a:lnTo>
                    <a:pt x="32472" y="22511"/>
                  </a:lnTo>
                  <a:lnTo>
                    <a:pt x="32867" y="24573"/>
                  </a:lnTo>
                  <a:lnTo>
                    <a:pt x="33525" y="26767"/>
                  </a:lnTo>
                  <a:lnTo>
                    <a:pt x="33613" y="28523"/>
                  </a:lnTo>
                  <a:lnTo>
                    <a:pt x="33656" y="31638"/>
                  </a:lnTo>
                  <a:lnTo>
                    <a:pt x="33656" y="35368"/>
                  </a:lnTo>
                  <a:lnTo>
                    <a:pt x="33437" y="38088"/>
                  </a:lnTo>
                  <a:lnTo>
                    <a:pt x="33130" y="38922"/>
                  </a:lnTo>
                  <a:lnTo>
                    <a:pt x="30804" y="41774"/>
                  </a:lnTo>
                  <a:lnTo>
                    <a:pt x="28391" y="43442"/>
                  </a:lnTo>
                  <a:lnTo>
                    <a:pt x="25495" y="44978"/>
                  </a:lnTo>
                  <a:lnTo>
                    <a:pt x="23301" y="46119"/>
                  </a:lnTo>
                  <a:lnTo>
                    <a:pt x="20097" y="47874"/>
                  </a:lnTo>
                  <a:lnTo>
                    <a:pt x="16894" y="49936"/>
                  </a:lnTo>
                  <a:lnTo>
                    <a:pt x="16016" y="50726"/>
                  </a:lnTo>
                  <a:lnTo>
                    <a:pt x="14042" y="51516"/>
                  </a:lnTo>
                  <a:lnTo>
                    <a:pt x="13998" y="51516"/>
                  </a:lnTo>
                  <a:lnTo>
                    <a:pt x="12682" y="52306"/>
                  </a:lnTo>
                  <a:lnTo>
                    <a:pt x="12638" y="52306"/>
                  </a:lnTo>
                  <a:lnTo>
                    <a:pt x="11146" y="53490"/>
                  </a:lnTo>
                  <a:lnTo>
                    <a:pt x="9127" y="54500"/>
                  </a:lnTo>
                  <a:lnTo>
                    <a:pt x="5222" y="56694"/>
                  </a:lnTo>
                  <a:lnTo>
                    <a:pt x="3335" y="58098"/>
                  </a:lnTo>
                  <a:lnTo>
                    <a:pt x="88" y="60599"/>
                  </a:lnTo>
                  <a:lnTo>
                    <a:pt x="44" y="60643"/>
                  </a:lnTo>
                  <a:lnTo>
                    <a:pt x="0" y="60731"/>
                  </a:lnTo>
                  <a:lnTo>
                    <a:pt x="0" y="60775"/>
                  </a:lnTo>
                  <a:lnTo>
                    <a:pt x="44" y="60862"/>
                  </a:lnTo>
                  <a:lnTo>
                    <a:pt x="88" y="60906"/>
                  </a:lnTo>
                  <a:lnTo>
                    <a:pt x="307" y="60906"/>
                  </a:lnTo>
                  <a:lnTo>
                    <a:pt x="3554" y="58405"/>
                  </a:lnTo>
                  <a:lnTo>
                    <a:pt x="5397" y="56957"/>
                  </a:lnTo>
                  <a:lnTo>
                    <a:pt x="9303" y="54807"/>
                  </a:lnTo>
                  <a:lnTo>
                    <a:pt x="11277" y="53798"/>
                  </a:lnTo>
                  <a:lnTo>
                    <a:pt x="11321" y="53754"/>
                  </a:lnTo>
                  <a:lnTo>
                    <a:pt x="12857" y="52613"/>
                  </a:lnTo>
                  <a:lnTo>
                    <a:pt x="14173" y="51823"/>
                  </a:lnTo>
                  <a:lnTo>
                    <a:pt x="16148" y="51033"/>
                  </a:lnTo>
                  <a:lnTo>
                    <a:pt x="16192" y="50989"/>
                  </a:lnTo>
                  <a:lnTo>
                    <a:pt x="17113" y="50243"/>
                  </a:lnTo>
                  <a:lnTo>
                    <a:pt x="20273" y="48181"/>
                  </a:lnTo>
                  <a:lnTo>
                    <a:pt x="23476" y="46426"/>
                  </a:lnTo>
                  <a:lnTo>
                    <a:pt x="25626" y="45285"/>
                  </a:lnTo>
                  <a:lnTo>
                    <a:pt x="28566" y="43749"/>
                  </a:lnTo>
                  <a:lnTo>
                    <a:pt x="31024" y="42038"/>
                  </a:lnTo>
                  <a:lnTo>
                    <a:pt x="31067" y="41994"/>
                  </a:lnTo>
                  <a:lnTo>
                    <a:pt x="33437" y="39098"/>
                  </a:lnTo>
                  <a:lnTo>
                    <a:pt x="33437" y="39054"/>
                  </a:lnTo>
                  <a:lnTo>
                    <a:pt x="33788" y="38176"/>
                  </a:lnTo>
                  <a:lnTo>
                    <a:pt x="33788" y="38132"/>
                  </a:lnTo>
                  <a:lnTo>
                    <a:pt x="34007" y="35368"/>
                  </a:lnTo>
                  <a:lnTo>
                    <a:pt x="34007" y="31638"/>
                  </a:lnTo>
                  <a:lnTo>
                    <a:pt x="33964" y="28523"/>
                  </a:lnTo>
                  <a:lnTo>
                    <a:pt x="33876" y="26723"/>
                  </a:lnTo>
                  <a:lnTo>
                    <a:pt x="33218" y="24486"/>
                  </a:lnTo>
                  <a:lnTo>
                    <a:pt x="32823" y="22379"/>
                  </a:lnTo>
                  <a:lnTo>
                    <a:pt x="32779" y="22335"/>
                  </a:lnTo>
                  <a:lnTo>
                    <a:pt x="31813" y="20887"/>
                  </a:lnTo>
                  <a:lnTo>
                    <a:pt x="31813" y="20843"/>
                  </a:lnTo>
                  <a:lnTo>
                    <a:pt x="31506" y="20492"/>
                  </a:lnTo>
                  <a:lnTo>
                    <a:pt x="33700" y="17201"/>
                  </a:lnTo>
                  <a:lnTo>
                    <a:pt x="34885" y="14744"/>
                  </a:lnTo>
                  <a:lnTo>
                    <a:pt x="36201" y="11892"/>
                  </a:lnTo>
                  <a:lnTo>
                    <a:pt x="36991" y="9961"/>
                  </a:lnTo>
                  <a:lnTo>
                    <a:pt x="36991" y="9917"/>
                  </a:lnTo>
                  <a:lnTo>
                    <a:pt x="37255" y="8908"/>
                  </a:lnTo>
                  <a:lnTo>
                    <a:pt x="37255" y="8864"/>
                  </a:lnTo>
                  <a:lnTo>
                    <a:pt x="37386" y="5573"/>
                  </a:lnTo>
                  <a:lnTo>
                    <a:pt x="37693" y="3642"/>
                  </a:lnTo>
                  <a:lnTo>
                    <a:pt x="37693" y="3598"/>
                  </a:lnTo>
                  <a:lnTo>
                    <a:pt x="37650" y="2721"/>
                  </a:lnTo>
                  <a:lnTo>
                    <a:pt x="37650" y="2677"/>
                  </a:lnTo>
                  <a:lnTo>
                    <a:pt x="37386" y="1843"/>
                  </a:lnTo>
                  <a:lnTo>
                    <a:pt x="37386" y="1799"/>
                  </a:lnTo>
                  <a:lnTo>
                    <a:pt x="36377" y="220"/>
                  </a:lnTo>
                  <a:lnTo>
                    <a:pt x="36333" y="176"/>
                  </a:lnTo>
                  <a:lnTo>
                    <a:pt x="36158" y="44"/>
                  </a:lnTo>
                  <a:lnTo>
                    <a:pt x="3611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20" name="Google Shape;15720;p414"/>
            <p:cNvSpPr/>
            <p:nvPr/>
          </p:nvSpPr>
          <p:spPr>
            <a:xfrm>
              <a:off x="6123600" y="1816975"/>
              <a:ext cx="957700" cy="1504025"/>
            </a:xfrm>
            <a:custGeom>
              <a:avLst/>
              <a:gdLst/>
              <a:ahLst/>
              <a:cxnLst/>
              <a:rect l="l" t="t" r="r" b="b"/>
              <a:pathLst>
                <a:path w="38308" h="60161" extrusionOk="0">
                  <a:moveTo>
                    <a:pt x="36772" y="1"/>
                  </a:moveTo>
                  <a:lnTo>
                    <a:pt x="36684" y="44"/>
                  </a:lnTo>
                  <a:lnTo>
                    <a:pt x="36684" y="132"/>
                  </a:lnTo>
                  <a:lnTo>
                    <a:pt x="36684" y="176"/>
                  </a:lnTo>
                  <a:lnTo>
                    <a:pt x="36684" y="264"/>
                  </a:lnTo>
                  <a:lnTo>
                    <a:pt x="37430" y="1624"/>
                  </a:lnTo>
                  <a:lnTo>
                    <a:pt x="37913" y="3160"/>
                  </a:lnTo>
                  <a:lnTo>
                    <a:pt x="37957" y="4740"/>
                  </a:lnTo>
                  <a:lnTo>
                    <a:pt x="37298" y="7372"/>
                  </a:lnTo>
                  <a:lnTo>
                    <a:pt x="36245" y="10620"/>
                  </a:lnTo>
                  <a:lnTo>
                    <a:pt x="36245" y="10663"/>
                  </a:lnTo>
                  <a:lnTo>
                    <a:pt x="36421" y="13077"/>
                  </a:lnTo>
                  <a:lnTo>
                    <a:pt x="36158" y="15183"/>
                  </a:lnTo>
                  <a:lnTo>
                    <a:pt x="36070" y="17509"/>
                  </a:lnTo>
                  <a:lnTo>
                    <a:pt x="35807" y="20142"/>
                  </a:lnTo>
                  <a:lnTo>
                    <a:pt x="35850" y="20229"/>
                  </a:lnTo>
                  <a:lnTo>
                    <a:pt x="36465" y="22160"/>
                  </a:lnTo>
                  <a:lnTo>
                    <a:pt x="36596" y="25802"/>
                  </a:lnTo>
                  <a:lnTo>
                    <a:pt x="36904" y="27601"/>
                  </a:lnTo>
                  <a:lnTo>
                    <a:pt x="36947" y="29488"/>
                  </a:lnTo>
                  <a:lnTo>
                    <a:pt x="36860" y="32077"/>
                  </a:lnTo>
                  <a:lnTo>
                    <a:pt x="36596" y="34578"/>
                  </a:lnTo>
                  <a:lnTo>
                    <a:pt x="36070" y="36333"/>
                  </a:lnTo>
                  <a:lnTo>
                    <a:pt x="34797" y="38308"/>
                  </a:lnTo>
                  <a:lnTo>
                    <a:pt x="33042" y="41555"/>
                  </a:lnTo>
                  <a:lnTo>
                    <a:pt x="31770" y="42828"/>
                  </a:lnTo>
                  <a:lnTo>
                    <a:pt x="30848" y="43047"/>
                  </a:lnTo>
                  <a:lnTo>
                    <a:pt x="29619" y="43091"/>
                  </a:lnTo>
                  <a:lnTo>
                    <a:pt x="29532" y="43135"/>
                  </a:lnTo>
                  <a:lnTo>
                    <a:pt x="27294" y="44364"/>
                  </a:lnTo>
                  <a:lnTo>
                    <a:pt x="22028" y="47040"/>
                  </a:lnTo>
                  <a:lnTo>
                    <a:pt x="18035" y="49103"/>
                  </a:lnTo>
                  <a:lnTo>
                    <a:pt x="15534" y="50726"/>
                  </a:lnTo>
                  <a:lnTo>
                    <a:pt x="12155" y="52086"/>
                  </a:lnTo>
                  <a:lnTo>
                    <a:pt x="12111" y="52086"/>
                  </a:lnTo>
                  <a:lnTo>
                    <a:pt x="10531" y="53008"/>
                  </a:lnTo>
                  <a:lnTo>
                    <a:pt x="8996" y="53886"/>
                  </a:lnTo>
                  <a:lnTo>
                    <a:pt x="7416" y="54719"/>
                  </a:lnTo>
                  <a:lnTo>
                    <a:pt x="5880" y="55597"/>
                  </a:lnTo>
                  <a:lnTo>
                    <a:pt x="5134" y="56080"/>
                  </a:lnTo>
                  <a:lnTo>
                    <a:pt x="4432" y="56562"/>
                  </a:lnTo>
                  <a:lnTo>
                    <a:pt x="3686" y="57089"/>
                  </a:lnTo>
                  <a:lnTo>
                    <a:pt x="2984" y="57659"/>
                  </a:lnTo>
                  <a:lnTo>
                    <a:pt x="88" y="59853"/>
                  </a:lnTo>
                  <a:lnTo>
                    <a:pt x="44" y="59897"/>
                  </a:lnTo>
                  <a:lnTo>
                    <a:pt x="0" y="59985"/>
                  </a:lnTo>
                  <a:lnTo>
                    <a:pt x="0" y="60029"/>
                  </a:lnTo>
                  <a:lnTo>
                    <a:pt x="44" y="60117"/>
                  </a:lnTo>
                  <a:lnTo>
                    <a:pt x="88" y="60160"/>
                  </a:lnTo>
                  <a:lnTo>
                    <a:pt x="176" y="60160"/>
                  </a:lnTo>
                  <a:lnTo>
                    <a:pt x="307" y="60117"/>
                  </a:lnTo>
                  <a:lnTo>
                    <a:pt x="3203" y="57923"/>
                  </a:lnTo>
                  <a:lnTo>
                    <a:pt x="3905" y="57396"/>
                  </a:lnTo>
                  <a:lnTo>
                    <a:pt x="4607" y="56869"/>
                  </a:lnTo>
                  <a:lnTo>
                    <a:pt x="5353" y="56387"/>
                  </a:lnTo>
                  <a:lnTo>
                    <a:pt x="6099" y="55904"/>
                  </a:lnTo>
                  <a:lnTo>
                    <a:pt x="7635" y="55026"/>
                  </a:lnTo>
                  <a:lnTo>
                    <a:pt x="9127" y="54193"/>
                  </a:lnTo>
                  <a:lnTo>
                    <a:pt x="10707" y="53315"/>
                  </a:lnTo>
                  <a:lnTo>
                    <a:pt x="12287" y="52394"/>
                  </a:lnTo>
                  <a:lnTo>
                    <a:pt x="15665" y="51033"/>
                  </a:lnTo>
                  <a:lnTo>
                    <a:pt x="15709" y="51033"/>
                  </a:lnTo>
                  <a:lnTo>
                    <a:pt x="18210" y="49410"/>
                  </a:lnTo>
                  <a:lnTo>
                    <a:pt x="22160" y="47347"/>
                  </a:lnTo>
                  <a:lnTo>
                    <a:pt x="27469" y="44671"/>
                  </a:lnTo>
                  <a:lnTo>
                    <a:pt x="29663" y="43442"/>
                  </a:lnTo>
                  <a:lnTo>
                    <a:pt x="30892" y="43398"/>
                  </a:lnTo>
                  <a:lnTo>
                    <a:pt x="30936" y="43398"/>
                  </a:lnTo>
                  <a:lnTo>
                    <a:pt x="31901" y="43179"/>
                  </a:lnTo>
                  <a:lnTo>
                    <a:pt x="31989" y="43135"/>
                  </a:lnTo>
                  <a:lnTo>
                    <a:pt x="33349" y="41775"/>
                  </a:lnTo>
                  <a:lnTo>
                    <a:pt x="33349" y="41731"/>
                  </a:lnTo>
                  <a:lnTo>
                    <a:pt x="35104" y="38527"/>
                  </a:lnTo>
                  <a:lnTo>
                    <a:pt x="36377" y="36509"/>
                  </a:lnTo>
                  <a:lnTo>
                    <a:pt x="36377" y="36465"/>
                  </a:lnTo>
                  <a:lnTo>
                    <a:pt x="36904" y="34666"/>
                  </a:lnTo>
                  <a:lnTo>
                    <a:pt x="36904" y="34622"/>
                  </a:lnTo>
                  <a:lnTo>
                    <a:pt x="37211" y="32121"/>
                  </a:lnTo>
                  <a:lnTo>
                    <a:pt x="37298" y="29488"/>
                  </a:lnTo>
                  <a:lnTo>
                    <a:pt x="37255" y="27601"/>
                  </a:lnTo>
                  <a:lnTo>
                    <a:pt x="37211" y="27557"/>
                  </a:lnTo>
                  <a:lnTo>
                    <a:pt x="36947" y="25758"/>
                  </a:lnTo>
                  <a:lnTo>
                    <a:pt x="36816" y="22116"/>
                  </a:lnTo>
                  <a:lnTo>
                    <a:pt x="36816" y="22072"/>
                  </a:lnTo>
                  <a:lnTo>
                    <a:pt x="36201" y="20142"/>
                  </a:lnTo>
                  <a:lnTo>
                    <a:pt x="36421" y="17509"/>
                  </a:lnTo>
                  <a:lnTo>
                    <a:pt x="36509" y="15227"/>
                  </a:lnTo>
                  <a:lnTo>
                    <a:pt x="36772" y="13077"/>
                  </a:lnTo>
                  <a:lnTo>
                    <a:pt x="36596" y="10663"/>
                  </a:lnTo>
                  <a:lnTo>
                    <a:pt x="37650" y="7460"/>
                  </a:lnTo>
                  <a:lnTo>
                    <a:pt x="38264" y="4827"/>
                  </a:lnTo>
                  <a:lnTo>
                    <a:pt x="38308" y="4783"/>
                  </a:lnTo>
                  <a:lnTo>
                    <a:pt x="38264" y="3160"/>
                  </a:lnTo>
                  <a:lnTo>
                    <a:pt x="38264" y="3072"/>
                  </a:lnTo>
                  <a:lnTo>
                    <a:pt x="37737" y="1492"/>
                  </a:lnTo>
                  <a:lnTo>
                    <a:pt x="37737" y="1449"/>
                  </a:lnTo>
                  <a:lnTo>
                    <a:pt x="36991" y="88"/>
                  </a:lnTo>
                  <a:lnTo>
                    <a:pt x="36947" y="44"/>
                  </a:lnTo>
                  <a:lnTo>
                    <a:pt x="3690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21" name="Google Shape;15721;p414"/>
            <p:cNvSpPr/>
            <p:nvPr/>
          </p:nvSpPr>
          <p:spPr>
            <a:xfrm>
              <a:off x="6392350" y="3454800"/>
              <a:ext cx="767950" cy="217250"/>
            </a:xfrm>
            <a:custGeom>
              <a:avLst/>
              <a:gdLst/>
              <a:ahLst/>
              <a:cxnLst/>
              <a:rect l="l" t="t" r="r" b="b"/>
              <a:pathLst>
                <a:path w="30718" h="8690" extrusionOk="0">
                  <a:moveTo>
                    <a:pt x="11234" y="1"/>
                  </a:moveTo>
                  <a:lnTo>
                    <a:pt x="7899" y="1010"/>
                  </a:lnTo>
                  <a:lnTo>
                    <a:pt x="3555" y="1975"/>
                  </a:lnTo>
                  <a:lnTo>
                    <a:pt x="3511" y="1975"/>
                  </a:lnTo>
                  <a:lnTo>
                    <a:pt x="89" y="3994"/>
                  </a:lnTo>
                  <a:lnTo>
                    <a:pt x="45" y="4038"/>
                  </a:lnTo>
                  <a:lnTo>
                    <a:pt x="1" y="4126"/>
                  </a:lnTo>
                  <a:lnTo>
                    <a:pt x="1" y="4169"/>
                  </a:lnTo>
                  <a:lnTo>
                    <a:pt x="45" y="4257"/>
                  </a:lnTo>
                  <a:lnTo>
                    <a:pt x="89" y="4301"/>
                  </a:lnTo>
                  <a:lnTo>
                    <a:pt x="132" y="4345"/>
                  </a:lnTo>
                  <a:lnTo>
                    <a:pt x="220" y="4345"/>
                  </a:lnTo>
                  <a:lnTo>
                    <a:pt x="264" y="4301"/>
                  </a:lnTo>
                  <a:lnTo>
                    <a:pt x="3687" y="2326"/>
                  </a:lnTo>
                  <a:lnTo>
                    <a:pt x="7987" y="1361"/>
                  </a:lnTo>
                  <a:lnTo>
                    <a:pt x="10313" y="659"/>
                  </a:lnTo>
                  <a:lnTo>
                    <a:pt x="11278" y="352"/>
                  </a:lnTo>
                  <a:lnTo>
                    <a:pt x="11497" y="352"/>
                  </a:lnTo>
                  <a:lnTo>
                    <a:pt x="13384" y="2283"/>
                  </a:lnTo>
                  <a:lnTo>
                    <a:pt x="13428" y="2326"/>
                  </a:lnTo>
                  <a:lnTo>
                    <a:pt x="15754" y="4257"/>
                  </a:lnTo>
                  <a:lnTo>
                    <a:pt x="15798" y="4257"/>
                  </a:lnTo>
                  <a:lnTo>
                    <a:pt x="18913" y="5969"/>
                  </a:lnTo>
                  <a:lnTo>
                    <a:pt x="20888" y="6802"/>
                  </a:lnTo>
                  <a:lnTo>
                    <a:pt x="23214" y="7592"/>
                  </a:lnTo>
                  <a:lnTo>
                    <a:pt x="26022" y="8601"/>
                  </a:lnTo>
                  <a:lnTo>
                    <a:pt x="26066" y="8601"/>
                  </a:lnTo>
                  <a:lnTo>
                    <a:pt x="26943" y="8689"/>
                  </a:lnTo>
                  <a:lnTo>
                    <a:pt x="26987" y="8689"/>
                  </a:lnTo>
                  <a:lnTo>
                    <a:pt x="27777" y="8558"/>
                  </a:lnTo>
                  <a:lnTo>
                    <a:pt x="27821" y="8514"/>
                  </a:lnTo>
                  <a:lnTo>
                    <a:pt x="28874" y="7899"/>
                  </a:lnTo>
                  <a:lnTo>
                    <a:pt x="28962" y="7855"/>
                  </a:lnTo>
                  <a:lnTo>
                    <a:pt x="30366" y="5881"/>
                  </a:lnTo>
                  <a:lnTo>
                    <a:pt x="30366" y="5837"/>
                  </a:lnTo>
                  <a:lnTo>
                    <a:pt x="30717" y="5003"/>
                  </a:lnTo>
                  <a:lnTo>
                    <a:pt x="30717" y="4872"/>
                  </a:lnTo>
                  <a:lnTo>
                    <a:pt x="30322" y="3380"/>
                  </a:lnTo>
                  <a:lnTo>
                    <a:pt x="30278" y="3380"/>
                  </a:lnTo>
                  <a:lnTo>
                    <a:pt x="29225" y="1010"/>
                  </a:lnTo>
                  <a:lnTo>
                    <a:pt x="29181" y="966"/>
                  </a:lnTo>
                  <a:lnTo>
                    <a:pt x="29137" y="922"/>
                  </a:lnTo>
                  <a:lnTo>
                    <a:pt x="29050" y="922"/>
                  </a:lnTo>
                  <a:lnTo>
                    <a:pt x="28962" y="966"/>
                  </a:lnTo>
                  <a:lnTo>
                    <a:pt x="28918" y="966"/>
                  </a:lnTo>
                  <a:lnTo>
                    <a:pt x="28874" y="1054"/>
                  </a:lnTo>
                  <a:lnTo>
                    <a:pt x="28874" y="1098"/>
                  </a:lnTo>
                  <a:lnTo>
                    <a:pt x="28918" y="1186"/>
                  </a:lnTo>
                  <a:lnTo>
                    <a:pt x="29971" y="3511"/>
                  </a:lnTo>
                  <a:lnTo>
                    <a:pt x="30366" y="4915"/>
                  </a:lnTo>
                  <a:lnTo>
                    <a:pt x="30059" y="5661"/>
                  </a:lnTo>
                  <a:lnTo>
                    <a:pt x="28699" y="7636"/>
                  </a:lnTo>
                  <a:lnTo>
                    <a:pt x="27689" y="8206"/>
                  </a:lnTo>
                  <a:lnTo>
                    <a:pt x="26943" y="8338"/>
                  </a:lnTo>
                  <a:lnTo>
                    <a:pt x="26154" y="8250"/>
                  </a:lnTo>
                  <a:lnTo>
                    <a:pt x="23301" y="7285"/>
                  </a:lnTo>
                  <a:lnTo>
                    <a:pt x="21020" y="6495"/>
                  </a:lnTo>
                  <a:lnTo>
                    <a:pt x="19045" y="5618"/>
                  </a:lnTo>
                  <a:lnTo>
                    <a:pt x="15973" y="3950"/>
                  </a:lnTo>
                  <a:lnTo>
                    <a:pt x="13648" y="2063"/>
                  </a:lnTo>
                  <a:lnTo>
                    <a:pt x="11673" y="89"/>
                  </a:lnTo>
                  <a:lnTo>
                    <a:pt x="11585" y="45"/>
                  </a:lnTo>
                  <a:lnTo>
                    <a:pt x="1132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22" name="Google Shape;15722;p414"/>
            <p:cNvSpPr/>
            <p:nvPr/>
          </p:nvSpPr>
          <p:spPr>
            <a:xfrm>
              <a:off x="6322150" y="3238700"/>
              <a:ext cx="868850" cy="265500"/>
            </a:xfrm>
            <a:custGeom>
              <a:avLst/>
              <a:gdLst/>
              <a:ahLst/>
              <a:cxnLst/>
              <a:rect l="l" t="t" r="r" b="b"/>
              <a:pathLst>
                <a:path w="34754" h="10620" extrusionOk="0">
                  <a:moveTo>
                    <a:pt x="34491" y="0"/>
                  </a:moveTo>
                  <a:lnTo>
                    <a:pt x="34447" y="44"/>
                  </a:lnTo>
                  <a:lnTo>
                    <a:pt x="33437" y="1492"/>
                  </a:lnTo>
                  <a:lnTo>
                    <a:pt x="32033" y="3730"/>
                  </a:lnTo>
                  <a:lnTo>
                    <a:pt x="32033" y="3774"/>
                  </a:lnTo>
                  <a:lnTo>
                    <a:pt x="31419" y="5442"/>
                  </a:lnTo>
                  <a:lnTo>
                    <a:pt x="31419" y="5485"/>
                  </a:lnTo>
                  <a:lnTo>
                    <a:pt x="31156" y="7592"/>
                  </a:lnTo>
                  <a:lnTo>
                    <a:pt x="31112" y="10005"/>
                  </a:lnTo>
                  <a:lnTo>
                    <a:pt x="30936" y="10225"/>
                  </a:lnTo>
                  <a:lnTo>
                    <a:pt x="30454" y="10268"/>
                  </a:lnTo>
                  <a:lnTo>
                    <a:pt x="29971" y="10225"/>
                  </a:lnTo>
                  <a:lnTo>
                    <a:pt x="29488" y="10137"/>
                  </a:lnTo>
                  <a:lnTo>
                    <a:pt x="29005" y="10005"/>
                  </a:lnTo>
                  <a:lnTo>
                    <a:pt x="28523" y="9830"/>
                  </a:lnTo>
                  <a:lnTo>
                    <a:pt x="28040" y="9610"/>
                  </a:lnTo>
                  <a:lnTo>
                    <a:pt x="27557" y="9347"/>
                  </a:lnTo>
                  <a:lnTo>
                    <a:pt x="27119" y="9084"/>
                  </a:lnTo>
                  <a:lnTo>
                    <a:pt x="26241" y="8513"/>
                  </a:lnTo>
                  <a:lnTo>
                    <a:pt x="25451" y="7899"/>
                  </a:lnTo>
                  <a:lnTo>
                    <a:pt x="24749" y="7328"/>
                  </a:lnTo>
                  <a:lnTo>
                    <a:pt x="24179" y="6846"/>
                  </a:lnTo>
                  <a:lnTo>
                    <a:pt x="19308" y="2633"/>
                  </a:lnTo>
                  <a:lnTo>
                    <a:pt x="19264" y="2633"/>
                  </a:lnTo>
                  <a:lnTo>
                    <a:pt x="17991" y="2019"/>
                  </a:lnTo>
                  <a:lnTo>
                    <a:pt x="17948" y="2019"/>
                  </a:lnTo>
                  <a:lnTo>
                    <a:pt x="17245" y="1887"/>
                  </a:lnTo>
                  <a:lnTo>
                    <a:pt x="17158" y="1931"/>
                  </a:lnTo>
                  <a:lnTo>
                    <a:pt x="16500" y="2370"/>
                  </a:lnTo>
                  <a:lnTo>
                    <a:pt x="16456" y="2370"/>
                  </a:lnTo>
                  <a:lnTo>
                    <a:pt x="14788" y="3994"/>
                  </a:lnTo>
                  <a:lnTo>
                    <a:pt x="13603" y="4827"/>
                  </a:lnTo>
                  <a:lnTo>
                    <a:pt x="12331" y="5178"/>
                  </a:lnTo>
                  <a:lnTo>
                    <a:pt x="10312" y="5529"/>
                  </a:lnTo>
                  <a:lnTo>
                    <a:pt x="10268" y="5529"/>
                  </a:lnTo>
                  <a:lnTo>
                    <a:pt x="8338" y="6144"/>
                  </a:lnTo>
                  <a:lnTo>
                    <a:pt x="5924" y="6714"/>
                  </a:lnTo>
                  <a:lnTo>
                    <a:pt x="5880" y="6714"/>
                  </a:lnTo>
                  <a:lnTo>
                    <a:pt x="4125" y="7416"/>
                  </a:lnTo>
                  <a:lnTo>
                    <a:pt x="4081" y="7460"/>
                  </a:lnTo>
                  <a:lnTo>
                    <a:pt x="2063" y="8645"/>
                  </a:lnTo>
                  <a:lnTo>
                    <a:pt x="2063" y="8689"/>
                  </a:lnTo>
                  <a:lnTo>
                    <a:pt x="88" y="10181"/>
                  </a:lnTo>
                  <a:lnTo>
                    <a:pt x="44" y="10225"/>
                  </a:lnTo>
                  <a:lnTo>
                    <a:pt x="0" y="10268"/>
                  </a:lnTo>
                  <a:lnTo>
                    <a:pt x="44" y="10356"/>
                  </a:lnTo>
                  <a:lnTo>
                    <a:pt x="44" y="10400"/>
                  </a:lnTo>
                  <a:lnTo>
                    <a:pt x="88" y="10444"/>
                  </a:lnTo>
                  <a:lnTo>
                    <a:pt x="176" y="10488"/>
                  </a:lnTo>
                  <a:lnTo>
                    <a:pt x="220" y="10488"/>
                  </a:lnTo>
                  <a:lnTo>
                    <a:pt x="308" y="10444"/>
                  </a:lnTo>
                  <a:lnTo>
                    <a:pt x="2238" y="8952"/>
                  </a:lnTo>
                  <a:lnTo>
                    <a:pt x="4257" y="7767"/>
                  </a:lnTo>
                  <a:lnTo>
                    <a:pt x="6012" y="7021"/>
                  </a:lnTo>
                  <a:lnTo>
                    <a:pt x="8425" y="6451"/>
                  </a:lnTo>
                  <a:lnTo>
                    <a:pt x="10356" y="5837"/>
                  </a:lnTo>
                  <a:lnTo>
                    <a:pt x="12375" y="5529"/>
                  </a:lnTo>
                  <a:lnTo>
                    <a:pt x="12419" y="5529"/>
                  </a:lnTo>
                  <a:lnTo>
                    <a:pt x="13735" y="5134"/>
                  </a:lnTo>
                  <a:lnTo>
                    <a:pt x="13779" y="5134"/>
                  </a:lnTo>
                  <a:lnTo>
                    <a:pt x="15008" y="4257"/>
                  </a:lnTo>
                  <a:lnTo>
                    <a:pt x="16719" y="2633"/>
                  </a:lnTo>
                  <a:lnTo>
                    <a:pt x="17289" y="2282"/>
                  </a:lnTo>
                  <a:lnTo>
                    <a:pt x="17860" y="2326"/>
                  </a:lnTo>
                  <a:lnTo>
                    <a:pt x="19088" y="2940"/>
                  </a:lnTo>
                  <a:lnTo>
                    <a:pt x="23959" y="7109"/>
                  </a:lnTo>
                  <a:lnTo>
                    <a:pt x="24705" y="7767"/>
                  </a:lnTo>
                  <a:lnTo>
                    <a:pt x="25495" y="8382"/>
                  </a:lnTo>
                  <a:lnTo>
                    <a:pt x="26329" y="8996"/>
                  </a:lnTo>
                  <a:lnTo>
                    <a:pt x="27162" y="9522"/>
                  </a:lnTo>
                  <a:lnTo>
                    <a:pt x="27952" y="9961"/>
                  </a:lnTo>
                  <a:lnTo>
                    <a:pt x="28391" y="10181"/>
                  </a:lnTo>
                  <a:lnTo>
                    <a:pt x="28786" y="10312"/>
                  </a:lnTo>
                  <a:lnTo>
                    <a:pt x="29225" y="10444"/>
                  </a:lnTo>
                  <a:lnTo>
                    <a:pt x="29620" y="10532"/>
                  </a:lnTo>
                  <a:lnTo>
                    <a:pt x="30015" y="10619"/>
                  </a:lnTo>
                  <a:lnTo>
                    <a:pt x="30454" y="10619"/>
                  </a:lnTo>
                  <a:lnTo>
                    <a:pt x="31024" y="10576"/>
                  </a:lnTo>
                  <a:lnTo>
                    <a:pt x="31156" y="10532"/>
                  </a:lnTo>
                  <a:lnTo>
                    <a:pt x="31419" y="10225"/>
                  </a:lnTo>
                  <a:lnTo>
                    <a:pt x="31463" y="10093"/>
                  </a:lnTo>
                  <a:lnTo>
                    <a:pt x="31507" y="7636"/>
                  </a:lnTo>
                  <a:lnTo>
                    <a:pt x="31726" y="5529"/>
                  </a:lnTo>
                  <a:lnTo>
                    <a:pt x="32340" y="3906"/>
                  </a:lnTo>
                  <a:lnTo>
                    <a:pt x="33745" y="1668"/>
                  </a:lnTo>
                  <a:lnTo>
                    <a:pt x="34710" y="264"/>
                  </a:lnTo>
                  <a:lnTo>
                    <a:pt x="34754" y="176"/>
                  </a:lnTo>
                  <a:lnTo>
                    <a:pt x="34754" y="132"/>
                  </a:lnTo>
                  <a:lnTo>
                    <a:pt x="34754" y="44"/>
                  </a:lnTo>
                  <a:lnTo>
                    <a:pt x="3466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23" name="Google Shape;15723;p414"/>
            <p:cNvSpPr/>
            <p:nvPr/>
          </p:nvSpPr>
          <p:spPr>
            <a:xfrm>
              <a:off x="6256325" y="3037950"/>
              <a:ext cx="923700" cy="403725"/>
            </a:xfrm>
            <a:custGeom>
              <a:avLst/>
              <a:gdLst/>
              <a:ahLst/>
              <a:cxnLst/>
              <a:rect l="l" t="t" r="r" b="b"/>
              <a:pathLst>
                <a:path w="36948" h="16149" extrusionOk="0">
                  <a:moveTo>
                    <a:pt x="34666" y="0"/>
                  </a:moveTo>
                  <a:lnTo>
                    <a:pt x="34622" y="88"/>
                  </a:lnTo>
                  <a:lnTo>
                    <a:pt x="34622" y="132"/>
                  </a:lnTo>
                  <a:lnTo>
                    <a:pt x="34622" y="220"/>
                  </a:lnTo>
                  <a:lnTo>
                    <a:pt x="35061" y="1931"/>
                  </a:lnTo>
                  <a:lnTo>
                    <a:pt x="35983" y="5178"/>
                  </a:lnTo>
                  <a:lnTo>
                    <a:pt x="36597" y="7811"/>
                  </a:lnTo>
                  <a:lnTo>
                    <a:pt x="35851" y="8908"/>
                  </a:lnTo>
                  <a:lnTo>
                    <a:pt x="34227" y="10927"/>
                  </a:lnTo>
                  <a:lnTo>
                    <a:pt x="33745" y="11058"/>
                  </a:lnTo>
                  <a:lnTo>
                    <a:pt x="32955" y="10795"/>
                  </a:lnTo>
                  <a:lnTo>
                    <a:pt x="29795" y="9347"/>
                  </a:lnTo>
                  <a:lnTo>
                    <a:pt x="27777" y="8381"/>
                  </a:lnTo>
                  <a:lnTo>
                    <a:pt x="23872" y="6890"/>
                  </a:lnTo>
                  <a:lnTo>
                    <a:pt x="23828" y="6890"/>
                  </a:lnTo>
                  <a:lnTo>
                    <a:pt x="22160" y="6495"/>
                  </a:lnTo>
                  <a:lnTo>
                    <a:pt x="20844" y="6451"/>
                  </a:lnTo>
                  <a:lnTo>
                    <a:pt x="20800" y="6451"/>
                  </a:lnTo>
                  <a:lnTo>
                    <a:pt x="19835" y="6670"/>
                  </a:lnTo>
                  <a:lnTo>
                    <a:pt x="19791" y="6670"/>
                  </a:lnTo>
                  <a:lnTo>
                    <a:pt x="18035" y="7548"/>
                  </a:lnTo>
                  <a:lnTo>
                    <a:pt x="15798" y="8776"/>
                  </a:lnTo>
                  <a:lnTo>
                    <a:pt x="15754" y="8776"/>
                  </a:lnTo>
                  <a:lnTo>
                    <a:pt x="13867" y="10137"/>
                  </a:lnTo>
                  <a:lnTo>
                    <a:pt x="12199" y="10356"/>
                  </a:lnTo>
                  <a:lnTo>
                    <a:pt x="9040" y="10532"/>
                  </a:lnTo>
                  <a:lnTo>
                    <a:pt x="8996" y="10532"/>
                  </a:lnTo>
                  <a:lnTo>
                    <a:pt x="7373" y="11058"/>
                  </a:lnTo>
                  <a:lnTo>
                    <a:pt x="3818" y="12638"/>
                  </a:lnTo>
                  <a:lnTo>
                    <a:pt x="3818" y="12682"/>
                  </a:lnTo>
                  <a:lnTo>
                    <a:pt x="1756" y="14042"/>
                  </a:lnTo>
                  <a:lnTo>
                    <a:pt x="44" y="15841"/>
                  </a:lnTo>
                  <a:lnTo>
                    <a:pt x="44" y="15885"/>
                  </a:lnTo>
                  <a:lnTo>
                    <a:pt x="1" y="15973"/>
                  </a:lnTo>
                  <a:lnTo>
                    <a:pt x="44" y="16017"/>
                  </a:lnTo>
                  <a:lnTo>
                    <a:pt x="88" y="16104"/>
                  </a:lnTo>
                  <a:lnTo>
                    <a:pt x="176" y="16148"/>
                  </a:lnTo>
                  <a:lnTo>
                    <a:pt x="264" y="16104"/>
                  </a:lnTo>
                  <a:lnTo>
                    <a:pt x="308" y="16061"/>
                  </a:lnTo>
                  <a:lnTo>
                    <a:pt x="1975" y="14305"/>
                  </a:lnTo>
                  <a:lnTo>
                    <a:pt x="3994" y="12945"/>
                  </a:lnTo>
                  <a:lnTo>
                    <a:pt x="7504" y="11365"/>
                  </a:lnTo>
                  <a:lnTo>
                    <a:pt x="9084" y="10883"/>
                  </a:lnTo>
                  <a:lnTo>
                    <a:pt x="12199" y="10707"/>
                  </a:lnTo>
                  <a:lnTo>
                    <a:pt x="13955" y="10488"/>
                  </a:lnTo>
                  <a:lnTo>
                    <a:pt x="14042" y="10444"/>
                  </a:lnTo>
                  <a:lnTo>
                    <a:pt x="15973" y="9084"/>
                  </a:lnTo>
                  <a:lnTo>
                    <a:pt x="18211" y="7855"/>
                  </a:lnTo>
                  <a:lnTo>
                    <a:pt x="19922" y="6977"/>
                  </a:lnTo>
                  <a:lnTo>
                    <a:pt x="20844" y="6802"/>
                  </a:lnTo>
                  <a:lnTo>
                    <a:pt x="22116" y="6846"/>
                  </a:lnTo>
                  <a:lnTo>
                    <a:pt x="23740" y="7197"/>
                  </a:lnTo>
                  <a:lnTo>
                    <a:pt x="27645" y="8733"/>
                  </a:lnTo>
                  <a:lnTo>
                    <a:pt x="29664" y="9698"/>
                  </a:lnTo>
                  <a:lnTo>
                    <a:pt x="32823" y="11146"/>
                  </a:lnTo>
                  <a:lnTo>
                    <a:pt x="32867" y="11146"/>
                  </a:lnTo>
                  <a:lnTo>
                    <a:pt x="33701" y="11409"/>
                  </a:lnTo>
                  <a:lnTo>
                    <a:pt x="33789" y="11409"/>
                  </a:lnTo>
                  <a:lnTo>
                    <a:pt x="34359" y="11234"/>
                  </a:lnTo>
                  <a:lnTo>
                    <a:pt x="34447" y="11190"/>
                  </a:lnTo>
                  <a:lnTo>
                    <a:pt x="36158" y="9084"/>
                  </a:lnTo>
                  <a:lnTo>
                    <a:pt x="36948" y="7943"/>
                  </a:lnTo>
                  <a:lnTo>
                    <a:pt x="36948" y="7899"/>
                  </a:lnTo>
                  <a:lnTo>
                    <a:pt x="36948" y="7811"/>
                  </a:lnTo>
                  <a:lnTo>
                    <a:pt x="36334" y="5090"/>
                  </a:lnTo>
                  <a:lnTo>
                    <a:pt x="35368" y="1843"/>
                  </a:lnTo>
                  <a:lnTo>
                    <a:pt x="34929" y="132"/>
                  </a:lnTo>
                  <a:lnTo>
                    <a:pt x="34929" y="44"/>
                  </a:lnTo>
                  <a:lnTo>
                    <a:pt x="3488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24" name="Google Shape;15724;p414"/>
            <p:cNvSpPr/>
            <p:nvPr/>
          </p:nvSpPr>
          <p:spPr>
            <a:xfrm>
              <a:off x="6203675" y="2736275"/>
              <a:ext cx="931375" cy="657125"/>
            </a:xfrm>
            <a:custGeom>
              <a:avLst/>
              <a:gdLst/>
              <a:ahLst/>
              <a:cxnLst/>
              <a:rect l="l" t="t" r="r" b="b"/>
              <a:pathLst>
                <a:path w="37255" h="26285" extrusionOk="0">
                  <a:moveTo>
                    <a:pt x="37035" y="0"/>
                  </a:moveTo>
                  <a:lnTo>
                    <a:pt x="36992" y="44"/>
                  </a:lnTo>
                  <a:lnTo>
                    <a:pt x="36948" y="88"/>
                  </a:lnTo>
                  <a:lnTo>
                    <a:pt x="36904" y="132"/>
                  </a:lnTo>
                  <a:lnTo>
                    <a:pt x="36465" y="2326"/>
                  </a:lnTo>
                  <a:lnTo>
                    <a:pt x="36421" y="4564"/>
                  </a:lnTo>
                  <a:lnTo>
                    <a:pt x="36290" y="9040"/>
                  </a:lnTo>
                  <a:lnTo>
                    <a:pt x="36333" y="12550"/>
                  </a:lnTo>
                  <a:lnTo>
                    <a:pt x="36333" y="12594"/>
                  </a:lnTo>
                  <a:lnTo>
                    <a:pt x="36597" y="13691"/>
                  </a:lnTo>
                  <a:lnTo>
                    <a:pt x="36158" y="14700"/>
                  </a:lnTo>
                  <a:lnTo>
                    <a:pt x="34929" y="15314"/>
                  </a:lnTo>
                  <a:lnTo>
                    <a:pt x="33393" y="15666"/>
                  </a:lnTo>
                  <a:lnTo>
                    <a:pt x="31682" y="15885"/>
                  </a:lnTo>
                  <a:lnTo>
                    <a:pt x="29971" y="15358"/>
                  </a:lnTo>
                  <a:lnTo>
                    <a:pt x="27294" y="14261"/>
                  </a:lnTo>
                  <a:lnTo>
                    <a:pt x="26153" y="13252"/>
                  </a:lnTo>
                  <a:lnTo>
                    <a:pt x="25890" y="13252"/>
                  </a:lnTo>
                  <a:lnTo>
                    <a:pt x="25276" y="13823"/>
                  </a:lnTo>
                  <a:lnTo>
                    <a:pt x="24178" y="14305"/>
                  </a:lnTo>
                  <a:lnTo>
                    <a:pt x="21502" y="15490"/>
                  </a:lnTo>
                  <a:lnTo>
                    <a:pt x="18825" y="16631"/>
                  </a:lnTo>
                  <a:lnTo>
                    <a:pt x="16850" y="17596"/>
                  </a:lnTo>
                  <a:lnTo>
                    <a:pt x="13823" y="19571"/>
                  </a:lnTo>
                  <a:lnTo>
                    <a:pt x="12199" y="19615"/>
                  </a:lnTo>
                  <a:lnTo>
                    <a:pt x="9435" y="19790"/>
                  </a:lnTo>
                  <a:lnTo>
                    <a:pt x="9391" y="19834"/>
                  </a:lnTo>
                  <a:lnTo>
                    <a:pt x="8425" y="20185"/>
                  </a:lnTo>
                  <a:lnTo>
                    <a:pt x="6495" y="21107"/>
                  </a:lnTo>
                  <a:lnTo>
                    <a:pt x="4520" y="22204"/>
                  </a:lnTo>
                  <a:lnTo>
                    <a:pt x="4476" y="22204"/>
                  </a:lnTo>
                  <a:lnTo>
                    <a:pt x="2633" y="23476"/>
                  </a:lnTo>
                  <a:lnTo>
                    <a:pt x="2633" y="23520"/>
                  </a:lnTo>
                  <a:lnTo>
                    <a:pt x="44" y="25977"/>
                  </a:lnTo>
                  <a:lnTo>
                    <a:pt x="0" y="26021"/>
                  </a:lnTo>
                  <a:lnTo>
                    <a:pt x="0" y="26109"/>
                  </a:lnTo>
                  <a:lnTo>
                    <a:pt x="0" y="26153"/>
                  </a:lnTo>
                  <a:lnTo>
                    <a:pt x="44" y="26241"/>
                  </a:lnTo>
                  <a:lnTo>
                    <a:pt x="88" y="26285"/>
                  </a:lnTo>
                  <a:lnTo>
                    <a:pt x="220" y="26285"/>
                  </a:lnTo>
                  <a:lnTo>
                    <a:pt x="264" y="26241"/>
                  </a:lnTo>
                  <a:lnTo>
                    <a:pt x="2853" y="23783"/>
                  </a:lnTo>
                  <a:lnTo>
                    <a:pt x="4696" y="22511"/>
                  </a:lnTo>
                  <a:lnTo>
                    <a:pt x="6670" y="21414"/>
                  </a:lnTo>
                  <a:lnTo>
                    <a:pt x="8557" y="20492"/>
                  </a:lnTo>
                  <a:lnTo>
                    <a:pt x="9479" y="20141"/>
                  </a:lnTo>
                  <a:lnTo>
                    <a:pt x="12243" y="19966"/>
                  </a:lnTo>
                  <a:lnTo>
                    <a:pt x="13867" y="19922"/>
                  </a:lnTo>
                  <a:lnTo>
                    <a:pt x="13954" y="19878"/>
                  </a:lnTo>
                  <a:lnTo>
                    <a:pt x="17026" y="17903"/>
                  </a:lnTo>
                  <a:lnTo>
                    <a:pt x="18957" y="16982"/>
                  </a:lnTo>
                  <a:lnTo>
                    <a:pt x="21633" y="15797"/>
                  </a:lnTo>
                  <a:lnTo>
                    <a:pt x="24354" y="14656"/>
                  </a:lnTo>
                  <a:lnTo>
                    <a:pt x="25451" y="14130"/>
                  </a:lnTo>
                  <a:lnTo>
                    <a:pt x="25495" y="14086"/>
                  </a:lnTo>
                  <a:lnTo>
                    <a:pt x="26021" y="13647"/>
                  </a:lnTo>
                  <a:lnTo>
                    <a:pt x="27118" y="14568"/>
                  </a:lnTo>
                  <a:lnTo>
                    <a:pt x="27162" y="14568"/>
                  </a:lnTo>
                  <a:lnTo>
                    <a:pt x="29839" y="15666"/>
                  </a:lnTo>
                  <a:lnTo>
                    <a:pt x="31594" y="16236"/>
                  </a:lnTo>
                  <a:lnTo>
                    <a:pt x="31682" y="16236"/>
                  </a:lnTo>
                  <a:lnTo>
                    <a:pt x="33437" y="16017"/>
                  </a:lnTo>
                  <a:lnTo>
                    <a:pt x="33481" y="16017"/>
                  </a:lnTo>
                  <a:lnTo>
                    <a:pt x="35061" y="15622"/>
                  </a:lnTo>
                  <a:lnTo>
                    <a:pt x="36377" y="14963"/>
                  </a:lnTo>
                  <a:lnTo>
                    <a:pt x="36465" y="14876"/>
                  </a:lnTo>
                  <a:lnTo>
                    <a:pt x="36904" y="13779"/>
                  </a:lnTo>
                  <a:lnTo>
                    <a:pt x="36948" y="13691"/>
                  </a:lnTo>
                  <a:lnTo>
                    <a:pt x="36684" y="12506"/>
                  </a:lnTo>
                  <a:lnTo>
                    <a:pt x="36641" y="9040"/>
                  </a:lnTo>
                  <a:lnTo>
                    <a:pt x="36772" y="4608"/>
                  </a:lnTo>
                  <a:lnTo>
                    <a:pt x="36816" y="2370"/>
                  </a:lnTo>
                  <a:lnTo>
                    <a:pt x="37255" y="220"/>
                  </a:lnTo>
                  <a:lnTo>
                    <a:pt x="37255" y="132"/>
                  </a:lnTo>
                  <a:lnTo>
                    <a:pt x="37255" y="88"/>
                  </a:lnTo>
                  <a:lnTo>
                    <a:pt x="37211" y="44"/>
                  </a:lnTo>
                  <a:lnTo>
                    <a:pt x="3712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25" name="Google Shape;15725;p414"/>
            <p:cNvSpPr/>
            <p:nvPr/>
          </p:nvSpPr>
          <p:spPr>
            <a:xfrm>
              <a:off x="6895875" y="1781875"/>
              <a:ext cx="345600" cy="2234625"/>
            </a:xfrm>
            <a:custGeom>
              <a:avLst/>
              <a:gdLst/>
              <a:ahLst/>
              <a:cxnLst/>
              <a:rect l="l" t="t" r="r" b="b"/>
              <a:pathLst>
                <a:path w="13824" h="89385" extrusionOk="0">
                  <a:moveTo>
                    <a:pt x="8426" y="0"/>
                  </a:moveTo>
                  <a:lnTo>
                    <a:pt x="8382" y="44"/>
                  </a:lnTo>
                  <a:lnTo>
                    <a:pt x="8294" y="44"/>
                  </a:lnTo>
                  <a:lnTo>
                    <a:pt x="8250" y="132"/>
                  </a:lnTo>
                  <a:lnTo>
                    <a:pt x="8250" y="176"/>
                  </a:lnTo>
                  <a:lnTo>
                    <a:pt x="8250" y="264"/>
                  </a:lnTo>
                  <a:lnTo>
                    <a:pt x="8294" y="308"/>
                  </a:lnTo>
                  <a:lnTo>
                    <a:pt x="9962" y="2414"/>
                  </a:lnTo>
                  <a:lnTo>
                    <a:pt x="9962" y="2458"/>
                  </a:lnTo>
                  <a:lnTo>
                    <a:pt x="11190" y="3511"/>
                  </a:lnTo>
                  <a:lnTo>
                    <a:pt x="11278" y="3555"/>
                  </a:lnTo>
                  <a:lnTo>
                    <a:pt x="12814" y="4037"/>
                  </a:lnTo>
                  <a:lnTo>
                    <a:pt x="13165" y="4388"/>
                  </a:lnTo>
                  <a:lnTo>
                    <a:pt x="13341" y="5003"/>
                  </a:lnTo>
                  <a:lnTo>
                    <a:pt x="13472" y="6495"/>
                  </a:lnTo>
                  <a:lnTo>
                    <a:pt x="13341" y="7504"/>
                  </a:lnTo>
                  <a:lnTo>
                    <a:pt x="12726" y="9347"/>
                  </a:lnTo>
                  <a:lnTo>
                    <a:pt x="12068" y="12067"/>
                  </a:lnTo>
                  <a:lnTo>
                    <a:pt x="11629" y="14656"/>
                  </a:lnTo>
                  <a:lnTo>
                    <a:pt x="11629" y="14700"/>
                  </a:lnTo>
                  <a:lnTo>
                    <a:pt x="11498" y="17114"/>
                  </a:lnTo>
                  <a:lnTo>
                    <a:pt x="11454" y="19703"/>
                  </a:lnTo>
                  <a:lnTo>
                    <a:pt x="11103" y="24573"/>
                  </a:lnTo>
                  <a:lnTo>
                    <a:pt x="11103" y="24617"/>
                  </a:lnTo>
                  <a:lnTo>
                    <a:pt x="11322" y="26460"/>
                  </a:lnTo>
                  <a:lnTo>
                    <a:pt x="12112" y="29620"/>
                  </a:lnTo>
                  <a:lnTo>
                    <a:pt x="12858" y="32691"/>
                  </a:lnTo>
                  <a:lnTo>
                    <a:pt x="12770" y="33525"/>
                  </a:lnTo>
                  <a:lnTo>
                    <a:pt x="11805" y="35675"/>
                  </a:lnTo>
                  <a:lnTo>
                    <a:pt x="10664" y="38527"/>
                  </a:lnTo>
                  <a:lnTo>
                    <a:pt x="10664" y="38571"/>
                  </a:lnTo>
                  <a:lnTo>
                    <a:pt x="10269" y="40546"/>
                  </a:lnTo>
                  <a:lnTo>
                    <a:pt x="10269" y="40590"/>
                  </a:lnTo>
                  <a:lnTo>
                    <a:pt x="10181" y="42740"/>
                  </a:lnTo>
                  <a:lnTo>
                    <a:pt x="10050" y="47654"/>
                  </a:lnTo>
                  <a:lnTo>
                    <a:pt x="10181" y="49761"/>
                  </a:lnTo>
                  <a:lnTo>
                    <a:pt x="10181" y="49805"/>
                  </a:lnTo>
                  <a:lnTo>
                    <a:pt x="10664" y="52174"/>
                  </a:lnTo>
                  <a:lnTo>
                    <a:pt x="12375" y="58537"/>
                  </a:lnTo>
                  <a:lnTo>
                    <a:pt x="12331" y="58932"/>
                  </a:lnTo>
                  <a:lnTo>
                    <a:pt x="11498" y="60204"/>
                  </a:lnTo>
                  <a:lnTo>
                    <a:pt x="10269" y="62135"/>
                  </a:lnTo>
                  <a:lnTo>
                    <a:pt x="10225" y="62179"/>
                  </a:lnTo>
                  <a:lnTo>
                    <a:pt x="9742" y="63671"/>
                  </a:lnTo>
                  <a:lnTo>
                    <a:pt x="9699" y="63715"/>
                  </a:lnTo>
                  <a:lnTo>
                    <a:pt x="9347" y="67664"/>
                  </a:lnTo>
                  <a:lnTo>
                    <a:pt x="9347" y="67708"/>
                  </a:lnTo>
                  <a:lnTo>
                    <a:pt x="9479" y="68278"/>
                  </a:lnTo>
                  <a:lnTo>
                    <a:pt x="10576" y="70648"/>
                  </a:lnTo>
                  <a:lnTo>
                    <a:pt x="12639" y="74948"/>
                  </a:lnTo>
                  <a:lnTo>
                    <a:pt x="12287" y="75957"/>
                  </a:lnTo>
                  <a:lnTo>
                    <a:pt x="10401" y="77186"/>
                  </a:lnTo>
                  <a:lnTo>
                    <a:pt x="8558" y="78546"/>
                  </a:lnTo>
                  <a:lnTo>
                    <a:pt x="6276" y="80477"/>
                  </a:lnTo>
                  <a:lnTo>
                    <a:pt x="5969" y="80521"/>
                  </a:lnTo>
                  <a:lnTo>
                    <a:pt x="5881" y="80565"/>
                  </a:lnTo>
                  <a:lnTo>
                    <a:pt x="3643" y="82715"/>
                  </a:lnTo>
                  <a:lnTo>
                    <a:pt x="2327" y="84163"/>
                  </a:lnTo>
                  <a:lnTo>
                    <a:pt x="2283" y="84207"/>
                  </a:lnTo>
                  <a:lnTo>
                    <a:pt x="1405" y="86313"/>
                  </a:lnTo>
                  <a:lnTo>
                    <a:pt x="45" y="89165"/>
                  </a:lnTo>
                  <a:lnTo>
                    <a:pt x="1" y="89209"/>
                  </a:lnTo>
                  <a:lnTo>
                    <a:pt x="45" y="89297"/>
                  </a:lnTo>
                  <a:lnTo>
                    <a:pt x="45" y="89341"/>
                  </a:lnTo>
                  <a:lnTo>
                    <a:pt x="133" y="89385"/>
                  </a:lnTo>
                  <a:lnTo>
                    <a:pt x="308" y="89385"/>
                  </a:lnTo>
                  <a:lnTo>
                    <a:pt x="352" y="89297"/>
                  </a:lnTo>
                  <a:lnTo>
                    <a:pt x="1712" y="86445"/>
                  </a:lnTo>
                  <a:lnTo>
                    <a:pt x="2590" y="84382"/>
                  </a:lnTo>
                  <a:lnTo>
                    <a:pt x="3906" y="82978"/>
                  </a:lnTo>
                  <a:lnTo>
                    <a:pt x="6056" y="80828"/>
                  </a:lnTo>
                  <a:lnTo>
                    <a:pt x="6364" y="80784"/>
                  </a:lnTo>
                  <a:lnTo>
                    <a:pt x="6451" y="80740"/>
                  </a:lnTo>
                  <a:lnTo>
                    <a:pt x="8777" y="78853"/>
                  </a:lnTo>
                  <a:lnTo>
                    <a:pt x="10620" y="77493"/>
                  </a:lnTo>
                  <a:lnTo>
                    <a:pt x="12551" y="76220"/>
                  </a:lnTo>
                  <a:lnTo>
                    <a:pt x="12639" y="76133"/>
                  </a:lnTo>
                  <a:lnTo>
                    <a:pt x="12990" y="74992"/>
                  </a:lnTo>
                  <a:lnTo>
                    <a:pt x="12990" y="74860"/>
                  </a:lnTo>
                  <a:lnTo>
                    <a:pt x="10883" y="70472"/>
                  </a:lnTo>
                  <a:lnTo>
                    <a:pt x="9830" y="68146"/>
                  </a:lnTo>
                  <a:lnTo>
                    <a:pt x="9699" y="67664"/>
                  </a:lnTo>
                  <a:lnTo>
                    <a:pt x="10050" y="63758"/>
                  </a:lnTo>
                  <a:lnTo>
                    <a:pt x="10576" y="62310"/>
                  </a:lnTo>
                  <a:lnTo>
                    <a:pt x="11761" y="60424"/>
                  </a:lnTo>
                  <a:lnTo>
                    <a:pt x="12639" y="59063"/>
                  </a:lnTo>
                  <a:lnTo>
                    <a:pt x="12682" y="59019"/>
                  </a:lnTo>
                  <a:lnTo>
                    <a:pt x="12726" y="58537"/>
                  </a:lnTo>
                  <a:lnTo>
                    <a:pt x="12726" y="58449"/>
                  </a:lnTo>
                  <a:lnTo>
                    <a:pt x="11761" y="54982"/>
                  </a:lnTo>
                  <a:lnTo>
                    <a:pt x="11015" y="52086"/>
                  </a:lnTo>
                  <a:lnTo>
                    <a:pt x="10532" y="49761"/>
                  </a:lnTo>
                  <a:lnTo>
                    <a:pt x="10401" y="47654"/>
                  </a:lnTo>
                  <a:lnTo>
                    <a:pt x="10532" y="42740"/>
                  </a:lnTo>
                  <a:lnTo>
                    <a:pt x="10620" y="40634"/>
                  </a:lnTo>
                  <a:lnTo>
                    <a:pt x="11015" y="38659"/>
                  </a:lnTo>
                  <a:lnTo>
                    <a:pt x="12112" y="35807"/>
                  </a:lnTo>
                  <a:lnTo>
                    <a:pt x="13077" y="33657"/>
                  </a:lnTo>
                  <a:lnTo>
                    <a:pt x="13077" y="33613"/>
                  </a:lnTo>
                  <a:lnTo>
                    <a:pt x="13209" y="32691"/>
                  </a:lnTo>
                  <a:lnTo>
                    <a:pt x="13209" y="32603"/>
                  </a:lnTo>
                  <a:lnTo>
                    <a:pt x="12463" y="29532"/>
                  </a:lnTo>
                  <a:lnTo>
                    <a:pt x="11673" y="26416"/>
                  </a:lnTo>
                  <a:lnTo>
                    <a:pt x="11454" y="24617"/>
                  </a:lnTo>
                  <a:lnTo>
                    <a:pt x="11805" y="19746"/>
                  </a:lnTo>
                  <a:lnTo>
                    <a:pt x="11849" y="17114"/>
                  </a:lnTo>
                  <a:lnTo>
                    <a:pt x="11980" y="14744"/>
                  </a:lnTo>
                  <a:lnTo>
                    <a:pt x="12419" y="12155"/>
                  </a:lnTo>
                  <a:lnTo>
                    <a:pt x="13077" y="9435"/>
                  </a:lnTo>
                  <a:lnTo>
                    <a:pt x="13648" y="7592"/>
                  </a:lnTo>
                  <a:lnTo>
                    <a:pt x="13823" y="6539"/>
                  </a:lnTo>
                  <a:lnTo>
                    <a:pt x="13823" y="6495"/>
                  </a:lnTo>
                  <a:lnTo>
                    <a:pt x="13692" y="4959"/>
                  </a:lnTo>
                  <a:lnTo>
                    <a:pt x="13692" y="4915"/>
                  </a:lnTo>
                  <a:lnTo>
                    <a:pt x="13472" y="4213"/>
                  </a:lnTo>
                  <a:lnTo>
                    <a:pt x="13428" y="4169"/>
                  </a:lnTo>
                  <a:lnTo>
                    <a:pt x="13033" y="3774"/>
                  </a:lnTo>
                  <a:lnTo>
                    <a:pt x="12946" y="3730"/>
                  </a:lnTo>
                  <a:lnTo>
                    <a:pt x="11410" y="3204"/>
                  </a:lnTo>
                  <a:lnTo>
                    <a:pt x="10225" y="2194"/>
                  </a:lnTo>
                  <a:lnTo>
                    <a:pt x="8558" y="88"/>
                  </a:lnTo>
                  <a:lnTo>
                    <a:pt x="8514" y="44"/>
                  </a:lnTo>
                  <a:lnTo>
                    <a:pt x="842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26" name="Google Shape;15726;p414"/>
            <p:cNvSpPr/>
            <p:nvPr/>
          </p:nvSpPr>
          <p:spPr>
            <a:xfrm>
              <a:off x="6471350" y="3612775"/>
              <a:ext cx="385075" cy="336800"/>
            </a:xfrm>
            <a:custGeom>
              <a:avLst/>
              <a:gdLst/>
              <a:ahLst/>
              <a:cxnLst/>
              <a:rect l="l" t="t" r="r" b="b"/>
              <a:pathLst>
                <a:path w="15403" h="13472" extrusionOk="0">
                  <a:moveTo>
                    <a:pt x="7197" y="1"/>
                  </a:moveTo>
                  <a:lnTo>
                    <a:pt x="2677" y="439"/>
                  </a:lnTo>
                  <a:lnTo>
                    <a:pt x="176" y="527"/>
                  </a:lnTo>
                  <a:lnTo>
                    <a:pt x="132" y="527"/>
                  </a:lnTo>
                  <a:lnTo>
                    <a:pt x="44" y="571"/>
                  </a:lnTo>
                  <a:lnTo>
                    <a:pt x="0" y="615"/>
                  </a:lnTo>
                  <a:lnTo>
                    <a:pt x="0" y="703"/>
                  </a:lnTo>
                  <a:lnTo>
                    <a:pt x="44" y="747"/>
                  </a:lnTo>
                  <a:lnTo>
                    <a:pt x="44" y="790"/>
                  </a:lnTo>
                  <a:lnTo>
                    <a:pt x="132" y="834"/>
                  </a:lnTo>
                  <a:lnTo>
                    <a:pt x="176" y="878"/>
                  </a:lnTo>
                  <a:lnTo>
                    <a:pt x="2721" y="790"/>
                  </a:lnTo>
                  <a:lnTo>
                    <a:pt x="7197" y="352"/>
                  </a:lnTo>
                  <a:lnTo>
                    <a:pt x="7548" y="615"/>
                  </a:lnTo>
                  <a:lnTo>
                    <a:pt x="8469" y="1449"/>
                  </a:lnTo>
                  <a:lnTo>
                    <a:pt x="10005" y="2941"/>
                  </a:lnTo>
                  <a:lnTo>
                    <a:pt x="11804" y="4740"/>
                  </a:lnTo>
                  <a:lnTo>
                    <a:pt x="14525" y="7899"/>
                  </a:lnTo>
                  <a:lnTo>
                    <a:pt x="15051" y="9128"/>
                  </a:lnTo>
                  <a:lnTo>
                    <a:pt x="14963" y="10576"/>
                  </a:lnTo>
                  <a:lnTo>
                    <a:pt x="14042" y="13252"/>
                  </a:lnTo>
                  <a:lnTo>
                    <a:pt x="13998" y="13296"/>
                  </a:lnTo>
                  <a:lnTo>
                    <a:pt x="14042" y="13384"/>
                  </a:lnTo>
                  <a:lnTo>
                    <a:pt x="14086" y="13428"/>
                  </a:lnTo>
                  <a:lnTo>
                    <a:pt x="14130" y="13472"/>
                  </a:lnTo>
                  <a:lnTo>
                    <a:pt x="14174" y="13472"/>
                  </a:lnTo>
                  <a:lnTo>
                    <a:pt x="14305" y="13428"/>
                  </a:lnTo>
                  <a:lnTo>
                    <a:pt x="14349" y="13340"/>
                  </a:lnTo>
                  <a:lnTo>
                    <a:pt x="15271" y="10664"/>
                  </a:lnTo>
                  <a:lnTo>
                    <a:pt x="15314" y="10620"/>
                  </a:lnTo>
                  <a:lnTo>
                    <a:pt x="15402" y="9084"/>
                  </a:lnTo>
                  <a:lnTo>
                    <a:pt x="15402" y="9040"/>
                  </a:lnTo>
                  <a:lnTo>
                    <a:pt x="14832" y="7724"/>
                  </a:lnTo>
                  <a:lnTo>
                    <a:pt x="14788" y="7680"/>
                  </a:lnTo>
                  <a:lnTo>
                    <a:pt x="12067" y="4520"/>
                  </a:lnTo>
                  <a:lnTo>
                    <a:pt x="10268" y="2677"/>
                  </a:lnTo>
                  <a:lnTo>
                    <a:pt x="8689" y="1185"/>
                  </a:lnTo>
                  <a:lnTo>
                    <a:pt x="7811" y="352"/>
                  </a:lnTo>
                  <a:lnTo>
                    <a:pt x="7767" y="308"/>
                  </a:lnTo>
                  <a:lnTo>
                    <a:pt x="732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27" name="Google Shape;15727;p414"/>
            <p:cNvSpPr/>
            <p:nvPr/>
          </p:nvSpPr>
          <p:spPr>
            <a:xfrm>
              <a:off x="6507550" y="3657750"/>
              <a:ext cx="242450" cy="218325"/>
            </a:xfrm>
            <a:custGeom>
              <a:avLst/>
              <a:gdLst/>
              <a:ahLst/>
              <a:cxnLst/>
              <a:rect l="l" t="t" r="r" b="b"/>
              <a:pathLst>
                <a:path w="9698" h="8733" extrusionOk="0">
                  <a:moveTo>
                    <a:pt x="1624" y="1"/>
                  </a:moveTo>
                  <a:lnTo>
                    <a:pt x="176" y="45"/>
                  </a:lnTo>
                  <a:lnTo>
                    <a:pt x="132" y="45"/>
                  </a:lnTo>
                  <a:lnTo>
                    <a:pt x="44" y="88"/>
                  </a:lnTo>
                  <a:lnTo>
                    <a:pt x="44" y="132"/>
                  </a:lnTo>
                  <a:lnTo>
                    <a:pt x="0" y="220"/>
                  </a:lnTo>
                  <a:lnTo>
                    <a:pt x="44" y="264"/>
                  </a:lnTo>
                  <a:lnTo>
                    <a:pt x="44" y="308"/>
                  </a:lnTo>
                  <a:lnTo>
                    <a:pt x="176" y="396"/>
                  </a:lnTo>
                  <a:lnTo>
                    <a:pt x="1624" y="352"/>
                  </a:lnTo>
                  <a:lnTo>
                    <a:pt x="3555" y="483"/>
                  </a:lnTo>
                  <a:lnTo>
                    <a:pt x="4301" y="747"/>
                  </a:lnTo>
                  <a:lnTo>
                    <a:pt x="5529" y="1844"/>
                  </a:lnTo>
                  <a:lnTo>
                    <a:pt x="7504" y="3994"/>
                  </a:lnTo>
                  <a:lnTo>
                    <a:pt x="8425" y="5266"/>
                  </a:lnTo>
                  <a:lnTo>
                    <a:pt x="9127" y="6627"/>
                  </a:lnTo>
                  <a:lnTo>
                    <a:pt x="9347" y="8075"/>
                  </a:lnTo>
                  <a:lnTo>
                    <a:pt x="9259" y="8513"/>
                  </a:lnTo>
                  <a:lnTo>
                    <a:pt x="9259" y="8601"/>
                  </a:lnTo>
                  <a:lnTo>
                    <a:pt x="9303" y="8645"/>
                  </a:lnTo>
                  <a:lnTo>
                    <a:pt x="9347" y="8689"/>
                  </a:lnTo>
                  <a:lnTo>
                    <a:pt x="9435" y="8733"/>
                  </a:lnTo>
                  <a:lnTo>
                    <a:pt x="9566" y="8689"/>
                  </a:lnTo>
                  <a:lnTo>
                    <a:pt x="9610" y="8557"/>
                  </a:lnTo>
                  <a:lnTo>
                    <a:pt x="9698" y="8119"/>
                  </a:lnTo>
                  <a:lnTo>
                    <a:pt x="9698" y="8075"/>
                  </a:lnTo>
                  <a:lnTo>
                    <a:pt x="9435" y="6539"/>
                  </a:lnTo>
                  <a:lnTo>
                    <a:pt x="9435" y="6495"/>
                  </a:lnTo>
                  <a:lnTo>
                    <a:pt x="8732" y="5091"/>
                  </a:lnTo>
                  <a:lnTo>
                    <a:pt x="8689" y="5047"/>
                  </a:lnTo>
                  <a:lnTo>
                    <a:pt x="7767" y="3774"/>
                  </a:lnTo>
                  <a:lnTo>
                    <a:pt x="5749" y="1580"/>
                  </a:lnTo>
                  <a:lnTo>
                    <a:pt x="4520" y="440"/>
                  </a:lnTo>
                  <a:lnTo>
                    <a:pt x="4432" y="396"/>
                  </a:lnTo>
                  <a:lnTo>
                    <a:pt x="3642" y="132"/>
                  </a:lnTo>
                  <a:lnTo>
                    <a:pt x="3598" y="132"/>
                  </a:lnTo>
                  <a:lnTo>
                    <a:pt x="162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28" name="Google Shape;15728;p414"/>
            <p:cNvSpPr/>
            <p:nvPr/>
          </p:nvSpPr>
          <p:spPr>
            <a:xfrm>
              <a:off x="6151025" y="1762125"/>
              <a:ext cx="1018050" cy="1584100"/>
            </a:xfrm>
            <a:custGeom>
              <a:avLst/>
              <a:gdLst/>
              <a:ahLst/>
              <a:cxnLst/>
              <a:rect l="l" t="t" r="r" b="b"/>
              <a:pathLst>
                <a:path w="40722" h="63364" extrusionOk="0">
                  <a:moveTo>
                    <a:pt x="34666" y="1"/>
                  </a:moveTo>
                  <a:lnTo>
                    <a:pt x="34622" y="44"/>
                  </a:lnTo>
                  <a:lnTo>
                    <a:pt x="34578" y="88"/>
                  </a:lnTo>
                  <a:lnTo>
                    <a:pt x="34534" y="176"/>
                  </a:lnTo>
                  <a:lnTo>
                    <a:pt x="34534" y="220"/>
                  </a:lnTo>
                  <a:lnTo>
                    <a:pt x="34578" y="308"/>
                  </a:lnTo>
                  <a:lnTo>
                    <a:pt x="36596" y="3116"/>
                  </a:lnTo>
                  <a:lnTo>
                    <a:pt x="37825" y="4959"/>
                  </a:lnTo>
                  <a:lnTo>
                    <a:pt x="38790" y="6758"/>
                  </a:lnTo>
                  <a:lnTo>
                    <a:pt x="39229" y="8074"/>
                  </a:lnTo>
                  <a:lnTo>
                    <a:pt x="39098" y="10268"/>
                  </a:lnTo>
                  <a:lnTo>
                    <a:pt x="39098" y="10312"/>
                  </a:lnTo>
                  <a:lnTo>
                    <a:pt x="39536" y="12594"/>
                  </a:lnTo>
                  <a:lnTo>
                    <a:pt x="39493" y="13779"/>
                  </a:lnTo>
                  <a:lnTo>
                    <a:pt x="39229" y="15929"/>
                  </a:lnTo>
                  <a:lnTo>
                    <a:pt x="39317" y="20273"/>
                  </a:lnTo>
                  <a:lnTo>
                    <a:pt x="39141" y="22555"/>
                  </a:lnTo>
                  <a:lnTo>
                    <a:pt x="38966" y="25319"/>
                  </a:lnTo>
                  <a:lnTo>
                    <a:pt x="38966" y="25363"/>
                  </a:lnTo>
                  <a:lnTo>
                    <a:pt x="39141" y="27162"/>
                  </a:lnTo>
                  <a:lnTo>
                    <a:pt x="39800" y="29971"/>
                  </a:lnTo>
                  <a:lnTo>
                    <a:pt x="40370" y="32472"/>
                  </a:lnTo>
                  <a:lnTo>
                    <a:pt x="40239" y="33964"/>
                  </a:lnTo>
                  <a:lnTo>
                    <a:pt x="39756" y="35895"/>
                  </a:lnTo>
                  <a:lnTo>
                    <a:pt x="38264" y="39844"/>
                  </a:lnTo>
                  <a:lnTo>
                    <a:pt x="37957" y="41248"/>
                  </a:lnTo>
                  <a:lnTo>
                    <a:pt x="37299" y="42740"/>
                  </a:lnTo>
                  <a:lnTo>
                    <a:pt x="35368" y="45812"/>
                  </a:lnTo>
                  <a:lnTo>
                    <a:pt x="33788" y="47172"/>
                  </a:lnTo>
                  <a:lnTo>
                    <a:pt x="31770" y="48883"/>
                  </a:lnTo>
                  <a:lnTo>
                    <a:pt x="30848" y="48883"/>
                  </a:lnTo>
                  <a:lnTo>
                    <a:pt x="28786" y="48400"/>
                  </a:lnTo>
                  <a:lnTo>
                    <a:pt x="28654" y="48444"/>
                  </a:lnTo>
                  <a:lnTo>
                    <a:pt x="26153" y="49717"/>
                  </a:lnTo>
                  <a:lnTo>
                    <a:pt x="23520" y="50946"/>
                  </a:lnTo>
                  <a:lnTo>
                    <a:pt x="20492" y="52306"/>
                  </a:lnTo>
                  <a:lnTo>
                    <a:pt x="14612" y="54895"/>
                  </a:lnTo>
                  <a:lnTo>
                    <a:pt x="10488" y="56343"/>
                  </a:lnTo>
                  <a:lnTo>
                    <a:pt x="10444" y="56343"/>
                  </a:lnTo>
                  <a:lnTo>
                    <a:pt x="7942" y="57615"/>
                  </a:lnTo>
                  <a:lnTo>
                    <a:pt x="5836" y="58888"/>
                  </a:lnTo>
                  <a:lnTo>
                    <a:pt x="2545" y="61257"/>
                  </a:lnTo>
                  <a:lnTo>
                    <a:pt x="44" y="63013"/>
                  </a:lnTo>
                  <a:lnTo>
                    <a:pt x="0" y="63100"/>
                  </a:lnTo>
                  <a:lnTo>
                    <a:pt x="0" y="63144"/>
                  </a:lnTo>
                  <a:lnTo>
                    <a:pt x="0" y="63188"/>
                  </a:lnTo>
                  <a:lnTo>
                    <a:pt x="0" y="63276"/>
                  </a:lnTo>
                  <a:lnTo>
                    <a:pt x="88" y="63320"/>
                  </a:lnTo>
                  <a:lnTo>
                    <a:pt x="176" y="63364"/>
                  </a:lnTo>
                  <a:lnTo>
                    <a:pt x="263" y="63320"/>
                  </a:lnTo>
                  <a:lnTo>
                    <a:pt x="2765" y="61565"/>
                  </a:lnTo>
                  <a:lnTo>
                    <a:pt x="6012" y="59151"/>
                  </a:lnTo>
                  <a:lnTo>
                    <a:pt x="8118" y="57923"/>
                  </a:lnTo>
                  <a:lnTo>
                    <a:pt x="10619" y="56650"/>
                  </a:lnTo>
                  <a:lnTo>
                    <a:pt x="14744" y="55202"/>
                  </a:lnTo>
                  <a:lnTo>
                    <a:pt x="20624" y="52613"/>
                  </a:lnTo>
                  <a:lnTo>
                    <a:pt x="23696" y="51253"/>
                  </a:lnTo>
                  <a:lnTo>
                    <a:pt x="26284" y="50024"/>
                  </a:lnTo>
                  <a:lnTo>
                    <a:pt x="28786" y="48752"/>
                  </a:lnTo>
                  <a:lnTo>
                    <a:pt x="30804" y="49234"/>
                  </a:lnTo>
                  <a:lnTo>
                    <a:pt x="31857" y="49234"/>
                  </a:lnTo>
                  <a:lnTo>
                    <a:pt x="31945" y="49190"/>
                  </a:lnTo>
                  <a:lnTo>
                    <a:pt x="34007" y="47435"/>
                  </a:lnTo>
                  <a:lnTo>
                    <a:pt x="35587" y="46031"/>
                  </a:lnTo>
                  <a:lnTo>
                    <a:pt x="35631" y="46031"/>
                  </a:lnTo>
                  <a:lnTo>
                    <a:pt x="37562" y="42915"/>
                  </a:lnTo>
                  <a:lnTo>
                    <a:pt x="37606" y="42915"/>
                  </a:lnTo>
                  <a:lnTo>
                    <a:pt x="38264" y="41380"/>
                  </a:lnTo>
                  <a:lnTo>
                    <a:pt x="38264" y="41336"/>
                  </a:lnTo>
                  <a:lnTo>
                    <a:pt x="38615" y="39932"/>
                  </a:lnTo>
                  <a:lnTo>
                    <a:pt x="40063" y="36026"/>
                  </a:lnTo>
                  <a:lnTo>
                    <a:pt x="40063" y="35982"/>
                  </a:lnTo>
                  <a:lnTo>
                    <a:pt x="40546" y="34052"/>
                  </a:lnTo>
                  <a:lnTo>
                    <a:pt x="40590" y="34008"/>
                  </a:lnTo>
                  <a:lnTo>
                    <a:pt x="40721" y="32472"/>
                  </a:lnTo>
                  <a:lnTo>
                    <a:pt x="40721" y="32428"/>
                  </a:lnTo>
                  <a:lnTo>
                    <a:pt x="40151" y="29927"/>
                  </a:lnTo>
                  <a:lnTo>
                    <a:pt x="39493" y="27119"/>
                  </a:lnTo>
                  <a:lnTo>
                    <a:pt x="39317" y="25319"/>
                  </a:lnTo>
                  <a:lnTo>
                    <a:pt x="39493" y="22555"/>
                  </a:lnTo>
                  <a:lnTo>
                    <a:pt x="39668" y="20273"/>
                  </a:lnTo>
                  <a:lnTo>
                    <a:pt x="39580" y="15929"/>
                  </a:lnTo>
                  <a:lnTo>
                    <a:pt x="39844" y="13823"/>
                  </a:lnTo>
                  <a:lnTo>
                    <a:pt x="39887" y="12594"/>
                  </a:lnTo>
                  <a:lnTo>
                    <a:pt x="39887" y="12550"/>
                  </a:lnTo>
                  <a:lnTo>
                    <a:pt x="39449" y="10268"/>
                  </a:lnTo>
                  <a:lnTo>
                    <a:pt x="39580" y="8031"/>
                  </a:lnTo>
                  <a:lnTo>
                    <a:pt x="39536" y="7987"/>
                  </a:lnTo>
                  <a:lnTo>
                    <a:pt x="39141" y="6626"/>
                  </a:lnTo>
                  <a:lnTo>
                    <a:pt x="39141" y="6583"/>
                  </a:lnTo>
                  <a:lnTo>
                    <a:pt x="38132" y="4783"/>
                  </a:lnTo>
                  <a:lnTo>
                    <a:pt x="36904" y="2897"/>
                  </a:lnTo>
                  <a:lnTo>
                    <a:pt x="34885" y="88"/>
                  </a:lnTo>
                  <a:lnTo>
                    <a:pt x="34797" y="44"/>
                  </a:lnTo>
                  <a:lnTo>
                    <a:pt x="34753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29" name="Google Shape;15729;p414"/>
            <p:cNvSpPr/>
            <p:nvPr/>
          </p:nvSpPr>
          <p:spPr>
            <a:xfrm>
              <a:off x="6010600" y="1752250"/>
              <a:ext cx="930300" cy="1467825"/>
            </a:xfrm>
            <a:custGeom>
              <a:avLst/>
              <a:gdLst/>
              <a:ahLst/>
              <a:cxnLst/>
              <a:rect l="l" t="t" r="r" b="b"/>
              <a:pathLst>
                <a:path w="37212" h="58713" extrusionOk="0">
                  <a:moveTo>
                    <a:pt x="35368" y="1"/>
                  </a:moveTo>
                  <a:lnTo>
                    <a:pt x="35324" y="44"/>
                  </a:lnTo>
                  <a:lnTo>
                    <a:pt x="35280" y="88"/>
                  </a:lnTo>
                  <a:lnTo>
                    <a:pt x="35236" y="132"/>
                  </a:lnTo>
                  <a:lnTo>
                    <a:pt x="35236" y="220"/>
                  </a:lnTo>
                  <a:lnTo>
                    <a:pt x="35280" y="264"/>
                  </a:lnTo>
                  <a:lnTo>
                    <a:pt x="36465" y="1931"/>
                  </a:lnTo>
                  <a:lnTo>
                    <a:pt x="36728" y="2853"/>
                  </a:lnTo>
                  <a:lnTo>
                    <a:pt x="36860" y="5968"/>
                  </a:lnTo>
                  <a:lnTo>
                    <a:pt x="36641" y="7021"/>
                  </a:lnTo>
                  <a:lnTo>
                    <a:pt x="35368" y="10400"/>
                  </a:lnTo>
                  <a:lnTo>
                    <a:pt x="33832" y="15227"/>
                  </a:lnTo>
                  <a:lnTo>
                    <a:pt x="31243" y="20186"/>
                  </a:lnTo>
                  <a:lnTo>
                    <a:pt x="30234" y="22467"/>
                  </a:lnTo>
                  <a:lnTo>
                    <a:pt x="28654" y="25276"/>
                  </a:lnTo>
                  <a:lnTo>
                    <a:pt x="26460" y="28611"/>
                  </a:lnTo>
                  <a:lnTo>
                    <a:pt x="26460" y="28654"/>
                  </a:lnTo>
                  <a:lnTo>
                    <a:pt x="26197" y="29620"/>
                  </a:lnTo>
                  <a:lnTo>
                    <a:pt x="26197" y="29664"/>
                  </a:lnTo>
                  <a:lnTo>
                    <a:pt x="26065" y="31068"/>
                  </a:lnTo>
                  <a:lnTo>
                    <a:pt x="26504" y="35105"/>
                  </a:lnTo>
                  <a:lnTo>
                    <a:pt x="26943" y="38747"/>
                  </a:lnTo>
                  <a:lnTo>
                    <a:pt x="26724" y="39230"/>
                  </a:lnTo>
                  <a:lnTo>
                    <a:pt x="26241" y="39756"/>
                  </a:lnTo>
                  <a:lnTo>
                    <a:pt x="24530" y="41029"/>
                  </a:lnTo>
                  <a:lnTo>
                    <a:pt x="22336" y="42389"/>
                  </a:lnTo>
                  <a:lnTo>
                    <a:pt x="20361" y="43705"/>
                  </a:lnTo>
                  <a:lnTo>
                    <a:pt x="17026" y="46514"/>
                  </a:lnTo>
                  <a:lnTo>
                    <a:pt x="15227" y="47655"/>
                  </a:lnTo>
                  <a:lnTo>
                    <a:pt x="15183" y="47698"/>
                  </a:lnTo>
                  <a:lnTo>
                    <a:pt x="12199" y="50638"/>
                  </a:lnTo>
                  <a:lnTo>
                    <a:pt x="10400" y="51692"/>
                  </a:lnTo>
                  <a:lnTo>
                    <a:pt x="7109" y="53140"/>
                  </a:lnTo>
                  <a:lnTo>
                    <a:pt x="7109" y="53184"/>
                  </a:lnTo>
                  <a:lnTo>
                    <a:pt x="5442" y="54368"/>
                  </a:lnTo>
                  <a:lnTo>
                    <a:pt x="3072" y="56124"/>
                  </a:lnTo>
                  <a:lnTo>
                    <a:pt x="88" y="58361"/>
                  </a:lnTo>
                  <a:lnTo>
                    <a:pt x="44" y="58449"/>
                  </a:lnTo>
                  <a:lnTo>
                    <a:pt x="0" y="58493"/>
                  </a:lnTo>
                  <a:lnTo>
                    <a:pt x="0" y="58581"/>
                  </a:lnTo>
                  <a:lnTo>
                    <a:pt x="44" y="58625"/>
                  </a:lnTo>
                  <a:lnTo>
                    <a:pt x="88" y="58669"/>
                  </a:lnTo>
                  <a:lnTo>
                    <a:pt x="176" y="58712"/>
                  </a:lnTo>
                  <a:lnTo>
                    <a:pt x="308" y="58669"/>
                  </a:lnTo>
                  <a:lnTo>
                    <a:pt x="3291" y="56431"/>
                  </a:lnTo>
                  <a:lnTo>
                    <a:pt x="5661" y="54632"/>
                  </a:lnTo>
                  <a:lnTo>
                    <a:pt x="7285" y="53491"/>
                  </a:lnTo>
                  <a:lnTo>
                    <a:pt x="10576" y="51999"/>
                  </a:lnTo>
                  <a:lnTo>
                    <a:pt x="12419" y="50946"/>
                  </a:lnTo>
                  <a:lnTo>
                    <a:pt x="12462" y="50902"/>
                  </a:lnTo>
                  <a:lnTo>
                    <a:pt x="15402" y="47962"/>
                  </a:lnTo>
                  <a:lnTo>
                    <a:pt x="17202" y="46777"/>
                  </a:lnTo>
                  <a:lnTo>
                    <a:pt x="17245" y="46777"/>
                  </a:lnTo>
                  <a:lnTo>
                    <a:pt x="20580" y="43969"/>
                  </a:lnTo>
                  <a:lnTo>
                    <a:pt x="22511" y="42652"/>
                  </a:lnTo>
                  <a:lnTo>
                    <a:pt x="24749" y="41292"/>
                  </a:lnTo>
                  <a:lnTo>
                    <a:pt x="26460" y="40019"/>
                  </a:lnTo>
                  <a:lnTo>
                    <a:pt x="26504" y="40019"/>
                  </a:lnTo>
                  <a:lnTo>
                    <a:pt x="27031" y="39449"/>
                  </a:lnTo>
                  <a:lnTo>
                    <a:pt x="27031" y="39405"/>
                  </a:lnTo>
                  <a:lnTo>
                    <a:pt x="27294" y="38835"/>
                  </a:lnTo>
                  <a:lnTo>
                    <a:pt x="27294" y="38747"/>
                  </a:lnTo>
                  <a:lnTo>
                    <a:pt x="26855" y="35061"/>
                  </a:lnTo>
                  <a:lnTo>
                    <a:pt x="26416" y="31068"/>
                  </a:lnTo>
                  <a:lnTo>
                    <a:pt x="26548" y="29708"/>
                  </a:lnTo>
                  <a:lnTo>
                    <a:pt x="26767" y="28786"/>
                  </a:lnTo>
                  <a:lnTo>
                    <a:pt x="28962" y="25451"/>
                  </a:lnTo>
                  <a:lnTo>
                    <a:pt x="30541" y="22599"/>
                  </a:lnTo>
                  <a:lnTo>
                    <a:pt x="30585" y="22599"/>
                  </a:lnTo>
                  <a:lnTo>
                    <a:pt x="31550" y="20361"/>
                  </a:lnTo>
                  <a:lnTo>
                    <a:pt x="34139" y="15403"/>
                  </a:lnTo>
                  <a:lnTo>
                    <a:pt x="34183" y="15359"/>
                  </a:lnTo>
                  <a:lnTo>
                    <a:pt x="35719" y="10488"/>
                  </a:lnTo>
                  <a:lnTo>
                    <a:pt x="36992" y="7153"/>
                  </a:lnTo>
                  <a:lnTo>
                    <a:pt x="36992" y="7109"/>
                  </a:lnTo>
                  <a:lnTo>
                    <a:pt x="37211" y="6012"/>
                  </a:lnTo>
                  <a:lnTo>
                    <a:pt x="37211" y="5968"/>
                  </a:lnTo>
                  <a:lnTo>
                    <a:pt x="37036" y="2853"/>
                  </a:lnTo>
                  <a:lnTo>
                    <a:pt x="37036" y="2809"/>
                  </a:lnTo>
                  <a:lnTo>
                    <a:pt x="36816" y="1800"/>
                  </a:lnTo>
                  <a:lnTo>
                    <a:pt x="36772" y="1756"/>
                  </a:lnTo>
                  <a:lnTo>
                    <a:pt x="35587" y="88"/>
                  </a:lnTo>
                  <a:lnTo>
                    <a:pt x="3550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30" name="Google Shape;15730;p414"/>
            <p:cNvSpPr/>
            <p:nvPr/>
          </p:nvSpPr>
          <p:spPr>
            <a:xfrm>
              <a:off x="5864700" y="1744575"/>
              <a:ext cx="948925" cy="1343850"/>
            </a:xfrm>
            <a:custGeom>
              <a:avLst/>
              <a:gdLst/>
              <a:ahLst/>
              <a:cxnLst/>
              <a:rect l="l" t="t" r="r" b="b"/>
              <a:pathLst>
                <a:path w="37957" h="53754" extrusionOk="0">
                  <a:moveTo>
                    <a:pt x="37430" y="0"/>
                  </a:moveTo>
                  <a:lnTo>
                    <a:pt x="37386" y="44"/>
                  </a:lnTo>
                  <a:lnTo>
                    <a:pt x="37343" y="132"/>
                  </a:lnTo>
                  <a:lnTo>
                    <a:pt x="37343" y="176"/>
                  </a:lnTo>
                  <a:lnTo>
                    <a:pt x="37606" y="1448"/>
                  </a:lnTo>
                  <a:lnTo>
                    <a:pt x="37518" y="2765"/>
                  </a:lnTo>
                  <a:lnTo>
                    <a:pt x="36202" y="6363"/>
                  </a:lnTo>
                  <a:lnTo>
                    <a:pt x="35719" y="8162"/>
                  </a:lnTo>
                  <a:lnTo>
                    <a:pt x="34578" y="12111"/>
                  </a:lnTo>
                  <a:lnTo>
                    <a:pt x="33613" y="14349"/>
                  </a:lnTo>
                  <a:lnTo>
                    <a:pt x="32647" y="16280"/>
                  </a:lnTo>
                  <a:lnTo>
                    <a:pt x="31594" y="18299"/>
                  </a:lnTo>
                  <a:lnTo>
                    <a:pt x="30409" y="20361"/>
                  </a:lnTo>
                  <a:lnTo>
                    <a:pt x="28654" y="23389"/>
                  </a:lnTo>
                  <a:lnTo>
                    <a:pt x="27294" y="25627"/>
                  </a:lnTo>
                  <a:lnTo>
                    <a:pt x="25846" y="27908"/>
                  </a:lnTo>
                  <a:lnTo>
                    <a:pt x="24705" y="29751"/>
                  </a:lnTo>
                  <a:lnTo>
                    <a:pt x="23038" y="31901"/>
                  </a:lnTo>
                  <a:lnTo>
                    <a:pt x="21107" y="34227"/>
                  </a:lnTo>
                  <a:lnTo>
                    <a:pt x="18211" y="36860"/>
                  </a:lnTo>
                  <a:lnTo>
                    <a:pt x="13164" y="40107"/>
                  </a:lnTo>
                  <a:lnTo>
                    <a:pt x="13121" y="40151"/>
                  </a:lnTo>
                  <a:lnTo>
                    <a:pt x="12418" y="41248"/>
                  </a:lnTo>
                  <a:lnTo>
                    <a:pt x="12375" y="41248"/>
                  </a:lnTo>
                  <a:lnTo>
                    <a:pt x="11190" y="43881"/>
                  </a:lnTo>
                  <a:lnTo>
                    <a:pt x="10093" y="46250"/>
                  </a:lnTo>
                  <a:lnTo>
                    <a:pt x="8162" y="47786"/>
                  </a:lnTo>
                  <a:lnTo>
                    <a:pt x="6275" y="49146"/>
                  </a:lnTo>
                  <a:lnTo>
                    <a:pt x="3906" y="50814"/>
                  </a:lnTo>
                  <a:lnTo>
                    <a:pt x="88" y="53447"/>
                  </a:lnTo>
                  <a:lnTo>
                    <a:pt x="44" y="53491"/>
                  </a:lnTo>
                  <a:lnTo>
                    <a:pt x="0" y="53578"/>
                  </a:lnTo>
                  <a:lnTo>
                    <a:pt x="0" y="53622"/>
                  </a:lnTo>
                  <a:lnTo>
                    <a:pt x="44" y="53710"/>
                  </a:lnTo>
                  <a:lnTo>
                    <a:pt x="88" y="53754"/>
                  </a:lnTo>
                  <a:lnTo>
                    <a:pt x="307" y="53754"/>
                  </a:lnTo>
                  <a:lnTo>
                    <a:pt x="4081" y="51121"/>
                  </a:lnTo>
                  <a:lnTo>
                    <a:pt x="6451" y="49410"/>
                  </a:lnTo>
                  <a:lnTo>
                    <a:pt x="8381" y="48049"/>
                  </a:lnTo>
                  <a:lnTo>
                    <a:pt x="10356" y="46514"/>
                  </a:lnTo>
                  <a:lnTo>
                    <a:pt x="10400" y="46426"/>
                  </a:lnTo>
                  <a:lnTo>
                    <a:pt x="11541" y="44056"/>
                  </a:lnTo>
                  <a:lnTo>
                    <a:pt x="12682" y="41423"/>
                  </a:lnTo>
                  <a:lnTo>
                    <a:pt x="13384" y="40370"/>
                  </a:lnTo>
                  <a:lnTo>
                    <a:pt x="18386" y="37167"/>
                  </a:lnTo>
                  <a:lnTo>
                    <a:pt x="18430" y="37123"/>
                  </a:lnTo>
                  <a:lnTo>
                    <a:pt x="21370" y="34490"/>
                  </a:lnTo>
                  <a:lnTo>
                    <a:pt x="23345" y="32121"/>
                  </a:lnTo>
                  <a:lnTo>
                    <a:pt x="24968" y="29971"/>
                  </a:lnTo>
                  <a:lnTo>
                    <a:pt x="25012" y="29971"/>
                  </a:lnTo>
                  <a:lnTo>
                    <a:pt x="26153" y="28084"/>
                  </a:lnTo>
                  <a:lnTo>
                    <a:pt x="27557" y="25802"/>
                  </a:lnTo>
                  <a:lnTo>
                    <a:pt x="28961" y="23564"/>
                  </a:lnTo>
                  <a:lnTo>
                    <a:pt x="30717" y="20536"/>
                  </a:lnTo>
                  <a:lnTo>
                    <a:pt x="31945" y="18474"/>
                  </a:lnTo>
                  <a:lnTo>
                    <a:pt x="32955" y="16456"/>
                  </a:lnTo>
                  <a:lnTo>
                    <a:pt x="33920" y="14481"/>
                  </a:lnTo>
                  <a:lnTo>
                    <a:pt x="34929" y="12243"/>
                  </a:lnTo>
                  <a:lnTo>
                    <a:pt x="36026" y="8250"/>
                  </a:lnTo>
                  <a:lnTo>
                    <a:pt x="36553" y="6451"/>
                  </a:lnTo>
                  <a:lnTo>
                    <a:pt x="37869" y="2853"/>
                  </a:lnTo>
                  <a:lnTo>
                    <a:pt x="37869" y="2809"/>
                  </a:lnTo>
                  <a:lnTo>
                    <a:pt x="37957" y="1448"/>
                  </a:lnTo>
                  <a:lnTo>
                    <a:pt x="37957" y="1405"/>
                  </a:lnTo>
                  <a:lnTo>
                    <a:pt x="37694" y="132"/>
                  </a:lnTo>
                  <a:lnTo>
                    <a:pt x="37694" y="44"/>
                  </a:lnTo>
                  <a:lnTo>
                    <a:pt x="3760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31" name="Google Shape;15731;p414"/>
            <p:cNvSpPr/>
            <p:nvPr/>
          </p:nvSpPr>
          <p:spPr>
            <a:xfrm>
              <a:off x="5659550" y="1808200"/>
              <a:ext cx="1010375" cy="1094850"/>
            </a:xfrm>
            <a:custGeom>
              <a:avLst/>
              <a:gdLst/>
              <a:ahLst/>
              <a:cxnLst/>
              <a:rect l="l" t="t" r="r" b="b"/>
              <a:pathLst>
                <a:path w="40415" h="43794" extrusionOk="0">
                  <a:moveTo>
                    <a:pt x="40195" y="0"/>
                  </a:moveTo>
                  <a:lnTo>
                    <a:pt x="40107" y="44"/>
                  </a:lnTo>
                  <a:lnTo>
                    <a:pt x="40064" y="88"/>
                  </a:lnTo>
                  <a:lnTo>
                    <a:pt x="39098" y="2721"/>
                  </a:lnTo>
                  <a:lnTo>
                    <a:pt x="37957" y="5486"/>
                  </a:lnTo>
                  <a:lnTo>
                    <a:pt x="36992" y="8250"/>
                  </a:lnTo>
                  <a:lnTo>
                    <a:pt x="36465" y="9215"/>
                  </a:lnTo>
                  <a:lnTo>
                    <a:pt x="34886" y="12068"/>
                  </a:lnTo>
                  <a:lnTo>
                    <a:pt x="32735" y="15841"/>
                  </a:lnTo>
                  <a:lnTo>
                    <a:pt x="30103" y="20142"/>
                  </a:lnTo>
                  <a:lnTo>
                    <a:pt x="27207" y="24222"/>
                  </a:lnTo>
                  <a:lnTo>
                    <a:pt x="25890" y="25758"/>
                  </a:lnTo>
                  <a:lnTo>
                    <a:pt x="24091" y="27470"/>
                  </a:lnTo>
                  <a:lnTo>
                    <a:pt x="22248" y="29137"/>
                  </a:lnTo>
                  <a:lnTo>
                    <a:pt x="18606" y="31594"/>
                  </a:lnTo>
                  <a:lnTo>
                    <a:pt x="15008" y="33920"/>
                  </a:lnTo>
                  <a:lnTo>
                    <a:pt x="12945" y="35412"/>
                  </a:lnTo>
                  <a:lnTo>
                    <a:pt x="9172" y="37474"/>
                  </a:lnTo>
                  <a:lnTo>
                    <a:pt x="7021" y="38922"/>
                  </a:lnTo>
                  <a:lnTo>
                    <a:pt x="5178" y="40370"/>
                  </a:lnTo>
                  <a:lnTo>
                    <a:pt x="1449" y="42652"/>
                  </a:lnTo>
                  <a:lnTo>
                    <a:pt x="88" y="43486"/>
                  </a:lnTo>
                  <a:lnTo>
                    <a:pt x="44" y="43530"/>
                  </a:lnTo>
                  <a:lnTo>
                    <a:pt x="1" y="43574"/>
                  </a:lnTo>
                  <a:lnTo>
                    <a:pt x="1" y="43661"/>
                  </a:lnTo>
                  <a:lnTo>
                    <a:pt x="1" y="43705"/>
                  </a:lnTo>
                  <a:lnTo>
                    <a:pt x="88" y="43793"/>
                  </a:lnTo>
                  <a:lnTo>
                    <a:pt x="264" y="43793"/>
                  </a:lnTo>
                  <a:lnTo>
                    <a:pt x="1624" y="42959"/>
                  </a:lnTo>
                  <a:lnTo>
                    <a:pt x="5398" y="40678"/>
                  </a:lnTo>
                  <a:lnTo>
                    <a:pt x="5398" y="40634"/>
                  </a:lnTo>
                  <a:lnTo>
                    <a:pt x="7241" y="39229"/>
                  </a:lnTo>
                  <a:lnTo>
                    <a:pt x="9347" y="37781"/>
                  </a:lnTo>
                  <a:lnTo>
                    <a:pt x="13121" y="35719"/>
                  </a:lnTo>
                  <a:lnTo>
                    <a:pt x="15183" y="34227"/>
                  </a:lnTo>
                  <a:lnTo>
                    <a:pt x="18781" y="31901"/>
                  </a:lnTo>
                  <a:lnTo>
                    <a:pt x="22467" y="29400"/>
                  </a:lnTo>
                  <a:lnTo>
                    <a:pt x="24354" y="27733"/>
                  </a:lnTo>
                  <a:lnTo>
                    <a:pt x="26153" y="26022"/>
                  </a:lnTo>
                  <a:lnTo>
                    <a:pt x="27470" y="24442"/>
                  </a:lnTo>
                  <a:lnTo>
                    <a:pt x="30410" y="20317"/>
                  </a:lnTo>
                  <a:lnTo>
                    <a:pt x="33043" y="16017"/>
                  </a:lnTo>
                  <a:lnTo>
                    <a:pt x="35193" y="12243"/>
                  </a:lnTo>
                  <a:lnTo>
                    <a:pt x="36816" y="9391"/>
                  </a:lnTo>
                  <a:lnTo>
                    <a:pt x="37299" y="8425"/>
                  </a:lnTo>
                  <a:lnTo>
                    <a:pt x="37299" y="8382"/>
                  </a:lnTo>
                  <a:lnTo>
                    <a:pt x="38264" y="5573"/>
                  </a:lnTo>
                  <a:lnTo>
                    <a:pt x="39449" y="2853"/>
                  </a:lnTo>
                  <a:lnTo>
                    <a:pt x="40415" y="220"/>
                  </a:lnTo>
                  <a:lnTo>
                    <a:pt x="40415" y="176"/>
                  </a:lnTo>
                  <a:lnTo>
                    <a:pt x="40415" y="88"/>
                  </a:lnTo>
                  <a:lnTo>
                    <a:pt x="40371" y="44"/>
                  </a:lnTo>
                  <a:lnTo>
                    <a:pt x="4032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32" name="Google Shape;15732;p414"/>
            <p:cNvSpPr/>
            <p:nvPr/>
          </p:nvSpPr>
          <p:spPr>
            <a:xfrm>
              <a:off x="5521325" y="1824650"/>
              <a:ext cx="982950" cy="954425"/>
            </a:xfrm>
            <a:custGeom>
              <a:avLst/>
              <a:gdLst/>
              <a:ahLst/>
              <a:cxnLst/>
              <a:rect l="l" t="t" r="r" b="b"/>
              <a:pathLst>
                <a:path w="39318" h="38177" extrusionOk="0">
                  <a:moveTo>
                    <a:pt x="39098" y="1"/>
                  </a:moveTo>
                  <a:lnTo>
                    <a:pt x="39054" y="45"/>
                  </a:lnTo>
                  <a:lnTo>
                    <a:pt x="39010" y="88"/>
                  </a:lnTo>
                  <a:lnTo>
                    <a:pt x="38967" y="132"/>
                  </a:lnTo>
                  <a:lnTo>
                    <a:pt x="38352" y="2107"/>
                  </a:lnTo>
                  <a:lnTo>
                    <a:pt x="37606" y="3950"/>
                  </a:lnTo>
                  <a:lnTo>
                    <a:pt x="36509" y="6100"/>
                  </a:lnTo>
                  <a:lnTo>
                    <a:pt x="35105" y="8557"/>
                  </a:lnTo>
                  <a:lnTo>
                    <a:pt x="33701" y="11015"/>
                  </a:lnTo>
                  <a:lnTo>
                    <a:pt x="32384" y="13253"/>
                  </a:lnTo>
                  <a:lnTo>
                    <a:pt x="31068" y="15139"/>
                  </a:lnTo>
                  <a:lnTo>
                    <a:pt x="29357" y="17597"/>
                  </a:lnTo>
                  <a:lnTo>
                    <a:pt x="28128" y="19045"/>
                  </a:lnTo>
                  <a:lnTo>
                    <a:pt x="26592" y="20493"/>
                  </a:lnTo>
                  <a:lnTo>
                    <a:pt x="24135" y="22818"/>
                  </a:lnTo>
                  <a:lnTo>
                    <a:pt x="22116" y="24530"/>
                  </a:lnTo>
                  <a:lnTo>
                    <a:pt x="18255" y="27119"/>
                  </a:lnTo>
                  <a:lnTo>
                    <a:pt x="16456" y="28216"/>
                  </a:lnTo>
                  <a:lnTo>
                    <a:pt x="14393" y="29532"/>
                  </a:lnTo>
                  <a:lnTo>
                    <a:pt x="12287" y="30717"/>
                  </a:lnTo>
                  <a:lnTo>
                    <a:pt x="8250" y="33043"/>
                  </a:lnTo>
                  <a:lnTo>
                    <a:pt x="88" y="37869"/>
                  </a:lnTo>
                  <a:lnTo>
                    <a:pt x="45" y="37913"/>
                  </a:lnTo>
                  <a:lnTo>
                    <a:pt x="1" y="37957"/>
                  </a:lnTo>
                  <a:lnTo>
                    <a:pt x="1" y="38045"/>
                  </a:lnTo>
                  <a:lnTo>
                    <a:pt x="1" y="38089"/>
                  </a:lnTo>
                  <a:lnTo>
                    <a:pt x="88" y="38177"/>
                  </a:lnTo>
                  <a:lnTo>
                    <a:pt x="264" y="38177"/>
                  </a:lnTo>
                  <a:lnTo>
                    <a:pt x="8426" y="33350"/>
                  </a:lnTo>
                  <a:lnTo>
                    <a:pt x="12463" y="31024"/>
                  </a:lnTo>
                  <a:lnTo>
                    <a:pt x="14613" y="29839"/>
                  </a:lnTo>
                  <a:lnTo>
                    <a:pt x="16631" y="28523"/>
                  </a:lnTo>
                  <a:lnTo>
                    <a:pt x="18430" y="27426"/>
                  </a:lnTo>
                  <a:lnTo>
                    <a:pt x="20844" y="25802"/>
                  </a:lnTo>
                  <a:lnTo>
                    <a:pt x="22292" y="24793"/>
                  </a:lnTo>
                  <a:lnTo>
                    <a:pt x="22336" y="24793"/>
                  </a:lnTo>
                  <a:lnTo>
                    <a:pt x="24354" y="23082"/>
                  </a:lnTo>
                  <a:lnTo>
                    <a:pt x="26856" y="20756"/>
                  </a:lnTo>
                  <a:lnTo>
                    <a:pt x="28391" y="19264"/>
                  </a:lnTo>
                  <a:lnTo>
                    <a:pt x="29620" y="17816"/>
                  </a:lnTo>
                  <a:lnTo>
                    <a:pt x="31375" y="15315"/>
                  </a:lnTo>
                  <a:lnTo>
                    <a:pt x="32692" y="13428"/>
                  </a:lnTo>
                  <a:lnTo>
                    <a:pt x="34008" y="11190"/>
                  </a:lnTo>
                  <a:lnTo>
                    <a:pt x="35412" y="8733"/>
                  </a:lnTo>
                  <a:lnTo>
                    <a:pt x="36816" y="6232"/>
                  </a:lnTo>
                  <a:lnTo>
                    <a:pt x="37957" y="4125"/>
                  </a:lnTo>
                  <a:lnTo>
                    <a:pt x="38703" y="2239"/>
                  </a:lnTo>
                  <a:lnTo>
                    <a:pt x="39318" y="264"/>
                  </a:lnTo>
                  <a:lnTo>
                    <a:pt x="39318" y="176"/>
                  </a:lnTo>
                  <a:lnTo>
                    <a:pt x="39274" y="132"/>
                  </a:lnTo>
                  <a:lnTo>
                    <a:pt x="39230" y="45"/>
                  </a:lnTo>
                  <a:lnTo>
                    <a:pt x="39186" y="45"/>
                  </a:lnTo>
                  <a:lnTo>
                    <a:pt x="3909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33" name="Google Shape;15733;p414"/>
            <p:cNvSpPr/>
            <p:nvPr/>
          </p:nvSpPr>
          <p:spPr>
            <a:xfrm>
              <a:off x="5398475" y="1973850"/>
              <a:ext cx="866650" cy="695525"/>
            </a:xfrm>
            <a:custGeom>
              <a:avLst/>
              <a:gdLst/>
              <a:ahLst/>
              <a:cxnLst/>
              <a:rect l="l" t="t" r="r" b="b"/>
              <a:pathLst>
                <a:path w="34666" h="27821" extrusionOk="0">
                  <a:moveTo>
                    <a:pt x="34446" y="0"/>
                  </a:moveTo>
                  <a:lnTo>
                    <a:pt x="34358" y="44"/>
                  </a:lnTo>
                  <a:lnTo>
                    <a:pt x="34315" y="88"/>
                  </a:lnTo>
                  <a:lnTo>
                    <a:pt x="32867" y="2809"/>
                  </a:lnTo>
                  <a:lnTo>
                    <a:pt x="31375" y="5134"/>
                  </a:lnTo>
                  <a:lnTo>
                    <a:pt x="29839" y="7197"/>
                  </a:lnTo>
                  <a:lnTo>
                    <a:pt x="28215" y="8996"/>
                  </a:lnTo>
                  <a:lnTo>
                    <a:pt x="26592" y="10576"/>
                  </a:lnTo>
                  <a:lnTo>
                    <a:pt x="24880" y="12111"/>
                  </a:lnTo>
                  <a:lnTo>
                    <a:pt x="23301" y="13296"/>
                  </a:lnTo>
                  <a:lnTo>
                    <a:pt x="21370" y="14920"/>
                  </a:lnTo>
                  <a:lnTo>
                    <a:pt x="20580" y="15710"/>
                  </a:lnTo>
                  <a:lnTo>
                    <a:pt x="19658" y="16456"/>
                  </a:lnTo>
                  <a:lnTo>
                    <a:pt x="18737" y="17201"/>
                  </a:lnTo>
                  <a:lnTo>
                    <a:pt x="17772" y="17904"/>
                  </a:lnTo>
                  <a:lnTo>
                    <a:pt x="16718" y="18606"/>
                  </a:lnTo>
                  <a:lnTo>
                    <a:pt x="15665" y="19308"/>
                  </a:lnTo>
                  <a:lnTo>
                    <a:pt x="14568" y="19966"/>
                  </a:lnTo>
                  <a:lnTo>
                    <a:pt x="13471" y="20580"/>
                  </a:lnTo>
                  <a:lnTo>
                    <a:pt x="11190" y="21809"/>
                  </a:lnTo>
                  <a:lnTo>
                    <a:pt x="8864" y="22994"/>
                  </a:lnTo>
                  <a:lnTo>
                    <a:pt x="6582" y="24047"/>
                  </a:lnTo>
                  <a:lnTo>
                    <a:pt x="4388" y="25012"/>
                  </a:lnTo>
                  <a:lnTo>
                    <a:pt x="2413" y="26109"/>
                  </a:lnTo>
                  <a:lnTo>
                    <a:pt x="88" y="27469"/>
                  </a:lnTo>
                  <a:lnTo>
                    <a:pt x="44" y="27513"/>
                  </a:lnTo>
                  <a:lnTo>
                    <a:pt x="0" y="27601"/>
                  </a:lnTo>
                  <a:lnTo>
                    <a:pt x="0" y="27645"/>
                  </a:lnTo>
                  <a:lnTo>
                    <a:pt x="44" y="27733"/>
                  </a:lnTo>
                  <a:lnTo>
                    <a:pt x="88" y="27777"/>
                  </a:lnTo>
                  <a:lnTo>
                    <a:pt x="176" y="27821"/>
                  </a:lnTo>
                  <a:lnTo>
                    <a:pt x="263" y="27777"/>
                  </a:lnTo>
                  <a:lnTo>
                    <a:pt x="2589" y="26416"/>
                  </a:lnTo>
                  <a:lnTo>
                    <a:pt x="4564" y="25319"/>
                  </a:lnTo>
                  <a:lnTo>
                    <a:pt x="6758" y="24354"/>
                  </a:lnTo>
                  <a:lnTo>
                    <a:pt x="9039" y="23301"/>
                  </a:lnTo>
                  <a:lnTo>
                    <a:pt x="11365" y="22116"/>
                  </a:lnTo>
                  <a:lnTo>
                    <a:pt x="13647" y="20887"/>
                  </a:lnTo>
                  <a:lnTo>
                    <a:pt x="14788" y="20273"/>
                  </a:lnTo>
                  <a:lnTo>
                    <a:pt x="15885" y="19571"/>
                  </a:lnTo>
                  <a:lnTo>
                    <a:pt x="16938" y="18913"/>
                  </a:lnTo>
                  <a:lnTo>
                    <a:pt x="17991" y="18211"/>
                  </a:lnTo>
                  <a:lnTo>
                    <a:pt x="18956" y="17465"/>
                  </a:lnTo>
                  <a:lnTo>
                    <a:pt x="19922" y="16719"/>
                  </a:lnTo>
                  <a:lnTo>
                    <a:pt x="20799" y="15973"/>
                  </a:lnTo>
                  <a:lnTo>
                    <a:pt x="21633" y="15183"/>
                  </a:lnTo>
                  <a:lnTo>
                    <a:pt x="23520" y="13559"/>
                  </a:lnTo>
                  <a:lnTo>
                    <a:pt x="25100" y="12419"/>
                  </a:lnTo>
                  <a:lnTo>
                    <a:pt x="26855" y="10839"/>
                  </a:lnTo>
                  <a:lnTo>
                    <a:pt x="28435" y="9259"/>
                  </a:lnTo>
                  <a:lnTo>
                    <a:pt x="30102" y="7460"/>
                  </a:lnTo>
                  <a:lnTo>
                    <a:pt x="30102" y="7416"/>
                  </a:lnTo>
                  <a:lnTo>
                    <a:pt x="31682" y="5354"/>
                  </a:lnTo>
                  <a:lnTo>
                    <a:pt x="33174" y="2984"/>
                  </a:lnTo>
                  <a:lnTo>
                    <a:pt x="34622" y="264"/>
                  </a:lnTo>
                  <a:lnTo>
                    <a:pt x="34666" y="176"/>
                  </a:lnTo>
                  <a:lnTo>
                    <a:pt x="34666" y="132"/>
                  </a:lnTo>
                  <a:lnTo>
                    <a:pt x="34622" y="88"/>
                  </a:lnTo>
                  <a:lnTo>
                    <a:pt x="34578" y="44"/>
                  </a:lnTo>
                  <a:lnTo>
                    <a:pt x="3449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34" name="Google Shape;15734;p414"/>
            <p:cNvSpPr/>
            <p:nvPr/>
          </p:nvSpPr>
          <p:spPr>
            <a:xfrm>
              <a:off x="5275600" y="2483950"/>
              <a:ext cx="133850" cy="74625"/>
            </a:xfrm>
            <a:custGeom>
              <a:avLst/>
              <a:gdLst/>
              <a:ahLst/>
              <a:cxnLst/>
              <a:rect l="l" t="t" r="r" b="b"/>
              <a:pathLst>
                <a:path w="5354" h="2985" extrusionOk="0">
                  <a:moveTo>
                    <a:pt x="5178" y="1"/>
                  </a:moveTo>
                  <a:lnTo>
                    <a:pt x="5091" y="45"/>
                  </a:lnTo>
                  <a:lnTo>
                    <a:pt x="88" y="2634"/>
                  </a:lnTo>
                  <a:lnTo>
                    <a:pt x="44" y="2677"/>
                  </a:lnTo>
                  <a:lnTo>
                    <a:pt x="0" y="2765"/>
                  </a:lnTo>
                  <a:lnTo>
                    <a:pt x="0" y="2809"/>
                  </a:lnTo>
                  <a:lnTo>
                    <a:pt x="0" y="2897"/>
                  </a:lnTo>
                  <a:lnTo>
                    <a:pt x="88" y="2941"/>
                  </a:lnTo>
                  <a:lnTo>
                    <a:pt x="176" y="2985"/>
                  </a:lnTo>
                  <a:lnTo>
                    <a:pt x="264" y="2985"/>
                  </a:lnTo>
                  <a:lnTo>
                    <a:pt x="5266" y="352"/>
                  </a:lnTo>
                  <a:lnTo>
                    <a:pt x="5310" y="308"/>
                  </a:lnTo>
                  <a:lnTo>
                    <a:pt x="5354" y="264"/>
                  </a:lnTo>
                  <a:lnTo>
                    <a:pt x="5354" y="176"/>
                  </a:lnTo>
                  <a:lnTo>
                    <a:pt x="5354" y="132"/>
                  </a:lnTo>
                  <a:lnTo>
                    <a:pt x="5310" y="45"/>
                  </a:lnTo>
                  <a:lnTo>
                    <a:pt x="5222" y="45"/>
                  </a:lnTo>
                  <a:lnTo>
                    <a:pt x="517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35" name="Google Shape;15735;p414"/>
            <p:cNvSpPr/>
            <p:nvPr/>
          </p:nvSpPr>
          <p:spPr>
            <a:xfrm>
              <a:off x="6505350" y="3574375"/>
              <a:ext cx="121800" cy="43900"/>
            </a:xfrm>
            <a:custGeom>
              <a:avLst/>
              <a:gdLst/>
              <a:ahLst/>
              <a:cxnLst/>
              <a:rect l="l" t="t" r="r" b="b"/>
              <a:pathLst>
                <a:path w="4872" h="1756" extrusionOk="0">
                  <a:moveTo>
                    <a:pt x="2721" y="352"/>
                  </a:moveTo>
                  <a:lnTo>
                    <a:pt x="3950" y="440"/>
                  </a:lnTo>
                  <a:lnTo>
                    <a:pt x="4432" y="1054"/>
                  </a:lnTo>
                  <a:lnTo>
                    <a:pt x="4081" y="1229"/>
                  </a:lnTo>
                  <a:lnTo>
                    <a:pt x="1931" y="1405"/>
                  </a:lnTo>
                  <a:lnTo>
                    <a:pt x="439" y="1405"/>
                  </a:lnTo>
                  <a:lnTo>
                    <a:pt x="703" y="659"/>
                  </a:lnTo>
                  <a:lnTo>
                    <a:pt x="2721" y="352"/>
                  </a:lnTo>
                  <a:close/>
                  <a:moveTo>
                    <a:pt x="2721" y="1"/>
                  </a:moveTo>
                  <a:lnTo>
                    <a:pt x="527" y="352"/>
                  </a:lnTo>
                  <a:lnTo>
                    <a:pt x="439" y="396"/>
                  </a:lnTo>
                  <a:lnTo>
                    <a:pt x="395" y="440"/>
                  </a:lnTo>
                  <a:lnTo>
                    <a:pt x="0" y="1493"/>
                  </a:lnTo>
                  <a:lnTo>
                    <a:pt x="0" y="1580"/>
                  </a:lnTo>
                  <a:lnTo>
                    <a:pt x="44" y="1668"/>
                  </a:lnTo>
                  <a:lnTo>
                    <a:pt x="88" y="1712"/>
                  </a:lnTo>
                  <a:lnTo>
                    <a:pt x="176" y="1712"/>
                  </a:lnTo>
                  <a:lnTo>
                    <a:pt x="1975" y="1756"/>
                  </a:lnTo>
                  <a:lnTo>
                    <a:pt x="4169" y="1580"/>
                  </a:lnTo>
                  <a:lnTo>
                    <a:pt x="4257" y="1580"/>
                  </a:lnTo>
                  <a:lnTo>
                    <a:pt x="4783" y="1273"/>
                  </a:lnTo>
                  <a:lnTo>
                    <a:pt x="4827" y="1229"/>
                  </a:lnTo>
                  <a:lnTo>
                    <a:pt x="4871" y="1142"/>
                  </a:lnTo>
                  <a:lnTo>
                    <a:pt x="4871" y="1054"/>
                  </a:lnTo>
                  <a:lnTo>
                    <a:pt x="4827" y="1010"/>
                  </a:lnTo>
                  <a:lnTo>
                    <a:pt x="4213" y="176"/>
                  </a:lnTo>
                  <a:lnTo>
                    <a:pt x="4125" y="132"/>
                  </a:lnTo>
                  <a:lnTo>
                    <a:pt x="4081" y="89"/>
                  </a:lnTo>
                  <a:lnTo>
                    <a:pt x="272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36" name="Google Shape;15736;p414"/>
            <p:cNvSpPr/>
            <p:nvPr/>
          </p:nvSpPr>
          <p:spPr>
            <a:xfrm>
              <a:off x="4039275" y="2169125"/>
              <a:ext cx="3006925" cy="2565925"/>
            </a:xfrm>
            <a:custGeom>
              <a:avLst/>
              <a:gdLst/>
              <a:ahLst/>
              <a:cxnLst/>
              <a:rect l="l" t="t" r="r" b="b"/>
              <a:pathLst>
                <a:path w="120277" h="102637" extrusionOk="0">
                  <a:moveTo>
                    <a:pt x="106586" y="0"/>
                  </a:moveTo>
                  <a:lnTo>
                    <a:pt x="106498" y="44"/>
                  </a:lnTo>
                  <a:lnTo>
                    <a:pt x="104172" y="2808"/>
                  </a:lnTo>
                  <a:lnTo>
                    <a:pt x="100355" y="7065"/>
                  </a:lnTo>
                  <a:lnTo>
                    <a:pt x="98512" y="7372"/>
                  </a:lnTo>
                  <a:lnTo>
                    <a:pt x="98468" y="7416"/>
                  </a:lnTo>
                  <a:lnTo>
                    <a:pt x="95967" y="9303"/>
                  </a:lnTo>
                  <a:lnTo>
                    <a:pt x="89560" y="14173"/>
                  </a:lnTo>
                  <a:lnTo>
                    <a:pt x="84997" y="16543"/>
                  </a:lnTo>
                  <a:lnTo>
                    <a:pt x="79292" y="18605"/>
                  </a:lnTo>
                  <a:lnTo>
                    <a:pt x="74334" y="20712"/>
                  </a:lnTo>
                  <a:lnTo>
                    <a:pt x="67620" y="23081"/>
                  </a:lnTo>
                  <a:lnTo>
                    <a:pt x="63364" y="24617"/>
                  </a:lnTo>
                  <a:lnTo>
                    <a:pt x="59151" y="25538"/>
                  </a:lnTo>
                  <a:lnTo>
                    <a:pt x="59107" y="25538"/>
                  </a:lnTo>
                  <a:lnTo>
                    <a:pt x="54017" y="27338"/>
                  </a:lnTo>
                  <a:lnTo>
                    <a:pt x="48664" y="28786"/>
                  </a:lnTo>
                  <a:lnTo>
                    <a:pt x="43661" y="30629"/>
                  </a:lnTo>
                  <a:lnTo>
                    <a:pt x="39010" y="31418"/>
                  </a:lnTo>
                  <a:lnTo>
                    <a:pt x="33920" y="32603"/>
                  </a:lnTo>
                  <a:lnTo>
                    <a:pt x="29795" y="32779"/>
                  </a:lnTo>
                  <a:lnTo>
                    <a:pt x="29707" y="32779"/>
                  </a:lnTo>
                  <a:lnTo>
                    <a:pt x="23169" y="35587"/>
                  </a:lnTo>
                  <a:lnTo>
                    <a:pt x="17508" y="37825"/>
                  </a:lnTo>
                  <a:lnTo>
                    <a:pt x="13603" y="37869"/>
                  </a:lnTo>
                  <a:lnTo>
                    <a:pt x="11892" y="36552"/>
                  </a:lnTo>
                  <a:lnTo>
                    <a:pt x="11848" y="36509"/>
                  </a:lnTo>
                  <a:lnTo>
                    <a:pt x="9785" y="35631"/>
                  </a:lnTo>
                  <a:lnTo>
                    <a:pt x="9654" y="35631"/>
                  </a:lnTo>
                  <a:lnTo>
                    <a:pt x="9610" y="35675"/>
                  </a:lnTo>
                  <a:lnTo>
                    <a:pt x="9566" y="35719"/>
                  </a:lnTo>
                  <a:lnTo>
                    <a:pt x="6802" y="42081"/>
                  </a:lnTo>
                  <a:lnTo>
                    <a:pt x="6802" y="42213"/>
                  </a:lnTo>
                  <a:lnTo>
                    <a:pt x="8337" y="50199"/>
                  </a:lnTo>
                  <a:lnTo>
                    <a:pt x="8864" y="55333"/>
                  </a:lnTo>
                  <a:lnTo>
                    <a:pt x="9478" y="61608"/>
                  </a:lnTo>
                  <a:lnTo>
                    <a:pt x="7284" y="64021"/>
                  </a:lnTo>
                  <a:lnTo>
                    <a:pt x="7240" y="64109"/>
                  </a:lnTo>
                  <a:lnTo>
                    <a:pt x="6758" y="67839"/>
                  </a:lnTo>
                  <a:lnTo>
                    <a:pt x="5266" y="69463"/>
                  </a:lnTo>
                  <a:lnTo>
                    <a:pt x="5222" y="69507"/>
                  </a:lnTo>
                  <a:lnTo>
                    <a:pt x="4432" y="72359"/>
                  </a:lnTo>
                  <a:lnTo>
                    <a:pt x="2984" y="76001"/>
                  </a:lnTo>
                  <a:lnTo>
                    <a:pt x="1755" y="79423"/>
                  </a:lnTo>
                  <a:lnTo>
                    <a:pt x="570" y="82539"/>
                  </a:lnTo>
                  <a:lnTo>
                    <a:pt x="570" y="82583"/>
                  </a:lnTo>
                  <a:lnTo>
                    <a:pt x="44" y="86181"/>
                  </a:lnTo>
                  <a:lnTo>
                    <a:pt x="44" y="86225"/>
                  </a:lnTo>
                  <a:lnTo>
                    <a:pt x="0" y="89340"/>
                  </a:lnTo>
                  <a:lnTo>
                    <a:pt x="132" y="92324"/>
                  </a:lnTo>
                  <a:lnTo>
                    <a:pt x="132" y="92368"/>
                  </a:lnTo>
                  <a:lnTo>
                    <a:pt x="176" y="92456"/>
                  </a:lnTo>
                  <a:lnTo>
                    <a:pt x="263" y="92500"/>
                  </a:lnTo>
                  <a:lnTo>
                    <a:pt x="307" y="92500"/>
                  </a:lnTo>
                  <a:lnTo>
                    <a:pt x="395" y="92456"/>
                  </a:lnTo>
                  <a:lnTo>
                    <a:pt x="439" y="92412"/>
                  </a:lnTo>
                  <a:lnTo>
                    <a:pt x="483" y="92368"/>
                  </a:lnTo>
                  <a:lnTo>
                    <a:pt x="483" y="92324"/>
                  </a:lnTo>
                  <a:lnTo>
                    <a:pt x="351" y="89340"/>
                  </a:lnTo>
                  <a:lnTo>
                    <a:pt x="395" y="86225"/>
                  </a:lnTo>
                  <a:lnTo>
                    <a:pt x="922" y="82627"/>
                  </a:lnTo>
                  <a:lnTo>
                    <a:pt x="2062" y="79555"/>
                  </a:lnTo>
                  <a:lnTo>
                    <a:pt x="3335" y="76132"/>
                  </a:lnTo>
                  <a:lnTo>
                    <a:pt x="4739" y="72490"/>
                  </a:lnTo>
                  <a:lnTo>
                    <a:pt x="4739" y="72447"/>
                  </a:lnTo>
                  <a:lnTo>
                    <a:pt x="5529" y="69638"/>
                  </a:lnTo>
                  <a:lnTo>
                    <a:pt x="7065" y="68015"/>
                  </a:lnTo>
                  <a:lnTo>
                    <a:pt x="7109" y="67927"/>
                  </a:lnTo>
                  <a:lnTo>
                    <a:pt x="7591" y="64241"/>
                  </a:lnTo>
                  <a:lnTo>
                    <a:pt x="9785" y="61784"/>
                  </a:lnTo>
                  <a:lnTo>
                    <a:pt x="9829" y="61740"/>
                  </a:lnTo>
                  <a:lnTo>
                    <a:pt x="9829" y="61652"/>
                  </a:lnTo>
                  <a:lnTo>
                    <a:pt x="9215" y="55289"/>
                  </a:lnTo>
                  <a:lnTo>
                    <a:pt x="8688" y="50155"/>
                  </a:lnTo>
                  <a:lnTo>
                    <a:pt x="7153" y="42169"/>
                  </a:lnTo>
                  <a:lnTo>
                    <a:pt x="9829" y="36026"/>
                  </a:lnTo>
                  <a:lnTo>
                    <a:pt x="11716" y="36816"/>
                  </a:lnTo>
                  <a:lnTo>
                    <a:pt x="13427" y="38220"/>
                  </a:lnTo>
                  <a:lnTo>
                    <a:pt x="13559" y="38220"/>
                  </a:lnTo>
                  <a:lnTo>
                    <a:pt x="17552" y="38176"/>
                  </a:lnTo>
                  <a:lnTo>
                    <a:pt x="17596" y="38176"/>
                  </a:lnTo>
                  <a:lnTo>
                    <a:pt x="23301" y="35938"/>
                  </a:lnTo>
                  <a:lnTo>
                    <a:pt x="29839" y="33130"/>
                  </a:lnTo>
                  <a:lnTo>
                    <a:pt x="33964" y="32954"/>
                  </a:lnTo>
                  <a:lnTo>
                    <a:pt x="34007" y="32954"/>
                  </a:lnTo>
                  <a:lnTo>
                    <a:pt x="39098" y="31769"/>
                  </a:lnTo>
                  <a:lnTo>
                    <a:pt x="43749" y="30980"/>
                  </a:lnTo>
                  <a:lnTo>
                    <a:pt x="43793" y="30980"/>
                  </a:lnTo>
                  <a:lnTo>
                    <a:pt x="48751" y="29137"/>
                  </a:lnTo>
                  <a:lnTo>
                    <a:pt x="54105" y="27645"/>
                  </a:lnTo>
                  <a:lnTo>
                    <a:pt x="59239" y="25889"/>
                  </a:lnTo>
                  <a:lnTo>
                    <a:pt x="63451" y="24968"/>
                  </a:lnTo>
                  <a:lnTo>
                    <a:pt x="63495" y="24968"/>
                  </a:lnTo>
                  <a:lnTo>
                    <a:pt x="67752" y="23432"/>
                  </a:lnTo>
                  <a:lnTo>
                    <a:pt x="74465" y="21063"/>
                  </a:lnTo>
                  <a:lnTo>
                    <a:pt x="79424" y="18956"/>
                  </a:lnTo>
                  <a:lnTo>
                    <a:pt x="85128" y="16850"/>
                  </a:lnTo>
                  <a:lnTo>
                    <a:pt x="89736" y="14437"/>
                  </a:lnTo>
                  <a:lnTo>
                    <a:pt x="89780" y="14437"/>
                  </a:lnTo>
                  <a:lnTo>
                    <a:pt x="96186" y="9566"/>
                  </a:lnTo>
                  <a:lnTo>
                    <a:pt x="98643" y="7723"/>
                  </a:lnTo>
                  <a:lnTo>
                    <a:pt x="100486" y="7372"/>
                  </a:lnTo>
                  <a:lnTo>
                    <a:pt x="100574" y="7328"/>
                  </a:lnTo>
                  <a:lnTo>
                    <a:pt x="104436" y="3072"/>
                  </a:lnTo>
                  <a:lnTo>
                    <a:pt x="106674" y="351"/>
                  </a:lnTo>
                  <a:lnTo>
                    <a:pt x="112334" y="1711"/>
                  </a:lnTo>
                  <a:lnTo>
                    <a:pt x="112949" y="3554"/>
                  </a:lnTo>
                  <a:lnTo>
                    <a:pt x="116547" y="18386"/>
                  </a:lnTo>
                  <a:lnTo>
                    <a:pt x="116371" y="30409"/>
                  </a:lnTo>
                  <a:lnTo>
                    <a:pt x="116371" y="30453"/>
                  </a:lnTo>
                  <a:lnTo>
                    <a:pt x="118741" y="38439"/>
                  </a:lnTo>
                  <a:lnTo>
                    <a:pt x="117600" y="42213"/>
                  </a:lnTo>
                  <a:lnTo>
                    <a:pt x="116942" y="44934"/>
                  </a:lnTo>
                  <a:lnTo>
                    <a:pt x="116942" y="44977"/>
                  </a:lnTo>
                  <a:lnTo>
                    <a:pt x="116810" y="48268"/>
                  </a:lnTo>
                  <a:lnTo>
                    <a:pt x="116810" y="48356"/>
                  </a:lnTo>
                  <a:lnTo>
                    <a:pt x="119926" y="54982"/>
                  </a:lnTo>
                  <a:lnTo>
                    <a:pt x="119662" y="55991"/>
                  </a:lnTo>
                  <a:lnTo>
                    <a:pt x="118697" y="56518"/>
                  </a:lnTo>
                  <a:lnTo>
                    <a:pt x="118653" y="56518"/>
                  </a:lnTo>
                  <a:lnTo>
                    <a:pt x="115889" y="58580"/>
                  </a:lnTo>
                  <a:lnTo>
                    <a:pt x="113519" y="60511"/>
                  </a:lnTo>
                  <a:lnTo>
                    <a:pt x="109614" y="64197"/>
                  </a:lnTo>
                  <a:lnTo>
                    <a:pt x="109570" y="64241"/>
                  </a:lnTo>
                  <a:lnTo>
                    <a:pt x="104304" y="75562"/>
                  </a:lnTo>
                  <a:lnTo>
                    <a:pt x="100750" y="78634"/>
                  </a:lnTo>
                  <a:lnTo>
                    <a:pt x="98468" y="80828"/>
                  </a:lnTo>
                  <a:lnTo>
                    <a:pt x="91184" y="82978"/>
                  </a:lnTo>
                  <a:lnTo>
                    <a:pt x="87805" y="83417"/>
                  </a:lnTo>
                  <a:lnTo>
                    <a:pt x="87761" y="83417"/>
                  </a:lnTo>
                  <a:lnTo>
                    <a:pt x="84163" y="84470"/>
                  </a:lnTo>
                  <a:lnTo>
                    <a:pt x="84075" y="84514"/>
                  </a:lnTo>
                  <a:lnTo>
                    <a:pt x="82846" y="86006"/>
                  </a:lnTo>
                  <a:lnTo>
                    <a:pt x="82846" y="86049"/>
                  </a:lnTo>
                  <a:lnTo>
                    <a:pt x="81311" y="88858"/>
                  </a:lnTo>
                  <a:lnTo>
                    <a:pt x="78853" y="91008"/>
                  </a:lnTo>
                  <a:lnTo>
                    <a:pt x="74202" y="91885"/>
                  </a:lnTo>
                  <a:lnTo>
                    <a:pt x="74158" y="91929"/>
                  </a:lnTo>
                  <a:lnTo>
                    <a:pt x="70560" y="93948"/>
                  </a:lnTo>
                  <a:lnTo>
                    <a:pt x="70516" y="93992"/>
                  </a:lnTo>
                  <a:lnTo>
                    <a:pt x="68629" y="96668"/>
                  </a:lnTo>
                  <a:lnTo>
                    <a:pt x="65207" y="97239"/>
                  </a:lnTo>
                  <a:lnTo>
                    <a:pt x="63671" y="96932"/>
                  </a:lnTo>
                  <a:lnTo>
                    <a:pt x="62003" y="96932"/>
                  </a:lnTo>
                  <a:lnTo>
                    <a:pt x="58098" y="97985"/>
                  </a:lnTo>
                  <a:lnTo>
                    <a:pt x="52481" y="99038"/>
                  </a:lnTo>
                  <a:lnTo>
                    <a:pt x="51252" y="98862"/>
                  </a:lnTo>
                  <a:lnTo>
                    <a:pt x="48005" y="98424"/>
                  </a:lnTo>
                  <a:lnTo>
                    <a:pt x="44451" y="97590"/>
                  </a:lnTo>
                  <a:lnTo>
                    <a:pt x="43398" y="95966"/>
                  </a:lnTo>
                  <a:lnTo>
                    <a:pt x="43398" y="95922"/>
                  </a:lnTo>
                  <a:lnTo>
                    <a:pt x="41160" y="93158"/>
                  </a:lnTo>
                  <a:lnTo>
                    <a:pt x="41160" y="92368"/>
                  </a:lnTo>
                  <a:lnTo>
                    <a:pt x="41160" y="90832"/>
                  </a:lnTo>
                  <a:lnTo>
                    <a:pt x="42038" y="88989"/>
                  </a:lnTo>
                  <a:lnTo>
                    <a:pt x="43617" y="86971"/>
                  </a:lnTo>
                  <a:lnTo>
                    <a:pt x="46645" y="85391"/>
                  </a:lnTo>
                  <a:lnTo>
                    <a:pt x="46689" y="85303"/>
                  </a:lnTo>
                  <a:lnTo>
                    <a:pt x="47215" y="84426"/>
                  </a:lnTo>
                  <a:lnTo>
                    <a:pt x="48005" y="82671"/>
                  </a:lnTo>
                  <a:lnTo>
                    <a:pt x="49015" y="80915"/>
                  </a:lnTo>
                  <a:lnTo>
                    <a:pt x="50550" y="78897"/>
                  </a:lnTo>
                  <a:lnTo>
                    <a:pt x="50550" y="78853"/>
                  </a:lnTo>
                  <a:lnTo>
                    <a:pt x="51296" y="77537"/>
                  </a:lnTo>
                  <a:lnTo>
                    <a:pt x="51296" y="77449"/>
                  </a:lnTo>
                  <a:lnTo>
                    <a:pt x="51428" y="76527"/>
                  </a:lnTo>
                  <a:lnTo>
                    <a:pt x="51428" y="76484"/>
                  </a:lnTo>
                  <a:lnTo>
                    <a:pt x="51340" y="75035"/>
                  </a:lnTo>
                  <a:lnTo>
                    <a:pt x="52042" y="70691"/>
                  </a:lnTo>
                  <a:lnTo>
                    <a:pt x="55684" y="63846"/>
                  </a:lnTo>
                  <a:lnTo>
                    <a:pt x="58405" y="60028"/>
                  </a:lnTo>
                  <a:lnTo>
                    <a:pt x="61213" y="58361"/>
                  </a:lnTo>
                  <a:lnTo>
                    <a:pt x="65163" y="56606"/>
                  </a:lnTo>
                  <a:lnTo>
                    <a:pt x="65207" y="56562"/>
                  </a:lnTo>
                  <a:lnTo>
                    <a:pt x="68761" y="52832"/>
                  </a:lnTo>
                  <a:lnTo>
                    <a:pt x="77844" y="45811"/>
                  </a:lnTo>
                  <a:lnTo>
                    <a:pt x="82452" y="41950"/>
                  </a:lnTo>
                  <a:lnTo>
                    <a:pt x="89121" y="38308"/>
                  </a:lnTo>
                  <a:lnTo>
                    <a:pt x="93553" y="38088"/>
                  </a:lnTo>
                  <a:lnTo>
                    <a:pt x="93597" y="38088"/>
                  </a:lnTo>
                  <a:lnTo>
                    <a:pt x="105708" y="31726"/>
                  </a:lnTo>
                  <a:lnTo>
                    <a:pt x="105796" y="31682"/>
                  </a:lnTo>
                  <a:lnTo>
                    <a:pt x="105796" y="31594"/>
                  </a:lnTo>
                  <a:lnTo>
                    <a:pt x="106454" y="27820"/>
                  </a:lnTo>
                  <a:lnTo>
                    <a:pt x="106454" y="27776"/>
                  </a:lnTo>
                  <a:lnTo>
                    <a:pt x="106235" y="24705"/>
                  </a:lnTo>
                  <a:lnTo>
                    <a:pt x="106410" y="21545"/>
                  </a:lnTo>
                  <a:lnTo>
                    <a:pt x="106366" y="21458"/>
                  </a:lnTo>
                  <a:lnTo>
                    <a:pt x="104875" y="19395"/>
                  </a:lnTo>
                  <a:lnTo>
                    <a:pt x="104787" y="19351"/>
                  </a:lnTo>
                  <a:lnTo>
                    <a:pt x="100574" y="18035"/>
                  </a:lnTo>
                  <a:lnTo>
                    <a:pt x="99126" y="17421"/>
                  </a:lnTo>
                  <a:lnTo>
                    <a:pt x="95089" y="15841"/>
                  </a:lnTo>
                  <a:lnTo>
                    <a:pt x="95001" y="15841"/>
                  </a:lnTo>
                  <a:lnTo>
                    <a:pt x="94958" y="15885"/>
                  </a:lnTo>
                  <a:lnTo>
                    <a:pt x="91447" y="18342"/>
                  </a:lnTo>
                  <a:lnTo>
                    <a:pt x="83461" y="23915"/>
                  </a:lnTo>
                  <a:lnTo>
                    <a:pt x="79687" y="25100"/>
                  </a:lnTo>
                  <a:lnTo>
                    <a:pt x="76352" y="24705"/>
                  </a:lnTo>
                  <a:lnTo>
                    <a:pt x="76264" y="24705"/>
                  </a:lnTo>
                  <a:lnTo>
                    <a:pt x="70823" y="26767"/>
                  </a:lnTo>
                  <a:lnTo>
                    <a:pt x="65119" y="28654"/>
                  </a:lnTo>
                  <a:lnTo>
                    <a:pt x="61126" y="30146"/>
                  </a:lnTo>
                  <a:lnTo>
                    <a:pt x="56518" y="31769"/>
                  </a:lnTo>
                  <a:lnTo>
                    <a:pt x="51428" y="33569"/>
                  </a:lnTo>
                  <a:lnTo>
                    <a:pt x="47435" y="35017"/>
                  </a:lnTo>
                  <a:lnTo>
                    <a:pt x="47391" y="35017"/>
                  </a:lnTo>
                  <a:lnTo>
                    <a:pt x="42784" y="37474"/>
                  </a:lnTo>
                  <a:lnTo>
                    <a:pt x="38922" y="38571"/>
                  </a:lnTo>
                  <a:lnTo>
                    <a:pt x="35236" y="39800"/>
                  </a:lnTo>
                  <a:lnTo>
                    <a:pt x="31594" y="40721"/>
                  </a:lnTo>
                  <a:lnTo>
                    <a:pt x="31550" y="40721"/>
                  </a:lnTo>
                  <a:lnTo>
                    <a:pt x="27381" y="43529"/>
                  </a:lnTo>
                  <a:lnTo>
                    <a:pt x="27338" y="43573"/>
                  </a:lnTo>
                  <a:lnTo>
                    <a:pt x="24398" y="47479"/>
                  </a:lnTo>
                  <a:lnTo>
                    <a:pt x="24354" y="47479"/>
                  </a:lnTo>
                  <a:lnTo>
                    <a:pt x="22730" y="50550"/>
                  </a:lnTo>
                  <a:lnTo>
                    <a:pt x="21589" y="53490"/>
                  </a:lnTo>
                  <a:lnTo>
                    <a:pt x="19659" y="56255"/>
                  </a:lnTo>
                  <a:lnTo>
                    <a:pt x="19615" y="56342"/>
                  </a:lnTo>
                  <a:lnTo>
                    <a:pt x="18167" y="68936"/>
                  </a:lnTo>
                  <a:lnTo>
                    <a:pt x="18167" y="68980"/>
                  </a:lnTo>
                  <a:lnTo>
                    <a:pt x="18562" y="76176"/>
                  </a:lnTo>
                  <a:lnTo>
                    <a:pt x="18210" y="77975"/>
                  </a:lnTo>
                  <a:lnTo>
                    <a:pt x="17552" y="80301"/>
                  </a:lnTo>
                  <a:lnTo>
                    <a:pt x="16367" y="82012"/>
                  </a:lnTo>
                  <a:lnTo>
                    <a:pt x="14919" y="83987"/>
                  </a:lnTo>
                  <a:lnTo>
                    <a:pt x="13427" y="84557"/>
                  </a:lnTo>
                  <a:lnTo>
                    <a:pt x="13340" y="84601"/>
                  </a:lnTo>
                  <a:lnTo>
                    <a:pt x="13296" y="84645"/>
                  </a:lnTo>
                  <a:lnTo>
                    <a:pt x="12330" y="86795"/>
                  </a:lnTo>
                  <a:lnTo>
                    <a:pt x="12330" y="86839"/>
                  </a:lnTo>
                  <a:lnTo>
                    <a:pt x="11716" y="89209"/>
                  </a:lnTo>
                  <a:lnTo>
                    <a:pt x="11716" y="89253"/>
                  </a:lnTo>
                  <a:lnTo>
                    <a:pt x="12418" y="95571"/>
                  </a:lnTo>
                  <a:lnTo>
                    <a:pt x="13559" y="102505"/>
                  </a:lnTo>
                  <a:lnTo>
                    <a:pt x="13603" y="102592"/>
                  </a:lnTo>
                  <a:lnTo>
                    <a:pt x="13735" y="102636"/>
                  </a:lnTo>
                  <a:lnTo>
                    <a:pt x="13822" y="102636"/>
                  </a:lnTo>
                  <a:lnTo>
                    <a:pt x="13866" y="102548"/>
                  </a:lnTo>
                  <a:lnTo>
                    <a:pt x="13910" y="102505"/>
                  </a:lnTo>
                  <a:lnTo>
                    <a:pt x="13910" y="102417"/>
                  </a:lnTo>
                  <a:lnTo>
                    <a:pt x="12769" y="95484"/>
                  </a:lnTo>
                  <a:lnTo>
                    <a:pt x="12067" y="89253"/>
                  </a:lnTo>
                  <a:lnTo>
                    <a:pt x="12682" y="86927"/>
                  </a:lnTo>
                  <a:lnTo>
                    <a:pt x="13603" y="84865"/>
                  </a:lnTo>
                  <a:lnTo>
                    <a:pt x="15095" y="84294"/>
                  </a:lnTo>
                  <a:lnTo>
                    <a:pt x="15183" y="84250"/>
                  </a:lnTo>
                  <a:lnTo>
                    <a:pt x="16675" y="82188"/>
                  </a:lnTo>
                  <a:lnTo>
                    <a:pt x="17859" y="80477"/>
                  </a:lnTo>
                  <a:lnTo>
                    <a:pt x="17859" y="80433"/>
                  </a:lnTo>
                  <a:lnTo>
                    <a:pt x="18562" y="78063"/>
                  </a:lnTo>
                  <a:lnTo>
                    <a:pt x="18913" y="76220"/>
                  </a:lnTo>
                  <a:lnTo>
                    <a:pt x="18913" y="76176"/>
                  </a:lnTo>
                  <a:lnTo>
                    <a:pt x="18518" y="68980"/>
                  </a:lnTo>
                  <a:lnTo>
                    <a:pt x="19966" y="56430"/>
                  </a:lnTo>
                  <a:lnTo>
                    <a:pt x="21853" y="53666"/>
                  </a:lnTo>
                  <a:lnTo>
                    <a:pt x="21896" y="53622"/>
                  </a:lnTo>
                  <a:lnTo>
                    <a:pt x="23081" y="50682"/>
                  </a:lnTo>
                  <a:lnTo>
                    <a:pt x="24661" y="47654"/>
                  </a:lnTo>
                  <a:lnTo>
                    <a:pt x="27601" y="43837"/>
                  </a:lnTo>
                  <a:lnTo>
                    <a:pt x="31726" y="41072"/>
                  </a:lnTo>
                  <a:lnTo>
                    <a:pt x="35324" y="40107"/>
                  </a:lnTo>
                  <a:lnTo>
                    <a:pt x="39054" y="38922"/>
                  </a:lnTo>
                  <a:lnTo>
                    <a:pt x="42871" y="37825"/>
                  </a:lnTo>
                  <a:lnTo>
                    <a:pt x="42915" y="37781"/>
                  </a:lnTo>
                  <a:lnTo>
                    <a:pt x="47567" y="35368"/>
                  </a:lnTo>
                  <a:lnTo>
                    <a:pt x="51560" y="33920"/>
                  </a:lnTo>
                  <a:lnTo>
                    <a:pt x="56650" y="32077"/>
                  </a:lnTo>
                  <a:lnTo>
                    <a:pt x="61213" y="30453"/>
                  </a:lnTo>
                  <a:lnTo>
                    <a:pt x="65250" y="29005"/>
                  </a:lnTo>
                  <a:lnTo>
                    <a:pt x="70911" y="27074"/>
                  </a:lnTo>
                  <a:lnTo>
                    <a:pt x="76352" y="25056"/>
                  </a:lnTo>
                  <a:lnTo>
                    <a:pt x="79687" y="25451"/>
                  </a:lnTo>
                  <a:lnTo>
                    <a:pt x="79731" y="25451"/>
                  </a:lnTo>
                  <a:lnTo>
                    <a:pt x="83592" y="24266"/>
                  </a:lnTo>
                  <a:lnTo>
                    <a:pt x="83680" y="24222"/>
                  </a:lnTo>
                  <a:lnTo>
                    <a:pt x="91623" y="18649"/>
                  </a:lnTo>
                  <a:lnTo>
                    <a:pt x="95045" y="16236"/>
                  </a:lnTo>
                  <a:lnTo>
                    <a:pt x="98995" y="17772"/>
                  </a:lnTo>
                  <a:lnTo>
                    <a:pt x="100443" y="18342"/>
                  </a:lnTo>
                  <a:lnTo>
                    <a:pt x="104655" y="19658"/>
                  </a:lnTo>
                  <a:lnTo>
                    <a:pt x="106059" y="21589"/>
                  </a:lnTo>
                  <a:lnTo>
                    <a:pt x="105884" y="24705"/>
                  </a:lnTo>
                  <a:lnTo>
                    <a:pt x="106103" y="27776"/>
                  </a:lnTo>
                  <a:lnTo>
                    <a:pt x="105489" y="31462"/>
                  </a:lnTo>
                  <a:lnTo>
                    <a:pt x="93466" y="37737"/>
                  </a:lnTo>
                  <a:lnTo>
                    <a:pt x="89078" y="37957"/>
                  </a:lnTo>
                  <a:lnTo>
                    <a:pt x="88990" y="38000"/>
                  </a:lnTo>
                  <a:lnTo>
                    <a:pt x="82276" y="41643"/>
                  </a:lnTo>
                  <a:lnTo>
                    <a:pt x="82276" y="41686"/>
                  </a:lnTo>
                  <a:lnTo>
                    <a:pt x="77625" y="45504"/>
                  </a:lnTo>
                  <a:lnTo>
                    <a:pt x="68541" y="52569"/>
                  </a:lnTo>
                  <a:lnTo>
                    <a:pt x="68498" y="52569"/>
                  </a:lnTo>
                  <a:lnTo>
                    <a:pt x="64987" y="56299"/>
                  </a:lnTo>
                  <a:lnTo>
                    <a:pt x="61082" y="58010"/>
                  </a:lnTo>
                  <a:lnTo>
                    <a:pt x="61038" y="58054"/>
                  </a:lnTo>
                  <a:lnTo>
                    <a:pt x="58186" y="59765"/>
                  </a:lnTo>
                  <a:lnTo>
                    <a:pt x="58142" y="59809"/>
                  </a:lnTo>
                  <a:lnTo>
                    <a:pt x="55377" y="63670"/>
                  </a:lnTo>
                  <a:lnTo>
                    <a:pt x="51735" y="70560"/>
                  </a:lnTo>
                  <a:lnTo>
                    <a:pt x="51691" y="70604"/>
                  </a:lnTo>
                  <a:lnTo>
                    <a:pt x="50989" y="74992"/>
                  </a:lnTo>
                  <a:lnTo>
                    <a:pt x="50989" y="75035"/>
                  </a:lnTo>
                  <a:lnTo>
                    <a:pt x="51077" y="76484"/>
                  </a:lnTo>
                  <a:lnTo>
                    <a:pt x="50945" y="77361"/>
                  </a:lnTo>
                  <a:lnTo>
                    <a:pt x="50243" y="78678"/>
                  </a:lnTo>
                  <a:lnTo>
                    <a:pt x="48707" y="80696"/>
                  </a:lnTo>
                  <a:lnTo>
                    <a:pt x="48707" y="80740"/>
                  </a:lnTo>
                  <a:lnTo>
                    <a:pt x="47698" y="82495"/>
                  </a:lnTo>
                  <a:lnTo>
                    <a:pt x="46908" y="84250"/>
                  </a:lnTo>
                  <a:lnTo>
                    <a:pt x="46426" y="85084"/>
                  </a:lnTo>
                  <a:lnTo>
                    <a:pt x="43442" y="86708"/>
                  </a:lnTo>
                  <a:lnTo>
                    <a:pt x="43354" y="86752"/>
                  </a:lnTo>
                  <a:lnTo>
                    <a:pt x="41774" y="88814"/>
                  </a:lnTo>
                  <a:lnTo>
                    <a:pt x="41730" y="88814"/>
                  </a:lnTo>
                  <a:lnTo>
                    <a:pt x="40809" y="90745"/>
                  </a:lnTo>
                  <a:lnTo>
                    <a:pt x="40809" y="90832"/>
                  </a:lnTo>
                  <a:lnTo>
                    <a:pt x="40809" y="92368"/>
                  </a:lnTo>
                  <a:lnTo>
                    <a:pt x="40809" y="93202"/>
                  </a:lnTo>
                  <a:lnTo>
                    <a:pt x="40853" y="93334"/>
                  </a:lnTo>
                  <a:lnTo>
                    <a:pt x="43091" y="96142"/>
                  </a:lnTo>
                  <a:lnTo>
                    <a:pt x="44188" y="97809"/>
                  </a:lnTo>
                  <a:lnTo>
                    <a:pt x="44275" y="97897"/>
                  </a:lnTo>
                  <a:lnTo>
                    <a:pt x="47918" y="98731"/>
                  </a:lnTo>
                  <a:lnTo>
                    <a:pt x="51209" y="99170"/>
                  </a:lnTo>
                  <a:lnTo>
                    <a:pt x="52437" y="99389"/>
                  </a:lnTo>
                  <a:lnTo>
                    <a:pt x="52481" y="99389"/>
                  </a:lnTo>
                  <a:lnTo>
                    <a:pt x="58186" y="98292"/>
                  </a:lnTo>
                  <a:lnTo>
                    <a:pt x="62091" y="97283"/>
                  </a:lnTo>
                  <a:lnTo>
                    <a:pt x="63627" y="97283"/>
                  </a:lnTo>
                  <a:lnTo>
                    <a:pt x="65163" y="97590"/>
                  </a:lnTo>
                  <a:lnTo>
                    <a:pt x="65250" y="97590"/>
                  </a:lnTo>
                  <a:lnTo>
                    <a:pt x="68761" y="97019"/>
                  </a:lnTo>
                  <a:lnTo>
                    <a:pt x="68805" y="96976"/>
                  </a:lnTo>
                  <a:lnTo>
                    <a:pt x="68892" y="96932"/>
                  </a:lnTo>
                  <a:lnTo>
                    <a:pt x="70779" y="94211"/>
                  </a:lnTo>
                  <a:lnTo>
                    <a:pt x="74334" y="92237"/>
                  </a:lnTo>
                  <a:lnTo>
                    <a:pt x="78941" y="91359"/>
                  </a:lnTo>
                  <a:lnTo>
                    <a:pt x="79029" y="91315"/>
                  </a:lnTo>
                  <a:lnTo>
                    <a:pt x="81574" y="89121"/>
                  </a:lnTo>
                  <a:lnTo>
                    <a:pt x="81618" y="89077"/>
                  </a:lnTo>
                  <a:lnTo>
                    <a:pt x="83110" y="86225"/>
                  </a:lnTo>
                  <a:lnTo>
                    <a:pt x="84295" y="84777"/>
                  </a:lnTo>
                  <a:lnTo>
                    <a:pt x="87849" y="83768"/>
                  </a:lnTo>
                  <a:lnTo>
                    <a:pt x="91228" y="83329"/>
                  </a:lnTo>
                  <a:lnTo>
                    <a:pt x="91272" y="83285"/>
                  </a:lnTo>
                  <a:lnTo>
                    <a:pt x="98600" y="81135"/>
                  </a:lnTo>
                  <a:lnTo>
                    <a:pt x="98643" y="81091"/>
                  </a:lnTo>
                  <a:lnTo>
                    <a:pt x="100969" y="78897"/>
                  </a:lnTo>
                  <a:lnTo>
                    <a:pt x="104567" y="75781"/>
                  </a:lnTo>
                  <a:lnTo>
                    <a:pt x="104611" y="75738"/>
                  </a:lnTo>
                  <a:lnTo>
                    <a:pt x="109877" y="64416"/>
                  </a:lnTo>
                  <a:lnTo>
                    <a:pt x="113738" y="60774"/>
                  </a:lnTo>
                  <a:lnTo>
                    <a:pt x="116064" y="58844"/>
                  </a:lnTo>
                  <a:lnTo>
                    <a:pt x="118872" y="56825"/>
                  </a:lnTo>
                  <a:lnTo>
                    <a:pt x="119882" y="56255"/>
                  </a:lnTo>
                  <a:lnTo>
                    <a:pt x="119926" y="56211"/>
                  </a:lnTo>
                  <a:lnTo>
                    <a:pt x="119969" y="56167"/>
                  </a:lnTo>
                  <a:lnTo>
                    <a:pt x="120277" y="54982"/>
                  </a:lnTo>
                  <a:lnTo>
                    <a:pt x="120277" y="54894"/>
                  </a:lnTo>
                  <a:lnTo>
                    <a:pt x="117161" y="48225"/>
                  </a:lnTo>
                  <a:lnTo>
                    <a:pt x="117293" y="44977"/>
                  </a:lnTo>
                  <a:lnTo>
                    <a:pt x="117907" y="42301"/>
                  </a:lnTo>
                  <a:lnTo>
                    <a:pt x="119092" y="38483"/>
                  </a:lnTo>
                  <a:lnTo>
                    <a:pt x="119136" y="38395"/>
                  </a:lnTo>
                  <a:lnTo>
                    <a:pt x="116722" y="30409"/>
                  </a:lnTo>
                  <a:lnTo>
                    <a:pt x="116898" y="18342"/>
                  </a:lnTo>
                  <a:lnTo>
                    <a:pt x="116898" y="18298"/>
                  </a:lnTo>
                  <a:lnTo>
                    <a:pt x="113300" y="3467"/>
                  </a:lnTo>
                  <a:lnTo>
                    <a:pt x="112597" y="1536"/>
                  </a:lnTo>
                  <a:lnTo>
                    <a:pt x="112554" y="1448"/>
                  </a:lnTo>
                  <a:lnTo>
                    <a:pt x="112510" y="1404"/>
                  </a:lnTo>
                  <a:lnTo>
                    <a:pt x="10667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37" name="Google Shape;15737;p414"/>
            <p:cNvSpPr/>
            <p:nvPr/>
          </p:nvSpPr>
          <p:spPr>
            <a:xfrm>
              <a:off x="4836800" y="3535975"/>
              <a:ext cx="125075" cy="1464550"/>
            </a:xfrm>
            <a:custGeom>
              <a:avLst/>
              <a:gdLst/>
              <a:ahLst/>
              <a:cxnLst/>
              <a:rect l="l" t="t" r="r" b="b"/>
              <a:pathLst>
                <a:path w="5003" h="58582" extrusionOk="0">
                  <a:moveTo>
                    <a:pt x="2106" y="1"/>
                  </a:moveTo>
                  <a:lnTo>
                    <a:pt x="2063" y="45"/>
                  </a:lnTo>
                  <a:lnTo>
                    <a:pt x="2019" y="133"/>
                  </a:lnTo>
                  <a:lnTo>
                    <a:pt x="2019" y="220"/>
                  </a:lnTo>
                  <a:lnTo>
                    <a:pt x="2019" y="308"/>
                  </a:lnTo>
                  <a:lnTo>
                    <a:pt x="2721" y="2985"/>
                  </a:lnTo>
                  <a:lnTo>
                    <a:pt x="3335" y="5837"/>
                  </a:lnTo>
                  <a:lnTo>
                    <a:pt x="4257" y="9435"/>
                  </a:lnTo>
                  <a:lnTo>
                    <a:pt x="4564" y="11717"/>
                  </a:lnTo>
                  <a:lnTo>
                    <a:pt x="4652" y="14394"/>
                  </a:lnTo>
                  <a:lnTo>
                    <a:pt x="4520" y="17070"/>
                  </a:lnTo>
                  <a:lnTo>
                    <a:pt x="4388" y="19221"/>
                  </a:lnTo>
                  <a:lnTo>
                    <a:pt x="4300" y="20537"/>
                  </a:lnTo>
                  <a:lnTo>
                    <a:pt x="3993" y="24223"/>
                  </a:lnTo>
                  <a:lnTo>
                    <a:pt x="4037" y="26505"/>
                  </a:lnTo>
                  <a:lnTo>
                    <a:pt x="3598" y="30893"/>
                  </a:lnTo>
                  <a:lnTo>
                    <a:pt x="3247" y="33613"/>
                  </a:lnTo>
                  <a:lnTo>
                    <a:pt x="2896" y="36071"/>
                  </a:lnTo>
                  <a:lnTo>
                    <a:pt x="2414" y="38572"/>
                  </a:lnTo>
                  <a:lnTo>
                    <a:pt x="1799" y="40634"/>
                  </a:lnTo>
                  <a:lnTo>
                    <a:pt x="132" y="46646"/>
                  </a:lnTo>
                  <a:lnTo>
                    <a:pt x="132" y="46690"/>
                  </a:lnTo>
                  <a:lnTo>
                    <a:pt x="0" y="49015"/>
                  </a:lnTo>
                  <a:lnTo>
                    <a:pt x="0" y="50419"/>
                  </a:lnTo>
                  <a:lnTo>
                    <a:pt x="0" y="50463"/>
                  </a:lnTo>
                  <a:lnTo>
                    <a:pt x="527" y="52789"/>
                  </a:lnTo>
                  <a:lnTo>
                    <a:pt x="1317" y="55466"/>
                  </a:lnTo>
                  <a:lnTo>
                    <a:pt x="2106" y="57528"/>
                  </a:lnTo>
                  <a:lnTo>
                    <a:pt x="2150" y="57572"/>
                  </a:lnTo>
                  <a:lnTo>
                    <a:pt x="2809" y="58493"/>
                  </a:lnTo>
                  <a:lnTo>
                    <a:pt x="2896" y="58537"/>
                  </a:lnTo>
                  <a:lnTo>
                    <a:pt x="2940" y="58581"/>
                  </a:lnTo>
                  <a:lnTo>
                    <a:pt x="3072" y="58537"/>
                  </a:lnTo>
                  <a:lnTo>
                    <a:pt x="3116" y="58493"/>
                  </a:lnTo>
                  <a:lnTo>
                    <a:pt x="3116" y="58406"/>
                  </a:lnTo>
                  <a:lnTo>
                    <a:pt x="3116" y="58362"/>
                  </a:lnTo>
                  <a:lnTo>
                    <a:pt x="3116" y="58274"/>
                  </a:lnTo>
                  <a:lnTo>
                    <a:pt x="2457" y="57353"/>
                  </a:lnTo>
                  <a:lnTo>
                    <a:pt x="1668" y="55334"/>
                  </a:lnTo>
                  <a:lnTo>
                    <a:pt x="878" y="52701"/>
                  </a:lnTo>
                  <a:lnTo>
                    <a:pt x="351" y="50419"/>
                  </a:lnTo>
                  <a:lnTo>
                    <a:pt x="351" y="49015"/>
                  </a:lnTo>
                  <a:lnTo>
                    <a:pt x="483" y="46734"/>
                  </a:lnTo>
                  <a:lnTo>
                    <a:pt x="2106" y="40722"/>
                  </a:lnTo>
                  <a:lnTo>
                    <a:pt x="2765" y="38660"/>
                  </a:lnTo>
                  <a:lnTo>
                    <a:pt x="3247" y="36114"/>
                  </a:lnTo>
                  <a:lnTo>
                    <a:pt x="3598" y="33657"/>
                  </a:lnTo>
                  <a:lnTo>
                    <a:pt x="3949" y="30937"/>
                  </a:lnTo>
                  <a:lnTo>
                    <a:pt x="4388" y="26549"/>
                  </a:lnTo>
                  <a:lnTo>
                    <a:pt x="4388" y="26505"/>
                  </a:lnTo>
                  <a:lnTo>
                    <a:pt x="4344" y="24223"/>
                  </a:lnTo>
                  <a:lnTo>
                    <a:pt x="4652" y="20581"/>
                  </a:lnTo>
                  <a:lnTo>
                    <a:pt x="4739" y="19221"/>
                  </a:lnTo>
                  <a:lnTo>
                    <a:pt x="4871" y="17070"/>
                  </a:lnTo>
                  <a:lnTo>
                    <a:pt x="5003" y="14394"/>
                  </a:lnTo>
                  <a:lnTo>
                    <a:pt x="4915" y="11717"/>
                  </a:lnTo>
                  <a:lnTo>
                    <a:pt x="4915" y="11673"/>
                  </a:lnTo>
                  <a:lnTo>
                    <a:pt x="4608" y="9391"/>
                  </a:lnTo>
                  <a:lnTo>
                    <a:pt x="4608" y="9347"/>
                  </a:lnTo>
                  <a:lnTo>
                    <a:pt x="3686" y="5749"/>
                  </a:lnTo>
                  <a:lnTo>
                    <a:pt x="3072" y="2897"/>
                  </a:lnTo>
                  <a:lnTo>
                    <a:pt x="2370" y="264"/>
                  </a:lnTo>
                  <a:lnTo>
                    <a:pt x="2370" y="177"/>
                  </a:lnTo>
                  <a:lnTo>
                    <a:pt x="2370" y="133"/>
                  </a:lnTo>
                  <a:lnTo>
                    <a:pt x="2370" y="45"/>
                  </a:lnTo>
                  <a:lnTo>
                    <a:pt x="232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38" name="Google Shape;15738;p414"/>
            <p:cNvSpPr/>
            <p:nvPr/>
          </p:nvSpPr>
          <p:spPr>
            <a:xfrm>
              <a:off x="4802775" y="3543675"/>
              <a:ext cx="129475" cy="1510600"/>
            </a:xfrm>
            <a:custGeom>
              <a:avLst/>
              <a:gdLst/>
              <a:ahLst/>
              <a:cxnLst/>
              <a:rect l="l" t="t" r="r" b="b"/>
              <a:pathLst>
                <a:path w="5179" h="60424" extrusionOk="0">
                  <a:moveTo>
                    <a:pt x="2853" y="0"/>
                  </a:moveTo>
                  <a:lnTo>
                    <a:pt x="2809" y="44"/>
                  </a:lnTo>
                  <a:lnTo>
                    <a:pt x="2765" y="88"/>
                  </a:lnTo>
                  <a:lnTo>
                    <a:pt x="2634" y="439"/>
                  </a:lnTo>
                  <a:lnTo>
                    <a:pt x="2634" y="527"/>
                  </a:lnTo>
                  <a:lnTo>
                    <a:pt x="3424" y="5046"/>
                  </a:lnTo>
                  <a:lnTo>
                    <a:pt x="4126" y="8030"/>
                  </a:lnTo>
                  <a:lnTo>
                    <a:pt x="4652" y="11058"/>
                  </a:lnTo>
                  <a:lnTo>
                    <a:pt x="4740" y="12857"/>
                  </a:lnTo>
                  <a:lnTo>
                    <a:pt x="4521" y="16324"/>
                  </a:lnTo>
                  <a:lnTo>
                    <a:pt x="4389" y="20273"/>
                  </a:lnTo>
                  <a:lnTo>
                    <a:pt x="4038" y="22730"/>
                  </a:lnTo>
                  <a:lnTo>
                    <a:pt x="3950" y="25012"/>
                  </a:lnTo>
                  <a:lnTo>
                    <a:pt x="4038" y="27338"/>
                  </a:lnTo>
                  <a:lnTo>
                    <a:pt x="3424" y="33525"/>
                  </a:lnTo>
                  <a:lnTo>
                    <a:pt x="2897" y="36903"/>
                  </a:lnTo>
                  <a:lnTo>
                    <a:pt x="2546" y="38264"/>
                  </a:lnTo>
                  <a:lnTo>
                    <a:pt x="1405" y="42520"/>
                  </a:lnTo>
                  <a:lnTo>
                    <a:pt x="1361" y="42520"/>
                  </a:lnTo>
                  <a:lnTo>
                    <a:pt x="966" y="45109"/>
                  </a:lnTo>
                  <a:lnTo>
                    <a:pt x="308" y="47259"/>
                  </a:lnTo>
                  <a:lnTo>
                    <a:pt x="45" y="48444"/>
                  </a:lnTo>
                  <a:lnTo>
                    <a:pt x="1" y="48488"/>
                  </a:lnTo>
                  <a:lnTo>
                    <a:pt x="264" y="50243"/>
                  </a:lnTo>
                  <a:lnTo>
                    <a:pt x="1054" y="53315"/>
                  </a:lnTo>
                  <a:lnTo>
                    <a:pt x="1800" y="55597"/>
                  </a:lnTo>
                  <a:lnTo>
                    <a:pt x="2765" y="58229"/>
                  </a:lnTo>
                  <a:lnTo>
                    <a:pt x="2809" y="58273"/>
                  </a:lnTo>
                  <a:lnTo>
                    <a:pt x="3687" y="59414"/>
                  </a:lnTo>
                  <a:lnTo>
                    <a:pt x="3687" y="59458"/>
                  </a:lnTo>
                  <a:lnTo>
                    <a:pt x="4916" y="60379"/>
                  </a:lnTo>
                  <a:lnTo>
                    <a:pt x="5003" y="60423"/>
                  </a:lnTo>
                  <a:lnTo>
                    <a:pt x="5091" y="60379"/>
                  </a:lnTo>
                  <a:lnTo>
                    <a:pt x="5135" y="60336"/>
                  </a:lnTo>
                  <a:lnTo>
                    <a:pt x="5179" y="60248"/>
                  </a:lnTo>
                  <a:lnTo>
                    <a:pt x="5179" y="60204"/>
                  </a:lnTo>
                  <a:lnTo>
                    <a:pt x="5179" y="60160"/>
                  </a:lnTo>
                  <a:lnTo>
                    <a:pt x="5135" y="60072"/>
                  </a:lnTo>
                  <a:lnTo>
                    <a:pt x="3950" y="59195"/>
                  </a:lnTo>
                  <a:lnTo>
                    <a:pt x="3073" y="58054"/>
                  </a:lnTo>
                  <a:lnTo>
                    <a:pt x="2107" y="55465"/>
                  </a:lnTo>
                  <a:lnTo>
                    <a:pt x="1405" y="53183"/>
                  </a:lnTo>
                  <a:lnTo>
                    <a:pt x="615" y="50155"/>
                  </a:lnTo>
                  <a:lnTo>
                    <a:pt x="352" y="48488"/>
                  </a:lnTo>
                  <a:lnTo>
                    <a:pt x="659" y="47347"/>
                  </a:lnTo>
                  <a:lnTo>
                    <a:pt x="1317" y="45197"/>
                  </a:lnTo>
                  <a:lnTo>
                    <a:pt x="1317" y="45153"/>
                  </a:lnTo>
                  <a:lnTo>
                    <a:pt x="1712" y="42564"/>
                  </a:lnTo>
                  <a:lnTo>
                    <a:pt x="2897" y="38352"/>
                  </a:lnTo>
                  <a:lnTo>
                    <a:pt x="3248" y="36991"/>
                  </a:lnTo>
                  <a:lnTo>
                    <a:pt x="3248" y="36947"/>
                  </a:lnTo>
                  <a:lnTo>
                    <a:pt x="3775" y="33569"/>
                  </a:lnTo>
                  <a:lnTo>
                    <a:pt x="4389" y="27338"/>
                  </a:lnTo>
                  <a:lnTo>
                    <a:pt x="4301" y="25012"/>
                  </a:lnTo>
                  <a:lnTo>
                    <a:pt x="4389" y="22730"/>
                  </a:lnTo>
                  <a:lnTo>
                    <a:pt x="4696" y="20317"/>
                  </a:lnTo>
                  <a:lnTo>
                    <a:pt x="4872" y="16368"/>
                  </a:lnTo>
                  <a:lnTo>
                    <a:pt x="5091" y="12857"/>
                  </a:lnTo>
                  <a:lnTo>
                    <a:pt x="5003" y="11014"/>
                  </a:lnTo>
                  <a:lnTo>
                    <a:pt x="4477" y="7942"/>
                  </a:lnTo>
                  <a:lnTo>
                    <a:pt x="3775" y="4959"/>
                  </a:lnTo>
                  <a:lnTo>
                    <a:pt x="2985" y="483"/>
                  </a:lnTo>
                  <a:lnTo>
                    <a:pt x="3073" y="220"/>
                  </a:lnTo>
                  <a:lnTo>
                    <a:pt x="3116" y="132"/>
                  </a:lnTo>
                  <a:lnTo>
                    <a:pt x="3073" y="88"/>
                  </a:lnTo>
                  <a:lnTo>
                    <a:pt x="3029" y="44"/>
                  </a:lnTo>
                  <a:lnTo>
                    <a:pt x="298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39" name="Google Shape;15739;p414"/>
            <p:cNvSpPr/>
            <p:nvPr/>
          </p:nvSpPr>
          <p:spPr>
            <a:xfrm>
              <a:off x="4766575" y="3551350"/>
              <a:ext cx="129475" cy="1474400"/>
            </a:xfrm>
            <a:custGeom>
              <a:avLst/>
              <a:gdLst/>
              <a:ahLst/>
              <a:cxnLst/>
              <a:rect l="l" t="t" r="r" b="b"/>
              <a:pathLst>
                <a:path w="5179" h="58976" extrusionOk="0">
                  <a:moveTo>
                    <a:pt x="3687" y="0"/>
                  </a:moveTo>
                  <a:lnTo>
                    <a:pt x="3643" y="44"/>
                  </a:lnTo>
                  <a:lnTo>
                    <a:pt x="3555" y="88"/>
                  </a:lnTo>
                  <a:lnTo>
                    <a:pt x="3555" y="132"/>
                  </a:lnTo>
                  <a:lnTo>
                    <a:pt x="3336" y="878"/>
                  </a:lnTo>
                  <a:lnTo>
                    <a:pt x="3336" y="966"/>
                  </a:lnTo>
                  <a:lnTo>
                    <a:pt x="3994" y="5749"/>
                  </a:lnTo>
                  <a:lnTo>
                    <a:pt x="4521" y="8513"/>
                  </a:lnTo>
                  <a:lnTo>
                    <a:pt x="4828" y="10356"/>
                  </a:lnTo>
                  <a:lnTo>
                    <a:pt x="4740" y="13472"/>
                  </a:lnTo>
                  <a:lnTo>
                    <a:pt x="4608" y="15973"/>
                  </a:lnTo>
                  <a:lnTo>
                    <a:pt x="4608" y="18123"/>
                  </a:lnTo>
                  <a:lnTo>
                    <a:pt x="4477" y="19834"/>
                  </a:lnTo>
                  <a:lnTo>
                    <a:pt x="4082" y="21984"/>
                  </a:lnTo>
                  <a:lnTo>
                    <a:pt x="4082" y="22028"/>
                  </a:lnTo>
                  <a:lnTo>
                    <a:pt x="3994" y="25495"/>
                  </a:lnTo>
                  <a:lnTo>
                    <a:pt x="4169" y="28128"/>
                  </a:lnTo>
                  <a:lnTo>
                    <a:pt x="4082" y="29971"/>
                  </a:lnTo>
                  <a:lnTo>
                    <a:pt x="3687" y="33437"/>
                  </a:lnTo>
                  <a:lnTo>
                    <a:pt x="3248" y="36158"/>
                  </a:lnTo>
                  <a:lnTo>
                    <a:pt x="2678" y="38220"/>
                  </a:lnTo>
                  <a:lnTo>
                    <a:pt x="2063" y="40370"/>
                  </a:lnTo>
                  <a:lnTo>
                    <a:pt x="1712" y="41467"/>
                  </a:lnTo>
                  <a:lnTo>
                    <a:pt x="1712" y="41511"/>
                  </a:lnTo>
                  <a:lnTo>
                    <a:pt x="1624" y="44012"/>
                  </a:lnTo>
                  <a:lnTo>
                    <a:pt x="1537" y="44934"/>
                  </a:lnTo>
                  <a:lnTo>
                    <a:pt x="791" y="47259"/>
                  </a:lnTo>
                  <a:lnTo>
                    <a:pt x="1" y="49278"/>
                  </a:lnTo>
                  <a:lnTo>
                    <a:pt x="1" y="49366"/>
                  </a:lnTo>
                  <a:lnTo>
                    <a:pt x="45" y="49453"/>
                  </a:lnTo>
                  <a:lnTo>
                    <a:pt x="352" y="49673"/>
                  </a:lnTo>
                  <a:lnTo>
                    <a:pt x="1888" y="54324"/>
                  </a:lnTo>
                  <a:lnTo>
                    <a:pt x="2809" y="57308"/>
                  </a:lnTo>
                  <a:lnTo>
                    <a:pt x="2853" y="57308"/>
                  </a:lnTo>
                  <a:lnTo>
                    <a:pt x="3511" y="58888"/>
                  </a:lnTo>
                  <a:lnTo>
                    <a:pt x="3599" y="58975"/>
                  </a:lnTo>
                  <a:lnTo>
                    <a:pt x="3775" y="58975"/>
                  </a:lnTo>
                  <a:lnTo>
                    <a:pt x="3818" y="58932"/>
                  </a:lnTo>
                  <a:lnTo>
                    <a:pt x="3862" y="58888"/>
                  </a:lnTo>
                  <a:lnTo>
                    <a:pt x="3862" y="58800"/>
                  </a:lnTo>
                  <a:lnTo>
                    <a:pt x="3862" y="58756"/>
                  </a:lnTo>
                  <a:lnTo>
                    <a:pt x="3160" y="57176"/>
                  </a:lnTo>
                  <a:lnTo>
                    <a:pt x="2195" y="54193"/>
                  </a:lnTo>
                  <a:lnTo>
                    <a:pt x="659" y="49541"/>
                  </a:lnTo>
                  <a:lnTo>
                    <a:pt x="615" y="49410"/>
                  </a:lnTo>
                  <a:lnTo>
                    <a:pt x="352" y="49278"/>
                  </a:lnTo>
                  <a:lnTo>
                    <a:pt x="1098" y="47391"/>
                  </a:lnTo>
                  <a:lnTo>
                    <a:pt x="1888" y="45022"/>
                  </a:lnTo>
                  <a:lnTo>
                    <a:pt x="1975" y="44056"/>
                  </a:lnTo>
                  <a:lnTo>
                    <a:pt x="2063" y="41555"/>
                  </a:lnTo>
                  <a:lnTo>
                    <a:pt x="2414" y="40502"/>
                  </a:lnTo>
                  <a:lnTo>
                    <a:pt x="3029" y="38308"/>
                  </a:lnTo>
                  <a:lnTo>
                    <a:pt x="3599" y="36245"/>
                  </a:lnTo>
                  <a:lnTo>
                    <a:pt x="4038" y="33481"/>
                  </a:lnTo>
                  <a:lnTo>
                    <a:pt x="4433" y="30014"/>
                  </a:lnTo>
                  <a:lnTo>
                    <a:pt x="4521" y="28128"/>
                  </a:lnTo>
                  <a:lnTo>
                    <a:pt x="4345" y="25495"/>
                  </a:lnTo>
                  <a:lnTo>
                    <a:pt x="4433" y="22028"/>
                  </a:lnTo>
                  <a:lnTo>
                    <a:pt x="4828" y="19878"/>
                  </a:lnTo>
                  <a:lnTo>
                    <a:pt x="4959" y="18167"/>
                  </a:lnTo>
                  <a:lnTo>
                    <a:pt x="4959" y="16017"/>
                  </a:lnTo>
                  <a:lnTo>
                    <a:pt x="5091" y="13472"/>
                  </a:lnTo>
                  <a:lnTo>
                    <a:pt x="5179" y="10312"/>
                  </a:lnTo>
                  <a:lnTo>
                    <a:pt x="5179" y="10268"/>
                  </a:lnTo>
                  <a:lnTo>
                    <a:pt x="4828" y="8469"/>
                  </a:lnTo>
                  <a:lnTo>
                    <a:pt x="4345" y="5661"/>
                  </a:lnTo>
                  <a:lnTo>
                    <a:pt x="3687" y="966"/>
                  </a:lnTo>
                  <a:lnTo>
                    <a:pt x="3862" y="220"/>
                  </a:lnTo>
                  <a:lnTo>
                    <a:pt x="3862" y="176"/>
                  </a:lnTo>
                  <a:lnTo>
                    <a:pt x="3862" y="88"/>
                  </a:lnTo>
                  <a:lnTo>
                    <a:pt x="3818" y="44"/>
                  </a:lnTo>
                  <a:lnTo>
                    <a:pt x="377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40" name="Google Shape;15740;p414"/>
            <p:cNvSpPr/>
            <p:nvPr/>
          </p:nvSpPr>
          <p:spPr>
            <a:xfrm>
              <a:off x="4751225" y="3587550"/>
              <a:ext cx="113025" cy="1464525"/>
            </a:xfrm>
            <a:custGeom>
              <a:avLst/>
              <a:gdLst/>
              <a:ahLst/>
              <a:cxnLst/>
              <a:rect l="l" t="t" r="r" b="b"/>
              <a:pathLst>
                <a:path w="4521" h="58581" extrusionOk="0">
                  <a:moveTo>
                    <a:pt x="3248" y="0"/>
                  </a:moveTo>
                  <a:lnTo>
                    <a:pt x="3204" y="44"/>
                  </a:lnTo>
                  <a:lnTo>
                    <a:pt x="3160" y="88"/>
                  </a:lnTo>
                  <a:lnTo>
                    <a:pt x="3072" y="351"/>
                  </a:lnTo>
                  <a:lnTo>
                    <a:pt x="3072" y="439"/>
                  </a:lnTo>
                  <a:lnTo>
                    <a:pt x="3423" y="3423"/>
                  </a:lnTo>
                  <a:lnTo>
                    <a:pt x="3950" y="6977"/>
                  </a:lnTo>
                  <a:lnTo>
                    <a:pt x="4169" y="8338"/>
                  </a:lnTo>
                  <a:lnTo>
                    <a:pt x="3994" y="12989"/>
                  </a:lnTo>
                  <a:lnTo>
                    <a:pt x="3950" y="15622"/>
                  </a:lnTo>
                  <a:lnTo>
                    <a:pt x="3643" y="17772"/>
                  </a:lnTo>
                  <a:lnTo>
                    <a:pt x="3292" y="19834"/>
                  </a:lnTo>
                  <a:lnTo>
                    <a:pt x="3248" y="23915"/>
                  </a:lnTo>
                  <a:lnTo>
                    <a:pt x="3335" y="26943"/>
                  </a:lnTo>
                  <a:lnTo>
                    <a:pt x="3467" y="28830"/>
                  </a:lnTo>
                  <a:lnTo>
                    <a:pt x="3072" y="32209"/>
                  </a:lnTo>
                  <a:lnTo>
                    <a:pt x="2765" y="34315"/>
                  </a:lnTo>
                  <a:lnTo>
                    <a:pt x="2458" y="35500"/>
                  </a:lnTo>
                  <a:lnTo>
                    <a:pt x="1273" y="39054"/>
                  </a:lnTo>
                  <a:lnTo>
                    <a:pt x="1273" y="39098"/>
                  </a:lnTo>
                  <a:lnTo>
                    <a:pt x="1098" y="40195"/>
                  </a:lnTo>
                  <a:lnTo>
                    <a:pt x="1054" y="40239"/>
                  </a:lnTo>
                  <a:lnTo>
                    <a:pt x="1273" y="43486"/>
                  </a:lnTo>
                  <a:lnTo>
                    <a:pt x="483" y="46075"/>
                  </a:lnTo>
                  <a:lnTo>
                    <a:pt x="1" y="47391"/>
                  </a:lnTo>
                  <a:lnTo>
                    <a:pt x="1" y="47435"/>
                  </a:lnTo>
                  <a:lnTo>
                    <a:pt x="1" y="48313"/>
                  </a:lnTo>
                  <a:lnTo>
                    <a:pt x="1" y="48356"/>
                  </a:lnTo>
                  <a:lnTo>
                    <a:pt x="1492" y="53096"/>
                  </a:lnTo>
                  <a:lnTo>
                    <a:pt x="2633" y="56606"/>
                  </a:lnTo>
                  <a:lnTo>
                    <a:pt x="3467" y="58449"/>
                  </a:lnTo>
                  <a:lnTo>
                    <a:pt x="3511" y="58537"/>
                  </a:lnTo>
                  <a:lnTo>
                    <a:pt x="3599" y="58581"/>
                  </a:lnTo>
                  <a:lnTo>
                    <a:pt x="3686" y="58537"/>
                  </a:lnTo>
                  <a:lnTo>
                    <a:pt x="3730" y="58493"/>
                  </a:lnTo>
                  <a:lnTo>
                    <a:pt x="3774" y="58449"/>
                  </a:lnTo>
                  <a:lnTo>
                    <a:pt x="3774" y="58405"/>
                  </a:lnTo>
                  <a:lnTo>
                    <a:pt x="3774" y="58317"/>
                  </a:lnTo>
                  <a:lnTo>
                    <a:pt x="2984" y="56474"/>
                  </a:lnTo>
                  <a:lnTo>
                    <a:pt x="1843" y="52964"/>
                  </a:lnTo>
                  <a:lnTo>
                    <a:pt x="352" y="48269"/>
                  </a:lnTo>
                  <a:lnTo>
                    <a:pt x="352" y="47479"/>
                  </a:lnTo>
                  <a:lnTo>
                    <a:pt x="790" y="46206"/>
                  </a:lnTo>
                  <a:lnTo>
                    <a:pt x="1580" y="43530"/>
                  </a:lnTo>
                  <a:lnTo>
                    <a:pt x="1624" y="43486"/>
                  </a:lnTo>
                  <a:lnTo>
                    <a:pt x="1405" y="40239"/>
                  </a:lnTo>
                  <a:lnTo>
                    <a:pt x="1624" y="39185"/>
                  </a:lnTo>
                  <a:lnTo>
                    <a:pt x="2765" y="35587"/>
                  </a:lnTo>
                  <a:lnTo>
                    <a:pt x="3116" y="34403"/>
                  </a:lnTo>
                  <a:lnTo>
                    <a:pt x="3116" y="34359"/>
                  </a:lnTo>
                  <a:lnTo>
                    <a:pt x="3423" y="32252"/>
                  </a:lnTo>
                  <a:lnTo>
                    <a:pt x="3818" y="28874"/>
                  </a:lnTo>
                  <a:lnTo>
                    <a:pt x="3818" y="28830"/>
                  </a:lnTo>
                  <a:lnTo>
                    <a:pt x="3686" y="26899"/>
                  </a:lnTo>
                  <a:lnTo>
                    <a:pt x="3599" y="23915"/>
                  </a:lnTo>
                  <a:lnTo>
                    <a:pt x="3643" y="19878"/>
                  </a:lnTo>
                  <a:lnTo>
                    <a:pt x="3994" y="17860"/>
                  </a:lnTo>
                  <a:lnTo>
                    <a:pt x="4301" y="15622"/>
                  </a:lnTo>
                  <a:lnTo>
                    <a:pt x="4345" y="12989"/>
                  </a:lnTo>
                  <a:lnTo>
                    <a:pt x="4520" y="8338"/>
                  </a:lnTo>
                  <a:lnTo>
                    <a:pt x="4520" y="8294"/>
                  </a:lnTo>
                  <a:lnTo>
                    <a:pt x="3774" y="3379"/>
                  </a:lnTo>
                  <a:lnTo>
                    <a:pt x="3423" y="439"/>
                  </a:lnTo>
                  <a:lnTo>
                    <a:pt x="3511" y="220"/>
                  </a:lnTo>
                  <a:lnTo>
                    <a:pt x="3511" y="132"/>
                  </a:lnTo>
                  <a:lnTo>
                    <a:pt x="3467" y="88"/>
                  </a:lnTo>
                  <a:lnTo>
                    <a:pt x="342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41" name="Google Shape;15741;p414"/>
            <p:cNvSpPr/>
            <p:nvPr/>
          </p:nvSpPr>
          <p:spPr>
            <a:xfrm>
              <a:off x="4716125" y="4375200"/>
              <a:ext cx="64750" cy="674675"/>
            </a:xfrm>
            <a:custGeom>
              <a:avLst/>
              <a:gdLst/>
              <a:ahLst/>
              <a:cxnLst/>
              <a:rect l="l" t="t" r="r" b="b"/>
              <a:pathLst>
                <a:path w="2590" h="26987" extrusionOk="0">
                  <a:moveTo>
                    <a:pt x="2370" y="0"/>
                  </a:moveTo>
                  <a:lnTo>
                    <a:pt x="2282" y="44"/>
                  </a:lnTo>
                  <a:lnTo>
                    <a:pt x="2238" y="88"/>
                  </a:lnTo>
                  <a:lnTo>
                    <a:pt x="2238" y="176"/>
                  </a:lnTo>
                  <a:lnTo>
                    <a:pt x="2019" y="1931"/>
                  </a:lnTo>
                  <a:lnTo>
                    <a:pt x="1624" y="3248"/>
                  </a:lnTo>
                  <a:lnTo>
                    <a:pt x="571" y="5617"/>
                  </a:lnTo>
                  <a:lnTo>
                    <a:pt x="571" y="5661"/>
                  </a:lnTo>
                  <a:lnTo>
                    <a:pt x="132" y="6890"/>
                  </a:lnTo>
                  <a:lnTo>
                    <a:pt x="132" y="6934"/>
                  </a:lnTo>
                  <a:lnTo>
                    <a:pt x="0" y="10093"/>
                  </a:lnTo>
                  <a:lnTo>
                    <a:pt x="220" y="14393"/>
                  </a:lnTo>
                  <a:lnTo>
                    <a:pt x="88" y="17640"/>
                  </a:lnTo>
                  <a:lnTo>
                    <a:pt x="220" y="20229"/>
                  </a:lnTo>
                  <a:lnTo>
                    <a:pt x="483" y="22511"/>
                  </a:lnTo>
                  <a:lnTo>
                    <a:pt x="527" y="24837"/>
                  </a:lnTo>
                  <a:lnTo>
                    <a:pt x="527" y="24881"/>
                  </a:lnTo>
                  <a:lnTo>
                    <a:pt x="702" y="25319"/>
                  </a:lnTo>
                  <a:lnTo>
                    <a:pt x="790" y="26811"/>
                  </a:lnTo>
                  <a:lnTo>
                    <a:pt x="790" y="26899"/>
                  </a:lnTo>
                  <a:lnTo>
                    <a:pt x="834" y="26943"/>
                  </a:lnTo>
                  <a:lnTo>
                    <a:pt x="878" y="26987"/>
                  </a:lnTo>
                  <a:lnTo>
                    <a:pt x="1010" y="26987"/>
                  </a:lnTo>
                  <a:lnTo>
                    <a:pt x="1053" y="26943"/>
                  </a:lnTo>
                  <a:lnTo>
                    <a:pt x="1097" y="26855"/>
                  </a:lnTo>
                  <a:lnTo>
                    <a:pt x="1141" y="26811"/>
                  </a:lnTo>
                  <a:lnTo>
                    <a:pt x="1053" y="25275"/>
                  </a:lnTo>
                  <a:lnTo>
                    <a:pt x="1053" y="25232"/>
                  </a:lnTo>
                  <a:lnTo>
                    <a:pt x="878" y="24793"/>
                  </a:lnTo>
                  <a:lnTo>
                    <a:pt x="834" y="22467"/>
                  </a:lnTo>
                  <a:lnTo>
                    <a:pt x="571" y="20185"/>
                  </a:lnTo>
                  <a:lnTo>
                    <a:pt x="439" y="17640"/>
                  </a:lnTo>
                  <a:lnTo>
                    <a:pt x="571" y="14393"/>
                  </a:lnTo>
                  <a:lnTo>
                    <a:pt x="351" y="10093"/>
                  </a:lnTo>
                  <a:lnTo>
                    <a:pt x="483" y="6977"/>
                  </a:lnTo>
                  <a:lnTo>
                    <a:pt x="878" y="5749"/>
                  </a:lnTo>
                  <a:lnTo>
                    <a:pt x="1975" y="3379"/>
                  </a:lnTo>
                  <a:lnTo>
                    <a:pt x="1975" y="3335"/>
                  </a:lnTo>
                  <a:lnTo>
                    <a:pt x="2370" y="2019"/>
                  </a:lnTo>
                  <a:lnTo>
                    <a:pt x="2589" y="220"/>
                  </a:lnTo>
                  <a:lnTo>
                    <a:pt x="2589" y="132"/>
                  </a:lnTo>
                  <a:lnTo>
                    <a:pt x="2545" y="88"/>
                  </a:lnTo>
                  <a:lnTo>
                    <a:pt x="2502" y="44"/>
                  </a:lnTo>
                  <a:lnTo>
                    <a:pt x="241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42" name="Google Shape;15742;p414"/>
            <p:cNvSpPr/>
            <p:nvPr/>
          </p:nvSpPr>
          <p:spPr>
            <a:xfrm>
              <a:off x="4683200" y="4215025"/>
              <a:ext cx="64750" cy="781100"/>
            </a:xfrm>
            <a:custGeom>
              <a:avLst/>
              <a:gdLst/>
              <a:ahLst/>
              <a:cxnLst/>
              <a:rect l="l" t="t" r="r" b="b"/>
              <a:pathLst>
                <a:path w="2590" h="31244" extrusionOk="0">
                  <a:moveTo>
                    <a:pt x="1976" y="1"/>
                  </a:moveTo>
                  <a:lnTo>
                    <a:pt x="1888" y="45"/>
                  </a:lnTo>
                  <a:lnTo>
                    <a:pt x="1888" y="89"/>
                  </a:lnTo>
                  <a:lnTo>
                    <a:pt x="1844" y="176"/>
                  </a:lnTo>
                  <a:lnTo>
                    <a:pt x="1844" y="2853"/>
                  </a:lnTo>
                  <a:lnTo>
                    <a:pt x="2063" y="6056"/>
                  </a:lnTo>
                  <a:lnTo>
                    <a:pt x="2239" y="7504"/>
                  </a:lnTo>
                  <a:lnTo>
                    <a:pt x="2151" y="8163"/>
                  </a:lnTo>
                  <a:lnTo>
                    <a:pt x="1098" y="10444"/>
                  </a:lnTo>
                  <a:lnTo>
                    <a:pt x="308" y="12419"/>
                  </a:lnTo>
                  <a:lnTo>
                    <a:pt x="308" y="12463"/>
                  </a:lnTo>
                  <a:lnTo>
                    <a:pt x="1" y="16324"/>
                  </a:lnTo>
                  <a:lnTo>
                    <a:pt x="89" y="18255"/>
                  </a:lnTo>
                  <a:lnTo>
                    <a:pt x="440" y="21985"/>
                  </a:lnTo>
                  <a:lnTo>
                    <a:pt x="440" y="24662"/>
                  </a:lnTo>
                  <a:lnTo>
                    <a:pt x="747" y="28874"/>
                  </a:lnTo>
                  <a:lnTo>
                    <a:pt x="835" y="29971"/>
                  </a:lnTo>
                  <a:lnTo>
                    <a:pt x="835" y="30015"/>
                  </a:lnTo>
                  <a:lnTo>
                    <a:pt x="1317" y="31156"/>
                  </a:lnTo>
                  <a:lnTo>
                    <a:pt x="1405" y="31200"/>
                  </a:lnTo>
                  <a:lnTo>
                    <a:pt x="1493" y="31244"/>
                  </a:lnTo>
                  <a:lnTo>
                    <a:pt x="1581" y="31244"/>
                  </a:lnTo>
                  <a:lnTo>
                    <a:pt x="1624" y="31200"/>
                  </a:lnTo>
                  <a:lnTo>
                    <a:pt x="1668" y="31156"/>
                  </a:lnTo>
                  <a:lnTo>
                    <a:pt x="1668" y="31068"/>
                  </a:lnTo>
                  <a:lnTo>
                    <a:pt x="1668" y="31024"/>
                  </a:lnTo>
                  <a:lnTo>
                    <a:pt x="1186" y="29883"/>
                  </a:lnTo>
                  <a:lnTo>
                    <a:pt x="1098" y="28874"/>
                  </a:lnTo>
                  <a:lnTo>
                    <a:pt x="791" y="24662"/>
                  </a:lnTo>
                  <a:lnTo>
                    <a:pt x="791" y="21941"/>
                  </a:lnTo>
                  <a:lnTo>
                    <a:pt x="440" y="18255"/>
                  </a:lnTo>
                  <a:lnTo>
                    <a:pt x="352" y="16324"/>
                  </a:lnTo>
                  <a:lnTo>
                    <a:pt x="615" y="12507"/>
                  </a:lnTo>
                  <a:lnTo>
                    <a:pt x="1449" y="10620"/>
                  </a:lnTo>
                  <a:lnTo>
                    <a:pt x="2502" y="8294"/>
                  </a:lnTo>
                  <a:lnTo>
                    <a:pt x="2502" y="8250"/>
                  </a:lnTo>
                  <a:lnTo>
                    <a:pt x="2590" y="7548"/>
                  </a:lnTo>
                  <a:lnTo>
                    <a:pt x="2590" y="7504"/>
                  </a:lnTo>
                  <a:lnTo>
                    <a:pt x="2414" y="6013"/>
                  </a:lnTo>
                  <a:lnTo>
                    <a:pt x="2195" y="2809"/>
                  </a:lnTo>
                  <a:lnTo>
                    <a:pt x="2195" y="176"/>
                  </a:lnTo>
                  <a:lnTo>
                    <a:pt x="2195" y="89"/>
                  </a:lnTo>
                  <a:lnTo>
                    <a:pt x="2151" y="45"/>
                  </a:lnTo>
                  <a:lnTo>
                    <a:pt x="210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43" name="Google Shape;15743;p414"/>
            <p:cNvSpPr/>
            <p:nvPr/>
          </p:nvSpPr>
          <p:spPr>
            <a:xfrm>
              <a:off x="4650300" y="4168950"/>
              <a:ext cx="75725" cy="786600"/>
            </a:xfrm>
            <a:custGeom>
              <a:avLst/>
              <a:gdLst/>
              <a:ahLst/>
              <a:cxnLst/>
              <a:rect l="l" t="t" r="r" b="b"/>
              <a:pathLst>
                <a:path w="3029" h="31464" extrusionOk="0">
                  <a:moveTo>
                    <a:pt x="2765" y="1"/>
                  </a:moveTo>
                  <a:lnTo>
                    <a:pt x="2677" y="45"/>
                  </a:lnTo>
                  <a:lnTo>
                    <a:pt x="2677" y="89"/>
                  </a:lnTo>
                  <a:lnTo>
                    <a:pt x="2633" y="176"/>
                  </a:lnTo>
                  <a:lnTo>
                    <a:pt x="2677" y="791"/>
                  </a:lnTo>
                  <a:lnTo>
                    <a:pt x="2546" y="1668"/>
                  </a:lnTo>
                  <a:lnTo>
                    <a:pt x="1317" y="5442"/>
                  </a:lnTo>
                  <a:lnTo>
                    <a:pt x="1141" y="6320"/>
                  </a:lnTo>
                  <a:lnTo>
                    <a:pt x="1141" y="6364"/>
                  </a:lnTo>
                  <a:lnTo>
                    <a:pt x="1317" y="7548"/>
                  </a:lnTo>
                  <a:lnTo>
                    <a:pt x="1054" y="11892"/>
                  </a:lnTo>
                  <a:lnTo>
                    <a:pt x="352" y="13516"/>
                  </a:lnTo>
                  <a:lnTo>
                    <a:pt x="352" y="13560"/>
                  </a:lnTo>
                  <a:lnTo>
                    <a:pt x="132" y="14745"/>
                  </a:lnTo>
                  <a:lnTo>
                    <a:pt x="0" y="16939"/>
                  </a:lnTo>
                  <a:lnTo>
                    <a:pt x="44" y="19177"/>
                  </a:lnTo>
                  <a:lnTo>
                    <a:pt x="352" y="21634"/>
                  </a:lnTo>
                  <a:lnTo>
                    <a:pt x="746" y="25495"/>
                  </a:lnTo>
                  <a:lnTo>
                    <a:pt x="790" y="28040"/>
                  </a:lnTo>
                  <a:lnTo>
                    <a:pt x="1010" y="30322"/>
                  </a:lnTo>
                  <a:lnTo>
                    <a:pt x="1054" y="30366"/>
                  </a:lnTo>
                  <a:lnTo>
                    <a:pt x="1405" y="31375"/>
                  </a:lnTo>
                  <a:lnTo>
                    <a:pt x="1492" y="31463"/>
                  </a:lnTo>
                  <a:lnTo>
                    <a:pt x="1624" y="31463"/>
                  </a:lnTo>
                  <a:lnTo>
                    <a:pt x="1712" y="31419"/>
                  </a:lnTo>
                  <a:lnTo>
                    <a:pt x="1756" y="31375"/>
                  </a:lnTo>
                  <a:lnTo>
                    <a:pt x="1756" y="31288"/>
                  </a:lnTo>
                  <a:lnTo>
                    <a:pt x="1756" y="31244"/>
                  </a:lnTo>
                  <a:lnTo>
                    <a:pt x="1361" y="30278"/>
                  </a:lnTo>
                  <a:lnTo>
                    <a:pt x="1141" y="27997"/>
                  </a:lnTo>
                  <a:lnTo>
                    <a:pt x="1098" y="25452"/>
                  </a:lnTo>
                  <a:lnTo>
                    <a:pt x="703" y="21590"/>
                  </a:lnTo>
                  <a:lnTo>
                    <a:pt x="395" y="19177"/>
                  </a:lnTo>
                  <a:lnTo>
                    <a:pt x="352" y="16983"/>
                  </a:lnTo>
                  <a:lnTo>
                    <a:pt x="483" y="14789"/>
                  </a:lnTo>
                  <a:lnTo>
                    <a:pt x="703" y="13648"/>
                  </a:lnTo>
                  <a:lnTo>
                    <a:pt x="1405" y="11980"/>
                  </a:lnTo>
                  <a:lnTo>
                    <a:pt x="1405" y="11936"/>
                  </a:lnTo>
                  <a:lnTo>
                    <a:pt x="1668" y="7548"/>
                  </a:lnTo>
                  <a:lnTo>
                    <a:pt x="1492" y="6364"/>
                  </a:lnTo>
                  <a:lnTo>
                    <a:pt x="1668" y="5530"/>
                  </a:lnTo>
                  <a:lnTo>
                    <a:pt x="2897" y="1756"/>
                  </a:lnTo>
                  <a:lnTo>
                    <a:pt x="2897" y="1712"/>
                  </a:lnTo>
                  <a:lnTo>
                    <a:pt x="3028" y="791"/>
                  </a:lnTo>
                  <a:lnTo>
                    <a:pt x="2984" y="133"/>
                  </a:lnTo>
                  <a:lnTo>
                    <a:pt x="2984" y="89"/>
                  </a:lnTo>
                  <a:lnTo>
                    <a:pt x="2940" y="45"/>
                  </a:lnTo>
                  <a:lnTo>
                    <a:pt x="289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44" name="Google Shape;15744;p414"/>
            <p:cNvSpPr/>
            <p:nvPr/>
          </p:nvSpPr>
          <p:spPr>
            <a:xfrm>
              <a:off x="4619575" y="4645050"/>
              <a:ext cx="51600" cy="285250"/>
            </a:xfrm>
            <a:custGeom>
              <a:avLst/>
              <a:gdLst/>
              <a:ahLst/>
              <a:cxnLst/>
              <a:rect l="l" t="t" r="r" b="b"/>
              <a:pathLst>
                <a:path w="2064" h="11410" extrusionOk="0">
                  <a:moveTo>
                    <a:pt x="132" y="1"/>
                  </a:moveTo>
                  <a:lnTo>
                    <a:pt x="89" y="45"/>
                  </a:lnTo>
                  <a:lnTo>
                    <a:pt x="45" y="89"/>
                  </a:lnTo>
                  <a:lnTo>
                    <a:pt x="1" y="133"/>
                  </a:lnTo>
                  <a:lnTo>
                    <a:pt x="1" y="220"/>
                  </a:lnTo>
                  <a:lnTo>
                    <a:pt x="308" y="2063"/>
                  </a:lnTo>
                  <a:lnTo>
                    <a:pt x="527" y="4257"/>
                  </a:lnTo>
                  <a:lnTo>
                    <a:pt x="1229" y="10313"/>
                  </a:lnTo>
                  <a:lnTo>
                    <a:pt x="1229" y="10357"/>
                  </a:lnTo>
                  <a:lnTo>
                    <a:pt x="1712" y="11322"/>
                  </a:lnTo>
                  <a:lnTo>
                    <a:pt x="1756" y="11366"/>
                  </a:lnTo>
                  <a:lnTo>
                    <a:pt x="1888" y="11410"/>
                  </a:lnTo>
                  <a:lnTo>
                    <a:pt x="1932" y="11410"/>
                  </a:lnTo>
                  <a:lnTo>
                    <a:pt x="2019" y="11366"/>
                  </a:lnTo>
                  <a:lnTo>
                    <a:pt x="2019" y="11278"/>
                  </a:lnTo>
                  <a:lnTo>
                    <a:pt x="2063" y="11234"/>
                  </a:lnTo>
                  <a:lnTo>
                    <a:pt x="2019" y="11147"/>
                  </a:lnTo>
                  <a:lnTo>
                    <a:pt x="1537" y="10225"/>
                  </a:lnTo>
                  <a:lnTo>
                    <a:pt x="878" y="4214"/>
                  </a:lnTo>
                  <a:lnTo>
                    <a:pt x="659" y="2019"/>
                  </a:lnTo>
                  <a:lnTo>
                    <a:pt x="352" y="177"/>
                  </a:lnTo>
                  <a:lnTo>
                    <a:pt x="308" y="89"/>
                  </a:lnTo>
                  <a:lnTo>
                    <a:pt x="264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45" name="Google Shape;15745;p414"/>
            <p:cNvSpPr/>
            <p:nvPr/>
          </p:nvSpPr>
          <p:spPr>
            <a:xfrm>
              <a:off x="4598750" y="4775600"/>
              <a:ext cx="26350" cy="111925"/>
            </a:xfrm>
            <a:custGeom>
              <a:avLst/>
              <a:gdLst/>
              <a:ahLst/>
              <a:cxnLst/>
              <a:rect l="l" t="t" r="r" b="b"/>
              <a:pathLst>
                <a:path w="1054" h="4477" extrusionOk="0">
                  <a:moveTo>
                    <a:pt x="176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0" y="132"/>
                  </a:lnTo>
                  <a:lnTo>
                    <a:pt x="0" y="220"/>
                  </a:lnTo>
                  <a:lnTo>
                    <a:pt x="0" y="264"/>
                  </a:lnTo>
                  <a:lnTo>
                    <a:pt x="88" y="2853"/>
                  </a:lnTo>
                  <a:lnTo>
                    <a:pt x="88" y="2897"/>
                  </a:lnTo>
                  <a:lnTo>
                    <a:pt x="263" y="3555"/>
                  </a:lnTo>
                  <a:lnTo>
                    <a:pt x="307" y="3599"/>
                  </a:lnTo>
                  <a:lnTo>
                    <a:pt x="702" y="4389"/>
                  </a:lnTo>
                  <a:lnTo>
                    <a:pt x="790" y="4477"/>
                  </a:lnTo>
                  <a:lnTo>
                    <a:pt x="965" y="4477"/>
                  </a:lnTo>
                  <a:lnTo>
                    <a:pt x="1009" y="4433"/>
                  </a:lnTo>
                  <a:lnTo>
                    <a:pt x="1009" y="4345"/>
                  </a:lnTo>
                  <a:lnTo>
                    <a:pt x="1053" y="4301"/>
                  </a:lnTo>
                  <a:lnTo>
                    <a:pt x="1009" y="4213"/>
                  </a:lnTo>
                  <a:lnTo>
                    <a:pt x="614" y="3467"/>
                  </a:lnTo>
                  <a:lnTo>
                    <a:pt x="439" y="2853"/>
                  </a:lnTo>
                  <a:lnTo>
                    <a:pt x="351" y="308"/>
                  </a:lnTo>
                  <a:lnTo>
                    <a:pt x="351" y="220"/>
                  </a:lnTo>
                  <a:lnTo>
                    <a:pt x="351" y="132"/>
                  </a:lnTo>
                  <a:lnTo>
                    <a:pt x="351" y="89"/>
                  </a:lnTo>
                  <a:lnTo>
                    <a:pt x="307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46" name="Google Shape;15746;p414"/>
            <p:cNvSpPr/>
            <p:nvPr/>
          </p:nvSpPr>
          <p:spPr>
            <a:xfrm>
              <a:off x="5341425" y="4865550"/>
              <a:ext cx="95450" cy="49400"/>
            </a:xfrm>
            <a:custGeom>
              <a:avLst/>
              <a:gdLst/>
              <a:ahLst/>
              <a:cxnLst/>
              <a:rect l="l" t="t" r="r" b="b"/>
              <a:pathLst>
                <a:path w="3818" h="1976" extrusionOk="0">
                  <a:moveTo>
                    <a:pt x="132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0" y="176"/>
                  </a:lnTo>
                  <a:lnTo>
                    <a:pt x="44" y="220"/>
                  </a:lnTo>
                  <a:lnTo>
                    <a:pt x="44" y="308"/>
                  </a:lnTo>
                  <a:lnTo>
                    <a:pt x="132" y="308"/>
                  </a:lnTo>
                  <a:lnTo>
                    <a:pt x="1448" y="1010"/>
                  </a:lnTo>
                  <a:lnTo>
                    <a:pt x="3028" y="1932"/>
                  </a:lnTo>
                  <a:lnTo>
                    <a:pt x="3116" y="1976"/>
                  </a:lnTo>
                  <a:lnTo>
                    <a:pt x="3247" y="1932"/>
                  </a:lnTo>
                  <a:lnTo>
                    <a:pt x="3774" y="1493"/>
                  </a:lnTo>
                  <a:lnTo>
                    <a:pt x="3818" y="1405"/>
                  </a:lnTo>
                  <a:lnTo>
                    <a:pt x="3818" y="1361"/>
                  </a:lnTo>
                  <a:lnTo>
                    <a:pt x="3818" y="1273"/>
                  </a:lnTo>
                  <a:lnTo>
                    <a:pt x="3774" y="1230"/>
                  </a:lnTo>
                  <a:lnTo>
                    <a:pt x="3730" y="1186"/>
                  </a:lnTo>
                  <a:lnTo>
                    <a:pt x="3598" y="1186"/>
                  </a:lnTo>
                  <a:lnTo>
                    <a:pt x="3555" y="1230"/>
                  </a:lnTo>
                  <a:lnTo>
                    <a:pt x="3116" y="1581"/>
                  </a:lnTo>
                  <a:lnTo>
                    <a:pt x="1624" y="703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47" name="Google Shape;15747;p414"/>
            <p:cNvSpPr/>
            <p:nvPr/>
          </p:nvSpPr>
          <p:spPr>
            <a:xfrm>
              <a:off x="5341425" y="4841425"/>
              <a:ext cx="97650" cy="45000"/>
            </a:xfrm>
            <a:custGeom>
              <a:avLst/>
              <a:gdLst/>
              <a:ahLst/>
              <a:cxnLst/>
              <a:rect l="l" t="t" r="r" b="b"/>
              <a:pathLst>
                <a:path w="3906" h="1800" extrusionOk="0">
                  <a:moveTo>
                    <a:pt x="88" y="1"/>
                  </a:move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44" y="264"/>
                  </a:lnTo>
                  <a:lnTo>
                    <a:pt x="88" y="308"/>
                  </a:lnTo>
                  <a:lnTo>
                    <a:pt x="527" y="703"/>
                  </a:lnTo>
                  <a:lnTo>
                    <a:pt x="571" y="703"/>
                  </a:lnTo>
                  <a:lnTo>
                    <a:pt x="2458" y="1536"/>
                  </a:lnTo>
                  <a:lnTo>
                    <a:pt x="3335" y="1756"/>
                  </a:lnTo>
                  <a:lnTo>
                    <a:pt x="3379" y="1800"/>
                  </a:lnTo>
                  <a:lnTo>
                    <a:pt x="3467" y="1756"/>
                  </a:lnTo>
                  <a:lnTo>
                    <a:pt x="3818" y="1536"/>
                  </a:lnTo>
                  <a:lnTo>
                    <a:pt x="3862" y="1492"/>
                  </a:lnTo>
                  <a:lnTo>
                    <a:pt x="3906" y="1449"/>
                  </a:lnTo>
                  <a:lnTo>
                    <a:pt x="3906" y="1361"/>
                  </a:lnTo>
                  <a:lnTo>
                    <a:pt x="3906" y="1317"/>
                  </a:lnTo>
                  <a:lnTo>
                    <a:pt x="3862" y="1229"/>
                  </a:lnTo>
                  <a:lnTo>
                    <a:pt x="3642" y="1229"/>
                  </a:lnTo>
                  <a:lnTo>
                    <a:pt x="3379" y="1405"/>
                  </a:lnTo>
                  <a:lnTo>
                    <a:pt x="2589" y="1185"/>
                  </a:lnTo>
                  <a:lnTo>
                    <a:pt x="746" y="395"/>
                  </a:lnTo>
                  <a:lnTo>
                    <a:pt x="307" y="44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48" name="Google Shape;15748;p414"/>
            <p:cNvSpPr/>
            <p:nvPr/>
          </p:nvSpPr>
          <p:spPr>
            <a:xfrm>
              <a:off x="5341425" y="4815100"/>
              <a:ext cx="127275" cy="43900"/>
            </a:xfrm>
            <a:custGeom>
              <a:avLst/>
              <a:gdLst/>
              <a:ahLst/>
              <a:cxnLst/>
              <a:rect l="l" t="t" r="r" b="b"/>
              <a:pathLst>
                <a:path w="5091" h="1756" extrusionOk="0">
                  <a:moveTo>
                    <a:pt x="88" y="0"/>
                  </a:moveTo>
                  <a:lnTo>
                    <a:pt x="44" y="44"/>
                  </a:lnTo>
                  <a:lnTo>
                    <a:pt x="0" y="88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44" y="308"/>
                  </a:lnTo>
                  <a:lnTo>
                    <a:pt x="571" y="790"/>
                  </a:lnTo>
                  <a:lnTo>
                    <a:pt x="571" y="834"/>
                  </a:lnTo>
                  <a:lnTo>
                    <a:pt x="1624" y="1361"/>
                  </a:lnTo>
                  <a:lnTo>
                    <a:pt x="1624" y="1405"/>
                  </a:lnTo>
                  <a:lnTo>
                    <a:pt x="2458" y="1712"/>
                  </a:lnTo>
                  <a:lnTo>
                    <a:pt x="2545" y="1756"/>
                  </a:lnTo>
                  <a:lnTo>
                    <a:pt x="3818" y="1668"/>
                  </a:lnTo>
                  <a:lnTo>
                    <a:pt x="3906" y="1624"/>
                  </a:lnTo>
                  <a:lnTo>
                    <a:pt x="5003" y="966"/>
                  </a:lnTo>
                  <a:lnTo>
                    <a:pt x="5046" y="922"/>
                  </a:lnTo>
                  <a:lnTo>
                    <a:pt x="5046" y="878"/>
                  </a:lnTo>
                  <a:lnTo>
                    <a:pt x="5090" y="790"/>
                  </a:lnTo>
                  <a:lnTo>
                    <a:pt x="5046" y="746"/>
                  </a:lnTo>
                  <a:lnTo>
                    <a:pt x="5003" y="659"/>
                  </a:lnTo>
                  <a:lnTo>
                    <a:pt x="4783" y="659"/>
                  </a:lnTo>
                  <a:lnTo>
                    <a:pt x="3774" y="1317"/>
                  </a:lnTo>
                  <a:lnTo>
                    <a:pt x="2545" y="1405"/>
                  </a:lnTo>
                  <a:lnTo>
                    <a:pt x="1755" y="1054"/>
                  </a:lnTo>
                  <a:lnTo>
                    <a:pt x="790" y="527"/>
                  </a:lnTo>
                  <a:lnTo>
                    <a:pt x="264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49" name="Google Shape;15749;p414"/>
            <p:cNvSpPr/>
            <p:nvPr/>
          </p:nvSpPr>
          <p:spPr>
            <a:xfrm>
              <a:off x="5305225" y="4740500"/>
              <a:ext cx="241350" cy="79000"/>
            </a:xfrm>
            <a:custGeom>
              <a:avLst/>
              <a:gdLst/>
              <a:ahLst/>
              <a:cxnLst/>
              <a:rect l="l" t="t" r="r" b="b"/>
              <a:pathLst>
                <a:path w="9654" h="3160" extrusionOk="0">
                  <a:moveTo>
                    <a:pt x="88" y="1"/>
                  </a:move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44" y="264"/>
                  </a:lnTo>
                  <a:lnTo>
                    <a:pt x="307" y="659"/>
                  </a:lnTo>
                  <a:lnTo>
                    <a:pt x="878" y="1668"/>
                  </a:lnTo>
                  <a:lnTo>
                    <a:pt x="878" y="1712"/>
                  </a:lnTo>
                  <a:lnTo>
                    <a:pt x="1755" y="2458"/>
                  </a:lnTo>
                  <a:lnTo>
                    <a:pt x="1799" y="2502"/>
                  </a:lnTo>
                  <a:lnTo>
                    <a:pt x="2852" y="2853"/>
                  </a:lnTo>
                  <a:lnTo>
                    <a:pt x="2896" y="2853"/>
                  </a:lnTo>
                  <a:lnTo>
                    <a:pt x="6231" y="3160"/>
                  </a:lnTo>
                  <a:lnTo>
                    <a:pt x="6275" y="3160"/>
                  </a:lnTo>
                  <a:lnTo>
                    <a:pt x="6319" y="3116"/>
                  </a:lnTo>
                  <a:lnTo>
                    <a:pt x="9566" y="1493"/>
                  </a:lnTo>
                  <a:lnTo>
                    <a:pt x="9610" y="1449"/>
                  </a:lnTo>
                  <a:lnTo>
                    <a:pt x="9654" y="1405"/>
                  </a:lnTo>
                  <a:lnTo>
                    <a:pt x="9654" y="1361"/>
                  </a:lnTo>
                  <a:lnTo>
                    <a:pt x="9654" y="1273"/>
                  </a:lnTo>
                  <a:lnTo>
                    <a:pt x="9610" y="1229"/>
                  </a:lnTo>
                  <a:lnTo>
                    <a:pt x="9566" y="1185"/>
                  </a:lnTo>
                  <a:lnTo>
                    <a:pt x="9391" y="1185"/>
                  </a:lnTo>
                  <a:lnTo>
                    <a:pt x="6231" y="2809"/>
                  </a:lnTo>
                  <a:lnTo>
                    <a:pt x="2940" y="2546"/>
                  </a:lnTo>
                  <a:lnTo>
                    <a:pt x="1931" y="2195"/>
                  </a:lnTo>
                  <a:lnTo>
                    <a:pt x="1141" y="1449"/>
                  </a:lnTo>
                  <a:lnTo>
                    <a:pt x="614" y="483"/>
                  </a:lnTo>
                  <a:lnTo>
                    <a:pt x="351" y="44"/>
                  </a:lnTo>
                  <a:lnTo>
                    <a:pt x="30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50" name="Google Shape;15750;p414"/>
            <p:cNvSpPr/>
            <p:nvPr/>
          </p:nvSpPr>
          <p:spPr>
            <a:xfrm>
              <a:off x="5384200" y="5052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51" name="Google Shape;15751;p414"/>
            <p:cNvSpPr/>
            <p:nvPr/>
          </p:nvSpPr>
          <p:spPr>
            <a:xfrm>
              <a:off x="5384200" y="5052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52" name="Google Shape;15752;p414"/>
            <p:cNvSpPr/>
            <p:nvPr/>
          </p:nvSpPr>
          <p:spPr>
            <a:xfrm>
              <a:off x="5067175" y="3133375"/>
              <a:ext cx="866650" cy="1926375"/>
            </a:xfrm>
            <a:custGeom>
              <a:avLst/>
              <a:gdLst/>
              <a:ahLst/>
              <a:cxnLst/>
              <a:rect l="l" t="t" r="r" b="b"/>
              <a:pathLst>
                <a:path w="34666" h="77055" extrusionOk="0">
                  <a:moveTo>
                    <a:pt x="34446" y="1"/>
                  </a:moveTo>
                  <a:lnTo>
                    <a:pt x="34359" y="45"/>
                  </a:lnTo>
                  <a:lnTo>
                    <a:pt x="31857" y="1976"/>
                  </a:lnTo>
                  <a:lnTo>
                    <a:pt x="28215" y="4916"/>
                  </a:lnTo>
                  <a:lnTo>
                    <a:pt x="25846" y="6802"/>
                  </a:lnTo>
                  <a:lnTo>
                    <a:pt x="23783" y="8470"/>
                  </a:lnTo>
                  <a:lnTo>
                    <a:pt x="20668" y="10927"/>
                  </a:lnTo>
                  <a:lnTo>
                    <a:pt x="15665" y="13077"/>
                  </a:lnTo>
                  <a:lnTo>
                    <a:pt x="15622" y="13121"/>
                  </a:lnTo>
                  <a:lnTo>
                    <a:pt x="13866" y="14218"/>
                  </a:lnTo>
                  <a:lnTo>
                    <a:pt x="13822" y="14218"/>
                  </a:lnTo>
                  <a:lnTo>
                    <a:pt x="12331" y="15666"/>
                  </a:lnTo>
                  <a:lnTo>
                    <a:pt x="10224" y="18387"/>
                  </a:lnTo>
                  <a:lnTo>
                    <a:pt x="9610" y="19089"/>
                  </a:lnTo>
                  <a:lnTo>
                    <a:pt x="8776" y="19615"/>
                  </a:lnTo>
                  <a:lnTo>
                    <a:pt x="8732" y="19615"/>
                  </a:lnTo>
                  <a:lnTo>
                    <a:pt x="8118" y="20274"/>
                  </a:lnTo>
                  <a:lnTo>
                    <a:pt x="8118" y="20317"/>
                  </a:lnTo>
                  <a:lnTo>
                    <a:pt x="7065" y="22204"/>
                  </a:lnTo>
                  <a:lnTo>
                    <a:pt x="7021" y="22248"/>
                  </a:lnTo>
                  <a:lnTo>
                    <a:pt x="6451" y="23916"/>
                  </a:lnTo>
                  <a:lnTo>
                    <a:pt x="6451" y="23960"/>
                  </a:lnTo>
                  <a:lnTo>
                    <a:pt x="6319" y="25583"/>
                  </a:lnTo>
                  <a:lnTo>
                    <a:pt x="6319" y="25627"/>
                  </a:lnTo>
                  <a:lnTo>
                    <a:pt x="6845" y="28391"/>
                  </a:lnTo>
                  <a:lnTo>
                    <a:pt x="6845" y="30629"/>
                  </a:lnTo>
                  <a:lnTo>
                    <a:pt x="6275" y="35632"/>
                  </a:lnTo>
                  <a:lnTo>
                    <a:pt x="5836" y="38967"/>
                  </a:lnTo>
                  <a:lnTo>
                    <a:pt x="5441" y="41863"/>
                  </a:lnTo>
                  <a:lnTo>
                    <a:pt x="5134" y="43662"/>
                  </a:lnTo>
                  <a:lnTo>
                    <a:pt x="4169" y="47699"/>
                  </a:lnTo>
                  <a:lnTo>
                    <a:pt x="3598" y="50244"/>
                  </a:lnTo>
                  <a:lnTo>
                    <a:pt x="3291" y="52087"/>
                  </a:lnTo>
                  <a:lnTo>
                    <a:pt x="2633" y="53491"/>
                  </a:lnTo>
                  <a:lnTo>
                    <a:pt x="2633" y="53535"/>
                  </a:lnTo>
                  <a:lnTo>
                    <a:pt x="2106" y="56431"/>
                  </a:lnTo>
                  <a:lnTo>
                    <a:pt x="834" y="60556"/>
                  </a:lnTo>
                  <a:lnTo>
                    <a:pt x="219" y="62838"/>
                  </a:lnTo>
                  <a:lnTo>
                    <a:pt x="0" y="63891"/>
                  </a:lnTo>
                  <a:lnTo>
                    <a:pt x="0" y="63935"/>
                  </a:lnTo>
                  <a:lnTo>
                    <a:pt x="44" y="64900"/>
                  </a:lnTo>
                  <a:lnTo>
                    <a:pt x="88" y="64988"/>
                  </a:lnTo>
                  <a:lnTo>
                    <a:pt x="2019" y="67094"/>
                  </a:lnTo>
                  <a:lnTo>
                    <a:pt x="3511" y="68674"/>
                  </a:lnTo>
                  <a:lnTo>
                    <a:pt x="5485" y="70999"/>
                  </a:lnTo>
                  <a:lnTo>
                    <a:pt x="7811" y="73413"/>
                  </a:lnTo>
                  <a:lnTo>
                    <a:pt x="9829" y="75651"/>
                  </a:lnTo>
                  <a:lnTo>
                    <a:pt x="10882" y="76967"/>
                  </a:lnTo>
                  <a:lnTo>
                    <a:pt x="10926" y="77011"/>
                  </a:lnTo>
                  <a:lnTo>
                    <a:pt x="11014" y="77055"/>
                  </a:lnTo>
                  <a:lnTo>
                    <a:pt x="11102" y="77011"/>
                  </a:lnTo>
                  <a:lnTo>
                    <a:pt x="11146" y="76967"/>
                  </a:lnTo>
                  <a:lnTo>
                    <a:pt x="11190" y="76879"/>
                  </a:lnTo>
                  <a:lnTo>
                    <a:pt x="11190" y="76835"/>
                  </a:lnTo>
                  <a:lnTo>
                    <a:pt x="11146" y="76748"/>
                  </a:lnTo>
                  <a:lnTo>
                    <a:pt x="10093" y="75387"/>
                  </a:lnTo>
                  <a:lnTo>
                    <a:pt x="8030" y="73193"/>
                  </a:lnTo>
                  <a:lnTo>
                    <a:pt x="5748" y="70780"/>
                  </a:lnTo>
                  <a:lnTo>
                    <a:pt x="3774" y="68410"/>
                  </a:lnTo>
                  <a:lnTo>
                    <a:pt x="2282" y="66831"/>
                  </a:lnTo>
                  <a:lnTo>
                    <a:pt x="395" y="64812"/>
                  </a:lnTo>
                  <a:lnTo>
                    <a:pt x="351" y="63935"/>
                  </a:lnTo>
                  <a:lnTo>
                    <a:pt x="571" y="62925"/>
                  </a:lnTo>
                  <a:lnTo>
                    <a:pt x="1141" y="60644"/>
                  </a:lnTo>
                  <a:lnTo>
                    <a:pt x="2457" y="56519"/>
                  </a:lnTo>
                  <a:lnTo>
                    <a:pt x="2457" y="56475"/>
                  </a:lnTo>
                  <a:lnTo>
                    <a:pt x="2984" y="53623"/>
                  </a:lnTo>
                  <a:lnTo>
                    <a:pt x="3598" y="52218"/>
                  </a:lnTo>
                  <a:lnTo>
                    <a:pt x="3642" y="52175"/>
                  </a:lnTo>
                  <a:lnTo>
                    <a:pt x="3949" y="50288"/>
                  </a:lnTo>
                  <a:lnTo>
                    <a:pt x="4520" y="47787"/>
                  </a:lnTo>
                  <a:lnTo>
                    <a:pt x="5441" y="43750"/>
                  </a:lnTo>
                  <a:lnTo>
                    <a:pt x="5792" y="41907"/>
                  </a:lnTo>
                  <a:lnTo>
                    <a:pt x="6187" y="39011"/>
                  </a:lnTo>
                  <a:lnTo>
                    <a:pt x="6626" y="35676"/>
                  </a:lnTo>
                  <a:lnTo>
                    <a:pt x="7196" y="30673"/>
                  </a:lnTo>
                  <a:lnTo>
                    <a:pt x="7196" y="28348"/>
                  </a:lnTo>
                  <a:lnTo>
                    <a:pt x="7196" y="28304"/>
                  </a:lnTo>
                  <a:lnTo>
                    <a:pt x="6670" y="25583"/>
                  </a:lnTo>
                  <a:lnTo>
                    <a:pt x="6802" y="24047"/>
                  </a:lnTo>
                  <a:lnTo>
                    <a:pt x="7372" y="22380"/>
                  </a:lnTo>
                  <a:lnTo>
                    <a:pt x="8425" y="20493"/>
                  </a:lnTo>
                  <a:lnTo>
                    <a:pt x="8996" y="19879"/>
                  </a:lnTo>
                  <a:lnTo>
                    <a:pt x="9829" y="19352"/>
                  </a:lnTo>
                  <a:lnTo>
                    <a:pt x="9873" y="19308"/>
                  </a:lnTo>
                  <a:lnTo>
                    <a:pt x="10488" y="18606"/>
                  </a:lnTo>
                  <a:lnTo>
                    <a:pt x="12594" y="15886"/>
                  </a:lnTo>
                  <a:lnTo>
                    <a:pt x="14042" y="14481"/>
                  </a:lnTo>
                  <a:lnTo>
                    <a:pt x="15797" y="13428"/>
                  </a:lnTo>
                  <a:lnTo>
                    <a:pt x="20799" y="11234"/>
                  </a:lnTo>
                  <a:lnTo>
                    <a:pt x="20843" y="11190"/>
                  </a:lnTo>
                  <a:lnTo>
                    <a:pt x="24003" y="8733"/>
                  </a:lnTo>
                  <a:lnTo>
                    <a:pt x="28435" y="5179"/>
                  </a:lnTo>
                  <a:lnTo>
                    <a:pt x="32077" y="2239"/>
                  </a:lnTo>
                  <a:lnTo>
                    <a:pt x="34578" y="352"/>
                  </a:lnTo>
                  <a:lnTo>
                    <a:pt x="34622" y="264"/>
                  </a:lnTo>
                  <a:lnTo>
                    <a:pt x="34666" y="220"/>
                  </a:lnTo>
                  <a:lnTo>
                    <a:pt x="34666" y="133"/>
                  </a:lnTo>
                  <a:lnTo>
                    <a:pt x="34622" y="89"/>
                  </a:lnTo>
                  <a:lnTo>
                    <a:pt x="34578" y="45"/>
                  </a:lnTo>
                  <a:lnTo>
                    <a:pt x="3449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53" name="Google Shape;15753;p414"/>
            <p:cNvSpPr/>
            <p:nvPr/>
          </p:nvSpPr>
          <p:spPr>
            <a:xfrm>
              <a:off x="5041925" y="3105950"/>
              <a:ext cx="861200" cy="1932975"/>
            </a:xfrm>
            <a:custGeom>
              <a:avLst/>
              <a:gdLst/>
              <a:ahLst/>
              <a:cxnLst/>
              <a:rect l="l" t="t" r="r" b="b"/>
              <a:pathLst>
                <a:path w="34448" h="77319" extrusionOk="0">
                  <a:moveTo>
                    <a:pt x="34228" y="1"/>
                  </a:moveTo>
                  <a:lnTo>
                    <a:pt x="34184" y="45"/>
                  </a:lnTo>
                  <a:lnTo>
                    <a:pt x="33175" y="791"/>
                  </a:lnTo>
                  <a:lnTo>
                    <a:pt x="28435" y="4696"/>
                  </a:lnTo>
                  <a:lnTo>
                    <a:pt x="26505" y="6276"/>
                  </a:lnTo>
                  <a:lnTo>
                    <a:pt x="24706" y="7680"/>
                  </a:lnTo>
                  <a:lnTo>
                    <a:pt x="22863" y="9172"/>
                  </a:lnTo>
                  <a:lnTo>
                    <a:pt x="20932" y="10576"/>
                  </a:lnTo>
                  <a:lnTo>
                    <a:pt x="19045" y="11366"/>
                  </a:lnTo>
                  <a:lnTo>
                    <a:pt x="14876" y="12858"/>
                  </a:lnTo>
                  <a:lnTo>
                    <a:pt x="9479" y="14832"/>
                  </a:lnTo>
                  <a:lnTo>
                    <a:pt x="9435" y="14832"/>
                  </a:lnTo>
                  <a:lnTo>
                    <a:pt x="8909" y="15315"/>
                  </a:lnTo>
                  <a:lnTo>
                    <a:pt x="8865" y="15315"/>
                  </a:lnTo>
                  <a:lnTo>
                    <a:pt x="7987" y="16588"/>
                  </a:lnTo>
                  <a:lnTo>
                    <a:pt x="7943" y="16588"/>
                  </a:lnTo>
                  <a:lnTo>
                    <a:pt x="6978" y="18475"/>
                  </a:lnTo>
                  <a:lnTo>
                    <a:pt x="5969" y="20844"/>
                  </a:lnTo>
                  <a:lnTo>
                    <a:pt x="5442" y="23214"/>
                  </a:lnTo>
                  <a:lnTo>
                    <a:pt x="5398" y="24662"/>
                  </a:lnTo>
                  <a:lnTo>
                    <a:pt x="6320" y="29313"/>
                  </a:lnTo>
                  <a:lnTo>
                    <a:pt x="6407" y="30805"/>
                  </a:lnTo>
                  <a:lnTo>
                    <a:pt x="6144" y="34710"/>
                  </a:lnTo>
                  <a:lnTo>
                    <a:pt x="5837" y="37475"/>
                  </a:lnTo>
                  <a:lnTo>
                    <a:pt x="5486" y="40371"/>
                  </a:lnTo>
                  <a:lnTo>
                    <a:pt x="5135" y="42828"/>
                  </a:lnTo>
                  <a:lnTo>
                    <a:pt x="4872" y="44364"/>
                  </a:lnTo>
                  <a:lnTo>
                    <a:pt x="3906" y="48533"/>
                  </a:lnTo>
                  <a:lnTo>
                    <a:pt x="3424" y="51473"/>
                  </a:lnTo>
                  <a:lnTo>
                    <a:pt x="3248" y="53491"/>
                  </a:lnTo>
                  <a:lnTo>
                    <a:pt x="2634" y="55904"/>
                  </a:lnTo>
                  <a:lnTo>
                    <a:pt x="1756" y="58449"/>
                  </a:lnTo>
                  <a:lnTo>
                    <a:pt x="922" y="60819"/>
                  </a:lnTo>
                  <a:lnTo>
                    <a:pt x="308" y="63189"/>
                  </a:lnTo>
                  <a:lnTo>
                    <a:pt x="1" y="64549"/>
                  </a:lnTo>
                  <a:lnTo>
                    <a:pt x="1" y="64593"/>
                  </a:lnTo>
                  <a:lnTo>
                    <a:pt x="45" y="66743"/>
                  </a:lnTo>
                  <a:lnTo>
                    <a:pt x="45" y="66787"/>
                  </a:lnTo>
                  <a:lnTo>
                    <a:pt x="264" y="67401"/>
                  </a:lnTo>
                  <a:lnTo>
                    <a:pt x="308" y="67445"/>
                  </a:lnTo>
                  <a:lnTo>
                    <a:pt x="3424" y="70999"/>
                  </a:lnTo>
                  <a:lnTo>
                    <a:pt x="7812" y="75694"/>
                  </a:lnTo>
                  <a:lnTo>
                    <a:pt x="9304" y="77274"/>
                  </a:lnTo>
                  <a:lnTo>
                    <a:pt x="9347" y="77274"/>
                  </a:lnTo>
                  <a:lnTo>
                    <a:pt x="9435" y="77318"/>
                  </a:lnTo>
                  <a:lnTo>
                    <a:pt x="9567" y="77274"/>
                  </a:lnTo>
                  <a:lnTo>
                    <a:pt x="9611" y="77186"/>
                  </a:lnTo>
                  <a:lnTo>
                    <a:pt x="9611" y="77143"/>
                  </a:lnTo>
                  <a:lnTo>
                    <a:pt x="9611" y="77055"/>
                  </a:lnTo>
                  <a:lnTo>
                    <a:pt x="9567" y="77011"/>
                  </a:lnTo>
                  <a:lnTo>
                    <a:pt x="3687" y="70780"/>
                  </a:lnTo>
                  <a:lnTo>
                    <a:pt x="571" y="67226"/>
                  </a:lnTo>
                  <a:lnTo>
                    <a:pt x="396" y="66699"/>
                  </a:lnTo>
                  <a:lnTo>
                    <a:pt x="352" y="64637"/>
                  </a:lnTo>
                  <a:lnTo>
                    <a:pt x="659" y="63276"/>
                  </a:lnTo>
                  <a:lnTo>
                    <a:pt x="1273" y="60907"/>
                  </a:lnTo>
                  <a:lnTo>
                    <a:pt x="2107" y="58581"/>
                  </a:lnTo>
                  <a:lnTo>
                    <a:pt x="2985" y="55992"/>
                  </a:lnTo>
                  <a:lnTo>
                    <a:pt x="3599" y="53535"/>
                  </a:lnTo>
                  <a:lnTo>
                    <a:pt x="3775" y="51516"/>
                  </a:lnTo>
                  <a:lnTo>
                    <a:pt x="4257" y="48620"/>
                  </a:lnTo>
                  <a:lnTo>
                    <a:pt x="5223" y="44452"/>
                  </a:lnTo>
                  <a:lnTo>
                    <a:pt x="5486" y="42872"/>
                  </a:lnTo>
                  <a:lnTo>
                    <a:pt x="5837" y="40415"/>
                  </a:lnTo>
                  <a:lnTo>
                    <a:pt x="6188" y="37519"/>
                  </a:lnTo>
                  <a:lnTo>
                    <a:pt x="6495" y="34710"/>
                  </a:lnTo>
                  <a:lnTo>
                    <a:pt x="6758" y="30805"/>
                  </a:lnTo>
                  <a:lnTo>
                    <a:pt x="6758" y="30761"/>
                  </a:lnTo>
                  <a:lnTo>
                    <a:pt x="6671" y="29269"/>
                  </a:lnTo>
                  <a:lnTo>
                    <a:pt x="6671" y="29225"/>
                  </a:lnTo>
                  <a:lnTo>
                    <a:pt x="5749" y="24618"/>
                  </a:lnTo>
                  <a:lnTo>
                    <a:pt x="5793" y="23257"/>
                  </a:lnTo>
                  <a:lnTo>
                    <a:pt x="6320" y="20932"/>
                  </a:lnTo>
                  <a:lnTo>
                    <a:pt x="7285" y="18650"/>
                  </a:lnTo>
                  <a:lnTo>
                    <a:pt x="8250" y="16763"/>
                  </a:lnTo>
                  <a:lnTo>
                    <a:pt x="9128" y="15535"/>
                  </a:lnTo>
                  <a:lnTo>
                    <a:pt x="9611" y="15140"/>
                  </a:lnTo>
                  <a:lnTo>
                    <a:pt x="15008" y="13165"/>
                  </a:lnTo>
                  <a:lnTo>
                    <a:pt x="19133" y="11717"/>
                  </a:lnTo>
                  <a:lnTo>
                    <a:pt x="21063" y="10883"/>
                  </a:lnTo>
                  <a:lnTo>
                    <a:pt x="21107" y="10883"/>
                  </a:lnTo>
                  <a:lnTo>
                    <a:pt x="23082" y="9435"/>
                  </a:lnTo>
                  <a:lnTo>
                    <a:pt x="24925" y="7987"/>
                  </a:lnTo>
                  <a:lnTo>
                    <a:pt x="26724" y="6539"/>
                  </a:lnTo>
                  <a:lnTo>
                    <a:pt x="28655" y="4959"/>
                  </a:lnTo>
                  <a:lnTo>
                    <a:pt x="33350" y="1098"/>
                  </a:lnTo>
                  <a:lnTo>
                    <a:pt x="34403" y="352"/>
                  </a:lnTo>
                  <a:lnTo>
                    <a:pt x="34447" y="264"/>
                  </a:lnTo>
                  <a:lnTo>
                    <a:pt x="34447" y="220"/>
                  </a:lnTo>
                  <a:lnTo>
                    <a:pt x="34447" y="133"/>
                  </a:lnTo>
                  <a:lnTo>
                    <a:pt x="34447" y="89"/>
                  </a:lnTo>
                  <a:lnTo>
                    <a:pt x="34359" y="45"/>
                  </a:lnTo>
                  <a:lnTo>
                    <a:pt x="3431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54" name="Google Shape;15754;p414"/>
            <p:cNvSpPr/>
            <p:nvPr/>
          </p:nvSpPr>
          <p:spPr>
            <a:xfrm>
              <a:off x="4993675" y="3053300"/>
              <a:ext cx="851300" cy="1980125"/>
            </a:xfrm>
            <a:custGeom>
              <a:avLst/>
              <a:gdLst/>
              <a:ahLst/>
              <a:cxnLst/>
              <a:rect l="l" t="t" r="r" b="b"/>
              <a:pathLst>
                <a:path w="34052" h="79205" extrusionOk="0">
                  <a:moveTo>
                    <a:pt x="33788" y="1"/>
                  </a:moveTo>
                  <a:lnTo>
                    <a:pt x="33744" y="45"/>
                  </a:lnTo>
                  <a:lnTo>
                    <a:pt x="31243" y="2151"/>
                  </a:lnTo>
                  <a:lnTo>
                    <a:pt x="28786" y="4169"/>
                  </a:lnTo>
                  <a:lnTo>
                    <a:pt x="26460" y="6056"/>
                  </a:lnTo>
                  <a:lnTo>
                    <a:pt x="22993" y="8645"/>
                  </a:lnTo>
                  <a:lnTo>
                    <a:pt x="21238" y="9830"/>
                  </a:lnTo>
                  <a:lnTo>
                    <a:pt x="18737" y="10883"/>
                  </a:lnTo>
                  <a:lnTo>
                    <a:pt x="15534" y="12112"/>
                  </a:lnTo>
                  <a:lnTo>
                    <a:pt x="13208" y="13472"/>
                  </a:lnTo>
                  <a:lnTo>
                    <a:pt x="10356" y="14525"/>
                  </a:lnTo>
                  <a:lnTo>
                    <a:pt x="8294" y="15798"/>
                  </a:lnTo>
                  <a:lnTo>
                    <a:pt x="6056" y="16938"/>
                  </a:lnTo>
                  <a:lnTo>
                    <a:pt x="3862" y="17465"/>
                  </a:lnTo>
                  <a:lnTo>
                    <a:pt x="2721" y="17641"/>
                  </a:lnTo>
                  <a:lnTo>
                    <a:pt x="2633" y="17684"/>
                  </a:lnTo>
                  <a:lnTo>
                    <a:pt x="2589" y="17772"/>
                  </a:lnTo>
                  <a:lnTo>
                    <a:pt x="2589" y="17860"/>
                  </a:lnTo>
                  <a:lnTo>
                    <a:pt x="2633" y="17948"/>
                  </a:lnTo>
                  <a:lnTo>
                    <a:pt x="3247" y="18518"/>
                  </a:lnTo>
                  <a:lnTo>
                    <a:pt x="3379" y="19045"/>
                  </a:lnTo>
                  <a:lnTo>
                    <a:pt x="3291" y="20098"/>
                  </a:lnTo>
                  <a:lnTo>
                    <a:pt x="3247" y="21151"/>
                  </a:lnTo>
                  <a:lnTo>
                    <a:pt x="3335" y="22204"/>
                  </a:lnTo>
                  <a:lnTo>
                    <a:pt x="3423" y="23213"/>
                  </a:lnTo>
                  <a:lnTo>
                    <a:pt x="3598" y="24223"/>
                  </a:lnTo>
                  <a:lnTo>
                    <a:pt x="3818" y="25188"/>
                  </a:lnTo>
                  <a:lnTo>
                    <a:pt x="4300" y="27119"/>
                  </a:lnTo>
                  <a:lnTo>
                    <a:pt x="4695" y="28698"/>
                  </a:lnTo>
                  <a:lnTo>
                    <a:pt x="5046" y="30278"/>
                  </a:lnTo>
                  <a:lnTo>
                    <a:pt x="5178" y="31112"/>
                  </a:lnTo>
                  <a:lnTo>
                    <a:pt x="5266" y="31946"/>
                  </a:lnTo>
                  <a:lnTo>
                    <a:pt x="5354" y="32779"/>
                  </a:lnTo>
                  <a:lnTo>
                    <a:pt x="5397" y="33613"/>
                  </a:lnTo>
                  <a:lnTo>
                    <a:pt x="5354" y="36202"/>
                  </a:lnTo>
                  <a:lnTo>
                    <a:pt x="5134" y="38615"/>
                  </a:lnTo>
                  <a:lnTo>
                    <a:pt x="4871" y="41029"/>
                  </a:lnTo>
                  <a:lnTo>
                    <a:pt x="4257" y="45724"/>
                  </a:lnTo>
                  <a:lnTo>
                    <a:pt x="3686" y="47918"/>
                  </a:lnTo>
                  <a:lnTo>
                    <a:pt x="3291" y="50726"/>
                  </a:lnTo>
                  <a:lnTo>
                    <a:pt x="3028" y="53315"/>
                  </a:lnTo>
                  <a:lnTo>
                    <a:pt x="2545" y="56343"/>
                  </a:lnTo>
                  <a:lnTo>
                    <a:pt x="2194" y="58405"/>
                  </a:lnTo>
                  <a:lnTo>
                    <a:pt x="1317" y="60731"/>
                  </a:lnTo>
                  <a:lnTo>
                    <a:pt x="88" y="65031"/>
                  </a:lnTo>
                  <a:lnTo>
                    <a:pt x="88" y="65075"/>
                  </a:lnTo>
                  <a:lnTo>
                    <a:pt x="0" y="66874"/>
                  </a:lnTo>
                  <a:lnTo>
                    <a:pt x="132" y="68937"/>
                  </a:lnTo>
                  <a:lnTo>
                    <a:pt x="44" y="70472"/>
                  </a:lnTo>
                  <a:lnTo>
                    <a:pt x="88" y="71569"/>
                  </a:lnTo>
                  <a:lnTo>
                    <a:pt x="132" y="71613"/>
                  </a:lnTo>
                  <a:lnTo>
                    <a:pt x="395" y="72184"/>
                  </a:lnTo>
                  <a:lnTo>
                    <a:pt x="395" y="72228"/>
                  </a:lnTo>
                  <a:lnTo>
                    <a:pt x="2633" y="74773"/>
                  </a:lnTo>
                  <a:lnTo>
                    <a:pt x="5485" y="77581"/>
                  </a:lnTo>
                  <a:lnTo>
                    <a:pt x="7153" y="79161"/>
                  </a:lnTo>
                  <a:lnTo>
                    <a:pt x="7284" y="79205"/>
                  </a:lnTo>
                  <a:lnTo>
                    <a:pt x="7328" y="79205"/>
                  </a:lnTo>
                  <a:lnTo>
                    <a:pt x="7416" y="79161"/>
                  </a:lnTo>
                  <a:lnTo>
                    <a:pt x="7460" y="79117"/>
                  </a:lnTo>
                  <a:lnTo>
                    <a:pt x="7460" y="79029"/>
                  </a:lnTo>
                  <a:lnTo>
                    <a:pt x="7416" y="78985"/>
                  </a:lnTo>
                  <a:lnTo>
                    <a:pt x="7416" y="78941"/>
                  </a:lnTo>
                  <a:lnTo>
                    <a:pt x="5705" y="77362"/>
                  </a:lnTo>
                  <a:lnTo>
                    <a:pt x="2852" y="74509"/>
                  </a:lnTo>
                  <a:lnTo>
                    <a:pt x="702" y="72008"/>
                  </a:lnTo>
                  <a:lnTo>
                    <a:pt x="439" y="71526"/>
                  </a:lnTo>
                  <a:lnTo>
                    <a:pt x="395" y="70472"/>
                  </a:lnTo>
                  <a:lnTo>
                    <a:pt x="483" y="68937"/>
                  </a:lnTo>
                  <a:lnTo>
                    <a:pt x="483" y="68893"/>
                  </a:lnTo>
                  <a:lnTo>
                    <a:pt x="351" y="66874"/>
                  </a:lnTo>
                  <a:lnTo>
                    <a:pt x="439" y="65119"/>
                  </a:lnTo>
                  <a:lnTo>
                    <a:pt x="1624" y="60863"/>
                  </a:lnTo>
                  <a:lnTo>
                    <a:pt x="2501" y="58537"/>
                  </a:lnTo>
                  <a:lnTo>
                    <a:pt x="2501" y="58493"/>
                  </a:lnTo>
                  <a:lnTo>
                    <a:pt x="2896" y="56387"/>
                  </a:lnTo>
                  <a:lnTo>
                    <a:pt x="3379" y="53359"/>
                  </a:lnTo>
                  <a:lnTo>
                    <a:pt x="3642" y="50770"/>
                  </a:lnTo>
                  <a:lnTo>
                    <a:pt x="4037" y="48006"/>
                  </a:lnTo>
                  <a:lnTo>
                    <a:pt x="4608" y="45768"/>
                  </a:lnTo>
                  <a:lnTo>
                    <a:pt x="5222" y="41073"/>
                  </a:lnTo>
                  <a:lnTo>
                    <a:pt x="5485" y="38659"/>
                  </a:lnTo>
                  <a:lnTo>
                    <a:pt x="5705" y="36202"/>
                  </a:lnTo>
                  <a:lnTo>
                    <a:pt x="5748" y="33657"/>
                  </a:lnTo>
                  <a:lnTo>
                    <a:pt x="5705" y="32735"/>
                  </a:lnTo>
                  <a:lnTo>
                    <a:pt x="5617" y="31902"/>
                  </a:lnTo>
                  <a:lnTo>
                    <a:pt x="5529" y="31068"/>
                  </a:lnTo>
                  <a:lnTo>
                    <a:pt x="5397" y="30234"/>
                  </a:lnTo>
                  <a:lnTo>
                    <a:pt x="5046" y="28611"/>
                  </a:lnTo>
                  <a:lnTo>
                    <a:pt x="4651" y="27031"/>
                  </a:lnTo>
                  <a:lnTo>
                    <a:pt x="4169" y="25056"/>
                  </a:lnTo>
                  <a:lnTo>
                    <a:pt x="3949" y="24091"/>
                  </a:lnTo>
                  <a:lnTo>
                    <a:pt x="3774" y="23126"/>
                  </a:lnTo>
                  <a:lnTo>
                    <a:pt x="3642" y="22160"/>
                  </a:lnTo>
                  <a:lnTo>
                    <a:pt x="3598" y="21151"/>
                  </a:lnTo>
                  <a:lnTo>
                    <a:pt x="3598" y="20098"/>
                  </a:lnTo>
                  <a:lnTo>
                    <a:pt x="3730" y="19045"/>
                  </a:lnTo>
                  <a:lnTo>
                    <a:pt x="3730" y="18957"/>
                  </a:lnTo>
                  <a:lnTo>
                    <a:pt x="3554" y="18386"/>
                  </a:lnTo>
                  <a:lnTo>
                    <a:pt x="3511" y="18299"/>
                  </a:lnTo>
                  <a:lnTo>
                    <a:pt x="3159" y="17948"/>
                  </a:lnTo>
                  <a:lnTo>
                    <a:pt x="3905" y="17816"/>
                  </a:lnTo>
                  <a:lnTo>
                    <a:pt x="6143" y="17289"/>
                  </a:lnTo>
                  <a:lnTo>
                    <a:pt x="6187" y="17246"/>
                  </a:lnTo>
                  <a:lnTo>
                    <a:pt x="8469" y="16105"/>
                  </a:lnTo>
                  <a:lnTo>
                    <a:pt x="10488" y="14832"/>
                  </a:lnTo>
                  <a:lnTo>
                    <a:pt x="13340" y="13779"/>
                  </a:lnTo>
                  <a:lnTo>
                    <a:pt x="13384" y="13779"/>
                  </a:lnTo>
                  <a:lnTo>
                    <a:pt x="15665" y="12419"/>
                  </a:lnTo>
                  <a:lnTo>
                    <a:pt x="18869" y="11190"/>
                  </a:lnTo>
                  <a:lnTo>
                    <a:pt x="21370" y="10137"/>
                  </a:lnTo>
                  <a:lnTo>
                    <a:pt x="21414" y="10137"/>
                  </a:lnTo>
                  <a:lnTo>
                    <a:pt x="23213" y="8908"/>
                  </a:lnTo>
                  <a:lnTo>
                    <a:pt x="26679" y="6319"/>
                  </a:lnTo>
                  <a:lnTo>
                    <a:pt x="29005" y="4433"/>
                  </a:lnTo>
                  <a:lnTo>
                    <a:pt x="31462" y="2458"/>
                  </a:lnTo>
                  <a:lnTo>
                    <a:pt x="33964" y="308"/>
                  </a:lnTo>
                  <a:lnTo>
                    <a:pt x="34008" y="264"/>
                  </a:lnTo>
                  <a:lnTo>
                    <a:pt x="34051" y="176"/>
                  </a:lnTo>
                  <a:lnTo>
                    <a:pt x="34008" y="132"/>
                  </a:lnTo>
                  <a:lnTo>
                    <a:pt x="34008" y="45"/>
                  </a:lnTo>
                  <a:lnTo>
                    <a:pt x="3392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55" name="Google Shape;15755;p414"/>
            <p:cNvSpPr/>
            <p:nvPr/>
          </p:nvSpPr>
          <p:spPr>
            <a:xfrm>
              <a:off x="4962950" y="3026975"/>
              <a:ext cx="852400" cy="2017425"/>
            </a:xfrm>
            <a:custGeom>
              <a:avLst/>
              <a:gdLst/>
              <a:ahLst/>
              <a:cxnLst/>
              <a:rect l="l" t="t" r="r" b="b"/>
              <a:pathLst>
                <a:path w="34096" h="80697" extrusionOk="0">
                  <a:moveTo>
                    <a:pt x="33876" y="1"/>
                  </a:moveTo>
                  <a:lnTo>
                    <a:pt x="33832" y="44"/>
                  </a:lnTo>
                  <a:lnTo>
                    <a:pt x="30848" y="2589"/>
                  </a:lnTo>
                  <a:lnTo>
                    <a:pt x="28391" y="4564"/>
                  </a:lnTo>
                  <a:lnTo>
                    <a:pt x="26022" y="6407"/>
                  </a:lnTo>
                  <a:lnTo>
                    <a:pt x="23959" y="7943"/>
                  </a:lnTo>
                  <a:lnTo>
                    <a:pt x="22028" y="9259"/>
                  </a:lnTo>
                  <a:lnTo>
                    <a:pt x="19834" y="10225"/>
                  </a:lnTo>
                  <a:lnTo>
                    <a:pt x="17114" y="11409"/>
                  </a:lnTo>
                  <a:lnTo>
                    <a:pt x="17070" y="11409"/>
                  </a:lnTo>
                  <a:lnTo>
                    <a:pt x="15095" y="12726"/>
                  </a:lnTo>
                  <a:lnTo>
                    <a:pt x="13998" y="13472"/>
                  </a:lnTo>
                  <a:lnTo>
                    <a:pt x="13121" y="13691"/>
                  </a:lnTo>
                  <a:lnTo>
                    <a:pt x="13077" y="13691"/>
                  </a:lnTo>
                  <a:lnTo>
                    <a:pt x="12287" y="14086"/>
                  </a:lnTo>
                  <a:lnTo>
                    <a:pt x="9084" y="15973"/>
                  </a:lnTo>
                  <a:lnTo>
                    <a:pt x="7065" y="17026"/>
                  </a:lnTo>
                  <a:lnTo>
                    <a:pt x="4081" y="17728"/>
                  </a:lnTo>
                  <a:lnTo>
                    <a:pt x="3994" y="17728"/>
                  </a:lnTo>
                  <a:lnTo>
                    <a:pt x="2458" y="18781"/>
                  </a:lnTo>
                  <a:lnTo>
                    <a:pt x="2370" y="18825"/>
                  </a:lnTo>
                  <a:lnTo>
                    <a:pt x="2019" y="19483"/>
                  </a:lnTo>
                  <a:lnTo>
                    <a:pt x="1975" y="19571"/>
                  </a:lnTo>
                  <a:lnTo>
                    <a:pt x="2194" y="21458"/>
                  </a:lnTo>
                  <a:lnTo>
                    <a:pt x="2194" y="21502"/>
                  </a:lnTo>
                  <a:lnTo>
                    <a:pt x="3291" y="25451"/>
                  </a:lnTo>
                  <a:lnTo>
                    <a:pt x="4169" y="28523"/>
                  </a:lnTo>
                  <a:lnTo>
                    <a:pt x="4871" y="31814"/>
                  </a:lnTo>
                  <a:lnTo>
                    <a:pt x="5134" y="35061"/>
                  </a:lnTo>
                  <a:lnTo>
                    <a:pt x="5091" y="38001"/>
                  </a:lnTo>
                  <a:lnTo>
                    <a:pt x="4871" y="40634"/>
                  </a:lnTo>
                  <a:lnTo>
                    <a:pt x="4652" y="42784"/>
                  </a:lnTo>
                  <a:lnTo>
                    <a:pt x="4301" y="45636"/>
                  </a:lnTo>
                  <a:lnTo>
                    <a:pt x="3599" y="49322"/>
                  </a:lnTo>
                  <a:lnTo>
                    <a:pt x="3291" y="52174"/>
                  </a:lnTo>
                  <a:lnTo>
                    <a:pt x="2809" y="55202"/>
                  </a:lnTo>
                  <a:lnTo>
                    <a:pt x="2414" y="57835"/>
                  </a:lnTo>
                  <a:lnTo>
                    <a:pt x="2063" y="59897"/>
                  </a:lnTo>
                  <a:lnTo>
                    <a:pt x="1317" y="61828"/>
                  </a:lnTo>
                  <a:lnTo>
                    <a:pt x="1273" y="61872"/>
                  </a:lnTo>
                  <a:lnTo>
                    <a:pt x="571" y="64548"/>
                  </a:lnTo>
                  <a:lnTo>
                    <a:pt x="527" y="64548"/>
                  </a:lnTo>
                  <a:lnTo>
                    <a:pt x="264" y="66435"/>
                  </a:lnTo>
                  <a:lnTo>
                    <a:pt x="264" y="66479"/>
                  </a:lnTo>
                  <a:lnTo>
                    <a:pt x="351" y="69288"/>
                  </a:lnTo>
                  <a:lnTo>
                    <a:pt x="44" y="73193"/>
                  </a:lnTo>
                  <a:lnTo>
                    <a:pt x="0" y="73851"/>
                  </a:lnTo>
                  <a:lnTo>
                    <a:pt x="0" y="73895"/>
                  </a:lnTo>
                  <a:lnTo>
                    <a:pt x="44" y="73983"/>
                  </a:lnTo>
                  <a:lnTo>
                    <a:pt x="4564" y="78195"/>
                  </a:lnTo>
                  <a:lnTo>
                    <a:pt x="7328" y="80653"/>
                  </a:lnTo>
                  <a:lnTo>
                    <a:pt x="7416" y="80696"/>
                  </a:lnTo>
                  <a:lnTo>
                    <a:pt x="7504" y="80653"/>
                  </a:lnTo>
                  <a:lnTo>
                    <a:pt x="7548" y="80609"/>
                  </a:lnTo>
                  <a:lnTo>
                    <a:pt x="7592" y="80565"/>
                  </a:lnTo>
                  <a:lnTo>
                    <a:pt x="7592" y="80477"/>
                  </a:lnTo>
                  <a:lnTo>
                    <a:pt x="7592" y="80433"/>
                  </a:lnTo>
                  <a:lnTo>
                    <a:pt x="7548" y="80389"/>
                  </a:lnTo>
                  <a:lnTo>
                    <a:pt x="4827" y="77932"/>
                  </a:lnTo>
                  <a:lnTo>
                    <a:pt x="351" y="73763"/>
                  </a:lnTo>
                  <a:lnTo>
                    <a:pt x="703" y="69288"/>
                  </a:lnTo>
                  <a:lnTo>
                    <a:pt x="615" y="66479"/>
                  </a:lnTo>
                  <a:lnTo>
                    <a:pt x="878" y="64636"/>
                  </a:lnTo>
                  <a:lnTo>
                    <a:pt x="1624" y="61960"/>
                  </a:lnTo>
                  <a:lnTo>
                    <a:pt x="2414" y="60029"/>
                  </a:lnTo>
                  <a:lnTo>
                    <a:pt x="2414" y="59985"/>
                  </a:lnTo>
                  <a:lnTo>
                    <a:pt x="2765" y="57923"/>
                  </a:lnTo>
                  <a:lnTo>
                    <a:pt x="3160" y="55246"/>
                  </a:lnTo>
                  <a:lnTo>
                    <a:pt x="3643" y="52218"/>
                  </a:lnTo>
                  <a:lnTo>
                    <a:pt x="3950" y="49366"/>
                  </a:lnTo>
                  <a:lnTo>
                    <a:pt x="4652" y="45724"/>
                  </a:lnTo>
                  <a:lnTo>
                    <a:pt x="5003" y="42828"/>
                  </a:lnTo>
                  <a:lnTo>
                    <a:pt x="5222" y="40634"/>
                  </a:lnTo>
                  <a:lnTo>
                    <a:pt x="5442" y="38045"/>
                  </a:lnTo>
                  <a:lnTo>
                    <a:pt x="5486" y="35017"/>
                  </a:lnTo>
                  <a:lnTo>
                    <a:pt x="5222" y="31770"/>
                  </a:lnTo>
                  <a:lnTo>
                    <a:pt x="5178" y="31770"/>
                  </a:lnTo>
                  <a:lnTo>
                    <a:pt x="4520" y="28435"/>
                  </a:lnTo>
                  <a:lnTo>
                    <a:pt x="3643" y="25363"/>
                  </a:lnTo>
                  <a:lnTo>
                    <a:pt x="2546" y="21414"/>
                  </a:lnTo>
                  <a:lnTo>
                    <a:pt x="2326" y="19571"/>
                  </a:lnTo>
                  <a:lnTo>
                    <a:pt x="2677" y="19045"/>
                  </a:lnTo>
                  <a:lnTo>
                    <a:pt x="4169" y="18079"/>
                  </a:lnTo>
                  <a:lnTo>
                    <a:pt x="7197" y="17377"/>
                  </a:lnTo>
                  <a:lnTo>
                    <a:pt x="7241" y="17333"/>
                  </a:lnTo>
                  <a:lnTo>
                    <a:pt x="9259" y="16280"/>
                  </a:lnTo>
                  <a:lnTo>
                    <a:pt x="12419" y="14393"/>
                  </a:lnTo>
                  <a:lnTo>
                    <a:pt x="13208" y="14042"/>
                  </a:lnTo>
                  <a:lnTo>
                    <a:pt x="14086" y="13823"/>
                  </a:lnTo>
                  <a:lnTo>
                    <a:pt x="14174" y="13779"/>
                  </a:lnTo>
                  <a:lnTo>
                    <a:pt x="15315" y="13033"/>
                  </a:lnTo>
                  <a:lnTo>
                    <a:pt x="17245" y="11717"/>
                  </a:lnTo>
                  <a:lnTo>
                    <a:pt x="19966" y="10576"/>
                  </a:lnTo>
                  <a:lnTo>
                    <a:pt x="22160" y="9566"/>
                  </a:lnTo>
                  <a:lnTo>
                    <a:pt x="22204" y="9566"/>
                  </a:lnTo>
                  <a:lnTo>
                    <a:pt x="24179" y="8206"/>
                  </a:lnTo>
                  <a:lnTo>
                    <a:pt x="26197" y="6714"/>
                  </a:lnTo>
                  <a:lnTo>
                    <a:pt x="28611" y="4871"/>
                  </a:lnTo>
                  <a:lnTo>
                    <a:pt x="31068" y="2853"/>
                  </a:lnTo>
                  <a:lnTo>
                    <a:pt x="34052" y="308"/>
                  </a:lnTo>
                  <a:lnTo>
                    <a:pt x="34096" y="264"/>
                  </a:lnTo>
                  <a:lnTo>
                    <a:pt x="34096" y="220"/>
                  </a:lnTo>
                  <a:lnTo>
                    <a:pt x="34096" y="132"/>
                  </a:lnTo>
                  <a:lnTo>
                    <a:pt x="34052" y="88"/>
                  </a:lnTo>
                  <a:lnTo>
                    <a:pt x="34008" y="44"/>
                  </a:lnTo>
                  <a:lnTo>
                    <a:pt x="3396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56" name="Google Shape;15756;p414"/>
            <p:cNvSpPr/>
            <p:nvPr/>
          </p:nvSpPr>
          <p:spPr>
            <a:xfrm>
              <a:off x="4932225" y="2976525"/>
              <a:ext cx="827175" cy="2027275"/>
            </a:xfrm>
            <a:custGeom>
              <a:avLst/>
              <a:gdLst/>
              <a:ahLst/>
              <a:cxnLst/>
              <a:rect l="l" t="t" r="r" b="b"/>
              <a:pathLst>
                <a:path w="33087" h="81091" extrusionOk="0">
                  <a:moveTo>
                    <a:pt x="32823" y="0"/>
                  </a:moveTo>
                  <a:lnTo>
                    <a:pt x="32780" y="44"/>
                  </a:lnTo>
                  <a:lnTo>
                    <a:pt x="32736" y="132"/>
                  </a:lnTo>
                  <a:lnTo>
                    <a:pt x="31990" y="2413"/>
                  </a:lnTo>
                  <a:lnTo>
                    <a:pt x="31463" y="3072"/>
                  </a:lnTo>
                  <a:lnTo>
                    <a:pt x="29664" y="4607"/>
                  </a:lnTo>
                  <a:lnTo>
                    <a:pt x="27251" y="6494"/>
                  </a:lnTo>
                  <a:lnTo>
                    <a:pt x="24881" y="8206"/>
                  </a:lnTo>
                  <a:lnTo>
                    <a:pt x="22775" y="9698"/>
                  </a:lnTo>
                  <a:lnTo>
                    <a:pt x="18694" y="11672"/>
                  </a:lnTo>
                  <a:lnTo>
                    <a:pt x="16500" y="13252"/>
                  </a:lnTo>
                  <a:lnTo>
                    <a:pt x="15183" y="14305"/>
                  </a:lnTo>
                  <a:lnTo>
                    <a:pt x="13867" y="14700"/>
                  </a:lnTo>
                  <a:lnTo>
                    <a:pt x="13823" y="14700"/>
                  </a:lnTo>
                  <a:lnTo>
                    <a:pt x="11717" y="15841"/>
                  </a:lnTo>
                  <a:lnTo>
                    <a:pt x="11717" y="15885"/>
                  </a:lnTo>
                  <a:lnTo>
                    <a:pt x="9874" y="17157"/>
                  </a:lnTo>
                  <a:lnTo>
                    <a:pt x="8075" y="18079"/>
                  </a:lnTo>
                  <a:lnTo>
                    <a:pt x="5617" y="18693"/>
                  </a:lnTo>
                  <a:lnTo>
                    <a:pt x="5574" y="18693"/>
                  </a:lnTo>
                  <a:lnTo>
                    <a:pt x="3643" y="19746"/>
                  </a:lnTo>
                  <a:lnTo>
                    <a:pt x="2107" y="20668"/>
                  </a:lnTo>
                  <a:lnTo>
                    <a:pt x="2107" y="20712"/>
                  </a:lnTo>
                  <a:lnTo>
                    <a:pt x="1493" y="21238"/>
                  </a:lnTo>
                  <a:lnTo>
                    <a:pt x="1449" y="21326"/>
                  </a:lnTo>
                  <a:lnTo>
                    <a:pt x="1273" y="21896"/>
                  </a:lnTo>
                  <a:lnTo>
                    <a:pt x="1273" y="22028"/>
                  </a:lnTo>
                  <a:lnTo>
                    <a:pt x="3116" y="27337"/>
                  </a:lnTo>
                  <a:lnTo>
                    <a:pt x="3994" y="30453"/>
                  </a:lnTo>
                  <a:lnTo>
                    <a:pt x="4257" y="31506"/>
                  </a:lnTo>
                  <a:lnTo>
                    <a:pt x="4433" y="32515"/>
                  </a:lnTo>
                  <a:lnTo>
                    <a:pt x="4608" y="33525"/>
                  </a:lnTo>
                  <a:lnTo>
                    <a:pt x="4740" y="34534"/>
                  </a:lnTo>
                  <a:lnTo>
                    <a:pt x="4828" y="35543"/>
                  </a:lnTo>
                  <a:lnTo>
                    <a:pt x="4872" y="36552"/>
                  </a:lnTo>
                  <a:lnTo>
                    <a:pt x="4915" y="37562"/>
                  </a:lnTo>
                  <a:lnTo>
                    <a:pt x="4915" y="38571"/>
                  </a:lnTo>
                  <a:lnTo>
                    <a:pt x="4872" y="40633"/>
                  </a:lnTo>
                  <a:lnTo>
                    <a:pt x="4696" y="42652"/>
                  </a:lnTo>
                  <a:lnTo>
                    <a:pt x="4520" y="44714"/>
                  </a:lnTo>
                  <a:lnTo>
                    <a:pt x="4301" y="46776"/>
                  </a:lnTo>
                  <a:lnTo>
                    <a:pt x="4257" y="47566"/>
                  </a:lnTo>
                  <a:lnTo>
                    <a:pt x="3687" y="50857"/>
                  </a:lnTo>
                  <a:lnTo>
                    <a:pt x="3248" y="53753"/>
                  </a:lnTo>
                  <a:lnTo>
                    <a:pt x="2809" y="57044"/>
                  </a:lnTo>
                  <a:lnTo>
                    <a:pt x="2283" y="60467"/>
                  </a:lnTo>
                  <a:lnTo>
                    <a:pt x="1800" y="62573"/>
                  </a:lnTo>
                  <a:lnTo>
                    <a:pt x="1098" y="64943"/>
                  </a:lnTo>
                  <a:lnTo>
                    <a:pt x="440" y="67620"/>
                  </a:lnTo>
                  <a:lnTo>
                    <a:pt x="440" y="67663"/>
                  </a:lnTo>
                  <a:lnTo>
                    <a:pt x="396" y="69199"/>
                  </a:lnTo>
                  <a:lnTo>
                    <a:pt x="89" y="73280"/>
                  </a:lnTo>
                  <a:lnTo>
                    <a:pt x="1" y="75299"/>
                  </a:lnTo>
                  <a:lnTo>
                    <a:pt x="1" y="75343"/>
                  </a:lnTo>
                  <a:lnTo>
                    <a:pt x="396" y="76922"/>
                  </a:lnTo>
                  <a:lnTo>
                    <a:pt x="440" y="77010"/>
                  </a:lnTo>
                  <a:lnTo>
                    <a:pt x="5223" y="81047"/>
                  </a:lnTo>
                  <a:lnTo>
                    <a:pt x="5310" y="81091"/>
                  </a:lnTo>
                  <a:lnTo>
                    <a:pt x="5398" y="81091"/>
                  </a:lnTo>
                  <a:lnTo>
                    <a:pt x="5442" y="81047"/>
                  </a:lnTo>
                  <a:lnTo>
                    <a:pt x="5486" y="81003"/>
                  </a:lnTo>
                  <a:lnTo>
                    <a:pt x="5486" y="80915"/>
                  </a:lnTo>
                  <a:lnTo>
                    <a:pt x="5486" y="80871"/>
                  </a:lnTo>
                  <a:lnTo>
                    <a:pt x="5442" y="80784"/>
                  </a:lnTo>
                  <a:lnTo>
                    <a:pt x="703" y="76791"/>
                  </a:lnTo>
                  <a:lnTo>
                    <a:pt x="352" y="75255"/>
                  </a:lnTo>
                  <a:lnTo>
                    <a:pt x="440" y="73280"/>
                  </a:lnTo>
                  <a:lnTo>
                    <a:pt x="747" y="69243"/>
                  </a:lnTo>
                  <a:lnTo>
                    <a:pt x="791" y="67707"/>
                  </a:lnTo>
                  <a:lnTo>
                    <a:pt x="1405" y="65031"/>
                  </a:lnTo>
                  <a:lnTo>
                    <a:pt x="2151" y="62661"/>
                  </a:lnTo>
                  <a:lnTo>
                    <a:pt x="2634" y="60555"/>
                  </a:lnTo>
                  <a:lnTo>
                    <a:pt x="3160" y="57088"/>
                  </a:lnTo>
                  <a:lnTo>
                    <a:pt x="3599" y="53797"/>
                  </a:lnTo>
                  <a:lnTo>
                    <a:pt x="4038" y="50901"/>
                  </a:lnTo>
                  <a:lnTo>
                    <a:pt x="4564" y="47610"/>
                  </a:lnTo>
                  <a:lnTo>
                    <a:pt x="4652" y="46820"/>
                  </a:lnTo>
                  <a:lnTo>
                    <a:pt x="4872" y="44758"/>
                  </a:lnTo>
                  <a:lnTo>
                    <a:pt x="5047" y="42652"/>
                  </a:lnTo>
                  <a:lnTo>
                    <a:pt x="5223" y="40633"/>
                  </a:lnTo>
                  <a:lnTo>
                    <a:pt x="5266" y="38571"/>
                  </a:lnTo>
                  <a:lnTo>
                    <a:pt x="5266" y="37562"/>
                  </a:lnTo>
                  <a:lnTo>
                    <a:pt x="5223" y="36508"/>
                  </a:lnTo>
                  <a:lnTo>
                    <a:pt x="5179" y="35499"/>
                  </a:lnTo>
                  <a:lnTo>
                    <a:pt x="5091" y="34490"/>
                  </a:lnTo>
                  <a:lnTo>
                    <a:pt x="4959" y="33481"/>
                  </a:lnTo>
                  <a:lnTo>
                    <a:pt x="4784" y="32428"/>
                  </a:lnTo>
                  <a:lnTo>
                    <a:pt x="4564" y="31418"/>
                  </a:lnTo>
                  <a:lnTo>
                    <a:pt x="4301" y="30365"/>
                  </a:lnTo>
                  <a:lnTo>
                    <a:pt x="3423" y="27206"/>
                  </a:lnTo>
                  <a:lnTo>
                    <a:pt x="1624" y="21940"/>
                  </a:lnTo>
                  <a:lnTo>
                    <a:pt x="1756" y="21457"/>
                  </a:lnTo>
                  <a:lnTo>
                    <a:pt x="2326" y="20975"/>
                  </a:lnTo>
                  <a:lnTo>
                    <a:pt x="3818" y="20053"/>
                  </a:lnTo>
                  <a:lnTo>
                    <a:pt x="5705" y="19044"/>
                  </a:lnTo>
                  <a:lnTo>
                    <a:pt x="8206" y="18386"/>
                  </a:lnTo>
                  <a:lnTo>
                    <a:pt x="10049" y="17464"/>
                  </a:lnTo>
                  <a:lnTo>
                    <a:pt x="11892" y="16148"/>
                  </a:lnTo>
                  <a:lnTo>
                    <a:pt x="13955" y="15051"/>
                  </a:lnTo>
                  <a:lnTo>
                    <a:pt x="15315" y="14612"/>
                  </a:lnTo>
                  <a:lnTo>
                    <a:pt x="15403" y="14568"/>
                  </a:lnTo>
                  <a:lnTo>
                    <a:pt x="16719" y="13559"/>
                  </a:lnTo>
                  <a:lnTo>
                    <a:pt x="18869" y="11979"/>
                  </a:lnTo>
                  <a:lnTo>
                    <a:pt x="22906" y="10005"/>
                  </a:lnTo>
                  <a:lnTo>
                    <a:pt x="22950" y="10005"/>
                  </a:lnTo>
                  <a:lnTo>
                    <a:pt x="25100" y="8469"/>
                  </a:lnTo>
                  <a:lnTo>
                    <a:pt x="27470" y="6758"/>
                  </a:lnTo>
                  <a:lnTo>
                    <a:pt x="29883" y="4871"/>
                  </a:lnTo>
                  <a:lnTo>
                    <a:pt x="31726" y="3335"/>
                  </a:lnTo>
                  <a:lnTo>
                    <a:pt x="32297" y="2589"/>
                  </a:lnTo>
                  <a:lnTo>
                    <a:pt x="32297" y="2545"/>
                  </a:lnTo>
                  <a:lnTo>
                    <a:pt x="33043" y="219"/>
                  </a:lnTo>
                  <a:lnTo>
                    <a:pt x="33087" y="176"/>
                  </a:lnTo>
                  <a:lnTo>
                    <a:pt x="33043" y="88"/>
                  </a:lnTo>
                  <a:lnTo>
                    <a:pt x="32999" y="44"/>
                  </a:lnTo>
                  <a:lnTo>
                    <a:pt x="3295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57" name="Google Shape;15757;p414"/>
            <p:cNvSpPr/>
            <p:nvPr/>
          </p:nvSpPr>
          <p:spPr>
            <a:xfrm>
              <a:off x="4899325" y="2920575"/>
              <a:ext cx="796450" cy="2115050"/>
            </a:xfrm>
            <a:custGeom>
              <a:avLst/>
              <a:gdLst/>
              <a:ahLst/>
              <a:cxnLst/>
              <a:rect l="l" t="t" r="r" b="b"/>
              <a:pathLst>
                <a:path w="31858" h="84602" extrusionOk="0">
                  <a:moveTo>
                    <a:pt x="31638" y="0"/>
                  </a:moveTo>
                  <a:lnTo>
                    <a:pt x="31594" y="44"/>
                  </a:lnTo>
                  <a:lnTo>
                    <a:pt x="31287" y="307"/>
                  </a:lnTo>
                  <a:lnTo>
                    <a:pt x="31243" y="395"/>
                  </a:lnTo>
                  <a:lnTo>
                    <a:pt x="30322" y="3730"/>
                  </a:lnTo>
                  <a:lnTo>
                    <a:pt x="29005" y="6275"/>
                  </a:lnTo>
                  <a:lnTo>
                    <a:pt x="25890" y="8688"/>
                  </a:lnTo>
                  <a:lnTo>
                    <a:pt x="23608" y="10356"/>
                  </a:lnTo>
                  <a:lnTo>
                    <a:pt x="20361" y="12155"/>
                  </a:lnTo>
                  <a:lnTo>
                    <a:pt x="17991" y="14042"/>
                  </a:lnTo>
                  <a:lnTo>
                    <a:pt x="16456" y="15270"/>
                  </a:lnTo>
                  <a:lnTo>
                    <a:pt x="14525" y="16016"/>
                  </a:lnTo>
                  <a:lnTo>
                    <a:pt x="14481" y="16016"/>
                  </a:lnTo>
                  <a:lnTo>
                    <a:pt x="10751" y="18518"/>
                  </a:lnTo>
                  <a:lnTo>
                    <a:pt x="8952" y="19439"/>
                  </a:lnTo>
                  <a:lnTo>
                    <a:pt x="6890" y="19966"/>
                  </a:lnTo>
                  <a:lnTo>
                    <a:pt x="6846" y="20010"/>
                  </a:lnTo>
                  <a:lnTo>
                    <a:pt x="3862" y="21721"/>
                  </a:lnTo>
                  <a:lnTo>
                    <a:pt x="1229" y="23213"/>
                  </a:lnTo>
                  <a:lnTo>
                    <a:pt x="834" y="23388"/>
                  </a:lnTo>
                  <a:lnTo>
                    <a:pt x="746" y="23432"/>
                  </a:lnTo>
                  <a:lnTo>
                    <a:pt x="702" y="23520"/>
                  </a:lnTo>
                  <a:lnTo>
                    <a:pt x="702" y="23564"/>
                  </a:lnTo>
                  <a:lnTo>
                    <a:pt x="746" y="23652"/>
                  </a:lnTo>
                  <a:lnTo>
                    <a:pt x="1624" y="24793"/>
                  </a:lnTo>
                  <a:lnTo>
                    <a:pt x="3379" y="30453"/>
                  </a:lnTo>
                  <a:lnTo>
                    <a:pt x="4125" y="33261"/>
                  </a:lnTo>
                  <a:lnTo>
                    <a:pt x="4652" y="36596"/>
                  </a:lnTo>
                  <a:lnTo>
                    <a:pt x="4783" y="40326"/>
                  </a:lnTo>
                  <a:lnTo>
                    <a:pt x="4696" y="43880"/>
                  </a:lnTo>
                  <a:lnTo>
                    <a:pt x="4608" y="45109"/>
                  </a:lnTo>
                  <a:lnTo>
                    <a:pt x="4520" y="46338"/>
                  </a:lnTo>
                  <a:lnTo>
                    <a:pt x="4301" y="48839"/>
                  </a:lnTo>
                  <a:lnTo>
                    <a:pt x="3994" y="51252"/>
                  </a:lnTo>
                  <a:lnTo>
                    <a:pt x="3686" y="53666"/>
                  </a:lnTo>
                  <a:lnTo>
                    <a:pt x="3291" y="56386"/>
                  </a:lnTo>
                  <a:lnTo>
                    <a:pt x="2984" y="59151"/>
                  </a:lnTo>
                  <a:lnTo>
                    <a:pt x="2589" y="61608"/>
                  </a:lnTo>
                  <a:lnTo>
                    <a:pt x="2282" y="63276"/>
                  </a:lnTo>
                  <a:lnTo>
                    <a:pt x="1668" y="65470"/>
                  </a:lnTo>
                  <a:lnTo>
                    <a:pt x="1097" y="67576"/>
                  </a:lnTo>
                  <a:lnTo>
                    <a:pt x="702" y="69550"/>
                  </a:lnTo>
                  <a:lnTo>
                    <a:pt x="351" y="71393"/>
                  </a:lnTo>
                  <a:lnTo>
                    <a:pt x="132" y="73105"/>
                  </a:lnTo>
                  <a:lnTo>
                    <a:pt x="44" y="74684"/>
                  </a:lnTo>
                  <a:lnTo>
                    <a:pt x="0" y="75430"/>
                  </a:lnTo>
                  <a:lnTo>
                    <a:pt x="44" y="76132"/>
                  </a:lnTo>
                  <a:lnTo>
                    <a:pt x="88" y="76791"/>
                  </a:lnTo>
                  <a:lnTo>
                    <a:pt x="132" y="77449"/>
                  </a:lnTo>
                  <a:lnTo>
                    <a:pt x="790" y="79643"/>
                  </a:lnTo>
                  <a:lnTo>
                    <a:pt x="834" y="79687"/>
                  </a:lnTo>
                  <a:lnTo>
                    <a:pt x="1361" y="80652"/>
                  </a:lnTo>
                  <a:lnTo>
                    <a:pt x="1405" y="80696"/>
                  </a:lnTo>
                  <a:lnTo>
                    <a:pt x="6363" y="84558"/>
                  </a:lnTo>
                  <a:lnTo>
                    <a:pt x="6495" y="84601"/>
                  </a:lnTo>
                  <a:lnTo>
                    <a:pt x="6539" y="84558"/>
                  </a:lnTo>
                  <a:lnTo>
                    <a:pt x="6626" y="84514"/>
                  </a:lnTo>
                  <a:lnTo>
                    <a:pt x="6626" y="84470"/>
                  </a:lnTo>
                  <a:lnTo>
                    <a:pt x="6626" y="84382"/>
                  </a:lnTo>
                  <a:lnTo>
                    <a:pt x="6626" y="84338"/>
                  </a:lnTo>
                  <a:lnTo>
                    <a:pt x="6582" y="84294"/>
                  </a:lnTo>
                  <a:lnTo>
                    <a:pt x="1668" y="80433"/>
                  </a:lnTo>
                  <a:lnTo>
                    <a:pt x="1141" y="79555"/>
                  </a:lnTo>
                  <a:lnTo>
                    <a:pt x="483" y="77361"/>
                  </a:lnTo>
                  <a:lnTo>
                    <a:pt x="395" y="76747"/>
                  </a:lnTo>
                  <a:lnTo>
                    <a:pt x="395" y="76089"/>
                  </a:lnTo>
                  <a:lnTo>
                    <a:pt x="351" y="75387"/>
                  </a:lnTo>
                  <a:lnTo>
                    <a:pt x="395" y="74641"/>
                  </a:lnTo>
                  <a:lnTo>
                    <a:pt x="483" y="73105"/>
                  </a:lnTo>
                  <a:lnTo>
                    <a:pt x="702" y="71393"/>
                  </a:lnTo>
                  <a:lnTo>
                    <a:pt x="1054" y="69594"/>
                  </a:lnTo>
                  <a:lnTo>
                    <a:pt x="1448" y="67620"/>
                  </a:lnTo>
                  <a:lnTo>
                    <a:pt x="2019" y="65557"/>
                  </a:lnTo>
                  <a:lnTo>
                    <a:pt x="2633" y="63363"/>
                  </a:lnTo>
                  <a:lnTo>
                    <a:pt x="2633" y="63319"/>
                  </a:lnTo>
                  <a:lnTo>
                    <a:pt x="2940" y="61696"/>
                  </a:lnTo>
                  <a:lnTo>
                    <a:pt x="3335" y="59195"/>
                  </a:lnTo>
                  <a:lnTo>
                    <a:pt x="3642" y="56430"/>
                  </a:lnTo>
                  <a:lnTo>
                    <a:pt x="3994" y="53710"/>
                  </a:lnTo>
                  <a:lnTo>
                    <a:pt x="4345" y="51296"/>
                  </a:lnTo>
                  <a:lnTo>
                    <a:pt x="4652" y="48839"/>
                  </a:lnTo>
                  <a:lnTo>
                    <a:pt x="4871" y="46382"/>
                  </a:lnTo>
                  <a:lnTo>
                    <a:pt x="4959" y="45153"/>
                  </a:lnTo>
                  <a:lnTo>
                    <a:pt x="5047" y="43880"/>
                  </a:lnTo>
                  <a:lnTo>
                    <a:pt x="5134" y="40326"/>
                  </a:lnTo>
                  <a:lnTo>
                    <a:pt x="5003" y="36596"/>
                  </a:lnTo>
                  <a:lnTo>
                    <a:pt x="5003" y="36552"/>
                  </a:lnTo>
                  <a:lnTo>
                    <a:pt x="4476" y="33174"/>
                  </a:lnTo>
                  <a:lnTo>
                    <a:pt x="3686" y="30321"/>
                  </a:lnTo>
                  <a:lnTo>
                    <a:pt x="2589" y="26767"/>
                  </a:lnTo>
                  <a:lnTo>
                    <a:pt x="1931" y="24661"/>
                  </a:lnTo>
                  <a:lnTo>
                    <a:pt x="1931" y="24617"/>
                  </a:lnTo>
                  <a:lnTo>
                    <a:pt x="1185" y="23608"/>
                  </a:lnTo>
                  <a:lnTo>
                    <a:pt x="1361" y="23520"/>
                  </a:lnTo>
                  <a:lnTo>
                    <a:pt x="1405" y="23520"/>
                  </a:lnTo>
                  <a:lnTo>
                    <a:pt x="4037" y="22028"/>
                  </a:lnTo>
                  <a:lnTo>
                    <a:pt x="6977" y="20317"/>
                  </a:lnTo>
                  <a:lnTo>
                    <a:pt x="9040" y="19790"/>
                  </a:lnTo>
                  <a:lnTo>
                    <a:pt x="9084" y="19790"/>
                  </a:lnTo>
                  <a:lnTo>
                    <a:pt x="10927" y="18825"/>
                  </a:lnTo>
                  <a:lnTo>
                    <a:pt x="14656" y="16324"/>
                  </a:lnTo>
                  <a:lnTo>
                    <a:pt x="16631" y="15622"/>
                  </a:lnTo>
                  <a:lnTo>
                    <a:pt x="16675" y="15578"/>
                  </a:lnTo>
                  <a:lnTo>
                    <a:pt x="18211" y="14305"/>
                  </a:lnTo>
                  <a:lnTo>
                    <a:pt x="20536" y="12462"/>
                  </a:lnTo>
                  <a:lnTo>
                    <a:pt x="23784" y="10663"/>
                  </a:lnTo>
                  <a:lnTo>
                    <a:pt x="23784" y="10619"/>
                  </a:lnTo>
                  <a:lnTo>
                    <a:pt x="26109" y="8952"/>
                  </a:lnTo>
                  <a:lnTo>
                    <a:pt x="29225" y="6494"/>
                  </a:lnTo>
                  <a:lnTo>
                    <a:pt x="29269" y="6451"/>
                  </a:lnTo>
                  <a:lnTo>
                    <a:pt x="30673" y="3862"/>
                  </a:lnTo>
                  <a:lnTo>
                    <a:pt x="31550" y="527"/>
                  </a:lnTo>
                  <a:lnTo>
                    <a:pt x="31814" y="263"/>
                  </a:lnTo>
                  <a:lnTo>
                    <a:pt x="31858" y="220"/>
                  </a:lnTo>
                  <a:lnTo>
                    <a:pt x="31858" y="132"/>
                  </a:lnTo>
                  <a:lnTo>
                    <a:pt x="31858" y="88"/>
                  </a:lnTo>
                  <a:lnTo>
                    <a:pt x="31814" y="44"/>
                  </a:lnTo>
                  <a:lnTo>
                    <a:pt x="3177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58" name="Google Shape;15758;p414"/>
            <p:cNvSpPr/>
            <p:nvPr/>
          </p:nvSpPr>
          <p:spPr>
            <a:xfrm>
              <a:off x="5289850" y="2869000"/>
              <a:ext cx="349975" cy="388375"/>
            </a:xfrm>
            <a:custGeom>
              <a:avLst/>
              <a:gdLst/>
              <a:ahLst/>
              <a:cxnLst/>
              <a:rect l="l" t="t" r="r" b="b"/>
              <a:pathLst>
                <a:path w="13999" h="15535" extrusionOk="0">
                  <a:moveTo>
                    <a:pt x="13779" y="1"/>
                  </a:moveTo>
                  <a:lnTo>
                    <a:pt x="13735" y="45"/>
                  </a:lnTo>
                  <a:lnTo>
                    <a:pt x="12902" y="527"/>
                  </a:lnTo>
                  <a:lnTo>
                    <a:pt x="9128" y="3116"/>
                  </a:lnTo>
                  <a:lnTo>
                    <a:pt x="7285" y="4169"/>
                  </a:lnTo>
                  <a:lnTo>
                    <a:pt x="5486" y="5310"/>
                  </a:lnTo>
                  <a:lnTo>
                    <a:pt x="5442" y="5398"/>
                  </a:lnTo>
                  <a:lnTo>
                    <a:pt x="5442" y="5442"/>
                  </a:lnTo>
                  <a:lnTo>
                    <a:pt x="4740" y="8908"/>
                  </a:lnTo>
                  <a:lnTo>
                    <a:pt x="4433" y="10927"/>
                  </a:lnTo>
                  <a:lnTo>
                    <a:pt x="4257" y="11629"/>
                  </a:lnTo>
                  <a:lnTo>
                    <a:pt x="2019" y="13823"/>
                  </a:lnTo>
                  <a:lnTo>
                    <a:pt x="659" y="15008"/>
                  </a:lnTo>
                  <a:lnTo>
                    <a:pt x="89" y="15227"/>
                  </a:lnTo>
                  <a:lnTo>
                    <a:pt x="45" y="15271"/>
                  </a:lnTo>
                  <a:lnTo>
                    <a:pt x="1" y="15315"/>
                  </a:lnTo>
                  <a:lnTo>
                    <a:pt x="1" y="15359"/>
                  </a:lnTo>
                  <a:lnTo>
                    <a:pt x="1" y="15447"/>
                  </a:lnTo>
                  <a:lnTo>
                    <a:pt x="45" y="15534"/>
                  </a:lnTo>
                  <a:lnTo>
                    <a:pt x="220" y="15534"/>
                  </a:lnTo>
                  <a:lnTo>
                    <a:pt x="835" y="15315"/>
                  </a:lnTo>
                  <a:lnTo>
                    <a:pt x="878" y="15271"/>
                  </a:lnTo>
                  <a:lnTo>
                    <a:pt x="2283" y="14086"/>
                  </a:lnTo>
                  <a:lnTo>
                    <a:pt x="4521" y="11848"/>
                  </a:lnTo>
                  <a:lnTo>
                    <a:pt x="4564" y="11761"/>
                  </a:lnTo>
                  <a:lnTo>
                    <a:pt x="4784" y="11015"/>
                  </a:lnTo>
                  <a:lnTo>
                    <a:pt x="5091" y="8952"/>
                  </a:lnTo>
                  <a:lnTo>
                    <a:pt x="5749" y="5574"/>
                  </a:lnTo>
                  <a:lnTo>
                    <a:pt x="7461" y="4477"/>
                  </a:lnTo>
                  <a:lnTo>
                    <a:pt x="9304" y="3423"/>
                  </a:lnTo>
                  <a:lnTo>
                    <a:pt x="13077" y="791"/>
                  </a:lnTo>
                  <a:lnTo>
                    <a:pt x="13911" y="352"/>
                  </a:lnTo>
                  <a:lnTo>
                    <a:pt x="13955" y="308"/>
                  </a:lnTo>
                  <a:lnTo>
                    <a:pt x="13999" y="220"/>
                  </a:lnTo>
                  <a:lnTo>
                    <a:pt x="13999" y="176"/>
                  </a:lnTo>
                  <a:lnTo>
                    <a:pt x="13955" y="89"/>
                  </a:lnTo>
                  <a:lnTo>
                    <a:pt x="13911" y="45"/>
                  </a:lnTo>
                  <a:lnTo>
                    <a:pt x="1386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59" name="Google Shape;15759;p414"/>
            <p:cNvSpPr/>
            <p:nvPr/>
          </p:nvSpPr>
          <p:spPr>
            <a:xfrm>
              <a:off x="5206475" y="2843775"/>
              <a:ext cx="405925" cy="426750"/>
            </a:xfrm>
            <a:custGeom>
              <a:avLst/>
              <a:gdLst/>
              <a:ahLst/>
              <a:cxnLst/>
              <a:rect l="l" t="t" r="r" b="b"/>
              <a:pathLst>
                <a:path w="16237" h="17070" extrusionOk="0">
                  <a:moveTo>
                    <a:pt x="16017" y="0"/>
                  </a:moveTo>
                  <a:lnTo>
                    <a:pt x="15973" y="44"/>
                  </a:lnTo>
                  <a:lnTo>
                    <a:pt x="12858" y="2107"/>
                  </a:lnTo>
                  <a:lnTo>
                    <a:pt x="10532" y="3511"/>
                  </a:lnTo>
                  <a:lnTo>
                    <a:pt x="8514" y="4740"/>
                  </a:lnTo>
                  <a:lnTo>
                    <a:pt x="6495" y="6188"/>
                  </a:lnTo>
                  <a:lnTo>
                    <a:pt x="4389" y="7636"/>
                  </a:lnTo>
                  <a:lnTo>
                    <a:pt x="4345" y="7636"/>
                  </a:lnTo>
                  <a:lnTo>
                    <a:pt x="3862" y="8250"/>
                  </a:lnTo>
                  <a:lnTo>
                    <a:pt x="3819" y="8338"/>
                  </a:lnTo>
                  <a:lnTo>
                    <a:pt x="3467" y="11541"/>
                  </a:lnTo>
                  <a:lnTo>
                    <a:pt x="3292" y="13998"/>
                  </a:lnTo>
                  <a:lnTo>
                    <a:pt x="3204" y="14744"/>
                  </a:lnTo>
                  <a:lnTo>
                    <a:pt x="2985" y="15008"/>
                  </a:lnTo>
                  <a:lnTo>
                    <a:pt x="1273" y="15841"/>
                  </a:lnTo>
                  <a:lnTo>
                    <a:pt x="1273" y="15885"/>
                  </a:lnTo>
                  <a:lnTo>
                    <a:pt x="89" y="16763"/>
                  </a:lnTo>
                  <a:lnTo>
                    <a:pt x="45" y="16807"/>
                  </a:lnTo>
                  <a:lnTo>
                    <a:pt x="1" y="16851"/>
                  </a:lnTo>
                  <a:lnTo>
                    <a:pt x="1" y="16938"/>
                  </a:lnTo>
                  <a:lnTo>
                    <a:pt x="45" y="16982"/>
                  </a:lnTo>
                  <a:lnTo>
                    <a:pt x="89" y="17070"/>
                  </a:lnTo>
                  <a:lnTo>
                    <a:pt x="176" y="17070"/>
                  </a:lnTo>
                  <a:lnTo>
                    <a:pt x="308" y="17026"/>
                  </a:lnTo>
                  <a:lnTo>
                    <a:pt x="1449" y="16148"/>
                  </a:lnTo>
                  <a:lnTo>
                    <a:pt x="3160" y="15315"/>
                  </a:lnTo>
                  <a:lnTo>
                    <a:pt x="3248" y="15271"/>
                  </a:lnTo>
                  <a:lnTo>
                    <a:pt x="3511" y="14920"/>
                  </a:lnTo>
                  <a:lnTo>
                    <a:pt x="3511" y="14832"/>
                  </a:lnTo>
                  <a:lnTo>
                    <a:pt x="3643" y="14042"/>
                  </a:lnTo>
                  <a:lnTo>
                    <a:pt x="3643" y="13998"/>
                  </a:lnTo>
                  <a:lnTo>
                    <a:pt x="3819" y="11541"/>
                  </a:lnTo>
                  <a:lnTo>
                    <a:pt x="4126" y="8426"/>
                  </a:lnTo>
                  <a:lnTo>
                    <a:pt x="4608" y="7899"/>
                  </a:lnTo>
                  <a:lnTo>
                    <a:pt x="6715" y="6495"/>
                  </a:lnTo>
                  <a:lnTo>
                    <a:pt x="8689" y="5047"/>
                  </a:lnTo>
                  <a:lnTo>
                    <a:pt x="10708" y="3818"/>
                  </a:lnTo>
                  <a:lnTo>
                    <a:pt x="13033" y="2414"/>
                  </a:lnTo>
                  <a:lnTo>
                    <a:pt x="16149" y="352"/>
                  </a:lnTo>
                  <a:lnTo>
                    <a:pt x="16193" y="308"/>
                  </a:lnTo>
                  <a:lnTo>
                    <a:pt x="16237" y="220"/>
                  </a:lnTo>
                  <a:lnTo>
                    <a:pt x="16237" y="176"/>
                  </a:lnTo>
                  <a:lnTo>
                    <a:pt x="16193" y="88"/>
                  </a:lnTo>
                  <a:lnTo>
                    <a:pt x="16149" y="44"/>
                  </a:lnTo>
                  <a:lnTo>
                    <a:pt x="1610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60" name="Google Shape;15760;p414"/>
            <p:cNvSpPr/>
            <p:nvPr/>
          </p:nvSpPr>
          <p:spPr>
            <a:xfrm>
              <a:off x="5101175" y="2819650"/>
              <a:ext cx="483800" cy="494775"/>
            </a:xfrm>
            <a:custGeom>
              <a:avLst/>
              <a:gdLst/>
              <a:ahLst/>
              <a:cxnLst/>
              <a:rect l="l" t="t" r="r" b="b"/>
              <a:pathLst>
                <a:path w="19352" h="19791" extrusionOk="0">
                  <a:moveTo>
                    <a:pt x="19088" y="0"/>
                  </a:moveTo>
                  <a:lnTo>
                    <a:pt x="15929" y="2063"/>
                  </a:lnTo>
                  <a:lnTo>
                    <a:pt x="14130" y="3203"/>
                  </a:lnTo>
                  <a:lnTo>
                    <a:pt x="11892" y="4520"/>
                  </a:lnTo>
                  <a:lnTo>
                    <a:pt x="9874" y="5880"/>
                  </a:lnTo>
                  <a:lnTo>
                    <a:pt x="7811" y="7065"/>
                  </a:lnTo>
                  <a:lnTo>
                    <a:pt x="5880" y="8206"/>
                  </a:lnTo>
                  <a:lnTo>
                    <a:pt x="3818" y="9566"/>
                  </a:lnTo>
                  <a:lnTo>
                    <a:pt x="3774" y="9610"/>
                  </a:lnTo>
                  <a:lnTo>
                    <a:pt x="3423" y="9961"/>
                  </a:lnTo>
                  <a:lnTo>
                    <a:pt x="3379" y="10005"/>
                  </a:lnTo>
                  <a:lnTo>
                    <a:pt x="3379" y="10093"/>
                  </a:lnTo>
                  <a:lnTo>
                    <a:pt x="3379" y="14525"/>
                  </a:lnTo>
                  <a:lnTo>
                    <a:pt x="3511" y="16411"/>
                  </a:lnTo>
                  <a:lnTo>
                    <a:pt x="3291" y="17113"/>
                  </a:lnTo>
                  <a:lnTo>
                    <a:pt x="746" y="19220"/>
                  </a:lnTo>
                  <a:lnTo>
                    <a:pt x="132" y="19483"/>
                  </a:lnTo>
                  <a:lnTo>
                    <a:pt x="44" y="19527"/>
                  </a:lnTo>
                  <a:lnTo>
                    <a:pt x="44" y="19571"/>
                  </a:lnTo>
                  <a:lnTo>
                    <a:pt x="0" y="19659"/>
                  </a:lnTo>
                  <a:lnTo>
                    <a:pt x="44" y="19702"/>
                  </a:lnTo>
                  <a:lnTo>
                    <a:pt x="88" y="19790"/>
                  </a:lnTo>
                  <a:lnTo>
                    <a:pt x="264" y="19790"/>
                  </a:lnTo>
                  <a:lnTo>
                    <a:pt x="878" y="19527"/>
                  </a:lnTo>
                  <a:lnTo>
                    <a:pt x="922" y="19483"/>
                  </a:lnTo>
                  <a:lnTo>
                    <a:pt x="3555" y="17377"/>
                  </a:lnTo>
                  <a:lnTo>
                    <a:pt x="3642" y="17289"/>
                  </a:lnTo>
                  <a:lnTo>
                    <a:pt x="3862" y="16455"/>
                  </a:lnTo>
                  <a:lnTo>
                    <a:pt x="3862" y="16411"/>
                  </a:lnTo>
                  <a:lnTo>
                    <a:pt x="3730" y="14525"/>
                  </a:lnTo>
                  <a:lnTo>
                    <a:pt x="3730" y="10136"/>
                  </a:lnTo>
                  <a:lnTo>
                    <a:pt x="4037" y="9873"/>
                  </a:lnTo>
                  <a:lnTo>
                    <a:pt x="6056" y="8513"/>
                  </a:lnTo>
                  <a:lnTo>
                    <a:pt x="7987" y="7328"/>
                  </a:lnTo>
                  <a:lnTo>
                    <a:pt x="10049" y="6187"/>
                  </a:lnTo>
                  <a:lnTo>
                    <a:pt x="12068" y="4783"/>
                  </a:lnTo>
                  <a:lnTo>
                    <a:pt x="14305" y="3467"/>
                  </a:lnTo>
                  <a:lnTo>
                    <a:pt x="16105" y="2370"/>
                  </a:lnTo>
                  <a:lnTo>
                    <a:pt x="19264" y="307"/>
                  </a:lnTo>
                  <a:lnTo>
                    <a:pt x="19308" y="263"/>
                  </a:lnTo>
                  <a:lnTo>
                    <a:pt x="19352" y="176"/>
                  </a:lnTo>
                  <a:lnTo>
                    <a:pt x="19352" y="132"/>
                  </a:lnTo>
                  <a:lnTo>
                    <a:pt x="19308" y="44"/>
                  </a:lnTo>
                  <a:lnTo>
                    <a:pt x="1926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61" name="Google Shape;15761;p414"/>
            <p:cNvSpPr/>
            <p:nvPr/>
          </p:nvSpPr>
          <p:spPr>
            <a:xfrm>
              <a:off x="3975625" y="3259550"/>
              <a:ext cx="584750" cy="1657600"/>
            </a:xfrm>
            <a:custGeom>
              <a:avLst/>
              <a:gdLst/>
              <a:ahLst/>
              <a:cxnLst/>
              <a:rect l="l" t="t" r="r" b="b"/>
              <a:pathLst>
                <a:path w="23390" h="66304" extrusionOk="0">
                  <a:moveTo>
                    <a:pt x="922" y="0"/>
                  </a:moveTo>
                  <a:lnTo>
                    <a:pt x="835" y="44"/>
                  </a:lnTo>
                  <a:lnTo>
                    <a:pt x="835" y="88"/>
                  </a:lnTo>
                  <a:lnTo>
                    <a:pt x="308" y="1448"/>
                  </a:lnTo>
                  <a:lnTo>
                    <a:pt x="89" y="2194"/>
                  </a:lnTo>
                  <a:lnTo>
                    <a:pt x="1" y="2501"/>
                  </a:lnTo>
                  <a:lnTo>
                    <a:pt x="1" y="2589"/>
                  </a:lnTo>
                  <a:lnTo>
                    <a:pt x="352" y="5046"/>
                  </a:lnTo>
                  <a:lnTo>
                    <a:pt x="352" y="5090"/>
                  </a:lnTo>
                  <a:lnTo>
                    <a:pt x="1317" y="7197"/>
                  </a:lnTo>
                  <a:lnTo>
                    <a:pt x="1625" y="8601"/>
                  </a:lnTo>
                  <a:lnTo>
                    <a:pt x="1668" y="8601"/>
                  </a:lnTo>
                  <a:lnTo>
                    <a:pt x="3380" y="12769"/>
                  </a:lnTo>
                  <a:lnTo>
                    <a:pt x="4696" y="15709"/>
                  </a:lnTo>
                  <a:lnTo>
                    <a:pt x="5837" y="18298"/>
                  </a:lnTo>
                  <a:lnTo>
                    <a:pt x="6802" y="21063"/>
                  </a:lnTo>
                  <a:lnTo>
                    <a:pt x="6978" y="21984"/>
                  </a:lnTo>
                  <a:lnTo>
                    <a:pt x="7022" y="24529"/>
                  </a:lnTo>
                  <a:lnTo>
                    <a:pt x="7022" y="24573"/>
                  </a:lnTo>
                  <a:lnTo>
                    <a:pt x="7461" y="26855"/>
                  </a:lnTo>
                  <a:lnTo>
                    <a:pt x="7548" y="28522"/>
                  </a:lnTo>
                  <a:lnTo>
                    <a:pt x="7461" y="31331"/>
                  </a:lnTo>
                  <a:lnTo>
                    <a:pt x="7417" y="34358"/>
                  </a:lnTo>
                  <a:lnTo>
                    <a:pt x="7417" y="37825"/>
                  </a:lnTo>
                  <a:lnTo>
                    <a:pt x="7505" y="42740"/>
                  </a:lnTo>
                  <a:lnTo>
                    <a:pt x="7680" y="44758"/>
                  </a:lnTo>
                  <a:lnTo>
                    <a:pt x="7680" y="44802"/>
                  </a:lnTo>
                  <a:lnTo>
                    <a:pt x="8163" y="47128"/>
                  </a:lnTo>
                  <a:lnTo>
                    <a:pt x="8163" y="47171"/>
                  </a:lnTo>
                  <a:lnTo>
                    <a:pt x="8953" y="49366"/>
                  </a:lnTo>
                  <a:lnTo>
                    <a:pt x="9523" y="50331"/>
                  </a:lnTo>
                  <a:lnTo>
                    <a:pt x="9567" y="50375"/>
                  </a:lnTo>
                  <a:lnTo>
                    <a:pt x="10488" y="51252"/>
                  </a:lnTo>
                  <a:lnTo>
                    <a:pt x="10488" y="51296"/>
                  </a:lnTo>
                  <a:lnTo>
                    <a:pt x="13033" y="52876"/>
                  </a:lnTo>
                  <a:lnTo>
                    <a:pt x="15228" y="54368"/>
                  </a:lnTo>
                  <a:lnTo>
                    <a:pt x="17246" y="56079"/>
                  </a:lnTo>
                  <a:lnTo>
                    <a:pt x="18431" y="57132"/>
                  </a:lnTo>
                  <a:lnTo>
                    <a:pt x="19835" y="58098"/>
                  </a:lnTo>
                  <a:lnTo>
                    <a:pt x="22731" y="62573"/>
                  </a:lnTo>
                  <a:lnTo>
                    <a:pt x="23038" y="63363"/>
                  </a:lnTo>
                  <a:lnTo>
                    <a:pt x="22775" y="66084"/>
                  </a:lnTo>
                  <a:lnTo>
                    <a:pt x="22775" y="66172"/>
                  </a:lnTo>
                  <a:lnTo>
                    <a:pt x="22819" y="66216"/>
                  </a:lnTo>
                  <a:lnTo>
                    <a:pt x="22863" y="66259"/>
                  </a:lnTo>
                  <a:lnTo>
                    <a:pt x="22907" y="66303"/>
                  </a:lnTo>
                  <a:lnTo>
                    <a:pt x="22950" y="66303"/>
                  </a:lnTo>
                  <a:lnTo>
                    <a:pt x="23038" y="66259"/>
                  </a:lnTo>
                  <a:lnTo>
                    <a:pt x="23126" y="66128"/>
                  </a:lnTo>
                  <a:lnTo>
                    <a:pt x="23389" y="63363"/>
                  </a:lnTo>
                  <a:lnTo>
                    <a:pt x="23389" y="63276"/>
                  </a:lnTo>
                  <a:lnTo>
                    <a:pt x="23038" y="62442"/>
                  </a:lnTo>
                  <a:lnTo>
                    <a:pt x="23038" y="62398"/>
                  </a:lnTo>
                  <a:lnTo>
                    <a:pt x="20098" y="57878"/>
                  </a:lnTo>
                  <a:lnTo>
                    <a:pt x="20054" y="57791"/>
                  </a:lnTo>
                  <a:lnTo>
                    <a:pt x="18650" y="56869"/>
                  </a:lnTo>
                  <a:lnTo>
                    <a:pt x="17465" y="55816"/>
                  </a:lnTo>
                  <a:lnTo>
                    <a:pt x="15403" y="54105"/>
                  </a:lnTo>
                  <a:lnTo>
                    <a:pt x="13209" y="52613"/>
                  </a:lnTo>
                  <a:lnTo>
                    <a:pt x="10708" y="50989"/>
                  </a:lnTo>
                  <a:lnTo>
                    <a:pt x="9830" y="50111"/>
                  </a:lnTo>
                  <a:lnTo>
                    <a:pt x="9260" y="49234"/>
                  </a:lnTo>
                  <a:lnTo>
                    <a:pt x="8514" y="47040"/>
                  </a:lnTo>
                  <a:lnTo>
                    <a:pt x="8031" y="44758"/>
                  </a:lnTo>
                  <a:lnTo>
                    <a:pt x="7856" y="42696"/>
                  </a:lnTo>
                  <a:lnTo>
                    <a:pt x="7768" y="37825"/>
                  </a:lnTo>
                  <a:lnTo>
                    <a:pt x="7768" y="34402"/>
                  </a:lnTo>
                  <a:lnTo>
                    <a:pt x="7812" y="31375"/>
                  </a:lnTo>
                  <a:lnTo>
                    <a:pt x="7899" y="28522"/>
                  </a:lnTo>
                  <a:lnTo>
                    <a:pt x="7812" y="26811"/>
                  </a:lnTo>
                  <a:lnTo>
                    <a:pt x="7373" y="24485"/>
                  </a:lnTo>
                  <a:lnTo>
                    <a:pt x="7329" y="21940"/>
                  </a:lnTo>
                  <a:lnTo>
                    <a:pt x="7329" y="21896"/>
                  </a:lnTo>
                  <a:lnTo>
                    <a:pt x="7153" y="20975"/>
                  </a:lnTo>
                  <a:lnTo>
                    <a:pt x="7153" y="20931"/>
                  </a:lnTo>
                  <a:lnTo>
                    <a:pt x="6144" y="18167"/>
                  </a:lnTo>
                  <a:lnTo>
                    <a:pt x="5003" y="15534"/>
                  </a:lnTo>
                  <a:lnTo>
                    <a:pt x="3731" y="12638"/>
                  </a:lnTo>
                  <a:lnTo>
                    <a:pt x="1976" y="8469"/>
                  </a:lnTo>
                  <a:lnTo>
                    <a:pt x="1668" y="7109"/>
                  </a:lnTo>
                  <a:lnTo>
                    <a:pt x="1625" y="7065"/>
                  </a:lnTo>
                  <a:lnTo>
                    <a:pt x="703" y="4959"/>
                  </a:lnTo>
                  <a:lnTo>
                    <a:pt x="352" y="2545"/>
                  </a:lnTo>
                  <a:lnTo>
                    <a:pt x="440" y="2238"/>
                  </a:lnTo>
                  <a:lnTo>
                    <a:pt x="615" y="1668"/>
                  </a:lnTo>
                  <a:lnTo>
                    <a:pt x="1142" y="220"/>
                  </a:lnTo>
                  <a:lnTo>
                    <a:pt x="1142" y="176"/>
                  </a:lnTo>
                  <a:lnTo>
                    <a:pt x="1142" y="88"/>
                  </a:lnTo>
                  <a:lnTo>
                    <a:pt x="1098" y="44"/>
                  </a:lnTo>
                  <a:lnTo>
                    <a:pt x="105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62" name="Google Shape;15762;p414"/>
            <p:cNvSpPr/>
            <p:nvPr/>
          </p:nvSpPr>
          <p:spPr>
            <a:xfrm>
              <a:off x="3940525" y="2730775"/>
              <a:ext cx="589125" cy="2188575"/>
            </a:xfrm>
            <a:custGeom>
              <a:avLst/>
              <a:gdLst/>
              <a:ahLst/>
              <a:cxnLst/>
              <a:rect l="l" t="t" r="r" b="b"/>
              <a:pathLst>
                <a:path w="23565" h="87543" extrusionOk="0">
                  <a:moveTo>
                    <a:pt x="18869" y="1"/>
                  </a:moveTo>
                  <a:lnTo>
                    <a:pt x="18826" y="45"/>
                  </a:lnTo>
                  <a:lnTo>
                    <a:pt x="14964" y="2151"/>
                  </a:lnTo>
                  <a:lnTo>
                    <a:pt x="12507" y="3818"/>
                  </a:lnTo>
                  <a:lnTo>
                    <a:pt x="10049" y="5530"/>
                  </a:lnTo>
                  <a:lnTo>
                    <a:pt x="8909" y="6451"/>
                  </a:lnTo>
                  <a:lnTo>
                    <a:pt x="8865" y="6495"/>
                  </a:lnTo>
                  <a:lnTo>
                    <a:pt x="6276" y="9347"/>
                  </a:lnTo>
                  <a:lnTo>
                    <a:pt x="6232" y="9391"/>
                  </a:lnTo>
                  <a:lnTo>
                    <a:pt x="5442" y="10576"/>
                  </a:lnTo>
                  <a:lnTo>
                    <a:pt x="1580" y="17860"/>
                  </a:lnTo>
                  <a:lnTo>
                    <a:pt x="791" y="20098"/>
                  </a:lnTo>
                  <a:lnTo>
                    <a:pt x="264" y="21678"/>
                  </a:lnTo>
                  <a:lnTo>
                    <a:pt x="1" y="22511"/>
                  </a:lnTo>
                  <a:lnTo>
                    <a:pt x="1" y="25276"/>
                  </a:lnTo>
                  <a:lnTo>
                    <a:pt x="1" y="25320"/>
                  </a:lnTo>
                  <a:lnTo>
                    <a:pt x="1229" y="29620"/>
                  </a:lnTo>
                  <a:lnTo>
                    <a:pt x="1273" y="29620"/>
                  </a:lnTo>
                  <a:lnTo>
                    <a:pt x="2370" y="31726"/>
                  </a:lnTo>
                  <a:lnTo>
                    <a:pt x="4082" y="35544"/>
                  </a:lnTo>
                  <a:lnTo>
                    <a:pt x="5266" y="38177"/>
                  </a:lnTo>
                  <a:lnTo>
                    <a:pt x="6276" y="40546"/>
                  </a:lnTo>
                  <a:lnTo>
                    <a:pt x="6890" y="42038"/>
                  </a:lnTo>
                  <a:lnTo>
                    <a:pt x="7285" y="43223"/>
                  </a:lnTo>
                  <a:lnTo>
                    <a:pt x="7285" y="44847"/>
                  </a:lnTo>
                  <a:lnTo>
                    <a:pt x="7329" y="44890"/>
                  </a:lnTo>
                  <a:lnTo>
                    <a:pt x="7680" y="47128"/>
                  </a:lnTo>
                  <a:lnTo>
                    <a:pt x="7636" y="52043"/>
                  </a:lnTo>
                  <a:lnTo>
                    <a:pt x="7636" y="56431"/>
                  </a:lnTo>
                  <a:lnTo>
                    <a:pt x="7680" y="59854"/>
                  </a:lnTo>
                  <a:lnTo>
                    <a:pt x="7768" y="64373"/>
                  </a:lnTo>
                  <a:lnTo>
                    <a:pt x="7943" y="66787"/>
                  </a:lnTo>
                  <a:lnTo>
                    <a:pt x="8338" y="68586"/>
                  </a:lnTo>
                  <a:lnTo>
                    <a:pt x="8338" y="68630"/>
                  </a:lnTo>
                  <a:lnTo>
                    <a:pt x="9128" y="70868"/>
                  </a:lnTo>
                  <a:lnTo>
                    <a:pt x="10093" y="73149"/>
                  </a:lnTo>
                  <a:lnTo>
                    <a:pt x="10137" y="73193"/>
                  </a:lnTo>
                  <a:lnTo>
                    <a:pt x="11059" y="74466"/>
                  </a:lnTo>
                  <a:lnTo>
                    <a:pt x="11103" y="74510"/>
                  </a:lnTo>
                  <a:lnTo>
                    <a:pt x="13823" y="76660"/>
                  </a:lnTo>
                  <a:lnTo>
                    <a:pt x="16368" y="78898"/>
                  </a:lnTo>
                  <a:lnTo>
                    <a:pt x="17992" y="80346"/>
                  </a:lnTo>
                  <a:lnTo>
                    <a:pt x="18474" y="80697"/>
                  </a:lnTo>
                  <a:lnTo>
                    <a:pt x="21678" y="85260"/>
                  </a:lnTo>
                  <a:lnTo>
                    <a:pt x="23257" y="87454"/>
                  </a:lnTo>
                  <a:lnTo>
                    <a:pt x="23345" y="87498"/>
                  </a:lnTo>
                  <a:lnTo>
                    <a:pt x="23389" y="87542"/>
                  </a:lnTo>
                  <a:lnTo>
                    <a:pt x="23521" y="87498"/>
                  </a:lnTo>
                  <a:lnTo>
                    <a:pt x="23565" y="87454"/>
                  </a:lnTo>
                  <a:lnTo>
                    <a:pt x="23565" y="87367"/>
                  </a:lnTo>
                  <a:lnTo>
                    <a:pt x="23565" y="87323"/>
                  </a:lnTo>
                  <a:lnTo>
                    <a:pt x="23565" y="87235"/>
                  </a:lnTo>
                  <a:lnTo>
                    <a:pt x="21985" y="85041"/>
                  </a:lnTo>
                  <a:lnTo>
                    <a:pt x="18738" y="80477"/>
                  </a:lnTo>
                  <a:lnTo>
                    <a:pt x="18694" y="80433"/>
                  </a:lnTo>
                  <a:lnTo>
                    <a:pt x="18211" y="80082"/>
                  </a:lnTo>
                  <a:lnTo>
                    <a:pt x="16588" y="78634"/>
                  </a:lnTo>
                  <a:lnTo>
                    <a:pt x="14043" y="76353"/>
                  </a:lnTo>
                  <a:lnTo>
                    <a:pt x="11322" y="74246"/>
                  </a:lnTo>
                  <a:lnTo>
                    <a:pt x="10444" y="72974"/>
                  </a:lnTo>
                  <a:lnTo>
                    <a:pt x="9479" y="70736"/>
                  </a:lnTo>
                  <a:lnTo>
                    <a:pt x="8689" y="68498"/>
                  </a:lnTo>
                  <a:lnTo>
                    <a:pt x="8294" y="66743"/>
                  </a:lnTo>
                  <a:lnTo>
                    <a:pt x="8119" y="64373"/>
                  </a:lnTo>
                  <a:lnTo>
                    <a:pt x="8031" y="59854"/>
                  </a:lnTo>
                  <a:lnTo>
                    <a:pt x="7987" y="56431"/>
                  </a:lnTo>
                  <a:lnTo>
                    <a:pt x="7987" y="52043"/>
                  </a:lnTo>
                  <a:lnTo>
                    <a:pt x="8031" y="47084"/>
                  </a:lnTo>
                  <a:lnTo>
                    <a:pt x="7636" y="44847"/>
                  </a:lnTo>
                  <a:lnTo>
                    <a:pt x="7636" y="43223"/>
                  </a:lnTo>
                  <a:lnTo>
                    <a:pt x="7636" y="43179"/>
                  </a:lnTo>
                  <a:lnTo>
                    <a:pt x="7241" y="41907"/>
                  </a:lnTo>
                  <a:lnTo>
                    <a:pt x="6627" y="40415"/>
                  </a:lnTo>
                  <a:lnTo>
                    <a:pt x="5617" y="38001"/>
                  </a:lnTo>
                  <a:lnTo>
                    <a:pt x="4433" y="35412"/>
                  </a:lnTo>
                  <a:lnTo>
                    <a:pt x="2678" y="31595"/>
                  </a:lnTo>
                  <a:lnTo>
                    <a:pt x="1580" y="29488"/>
                  </a:lnTo>
                  <a:lnTo>
                    <a:pt x="352" y="25276"/>
                  </a:lnTo>
                  <a:lnTo>
                    <a:pt x="352" y="22555"/>
                  </a:lnTo>
                  <a:lnTo>
                    <a:pt x="1142" y="20230"/>
                  </a:lnTo>
                  <a:lnTo>
                    <a:pt x="1932" y="17992"/>
                  </a:lnTo>
                  <a:lnTo>
                    <a:pt x="5749" y="10752"/>
                  </a:lnTo>
                  <a:lnTo>
                    <a:pt x="6539" y="9567"/>
                  </a:lnTo>
                  <a:lnTo>
                    <a:pt x="9128" y="6715"/>
                  </a:lnTo>
                  <a:lnTo>
                    <a:pt x="10269" y="5837"/>
                  </a:lnTo>
                  <a:lnTo>
                    <a:pt x="12682" y="4082"/>
                  </a:lnTo>
                  <a:lnTo>
                    <a:pt x="15140" y="2458"/>
                  </a:lnTo>
                  <a:lnTo>
                    <a:pt x="19001" y="352"/>
                  </a:lnTo>
                  <a:lnTo>
                    <a:pt x="19045" y="308"/>
                  </a:lnTo>
                  <a:lnTo>
                    <a:pt x="19089" y="220"/>
                  </a:lnTo>
                  <a:lnTo>
                    <a:pt x="19089" y="176"/>
                  </a:lnTo>
                  <a:lnTo>
                    <a:pt x="19045" y="89"/>
                  </a:lnTo>
                  <a:lnTo>
                    <a:pt x="19001" y="45"/>
                  </a:lnTo>
                  <a:lnTo>
                    <a:pt x="1895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63" name="Google Shape;15763;p414"/>
            <p:cNvSpPr/>
            <p:nvPr/>
          </p:nvSpPr>
          <p:spPr>
            <a:xfrm>
              <a:off x="4021700" y="2610100"/>
              <a:ext cx="687875" cy="2200625"/>
            </a:xfrm>
            <a:custGeom>
              <a:avLst/>
              <a:gdLst/>
              <a:ahLst/>
              <a:cxnLst/>
              <a:rect l="l" t="t" r="r" b="b"/>
              <a:pathLst>
                <a:path w="27515" h="88025" extrusionOk="0">
                  <a:moveTo>
                    <a:pt x="27251" y="1"/>
                  </a:moveTo>
                  <a:lnTo>
                    <a:pt x="25144" y="1186"/>
                  </a:lnTo>
                  <a:lnTo>
                    <a:pt x="22380" y="2590"/>
                  </a:lnTo>
                  <a:lnTo>
                    <a:pt x="20142" y="3643"/>
                  </a:lnTo>
                  <a:lnTo>
                    <a:pt x="17992" y="4872"/>
                  </a:lnTo>
                  <a:lnTo>
                    <a:pt x="14262" y="6978"/>
                  </a:lnTo>
                  <a:lnTo>
                    <a:pt x="12375" y="8119"/>
                  </a:lnTo>
                  <a:lnTo>
                    <a:pt x="10181" y="9611"/>
                  </a:lnTo>
                  <a:lnTo>
                    <a:pt x="8031" y="11103"/>
                  </a:lnTo>
                  <a:lnTo>
                    <a:pt x="6759" y="12068"/>
                  </a:lnTo>
                  <a:lnTo>
                    <a:pt x="6759" y="12112"/>
                  </a:lnTo>
                  <a:lnTo>
                    <a:pt x="5354" y="13867"/>
                  </a:lnTo>
                  <a:lnTo>
                    <a:pt x="3511" y="16193"/>
                  </a:lnTo>
                  <a:lnTo>
                    <a:pt x="3511" y="16237"/>
                  </a:lnTo>
                  <a:lnTo>
                    <a:pt x="2458" y="18518"/>
                  </a:lnTo>
                  <a:lnTo>
                    <a:pt x="1273" y="21502"/>
                  </a:lnTo>
                  <a:lnTo>
                    <a:pt x="264" y="24004"/>
                  </a:lnTo>
                  <a:lnTo>
                    <a:pt x="1" y="25013"/>
                  </a:lnTo>
                  <a:lnTo>
                    <a:pt x="1" y="25101"/>
                  </a:lnTo>
                  <a:lnTo>
                    <a:pt x="484" y="28523"/>
                  </a:lnTo>
                  <a:lnTo>
                    <a:pt x="659" y="30981"/>
                  </a:lnTo>
                  <a:lnTo>
                    <a:pt x="1186" y="33833"/>
                  </a:lnTo>
                  <a:lnTo>
                    <a:pt x="1186" y="33877"/>
                  </a:lnTo>
                  <a:lnTo>
                    <a:pt x="2897" y="38440"/>
                  </a:lnTo>
                  <a:lnTo>
                    <a:pt x="4038" y="41205"/>
                  </a:lnTo>
                  <a:lnTo>
                    <a:pt x="5047" y="43618"/>
                  </a:lnTo>
                  <a:lnTo>
                    <a:pt x="6056" y="46382"/>
                  </a:lnTo>
                  <a:lnTo>
                    <a:pt x="6232" y="47523"/>
                  </a:lnTo>
                  <a:lnTo>
                    <a:pt x="6232" y="50463"/>
                  </a:lnTo>
                  <a:lnTo>
                    <a:pt x="6232" y="50507"/>
                  </a:lnTo>
                  <a:lnTo>
                    <a:pt x="6715" y="53140"/>
                  </a:lnTo>
                  <a:lnTo>
                    <a:pt x="6934" y="54764"/>
                  </a:lnTo>
                  <a:lnTo>
                    <a:pt x="6846" y="57221"/>
                  </a:lnTo>
                  <a:lnTo>
                    <a:pt x="6759" y="60424"/>
                  </a:lnTo>
                  <a:lnTo>
                    <a:pt x="6759" y="63145"/>
                  </a:lnTo>
                  <a:lnTo>
                    <a:pt x="6759" y="65339"/>
                  </a:lnTo>
                  <a:lnTo>
                    <a:pt x="6759" y="67489"/>
                  </a:lnTo>
                  <a:lnTo>
                    <a:pt x="6934" y="69902"/>
                  </a:lnTo>
                  <a:lnTo>
                    <a:pt x="6934" y="69946"/>
                  </a:lnTo>
                  <a:lnTo>
                    <a:pt x="7461" y="72491"/>
                  </a:lnTo>
                  <a:lnTo>
                    <a:pt x="7724" y="73149"/>
                  </a:lnTo>
                  <a:lnTo>
                    <a:pt x="7812" y="73237"/>
                  </a:lnTo>
                  <a:lnTo>
                    <a:pt x="9567" y="74773"/>
                  </a:lnTo>
                  <a:lnTo>
                    <a:pt x="11629" y="76353"/>
                  </a:lnTo>
                  <a:lnTo>
                    <a:pt x="13736" y="77845"/>
                  </a:lnTo>
                  <a:lnTo>
                    <a:pt x="16061" y="79205"/>
                  </a:lnTo>
                  <a:lnTo>
                    <a:pt x="18080" y="80785"/>
                  </a:lnTo>
                  <a:lnTo>
                    <a:pt x="20098" y="82496"/>
                  </a:lnTo>
                  <a:lnTo>
                    <a:pt x="21195" y="84866"/>
                  </a:lnTo>
                  <a:lnTo>
                    <a:pt x="21327" y="87849"/>
                  </a:lnTo>
                  <a:lnTo>
                    <a:pt x="21327" y="87937"/>
                  </a:lnTo>
                  <a:lnTo>
                    <a:pt x="21371" y="87981"/>
                  </a:lnTo>
                  <a:lnTo>
                    <a:pt x="21502" y="88025"/>
                  </a:lnTo>
                  <a:lnTo>
                    <a:pt x="21546" y="88025"/>
                  </a:lnTo>
                  <a:lnTo>
                    <a:pt x="21634" y="87981"/>
                  </a:lnTo>
                  <a:lnTo>
                    <a:pt x="21634" y="87937"/>
                  </a:lnTo>
                  <a:lnTo>
                    <a:pt x="21678" y="87849"/>
                  </a:lnTo>
                  <a:lnTo>
                    <a:pt x="21546" y="84822"/>
                  </a:lnTo>
                  <a:lnTo>
                    <a:pt x="21546" y="84734"/>
                  </a:lnTo>
                  <a:lnTo>
                    <a:pt x="20405" y="82320"/>
                  </a:lnTo>
                  <a:lnTo>
                    <a:pt x="20362" y="82277"/>
                  </a:lnTo>
                  <a:lnTo>
                    <a:pt x="18299" y="80521"/>
                  </a:lnTo>
                  <a:lnTo>
                    <a:pt x="16281" y="78898"/>
                  </a:lnTo>
                  <a:lnTo>
                    <a:pt x="16237" y="78898"/>
                  </a:lnTo>
                  <a:lnTo>
                    <a:pt x="13955" y="77538"/>
                  </a:lnTo>
                  <a:lnTo>
                    <a:pt x="11849" y="76089"/>
                  </a:lnTo>
                  <a:lnTo>
                    <a:pt x="9830" y="74510"/>
                  </a:lnTo>
                  <a:lnTo>
                    <a:pt x="8031" y="73018"/>
                  </a:lnTo>
                  <a:lnTo>
                    <a:pt x="7812" y="72404"/>
                  </a:lnTo>
                  <a:lnTo>
                    <a:pt x="7285" y="69858"/>
                  </a:lnTo>
                  <a:lnTo>
                    <a:pt x="7110" y="67489"/>
                  </a:lnTo>
                  <a:lnTo>
                    <a:pt x="7110" y="65339"/>
                  </a:lnTo>
                  <a:lnTo>
                    <a:pt x="7110" y="63145"/>
                  </a:lnTo>
                  <a:lnTo>
                    <a:pt x="7110" y="60424"/>
                  </a:lnTo>
                  <a:lnTo>
                    <a:pt x="7197" y="57221"/>
                  </a:lnTo>
                  <a:lnTo>
                    <a:pt x="7285" y="54764"/>
                  </a:lnTo>
                  <a:lnTo>
                    <a:pt x="7285" y="54720"/>
                  </a:lnTo>
                  <a:lnTo>
                    <a:pt x="7066" y="53052"/>
                  </a:lnTo>
                  <a:lnTo>
                    <a:pt x="6583" y="50419"/>
                  </a:lnTo>
                  <a:lnTo>
                    <a:pt x="6583" y="47480"/>
                  </a:lnTo>
                  <a:lnTo>
                    <a:pt x="6364" y="46295"/>
                  </a:lnTo>
                  <a:lnTo>
                    <a:pt x="5354" y="43486"/>
                  </a:lnTo>
                  <a:lnTo>
                    <a:pt x="4389" y="41073"/>
                  </a:lnTo>
                  <a:lnTo>
                    <a:pt x="3204" y="38309"/>
                  </a:lnTo>
                  <a:lnTo>
                    <a:pt x="1537" y="33745"/>
                  </a:lnTo>
                  <a:lnTo>
                    <a:pt x="1010" y="30937"/>
                  </a:lnTo>
                  <a:lnTo>
                    <a:pt x="835" y="28479"/>
                  </a:lnTo>
                  <a:lnTo>
                    <a:pt x="352" y="25057"/>
                  </a:lnTo>
                  <a:lnTo>
                    <a:pt x="615" y="24091"/>
                  </a:lnTo>
                  <a:lnTo>
                    <a:pt x="1581" y="21634"/>
                  </a:lnTo>
                  <a:lnTo>
                    <a:pt x="2809" y="18650"/>
                  </a:lnTo>
                  <a:lnTo>
                    <a:pt x="3819" y="16368"/>
                  </a:lnTo>
                  <a:lnTo>
                    <a:pt x="5618" y="14087"/>
                  </a:lnTo>
                  <a:lnTo>
                    <a:pt x="7022" y="12331"/>
                  </a:lnTo>
                  <a:lnTo>
                    <a:pt x="8250" y="11366"/>
                  </a:lnTo>
                  <a:lnTo>
                    <a:pt x="10357" y="9874"/>
                  </a:lnTo>
                  <a:lnTo>
                    <a:pt x="12551" y="8426"/>
                  </a:lnTo>
                  <a:lnTo>
                    <a:pt x="14438" y="7285"/>
                  </a:lnTo>
                  <a:lnTo>
                    <a:pt x="18167" y="5179"/>
                  </a:lnTo>
                  <a:lnTo>
                    <a:pt x="20318" y="3950"/>
                  </a:lnTo>
                  <a:lnTo>
                    <a:pt x="22556" y="2897"/>
                  </a:lnTo>
                  <a:lnTo>
                    <a:pt x="25320" y="1493"/>
                  </a:lnTo>
                  <a:lnTo>
                    <a:pt x="27426" y="308"/>
                  </a:lnTo>
                  <a:lnTo>
                    <a:pt x="27470" y="264"/>
                  </a:lnTo>
                  <a:lnTo>
                    <a:pt x="27514" y="220"/>
                  </a:lnTo>
                  <a:lnTo>
                    <a:pt x="27514" y="133"/>
                  </a:lnTo>
                  <a:lnTo>
                    <a:pt x="27514" y="89"/>
                  </a:lnTo>
                  <a:lnTo>
                    <a:pt x="2747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64" name="Google Shape;15764;p414"/>
            <p:cNvSpPr/>
            <p:nvPr/>
          </p:nvSpPr>
          <p:spPr>
            <a:xfrm>
              <a:off x="3872525" y="2722000"/>
              <a:ext cx="510125" cy="2108475"/>
            </a:xfrm>
            <a:custGeom>
              <a:avLst/>
              <a:gdLst/>
              <a:ahLst/>
              <a:cxnLst/>
              <a:rect l="l" t="t" r="r" b="b"/>
              <a:pathLst>
                <a:path w="20405" h="84339" extrusionOk="0">
                  <a:moveTo>
                    <a:pt x="19659" y="1"/>
                  </a:moveTo>
                  <a:lnTo>
                    <a:pt x="19615" y="45"/>
                  </a:lnTo>
                  <a:lnTo>
                    <a:pt x="17596" y="1054"/>
                  </a:lnTo>
                  <a:lnTo>
                    <a:pt x="15446" y="2370"/>
                  </a:lnTo>
                  <a:lnTo>
                    <a:pt x="12638" y="4389"/>
                  </a:lnTo>
                  <a:lnTo>
                    <a:pt x="11058" y="5486"/>
                  </a:lnTo>
                  <a:lnTo>
                    <a:pt x="7986" y="8382"/>
                  </a:lnTo>
                  <a:lnTo>
                    <a:pt x="5836" y="10357"/>
                  </a:lnTo>
                  <a:lnTo>
                    <a:pt x="5792" y="10400"/>
                  </a:lnTo>
                  <a:lnTo>
                    <a:pt x="2370" y="17728"/>
                  </a:lnTo>
                  <a:lnTo>
                    <a:pt x="702" y="21458"/>
                  </a:lnTo>
                  <a:lnTo>
                    <a:pt x="220" y="22643"/>
                  </a:lnTo>
                  <a:lnTo>
                    <a:pt x="44" y="23038"/>
                  </a:lnTo>
                  <a:lnTo>
                    <a:pt x="0" y="23213"/>
                  </a:lnTo>
                  <a:lnTo>
                    <a:pt x="44" y="23257"/>
                  </a:lnTo>
                  <a:lnTo>
                    <a:pt x="3160" y="31946"/>
                  </a:lnTo>
                  <a:lnTo>
                    <a:pt x="3160" y="31990"/>
                  </a:lnTo>
                  <a:lnTo>
                    <a:pt x="4476" y="34096"/>
                  </a:lnTo>
                  <a:lnTo>
                    <a:pt x="5924" y="37124"/>
                  </a:lnTo>
                  <a:lnTo>
                    <a:pt x="7635" y="40853"/>
                  </a:lnTo>
                  <a:lnTo>
                    <a:pt x="8689" y="43311"/>
                  </a:lnTo>
                  <a:lnTo>
                    <a:pt x="9127" y="46382"/>
                  </a:lnTo>
                  <a:lnTo>
                    <a:pt x="9171" y="49103"/>
                  </a:lnTo>
                  <a:lnTo>
                    <a:pt x="9171" y="53052"/>
                  </a:lnTo>
                  <a:lnTo>
                    <a:pt x="9215" y="55817"/>
                  </a:lnTo>
                  <a:lnTo>
                    <a:pt x="9171" y="58274"/>
                  </a:lnTo>
                  <a:lnTo>
                    <a:pt x="9259" y="62091"/>
                  </a:lnTo>
                  <a:lnTo>
                    <a:pt x="9391" y="65251"/>
                  </a:lnTo>
                  <a:lnTo>
                    <a:pt x="9522" y="67533"/>
                  </a:lnTo>
                  <a:lnTo>
                    <a:pt x="9654" y="68586"/>
                  </a:lnTo>
                  <a:lnTo>
                    <a:pt x="10400" y="70868"/>
                  </a:lnTo>
                  <a:lnTo>
                    <a:pt x="10400" y="70911"/>
                  </a:lnTo>
                  <a:lnTo>
                    <a:pt x="11672" y="73632"/>
                  </a:lnTo>
                  <a:lnTo>
                    <a:pt x="12769" y="75870"/>
                  </a:lnTo>
                  <a:lnTo>
                    <a:pt x="13340" y="77011"/>
                  </a:lnTo>
                  <a:lnTo>
                    <a:pt x="13340" y="77055"/>
                  </a:lnTo>
                  <a:lnTo>
                    <a:pt x="14393" y="78283"/>
                  </a:lnTo>
                  <a:lnTo>
                    <a:pt x="18342" y="82057"/>
                  </a:lnTo>
                  <a:lnTo>
                    <a:pt x="20097" y="84295"/>
                  </a:lnTo>
                  <a:lnTo>
                    <a:pt x="20141" y="84339"/>
                  </a:lnTo>
                  <a:lnTo>
                    <a:pt x="20229" y="84339"/>
                  </a:lnTo>
                  <a:lnTo>
                    <a:pt x="20317" y="84295"/>
                  </a:lnTo>
                  <a:lnTo>
                    <a:pt x="20361" y="84251"/>
                  </a:lnTo>
                  <a:lnTo>
                    <a:pt x="20405" y="84207"/>
                  </a:lnTo>
                  <a:lnTo>
                    <a:pt x="20405" y="84119"/>
                  </a:lnTo>
                  <a:lnTo>
                    <a:pt x="20361" y="84075"/>
                  </a:lnTo>
                  <a:lnTo>
                    <a:pt x="18606" y="81838"/>
                  </a:lnTo>
                  <a:lnTo>
                    <a:pt x="18562" y="81794"/>
                  </a:lnTo>
                  <a:lnTo>
                    <a:pt x="14656" y="78064"/>
                  </a:lnTo>
                  <a:lnTo>
                    <a:pt x="13647" y="76835"/>
                  </a:lnTo>
                  <a:lnTo>
                    <a:pt x="11980" y="73500"/>
                  </a:lnTo>
                  <a:lnTo>
                    <a:pt x="10751" y="70780"/>
                  </a:lnTo>
                  <a:lnTo>
                    <a:pt x="10005" y="68498"/>
                  </a:lnTo>
                  <a:lnTo>
                    <a:pt x="9873" y="67489"/>
                  </a:lnTo>
                  <a:lnTo>
                    <a:pt x="9742" y="65251"/>
                  </a:lnTo>
                  <a:lnTo>
                    <a:pt x="9610" y="62091"/>
                  </a:lnTo>
                  <a:lnTo>
                    <a:pt x="9522" y="58274"/>
                  </a:lnTo>
                  <a:lnTo>
                    <a:pt x="9566" y="55817"/>
                  </a:lnTo>
                  <a:lnTo>
                    <a:pt x="9522" y="53052"/>
                  </a:lnTo>
                  <a:lnTo>
                    <a:pt x="9522" y="49103"/>
                  </a:lnTo>
                  <a:lnTo>
                    <a:pt x="9478" y="46382"/>
                  </a:lnTo>
                  <a:lnTo>
                    <a:pt x="9478" y="46338"/>
                  </a:lnTo>
                  <a:lnTo>
                    <a:pt x="8996" y="43267"/>
                  </a:lnTo>
                  <a:lnTo>
                    <a:pt x="8996" y="43223"/>
                  </a:lnTo>
                  <a:lnTo>
                    <a:pt x="7943" y="40678"/>
                  </a:lnTo>
                  <a:lnTo>
                    <a:pt x="6231" y="36992"/>
                  </a:lnTo>
                  <a:lnTo>
                    <a:pt x="4783" y="33964"/>
                  </a:lnTo>
                  <a:lnTo>
                    <a:pt x="3467" y="31814"/>
                  </a:lnTo>
                  <a:lnTo>
                    <a:pt x="351" y="23170"/>
                  </a:lnTo>
                  <a:lnTo>
                    <a:pt x="571" y="22643"/>
                  </a:lnTo>
                  <a:lnTo>
                    <a:pt x="1009" y="21634"/>
                  </a:lnTo>
                  <a:lnTo>
                    <a:pt x="2458" y="18431"/>
                  </a:lnTo>
                  <a:lnTo>
                    <a:pt x="6100" y="10576"/>
                  </a:lnTo>
                  <a:lnTo>
                    <a:pt x="8250" y="8645"/>
                  </a:lnTo>
                  <a:lnTo>
                    <a:pt x="11277" y="5749"/>
                  </a:lnTo>
                  <a:lnTo>
                    <a:pt x="12857" y="4652"/>
                  </a:lnTo>
                  <a:lnTo>
                    <a:pt x="15666" y="2677"/>
                  </a:lnTo>
                  <a:lnTo>
                    <a:pt x="17772" y="1361"/>
                  </a:lnTo>
                  <a:lnTo>
                    <a:pt x="19746" y="352"/>
                  </a:lnTo>
                  <a:lnTo>
                    <a:pt x="19790" y="308"/>
                  </a:lnTo>
                  <a:lnTo>
                    <a:pt x="19834" y="220"/>
                  </a:lnTo>
                  <a:lnTo>
                    <a:pt x="19834" y="176"/>
                  </a:lnTo>
                  <a:lnTo>
                    <a:pt x="19834" y="89"/>
                  </a:lnTo>
                  <a:lnTo>
                    <a:pt x="19790" y="45"/>
                  </a:lnTo>
                  <a:lnTo>
                    <a:pt x="1974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65" name="Google Shape;15765;p414"/>
            <p:cNvSpPr/>
            <p:nvPr/>
          </p:nvSpPr>
          <p:spPr>
            <a:xfrm>
              <a:off x="5263525" y="3312200"/>
              <a:ext cx="868875" cy="1159550"/>
            </a:xfrm>
            <a:custGeom>
              <a:avLst/>
              <a:gdLst/>
              <a:ahLst/>
              <a:cxnLst/>
              <a:rect l="l" t="t" r="r" b="b"/>
              <a:pathLst>
                <a:path w="34755" h="46382" extrusionOk="0">
                  <a:moveTo>
                    <a:pt x="34579" y="0"/>
                  </a:moveTo>
                  <a:lnTo>
                    <a:pt x="34491" y="44"/>
                  </a:lnTo>
                  <a:lnTo>
                    <a:pt x="31551" y="1799"/>
                  </a:lnTo>
                  <a:lnTo>
                    <a:pt x="31507" y="1799"/>
                  </a:lnTo>
                  <a:lnTo>
                    <a:pt x="30454" y="2633"/>
                  </a:lnTo>
                  <a:lnTo>
                    <a:pt x="30454" y="2677"/>
                  </a:lnTo>
                  <a:lnTo>
                    <a:pt x="28348" y="5003"/>
                  </a:lnTo>
                  <a:lnTo>
                    <a:pt x="25846" y="7416"/>
                  </a:lnTo>
                  <a:lnTo>
                    <a:pt x="23872" y="9171"/>
                  </a:lnTo>
                  <a:lnTo>
                    <a:pt x="20976" y="10927"/>
                  </a:lnTo>
                  <a:lnTo>
                    <a:pt x="20932" y="10927"/>
                  </a:lnTo>
                  <a:lnTo>
                    <a:pt x="20142" y="11716"/>
                  </a:lnTo>
                  <a:lnTo>
                    <a:pt x="20142" y="11760"/>
                  </a:lnTo>
                  <a:lnTo>
                    <a:pt x="18255" y="14262"/>
                  </a:lnTo>
                  <a:lnTo>
                    <a:pt x="17202" y="15578"/>
                  </a:lnTo>
                  <a:lnTo>
                    <a:pt x="15754" y="16631"/>
                  </a:lnTo>
                  <a:lnTo>
                    <a:pt x="15710" y="16631"/>
                  </a:lnTo>
                  <a:lnTo>
                    <a:pt x="13516" y="19308"/>
                  </a:lnTo>
                  <a:lnTo>
                    <a:pt x="12199" y="21238"/>
                  </a:lnTo>
                  <a:lnTo>
                    <a:pt x="10971" y="23257"/>
                  </a:lnTo>
                  <a:lnTo>
                    <a:pt x="9347" y="26329"/>
                  </a:lnTo>
                  <a:lnTo>
                    <a:pt x="8426" y="28128"/>
                  </a:lnTo>
                  <a:lnTo>
                    <a:pt x="8426" y="28172"/>
                  </a:lnTo>
                  <a:lnTo>
                    <a:pt x="8075" y="29444"/>
                  </a:lnTo>
                  <a:lnTo>
                    <a:pt x="8075" y="29488"/>
                  </a:lnTo>
                  <a:lnTo>
                    <a:pt x="7855" y="32209"/>
                  </a:lnTo>
                  <a:lnTo>
                    <a:pt x="7724" y="34052"/>
                  </a:lnTo>
                  <a:lnTo>
                    <a:pt x="7724" y="34139"/>
                  </a:lnTo>
                  <a:lnTo>
                    <a:pt x="8119" y="34797"/>
                  </a:lnTo>
                  <a:lnTo>
                    <a:pt x="8119" y="35631"/>
                  </a:lnTo>
                  <a:lnTo>
                    <a:pt x="7811" y="36553"/>
                  </a:lnTo>
                  <a:lnTo>
                    <a:pt x="6100" y="38791"/>
                  </a:lnTo>
                  <a:lnTo>
                    <a:pt x="5179" y="40239"/>
                  </a:lnTo>
                  <a:lnTo>
                    <a:pt x="4257" y="42169"/>
                  </a:lnTo>
                  <a:lnTo>
                    <a:pt x="3511" y="43091"/>
                  </a:lnTo>
                  <a:lnTo>
                    <a:pt x="1712" y="44188"/>
                  </a:lnTo>
                  <a:lnTo>
                    <a:pt x="1668" y="44232"/>
                  </a:lnTo>
                  <a:lnTo>
                    <a:pt x="922" y="44890"/>
                  </a:lnTo>
                  <a:lnTo>
                    <a:pt x="878" y="44934"/>
                  </a:lnTo>
                  <a:lnTo>
                    <a:pt x="45" y="46119"/>
                  </a:lnTo>
                  <a:lnTo>
                    <a:pt x="1" y="46162"/>
                  </a:lnTo>
                  <a:lnTo>
                    <a:pt x="1" y="46250"/>
                  </a:lnTo>
                  <a:lnTo>
                    <a:pt x="45" y="46294"/>
                  </a:lnTo>
                  <a:lnTo>
                    <a:pt x="88" y="46338"/>
                  </a:lnTo>
                  <a:lnTo>
                    <a:pt x="176" y="46382"/>
                  </a:lnTo>
                  <a:lnTo>
                    <a:pt x="264" y="46382"/>
                  </a:lnTo>
                  <a:lnTo>
                    <a:pt x="308" y="46294"/>
                  </a:lnTo>
                  <a:lnTo>
                    <a:pt x="1185" y="45153"/>
                  </a:lnTo>
                  <a:lnTo>
                    <a:pt x="1888" y="44495"/>
                  </a:lnTo>
                  <a:lnTo>
                    <a:pt x="3687" y="43398"/>
                  </a:lnTo>
                  <a:lnTo>
                    <a:pt x="3731" y="43354"/>
                  </a:lnTo>
                  <a:lnTo>
                    <a:pt x="4520" y="42389"/>
                  </a:lnTo>
                  <a:lnTo>
                    <a:pt x="4564" y="42345"/>
                  </a:lnTo>
                  <a:lnTo>
                    <a:pt x="5486" y="40414"/>
                  </a:lnTo>
                  <a:lnTo>
                    <a:pt x="6407" y="38966"/>
                  </a:lnTo>
                  <a:lnTo>
                    <a:pt x="8119" y="36728"/>
                  </a:lnTo>
                  <a:lnTo>
                    <a:pt x="8162" y="36684"/>
                  </a:lnTo>
                  <a:lnTo>
                    <a:pt x="8426" y="35719"/>
                  </a:lnTo>
                  <a:lnTo>
                    <a:pt x="8470" y="35675"/>
                  </a:lnTo>
                  <a:lnTo>
                    <a:pt x="8470" y="34754"/>
                  </a:lnTo>
                  <a:lnTo>
                    <a:pt x="8426" y="34622"/>
                  </a:lnTo>
                  <a:lnTo>
                    <a:pt x="8075" y="34008"/>
                  </a:lnTo>
                  <a:lnTo>
                    <a:pt x="8206" y="32252"/>
                  </a:lnTo>
                  <a:lnTo>
                    <a:pt x="8426" y="29532"/>
                  </a:lnTo>
                  <a:lnTo>
                    <a:pt x="8733" y="28259"/>
                  </a:lnTo>
                  <a:lnTo>
                    <a:pt x="9654" y="26460"/>
                  </a:lnTo>
                  <a:lnTo>
                    <a:pt x="11278" y="23432"/>
                  </a:lnTo>
                  <a:lnTo>
                    <a:pt x="12507" y="21458"/>
                  </a:lnTo>
                  <a:lnTo>
                    <a:pt x="13779" y="19483"/>
                  </a:lnTo>
                  <a:lnTo>
                    <a:pt x="15973" y="16894"/>
                  </a:lnTo>
                  <a:lnTo>
                    <a:pt x="17421" y="15841"/>
                  </a:lnTo>
                  <a:lnTo>
                    <a:pt x="17421" y="15797"/>
                  </a:lnTo>
                  <a:lnTo>
                    <a:pt x="18518" y="14481"/>
                  </a:lnTo>
                  <a:lnTo>
                    <a:pt x="20405" y="11980"/>
                  </a:lnTo>
                  <a:lnTo>
                    <a:pt x="21151" y="11190"/>
                  </a:lnTo>
                  <a:lnTo>
                    <a:pt x="24091" y="9435"/>
                  </a:lnTo>
                  <a:lnTo>
                    <a:pt x="26110" y="7679"/>
                  </a:lnTo>
                  <a:lnTo>
                    <a:pt x="28611" y="5222"/>
                  </a:lnTo>
                  <a:lnTo>
                    <a:pt x="30717" y="2897"/>
                  </a:lnTo>
                  <a:lnTo>
                    <a:pt x="31726" y="2063"/>
                  </a:lnTo>
                  <a:lnTo>
                    <a:pt x="34666" y="351"/>
                  </a:lnTo>
                  <a:lnTo>
                    <a:pt x="34710" y="308"/>
                  </a:lnTo>
                  <a:lnTo>
                    <a:pt x="34754" y="220"/>
                  </a:lnTo>
                  <a:lnTo>
                    <a:pt x="34754" y="176"/>
                  </a:lnTo>
                  <a:lnTo>
                    <a:pt x="34754" y="88"/>
                  </a:lnTo>
                  <a:lnTo>
                    <a:pt x="34710" y="44"/>
                  </a:lnTo>
                  <a:lnTo>
                    <a:pt x="3462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66" name="Google Shape;15766;p414"/>
            <p:cNvSpPr/>
            <p:nvPr/>
          </p:nvSpPr>
          <p:spPr>
            <a:xfrm>
              <a:off x="5251475" y="3288075"/>
              <a:ext cx="853500" cy="1173800"/>
            </a:xfrm>
            <a:custGeom>
              <a:avLst/>
              <a:gdLst/>
              <a:ahLst/>
              <a:cxnLst/>
              <a:rect l="l" t="t" r="r" b="b"/>
              <a:pathLst>
                <a:path w="34140" h="46952" extrusionOk="0">
                  <a:moveTo>
                    <a:pt x="33876" y="0"/>
                  </a:moveTo>
                  <a:lnTo>
                    <a:pt x="31462" y="1448"/>
                  </a:lnTo>
                  <a:lnTo>
                    <a:pt x="30453" y="2150"/>
                  </a:lnTo>
                  <a:lnTo>
                    <a:pt x="30409" y="2194"/>
                  </a:lnTo>
                  <a:lnTo>
                    <a:pt x="28478" y="4300"/>
                  </a:lnTo>
                  <a:lnTo>
                    <a:pt x="26460" y="6275"/>
                  </a:lnTo>
                  <a:lnTo>
                    <a:pt x="24836" y="7679"/>
                  </a:lnTo>
                  <a:lnTo>
                    <a:pt x="22774" y="9127"/>
                  </a:lnTo>
                  <a:lnTo>
                    <a:pt x="20931" y="10531"/>
                  </a:lnTo>
                  <a:lnTo>
                    <a:pt x="19658" y="11365"/>
                  </a:lnTo>
                  <a:lnTo>
                    <a:pt x="19615" y="11409"/>
                  </a:lnTo>
                  <a:lnTo>
                    <a:pt x="18649" y="12462"/>
                  </a:lnTo>
                  <a:lnTo>
                    <a:pt x="18649" y="12506"/>
                  </a:lnTo>
                  <a:lnTo>
                    <a:pt x="17157" y="14481"/>
                  </a:lnTo>
                  <a:lnTo>
                    <a:pt x="16543" y="15095"/>
                  </a:lnTo>
                  <a:lnTo>
                    <a:pt x="15534" y="15797"/>
                  </a:lnTo>
                  <a:lnTo>
                    <a:pt x="15490" y="15841"/>
                  </a:lnTo>
                  <a:lnTo>
                    <a:pt x="13954" y="17728"/>
                  </a:lnTo>
                  <a:lnTo>
                    <a:pt x="12111" y="20141"/>
                  </a:lnTo>
                  <a:lnTo>
                    <a:pt x="10707" y="22203"/>
                  </a:lnTo>
                  <a:lnTo>
                    <a:pt x="8381" y="26372"/>
                  </a:lnTo>
                  <a:lnTo>
                    <a:pt x="7591" y="27864"/>
                  </a:lnTo>
                  <a:lnTo>
                    <a:pt x="7372" y="28610"/>
                  </a:lnTo>
                  <a:lnTo>
                    <a:pt x="7372" y="28654"/>
                  </a:lnTo>
                  <a:lnTo>
                    <a:pt x="6802" y="34007"/>
                  </a:lnTo>
                  <a:lnTo>
                    <a:pt x="6582" y="36596"/>
                  </a:lnTo>
                  <a:lnTo>
                    <a:pt x="6363" y="38044"/>
                  </a:lnTo>
                  <a:lnTo>
                    <a:pt x="5485" y="39668"/>
                  </a:lnTo>
                  <a:lnTo>
                    <a:pt x="4300" y="41774"/>
                  </a:lnTo>
                  <a:lnTo>
                    <a:pt x="3467" y="43003"/>
                  </a:lnTo>
                  <a:lnTo>
                    <a:pt x="2019" y="44144"/>
                  </a:lnTo>
                  <a:lnTo>
                    <a:pt x="1975" y="44144"/>
                  </a:lnTo>
                  <a:lnTo>
                    <a:pt x="44" y="46645"/>
                  </a:lnTo>
                  <a:lnTo>
                    <a:pt x="0" y="46733"/>
                  </a:lnTo>
                  <a:lnTo>
                    <a:pt x="0" y="46776"/>
                  </a:lnTo>
                  <a:lnTo>
                    <a:pt x="44" y="46864"/>
                  </a:lnTo>
                  <a:lnTo>
                    <a:pt x="88" y="46908"/>
                  </a:lnTo>
                  <a:lnTo>
                    <a:pt x="176" y="46952"/>
                  </a:lnTo>
                  <a:lnTo>
                    <a:pt x="263" y="46908"/>
                  </a:lnTo>
                  <a:lnTo>
                    <a:pt x="307" y="46864"/>
                  </a:lnTo>
                  <a:lnTo>
                    <a:pt x="2238" y="44407"/>
                  </a:lnTo>
                  <a:lnTo>
                    <a:pt x="3686" y="43266"/>
                  </a:lnTo>
                  <a:lnTo>
                    <a:pt x="3730" y="43222"/>
                  </a:lnTo>
                  <a:lnTo>
                    <a:pt x="4607" y="41950"/>
                  </a:lnTo>
                  <a:lnTo>
                    <a:pt x="5792" y="39799"/>
                  </a:lnTo>
                  <a:lnTo>
                    <a:pt x="6714" y="38176"/>
                  </a:lnTo>
                  <a:lnTo>
                    <a:pt x="6714" y="38132"/>
                  </a:lnTo>
                  <a:lnTo>
                    <a:pt x="6933" y="36640"/>
                  </a:lnTo>
                  <a:lnTo>
                    <a:pt x="7153" y="34007"/>
                  </a:lnTo>
                  <a:lnTo>
                    <a:pt x="7723" y="28698"/>
                  </a:lnTo>
                  <a:lnTo>
                    <a:pt x="7942" y="27996"/>
                  </a:lnTo>
                  <a:lnTo>
                    <a:pt x="8688" y="26548"/>
                  </a:lnTo>
                  <a:lnTo>
                    <a:pt x="11014" y="22423"/>
                  </a:lnTo>
                  <a:lnTo>
                    <a:pt x="12418" y="20361"/>
                  </a:lnTo>
                  <a:lnTo>
                    <a:pt x="14217" y="17947"/>
                  </a:lnTo>
                  <a:lnTo>
                    <a:pt x="15753" y="16060"/>
                  </a:lnTo>
                  <a:lnTo>
                    <a:pt x="16762" y="15358"/>
                  </a:lnTo>
                  <a:lnTo>
                    <a:pt x="16806" y="15358"/>
                  </a:lnTo>
                  <a:lnTo>
                    <a:pt x="17421" y="14744"/>
                  </a:lnTo>
                  <a:lnTo>
                    <a:pt x="17464" y="14700"/>
                  </a:lnTo>
                  <a:lnTo>
                    <a:pt x="18913" y="12725"/>
                  </a:lnTo>
                  <a:lnTo>
                    <a:pt x="19878" y="11672"/>
                  </a:lnTo>
                  <a:lnTo>
                    <a:pt x="21150" y="10838"/>
                  </a:lnTo>
                  <a:lnTo>
                    <a:pt x="22993" y="9390"/>
                  </a:lnTo>
                  <a:lnTo>
                    <a:pt x="25056" y="7986"/>
                  </a:lnTo>
                  <a:lnTo>
                    <a:pt x="25056" y="7942"/>
                  </a:lnTo>
                  <a:lnTo>
                    <a:pt x="26679" y="6538"/>
                  </a:lnTo>
                  <a:lnTo>
                    <a:pt x="28698" y="4564"/>
                  </a:lnTo>
                  <a:lnTo>
                    <a:pt x="30629" y="2457"/>
                  </a:lnTo>
                  <a:lnTo>
                    <a:pt x="31682" y="1755"/>
                  </a:lnTo>
                  <a:lnTo>
                    <a:pt x="34051" y="307"/>
                  </a:lnTo>
                  <a:lnTo>
                    <a:pt x="34095" y="263"/>
                  </a:lnTo>
                  <a:lnTo>
                    <a:pt x="34139" y="176"/>
                  </a:lnTo>
                  <a:lnTo>
                    <a:pt x="34139" y="132"/>
                  </a:lnTo>
                  <a:lnTo>
                    <a:pt x="34139" y="44"/>
                  </a:lnTo>
                  <a:lnTo>
                    <a:pt x="34051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67" name="Google Shape;15767;p414"/>
            <p:cNvSpPr/>
            <p:nvPr/>
          </p:nvSpPr>
          <p:spPr>
            <a:xfrm>
              <a:off x="5242675" y="3261725"/>
              <a:ext cx="833775" cy="1184800"/>
            </a:xfrm>
            <a:custGeom>
              <a:avLst/>
              <a:gdLst/>
              <a:ahLst/>
              <a:cxnLst/>
              <a:rect l="l" t="t" r="r" b="b"/>
              <a:pathLst>
                <a:path w="33351" h="47392" extrusionOk="0">
                  <a:moveTo>
                    <a:pt x="33175" y="1"/>
                  </a:moveTo>
                  <a:lnTo>
                    <a:pt x="33087" y="45"/>
                  </a:lnTo>
                  <a:lnTo>
                    <a:pt x="31244" y="1230"/>
                  </a:lnTo>
                  <a:lnTo>
                    <a:pt x="30147" y="1888"/>
                  </a:lnTo>
                  <a:lnTo>
                    <a:pt x="30103" y="1932"/>
                  </a:lnTo>
                  <a:lnTo>
                    <a:pt x="26900" y="5179"/>
                  </a:lnTo>
                  <a:lnTo>
                    <a:pt x="22775" y="8426"/>
                  </a:lnTo>
                  <a:lnTo>
                    <a:pt x="19703" y="10839"/>
                  </a:lnTo>
                  <a:lnTo>
                    <a:pt x="18255" y="11936"/>
                  </a:lnTo>
                  <a:lnTo>
                    <a:pt x="18211" y="11936"/>
                  </a:lnTo>
                  <a:lnTo>
                    <a:pt x="16632" y="13999"/>
                  </a:lnTo>
                  <a:lnTo>
                    <a:pt x="15666" y="14745"/>
                  </a:lnTo>
                  <a:lnTo>
                    <a:pt x="15622" y="14789"/>
                  </a:lnTo>
                  <a:lnTo>
                    <a:pt x="11936" y="19396"/>
                  </a:lnTo>
                  <a:lnTo>
                    <a:pt x="10664" y="21107"/>
                  </a:lnTo>
                  <a:lnTo>
                    <a:pt x="9084" y="23257"/>
                  </a:lnTo>
                  <a:lnTo>
                    <a:pt x="9084" y="23301"/>
                  </a:lnTo>
                  <a:lnTo>
                    <a:pt x="7680" y="25803"/>
                  </a:lnTo>
                  <a:lnTo>
                    <a:pt x="6671" y="27733"/>
                  </a:lnTo>
                  <a:lnTo>
                    <a:pt x="6627" y="27777"/>
                  </a:lnTo>
                  <a:lnTo>
                    <a:pt x="6056" y="32077"/>
                  </a:lnTo>
                  <a:lnTo>
                    <a:pt x="4784" y="40108"/>
                  </a:lnTo>
                  <a:lnTo>
                    <a:pt x="4345" y="41205"/>
                  </a:lnTo>
                  <a:lnTo>
                    <a:pt x="3248" y="43135"/>
                  </a:lnTo>
                  <a:lnTo>
                    <a:pt x="2195" y="44188"/>
                  </a:lnTo>
                  <a:lnTo>
                    <a:pt x="2151" y="44188"/>
                  </a:lnTo>
                  <a:lnTo>
                    <a:pt x="835" y="45987"/>
                  </a:lnTo>
                  <a:lnTo>
                    <a:pt x="1" y="47128"/>
                  </a:lnTo>
                  <a:lnTo>
                    <a:pt x="1" y="47172"/>
                  </a:lnTo>
                  <a:lnTo>
                    <a:pt x="1" y="47260"/>
                  </a:lnTo>
                  <a:lnTo>
                    <a:pt x="1" y="47304"/>
                  </a:lnTo>
                  <a:lnTo>
                    <a:pt x="45" y="47348"/>
                  </a:lnTo>
                  <a:lnTo>
                    <a:pt x="176" y="47392"/>
                  </a:lnTo>
                  <a:lnTo>
                    <a:pt x="220" y="47392"/>
                  </a:lnTo>
                  <a:lnTo>
                    <a:pt x="308" y="47304"/>
                  </a:lnTo>
                  <a:lnTo>
                    <a:pt x="1142" y="46207"/>
                  </a:lnTo>
                  <a:lnTo>
                    <a:pt x="2458" y="44408"/>
                  </a:lnTo>
                  <a:lnTo>
                    <a:pt x="3511" y="43355"/>
                  </a:lnTo>
                  <a:lnTo>
                    <a:pt x="3511" y="43311"/>
                  </a:lnTo>
                  <a:lnTo>
                    <a:pt x="4652" y="41380"/>
                  </a:lnTo>
                  <a:lnTo>
                    <a:pt x="4696" y="41336"/>
                  </a:lnTo>
                  <a:lnTo>
                    <a:pt x="5135" y="40239"/>
                  </a:lnTo>
                  <a:lnTo>
                    <a:pt x="5135" y="40195"/>
                  </a:lnTo>
                  <a:lnTo>
                    <a:pt x="6408" y="32121"/>
                  </a:lnTo>
                  <a:lnTo>
                    <a:pt x="6978" y="27865"/>
                  </a:lnTo>
                  <a:lnTo>
                    <a:pt x="7987" y="25934"/>
                  </a:lnTo>
                  <a:lnTo>
                    <a:pt x="9391" y="23477"/>
                  </a:lnTo>
                  <a:lnTo>
                    <a:pt x="10927" y="21327"/>
                  </a:lnTo>
                  <a:lnTo>
                    <a:pt x="12200" y="19615"/>
                  </a:lnTo>
                  <a:lnTo>
                    <a:pt x="15886" y="15008"/>
                  </a:lnTo>
                  <a:lnTo>
                    <a:pt x="16851" y="14262"/>
                  </a:lnTo>
                  <a:lnTo>
                    <a:pt x="16895" y="14218"/>
                  </a:lnTo>
                  <a:lnTo>
                    <a:pt x="18475" y="12200"/>
                  </a:lnTo>
                  <a:lnTo>
                    <a:pt x="19923" y="11103"/>
                  </a:lnTo>
                  <a:lnTo>
                    <a:pt x="22994" y="8689"/>
                  </a:lnTo>
                  <a:lnTo>
                    <a:pt x="27119" y="5442"/>
                  </a:lnTo>
                  <a:lnTo>
                    <a:pt x="27163" y="5442"/>
                  </a:lnTo>
                  <a:lnTo>
                    <a:pt x="30366" y="2195"/>
                  </a:lnTo>
                  <a:lnTo>
                    <a:pt x="31419" y="1537"/>
                  </a:lnTo>
                  <a:lnTo>
                    <a:pt x="33306" y="352"/>
                  </a:lnTo>
                  <a:lnTo>
                    <a:pt x="33350" y="308"/>
                  </a:lnTo>
                  <a:lnTo>
                    <a:pt x="33350" y="220"/>
                  </a:lnTo>
                  <a:lnTo>
                    <a:pt x="33350" y="176"/>
                  </a:lnTo>
                  <a:lnTo>
                    <a:pt x="33350" y="89"/>
                  </a:lnTo>
                  <a:lnTo>
                    <a:pt x="33306" y="45"/>
                  </a:lnTo>
                  <a:lnTo>
                    <a:pt x="33219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68" name="Google Shape;15768;p414"/>
            <p:cNvSpPr/>
            <p:nvPr/>
          </p:nvSpPr>
          <p:spPr>
            <a:xfrm>
              <a:off x="5230625" y="3236500"/>
              <a:ext cx="817300" cy="1199050"/>
            </a:xfrm>
            <a:custGeom>
              <a:avLst/>
              <a:gdLst/>
              <a:ahLst/>
              <a:cxnLst/>
              <a:rect l="l" t="t" r="r" b="b"/>
              <a:pathLst>
                <a:path w="32692" h="47962" extrusionOk="0">
                  <a:moveTo>
                    <a:pt x="32428" y="1"/>
                  </a:moveTo>
                  <a:lnTo>
                    <a:pt x="30146" y="1536"/>
                  </a:lnTo>
                  <a:lnTo>
                    <a:pt x="30102" y="1580"/>
                  </a:lnTo>
                  <a:lnTo>
                    <a:pt x="27513" y="4038"/>
                  </a:lnTo>
                  <a:lnTo>
                    <a:pt x="22906" y="7724"/>
                  </a:lnTo>
                  <a:lnTo>
                    <a:pt x="20624" y="9523"/>
                  </a:lnTo>
                  <a:lnTo>
                    <a:pt x="18693" y="11102"/>
                  </a:lnTo>
                  <a:lnTo>
                    <a:pt x="17070" y="12287"/>
                  </a:lnTo>
                  <a:lnTo>
                    <a:pt x="17070" y="12331"/>
                  </a:lnTo>
                  <a:lnTo>
                    <a:pt x="16280" y="13253"/>
                  </a:lnTo>
                  <a:lnTo>
                    <a:pt x="15622" y="13867"/>
                  </a:lnTo>
                  <a:lnTo>
                    <a:pt x="15578" y="13911"/>
                  </a:lnTo>
                  <a:lnTo>
                    <a:pt x="12770" y="17509"/>
                  </a:lnTo>
                  <a:lnTo>
                    <a:pt x="10927" y="19878"/>
                  </a:lnTo>
                  <a:lnTo>
                    <a:pt x="7592" y="24310"/>
                  </a:lnTo>
                  <a:lnTo>
                    <a:pt x="5880" y="27514"/>
                  </a:lnTo>
                  <a:lnTo>
                    <a:pt x="5836" y="27558"/>
                  </a:lnTo>
                  <a:lnTo>
                    <a:pt x="5178" y="32121"/>
                  </a:lnTo>
                  <a:lnTo>
                    <a:pt x="4652" y="35851"/>
                  </a:lnTo>
                  <a:lnTo>
                    <a:pt x="4125" y="39274"/>
                  </a:lnTo>
                  <a:lnTo>
                    <a:pt x="3598" y="41731"/>
                  </a:lnTo>
                  <a:lnTo>
                    <a:pt x="3116" y="43091"/>
                  </a:lnTo>
                  <a:lnTo>
                    <a:pt x="527" y="47040"/>
                  </a:lnTo>
                  <a:lnTo>
                    <a:pt x="44" y="47699"/>
                  </a:lnTo>
                  <a:lnTo>
                    <a:pt x="0" y="47786"/>
                  </a:lnTo>
                  <a:lnTo>
                    <a:pt x="0" y="47830"/>
                  </a:lnTo>
                  <a:lnTo>
                    <a:pt x="44" y="47918"/>
                  </a:lnTo>
                  <a:lnTo>
                    <a:pt x="88" y="47962"/>
                  </a:lnTo>
                  <a:lnTo>
                    <a:pt x="264" y="47962"/>
                  </a:lnTo>
                  <a:lnTo>
                    <a:pt x="351" y="47918"/>
                  </a:lnTo>
                  <a:lnTo>
                    <a:pt x="790" y="47260"/>
                  </a:lnTo>
                  <a:lnTo>
                    <a:pt x="3423" y="43267"/>
                  </a:lnTo>
                  <a:lnTo>
                    <a:pt x="3467" y="43223"/>
                  </a:lnTo>
                  <a:lnTo>
                    <a:pt x="3906" y="41862"/>
                  </a:lnTo>
                  <a:lnTo>
                    <a:pt x="3950" y="41819"/>
                  </a:lnTo>
                  <a:lnTo>
                    <a:pt x="4476" y="39317"/>
                  </a:lnTo>
                  <a:lnTo>
                    <a:pt x="4959" y="35895"/>
                  </a:lnTo>
                  <a:lnTo>
                    <a:pt x="5529" y="32165"/>
                  </a:lnTo>
                  <a:lnTo>
                    <a:pt x="6187" y="27645"/>
                  </a:lnTo>
                  <a:lnTo>
                    <a:pt x="7899" y="24486"/>
                  </a:lnTo>
                  <a:lnTo>
                    <a:pt x="11190" y="20098"/>
                  </a:lnTo>
                  <a:lnTo>
                    <a:pt x="13033" y="17728"/>
                  </a:lnTo>
                  <a:lnTo>
                    <a:pt x="15841" y="14130"/>
                  </a:lnTo>
                  <a:lnTo>
                    <a:pt x="16543" y="13516"/>
                  </a:lnTo>
                  <a:lnTo>
                    <a:pt x="16543" y="13472"/>
                  </a:lnTo>
                  <a:lnTo>
                    <a:pt x="17289" y="12594"/>
                  </a:lnTo>
                  <a:lnTo>
                    <a:pt x="18913" y="11366"/>
                  </a:lnTo>
                  <a:lnTo>
                    <a:pt x="20844" y="9786"/>
                  </a:lnTo>
                  <a:lnTo>
                    <a:pt x="23125" y="7987"/>
                  </a:lnTo>
                  <a:lnTo>
                    <a:pt x="27733" y="4301"/>
                  </a:lnTo>
                  <a:lnTo>
                    <a:pt x="30322" y="1844"/>
                  </a:lnTo>
                  <a:lnTo>
                    <a:pt x="32604" y="308"/>
                  </a:lnTo>
                  <a:lnTo>
                    <a:pt x="32647" y="264"/>
                  </a:lnTo>
                  <a:lnTo>
                    <a:pt x="32691" y="220"/>
                  </a:lnTo>
                  <a:lnTo>
                    <a:pt x="32691" y="132"/>
                  </a:lnTo>
                  <a:lnTo>
                    <a:pt x="32647" y="88"/>
                  </a:lnTo>
                  <a:lnTo>
                    <a:pt x="3260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69" name="Google Shape;15769;p414"/>
            <p:cNvSpPr/>
            <p:nvPr/>
          </p:nvSpPr>
          <p:spPr>
            <a:xfrm>
              <a:off x="5136275" y="3184950"/>
              <a:ext cx="854600" cy="1805700"/>
            </a:xfrm>
            <a:custGeom>
              <a:avLst/>
              <a:gdLst/>
              <a:ahLst/>
              <a:cxnLst/>
              <a:rect l="l" t="t" r="r" b="b"/>
              <a:pathLst>
                <a:path w="34184" h="72228" extrusionOk="0">
                  <a:moveTo>
                    <a:pt x="34052" y="0"/>
                  </a:moveTo>
                  <a:lnTo>
                    <a:pt x="33964" y="44"/>
                  </a:lnTo>
                  <a:lnTo>
                    <a:pt x="33920" y="44"/>
                  </a:lnTo>
                  <a:lnTo>
                    <a:pt x="30015" y="3072"/>
                  </a:lnTo>
                  <a:lnTo>
                    <a:pt x="25978" y="6319"/>
                  </a:lnTo>
                  <a:lnTo>
                    <a:pt x="23257" y="8513"/>
                  </a:lnTo>
                  <a:lnTo>
                    <a:pt x="20975" y="10400"/>
                  </a:lnTo>
                  <a:lnTo>
                    <a:pt x="19659" y="11453"/>
                  </a:lnTo>
                  <a:lnTo>
                    <a:pt x="16675" y="13340"/>
                  </a:lnTo>
                  <a:lnTo>
                    <a:pt x="16675" y="13384"/>
                  </a:lnTo>
                  <a:lnTo>
                    <a:pt x="15534" y="14656"/>
                  </a:lnTo>
                  <a:lnTo>
                    <a:pt x="14657" y="15885"/>
                  </a:lnTo>
                  <a:lnTo>
                    <a:pt x="13779" y="17114"/>
                  </a:lnTo>
                  <a:lnTo>
                    <a:pt x="12199" y="19615"/>
                  </a:lnTo>
                  <a:lnTo>
                    <a:pt x="10488" y="22248"/>
                  </a:lnTo>
                  <a:lnTo>
                    <a:pt x="9567" y="23564"/>
                  </a:lnTo>
                  <a:lnTo>
                    <a:pt x="8601" y="24837"/>
                  </a:lnTo>
                  <a:lnTo>
                    <a:pt x="7197" y="26811"/>
                  </a:lnTo>
                  <a:lnTo>
                    <a:pt x="7197" y="26899"/>
                  </a:lnTo>
                  <a:lnTo>
                    <a:pt x="6802" y="29005"/>
                  </a:lnTo>
                  <a:lnTo>
                    <a:pt x="6188" y="33876"/>
                  </a:lnTo>
                  <a:lnTo>
                    <a:pt x="5705" y="37386"/>
                  </a:lnTo>
                  <a:lnTo>
                    <a:pt x="5266" y="40502"/>
                  </a:lnTo>
                  <a:lnTo>
                    <a:pt x="4564" y="43793"/>
                  </a:lnTo>
                  <a:lnTo>
                    <a:pt x="3730" y="47479"/>
                  </a:lnTo>
                  <a:lnTo>
                    <a:pt x="1624" y="50814"/>
                  </a:lnTo>
                  <a:lnTo>
                    <a:pt x="878" y="52262"/>
                  </a:lnTo>
                  <a:lnTo>
                    <a:pt x="834" y="52350"/>
                  </a:lnTo>
                  <a:lnTo>
                    <a:pt x="527" y="54807"/>
                  </a:lnTo>
                  <a:lnTo>
                    <a:pt x="264" y="57527"/>
                  </a:lnTo>
                  <a:lnTo>
                    <a:pt x="1" y="59458"/>
                  </a:lnTo>
                  <a:lnTo>
                    <a:pt x="1" y="59502"/>
                  </a:lnTo>
                  <a:lnTo>
                    <a:pt x="1" y="59590"/>
                  </a:lnTo>
                  <a:lnTo>
                    <a:pt x="2414" y="62837"/>
                  </a:lnTo>
                  <a:lnTo>
                    <a:pt x="3774" y="64943"/>
                  </a:lnTo>
                  <a:lnTo>
                    <a:pt x="4608" y="66216"/>
                  </a:lnTo>
                  <a:lnTo>
                    <a:pt x="6275" y="68190"/>
                  </a:lnTo>
                  <a:lnTo>
                    <a:pt x="9391" y="71701"/>
                  </a:lnTo>
                  <a:lnTo>
                    <a:pt x="9435" y="71701"/>
                  </a:lnTo>
                  <a:lnTo>
                    <a:pt x="10093" y="72183"/>
                  </a:lnTo>
                  <a:lnTo>
                    <a:pt x="10181" y="72227"/>
                  </a:lnTo>
                  <a:lnTo>
                    <a:pt x="10707" y="72227"/>
                  </a:lnTo>
                  <a:lnTo>
                    <a:pt x="10751" y="72183"/>
                  </a:lnTo>
                  <a:lnTo>
                    <a:pt x="10839" y="72140"/>
                  </a:lnTo>
                  <a:lnTo>
                    <a:pt x="11804" y="71043"/>
                  </a:lnTo>
                  <a:lnTo>
                    <a:pt x="11848" y="70955"/>
                  </a:lnTo>
                  <a:lnTo>
                    <a:pt x="11848" y="70911"/>
                  </a:lnTo>
                  <a:lnTo>
                    <a:pt x="11804" y="70823"/>
                  </a:lnTo>
                  <a:lnTo>
                    <a:pt x="11804" y="70779"/>
                  </a:lnTo>
                  <a:lnTo>
                    <a:pt x="11717" y="70735"/>
                  </a:lnTo>
                  <a:lnTo>
                    <a:pt x="11585" y="70735"/>
                  </a:lnTo>
                  <a:lnTo>
                    <a:pt x="11541" y="70779"/>
                  </a:lnTo>
                  <a:lnTo>
                    <a:pt x="10620" y="71876"/>
                  </a:lnTo>
                  <a:lnTo>
                    <a:pt x="10269" y="71876"/>
                  </a:lnTo>
                  <a:lnTo>
                    <a:pt x="9654" y="71437"/>
                  </a:lnTo>
                  <a:lnTo>
                    <a:pt x="6539" y="67971"/>
                  </a:lnTo>
                  <a:lnTo>
                    <a:pt x="4915" y="65996"/>
                  </a:lnTo>
                  <a:lnTo>
                    <a:pt x="4038" y="64768"/>
                  </a:lnTo>
                  <a:lnTo>
                    <a:pt x="2677" y="62618"/>
                  </a:lnTo>
                  <a:lnTo>
                    <a:pt x="352" y="59414"/>
                  </a:lnTo>
                  <a:lnTo>
                    <a:pt x="615" y="57571"/>
                  </a:lnTo>
                  <a:lnTo>
                    <a:pt x="878" y="54851"/>
                  </a:lnTo>
                  <a:lnTo>
                    <a:pt x="1185" y="52393"/>
                  </a:lnTo>
                  <a:lnTo>
                    <a:pt x="1931" y="50989"/>
                  </a:lnTo>
                  <a:lnTo>
                    <a:pt x="4038" y="47654"/>
                  </a:lnTo>
                  <a:lnTo>
                    <a:pt x="4038" y="47567"/>
                  </a:lnTo>
                  <a:lnTo>
                    <a:pt x="4915" y="43837"/>
                  </a:lnTo>
                  <a:lnTo>
                    <a:pt x="5617" y="40546"/>
                  </a:lnTo>
                  <a:lnTo>
                    <a:pt x="6056" y="37430"/>
                  </a:lnTo>
                  <a:lnTo>
                    <a:pt x="6495" y="33920"/>
                  </a:lnTo>
                  <a:lnTo>
                    <a:pt x="7109" y="29093"/>
                  </a:lnTo>
                  <a:lnTo>
                    <a:pt x="7504" y="26987"/>
                  </a:lnTo>
                  <a:lnTo>
                    <a:pt x="8908" y="25056"/>
                  </a:lnTo>
                  <a:lnTo>
                    <a:pt x="9830" y="23783"/>
                  </a:lnTo>
                  <a:lnTo>
                    <a:pt x="10751" y="22467"/>
                  </a:lnTo>
                  <a:lnTo>
                    <a:pt x="12463" y="19790"/>
                  </a:lnTo>
                  <a:lnTo>
                    <a:pt x="14086" y="17289"/>
                  </a:lnTo>
                  <a:lnTo>
                    <a:pt x="14920" y="16060"/>
                  </a:lnTo>
                  <a:lnTo>
                    <a:pt x="15798" y="14876"/>
                  </a:lnTo>
                  <a:lnTo>
                    <a:pt x="16895" y="13647"/>
                  </a:lnTo>
                  <a:lnTo>
                    <a:pt x="19835" y="11760"/>
                  </a:lnTo>
                  <a:lnTo>
                    <a:pt x="19878" y="11760"/>
                  </a:lnTo>
                  <a:lnTo>
                    <a:pt x="21195" y="10663"/>
                  </a:lnTo>
                  <a:lnTo>
                    <a:pt x="23477" y="8820"/>
                  </a:lnTo>
                  <a:lnTo>
                    <a:pt x="26241" y="6626"/>
                  </a:lnTo>
                  <a:lnTo>
                    <a:pt x="30234" y="3379"/>
                  </a:lnTo>
                  <a:lnTo>
                    <a:pt x="34140" y="351"/>
                  </a:lnTo>
                  <a:lnTo>
                    <a:pt x="34183" y="264"/>
                  </a:lnTo>
                  <a:lnTo>
                    <a:pt x="34183" y="220"/>
                  </a:lnTo>
                  <a:lnTo>
                    <a:pt x="34183" y="132"/>
                  </a:lnTo>
                  <a:lnTo>
                    <a:pt x="34183" y="88"/>
                  </a:lnTo>
                  <a:lnTo>
                    <a:pt x="34096" y="44"/>
                  </a:lnTo>
                  <a:lnTo>
                    <a:pt x="3405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70" name="Google Shape;15770;p414"/>
            <p:cNvSpPr/>
            <p:nvPr/>
          </p:nvSpPr>
          <p:spPr>
            <a:xfrm>
              <a:off x="5101175" y="3159725"/>
              <a:ext cx="862275" cy="1886875"/>
            </a:xfrm>
            <a:custGeom>
              <a:avLst/>
              <a:gdLst/>
              <a:ahLst/>
              <a:cxnLst/>
              <a:rect l="l" t="t" r="r" b="b"/>
              <a:pathLst>
                <a:path w="34491" h="75475" extrusionOk="0">
                  <a:moveTo>
                    <a:pt x="34271" y="0"/>
                  </a:moveTo>
                  <a:lnTo>
                    <a:pt x="34183" y="44"/>
                  </a:lnTo>
                  <a:lnTo>
                    <a:pt x="31287" y="2238"/>
                  </a:lnTo>
                  <a:lnTo>
                    <a:pt x="22555" y="9303"/>
                  </a:lnTo>
                  <a:lnTo>
                    <a:pt x="19834" y="11409"/>
                  </a:lnTo>
                  <a:lnTo>
                    <a:pt x="17509" y="12506"/>
                  </a:lnTo>
                  <a:lnTo>
                    <a:pt x="16938" y="12813"/>
                  </a:lnTo>
                  <a:lnTo>
                    <a:pt x="16456" y="13164"/>
                  </a:lnTo>
                  <a:lnTo>
                    <a:pt x="15929" y="13515"/>
                  </a:lnTo>
                  <a:lnTo>
                    <a:pt x="15446" y="13910"/>
                  </a:lnTo>
                  <a:lnTo>
                    <a:pt x="14964" y="14393"/>
                  </a:lnTo>
                  <a:lnTo>
                    <a:pt x="14481" y="14875"/>
                  </a:lnTo>
                  <a:lnTo>
                    <a:pt x="13559" y="15885"/>
                  </a:lnTo>
                  <a:lnTo>
                    <a:pt x="12726" y="17026"/>
                  </a:lnTo>
                  <a:lnTo>
                    <a:pt x="11892" y="18210"/>
                  </a:lnTo>
                  <a:lnTo>
                    <a:pt x="11058" y="19483"/>
                  </a:lnTo>
                  <a:lnTo>
                    <a:pt x="10268" y="20712"/>
                  </a:lnTo>
                  <a:lnTo>
                    <a:pt x="9479" y="21940"/>
                  </a:lnTo>
                  <a:lnTo>
                    <a:pt x="8733" y="23125"/>
                  </a:lnTo>
                  <a:lnTo>
                    <a:pt x="7943" y="24222"/>
                  </a:lnTo>
                  <a:lnTo>
                    <a:pt x="7197" y="25187"/>
                  </a:lnTo>
                  <a:lnTo>
                    <a:pt x="7153" y="25275"/>
                  </a:lnTo>
                  <a:lnTo>
                    <a:pt x="6846" y="26240"/>
                  </a:lnTo>
                  <a:lnTo>
                    <a:pt x="6846" y="26328"/>
                  </a:lnTo>
                  <a:lnTo>
                    <a:pt x="7021" y="27513"/>
                  </a:lnTo>
                  <a:lnTo>
                    <a:pt x="6319" y="33876"/>
                  </a:lnTo>
                  <a:lnTo>
                    <a:pt x="5836" y="37605"/>
                  </a:lnTo>
                  <a:lnTo>
                    <a:pt x="5398" y="40896"/>
                  </a:lnTo>
                  <a:lnTo>
                    <a:pt x="5047" y="43003"/>
                  </a:lnTo>
                  <a:lnTo>
                    <a:pt x="3950" y="47522"/>
                  </a:lnTo>
                  <a:lnTo>
                    <a:pt x="3423" y="49716"/>
                  </a:lnTo>
                  <a:lnTo>
                    <a:pt x="1756" y="52964"/>
                  </a:lnTo>
                  <a:lnTo>
                    <a:pt x="1712" y="53007"/>
                  </a:lnTo>
                  <a:lnTo>
                    <a:pt x="1229" y="56957"/>
                  </a:lnTo>
                  <a:lnTo>
                    <a:pt x="88" y="61345"/>
                  </a:lnTo>
                  <a:lnTo>
                    <a:pt x="0" y="62398"/>
                  </a:lnTo>
                  <a:lnTo>
                    <a:pt x="44" y="62529"/>
                  </a:lnTo>
                  <a:lnTo>
                    <a:pt x="1843" y="64811"/>
                  </a:lnTo>
                  <a:lnTo>
                    <a:pt x="4739" y="68146"/>
                  </a:lnTo>
                  <a:lnTo>
                    <a:pt x="6144" y="69814"/>
                  </a:lnTo>
                  <a:lnTo>
                    <a:pt x="8250" y="72095"/>
                  </a:lnTo>
                  <a:lnTo>
                    <a:pt x="9830" y="74026"/>
                  </a:lnTo>
                  <a:lnTo>
                    <a:pt x="10927" y="75386"/>
                  </a:lnTo>
                  <a:lnTo>
                    <a:pt x="11014" y="75430"/>
                  </a:lnTo>
                  <a:lnTo>
                    <a:pt x="11058" y="75474"/>
                  </a:lnTo>
                  <a:lnTo>
                    <a:pt x="11146" y="75430"/>
                  </a:lnTo>
                  <a:lnTo>
                    <a:pt x="11365" y="75343"/>
                  </a:lnTo>
                  <a:lnTo>
                    <a:pt x="11453" y="75299"/>
                  </a:lnTo>
                  <a:lnTo>
                    <a:pt x="12462" y="73763"/>
                  </a:lnTo>
                  <a:lnTo>
                    <a:pt x="12506" y="73719"/>
                  </a:lnTo>
                  <a:lnTo>
                    <a:pt x="12506" y="73631"/>
                  </a:lnTo>
                  <a:lnTo>
                    <a:pt x="12462" y="73587"/>
                  </a:lnTo>
                  <a:lnTo>
                    <a:pt x="12419" y="73543"/>
                  </a:lnTo>
                  <a:lnTo>
                    <a:pt x="12375" y="73500"/>
                  </a:lnTo>
                  <a:lnTo>
                    <a:pt x="12287" y="73500"/>
                  </a:lnTo>
                  <a:lnTo>
                    <a:pt x="12243" y="73543"/>
                  </a:lnTo>
                  <a:lnTo>
                    <a:pt x="12199" y="73587"/>
                  </a:lnTo>
                  <a:lnTo>
                    <a:pt x="11190" y="75035"/>
                  </a:lnTo>
                  <a:lnTo>
                    <a:pt x="11146" y="75079"/>
                  </a:lnTo>
                  <a:lnTo>
                    <a:pt x="10093" y="73807"/>
                  </a:lnTo>
                  <a:lnTo>
                    <a:pt x="8513" y="71876"/>
                  </a:lnTo>
                  <a:lnTo>
                    <a:pt x="6407" y="69594"/>
                  </a:lnTo>
                  <a:lnTo>
                    <a:pt x="2151" y="64592"/>
                  </a:lnTo>
                  <a:lnTo>
                    <a:pt x="395" y="62354"/>
                  </a:lnTo>
                  <a:lnTo>
                    <a:pt x="439" y="61389"/>
                  </a:lnTo>
                  <a:lnTo>
                    <a:pt x="1580" y="57044"/>
                  </a:lnTo>
                  <a:lnTo>
                    <a:pt x="1580" y="57001"/>
                  </a:lnTo>
                  <a:lnTo>
                    <a:pt x="2063" y="53095"/>
                  </a:lnTo>
                  <a:lnTo>
                    <a:pt x="3774" y="49848"/>
                  </a:lnTo>
                  <a:lnTo>
                    <a:pt x="3774" y="49804"/>
                  </a:lnTo>
                  <a:lnTo>
                    <a:pt x="4301" y="47610"/>
                  </a:lnTo>
                  <a:lnTo>
                    <a:pt x="5398" y="43091"/>
                  </a:lnTo>
                  <a:lnTo>
                    <a:pt x="5749" y="40940"/>
                  </a:lnTo>
                  <a:lnTo>
                    <a:pt x="6188" y="37649"/>
                  </a:lnTo>
                  <a:lnTo>
                    <a:pt x="6670" y="33920"/>
                  </a:lnTo>
                  <a:lnTo>
                    <a:pt x="7372" y="27557"/>
                  </a:lnTo>
                  <a:lnTo>
                    <a:pt x="7372" y="27469"/>
                  </a:lnTo>
                  <a:lnTo>
                    <a:pt x="7197" y="26284"/>
                  </a:lnTo>
                  <a:lnTo>
                    <a:pt x="7460" y="25407"/>
                  </a:lnTo>
                  <a:lnTo>
                    <a:pt x="8250" y="24397"/>
                  </a:lnTo>
                  <a:lnTo>
                    <a:pt x="9040" y="23300"/>
                  </a:lnTo>
                  <a:lnTo>
                    <a:pt x="9786" y="22116"/>
                  </a:lnTo>
                  <a:lnTo>
                    <a:pt x="10576" y="20887"/>
                  </a:lnTo>
                  <a:lnTo>
                    <a:pt x="12155" y="18430"/>
                  </a:lnTo>
                  <a:lnTo>
                    <a:pt x="12989" y="17245"/>
                  </a:lnTo>
                  <a:lnTo>
                    <a:pt x="13823" y="16148"/>
                  </a:lnTo>
                  <a:lnTo>
                    <a:pt x="14700" y="15139"/>
                  </a:lnTo>
                  <a:lnTo>
                    <a:pt x="15183" y="14656"/>
                  </a:lnTo>
                  <a:lnTo>
                    <a:pt x="15622" y="14217"/>
                  </a:lnTo>
                  <a:lnTo>
                    <a:pt x="16105" y="13822"/>
                  </a:lnTo>
                  <a:lnTo>
                    <a:pt x="16631" y="13427"/>
                  </a:lnTo>
                  <a:lnTo>
                    <a:pt x="17114" y="13120"/>
                  </a:lnTo>
                  <a:lnTo>
                    <a:pt x="17640" y="12857"/>
                  </a:lnTo>
                  <a:lnTo>
                    <a:pt x="20010" y="11716"/>
                  </a:lnTo>
                  <a:lnTo>
                    <a:pt x="20054" y="11716"/>
                  </a:lnTo>
                  <a:lnTo>
                    <a:pt x="22774" y="9566"/>
                  </a:lnTo>
                  <a:lnTo>
                    <a:pt x="27865" y="5441"/>
                  </a:lnTo>
                  <a:lnTo>
                    <a:pt x="31507" y="2545"/>
                  </a:lnTo>
                  <a:lnTo>
                    <a:pt x="34403" y="307"/>
                  </a:lnTo>
                  <a:lnTo>
                    <a:pt x="34447" y="263"/>
                  </a:lnTo>
                  <a:lnTo>
                    <a:pt x="34490" y="219"/>
                  </a:lnTo>
                  <a:lnTo>
                    <a:pt x="34490" y="132"/>
                  </a:lnTo>
                  <a:lnTo>
                    <a:pt x="34447" y="88"/>
                  </a:lnTo>
                  <a:lnTo>
                    <a:pt x="34403" y="44"/>
                  </a:lnTo>
                  <a:lnTo>
                    <a:pt x="3431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71" name="Google Shape;15771;p414"/>
            <p:cNvSpPr/>
            <p:nvPr/>
          </p:nvSpPr>
          <p:spPr>
            <a:xfrm>
              <a:off x="5644200" y="4235875"/>
              <a:ext cx="110825" cy="70225"/>
            </a:xfrm>
            <a:custGeom>
              <a:avLst/>
              <a:gdLst/>
              <a:ahLst/>
              <a:cxnLst/>
              <a:rect l="l" t="t" r="r" b="b"/>
              <a:pathLst>
                <a:path w="4433" h="2809" extrusionOk="0">
                  <a:moveTo>
                    <a:pt x="3116" y="352"/>
                  </a:moveTo>
                  <a:lnTo>
                    <a:pt x="3555" y="571"/>
                  </a:lnTo>
                  <a:lnTo>
                    <a:pt x="4081" y="1361"/>
                  </a:lnTo>
                  <a:lnTo>
                    <a:pt x="4037" y="2107"/>
                  </a:lnTo>
                  <a:lnTo>
                    <a:pt x="3862" y="2326"/>
                  </a:lnTo>
                  <a:lnTo>
                    <a:pt x="3511" y="2458"/>
                  </a:lnTo>
                  <a:lnTo>
                    <a:pt x="2370" y="2414"/>
                  </a:lnTo>
                  <a:lnTo>
                    <a:pt x="746" y="1844"/>
                  </a:lnTo>
                  <a:lnTo>
                    <a:pt x="351" y="1493"/>
                  </a:lnTo>
                  <a:lnTo>
                    <a:pt x="351" y="1449"/>
                  </a:lnTo>
                  <a:lnTo>
                    <a:pt x="658" y="1229"/>
                  </a:lnTo>
                  <a:lnTo>
                    <a:pt x="2107" y="396"/>
                  </a:lnTo>
                  <a:lnTo>
                    <a:pt x="3116" y="352"/>
                  </a:lnTo>
                  <a:close/>
                  <a:moveTo>
                    <a:pt x="3160" y="1"/>
                  </a:moveTo>
                  <a:lnTo>
                    <a:pt x="2063" y="45"/>
                  </a:lnTo>
                  <a:lnTo>
                    <a:pt x="1975" y="88"/>
                  </a:lnTo>
                  <a:lnTo>
                    <a:pt x="483" y="922"/>
                  </a:lnTo>
                  <a:lnTo>
                    <a:pt x="439" y="922"/>
                  </a:lnTo>
                  <a:lnTo>
                    <a:pt x="88" y="1229"/>
                  </a:lnTo>
                  <a:lnTo>
                    <a:pt x="44" y="1273"/>
                  </a:lnTo>
                  <a:lnTo>
                    <a:pt x="0" y="1361"/>
                  </a:lnTo>
                  <a:lnTo>
                    <a:pt x="0" y="1536"/>
                  </a:lnTo>
                  <a:lnTo>
                    <a:pt x="88" y="1668"/>
                  </a:lnTo>
                  <a:lnTo>
                    <a:pt x="527" y="2151"/>
                  </a:lnTo>
                  <a:lnTo>
                    <a:pt x="615" y="2195"/>
                  </a:lnTo>
                  <a:lnTo>
                    <a:pt x="2282" y="2721"/>
                  </a:lnTo>
                  <a:lnTo>
                    <a:pt x="2326" y="2765"/>
                  </a:lnTo>
                  <a:lnTo>
                    <a:pt x="3555" y="2809"/>
                  </a:lnTo>
                  <a:lnTo>
                    <a:pt x="3598" y="2809"/>
                  </a:lnTo>
                  <a:lnTo>
                    <a:pt x="4037" y="2633"/>
                  </a:lnTo>
                  <a:lnTo>
                    <a:pt x="4081" y="2590"/>
                  </a:lnTo>
                  <a:lnTo>
                    <a:pt x="4344" y="2326"/>
                  </a:lnTo>
                  <a:lnTo>
                    <a:pt x="4388" y="2195"/>
                  </a:lnTo>
                  <a:lnTo>
                    <a:pt x="4432" y="1361"/>
                  </a:lnTo>
                  <a:lnTo>
                    <a:pt x="4388" y="1229"/>
                  </a:lnTo>
                  <a:lnTo>
                    <a:pt x="3818" y="352"/>
                  </a:lnTo>
                  <a:lnTo>
                    <a:pt x="3730" y="308"/>
                  </a:lnTo>
                  <a:lnTo>
                    <a:pt x="324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72" name="Google Shape;15772;p414"/>
            <p:cNvSpPr/>
            <p:nvPr/>
          </p:nvSpPr>
          <p:spPr>
            <a:xfrm>
              <a:off x="5600325" y="4217225"/>
              <a:ext cx="172250" cy="154700"/>
            </a:xfrm>
            <a:custGeom>
              <a:avLst/>
              <a:gdLst/>
              <a:ahLst/>
              <a:cxnLst/>
              <a:rect l="l" t="t" r="r" b="b"/>
              <a:pathLst>
                <a:path w="6890" h="6188" extrusionOk="0">
                  <a:moveTo>
                    <a:pt x="4915" y="352"/>
                  </a:moveTo>
                  <a:lnTo>
                    <a:pt x="5704" y="703"/>
                  </a:lnTo>
                  <a:lnTo>
                    <a:pt x="5924" y="922"/>
                  </a:lnTo>
                  <a:lnTo>
                    <a:pt x="6494" y="2590"/>
                  </a:lnTo>
                  <a:lnTo>
                    <a:pt x="6538" y="5793"/>
                  </a:lnTo>
                  <a:lnTo>
                    <a:pt x="6494" y="5837"/>
                  </a:lnTo>
                  <a:lnTo>
                    <a:pt x="6143" y="5837"/>
                  </a:lnTo>
                  <a:lnTo>
                    <a:pt x="4651" y="5486"/>
                  </a:lnTo>
                  <a:lnTo>
                    <a:pt x="2589" y="4740"/>
                  </a:lnTo>
                  <a:lnTo>
                    <a:pt x="878" y="3906"/>
                  </a:lnTo>
                  <a:lnTo>
                    <a:pt x="570" y="3599"/>
                  </a:lnTo>
                  <a:lnTo>
                    <a:pt x="351" y="2853"/>
                  </a:lnTo>
                  <a:lnTo>
                    <a:pt x="570" y="2414"/>
                  </a:lnTo>
                  <a:lnTo>
                    <a:pt x="965" y="1975"/>
                  </a:lnTo>
                  <a:lnTo>
                    <a:pt x="2677" y="1010"/>
                  </a:lnTo>
                  <a:lnTo>
                    <a:pt x="4125" y="396"/>
                  </a:lnTo>
                  <a:lnTo>
                    <a:pt x="4915" y="352"/>
                  </a:lnTo>
                  <a:close/>
                  <a:moveTo>
                    <a:pt x="4915" y="1"/>
                  </a:moveTo>
                  <a:lnTo>
                    <a:pt x="4081" y="45"/>
                  </a:lnTo>
                  <a:lnTo>
                    <a:pt x="3993" y="45"/>
                  </a:lnTo>
                  <a:lnTo>
                    <a:pt x="2501" y="703"/>
                  </a:lnTo>
                  <a:lnTo>
                    <a:pt x="746" y="1668"/>
                  </a:lnTo>
                  <a:lnTo>
                    <a:pt x="702" y="1712"/>
                  </a:lnTo>
                  <a:lnTo>
                    <a:pt x="263" y="2195"/>
                  </a:lnTo>
                  <a:lnTo>
                    <a:pt x="263" y="2239"/>
                  </a:lnTo>
                  <a:lnTo>
                    <a:pt x="0" y="2765"/>
                  </a:lnTo>
                  <a:lnTo>
                    <a:pt x="0" y="2853"/>
                  </a:lnTo>
                  <a:lnTo>
                    <a:pt x="219" y="3730"/>
                  </a:lnTo>
                  <a:lnTo>
                    <a:pt x="263" y="3818"/>
                  </a:lnTo>
                  <a:lnTo>
                    <a:pt x="658" y="4169"/>
                  </a:lnTo>
                  <a:lnTo>
                    <a:pt x="702" y="4213"/>
                  </a:lnTo>
                  <a:lnTo>
                    <a:pt x="2457" y="5047"/>
                  </a:lnTo>
                  <a:lnTo>
                    <a:pt x="4564" y="5793"/>
                  </a:lnTo>
                  <a:lnTo>
                    <a:pt x="6099" y="6188"/>
                  </a:lnTo>
                  <a:lnTo>
                    <a:pt x="6538" y="6188"/>
                  </a:lnTo>
                  <a:lnTo>
                    <a:pt x="6626" y="6144"/>
                  </a:lnTo>
                  <a:lnTo>
                    <a:pt x="6802" y="6012"/>
                  </a:lnTo>
                  <a:lnTo>
                    <a:pt x="6889" y="5968"/>
                  </a:lnTo>
                  <a:lnTo>
                    <a:pt x="6889" y="5881"/>
                  </a:lnTo>
                  <a:lnTo>
                    <a:pt x="6845" y="2546"/>
                  </a:lnTo>
                  <a:lnTo>
                    <a:pt x="6802" y="2502"/>
                  </a:lnTo>
                  <a:lnTo>
                    <a:pt x="6231" y="791"/>
                  </a:lnTo>
                  <a:lnTo>
                    <a:pt x="6231" y="747"/>
                  </a:lnTo>
                  <a:lnTo>
                    <a:pt x="5968" y="439"/>
                  </a:lnTo>
                  <a:lnTo>
                    <a:pt x="5880" y="396"/>
                  </a:lnTo>
                  <a:lnTo>
                    <a:pt x="500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73" name="Google Shape;15773;p414"/>
            <p:cNvSpPr/>
            <p:nvPr/>
          </p:nvSpPr>
          <p:spPr>
            <a:xfrm>
              <a:off x="5555325" y="4199675"/>
              <a:ext cx="240275" cy="216125"/>
            </a:xfrm>
            <a:custGeom>
              <a:avLst/>
              <a:gdLst/>
              <a:ahLst/>
              <a:cxnLst/>
              <a:rect l="l" t="t" r="r" b="b"/>
              <a:pathLst>
                <a:path w="9611" h="8645" extrusionOk="0">
                  <a:moveTo>
                    <a:pt x="6715" y="352"/>
                  </a:moveTo>
                  <a:lnTo>
                    <a:pt x="7856" y="747"/>
                  </a:lnTo>
                  <a:lnTo>
                    <a:pt x="8207" y="1010"/>
                  </a:lnTo>
                  <a:lnTo>
                    <a:pt x="8865" y="3072"/>
                  </a:lnTo>
                  <a:lnTo>
                    <a:pt x="9260" y="6495"/>
                  </a:lnTo>
                  <a:lnTo>
                    <a:pt x="8953" y="7636"/>
                  </a:lnTo>
                  <a:lnTo>
                    <a:pt x="8645" y="8294"/>
                  </a:lnTo>
                  <a:lnTo>
                    <a:pt x="7987" y="8206"/>
                  </a:lnTo>
                  <a:lnTo>
                    <a:pt x="1054" y="6495"/>
                  </a:lnTo>
                  <a:lnTo>
                    <a:pt x="484" y="6144"/>
                  </a:lnTo>
                  <a:lnTo>
                    <a:pt x="396" y="5968"/>
                  </a:lnTo>
                  <a:lnTo>
                    <a:pt x="1932" y="2677"/>
                  </a:lnTo>
                  <a:lnTo>
                    <a:pt x="2546" y="2063"/>
                  </a:lnTo>
                  <a:lnTo>
                    <a:pt x="4433" y="1010"/>
                  </a:lnTo>
                  <a:lnTo>
                    <a:pt x="5837" y="439"/>
                  </a:lnTo>
                  <a:lnTo>
                    <a:pt x="6715" y="352"/>
                  </a:lnTo>
                  <a:close/>
                  <a:moveTo>
                    <a:pt x="6715" y="1"/>
                  </a:moveTo>
                  <a:lnTo>
                    <a:pt x="5793" y="88"/>
                  </a:lnTo>
                  <a:lnTo>
                    <a:pt x="5749" y="88"/>
                  </a:lnTo>
                  <a:lnTo>
                    <a:pt x="4301" y="703"/>
                  </a:lnTo>
                  <a:lnTo>
                    <a:pt x="2370" y="1756"/>
                  </a:lnTo>
                  <a:lnTo>
                    <a:pt x="2327" y="1800"/>
                  </a:lnTo>
                  <a:lnTo>
                    <a:pt x="1668" y="2414"/>
                  </a:lnTo>
                  <a:lnTo>
                    <a:pt x="1625" y="2502"/>
                  </a:lnTo>
                  <a:lnTo>
                    <a:pt x="45" y="5881"/>
                  </a:lnTo>
                  <a:lnTo>
                    <a:pt x="1" y="5968"/>
                  </a:lnTo>
                  <a:lnTo>
                    <a:pt x="45" y="6056"/>
                  </a:lnTo>
                  <a:lnTo>
                    <a:pt x="176" y="6363"/>
                  </a:lnTo>
                  <a:lnTo>
                    <a:pt x="264" y="6451"/>
                  </a:lnTo>
                  <a:lnTo>
                    <a:pt x="922" y="6802"/>
                  </a:lnTo>
                  <a:lnTo>
                    <a:pt x="966" y="6802"/>
                  </a:lnTo>
                  <a:lnTo>
                    <a:pt x="5793" y="8031"/>
                  </a:lnTo>
                  <a:lnTo>
                    <a:pt x="7899" y="8557"/>
                  </a:lnTo>
                  <a:lnTo>
                    <a:pt x="7943" y="8557"/>
                  </a:lnTo>
                  <a:lnTo>
                    <a:pt x="8733" y="8645"/>
                  </a:lnTo>
                  <a:lnTo>
                    <a:pt x="8865" y="8601"/>
                  </a:lnTo>
                  <a:lnTo>
                    <a:pt x="8909" y="8557"/>
                  </a:lnTo>
                  <a:lnTo>
                    <a:pt x="9304" y="7767"/>
                  </a:lnTo>
                  <a:lnTo>
                    <a:pt x="9304" y="7724"/>
                  </a:lnTo>
                  <a:lnTo>
                    <a:pt x="9611" y="6583"/>
                  </a:lnTo>
                  <a:lnTo>
                    <a:pt x="9611" y="6495"/>
                  </a:lnTo>
                  <a:lnTo>
                    <a:pt x="9216" y="2984"/>
                  </a:lnTo>
                  <a:lnTo>
                    <a:pt x="9216" y="2941"/>
                  </a:lnTo>
                  <a:lnTo>
                    <a:pt x="8514" y="834"/>
                  </a:lnTo>
                  <a:lnTo>
                    <a:pt x="8470" y="747"/>
                  </a:lnTo>
                  <a:lnTo>
                    <a:pt x="8031" y="439"/>
                  </a:lnTo>
                  <a:lnTo>
                    <a:pt x="7987" y="396"/>
                  </a:lnTo>
                  <a:lnTo>
                    <a:pt x="680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74" name="Google Shape;15774;p414"/>
            <p:cNvSpPr/>
            <p:nvPr/>
          </p:nvSpPr>
          <p:spPr>
            <a:xfrm>
              <a:off x="5499400" y="4181025"/>
              <a:ext cx="342275" cy="296225"/>
            </a:xfrm>
            <a:custGeom>
              <a:avLst/>
              <a:gdLst/>
              <a:ahLst/>
              <a:cxnLst/>
              <a:rect l="l" t="t" r="r" b="b"/>
              <a:pathLst>
                <a:path w="13691" h="11849" extrusionOk="0">
                  <a:moveTo>
                    <a:pt x="8952" y="352"/>
                  </a:moveTo>
                  <a:lnTo>
                    <a:pt x="10882" y="1142"/>
                  </a:lnTo>
                  <a:lnTo>
                    <a:pt x="11848" y="4213"/>
                  </a:lnTo>
                  <a:lnTo>
                    <a:pt x="12462" y="8162"/>
                  </a:lnTo>
                  <a:lnTo>
                    <a:pt x="12462" y="8250"/>
                  </a:lnTo>
                  <a:lnTo>
                    <a:pt x="13340" y="9479"/>
                  </a:lnTo>
                  <a:lnTo>
                    <a:pt x="13340" y="9961"/>
                  </a:lnTo>
                  <a:lnTo>
                    <a:pt x="12901" y="10444"/>
                  </a:lnTo>
                  <a:lnTo>
                    <a:pt x="11497" y="11146"/>
                  </a:lnTo>
                  <a:lnTo>
                    <a:pt x="10444" y="11497"/>
                  </a:lnTo>
                  <a:lnTo>
                    <a:pt x="8381" y="10664"/>
                  </a:lnTo>
                  <a:lnTo>
                    <a:pt x="5002" y="9874"/>
                  </a:lnTo>
                  <a:lnTo>
                    <a:pt x="1536" y="9303"/>
                  </a:lnTo>
                  <a:lnTo>
                    <a:pt x="351" y="8952"/>
                  </a:lnTo>
                  <a:lnTo>
                    <a:pt x="351" y="8689"/>
                  </a:lnTo>
                  <a:lnTo>
                    <a:pt x="570" y="8162"/>
                  </a:lnTo>
                  <a:lnTo>
                    <a:pt x="1667" y="6583"/>
                  </a:lnTo>
                  <a:lnTo>
                    <a:pt x="3028" y="4433"/>
                  </a:lnTo>
                  <a:lnTo>
                    <a:pt x="3993" y="2590"/>
                  </a:lnTo>
                  <a:lnTo>
                    <a:pt x="5310" y="1712"/>
                  </a:lnTo>
                  <a:lnTo>
                    <a:pt x="8162" y="352"/>
                  </a:lnTo>
                  <a:close/>
                  <a:moveTo>
                    <a:pt x="8118" y="1"/>
                  </a:moveTo>
                  <a:lnTo>
                    <a:pt x="8074" y="44"/>
                  </a:lnTo>
                  <a:lnTo>
                    <a:pt x="5178" y="1405"/>
                  </a:lnTo>
                  <a:lnTo>
                    <a:pt x="5134" y="1405"/>
                  </a:lnTo>
                  <a:lnTo>
                    <a:pt x="3774" y="2326"/>
                  </a:lnTo>
                  <a:lnTo>
                    <a:pt x="3686" y="2370"/>
                  </a:lnTo>
                  <a:lnTo>
                    <a:pt x="2721" y="4257"/>
                  </a:lnTo>
                  <a:lnTo>
                    <a:pt x="1360" y="6407"/>
                  </a:lnTo>
                  <a:lnTo>
                    <a:pt x="263" y="7943"/>
                  </a:lnTo>
                  <a:lnTo>
                    <a:pt x="263" y="7987"/>
                  </a:lnTo>
                  <a:lnTo>
                    <a:pt x="44" y="8601"/>
                  </a:lnTo>
                  <a:lnTo>
                    <a:pt x="0" y="8645"/>
                  </a:lnTo>
                  <a:lnTo>
                    <a:pt x="0" y="9084"/>
                  </a:lnTo>
                  <a:lnTo>
                    <a:pt x="0" y="9215"/>
                  </a:lnTo>
                  <a:lnTo>
                    <a:pt x="88" y="9259"/>
                  </a:lnTo>
                  <a:lnTo>
                    <a:pt x="1448" y="9654"/>
                  </a:lnTo>
                  <a:lnTo>
                    <a:pt x="1492" y="9654"/>
                  </a:lnTo>
                  <a:lnTo>
                    <a:pt x="4959" y="10225"/>
                  </a:lnTo>
                  <a:lnTo>
                    <a:pt x="8293" y="11015"/>
                  </a:lnTo>
                  <a:lnTo>
                    <a:pt x="10400" y="11848"/>
                  </a:lnTo>
                  <a:lnTo>
                    <a:pt x="10531" y="11848"/>
                  </a:lnTo>
                  <a:lnTo>
                    <a:pt x="11584" y="11497"/>
                  </a:lnTo>
                  <a:lnTo>
                    <a:pt x="11628" y="11453"/>
                  </a:lnTo>
                  <a:lnTo>
                    <a:pt x="13120" y="10707"/>
                  </a:lnTo>
                  <a:lnTo>
                    <a:pt x="13164" y="10664"/>
                  </a:lnTo>
                  <a:lnTo>
                    <a:pt x="13647" y="10137"/>
                  </a:lnTo>
                  <a:lnTo>
                    <a:pt x="13691" y="10005"/>
                  </a:lnTo>
                  <a:lnTo>
                    <a:pt x="13691" y="9435"/>
                  </a:lnTo>
                  <a:lnTo>
                    <a:pt x="13647" y="9347"/>
                  </a:lnTo>
                  <a:lnTo>
                    <a:pt x="12813" y="8075"/>
                  </a:lnTo>
                  <a:lnTo>
                    <a:pt x="12155" y="4169"/>
                  </a:lnTo>
                  <a:lnTo>
                    <a:pt x="12155" y="4125"/>
                  </a:lnTo>
                  <a:lnTo>
                    <a:pt x="11190" y="966"/>
                  </a:lnTo>
                  <a:lnTo>
                    <a:pt x="11190" y="878"/>
                  </a:lnTo>
                  <a:lnTo>
                    <a:pt x="11102" y="834"/>
                  </a:lnTo>
                  <a:lnTo>
                    <a:pt x="9039" y="44"/>
                  </a:lnTo>
                  <a:lnTo>
                    <a:pt x="899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75" name="Google Shape;15775;p414"/>
            <p:cNvSpPr/>
            <p:nvPr/>
          </p:nvSpPr>
          <p:spPr>
            <a:xfrm>
              <a:off x="5288750" y="4500250"/>
              <a:ext cx="79025" cy="51600"/>
            </a:xfrm>
            <a:custGeom>
              <a:avLst/>
              <a:gdLst/>
              <a:ahLst/>
              <a:cxnLst/>
              <a:rect l="l" t="t" r="r" b="b"/>
              <a:pathLst>
                <a:path w="3161" h="2064" extrusionOk="0">
                  <a:moveTo>
                    <a:pt x="1932" y="352"/>
                  </a:moveTo>
                  <a:lnTo>
                    <a:pt x="2502" y="571"/>
                  </a:lnTo>
                  <a:lnTo>
                    <a:pt x="2678" y="703"/>
                  </a:lnTo>
                  <a:lnTo>
                    <a:pt x="2546" y="791"/>
                  </a:lnTo>
                  <a:lnTo>
                    <a:pt x="1493" y="1361"/>
                  </a:lnTo>
                  <a:lnTo>
                    <a:pt x="352" y="1668"/>
                  </a:lnTo>
                  <a:lnTo>
                    <a:pt x="352" y="1624"/>
                  </a:lnTo>
                  <a:lnTo>
                    <a:pt x="747" y="1054"/>
                  </a:lnTo>
                  <a:lnTo>
                    <a:pt x="1317" y="483"/>
                  </a:lnTo>
                  <a:lnTo>
                    <a:pt x="1932" y="352"/>
                  </a:lnTo>
                  <a:close/>
                  <a:moveTo>
                    <a:pt x="1932" y="1"/>
                  </a:moveTo>
                  <a:lnTo>
                    <a:pt x="1186" y="132"/>
                  </a:lnTo>
                  <a:lnTo>
                    <a:pt x="1098" y="176"/>
                  </a:lnTo>
                  <a:lnTo>
                    <a:pt x="484" y="791"/>
                  </a:lnTo>
                  <a:lnTo>
                    <a:pt x="484" y="835"/>
                  </a:lnTo>
                  <a:lnTo>
                    <a:pt x="45" y="1493"/>
                  </a:lnTo>
                  <a:lnTo>
                    <a:pt x="45" y="1537"/>
                  </a:lnTo>
                  <a:lnTo>
                    <a:pt x="1" y="1888"/>
                  </a:lnTo>
                  <a:lnTo>
                    <a:pt x="1" y="1975"/>
                  </a:lnTo>
                  <a:lnTo>
                    <a:pt x="45" y="2019"/>
                  </a:lnTo>
                  <a:lnTo>
                    <a:pt x="176" y="2063"/>
                  </a:lnTo>
                  <a:lnTo>
                    <a:pt x="220" y="2063"/>
                  </a:lnTo>
                  <a:lnTo>
                    <a:pt x="1581" y="1668"/>
                  </a:lnTo>
                  <a:lnTo>
                    <a:pt x="1625" y="1668"/>
                  </a:lnTo>
                  <a:lnTo>
                    <a:pt x="2678" y="1098"/>
                  </a:lnTo>
                  <a:lnTo>
                    <a:pt x="3073" y="922"/>
                  </a:lnTo>
                  <a:lnTo>
                    <a:pt x="3116" y="878"/>
                  </a:lnTo>
                  <a:lnTo>
                    <a:pt x="3160" y="791"/>
                  </a:lnTo>
                  <a:lnTo>
                    <a:pt x="3160" y="703"/>
                  </a:lnTo>
                  <a:lnTo>
                    <a:pt x="3116" y="615"/>
                  </a:lnTo>
                  <a:lnTo>
                    <a:pt x="2722" y="264"/>
                  </a:lnTo>
                  <a:lnTo>
                    <a:pt x="2634" y="220"/>
                  </a:lnTo>
                  <a:lnTo>
                    <a:pt x="2019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76" name="Google Shape;15776;p414"/>
            <p:cNvSpPr/>
            <p:nvPr/>
          </p:nvSpPr>
          <p:spPr>
            <a:xfrm>
              <a:off x="5982075" y="1811500"/>
              <a:ext cx="928100" cy="1382250"/>
            </a:xfrm>
            <a:custGeom>
              <a:avLst/>
              <a:gdLst/>
              <a:ahLst/>
              <a:cxnLst/>
              <a:rect l="l" t="t" r="r" b="b"/>
              <a:pathLst>
                <a:path w="37124" h="55290" extrusionOk="0">
                  <a:moveTo>
                    <a:pt x="36685" y="0"/>
                  </a:moveTo>
                  <a:lnTo>
                    <a:pt x="36641" y="44"/>
                  </a:lnTo>
                  <a:lnTo>
                    <a:pt x="36597" y="132"/>
                  </a:lnTo>
                  <a:lnTo>
                    <a:pt x="36597" y="176"/>
                  </a:lnTo>
                  <a:lnTo>
                    <a:pt x="36641" y="263"/>
                  </a:lnTo>
                  <a:lnTo>
                    <a:pt x="36685" y="395"/>
                  </a:lnTo>
                  <a:lnTo>
                    <a:pt x="36772" y="1360"/>
                  </a:lnTo>
                  <a:lnTo>
                    <a:pt x="36772" y="3203"/>
                  </a:lnTo>
                  <a:lnTo>
                    <a:pt x="36070" y="4915"/>
                  </a:lnTo>
                  <a:lnTo>
                    <a:pt x="35280" y="7811"/>
                  </a:lnTo>
                  <a:lnTo>
                    <a:pt x="34666" y="9917"/>
                  </a:lnTo>
                  <a:lnTo>
                    <a:pt x="34008" y="11936"/>
                  </a:lnTo>
                  <a:lnTo>
                    <a:pt x="32648" y="14744"/>
                  </a:lnTo>
                  <a:lnTo>
                    <a:pt x="31551" y="16850"/>
                  </a:lnTo>
                  <a:lnTo>
                    <a:pt x="30629" y="18956"/>
                  </a:lnTo>
                  <a:lnTo>
                    <a:pt x="29137" y="21633"/>
                  </a:lnTo>
                  <a:lnTo>
                    <a:pt x="27733" y="23827"/>
                  </a:lnTo>
                  <a:lnTo>
                    <a:pt x="26504" y="25758"/>
                  </a:lnTo>
                  <a:lnTo>
                    <a:pt x="25144" y="28215"/>
                  </a:lnTo>
                  <a:lnTo>
                    <a:pt x="24881" y="29093"/>
                  </a:lnTo>
                  <a:lnTo>
                    <a:pt x="24881" y="29137"/>
                  </a:lnTo>
                  <a:lnTo>
                    <a:pt x="24881" y="30014"/>
                  </a:lnTo>
                  <a:lnTo>
                    <a:pt x="24881" y="30058"/>
                  </a:lnTo>
                  <a:lnTo>
                    <a:pt x="25232" y="32735"/>
                  </a:lnTo>
                  <a:lnTo>
                    <a:pt x="25583" y="36289"/>
                  </a:lnTo>
                  <a:lnTo>
                    <a:pt x="25495" y="36421"/>
                  </a:lnTo>
                  <a:lnTo>
                    <a:pt x="23345" y="37649"/>
                  </a:lnTo>
                  <a:lnTo>
                    <a:pt x="21370" y="39054"/>
                  </a:lnTo>
                  <a:lnTo>
                    <a:pt x="21326" y="39054"/>
                  </a:lnTo>
                  <a:lnTo>
                    <a:pt x="19659" y="40546"/>
                  </a:lnTo>
                  <a:lnTo>
                    <a:pt x="16500" y="43047"/>
                  </a:lnTo>
                  <a:lnTo>
                    <a:pt x="16456" y="43047"/>
                  </a:lnTo>
                  <a:lnTo>
                    <a:pt x="14964" y="44539"/>
                  </a:lnTo>
                  <a:lnTo>
                    <a:pt x="12594" y="47040"/>
                  </a:lnTo>
                  <a:lnTo>
                    <a:pt x="10400" y="48268"/>
                  </a:lnTo>
                  <a:lnTo>
                    <a:pt x="8250" y="49102"/>
                  </a:lnTo>
                  <a:lnTo>
                    <a:pt x="8206" y="49146"/>
                  </a:lnTo>
                  <a:lnTo>
                    <a:pt x="6626" y="50111"/>
                  </a:lnTo>
                  <a:lnTo>
                    <a:pt x="88" y="54982"/>
                  </a:lnTo>
                  <a:lnTo>
                    <a:pt x="44" y="55026"/>
                  </a:lnTo>
                  <a:lnTo>
                    <a:pt x="0" y="55114"/>
                  </a:lnTo>
                  <a:lnTo>
                    <a:pt x="44" y="55158"/>
                  </a:lnTo>
                  <a:lnTo>
                    <a:pt x="44" y="55245"/>
                  </a:lnTo>
                  <a:lnTo>
                    <a:pt x="132" y="55289"/>
                  </a:lnTo>
                  <a:lnTo>
                    <a:pt x="308" y="55289"/>
                  </a:lnTo>
                  <a:lnTo>
                    <a:pt x="6846" y="50419"/>
                  </a:lnTo>
                  <a:lnTo>
                    <a:pt x="8382" y="49453"/>
                  </a:lnTo>
                  <a:lnTo>
                    <a:pt x="10532" y="48620"/>
                  </a:lnTo>
                  <a:lnTo>
                    <a:pt x="10576" y="48576"/>
                  </a:lnTo>
                  <a:lnTo>
                    <a:pt x="12814" y="47347"/>
                  </a:lnTo>
                  <a:lnTo>
                    <a:pt x="12857" y="47303"/>
                  </a:lnTo>
                  <a:lnTo>
                    <a:pt x="15227" y="44802"/>
                  </a:lnTo>
                  <a:lnTo>
                    <a:pt x="16719" y="43310"/>
                  </a:lnTo>
                  <a:lnTo>
                    <a:pt x="19878" y="40853"/>
                  </a:lnTo>
                  <a:lnTo>
                    <a:pt x="21546" y="39361"/>
                  </a:lnTo>
                  <a:lnTo>
                    <a:pt x="23520" y="37957"/>
                  </a:lnTo>
                  <a:lnTo>
                    <a:pt x="25714" y="36684"/>
                  </a:lnTo>
                  <a:lnTo>
                    <a:pt x="25758" y="36640"/>
                  </a:lnTo>
                  <a:lnTo>
                    <a:pt x="25890" y="36421"/>
                  </a:lnTo>
                  <a:lnTo>
                    <a:pt x="25934" y="36289"/>
                  </a:lnTo>
                  <a:lnTo>
                    <a:pt x="25583" y="32691"/>
                  </a:lnTo>
                  <a:lnTo>
                    <a:pt x="25232" y="30014"/>
                  </a:lnTo>
                  <a:lnTo>
                    <a:pt x="25232" y="29137"/>
                  </a:lnTo>
                  <a:lnTo>
                    <a:pt x="25451" y="28347"/>
                  </a:lnTo>
                  <a:lnTo>
                    <a:pt x="26811" y="25933"/>
                  </a:lnTo>
                  <a:lnTo>
                    <a:pt x="29444" y="21809"/>
                  </a:lnTo>
                  <a:lnTo>
                    <a:pt x="30936" y="19132"/>
                  </a:lnTo>
                  <a:lnTo>
                    <a:pt x="30980" y="19088"/>
                  </a:lnTo>
                  <a:lnTo>
                    <a:pt x="31858" y="16982"/>
                  </a:lnTo>
                  <a:lnTo>
                    <a:pt x="32955" y="14876"/>
                  </a:lnTo>
                  <a:lnTo>
                    <a:pt x="34359" y="12111"/>
                  </a:lnTo>
                  <a:lnTo>
                    <a:pt x="34359" y="12067"/>
                  </a:lnTo>
                  <a:lnTo>
                    <a:pt x="35017" y="10049"/>
                  </a:lnTo>
                  <a:lnTo>
                    <a:pt x="35631" y="7942"/>
                  </a:lnTo>
                  <a:lnTo>
                    <a:pt x="36421" y="5002"/>
                  </a:lnTo>
                  <a:lnTo>
                    <a:pt x="37080" y="3291"/>
                  </a:lnTo>
                  <a:lnTo>
                    <a:pt x="37123" y="3203"/>
                  </a:lnTo>
                  <a:lnTo>
                    <a:pt x="37123" y="1360"/>
                  </a:lnTo>
                  <a:lnTo>
                    <a:pt x="37123" y="1317"/>
                  </a:lnTo>
                  <a:lnTo>
                    <a:pt x="37036" y="307"/>
                  </a:lnTo>
                  <a:lnTo>
                    <a:pt x="37036" y="263"/>
                  </a:lnTo>
                  <a:lnTo>
                    <a:pt x="36948" y="88"/>
                  </a:lnTo>
                  <a:lnTo>
                    <a:pt x="36904" y="44"/>
                  </a:lnTo>
                  <a:lnTo>
                    <a:pt x="3681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77" name="Google Shape;15777;p414"/>
            <p:cNvSpPr/>
            <p:nvPr/>
          </p:nvSpPr>
          <p:spPr>
            <a:xfrm>
              <a:off x="5954650" y="1809300"/>
              <a:ext cx="928100" cy="1359225"/>
            </a:xfrm>
            <a:custGeom>
              <a:avLst/>
              <a:gdLst/>
              <a:ahLst/>
              <a:cxnLst/>
              <a:rect l="l" t="t" r="r" b="b"/>
              <a:pathLst>
                <a:path w="37124" h="54369" extrusionOk="0">
                  <a:moveTo>
                    <a:pt x="36685" y="0"/>
                  </a:moveTo>
                  <a:lnTo>
                    <a:pt x="36641" y="44"/>
                  </a:lnTo>
                  <a:lnTo>
                    <a:pt x="36553" y="44"/>
                  </a:lnTo>
                  <a:lnTo>
                    <a:pt x="36509" y="132"/>
                  </a:lnTo>
                  <a:lnTo>
                    <a:pt x="36509" y="176"/>
                  </a:lnTo>
                  <a:lnTo>
                    <a:pt x="36509" y="264"/>
                  </a:lnTo>
                  <a:lnTo>
                    <a:pt x="36685" y="878"/>
                  </a:lnTo>
                  <a:lnTo>
                    <a:pt x="36772" y="1317"/>
                  </a:lnTo>
                  <a:lnTo>
                    <a:pt x="36685" y="2238"/>
                  </a:lnTo>
                  <a:lnTo>
                    <a:pt x="36114" y="4169"/>
                  </a:lnTo>
                  <a:lnTo>
                    <a:pt x="35588" y="6275"/>
                  </a:lnTo>
                  <a:lnTo>
                    <a:pt x="34885" y="8820"/>
                  </a:lnTo>
                  <a:lnTo>
                    <a:pt x="34139" y="11146"/>
                  </a:lnTo>
                  <a:lnTo>
                    <a:pt x="32823" y="14042"/>
                  </a:lnTo>
                  <a:lnTo>
                    <a:pt x="31814" y="15973"/>
                  </a:lnTo>
                  <a:lnTo>
                    <a:pt x="30541" y="18737"/>
                  </a:lnTo>
                  <a:lnTo>
                    <a:pt x="29093" y="21238"/>
                  </a:lnTo>
                  <a:lnTo>
                    <a:pt x="27557" y="23652"/>
                  </a:lnTo>
                  <a:lnTo>
                    <a:pt x="26285" y="25802"/>
                  </a:lnTo>
                  <a:lnTo>
                    <a:pt x="24881" y="28172"/>
                  </a:lnTo>
                  <a:lnTo>
                    <a:pt x="22599" y="31682"/>
                  </a:lnTo>
                  <a:lnTo>
                    <a:pt x="22599" y="31770"/>
                  </a:lnTo>
                  <a:lnTo>
                    <a:pt x="22467" y="32911"/>
                  </a:lnTo>
                  <a:lnTo>
                    <a:pt x="22380" y="35631"/>
                  </a:lnTo>
                  <a:lnTo>
                    <a:pt x="22160" y="36509"/>
                  </a:lnTo>
                  <a:lnTo>
                    <a:pt x="21721" y="37299"/>
                  </a:lnTo>
                  <a:lnTo>
                    <a:pt x="20142" y="38834"/>
                  </a:lnTo>
                  <a:lnTo>
                    <a:pt x="17070" y="41379"/>
                  </a:lnTo>
                  <a:lnTo>
                    <a:pt x="15490" y="43091"/>
                  </a:lnTo>
                  <a:lnTo>
                    <a:pt x="13516" y="45329"/>
                  </a:lnTo>
                  <a:lnTo>
                    <a:pt x="12331" y="46338"/>
                  </a:lnTo>
                  <a:lnTo>
                    <a:pt x="11234" y="46865"/>
                  </a:lnTo>
                  <a:lnTo>
                    <a:pt x="8777" y="47786"/>
                  </a:lnTo>
                  <a:lnTo>
                    <a:pt x="8733" y="47786"/>
                  </a:lnTo>
                  <a:lnTo>
                    <a:pt x="6934" y="48927"/>
                  </a:lnTo>
                  <a:lnTo>
                    <a:pt x="2194" y="52525"/>
                  </a:lnTo>
                  <a:lnTo>
                    <a:pt x="44" y="54061"/>
                  </a:lnTo>
                  <a:lnTo>
                    <a:pt x="0" y="54105"/>
                  </a:lnTo>
                  <a:lnTo>
                    <a:pt x="0" y="54193"/>
                  </a:lnTo>
                  <a:lnTo>
                    <a:pt x="0" y="54236"/>
                  </a:lnTo>
                  <a:lnTo>
                    <a:pt x="0" y="54324"/>
                  </a:lnTo>
                  <a:lnTo>
                    <a:pt x="88" y="54368"/>
                  </a:lnTo>
                  <a:lnTo>
                    <a:pt x="176" y="54368"/>
                  </a:lnTo>
                  <a:lnTo>
                    <a:pt x="264" y="54324"/>
                  </a:lnTo>
                  <a:lnTo>
                    <a:pt x="2370" y="52788"/>
                  </a:lnTo>
                  <a:lnTo>
                    <a:pt x="5486" y="50463"/>
                  </a:lnTo>
                  <a:lnTo>
                    <a:pt x="7153" y="49234"/>
                  </a:lnTo>
                  <a:lnTo>
                    <a:pt x="8908" y="48093"/>
                  </a:lnTo>
                  <a:lnTo>
                    <a:pt x="11365" y="47172"/>
                  </a:lnTo>
                  <a:lnTo>
                    <a:pt x="12506" y="46645"/>
                  </a:lnTo>
                  <a:lnTo>
                    <a:pt x="12550" y="46601"/>
                  </a:lnTo>
                  <a:lnTo>
                    <a:pt x="13735" y="45592"/>
                  </a:lnTo>
                  <a:lnTo>
                    <a:pt x="13779" y="45548"/>
                  </a:lnTo>
                  <a:lnTo>
                    <a:pt x="15754" y="43310"/>
                  </a:lnTo>
                  <a:lnTo>
                    <a:pt x="17333" y="41643"/>
                  </a:lnTo>
                  <a:lnTo>
                    <a:pt x="20361" y="39098"/>
                  </a:lnTo>
                  <a:lnTo>
                    <a:pt x="21985" y="37518"/>
                  </a:lnTo>
                  <a:lnTo>
                    <a:pt x="22028" y="37474"/>
                  </a:lnTo>
                  <a:lnTo>
                    <a:pt x="22511" y="36684"/>
                  </a:lnTo>
                  <a:lnTo>
                    <a:pt x="22511" y="36640"/>
                  </a:lnTo>
                  <a:lnTo>
                    <a:pt x="22731" y="35719"/>
                  </a:lnTo>
                  <a:lnTo>
                    <a:pt x="22731" y="35675"/>
                  </a:lnTo>
                  <a:lnTo>
                    <a:pt x="22818" y="32954"/>
                  </a:lnTo>
                  <a:lnTo>
                    <a:pt x="22950" y="31857"/>
                  </a:lnTo>
                  <a:lnTo>
                    <a:pt x="25188" y="28391"/>
                  </a:lnTo>
                  <a:lnTo>
                    <a:pt x="26592" y="25978"/>
                  </a:lnTo>
                  <a:lnTo>
                    <a:pt x="27821" y="23827"/>
                  </a:lnTo>
                  <a:lnTo>
                    <a:pt x="29400" y="21414"/>
                  </a:lnTo>
                  <a:lnTo>
                    <a:pt x="30848" y="18913"/>
                  </a:lnTo>
                  <a:lnTo>
                    <a:pt x="32121" y="16104"/>
                  </a:lnTo>
                  <a:lnTo>
                    <a:pt x="33130" y="14218"/>
                  </a:lnTo>
                  <a:lnTo>
                    <a:pt x="34491" y="11278"/>
                  </a:lnTo>
                  <a:lnTo>
                    <a:pt x="34491" y="11234"/>
                  </a:lnTo>
                  <a:lnTo>
                    <a:pt x="35237" y="8908"/>
                  </a:lnTo>
                  <a:lnTo>
                    <a:pt x="35895" y="6363"/>
                  </a:lnTo>
                  <a:lnTo>
                    <a:pt x="36465" y="4301"/>
                  </a:lnTo>
                  <a:lnTo>
                    <a:pt x="37036" y="2282"/>
                  </a:lnTo>
                  <a:lnTo>
                    <a:pt x="37123" y="1317"/>
                  </a:lnTo>
                  <a:lnTo>
                    <a:pt x="37123" y="1273"/>
                  </a:lnTo>
                  <a:lnTo>
                    <a:pt x="37036" y="834"/>
                  </a:lnTo>
                  <a:lnTo>
                    <a:pt x="37036" y="790"/>
                  </a:lnTo>
                  <a:lnTo>
                    <a:pt x="36860" y="132"/>
                  </a:lnTo>
                  <a:lnTo>
                    <a:pt x="36816" y="88"/>
                  </a:lnTo>
                  <a:lnTo>
                    <a:pt x="36772" y="44"/>
                  </a:lnTo>
                  <a:lnTo>
                    <a:pt x="3668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78" name="Google Shape;15778;p414"/>
            <p:cNvSpPr/>
            <p:nvPr/>
          </p:nvSpPr>
          <p:spPr>
            <a:xfrm>
              <a:off x="5925025" y="1820275"/>
              <a:ext cx="932500" cy="1321900"/>
            </a:xfrm>
            <a:custGeom>
              <a:avLst/>
              <a:gdLst/>
              <a:ahLst/>
              <a:cxnLst/>
              <a:rect l="l" t="t" r="r" b="b"/>
              <a:pathLst>
                <a:path w="37300" h="52876" extrusionOk="0">
                  <a:moveTo>
                    <a:pt x="37124" y="0"/>
                  </a:moveTo>
                  <a:lnTo>
                    <a:pt x="37080" y="44"/>
                  </a:lnTo>
                  <a:lnTo>
                    <a:pt x="36992" y="44"/>
                  </a:lnTo>
                  <a:lnTo>
                    <a:pt x="36948" y="88"/>
                  </a:lnTo>
                  <a:lnTo>
                    <a:pt x="36948" y="176"/>
                  </a:lnTo>
                  <a:lnTo>
                    <a:pt x="36860" y="746"/>
                  </a:lnTo>
                  <a:lnTo>
                    <a:pt x="35763" y="4827"/>
                  </a:lnTo>
                  <a:lnTo>
                    <a:pt x="35061" y="7504"/>
                  </a:lnTo>
                  <a:lnTo>
                    <a:pt x="34315" y="9917"/>
                  </a:lnTo>
                  <a:lnTo>
                    <a:pt x="32165" y="14568"/>
                  </a:lnTo>
                  <a:lnTo>
                    <a:pt x="31024" y="17026"/>
                  </a:lnTo>
                  <a:lnTo>
                    <a:pt x="29532" y="19659"/>
                  </a:lnTo>
                  <a:lnTo>
                    <a:pt x="27031" y="23696"/>
                  </a:lnTo>
                  <a:lnTo>
                    <a:pt x="24705" y="27645"/>
                  </a:lnTo>
                  <a:lnTo>
                    <a:pt x="23696" y="29137"/>
                  </a:lnTo>
                  <a:lnTo>
                    <a:pt x="21063" y="32647"/>
                  </a:lnTo>
                  <a:lnTo>
                    <a:pt x="21019" y="32691"/>
                  </a:lnTo>
                  <a:lnTo>
                    <a:pt x="20230" y="35061"/>
                  </a:lnTo>
                  <a:lnTo>
                    <a:pt x="18387" y="38571"/>
                  </a:lnTo>
                  <a:lnTo>
                    <a:pt x="17158" y="39931"/>
                  </a:lnTo>
                  <a:lnTo>
                    <a:pt x="14964" y="42432"/>
                  </a:lnTo>
                  <a:lnTo>
                    <a:pt x="12814" y="44670"/>
                  </a:lnTo>
                  <a:lnTo>
                    <a:pt x="9391" y="45943"/>
                  </a:lnTo>
                  <a:lnTo>
                    <a:pt x="7855" y="46864"/>
                  </a:lnTo>
                  <a:lnTo>
                    <a:pt x="7811" y="46864"/>
                  </a:lnTo>
                  <a:lnTo>
                    <a:pt x="6012" y="48225"/>
                  </a:lnTo>
                  <a:lnTo>
                    <a:pt x="45" y="52569"/>
                  </a:lnTo>
                  <a:lnTo>
                    <a:pt x="1" y="52613"/>
                  </a:lnTo>
                  <a:lnTo>
                    <a:pt x="1" y="52700"/>
                  </a:lnTo>
                  <a:lnTo>
                    <a:pt x="1" y="52744"/>
                  </a:lnTo>
                  <a:lnTo>
                    <a:pt x="1" y="52832"/>
                  </a:lnTo>
                  <a:lnTo>
                    <a:pt x="88" y="52876"/>
                  </a:lnTo>
                  <a:lnTo>
                    <a:pt x="264" y="52876"/>
                  </a:lnTo>
                  <a:lnTo>
                    <a:pt x="6232" y="48532"/>
                  </a:lnTo>
                  <a:lnTo>
                    <a:pt x="8031" y="47172"/>
                  </a:lnTo>
                  <a:lnTo>
                    <a:pt x="9523" y="46250"/>
                  </a:lnTo>
                  <a:lnTo>
                    <a:pt x="12243" y="45241"/>
                  </a:lnTo>
                  <a:lnTo>
                    <a:pt x="12989" y="44977"/>
                  </a:lnTo>
                  <a:lnTo>
                    <a:pt x="13077" y="44934"/>
                  </a:lnTo>
                  <a:lnTo>
                    <a:pt x="15227" y="42652"/>
                  </a:lnTo>
                  <a:lnTo>
                    <a:pt x="17377" y="40151"/>
                  </a:lnTo>
                  <a:lnTo>
                    <a:pt x="18650" y="38790"/>
                  </a:lnTo>
                  <a:lnTo>
                    <a:pt x="18694" y="38746"/>
                  </a:lnTo>
                  <a:lnTo>
                    <a:pt x="20581" y="35192"/>
                  </a:lnTo>
                  <a:lnTo>
                    <a:pt x="20581" y="35148"/>
                  </a:lnTo>
                  <a:lnTo>
                    <a:pt x="21327" y="32823"/>
                  </a:lnTo>
                  <a:lnTo>
                    <a:pt x="23959" y="29356"/>
                  </a:lnTo>
                  <a:lnTo>
                    <a:pt x="25013" y="27864"/>
                  </a:lnTo>
                  <a:lnTo>
                    <a:pt x="27294" y="23871"/>
                  </a:lnTo>
                  <a:lnTo>
                    <a:pt x="29839" y="19834"/>
                  </a:lnTo>
                  <a:lnTo>
                    <a:pt x="31331" y="17201"/>
                  </a:lnTo>
                  <a:lnTo>
                    <a:pt x="32472" y="14700"/>
                  </a:lnTo>
                  <a:lnTo>
                    <a:pt x="34666" y="10093"/>
                  </a:lnTo>
                  <a:lnTo>
                    <a:pt x="34666" y="10049"/>
                  </a:lnTo>
                  <a:lnTo>
                    <a:pt x="35412" y="7591"/>
                  </a:lnTo>
                  <a:lnTo>
                    <a:pt x="36114" y="4915"/>
                  </a:lnTo>
                  <a:lnTo>
                    <a:pt x="37211" y="790"/>
                  </a:lnTo>
                  <a:lnTo>
                    <a:pt x="37299" y="220"/>
                  </a:lnTo>
                  <a:lnTo>
                    <a:pt x="37255" y="132"/>
                  </a:lnTo>
                  <a:lnTo>
                    <a:pt x="37255" y="88"/>
                  </a:lnTo>
                  <a:lnTo>
                    <a:pt x="37211" y="44"/>
                  </a:lnTo>
                  <a:lnTo>
                    <a:pt x="3712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79" name="Google Shape;15779;p414"/>
            <p:cNvSpPr/>
            <p:nvPr/>
          </p:nvSpPr>
          <p:spPr>
            <a:xfrm>
              <a:off x="5894325" y="1812575"/>
              <a:ext cx="942350" cy="1302175"/>
            </a:xfrm>
            <a:custGeom>
              <a:avLst/>
              <a:gdLst/>
              <a:ahLst/>
              <a:cxnLst/>
              <a:rect l="l" t="t" r="r" b="b"/>
              <a:pathLst>
                <a:path w="37694" h="52087" extrusionOk="0">
                  <a:moveTo>
                    <a:pt x="37518" y="1"/>
                  </a:moveTo>
                  <a:lnTo>
                    <a:pt x="37430" y="45"/>
                  </a:lnTo>
                  <a:lnTo>
                    <a:pt x="37386" y="89"/>
                  </a:lnTo>
                  <a:lnTo>
                    <a:pt x="37342" y="133"/>
                  </a:lnTo>
                  <a:lnTo>
                    <a:pt x="37255" y="571"/>
                  </a:lnTo>
                  <a:lnTo>
                    <a:pt x="36377" y="3160"/>
                  </a:lnTo>
                  <a:lnTo>
                    <a:pt x="35763" y="5267"/>
                  </a:lnTo>
                  <a:lnTo>
                    <a:pt x="35148" y="7636"/>
                  </a:lnTo>
                  <a:lnTo>
                    <a:pt x="33876" y="11366"/>
                  </a:lnTo>
                  <a:lnTo>
                    <a:pt x="32559" y="13911"/>
                  </a:lnTo>
                  <a:lnTo>
                    <a:pt x="31550" y="16105"/>
                  </a:lnTo>
                  <a:lnTo>
                    <a:pt x="30629" y="17729"/>
                  </a:lnTo>
                  <a:lnTo>
                    <a:pt x="29707" y="19308"/>
                  </a:lnTo>
                  <a:lnTo>
                    <a:pt x="27820" y="22380"/>
                  </a:lnTo>
                  <a:lnTo>
                    <a:pt x="26504" y="24530"/>
                  </a:lnTo>
                  <a:lnTo>
                    <a:pt x="25231" y="26680"/>
                  </a:lnTo>
                  <a:lnTo>
                    <a:pt x="23959" y="28567"/>
                  </a:lnTo>
                  <a:lnTo>
                    <a:pt x="22686" y="30191"/>
                  </a:lnTo>
                  <a:lnTo>
                    <a:pt x="21282" y="31946"/>
                  </a:lnTo>
                  <a:lnTo>
                    <a:pt x="19790" y="33526"/>
                  </a:lnTo>
                  <a:lnTo>
                    <a:pt x="17684" y="35325"/>
                  </a:lnTo>
                  <a:lnTo>
                    <a:pt x="16762" y="36378"/>
                  </a:lnTo>
                  <a:lnTo>
                    <a:pt x="16718" y="36422"/>
                  </a:lnTo>
                  <a:lnTo>
                    <a:pt x="16148" y="37387"/>
                  </a:lnTo>
                  <a:lnTo>
                    <a:pt x="16148" y="37431"/>
                  </a:lnTo>
                  <a:lnTo>
                    <a:pt x="15358" y="39449"/>
                  </a:lnTo>
                  <a:lnTo>
                    <a:pt x="14437" y="41424"/>
                  </a:lnTo>
                  <a:lnTo>
                    <a:pt x="12901" y="43530"/>
                  </a:lnTo>
                  <a:lnTo>
                    <a:pt x="12330" y="43925"/>
                  </a:lnTo>
                  <a:lnTo>
                    <a:pt x="9917" y="44891"/>
                  </a:lnTo>
                  <a:lnTo>
                    <a:pt x="9917" y="44934"/>
                  </a:lnTo>
                  <a:lnTo>
                    <a:pt x="8337" y="45900"/>
                  </a:lnTo>
                  <a:lnTo>
                    <a:pt x="6143" y="47523"/>
                  </a:lnTo>
                  <a:lnTo>
                    <a:pt x="3642" y="49322"/>
                  </a:lnTo>
                  <a:lnTo>
                    <a:pt x="88" y="51780"/>
                  </a:lnTo>
                  <a:lnTo>
                    <a:pt x="44" y="51824"/>
                  </a:lnTo>
                  <a:lnTo>
                    <a:pt x="0" y="51911"/>
                  </a:lnTo>
                  <a:lnTo>
                    <a:pt x="0" y="51955"/>
                  </a:lnTo>
                  <a:lnTo>
                    <a:pt x="44" y="52043"/>
                  </a:lnTo>
                  <a:lnTo>
                    <a:pt x="88" y="52087"/>
                  </a:lnTo>
                  <a:lnTo>
                    <a:pt x="307" y="52087"/>
                  </a:lnTo>
                  <a:lnTo>
                    <a:pt x="3818" y="49630"/>
                  </a:lnTo>
                  <a:lnTo>
                    <a:pt x="6319" y="47787"/>
                  </a:lnTo>
                  <a:lnTo>
                    <a:pt x="8513" y="46163"/>
                  </a:lnTo>
                  <a:lnTo>
                    <a:pt x="10049" y="45242"/>
                  </a:lnTo>
                  <a:lnTo>
                    <a:pt x="12506" y="44232"/>
                  </a:lnTo>
                  <a:lnTo>
                    <a:pt x="13120" y="43794"/>
                  </a:lnTo>
                  <a:lnTo>
                    <a:pt x="13164" y="43750"/>
                  </a:lnTo>
                  <a:lnTo>
                    <a:pt x="14744" y="41643"/>
                  </a:lnTo>
                  <a:lnTo>
                    <a:pt x="14744" y="41600"/>
                  </a:lnTo>
                  <a:lnTo>
                    <a:pt x="15665" y="39581"/>
                  </a:lnTo>
                  <a:lnTo>
                    <a:pt x="16455" y="37563"/>
                  </a:lnTo>
                  <a:lnTo>
                    <a:pt x="17026" y="36597"/>
                  </a:lnTo>
                  <a:lnTo>
                    <a:pt x="17947" y="35588"/>
                  </a:lnTo>
                  <a:lnTo>
                    <a:pt x="20053" y="33789"/>
                  </a:lnTo>
                  <a:lnTo>
                    <a:pt x="20053" y="33745"/>
                  </a:lnTo>
                  <a:lnTo>
                    <a:pt x="21545" y="32165"/>
                  </a:lnTo>
                  <a:lnTo>
                    <a:pt x="22950" y="30410"/>
                  </a:lnTo>
                  <a:lnTo>
                    <a:pt x="24222" y="28786"/>
                  </a:lnTo>
                  <a:lnTo>
                    <a:pt x="25538" y="26856"/>
                  </a:lnTo>
                  <a:lnTo>
                    <a:pt x="26811" y="24706"/>
                  </a:lnTo>
                  <a:lnTo>
                    <a:pt x="28127" y="22599"/>
                  </a:lnTo>
                  <a:lnTo>
                    <a:pt x="30014" y="19484"/>
                  </a:lnTo>
                  <a:lnTo>
                    <a:pt x="30936" y="17904"/>
                  </a:lnTo>
                  <a:lnTo>
                    <a:pt x="31857" y="16281"/>
                  </a:lnTo>
                  <a:lnTo>
                    <a:pt x="32910" y="14043"/>
                  </a:lnTo>
                  <a:lnTo>
                    <a:pt x="34183" y="11498"/>
                  </a:lnTo>
                  <a:lnTo>
                    <a:pt x="34183" y="11454"/>
                  </a:lnTo>
                  <a:lnTo>
                    <a:pt x="35455" y="7768"/>
                  </a:lnTo>
                  <a:lnTo>
                    <a:pt x="36114" y="5354"/>
                  </a:lnTo>
                  <a:lnTo>
                    <a:pt x="36684" y="3248"/>
                  </a:lnTo>
                  <a:lnTo>
                    <a:pt x="37606" y="659"/>
                  </a:lnTo>
                  <a:lnTo>
                    <a:pt x="37693" y="220"/>
                  </a:lnTo>
                  <a:lnTo>
                    <a:pt x="37693" y="133"/>
                  </a:lnTo>
                  <a:lnTo>
                    <a:pt x="37693" y="89"/>
                  </a:lnTo>
                  <a:lnTo>
                    <a:pt x="37650" y="45"/>
                  </a:lnTo>
                  <a:lnTo>
                    <a:pt x="3756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80" name="Google Shape;15780;p414"/>
            <p:cNvSpPr/>
            <p:nvPr/>
          </p:nvSpPr>
          <p:spPr>
            <a:xfrm>
              <a:off x="5836175" y="1785150"/>
              <a:ext cx="956625" cy="1276950"/>
            </a:xfrm>
            <a:custGeom>
              <a:avLst/>
              <a:gdLst/>
              <a:ahLst/>
              <a:cxnLst/>
              <a:rect l="l" t="t" r="r" b="b"/>
              <a:pathLst>
                <a:path w="38265" h="51078" extrusionOk="0">
                  <a:moveTo>
                    <a:pt x="38001" y="1"/>
                  </a:moveTo>
                  <a:lnTo>
                    <a:pt x="37957" y="45"/>
                  </a:lnTo>
                  <a:lnTo>
                    <a:pt x="37913" y="133"/>
                  </a:lnTo>
                  <a:lnTo>
                    <a:pt x="37299" y="1888"/>
                  </a:lnTo>
                  <a:lnTo>
                    <a:pt x="36333" y="4126"/>
                  </a:lnTo>
                  <a:lnTo>
                    <a:pt x="35587" y="6715"/>
                  </a:lnTo>
                  <a:lnTo>
                    <a:pt x="34622" y="10050"/>
                  </a:lnTo>
                  <a:lnTo>
                    <a:pt x="32999" y="13604"/>
                  </a:lnTo>
                  <a:lnTo>
                    <a:pt x="32121" y="15359"/>
                  </a:lnTo>
                  <a:lnTo>
                    <a:pt x="29313" y="20186"/>
                  </a:lnTo>
                  <a:lnTo>
                    <a:pt x="27908" y="22468"/>
                  </a:lnTo>
                  <a:lnTo>
                    <a:pt x="26680" y="24530"/>
                  </a:lnTo>
                  <a:lnTo>
                    <a:pt x="24442" y="27909"/>
                  </a:lnTo>
                  <a:lnTo>
                    <a:pt x="22818" y="29971"/>
                  </a:lnTo>
                  <a:lnTo>
                    <a:pt x="21853" y="31112"/>
                  </a:lnTo>
                  <a:lnTo>
                    <a:pt x="20931" y="32121"/>
                  </a:lnTo>
                  <a:lnTo>
                    <a:pt x="20010" y="32955"/>
                  </a:lnTo>
                  <a:lnTo>
                    <a:pt x="19132" y="33701"/>
                  </a:lnTo>
                  <a:lnTo>
                    <a:pt x="18211" y="34403"/>
                  </a:lnTo>
                  <a:lnTo>
                    <a:pt x="17245" y="35061"/>
                  </a:lnTo>
                  <a:lnTo>
                    <a:pt x="15095" y="36378"/>
                  </a:lnTo>
                  <a:lnTo>
                    <a:pt x="13472" y="37387"/>
                  </a:lnTo>
                  <a:lnTo>
                    <a:pt x="11102" y="39054"/>
                  </a:lnTo>
                  <a:lnTo>
                    <a:pt x="11058" y="39054"/>
                  </a:lnTo>
                  <a:lnTo>
                    <a:pt x="9347" y="40590"/>
                  </a:lnTo>
                  <a:lnTo>
                    <a:pt x="9303" y="40634"/>
                  </a:lnTo>
                  <a:lnTo>
                    <a:pt x="8162" y="42653"/>
                  </a:lnTo>
                  <a:lnTo>
                    <a:pt x="5793" y="46646"/>
                  </a:lnTo>
                  <a:lnTo>
                    <a:pt x="4959" y="47348"/>
                  </a:lnTo>
                  <a:lnTo>
                    <a:pt x="2940" y="48708"/>
                  </a:lnTo>
                  <a:lnTo>
                    <a:pt x="44" y="50771"/>
                  </a:lnTo>
                  <a:lnTo>
                    <a:pt x="0" y="50814"/>
                  </a:lnTo>
                  <a:lnTo>
                    <a:pt x="0" y="50858"/>
                  </a:lnTo>
                  <a:lnTo>
                    <a:pt x="0" y="50946"/>
                  </a:lnTo>
                  <a:lnTo>
                    <a:pt x="0" y="50990"/>
                  </a:lnTo>
                  <a:lnTo>
                    <a:pt x="88" y="51034"/>
                  </a:lnTo>
                  <a:lnTo>
                    <a:pt x="176" y="51078"/>
                  </a:lnTo>
                  <a:lnTo>
                    <a:pt x="264" y="51034"/>
                  </a:lnTo>
                  <a:lnTo>
                    <a:pt x="3116" y="49015"/>
                  </a:lnTo>
                  <a:lnTo>
                    <a:pt x="5178" y="47611"/>
                  </a:lnTo>
                  <a:lnTo>
                    <a:pt x="6056" y="46909"/>
                  </a:lnTo>
                  <a:lnTo>
                    <a:pt x="6100" y="46865"/>
                  </a:lnTo>
                  <a:lnTo>
                    <a:pt x="8469" y="42828"/>
                  </a:lnTo>
                  <a:lnTo>
                    <a:pt x="9610" y="40854"/>
                  </a:lnTo>
                  <a:lnTo>
                    <a:pt x="11278" y="39318"/>
                  </a:lnTo>
                  <a:lnTo>
                    <a:pt x="13691" y="37694"/>
                  </a:lnTo>
                  <a:lnTo>
                    <a:pt x="15271" y="36685"/>
                  </a:lnTo>
                  <a:lnTo>
                    <a:pt x="17465" y="35325"/>
                  </a:lnTo>
                  <a:lnTo>
                    <a:pt x="18430" y="34666"/>
                  </a:lnTo>
                  <a:lnTo>
                    <a:pt x="19352" y="34008"/>
                  </a:lnTo>
                  <a:lnTo>
                    <a:pt x="20229" y="33218"/>
                  </a:lnTo>
                  <a:lnTo>
                    <a:pt x="21151" y="32385"/>
                  </a:lnTo>
                  <a:lnTo>
                    <a:pt x="22116" y="31375"/>
                  </a:lnTo>
                  <a:lnTo>
                    <a:pt x="23125" y="30191"/>
                  </a:lnTo>
                  <a:lnTo>
                    <a:pt x="24705" y="28128"/>
                  </a:lnTo>
                  <a:lnTo>
                    <a:pt x="26943" y="24749"/>
                  </a:lnTo>
                  <a:lnTo>
                    <a:pt x="28172" y="22643"/>
                  </a:lnTo>
                  <a:lnTo>
                    <a:pt x="29620" y="20361"/>
                  </a:lnTo>
                  <a:lnTo>
                    <a:pt x="32428" y="15535"/>
                  </a:lnTo>
                  <a:lnTo>
                    <a:pt x="33306" y="13779"/>
                  </a:lnTo>
                  <a:lnTo>
                    <a:pt x="34973" y="10225"/>
                  </a:lnTo>
                  <a:lnTo>
                    <a:pt x="34973" y="10181"/>
                  </a:lnTo>
                  <a:lnTo>
                    <a:pt x="35895" y="6802"/>
                  </a:lnTo>
                  <a:lnTo>
                    <a:pt x="36684" y="4257"/>
                  </a:lnTo>
                  <a:lnTo>
                    <a:pt x="37606" y="2019"/>
                  </a:lnTo>
                  <a:lnTo>
                    <a:pt x="38220" y="220"/>
                  </a:lnTo>
                  <a:lnTo>
                    <a:pt x="38264" y="177"/>
                  </a:lnTo>
                  <a:lnTo>
                    <a:pt x="38220" y="89"/>
                  </a:lnTo>
                  <a:lnTo>
                    <a:pt x="38176" y="45"/>
                  </a:lnTo>
                  <a:lnTo>
                    <a:pt x="38133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81" name="Google Shape;15781;p414"/>
            <p:cNvSpPr/>
            <p:nvPr/>
          </p:nvSpPr>
          <p:spPr>
            <a:xfrm>
              <a:off x="5806550" y="1750050"/>
              <a:ext cx="970875" cy="1285725"/>
            </a:xfrm>
            <a:custGeom>
              <a:avLst/>
              <a:gdLst/>
              <a:ahLst/>
              <a:cxnLst/>
              <a:rect l="l" t="t" r="r" b="b"/>
              <a:pathLst>
                <a:path w="38835" h="51429" extrusionOk="0">
                  <a:moveTo>
                    <a:pt x="38572" y="1"/>
                  </a:moveTo>
                  <a:lnTo>
                    <a:pt x="38528" y="45"/>
                  </a:lnTo>
                  <a:lnTo>
                    <a:pt x="38528" y="132"/>
                  </a:lnTo>
                  <a:lnTo>
                    <a:pt x="38221" y="1186"/>
                  </a:lnTo>
                  <a:lnTo>
                    <a:pt x="37255" y="3511"/>
                  </a:lnTo>
                  <a:lnTo>
                    <a:pt x="36158" y="6100"/>
                  </a:lnTo>
                  <a:lnTo>
                    <a:pt x="36114" y="6144"/>
                  </a:lnTo>
                  <a:lnTo>
                    <a:pt x="34710" y="11015"/>
                  </a:lnTo>
                  <a:lnTo>
                    <a:pt x="32955" y="14832"/>
                  </a:lnTo>
                  <a:lnTo>
                    <a:pt x="31112" y="18080"/>
                  </a:lnTo>
                  <a:lnTo>
                    <a:pt x="29049" y="21634"/>
                  </a:lnTo>
                  <a:lnTo>
                    <a:pt x="27996" y="23389"/>
                  </a:lnTo>
                  <a:lnTo>
                    <a:pt x="26943" y="25144"/>
                  </a:lnTo>
                  <a:lnTo>
                    <a:pt x="25802" y="26856"/>
                  </a:lnTo>
                  <a:lnTo>
                    <a:pt x="24661" y="28479"/>
                  </a:lnTo>
                  <a:lnTo>
                    <a:pt x="23477" y="30059"/>
                  </a:lnTo>
                  <a:lnTo>
                    <a:pt x="22862" y="30761"/>
                  </a:lnTo>
                  <a:lnTo>
                    <a:pt x="22204" y="31507"/>
                  </a:lnTo>
                  <a:lnTo>
                    <a:pt x="18869" y="34535"/>
                  </a:lnTo>
                  <a:lnTo>
                    <a:pt x="14920" y="37124"/>
                  </a:lnTo>
                  <a:lnTo>
                    <a:pt x="10883" y="39844"/>
                  </a:lnTo>
                  <a:lnTo>
                    <a:pt x="9084" y="41117"/>
                  </a:lnTo>
                  <a:lnTo>
                    <a:pt x="6714" y="42521"/>
                  </a:lnTo>
                  <a:lnTo>
                    <a:pt x="4169" y="43925"/>
                  </a:lnTo>
                  <a:lnTo>
                    <a:pt x="4125" y="43969"/>
                  </a:lnTo>
                  <a:lnTo>
                    <a:pt x="3774" y="44408"/>
                  </a:lnTo>
                  <a:lnTo>
                    <a:pt x="3774" y="44452"/>
                  </a:lnTo>
                  <a:lnTo>
                    <a:pt x="3248" y="45856"/>
                  </a:lnTo>
                  <a:lnTo>
                    <a:pt x="2370" y="48181"/>
                  </a:lnTo>
                  <a:lnTo>
                    <a:pt x="1317" y="49981"/>
                  </a:lnTo>
                  <a:lnTo>
                    <a:pt x="44" y="51121"/>
                  </a:lnTo>
                  <a:lnTo>
                    <a:pt x="44" y="51209"/>
                  </a:lnTo>
                  <a:lnTo>
                    <a:pt x="1" y="51253"/>
                  </a:lnTo>
                  <a:lnTo>
                    <a:pt x="1" y="51341"/>
                  </a:lnTo>
                  <a:lnTo>
                    <a:pt x="44" y="51385"/>
                  </a:lnTo>
                  <a:lnTo>
                    <a:pt x="132" y="51429"/>
                  </a:lnTo>
                  <a:lnTo>
                    <a:pt x="176" y="51429"/>
                  </a:lnTo>
                  <a:lnTo>
                    <a:pt x="308" y="51385"/>
                  </a:lnTo>
                  <a:lnTo>
                    <a:pt x="1580" y="50244"/>
                  </a:lnTo>
                  <a:lnTo>
                    <a:pt x="1624" y="50200"/>
                  </a:lnTo>
                  <a:lnTo>
                    <a:pt x="2677" y="48357"/>
                  </a:lnTo>
                  <a:lnTo>
                    <a:pt x="2721" y="48313"/>
                  </a:lnTo>
                  <a:lnTo>
                    <a:pt x="3599" y="45987"/>
                  </a:lnTo>
                  <a:lnTo>
                    <a:pt x="4081" y="44583"/>
                  </a:lnTo>
                  <a:lnTo>
                    <a:pt x="4389" y="44188"/>
                  </a:lnTo>
                  <a:lnTo>
                    <a:pt x="6890" y="42828"/>
                  </a:lnTo>
                  <a:lnTo>
                    <a:pt x="9303" y="41424"/>
                  </a:lnTo>
                  <a:lnTo>
                    <a:pt x="11102" y="40151"/>
                  </a:lnTo>
                  <a:lnTo>
                    <a:pt x="15139" y="37431"/>
                  </a:lnTo>
                  <a:lnTo>
                    <a:pt x="19089" y="34842"/>
                  </a:lnTo>
                  <a:lnTo>
                    <a:pt x="19089" y="34798"/>
                  </a:lnTo>
                  <a:lnTo>
                    <a:pt x="22467" y="31770"/>
                  </a:lnTo>
                  <a:lnTo>
                    <a:pt x="23082" y="31024"/>
                  </a:lnTo>
                  <a:lnTo>
                    <a:pt x="23740" y="30278"/>
                  </a:lnTo>
                  <a:lnTo>
                    <a:pt x="24925" y="28699"/>
                  </a:lnTo>
                  <a:lnTo>
                    <a:pt x="26109" y="27075"/>
                  </a:lnTo>
                  <a:lnTo>
                    <a:pt x="27206" y="25364"/>
                  </a:lnTo>
                  <a:lnTo>
                    <a:pt x="28304" y="23608"/>
                  </a:lnTo>
                  <a:lnTo>
                    <a:pt x="29357" y="21809"/>
                  </a:lnTo>
                  <a:lnTo>
                    <a:pt x="31419" y="18211"/>
                  </a:lnTo>
                  <a:lnTo>
                    <a:pt x="33262" y="15008"/>
                  </a:lnTo>
                  <a:lnTo>
                    <a:pt x="35061" y="11146"/>
                  </a:lnTo>
                  <a:lnTo>
                    <a:pt x="36465" y="6232"/>
                  </a:lnTo>
                  <a:lnTo>
                    <a:pt x="37606" y="3643"/>
                  </a:lnTo>
                  <a:lnTo>
                    <a:pt x="38572" y="1273"/>
                  </a:lnTo>
                  <a:lnTo>
                    <a:pt x="38835" y="220"/>
                  </a:lnTo>
                  <a:lnTo>
                    <a:pt x="38835" y="132"/>
                  </a:lnTo>
                  <a:lnTo>
                    <a:pt x="38835" y="89"/>
                  </a:lnTo>
                  <a:lnTo>
                    <a:pt x="3879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82" name="Google Shape;15782;p414"/>
            <p:cNvSpPr/>
            <p:nvPr/>
          </p:nvSpPr>
          <p:spPr>
            <a:xfrm>
              <a:off x="5750600" y="1745675"/>
              <a:ext cx="1006000" cy="1239650"/>
            </a:xfrm>
            <a:custGeom>
              <a:avLst/>
              <a:gdLst/>
              <a:ahLst/>
              <a:cxnLst/>
              <a:rect l="l" t="t" r="r" b="b"/>
              <a:pathLst>
                <a:path w="40240" h="49586" extrusionOk="0">
                  <a:moveTo>
                    <a:pt x="39976" y="0"/>
                  </a:moveTo>
                  <a:lnTo>
                    <a:pt x="39932" y="44"/>
                  </a:lnTo>
                  <a:lnTo>
                    <a:pt x="39888" y="88"/>
                  </a:lnTo>
                  <a:lnTo>
                    <a:pt x="39186" y="1756"/>
                  </a:lnTo>
                  <a:lnTo>
                    <a:pt x="36992" y="6933"/>
                  </a:lnTo>
                  <a:lnTo>
                    <a:pt x="36509" y="8601"/>
                  </a:lnTo>
                  <a:lnTo>
                    <a:pt x="35588" y="11497"/>
                  </a:lnTo>
                  <a:lnTo>
                    <a:pt x="33613" y="15315"/>
                  </a:lnTo>
                  <a:lnTo>
                    <a:pt x="32736" y="16894"/>
                  </a:lnTo>
                  <a:lnTo>
                    <a:pt x="31902" y="18386"/>
                  </a:lnTo>
                  <a:lnTo>
                    <a:pt x="30147" y="21370"/>
                  </a:lnTo>
                  <a:lnTo>
                    <a:pt x="28304" y="24310"/>
                  </a:lnTo>
                  <a:lnTo>
                    <a:pt x="26329" y="27338"/>
                  </a:lnTo>
                  <a:lnTo>
                    <a:pt x="23389" y="30892"/>
                  </a:lnTo>
                  <a:lnTo>
                    <a:pt x="20273" y="33700"/>
                  </a:lnTo>
                  <a:lnTo>
                    <a:pt x="16588" y="36114"/>
                  </a:lnTo>
                  <a:lnTo>
                    <a:pt x="14393" y="37562"/>
                  </a:lnTo>
                  <a:lnTo>
                    <a:pt x="12638" y="38747"/>
                  </a:lnTo>
                  <a:lnTo>
                    <a:pt x="10664" y="40151"/>
                  </a:lnTo>
                  <a:lnTo>
                    <a:pt x="8645" y="41336"/>
                  </a:lnTo>
                  <a:lnTo>
                    <a:pt x="6144" y="42652"/>
                  </a:lnTo>
                  <a:lnTo>
                    <a:pt x="5047" y="43398"/>
                  </a:lnTo>
                  <a:lnTo>
                    <a:pt x="1800" y="46119"/>
                  </a:lnTo>
                  <a:lnTo>
                    <a:pt x="1185" y="46864"/>
                  </a:lnTo>
                  <a:lnTo>
                    <a:pt x="1142" y="46908"/>
                  </a:lnTo>
                  <a:lnTo>
                    <a:pt x="1" y="49322"/>
                  </a:lnTo>
                  <a:lnTo>
                    <a:pt x="1" y="49410"/>
                  </a:lnTo>
                  <a:lnTo>
                    <a:pt x="1" y="49453"/>
                  </a:lnTo>
                  <a:lnTo>
                    <a:pt x="45" y="49541"/>
                  </a:lnTo>
                  <a:lnTo>
                    <a:pt x="88" y="49585"/>
                  </a:lnTo>
                  <a:lnTo>
                    <a:pt x="176" y="49585"/>
                  </a:lnTo>
                  <a:lnTo>
                    <a:pt x="264" y="49541"/>
                  </a:lnTo>
                  <a:lnTo>
                    <a:pt x="308" y="49497"/>
                  </a:lnTo>
                  <a:lnTo>
                    <a:pt x="1449" y="47040"/>
                  </a:lnTo>
                  <a:lnTo>
                    <a:pt x="2063" y="46382"/>
                  </a:lnTo>
                  <a:lnTo>
                    <a:pt x="5266" y="43661"/>
                  </a:lnTo>
                  <a:lnTo>
                    <a:pt x="6319" y="42959"/>
                  </a:lnTo>
                  <a:lnTo>
                    <a:pt x="8821" y="41643"/>
                  </a:lnTo>
                  <a:lnTo>
                    <a:pt x="10839" y="40458"/>
                  </a:lnTo>
                  <a:lnTo>
                    <a:pt x="12814" y="39010"/>
                  </a:lnTo>
                  <a:lnTo>
                    <a:pt x="14613" y="37825"/>
                  </a:lnTo>
                  <a:lnTo>
                    <a:pt x="16807" y="36421"/>
                  </a:lnTo>
                  <a:lnTo>
                    <a:pt x="20493" y="33964"/>
                  </a:lnTo>
                  <a:lnTo>
                    <a:pt x="23608" y="31155"/>
                  </a:lnTo>
                  <a:lnTo>
                    <a:pt x="23652" y="31111"/>
                  </a:lnTo>
                  <a:lnTo>
                    <a:pt x="26592" y="27557"/>
                  </a:lnTo>
                  <a:lnTo>
                    <a:pt x="26636" y="27513"/>
                  </a:lnTo>
                  <a:lnTo>
                    <a:pt x="28611" y="24486"/>
                  </a:lnTo>
                  <a:lnTo>
                    <a:pt x="30454" y="21546"/>
                  </a:lnTo>
                  <a:lnTo>
                    <a:pt x="32209" y="18562"/>
                  </a:lnTo>
                  <a:lnTo>
                    <a:pt x="33043" y="17070"/>
                  </a:lnTo>
                  <a:lnTo>
                    <a:pt x="33920" y="15490"/>
                  </a:lnTo>
                  <a:lnTo>
                    <a:pt x="35939" y="11629"/>
                  </a:lnTo>
                  <a:lnTo>
                    <a:pt x="36816" y="8732"/>
                  </a:lnTo>
                  <a:lnTo>
                    <a:pt x="37343" y="7065"/>
                  </a:lnTo>
                  <a:lnTo>
                    <a:pt x="39537" y="1931"/>
                  </a:lnTo>
                  <a:lnTo>
                    <a:pt x="40195" y="220"/>
                  </a:lnTo>
                  <a:lnTo>
                    <a:pt x="40239" y="176"/>
                  </a:lnTo>
                  <a:lnTo>
                    <a:pt x="40195" y="88"/>
                  </a:lnTo>
                  <a:lnTo>
                    <a:pt x="40195" y="44"/>
                  </a:lnTo>
                  <a:lnTo>
                    <a:pt x="4010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83" name="Google Shape;15783;p414"/>
            <p:cNvSpPr/>
            <p:nvPr/>
          </p:nvSpPr>
          <p:spPr>
            <a:xfrm>
              <a:off x="5686975" y="1781875"/>
              <a:ext cx="1024625" cy="1146400"/>
            </a:xfrm>
            <a:custGeom>
              <a:avLst/>
              <a:gdLst/>
              <a:ahLst/>
              <a:cxnLst/>
              <a:rect l="l" t="t" r="r" b="b"/>
              <a:pathLst>
                <a:path w="40985" h="45856" extrusionOk="0">
                  <a:moveTo>
                    <a:pt x="40766" y="0"/>
                  </a:moveTo>
                  <a:lnTo>
                    <a:pt x="40678" y="44"/>
                  </a:lnTo>
                  <a:lnTo>
                    <a:pt x="40634" y="88"/>
                  </a:lnTo>
                  <a:lnTo>
                    <a:pt x="39888" y="2019"/>
                  </a:lnTo>
                  <a:lnTo>
                    <a:pt x="38967" y="4257"/>
                  </a:lnTo>
                  <a:lnTo>
                    <a:pt x="37957" y="6626"/>
                  </a:lnTo>
                  <a:lnTo>
                    <a:pt x="37957" y="6670"/>
                  </a:lnTo>
                  <a:lnTo>
                    <a:pt x="37343" y="8908"/>
                  </a:lnTo>
                  <a:lnTo>
                    <a:pt x="36465" y="10751"/>
                  </a:lnTo>
                  <a:lnTo>
                    <a:pt x="32560" y="17772"/>
                  </a:lnTo>
                  <a:lnTo>
                    <a:pt x="30936" y="20449"/>
                  </a:lnTo>
                  <a:lnTo>
                    <a:pt x="29532" y="22599"/>
                  </a:lnTo>
                  <a:lnTo>
                    <a:pt x="26899" y="26329"/>
                  </a:lnTo>
                  <a:lnTo>
                    <a:pt x="25364" y="28128"/>
                  </a:lnTo>
                  <a:lnTo>
                    <a:pt x="23608" y="29795"/>
                  </a:lnTo>
                  <a:lnTo>
                    <a:pt x="21546" y="31506"/>
                  </a:lnTo>
                  <a:lnTo>
                    <a:pt x="19571" y="32867"/>
                  </a:lnTo>
                  <a:lnTo>
                    <a:pt x="17421" y="34227"/>
                  </a:lnTo>
                  <a:lnTo>
                    <a:pt x="15271" y="35675"/>
                  </a:lnTo>
                  <a:lnTo>
                    <a:pt x="13384" y="36948"/>
                  </a:lnTo>
                  <a:lnTo>
                    <a:pt x="11453" y="38220"/>
                  </a:lnTo>
                  <a:lnTo>
                    <a:pt x="9084" y="39493"/>
                  </a:lnTo>
                  <a:lnTo>
                    <a:pt x="7109" y="40677"/>
                  </a:lnTo>
                  <a:lnTo>
                    <a:pt x="7065" y="40721"/>
                  </a:lnTo>
                  <a:lnTo>
                    <a:pt x="5047" y="42476"/>
                  </a:lnTo>
                  <a:lnTo>
                    <a:pt x="3160" y="43661"/>
                  </a:lnTo>
                  <a:lnTo>
                    <a:pt x="88" y="45548"/>
                  </a:lnTo>
                  <a:lnTo>
                    <a:pt x="44" y="45592"/>
                  </a:lnTo>
                  <a:lnTo>
                    <a:pt x="44" y="45680"/>
                  </a:lnTo>
                  <a:lnTo>
                    <a:pt x="1" y="45724"/>
                  </a:lnTo>
                  <a:lnTo>
                    <a:pt x="44" y="45811"/>
                  </a:lnTo>
                  <a:lnTo>
                    <a:pt x="132" y="45855"/>
                  </a:lnTo>
                  <a:lnTo>
                    <a:pt x="308" y="45855"/>
                  </a:lnTo>
                  <a:lnTo>
                    <a:pt x="3336" y="43968"/>
                  </a:lnTo>
                  <a:lnTo>
                    <a:pt x="5266" y="42740"/>
                  </a:lnTo>
                  <a:lnTo>
                    <a:pt x="7285" y="40985"/>
                  </a:lnTo>
                  <a:lnTo>
                    <a:pt x="9259" y="39800"/>
                  </a:lnTo>
                  <a:lnTo>
                    <a:pt x="11629" y="38527"/>
                  </a:lnTo>
                  <a:lnTo>
                    <a:pt x="13604" y="37255"/>
                  </a:lnTo>
                  <a:lnTo>
                    <a:pt x="15490" y="35938"/>
                  </a:lnTo>
                  <a:lnTo>
                    <a:pt x="17641" y="34534"/>
                  </a:lnTo>
                  <a:lnTo>
                    <a:pt x="19791" y="33174"/>
                  </a:lnTo>
                  <a:lnTo>
                    <a:pt x="21765" y="31770"/>
                  </a:lnTo>
                  <a:lnTo>
                    <a:pt x="23828" y="30058"/>
                  </a:lnTo>
                  <a:lnTo>
                    <a:pt x="25583" y="28391"/>
                  </a:lnTo>
                  <a:lnTo>
                    <a:pt x="27207" y="26548"/>
                  </a:lnTo>
                  <a:lnTo>
                    <a:pt x="29795" y="22774"/>
                  </a:lnTo>
                  <a:lnTo>
                    <a:pt x="31244" y="20624"/>
                  </a:lnTo>
                  <a:lnTo>
                    <a:pt x="32867" y="17947"/>
                  </a:lnTo>
                  <a:lnTo>
                    <a:pt x="36772" y="10927"/>
                  </a:lnTo>
                  <a:lnTo>
                    <a:pt x="37650" y="9084"/>
                  </a:lnTo>
                  <a:lnTo>
                    <a:pt x="37694" y="9040"/>
                  </a:lnTo>
                  <a:lnTo>
                    <a:pt x="38308" y="6758"/>
                  </a:lnTo>
                  <a:lnTo>
                    <a:pt x="39274" y="4388"/>
                  </a:lnTo>
                  <a:lnTo>
                    <a:pt x="40195" y="2150"/>
                  </a:lnTo>
                  <a:lnTo>
                    <a:pt x="40985" y="220"/>
                  </a:lnTo>
                  <a:lnTo>
                    <a:pt x="40985" y="176"/>
                  </a:lnTo>
                  <a:lnTo>
                    <a:pt x="40985" y="88"/>
                  </a:lnTo>
                  <a:lnTo>
                    <a:pt x="40941" y="44"/>
                  </a:lnTo>
                  <a:lnTo>
                    <a:pt x="4089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84" name="Google Shape;15784;p414"/>
            <p:cNvSpPr/>
            <p:nvPr/>
          </p:nvSpPr>
          <p:spPr>
            <a:xfrm>
              <a:off x="5631025" y="1795025"/>
              <a:ext cx="1012575" cy="1082775"/>
            </a:xfrm>
            <a:custGeom>
              <a:avLst/>
              <a:gdLst/>
              <a:ahLst/>
              <a:cxnLst/>
              <a:rect l="l" t="t" r="r" b="b"/>
              <a:pathLst>
                <a:path w="40503" h="43311" extrusionOk="0">
                  <a:moveTo>
                    <a:pt x="40239" y="1"/>
                  </a:moveTo>
                  <a:lnTo>
                    <a:pt x="40195" y="45"/>
                  </a:lnTo>
                  <a:lnTo>
                    <a:pt x="40151" y="133"/>
                  </a:lnTo>
                  <a:lnTo>
                    <a:pt x="38923" y="3424"/>
                  </a:lnTo>
                  <a:lnTo>
                    <a:pt x="37167" y="8031"/>
                  </a:lnTo>
                  <a:lnTo>
                    <a:pt x="36334" y="9523"/>
                  </a:lnTo>
                  <a:lnTo>
                    <a:pt x="35281" y="11410"/>
                  </a:lnTo>
                  <a:lnTo>
                    <a:pt x="34052" y="13648"/>
                  </a:lnTo>
                  <a:lnTo>
                    <a:pt x="31990" y="17246"/>
                  </a:lnTo>
                  <a:lnTo>
                    <a:pt x="30805" y="19133"/>
                  </a:lnTo>
                  <a:lnTo>
                    <a:pt x="29401" y="21063"/>
                  </a:lnTo>
                  <a:lnTo>
                    <a:pt x="27996" y="23214"/>
                  </a:lnTo>
                  <a:lnTo>
                    <a:pt x="26505" y="24969"/>
                  </a:lnTo>
                  <a:lnTo>
                    <a:pt x="25232" y="26154"/>
                  </a:lnTo>
                  <a:lnTo>
                    <a:pt x="23477" y="27821"/>
                  </a:lnTo>
                  <a:lnTo>
                    <a:pt x="21853" y="29137"/>
                  </a:lnTo>
                  <a:lnTo>
                    <a:pt x="20054" y="30410"/>
                  </a:lnTo>
                  <a:lnTo>
                    <a:pt x="12199" y="35456"/>
                  </a:lnTo>
                  <a:lnTo>
                    <a:pt x="10137" y="36597"/>
                  </a:lnTo>
                  <a:lnTo>
                    <a:pt x="7636" y="38221"/>
                  </a:lnTo>
                  <a:lnTo>
                    <a:pt x="5661" y="39669"/>
                  </a:lnTo>
                  <a:lnTo>
                    <a:pt x="3687" y="40897"/>
                  </a:lnTo>
                  <a:lnTo>
                    <a:pt x="88" y="43004"/>
                  </a:lnTo>
                  <a:lnTo>
                    <a:pt x="45" y="43048"/>
                  </a:lnTo>
                  <a:lnTo>
                    <a:pt x="1" y="43091"/>
                  </a:lnTo>
                  <a:lnTo>
                    <a:pt x="1" y="43179"/>
                  </a:lnTo>
                  <a:lnTo>
                    <a:pt x="1" y="43223"/>
                  </a:lnTo>
                  <a:lnTo>
                    <a:pt x="88" y="43311"/>
                  </a:lnTo>
                  <a:lnTo>
                    <a:pt x="264" y="43311"/>
                  </a:lnTo>
                  <a:lnTo>
                    <a:pt x="3862" y="41205"/>
                  </a:lnTo>
                  <a:lnTo>
                    <a:pt x="5881" y="39932"/>
                  </a:lnTo>
                  <a:lnTo>
                    <a:pt x="7855" y="38484"/>
                  </a:lnTo>
                  <a:lnTo>
                    <a:pt x="10313" y="36904"/>
                  </a:lnTo>
                  <a:lnTo>
                    <a:pt x="12375" y="35763"/>
                  </a:lnTo>
                  <a:lnTo>
                    <a:pt x="20230" y="30717"/>
                  </a:lnTo>
                  <a:lnTo>
                    <a:pt x="22073" y="29401"/>
                  </a:lnTo>
                  <a:lnTo>
                    <a:pt x="23696" y="28084"/>
                  </a:lnTo>
                  <a:lnTo>
                    <a:pt x="25451" y="26417"/>
                  </a:lnTo>
                  <a:lnTo>
                    <a:pt x="26724" y="25232"/>
                  </a:lnTo>
                  <a:lnTo>
                    <a:pt x="26768" y="25188"/>
                  </a:lnTo>
                  <a:lnTo>
                    <a:pt x="28260" y="23433"/>
                  </a:lnTo>
                  <a:lnTo>
                    <a:pt x="28304" y="23389"/>
                  </a:lnTo>
                  <a:lnTo>
                    <a:pt x="29708" y="21283"/>
                  </a:lnTo>
                  <a:lnTo>
                    <a:pt x="31068" y="19352"/>
                  </a:lnTo>
                  <a:lnTo>
                    <a:pt x="32297" y="17421"/>
                  </a:lnTo>
                  <a:lnTo>
                    <a:pt x="34359" y="13823"/>
                  </a:lnTo>
                  <a:lnTo>
                    <a:pt x="35588" y="11585"/>
                  </a:lnTo>
                  <a:lnTo>
                    <a:pt x="36641" y="9698"/>
                  </a:lnTo>
                  <a:lnTo>
                    <a:pt x="37475" y="8207"/>
                  </a:lnTo>
                  <a:lnTo>
                    <a:pt x="37519" y="8163"/>
                  </a:lnTo>
                  <a:lnTo>
                    <a:pt x="39230" y="3555"/>
                  </a:lnTo>
                  <a:lnTo>
                    <a:pt x="40459" y="220"/>
                  </a:lnTo>
                  <a:lnTo>
                    <a:pt x="40502" y="176"/>
                  </a:lnTo>
                  <a:lnTo>
                    <a:pt x="40459" y="89"/>
                  </a:lnTo>
                  <a:lnTo>
                    <a:pt x="40415" y="45"/>
                  </a:lnTo>
                  <a:lnTo>
                    <a:pt x="4037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85" name="Google Shape;15785;p414"/>
            <p:cNvSpPr/>
            <p:nvPr/>
          </p:nvSpPr>
          <p:spPr>
            <a:xfrm>
              <a:off x="5603600" y="1804900"/>
              <a:ext cx="1003800" cy="1047675"/>
            </a:xfrm>
            <a:custGeom>
              <a:avLst/>
              <a:gdLst/>
              <a:ahLst/>
              <a:cxnLst/>
              <a:rect l="l" t="t" r="r" b="b"/>
              <a:pathLst>
                <a:path w="40152" h="41907" extrusionOk="0">
                  <a:moveTo>
                    <a:pt x="39932" y="1"/>
                  </a:moveTo>
                  <a:lnTo>
                    <a:pt x="39844" y="45"/>
                  </a:lnTo>
                  <a:lnTo>
                    <a:pt x="39800" y="89"/>
                  </a:lnTo>
                  <a:lnTo>
                    <a:pt x="38572" y="3511"/>
                  </a:lnTo>
                  <a:lnTo>
                    <a:pt x="37255" y="6978"/>
                  </a:lnTo>
                  <a:lnTo>
                    <a:pt x="35193" y="10620"/>
                  </a:lnTo>
                  <a:lnTo>
                    <a:pt x="33043" y="14525"/>
                  </a:lnTo>
                  <a:lnTo>
                    <a:pt x="32823" y="14876"/>
                  </a:lnTo>
                  <a:lnTo>
                    <a:pt x="30980" y="17860"/>
                  </a:lnTo>
                  <a:lnTo>
                    <a:pt x="30059" y="19264"/>
                  </a:lnTo>
                  <a:lnTo>
                    <a:pt x="29050" y="20668"/>
                  </a:lnTo>
                  <a:lnTo>
                    <a:pt x="28040" y="22029"/>
                  </a:lnTo>
                  <a:lnTo>
                    <a:pt x="26943" y="23301"/>
                  </a:lnTo>
                  <a:lnTo>
                    <a:pt x="26329" y="23959"/>
                  </a:lnTo>
                  <a:lnTo>
                    <a:pt x="25715" y="24574"/>
                  </a:lnTo>
                  <a:lnTo>
                    <a:pt x="25100" y="25144"/>
                  </a:lnTo>
                  <a:lnTo>
                    <a:pt x="24442" y="25715"/>
                  </a:lnTo>
                  <a:lnTo>
                    <a:pt x="22468" y="27426"/>
                  </a:lnTo>
                  <a:lnTo>
                    <a:pt x="20493" y="28874"/>
                  </a:lnTo>
                  <a:lnTo>
                    <a:pt x="13823" y="33262"/>
                  </a:lnTo>
                  <a:lnTo>
                    <a:pt x="12024" y="34271"/>
                  </a:lnTo>
                  <a:lnTo>
                    <a:pt x="10005" y="35456"/>
                  </a:lnTo>
                  <a:lnTo>
                    <a:pt x="6144" y="38001"/>
                  </a:lnTo>
                  <a:lnTo>
                    <a:pt x="3950" y="39361"/>
                  </a:lnTo>
                  <a:lnTo>
                    <a:pt x="88" y="41599"/>
                  </a:lnTo>
                  <a:lnTo>
                    <a:pt x="45" y="41643"/>
                  </a:lnTo>
                  <a:lnTo>
                    <a:pt x="1" y="41687"/>
                  </a:lnTo>
                  <a:lnTo>
                    <a:pt x="1" y="41775"/>
                  </a:lnTo>
                  <a:lnTo>
                    <a:pt x="1" y="41819"/>
                  </a:lnTo>
                  <a:lnTo>
                    <a:pt x="88" y="41907"/>
                  </a:lnTo>
                  <a:lnTo>
                    <a:pt x="264" y="41907"/>
                  </a:lnTo>
                  <a:lnTo>
                    <a:pt x="4125" y="39669"/>
                  </a:lnTo>
                  <a:lnTo>
                    <a:pt x="6319" y="38308"/>
                  </a:lnTo>
                  <a:lnTo>
                    <a:pt x="10181" y="35719"/>
                  </a:lnTo>
                  <a:lnTo>
                    <a:pt x="12199" y="34579"/>
                  </a:lnTo>
                  <a:lnTo>
                    <a:pt x="13999" y="33569"/>
                  </a:lnTo>
                  <a:lnTo>
                    <a:pt x="20668" y="29137"/>
                  </a:lnTo>
                  <a:lnTo>
                    <a:pt x="22687" y="27733"/>
                  </a:lnTo>
                  <a:lnTo>
                    <a:pt x="24662" y="26022"/>
                  </a:lnTo>
                  <a:lnTo>
                    <a:pt x="25320" y="25408"/>
                  </a:lnTo>
                  <a:lnTo>
                    <a:pt x="25978" y="24793"/>
                  </a:lnTo>
                  <a:lnTo>
                    <a:pt x="26592" y="24179"/>
                  </a:lnTo>
                  <a:lnTo>
                    <a:pt x="27163" y="23565"/>
                  </a:lnTo>
                  <a:lnTo>
                    <a:pt x="28304" y="22248"/>
                  </a:lnTo>
                  <a:lnTo>
                    <a:pt x="29313" y="20888"/>
                  </a:lnTo>
                  <a:lnTo>
                    <a:pt x="30322" y="19484"/>
                  </a:lnTo>
                  <a:lnTo>
                    <a:pt x="31287" y="18036"/>
                  </a:lnTo>
                  <a:lnTo>
                    <a:pt x="33130" y="15052"/>
                  </a:lnTo>
                  <a:lnTo>
                    <a:pt x="33350" y="14701"/>
                  </a:lnTo>
                  <a:lnTo>
                    <a:pt x="35500" y="10795"/>
                  </a:lnTo>
                  <a:lnTo>
                    <a:pt x="37562" y="7109"/>
                  </a:lnTo>
                  <a:lnTo>
                    <a:pt x="38923" y="3599"/>
                  </a:lnTo>
                  <a:lnTo>
                    <a:pt x="40151" y="220"/>
                  </a:lnTo>
                  <a:lnTo>
                    <a:pt x="40151" y="176"/>
                  </a:lnTo>
                  <a:lnTo>
                    <a:pt x="40151" y="89"/>
                  </a:lnTo>
                  <a:lnTo>
                    <a:pt x="40107" y="45"/>
                  </a:lnTo>
                  <a:lnTo>
                    <a:pt x="4006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86" name="Google Shape;15786;p414"/>
            <p:cNvSpPr/>
            <p:nvPr/>
          </p:nvSpPr>
          <p:spPr>
            <a:xfrm>
              <a:off x="5576175" y="1804900"/>
              <a:ext cx="998300" cy="1023550"/>
            </a:xfrm>
            <a:custGeom>
              <a:avLst/>
              <a:gdLst/>
              <a:ahLst/>
              <a:cxnLst/>
              <a:rect l="l" t="t" r="r" b="b"/>
              <a:pathLst>
                <a:path w="39932" h="40942" extrusionOk="0">
                  <a:moveTo>
                    <a:pt x="39713" y="1"/>
                  </a:moveTo>
                  <a:lnTo>
                    <a:pt x="39625" y="45"/>
                  </a:lnTo>
                  <a:lnTo>
                    <a:pt x="39625" y="89"/>
                  </a:lnTo>
                  <a:lnTo>
                    <a:pt x="38703" y="2634"/>
                  </a:lnTo>
                  <a:lnTo>
                    <a:pt x="37606" y="5705"/>
                  </a:lnTo>
                  <a:lnTo>
                    <a:pt x="35939" y="8865"/>
                  </a:lnTo>
                  <a:lnTo>
                    <a:pt x="34579" y="11234"/>
                  </a:lnTo>
                  <a:lnTo>
                    <a:pt x="32955" y="14130"/>
                  </a:lnTo>
                  <a:lnTo>
                    <a:pt x="31639" y="16324"/>
                  </a:lnTo>
                  <a:lnTo>
                    <a:pt x="28435" y="20888"/>
                  </a:lnTo>
                  <a:lnTo>
                    <a:pt x="27338" y="22160"/>
                  </a:lnTo>
                  <a:lnTo>
                    <a:pt x="25583" y="23828"/>
                  </a:lnTo>
                  <a:lnTo>
                    <a:pt x="23565" y="25715"/>
                  </a:lnTo>
                  <a:lnTo>
                    <a:pt x="21678" y="27207"/>
                  </a:lnTo>
                  <a:lnTo>
                    <a:pt x="20317" y="28172"/>
                  </a:lnTo>
                  <a:lnTo>
                    <a:pt x="18957" y="29050"/>
                  </a:lnTo>
                  <a:lnTo>
                    <a:pt x="16236" y="30805"/>
                  </a:lnTo>
                  <a:lnTo>
                    <a:pt x="13472" y="32516"/>
                  </a:lnTo>
                  <a:lnTo>
                    <a:pt x="10708" y="34184"/>
                  </a:lnTo>
                  <a:lnTo>
                    <a:pt x="7504" y="36158"/>
                  </a:lnTo>
                  <a:lnTo>
                    <a:pt x="4301" y="38133"/>
                  </a:lnTo>
                  <a:lnTo>
                    <a:pt x="2414" y="39230"/>
                  </a:lnTo>
                  <a:lnTo>
                    <a:pt x="88" y="40590"/>
                  </a:lnTo>
                  <a:lnTo>
                    <a:pt x="45" y="40634"/>
                  </a:lnTo>
                  <a:lnTo>
                    <a:pt x="1" y="40722"/>
                  </a:lnTo>
                  <a:lnTo>
                    <a:pt x="1" y="40766"/>
                  </a:lnTo>
                  <a:lnTo>
                    <a:pt x="1" y="40853"/>
                  </a:lnTo>
                  <a:lnTo>
                    <a:pt x="88" y="40897"/>
                  </a:lnTo>
                  <a:lnTo>
                    <a:pt x="176" y="40941"/>
                  </a:lnTo>
                  <a:lnTo>
                    <a:pt x="264" y="40897"/>
                  </a:lnTo>
                  <a:lnTo>
                    <a:pt x="2590" y="39537"/>
                  </a:lnTo>
                  <a:lnTo>
                    <a:pt x="4476" y="38440"/>
                  </a:lnTo>
                  <a:lnTo>
                    <a:pt x="7680" y="36422"/>
                  </a:lnTo>
                  <a:lnTo>
                    <a:pt x="10883" y="34491"/>
                  </a:lnTo>
                  <a:lnTo>
                    <a:pt x="13648" y="32823"/>
                  </a:lnTo>
                  <a:lnTo>
                    <a:pt x="16412" y="31112"/>
                  </a:lnTo>
                  <a:lnTo>
                    <a:pt x="19176" y="29357"/>
                  </a:lnTo>
                  <a:lnTo>
                    <a:pt x="20537" y="28435"/>
                  </a:lnTo>
                  <a:lnTo>
                    <a:pt x="21853" y="27514"/>
                  </a:lnTo>
                  <a:lnTo>
                    <a:pt x="23784" y="25978"/>
                  </a:lnTo>
                  <a:lnTo>
                    <a:pt x="25846" y="24047"/>
                  </a:lnTo>
                  <a:lnTo>
                    <a:pt x="27602" y="22424"/>
                  </a:lnTo>
                  <a:lnTo>
                    <a:pt x="27602" y="22380"/>
                  </a:lnTo>
                  <a:lnTo>
                    <a:pt x="28699" y="21107"/>
                  </a:lnTo>
                  <a:lnTo>
                    <a:pt x="31946" y="16500"/>
                  </a:lnTo>
                  <a:lnTo>
                    <a:pt x="33262" y="14306"/>
                  </a:lnTo>
                  <a:lnTo>
                    <a:pt x="34886" y="11410"/>
                  </a:lnTo>
                  <a:lnTo>
                    <a:pt x="36246" y="9040"/>
                  </a:lnTo>
                  <a:lnTo>
                    <a:pt x="37957" y="5881"/>
                  </a:lnTo>
                  <a:lnTo>
                    <a:pt x="37957" y="5837"/>
                  </a:lnTo>
                  <a:lnTo>
                    <a:pt x="39054" y="2765"/>
                  </a:lnTo>
                  <a:lnTo>
                    <a:pt x="39932" y="220"/>
                  </a:lnTo>
                  <a:lnTo>
                    <a:pt x="39932" y="132"/>
                  </a:lnTo>
                  <a:lnTo>
                    <a:pt x="39932" y="89"/>
                  </a:lnTo>
                  <a:lnTo>
                    <a:pt x="39888" y="45"/>
                  </a:lnTo>
                  <a:lnTo>
                    <a:pt x="3984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87" name="Google Shape;15787;p414"/>
            <p:cNvSpPr/>
            <p:nvPr/>
          </p:nvSpPr>
          <p:spPr>
            <a:xfrm>
              <a:off x="5548750" y="1803800"/>
              <a:ext cx="995025" cy="1000500"/>
            </a:xfrm>
            <a:custGeom>
              <a:avLst/>
              <a:gdLst/>
              <a:ahLst/>
              <a:cxnLst/>
              <a:rect l="l" t="t" r="r" b="b"/>
              <a:pathLst>
                <a:path w="39801" h="40020" extrusionOk="0">
                  <a:moveTo>
                    <a:pt x="39581" y="1"/>
                  </a:moveTo>
                  <a:lnTo>
                    <a:pt x="39537" y="45"/>
                  </a:lnTo>
                  <a:lnTo>
                    <a:pt x="39493" y="89"/>
                  </a:lnTo>
                  <a:lnTo>
                    <a:pt x="39449" y="133"/>
                  </a:lnTo>
                  <a:lnTo>
                    <a:pt x="38572" y="2678"/>
                  </a:lnTo>
                  <a:lnTo>
                    <a:pt x="37782" y="4959"/>
                  </a:lnTo>
                  <a:lnTo>
                    <a:pt x="36773" y="6890"/>
                  </a:lnTo>
                  <a:lnTo>
                    <a:pt x="34579" y="10839"/>
                  </a:lnTo>
                  <a:lnTo>
                    <a:pt x="33350" y="12946"/>
                  </a:lnTo>
                  <a:lnTo>
                    <a:pt x="31902" y="15403"/>
                  </a:lnTo>
                  <a:lnTo>
                    <a:pt x="30322" y="17685"/>
                  </a:lnTo>
                  <a:lnTo>
                    <a:pt x="27953" y="20844"/>
                  </a:lnTo>
                  <a:lnTo>
                    <a:pt x="26110" y="22599"/>
                  </a:lnTo>
                  <a:lnTo>
                    <a:pt x="23872" y="24706"/>
                  </a:lnTo>
                  <a:lnTo>
                    <a:pt x="21765" y="26417"/>
                  </a:lnTo>
                  <a:lnTo>
                    <a:pt x="19966" y="27646"/>
                  </a:lnTo>
                  <a:lnTo>
                    <a:pt x="17641" y="29137"/>
                  </a:lnTo>
                  <a:lnTo>
                    <a:pt x="13384" y="31770"/>
                  </a:lnTo>
                  <a:lnTo>
                    <a:pt x="11805" y="32648"/>
                  </a:lnTo>
                  <a:lnTo>
                    <a:pt x="7724" y="35149"/>
                  </a:lnTo>
                  <a:lnTo>
                    <a:pt x="3643" y="37563"/>
                  </a:lnTo>
                  <a:lnTo>
                    <a:pt x="88" y="39669"/>
                  </a:lnTo>
                  <a:lnTo>
                    <a:pt x="45" y="39757"/>
                  </a:lnTo>
                  <a:lnTo>
                    <a:pt x="1" y="39800"/>
                  </a:lnTo>
                  <a:lnTo>
                    <a:pt x="1" y="39844"/>
                  </a:lnTo>
                  <a:lnTo>
                    <a:pt x="1" y="39932"/>
                  </a:lnTo>
                  <a:lnTo>
                    <a:pt x="88" y="39976"/>
                  </a:lnTo>
                  <a:lnTo>
                    <a:pt x="176" y="40020"/>
                  </a:lnTo>
                  <a:lnTo>
                    <a:pt x="264" y="39976"/>
                  </a:lnTo>
                  <a:lnTo>
                    <a:pt x="3818" y="37870"/>
                  </a:lnTo>
                  <a:lnTo>
                    <a:pt x="7899" y="35456"/>
                  </a:lnTo>
                  <a:lnTo>
                    <a:pt x="11980" y="32955"/>
                  </a:lnTo>
                  <a:lnTo>
                    <a:pt x="13560" y="32077"/>
                  </a:lnTo>
                  <a:lnTo>
                    <a:pt x="17816" y="29445"/>
                  </a:lnTo>
                  <a:lnTo>
                    <a:pt x="20142" y="27953"/>
                  </a:lnTo>
                  <a:lnTo>
                    <a:pt x="21985" y="26680"/>
                  </a:lnTo>
                  <a:lnTo>
                    <a:pt x="24091" y="24969"/>
                  </a:lnTo>
                  <a:lnTo>
                    <a:pt x="26329" y="22819"/>
                  </a:lnTo>
                  <a:lnTo>
                    <a:pt x="28216" y="21064"/>
                  </a:lnTo>
                  <a:lnTo>
                    <a:pt x="30585" y="17904"/>
                  </a:lnTo>
                  <a:lnTo>
                    <a:pt x="32209" y="15578"/>
                  </a:lnTo>
                  <a:lnTo>
                    <a:pt x="33657" y="13121"/>
                  </a:lnTo>
                  <a:lnTo>
                    <a:pt x="34886" y="11015"/>
                  </a:lnTo>
                  <a:lnTo>
                    <a:pt x="37080" y="7066"/>
                  </a:lnTo>
                  <a:lnTo>
                    <a:pt x="38089" y="5135"/>
                  </a:lnTo>
                  <a:lnTo>
                    <a:pt x="38089" y="5091"/>
                  </a:lnTo>
                  <a:lnTo>
                    <a:pt x="38879" y="2809"/>
                  </a:lnTo>
                  <a:lnTo>
                    <a:pt x="39800" y="264"/>
                  </a:lnTo>
                  <a:lnTo>
                    <a:pt x="39800" y="176"/>
                  </a:lnTo>
                  <a:lnTo>
                    <a:pt x="39756" y="133"/>
                  </a:lnTo>
                  <a:lnTo>
                    <a:pt x="39713" y="45"/>
                  </a:lnTo>
                  <a:lnTo>
                    <a:pt x="39669" y="45"/>
                  </a:lnTo>
                  <a:lnTo>
                    <a:pt x="3958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88" name="Google Shape;15788;p414"/>
            <p:cNvSpPr/>
            <p:nvPr/>
          </p:nvSpPr>
          <p:spPr>
            <a:xfrm>
              <a:off x="5493900" y="1863050"/>
              <a:ext cx="967600" cy="891900"/>
            </a:xfrm>
            <a:custGeom>
              <a:avLst/>
              <a:gdLst/>
              <a:ahLst/>
              <a:cxnLst/>
              <a:rect l="l" t="t" r="r" b="b"/>
              <a:pathLst>
                <a:path w="38704" h="35676" extrusionOk="0">
                  <a:moveTo>
                    <a:pt x="38484" y="0"/>
                  </a:moveTo>
                  <a:lnTo>
                    <a:pt x="38396" y="44"/>
                  </a:lnTo>
                  <a:lnTo>
                    <a:pt x="38352" y="88"/>
                  </a:lnTo>
                  <a:lnTo>
                    <a:pt x="37562" y="2107"/>
                  </a:lnTo>
                  <a:lnTo>
                    <a:pt x="36334" y="4345"/>
                  </a:lnTo>
                  <a:lnTo>
                    <a:pt x="34930" y="6934"/>
                  </a:lnTo>
                  <a:lnTo>
                    <a:pt x="33789" y="8820"/>
                  </a:lnTo>
                  <a:lnTo>
                    <a:pt x="32648" y="10707"/>
                  </a:lnTo>
                  <a:lnTo>
                    <a:pt x="31244" y="12770"/>
                  </a:lnTo>
                  <a:lnTo>
                    <a:pt x="29708" y="14700"/>
                  </a:lnTo>
                  <a:lnTo>
                    <a:pt x="28172" y="16499"/>
                  </a:lnTo>
                  <a:lnTo>
                    <a:pt x="27207" y="17553"/>
                  </a:lnTo>
                  <a:lnTo>
                    <a:pt x="26241" y="18562"/>
                  </a:lnTo>
                  <a:lnTo>
                    <a:pt x="25188" y="19527"/>
                  </a:lnTo>
                  <a:lnTo>
                    <a:pt x="24135" y="20449"/>
                  </a:lnTo>
                  <a:lnTo>
                    <a:pt x="23082" y="21370"/>
                  </a:lnTo>
                  <a:lnTo>
                    <a:pt x="21941" y="22248"/>
                  </a:lnTo>
                  <a:lnTo>
                    <a:pt x="20800" y="23038"/>
                  </a:lnTo>
                  <a:lnTo>
                    <a:pt x="19659" y="23871"/>
                  </a:lnTo>
                  <a:lnTo>
                    <a:pt x="18474" y="24661"/>
                  </a:lnTo>
                  <a:lnTo>
                    <a:pt x="17290" y="25407"/>
                  </a:lnTo>
                  <a:lnTo>
                    <a:pt x="14876" y="26855"/>
                  </a:lnTo>
                  <a:lnTo>
                    <a:pt x="12463" y="28259"/>
                  </a:lnTo>
                  <a:lnTo>
                    <a:pt x="10005" y="29620"/>
                  </a:lnTo>
                  <a:lnTo>
                    <a:pt x="7680" y="30936"/>
                  </a:lnTo>
                  <a:lnTo>
                    <a:pt x="5354" y="32296"/>
                  </a:lnTo>
                  <a:lnTo>
                    <a:pt x="3028" y="33613"/>
                  </a:lnTo>
                  <a:lnTo>
                    <a:pt x="88" y="35324"/>
                  </a:lnTo>
                  <a:lnTo>
                    <a:pt x="44" y="35368"/>
                  </a:lnTo>
                  <a:lnTo>
                    <a:pt x="1" y="35456"/>
                  </a:lnTo>
                  <a:lnTo>
                    <a:pt x="1" y="35500"/>
                  </a:lnTo>
                  <a:lnTo>
                    <a:pt x="44" y="35587"/>
                  </a:lnTo>
                  <a:lnTo>
                    <a:pt x="88" y="35631"/>
                  </a:lnTo>
                  <a:lnTo>
                    <a:pt x="176" y="35675"/>
                  </a:lnTo>
                  <a:lnTo>
                    <a:pt x="264" y="35631"/>
                  </a:lnTo>
                  <a:lnTo>
                    <a:pt x="3204" y="33920"/>
                  </a:lnTo>
                  <a:lnTo>
                    <a:pt x="5530" y="32604"/>
                  </a:lnTo>
                  <a:lnTo>
                    <a:pt x="7855" y="31243"/>
                  </a:lnTo>
                  <a:lnTo>
                    <a:pt x="10181" y="29927"/>
                  </a:lnTo>
                  <a:lnTo>
                    <a:pt x="12638" y="28567"/>
                  </a:lnTo>
                  <a:lnTo>
                    <a:pt x="15096" y="27162"/>
                  </a:lnTo>
                  <a:lnTo>
                    <a:pt x="17509" y="25670"/>
                  </a:lnTo>
                  <a:lnTo>
                    <a:pt x="18694" y="24925"/>
                  </a:lnTo>
                  <a:lnTo>
                    <a:pt x="19878" y="24135"/>
                  </a:lnTo>
                  <a:lnTo>
                    <a:pt x="21019" y="23345"/>
                  </a:lnTo>
                  <a:lnTo>
                    <a:pt x="22160" y="22511"/>
                  </a:lnTo>
                  <a:lnTo>
                    <a:pt x="23301" y="21633"/>
                  </a:lnTo>
                  <a:lnTo>
                    <a:pt x="24398" y="20712"/>
                  </a:lnTo>
                  <a:lnTo>
                    <a:pt x="25451" y="19791"/>
                  </a:lnTo>
                  <a:lnTo>
                    <a:pt x="26461" y="18825"/>
                  </a:lnTo>
                  <a:lnTo>
                    <a:pt x="27470" y="17772"/>
                  </a:lnTo>
                  <a:lnTo>
                    <a:pt x="28435" y="16719"/>
                  </a:lnTo>
                  <a:lnTo>
                    <a:pt x="30015" y="14920"/>
                  </a:lnTo>
                  <a:lnTo>
                    <a:pt x="31551" y="12945"/>
                  </a:lnTo>
                  <a:lnTo>
                    <a:pt x="32955" y="10883"/>
                  </a:lnTo>
                  <a:lnTo>
                    <a:pt x="34096" y="8996"/>
                  </a:lnTo>
                  <a:lnTo>
                    <a:pt x="35237" y="7109"/>
                  </a:lnTo>
                  <a:lnTo>
                    <a:pt x="36641" y="4520"/>
                  </a:lnTo>
                  <a:lnTo>
                    <a:pt x="37870" y="2238"/>
                  </a:lnTo>
                  <a:lnTo>
                    <a:pt x="38703" y="220"/>
                  </a:lnTo>
                  <a:lnTo>
                    <a:pt x="38703" y="132"/>
                  </a:lnTo>
                  <a:lnTo>
                    <a:pt x="38703" y="88"/>
                  </a:lnTo>
                  <a:lnTo>
                    <a:pt x="38659" y="44"/>
                  </a:lnTo>
                  <a:lnTo>
                    <a:pt x="3861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89" name="Google Shape;15789;p414"/>
            <p:cNvSpPr/>
            <p:nvPr/>
          </p:nvSpPr>
          <p:spPr>
            <a:xfrm>
              <a:off x="5469775" y="1897050"/>
              <a:ext cx="943450" cy="837050"/>
            </a:xfrm>
            <a:custGeom>
              <a:avLst/>
              <a:gdLst/>
              <a:ahLst/>
              <a:cxnLst/>
              <a:rect l="l" t="t" r="r" b="b"/>
              <a:pathLst>
                <a:path w="37738" h="33482" extrusionOk="0">
                  <a:moveTo>
                    <a:pt x="37518" y="1"/>
                  </a:moveTo>
                  <a:lnTo>
                    <a:pt x="37430" y="45"/>
                  </a:lnTo>
                  <a:lnTo>
                    <a:pt x="37386" y="89"/>
                  </a:lnTo>
                  <a:lnTo>
                    <a:pt x="36114" y="2502"/>
                  </a:lnTo>
                  <a:lnTo>
                    <a:pt x="34841" y="4915"/>
                  </a:lnTo>
                  <a:lnTo>
                    <a:pt x="33569" y="7066"/>
                  </a:lnTo>
                  <a:lnTo>
                    <a:pt x="32472" y="8908"/>
                  </a:lnTo>
                  <a:lnTo>
                    <a:pt x="31155" y="10751"/>
                  </a:lnTo>
                  <a:lnTo>
                    <a:pt x="29751" y="12551"/>
                  </a:lnTo>
                  <a:lnTo>
                    <a:pt x="27601" y="14964"/>
                  </a:lnTo>
                  <a:lnTo>
                    <a:pt x="26504" y="16105"/>
                  </a:lnTo>
                  <a:lnTo>
                    <a:pt x="25363" y="17202"/>
                  </a:lnTo>
                  <a:lnTo>
                    <a:pt x="24178" y="18255"/>
                  </a:lnTo>
                  <a:lnTo>
                    <a:pt x="22950" y="19264"/>
                  </a:lnTo>
                  <a:lnTo>
                    <a:pt x="21721" y="20230"/>
                  </a:lnTo>
                  <a:lnTo>
                    <a:pt x="20449" y="21195"/>
                  </a:lnTo>
                  <a:lnTo>
                    <a:pt x="19176" y="22073"/>
                  </a:lnTo>
                  <a:lnTo>
                    <a:pt x="17860" y="22994"/>
                  </a:lnTo>
                  <a:lnTo>
                    <a:pt x="16499" y="23828"/>
                  </a:lnTo>
                  <a:lnTo>
                    <a:pt x="15139" y="24662"/>
                  </a:lnTo>
                  <a:lnTo>
                    <a:pt x="12418" y="26285"/>
                  </a:lnTo>
                  <a:lnTo>
                    <a:pt x="9654" y="27821"/>
                  </a:lnTo>
                  <a:lnTo>
                    <a:pt x="6889" y="29313"/>
                  </a:lnTo>
                  <a:lnTo>
                    <a:pt x="5222" y="30278"/>
                  </a:lnTo>
                  <a:lnTo>
                    <a:pt x="2852" y="31463"/>
                  </a:lnTo>
                  <a:lnTo>
                    <a:pt x="88" y="33130"/>
                  </a:lnTo>
                  <a:lnTo>
                    <a:pt x="44" y="33174"/>
                  </a:lnTo>
                  <a:lnTo>
                    <a:pt x="0" y="33262"/>
                  </a:lnTo>
                  <a:lnTo>
                    <a:pt x="0" y="33306"/>
                  </a:lnTo>
                  <a:lnTo>
                    <a:pt x="44" y="33394"/>
                  </a:lnTo>
                  <a:lnTo>
                    <a:pt x="88" y="33438"/>
                  </a:lnTo>
                  <a:lnTo>
                    <a:pt x="176" y="33481"/>
                  </a:lnTo>
                  <a:lnTo>
                    <a:pt x="264" y="33438"/>
                  </a:lnTo>
                  <a:lnTo>
                    <a:pt x="3028" y="31770"/>
                  </a:lnTo>
                  <a:lnTo>
                    <a:pt x="5354" y="30585"/>
                  </a:lnTo>
                  <a:lnTo>
                    <a:pt x="7065" y="29620"/>
                  </a:lnTo>
                  <a:lnTo>
                    <a:pt x="9829" y="28128"/>
                  </a:lnTo>
                  <a:lnTo>
                    <a:pt x="12594" y="26548"/>
                  </a:lnTo>
                  <a:lnTo>
                    <a:pt x="15358" y="24969"/>
                  </a:lnTo>
                  <a:lnTo>
                    <a:pt x="16719" y="24135"/>
                  </a:lnTo>
                  <a:lnTo>
                    <a:pt x="18035" y="23257"/>
                  </a:lnTo>
                  <a:lnTo>
                    <a:pt x="19352" y="22380"/>
                  </a:lnTo>
                  <a:lnTo>
                    <a:pt x="20668" y="21458"/>
                  </a:lnTo>
                  <a:lnTo>
                    <a:pt x="21941" y="20493"/>
                  </a:lnTo>
                  <a:lnTo>
                    <a:pt x="23213" y="19528"/>
                  </a:lnTo>
                  <a:lnTo>
                    <a:pt x="24398" y="18518"/>
                  </a:lnTo>
                  <a:lnTo>
                    <a:pt x="25583" y="17465"/>
                  </a:lnTo>
                  <a:lnTo>
                    <a:pt x="26767" y="16324"/>
                  </a:lnTo>
                  <a:lnTo>
                    <a:pt x="27864" y="15183"/>
                  </a:lnTo>
                  <a:lnTo>
                    <a:pt x="30015" y="12814"/>
                  </a:lnTo>
                  <a:lnTo>
                    <a:pt x="31463" y="10971"/>
                  </a:lnTo>
                  <a:lnTo>
                    <a:pt x="32779" y="9084"/>
                  </a:lnTo>
                  <a:lnTo>
                    <a:pt x="33876" y="7241"/>
                  </a:lnTo>
                  <a:lnTo>
                    <a:pt x="35149" y="5091"/>
                  </a:lnTo>
                  <a:lnTo>
                    <a:pt x="36465" y="2677"/>
                  </a:lnTo>
                  <a:lnTo>
                    <a:pt x="37694" y="264"/>
                  </a:lnTo>
                  <a:lnTo>
                    <a:pt x="37738" y="220"/>
                  </a:lnTo>
                  <a:lnTo>
                    <a:pt x="37738" y="132"/>
                  </a:lnTo>
                  <a:lnTo>
                    <a:pt x="37694" y="89"/>
                  </a:lnTo>
                  <a:lnTo>
                    <a:pt x="37650" y="45"/>
                  </a:lnTo>
                  <a:lnTo>
                    <a:pt x="3756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90" name="Google Shape;15790;p414"/>
            <p:cNvSpPr/>
            <p:nvPr/>
          </p:nvSpPr>
          <p:spPr>
            <a:xfrm>
              <a:off x="5446725" y="1902550"/>
              <a:ext cx="929200" cy="809600"/>
            </a:xfrm>
            <a:custGeom>
              <a:avLst/>
              <a:gdLst/>
              <a:ahLst/>
              <a:cxnLst/>
              <a:rect l="l" t="t" r="r" b="b"/>
              <a:pathLst>
                <a:path w="37168" h="32384" extrusionOk="0">
                  <a:moveTo>
                    <a:pt x="36860" y="0"/>
                  </a:moveTo>
                  <a:lnTo>
                    <a:pt x="36817" y="88"/>
                  </a:lnTo>
                  <a:lnTo>
                    <a:pt x="36202" y="1229"/>
                  </a:lnTo>
                  <a:lnTo>
                    <a:pt x="35237" y="3028"/>
                  </a:lnTo>
                  <a:lnTo>
                    <a:pt x="34271" y="4783"/>
                  </a:lnTo>
                  <a:lnTo>
                    <a:pt x="33306" y="6451"/>
                  </a:lnTo>
                  <a:lnTo>
                    <a:pt x="32297" y="8118"/>
                  </a:lnTo>
                  <a:lnTo>
                    <a:pt x="31156" y="9742"/>
                  </a:lnTo>
                  <a:lnTo>
                    <a:pt x="30585" y="10531"/>
                  </a:lnTo>
                  <a:lnTo>
                    <a:pt x="29971" y="11321"/>
                  </a:lnTo>
                  <a:lnTo>
                    <a:pt x="29313" y="12111"/>
                  </a:lnTo>
                  <a:lnTo>
                    <a:pt x="28655" y="12901"/>
                  </a:lnTo>
                  <a:lnTo>
                    <a:pt x="27909" y="13691"/>
                  </a:lnTo>
                  <a:lnTo>
                    <a:pt x="27163" y="14437"/>
                  </a:lnTo>
                  <a:lnTo>
                    <a:pt x="25232" y="16280"/>
                  </a:lnTo>
                  <a:lnTo>
                    <a:pt x="23257" y="17947"/>
                  </a:lnTo>
                  <a:lnTo>
                    <a:pt x="21283" y="19395"/>
                  </a:lnTo>
                  <a:lnTo>
                    <a:pt x="19089" y="21194"/>
                  </a:lnTo>
                  <a:lnTo>
                    <a:pt x="16588" y="22906"/>
                  </a:lnTo>
                  <a:lnTo>
                    <a:pt x="12112" y="25495"/>
                  </a:lnTo>
                  <a:lnTo>
                    <a:pt x="9303" y="27030"/>
                  </a:lnTo>
                  <a:lnTo>
                    <a:pt x="7241" y="28171"/>
                  </a:lnTo>
                  <a:lnTo>
                    <a:pt x="3292" y="30146"/>
                  </a:lnTo>
                  <a:lnTo>
                    <a:pt x="89" y="32033"/>
                  </a:lnTo>
                  <a:lnTo>
                    <a:pt x="45" y="32077"/>
                  </a:lnTo>
                  <a:lnTo>
                    <a:pt x="1" y="32164"/>
                  </a:lnTo>
                  <a:lnTo>
                    <a:pt x="1" y="32208"/>
                  </a:lnTo>
                  <a:lnTo>
                    <a:pt x="1" y="32296"/>
                  </a:lnTo>
                  <a:lnTo>
                    <a:pt x="89" y="32340"/>
                  </a:lnTo>
                  <a:lnTo>
                    <a:pt x="176" y="32384"/>
                  </a:lnTo>
                  <a:lnTo>
                    <a:pt x="264" y="32340"/>
                  </a:lnTo>
                  <a:lnTo>
                    <a:pt x="3467" y="30453"/>
                  </a:lnTo>
                  <a:lnTo>
                    <a:pt x="7417" y="28479"/>
                  </a:lnTo>
                  <a:lnTo>
                    <a:pt x="9479" y="27338"/>
                  </a:lnTo>
                  <a:lnTo>
                    <a:pt x="12287" y="25802"/>
                  </a:lnTo>
                  <a:lnTo>
                    <a:pt x="16763" y="23169"/>
                  </a:lnTo>
                  <a:lnTo>
                    <a:pt x="19308" y="21458"/>
                  </a:lnTo>
                  <a:lnTo>
                    <a:pt x="21502" y="19659"/>
                  </a:lnTo>
                  <a:lnTo>
                    <a:pt x="23477" y="18211"/>
                  </a:lnTo>
                  <a:lnTo>
                    <a:pt x="25451" y="16543"/>
                  </a:lnTo>
                  <a:lnTo>
                    <a:pt x="27382" y="14700"/>
                  </a:lnTo>
                  <a:lnTo>
                    <a:pt x="28172" y="13910"/>
                  </a:lnTo>
                  <a:lnTo>
                    <a:pt x="28918" y="13120"/>
                  </a:lnTo>
                  <a:lnTo>
                    <a:pt x="29576" y="12331"/>
                  </a:lnTo>
                  <a:lnTo>
                    <a:pt x="30234" y="11541"/>
                  </a:lnTo>
                  <a:lnTo>
                    <a:pt x="30849" y="10751"/>
                  </a:lnTo>
                  <a:lnTo>
                    <a:pt x="31463" y="9917"/>
                  </a:lnTo>
                  <a:lnTo>
                    <a:pt x="32560" y="8294"/>
                  </a:lnTo>
                  <a:lnTo>
                    <a:pt x="33613" y="6626"/>
                  </a:lnTo>
                  <a:lnTo>
                    <a:pt x="34579" y="4959"/>
                  </a:lnTo>
                  <a:lnTo>
                    <a:pt x="35544" y="3203"/>
                  </a:lnTo>
                  <a:lnTo>
                    <a:pt x="36509" y="1404"/>
                  </a:lnTo>
                  <a:lnTo>
                    <a:pt x="37124" y="220"/>
                  </a:lnTo>
                  <a:lnTo>
                    <a:pt x="37168" y="176"/>
                  </a:lnTo>
                  <a:lnTo>
                    <a:pt x="37168" y="88"/>
                  </a:lnTo>
                  <a:lnTo>
                    <a:pt x="37124" y="44"/>
                  </a:lnTo>
                  <a:lnTo>
                    <a:pt x="3708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91" name="Google Shape;15791;p414"/>
            <p:cNvSpPr/>
            <p:nvPr/>
          </p:nvSpPr>
          <p:spPr>
            <a:xfrm>
              <a:off x="5422600" y="1929975"/>
              <a:ext cx="900675" cy="760250"/>
            </a:xfrm>
            <a:custGeom>
              <a:avLst/>
              <a:gdLst/>
              <a:ahLst/>
              <a:cxnLst/>
              <a:rect l="l" t="t" r="r" b="b"/>
              <a:pathLst>
                <a:path w="36027" h="30410" extrusionOk="0">
                  <a:moveTo>
                    <a:pt x="35807" y="0"/>
                  </a:moveTo>
                  <a:lnTo>
                    <a:pt x="35763" y="44"/>
                  </a:lnTo>
                  <a:lnTo>
                    <a:pt x="35719" y="88"/>
                  </a:lnTo>
                  <a:lnTo>
                    <a:pt x="34315" y="2677"/>
                  </a:lnTo>
                  <a:lnTo>
                    <a:pt x="33350" y="4476"/>
                  </a:lnTo>
                  <a:lnTo>
                    <a:pt x="32340" y="6187"/>
                  </a:lnTo>
                  <a:lnTo>
                    <a:pt x="31814" y="7021"/>
                  </a:lnTo>
                  <a:lnTo>
                    <a:pt x="31243" y="7855"/>
                  </a:lnTo>
                  <a:lnTo>
                    <a:pt x="30673" y="8645"/>
                  </a:lnTo>
                  <a:lnTo>
                    <a:pt x="30059" y="9391"/>
                  </a:lnTo>
                  <a:lnTo>
                    <a:pt x="29400" y="10180"/>
                  </a:lnTo>
                  <a:lnTo>
                    <a:pt x="28786" y="10926"/>
                  </a:lnTo>
                  <a:lnTo>
                    <a:pt x="28084" y="11672"/>
                  </a:lnTo>
                  <a:lnTo>
                    <a:pt x="27382" y="12374"/>
                  </a:lnTo>
                  <a:lnTo>
                    <a:pt x="25890" y="13779"/>
                  </a:lnTo>
                  <a:lnTo>
                    <a:pt x="24310" y="15183"/>
                  </a:lnTo>
                  <a:lnTo>
                    <a:pt x="22643" y="16411"/>
                  </a:lnTo>
                  <a:lnTo>
                    <a:pt x="20975" y="17772"/>
                  </a:lnTo>
                  <a:lnTo>
                    <a:pt x="20361" y="18342"/>
                  </a:lnTo>
                  <a:lnTo>
                    <a:pt x="19703" y="18913"/>
                  </a:lnTo>
                  <a:lnTo>
                    <a:pt x="19045" y="19439"/>
                  </a:lnTo>
                  <a:lnTo>
                    <a:pt x="18342" y="19966"/>
                  </a:lnTo>
                  <a:lnTo>
                    <a:pt x="16851" y="20975"/>
                  </a:lnTo>
                  <a:lnTo>
                    <a:pt x="15271" y="21940"/>
                  </a:lnTo>
                  <a:lnTo>
                    <a:pt x="13647" y="22906"/>
                  </a:lnTo>
                  <a:lnTo>
                    <a:pt x="12024" y="23783"/>
                  </a:lnTo>
                  <a:lnTo>
                    <a:pt x="8820" y="25495"/>
                  </a:lnTo>
                  <a:lnTo>
                    <a:pt x="7241" y="26328"/>
                  </a:lnTo>
                  <a:lnTo>
                    <a:pt x="3379" y="28171"/>
                  </a:lnTo>
                  <a:lnTo>
                    <a:pt x="88" y="30058"/>
                  </a:lnTo>
                  <a:lnTo>
                    <a:pt x="44" y="30102"/>
                  </a:lnTo>
                  <a:lnTo>
                    <a:pt x="0" y="30190"/>
                  </a:lnTo>
                  <a:lnTo>
                    <a:pt x="0" y="30234"/>
                  </a:lnTo>
                  <a:lnTo>
                    <a:pt x="44" y="30321"/>
                  </a:lnTo>
                  <a:lnTo>
                    <a:pt x="88" y="30365"/>
                  </a:lnTo>
                  <a:lnTo>
                    <a:pt x="176" y="30409"/>
                  </a:lnTo>
                  <a:lnTo>
                    <a:pt x="264" y="30365"/>
                  </a:lnTo>
                  <a:lnTo>
                    <a:pt x="3555" y="28479"/>
                  </a:lnTo>
                  <a:lnTo>
                    <a:pt x="7372" y="26636"/>
                  </a:lnTo>
                  <a:lnTo>
                    <a:pt x="8952" y="25802"/>
                  </a:lnTo>
                  <a:lnTo>
                    <a:pt x="12199" y="24090"/>
                  </a:lnTo>
                  <a:lnTo>
                    <a:pt x="13867" y="23213"/>
                  </a:lnTo>
                  <a:lnTo>
                    <a:pt x="15490" y="22248"/>
                  </a:lnTo>
                  <a:lnTo>
                    <a:pt x="17026" y="21282"/>
                  </a:lnTo>
                  <a:lnTo>
                    <a:pt x="18562" y="20229"/>
                  </a:lnTo>
                  <a:lnTo>
                    <a:pt x="19264" y="19702"/>
                  </a:lnTo>
                  <a:lnTo>
                    <a:pt x="19922" y="19176"/>
                  </a:lnTo>
                  <a:lnTo>
                    <a:pt x="20580" y="18605"/>
                  </a:lnTo>
                  <a:lnTo>
                    <a:pt x="21239" y="18035"/>
                  </a:lnTo>
                  <a:lnTo>
                    <a:pt x="22862" y="16675"/>
                  </a:lnTo>
                  <a:lnTo>
                    <a:pt x="24530" y="15446"/>
                  </a:lnTo>
                  <a:lnTo>
                    <a:pt x="26153" y="14042"/>
                  </a:lnTo>
                  <a:lnTo>
                    <a:pt x="27645" y="12638"/>
                  </a:lnTo>
                  <a:lnTo>
                    <a:pt x="28347" y="11892"/>
                  </a:lnTo>
                  <a:lnTo>
                    <a:pt x="29049" y="11146"/>
                  </a:lnTo>
                  <a:lnTo>
                    <a:pt x="29708" y="10400"/>
                  </a:lnTo>
                  <a:lnTo>
                    <a:pt x="30322" y="9610"/>
                  </a:lnTo>
                  <a:lnTo>
                    <a:pt x="30936" y="8864"/>
                  </a:lnTo>
                  <a:lnTo>
                    <a:pt x="31507" y="8030"/>
                  </a:lnTo>
                  <a:lnTo>
                    <a:pt x="32077" y="7240"/>
                  </a:lnTo>
                  <a:lnTo>
                    <a:pt x="32647" y="6407"/>
                  </a:lnTo>
                  <a:lnTo>
                    <a:pt x="33174" y="5529"/>
                  </a:lnTo>
                  <a:lnTo>
                    <a:pt x="33657" y="4652"/>
                  </a:lnTo>
                  <a:lnTo>
                    <a:pt x="34666" y="2809"/>
                  </a:lnTo>
                  <a:lnTo>
                    <a:pt x="36026" y="263"/>
                  </a:lnTo>
                  <a:lnTo>
                    <a:pt x="36026" y="176"/>
                  </a:lnTo>
                  <a:lnTo>
                    <a:pt x="36026" y="132"/>
                  </a:lnTo>
                  <a:lnTo>
                    <a:pt x="35982" y="44"/>
                  </a:lnTo>
                  <a:lnTo>
                    <a:pt x="35939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92" name="Google Shape;15792;p414"/>
            <p:cNvSpPr/>
            <p:nvPr/>
          </p:nvSpPr>
          <p:spPr>
            <a:xfrm>
              <a:off x="5375425" y="2000175"/>
              <a:ext cx="840325" cy="647250"/>
            </a:xfrm>
            <a:custGeom>
              <a:avLst/>
              <a:gdLst/>
              <a:ahLst/>
              <a:cxnLst/>
              <a:rect l="l" t="t" r="r" b="b"/>
              <a:pathLst>
                <a:path w="33613" h="25890" extrusionOk="0">
                  <a:moveTo>
                    <a:pt x="33350" y="1"/>
                  </a:moveTo>
                  <a:lnTo>
                    <a:pt x="33306" y="88"/>
                  </a:lnTo>
                  <a:lnTo>
                    <a:pt x="31638" y="2897"/>
                  </a:lnTo>
                  <a:lnTo>
                    <a:pt x="30322" y="4783"/>
                  </a:lnTo>
                  <a:lnTo>
                    <a:pt x="28874" y="6495"/>
                  </a:lnTo>
                  <a:lnTo>
                    <a:pt x="26943" y="8426"/>
                  </a:lnTo>
                  <a:lnTo>
                    <a:pt x="25056" y="10049"/>
                  </a:lnTo>
                  <a:lnTo>
                    <a:pt x="22994" y="11673"/>
                  </a:lnTo>
                  <a:lnTo>
                    <a:pt x="20361" y="14042"/>
                  </a:lnTo>
                  <a:lnTo>
                    <a:pt x="18123" y="15929"/>
                  </a:lnTo>
                  <a:lnTo>
                    <a:pt x="16105" y="17289"/>
                  </a:lnTo>
                  <a:lnTo>
                    <a:pt x="14174" y="18430"/>
                  </a:lnTo>
                  <a:lnTo>
                    <a:pt x="12112" y="19571"/>
                  </a:lnTo>
                  <a:lnTo>
                    <a:pt x="7811" y="21677"/>
                  </a:lnTo>
                  <a:lnTo>
                    <a:pt x="5661" y="22555"/>
                  </a:lnTo>
                  <a:lnTo>
                    <a:pt x="3511" y="23608"/>
                  </a:lnTo>
                  <a:lnTo>
                    <a:pt x="88" y="25539"/>
                  </a:lnTo>
                  <a:lnTo>
                    <a:pt x="1" y="25583"/>
                  </a:lnTo>
                  <a:lnTo>
                    <a:pt x="1" y="25671"/>
                  </a:lnTo>
                  <a:lnTo>
                    <a:pt x="1" y="25714"/>
                  </a:lnTo>
                  <a:lnTo>
                    <a:pt x="1" y="25802"/>
                  </a:lnTo>
                  <a:lnTo>
                    <a:pt x="88" y="25846"/>
                  </a:lnTo>
                  <a:lnTo>
                    <a:pt x="176" y="25890"/>
                  </a:lnTo>
                  <a:lnTo>
                    <a:pt x="264" y="25846"/>
                  </a:lnTo>
                  <a:lnTo>
                    <a:pt x="3686" y="23915"/>
                  </a:lnTo>
                  <a:lnTo>
                    <a:pt x="5793" y="22862"/>
                  </a:lnTo>
                  <a:lnTo>
                    <a:pt x="7943" y="22028"/>
                  </a:lnTo>
                  <a:lnTo>
                    <a:pt x="12287" y="19878"/>
                  </a:lnTo>
                  <a:lnTo>
                    <a:pt x="14349" y="18737"/>
                  </a:lnTo>
                  <a:lnTo>
                    <a:pt x="16280" y="17553"/>
                  </a:lnTo>
                  <a:lnTo>
                    <a:pt x="18299" y="16236"/>
                  </a:lnTo>
                  <a:lnTo>
                    <a:pt x="18343" y="16236"/>
                  </a:lnTo>
                  <a:lnTo>
                    <a:pt x="20580" y="14306"/>
                  </a:lnTo>
                  <a:lnTo>
                    <a:pt x="23213" y="11936"/>
                  </a:lnTo>
                  <a:lnTo>
                    <a:pt x="25276" y="10312"/>
                  </a:lnTo>
                  <a:lnTo>
                    <a:pt x="27206" y="8689"/>
                  </a:lnTo>
                  <a:lnTo>
                    <a:pt x="29137" y="6714"/>
                  </a:lnTo>
                  <a:lnTo>
                    <a:pt x="30585" y="5003"/>
                  </a:lnTo>
                  <a:lnTo>
                    <a:pt x="31946" y="3072"/>
                  </a:lnTo>
                  <a:lnTo>
                    <a:pt x="33569" y="264"/>
                  </a:lnTo>
                  <a:lnTo>
                    <a:pt x="33613" y="176"/>
                  </a:lnTo>
                  <a:lnTo>
                    <a:pt x="33613" y="132"/>
                  </a:lnTo>
                  <a:lnTo>
                    <a:pt x="33569" y="44"/>
                  </a:lnTo>
                  <a:lnTo>
                    <a:pt x="3352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93" name="Google Shape;15793;p414"/>
            <p:cNvSpPr/>
            <p:nvPr/>
          </p:nvSpPr>
          <p:spPr>
            <a:xfrm>
              <a:off x="5351300" y="2536625"/>
              <a:ext cx="160175" cy="88875"/>
            </a:xfrm>
            <a:custGeom>
              <a:avLst/>
              <a:gdLst/>
              <a:ahLst/>
              <a:cxnLst/>
              <a:rect l="l" t="t" r="r" b="b"/>
              <a:pathLst>
                <a:path w="6407" h="3555" extrusionOk="0">
                  <a:moveTo>
                    <a:pt x="6231" y="0"/>
                  </a:moveTo>
                  <a:lnTo>
                    <a:pt x="6143" y="44"/>
                  </a:lnTo>
                  <a:lnTo>
                    <a:pt x="3554" y="1273"/>
                  </a:lnTo>
                  <a:lnTo>
                    <a:pt x="88" y="3247"/>
                  </a:lnTo>
                  <a:lnTo>
                    <a:pt x="44" y="3291"/>
                  </a:lnTo>
                  <a:lnTo>
                    <a:pt x="0" y="3335"/>
                  </a:lnTo>
                  <a:lnTo>
                    <a:pt x="0" y="3423"/>
                  </a:lnTo>
                  <a:lnTo>
                    <a:pt x="44" y="3467"/>
                  </a:lnTo>
                  <a:lnTo>
                    <a:pt x="88" y="3554"/>
                  </a:lnTo>
                  <a:lnTo>
                    <a:pt x="263" y="3554"/>
                  </a:lnTo>
                  <a:lnTo>
                    <a:pt x="3730" y="1580"/>
                  </a:lnTo>
                  <a:lnTo>
                    <a:pt x="6319" y="351"/>
                  </a:lnTo>
                  <a:lnTo>
                    <a:pt x="6363" y="307"/>
                  </a:lnTo>
                  <a:lnTo>
                    <a:pt x="6407" y="263"/>
                  </a:lnTo>
                  <a:lnTo>
                    <a:pt x="6407" y="176"/>
                  </a:lnTo>
                  <a:lnTo>
                    <a:pt x="6363" y="132"/>
                  </a:lnTo>
                  <a:lnTo>
                    <a:pt x="6363" y="44"/>
                  </a:lnTo>
                  <a:lnTo>
                    <a:pt x="6275" y="44"/>
                  </a:lnTo>
                  <a:lnTo>
                    <a:pt x="6231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94" name="Google Shape;15794;p414"/>
            <p:cNvSpPr/>
            <p:nvPr/>
          </p:nvSpPr>
          <p:spPr>
            <a:xfrm>
              <a:off x="5904175" y="2181175"/>
              <a:ext cx="137150" cy="118500"/>
            </a:xfrm>
            <a:custGeom>
              <a:avLst/>
              <a:gdLst/>
              <a:ahLst/>
              <a:cxnLst/>
              <a:rect l="l" t="t" r="r" b="b"/>
              <a:pathLst>
                <a:path w="5486" h="4740" extrusionOk="0">
                  <a:moveTo>
                    <a:pt x="5267" y="1"/>
                  </a:moveTo>
                  <a:lnTo>
                    <a:pt x="5223" y="45"/>
                  </a:lnTo>
                  <a:lnTo>
                    <a:pt x="3555" y="1493"/>
                  </a:lnTo>
                  <a:lnTo>
                    <a:pt x="89" y="4433"/>
                  </a:lnTo>
                  <a:lnTo>
                    <a:pt x="45" y="4477"/>
                  </a:lnTo>
                  <a:lnTo>
                    <a:pt x="1" y="4564"/>
                  </a:lnTo>
                  <a:lnTo>
                    <a:pt x="1" y="4608"/>
                  </a:lnTo>
                  <a:lnTo>
                    <a:pt x="45" y="4696"/>
                  </a:lnTo>
                  <a:lnTo>
                    <a:pt x="89" y="4740"/>
                  </a:lnTo>
                  <a:lnTo>
                    <a:pt x="176" y="4740"/>
                  </a:lnTo>
                  <a:lnTo>
                    <a:pt x="308" y="4696"/>
                  </a:lnTo>
                  <a:lnTo>
                    <a:pt x="3775" y="1756"/>
                  </a:lnTo>
                  <a:lnTo>
                    <a:pt x="5442" y="308"/>
                  </a:lnTo>
                  <a:lnTo>
                    <a:pt x="5486" y="264"/>
                  </a:lnTo>
                  <a:lnTo>
                    <a:pt x="5486" y="220"/>
                  </a:lnTo>
                  <a:lnTo>
                    <a:pt x="5486" y="132"/>
                  </a:lnTo>
                  <a:lnTo>
                    <a:pt x="5442" y="89"/>
                  </a:lnTo>
                  <a:lnTo>
                    <a:pt x="5398" y="45"/>
                  </a:lnTo>
                  <a:lnTo>
                    <a:pt x="535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95" name="Google Shape;15795;p414"/>
            <p:cNvSpPr/>
            <p:nvPr/>
          </p:nvSpPr>
          <p:spPr>
            <a:xfrm>
              <a:off x="5889925" y="2072575"/>
              <a:ext cx="210650" cy="199675"/>
            </a:xfrm>
            <a:custGeom>
              <a:avLst/>
              <a:gdLst/>
              <a:ahLst/>
              <a:cxnLst/>
              <a:rect l="l" t="t" r="r" b="b"/>
              <a:pathLst>
                <a:path w="8426" h="7987" extrusionOk="0">
                  <a:moveTo>
                    <a:pt x="8162" y="1"/>
                  </a:moveTo>
                  <a:lnTo>
                    <a:pt x="8118" y="45"/>
                  </a:lnTo>
                  <a:lnTo>
                    <a:pt x="6670" y="1800"/>
                  </a:lnTo>
                  <a:lnTo>
                    <a:pt x="4871" y="3599"/>
                  </a:lnTo>
                  <a:lnTo>
                    <a:pt x="3379" y="4784"/>
                  </a:lnTo>
                  <a:lnTo>
                    <a:pt x="1712" y="6232"/>
                  </a:lnTo>
                  <a:lnTo>
                    <a:pt x="44" y="7680"/>
                  </a:lnTo>
                  <a:lnTo>
                    <a:pt x="0" y="7724"/>
                  </a:lnTo>
                  <a:lnTo>
                    <a:pt x="0" y="7811"/>
                  </a:lnTo>
                  <a:lnTo>
                    <a:pt x="0" y="7855"/>
                  </a:lnTo>
                  <a:lnTo>
                    <a:pt x="44" y="7943"/>
                  </a:lnTo>
                  <a:lnTo>
                    <a:pt x="88" y="7987"/>
                  </a:lnTo>
                  <a:lnTo>
                    <a:pt x="176" y="7987"/>
                  </a:lnTo>
                  <a:lnTo>
                    <a:pt x="308" y="7943"/>
                  </a:lnTo>
                  <a:lnTo>
                    <a:pt x="1931" y="6495"/>
                  </a:lnTo>
                  <a:lnTo>
                    <a:pt x="3599" y="5047"/>
                  </a:lnTo>
                  <a:lnTo>
                    <a:pt x="5091" y="3862"/>
                  </a:lnTo>
                  <a:lnTo>
                    <a:pt x="6934" y="2019"/>
                  </a:lnTo>
                  <a:lnTo>
                    <a:pt x="8382" y="264"/>
                  </a:lnTo>
                  <a:lnTo>
                    <a:pt x="8426" y="220"/>
                  </a:lnTo>
                  <a:lnTo>
                    <a:pt x="8426" y="132"/>
                  </a:lnTo>
                  <a:lnTo>
                    <a:pt x="8426" y="88"/>
                  </a:lnTo>
                  <a:lnTo>
                    <a:pt x="838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96" name="Google Shape;15796;p414"/>
            <p:cNvSpPr/>
            <p:nvPr/>
          </p:nvSpPr>
          <p:spPr>
            <a:xfrm>
              <a:off x="5303025" y="2516875"/>
              <a:ext cx="109725" cy="65825"/>
            </a:xfrm>
            <a:custGeom>
              <a:avLst/>
              <a:gdLst/>
              <a:ahLst/>
              <a:cxnLst/>
              <a:rect l="l" t="t" r="r" b="b"/>
              <a:pathLst>
                <a:path w="4389" h="2633" extrusionOk="0">
                  <a:moveTo>
                    <a:pt x="4213" y="0"/>
                  </a:moveTo>
                  <a:lnTo>
                    <a:pt x="4169" y="44"/>
                  </a:lnTo>
                  <a:lnTo>
                    <a:pt x="88" y="2282"/>
                  </a:lnTo>
                  <a:lnTo>
                    <a:pt x="44" y="2326"/>
                  </a:lnTo>
                  <a:lnTo>
                    <a:pt x="0" y="2414"/>
                  </a:lnTo>
                  <a:lnTo>
                    <a:pt x="0" y="2457"/>
                  </a:lnTo>
                  <a:lnTo>
                    <a:pt x="0" y="2545"/>
                  </a:lnTo>
                  <a:lnTo>
                    <a:pt x="88" y="2589"/>
                  </a:lnTo>
                  <a:lnTo>
                    <a:pt x="176" y="2633"/>
                  </a:lnTo>
                  <a:lnTo>
                    <a:pt x="264" y="2589"/>
                  </a:lnTo>
                  <a:lnTo>
                    <a:pt x="4301" y="351"/>
                  </a:lnTo>
                  <a:lnTo>
                    <a:pt x="4388" y="307"/>
                  </a:lnTo>
                  <a:lnTo>
                    <a:pt x="4388" y="263"/>
                  </a:lnTo>
                  <a:lnTo>
                    <a:pt x="4388" y="176"/>
                  </a:lnTo>
                  <a:lnTo>
                    <a:pt x="4388" y="132"/>
                  </a:lnTo>
                  <a:lnTo>
                    <a:pt x="4345" y="44"/>
                  </a:lnTo>
                  <a:lnTo>
                    <a:pt x="4301" y="44"/>
                  </a:lnTo>
                  <a:lnTo>
                    <a:pt x="421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97" name="Google Shape;15797;p414"/>
            <p:cNvSpPr/>
            <p:nvPr/>
          </p:nvSpPr>
          <p:spPr>
            <a:xfrm>
              <a:off x="6039125" y="1741275"/>
              <a:ext cx="930275" cy="1504025"/>
            </a:xfrm>
            <a:custGeom>
              <a:avLst/>
              <a:gdLst/>
              <a:ahLst/>
              <a:cxnLst/>
              <a:rect l="l" t="t" r="r" b="b"/>
              <a:pathLst>
                <a:path w="37211" h="60161" extrusionOk="0">
                  <a:moveTo>
                    <a:pt x="35149" y="1"/>
                  </a:moveTo>
                  <a:lnTo>
                    <a:pt x="35105" y="45"/>
                  </a:lnTo>
                  <a:lnTo>
                    <a:pt x="35017" y="89"/>
                  </a:lnTo>
                  <a:lnTo>
                    <a:pt x="34973" y="132"/>
                  </a:lnTo>
                  <a:lnTo>
                    <a:pt x="34973" y="176"/>
                  </a:lnTo>
                  <a:lnTo>
                    <a:pt x="34973" y="264"/>
                  </a:lnTo>
                  <a:lnTo>
                    <a:pt x="35017" y="308"/>
                  </a:lnTo>
                  <a:lnTo>
                    <a:pt x="36333" y="1756"/>
                  </a:lnTo>
                  <a:lnTo>
                    <a:pt x="36509" y="2195"/>
                  </a:lnTo>
                  <a:lnTo>
                    <a:pt x="36772" y="4433"/>
                  </a:lnTo>
                  <a:lnTo>
                    <a:pt x="36860" y="7329"/>
                  </a:lnTo>
                  <a:lnTo>
                    <a:pt x="36728" y="8557"/>
                  </a:lnTo>
                  <a:lnTo>
                    <a:pt x="35938" y="10400"/>
                  </a:lnTo>
                  <a:lnTo>
                    <a:pt x="34973" y="12770"/>
                  </a:lnTo>
                  <a:lnTo>
                    <a:pt x="33657" y="16588"/>
                  </a:lnTo>
                  <a:lnTo>
                    <a:pt x="32252" y="19133"/>
                  </a:lnTo>
                  <a:lnTo>
                    <a:pt x="30936" y="21590"/>
                  </a:lnTo>
                  <a:lnTo>
                    <a:pt x="29883" y="24091"/>
                  </a:lnTo>
                  <a:lnTo>
                    <a:pt x="27250" y="28742"/>
                  </a:lnTo>
                  <a:lnTo>
                    <a:pt x="27250" y="28830"/>
                  </a:lnTo>
                  <a:lnTo>
                    <a:pt x="27206" y="30585"/>
                  </a:lnTo>
                  <a:lnTo>
                    <a:pt x="27338" y="32253"/>
                  </a:lnTo>
                  <a:lnTo>
                    <a:pt x="28435" y="40239"/>
                  </a:lnTo>
                  <a:lnTo>
                    <a:pt x="28215" y="40590"/>
                  </a:lnTo>
                  <a:lnTo>
                    <a:pt x="27426" y="41204"/>
                  </a:lnTo>
                  <a:lnTo>
                    <a:pt x="25144" y="42565"/>
                  </a:lnTo>
                  <a:lnTo>
                    <a:pt x="22730" y="44232"/>
                  </a:lnTo>
                  <a:lnTo>
                    <a:pt x="20054" y="45856"/>
                  </a:lnTo>
                  <a:lnTo>
                    <a:pt x="20054" y="45900"/>
                  </a:lnTo>
                  <a:lnTo>
                    <a:pt x="16499" y="48708"/>
                  </a:lnTo>
                  <a:lnTo>
                    <a:pt x="14569" y="49761"/>
                  </a:lnTo>
                  <a:lnTo>
                    <a:pt x="14569" y="49805"/>
                  </a:lnTo>
                  <a:lnTo>
                    <a:pt x="12418" y="51867"/>
                  </a:lnTo>
                  <a:lnTo>
                    <a:pt x="11409" y="52569"/>
                  </a:lnTo>
                  <a:lnTo>
                    <a:pt x="8118" y="54281"/>
                  </a:lnTo>
                  <a:lnTo>
                    <a:pt x="6626" y="54939"/>
                  </a:lnTo>
                  <a:lnTo>
                    <a:pt x="6626" y="54983"/>
                  </a:lnTo>
                  <a:lnTo>
                    <a:pt x="5134" y="56036"/>
                  </a:lnTo>
                  <a:lnTo>
                    <a:pt x="3160" y="57484"/>
                  </a:lnTo>
                  <a:lnTo>
                    <a:pt x="88" y="59854"/>
                  </a:lnTo>
                  <a:lnTo>
                    <a:pt x="0" y="59897"/>
                  </a:lnTo>
                  <a:lnTo>
                    <a:pt x="0" y="59941"/>
                  </a:lnTo>
                  <a:lnTo>
                    <a:pt x="0" y="60029"/>
                  </a:lnTo>
                  <a:lnTo>
                    <a:pt x="44" y="60073"/>
                  </a:lnTo>
                  <a:lnTo>
                    <a:pt x="88" y="60117"/>
                  </a:lnTo>
                  <a:lnTo>
                    <a:pt x="176" y="60161"/>
                  </a:lnTo>
                  <a:lnTo>
                    <a:pt x="264" y="60117"/>
                  </a:lnTo>
                  <a:lnTo>
                    <a:pt x="3335" y="57791"/>
                  </a:lnTo>
                  <a:lnTo>
                    <a:pt x="5354" y="56299"/>
                  </a:lnTo>
                  <a:lnTo>
                    <a:pt x="6802" y="55246"/>
                  </a:lnTo>
                  <a:lnTo>
                    <a:pt x="8250" y="54588"/>
                  </a:lnTo>
                  <a:lnTo>
                    <a:pt x="11585" y="52877"/>
                  </a:lnTo>
                  <a:lnTo>
                    <a:pt x="11585" y="52833"/>
                  </a:lnTo>
                  <a:lnTo>
                    <a:pt x="12638" y="52174"/>
                  </a:lnTo>
                  <a:lnTo>
                    <a:pt x="12638" y="52131"/>
                  </a:lnTo>
                  <a:lnTo>
                    <a:pt x="14788" y="50068"/>
                  </a:lnTo>
                  <a:lnTo>
                    <a:pt x="16675" y="48971"/>
                  </a:lnTo>
                  <a:lnTo>
                    <a:pt x="16719" y="48971"/>
                  </a:lnTo>
                  <a:lnTo>
                    <a:pt x="20229" y="46163"/>
                  </a:lnTo>
                  <a:lnTo>
                    <a:pt x="22906" y="44539"/>
                  </a:lnTo>
                  <a:lnTo>
                    <a:pt x="25319" y="42872"/>
                  </a:lnTo>
                  <a:lnTo>
                    <a:pt x="27645" y="41512"/>
                  </a:lnTo>
                  <a:lnTo>
                    <a:pt x="27645" y="41468"/>
                  </a:lnTo>
                  <a:lnTo>
                    <a:pt x="28435" y="40853"/>
                  </a:lnTo>
                  <a:lnTo>
                    <a:pt x="28479" y="40809"/>
                  </a:lnTo>
                  <a:lnTo>
                    <a:pt x="28786" y="40415"/>
                  </a:lnTo>
                  <a:lnTo>
                    <a:pt x="28786" y="40283"/>
                  </a:lnTo>
                  <a:lnTo>
                    <a:pt x="27689" y="32209"/>
                  </a:lnTo>
                  <a:lnTo>
                    <a:pt x="27557" y="30585"/>
                  </a:lnTo>
                  <a:lnTo>
                    <a:pt x="27601" y="28874"/>
                  </a:lnTo>
                  <a:lnTo>
                    <a:pt x="30190" y="24223"/>
                  </a:lnTo>
                  <a:lnTo>
                    <a:pt x="31243" y="21722"/>
                  </a:lnTo>
                  <a:lnTo>
                    <a:pt x="32560" y="19308"/>
                  </a:lnTo>
                  <a:lnTo>
                    <a:pt x="33964" y="16763"/>
                  </a:lnTo>
                  <a:lnTo>
                    <a:pt x="33964" y="16719"/>
                  </a:lnTo>
                  <a:lnTo>
                    <a:pt x="35280" y="12902"/>
                  </a:lnTo>
                  <a:lnTo>
                    <a:pt x="36246" y="10532"/>
                  </a:lnTo>
                  <a:lnTo>
                    <a:pt x="37079" y="8645"/>
                  </a:lnTo>
                  <a:lnTo>
                    <a:pt x="37079" y="8601"/>
                  </a:lnTo>
                  <a:lnTo>
                    <a:pt x="37211" y="7373"/>
                  </a:lnTo>
                  <a:lnTo>
                    <a:pt x="37123" y="4389"/>
                  </a:lnTo>
                  <a:lnTo>
                    <a:pt x="36860" y="2107"/>
                  </a:lnTo>
                  <a:lnTo>
                    <a:pt x="36860" y="2063"/>
                  </a:lnTo>
                  <a:lnTo>
                    <a:pt x="36640" y="1580"/>
                  </a:lnTo>
                  <a:lnTo>
                    <a:pt x="36597" y="1537"/>
                  </a:lnTo>
                  <a:lnTo>
                    <a:pt x="35280" y="89"/>
                  </a:lnTo>
                  <a:lnTo>
                    <a:pt x="35236" y="45"/>
                  </a:lnTo>
                  <a:lnTo>
                    <a:pt x="35149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98" name="Google Shape;15798;p414"/>
            <p:cNvSpPr/>
            <p:nvPr/>
          </p:nvSpPr>
          <p:spPr>
            <a:xfrm>
              <a:off x="6067650" y="1763225"/>
              <a:ext cx="930275" cy="1507300"/>
            </a:xfrm>
            <a:custGeom>
              <a:avLst/>
              <a:gdLst/>
              <a:ahLst/>
              <a:cxnLst/>
              <a:rect l="l" t="t" r="r" b="b"/>
              <a:pathLst>
                <a:path w="37211" h="60292" extrusionOk="0">
                  <a:moveTo>
                    <a:pt x="35982" y="0"/>
                  </a:moveTo>
                  <a:lnTo>
                    <a:pt x="35938" y="44"/>
                  </a:lnTo>
                  <a:lnTo>
                    <a:pt x="35851" y="88"/>
                  </a:lnTo>
                  <a:lnTo>
                    <a:pt x="35807" y="132"/>
                  </a:lnTo>
                  <a:lnTo>
                    <a:pt x="35807" y="176"/>
                  </a:lnTo>
                  <a:lnTo>
                    <a:pt x="35851" y="264"/>
                  </a:lnTo>
                  <a:lnTo>
                    <a:pt x="35894" y="308"/>
                  </a:lnTo>
                  <a:lnTo>
                    <a:pt x="36772" y="1141"/>
                  </a:lnTo>
                  <a:lnTo>
                    <a:pt x="36772" y="2370"/>
                  </a:lnTo>
                  <a:lnTo>
                    <a:pt x="36860" y="5310"/>
                  </a:lnTo>
                  <a:lnTo>
                    <a:pt x="36860" y="7241"/>
                  </a:lnTo>
                  <a:lnTo>
                    <a:pt x="36860" y="7943"/>
                  </a:lnTo>
                  <a:lnTo>
                    <a:pt x="36772" y="8557"/>
                  </a:lnTo>
                  <a:lnTo>
                    <a:pt x="36597" y="9127"/>
                  </a:lnTo>
                  <a:lnTo>
                    <a:pt x="36377" y="9786"/>
                  </a:lnTo>
                  <a:lnTo>
                    <a:pt x="35587" y="11629"/>
                  </a:lnTo>
                  <a:lnTo>
                    <a:pt x="34578" y="13823"/>
                  </a:lnTo>
                  <a:lnTo>
                    <a:pt x="33481" y="16631"/>
                  </a:lnTo>
                  <a:lnTo>
                    <a:pt x="32033" y="19001"/>
                  </a:lnTo>
                  <a:lnTo>
                    <a:pt x="30717" y="21414"/>
                  </a:lnTo>
                  <a:lnTo>
                    <a:pt x="29927" y="23652"/>
                  </a:lnTo>
                  <a:lnTo>
                    <a:pt x="29927" y="23740"/>
                  </a:lnTo>
                  <a:lnTo>
                    <a:pt x="30190" y="24924"/>
                  </a:lnTo>
                  <a:lnTo>
                    <a:pt x="30409" y="29532"/>
                  </a:lnTo>
                  <a:lnTo>
                    <a:pt x="30453" y="32472"/>
                  </a:lnTo>
                  <a:lnTo>
                    <a:pt x="30453" y="35587"/>
                  </a:lnTo>
                  <a:lnTo>
                    <a:pt x="30409" y="40195"/>
                  </a:lnTo>
                  <a:lnTo>
                    <a:pt x="30234" y="40370"/>
                  </a:lnTo>
                  <a:lnTo>
                    <a:pt x="29225" y="40941"/>
                  </a:lnTo>
                  <a:lnTo>
                    <a:pt x="29181" y="40985"/>
                  </a:lnTo>
                  <a:lnTo>
                    <a:pt x="28171" y="41950"/>
                  </a:lnTo>
                  <a:lnTo>
                    <a:pt x="26153" y="43047"/>
                  </a:lnTo>
                  <a:lnTo>
                    <a:pt x="23257" y="44627"/>
                  </a:lnTo>
                  <a:lnTo>
                    <a:pt x="20843" y="46206"/>
                  </a:lnTo>
                  <a:lnTo>
                    <a:pt x="18825" y="47391"/>
                  </a:lnTo>
                  <a:lnTo>
                    <a:pt x="18825" y="47435"/>
                  </a:lnTo>
                  <a:lnTo>
                    <a:pt x="16017" y="49585"/>
                  </a:lnTo>
                  <a:lnTo>
                    <a:pt x="13910" y="50594"/>
                  </a:lnTo>
                  <a:lnTo>
                    <a:pt x="13866" y="50638"/>
                  </a:lnTo>
                  <a:lnTo>
                    <a:pt x="12023" y="52262"/>
                  </a:lnTo>
                  <a:lnTo>
                    <a:pt x="11014" y="52920"/>
                  </a:lnTo>
                  <a:lnTo>
                    <a:pt x="7328" y="54895"/>
                  </a:lnTo>
                  <a:lnTo>
                    <a:pt x="5880" y="55641"/>
                  </a:lnTo>
                  <a:lnTo>
                    <a:pt x="4213" y="56869"/>
                  </a:lnTo>
                  <a:lnTo>
                    <a:pt x="2150" y="58361"/>
                  </a:lnTo>
                  <a:lnTo>
                    <a:pt x="88" y="59985"/>
                  </a:lnTo>
                  <a:lnTo>
                    <a:pt x="44" y="60029"/>
                  </a:lnTo>
                  <a:lnTo>
                    <a:pt x="0" y="60116"/>
                  </a:lnTo>
                  <a:lnTo>
                    <a:pt x="0" y="60160"/>
                  </a:lnTo>
                  <a:lnTo>
                    <a:pt x="44" y="60248"/>
                  </a:lnTo>
                  <a:lnTo>
                    <a:pt x="132" y="60292"/>
                  </a:lnTo>
                  <a:lnTo>
                    <a:pt x="176" y="60292"/>
                  </a:lnTo>
                  <a:lnTo>
                    <a:pt x="307" y="60248"/>
                  </a:lnTo>
                  <a:lnTo>
                    <a:pt x="2370" y="58668"/>
                  </a:lnTo>
                  <a:lnTo>
                    <a:pt x="4388" y="57176"/>
                  </a:lnTo>
                  <a:lnTo>
                    <a:pt x="6056" y="55904"/>
                  </a:lnTo>
                  <a:lnTo>
                    <a:pt x="7504" y="55202"/>
                  </a:lnTo>
                  <a:lnTo>
                    <a:pt x="11190" y="53227"/>
                  </a:lnTo>
                  <a:lnTo>
                    <a:pt x="12243" y="52525"/>
                  </a:lnTo>
                  <a:lnTo>
                    <a:pt x="14086" y="50902"/>
                  </a:lnTo>
                  <a:lnTo>
                    <a:pt x="16192" y="49892"/>
                  </a:lnTo>
                  <a:lnTo>
                    <a:pt x="16192" y="49848"/>
                  </a:lnTo>
                  <a:lnTo>
                    <a:pt x="19044" y="47698"/>
                  </a:lnTo>
                  <a:lnTo>
                    <a:pt x="21019" y="46514"/>
                  </a:lnTo>
                  <a:lnTo>
                    <a:pt x="23432" y="44934"/>
                  </a:lnTo>
                  <a:lnTo>
                    <a:pt x="26328" y="43354"/>
                  </a:lnTo>
                  <a:lnTo>
                    <a:pt x="28347" y="42213"/>
                  </a:lnTo>
                  <a:lnTo>
                    <a:pt x="28391" y="42213"/>
                  </a:lnTo>
                  <a:lnTo>
                    <a:pt x="29400" y="41248"/>
                  </a:lnTo>
                  <a:lnTo>
                    <a:pt x="30453" y="40677"/>
                  </a:lnTo>
                  <a:lnTo>
                    <a:pt x="30497" y="40634"/>
                  </a:lnTo>
                  <a:lnTo>
                    <a:pt x="30717" y="40370"/>
                  </a:lnTo>
                  <a:lnTo>
                    <a:pt x="30760" y="40239"/>
                  </a:lnTo>
                  <a:lnTo>
                    <a:pt x="30804" y="35587"/>
                  </a:lnTo>
                  <a:lnTo>
                    <a:pt x="30804" y="32472"/>
                  </a:lnTo>
                  <a:lnTo>
                    <a:pt x="30760" y="29488"/>
                  </a:lnTo>
                  <a:lnTo>
                    <a:pt x="30541" y="24881"/>
                  </a:lnTo>
                  <a:lnTo>
                    <a:pt x="30541" y="24837"/>
                  </a:lnTo>
                  <a:lnTo>
                    <a:pt x="30278" y="23740"/>
                  </a:lnTo>
                  <a:lnTo>
                    <a:pt x="31024" y="21546"/>
                  </a:lnTo>
                  <a:lnTo>
                    <a:pt x="32340" y="19176"/>
                  </a:lnTo>
                  <a:lnTo>
                    <a:pt x="33788" y="16807"/>
                  </a:lnTo>
                  <a:lnTo>
                    <a:pt x="33788" y="16763"/>
                  </a:lnTo>
                  <a:lnTo>
                    <a:pt x="34929" y="13954"/>
                  </a:lnTo>
                  <a:lnTo>
                    <a:pt x="35894" y="11760"/>
                  </a:lnTo>
                  <a:lnTo>
                    <a:pt x="36684" y="9917"/>
                  </a:lnTo>
                  <a:lnTo>
                    <a:pt x="36948" y="9215"/>
                  </a:lnTo>
                  <a:lnTo>
                    <a:pt x="37123" y="8601"/>
                  </a:lnTo>
                  <a:lnTo>
                    <a:pt x="37211" y="7987"/>
                  </a:lnTo>
                  <a:lnTo>
                    <a:pt x="37211" y="7285"/>
                  </a:lnTo>
                  <a:lnTo>
                    <a:pt x="37211" y="5310"/>
                  </a:lnTo>
                  <a:lnTo>
                    <a:pt x="37123" y="2370"/>
                  </a:lnTo>
                  <a:lnTo>
                    <a:pt x="37123" y="1097"/>
                  </a:lnTo>
                  <a:lnTo>
                    <a:pt x="37123" y="1010"/>
                  </a:lnTo>
                  <a:lnTo>
                    <a:pt x="37079" y="966"/>
                  </a:lnTo>
                  <a:lnTo>
                    <a:pt x="36114" y="44"/>
                  </a:lnTo>
                  <a:lnTo>
                    <a:pt x="36070" y="44"/>
                  </a:lnTo>
                  <a:lnTo>
                    <a:pt x="3598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99" name="Google Shape;15799;p414"/>
            <p:cNvSpPr/>
            <p:nvPr/>
          </p:nvSpPr>
          <p:spPr>
            <a:xfrm>
              <a:off x="7317150" y="4387275"/>
              <a:ext cx="64725" cy="41700"/>
            </a:xfrm>
            <a:custGeom>
              <a:avLst/>
              <a:gdLst/>
              <a:ahLst/>
              <a:cxnLst/>
              <a:rect l="l" t="t" r="r" b="b"/>
              <a:pathLst>
                <a:path w="2589" h="1668" extrusionOk="0">
                  <a:moveTo>
                    <a:pt x="132" y="0"/>
                  </a:moveTo>
                  <a:lnTo>
                    <a:pt x="88" y="44"/>
                  </a:lnTo>
                  <a:lnTo>
                    <a:pt x="44" y="88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44" y="307"/>
                  </a:lnTo>
                  <a:lnTo>
                    <a:pt x="88" y="351"/>
                  </a:lnTo>
                  <a:lnTo>
                    <a:pt x="2326" y="1624"/>
                  </a:lnTo>
                  <a:lnTo>
                    <a:pt x="2413" y="1668"/>
                  </a:lnTo>
                  <a:lnTo>
                    <a:pt x="2501" y="1624"/>
                  </a:lnTo>
                  <a:lnTo>
                    <a:pt x="2589" y="1580"/>
                  </a:lnTo>
                  <a:lnTo>
                    <a:pt x="2589" y="1492"/>
                  </a:lnTo>
                  <a:lnTo>
                    <a:pt x="2589" y="1448"/>
                  </a:lnTo>
                  <a:lnTo>
                    <a:pt x="2545" y="1360"/>
                  </a:lnTo>
                  <a:lnTo>
                    <a:pt x="2501" y="1317"/>
                  </a:lnTo>
                  <a:lnTo>
                    <a:pt x="263" y="44"/>
                  </a:lnTo>
                  <a:lnTo>
                    <a:pt x="219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00" name="Google Shape;15800;p414"/>
            <p:cNvSpPr/>
            <p:nvPr/>
          </p:nvSpPr>
          <p:spPr>
            <a:xfrm>
              <a:off x="7284225" y="4357650"/>
              <a:ext cx="41725" cy="38425"/>
            </a:xfrm>
            <a:custGeom>
              <a:avLst/>
              <a:gdLst/>
              <a:ahLst/>
              <a:cxnLst/>
              <a:rect l="l" t="t" r="r" b="b"/>
              <a:pathLst>
                <a:path w="1669" h="1537" extrusionOk="0">
                  <a:moveTo>
                    <a:pt x="88" y="0"/>
                  </a:moveTo>
                  <a:lnTo>
                    <a:pt x="45" y="88"/>
                  </a:lnTo>
                  <a:lnTo>
                    <a:pt x="1" y="132"/>
                  </a:lnTo>
                  <a:lnTo>
                    <a:pt x="1" y="176"/>
                  </a:lnTo>
                  <a:lnTo>
                    <a:pt x="45" y="264"/>
                  </a:lnTo>
                  <a:lnTo>
                    <a:pt x="483" y="966"/>
                  </a:lnTo>
                  <a:lnTo>
                    <a:pt x="571" y="1010"/>
                  </a:lnTo>
                  <a:lnTo>
                    <a:pt x="1405" y="1536"/>
                  </a:lnTo>
                  <a:lnTo>
                    <a:pt x="1580" y="1536"/>
                  </a:lnTo>
                  <a:lnTo>
                    <a:pt x="1668" y="1448"/>
                  </a:lnTo>
                  <a:lnTo>
                    <a:pt x="1668" y="1405"/>
                  </a:lnTo>
                  <a:lnTo>
                    <a:pt x="1668" y="1317"/>
                  </a:lnTo>
                  <a:lnTo>
                    <a:pt x="1624" y="1273"/>
                  </a:lnTo>
                  <a:lnTo>
                    <a:pt x="1580" y="1229"/>
                  </a:lnTo>
                  <a:lnTo>
                    <a:pt x="790" y="746"/>
                  </a:lnTo>
                  <a:lnTo>
                    <a:pt x="308" y="88"/>
                  </a:lnTo>
                  <a:lnTo>
                    <a:pt x="26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01" name="Google Shape;15801;p414"/>
            <p:cNvSpPr/>
            <p:nvPr/>
          </p:nvSpPr>
          <p:spPr>
            <a:xfrm>
              <a:off x="7108700" y="4199675"/>
              <a:ext cx="231500" cy="292925"/>
            </a:xfrm>
            <a:custGeom>
              <a:avLst/>
              <a:gdLst/>
              <a:ahLst/>
              <a:cxnLst/>
              <a:rect l="l" t="t" r="r" b="b"/>
              <a:pathLst>
                <a:path w="9260" h="11717" extrusionOk="0">
                  <a:moveTo>
                    <a:pt x="89" y="1"/>
                  </a:moveTo>
                  <a:lnTo>
                    <a:pt x="45" y="44"/>
                  </a:lnTo>
                  <a:lnTo>
                    <a:pt x="1" y="88"/>
                  </a:lnTo>
                  <a:lnTo>
                    <a:pt x="1" y="176"/>
                  </a:lnTo>
                  <a:lnTo>
                    <a:pt x="1" y="220"/>
                  </a:lnTo>
                  <a:lnTo>
                    <a:pt x="1624" y="3643"/>
                  </a:lnTo>
                  <a:lnTo>
                    <a:pt x="2985" y="6407"/>
                  </a:lnTo>
                  <a:lnTo>
                    <a:pt x="3774" y="8513"/>
                  </a:lnTo>
                  <a:lnTo>
                    <a:pt x="4213" y="9347"/>
                  </a:lnTo>
                  <a:lnTo>
                    <a:pt x="4301" y="9435"/>
                  </a:lnTo>
                  <a:lnTo>
                    <a:pt x="7373" y="10883"/>
                  </a:lnTo>
                  <a:lnTo>
                    <a:pt x="8996" y="11673"/>
                  </a:lnTo>
                  <a:lnTo>
                    <a:pt x="9084" y="11717"/>
                  </a:lnTo>
                  <a:lnTo>
                    <a:pt x="9172" y="11673"/>
                  </a:lnTo>
                  <a:lnTo>
                    <a:pt x="9260" y="11629"/>
                  </a:lnTo>
                  <a:lnTo>
                    <a:pt x="9260" y="11541"/>
                  </a:lnTo>
                  <a:lnTo>
                    <a:pt x="9260" y="11497"/>
                  </a:lnTo>
                  <a:lnTo>
                    <a:pt x="9216" y="11409"/>
                  </a:lnTo>
                  <a:lnTo>
                    <a:pt x="9172" y="11366"/>
                  </a:lnTo>
                  <a:lnTo>
                    <a:pt x="7548" y="10576"/>
                  </a:lnTo>
                  <a:lnTo>
                    <a:pt x="4520" y="9128"/>
                  </a:lnTo>
                  <a:lnTo>
                    <a:pt x="4082" y="8338"/>
                  </a:lnTo>
                  <a:lnTo>
                    <a:pt x="3336" y="6275"/>
                  </a:lnTo>
                  <a:lnTo>
                    <a:pt x="3292" y="6275"/>
                  </a:lnTo>
                  <a:lnTo>
                    <a:pt x="1932" y="3511"/>
                  </a:lnTo>
                  <a:lnTo>
                    <a:pt x="308" y="88"/>
                  </a:lnTo>
                  <a:lnTo>
                    <a:pt x="264" y="44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02" name="Google Shape;15802;p414"/>
            <p:cNvSpPr/>
            <p:nvPr/>
          </p:nvSpPr>
          <p:spPr>
            <a:xfrm>
              <a:off x="6978150" y="4100950"/>
              <a:ext cx="378500" cy="413600"/>
            </a:xfrm>
            <a:custGeom>
              <a:avLst/>
              <a:gdLst/>
              <a:ahLst/>
              <a:cxnLst/>
              <a:rect l="l" t="t" r="r" b="b"/>
              <a:pathLst>
                <a:path w="15140" h="16544" extrusionOk="0">
                  <a:moveTo>
                    <a:pt x="922" y="0"/>
                  </a:moveTo>
                  <a:lnTo>
                    <a:pt x="835" y="44"/>
                  </a:lnTo>
                  <a:lnTo>
                    <a:pt x="835" y="132"/>
                  </a:lnTo>
                  <a:lnTo>
                    <a:pt x="220" y="2326"/>
                  </a:lnTo>
                  <a:lnTo>
                    <a:pt x="1" y="3204"/>
                  </a:lnTo>
                  <a:lnTo>
                    <a:pt x="1" y="3335"/>
                  </a:lnTo>
                  <a:lnTo>
                    <a:pt x="791" y="5178"/>
                  </a:lnTo>
                  <a:lnTo>
                    <a:pt x="2283" y="7987"/>
                  </a:lnTo>
                  <a:lnTo>
                    <a:pt x="4257" y="11278"/>
                  </a:lnTo>
                  <a:lnTo>
                    <a:pt x="5223" y="12550"/>
                  </a:lnTo>
                  <a:lnTo>
                    <a:pt x="5223" y="12594"/>
                  </a:lnTo>
                  <a:lnTo>
                    <a:pt x="6056" y="13428"/>
                  </a:lnTo>
                  <a:lnTo>
                    <a:pt x="6100" y="13428"/>
                  </a:lnTo>
                  <a:lnTo>
                    <a:pt x="8733" y="14788"/>
                  </a:lnTo>
                  <a:lnTo>
                    <a:pt x="8777" y="14788"/>
                  </a:lnTo>
                  <a:lnTo>
                    <a:pt x="11542" y="15666"/>
                  </a:lnTo>
                  <a:lnTo>
                    <a:pt x="13779" y="16499"/>
                  </a:lnTo>
                  <a:lnTo>
                    <a:pt x="13823" y="16543"/>
                  </a:lnTo>
                  <a:lnTo>
                    <a:pt x="13867" y="16543"/>
                  </a:lnTo>
                  <a:lnTo>
                    <a:pt x="14964" y="16455"/>
                  </a:lnTo>
                  <a:lnTo>
                    <a:pt x="15052" y="16455"/>
                  </a:lnTo>
                  <a:lnTo>
                    <a:pt x="15096" y="16412"/>
                  </a:lnTo>
                  <a:lnTo>
                    <a:pt x="15140" y="16324"/>
                  </a:lnTo>
                  <a:lnTo>
                    <a:pt x="15140" y="16280"/>
                  </a:lnTo>
                  <a:lnTo>
                    <a:pt x="15096" y="16192"/>
                  </a:lnTo>
                  <a:lnTo>
                    <a:pt x="15052" y="16148"/>
                  </a:lnTo>
                  <a:lnTo>
                    <a:pt x="15008" y="16104"/>
                  </a:lnTo>
                  <a:lnTo>
                    <a:pt x="14964" y="16104"/>
                  </a:lnTo>
                  <a:lnTo>
                    <a:pt x="13867" y="16192"/>
                  </a:lnTo>
                  <a:lnTo>
                    <a:pt x="11673" y="15315"/>
                  </a:lnTo>
                  <a:lnTo>
                    <a:pt x="8909" y="14437"/>
                  </a:lnTo>
                  <a:lnTo>
                    <a:pt x="6276" y="13121"/>
                  </a:lnTo>
                  <a:lnTo>
                    <a:pt x="5486" y="12331"/>
                  </a:lnTo>
                  <a:lnTo>
                    <a:pt x="4521" y="11102"/>
                  </a:lnTo>
                  <a:lnTo>
                    <a:pt x="2590" y="7811"/>
                  </a:lnTo>
                  <a:lnTo>
                    <a:pt x="1098" y="5047"/>
                  </a:lnTo>
                  <a:lnTo>
                    <a:pt x="352" y="3247"/>
                  </a:lnTo>
                  <a:lnTo>
                    <a:pt x="571" y="2414"/>
                  </a:lnTo>
                  <a:lnTo>
                    <a:pt x="1142" y="220"/>
                  </a:lnTo>
                  <a:lnTo>
                    <a:pt x="1186" y="132"/>
                  </a:lnTo>
                  <a:lnTo>
                    <a:pt x="1142" y="88"/>
                  </a:lnTo>
                  <a:lnTo>
                    <a:pt x="109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03" name="Google Shape;15803;p414"/>
            <p:cNvSpPr/>
            <p:nvPr/>
          </p:nvSpPr>
          <p:spPr>
            <a:xfrm>
              <a:off x="6866275" y="4041700"/>
              <a:ext cx="453075" cy="489300"/>
            </a:xfrm>
            <a:custGeom>
              <a:avLst/>
              <a:gdLst/>
              <a:ahLst/>
              <a:cxnLst/>
              <a:rect l="l" t="t" r="r" b="b"/>
              <a:pathLst>
                <a:path w="18123" h="19572" extrusionOk="0">
                  <a:moveTo>
                    <a:pt x="2765" y="1"/>
                  </a:moveTo>
                  <a:lnTo>
                    <a:pt x="2721" y="89"/>
                  </a:lnTo>
                  <a:lnTo>
                    <a:pt x="966" y="2546"/>
                  </a:lnTo>
                  <a:lnTo>
                    <a:pt x="966" y="2590"/>
                  </a:lnTo>
                  <a:lnTo>
                    <a:pt x="176" y="4740"/>
                  </a:lnTo>
                  <a:lnTo>
                    <a:pt x="0" y="5442"/>
                  </a:lnTo>
                  <a:lnTo>
                    <a:pt x="0" y="5486"/>
                  </a:lnTo>
                  <a:lnTo>
                    <a:pt x="0" y="7153"/>
                  </a:lnTo>
                  <a:lnTo>
                    <a:pt x="44" y="7285"/>
                  </a:lnTo>
                  <a:lnTo>
                    <a:pt x="263" y="7504"/>
                  </a:lnTo>
                  <a:lnTo>
                    <a:pt x="307" y="7548"/>
                  </a:lnTo>
                  <a:lnTo>
                    <a:pt x="351" y="7592"/>
                  </a:lnTo>
                  <a:lnTo>
                    <a:pt x="1931" y="7680"/>
                  </a:lnTo>
                  <a:lnTo>
                    <a:pt x="3028" y="9260"/>
                  </a:lnTo>
                  <a:lnTo>
                    <a:pt x="4476" y="11849"/>
                  </a:lnTo>
                  <a:lnTo>
                    <a:pt x="5749" y="14569"/>
                  </a:lnTo>
                  <a:lnTo>
                    <a:pt x="6407" y="15622"/>
                  </a:lnTo>
                  <a:lnTo>
                    <a:pt x="6451" y="15666"/>
                  </a:lnTo>
                  <a:lnTo>
                    <a:pt x="7153" y="16280"/>
                  </a:lnTo>
                  <a:lnTo>
                    <a:pt x="7197" y="16280"/>
                  </a:lnTo>
                  <a:lnTo>
                    <a:pt x="7855" y="16588"/>
                  </a:lnTo>
                  <a:lnTo>
                    <a:pt x="8381" y="16675"/>
                  </a:lnTo>
                  <a:lnTo>
                    <a:pt x="12331" y="18036"/>
                  </a:lnTo>
                  <a:lnTo>
                    <a:pt x="14744" y="18738"/>
                  </a:lnTo>
                  <a:lnTo>
                    <a:pt x="17465" y="19571"/>
                  </a:lnTo>
                  <a:lnTo>
                    <a:pt x="17552" y="19571"/>
                  </a:lnTo>
                  <a:lnTo>
                    <a:pt x="17991" y="19484"/>
                  </a:lnTo>
                  <a:lnTo>
                    <a:pt x="18035" y="19484"/>
                  </a:lnTo>
                  <a:lnTo>
                    <a:pt x="18123" y="19440"/>
                  </a:lnTo>
                  <a:lnTo>
                    <a:pt x="18123" y="19352"/>
                  </a:lnTo>
                  <a:lnTo>
                    <a:pt x="18123" y="19308"/>
                  </a:lnTo>
                  <a:lnTo>
                    <a:pt x="18123" y="19220"/>
                  </a:lnTo>
                  <a:lnTo>
                    <a:pt x="18035" y="19177"/>
                  </a:lnTo>
                  <a:lnTo>
                    <a:pt x="17991" y="19133"/>
                  </a:lnTo>
                  <a:lnTo>
                    <a:pt x="17903" y="19133"/>
                  </a:lnTo>
                  <a:lnTo>
                    <a:pt x="17508" y="19220"/>
                  </a:lnTo>
                  <a:lnTo>
                    <a:pt x="14876" y="18431"/>
                  </a:lnTo>
                  <a:lnTo>
                    <a:pt x="12418" y="17685"/>
                  </a:lnTo>
                  <a:lnTo>
                    <a:pt x="8469" y="16324"/>
                  </a:lnTo>
                  <a:lnTo>
                    <a:pt x="7943" y="16237"/>
                  </a:lnTo>
                  <a:lnTo>
                    <a:pt x="7328" y="15973"/>
                  </a:lnTo>
                  <a:lnTo>
                    <a:pt x="6714" y="15403"/>
                  </a:lnTo>
                  <a:lnTo>
                    <a:pt x="6056" y="14394"/>
                  </a:lnTo>
                  <a:lnTo>
                    <a:pt x="4783" y="11673"/>
                  </a:lnTo>
                  <a:lnTo>
                    <a:pt x="3335" y="9084"/>
                  </a:lnTo>
                  <a:lnTo>
                    <a:pt x="3335" y="9040"/>
                  </a:lnTo>
                  <a:lnTo>
                    <a:pt x="2150" y="7373"/>
                  </a:lnTo>
                  <a:lnTo>
                    <a:pt x="2106" y="7329"/>
                  </a:lnTo>
                  <a:lnTo>
                    <a:pt x="2019" y="7329"/>
                  </a:lnTo>
                  <a:lnTo>
                    <a:pt x="483" y="7241"/>
                  </a:lnTo>
                  <a:lnTo>
                    <a:pt x="351" y="7109"/>
                  </a:lnTo>
                  <a:lnTo>
                    <a:pt x="351" y="5486"/>
                  </a:lnTo>
                  <a:lnTo>
                    <a:pt x="527" y="4872"/>
                  </a:lnTo>
                  <a:lnTo>
                    <a:pt x="1273" y="2721"/>
                  </a:lnTo>
                  <a:lnTo>
                    <a:pt x="2984" y="264"/>
                  </a:lnTo>
                  <a:lnTo>
                    <a:pt x="3028" y="220"/>
                  </a:lnTo>
                  <a:lnTo>
                    <a:pt x="3028" y="132"/>
                  </a:lnTo>
                  <a:lnTo>
                    <a:pt x="3028" y="89"/>
                  </a:lnTo>
                  <a:lnTo>
                    <a:pt x="2940" y="45"/>
                  </a:lnTo>
                  <a:lnTo>
                    <a:pt x="289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04" name="Google Shape;15804;p414"/>
            <p:cNvSpPr/>
            <p:nvPr/>
          </p:nvSpPr>
          <p:spPr>
            <a:xfrm>
              <a:off x="6816900" y="4007700"/>
              <a:ext cx="515625" cy="541950"/>
            </a:xfrm>
            <a:custGeom>
              <a:avLst/>
              <a:gdLst/>
              <a:ahLst/>
              <a:cxnLst/>
              <a:rect l="l" t="t" r="r" b="b"/>
              <a:pathLst>
                <a:path w="20625" h="21678" extrusionOk="0">
                  <a:moveTo>
                    <a:pt x="3379" y="1"/>
                  </a:moveTo>
                  <a:lnTo>
                    <a:pt x="3292" y="44"/>
                  </a:lnTo>
                  <a:lnTo>
                    <a:pt x="3248" y="44"/>
                  </a:lnTo>
                  <a:lnTo>
                    <a:pt x="3204" y="132"/>
                  </a:lnTo>
                  <a:lnTo>
                    <a:pt x="1624" y="3248"/>
                  </a:lnTo>
                  <a:lnTo>
                    <a:pt x="922" y="4389"/>
                  </a:lnTo>
                  <a:lnTo>
                    <a:pt x="439" y="5573"/>
                  </a:lnTo>
                  <a:lnTo>
                    <a:pt x="132" y="6583"/>
                  </a:lnTo>
                  <a:lnTo>
                    <a:pt x="132" y="6626"/>
                  </a:lnTo>
                  <a:lnTo>
                    <a:pt x="1" y="7987"/>
                  </a:lnTo>
                  <a:lnTo>
                    <a:pt x="1" y="8031"/>
                  </a:lnTo>
                  <a:lnTo>
                    <a:pt x="88" y="9172"/>
                  </a:lnTo>
                  <a:lnTo>
                    <a:pt x="88" y="9259"/>
                  </a:lnTo>
                  <a:lnTo>
                    <a:pt x="352" y="9654"/>
                  </a:lnTo>
                  <a:lnTo>
                    <a:pt x="352" y="9698"/>
                  </a:lnTo>
                  <a:lnTo>
                    <a:pt x="2282" y="11585"/>
                  </a:lnTo>
                  <a:lnTo>
                    <a:pt x="2984" y="12594"/>
                  </a:lnTo>
                  <a:lnTo>
                    <a:pt x="4125" y="16807"/>
                  </a:lnTo>
                  <a:lnTo>
                    <a:pt x="4389" y="17597"/>
                  </a:lnTo>
                  <a:lnTo>
                    <a:pt x="4432" y="17640"/>
                  </a:lnTo>
                  <a:lnTo>
                    <a:pt x="4476" y="17684"/>
                  </a:lnTo>
                  <a:lnTo>
                    <a:pt x="6100" y="18474"/>
                  </a:lnTo>
                  <a:lnTo>
                    <a:pt x="6144" y="18474"/>
                  </a:lnTo>
                  <a:lnTo>
                    <a:pt x="8601" y="18957"/>
                  </a:lnTo>
                  <a:lnTo>
                    <a:pt x="10664" y="19220"/>
                  </a:lnTo>
                  <a:lnTo>
                    <a:pt x="15095" y="20668"/>
                  </a:lnTo>
                  <a:lnTo>
                    <a:pt x="17641" y="21458"/>
                  </a:lnTo>
                  <a:lnTo>
                    <a:pt x="18650" y="21677"/>
                  </a:lnTo>
                  <a:lnTo>
                    <a:pt x="18738" y="21677"/>
                  </a:lnTo>
                  <a:lnTo>
                    <a:pt x="20493" y="21195"/>
                  </a:lnTo>
                  <a:lnTo>
                    <a:pt x="20581" y="21151"/>
                  </a:lnTo>
                  <a:lnTo>
                    <a:pt x="20624" y="21107"/>
                  </a:lnTo>
                  <a:lnTo>
                    <a:pt x="20624" y="21063"/>
                  </a:lnTo>
                  <a:lnTo>
                    <a:pt x="20624" y="20975"/>
                  </a:lnTo>
                  <a:lnTo>
                    <a:pt x="20581" y="20931"/>
                  </a:lnTo>
                  <a:lnTo>
                    <a:pt x="20537" y="20888"/>
                  </a:lnTo>
                  <a:lnTo>
                    <a:pt x="20493" y="20844"/>
                  </a:lnTo>
                  <a:lnTo>
                    <a:pt x="20405" y="20844"/>
                  </a:lnTo>
                  <a:lnTo>
                    <a:pt x="18694" y="21326"/>
                  </a:lnTo>
                  <a:lnTo>
                    <a:pt x="17728" y="21107"/>
                  </a:lnTo>
                  <a:lnTo>
                    <a:pt x="15183" y="20317"/>
                  </a:lnTo>
                  <a:lnTo>
                    <a:pt x="10751" y="18869"/>
                  </a:lnTo>
                  <a:lnTo>
                    <a:pt x="10707" y="18869"/>
                  </a:lnTo>
                  <a:lnTo>
                    <a:pt x="8645" y="18606"/>
                  </a:lnTo>
                  <a:lnTo>
                    <a:pt x="6232" y="18123"/>
                  </a:lnTo>
                  <a:lnTo>
                    <a:pt x="4696" y="17421"/>
                  </a:lnTo>
                  <a:lnTo>
                    <a:pt x="4476" y="16719"/>
                  </a:lnTo>
                  <a:lnTo>
                    <a:pt x="3292" y="12463"/>
                  </a:lnTo>
                  <a:lnTo>
                    <a:pt x="3292" y="12419"/>
                  </a:lnTo>
                  <a:lnTo>
                    <a:pt x="2546" y="11366"/>
                  </a:lnTo>
                  <a:lnTo>
                    <a:pt x="2546" y="11322"/>
                  </a:lnTo>
                  <a:lnTo>
                    <a:pt x="615" y="9479"/>
                  </a:lnTo>
                  <a:lnTo>
                    <a:pt x="439" y="9128"/>
                  </a:lnTo>
                  <a:lnTo>
                    <a:pt x="352" y="8031"/>
                  </a:lnTo>
                  <a:lnTo>
                    <a:pt x="483" y="6670"/>
                  </a:lnTo>
                  <a:lnTo>
                    <a:pt x="747" y="5705"/>
                  </a:lnTo>
                  <a:lnTo>
                    <a:pt x="1229" y="4564"/>
                  </a:lnTo>
                  <a:lnTo>
                    <a:pt x="1931" y="3423"/>
                  </a:lnTo>
                  <a:lnTo>
                    <a:pt x="3511" y="264"/>
                  </a:lnTo>
                  <a:lnTo>
                    <a:pt x="3511" y="220"/>
                  </a:lnTo>
                  <a:lnTo>
                    <a:pt x="3511" y="132"/>
                  </a:lnTo>
                  <a:lnTo>
                    <a:pt x="3467" y="88"/>
                  </a:lnTo>
                  <a:lnTo>
                    <a:pt x="3423" y="44"/>
                  </a:lnTo>
                  <a:lnTo>
                    <a:pt x="3379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05" name="Google Shape;15805;p414"/>
            <p:cNvSpPr/>
            <p:nvPr/>
          </p:nvSpPr>
          <p:spPr>
            <a:xfrm>
              <a:off x="7193175" y="3904575"/>
              <a:ext cx="99850" cy="461875"/>
            </a:xfrm>
            <a:custGeom>
              <a:avLst/>
              <a:gdLst/>
              <a:ahLst/>
              <a:cxnLst/>
              <a:rect l="l" t="t" r="r" b="b"/>
              <a:pathLst>
                <a:path w="3994" h="18475" extrusionOk="0">
                  <a:moveTo>
                    <a:pt x="132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44" y="176"/>
                  </a:lnTo>
                  <a:lnTo>
                    <a:pt x="1" y="659"/>
                  </a:lnTo>
                  <a:lnTo>
                    <a:pt x="132" y="1932"/>
                  </a:lnTo>
                  <a:lnTo>
                    <a:pt x="176" y="1932"/>
                  </a:lnTo>
                  <a:lnTo>
                    <a:pt x="703" y="3818"/>
                  </a:lnTo>
                  <a:lnTo>
                    <a:pt x="834" y="4871"/>
                  </a:lnTo>
                  <a:lnTo>
                    <a:pt x="220" y="7768"/>
                  </a:lnTo>
                  <a:lnTo>
                    <a:pt x="220" y="7811"/>
                  </a:lnTo>
                  <a:lnTo>
                    <a:pt x="220" y="8689"/>
                  </a:lnTo>
                  <a:lnTo>
                    <a:pt x="395" y="9698"/>
                  </a:lnTo>
                  <a:lnTo>
                    <a:pt x="395" y="9742"/>
                  </a:lnTo>
                  <a:lnTo>
                    <a:pt x="1887" y="13560"/>
                  </a:lnTo>
                  <a:lnTo>
                    <a:pt x="2590" y="16017"/>
                  </a:lnTo>
                  <a:lnTo>
                    <a:pt x="3248" y="17816"/>
                  </a:lnTo>
                  <a:lnTo>
                    <a:pt x="3248" y="17860"/>
                  </a:lnTo>
                  <a:lnTo>
                    <a:pt x="3687" y="18387"/>
                  </a:lnTo>
                  <a:lnTo>
                    <a:pt x="3730" y="18431"/>
                  </a:lnTo>
                  <a:lnTo>
                    <a:pt x="3818" y="18474"/>
                  </a:lnTo>
                  <a:lnTo>
                    <a:pt x="3950" y="18431"/>
                  </a:lnTo>
                  <a:lnTo>
                    <a:pt x="3994" y="18387"/>
                  </a:lnTo>
                  <a:lnTo>
                    <a:pt x="3994" y="18299"/>
                  </a:lnTo>
                  <a:lnTo>
                    <a:pt x="3994" y="18255"/>
                  </a:lnTo>
                  <a:lnTo>
                    <a:pt x="3950" y="18167"/>
                  </a:lnTo>
                  <a:lnTo>
                    <a:pt x="3555" y="17685"/>
                  </a:lnTo>
                  <a:lnTo>
                    <a:pt x="2897" y="15885"/>
                  </a:lnTo>
                  <a:lnTo>
                    <a:pt x="2238" y="13472"/>
                  </a:lnTo>
                  <a:lnTo>
                    <a:pt x="747" y="9611"/>
                  </a:lnTo>
                  <a:lnTo>
                    <a:pt x="571" y="8645"/>
                  </a:lnTo>
                  <a:lnTo>
                    <a:pt x="571" y="7811"/>
                  </a:lnTo>
                  <a:lnTo>
                    <a:pt x="1185" y="4915"/>
                  </a:lnTo>
                  <a:lnTo>
                    <a:pt x="1185" y="4871"/>
                  </a:lnTo>
                  <a:lnTo>
                    <a:pt x="1054" y="3731"/>
                  </a:lnTo>
                  <a:lnTo>
                    <a:pt x="483" y="1844"/>
                  </a:lnTo>
                  <a:lnTo>
                    <a:pt x="352" y="659"/>
                  </a:lnTo>
                  <a:lnTo>
                    <a:pt x="395" y="176"/>
                  </a:lnTo>
                  <a:lnTo>
                    <a:pt x="352" y="89"/>
                  </a:lnTo>
                  <a:lnTo>
                    <a:pt x="308" y="45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06" name="Google Shape;15806;p414"/>
            <p:cNvSpPr/>
            <p:nvPr/>
          </p:nvSpPr>
          <p:spPr>
            <a:xfrm>
              <a:off x="7090050" y="3878250"/>
              <a:ext cx="102050" cy="330225"/>
            </a:xfrm>
            <a:custGeom>
              <a:avLst/>
              <a:gdLst/>
              <a:ahLst/>
              <a:cxnLst/>
              <a:rect l="l" t="t" r="r" b="b"/>
              <a:pathLst>
                <a:path w="4082" h="13209" extrusionOk="0">
                  <a:moveTo>
                    <a:pt x="3818" y="1"/>
                  </a:moveTo>
                  <a:lnTo>
                    <a:pt x="3775" y="45"/>
                  </a:lnTo>
                  <a:lnTo>
                    <a:pt x="3731" y="88"/>
                  </a:lnTo>
                  <a:lnTo>
                    <a:pt x="3511" y="659"/>
                  </a:lnTo>
                  <a:lnTo>
                    <a:pt x="3511" y="703"/>
                  </a:lnTo>
                  <a:lnTo>
                    <a:pt x="3204" y="2633"/>
                  </a:lnTo>
                  <a:lnTo>
                    <a:pt x="1537" y="5661"/>
                  </a:lnTo>
                  <a:lnTo>
                    <a:pt x="1537" y="5705"/>
                  </a:lnTo>
                  <a:lnTo>
                    <a:pt x="791" y="7811"/>
                  </a:lnTo>
                  <a:lnTo>
                    <a:pt x="1" y="10400"/>
                  </a:lnTo>
                  <a:lnTo>
                    <a:pt x="1" y="10488"/>
                  </a:lnTo>
                  <a:lnTo>
                    <a:pt x="89" y="11278"/>
                  </a:lnTo>
                  <a:lnTo>
                    <a:pt x="89" y="11322"/>
                  </a:lnTo>
                  <a:lnTo>
                    <a:pt x="747" y="13077"/>
                  </a:lnTo>
                  <a:lnTo>
                    <a:pt x="791" y="13165"/>
                  </a:lnTo>
                  <a:lnTo>
                    <a:pt x="922" y="13209"/>
                  </a:lnTo>
                  <a:lnTo>
                    <a:pt x="966" y="13165"/>
                  </a:lnTo>
                  <a:lnTo>
                    <a:pt x="1010" y="13165"/>
                  </a:lnTo>
                  <a:lnTo>
                    <a:pt x="1054" y="13077"/>
                  </a:lnTo>
                  <a:lnTo>
                    <a:pt x="1098" y="13033"/>
                  </a:lnTo>
                  <a:lnTo>
                    <a:pt x="1054" y="12945"/>
                  </a:lnTo>
                  <a:lnTo>
                    <a:pt x="440" y="11234"/>
                  </a:lnTo>
                  <a:lnTo>
                    <a:pt x="352" y="10488"/>
                  </a:lnTo>
                  <a:lnTo>
                    <a:pt x="1098" y="7943"/>
                  </a:lnTo>
                  <a:lnTo>
                    <a:pt x="1888" y="5837"/>
                  </a:lnTo>
                  <a:lnTo>
                    <a:pt x="3511" y="2765"/>
                  </a:lnTo>
                  <a:lnTo>
                    <a:pt x="3555" y="2721"/>
                  </a:lnTo>
                  <a:lnTo>
                    <a:pt x="3862" y="790"/>
                  </a:lnTo>
                  <a:lnTo>
                    <a:pt x="4082" y="220"/>
                  </a:lnTo>
                  <a:lnTo>
                    <a:pt x="4082" y="176"/>
                  </a:lnTo>
                  <a:lnTo>
                    <a:pt x="4082" y="88"/>
                  </a:lnTo>
                  <a:lnTo>
                    <a:pt x="4038" y="45"/>
                  </a:lnTo>
                  <a:lnTo>
                    <a:pt x="399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07" name="Google Shape;15807;p414"/>
            <p:cNvSpPr/>
            <p:nvPr/>
          </p:nvSpPr>
          <p:spPr>
            <a:xfrm>
              <a:off x="6999000" y="3853025"/>
              <a:ext cx="183225" cy="256725"/>
            </a:xfrm>
            <a:custGeom>
              <a:avLst/>
              <a:gdLst/>
              <a:ahLst/>
              <a:cxnLst/>
              <a:rect l="l" t="t" r="r" b="b"/>
              <a:pathLst>
                <a:path w="7329" h="10269" extrusionOk="0">
                  <a:moveTo>
                    <a:pt x="7065" y="0"/>
                  </a:moveTo>
                  <a:lnTo>
                    <a:pt x="7022" y="44"/>
                  </a:lnTo>
                  <a:lnTo>
                    <a:pt x="6978" y="132"/>
                  </a:lnTo>
                  <a:lnTo>
                    <a:pt x="6934" y="308"/>
                  </a:lnTo>
                  <a:lnTo>
                    <a:pt x="5047" y="1624"/>
                  </a:lnTo>
                  <a:lnTo>
                    <a:pt x="5003" y="1668"/>
                  </a:lnTo>
                  <a:lnTo>
                    <a:pt x="4213" y="2677"/>
                  </a:lnTo>
                  <a:lnTo>
                    <a:pt x="2546" y="5003"/>
                  </a:lnTo>
                  <a:lnTo>
                    <a:pt x="747" y="7855"/>
                  </a:lnTo>
                  <a:lnTo>
                    <a:pt x="703" y="7855"/>
                  </a:lnTo>
                  <a:lnTo>
                    <a:pt x="1" y="10005"/>
                  </a:lnTo>
                  <a:lnTo>
                    <a:pt x="1" y="10093"/>
                  </a:lnTo>
                  <a:lnTo>
                    <a:pt x="1" y="10137"/>
                  </a:lnTo>
                  <a:lnTo>
                    <a:pt x="45" y="10225"/>
                  </a:lnTo>
                  <a:lnTo>
                    <a:pt x="88" y="10225"/>
                  </a:lnTo>
                  <a:lnTo>
                    <a:pt x="176" y="10268"/>
                  </a:lnTo>
                  <a:lnTo>
                    <a:pt x="264" y="10225"/>
                  </a:lnTo>
                  <a:lnTo>
                    <a:pt x="308" y="10137"/>
                  </a:lnTo>
                  <a:lnTo>
                    <a:pt x="1054" y="7987"/>
                  </a:lnTo>
                  <a:lnTo>
                    <a:pt x="2809" y="5222"/>
                  </a:lnTo>
                  <a:lnTo>
                    <a:pt x="4520" y="2897"/>
                  </a:lnTo>
                  <a:lnTo>
                    <a:pt x="5266" y="1887"/>
                  </a:lnTo>
                  <a:lnTo>
                    <a:pt x="7153" y="571"/>
                  </a:lnTo>
                  <a:lnTo>
                    <a:pt x="7241" y="483"/>
                  </a:lnTo>
                  <a:lnTo>
                    <a:pt x="7329" y="220"/>
                  </a:lnTo>
                  <a:lnTo>
                    <a:pt x="7329" y="132"/>
                  </a:lnTo>
                  <a:lnTo>
                    <a:pt x="7285" y="88"/>
                  </a:lnTo>
                  <a:lnTo>
                    <a:pt x="7241" y="44"/>
                  </a:lnTo>
                  <a:lnTo>
                    <a:pt x="719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08" name="Google Shape;15808;p414"/>
            <p:cNvSpPr/>
            <p:nvPr/>
          </p:nvSpPr>
          <p:spPr>
            <a:xfrm>
              <a:off x="6933175" y="3802550"/>
              <a:ext cx="228200" cy="247950"/>
            </a:xfrm>
            <a:custGeom>
              <a:avLst/>
              <a:gdLst/>
              <a:ahLst/>
              <a:cxnLst/>
              <a:rect l="l" t="t" r="r" b="b"/>
              <a:pathLst>
                <a:path w="9128" h="9918" extrusionOk="0">
                  <a:moveTo>
                    <a:pt x="8909" y="1"/>
                  </a:moveTo>
                  <a:lnTo>
                    <a:pt x="7548" y="791"/>
                  </a:lnTo>
                  <a:lnTo>
                    <a:pt x="5091" y="2502"/>
                  </a:lnTo>
                  <a:lnTo>
                    <a:pt x="5047" y="2546"/>
                  </a:lnTo>
                  <a:lnTo>
                    <a:pt x="2502" y="6144"/>
                  </a:lnTo>
                  <a:lnTo>
                    <a:pt x="45" y="9655"/>
                  </a:lnTo>
                  <a:lnTo>
                    <a:pt x="1" y="9698"/>
                  </a:lnTo>
                  <a:lnTo>
                    <a:pt x="1" y="9786"/>
                  </a:lnTo>
                  <a:lnTo>
                    <a:pt x="45" y="9830"/>
                  </a:lnTo>
                  <a:lnTo>
                    <a:pt x="89" y="9874"/>
                  </a:lnTo>
                  <a:lnTo>
                    <a:pt x="176" y="9918"/>
                  </a:lnTo>
                  <a:lnTo>
                    <a:pt x="264" y="9874"/>
                  </a:lnTo>
                  <a:lnTo>
                    <a:pt x="308" y="9830"/>
                  </a:lnTo>
                  <a:lnTo>
                    <a:pt x="2809" y="6320"/>
                  </a:lnTo>
                  <a:lnTo>
                    <a:pt x="5310" y="2765"/>
                  </a:lnTo>
                  <a:lnTo>
                    <a:pt x="7724" y="1054"/>
                  </a:lnTo>
                  <a:lnTo>
                    <a:pt x="9040" y="308"/>
                  </a:lnTo>
                  <a:lnTo>
                    <a:pt x="9128" y="264"/>
                  </a:lnTo>
                  <a:lnTo>
                    <a:pt x="9128" y="220"/>
                  </a:lnTo>
                  <a:lnTo>
                    <a:pt x="9128" y="133"/>
                  </a:lnTo>
                  <a:lnTo>
                    <a:pt x="9128" y="89"/>
                  </a:lnTo>
                  <a:lnTo>
                    <a:pt x="9084" y="45"/>
                  </a:lnTo>
                  <a:lnTo>
                    <a:pt x="904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09" name="Google Shape;15809;p414"/>
            <p:cNvSpPr/>
            <p:nvPr/>
          </p:nvSpPr>
          <p:spPr>
            <a:xfrm>
              <a:off x="4482450" y="2681425"/>
              <a:ext cx="948950" cy="1026825"/>
            </a:xfrm>
            <a:custGeom>
              <a:avLst/>
              <a:gdLst/>
              <a:ahLst/>
              <a:cxnLst/>
              <a:rect l="l" t="t" r="r" b="b"/>
              <a:pathLst>
                <a:path w="37958" h="41073" extrusionOk="0">
                  <a:moveTo>
                    <a:pt x="37694" y="0"/>
                  </a:moveTo>
                  <a:lnTo>
                    <a:pt x="34930" y="1668"/>
                  </a:lnTo>
                  <a:lnTo>
                    <a:pt x="30454" y="3686"/>
                  </a:lnTo>
                  <a:lnTo>
                    <a:pt x="27338" y="5046"/>
                  </a:lnTo>
                  <a:lnTo>
                    <a:pt x="24223" y="6407"/>
                  </a:lnTo>
                  <a:lnTo>
                    <a:pt x="21283" y="7811"/>
                  </a:lnTo>
                  <a:lnTo>
                    <a:pt x="19615" y="8601"/>
                  </a:lnTo>
                  <a:lnTo>
                    <a:pt x="16588" y="10356"/>
                  </a:lnTo>
                  <a:lnTo>
                    <a:pt x="15008" y="11277"/>
                  </a:lnTo>
                  <a:lnTo>
                    <a:pt x="13253" y="12638"/>
                  </a:lnTo>
                  <a:lnTo>
                    <a:pt x="8996" y="16060"/>
                  </a:lnTo>
                  <a:lnTo>
                    <a:pt x="6890" y="17860"/>
                  </a:lnTo>
                  <a:lnTo>
                    <a:pt x="5661" y="18693"/>
                  </a:lnTo>
                  <a:lnTo>
                    <a:pt x="1712" y="20141"/>
                  </a:lnTo>
                  <a:lnTo>
                    <a:pt x="922" y="20536"/>
                  </a:lnTo>
                  <a:lnTo>
                    <a:pt x="878" y="20580"/>
                  </a:lnTo>
                  <a:lnTo>
                    <a:pt x="835" y="20668"/>
                  </a:lnTo>
                  <a:lnTo>
                    <a:pt x="45" y="24442"/>
                  </a:lnTo>
                  <a:lnTo>
                    <a:pt x="45" y="24485"/>
                  </a:lnTo>
                  <a:lnTo>
                    <a:pt x="1" y="25626"/>
                  </a:lnTo>
                  <a:lnTo>
                    <a:pt x="1" y="25670"/>
                  </a:lnTo>
                  <a:lnTo>
                    <a:pt x="220" y="26153"/>
                  </a:lnTo>
                  <a:lnTo>
                    <a:pt x="220" y="26197"/>
                  </a:lnTo>
                  <a:lnTo>
                    <a:pt x="2458" y="28654"/>
                  </a:lnTo>
                  <a:lnTo>
                    <a:pt x="4740" y="31111"/>
                  </a:lnTo>
                  <a:lnTo>
                    <a:pt x="6627" y="33700"/>
                  </a:lnTo>
                  <a:lnTo>
                    <a:pt x="6627" y="33744"/>
                  </a:lnTo>
                  <a:lnTo>
                    <a:pt x="8909" y="35807"/>
                  </a:lnTo>
                  <a:lnTo>
                    <a:pt x="10357" y="37167"/>
                  </a:lnTo>
                  <a:lnTo>
                    <a:pt x="10752" y="37650"/>
                  </a:lnTo>
                  <a:lnTo>
                    <a:pt x="10181" y="39624"/>
                  </a:lnTo>
                  <a:lnTo>
                    <a:pt x="10049" y="40897"/>
                  </a:lnTo>
                  <a:lnTo>
                    <a:pt x="10049" y="40941"/>
                  </a:lnTo>
                  <a:lnTo>
                    <a:pt x="10093" y="40984"/>
                  </a:lnTo>
                  <a:lnTo>
                    <a:pt x="10137" y="41028"/>
                  </a:lnTo>
                  <a:lnTo>
                    <a:pt x="10225" y="41072"/>
                  </a:lnTo>
                  <a:lnTo>
                    <a:pt x="10357" y="41028"/>
                  </a:lnTo>
                  <a:lnTo>
                    <a:pt x="10400" y="40897"/>
                  </a:lnTo>
                  <a:lnTo>
                    <a:pt x="10532" y="39668"/>
                  </a:lnTo>
                  <a:lnTo>
                    <a:pt x="11103" y="37650"/>
                  </a:lnTo>
                  <a:lnTo>
                    <a:pt x="11103" y="37562"/>
                  </a:lnTo>
                  <a:lnTo>
                    <a:pt x="11103" y="37474"/>
                  </a:lnTo>
                  <a:lnTo>
                    <a:pt x="10620" y="36947"/>
                  </a:lnTo>
                  <a:lnTo>
                    <a:pt x="10620" y="36904"/>
                  </a:lnTo>
                  <a:lnTo>
                    <a:pt x="9128" y="35543"/>
                  </a:lnTo>
                  <a:lnTo>
                    <a:pt x="6890" y="33481"/>
                  </a:lnTo>
                  <a:lnTo>
                    <a:pt x="5003" y="30936"/>
                  </a:lnTo>
                  <a:lnTo>
                    <a:pt x="5003" y="30892"/>
                  </a:lnTo>
                  <a:lnTo>
                    <a:pt x="2721" y="28435"/>
                  </a:lnTo>
                  <a:lnTo>
                    <a:pt x="527" y="25977"/>
                  </a:lnTo>
                  <a:lnTo>
                    <a:pt x="352" y="25582"/>
                  </a:lnTo>
                  <a:lnTo>
                    <a:pt x="396" y="24485"/>
                  </a:lnTo>
                  <a:lnTo>
                    <a:pt x="1186" y="20799"/>
                  </a:lnTo>
                  <a:lnTo>
                    <a:pt x="1844" y="20448"/>
                  </a:lnTo>
                  <a:lnTo>
                    <a:pt x="5793" y="19044"/>
                  </a:lnTo>
                  <a:lnTo>
                    <a:pt x="5837" y="19000"/>
                  </a:lnTo>
                  <a:lnTo>
                    <a:pt x="7109" y="18123"/>
                  </a:lnTo>
                  <a:lnTo>
                    <a:pt x="9216" y="16324"/>
                  </a:lnTo>
                  <a:lnTo>
                    <a:pt x="13472" y="12901"/>
                  </a:lnTo>
                  <a:lnTo>
                    <a:pt x="15183" y="11585"/>
                  </a:lnTo>
                  <a:lnTo>
                    <a:pt x="16763" y="10663"/>
                  </a:lnTo>
                  <a:lnTo>
                    <a:pt x="19747" y="8908"/>
                  </a:lnTo>
                  <a:lnTo>
                    <a:pt x="21414" y="8118"/>
                  </a:lnTo>
                  <a:lnTo>
                    <a:pt x="24354" y="6714"/>
                  </a:lnTo>
                  <a:lnTo>
                    <a:pt x="27470" y="5354"/>
                  </a:lnTo>
                  <a:lnTo>
                    <a:pt x="30585" y="4037"/>
                  </a:lnTo>
                  <a:lnTo>
                    <a:pt x="35061" y="1975"/>
                  </a:lnTo>
                  <a:lnTo>
                    <a:pt x="35105" y="1975"/>
                  </a:lnTo>
                  <a:lnTo>
                    <a:pt x="37870" y="307"/>
                  </a:lnTo>
                  <a:lnTo>
                    <a:pt x="37914" y="263"/>
                  </a:lnTo>
                  <a:lnTo>
                    <a:pt x="37957" y="220"/>
                  </a:lnTo>
                  <a:lnTo>
                    <a:pt x="37957" y="132"/>
                  </a:lnTo>
                  <a:lnTo>
                    <a:pt x="37957" y="88"/>
                  </a:lnTo>
                  <a:lnTo>
                    <a:pt x="37914" y="44"/>
                  </a:lnTo>
                  <a:lnTo>
                    <a:pt x="3782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10" name="Google Shape;15810;p414"/>
            <p:cNvSpPr/>
            <p:nvPr/>
          </p:nvSpPr>
          <p:spPr>
            <a:xfrm>
              <a:off x="4547175" y="2703350"/>
              <a:ext cx="908350" cy="911650"/>
            </a:xfrm>
            <a:custGeom>
              <a:avLst/>
              <a:gdLst/>
              <a:ahLst/>
              <a:cxnLst/>
              <a:rect l="l" t="t" r="r" b="b"/>
              <a:pathLst>
                <a:path w="36334" h="36466" extrusionOk="0">
                  <a:moveTo>
                    <a:pt x="36071" y="1"/>
                  </a:moveTo>
                  <a:lnTo>
                    <a:pt x="33569" y="1493"/>
                  </a:lnTo>
                  <a:lnTo>
                    <a:pt x="31331" y="2721"/>
                  </a:lnTo>
                  <a:lnTo>
                    <a:pt x="29094" y="3687"/>
                  </a:lnTo>
                  <a:lnTo>
                    <a:pt x="26592" y="4784"/>
                  </a:lnTo>
                  <a:lnTo>
                    <a:pt x="23696" y="6012"/>
                  </a:lnTo>
                  <a:lnTo>
                    <a:pt x="20888" y="7285"/>
                  </a:lnTo>
                  <a:lnTo>
                    <a:pt x="18957" y="8250"/>
                  </a:lnTo>
                  <a:lnTo>
                    <a:pt x="14701" y="10664"/>
                  </a:lnTo>
                  <a:lnTo>
                    <a:pt x="13253" y="11497"/>
                  </a:lnTo>
                  <a:lnTo>
                    <a:pt x="10488" y="13735"/>
                  </a:lnTo>
                  <a:lnTo>
                    <a:pt x="7943" y="15842"/>
                  </a:lnTo>
                  <a:lnTo>
                    <a:pt x="4520" y="18738"/>
                  </a:lnTo>
                  <a:lnTo>
                    <a:pt x="3599" y="19264"/>
                  </a:lnTo>
                  <a:lnTo>
                    <a:pt x="1054" y="20230"/>
                  </a:lnTo>
                  <a:lnTo>
                    <a:pt x="264" y="20537"/>
                  </a:lnTo>
                  <a:lnTo>
                    <a:pt x="220" y="20581"/>
                  </a:lnTo>
                  <a:lnTo>
                    <a:pt x="176" y="20625"/>
                  </a:lnTo>
                  <a:lnTo>
                    <a:pt x="45" y="21151"/>
                  </a:lnTo>
                  <a:lnTo>
                    <a:pt x="1" y="21195"/>
                  </a:lnTo>
                  <a:lnTo>
                    <a:pt x="88" y="22073"/>
                  </a:lnTo>
                  <a:lnTo>
                    <a:pt x="88" y="22160"/>
                  </a:lnTo>
                  <a:lnTo>
                    <a:pt x="1537" y="24398"/>
                  </a:lnTo>
                  <a:lnTo>
                    <a:pt x="4213" y="27865"/>
                  </a:lnTo>
                  <a:lnTo>
                    <a:pt x="5881" y="29796"/>
                  </a:lnTo>
                  <a:lnTo>
                    <a:pt x="7504" y="31595"/>
                  </a:lnTo>
                  <a:lnTo>
                    <a:pt x="8733" y="32999"/>
                  </a:lnTo>
                  <a:lnTo>
                    <a:pt x="9391" y="33833"/>
                  </a:lnTo>
                  <a:lnTo>
                    <a:pt x="9523" y="34271"/>
                  </a:lnTo>
                  <a:lnTo>
                    <a:pt x="8996" y="35807"/>
                  </a:lnTo>
                  <a:lnTo>
                    <a:pt x="8865" y="36202"/>
                  </a:lnTo>
                  <a:lnTo>
                    <a:pt x="8865" y="36290"/>
                  </a:lnTo>
                  <a:lnTo>
                    <a:pt x="8908" y="36334"/>
                  </a:lnTo>
                  <a:lnTo>
                    <a:pt x="8952" y="36421"/>
                  </a:lnTo>
                  <a:lnTo>
                    <a:pt x="8996" y="36421"/>
                  </a:lnTo>
                  <a:lnTo>
                    <a:pt x="9040" y="36465"/>
                  </a:lnTo>
                  <a:lnTo>
                    <a:pt x="9172" y="36421"/>
                  </a:lnTo>
                  <a:lnTo>
                    <a:pt x="9216" y="36334"/>
                  </a:lnTo>
                  <a:lnTo>
                    <a:pt x="9874" y="34315"/>
                  </a:lnTo>
                  <a:lnTo>
                    <a:pt x="9874" y="34227"/>
                  </a:lnTo>
                  <a:lnTo>
                    <a:pt x="9698" y="33701"/>
                  </a:lnTo>
                  <a:lnTo>
                    <a:pt x="9698" y="33657"/>
                  </a:lnTo>
                  <a:lnTo>
                    <a:pt x="8996" y="32779"/>
                  </a:lnTo>
                  <a:lnTo>
                    <a:pt x="7768" y="31375"/>
                  </a:lnTo>
                  <a:lnTo>
                    <a:pt x="6144" y="29576"/>
                  </a:lnTo>
                  <a:lnTo>
                    <a:pt x="4477" y="27645"/>
                  </a:lnTo>
                  <a:lnTo>
                    <a:pt x="1844" y="24179"/>
                  </a:lnTo>
                  <a:lnTo>
                    <a:pt x="440" y="22029"/>
                  </a:lnTo>
                  <a:lnTo>
                    <a:pt x="352" y="21239"/>
                  </a:lnTo>
                  <a:lnTo>
                    <a:pt x="483" y="20800"/>
                  </a:lnTo>
                  <a:lnTo>
                    <a:pt x="3731" y="19571"/>
                  </a:lnTo>
                  <a:lnTo>
                    <a:pt x="3774" y="19571"/>
                  </a:lnTo>
                  <a:lnTo>
                    <a:pt x="4696" y="19045"/>
                  </a:lnTo>
                  <a:lnTo>
                    <a:pt x="4740" y="19045"/>
                  </a:lnTo>
                  <a:lnTo>
                    <a:pt x="8163" y="16105"/>
                  </a:lnTo>
                  <a:lnTo>
                    <a:pt x="10708" y="13999"/>
                  </a:lnTo>
                  <a:lnTo>
                    <a:pt x="13472" y="11805"/>
                  </a:lnTo>
                  <a:lnTo>
                    <a:pt x="14876" y="10971"/>
                  </a:lnTo>
                  <a:lnTo>
                    <a:pt x="19089" y="8557"/>
                  </a:lnTo>
                  <a:lnTo>
                    <a:pt x="21063" y="7592"/>
                  </a:lnTo>
                  <a:lnTo>
                    <a:pt x="23828" y="6363"/>
                  </a:lnTo>
                  <a:lnTo>
                    <a:pt x="26724" y="5091"/>
                  </a:lnTo>
                  <a:lnTo>
                    <a:pt x="29225" y="3994"/>
                  </a:lnTo>
                  <a:lnTo>
                    <a:pt x="31463" y="3029"/>
                  </a:lnTo>
                  <a:lnTo>
                    <a:pt x="33745" y="1800"/>
                  </a:lnTo>
                  <a:lnTo>
                    <a:pt x="36246" y="308"/>
                  </a:lnTo>
                  <a:lnTo>
                    <a:pt x="36290" y="264"/>
                  </a:lnTo>
                  <a:lnTo>
                    <a:pt x="36334" y="220"/>
                  </a:lnTo>
                  <a:lnTo>
                    <a:pt x="36334" y="132"/>
                  </a:lnTo>
                  <a:lnTo>
                    <a:pt x="36290" y="89"/>
                  </a:lnTo>
                  <a:lnTo>
                    <a:pt x="36246" y="45"/>
                  </a:lnTo>
                  <a:lnTo>
                    <a:pt x="3620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11" name="Google Shape;15811;p414"/>
            <p:cNvSpPr/>
            <p:nvPr/>
          </p:nvSpPr>
          <p:spPr>
            <a:xfrm>
              <a:off x="4648100" y="2725300"/>
              <a:ext cx="830475" cy="834850"/>
            </a:xfrm>
            <a:custGeom>
              <a:avLst/>
              <a:gdLst/>
              <a:ahLst/>
              <a:cxnLst/>
              <a:rect l="l" t="t" r="r" b="b"/>
              <a:pathLst>
                <a:path w="33219" h="33394" extrusionOk="0">
                  <a:moveTo>
                    <a:pt x="32955" y="0"/>
                  </a:moveTo>
                  <a:lnTo>
                    <a:pt x="29269" y="2194"/>
                  </a:lnTo>
                  <a:lnTo>
                    <a:pt x="26636" y="3511"/>
                  </a:lnTo>
                  <a:lnTo>
                    <a:pt x="23916" y="4652"/>
                  </a:lnTo>
                  <a:lnTo>
                    <a:pt x="21502" y="5749"/>
                  </a:lnTo>
                  <a:lnTo>
                    <a:pt x="18738" y="6977"/>
                  </a:lnTo>
                  <a:lnTo>
                    <a:pt x="16368" y="8118"/>
                  </a:lnTo>
                  <a:lnTo>
                    <a:pt x="14350" y="9171"/>
                  </a:lnTo>
                  <a:lnTo>
                    <a:pt x="12068" y="10488"/>
                  </a:lnTo>
                  <a:lnTo>
                    <a:pt x="10049" y="11716"/>
                  </a:lnTo>
                  <a:lnTo>
                    <a:pt x="7329" y="13910"/>
                  </a:lnTo>
                  <a:lnTo>
                    <a:pt x="4652" y="16192"/>
                  </a:lnTo>
                  <a:lnTo>
                    <a:pt x="1317" y="19132"/>
                  </a:lnTo>
                  <a:lnTo>
                    <a:pt x="264" y="19790"/>
                  </a:lnTo>
                  <a:lnTo>
                    <a:pt x="220" y="19834"/>
                  </a:lnTo>
                  <a:lnTo>
                    <a:pt x="1" y="20185"/>
                  </a:lnTo>
                  <a:lnTo>
                    <a:pt x="1" y="20229"/>
                  </a:lnTo>
                  <a:lnTo>
                    <a:pt x="1" y="20317"/>
                  </a:lnTo>
                  <a:lnTo>
                    <a:pt x="176" y="20975"/>
                  </a:lnTo>
                  <a:lnTo>
                    <a:pt x="220" y="21019"/>
                  </a:lnTo>
                  <a:lnTo>
                    <a:pt x="3423" y="25056"/>
                  </a:lnTo>
                  <a:lnTo>
                    <a:pt x="5881" y="28128"/>
                  </a:lnTo>
                  <a:lnTo>
                    <a:pt x="6671" y="29356"/>
                  </a:lnTo>
                  <a:lnTo>
                    <a:pt x="6934" y="30278"/>
                  </a:lnTo>
                  <a:lnTo>
                    <a:pt x="6934" y="30848"/>
                  </a:lnTo>
                  <a:lnTo>
                    <a:pt x="6144" y="33174"/>
                  </a:lnTo>
                  <a:lnTo>
                    <a:pt x="6100" y="33218"/>
                  </a:lnTo>
                  <a:lnTo>
                    <a:pt x="6144" y="33306"/>
                  </a:lnTo>
                  <a:lnTo>
                    <a:pt x="6188" y="33349"/>
                  </a:lnTo>
                  <a:lnTo>
                    <a:pt x="6232" y="33393"/>
                  </a:lnTo>
                  <a:lnTo>
                    <a:pt x="6276" y="33393"/>
                  </a:lnTo>
                  <a:lnTo>
                    <a:pt x="6407" y="33349"/>
                  </a:lnTo>
                  <a:lnTo>
                    <a:pt x="6451" y="33306"/>
                  </a:lnTo>
                  <a:lnTo>
                    <a:pt x="7285" y="30936"/>
                  </a:lnTo>
                  <a:lnTo>
                    <a:pt x="7285" y="30848"/>
                  </a:lnTo>
                  <a:lnTo>
                    <a:pt x="7285" y="30234"/>
                  </a:lnTo>
                  <a:lnTo>
                    <a:pt x="7285" y="30190"/>
                  </a:lnTo>
                  <a:lnTo>
                    <a:pt x="6978" y="29269"/>
                  </a:lnTo>
                  <a:lnTo>
                    <a:pt x="6978" y="29225"/>
                  </a:lnTo>
                  <a:lnTo>
                    <a:pt x="6144" y="27952"/>
                  </a:lnTo>
                  <a:lnTo>
                    <a:pt x="3687" y="24837"/>
                  </a:lnTo>
                  <a:lnTo>
                    <a:pt x="483" y="20844"/>
                  </a:lnTo>
                  <a:lnTo>
                    <a:pt x="352" y="20273"/>
                  </a:lnTo>
                  <a:lnTo>
                    <a:pt x="483" y="20054"/>
                  </a:lnTo>
                  <a:lnTo>
                    <a:pt x="1537" y="19396"/>
                  </a:lnTo>
                  <a:lnTo>
                    <a:pt x="1580" y="19396"/>
                  </a:lnTo>
                  <a:lnTo>
                    <a:pt x="4871" y="16456"/>
                  </a:lnTo>
                  <a:lnTo>
                    <a:pt x="7548" y="14174"/>
                  </a:lnTo>
                  <a:lnTo>
                    <a:pt x="10225" y="12024"/>
                  </a:lnTo>
                  <a:lnTo>
                    <a:pt x="12243" y="10795"/>
                  </a:lnTo>
                  <a:lnTo>
                    <a:pt x="14525" y="9479"/>
                  </a:lnTo>
                  <a:lnTo>
                    <a:pt x="16544" y="8469"/>
                  </a:lnTo>
                  <a:lnTo>
                    <a:pt x="18913" y="7328"/>
                  </a:lnTo>
                  <a:lnTo>
                    <a:pt x="21634" y="6056"/>
                  </a:lnTo>
                  <a:lnTo>
                    <a:pt x="24047" y="5003"/>
                  </a:lnTo>
                  <a:lnTo>
                    <a:pt x="26768" y="3818"/>
                  </a:lnTo>
                  <a:lnTo>
                    <a:pt x="29445" y="2502"/>
                  </a:lnTo>
                  <a:lnTo>
                    <a:pt x="33131" y="308"/>
                  </a:lnTo>
                  <a:lnTo>
                    <a:pt x="33218" y="264"/>
                  </a:lnTo>
                  <a:lnTo>
                    <a:pt x="33218" y="220"/>
                  </a:lnTo>
                  <a:lnTo>
                    <a:pt x="33218" y="132"/>
                  </a:lnTo>
                  <a:lnTo>
                    <a:pt x="33218" y="88"/>
                  </a:lnTo>
                  <a:lnTo>
                    <a:pt x="3317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12" name="Google Shape;15812;p414"/>
            <p:cNvSpPr/>
            <p:nvPr/>
          </p:nvSpPr>
          <p:spPr>
            <a:xfrm>
              <a:off x="4789625" y="2746150"/>
              <a:ext cx="713075" cy="742700"/>
            </a:xfrm>
            <a:custGeom>
              <a:avLst/>
              <a:gdLst/>
              <a:ahLst/>
              <a:cxnLst/>
              <a:rect l="l" t="t" r="r" b="b"/>
              <a:pathLst>
                <a:path w="28523" h="29708" extrusionOk="0">
                  <a:moveTo>
                    <a:pt x="28259" y="0"/>
                  </a:moveTo>
                  <a:lnTo>
                    <a:pt x="25100" y="1887"/>
                  </a:lnTo>
                  <a:lnTo>
                    <a:pt x="23213" y="2896"/>
                  </a:lnTo>
                  <a:lnTo>
                    <a:pt x="21238" y="3862"/>
                  </a:lnTo>
                  <a:lnTo>
                    <a:pt x="19308" y="4783"/>
                  </a:lnTo>
                  <a:lnTo>
                    <a:pt x="17333" y="5661"/>
                  </a:lnTo>
                  <a:lnTo>
                    <a:pt x="15051" y="6714"/>
                  </a:lnTo>
                  <a:lnTo>
                    <a:pt x="12726" y="7767"/>
                  </a:lnTo>
                  <a:lnTo>
                    <a:pt x="10400" y="8952"/>
                  </a:lnTo>
                  <a:lnTo>
                    <a:pt x="9303" y="9566"/>
                  </a:lnTo>
                  <a:lnTo>
                    <a:pt x="8162" y="10180"/>
                  </a:lnTo>
                  <a:lnTo>
                    <a:pt x="5924" y="11541"/>
                  </a:lnTo>
                  <a:lnTo>
                    <a:pt x="2194" y="14568"/>
                  </a:lnTo>
                  <a:lnTo>
                    <a:pt x="746" y="15973"/>
                  </a:lnTo>
                  <a:lnTo>
                    <a:pt x="702" y="16016"/>
                  </a:lnTo>
                  <a:lnTo>
                    <a:pt x="132" y="16719"/>
                  </a:lnTo>
                  <a:lnTo>
                    <a:pt x="88" y="16762"/>
                  </a:lnTo>
                  <a:lnTo>
                    <a:pt x="0" y="17157"/>
                  </a:lnTo>
                  <a:lnTo>
                    <a:pt x="0" y="17245"/>
                  </a:lnTo>
                  <a:lnTo>
                    <a:pt x="132" y="17684"/>
                  </a:lnTo>
                  <a:lnTo>
                    <a:pt x="132" y="17728"/>
                  </a:lnTo>
                  <a:lnTo>
                    <a:pt x="3291" y="22599"/>
                  </a:lnTo>
                  <a:lnTo>
                    <a:pt x="4037" y="24090"/>
                  </a:lnTo>
                  <a:lnTo>
                    <a:pt x="4213" y="25100"/>
                  </a:lnTo>
                  <a:lnTo>
                    <a:pt x="4081" y="25714"/>
                  </a:lnTo>
                  <a:lnTo>
                    <a:pt x="3555" y="26372"/>
                  </a:lnTo>
                  <a:lnTo>
                    <a:pt x="3511" y="26416"/>
                  </a:lnTo>
                  <a:lnTo>
                    <a:pt x="2150" y="29444"/>
                  </a:lnTo>
                  <a:lnTo>
                    <a:pt x="2107" y="29532"/>
                  </a:lnTo>
                  <a:lnTo>
                    <a:pt x="2150" y="29575"/>
                  </a:lnTo>
                  <a:lnTo>
                    <a:pt x="2150" y="29663"/>
                  </a:lnTo>
                  <a:lnTo>
                    <a:pt x="2238" y="29707"/>
                  </a:lnTo>
                  <a:lnTo>
                    <a:pt x="2282" y="29707"/>
                  </a:lnTo>
                  <a:lnTo>
                    <a:pt x="2370" y="29663"/>
                  </a:lnTo>
                  <a:lnTo>
                    <a:pt x="2458" y="29619"/>
                  </a:lnTo>
                  <a:lnTo>
                    <a:pt x="3818" y="26592"/>
                  </a:lnTo>
                  <a:lnTo>
                    <a:pt x="4388" y="25890"/>
                  </a:lnTo>
                  <a:lnTo>
                    <a:pt x="4388" y="25846"/>
                  </a:lnTo>
                  <a:lnTo>
                    <a:pt x="4564" y="25144"/>
                  </a:lnTo>
                  <a:lnTo>
                    <a:pt x="4564" y="25100"/>
                  </a:lnTo>
                  <a:lnTo>
                    <a:pt x="4388" y="24003"/>
                  </a:lnTo>
                  <a:lnTo>
                    <a:pt x="4344" y="23959"/>
                  </a:lnTo>
                  <a:lnTo>
                    <a:pt x="3599" y="22423"/>
                  </a:lnTo>
                  <a:lnTo>
                    <a:pt x="439" y="17552"/>
                  </a:lnTo>
                  <a:lnTo>
                    <a:pt x="351" y="17201"/>
                  </a:lnTo>
                  <a:lnTo>
                    <a:pt x="439" y="16894"/>
                  </a:lnTo>
                  <a:lnTo>
                    <a:pt x="966" y="16236"/>
                  </a:lnTo>
                  <a:lnTo>
                    <a:pt x="2414" y="14832"/>
                  </a:lnTo>
                  <a:lnTo>
                    <a:pt x="6100" y="11804"/>
                  </a:lnTo>
                  <a:lnTo>
                    <a:pt x="8338" y="10488"/>
                  </a:lnTo>
                  <a:lnTo>
                    <a:pt x="9479" y="9873"/>
                  </a:lnTo>
                  <a:lnTo>
                    <a:pt x="10576" y="9259"/>
                  </a:lnTo>
                  <a:lnTo>
                    <a:pt x="12857" y="8118"/>
                  </a:lnTo>
                  <a:lnTo>
                    <a:pt x="15183" y="7021"/>
                  </a:lnTo>
                  <a:lnTo>
                    <a:pt x="17465" y="5968"/>
                  </a:lnTo>
                  <a:lnTo>
                    <a:pt x="19439" y="5090"/>
                  </a:lnTo>
                  <a:lnTo>
                    <a:pt x="21414" y="4169"/>
                  </a:lnTo>
                  <a:lnTo>
                    <a:pt x="23345" y="3247"/>
                  </a:lnTo>
                  <a:lnTo>
                    <a:pt x="25276" y="2194"/>
                  </a:lnTo>
                  <a:lnTo>
                    <a:pt x="28435" y="307"/>
                  </a:lnTo>
                  <a:lnTo>
                    <a:pt x="28523" y="263"/>
                  </a:lnTo>
                  <a:lnTo>
                    <a:pt x="28523" y="220"/>
                  </a:lnTo>
                  <a:lnTo>
                    <a:pt x="28523" y="132"/>
                  </a:lnTo>
                  <a:lnTo>
                    <a:pt x="28523" y="88"/>
                  </a:lnTo>
                  <a:lnTo>
                    <a:pt x="28479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13" name="Google Shape;15813;p414"/>
            <p:cNvSpPr/>
            <p:nvPr/>
          </p:nvSpPr>
          <p:spPr>
            <a:xfrm>
              <a:off x="5014500" y="3023675"/>
              <a:ext cx="151425" cy="318175"/>
            </a:xfrm>
            <a:custGeom>
              <a:avLst/>
              <a:gdLst/>
              <a:ahLst/>
              <a:cxnLst/>
              <a:rect l="l" t="t" r="r" b="b"/>
              <a:pathLst>
                <a:path w="6057" h="12727" extrusionOk="0">
                  <a:moveTo>
                    <a:pt x="5749" y="1"/>
                  </a:moveTo>
                  <a:lnTo>
                    <a:pt x="2678" y="2195"/>
                  </a:lnTo>
                  <a:lnTo>
                    <a:pt x="1800" y="2985"/>
                  </a:lnTo>
                  <a:lnTo>
                    <a:pt x="1756" y="3072"/>
                  </a:lnTo>
                  <a:lnTo>
                    <a:pt x="1756" y="3160"/>
                  </a:lnTo>
                  <a:lnTo>
                    <a:pt x="1932" y="4433"/>
                  </a:lnTo>
                  <a:lnTo>
                    <a:pt x="1932" y="4477"/>
                  </a:lnTo>
                  <a:lnTo>
                    <a:pt x="2809" y="7768"/>
                  </a:lnTo>
                  <a:lnTo>
                    <a:pt x="3072" y="9304"/>
                  </a:lnTo>
                  <a:lnTo>
                    <a:pt x="3029" y="10225"/>
                  </a:lnTo>
                  <a:lnTo>
                    <a:pt x="2809" y="10664"/>
                  </a:lnTo>
                  <a:lnTo>
                    <a:pt x="703" y="11892"/>
                  </a:lnTo>
                  <a:lnTo>
                    <a:pt x="703" y="11936"/>
                  </a:lnTo>
                  <a:lnTo>
                    <a:pt x="89" y="12375"/>
                  </a:lnTo>
                  <a:lnTo>
                    <a:pt x="45" y="12463"/>
                  </a:lnTo>
                  <a:lnTo>
                    <a:pt x="1" y="12507"/>
                  </a:lnTo>
                  <a:lnTo>
                    <a:pt x="1" y="12595"/>
                  </a:lnTo>
                  <a:lnTo>
                    <a:pt x="45" y="12638"/>
                  </a:lnTo>
                  <a:lnTo>
                    <a:pt x="89" y="12682"/>
                  </a:lnTo>
                  <a:lnTo>
                    <a:pt x="176" y="12726"/>
                  </a:lnTo>
                  <a:lnTo>
                    <a:pt x="264" y="12682"/>
                  </a:lnTo>
                  <a:lnTo>
                    <a:pt x="922" y="12200"/>
                  </a:lnTo>
                  <a:lnTo>
                    <a:pt x="3029" y="10927"/>
                  </a:lnTo>
                  <a:lnTo>
                    <a:pt x="3116" y="10883"/>
                  </a:lnTo>
                  <a:lnTo>
                    <a:pt x="3380" y="10357"/>
                  </a:lnTo>
                  <a:lnTo>
                    <a:pt x="3380" y="10313"/>
                  </a:lnTo>
                  <a:lnTo>
                    <a:pt x="3424" y="9304"/>
                  </a:lnTo>
                  <a:lnTo>
                    <a:pt x="3424" y="9260"/>
                  </a:lnTo>
                  <a:lnTo>
                    <a:pt x="3160" y="7680"/>
                  </a:lnTo>
                  <a:lnTo>
                    <a:pt x="2283" y="4389"/>
                  </a:lnTo>
                  <a:lnTo>
                    <a:pt x="2107" y="3204"/>
                  </a:lnTo>
                  <a:lnTo>
                    <a:pt x="2897" y="2458"/>
                  </a:lnTo>
                  <a:lnTo>
                    <a:pt x="5969" y="308"/>
                  </a:lnTo>
                  <a:lnTo>
                    <a:pt x="6012" y="264"/>
                  </a:lnTo>
                  <a:lnTo>
                    <a:pt x="6056" y="176"/>
                  </a:lnTo>
                  <a:lnTo>
                    <a:pt x="6012" y="133"/>
                  </a:lnTo>
                  <a:lnTo>
                    <a:pt x="6012" y="45"/>
                  </a:lnTo>
                  <a:lnTo>
                    <a:pt x="5969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14" name="Google Shape;15814;p414"/>
            <p:cNvSpPr/>
            <p:nvPr/>
          </p:nvSpPr>
          <p:spPr>
            <a:xfrm>
              <a:off x="4389200" y="3352775"/>
              <a:ext cx="295125" cy="759175"/>
            </a:xfrm>
            <a:custGeom>
              <a:avLst/>
              <a:gdLst/>
              <a:ahLst/>
              <a:cxnLst/>
              <a:rect l="l" t="t" r="r" b="b"/>
              <a:pathLst>
                <a:path w="11805" h="30367" extrusionOk="0">
                  <a:moveTo>
                    <a:pt x="133" y="1"/>
                  </a:moveTo>
                  <a:lnTo>
                    <a:pt x="89" y="45"/>
                  </a:lnTo>
                  <a:lnTo>
                    <a:pt x="45" y="89"/>
                  </a:lnTo>
                  <a:lnTo>
                    <a:pt x="1" y="176"/>
                  </a:lnTo>
                  <a:lnTo>
                    <a:pt x="1" y="220"/>
                  </a:lnTo>
                  <a:lnTo>
                    <a:pt x="396" y="1581"/>
                  </a:lnTo>
                  <a:lnTo>
                    <a:pt x="791" y="3906"/>
                  </a:lnTo>
                  <a:lnTo>
                    <a:pt x="1010" y="6539"/>
                  </a:lnTo>
                  <a:lnTo>
                    <a:pt x="1054" y="6583"/>
                  </a:lnTo>
                  <a:lnTo>
                    <a:pt x="1317" y="7417"/>
                  </a:lnTo>
                  <a:lnTo>
                    <a:pt x="1361" y="7461"/>
                  </a:lnTo>
                  <a:lnTo>
                    <a:pt x="4740" y="10752"/>
                  </a:lnTo>
                  <a:lnTo>
                    <a:pt x="7856" y="13736"/>
                  </a:lnTo>
                  <a:lnTo>
                    <a:pt x="8470" y="14481"/>
                  </a:lnTo>
                  <a:lnTo>
                    <a:pt x="9435" y="18255"/>
                  </a:lnTo>
                  <a:lnTo>
                    <a:pt x="9435" y="18299"/>
                  </a:lnTo>
                  <a:lnTo>
                    <a:pt x="10093" y="19747"/>
                  </a:lnTo>
                  <a:lnTo>
                    <a:pt x="9918" y="23301"/>
                  </a:lnTo>
                  <a:lnTo>
                    <a:pt x="9918" y="23345"/>
                  </a:lnTo>
                  <a:lnTo>
                    <a:pt x="11103" y="26154"/>
                  </a:lnTo>
                  <a:lnTo>
                    <a:pt x="11454" y="30191"/>
                  </a:lnTo>
                  <a:lnTo>
                    <a:pt x="11498" y="30322"/>
                  </a:lnTo>
                  <a:lnTo>
                    <a:pt x="11629" y="30366"/>
                  </a:lnTo>
                  <a:lnTo>
                    <a:pt x="11717" y="30322"/>
                  </a:lnTo>
                  <a:lnTo>
                    <a:pt x="11761" y="30278"/>
                  </a:lnTo>
                  <a:lnTo>
                    <a:pt x="11805" y="30235"/>
                  </a:lnTo>
                  <a:lnTo>
                    <a:pt x="11805" y="30147"/>
                  </a:lnTo>
                  <a:lnTo>
                    <a:pt x="11454" y="26110"/>
                  </a:lnTo>
                  <a:lnTo>
                    <a:pt x="11454" y="26066"/>
                  </a:lnTo>
                  <a:lnTo>
                    <a:pt x="10269" y="23258"/>
                  </a:lnTo>
                  <a:lnTo>
                    <a:pt x="10444" y="19747"/>
                  </a:lnTo>
                  <a:lnTo>
                    <a:pt x="10444" y="19659"/>
                  </a:lnTo>
                  <a:lnTo>
                    <a:pt x="9742" y="18167"/>
                  </a:lnTo>
                  <a:lnTo>
                    <a:pt x="8777" y="14350"/>
                  </a:lnTo>
                  <a:lnTo>
                    <a:pt x="8733" y="14306"/>
                  </a:lnTo>
                  <a:lnTo>
                    <a:pt x="8119" y="13516"/>
                  </a:lnTo>
                  <a:lnTo>
                    <a:pt x="5003" y="10488"/>
                  </a:lnTo>
                  <a:lnTo>
                    <a:pt x="1625" y="7241"/>
                  </a:lnTo>
                  <a:lnTo>
                    <a:pt x="1361" y="6495"/>
                  </a:lnTo>
                  <a:lnTo>
                    <a:pt x="1098" y="3862"/>
                  </a:lnTo>
                  <a:lnTo>
                    <a:pt x="747" y="1537"/>
                  </a:lnTo>
                  <a:lnTo>
                    <a:pt x="747" y="1493"/>
                  </a:lnTo>
                  <a:lnTo>
                    <a:pt x="352" y="133"/>
                  </a:lnTo>
                  <a:lnTo>
                    <a:pt x="308" y="89"/>
                  </a:lnTo>
                  <a:lnTo>
                    <a:pt x="264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15" name="Google Shape;15815;p414"/>
            <p:cNvSpPr/>
            <p:nvPr/>
          </p:nvSpPr>
          <p:spPr>
            <a:xfrm>
              <a:off x="4328875" y="3108150"/>
              <a:ext cx="357650" cy="1116775"/>
            </a:xfrm>
            <a:custGeom>
              <a:avLst/>
              <a:gdLst/>
              <a:ahLst/>
              <a:cxnLst/>
              <a:rect l="l" t="t" r="r" b="b"/>
              <a:pathLst>
                <a:path w="14306" h="44671" extrusionOk="0">
                  <a:moveTo>
                    <a:pt x="2589" y="1"/>
                  </a:moveTo>
                  <a:lnTo>
                    <a:pt x="1273" y="352"/>
                  </a:lnTo>
                  <a:lnTo>
                    <a:pt x="1141" y="439"/>
                  </a:lnTo>
                  <a:lnTo>
                    <a:pt x="132" y="2107"/>
                  </a:lnTo>
                  <a:lnTo>
                    <a:pt x="132" y="2195"/>
                  </a:lnTo>
                  <a:lnTo>
                    <a:pt x="0" y="4257"/>
                  </a:lnTo>
                  <a:lnTo>
                    <a:pt x="132" y="6802"/>
                  </a:lnTo>
                  <a:lnTo>
                    <a:pt x="132" y="6846"/>
                  </a:lnTo>
                  <a:lnTo>
                    <a:pt x="1054" y="9830"/>
                  </a:lnTo>
                  <a:lnTo>
                    <a:pt x="1800" y="12945"/>
                  </a:lnTo>
                  <a:lnTo>
                    <a:pt x="2195" y="15183"/>
                  </a:lnTo>
                  <a:lnTo>
                    <a:pt x="2458" y="17202"/>
                  </a:lnTo>
                  <a:lnTo>
                    <a:pt x="3028" y="19835"/>
                  </a:lnTo>
                  <a:lnTo>
                    <a:pt x="3423" y="21151"/>
                  </a:lnTo>
                  <a:lnTo>
                    <a:pt x="3423" y="21195"/>
                  </a:lnTo>
                  <a:lnTo>
                    <a:pt x="4257" y="22380"/>
                  </a:lnTo>
                  <a:lnTo>
                    <a:pt x="5486" y="23696"/>
                  </a:lnTo>
                  <a:lnTo>
                    <a:pt x="6188" y="25363"/>
                  </a:lnTo>
                  <a:lnTo>
                    <a:pt x="6188" y="25407"/>
                  </a:lnTo>
                  <a:lnTo>
                    <a:pt x="7680" y="27514"/>
                  </a:lnTo>
                  <a:lnTo>
                    <a:pt x="8689" y="29137"/>
                  </a:lnTo>
                  <a:lnTo>
                    <a:pt x="9084" y="30146"/>
                  </a:lnTo>
                  <a:lnTo>
                    <a:pt x="9084" y="32077"/>
                  </a:lnTo>
                  <a:lnTo>
                    <a:pt x="9084" y="32121"/>
                  </a:lnTo>
                  <a:lnTo>
                    <a:pt x="9303" y="32955"/>
                  </a:lnTo>
                  <a:lnTo>
                    <a:pt x="9303" y="32999"/>
                  </a:lnTo>
                  <a:lnTo>
                    <a:pt x="10488" y="35324"/>
                  </a:lnTo>
                  <a:lnTo>
                    <a:pt x="10532" y="35368"/>
                  </a:lnTo>
                  <a:lnTo>
                    <a:pt x="11585" y="36992"/>
                  </a:lnTo>
                  <a:lnTo>
                    <a:pt x="12550" y="39274"/>
                  </a:lnTo>
                  <a:lnTo>
                    <a:pt x="13560" y="41511"/>
                  </a:lnTo>
                  <a:lnTo>
                    <a:pt x="13955" y="43135"/>
                  </a:lnTo>
                  <a:lnTo>
                    <a:pt x="13955" y="44232"/>
                  </a:lnTo>
                  <a:lnTo>
                    <a:pt x="13955" y="44495"/>
                  </a:lnTo>
                  <a:lnTo>
                    <a:pt x="13955" y="44539"/>
                  </a:lnTo>
                  <a:lnTo>
                    <a:pt x="13998" y="44627"/>
                  </a:lnTo>
                  <a:lnTo>
                    <a:pt x="14042" y="44671"/>
                  </a:lnTo>
                  <a:lnTo>
                    <a:pt x="14130" y="44671"/>
                  </a:lnTo>
                  <a:lnTo>
                    <a:pt x="14218" y="44627"/>
                  </a:lnTo>
                  <a:lnTo>
                    <a:pt x="14306" y="44539"/>
                  </a:lnTo>
                  <a:lnTo>
                    <a:pt x="14306" y="44276"/>
                  </a:lnTo>
                  <a:lnTo>
                    <a:pt x="14306" y="43135"/>
                  </a:lnTo>
                  <a:lnTo>
                    <a:pt x="14306" y="43091"/>
                  </a:lnTo>
                  <a:lnTo>
                    <a:pt x="13911" y="41424"/>
                  </a:lnTo>
                  <a:lnTo>
                    <a:pt x="13867" y="41380"/>
                  </a:lnTo>
                  <a:lnTo>
                    <a:pt x="12857" y="39142"/>
                  </a:lnTo>
                  <a:lnTo>
                    <a:pt x="11892" y="36816"/>
                  </a:lnTo>
                  <a:lnTo>
                    <a:pt x="10795" y="35193"/>
                  </a:lnTo>
                  <a:lnTo>
                    <a:pt x="9610" y="32867"/>
                  </a:lnTo>
                  <a:lnTo>
                    <a:pt x="9435" y="32077"/>
                  </a:lnTo>
                  <a:lnTo>
                    <a:pt x="9435" y="30103"/>
                  </a:lnTo>
                  <a:lnTo>
                    <a:pt x="9435" y="30059"/>
                  </a:lnTo>
                  <a:lnTo>
                    <a:pt x="9040" y="29006"/>
                  </a:lnTo>
                  <a:lnTo>
                    <a:pt x="8996" y="29006"/>
                  </a:lnTo>
                  <a:lnTo>
                    <a:pt x="7987" y="27338"/>
                  </a:lnTo>
                  <a:lnTo>
                    <a:pt x="6495" y="25232"/>
                  </a:lnTo>
                  <a:lnTo>
                    <a:pt x="5793" y="23564"/>
                  </a:lnTo>
                  <a:lnTo>
                    <a:pt x="5749" y="23521"/>
                  </a:lnTo>
                  <a:lnTo>
                    <a:pt x="4520" y="22160"/>
                  </a:lnTo>
                  <a:lnTo>
                    <a:pt x="3730" y="21019"/>
                  </a:lnTo>
                  <a:lnTo>
                    <a:pt x="3379" y="19747"/>
                  </a:lnTo>
                  <a:lnTo>
                    <a:pt x="2809" y="17158"/>
                  </a:lnTo>
                  <a:lnTo>
                    <a:pt x="2546" y="15139"/>
                  </a:lnTo>
                  <a:lnTo>
                    <a:pt x="2107" y="12901"/>
                  </a:lnTo>
                  <a:lnTo>
                    <a:pt x="1405" y="9742"/>
                  </a:lnTo>
                  <a:lnTo>
                    <a:pt x="483" y="6758"/>
                  </a:lnTo>
                  <a:lnTo>
                    <a:pt x="352" y="4257"/>
                  </a:lnTo>
                  <a:lnTo>
                    <a:pt x="483" y="2282"/>
                  </a:lnTo>
                  <a:lnTo>
                    <a:pt x="1405" y="703"/>
                  </a:lnTo>
                  <a:lnTo>
                    <a:pt x="2677" y="352"/>
                  </a:lnTo>
                  <a:lnTo>
                    <a:pt x="2721" y="308"/>
                  </a:lnTo>
                  <a:lnTo>
                    <a:pt x="2765" y="264"/>
                  </a:lnTo>
                  <a:lnTo>
                    <a:pt x="2809" y="176"/>
                  </a:lnTo>
                  <a:lnTo>
                    <a:pt x="2809" y="132"/>
                  </a:lnTo>
                  <a:lnTo>
                    <a:pt x="2765" y="45"/>
                  </a:lnTo>
                  <a:lnTo>
                    <a:pt x="272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16" name="Google Shape;15816;p414"/>
            <p:cNvSpPr/>
            <p:nvPr/>
          </p:nvSpPr>
          <p:spPr>
            <a:xfrm>
              <a:off x="4276225" y="3001750"/>
              <a:ext cx="400425" cy="1289000"/>
            </a:xfrm>
            <a:custGeom>
              <a:avLst/>
              <a:gdLst/>
              <a:ahLst/>
              <a:cxnLst/>
              <a:rect l="l" t="t" r="r" b="b"/>
              <a:pathLst>
                <a:path w="16017" h="51560" extrusionOk="0">
                  <a:moveTo>
                    <a:pt x="11936" y="0"/>
                  </a:moveTo>
                  <a:lnTo>
                    <a:pt x="11848" y="44"/>
                  </a:lnTo>
                  <a:lnTo>
                    <a:pt x="9917" y="1010"/>
                  </a:lnTo>
                  <a:lnTo>
                    <a:pt x="7635" y="1887"/>
                  </a:lnTo>
                  <a:lnTo>
                    <a:pt x="5573" y="2545"/>
                  </a:lnTo>
                  <a:lnTo>
                    <a:pt x="2765" y="3247"/>
                  </a:lnTo>
                  <a:lnTo>
                    <a:pt x="351" y="4037"/>
                  </a:lnTo>
                  <a:lnTo>
                    <a:pt x="264" y="4081"/>
                  </a:lnTo>
                  <a:lnTo>
                    <a:pt x="220" y="4169"/>
                  </a:lnTo>
                  <a:lnTo>
                    <a:pt x="0" y="5047"/>
                  </a:lnTo>
                  <a:lnTo>
                    <a:pt x="0" y="5090"/>
                  </a:lnTo>
                  <a:lnTo>
                    <a:pt x="88" y="7460"/>
                  </a:lnTo>
                  <a:lnTo>
                    <a:pt x="220" y="9698"/>
                  </a:lnTo>
                  <a:lnTo>
                    <a:pt x="220" y="9742"/>
                  </a:lnTo>
                  <a:lnTo>
                    <a:pt x="1097" y="11848"/>
                  </a:lnTo>
                  <a:lnTo>
                    <a:pt x="1492" y="13033"/>
                  </a:lnTo>
                  <a:lnTo>
                    <a:pt x="1799" y="14174"/>
                  </a:lnTo>
                  <a:lnTo>
                    <a:pt x="2370" y="16587"/>
                  </a:lnTo>
                  <a:lnTo>
                    <a:pt x="2896" y="19000"/>
                  </a:lnTo>
                  <a:lnTo>
                    <a:pt x="3379" y="21414"/>
                  </a:lnTo>
                  <a:lnTo>
                    <a:pt x="3774" y="23476"/>
                  </a:lnTo>
                  <a:lnTo>
                    <a:pt x="4213" y="25582"/>
                  </a:lnTo>
                  <a:lnTo>
                    <a:pt x="4959" y="29619"/>
                  </a:lnTo>
                  <a:lnTo>
                    <a:pt x="5003" y="29663"/>
                  </a:lnTo>
                  <a:lnTo>
                    <a:pt x="6977" y="32954"/>
                  </a:lnTo>
                  <a:lnTo>
                    <a:pt x="7679" y="34359"/>
                  </a:lnTo>
                  <a:lnTo>
                    <a:pt x="7943" y="35894"/>
                  </a:lnTo>
                  <a:lnTo>
                    <a:pt x="7986" y="35938"/>
                  </a:lnTo>
                  <a:lnTo>
                    <a:pt x="8513" y="37255"/>
                  </a:lnTo>
                  <a:lnTo>
                    <a:pt x="8557" y="37255"/>
                  </a:lnTo>
                  <a:lnTo>
                    <a:pt x="9654" y="39229"/>
                  </a:lnTo>
                  <a:lnTo>
                    <a:pt x="11058" y="41292"/>
                  </a:lnTo>
                  <a:lnTo>
                    <a:pt x="11936" y="42696"/>
                  </a:lnTo>
                  <a:lnTo>
                    <a:pt x="12989" y="45021"/>
                  </a:lnTo>
                  <a:lnTo>
                    <a:pt x="13033" y="45065"/>
                  </a:lnTo>
                  <a:lnTo>
                    <a:pt x="15402" y="48620"/>
                  </a:lnTo>
                  <a:lnTo>
                    <a:pt x="15666" y="49278"/>
                  </a:lnTo>
                  <a:lnTo>
                    <a:pt x="15534" y="50814"/>
                  </a:lnTo>
                  <a:lnTo>
                    <a:pt x="15402" y="51340"/>
                  </a:lnTo>
                  <a:lnTo>
                    <a:pt x="15402" y="51384"/>
                  </a:lnTo>
                  <a:lnTo>
                    <a:pt x="15402" y="51472"/>
                  </a:lnTo>
                  <a:lnTo>
                    <a:pt x="15446" y="51516"/>
                  </a:lnTo>
                  <a:lnTo>
                    <a:pt x="15490" y="51560"/>
                  </a:lnTo>
                  <a:lnTo>
                    <a:pt x="15578" y="51560"/>
                  </a:lnTo>
                  <a:lnTo>
                    <a:pt x="15666" y="51516"/>
                  </a:lnTo>
                  <a:lnTo>
                    <a:pt x="15709" y="51428"/>
                  </a:lnTo>
                  <a:lnTo>
                    <a:pt x="15885" y="50901"/>
                  </a:lnTo>
                  <a:lnTo>
                    <a:pt x="15885" y="50858"/>
                  </a:lnTo>
                  <a:lnTo>
                    <a:pt x="16017" y="49278"/>
                  </a:lnTo>
                  <a:lnTo>
                    <a:pt x="16017" y="49190"/>
                  </a:lnTo>
                  <a:lnTo>
                    <a:pt x="15709" y="48488"/>
                  </a:lnTo>
                  <a:lnTo>
                    <a:pt x="15666" y="48444"/>
                  </a:lnTo>
                  <a:lnTo>
                    <a:pt x="13340" y="44890"/>
                  </a:lnTo>
                  <a:lnTo>
                    <a:pt x="12243" y="42564"/>
                  </a:lnTo>
                  <a:lnTo>
                    <a:pt x="12243" y="42520"/>
                  </a:lnTo>
                  <a:lnTo>
                    <a:pt x="11321" y="41116"/>
                  </a:lnTo>
                  <a:lnTo>
                    <a:pt x="9961" y="39054"/>
                  </a:lnTo>
                  <a:lnTo>
                    <a:pt x="8864" y="37123"/>
                  </a:lnTo>
                  <a:lnTo>
                    <a:pt x="8294" y="35807"/>
                  </a:lnTo>
                  <a:lnTo>
                    <a:pt x="8030" y="34271"/>
                  </a:lnTo>
                  <a:lnTo>
                    <a:pt x="8030" y="34227"/>
                  </a:lnTo>
                  <a:lnTo>
                    <a:pt x="7284" y="32779"/>
                  </a:lnTo>
                  <a:lnTo>
                    <a:pt x="5310" y="29532"/>
                  </a:lnTo>
                  <a:lnTo>
                    <a:pt x="4564" y="25495"/>
                  </a:lnTo>
                  <a:lnTo>
                    <a:pt x="4125" y="23432"/>
                  </a:lnTo>
                  <a:lnTo>
                    <a:pt x="3730" y="21326"/>
                  </a:lnTo>
                  <a:lnTo>
                    <a:pt x="3247" y="18913"/>
                  </a:lnTo>
                  <a:lnTo>
                    <a:pt x="2721" y="16499"/>
                  </a:lnTo>
                  <a:lnTo>
                    <a:pt x="2150" y="14086"/>
                  </a:lnTo>
                  <a:lnTo>
                    <a:pt x="1799" y="12901"/>
                  </a:lnTo>
                  <a:lnTo>
                    <a:pt x="1448" y="11760"/>
                  </a:lnTo>
                  <a:lnTo>
                    <a:pt x="571" y="9610"/>
                  </a:lnTo>
                  <a:lnTo>
                    <a:pt x="439" y="7460"/>
                  </a:lnTo>
                  <a:lnTo>
                    <a:pt x="351" y="5090"/>
                  </a:lnTo>
                  <a:lnTo>
                    <a:pt x="571" y="4344"/>
                  </a:lnTo>
                  <a:lnTo>
                    <a:pt x="2852" y="3555"/>
                  </a:lnTo>
                  <a:lnTo>
                    <a:pt x="5705" y="2896"/>
                  </a:lnTo>
                  <a:lnTo>
                    <a:pt x="7767" y="2194"/>
                  </a:lnTo>
                  <a:lnTo>
                    <a:pt x="10049" y="1317"/>
                  </a:lnTo>
                  <a:lnTo>
                    <a:pt x="12023" y="351"/>
                  </a:lnTo>
                  <a:lnTo>
                    <a:pt x="12067" y="307"/>
                  </a:lnTo>
                  <a:lnTo>
                    <a:pt x="12111" y="220"/>
                  </a:lnTo>
                  <a:lnTo>
                    <a:pt x="12111" y="176"/>
                  </a:lnTo>
                  <a:lnTo>
                    <a:pt x="12111" y="88"/>
                  </a:lnTo>
                  <a:lnTo>
                    <a:pt x="12067" y="44"/>
                  </a:lnTo>
                  <a:lnTo>
                    <a:pt x="1202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17" name="Google Shape;15817;p414"/>
            <p:cNvSpPr/>
            <p:nvPr/>
          </p:nvSpPr>
          <p:spPr>
            <a:xfrm>
              <a:off x="4227950" y="2940300"/>
              <a:ext cx="432250" cy="1407500"/>
            </a:xfrm>
            <a:custGeom>
              <a:avLst/>
              <a:gdLst/>
              <a:ahLst/>
              <a:cxnLst/>
              <a:rect l="l" t="t" r="r" b="b"/>
              <a:pathLst>
                <a:path w="17290" h="56300" extrusionOk="0">
                  <a:moveTo>
                    <a:pt x="14657" y="1"/>
                  </a:moveTo>
                  <a:lnTo>
                    <a:pt x="12112" y="1712"/>
                  </a:lnTo>
                  <a:lnTo>
                    <a:pt x="9479" y="2809"/>
                  </a:lnTo>
                  <a:lnTo>
                    <a:pt x="7548" y="3468"/>
                  </a:lnTo>
                  <a:lnTo>
                    <a:pt x="4345" y="4257"/>
                  </a:lnTo>
                  <a:lnTo>
                    <a:pt x="4301" y="4301"/>
                  </a:lnTo>
                  <a:lnTo>
                    <a:pt x="2765" y="5135"/>
                  </a:lnTo>
                  <a:lnTo>
                    <a:pt x="2721" y="5179"/>
                  </a:lnTo>
                  <a:lnTo>
                    <a:pt x="878" y="6539"/>
                  </a:lnTo>
                  <a:lnTo>
                    <a:pt x="264" y="7110"/>
                  </a:lnTo>
                  <a:lnTo>
                    <a:pt x="220" y="7197"/>
                  </a:lnTo>
                  <a:lnTo>
                    <a:pt x="0" y="7943"/>
                  </a:lnTo>
                  <a:lnTo>
                    <a:pt x="0" y="8031"/>
                  </a:lnTo>
                  <a:lnTo>
                    <a:pt x="132" y="10093"/>
                  </a:lnTo>
                  <a:lnTo>
                    <a:pt x="132" y="10137"/>
                  </a:lnTo>
                  <a:lnTo>
                    <a:pt x="1317" y="12902"/>
                  </a:lnTo>
                  <a:lnTo>
                    <a:pt x="2326" y="16149"/>
                  </a:lnTo>
                  <a:lnTo>
                    <a:pt x="3160" y="19967"/>
                  </a:lnTo>
                  <a:lnTo>
                    <a:pt x="3599" y="22512"/>
                  </a:lnTo>
                  <a:lnTo>
                    <a:pt x="4740" y="27075"/>
                  </a:lnTo>
                  <a:lnTo>
                    <a:pt x="5398" y="30278"/>
                  </a:lnTo>
                  <a:lnTo>
                    <a:pt x="5705" y="32253"/>
                  </a:lnTo>
                  <a:lnTo>
                    <a:pt x="5661" y="34666"/>
                  </a:lnTo>
                  <a:lnTo>
                    <a:pt x="5661" y="34710"/>
                  </a:lnTo>
                  <a:lnTo>
                    <a:pt x="5749" y="35676"/>
                  </a:lnTo>
                  <a:lnTo>
                    <a:pt x="5749" y="35720"/>
                  </a:lnTo>
                  <a:lnTo>
                    <a:pt x="6670" y="37870"/>
                  </a:lnTo>
                  <a:lnTo>
                    <a:pt x="7767" y="39976"/>
                  </a:lnTo>
                  <a:lnTo>
                    <a:pt x="9172" y="42082"/>
                  </a:lnTo>
                  <a:lnTo>
                    <a:pt x="10444" y="44013"/>
                  </a:lnTo>
                  <a:lnTo>
                    <a:pt x="11760" y="45900"/>
                  </a:lnTo>
                  <a:lnTo>
                    <a:pt x="12726" y="47831"/>
                  </a:lnTo>
                  <a:lnTo>
                    <a:pt x="13998" y="49849"/>
                  </a:lnTo>
                  <a:lnTo>
                    <a:pt x="15315" y="51736"/>
                  </a:lnTo>
                  <a:lnTo>
                    <a:pt x="16631" y="53535"/>
                  </a:lnTo>
                  <a:lnTo>
                    <a:pt x="16938" y="54105"/>
                  </a:lnTo>
                  <a:lnTo>
                    <a:pt x="16938" y="54544"/>
                  </a:lnTo>
                  <a:lnTo>
                    <a:pt x="16324" y="55948"/>
                  </a:lnTo>
                  <a:lnTo>
                    <a:pt x="16280" y="56080"/>
                  </a:lnTo>
                  <a:lnTo>
                    <a:pt x="16280" y="56124"/>
                  </a:lnTo>
                  <a:lnTo>
                    <a:pt x="16324" y="56212"/>
                  </a:lnTo>
                  <a:lnTo>
                    <a:pt x="16368" y="56256"/>
                  </a:lnTo>
                  <a:lnTo>
                    <a:pt x="16412" y="56299"/>
                  </a:lnTo>
                  <a:lnTo>
                    <a:pt x="16456" y="56299"/>
                  </a:lnTo>
                  <a:lnTo>
                    <a:pt x="16543" y="56256"/>
                  </a:lnTo>
                  <a:lnTo>
                    <a:pt x="16631" y="56124"/>
                  </a:lnTo>
                  <a:lnTo>
                    <a:pt x="16631" y="56080"/>
                  </a:lnTo>
                  <a:lnTo>
                    <a:pt x="17246" y="54632"/>
                  </a:lnTo>
                  <a:lnTo>
                    <a:pt x="17289" y="54588"/>
                  </a:lnTo>
                  <a:lnTo>
                    <a:pt x="17289" y="54062"/>
                  </a:lnTo>
                  <a:lnTo>
                    <a:pt x="17289" y="53974"/>
                  </a:lnTo>
                  <a:lnTo>
                    <a:pt x="16894" y="53359"/>
                  </a:lnTo>
                  <a:lnTo>
                    <a:pt x="15578" y="51516"/>
                  </a:lnTo>
                  <a:lnTo>
                    <a:pt x="14306" y="49630"/>
                  </a:lnTo>
                  <a:lnTo>
                    <a:pt x="13033" y="47655"/>
                  </a:lnTo>
                  <a:lnTo>
                    <a:pt x="12068" y="45724"/>
                  </a:lnTo>
                  <a:lnTo>
                    <a:pt x="12068" y="45680"/>
                  </a:lnTo>
                  <a:lnTo>
                    <a:pt x="10751" y="43794"/>
                  </a:lnTo>
                  <a:lnTo>
                    <a:pt x="9479" y="41863"/>
                  </a:lnTo>
                  <a:lnTo>
                    <a:pt x="8075" y="39800"/>
                  </a:lnTo>
                  <a:lnTo>
                    <a:pt x="6977" y="37738"/>
                  </a:lnTo>
                  <a:lnTo>
                    <a:pt x="6100" y="35632"/>
                  </a:lnTo>
                  <a:lnTo>
                    <a:pt x="6012" y="34666"/>
                  </a:lnTo>
                  <a:lnTo>
                    <a:pt x="6056" y="32253"/>
                  </a:lnTo>
                  <a:lnTo>
                    <a:pt x="6056" y="32209"/>
                  </a:lnTo>
                  <a:lnTo>
                    <a:pt x="5749" y="30235"/>
                  </a:lnTo>
                  <a:lnTo>
                    <a:pt x="5091" y="27031"/>
                  </a:lnTo>
                  <a:lnTo>
                    <a:pt x="3950" y="22424"/>
                  </a:lnTo>
                  <a:lnTo>
                    <a:pt x="3467" y="19923"/>
                  </a:lnTo>
                  <a:lnTo>
                    <a:pt x="2677" y="16061"/>
                  </a:lnTo>
                  <a:lnTo>
                    <a:pt x="1668" y="12770"/>
                  </a:lnTo>
                  <a:lnTo>
                    <a:pt x="483" y="10050"/>
                  </a:lnTo>
                  <a:lnTo>
                    <a:pt x="352" y="8031"/>
                  </a:lnTo>
                  <a:lnTo>
                    <a:pt x="571" y="7329"/>
                  </a:lnTo>
                  <a:lnTo>
                    <a:pt x="1098" y="6802"/>
                  </a:lnTo>
                  <a:lnTo>
                    <a:pt x="2940" y="5442"/>
                  </a:lnTo>
                  <a:lnTo>
                    <a:pt x="4432" y="4608"/>
                  </a:lnTo>
                  <a:lnTo>
                    <a:pt x="7636" y="3819"/>
                  </a:lnTo>
                  <a:lnTo>
                    <a:pt x="9610" y="3116"/>
                  </a:lnTo>
                  <a:lnTo>
                    <a:pt x="12243" y="2019"/>
                  </a:lnTo>
                  <a:lnTo>
                    <a:pt x="12287" y="2019"/>
                  </a:lnTo>
                  <a:lnTo>
                    <a:pt x="14876" y="308"/>
                  </a:lnTo>
                  <a:lnTo>
                    <a:pt x="14920" y="264"/>
                  </a:lnTo>
                  <a:lnTo>
                    <a:pt x="14920" y="220"/>
                  </a:lnTo>
                  <a:lnTo>
                    <a:pt x="14920" y="133"/>
                  </a:lnTo>
                  <a:lnTo>
                    <a:pt x="14920" y="89"/>
                  </a:lnTo>
                  <a:lnTo>
                    <a:pt x="1487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18" name="Google Shape;15818;p414"/>
            <p:cNvSpPr/>
            <p:nvPr/>
          </p:nvSpPr>
          <p:spPr>
            <a:xfrm>
              <a:off x="4167625" y="2749425"/>
              <a:ext cx="593500" cy="1676250"/>
            </a:xfrm>
            <a:custGeom>
              <a:avLst/>
              <a:gdLst/>
              <a:ahLst/>
              <a:cxnLst/>
              <a:rect l="l" t="t" r="r" b="b"/>
              <a:pathLst>
                <a:path w="23740" h="67050" extrusionOk="0">
                  <a:moveTo>
                    <a:pt x="23520" y="1"/>
                  </a:moveTo>
                  <a:lnTo>
                    <a:pt x="23476" y="45"/>
                  </a:lnTo>
                  <a:lnTo>
                    <a:pt x="19571" y="2370"/>
                  </a:lnTo>
                  <a:lnTo>
                    <a:pt x="17640" y="3731"/>
                  </a:lnTo>
                  <a:lnTo>
                    <a:pt x="15490" y="5223"/>
                  </a:lnTo>
                  <a:lnTo>
                    <a:pt x="13779" y="6363"/>
                  </a:lnTo>
                  <a:lnTo>
                    <a:pt x="11628" y="7285"/>
                  </a:lnTo>
                  <a:lnTo>
                    <a:pt x="8820" y="8338"/>
                  </a:lnTo>
                  <a:lnTo>
                    <a:pt x="7723" y="8821"/>
                  </a:lnTo>
                  <a:lnTo>
                    <a:pt x="6977" y="8908"/>
                  </a:lnTo>
                  <a:lnTo>
                    <a:pt x="6889" y="8952"/>
                  </a:lnTo>
                  <a:lnTo>
                    <a:pt x="3818" y="11585"/>
                  </a:lnTo>
                  <a:lnTo>
                    <a:pt x="2019" y="13165"/>
                  </a:lnTo>
                  <a:lnTo>
                    <a:pt x="702" y="14701"/>
                  </a:lnTo>
                  <a:lnTo>
                    <a:pt x="658" y="14745"/>
                  </a:lnTo>
                  <a:lnTo>
                    <a:pt x="88" y="15754"/>
                  </a:lnTo>
                  <a:lnTo>
                    <a:pt x="44" y="15842"/>
                  </a:lnTo>
                  <a:lnTo>
                    <a:pt x="0" y="16324"/>
                  </a:lnTo>
                  <a:lnTo>
                    <a:pt x="0" y="16412"/>
                  </a:lnTo>
                  <a:lnTo>
                    <a:pt x="1053" y="19176"/>
                  </a:lnTo>
                  <a:lnTo>
                    <a:pt x="1580" y="21283"/>
                  </a:lnTo>
                  <a:lnTo>
                    <a:pt x="2238" y="25100"/>
                  </a:lnTo>
                  <a:lnTo>
                    <a:pt x="2677" y="27558"/>
                  </a:lnTo>
                  <a:lnTo>
                    <a:pt x="3116" y="29839"/>
                  </a:lnTo>
                  <a:lnTo>
                    <a:pt x="4169" y="33218"/>
                  </a:lnTo>
                  <a:lnTo>
                    <a:pt x="5090" y="36158"/>
                  </a:lnTo>
                  <a:lnTo>
                    <a:pt x="5661" y="38923"/>
                  </a:lnTo>
                  <a:lnTo>
                    <a:pt x="5968" y="41073"/>
                  </a:lnTo>
                  <a:lnTo>
                    <a:pt x="5792" y="43837"/>
                  </a:lnTo>
                  <a:lnTo>
                    <a:pt x="5792" y="45900"/>
                  </a:lnTo>
                  <a:lnTo>
                    <a:pt x="5836" y="45943"/>
                  </a:lnTo>
                  <a:lnTo>
                    <a:pt x="6099" y="47918"/>
                  </a:lnTo>
                  <a:lnTo>
                    <a:pt x="6494" y="49761"/>
                  </a:lnTo>
                  <a:lnTo>
                    <a:pt x="6538" y="49805"/>
                  </a:lnTo>
                  <a:lnTo>
                    <a:pt x="7065" y="50946"/>
                  </a:lnTo>
                  <a:lnTo>
                    <a:pt x="8688" y="53272"/>
                  </a:lnTo>
                  <a:lnTo>
                    <a:pt x="9961" y="54939"/>
                  </a:lnTo>
                  <a:lnTo>
                    <a:pt x="12023" y="58230"/>
                  </a:lnTo>
                  <a:lnTo>
                    <a:pt x="13603" y="60292"/>
                  </a:lnTo>
                  <a:lnTo>
                    <a:pt x="15402" y="62837"/>
                  </a:lnTo>
                  <a:lnTo>
                    <a:pt x="16543" y="64812"/>
                  </a:lnTo>
                  <a:lnTo>
                    <a:pt x="16675" y="65426"/>
                  </a:lnTo>
                  <a:lnTo>
                    <a:pt x="16148" y="66831"/>
                  </a:lnTo>
                  <a:lnTo>
                    <a:pt x="16148" y="66874"/>
                  </a:lnTo>
                  <a:lnTo>
                    <a:pt x="16148" y="66962"/>
                  </a:lnTo>
                  <a:lnTo>
                    <a:pt x="16192" y="67006"/>
                  </a:lnTo>
                  <a:lnTo>
                    <a:pt x="16236" y="67050"/>
                  </a:lnTo>
                  <a:lnTo>
                    <a:pt x="16411" y="67050"/>
                  </a:lnTo>
                  <a:lnTo>
                    <a:pt x="16455" y="66962"/>
                  </a:lnTo>
                  <a:lnTo>
                    <a:pt x="17026" y="65514"/>
                  </a:lnTo>
                  <a:lnTo>
                    <a:pt x="17026" y="65382"/>
                  </a:lnTo>
                  <a:lnTo>
                    <a:pt x="16894" y="64680"/>
                  </a:lnTo>
                  <a:lnTo>
                    <a:pt x="16850" y="64637"/>
                  </a:lnTo>
                  <a:lnTo>
                    <a:pt x="15709" y="62662"/>
                  </a:lnTo>
                  <a:lnTo>
                    <a:pt x="13866" y="60073"/>
                  </a:lnTo>
                  <a:lnTo>
                    <a:pt x="12330" y="58011"/>
                  </a:lnTo>
                  <a:lnTo>
                    <a:pt x="10224" y="54720"/>
                  </a:lnTo>
                  <a:lnTo>
                    <a:pt x="8996" y="53096"/>
                  </a:lnTo>
                  <a:lnTo>
                    <a:pt x="7372" y="50770"/>
                  </a:lnTo>
                  <a:lnTo>
                    <a:pt x="6845" y="49673"/>
                  </a:lnTo>
                  <a:lnTo>
                    <a:pt x="6450" y="47874"/>
                  </a:lnTo>
                  <a:lnTo>
                    <a:pt x="6143" y="45900"/>
                  </a:lnTo>
                  <a:lnTo>
                    <a:pt x="6143" y="43881"/>
                  </a:lnTo>
                  <a:lnTo>
                    <a:pt x="6319" y="41073"/>
                  </a:lnTo>
                  <a:lnTo>
                    <a:pt x="6319" y="41029"/>
                  </a:lnTo>
                  <a:lnTo>
                    <a:pt x="6012" y="38835"/>
                  </a:lnTo>
                  <a:lnTo>
                    <a:pt x="5397" y="36070"/>
                  </a:lnTo>
                  <a:lnTo>
                    <a:pt x="4520" y="33087"/>
                  </a:lnTo>
                  <a:lnTo>
                    <a:pt x="3467" y="29752"/>
                  </a:lnTo>
                  <a:lnTo>
                    <a:pt x="3028" y="27514"/>
                  </a:lnTo>
                  <a:lnTo>
                    <a:pt x="2589" y="25056"/>
                  </a:lnTo>
                  <a:lnTo>
                    <a:pt x="1931" y="21239"/>
                  </a:lnTo>
                  <a:lnTo>
                    <a:pt x="1404" y="19089"/>
                  </a:lnTo>
                  <a:lnTo>
                    <a:pt x="351" y="16324"/>
                  </a:lnTo>
                  <a:lnTo>
                    <a:pt x="395" y="15929"/>
                  </a:lnTo>
                  <a:lnTo>
                    <a:pt x="965" y="14920"/>
                  </a:lnTo>
                  <a:lnTo>
                    <a:pt x="2282" y="13428"/>
                  </a:lnTo>
                  <a:lnTo>
                    <a:pt x="4037" y="11848"/>
                  </a:lnTo>
                  <a:lnTo>
                    <a:pt x="7109" y="9260"/>
                  </a:lnTo>
                  <a:lnTo>
                    <a:pt x="7811" y="9128"/>
                  </a:lnTo>
                  <a:lnTo>
                    <a:pt x="7855" y="9128"/>
                  </a:lnTo>
                  <a:lnTo>
                    <a:pt x="8952" y="8689"/>
                  </a:lnTo>
                  <a:lnTo>
                    <a:pt x="11760" y="7636"/>
                  </a:lnTo>
                  <a:lnTo>
                    <a:pt x="13910" y="6671"/>
                  </a:lnTo>
                  <a:lnTo>
                    <a:pt x="13954" y="6671"/>
                  </a:lnTo>
                  <a:lnTo>
                    <a:pt x="15665" y="5530"/>
                  </a:lnTo>
                  <a:lnTo>
                    <a:pt x="17816" y="4038"/>
                  </a:lnTo>
                  <a:lnTo>
                    <a:pt x="19746" y="2677"/>
                  </a:lnTo>
                  <a:lnTo>
                    <a:pt x="23652" y="352"/>
                  </a:lnTo>
                  <a:lnTo>
                    <a:pt x="23696" y="264"/>
                  </a:lnTo>
                  <a:lnTo>
                    <a:pt x="23696" y="220"/>
                  </a:lnTo>
                  <a:lnTo>
                    <a:pt x="23739" y="176"/>
                  </a:lnTo>
                  <a:lnTo>
                    <a:pt x="23696" y="89"/>
                  </a:lnTo>
                  <a:lnTo>
                    <a:pt x="23652" y="45"/>
                  </a:lnTo>
                  <a:lnTo>
                    <a:pt x="2360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19" name="Google Shape;15819;p414"/>
            <p:cNvSpPr/>
            <p:nvPr/>
          </p:nvSpPr>
          <p:spPr>
            <a:xfrm>
              <a:off x="4152250" y="2727500"/>
              <a:ext cx="578150" cy="1726700"/>
            </a:xfrm>
            <a:custGeom>
              <a:avLst/>
              <a:gdLst/>
              <a:ahLst/>
              <a:cxnLst/>
              <a:rect l="l" t="t" r="r" b="b"/>
              <a:pathLst>
                <a:path w="23126" h="69068" extrusionOk="0">
                  <a:moveTo>
                    <a:pt x="22906" y="0"/>
                  </a:moveTo>
                  <a:lnTo>
                    <a:pt x="22862" y="44"/>
                  </a:lnTo>
                  <a:lnTo>
                    <a:pt x="19177" y="2238"/>
                  </a:lnTo>
                  <a:lnTo>
                    <a:pt x="17421" y="3467"/>
                  </a:lnTo>
                  <a:lnTo>
                    <a:pt x="15271" y="4915"/>
                  </a:lnTo>
                  <a:lnTo>
                    <a:pt x="13691" y="5968"/>
                  </a:lnTo>
                  <a:lnTo>
                    <a:pt x="11015" y="7065"/>
                  </a:lnTo>
                  <a:lnTo>
                    <a:pt x="7329" y="8820"/>
                  </a:lnTo>
                  <a:lnTo>
                    <a:pt x="6056" y="9654"/>
                  </a:lnTo>
                  <a:lnTo>
                    <a:pt x="6012" y="9698"/>
                  </a:lnTo>
                  <a:lnTo>
                    <a:pt x="3643" y="12023"/>
                  </a:lnTo>
                  <a:lnTo>
                    <a:pt x="1756" y="13822"/>
                  </a:lnTo>
                  <a:lnTo>
                    <a:pt x="922" y="14832"/>
                  </a:lnTo>
                  <a:lnTo>
                    <a:pt x="922" y="14876"/>
                  </a:lnTo>
                  <a:lnTo>
                    <a:pt x="308" y="16280"/>
                  </a:lnTo>
                  <a:lnTo>
                    <a:pt x="308" y="16324"/>
                  </a:lnTo>
                  <a:lnTo>
                    <a:pt x="1" y="17772"/>
                  </a:lnTo>
                  <a:lnTo>
                    <a:pt x="1" y="17859"/>
                  </a:lnTo>
                  <a:lnTo>
                    <a:pt x="396" y="19966"/>
                  </a:lnTo>
                  <a:lnTo>
                    <a:pt x="1054" y="24047"/>
                  </a:lnTo>
                  <a:lnTo>
                    <a:pt x="1580" y="27118"/>
                  </a:lnTo>
                  <a:lnTo>
                    <a:pt x="2239" y="30146"/>
                  </a:lnTo>
                  <a:lnTo>
                    <a:pt x="2897" y="32603"/>
                  </a:lnTo>
                  <a:lnTo>
                    <a:pt x="4213" y="36201"/>
                  </a:lnTo>
                  <a:lnTo>
                    <a:pt x="4959" y="39141"/>
                  </a:lnTo>
                  <a:lnTo>
                    <a:pt x="5442" y="41774"/>
                  </a:lnTo>
                  <a:lnTo>
                    <a:pt x="5310" y="45987"/>
                  </a:lnTo>
                  <a:lnTo>
                    <a:pt x="5310" y="46031"/>
                  </a:lnTo>
                  <a:lnTo>
                    <a:pt x="5486" y="47786"/>
                  </a:lnTo>
                  <a:lnTo>
                    <a:pt x="5486" y="47830"/>
                  </a:lnTo>
                  <a:lnTo>
                    <a:pt x="6012" y="50331"/>
                  </a:lnTo>
                  <a:lnTo>
                    <a:pt x="6539" y="53315"/>
                  </a:lnTo>
                  <a:lnTo>
                    <a:pt x="6890" y="54631"/>
                  </a:lnTo>
                  <a:lnTo>
                    <a:pt x="6934" y="54719"/>
                  </a:lnTo>
                  <a:lnTo>
                    <a:pt x="8514" y="56650"/>
                  </a:lnTo>
                  <a:lnTo>
                    <a:pt x="12156" y="61740"/>
                  </a:lnTo>
                  <a:lnTo>
                    <a:pt x="14262" y="64680"/>
                  </a:lnTo>
                  <a:lnTo>
                    <a:pt x="15754" y="66962"/>
                  </a:lnTo>
                  <a:lnTo>
                    <a:pt x="16017" y="67576"/>
                  </a:lnTo>
                  <a:lnTo>
                    <a:pt x="15754" y="68892"/>
                  </a:lnTo>
                  <a:lnTo>
                    <a:pt x="15754" y="68936"/>
                  </a:lnTo>
                  <a:lnTo>
                    <a:pt x="15798" y="69024"/>
                  </a:lnTo>
                  <a:lnTo>
                    <a:pt x="15842" y="69068"/>
                  </a:lnTo>
                  <a:lnTo>
                    <a:pt x="16061" y="69068"/>
                  </a:lnTo>
                  <a:lnTo>
                    <a:pt x="16105" y="68936"/>
                  </a:lnTo>
                  <a:lnTo>
                    <a:pt x="16368" y="67576"/>
                  </a:lnTo>
                  <a:lnTo>
                    <a:pt x="16368" y="67488"/>
                  </a:lnTo>
                  <a:lnTo>
                    <a:pt x="16061" y="66830"/>
                  </a:lnTo>
                  <a:lnTo>
                    <a:pt x="16061" y="66786"/>
                  </a:lnTo>
                  <a:lnTo>
                    <a:pt x="14525" y="64460"/>
                  </a:lnTo>
                  <a:lnTo>
                    <a:pt x="8821" y="56430"/>
                  </a:lnTo>
                  <a:lnTo>
                    <a:pt x="7197" y="54500"/>
                  </a:lnTo>
                  <a:lnTo>
                    <a:pt x="6890" y="53271"/>
                  </a:lnTo>
                  <a:lnTo>
                    <a:pt x="6363" y="50287"/>
                  </a:lnTo>
                  <a:lnTo>
                    <a:pt x="5837" y="47742"/>
                  </a:lnTo>
                  <a:lnTo>
                    <a:pt x="5661" y="45987"/>
                  </a:lnTo>
                  <a:lnTo>
                    <a:pt x="5793" y="41774"/>
                  </a:lnTo>
                  <a:lnTo>
                    <a:pt x="5793" y="41730"/>
                  </a:lnTo>
                  <a:lnTo>
                    <a:pt x="5310" y="39054"/>
                  </a:lnTo>
                  <a:lnTo>
                    <a:pt x="4520" y="36070"/>
                  </a:lnTo>
                  <a:lnTo>
                    <a:pt x="3248" y="32472"/>
                  </a:lnTo>
                  <a:lnTo>
                    <a:pt x="2546" y="30102"/>
                  </a:lnTo>
                  <a:lnTo>
                    <a:pt x="1931" y="27074"/>
                  </a:lnTo>
                  <a:lnTo>
                    <a:pt x="1405" y="23959"/>
                  </a:lnTo>
                  <a:lnTo>
                    <a:pt x="747" y="19878"/>
                  </a:lnTo>
                  <a:lnTo>
                    <a:pt x="352" y="17816"/>
                  </a:lnTo>
                  <a:lnTo>
                    <a:pt x="615" y="16411"/>
                  </a:lnTo>
                  <a:lnTo>
                    <a:pt x="1229" y="15051"/>
                  </a:lnTo>
                  <a:lnTo>
                    <a:pt x="2019" y="14086"/>
                  </a:lnTo>
                  <a:lnTo>
                    <a:pt x="3906" y="12287"/>
                  </a:lnTo>
                  <a:lnTo>
                    <a:pt x="6276" y="9961"/>
                  </a:lnTo>
                  <a:lnTo>
                    <a:pt x="7504" y="9127"/>
                  </a:lnTo>
                  <a:lnTo>
                    <a:pt x="11146" y="7416"/>
                  </a:lnTo>
                  <a:lnTo>
                    <a:pt x="13823" y="6275"/>
                  </a:lnTo>
                  <a:lnTo>
                    <a:pt x="13867" y="6231"/>
                  </a:lnTo>
                  <a:lnTo>
                    <a:pt x="17597" y="3774"/>
                  </a:lnTo>
                  <a:lnTo>
                    <a:pt x="19396" y="2545"/>
                  </a:lnTo>
                  <a:lnTo>
                    <a:pt x="23038" y="351"/>
                  </a:lnTo>
                  <a:lnTo>
                    <a:pt x="23082" y="307"/>
                  </a:lnTo>
                  <a:lnTo>
                    <a:pt x="23126" y="220"/>
                  </a:lnTo>
                  <a:lnTo>
                    <a:pt x="23126" y="176"/>
                  </a:lnTo>
                  <a:lnTo>
                    <a:pt x="23082" y="88"/>
                  </a:lnTo>
                  <a:lnTo>
                    <a:pt x="23038" y="44"/>
                  </a:lnTo>
                  <a:lnTo>
                    <a:pt x="2299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20" name="Google Shape;15820;p414"/>
            <p:cNvSpPr/>
            <p:nvPr/>
          </p:nvSpPr>
          <p:spPr>
            <a:xfrm>
              <a:off x="4125925" y="2666050"/>
              <a:ext cx="649450" cy="1851775"/>
            </a:xfrm>
            <a:custGeom>
              <a:avLst/>
              <a:gdLst/>
              <a:ahLst/>
              <a:cxnLst/>
              <a:rect l="l" t="t" r="r" b="b"/>
              <a:pathLst>
                <a:path w="25978" h="74071" extrusionOk="0">
                  <a:moveTo>
                    <a:pt x="25715" y="1"/>
                  </a:moveTo>
                  <a:lnTo>
                    <a:pt x="23608" y="1142"/>
                  </a:lnTo>
                  <a:lnTo>
                    <a:pt x="19922" y="3292"/>
                  </a:lnTo>
                  <a:lnTo>
                    <a:pt x="18079" y="4477"/>
                  </a:lnTo>
                  <a:lnTo>
                    <a:pt x="15534" y="6144"/>
                  </a:lnTo>
                  <a:lnTo>
                    <a:pt x="14042" y="7109"/>
                  </a:lnTo>
                  <a:lnTo>
                    <a:pt x="11585" y="8207"/>
                  </a:lnTo>
                  <a:lnTo>
                    <a:pt x="11585" y="8250"/>
                  </a:lnTo>
                  <a:lnTo>
                    <a:pt x="10269" y="9040"/>
                  </a:lnTo>
                  <a:lnTo>
                    <a:pt x="6846" y="11146"/>
                  </a:lnTo>
                  <a:lnTo>
                    <a:pt x="6802" y="11190"/>
                  </a:lnTo>
                  <a:lnTo>
                    <a:pt x="4213" y="13823"/>
                  </a:lnTo>
                  <a:lnTo>
                    <a:pt x="2326" y="15622"/>
                  </a:lnTo>
                  <a:lnTo>
                    <a:pt x="1624" y="16500"/>
                  </a:lnTo>
                  <a:lnTo>
                    <a:pt x="1580" y="16544"/>
                  </a:lnTo>
                  <a:lnTo>
                    <a:pt x="703" y="19177"/>
                  </a:lnTo>
                  <a:lnTo>
                    <a:pt x="88" y="20976"/>
                  </a:lnTo>
                  <a:lnTo>
                    <a:pt x="88" y="21020"/>
                  </a:lnTo>
                  <a:lnTo>
                    <a:pt x="1" y="22336"/>
                  </a:lnTo>
                  <a:lnTo>
                    <a:pt x="44" y="22380"/>
                  </a:lnTo>
                  <a:lnTo>
                    <a:pt x="615" y="26417"/>
                  </a:lnTo>
                  <a:lnTo>
                    <a:pt x="878" y="28084"/>
                  </a:lnTo>
                  <a:lnTo>
                    <a:pt x="1185" y="29708"/>
                  </a:lnTo>
                  <a:lnTo>
                    <a:pt x="1536" y="31244"/>
                  </a:lnTo>
                  <a:lnTo>
                    <a:pt x="1931" y="32823"/>
                  </a:lnTo>
                  <a:lnTo>
                    <a:pt x="2370" y="34359"/>
                  </a:lnTo>
                  <a:lnTo>
                    <a:pt x="2897" y="35939"/>
                  </a:lnTo>
                  <a:lnTo>
                    <a:pt x="3467" y="37606"/>
                  </a:lnTo>
                  <a:lnTo>
                    <a:pt x="4125" y="39362"/>
                  </a:lnTo>
                  <a:lnTo>
                    <a:pt x="5003" y="42258"/>
                  </a:lnTo>
                  <a:lnTo>
                    <a:pt x="5310" y="44057"/>
                  </a:lnTo>
                  <a:lnTo>
                    <a:pt x="5398" y="45329"/>
                  </a:lnTo>
                  <a:lnTo>
                    <a:pt x="5310" y="47787"/>
                  </a:lnTo>
                  <a:lnTo>
                    <a:pt x="5354" y="49322"/>
                  </a:lnTo>
                  <a:lnTo>
                    <a:pt x="5354" y="49366"/>
                  </a:lnTo>
                  <a:lnTo>
                    <a:pt x="5924" y="52175"/>
                  </a:lnTo>
                  <a:lnTo>
                    <a:pt x="6407" y="54939"/>
                  </a:lnTo>
                  <a:lnTo>
                    <a:pt x="6451" y="57528"/>
                  </a:lnTo>
                  <a:lnTo>
                    <a:pt x="6319" y="59810"/>
                  </a:lnTo>
                  <a:lnTo>
                    <a:pt x="6319" y="59854"/>
                  </a:lnTo>
                  <a:lnTo>
                    <a:pt x="6495" y="60731"/>
                  </a:lnTo>
                  <a:lnTo>
                    <a:pt x="6495" y="60819"/>
                  </a:lnTo>
                  <a:lnTo>
                    <a:pt x="7943" y="62399"/>
                  </a:lnTo>
                  <a:lnTo>
                    <a:pt x="10225" y="65251"/>
                  </a:lnTo>
                  <a:lnTo>
                    <a:pt x="12112" y="67796"/>
                  </a:lnTo>
                  <a:lnTo>
                    <a:pt x="13077" y="68981"/>
                  </a:lnTo>
                  <a:lnTo>
                    <a:pt x="13121" y="68981"/>
                  </a:lnTo>
                  <a:lnTo>
                    <a:pt x="15841" y="71614"/>
                  </a:lnTo>
                  <a:lnTo>
                    <a:pt x="16061" y="71921"/>
                  </a:lnTo>
                  <a:lnTo>
                    <a:pt x="15973" y="73851"/>
                  </a:lnTo>
                  <a:lnTo>
                    <a:pt x="15973" y="73939"/>
                  </a:lnTo>
                  <a:lnTo>
                    <a:pt x="16017" y="73983"/>
                  </a:lnTo>
                  <a:lnTo>
                    <a:pt x="16105" y="74027"/>
                  </a:lnTo>
                  <a:lnTo>
                    <a:pt x="16149" y="74071"/>
                  </a:lnTo>
                  <a:lnTo>
                    <a:pt x="16236" y="74027"/>
                  </a:lnTo>
                  <a:lnTo>
                    <a:pt x="16280" y="73983"/>
                  </a:lnTo>
                  <a:lnTo>
                    <a:pt x="16324" y="73939"/>
                  </a:lnTo>
                  <a:lnTo>
                    <a:pt x="16324" y="73895"/>
                  </a:lnTo>
                  <a:lnTo>
                    <a:pt x="16412" y="71877"/>
                  </a:lnTo>
                  <a:lnTo>
                    <a:pt x="16368" y="71789"/>
                  </a:lnTo>
                  <a:lnTo>
                    <a:pt x="16149" y="71394"/>
                  </a:lnTo>
                  <a:lnTo>
                    <a:pt x="16105" y="71394"/>
                  </a:lnTo>
                  <a:lnTo>
                    <a:pt x="13340" y="68761"/>
                  </a:lnTo>
                  <a:lnTo>
                    <a:pt x="12375" y="67577"/>
                  </a:lnTo>
                  <a:lnTo>
                    <a:pt x="10488" y="65032"/>
                  </a:lnTo>
                  <a:lnTo>
                    <a:pt x="8206" y="62179"/>
                  </a:lnTo>
                  <a:lnTo>
                    <a:pt x="6802" y="60600"/>
                  </a:lnTo>
                  <a:lnTo>
                    <a:pt x="6670" y="59810"/>
                  </a:lnTo>
                  <a:lnTo>
                    <a:pt x="6802" y="57528"/>
                  </a:lnTo>
                  <a:lnTo>
                    <a:pt x="6758" y="54895"/>
                  </a:lnTo>
                  <a:lnTo>
                    <a:pt x="6276" y="52131"/>
                  </a:lnTo>
                  <a:lnTo>
                    <a:pt x="5705" y="49322"/>
                  </a:lnTo>
                  <a:lnTo>
                    <a:pt x="5661" y="47787"/>
                  </a:lnTo>
                  <a:lnTo>
                    <a:pt x="5749" y="45329"/>
                  </a:lnTo>
                  <a:lnTo>
                    <a:pt x="5661" y="44013"/>
                  </a:lnTo>
                  <a:lnTo>
                    <a:pt x="5310" y="42170"/>
                  </a:lnTo>
                  <a:lnTo>
                    <a:pt x="4476" y="39230"/>
                  </a:lnTo>
                  <a:lnTo>
                    <a:pt x="3818" y="37475"/>
                  </a:lnTo>
                  <a:lnTo>
                    <a:pt x="3204" y="35851"/>
                  </a:lnTo>
                  <a:lnTo>
                    <a:pt x="2721" y="34271"/>
                  </a:lnTo>
                  <a:lnTo>
                    <a:pt x="2239" y="32736"/>
                  </a:lnTo>
                  <a:lnTo>
                    <a:pt x="1844" y="31200"/>
                  </a:lnTo>
                  <a:lnTo>
                    <a:pt x="1493" y="29620"/>
                  </a:lnTo>
                  <a:lnTo>
                    <a:pt x="1229" y="28040"/>
                  </a:lnTo>
                  <a:lnTo>
                    <a:pt x="966" y="26329"/>
                  </a:lnTo>
                  <a:lnTo>
                    <a:pt x="396" y="22336"/>
                  </a:lnTo>
                  <a:lnTo>
                    <a:pt x="439" y="21063"/>
                  </a:lnTo>
                  <a:lnTo>
                    <a:pt x="1054" y="19308"/>
                  </a:lnTo>
                  <a:lnTo>
                    <a:pt x="1887" y="16675"/>
                  </a:lnTo>
                  <a:lnTo>
                    <a:pt x="2590" y="15842"/>
                  </a:lnTo>
                  <a:lnTo>
                    <a:pt x="4476" y="14043"/>
                  </a:lnTo>
                  <a:lnTo>
                    <a:pt x="7021" y="11454"/>
                  </a:lnTo>
                  <a:lnTo>
                    <a:pt x="10488" y="9347"/>
                  </a:lnTo>
                  <a:lnTo>
                    <a:pt x="11761" y="8558"/>
                  </a:lnTo>
                  <a:lnTo>
                    <a:pt x="14218" y="7417"/>
                  </a:lnTo>
                  <a:lnTo>
                    <a:pt x="15710" y="6451"/>
                  </a:lnTo>
                  <a:lnTo>
                    <a:pt x="18255" y="4784"/>
                  </a:lnTo>
                  <a:lnTo>
                    <a:pt x="20098" y="3599"/>
                  </a:lnTo>
                  <a:lnTo>
                    <a:pt x="23784" y="1449"/>
                  </a:lnTo>
                  <a:lnTo>
                    <a:pt x="25846" y="308"/>
                  </a:lnTo>
                  <a:lnTo>
                    <a:pt x="25934" y="264"/>
                  </a:lnTo>
                  <a:lnTo>
                    <a:pt x="25934" y="220"/>
                  </a:lnTo>
                  <a:lnTo>
                    <a:pt x="25978" y="133"/>
                  </a:lnTo>
                  <a:lnTo>
                    <a:pt x="25934" y="89"/>
                  </a:lnTo>
                  <a:lnTo>
                    <a:pt x="2589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21" name="Google Shape;15821;p414"/>
            <p:cNvSpPr/>
            <p:nvPr/>
          </p:nvSpPr>
          <p:spPr>
            <a:xfrm>
              <a:off x="4096300" y="2788925"/>
              <a:ext cx="434450" cy="1781575"/>
            </a:xfrm>
            <a:custGeom>
              <a:avLst/>
              <a:gdLst/>
              <a:ahLst/>
              <a:cxnLst/>
              <a:rect l="l" t="t" r="r" b="b"/>
              <a:pathLst>
                <a:path w="17378" h="71263" extrusionOk="0">
                  <a:moveTo>
                    <a:pt x="15886" y="0"/>
                  </a:moveTo>
                  <a:lnTo>
                    <a:pt x="14174" y="1054"/>
                  </a:lnTo>
                  <a:lnTo>
                    <a:pt x="10971" y="3028"/>
                  </a:lnTo>
                  <a:lnTo>
                    <a:pt x="8952" y="4301"/>
                  </a:lnTo>
                  <a:lnTo>
                    <a:pt x="6890" y="5880"/>
                  </a:lnTo>
                  <a:lnTo>
                    <a:pt x="6846" y="5880"/>
                  </a:lnTo>
                  <a:lnTo>
                    <a:pt x="5705" y="7328"/>
                  </a:lnTo>
                  <a:lnTo>
                    <a:pt x="3029" y="10049"/>
                  </a:lnTo>
                  <a:lnTo>
                    <a:pt x="2502" y="10663"/>
                  </a:lnTo>
                  <a:lnTo>
                    <a:pt x="2458" y="10751"/>
                  </a:lnTo>
                  <a:lnTo>
                    <a:pt x="1229" y="13691"/>
                  </a:lnTo>
                  <a:lnTo>
                    <a:pt x="264" y="16280"/>
                  </a:lnTo>
                  <a:lnTo>
                    <a:pt x="264" y="16324"/>
                  </a:lnTo>
                  <a:lnTo>
                    <a:pt x="1" y="17509"/>
                  </a:lnTo>
                  <a:lnTo>
                    <a:pt x="1" y="17553"/>
                  </a:lnTo>
                  <a:lnTo>
                    <a:pt x="1" y="18825"/>
                  </a:lnTo>
                  <a:lnTo>
                    <a:pt x="484" y="22687"/>
                  </a:lnTo>
                  <a:lnTo>
                    <a:pt x="966" y="25276"/>
                  </a:lnTo>
                  <a:lnTo>
                    <a:pt x="1624" y="28040"/>
                  </a:lnTo>
                  <a:lnTo>
                    <a:pt x="2546" y="30673"/>
                  </a:lnTo>
                  <a:lnTo>
                    <a:pt x="4257" y="35105"/>
                  </a:lnTo>
                  <a:lnTo>
                    <a:pt x="4828" y="36728"/>
                  </a:lnTo>
                  <a:lnTo>
                    <a:pt x="5310" y="38922"/>
                  </a:lnTo>
                  <a:lnTo>
                    <a:pt x="5530" y="40370"/>
                  </a:lnTo>
                  <a:lnTo>
                    <a:pt x="5398" y="42828"/>
                  </a:lnTo>
                  <a:lnTo>
                    <a:pt x="5442" y="44144"/>
                  </a:lnTo>
                  <a:lnTo>
                    <a:pt x="5442" y="44188"/>
                  </a:lnTo>
                  <a:lnTo>
                    <a:pt x="5925" y="46645"/>
                  </a:lnTo>
                  <a:lnTo>
                    <a:pt x="6320" y="49059"/>
                  </a:lnTo>
                  <a:lnTo>
                    <a:pt x="6407" y="51297"/>
                  </a:lnTo>
                  <a:lnTo>
                    <a:pt x="6232" y="54544"/>
                  </a:lnTo>
                  <a:lnTo>
                    <a:pt x="6144" y="56826"/>
                  </a:lnTo>
                  <a:lnTo>
                    <a:pt x="6144" y="58405"/>
                  </a:lnTo>
                  <a:lnTo>
                    <a:pt x="6144" y="58449"/>
                  </a:lnTo>
                  <a:lnTo>
                    <a:pt x="6407" y="59239"/>
                  </a:lnTo>
                  <a:lnTo>
                    <a:pt x="6451" y="59283"/>
                  </a:lnTo>
                  <a:lnTo>
                    <a:pt x="7899" y="61257"/>
                  </a:lnTo>
                  <a:lnTo>
                    <a:pt x="10006" y="63583"/>
                  </a:lnTo>
                  <a:lnTo>
                    <a:pt x="13604" y="66655"/>
                  </a:lnTo>
                  <a:lnTo>
                    <a:pt x="15491" y="68234"/>
                  </a:lnTo>
                  <a:lnTo>
                    <a:pt x="16412" y="69068"/>
                  </a:lnTo>
                  <a:lnTo>
                    <a:pt x="16632" y="69419"/>
                  </a:lnTo>
                  <a:lnTo>
                    <a:pt x="16675" y="70121"/>
                  </a:lnTo>
                  <a:lnTo>
                    <a:pt x="16675" y="70165"/>
                  </a:lnTo>
                  <a:lnTo>
                    <a:pt x="17026" y="71130"/>
                  </a:lnTo>
                  <a:lnTo>
                    <a:pt x="17114" y="71218"/>
                  </a:lnTo>
                  <a:lnTo>
                    <a:pt x="17202" y="71262"/>
                  </a:lnTo>
                  <a:lnTo>
                    <a:pt x="17246" y="71262"/>
                  </a:lnTo>
                  <a:lnTo>
                    <a:pt x="17334" y="71218"/>
                  </a:lnTo>
                  <a:lnTo>
                    <a:pt x="17378" y="71130"/>
                  </a:lnTo>
                  <a:lnTo>
                    <a:pt x="17378" y="71087"/>
                  </a:lnTo>
                  <a:lnTo>
                    <a:pt x="17378" y="70999"/>
                  </a:lnTo>
                  <a:lnTo>
                    <a:pt x="17026" y="70077"/>
                  </a:lnTo>
                  <a:lnTo>
                    <a:pt x="16983" y="69331"/>
                  </a:lnTo>
                  <a:lnTo>
                    <a:pt x="16939" y="69288"/>
                  </a:lnTo>
                  <a:lnTo>
                    <a:pt x="16719" y="68893"/>
                  </a:lnTo>
                  <a:lnTo>
                    <a:pt x="16675" y="68849"/>
                  </a:lnTo>
                  <a:lnTo>
                    <a:pt x="15754" y="67971"/>
                  </a:lnTo>
                  <a:lnTo>
                    <a:pt x="13823" y="66391"/>
                  </a:lnTo>
                  <a:lnTo>
                    <a:pt x="10269" y="63320"/>
                  </a:lnTo>
                  <a:lnTo>
                    <a:pt x="8163" y="61038"/>
                  </a:lnTo>
                  <a:lnTo>
                    <a:pt x="6715" y="59107"/>
                  </a:lnTo>
                  <a:lnTo>
                    <a:pt x="6495" y="58361"/>
                  </a:lnTo>
                  <a:lnTo>
                    <a:pt x="6495" y="56826"/>
                  </a:lnTo>
                  <a:lnTo>
                    <a:pt x="6583" y="54544"/>
                  </a:lnTo>
                  <a:lnTo>
                    <a:pt x="6758" y="51297"/>
                  </a:lnTo>
                  <a:lnTo>
                    <a:pt x="6671" y="49015"/>
                  </a:lnTo>
                  <a:lnTo>
                    <a:pt x="6276" y="46601"/>
                  </a:lnTo>
                  <a:lnTo>
                    <a:pt x="5793" y="44144"/>
                  </a:lnTo>
                  <a:lnTo>
                    <a:pt x="5749" y="42828"/>
                  </a:lnTo>
                  <a:lnTo>
                    <a:pt x="5881" y="40370"/>
                  </a:lnTo>
                  <a:lnTo>
                    <a:pt x="5881" y="40327"/>
                  </a:lnTo>
                  <a:lnTo>
                    <a:pt x="5661" y="38835"/>
                  </a:lnTo>
                  <a:lnTo>
                    <a:pt x="5135" y="36641"/>
                  </a:lnTo>
                  <a:lnTo>
                    <a:pt x="4564" y="34973"/>
                  </a:lnTo>
                  <a:lnTo>
                    <a:pt x="2853" y="30541"/>
                  </a:lnTo>
                  <a:lnTo>
                    <a:pt x="1975" y="27908"/>
                  </a:lnTo>
                  <a:lnTo>
                    <a:pt x="1317" y="25232"/>
                  </a:lnTo>
                  <a:lnTo>
                    <a:pt x="791" y="22599"/>
                  </a:lnTo>
                  <a:lnTo>
                    <a:pt x="352" y="18825"/>
                  </a:lnTo>
                  <a:lnTo>
                    <a:pt x="352" y="17596"/>
                  </a:lnTo>
                  <a:lnTo>
                    <a:pt x="615" y="16412"/>
                  </a:lnTo>
                  <a:lnTo>
                    <a:pt x="1581" y="13823"/>
                  </a:lnTo>
                  <a:lnTo>
                    <a:pt x="2765" y="10883"/>
                  </a:lnTo>
                  <a:lnTo>
                    <a:pt x="3292" y="10312"/>
                  </a:lnTo>
                  <a:lnTo>
                    <a:pt x="5969" y="7548"/>
                  </a:lnTo>
                  <a:lnTo>
                    <a:pt x="7109" y="6144"/>
                  </a:lnTo>
                  <a:lnTo>
                    <a:pt x="9172" y="4608"/>
                  </a:lnTo>
                  <a:lnTo>
                    <a:pt x="11146" y="3335"/>
                  </a:lnTo>
                  <a:lnTo>
                    <a:pt x="14350" y="1361"/>
                  </a:lnTo>
                  <a:lnTo>
                    <a:pt x="16105" y="308"/>
                  </a:lnTo>
                  <a:lnTo>
                    <a:pt x="16149" y="264"/>
                  </a:lnTo>
                  <a:lnTo>
                    <a:pt x="16149" y="220"/>
                  </a:lnTo>
                  <a:lnTo>
                    <a:pt x="16149" y="132"/>
                  </a:lnTo>
                  <a:lnTo>
                    <a:pt x="16149" y="88"/>
                  </a:lnTo>
                  <a:lnTo>
                    <a:pt x="16105" y="44"/>
                  </a:lnTo>
                  <a:lnTo>
                    <a:pt x="1601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22" name="Google Shape;15822;p414"/>
            <p:cNvSpPr/>
            <p:nvPr/>
          </p:nvSpPr>
          <p:spPr>
            <a:xfrm>
              <a:off x="5157125" y="2795500"/>
              <a:ext cx="400425" cy="235900"/>
            </a:xfrm>
            <a:custGeom>
              <a:avLst/>
              <a:gdLst/>
              <a:ahLst/>
              <a:cxnLst/>
              <a:rect l="l" t="t" r="r" b="b"/>
              <a:pathLst>
                <a:path w="16017" h="9436" extrusionOk="0">
                  <a:moveTo>
                    <a:pt x="15753" y="1"/>
                  </a:moveTo>
                  <a:lnTo>
                    <a:pt x="9566" y="3774"/>
                  </a:lnTo>
                  <a:lnTo>
                    <a:pt x="7328" y="5179"/>
                  </a:lnTo>
                  <a:lnTo>
                    <a:pt x="5485" y="6056"/>
                  </a:lnTo>
                  <a:lnTo>
                    <a:pt x="3818" y="7022"/>
                  </a:lnTo>
                  <a:lnTo>
                    <a:pt x="88" y="9128"/>
                  </a:lnTo>
                  <a:lnTo>
                    <a:pt x="0" y="9172"/>
                  </a:lnTo>
                  <a:lnTo>
                    <a:pt x="0" y="9216"/>
                  </a:lnTo>
                  <a:lnTo>
                    <a:pt x="0" y="9303"/>
                  </a:lnTo>
                  <a:lnTo>
                    <a:pt x="0" y="9347"/>
                  </a:lnTo>
                  <a:lnTo>
                    <a:pt x="88" y="9435"/>
                  </a:lnTo>
                  <a:lnTo>
                    <a:pt x="264" y="9435"/>
                  </a:lnTo>
                  <a:lnTo>
                    <a:pt x="3993" y="7329"/>
                  </a:lnTo>
                  <a:lnTo>
                    <a:pt x="5617" y="6363"/>
                  </a:lnTo>
                  <a:lnTo>
                    <a:pt x="7504" y="5486"/>
                  </a:lnTo>
                  <a:lnTo>
                    <a:pt x="9742" y="4082"/>
                  </a:lnTo>
                  <a:lnTo>
                    <a:pt x="15929" y="308"/>
                  </a:lnTo>
                  <a:lnTo>
                    <a:pt x="15973" y="264"/>
                  </a:lnTo>
                  <a:lnTo>
                    <a:pt x="16017" y="220"/>
                  </a:lnTo>
                  <a:lnTo>
                    <a:pt x="16017" y="132"/>
                  </a:lnTo>
                  <a:lnTo>
                    <a:pt x="15973" y="89"/>
                  </a:lnTo>
                  <a:lnTo>
                    <a:pt x="15929" y="45"/>
                  </a:lnTo>
                  <a:lnTo>
                    <a:pt x="1588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23" name="Google Shape;15823;p414"/>
            <p:cNvSpPr/>
            <p:nvPr/>
          </p:nvSpPr>
          <p:spPr>
            <a:xfrm>
              <a:off x="4878475" y="2770275"/>
              <a:ext cx="651650" cy="660425"/>
            </a:xfrm>
            <a:custGeom>
              <a:avLst/>
              <a:gdLst/>
              <a:ahLst/>
              <a:cxnLst/>
              <a:rect l="l" t="t" r="r" b="b"/>
              <a:pathLst>
                <a:path w="26066" h="26417" extrusionOk="0">
                  <a:moveTo>
                    <a:pt x="25846" y="1"/>
                  </a:moveTo>
                  <a:lnTo>
                    <a:pt x="25802" y="44"/>
                  </a:lnTo>
                  <a:lnTo>
                    <a:pt x="21063" y="2897"/>
                  </a:lnTo>
                  <a:lnTo>
                    <a:pt x="18211" y="4520"/>
                  </a:lnTo>
                  <a:lnTo>
                    <a:pt x="16061" y="5398"/>
                  </a:lnTo>
                  <a:lnTo>
                    <a:pt x="13823" y="6539"/>
                  </a:lnTo>
                  <a:lnTo>
                    <a:pt x="9610" y="8689"/>
                  </a:lnTo>
                  <a:lnTo>
                    <a:pt x="6319" y="10883"/>
                  </a:lnTo>
                  <a:lnTo>
                    <a:pt x="3511" y="12901"/>
                  </a:lnTo>
                  <a:lnTo>
                    <a:pt x="3467" y="12901"/>
                  </a:lnTo>
                  <a:lnTo>
                    <a:pt x="3028" y="13296"/>
                  </a:lnTo>
                  <a:lnTo>
                    <a:pt x="2985" y="13340"/>
                  </a:lnTo>
                  <a:lnTo>
                    <a:pt x="2590" y="14218"/>
                  </a:lnTo>
                  <a:lnTo>
                    <a:pt x="2590" y="14306"/>
                  </a:lnTo>
                  <a:lnTo>
                    <a:pt x="2546" y="15051"/>
                  </a:lnTo>
                  <a:lnTo>
                    <a:pt x="2546" y="15095"/>
                  </a:lnTo>
                  <a:lnTo>
                    <a:pt x="2809" y="16105"/>
                  </a:lnTo>
                  <a:lnTo>
                    <a:pt x="3818" y="18430"/>
                  </a:lnTo>
                  <a:lnTo>
                    <a:pt x="4740" y="20537"/>
                  </a:lnTo>
                  <a:lnTo>
                    <a:pt x="4828" y="21326"/>
                  </a:lnTo>
                  <a:lnTo>
                    <a:pt x="4696" y="21897"/>
                  </a:lnTo>
                  <a:lnTo>
                    <a:pt x="2721" y="23608"/>
                  </a:lnTo>
                  <a:lnTo>
                    <a:pt x="834" y="25451"/>
                  </a:lnTo>
                  <a:lnTo>
                    <a:pt x="88" y="26109"/>
                  </a:lnTo>
                  <a:lnTo>
                    <a:pt x="45" y="26197"/>
                  </a:lnTo>
                  <a:lnTo>
                    <a:pt x="1" y="26241"/>
                  </a:lnTo>
                  <a:lnTo>
                    <a:pt x="1" y="26329"/>
                  </a:lnTo>
                  <a:lnTo>
                    <a:pt x="45" y="26373"/>
                  </a:lnTo>
                  <a:lnTo>
                    <a:pt x="88" y="26416"/>
                  </a:lnTo>
                  <a:lnTo>
                    <a:pt x="176" y="26416"/>
                  </a:lnTo>
                  <a:lnTo>
                    <a:pt x="308" y="26373"/>
                  </a:lnTo>
                  <a:lnTo>
                    <a:pt x="1098" y="25714"/>
                  </a:lnTo>
                  <a:lnTo>
                    <a:pt x="2941" y="23871"/>
                  </a:lnTo>
                  <a:lnTo>
                    <a:pt x="5003" y="22116"/>
                  </a:lnTo>
                  <a:lnTo>
                    <a:pt x="5047" y="22028"/>
                  </a:lnTo>
                  <a:lnTo>
                    <a:pt x="5179" y="21370"/>
                  </a:lnTo>
                  <a:lnTo>
                    <a:pt x="5179" y="21326"/>
                  </a:lnTo>
                  <a:lnTo>
                    <a:pt x="5091" y="20493"/>
                  </a:lnTo>
                  <a:lnTo>
                    <a:pt x="5047" y="20449"/>
                  </a:lnTo>
                  <a:lnTo>
                    <a:pt x="4125" y="18299"/>
                  </a:lnTo>
                  <a:lnTo>
                    <a:pt x="3116" y="15973"/>
                  </a:lnTo>
                  <a:lnTo>
                    <a:pt x="2897" y="15051"/>
                  </a:lnTo>
                  <a:lnTo>
                    <a:pt x="2941" y="14349"/>
                  </a:lnTo>
                  <a:lnTo>
                    <a:pt x="3292" y="13560"/>
                  </a:lnTo>
                  <a:lnTo>
                    <a:pt x="3687" y="13165"/>
                  </a:lnTo>
                  <a:lnTo>
                    <a:pt x="6495" y="11146"/>
                  </a:lnTo>
                  <a:lnTo>
                    <a:pt x="9830" y="8996"/>
                  </a:lnTo>
                  <a:lnTo>
                    <a:pt x="13955" y="6846"/>
                  </a:lnTo>
                  <a:lnTo>
                    <a:pt x="16236" y="5705"/>
                  </a:lnTo>
                  <a:lnTo>
                    <a:pt x="18343" y="4827"/>
                  </a:lnTo>
                  <a:lnTo>
                    <a:pt x="18387" y="4827"/>
                  </a:lnTo>
                  <a:lnTo>
                    <a:pt x="21239" y="3204"/>
                  </a:lnTo>
                  <a:lnTo>
                    <a:pt x="25978" y="352"/>
                  </a:lnTo>
                  <a:lnTo>
                    <a:pt x="26022" y="264"/>
                  </a:lnTo>
                  <a:lnTo>
                    <a:pt x="26066" y="220"/>
                  </a:lnTo>
                  <a:lnTo>
                    <a:pt x="26066" y="176"/>
                  </a:lnTo>
                  <a:lnTo>
                    <a:pt x="26022" y="88"/>
                  </a:lnTo>
                  <a:lnTo>
                    <a:pt x="25978" y="44"/>
                  </a:lnTo>
                  <a:lnTo>
                    <a:pt x="2593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24" name="Google Shape;15824;p414"/>
            <p:cNvSpPr/>
            <p:nvPr/>
          </p:nvSpPr>
          <p:spPr>
            <a:xfrm>
              <a:off x="4429800" y="2660575"/>
              <a:ext cx="977475" cy="1079475"/>
            </a:xfrm>
            <a:custGeom>
              <a:avLst/>
              <a:gdLst/>
              <a:ahLst/>
              <a:cxnLst/>
              <a:rect l="l" t="t" r="r" b="b"/>
              <a:pathLst>
                <a:path w="39099" h="43179" extrusionOk="0">
                  <a:moveTo>
                    <a:pt x="38835" y="0"/>
                  </a:moveTo>
                  <a:lnTo>
                    <a:pt x="36553" y="1361"/>
                  </a:lnTo>
                  <a:lnTo>
                    <a:pt x="32121" y="3335"/>
                  </a:lnTo>
                  <a:lnTo>
                    <a:pt x="31156" y="3730"/>
                  </a:lnTo>
                  <a:lnTo>
                    <a:pt x="26812" y="5617"/>
                  </a:lnTo>
                  <a:lnTo>
                    <a:pt x="24617" y="6583"/>
                  </a:lnTo>
                  <a:lnTo>
                    <a:pt x="22467" y="7592"/>
                  </a:lnTo>
                  <a:lnTo>
                    <a:pt x="20361" y="8689"/>
                  </a:lnTo>
                  <a:lnTo>
                    <a:pt x="18299" y="9830"/>
                  </a:lnTo>
                  <a:lnTo>
                    <a:pt x="17289" y="10444"/>
                  </a:lnTo>
                  <a:lnTo>
                    <a:pt x="16280" y="11102"/>
                  </a:lnTo>
                  <a:lnTo>
                    <a:pt x="15315" y="11760"/>
                  </a:lnTo>
                  <a:lnTo>
                    <a:pt x="14349" y="12462"/>
                  </a:lnTo>
                  <a:lnTo>
                    <a:pt x="12155" y="14262"/>
                  </a:lnTo>
                  <a:lnTo>
                    <a:pt x="10312" y="15666"/>
                  </a:lnTo>
                  <a:lnTo>
                    <a:pt x="8162" y="17421"/>
                  </a:lnTo>
                  <a:lnTo>
                    <a:pt x="6758" y="18342"/>
                  </a:lnTo>
                  <a:lnTo>
                    <a:pt x="4564" y="19176"/>
                  </a:lnTo>
                  <a:lnTo>
                    <a:pt x="2414" y="19878"/>
                  </a:lnTo>
                  <a:lnTo>
                    <a:pt x="1273" y="20229"/>
                  </a:lnTo>
                  <a:lnTo>
                    <a:pt x="1185" y="20273"/>
                  </a:lnTo>
                  <a:lnTo>
                    <a:pt x="922" y="20536"/>
                  </a:lnTo>
                  <a:lnTo>
                    <a:pt x="878" y="20624"/>
                  </a:lnTo>
                  <a:lnTo>
                    <a:pt x="439" y="22774"/>
                  </a:lnTo>
                  <a:lnTo>
                    <a:pt x="1" y="24705"/>
                  </a:lnTo>
                  <a:lnTo>
                    <a:pt x="1" y="24749"/>
                  </a:lnTo>
                  <a:lnTo>
                    <a:pt x="176" y="27426"/>
                  </a:lnTo>
                  <a:lnTo>
                    <a:pt x="132" y="29707"/>
                  </a:lnTo>
                  <a:lnTo>
                    <a:pt x="88" y="30980"/>
                  </a:lnTo>
                  <a:lnTo>
                    <a:pt x="132" y="31068"/>
                  </a:lnTo>
                  <a:lnTo>
                    <a:pt x="176" y="31112"/>
                  </a:lnTo>
                  <a:lnTo>
                    <a:pt x="1756" y="32691"/>
                  </a:lnTo>
                  <a:lnTo>
                    <a:pt x="3906" y="34666"/>
                  </a:lnTo>
                  <a:lnTo>
                    <a:pt x="7636" y="38001"/>
                  </a:lnTo>
                  <a:lnTo>
                    <a:pt x="9435" y="39756"/>
                  </a:lnTo>
                  <a:lnTo>
                    <a:pt x="11015" y="41336"/>
                  </a:lnTo>
                  <a:lnTo>
                    <a:pt x="11409" y="41950"/>
                  </a:lnTo>
                  <a:lnTo>
                    <a:pt x="11278" y="42959"/>
                  </a:lnTo>
                  <a:lnTo>
                    <a:pt x="11322" y="43047"/>
                  </a:lnTo>
                  <a:lnTo>
                    <a:pt x="11322" y="43091"/>
                  </a:lnTo>
                  <a:lnTo>
                    <a:pt x="11366" y="43135"/>
                  </a:lnTo>
                  <a:lnTo>
                    <a:pt x="11453" y="43179"/>
                  </a:lnTo>
                  <a:lnTo>
                    <a:pt x="11585" y="43135"/>
                  </a:lnTo>
                  <a:lnTo>
                    <a:pt x="11629" y="43003"/>
                  </a:lnTo>
                  <a:lnTo>
                    <a:pt x="11760" y="41906"/>
                  </a:lnTo>
                  <a:lnTo>
                    <a:pt x="11717" y="41818"/>
                  </a:lnTo>
                  <a:lnTo>
                    <a:pt x="11278" y="41116"/>
                  </a:lnTo>
                  <a:lnTo>
                    <a:pt x="11278" y="41072"/>
                  </a:lnTo>
                  <a:lnTo>
                    <a:pt x="9698" y="39493"/>
                  </a:lnTo>
                  <a:lnTo>
                    <a:pt x="7855" y="37781"/>
                  </a:lnTo>
                  <a:lnTo>
                    <a:pt x="4169" y="34403"/>
                  </a:lnTo>
                  <a:lnTo>
                    <a:pt x="1975" y="32428"/>
                  </a:lnTo>
                  <a:lnTo>
                    <a:pt x="439" y="30936"/>
                  </a:lnTo>
                  <a:lnTo>
                    <a:pt x="483" y="29707"/>
                  </a:lnTo>
                  <a:lnTo>
                    <a:pt x="527" y="27426"/>
                  </a:lnTo>
                  <a:lnTo>
                    <a:pt x="352" y="24749"/>
                  </a:lnTo>
                  <a:lnTo>
                    <a:pt x="790" y="22862"/>
                  </a:lnTo>
                  <a:lnTo>
                    <a:pt x="1229" y="20756"/>
                  </a:lnTo>
                  <a:lnTo>
                    <a:pt x="1405" y="20580"/>
                  </a:lnTo>
                  <a:lnTo>
                    <a:pt x="2546" y="20185"/>
                  </a:lnTo>
                  <a:lnTo>
                    <a:pt x="4652" y="19527"/>
                  </a:lnTo>
                  <a:lnTo>
                    <a:pt x="6890" y="18650"/>
                  </a:lnTo>
                  <a:lnTo>
                    <a:pt x="6934" y="18650"/>
                  </a:lnTo>
                  <a:lnTo>
                    <a:pt x="8382" y="17728"/>
                  </a:lnTo>
                  <a:lnTo>
                    <a:pt x="10532" y="15929"/>
                  </a:lnTo>
                  <a:lnTo>
                    <a:pt x="12375" y="14525"/>
                  </a:lnTo>
                  <a:lnTo>
                    <a:pt x="14569" y="12726"/>
                  </a:lnTo>
                  <a:lnTo>
                    <a:pt x="15534" y="12024"/>
                  </a:lnTo>
                  <a:lnTo>
                    <a:pt x="16500" y="11365"/>
                  </a:lnTo>
                  <a:lnTo>
                    <a:pt x="17465" y="10751"/>
                  </a:lnTo>
                  <a:lnTo>
                    <a:pt x="18474" y="10137"/>
                  </a:lnTo>
                  <a:lnTo>
                    <a:pt x="20537" y="8996"/>
                  </a:lnTo>
                  <a:lnTo>
                    <a:pt x="22643" y="7899"/>
                  </a:lnTo>
                  <a:lnTo>
                    <a:pt x="24793" y="6890"/>
                  </a:lnTo>
                  <a:lnTo>
                    <a:pt x="26943" y="5924"/>
                  </a:lnTo>
                  <a:lnTo>
                    <a:pt x="31287" y="4081"/>
                  </a:lnTo>
                  <a:lnTo>
                    <a:pt x="32253" y="3686"/>
                  </a:lnTo>
                  <a:lnTo>
                    <a:pt x="36685" y="1668"/>
                  </a:lnTo>
                  <a:lnTo>
                    <a:pt x="36729" y="1668"/>
                  </a:lnTo>
                  <a:lnTo>
                    <a:pt x="39010" y="308"/>
                  </a:lnTo>
                  <a:lnTo>
                    <a:pt x="39054" y="264"/>
                  </a:lnTo>
                  <a:lnTo>
                    <a:pt x="39098" y="220"/>
                  </a:lnTo>
                  <a:lnTo>
                    <a:pt x="39098" y="132"/>
                  </a:lnTo>
                  <a:lnTo>
                    <a:pt x="39098" y="88"/>
                  </a:lnTo>
                  <a:lnTo>
                    <a:pt x="39054" y="44"/>
                  </a:lnTo>
                  <a:lnTo>
                    <a:pt x="3896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25" name="Google Shape;15825;p414"/>
            <p:cNvSpPr/>
            <p:nvPr/>
          </p:nvSpPr>
          <p:spPr>
            <a:xfrm>
              <a:off x="4382625" y="2638625"/>
              <a:ext cx="1001600" cy="722950"/>
            </a:xfrm>
            <a:custGeom>
              <a:avLst/>
              <a:gdLst/>
              <a:ahLst/>
              <a:cxnLst/>
              <a:rect l="l" t="t" r="r" b="b"/>
              <a:pathLst>
                <a:path w="40064" h="28918" extrusionOk="0">
                  <a:moveTo>
                    <a:pt x="39800" y="1"/>
                  </a:moveTo>
                  <a:lnTo>
                    <a:pt x="36948" y="1624"/>
                  </a:lnTo>
                  <a:lnTo>
                    <a:pt x="34359" y="2678"/>
                  </a:lnTo>
                  <a:lnTo>
                    <a:pt x="31331" y="3906"/>
                  </a:lnTo>
                  <a:lnTo>
                    <a:pt x="27821" y="5442"/>
                  </a:lnTo>
                  <a:lnTo>
                    <a:pt x="25188" y="6627"/>
                  </a:lnTo>
                  <a:lnTo>
                    <a:pt x="21897" y="8206"/>
                  </a:lnTo>
                  <a:lnTo>
                    <a:pt x="19440" y="9611"/>
                  </a:lnTo>
                  <a:lnTo>
                    <a:pt x="15271" y="12287"/>
                  </a:lnTo>
                  <a:lnTo>
                    <a:pt x="15227" y="12287"/>
                  </a:lnTo>
                  <a:lnTo>
                    <a:pt x="13165" y="13955"/>
                  </a:lnTo>
                  <a:lnTo>
                    <a:pt x="11453" y="15315"/>
                  </a:lnTo>
                  <a:lnTo>
                    <a:pt x="8470" y="17553"/>
                  </a:lnTo>
                  <a:lnTo>
                    <a:pt x="6714" y="18343"/>
                  </a:lnTo>
                  <a:lnTo>
                    <a:pt x="4476" y="19177"/>
                  </a:lnTo>
                  <a:lnTo>
                    <a:pt x="2019" y="19835"/>
                  </a:lnTo>
                  <a:lnTo>
                    <a:pt x="1010" y="20274"/>
                  </a:lnTo>
                  <a:lnTo>
                    <a:pt x="922" y="20317"/>
                  </a:lnTo>
                  <a:lnTo>
                    <a:pt x="878" y="20405"/>
                  </a:lnTo>
                  <a:lnTo>
                    <a:pt x="439" y="22029"/>
                  </a:lnTo>
                  <a:lnTo>
                    <a:pt x="1" y="23082"/>
                  </a:lnTo>
                  <a:lnTo>
                    <a:pt x="1" y="23170"/>
                  </a:lnTo>
                  <a:lnTo>
                    <a:pt x="1" y="25627"/>
                  </a:lnTo>
                  <a:lnTo>
                    <a:pt x="1" y="27909"/>
                  </a:lnTo>
                  <a:lnTo>
                    <a:pt x="1" y="27953"/>
                  </a:lnTo>
                  <a:lnTo>
                    <a:pt x="264" y="28786"/>
                  </a:lnTo>
                  <a:lnTo>
                    <a:pt x="352" y="28874"/>
                  </a:lnTo>
                  <a:lnTo>
                    <a:pt x="439" y="28918"/>
                  </a:lnTo>
                  <a:lnTo>
                    <a:pt x="483" y="28918"/>
                  </a:lnTo>
                  <a:lnTo>
                    <a:pt x="571" y="28874"/>
                  </a:lnTo>
                  <a:lnTo>
                    <a:pt x="615" y="28830"/>
                  </a:lnTo>
                  <a:lnTo>
                    <a:pt x="615" y="28742"/>
                  </a:lnTo>
                  <a:lnTo>
                    <a:pt x="615" y="28699"/>
                  </a:lnTo>
                  <a:lnTo>
                    <a:pt x="352" y="27865"/>
                  </a:lnTo>
                  <a:lnTo>
                    <a:pt x="352" y="25627"/>
                  </a:lnTo>
                  <a:lnTo>
                    <a:pt x="352" y="23214"/>
                  </a:lnTo>
                  <a:lnTo>
                    <a:pt x="790" y="22160"/>
                  </a:lnTo>
                  <a:lnTo>
                    <a:pt x="1185" y="20581"/>
                  </a:lnTo>
                  <a:lnTo>
                    <a:pt x="2151" y="20186"/>
                  </a:lnTo>
                  <a:lnTo>
                    <a:pt x="4564" y="19484"/>
                  </a:lnTo>
                  <a:lnTo>
                    <a:pt x="6846" y="18694"/>
                  </a:lnTo>
                  <a:lnTo>
                    <a:pt x="8645" y="17860"/>
                  </a:lnTo>
                  <a:lnTo>
                    <a:pt x="8689" y="17860"/>
                  </a:lnTo>
                  <a:lnTo>
                    <a:pt x="11673" y="15578"/>
                  </a:lnTo>
                  <a:lnTo>
                    <a:pt x="13384" y="14218"/>
                  </a:lnTo>
                  <a:lnTo>
                    <a:pt x="15447" y="12595"/>
                  </a:lnTo>
                  <a:lnTo>
                    <a:pt x="19615" y="9918"/>
                  </a:lnTo>
                  <a:lnTo>
                    <a:pt x="22029" y="8514"/>
                  </a:lnTo>
                  <a:lnTo>
                    <a:pt x="25364" y="6978"/>
                  </a:lnTo>
                  <a:lnTo>
                    <a:pt x="27996" y="5749"/>
                  </a:lnTo>
                  <a:lnTo>
                    <a:pt x="31463" y="4257"/>
                  </a:lnTo>
                  <a:lnTo>
                    <a:pt x="34491" y="2985"/>
                  </a:lnTo>
                  <a:lnTo>
                    <a:pt x="37124" y="1932"/>
                  </a:lnTo>
                  <a:lnTo>
                    <a:pt x="39976" y="308"/>
                  </a:lnTo>
                  <a:lnTo>
                    <a:pt x="40020" y="264"/>
                  </a:lnTo>
                  <a:lnTo>
                    <a:pt x="40020" y="220"/>
                  </a:lnTo>
                  <a:lnTo>
                    <a:pt x="40064" y="133"/>
                  </a:lnTo>
                  <a:lnTo>
                    <a:pt x="40020" y="89"/>
                  </a:lnTo>
                  <a:lnTo>
                    <a:pt x="39976" y="45"/>
                  </a:lnTo>
                  <a:lnTo>
                    <a:pt x="3993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26" name="Google Shape;15826;p414"/>
            <p:cNvSpPr/>
            <p:nvPr/>
          </p:nvSpPr>
          <p:spPr>
            <a:xfrm>
              <a:off x="4390300" y="2616700"/>
              <a:ext cx="969800" cy="500250"/>
            </a:xfrm>
            <a:custGeom>
              <a:avLst/>
              <a:gdLst/>
              <a:ahLst/>
              <a:cxnLst/>
              <a:rect l="l" t="t" r="r" b="b"/>
              <a:pathLst>
                <a:path w="38792" h="20010" extrusionOk="0">
                  <a:moveTo>
                    <a:pt x="38572" y="0"/>
                  </a:moveTo>
                  <a:lnTo>
                    <a:pt x="38528" y="44"/>
                  </a:lnTo>
                  <a:lnTo>
                    <a:pt x="37563" y="615"/>
                  </a:lnTo>
                  <a:lnTo>
                    <a:pt x="32911" y="2633"/>
                  </a:lnTo>
                  <a:lnTo>
                    <a:pt x="29050" y="4213"/>
                  </a:lnTo>
                  <a:lnTo>
                    <a:pt x="23433" y="6758"/>
                  </a:lnTo>
                  <a:lnTo>
                    <a:pt x="21063" y="7855"/>
                  </a:lnTo>
                  <a:lnTo>
                    <a:pt x="18782" y="9127"/>
                  </a:lnTo>
                  <a:lnTo>
                    <a:pt x="16368" y="10532"/>
                  </a:lnTo>
                  <a:lnTo>
                    <a:pt x="14657" y="11672"/>
                  </a:lnTo>
                  <a:lnTo>
                    <a:pt x="12068" y="13691"/>
                  </a:lnTo>
                  <a:lnTo>
                    <a:pt x="10400" y="14963"/>
                  </a:lnTo>
                  <a:lnTo>
                    <a:pt x="7329" y="17157"/>
                  </a:lnTo>
                  <a:lnTo>
                    <a:pt x="5310" y="18079"/>
                  </a:lnTo>
                  <a:lnTo>
                    <a:pt x="2897" y="18913"/>
                  </a:lnTo>
                  <a:lnTo>
                    <a:pt x="132" y="19659"/>
                  </a:lnTo>
                  <a:lnTo>
                    <a:pt x="89" y="19703"/>
                  </a:lnTo>
                  <a:lnTo>
                    <a:pt x="45" y="19746"/>
                  </a:lnTo>
                  <a:lnTo>
                    <a:pt x="1" y="19790"/>
                  </a:lnTo>
                  <a:lnTo>
                    <a:pt x="1" y="19878"/>
                  </a:lnTo>
                  <a:lnTo>
                    <a:pt x="89" y="19966"/>
                  </a:lnTo>
                  <a:lnTo>
                    <a:pt x="176" y="20010"/>
                  </a:lnTo>
                  <a:lnTo>
                    <a:pt x="220" y="20010"/>
                  </a:lnTo>
                  <a:lnTo>
                    <a:pt x="3029" y="19264"/>
                  </a:lnTo>
                  <a:lnTo>
                    <a:pt x="5442" y="18386"/>
                  </a:lnTo>
                  <a:lnTo>
                    <a:pt x="7504" y="17465"/>
                  </a:lnTo>
                  <a:lnTo>
                    <a:pt x="7504" y="17421"/>
                  </a:lnTo>
                  <a:lnTo>
                    <a:pt x="10620" y="15271"/>
                  </a:lnTo>
                  <a:lnTo>
                    <a:pt x="14832" y="11936"/>
                  </a:lnTo>
                  <a:lnTo>
                    <a:pt x="16544" y="10839"/>
                  </a:lnTo>
                  <a:lnTo>
                    <a:pt x="18957" y="9435"/>
                  </a:lnTo>
                  <a:lnTo>
                    <a:pt x="21239" y="8162"/>
                  </a:lnTo>
                  <a:lnTo>
                    <a:pt x="23565" y="7065"/>
                  </a:lnTo>
                  <a:lnTo>
                    <a:pt x="29181" y="4520"/>
                  </a:lnTo>
                  <a:lnTo>
                    <a:pt x="33087" y="2940"/>
                  </a:lnTo>
                  <a:lnTo>
                    <a:pt x="37738" y="922"/>
                  </a:lnTo>
                  <a:lnTo>
                    <a:pt x="38703" y="351"/>
                  </a:lnTo>
                  <a:lnTo>
                    <a:pt x="38747" y="264"/>
                  </a:lnTo>
                  <a:lnTo>
                    <a:pt x="38791" y="220"/>
                  </a:lnTo>
                  <a:lnTo>
                    <a:pt x="38791" y="176"/>
                  </a:lnTo>
                  <a:lnTo>
                    <a:pt x="38747" y="88"/>
                  </a:lnTo>
                  <a:lnTo>
                    <a:pt x="38703" y="44"/>
                  </a:lnTo>
                  <a:lnTo>
                    <a:pt x="3866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27" name="Google Shape;15827;p414"/>
            <p:cNvSpPr/>
            <p:nvPr/>
          </p:nvSpPr>
          <p:spPr>
            <a:xfrm>
              <a:off x="4570225" y="2562950"/>
              <a:ext cx="823875" cy="447600"/>
            </a:xfrm>
            <a:custGeom>
              <a:avLst/>
              <a:gdLst/>
              <a:ahLst/>
              <a:cxnLst/>
              <a:rect l="l" t="t" r="r" b="b"/>
              <a:pathLst>
                <a:path w="32955" h="17904" extrusionOk="0">
                  <a:moveTo>
                    <a:pt x="32691" y="0"/>
                  </a:moveTo>
                  <a:lnTo>
                    <a:pt x="30366" y="1317"/>
                  </a:lnTo>
                  <a:lnTo>
                    <a:pt x="27689" y="2589"/>
                  </a:lnTo>
                  <a:lnTo>
                    <a:pt x="23827" y="4125"/>
                  </a:lnTo>
                  <a:lnTo>
                    <a:pt x="21721" y="5002"/>
                  </a:lnTo>
                  <a:lnTo>
                    <a:pt x="18649" y="6319"/>
                  </a:lnTo>
                  <a:lnTo>
                    <a:pt x="16763" y="7197"/>
                  </a:lnTo>
                  <a:lnTo>
                    <a:pt x="12550" y="9215"/>
                  </a:lnTo>
                  <a:lnTo>
                    <a:pt x="10356" y="10400"/>
                  </a:lnTo>
                  <a:lnTo>
                    <a:pt x="8206" y="11716"/>
                  </a:lnTo>
                  <a:lnTo>
                    <a:pt x="6451" y="12813"/>
                  </a:lnTo>
                  <a:lnTo>
                    <a:pt x="4037" y="14656"/>
                  </a:lnTo>
                  <a:lnTo>
                    <a:pt x="88" y="17596"/>
                  </a:lnTo>
                  <a:lnTo>
                    <a:pt x="44" y="17640"/>
                  </a:lnTo>
                  <a:lnTo>
                    <a:pt x="0" y="17728"/>
                  </a:lnTo>
                  <a:lnTo>
                    <a:pt x="0" y="17772"/>
                  </a:lnTo>
                  <a:lnTo>
                    <a:pt x="44" y="17859"/>
                  </a:lnTo>
                  <a:lnTo>
                    <a:pt x="88" y="17903"/>
                  </a:lnTo>
                  <a:lnTo>
                    <a:pt x="176" y="17903"/>
                  </a:lnTo>
                  <a:lnTo>
                    <a:pt x="307" y="17859"/>
                  </a:lnTo>
                  <a:lnTo>
                    <a:pt x="4257" y="14963"/>
                  </a:lnTo>
                  <a:lnTo>
                    <a:pt x="6670" y="13120"/>
                  </a:lnTo>
                  <a:lnTo>
                    <a:pt x="8381" y="11979"/>
                  </a:lnTo>
                  <a:lnTo>
                    <a:pt x="10532" y="10707"/>
                  </a:lnTo>
                  <a:lnTo>
                    <a:pt x="12682" y="9522"/>
                  </a:lnTo>
                  <a:lnTo>
                    <a:pt x="16938" y="7504"/>
                  </a:lnTo>
                  <a:lnTo>
                    <a:pt x="18781" y="6670"/>
                  </a:lnTo>
                  <a:lnTo>
                    <a:pt x="21853" y="5310"/>
                  </a:lnTo>
                  <a:lnTo>
                    <a:pt x="27820" y="2896"/>
                  </a:lnTo>
                  <a:lnTo>
                    <a:pt x="30541" y="1624"/>
                  </a:lnTo>
                  <a:lnTo>
                    <a:pt x="32867" y="307"/>
                  </a:lnTo>
                  <a:lnTo>
                    <a:pt x="32911" y="263"/>
                  </a:lnTo>
                  <a:lnTo>
                    <a:pt x="32954" y="220"/>
                  </a:lnTo>
                  <a:lnTo>
                    <a:pt x="32954" y="132"/>
                  </a:lnTo>
                  <a:lnTo>
                    <a:pt x="32911" y="88"/>
                  </a:lnTo>
                  <a:lnTo>
                    <a:pt x="3286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28" name="Google Shape;15828;p414"/>
            <p:cNvSpPr/>
            <p:nvPr/>
          </p:nvSpPr>
          <p:spPr>
            <a:xfrm>
              <a:off x="4593250" y="2573900"/>
              <a:ext cx="718575" cy="375225"/>
            </a:xfrm>
            <a:custGeom>
              <a:avLst/>
              <a:gdLst/>
              <a:ahLst/>
              <a:cxnLst/>
              <a:rect l="l" t="t" r="r" b="b"/>
              <a:pathLst>
                <a:path w="28743" h="15009" extrusionOk="0">
                  <a:moveTo>
                    <a:pt x="28479" y="1"/>
                  </a:moveTo>
                  <a:lnTo>
                    <a:pt x="26066" y="1010"/>
                  </a:lnTo>
                  <a:lnTo>
                    <a:pt x="24267" y="1756"/>
                  </a:lnTo>
                  <a:lnTo>
                    <a:pt x="21414" y="2897"/>
                  </a:lnTo>
                  <a:lnTo>
                    <a:pt x="18562" y="4082"/>
                  </a:lnTo>
                  <a:lnTo>
                    <a:pt x="15710" y="5354"/>
                  </a:lnTo>
                  <a:lnTo>
                    <a:pt x="12902" y="6671"/>
                  </a:lnTo>
                  <a:lnTo>
                    <a:pt x="11497" y="7329"/>
                  </a:lnTo>
                  <a:lnTo>
                    <a:pt x="10093" y="8075"/>
                  </a:lnTo>
                  <a:lnTo>
                    <a:pt x="8733" y="8821"/>
                  </a:lnTo>
                  <a:lnTo>
                    <a:pt x="7417" y="9611"/>
                  </a:lnTo>
                  <a:lnTo>
                    <a:pt x="6100" y="10401"/>
                  </a:lnTo>
                  <a:lnTo>
                    <a:pt x="4784" y="11234"/>
                  </a:lnTo>
                  <a:lnTo>
                    <a:pt x="3511" y="12156"/>
                  </a:lnTo>
                  <a:lnTo>
                    <a:pt x="2282" y="13077"/>
                  </a:lnTo>
                  <a:lnTo>
                    <a:pt x="45" y="14701"/>
                  </a:lnTo>
                  <a:lnTo>
                    <a:pt x="1" y="14745"/>
                  </a:lnTo>
                  <a:lnTo>
                    <a:pt x="1" y="14789"/>
                  </a:lnTo>
                  <a:lnTo>
                    <a:pt x="1" y="14876"/>
                  </a:lnTo>
                  <a:lnTo>
                    <a:pt x="1" y="14920"/>
                  </a:lnTo>
                  <a:lnTo>
                    <a:pt x="88" y="14964"/>
                  </a:lnTo>
                  <a:lnTo>
                    <a:pt x="176" y="15008"/>
                  </a:lnTo>
                  <a:lnTo>
                    <a:pt x="264" y="14964"/>
                  </a:lnTo>
                  <a:lnTo>
                    <a:pt x="2502" y="13341"/>
                  </a:lnTo>
                  <a:lnTo>
                    <a:pt x="3731" y="12419"/>
                  </a:lnTo>
                  <a:lnTo>
                    <a:pt x="5003" y="11541"/>
                  </a:lnTo>
                  <a:lnTo>
                    <a:pt x="6276" y="10708"/>
                  </a:lnTo>
                  <a:lnTo>
                    <a:pt x="7592" y="9874"/>
                  </a:lnTo>
                  <a:lnTo>
                    <a:pt x="8952" y="9128"/>
                  </a:lnTo>
                  <a:lnTo>
                    <a:pt x="10313" y="8382"/>
                  </a:lnTo>
                  <a:lnTo>
                    <a:pt x="11673" y="7636"/>
                  </a:lnTo>
                  <a:lnTo>
                    <a:pt x="13033" y="6978"/>
                  </a:lnTo>
                  <a:lnTo>
                    <a:pt x="15885" y="5662"/>
                  </a:lnTo>
                  <a:lnTo>
                    <a:pt x="18694" y="4433"/>
                  </a:lnTo>
                  <a:lnTo>
                    <a:pt x="21546" y="3248"/>
                  </a:lnTo>
                  <a:lnTo>
                    <a:pt x="24398" y="2063"/>
                  </a:lnTo>
                  <a:lnTo>
                    <a:pt x="26197" y="1361"/>
                  </a:lnTo>
                  <a:lnTo>
                    <a:pt x="28611" y="308"/>
                  </a:lnTo>
                  <a:lnTo>
                    <a:pt x="28699" y="308"/>
                  </a:lnTo>
                  <a:lnTo>
                    <a:pt x="28699" y="220"/>
                  </a:lnTo>
                  <a:lnTo>
                    <a:pt x="28742" y="176"/>
                  </a:lnTo>
                  <a:lnTo>
                    <a:pt x="28699" y="89"/>
                  </a:lnTo>
                  <a:lnTo>
                    <a:pt x="28699" y="45"/>
                  </a:lnTo>
                  <a:lnTo>
                    <a:pt x="2861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29" name="Google Shape;15829;p414"/>
            <p:cNvSpPr/>
            <p:nvPr/>
          </p:nvSpPr>
          <p:spPr>
            <a:xfrm>
              <a:off x="4627275" y="2549775"/>
              <a:ext cx="657125" cy="330225"/>
            </a:xfrm>
            <a:custGeom>
              <a:avLst/>
              <a:gdLst/>
              <a:ahLst/>
              <a:cxnLst/>
              <a:rect l="l" t="t" r="r" b="b"/>
              <a:pathLst>
                <a:path w="26285" h="13209" extrusionOk="0">
                  <a:moveTo>
                    <a:pt x="26021" y="1"/>
                  </a:moveTo>
                  <a:lnTo>
                    <a:pt x="21765" y="1756"/>
                  </a:lnTo>
                  <a:lnTo>
                    <a:pt x="19176" y="2809"/>
                  </a:lnTo>
                  <a:lnTo>
                    <a:pt x="16631" y="3862"/>
                  </a:lnTo>
                  <a:lnTo>
                    <a:pt x="14130" y="4959"/>
                  </a:lnTo>
                  <a:lnTo>
                    <a:pt x="11672" y="6100"/>
                  </a:lnTo>
                  <a:lnTo>
                    <a:pt x="9215" y="7329"/>
                  </a:lnTo>
                  <a:lnTo>
                    <a:pt x="6845" y="8557"/>
                  </a:lnTo>
                  <a:lnTo>
                    <a:pt x="4476" y="9918"/>
                  </a:lnTo>
                  <a:lnTo>
                    <a:pt x="3291" y="10620"/>
                  </a:lnTo>
                  <a:lnTo>
                    <a:pt x="2150" y="11366"/>
                  </a:lnTo>
                  <a:lnTo>
                    <a:pt x="88" y="12901"/>
                  </a:lnTo>
                  <a:lnTo>
                    <a:pt x="44" y="12945"/>
                  </a:lnTo>
                  <a:lnTo>
                    <a:pt x="0" y="13033"/>
                  </a:lnTo>
                  <a:lnTo>
                    <a:pt x="44" y="13077"/>
                  </a:lnTo>
                  <a:lnTo>
                    <a:pt x="44" y="13121"/>
                  </a:lnTo>
                  <a:lnTo>
                    <a:pt x="132" y="13209"/>
                  </a:lnTo>
                  <a:lnTo>
                    <a:pt x="176" y="13209"/>
                  </a:lnTo>
                  <a:lnTo>
                    <a:pt x="307" y="13165"/>
                  </a:lnTo>
                  <a:lnTo>
                    <a:pt x="2370" y="11629"/>
                  </a:lnTo>
                  <a:lnTo>
                    <a:pt x="3510" y="10927"/>
                  </a:lnTo>
                  <a:lnTo>
                    <a:pt x="4651" y="10225"/>
                  </a:lnTo>
                  <a:lnTo>
                    <a:pt x="7021" y="8864"/>
                  </a:lnTo>
                  <a:lnTo>
                    <a:pt x="9390" y="7636"/>
                  </a:lnTo>
                  <a:lnTo>
                    <a:pt x="11848" y="6407"/>
                  </a:lnTo>
                  <a:lnTo>
                    <a:pt x="14305" y="5266"/>
                  </a:lnTo>
                  <a:lnTo>
                    <a:pt x="16806" y="4169"/>
                  </a:lnTo>
                  <a:lnTo>
                    <a:pt x="19307" y="3116"/>
                  </a:lnTo>
                  <a:lnTo>
                    <a:pt x="21896" y="2063"/>
                  </a:lnTo>
                  <a:lnTo>
                    <a:pt x="26153" y="352"/>
                  </a:lnTo>
                  <a:lnTo>
                    <a:pt x="26241" y="308"/>
                  </a:lnTo>
                  <a:lnTo>
                    <a:pt x="26284" y="264"/>
                  </a:lnTo>
                  <a:lnTo>
                    <a:pt x="26284" y="176"/>
                  </a:lnTo>
                  <a:lnTo>
                    <a:pt x="26284" y="88"/>
                  </a:lnTo>
                  <a:lnTo>
                    <a:pt x="26241" y="44"/>
                  </a:lnTo>
                  <a:lnTo>
                    <a:pt x="2619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30" name="Google Shape;15830;p414"/>
            <p:cNvSpPr/>
            <p:nvPr/>
          </p:nvSpPr>
          <p:spPr>
            <a:xfrm>
              <a:off x="4752325" y="2525650"/>
              <a:ext cx="504650" cy="232575"/>
            </a:xfrm>
            <a:custGeom>
              <a:avLst/>
              <a:gdLst/>
              <a:ahLst/>
              <a:cxnLst/>
              <a:rect l="l" t="t" r="r" b="b"/>
              <a:pathLst>
                <a:path w="20186" h="9303" extrusionOk="0">
                  <a:moveTo>
                    <a:pt x="19966" y="0"/>
                  </a:moveTo>
                  <a:lnTo>
                    <a:pt x="15446" y="1843"/>
                  </a:lnTo>
                  <a:lnTo>
                    <a:pt x="12813" y="2896"/>
                  </a:lnTo>
                  <a:lnTo>
                    <a:pt x="8382" y="4871"/>
                  </a:lnTo>
                  <a:lnTo>
                    <a:pt x="6363" y="5792"/>
                  </a:lnTo>
                  <a:lnTo>
                    <a:pt x="4345" y="6758"/>
                  </a:lnTo>
                  <a:lnTo>
                    <a:pt x="88" y="8996"/>
                  </a:lnTo>
                  <a:lnTo>
                    <a:pt x="44" y="9040"/>
                  </a:lnTo>
                  <a:lnTo>
                    <a:pt x="0" y="9083"/>
                  </a:lnTo>
                  <a:lnTo>
                    <a:pt x="0" y="9127"/>
                  </a:lnTo>
                  <a:lnTo>
                    <a:pt x="0" y="9215"/>
                  </a:lnTo>
                  <a:lnTo>
                    <a:pt x="88" y="9303"/>
                  </a:lnTo>
                  <a:lnTo>
                    <a:pt x="220" y="9303"/>
                  </a:lnTo>
                  <a:lnTo>
                    <a:pt x="4520" y="7065"/>
                  </a:lnTo>
                  <a:lnTo>
                    <a:pt x="6495" y="6100"/>
                  </a:lnTo>
                  <a:lnTo>
                    <a:pt x="8513" y="5178"/>
                  </a:lnTo>
                  <a:lnTo>
                    <a:pt x="12945" y="3203"/>
                  </a:lnTo>
                  <a:lnTo>
                    <a:pt x="15578" y="2150"/>
                  </a:lnTo>
                  <a:lnTo>
                    <a:pt x="20098" y="307"/>
                  </a:lnTo>
                  <a:lnTo>
                    <a:pt x="20142" y="263"/>
                  </a:lnTo>
                  <a:lnTo>
                    <a:pt x="20185" y="220"/>
                  </a:lnTo>
                  <a:lnTo>
                    <a:pt x="20185" y="176"/>
                  </a:lnTo>
                  <a:lnTo>
                    <a:pt x="20185" y="88"/>
                  </a:lnTo>
                  <a:lnTo>
                    <a:pt x="20142" y="44"/>
                  </a:lnTo>
                  <a:lnTo>
                    <a:pt x="2009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31" name="Google Shape;15831;p414"/>
            <p:cNvSpPr/>
            <p:nvPr/>
          </p:nvSpPr>
          <p:spPr>
            <a:xfrm>
              <a:off x="4721600" y="2500400"/>
              <a:ext cx="509050" cy="235900"/>
            </a:xfrm>
            <a:custGeom>
              <a:avLst/>
              <a:gdLst/>
              <a:ahLst/>
              <a:cxnLst/>
              <a:rect l="l" t="t" r="r" b="b"/>
              <a:pathLst>
                <a:path w="20362" h="9436" extrusionOk="0">
                  <a:moveTo>
                    <a:pt x="20186" y="1"/>
                  </a:moveTo>
                  <a:lnTo>
                    <a:pt x="20098" y="45"/>
                  </a:lnTo>
                  <a:lnTo>
                    <a:pt x="18036" y="922"/>
                  </a:lnTo>
                  <a:lnTo>
                    <a:pt x="16193" y="1625"/>
                  </a:lnTo>
                  <a:lnTo>
                    <a:pt x="14262" y="2414"/>
                  </a:lnTo>
                  <a:lnTo>
                    <a:pt x="12287" y="3204"/>
                  </a:lnTo>
                  <a:lnTo>
                    <a:pt x="10313" y="4082"/>
                  </a:lnTo>
                  <a:lnTo>
                    <a:pt x="8250" y="5047"/>
                  </a:lnTo>
                  <a:lnTo>
                    <a:pt x="6144" y="6013"/>
                  </a:lnTo>
                  <a:lnTo>
                    <a:pt x="3994" y="7066"/>
                  </a:lnTo>
                  <a:lnTo>
                    <a:pt x="1800" y="8163"/>
                  </a:lnTo>
                  <a:lnTo>
                    <a:pt x="88" y="9128"/>
                  </a:lnTo>
                  <a:lnTo>
                    <a:pt x="45" y="9172"/>
                  </a:lnTo>
                  <a:lnTo>
                    <a:pt x="1" y="9216"/>
                  </a:lnTo>
                  <a:lnTo>
                    <a:pt x="1" y="9304"/>
                  </a:lnTo>
                  <a:lnTo>
                    <a:pt x="1" y="9347"/>
                  </a:lnTo>
                  <a:lnTo>
                    <a:pt x="88" y="9435"/>
                  </a:lnTo>
                  <a:lnTo>
                    <a:pt x="264" y="9435"/>
                  </a:lnTo>
                  <a:lnTo>
                    <a:pt x="1975" y="8470"/>
                  </a:lnTo>
                  <a:lnTo>
                    <a:pt x="4125" y="7373"/>
                  </a:lnTo>
                  <a:lnTo>
                    <a:pt x="6276" y="6364"/>
                  </a:lnTo>
                  <a:lnTo>
                    <a:pt x="8382" y="5354"/>
                  </a:lnTo>
                  <a:lnTo>
                    <a:pt x="10444" y="4433"/>
                  </a:lnTo>
                  <a:lnTo>
                    <a:pt x="12463" y="3555"/>
                  </a:lnTo>
                  <a:lnTo>
                    <a:pt x="14394" y="2722"/>
                  </a:lnTo>
                  <a:lnTo>
                    <a:pt x="16324" y="1932"/>
                  </a:lnTo>
                  <a:lnTo>
                    <a:pt x="18167" y="1230"/>
                  </a:lnTo>
                  <a:lnTo>
                    <a:pt x="20274" y="352"/>
                  </a:lnTo>
                  <a:lnTo>
                    <a:pt x="20317" y="308"/>
                  </a:lnTo>
                  <a:lnTo>
                    <a:pt x="20361" y="264"/>
                  </a:lnTo>
                  <a:lnTo>
                    <a:pt x="20361" y="176"/>
                  </a:lnTo>
                  <a:lnTo>
                    <a:pt x="20361" y="133"/>
                  </a:lnTo>
                  <a:lnTo>
                    <a:pt x="20317" y="45"/>
                  </a:lnTo>
                  <a:lnTo>
                    <a:pt x="2027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32" name="Google Shape;15832;p414"/>
            <p:cNvSpPr/>
            <p:nvPr/>
          </p:nvSpPr>
          <p:spPr>
            <a:xfrm>
              <a:off x="4766575" y="2636450"/>
              <a:ext cx="66950" cy="38400"/>
            </a:xfrm>
            <a:custGeom>
              <a:avLst/>
              <a:gdLst/>
              <a:ahLst/>
              <a:cxnLst/>
              <a:rect l="l" t="t" r="r" b="b"/>
              <a:pathLst>
                <a:path w="2678" h="1536" extrusionOk="0">
                  <a:moveTo>
                    <a:pt x="2414" y="0"/>
                  </a:moveTo>
                  <a:lnTo>
                    <a:pt x="89" y="1185"/>
                  </a:lnTo>
                  <a:lnTo>
                    <a:pt x="1" y="1229"/>
                  </a:lnTo>
                  <a:lnTo>
                    <a:pt x="1" y="1273"/>
                  </a:lnTo>
                  <a:lnTo>
                    <a:pt x="1" y="1360"/>
                  </a:lnTo>
                  <a:lnTo>
                    <a:pt x="1" y="1404"/>
                  </a:lnTo>
                  <a:lnTo>
                    <a:pt x="45" y="1492"/>
                  </a:lnTo>
                  <a:lnTo>
                    <a:pt x="176" y="1536"/>
                  </a:lnTo>
                  <a:lnTo>
                    <a:pt x="220" y="1492"/>
                  </a:lnTo>
                  <a:lnTo>
                    <a:pt x="2590" y="307"/>
                  </a:lnTo>
                  <a:lnTo>
                    <a:pt x="2634" y="263"/>
                  </a:lnTo>
                  <a:lnTo>
                    <a:pt x="2678" y="220"/>
                  </a:lnTo>
                  <a:lnTo>
                    <a:pt x="2678" y="132"/>
                  </a:lnTo>
                  <a:lnTo>
                    <a:pt x="2678" y="88"/>
                  </a:lnTo>
                  <a:lnTo>
                    <a:pt x="2634" y="44"/>
                  </a:lnTo>
                  <a:lnTo>
                    <a:pt x="254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33" name="Google Shape;15833;p414"/>
            <p:cNvSpPr/>
            <p:nvPr/>
          </p:nvSpPr>
          <p:spPr>
            <a:xfrm>
              <a:off x="4492325" y="2749425"/>
              <a:ext cx="69150" cy="48300"/>
            </a:xfrm>
            <a:custGeom>
              <a:avLst/>
              <a:gdLst/>
              <a:ahLst/>
              <a:cxnLst/>
              <a:rect l="l" t="t" r="r" b="b"/>
              <a:pathLst>
                <a:path w="2766" h="1932" extrusionOk="0">
                  <a:moveTo>
                    <a:pt x="2546" y="1"/>
                  </a:moveTo>
                  <a:lnTo>
                    <a:pt x="2502" y="45"/>
                  </a:lnTo>
                  <a:lnTo>
                    <a:pt x="45" y="1624"/>
                  </a:lnTo>
                  <a:lnTo>
                    <a:pt x="1" y="1668"/>
                  </a:lnTo>
                  <a:lnTo>
                    <a:pt x="1" y="1712"/>
                  </a:lnTo>
                  <a:lnTo>
                    <a:pt x="1" y="1800"/>
                  </a:lnTo>
                  <a:lnTo>
                    <a:pt x="1" y="1844"/>
                  </a:lnTo>
                  <a:lnTo>
                    <a:pt x="88" y="1888"/>
                  </a:lnTo>
                  <a:lnTo>
                    <a:pt x="176" y="1932"/>
                  </a:lnTo>
                  <a:lnTo>
                    <a:pt x="264" y="1888"/>
                  </a:lnTo>
                  <a:lnTo>
                    <a:pt x="2677" y="352"/>
                  </a:lnTo>
                  <a:lnTo>
                    <a:pt x="2721" y="308"/>
                  </a:lnTo>
                  <a:lnTo>
                    <a:pt x="2765" y="220"/>
                  </a:lnTo>
                  <a:lnTo>
                    <a:pt x="2765" y="176"/>
                  </a:lnTo>
                  <a:lnTo>
                    <a:pt x="2721" y="89"/>
                  </a:lnTo>
                  <a:lnTo>
                    <a:pt x="2677" y="45"/>
                  </a:lnTo>
                  <a:lnTo>
                    <a:pt x="263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34" name="Google Shape;15834;p414"/>
            <p:cNvSpPr/>
            <p:nvPr/>
          </p:nvSpPr>
          <p:spPr>
            <a:xfrm>
              <a:off x="4584475" y="2661675"/>
              <a:ext cx="72425" cy="46100"/>
            </a:xfrm>
            <a:custGeom>
              <a:avLst/>
              <a:gdLst/>
              <a:ahLst/>
              <a:cxnLst/>
              <a:rect l="l" t="t" r="r" b="b"/>
              <a:pathLst>
                <a:path w="2897" h="1844" extrusionOk="0">
                  <a:moveTo>
                    <a:pt x="2677" y="0"/>
                  </a:moveTo>
                  <a:lnTo>
                    <a:pt x="2633" y="44"/>
                  </a:lnTo>
                  <a:lnTo>
                    <a:pt x="88" y="1536"/>
                  </a:lnTo>
                  <a:lnTo>
                    <a:pt x="45" y="1580"/>
                  </a:lnTo>
                  <a:lnTo>
                    <a:pt x="1" y="1624"/>
                  </a:lnTo>
                  <a:lnTo>
                    <a:pt x="1" y="1712"/>
                  </a:lnTo>
                  <a:lnTo>
                    <a:pt x="1" y="1756"/>
                  </a:lnTo>
                  <a:lnTo>
                    <a:pt x="88" y="1843"/>
                  </a:lnTo>
                  <a:lnTo>
                    <a:pt x="264" y="1843"/>
                  </a:lnTo>
                  <a:lnTo>
                    <a:pt x="2809" y="351"/>
                  </a:lnTo>
                  <a:lnTo>
                    <a:pt x="2853" y="308"/>
                  </a:lnTo>
                  <a:lnTo>
                    <a:pt x="2897" y="220"/>
                  </a:lnTo>
                  <a:lnTo>
                    <a:pt x="2897" y="176"/>
                  </a:lnTo>
                  <a:lnTo>
                    <a:pt x="2853" y="88"/>
                  </a:lnTo>
                  <a:lnTo>
                    <a:pt x="2809" y="44"/>
                  </a:lnTo>
                  <a:lnTo>
                    <a:pt x="276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35" name="Google Shape;15835;p414"/>
            <p:cNvSpPr/>
            <p:nvPr/>
          </p:nvSpPr>
          <p:spPr>
            <a:xfrm>
              <a:off x="5248175" y="2451050"/>
              <a:ext cx="158000" cy="83400"/>
            </a:xfrm>
            <a:custGeom>
              <a:avLst/>
              <a:gdLst/>
              <a:ahLst/>
              <a:cxnLst/>
              <a:rect l="l" t="t" r="r" b="b"/>
              <a:pathLst>
                <a:path w="6320" h="3336" extrusionOk="0">
                  <a:moveTo>
                    <a:pt x="6144" y="0"/>
                  </a:moveTo>
                  <a:lnTo>
                    <a:pt x="6056" y="44"/>
                  </a:lnTo>
                  <a:lnTo>
                    <a:pt x="3335" y="1492"/>
                  </a:lnTo>
                  <a:lnTo>
                    <a:pt x="132" y="2984"/>
                  </a:lnTo>
                  <a:lnTo>
                    <a:pt x="44" y="3028"/>
                  </a:lnTo>
                  <a:lnTo>
                    <a:pt x="44" y="3072"/>
                  </a:lnTo>
                  <a:lnTo>
                    <a:pt x="0" y="3160"/>
                  </a:lnTo>
                  <a:lnTo>
                    <a:pt x="44" y="3204"/>
                  </a:lnTo>
                  <a:lnTo>
                    <a:pt x="88" y="3291"/>
                  </a:lnTo>
                  <a:lnTo>
                    <a:pt x="176" y="3335"/>
                  </a:lnTo>
                  <a:lnTo>
                    <a:pt x="264" y="3291"/>
                  </a:lnTo>
                  <a:lnTo>
                    <a:pt x="3467" y="1799"/>
                  </a:lnTo>
                  <a:lnTo>
                    <a:pt x="6231" y="351"/>
                  </a:lnTo>
                  <a:lnTo>
                    <a:pt x="6275" y="308"/>
                  </a:lnTo>
                  <a:lnTo>
                    <a:pt x="6319" y="264"/>
                  </a:lnTo>
                  <a:lnTo>
                    <a:pt x="6319" y="176"/>
                  </a:lnTo>
                  <a:lnTo>
                    <a:pt x="6275" y="132"/>
                  </a:lnTo>
                  <a:lnTo>
                    <a:pt x="6231" y="44"/>
                  </a:lnTo>
                  <a:lnTo>
                    <a:pt x="6188" y="44"/>
                  </a:lnTo>
                  <a:lnTo>
                    <a:pt x="614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36" name="Google Shape;15836;p414"/>
            <p:cNvSpPr/>
            <p:nvPr/>
          </p:nvSpPr>
          <p:spPr>
            <a:xfrm>
              <a:off x="5221850" y="2453250"/>
              <a:ext cx="110825" cy="55950"/>
            </a:xfrm>
            <a:custGeom>
              <a:avLst/>
              <a:gdLst/>
              <a:ahLst/>
              <a:cxnLst/>
              <a:rect l="l" t="t" r="r" b="b"/>
              <a:pathLst>
                <a:path w="4433" h="2238" extrusionOk="0">
                  <a:moveTo>
                    <a:pt x="4169" y="0"/>
                  </a:moveTo>
                  <a:lnTo>
                    <a:pt x="2107" y="1009"/>
                  </a:lnTo>
                  <a:lnTo>
                    <a:pt x="88" y="1931"/>
                  </a:lnTo>
                  <a:lnTo>
                    <a:pt x="44" y="1931"/>
                  </a:lnTo>
                  <a:lnTo>
                    <a:pt x="0" y="2019"/>
                  </a:lnTo>
                  <a:lnTo>
                    <a:pt x="0" y="2062"/>
                  </a:lnTo>
                  <a:lnTo>
                    <a:pt x="0" y="2150"/>
                  </a:lnTo>
                  <a:lnTo>
                    <a:pt x="88" y="2238"/>
                  </a:lnTo>
                  <a:lnTo>
                    <a:pt x="264" y="2238"/>
                  </a:lnTo>
                  <a:lnTo>
                    <a:pt x="2238" y="1317"/>
                  </a:lnTo>
                  <a:lnTo>
                    <a:pt x="4344" y="351"/>
                  </a:lnTo>
                  <a:lnTo>
                    <a:pt x="4388" y="307"/>
                  </a:lnTo>
                  <a:lnTo>
                    <a:pt x="4432" y="220"/>
                  </a:lnTo>
                  <a:lnTo>
                    <a:pt x="4432" y="176"/>
                  </a:lnTo>
                  <a:lnTo>
                    <a:pt x="4432" y="88"/>
                  </a:lnTo>
                  <a:lnTo>
                    <a:pt x="4388" y="44"/>
                  </a:lnTo>
                  <a:lnTo>
                    <a:pt x="4301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37" name="Google Shape;15837;p414"/>
            <p:cNvSpPr/>
            <p:nvPr/>
          </p:nvSpPr>
          <p:spPr>
            <a:xfrm>
              <a:off x="2583525" y="3619350"/>
              <a:ext cx="11000" cy="43925"/>
            </a:xfrm>
            <a:custGeom>
              <a:avLst/>
              <a:gdLst/>
              <a:ahLst/>
              <a:cxnLst/>
              <a:rect l="l" t="t" r="r" b="b"/>
              <a:pathLst>
                <a:path w="440" h="1757" extrusionOk="0">
                  <a:moveTo>
                    <a:pt x="220" y="1"/>
                  </a:moveTo>
                  <a:lnTo>
                    <a:pt x="176" y="45"/>
                  </a:lnTo>
                  <a:lnTo>
                    <a:pt x="132" y="89"/>
                  </a:lnTo>
                  <a:lnTo>
                    <a:pt x="88" y="176"/>
                  </a:lnTo>
                  <a:lnTo>
                    <a:pt x="1" y="1581"/>
                  </a:lnTo>
                  <a:lnTo>
                    <a:pt x="1" y="1624"/>
                  </a:lnTo>
                  <a:lnTo>
                    <a:pt x="44" y="1668"/>
                  </a:lnTo>
                  <a:lnTo>
                    <a:pt x="88" y="1712"/>
                  </a:lnTo>
                  <a:lnTo>
                    <a:pt x="176" y="1756"/>
                  </a:lnTo>
                  <a:lnTo>
                    <a:pt x="308" y="1712"/>
                  </a:lnTo>
                  <a:lnTo>
                    <a:pt x="352" y="1581"/>
                  </a:lnTo>
                  <a:lnTo>
                    <a:pt x="439" y="176"/>
                  </a:lnTo>
                  <a:lnTo>
                    <a:pt x="439" y="133"/>
                  </a:lnTo>
                  <a:lnTo>
                    <a:pt x="395" y="45"/>
                  </a:lnTo>
                  <a:lnTo>
                    <a:pt x="35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38" name="Google Shape;15838;p414"/>
            <p:cNvSpPr/>
            <p:nvPr/>
          </p:nvSpPr>
          <p:spPr>
            <a:xfrm>
              <a:off x="2531975" y="3816825"/>
              <a:ext cx="28550" cy="37325"/>
            </a:xfrm>
            <a:custGeom>
              <a:avLst/>
              <a:gdLst/>
              <a:ahLst/>
              <a:cxnLst/>
              <a:rect l="l" t="t" r="r" b="b"/>
              <a:pathLst>
                <a:path w="1142" h="1493" extrusionOk="0">
                  <a:moveTo>
                    <a:pt x="922" y="0"/>
                  </a:moveTo>
                  <a:lnTo>
                    <a:pt x="878" y="44"/>
                  </a:lnTo>
                  <a:lnTo>
                    <a:pt x="834" y="88"/>
                  </a:lnTo>
                  <a:lnTo>
                    <a:pt x="0" y="1229"/>
                  </a:lnTo>
                  <a:lnTo>
                    <a:pt x="0" y="1317"/>
                  </a:lnTo>
                  <a:lnTo>
                    <a:pt x="0" y="1361"/>
                  </a:lnTo>
                  <a:lnTo>
                    <a:pt x="0" y="1448"/>
                  </a:lnTo>
                  <a:lnTo>
                    <a:pt x="44" y="1492"/>
                  </a:lnTo>
                  <a:lnTo>
                    <a:pt x="263" y="1492"/>
                  </a:lnTo>
                  <a:lnTo>
                    <a:pt x="307" y="1448"/>
                  </a:lnTo>
                  <a:lnTo>
                    <a:pt x="1097" y="308"/>
                  </a:lnTo>
                  <a:lnTo>
                    <a:pt x="1141" y="220"/>
                  </a:lnTo>
                  <a:lnTo>
                    <a:pt x="1141" y="176"/>
                  </a:lnTo>
                  <a:lnTo>
                    <a:pt x="1097" y="88"/>
                  </a:lnTo>
                  <a:lnTo>
                    <a:pt x="1053" y="44"/>
                  </a:lnTo>
                  <a:lnTo>
                    <a:pt x="1009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39" name="Google Shape;15839;p414"/>
            <p:cNvSpPr/>
            <p:nvPr/>
          </p:nvSpPr>
          <p:spPr>
            <a:xfrm>
              <a:off x="2790850" y="3734550"/>
              <a:ext cx="36250" cy="30725"/>
            </a:xfrm>
            <a:custGeom>
              <a:avLst/>
              <a:gdLst/>
              <a:ahLst/>
              <a:cxnLst/>
              <a:rect l="l" t="t" r="r" b="b"/>
              <a:pathLst>
                <a:path w="1450" h="1229" extrusionOk="0">
                  <a:moveTo>
                    <a:pt x="177" y="0"/>
                  </a:moveTo>
                  <a:lnTo>
                    <a:pt x="89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45" y="264"/>
                  </a:lnTo>
                  <a:lnTo>
                    <a:pt x="89" y="307"/>
                  </a:lnTo>
                  <a:lnTo>
                    <a:pt x="1186" y="1185"/>
                  </a:lnTo>
                  <a:lnTo>
                    <a:pt x="1274" y="1229"/>
                  </a:lnTo>
                  <a:lnTo>
                    <a:pt x="1361" y="1229"/>
                  </a:lnTo>
                  <a:lnTo>
                    <a:pt x="1405" y="1185"/>
                  </a:lnTo>
                  <a:lnTo>
                    <a:pt x="1449" y="1097"/>
                  </a:lnTo>
                  <a:lnTo>
                    <a:pt x="1449" y="1053"/>
                  </a:lnTo>
                  <a:lnTo>
                    <a:pt x="1449" y="966"/>
                  </a:lnTo>
                  <a:lnTo>
                    <a:pt x="1405" y="922"/>
                  </a:lnTo>
                  <a:lnTo>
                    <a:pt x="308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40" name="Google Shape;15840;p414"/>
            <p:cNvSpPr/>
            <p:nvPr/>
          </p:nvSpPr>
          <p:spPr>
            <a:xfrm>
              <a:off x="2285150" y="4725150"/>
              <a:ext cx="47175" cy="14275"/>
            </a:xfrm>
            <a:custGeom>
              <a:avLst/>
              <a:gdLst/>
              <a:ahLst/>
              <a:cxnLst/>
              <a:rect l="l" t="t" r="r" b="b"/>
              <a:pathLst>
                <a:path w="1887" h="571" extrusionOk="0">
                  <a:moveTo>
                    <a:pt x="1668" y="0"/>
                  </a:moveTo>
                  <a:lnTo>
                    <a:pt x="132" y="220"/>
                  </a:lnTo>
                  <a:lnTo>
                    <a:pt x="88" y="220"/>
                  </a:lnTo>
                  <a:lnTo>
                    <a:pt x="0" y="264"/>
                  </a:lnTo>
                  <a:lnTo>
                    <a:pt x="0" y="351"/>
                  </a:lnTo>
                  <a:lnTo>
                    <a:pt x="0" y="395"/>
                  </a:lnTo>
                  <a:lnTo>
                    <a:pt x="44" y="527"/>
                  </a:lnTo>
                  <a:lnTo>
                    <a:pt x="176" y="571"/>
                  </a:lnTo>
                  <a:lnTo>
                    <a:pt x="1711" y="351"/>
                  </a:lnTo>
                  <a:lnTo>
                    <a:pt x="1799" y="351"/>
                  </a:lnTo>
                  <a:lnTo>
                    <a:pt x="1843" y="307"/>
                  </a:lnTo>
                  <a:lnTo>
                    <a:pt x="1887" y="220"/>
                  </a:lnTo>
                  <a:lnTo>
                    <a:pt x="1887" y="176"/>
                  </a:lnTo>
                  <a:lnTo>
                    <a:pt x="1843" y="88"/>
                  </a:lnTo>
                  <a:lnTo>
                    <a:pt x="1799" y="44"/>
                  </a:lnTo>
                  <a:lnTo>
                    <a:pt x="175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41" name="Google Shape;15841;p414"/>
            <p:cNvSpPr/>
            <p:nvPr/>
          </p:nvSpPr>
          <p:spPr>
            <a:xfrm>
              <a:off x="2232475" y="4129475"/>
              <a:ext cx="879825" cy="325825"/>
            </a:xfrm>
            <a:custGeom>
              <a:avLst/>
              <a:gdLst/>
              <a:ahLst/>
              <a:cxnLst/>
              <a:rect l="l" t="t" r="r" b="b"/>
              <a:pathLst>
                <a:path w="35193" h="13033" extrusionOk="0">
                  <a:moveTo>
                    <a:pt x="23828" y="0"/>
                  </a:moveTo>
                  <a:lnTo>
                    <a:pt x="22424" y="44"/>
                  </a:lnTo>
                  <a:lnTo>
                    <a:pt x="22336" y="44"/>
                  </a:lnTo>
                  <a:lnTo>
                    <a:pt x="21809" y="220"/>
                  </a:lnTo>
                  <a:lnTo>
                    <a:pt x="21766" y="220"/>
                  </a:lnTo>
                  <a:lnTo>
                    <a:pt x="20537" y="1317"/>
                  </a:lnTo>
                  <a:lnTo>
                    <a:pt x="19703" y="1931"/>
                  </a:lnTo>
                  <a:lnTo>
                    <a:pt x="19045" y="2501"/>
                  </a:lnTo>
                  <a:lnTo>
                    <a:pt x="17948" y="3423"/>
                  </a:lnTo>
                  <a:lnTo>
                    <a:pt x="17377" y="3906"/>
                  </a:lnTo>
                  <a:lnTo>
                    <a:pt x="16851" y="4344"/>
                  </a:lnTo>
                  <a:lnTo>
                    <a:pt x="16324" y="4695"/>
                  </a:lnTo>
                  <a:lnTo>
                    <a:pt x="15754" y="5003"/>
                  </a:lnTo>
                  <a:lnTo>
                    <a:pt x="15052" y="5266"/>
                  </a:lnTo>
                  <a:lnTo>
                    <a:pt x="14174" y="5485"/>
                  </a:lnTo>
                  <a:lnTo>
                    <a:pt x="13077" y="5749"/>
                  </a:lnTo>
                  <a:lnTo>
                    <a:pt x="11673" y="5968"/>
                  </a:lnTo>
                  <a:lnTo>
                    <a:pt x="11629" y="6012"/>
                  </a:lnTo>
                  <a:lnTo>
                    <a:pt x="10269" y="6626"/>
                  </a:lnTo>
                  <a:lnTo>
                    <a:pt x="10225" y="6670"/>
                  </a:lnTo>
                  <a:lnTo>
                    <a:pt x="9611" y="7240"/>
                  </a:lnTo>
                  <a:lnTo>
                    <a:pt x="9567" y="7284"/>
                  </a:lnTo>
                  <a:lnTo>
                    <a:pt x="8163" y="10093"/>
                  </a:lnTo>
                  <a:lnTo>
                    <a:pt x="7022" y="11541"/>
                  </a:lnTo>
                  <a:lnTo>
                    <a:pt x="5705" y="12506"/>
                  </a:lnTo>
                  <a:lnTo>
                    <a:pt x="5091" y="12682"/>
                  </a:lnTo>
                  <a:lnTo>
                    <a:pt x="3906" y="12506"/>
                  </a:lnTo>
                  <a:lnTo>
                    <a:pt x="1537" y="11848"/>
                  </a:lnTo>
                  <a:lnTo>
                    <a:pt x="264" y="11365"/>
                  </a:lnTo>
                  <a:lnTo>
                    <a:pt x="89" y="11365"/>
                  </a:lnTo>
                  <a:lnTo>
                    <a:pt x="45" y="11409"/>
                  </a:lnTo>
                  <a:lnTo>
                    <a:pt x="1" y="11497"/>
                  </a:lnTo>
                  <a:lnTo>
                    <a:pt x="1" y="11541"/>
                  </a:lnTo>
                  <a:lnTo>
                    <a:pt x="45" y="11629"/>
                  </a:lnTo>
                  <a:lnTo>
                    <a:pt x="45" y="11672"/>
                  </a:lnTo>
                  <a:lnTo>
                    <a:pt x="132" y="11716"/>
                  </a:lnTo>
                  <a:lnTo>
                    <a:pt x="1449" y="12155"/>
                  </a:lnTo>
                  <a:lnTo>
                    <a:pt x="3818" y="12857"/>
                  </a:lnTo>
                  <a:lnTo>
                    <a:pt x="3862" y="12857"/>
                  </a:lnTo>
                  <a:lnTo>
                    <a:pt x="5091" y="13033"/>
                  </a:lnTo>
                  <a:lnTo>
                    <a:pt x="5135" y="13033"/>
                  </a:lnTo>
                  <a:lnTo>
                    <a:pt x="5837" y="12857"/>
                  </a:lnTo>
                  <a:lnTo>
                    <a:pt x="5881" y="12813"/>
                  </a:lnTo>
                  <a:lnTo>
                    <a:pt x="7241" y="11804"/>
                  </a:lnTo>
                  <a:lnTo>
                    <a:pt x="7285" y="11760"/>
                  </a:lnTo>
                  <a:lnTo>
                    <a:pt x="8426" y="10312"/>
                  </a:lnTo>
                  <a:lnTo>
                    <a:pt x="8470" y="10268"/>
                  </a:lnTo>
                  <a:lnTo>
                    <a:pt x="9874" y="7504"/>
                  </a:lnTo>
                  <a:lnTo>
                    <a:pt x="10444" y="6933"/>
                  </a:lnTo>
                  <a:lnTo>
                    <a:pt x="11761" y="6319"/>
                  </a:lnTo>
                  <a:lnTo>
                    <a:pt x="13165" y="6056"/>
                  </a:lnTo>
                  <a:lnTo>
                    <a:pt x="14306" y="5836"/>
                  </a:lnTo>
                  <a:lnTo>
                    <a:pt x="15227" y="5573"/>
                  </a:lnTo>
                  <a:lnTo>
                    <a:pt x="15929" y="5266"/>
                  </a:lnTo>
                  <a:lnTo>
                    <a:pt x="16544" y="4959"/>
                  </a:lnTo>
                  <a:lnTo>
                    <a:pt x="17070" y="4608"/>
                  </a:lnTo>
                  <a:lnTo>
                    <a:pt x="17597" y="4213"/>
                  </a:lnTo>
                  <a:lnTo>
                    <a:pt x="18167" y="3686"/>
                  </a:lnTo>
                  <a:lnTo>
                    <a:pt x="19264" y="2765"/>
                  </a:lnTo>
                  <a:lnTo>
                    <a:pt x="19923" y="2194"/>
                  </a:lnTo>
                  <a:lnTo>
                    <a:pt x="20756" y="1580"/>
                  </a:lnTo>
                  <a:lnTo>
                    <a:pt x="21941" y="527"/>
                  </a:lnTo>
                  <a:lnTo>
                    <a:pt x="22424" y="395"/>
                  </a:lnTo>
                  <a:lnTo>
                    <a:pt x="23784" y="351"/>
                  </a:lnTo>
                  <a:lnTo>
                    <a:pt x="25144" y="351"/>
                  </a:lnTo>
                  <a:lnTo>
                    <a:pt x="26461" y="395"/>
                  </a:lnTo>
                  <a:lnTo>
                    <a:pt x="27733" y="527"/>
                  </a:lnTo>
                  <a:lnTo>
                    <a:pt x="28348" y="615"/>
                  </a:lnTo>
                  <a:lnTo>
                    <a:pt x="28962" y="746"/>
                  </a:lnTo>
                  <a:lnTo>
                    <a:pt x="29576" y="878"/>
                  </a:lnTo>
                  <a:lnTo>
                    <a:pt x="30191" y="1097"/>
                  </a:lnTo>
                  <a:lnTo>
                    <a:pt x="30805" y="1317"/>
                  </a:lnTo>
                  <a:lnTo>
                    <a:pt x="31419" y="1580"/>
                  </a:lnTo>
                  <a:lnTo>
                    <a:pt x="32034" y="1887"/>
                  </a:lnTo>
                  <a:lnTo>
                    <a:pt x="32648" y="2238"/>
                  </a:lnTo>
                  <a:lnTo>
                    <a:pt x="34271" y="3291"/>
                  </a:lnTo>
                  <a:lnTo>
                    <a:pt x="34886" y="3949"/>
                  </a:lnTo>
                  <a:lnTo>
                    <a:pt x="34930" y="3993"/>
                  </a:lnTo>
                  <a:lnTo>
                    <a:pt x="35017" y="4037"/>
                  </a:lnTo>
                  <a:lnTo>
                    <a:pt x="35061" y="3993"/>
                  </a:lnTo>
                  <a:lnTo>
                    <a:pt x="35105" y="3993"/>
                  </a:lnTo>
                  <a:lnTo>
                    <a:pt x="35149" y="3906"/>
                  </a:lnTo>
                  <a:lnTo>
                    <a:pt x="35193" y="3862"/>
                  </a:lnTo>
                  <a:lnTo>
                    <a:pt x="35193" y="3774"/>
                  </a:lnTo>
                  <a:lnTo>
                    <a:pt x="35149" y="3730"/>
                  </a:lnTo>
                  <a:lnTo>
                    <a:pt x="34491" y="3028"/>
                  </a:lnTo>
                  <a:lnTo>
                    <a:pt x="32823" y="1931"/>
                  </a:lnTo>
                  <a:lnTo>
                    <a:pt x="32209" y="1580"/>
                  </a:lnTo>
                  <a:lnTo>
                    <a:pt x="31595" y="1273"/>
                  </a:lnTo>
                  <a:lnTo>
                    <a:pt x="30980" y="966"/>
                  </a:lnTo>
                  <a:lnTo>
                    <a:pt x="30322" y="746"/>
                  </a:lnTo>
                  <a:lnTo>
                    <a:pt x="29708" y="571"/>
                  </a:lnTo>
                  <a:lnTo>
                    <a:pt x="29094" y="395"/>
                  </a:lnTo>
                  <a:lnTo>
                    <a:pt x="28435" y="264"/>
                  </a:lnTo>
                  <a:lnTo>
                    <a:pt x="27821" y="176"/>
                  </a:lnTo>
                  <a:lnTo>
                    <a:pt x="26505" y="44"/>
                  </a:lnTo>
                  <a:lnTo>
                    <a:pt x="2518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42" name="Google Shape;15842;p414"/>
            <p:cNvSpPr/>
            <p:nvPr/>
          </p:nvSpPr>
          <p:spPr>
            <a:xfrm>
              <a:off x="2228100" y="4100950"/>
              <a:ext cx="934675" cy="336800"/>
            </a:xfrm>
            <a:custGeom>
              <a:avLst/>
              <a:gdLst/>
              <a:ahLst/>
              <a:cxnLst/>
              <a:rect l="l" t="t" r="r" b="b"/>
              <a:pathLst>
                <a:path w="37387" h="13472" extrusionOk="0">
                  <a:moveTo>
                    <a:pt x="29707" y="0"/>
                  </a:moveTo>
                  <a:lnTo>
                    <a:pt x="25539" y="44"/>
                  </a:lnTo>
                  <a:lnTo>
                    <a:pt x="22204" y="176"/>
                  </a:lnTo>
                  <a:lnTo>
                    <a:pt x="22160" y="176"/>
                  </a:lnTo>
                  <a:lnTo>
                    <a:pt x="21370" y="571"/>
                  </a:lnTo>
                  <a:lnTo>
                    <a:pt x="21282" y="615"/>
                  </a:lnTo>
                  <a:lnTo>
                    <a:pt x="20010" y="2063"/>
                  </a:lnTo>
                  <a:lnTo>
                    <a:pt x="18167" y="3599"/>
                  </a:lnTo>
                  <a:lnTo>
                    <a:pt x="16368" y="5090"/>
                  </a:lnTo>
                  <a:lnTo>
                    <a:pt x="15183" y="5573"/>
                  </a:lnTo>
                  <a:lnTo>
                    <a:pt x="14569" y="5793"/>
                  </a:lnTo>
                  <a:lnTo>
                    <a:pt x="13998" y="5924"/>
                  </a:lnTo>
                  <a:lnTo>
                    <a:pt x="12857" y="6144"/>
                  </a:lnTo>
                  <a:lnTo>
                    <a:pt x="12243" y="6231"/>
                  </a:lnTo>
                  <a:lnTo>
                    <a:pt x="11629" y="6363"/>
                  </a:lnTo>
                  <a:lnTo>
                    <a:pt x="11058" y="6539"/>
                  </a:lnTo>
                  <a:lnTo>
                    <a:pt x="10488" y="6758"/>
                  </a:lnTo>
                  <a:lnTo>
                    <a:pt x="10224" y="6890"/>
                  </a:lnTo>
                  <a:lnTo>
                    <a:pt x="9961" y="7065"/>
                  </a:lnTo>
                  <a:lnTo>
                    <a:pt x="9698" y="7284"/>
                  </a:lnTo>
                  <a:lnTo>
                    <a:pt x="9478" y="7504"/>
                  </a:lnTo>
                  <a:lnTo>
                    <a:pt x="9259" y="7767"/>
                  </a:lnTo>
                  <a:lnTo>
                    <a:pt x="8996" y="8118"/>
                  </a:lnTo>
                  <a:lnTo>
                    <a:pt x="8820" y="8469"/>
                  </a:lnTo>
                  <a:lnTo>
                    <a:pt x="8601" y="8820"/>
                  </a:lnTo>
                  <a:lnTo>
                    <a:pt x="6802" y="12506"/>
                  </a:lnTo>
                  <a:lnTo>
                    <a:pt x="5968" y="12813"/>
                  </a:lnTo>
                  <a:lnTo>
                    <a:pt x="4608" y="13121"/>
                  </a:lnTo>
                  <a:lnTo>
                    <a:pt x="3906" y="12989"/>
                  </a:lnTo>
                  <a:lnTo>
                    <a:pt x="1712" y="12155"/>
                  </a:lnTo>
                  <a:lnTo>
                    <a:pt x="220" y="11585"/>
                  </a:lnTo>
                  <a:lnTo>
                    <a:pt x="88" y="11585"/>
                  </a:lnTo>
                  <a:lnTo>
                    <a:pt x="44" y="11629"/>
                  </a:lnTo>
                  <a:lnTo>
                    <a:pt x="0" y="11716"/>
                  </a:lnTo>
                  <a:lnTo>
                    <a:pt x="0" y="11760"/>
                  </a:lnTo>
                  <a:lnTo>
                    <a:pt x="0" y="11848"/>
                  </a:lnTo>
                  <a:lnTo>
                    <a:pt x="44" y="11892"/>
                  </a:lnTo>
                  <a:lnTo>
                    <a:pt x="88" y="11936"/>
                  </a:lnTo>
                  <a:lnTo>
                    <a:pt x="1580" y="12506"/>
                  </a:lnTo>
                  <a:lnTo>
                    <a:pt x="3818" y="13296"/>
                  </a:lnTo>
                  <a:lnTo>
                    <a:pt x="4564" y="13472"/>
                  </a:lnTo>
                  <a:lnTo>
                    <a:pt x="4652" y="13472"/>
                  </a:lnTo>
                  <a:lnTo>
                    <a:pt x="6100" y="13121"/>
                  </a:lnTo>
                  <a:lnTo>
                    <a:pt x="6977" y="12813"/>
                  </a:lnTo>
                  <a:lnTo>
                    <a:pt x="7065" y="12726"/>
                  </a:lnTo>
                  <a:lnTo>
                    <a:pt x="8908" y="8996"/>
                  </a:lnTo>
                  <a:lnTo>
                    <a:pt x="9084" y="8645"/>
                  </a:lnTo>
                  <a:lnTo>
                    <a:pt x="9303" y="8294"/>
                  </a:lnTo>
                  <a:lnTo>
                    <a:pt x="9522" y="8030"/>
                  </a:lnTo>
                  <a:lnTo>
                    <a:pt x="9742" y="7767"/>
                  </a:lnTo>
                  <a:lnTo>
                    <a:pt x="9961" y="7548"/>
                  </a:lnTo>
                  <a:lnTo>
                    <a:pt x="10181" y="7372"/>
                  </a:lnTo>
                  <a:lnTo>
                    <a:pt x="10663" y="7065"/>
                  </a:lnTo>
                  <a:lnTo>
                    <a:pt x="11190" y="6846"/>
                  </a:lnTo>
                  <a:lnTo>
                    <a:pt x="11716" y="6670"/>
                  </a:lnTo>
                  <a:lnTo>
                    <a:pt x="12287" y="6582"/>
                  </a:lnTo>
                  <a:lnTo>
                    <a:pt x="12901" y="6495"/>
                  </a:lnTo>
                  <a:lnTo>
                    <a:pt x="14086" y="6275"/>
                  </a:lnTo>
                  <a:lnTo>
                    <a:pt x="14700" y="6144"/>
                  </a:lnTo>
                  <a:lnTo>
                    <a:pt x="15315" y="5924"/>
                  </a:lnTo>
                  <a:lnTo>
                    <a:pt x="16499" y="5398"/>
                  </a:lnTo>
                  <a:lnTo>
                    <a:pt x="16543" y="5354"/>
                  </a:lnTo>
                  <a:lnTo>
                    <a:pt x="18430" y="3862"/>
                  </a:lnTo>
                  <a:lnTo>
                    <a:pt x="20229" y="2326"/>
                  </a:lnTo>
                  <a:lnTo>
                    <a:pt x="20273" y="2326"/>
                  </a:lnTo>
                  <a:lnTo>
                    <a:pt x="21546" y="878"/>
                  </a:lnTo>
                  <a:lnTo>
                    <a:pt x="22248" y="527"/>
                  </a:lnTo>
                  <a:lnTo>
                    <a:pt x="25539" y="395"/>
                  </a:lnTo>
                  <a:lnTo>
                    <a:pt x="29664" y="351"/>
                  </a:lnTo>
                  <a:lnTo>
                    <a:pt x="33042" y="2282"/>
                  </a:lnTo>
                  <a:lnTo>
                    <a:pt x="34973" y="3642"/>
                  </a:lnTo>
                  <a:lnTo>
                    <a:pt x="36772" y="5222"/>
                  </a:lnTo>
                  <a:lnTo>
                    <a:pt x="36816" y="5222"/>
                  </a:lnTo>
                  <a:lnTo>
                    <a:pt x="37123" y="5398"/>
                  </a:lnTo>
                  <a:lnTo>
                    <a:pt x="37167" y="5442"/>
                  </a:lnTo>
                  <a:lnTo>
                    <a:pt x="37255" y="5442"/>
                  </a:lnTo>
                  <a:lnTo>
                    <a:pt x="37299" y="5398"/>
                  </a:lnTo>
                  <a:lnTo>
                    <a:pt x="37343" y="5354"/>
                  </a:lnTo>
                  <a:lnTo>
                    <a:pt x="37386" y="5310"/>
                  </a:lnTo>
                  <a:lnTo>
                    <a:pt x="37386" y="5222"/>
                  </a:lnTo>
                  <a:lnTo>
                    <a:pt x="37343" y="5178"/>
                  </a:lnTo>
                  <a:lnTo>
                    <a:pt x="37299" y="5134"/>
                  </a:lnTo>
                  <a:lnTo>
                    <a:pt x="36992" y="4959"/>
                  </a:lnTo>
                  <a:lnTo>
                    <a:pt x="35192" y="3379"/>
                  </a:lnTo>
                  <a:lnTo>
                    <a:pt x="35149" y="3335"/>
                  </a:lnTo>
                  <a:lnTo>
                    <a:pt x="33218" y="2019"/>
                  </a:lnTo>
                  <a:lnTo>
                    <a:pt x="2979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43" name="Google Shape;15843;p414"/>
            <p:cNvSpPr/>
            <p:nvPr/>
          </p:nvSpPr>
          <p:spPr>
            <a:xfrm>
              <a:off x="2245650" y="4054875"/>
              <a:ext cx="1314250" cy="359850"/>
            </a:xfrm>
            <a:custGeom>
              <a:avLst/>
              <a:gdLst/>
              <a:ahLst/>
              <a:cxnLst/>
              <a:rect l="l" t="t" r="r" b="b"/>
              <a:pathLst>
                <a:path w="52570" h="14394" extrusionOk="0">
                  <a:moveTo>
                    <a:pt x="26680" y="0"/>
                  </a:moveTo>
                  <a:lnTo>
                    <a:pt x="24091" y="176"/>
                  </a:lnTo>
                  <a:lnTo>
                    <a:pt x="24047" y="220"/>
                  </a:lnTo>
                  <a:lnTo>
                    <a:pt x="22862" y="439"/>
                  </a:lnTo>
                  <a:lnTo>
                    <a:pt x="22818" y="439"/>
                  </a:lnTo>
                  <a:lnTo>
                    <a:pt x="22292" y="746"/>
                  </a:lnTo>
                  <a:lnTo>
                    <a:pt x="21019" y="834"/>
                  </a:lnTo>
                  <a:lnTo>
                    <a:pt x="20888" y="878"/>
                  </a:lnTo>
                  <a:lnTo>
                    <a:pt x="19659" y="2063"/>
                  </a:lnTo>
                  <a:lnTo>
                    <a:pt x="19615" y="2107"/>
                  </a:lnTo>
                  <a:lnTo>
                    <a:pt x="19045" y="3072"/>
                  </a:lnTo>
                  <a:lnTo>
                    <a:pt x="18167" y="3862"/>
                  </a:lnTo>
                  <a:lnTo>
                    <a:pt x="16280" y="5573"/>
                  </a:lnTo>
                  <a:lnTo>
                    <a:pt x="15095" y="6451"/>
                  </a:lnTo>
                  <a:lnTo>
                    <a:pt x="14349" y="6758"/>
                  </a:lnTo>
                  <a:lnTo>
                    <a:pt x="11322" y="7285"/>
                  </a:lnTo>
                  <a:lnTo>
                    <a:pt x="9566" y="7811"/>
                  </a:lnTo>
                  <a:lnTo>
                    <a:pt x="9522" y="7855"/>
                  </a:lnTo>
                  <a:lnTo>
                    <a:pt x="8645" y="8338"/>
                  </a:lnTo>
                  <a:lnTo>
                    <a:pt x="8601" y="8382"/>
                  </a:lnTo>
                  <a:lnTo>
                    <a:pt x="7855" y="9171"/>
                  </a:lnTo>
                  <a:lnTo>
                    <a:pt x="7811" y="9215"/>
                  </a:lnTo>
                  <a:lnTo>
                    <a:pt x="7197" y="10268"/>
                  </a:lnTo>
                  <a:lnTo>
                    <a:pt x="5705" y="13603"/>
                  </a:lnTo>
                  <a:lnTo>
                    <a:pt x="5091" y="13823"/>
                  </a:lnTo>
                  <a:lnTo>
                    <a:pt x="3862" y="14042"/>
                  </a:lnTo>
                  <a:lnTo>
                    <a:pt x="2940" y="13867"/>
                  </a:lnTo>
                  <a:lnTo>
                    <a:pt x="264" y="12857"/>
                  </a:lnTo>
                  <a:lnTo>
                    <a:pt x="132" y="12857"/>
                  </a:lnTo>
                  <a:lnTo>
                    <a:pt x="44" y="12901"/>
                  </a:lnTo>
                  <a:lnTo>
                    <a:pt x="44" y="12989"/>
                  </a:lnTo>
                  <a:lnTo>
                    <a:pt x="0" y="13033"/>
                  </a:lnTo>
                  <a:lnTo>
                    <a:pt x="44" y="13121"/>
                  </a:lnTo>
                  <a:lnTo>
                    <a:pt x="88" y="13164"/>
                  </a:lnTo>
                  <a:lnTo>
                    <a:pt x="132" y="13208"/>
                  </a:lnTo>
                  <a:lnTo>
                    <a:pt x="2853" y="14218"/>
                  </a:lnTo>
                  <a:lnTo>
                    <a:pt x="2896" y="14218"/>
                  </a:lnTo>
                  <a:lnTo>
                    <a:pt x="3818" y="14393"/>
                  </a:lnTo>
                  <a:lnTo>
                    <a:pt x="3862" y="14393"/>
                  </a:lnTo>
                  <a:lnTo>
                    <a:pt x="5178" y="14174"/>
                  </a:lnTo>
                  <a:lnTo>
                    <a:pt x="5880" y="13867"/>
                  </a:lnTo>
                  <a:lnTo>
                    <a:pt x="6012" y="13779"/>
                  </a:lnTo>
                  <a:lnTo>
                    <a:pt x="7504" y="10400"/>
                  </a:lnTo>
                  <a:lnTo>
                    <a:pt x="8118" y="9391"/>
                  </a:lnTo>
                  <a:lnTo>
                    <a:pt x="8820" y="8645"/>
                  </a:lnTo>
                  <a:lnTo>
                    <a:pt x="9698" y="8162"/>
                  </a:lnTo>
                  <a:lnTo>
                    <a:pt x="11409" y="7636"/>
                  </a:lnTo>
                  <a:lnTo>
                    <a:pt x="14437" y="7065"/>
                  </a:lnTo>
                  <a:lnTo>
                    <a:pt x="14481" y="7065"/>
                  </a:lnTo>
                  <a:lnTo>
                    <a:pt x="15227" y="6758"/>
                  </a:lnTo>
                  <a:lnTo>
                    <a:pt x="15271" y="6714"/>
                  </a:lnTo>
                  <a:lnTo>
                    <a:pt x="16499" y="5880"/>
                  </a:lnTo>
                  <a:lnTo>
                    <a:pt x="18386" y="4125"/>
                  </a:lnTo>
                  <a:lnTo>
                    <a:pt x="19264" y="3291"/>
                  </a:lnTo>
                  <a:lnTo>
                    <a:pt x="19308" y="3291"/>
                  </a:lnTo>
                  <a:lnTo>
                    <a:pt x="19922" y="2326"/>
                  </a:lnTo>
                  <a:lnTo>
                    <a:pt x="21107" y="1185"/>
                  </a:lnTo>
                  <a:lnTo>
                    <a:pt x="22336" y="1054"/>
                  </a:lnTo>
                  <a:lnTo>
                    <a:pt x="22423" y="1054"/>
                  </a:lnTo>
                  <a:lnTo>
                    <a:pt x="22950" y="790"/>
                  </a:lnTo>
                  <a:lnTo>
                    <a:pt x="24135" y="527"/>
                  </a:lnTo>
                  <a:lnTo>
                    <a:pt x="26680" y="351"/>
                  </a:lnTo>
                  <a:lnTo>
                    <a:pt x="28128" y="527"/>
                  </a:lnTo>
                  <a:lnTo>
                    <a:pt x="28874" y="746"/>
                  </a:lnTo>
                  <a:lnTo>
                    <a:pt x="31024" y="2019"/>
                  </a:lnTo>
                  <a:lnTo>
                    <a:pt x="33042" y="3335"/>
                  </a:lnTo>
                  <a:lnTo>
                    <a:pt x="34710" y="4476"/>
                  </a:lnTo>
                  <a:lnTo>
                    <a:pt x="35719" y="5661"/>
                  </a:lnTo>
                  <a:lnTo>
                    <a:pt x="35763" y="5661"/>
                  </a:lnTo>
                  <a:lnTo>
                    <a:pt x="37079" y="6846"/>
                  </a:lnTo>
                  <a:lnTo>
                    <a:pt x="37123" y="6890"/>
                  </a:lnTo>
                  <a:lnTo>
                    <a:pt x="39493" y="8118"/>
                  </a:lnTo>
                  <a:lnTo>
                    <a:pt x="42740" y="9215"/>
                  </a:lnTo>
                  <a:lnTo>
                    <a:pt x="44407" y="9698"/>
                  </a:lnTo>
                  <a:lnTo>
                    <a:pt x="44451" y="9698"/>
                  </a:lnTo>
                  <a:lnTo>
                    <a:pt x="48620" y="10093"/>
                  </a:lnTo>
                  <a:lnTo>
                    <a:pt x="49673" y="10137"/>
                  </a:lnTo>
                  <a:lnTo>
                    <a:pt x="51867" y="9961"/>
                  </a:lnTo>
                  <a:lnTo>
                    <a:pt x="51911" y="9961"/>
                  </a:lnTo>
                  <a:lnTo>
                    <a:pt x="52438" y="9786"/>
                  </a:lnTo>
                  <a:lnTo>
                    <a:pt x="52525" y="9742"/>
                  </a:lnTo>
                  <a:lnTo>
                    <a:pt x="52569" y="9654"/>
                  </a:lnTo>
                  <a:lnTo>
                    <a:pt x="52569" y="9610"/>
                  </a:lnTo>
                  <a:lnTo>
                    <a:pt x="52569" y="9522"/>
                  </a:lnTo>
                  <a:lnTo>
                    <a:pt x="52525" y="9479"/>
                  </a:lnTo>
                  <a:lnTo>
                    <a:pt x="52481" y="9435"/>
                  </a:lnTo>
                  <a:lnTo>
                    <a:pt x="52350" y="9435"/>
                  </a:lnTo>
                  <a:lnTo>
                    <a:pt x="51823" y="9610"/>
                  </a:lnTo>
                  <a:lnTo>
                    <a:pt x="49673" y="9786"/>
                  </a:lnTo>
                  <a:lnTo>
                    <a:pt x="48620" y="9742"/>
                  </a:lnTo>
                  <a:lnTo>
                    <a:pt x="44495" y="9347"/>
                  </a:lnTo>
                  <a:lnTo>
                    <a:pt x="42872" y="8864"/>
                  </a:lnTo>
                  <a:lnTo>
                    <a:pt x="39624" y="7811"/>
                  </a:lnTo>
                  <a:lnTo>
                    <a:pt x="37299" y="6582"/>
                  </a:lnTo>
                  <a:lnTo>
                    <a:pt x="35982" y="5398"/>
                  </a:lnTo>
                  <a:lnTo>
                    <a:pt x="34929" y="4213"/>
                  </a:lnTo>
                  <a:lnTo>
                    <a:pt x="34885" y="4169"/>
                  </a:lnTo>
                  <a:lnTo>
                    <a:pt x="33218" y="3028"/>
                  </a:lnTo>
                  <a:lnTo>
                    <a:pt x="31199" y="1712"/>
                  </a:lnTo>
                  <a:lnTo>
                    <a:pt x="29049" y="439"/>
                  </a:lnTo>
                  <a:lnTo>
                    <a:pt x="29005" y="395"/>
                  </a:lnTo>
                  <a:lnTo>
                    <a:pt x="28216" y="176"/>
                  </a:lnTo>
                  <a:lnTo>
                    <a:pt x="28172" y="176"/>
                  </a:lnTo>
                  <a:lnTo>
                    <a:pt x="2672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44" name="Google Shape;15844;p414"/>
            <p:cNvSpPr/>
            <p:nvPr/>
          </p:nvSpPr>
          <p:spPr>
            <a:xfrm>
              <a:off x="2252225" y="4008800"/>
              <a:ext cx="1328500" cy="378500"/>
            </a:xfrm>
            <a:custGeom>
              <a:avLst/>
              <a:gdLst/>
              <a:ahLst/>
              <a:cxnLst/>
              <a:rect l="l" t="t" r="r" b="b"/>
              <a:pathLst>
                <a:path w="53140" h="15140" extrusionOk="0">
                  <a:moveTo>
                    <a:pt x="24749" y="0"/>
                  </a:moveTo>
                  <a:lnTo>
                    <a:pt x="22643" y="483"/>
                  </a:lnTo>
                  <a:lnTo>
                    <a:pt x="22599" y="527"/>
                  </a:lnTo>
                  <a:lnTo>
                    <a:pt x="20054" y="1448"/>
                  </a:lnTo>
                  <a:lnTo>
                    <a:pt x="19966" y="1492"/>
                  </a:lnTo>
                  <a:lnTo>
                    <a:pt x="18650" y="3291"/>
                  </a:lnTo>
                  <a:lnTo>
                    <a:pt x="17992" y="4520"/>
                  </a:lnTo>
                  <a:lnTo>
                    <a:pt x="17290" y="5310"/>
                  </a:lnTo>
                  <a:lnTo>
                    <a:pt x="15490" y="6977"/>
                  </a:lnTo>
                  <a:lnTo>
                    <a:pt x="14437" y="7679"/>
                  </a:lnTo>
                  <a:lnTo>
                    <a:pt x="13779" y="7899"/>
                  </a:lnTo>
                  <a:lnTo>
                    <a:pt x="9918" y="8601"/>
                  </a:lnTo>
                  <a:lnTo>
                    <a:pt x="9874" y="8601"/>
                  </a:lnTo>
                  <a:lnTo>
                    <a:pt x="8908" y="8996"/>
                  </a:lnTo>
                  <a:lnTo>
                    <a:pt x="8865" y="8996"/>
                  </a:lnTo>
                  <a:lnTo>
                    <a:pt x="7855" y="9566"/>
                  </a:lnTo>
                  <a:lnTo>
                    <a:pt x="7811" y="9610"/>
                  </a:lnTo>
                  <a:lnTo>
                    <a:pt x="6934" y="10444"/>
                  </a:lnTo>
                  <a:lnTo>
                    <a:pt x="6890" y="10488"/>
                  </a:lnTo>
                  <a:lnTo>
                    <a:pt x="6188" y="11716"/>
                  </a:lnTo>
                  <a:lnTo>
                    <a:pt x="5091" y="14700"/>
                  </a:lnTo>
                  <a:lnTo>
                    <a:pt x="2458" y="14788"/>
                  </a:lnTo>
                  <a:lnTo>
                    <a:pt x="220" y="13954"/>
                  </a:lnTo>
                  <a:lnTo>
                    <a:pt x="176" y="13954"/>
                  </a:lnTo>
                  <a:lnTo>
                    <a:pt x="88" y="13998"/>
                  </a:lnTo>
                  <a:lnTo>
                    <a:pt x="45" y="13998"/>
                  </a:lnTo>
                  <a:lnTo>
                    <a:pt x="1" y="14086"/>
                  </a:lnTo>
                  <a:lnTo>
                    <a:pt x="1" y="14130"/>
                  </a:lnTo>
                  <a:lnTo>
                    <a:pt x="1" y="14218"/>
                  </a:lnTo>
                  <a:lnTo>
                    <a:pt x="45" y="14262"/>
                  </a:lnTo>
                  <a:lnTo>
                    <a:pt x="132" y="14305"/>
                  </a:lnTo>
                  <a:lnTo>
                    <a:pt x="2370" y="15139"/>
                  </a:lnTo>
                  <a:lnTo>
                    <a:pt x="2458" y="15139"/>
                  </a:lnTo>
                  <a:lnTo>
                    <a:pt x="5222" y="15051"/>
                  </a:lnTo>
                  <a:lnTo>
                    <a:pt x="5310" y="15007"/>
                  </a:lnTo>
                  <a:lnTo>
                    <a:pt x="5398" y="14920"/>
                  </a:lnTo>
                  <a:lnTo>
                    <a:pt x="6495" y="11848"/>
                  </a:lnTo>
                  <a:lnTo>
                    <a:pt x="7197" y="10707"/>
                  </a:lnTo>
                  <a:lnTo>
                    <a:pt x="8075" y="9873"/>
                  </a:lnTo>
                  <a:lnTo>
                    <a:pt x="9040" y="9303"/>
                  </a:lnTo>
                  <a:lnTo>
                    <a:pt x="10005" y="8952"/>
                  </a:lnTo>
                  <a:lnTo>
                    <a:pt x="13867" y="8250"/>
                  </a:lnTo>
                  <a:lnTo>
                    <a:pt x="14569" y="8031"/>
                  </a:lnTo>
                  <a:lnTo>
                    <a:pt x="14613" y="7987"/>
                  </a:lnTo>
                  <a:lnTo>
                    <a:pt x="15666" y="7241"/>
                  </a:lnTo>
                  <a:lnTo>
                    <a:pt x="15710" y="7241"/>
                  </a:lnTo>
                  <a:lnTo>
                    <a:pt x="17553" y="5573"/>
                  </a:lnTo>
                  <a:lnTo>
                    <a:pt x="17553" y="5529"/>
                  </a:lnTo>
                  <a:lnTo>
                    <a:pt x="18255" y="4739"/>
                  </a:lnTo>
                  <a:lnTo>
                    <a:pt x="18299" y="4696"/>
                  </a:lnTo>
                  <a:lnTo>
                    <a:pt x="18957" y="3467"/>
                  </a:lnTo>
                  <a:lnTo>
                    <a:pt x="20230" y="1756"/>
                  </a:lnTo>
                  <a:lnTo>
                    <a:pt x="22731" y="834"/>
                  </a:lnTo>
                  <a:lnTo>
                    <a:pt x="24793" y="351"/>
                  </a:lnTo>
                  <a:lnTo>
                    <a:pt x="25320" y="351"/>
                  </a:lnTo>
                  <a:lnTo>
                    <a:pt x="27996" y="1054"/>
                  </a:lnTo>
                  <a:lnTo>
                    <a:pt x="31507" y="2940"/>
                  </a:lnTo>
                  <a:lnTo>
                    <a:pt x="33789" y="4345"/>
                  </a:lnTo>
                  <a:lnTo>
                    <a:pt x="35544" y="5134"/>
                  </a:lnTo>
                  <a:lnTo>
                    <a:pt x="36992" y="6582"/>
                  </a:lnTo>
                  <a:lnTo>
                    <a:pt x="39142" y="8118"/>
                  </a:lnTo>
                  <a:lnTo>
                    <a:pt x="40107" y="9171"/>
                  </a:lnTo>
                  <a:lnTo>
                    <a:pt x="40151" y="9259"/>
                  </a:lnTo>
                  <a:lnTo>
                    <a:pt x="42696" y="10181"/>
                  </a:lnTo>
                  <a:lnTo>
                    <a:pt x="44671" y="10751"/>
                  </a:lnTo>
                  <a:lnTo>
                    <a:pt x="44715" y="10751"/>
                  </a:lnTo>
                  <a:lnTo>
                    <a:pt x="48752" y="11146"/>
                  </a:lnTo>
                  <a:lnTo>
                    <a:pt x="48796" y="11190"/>
                  </a:lnTo>
                  <a:lnTo>
                    <a:pt x="51341" y="11058"/>
                  </a:lnTo>
                  <a:lnTo>
                    <a:pt x="52087" y="11190"/>
                  </a:lnTo>
                  <a:lnTo>
                    <a:pt x="52175" y="11190"/>
                  </a:lnTo>
                  <a:lnTo>
                    <a:pt x="53008" y="10927"/>
                  </a:lnTo>
                  <a:lnTo>
                    <a:pt x="53096" y="10883"/>
                  </a:lnTo>
                  <a:lnTo>
                    <a:pt x="53140" y="10839"/>
                  </a:lnTo>
                  <a:lnTo>
                    <a:pt x="53140" y="10751"/>
                  </a:lnTo>
                  <a:lnTo>
                    <a:pt x="53140" y="10707"/>
                  </a:lnTo>
                  <a:lnTo>
                    <a:pt x="53096" y="10619"/>
                  </a:lnTo>
                  <a:lnTo>
                    <a:pt x="53052" y="10576"/>
                  </a:lnTo>
                  <a:lnTo>
                    <a:pt x="52921" y="10576"/>
                  </a:lnTo>
                  <a:lnTo>
                    <a:pt x="52087" y="10839"/>
                  </a:lnTo>
                  <a:lnTo>
                    <a:pt x="51385" y="10707"/>
                  </a:lnTo>
                  <a:lnTo>
                    <a:pt x="51341" y="10707"/>
                  </a:lnTo>
                  <a:lnTo>
                    <a:pt x="48796" y="10839"/>
                  </a:lnTo>
                  <a:lnTo>
                    <a:pt x="44759" y="10400"/>
                  </a:lnTo>
                  <a:lnTo>
                    <a:pt x="42828" y="9830"/>
                  </a:lnTo>
                  <a:lnTo>
                    <a:pt x="40327" y="8908"/>
                  </a:lnTo>
                  <a:lnTo>
                    <a:pt x="39361" y="7855"/>
                  </a:lnTo>
                  <a:lnTo>
                    <a:pt x="37211" y="6319"/>
                  </a:lnTo>
                  <a:lnTo>
                    <a:pt x="35763" y="4871"/>
                  </a:lnTo>
                  <a:lnTo>
                    <a:pt x="35719" y="4827"/>
                  </a:lnTo>
                  <a:lnTo>
                    <a:pt x="33964" y="4037"/>
                  </a:lnTo>
                  <a:lnTo>
                    <a:pt x="31682" y="2633"/>
                  </a:lnTo>
                  <a:lnTo>
                    <a:pt x="28128" y="702"/>
                  </a:lnTo>
                  <a:lnTo>
                    <a:pt x="2536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45" name="Google Shape;15845;p414"/>
            <p:cNvSpPr/>
            <p:nvPr/>
          </p:nvSpPr>
          <p:spPr>
            <a:xfrm>
              <a:off x="2104125" y="4481600"/>
              <a:ext cx="42825" cy="15400"/>
            </a:xfrm>
            <a:custGeom>
              <a:avLst/>
              <a:gdLst/>
              <a:ahLst/>
              <a:cxnLst/>
              <a:rect l="l" t="t" r="r" b="b"/>
              <a:pathLst>
                <a:path w="1713" h="616" extrusionOk="0">
                  <a:moveTo>
                    <a:pt x="132" y="1"/>
                  </a:moveTo>
                  <a:lnTo>
                    <a:pt x="45" y="45"/>
                  </a:lnTo>
                  <a:lnTo>
                    <a:pt x="1" y="89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45" y="308"/>
                  </a:lnTo>
                  <a:lnTo>
                    <a:pt x="132" y="352"/>
                  </a:lnTo>
                  <a:lnTo>
                    <a:pt x="1493" y="615"/>
                  </a:lnTo>
                  <a:lnTo>
                    <a:pt x="1537" y="615"/>
                  </a:lnTo>
                  <a:lnTo>
                    <a:pt x="1668" y="571"/>
                  </a:lnTo>
                  <a:lnTo>
                    <a:pt x="1712" y="484"/>
                  </a:lnTo>
                  <a:lnTo>
                    <a:pt x="1712" y="440"/>
                  </a:lnTo>
                  <a:lnTo>
                    <a:pt x="1668" y="352"/>
                  </a:lnTo>
                  <a:lnTo>
                    <a:pt x="1624" y="308"/>
                  </a:lnTo>
                  <a:lnTo>
                    <a:pt x="1580" y="264"/>
                  </a:lnTo>
                  <a:lnTo>
                    <a:pt x="17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46" name="Google Shape;15846;p414"/>
            <p:cNvSpPr/>
            <p:nvPr/>
          </p:nvSpPr>
          <p:spPr>
            <a:xfrm>
              <a:off x="2084375" y="4455275"/>
              <a:ext cx="138250" cy="42825"/>
            </a:xfrm>
            <a:custGeom>
              <a:avLst/>
              <a:gdLst/>
              <a:ahLst/>
              <a:cxnLst/>
              <a:rect l="l" t="t" r="r" b="b"/>
              <a:pathLst>
                <a:path w="5530" h="1713" extrusionOk="0">
                  <a:moveTo>
                    <a:pt x="659" y="1"/>
                  </a:moveTo>
                  <a:lnTo>
                    <a:pt x="133" y="132"/>
                  </a:lnTo>
                  <a:lnTo>
                    <a:pt x="45" y="176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1" y="352"/>
                  </a:lnTo>
                  <a:lnTo>
                    <a:pt x="1" y="396"/>
                  </a:lnTo>
                  <a:lnTo>
                    <a:pt x="89" y="439"/>
                  </a:lnTo>
                  <a:lnTo>
                    <a:pt x="133" y="483"/>
                  </a:lnTo>
                  <a:lnTo>
                    <a:pt x="220" y="483"/>
                  </a:lnTo>
                  <a:lnTo>
                    <a:pt x="703" y="352"/>
                  </a:lnTo>
                  <a:lnTo>
                    <a:pt x="3029" y="1142"/>
                  </a:lnTo>
                  <a:lnTo>
                    <a:pt x="5310" y="1712"/>
                  </a:lnTo>
                  <a:lnTo>
                    <a:pt x="5354" y="1712"/>
                  </a:lnTo>
                  <a:lnTo>
                    <a:pt x="5442" y="1668"/>
                  </a:lnTo>
                  <a:lnTo>
                    <a:pt x="5530" y="1580"/>
                  </a:lnTo>
                  <a:lnTo>
                    <a:pt x="5530" y="1493"/>
                  </a:lnTo>
                  <a:lnTo>
                    <a:pt x="5486" y="1449"/>
                  </a:lnTo>
                  <a:lnTo>
                    <a:pt x="5442" y="1405"/>
                  </a:lnTo>
                  <a:lnTo>
                    <a:pt x="5398" y="1361"/>
                  </a:lnTo>
                  <a:lnTo>
                    <a:pt x="3116" y="791"/>
                  </a:lnTo>
                  <a:lnTo>
                    <a:pt x="74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47" name="Google Shape;15847;p414"/>
            <p:cNvSpPr/>
            <p:nvPr/>
          </p:nvSpPr>
          <p:spPr>
            <a:xfrm>
              <a:off x="2080000" y="4434425"/>
              <a:ext cx="208450" cy="60375"/>
            </a:xfrm>
            <a:custGeom>
              <a:avLst/>
              <a:gdLst/>
              <a:ahLst/>
              <a:cxnLst/>
              <a:rect l="l" t="t" r="r" b="b"/>
              <a:pathLst>
                <a:path w="8338" h="2415" extrusionOk="0">
                  <a:moveTo>
                    <a:pt x="1317" y="1"/>
                  </a:moveTo>
                  <a:lnTo>
                    <a:pt x="527" y="176"/>
                  </a:lnTo>
                  <a:lnTo>
                    <a:pt x="483" y="176"/>
                  </a:lnTo>
                  <a:lnTo>
                    <a:pt x="132" y="308"/>
                  </a:lnTo>
                  <a:lnTo>
                    <a:pt x="44" y="352"/>
                  </a:lnTo>
                  <a:lnTo>
                    <a:pt x="44" y="396"/>
                  </a:lnTo>
                  <a:lnTo>
                    <a:pt x="0" y="484"/>
                  </a:lnTo>
                  <a:lnTo>
                    <a:pt x="44" y="528"/>
                  </a:lnTo>
                  <a:lnTo>
                    <a:pt x="44" y="571"/>
                  </a:lnTo>
                  <a:lnTo>
                    <a:pt x="132" y="615"/>
                  </a:lnTo>
                  <a:lnTo>
                    <a:pt x="176" y="659"/>
                  </a:lnTo>
                  <a:lnTo>
                    <a:pt x="264" y="615"/>
                  </a:lnTo>
                  <a:lnTo>
                    <a:pt x="571" y="484"/>
                  </a:lnTo>
                  <a:lnTo>
                    <a:pt x="1361" y="352"/>
                  </a:lnTo>
                  <a:lnTo>
                    <a:pt x="3511" y="922"/>
                  </a:lnTo>
                  <a:lnTo>
                    <a:pt x="5837" y="1844"/>
                  </a:lnTo>
                  <a:lnTo>
                    <a:pt x="7723" y="2371"/>
                  </a:lnTo>
                  <a:lnTo>
                    <a:pt x="8162" y="2414"/>
                  </a:lnTo>
                  <a:lnTo>
                    <a:pt x="8206" y="2414"/>
                  </a:lnTo>
                  <a:lnTo>
                    <a:pt x="8294" y="2371"/>
                  </a:lnTo>
                  <a:lnTo>
                    <a:pt x="8338" y="2283"/>
                  </a:lnTo>
                  <a:lnTo>
                    <a:pt x="8338" y="2195"/>
                  </a:lnTo>
                  <a:lnTo>
                    <a:pt x="8338" y="2151"/>
                  </a:lnTo>
                  <a:lnTo>
                    <a:pt x="8294" y="2107"/>
                  </a:lnTo>
                  <a:lnTo>
                    <a:pt x="8206" y="2063"/>
                  </a:lnTo>
                  <a:lnTo>
                    <a:pt x="7811" y="2019"/>
                  </a:lnTo>
                  <a:lnTo>
                    <a:pt x="5968" y="1537"/>
                  </a:lnTo>
                  <a:lnTo>
                    <a:pt x="3642" y="571"/>
                  </a:lnTo>
                  <a:lnTo>
                    <a:pt x="3599" y="571"/>
                  </a:lnTo>
                  <a:lnTo>
                    <a:pt x="1405" y="45"/>
                  </a:lnTo>
                  <a:lnTo>
                    <a:pt x="131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48" name="Google Shape;15848;p414"/>
            <p:cNvSpPr/>
            <p:nvPr/>
          </p:nvSpPr>
          <p:spPr>
            <a:xfrm>
              <a:off x="2060250" y="4419075"/>
              <a:ext cx="269900" cy="66950"/>
            </a:xfrm>
            <a:custGeom>
              <a:avLst/>
              <a:gdLst/>
              <a:ahLst/>
              <a:cxnLst/>
              <a:rect l="l" t="t" r="r" b="b"/>
              <a:pathLst>
                <a:path w="10796" h="2678" extrusionOk="0">
                  <a:moveTo>
                    <a:pt x="3072" y="1"/>
                  </a:moveTo>
                  <a:lnTo>
                    <a:pt x="1536" y="264"/>
                  </a:lnTo>
                  <a:lnTo>
                    <a:pt x="176" y="483"/>
                  </a:lnTo>
                  <a:lnTo>
                    <a:pt x="88" y="483"/>
                  </a:lnTo>
                  <a:lnTo>
                    <a:pt x="44" y="571"/>
                  </a:lnTo>
                  <a:lnTo>
                    <a:pt x="1" y="615"/>
                  </a:lnTo>
                  <a:lnTo>
                    <a:pt x="1" y="659"/>
                  </a:lnTo>
                  <a:lnTo>
                    <a:pt x="44" y="747"/>
                  </a:lnTo>
                  <a:lnTo>
                    <a:pt x="88" y="790"/>
                  </a:lnTo>
                  <a:lnTo>
                    <a:pt x="132" y="834"/>
                  </a:lnTo>
                  <a:lnTo>
                    <a:pt x="220" y="834"/>
                  </a:lnTo>
                  <a:lnTo>
                    <a:pt x="1580" y="615"/>
                  </a:lnTo>
                  <a:lnTo>
                    <a:pt x="3116" y="396"/>
                  </a:lnTo>
                  <a:lnTo>
                    <a:pt x="5617" y="1229"/>
                  </a:lnTo>
                  <a:lnTo>
                    <a:pt x="7899" y="1887"/>
                  </a:lnTo>
                  <a:lnTo>
                    <a:pt x="9698" y="2546"/>
                  </a:lnTo>
                  <a:lnTo>
                    <a:pt x="9742" y="2546"/>
                  </a:lnTo>
                  <a:lnTo>
                    <a:pt x="10576" y="2677"/>
                  </a:lnTo>
                  <a:lnTo>
                    <a:pt x="10620" y="2677"/>
                  </a:lnTo>
                  <a:lnTo>
                    <a:pt x="10751" y="2633"/>
                  </a:lnTo>
                  <a:lnTo>
                    <a:pt x="10795" y="2502"/>
                  </a:lnTo>
                  <a:lnTo>
                    <a:pt x="10795" y="2458"/>
                  </a:lnTo>
                  <a:lnTo>
                    <a:pt x="10751" y="2370"/>
                  </a:lnTo>
                  <a:lnTo>
                    <a:pt x="10707" y="2326"/>
                  </a:lnTo>
                  <a:lnTo>
                    <a:pt x="10664" y="2326"/>
                  </a:lnTo>
                  <a:lnTo>
                    <a:pt x="9830" y="2195"/>
                  </a:lnTo>
                  <a:lnTo>
                    <a:pt x="7987" y="1536"/>
                  </a:lnTo>
                  <a:lnTo>
                    <a:pt x="5749" y="878"/>
                  </a:lnTo>
                  <a:lnTo>
                    <a:pt x="3160" y="45"/>
                  </a:lnTo>
                  <a:lnTo>
                    <a:pt x="307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49" name="Google Shape;15849;p414"/>
            <p:cNvSpPr/>
            <p:nvPr/>
          </p:nvSpPr>
          <p:spPr>
            <a:xfrm>
              <a:off x="1951650" y="4680175"/>
              <a:ext cx="528775" cy="40600"/>
            </a:xfrm>
            <a:custGeom>
              <a:avLst/>
              <a:gdLst/>
              <a:ahLst/>
              <a:cxnLst/>
              <a:rect l="l" t="t" r="r" b="b"/>
              <a:pathLst>
                <a:path w="21151" h="1624" extrusionOk="0">
                  <a:moveTo>
                    <a:pt x="20975" y="0"/>
                  </a:moveTo>
                  <a:lnTo>
                    <a:pt x="16807" y="132"/>
                  </a:lnTo>
                  <a:lnTo>
                    <a:pt x="16719" y="176"/>
                  </a:lnTo>
                  <a:lnTo>
                    <a:pt x="15578" y="702"/>
                  </a:lnTo>
                  <a:lnTo>
                    <a:pt x="11146" y="527"/>
                  </a:lnTo>
                  <a:lnTo>
                    <a:pt x="8733" y="527"/>
                  </a:lnTo>
                  <a:lnTo>
                    <a:pt x="6188" y="790"/>
                  </a:lnTo>
                  <a:lnTo>
                    <a:pt x="3116" y="1097"/>
                  </a:lnTo>
                  <a:lnTo>
                    <a:pt x="878" y="966"/>
                  </a:lnTo>
                  <a:lnTo>
                    <a:pt x="790" y="1009"/>
                  </a:lnTo>
                  <a:lnTo>
                    <a:pt x="132" y="1273"/>
                  </a:lnTo>
                  <a:lnTo>
                    <a:pt x="44" y="1317"/>
                  </a:lnTo>
                  <a:lnTo>
                    <a:pt x="0" y="1404"/>
                  </a:lnTo>
                  <a:lnTo>
                    <a:pt x="0" y="1448"/>
                  </a:lnTo>
                  <a:lnTo>
                    <a:pt x="0" y="1536"/>
                  </a:lnTo>
                  <a:lnTo>
                    <a:pt x="88" y="1580"/>
                  </a:lnTo>
                  <a:lnTo>
                    <a:pt x="176" y="1624"/>
                  </a:lnTo>
                  <a:lnTo>
                    <a:pt x="264" y="1624"/>
                  </a:lnTo>
                  <a:lnTo>
                    <a:pt x="878" y="1317"/>
                  </a:lnTo>
                  <a:lnTo>
                    <a:pt x="3116" y="1448"/>
                  </a:lnTo>
                  <a:lnTo>
                    <a:pt x="3160" y="1448"/>
                  </a:lnTo>
                  <a:lnTo>
                    <a:pt x="6231" y="1141"/>
                  </a:lnTo>
                  <a:lnTo>
                    <a:pt x="8733" y="878"/>
                  </a:lnTo>
                  <a:lnTo>
                    <a:pt x="11146" y="878"/>
                  </a:lnTo>
                  <a:lnTo>
                    <a:pt x="15578" y="1053"/>
                  </a:lnTo>
                  <a:lnTo>
                    <a:pt x="15666" y="1053"/>
                  </a:lnTo>
                  <a:lnTo>
                    <a:pt x="16851" y="483"/>
                  </a:lnTo>
                  <a:lnTo>
                    <a:pt x="20975" y="351"/>
                  </a:lnTo>
                  <a:lnTo>
                    <a:pt x="21063" y="351"/>
                  </a:lnTo>
                  <a:lnTo>
                    <a:pt x="21107" y="307"/>
                  </a:lnTo>
                  <a:lnTo>
                    <a:pt x="21151" y="263"/>
                  </a:lnTo>
                  <a:lnTo>
                    <a:pt x="21151" y="176"/>
                  </a:lnTo>
                  <a:lnTo>
                    <a:pt x="21151" y="132"/>
                  </a:lnTo>
                  <a:lnTo>
                    <a:pt x="21107" y="44"/>
                  </a:lnTo>
                  <a:lnTo>
                    <a:pt x="21063" y="44"/>
                  </a:lnTo>
                  <a:lnTo>
                    <a:pt x="2097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50" name="Google Shape;15850;p414"/>
            <p:cNvSpPr/>
            <p:nvPr/>
          </p:nvSpPr>
          <p:spPr>
            <a:xfrm>
              <a:off x="2370700" y="4660425"/>
              <a:ext cx="121800" cy="17575"/>
            </a:xfrm>
            <a:custGeom>
              <a:avLst/>
              <a:gdLst/>
              <a:ahLst/>
              <a:cxnLst/>
              <a:rect l="l" t="t" r="r" b="b"/>
              <a:pathLst>
                <a:path w="4872" h="703" extrusionOk="0">
                  <a:moveTo>
                    <a:pt x="4696" y="0"/>
                  </a:moveTo>
                  <a:lnTo>
                    <a:pt x="1010" y="44"/>
                  </a:lnTo>
                  <a:lnTo>
                    <a:pt x="966" y="88"/>
                  </a:lnTo>
                  <a:lnTo>
                    <a:pt x="132" y="395"/>
                  </a:lnTo>
                  <a:lnTo>
                    <a:pt x="45" y="395"/>
                  </a:lnTo>
                  <a:lnTo>
                    <a:pt x="1" y="483"/>
                  </a:lnTo>
                  <a:lnTo>
                    <a:pt x="1" y="527"/>
                  </a:lnTo>
                  <a:lnTo>
                    <a:pt x="1" y="615"/>
                  </a:lnTo>
                  <a:lnTo>
                    <a:pt x="89" y="702"/>
                  </a:lnTo>
                  <a:lnTo>
                    <a:pt x="220" y="702"/>
                  </a:lnTo>
                  <a:lnTo>
                    <a:pt x="1054" y="395"/>
                  </a:lnTo>
                  <a:lnTo>
                    <a:pt x="4740" y="351"/>
                  </a:lnTo>
                  <a:lnTo>
                    <a:pt x="4784" y="307"/>
                  </a:lnTo>
                  <a:lnTo>
                    <a:pt x="4828" y="264"/>
                  </a:lnTo>
                  <a:lnTo>
                    <a:pt x="4871" y="220"/>
                  </a:lnTo>
                  <a:lnTo>
                    <a:pt x="4871" y="132"/>
                  </a:lnTo>
                  <a:lnTo>
                    <a:pt x="4871" y="88"/>
                  </a:lnTo>
                  <a:lnTo>
                    <a:pt x="4828" y="44"/>
                  </a:lnTo>
                  <a:lnTo>
                    <a:pt x="478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51" name="Google Shape;15851;p414"/>
            <p:cNvSpPr/>
            <p:nvPr/>
          </p:nvSpPr>
          <p:spPr>
            <a:xfrm>
              <a:off x="2386075" y="4638475"/>
              <a:ext cx="120675" cy="19775"/>
            </a:xfrm>
            <a:custGeom>
              <a:avLst/>
              <a:gdLst/>
              <a:ahLst/>
              <a:cxnLst/>
              <a:rect l="l" t="t" r="r" b="b"/>
              <a:pathLst>
                <a:path w="4827" h="791" extrusionOk="0">
                  <a:moveTo>
                    <a:pt x="4651" y="1"/>
                  </a:moveTo>
                  <a:lnTo>
                    <a:pt x="965" y="132"/>
                  </a:lnTo>
                  <a:lnTo>
                    <a:pt x="922" y="132"/>
                  </a:lnTo>
                  <a:lnTo>
                    <a:pt x="132" y="440"/>
                  </a:lnTo>
                  <a:lnTo>
                    <a:pt x="88" y="483"/>
                  </a:lnTo>
                  <a:lnTo>
                    <a:pt x="44" y="527"/>
                  </a:lnTo>
                  <a:lnTo>
                    <a:pt x="0" y="615"/>
                  </a:lnTo>
                  <a:lnTo>
                    <a:pt x="44" y="659"/>
                  </a:lnTo>
                  <a:lnTo>
                    <a:pt x="88" y="747"/>
                  </a:lnTo>
                  <a:lnTo>
                    <a:pt x="176" y="791"/>
                  </a:lnTo>
                  <a:lnTo>
                    <a:pt x="263" y="791"/>
                  </a:lnTo>
                  <a:lnTo>
                    <a:pt x="1009" y="483"/>
                  </a:lnTo>
                  <a:lnTo>
                    <a:pt x="4651" y="352"/>
                  </a:lnTo>
                  <a:lnTo>
                    <a:pt x="4695" y="352"/>
                  </a:lnTo>
                  <a:lnTo>
                    <a:pt x="4783" y="308"/>
                  </a:lnTo>
                  <a:lnTo>
                    <a:pt x="4783" y="264"/>
                  </a:lnTo>
                  <a:lnTo>
                    <a:pt x="4827" y="176"/>
                  </a:lnTo>
                  <a:lnTo>
                    <a:pt x="4783" y="132"/>
                  </a:lnTo>
                  <a:lnTo>
                    <a:pt x="4739" y="88"/>
                  </a:lnTo>
                  <a:lnTo>
                    <a:pt x="4695" y="45"/>
                  </a:lnTo>
                  <a:lnTo>
                    <a:pt x="465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52" name="Google Shape;15852;p414"/>
            <p:cNvSpPr/>
            <p:nvPr/>
          </p:nvSpPr>
          <p:spPr>
            <a:xfrm>
              <a:off x="2401425" y="4618725"/>
              <a:ext cx="117400" cy="17575"/>
            </a:xfrm>
            <a:custGeom>
              <a:avLst/>
              <a:gdLst/>
              <a:ahLst/>
              <a:cxnLst/>
              <a:rect l="l" t="t" r="r" b="b"/>
              <a:pathLst>
                <a:path w="4696" h="703" extrusionOk="0">
                  <a:moveTo>
                    <a:pt x="4520" y="1"/>
                  </a:moveTo>
                  <a:lnTo>
                    <a:pt x="966" y="133"/>
                  </a:lnTo>
                  <a:lnTo>
                    <a:pt x="922" y="133"/>
                  </a:lnTo>
                  <a:lnTo>
                    <a:pt x="176" y="352"/>
                  </a:lnTo>
                  <a:lnTo>
                    <a:pt x="132" y="352"/>
                  </a:lnTo>
                  <a:lnTo>
                    <a:pt x="88" y="396"/>
                  </a:lnTo>
                  <a:lnTo>
                    <a:pt x="44" y="440"/>
                  </a:lnTo>
                  <a:lnTo>
                    <a:pt x="0" y="484"/>
                  </a:lnTo>
                  <a:lnTo>
                    <a:pt x="0" y="571"/>
                  </a:lnTo>
                  <a:lnTo>
                    <a:pt x="88" y="659"/>
                  </a:lnTo>
                  <a:lnTo>
                    <a:pt x="176" y="703"/>
                  </a:lnTo>
                  <a:lnTo>
                    <a:pt x="220" y="703"/>
                  </a:lnTo>
                  <a:lnTo>
                    <a:pt x="1010" y="484"/>
                  </a:lnTo>
                  <a:lnTo>
                    <a:pt x="4520" y="352"/>
                  </a:lnTo>
                  <a:lnTo>
                    <a:pt x="4608" y="308"/>
                  </a:lnTo>
                  <a:lnTo>
                    <a:pt x="4652" y="264"/>
                  </a:lnTo>
                  <a:lnTo>
                    <a:pt x="4696" y="220"/>
                  </a:lnTo>
                  <a:lnTo>
                    <a:pt x="4696" y="133"/>
                  </a:lnTo>
                  <a:lnTo>
                    <a:pt x="4652" y="89"/>
                  </a:lnTo>
                  <a:lnTo>
                    <a:pt x="4652" y="45"/>
                  </a:lnTo>
                  <a:lnTo>
                    <a:pt x="456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53" name="Google Shape;15853;p414"/>
            <p:cNvSpPr/>
            <p:nvPr/>
          </p:nvSpPr>
          <p:spPr>
            <a:xfrm>
              <a:off x="2443100" y="4581425"/>
              <a:ext cx="16500" cy="11000"/>
            </a:xfrm>
            <a:custGeom>
              <a:avLst/>
              <a:gdLst/>
              <a:ahLst/>
              <a:cxnLst/>
              <a:rect l="l" t="t" r="r" b="b"/>
              <a:pathLst>
                <a:path w="660" h="440" extrusionOk="0">
                  <a:moveTo>
                    <a:pt x="440" y="1"/>
                  </a:moveTo>
                  <a:lnTo>
                    <a:pt x="133" y="89"/>
                  </a:lnTo>
                  <a:lnTo>
                    <a:pt x="45" y="133"/>
                  </a:lnTo>
                  <a:lnTo>
                    <a:pt x="1" y="176"/>
                  </a:lnTo>
                  <a:lnTo>
                    <a:pt x="1" y="220"/>
                  </a:lnTo>
                  <a:lnTo>
                    <a:pt x="1" y="308"/>
                  </a:lnTo>
                  <a:lnTo>
                    <a:pt x="45" y="396"/>
                  </a:lnTo>
                  <a:lnTo>
                    <a:pt x="176" y="440"/>
                  </a:lnTo>
                  <a:lnTo>
                    <a:pt x="220" y="440"/>
                  </a:lnTo>
                  <a:lnTo>
                    <a:pt x="527" y="352"/>
                  </a:lnTo>
                  <a:lnTo>
                    <a:pt x="571" y="308"/>
                  </a:lnTo>
                  <a:lnTo>
                    <a:pt x="615" y="264"/>
                  </a:lnTo>
                  <a:lnTo>
                    <a:pt x="659" y="220"/>
                  </a:lnTo>
                  <a:lnTo>
                    <a:pt x="659" y="133"/>
                  </a:lnTo>
                  <a:lnTo>
                    <a:pt x="615" y="89"/>
                  </a:lnTo>
                  <a:lnTo>
                    <a:pt x="571" y="45"/>
                  </a:lnTo>
                  <a:lnTo>
                    <a:pt x="52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54" name="Google Shape;15854;p414"/>
            <p:cNvSpPr/>
            <p:nvPr/>
          </p:nvSpPr>
          <p:spPr>
            <a:xfrm>
              <a:off x="2448600" y="4561700"/>
              <a:ext cx="25250" cy="13175"/>
            </a:xfrm>
            <a:custGeom>
              <a:avLst/>
              <a:gdLst/>
              <a:ahLst/>
              <a:cxnLst/>
              <a:rect l="l" t="t" r="r" b="b"/>
              <a:pathLst>
                <a:path w="1010" h="527" extrusionOk="0">
                  <a:moveTo>
                    <a:pt x="834" y="0"/>
                  </a:moveTo>
                  <a:lnTo>
                    <a:pt x="132" y="176"/>
                  </a:lnTo>
                  <a:lnTo>
                    <a:pt x="88" y="176"/>
                  </a:lnTo>
                  <a:lnTo>
                    <a:pt x="44" y="263"/>
                  </a:lnTo>
                  <a:lnTo>
                    <a:pt x="0" y="307"/>
                  </a:lnTo>
                  <a:lnTo>
                    <a:pt x="0" y="395"/>
                  </a:lnTo>
                  <a:lnTo>
                    <a:pt x="88" y="483"/>
                  </a:lnTo>
                  <a:lnTo>
                    <a:pt x="176" y="527"/>
                  </a:lnTo>
                  <a:lnTo>
                    <a:pt x="220" y="527"/>
                  </a:lnTo>
                  <a:lnTo>
                    <a:pt x="922" y="351"/>
                  </a:lnTo>
                  <a:lnTo>
                    <a:pt x="966" y="307"/>
                  </a:lnTo>
                  <a:lnTo>
                    <a:pt x="1010" y="263"/>
                  </a:lnTo>
                  <a:lnTo>
                    <a:pt x="1010" y="176"/>
                  </a:lnTo>
                  <a:lnTo>
                    <a:pt x="1010" y="132"/>
                  </a:lnTo>
                  <a:lnTo>
                    <a:pt x="1010" y="44"/>
                  </a:lnTo>
                  <a:lnTo>
                    <a:pt x="96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55" name="Google Shape;15855;p414"/>
            <p:cNvSpPr/>
            <p:nvPr/>
          </p:nvSpPr>
          <p:spPr>
            <a:xfrm>
              <a:off x="2465050" y="4534275"/>
              <a:ext cx="165675" cy="19750"/>
            </a:xfrm>
            <a:custGeom>
              <a:avLst/>
              <a:gdLst/>
              <a:ahLst/>
              <a:cxnLst/>
              <a:rect l="l" t="t" r="r" b="b"/>
              <a:pathLst>
                <a:path w="6627" h="790" extrusionOk="0">
                  <a:moveTo>
                    <a:pt x="6451" y="0"/>
                  </a:moveTo>
                  <a:lnTo>
                    <a:pt x="790" y="263"/>
                  </a:lnTo>
                  <a:lnTo>
                    <a:pt x="746" y="307"/>
                  </a:lnTo>
                  <a:lnTo>
                    <a:pt x="132" y="483"/>
                  </a:lnTo>
                  <a:lnTo>
                    <a:pt x="88" y="483"/>
                  </a:lnTo>
                  <a:lnTo>
                    <a:pt x="44" y="571"/>
                  </a:lnTo>
                  <a:lnTo>
                    <a:pt x="0" y="614"/>
                  </a:lnTo>
                  <a:lnTo>
                    <a:pt x="0" y="702"/>
                  </a:lnTo>
                  <a:lnTo>
                    <a:pt x="88" y="790"/>
                  </a:lnTo>
                  <a:lnTo>
                    <a:pt x="220" y="790"/>
                  </a:lnTo>
                  <a:lnTo>
                    <a:pt x="834" y="614"/>
                  </a:lnTo>
                  <a:lnTo>
                    <a:pt x="6451" y="351"/>
                  </a:lnTo>
                  <a:lnTo>
                    <a:pt x="6539" y="351"/>
                  </a:lnTo>
                  <a:lnTo>
                    <a:pt x="6583" y="307"/>
                  </a:lnTo>
                  <a:lnTo>
                    <a:pt x="6626" y="263"/>
                  </a:lnTo>
                  <a:lnTo>
                    <a:pt x="6626" y="176"/>
                  </a:lnTo>
                  <a:lnTo>
                    <a:pt x="6626" y="132"/>
                  </a:lnTo>
                  <a:lnTo>
                    <a:pt x="6583" y="44"/>
                  </a:lnTo>
                  <a:lnTo>
                    <a:pt x="6495" y="44"/>
                  </a:lnTo>
                  <a:lnTo>
                    <a:pt x="6451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56" name="Google Shape;15856;p414"/>
            <p:cNvSpPr/>
            <p:nvPr/>
          </p:nvSpPr>
          <p:spPr>
            <a:xfrm>
              <a:off x="2470525" y="4513425"/>
              <a:ext cx="164575" cy="23050"/>
            </a:xfrm>
            <a:custGeom>
              <a:avLst/>
              <a:gdLst/>
              <a:ahLst/>
              <a:cxnLst/>
              <a:rect l="l" t="t" r="r" b="b"/>
              <a:pathLst>
                <a:path w="6583" h="922" extrusionOk="0">
                  <a:moveTo>
                    <a:pt x="6407" y="0"/>
                  </a:moveTo>
                  <a:lnTo>
                    <a:pt x="2546" y="88"/>
                  </a:lnTo>
                  <a:lnTo>
                    <a:pt x="1142" y="308"/>
                  </a:lnTo>
                  <a:lnTo>
                    <a:pt x="1098" y="308"/>
                  </a:lnTo>
                  <a:lnTo>
                    <a:pt x="133" y="571"/>
                  </a:lnTo>
                  <a:lnTo>
                    <a:pt x="89" y="615"/>
                  </a:lnTo>
                  <a:lnTo>
                    <a:pt x="45" y="659"/>
                  </a:lnTo>
                  <a:lnTo>
                    <a:pt x="1" y="746"/>
                  </a:lnTo>
                  <a:lnTo>
                    <a:pt x="45" y="790"/>
                  </a:lnTo>
                  <a:lnTo>
                    <a:pt x="89" y="878"/>
                  </a:lnTo>
                  <a:lnTo>
                    <a:pt x="176" y="922"/>
                  </a:lnTo>
                  <a:lnTo>
                    <a:pt x="220" y="922"/>
                  </a:lnTo>
                  <a:lnTo>
                    <a:pt x="1186" y="659"/>
                  </a:lnTo>
                  <a:lnTo>
                    <a:pt x="2590" y="439"/>
                  </a:lnTo>
                  <a:lnTo>
                    <a:pt x="6451" y="351"/>
                  </a:lnTo>
                  <a:lnTo>
                    <a:pt x="6495" y="351"/>
                  </a:lnTo>
                  <a:lnTo>
                    <a:pt x="6539" y="308"/>
                  </a:lnTo>
                  <a:lnTo>
                    <a:pt x="6583" y="264"/>
                  </a:lnTo>
                  <a:lnTo>
                    <a:pt x="6583" y="176"/>
                  </a:lnTo>
                  <a:lnTo>
                    <a:pt x="6583" y="88"/>
                  </a:lnTo>
                  <a:lnTo>
                    <a:pt x="6539" y="44"/>
                  </a:lnTo>
                  <a:lnTo>
                    <a:pt x="649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57" name="Google Shape;15857;p414"/>
            <p:cNvSpPr/>
            <p:nvPr/>
          </p:nvSpPr>
          <p:spPr>
            <a:xfrm>
              <a:off x="2521000" y="4471725"/>
              <a:ext cx="125075" cy="18675"/>
            </a:xfrm>
            <a:custGeom>
              <a:avLst/>
              <a:gdLst/>
              <a:ahLst/>
              <a:cxnLst/>
              <a:rect l="l" t="t" r="r" b="b"/>
              <a:pathLst>
                <a:path w="5003" h="747" extrusionOk="0">
                  <a:moveTo>
                    <a:pt x="4827" y="1"/>
                  </a:moveTo>
                  <a:lnTo>
                    <a:pt x="1756" y="133"/>
                  </a:lnTo>
                  <a:lnTo>
                    <a:pt x="308" y="308"/>
                  </a:lnTo>
                  <a:lnTo>
                    <a:pt x="264" y="352"/>
                  </a:lnTo>
                  <a:lnTo>
                    <a:pt x="88" y="396"/>
                  </a:lnTo>
                  <a:lnTo>
                    <a:pt x="44" y="440"/>
                  </a:lnTo>
                  <a:lnTo>
                    <a:pt x="0" y="484"/>
                  </a:lnTo>
                  <a:lnTo>
                    <a:pt x="0" y="571"/>
                  </a:lnTo>
                  <a:lnTo>
                    <a:pt x="0" y="615"/>
                  </a:lnTo>
                  <a:lnTo>
                    <a:pt x="88" y="703"/>
                  </a:lnTo>
                  <a:lnTo>
                    <a:pt x="176" y="747"/>
                  </a:lnTo>
                  <a:lnTo>
                    <a:pt x="220" y="747"/>
                  </a:lnTo>
                  <a:lnTo>
                    <a:pt x="351" y="659"/>
                  </a:lnTo>
                  <a:lnTo>
                    <a:pt x="1799" y="484"/>
                  </a:lnTo>
                  <a:lnTo>
                    <a:pt x="4827" y="352"/>
                  </a:lnTo>
                  <a:lnTo>
                    <a:pt x="4915" y="308"/>
                  </a:lnTo>
                  <a:lnTo>
                    <a:pt x="4959" y="308"/>
                  </a:lnTo>
                  <a:lnTo>
                    <a:pt x="5003" y="220"/>
                  </a:lnTo>
                  <a:lnTo>
                    <a:pt x="5003" y="176"/>
                  </a:lnTo>
                  <a:lnTo>
                    <a:pt x="5003" y="89"/>
                  </a:lnTo>
                  <a:lnTo>
                    <a:pt x="4959" y="45"/>
                  </a:lnTo>
                  <a:lnTo>
                    <a:pt x="487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58" name="Google Shape;15858;p414"/>
            <p:cNvSpPr/>
            <p:nvPr/>
          </p:nvSpPr>
          <p:spPr>
            <a:xfrm>
              <a:off x="2530875" y="4452000"/>
              <a:ext cx="120700" cy="19750"/>
            </a:xfrm>
            <a:custGeom>
              <a:avLst/>
              <a:gdLst/>
              <a:ahLst/>
              <a:cxnLst/>
              <a:rect l="l" t="t" r="r" b="b"/>
              <a:pathLst>
                <a:path w="4828" h="790" extrusionOk="0">
                  <a:moveTo>
                    <a:pt x="4608" y="0"/>
                  </a:moveTo>
                  <a:lnTo>
                    <a:pt x="2019" y="88"/>
                  </a:lnTo>
                  <a:lnTo>
                    <a:pt x="483" y="307"/>
                  </a:lnTo>
                  <a:lnTo>
                    <a:pt x="439" y="307"/>
                  </a:lnTo>
                  <a:lnTo>
                    <a:pt x="88" y="439"/>
                  </a:lnTo>
                  <a:lnTo>
                    <a:pt x="44" y="483"/>
                  </a:lnTo>
                  <a:lnTo>
                    <a:pt x="0" y="570"/>
                  </a:lnTo>
                  <a:lnTo>
                    <a:pt x="0" y="614"/>
                  </a:lnTo>
                  <a:lnTo>
                    <a:pt x="0" y="702"/>
                  </a:lnTo>
                  <a:lnTo>
                    <a:pt x="44" y="790"/>
                  </a:lnTo>
                  <a:lnTo>
                    <a:pt x="220" y="790"/>
                  </a:lnTo>
                  <a:lnTo>
                    <a:pt x="571" y="658"/>
                  </a:lnTo>
                  <a:lnTo>
                    <a:pt x="2063" y="439"/>
                  </a:lnTo>
                  <a:lnTo>
                    <a:pt x="4652" y="351"/>
                  </a:lnTo>
                  <a:lnTo>
                    <a:pt x="4696" y="307"/>
                  </a:lnTo>
                  <a:lnTo>
                    <a:pt x="4783" y="263"/>
                  </a:lnTo>
                  <a:lnTo>
                    <a:pt x="4783" y="219"/>
                  </a:lnTo>
                  <a:lnTo>
                    <a:pt x="4827" y="132"/>
                  </a:lnTo>
                  <a:lnTo>
                    <a:pt x="4783" y="88"/>
                  </a:lnTo>
                  <a:lnTo>
                    <a:pt x="4739" y="44"/>
                  </a:lnTo>
                  <a:lnTo>
                    <a:pt x="469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59" name="Google Shape;15859;p414"/>
            <p:cNvSpPr/>
            <p:nvPr/>
          </p:nvSpPr>
          <p:spPr>
            <a:xfrm>
              <a:off x="2524300" y="4427850"/>
              <a:ext cx="161275" cy="30750"/>
            </a:xfrm>
            <a:custGeom>
              <a:avLst/>
              <a:gdLst/>
              <a:ahLst/>
              <a:cxnLst/>
              <a:rect l="l" t="t" r="r" b="b"/>
              <a:pathLst>
                <a:path w="6451" h="1230" extrusionOk="0">
                  <a:moveTo>
                    <a:pt x="6275" y="1"/>
                  </a:moveTo>
                  <a:lnTo>
                    <a:pt x="2896" y="220"/>
                  </a:lnTo>
                  <a:lnTo>
                    <a:pt x="1360" y="483"/>
                  </a:lnTo>
                  <a:lnTo>
                    <a:pt x="1316" y="483"/>
                  </a:lnTo>
                  <a:lnTo>
                    <a:pt x="132" y="878"/>
                  </a:lnTo>
                  <a:lnTo>
                    <a:pt x="44" y="922"/>
                  </a:lnTo>
                  <a:lnTo>
                    <a:pt x="0" y="966"/>
                  </a:lnTo>
                  <a:lnTo>
                    <a:pt x="0" y="1054"/>
                  </a:lnTo>
                  <a:lnTo>
                    <a:pt x="0" y="1098"/>
                  </a:lnTo>
                  <a:lnTo>
                    <a:pt x="88" y="1185"/>
                  </a:lnTo>
                  <a:lnTo>
                    <a:pt x="176" y="1229"/>
                  </a:lnTo>
                  <a:lnTo>
                    <a:pt x="219" y="1229"/>
                  </a:lnTo>
                  <a:lnTo>
                    <a:pt x="1404" y="834"/>
                  </a:lnTo>
                  <a:lnTo>
                    <a:pt x="2896" y="571"/>
                  </a:lnTo>
                  <a:lnTo>
                    <a:pt x="6275" y="352"/>
                  </a:lnTo>
                  <a:lnTo>
                    <a:pt x="6363" y="308"/>
                  </a:lnTo>
                  <a:lnTo>
                    <a:pt x="6407" y="264"/>
                  </a:lnTo>
                  <a:lnTo>
                    <a:pt x="6450" y="220"/>
                  </a:lnTo>
                  <a:lnTo>
                    <a:pt x="6450" y="132"/>
                  </a:lnTo>
                  <a:lnTo>
                    <a:pt x="6450" y="88"/>
                  </a:lnTo>
                  <a:lnTo>
                    <a:pt x="6407" y="45"/>
                  </a:lnTo>
                  <a:lnTo>
                    <a:pt x="627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60" name="Google Shape;15860;p414"/>
            <p:cNvSpPr/>
            <p:nvPr/>
          </p:nvSpPr>
          <p:spPr>
            <a:xfrm>
              <a:off x="2522100" y="4401525"/>
              <a:ext cx="190900" cy="28550"/>
            </a:xfrm>
            <a:custGeom>
              <a:avLst/>
              <a:gdLst/>
              <a:ahLst/>
              <a:cxnLst/>
              <a:rect l="l" t="t" r="r" b="b"/>
              <a:pathLst>
                <a:path w="7636" h="1142" extrusionOk="0">
                  <a:moveTo>
                    <a:pt x="7416" y="1"/>
                  </a:moveTo>
                  <a:lnTo>
                    <a:pt x="5003" y="308"/>
                  </a:lnTo>
                  <a:lnTo>
                    <a:pt x="2370" y="483"/>
                  </a:lnTo>
                  <a:lnTo>
                    <a:pt x="351" y="703"/>
                  </a:lnTo>
                  <a:lnTo>
                    <a:pt x="264" y="747"/>
                  </a:lnTo>
                  <a:lnTo>
                    <a:pt x="88" y="834"/>
                  </a:lnTo>
                  <a:lnTo>
                    <a:pt x="44" y="878"/>
                  </a:lnTo>
                  <a:lnTo>
                    <a:pt x="0" y="922"/>
                  </a:lnTo>
                  <a:lnTo>
                    <a:pt x="0" y="1010"/>
                  </a:lnTo>
                  <a:lnTo>
                    <a:pt x="44" y="1054"/>
                  </a:lnTo>
                  <a:lnTo>
                    <a:pt x="88" y="1141"/>
                  </a:lnTo>
                  <a:lnTo>
                    <a:pt x="264" y="1141"/>
                  </a:lnTo>
                  <a:lnTo>
                    <a:pt x="395" y="1054"/>
                  </a:lnTo>
                  <a:lnTo>
                    <a:pt x="2414" y="834"/>
                  </a:lnTo>
                  <a:lnTo>
                    <a:pt x="5047" y="659"/>
                  </a:lnTo>
                  <a:lnTo>
                    <a:pt x="7460" y="352"/>
                  </a:lnTo>
                  <a:lnTo>
                    <a:pt x="7548" y="308"/>
                  </a:lnTo>
                  <a:lnTo>
                    <a:pt x="7592" y="264"/>
                  </a:lnTo>
                  <a:lnTo>
                    <a:pt x="7635" y="220"/>
                  </a:lnTo>
                  <a:lnTo>
                    <a:pt x="7635" y="132"/>
                  </a:lnTo>
                  <a:lnTo>
                    <a:pt x="7592" y="88"/>
                  </a:lnTo>
                  <a:lnTo>
                    <a:pt x="7548" y="44"/>
                  </a:lnTo>
                  <a:lnTo>
                    <a:pt x="750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61" name="Google Shape;15861;p414"/>
            <p:cNvSpPr/>
            <p:nvPr/>
          </p:nvSpPr>
          <p:spPr>
            <a:xfrm>
              <a:off x="2533075" y="4308275"/>
              <a:ext cx="523300" cy="91075"/>
            </a:xfrm>
            <a:custGeom>
              <a:avLst/>
              <a:gdLst/>
              <a:ahLst/>
              <a:cxnLst/>
              <a:rect l="l" t="t" r="r" b="b"/>
              <a:pathLst>
                <a:path w="20932" h="3643" extrusionOk="0">
                  <a:moveTo>
                    <a:pt x="20361" y="1"/>
                  </a:moveTo>
                  <a:lnTo>
                    <a:pt x="16411" y="352"/>
                  </a:lnTo>
                  <a:lnTo>
                    <a:pt x="10444" y="834"/>
                  </a:lnTo>
                  <a:lnTo>
                    <a:pt x="6099" y="1273"/>
                  </a:lnTo>
                  <a:lnTo>
                    <a:pt x="6056" y="1273"/>
                  </a:lnTo>
                  <a:lnTo>
                    <a:pt x="2765" y="2283"/>
                  </a:lnTo>
                  <a:lnTo>
                    <a:pt x="965" y="2634"/>
                  </a:lnTo>
                  <a:lnTo>
                    <a:pt x="878" y="2677"/>
                  </a:lnTo>
                  <a:lnTo>
                    <a:pt x="88" y="3336"/>
                  </a:lnTo>
                  <a:lnTo>
                    <a:pt x="44" y="3380"/>
                  </a:lnTo>
                  <a:lnTo>
                    <a:pt x="0" y="3467"/>
                  </a:lnTo>
                  <a:lnTo>
                    <a:pt x="0" y="3511"/>
                  </a:lnTo>
                  <a:lnTo>
                    <a:pt x="44" y="3599"/>
                  </a:lnTo>
                  <a:lnTo>
                    <a:pt x="88" y="3643"/>
                  </a:lnTo>
                  <a:lnTo>
                    <a:pt x="176" y="3643"/>
                  </a:lnTo>
                  <a:lnTo>
                    <a:pt x="307" y="3599"/>
                  </a:lnTo>
                  <a:lnTo>
                    <a:pt x="1097" y="2985"/>
                  </a:lnTo>
                  <a:lnTo>
                    <a:pt x="2852" y="2590"/>
                  </a:lnTo>
                  <a:lnTo>
                    <a:pt x="6143" y="1624"/>
                  </a:lnTo>
                  <a:lnTo>
                    <a:pt x="10488" y="1186"/>
                  </a:lnTo>
                  <a:lnTo>
                    <a:pt x="13647" y="966"/>
                  </a:lnTo>
                  <a:lnTo>
                    <a:pt x="16455" y="703"/>
                  </a:lnTo>
                  <a:lnTo>
                    <a:pt x="20361" y="352"/>
                  </a:lnTo>
                  <a:lnTo>
                    <a:pt x="20712" y="440"/>
                  </a:lnTo>
                  <a:lnTo>
                    <a:pt x="20799" y="440"/>
                  </a:lnTo>
                  <a:lnTo>
                    <a:pt x="20843" y="396"/>
                  </a:lnTo>
                  <a:lnTo>
                    <a:pt x="20887" y="352"/>
                  </a:lnTo>
                  <a:lnTo>
                    <a:pt x="20931" y="308"/>
                  </a:lnTo>
                  <a:lnTo>
                    <a:pt x="20931" y="220"/>
                  </a:lnTo>
                  <a:lnTo>
                    <a:pt x="20887" y="176"/>
                  </a:lnTo>
                  <a:lnTo>
                    <a:pt x="20843" y="132"/>
                  </a:lnTo>
                  <a:lnTo>
                    <a:pt x="20799" y="88"/>
                  </a:lnTo>
                  <a:lnTo>
                    <a:pt x="2040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62" name="Google Shape;15862;p414"/>
            <p:cNvSpPr/>
            <p:nvPr/>
          </p:nvSpPr>
          <p:spPr>
            <a:xfrm>
              <a:off x="2508925" y="4276475"/>
              <a:ext cx="537575" cy="125075"/>
            </a:xfrm>
            <a:custGeom>
              <a:avLst/>
              <a:gdLst/>
              <a:ahLst/>
              <a:cxnLst/>
              <a:rect l="l" t="t" r="r" b="b"/>
              <a:pathLst>
                <a:path w="21503" h="5003" extrusionOk="0">
                  <a:moveTo>
                    <a:pt x="18255" y="0"/>
                  </a:moveTo>
                  <a:lnTo>
                    <a:pt x="13779" y="395"/>
                  </a:lnTo>
                  <a:lnTo>
                    <a:pt x="9479" y="834"/>
                  </a:lnTo>
                  <a:lnTo>
                    <a:pt x="6846" y="1185"/>
                  </a:lnTo>
                  <a:lnTo>
                    <a:pt x="6802" y="1229"/>
                  </a:lnTo>
                  <a:lnTo>
                    <a:pt x="5003" y="2238"/>
                  </a:lnTo>
                  <a:lnTo>
                    <a:pt x="3599" y="2765"/>
                  </a:lnTo>
                  <a:lnTo>
                    <a:pt x="1361" y="3247"/>
                  </a:lnTo>
                  <a:lnTo>
                    <a:pt x="1273" y="3335"/>
                  </a:lnTo>
                  <a:lnTo>
                    <a:pt x="440" y="4432"/>
                  </a:lnTo>
                  <a:lnTo>
                    <a:pt x="88" y="4652"/>
                  </a:lnTo>
                  <a:lnTo>
                    <a:pt x="45" y="4739"/>
                  </a:lnTo>
                  <a:lnTo>
                    <a:pt x="1" y="4783"/>
                  </a:lnTo>
                  <a:lnTo>
                    <a:pt x="1" y="4871"/>
                  </a:lnTo>
                  <a:lnTo>
                    <a:pt x="45" y="4915"/>
                  </a:lnTo>
                  <a:lnTo>
                    <a:pt x="88" y="4959"/>
                  </a:lnTo>
                  <a:lnTo>
                    <a:pt x="176" y="5003"/>
                  </a:lnTo>
                  <a:lnTo>
                    <a:pt x="264" y="4959"/>
                  </a:lnTo>
                  <a:lnTo>
                    <a:pt x="659" y="4739"/>
                  </a:lnTo>
                  <a:lnTo>
                    <a:pt x="703" y="4695"/>
                  </a:lnTo>
                  <a:lnTo>
                    <a:pt x="1537" y="3598"/>
                  </a:lnTo>
                  <a:lnTo>
                    <a:pt x="3687" y="3072"/>
                  </a:lnTo>
                  <a:lnTo>
                    <a:pt x="3731" y="3072"/>
                  </a:lnTo>
                  <a:lnTo>
                    <a:pt x="5135" y="2545"/>
                  </a:lnTo>
                  <a:lnTo>
                    <a:pt x="5179" y="2545"/>
                  </a:lnTo>
                  <a:lnTo>
                    <a:pt x="6934" y="1536"/>
                  </a:lnTo>
                  <a:lnTo>
                    <a:pt x="9523" y="1185"/>
                  </a:lnTo>
                  <a:lnTo>
                    <a:pt x="13779" y="746"/>
                  </a:lnTo>
                  <a:lnTo>
                    <a:pt x="18255" y="351"/>
                  </a:lnTo>
                  <a:lnTo>
                    <a:pt x="19922" y="351"/>
                  </a:lnTo>
                  <a:lnTo>
                    <a:pt x="20625" y="527"/>
                  </a:lnTo>
                  <a:lnTo>
                    <a:pt x="21063" y="790"/>
                  </a:lnTo>
                  <a:lnTo>
                    <a:pt x="21151" y="790"/>
                  </a:lnTo>
                  <a:lnTo>
                    <a:pt x="21327" y="834"/>
                  </a:lnTo>
                  <a:lnTo>
                    <a:pt x="21371" y="790"/>
                  </a:lnTo>
                  <a:lnTo>
                    <a:pt x="21458" y="790"/>
                  </a:lnTo>
                  <a:lnTo>
                    <a:pt x="21458" y="746"/>
                  </a:lnTo>
                  <a:lnTo>
                    <a:pt x="21502" y="658"/>
                  </a:lnTo>
                  <a:lnTo>
                    <a:pt x="21502" y="571"/>
                  </a:lnTo>
                  <a:lnTo>
                    <a:pt x="21458" y="527"/>
                  </a:lnTo>
                  <a:lnTo>
                    <a:pt x="21414" y="483"/>
                  </a:lnTo>
                  <a:lnTo>
                    <a:pt x="21239" y="483"/>
                  </a:lnTo>
                  <a:lnTo>
                    <a:pt x="20800" y="176"/>
                  </a:lnTo>
                  <a:lnTo>
                    <a:pt x="20712" y="176"/>
                  </a:lnTo>
                  <a:lnTo>
                    <a:pt x="1996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63" name="Google Shape;15863;p414"/>
            <p:cNvSpPr/>
            <p:nvPr/>
          </p:nvSpPr>
          <p:spPr>
            <a:xfrm>
              <a:off x="2481500" y="4238075"/>
              <a:ext cx="585825" cy="166775"/>
            </a:xfrm>
            <a:custGeom>
              <a:avLst/>
              <a:gdLst/>
              <a:ahLst/>
              <a:cxnLst/>
              <a:rect l="l" t="t" r="r" b="b"/>
              <a:pathLst>
                <a:path w="23433" h="6671" extrusionOk="0">
                  <a:moveTo>
                    <a:pt x="17509" y="0"/>
                  </a:moveTo>
                  <a:lnTo>
                    <a:pt x="16149" y="88"/>
                  </a:lnTo>
                  <a:lnTo>
                    <a:pt x="14832" y="176"/>
                  </a:lnTo>
                  <a:lnTo>
                    <a:pt x="13604" y="264"/>
                  </a:lnTo>
                  <a:lnTo>
                    <a:pt x="11848" y="395"/>
                  </a:lnTo>
                  <a:lnTo>
                    <a:pt x="11805" y="395"/>
                  </a:lnTo>
                  <a:lnTo>
                    <a:pt x="9786" y="790"/>
                  </a:lnTo>
                  <a:lnTo>
                    <a:pt x="9742" y="790"/>
                  </a:lnTo>
                  <a:lnTo>
                    <a:pt x="8470" y="1448"/>
                  </a:lnTo>
                  <a:lnTo>
                    <a:pt x="7285" y="2282"/>
                  </a:lnTo>
                  <a:lnTo>
                    <a:pt x="5442" y="3248"/>
                  </a:lnTo>
                  <a:lnTo>
                    <a:pt x="2282" y="3950"/>
                  </a:lnTo>
                  <a:lnTo>
                    <a:pt x="2195" y="3994"/>
                  </a:lnTo>
                  <a:lnTo>
                    <a:pt x="1580" y="4476"/>
                  </a:lnTo>
                  <a:lnTo>
                    <a:pt x="1537" y="4564"/>
                  </a:lnTo>
                  <a:lnTo>
                    <a:pt x="747" y="5836"/>
                  </a:lnTo>
                  <a:lnTo>
                    <a:pt x="88" y="6363"/>
                  </a:lnTo>
                  <a:lnTo>
                    <a:pt x="45" y="6407"/>
                  </a:lnTo>
                  <a:lnTo>
                    <a:pt x="1" y="6451"/>
                  </a:lnTo>
                  <a:lnTo>
                    <a:pt x="45" y="6539"/>
                  </a:lnTo>
                  <a:lnTo>
                    <a:pt x="45" y="6582"/>
                  </a:lnTo>
                  <a:lnTo>
                    <a:pt x="132" y="6626"/>
                  </a:lnTo>
                  <a:lnTo>
                    <a:pt x="176" y="6670"/>
                  </a:lnTo>
                  <a:lnTo>
                    <a:pt x="308" y="6626"/>
                  </a:lnTo>
                  <a:lnTo>
                    <a:pt x="1010" y="6100"/>
                  </a:lnTo>
                  <a:lnTo>
                    <a:pt x="1054" y="6012"/>
                  </a:lnTo>
                  <a:lnTo>
                    <a:pt x="1800" y="4739"/>
                  </a:lnTo>
                  <a:lnTo>
                    <a:pt x="2414" y="4301"/>
                  </a:lnTo>
                  <a:lnTo>
                    <a:pt x="5574" y="3599"/>
                  </a:lnTo>
                  <a:lnTo>
                    <a:pt x="5617" y="3555"/>
                  </a:lnTo>
                  <a:lnTo>
                    <a:pt x="7460" y="2589"/>
                  </a:lnTo>
                  <a:lnTo>
                    <a:pt x="8645" y="1756"/>
                  </a:lnTo>
                  <a:lnTo>
                    <a:pt x="9874" y="1141"/>
                  </a:lnTo>
                  <a:lnTo>
                    <a:pt x="11892" y="746"/>
                  </a:lnTo>
                  <a:lnTo>
                    <a:pt x="13604" y="615"/>
                  </a:lnTo>
                  <a:lnTo>
                    <a:pt x="14832" y="527"/>
                  </a:lnTo>
                  <a:lnTo>
                    <a:pt x="16149" y="439"/>
                  </a:lnTo>
                  <a:lnTo>
                    <a:pt x="17509" y="351"/>
                  </a:lnTo>
                  <a:lnTo>
                    <a:pt x="18825" y="395"/>
                  </a:lnTo>
                  <a:lnTo>
                    <a:pt x="19484" y="439"/>
                  </a:lnTo>
                  <a:lnTo>
                    <a:pt x="20098" y="483"/>
                  </a:lnTo>
                  <a:lnTo>
                    <a:pt x="20668" y="571"/>
                  </a:lnTo>
                  <a:lnTo>
                    <a:pt x="21195" y="702"/>
                  </a:lnTo>
                  <a:lnTo>
                    <a:pt x="21722" y="878"/>
                  </a:lnTo>
                  <a:lnTo>
                    <a:pt x="22160" y="1097"/>
                  </a:lnTo>
                  <a:lnTo>
                    <a:pt x="22555" y="1361"/>
                  </a:lnTo>
                  <a:lnTo>
                    <a:pt x="22862" y="1624"/>
                  </a:lnTo>
                  <a:lnTo>
                    <a:pt x="22950" y="1712"/>
                  </a:lnTo>
                  <a:lnTo>
                    <a:pt x="23213" y="1756"/>
                  </a:lnTo>
                  <a:lnTo>
                    <a:pt x="23345" y="1756"/>
                  </a:lnTo>
                  <a:lnTo>
                    <a:pt x="23389" y="1712"/>
                  </a:lnTo>
                  <a:lnTo>
                    <a:pt x="23433" y="1668"/>
                  </a:lnTo>
                  <a:lnTo>
                    <a:pt x="23433" y="1580"/>
                  </a:lnTo>
                  <a:lnTo>
                    <a:pt x="23433" y="1536"/>
                  </a:lnTo>
                  <a:lnTo>
                    <a:pt x="23389" y="1448"/>
                  </a:lnTo>
                  <a:lnTo>
                    <a:pt x="23301" y="1448"/>
                  </a:lnTo>
                  <a:lnTo>
                    <a:pt x="23082" y="1361"/>
                  </a:lnTo>
                  <a:lnTo>
                    <a:pt x="22731" y="1054"/>
                  </a:lnTo>
                  <a:lnTo>
                    <a:pt x="22336" y="790"/>
                  </a:lnTo>
                  <a:lnTo>
                    <a:pt x="21853" y="571"/>
                  </a:lnTo>
                  <a:lnTo>
                    <a:pt x="21327" y="395"/>
                  </a:lnTo>
                  <a:lnTo>
                    <a:pt x="20800" y="264"/>
                  </a:lnTo>
                  <a:lnTo>
                    <a:pt x="20186" y="176"/>
                  </a:lnTo>
                  <a:lnTo>
                    <a:pt x="19528" y="88"/>
                  </a:lnTo>
                  <a:lnTo>
                    <a:pt x="18869" y="44"/>
                  </a:lnTo>
                  <a:lnTo>
                    <a:pt x="17509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64" name="Google Shape;15864;p414"/>
            <p:cNvSpPr/>
            <p:nvPr/>
          </p:nvSpPr>
          <p:spPr>
            <a:xfrm>
              <a:off x="2461750" y="4201875"/>
              <a:ext cx="634100" cy="202975"/>
            </a:xfrm>
            <a:custGeom>
              <a:avLst/>
              <a:gdLst/>
              <a:ahLst/>
              <a:cxnLst/>
              <a:rect l="l" t="t" r="r" b="b"/>
              <a:pathLst>
                <a:path w="25364" h="8119" extrusionOk="0">
                  <a:moveTo>
                    <a:pt x="14613" y="0"/>
                  </a:moveTo>
                  <a:lnTo>
                    <a:pt x="12156" y="220"/>
                  </a:lnTo>
                  <a:lnTo>
                    <a:pt x="12112" y="220"/>
                  </a:lnTo>
                  <a:lnTo>
                    <a:pt x="11015" y="527"/>
                  </a:lnTo>
                  <a:lnTo>
                    <a:pt x="10971" y="571"/>
                  </a:lnTo>
                  <a:lnTo>
                    <a:pt x="10181" y="1185"/>
                  </a:lnTo>
                  <a:lnTo>
                    <a:pt x="8163" y="2809"/>
                  </a:lnTo>
                  <a:lnTo>
                    <a:pt x="6320" y="3818"/>
                  </a:lnTo>
                  <a:lnTo>
                    <a:pt x="5574" y="4081"/>
                  </a:lnTo>
                  <a:lnTo>
                    <a:pt x="4915" y="4257"/>
                  </a:lnTo>
                  <a:lnTo>
                    <a:pt x="4345" y="4388"/>
                  </a:lnTo>
                  <a:lnTo>
                    <a:pt x="3862" y="4432"/>
                  </a:lnTo>
                  <a:lnTo>
                    <a:pt x="3380" y="4520"/>
                  </a:lnTo>
                  <a:lnTo>
                    <a:pt x="2941" y="4608"/>
                  </a:lnTo>
                  <a:lnTo>
                    <a:pt x="2546" y="4783"/>
                  </a:lnTo>
                  <a:lnTo>
                    <a:pt x="2151" y="5003"/>
                  </a:lnTo>
                  <a:lnTo>
                    <a:pt x="1756" y="5354"/>
                  </a:lnTo>
                  <a:lnTo>
                    <a:pt x="1317" y="5880"/>
                  </a:lnTo>
                  <a:lnTo>
                    <a:pt x="922" y="6582"/>
                  </a:lnTo>
                  <a:lnTo>
                    <a:pt x="440" y="7460"/>
                  </a:lnTo>
                  <a:lnTo>
                    <a:pt x="89" y="7811"/>
                  </a:lnTo>
                  <a:lnTo>
                    <a:pt x="45" y="7855"/>
                  </a:lnTo>
                  <a:lnTo>
                    <a:pt x="1" y="7899"/>
                  </a:lnTo>
                  <a:lnTo>
                    <a:pt x="1" y="7987"/>
                  </a:lnTo>
                  <a:lnTo>
                    <a:pt x="45" y="8030"/>
                  </a:lnTo>
                  <a:lnTo>
                    <a:pt x="89" y="8074"/>
                  </a:lnTo>
                  <a:lnTo>
                    <a:pt x="176" y="8118"/>
                  </a:lnTo>
                  <a:lnTo>
                    <a:pt x="308" y="8074"/>
                  </a:lnTo>
                  <a:lnTo>
                    <a:pt x="703" y="7723"/>
                  </a:lnTo>
                  <a:lnTo>
                    <a:pt x="747" y="7636"/>
                  </a:lnTo>
                  <a:lnTo>
                    <a:pt x="1186" y="6802"/>
                  </a:lnTo>
                  <a:lnTo>
                    <a:pt x="1581" y="6144"/>
                  </a:lnTo>
                  <a:lnTo>
                    <a:pt x="1932" y="5661"/>
                  </a:lnTo>
                  <a:lnTo>
                    <a:pt x="2283" y="5310"/>
                  </a:lnTo>
                  <a:lnTo>
                    <a:pt x="2678" y="5090"/>
                  </a:lnTo>
                  <a:lnTo>
                    <a:pt x="3029" y="4959"/>
                  </a:lnTo>
                  <a:lnTo>
                    <a:pt x="3467" y="4871"/>
                  </a:lnTo>
                  <a:lnTo>
                    <a:pt x="3906" y="4783"/>
                  </a:lnTo>
                  <a:lnTo>
                    <a:pt x="4433" y="4696"/>
                  </a:lnTo>
                  <a:lnTo>
                    <a:pt x="5003" y="4608"/>
                  </a:lnTo>
                  <a:lnTo>
                    <a:pt x="5705" y="4432"/>
                  </a:lnTo>
                  <a:lnTo>
                    <a:pt x="6451" y="4125"/>
                  </a:lnTo>
                  <a:lnTo>
                    <a:pt x="8338" y="3116"/>
                  </a:lnTo>
                  <a:lnTo>
                    <a:pt x="8382" y="3116"/>
                  </a:lnTo>
                  <a:lnTo>
                    <a:pt x="10401" y="1448"/>
                  </a:lnTo>
                  <a:lnTo>
                    <a:pt x="11146" y="878"/>
                  </a:lnTo>
                  <a:lnTo>
                    <a:pt x="12200" y="571"/>
                  </a:lnTo>
                  <a:lnTo>
                    <a:pt x="14657" y="351"/>
                  </a:lnTo>
                  <a:lnTo>
                    <a:pt x="17948" y="351"/>
                  </a:lnTo>
                  <a:lnTo>
                    <a:pt x="21063" y="702"/>
                  </a:lnTo>
                  <a:lnTo>
                    <a:pt x="22204" y="1053"/>
                  </a:lnTo>
                  <a:lnTo>
                    <a:pt x="23652" y="1843"/>
                  </a:lnTo>
                  <a:lnTo>
                    <a:pt x="24706" y="2677"/>
                  </a:lnTo>
                  <a:lnTo>
                    <a:pt x="24749" y="2721"/>
                  </a:lnTo>
                  <a:lnTo>
                    <a:pt x="25144" y="2809"/>
                  </a:lnTo>
                  <a:lnTo>
                    <a:pt x="25276" y="2809"/>
                  </a:lnTo>
                  <a:lnTo>
                    <a:pt x="25320" y="2765"/>
                  </a:lnTo>
                  <a:lnTo>
                    <a:pt x="25364" y="2677"/>
                  </a:lnTo>
                  <a:lnTo>
                    <a:pt x="25364" y="2633"/>
                  </a:lnTo>
                  <a:lnTo>
                    <a:pt x="25320" y="2545"/>
                  </a:lnTo>
                  <a:lnTo>
                    <a:pt x="25276" y="2502"/>
                  </a:lnTo>
                  <a:lnTo>
                    <a:pt x="25232" y="2458"/>
                  </a:lnTo>
                  <a:lnTo>
                    <a:pt x="24881" y="2370"/>
                  </a:lnTo>
                  <a:lnTo>
                    <a:pt x="23872" y="1536"/>
                  </a:lnTo>
                  <a:lnTo>
                    <a:pt x="23828" y="1536"/>
                  </a:lnTo>
                  <a:lnTo>
                    <a:pt x="22380" y="746"/>
                  </a:lnTo>
                  <a:lnTo>
                    <a:pt x="22336" y="702"/>
                  </a:lnTo>
                  <a:lnTo>
                    <a:pt x="21151" y="351"/>
                  </a:lnTo>
                  <a:lnTo>
                    <a:pt x="1799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65" name="Google Shape;15865;p414"/>
            <p:cNvSpPr/>
            <p:nvPr/>
          </p:nvSpPr>
          <p:spPr>
            <a:xfrm>
              <a:off x="1832075" y="4324725"/>
              <a:ext cx="1298875" cy="348875"/>
            </a:xfrm>
            <a:custGeom>
              <a:avLst/>
              <a:gdLst/>
              <a:ahLst/>
              <a:cxnLst/>
              <a:rect l="l" t="t" r="r" b="b"/>
              <a:pathLst>
                <a:path w="51955" h="13955" extrusionOk="0">
                  <a:moveTo>
                    <a:pt x="48620" y="1"/>
                  </a:moveTo>
                  <a:lnTo>
                    <a:pt x="45329" y="528"/>
                  </a:lnTo>
                  <a:lnTo>
                    <a:pt x="42916" y="879"/>
                  </a:lnTo>
                  <a:lnTo>
                    <a:pt x="40370" y="1273"/>
                  </a:lnTo>
                  <a:lnTo>
                    <a:pt x="35982" y="1756"/>
                  </a:lnTo>
                  <a:lnTo>
                    <a:pt x="31945" y="2414"/>
                  </a:lnTo>
                  <a:lnTo>
                    <a:pt x="29400" y="2678"/>
                  </a:lnTo>
                  <a:lnTo>
                    <a:pt x="29356" y="2722"/>
                  </a:lnTo>
                  <a:lnTo>
                    <a:pt x="27162" y="3775"/>
                  </a:lnTo>
                  <a:lnTo>
                    <a:pt x="27119" y="3775"/>
                  </a:lnTo>
                  <a:lnTo>
                    <a:pt x="25407" y="5003"/>
                  </a:lnTo>
                  <a:lnTo>
                    <a:pt x="21282" y="7899"/>
                  </a:lnTo>
                  <a:lnTo>
                    <a:pt x="20712" y="8075"/>
                  </a:lnTo>
                  <a:lnTo>
                    <a:pt x="17684" y="7987"/>
                  </a:lnTo>
                  <a:lnTo>
                    <a:pt x="15359" y="7768"/>
                  </a:lnTo>
                  <a:lnTo>
                    <a:pt x="11717" y="7329"/>
                  </a:lnTo>
                  <a:lnTo>
                    <a:pt x="9566" y="6978"/>
                  </a:lnTo>
                  <a:lnTo>
                    <a:pt x="9522" y="6978"/>
                  </a:lnTo>
                  <a:lnTo>
                    <a:pt x="8777" y="7153"/>
                  </a:lnTo>
                  <a:lnTo>
                    <a:pt x="6012" y="8163"/>
                  </a:lnTo>
                  <a:lnTo>
                    <a:pt x="5091" y="8733"/>
                  </a:lnTo>
                  <a:lnTo>
                    <a:pt x="5047" y="8733"/>
                  </a:lnTo>
                  <a:lnTo>
                    <a:pt x="3511" y="10444"/>
                  </a:lnTo>
                  <a:lnTo>
                    <a:pt x="1536" y="11717"/>
                  </a:lnTo>
                  <a:lnTo>
                    <a:pt x="1492" y="11761"/>
                  </a:lnTo>
                  <a:lnTo>
                    <a:pt x="44" y="13692"/>
                  </a:lnTo>
                  <a:lnTo>
                    <a:pt x="0" y="13735"/>
                  </a:lnTo>
                  <a:lnTo>
                    <a:pt x="0" y="13823"/>
                  </a:lnTo>
                  <a:lnTo>
                    <a:pt x="44" y="13867"/>
                  </a:lnTo>
                  <a:lnTo>
                    <a:pt x="88" y="13955"/>
                  </a:lnTo>
                  <a:lnTo>
                    <a:pt x="264" y="13955"/>
                  </a:lnTo>
                  <a:lnTo>
                    <a:pt x="308" y="13911"/>
                  </a:lnTo>
                  <a:lnTo>
                    <a:pt x="1756" y="12024"/>
                  </a:lnTo>
                  <a:lnTo>
                    <a:pt x="3730" y="10752"/>
                  </a:lnTo>
                  <a:lnTo>
                    <a:pt x="3730" y="10708"/>
                  </a:lnTo>
                  <a:lnTo>
                    <a:pt x="5310" y="8996"/>
                  </a:lnTo>
                  <a:lnTo>
                    <a:pt x="6144" y="8470"/>
                  </a:lnTo>
                  <a:lnTo>
                    <a:pt x="8864" y="7504"/>
                  </a:lnTo>
                  <a:lnTo>
                    <a:pt x="9566" y="7329"/>
                  </a:lnTo>
                  <a:lnTo>
                    <a:pt x="11673" y="7680"/>
                  </a:lnTo>
                  <a:lnTo>
                    <a:pt x="15315" y="8119"/>
                  </a:lnTo>
                  <a:lnTo>
                    <a:pt x="17640" y="8338"/>
                  </a:lnTo>
                  <a:lnTo>
                    <a:pt x="20712" y="8426"/>
                  </a:lnTo>
                  <a:lnTo>
                    <a:pt x="20756" y="8382"/>
                  </a:lnTo>
                  <a:lnTo>
                    <a:pt x="21414" y="8250"/>
                  </a:lnTo>
                  <a:lnTo>
                    <a:pt x="21458" y="8207"/>
                  </a:lnTo>
                  <a:lnTo>
                    <a:pt x="25627" y="5267"/>
                  </a:lnTo>
                  <a:lnTo>
                    <a:pt x="27294" y="4082"/>
                  </a:lnTo>
                  <a:lnTo>
                    <a:pt x="29488" y="3029"/>
                  </a:lnTo>
                  <a:lnTo>
                    <a:pt x="31989" y="2765"/>
                  </a:lnTo>
                  <a:lnTo>
                    <a:pt x="36026" y="2107"/>
                  </a:lnTo>
                  <a:lnTo>
                    <a:pt x="40414" y="1625"/>
                  </a:lnTo>
                  <a:lnTo>
                    <a:pt x="43003" y="1230"/>
                  </a:lnTo>
                  <a:lnTo>
                    <a:pt x="45417" y="879"/>
                  </a:lnTo>
                  <a:lnTo>
                    <a:pt x="48664" y="352"/>
                  </a:lnTo>
                  <a:lnTo>
                    <a:pt x="51736" y="1054"/>
                  </a:lnTo>
                  <a:lnTo>
                    <a:pt x="51823" y="1054"/>
                  </a:lnTo>
                  <a:lnTo>
                    <a:pt x="51867" y="1010"/>
                  </a:lnTo>
                  <a:lnTo>
                    <a:pt x="51911" y="966"/>
                  </a:lnTo>
                  <a:lnTo>
                    <a:pt x="51955" y="922"/>
                  </a:lnTo>
                  <a:lnTo>
                    <a:pt x="51955" y="835"/>
                  </a:lnTo>
                  <a:lnTo>
                    <a:pt x="51911" y="791"/>
                  </a:lnTo>
                  <a:lnTo>
                    <a:pt x="51867" y="747"/>
                  </a:lnTo>
                  <a:lnTo>
                    <a:pt x="51823" y="703"/>
                  </a:lnTo>
                  <a:lnTo>
                    <a:pt x="4870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66" name="Google Shape;15866;p414"/>
            <p:cNvSpPr/>
            <p:nvPr/>
          </p:nvSpPr>
          <p:spPr>
            <a:xfrm>
              <a:off x="1442625" y="2706650"/>
              <a:ext cx="854600" cy="1976825"/>
            </a:xfrm>
            <a:custGeom>
              <a:avLst/>
              <a:gdLst/>
              <a:ahLst/>
              <a:cxnLst/>
              <a:rect l="l" t="t" r="r" b="b"/>
              <a:pathLst>
                <a:path w="34184" h="79073" extrusionOk="0">
                  <a:moveTo>
                    <a:pt x="33964" y="0"/>
                  </a:moveTo>
                  <a:lnTo>
                    <a:pt x="33920" y="44"/>
                  </a:lnTo>
                  <a:lnTo>
                    <a:pt x="31507" y="2019"/>
                  </a:lnTo>
                  <a:lnTo>
                    <a:pt x="28567" y="4432"/>
                  </a:lnTo>
                  <a:lnTo>
                    <a:pt x="23784" y="8250"/>
                  </a:lnTo>
                  <a:lnTo>
                    <a:pt x="20712" y="10356"/>
                  </a:lnTo>
                  <a:lnTo>
                    <a:pt x="17816" y="11453"/>
                  </a:lnTo>
                  <a:lnTo>
                    <a:pt x="14174" y="12770"/>
                  </a:lnTo>
                  <a:lnTo>
                    <a:pt x="14130" y="12770"/>
                  </a:lnTo>
                  <a:lnTo>
                    <a:pt x="12156" y="13691"/>
                  </a:lnTo>
                  <a:lnTo>
                    <a:pt x="10093" y="14262"/>
                  </a:lnTo>
                  <a:lnTo>
                    <a:pt x="10093" y="14305"/>
                  </a:lnTo>
                  <a:lnTo>
                    <a:pt x="6276" y="16412"/>
                  </a:lnTo>
                  <a:lnTo>
                    <a:pt x="6232" y="16456"/>
                  </a:lnTo>
                  <a:lnTo>
                    <a:pt x="5661" y="17070"/>
                  </a:lnTo>
                  <a:lnTo>
                    <a:pt x="5661" y="17114"/>
                  </a:lnTo>
                  <a:lnTo>
                    <a:pt x="5091" y="18606"/>
                  </a:lnTo>
                  <a:lnTo>
                    <a:pt x="5091" y="18650"/>
                  </a:lnTo>
                  <a:lnTo>
                    <a:pt x="4433" y="21677"/>
                  </a:lnTo>
                  <a:lnTo>
                    <a:pt x="4433" y="21721"/>
                  </a:lnTo>
                  <a:lnTo>
                    <a:pt x="4433" y="23652"/>
                  </a:lnTo>
                  <a:lnTo>
                    <a:pt x="4433" y="23696"/>
                  </a:lnTo>
                  <a:lnTo>
                    <a:pt x="4784" y="25802"/>
                  </a:lnTo>
                  <a:lnTo>
                    <a:pt x="4784" y="25846"/>
                  </a:lnTo>
                  <a:lnTo>
                    <a:pt x="5135" y="27338"/>
                  </a:lnTo>
                  <a:lnTo>
                    <a:pt x="5442" y="28742"/>
                  </a:lnTo>
                  <a:lnTo>
                    <a:pt x="5661" y="30015"/>
                  </a:lnTo>
                  <a:lnTo>
                    <a:pt x="5793" y="31243"/>
                  </a:lnTo>
                  <a:lnTo>
                    <a:pt x="5881" y="32472"/>
                  </a:lnTo>
                  <a:lnTo>
                    <a:pt x="5837" y="33744"/>
                  </a:lnTo>
                  <a:lnTo>
                    <a:pt x="5749" y="35149"/>
                  </a:lnTo>
                  <a:lnTo>
                    <a:pt x="5574" y="36641"/>
                  </a:lnTo>
                  <a:lnTo>
                    <a:pt x="5310" y="39229"/>
                  </a:lnTo>
                  <a:lnTo>
                    <a:pt x="5003" y="41731"/>
                  </a:lnTo>
                  <a:lnTo>
                    <a:pt x="4521" y="45022"/>
                  </a:lnTo>
                  <a:lnTo>
                    <a:pt x="3687" y="48488"/>
                  </a:lnTo>
                  <a:lnTo>
                    <a:pt x="3292" y="51384"/>
                  </a:lnTo>
                  <a:lnTo>
                    <a:pt x="3116" y="53842"/>
                  </a:lnTo>
                  <a:lnTo>
                    <a:pt x="2853" y="55553"/>
                  </a:lnTo>
                  <a:lnTo>
                    <a:pt x="2107" y="57966"/>
                  </a:lnTo>
                  <a:lnTo>
                    <a:pt x="1186" y="60468"/>
                  </a:lnTo>
                  <a:lnTo>
                    <a:pt x="45" y="64592"/>
                  </a:lnTo>
                  <a:lnTo>
                    <a:pt x="1" y="64636"/>
                  </a:lnTo>
                  <a:lnTo>
                    <a:pt x="1" y="66611"/>
                  </a:lnTo>
                  <a:lnTo>
                    <a:pt x="89" y="69287"/>
                  </a:lnTo>
                  <a:lnTo>
                    <a:pt x="132" y="69419"/>
                  </a:lnTo>
                  <a:lnTo>
                    <a:pt x="1975" y="71701"/>
                  </a:lnTo>
                  <a:lnTo>
                    <a:pt x="5135" y="75167"/>
                  </a:lnTo>
                  <a:lnTo>
                    <a:pt x="7153" y="77230"/>
                  </a:lnTo>
                  <a:lnTo>
                    <a:pt x="8865" y="79029"/>
                  </a:lnTo>
                  <a:lnTo>
                    <a:pt x="8909" y="79073"/>
                  </a:lnTo>
                  <a:lnTo>
                    <a:pt x="8996" y="79073"/>
                  </a:lnTo>
                  <a:lnTo>
                    <a:pt x="9128" y="79029"/>
                  </a:lnTo>
                  <a:lnTo>
                    <a:pt x="9172" y="78985"/>
                  </a:lnTo>
                  <a:lnTo>
                    <a:pt x="9172" y="78897"/>
                  </a:lnTo>
                  <a:lnTo>
                    <a:pt x="9172" y="78853"/>
                  </a:lnTo>
                  <a:lnTo>
                    <a:pt x="9128" y="78766"/>
                  </a:lnTo>
                  <a:lnTo>
                    <a:pt x="7417" y="77010"/>
                  </a:lnTo>
                  <a:lnTo>
                    <a:pt x="5398" y="74904"/>
                  </a:lnTo>
                  <a:lnTo>
                    <a:pt x="2239" y="71482"/>
                  </a:lnTo>
                  <a:lnTo>
                    <a:pt x="440" y="69244"/>
                  </a:lnTo>
                  <a:lnTo>
                    <a:pt x="352" y="66611"/>
                  </a:lnTo>
                  <a:lnTo>
                    <a:pt x="352" y="64680"/>
                  </a:lnTo>
                  <a:lnTo>
                    <a:pt x="1493" y="60555"/>
                  </a:lnTo>
                  <a:lnTo>
                    <a:pt x="2458" y="58054"/>
                  </a:lnTo>
                  <a:lnTo>
                    <a:pt x="3204" y="55641"/>
                  </a:lnTo>
                  <a:lnTo>
                    <a:pt x="3204" y="55597"/>
                  </a:lnTo>
                  <a:lnTo>
                    <a:pt x="3424" y="53885"/>
                  </a:lnTo>
                  <a:lnTo>
                    <a:pt x="3643" y="51428"/>
                  </a:lnTo>
                  <a:lnTo>
                    <a:pt x="4038" y="48532"/>
                  </a:lnTo>
                  <a:lnTo>
                    <a:pt x="4828" y="45109"/>
                  </a:lnTo>
                  <a:lnTo>
                    <a:pt x="5354" y="41775"/>
                  </a:lnTo>
                  <a:lnTo>
                    <a:pt x="5661" y="39273"/>
                  </a:lnTo>
                  <a:lnTo>
                    <a:pt x="5925" y="36684"/>
                  </a:lnTo>
                  <a:lnTo>
                    <a:pt x="6100" y="35149"/>
                  </a:lnTo>
                  <a:lnTo>
                    <a:pt x="6188" y="33788"/>
                  </a:lnTo>
                  <a:lnTo>
                    <a:pt x="6232" y="32472"/>
                  </a:lnTo>
                  <a:lnTo>
                    <a:pt x="6144" y="31243"/>
                  </a:lnTo>
                  <a:lnTo>
                    <a:pt x="6012" y="29971"/>
                  </a:lnTo>
                  <a:lnTo>
                    <a:pt x="5793" y="28654"/>
                  </a:lnTo>
                  <a:lnTo>
                    <a:pt x="5486" y="27294"/>
                  </a:lnTo>
                  <a:lnTo>
                    <a:pt x="5091" y="25758"/>
                  </a:lnTo>
                  <a:lnTo>
                    <a:pt x="4784" y="23652"/>
                  </a:lnTo>
                  <a:lnTo>
                    <a:pt x="4784" y="21721"/>
                  </a:lnTo>
                  <a:lnTo>
                    <a:pt x="5442" y="18737"/>
                  </a:lnTo>
                  <a:lnTo>
                    <a:pt x="5969" y="17289"/>
                  </a:lnTo>
                  <a:lnTo>
                    <a:pt x="6451" y="16719"/>
                  </a:lnTo>
                  <a:lnTo>
                    <a:pt x="10225" y="14613"/>
                  </a:lnTo>
                  <a:lnTo>
                    <a:pt x="12287" y="14042"/>
                  </a:lnTo>
                  <a:lnTo>
                    <a:pt x="12331" y="14042"/>
                  </a:lnTo>
                  <a:lnTo>
                    <a:pt x="14306" y="13077"/>
                  </a:lnTo>
                  <a:lnTo>
                    <a:pt x="17948" y="11804"/>
                  </a:lnTo>
                  <a:lnTo>
                    <a:pt x="20844" y="10663"/>
                  </a:lnTo>
                  <a:lnTo>
                    <a:pt x="20888" y="10663"/>
                  </a:lnTo>
                  <a:lnTo>
                    <a:pt x="24003" y="8513"/>
                  </a:lnTo>
                  <a:lnTo>
                    <a:pt x="28786" y="4696"/>
                  </a:lnTo>
                  <a:lnTo>
                    <a:pt x="31726" y="2326"/>
                  </a:lnTo>
                  <a:lnTo>
                    <a:pt x="34140" y="308"/>
                  </a:lnTo>
                  <a:lnTo>
                    <a:pt x="34184" y="264"/>
                  </a:lnTo>
                  <a:lnTo>
                    <a:pt x="34184" y="176"/>
                  </a:lnTo>
                  <a:lnTo>
                    <a:pt x="34184" y="132"/>
                  </a:lnTo>
                  <a:lnTo>
                    <a:pt x="34140" y="44"/>
                  </a:lnTo>
                  <a:lnTo>
                    <a:pt x="3409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67" name="Google Shape;15867;p414"/>
            <p:cNvSpPr/>
            <p:nvPr/>
          </p:nvSpPr>
          <p:spPr>
            <a:xfrm>
              <a:off x="1908875" y="4495875"/>
              <a:ext cx="646150" cy="156900"/>
            </a:xfrm>
            <a:custGeom>
              <a:avLst/>
              <a:gdLst/>
              <a:ahLst/>
              <a:cxnLst/>
              <a:rect l="l" t="t" r="r" b="b"/>
              <a:pathLst>
                <a:path w="25846" h="6276" extrusionOk="0">
                  <a:moveTo>
                    <a:pt x="25626" y="0"/>
                  </a:moveTo>
                  <a:lnTo>
                    <a:pt x="24178" y="176"/>
                  </a:lnTo>
                  <a:lnTo>
                    <a:pt x="24134" y="176"/>
                  </a:lnTo>
                  <a:lnTo>
                    <a:pt x="22774" y="658"/>
                  </a:lnTo>
                  <a:lnTo>
                    <a:pt x="22730" y="658"/>
                  </a:lnTo>
                  <a:lnTo>
                    <a:pt x="21238" y="1448"/>
                  </a:lnTo>
                  <a:lnTo>
                    <a:pt x="18035" y="3511"/>
                  </a:lnTo>
                  <a:lnTo>
                    <a:pt x="17464" y="3686"/>
                  </a:lnTo>
                  <a:lnTo>
                    <a:pt x="14393" y="3511"/>
                  </a:lnTo>
                  <a:lnTo>
                    <a:pt x="11936" y="3379"/>
                  </a:lnTo>
                  <a:lnTo>
                    <a:pt x="7811" y="3160"/>
                  </a:lnTo>
                  <a:lnTo>
                    <a:pt x="4827" y="3204"/>
                  </a:lnTo>
                  <a:lnTo>
                    <a:pt x="4739" y="3204"/>
                  </a:lnTo>
                  <a:lnTo>
                    <a:pt x="3291" y="4125"/>
                  </a:lnTo>
                  <a:lnTo>
                    <a:pt x="88" y="5968"/>
                  </a:lnTo>
                  <a:lnTo>
                    <a:pt x="0" y="6012"/>
                  </a:lnTo>
                  <a:lnTo>
                    <a:pt x="0" y="6056"/>
                  </a:lnTo>
                  <a:lnTo>
                    <a:pt x="0" y="6100"/>
                  </a:lnTo>
                  <a:lnTo>
                    <a:pt x="0" y="6187"/>
                  </a:lnTo>
                  <a:lnTo>
                    <a:pt x="88" y="6231"/>
                  </a:lnTo>
                  <a:lnTo>
                    <a:pt x="176" y="6275"/>
                  </a:lnTo>
                  <a:lnTo>
                    <a:pt x="263" y="6275"/>
                  </a:lnTo>
                  <a:lnTo>
                    <a:pt x="3467" y="4432"/>
                  </a:lnTo>
                  <a:lnTo>
                    <a:pt x="4871" y="3555"/>
                  </a:lnTo>
                  <a:lnTo>
                    <a:pt x="7767" y="3511"/>
                  </a:lnTo>
                  <a:lnTo>
                    <a:pt x="11892" y="3730"/>
                  </a:lnTo>
                  <a:lnTo>
                    <a:pt x="14349" y="3862"/>
                  </a:lnTo>
                  <a:lnTo>
                    <a:pt x="17464" y="4037"/>
                  </a:lnTo>
                  <a:lnTo>
                    <a:pt x="17508" y="4037"/>
                  </a:lnTo>
                  <a:lnTo>
                    <a:pt x="18167" y="3818"/>
                  </a:lnTo>
                  <a:lnTo>
                    <a:pt x="18210" y="3818"/>
                  </a:lnTo>
                  <a:lnTo>
                    <a:pt x="21414" y="1755"/>
                  </a:lnTo>
                  <a:lnTo>
                    <a:pt x="22862" y="966"/>
                  </a:lnTo>
                  <a:lnTo>
                    <a:pt x="24266" y="527"/>
                  </a:lnTo>
                  <a:lnTo>
                    <a:pt x="25670" y="351"/>
                  </a:lnTo>
                  <a:lnTo>
                    <a:pt x="25758" y="307"/>
                  </a:lnTo>
                  <a:lnTo>
                    <a:pt x="25802" y="264"/>
                  </a:lnTo>
                  <a:lnTo>
                    <a:pt x="25846" y="220"/>
                  </a:lnTo>
                  <a:lnTo>
                    <a:pt x="25846" y="132"/>
                  </a:lnTo>
                  <a:lnTo>
                    <a:pt x="25802" y="88"/>
                  </a:lnTo>
                  <a:lnTo>
                    <a:pt x="2575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68" name="Google Shape;15868;p414"/>
            <p:cNvSpPr/>
            <p:nvPr/>
          </p:nvSpPr>
          <p:spPr>
            <a:xfrm>
              <a:off x="1292350" y="2521250"/>
              <a:ext cx="799750" cy="2106275"/>
            </a:xfrm>
            <a:custGeom>
              <a:avLst/>
              <a:gdLst/>
              <a:ahLst/>
              <a:cxnLst/>
              <a:rect l="l" t="t" r="r" b="b"/>
              <a:pathLst>
                <a:path w="31990" h="84251" extrusionOk="0">
                  <a:moveTo>
                    <a:pt x="31770" y="1"/>
                  </a:moveTo>
                  <a:lnTo>
                    <a:pt x="31682" y="45"/>
                  </a:lnTo>
                  <a:lnTo>
                    <a:pt x="30146" y="1185"/>
                  </a:lnTo>
                  <a:lnTo>
                    <a:pt x="27689" y="2853"/>
                  </a:lnTo>
                  <a:lnTo>
                    <a:pt x="27645" y="2941"/>
                  </a:lnTo>
                  <a:lnTo>
                    <a:pt x="25977" y="7197"/>
                  </a:lnTo>
                  <a:lnTo>
                    <a:pt x="25495" y="8513"/>
                  </a:lnTo>
                  <a:lnTo>
                    <a:pt x="25100" y="9128"/>
                  </a:lnTo>
                  <a:lnTo>
                    <a:pt x="21897" y="11453"/>
                  </a:lnTo>
                  <a:lnTo>
                    <a:pt x="17640" y="15096"/>
                  </a:lnTo>
                  <a:lnTo>
                    <a:pt x="15446" y="15973"/>
                  </a:lnTo>
                  <a:lnTo>
                    <a:pt x="11804" y="18430"/>
                  </a:lnTo>
                  <a:lnTo>
                    <a:pt x="9917" y="19527"/>
                  </a:lnTo>
                  <a:lnTo>
                    <a:pt x="7416" y="20361"/>
                  </a:lnTo>
                  <a:lnTo>
                    <a:pt x="5222" y="21809"/>
                  </a:lnTo>
                  <a:lnTo>
                    <a:pt x="3906" y="22775"/>
                  </a:lnTo>
                  <a:lnTo>
                    <a:pt x="1887" y="23828"/>
                  </a:lnTo>
                  <a:lnTo>
                    <a:pt x="1843" y="23872"/>
                  </a:lnTo>
                  <a:lnTo>
                    <a:pt x="1492" y="24618"/>
                  </a:lnTo>
                  <a:lnTo>
                    <a:pt x="1448" y="24661"/>
                  </a:lnTo>
                  <a:lnTo>
                    <a:pt x="1404" y="25276"/>
                  </a:lnTo>
                  <a:lnTo>
                    <a:pt x="1448" y="25364"/>
                  </a:lnTo>
                  <a:lnTo>
                    <a:pt x="1843" y="26066"/>
                  </a:lnTo>
                  <a:lnTo>
                    <a:pt x="4125" y="34754"/>
                  </a:lnTo>
                  <a:lnTo>
                    <a:pt x="4564" y="37782"/>
                  </a:lnTo>
                  <a:lnTo>
                    <a:pt x="4652" y="41248"/>
                  </a:lnTo>
                  <a:lnTo>
                    <a:pt x="4520" y="44715"/>
                  </a:lnTo>
                  <a:lnTo>
                    <a:pt x="4344" y="47435"/>
                  </a:lnTo>
                  <a:lnTo>
                    <a:pt x="4125" y="51165"/>
                  </a:lnTo>
                  <a:lnTo>
                    <a:pt x="3555" y="55860"/>
                  </a:lnTo>
                  <a:lnTo>
                    <a:pt x="2765" y="61872"/>
                  </a:lnTo>
                  <a:lnTo>
                    <a:pt x="2194" y="64768"/>
                  </a:lnTo>
                  <a:lnTo>
                    <a:pt x="1448" y="67225"/>
                  </a:lnTo>
                  <a:lnTo>
                    <a:pt x="922" y="69375"/>
                  </a:lnTo>
                  <a:lnTo>
                    <a:pt x="220" y="71789"/>
                  </a:lnTo>
                  <a:lnTo>
                    <a:pt x="220" y="71833"/>
                  </a:lnTo>
                  <a:lnTo>
                    <a:pt x="44" y="74246"/>
                  </a:lnTo>
                  <a:lnTo>
                    <a:pt x="0" y="76747"/>
                  </a:lnTo>
                  <a:lnTo>
                    <a:pt x="0" y="76791"/>
                  </a:lnTo>
                  <a:lnTo>
                    <a:pt x="176" y="78020"/>
                  </a:lnTo>
                  <a:lnTo>
                    <a:pt x="966" y="80653"/>
                  </a:lnTo>
                  <a:lnTo>
                    <a:pt x="1536" y="82189"/>
                  </a:lnTo>
                  <a:lnTo>
                    <a:pt x="1580" y="82232"/>
                  </a:lnTo>
                  <a:lnTo>
                    <a:pt x="2063" y="82934"/>
                  </a:lnTo>
                  <a:lnTo>
                    <a:pt x="2106" y="82978"/>
                  </a:lnTo>
                  <a:lnTo>
                    <a:pt x="3949" y="84207"/>
                  </a:lnTo>
                  <a:lnTo>
                    <a:pt x="4037" y="84251"/>
                  </a:lnTo>
                  <a:lnTo>
                    <a:pt x="4125" y="84207"/>
                  </a:lnTo>
                  <a:lnTo>
                    <a:pt x="4213" y="84163"/>
                  </a:lnTo>
                  <a:lnTo>
                    <a:pt x="4213" y="84075"/>
                  </a:lnTo>
                  <a:lnTo>
                    <a:pt x="4213" y="84032"/>
                  </a:lnTo>
                  <a:lnTo>
                    <a:pt x="4213" y="83944"/>
                  </a:lnTo>
                  <a:lnTo>
                    <a:pt x="4169" y="83900"/>
                  </a:lnTo>
                  <a:lnTo>
                    <a:pt x="2326" y="82671"/>
                  </a:lnTo>
                  <a:lnTo>
                    <a:pt x="1843" y="82057"/>
                  </a:lnTo>
                  <a:lnTo>
                    <a:pt x="1273" y="80521"/>
                  </a:lnTo>
                  <a:lnTo>
                    <a:pt x="527" y="77932"/>
                  </a:lnTo>
                  <a:lnTo>
                    <a:pt x="351" y="76747"/>
                  </a:lnTo>
                  <a:lnTo>
                    <a:pt x="395" y="74246"/>
                  </a:lnTo>
                  <a:lnTo>
                    <a:pt x="571" y="71877"/>
                  </a:lnTo>
                  <a:lnTo>
                    <a:pt x="1273" y="69463"/>
                  </a:lnTo>
                  <a:lnTo>
                    <a:pt x="1755" y="67357"/>
                  </a:lnTo>
                  <a:lnTo>
                    <a:pt x="2545" y="64856"/>
                  </a:lnTo>
                  <a:lnTo>
                    <a:pt x="3116" y="61960"/>
                  </a:lnTo>
                  <a:lnTo>
                    <a:pt x="3906" y="55904"/>
                  </a:lnTo>
                  <a:lnTo>
                    <a:pt x="4476" y="51209"/>
                  </a:lnTo>
                  <a:lnTo>
                    <a:pt x="4695" y="47435"/>
                  </a:lnTo>
                  <a:lnTo>
                    <a:pt x="4871" y="44715"/>
                  </a:lnTo>
                  <a:lnTo>
                    <a:pt x="5003" y="41248"/>
                  </a:lnTo>
                  <a:lnTo>
                    <a:pt x="4915" y="37782"/>
                  </a:lnTo>
                  <a:lnTo>
                    <a:pt x="4915" y="37738"/>
                  </a:lnTo>
                  <a:lnTo>
                    <a:pt x="4476" y="34710"/>
                  </a:lnTo>
                  <a:lnTo>
                    <a:pt x="2194" y="25934"/>
                  </a:lnTo>
                  <a:lnTo>
                    <a:pt x="2150" y="25890"/>
                  </a:lnTo>
                  <a:lnTo>
                    <a:pt x="1755" y="25232"/>
                  </a:lnTo>
                  <a:lnTo>
                    <a:pt x="1799" y="24749"/>
                  </a:lnTo>
                  <a:lnTo>
                    <a:pt x="2106" y="24091"/>
                  </a:lnTo>
                  <a:lnTo>
                    <a:pt x="4081" y="23082"/>
                  </a:lnTo>
                  <a:lnTo>
                    <a:pt x="5397" y="22072"/>
                  </a:lnTo>
                  <a:lnTo>
                    <a:pt x="7548" y="20668"/>
                  </a:lnTo>
                  <a:lnTo>
                    <a:pt x="10049" y="19835"/>
                  </a:lnTo>
                  <a:lnTo>
                    <a:pt x="10093" y="19835"/>
                  </a:lnTo>
                  <a:lnTo>
                    <a:pt x="12023" y="18738"/>
                  </a:lnTo>
                  <a:lnTo>
                    <a:pt x="15622" y="16280"/>
                  </a:lnTo>
                  <a:lnTo>
                    <a:pt x="17816" y="15403"/>
                  </a:lnTo>
                  <a:lnTo>
                    <a:pt x="17860" y="15359"/>
                  </a:lnTo>
                  <a:lnTo>
                    <a:pt x="22116" y="11717"/>
                  </a:lnTo>
                  <a:lnTo>
                    <a:pt x="25363" y="9391"/>
                  </a:lnTo>
                  <a:lnTo>
                    <a:pt x="25407" y="9347"/>
                  </a:lnTo>
                  <a:lnTo>
                    <a:pt x="25802" y="8689"/>
                  </a:lnTo>
                  <a:lnTo>
                    <a:pt x="25802" y="8645"/>
                  </a:lnTo>
                  <a:lnTo>
                    <a:pt x="26285" y="7329"/>
                  </a:lnTo>
                  <a:lnTo>
                    <a:pt x="27952" y="3116"/>
                  </a:lnTo>
                  <a:lnTo>
                    <a:pt x="30322" y="1449"/>
                  </a:lnTo>
                  <a:lnTo>
                    <a:pt x="31901" y="308"/>
                  </a:lnTo>
                  <a:lnTo>
                    <a:pt x="31945" y="264"/>
                  </a:lnTo>
                  <a:lnTo>
                    <a:pt x="31989" y="176"/>
                  </a:lnTo>
                  <a:lnTo>
                    <a:pt x="31989" y="132"/>
                  </a:lnTo>
                  <a:lnTo>
                    <a:pt x="31945" y="88"/>
                  </a:lnTo>
                  <a:lnTo>
                    <a:pt x="3190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69" name="Google Shape;15869;p414"/>
            <p:cNvSpPr/>
            <p:nvPr/>
          </p:nvSpPr>
          <p:spPr>
            <a:xfrm>
              <a:off x="1915450" y="4597900"/>
              <a:ext cx="615450" cy="109725"/>
            </a:xfrm>
            <a:custGeom>
              <a:avLst/>
              <a:gdLst/>
              <a:ahLst/>
              <a:cxnLst/>
              <a:rect l="l" t="t" r="r" b="b"/>
              <a:pathLst>
                <a:path w="24618" h="4389" extrusionOk="0">
                  <a:moveTo>
                    <a:pt x="24442" y="0"/>
                  </a:moveTo>
                  <a:lnTo>
                    <a:pt x="20975" y="132"/>
                  </a:lnTo>
                  <a:lnTo>
                    <a:pt x="20931" y="132"/>
                  </a:lnTo>
                  <a:lnTo>
                    <a:pt x="20098" y="395"/>
                  </a:lnTo>
                  <a:lnTo>
                    <a:pt x="17201" y="2019"/>
                  </a:lnTo>
                  <a:lnTo>
                    <a:pt x="15534" y="1975"/>
                  </a:lnTo>
                  <a:lnTo>
                    <a:pt x="12857" y="1799"/>
                  </a:lnTo>
                  <a:lnTo>
                    <a:pt x="9698" y="1668"/>
                  </a:lnTo>
                  <a:lnTo>
                    <a:pt x="7197" y="1580"/>
                  </a:lnTo>
                  <a:lnTo>
                    <a:pt x="4169" y="1536"/>
                  </a:lnTo>
                  <a:lnTo>
                    <a:pt x="4081" y="1580"/>
                  </a:lnTo>
                  <a:lnTo>
                    <a:pt x="1185" y="3116"/>
                  </a:lnTo>
                  <a:lnTo>
                    <a:pt x="1141" y="3160"/>
                  </a:lnTo>
                  <a:lnTo>
                    <a:pt x="88" y="4081"/>
                  </a:lnTo>
                  <a:lnTo>
                    <a:pt x="44" y="4125"/>
                  </a:lnTo>
                  <a:lnTo>
                    <a:pt x="0" y="4169"/>
                  </a:lnTo>
                  <a:lnTo>
                    <a:pt x="0" y="4257"/>
                  </a:lnTo>
                  <a:lnTo>
                    <a:pt x="44" y="4300"/>
                  </a:lnTo>
                  <a:lnTo>
                    <a:pt x="132" y="4344"/>
                  </a:lnTo>
                  <a:lnTo>
                    <a:pt x="176" y="4388"/>
                  </a:lnTo>
                  <a:lnTo>
                    <a:pt x="307" y="4344"/>
                  </a:lnTo>
                  <a:lnTo>
                    <a:pt x="1361" y="3423"/>
                  </a:lnTo>
                  <a:lnTo>
                    <a:pt x="4213" y="1887"/>
                  </a:lnTo>
                  <a:lnTo>
                    <a:pt x="7197" y="1931"/>
                  </a:lnTo>
                  <a:lnTo>
                    <a:pt x="9698" y="2019"/>
                  </a:lnTo>
                  <a:lnTo>
                    <a:pt x="12813" y="2150"/>
                  </a:lnTo>
                  <a:lnTo>
                    <a:pt x="15534" y="2326"/>
                  </a:lnTo>
                  <a:lnTo>
                    <a:pt x="17201" y="2370"/>
                  </a:lnTo>
                  <a:lnTo>
                    <a:pt x="17333" y="2370"/>
                  </a:lnTo>
                  <a:lnTo>
                    <a:pt x="20229" y="702"/>
                  </a:lnTo>
                  <a:lnTo>
                    <a:pt x="21019" y="483"/>
                  </a:lnTo>
                  <a:lnTo>
                    <a:pt x="24442" y="351"/>
                  </a:lnTo>
                  <a:lnTo>
                    <a:pt x="24530" y="307"/>
                  </a:lnTo>
                  <a:lnTo>
                    <a:pt x="24573" y="307"/>
                  </a:lnTo>
                  <a:lnTo>
                    <a:pt x="24617" y="220"/>
                  </a:lnTo>
                  <a:lnTo>
                    <a:pt x="24617" y="176"/>
                  </a:lnTo>
                  <a:lnTo>
                    <a:pt x="24617" y="88"/>
                  </a:lnTo>
                  <a:lnTo>
                    <a:pt x="24573" y="44"/>
                  </a:lnTo>
                  <a:lnTo>
                    <a:pt x="2448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70" name="Google Shape;15870;p414"/>
            <p:cNvSpPr/>
            <p:nvPr/>
          </p:nvSpPr>
          <p:spPr>
            <a:xfrm>
              <a:off x="1158500" y="3048925"/>
              <a:ext cx="152525" cy="1579700"/>
            </a:xfrm>
            <a:custGeom>
              <a:avLst/>
              <a:gdLst/>
              <a:ahLst/>
              <a:cxnLst/>
              <a:rect l="l" t="t" r="r" b="b"/>
              <a:pathLst>
                <a:path w="6101" h="63188" extrusionOk="0">
                  <a:moveTo>
                    <a:pt x="5881" y="0"/>
                  </a:moveTo>
                  <a:lnTo>
                    <a:pt x="5793" y="44"/>
                  </a:lnTo>
                  <a:lnTo>
                    <a:pt x="5749" y="88"/>
                  </a:lnTo>
                  <a:lnTo>
                    <a:pt x="4564" y="3028"/>
                  </a:lnTo>
                  <a:lnTo>
                    <a:pt x="3687" y="5441"/>
                  </a:lnTo>
                  <a:lnTo>
                    <a:pt x="2765" y="8030"/>
                  </a:lnTo>
                  <a:lnTo>
                    <a:pt x="2765" y="8074"/>
                  </a:lnTo>
                  <a:lnTo>
                    <a:pt x="2853" y="9873"/>
                  </a:lnTo>
                  <a:lnTo>
                    <a:pt x="3204" y="12330"/>
                  </a:lnTo>
                  <a:lnTo>
                    <a:pt x="3248" y="12330"/>
                  </a:lnTo>
                  <a:lnTo>
                    <a:pt x="3818" y="14568"/>
                  </a:lnTo>
                  <a:lnTo>
                    <a:pt x="3599" y="16236"/>
                  </a:lnTo>
                  <a:lnTo>
                    <a:pt x="3423" y="18956"/>
                  </a:lnTo>
                  <a:lnTo>
                    <a:pt x="3336" y="21414"/>
                  </a:lnTo>
                  <a:lnTo>
                    <a:pt x="2853" y="24134"/>
                  </a:lnTo>
                  <a:lnTo>
                    <a:pt x="2502" y="26284"/>
                  </a:lnTo>
                  <a:lnTo>
                    <a:pt x="2502" y="26328"/>
                  </a:lnTo>
                  <a:lnTo>
                    <a:pt x="2458" y="31331"/>
                  </a:lnTo>
                  <a:lnTo>
                    <a:pt x="2634" y="34446"/>
                  </a:lnTo>
                  <a:lnTo>
                    <a:pt x="2765" y="36158"/>
                  </a:lnTo>
                  <a:lnTo>
                    <a:pt x="2414" y="39931"/>
                  </a:lnTo>
                  <a:lnTo>
                    <a:pt x="2107" y="41292"/>
                  </a:lnTo>
                  <a:lnTo>
                    <a:pt x="834" y="44714"/>
                  </a:lnTo>
                  <a:lnTo>
                    <a:pt x="571" y="45899"/>
                  </a:lnTo>
                  <a:lnTo>
                    <a:pt x="571" y="45943"/>
                  </a:lnTo>
                  <a:lnTo>
                    <a:pt x="615" y="48137"/>
                  </a:lnTo>
                  <a:lnTo>
                    <a:pt x="615" y="51560"/>
                  </a:lnTo>
                  <a:lnTo>
                    <a:pt x="176" y="53183"/>
                  </a:lnTo>
                  <a:lnTo>
                    <a:pt x="1" y="54499"/>
                  </a:lnTo>
                  <a:lnTo>
                    <a:pt x="1" y="54543"/>
                  </a:lnTo>
                  <a:lnTo>
                    <a:pt x="483" y="58624"/>
                  </a:lnTo>
                  <a:lnTo>
                    <a:pt x="834" y="61169"/>
                  </a:lnTo>
                  <a:lnTo>
                    <a:pt x="922" y="63012"/>
                  </a:lnTo>
                  <a:lnTo>
                    <a:pt x="922" y="63100"/>
                  </a:lnTo>
                  <a:lnTo>
                    <a:pt x="966" y="63144"/>
                  </a:lnTo>
                  <a:lnTo>
                    <a:pt x="1098" y="63188"/>
                  </a:lnTo>
                  <a:lnTo>
                    <a:pt x="1186" y="63188"/>
                  </a:lnTo>
                  <a:lnTo>
                    <a:pt x="1229" y="63144"/>
                  </a:lnTo>
                  <a:lnTo>
                    <a:pt x="1273" y="63100"/>
                  </a:lnTo>
                  <a:lnTo>
                    <a:pt x="1273" y="63012"/>
                  </a:lnTo>
                  <a:lnTo>
                    <a:pt x="1186" y="61125"/>
                  </a:lnTo>
                  <a:lnTo>
                    <a:pt x="834" y="58580"/>
                  </a:lnTo>
                  <a:lnTo>
                    <a:pt x="352" y="54543"/>
                  </a:lnTo>
                  <a:lnTo>
                    <a:pt x="527" y="53227"/>
                  </a:lnTo>
                  <a:lnTo>
                    <a:pt x="966" y="51603"/>
                  </a:lnTo>
                  <a:lnTo>
                    <a:pt x="966" y="51560"/>
                  </a:lnTo>
                  <a:lnTo>
                    <a:pt x="966" y="48137"/>
                  </a:lnTo>
                  <a:lnTo>
                    <a:pt x="922" y="45987"/>
                  </a:lnTo>
                  <a:lnTo>
                    <a:pt x="1186" y="44802"/>
                  </a:lnTo>
                  <a:lnTo>
                    <a:pt x="2414" y="41423"/>
                  </a:lnTo>
                  <a:lnTo>
                    <a:pt x="2458" y="41379"/>
                  </a:lnTo>
                  <a:lnTo>
                    <a:pt x="2765" y="39975"/>
                  </a:lnTo>
                  <a:lnTo>
                    <a:pt x="3116" y="36201"/>
                  </a:lnTo>
                  <a:lnTo>
                    <a:pt x="3116" y="36158"/>
                  </a:lnTo>
                  <a:lnTo>
                    <a:pt x="2985" y="34446"/>
                  </a:lnTo>
                  <a:lnTo>
                    <a:pt x="2809" y="31287"/>
                  </a:lnTo>
                  <a:lnTo>
                    <a:pt x="2853" y="26328"/>
                  </a:lnTo>
                  <a:lnTo>
                    <a:pt x="3204" y="24222"/>
                  </a:lnTo>
                  <a:lnTo>
                    <a:pt x="3687" y="21458"/>
                  </a:lnTo>
                  <a:lnTo>
                    <a:pt x="3687" y="21414"/>
                  </a:lnTo>
                  <a:lnTo>
                    <a:pt x="3774" y="19000"/>
                  </a:lnTo>
                  <a:lnTo>
                    <a:pt x="3950" y="16280"/>
                  </a:lnTo>
                  <a:lnTo>
                    <a:pt x="4169" y="14612"/>
                  </a:lnTo>
                  <a:lnTo>
                    <a:pt x="4169" y="14525"/>
                  </a:lnTo>
                  <a:lnTo>
                    <a:pt x="3555" y="12287"/>
                  </a:lnTo>
                  <a:lnTo>
                    <a:pt x="3204" y="9829"/>
                  </a:lnTo>
                  <a:lnTo>
                    <a:pt x="3116" y="8074"/>
                  </a:lnTo>
                  <a:lnTo>
                    <a:pt x="3994" y="5573"/>
                  </a:lnTo>
                  <a:lnTo>
                    <a:pt x="4915" y="3160"/>
                  </a:lnTo>
                  <a:lnTo>
                    <a:pt x="6100" y="220"/>
                  </a:lnTo>
                  <a:lnTo>
                    <a:pt x="6100" y="176"/>
                  </a:lnTo>
                  <a:lnTo>
                    <a:pt x="6100" y="88"/>
                  </a:lnTo>
                  <a:lnTo>
                    <a:pt x="6056" y="44"/>
                  </a:lnTo>
                  <a:lnTo>
                    <a:pt x="601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71" name="Google Shape;15871;p414"/>
            <p:cNvSpPr/>
            <p:nvPr/>
          </p:nvSpPr>
          <p:spPr>
            <a:xfrm>
              <a:off x="2096450" y="4705400"/>
              <a:ext cx="263300" cy="30750"/>
            </a:xfrm>
            <a:custGeom>
              <a:avLst/>
              <a:gdLst/>
              <a:ahLst/>
              <a:cxnLst/>
              <a:rect l="l" t="t" r="r" b="b"/>
              <a:pathLst>
                <a:path w="10532" h="1230" extrusionOk="0">
                  <a:moveTo>
                    <a:pt x="10313" y="0"/>
                  </a:moveTo>
                  <a:lnTo>
                    <a:pt x="9874" y="176"/>
                  </a:lnTo>
                  <a:lnTo>
                    <a:pt x="6100" y="132"/>
                  </a:lnTo>
                  <a:lnTo>
                    <a:pt x="6056" y="176"/>
                  </a:lnTo>
                  <a:lnTo>
                    <a:pt x="4740" y="308"/>
                  </a:lnTo>
                  <a:lnTo>
                    <a:pt x="176" y="878"/>
                  </a:lnTo>
                  <a:lnTo>
                    <a:pt x="88" y="922"/>
                  </a:lnTo>
                  <a:lnTo>
                    <a:pt x="44" y="966"/>
                  </a:lnTo>
                  <a:lnTo>
                    <a:pt x="1" y="1010"/>
                  </a:lnTo>
                  <a:lnTo>
                    <a:pt x="1" y="1097"/>
                  </a:lnTo>
                  <a:lnTo>
                    <a:pt x="88" y="1185"/>
                  </a:lnTo>
                  <a:lnTo>
                    <a:pt x="176" y="1229"/>
                  </a:lnTo>
                  <a:lnTo>
                    <a:pt x="220" y="1229"/>
                  </a:lnTo>
                  <a:lnTo>
                    <a:pt x="4784" y="659"/>
                  </a:lnTo>
                  <a:lnTo>
                    <a:pt x="6100" y="483"/>
                  </a:lnTo>
                  <a:lnTo>
                    <a:pt x="9918" y="527"/>
                  </a:lnTo>
                  <a:lnTo>
                    <a:pt x="9961" y="527"/>
                  </a:lnTo>
                  <a:lnTo>
                    <a:pt x="10444" y="351"/>
                  </a:lnTo>
                  <a:lnTo>
                    <a:pt x="10488" y="308"/>
                  </a:lnTo>
                  <a:lnTo>
                    <a:pt x="10532" y="264"/>
                  </a:lnTo>
                  <a:lnTo>
                    <a:pt x="10532" y="176"/>
                  </a:lnTo>
                  <a:lnTo>
                    <a:pt x="10532" y="88"/>
                  </a:lnTo>
                  <a:lnTo>
                    <a:pt x="10488" y="44"/>
                  </a:lnTo>
                  <a:lnTo>
                    <a:pt x="1044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72" name="Google Shape;15872;p414"/>
            <p:cNvSpPr/>
            <p:nvPr/>
          </p:nvSpPr>
          <p:spPr>
            <a:xfrm>
              <a:off x="1024675" y="3357175"/>
              <a:ext cx="119600" cy="1265975"/>
            </a:xfrm>
            <a:custGeom>
              <a:avLst/>
              <a:gdLst/>
              <a:ahLst/>
              <a:cxnLst/>
              <a:rect l="l" t="t" r="r" b="b"/>
              <a:pathLst>
                <a:path w="4784" h="50639" extrusionOk="0">
                  <a:moveTo>
                    <a:pt x="4564" y="0"/>
                  </a:moveTo>
                  <a:lnTo>
                    <a:pt x="4520" y="44"/>
                  </a:lnTo>
                  <a:lnTo>
                    <a:pt x="4476" y="88"/>
                  </a:lnTo>
                  <a:lnTo>
                    <a:pt x="4432" y="176"/>
                  </a:lnTo>
                  <a:lnTo>
                    <a:pt x="3950" y="3423"/>
                  </a:lnTo>
                  <a:lnTo>
                    <a:pt x="3555" y="5266"/>
                  </a:lnTo>
                  <a:lnTo>
                    <a:pt x="3511" y="5310"/>
                  </a:lnTo>
                  <a:lnTo>
                    <a:pt x="3423" y="7504"/>
                  </a:lnTo>
                  <a:lnTo>
                    <a:pt x="3379" y="11278"/>
                  </a:lnTo>
                  <a:lnTo>
                    <a:pt x="3467" y="13823"/>
                  </a:lnTo>
                  <a:lnTo>
                    <a:pt x="3555" y="16148"/>
                  </a:lnTo>
                  <a:lnTo>
                    <a:pt x="3818" y="18342"/>
                  </a:lnTo>
                  <a:lnTo>
                    <a:pt x="3774" y="19483"/>
                  </a:lnTo>
                  <a:lnTo>
                    <a:pt x="3511" y="20624"/>
                  </a:lnTo>
                  <a:lnTo>
                    <a:pt x="2589" y="24310"/>
                  </a:lnTo>
                  <a:lnTo>
                    <a:pt x="2589" y="24354"/>
                  </a:lnTo>
                  <a:lnTo>
                    <a:pt x="2414" y="27206"/>
                  </a:lnTo>
                  <a:lnTo>
                    <a:pt x="2150" y="28523"/>
                  </a:lnTo>
                  <a:lnTo>
                    <a:pt x="659" y="31638"/>
                  </a:lnTo>
                  <a:lnTo>
                    <a:pt x="659" y="31682"/>
                  </a:lnTo>
                  <a:lnTo>
                    <a:pt x="308" y="32998"/>
                  </a:lnTo>
                  <a:lnTo>
                    <a:pt x="264" y="33042"/>
                  </a:lnTo>
                  <a:lnTo>
                    <a:pt x="0" y="35324"/>
                  </a:lnTo>
                  <a:lnTo>
                    <a:pt x="264" y="39054"/>
                  </a:lnTo>
                  <a:lnTo>
                    <a:pt x="176" y="41643"/>
                  </a:lnTo>
                  <a:lnTo>
                    <a:pt x="176" y="41687"/>
                  </a:lnTo>
                  <a:lnTo>
                    <a:pt x="527" y="43837"/>
                  </a:lnTo>
                  <a:lnTo>
                    <a:pt x="922" y="45943"/>
                  </a:lnTo>
                  <a:lnTo>
                    <a:pt x="922" y="45987"/>
                  </a:lnTo>
                  <a:lnTo>
                    <a:pt x="2458" y="48839"/>
                  </a:lnTo>
                  <a:lnTo>
                    <a:pt x="3379" y="50551"/>
                  </a:lnTo>
                  <a:lnTo>
                    <a:pt x="3423" y="50638"/>
                  </a:lnTo>
                  <a:lnTo>
                    <a:pt x="3599" y="50638"/>
                  </a:lnTo>
                  <a:lnTo>
                    <a:pt x="3686" y="50595"/>
                  </a:lnTo>
                  <a:lnTo>
                    <a:pt x="3686" y="50507"/>
                  </a:lnTo>
                  <a:lnTo>
                    <a:pt x="3730" y="50463"/>
                  </a:lnTo>
                  <a:lnTo>
                    <a:pt x="3686" y="50375"/>
                  </a:lnTo>
                  <a:lnTo>
                    <a:pt x="2809" y="48664"/>
                  </a:lnTo>
                  <a:lnTo>
                    <a:pt x="1273" y="45855"/>
                  </a:lnTo>
                  <a:lnTo>
                    <a:pt x="878" y="43793"/>
                  </a:lnTo>
                  <a:lnTo>
                    <a:pt x="527" y="41643"/>
                  </a:lnTo>
                  <a:lnTo>
                    <a:pt x="615" y="39054"/>
                  </a:lnTo>
                  <a:lnTo>
                    <a:pt x="351" y="35324"/>
                  </a:lnTo>
                  <a:lnTo>
                    <a:pt x="615" y="33086"/>
                  </a:lnTo>
                  <a:lnTo>
                    <a:pt x="966" y="31814"/>
                  </a:lnTo>
                  <a:lnTo>
                    <a:pt x="2502" y="28654"/>
                  </a:lnTo>
                  <a:lnTo>
                    <a:pt x="2502" y="28610"/>
                  </a:lnTo>
                  <a:lnTo>
                    <a:pt x="2765" y="27294"/>
                  </a:lnTo>
                  <a:lnTo>
                    <a:pt x="2765" y="27250"/>
                  </a:lnTo>
                  <a:lnTo>
                    <a:pt x="2940" y="24398"/>
                  </a:lnTo>
                  <a:lnTo>
                    <a:pt x="3862" y="20668"/>
                  </a:lnTo>
                  <a:lnTo>
                    <a:pt x="4125" y="19571"/>
                  </a:lnTo>
                  <a:lnTo>
                    <a:pt x="4125" y="19527"/>
                  </a:lnTo>
                  <a:lnTo>
                    <a:pt x="4169" y="18342"/>
                  </a:lnTo>
                  <a:lnTo>
                    <a:pt x="4169" y="18299"/>
                  </a:lnTo>
                  <a:lnTo>
                    <a:pt x="3906" y="16105"/>
                  </a:lnTo>
                  <a:lnTo>
                    <a:pt x="3818" y="13779"/>
                  </a:lnTo>
                  <a:lnTo>
                    <a:pt x="3730" y="11278"/>
                  </a:lnTo>
                  <a:lnTo>
                    <a:pt x="3774" y="7504"/>
                  </a:lnTo>
                  <a:lnTo>
                    <a:pt x="3862" y="5310"/>
                  </a:lnTo>
                  <a:lnTo>
                    <a:pt x="4301" y="3467"/>
                  </a:lnTo>
                  <a:lnTo>
                    <a:pt x="4783" y="220"/>
                  </a:lnTo>
                  <a:lnTo>
                    <a:pt x="4783" y="132"/>
                  </a:lnTo>
                  <a:lnTo>
                    <a:pt x="4783" y="88"/>
                  </a:lnTo>
                  <a:lnTo>
                    <a:pt x="4696" y="44"/>
                  </a:lnTo>
                  <a:lnTo>
                    <a:pt x="465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73" name="Google Shape;15873;p414"/>
            <p:cNvSpPr/>
            <p:nvPr/>
          </p:nvSpPr>
          <p:spPr>
            <a:xfrm>
              <a:off x="605600" y="2498225"/>
              <a:ext cx="454200" cy="2111750"/>
            </a:xfrm>
            <a:custGeom>
              <a:avLst/>
              <a:gdLst/>
              <a:ahLst/>
              <a:cxnLst/>
              <a:rect l="l" t="t" r="r" b="b"/>
              <a:pathLst>
                <a:path w="18168" h="84470" extrusionOk="0">
                  <a:moveTo>
                    <a:pt x="17904" y="0"/>
                  </a:moveTo>
                  <a:lnTo>
                    <a:pt x="14569" y="2370"/>
                  </a:lnTo>
                  <a:lnTo>
                    <a:pt x="13077" y="3203"/>
                  </a:lnTo>
                  <a:lnTo>
                    <a:pt x="10181" y="4344"/>
                  </a:lnTo>
                  <a:lnTo>
                    <a:pt x="8119" y="5134"/>
                  </a:lnTo>
                  <a:lnTo>
                    <a:pt x="6364" y="5485"/>
                  </a:lnTo>
                  <a:lnTo>
                    <a:pt x="6320" y="5485"/>
                  </a:lnTo>
                  <a:lnTo>
                    <a:pt x="5223" y="6275"/>
                  </a:lnTo>
                  <a:lnTo>
                    <a:pt x="4521" y="6714"/>
                  </a:lnTo>
                  <a:lnTo>
                    <a:pt x="4477" y="6758"/>
                  </a:lnTo>
                  <a:lnTo>
                    <a:pt x="1888" y="8952"/>
                  </a:lnTo>
                  <a:lnTo>
                    <a:pt x="308" y="10883"/>
                  </a:lnTo>
                  <a:lnTo>
                    <a:pt x="264" y="10926"/>
                  </a:lnTo>
                  <a:lnTo>
                    <a:pt x="1" y="11409"/>
                  </a:lnTo>
                  <a:lnTo>
                    <a:pt x="1" y="11497"/>
                  </a:lnTo>
                  <a:lnTo>
                    <a:pt x="1" y="11585"/>
                  </a:lnTo>
                  <a:lnTo>
                    <a:pt x="1976" y="15534"/>
                  </a:lnTo>
                  <a:lnTo>
                    <a:pt x="2809" y="18649"/>
                  </a:lnTo>
                  <a:lnTo>
                    <a:pt x="3468" y="22204"/>
                  </a:lnTo>
                  <a:lnTo>
                    <a:pt x="4082" y="25495"/>
                  </a:lnTo>
                  <a:lnTo>
                    <a:pt x="4784" y="27864"/>
                  </a:lnTo>
                  <a:lnTo>
                    <a:pt x="5574" y="30541"/>
                  </a:lnTo>
                  <a:lnTo>
                    <a:pt x="6144" y="33525"/>
                  </a:lnTo>
                  <a:lnTo>
                    <a:pt x="6408" y="35324"/>
                  </a:lnTo>
                  <a:lnTo>
                    <a:pt x="6276" y="39800"/>
                  </a:lnTo>
                  <a:lnTo>
                    <a:pt x="6320" y="41730"/>
                  </a:lnTo>
                  <a:lnTo>
                    <a:pt x="6364" y="41818"/>
                  </a:lnTo>
                  <a:lnTo>
                    <a:pt x="8031" y="44407"/>
                  </a:lnTo>
                  <a:lnTo>
                    <a:pt x="9786" y="46996"/>
                  </a:lnTo>
                  <a:lnTo>
                    <a:pt x="11498" y="49322"/>
                  </a:lnTo>
                  <a:lnTo>
                    <a:pt x="12595" y="51384"/>
                  </a:lnTo>
                  <a:lnTo>
                    <a:pt x="13779" y="53183"/>
                  </a:lnTo>
                  <a:lnTo>
                    <a:pt x="15228" y="55202"/>
                  </a:lnTo>
                  <a:lnTo>
                    <a:pt x="16588" y="57045"/>
                  </a:lnTo>
                  <a:lnTo>
                    <a:pt x="17597" y="58580"/>
                  </a:lnTo>
                  <a:lnTo>
                    <a:pt x="17685" y="58975"/>
                  </a:lnTo>
                  <a:lnTo>
                    <a:pt x="16763" y="60950"/>
                  </a:lnTo>
                  <a:lnTo>
                    <a:pt x="15798" y="62925"/>
                  </a:lnTo>
                  <a:lnTo>
                    <a:pt x="15798" y="62968"/>
                  </a:lnTo>
                  <a:lnTo>
                    <a:pt x="15140" y="64987"/>
                  </a:lnTo>
                  <a:lnTo>
                    <a:pt x="15140" y="65031"/>
                  </a:lnTo>
                  <a:lnTo>
                    <a:pt x="14920" y="67313"/>
                  </a:lnTo>
                  <a:lnTo>
                    <a:pt x="14920" y="67356"/>
                  </a:lnTo>
                  <a:lnTo>
                    <a:pt x="15052" y="68102"/>
                  </a:lnTo>
                  <a:lnTo>
                    <a:pt x="15052" y="68146"/>
                  </a:lnTo>
                  <a:lnTo>
                    <a:pt x="15535" y="69199"/>
                  </a:lnTo>
                  <a:lnTo>
                    <a:pt x="15886" y="71437"/>
                  </a:lnTo>
                  <a:lnTo>
                    <a:pt x="16149" y="73895"/>
                  </a:lnTo>
                  <a:lnTo>
                    <a:pt x="16193" y="75606"/>
                  </a:lnTo>
                  <a:lnTo>
                    <a:pt x="15973" y="77537"/>
                  </a:lnTo>
                  <a:lnTo>
                    <a:pt x="15973" y="77581"/>
                  </a:lnTo>
                  <a:lnTo>
                    <a:pt x="16017" y="79731"/>
                  </a:lnTo>
                  <a:lnTo>
                    <a:pt x="16017" y="79775"/>
                  </a:lnTo>
                  <a:lnTo>
                    <a:pt x="16281" y="81003"/>
                  </a:lnTo>
                  <a:lnTo>
                    <a:pt x="16281" y="81047"/>
                  </a:lnTo>
                  <a:lnTo>
                    <a:pt x="17816" y="84382"/>
                  </a:lnTo>
                  <a:lnTo>
                    <a:pt x="17904" y="84470"/>
                  </a:lnTo>
                  <a:lnTo>
                    <a:pt x="18080" y="84470"/>
                  </a:lnTo>
                  <a:lnTo>
                    <a:pt x="18124" y="84426"/>
                  </a:lnTo>
                  <a:lnTo>
                    <a:pt x="18168" y="84382"/>
                  </a:lnTo>
                  <a:lnTo>
                    <a:pt x="18168" y="84294"/>
                  </a:lnTo>
                  <a:lnTo>
                    <a:pt x="18168" y="84250"/>
                  </a:lnTo>
                  <a:lnTo>
                    <a:pt x="16588" y="80916"/>
                  </a:lnTo>
                  <a:lnTo>
                    <a:pt x="16368" y="79731"/>
                  </a:lnTo>
                  <a:lnTo>
                    <a:pt x="16325" y="77581"/>
                  </a:lnTo>
                  <a:lnTo>
                    <a:pt x="16544" y="75650"/>
                  </a:lnTo>
                  <a:lnTo>
                    <a:pt x="16544" y="75606"/>
                  </a:lnTo>
                  <a:lnTo>
                    <a:pt x="16500" y="73851"/>
                  </a:lnTo>
                  <a:lnTo>
                    <a:pt x="16237" y="71393"/>
                  </a:lnTo>
                  <a:lnTo>
                    <a:pt x="15886" y="69112"/>
                  </a:lnTo>
                  <a:lnTo>
                    <a:pt x="15842" y="69068"/>
                  </a:lnTo>
                  <a:lnTo>
                    <a:pt x="15403" y="68015"/>
                  </a:lnTo>
                  <a:lnTo>
                    <a:pt x="15271" y="67313"/>
                  </a:lnTo>
                  <a:lnTo>
                    <a:pt x="15491" y="65075"/>
                  </a:lnTo>
                  <a:lnTo>
                    <a:pt x="16105" y="63056"/>
                  </a:lnTo>
                  <a:lnTo>
                    <a:pt x="17071" y="61125"/>
                  </a:lnTo>
                  <a:lnTo>
                    <a:pt x="17992" y="59107"/>
                  </a:lnTo>
                  <a:lnTo>
                    <a:pt x="18036" y="58975"/>
                  </a:lnTo>
                  <a:lnTo>
                    <a:pt x="17948" y="58493"/>
                  </a:lnTo>
                  <a:lnTo>
                    <a:pt x="17904" y="58405"/>
                  </a:lnTo>
                  <a:lnTo>
                    <a:pt x="16895" y="56825"/>
                  </a:lnTo>
                  <a:lnTo>
                    <a:pt x="15535" y="54982"/>
                  </a:lnTo>
                  <a:lnTo>
                    <a:pt x="14087" y="52964"/>
                  </a:lnTo>
                  <a:lnTo>
                    <a:pt x="12902" y="51209"/>
                  </a:lnTo>
                  <a:lnTo>
                    <a:pt x="11805" y="49146"/>
                  </a:lnTo>
                  <a:lnTo>
                    <a:pt x="11761" y="49146"/>
                  </a:lnTo>
                  <a:lnTo>
                    <a:pt x="10094" y="46777"/>
                  </a:lnTo>
                  <a:lnTo>
                    <a:pt x="8294" y="44188"/>
                  </a:lnTo>
                  <a:lnTo>
                    <a:pt x="6671" y="41687"/>
                  </a:lnTo>
                  <a:lnTo>
                    <a:pt x="6627" y="39800"/>
                  </a:lnTo>
                  <a:lnTo>
                    <a:pt x="6759" y="35324"/>
                  </a:lnTo>
                  <a:lnTo>
                    <a:pt x="6759" y="35280"/>
                  </a:lnTo>
                  <a:lnTo>
                    <a:pt x="6495" y="33481"/>
                  </a:lnTo>
                  <a:lnTo>
                    <a:pt x="5881" y="30453"/>
                  </a:lnTo>
                  <a:lnTo>
                    <a:pt x="5135" y="27776"/>
                  </a:lnTo>
                  <a:lnTo>
                    <a:pt x="4433" y="25407"/>
                  </a:lnTo>
                  <a:lnTo>
                    <a:pt x="3775" y="22116"/>
                  </a:lnTo>
                  <a:lnTo>
                    <a:pt x="3160" y="18562"/>
                  </a:lnTo>
                  <a:lnTo>
                    <a:pt x="2327" y="15446"/>
                  </a:lnTo>
                  <a:lnTo>
                    <a:pt x="2327" y="15402"/>
                  </a:lnTo>
                  <a:lnTo>
                    <a:pt x="352" y="11497"/>
                  </a:lnTo>
                  <a:lnTo>
                    <a:pt x="571" y="11102"/>
                  </a:lnTo>
                  <a:lnTo>
                    <a:pt x="2151" y="9215"/>
                  </a:lnTo>
                  <a:lnTo>
                    <a:pt x="4696" y="7021"/>
                  </a:lnTo>
                  <a:lnTo>
                    <a:pt x="5442" y="6582"/>
                  </a:lnTo>
                  <a:lnTo>
                    <a:pt x="6495" y="5792"/>
                  </a:lnTo>
                  <a:lnTo>
                    <a:pt x="8207" y="5441"/>
                  </a:lnTo>
                  <a:lnTo>
                    <a:pt x="10313" y="4695"/>
                  </a:lnTo>
                  <a:lnTo>
                    <a:pt x="13209" y="3511"/>
                  </a:lnTo>
                  <a:lnTo>
                    <a:pt x="13253" y="3511"/>
                  </a:lnTo>
                  <a:lnTo>
                    <a:pt x="14745" y="2677"/>
                  </a:lnTo>
                  <a:lnTo>
                    <a:pt x="18124" y="307"/>
                  </a:lnTo>
                  <a:lnTo>
                    <a:pt x="18168" y="263"/>
                  </a:lnTo>
                  <a:lnTo>
                    <a:pt x="18168" y="176"/>
                  </a:lnTo>
                  <a:lnTo>
                    <a:pt x="18168" y="132"/>
                  </a:lnTo>
                  <a:lnTo>
                    <a:pt x="18168" y="44"/>
                  </a:lnTo>
                  <a:lnTo>
                    <a:pt x="1812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74" name="Google Shape;15874;p414"/>
            <p:cNvSpPr/>
            <p:nvPr/>
          </p:nvSpPr>
          <p:spPr>
            <a:xfrm>
              <a:off x="489325" y="2325975"/>
              <a:ext cx="527700" cy="2220375"/>
            </a:xfrm>
            <a:custGeom>
              <a:avLst/>
              <a:gdLst/>
              <a:ahLst/>
              <a:cxnLst/>
              <a:rect l="l" t="t" r="r" b="b"/>
              <a:pathLst>
                <a:path w="21108" h="88815" extrusionOk="0">
                  <a:moveTo>
                    <a:pt x="20844" y="1"/>
                  </a:moveTo>
                  <a:lnTo>
                    <a:pt x="17509" y="1844"/>
                  </a:lnTo>
                  <a:lnTo>
                    <a:pt x="15315" y="3204"/>
                  </a:lnTo>
                  <a:lnTo>
                    <a:pt x="13779" y="4082"/>
                  </a:lnTo>
                  <a:lnTo>
                    <a:pt x="12243" y="5047"/>
                  </a:lnTo>
                  <a:lnTo>
                    <a:pt x="10707" y="6056"/>
                  </a:lnTo>
                  <a:lnTo>
                    <a:pt x="9216" y="7066"/>
                  </a:lnTo>
                  <a:lnTo>
                    <a:pt x="8470" y="7636"/>
                  </a:lnTo>
                  <a:lnTo>
                    <a:pt x="7811" y="8163"/>
                  </a:lnTo>
                  <a:lnTo>
                    <a:pt x="7109" y="8733"/>
                  </a:lnTo>
                  <a:lnTo>
                    <a:pt x="6495" y="9347"/>
                  </a:lnTo>
                  <a:lnTo>
                    <a:pt x="5881" y="9918"/>
                  </a:lnTo>
                  <a:lnTo>
                    <a:pt x="5310" y="10576"/>
                  </a:lnTo>
                  <a:lnTo>
                    <a:pt x="4784" y="11190"/>
                  </a:lnTo>
                  <a:lnTo>
                    <a:pt x="4301" y="11849"/>
                  </a:lnTo>
                  <a:lnTo>
                    <a:pt x="3292" y="13121"/>
                  </a:lnTo>
                  <a:lnTo>
                    <a:pt x="3292" y="13165"/>
                  </a:lnTo>
                  <a:lnTo>
                    <a:pt x="1185" y="17860"/>
                  </a:lnTo>
                  <a:lnTo>
                    <a:pt x="220" y="20712"/>
                  </a:lnTo>
                  <a:lnTo>
                    <a:pt x="176" y="20712"/>
                  </a:lnTo>
                  <a:lnTo>
                    <a:pt x="1" y="22204"/>
                  </a:lnTo>
                  <a:lnTo>
                    <a:pt x="1" y="22248"/>
                  </a:lnTo>
                  <a:lnTo>
                    <a:pt x="132" y="25495"/>
                  </a:lnTo>
                  <a:lnTo>
                    <a:pt x="176" y="25539"/>
                  </a:lnTo>
                  <a:lnTo>
                    <a:pt x="834" y="29532"/>
                  </a:lnTo>
                  <a:lnTo>
                    <a:pt x="834" y="29576"/>
                  </a:lnTo>
                  <a:lnTo>
                    <a:pt x="1493" y="31946"/>
                  </a:lnTo>
                  <a:lnTo>
                    <a:pt x="2414" y="34579"/>
                  </a:lnTo>
                  <a:lnTo>
                    <a:pt x="3467" y="37124"/>
                  </a:lnTo>
                  <a:lnTo>
                    <a:pt x="4389" y="39362"/>
                  </a:lnTo>
                  <a:lnTo>
                    <a:pt x="4959" y="41029"/>
                  </a:lnTo>
                  <a:lnTo>
                    <a:pt x="5486" y="42960"/>
                  </a:lnTo>
                  <a:lnTo>
                    <a:pt x="5661" y="44232"/>
                  </a:lnTo>
                  <a:lnTo>
                    <a:pt x="5573" y="46734"/>
                  </a:lnTo>
                  <a:lnTo>
                    <a:pt x="5881" y="48928"/>
                  </a:lnTo>
                  <a:lnTo>
                    <a:pt x="6363" y="51648"/>
                  </a:lnTo>
                  <a:lnTo>
                    <a:pt x="6276" y="56343"/>
                  </a:lnTo>
                  <a:lnTo>
                    <a:pt x="6188" y="58625"/>
                  </a:lnTo>
                  <a:lnTo>
                    <a:pt x="6188" y="61346"/>
                  </a:lnTo>
                  <a:lnTo>
                    <a:pt x="6276" y="65690"/>
                  </a:lnTo>
                  <a:lnTo>
                    <a:pt x="6276" y="65778"/>
                  </a:lnTo>
                  <a:lnTo>
                    <a:pt x="6539" y="66304"/>
                  </a:lnTo>
                  <a:lnTo>
                    <a:pt x="6583" y="66348"/>
                  </a:lnTo>
                  <a:lnTo>
                    <a:pt x="8996" y="68674"/>
                  </a:lnTo>
                  <a:lnTo>
                    <a:pt x="10839" y="70385"/>
                  </a:lnTo>
                  <a:lnTo>
                    <a:pt x="12902" y="71965"/>
                  </a:lnTo>
                  <a:lnTo>
                    <a:pt x="14745" y="73369"/>
                  </a:lnTo>
                  <a:lnTo>
                    <a:pt x="16412" y="74378"/>
                  </a:lnTo>
                  <a:lnTo>
                    <a:pt x="17948" y="75168"/>
                  </a:lnTo>
                  <a:lnTo>
                    <a:pt x="18825" y="76528"/>
                  </a:lnTo>
                  <a:lnTo>
                    <a:pt x="19440" y="77976"/>
                  </a:lnTo>
                  <a:lnTo>
                    <a:pt x="19747" y="80126"/>
                  </a:lnTo>
                  <a:lnTo>
                    <a:pt x="20054" y="82759"/>
                  </a:lnTo>
                  <a:lnTo>
                    <a:pt x="19922" y="84953"/>
                  </a:lnTo>
                  <a:lnTo>
                    <a:pt x="19703" y="87147"/>
                  </a:lnTo>
                  <a:lnTo>
                    <a:pt x="19615" y="88639"/>
                  </a:lnTo>
                  <a:lnTo>
                    <a:pt x="19659" y="88683"/>
                  </a:lnTo>
                  <a:lnTo>
                    <a:pt x="19659" y="88771"/>
                  </a:lnTo>
                  <a:lnTo>
                    <a:pt x="19747" y="88815"/>
                  </a:lnTo>
                  <a:lnTo>
                    <a:pt x="19791" y="88815"/>
                  </a:lnTo>
                  <a:lnTo>
                    <a:pt x="19922" y="88771"/>
                  </a:lnTo>
                  <a:lnTo>
                    <a:pt x="19966" y="88727"/>
                  </a:lnTo>
                  <a:lnTo>
                    <a:pt x="19966" y="88639"/>
                  </a:lnTo>
                  <a:lnTo>
                    <a:pt x="20054" y="87191"/>
                  </a:lnTo>
                  <a:lnTo>
                    <a:pt x="20273" y="84997"/>
                  </a:lnTo>
                  <a:lnTo>
                    <a:pt x="20405" y="82759"/>
                  </a:lnTo>
                  <a:lnTo>
                    <a:pt x="20405" y="82715"/>
                  </a:lnTo>
                  <a:lnTo>
                    <a:pt x="20098" y="80083"/>
                  </a:lnTo>
                  <a:lnTo>
                    <a:pt x="19791" y="77889"/>
                  </a:lnTo>
                  <a:lnTo>
                    <a:pt x="19791" y="77845"/>
                  </a:lnTo>
                  <a:lnTo>
                    <a:pt x="19133" y="76397"/>
                  </a:lnTo>
                  <a:lnTo>
                    <a:pt x="19133" y="76353"/>
                  </a:lnTo>
                  <a:lnTo>
                    <a:pt x="18211" y="74905"/>
                  </a:lnTo>
                  <a:lnTo>
                    <a:pt x="18167" y="74861"/>
                  </a:lnTo>
                  <a:lnTo>
                    <a:pt x="16587" y="74071"/>
                  </a:lnTo>
                  <a:lnTo>
                    <a:pt x="14964" y="73062"/>
                  </a:lnTo>
                  <a:lnTo>
                    <a:pt x="13121" y="71658"/>
                  </a:lnTo>
                  <a:lnTo>
                    <a:pt x="11102" y="70078"/>
                  </a:lnTo>
                  <a:lnTo>
                    <a:pt x="9216" y="68410"/>
                  </a:lnTo>
                  <a:lnTo>
                    <a:pt x="6846" y="66129"/>
                  </a:lnTo>
                  <a:lnTo>
                    <a:pt x="6627" y="65646"/>
                  </a:lnTo>
                  <a:lnTo>
                    <a:pt x="6539" y="61346"/>
                  </a:lnTo>
                  <a:lnTo>
                    <a:pt x="6539" y="58625"/>
                  </a:lnTo>
                  <a:lnTo>
                    <a:pt x="6627" y="56343"/>
                  </a:lnTo>
                  <a:lnTo>
                    <a:pt x="6714" y="51648"/>
                  </a:lnTo>
                  <a:lnTo>
                    <a:pt x="6714" y="51604"/>
                  </a:lnTo>
                  <a:lnTo>
                    <a:pt x="6232" y="48884"/>
                  </a:lnTo>
                  <a:lnTo>
                    <a:pt x="5925" y="46690"/>
                  </a:lnTo>
                  <a:lnTo>
                    <a:pt x="6012" y="44232"/>
                  </a:lnTo>
                  <a:lnTo>
                    <a:pt x="6012" y="44188"/>
                  </a:lnTo>
                  <a:lnTo>
                    <a:pt x="5837" y="42916"/>
                  </a:lnTo>
                  <a:lnTo>
                    <a:pt x="5310" y="40897"/>
                  </a:lnTo>
                  <a:lnTo>
                    <a:pt x="4696" y="39230"/>
                  </a:lnTo>
                  <a:lnTo>
                    <a:pt x="3818" y="36992"/>
                  </a:lnTo>
                  <a:lnTo>
                    <a:pt x="2765" y="34447"/>
                  </a:lnTo>
                  <a:lnTo>
                    <a:pt x="1800" y="31858"/>
                  </a:lnTo>
                  <a:lnTo>
                    <a:pt x="1142" y="29489"/>
                  </a:lnTo>
                  <a:lnTo>
                    <a:pt x="483" y="25495"/>
                  </a:lnTo>
                  <a:lnTo>
                    <a:pt x="352" y="22248"/>
                  </a:lnTo>
                  <a:lnTo>
                    <a:pt x="527" y="20800"/>
                  </a:lnTo>
                  <a:lnTo>
                    <a:pt x="1493" y="17992"/>
                  </a:lnTo>
                  <a:lnTo>
                    <a:pt x="3599" y="13341"/>
                  </a:lnTo>
                  <a:lnTo>
                    <a:pt x="4608" y="12068"/>
                  </a:lnTo>
                  <a:lnTo>
                    <a:pt x="5091" y="11410"/>
                  </a:lnTo>
                  <a:lnTo>
                    <a:pt x="5573" y="10796"/>
                  </a:lnTo>
                  <a:lnTo>
                    <a:pt x="6144" y="10181"/>
                  </a:lnTo>
                  <a:lnTo>
                    <a:pt x="6758" y="9567"/>
                  </a:lnTo>
                  <a:lnTo>
                    <a:pt x="7373" y="8996"/>
                  </a:lnTo>
                  <a:lnTo>
                    <a:pt x="8031" y="8426"/>
                  </a:lnTo>
                  <a:lnTo>
                    <a:pt x="9435" y="7329"/>
                  </a:lnTo>
                  <a:lnTo>
                    <a:pt x="10927" y="6320"/>
                  </a:lnTo>
                  <a:lnTo>
                    <a:pt x="12419" y="5354"/>
                  </a:lnTo>
                  <a:lnTo>
                    <a:pt x="13955" y="4389"/>
                  </a:lnTo>
                  <a:lnTo>
                    <a:pt x="15490" y="3468"/>
                  </a:lnTo>
                  <a:lnTo>
                    <a:pt x="17684" y="2151"/>
                  </a:lnTo>
                  <a:lnTo>
                    <a:pt x="21019" y="308"/>
                  </a:lnTo>
                  <a:lnTo>
                    <a:pt x="21063" y="264"/>
                  </a:lnTo>
                  <a:lnTo>
                    <a:pt x="21107" y="220"/>
                  </a:lnTo>
                  <a:lnTo>
                    <a:pt x="21107" y="133"/>
                  </a:lnTo>
                  <a:lnTo>
                    <a:pt x="21063" y="89"/>
                  </a:lnTo>
                  <a:lnTo>
                    <a:pt x="21019" y="45"/>
                  </a:lnTo>
                  <a:lnTo>
                    <a:pt x="2097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75" name="Google Shape;15875;p414"/>
            <p:cNvSpPr/>
            <p:nvPr/>
          </p:nvSpPr>
          <p:spPr>
            <a:xfrm>
              <a:off x="261150" y="2997350"/>
              <a:ext cx="377400" cy="1344975"/>
            </a:xfrm>
            <a:custGeom>
              <a:avLst/>
              <a:gdLst/>
              <a:ahLst/>
              <a:cxnLst/>
              <a:rect l="l" t="t" r="r" b="b"/>
              <a:pathLst>
                <a:path w="15096" h="53799" extrusionOk="0">
                  <a:moveTo>
                    <a:pt x="88" y="1"/>
                  </a:moveTo>
                  <a:lnTo>
                    <a:pt x="44" y="45"/>
                  </a:lnTo>
                  <a:lnTo>
                    <a:pt x="0" y="89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2326" y="5223"/>
                  </a:lnTo>
                  <a:lnTo>
                    <a:pt x="4871" y="9479"/>
                  </a:lnTo>
                  <a:lnTo>
                    <a:pt x="6670" y="12989"/>
                  </a:lnTo>
                  <a:lnTo>
                    <a:pt x="8206" y="16149"/>
                  </a:lnTo>
                  <a:lnTo>
                    <a:pt x="8996" y="17904"/>
                  </a:lnTo>
                  <a:lnTo>
                    <a:pt x="9259" y="18694"/>
                  </a:lnTo>
                  <a:lnTo>
                    <a:pt x="9347" y="21283"/>
                  </a:lnTo>
                  <a:lnTo>
                    <a:pt x="9391" y="25671"/>
                  </a:lnTo>
                  <a:lnTo>
                    <a:pt x="9391" y="28918"/>
                  </a:lnTo>
                  <a:lnTo>
                    <a:pt x="9479" y="36114"/>
                  </a:lnTo>
                  <a:lnTo>
                    <a:pt x="9830" y="42433"/>
                  </a:lnTo>
                  <a:lnTo>
                    <a:pt x="9961" y="43442"/>
                  </a:lnTo>
                  <a:lnTo>
                    <a:pt x="9961" y="43486"/>
                  </a:lnTo>
                  <a:lnTo>
                    <a:pt x="10751" y="45505"/>
                  </a:lnTo>
                  <a:lnTo>
                    <a:pt x="11936" y="48006"/>
                  </a:lnTo>
                  <a:lnTo>
                    <a:pt x="12901" y="49980"/>
                  </a:lnTo>
                  <a:lnTo>
                    <a:pt x="13603" y="51604"/>
                  </a:lnTo>
                  <a:lnTo>
                    <a:pt x="14744" y="53710"/>
                  </a:lnTo>
                  <a:lnTo>
                    <a:pt x="14832" y="53754"/>
                  </a:lnTo>
                  <a:lnTo>
                    <a:pt x="14920" y="53798"/>
                  </a:lnTo>
                  <a:lnTo>
                    <a:pt x="15008" y="53754"/>
                  </a:lnTo>
                  <a:lnTo>
                    <a:pt x="15052" y="53710"/>
                  </a:lnTo>
                  <a:lnTo>
                    <a:pt x="15095" y="53666"/>
                  </a:lnTo>
                  <a:lnTo>
                    <a:pt x="15095" y="53623"/>
                  </a:lnTo>
                  <a:lnTo>
                    <a:pt x="15052" y="53535"/>
                  </a:lnTo>
                  <a:lnTo>
                    <a:pt x="13911" y="51428"/>
                  </a:lnTo>
                  <a:lnTo>
                    <a:pt x="13209" y="49849"/>
                  </a:lnTo>
                  <a:lnTo>
                    <a:pt x="12243" y="47830"/>
                  </a:lnTo>
                  <a:lnTo>
                    <a:pt x="11058" y="45373"/>
                  </a:lnTo>
                  <a:lnTo>
                    <a:pt x="10312" y="43398"/>
                  </a:lnTo>
                  <a:lnTo>
                    <a:pt x="10181" y="42433"/>
                  </a:lnTo>
                  <a:lnTo>
                    <a:pt x="9830" y="36114"/>
                  </a:lnTo>
                  <a:lnTo>
                    <a:pt x="9742" y="28918"/>
                  </a:lnTo>
                  <a:lnTo>
                    <a:pt x="9742" y="25671"/>
                  </a:lnTo>
                  <a:lnTo>
                    <a:pt x="9698" y="21283"/>
                  </a:lnTo>
                  <a:lnTo>
                    <a:pt x="9610" y="18650"/>
                  </a:lnTo>
                  <a:lnTo>
                    <a:pt x="9566" y="18606"/>
                  </a:lnTo>
                  <a:lnTo>
                    <a:pt x="9303" y="17816"/>
                  </a:lnTo>
                  <a:lnTo>
                    <a:pt x="8513" y="16017"/>
                  </a:lnTo>
                  <a:lnTo>
                    <a:pt x="6977" y="12814"/>
                  </a:lnTo>
                  <a:lnTo>
                    <a:pt x="5178" y="9347"/>
                  </a:lnTo>
                  <a:lnTo>
                    <a:pt x="2633" y="5047"/>
                  </a:lnTo>
                  <a:lnTo>
                    <a:pt x="308" y="89"/>
                  </a:lnTo>
                  <a:lnTo>
                    <a:pt x="264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76" name="Google Shape;15876;p414"/>
            <p:cNvSpPr/>
            <p:nvPr/>
          </p:nvSpPr>
          <p:spPr>
            <a:xfrm>
              <a:off x="238125" y="3076350"/>
              <a:ext cx="340075" cy="1220975"/>
            </a:xfrm>
            <a:custGeom>
              <a:avLst/>
              <a:gdLst/>
              <a:ahLst/>
              <a:cxnLst/>
              <a:rect l="l" t="t" r="r" b="b"/>
              <a:pathLst>
                <a:path w="13603" h="48839" extrusionOk="0">
                  <a:moveTo>
                    <a:pt x="132" y="0"/>
                  </a:moveTo>
                  <a:lnTo>
                    <a:pt x="44" y="44"/>
                  </a:lnTo>
                  <a:lnTo>
                    <a:pt x="44" y="88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1448" y="3905"/>
                  </a:lnTo>
                  <a:lnTo>
                    <a:pt x="1492" y="3949"/>
                  </a:lnTo>
                  <a:lnTo>
                    <a:pt x="4344" y="6889"/>
                  </a:lnTo>
                  <a:lnTo>
                    <a:pt x="6143" y="10136"/>
                  </a:lnTo>
                  <a:lnTo>
                    <a:pt x="7855" y="13603"/>
                  </a:lnTo>
                  <a:lnTo>
                    <a:pt x="8820" y="15490"/>
                  </a:lnTo>
                  <a:lnTo>
                    <a:pt x="9039" y="16631"/>
                  </a:lnTo>
                  <a:lnTo>
                    <a:pt x="9083" y="18825"/>
                  </a:lnTo>
                  <a:lnTo>
                    <a:pt x="9127" y="21019"/>
                  </a:lnTo>
                  <a:lnTo>
                    <a:pt x="9171" y="25407"/>
                  </a:lnTo>
                  <a:lnTo>
                    <a:pt x="9171" y="28303"/>
                  </a:lnTo>
                  <a:lnTo>
                    <a:pt x="9215" y="31243"/>
                  </a:lnTo>
                  <a:lnTo>
                    <a:pt x="9303" y="34227"/>
                  </a:lnTo>
                  <a:lnTo>
                    <a:pt x="9434" y="37167"/>
                  </a:lnTo>
                  <a:lnTo>
                    <a:pt x="9654" y="40546"/>
                  </a:lnTo>
                  <a:lnTo>
                    <a:pt x="9654" y="40633"/>
                  </a:lnTo>
                  <a:lnTo>
                    <a:pt x="12681" y="47347"/>
                  </a:lnTo>
                  <a:lnTo>
                    <a:pt x="13252" y="48751"/>
                  </a:lnTo>
                  <a:lnTo>
                    <a:pt x="13340" y="48839"/>
                  </a:lnTo>
                  <a:lnTo>
                    <a:pt x="13471" y="48839"/>
                  </a:lnTo>
                  <a:lnTo>
                    <a:pt x="13559" y="48795"/>
                  </a:lnTo>
                  <a:lnTo>
                    <a:pt x="13559" y="48751"/>
                  </a:lnTo>
                  <a:lnTo>
                    <a:pt x="13603" y="48707"/>
                  </a:lnTo>
                  <a:lnTo>
                    <a:pt x="13559" y="48620"/>
                  </a:lnTo>
                  <a:lnTo>
                    <a:pt x="13033" y="47215"/>
                  </a:lnTo>
                  <a:lnTo>
                    <a:pt x="10005" y="40502"/>
                  </a:lnTo>
                  <a:lnTo>
                    <a:pt x="9785" y="37167"/>
                  </a:lnTo>
                  <a:lnTo>
                    <a:pt x="9654" y="34183"/>
                  </a:lnTo>
                  <a:lnTo>
                    <a:pt x="9566" y="31243"/>
                  </a:lnTo>
                  <a:lnTo>
                    <a:pt x="9522" y="28303"/>
                  </a:lnTo>
                  <a:lnTo>
                    <a:pt x="9522" y="25407"/>
                  </a:lnTo>
                  <a:lnTo>
                    <a:pt x="9478" y="21019"/>
                  </a:lnTo>
                  <a:lnTo>
                    <a:pt x="9434" y="18825"/>
                  </a:lnTo>
                  <a:lnTo>
                    <a:pt x="9390" y="16631"/>
                  </a:lnTo>
                  <a:lnTo>
                    <a:pt x="9390" y="16587"/>
                  </a:lnTo>
                  <a:lnTo>
                    <a:pt x="9171" y="15402"/>
                  </a:lnTo>
                  <a:lnTo>
                    <a:pt x="9171" y="15314"/>
                  </a:lnTo>
                  <a:lnTo>
                    <a:pt x="8162" y="13428"/>
                  </a:lnTo>
                  <a:lnTo>
                    <a:pt x="6450" y="9961"/>
                  </a:lnTo>
                  <a:lnTo>
                    <a:pt x="4651" y="6714"/>
                  </a:lnTo>
                  <a:lnTo>
                    <a:pt x="4607" y="6670"/>
                  </a:lnTo>
                  <a:lnTo>
                    <a:pt x="1755" y="3730"/>
                  </a:lnTo>
                  <a:lnTo>
                    <a:pt x="351" y="132"/>
                  </a:lnTo>
                  <a:lnTo>
                    <a:pt x="307" y="44"/>
                  </a:lnTo>
                  <a:lnTo>
                    <a:pt x="26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77" name="Google Shape;15877;p414"/>
            <p:cNvSpPr/>
            <p:nvPr/>
          </p:nvSpPr>
          <p:spPr>
            <a:xfrm>
              <a:off x="343425" y="3363750"/>
              <a:ext cx="188700" cy="900675"/>
            </a:xfrm>
            <a:custGeom>
              <a:avLst/>
              <a:gdLst/>
              <a:ahLst/>
              <a:cxnLst/>
              <a:rect l="l" t="t" r="r" b="b"/>
              <a:pathLst>
                <a:path w="7548" h="36027" extrusionOk="0">
                  <a:moveTo>
                    <a:pt x="176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44" y="132"/>
                  </a:lnTo>
                  <a:lnTo>
                    <a:pt x="1" y="220"/>
                  </a:lnTo>
                  <a:lnTo>
                    <a:pt x="44" y="264"/>
                  </a:lnTo>
                  <a:lnTo>
                    <a:pt x="3467" y="6144"/>
                  </a:lnTo>
                  <a:lnTo>
                    <a:pt x="3686" y="10488"/>
                  </a:lnTo>
                  <a:lnTo>
                    <a:pt x="3774" y="13823"/>
                  </a:lnTo>
                  <a:lnTo>
                    <a:pt x="3774" y="16675"/>
                  </a:lnTo>
                  <a:lnTo>
                    <a:pt x="3862" y="21063"/>
                  </a:lnTo>
                  <a:lnTo>
                    <a:pt x="4257" y="28479"/>
                  </a:lnTo>
                  <a:lnTo>
                    <a:pt x="4432" y="29576"/>
                  </a:lnTo>
                  <a:lnTo>
                    <a:pt x="4432" y="29620"/>
                  </a:lnTo>
                  <a:lnTo>
                    <a:pt x="5705" y="32648"/>
                  </a:lnTo>
                  <a:lnTo>
                    <a:pt x="7197" y="35939"/>
                  </a:lnTo>
                  <a:lnTo>
                    <a:pt x="7285" y="36027"/>
                  </a:lnTo>
                  <a:lnTo>
                    <a:pt x="7460" y="36027"/>
                  </a:lnTo>
                  <a:lnTo>
                    <a:pt x="7504" y="35983"/>
                  </a:lnTo>
                  <a:lnTo>
                    <a:pt x="7548" y="35939"/>
                  </a:lnTo>
                  <a:lnTo>
                    <a:pt x="7548" y="35851"/>
                  </a:lnTo>
                  <a:lnTo>
                    <a:pt x="7548" y="35807"/>
                  </a:lnTo>
                  <a:lnTo>
                    <a:pt x="6012" y="32516"/>
                  </a:lnTo>
                  <a:lnTo>
                    <a:pt x="4784" y="29488"/>
                  </a:lnTo>
                  <a:lnTo>
                    <a:pt x="4608" y="28435"/>
                  </a:lnTo>
                  <a:lnTo>
                    <a:pt x="4213" y="21063"/>
                  </a:lnTo>
                  <a:lnTo>
                    <a:pt x="4125" y="16675"/>
                  </a:lnTo>
                  <a:lnTo>
                    <a:pt x="4125" y="13823"/>
                  </a:lnTo>
                  <a:lnTo>
                    <a:pt x="4038" y="10444"/>
                  </a:lnTo>
                  <a:lnTo>
                    <a:pt x="3818" y="6100"/>
                  </a:lnTo>
                  <a:lnTo>
                    <a:pt x="3818" y="6012"/>
                  </a:lnTo>
                  <a:lnTo>
                    <a:pt x="352" y="89"/>
                  </a:lnTo>
                  <a:lnTo>
                    <a:pt x="308" y="45"/>
                  </a:lnTo>
                  <a:lnTo>
                    <a:pt x="220" y="45"/>
                  </a:lnTo>
                  <a:lnTo>
                    <a:pt x="17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78" name="Google Shape;15878;p414"/>
            <p:cNvSpPr/>
            <p:nvPr/>
          </p:nvSpPr>
          <p:spPr>
            <a:xfrm>
              <a:off x="2699800" y="3180550"/>
              <a:ext cx="204075" cy="111925"/>
            </a:xfrm>
            <a:custGeom>
              <a:avLst/>
              <a:gdLst/>
              <a:ahLst/>
              <a:cxnLst/>
              <a:rect l="l" t="t" r="r" b="b"/>
              <a:pathLst>
                <a:path w="8163" h="4477" extrusionOk="0">
                  <a:moveTo>
                    <a:pt x="4828" y="1"/>
                  </a:moveTo>
                  <a:lnTo>
                    <a:pt x="4740" y="45"/>
                  </a:lnTo>
                  <a:lnTo>
                    <a:pt x="2590" y="1054"/>
                  </a:lnTo>
                  <a:lnTo>
                    <a:pt x="922" y="1712"/>
                  </a:lnTo>
                  <a:lnTo>
                    <a:pt x="879" y="1756"/>
                  </a:lnTo>
                  <a:lnTo>
                    <a:pt x="220" y="2326"/>
                  </a:lnTo>
                  <a:lnTo>
                    <a:pt x="133" y="2414"/>
                  </a:lnTo>
                  <a:lnTo>
                    <a:pt x="1" y="2853"/>
                  </a:lnTo>
                  <a:lnTo>
                    <a:pt x="1" y="2941"/>
                  </a:lnTo>
                  <a:lnTo>
                    <a:pt x="176" y="3511"/>
                  </a:lnTo>
                  <a:lnTo>
                    <a:pt x="220" y="3555"/>
                  </a:lnTo>
                  <a:lnTo>
                    <a:pt x="703" y="4038"/>
                  </a:lnTo>
                  <a:lnTo>
                    <a:pt x="747" y="4038"/>
                  </a:lnTo>
                  <a:lnTo>
                    <a:pt x="1361" y="4345"/>
                  </a:lnTo>
                  <a:lnTo>
                    <a:pt x="1449" y="4389"/>
                  </a:lnTo>
                  <a:lnTo>
                    <a:pt x="3029" y="4477"/>
                  </a:lnTo>
                  <a:lnTo>
                    <a:pt x="3073" y="4477"/>
                  </a:lnTo>
                  <a:lnTo>
                    <a:pt x="5179" y="4038"/>
                  </a:lnTo>
                  <a:lnTo>
                    <a:pt x="8031" y="3204"/>
                  </a:lnTo>
                  <a:lnTo>
                    <a:pt x="8119" y="3160"/>
                  </a:lnTo>
                  <a:lnTo>
                    <a:pt x="8163" y="3116"/>
                  </a:lnTo>
                  <a:lnTo>
                    <a:pt x="8163" y="3029"/>
                  </a:lnTo>
                  <a:lnTo>
                    <a:pt x="8163" y="2985"/>
                  </a:lnTo>
                  <a:lnTo>
                    <a:pt x="8119" y="2897"/>
                  </a:lnTo>
                  <a:lnTo>
                    <a:pt x="8075" y="2897"/>
                  </a:lnTo>
                  <a:lnTo>
                    <a:pt x="8031" y="2853"/>
                  </a:lnTo>
                  <a:lnTo>
                    <a:pt x="7943" y="2853"/>
                  </a:lnTo>
                  <a:lnTo>
                    <a:pt x="5091" y="3687"/>
                  </a:lnTo>
                  <a:lnTo>
                    <a:pt x="3029" y="4126"/>
                  </a:lnTo>
                  <a:lnTo>
                    <a:pt x="1493" y="4038"/>
                  </a:lnTo>
                  <a:lnTo>
                    <a:pt x="922" y="3774"/>
                  </a:lnTo>
                  <a:lnTo>
                    <a:pt x="527" y="3336"/>
                  </a:lnTo>
                  <a:lnTo>
                    <a:pt x="352" y="2897"/>
                  </a:lnTo>
                  <a:lnTo>
                    <a:pt x="484" y="2590"/>
                  </a:lnTo>
                  <a:lnTo>
                    <a:pt x="1098" y="2063"/>
                  </a:lnTo>
                  <a:lnTo>
                    <a:pt x="2722" y="1361"/>
                  </a:lnTo>
                  <a:lnTo>
                    <a:pt x="4916" y="352"/>
                  </a:lnTo>
                  <a:lnTo>
                    <a:pt x="4959" y="308"/>
                  </a:lnTo>
                  <a:lnTo>
                    <a:pt x="5003" y="264"/>
                  </a:lnTo>
                  <a:lnTo>
                    <a:pt x="5003" y="176"/>
                  </a:lnTo>
                  <a:lnTo>
                    <a:pt x="5003" y="132"/>
                  </a:lnTo>
                  <a:lnTo>
                    <a:pt x="4959" y="45"/>
                  </a:lnTo>
                  <a:lnTo>
                    <a:pt x="4872" y="45"/>
                  </a:lnTo>
                  <a:lnTo>
                    <a:pt x="482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79" name="Google Shape;15879;p414"/>
            <p:cNvSpPr/>
            <p:nvPr/>
          </p:nvSpPr>
          <p:spPr>
            <a:xfrm>
              <a:off x="3153975" y="3567800"/>
              <a:ext cx="561700" cy="625325"/>
            </a:xfrm>
            <a:custGeom>
              <a:avLst/>
              <a:gdLst/>
              <a:ahLst/>
              <a:cxnLst/>
              <a:rect l="l" t="t" r="r" b="b"/>
              <a:pathLst>
                <a:path w="22468" h="25013" extrusionOk="0">
                  <a:moveTo>
                    <a:pt x="3774" y="1"/>
                  </a:moveTo>
                  <a:lnTo>
                    <a:pt x="3730" y="44"/>
                  </a:lnTo>
                  <a:lnTo>
                    <a:pt x="3686" y="88"/>
                  </a:lnTo>
                  <a:lnTo>
                    <a:pt x="2151" y="3599"/>
                  </a:lnTo>
                  <a:lnTo>
                    <a:pt x="1361" y="5442"/>
                  </a:lnTo>
                  <a:lnTo>
                    <a:pt x="1361" y="5486"/>
                  </a:lnTo>
                  <a:lnTo>
                    <a:pt x="703" y="8733"/>
                  </a:lnTo>
                  <a:lnTo>
                    <a:pt x="132" y="11629"/>
                  </a:lnTo>
                  <a:lnTo>
                    <a:pt x="0" y="12331"/>
                  </a:lnTo>
                  <a:lnTo>
                    <a:pt x="0" y="12463"/>
                  </a:lnTo>
                  <a:lnTo>
                    <a:pt x="88" y="12506"/>
                  </a:lnTo>
                  <a:lnTo>
                    <a:pt x="3335" y="14788"/>
                  </a:lnTo>
                  <a:lnTo>
                    <a:pt x="3862" y="15534"/>
                  </a:lnTo>
                  <a:lnTo>
                    <a:pt x="4915" y="17860"/>
                  </a:lnTo>
                  <a:lnTo>
                    <a:pt x="6012" y="19747"/>
                  </a:lnTo>
                  <a:lnTo>
                    <a:pt x="6012" y="19791"/>
                  </a:lnTo>
                  <a:lnTo>
                    <a:pt x="7241" y="21326"/>
                  </a:lnTo>
                  <a:lnTo>
                    <a:pt x="7285" y="21370"/>
                  </a:lnTo>
                  <a:lnTo>
                    <a:pt x="8645" y="22072"/>
                  </a:lnTo>
                  <a:lnTo>
                    <a:pt x="9523" y="22379"/>
                  </a:lnTo>
                  <a:lnTo>
                    <a:pt x="9566" y="22423"/>
                  </a:lnTo>
                  <a:lnTo>
                    <a:pt x="12243" y="22818"/>
                  </a:lnTo>
                  <a:lnTo>
                    <a:pt x="14525" y="23038"/>
                  </a:lnTo>
                  <a:lnTo>
                    <a:pt x="18079" y="24266"/>
                  </a:lnTo>
                  <a:lnTo>
                    <a:pt x="20273" y="24881"/>
                  </a:lnTo>
                  <a:lnTo>
                    <a:pt x="20317" y="24881"/>
                  </a:lnTo>
                  <a:lnTo>
                    <a:pt x="21326" y="25012"/>
                  </a:lnTo>
                  <a:lnTo>
                    <a:pt x="21414" y="25012"/>
                  </a:lnTo>
                  <a:lnTo>
                    <a:pt x="22336" y="24749"/>
                  </a:lnTo>
                  <a:lnTo>
                    <a:pt x="22423" y="24705"/>
                  </a:lnTo>
                  <a:lnTo>
                    <a:pt x="22467" y="24661"/>
                  </a:lnTo>
                  <a:lnTo>
                    <a:pt x="22467" y="24617"/>
                  </a:lnTo>
                  <a:lnTo>
                    <a:pt x="22467" y="24530"/>
                  </a:lnTo>
                  <a:lnTo>
                    <a:pt x="22467" y="24486"/>
                  </a:lnTo>
                  <a:lnTo>
                    <a:pt x="22423" y="24442"/>
                  </a:lnTo>
                  <a:lnTo>
                    <a:pt x="22336" y="24398"/>
                  </a:lnTo>
                  <a:lnTo>
                    <a:pt x="22248" y="24398"/>
                  </a:lnTo>
                  <a:lnTo>
                    <a:pt x="21326" y="24661"/>
                  </a:lnTo>
                  <a:lnTo>
                    <a:pt x="20361" y="24530"/>
                  </a:lnTo>
                  <a:lnTo>
                    <a:pt x="18211" y="23915"/>
                  </a:lnTo>
                  <a:lnTo>
                    <a:pt x="14613" y="22731"/>
                  </a:lnTo>
                  <a:lnTo>
                    <a:pt x="12287" y="22467"/>
                  </a:lnTo>
                  <a:lnTo>
                    <a:pt x="9610" y="22072"/>
                  </a:lnTo>
                  <a:lnTo>
                    <a:pt x="8777" y="21765"/>
                  </a:lnTo>
                  <a:lnTo>
                    <a:pt x="7460" y="21107"/>
                  </a:lnTo>
                  <a:lnTo>
                    <a:pt x="6319" y="19571"/>
                  </a:lnTo>
                  <a:lnTo>
                    <a:pt x="5222" y="17684"/>
                  </a:lnTo>
                  <a:lnTo>
                    <a:pt x="4169" y="15359"/>
                  </a:lnTo>
                  <a:lnTo>
                    <a:pt x="4169" y="15315"/>
                  </a:lnTo>
                  <a:lnTo>
                    <a:pt x="3643" y="14569"/>
                  </a:lnTo>
                  <a:lnTo>
                    <a:pt x="3599" y="14525"/>
                  </a:lnTo>
                  <a:lnTo>
                    <a:pt x="351" y="12287"/>
                  </a:lnTo>
                  <a:lnTo>
                    <a:pt x="483" y="11673"/>
                  </a:lnTo>
                  <a:lnTo>
                    <a:pt x="1054" y="8820"/>
                  </a:lnTo>
                  <a:lnTo>
                    <a:pt x="1712" y="5573"/>
                  </a:lnTo>
                  <a:lnTo>
                    <a:pt x="2458" y="3730"/>
                  </a:lnTo>
                  <a:lnTo>
                    <a:pt x="3994" y="220"/>
                  </a:lnTo>
                  <a:lnTo>
                    <a:pt x="3994" y="176"/>
                  </a:lnTo>
                  <a:lnTo>
                    <a:pt x="3994" y="88"/>
                  </a:lnTo>
                  <a:lnTo>
                    <a:pt x="3950" y="44"/>
                  </a:lnTo>
                  <a:lnTo>
                    <a:pt x="390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80" name="Google Shape;15880;p414"/>
            <p:cNvSpPr/>
            <p:nvPr/>
          </p:nvSpPr>
          <p:spPr>
            <a:xfrm>
              <a:off x="2632900" y="3118025"/>
              <a:ext cx="307175" cy="222725"/>
            </a:xfrm>
            <a:custGeom>
              <a:avLst/>
              <a:gdLst/>
              <a:ahLst/>
              <a:cxnLst/>
              <a:rect l="l" t="t" r="r" b="b"/>
              <a:pathLst>
                <a:path w="12287" h="8909" extrusionOk="0">
                  <a:moveTo>
                    <a:pt x="4695" y="1"/>
                  </a:moveTo>
                  <a:lnTo>
                    <a:pt x="4608" y="44"/>
                  </a:lnTo>
                  <a:lnTo>
                    <a:pt x="4564" y="88"/>
                  </a:lnTo>
                  <a:lnTo>
                    <a:pt x="3116" y="2238"/>
                  </a:lnTo>
                  <a:lnTo>
                    <a:pt x="2106" y="3116"/>
                  </a:lnTo>
                  <a:lnTo>
                    <a:pt x="2106" y="3160"/>
                  </a:lnTo>
                  <a:lnTo>
                    <a:pt x="746" y="4784"/>
                  </a:lnTo>
                  <a:lnTo>
                    <a:pt x="746" y="4827"/>
                  </a:lnTo>
                  <a:lnTo>
                    <a:pt x="0" y="6232"/>
                  </a:lnTo>
                  <a:lnTo>
                    <a:pt x="0" y="6319"/>
                  </a:lnTo>
                  <a:lnTo>
                    <a:pt x="0" y="6407"/>
                  </a:lnTo>
                  <a:lnTo>
                    <a:pt x="307" y="6934"/>
                  </a:lnTo>
                  <a:lnTo>
                    <a:pt x="351" y="6978"/>
                  </a:lnTo>
                  <a:lnTo>
                    <a:pt x="2633" y="8426"/>
                  </a:lnTo>
                  <a:lnTo>
                    <a:pt x="2677" y="8469"/>
                  </a:lnTo>
                  <a:lnTo>
                    <a:pt x="5836" y="8908"/>
                  </a:lnTo>
                  <a:lnTo>
                    <a:pt x="5880" y="8908"/>
                  </a:lnTo>
                  <a:lnTo>
                    <a:pt x="8294" y="8294"/>
                  </a:lnTo>
                  <a:lnTo>
                    <a:pt x="10839" y="7285"/>
                  </a:lnTo>
                  <a:lnTo>
                    <a:pt x="12155" y="7021"/>
                  </a:lnTo>
                  <a:lnTo>
                    <a:pt x="12199" y="6978"/>
                  </a:lnTo>
                  <a:lnTo>
                    <a:pt x="12287" y="6934"/>
                  </a:lnTo>
                  <a:lnTo>
                    <a:pt x="12287" y="6890"/>
                  </a:lnTo>
                  <a:lnTo>
                    <a:pt x="12287" y="6802"/>
                  </a:lnTo>
                  <a:lnTo>
                    <a:pt x="12287" y="6758"/>
                  </a:lnTo>
                  <a:lnTo>
                    <a:pt x="12199" y="6714"/>
                  </a:lnTo>
                  <a:lnTo>
                    <a:pt x="12155" y="6670"/>
                  </a:lnTo>
                  <a:lnTo>
                    <a:pt x="12067" y="6670"/>
                  </a:lnTo>
                  <a:lnTo>
                    <a:pt x="10795" y="6934"/>
                  </a:lnTo>
                  <a:lnTo>
                    <a:pt x="10751" y="6934"/>
                  </a:lnTo>
                  <a:lnTo>
                    <a:pt x="8206" y="7987"/>
                  </a:lnTo>
                  <a:lnTo>
                    <a:pt x="5836" y="8557"/>
                  </a:lnTo>
                  <a:lnTo>
                    <a:pt x="2765" y="8118"/>
                  </a:lnTo>
                  <a:lnTo>
                    <a:pt x="615" y="6714"/>
                  </a:lnTo>
                  <a:lnTo>
                    <a:pt x="351" y="6319"/>
                  </a:lnTo>
                  <a:lnTo>
                    <a:pt x="1053" y="5003"/>
                  </a:lnTo>
                  <a:lnTo>
                    <a:pt x="2370" y="3379"/>
                  </a:lnTo>
                  <a:lnTo>
                    <a:pt x="3379" y="2502"/>
                  </a:lnTo>
                  <a:lnTo>
                    <a:pt x="3423" y="2458"/>
                  </a:lnTo>
                  <a:lnTo>
                    <a:pt x="4871" y="308"/>
                  </a:lnTo>
                  <a:lnTo>
                    <a:pt x="4871" y="220"/>
                  </a:lnTo>
                  <a:lnTo>
                    <a:pt x="4871" y="176"/>
                  </a:lnTo>
                  <a:lnTo>
                    <a:pt x="4871" y="88"/>
                  </a:lnTo>
                  <a:lnTo>
                    <a:pt x="4827" y="44"/>
                  </a:lnTo>
                  <a:lnTo>
                    <a:pt x="4739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81" name="Google Shape;15881;p414"/>
            <p:cNvSpPr/>
            <p:nvPr/>
          </p:nvSpPr>
          <p:spPr>
            <a:xfrm>
              <a:off x="3084850" y="3493200"/>
              <a:ext cx="603400" cy="716375"/>
            </a:xfrm>
            <a:custGeom>
              <a:avLst/>
              <a:gdLst/>
              <a:ahLst/>
              <a:cxnLst/>
              <a:rect l="l" t="t" r="r" b="b"/>
              <a:pathLst>
                <a:path w="24136" h="28655" extrusionOk="0">
                  <a:moveTo>
                    <a:pt x="3248" y="1"/>
                  </a:moveTo>
                  <a:lnTo>
                    <a:pt x="3204" y="45"/>
                  </a:lnTo>
                  <a:lnTo>
                    <a:pt x="3160" y="88"/>
                  </a:lnTo>
                  <a:lnTo>
                    <a:pt x="3116" y="176"/>
                  </a:lnTo>
                  <a:lnTo>
                    <a:pt x="2941" y="1361"/>
                  </a:lnTo>
                  <a:lnTo>
                    <a:pt x="1756" y="4520"/>
                  </a:lnTo>
                  <a:lnTo>
                    <a:pt x="1142" y="6539"/>
                  </a:lnTo>
                  <a:lnTo>
                    <a:pt x="1098" y="6539"/>
                  </a:lnTo>
                  <a:lnTo>
                    <a:pt x="879" y="8864"/>
                  </a:lnTo>
                  <a:lnTo>
                    <a:pt x="45" y="13165"/>
                  </a:lnTo>
                  <a:lnTo>
                    <a:pt x="45" y="13209"/>
                  </a:lnTo>
                  <a:lnTo>
                    <a:pt x="1" y="15534"/>
                  </a:lnTo>
                  <a:lnTo>
                    <a:pt x="45" y="16895"/>
                  </a:lnTo>
                  <a:lnTo>
                    <a:pt x="45" y="16982"/>
                  </a:lnTo>
                  <a:lnTo>
                    <a:pt x="440" y="17641"/>
                  </a:lnTo>
                  <a:lnTo>
                    <a:pt x="484" y="17728"/>
                  </a:lnTo>
                  <a:lnTo>
                    <a:pt x="1317" y="18255"/>
                  </a:lnTo>
                  <a:lnTo>
                    <a:pt x="1361" y="18255"/>
                  </a:lnTo>
                  <a:lnTo>
                    <a:pt x="4082" y="19264"/>
                  </a:lnTo>
                  <a:lnTo>
                    <a:pt x="5530" y="20010"/>
                  </a:lnTo>
                  <a:lnTo>
                    <a:pt x="7066" y="22248"/>
                  </a:lnTo>
                  <a:lnTo>
                    <a:pt x="8602" y="24442"/>
                  </a:lnTo>
                  <a:lnTo>
                    <a:pt x="9479" y="25495"/>
                  </a:lnTo>
                  <a:lnTo>
                    <a:pt x="9523" y="25539"/>
                  </a:lnTo>
                  <a:lnTo>
                    <a:pt x="11585" y="26417"/>
                  </a:lnTo>
                  <a:lnTo>
                    <a:pt x="11629" y="26417"/>
                  </a:lnTo>
                  <a:lnTo>
                    <a:pt x="13779" y="26812"/>
                  </a:lnTo>
                  <a:lnTo>
                    <a:pt x="16412" y="27163"/>
                  </a:lnTo>
                  <a:lnTo>
                    <a:pt x="17816" y="27250"/>
                  </a:lnTo>
                  <a:lnTo>
                    <a:pt x="20449" y="28128"/>
                  </a:lnTo>
                  <a:lnTo>
                    <a:pt x="22248" y="28655"/>
                  </a:lnTo>
                  <a:lnTo>
                    <a:pt x="23389" y="28655"/>
                  </a:lnTo>
                  <a:lnTo>
                    <a:pt x="24004" y="28479"/>
                  </a:lnTo>
                  <a:lnTo>
                    <a:pt x="24048" y="28435"/>
                  </a:lnTo>
                  <a:lnTo>
                    <a:pt x="24091" y="28391"/>
                  </a:lnTo>
                  <a:lnTo>
                    <a:pt x="24135" y="28347"/>
                  </a:lnTo>
                  <a:lnTo>
                    <a:pt x="24091" y="28260"/>
                  </a:lnTo>
                  <a:lnTo>
                    <a:pt x="24091" y="28216"/>
                  </a:lnTo>
                  <a:lnTo>
                    <a:pt x="24004" y="28172"/>
                  </a:lnTo>
                  <a:lnTo>
                    <a:pt x="23960" y="28128"/>
                  </a:lnTo>
                  <a:lnTo>
                    <a:pt x="23872" y="28128"/>
                  </a:lnTo>
                  <a:lnTo>
                    <a:pt x="23302" y="28303"/>
                  </a:lnTo>
                  <a:lnTo>
                    <a:pt x="22336" y="28303"/>
                  </a:lnTo>
                  <a:lnTo>
                    <a:pt x="20537" y="27821"/>
                  </a:lnTo>
                  <a:lnTo>
                    <a:pt x="17904" y="26943"/>
                  </a:lnTo>
                  <a:lnTo>
                    <a:pt x="17860" y="26899"/>
                  </a:lnTo>
                  <a:lnTo>
                    <a:pt x="16456" y="26812"/>
                  </a:lnTo>
                  <a:lnTo>
                    <a:pt x="13823" y="26504"/>
                  </a:lnTo>
                  <a:lnTo>
                    <a:pt x="11673" y="26109"/>
                  </a:lnTo>
                  <a:lnTo>
                    <a:pt x="9699" y="25232"/>
                  </a:lnTo>
                  <a:lnTo>
                    <a:pt x="8865" y="24223"/>
                  </a:lnTo>
                  <a:lnTo>
                    <a:pt x="7373" y="22029"/>
                  </a:lnTo>
                  <a:lnTo>
                    <a:pt x="5793" y="19791"/>
                  </a:lnTo>
                  <a:lnTo>
                    <a:pt x="5705" y="19747"/>
                  </a:lnTo>
                  <a:lnTo>
                    <a:pt x="4214" y="18957"/>
                  </a:lnTo>
                  <a:lnTo>
                    <a:pt x="4214" y="18913"/>
                  </a:lnTo>
                  <a:lnTo>
                    <a:pt x="1493" y="17948"/>
                  </a:lnTo>
                  <a:lnTo>
                    <a:pt x="703" y="17421"/>
                  </a:lnTo>
                  <a:lnTo>
                    <a:pt x="396" y="16851"/>
                  </a:lnTo>
                  <a:lnTo>
                    <a:pt x="352" y="15490"/>
                  </a:lnTo>
                  <a:lnTo>
                    <a:pt x="396" y="13209"/>
                  </a:lnTo>
                  <a:lnTo>
                    <a:pt x="1230" y="8908"/>
                  </a:lnTo>
                  <a:lnTo>
                    <a:pt x="1449" y="6627"/>
                  </a:lnTo>
                  <a:lnTo>
                    <a:pt x="2107" y="4652"/>
                  </a:lnTo>
                  <a:lnTo>
                    <a:pt x="3292" y="1493"/>
                  </a:lnTo>
                  <a:lnTo>
                    <a:pt x="3292" y="1449"/>
                  </a:lnTo>
                  <a:lnTo>
                    <a:pt x="3468" y="220"/>
                  </a:lnTo>
                  <a:lnTo>
                    <a:pt x="3468" y="132"/>
                  </a:lnTo>
                  <a:lnTo>
                    <a:pt x="3468" y="88"/>
                  </a:lnTo>
                  <a:lnTo>
                    <a:pt x="3380" y="45"/>
                  </a:lnTo>
                  <a:lnTo>
                    <a:pt x="333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82" name="Google Shape;15882;p414"/>
            <p:cNvSpPr/>
            <p:nvPr/>
          </p:nvSpPr>
          <p:spPr>
            <a:xfrm>
              <a:off x="2512225" y="3058800"/>
              <a:ext cx="1147500" cy="1171625"/>
            </a:xfrm>
            <a:custGeom>
              <a:avLst/>
              <a:gdLst/>
              <a:ahLst/>
              <a:cxnLst/>
              <a:rect l="l" t="t" r="r" b="b"/>
              <a:pathLst>
                <a:path w="45900" h="46865" extrusionOk="0">
                  <a:moveTo>
                    <a:pt x="6846" y="0"/>
                  </a:moveTo>
                  <a:lnTo>
                    <a:pt x="6802" y="44"/>
                  </a:lnTo>
                  <a:lnTo>
                    <a:pt x="6758" y="88"/>
                  </a:lnTo>
                  <a:lnTo>
                    <a:pt x="5222" y="2721"/>
                  </a:lnTo>
                  <a:lnTo>
                    <a:pt x="4037" y="4827"/>
                  </a:lnTo>
                  <a:lnTo>
                    <a:pt x="1405" y="8557"/>
                  </a:lnTo>
                  <a:lnTo>
                    <a:pt x="176" y="10400"/>
                  </a:lnTo>
                  <a:lnTo>
                    <a:pt x="44" y="10531"/>
                  </a:lnTo>
                  <a:lnTo>
                    <a:pt x="0" y="10619"/>
                  </a:lnTo>
                  <a:lnTo>
                    <a:pt x="0" y="10707"/>
                  </a:lnTo>
                  <a:lnTo>
                    <a:pt x="0" y="10795"/>
                  </a:lnTo>
                  <a:lnTo>
                    <a:pt x="88" y="10838"/>
                  </a:lnTo>
                  <a:lnTo>
                    <a:pt x="2765" y="11848"/>
                  </a:lnTo>
                  <a:lnTo>
                    <a:pt x="5222" y="12901"/>
                  </a:lnTo>
                  <a:lnTo>
                    <a:pt x="7855" y="13603"/>
                  </a:lnTo>
                  <a:lnTo>
                    <a:pt x="7899" y="13603"/>
                  </a:lnTo>
                  <a:lnTo>
                    <a:pt x="10619" y="13954"/>
                  </a:lnTo>
                  <a:lnTo>
                    <a:pt x="10663" y="13954"/>
                  </a:lnTo>
                  <a:lnTo>
                    <a:pt x="11936" y="13866"/>
                  </a:lnTo>
                  <a:lnTo>
                    <a:pt x="11980" y="13822"/>
                  </a:lnTo>
                  <a:lnTo>
                    <a:pt x="15095" y="12989"/>
                  </a:lnTo>
                  <a:lnTo>
                    <a:pt x="15139" y="12945"/>
                  </a:lnTo>
                  <a:lnTo>
                    <a:pt x="17289" y="11892"/>
                  </a:lnTo>
                  <a:lnTo>
                    <a:pt x="18430" y="11628"/>
                  </a:lnTo>
                  <a:lnTo>
                    <a:pt x="19264" y="11716"/>
                  </a:lnTo>
                  <a:lnTo>
                    <a:pt x="21502" y="15139"/>
                  </a:lnTo>
                  <a:lnTo>
                    <a:pt x="22028" y="16543"/>
                  </a:lnTo>
                  <a:lnTo>
                    <a:pt x="22116" y="17684"/>
                  </a:lnTo>
                  <a:lnTo>
                    <a:pt x="21546" y="19790"/>
                  </a:lnTo>
                  <a:lnTo>
                    <a:pt x="21019" y="21940"/>
                  </a:lnTo>
                  <a:lnTo>
                    <a:pt x="20712" y="24310"/>
                  </a:lnTo>
                  <a:lnTo>
                    <a:pt x="20536" y="26943"/>
                  </a:lnTo>
                  <a:lnTo>
                    <a:pt x="20054" y="29093"/>
                  </a:lnTo>
                  <a:lnTo>
                    <a:pt x="20054" y="29137"/>
                  </a:lnTo>
                  <a:lnTo>
                    <a:pt x="19966" y="31067"/>
                  </a:lnTo>
                  <a:lnTo>
                    <a:pt x="19001" y="35148"/>
                  </a:lnTo>
                  <a:lnTo>
                    <a:pt x="18957" y="35675"/>
                  </a:lnTo>
                  <a:lnTo>
                    <a:pt x="18957" y="35763"/>
                  </a:lnTo>
                  <a:lnTo>
                    <a:pt x="19044" y="35850"/>
                  </a:lnTo>
                  <a:lnTo>
                    <a:pt x="19834" y="36333"/>
                  </a:lnTo>
                  <a:lnTo>
                    <a:pt x="19878" y="36333"/>
                  </a:lnTo>
                  <a:lnTo>
                    <a:pt x="23871" y="37649"/>
                  </a:lnTo>
                  <a:lnTo>
                    <a:pt x="26636" y="38702"/>
                  </a:lnTo>
                  <a:lnTo>
                    <a:pt x="28216" y="39317"/>
                  </a:lnTo>
                  <a:lnTo>
                    <a:pt x="28830" y="39975"/>
                  </a:lnTo>
                  <a:lnTo>
                    <a:pt x="30410" y="42301"/>
                  </a:lnTo>
                  <a:lnTo>
                    <a:pt x="31507" y="43749"/>
                  </a:lnTo>
                  <a:lnTo>
                    <a:pt x="31550" y="43793"/>
                  </a:lnTo>
                  <a:lnTo>
                    <a:pt x="32209" y="44231"/>
                  </a:lnTo>
                  <a:lnTo>
                    <a:pt x="34359" y="45065"/>
                  </a:lnTo>
                  <a:lnTo>
                    <a:pt x="34403" y="45065"/>
                  </a:lnTo>
                  <a:lnTo>
                    <a:pt x="38220" y="45592"/>
                  </a:lnTo>
                  <a:lnTo>
                    <a:pt x="40765" y="45767"/>
                  </a:lnTo>
                  <a:lnTo>
                    <a:pt x="43969" y="46733"/>
                  </a:lnTo>
                  <a:lnTo>
                    <a:pt x="44758" y="46864"/>
                  </a:lnTo>
                  <a:lnTo>
                    <a:pt x="44846" y="46864"/>
                  </a:lnTo>
                  <a:lnTo>
                    <a:pt x="45768" y="46601"/>
                  </a:lnTo>
                  <a:lnTo>
                    <a:pt x="45812" y="46601"/>
                  </a:lnTo>
                  <a:lnTo>
                    <a:pt x="45855" y="46513"/>
                  </a:lnTo>
                  <a:lnTo>
                    <a:pt x="45899" y="46469"/>
                  </a:lnTo>
                  <a:lnTo>
                    <a:pt x="45855" y="46382"/>
                  </a:lnTo>
                  <a:lnTo>
                    <a:pt x="45855" y="46338"/>
                  </a:lnTo>
                  <a:lnTo>
                    <a:pt x="45812" y="46294"/>
                  </a:lnTo>
                  <a:lnTo>
                    <a:pt x="45724" y="46250"/>
                  </a:lnTo>
                  <a:lnTo>
                    <a:pt x="45680" y="46294"/>
                  </a:lnTo>
                  <a:lnTo>
                    <a:pt x="44758" y="46513"/>
                  </a:lnTo>
                  <a:lnTo>
                    <a:pt x="44056" y="46382"/>
                  </a:lnTo>
                  <a:lnTo>
                    <a:pt x="40853" y="45416"/>
                  </a:lnTo>
                  <a:lnTo>
                    <a:pt x="40809" y="45416"/>
                  </a:lnTo>
                  <a:lnTo>
                    <a:pt x="38264" y="45241"/>
                  </a:lnTo>
                  <a:lnTo>
                    <a:pt x="34490" y="44714"/>
                  </a:lnTo>
                  <a:lnTo>
                    <a:pt x="32384" y="43924"/>
                  </a:lnTo>
                  <a:lnTo>
                    <a:pt x="31770" y="43529"/>
                  </a:lnTo>
                  <a:lnTo>
                    <a:pt x="30717" y="42081"/>
                  </a:lnTo>
                  <a:lnTo>
                    <a:pt x="29093" y="39756"/>
                  </a:lnTo>
                  <a:lnTo>
                    <a:pt x="28435" y="39054"/>
                  </a:lnTo>
                  <a:lnTo>
                    <a:pt x="28347" y="39010"/>
                  </a:lnTo>
                  <a:lnTo>
                    <a:pt x="26767" y="38351"/>
                  </a:lnTo>
                  <a:lnTo>
                    <a:pt x="24003" y="37342"/>
                  </a:lnTo>
                  <a:lnTo>
                    <a:pt x="20010" y="35982"/>
                  </a:lnTo>
                  <a:lnTo>
                    <a:pt x="19308" y="35587"/>
                  </a:lnTo>
                  <a:lnTo>
                    <a:pt x="19352" y="35236"/>
                  </a:lnTo>
                  <a:lnTo>
                    <a:pt x="20273" y="31111"/>
                  </a:lnTo>
                  <a:lnTo>
                    <a:pt x="20317" y="31111"/>
                  </a:lnTo>
                  <a:lnTo>
                    <a:pt x="20405" y="29180"/>
                  </a:lnTo>
                  <a:lnTo>
                    <a:pt x="20887" y="26986"/>
                  </a:lnTo>
                  <a:lnTo>
                    <a:pt x="21063" y="24354"/>
                  </a:lnTo>
                  <a:lnTo>
                    <a:pt x="21326" y="21984"/>
                  </a:lnTo>
                  <a:lnTo>
                    <a:pt x="21897" y="19878"/>
                  </a:lnTo>
                  <a:lnTo>
                    <a:pt x="22467" y="17772"/>
                  </a:lnTo>
                  <a:lnTo>
                    <a:pt x="22467" y="17684"/>
                  </a:lnTo>
                  <a:lnTo>
                    <a:pt x="22379" y="16455"/>
                  </a:lnTo>
                  <a:lnTo>
                    <a:pt x="22336" y="16411"/>
                  </a:lnTo>
                  <a:lnTo>
                    <a:pt x="21809" y="15007"/>
                  </a:lnTo>
                  <a:lnTo>
                    <a:pt x="21809" y="14963"/>
                  </a:lnTo>
                  <a:lnTo>
                    <a:pt x="19527" y="11453"/>
                  </a:lnTo>
                  <a:lnTo>
                    <a:pt x="19483" y="11409"/>
                  </a:lnTo>
                  <a:lnTo>
                    <a:pt x="19396" y="11365"/>
                  </a:lnTo>
                  <a:lnTo>
                    <a:pt x="18430" y="11277"/>
                  </a:lnTo>
                  <a:lnTo>
                    <a:pt x="18386" y="11277"/>
                  </a:lnTo>
                  <a:lnTo>
                    <a:pt x="17202" y="11584"/>
                  </a:lnTo>
                  <a:lnTo>
                    <a:pt x="17158" y="11584"/>
                  </a:lnTo>
                  <a:lnTo>
                    <a:pt x="15007" y="12638"/>
                  </a:lnTo>
                  <a:lnTo>
                    <a:pt x="11892" y="13515"/>
                  </a:lnTo>
                  <a:lnTo>
                    <a:pt x="10663" y="13603"/>
                  </a:lnTo>
                  <a:lnTo>
                    <a:pt x="7943" y="13252"/>
                  </a:lnTo>
                  <a:lnTo>
                    <a:pt x="5354" y="12594"/>
                  </a:lnTo>
                  <a:lnTo>
                    <a:pt x="2896" y="11497"/>
                  </a:lnTo>
                  <a:lnTo>
                    <a:pt x="483" y="10575"/>
                  </a:lnTo>
                  <a:lnTo>
                    <a:pt x="1668" y="8732"/>
                  </a:lnTo>
                  <a:lnTo>
                    <a:pt x="4345" y="5046"/>
                  </a:lnTo>
                  <a:lnTo>
                    <a:pt x="4345" y="5002"/>
                  </a:lnTo>
                  <a:lnTo>
                    <a:pt x="5529" y="2896"/>
                  </a:lnTo>
                  <a:lnTo>
                    <a:pt x="7065" y="263"/>
                  </a:lnTo>
                  <a:lnTo>
                    <a:pt x="7065" y="219"/>
                  </a:lnTo>
                  <a:lnTo>
                    <a:pt x="7065" y="132"/>
                  </a:lnTo>
                  <a:lnTo>
                    <a:pt x="7021" y="88"/>
                  </a:lnTo>
                  <a:lnTo>
                    <a:pt x="6977" y="44"/>
                  </a:lnTo>
                  <a:lnTo>
                    <a:pt x="693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83" name="Google Shape;15883;p414"/>
            <p:cNvSpPr/>
            <p:nvPr/>
          </p:nvSpPr>
          <p:spPr>
            <a:xfrm>
              <a:off x="1670800" y="3011625"/>
              <a:ext cx="1963700" cy="1351525"/>
            </a:xfrm>
            <a:custGeom>
              <a:avLst/>
              <a:gdLst/>
              <a:ahLst/>
              <a:cxnLst/>
              <a:rect l="l" t="t" r="r" b="b"/>
              <a:pathLst>
                <a:path w="78548" h="54061" extrusionOk="0">
                  <a:moveTo>
                    <a:pt x="38309" y="0"/>
                  </a:moveTo>
                  <a:lnTo>
                    <a:pt x="36246" y="1360"/>
                  </a:lnTo>
                  <a:lnTo>
                    <a:pt x="35676" y="1843"/>
                  </a:lnTo>
                  <a:lnTo>
                    <a:pt x="35632" y="1931"/>
                  </a:lnTo>
                  <a:lnTo>
                    <a:pt x="34447" y="4520"/>
                  </a:lnTo>
                  <a:lnTo>
                    <a:pt x="33262" y="7460"/>
                  </a:lnTo>
                  <a:lnTo>
                    <a:pt x="32824" y="8513"/>
                  </a:lnTo>
                  <a:lnTo>
                    <a:pt x="31639" y="8952"/>
                  </a:lnTo>
                  <a:lnTo>
                    <a:pt x="31595" y="8996"/>
                  </a:lnTo>
                  <a:lnTo>
                    <a:pt x="30059" y="9917"/>
                  </a:lnTo>
                  <a:lnTo>
                    <a:pt x="30015" y="9917"/>
                  </a:lnTo>
                  <a:lnTo>
                    <a:pt x="28962" y="10751"/>
                  </a:lnTo>
                  <a:lnTo>
                    <a:pt x="28962" y="10795"/>
                  </a:lnTo>
                  <a:lnTo>
                    <a:pt x="28260" y="11804"/>
                  </a:lnTo>
                  <a:lnTo>
                    <a:pt x="27251" y="13822"/>
                  </a:lnTo>
                  <a:lnTo>
                    <a:pt x="27251" y="13910"/>
                  </a:lnTo>
                  <a:lnTo>
                    <a:pt x="27339" y="16236"/>
                  </a:lnTo>
                  <a:lnTo>
                    <a:pt x="27339" y="18079"/>
                  </a:lnTo>
                  <a:lnTo>
                    <a:pt x="27031" y="18869"/>
                  </a:lnTo>
                  <a:lnTo>
                    <a:pt x="26768" y="19132"/>
                  </a:lnTo>
                  <a:lnTo>
                    <a:pt x="26461" y="19220"/>
                  </a:lnTo>
                  <a:lnTo>
                    <a:pt x="24750" y="18518"/>
                  </a:lnTo>
                  <a:lnTo>
                    <a:pt x="22468" y="18123"/>
                  </a:lnTo>
                  <a:lnTo>
                    <a:pt x="20274" y="17947"/>
                  </a:lnTo>
                  <a:lnTo>
                    <a:pt x="20230" y="17991"/>
                  </a:lnTo>
                  <a:lnTo>
                    <a:pt x="19484" y="18123"/>
                  </a:lnTo>
                  <a:lnTo>
                    <a:pt x="19396" y="18123"/>
                  </a:lnTo>
                  <a:lnTo>
                    <a:pt x="18650" y="18649"/>
                  </a:lnTo>
                  <a:lnTo>
                    <a:pt x="18036" y="18430"/>
                  </a:lnTo>
                  <a:lnTo>
                    <a:pt x="17948" y="18430"/>
                  </a:lnTo>
                  <a:lnTo>
                    <a:pt x="17246" y="18562"/>
                  </a:lnTo>
                  <a:lnTo>
                    <a:pt x="17202" y="18605"/>
                  </a:lnTo>
                  <a:lnTo>
                    <a:pt x="16368" y="19088"/>
                  </a:lnTo>
                  <a:lnTo>
                    <a:pt x="16325" y="19132"/>
                  </a:lnTo>
                  <a:lnTo>
                    <a:pt x="15622" y="19790"/>
                  </a:lnTo>
                  <a:lnTo>
                    <a:pt x="15579" y="19834"/>
                  </a:lnTo>
                  <a:lnTo>
                    <a:pt x="13648" y="23827"/>
                  </a:lnTo>
                  <a:lnTo>
                    <a:pt x="12288" y="26241"/>
                  </a:lnTo>
                  <a:lnTo>
                    <a:pt x="11542" y="27425"/>
                  </a:lnTo>
                  <a:lnTo>
                    <a:pt x="11542" y="27469"/>
                  </a:lnTo>
                  <a:lnTo>
                    <a:pt x="11191" y="28522"/>
                  </a:lnTo>
                  <a:lnTo>
                    <a:pt x="11147" y="28522"/>
                  </a:lnTo>
                  <a:lnTo>
                    <a:pt x="10620" y="31550"/>
                  </a:lnTo>
                  <a:lnTo>
                    <a:pt x="10620" y="32691"/>
                  </a:lnTo>
                  <a:lnTo>
                    <a:pt x="10532" y="33349"/>
                  </a:lnTo>
                  <a:lnTo>
                    <a:pt x="9567" y="35104"/>
                  </a:lnTo>
                  <a:lnTo>
                    <a:pt x="7943" y="37255"/>
                  </a:lnTo>
                  <a:lnTo>
                    <a:pt x="7943" y="37298"/>
                  </a:lnTo>
                  <a:lnTo>
                    <a:pt x="6978" y="39141"/>
                  </a:lnTo>
                  <a:lnTo>
                    <a:pt x="6144" y="41028"/>
                  </a:lnTo>
                  <a:lnTo>
                    <a:pt x="6144" y="41072"/>
                  </a:lnTo>
                  <a:lnTo>
                    <a:pt x="5925" y="42169"/>
                  </a:lnTo>
                  <a:lnTo>
                    <a:pt x="5793" y="42301"/>
                  </a:lnTo>
                  <a:lnTo>
                    <a:pt x="5618" y="42213"/>
                  </a:lnTo>
                  <a:lnTo>
                    <a:pt x="5486" y="42213"/>
                  </a:lnTo>
                  <a:lnTo>
                    <a:pt x="4126" y="42652"/>
                  </a:lnTo>
                  <a:lnTo>
                    <a:pt x="4082" y="42652"/>
                  </a:lnTo>
                  <a:lnTo>
                    <a:pt x="2283" y="43442"/>
                  </a:lnTo>
                  <a:lnTo>
                    <a:pt x="2239" y="43486"/>
                  </a:lnTo>
                  <a:lnTo>
                    <a:pt x="1317" y="44451"/>
                  </a:lnTo>
                  <a:lnTo>
                    <a:pt x="1274" y="44495"/>
                  </a:lnTo>
                  <a:lnTo>
                    <a:pt x="440" y="45855"/>
                  </a:lnTo>
                  <a:lnTo>
                    <a:pt x="440" y="45899"/>
                  </a:lnTo>
                  <a:lnTo>
                    <a:pt x="176" y="46908"/>
                  </a:lnTo>
                  <a:lnTo>
                    <a:pt x="133" y="46952"/>
                  </a:lnTo>
                  <a:lnTo>
                    <a:pt x="1" y="48488"/>
                  </a:lnTo>
                  <a:lnTo>
                    <a:pt x="45" y="48576"/>
                  </a:lnTo>
                  <a:lnTo>
                    <a:pt x="791" y="49848"/>
                  </a:lnTo>
                  <a:lnTo>
                    <a:pt x="791" y="49892"/>
                  </a:lnTo>
                  <a:lnTo>
                    <a:pt x="1888" y="51252"/>
                  </a:lnTo>
                  <a:lnTo>
                    <a:pt x="2239" y="51603"/>
                  </a:lnTo>
                  <a:lnTo>
                    <a:pt x="2327" y="51647"/>
                  </a:lnTo>
                  <a:lnTo>
                    <a:pt x="5442" y="51691"/>
                  </a:lnTo>
                  <a:lnTo>
                    <a:pt x="8733" y="51867"/>
                  </a:lnTo>
                  <a:lnTo>
                    <a:pt x="11805" y="52613"/>
                  </a:lnTo>
                  <a:lnTo>
                    <a:pt x="14920" y="54017"/>
                  </a:lnTo>
                  <a:lnTo>
                    <a:pt x="14964" y="54017"/>
                  </a:lnTo>
                  <a:lnTo>
                    <a:pt x="15491" y="54061"/>
                  </a:lnTo>
                  <a:lnTo>
                    <a:pt x="15579" y="54061"/>
                  </a:lnTo>
                  <a:lnTo>
                    <a:pt x="18036" y="53271"/>
                  </a:lnTo>
                  <a:lnTo>
                    <a:pt x="19659" y="52744"/>
                  </a:lnTo>
                  <a:lnTo>
                    <a:pt x="21239" y="52218"/>
                  </a:lnTo>
                  <a:lnTo>
                    <a:pt x="22819" y="51647"/>
                  </a:lnTo>
                  <a:lnTo>
                    <a:pt x="24355" y="51033"/>
                  </a:lnTo>
                  <a:lnTo>
                    <a:pt x="25101" y="50682"/>
                  </a:lnTo>
                  <a:lnTo>
                    <a:pt x="25847" y="50331"/>
                  </a:lnTo>
                  <a:lnTo>
                    <a:pt x="26549" y="49936"/>
                  </a:lnTo>
                  <a:lnTo>
                    <a:pt x="27295" y="49541"/>
                  </a:lnTo>
                  <a:lnTo>
                    <a:pt x="27953" y="49102"/>
                  </a:lnTo>
                  <a:lnTo>
                    <a:pt x="28655" y="48620"/>
                  </a:lnTo>
                  <a:lnTo>
                    <a:pt x="29313" y="48093"/>
                  </a:lnTo>
                  <a:lnTo>
                    <a:pt x="29927" y="47566"/>
                  </a:lnTo>
                  <a:lnTo>
                    <a:pt x="30805" y="47128"/>
                  </a:lnTo>
                  <a:lnTo>
                    <a:pt x="31814" y="46952"/>
                  </a:lnTo>
                  <a:lnTo>
                    <a:pt x="34272" y="46864"/>
                  </a:lnTo>
                  <a:lnTo>
                    <a:pt x="36466" y="46820"/>
                  </a:lnTo>
                  <a:lnTo>
                    <a:pt x="36510" y="46777"/>
                  </a:lnTo>
                  <a:lnTo>
                    <a:pt x="37168" y="46601"/>
                  </a:lnTo>
                  <a:lnTo>
                    <a:pt x="37212" y="46601"/>
                  </a:lnTo>
                  <a:lnTo>
                    <a:pt x="37870" y="46206"/>
                  </a:lnTo>
                  <a:lnTo>
                    <a:pt x="37914" y="46162"/>
                  </a:lnTo>
                  <a:lnTo>
                    <a:pt x="39625" y="44539"/>
                  </a:lnTo>
                  <a:lnTo>
                    <a:pt x="39625" y="44495"/>
                  </a:lnTo>
                  <a:lnTo>
                    <a:pt x="39976" y="43881"/>
                  </a:lnTo>
                  <a:lnTo>
                    <a:pt x="40020" y="43837"/>
                  </a:lnTo>
                  <a:lnTo>
                    <a:pt x="40634" y="41248"/>
                  </a:lnTo>
                  <a:lnTo>
                    <a:pt x="40942" y="40853"/>
                  </a:lnTo>
                  <a:lnTo>
                    <a:pt x="42741" y="39668"/>
                  </a:lnTo>
                  <a:lnTo>
                    <a:pt x="42828" y="39580"/>
                  </a:lnTo>
                  <a:lnTo>
                    <a:pt x="42828" y="39492"/>
                  </a:lnTo>
                  <a:lnTo>
                    <a:pt x="42784" y="39405"/>
                  </a:lnTo>
                  <a:lnTo>
                    <a:pt x="42741" y="39361"/>
                  </a:lnTo>
                  <a:lnTo>
                    <a:pt x="42082" y="39141"/>
                  </a:lnTo>
                  <a:lnTo>
                    <a:pt x="41995" y="39098"/>
                  </a:lnTo>
                  <a:lnTo>
                    <a:pt x="40064" y="39229"/>
                  </a:lnTo>
                  <a:lnTo>
                    <a:pt x="38089" y="39580"/>
                  </a:lnTo>
                  <a:lnTo>
                    <a:pt x="36115" y="39492"/>
                  </a:lnTo>
                  <a:lnTo>
                    <a:pt x="35149" y="39361"/>
                  </a:lnTo>
                  <a:lnTo>
                    <a:pt x="32955" y="38220"/>
                  </a:lnTo>
                  <a:lnTo>
                    <a:pt x="32297" y="37737"/>
                  </a:lnTo>
                  <a:lnTo>
                    <a:pt x="31858" y="35543"/>
                  </a:lnTo>
                  <a:lnTo>
                    <a:pt x="31463" y="32779"/>
                  </a:lnTo>
                  <a:lnTo>
                    <a:pt x="31156" y="31594"/>
                  </a:lnTo>
                  <a:lnTo>
                    <a:pt x="31156" y="31550"/>
                  </a:lnTo>
                  <a:lnTo>
                    <a:pt x="28962" y="28435"/>
                  </a:lnTo>
                  <a:lnTo>
                    <a:pt x="26724" y="25451"/>
                  </a:lnTo>
                  <a:lnTo>
                    <a:pt x="25978" y="24485"/>
                  </a:lnTo>
                  <a:lnTo>
                    <a:pt x="27602" y="21282"/>
                  </a:lnTo>
                  <a:lnTo>
                    <a:pt x="28523" y="19659"/>
                  </a:lnTo>
                  <a:lnTo>
                    <a:pt x="28874" y="19308"/>
                  </a:lnTo>
                  <a:lnTo>
                    <a:pt x="30103" y="18737"/>
                  </a:lnTo>
                  <a:lnTo>
                    <a:pt x="31288" y="18562"/>
                  </a:lnTo>
                  <a:lnTo>
                    <a:pt x="32867" y="18781"/>
                  </a:lnTo>
                  <a:lnTo>
                    <a:pt x="37299" y="19746"/>
                  </a:lnTo>
                  <a:lnTo>
                    <a:pt x="38747" y="20010"/>
                  </a:lnTo>
                  <a:lnTo>
                    <a:pt x="38835" y="20053"/>
                  </a:lnTo>
                  <a:lnTo>
                    <a:pt x="39713" y="19966"/>
                  </a:lnTo>
                  <a:lnTo>
                    <a:pt x="39757" y="19922"/>
                  </a:lnTo>
                  <a:lnTo>
                    <a:pt x="42082" y="18869"/>
                  </a:lnTo>
                  <a:lnTo>
                    <a:pt x="45154" y="18781"/>
                  </a:lnTo>
                  <a:lnTo>
                    <a:pt x="45198" y="18781"/>
                  </a:lnTo>
                  <a:lnTo>
                    <a:pt x="48357" y="17947"/>
                  </a:lnTo>
                  <a:lnTo>
                    <a:pt x="50420" y="17245"/>
                  </a:lnTo>
                  <a:lnTo>
                    <a:pt x="50464" y="17201"/>
                  </a:lnTo>
                  <a:lnTo>
                    <a:pt x="51429" y="16499"/>
                  </a:lnTo>
                  <a:lnTo>
                    <a:pt x="52175" y="18605"/>
                  </a:lnTo>
                  <a:lnTo>
                    <a:pt x="51648" y="21853"/>
                  </a:lnTo>
                  <a:lnTo>
                    <a:pt x="51297" y="25056"/>
                  </a:lnTo>
                  <a:lnTo>
                    <a:pt x="51166" y="27689"/>
                  </a:lnTo>
                  <a:lnTo>
                    <a:pt x="50551" y="31419"/>
                  </a:lnTo>
                  <a:lnTo>
                    <a:pt x="49893" y="33569"/>
                  </a:lnTo>
                  <a:lnTo>
                    <a:pt x="49893" y="33613"/>
                  </a:lnTo>
                  <a:lnTo>
                    <a:pt x="49718" y="36114"/>
                  </a:lnTo>
                  <a:lnTo>
                    <a:pt x="49718" y="37386"/>
                  </a:lnTo>
                  <a:lnTo>
                    <a:pt x="49761" y="37518"/>
                  </a:lnTo>
                  <a:lnTo>
                    <a:pt x="49981" y="37825"/>
                  </a:lnTo>
                  <a:lnTo>
                    <a:pt x="50113" y="37869"/>
                  </a:lnTo>
                  <a:lnTo>
                    <a:pt x="51034" y="38001"/>
                  </a:lnTo>
                  <a:lnTo>
                    <a:pt x="52789" y="39098"/>
                  </a:lnTo>
                  <a:lnTo>
                    <a:pt x="55993" y="40721"/>
                  </a:lnTo>
                  <a:lnTo>
                    <a:pt x="56036" y="40765"/>
                  </a:lnTo>
                  <a:lnTo>
                    <a:pt x="59415" y="41774"/>
                  </a:lnTo>
                  <a:lnTo>
                    <a:pt x="61214" y="42389"/>
                  </a:lnTo>
                  <a:lnTo>
                    <a:pt x="62662" y="44144"/>
                  </a:lnTo>
                  <a:lnTo>
                    <a:pt x="63935" y="45943"/>
                  </a:lnTo>
                  <a:lnTo>
                    <a:pt x="64593" y="46820"/>
                  </a:lnTo>
                  <a:lnTo>
                    <a:pt x="64681" y="46864"/>
                  </a:lnTo>
                  <a:lnTo>
                    <a:pt x="65866" y="47435"/>
                  </a:lnTo>
                  <a:lnTo>
                    <a:pt x="67972" y="48181"/>
                  </a:lnTo>
                  <a:lnTo>
                    <a:pt x="68016" y="48181"/>
                  </a:lnTo>
                  <a:lnTo>
                    <a:pt x="72053" y="48663"/>
                  </a:lnTo>
                  <a:lnTo>
                    <a:pt x="73984" y="48707"/>
                  </a:lnTo>
                  <a:lnTo>
                    <a:pt x="74905" y="48839"/>
                  </a:lnTo>
                  <a:lnTo>
                    <a:pt x="76880" y="49453"/>
                  </a:lnTo>
                  <a:lnTo>
                    <a:pt x="77538" y="49541"/>
                  </a:lnTo>
                  <a:lnTo>
                    <a:pt x="77626" y="49497"/>
                  </a:lnTo>
                  <a:lnTo>
                    <a:pt x="78415" y="49278"/>
                  </a:lnTo>
                  <a:lnTo>
                    <a:pt x="78503" y="49234"/>
                  </a:lnTo>
                  <a:lnTo>
                    <a:pt x="78547" y="49190"/>
                  </a:lnTo>
                  <a:lnTo>
                    <a:pt x="78547" y="49102"/>
                  </a:lnTo>
                  <a:lnTo>
                    <a:pt x="78547" y="49058"/>
                  </a:lnTo>
                  <a:lnTo>
                    <a:pt x="78503" y="48971"/>
                  </a:lnTo>
                  <a:lnTo>
                    <a:pt x="78459" y="48927"/>
                  </a:lnTo>
                  <a:lnTo>
                    <a:pt x="78328" y="48927"/>
                  </a:lnTo>
                  <a:lnTo>
                    <a:pt x="77538" y="49146"/>
                  </a:lnTo>
                  <a:lnTo>
                    <a:pt x="76967" y="49102"/>
                  </a:lnTo>
                  <a:lnTo>
                    <a:pt x="74993" y="48488"/>
                  </a:lnTo>
                  <a:lnTo>
                    <a:pt x="74949" y="48488"/>
                  </a:lnTo>
                  <a:lnTo>
                    <a:pt x="74027" y="48356"/>
                  </a:lnTo>
                  <a:lnTo>
                    <a:pt x="72053" y="48312"/>
                  </a:lnTo>
                  <a:lnTo>
                    <a:pt x="68104" y="47830"/>
                  </a:lnTo>
                  <a:lnTo>
                    <a:pt x="65997" y="47128"/>
                  </a:lnTo>
                  <a:lnTo>
                    <a:pt x="64856" y="46557"/>
                  </a:lnTo>
                  <a:lnTo>
                    <a:pt x="64198" y="45723"/>
                  </a:lnTo>
                  <a:lnTo>
                    <a:pt x="62926" y="43924"/>
                  </a:lnTo>
                  <a:lnTo>
                    <a:pt x="61478" y="42125"/>
                  </a:lnTo>
                  <a:lnTo>
                    <a:pt x="61390" y="42081"/>
                  </a:lnTo>
                  <a:lnTo>
                    <a:pt x="59547" y="41423"/>
                  </a:lnTo>
                  <a:lnTo>
                    <a:pt x="56168" y="40414"/>
                  </a:lnTo>
                  <a:lnTo>
                    <a:pt x="52965" y="38790"/>
                  </a:lnTo>
                  <a:lnTo>
                    <a:pt x="51166" y="37693"/>
                  </a:lnTo>
                  <a:lnTo>
                    <a:pt x="51122" y="37650"/>
                  </a:lnTo>
                  <a:lnTo>
                    <a:pt x="50200" y="37518"/>
                  </a:lnTo>
                  <a:lnTo>
                    <a:pt x="50069" y="37342"/>
                  </a:lnTo>
                  <a:lnTo>
                    <a:pt x="50069" y="36114"/>
                  </a:lnTo>
                  <a:lnTo>
                    <a:pt x="50244" y="33656"/>
                  </a:lnTo>
                  <a:lnTo>
                    <a:pt x="50902" y="31550"/>
                  </a:lnTo>
                  <a:lnTo>
                    <a:pt x="50902" y="31506"/>
                  </a:lnTo>
                  <a:lnTo>
                    <a:pt x="51473" y="27733"/>
                  </a:lnTo>
                  <a:lnTo>
                    <a:pt x="51648" y="25056"/>
                  </a:lnTo>
                  <a:lnTo>
                    <a:pt x="51999" y="21896"/>
                  </a:lnTo>
                  <a:lnTo>
                    <a:pt x="52526" y="18605"/>
                  </a:lnTo>
                  <a:lnTo>
                    <a:pt x="52526" y="18518"/>
                  </a:lnTo>
                  <a:lnTo>
                    <a:pt x="51648" y="16148"/>
                  </a:lnTo>
                  <a:lnTo>
                    <a:pt x="51604" y="16104"/>
                  </a:lnTo>
                  <a:lnTo>
                    <a:pt x="51561" y="16060"/>
                  </a:lnTo>
                  <a:lnTo>
                    <a:pt x="51385" y="16060"/>
                  </a:lnTo>
                  <a:lnTo>
                    <a:pt x="50244" y="16938"/>
                  </a:lnTo>
                  <a:lnTo>
                    <a:pt x="48270" y="17596"/>
                  </a:lnTo>
                  <a:lnTo>
                    <a:pt x="45154" y="18430"/>
                  </a:lnTo>
                  <a:lnTo>
                    <a:pt x="42039" y="18518"/>
                  </a:lnTo>
                  <a:lnTo>
                    <a:pt x="41951" y="18518"/>
                  </a:lnTo>
                  <a:lnTo>
                    <a:pt x="39669" y="19615"/>
                  </a:lnTo>
                  <a:lnTo>
                    <a:pt x="38791" y="19659"/>
                  </a:lnTo>
                  <a:lnTo>
                    <a:pt x="37343" y="19395"/>
                  </a:lnTo>
                  <a:lnTo>
                    <a:pt x="32955" y="18430"/>
                  </a:lnTo>
                  <a:lnTo>
                    <a:pt x="31288" y="18211"/>
                  </a:lnTo>
                  <a:lnTo>
                    <a:pt x="31244" y="18211"/>
                  </a:lnTo>
                  <a:lnTo>
                    <a:pt x="30015" y="18386"/>
                  </a:lnTo>
                  <a:lnTo>
                    <a:pt x="29971" y="18386"/>
                  </a:lnTo>
                  <a:lnTo>
                    <a:pt x="28699" y="19000"/>
                  </a:lnTo>
                  <a:lnTo>
                    <a:pt x="28655" y="19044"/>
                  </a:lnTo>
                  <a:lnTo>
                    <a:pt x="28260" y="19439"/>
                  </a:lnTo>
                  <a:lnTo>
                    <a:pt x="27295" y="21151"/>
                  </a:lnTo>
                  <a:lnTo>
                    <a:pt x="25627" y="24398"/>
                  </a:lnTo>
                  <a:lnTo>
                    <a:pt x="25583" y="24529"/>
                  </a:lnTo>
                  <a:lnTo>
                    <a:pt x="25627" y="24617"/>
                  </a:lnTo>
                  <a:lnTo>
                    <a:pt x="28699" y="28654"/>
                  </a:lnTo>
                  <a:lnTo>
                    <a:pt x="30849" y="31726"/>
                  </a:lnTo>
                  <a:lnTo>
                    <a:pt x="31112" y="32867"/>
                  </a:lnTo>
                  <a:lnTo>
                    <a:pt x="31507" y="35587"/>
                  </a:lnTo>
                  <a:lnTo>
                    <a:pt x="31946" y="37869"/>
                  </a:lnTo>
                  <a:lnTo>
                    <a:pt x="32034" y="38001"/>
                  </a:lnTo>
                  <a:lnTo>
                    <a:pt x="32780" y="38527"/>
                  </a:lnTo>
                  <a:lnTo>
                    <a:pt x="34974" y="39668"/>
                  </a:lnTo>
                  <a:lnTo>
                    <a:pt x="35062" y="39712"/>
                  </a:lnTo>
                  <a:lnTo>
                    <a:pt x="36071" y="39844"/>
                  </a:lnTo>
                  <a:lnTo>
                    <a:pt x="36115" y="39844"/>
                  </a:lnTo>
                  <a:lnTo>
                    <a:pt x="38089" y="39931"/>
                  </a:lnTo>
                  <a:lnTo>
                    <a:pt x="38133" y="39887"/>
                  </a:lnTo>
                  <a:lnTo>
                    <a:pt x="40108" y="39580"/>
                  </a:lnTo>
                  <a:lnTo>
                    <a:pt x="41995" y="39449"/>
                  </a:lnTo>
                  <a:lnTo>
                    <a:pt x="42258" y="39580"/>
                  </a:lnTo>
                  <a:lnTo>
                    <a:pt x="40722" y="40589"/>
                  </a:lnTo>
                  <a:lnTo>
                    <a:pt x="40678" y="40633"/>
                  </a:lnTo>
                  <a:lnTo>
                    <a:pt x="40327" y="41072"/>
                  </a:lnTo>
                  <a:lnTo>
                    <a:pt x="40327" y="41160"/>
                  </a:lnTo>
                  <a:lnTo>
                    <a:pt x="39669" y="43749"/>
                  </a:lnTo>
                  <a:lnTo>
                    <a:pt x="39362" y="44319"/>
                  </a:lnTo>
                  <a:lnTo>
                    <a:pt x="37694" y="45899"/>
                  </a:lnTo>
                  <a:lnTo>
                    <a:pt x="37080" y="46294"/>
                  </a:lnTo>
                  <a:lnTo>
                    <a:pt x="36466" y="46469"/>
                  </a:lnTo>
                  <a:lnTo>
                    <a:pt x="34272" y="46513"/>
                  </a:lnTo>
                  <a:lnTo>
                    <a:pt x="31814" y="46601"/>
                  </a:lnTo>
                  <a:lnTo>
                    <a:pt x="31770" y="46601"/>
                  </a:lnTo>
                  <a:lnTo>
                    <a:pt x="30717" y="46777"/>
                  </a:lnTo>
                  <a:lnTo>
                    <a:pt x="30673" y="46820"/>
                  </a:lnTo>
                  <a:lnTo>
                    <a:pt x="29752" y="47259"/>
                  </a:lnTo>
                  <a:lnTo>
                    <a:pt x="29708" y="47303"/>
                  </a:lnTo>
                  <a:lnTo>
                    <a:pt x="29094" y="47830"/>
                  </a:lnTo>
                  <a:lnTo>
                    <a:pt x="28436" y="48312"/>
                  </a:lnTo>
                  <a:lnTo>
                    <a:pt x="27777" y="48795"/>
                  </a:lnTo>
                  <a:lnTo>
                    <a:pt x="27075" y="49234"/>
                  </a:lnTo>
                  <a:lnTo>
                    <a:pt x="26373" y="49629"/>
                  </a:lnTo>
                  <a:lnTo>
                    <a:pt x="25671" y="50024"/>
                  </a:lnTo>
                  <a:lnTo>
                    <a:pt x="24179" y="50726"/>
                  </a:lnTo>
                  <a:lnTo>
                    <a:pt x="22643" y="51340"/>
                  </a:lnTo>
                  <a:lnTo>
                    <a:pt x="21108" y="51911"/>
                  </a:lnTo>
                  <a:lnTo>
                    <a:pt x="19528" y="52437"/>
                  </a:lnTo>
                  <a:lnTo>
                    <a:pt x="17948" y="52920"/>
                  </a:lnTo>
                  <a:lnTo>
                    <a:pt x="15491" y="53710"/>
                  </a:lnTo>
                  <a:lnTo>
                    <a:pt x="15052" y="53666"/>
                  </a:lnTo>
                  <a:lnTo>
                    <a:pt x="11936" y="52262"/>
                  </a:lnTo>
                  <a:lnTo>
                    <a:pt x="11893" y="52262"/>
                  </a:lnTo>
                  <a:lnTo>
                    <a:pt x="8821" y="51516"/>
                  </a:lnTo>
                  <a:lnTo>
                    <a:pt x="8777" y="51516"/>
                  </a:lnTo>
                  <a:lnTo>
                    <a:pt x="5486" y="51340"/>
                  </a:lnTo>
                  <a:lnTo>
                    <a:pt x="2414" y="51296"/>
                  </a:lnTo>
                  <a:lnTo>
                    <a:pt x="2151" y="51033"/>
                  </a:lnTo>
                  <a:lnTo>
                    <a:pt x="1054" y="49673"/>
                  </a:lnTo>
                  <a:lnTo>
                    <a:pt x="352" y="48444"/>
                  </a:lnTo>
                  <a:lnTo>
                    <a:pt x="484" y="46996"/>
                  </a:lnTo>
                  <a:lnTo>
                    <a:pt x="791" y="46031"/>
                  </a:lnTo>
                  <a:lnTo>
                    <a:pt x="1581" y="44670"/>
                  </a:lnTo>
                  <a:lnTo>
                    <a:pt x="2458" y="43749"/>
                  </a:lnTo>
                  <a:lnTo>
                    <a:pt x="4257" y="42959"/>
                  </a:lnTo>
                  <a:lnTo>
                    <a:pt x="5530" y="42564"/>
                  </a:lnTo>
                  <a:lnTo>
                    <a:pt x="5749" y="42652"/>
                  </a:lnTo>
                  <a:lnTo>
                    <a:pt x="5837" y="42696"/>
                  </a:lnTo>
                  <a:lnTo>
                    <a:pt x="5925" y="42652"/>
                  </a:lnTo>
                  <a:lnTo>
                    <a:pt x="6188" y="42432"/>
                  </a:lnTo>
                  <a:lnTo>
                    <a:pt x="6276" y="42301"/>
                  </a:lnTo>
                  <a:lnTo>
                    <a:pt x="6451" y="41160"/>
                  </a:lnTo>
                  <a:lnTo>
                    <a:pt x="7285" y="39273"/>
                  </a:lnTo>
                  <a:lnTo>
                    <a:pt x="8251" y="37474"/>
                  </a:lnTo>
                  <a:lnTo>
                    <a:pt x="9830" y="35280"/>
                  </a:lnTo>
                  <a:lnTo>
                    <a:pt x="10839" y="33525"/>
                  </a:lnTo>
                  <a:lnTo>
                    <a:pt x="10883" y="33437"/>
                  </a:lnTo>
                  <a:lnTo>
                    <a:pt x="10971" y="32735"/>
                  </a:lnTo>
                  <a:lnTo>
                    <a:pt x="10971" y="31594"/>
                  </a:lnTo>
                  <a:lnTo>
                    <a:pt x="11498" y="28610"/>
                  </a:lnTo>
                  <a:lnTo>
                    <a:pt x="11849" y="27601"/>
                  </a:lnTo>
                  <a:lnTo>
                    <a:pt x="12595" y="26416"/>
                  </a:lnTo>
                  <a:lnTo>
                    <a:pt x="13955" y="24003"/>
                  </a:lnTo>
                  <a:lnTo>
                    <a:pt x="15886" y="20053"/>
                  </a:lnTo>
                  <a:lnTo>
                    <a:pt x="16544" y="19395"/>
                  </a:lnTo>
                  <a:lnTo>
                    <a:pt x="17334" y="18913"/>
                  </a:lnTo>
                  <a:lnTo>
                    <a:pt x="17948" y="18781"/>
                  </a:lnTo>
                  <a:lnTo>
                    <a:pt x="18606" y="19044"/>
                  </a:lnTo>
                  <a:lnTo>
                    <a:pt x="18694" y="19044"/>
                  </a:lnTo>
                  <a:lnTo>
                    <a:pt x="18782" y="19000"/>
                  </a:lnTo>
                  <a:lnTo>
                    <a:pt x="19572" y="18430"/>
                  </a:lnTo>
                  <a:lnTo>
                    <a:pt x="20274" y="18342"/>
                  </a:lnTo>
                  <a:lnTo>
                    <a:pt x="22424" y="18474"/>
                  </a:lnTo>
                  <a:lnTo>
                    <a:pt x="24662" y="18869"/>
                  </a:lnTo>
                  <a:lnTo>
                    <a:pt x="26373" y="19571"/>
                  </a:lnTo>
                  <a:lnTo>
                    <a:pt x="26505" y="19571"/>
                  </a:lnTo>
                  <a:lnTo>
                    <a:pt x="26900" y="19439"/>
                  </a:lnTo>
                  <a:lnTo>
                    <a:pt x="26987" y="19395"/>
                  </a:lnTo>
                  <a:lnTo>
                    <a:pt x="27295" y="19132"/>
                  </a:lnTo>
                  <a:lnTo>
                    <a:pt x="27339" y="19044"/>
                  </a:lnTo>
                  <a:lnTo>
                    <a:pt x="27646" y="18211"/>
                  </a:lnTo>
                  <a:lnTo>
                    <a:pt x="27690" y="18123"/>
                  </a:lnTo>
                  <a:lnTo>
                    <a:pt x="27690" y="16236"/>
                  </a:lnTo>
                  <a:lnTo>
                    <a:pt x="27602" y="13954"/>
                  </a:lnTo>
                  <a:lnTo>
                    <a:pt x="28567" y="11980"/>
                  </a:lnTo>
                  <a:lnTo>
                    <a:pt x="29225" y="11014"/>
                  </a:lnTo>
                  <a:lnTo>
                    <a:pt x="30235" y="10224"/>
                  </a:lnTo>
                  <a:lnTo>
                    <a:pt x="31770" y="9303"/>
                  </a:lnTo>
                  <a:lnTo>
                    <a:pt x="33043" y="8820"/>
                  </a:lnTo>
                  <a:lnTo>
                    <a:pt x="33087" y="8776"/>
                  </a:lnTo>
                  <a:lnTo>
                    <a:pt x="33131" y="8732"/>
                  </a:lnTo>
                  <a:lnTo>
                    <a:pt x="33570" y="7548"/>
                  </a:lnTo>
                  <a:lnTo>
                    <a:pt x="34754" y="4652"/>
                  </a:lnTo>
                  <a:lnTo>
                    <a:pt x="35939" y="2106"/>
                  </a:lnTo>
                  <a:lnTo>
                    <a:pt x="36466" y="1668"/>
                  </a:lnTo>
                  <a:lnTo>
                    <a:pt x="38528" y="307"/>
                  </a:lnTo>
                  <a:lnTo>
                    <a:pt x="38572" y="263"/>
                  </a:lnTo>
                  <a:lnTo>
                    <a:pt x="38616" y="176"/>
                  </a:lnTo>
                  <a:lnTo>
                    <a:pt x="38616" y="132"/>
                  </a:lnTo>
                  <a:lnTo>
                    <a:pt x="38572" y="44"/>
                  </a:lnTo>
                  <a:lnTo>
                    <a:pt x="3852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84" name="Google Shape;15884;p414"/>
            <p:cNvSpPr/>
            <p:nvPr/>
          </p:nvSpPr>
          <p:spPr>
            <a:xfrm>
              <a:off x="1656550" y="2963350"/>
              <a:ext cx="2084350" cy="1429425"/>
            </a:xfrm>
            <a:custGeom>
              <a:avLst/>
              <a:gdLst/>
              <a:ahLst/>
              <a:cxnLst/>
              <a:rect l="l" t="t" r="r" b="b"/>
              <a:pathLst>
                <a:path w="83374" h="57177" extrusionOk="0">
                  <a:moveTo>
                    <a:pt x="36860" y="0"/>
                  </a:moveTo>
                  <a:lnTo>
                    <a:pt x="36816" y="44"/>
                  </a:lnTo>
                  <a:lnTo>
                    <a:pt x="34403" y="1405"/>
                  </a:lnTo>
                  <a:lnTo>
                    <a:pt x="33262" y="2194"/>
                  </a:lnTo>
                  <a:lnTo>
                    <a:pt x="33218" y="2194"/>
                  </a:lnTo>
                  <a:lnTo>
                    <a:pt x="32121" y="3204"/>
                  </a:lnTo>
                  <a:lnTo>
                    <a:pt x="32121" y="3248"/>
                  </a:lnTo>
                  <a:lnTo>
                    <a:pt x="30673" y="4959"/>
                  </a:lnTo>
                  <a:lnTo>
                    <a:pt x="28962" y="6846"/>
                  </a:lnTo>
                  <a:lnTo>
                    <a:pt x="28918" y="6890"/>
                  </a:lnTo>
                  <a:lnTo>
                    <a:pt x="27689" y="10400"/>
                  </a:lnTo>
                  <a:lnTo>
                    <a:pt x="25188" y="12989"/>
                  </a:lnTo>
                  <a:lnTo>
                    <a:pt x="24179" y="14086"/>
                  </a:lnTo>
                  <a:lnTo>
                    <a:pt x="23696" y="14481"/>
                  </a:lnTo>
                  <a:lnTo>
                    <a:pt x="21458" y="15402"/>
                  </a:lnTo>
                  <a:lnTo>
                    <a:pt x="20317" y="15841"/>
                  </a:lnTo>
                  <a:lnTo>
                    <a:pt x="20273" y="15841"/>
                  </a:lnTo>
                  <a:lnTo>
                    <a:pt x="19176" y="16368"/>
                  </a:lnTo>
                  <a:lnTo>
                    <a:pt x="17377" y="17553"/>
                  </a:lnTo>
                  <a:lnTo>
                    <a:pt x="17333" y="17596"/>
                  </a:lnTo>
                  <a:lnTo>
                    <a:pt x="16236" y="18957"/>
                  </a:lnTo>
                  <a:lnTo>
                    <a:pt x="16236" y="19001"/>
                  </a:lnTo>
                  <a:lnTo>
                    <a:pt x="14613" y="21458"/>
                  </a:lnTo>
                  <a:lnTo>
                    <a:pt x="13516" y="23476"/>
                  </a:lnTo>
                  <a:lnTo>
                    <a:pt x="12024" y="26197"/>
                  </a:lnTo>
                  <a:lnTo>
                    <a:pt x="10927" y="28347"/>
                  </a:lnTo>
                  <a:lnTo>
                    <a:pt x="10927" y="28391"/>
                  </a:lnTo>
                  <a:lnTo>
                    <a:pt x="10444" y="30410"/>
                  </a:lnTo>
                  <a:lnTo>
                    <a:pt x="10400" y="30453"/>
                  </a:lnTo>
                  <a:lnTo>
                    <a:pt x="10225" y="32823"/>
                  </a:lnTo>
                  <a:lnTo>
                    <a:pt x="10269" y="34315"/>
                  </a:lnTo>
                  <a:lnTo>
                    <a:pt x="10181" y="35149"/>
                  </a:lnTo>
                  <a:lnTo>
                    <a:pt x="9479" y="36465"/>
                  </a:lnTo>
                  <a:lnTo>
                    <a:pt x="7943" y="38527"/>
                  </a:lnTo>
                  <a:lnTo>
                    <a:pt x="7899" y="38527"/>
                  </a:lnTo>
                  <a:lnTo>
                    <a:pt x="6890" y="40283"/>
                  </a:lnTo>
                  <a:lnTo>
                    <a:pt x="6144" y="42082"/>
                  </a:lnTo>
                  <a:lnTo>
                    <a:pt x="5617" y="42872"/>
                  </a:lnTo>
                  <a:lnTo>
                    <a:pt x="2633" y="44495"/>
                  </a:lnTo>
                  <a:lnTo>
                    <a:pt x="2589" y="44539"/>
                  </a:lnTo>
                  <a:lnTo>
                    <a:pt x="966" y="46601"/>
                  </a:lnTo>
                  <a:lnTo>
                    <a:pt x="308" y="47918"/>
                  </a:lnTo>
                  <a:lnTo>
                    <a:pt x="308" y="47962"/>
                  </a:lnTo>
                  <a:lnTo>
                    <a:pt x="1" y="50112"/>
                  </a:lnTo>
                  <a:lnTo>
                    <a:pt x="1" y="50156"/>
                  </a:lnTo>
                  <a:lnTo>
                    <a:pt x="1" y="50989"/>
                  </a:lnTo>
                  <a:lnTo>
                    <a:pt x="44" y="51121"/>
                  </a:lnTo>
                  <a:lnTo>
                    <a:pt x="2326" y="53973"/>
                  </a:lnTo>
                  <a:lnTo>
                    <a:pt x="3379" y="55641"/>
                  </a:lnTo>
                  <a:lnTo>
                    <a:pt x="3423" y="55641"/>
                  </a:lnTo>
                  <a:lnTo>
                    <a:pt x="3686" y="55948"/>
                  </a:lnTo>
                  <a:lnTo>
                    <a:pt x="3774" y="55992"/>
                  </a:lnTo>
                  <a:lnTo>
                    <a:pt x="7153" y="56562"/>
                  </a:lnTo>
                  <a:lnTo>
                    <a:pt x="10400" y="57001"/>
                  </a:lnTo>
                  <a:lnTo>
                    <a:pt x="11629" y="57177"/>
                  </a:lnTo>
                  <a:lnTo>
                    <a:pt x="11673" y="57177"/>
                  </a:lnTo>
                  <a:lnTo>
                    <a:pt x="15710" y="56431"/>
                  </a:lnTo>
                  <a:lnTo>
                    <a:pt x="17421" y="56080"/>
                  </a:lnTo>
                  <a:lnTo>
                    <a:pt x="19483" y="55421"/>
                  </a:lnTo>
                  <a:lnTo>
                    <a:pt x="21283" y="55070"/>
                  </a:lnTo>
                  <a:lnTo>
                    <a:pt x="22818" y="55070"/>
                  </a:lnTo>
                  <a:lnTo>
                    <a:pt x="24398" y="55377"/>
                  </a:lnTo>
                  <a:lnTo>
                    <a:pt x="24442" y="55377"/>
                  </a:lnTo>
                  <a:lnTo>
                    <a:pt x="27952" y="54807"/>
                  </a:lnTo>
                  <a:lnTo>
                    <a:pt x="28084" y="54763"/>
                  </a:lnTo>
                  <a:lnTo>
                    <a:pt x="28611" y="54237"/>
                  </a:lnTo>
                  <a:lnTo>
                    <a:pt x="28655" y="54193"/>
                  </a:lnTo>
                  <a:lnTo>
                    <a:pt x="30015" y="51999"/>
                  </a:lnTo>
                  <a:lnTo>
                    <a:pt x="30541" y="51428"/>
                  </a:lnTo>
                  <a:lnTo>
                    <a:pt x="31375" y="50902"/>
                  </a:lnTo>
                  <a:lnTo>
                    <a:pt x="33525" y="50024"/>
                  </a:lnTo>
                  <a:lnTo>
                    <a:pt x="35412" y="49629"/>
                  </a:lnTo>
                  <a:lnTo>
                    <a:pt x="37387" y="49410"/>
                  </a:lnTo>
                  <a:lnTo>
                    <a:pt x="38177" y="49146"/>
                  </a:lnTo>
                  <a:lnTo>
                    <a:pt x="38220" y="49103"/>
                  </a:lnTo>
                  <a:lnTo>
                    <a:pt x="38966" y="48620"/>
                  </a:lnTo>
                  <a:lnTo>
                    <a:pt x="39010" y="48576"/>
                  </a:lnTo>
                  <a:lnTo>
                    <a:pt x="40809" y="46909"/>
                  </a:lnTo>
                  <a:lnTo>
                    <a:pt x="40809" y="46865"/>
                  </a:lnTo>
                  <a:lnTo>
                    <a:pt x="41380" y="46075"/>
                  </a:lnTo>
                  <a:lnTo>
                    <a:pt x="42345" y="44012"/>
                  </a:lnTo>
                  <a:lnTo>
                    <a:pt x="42960" y="43047"/>
                  </a:lnTo>
                  <a:lnTo>
                    <a:pt x="43486" y="42608"/>
                  </a:lnTo>
                  <a:lnTo>
                    <a:pt x="44890" y="42082"/>
                  </a:lnTo>
                  <a:lnTo>
                    <a:pt x="47084" y="41555"/>
                  </a:lnTo>
                  <a:lnTo>
                    <a:pt x="49234" y="41072"/>
                  </a:lnTo>
                  <a:lnTo>
                    <a:pt x="50419" y="41116"/>
                  </a:lnTo>
                  <a:lnTo>
                    <a:pt x="51955" y="41511"/>
                  </a:lnTo>
                  <a:lnTo>
                    <a:pt x="56299" y="43925"/>
                  </a:lnTo>
                  <a:lnTo>
                    <a:pt x="57484" y="44539"/>
                  </a:lnTo>
                  <a:lnTo>
                    <a:pt x="58449" y="44934"/>
                  </a:lnTo>
                  <a:lnTo>
                    <a:pt x="59239" y="45197"/>
                  </a:lnTo>
                  <a:lnTo>
                    <a:pt x="59854" y="45373"/>
                  </a:lnTo>
                  <a:lnTo>
                    <a:pt x="60292" y="45504"/>
                  </a:lnTo>
                  <a:lnTo>
                    <a:pt x="60687" y="45636"/>
                  </a:lnTo>
                  <a:lnTo>
                    <a:pt x="61082" y="45855"/>
                  </a:lnTo>
                  <a:lnTo>
                    <a:pt x="61521" y="46163"/>
                  </a:lnTo>
                  <a:lnTo>
                    <a:pt x="62004" y="46645"/>
                  </a:lnTo>
                  <a:lnTo>
                    <a:pt x="62574" y="47260"/>
                  </a:lnTo>
                  <a:lnTo>
                    <a:pt x="63232" y="48137"/>
                  </a:lnTo>
                  <a:lnTo>
                    <a:pt x="64066" y="49234"/>
                  </a:lnTo>
                  <a:lnTo>
                    <a:pt x="64637" y="49936"/>
                  </a:lnTo>
                  <a:lnTo>
                    <a:pt x="64680" y="49980"/>
                  </a:lnTo>
                  <a:lnTo>
                    <a:pt x="66874" y="50814"/>
                  </a:lnTo>
                  <a:lnTo>
                    <a:pt x="68674" y="51384"/>
                  </a:lnTo>
                  <a:lnTo>
                    <a:pt x="68717" y="51384"/>
                  </a:lnTo>
                  <a:lnTo>
                    <a:pt x="72798" y="51823"/>
                  </a:lnTo>
                  <a:lnTo>
                    <a:pt x="75080" y="51779"/>
                  </a:lnTo>
                  <a:lnTo>
                    <a:pt x="76879" y="52218"/>
                  </a:lnTo>
                  <a:lnTo>
                    <a:pt x="77011" y="52218"/>
                  </a:lnTo>
                  <a:lnTo>
                    <a:pt x="79380" y="51516"/>
                  </a:lnTo>
                  <a:lnTo>
                    <a:pt x="82277" y="50551"/>
                  </a:lnTo>
                  <a:lnTo>
                    <a:pt x="83198" y="50419"/>
                  </a:lnTo>
                  <a:lnTo>
                    <a:pt x="83286" y="50375"/>
                  </a:lnTo>
                  <a:lnTo>
                    <a:pt x="83330" y="50331"/>
                  </a:lnTo>
                  <a:lnTo>
                    <a:pt x="83374" y="50287"/>
                  </a:lnTo>
                  <a:lnTo>
                    <a:pt x="83374" y="50200"/>
                  </a:lnTo>
                  <a:lnTo>
                    <a:pt x="83330" y="50112"/>
                  </a:lnTo>
                  <a:lnTo>
                    <a:pt x="83286" y="50068"/>
                  </a:lnTo>
                  <a:lnTo>
                    <a:pt x="83154" y="50068"/>
                  </a:lnTo>
                  <a:lnTo>
                    <a:pt x="82189" y="50243"/>
                  </a:lnTo>
                  <a:lnTo>
                    <a:pt x="79293" y="51165"/>
                  </a:lnTo>
                  <a:lnTo>
                    <a:pt x="76923" y="51867"/>
                  </a:lnTo>
                  <a:lnTo>
                    <a:pt x="75124" y="51428"/>
                  </a:lnTo>
                  <a:lnTo>
                    <a:pt x="75080" y="51428"/>
                  </a:lnTo>
                  <a:lnTo>
                    <a:pt x="72798" y="51472"/>
                  </a:lnTo>
                  <a:lnTo>
                    <a:pt x="68761" y="51033"/>
                  </a:lnTo>
                  <a:lnTo>
                    <a:pt x="67006" y="50463"/>
                  </a:lnTo>
                  <a:lnTo>
                    <a:pt x="64856" y="49673"/>
                  </a:lnTo>
                  <a:lnTo>
                    <a:pt x="64329" y="49015"/>
                  </a:lnTo>
                  <a:lnTo>
                    <a:pt x="63496" y="47874"/>
                  </a:lnTo>
                  <a:lnTo>
                    <a:pt x="62794" y="46996"/>
                  </a:lnTo>
                  <a:lnTo>
                    <a:pt x="62223" y="46338"/>
                  </a:lnTo>
                  <a:lnTo>
                    <a:pt x="61697" y="45855"/>
                  </a:lnTo>
                  <a:lnTo>
                    <a:pt x="61258" y="45548"/>
                  </a:lnTo>
                  <a:lnTo>
                    <a:pt x="60863" y="45329"/>
                  </a:lnTo>
                  <a:lnTo>
                    <a:pt x="60424" y="45197"/>
                  </a:lnTo>
                  <a:lnTo>
                    <a:pt x="59941" y="45022"/>
                  </a:lnTo>
                  <a:lnTo>
                    <a:pt x="59327" y="44846"/>
                  </a:lnTo>
                  <a:lnTo>
                    <a:pt x="58581" y="44583"/>
                  </a:lnTo>
                  <a:lnTo>
                    <a:pt x="57616" y="44188"/>
                  </a:lnTo>
                  <a:lnTo>
                    <a:pt x="56475" y="43617"/>
                  </a:lnTo>
                  <a:lnTo>
                    <a:pt x="52087" y="41160"/>
                  </a:lnTo>
                  <a:lnTo>
                    <a:pt x="52043" y="41160"/>
                  </a:lnTo>
                  <a:lnTo>
                    <a:pt x="50463" y="40765"/>
                  </a:lnTo>
                  <a:lnTo>
                    <a:pt x="50419" y="40765"/>
                  </a:lnTo>
                  <a:lnTo>
                    <a:pt x="49234" y="40721"/>
                  </a:lnTo>
                  <a:lnTo>
                    <a:pt x="49191" y="40721"/>
                  </a:lnTo>
                  <a:lnTo>
                    <a:pt x="46997" y="41204"/>
                  </a:lnTo>
                  <a:lnTo>
                    <a:pt x="44803" y="41731"/>
                  </a:lnTo>
                  <a:lnTo>
                    <a:pt x="43354" y="42257"/>
                  </a:lnTo>
                  <a:lnTo>
                    <a:pt x="43311" y="42301"/>
                  </a:lnTo>
                  <a:lnTo>
                    <a:pt x="42696" y="42784"/>
                  </a:lnTo>
                  <a:lnTo>
                    <a:pt x="42652" y="42828"/>
                  </a:lnTo>
                  <a:lnTo>
                    <a:pt x="42038" y="43793"/>
                  </a:lnTo>
                  <a:lnTo>
                    <a:pt x="42038" y="43837"/>
                  </a:lnTo>
                  <a:lnTo>
                    <a:pt x="41073" y="45899"/>
                  </a:lnTo>
                  <a:lnTo>
                    <a:pt x="40546" y="46689"/>
                  </a:lnTo>
                  <a:lnTo>
                    <a:pt x="38791" y="48313"/>
                  </a:lnTo>
                  <a:lnTo>
                    <a:pt x="38045" y="48795"/>
                  </a:lnTo>
                  <a:lnTo>
                    <a:pt x="37299" y="49059"/>
                  </a:lnTo>
                  <a:lnTo>
                    <a:pt x="35368" y="49278"/>
                  </a:lnTo>
                  <a:lnTo>
                    <a:pt x="33437" y="49673"/>
                  </a:lnTo>
                  <a:lnTo>
                    <a:pt x="31243" y="50551"/>
                  </a:lnTo>
                  <a:lnTo>
                    <a:pt x="31200" y="50594"/>
                  </a:lnTo>
                  <a:lnTo>
                    <a:pt x="30322" y="51165"/>
                  </a:lnTo>
                  <a:lnTo>
                    <a:pt x="30278" y="51165"/>
                  </a:lnTo>
                  <a:lnTo>
                    <a:pt x="29752" y="51779"/>
                  </a:lnTo>
                  <a:lnTo>
                    <a:pt x="29708" y="51779"/>
                  </a:lnTo>
                  <a:lnTo>
                    <a:pt x="28347" y="54017"/>
                  </a:lnTo>
                  <a:lnTo>
                    <a:pt x="27865" y="54456"/>
                  </a:lnTo>
                  <a:lnTo>
                    <a:pt x="24398" y="55026"/>
                  </a:lnTo>
                  <a:lnTo>
                    <a:pt x="22862" y="54719"/>
                  </a:lnTo>
                  <a:lnTo>
                    <a:pt x="21283" y="54719"/>
                  </a:lnTo>
                  <a:lnTo>
                    <a:pt x="21239" y="54763"/>
                  </a:lnTo>
                  <a:lnTo>
                    <a:pt x="19440" y="55070"/>
                  </a:lnTo>
                  <a:lnTo>
                    <a:pt x="19396" y="55070"/>
                  </a:lnTo>
                  <a:lnTo>
                    <a:pt x="17333" y="55728"/>
                  </a:lnTo>
                  <a:lnTo>
                    <a:pt x="15622" y="56080"/>
                  </a:lnTo>
                  <a:lnTo>
                    <a:pt x="11629" y="56825"/>
                  </a:lnTo>
                  <a:lnTo>
                    <a:pt x="10488" y="56650"/>
                  </a:lnTo>
                  <a:lnTo>
                    <a:pt x="7197" y="56211"/>
                  </a:lnTo>
                  <a:lnTo>
                    <a:pt x="3906" y="55641"/>
                  </a:lnTo>
                  <a:lnTo>
                    <a:pt x="3686" y="55421"/>
                  </a:lnTo>
                  <a:lnTo>
                    <a:pt x="2589" y="53754"/>
                  </a:lnTo>
                  <a:lnTo>
                    <a:pt x="352" y="50946"/>
                  </a:lnTo>
                  <a:lnTo>
                    <a:pt x="352" y="50156"/>
                  </a:lnTo>
                  <a:lnTo>
                    <a:pt x="659" y="48049"/>
                  </a:lnTo>
                  <a:lnTo>
                    <a:pt x="1273" y="46777"/>
                  </a:lnTo>
                  <a:lnTo>
                    <a:pt x="2853" y="44802"/>
                  </a:lnTo>
                  <a:lnTo>
                    <a:pt x="5837" y="43179"/>
                  </a:lnTo>
                  <a:lnTo>
                    <a:pt x="5924" y="43135"/>
                  </a:lnTo>
                  <a:lnTo>
                    <a:pt x="6451" y="42213"/>
                  </a:lnTo>
                  <a:lnTo>
                    <a:pt x="7197" y="40458"/>
                  </a:lnTo>
                  <a:lnTo>
                    <a:pt x="8206" y="38703"/>
                  </a:lnTo>
                  <a:lnTo>
                    <a:pt x="9742" y="36684"/>
                  </a:lnTo>
                  <a:lnTo>
                    <a:pt x="9786" y="36641"/>
                  </a:lnTo>
                  <a:lnTo>
                    <a:pt x="10532" y="35280"/>
                  </a:lnTo>
                  <a:lnTo>
                    <a:pt x="10532" y="35236"/>
                  </a:lnTo>
                  <a:lnTo>
                    <a:pt x="10620" y="34315"/>
                  </a:lnTo>
                  <a:lnTo>
                    <a:pt x="10620" y="34271"/>
                  </a:lnTo>
                  <a:lnTo>
                    <a:pt x="10576" y="32823"/>
                  </a:lnTo>
                  <a:lnTo>
                    <a:pt x="10751" y="30497"/>
                  </a:lnTo>
                  <a:lnTo>
                    <a:pt x="11278" y="28479"/>
                  </a:lnTo>
                  <a:lnTo>
                    <a:pt x="12331" y="26373"/>
                  </a:lnTo>
                  <a:lnTo>
                    <a:pt x="13823" y="23608"/>
                  </a:lnTo>
                  <a:lnTo>
                    <a:pt x="14876" y="21633"/>
                  </a:lnTo>
                  <a:lnTo>
                    <a:pt x="16500" y="19176"/>
                  </a:lnTo>
                  <a:lnTo>
                    <a:pt x="17597" y="17860"/>
                  </a:lnTo>
                  <a:lnTo>
                    <a:pt x="19352" y="16675"/>
                  </a:lnTo>
                  <a:lnTo>
                    <a:pt x="20449" y="16148"/>
                  </a:lnTo>
                  <a:lnTo>
                    <a:pt x="21590" y="15710"/>
                  </a:lnTo>
                  <a:lnTo>
                    <a:pt x="23872" y="14788"/>
                  </a:lnTo>
                  <a:lnTo>
                    <a:pt x="24398" y="14393"/>
                  </a:lnTo>
                  <a:lnTo>
                    <a:pt x="24398" y="14349"/>
                  </a:lnTo>
                  <a:lnTo>
                    <a:pt x="25451" y="13252"/>
                  </a:lnTo>
                  <a:lnTo>
                    <a:pt x="27996" y="10619"/>
                  </a:lnTo>
                  <a:lnTo>
                    <a:pt x="27996" y="10532"/>
                  </a:lnTo>
                  <a:lnTo>
                    <a:pt x="29269" y="7065"/>
                  </a:lnTo>
                  <a:lnTo>
                    <a:pt x="30936" y="5178"/>
                  </a:lnTo>
                  <a:lnTo>
                    <a:pt x="32384" y="3467"/>
                  </a:lnTo>
                  <a:lnTo>
                    <a:pt x="33481" y="2458"/>
                  </a:lnTo>
                  <a:lnTo>
                    <a:pt x="34578" y="1712"/>
                  </a:lnTo>
                  <a:lnTo>
                    <a:pt x="36992" y="351"/>
                  </a:lnTo>
                  <a:lnTo>
                    <a:pt x="37036" y="308"/>
                  </a:lnTo>
                  <a:lnTo>
                    <a:pt x="37080" y="220"/>
                  </a:lnTo>
                  <a:lnTo>
                    <a:pt x="37080" y="176"/>
                  </a:lnTo>
                  <a:lnTo>
                    <a:pt x="37036" y="88"/>
                  </a:lnTo>
                  <a:lnTo>
                    <a:pt x="36992" y="44"/>
                  </a:lnTo>
                  <a:lnTo>
                    <a:pt x="3694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85" name="Google Shape;15885;p414"/>
            <p:cNvSpPr/>
            <p:nvPr/>
          </p:nvSpPr>
          <p:spPr>
            <a:xfrm>
              <a:off x="1579750" y="2837200"/>
              <a:ext cx="2045975" cy="1732200"/>
            </a:xfrm>
            <a:custGeom>
              <a:avLst/>
              <a:gdLst/>
              <a:ahLst/>
              <a:cxnLst/>
              <a:rect l="l" t="t" r="r" b="b"/>
              <a:pathLst>
                <a:path w="81839" h="69288" extrusionOk="0">
                  <a:moveTo>
                    <a:pt x="34315" y="0"/>
                  </a:moveTo>
                  <a:lnTo>
                    <a:pt x="34272" y="44"/>
                  </a:lnTo>
                  <a:lnTo>
                    <a:pt x="32165" y="1536"/>
                  </a:lnTo>
                  <a:lnTo>
                    <a:pt x="29489" y="3862"/>
                  </a:lnTo>
                  <a:lnTo>
                    <a:pt x="25715" y="6889"/>
                  </a:lnTo>
                  <a:lnTo>
                    <a:pt x="20493" y="11102"/>
                  </a:lnTo>
                  <a:lnTo>
                    <a:pt x="18475" y="12726"/>
                  </a:lnTo>
                  <a:lnTo>
                    <a:pt x="18431" y="12726"/>
                  </a:lnTo>
                  <a:lnTo>
                    <a:pt x="14525" y="17640"/>
                  </a:lnTo>
                  <a:lnTo>
                    <a:pt x="12331" y="20536"/>
                  </a:lnTo>
                  <a:lnTo>
                    <a:pt x="10357" y="23037"/>
                  </a:lnTo>
                  <a:lnTo>
                    <a:pt x="8645" y="25363"/>
                  </a:lnTo>
                  <a:lnTo>
                    <a:pt x="7680" y="27074"/>
                  </a:lnTo>
                  <a:lnTo>
                    <a:pt x="7636" y="27162"/>
                  </a:lnTo>
                  <a:lnTo>
                    <a:pt x="6934" y="31462"/>
                  </a:lnTo>
                  <a:lnTo>
                    <a:pt x="6320" y="35763"/>
                  </a:lnTo>
                  <a:lnTo>
                    <a:pt x="6013" y="38352"/>
                  </a:lnTo>
                  <a:lnTo>
                    <a:pt x="5661" y="40590"/>
                  </a:lnTo>
                  <a:lnTo>
                    <a:pt x="5047" y="43222"/>
                  </a:lnTo>
                  <a:lnTo>
                    <a:pt x="4301" y="45636"/>
                  </a:lnTo>
                  <a:lnTo>
                    <a:pt x="3380" y="47128"/>
                  </a:lnTo>
                  <a:lnTo>
                    <a:pt x="2063" y="48927"/>
                  </a:lnTo>
                  <a:lnTo>
                    <a:pt x="2063" y="48971"/>
                  </a:lnTo>
                  <a:lnTo>
                    <a:pt x="747" y="51209"/>
                  </a:lnTo>
                  <a:lnTo>
                    <a:pt x="747" y="51252"/>
                  </a:lnTo>
                  <a:lnTo>
                    <a:pt x="527" y="52042"/>
                  </a:lnTo>
                  <a:lnTo>
                    <a:pt x="527" y="52086"/>
                  </a:lnTo>
                  <a:lnTo>
                    <a:pt x="176" y="55684"/>
                  </a:lnTo>
                  <a:lnTo>
                    <a:pt x="1" y="57659"/>
                  </a:lnTo>
                  <a:lnTo>
                    <a:pt x="1" y="57703"/>
                  </a:lnTo>
                  <a:lnTo>
                    <a:pt x="45" y="58010"/>
                  </a:lnTo>
                  <a:lnTo>
                    <a:pt x="89" y="58098"/>
                  </a:lnTo>
                  <a:lnTo>
                    <a:pt x="133" y="58142"/>
                  </a:lnTo>
                  <a:lnTo>
                    <a:pt x="1317" y="58624"/>
                  </a:lnTo>
                  <a:lnTo>
                    <a:pt x="2063" y="59458"/>
                  </a:lnTo>
                  <a:lnTo>
                    <a:pt x="3248" y="61696"/>
                  </a:lnTo>
                  <a:lnTo>
                    <a:pt x="4433" y="63890"/>
                  </a:lnTo>
                  <a:lnTo>
                    <a:pt x="5749" y="65865"/>
                  </a:lnTo>
                  <a:lnTo>
                    <a:pt x="6671" y="67049"/>
                  </a:lnTo>
                  <a:lnTo>
                    <a:pt x="6715" y="67093"/>
                  </a:lnTo>
                  <a:lnTo>
                    <a:pt x="9347" y="68980"/>
                  </a:lnTo>
                  <a:lnTo>
                    <a:pt x="9391" y="68980"/>
                  </a:lnTo>
                  <a:lnTo>
                    <a:pt x="10137" y="69243"/>
                  </a:lnTo>
                  <a:lnTo>
                    <a:pt x="10181" y="69287"/>
                  </a:lnTo>
                  <a:lnTo>
                    <a:pt x="10269" y="69243"/>
                  </a:lnTo>
                  <a:lnTo>
                    <a:pt x="10883" y="69068"/>
                  </a:lnTo>
                  <a:lnTo>
                    <a:pt x="10927" y="69024"/>
                  </a:lnTo>
                  <a:lnTo>
                    <a:pt x="13341" y="66611"/>
                  </a:lnTo>
                  <a:lnTo>
                    <a:pt x="17114" y="64460"/>
                  </a:lnTo>
                  <a:lnTo>
                    <a:pt x="18562" y="63627"/>
                  </a:lnTo>
                  <a:lnTo>
                    <a:pt x="20010" y="63539"/>
                  </a:lnTo>
                  <a:lnTo>
                    <a:pt x="22029" y="63100"/>
                  </a:lnTo>
                  <a:lnTo>
                    <a:pt x="22907" y="63056"/>
                  </a:lnTo>
                  <a:lnTo>
                    <a:pt x="26900" y="64417"/>
                  </a:lnTo>
                  <a:lnTo>
                    <a:pt x="29357" y="65075"/>
                  </a:lnTo>
                  <a:lnTo>
                    <a:pt x="31156" y="65601"/>
                  </a:lnTo>
                  <a:lnTo>
                    <a:pt x="31288" y="65601"/>
                  </a:lnTo>
                  <a:lnTo>
                    <a:pt x="33569" y="63846"/>
                  </a:lnTo>
                  <a:lnTo>
                    <a:pt x="33613" y="63846"/>
                  </a:lnTo>
                  <a:lnTo>
                    <a:pt x="35281" y="62135"/>
                  </a:lnTo>
                  <a:lnTo>
                    <a:pt x="35281" y="62091"/>
                  </a:lnTo>
                  <a:lnTo>
                    <a:pt x="36641" y="59721"/>
                  </a:lnTo>
                  <a:lnTo>
                    <a:pt x="37080" y="59239"/>
                  </a:lnTo>
                  <a:lnTo>
                    <a:pt x="38177" y="58756"/>
                  </a:lnTo>
                  <a:lnTo>
                    <a:pt x="40415" y="58361"/>
                  </a:lnTo>
                  <a:lnTo>
                    <a:pt x="40459" y="58361"/>
                  </a:lnTo>
                  <a:lnTo>
                    <a:pt x="43048" y="57264"/>
                  </a:lnTo>
                  <a:lnTo>
                    <a:pt x="43092" y="57264"/>
                  </a:lnTo>
                  <a:lnTo>
                    <a:pt x="45154" y="55597"/>
                  </a:lnTo>
                  <a:lnTo>
                    <a:pt x="47216" y="53973"/>
                  </a:lnTo>
                  <a:lnTo>
                    <a:pt x="48313" y="53403"/>
                  </a:lnTo>
                  <a:lnTo>
                    <a:pt x="50069" y="53359"/>
                  </a:lnTo>
                  <a:lnTo>
                    <a:pt x="50902" y="53403"/>
                  </a:lnTo>
                  <a:lnTo>
                    <a:pt x="53096" y="53578"/>
                  </a:lnTo>
                  <a:lnTo>
                    <a:pt x="54193" y="53666"/>
                  </a:lnTo>
                  <a:lnTo>
                    <a:pt x="55246" y="53841"/>
                  </a:lnTo>
                  <a:lnTo>
                    <a:pt x="56300" y="54105"/>
                  </a:lnTo>
                  <a:lnTo>
                    <a:pt x="57353" y="54456"/>
                  </a:lnTo>
                  <a:lnTo>
                    <a:pt x="57835" y="54631"/>
                  </a:lnTo>
                  <a:lnTo>
                    <a:pt x="58362" y="54895"/>
                  </a:lnTo>
                  <a:lnTo>
                    <a:pt x="58845" y="55158"/>
                  </a:lnTo>
                  <a:lnTo>
                    <a:pt x="59327" y="55465"/>
                  </a:lnTo>
                  <a:lnTo>
                    <a:pt x="60512" y="56518"/>
                  </a:lnTo>
                  <a:lnTo>
                    <a:pt x="60556" y="56562"/>
                  </a:lnTo>
                  <a:lnTo>
                    <a:pt x="65383" y="58537"/>
                  </a:lnTo>
                  <a:lnTo>
                    <a:pt x="65427" y="58537"/>
                  </a:lnTo>
                  <a:lnTo>
                    <a:pt x="66436" y="58624"/>
                  </a:lnTo>
                  <a:lnTo>
                    <a:pt x="68455" y="59019"/>
                  </a:lnTo>
                  <a:lnTo>
                    <a:pt x="70692" y="59370"/>
                  </a:lnTo>
                  <a:lnTo>
                    <a:pt x="70736" y="59370"/>
                  </a:lnTo>
                  <a:lnTo>
                    <a:pt x="73062" y="59414"/>
                  </a:lnTo>
                  <a:lnTo>
                    <a:pt x="75432" y="59590"/>
                  </a:lnTo>
                  <a:lnTo>
                    <a:pt x="75475" y="59590"/>
                  </a:lnTo>
                  <a:lnTo>
                    <a:pt x="79161" y="59414"/>
                  </a:lnTo>
                  <a:lnTo>
                    <a:pt x="79205" y="59370"/>
                  </a:lnTo>
                  <a:lnTo>
                    <a:pt x="81706" y="58712"/>
                  </a:lnTo>
                  <a:lnTo>
                    <a:pt x="81750" y="58712"/>
                  </a:lnTo>
                  <a:lnTo>
                    <a:pt x="81794" y="58624"/>
                  </a:lnTo>
                  <a:lnTo>
                    <a:pt x="81838" y="58580"/>
                  </a:lnTo>
                  <a:lnTo>
                    <a:pt x="81838" y="58493"/>
                  </a:lnTo>
                  <a:lnTo>
                    <a:pt x="81794" y="58449"/>
                  </a:lnTo>
                  <a:lnTo>
                    <a:pt x="81750" y="58405"/>
                  </a:lnTo>
                  <a:lnTo>
                    <a:pt x="81706" y="58361"/>
                  </a:lnTo>
                  <a:lnTo>
                    <a:pt x="81619" y="58361"/>
                  </a:lnTo>
                  <a:lnTo>
                    <a:pt x="79117" y="59063"/>
                  </a:lnTo>
                  <a:lnTo>
                    <a:pt x="75432" y="59239"/>
                  </a:lnTo>
                  <a:lnTo>
                    <a:pt x="73106" y="59063"/>
                  </a:lnTo>
                  <a:lnTo>
                    <a:pt x="70736" y="59019"/>
                  </a:lnTo>
                  <a:lnTo>
                    <a:pt x="68498" y="58668"/>
                  </a:lnTo>
                  <a:lnTo>
                    <a:pt x="66524" y="58273"/>
                  </a:lnTo>
                  <a:lnTo>
                    <a:pt x="66480" y="58273"/>
                  </a:lnTo>
                  <a:lnTo>
                    <a:pt x="65471" y="58186"/>
                  </a:lnTo>
                  <a:lnTo>
                    <a:pt x="62531" y="57001"/>
                  </a:lnTo>
                  <a:lnTo>
                    <a:pt x="60688" y="56255"/>
                  </a:lnTo>
                  <a:lnTo>
                    <a:pt x="59547" y="55202"/>
                  </a:lnTo>
                  <a:lnTo>
                    <a:pt x="59547" y="55158"/>
                  </a:lnTo>
                  <a:lnTo>
                    <a:pt x="59020" y="54851"/>
                  </a:lnTo>
                  <a:lnTo>
                    <a:pt x="58538" y="54587"/>
                  </a:lnTo>
                  <a:lnTo>
                    <a:pt x="58011" y="54324"/>
                  </a:lnTo>
                  <a:lnTo>
                    <a:pt x="57484" y="54105"/>
                  </a:lnTo>
                  <a:lnTo>
                    <a:pt x="56958" y="53929"/>
                  </a:lnTo>
                  <a:lnTo>
                    <a:pt x="56431" y="53754"/>
                  </a:lnTo>
                  <a:lnTo>
                    <a:pt x="55378" y="53534"/>
                  </a:lnTo>
                  <a:lnTo>
                    <a:pt x="54281" y="53315"/>
                  </a:lnTo>
                  <a:lnTo>
                    <a:pt x="53184" y="53227"/>
                  </a:lnTo>
                  <a:lnTo>
                    <a:pt x="50902" y="53052"/>
                  </a:lnTo>
                  <a:lnTo>
                    <a:pt x="50069" y="53008"/>
                  </a:lnTo>
                  <a:lnTo>
                    <a:pt x="48269" y="53052"/>
                  </a:lnTo>
                  <a:lnTo>
                    <a:pt x="48182" y="53095"/>
                  </a:lnTo>
                  <a:lnTo>
                    <a:pt x="47041" y="53666"/>
                  </a:lnTo>
                  <a:lnTo>
                    <a:pt x="46997" y="53666"/>
                  </a:lnTo>
                  <a:lnTo>
                    <a:pt x="44935" y="55333"/>
                  </a:lnTo>
                  <a:lnTo>
                    <a:pt x="42872" y="56957"/>
                  </a:lnTo>
                  <a:lnTo>
                    <a:pt x="40371" y="58010"/>
                  </a:lnTo>
                  <a:lnTo>
                    <a:pt x="38089" y="58405"/>
                  </a:lnTo>
                  <a:lnTo>
                    <a:pt x="38045" y="58405"/>
                  </a:lnTo>
                  <a:lnTo>
                    <a:pt x="36904" y="58931"/>
                  </a:lnTo>
                  <a:lnTo>
                    <a:pt x="36861" y="58975"/>
                  </a:lnTo>
                  <a:lnTo>
                    <a:pt x="36378" y="59502"/>
                  </a:lnTo>
                  <a:lnTo>
                    <a:pt x="36334" y="59546"/>
                  </a:lnTo>
                  <a:lnTo>
                    <a:pt x="35018" y="61915"/>
                  </a:lnTo>
                  <a:lnTo>
                    <a:pt x="33350" y="63583"/>
                  </a:lnTo>
                  <a:lnTo>
                    <a:pt x="31156" y="65250"/>
                  </a:lnTo>
                  <a:lnTo>
                    <a:pt x="29445" y="64768"/>
                  </a:lnTo>
                  <a:lnTo>
                    <a:pt x="27031" y="64065"/>
                  </a:lnTo>
                  <a:lnTo>
                    <a:pt x="22994" y="62705"/>
                  </a:lnTo>
                  <a:lnTo>
                    <a:pt x="22907" y="62705"/>
                  </a:lnTo>
                  <a:lnTo>
                    <a:pt x="21985" y="62749"/>
                  </a:lnTo>
                  <a:lnTo>
                    <a:pt x="19967" y="63188"/>
                  </a:lnTo>
                  <a:lnTo>
                    <a:pt x="18475" y="63276"/>
                  </a:lnTo>
                  <a:lnTo>
                    <a:pt x="18387" y="63320"/>
                  </a:lnTo>
                  <a:lnTo>
                    <a:pt x="13165" y="66303"/>
                  </a:lnTo>
                  <a:lnTo>
                    <a:pt x="13121" y="66347"/>
                  </a:lnTo>
                  <a:lnTo>
                    <a:pt x="10708" y="68717"/>
                  </a:lnTo>
                  <a:lnTo>
                    <a:pt x="10181" y="68892"/>
                  </a:lnTo>
                  <a:lnTo>
                    <a:pt x="9567" y="68673"/>
                  </a:lnTo>
                  <a:lnTo>
                    <a:pt x="6934" y="66786"/>
                  </a:lnTo>
                  <a:lnTo>
                    <a:pt x="6013" y="65689"/>
                  </a:lnTo>
                  <a:lnTo>
                    <a:pt x="4740" y="63714"/>
                  </a:lnTo>
                  <a:lnTo>
                    <a:pt x="3555" y="61520"/>
                  </a:lnTo>
                  <a:lnTo>
                    <a:pt x="2327" y="59239"/>
                  </a:lnTo>
                  <a:lnTo>
                    <a:pt x="1537" y="58361"/>
                  </a:lnTo>
                  <a:lnTo>
                    <a:pt x="1493" y="58317"/>
                  </a:lnTo>
                  <a:lnTo>
                    <a:pt x="396" y="57878"/>
                  </a:lnTo>
                  <a:lnTo>
                    <a:pt x="352" y="57659"/>
                  </a:lnTo>
                  <a:lnTo>
                    <a:pt x="527" y="55728"/>
                  </a:lnTo>
                  <a:lnTo>
                    <a:pt x="878" y="52130"/>
                  </a:lnTo>
                  <a:lnTo>
                    <a:pt x="1054" y="51384"/>
                  </a:lnTo>
                  <a:lnTo>
                    <a:pt x="2370" y="49146"/>
                  </a:lnTo>
                  <a:lnTo>
                    <a:pt x="3687" y="47347"/>
                  </a:lnTo>
                  <a:lnTo>
                    <a:pt x="4608" y="45811"/>
                  </a:lnTo>
                  <a:lnTo>
                    <a:pt x="4608" y="45767"/>
                  </a:lnTo>
                  <a:lnTo>
                    <a:pt x="5398" y="43310"/>
                  </a:lnTo>
                  <a:lnTo>
                    <a:pt x="5969" y="40633"/>
                  </a:lnTo>
                  <a:lnTo>
                    <a:pt x="6364" y="38396"/>
                  </a:lnTo>
                  <a:lnTo>
                    <a:pt x="6671" y="35807"/>
                  </a:lnTo>
                  <a:lnTo>
                    <a:pt x="7285" y="31506"/>
                  </a:lnTo>
                  <a:lnTo>
                    <a:pt x="7987" y="27250"/>
                  </a:lnTo>
                  <a:lnTo>
                    <a:pt x="8953" y="25539"/>
                  </a:lnTo>
                  <a:lnTo>
                    <a:pt x="10664" y="23257"/>
                  </a:lnTo>
                  <a:lnTo>
                    <a:pt x="12595" y="20756"/>
                  </a:lnTo>
                  <a:lnTo>
                    <a:pt x="14789" y="17860"/>
                  </a:lnTo>
                  <a:lnTo>
                    <a:pt x="18694" y="12989"/>
                  </a:lnTo>
                  <a:lnTo>
                    <a:pt x="25934" y="7153"/>
                  </a:lnTo>
                  <a:lnTo>
                    <a:pt x="29708" y="4125"/>
                  </a:lnTo>
                  <a:lnTo>
                    <a:pt x="32385" y="1799"/>
                  </a:lnTo>
                  <a:lnTo>
                    <a:pt x="34447" y="307"/>
                  </a:lnTo>
                  <a:lnTo>
                    <a:pt x="34535" y="263"/>
                  </a:lnTo>
                  <a:lnTo>
                    <a:pt x="34535" y="220"/>
                  </a:lnTo>
                  <a:lnTo>
                    <a:pt x="34535" y="132"/>
                  </a:lnTo>
                  <a:lnTo>
                    <a:pt x="34491" y="88"/>
                  </a:lnTo>
                  <a:lnTo>
                    <a:pt x="34447" y="44"/>
                  </a:lnTo>
                  <a:lnTo>
                    <a:pt x="3440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86" name="Google Shape;15886;p414"/>
            <p:cNvSpPr/>
            <p:nvPr/>
          </p:nvSpPr>
          <p:spPr>
            <a:xfrm>
              <a:off x="1896800" y="3719200"/>
              <a:ext cx="560600" cy="444300"/>
            </a:xfrm>
            <a:custGeom>
              <a:avLst/>
              <a:gdLst/>
              <a:ahLst/>
              <a:cxnLst/>
              <a:rect l="l" t="t" r="r" b="b"/>
              <a:pathLst>
                <a:path w="22424" h="17772" extrusionOk="0">
                  <a:moveTo>
                    <a:pt x="6188" y="483"/>
                  </a:moveTo>
                  <a:lnTo>
                    <a:pt x="6670" y="1316"/>
                  </a:lnTo>
                  <a:lnTo>
                    <a:pt x="6758" y="1404"/>
                  </a:lnTo>
                  <a:lnTo>
                    <a:pt x="8513" y="2062"/>
                  </a:lnTo>
                  <a:lnTo>
                    <a:pt x="12550" y="3861"/>
                  </a:lnTo>
                  <a:lnTo>
                    <a:pt x="12813" y="4213"/>
                  </a:lnTo>
                  <a:lnTo>
                    <a:pt x="13384" y="5441"/>
                  </a:lnTo>
                  <a:lnTo>
                    <a:pt x="14393" y="7196"/>
                  </a:lnTo>
                  <a:lnTo>
                    <a:pt x="14920" y="9347"/>
                  </a:lnTo>
                  <a:lnTo>
                    <a:pt x="15359" y="10707"/>
                  </a:lnTo>
                  <a:lnTo>
                    <a:pt x="15359" y="10751"/>
                  </a:lnTo>
                  <a:lnTo>
                    <a:pt x="16105" y="11892"/>
                  </a:lnTo>
                  <a:lnTo>
                    <a:pt x="16148" y="11935"/>
                  </a:lnTo>
                  <a:lnTo>
                    <a:pt x="17070" y="12638"/>
                  </a:lnTo>
                  <a:lnTo>
                    <a:pt x="17114" y="12681"/>
                  </a:lnTo>
                  <a:lnTo>
                    <a:pt x="19439" y="13383"/>
                  </a:lnTo>
                  <a:lnTo>
                    <a:pt x="19527" y="13383"/>
                  </a:lnTo>
                  <a:lnTo>
                    <a:pt x="20712" y="13208"/>
                  </a:lnTo>
                  <a:lnTo>
                    <a:pt x="21985" y="13471"/>
                  </a:lnTo>
                  <a:lnTo>
                    <a:pt x="22028" y="13471"/>
                  </a:lnTo>
                  <a:lnTo>
                    <a:pt x="21897" y="13559"/>
                  </a:lnTo>
                  <a:lnTo>
                    <a:pt x="20668" y="14086"/>
                  </a:lnTo>
                  <a:lnTo>
                    <a:pt x="16105" y="15490"/>
                  </a:lnTo>
                  <a:lnTo>
                    <a:pt x="13735" y="16367"/>
                  </a:lnTo>
                  <a:lnTo>
                    <a:pt x="11234" y="17420"/>
                  </a:lnTo>
                  <a:lnTo>
                    <a:pt x="10883" y="17333"/>
                  </a:lnTo>
                  <a:lnTo>
                    <a:pt x="8733" y="16455"/>
                  </a:lnTo>
                  <a:lnTo>
                    <a:pt x="5222" y="15051"/>
                  </a:lnTo>
                  <a:lnTo>
                    <a:pt x="5178" y="15051"/>
                  </a:lnTo>
                  <a:lnTo>
                    <a:pt x="746" y="13866"/>
                  </a:lnTo>
                  <a:lnTo>
                    <a:pt x="395" y="13515"/>
                  </a:lnTo>
                  <a:lnTo>
                    <a:pt x="351" y="12901"/>
                  </a:lnTo>
                  <a:lnTo>
                    <a:pt x="702" y="11672"/>
                  </a:lnTo>
                  <a:lnTo>
                    <a:pt x="1229" y="10795"/>
                  </a:lnTo>
                  <a:lnTo>
                    <a:pt x="2633" y="8732"/>
                  </a:lnTo>
                  <a:lnTo>
                    <a:pt x="5091" y="4958"/>
                  </a:lnTo>
                  <a:lnTo>
                    <a:pt x="5134" y="4915"/>
                  </a:lnTo>
                  <a:lnTo>
                    <a:pt x="5749" y="2852"/>
                  </a:lnTo>
                  <a:lnTo>
                    <a:pt x="6056" y="746"/>
                  </a:lnTo>
                  <a:lnTo>
                    <a:pt x="6188" y="483"/>
                  </a:lnTo>
                  <a:close/>
                  <a:moveTo>
                    <a:pt x="6144" y="0"/>
                  </a:moveTo>
                  <a:lnTo>
                    <a:pt x="6056" y="44"/>
                  </a:lnTo>
                  <a:lnTo>
                    <a:pt x="6012" y="88"/>
                  </a:lnTo>
                  <a:lnTo>
                    <a:pt x="5749" y="614"/>
                  </a:lnTo>
                  <a:lnTo>
                    <a:pt x="5705" y="658"/>
                  </a:lnTo>
                  <a:lnTo>
                    <a:pt x="5398" y="2764"/>
                  </a:lnTo>
                  <a:lnTo>
                    <a:pt x="4783" y="4827"/>
                  </a:lnTo>
                  <a:lnTo>
                    <a:pt x="2370" y="8513"/>
                  </a:lnTo>
                  <a:lnTo>
                    <a:pt x="922" y="10619"/>
                  </a:lnTo>
                  <a:lnTo>
                    <a:pt x="395" y="11541"/>
                  </a:lnTo>
                  <a:lnTo>
                    <a:pt x="351" y="11584"/>
                  </a:lnTo>
                  <a:lnTo>
                    <a:pt x="0" y="12857"/>
                  </a:lnTo>
                  <a:lnTo>
                    <a:pt x="0" y="12901"/>
                  </a:lnTo>
                  <a:lnTo>
                    <a:pt x="44" y="13603"/>
                  </a:lnTo>
                  <a:lnTo>
                    <a:pt x="88" y="13691"/>
                  </a:lnTo>
                  <a:lnTo>
                    <a:pt x="527" y="14173"/>
                  </a:lnTo>
                  <a:lnTo>
                    <a:pt x="615" y="14217"/>
                  </a:lnTo>
                  <a:lnTo>
                    <a:pt x="5091" y="15358"/>
                  </a:lnTo>
                  <a:lnTo>
                    <a:pt x="8601" y="16806"/>
                  </a:lnTo>
                  <a:lnTo>
                    <a:pt x="10751" y="17684"/>
                  </a:lnTo>
                  <a:lnTo>
                    <a:pt x="10795" y="17684"/>
                  </a:lnTo>
                  <a:lnTo>
                    <a:pt x="11234" y="17772"/>
                  </a:lnTo>
                  <a:lnTo>
                    <a:pt x="11322" y="17728"/>
                  </a:lnTo>
                  <a:lnTo>
                    <a:pt x="13867" y="16675"/>
                  </a:lnTo>
                  <a:lnTo>
                    <a:pt x="16192" y="15841"/>
                  </a:lnTo>
                  <a:lnTo>
                    <a:pt x="20756" y="14437"/>
                  </a:lnTo>
                  <a:lnTo>
                    <a:pt x="20800" y="14437"/>
                  </a:lnTo>
                  <a:lnTo>
                    <a:pt x="22072" y="13866"/>
                  </a:lnTo>
                  <a:lnTo>
                    <a:pt x="22116" y="13866"/>
                  </a:lnTo>
                  <a:lnTo>
                    <a:pt x="22379" y="13603"/>
                  </a:lnTo>
                  <a:lnTo>
                    <a:pt x="22423" y="13559"/>
                  </a:lnTo>
                  <a:lnTo>
                    <a:pt x="22423" y="13471"/>
                  </a:lnTo>
                  <a:lnTo>
                    <a:pt x="22423" y="13427"/>
                  </a:lnTo>
                  <a:lnTo>
                    <a:pt x="22379" y="13340"/>
                  </a:lnTo>
                  <a:lnTo>
                    <a:pt x="22204" y="13164"/>
                  </a:lnTo>
                  <a:lnTo>
                    <a:pt x="22116" y="13120"/>
                  </a:lnTo>
                  <a:lnTo>
                    <a:pt x="20756" y="12857"/>
                  </a:lnTo>
                  <a:lnTo>
                    <a:pt x="20712" y="12857"/>
                  </a:lnTo>
                  <a:lnTo>
                    <a:pt x="19527" y="13032"/>
                  </a:lnTo>
                  <a:lnTo>
                    <a:pt x="17245" y="12374"/>
                  </a:lnTo>
                  <a:lnTo>
                    <a:pt x="16368" y="11672"/>
                  </a:lnTo>
                  <a:lnTo>
                    <a:pt x="15666" y="10575"/>
                  </a:lnTo>
                  <a:lnTo>
                    <a:pt x="15271" y="9259"/>
                  </a:lnTo>
                  <a:lnTo>
                    <a:pt x="14744" y="7065"/>
                  </a:lnTo>
                  <a:lnTo>
                    <a:pt x="14700" y="7021"/>
                  </a:lnTo>
                  <a:lnTo>
                    <a:pt x="13691" y="5266"/>
                  </a:lnTo>
                  <a:lnTo>
                    <a:pt x="13121" y="4037"/>
                  </a:lnTo>
                  <a:lnTo>
                    <a:pt x="13077" y="3993"/>
                  </a:lnTo>
                  <a:lnTo>
                    <a:pt x="12813" y="3598"/>
                  </a:lnTo>
                  <a:lnTo>
                    <a:pt x="12726" y="3554"/>
                  </a:lnTo>
                  <a:lnTo>
                    <a:pt x="8645" y="1755"/>
                  </a:lnTo>
                  <a:lnTo>
                    <a:pt x="6933" y="1097"/>
                  </a:lnTo>
                  <a:lnTo>
                    <a:pt x="6495" y="263"/>
                  </a:lnTo>
                  <a:lnTo>
                    <a:pt x="6451" y="219"/>
                  </a:lnTo>
                  <a:lnTo>
                    <a:pt x="6275" y="44"/>
                  </a:lnTo>
                  <a:lnTo>
                    <a:pt x="6231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87" name="Google Shape;15887;p414"/>
            <p:cNvSpPr/>
            <p:nvPr/>
          </p:nvSpPr>
          <p:spPr>
            <a:xfrm>
              <a:off x="1870475" y="3665425"/>
              <a:ext cx="650550" cy="557325"/>
            </a:xfrm>
            <a:custGeom>
              <a:avLst/>
              <a:gdLst/>
              <a:ahLst/>
              <a:cxnLst/>
              <a:rect l="l" t="t" r="r" b="b"/>
              <a:pathLst>
                <a:path w="26022" h="22293" extrusionOk="0">
                  <a:moveTo>
                    <a:pt x="10224" y="352"/>
                  </a:moveTo>
                  <a:lnTo>
                    <a:pt x="10795" y="571"/>
                  </a:lnTo>
                  <a:lnTo>
                    <a:pt x="12945" y="2239"/>
                  </a:lnTo>
                  <a:lnTo>
                    <a:pt x="14832" y="3511"/>
                  </a:lnTo>
                  <a:lnTo>
                    <a:pt x="16017" y="4828"/>
                  </a:lnTo>
                  <a:lnTo>
                    <a:pt x="17026" y="6495"/>
                  </a:lnTo>
                  <a:lnTo>
                    <a:pt x="17947" y="8294"/>
                  </a:lnTo>
                  <a:lnTo>
                    <a:pt x="18430" y="10927"/>
                  </a:lnTo>
                  <a:lnTo>
                    <a:pt x="18957" y="13692"/>
                  </a:lnTo>
                  <a:lnTo>
                    <a:pt x="18957" y="13735"/>
                  </a:lnTo>
                  <a:lnTo>
                    <a:pt x="19308" y="14130"/>
                  </a:lnTo>
                  <a:lnTo>
                    <a:pt x="19395" y="14174"/>
                  </a:lnTo>
                  <a:lnTo>
                    <a:pt x="20800" y="14525"/>
                  </a:lnTo>
                  <a:lnTo>
                    <a:pt x="20843" y="14525"/>
                  </a:lnTo>
                  <a:lnTo>
                    <a:pt x="21940" y="14569"/>
                  </a:lnTo>
                  <a:lnTo>
                    <a:pt x="25363" y="15227"/>
                  </a:lnTo>
                  <a:lnTo>
                    <a:pt x="25583" y="15359"/>
                  </a:lnTo>
                  <a:lnTo>
                    <a:pt x="25670" y="15578"/>
                  </a:lnTo>
                  <a:lnTo>
                    <a:pt x="25583" y="16324"/>
                  </a:lnTo>
                  <a:lnTo>
                    <a:pt x="25407" y="16632"/>
                  </a:lnTo>
                  <a:lnTo>
                    <a:pt x="24968" y="16851"/>
                  </a:lnTo>
                  <a:lnTo>
                    <a:pt x="23915" y="17026"/>
                  </a:lnTo>
                  <a:lnTo>
                    <a:pt x="23871" y="17026"/>
                  </a:lnTo>
                  <a:lnTo>
                    <a:pt x="19659" y="18650"/>
                  </a:lnTo>
                  <a:lnTo>
                    <a:pt x="19615" y="18694"/>
                  </a:lnTo>
                  <a:lnTo>
                    <a:pt x="19132" y="19001"/>
                  </a:lnTo>
                  <a:lnTo>
                    <a:pt x="17772" y="19659"/>
                  </a:lnTo>
                  <a:lnTo>
                    <a:pt x="13164" y="21371"/>
                  </a:lnTo>
                  <a:lnTo>
                    <a:pt x="11804" y="21941"/>
                  </a:lnTo>
                  <a:lnTo>
                    <a:pt x="11278" y="21809"/>
                  </a:lnTo>
                  <a:lnTo>
                    <a:pt x="10093" y="21371"/>
                  </a:lnTo>
                  <a:lnTo>
                    <a:pt x="8074" y="20493"/>
                  </a:lnTo>
                  <a:lnTo>
                    <a:pt x="5661" y="19396"/>
                  </a:lnTo>
                  <a:lnTo>
                    <a:pt x="878" y="17377"/>
                  </a:lnTo>
                  <a:lnTo>
                    <a:pt x="483" y="16544"/>
                  </a:lnTo>
                  <a:lnTo>
                    <a:pt x="395" y="16193"/>
                  </a:lnTo>
                  <a:lnTo>
                    <a:pt x="351" y="15842"/>
                  </a:lnTo>
                  <a:lnTo>
                    <a:pt x="351" y="15491"/>
                  </a:lnTo>
                  <a:lnTo>
                    <a:pt x="395" y="15140"/>
                  </a:lnTo>
                  <a:lnTo>
                    <a:pt x="439" y="14789"/>
                  </a:lnTo>
                  <a:lnTo>
                    <a:pt x="571" y="14481"/>
                  </a:lnTo>
                  <a:lnTo>
                    <a:pt x="834" y="13779"/>
                  </a:lnTo>
                  <a:lnTo>
                    <a:pt x="1141" y="13121"/>
                  </a:lnTo>
                  <a:lnTo>
                    <a:pt x="1580" y="12463"/>
                  </a:lnTo>
                  <a:lnTo>
                    <a:pt x="2458" y="11190"/>
                  </a:lnTo>
                  <a:lnTo>
                    <a:pt x="3116" y="10269"/>
                  </a:lnTo>
                  <a:lnTo>
                    <a:pt x="3379" y="9830"/>
                  </a:lnTo>
                  <a:lnTo>
                    <a:pt x="3642" y="9435"/>
                  </a:lnTo>
                  <a:lnTo>
                    <a:pt x="4915" y="6890"/>
                  </a:lnTo>
                  <a:lnTo>
                    <a:pt x="4915" y="6846"/>
                  </a:lnTo>
                  <a:lnTo>
                    <a:pt x="5617" y="4345"/>
                  </a:lnTo>
                  <a:lnTo>
                    <a:pt x="6144" y="2327"/>
                  </a:lnTo>
                  <a:lnTo>
                    <a:pt x="6889" y="1493"/>
                  </a:lnTo>
                  <a:lnTo>
                    <a:pt x="8381" y="966"/>
                  </a:lnTo>
                  <a:lnTo>
                    <a:pt x="8469" y="878"/>
                  </a:lnTo>
                  <a:lnTo>
                    <a:pt x="8908" y="352"/>
                  </a:lnTo>
                  <a:close/>
                  <a:moveTo>
                    <a:pt x="8776" y="1"/>
                  </a:moveTo>
                  <a:lnTo>
                    <a:pt x="8732" y="45"/>
                  </a:lnTo>
                  <a:lnTo>
                    <a:pt x="8206" y="615"/>
                  </a:lnTo>
                  <a:lnTo>
                    <a:pt x="6758" y="1186"/>
                  </a:lnTo>
                  <a:lnTo>
                    <a:pt x="6670" y="1230"/>
                  </a:lnTo>
                  <a:lnTo>
                    <a:pt x="5836" y="2107"/>
                  </a:lnTo>
                  <a:lnTo>
                    <a:pt x="5792" y="2195"/>
                  </a:lnTo>
                  <a:lnTo>
                    <a:pt x="5310" y="4257"/>
                  </a:lnTo>
                  <a:lnTo>
                    <a:pt x="4608" y="6715"/>
                  </a:lnTo>
                  <a:lnTo>
                    <a:pt x="3335" y="9260"/>
                  </a:lnTo>
                  <a:lnTo>
                    <a:pt x="3072" y="9655"/>
                  </a:lnTo>
                  <a:lnTo>
                    <a:pt x="2809" y="10093"/>
                  </a:lnTo>
                  <a:lnTo>
                    <a:pt x="2194" y="10971"/>
                  </a:lnTo>
                  <a:lnTo>
                    <a:pt x="1712" y="11629"/>
                  </a:lnTo>
                  <a:lnTo>
                    <a:pt x="1229" y="12287"/>
                  </a:lnTo>
                  <a:lnTo>
                    <a:pt x="834" y="12989"/>
                  </a:lnTo>
                  <a:lnTo>
                    <a:pt x="483" y="13692"/>
                  </a:lnTo>
                  <a:lnTo>
                    <a:pt x="176" y="14437"/>
                  </a:lnTo>
                  <a:lnTo>
                    <a:pt x="88" y="14789"/>
                  </a:lnTo>
                  <a:lnTo>
                    <a:pt x="44" y="15140"/>
                  </a:lnTo>
                  <a:lnTo>
                    <a:pt x="0" y="15534"/>
                  </a:lnTo>
                  <a:lnTo>
                    <a:pt x="0" y="15886"/>
                  </a:lnTo>
                  <a:lnTo>
                    <a:pt x="88" y="16280"/>
                  </a:lnTo>
                  <a:lnTo>
                    <a:pt x="176" y="16675"/>
                  </a:lnTo>
                  <a:lnTo>
                    <a:pt x="615" y="17597"/>
                  </a:lnTo>
                  <a:lnTo>
                    <a:pt x="702" y="17685"/>
                  </a:lnTo>
                  <a:lnTo>
                    <a:pt x="5529" y="19747"/>
                  </a:lnTo>
                  <a:lnTo>
                    <a:pt x="7899" y="20800"/>
                  </a:lnTo>
                  <a:lnTo>
                    <a:pt x="9961" y="21678"/>
                  </a:lnTo>
                  <a:lnTo>
                    <a:pt x="11190" y="22160"/>
                  </a:lnTo>
                  <a:lnTo>
                    <a:pt x="11804" y="22292"/>
                  </a:lnTo>
                  <a:lnTo>
                    <a:pt x="11892" y="22248"/>
                  </a:lnTo>
                  <a:lnTo>
                    <a:pt x="13296" y="21678"/>
                  </a:lnTo>
                  <a:lnTo>
                    <a:pt x="17903" y="19966"/>
                  </a:lnTo>
                  <a:lnTo>
                    <a:pt x="19308" y="19352"/>
                  </a:lnTo>
                  <a:lnTo>
                    <a:pt x="19308" y="19308"/>
                  </a:lnTo>
                  <a:lnTo>
                    <a:pt x="19834" y="19001"/>
                  </a:lnTo>
                  <a:lnTo>
                    <a:pt x="23959" y="17377"/>
                  </a:lnTo>
                  <a:lnTo>
                    <a:pt x="25056" y="17202"/>
                  </a:lnTo>
                  <a:lnTo>
                    <a:pt x="25100" y="17202"/>
                  </a:lnTo>
                  <a:lnTo>
                    <a:pt x="25626" y="16895"/>
                  </a:lnTo>
                  <a:lnTo>
                    <a:pt x="25670" y="16851"/>
                  </a:lnTo>
                  <a:lnTo>
                    <a:pt x="25890" y="16500"/>
                  </a:lnTo>
                  <a:lnTo>
                    <a:pt x="25934" y="16412"/>
                  </a:lnTo>
                  <a:lnTo>
                    <a:pt x="26021" y="15578"/>
                  </a:lnTo>
                  <a:lnTo>
                    <a:pt x="26021" y="15491"/>
                  </a:lnTo>
                  <a:lnTo>
                    <a:pt x="25846" y="15183"/>
                  </a:lnTo>
                  <a:lnTo>
                    <a:pt x="25802" y="15096"/>
                  </a:lnTo>
                  <a:lnTo>
                    <a:pt x="25539" y="14920"/>
                  </a:lnTo>
                  <a:lnTo>
                    <a:pt x="25451" y="14876"/>
                  </a:lnTo>
                  <a:lnTo>
                    <a:pt x="21984" y="14218"/>
                  </a:lnTo>
                  <a:lnTo>
                    <a:pt x="20843" y="14174"/>
                  </a:lnTo>
                  <a:lnTo>
                    <a:pt x="19527" y="13867"/>
                  </a:lnTo>
                  <a:lnTo>
                    <a:pt x="19264" y="13560"/>
                  </a:lnTo>
                  <a:lnTo>
                    <a:pt x="18781" y="10839"/>
                  </a:lnTo>
                  <a:lnTo>
                    <a:pt x="18298" y="8206"/>
                  </a:lnTo>
                  <a:lnTo>
                    <a:pt x="18255" y="8163"/>
                  </a:lnTo>
                  <a:lnTo>
                    <a:pt x="17333" y="6320"/>
                  </a:lnTo>
                  <a:lnTo>
                    <a:pt x="16324" y="4652"/>
                  </a:lnTo>
                  <a:lnTo>
                    <a:pt x="16280" y="4608"/>
                  </a:lnTo>
                  <a:lnTo>
                    <a:pt x="15051" y="3292"/>
                  </a:lnTo>
                  <a:lnTo>
                    <a:pt x="15051" y="3248"/>
                  </a:lnTo>
                  <a:lnTo>
                    <a:pt x="13164" y="1932"/>
                  </a:lnTo>
                  <a:lnTo>
                    <a:pt x="11014" y="264"/>
                  </a:lnTo>
                  <a:lnTo>
                    <a:pt x="10970" y="264"/>
                  </a:lnTo>
                  <a:lnTo>
                    <a:pt x="1035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88" name="Google Shape;15888;p414"/>
            <p:cNvSpPr/>
            <p:nvPr/>
          </p:nvSpPr>
          <p:spPr>
            <a:xfrm>
              <a:off x="1686175" y="3501975"/>
              <a:ext cx="889700" cy="781100"/>
            </a:xfrm>
            <a:custGeom>
              <a:avLst/>
              <a:gdLst/>
              <a:ahLst/>
              <a:cxnLst/>
              <a:rect l="l" t="t" r="r" b="b"/>
              <a:pathLst>
                <a:path w="35588" h="31244" extrusionOk="0">
                  <a:moveTo>
                    <a:pt x="16807" y="352"/>
                  </a:moveTo>
                  <a:lnTo>
                    <a:pt x="17070" y="615"/>
                  </a:lnTo>
                  <a:lnTo>
                    <a:pt x="17509" y="1405"/>
                  </a:lnTo>
                  <a:lnTo>
                    <a:pt x="18430" y="3423"/>
                  </a:lnTo>
                  <a:lnTo>
                    <a:pt x="18474" y="3511"/>
                  </a:lnTo>
                  <a:lnTo>
                    <a:pt x="19878" y="4345"/>
                  </a:lnTo>
                  <a:lnTo>
                    <a:pt x="21765" y="5968"/>
                  </a:lnTo>
                  <a:lnTo>
                    <a:pt x="23784" y="7768"/>
                  </a:lnTo>
                  <a:lnTo>
                    <a:pt x="25627" y="10093"/>
                  </a:lnTo>
                  <a:lnTo>
                    <a:pt x="27689" y="13428"/>
                  </a:lnTo>
                  <a:lnTo>
                    <a:pt x="28128" y="15490"/>
                  </a:lnTo>
                  <a:lnTo>
                    <a:pt x="28567" y="18299"/>
                  </a:lnTo>
                  <a:lnTo>
                    <a:pt x="28918" y="19703"/>
                  </a:lnTo>
                  <a:lnTo>
                    <a:pt x="28961" y="19835"/>
                  </a:lnTo>
                  <a:lnTo>
                    <a:pt x="29488" y="20273"/>
                  </a:lnTo>
                  <a:lnTo>
                    <a:pt x="29576" y="20317"/>
                  </a:lnTo>
                  <a:lnTo>
                    <a:pt x="30761" y="20537"/>
                  </a:lnTo>
                  <a:lnTo>
                    <a:pt x="32955" y="20888"/>
                  </a:lnTo>
                  <a:lnTo>
                    <a:pt x="35236" y="21809"/>
                  </a:lnTo>
                  <a:lnTo>
                    <a:pt x="35192" y="21897"/>
                  </a:lnTo>
                  <a:lnTo>
                    <a:pt x="34841" y="22467"/>
                  </a:lnTo>
                  <a:lnTo>
                    <a:pt x="34841" y="22511"/>
                  </a:lnTo>
                  <a:lnTo>
                    <a:pt x="34271" y="24003"/>
                  </a:lnTo>
                  <a:lnTo>
                    <a:pt x="33876" y="24661"/>
                  </a:lnTo>
                  <a:lnTo>
                    <a:pt x="33350" y="25012"/>
                  </a:lnTo>
                  <a:lnTo>
                    <a:pt x="31024" y="25276"/>
                  </a:lnTo>
                  <a:lnTo>
                    <a:pt x="30980" y="25320"/>
                  </a:lnTo>
                  <a:lnTo>
                    <a:pt x="28172" y="26329"/>
                  </a:lnTo>
                  <a:lnTo>
                    <a:pt x="28128" y="26373"/>
                  </a:lnTo>
                  <a:lnTo>
                    <a:pt x="26636" y="27514"/>
                  </a:lnTo>
                  <a:lnTo>
                    <a:pt x="24222" y="28655"/>
                  </a:lnTo>
                  <a:lnTo>
                    <a:pt x="21941" y="29532"/>
                  </a:lnTo>
                  <a:lnTo>
                    <a:pt x="20361" y="30190"/>
                  </a:lnTo>
                  <a:lnTo>
                    <a:pt x="19220" y="30673"/>
                  </a:lnTo>
                  <a:lnTo>
                    <a:pt x="18825" y="30805"/>
                  </a:lnTo>
                  <a:lnTo>
                    <a:pt x="18474" y="30849"/>
                  </a:lnTo>
                  <a:lnTo>
                    <a:pt x="18123" y="30849"/>
                  </a:lnTo>
                  <a:lnTo>
                    <a:pt x="17816" y="30761"/>
                  </a:lnTo>
                  <a:lnTo>
                    <a:pt x="17421" y="30585"/>
                  </a:lnTo>
                  <a:lnTo>
                    <a:pt x="16894" y="30366"/>
                  </a:lnTo>
                  <a:lnTo>
                    <a:pt x="16104" y="30015"/>
                  </a:lnTo>
                  <a:lnTo>
                    <a:pt x="15095" y="29620"/>
                  </a:lnTo>
                  <a:lnTo>
                    <a:pt x="13779" y="29093"/>
                  </a:lnTo>
                  <a:lnTo>
                    <a:pt x="12067" y="28523"/>
                  </a:lnTo>
                  <a:lnTo>
                    <a:pt x="9303" y="27909"/>
                  </a:lnTo>
                  <a:lnTo>
                    <a:pt x="9259" y="27909"/>
                  </a:lnTo>
                  <a:lnTo>
                    <a:pt x="7592" y="28304"/>
                  </a:lnTo>
                  <a:lnTo>
                    <a:pt x="5749" y="28128"/>
                  </a:lnTo>
                  <a:lnTo>
                    <a:pt x="5705" y="28128"/>
                  </a:lnTo>
                  <a:lnTo>
                    <a:pt x="4476" y="28304"/>
                  </a:lnTo>
                  <a:lnTo>
                    <a:pt x="4432" y="28304"/>
                  </a:lnTo>
                  <a:lnTo>
                    <a:pt x="966" y="29488"/>
                  </a:lnTo>
                  <a:lnTo>
                    <a:pt x="746" y="29357"/>
                  </a:lnTo>
                  <a:lnTo>
                    <a:pt x="351" y="28567"/>
                  </a:lnTo>
                  <a:lnTo>
                    <a:pt x="395" y="27952"/>
                  </a:lnTo>
                  <a:lnTo>
                    <a:pt x="615" y="26855"/>
                  </a:lnTo>
                  <a:lnTo>
                    <a:pt x="1404" y="25539"/>
                  </a:lnTo>
                  <a:lnTo>
                    <a:pt x="2150" y="24793"/>
                  </a:lnTo>
                  <a:lnTo>
                    <a:pt x="4037" y="24179"/>
                  </a:lnTo>
                  <a:lnTo>
                    <a:pt x="5529" y="24925"/>
                  </a:lnTo>
                  <a:lnTo>
                    <a:pt x="5661" y="24925"/>
                  </a:lnTo>
                  <a:lnTo>
                    <a:pt x="6144" y="24749"/>
                  </a:lnTo>
                  <a:lnTo>
                    <a:pt x="6187" y="24749"/>
                  </a:lnTo>
                  <a:lnTo>
                    <a:pt x="6582" y="24486"/>
                  </a:lnTo>
                  <a:lnTo>
                    <a:pt x="6626" y="24442"/>
                  </a:lnTo>
                  <a:lnTo>
                    <a:pt x="6846" y="24003"/>
                  </a:lnTo>
                  <a:lnTo>
                    <a:pt x="6890" y="23915"/>
                  </a:lnTo>
                  <a:lnTo>
                    <a:pt x="6846" y="23038"/>
                  </a:lnTo>
                  <a:lnTo>
                    <a:pt x="6846" y="22994"/>
                  </a:lnTo>
                  <a:lnTo>
                    <a:pt x="6714" y="22292"/>
                  </a:lnTo>
                  <a:lnTo>
                    <a:pt x="6846" y="21458"/>
                  </a:lnTo>
                  <a:lnTo>
                    <a:pt x="7855" y="19089"/>
                  </a:lnTo>
                  <a:lnTo>
                    <a:pt x="10268" y="15578"/>
                  </a:lnTo>
                  <a:lnTo>
                    <a:pt x="11278" y="13691"/>
                  </a:lnTo>
                  <a:lnTo>
                    <a:pt x="11278" y="13604"/>
                  </a:lnTo>
                  <a:lnTo>
                    <a:pt x="11278" y="12770"/>
                  </a:lnTo>
                  <a:lnTo>
                    <a:pt x="12155" y="8952"/>
                  </a:lnTo>
                  <a:lnTo>
                    <a:pt x="12375" y="8470"/>
                  </a:lnTo>
                  <a:lnTo>
                    <a:pt x="13252" y="7504"/>
                  </a:lnTo>
                  <a:lnTo>
                    <a:pt x="14569" y="6671"/>
                  </a:lnTo>
                  <a:lnTo>
                    <a:pt x="15446" y="6276"/>
                  </a:lnTo>
                  <a:lnTo>
                    <a:pt x="15490" y="6232"/>
                  </a:lnTo>
                  <a:lnTo>
                    <a:pt x="15534" y="6144"/>
                  </a:lnTo>
                  <a:lnTo>
                    <a:pt x="15622" y="5837"/>
                  </a:lnTo>
                  <a:lnTo>
                    <a:pt x="15622" y="5793"/>
                  </a:lnTo>
                  <a:lnTo>
                    <a:pt x="15446" y="3555"/>
                  </a:lnTo>
                  <a:lnTo>
                    <a:pt x="15534" y="1844"/>
                  </a:lnTo>
                  <a:lnTo>
                    <a:pt x="15841" y="966"/>
                  </a:lnTo>
                  <a:lnTo>
                    <a:pt x="16455" y="396"/>
                  </a:lnTo>
                  <a:lnTo>
                    <a:pt x="16807" y="352"/>
                  </a:lnTo>
                  <a:close/>
                  <a:moveTo>
                    <a:pt x="16850" y="1"/>
                  </a:moveTo>
                  <a:lnTo>
                    <a:pt x="16368" y="45"/>
                  </a:lnTo>
                  <a:lnTo>
                    <a:pt x="16280" y="88"/>
                  </a:lnTo>
                  <a:lnTo>
                    <a:pt x="15578" y="703"/>
                  </a:lnTo>
                  <a:lnTo>
                    <a:pt x="15534" y="791"/>
                  </a:lnTo>
                  <a:lnTo>
                    <a:pt x="15183" y="1756"/>
                  </a:lnTo>
                  <a:lnTo>
                    <a:pt x="15183" y="1800"/>
                  </a:lnTo>
                  <a:lnTo>
                    <a:pt x="15095" y="3555"/>
                  </a:lnTo>
                  <a:lnTo>
                    <a:pt x="15271" y="5793"/>
                  </a:lnTo>
                  <a:lnTo>
                    <a:pt x="15227" y="6012"/>
                  </a:lnTo>
                  <a:lnTo>
                    <a:pt x="14437" y="6319"/>
                  </a:lnTo>
                  <a:lnTo>
                    <a:pt x="14393" y="6363"/>
                  </a:lnTo>
                  <a:lnTo>
                    <a:pt x="13033" y="7241"/>
                  </a:lnTo>
                  <a:lnTo>
                    <a:pt x="12989" y="7241"/>
                  </a:lnTo>
                  <a:lnTo>
                    <a:pt x="12111" y="8250"/>
                  </a:lnTo>
                  <a:lnTo>
                    <a:pt x="12067" y="8294"/>
                  </a:lnTo>
                  <a:lnTo>
                    <a:pt x="11848" y="8821"/>
                  </a:lnTo>
                  <a:lnTo>
                    <a:pt x="11804" y="8865"/>
                  </a:lnTo>
                  <a:lnTo>
                    <a:pt x="10970" y="12726"/>
                  </a:lnTo>
                  <a:lnTo>
                    <a:pt x="10927" y="12770"/>
                  </a:lnTo>
                  <a:lnTo>
                    <a:pt x="10927" y="13560"/>
                  </a:lnTo>
                  <a:lnTo>
                    <a:pt x="9961" y="15403"/>
                  </a:lnTo>
                  <a:lnTo>
                    <a:pt x="7548" y="18913"/>
                  </a:lnTo>
                  <a:lnTo>
                    <a:pt x="7548" y="18957"/>
                  </a:lnTo>
                  <a:lnTo>
                    <a:pt x="6538" y="21370"/>
                  </a:lnTo>
                  <a:lnTo>
                    <a:pt x="6495" y="21370"/>
                  </a:lnTo>
                  <a:lnTo>
                    <a:pt x="6363" y="22248"/>
                  </a:lnTo>
                  <a:lnTo>
                    <a:pt x="6363" y="22336"/>
                  </a:lnTo>
                  <a:lnTo>
                    <a:pt x="6495" y="23082"/>
                  </a:lnTo>
                  <a:lnTo>
                    <a:pt x="6538" y="23872"/>
                  </a:lnTo>
                  <a:lnTo>
                    <a:pt x="6319" y="24223"/>
                  </a:lnTo>
                  <a:lnTo>
                    <a:pt x="6012" y="24442"/>
                  </a:lnTo>
                  <a:lnTo>
                    <a:pt x="5617" y="24574"/>
                  </a:lnTo>
                  <a:lnTo>
                    <a:pt x="4125" y="23872"/>
                  </a:lnTo>
                  <a:lnTo>
                    <a:pt x="3993" y="23828"/>
                  </a:lnTo>
                  <a:lnTo>
                    <a:pt x="1975" y="24486"/>
                  </a:lnTo>
                  <a:lnTo>
                    <a:pt x="1931" y="24530"/>
                  </a:lnTo>
                  <a:lnTo>
                    <a:pt x="1141" y="25276"/>
                  </a:lnTo>
                  <a:lnTo>
                    <a:pt x="1141" y="25320"/>
                  </a:lnTo>
                  <a:lnTo>
                    <a:pt x="307" y="26680"/>
                  </a:lnTo>
                  <a:lnTo>
                    <a:pt x="307" y="26768"/>
                  </a:lnTo>
                  <a:lnTo>
                    <a:pt x="44" y="27865"/>
                  </a:lnTo>
                  <a:lnTo>
                    <a:pt x="44" y="27909"/>
                  </a:lnTo>
                  <a:lnTo>
                    <a:pt x="0" y="28611"/>
                  </a:lnTo>
                  <a:lnTo>
                    <a:pt x="44" y="28698"/>
                  </a:lnTo>
                  <a:lnTo>
                    <a:pt x="483" y="29576"/>
                  </a:lnTo>
                  <a:lnTo>
                    <a:pt x="527" y="29664"/>
                  </a:lnTo>
                  <a:lnTo>
                    <a:pt x="834" y="29839"/>
                  </a:lnTo>
                  <a:lnTo>
                    <a:pt x="1010" y="29839"/>
                  </a:lnTo>
                  <a:lnTo>
                    <a:pt x="4564" y="28655"/>
                  </a:lnTo>
                  <a:lnTo>
                    <a:pt x="5705" y="28479"/>
                  </a:lnTo>
                  <a:lnTo>
                    <a:pt x="7592" y="28655"/>
                  </a:lnTo>
                  <a:lnTo>
                    <a:pt x="7636" y="28655"/>
                  </a:lnTo>
                  <a:lnTo>
                    <a:pt x="9303" y="28260"/>
                  </a:lnTo>
                  <a:lnTo>
                    <a:pt x="11980" y="28874"/>
                  </a:lnTo>
                  <a:lnTo>
                    <a:pt x="13647" y="29444"/>
                  </a:lnTo>
                  <a:lnTo>
                    <a:pt x="14964" y="29927"/>
                  </a:lnTo>
                  <a:lnTo>
                    <a:pt x="15973" y="30366"/>
                  </a:lnTo>
                  <a:lnTo>
                    <a:pt x="16763" y="30717"/>
                  </a:lnTo>
                  <a:lnTo>
                    <a:pt x="17684" y="31068"/>
                  </a:lnTo>
                  <a:lnTo>
                    <a:pt x="18079" y="31200"/>
                  </a:lnTo>
                  <a:lnTo>
                    <a:pt x="18386" y="31243"/>
                  </a:lnTo>
                  <a:lnTo>
                    <a:pt x="18781" y="31200"/>
                  </a:lnTo>
                  <a:lnTo>
                    <a:pt x="19220" y="31068"/>
                  </a:lnTo>
                  <a:lnTo>
                    <a:pt x="19790" y="30849"/>
                  </a:lnTo>
                  <a:lnTo>
                    <a:pt x="20493" y="30541"/>
                  </a:lnTo>
                  <a:lnTo>
                    <a:pt x="22072" y="29883"/>
                  </a:lnTo>
                  <a:lnTo>
                    <a:pt x="24354" y="28962"/>
                  </a:lnTo>
                  <a:lnTo>
                    <a:pt x="26811" y="27821"/>
                  </a:lnTo>
                  <a:lnTo>
                    <a:pt x="26855" y="27821"/>
                  </a:lnTo>
                  <a:lnTo>
                    <a:pt x="28347" y="26636"/>
                  </a:lnTo>
                  <a:lnTo>
                    <a:pt x="31068" y="25627"/>
                  </a:lnTo>
                  <a:lnTo>
                    <a:pt x="33437" y="25364"/>
                  </a:lnTo>
                  <a:lnTo>
                    <a:pt x="33525" y="25320"/>
                  </a:lnTo>
                  <a:lnTo>
                    <a:pt x="34095" y="24925"/>
                  </a:lnTo>
                  <a:lnTo>
                    <a:pt x="34139" y="24881"/>
                  </a:lnTo>
                  <a:lnTo>
                    <a:pt x="34578" y="24179"/>
                  </a:lnTo>
                  <a:lnTo>
                    <a:pt x="34622" y="24135"/>
                  </a:lnTo>
                  <a:lnTo>
                    <a:pt x="35149" y="22643"/>
                  </a:lnTo>
                  <a:lnTo>
                    <a:pt x="35500" y="22072"/>
                  </a:lnTo>
                  <a:lnTo>
                    <a:pt x="35500" y="22029"/>
                  </a:lnTo>
                  <a:lnTo>
                    <a:pt x="35587" y="21765"/>
                  </a:lnTo>
                  <a:lnTo>
                    <a:pt x="35587" y="21634"/>
                  </a:lnTo>
                  <a:lnTo>
                    <a:pt x="35500" y="21546"/>
                  </a:lnTo>
                  <a:lnTo>
                    <a:pt x="33086" y="20581"/>
                  </a:lnTo>
                  <a:lnTo>
                    <a:pt x="33042" y="20581"/>
                  </a:lnTo>
                  <a:lnTo>
                    <a:pt x="30848" y="20186"/>
                  </a:lnTo>
                  <a:lnTo>
                    <a:pt x="29664" y="19966"/>
                  </a:lnTo>
                  <a:lnTo>
                    <a:pt x="29225" y="19571"/>
                  </a:lnTo>
                  <a:lnTo>
                    <a:pt x="28918" y="18211"/>
                  </a:lnTo>
                  <a:lnTo>
                    <a:pt x="28479" y="15403"/>
                  </a:lnTo>
                  <a:lnTo>
                    <a:pt x="28040" y="13296"/>
                  </a:lnTo>
                  <a:lnTo>
                    <a:pt x="28040" y="13253"/>
                  </a:lnTo>
                  <a:lnTo>
                    <a:pt x="25934" y="9918"/>
                  </a:lnTo>
                  <a:lnTo>
                    <a:pt x="25934" y="9874"/>
                  </a:lnTo>
                  <a:lnTo>
                    <a:pt x="24047" y="7548"/>
                  </a:lnTo>
                  <a:lnTo>
                    <a:pt x="21984" y="5705"/>
                  </a:lnTo>
                  <a:lnTo>
                    <a:pt x="20098" y="4082"/>
                  </a:lnTo>
                  <a:lnTo>
                    <a:pt x="20054" y="4038"/>
                  </a:lnTo>
                  <a:lnTo>
                    <a:pt x="18737" y="3248"/>
                  </a:lnTo>
                  <a:lnTo>
                    <a:pt x="17816" y="1229"/>
                  </a:lnTo>
                  <a:lnTo>
                    <a:pt x="17377" y="439"/>
                  </a:lnTo>
                  <a:lnTo>
                    <a:pt x="17333" y="396"/>
                  </a:lnTo>
                  <a:lnTo>
                    <a:pt x="16982" y="45"/>
                  </a:lnTo>
                  <a:lnTo>
                    <a:pt x="1693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89" name="Google Shape;15889;p414"/>
            <p:cNvSpPr/>
            <p:nvPr/>
          </p:nvSpPr>
          <p:spPr>
            <a:xfrm>
              <a:off x="2461750" y="3614975"/>
              <a:ext cx="388375" cy="286350"/>
            </a:xfrm>
            <a:custGeom>
              <a:avLst/>
              <a:gdLst/>
              <a:ahLst/>
              <a:cxnLst/>
              <a:rect l="l" t="t" r="r" b="b"/>
              <a:pathLst>
                <a:path w="15535" h="11454" extrusionOk="0">
                  <a:moveTo>
                    <a:pt x="2546" y="351"/>
                  </a:moveTo>
                  <a:lnTo>
                    <a:pt x="5135" y="527"/>
                  </a:lnTo>
                  <a:lnTo>
                    <a:pt x="7504" y="1010"/>
                  </a:lnTo>
                  <a:lnTo>
                    <a:pt x="9786" y="1273"/>
                  </a:lnTo>
                  <a:lnTo>
                    <a:pt x="9830" y="1273"/>
                  </a:lnTo>
                  <a:lnTo>
                    <a:pt x="11761" y="966"/>
                  </a:lnTo>
                  <a:lnTo>
                    <a:pt x="12814" y="1141"/>
                  </a:lnTo>
                  <a:lnTo>
                    <a:pt x="14130" y="1756"/>
                  </a:lnTo>
                  <a:lnTo>
                    <a:pt x="14569" y="2194"/>
                  </a:lnTo>
                  <a:lnTo>
                    <a:pt x="15140" y="3906"/>
                  </a:lnTo>
                  <a:lnTo>
                    <a:pt x="15183" y="4345"/>
                  </a:lnTo>
                  <a:lnTo>
                    <a:pt x="14481" y="5485"/>
                  </a:lnTo>
                  <a:lnTo>
                    <a:pt x="12858" y="7504"/>
                  </a:lnTo>
                  <a:lnTo>
                    <a:pt x="11936" y="8908"/>
                  </a:lnTo>
                  <a:lnTo>
                    <a:pt x="10357" y="9961"/>
                  </a:lnTo>
                  <a:lnTo>
                    <a:pt x="7855" y="10970"/>
                  </a:lnTo>
                  <a:lnTo>
                    <a:pt x="6758" y="11102"/>
                  </a:lnTo>
                  <a:lnTo>
                    <a:pt x="5925" y="11014"/>
                  </a:lnTo>
                  <a:lnTo>
                    <a:pt x="4521" y="10268"/>
                  </a:lnTo>
                  <a:lnTo>
                    <a:pt x="3072" y="9259"/>
                  </a:lnTo>
                  <a:lnTo>
                    <a:pt x="2721" y="8820"/>
                  </a:lnTo>
                  <a:lnTo>
                    <a:pt x="2327" y="6758"/>
                  </a:lnTo>
                  <a:lnTo>
                    <a:pt x="2283" y="6714"/>
                  </a:lnTo>
                  <a:lnTo>
                    <a:pt x="527" y="4081"/>
                  </a:lnTo>
                  <a:lnTo>
                    <a:pt x="352" y="3160"/>
                  </a:lnTo>
                  <a:lnTo>
                    <a:pt x="835" y="2063"/>
                  </a:lnTo>
                  <a:lnTo>
                    <a:pt x="1581" y="878"/>
                  </a:lnTo>
                  <a:lnTo>
                    <a:pt x="2019" y="527"/>
                  </a:lnTo>
                  <a:lnTo>
                    <a:pt x="2546" y="351"/>
                  </a:lnTo>
                  <a:close/>
                  <a:moveTo>
                    <a:pt x="2458" y="0"/>
                  </a:moveTo>
                  <a:lnTo>
                    <a:pt x="1888" y="220"/>
                  </a:lnTo>
                  <a:lnTo>
                    <a:pt x="1844" y="220"/>
                  </a:lnTo>
                  <a:lnTo>
                    <a:pt x="1317" y="615"/>
                  </a:lnTo>
                  <a:lnTo>
                    <a:pt x="1273" y="659"/>
                  </a:lnTo>
                  <a:lnTo>
                    <a:pt x="527" y="1887"/>
                  </a:lnTo>
                  <a:lnTo>
                    <a:pt x="1" y="3072"/>
                  </a:lnTo>
                  <a:lnTo>
                    <a:pt x="1" y="3160"/>
                  </a:lnTo>
                  <a:lnTo>
                    <a:pt x="176" y="4169"/>
                  </a:lnTo>
                  <a:lnTo>
                    <a:pt x="220" y="4213"/>
                  </a:lnTo>
                  <a:lnTo>
                    <a:pt x="1975" y="6846"/>
                  </a:lnTo>
                  <a:lnTo>
                    <a:pt x="2414" y="8952"/>
                  </a:lnTo>
                  <a:lnTo>
                    <a:pt x="2458" y="8996"/>
                  </a:lnTo>
                  <a:lnTo>
                    <a:pt x="2809" y="9479"/>
                  </a:lnTo>
                  <a:lnTo>
                    <a:pt x="2853" y="9522"/>
                  </a:lnTo>
                  <a:lnTo>
                    <a:pt x="4345" y="10576"/>
                  </a:lnTo>
                  <a:lnTo>
                    <a:pt x="5793" y="11365"/>
                  </a:lnTo>
                  <a:lnTo>
                    <a:pt x="5881" y="11365"/>
                  </a:lnTo>
                  <a:lnTo>
                    <a:pt x="6758" y="11453"/>
                  </a:lnTo>
                  <a:lnTo>
                    <a:pt x="7943" y="11321"/>
                  </a:lnTo>
                  <a:lnTo>
                    <a:pt x="7987" y="11321"/>
                  </a:lnTo>
                  <a:lnTo>
                    <a:pt x="10488" y="10312"/>
                  </a:lnTo>
                  <a:lnTo>
                    <a:pt x="10532" y="10268"/>
                  </a:lnTo>
                  <a:lnTo>
                    <a:pt x="12156" y="9215"/>
                  </a:lnTo>
                  <a:lnTo>
                    <a:pt x="12200" y="9127"/>
                  </a:lnTo>
                  <a:lnTo>
                    <a:pt x="13165" y="7679"/>
                  </a:lnTo>
                  <a:lnTo>
                    <a:pt x="14789" y="5705"/>
                  </a:lnTo>
                  <a:lnTo>
                    <a:pt x="14789" y="5661"/>
                  </a:lnTo>
                  <a:lnTo>
                    <a:pt x="15491" y="4476"/>
                  </a:lnTo>
                  <a:lnTo>
                    <a:pt x="15535" y="4388"/>
                  </a:lnTo>
                  <a:lnTo>
                    <a:pt x="15491" y="3862"/>
                  </a:lnTo>
                  <a:lnTo>
                    <a:pt x="15491" y="3818"/>
                  </a:lnTo>
                  <a:lnTo>
                    <a:pt x="14876" y="2019"/>
                  </a:lnTo>
                  <a:lnTo>
                    <a:pt x="14832" y="1975"/>
                  </a:lnTo>
                  <a:lnTo>
                    <a:pt x="14394" y="1492"/>
                  </a:lnTo>
                  <a:lnTo>
                    <a:pt x="14306" y="1448"/>
                  </a:lnTo>
                  <a:lnTo>
                    <a:pt x="12946" y="790"/>
                  </a:lnTo>
                  <a:lnTo>
                    <a:pt x="12902" y="790"/>
                  </a:lnTo>
                  <a:lnTo>
                    <a:pt x="11805" y="615"/>
                  </a:lnTo>
                  <a:lnTo>
                    <a:pt x="11761" y="615"/>
                  </a:lnTo>
                  <a:lnTo>
                    <a:pt x="9830" y="922"/>
                  </a:lnTo>
                  <a:lnTo>
                    <a:pt x="7548" y="659"/>
                  </a:lnTo>
                  <a:lnTo>
                    <a:pt x="5179" y="176"/>
                  </a:lnTo>
                  <a:lnTo>
                    <a:pt x="254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90" name="Google Shape;15890;p414"/>
            <p:cNvSpPr/>
            <p:nvPr/>
          </p:nvSpPr>
          <p:spPr>
            <a:xfrm>
              <a:off x="2519900" y="1399025"/>
              <a:ext cx="942350" cy="1523750"/>
            </a:xfrm>
            <a:custGeom>
              <a:avLst/>
              <a:gdLst/>
              <a:ahLst/>
              <a:cxnLst/>
              <a:rect l="l" t="t" r="r" b="b"/>
              <a:pathLst>
                <a:path w="37694" h="60950" extrusionOk="0">
                  <a:moveTo>
                    <a:pt x="36026" y="0"/>
                  </a:moveTo>
                  <a:lnTo>
                    <a:pt x="35983" y="44"/>
                  </a:lnTo>
                  <a:lnTo>
                    <a:pt x="35939" y="88"/>
                  </a:lnTo>
                  <a:lnTo>
                    <a:pt x="35895" y="132"/>
                  </a:lnTo>
                  <a:lnTo>
                    <a:pt x="35895" y="220"/>
                  </a:lnTo>
                  <a:lnTo>
                    <a:pt x="35895" y="263"/>
                  </a:lnTo>
                  <a:lnTo>
                    <a:pt x="35939" y="307"/>
                  </a:lnTo>
                  <a:lnTo>
                    <a:pt x="36070" y="439"/>
                  </a:lnTo>
                  <a:lnTo>
                    <a:pt x="37080" y="1975"/>
                  </a:lnTo>
                  <a:lnTo>
                    <a:pt x="37299" y="2808"/>
                  </a:lnTo>
                  <a:lnTo>
                    <a:pt x="37343" y="3598"/>
                  </a:lnTo>
                  <a:lnTo>
                    <a:pt x="37036" y="5573"/>
                  </a:lnTo>
                  <a:lnTo>
                    <a:pt x="36904" y="8864"/>
                  </a:lnTo>
                  <a:lnTo>
                    <a:pt x="36641" y="9873"/>
                  </a:lnTo>
                  <a:lnTo>
                    <a:pt x="35851" y="11804"/>
                  </a:lnTo>
                  <a:lnTo>
                    <a:pt x="34578" y="14612"/>
                  </a:lnTo>
                  <a:lnTo>
                    <a:pt x="33394" y="17070"/>
                  </a:lnTo>
                  <a:lnTo>
                    <a:pt x="31112" y="20448"/>
                  </a:lnTo>
                  <a:lnTo>
                    <a:pt x="31112" y="20536"/>
                  </a:lnTo>
                  <a:lnTo>
                    <a:pt x="31156" y="20624"/>
                  </a:lnTo>
                  <a:lnTo>
                    <a:pt x="31507" y="21107"/>
                  </a:lnTo>
                  <a:lnTo>
                    <a:pt x="32472" y="22511"/>
                  </a:lnTo>
                  <a:lnTo>
                    <a:pt x="32867" y="24573"/>
                  </a:lnTo>
                  <a:lnTo>
                    <a:pt x="33525" y="26811"/>
                  </a:lnTo>
                  <a:lnTo>
                    <a:pt x="33613" y="28522"/>
                  </a:lnTo>
                  <a:lnTo>
                    <a:pt x="33657" y="31682"/>
                  </a:lnTo>
                  <a:lnTo>
                    <a:pt x="33657" y="35368"/>
                  </a:lnTo>
                  <a:lnTo>
                    <a:pt x="33437" y="38132"/>
                  </a:lnTo>
                  <a:lnTo>
                    <a:pt x="33130" y="38922"/>
                  </a:lnTo>
                  <a:lnTo>
                    <a:pt x="30805" y="41774"/>
                  </a:lnTo>
                  <a:lnTo>
                    <a:pt x="28391" y="43486"/>
                  </a:lnTo>
                  <a:lnTo>
                    <a:pt x="25495" y="45021"/>
                  </a:lnTo>
                  <a:lnTo>
                    <a:pt x="23301" y="46162"/>
                  </a:lnTo>
                  <a:lnTo>
                    <a:pt x="20098" y="47874"/>
                  </a:lnTo>
                  <a:lnTo>
                    <a:pt x="16895" y="49980"/>
                  </a:lnTo>
                  <a:lnTo>
                    <a:pt x="16017" y="50726"/>
                  </a:lnTo>
                  <a:lnTo>
                    <a:pt x="14042" y="51559"/>
                  </a:lnTo>
                  <a:lnTo>
                    <a:pt x="13998" y="51559"/>
                  </a:lnTo>
                  <a:lnTo>
                    <a:pt x="12682" y="52349"/>
                  </a:lnTo>
                  <a:lnTo>
                    <a:pt x="12638" y="52349"/>
                  </a:lnTo>
                  <a:lnTo>
                    <a:pt x="11146" y="53490"/>
                  </a:lnTo>
                  <a:lnTo>
                    <a:pt x="9128" y="54499"/>
                  </a:lnTo>
                  <a:lnTo>
                    <a:pt x="5222" y="56693"/>
                  </a:lnTo>
                  <a:lnTo>
                    <a:pt x="3335" y="58142"/>
                  </a:lnTo>
                  <a:lnTo>
                    <a:pt x="88" y="60643"/>
                  </a:lnTo>
                  <a:lnTo>
                    <a:pt x="44" y="60687"/>
                  </a:lnTo>
                  <a:lnTo>
                    <a:pt x="1" y="60730"/>
                  </a:lnTo>
                  <a:lnTo>
                    <a:pt x="1" y="60818"/>
                  </a:lnTo>
                  <a:lnTo>
                    <a:pt x="44" y="60862"/>
                  </a:lnTo>
                  <a:lnTo>
                    <a:pt x="88" y="60950"/>
                  </a:lnTo>
                  <a:lnTo>
                    <a:pt x="176" y="60950"/>
                  </a:lnTo>
                  <a:lnTo>
                    <a:pt x="308" y="60906"/>
                  </a:lnTo>
                  <a:lnTo>
                    <a:pt x="3555" y="58405"/>
                  </a:lnTo>
                  <a:lnTo>
                    <a:pt x="5398" y="57001"/>
                  </a:lnTo>
                  <a:lnTo>
                    <a:pt x="9303" y="54807"/>
                  </a:lnTo>
                  <a:lnTo>
                    <a:pt x="11278" y="53797"/>
                  </a:lnTo>
                  <a:lnTo>
                    <a:pt x="11322" y="53797"/>
                  </a:lnTo>
                  <a:lnTo>
                    <a:pt x="12857" y="52613"/>
                  </a:lnTo>
                  <a:lnTo>
                    <a:pt x="14174" y="51867"/>
                  </a:lnTo>
                  <a:lnTo>
                    <a:pt x="16149" y="51033"/>
                  </a:lnTo>
                  <a:lnTo>
                    <a:pt x="16192" y="51033"/>
                  </a:lnTo>
                  <a:lnTo>
                    <a:pt x="17114" y="50243"/>
                  </a:lnTo>
                  <a:lnTo>
                    <a:pt x="20273" y="48181"/>
                  </a:lnTo>
                  <a:lnTo>
                    <a:pt x="23477" y="46469"/>
                  </a:lnTo>
                  <a:lnTo>
                    <a:pt x="25627" y="45328"/>
                  </a:lnTo>
                  <a:lnTo>
                    <a:pt x="28567" y="43793"/>
                  </a:lnTo>
                  <a:lnTo>
                    <a:pt x="28567" y="43749"/>
                  </a:lnTo>
                  <a:lnTo>
                    <a:pt x="31024" y="42037"/>
                  </a:lnTo>
                  <a:lnTo>
                    <a:pt x="31068" y="42037"/>
                  </a:lnTo>
                  <a:lnTo>
                    <a:pt x="33437" y="39141"/>
                  </a:lnTo>
                  <a:lnTo>
                    <a:pt x="33437" y="39054"/>
                  </a:lnTo>
                  <a:lnTo>
                    <a:pt x="33789" y="38220"/>
                  </a:lnTo>
                  <a:lnTo>
                    <a:pt x="33789" y="38176"/>
                  </a:lnTo>
                  <a:lnTo>
                    <a:pt x="34008" y="35412"/>
                  </a:lnTo>
                  <a:lnTo>
                    <a:pt x="34008" y="31682"/>
                  </a:lnTo>
                  <a:lnTo>
                    <a:pt x="33964" y="28522"/>
                  </a:lnTo>
                  <a:lnTo>
                    <a:pt x="33876" y="26767"/>
                  </a:lnTo>
                  <a:lnTo>
                    <a:pt x="33876" y="26723"/>
                  </a:lnTo>
                  <a:lnTo>
                    <a:pt x="33218" y="24529"/>
                  </a:lnTo>
                  <a:lnTo>
                    <a:pt x="32823" y="22423"/>
                  </a:lnTo>
                  <a:lnTo>
                    <a:pt x="32779" y="22335"/>
                  </a:lnTo>
                  <a:lnTo>
                    <a:pt x="31814" y="20887"/>
                  </a:lnTo>
                  <a:lnTo>
                    <a:pt x="31770" y="20887"/>
                  </a:lnTo>
                  <a:lnTo>
                    <a:pt x="31507" y="20536"/>
                  </a:lnTo>
                  <a:lnTo>
                    <a:pt x="33701" y="17245"/>
                  </a:lnTo>
                  <a:lnTo>
                    <a:pt x="33701" y="17201"/>
                  </a:lnTo>
                  <a:lnTo>
                    <a:pt x="34886" y="14744"/>
                  </a:lnTo>
                  <a:lnTo>
                    <a:pt x="36202" y="11936"/>
                  </a:lnTo>
                  <a:lnTo>
                    <a:pt x="36992" y="10005"/>
                  </a:lnTo>
                  <a:lnTo>
                    <a:pt x="36992" y="9961"/>
                  </a:lnTo>
                  <a:lnTo>
                    <a:pt x="37255" y="8908"/>
                  </a:lnTo>
                  <a:lnTo>
                    <a:pt x="37255" y="8864"/>
                  </a:lnTo>
                  <a:lnTo>
                    <a:pt x="37387" y="5617"/>
                  </a:lnTo>
                  <a:lnTo>
                    <a:pt x="37694" y="3642"/>
                  </a:lnTo>
                  <a:lnTo>
                    <a:pt x="37650" y="2765"/>
                  </a:lnTo>
                  <a:lnTo>
                    <a:pt x="37650" y="2721"/>
                  </a:lnTo>
                  <a:lnTo>
                    <a:pt x="37387" y="1843"/>
                  </a:lnTo>
                  <a:lnTo>
                    <a:pt x="36377" y="220"/>
                  </a:lnTo>
                  <a:lnTo>
                    <a:pt x="36334" y="176"/>
                  </a:lnTo>
                  <a:lnTo>
                    <a:pt x="36158" y="44"/>
                  </a:lnTo>
                  <a:lnTo>
                    <a:pt x="3611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91" name="Google Shape;15891;p414"/>
            <p:cNvSpPr/>
            <p:nvPr/>
          </p:nvSpPr>
          <p:spPr>
            <a:xfrm>
              <a:off x="2547325" y="1444000"/>
              <a:ext cx="957725" cy="1504025"/>
            </a:xfrm>
            <a:custGeom>
              <a:avLst/>
              <a:gdLst/>
              <a:ahLst/>
              <a:cxnLst/>
              <a:rect l="l" t="t" r="r" b="b"/>
              <a:pathLst>
                <a:path w="38309" h="60161" extrusionOk="0">
                  <a:moveTo>
                    <a:pt x="36772" y="0"/>
                  </a:moveTo>
                  <a:lnTo>
                    <a:pt x="36685" y="44"/>
                  </a:lnTo>
                  <a:lnTo>
                    <a:pt x="36685" y="88"/>
                  </a:lnTo>
                  <a:lnTo>
                    <a:pt x="36641" y="176"/>
                  </a:lnTo>
                  <a:lnTo>
                    <a:pt x="36685" y="220"/>
                  </a:lnTo>
                  <a:lnTo>
                    <a:pt x="37387" y="1580"/>
                  </a:lnTo>
                  <a:lnTo>
                    <a:pt x="37913" y="3160"/>
                  </a:lnTo>
                  <a:lnTo>
                    <a:pt x="37913" y="4739"/>
                  </a:lnTo>
                  <a:lnTo>
                    <a:pt x="37299" y="7328"/>
                  </a:lnTo>
                  <a:lnTo>
                    <a:pt x="36246" y="10575"/>
                  </a:lnTo>
                  <a:lnTo>
                    <a:pt x="36202" y="10663"/>
                  </a:lnTo>
                  <a:lnTo>
                    <a:pt x="36421" y="13033"/>
                  </a:lnTo>
                  <a:lnTo>
                    <a:pt x="36158" y="15183"/>
                  </a:lnTo>
                  <a:lnTo>
                    <a:pt x="36070" y="17465"/>
                  </a:lnTo>
                  <a:lnTo>
                    <a:pt x="35807" y="20141"/>
                  </a:lnTo>
                  <a:lnTo>
                    <a:pt x="35851" y="20185"/>
                  </a:lnTo>
                  <a:lnTo>
                    <a:pt x="36465" y="22116"/>
                  </a:lnTo>
                  <a:lnTo>
                    <a:pt x="36597" y="25758"/>
                  </a:lnTo>
                  <a:lnTo>
                    <a:pt x="36597" y="25802"/>
                  </a:lnTo>
                  <a:lnTo>
                    <a:pt x="36904" y="27601"/>
                  </a:lnTo>
                  <a:lnTo>
                    <a:pt x="36948" y="29488"/>
                  </a:lnTo>
                  <a:lnTo>
                    <a:pt x="36860" y="32077"/>
                  </a:lnTo>
                  <a:lnTo>
                    <a:pt x="36597" y="34578"/>
                  </a:lnTo>
                  <a:lnTo>
                    <a:pt x="36070" y="36333"/>
                  </a:lnTo>
                  <a:lnTo>
                    <a:pt x="34798" y="38308"/>
                  </a:lnTo>
                  <a:lnTo>
                    <a:pt x="33043" y="41511"/>
                  </a:lnTo>
                  <a:lnTo>
                    <a:pt x="31770" y="42827"/>
                  </a:lnTo>
                  <a:lnTo>
                    <a:pt x="30849" y="43047"/>
                  </a:lnTo>
                  <a:lnTo>
                    <a:pt x="29620" y="43091"/>
                  </a:lnTo>
                  <a:lnTo>
                    <a:pt x="29532" y="43091"/>
                  </a:lnTo>
                  <a:lnTo>
                    <a:pt x="27294" y="44319"/>
                  </a:lnTo>
                  <a:lnTo>
                    <a:pt x="22029" y="46996"/>
                  </a:lnTo>
                  <a:lnTo>
                    <a:pt x="18035" y="49058"/>
                  </a:lnTo>
                  <a:lnTo>
                    <a:pt x="15534" y="50682"/>
                  </a:lnTo>
                  <a:lnTo>
                    <a:pt x="12155" y="52086"/>
                  </a:lnTo>
                  <a:lnTo>
                    <a:pt x="12112" y="52086"/>
                  </a:lnTo>
                  <a:lnTo>
                    <a:pt x="10532" y="53008"/>
                  </a:lnTo>
                  <a:lnTo>
                    <a:pt x="8996" y="53841"/>
                  </a:lnTo>
                  <a:lnTo>
                    <a:pt x="7416" y="54675"/>
                  </a:lnTo>
                  <a:lnTo>
                    <a:pt x="5881" y="55597"/>
                  </a:lnTo>
                  <a:lnTo>
                    <a:pt x="5135" y="56079"/>
                  </a:lnTo>
                  <a:lnTo>
                    <a:pt x="4389" y="56562"/>
                  </a:lnTo>
                  <a:lnTo>
                    <a:pt x="3686" y="57089"/>
                  </a:lnTo>
                  <a:lnTo>
                    <a:pt x="2984" y="57659"/>
                  </a:lnTo>
                  <a:lnTo>
                    <a:pt x="88" y="59853"/>
                  </a:lnTo>
                  <a:lnTo>
                    <a:pt x="44" y="59897"/>
                  </a:lnTo>
                  <a:lnTo>
                    <a:pt x="1" y="59941"/>
                  </a:lnTo>
                  <a:lnTo>
                    <a:pt x="1" y="60028"/>
                  </a:lnTo>
                  <a:lnTo>
                    <a:pt x="44" y="60072"/>
                  </a:lnTo>
                  <a:lnTo>
                    <a:pt x="88" y="60116"/>
                  </a:lnTo>
                  <a:lnTo>
                    <a:pt x="176" y="60160"/>
                  </a:lnTo>
                  <a:lnTo>
                    <a:pt x="308" y="60116"/>
                  </a:lnTo>
                  <a:lnTo>
                    <a:pt x="3204" y="57922"/>
                  </a:lnTo>
                  <a:lnTo>
                    <a:pt x="3906" y="57352"/>
                  </a:lnTo>
                  <a:lnTo>
                    <a:pt x="4608" y="56825"/>
                  </a:lnTo>
                  <a:lnTo>
                    <a:pt x="5354" y="56343"/>
                  </a:lnTo>
                  <a:lnTo>
                    <a:pt x="6100" y="55860"/>
                  </a:lnTo>
                  <a:lnTo>
                    <a:pt x="7592" y="54982"/>
                  </a:lnTo>
                  <a:lnTo>
                    <a:pt x="9128" y="54149"/>
                  </a:lnTo>
                  <a:lnTo>
                    <a:pt x="10707" y="53315"/>
                  </a:lnTo>
                  <a:lnTo>
                    <a:pt x="12287" y="52393"/>
                  </a:lnTo>
                  <a:lnTo>
                    <a:pt x="15666" y="51033"/>
                  </a:lnTo>
                  <a:lnTo>
                    <a:pt x="15710" y="50989"/>
                  </a:lnTo>
                  <a:lnTo>
                    <a:pt x="18211" y="49366"/>
                  </a:lnTo>
                  <a:lnTo>
                    <a:pt x="22160" y="47303"/>
                  </a:lnTo>
                  <a:lnTo>
                    <a:pt x="27470" y="44626"/>
                  </a:lnTo>
                  <a:lnTo>
                    <a:pt x="29664" y="43442"/>
                  </a:lnTo>
                  <a:lnTo>
                    <a:pt x="30892" y="43398"/>
                  </a:lnTo>
                  <a:lnTo>
                    <a:pt x="30936" y="43398"/>
                  </a:lnTo>
                  <a:lnTo>
                    <a:pt x="31902" y="43135"/>
                  </a:lnTo>
                  <a:lnTo>
                    <a:pt x="31989" y="43091"/>
                  </a:lnTo>
                  <a:lnTo>
                    <a:pt x="33306" y="41730"/>
                  </a:lnTo>
                  <a:lnTo>
                    <a:pt x="33350" y="41687"/>
                  </a:lnTo>
                  <a:lnTo>
                    <a:pt x="35105" y="38483"/>
                  </a:lnTo>
                  <a:lnTo>
                    <a:pt x="36377" y="36509"/>
                  </a:lnTo>
                  <a:lnTo>
                    <a:pt x="36377" y="36465"/>
                  </a:lnTo>
                  <a:lnTo>
                    <a:pt x="36904" y="34666"/>
                  </a:lnTo>
                  <a:lnTo>
                    <a:pt x="36904" y="34622"/>
                  </a:lnTo>
                  <a:lnTo>
                    <a:pt x="37211" y="32077"/>
                  </a:lnTo>
                  <a:lnTo>
                    <a:pt x="37299" y="29488"/>
                  </a:lnTo>
                  <a:lnTo>
                    <a:pt x="37211" y="27557"/>
                  </a:lnTo>
                  <a:lnTo>
                    <a:pt x="36948" y="25758"/>
                  </a:lnTo>
                  <a:lnTo>
                    <a:pt x="36816" y="22116"/>
                  </a:lnTo>
                  <a:lnTo>
                    <a:pt x="36816" y="22028"/>
                  </a:lnTo>
                  <a:lnTo>
                    <a:pt x="36158" y="20141"/>
                  </a:lnTo>
                  <a:lnTo>
                    <a:pt x="36421" y="17508"/>
                  </a:lnTo>
                  <a:lnTo>
                    <a:pt x="36509" y="15183"/>
                  </a:lnTo>
                  <a:lnTo>
                    <a:pt x="36772" y="13077"/>
                  </a:lnTo>
                  <a:lnTo>
                    <a:pt x="36772" y="13033"/>
                  </a:lnTo>
                  <a:lnTo>
                    <a:pt x="36597" y="10663"/>
                  </a:lnTo>
                  <a:lnTo>
                    <a:pt x="37650" y="7416"/>
                  </a:lnTo>
                  <a:lnTo>
                    <a:pt x="38264" y="4783"/>
                  </a:lnTo>
                  <a:lnTo>
                    <a:pt x="38308" y="4739"/>
                  </a:lnTo>
                  <a:lnTo>
                    <a:pt x="38264" y="3116"/>
                  </a:lnTo>
                  <a:lnTo>
                    <a:pt x="38264" y="3072"/>
                  </a:lnTo>
                  <a:lnTo>
                    <a:pt x="37738" y="1448"/>
                  </a:lnTo>
                  <a:lnTo>
                    <a:pt x="36992" y="88"/>
                  </a:lnTo>
                  <a:lnTo>
                    <a:pt x="3694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92" name="Google Shape;15892;p414"/>
            <p:cNvSpPr/>
            <p:nvPr/>
          </p:nvSpPr>
          <p:spPr>
            <a:xfrm>
              <a:off x="2816100" y="3080725"/>
              <a:ext cx="767925" cy="218325"/>
            </a:xfrm>
            <a:custGeom>
              <a:avLst/>
              <a:gdLst/>
              <a:ahLst/>
              <a:cxnLst/>
              <a:rect l="l" t="t" r="r" b="b"/>
              <a:pathLst>
                <a:path w="30717" h="8733" extrusionOk="0">
                  <a:moveTo>
                    <a:pt x="11234" y="1"/>
                  </a:moveTo>
                  <a:lnTo>
                    <a:pt x="7899" y="1054"/>
                  </a:lnTo>
                  <a:lnTo>
                    <a:pt x="3555" y="2019"/>
                  </a:lnTo>
                  <a:lnTo>
                    <a:pt x="3511" y="2019"/>
                  </a:lnTo>
                  <a:lnTo>
                    <a:pt x="88" y="4038"/>
                  </a:lnTo>
                  <a:lnTo>
                    <a:pt x="44" y="4082"/>
                  </a:lnTo>
                  <a:lnTo>
                    <a:pt x="0" y="4125"/>
                  </a:lnTo>
                  <a:lnTo>
                    <a:pt x="0" y="4213"/>
                  </a:lnTo>
                  <a:lnTo>
                    <a:pt x="44" y="4257"/>
                  </a:lnTo>
                  <a:lnTo>
                    <a:pt x="88" y="4345"/>
                  </a:lnTo>
                  <a:lnTo>
                    <a:pt x="264" y="4345"/>
                  </a:lnTo>
                  <a:lnTo>
                    <a:pt x="3686" y="2326"/>
                  </a:lnTo>
                  <a:lnTo>
                    <a:pt x="7987" y="1361"/>
                  </a:lnTo>
                  <a:lnTo>
                    <a:pt x="10312" y="659"/>
                  </a:lnTo>
                  <a:lnTo>
                    <a:pt x="11278" y="352"/>
                  </a:lnTo>
                  <a:lnTo>
                    <a:pt x="11497" y="396"/>
                  </a:lnTo>
                  <a:lnTo>
                    <a:pt x="13384" y="2326"/>
                  </a:lnTo>
                  <a:lnTo>
                    <a:pt x="13428" y="2326"/>
                  </a:lnTo>
                  <a:lnTo>
                    <a:pt x="15753" y="4257"/>
                  </a:lnTo>
                  <a:lnTo>
                    <a:pt x="15797" y="4301"/>
                  </a:lnTo>
                  <a:lnTo>
                    <a:pt x="18913" y="5968"/>
                  </a:lnTo>
                  <a:lnTo>
                    <a:pt x="20887" y="6846"/>
                  </a:lnTo>
                  <a:lnTo>
                    <a:pt x="23213" y="7636"/>
                  </a:lnTo>
                  <a:lnTo>
                    <a:pt x="26021" y="8645"/>
                  </a:lnTo>
                  <a:lnTo>
                    <a:pt x="26065" y="8645"/>
                  </a:lnTo>
                  <a:lnTo>
                    <a:pt x="26943" y="8733"/>
                  </a:lnTo>
                  <a:lnTo>
                    <a:pt x="26987" y="8733"/>
                  </a:lnTo>
                  <a:lnTo>
                    <a:pt x="27777" y="8557"/>
                  </a:lnTo>
                  <a:lnTo>
                    <a:pt x="27821" y="8557"/>
                  </a:lnTo>
                  <a:lnTo>
                    <a:pt x="28874" y="7943"/>
                  </a:lnTo>
                  <a:lnTo>
                    <a:pt x="28961" y="7899"/>
                  </a:lnTo>
                  <a:lnTo>
                    <a:pt x="30366" y="5881"/>
                  </a:lnTo>
                  <a:lnTo>
                    <a:pt x="30366" y="5837"/>
                  </a:lnTo>
                  <a:lnTo>
                    <a:pt x="30717" y="5003"/>
                  </a:lnTo>
                  <a:lnTo>
                    <a:pt x="30717" y="4915"/>
                  </a:lnTo>
                  <a:lnTo>
                    <a:pt x="30322" y="3423"/>
                  </a:lnTo>
                  <a:lnTo>
                    <a:pt x="30278" y="3379"/>
                  </a:lnTo>
                  <a:lnTo>
                    <a:pt x="29225" y="1054"/>
                  </a:lnTo>
                  <a:lnTo>
                    <a:pt x="29181" y="1010"/>
                  </a:lnTo>
                  <a:lnTo>
                    <a:pt x="29093" y="966"/>
                  </a:lnTo>
                  <a:lnTo>
                    <a:pt x="28961" y="966"/>
                  </a:lnTo>
                  <a:lnTo>
                    <a:pt x="28918" y="1010"/>
                  </a:lnTo>
                  <a:lnTo>
                    <a:pt x="28874" y="1054"/>
                  </a:lnTo>
                  <a:lnTo>
                    <a:pt x="28874" y="1142"/>
                  </a:lnTo>
                  <a:lnTo>
                    <a:pt x="28874" y="1185"/>
                  </a:lnTo>
                  <a:lnTo>
                    <a:pt x="29971" y="3511"/>
                  </a:lnTo>
                  <a:lnTo>
                    <a:pt x="30366" y="4915"/>
                  </a:lnTo>
                  <a:lnTo>
                    <a:pt x="30058" y="5705"/>
                  </a:lnTo>
                  <a:lnTo>
                    <a:pt x="28698" y="7636"/>
                  </a:lnTo>
                  <a:lnTo>
                    <a:pt x="27689" y="8250"/>
                  </a:lnTo>
                  <a:lnTo>
                    <a:pt x="26943" y="8382"/>
                  </a:lnTo>
                  <a:lnTo>
                    <a:pt x="26153" y="8294"/>
                  </a:lnTo>
                  <a:lnTo>
                    <a:pt x="23301" y="7285"/>
                  </a:lnTo>
                  <a:lnTo>
                    <a:pt x="21019" y="6539"/>
                  </a:lnTo>
                  <a:lnTo>
                    <a:pt x="19044" y="5661"/>
                  </a:lnTo>
                  <a:lnTo>
                    <a:pt x="15973" y="3994"/>
                  </a:lnTo>
                  <a:lnTo>
                    <a:pt x="13647" y="2063"/>
                  </a:lnTo>
                  <a:lnTo>
                    <a:pt x="11672" y="88"/>
                  </a:lnTo>
                  <a:lnTo>
                    <a:pt x="11585" y="45"/>
                  </a:lnTo>
                  <a:lnTo>
                    <a:pt x="1132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93" name="Google Shape;15893;p414"/>
            <p:cNvSpPr/>
            <p:nvPr/>
          </p:nvSpPr>
          <p:spPr>
            <a:xfrm>
              <a:off x="2745875" y="2864625"/>
              <a:ext cx="868875" cy="266600"/>
            </a:xfrm>
            <a:custGeom>
              <a:avLst/>
              <a:gdLst/>
              <a:ahLst/>
              <a:cxnLst/>
              <a:rect l="l" t="t" r="r" b="b"/>
              <a:pathLst>
                <a:path w="34755" h="10664" extrusionOk="0">
                  <a:moveTo>
                    <a:pt x="34535" y="0"/>
                  </a:moveTo>
                  <a:lnTo>
                    <a:pt x="34491" y="44"/>
                  </a:lnTo>
                  <a:lnTo>
                    <a:pt x="34447" y="88"/>
                  </a:lnTo>
                  <a:lnTo>
                    <a:pt x="33438" y="1492"/>
                  </a:lnTo>
                  <a:lnTo>
                    <a:pt x="32034" y="3730"/>
                  </a:lnTo>
                  <a:lnTo>
                    <a:pt x="32034" y="3774"/>
                  </a:lnTo>
                  <a:lnTo>
                    <a:pt x="31419" y="5441"/>
                  </a:lnTo>
                  <a:lnTo>
                    <a:pt x="31419" y="5485"/>
                  </a:lnTo>
                  <a:lnTo>
                    <a:pt x="31156" y="7635"/>
                  </a:lnTo>
                  <a:lnTo>
                    <a:pt x="31112" y="10049"/>
                  </a:lnTo>
                  <a:lnTo>
                    <a:pt x="30937" y="10268"/>
                  </a:lnTo>
                  <a:lnTo>
                    <a:pt x="30454" y="10312"/>
                  </a:lnTo>
                  <a:lnTo>
                    <a:pt x="29971" y="10268"/>
                  </a:lnTo>
                  <a:lnTo>
                    <a:pt x="29489" y="10180"/>
                  </a:lnTo>
                  <a:lnTo>
                    <a:pt x="29006" y="10049"/>
                  </a:lnTo>
                  <a:lnTo>
                    <a:pt x="28523" y="9873"/>
                  </a:lnTo>
                  <a:lnTo>
                    <a:pt x="28041" y="9654"/>
                  </a:lnTo>
                  <a:lnTo>
                    <a:pt x="27558" y="9391"/>
                  </a:lnTo>
                  <a:lnTo>
                    <a:pt x="27119" y="9127"/>
                  </a:lnTo>
                  <a:lnTo>
                    <a:pt x="26241" y="8513"/>
                  </a:lnTo>
                  <a:lnTo>
                    <a:pt x="25452" y="7943"/>
                  </a:lnTo>
                  <a:lnTo>
                    <a:pt x="24750" y="7372"/>
                  </a:lnTo>
                  <a:lnTo>
                    <a:pt x="24179" y="6846"/>
                  </a:lnTo>
                  <a:lnTo>
                    <a:pt x="19308" y="2677"/>
                  </a:lnTo>
                  <a:lnTo>
                    <a:pt x="19264" y="2633"/>
                  </a:lnTo>
                  <a:lnTo>
                    <a:pt x="17992" y="2019"/>
                  </a:lnTo>
                  <a:lnTo>
                    <a:pt x="17948" y="2019"/>
                  </a:lnTo>
                  <a:lnTo>
                    <a:pt x="17246" y="1931"/>
                  </a:lnTo>
                  <a:lnTo>
                    <a:pt x="17158" y="1975"/>
                  </a:lnTo>
                  <a:lnTo>
                    <a:pt x="16500" y="2370"/>
                  </a:lnTo>
                  <a:lnTo>
                    <a:pt x="16456" y="2414"/>
                  </a:lnTo>
                  <a:lnTo>
                    <a:pt x="14789" y="3993"/>
                  </a:lnTo>
                  <a:lnTo>
                    <a:pt x="13604" y="4827"/>
                  </a:lnTo>
                  <a:lnTo>
                    <a:pt x="12331" y="5222"/>
                  </a:lnTo>
                  <a:lnTo>
                    <a:pt x="10313" y="5529"/>
                  </a:lnTo>
                  <a:lnTo>
                    <a:pt x="10269" y="5529"/>
                  </a:lnTo>
                  <a:lnTo>
                    <a:pt x="8338" y="6143"/>
                  </a:lnTo>
                  <a:lnTo>
                    <a:pt x="5925" y="6714"/>
                  </a:lnTo>
                  <a:lnTo>
                    <a:pt x="5881" y="6714"/>
                  </a:lnTo>
                  <a:lnTo>
                    <a:pt x="4126" y="7460"/>
                  </a:lnTo>
                  <a:lnTo>
                    <a:pt x="4082" y="7460"/>
                  </a:lnTo>
                  <a:lnTo>
                    <a:pt x="2063" y="8689"/>
                  </a:lnTo>
                  <a:lnTo>
                    <a:pt x="89" y="10180"/>
                  </a:lnTo>
                  <a:lnTo>
                    <a:pt x="45" y="10224"/>
                  </a:lnTo>
                  <a:lnTo>
                    <a:pt x="1" y="10312"/>
                  </a:lnTo>
                  <a:lnTo>
                    <a:pt x="45" y="10356"/>
                  </a:lnTo>
                  <a:lnTo>
                    <a:pt x="45" y="10444"/>
                  </a:lnTo>
                  <a:lnTo>
                    <a:pt x="89" y="10488"/>
                  </a:lnTo>
                  <a:lnTo>
                    <a:pt x="220" y="10488"/>
                  </a:lnTo>
                  <a:lnTo>
                    <a:pt x="308" y="10444"/>
                  </a:lnTo>
                  <a:lnTo>
                    <a:pt x="2239" y="8996"/>
                  </a:lnTo>
                  <a:lnTo>
                    <a:pt x="4257" y="7767"/>
                  </a:lnTo>
                  <a:lnTo>
                    <a:pt x="6013" y="7065"/>
                  </a:lnTo>
                  <a:lnTo>
                    <a:pt x="8426" y="6495"/>
                  </a:lnTo>
                  <a:lnTo>
                    <a:pt x="10357" y="5880"/>
                  </a:lnTo>
                  <a:lnTo>
                    <a:pt x="12375" y="5529"/>
                  </a:lnTo>
                  <a:lnTo>
                    <a:pt x="12419" y="5529"/>
                  </a:lnTo>
                  <a:lnTo>
                    <a:pt x="13735" y="5178"/>
                  </a:lnTo>
                  <a:lnTo>
                    <a:pt x="13779" y="5134"/>
                  </a:lnTo>
                  <a:lnTo>
                    <a:pt x="15008" y="4300"/>
                  </a:lnTo>
                  <a:lnTo>
                    <a:pt x="15008" y="4257"/>
                  </a:lnTo>
                  <a:lnTo>
                    <a:pt x="16719" y="2677"/>
                  </a:lnTo>
                  <a:lnTo>
                    <a:pt x="17290" y="2282"/>
                  </a:lnTo>
                  <a:lnTo>
                    <a:pt x="17860" y="2370"/>
                  </a:lnTo>
                  <a:lnTo>
                    <a:pt x="19089" y="2940"/>
                  </a:lnTo>
                  <a:lnTo>
                    <a:pt x="23960" y="7153"/>
                  </a:lnTo>
                  <a:lnTo>
                    <a:pt x="24706" y="7767"/>
                  </a:lnTo>
                  <a:lnTo>
                    <a:pt x="25495" y="8425"/>
                  </a:lnTo>
                  <a:lnTo>
                    <a:pt x="26329" y="8996"/>
                  </a:lnTo>
                  <a:lnTo>
                    <a:pt x="27163" y="9566"/>
                  </a:lnTo>
                  <a:lnTo>
                    <a:pt x="27953" y="10005"/>
                  </a:lnTo>
                  <a:lnTo>
                    <a:pt x="28392" y="10180"/>
                  </a:lnTo>
                  <a:lnTo>
                    <a:pt x="28787" y="10356"/>
                  </a:lnTo>
                  <a:lnTo>
                    <a:pt x="29225" y="10488"/>
                  </a:lnTo>
                  <a:lnTo>
                    <a:pt x="29620" y="10575"/>
                  </a:lnTo>
                  <a:lnTo>
                    <a:pt x="30015" y="10619"/>
                  </a:lnTo>
                  <a:lnTo>
                    <a:pt x="30454" y="10663"/>
                  </a:lnTo>
                  <a:lnTo>
                    <a:pt x="31024" y="10575"/>
                  </a:lnTo>
                  <a:lnTo>
                    <a:pt x="31156" y="10532"/>
                  </a:lnTo>
                  <a:lnTo>
                    <a:pt x="31419" y="10224"/>
                  </a:lnTo>
                  <a:lnTo>
                    <a:pt x="31463" y="10137"/>
                  </a:lnTo>
                  <a:lnTo>
                    <a:pt x="31507" y="7635"/>
                  </a:lnTo>
                  <a:lnTo>
                    <a:pt x="31727" y="5573"/>
                  </a:lnTo>
                  <a:lnTo>
                    <a:pt x="32341" y="3906"/>
                  </a:lnTo>
                  <a:lnTo>
                    <a:pt x="33745" y="1712"/>
                  </a:lnTo>
                  <a:lnTo>
                    <a:pt x="34710" y="264"/>
                  </a:lnTo>
                  <a:lnTo>
                    <a:pt x="34754" y="220"/>
                  </a:lnTo>
                  <a:lnTo>
                    <a:pt x="34754" y="132"/>
                  </a:lnTo>
                  <a:lnTo>
                    <a:pt x="34754" y="88"/>
                  </a:lnTo>
                  <a:lnTo>
                    <a:pt x="34667" y="44"/>
                  </a:lnTo>
                  <a:lnTo>
                    <a:pt x="3462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94" name="Google Shape;15894;p414"/>
            <p:cNvSpPr/>
            <p:nvPr/>
          </p:nvSpPr>
          <p:spPr>
            <a:xfrm>
              <a:off x="2680075" y="2663875"/>
              <a:ext cx="923700" cy="403725"/>
            </a:xfrm>
            <a:custGeom>
              <a:avLst/>
              <a:gdLst/>
              <a:ahLst/>
              <a:cxnLst/>
              <a:rect l="l" t="t" r="r" b="b"/>
              <a:pathLst>
                <a:path w="36948" h="16149" extrusionOk="0">
                  <a:moveTo>
                    <a:pt x="34753" y="0"/>
                  </a:moveTo>
                  <a:lnTo>
                    <a:pt x="34666" y="44"/>
                  </a:lnTo>
                  <a:lnTo>
                    <a:pt x="34622" y="88"/>
                  </a:lnTo>
                  <a:lnTo>
                    <a:pt x="34622" y="132"/>
                  </a:lnTo>
                  <a:lnTo>
                    <a:pt x="34622" y="220"/>
                  </a:lnTo>
                  <a:lnTo>
                    <a:pt x="35061" y="1931"/>
                  </a:lnTo>
                  <a:lnTo>
                    <a:pt x="35982" y="5222"/>
                  </a:lnTo>
                  <a:lnTo>
                    <a:pt x="36596" y="7855"/>
                  </a:lnTo>
                  <a:lnTo>
                    <a:pt x="35850" y="8908"/>
                  </a:lnTo>
                  <a:lnTo>
                    <a:pt x="34227" y="10970"/>
                  </a:lnTo>
                  <a:lnTo>
                    <a:pt x="33744" y="11058"/>
                  </a:lnTo>
                  <a:lnTo>
                    <a:pt x="32954" y="10839"/>
                  </a:lnTo>
                  <a:lnTo>
                    <a:pt x="29795" y="9391"/>
                  </a:lnTo>
                  <a:lnTo>
                    <a:pt x="27776" y="8425"/>
                  </a:lnTo>
                  <a:lnTo>
                    <a:pt x="23871" y="6889"/>
                  </a:lnTo>
                  <a:lnTo>
                    <a:pt x="23827" y="6889"/>
                  </a:lnTo>
                  <a:lnTo>
                    <a:pt x="22160" y="6538"/>
                  </a:lnTo>
                  <a:lnTo>
                    <a:pt x="20843" y="6494"/>
                  </a:lnTo>
                  <a:lnTo>
                    <a:pt x="20799" y="6494"/>
                  </a:lnTo>
                  <a:lnTo>
                    <a:pt x="19834" y="6670"/>
                  </a:lnTo>
                  <a:lnTo>
                    <a:pt x="19790" y="6670"/>
                  </a:lnTo>
                  <a:lnTo>
                    <a:pt x="18035" y="7548"/>
                  </a:lnTo>
                  <a:lnTo>
                    <a:pt x="15797" y="8820"/>
                  </a:lnTo>
                  <a:lnTo>
                    <a:pt x="15753" y="8820"/>
                  </a:lnTo>
                  <a:lnTo>
                    <a:pt x="13866" y="10180"/>
                  </a:lnTo>
                  <a:lnTo>
                    <a:pt x="12199" y="10356"/>
                  </a:lnTo>
                  <a:lnTo>
                    <a:pt x="9039" y="10531"/>
                  </a:lnTo>
                  <a:lnTo>
                    <a:pt x="8996" y="10575"/>
                  </a:lnTo>
                  <a:lnTo>
                    <a:pt x="7372" y="11058"/>
                  </a:lnTo>
                  <a:lnTo>
                    <a:pt x="3818" y="12682"/>
                  </a:lnTo>
                  <a:lnTo>
                    <a:pt x="1755" y="14042"/>
                  </a:lnTo>
                  <a:lnTo>
                    <a:pt x="1711" y="14086"/>
                  </a:lnTo>
                  <a:lnTo>
                    <a:pt x="44" y="15885"/>
                  </a:lnTo>
                  <a:lnTo>
                    <a:pt x="44" y="15929"/>
                  </a:lnTo>
                  <a:lnTo>
                    <a:pt x="0" y="15973"/>
                  </a:lnTo>
                  <a:lnTo>
                    <a:pt x="44" y="16060"/>
                  </a:lnTo>
                  <a:lnTo>
                    <a:pt x="88" y="16104"/>
                  </a:lnTo>
                  <a:lnTo>
                    <a:pt x="176" y="16148"/>
                  </a:lnTo>
                  <a:lnTo>
                    <a:pt x="263" y="16148"/>
                  </a:lnTo>
                  <a:lnTo>
                    <a:pt x="307" y="16104"/>
                  </a:lnTo>
                  <a:lnTo>
                    <a:pt x="1975" y="14349"/>
                  </a:lnTo>
                  <a:lnTo>
                    <a:pt x="3993" y="12989"/>
                  </a:lnTo>
                  <a:lnTo>
                    <a:pt x="7504" y="11409"/>
                  </a:lnTo>
                  <a:lnTo>
                    <a:pt x="9083" y="10882"/>
                  </a:lnTo>
                  <a:lnTo>
                    <a:pt x="12199" y="10707"/>
                  </a:lnTo>
                  <a:lnTo>
                    <a:pt x="13954" y="10531"/>
                  </a:lnTo>
                  <a:lnTo>
                    <a:pt x="14042" y="10488"/>
                  </a:lnTo>
                  <a:lnTo>
                    <a:pt x="15973" y="9083"/>
                  </a:lnTo>
                  <a:lnTo>
                    <a:pt x="18167" y="7855"/>
                  </a:lnTo>
                  <a:lnTo>
                    <a:pt x="19922" y="7021"/>
                  </a:lnTo>
                  <a:lnTo>
                    <a:pt x="20843" y="6845"/>
                  </a:lnTo>
                  <a:lnTo>
                    <a:pt x="22116" y="6889"/>
                  </a:lnTo>
                  <a:lnTo>
                    <a:pt x="23739" y="7240"/>
                  </a:lnTo>
                  <a:lnTo>
                    <a:pt x="27645" y="8732"/>
                  </a:lnTo>
                  <a:lnTo>
                    <a:pt x="29663" y="9698"/>
                  </a:lnTo>
                  <a:lnTo>
                    <a:pt x="32823" y="11146"/>
                  </a:lnTo>
                  <a:lnTo>
                    <a:pt x="32867" y="11190"/>
                  </a:lnTo>
                  <a:lnTo>
                    <a:pt x="33700" y="11409"/>
                  </a:lnTo>
                  <a:lnTo>
                    <a:pt x="33788" y="11409"/>
                  </a:lnTo>
                  <a:lnTo>
                    <a:pt x="34359" y="11277"/>
                  </a:lnTo>
                  <a:lnTo>
                    <a:pt x="34446" y="11233"/>
                  </a:lnTo>
                  <a:lnTo>
                    <a:pt x="36158" y="9127"/>
                  </a:lnTo>
                  <a:lnTo>
                    <a:pt x="36947" y="7986"/>
                  </a:lnTo>
                  <a:lnTo>
                    <a:pt x="36947" y="7899"/>
                  </a:lnTo>
                  <a:lnTo>
                    <a:pt x="36947" y="7855"/>
                  </a:lnTo>
                  <a:lnTo>
                    <a:pt x="36333" y="5134"/>
                  </a:lnTo>
                  <a:lnTo>
                    <a:pt x="35368" y="1843"/>
                  </a:lnTo>
                  <a:lnTo>
                    <a:pt x="34929" y="132"/>
                  </a:lnTo>
                  <a:lnTo>
                    <a:pt x="34929" y="88"/>
                  </a:lnTo>
                  <a:lnTo>
                    <a:pt x="34885" y="44"/>
                  </a:lnTo>
                  <a:lnTo>
                    <a:pt x="3479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95" name="Google Shape;15895;p414"/>
            <p:cNvSpPr/>
            <p:nvPr/>
          </p:nvSpPr>
          <p:spPr>
            <a:xfrm>
              <a:off x="2627400" y="2363275"/>
              <a:ext cx="931400" cy="657150"/>
            </a:xfrm>
            <a:custGeom>
              <a:avLst/>
              <a:gdLst/>
              <a:ahLst/>
              <a:cxnLst/>
              <a:rect l="l" t="t" r="r" b="b"/>
              <a:pathLst>
                <a:path w="37256" h="26286" extrusionOk="0">
                  <a:moveTo>
                    <a:pt x="36992" y="1"/>
                  </a:moveTo>
                  <a:lnTo>
                    <a:pt x="36948" y="45"/>
                  </a:lnTo>
                  <a:lnTo>
                    <a:pt x="36904" y="133"/>
                  </a:lnTo>
                  <a:lnTo>
                    <a:pt x="36466" y="2283"/>
                  </a:lnTo>
                  <a:lnTo>
                    <a:pt x="36466" y="2327"/>
                  </a:lnTo>
                  <a:lnTo>
                    <a:pt x="36422" y="4564"/>
                  </a:lnTo>
                  <a:lnTo>
                    <a:pt x="36290" y="9040"/>
                  </a:lnTo>
                  <a:lnTo>
                    <a:pt x="36334" y="12507"/>
                  </a:lnTo>
                  <a:lnTo>
                    <a:pt x="36334" y="12551"/>
                  </a:lnTo>
                  <a:lnTo>
                    <a:pt x="36597" y="13692"/>
                  </a:lnTo>
                  <a:lnTo>
                    <a:pt x="36158" y="14657"/>
                  </a:lnTo>
                  <a:lnTo>
                    <a:pt x="34930" y="15271"/>
                  </a:lnTo>
                  <a:lnTo>
                    <a:pt x="33394" y="15622"/>
                  </a:lnTo>
                  <a:lnTo>
                    <a:pt x="31683" y="15842"/>
                  </a:lnTo>
                  <a:lnTo>
                    <a:pt x="29971" y="15315"/>
                  </a:lnTo>
                  <a:lnTo>
                    <a:pt x="27294" y="14262"/>
                  </a:lnTo>
                  <a:lnTo>
                    <a:pt x="26110" y="13253"/>
                  </a:lnTo>
                  <a:lnTo>
                    <a:pt x="26022" y="13209"/>
                  </a:lnTo>
                  <a:lnTo>
                    <a:pt x="25890" y="13253"/>
                  </a:lnTo>
                  <a:lnTo>
                    <a:pt x="25276" y="13779"/>
                  </a:lnTo>
                  <a:lnTo>
                    <a:pt x="24179" y="14306"/>
                  </a:lnTo>
                  <a:lnTo>
                    <a:pt x="21502" y="15491"/>
                  </a:lnTo>
                  <a:lnTo>
                    <a:pt x="18826" y="16632"/>
                  </a:lnTo>
                  <a:lnTo>
                    <a:pt x="16851" y="17597"/>
                  </a:lnTo>
                  <a:lnTo>
                    <a:pt x="13823" y="19528"/>
                  </a:lnTo>
                  <a:lnTo>
                    <a:pt x="12200" y="19572"/>
                  </a:lnTo>
                  <a:lnTo>
                    <a:pt x="9435" y="19791"/>
                  </a:lnTo>
                  <a:lnTo>
                    <a:pt x="9391" y="19791"/>
                  </a:lnTo>
                  <a:lnTo>
                    <a:pt x="8426" y="20186"/>
                  </a:lnTo>
                  <a:lnTo>
                    <a:pt x="6495" y="21063"/>
                  </a:lnTo>
                  <a:lnTo>
                    <a:pt x="4520" y="22160"/>
                  </a:lnTo>
                  <a:lnTo>
                    <a:pt x="4477" y="22160"/>
                  </a:lnTo>
                  <a:lnTo>
                    <a:pt x="2634" y="23477"/>
                  </a:lnTo>
                  <a:lnTo>
                    <a:pt x="45" y="25978"/>
                  </a:lnTo>
                  <a:lnTo>
                    <a:pt x="1" y="26022"/>
                  </a:lnTo>
                  <a:lnTo>
                    <a:pt x="1" y="26066"/>
                  </a:lnTo>
                  <a:lnTo>
                    <a:pt x="1" y="26154"/>
                  </a:lnTo>
                  <a:lnTo>
                    <a:pt x="45" y="26197"/>
                  </a:lnTo>
                  <a:lnTo>
                    <a:pt x="89" y="26241"/>
                  </a:lnTo>
                  <a:lnTo>
                    <a:pt x="176" y="26285"/>
                  </a:lnTo>
                  <a:lnTo>
                    <a:pt x="220" y="26241"/>
                  </a:lnTo>
                  <a:lnTo>
                    <a:pt x="264" y="26197"/>
                  </a:lnTo>
                  <a:lnTo>
                    <a:pt x="2853" y="23740"/>
                  </a:lnTo>
                  <a:lnTo>
                    <a:pt x="4696" y="22468"/>
                  </a:lnTo>
                  <a:lnTo>
                    <a:pt x="6671" y="21371"/>
                  </a:lnTo>
                  <a:lnTo>
                    <a:pt x="8557" y="20493"/>
                  </a:lnTo>
                  <a:lnTo>
                    <a:pt x="9479" y="20142"/>
                  </a:lnTo>
                  <a:lnTo>
                    <a:pt x="12243" y="19923"/>
                  </a:lnTo>
                  <a:lnTo>
                    <a:pt x="13867" y="19879"/>
                  </a:lnTo>
                  <a:lnTo>
                    <a:pt x="13955" y="19835"/>
                  </a:lnTo>
                  <a:lnTo>
                    <a:pt x="17026" y="17904"/>
                  </a:lnTo>
                  <a:lnTo>
                    <a:pt x="18957" y="16939"/>
                  </a:lnTo>
                  <a:lnTo>
                    <a:pt x="21634" y="15798"/>
                  </a:lnTo>
                  <a:lnTo>
                    <a:pt x="24354" y="14613"/>
                  </a:lnTo>
                  <a:lnTo>
                    <a:pt x="25452" y="14087"/>
                  </a:lnTo>
                  <a:lnTo>
                    <a:pt x="25495" y="14087"/>
                  </a:lnTo>
                  <a:lnTo>
                    <a:pt x="26022" y="13604"/>
                  </a:lnTo>
                  <a:lnTo>
                    <a:pt x="27119" y="14525"/>
                  </a:lnTo>
                  <a:lnTo>
                    <a:pt x="27163" y="14569"/>
                  </a:lnTo>
                  <a:lnTo>
                    <a:pt x="29840" y="15666"/>
                  </a:lnTo>
                  <a:lnTo>
                    <a:pt x="31595" y="16193"/>
                  </a:lnTo>
                  <a:lnTo>
                    <a:pt x="31683" y="16193"/>
                  </a:lnTo>
                  <a:lnTo>
                    <a:pt x="33438" y="15973"/>
                  </a:lnTo>
                  <a:lnTo>
                    <a:pt x="33482" y="15973"/>
                  </a:lnTo>
                  <a:lnTo>
                    <a:pt x="35061" y="15622"/>
                  </a:lnTo>
                  <a:lnTo>
                    <a:pt x="35061" y="15578"/>
                  </a:lnTo>
                  <a:lnTo>
                    <a:pt x="36378" y="14964"/>
                  </a:lnTo>
                  <a:lnTo>
                    <a:pt x="36466" y="14876"/>
                  </a:lnTo>
                  <a:lnTo>
                    <a:pt x="36904" y="13779"/>
                  </a:lnTo>
                  <a:lnTo>
                    <a:pt x="36948" y="13692"/>
                  </a:lnTo>
                  <a:lnTo>
                    <a:pt x="36685" y="12507"/>
                  </a:lnTo>
                  <a:lnTo>
                    <a:pt x="36641" y="9040"/>
                  </a:lnTo>
                  <a:lnTo>
                    <a:pt x="36773" y="4564"/>
                  </a:lnTo>
                  <a:lnTo>
                    <a:pt x="36817" y="2327"/>
                  </a:lnTo>
                  <a:lnTo>
                    <a:pt x="37255" y="176"/>
                  </a:lnTo>
                  <a:lnTo>
                    <a:pt x="37255" y="133"/>
                  </a:lnTo>
                  <a:lnTo>
                    <a:pt x="37255" y="45"/>
                  </a:lnTo>
                  <a:lnTo>
                    <a:pt x="3721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96" name="Google Shape;15896;p414"/>
            <p:cNvSpPr/>
            <p:nvPr/>
          </p:nvSpPr>
          <p:spPr>
            <a:xfrm>
              <a:off x="3319625" y="1408900"/>
              <a:ext cx="345575" cy="2234625"/>
            </a:xfrm>
            <a:custGeom>
              <a:avLst/>
              <a:gdLst/>
              <a:ahLst/>
              <a:cxnLst/>
              <a:rect l="l" t="t" r="r" b="b"/>
              <a:pathLst>
                <a:path w="13823" h="89385" extrusionOk="0">
                  <a:moveTo>
                    <a:pt x="8382" y="0"/>
                  </a:moveTo>
                  <a:lnTo>
                    <a:pt x="8294" y="44"/>
                  </a:lnTo>
                  <a:lnTo>
                    <a:pt x="8250" y="88"/>
                  </a:lnTo>
                  <a:lnTo>
                    <a:pt x="8250" y="176"/>
                  </a:lnTo>
                  <a:lnTo>
                    <a:pt x="8250" y="219"/>
                  </a:lnTo>
                  <a:lnTo>
                    <a:pt x="8294" y="263"/>
                  </a:lnTo>
                  <a:lnTo>
                    <a:pt x="9961" y="2413"/>
                  </a:lnTo>
                  <a:lnTo>
                    <a:pt x="11190" y="3467"/>
                  </a:lnTo>
                  <a:lnTo>
                    <a:pt x="11278" y="3510"/>
                  </a:lnTo>
                  <a:lnTo>
                    <a:pt x="12814" y="4037"/>
                  </a:lnTo>
                  <a:lnTo>
                    <a:pt x="13165" y="4344"/>
                  </a:lnTo>
                  <a:lnTo>
                    <a:pt x="13340" y="4959"/>
                  </a:lnTo>
                  <a:lnTo>
                    <a:pt x="13472" y="6450"/>
                  </a:lnTo>
                  <a:lnTo>
                    <a:pt x="13340" y="7504"/>
                  </a:lnTo>
                  <a:lnTo>
                    <a:pt x="12726" y="9347"/>
                  </a:lnTo>
                  <a:lnTo>
                    <a:pt x="12068" y="12067"/>
                  </a:lnTo>
                  <a:lnTo>
                    <a:pt x="11629" y="14656"/>
                  </a:lnTo>
                  <a:lnTo>
                    <a:pt x="11629" y="14700"/>
                  </a:lnTo>
                  <a:lnTo>
                    <a:pt x="11497" y="17069"/>
                  </a:lnTo>
                  <a:lnTo>
                    <a:pt x="11453" y="19702"/>
                  </a:lnTo>
                  <a:lnTo>
                    <a:pt x="11102" y="24573"/>
                  </a:lnTo>
                  <a:lnTo>
                    <a:pt x="11102" y="24617"/>
                  </a:lnTo>
                  <a:lnTo>
                    <a:pt x="11322" y="26416"/>
                  </a:lnTo>
                  <a:lnTo>
                    <a:pt x="11322" y="26460"/>
                  </a:lnTo>
                  <a:lnTo>
                    <a:pt x="12111" y="29575"/>
                  </a:lnTo>
                  <a:lnTo>
                    <a:pt x="12857" y="32647"/>
                  </a:lnTo>
                  <a:lnTo>
                    <a:pt x="12770" y="33525"/>
                  </a:lnTo>
                  <a:lnTo>
                    <a:pt x="11804" y="35631"/>
                  </a:lnTo>
                  <a:lnTo>
                    <a:pt x="10663" y="38527"/>
                  </a:lnTo>
                  <a:lnTo>
                    <a:pt x="10268" y="40545"/>
                  </a:lnTo>
                  <a:lnTo>
                    <a:pt x="10268" y="40589"/>
                  </a:lnTo>
                  <a:lnTo>
                    <a:pt x="10181" y="42696"/>
                  </a:lnTo>
                  <a:lnTo>
                    <a:pt x="10049" y="47654"/>
                  </a:lnTo>
                  <a:lnTo>
                    <a:pt x="10181" y="49760"/>
                  </a:lnTo>
                  <a:lnTo>
                    <a:pt x="10663" y="52174"/>
                  </a:lnTo>
                  <a:lnTo>
                    <a:pt x="11453" y="55070"/>
                  </a:lnTo>
                  <a:lnTo>
                    <a:pt x="12375" y="58493"/>
                  </a:lnTo>
                  <a:lnTo>
                    <a:pt x="12331" y="58887"/>
                  </a:lnTo>
                  <a:lnTo>
                    <a:pt x="11497" y="60204"/>
                  </a:lnTo>
                  <a:lnTo>
                    <a:pt x="10268" y="62135"/>
                  </a:lnTo>
                  <a:lnTo>
                    <a:pt x="10225" y="62178"/>
                  </a:lnTo>
                  <a:lnTo>
                    <a:pt x="9742" y="63627"/>
                  </a:lnTo>
                  <a:lnTo>
                    <a:pt x="9698" y="63670"/>
                  </a:lnTo>
                  <a:lnTo>
                    <a:pt x="9347" y="67620"/>
                  </a:lnTo>
                  <a:lnTo>
                    <a:pt x="9347" y="67707"/>
                  </a:lnTo>
                  <a:lnTo>
                    <a:pt x="9479" y="68234"/>
                  </a:lnTo>
                  <a:lnTo>
                    <a:pt x="9479" y="68278"/>
                  </a:lnTo>
                  <a:lnTo>
                    <a:pt x="10576" y="70603"/>
                  </a:lnTo>
                  <a:lnTo>
                    <a:pt x="12638" y="74948"/>
                  </a:lnTo>
                  <a:lnTo>
                    <a:pt x="12287" y="75957"/>
                  </a:lnTo>
                  <a:lnTo>
                    <a:pt x="10400" y="77186"/>
                  </a:lnTo>
                  <a:lnTo>
                    <a:pt x="8557" y="78546"/>
                  </a:lnTo>
                  <a:lnTo>
                    <a:pt x="6275" y="80433"/>
                  </a:lnTo>
                  <a:lnTo>
                    <a:pt x="5968" y="80477"/>
                  </a:lnTo>
                  <a:lnTo>
                    <a:pt x="5880" y="80520"/>
                  </a:lnTo>
                  <a:lnTo>
                    <a:pt x="3642" y="82714"/>
                  </a:lnTo>
                  <a:lnTo>
                    <a:pt x="2326" y="84119"/>
                  </a:lnTo>
                  <a:lnTo>
                    <a:pt x="2282" y="84206"/>
                  </a:lnTo>
                  <a:lnTo>
                    <a:pt x="1405" y="86269"/>
                  </a:lnTo>
                  <a:lnTo>
                    <a:pt x="44" y="89121"/>
                  </a:lnTo>
                  <a:lnTo>
                    <a:pt x="0" y="89209"/>
                  </a:lnTo>
                  <a:lnTo>
                    <a:pt x="44" y="89253"/>
                  </a:lnTo>
                  <a:lnTo>
                    <a:pt x="44" y="89340"/>
                  </a:lnTo>
                  <a:lnTo>
                    <a:pt x="132" y="89384"/>
                  </a:lnTo>
                  <a:lnTo>
                    <a:pt x="176" y="89384"/>
                  </a:lnTo>
                  <a:lnTo>
                    <a:pt x="308" y="89340"/>
                  </a:lnTo>
                  <a:lnTo>
                    <a:pt x="351" y="89296"/>
                  </a:lnTo>
                  <a:lnTo>
                    <a:pt x="1712" y="86400"/>
                  </a:lnTo>
                  <a:lnTo>
                    <a:pt x="2589" y="84338"/>
                  </a:lnTo>
                  <a:lnTo>
                    <a:pt x="3906" y="82934"/>
                  </a:lnTo>
                  <a:lnTo>
                    <a:pt x="6056" y="80828"/>
                  </a:lnTo>
                  <a:lnTo>
                    <a:pt x="6363" y="80784"/>
                  </a:lnTo>
                  <a:lnTo>
                    <a:pt x="6451" y="80740"/>
                  </a:lnTo>
                  <a:lnTo>
                    <a:pt x="8777" y="78809"/>
                  </a:lnTo>
                  <a:lnTo>
                    <a:pt x="10619" y="77449"/>
                  </a:lnTo>
                  <a:lnTo>
                    <a:pt x="12550" y="76220"/>
                  </a:lnTo>
                  <a:lnTo>
                    <a:pt x="12638" y="76132"/>
                  </a:lnTo>
                  <a:lnTo>
                    <a:pt x="12989" y="74992"/>
                  </a:lnTo>
                  <a:lnTo>
                    <a:pt x="12989" y="74860"/>
                  </a:lnTo>
                  <a:lnTo>
                    <a:pt x="10883" y="70472"/>
                  </a:lnTo>
                  <a:lnTo>
                    <a:pt x="9786" y="68146"/>
                  </a:lnTo>
                  <a:lnTo>
                    <a:pt x="9698" y="67620"/>
                  </a:lnTo>
                  <a:lnTo>
                    <a:pt x="10049" y="63714"/>
                  </a:lnTo>
                  <a:lnTo>
                    <a:pt x="10576" y="62310"/>
                  </a:lnTo>
                  <a:lnTo>
                    <a:pt x="11760" y="60379"/>
                  </a:lnTo>
                  <a:lnTo>
                    <a:pt x="12638" y="59063"/>
                  </a:lnTo>
                  <a:lnTo>
                    <a:pt x="12682" y="58975"/>
                  </a:lnTo>
                  <a:lnTo>
                    <a:pt x="12726" y="58493"/>
                  </a:lnTo>
                  <a:lnTo>
                    <a:pt x="12726" y="58449"/>
                  </a:lnTo>
                  <a:lnTo>
                    <a:pt x="11760" y="54938"/>
                  </a:lnTo>
                  <a:lnTo>
                    <a:pt x="11014" y="52086"/>
                  </a:lnTo>
                  <a:lnTo>
                    <a:pt x="10532" y="49716"/>
                  </a:lnTo>
                  <a:lnTo>
                    <a:pt x="10400" y="47654"/>
                  </a:lnTo>
                  <a:lnTo>
                    <a:pt x="10532" y="42739"/>
                  </a:lnTo>
                  <a:lnTo>
                    <a:pt x="10619" y="40589"/>
                  </a:lnTo>
                  <a:lnTo>
                    <a:pt x="11014" y="38615"/>
                  </a:lnTo>
                  <a:lnTo>
                    <a:pt x="12111" y="35763"/>
                  </a:lnTo>
                  <a:lnTo>
                    <a:pt x="13077" y="33656"/>
                  </a:lnTo>
                  <a:lnTo>
                    <a:pt x="13077" y="33612"/>
                  </a:lnTo>
                  <a:lnTo>
                    <a:pt x="13208" y="32647"/>
                  </a:lnTo>
                  <a:lnTo>
                    <a:pt x="13208" y="32603"/>
                  </a:lnTo>
                  <a:lnTo>
                    <a:pt x="12462" y="29488"/>
                  </a:lnTo>
                  <a:lnTo>
                    <a:pt x="11673" y="26372"/>
                  </a:lnTo>
                  <a:lnTo>
                    <a:pt x="11453" y="24573"/>
                  </a:lnTo>
                  <a:lnTo>
                    <a:pt x="11804" y="19702"/>
                  </a:lnTo>
                  <a:lnTo>
                    <a:pt x="11848" y="17113"/>
                  </a:lnTo>
                  <a:lnTo>
                    <a:pt x="11980" y="14700"/>
                  </a:lnTo>
                  <a:lnTo>
                    <a:pt x="12419" y="12111"/>
                  </a:lnTo>
                  <a:lnTo>
                    <a:pt x="13077" y="9434"/>
                  </a:lnTo>
                  <a:lnTo>
                    <a:pt x="13647" y="7591"/>
                  </a:lnTo>
                  <a:lnTo>
                    <a:pt x="13647" y="7547"/>
                  </a:lnTo>
                  <a:lnTo>
                    <a:pt x="13823" y="6494"/>
                  </a:lnTo>
                  <a:lnTo>
                    <a:pt x="13823" y="6450"/>
                  </a:lnTo>
                  <a:lnTo>
                    <a:pt x="13691" y="4915"/>
                  </a:lnTo>
                  <a:lnTo>
                    <a:pt x="13691" y="4871"/>
                  </a:lnTo>
                  <a:lnTo>
                    <a:pt x="13472" y="4213"/>
                  </a:lnTo>
                  <a:lnTo>
                    <a:pt x="13428" y="4125"/>
                  </a:lnTo>
                  <a:lnTo>
                    <a:pt x="13033" y="3730"/>
                  </a:lnTo>
                  <a:lnTo>
                    <a:pt x="12945" y="3686"/>
                  </a:lnTo>
                  <a:lnTo>
                    <a:pt x="11409" y="3203"/>
                  </a:lnTo>
                  <a:lnTo>
                    <a:pt x="10225" y="2150"/>
                  </a:lnTo>
                  <a:lnTo>
                    <a:pt x="8557" y="88"/>
                  </a:lnTo>
                  <a:lnTo>
                    <a:pt x="851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97" name="Google Shape;15897;p414"/>
            <p:cNvSpPr/>
            <p:nvPr/>
          </p:nvSpPr>
          <p:spPr>
            <a:xfrm>
              <a:off x="2895075" y="3238700"/>
              <a:ext cx="385075" cy="337900"/>
            </a:xfrm>
            <a:custGeom>
              <a:avLst/>
              <a:gdLst/>
              <a:ahLst/>
              <a:cxnLst/>
              <a:rect l="l" t="t" r="r" b="b"/>
              <a:pathLst>
                <a:path w="15403" h="13516" extrusionOk="0">
                  <a:moveTo>
                    <a:pt x="7197" y="0"/>
                  </a:moveTo>
                  <a:lnTo>
                    <a:pt x="2677" y="483"/>
                  </a:lnTo>
                  <a:lnTo>
                    <a:pt x="176" y="527"/>
                  </a:lnTo>
                  <a:lnTo>
                    <a:pt x="132" y="527"/>
                  </a:lnTo>
                  <a:lnTo>
                    <a:pt x="45" y="571"/>
                  </a:lnTo>
                  <a:lnTo>
                    <a:pt x="1" y="659"/>
                  </a:lnTo>
                  <a:lnTo>
                    <a:pt x="1" y="703"/>
                  </a:lnTo>
                  <a:lnTo>
                    <a:pt x="45" y="790"/>
                  </a:lnTo>
                  <a:lnTo>
                    <a:pt x="45" y="834"/>
                  </a:lnTo>
                  <a:lnTo>
                    <a:pt x="132" y="878"/>
                  </a:lnTo>
                  <a:lnTo>
                    <a:pt x="176" y="878"/>
                  </a:lnTo>
                  <a:lnTo>
                    <a:pt x="2721" y="834"/>
                  </a:lnTo>
                  <a:lnTo>
                    <a:pt x="7197" y="351"/>
                  </a:lnTo>
                  <a:lnTo>
                    <a:pt x="7548" y="615"/>
                  </a:lnTo>
                  <a:lnTo>
                    <a:pt x="8470" y="1448"/>
                  </a:lnTo>
                  <a:lnTo>
                    <a:pt x="10005" y="2940"/>
                  </a:lnTo>
                  <a:lnTo>
                    <a:pt x="11805" y="4783"/>
                  </a:lnTo>
                  <a:lnTo>
                    <a:pt x="14525" y="7943"/>
                  </a:lnTo>
                  <a:lnTo>
                    <a:pt x="15052" y="9128"/>
                  </a:lnTo>
                  <a:lnTo>
                    <a:pt x="14964" y="10619"/>
                  </a:lnTo>
                  <a:lnTo>
                    <a:pt x="14042" y="13252"/>
                  </a:lnTo>
                  <a:lnTo>
                    <a:pt x="13999" y="13340"/>
                  </a:lnTo>
                  <a:lnTo>
                    <a:pt x="14042" y="13384"/>
                  </a:lnTo>
                  <a:lnTo>
                    <a:pt x="14086" y="13428"/>
                  </a:lnTo>
                  <a:lnTo>
                    <a:pt x="14130" y="13472"/>
                  </a:lnTo>
                  <a:lnTo>
                    <a:pt x="14174" y="13516"/>
                  </a:lnTo>
                  <a:lnTo>
                    <a:pt x="14306" y="13472"/>
                  </a:lnTo>
                  <a:lnTo>
                    <a:pt x="14350" y="13384"/>
                  </a:lnTo>
                  <a:lnTo>
                    <a:pt x="15271" y="10707"/>
                  </a:lnTo>
                  <a:lnTo>
                    <a:pt x="15315" y="10663"/>
                  </a:lnTo>
                  <a:lnTo>
                    <a:pt x="15403" y="9128"/>
                  </a:lnTo>
                  <a:lnTo>
                    <a:pt x="15359" y="9040"/>
                  </a:lnTo>
                  <a:lnTo>
                    <a:pt x="14832" y="7767"/>
                  </a:lnTo>
                  <a:lnTo>
                    <a:pt x="14788" y="7723"/>
                  </a:lnTo>
                  <a:lnTo>
                    <a:pt x="12068" y="4520"/>
                  </a:lnTo>
                  <a:lnTo>
                    <a:pt x="10269" y="2721"/>
                  </a:lnTo>
                  <a:lnTo>
                    <a:pt x="8689" y="1185"/>
                  </a:lnTo>
                  <a:lnTo>
                    <a:pt x="7767" y="351"/>
                  </a:lnTo>
                  <a:lnTo>
                    <a:pt x="7329" y="44"/>
                  </a:lnTo>
                  <a:lnTo>
                    <a:pt x="719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98" name="Google Shape;15898;p414"/>
            <p:cNvSpPr/>
            <p:nvPr/>
          </p:nvSpPr>
          <p:spPr>
            <a:xfrm>
              <a:off x="2931275" y="3283675"/>
              <a:ext cx="242475" cy="218325"/>
            </a:xfrm>
            <a:custGeom>
              <a:avLst/>
              <a:gdLst/>
              <a:ahLst/>
              <a:cxnLst/>
              <a:rect l="l" t="t" r="r" b="b"/>
              <a:pathLst>
                <a:path w="9699" h="8733" extrusionOk="0">
                  <a:moveTo>
                    <a:pt x="1624" y="1"/>
                  </a:moveTo>
                  <a:lnTo>
                    <a:pt x="176" y="44"/>
                  </a:lnTo>
                  <a:lnTo>
                    <a:pt x="132" y="88"/>
                  </a:lnTo>
                  <a:lnTo>
                    <a:pt x="45" y="88"/>
                  </a:lnTo>
                  <a:lnTo>
                    <a:pt x="45" y="176"/>
                  </a:lnTo>
                  <a:lnTo>
                    <a:pt x="1" y="220"/>
                  </a:lnTo>
                  <a:lnTo>
                    <a:pt x="45" y="308"/>
                  </a:lnTo>
                  <a:lnTo>
                    <a:pt x="88" y="352"/>
                  </a:lnTo>
                  <a:lnTo>
                    <a:pt x="176" y="395"/>
                  </a:lnTo>
                  <a:lnTo>
                    <a:pt x="1624" y="352"/>
                  </a:lnTo>
                  <a:lnTo>
                    <a:pt x="3555" y="483"/>
                  </a:lnTo>
                  <a:lnTo>
                    <a:pt x="4301" y="746"/>
                  </a:lnTo>
                  <a:lnTo>
                    <a:pt x="5530" y="1843"/>
                  </a:lnTo>
                  <a:lnTo>
                    <a:pt x="7504" y="4038"/>
                  </a:lnTo>
                  <a:lnTo>
                    <a:pt x="8426" y="5266"/>
                  </a:lnTo>
                  <a:lnTo>
                    <a:pt x="9128" y="6626"/>
                  </a:lnTo>
                  <a:lnTo>
                    <a:pt x="9347" y="8118"/>
                  </a:lnTo>
                  <a:lnTo>
                    <a:pt x="9259" y="8557"/>
                  </a:lnTo>
                  <a:lnTo>
                    <a:pt x="9259" y="8601"/>
                  </a:lnTo>
                  <a:lnTo>
                    <a:pt x="9303" y="8689"/>
                  </a:lnTo>
                  <a:lnTo>
                    <a:pt x="9347" y="8733"/>
                  </a:lnTo>
                  <a:lnTo>
                    <a:pt x="9435" y="8733"/>
                  </a:lnTo>
                  <a:lnTo>
                    <a:pt x="9567" y="8689"/>
                  </a:lnTo>
                  <a:lnTo>
                    <a:pt x="9611" y="8601"/>
                  </a:lnTo>
                  <a:lnTo>
                    <a:pt x="9698" y="8162"/>
                  </a:lnTo>
                  <a:lnTo>
                    <a:pt x="9698" y="8074"/>
                  </a:lnTo>
                  <a:lnTo>
                    <a:pt x="9435" y="6539"/>
                  </a:lnTo>
                  <a:lnTo>
                    <a:pt x="9435" y="6495"/>
                  </a:lnTo>
                  <a:lnTo>
                    <a:pt x="8733" y="5091"/>
                  </a:lnTo>
                  <a:lnTo>
                    <a:pt x="8689" y="5091"/>
                  </a:lnTo>
                  <a:lnTo>
                    <a:pt x="7768" y="3818"/>
                  </a:lnTo>
                  <a:lnTo>
                    <a:pt x="7768" y="3774"/>
                  </a:lnTo>
                  <a:lnTo>
                    <a:pt x="5749" y="1580"/>
                  </a:lnTo>
                  <a:lnTo>
                    <a:pt x="4520" y="483"/>
                  </a:lnTo>
                  <a:lnTo>
                    <a:pt x="4433" y="439"/>
                  </a:lnTo>
                  <a:lnTo>
                    <a:pt x="3643" y="176"/>
                  </a:lnTo>
                  <a:lnTo>
                    <a:pt x="3599" y="132"/>
                  </a:lnTo>
                  <a:lnTo>
                    <a:pt x="162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99" name="Google Shape;15899;p414"/>
            <p:cNvSpPr/>
            <p:nvPr/>
          </p:nvSpPr>
          <p:spPr>
            <a:xfrm>
              <a:off x="2574750" y="1389150"/>
              <a:ext cx="1018050" cy="1583000"/>
            </a:xfrm>
            <a:custGeom>
              <a:avLst/>
              <a:gdLst/>
              <a:ahLst/>
              <a:cxnLst/>
              <a:rect l="l" t="t" r="r" b="b"/>
              <a:pathLst>
                <a:path w="40722" h="63320" extrusionOk="0">
                  <a:moveTo>
                    <a:pt x="34666" y="0"/>
                  </a:moveTo>
                  <a:lnTo>
                    <a:pt x="34622" y="44"/>
                  </a:lnTo>
                  <a:lnTo>
                    <a:pt x="34578" y="88"/>
                  </a:lnTo>
                  <a:lnTo>
                    <a:pt x="34535" y="132"/>
                  </a:lnTo>
                  <a:lnTo>
                    <a:pt x="34535" y="220"/>
                  </a:lnTo>
                  <a:lnTo>
                    <a:pt x="34578" y="263"/>
                  </a:lnTo>
                  <a:lnTo>
                    <a:pt x="36597" y="3072"/>
                  </a:lnTo>
                  <a:lnTo>
                    <a:pt x="37826" y="4959"/>
                  </a:lnTo>
                  <a:lnTo>
                    <a:pt x="38791" y="6714"/>
                  </a:lnTo>
                  <a:lnTo>
                    <a:pt x="39230" y="8030"/>
                  </a:lnTo>
                  <a:lnTo>
                    <a:pt x="39098" y="10224"/>
                  </a:lnTo>
                  <a:lnTo>
                    <a:pt x="39098" y="10268"/>
                  </a:lnTo>
                  <a:lnTo>
                    <a:pt x="39537" y="12594"/>
                  </a:lnTo>
                  <a:lnTo>
                    <a:pt x="39493" y="13779"/>
                  </a:lnTo>
                  <a:lnTo>
                    <a:pt x="39230" y="15885"/>
                  </a:lnTo>
                  <a:lnTo>
                    <a:pt x="39230" y="15929"/>
                  </a:lnTo>
                  <a:lnTo>
                    <a:pt x="39317" y="20229"/>
                  </a:lnTo>
                  <a:lnTo>
                    <a:pt x="39142" y="22511"/>
                  </a:lnTo>
                  <a:lnTo>
                    <a:pt x="38966" y="25319"/>
                  </a:lnTo>
                  <a:lnTo>
                    <a:pt x="39142" y="27118"/>
                  </a:lnTo>
                  <a:lnTo>
                    <a:pt x="39142" y="27162"/>
                  </a:lnTo>
                  <a:lnTo>
                    <a:pt x="39800" y="29970"/>
                  </a:lnTo>
                  <a:lnTo>
                    <a:pt x="40371" y="32472"/>
                  </a:lnTo>
                  <a:lnTo>
                    <a:pt x="40239" y="33964"/>
                  </a:lnTo>
                  <a:lnTo>
                    <a:pt x="39712" y="35850"/>
                  </a:lnTo>
                  <a:lnTo>
                    <a:pt x="38264" y="39800"/>
                  </a:lnTo>
                  <a:lnTo>
                    <a:pt x="38264" y="39844"/>
                  </a:lnTo>
                  <a:lnTo>
                    <a:pt x="37957" y="41248"/>
                  </a:lnTo>
                  <a:lnTo>
                    <a:pt x="37299" y="42740"/>
                  </a:lnTo>
                  <a:lnTo>
                    <a:pt x="35368" y="45767"/>
                  </a:lnTo>
                  <a:lnTo>
                    <a:pt x="33789" y="47172"/>
                  </a:lnTo>
                  <a:lnTo>
                    <a:pt x="31770" y="48883"/>
                  </a:lnTo>
                  <a:lnTo>
                    <a:pt x="30849" y="48839"/>
                  </a:lnTo>
                  <a:lnTo>
                    <a:pt x="28786" y="48400"/>
                  </a:lnTo>
                  <a:lnTo>
                    <a:pt x="28655" y="48400"/>
                  </a:lnTo>
                  <a:lnTo>
                    <a:pt x="26153" y="49673"/>
                  </a:lnTo>
                  <a:lnTo>
                    <a:pt x="23520" y="50901"/>
                  </a:lnTo>
                  <a:lnTo>
                    <a:pt x="20493" y="52306"/>
                  </a:lnTo>
                  <a:lnTo>
                    <a:pt x="14613" y="54894"/>
                  </a:lnTo>
                  <a:lnTo>
                    <a:pt x="10488" y="56299"/>
                  </a:lnTo>
                  <a:lnTo>
                    <a:pt x="10444" y="56343"/>
                  </a:lnTo>
                  <a:lnTo>
                    <a:pt x="7943" y="57571"/>
                  </a:lnTo>
                  <a:lnTo>
                    <a:pt x="5837" y="58844"/>
                  </a:lnTo>
                  <a:lnTo>
                    <a:pt x="2546" y="61257"/>
                  </a:lnTo>
                  <a:lnTo>
                    <a:pt x="44" y="63012"/>
                  </a:lnTo>
                  <a:lnTo>
                    <a:pt x="1" y="63056"/>
                  </a:lnTo>
                  <a:lnTo>
                    <a:pt x="1" y="63100"/>
                  </a:lnTo>
                  <a:lnTo>
                    <a:pt x="1" y="63188"/>
                  </a:lnTo>
                  <a:lnTo>
                    <a:pt x="1" y="63232"/>
                  </a:lnTo>
                  <a:lnTo>
                    <a:pt x="88" y="63319"/>
                  </a:lnTo>
                  <a:lnTo>
                    <a:pt x="176" y="63319"/>
                  </a:lnTo>
                  <a:lnTo>
                    <a:pt x="264" y="63276"/>
                  </a:lnTo>
                  <a:lnTo>
                    <a:pt x="2765" y="61520"/>
                  </a:lnTo>
                  <a:lnTo>
                    <a:pt x="6012" y="59151"/>
                  </a:lnTo>
                  <a:lnTo>
                    <a:pt x="8118" y="57878"/>
                  </a:lnTo>
                  <a:lnTo>
                    <a:pt x="10620" y="56650"/>
                  </a:lnTo>
                  <a:lnTo>
                    <a:pt x="14744" y="55202"/>
                  </a:lnTo>
                  <a:lnTo>
                    <a:pt x="20624" y="52613"/>
                  </a:lnTo>
                  <a:lnTo>
                    <a:pt x="23696" y="51209"/>
                  </a:lnTo>
                  <a:lnTo>
                    <a:pt x="26285" y="49980"/>
                  </a:lnTo>
                  <a:lnTo>
                    <a:pt x="28786" y="48751"/>
                  </a:lnTo>
                  <a:lnTo>
                    <a:pt x="30805" y="49190"/>
                  </a:lnTo>
                  <a:lnTo>
                    <a:pt x="31858" y="49234"/>
                  </a:lnTo>
                  <a:lnTo>
                    <a:pt x="31946" y="49190"/>
                  </a:lnTo>
                  <a:lnTo>
                    <a:pt x="34008" y="47435"/>
                  </a:lnTo>
                  <a:lnTo>
                    <a:pt x="35588" y="46031"/>
                  </a:lnTo>
                  <a:lnTo>
                    <a:pt x="35632" y="45987"/>
                  </a:lnTo>
                  <a:lnTo>
                    <a:pt x="37562" y="42915"/>
                  </a:lnTo>
                  <a:lnTo>
                    <a:pt x="37606" y="42871"/>
                  </a:lnTo>
                  <a:lnTo>
                    <a:pt x="38264" y="41379"/>
                  </a:lnTo>
                  <a:lnTo>
                    <a:pt x="38264" y="41335"/>
                  </a:lnTo>
                  <a:lnTo>
                    <a:pt x="38615" y="39931"/>
                  </a:lnTo>
                  <a:lnTo>
                    <a:pt x="40063" y="35982"/>
                  </a:lnTo>
                  <a:lnTo>
                    <a:pt x="40546" y="34007"/>
                  </a:lnTo>
                  <a:lnTo>
                    <a:pt x="40590" y="34007"/>
                  </a:lnTo>
                  <a:lnTo>
                    <a:pt x="40722" y="32472"/>
                  </a:lnTo>
                  <a:lnTo>
                    <a:pt x="40722" y="32428"/>
                  </a:lnTo>
                  <a:lnTo>
                    <a:pt x="40151" y="29883"/>
                  </a:lnTo>
                  <a:lnTo>
                    <a:pt x="39493" y="27074"/>
                  </a:lnTo>
                  <a:lnTo>
                    <a:pt x="39317" y="25319"/>
                  </a:lnTo>
                  <a:lnTo>
                    <a:pt x="39493" y="22555"/>
                  </a:lnTo>
                  <a:lnTo>
                    <a:pt x="39669" y="20229"/>
                  </a:lnTo>
                  <a:lnTo>
                    <a:pt x="39581" y="15929"/>
                  </a:lnTo>
                  <a:lnTo>
                    <a:pt x="39844" y="13822"/>
                  </a:lnTo>
                  <a:lnTo>
                    <a:pt x="39888" y="12594"/>
                  </a:lnTo>
                  <a:lnTo>
                    <a:pt x="39888" y="12550"/>
                  </a:lnTo>
                  <a:lnTo>
                    <a:pt x="39449" y="10224"/>
                  </a:lnTo>
                  <a:lnTo>
                    <a:pt x="39581" y="8030"/>
                  </a:lnTo>
                  <a:lnTo>
                    <a:pt x="39537" y="7943"/>
                  </a:lnTo>
                  <a:lnTo>
                    <a:pt x="39142" y="6582"/>
                  </a:lnTo>
                  <a:lnTo>
                    <a:pt x="39098" y="6582"/>
                  </a:lnTo>
                  <a:lnTo>
                    <a:pt x="38133" y="4783"/>
                  </a:lnTo>
                  <a:lnTo>
                    <a:pt x="36904" y="2896"/>
                  </a:lnTo>
                  <a:lnTo>
                    <a:pt x="34886" y="44"/>
                  </a:lnTo>
                  <a:lnTo>
                    <a:pt x="3479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00" name="Google Shape;15900;p414"/>
            <p:cNvSpPr/>
            <p:nvPr/>
          </p:nvSpPr>
          <p:spPr>
            <a:xfrm>
              <a:off x="2434325" y="1378175"/>
              <a:ext cx="930300" cy="1467825"/>
            </a:xfrm>
            <a:custGeom>
              <a:avLst/>
              <a:gdLst/>
              <a:ahLst/>
              <a:cxnLst/>
              <a:rect l="l" t="t" r="r" b="b"/>
              <a:pathLst>
                <a:path w="37212" h="58713" extrusionOk="0">
                  <a:moveTo>
                    <a:pt x="35369" y="0"/>
                  </a:moveTo>
                  <a:lnTo>
                    <a:pt x="35325" y="44"/>
                  </a:lnTo>
                  <a:lnTo>
                    <a:pt x="35281" y="88"/>
                  </a:lnTo>
                  <a:lnTo>
                    <a:pt x="35237" y="176"/>
                  </a:lnTo>
                  <a:lnTo>
                    <a:pt x="35237" y="220"/>
                  </a:lnTo>
                  <a:lnTo>
                    <a:pt x="35281" y="308"/>
                  </a:lnTo>
                  <a:lnTo>
                    <a:pt x="36466" y="1931"/>
                  </a:lnTo>
                  <a:lnTo>
                    <a:pt x="36685" y="2896"/>
                  </a:lnTo>
                  <a:lnTo>
                    <a:pt x="36860" y="5968"/>
                  </a:lnTo>
                  <a:lnTo>
                    <a:pt x="36641" y="7065"/>
                  </a:lnTo>
                  <a:lnTo>
                    <a:pt x="35369" y="10400"/>
                  </a:lnTo>
                  <a:lnTo>
                    <a:pt x="33833" y="15271"/>
                  </a:lnTo>
                  <a:lnTo>
                    <a:pt x="32429" y="17904"/>
                  </a:lnTo>
                  <a:lnTo>
                    <a:pt x="31244" y="20229"/>
                  </a:lnTo>
                  <a:lnTo>
                    <a:pt x="30235" y="22467"/>
                  </a:lnTo>
                  <a:lnTo>
                    <a:pt x="28655" y="25275"/>
                  </a:lnTo>
                  <a:lnTo>
                    <a:pt x="26461" y="28654"/>
                  </a:lnTo>
                  <a:lnTo>
                    <a:pt x="26461" y="28698"/>
                  </a:lnTo>
                  <a:lnTo>
                    <a:pt x="26197" y="29663"/>
                  </a:lnTo>
                  <a:lnTo>
                    <a:pt x="26197" y="29707"/>
                  </a:lnTo>
                  <a:lnTo>
                    <a:pt x="26066" y="31068"/>
                  </a:lnTo>
                  <a:lnTo>
                    <a:pt x="26066" y="31112"/>
                  </a:lnTo>
                  <a:lnTo>
                    <a:pt x="26505" y="35105"/>
                  </a:lnTo>
                  <a:lnTo>
                    <a:pt x="26943" y="38747"/>
                  </a:lnTo>
                  <a:lnTo>
                    <a:pt x="26724" y="39229"/>
                  </a:lnTo>
                  <a:lnTo>
                    <a:pt x="26241" y="39756"/>
                  </a:lnTo>
                  <a:lnTo>
                    <a:pt x="24530" y="41028"/>
                  </a:lnTo>
                  <a:lnTo>
                    <a:pt x="22336" y="42389"/>
                  </a:lnTo>
                  <a:lnTo>
                    <a:pt x="20361" y="43705"/>
                  </a:lnTo>
                  <a:lnTo>
                    <a:pt x="17026" y="46514"/>
                  </a:lnTo>
                  <a:lnTo>
                    <a:pt x="15227" y="47698"/>
                  </a:lnTo>
                  <a:lnTo>
                    <a:pt x="15183" y="47698"/>
                  </a:lnTo>
                  <a:lnTo>
                    <a:pt x="12200" y="50638"/>
                  </a:lnTo>
                  <a:lnTo>
                    <a:pt x="10401" y="51691"/>
                  </a:lnTo>
                  <a:lnTo>
                    <a:pt x="7109" y="53183"/>
                  </a:lnTo>
                  <a:lnTo>
                    <a:pt x="5442" y="54368"/>
                  </a:lnTo>
                  <a:lnTo>
                    <a:pt x="3072" y="56167"/>
                  </a:lnTo>
                  <a:lnTo>
                    <a:pt x="89" y="58405"/>
                  </a:lnTo>
                  <a:lnTo>
                    <a:pt x="45" y="58449"/>
                  </a:lnTo>
                  <a:lnTo>
                    <a:pt x="1" y="58537"/>
                  </a:lnTo>
                  <a:lnTo>
                    <a:pt x="1" y="58581"/>
                  </a:lnTo>
                  <a:lnTo>
                    <a:pt x="45" y="58668"/>
                  </a:lnTo>
                  <a:lnTo>
                    <a:pt x="89" y="58712"/>
                  </a:lnTo>
                  <a:lnTo>
                    <a:pt x="176" y="58712"/>
                  </a:lnTo>
                  <a:lnTo>
                    <a:pt x="308" y="58668"/>
                  </a:lnTo>
                  <a:lnTo>
                    <a:pt x="3248" y="56430"/>
                  </a:lnTo>
                  <a:lnTo>
                    <a:pt x="5661" y="54675"/>
                  </a:lnTo>
                  <a:lnTo>
                    <a:pt x="7285" y="53491"/>
                  </a:lnTo>
                  <a:lnTo>
                    <a:pt x="10576" y="52042"/>
                  </a:lnTo>
                  <a:lnTo>
                    <a:pt x="12419" y="50945"/>
                  </a:lnTo>
                  <a:lnTo>
                    <a:pt x="12463" y="50902"/>
                  </a:lnTo>
                  <a:lnTo>
                    <a:pt x="15403" y="47962"/>
                  </a:lnTo>
                  <a:lnTo>
                    <a:pt x="17202" y="46821"/>
                  </a:lnTo>
                  <a:lnTo>
                    <a:pt x="17246" y="46821"/>
                  </a:lnTo>
                  <a:lnTo>
                    <a:pt x="20581" y="44012"/>
                  </a:lnTo>
                  <a:lnTo>
                    <a:pt x="22512" y="42696"/>
                  </a:lnTo>
                  <a:lnTo>
                    <a:pt x="24749" y="41336"/>
                  </a:lnTo>
                  <a:lnTo>
                    <a:pt x="26461" y="40063"/>
                  </a:lnTo>
                  <a:lnTo>
                    <a:pt x="26505" y="40019"/>
                  </a:lnTo>
                  <a:lnTo>
                    <a:pt x="27031" y="39449"/>
                  </a:lnTo>
                  <a:lnTo>
                    <a:pt x="27031" y="39405"/>
                  </a:lnTo>
                  <a:lnTo>
                    <a:pt x="27295" y="38878"/>
                  </a:lnTo>
                  <a:lnTo>
                    <a:pt x="27295" y="38747"/>
                  </a:lnTo>
                  <a:lnTo>
                    <a:pt x="26856" y="35061"/>
                  </a:lnTo>
                  <a:lnTo>
                    <a:pt x="26417" y="31112"/>
                  </a:lnTo>
                  <a:lnTo>
                    <a:pt x="26549" y="29751"/>
                  </a:lnTo>
                  <a:lnTo>
                    <a:pt x="26768" y="28830"/>
                  </a:lnTo>
                  <a:lnTo>
                    <a:pt x="28962" y="25451"/>
                  </a:lnTo>
                  <a:lnTo>
                    <a:pt x="30542" y="22643"/>
                  </a:lnTo>
                  <a:lnTo>
                    <a:pt x="30586" y="22643"/>
                  </a:lnTo>
                  <a:lnTo>
                    <a:pt x="31551" y="20361"/>
                  </a:lnTo>
                  <a:lnTo>
                    <a:pt x="34140" y="15402"/>
                  </a:lnTo>
                  <a:lnTo>
                    <a:pt x="34184" y="15359"/>
                  </a:lnTo>
                  <a:lnTo>
                    <a:pt x="35720" y="10532"/>
                  </a:lnTo>
                  <a:lnTo>
                    <a:pt x="36992" y="7153"/>
                  </a:lnTo>
                  <a:lnTo>
                    <a:pt x="37212" y="6012"/>
                  </a:lnTo>
                  <a:lnTo>
                    <a:pt x="37212" y="5968"/>
                  </a:lnTo>
                  <a:lnTo>
                    <a:pt x="37036" y="2853"/>
                  </a:lnTo>
                  <a:lnTo>
                    <a:pt x="37036" y="2809"/>
                  </a:lnTo>
                  <a:lnTo>
                    <a:pt x="36817" y="1843"/>
                  </a:lnTo>
                  <a:lnTo>
                    <a:pt x="36773" y="1756"/>
                  </a:lnTo>
                  <a:lnTo>
                    <a:pt x="35588" y="88"/>
                  </a:lnTo>
                  <a:lnTo>
                    <a:pt x="35500" y="44"/>
                  </a:lnTo>
                  <a:lnTo>
                    <a:pt x="3545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01" name="Google Shape;15901;p414"/>
            <p:cNvSpPr/>
            <p:nvPr/>
          </p:nvSpPr>
          <p:spPr>
            <a:xfrm>
              <a:off x="2288425" y="1370500"/>
              <a:ext cx="948950" cy="1344950"/>
            </a:xfrm>
            <a:custGeom>
              <a:avLst/>
              <a:gdLst/>
              <a:ahLst/>
              <a:cxnLst/>
              <a:rect l="l" t="t" r="r" b="b"/>
              <a:pathLst>
                <a:path w="37958" h="53798" extrusionOk="0">
                  <a:moveTo>
                    <a:pt x="37475" y="0"/>
                  </a:moveTo>
                  <a:lnTo>
                    <a:pt x="37431" y="44"/>
                  </a:lnTo>
                  <a:lnTo>
                    <a:pt x="37387" y="88"/>
                  </a:lnTo>
                  <a:lnTo>
                    <a:pt x="37343" y="132"/>
                  </a:lnTo>
                  <a:lnTo>
                    <a:pt x="37343" y="220"/>
                  </a:lnTo>
                  <a:lnTo>
                    <a:pt x="37606" y="1448"/>
                  </a:lnTo>
                  <a:lnTo>
                    <a:pt x="37519" y="2765"/>
                  </a:lnTo>
                  <a:lnTo>
                    <a:pt x="36202" y="6363"/>
                  </a:lnTo>
                  <a:lnTo>
                    <a:pt x="35676" y="8206"/>
                  </a:lnTo>
                  <a:lnTo>
                    <a:pt x="34579" y="12155"/>
                  </a:lnTo>
                  <a:lnTo>
                    <a:pt x="33613" y="14349"/>
                  </a:lnTo>
                  <a:lnTo>
                    <a:pt x="32648" y="16324"/>
                  </a:lnTo>
                  <a:lnTo>
                    <a:pt x="31595" y="18298"/>
                  </a:lnTo>
                  <a:lnTo>
                    <a:pt x="30410" y="20361"/>
                  </a:lnTo>
                  <a:lnTo>
                    <a:pt x="28655" y="23388"/>
                  </a:lnTo>
                  <a:lnTo>
                    <a:pt x="27294" y="25626"/>
                  </a:lnTo>
                  <a:lnTo>
                    <a:pt x="25846" y="27952"/>
                  </a:lnTo>
                  <a:lnTo>
                    <a:pt x="24705" y="29795"/>
                  </a:lnTo>
                  <a:lnTo>
                    <a:pt x="23038" y="31901"/>
                  </a:lnTo>
                  <a:lnTo>
                    <a:pt x="21107" y="34271"/>
                  </a:lnTo>
                  <a:lnTo>
                    <a:pt x="18211" y="36904"/>
                  </a:lnTo>
                  <a:lnTo>
                    <a:pt x="13165" y="40107"/>
                  </a:lnTo>
                  <a:lnTo>
                    <a:pt x="13121" y="40151"/>
                  </a:lnTo>
                  <a:lnTo>
                    <a:pt x="12419" y="41248"/>
                  </a:lnTo>
                  <a:lnTo>
                    <a:pt x="12375" y="41292"/>
                  </a:lnTo>
                  <a:lnTo>
                    <a:pt x="11190" y="43924"/>
                  </a:lnTo>
                  <a:lnTo>
                    <a:pt x="10093" y="46250"/>
                  </a:lnTo>
                  <a:lnTo>
                    <a:pt x="8162" y="47786"/>
                  </a:lnTo>
                  <a:lnTo>
                    <a:pt x="6276" y="49146"/>
                  </a:lnTo>
                  <a:lnTo>
                    <a:pt x="3862" y="50858"/>
                  </a:lnTo>
                  <a:lnTo>
                    <a:pt x="88" y="53490"/>
                  </a:lnTo>
                  <a:lnTo>
                    <a:pt x="45" y="53534"/>
                  </a:lnTo>
                  <a:lnTo>
                    <a:pt x="1" y="53578"/>
                  </a:lnTo>
                  <a:lnTo>
                    <a:pt x="1" y="53666"/>
                  </a:lnTo>
                  <a:lnTo>
                    <a:pt x="45" y="53710"/>
                  </a:lnTo>
                  <a:lnTo>
                    <a:pt x="88" y="53798"/>
                  </a:lnTo>
                  <a:lnTo>
                    <a:pt x="176" y="53798"/>
                  </a:lnTo>
                  <a:lnTo>
                    <a:pt x="308" y="53754"/>
                  </a:lnTo>
                  <a:lnTo>
                    <a:pt x="4082" y="51121"/>
                  </a:lnTo>
                  <a:lnTo>
                    <a:pt x="6451" y="49453"/>
                  </a:lnTo>
                  <a:lnTo>
                    <a:pt x="8382" y="48049"/>
                  </a:lnTo>
                  <a:lnTo>
                    <a:pt x="10357" y="46513"/>
                  </a:lnTo>
                  <a:lnTo>
                    <a:pt x="10400" y="46469"/>
                  </a:lnTo>
                  <a:lnTo>
                    <a:pt x="11541" y="44056"/>
                  </a:lnTo>
                  <a:lnTo>
                    <a:pt x="12682" y="41423"/>
                  </a:lnTo>
                  <a:lnTo>
                    <a:pt x="13384" y="40414"/>
                  </a:lnTo>
                  <a:lnTo>
                    <a:pt x="18387" y="37167"/>
                  </a:lnTo>
                  <a:lnTo>
                    <a:pt x="18431" y="37167"/>
                  </a:lnTo>
                  <a:lnTo>
                    <a:pt x="21371" y="34534"/>
                  </a:lnTo>
                  <a:lnTo>
                    <a:pt x="21371" y="34490"/>
                  </a:lnTo>
                  <a:lnTo>
                    <a:pt x="23345" y="32121"/>
                  </a:lnTo>
                  <a:lnTo>
                    <a:pt x="24969" y="30014"/>
                  </a:lnTo>
                  <a:lnTo>
                    <a:pt x="25013" y="29970"/>
                  </a:lnTo>
                  <a:lnTo>
                    <a:pt x="26154" y="28128"/>
                  </a:lnTo>
                  <a:lnTo>
                    <a:pt x="27558" y="25802"/>
                  </a:lnTo>
                  <a:lnTo>
                    <a:pt x="28962" y="23564"/>
                  </a:lnTo>
                  <a:lnTo>
                    <a:pt x="30717" y="20536"/>
                  </a:lnTo>
                  <a:lnTo>
                    <a:pt x="31902" y="18474"/>
                  </a:lnTo>
                  <a:lnTo>
                    <a:pt x="32955" y="16455"/>
                  </a:lnTo>
                  <a:lnTo>
                    <a:pt x="33920" y="14481"/>
                  </a:lnTo>
                  <a:lnTo>
                    <a:pt x="34930" y="12287"/>
                  </a:lnTo>
                  <a:lnTo>
                    <a:pt x="34930" y="12243"/>
                  </a:lnTo>
                  <a:lnTo>
                    <a:pt x="36027" y="8294"/>
                  </a:lnTo>
                  <a:lnTo>
                    <a:pt x="36553" y="6495"/>
                  </a:lnTo>
                  <a:lnTo>
                    <a:pt x="37870" y="2896"/>
                  </a:lnTo>
                  <a:lnTo>
                    <a:pt x="37870" y="2809"/>
                  </a:lnTo>
                  <a:lnTo>
                    <a:pt x="37957" y="1448"/>
                  </a:lnTo>
                  <a:lnTo>
                    <a:pt x="37957" y="1404"/>
                  </a:lnTo>
                  <a:lnTo>
                    <a:pt x="37694" y="132"/>
                  </a:lnTo>
                  <a:lnTo>
                    <a:pt x="37650" y="88"/>
                  </a:lnTo>
                  <a:lnTo>
                    <a:pt x="37606" y="44"/>
                  </a:lnTo>
                  <a:lnTo>
                    <a:pt x="3756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02" name="Google Shape;15902;p414"/>
            <p:cNvSpPr/>
            <p:nvPr/>
          </p:nvSpPr>
          <p:spPr>
            <a:xfrm>
              <a:off x="2083300" y="1434125"/>
              <a:ext cx="1010375" cy="1095925"/>
            </a:xfrm>
            <a:custGeom>
              <a:avLst/>
              <a:gdLst/>
              <a:ahLst/>
              <a:cxnLst/>
              <a:rect l="l" t="t" r="r" b="b"/>
              <a:pathLst>
                <a:path w="40415" h="43837" extrusionOk="0">
                  <a:moveTo>
                    <a:pt x="40238" y="0"/>
                  </a:moveTo>
                  <a:lnTo>
                    <a:pt x="40195" y="44"/>
                  </a:lnTo>
                  <a:lnTo>
                    <a:pt x="40107" y="88"/>
                  </a:lnTo>
                  <a:lnTo>
                    <a:pt x="40063" y="132"/>
                  </a:lnTo>
                  <a:lnTo>
                    <a:pt x="39098" y="2721"/>
                  </a:lnTo>
                  <a:lnTo>
                    <a:pt x="37957" y="5485"/>
                  </a:lnTo>
                  <a:lnTo>
                    <a:pt x="36991" y="8294"/>
                  </a:lnTo>
                  <a:lnTo>
                    <a:pt x="36465" y="9259"/>
                  </a:lnTo>
                  <a:lnTo>
                    <a:pt x="34885" y="12067"/>
                  </a:lnTo>
                  <a:lnTo>
                    <a:pt x="32735" y="15885"/>
                  </a:lnTo>
                  <a:lnTo>
                    <a:pt x="30102" y="20141"/>
                  </a:lnTo>
                  <a:lnTo>
                    <a:pt x="27206" y="24266"/>
                  </a:lnTo>
                  <a:lnTo>
                    <a:pt x="25890" y="25802"/>
                  </a:lnTo>
                  <a:lnTo>
                    <a:pt x="24090" y="27469"/>
                  </a:lnTo>
                  <a:lnTo>
                    <a:pt x="22247" y="29137"/>
                  </a:lnTo>
                  <a:lnTo>
                    <a:pt x="18605" y="31638"/>
                  </a:lnTo>
                  <a:lnTo>
                    <a:pt x="15007" y="33964"/>
                  </a:lnTo>
                  <a:lnTo>
                    <a:pt x="12945" y="35412"/>
                  </a:lnTo>
                  <a:lnTo>
                    <a:pt x="9171" y="37518"/>
                  </a:lnTo>
                  <a:lnTo>
                    <a:pt x="7021" y="38966"/>
                  </a:lnTo>
                  <a:lnTo>
                    <a:pt x="5178" y="40370"/>
                  </a:lnTo>
                  <a:lnTo>
                    <a:pt x="1448" y="42696"/>
                  </a:lnTo>
                  <a:lnTo>
                    <a:pt x="88" y="43486"/>
                  </a:lnTo>
                  <a:lnTo>
                    <a:pt x="0" y="43530"/>
                  </a:lnTo>
                  <a:lnTo>
                    <a:pt x="0" y="43617"/>
                  </a:lnTo>
                  <a:lnTo>
                    <a:pt x="0" y="43661"/>
                  </a:lnTo>
                  <a:lnTo>
                    <a:pt x="0" y="43749"/>
                  </a:lnTo>
                  <a:lnTo>
                    <a:pt x="88" y="43793"/>
                  </a:lnTo>
                  <a:lnTo>
                    <a:pt x="176" y="43837"/>
                  </a:lnTo>
                  <a:lnTo>
                    <a:pt x="263" y="43793"/>
                  </a:lnTo>
                  <a:lnTo>
                    <a:pt x="1624" y="43003"/>
                  </a:lnTo>
                  <a:lnTo>
                    <a:pt x="5397" y="40677"/>
                  </a:lnTo>
                  <a:lnTo>
                    <a:pt x="7240" y="39229"/>
                  </a:lnTo>
                  <a:lnTo>
                    <a:pt x="9347" y="37825"/>
                  </a:lnTo>
                  <a:lnTo>
                    <a:pt x="13120" y="35719"/>
                  </a:lnTo>
                  <a:lnTo>
                    <a:pt x="15183" y="34271"/>
                  </a:lnTo>
                  <a:lnTo>
                    <a:pt x="18781" y="31901"/>
                  </a:lnTo>
                  <a:lnTo>
                    <a:pt x="22467" y="29444"/>
                  </a:lnTo>
                  <a:lnTo>
                    <a:pt x="22467" y="29400"/>
                  </a:lnTo>
                  <a:lnTo>
                    <a:pt x="24354" y="27733"/>
                  </a:lnTo>
                  <a:lnTo>
                    <a:pt x="26153" y="26065"/>
                  </a:lnTo>
                  <a:lnTo>
                    <a:pt x="26153" y="26021"/>
                  </a:lnTo>
                  <a:lnTo>
                    <a:pt x="27469" y="24486"/>
                  </a:lnTo>
                  <a:lnTo>
                    <a:pt x="30409" y="20361"/>
                  </a:lnTo>
                  <a:lnTo>
                    <a:pt x="33042" y="16060"/>
                  </a:lnTo>
                  <a:lnTo>
                    <a:pt x="35192" y="12243"/>
                  </a:lnTo>
                  <a:lnTo>
                    <a:pt x="36772" y="9435"/>
                  </a:lnTo>
                  <a:lnTo>
                    <a:pt x="37299" y="8425"/>
                  </a:lnTo>
                  <a:lnTo>
                    <a:pt x="38264" y="5617"/>
                  </a:lnTo>
                  <a:lnTo>
                    <a:pt x="39449" y="2853"/>
                  </a:lnTo>
                  <a:lnTo>
                    <a:pt x="40414" y="264"/>
                  </a:lnTo>
                  <a:lnTo>
                    <a:pt x="40414" y="176"/>
                  </a:lnTo>
                  <a:lnTo>
                    <a:pt x="40414" y="132"/>
                  </a:lnTo>
                  <a:lnTo>
                    <a:pt x="40370" y="44"/>
                  </a:lnTo>
                  <a:lnTo>
                    <a:pt x="40326" y="44"/>
                  </a:lnTo>
                  <a:lnTo>
                    <a:pt x="4023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03" name="Google Shape;15903;p414"/>
            <p:cNvSpPr/>
            <p:nvPr/>
          </p:nvSpPr>
          <p:spPr>
            <a:xfrm>
              <a:off x="1945075" y="1451675"/>
              <a:ext cx="982950" cy="954425"/>
            </a:xfrm>
            <a:custGeom>
              <a:avLst/>
              <a:gdLst/>
              <a:ahLst/>
              <a:cxnLst/>
              <a:rect l="l" t="t" r="r" b="b"/>
              <a:pathLst>
                <a:path w="39318" h="38177" extrusionOk="0">
                  <a:moveTo>
                    <a:pt x="39054" y="0"/>
                  </a:moveTo>
                  <a:lnTo>
                    <a:pt x="39010" y="44"/>
                  </a:lnTo>
                  <a:lnTo>
                    <a:pt x="38966" y="132"/>
                  </a:lnTo>
                  <a:lnTo>
                    <a:pt x="38352" y="2107"/>
                  </a:lnTo>
                  <a:lnTo>
                    <a:pt x="37606" y="3950"/>
                  </a:lnTo>
                  <a:lnTo>
                    <a:pt x="36509" y="6056"/>
                  </a:lnTo>
                  <a:lnTo>
                    <a:pt x="35105" y="8557"/>
                  </a:lnTo>
                  <a:lnTo>
                    <a:pt x="33700" y="10970"/>
                  </a:lnTo>
                  <a:lnTo>
                    <a:pt x="32384" y="13208"/>
                  </a:lnTo>
                  <a:lnTo>
                    <a:pt x="31068" y="15095"/>
                  </a:lnTo>
                  <a:lnTo>
                    <a:pt x="29356" y="17553"/>
                  </a:lnTo>
                  <a:lnTo>
                    <a:pt x="28128" y="19001"/>
                  </a:lnTo>
                  <a:lnTo>
                    <a:pt x="26592" y="20492"/>
                  </a:lnTo>
                  <a:lnTo>
                    <a:pt x="24134" y="22774"/>
                  </a:lnTo>
                  <a:lnTo>
                    <a:pt x="22116" y="24486"/>
                  </a:lnTo>
                  <a:lnTo>
                    <a:pt x="18254" y="27075"/>
                  </a:lnTo>
                  <a:lnTo>
                    <a:pt x="16455" y="28215"/>
                  </a:lnTo>
                  <a:lnTo>
                    <a:pt x="14393" y="29488"/>
                  </a:lnTo>
                  <a:lnTo>
                    <a:pt x="12287" y="30717"/>
                  </a:lnTo>
                  <a:lnTo>
                    <a:pt x="8250" y="33042"/>
                  </a:lnTo>
                  <a:lnTo>
                    <a:pt x="88" y="37825"/>
                  </a:lnTo>
                  <a:lnTo>
                    <a:pt x="44" y="37869"/>
                  </a:lnTo>
                  <a:lnTo>
                    <a:pt x="0" y="37957"/>
                  </a:lnTo>
                  <a:lnTo>
                    <a:pt x="0" y="38001"/>
                  </a:lnTo>
                  <a:lnTo>
                    <a:pt x="0" y="38088"/>
                  </a:lnTo>
                  <a:lnTo>
                    <a:pt x="88" y="38132"/>
                  </a:lnTo>
                  <a:lnTo>
                    <a:pt x="176" y="38176"/>
                  </a:lnTo>
                  <a:lnTo>
                    <a:pt x="263" y="38132"/>
                  </a:lnTo>
                  <a:lnTo>
                    <a:pt x="8425" y="33349"/>
                  </a:lnTo>
                  <a:lnTo>
                    <a:pt x="12462" y="31024"/>
                  </a:lnTo>
                  <a:lnTo>
                    <a:pt x="14612" y="29795"/>
                  </a:lnTo>
                  <a:lnTo>
                    <a:pt x="16631" y="28523"/>
                  </a:lnTo>
                  <a:lnTo>
                    <a:pt x="18430" y="27382"/>
                  </a:lnTo>
                  <a:lnTo>
                    <a:pt x="20843" y="25802"/>
                  </a:lnTo>
                  <a:lnTo>
                    <a:pt x="22291" y="24793"/>
                  </a:lnTo>
                  <a:lnTo>
                    <a:pt x="22335" y="24749"/>
                  </a:lnTo>
                  <a:lnTo>
                    <a:pt x="24354" y="23038"/>
                  </a:lnTo>
                  <a:lnTo>
                    <a:pt x="26855" y="20756"/>
                  </a:lnTo>
                  <a:lnTo>
                    <a:pt x="28391" y="19264"/>
                  </a:lnTo>
                  <a:lnTo>
                    <a:pt x="29619" y="17772"/>
                  </a:lnTo>
                  <a:lnTo>
                    <a:pt x="31375" y="15315"/>
                  </a:lnTo>
                  <a:lnTo>
                    <a:pt x="32691" y="13428"/>
                  </a:lnTo>
                  <a:lnTo>
                    <a:pt x="34008" y="11146"/>
                  </a:lnTo>
                  <a:lnTo>
                    <a:pt x="35412" y="8733"/>
                  </a:lnTo>
                  <a:lnTo>
                    <a:pt x="36816" y="6231"/>
                  </a:lnTo>
                  <a:lnTo>
                    <a:pt x="37957" y="4081"/>
                  </a:lnTo>
                  <a:lnTo>
                    <a:pt x="38703" y="2194"/>
                  </a:lnTo>
                  <a:lnTo>
                    <a:pt x="39317" y="220"/>
                  </a:lnTo>
                  <a:lnTo>
                    <a:pt x="39317" y="176"/>
                  </a:lnTo>
                  <a:lnTo>
                    <a:pt x="39273" y="88"/>
                  </a:lnTo>
                  <a:lnTo>
                    <a:pt x="39229" y="44"/>
                  </a:lnTo>
                  <a:lnTo>
                    <a:pt x="3918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04" name="Google Shape;15904;p414"/>
            <p:cNvSpPr/>
            <p:nvPr/>
          </p:nvSpPr>
          <p:spPr>
            <a:xfrm>
              <a:off x="1822200" y="1600875"/>
              <a:ext cx="866675" cy="694425"/>
            </a:xfrm>
            <a:custGeom>
              <a:avLst/>
              <a:gdLst/>
              <a:ahLst/>
              <a:cxnLst/>
              <a:rect l="l" t="t" r="r" b="b"/>
              <a:pathLst>
                <a:path w="34667" h="27777" extrusionOk="0">
                  <a:moveTo>
                    <a:pt x="34359" y="0"/>
                  </a:moveTo>
                  <a:lnTo>
                    <a:pt x="34315" y="88"/>
                  </a:lnTo>
                  <a:lnTo>
                    <a:pt x="32867" y="2765"/>
                  </a:lnTo>
                  <a:lnTo>
                    <a:pt x="31375" y="5134"/>
                  </a:lnTo>
                  <a:lnTo>
                    <a:pt x="29839" y="7196"/>
                  </a:lnTo>
                  <a:lnTo>
                    <a:pt x="28216" y="8996"/>
                  </a:lnTo>
                  <a:lnTo>
                    <a:pt x="26592" y="10575"/>
                  </a:lnTo>
                  <a:lnTo>
                    <a:pt x="24881" y="12111"/>
                  </a:lnTo>
                  <a:lnTo>
                    <a:pt x="23301" y="13252"/>
                  </a:lnTo>
                  <a:lnTo>
                    <a:pt x="21370" y="14919"/>
                  </a:lnTo>
                  <a:lnTo>
                    <a:pt x="20537" y="15665"/>
                  </a:lnTo>
                  <a:lnTo>
                    <a:pt x="19659" y="16455"/>
                  </a:lnTo>
                  <a:lnTo>
                    <a:pt x="18737" y="17157"/>
                  </a:lnTo>
                  <a:lnTo>
                    <a:pt x="17772" y="17903"/>
                  </a:lnTo>
                  <a:lnTo>
                    <a:pt x="16719" y="18605"/>
                  </a:lnTo>
                  <a:lnTo>
                    <a:pt x="15666" y="19264"/>
                  </a:lnTo>
                  <a:lnTo>
                    <a:pt x="14569" y="19922"/>
                  </a:lnTo>
                  <a:lnTo>
                    <a:pt x="13472" y="20580"/>
                  </a:lnTo>
                  <a:lnTo>
                    <a:pt x="11190" y="21809"/>
                  </a:lnTo>
                  <a:lnTo>
                    <a:pt x="8864" y="22950"/>
                  </a:lnTo>
                  <a:lnTo>
                    <a:pt x="6583" y="24003"/>
                  </a:lnTo>
                  <a:lnTo>
                    <a:pt x="4389" y="25012"/>
                  </a:lnTo>
                  <a:lnTo>
                    <a:pt x="2414" y="26065"/>
                  </a:lnTo>
                  <a:lnTo>
                    <a:pt x="88" y="27469"/>
                  </a:lnTo>
                  <a:lnTo>
                    <a:pt x="44" y="27513"/>
                  </a:lnTo>
                  <a:lnTo>
                    <a:pt x="0" y="27557"/>
                  </a:lnTo>
                  <a:lnTo>
                    <a:pt x="0" y="27645"/>
                  </a:lnTo>
                  <a:lnTo>
                    <a:pt x="44" y="27689"/>
                  </a:lnTo>
                  <a:lnTo>
                    <a:pt x="88" y="27776"/>
                  </a:lnTo>
                  <a:lnTo>
                    <a:pt x="264" y="27776"/>
                  </a:lnTo>
                  <a:lnTo>
                    <a:pt x="2589" y="26372"/>
                  </a:lnTo>
                  <a:lnTo>
                    <a:pt x="4564" y="25319"/>
                  </a:lnTo>
                  <a:lnTo>
                    <a:pt x="6758" y="24354"/>
                  </a:lnTo>
                  <a:lnTo>
                    <a:pt x="9040" y="23257"/>
                  </a:lnTo>
                  <a:lnTo>
                    <a:pt x="11366" y="22116"/>
                  </a:lnTo>
                  <a:lnTo>
                    <a:pt x="13647" y="20887"/>
                  </a:lnTo>
                  <a:lnTo>
                    <a:pt x="14788" y="20229"/>
                  </a:lnTo>
                  <a:lnTo>
                    <a:pt x="15885" y="19571"/>
                  </a:lnTo>
                  <a:lnTo>
                    <a:pt x="16938" y="18869"/>
                  </a:lnTo>
                  <a:lnTo>
                    <a:pt x="17992" y="18167"/>
                  </a:lnTo>
                  <a:lnTo>
                    <a:pt x="18957" y="17464"/>
                  </a:lnTo>
                  <a:lnTo>
                    <a:pt x="19922" y="16718"/>
                  </a:lnTo>
                  <a:lnTo>
                    <a:pt x="20800" y="15929"/>
                  </a:lnTo>
                  <a:lnTo>
                    <a:pt x="21634" y="15183"/>
                  </a:lnTo>
                  <a:lnTo>
                    <a:pt x="23520" y="13559"/>
                  </a:lnTo>
                  <a:lnTo>
                    <a:pt x="25100" y="12374"/>
                  </a:lnTo>
                  <a:lnTo>
                    <a:pt x="26855" y="10839"/>
                  </a:lnTo>
                  <a:lnTo>
                    <a:pt x="28435" y="9215"/>
                  </a:lnTo>
                  <a:lnTo>
                    <a:pt x="30103" y="7416"/>
                  </a:lnTo>
                  <a:lnTo>
                    <a:pt x="31682" y="5310"/>
                  </a:lnTo>
                  <a:lnTo>
                    <a:pt x="33174" y="2940"/>
                  </a:lnTo>
                  <a:lnTo>
                    <a:pt x="34622" y="219"/>
                  </a:lnTo>
                  <a:lnTo>
                    <a:pt x="34666" y="176"/>
                  </a:lnTo>
                  <a:lnTo>
                    <a:pt x="34622" y="88"/>
                  </a:lnTo>
                  <a:lnTo>
                    <a:pt x="34622" y="44"/>
                  </a:lnTo>
                  <a:lnTo>
                    <a:pt x="3457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05" name="Google Shape;15905;p414"/>
            <p:cNvSpPr/>
            <p:nvPr/>
          </p:nvSpPr>
          <p:spPr>
            <a:xfrm>
              <a:off x="1699325" y="2110975"/>
              <a:ext cx="133875" cy="74625"/>
            </a:xfrm>
            <a:custGeom>
              <a:avLst/>
              <a:gdLst/>
              <a:ahLst/>
              <a:cxnLst/>
              <a:rect l="l" t="t" r="r" b="b"/>
              <a:pathLst>
                <a:path w="5355" h="2985" extrusionOk="0">
                  <a:moveTo>
                    <a:pt x="5091" y="0"/>
                  </a:moveTo>
                  <a:lnTo>
                    <a:pt x="89" y="2633"/>
                  </a:lnTo>
                  <a:lnTo>
                    <a:pt x="45" y="2677"/>
                  </a:lnTo>
                  <a:lnTo>
                    <a:pt x="1" y="2721"/>
                  </a:lnTo>
                  <a:lnTo>
                    <a:pt x="1" y="2809"/>
                  </a:lnTo>
                  <a:lnTo>
                    <a:pt x="1" y="2853"/>
                  </a:lnTo>
                  <a:lnTo>
                    <a:pt x="89" y="2940"/>
                  </a:lnTo>
                  <a:lnTo>
                    <a:pt x="176" y="2984"/>
                  </a:lnTo>
                  <a:lnTo>
                    <a:pt x="264" y="2940"/>
                  </a:lnTo>
                  <a:lnTo>
                    <a:pt x="5267" y="351"/>
                  </a:lnTo>
                  <a:lnTo>
                    <a:pt x="5310" y="308"/>
                  </a:lnTo>
                  <a:lnTo>
                    <a:pt x="5354" y="220"/>
                  </a:lnTo>
                  <a:lnTo>
                    <a:pt x="5354" y="176"/>
                  </a:lnTo>
                  <a:lnTo>
                    <a:pt x="5354" y="88"/>
                  </a:lnTo>
                  <a:lnTo>
                    <a:pt x="5310" y="44"/>
                  </a:lnTo>
                  <a:lnTo>
                    <a:pt x="522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06" name="Google Shape;15906;p414"/>
            <p:cNvSpPr/>
            <p:nvPr/>
          </p:nvSpPr>
          <p:spPr>
            <a:xfrm>
              <a:off x="2929075" y="3201400"/>
              <a:ext cx="121800" cy="42800"/>
            </a:xfrm>
            <a:custGeom>
              <a:avLst/>
              <a:gdLst/>
              <a:ahLst/>
              <a:cxnLst/>
              <a:rect l="l" t="t" r="r" b="b"/>
              <a:pathLst>
                <a:path w="4872" h="1712" extrusionOk="0">
                  <a:moveTo>
                    <a:pt x="2722" y="352"/>
                  </a:moveTo>
                  <a:lnTo>
                    <a:pt x="3950" y="439"/>
                  </a:lnTo>
                  <a:lnTo>
                    <a:pt x="4433" y="1054"/>
                  </a:lnTo>
                  <a:lnTo>
                    <a:pt x="4082" y="1229"/>
                  </a:lnTo>
                  <a:lnTo>
                    <a:pt x="1932" y="1361"/>
                  </a:lnTo>
                  <a:lnTo>
                    <a:pt x="440" y="1361"/>
                  </a:lnTo>
                  <a:lnTo>
                    <a:pt x="703" y="659"/>
                  </a:lnTo>
                  <a:lnTo>
                    <a:pt x="2722" y="352"/>
                  </a:lnTo>
                  <a:close/>
                  <a:moveTo>
                    <a:pt x="2722" y="0"/>
                  </a:moveTo>
                  <a:lnTo>
                    <a:pt x="528" y="308"/>
                  </a:lnTo>
                  <a:lnTo>
                    <a:pt x="440" y="352"/>
                  </a:lnTo>
                  <a:lnTo>
                    <a:pt x="396" y="439"/>
                  </a:lnTo>
                  <a:lnTo>
                    <a:pt x="1" y="1492"/>
                  </a:lnTo>
                  <a:lnTo>
                    <a:pt x="1" y="1536"/>
                  </a:lnTo>
                  <a:lnTo>
                    <a:pt x="45" y="1624"/>
                  </a:lnTo>
                  <a:lnTo>
                    <a:pt x="89" y="1712"/>
                  </a:lnTo>
                  <a:lnTo>
                    <a:pt x="1976" y="1712"/>
                  </a:lnTo>
                  <a:lnTo>
                    <a:pt x="4170" y="1580"/>
                  </a:lnTo>
                  <a:lnTo>
                    <a:pt x="4257" y="1536"/>
                  </a:lnTo>
                  <a:lnTo>
                    <a:pt x="4784" y="1229"/>
                  </a:lnTo>
                  <a:lnTo>
                    <a:pt x="4828" y="1185"/>
                  </a:lnTo>
                  <a:lnTo>
                    <a:pt x="4872" y="1141"/>
                  </a:lnTo>
                  <a:lnTo>
                    <a:pt x="4872" y="1054"/>
                  </a:lnTo>
                  <a:lnTo>
                    <a:pt x="4828" y="966"/>
                  </a:lnTo>
                  <a:lnTo>
                    <a:pt x="4213" y="132"/>
                  </a:lnTo>
                  <a:lnTo>
                    <a:pt x="4126" y="88"/>
                  </a:lnTo>
                  <a:lnTo>
                    <a:pt x="4082" y="88"/>
                  </a:lnTo>
                  <a:lnTo>
                    <a:pt x="272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07" name="Google Shape;15907;p414"/>
            <p:cNvSpPr/>
            <p:nvPr/>
          </p:nvSpPr>
          <p:spPr>
            <a:xfrm>
              <a:off x="463000" y="1796125"/>
              <a:ext cx="3006950" cy="2565925"/>
            </a:xfrm>
            <a:custGeom>
              <a:avLst/>
              <a:gdLst/>
              <a:ahLst/>
              <a:cxnLst/>
              <a:rect l="l" t="t" r="r" b="b"/>
              <a:pathLst>
                <a:path w="120278" h="102637" extrusionOk="0">
                  <a:moveTo>
                    <a:pt x="106586" y="1"/>
                  </a:moveTo>
                  <a:lnTo>
                    <a:pt x="106499" y="45"/>
                  </a:lnTo>
                  <a:lnTo>
                    <a:pt x="104173" y="2809"/>
                  </a:lnTo>
                  <a:lnTo>
                    <a:pt x="100355" y="7022"/>
                  </a:lnTo>
                  <a:lnTo>
                    <a:pt x="98512" y="7373"/>
                  </a:lnTo>
                  <a:lnTo>
                    <a:pt x="98425" y="7417"/>
                  </a:lnTo>
                  <a:lnTo>
                    <a:pt x="95967" y="9303"/>
                  </a:lnTo>
                  <a:lnTo>
                    <a:pt x="89561" y="14130"/>
                  </a:lnTo>
                  <a:lnTo>
                    <a:pt x="84997" y="16500"/>
                  </a:lnTo>
                  <a:lnTo>
                    <a:pt x="79293" y="18606"/>
                  </a:lnTo>
                  <a:lnTo>
                    <a:pt x="74334" y="20712"/>
                  </a:lnTo>
                  <a:lnTo>
                    <a:pt x="67620" y="23082"/>
                  </a:lnTo>
                  <a:lnTo>
                    <a:pt x="63364" y="24618"/>
                  </a:lnTo>
                  <a:lnTo>
                    <a:pt x="59151" y="25539"/>
                  </a:lnTo>
                  <a:lnTo>
                    <a:pt x="59108" y="25539"/>
                  </a:lnTo>
                  <a:lnTo>
                    <a:pt x="54017" y="27294"/>
                  </a:lnTo>
                  <a:lnTo>
                    <a:pt x="48664" y="28786"/>
                  </a:lnTo>
                  <a:lnTo>
                    <a:pt x="43662" y="30629"/>
                  </a:lnTo>
                  <a:lnTo>
                    <a:pt x="39010" y="31419"/>
                  </a:lnTo>
                  <a:lnTo>
                    <a:pt x="33920" y="32604"/>
                  </a:lnTo>
                  <a:lnTo>
                    <a:pt x="29795" y="32736"/>
                  </a:lnTo>
                  <a:lnTo>
                    <a:pt x="29708" y="32779"/>
                  </a:lnTo>
                  <a:lnTo>
                    <a:pt x="23169" y="35588"/>
                  </a:lnTo>
                  <a:lnTo>
                    <a:pt x="17509" y="37826"/>
                  </a:lnTo>
                  <a:lnTo>
                    <a:pt x="13603" y="37870"/>
                  </a:lnTo>
                  <a:lnTo>
                    <a:pt x="11892" y="36509"/>
                  </a:lnTo>
                  <a:lnTo>
                    <a:pt x="11848" y="36509"/>
                  </a:lnTo>
                  <a:lnTo>
                    <a:pt x="9786" y="35632"/>
                  </a:lnTo>
                  <a:lnTo>
                    <a:pt x="9742" y="35588"/>
                  </a:lnTo>
                  <a:lnTo>
                    <a:pt x="9654" y="35632"/>
                  </a:lnTo>
                  <a:lnTo>
                    <a:pt x="9610" y="35675"/>
                  </a:lnTo>
                  <a:lnTo>
                    <a:pt x="9566" y="35719"/>
                  </a:lnTo>
                  <a:lnTo>
                    <a:pt x="6802" y="42082"/>
                  </a:lnTo>
                  <a:lnTo>
                    <a:pt x="6802" y="42170"/>
                  </a:lnTo>
                  <a:lnTo>
                    <a:pt x="8338" y="50156"/>
                  </a:lnTo>
                  <a:lnTo>
                    <a:pt x="8864" y="55334"/>
                  </a:lnTo>
                  <a:lnTo>
                    <a:pt x="9479" y="61565"/>
                  </a:lnTo>
                  <a:lnTo>
                    <a:pt x="7285" y="64022"/>
                  </a:lnTo>
                  <a:lnTo>
                    <a:pt x="7241" y="64110"/>
                  </a:lnTo>
                  <a:lnTo>
                    <a:pt x="6758" y="67796"/>
                  </a:lnTo>
                  <a:lnTo>
                    <a:pt x="5266" y="69419"/>
                  </a:lnTo>
                  <a:lnTo>
                    <a:pt x="5222" y="69507"/>
                  </a:lnTo>
                  <a:lnTo>
                    <a:pt x="4432" y="72316"/>
                  </a:lnTo>
                  <a:lnTo>
                    <a:pt x="2984" y="76002"/>
                  </a:lnTo>
                  <a:lnTo>
                    <a:pt x="1756" y="79380"/>
                  </a:lnTo>
                  <a:lnTo>
                    <a:pt x="571" y="82540"/>
                  </a:lnTo>
                  <a:lnTo>
                    <a:pt x="44" y="86182"/>
                  </a:lnTo>
                  <a:lnTo>
                    <a:pt x="1" y="89341"/>
                  </a:lnTo>
                  <a:lnTo>
                    <a:pt x="132" y="92281"/>
                  </a:lnTo>
                  <a:lnTo>
                    <a:pt x="132" y="92369"/>
                  </a:lnTo>
                  <a:lnTo>
                    <a:pt x="176" y="92413"/>
                  </a:lnTo>
                  <a:lnTo>
                    <a:pt x="220" y="92457"/>
                  </a:lnTo>
                  <a:lnTo>
                    <a:pt x="395" y="92457"/>
                  </a:lnTo>
                  <a:lnTo>
                    <a:pt x="439" y="92413"/>
                  </a:lnTo>
                  <a:lnTo>
                    <a:pt x="483" y="92369"/>
                  </a:lnTo>
                  <a:lnTo>
                    <a:pt x="483" y="92281"/>
                  </a:lnTo>
                  <a:lnTo>
                    <a:pt x="352" y="89341"/>
                  </a:lnTo>
                  <a:lnTo>
                    <a:pt x="395" y="86226"/>
                  </a:lnTo>
                  <a:lnTo>
                    <a:pt x="922" y="82627"/>
                  </a:lnTo>
                  <a:lnTo>
                    <a:pt x="2063" y="79512"/>
                  </a:lnTo>
                  <a:lnTo>
                    <a:pt x="3335" y="76089"/>
                  </a:lnTo>
                  <a:lnTo>
                    <a:pt x="4740" y="72447"/>
                  </a:lnTo>
                  <a:lnTo>
                    <a:pt x="5529" y="69639"/>
                  </a:lnTo>
                  <a:lnTo>
                    <a:pt x="7065" y="68015"/>
                  </a:lnTo>
                  <a:lnTo>
                    <a:pt x="7109" y="67884"/>
                  </a:lnTo>
                  <a:lnTo>
                    <a:pt x="7592" y="64198"/>
                  </a:lnTo>
                  <a:lnTo>
                    <a:pt x="9786" y="61740"/>
                  </a:lnTo>
                  <a:lnTo>
                    <a:pt x="9830" y="61697"/>
                  </a:lnTo>
                  <a:lnTo>
                    <a:pt x="9830" y="61609"/>
                  </a:lnTo>
                  <a:lnTo>
                    <a:pt x="9215" y="55290"/>
                  </a:lnTo>
                  <a:lnTo>
                    <a:pt x="8689" y="50112"/>
                  </a:lnTo>
                  <a:lnTo>
                    <a:pt x="7153" y="42170"/>
                  </a:lnTo>
                  <a:lnTo>
                    <a:pt x="9830" y="36027"/>
                  </a:lnTo>
                  <a:lnTo>
                    <a:pt x="11717" y="36816"/>
                  </a:lnTo>
                  <a:lnTo>
                    <a:pt x="13428" y="38177"/>
                  </a:lnTo>
                  <a:lnTo>
                    <a:pt x="13560" y="38221"/>
                  </a:lnTo>
                  <a:lnTo>
                    <a:pt x="17553" y="38177"/>
                  </a:lnTo>
                  <a:lnTo>
                    <a:pt x="17597" y="38133"/>
                  </a:lnTo>
                  <a:lnTo>
                    <a:pt x="23301" y="35895"/>
                  </a:lnTo>
                  <a:lnTo>
                    <a:pt x="29839" y="33087"/>
                  </a:lnTo>
                  <a:lnTo>
                    <a:pt x="33964" y="32955"/>
                  </a:lnTo>
                  <a:lnTo>
                    <a:pt x="34008" y="32955"/>
                  </a:lnTo>
                  <a:lnTo>
                    <a:pt x="39098" y="31726"/>
                  </a:lnTo>
                  <a:lnTo>
                    <a:pt x="43749" y="30980"/>
                  </a:lnTo>
                  <a:lnTo>
                    <a:pt x="43793" y="30936"/>
                  </a:lnTo>
                  <a:lnTo>
                    <a:pt x="48752" y="29093"/>
                  </a:lnTo>
                  <a:lnTo>
                    <a:pt x="54105" y="27645"/>
                  </a:lnTo>
                  <a:lnTo>
                    <a:pt x="59239" y="25890"/>
                  </a:lnTo>
                  <a:lnTo>
                    <a:pt x="63452" y="24969"/>
                  </a:lnTo>
                  <a:lnTo>
                    <a:pt x="63496" y="24969"/>
                  </a:lnTo>
                  <a:lnTo>
                    <a:pt x="67752" y="23389"/>
                  </a:lnTo>
                  <a:lnTo>
                    <a:pt x="74466" y="21019"/>
                  </a:lnTo>
                  <a:lnTo>
                    <a:pt x="79424" y="18913"/>
                  </a:lnTo>
                  <a:lnTo>
                    <a:pt x="85129" y="16851"/>
                  </a:lnTo>
                  <a:lnTo>
                    <a:pt x="85129" y="16807"/>
                  </a:lnTo>
                  <a:lnTo>
                    <a:pt x="89736" y="14437"/>
                  </a:lnTo>
                  <a:lnTo>
                    <a:pt x="89780" y="14437"/>
                  </a:lnTo>
                  <a:lnTo>
                    <a:pt x="96187" y="9567"/>
                  </a:lnTo>
                  <a:lnTo>
                    <a:pt x="98644" y="7680"/>
                  </a:lnTo>
                  <a:lnTo>
                    <a:pt x="100487" y="7373"/>
                  </a:lnTo>
                  <a:lnTo>
                    <a:pt x="100575" y="7329"/>
                  </a:lnTo>
                  <a:lnTo>
                    <a:pt x="104436" y="3029"/>
                  </a:lnTo>
                  <a:lnTo>
                    <a:pt x="106674" y="352"/>
                  </a:lnTo>
                  <a:lnTo>
                    <a:pt x="112335" y="1712"/>
                  </a:lnTo>
                  <a:lnTo>
                    <a:pt x="112949" y="3555"/>
                  </a:lnTo>
                  <a:lnTo>
                    <a:pt x="116547" y="18343"/>
                  </a:lnTo>
                  <a:lnTo>
                    <a:pt x="116372" y="30410"/>
                  </a:lnTo>
                  <a:lnTo>
                    <a:pt x="116372" y="30454"/>
                  </a:lnTo>
                  <a:lnTo>
                    <a:pt x="118741" y="38396"/>
                  </a:lnTo>
                  <a:lnTo>
                    <a:pt x="117600" y="42214"/>
                  </a:lnTo>
                  <a:lnTo>
                    <a:pt x="116942" y="44890"/>
                  </a:lnTo>
                  <a:lnTo>
                    <a:pt x="116942" y="44934"/>
                  </a:lnTo>
                  <a:lnTo>
                    <a:pt x="116810" y="48225"/>
                  </a:lnTo>
                  <a:lnTo>
                    <a:pt x="116810" y="48313"/>
                  </a:lnTo>
                  <a:lnTo>
                    <a:pt x="119926" y="54939"/>
                  </a:lnTo>
                  <a:lnTo>
                    <a:pt x="119663" y="55948"/>
                  </a:lnTo>
                  <a:lnTo>
                    <a:pt x="118697" y="56475"/>
                  </a:lnTo>
                  <a:lnTo>
                    <a:pt x="118653" y="56475"/>
                  </a:lnTo>
                  <a:lnTo>
                    <a:pt x="115889" y="58537"/>
                  </a:lnTo>
                  <a:lnTo>
                    <a:pt x="113519" y="60468"/>
                  </a:lnTo>
                  <a:lnTo>
                    <a:pt x="109614" y="64154"/>
                  </a:lnTo>
                  <a:lnTo>
                    <a:pt x="109570" y="64198"/>
                  </a:lnTo>
                  <a:lnTo>
                    <a:pt x="104305" y="75519"/>
                  </a:lnTo>
                  <a:lnTo>
                    <a:pt x="100750" y="78634"/>
                  </a:lnTo>
                  <a:lnTo>
                    <a:pt x="98468" y="80784"/>
                  </a:lnTo>
                  <a:lnTo>
                    <a:pt x="91184" y="82935"/>
                  </a:lnTo>
                  <a:lnTo>
                    <a:pt x="87805" y="83417"/>
                  </a:lnTo>
                  <a:lnTo>
                    <a:pt x="87762" y="83417"/>
                  </a:lnTo>
                  <a:lnTo>
                    <a:pt x="84163" y="84470"/>
                  </a:lnTo>
                  <a:lnTo>
                    <a:pt x="84076" y="84514"/>
                  </a:lnTo>
                  <a:lnTo>
                    <a:pt x="82847" y="85962"/>
                  </a:lnTo>
                  <a:lnTo>
                    <a:pt x="82847" y="86006"/>
                  </a:lnTo>
                  <a:lnTo>
                    <a:pt x="81311" y="88858"/>
                  </a:lnTo>
                  <a:lnTo>
                    <a:pt x="78810" y="90965"/>
                  </a:lnTo>
                  <a:lnTo>
                    <a:pt x="74202" y="91886"/>
                  </a:lnTo>
                  <a:lnTo>
                    <a:pt x="74159" y="91886"/>
                  </a:lnTo>
                  <a:lnTo>
                    <a:pt x="70560" y="93905"/>
                  </a:lnTo>
                  <a:lnTo>
                    <a:pt x="70517" y="93992"/>
                  </a:lnTo>
                  <a:lnTo>
                    <a:pt x="68630" y="96669"/>
                  </a:lnTo>
                  <a:lnTo>
                    <a:pt x="65207" y="97196"/>
                  </a:lnTo>
                  <a:lnTo>
                    <a:pt x="63671" y="96932"/>
                  </a:lnTo>
                  <a:lnTo>
                    <a:pt x="62004" y="96932"/>
                  </a:lnTo>
                  <a:lnTo>
                    <a:pt x="58098" y="97942"/>
                  </a:lnTo>
                  <a:lnTo>
                    <a:pt x="52482" y="98995"/>
                  </a:lnTo>
                  <a:lnTo>
                    <a:pt x="51253" y="98819"/>
                  </a:lnTo>
                  <a:lnTo>
                    <a:pt x="48006" y="98380"/>
                  </a:lnTo>
                  <a:lnTo>
                    <a:pt x="44451" y="97547"/>
                  </a:lnTo>
                  <a:lnTo>
                    <a:pt x="43398" y="95923"/>
                  </a:lnTo>
                  <a:lnTo>
                    <a:pt x="41160" y="93115"/>
                  </a:lnTo>
                  <a:lnTo>
                    <a:pt x="41160" y="92325"/>
                  </a:lnTo>
                  <a:lnTo>
                    <a:pt x="41160" y="90833"/>
                  </a:lnTo>
                  <a:lnTo>
                    <a:pt x="42038" y="88990"/>
                  </a:lnTo>
                  <a:lnTo>
                    <a:pt x="43618" y="86972"/>
                  </a:lnTo>
                  <a:lnTo>
                    <a:pt x="46646" y="85348"/>
                  </a:lnTo>
                  <a:lnTo>
                    <a:pt x="46689" y="85304"/>
                  </a:lnTo>
                  <a:lnTo>
                    <a:pt x="47216" y="84427"/>
                  </a:lnTo>
                  <a:lnTo>
                    <a:pt x="47216" y="84383"/>
                  </a:lnTo>
                  <a:lnTo>
                    <a:pt x="48006" y="82627"/>
                  </a:lnTo>
                  <a:lnTo>
                    <a:pt x="49015" y="80916"/>
                  </a:lnTo>
                  <a:lnTo>
                    <a:pt x="50551" y="78854"/>
                  </a:lnTo>
                  <a:lnTo>
                    <a:pt x="51297" y="77493"/>
                  </a:lnTo>
                  <a:lnTo>
                    <a:pt x="51297" y="77450"/>
                  </a:lnTo>
                  <a:lnTo>
                    <a:pt x="51428" y="76528"/>
                  </a:lnTo>
                  <a:lnTo>
                    <a:pt x="51428" y="76484"/>
                  </a:lnTo>
                  <a:lnTo>
                    <a:pt x="51341" y="75036"/>
                  </a:lnTo>
                  <a:lnTo>
                    <a:pt x="52043" y="70692"/>
                  </a:lnTo>
                  <a:lnTo>
                    <a:pt x="55685" y="63847"/>
                  </a:lnTo>
                  <a:lnTo>
                    <a:pt x="58405" y="60029"/>
                  </a:lnTo>
                  <a:lnTo>
                    <a:pt x="61214" y="58318"/>
                  </a:lnTo>
                  <a:lnTo>
                    <a:pt x="65163" y="56563"/>
                  </a:lnTo>
                  <a:lnTo>
                    <a:pt x="65207" y="56519"/>
                  </a:lnTo>
                  <a:lnTo>
                    <a:pt x="68761" y="52789"/>
                  </a:lnTo>
                  <a:lnTo>
                    <a:pt x="77845" y="45768"/>
                  </a:lnTo>
                  <a:lnTo>
                    <a:pt x="82452" y="41950"/>
                  </a:lnTo>
                  <a:lnTo>
                    <a:pt x="89122" y="38308"/>
                  </a:lnTo>
                  <a:lnTo>
                    <a:pt x="93554" y="38089"/>
                  </a:lnTo>
                  <a:lnTo>
                    <a:pt x="93598" y="38045"/>
                  </a:lnTo>
                  <a:lnTo>
                    <a:pt x="105709" y="31726"/>
                  </a:lnTo>
                  <a:lnTo>
                    <a:pt x="105796" y="31682"/>
                  </a:lnTo>
                  <a:lnTo>
                    <a:pt x="105796" y="31595"/>
                  </a:lnTo>
                  <a:lnTo>
                    <a:pt x="106455" y="27821"/>
                  </a:lnTo>
                  <a:lnTo>
                    <a:pt x="106455" y="27777"/>
                  </a:lnTo>
                  <a:lnTo>
                    <a:pt x="106235" y="24705"/>
                  </a:lnTo>
                  <a:lnTo>
                    <a:pt x="106411" y="21546"/>
                  </a:lnTo>
                  <a:lnTo>
                    <a:pt x="106367" y="21414"/>
                  </a:lnTo>
                  <a:lnTo>
                    <a:pt x="104875" y="19396"/>
                  </a:lnTo>
                  <a:lnTo>
                    <a:pt x="104787" y="19308"/>
                  </a:lnTo>
                  <a:lnTo>
                    <a:pt x="100575" y="17992"/>
                  </a:lnTo>
                  <a:lnTo>
                    <a:pt x="99127" y="17421"/>
                  </a:lnTo>
                  <a:lnTo>
                    <a:pt x="95090" y="15842"/>
                  </a:lnTo>
                  <a:lnTo>
                    <a:pt x="94914" y="15842"/>
                  </a:lnTo>
                  <a:lnTo>
                    <a:pt x="91448" y="18343"/>
                  </a:lnTo>
                  <a:lnTo>
                    <a:pt x="83461" y="23916"/>
                  </a:lnTo>
                  <a:lnTo>
                    <a:pt x="79688" y="25100"/>
                  </a:lnTo>
                  <a:lnTo>
                    <a:pt x="76353" y="24662"/>
                  </a:lnTo>
                  <a:lnTo>
                    <a:pt x="76265" y="24705"/>
                  </a:lnTo>
                  <a:lnTo>
                    <a:pt x="70824" y="26724"/>
                  </a:lnTo>
                  <a:lnTo>
                    <a:pt x="65119" y="28655"/>
                  </a:lnTo>
                  <a:lnTo>
                    <a:pt x="61126" y="30103"/>
                  </a:lnTo>
                  <a:lnTo>
                    <a:pt x="56519" y="31726"/>
                  </a:lnTo>
                  <a:lnTo>
                    <a:pt x="51428" y="33569"/>
                  </a:lnTo>
                  <a:lnTo>
                    <a:pt x="47435" y="35017"/>
                  </a:lnTo>
                  <a:lnTo>
                    <a:pt x="47391" y="35017"/>
                  </a:lnTo>
                  <a:lnTo>
                    <a:pt x="42784" y="37431"/>
                  </a:lnTo>
                  <a:lnTo>
                    <a:pt x="38923" y="38572"/>
                  </a:lnTo>
                  <a:lnTo>
                    <a:pt x="35237" y="39756"/>
                  </a:lnTo>
                  <a:lnTo>
                    <a:pt x="31594" y="40678"/>
                  </a:lnTo>
                  <a:lnTo>
                    <a:pt x="31551" y="40722"/>
                  </a:lnTo>
                  <a:lnTo>
                    <a:pt x="27382" y="43530"/>
                  </a:lnTo>
                  <a:lnTo>
                    <a:pt x="27338" y="43574"/>
                  </a:lnTo>
                  <a:lnTo>
                    <a:pt x="24354" y="47435"/>
                  </a:lnTo>
                  <a:lnTo>
                    <a:pt x="24354" y="47479"/>
                  </a:lnTo>
                  <a:lnTo>
                    <a:pt x="22731" y="50507"/>
                  </a:lnTo>
                  <a:lnTo>
                    <a:pt x="21590" y="53491"/>
                  </a:lnTo>
                  <a:lnTo>
                    <a:pt x="19659" y="56255"/>
                  </a:lnTo>
                  <a:lnTo>
                    <a:pt x="19615" y="56299"/>
                  </a:lnTo>
                  <a:lnTo>
                    <a:pt x="18167" y="68937"/>
                  </a:lnTo>
                  <a:lnTo>
                    <a:pt x="18562" y="76133"/>
                  </a:lnTo>
                  <a:lnTo>
                    <a:pt x="18211" y="77976"/>
                  </a:lnTo>
                  <a:lnTo>
                    <a:pt x="17553" y="80258"/>
                  </a:lnTo>
                  <a:lnTo>
                    <a:pt x="16368" y="81969"/>
                  </a:lnTo>
                  <a:lnTo>
                    <a:pt x="14920" y="83988"/>
                  </a:lnTo>
                  <a:lnTo>
                    <a:pt x="13428" y="84514"/>
                  </a:lnTo>
                  <a:lnTo>
                    <a:pt x="13340" y="84558"/>
                  </a:lnTo>
                  <a:lnTo>
                    <a:pt x="13296" y="84646"/>
                  </a:lnTo>
                  <a:lnTo>
                    <a:pt x="12331" y="86796"/>
                  </a:lnTo>
                  <a:lnTo>
                    <a:pt x="11717" y="89209"/>
                  </a:lnTo>
                  <a:lnTo>
                    <a:pt x="11717" y="89253"/>
                  </a:lnTo>
                  <a:lnTo>
                    <a:pt x="12419" y="95528"/>
                  </a:lnTo>
                  <a:lnTo>
                    <a:pt x="13560" y="102461"/>
                  </a:lnTo>
                  <a:lnTo>
                    <a:pt x="13603" y="102593"/>
                  </a:lnTo>
                  <a:lnTo>
                    <a:pt x="13735" y="102637"/>
                  </a:lnTo>
                  <a:lnTo>
                    <a:pt x="13823" y="102593"/>
                  </a:lnTo>
                  <a:lnTo>
                    <a:pt x="13867" y="102549"/>
                  </a:lnTo>
                  <a:lnTo>
                    <a:pt x="13911" y="102505"/>
                  </a:lnTo>
                  <a:lnTo>
                    <a:pt x="13911" y="102417"/>
                  </a:lnTo>
                  <a:lnTo>
                    <a:pt x="12770" y="95484"/>
                  </a:lnTo>
                  <a:lnTo>
                    <a:pt x="12068" y="89253"/>
                  </a:lnTo>
                  <a:lnTo>
                    <a:pt x="12682" y="86928"/>
                  </a:lnTo>
                  <a:lnTo>
                    <a:pt x="13603" y="84821"/>
                  </a:lnTo>
                  <a:lnTo>
                    <a:pt x="15095" y="84295"/>
                  </a:lnTo>
                  <a:lnTo>
                    <a:pt x="15183" y="84207"/>
                  </a:lnTo>
                  <a:lnTo>
                    <a:pt x="16675" y="82189"/>
                  </a:lnTo>
                  <a:lnTo>
                    <a:pt x="17860" y="80433"/>
                  </a:lnTo>
                  <a:lnTo>
                    <a:pt x="17860" y="80390"/>
                  </a:lnTo>
                  <a:lnTo>
                    <a:pt x="18562" y="78064"/>
                  </a:lnTo>
                  <a:lnTo>
                    <a:pt x="18913" y="76221"/>
                  </a:lnTo>
                  <a:lnTo>
                    <a:pt x="18913" y="76133"/>
                  </a:lnTo>
                  <a:lnTo>
                    <a:pt x="18518" y="68937"/>
                  </a:lnTo>
                  <a:lnTo>
                    <a:pt x="19966" y="56387"/>
                  </a:lnTo>
                  <a:lnTo>
                    <a:pt x="21853" y="53666"/>
                  </a:lnTo>
                  <a:lnTo>
                    <a:pt x="21897" y="53623"/>
                  </a:lnTo>
                  <a:lnTo>
                    <a:pt x="23082" y="50683"/>
                  </a:lnTo>
                  <a:lnTo>
                    <a:pt x="24661" y="47655"/>
                  </a:lnTo>
                  <a:lnTo>
                    <a:pt x="27601" y="43793"/>
                  </a:lnTo>
                  <a:lnTo>
                    <a:pt x="31682" y="41029"/>
                  </a:lnTo>
                  <a:lnTo>
                    <a:pt x="35324" y="40107"/>
                  </a:lnTo>
                  <a:lnTo>
                    <a:pt x="39054" y="38879"/>
                  </a:lnTo>
                  <a:lnTo>
                    <a:pt x="42872" y="37782"/>
                  </a:lnTo>
                  <a:lnTo>
                    <a:pt x="42916" y="37782"/>
                  </a:lnTo>
                  <a:lnTo>
                    <a:pt x="47567" y="35324"/>
                  </a:lnTo>
                  <a:lnTo>
                    <a:pt x="51560" y="33920"/>
                  </a:lnTo>
                  <a:lnTo>
                    <a:pt x="56650" y="32077"/>
                  </a:lnTo>
                  <a:lnTo>
                    <a:pt x="61214" y="30454"/>
                  </a:lnTo>
                  <a:lnTo>
                    <a:pt x="65251" y="28962"/>
                  </a:lnTo>
                  <a:lnTo>
                    <a:pt x="70911" y="27075"/>
                  </a:lnTo>
                  <a:lnTo>
                    <a:pt x="76353" y="25013"/>
                  </a:lnTo>
                  <a:lnTo>
                    <a:pt x="79644" y="25451"/>
                  </a:lnTo>
                  <a:lnTo>
                    <a:pt x="79731" y="25451"/>
                  </a:lnTo>
                  <a:lnTo>
                    <a:pt x="83593" y="24223"/>
                  </a:lnTo>
                  <a:lnTo>
                    <a:pt x="83681" y="24223"/>
                  </a:lnTo>
                  <a:lnTo>
                    <a:pt x="91623" y="18606"/>
                  </a:lnTo>
                  <a:lnTo>
                    <a:pt x="95046" y="16193"/>
                  </a:lnTo>
                  <a:lnTo>
                    <a:pt x="98995" y="17728"/>
                  </a:lnTo>
                  <a:lnTo>
                    <a:pt x="100443" y="18343"/>
                  </a:lnTo>
                  <a:lnTo>
                    <a:pt x="104656" y="19659"/>
                  </a:lnTo>
                  <a:lnTo>
                    <a:pt x="106060" y="21590"/>
                  </a:lnTo>
                  <a:lnTo>
                    <a:pt x="105884" y="24662"/>
                  </a:lnTo>
                  <a:lnTo>
                    <a:pt x="105884" y="24705"/>
                  </a:lnTo>
                  <a:lnTo>
                    <a:pt x="106104" y="27777"/>
                  </a:lnTo>
                  <a:lnTo>
                    <a:pt x="105489" y="31463"/>
                  </a:lnTo>
                  <a:lnTo>
                    <a:pt x="93466" y="37738"/>
                  </a:lnTo>
                  <a:lnTo>
                    <a:pt x="89078" y="37957"/>
                  </a:lnTo>
                  <a:lnTo>
                    <a:pt x="88990" y="37957"/>
                  </a:lnTo>
                  <a:lnTo>
                    <a:pt x="82277" y="41643"/>
                  </a:lnTo>
                  <a:lnTo>
                    <a:pt x="82233" y="41643"/>
                  </a:lnTo>
                  <a:lnTo>
                    <a:pt x="77625" y="45505"/>
                  </a:lnTo>
                  <a:lnTo>
                    <a:pt x="68542" y="52526"/>
                  </a:lnTo>
                  <a:lnTo>
                    <a:pt x="68498" y="52569"/>
                  </a:lnTo>
                  <a:lnTo>
                    <a:pt x="64988" y="56255"/>
                  </a:lnTo>
                  <a:lnTo>
                    <a:pt x="61082" y="58011"/>
                  </a:lnTo>
                  <a:lnTo>
                    <a:pt x="61038" y="58011"/>
                  </a:lnTo>
                  <a:lnTo>
                    <a:pt x="58186" y="59766"/>
                  </a:lnTo>
                  <a:lnTo>
                    <a:pt x="58142" y="59810"/>
                  </a:lnTo>
                  <a:lnTo>
                    <a:pt x="55378" y="63627"/>
                  </a:lnTo>
                  <a:lnTo>
                    <a:pt x="55378" y="63671"/>
                  </a:lnTo>
                  <a:lnTo>
                    <a:pt x="51736" y="70516"/>
                  </a:lnTo>
                  <a:lnTo>
                    <a:pt x="51692" y="70604"/>
                  </a:lnTo>
                  <a:lnTo>
                    <a:pt x="50990" y="74992"/>
                  </a:lnTo>
                  <a:lnTo>
                    <a:pt x="50990" y="75036"/>
                  </a:lnTo>
                  <a:lnTo>
                    <a:pt x="51077" y="76484"/>
                  </a:lnTo>
                  <a:lnTo>
                    <a:pt x="50946" y="77362"/>
                  </a:lnTo>
                  <a:lnTo>
                    <a:pt x="50244" y="78678"/>
                  </a:lnTo>
                  <a:lnTo>
                    <a:pt x="48708" y="80697"/>
                  </a:lnTo>
                  <a:lnTo>
                    <a:pt x="47699" y="82452"/>
                  </a:lnTo>
                  <a:lnTo>
                    <a:pt x="47699" y="82496"/>
                  </a:lnTo>
                  <a:lnTo>
                    <a:pt x="46909" y="84251"/>
                  </a:lnTo>
                  <a:lnTo>
                    <a:pt x="46426" y="85085"/>
                  </a:lnTo>
                  <a:lnTo>
                    <a:pt x="43442" y="86664"/>
                  </a:lnTo>
                  <a:lnTo>
                    <a:pt x="43354" y="86708"/>
                  </a:lnTo>
                  <a:lnTo>
                    <a:pt x="41775" y="88771"/>
                  </a:lnTo>
                  <a:lnTo>
                    <a:pt x="41731" y="88815"/>
                  </a:lnTo>
                  <a:lnTo>
                    <a:pt x="40809" y="90701"/>
                  </a:lnTo>
                  <a:lnTo>
                    <a:pt x="40809" y="90789"/>
                  </a:lnTo>
                  <a:lnTo>
                    <a:pt x="40809" y="92325"/>
                  </a:lnTo>
                  <a:lnTo>
                    <a:pt x="40809" y="93203"/>
                  </a:lnTo>
                  <a:lnTo>
                    <a:pt x="40853" y="93290"/>
                  </a:lnTo>
                  <a:lnTo>
                    <a:pt x="43091" y="96143"/>
                  </a:lnTo>
                  <a:lnTo>
                    <a:pt x="44188" y="97810"/>
                  </a:lnTo>
                  <a:lnTo>
                    <a:pt x="44276" y="97898"/>
                  </a:lnTo>
                  <a:lnTo>
                    <a:pt x="47918" y="98732"/>
                  </a:lnTo>
                  <a:lnTo>
                    <a:pt x="51209" y="99170"/>
                  </a:lnTo>
                  <a:lnTo>
                    <a:pt x="52438" y="99346"/>
                  </a:lnTo>
                  <a:lnTo>
                    <a:pt x="52482" y="99346"/>
                  </a:lnTo>
                  <a:lnTo>
                    <a:pt x="58186" y="98293"/>
                  </a:lnTo>
                  <a:lnTo>
                    <a:pt x="62091" y="97283"/>
                  </a:lnTo>
                  <a:lnTo>
                    <a:pt x="63627" y="97283"/>
                  </a:lnTo>
                  <a:lnTo>
                    <a:pt x="65163" y="97547"/>
                  </a:lnTo>
                  <a:lnTo>
                    <a:pt x="65251" y="97547"/>
                  </a:lnTo>
                  <a:lnTo>
                    <a:pt x="68761" y="96976"/>
                  </a:lnTo>
                  <a:lnTo>
                    <a:pt x="68805" y="96976"/>
                  </a:lnTo>
                  <a:lnTo>
                    <a:pt x="68893" y="96932"/>
                  </a:lnTo>
                  <a:lnTo>
                    <a:pt x="70780" y="94212"/>
                  </a:lnTo>
                  <a:lnTo>
                    <a:pt x="74334" y="92193"/>
                  </a:lnTo>
                  <a:lnTo>
                    <a:pt x="78942" y="91316"/>
                  </a:lnTo>
                  <a:lnTo>
                    <a:pt x="79029" y="91272"/>
                  </a:lnTo>
                  <a:lnTo>
                    <a:pt x="81574" y="89122"/>
                  </a:lnTo>
                  <a:lnTo>
                    <a:pt x="81618" y="89034"/>
                  </a:lnTo>
                  <a:lnTo>
                    <a:pt x="83110" y="86182"/>
                  </a:lnTo>
                  <a:lnTo>
                    <a:pt x="84295" y="84778"/>
                  </a:lnTo>
                  <a:lnTo>
                    <a:pt x="87849" y="83724"/>
                  </a:lnTo>
                  <a:lnTo>
                    <a:pt x="91228" y="83286"/>
                  </a:lnTo>
                  <a:lnTo>
                    <a:pt x="91272" y="83286"/>
                  </a:lnTo>
                  <a:lnTo>
                    <a:pt x="98600" y="81136"/>
                  </a:lnTo>
                  <a:lnTo>
                    <a:pt x="98644" y="81092"/>
                  </a:lnTo>
                  <a:lnTo>
                    <a:pt x="100970" y="78854"/>
                  </a:lnTo>
                  <a:lnTo>
                    <a:pt x="104568" y="75782"/>
                  </a:lnTo>
                  <a:lnTo>
                    <a:pt x="104612" y="75738"/>
                  </a:lnTo>
                  <a:lnTo>
                    <a:pt x="109877" y="64373"/>
                  </a:lnTo>
                  <a:lnTo>
                    <a:pt x="113739" y="60731"/>
                  </a:lnTo>
                  <a:lnTo>
                    <a:pt x="116065" y="58800"/>
                  </a:lnTo>
                  <a:lnTo>
                    <a:pt x="118873" y="56782"/>
                  </a:lnTo>
                  <a:lnTo>
                    <a:pt x="119882" y="56255"/>
                  </a:lnTo>
                  <a:lnTo>
                    <a:pt x="119926" y="56211"/>
                  </a:lnTo>
                  <a:lnTo>
                    <a:pt x="119970" y="56124"/>
                  </a:lnTo>
                  <a:lnTo>
                    <a:pt x="120277" y="54983"/>
                  </a:lnTo>
                  <a:lnTo>
                    <a:pt x="120277" y="54851"/>
                  </a:lnTo>
                  <a:lnTo>
                    <a:pt x="117162" y="48225"/>
                  </a:lnTo>
                  <a:lnTo>
                    <a:pt x="117293" y="44978"/>
                  </a:lnTo>
                  <a:lnTo>
                    <a:pt x="117907" y="42301"/>
                  </a:lnTo>
                  <a:lnTo>
                    <a:pt x="119092" y="38484"/>
                  </a:lnTo>
                  <a:lnTo>
                    <a:pt x="119092" y="38352"/>
                  </a:lnTo>
                  <a:lnTo>
                    <a:pt x="116723" y="30366"/>
                  </a:lnTo>
                  <a:lnTo>
                    <a:pt x="116898" y="18343"/>
                  </a:lnTo>
                  <a:lnTo>
                    <a:pt x="116898" y="18299"/>
                  </a:lnTo>
                  <a:lnTo>
                    <a:pt x="113256" y="3423"/>
                  </a:lnTo>
                  <a:lnTo>
                    <a:pt x="112598" y="1493"/>
                  </a:lnTo>
                  <a:lnTo>
                    <a:pt x="112554" y="1449"/>
                  </a:lnTo>
                  <a:lnTo>
                    <a:pt x="112510" y="1405"/>
                  </a:lnTo>
                  <a:lnTo>
                    <a:pt x="10667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08" name="Google Shape;15908;p414"/>
            <p:cNvSpPr/>
            <p:nvPr/>
          </p:nvSpPr>
          <p:spPr>
            <a:xfrm>
              <a:off x="1260525" y="3161900"/>
              <a:ext cx="125100" cy="1464550"/>
            </a:xfrm>
            <a:custGeom>
              <a:avLst/>
              <a:gdLst/>
              <a:ahLst/>
              <a:cxnLst/>
              <a:rect l="l" t="t" r="r" b="b"/>
              <a:pathLst>
                <a:path w="5004" h="58582" extrusionOk="0">
                  <a:moveTo>
                    <a:pt x="2195" y="1"/>
                  </a:moveTo>
                  <a:lnTo>
                    <a:pt x="2107" y="45"/>
                  </a:lnTo>
                  <a:lnTo>
                    <a:pt x="2063" y="89"/>
                  </a:lnTo>
                  <a:lnTo>
                    <a:pt x="2019" y="132"/>
                  </a:lnTo>
                  <a:lnTo>
                    <a:pt x="2019" y="264"/>
                  </a:lnTo>
                  <a:lnTo>
                    <a:pt x="2019" y="308"/>
                  </a:lnTo>
                  <a:lnTo>
                    <a:pt x="2721" y="3029"/>
                  </a:lnTo>
                  <a:lnTo>
                    <a:pt x="3336" y="5837"/>
                  </a:lnTo>
                  <a:lnTo>
                    <a:pt x="4257" y="9479"/>
                  </a:lnTo>
                  <a:lnTo>
                    <a:pt x="4564" y="11761"/>
                  </a:lnTo>
                  <a:lnTo>
                    <a:pt x="4652" y="14437"/>
                  </a:lnTo>
                  <a:lnTo>
                    <a:pt x="4520" y="17070"/>
                  </a:lnTo>
                  <a:lnTo>
                    <a:pt x="4389" y="19220"/>
                  </a:lnTo>
                  <a:lnTo>
                    <a:pt x="4301" y="20581"/>
                  </a:lnTo>
                  <a:lnTo>
                    <a:pt x="3994" y="24223"/>
                  </a:lnTo>
                  <a:lnTo>
                    <a:pt x="3994" y="24267"/>
                  </a:lnTo>
                  <a:lnTo>
                    <a:pt x="4038" y="26548"/>
                  </a:lnTo>
                  <a:lnTo>
                    <a:pt x="3599" y="30936"/>
                  </a:lnTo>
                  <a:lnTo>
                    <a:pt x="3248" y="33657"/>
                  </a:lnTo>
                  <a:lnTo>
                    <a:pt x="2897" y="36070"/>
                  </a:lnTo>
                  <a:lnTo>
                    <a:pt x="2414" y="38615"/>
                  </a:lnTo>
                  <a:lnTo>
                    <a:pt x="1800" y="40634"/>
                  </a:lnTo>
                  <a:lnTo>
                    <a:pt x="132" y="46689"/>
                  </a:lnTo>
                  <a:lnTo>
                    <a:pt x="1" y="49015"/>
                  </a:lnTo>
                  <a:lnTo>
                    <a:pt x="1" y="50463"/>
                  </a:lnTo>
                  <a:lnTo>
                    <a:pt x="1" y="50507"/>
                  </a:lnTo>
                  <a:lnTo>
                    <a:pt x="527" y="52789"/>
                  </a:lnTo>
                  <a:lnTo>
                    <a:pt x="1317" y="55509"/>
                  </a:lnTo>
                  <a:lnTo>
                    <a:pt x="2107" y="57528"/>
                  </a:lnTo>
                  <a:lnTo>
                    <a:pt x="2151" y="57572"/>
                  </a:lnTo>
                  <a:lnTo>
                    <a:pt x="2809" y="58537"/>
                  </a:lnTo>
                  <a:lnTo>
                    <a:pt x="2897" y="58581"/>
                  </a:lnTo>
                  <a:lnTo>
                    <a:pt x="2941" y="58581"/>
                  </a:lnTo>
                  <a:lnTo>
                    <a:pt x="3072" y="58537"/>
                  </a:lnTo>
                  <a:lnTo>
                    <a:pt x="3116" y="58493"/>
                  </a:lnTo>
                  <a:lnTo>
                    <a:pt x="3116" y="58449"/>
                  </a:lnTo>
                  <a:lnTo>
                    <a:pt x="3116" y="58362"/>
                  </a:lnTo>
                  <a:lnTo>
                    <a:pt x="3116" y="58318"/>
                  </a:lnTo>
                  <a:lnTo>
                    <a:pt x="2458" y="57396"/>
                  </a:lnTo>
                  <a:lnTo>
                    <a:pt x="1668" y="55378"/>
                  </a:lnTo>
                  <a:lnTo>
                    <a:pt x="878" y="52701"/>
                  </a:lnTo>
                  <a:lnTo>
                    <a:pt x="352" y="50419"/>
                  </a:lnTo>
                  <a:lnTo>
                    <a:pt x="352" y="49015"/>
                  </a:lnTo>
                  <a:lnTo>
                    <a:pt x="483" y="46733"/>
                  </a:lnTo>
                  <a:lnTo>
                    <a:pt x="2107" y="40722"/>
                  </a:lnTo>
                  <a:lnTo>
                    <a:pt x="2765" y="38703"/>
                  </a:lnTo>
                  <a:lnTo>
                    <a:pt x="2765" y="38659"/>
                  </a:lnTo>
                  <a:lnTo>
                    <a:pt x="3248" y="36158"/>
                  </a:lnTo>
                  <a:lnTo>
                    <a:pt x="3599" y="33701"/>
                  </a:lnTo>
                  <a:lnTo>
                    <a:pt x="3950" y="30936"/>
                  </a:lnTo>
                  <a:lnTo>
                    <a:pt x="4389" y="26548"/>
                  </a:lnTo>
                  <a:lnTo>
                    <a:pt x="4345" y="24267"/>
                  </a:lnTo>
                  <a:lnTo>
                    <a:pt x="4652" y="20581"/>
                  </a:lnTo>
                  <a:lnTo>
                    <a:pt x="4740" y="19264"/>
                  </a:lnTo>
                  <a:lnTo>
                    <a:pt x="4871" y="17114"/>
                  </a:lnTo>
                  <a:lnTo>
                    <a:pt x="5003" y="14437"/>
                  </a:lnTo>
                  <a:lnTo>
                    <a:pt x="4915" y="11717"/>
                  </a:lnTo>
                  <a:lnTo>
                    <a:pt x="4608" y="9391"/>
                  </a:lnTo>
                  <a:lnTo>
                    <a:pt x="3687" y="5749"/>
                  </a:lnTo>
                  <a:lnTo>
                    <a:pt x="3072" y="2941"/>
                  </a:lnTo>
                  <a:lnTo>
                    <a:pt x="2370" y="264"/>
                  </a:lnTo>
                  <a:lnTo>
                    <a:pt x="2370" y="220"/>
                  </a:lnTo>
                  <a:lnTo>
                    <a:pt x="2370" y="132"/>
                  </a:lnTo>
                  <a:lnTo>
                    <a:pt x="2370" y="89"/>
                  </a:lnTo>
                  <a:lnTo>
                    <a:pt x="2326" y="45"/>
                  </a:lnTo>
                  <a:lnTo>
                    <a:pt x="2239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09" name="Google Shape;15909;p414"/>
            <p:cNvSpPr/>
            <p:nvPr/>
          </p:nvSpPr>
          <p:spPr>
            <a:xfrm>
              <a:off x="1226525" y="3169575"/>
              <a:ext cx="129475" cy="1510625"/>
            </a:xfrm>
            <a:custGeom>
              <a:avLst/>
              <a:gdLst/>
              <a:ahLst/>
              <a:cxnLst/>
              <a:rect l="l" t="t" r="r" b="b"/>
              <a:pathLst>
                <a:path w="5179" h="60425" extrusionOk="0">
                  <a:moveTo>
                    <a:pt x="2896" y="1"/>
                  </a:moveTo>
                  <a:lnTo>
                    <a:pt x="2853" y="45"/>
                  </a:lnTo>
                  <a:lnTo>
                    <a:pt x="2809" y="45"/>
                  </a:lnTo>
                  <a:lnTo>
                    <a:pt x="2765" y="133"/>
                  </a:lnTo>
                  <a:lnTo>
                    <a:pt x="2633" y="440"/>
                  </a:lnTo>
                  <a:lnTo>
                    <a:pt x="2633" y="528"/>
                  </a:lnTo>
                  <a:lnTo>
                    <a:pt x="3423" y="5047"/>
                  </a:lnTo>
                  <a:lnTo>
                    <a:pt x="4125" y="8031"/>
                  </a:lnTo>
                  <a:lnTo>
                    <a:pt x="4652" y="11059"/>
                  </a:lnTo>
                  <a:lnTo>
                    <a:pt x="4696" y="12902"/>
                  </a:lnTo>
                  <a:lnTo>
                    <a:pt x="4520" y="16368"/>
                  </a:lnTo>
                  <a:lnTo>
                    <a:pt x="4345" y="20274"/>
                  </a:lnTo>
                  <a:lnTo>
                    <a:pt x="4037" y="22731"/>
                  </a:lnTo>
                  <a:lnTo>
                    <a:pt x="3950" y="25057"/>
                  </a:lnTo>
                  <a:lnTo>
                    <a:pt x="4037" y="27338"/>
                  </a:lnTo>
                  <a:lnTo>
                    <a:pt x="3423" y="33526"/>
                  </a:lnTo>
                  <a:lnTo>
                    <a:pt x="2896" y="36904"/>
                  </a:lnTo>
                  <a:lnTo>
                    <a:pt x="2545" y="38265"/>
                  </a:lnTo>
                  <a:lnTo>
                    <a:pt x="1405" y="42521"/>
                  </a:lnTo>
                  <a:lnTo>
                    <a:pt x="1361" y="42521"/>
                  </a:lnTo>
                  <a:lnTo>
                    <a:pt x="966" y="45110"/>
                  </a:lnTo>
                  <a:lnTo>
                    <a:pt x="308" y="47260"/>
                  </a:lnTo>
                  <a:lnTo>
                    <a:pt x="0" y="48445"/>
                  </a:lnTo>
                  <a:lnTo>
                    <a:pt x="0" y="48533"/>
                  </a:lnTo>
                  <a:lnTo>
                    <a:pt x="264" y="50244"/>
                  </a:lnTo>
                  <a:lnTo>
                    <a:pt x="264" y="50288"/>
                  </a:lnTo>
                  <a:lnTo>
                    <a:pt x="1053" y="53316"/>
                  </a:lnTo>
                  <a:lnTo>
                    <a:pt x="1799" y="55597"/>
                  </a:lnTo>
                  <a:lnTo>
                    <a:pt x="2765" y="58230"/>
                  </a:lnTo>
                  <a:lnTo>
                    <a:pt x="2809" y="58274"/>
                  </a:lnTo>
                  <a:lnTo>
                    <a:pt x="3686" y="59459"/>
                  </a:lnTo>
                  <a:lnTo>
                    <a:pt x="3686" y="59503"/>
                  </a:lnTo>
                  <a:lnTo>
                    <a:pt x="4915" y="60380"/>
                  </a:lnTo>
                  <a:lnTo>
                    <a:pt x="5003" y="60424"/>
                  </a:lnTo>
                  <a:lnTo>
                    <a:pt x="5090" y="60424"/>
                  </a:lnTo>
                  <a:lnTo>
                    <a:pt x="5134" y="60336"/>
                  </a:lnTo>
                  <a:lnTo>
                    <a:pt x="5178" y="60293"/>
                  </a:lnTo>
                  <a:lnTo>
                    <a:pt x="5178" y="60205"/>
                  </a:lnTo>
                  <a:lnTo>
                    <a:pt x="5178" y="60161"/>
                  </a:lnTo>
                  <a:lnTo>
                    <a:pt x="5134" y="60117"/>
                  </a:lnTo>
                  <a:lnTo>
                    <a:pt x="3950" y="59239"/>
                  </a:lnTo>
                  <a:lnTo>
                    <a:pt x="3072" y="58099"/>
                  </a:lnTo>
                  <a:lnTo>
                    <a:pt x="2107" y="55510"/>
                  </a:lnTo>
                  <a:lnTo>
                    <a:pt x="1405" y="53228"/>
                  </a:lnTo>
                  <a:lnTo>
                    <a:pt x="615" y="50200"/>
                  </a:lnTo>
                  <a:lnTo>
                    <a:pt x="351" y="48489"/>
                  </a:lnTo>
                  <a:lnTo>
                    <a:pt x="659" y="47392"/>
                  </a:lnTo>
                  <a:lnTo>
                    <a:pt x="1317" y="45198"/>
                  </a:lnTo>
                  <a:lnTo>
                    <a:pt x="1712" y="42609"/>
                  </a:lnTo>
                  <a:lnTo>
                    <a:pt x="2896" y="38396"/>
                  </a:lnTo>
                  <a:lnTo>
                    <a:pt x="3248" y="36992"/>
                  </a:lnTo>
                  <a:lnTo>
                    <a:pt x="3730" y="33569"/>
                  </a:lnTo>
                  <a:lnTo>
                    <a:pt x="4388" y="27382"/>
                  </a:lnTo>
                  <a:lnTo>
                    <a:pt x="4388" y="27338"/>
                  </a:lnTo>
                  <a:lnTo>
                    <a:pt x="4301" y="25057"/>
                  </a:lnTo>
                  <a:lnTo>
                    <a:pt x="4388" y="22775"/>
                  </a:lnTo>
                  <a:lnTo>
                    <a:pt x="4696" y="20318"/>
                  </a:lnTo>
                  <a:lnTo>
                    <a:pt x="4871" y="16368"/>
                  </a:lnTo>
                  <a:lnTo>
                    <a:pt x="5047" y="12902"/>
                  </a:lnTo>
                  <a:lnTo>
                    <a:pt x="5003" y="11059"/>
                  </a:lnTo>
                  <a:lnTo>
                    <a:pt x="5003" y="11015"/>
                  </a:lnTo>
                  <a:lnTo>
                    <a:pt x="4476" y="7943"/>
                  </a:lnTo>
                  <a:lnTo>
                    <a:pt x="3774" y="5003"/>
                  </a:lnTo>
                  <a:lnTo>
                    <a:pt x="2984" y="528"/>
                  </a:lnTo>
                  <a:lnTo>
                    <a:pt x="3072" y="220"/>
                  </a:lnTo>
                  <a:lnTo>
                    <a:pt x="3116" y="176"/>
                  </a:lnTo>
                  <a:lnTo>
                    <a:pt x="3072" y="89"/>
                  </a:lnTo>
                  <a:lnTo>
                    <a:pt x="3028" y="45"/>
                  </a:lnTo>
                  <a:lnTo>
                    <a:pt x="298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10" name="Google Shape;15910;p414"/>
            <p:cNvSpPr/>
            <p:nvPr/>
          </p:nvSpPr>
          <p:spPr>
            <a:xfrm>
              <a:off x="1190325" y="3178350"/>
              <a:ext cx="129475" cy="1474425"/>
            </a:xfrm>
            <a:custGeom>
              <a:avLst/>
              <a:gdLst/>
              <a:ahLst/>
              <a:cxnLst/>
              <a:rect l="l" t="t" r="r" b="b"/>
              <a:pathLst>
                <a:path w="5179" h="58977" extrusionOk="0">
                  <a:moveTo>
                    <a:pt x="3642" y="1"/>
                  </a:moveTo>
                  <a:lnTo>
                    <a:pt x="3555" y="45"/>
                  </a:lnTo>
                  <a:lnTo>
                    <a:pt x="3555" y="133"/>
                  </a:lnTo>
                  <a:lnTo>
                    <a:pt x="3335" y="879"/>
                  </a:lnTo>
                  <a:lnTo>
                    <a:pt x="3335" y="966"/>
                  </a:lnTo>
                  <a:lnTo>
                    <a:pt x="3993" y="5705"/>
                  </a:lnTo>
                  <a:lnTo>
                    <a:pt x="4520" y="8514"/>
                  </a:lnTo>
                  <a:lnTo>
                    <a:pt x="4827" y="10313"/>
                  </a:lnTo>
                  <a:lnTo>
                    <a:pt x="4739" y="13428"/>
                  </a:lnTo>
                  <a:lnTo>
                    <a:pt x="4608" y="15973"/>
                  </a:lnTo>
                  <a:lnTo>
                    <a:pt x="4608" y="18124"/>
                  </a:lnTo>
                  <a:lnTo>
                    <a:pt x="4476" y="19835"/>
                  </a:lnTo>
                  <a:lnTo>
                    <a:pt x="4081" y="21985"/>
                  </a:lnTo>
                  <a:lnTo>
                    <a:pt x="3993" y="25452"/>
                  </a:lnTo>
                  <a:lnTo>
                    <a:pt x="4125" y="28084"/>
                  </a:lnTo>
                  <a:lnTo>
                    <a:pt x="4081" y="29971"/>
                  </a:lnTo>
                  <a:lnTo>
                    <a:pt x="3686" y="33438"/>
                  </a:lnTo>
                  <a:lnTo>
                    <a:pt x="3247" y="36158"/>
                  </a:lnTo>
                  <a:lnTo>
                    <a:pt x="2677" y="38177"/>
                  </a:lnTo>
                  <a:lnTo>
                    <a:pt x="2063" y="40371"/>
                  </a:lnTo>
                  <a:lnTo>
                    <a:pt x="1712" y="41424"/>
                  </a:lnTo>
                  <a:lnTo>
                    <a:pt x="1712" y="41468"/>
                  </a:lnTo>
                  <a:lnTo>
                    <a:pt x="1624" y="44013"/>
                  </a:lnTo>
                  <a:lnTo>
                    <a:pt x="1536" y="44934"/>
                  </a:lnTo>
                  <a:lnTo>
                    <a:pt x="790" y="47260"/>
                  </a:lnTo>
                  <a:lnTo>
                    <a:pt x="0" y="49235"/>
                  </a:lnTo>
                  <a:lnTo>
                    <a:pt x="0" y="49366"/>
                  </a:lnTo>
                  <a:lnTo>
                    <a:pt x="44" y="49454"/>
                  </a:lnTo>
                  <a:lnTo>
                    <a:pt x="351" y="49674"/>
                  </a:lnTo>
                  <a:lnTo>
                    <a:pt x="1887" y="54281"/>
                  </a:lnTo>
                  <a:lnTo>
                    <a:pt x="2809" y="57265"/>
                  </a:lnTo>
                  <a:lnTo>
                    <a:pt x="2853" y="57309"/>
                  </a:lnTo>
                  <a:lnTo>
                    <a:pt x="3511" y="58845"/>
                  </a:lnTo>
                  <a:lnTo>
                    <a:pt x="3599" y="58932"/>
                  </a:lnTo>
                  <a:lnTo>
                    <a:pt x="3686" y="58976"/>
                  </a:lnTo>
                  <a:lnTo>
                    <a:pt x="3774" y="58976"/>
                  </a:lnTo>
                  <a:lnTo>
                    <a:pt x="3818" y="58932"/>
                  </a:lnTo>
                  <a:lnTo>
                    <a:pt x="3862" y="58845"/>
                  </a:lnTo>
                  <a:lnTo>
                    <a:pt x="3862" y="58801"/>
                  </a:lnTo>
                  <a:lnTo>
                    <a:pt x="3862" y="58713"/>
                  </a:lnTo>
                  <a:lnTo>
                    <a:pt x="3160" y="57177"/>
                  </a:lnTo>
                  <a:lnTo>
                    <a:pt x="2194" y="54193"/>
                  </a:lnTo>
                  <a:lnTo>
                    <a:pt x="659" y="49498"/>
                  </a:lnTo>
                  <a:lnTo>
                    <a:pt x="615" y="49410"/>
                  </a:lnTo>
                  <a:lnTo>
                    <a:pt x="351" y="49235"/>
                  </a:lnTo>
                  <a:lnTo>
                    <a:pt x="1097" y="47348"/>
                  </a:lnTo>
                  <a:lnTo>
                    <a:pt x="1887" y="45022"/>
                  </a:lnTo>
                  <a:lnTo>
                    <a:pt x="1887" y="44978"/>
                  </a:lnTo>
                  <a:lnTo>
                    <a:pt x="1975" y="44013"/>
                  </a:lnTo>
                  <a:lnTo>
                    <a:pt x="2063" y="41512"/>
                  </a:lnTo>
                  <a:lnTo>
                    <a:pt x="2414" y="40459"/>
                  </a:lnTo>
                  <a:lnTo>
                    <a:pt x="3028" y="38309"/>
                  </a:lnTo>
                  <a:lnTo>
                    <a:pt x="3599" y="36246"/>
                  </a:lnTo>
                  <a:lnTo>
                    <a:pt x="3599" y="36202"/>
                  </a:lnTo>
                  <a:lnTo>
                    <a:pt x="4037" y="33482"/>
                  </a:lnTo>
                  <a:lnTo>
                    <a:pt x="4432" y="29971"/>
                  </a:lnTo>
                  <a:lnTo>
                    <a:pt x="4476" y="28128"/>
                  </a:lnTo>
                  <a:lnTo>
                    <a:pt x="4476" y="28084"/>
                  </a:lnTo>
                  <a:lnTo>
                    <a:pt x="4344" y="25452"/>
                  </a:lnTo>
                  <a:lnTo>
                    <a:pt x="4432" y="22029"/>
                  </a:lnTo>
                  <a:lnTo>
                    <a:pt x="4783" y="19879"/>
                  </a:lnTo>
                  <a:lnTo>
                    <a:pt x="4959" y="18124"/>
                  </a:lnTo>
                  <a:lnTo>
                    <a:pt x="4959" y="15973"/>
                  </a:lnTo>
                  <a:lnTo>
                    <a:pt x="5090" y="13428"/>
                  </a:lnTo>
                  <a:lnTo>
                    <a:pt x="5178" y="10313"/>
                  </a:lnTo>
                  <a:lnTo>
                    <a:pt x="5178" y="10269"/>
                  </a:lnTo>
                  <a:lnTo>
                    <a:pt x="4827" y="8470"/>
                  </a:lnTo>
                  <a:lnTo>
                    <a:pt x="4344" y="5662"/>
                  </a:lnTo>
                  <a:lnTo>
                    <a:pt x="3686" y="922"/>
                  </a:lnTo>
                  <a:lnTo>
                    <a:pt x="3862" y="220"/>
                  </a:lnTo>
                  <a:lnTo>
                    <a:pt x="3862" y="133"/>
                  </a:lnTo>
                  <a:lnTo>
                    <a:pt x="3862" y="89"/>
                  </a:lnTo>
                  <a:lnTo>
                    <a:pt x="3818" y="45"/>
                  </a:lnTo>
                  <a:lnTo>
                    <a:pt x="377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11" name="Google Shape;15911;p414"/>
            <p:cNvSpPr/>
            <p:nvPr/>
          </p:nvSpPr>
          <p:spPr>
            <a:xfrm>
              <a:off x="1174950" y="3213475"/>
              <a:ext cx="113025" cy="1464525"/>
            </a:xfrm>
            <a:custGeom>
              <a:avLst/>
              <a:gdLst/>
              <a:ahLst/>
              <a:cxnLst/>
              <a:rect l="l" t="t" r="r" b="b"/>
              <a:pathLst>
                <a:path w="4521" h="58581" extrusionOk="0">
                  <a:moveTo>
                    <a:pt x="3292" y="0"/>
                  </a:moveTo>
                  <a:lnTo>
                    <a:pt x="3248" y="44"/>
                  </a:lnTo>
                  <a:lnTo>
                    <a:pt x="3204" y="88"/>
                  </a:lnTo>
                  <a:lnTo>
                    <a:pt x="3160" y="132"/>
                  </a:lnTo>
                  <a:lnTo>
                    <a:pt x="3073" y="395"/>
                  </a:lnTo>
                  <a:lnTo>
                    <a:pt x="3073" y="483"/>
                  </a:lnTo>
                  <a:lnTo>
                    <a:pt x="3424" y="3467"/>
                  </a:lnTo>
                  <a:lnTo>
                    <a:pt x="3950" y="6977"/>
                  </a:lnTo>
                  <a:lnTo>
                    <a:pt x="4170" y="8381"/>
                  </a:lnTo>
                  <a:lnTo>
                    <a:pt x="3994" y="13033"/>
                  </a:lnTo>
                  <a:lnTo>
                    <a:pt x="3950" y="15622"/>
                  </a:lnTo>
                  <a:lnTo>
                    <a:pt x="3643" y="17816"/>
                  </a:lnTo>
                  <a:lnTo>
                    <a:pt x="3292" y="19834"/>
                  </a:lnTo>
                  <a:lnTo>
                    <a:pt x="3292" y="19878"/>
                  </a:lnTo>
                  <a:lnTo>
                    <a:pt x="3248" y="23959"/>
                  </a:lnTo>
                  <a:lnTo>
                    <a:pt x="3336" y="26943"/>
                  </a:lnTo>
                  <a:lnTo>
                    <a:pt x="3468" y="28873"/>
                  </a:lnTo>
                  <a:lnTo>
                    <a:pt x="3073" y="32208"/>
                  </a:lnTo>
                  <a:lnTo>
                    <a:pt x="2765" y="34315"/>
                  </a:lnTo>
                  <a:lnTo>
                    <a:pt x="2458" y="35499"/>
                  </a:lnTo>
                  <a:lnTo>
                    <a:pt x="1274" y="39098"/>
                  </a:lnTo>
                  <a:lnTo>
                    <a:pt x="1098" y="40238"/>
                  </a:lnTo>
                  <a:lnTo>
                    <a:pt x="1054" y="40282"/>
                  </a:lnTo>
                  <a:lnTo>
                    <a:pt x="1274" y="43486"/>
                  </a:lnTo>
                  <a:lnTo>
                    <a:pt x="484" y="46118"/>
                  </a:lnTo>
                  <a:lnTo>
                    <a:pt x="1" y="47435"/>
                  </a:lnTo>
                  <a:lnTo>
                    <a:pt x="1" y="47479"/>
                  </a:lnTo>
                  <a:lnTo>
                    <a:pt x="1" y="48312"/>
                  </a:lnTo>
                  <a:lnTo>
                    <a:pt x="1" y="48356"/>
                  </a:lnTo>
                  <a:lnTo>
                    <a:pt x="1493" y="53095"/>
                  </a:lnTo>
                  <a:lnTo>
                    <a:pt x="2634" y="56606"/>
                  </a:lnTo>
                  <a:lnTo>
                    <a:pt x="3468" y="58493"/>
                  </a:lnTo>
                  <a:lnTo>
                    <a:pt x="3511" y="58537"/>
                  </a:lnTo>
                  <a:lnTo>
                    <a:pt x="3599" y="58580"/>
                  </a:lnTo>
                  <a:lnTo>
                    <a:pt x="3687" y="58580"/>
                  </a:lnTo>
                  <a:lnTo>
                    <a:pt x="3731" y="58537"/>
                  </a:lnTo>
                  <a:lnTo>
                    <a:pt x="3775" y="58493"/>
                  </a:lnTo>
                  <a:lnTo>
                    <a:pt x="3775" y="58405"/>
                  </a:lnTo>
                  <a:lnTo>
                    <a:pt x="3775" y="58361"/>
                  </a:lnTo>
                  <a:lnTo>
                    <a:pt x="2985" y="56474"/>
                  </a:lnTo>
                  <a:lnTo>
                    <a:pt x="1844" y="53008"/>
                  </a:lnTo>
                  <a:lnTo>
                    <a:pt x="352" y="48312"/>
                  </a:lnTo>
                  <a:lnTo>
                    <a:pt x="352" y="47523"/>
                  </a:lnTo>
                  <a:lnTo>
                    <a:pt x="791" y="46206"/>
                  </a:lnTo>
                  <a:lnTo>
                    <a:pt x="1581" y="43573"/>
                  </a:lnTo>
                  <a:lnTo>
                    <a:pt x="1625" y="43529"/>
                  </a:lnTo>
                  <a:lnTo>
                    <a:pt x="1405" y="40282"/>
                  </a:lnTo>
                  <a:lnTo>
                    <a:pt x="1625" y="39185"/>
                  </a:lnTo>
                  <a:lnTo>
                    <a:pt x="2765" y="35587"/>
                  </a:lnTo>
                  <a:lnTo>
                    <a:pt x="3116" y="34402"/>
                  </a:lnTo>
                  <a:lnTo>
                    <a:pt x="3424" y="32252"/>
                  </a:lnTo>
                  <a:lnTo>
                    <a:pt x="3819" y="28873"/>
                  </a:lnTo>
                  <a:lnTo>
                    <a:pt x="3819" y="28830"/>
                  </a:lnTo>
                  <a:lnTo>
                    <a:pt x="3687" y="26943"/>
                  </a:lnTo>
                  <a:lnTo>
                    <a:pt x="3599" y="23959"/>
                  </a:lnTo>
                  <a:lnTo>
                    <a:pt x="3643" y="19878"/>
                  </a:lnTo>
                  <a:lnTo>
                    <a:pt x="3994" y="17859"/>
                  </a:lnTo>
                  <a:lnTo>
                    <a:pt x="4301" y="15665"/>
                  </a:lnTo>
                  <a:lnTo>
                    <a:pt x="4301" y="15622"/>
                  </a:lnTo>
                  <a:lnTo>
                    <a:pt x="4345" y="13033"/>
                  </a:lnTo>
                  <a:lnTo>
                    <a:pt x="4521" y="8381"/>
                  </a:lnTo>
                  <a:lnTo>
                    <a:pt x="4521" y="8337"/>
                  </a:lnTo>
                  <a:lnTo>
                    <a:pt x="3775" y="3379"/>
                  </a:lnTo>
                  <a:lnTo>
                    <a:pt x="3424" y="439"/>
                  </a:lnTo>
                  <a:lnTo>
                    <a:pt x="3511" y="220"/>
                  </a:lnTo>
                  <a:lnTo>
                    <a:pt x="3511" y="176"/>
                  </a:lnTo>
                  <a:lnTo>
                    <a:pt x="3468" y="88"/>
                  </a:lnTo>
                  <a:lnTo>
                    <a:pt x="3424" y="44"/>
                  </a:lnTo>
                  <a:lnTo>
                    <a:pt x="338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12" name="Google Shape;15912;p414"/>
            <p:cNvSpPr/>
            <p:nvPr/>
          </p:nvSpPr>
          <p:spPr>
            <a:xfrm>
              <a:off x="1139850" y="4002225"/>
              <a:ext cx="64750" cy="674675"/>
            </a:xfrm>
            <a:custGeom>
              <a:avLst/>
              <a:gdLst/>
              <a:ahLst/>
              <a:cxnLst/>
              <a:rect l="l" t="t" r="r" b="b"/>
              <a:pathLst>
                <a:path w="2590" h="26987" extrusionOk="0">
                  <a:moveTo>
                    <a:pt x="2370" y="0"/>
                  </a:moveTo>
                  <a:lnTo>
                    <a:pt x="2283" y="44"/>
                  </a:lnTo>
                  <a:lnTo>
                    <a:pt x="2239" y="88"/>
                  </a:lnTo>
                  <a:lnTo>
                    <a:pt x="2239" y="132"/>
                  </a:lnTo>
                  <a:lnTo>
                    <a:pt x="2019" y="1931"/>
                  </a:lnTo>
                  <a:lnTo>
                    <a:pt x="1624" y="3203"/>
                  </a:lnTo>
                  <a:lnTo>
                    <a:pt x="571" y="5617"/>
                  </a:lnTo>
                  <a:lnTo>
                    <a:pt x="132" y="6889"/>
                  </a:lnTo>
                  <a:lnTo>
                    <a:pt x="132" y="6933"/>
                  </a:lnTo>
                  <a:lnTo>
                    <a:pt x="1" y="10049"/>
                  </a:lnTo>
                  <a:lnTo>
                    <a:pt x="220" y="14393"/>
                  </a:lnTo>
                  <a:lnTo>
                    <a:pt x="89" y="17640"/>
                  </a:lnTo>
                  <a:lnTo>
                    <a:pt x="220" y="20229"/>
                  </a:lnTo>
                  <a:lnTo>
                    <a:pt x="483" y="22467"/>
                  </a:lnTo>
                  <a:lnTo>
                    <a:pt x="527" y="24793"/>
                  </a:lnTo>
                  <a:lnTo>
                    <a:pt x="527" y="24880"/>
                  </a:lnTo>
                  <a:lnTo>
                    <a:pt x="703" y="25275"/>
                  </a:lnTo>
                  <a:lnTo>
                    <a:pt x="747" y="26811"/>
                  </a:lnTo>
                  <a:lnTo>
                    <a:pt x="791" y="26855"/>
                  </a:lnTo>
                  <a:lnTo>
                    <a:pt x="835" y="26899"/>
                  </a:lnTo>
                  <a:lnTo>
                    <a:pt x="878" y="26943"/>
                  </a:lnTo>
                  <a:lnTo>
                    <a:pt x="922" y="26987"/>
                  </a:lnTo>
                  <a:lnTo>
                    <a:pt x="966" y="26987"/>
                  </a:lnTo>
                  <a:lnTo>
                    <a:pt x="1010" y="26943"/>
                  </a:lnTo>
                  <a:lnTo>
                    <a:pt x="1054" y="26899"/>
                  </a:lnTo>
                  <a:lnTo>
                    <a:pt x="1098" y="26855"/>
                  </a:lnTo>
                  <a:lnTo>
                    <a:pt x="1098" y="26767"/>
                  </a:lnTo>
                  <a:lnTo>
                    <a:pt x="1054" y="25231"/>
                  </a:lnTo>
                  <a:lnTo>
                    <a:pt x="1054" y="25187"/>
                  </a:lnTo>
                  <a:lnTo>
                    <a:pt x="878" y="24749"/>
                  </a:lnTo>
                  <a:lnTo>
                    <a:pt x="835" y="22423"/>
                  </a:lnTo>
                  <a:lnTo>
                    <a:pt x="571" y="20185"/>
                  </a:lnTo>
                  <a:lnTo>
                    <a:pt x="440" y="17596"/>
                  </a:lnTo>
                  <a:lnTo>
                    <a:pt x="571" y="14393"/>
                  </a:lnTo>
                  <a:lnTo>
                    <a:pt x="352" y="10049"/>
                  </a:lnTo>
                  <a:lnTo>
                    <a:pt x="483" y="6977"/>
                  </a:lnTo>
                  <a:lnTo>
                    <a:pt x="878" y="5748"/>
                  </a:lnTo>
                  <a:lnTo>
                    <a:pt x="1975" y="3335"/>
                  </a:lnTo>
                  <a:lnTo>
                    <a:pt x="2370" y="2019"/>
                  </a:lnTo>
                  <a:lnTo>
                    <a:pt x="2370" y="1975"/>
                  </a:lnTo>
                  <a:lnTo>
                    <a:pt x="2590" y="176"/>
                  </a:lnTo>
                  <a:lnTo>
                    <a:pt x="2590" y="132"/>
                  </a:lnTo>
                  <a:lnTo>
                    <a:pt x="2546" y="44"/>
                  </a:lnTo>
                  <a:lnTo>
                    <a:pt x="250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13" name="Google Shape;15913;p414"/>
            <p:cNvSpPr/>
            <p:nvPr/>
          </p:nvSpPr>
          <p:spPr>
            <a:xfrm>
              <a:off x="1106950" y="3840950"/>
              <a:ext cx="64750" cy="782200"/>
            </a:xfrm>
            <a:custGeom>
              <a:avLst/>
              <a:gdLst/>
              <a:ahLst/>
              <a:cxnLst/>
              <a:rect l="l" t="t" r="r" b="b"/>
              <a:pathLst>
                <a:path w="2590" h="31288" extrusionOk="0">
                  <a:moveTo>
                    <a:pt x="2019" y="1"/>
                  </a:moveTo>
                  <a:lnTo>
                    <a:pt x="1975" y="45"/>
                  </a:lnTo>
                  <a:lnTo>
                    <a:pt x="1887" y="45"/>
                  </a:lnTo>
                  <a:lnTo>
                    <a:pt x="1843" y="132"/>
                  </a:lnTo>
                  <a:lnTo>
                    <a:pt x="1843" y="176"/>
                  </a:lnTo>
                  <a:lnTo>
                    <a:pt x="1843" y="2853"/>
                  </a:lnTo>
                  <a:lnTo>
                    <a:pt x="2063" y="6056"/>
                  </a:lnTo>
                  <a:lnTo>
                    <a:pt x="2238" y="7548"/>
                  </a:lnTo>
                  <a:lnTo>
                    <a:pt x="2151" y="8206"/>
                  </a:lnTo>
                  <a:lnTo>
                    <a:pt x="1097" y="10488"/>
                  </a:lnTo>
                  <a:lnTo>
                    <a:pt x="308" y="12419"/>
                  </a:lnTo>
                  <a:lnTo>
                    <a:pt x="308" y="12507"/>
                  </a:lnTo>
                  <a:lnTo>
                    <a:pt x="0" y="16324"/>
                  </a:lnTo>
                  <a:lnTo>
                    <a:pt x="0" y="16368"/>
                  </a:lnTo>
                  <a:lnTo>
                    <a:pt x="88" y="18299"/>
                  </a:lnTo>
                  <a:lnTo>
                    <a:pt x="439" y="21985"/>
                  </a:lnTo>
                  <a:lnTo>
                    <a:pt x="439" y="24705"/>
                  </a:lnTo>
                  <a:lnTo>
                    <a:pt x="746" y="28918"/>
                  </a:lnTo>
                  <a:lnTo>
                    <a:pt x="834" y="29971"/>
                  </a:lnTo>
                  <a:lnTo>
                    <a:pt x="834" y="30015"/>
                  </a:lnTo>
                  <a:lnTo>
                    <a:pt x="1317" y="31156"/>
                  </a:lnTo>
                  <a:lnTo>
                    <a:pt x="1405" y="31244"/>
                  </a:lnTo>
                  <a:lnTo>
                    <a:pt x="1492" y="31287"/>
                  </a:lnTo>
                  <a:lnTo>
                    <a:pt x="1580" y="31244"/>
                  </a:lnTo>
                  <a:lnTo>
                    <a:pt x="1624" y="31200"/>
                  </a:lnTo>
                  <a:lnTo>
                    <a:pt x="1668" y="31156"/>
                  </a:lnTo>
                  <a:lnTo>
                    <a:pt x="1668" y="31112"/>
                  </a:lnTo>
                  <a:lnTo>
                    <a:pt x="1668" y="31024"/>
                  </a:lnTo>
                  <a:lnTo>
                    <a:pt x="1185" y="29927"/>
                  </a:lnTo>
                  <a:lnTo>
                    <a:pt x="1097" y="28874"/>
                  </a:lnTo>
                  <a:lnTo>
                    <a:pt x="790" y="24661"/>
                  </a:lnTo>
                  <a:lnTo>
                    <a:pt x="790" y="21985"/>
                  </a:lnTo>
                  <a:lnTo>
                    <a:pt x="439" y="18255"/>
                  </a:lnTo>
                  <a:lnTo>
                    <a:pt x="351" y="16368"/>
                  </a:lnTo>
                  <a:lnTo>
                    <a:pt x="615" y="12550"/>
                  </a:lnTo>
                  <a:lnTo>
                    <a:pt x="1448" y="10620"/>
                  </a:lnTo>
                  <a:lnTo>
                    <a:pt x="2502" y="8338"/>
                  </a:lnTo>
                  <a:lnTo>
                    <a:pt x="2502" y="8294"/>
                  </a:lnTo>
                  <a:lnTo>
                    <a:pt x="2589" y="7592"/>
                  </a:lnTo>
                  <a:lnTo>
                    <a:pt x="2589" y="7548"/>
                  </a:lnTo>
                  <a:lnTo>
                    <a:pt x="2414" y="6056"/>
                  </a:lnTo>
                  <a:lnTo>
                    <a:pt x="2194" y="2853"/>
                  </a:lnTo>
                  <a:lnTo>
                    <a:pt x="2194" y="176"/>
                  </a:lnTo>
                  <a:lnTo>
                    <a:pt x="2194" y="132"/>
                  </a:lnTo>
                  <a:lnTo>
                    <a:pt x="2151" y="45"/>
                  </a:lnTo>
                  <a:lnTo>
                    <a:pt x="2107" y="45"/>
                  </a:lnTo>
                  <a:lnTo>
                    <a:pt x="2019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14" name="Google Shape;15914;p414"/>
            <p:cNvSpPr/>
            <p:nvPr/>
          </p:nvSpPr>
          <p:spPr>
            <a:xfrm>
              <a:off x="1074025" y="3794875"/>
              <a:ext cx="75725" cy="787675"/>
            </a:xfrm>
            <a:custGeom>
              <a:avLst/>
              <a:gdLst/>
              <a:ahLst/>
              <a:cxnLst/>
              <a:rect l="l" t="t" r="r" b="b"/>
              <a:pathLst>
                <a:path w="3029" h="31507" extrusionOk="0">
                  <a:moveTo>
                    <a:pt x="2765" y="1"/>
                  </a:moveTo>
                  <a:lnTo>
                    <a:pt x="2678" y="45"/>
                  </a:lnTo>
                  <a:lnTo>
                    <a:pt x="2678" y="132"/>
                  </a:lnTo>
                  <a:lnTo>
                    <a:pt x="2634" y="176"/>
                  </a:lnTo>
                  <a:lnTo>
                    <a:pt x="2678" y="791"/>
                  </a:lnTo>
                  <a:lnTo>
                    <a:pt x="2546" y="1712"/>
                  </a:lnTo>
                  <a:lnTo>
                    <a:pt x="1317" y="5442"/>
                  </a:lnTo>
                  <a:lnTo>
                    <a:pt x="1317" y="5486"/>
                  </a:lnTo>
                  <a:lnTo>
                    <a:pt x="1142" y="6320"/>
                  </a:lnTo>
                  <a:lnTo>
                    <a:pt x="1142" y="6407"/>
                  </a:lnTo>
                  <a:lnTo>
                    <a:pt x="1317" y="7592"/>
                  </a:lnTo>
                  <a:lnTo>
                    <a:pt x="1054" y="11892"/>
                  </a:lnTo>
                  <a:lnTo>
                    <a:pt x="352" y="13516"/>
                  </a:lnTo>
                  <a:lnTo>
                    <a:pt x="352" y="13560"/>
                  </a:lnTo>
                  <a:lnTo>
                    <a:pt x="133" y="14745"/>
                  </a:lnTo>
                  <a:lnTo>
                    <a:pt x="133" y="14788"/>
                  </a:lnTo>
                  <a:lnTo>
                    <a:pt x="1" y="16982"/>
                  </a:lnTo>
                  <a:lnTo>
                    <a:pt x="45" y="19176"/>
                  </a:lnTo>
                  <a:lnTo>
                    <a:pt x="45" y="19220"/>
                  </a:lnTo>
                  <a:lnTo>
                    <a:pt x="352" y="21678"/>
                  </a:lnTo>
                  <a:lnTo>
                    <a:pt x="747" y="25495"/>
                  </a:lnTo>
                  <a:lnTo>
                    <a:pt x="791" y="28040"/>
                  </a:lnTo>
                  <a:lnTo>
                    <a:pt x="1010" y="30322"/>
                  </a:lnTo>
                  <a:lnTo>
                    <a:pt x="1054" y="30410"/>
                  </a:lnTo>
                  <a:lnTo>
                    <a:pt x="1405" y="31375"/>
                  </a:lnTo>
                  <a:lnTo>
                    <a:pt x="1493" y="31463"/>
                  </a:lnTo>
                  <a:lnTo>
                    <a:pt x="1581" y="31507"/>
                  </a:lnTo>
                  <a:lnTo>
                    <a:pt x="1625" y="31463"/>
                  </a:lnTo>
                  <a:lnTo>
                    <a:pt x="1712" y="31463"/>
                  </a:lnTo>
                  <a:lnTo>
                    <a:pt x="1756" y="31375"/>
                  </a:lnTo>
                  <a:lnTo>
                    <a:pt x="1756" y="31331"/>
                  </a:lnTo>
                  <a:lnTo>
                    <a:pt x="1756" y="31244"/>
                  </a:lnTo>
                  <a:lnTo>
                    <a:pt x="1361" y="30278"/>
                  </a:lnTo>
                  <a:lnTo>
                    <a:pt x="1142" y="28040"/>
                  </a:lnTo>
                  <a:lnTo>
                    <a:pt x="1098" y="25495"/>
                  </a:lnTo>
                  <a:lnTo>
                    <a:pt x="703" y="21634"/>
                  </a:lnTo>
                  <a:lnTo>
                    <a:pt x="396" y="19176"/>
                  </a:lnTo>
                  <a:lnTo>
                    <a:pt x="352" y="16982"/>
                  </a:lnTo>
                  <a:lnTo>
                    <a:pt x="484" y="14832"/>
                  </a:lnTo>
                  <a:lnTo>
                    <a:pt x="703" y="13648"/>
                  </a:lnTo>
                  <a:lnTo>
                    <a:pt x="1405" y="12024"/>
                  </a:lnTo>
                  <a:lnTo>
                    <a:pt x="1405" y="11936"/>
                  </a:lnTo>
                  <a:lnTo>
                    <a:pt x="1668" y="7592"/>
                  </a:lnTo>
                  <a:lnTo>
                    <a:pt x="1668" y="7548"/>
                  </a:lnTo>
                  <a:lnTo>
                    <a:pt x="1493" y="6363"/>
                  </a:lnTo>
                  <a:lnTo>
                    <a:pt x="1625" y="5530"/>
                  </a:lnTo>
                  <a:lnTo>
                    <a:pt x="2897" y="1800"/>
                  </a:lnTo>
                  <a:lnTo>
                    <a:pt x="2897" y="1756"/>
                  </a:lnTo>
                  <a:lnTo>
                    <a:pt x="3029" y="834"/>
                  </a:lnTo>
                  <a:lnTo>
                    <a:pt x="3029" y="791"/>
                  </a:lnTo>
                  <a:lnTo>
                    <a:pt x="2985" y="176"/>
                  </a:lnTo>
                  <a:lnTo>
                    <a:pt x="2985" y="89"/>
                  </a:lnTo>
                  <a:lnTo>
                    <a:pt x="2941" y="45"/>
                  </a:lnTo>
                  <a:lnTo>
                    <a:pt x="289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15" name="Google Shape;15915;p414"/>
            <p:cNvSpPr/>
            <p:nvPr/>
          </p:nvSpPr>
          <p:spPr>
            <a:xfrm>
              <a:off x="1043325" y="4272075"/>
              <a:ext cx="50475" cy="285250"/>
            </a:xfrm>
            <a:custGeom>
              <a:avLst/>
              <a:gdLst/>
              <a:ahLst/>
              <a:cxnLst/>
              <a:rect l="l" t="t" r="r" b="b"/>
              <a:pathLst>
                <a:path w="2019" h="11410" extrusionOk="0">
                  <a:moveTo>
                    <a:pt x="88" y="1"/>
                  </a:moveTo>
                  <a:lnTo>
                    <a:pt x="44" y="45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307" y="2063"/>
                  </a:lnTo>
                  <a:lnTo>
                    <a:pt x="527" y="4213"/>
                  </a:lnTo>
                  <a:lnTo>
                    <a:pt x="1229" y="10313"/>
                  </a:lnTo>
                  <a:lnTo>
                    <a:pt x="1229" y="10356"/>
                  </a:lnTo>
                  <a:lnTo>
                    <a:pt x="1712" y="11278"/>
                  </a:lnTo>
                  <a:lnTo>
                    <a:pt x="1756" y="11366"/>
                  </a:lnTo>
                  <a:lnTo>
                    <a:pt x="1887" y="11410"/>
                  </a:lnTo>
                  <a:lnTo>
                    <a:pt x="1931" y="11366"/>
                  </a:lnTo>
                  <a:lnTo>
                    <a:pt x="2019" y="11322"/>
                  </a:lnTo>
                  <a:lnTo>
                    <a:pt x="2019" y="11278"/>
                  </a:lnTo>
                  <a:lnTo>
                    <a:pt x="2019" y="11190"/>
                  </a:lnTo>
                  <a:lnTo>
                    <a:pt x="2019" y="11146"/>
                  </a:lnTo>
                  <a:lnTo>
                    <a:pt x="1536" y="10225"/>
                  </a:lnTo>
                  <a:lnTo>
                    <a:pt x="878" y="4213"/>
                  </a:lnTo>
                  <a:lnTo>
                    <a:pt x="659" y="2019"/>
                  </a:lnTo>
                  <a:lnTo>
                    <a:pt x="351" y="132"/>
                  </a:lnTo>
                  <a:lnTo>
                    <a:pt x="307" y="88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16" name="Google Shape;15916;p414"/>
            <p:cNvSpPr/>
            <p:nvPr/>
          </p:nvSpPr>
          <p:spPr>
            <a:xfrm>
              <a:off x="1022475" y="4402625"/>
              <a:ext cx="26350" cy="111925"/>
            </a:xfrm>
            <a:custGeom>
              <a:avLst/>
              <a:gdLst/>
              <a:ahLst/>
              <a:cxnLst/>
              <a:rect l="l" t="t" r="r" b="b"/>
              <a:pathLst>
                <a:path w="1054" h="4477" extrusionOk="0">
                  <a:moveTo>
                    <a:pt x="88" y="0"/>
                  </a:moveTo>
                  <a:lnTo>
                    <a:pt x="44" y="44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88" y="2853"/>
                  </a:lnTo>
                  <a:lnTo>
                    <a:pt x="88" y="2897"/>
                  </a:lnTo>
                  <a:lnTo>
                    <a:pt x="264" y="3555"/>
                  </a:lnTo>
                  <a:lnTo>
                    <a:pt x="308" y="3599"/>
                  </a:lnTo>
                  <a:lnTo>
                    <a:pt x="703" y="4388"/>
                  </a:lnTo>
                  <a:lnTo>
                    <a:pt x="790" y="4432"/>
                  </a:lnTo>
                  <a:lnTo>
                    <a:pt x="878" y="4476"/>
                  </a:lnTo>
                  <a:lnTo>
                    <a:pt x="922" y="4432"/>
                  </a:lnTo>
                  <a:lnTo>
                    <a:pt x="1010" y="4388"/>
                  </a:lnTo>
                  <a:lnTo>
                    <a:pt x="1010" y="4345"/>
                  </a:lnTo>
                  <a:lnTo>
                    <a:pt x="1054" y="4257"/>
                  </a:lnTo>
                  <a:lnTo>
                    <a:pt x="1010" y="4213"/>
                  </a:lnTo>
                  <a:lnTo>
                    <a:pt x="615" y="3423"/>
                  </a:lnTo>
                  <a:lnTo>
                    <a:pt x="439" y="2809"/>
                  </a:lnTo>
                  <a:lnTo>
                    <a:pt x="352" y="264"/>
                  </a:lnTo>
                  <a:lnTo>
                    <a:pt x="352" y="176"/>
                  </a:lnTo>
                  <a:lnTo>
                    <a:pt x="352" y="132"/>
                  </a:lnTo>
                  <a:lnTo>
                    <a:pt x="352" y="44"/>
                  </a:lnTo>
                  <a:lnTo>
                    <a:pt x="30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17" name="Google Shape;15917;p414"/>
            <p:cNvSpPr/>
            <p:nvPr/>
          </p:nvSpPr>
          <p:spPr>
            <a:xfrm>
              <a:off x="1765150" y="4491475"/>
              <a:ext cx="95475" cy="49400"/>
            </a:xfrm>
            <a:custGeom>
              <a:avLst/>
              <a:gdLst/>
              <a:ahLst/>
              <a:cxnLst/>
              <a:rect l="l" t="t" r="r" b="b"/>
              <a:pathLst>
                <a:path w="3819" h="1976" extrusionOk="0">
                  <a:moveTo>
                    <a:pt x="220" y="1"/>
                  </a:moveTo>
                  <a:lnTo>
                    <a:pt x="132" y="45"/>
                  </a:lnTo>
                  <a:lnTo>
                    <a:pt x="88" y="45"/>
                  </a:lnTo>
                  <a:lnTo>
                    <a:pt x="45" y="132"/>
                  </a:lnTo>
                  <a:lnTo>
                    <a:pt x="1" y="176"/>
                  </a:lnTo>
                  <a:lnTo>
                    <a:pt x="45" y="264"/>
                  </a:lnTo>
                  <a:lnTo>
                    <a:pt x="45" y="308"/>
                  </a:lnTo>
                  <a:lnTo>
                    <a:pt x="132" y="352"/>
                  </a:lnTo>
                  <a:lnTo>
                    <a:pt x="1449" y="1054"/>
                  </a:lnTo>
                  <a:lnTo>
                    <a:pt x="3028" y="1975"/>
                  </a:lnTo>
                  <a:lnTo>
                    <a:pt x="3116" y="1975"/>
                  </a:lnTo>
                  <a:lnTo>
                    <a:pt x="3248" y="1931"/>
                  </a:lnTo>
                  <a:lnTo>
                    <a:pt x="3774" y="1493"/>
                  </a:lnTo>
                  <a:lnTo>
                    <a:pt x="3818" y="1449"/>
                  </a:lnTo>
                  <a:lnTo>
                    <a:pt x="3818" y="1361"/>
                  </a:lnTo>
                  <a:lnTo>
                    <a:pt x="3818" y="1317"/>
                  </a:lnTo>
                  <a:lnTo>
                    <a:pt x="3774" y="1273"/>
                  </a:lnTo>
                  <a:lnTo>
                    <a:pt x="3731" y="1229"/>
                  </a:lnTo>
                  <a:lnTo>
                    <a:pt x="3687" y="1186"/>
                  </a:lnTo>
                  <a:lnTo>
                    <a:pt x="3599" y="1186"/>
                  </a:lnTo>
                  <a:lnTo>
                    <a:pt x="3555" y="1229"/>
                  </a:lnTo>
                  <a:lnTo>
                    <a:pt x="3116" y="1580"/>
                  </a:lnTo>
                  <a:lnTo>
                    <a:pt x="1624" y="747"/>
                  </a:lnTo>
                  <a:lnTo>
                    <a:pt x="264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18" name="Google Shape;15918;p414"/>
            <p:cNvSpPr/>
            <p:nvPr/>
          </p:nvSpPr>
          <p:spPr>
            <a:xfrm>
              <a:off x="1765150" y="4467350"/>
              <a:ext cx="97675" cy="45000"/>
            </a:xfrm>
            <a:custGeom>
              <a:avLst/>
              <a:gdLst/>
              <a:ahLst/>
              <a:cxnLst/>
              <a:rect l="l" t="t" r="r" b="b"/>
              <a:pathLst>
                <a:path w="3907" h="1800" extrusionOk="0">
                  <a:moveTo>
                    <a:pt x="176" y="0"/>
                  </a:moveTo>
                  <a:lnTo>
                    <a:pt x="88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45" y="264"/>
                  </a:lnTo>
                  <a:lnTo>
                    <a:pt x="88" y="351"/>
                  </a:lnTo>
                  <a:lnTo>
                    <a:pt x="527" y="702"/>
                  </a:lnTo>
                  <a:lnTo>
                    <a:pt x="571" y="746"/>
                  </a:lnTo>
                  <a:lnTo>
                    <a:pt x="2458" y="1536"/>
                  </a:lnTo>
                  <a:lnTo>
                    <a:pt x="3336" y="1799"/>
                  </a:lnTo>
                  <a:lnTo>
                    <a:pt x="3379" y="1799"/>
                  </a:lnTo>
                  <a:lnTo>
                    <a:pt x="3467" y="1756"/>
                  </a:lnTo>
                  <a:lnTo>
                    <a:pt x="3818" y="1580"/>
                  </a:lnTo>
                  <a:lnTo>
                    <a:pt x="3862" y="1536"/>
                  </a:lnTo>
                  <a:lnTo>
                    <a:pt x="3906" y="1448"/>
                  </a:lnTo>
                  <a:lnTo>
                    <a:pt x="3906" y="1405"/>
                  </a:lnTo>
                  <a:lnTo>
                    <a:pt x="3906" y="1317"/>
                  </a:lnTo>
                  <a:lnTo>
                    <a:pt x="3862" y="1273"/>
                  </a:lnTo>
                  <a:lnTo>
                    <a:pt x="3774" y="1229"/>
                  </a:lnTo>
                  <a:lnTo>
                    <a:pt x="3731" y="1229"/>
                  </a:lnTo>
                  <a:lnTo>
                    <a:pt x="3643" y="1273"/>
                  </a:lnTo>
                  <a:lnTo>
                    <a:pt x="3379" y="1448"/>
                  </a:lnTo>
                  <a:lnTo>
                    <a:pt x="2590" y="1229"/>
                  </a:lnTo>
                  <a:lnTo>
                    <a:pt x="747" y="439"/>
                  </a:lnTo>
                  <a:lnTo>
                    <a:pt x="308" y="44"/>
                  </a:lnTo>
                  <a:lnTo>
                    <a:pt x="220" y="44"/>
                  </a:lnTo>
                  <a:lnTo>
                    <a:pt x="17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19" name="Google Shape;15919;p414"/>
            <p:cNvSpPr/>
            <p:nvPr/>
          </p:nvSpPr>
          <p:spPr>
            <a:xfrm>
              <a:off x="1765150" y="4441025"/>
              <a:ext cx="127275" cy="43900"/>
            </a:xfrm>
            <a:custGeom>
              <a:avLst/>
              <a:gdLst/>
              <a:ahLst/>
              <a:cxnLst/>
              <a:rect l="l" t="t" r="r" b="b"/>
              <a:pathLst>
                <a:path w="5091" h="1756" extrusionOk="0">
                  <a:moveTo>
                    <a:pt x="176" y="0"/>
                  </a:moveTo>
                  <a:lnTo>
                    <a:pt x="88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176"/>
                  </a:lnTo>
                  <a:lnTo>
                    <a:pt x="1" y="264"/>
                  </a:lnTo>
                  <a:lnTo>
                    <a:pt x="45" y="307"/>
                  </a:lnTo>
                  <a:lnTo>
                    <a:pt x="571" y="834"/>
                  </a:lnTo>
                  <a:lnTo>
                    <a:pt x="1624" y="1404"/>
                  </a:lnTo>
                  <a:lnTo>
                    <a:pt x="2458" y="1755"/>
                  </a:lnTo>
                  <a:lnTo>
                    <a:pt x="2546" y="1755"/>
                  </a:lnTo>
                  <a:lnTo>
                    <a:pt x="3818" y="1668"/>
                  </a:lnTo>
                  <a:lnTo>
                    <a:pt x="3906" y="1668"/>
                  </a:lnTo>
                  <a:lnTo>
                    <a:pt x="5003" y="1009"/>
                  </a:lnTo>
                  <a:lnTo>
                    <a:pt x="5047" y="966"/>
                  </a:lnTo>
                  <a:lnTo>
                    <a:pt x="5047" y="878"/>
                  </a:lnTo>
                  <a:lnTo>
                    <a:pt x="5091" y="834"/>
                  </a:lnTo>
                  <a:lnTo>
                    <a:pt x="5047" y="746"/>
                  </a:lnTo>
                  <a:lnTo>
                    <a:pt x="5003" y="702"/>
                  </a:lnTo>
                  <a:lnTo>
                    <a:pt x="4915" y="658"/>
                  </a:lnTo>
                  <a:lnTo>
                    <a:pt x="4871" y="658"/>
                  </a:lnTo>
                  <a:lnTo>
                    <a:pt x="4784" y="702"/>
                  </a:lnTo>
                  <a:lnTo>
                    <a:pt x="3774" y="1317"/>
                  </a:lnTo>
                  <a:lnTo>
                    <a:pt x="2546" y="1404"/>
                  </a:lnTo>
                  <a:lnTo>
                    <a:pt x="1756" y="1097"/>
                  </a:lnTo>
                  <a:lnTo>
                    <a:pt x="791" y="527"/>
                  </a:lnTo>
                  <a:lnTo>
                    <a:pt x="264" y="44"/>
                  </a:lnTo>
                  <a:lnTo>
                    <a:pt x="220" y="44"/>
                  </a:lnTo>
                  <a:lnTo>
                    <a:pt x="17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20" name="Google Shape;15920;p414"/>
            <p:cNvSpPr/>
            <p:nvPr/>
          </p:nvSpPr>
          <p:spPr>
            <a:xfrm>
              <a:off x="1728950" y="4366425"/>
              <a:ext cx="241375" cy="79000"/>
            </a:xfrm>
            <a:custGeom>
              <a:avLst/>
              <a:gdLst/>
              <a:ahLst/>
              <a:cxnLst/>
              <a:rect l="l" t="t" r="r" b="b"/>
              <a:pathLst>
                <a:path w="9655" h="3160" extrusionOk="0">
                  <a:moveTo>
                    <a:pt x="176" y="0"/>
                  </a:moveTo>
                  <a:lnTo>
                    <a:pt x="88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45" y="264"/>
                  </a:lnTo>
                  <a:lnTo>
                    <a:pt x="308" y="702"/>
                  </a:lnTo>
                  <a:lnTo>
                    <a:pt x="878" y="1668"/>
                  </a:lnTo>
                  <a:lnTo>
                    <a:pt x="878" y="1712"/>
                  </a:lnTo>
                  <a:lnTo>
                    <a:pt x="1756" y="2502"/>
                  </a:lnTo>
                  <a:lnTo>
                    <a:pt x="1800" y="2545"/>
                  </a:lnTo>
                  <a:lnTo>
                    <a:pt x="2853" y="2896"/>
                  </a:lnTo>
                  <a:lnTo>
                    <a:pt x="2897" y="2896"/>
                  </a:lnTo>
                  <a:lnTo>
                    <a:pt x="6232" y="3160"/>
                  </a:lnTo>
                  <a:lnTo>
                    <a:pt x="6319" y="3160"/>
                  </a:lnTo>
                  <a:lnTo>
                    <a:pt x="9567" y="1536"/>
                  </a:lnTo>
                  <a:lnTo>
                    <a:pt x="9610" y="1492"/>
                  </a:lnTo>
                  <a:lnTo>
                    <a:pt x="9654" y="1448"/>
                  </a:lnTo>
                  <a:lnTo>
                    <a:pt x="9654" y="1361"/>
                  </a:lnTo>
                  <a:lnTo>
                    <a:pt x="9654" y="1317"/>
                  </a:lnTo>
                  <a:lnTo>
                    <a:pt x="9610" y="1229"/>
                  </a:lnTo>
                  <a:lnTo>
                    <a:pt x="9523" y="1229"/>
                  </a:lnTo>
                  <a:lnTo>
                    <a:pt x="9479" y="1185"/>
                  </a:lnTo>
                  <a:lnTo>
                    <a:pt x="9391" y="1229"/>
                  </a:lnTo>
                  <a:lnTo>
                    <a:pt x="6232" y="2809"/>
                  </a:lnTo>
                  <a:lnTo>
                    <a:pt x="2941" y="2545"/>
                  </a:lnTo>
                  <a:lnTo>
                    <a:pt x="1931" y="2194"/>
                  </a:lnTo>
                  <a:lnTo>
                    <a:pt x="1142" y="1492"/>
                  </a:lnTo>
                  <a:lnTo>
                    <a:pt x="571" y="527"/>
                  </a:lnTo>
                  <a:lnTo>
                    <a:pt x="352" y="88"/>
                  </a:lnTo>
                  <a:lnTo>
                    <a:pt x="308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21" name="Google Shape;15921;p414"/>
            <p:cNvSpPr/>
            <p:nvPr/>
          </p:nvSpPr>
          <p:spPr>
            <a:xfrm>
              <a:off x="1807950" y="46790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22" name="Google Shape;15922;p414"/>
            <p:cNvSpPr/>
            <p:nvPr/>
          </p:nvSpPr>
          <p:spPr>
            <a:xfrm>
              <a:off x="1807950" y="46790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23" name="Google Shape;15923;p414"/>
            <p:cNvSpPr/>
            <p:nvPr/>
          </p:nvSpPr>
          <p:spPr>
            <a:xfrm>
              <a:off x="1490900" y="2760400"/>
              <a:ext cx="866675" cy="1925275"/>
            </a:xfrm>
            <a:custGeom>
              <a:avLst/>
              <a:gdLst/>
              <a:ahLst/>
              <a:cxnLst/>
              <a:rect l="l" t="t" r="r" b="b"/>
              <a:pathLst>
                <a:path w="34667" h="77011" extrusionOk="0">
                  <a:moveTo>
                    <a:pt x="34447" y="1"/>
                  </a:moveTo>
                  <a:lnTo>
                    <a:pt x="34359" y="44"/>
                  </a:lnTo>
                  <a:lnTo>
                    <a:pt x="31858" y="1931"/>
                  </a:lnTo>
                  <a:lnTo>
                    <a:pt x="28216" y="4915"/>
                  </a:lnTo>
                  <a:lnTo>
                    <a:pt x="25846" y="6758"/>
                  </a:lnTo>
                  <a:lnTo>
                    <a:pt x="23784" y="8426"/>
                  </a:lnTo>
                  <a:lnTo>
                    <a:pt x="20668" y="10883"/>
                  </a:lnTo>
                  <a:lnTo>
                    <a:pt x="15666" y="13077"/>
                  </a:lnTo>
                  <a:lnTo>
                    <a:pt x="15622" y="13077"/>
                  </a:lnTo>
                  <a:lnTo>
                    <a:pt x="13867" y="14174"/>
                  </a:lnTo>
                  <a:lnTo>
                    <a:pt x="13823" y="14218"/>
                  </a:lnTo>
                  <a:lnTo>
                    <a:pt x="12331" y="15622"/>
                  </a:lnTo>
                  <a:lnTo>
                    <a:pt x="12331" y="15666"/>
                  </a:lnTo>
                  <a:lnTo>
                    <a:pt x="10225" y="18386"/>
                  </a:lnTo>
                  <a:lnTo>
                    <a:pt x="9610" y="19045"/>
                  </a:lnTo>
                  <a:lnTo>
                    <a:pt x="8777" y="19571"/>
                  </a:lnTo>
                  <a:lnTo>
                    <a:pt x="8733" y="19615"/>
                  </a:lnTo>
                  <a:lnTo>
                    <a:pt x="8118" y="20229"/>
                  </a:lnTo>
                  <a:lnTo>
                    <a:pt x="8118" y="20273"/>
                  </a:lnTo>
                  <a:lnTo>
                    <a:pt x="7065" y="22204"/>
                  </a:lnTo>
                  <a:lnTo>
                    <a:pt x="7021" y="22204"/>
                  </a:lnTo>
                  <a:lnTo>
                    <a:pt x="6451" y="23915"/>
                  </a:lnTo>
                  <a:lnTo>
                    <a:pt x="6451" y="23959"/>
                  </a:lnTo>
                  <a:lnTo>
                    <a:pt x="6319" y="25583"/>
                  </a:lnTo>
                  <a:lnTo>
                    <a:pt x="6319" y="25627"/>
                  </a:lnTo>
                  <a:lnTo>
                    <a:pt x="6846" y="28347"/>
                  </a:lnTo>
                  <a:lnTo>
                    <a:pt x="6846" y="30629"/>
                  </a:lnTo>
                  <a:lnTo>
                    <a:pt x="6275" y="35631"/>
                  </a:lnTo>
                  <a:lnTo>
                    <a:pt x="5837" y="38966"/>
                  </a:lnTo>
                  <a:lnTo>
                    <a:pt x="5442" y="41819"/>
                  </a:lnTo>
                  <a:lnTo>
                    <a:pt x="5135" y="43662"/>
                  </a:lnTo>
                  <a:lnTo>
                    <a:pt x="4169" y="47699"/>
                  </a:lnTo>
                  <a:lnTo>
                    <a:pt x="3599" y="50200"/>
                  </a:lnTo>
                  <a:lnTo>
                    <a:pt x="3292" y="52087"/>
                  </a:lnTo>
                  <a:lnTo>
                    <a:pt x="2633" y="53491"/>
                  </a:lnTo>
                  <a:lnTo>
                    <a:pt x="2633" y="53535"/>
                  </a:lnTo>
                  <a:lnTo>
                    <a:pt x="2107" y="56387"/>
                  </a:lnTo>
                  <a:lnTo>
                    <a:pt x="834" y="60512"/>
                  </a:lnTo>
                  <a:lnTo>
                    <a:pt x="220" y="62837"/>
                  </a:lnTo>
                  <a:lnTo>
                    <a:pt x="1" y="63846"/>
                  </a:lnTo>
                  <a:lnTo>
                    <a:pt x="1" y="63890"/>
                  </a:lnTo>
                  <a:lnTo>
                    <a:pt x="44" y="64856"/>
                  </a:lnTo>
                  <a:lnTo>
                    <a:pt x="88" y="64987"/>
                  </a:lnTo>
                  <a:lnTo>
                    <a:pt x="2019" y="67050"/>
                  </a:lnTo>
                  <a:lnTo>
                    <a:pt x="3511" y="68629"/>
                  </a:lnTo>
                  <a:lnTo>
                    <a:pt x="5486" y="70955"/>
                  </a:lnTo>
                  <a:lnTo>
                    <a:pt x="7767" y="73412"/>
                  </a:lnTo>
                  <a:lnTo>
                    <a:pt x="9830" y="75606"/>
                  </a:lnTo>
                  <a:lnTo>
                    <a:pt x="10883" y="76967"/>
                  </a:lnTo>
                  <a:lnTo>
                    <a:pt x="10927" y="77011"/>
                  </a:lnTo>
                  <a:lnTo>
                    <a:pt x="11102" y="77011"/>
                  </a:lnTo>
                  <a:lnTo>
                    <a:pt x="11146" y="76923"/>
                  </a:lnTo>
                  <a:lnTo>
                    <a:pt x="11190" y="76879"/>
                  </a:lnTo>
                  <a:lnTo>
                    <a:pt x="11190" y="76791"/>
                  </a:lnTo>
                  <a:lnTo>
                    <a:pt x="11146" y="76747"/>
                  </a:lnTo>
                  <a:lnTo>
                    <a:pt x="10093" y="75387"/>
                  </a:lnTo>
                  <a:lnTo>
                    <a:pt x="8031" y="73149"/>
                  </a:lnTo>
                  <a:lnTo>
                    <a:pt x="5749" y="70736"/>
                  </a:lnTo>
                  <a:lnTo>
                    <a:pt x="3774" y="68410"/>
                  </a:lnTo>
                  <a:lnTo>
                    <a:pt x="2282" y="66830"/>
                  </a:lnTo>
                  <a:lnTo>
                    <a:pt x="395" y="64812"/>
                  </a:lnTo>
                  <a:lnTo>
                    <a:pt x="352" y="63890"/>
                  </a:lnTo>
                  <a:lnTo>
                    <a:pt x="571" y="62925"/>
                  </a:lnTo>
                  <a:lnTo>
                    <a:pt x="1141" y="60599"/>
                  </a:lnTo>
                  <a:lnTo>
                    <a:pt x="2458" y="56475"/>
                  </a:lnTo>
                  <a:lnTo>
                    <a:pt x="2984" y="53578"/>
                  </a:lnTo>
                  <a:lnTo>
                    <a:pt x="3599" y="52174"/>
                  </a:lnTo>
                  <a:lnTo>
                    <a:pt x="3643" y="52174"/>
                  </a:lnTo>
                  <a:lnTo>
                    <a:pt x="3950" y="50287"/>
                  </a:lnTo>
                  <a:lnTo>
                    <a:pt x="4520" y="47786"/>
                  </a:lnTo>
                  <a:lnTo>
                    <a:pt x="5442" y="43749"/>
                  </a:lnTo>
                  <a:lnTo>
                    <a:pt x="5793" y="41862"/>
                  </a:lnTo>
                  <a:lnTo>
                    <a:pt x="6188" y="39010"/>
                  </a:lnTo>
                  <a:lnTo>
                    <a:pt x="6627" y="35675"/>
                  </a:lnTo>
                  <a:lnTo>
                    <a:pt x="7197" y="30673"/>
                  </a:lnTo>
                  <a:lnTo>
                    <a:pt x="7197" y="30629"/>
                  </a:lnTo>
                  <a:lnTo>
                    <a:pt x="7197" y="28347"/>
                  </a:lnTo>
                  <a:lnTo>
                    <a:pt x="7197" y="28303"/>
                  </a:lnTo>
                  <a:lnTo>
                    <a:pt x="6670" y="25583"/>
                  </a:lnTo>
                  <a:lnTo>
                    <a:pt x="6802" y="24003"/>
                  </a:lnTo>
                  <a:lnTo>
                    <a:pt x="7372" y="22336"/>
                  </a:lnTo>
                  <a:lnTo>
                    <a:pt x="8382" y="20449"/>
                  </a:lnTo>
                  <a:lnTo>
                    <a:pt x="8996" y="19878"/>
                  </a:lnTo>
                  <a:lnTo>
                    <a:pt x="9830" y="19352"/>
                  </a:lnTo>
                  <a:lnTo>
                    <a:pt x="9874" y="19308"/>
                  </a:lnTo>
                  <a:lnTo>
                    <a:pt x="10488" y="18606"/>
                  </a:lnTo>
                  <a:lnTo>
                    <a:pt x="12594" y="15885"/>
                  </a:lnTo>
                  <a:lnTo>
                    <a:pt x="14042" y="14481"/>
                  </a:lnTo>
                  <a:lnTo>
                    <a:pt x="15798" y="13384"/>
                  </a:lnTo>
                  <a:lnTo>
                    <a:pt x="20800" y="11234"/>
                  </a:lnTo>
                  <a:lnTo>
                    <a:pt x="20844" y="11190"/>
                  </a:lnTo>
                  <a:lnTo>
                    <a:pt x="24003" y="8733"/>
                  </a:lnTo>
                  <a:lnTo>
                    <a:pt x="28435" y="5178"/>
                  </a:lnTo>
                  <a:lnTo>
                    <a:pt x="32077" y="2195"/>
                  </a:lnTo>
                  <a:lnTo>
                    <a:pt x="34578" y="308"/>
                  </a:lnTo>
                  <a:lnTo>
                    <a:pt x="34622" y="264"/>
                  </a:lnTo>
                  <a:lnTo>
                    <a:pt x="34666" y="176"/>
                  </a:lnTo>
                  <a:lnTo>
                    <a:pt x="34622" y="132"/>
                  </a:lnTo>
                  <a:lnTo>
                    <a:pt x="34622" y="44"/>
                  </a:lnTo>
                  <a:lnTo>
                    <a:pt x="3457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24" name="Google Shape;15924;p414"/>
            <p:cNvSpPr/>
            <p:nvPr/>
          </p:nvSpPr>
          <p:spPr>
            <a:xfrm>
              <a:off x="1465675" y="2732975"/>
              <a:ext cx="861175" cy="1931850"/>
            </a:xfrm>
            <a:custGeom>
              <a:avLst/>
              <a:gdLst/>
              <a:ahLst/>
              <a:cxnLst/>
              <a:rect l="l" t="t" r="r" b="b"/>
              <a:pathLst>
                <a:path w="34447" h="77274" extrusionOk="0">
                  <a:moveTo>
                    <a:pt x="34227" y="1"/>
                  </a:moveTo>
                  <a:lnTo>
                    <a:pt x="34183" y="44"/>
                  </a:lnTo>
                  <a:lnTo>
                    <a:pt x="33174" y="790"/>
                  </a:lnTo>
                  <a:lnTo>
                    <a:pt x="28435" y="4652"/>
                  </a:lnTo>
                  <a:lnTo>
                    <a:pt x="26504" y="6275"/>
                  </a:lnTo>
                  <a:lnTo>
                    <a:pt x="24705" y="7680"/>
                  </a:lnTo>
                  <a:lnTo>
                    <a:pt x="22862" y="9128"/>
                  </a:lnTo>
                  <a:lnTo>
                    <a:pt x="20931" y="10532"/>
                  </a:lnTo>
                  <a:lnTo>
                    <a:pt x="19044" y="11366"/>
                  </a:lnTo>
                  <a:lnTo>
                    <a:pt x="14876" y="12814"/>
                  </a:lnTo>
                  <a:lnTo>
                    <a:pt x="9479" y="14788"/>
                  </a:lnTo>
                  <a:lnTo>
                    <a:pt x="9435" y="14832"/>
                  </a:lnTo>
                  <a:lnTo>
                    <a:pt x="8908" y="15271"/>
                  </a:lnTo>
                  <a:lnTo>
                    <a:pt x="8864" y="15315"/>
                  </a:lnTo>
                  <a:lnTo>
                    <a:pt x="7987" y="16543"/>
                  </a:lnTo>
                  <a:lnTo>
                    <a:pt x="7943" y="16587"/>
                  </a:lnTo>
                  <a:lnTo>
                    <a:pt x="6933" y="18474"/>
                  </a:lnTo>
                  <a:lnTo>
                    <a:pt x="5968" y="20800"/>
                  </a:lnTo>
                  <a:lnTo>
                    <a:pt x="5968" y="20844"/>
                  </a:lnTo>
                  <a:lnTo>
                    <a:pt x="5441" y="23169"/>
                  </a:lnTo>
                  <a:lnTo>
                    <a:pt x="5441" y="23213"/>
                  </a:lnTo>
                  <a:lnTo>
                    <a:pt x="5398" y="24617"/>
                  </a:lnTo>
                  <a:lnTo>
                    <a:pt x="5398" y="24661"/>
                  </a:lnTo>
                  <a:lnTo>
                    <a:pt x="6319" y="29269"/>
                  </a:lnTo>
                  <a:lnTo>
                    <a:pt x="6407" y="30761"/>
                  </a:lnTo>
                  <a:lnTo>
                    <a:pt x="6144" y="34666"/>
                  </a:lnTo>
                  <a:lnTo>
                    <a:pt x="5836" y="37431"/>
                  </a:lnTo>
                  <a:lnTo>
                    <a:pt x="5485" y="40327"/>
                  </a:lnTo>
                  <a:lnTo>
                    <a:pt x="5134" y="42784"/>
                  </a:lnTo>
                  <a:lnTo>
                    <a:pt x="4871" y="44364"/>
                  </a:lnTo>
                  <a:lnTo>
                    <a:pt x="3906" y="48532"/>
                  </a:lnTo>
                  <a:lnTo>
                    <a:pt x="3423" y="51472"/>
                  </a:lnTo>
                  <a:lnTo>
                    <a:pt x="3247" y="53447"/>
                  </a:lnTo>
                  <a:lnTo>
                    <a:pt x="2633" y="55860"/>
                  </a:lnTo>
                  <a:lnTo>
                    <a:pt x="1756" y="58449"/>
                  </a:lnTo>
                  <a:lnTo>
                    <a:pt x="922" y="60775"/>
                  </a:lnTo>
                  <a:lnTo>
                    <a:pt x="922" y="60819"/>
                  </a:lnTo>
                  <a:lnTo>
                    <a:pt x="307" y="63188"/>
                  </a:lnTo>
                  <a:lnTo>
                    <a:pt x="0" y="64549"/>
                  </a:lnTo>
                  <a:lnTo>
                    <a:pt x="0" y="64592"/>
                  </a:lnTo>
                  <a:lnTo>
                    <a:pt x="44" y="66743"/>
                  </a:lnTo>
                  <a:lnTo>
                    <a:pt x="44" y="66786"/>
                  </a:lnTo>
                  <a:lnTo>
                    <a:pt x="264" y="67357"/>
                  </a:lnTo>
                  <a:lnTo>
                    <a:pt x="307" y="67401"/>
                  </a:lnTo>
                  <a:lnTo>
                    <a:pt x="3423" y="70955"/>
                  </a:lnTo>
                  <a:lnTo>
                    <a:pt x="7811" y="75650"/>
                  </a:lnTo>
                  <a:lnTo>
                    <a:pt x="9303" y="77230"/>
                  </a:lnTo>
                  <a:lnTo>
                    <a:pt x="9347" y="77274"/>
                  </a:lnTo>
                  <a:lnTo>
                    <a:pt x="9435" y="77274"/>
                  </a:lnTo>
                  <a:lnTo>
                    <a:pt x="9566" y="77230"/>
                  </a:lnTo>
                  <a:lnTo>
                    <a:pt x="9610" y="77186"/>
                  </a:lnTo>
                  <a:lnTo>
                    <a:pt x="9610" y="77098"/>
                  </a:lnTo>
                  <a:lnTo>
                    <a:pt x="9610" y="77054"/>
                  </a:lnTo>
                  <a:lnTo>
                    <a:pt x="9566" y="77011"/>
                  </a:lnTo>
                  <a:lnTo>
                    <a:pt x="3686" y="70736"/>
                  </a:lnTo>
                  <a:lnTo>
                    <a:pt x="571" y="67225"/>
                  </a:lnTo>
                  <a:lnTo>
                    <a:pt x="395" y="66699"/>
                  </a:lnTo>
                  <a:lnTo>
                    <a:pt x="351" y="64592"/>
                  </a:lnTo>
                  <a:lnTo>
                    <a:pt x="659" y="63276"/>
                  </a:lnTo>
                  <a:lnTo>
                    <a:pt x="1273" y="60906"/>
                  </a:lnTo>
                  <a:lnTo>
                    <a:pt x="2107" y="58581"/>
                  </a:lnTo>
                  <a:lnTo>
                    <a:pt x="2984" y="55992"/>
                  </a:lnTo>
                  <a:lnTo>
                    <a:pt x="3599" y="53535"/>
                  </a:lnTo>
                  <a:lnTo>
                    <a:pt x="3599" y="53491"/>
                  </a:lnTo>
                  <a:lnTo>
                    <a:pt x="3774" y="51516"/>
                  </a:lnTo>
                  <a:lnTo>
                    <a:pt x="4213" y="48576"/>
                  </a:lnTo>
                  <a:lnTo>
                    <a:pt x="5222" y="44407"/>
                  </a:lnTo>
                  <a:lnTo>
                    <a:pt x="5485" y="42828"/>
                  </a:lnTo>
                  <a:lnTo>
                    <a:pt x="5836" y="40370"/>
                  </a:lnTo>
                  <a:lnTo>
                    <a:pt x="6187" y="37474"/>
                  </a:lnTo>
                  <a:lnTo>
                    <a:pt x="6495" y="34710"/>
                  </a:lnTo>
                  <a:lnTo>
                    <a:pt x="6758" y="30805"/>
                  </a:lnTo>
                  <a:lnTo>
                    <a:pt x="6758" y="30761"/>
                  </a:lnTo>
                  <a:lnTo>
                    <a:pt x="6670" y="29225"/>
                  </a:lnTo>
                  <a:lnTo>
                    <a:pt x="5749" y="24617"/>
                  </a:lnTo>
                  <a:lnTo>
                    <a:pt x="5793" y="23257"/>
                  </a:lnTo>
                  <a:lnTo>
                    <a:pt x="6319" y="20932"/>
                  </a:lnTo>
                  <a:lnTo>
                    <a:pt x="7284" y="18606"/>
                  </a:lnTo>
                  <a:lnTo>
                    <a:pt x="8250" y="16763"/>
                  </a:lnTo>
                  <a:lnTo>
                    <a:pt x="9127" y="15534"/>
                  </a:lnTo>
                  <a:lnTo>
                    <a:pt x="9610" y="15095"/>
                  </a:lnTo>
                  <a:lnTo>
                    <a:pt x="15007" y="13165"/>
                  </a:lnTo>
                  <a:lnTo>
                    <a:pt x="19132" y="11673"/>
                  </a:lnTo>
                  <a:lnTo>
                    <a:pt x="21063" y="10839"/>
                  </a:lnTo>
                  <a:lnTo>
                    <a:pt x="21107" y="10839"/>
                  </a:lnTo>
                  <a:lnTo>
                    <a:pt x="23081" y="9435"/>
                  </a:lnTo>
                  <a:lnTo>
                    <a:pt x="24924" y="7943"/>
                  </a:lnTo>
                  <a:lnTo>
                    <a:pt x="26724" y="6539"/>
                  </a:lnTo>
                  <a:lnTo>
                    <a:pt x="28654" y="4959"/>
                  </a:lnTo>
                  <a:lnTo>
                    <a:pt x="33350" y="1054"/>
                  </a:lnTo>
                  <a:lnTo>
                    <a:pt x="34403" y="308"/>
                  </a:lnTo>
                  <a:lnTo>
                    <a:pt x="34447" y="264"/>
                  </a:lnTo>
                  <a:lnTo>
                    <a:pt x="34447" y="220"/>
                  </a:lnTo>
                  <a:lnTo>
                    <a:pt x="34447" y="132"/>
                  </a:lnTo>
                  <a:lnTo>
                    <a:pt x="34447" y="88"/>
                  </a:lnTo>
                  <a:lnTo>
                    <a:pt x="34359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25" name="Google Shape;15925;p414"/>
            <p:cNvSpPr/>
            <p:nvPr/>
          </p:nvSpPr>
          <p:spPr>
            <a:xfrm>
              <a:off x="1417400" y="2679225"/>
              <a:ext cx="851300" cy="1981225"/>
            </a:xfrm>
            <a:custGeom>
              <a:avLst/>
              <a:gdLst/>
              <a:ahLst/>
              <a:cxnLst/>
              <a:rect l="l" t="t" r="r" b="b"/>
              <a:pathLst>
                <a:path w="34052" h="79249" extrusionOk="0">
                  <a:moveTo>
                    <a:pt x="33876" y="0"/>
                  </a:moveTo>
                  <a:lnTo>
                    <a:pt x="33789" y="44"/>
                  </a:lnTo>
                  <a:lnTo>
                    <a:pt x="33745" y="44"/>
                  </a:lnTo>
                  <a:lnTo>
                    <a:pt x="31244" y="2194"/>
                  </a:lnTo>
                  <a:lnTo>
                    <a:pt x="28786" y="4213"/>
                  </a:lnTo>
                  <a:lnTo>
                    <a:pt x="26461" y="6056"/>
                  </a:lnTo>
                  <a:lnTo>
                    <a:pt x="22994" y="8645"/>
                  </a:lnTo>
                  <a:lnTo>
                    <a:pt x="21239" y="9830"/>
                  </a:lnTo>
                  <a:lnTo>
                    <a:pt x="18738" y="10883"/>
                  </a:lnTo>
                  <a:lnTo>
                    <a:pt x="15534" y="12111"/>
                  </a:lnTo>
                  <a:lnTo>
                    <a:pt x="13209" y="13472"/>
                  </a:lnTo>
                  <a:lnTo>
                    <a:pt x="10356" y="14569"/>
                  </a:lnTo>
                  <a:lnTo>
                    <a:pt x="10312" y="14569"/>
                  </a:lnTo>
                  <a:lnTo>
                    <a:pt x="8294" y="15797"/>
                  </a:lnTo>
                  <a:lnTo>
                    <a:pt x="6056" y="16938"/>
                  </a:lnTo>
                  <a:lnTo>
                    <a:pt x="3862" y="17465"/>
                  </a:lnTo>
                  <a:lnTo>
                    <a:pt x="2721" y="17684"/>
                  </a:lnTo>
                  <a:lnTo>
                    <a:pt x="2633" y="17684"/>
                  </a:lnTo>
                  <a:lnTo>
                    <a:pt x="2590" y="17772"/>
                  </a:lnTo>
                  <a:lnTo>
                    <a:pt x="2590" y="17860"/>
                  </a:lnTo>
                  <a:lnTo>
                    <a:pt x="2633" y="17948"/>
                  </a:lnTo>
                  <a:lnTo>
                    <a:pt x="3248" y="18518"/>
                  </a:lnTo>
                  <a:lnTo>
                    <a:pt x="3379" y="19045"/>
                  </a:lnTo>
                  <a:lnTo>
                    <a:pt x="3248" y="20142"/>
                  </a:lnTo>
                  <a:lnTo>
                    <a:pt x="3248" y="21195"/>
                  </a:lnTo>
                  <a:lnTo>
                    <a:pt x="3292" y="22248"/>
                  </a:lnTo>
                  <a:lnTo>
                    <a:pt x="3423" y="23257"/>
                  </a:lnTo>
                  <a:lnTo>
                    <a:pt x="3599" y="24222"/>
                  </a:lnTo>
                  <a:lnTo>
                    <a:pt x="3818" y="25232"/>
                  </a:lnTo>
                  <a:lnTo>
                    <a:pt x="4301" y="27162"/>
                  </a:lnTo>
                  <a:lnTo>
                    <a:pt x="4696" y="28698"/>
                  </a:lnTo>
                  <a:lnTo>
                    <a:pt x="5047" y="30278"/>
                  </a:lnTo>
                  <a:lnTo>
                    <a:pt x="5178" y="31112"/>
                  </a:lnTo>
                  <a:lnTo>
                    <a:pt x="5266" y="31945"/>
                  </a:lnTo>
                  <a:lnTo>
                    <a:pt x="5354" y="32779"/>
                  </a:lnTo>
                  <a:lnTo>
                    <a:pt x="5354" y="33657"/>
                  </a:lnTo>
                  <a:lnTo>
                    <a:pt x="5354" y="36202"/>
                  </a:lnTo>
                  <a:lnTo>
                    <a:pt x="5135" y="38659"/>
                  </a:lnTo>
                  <a:lnTo>
                    <a:pt x="4871" y="41029"/>
                  </a:lnTo>
                  <a:lnTo>
                    <a:pt x="4257" y="45724"/>
                  </a:lnTo>
                  <a:lnTo>
                    <a:pt x="3687" y="47962"/>
                  </a:lnTo>
                  <a:lnTo>
                    <a:pt x="3292" y="50770"/>
                  </a:lnTo>
                  <a:lnTo>
                    <a:pt x="3028" y="53315"/>
                  </a:lnTo>
                  <a:lnTo>
                    <a:pt x="2546" y="56387"/>
                  </a:lnTo>
                  <a:lnTo>
                    <a:pt x="2195" y="58449"/>
                  </a:lnTo>
                  <a:lnTo>
                    <a:pt x="1317" y="60775"/>
                  </a:lnTo>
                  <a:lnTo>
                    <a:pt x="88" y="65075"/>
                  </a:lnTo>
                  <a:lnTo>
                    <a:pt x="1" y="66874"/>
                  </a:lnTo>
                  <a:lnTo>
                    <a:pt x="1" y="66918"/>
                  </a:lnTo>
                  <a:lnTo>
                    <a:pt x="132" y="68936"/>
                  </a:lnTo>
                  <a:lnTo>
                    <a:pt x="44" y="70516"/>
                  </a:lnTo>
                  <a:lnTo>
                    <a:pt x="88" y="71569"/>
                  </a:lnTo>
                  <a:lnTo>
                    <a:pt x="132" y="71657"/>
                  </a:lnTo>
                  <a:lnTo>
                    <a:pt x="395" y="72184"/>
                  </a:lnTo>
                  <a:lnTo>
                    <a:pt x="395" y="72227"/>
                  </a:lnTo>
                  <a:lnTo>
                    <a:pt x="2633" y="74773"/>
                  </a:lnTo>
                  <a:lnTo>
                    <a:pt x="5486" y="77625"/>
                  </a:lnTo>
                  <a:lnTo>
                    <a:pt x="7153" y="79204"/>
                  </a:lnTo>
                  <a:lnTo>
                    <a:pt x="7285" y="79248"/>
                  </a:lnTo>
                  <a:lnTo>
                    <a:pt x="7329" y="79248"/>
                  </a:lnTo>
                  <a:lnTo>
                    <a:pt x="7416" y="79204"/>
                  </a:lnTo>
                  <a:lnTo>
                    <a:pt x="7460" y="79117"/>
                  </a:lnTo>
                  <a:lnTo>
                    <a:pt x="7460" y="79073"/>
                  </a:lnTo>
                  <a:lnTo>
                    <a:pt x="7416" y="78985"/>
                  </a:lnTo>
                  <a:lnTo>
                    <a:pt x="7416" y="78941"/>
                  </a:lnTo>
                  <a:lnTo>
                    <a:pt x="5705" y="77361"/>
                  </a:lnTo>
                  <a:lnTo>
                    <a:pt x="2853" y="74553"/>
                  </a:lnTo>
                  <a:lnTo>
                    <a:pt x="703" y="72008"/>
                  </a:lnTo>
                  <a:lnTo>
                    <a:pt x="439" y="71525"/>
                  </a:lnTo>
                  <a:lnTo>
                    <a:pt x="395" y="70516"/>
                  </a:lnTo>
                  <a:lnTo>
                    <a:pt x="483" y="68936"/>
                  </a:lnTo>
                  <a:lnTo>
                    <a:pt x="352" y="66874"/>
                  </a:lnTo>
                  <a:lnTo>
                    <a:pt x="439" y="65119"/>
                  </a:lnTo>
                  <a:lnTo>
                    <a:pt x="1624" y="60862"/>
                  </a:lnTo>
                  <a:lnTo>
                    <a:pt x="2502" y="58537"/>
                  </a:lnTo>
                  <a:lnTo>
                    <a:pt x="2502" y="58493"/>
                  </a:lnTo>
                  <a:lnTo>
                    <a:pt x="2897" y="56431"/>
                  </a:lnTo>
                  <a:lnTo>
                    <a:pt x="3379" y="53359"/>
                  </a:lnTo>
                  <a:lnTo>
                    <a:pt x="3643" y="50814"/>
                  </a:lnTo>
                  <a:lnTo>
                    <a:pt x="4038" y="48049"/>
                  </a:lnTo>
                  <a:lnTo>
                    <a:pt x="4608" y="45812"/>
                  </a:lnTo>
                  <a:lnTo>
                    <a:pt x="5222" y="41072"/>
                  </a:lnTo>
                  <a:lnTo>
                    <a:pt x="5486" y="38703"/>
                  </a:lnTo>
                  <a:lnTo>
                    <a:pt x="5705" y="36246"/>
                  </a:lnTo>
                  <a:lnTo>
                    <a:pt x="5705" y="33657"/>
                  </a:lnTo>
                  <a:lnTo>
                    <a:pt x="5705" y="32779"/>
                  </a:lnTo>
                  <a:lnTo>
                    <a:pt x="5617" y="31901"/>
                  </a:lnTo>
                  <a:lnTo>
                    <a:pt x="5530" y="31068"/>
                  </a:lnTo>
                  <a:lnTo>
                    <a:pt x="5398" y="30234"/>
                  </a:lnTo>
                  <a:lnTo>
                    <a:pt x="5047" y="28610"/>
                  </a:lnTo>
                  <a:lnTo>
                    <a:pt x="4652" y="27075"/>
                  </a:lnTo>
                  <a:lnTo>
                    <a:pt x="4169" y="25100"/>
                  </a:lnTo>
                  <a:lnTo>
                    <a:pt x="3950" y="24135"/>
                  </a:lnTo>
                  <a:lnTo>
                    <a:pt x="3774" y="23169"/>
                  </a:lnTo>
                  <a:lnTo>
                    <a:pt x="3643" y="22160"/>
                  </a:lnTo>
                  <a:lnTo>
                    <a:pt x="3599" y="21151"/>
                  </a:lnTo>
                  <a:lnTo>
                    <a:pt x="3599" y="20142"/>
                  </a:lnTo>
                  <a:lnTo>
                    <a:pt x="3730" y="19045"/>
                  </a:lnTo>
                  <a:lnTo>
                    <a:pt x="3730" y="19001"/>
                  </a:lnTo>
                  <a:lnTo>
                    <a:pt x="3555" y="18386"/>
                  </a:lnTo>
                  <a:lnTo>
                    <a:pt x="3511" y="18299"/>
                  </a:lnTo>
                  <a:lnTo>
                    <a:pt x="3116" y="17948"/>
                  </a:lnTo>
                  <a:lnTo>
                    <a:pt x="3906" y="17816"/>
                  </a:lnTo>
                  <a:lnTo>
                    <a:pt x="6144" y="17289"/>
                  </a:lnTo>
                  <a:lnTo>
                    <a:pt x="6188" y="17289"/>
                  </a:lnTo>
                  <a:lnTo>
                    <a:pt x="8470" y="16105"/>
                  </a:lnTo>
                  <a:lnTo>
                    <a:pt x="10488" y="14876"/>
                  </a:lnTo>
                  <a:lnTo>
                    <a:pt x="13340" y="13823"/>
                  </a:lnTo>
                  <a:lnTo>
                    <a:pt x="13384" y="13779"/>
                  </a:lnTo>
                  <a:lnTo>
                    <a:pt x="15666" y="12419"/>
                  </a:lnTo>
                  <a:lnTo>
                    <a:pt x="18869" y="11234"/>
                  </a:lnTo>
                  <a:lnTo>
                    <a:pt x="21370" y="10181"/>
                  </a:lnTo>
                  <a:lnTo>
                    <a:pt x="21414" y="10137"/>
                  </a:lnTo>
                  <a:lnTo>
                    <a:pt x="23213" y="8952"/>
                  </a:lnTo>
                  <a:lnTo>
                    <a:pt x="26680" y="6363"/>
                  </a:lnTo>
                  <a:lnTo>
                    <a:pt x="29006" y="4476"/>
                  </a:lnTo>
                  <a:lnTo>
                    <a:pt x="31463" y="2458"/>
                  </a:lnTo>
                  <a:lnTo>
                    <a:pt x="33964" y="308"/>
                  </a:lnTo>
                  <a:lnTo>
                    <a:pt x="34008" y="264"/>
                  </a:lnTo>
                  <a:lnTo>
                    <a:pt x="34052" y="220"/>
                  </a:lnTo>
                  <a:lnTo>
                    <a:pt x="34008" y="132"/>
                  </a:lnTo>
                  <a:lnTo>
                    <a:pt x="34008" y="88"/>
                  </a:lnTo>
                  <a:lnTo>
                    <a:pt x="33920" y="44"/>
                  </a:lnTo>
                  <a:lnTo>
                    <a:pt x="3387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26" name="Google Shape;15926;p414"/>
            <p:cNvSpPr/>
            <p:nvPr/>
          </p:nvSpPr>
          <p:spPr>
            <a:xfrm>
              <a:off x="1386675" y="2654000"/>
              <a:ext cx="852425" cy="2016325"/>
            </a:xfrm>
            <a:custGeom>
              <a:avLst/>
              <a:gdLst/>
              <a:ahLst/>
              <a:cxnLst/>
              <a:rect l="l" t="t" r="r" b="b"/>
              <a:pathLst>
                <a:path w="34097" h="80653" extrusionOk="0">
                  <a:moveTo>
                    <a:pt x="33877" y="0"/>
                  </a:moveTo>
                  <a:lnTo>
                    <a:pt x="33833" y="44"/>
                  </a:lnTo>
                  <a:lnTo>
                    <a:pt x="30849" y="2545"/>
                  </a:lnTo>
                  <a:lnTo>
                    <a:pt x="28392" y="4564"/>
                  </a:lnTo>
                  <a:lnTo>
                    <a:pt x="26022" y="6407"/>
                  </a:lnTo>
                  <a:lnTo>
                    <a:pt x="23960" y="7899"/>
                  </a:lnTo>
                  <a:lnTo>
                    <a:pt x="22029" y="9259"/>
                  </a:lnTo>
                  <a:lnTo>
                    <a:pt x="19835" y="10224"/>
                  </a:lnTo>
                  <a:lnTo>
                    <a:pt x="17114" y="11365"/>
                  </a:lnTo>
                  <a:lnTo>
                    <a:pt x="17070" y="11365"/>
                  </a:lnTo>
                  <a:lnTo>
                    <a:pt x="15096" y="12725"/>
                  </a:lnTo>
                  <a:lnTo>
                    <a:pt x="13999" y="13428"/>
                  </a:lnTo>
                  <a:lnTo>
                    <a:pt x="13121" y="13691"/>
                  </a:lnTo>
                  <a:lnTo>
                    <a:pt x="13077" y="13691"/>
                  </a:lnTo>
                  <a:lnTo>
                    <a:pt x="12287" y="14086"/>
                  </a:lnTo>
                  <a:lnTo>
                    <a:pt x="9084" y="15929"/>
                  </a:lnTo>
                  <a:lnTo>
                    <a:pt x="7066" y="17026"/>
                  </a:lnTo>
                  <a:lnTo>
                    <a:pt x="4082" y="17684"/>
                  </a:lnTo>
                  <a:lnTo>
                    <a:pt x="3994" y="17728"/>
                  </a:lnTo>
                  <a:lnTo>
                    <a:pt x="2414" y="18737"/>
                  </a:lnTo>
                  <a:lnTo>
                    <a:pt x="2370" y="18825"/>
                  </a:lnTo>
                  <a:lnTo>
                    <a:pt x="2019" y="19439"/>
                  </a:lnTo>
                  <a:lnTo>
                    <a:pt x="1976" y="19571"/>
                  </a:lnTo>
                  <a:lnTo>
                    <a:pt x="2195" y="21414"/>
                  </a:lnTo>
                  <a:lnTo>
                    <a:pt x="2195" y="21458"/>
                  </a:lnTo>
                  <a:lnTo>
                    <a:pt x="3292" y="25451"/>
                  </a:lnTo>
                  <a:lnTo>
                    <a:pt x="4170" y="28479"/>
                  </a:lnTo>
                  <a:lnTo>
                    <a:pt x="4872" y="31813"/>
                  </a:lnTo>
                  <a:lnTo>
                    <a:pt x="5135" y="35017"/>
                  </a:lnTo>
                  <a:lnTo>
                    <a:pt x="5091" y="38001"/>
                  </a:lnTo>
                  <a:lnTo>
                    <a:pt x="4872" y="40590"/>
                  </a:lnTo>
                  <a:lnTo>
                    <a:pt x="4652" y="42784"/>
                  </a:lnTo>
                  <a:lnTo>
                    <a:pt x="4301" y="45636"/>
                  </a:lnTo>
                  <a:lnTo>
                    <a:pt x="3599" y="49278"/>
                  </a:lnTo>
                  <a:lnTo>
                    <a:pt x="3292" y="52130"/>
                  </a:lnTo>
                  <a:lnTo>
                    <a:pt x="2809" y="55202"/>
                  </a:lnTo>
                  <a:lnTo>
                    <a:pt x="2414" y="57834"/>
                  </a:lnTo>
                  <a:lnTo>
                    <a:pt x="2063" y="59897"/>
                  </a:lnTo>
                  <a:lnTo>
                    <a:pt x="1317" y="61828"/>
                  </a:lnTo>
                  <a:lnTo>
                    <a:pt x="1273" y="61828"/>
                  </a:lnTo>
                  <a:lnTo>
                    <a:pt x="571" y="64504"/>
                  </a:lnTo>
                  <a:lnTo>
                    <a:pt x="527" y="64548"/>
                  </a:lnTo>
                  <a:lnTo>
                    <a:pt x="264" y="66391"/>
                  </a:lnTo>
                  <a:lnTo>
                    <a:pt x="264" y="66435"/>
                  </a:lnTo>
                  <a:lnTo>
                    <a:pt x="352" y="69243"/>
                  </a:lnTo>
                  <a:lnTo>
                    <a:pt x="45" y="73149"/>
                  </a:lnTo>
                  <a:lnTo>
                    <a:pt x="1" y="73807"/>
                  </a:lnTo>
                  <a:lnTo>
                    <a:pt x="1" y="73895"/>
                  </a:lnTo>
                  <a:lnTo>
                    <a:pt x="45" y="73939"/>
                  </a:lnTo>
                  <a:lnTo>
                    <a:pt x="4564" y="78195"/>
                  </a:lnTo>
                  <a:lnTo>
                    <a:pt x="7285" y="80608"/>
                  </a:lnTo>
                  <a:lnTo>
                    <a:pt x="7417" y="80652"/>
                  </a:lnTo>
                  <a:lnTo>
                    <a:pt x="7504" y="80652"/>
                  </a:lnTo>
                  <a:lnTo>
                    <a:pt x="7548" y="80608"/>
                  </a:lnTo>
                  <a:lnTo>
                    <a:pt x="7592" y="80521"/>
                  </a:lnTo>
                  <a:lnTo>
                    <a:pt x="7592" y="80477"/>
                  </a:lnTo>
                  <a:lnTo>
                    <a:pt x="7592" y="80389"/>
                  </a:lnTo>
                  <a:lnTo>
                    <a:pt x="7548" y="80345"/>
                  </a:lnTo>
                  <a:lnTo>
                    <a:pt x="4828" y="77932"/>
                  </a:lnTo>
                  <a:lnTo>
                    <a:pt x="352" y="73763"/>
                  </a:lnTo>
                  <a:lnTo>
                    <a:pt x="703" y="69287"/>
                  </a:lnTo>
                  <a:lnTo>
                    <a:pt x="703" y="69243"/>
                  </a:lnTo>
                  <a:lnTo>
                    <a:pt x="615" y="66435"/>
                  </a:lnTo>
                  <a:lnTo>
                    <a:pt x="879" y="64592"/>
                  </a:lnTo>
                  <a:lnTo>
                    <a:pt x="1624" y="61959"/>
                  </a:lnTo>
                  <a:lnTo>
                    <a:pt x="2414" y="59985"/>
                  </a:lnTo>
                  <a:lnTo>
                    <a:pt x="2414" y="59941"/>
                  </a:lnTo>
                  <a:lnTo>
                    <a:pt x="2765" y="57878"/>
                  </a:lnTo>
                  <a:lnTo>
                    <a:pt x="3160" y="55246"/>
                  </a:lnTo>
                  <a:lnTo>
                    <a:pt x="3643" y="52174"/>
                  </a:lnTo>
                  <a:lnTo>
                    <a:pt x="3950" y="49366"/>
                  </a:lnTo>
                  <a:lnTo>
                    <a:pt x="4652" y="45680"/>
                  </a:lnTo>
                  <a:lnTo>
                    <a:pt x="5003" y="42827"/>
                  </a:lnTo>
                  <a:lnTo>
                    <a:pt x="5223" y="40633"/>
                  </a:lnTo>
                  <a:lnTo>
                    <a:pt x="5442" y="38001"/>
                  </a:lnTo>
                  <a:lnTo>
                    <a:pt x="5486" y="35017"/>
                  </a:lnTo>
                  <a:lnTo>
                    <a:pt x="5223" y="31770"/>
                  </a:lnTo>
                  <a:lnTo>
                    <a:pt x="5179" y="31726"/>
                  </a:lnTo>
                  <a:lnTo>
                    <a:pt x="4521" y="28391"/>
                  </a:lnTo>
                  <a:lnTo>
                    <a:pt x="3643" y="25319"/>
                  </a:lnTo>
                  <a:lnTo>
                    <a:pt x="2546" y="21370"/>
                  </a:lnTo>
                  <a:lnTo>
                    <a:pt x="2327" y="19571"/>
                  </a:lnTo>
                  <a:lnTo>
                    <a:pt x="2678" y="19044"/>
                  </a:lnTo>
                  <a:lnTo>
                    <a:pt x="4170" y="18035"/>
                  </a:lnTo>
                  <a:lnTo>
                    <a:pt x="7197" y="17333"/>
                  </a:lnTo>
                  <a:lnTo>
                    <a:pt x="7241" y="17333"/>
                  </a:lnTo>
                  <a:lnTo>
                    <a:pt x="9260" y="16236"/>
                  </a:lnTo>
                  <a:lnTo>
                    <a:pt x="12419" y="14393"/>
                  </a:lnTo>
                  <a:lnTo>
                    <a:pt x="13209" y="13998"/>
                  </a:lnTo>
                  <a:lnTo>
                    <a:pt x="14087" y="13779"/>
                  </a:lnTo>
                  <a:lnTo>
                    <a:pt x="14174" y="13779"/>
                  </a:lnTo>
                  <a:lnTo>
                    <a:pt x="15315" y="12989"/>
                  </a:lnTo>
                  <a:lnTo>
                    <a:pt x="17246" y="11672"/>
                  </a:lnTo>
                  <a:lnTo>
                    <a:pt x="19967" y="10531"/>
                  </a:lnTo>
                  <a:lnTo>
                    <a:pt x="22161" y="9566"/>
                  </a:lnTo>
                  <a:lnTo>
                    <a:pt x="22204" y="9566"/>
                  </a:lnTo>
                  <a:lnTo>
                    <a:pt x="24179" y="8206"/>
                  </a:lnTo>
                  <a:lnTo>
                    <a:pt x="26198" y="6670"/>
                  </a:lnTo>
                  <a:lnTo>
                    <a:pt x="28611" y="4827"/>
                  </a:lnTo>
                  <a:lnTo>
                    <a:pt x="31068" y="2809"/>
                  </a:lnTo>
                  <a:lnTo>
                    <a:pt x="34052" y="307"/>
                  </a:lnTo>
                  <a:lnTo>
                    <a:pt x="34096" y="263"/>
                  </a:lnTo>
                  <a:lnTo>
                    <a:pt x="34096" y="176"/>
                  </a:lnTo>
                  <a:lnTo>
                    <a:pt x="34096" y="132"/>
                  </a:lnTo>
                  <a:lnTo>
                    <a:pt x="34052" y="44"/>
                  </a:lnTo>
                  <a:lnTo>
                    <a:pt x="3400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27" name="Google Shape;15927;p414"/>
            <p:cNvSpPr/>
            <p:nvPr/>
          </p:nvSpPr>
          <p:spPr>
            <a:xfrm>
              <a:off x="1355975" y="2603525"/>
              <a:ext cx="827175" cy="2027300"/>
            </a:xfrm>
            <a:custGeom>
              <a:avLst/>
              <a:gdLst/>
              <a:ahLst/>
              <a:cxnLst/>
              <a:rect l="l" t="t" r="r" b="b"/>
              <a:pathLst>
                <a:path w="33087" h="81092" extrusionOk="0">
                  <a:moveTo>
                    <a:pt x="32823" y="1"/>
                  </a:moveTo>
                  <a:lnTo>
                    <a:pt x="32779" y="45"/>
                  </a:lnTo>
                  <a:lnTo>
                    <a:pt x="32735" y="88"/>
                  </a:lnTo>
                  <a:lnTo>
                    <a:pt x="31989" y="2414"/>
                  </a:lnTo>
                  <a:lnTo>
                    <a:pt x="31463" y="3072"/>
                  </a:lnTo>
                  <a:lnTo>
                    <a:pt x="29663" y="4608"/>
                  </a:lnTo>
                  <a:lnTo>
                    <a:pt x="27250" y="6451"/>
                  </a:lnTo>
                  <a:lnTo>
                    <a:pt x="24881" y="8162"/>
                  </a:lnTo>
                  <a:lnTo>
                    <a:pt x="22774" y="9698"/>
                  </a:lnTo>
                  <a:lnTo>
                    <a:pt x="18693" y="11673"/>
                  </a:lnTo>
                  <a:lnTo>
                    <a:pt x="16499" y="13253"/>
                  </a:lnTo>
                  <a:lnTo>
                    <a:pt x="15183" y="14262"/>
                  </a:lnTo>
                  <a:lnTo>
                    <a:pt x="13867" y="14701"/>
                  </a:lnTo>
                  <a:lnTo>
                    <a:pt x="13823" y="14701"/>
                  </a:lnTo>
                  <a:lnTo>
                    <a:pt x="11716" y="15842"/>
                  </a:lnTo>
                  <a:lnTo>
                    <a:pt x="9873" y="17114"/>
                  </a:lnTo>
                  <a:lnTo>
                    <a:pt x="8074" y="18036"/>
                  </a:lnTo>
                  <a:lnTo>
                    <a:pt x="5617" y="18694"/>
                  </a:lnTo>
                  <a:lnTo>
                    <a:pt x="5573" y="18694"/>
                  </a:lnTo>
                  <a:lnTo>
                    <a:pt x="3642" y="19703"/>
                  </a:lnTo>
                  <a:lnTo>
                    <a:pt x="2107" y="20668"/>
                  </a:lnTo>
                  <a:lnTo>
                    <a:pt x="1492" y="21239"/>
                  </a:lnTo>
                  <a:lnTo>
                    <a:pt x="1448" y="21283"/>
                  </a:lnTo>
                  <a:lnTo>
                    <a:pt x="1273" y="21897"/>
                  </a:lnTo>
                  <a:lnTo>
                    <a:pt x="1273" y="21985"/>
                  </a:lnTo>
                  <a:lnTo>
                    <a:pt x="3116" y="27294"/>
                  </a:lnTo>
                  <a:lnTo>
                    <a:pt x="3993" y="30454"/>
                  </a:lnTo>
                  <a:lnTo>
                    <a:pt x="4213" y="31463"/>
                  </a:lnTo>
                  <a:lnTo>
                    <a:pt x="4432" y="32472"/>
                  </a:lnTo>
                  <a:lnTo>
                    <a:pt x="4608" y="33481"/>
                  </a:lnTo>
                  <a:lnTo>
                    <a:pt x="4739" y="34535"/>
                  </a:lnTo>
                  <a:lnTo>
                    <a:pt x="4827" y="35544"/>
                  </a:lnTo>
                  <a:lnTo>
                    <a:pt x="4871" y="36553"/>
                  </a:lnTo>
                  <a:lnTo>
                    <a:pt x="4915" y="37562"/>
                  </a:lnTo>
                  <a:lnTo>
                    <a:pt x="4915" y="38572"/>
                  </a:lnTo>
                  <a:lnTo>
                    <a:pt x="4871" y="40590"/>
                  </a:lnTo>
                  <a:lnTo>
                    <a:pt x="4695" y="42652"/>
                  </a:lnTo>
                  <a:lnTo>
                    <a:pt x="4520" y="44671"/>
                  </a:lnTo>
                  <a:lnTo>
                    <a:pt x="4301" y="46777"/>
                  </a:lnTo>
                  <a:lnTo>
                    <a:pt x="4257" y="47523"/>
                  </a:lnTo>
                  <a:lnTo>
                    <a:pt x="3686" y="50814"/>
                  </a:lnTo>
                  <a:lnTo>
                    <a:pt x="3247" y="53754"/>
                  </a:lnTo>
                  <a:lnTo>
                    <a:pt x="2809" y="57001"/>
                  </a:lnTo>
                  <a:lnTo>
                    <a:pt x="2282" y="60468"/>
                  </a:lnTo>
                  <a:lnTo>
                    <a:pt x="1799" y="62530"/>
                  </a:lnTo>
                  <a:lnTo>
                    <a:pt x="1097" y="64944"/>
                  </a:lnTo>
                  <a:lnTo>
                    <a:pt x="439" y="67620"/>
                  </a:lnTo>
                  <a:lnTo>
                    <a:pt x="439" y="67664"/>
                  </a:lnTo>
                  <a:lnTo>
                    <a:pt x="395" y="69200"/>
                  </a:lnTo>
                  <a:lnTo>
                    <a:pt x="88" y="73237"/>
                  </a:lnTo>
                  <a:lnTo>
                    <a:pt x="0" y="75255"/>
                  </a:lnTo>
                  <a:lnTo>
                    <a:pt x="0" y="75299"/>
                  </a:lnTo>
                  <a:lnTo>
                    <a:pt x="395" y="76879"/>
                  </a:lnTo>
                  <a:lnTo>
                    <a:pt x="439" y="77011"/>
                  </a:lnTo>
                  <a:lnTo>
                    <a:pt x="5222" y="81048"/>
                  </a:lnTo>
                  <a:lnTo>
                    <a:pt x="5310" y="81092"/>
                  </a:lnTo>
                  <a:lnTo>
                    <a:pt x="5398" y="81048"/>
                  </a:lnTo>
                  <a:lnTo>
                    <a:pt x="5441" y="81004"/>
                  </a:lnTo>
                  <a:lnTo>
                    <a:pt x="5485" y="80960"/>
                  </a:lnTo>
                  <a:lnTo>
                    <a:pt x="5485" y="80916"/>
                  </a:lnTo>
                  <a:lnTo>
                    <a:pt x="5485" y="80828"/>
                  </a:lnTo>
                  <a:lnTo>
                    <a:pt x="5441" y="80784"/>
                  </a:lnTo>
                  <a:lnTo>
                    <a:pt x="702" y="76747"/>
                  </a:lnTo>
                  <a:lnTo>
                    <a:pt x="351" y="75255"/>
                  </a:lnTo>
                  <a:lnTo>
                    <a:pt x="439" y="73281"/>
                  </a:lnTo>
                  <a:lnTo>
                    <a:pt x="746" y="69200"/>
                  </a:lnTo>
                  <a:lnTo>
                    <a:pt x="790" y="67664"/>
                  </a:lnTo>
                  <a:lnTo>
                    <a:pt x="1404" y="65031"/>
                  </a:lnTo>
                  <a:lnTo>
                    <a:pt x="2150" y="62618"/>
                  </a:lnTo>
                  <a:lnTo>
                    <a:pt x="2633" y="60556"/>
                  </a:lnTo>
                  <a:lnTo>
                    <a:pt x="3160" y="57045"/>
                  </a:lnTo>
                  <a:lnTo>
                    <a:pt x="3598" y="53798"/>
                  </a:lnTo>
                  <a:lnTo>
                    <a:pt x="4037" y="50902"/>
                  </a:lnTo>
                  <a:lnTo>
                    <a:pt x="4564" y="47567"/>
                  </a:lnTo>
                  <a:lnTo>
                    <a:pt x="4652" y="46821"/>
                  </a:lnTo>
                  <a:lnTo>
                    <a:pt x="4871" y="44715"/>
                  </a:lnTo>
                  <a:lnTo>
                    <a:pt x="5047" y="42652"/>
                  </a:lnTo>
                  <a:lnTo>
                    <a:pt x="5222" y="40590"/>
                  </a:lnTo>
                  <a:lnTo>
                    <a:pt x="5266" y="38528"/>
                  </a:lnTo>
                  <a:lnTo>
                    <a:pt x="5266" y="37518"/>
                  </a:lnTo>
                  <a:lnTo>
                    <a:pt x="5222" y="36509"/>
                  </a:lnTo>
                  <a:lnTo>
                    <a:pt x="5178" y="35500"/>
                  </a:lnTo>
                  <a:lnTo>
                    <a:pt x="5090" y="34447"/>
                  </a:lnTo>
                  <a:lnTo>
                    <a:pt x="4959" y="33438"/>
                  </a:lnTo>
                  <a:lnTo>
                    <a:pt x="4783" y="32428"/>
                  </a:lnTo>
                  <a:lnTo>
                    <a:pt x="4564" y="31375"/>
                  </a:lnTo>
                  <a:lnTo>
                    <a:pt x="4301" y="30366"/>
                  </a:lnTo>
                  <a:lnTo>
                    <a:pt x="3423" y="27207"/>
                  </a:lnTo>
                  <a:lnTo>
                    <a:pt x="1624" y="21941"/>
                  </a:lnTo>
                  <a:lnTo>
                    <a:pt x="1755" y="21458"/>
                  </a:lnTo>
                  <a:lnTo>
                    <a:pt x="2326" y="20932"/>
                  </a:lnTo>
                  <a:lnTo>
                    <a:pt x="3818" y="20010"/>
                  </a:lnTo>
                  <a:lnTo>
                    <a:pt x="5705" y="19001"/>
                  </a:lnTo>
                  <a:lnTo>
                    <a:pt x="8206" y="18387"/>
                  </a:lnTo>
                  <a:lnTo>
                    <a:pt x="8206" y="18343"/>
                  </a:lnTo>
                  <a:lnTo>
                    <a:pt x="10049" y="17421"/>
                  </a:lnTo>
                  <a:lnTo>
                    <a:pt x="11892" y="16149"/>
                  </a:lnTo>
                  <a:lnTo>
                    <a:pt x="13954" y="15008"/>
                  </a:lnTo>
                  <a:lnTo>
                    <a:pt x="15315" y="14613"/>
                  </a:lnTo>
                  <a:lnTo>
                    <a:pt x="15402" y="14569"/>
                  </a:lnTo>
                  <a:lnTo>
                    <a:pt x="16719" y="13516"/>
                  </a:lnTo>
                  <a:lnTo>
                    <a:pt x="18869" y="11980"/>
                  </a:lnTo>
                  <a:lnTo>
                    <a:pt x="22906" y="10005"/>
                  </a:lnTo>
                  <a:lnTo>
                    <a:pt x="22950" y="9962"/>
                  </a:lnTo>
                  <a:lnTo>
                    <a:pt x="25100" y="8470"/>
                  </a:lnTo>
                  <a:lnTo>
                    <a:pt x="27469" y="6758"/>
                  </a:lnTo>
                  <a:lnTo>
                    <a:pt x="29883" y="4871"/>
                  </a:lnTo>
                  <a:lnTo>
                    <a:pt x="31726" y="3336"/>
                  </a:lnTo>
                  <a:lnTo>
                    <a:pt x="31726" y="3292"/>
                  </a:lnTo>
                  <a:lnTo>
                    <a:pt x="32296" y="2590"/>
                  </a:lnTo>
                  <a:lnTo>
                    <a:pt x="32296" y="2546"/>
                  </a:lnTo>
                  <a:lnTo>
                    <a:pt x="33042" y="220"/>
                  </a:lnTo>
                  <a:lnTo>
                    <a:pt x="33086" y="132"/>
                  </a:lnTo>
                  <a:lnTo>
                    <a:pt x="33042" y="88"/>
                  </a:lnTo>
                  <a:lnTo>
                    <a:pt x="3299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28" name="Google Shape;15928;p414"/>
            <p:cNvSpPr/>
            <p:nvPr/>
          </p:nvSpPr>
          <p:spPr>
            <a:xfrm>
              <a:off x="1323050" y="2546475"/>
              <a:ext cx="796475" cy="2115075"/>
            </a:xfrm>
            <a:custGeom>
              <a:avLst/>
              <a:gdLst/>
              <a:ahLst/>
              <a:cxnLst/>
              <a:rect l="l" t="t" r="r" b="b"/>
              <a:pathLst>
                <a:path w="31859" h="84603" extrusionOk="0">
                  <a:moveTo>
                    <a:pt x="31639" y="1"/>
                  </a:moveTo>
                  <a:lnTo>
                    <a:pt x="31595" y="45"/>
                  </a:lnTo>
                  <a:lnTo>
                    <a:pt x="31288" y="352"/>
                  </a:lnTo>
                  <a:lnTo>
                    <a:pt x="31244" y="440"/>
                  </a:lnTo>
                  <a:lnTo>
                    <a:pt x="30322" y="3775"/>
                  </a:lnTo>
                  <a:lnTo>
                    <a:pt x="29006" y="6276"/>
                  </a:lnTo>
                  <a:lnTo>
                    <a:pt x="25890" y="8689"/>
                  </a:lnTo>
                  <a:lnTo>
                    <a:pt x="23609" y="10357"/>
                  </a:lnTo>
                  <a:lnTo>
                    <a:pt x="20361" y="12200"/>
                  </a:lnTo>
                  <a:lnTo>
                    <a:pt x="17992" y="14043"/>
                  </a:lnTo>
                  <a:lnTo>
                    <a:pt x="16456" y="15315"/>
                  </a:lnTo>
                  <a:lnTo>
                    <a:pt x="14525" y="16061"/>
                  </a:lnTo>
                  <a:lnTo>
                    <a:pt x="14481" y="16061"/>
                  </a:lnTo>
                  <a:lnTo>
                    <a:pt x="10752" y="18518"/>
                  </a:lnTo>
                  <a:lnTo>
                    <a:pt x="8952" y="19484"/>
                  </a:lnTo>
                  <a:lnTo>
                    <a:pt x="6890" y="20010"/>
                  </a:lnTo>
                  <a:lnTo>
                    <a:pt x="6802" y="20010"/>
                  </a:lnTo>
                  <a:lnTo>
                    <a:pt x="3862" y="21722"/>
                  </a:lnTo>
                  <a:lnTo>
                    <a:pt x="1229" y="23258"/>
                  </a:lnTo>
                  <a:lnTo>
                    <a:pt x="835" y="23433"/>
                  </a:lnTo>
                  <a:lnTo>
                    <a:pt x="747" y="23477"/>
                  </a:lnTo>
                  <a:lnTo>
                    <a:pt x="703" y="23521"/>
                  </a:lnTo>
                  <a:lnTo>
                    <a:pt x="703" y="23609"/>
                  </a:lnTo>
                  <a:lnTo>
                    <a:pt x="747" y="23696"/>
                  </a:lnTo>
                  <a:lnTo>
                    <a:pt x="1624" y="24837"/>
                  </a:lnTo>
                  <a:lnTo>
                    <a:pt x="3380" y="30454"/>
                  </a:lnTo>
                  <a:lnTo>
                    <a:pt x="4126" y="33262"/>
                  </a:lnTo>
                  <a:lnTo>
                    <a:pt x="4652" y="36641"/>
                  </a:lnTo>
                  <a:lnTo>
                    <a:pt x="4784" y="40327"/>
                  </a:lnTo>
                  <a:lnTo>
                    <a:pt x="4696" y="43881"/>
                  </a:lnTo>
                  <a:lnTo>
                    <a:pt x="4608" y="45154"/>
                  </a:lnTo>
                  <a:lnTo>
                    <a:pt x="4521" y="46382"/>
                  </a:lnTo>
                  <a:lnTo>
                    <a:pt x="4301" y="48840"/>
                  </a:lnTo>
                  <a:lnTo>
                    <a:pt x="3994" y="51297"/>
                  </a:lnTo>
                  <a:lnTo>
                    <a:pt x="3687" y="53667"/>
                  </a:lnTo>
                  <a:lnTo>
                    <a:pt x="3292" y="56431"/>
                  </a:lnTo>
                  <a:lnTo>
                    <a:pt x="2985" y="59195"/>
                  </a:lnTo>
                  <a:lnTo>
                    <a:pt x="2590" y="61653"/>
                  </a:lnTo>
                  <a:lnTo>
                    <a:pt x="2283" y="63276"/>
                  </a:lnTo>
                  <a:lnTo>
                    <a:pt x="1668" y="65514"/>
                  </a:lnTo>
                  <a:lnTo>
                    <a:pt x="1098" y="67577"/>
                  </a:lnTo>
                  <a:lnTo>
                    <a:pt x="703" y="69551"/>
                  </a:lnTo>
                  <a:lnTo>
                    <a:pt x="352" y="71394"/>
                  </a:lnTo>
                  <a:lnTo>
                    <a:pt x="132" y="73106"/>
                  </a:lnTo>
                  <a:lnTo>
                    <a:pt x="45" y="74685"/>
                  </a:lnTo>
                  <a:lnTo>
                    <a:pt x="1" y="75431"/>
                  </a:lnTo>
                  <a:lnTo>
                    <a:pt x="45" y="76133"/>
                  </a:lnTo>
                  <a:lnTo>
                    <a:pt x="45" y="76835"/>
                  </a:lnTo>
                  <a:lnTo>
                    <a:pt x="132" y="77450"/>
                  </a:lnTo>
                  <a:lnTo>
                    <a:pt x="132" y="77494"/>
                  </a:lnTo>
                  <a:lnTo>
                    <a:pt x="791" y="79688"/>
                  </a:lnTo>
                  <a:lnTo>
                    <a:pt x="835" y="79731"/>
                  </a:lnTo>
                  <a:lnTo>
                    <a:pt x="1361" y="80653"/>
                  </a:lnTo>
                  <a:lnTo>
                    <a:pt x="1405" y="80741"/>
                  </a:lnTo>
                  <a:lnTo>
                    <a:pt x="6364" y="84602"/>
                  </a:lnTo>
                  <a:lnTo>
                    <a:pt x="6539" y="84602"/>
                  </a:lnTo>
                  <a:lnTo>
                    <a:pt x="6627" y="84558"/>
                  </a:lnTo>
                  <a:lnTo>
                    <a:pt x="6627" y="84471"/>
                  </a:lnTo>
                  <a:lnTo>
                    <a:pt x="6627" y="84427"/>
                  </a:lnTo>
                  <a:lnTo>
                    <a:pt x="6627" y="84339"/>
                  </a:lnTo>
                  <a:lnTo>
                    <a:pt x="6583" y="84295"/>
                  </a:lnTo>
                  <a:lnTo>
                    <a:pt x="1668" y="80477"/>
                  </a:lnTo>
                  <a:lnTo>
                    <a:pt x="1142" y="79556"/>
                  </a:lnTo>
                  <a:lnTo>
                    <a:pt x="484" y="77406"/>
                  </a:lnTo>
                  <a:lnTo>
                    <a:pt x="396" y="76748"/>
                  </a:lnTo>
                  <a:lnTo>
                    <a:pt x="396" y="76089"/>
                  </a:lnTo>
                  <a:lnTo>
                    <a:pt x="352" y="75387"/>
                  </a:lnTo>
                  <a:lnTo>
                    <a:pt x="396" y="74685"/>
                  </a:lnTo>
                  <a:lnTo>
                    <a:pt x="484" y="73106"/>
                  </a:lnTo>
                  <a:lnTo>
                    <a:pt x="703" y="71438"/>
                  </a:lnTo>
                  <a:lnTo>
                    <a:pt x="1054" y="69595"/>
                  </a:lnTo>
                  <a:lnTo>
                    <a:pt x="1449" y="67664"/>
                  </a:lnTo>
                  <a:lnTo>
                    <a:pt x="2019" y="65558"/>
                  </a:lnTo>
                  <a:lnTo>
                    <a:pt x="2634" y="63364"/>
                  </a:lnTo>
                  <a:lnTo>
                    <a:pt x="2941" y="61697"/>
                  </a:lnTo>
                  <a:lnTo>
                    <a:pt x="3336" y="59239"/>
                  </a:lnTo>
                  <a:lnTo>
                    <a:pt x="3643" y="56475"/>
                  </a:lnTo>
                  <a:lnTo>
                    <a:pt x="3994" y="53754"/>
                  </a:lnTo>
                  <a:lnTo>
                    <a:pt x="4345" y="51341"/>
                  </a:lnTo>
                  <a:lnTo>
                    <a:pt x="4652" y="48884"/>
                  </a:lnTo>
                  <a:lnTo>
                    <a:pt x="4872" y="46382"/>
                  </a:lnTo>
                  <a:lnTo>
                    <a:pt x="4959" y="45154"/>
                  </a:lnTo>
                  <a:lnTo>
                    <a:pt x="5047" y="43925"/>
                  </a:lnTo>
                  <a:lnTo>
                    <a:pt x="5135" y="40327"/>
                  </a:lnTo>
                  <a:lnTo>
                    <a:pt x="5003" y="36597"/>
                  </a:lnTo>
                  <a:lnTo>
                    <a:pt x="4433" y="33218"/>
                  </a:lnTo>
                  <a:lnTo>
                    <a:pt x="3687" y="30366"/>
                  </a:lnTo>
                  <a:lnTo>
                    <a:pt x="2590" y="26768"/>
                  </a:lnTo>
                  <a:lnTo>
                    <a:pt x="1932" y="24706"/>
                  </a:lnTo>
                  <a:lnTo>
                    <a:pt x="1932" y="24662"/>
                  </a:lnTo>
                  <a:lnTo>
                    <a:pt x="1186" y="23652"/>
                  </a:lnTo>
                  <a:lnTo>
                    <a:pt x="1361" y="23565"/>
                  </a:lnTo>
                  <a:lnTo>
                    <a:pt x="1405" y="23565"/>
                  </a:lnTo>
                  <a:lnTo>
                    <a:pt x="4038" y="22029"/>
                  </a:lnTo>
                  <a:lnTo>
                    <a:pt x="6978" y="20318"/>
                  </a:lnTo>
                  <a:lnTo>
                    <a:pt x="9040" y="19791"/>
                  </a:lnTo>
                  <a:lnTo>
                    <a:pt x="9084" y="19791"/>
                  </a:lnTo>
                  <a:lnTo>
                    <a:pt x="10927" y="18826"/>
                  </a:lnTo>
                  <a:lnTo>
                    <a:pt x="14657" y="16368"/>
                  </a:lnTo>
                  <a:lnTo>
                    <a:pt x="16632" y="15622"/>
                  </a:lnTo>
                  <a:lnTo>
                    <a:pt x="16675" y="15578"/>
                  </a:lnTo>
                  <a:lnTo>
                    <a:pt x="18211" y="14306"/>
                  </a:lnTo>
                  <a:lnTo>
                    <a:pt x="20537" y="12463"/>
                  </a:lnTo>
                  <a:lnTo>
                    <a:pt x="23784" y="10664"/>
                  </a:lnTo>
                  <a:lnTo>
                    <a:pt x="26110" y="8996"/>
                  </a:lnTo>
                  <a:lnTo>
                    <a:pt x="29225" y="6539"/>
                  </a:lnTo>
                  <a:lnTo>
                    <a:pt x="29269" y="6495"/>
                  </a:lnTo>
                  <a:lnTo>
                    <a:pt x="30673" y="3906"/>
                  </a:lnTo>
                  <a:lnTo>
                    <a:pt x="30673" y="3862"/>
                  </a:lnTo>
                  <a:lnTo>
                    <a:pt x="31551" y="571"/>
                  </a:lnTo>
                  <a:lnTo>
                    <a:pt x="31814" y="308"/>
                  </a:lnTo>
                  <a:lnTo>
                    <a:pt x="31858" y="264"/>
                  </a:lnTo>
                  <a:lnTo>
                    <a:pt x="31858" y="176"/>
                  </a:lnTo>
                  <a:lnTo>
                    <a:pt x="31858" y="133"/>
                  </a:lnTo>
                  <a:lnTo>
                    <a:pt x="31814" y="45"/>
                  </a:lnTo>
                  <a:lnTo>
                    <a:pt x="3177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29" name="Google Shape;15929;p414"/>
            <p:cNvSpPr/>
            <p:nvPr/>
          </p:nvSpPr>
          <p:spPr>
            <a:xfrm>
              <a:off x="1713600" y="2496025"/>
              <a:ext cx="349975" cy="388375"/>
            </a:xfrm>
            <a:custGeom>
              <a:avLst/>
              <a:gdLst/>
              <a:ahLst/>
              <a:cxnLst/>
              <a:rect l="l" t="t" r="r" b="b"/>
              <a:pathLst>
                <a:path w="13999" h="15535" extrusionOk="0">
                  <a:moveTo>
                    <a:pt x="13735" y="0"/>
                  </a:moveTo>
                  <a:lnTo>
                    <a:pt x="12901" y="483"/>
                  </a:lnTo>
                  <a:lnTo>
                    <a:pt x="9127" y="3116"/>
                  </a:lnTo>
                  <a:lnTo>
                    <a:pt x="7284" y="4169"/>
                  </a:lnTo>
                  <a:lnTo>
                    <a:pt x="5485" y="5310"/>
                  </a:lnTo>
                  <a:lnTo>
                    <a:pt x="5441" y="5354"/>
                  </a:lnTo>
                  <a:lnTo>
                    <a:pt x="5441" y="5442"/>
                  </a:lnTo>
                  <a:lnTo>
                    <a:pt x="4739" y="8864"/>
                  </a:lnTo>
                  <a:lnTo>
                    <a:pt x="4432" y="10927"/>
                  </a:lnTo>
                  <a:lnTo>
                    <a:pt x="4257" y="11629"/>
                  </a:lnTo>
                  <a:lnTo>
                    <a:pt x="2019" y="13823"/>
                  </a:lnTo>
                  <a:lnTo>
                    <a:pt x="659" y="14964"/>
                  </a:lnTo>
                  <a:lnTo>
                    <a:pt x="88" y="15183"/>
                  </a:lnTo>
                  <a:lnTo>
                    <a:pt x="44" y="15227"/>
                  </a:lnTo>
                  <a:lnTo>
                    <a:pt x="0" y="15271"/>
                  </a:lnTo>
                  <a:lnTo>
                    <a:pt x="0" y="15359"/>
                  </a:lnTo>
                  <a:lnTo>
                    <a:pt x="0" y="15402"/>
                  </a:lnTo>
                  <a:lnTo>
                    <a:pt x="44" y="15490"/>
                  </a:lnTo>
                  <a:lnTo>
                    <a:pt x="176" y="15534"/>
                  </a:lnTo>
                  <a:lnTo>
                    <a:pt x="220" y="15534"/>
                  </a:lnTo>
                  <a:lnTo>
                    <a:pt x="834" y="15315"/>
                  </a:lnTo>
                  <a:lnTo>
                    <a:pt x="878" y="15271"/>
                  </a:lnTo>
                  <a:lnTo>
                    <a:pt x="2282" y="14086"/>
                  </a:lnTo>
                  <a:lnTo>
                    <a:pt x="4520" y="11848"/>
                  </a:lnTo>
                  <a:lnTo>
                    <a:pt x="4564" y="11760"/>
                  </a:lnTo>
                  <a:lnTo>
                    <a:pt x="4783" y="11014"/>
                  </a:lnTo>
                  <a:lnTo>
                    <a:pt x="4783" y="10971"/>
                  </a:lnTo>
                  <a:lnTo>
                    <a:pt x="5090" y="8952"/>
                  </a:lnTo>
                  <a:lnTo>
                    <a:pt x="5749" y="5573"/>
                  </a:lnTo>
                  <a:lnTo>
                    <a:pt x="7460" y="4476"/>
                  </a:lnTo>
                  <a:lnTo>
                    <a:pt x="9303" y="3379"/>
                  </a:lnTo>
                  <a:lnTo>
                    <a:pt x="13077" y="790"/>
                  </a:lnTo>
                  <a:lnTo>
                    <a:pt x="13910" y="308"/>
                  </a:lnTo>
                  <a:lnTo>
                    <a:pt x="13954" y="264"/>
                  </a:lnTo>
                  <a:lnTo>
                    <a:pt x="13998" y="220"/>
                  </a:lnTo>
                  <a:lnTo>
                    <a:pt x="13998" y="132"/>
                  </a:lnTo>
                  <a:lnTo>
                    <a:pt x="13954" y="88"/>
                  </a:lnTo>
                  <a:lnTo>
                    <a:pt x="13910" y="44"/>
                  </a:lnTo>
                  <a:lnTo>
                    <a:pt x="1386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30" name="Google Shape;15930;p414"/>
            <p:cNvSpPr/>
            <p:nvPr/>
          </p:nvSpPr>
          <p:spPr>
            <a:xfrm>
              <a:off x="1630225" y="2470800"/>
              <a:ext cx="405925" cy="425650"/>
            </a:xfrm>
            <a:custGeom>
              <a:avLst/>
              <a:gdLst/>
              <a:ahLst/>
              <a:cxnLst/>
              <a:rect l="l" t="t" r="r" b="b"/>
              <a:pathLst>
                <a:path w="16237" h="17026" extrusionOk="0">
                  <a:moveTo>
                    <a:pt x="16017" y="0"/>
                  </a:moveTo>
                  <a:lnTo>
                    <a:pt x="15973" y="44"/>
                  </a:lnTo>
                  <a:lnTo>
                    <a:pt x="12857" y="2106"/>
                  </a:lnTo>
                  <a:lnTo>
                    <a:pt x="10532" y="3511"/>
                  </a:lnTo>
                  <a:lnTo>
                    <a:pt x="8513" y="4739"/>
                  </a:lnTo>
                  <a:lnTo>
                    <a:pt x="6495" y="6187"/>
                  </a:lnTo>
                  <a:lnTo>
                    <a:pt x="4388" y="7591"/>
                  </a:lnTo>
                  <a:lnTo>
                    <a:pt x="4345" y="7635"/>
                  </a:lnTo>
                  <a:lnTo>
                    <a:pt x="3862" y="8206"/>
                  </a:lnTo>
                  <a:lnTo>
                    <a:pt x="3818" y="8337"/>
                  </a:lnTo>
                  <a:lnTo>
                    <a:pt x="3467" y="11497"/>
                  </a:lnTo>
                  <a:lnTo>
                    <a:pt x="3291" y="13954"/>
                  </a:lnTo>
                  <a:lnTo>
                    <a:pt x="3204" y="14700"/>
                  </a:lnTo>
                  <a:lnTo>
                    <a:pt x="2984" y="15007"/>
                  </a:lnTo>
                  <a:lnTo>
                    <a:pt x="1273" y="15841"/>
                  </a:lnTo>
                  <a:lnTo>
                    <a:pt x="88" y="16719"/>
                  </a:lnTo>
                  <a:lnTo>
                    <a:pt x="44" y="16762"/>
                  </a:lnTo>
                  <a:lnTo>
                    <a:pt x="0" y="16850"/>
                  </a:lnTo>
                  <a:lnTo>
                    <a:pt x="0" y="16894"/>
                  </a:lnTo>
                  <a:lnTo>
                    <a:pt x="44" y="16982"/>
                  </a:lnTo>
                  <a:lnTo>
                    <a:pt x="88" y="17026"/>
                  </a:lnTo>
                  <a:lnTo>
                    <a:pt x="308" y="17026"/>
                  </a:lnTo>
                  <a:lnTo>
                    <a:pt x="1448" y="16148"/>
                  </a:lnTo>
                  <a:lnTo>
                    <a:pt x="3160" y="15271"/>
                  </a:lnTo>
                  <a:lnTo>
                    <a:pt x="3248" y="15227"/>
                  </a:lnTo>
                  <a:lnTo>
                    <a:pt x="3511" y="14876"/>
                  </a:lnTo>
                  <a:lnTo>
                    <a:pt x="3511" y="14832"/>
                  </a:lnTo>
                  <a:lnTo>
                    <a:pt x="3642" y="13998"/>
                  </a:lnTo>
                  <a:lnTo>
                    <a:pt x="3818" y="11541"/>
                  </a:lnTo>
                  <a:lnTo>
                    <a:pt x="4125" y="8425"/>
                  </a:lnTo>
                  <a:lnTo>
                    <a:pt x="4608" y="7899"/>
                  </a:lnTo>
                  <a:lnTo>
                    <a:pt x="6714" y="6451"/>
                  </a:lnTo>
                  <a:lnTo>
                    <a:pt x="8689" y="5046"/>
                  </a:lnTo>
                  <a:lnTo>
                    <a:pt x="10707" y="3818"/>
                  </a:lnTo>
                  <a:lnTo>
                    <a:pt x="13033" y="2414"/>
                  </a:lnTo>
                  <a:lnTo>
                    <a:pt x="16148" y="307"/>
                  </a:lnTo>
                  <a:lnTo>
                    <a:pt x="16192" y="263"/>
                  </a:lnTo>
                  <a:lnTo>
                    <a:pt x="16236" y="220"/>
                  </a:lnTo>
                  <a:lnTo>
                    <a:pt x="16236" y="132"/>
                  </a:lnTo>
                  <a:lnTo>
                    <a:pt x="16192" y="88"/>
                  </a:lnTo>
                  <a:lnTo>
                    <a:pt x="16148" y="44"/>
                  </a:lnTo>
                  <a:lnTo>
                    <a:pt x="1610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31" name="Google Shape;15931;p414"/>
            <p:cNvSpPr/>
            <p:nvPr/>
          </p:nvSpPr>
          <p:spPr>
            <a:xfrm>
              <a:off x="1524900" y="2445550"/>
              <a:ext cx="483825" cy="495875"/>
            </a:xfrm>
            <a:custGeom>
              <a:avLst/>
              <a:gdLst/>
              <a:ahLst/>
              <a:cxnLst/>
              <a:rect l="l" t="t" r="r" b="b"/>
              <a:pathLst>
                <a:path w="19353" h="19835" extrusionOk="0">
                  <a:moveTo>
                    <a:pt x="19133" y="1"/>
                  </a:moveTo>
                  <a:lnTo>
                    <a:pt x="19089" y="45"/>
                  </a:lnTo>
                  <a:lnTo>
                    <a:pt x="15929" y="2107"/>
                  </a:lnTo>
                  <a:lnTo>
                    <a:pt x="14130" y="3204"/>
                  </a:lnTo>
                  <a:lnTo>
                    <a:pt x="11892" y="4521"/>
                  </a:lnTo>
                  <a:lnTo>
                    <a:pt x="9874" y="5881"/>
                  </a:lnTo>
                  <a:lnTo>
                    <a:pt x="7812" y="7066"/>
                  </a:lnTo>
                  <a:lnTo>
                    <a:pt x="5881" y="8250"/>
                  </a:lnTo>
                  <a:lnTo>
                    <a:pt x="3818" y="9611"/>
                  </a:lnTo>
                  <a:lnTo>
                    <a:pt x="3775" y="9611"/>
                  </a:lnTo>
                  <a:lnTo>
                    <a:pt x="3424" y="9962"/>
                  </a:lnTo>
                  <a:lnTo>
                    <a:pt x="3380" y="10050"/>
                  </a:lnTo>
                  <a:lnTo>
                    <a:pt x="3380" y="10093"/>
                  </a:lnTo>
                  <a:lnTo>
                    <a:pt x="3380" y="14569"/>
                  </a:lnTo>
                  <a:lnTo>
                    <a:pt x="3511" y="16412"/>
                  </a:lnTo>
                  <a:lnTo>
                    <a:pt x="3292" y="17158"/>
                  </a:lnTo>
                  <a:lnTo>
                    <a:pt x="747" y="19221"/>
                  </a:lnTo>
                  <a:lnTo>
                    <a:pt x="133" y="19484"/>
                  </a:lnTo>
                  <a:lnTo>
                    <a:pt x="45" y="19528"/>
                  </a:lnTo>
                  <a:lnTo>
                    <a:pt x="45" y="19615"/>
                  </a:lnTo>
                  <a:lnTo>
                    <a:pt x="1" y="19659"/>
                  </a:lnTo>
                  <a:lnTo>
                    <a:pt x="45" y="19747"/>
                  </a:lnTo>
                  <a:lnTo>
                    <a:pt x="89" y="19791"/>
                  </a:lnTo>
                  <a:lnTo>
                    <a:pt x="176" y="19835"/>
                  </a:lnTo>
                  <a:lnTo>
                    <a:pt x="264" y="19835"/>
                  </a:lnTo>
                  <a:lnTo>
                    <a:pt x="878" y="19528"/>
                  </a:lnTo>
                  <a:lnTo>
                    <a:pt x="922" y="19528"/>
                  </a:lnTo>
                  <a:lnTo>
                    <a:pt x="3555" y="17378"/>
                  </a:lnTo>
                  <a:lnTo>
                    <a:pt x="3643" y="17290"/>
                  </a:lnTo>
                  <a:lnTo>
                    <a:pt x="3818" y="16500"/>
                  </a:lnTo>
                  <a:lnTo>
                    <a:pt x="3862" y="16456"/>
                  </a:lnTo>
                  <a:lnTo>
                    <a:pt x="3731" y="14525"/>
                  </a:lnTo>
                  <a:lnTo>
                    <a:pt x="3731" y="10181"/>
                  </a:lnTo>
                  <a:lnTo>
                    <a:pt x="4038" y="9874"/>
                  </a:lnTo>
                  <a:lnTo>
                    <a:pt x="6056" y="8558"/>
                  </a:lnTo>
                  <a:lnTo>
                    <a:pt x="7987" y="7373"/>
                  </a:lnTo>
                  <a:lnTo>
                    <a:pt x="10050" y="6188"/>
                  </a:lnTo>
                  <a:lnTo>
                    <a:pt x="12068" y="4828"/>
                  </a:lnTo>
                  <a:lnTo>
                    <a:pt x="14306" y="3511"/>
                  </a:lnTo>
                  <a:lnTo>
                    <a:pt x="16105" y="2370"/>
                  </a:lnTo>
                  <a:lnTo>
                    <a:pt x="19264" y="308"/>
                  </a:lnTo>
                  <a:lnTo>
                    <a:pt x="19308" y="264"/>
                  </a:lnTo>
                  <a:lnTo>
                    <a:pt x="19352" y="220"/>
                  </a:lnTo>
                  <a:lnTo>
                    <a:pt x="19352" y="133"/>
                  </a:lnTo>
                  <a:lnTo>
                    <a:pt x="19308" y="89"/>
                  </a:lnTo>
                  <a:lnTo>
                    <a:pt x="19264" y="45"/>
                  </a:lnTo>
                  <a:lnTo>
                    <a:pt x="1922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32" name="Google Shape;15932;p414"/>
            <p:cNvSpPr/>
            <p:nvPr/>
          </p:nvSpPr>
          <p:spPr>
            <a:xfrm>
              <a:off x="399375" y="2885450"/>
              <a:ext cx="584725" cy="1657625"/>
            </a:xfrm>
            <a:custGeom>
              <a:avLst/>
              <a:gdLst/>
              <a:ahLst/>
              <a:cxnLst/>
              <a:rect l="l" t="t" r="r" b="b"/>
              <a:pathLst>
                <a:path w="23389" h="66305" extrusionOk="0">
                  <a:moveTo>
                    <a:pt x="966" y="1"/>
                  </a:moveTo>
                  <a:lnTo>
                    <a:pt x="922" y="45"/>
                  </a:lnTo>
                  <a:lnTo>
                    <a:pt x="834" y="89"/>
                  </a:lnTo>
                  <a:lnTo>
                    <a:pt x="834" y="133"/>
                  </a:lnTo>
                  <a:lnTo>
                    <a:pt x="308" y="1449"/>
                  </a:lnTo>
                  <a:lnTo>
                    <a:pt x="88" y="2195"/>
                  </a:lnTo>
                  <a:lnTo>
                    <a:pt x="0" y="2502"/>
                  </a:lnTo>
                  <a:lnTo>
                    <a:pt x="0" y="2590"/>
                  </a:lnTo>
                  <a:lnTo>
                    <a:pt x="351" y="5091"/>
                  </a:lnTo>
                  <a:lnTo>
                    <a:pt x="351" y="5135"/>
                  </a:lnTo>
                  <a:lnTo>
                    <a:pt x="1317" y="7241"/>
                  </a:lnTo>
                  <a:lnTo>
                    <a:pt x="1624" y="8601"/>
                  </a:lnTo>
                  <a:lnTo>
                    <a:pt x="1668" y="8645"/>
                  </a:lnTo>
                  <a:lnTo>
                    <a:pt x="3379" y="12770"/>
                  </a:lnTo>
                  <a:lnTo>
                    <a:pt x="4696" y="15710"/>
                  </a:lnTo>
                  <a:lnTo>
                    <a:pt x="5837" y="18343"/>
                  </a:lnTo>
                  <a:lnTo>
                    <a:pt x="6802" y="21064"/>
                  </a:lnTo>
                  <a:lnTo>
                    <a:pt x="6977" y="21985"/>
                  </a:lnTo>
                  <a:lnTo>
                    <a:pt x="7021" y="24530"/>
                  </a:lnTo>
                  <a:lnTo>
                    <a:pt x="7021" y="24574"/>
                  </a:lnTo>
                  <a:lnTo>
                    <a:pt x="7460" y="26856"/>
                  </a:lnTo>
                  <a:lnTo>
                    <a:pt x="7548" y="28523"/>
                  </a:lnTo>
                  <a:lnTo>
                    <a:pt x="7460" y="31375"/>
                  </a:lnTo>
                  <a:lnTo>
                    <a:pt x="7416" y="34403"/>
                  </a:lnTo>
                  <a:lnTo>
                    <a:pt x="7416" y="37870"/>
                  </a:lnTo>
                  <a:lnTo>
                    <a:pt x="7504" y="42740"/>
                  </a:lnTo>
                  <a:lnTo>
                    <a:pt x="7680" y="44803"/>
                  </a:lnTo>
                  <a:lnTo>
                    <a:pt x="8162" y="47172"/>
                  </a:lnTo>
                  <a:lnTo>
                    <a:pt x="8952" y="49366"/>
                  </a:lnTo>
                  <a:lnTo>
                    <a:pt x="8952" y="49410"/>
                  </a:lnTo>
                  <a:lnTo>
                    <a:pt x="9523" y="50332"/>
                  </a:lnTo>
                  <a:lnTo>
                    <a:pt x="9566" y="50376"/>
                  </a:lnTo>
                  <a:lnTo>
                    <a:pt x="10488" y="51297"/>
                  </a:lnTo>
                  <a:lnTo>
                    <a:pt x="13033" y="52921"/>
                  </a:lnTo>
                  <a:lnTo>
                    <a:pt x="15183" y="54413"/>
                  </a:lnTo>
                  <a:lnTo>
                    <a:pt x="17245" y="56080"/>
                  </a:lnTo>
                  <a:lnTo>
                    <a:pt x="18430" y="57133"/>
                  </a:lnTo>
                  <a:lnTo>
                    <a:pt x="18430" y="57177"/>
                  </a:lnTo>
                  <a:lnTo>
                    <a:pt x="19834" y="58099"/>
                  </a:lnTo>
                  <a:lnTo>
                    <a:pt x="22731" y="62618"/>
                  </a:lnTo>
                  <a:lnTo>
                    <a:pt x="23038" y="63408"/>
                  </a:lnTo>
                  <a:lnTo>
                    <a:pt x="22774" y="66129"/>
                  </a:lnTo>
                  <a:lnTo>
                    <a:pt x="22774" y="66172"/>
                  </a:lnTo>
                  <a:lnTo>
                    <a:pt x="22818" y="66260"/>
                  </a:lnTo>
                  <a:lnTo>
                    <a:pt x="22862" y="66304"/>
                  </a:lnTo>
                  <a:lnTo>
                    <a:pt x="22950" y="66304"/>
                  </a:lnTo>
                  <a:lnTo>
                    <a:pt x="23038" y="66260"/>
                  </a:lnTo>
                  <a:lnTo>
                    <a:pt x="23125" y="66172"/>
                  </a:lnTo>
                  <a:lnTo>
                    <a:pt x="23389" y="63408"/>
                  </a:lnTo>
                  <a:lnTo>
                    <a:pt x="23389" y="63320"/>
                  </a:lnTo>
                  <a:lnTo>
                    <a:pt x="23038" y="62443"/>
                  </a:lnTo>
                  <a:lnTo>
                    <a:pt x="20098" y="57879"/>
                  </a:lnTo>
                  <a:lnTo>
                    <a:pt x="20054" y="57835"/>
                  </a:lnTo>
                  <a:lnTo>
                    <a:pt x="18650" y="56870"/>
                  </a:lnTo>
                  <a:lnTo>
                    <a:pt x="17465" y="55817"/>
                  </a:lnTo>
                  <a:lnTo>
                    <a:pt x="15403" y="54105"/>
                  </a:lnTo>
                  <a:lnTo>
                    <a:pt x="13208" y="52613"/>
                  </a:lnTo>
                  <a:lnTo>
                    <a:pt x="10707" y="51034"/>
                  </a:lnTo>
                  <a:lnTo>
                    <a:pt x="9830" y="50156"/>
                  </a:lnTo>
                  <a:lnTo>
                    <a:pt x="9259" y="49235"/>
                  </a:lnTo>
                  <a:lnTo>
                    <a:pt x="8513" y="47085"/>
                  </a:lnTo>
                  <a:lnTo>
                    <a:pt x="8031" y="44759"/>
                  </a:lnTo>
                  <a:lnTo>
                    <a:pt x="7855" y="42740"/>
                  </a:lnTo>
                  <a:lnTo>
                    <a:pt x="7767" y="37870"/>
                  </a:lnTo>
                  <a:lnTo>
                    <a:pt x="7767" y="34403"/>
                  </a:lnTo>
                  <a:lnTo>
                    <a:pt x="7811" y="31375"/>
                  </a:lnTo>
                  <a:lnTo>
                    <a:pt x="7899" y="28523"/>
                  </a:lnTo>
                  <a:lnTo>
                    <a:pt x="7811" y="26856"/>
                  </a:lnTo>
                  <a:lnTo>
                    <a:pt x="7811" y="26812"/>
                  </a:lnTo>
                  <a:lnTo>
                    <a:pt x="7372" y="24530"/>
                  </a:lnTo>
                  <a:lnTo>
                    <a:pt x="7328" y="21985"/>
                  </a:lnTo>
                  <a:lnTo>
                    <a:pt x="7328" y="21941"/>
                  </a:lnTo>
                  <a:lnTo>
                    <a:pt x="7153" y="20976"/>
                  </a:lnTo>
                  <a:lnTo>
                    <a:pt x="6144" y="18211"/>
                  </a:lnTo>
                  <a:lnTo>
                    <a:pt x="5003" y="15578"/>
                  </a:lnTo>
                  <a:lnTo>
                    <a:pt x="3730" y="12638"/>
                  </a:lnTo>
                  <a:lnTo>
                    <a:pt x="1975" y="8514"/>
                  </a:lnTo>
                  <a:lnTo>
                    <a:pt x="1668" y="7153"/>
                  </a:lnTo>
                  <a:lnTo>
                    <a:pt x="1624" y="7110"/>
                  </a:lnTo>
                  <a:lnTo>
                    <a:pt x="703" y="5003"/>
                  </a:lnTo>
                  <a:lnTo>
                    <a:pt x="351" y="2546"/>
                  </a:lnTo>
                  <a:lnTo>
                    <a:pt x="395" y="2239"/>
                  </a:lnTo>
                  <a:lnTo>
                    <a:pt x="615" y="1712"/>
                  </a:lnTo>
                  <a:lnTo>
                    <a:pt x="1141" y="264"/>
                  </a:lnTo>
                  <a:lnTo>
                    <a:pt x="1141" y="176"/>
                  </a:lnTo>
                  <a:lnTo>
                    <a:pt x="1141" y="133"/>
                  </a:lnTo>
                  <a:lnTo>
                    <a:pt x="1097" y="89"/>
                  </a:lnTo>
                  <a:lnTo>
                    <a:pt x="1054" y="45"/>
                  </a:lnTo>
                  <a:lnTo>
                    <a:pt x="96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33" name="Google Shape;15933;p414"/>
            <p:cNvSpPr/>
            <p:nvPr/>
          </p:nvSpPr>
          <p:spPr>
            <a:xfrm>
              <a:off x="363175" y="2357800"/>
              <a:ext cx="590225" cy="2187450"/>
            </a:xfrm>
            <a:custGeom>
              <a:avLst/>
              <a:gdLst/>
              <a:ahLst/>
              <a:cxnLst/>
              <a:rect l="l" t="t" r="r" b="b"/>
              <a:pathLst>
                <a:path w="23609" h="87498" extrusionOk="0">
                  <a:moveTo>
                    <a:pt x="18869" y="1"/>
                  </a:moveTo>
                  <a:lnTo>
                    <a:pt x="15008" y="2151"/>
                  </a:lnTo>
                  <a:lnTo>
                    <a:pt x="12550" y="3774"/>
                  </a:lnTo>
                  <a:lnTo>
                    <a:pt x="10093" y="5529"/>
                  </a:lnTo>
                  <a:lnTo>
                    <a:pt x="8952" y="6451"/>
                  </a:lnTo>
                  <a:lnTo>
                    <a:pt x="8908" y="6451"/>
                  </a:lnTo>
                  <a:lnTo>
                    <a:pt x="6319" y="9347"/>
                  </a:lnTo>
                  <a:lnTo>
                    <a:pt x="6275" y="9347"/>
                  </a:lnTo>
                  <a:lnTo>
                    <a:pt x="5485" y="10576"/>
                  </a:lnTo>
                  <a:lnTo>
                    <a:pt x="1624" y="17816"/>
                  </a:lnTo>
                  <a:lnTo>
                    <a:pt x="834" y="20098"/>
                  </a:lnTo>
                  <a:lnTo>
                    <a:pt x="308" y="21677"/>
                  </a:lnTo>
                  <a:lnTo>
                    <a:pt x="44" y="22467"/>
                  </a:lnTo>
                  <a:lnTo>
                    <a:pt x="0" y="25276"/>
                  </a:lnTo>
                  <a:lnTo>
                    <a:pt x="44" y="25319"/>
                  </a:lnTo>
                  <a:lnTo>
                    <a:pt x="1273" y="29576"/>
                  </a:lnTo>
                  <a:lnTo>
                    <a:pt x="1317" y="29620"/>
                  </a:lnTo>
                  <a:lnTo>
                    <a:pt x="2414" y="31726"/>
                  </a:lnTo>
                  <a:lnTo>
                    <a:pt x="4125" y="35500"/>
                  </a:lnTo>
                  <a:lnTo>
                    <a:pt x="5310" y="38133"/>
                  </a:lnTo>
                  <a:lnTo>
                    <a:pt x="6319" y="40502"/>
                  </a:lnTo>
                  <a:lnTo>
                    <a:pt x="6934" y="41994"/>
                  </a:lnTo>
                  <a:lnTo>
                    <a:pt x="7328" y="43223"/>
                  </a:lnTo>
                  <a:lnTo>
                    <a:pt x="7328" y="44846"/>
                  </a:lnTo>
                  <a:lnTo>
                    <a:pt x="7372" y="44846"/>
                  </a:lnTo>
                  <a:lnTo>
                    <a:pt x="7723" y="47084"/>
                  </a:lnTo>
                  <a:lnTo>
                    <a:pt x="7679" y="52043"/>
                  </a:lnTo>
                  <a:lnTo>
                    <a:pt x="7679" y="56387"/>
                  </a:lnTo>
                  <a:lnTo>
                    <a:pt x="7679" y="59809"/>
                  </a:lnTo>
                  <a:lnTo>
                    <a:pt x="7811" y="64373"/>
                  </a:lnTo>
                  <a:lnTo>
                    <a:pt x="7987" y="66742"/>
                  </a:lnTo>
                  <a:lnTo>
                    <a:pt x="7987" y="66786"/>
                  </a:lnTo>
                  <a:lnTo>
                    <a:pt x="8382" y="68585"/>
                  </a:lnTo>
                  <a:lnTo>
                    <a:pt x="9171" y="70867"/>
                  </a:lnTo>
                  <a:lnTo>
                    <a:pt x="10137" y="73105"/>
                  </a:lnTo>
                  <a:lnTo>
                    <a:pt x="10181" y="73149"/>
                  </a:lnTo>
                  <a:lnTo>
                    <a:pt x="11102" y="74422"/>
                  </a:lnTo>
                  <a:lnTo>
                    <a:pt x="11146" y="74465"/>
                  </a:lnTo>
                  <a:lnTo>
                    <a:pt x="13867" y="76616"/>
                  </a:lnTo>
                  <a:lnTo>
                    <a:pt x="16412" y="78853"/>
                  </a:lnTo>
                  <a:lnTo>
                    <a:pt x="18035" y="80345"/>
                  </a:lnTo>
                  <a:lnTo>
                    <a:pt x="18518" y="80696"/>
                  </a:lnTo>
                  <a:lnTo>
                    <a:pt x="21721" y="85216"/>
                  </a:lnTo>
                  <a:lnTo>
                    <a:pt x="23301" y="87454"/>
                  </a:lnTo>
                  <a:lnTo>
                    <a:pt x="23345" y="87498"/>
                  </a:lnTo>
                  <a:lnTo>
                    <a:pt x="23564" y="87498"/>
                  </a:lnTo>
                  <a:lnTo>
                    <a:pt x="23608" y="87410"/>
                  </a:lnTo>
                  <a:lnTo>
                    <a:pt x="23608" y="87366"/>
                  </a:lnTo>
                  <a:lnTo>
                    <a:pt x="23608" y="87278"/>
                  </a:lnTo>
                  <a:lnTo>
                    <a:pt x="23608" y="87235"/>
                  </a:lnTo>
                  <a:lnTo>
                    <a:pt x="22028" y="85041"/>
                  </a:lnTo>
                  <a:lnTo>
                    <a:pt x="18781" y="80477"/>
                  </a:lnTo>
                  <a:lnTo>
                    <a:pt x="18737" y="80433"/>
                  </a:lnTo>
                  <a:lnTo>
                    <a:pt x="18255" y="80038"/>
                  </a:lnTo>
                  <a:lnTo>
                    <a:pt x="16631" y="78590"/>
                  </a:lnTo>
                  <a:lnTo>
                    <a:pt x="14086" y="76352"/>
                  </a:lnTo>
                  <a:lnTo>
                    <a:pt x="11365" y="74202"/>
                  </a:lnTo>
                  <a:lnTo>
                    <a:pt x="10488" y="72973"/>
                  </a:lnTo>
                  <a:lnTo>
                    <a:pt x="9522" y="70736"/>
                  </a:lnTo>
                  <a:lnTo>
                    <a:pt x="8733" y="68498"/>
                  </a:lnTo>
                  <a:lnTo>
                    <a:pt x="8338" y="66699"/>
                  </a:lnTo>
                  <a:lnTo>
                    <a:pt x="8162" y="64373"/>
                  </a:lnTo>
                  <a:lnTo>
                    <a:pt x="8031" y="59809"/>
                  </a:lnTo>
                  <a:lnTo>
                    <a:pt x="8031" y="56387"/>
                  </a:lnTo>
                  <a:lnTo>
                    <a:pt x="8031" y="52043"/>
                  </a:lnTo>
                  <a:lnTo>
                    <a:pt x="8074" y="47084"/>
                  </a:lnTo>
                  <a:lnTo>
                    <a:pt x="8074" y="47040"/>
                  </a:lnTo>
                  <a:lnTo>
                    <a:pt x="7679" y="44802"/>
                  </a:lnTo>
                  <a:lnTo>
                    <a:pt x="7679" y="43179"/>
                  </a:lnTo>
                  <a:lnTo>
                    <a:pt x="7679" y="43135"/>
                  </a:lnTo>
                  <a:lnTo>
                    <a:pt x="7285" y="41906"/>
                  </a:lnTo>
                  <a:lnTo>
                    <a:pt x="6670" y="40370"/>
                  </a:lnTo>
                  <a:lnTo>
                    <a:pt x="5661" y="38001"/>
                  </a:lnTo>
                  <a:lnTo>
                    <a:pt x="4476" y="35368"/>
                  </a:lnTo>
                  <a:lnTo>
                    <a:pt x="2721" y="31550"/>
                  </a:lnTo>
                  <a:lnTo>
                    <a:pt x="1624" y="29444"/>
                  </a:lnTo>
                  <a:lnTo>
                    <a:pt x="351" y="25232"/>
                  </a:lnTo>
                  <a:lnTo>
                    <a:pt x="395" y="22511"/>
                  </a:lnTo>
                  <a:lnTo>
                    <a:pt x="1185" y="20229"/>
                  </a:lnTo>
                  <a:lnTo>
                    <a:pt x="1975" y="17991"/>
                  </a:lnTo>
                  <a:lnTo>
                    <a:pt x="5793" y="10751"/>
                  </a:lnTo>
                  <a:lnTo>
                    <a:pt x="6582" y="9566"/>
                  </a:lnTo>
                  <a:lnTo>
                    <a:pt x="9171" y="6714"/>
                  </a:lnTo>
                  <a:lnTo>
                    <a:pt x="10312" y="5793"/>
                  </a:lnTo>
                  <a:lnTo>
                    <a:pt x="12726" y="4081"/>
                  </a:lnTo>
                  <a:lnTo>
                    <a:pt x="15183" y="2414"/>
                  </a:lnTo>
                  <a:lnTo>
                    <a:pt x="19045" y="308"/>
                  </a:lnTo>
                  <a:lnTo>
                    <a:pt x="19088" y="264"/>
                  </a:lnTo>
                  <a:lnTo>
                    <a:pt x="19132" y="220"/>
                  </a:lnTo>
                  <a:lnTo>
                    <a:pt x="19132" y="132"/>
                  </a:lnTo>
                  <a:lnTo>
                    <a:pt x="19088" y="88"/>
                  </a:lnTo>
                  <a:lnTo>
                    <a:pt x="1904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34" name="Google Shape;15934;p414"/>
            <p:cNvSpPr/>
            <p:nvPr/>
          </p:nvSpPr>
          <p:spPr>
            <a:xfrm>
              <a:off x="445450" y="2236025"/>
              <a:ext cx="687850" cy="2201725"/>
            </a:xfrm>
            <a:custGeom>
              <a:avLst/>
              <a:gdLst/>
              <a:ahLst/>
              <a:cxnLst/>
              <a:rect l="l" t="t" r="r" b="b"/>
              <a:pathLst>
                <a:path w="27514" h="88069" extrusionOk="0">
                  <a:moveTo>
                    <a:pt x="27338" y="1"/>
                  </a:moveTo>
                  <a:lnTo>
                    <a:pt x="27250" y="45"/>
                  </a:lnTo>
                  <a:lnTo>
                    <a:pt x="25144" y="1229"/>
                  </a:lnTo>
                  <a:lnTo>
                    <a:pt x="22379" y="2590"/>
                  </a:lnTo>
                  <a:lnTo>
                    <a:pt x="20142" y="3643"/>
                  </a:lnTo>
                  <a:lnTo>
                    <a:pt x="17991" y="4872"/>
                  </a:lnTo>
                  <a:lnTo>
                    <a:pt x="14218" y="6978"/>
                  </a:lnTo>
                  <a:lnTo>
                    <a:pt x="12375" y="8163"/>
                  </a:lnTo>
                  <a:lnTo>
                    <a:pt x="10181" y="9611"/>
                  </a:lnTo>
                  <a:lnTo>
                    <a:pt x="8031" y="11103"/>
                  </a:lnTo>
                  <a:lnTo>
                    <a:pt x="6758" y="12112"/>
                  </a:lnTo>
                  <a:lnTo>
                    <a:pt x="5354" y="13911"/>
                  </a:lnTo>
                  <a:lnTo>
                    <a:pt x="3511" y="16193"/>
                  </a:lnTo>
                  <a:lnTo>
                    <a:pt x="3511" y="16237"/>
                  </a:lnTo>
                  <a:lnTo>
                    <a:pt x="2458" y="18562"/>
                  </a:lnTo>
                  <a:lnTo>
                    <a:pt x="1273" y="21502"/>
                  </a:lnTo>
                  <a:lnTo>
                    <a:pt x="264" y="24003"/>
                  </a:lnTo>
                  <a:lnTo>
                    <a:pt x="264" y="24047"/>
                  </a:lnTo>
                  <a:lnTo>
                    <a:pt x="0" y="25056"/>
                  </a:lnTo>
                  <a:lnTo>
                    <a:pt x="0" y="25100"/>
                  </a:lnTo>
                  <a:lnTo>
                    <a:pt x="483" y="28523"/>
                  </a:lnTo>
                  <a:lnTo>
                    <a:pt x="659" y="31024"/>
                  </a:lnTo>
                  <a:lnTo>
                    <a:pt x="1185" y="33876"/>
                  </a:lnTo>
                  <a:lnTo>
                    <a:pt x="2897" y="38484"/>
                  </a:lnTo>
                  <a:lnTo>
                    <a:pt x="4037" y="41204"/>
                  </a:lnTo>
                  <a:lnTo>
                    <a:pt x="5047" y="43618"/>
                  </a:lnTo>
                  <a:lnTo>
                    <a:pt x="6056" y="46426"/>
                  </a:lnTo>
                  <a:lnTo>
                    <a:pt x="6231" y="47523"/>
                  </a:lnTo>
                  <a:lnTo>
                    <a:pt x="6231" y="50463"/>
                  </a:lnTo>
                  <a:lnTo>
                    <a:pt x="6231" y="50507"/>
                  </a:lnTo>
                  <a:lnTo>
                    <a:pt x="6714" y="53140"/>
                  </a:lnTo>
                  <a:lnTo>
                    <a:pt x="6934" y="54763"/>
                  </a:lnTo>
                  <a:lnTo>
                    <a:pt x="6846" y="57265"/>
                  </a:lnTo>
                  <a:lnTo>
                    <a:pt x="6758" y="60424"/>
                  </a:lnTo>
                  <a:lnTo>
                    <a:pt x="6758" y="63145"/>
                  </a:lnTo>
                  <a:lnTo>
                    <a:pt x="6758" y="65339"/>
                  </a:lnTo>
                  <a:lnTo>
                    <a:pt x="6758" y="67533"/>
                  </a:lnTo>
                  <a:lnTo>
                    <a:pt x="6934" y="69946"/>
                  </a:lnTo>
                  <a:lnTo>
                    <a:pt x="7460" y="72491"/>
                  </a:lnTo>
                  <a:lnTo>
                    <a:pt x="7460" y="72535"/>
                  </a:lnTo>
                  <a:lnTo>
                    <a:pt x="7723" y="73193"/>
                  </a:lnTo>
                  <a:lnTo>
                    <a:pt x="7767" y="73281"/>
                  </a:lnTo>
                  <a:lnTo>
                    <a:pt x="9566" y="74773"/>
                  </a:lnTo>
                  <a:lnTo>
                    <a:pt x="11629" y="76396"/>
                  </a:lnTo>
                  <a:lnTo>
                    <a:pt x="13735" y="77888"/>
                  </a:lnTo>
                  <a:lnTo>
                    <a:pt x="16061" y="79205"/>
                  </a:lnTo>
                  <a:lnTo>
                    <a:pt x="18079" y="80828"/>
                  </a:lnTo>
                  <a:lnTo>
                    <a:pt x="20098" y="82540"/>
                  </a:lnTo>
                  <a:lnTo>
                    <a:pt x="21195" y="84865"/>
                  </a:lnTo>
                  <a:lnTo>
                    <a:pt x="21326" y="87893"/>
                  </a:lnTo>
                  <a:lnTo>
                    <a:pt x="21326" y="87937"/>
                  </a:lnTo>
                  <a:lnTo>
                    <a:pt x="21370" y="88025"/>
                  </a:lnTo>
                  <a:lnTo>
                    <a:pt x="21502" y="88069"/>
                  </a:lnTo>
                  <a:lnTo>
                    <a:pt x="21546" y="88025"/>
                  </a:lnTo>
                  <a:lnTo>
                    <a:pt x="21634" y="87981"/>
                  </a:lnTo>
                  <a:lnTo>
                    <a:pt x="21634" y="87937"/>
                  </a:lnTo>
                  <a:lnTo>
                    <a:pt x="21677" y="87893"/>
                  </a:lnTo>
                  <a:lnTo>
                    <a:pt x="21546" y="84821"/>
                  </a:lnTo>
                  <a:lnTo>
                    <a:pt x="21546" y="84778"/>
                  </a:lnTo>
                  <a:lnTo>
                    <a:pt x="20405" y="82364"/>
                  </a:lnTo>
                  <a:lnTo>
                    <a:pt x="20361" y="82276"/>
                  </a:lnTo>
                  <a:lnTo>
                    <a:pt x="18299" y="80521"/>
                  </a:lnTo>
                  <a:lnTo>
                    <a:pt x="16280" y="78942"/>
                  </a:lnTo>
                  <a:lnTo>
                    <a:pt x="16236" y="78898"/>
                  </a:lnTo>
                  <a:lnTo>
                    <a:pt x="13954" y="77581"/>
                  </a:lnTo>
                  <a:lnTo>
                    <a:pt x="11848" y="76089"/>
                  </a:lnTo>
                  <a:lnTo>
                    <a:pt x="9830" y="74510"/>
                  </a:lnTo>
                  <a:lnTo>
                    <a:pt x="8031" y="73018"/>
                  </a:lnTo>
                  <a:lnTo>
                    <a:pt x="7811" y="72403"/>
                  </a:lnTo>
                  <a:lnTo>
                    <a:pt x="7285" y="69902"/>
                  </a:lnTo>
                  <a:lnTo>
                    <a:pt x="7109" y="67489"/>
                  </a:lnTo>
                  <a:lnTo>
                    <a:pt x="7109" y="65339"/>
                  </a:lnTo>
                  <a:lnTo>
                    <a:pt x="7109" y="63188"/>
                  </a:lnTo>
                  <a:lnTo>
                    <a:pt x="7109" y="60424"/>
                  </a:lnTo>
                  <a:lnTo>
                    <a:pt x="7197" y="57265"/>
                  </a:lnTo>
                  <a:lnTo>
                    <a:pt x="7285" y="54763"/>
                  </a:lnTo>
                  <a:lnTo>
                    <a:pt x="7285" y="54720"/>
                  </a:lnTo>
                  <a:lnTo>
                    <a:pt x="7065" y="53096"/>
                  </a:lnTo>
                  <a:lnTo>
                    <a:pt x="6583" y="50463"/>
                  </a:lnTo>
                  <a:lnTo>
                    <a:pt x="6583" y="47523"/>
                  </a:lnTo>
                  <a:lnTo>
                    <a:pt x="6583" y="47479"/>
                  </a:lnTo>
                  <a:lnTo>
                    <a:pt x="6363" y="46338"/>
                  </a:lnTo>
                  <a:lnTo>
                    <a:pt x="6363" y="46295"/>
                  </a:lnTo>
                  <a:lnTo>
                    <a:pt x="5354" y="43530"/>
                  </a:lnTo>
                  <a:lnTo>
                    <a:pt x="4388" y="41073"/>
                  </a:lnTo>
                  <a:lnTo>
                    <a:pt x="3204" y="38352"/>
                  </a:lnTo>
                  <a:lnTo>
                    <a:pt x="1536" y="33789"/>
                  </a:lnTo>
                  <a:lnTo>
                    <a:pt x="1010" y="30980"/>
                  </a:lnTo>
                  <a:lnTo>
                    <a:pt x="834" y="28479"/>
                  </a:lnTo>
                  <a:lnTo>
                    <a:pt x="351" y="25100"/>
                  </a:lnTo>
                  <a:lnTo>
                    <a:pt x="615" y="24135"/>
                  </a:lnTo>
                  <a:lnTo>
                    <a:pt x="1580" y="21634"/>
                  </a:lnTo>
                  <a:lnTo>
                    <a:pt x="2809" y="18694"/>
                  </a:lnTo>
                  <a:lnTo>
                    <a:pt x="3818" y="16412"/>
                  </a:lnTo>
                  <a:lnTo>
                    <a:pt x="5617" y="14130"/>
                  </a:lnTo>
                  <a:lnTo>
                    <a:pt x="7021" y="12375"/>
                  </a:lnTo>
                  <a:lnTo>
                    <a:pt x="8250" y="11410"/>
                  </a:lnTo>
                  <a:lnTo>
                    <a:pt x="10356" y="9918"/>
                  </a:lnTo>
                  <a:lnTo>
                    <a:pt x="12550" y="8426"/>
                  </a:lnTo>
                  <a:lnTo>
                    <a:pt x="14437" y="7285"/>
                  </a:lnTo>
                  <a:lnTo>
                    <a:pt x="18167" y="5179"/>
                  </a:lnTo>
                  <a:lnTo>
                    <a:pt x="20317" y="3994"/>
                  </a:lnTo>
                  <a:lnTo>
                    <a:pt x="22555" y="2897"/>
                  </a:lnTo>
                  <a:lnTo>
                    <a:pt x="25319" y="1537"/>
                  </a:lnTo>
                  <a:lnTo>
                    <a:pt x="27426" y="352"/>
                  </a:lnTo>
                  <a:lnTo>
                    <a:pt x="27470" y="308"/>
                  </a:lnTo>
                  <a:lnTo>
                    <a:pt x="27514" y="220"/>
                  </a:lnTo>
                  <a:lnTo>
                    <a:pt x="27514" y="176"/>
                  </a:lnTo>
                  <a:lnTo>
                    <a:pt x="27514" y="89"/>
                  </a:lnTo>
                  <a:lnTo>
                    <a:pt x="27470" y="45"/>
                  </a:lnTo>
                  <a:lnTo>
                    <a:pt x="2738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35" name="Google Shape;15935;p414"/>
            <p:cNvSpPr/>
            <p:nvPr/>
          </p:nvSpPr>
          <p:spPr>
            <a:xfrm>
              <a:off x="296250" y="2349025"/>
              <a:ext cx="510150" cy="2108475"/>
            </a:xfrm>
            <a:custGeom>
              <a:avLst/>
              <a:gdLst/>
              <a:ahLst/>
              <a:cxnLst/>
              <a:rect l="l" t="t" r="r" b="b"/>
              <a:pathLst>
                <a:path w="20406" h="84339" extrusionOk="0">
                  <a:moveTo>
                    <a:pt x="19571" y="0"/>
                  </a:moveTo>
                  <a:lnTo>
                    <a:pt x="17597" y="1010"/>
                  </a:lnTo>
                  <a:lnTo>
                    <a:pt x="15447" y="2370"/>
                  </a:lnTo>
                  <a:lnTo>
                    <a:pt x="12638" y="4345"/>
                  </a:lnTo>
                  <a:lnTo>
                    <a:pt x="11059" y="5442"/>
                  </a:lnTo>
                  <a:lnTo>
                    <a:pt x="11059" y="5486"/>
                  </a:lnTo>
                  <a:lnTo>
                    <a:pt x="7987" y="8338"/>
                  </a:lnTo>
                  <a:lnTo>
                    <a:pt x="5837" y="10356"/>
                  </a:lnTo>
                  <a:lnTo>
                    <a:pt x="5793" y="10400"/>
                  </a:lnTo>
                  <a:lnTo>
                    <a:pt x="2370" y="17728"/>
                  </a:lnTo>
                  <a:lnTo>
                    <a:pt x="703" y="21414"/>
                  </a:lnTo>
                  <a:lnTo>
                    <a:pt x="220" y="22643"/>
                  </a:lnTo>
                  <a:lnTo>
                    <a:pt x="45" y="22994"/>
                  </a:lnTo>
                  <a:lnTo>
                    <a:pt x="1" y="23213"/>
                  </a:lnTo>
                  <a:lnTo>
                    <a:pt x="45" y="23257"/>
                  </a:lnTo>
                  <a:lnTo>
                    <a:pt x="3160" y="31901"/>
                  </a:lnTo>
                  <a:lnTo>
                    <a:pt x="3160" y="31945"/>
                  </a:lnTo>
                  <a:lnTo>
                    <a:pt x="4476" y="34095"/>
                  </a:lnTo>
                  <a:lnTo>
                    <a:pt x="5925" y="37123"/>
                  </a:lnTo>
                  <a:lnTo>
                    <a:pt x="7636" y="40809"/>
                  </a:lnTo>
                  <a:lnTo>
                    <a:pt x="8689" y="43310"/>
                  </a:lnTo>
                  <a:lnTo>
                    <a:pt x="9128" y="46382"/>
                  </a:lnTo>
                  <a:lnTo>
                    <a:pt x="9172" y="49103"/>
                  </a:lnTo>
                  <a:lnTo>
                    <a:pt x="9172" y="53008"/>
                  </a:lnTo>
                  <a:lnTo>
                    <a:pt x="9216" y="55772"/>
                  </a:lnTo>
                  <a:lnTo>
                    <a:pt x="9172" y="58230"/>
                  </a:lnTo>
                  <a:lnTo>
                    <a:pt x="9259" y="62091"/>
                  </a:lnTo>
                  <a:lnTo>
                    <a:pt x="9391" y="65251"/>
                  </a:lnTo>
                  <a:lnTo>
                    <a:pt x="9523" y="67488"/>
                  </a:lnTo>
                  <a:lnTo>
                    <a:pt x="9654" y="68542"/>
                  </a:lnTo>
                  <a:lnTo>
                    <a:pt x="9654" y="68585"/>
                  </a:lnTo>
                  <a:lnTo>
                    <a:pt x="10400" y="70867"/>
                  </a:lnTo>
                  <a:lnTo>
                    <a:pt x="11673" y="73632"/>
                  </a:lnTo>
                  <a:lnTo>
                    <a:pt x="12770" y="75870"/>
                  </a:lnTo>
                  <a:lnTo>
                    <a:pt x="13340" y="77010"/>
                  </a:lnTo>
                  <a:lnTo>
                    <a:pt x="13340" y="77054"/>
                  </a:lnTo>
                  <a:lnTo>
                    <a:pt x="14393" y="78283"/>
                  </a:lnTo>
                  <a:lnTo>
                    <a:pt x="18343" y="82013"/>
                  </a:lnTo>
                  <a:lnTo>
                    <a:pt x="20054" y="84251"/>
                  </a:lnTo>
                  <a:lnTo>
                    <a:pt x="20142" y="84295"/>
                  </a:lnTo>
                  <a:lnTo>
                    <a:pt x="20230" y="84338"/>
                  </a:lnTo>
                  <a:lnTo>
                    <a:pt x="20317" y="84295"/>
                  </a:lnTo>
                  <a:lnTo>
                    <a:pt x="20361" y="84251"/>
                  </a:lnTo>
                  <a:lnTo>
                    <a:pt x="20405" y="84163"/>
                  </a:lnTo>
                  <a:lnTo>
                    <a:pt x="20361" y="84119"/>
                  </a:lnTo>
                  <a:lnTo>
                    <a:pt x="20361" y="84031"/>
                  </a:lnTo>
                  <a:lnTo>
                    <a:pt x="18606" y="81793"/>
                  </a:lnTo>
                  <a:lnTo>
                    <a:pt x="18562" y="81793"/>
                  </a:lnTo>
                  <a:lnTo>
                    <a:pt x="14657" y="78020"/>
                  </a:lnTo>
                  <a:lnTo>
                    <a:pt x="13648" y="76835"/>
                  </a:lnTo>
                  <a:lnTo>
                    <a:pt x="11980" y="73500"/>
                  </a:lnTo>
                  <a:lnTo>
                    <a:pt x="10708" y="70736"/>
                  </a:lnTo>
                  <a:lnTo>
                    <a:pt x="10005" y="68498"/>
                  </a:lnTo>
                  <a:lnTo>
                    <a:pt x="9874" y="67445"/>
                  </a:lnTo>
                  <a:lnTo>
                    <a:pt x="9742" y="65251"/>
                  </a:lnTo>
                  <a:lnTo>
                    <a:pt x="9611" y="62091"/>
                  </a:lnTo>
                  <a:lnTo>
                    <a:pt x="9523" y="58230"/>
                  </a:lnTo>
                  <a:lnTo>
                    <a:pt x="9567" y="55772"/>
                  </a:lnTo>
                  <a:lnTo>
                    <a:pt x="9523" y="53008"/>
                  </a:lnTo>
                  <a:lnTo>
                    <a:pt x="9523" y="49103"/>
                  </a:lnTo>
                  <a:lnTo>
                    <a:pt x="9479" y="46338"/>
                  </a:lnTo>
                  <a:lnTo>
                    <a:pt x="8996" y="43223"/>
                  </a:lnTo>
                  <a:lnTo>
                    <a:pt x="8996" y="43179"/>
                  </a:lnTo>
                  <a:lnTo>
                    <a:pt x="7943" y="40678"/>
                  </a:lnTo>
                  <a:lnTo>
                    <a:pt x="6232" y="36948"/>
                  </a:lnTo>
                  <a:lnTo>
                    <a:pt x="4784" y="33920"/>
                  </a:lnTo>
                  <a:lnTo>
                    <a:pt x="3467" y="31770"/>
                  </a:lnTo>
                  <a:lnTo>
                    <a:pt x="352" y="23169"/>
                  </a:lnTo>
                  <a:lnTo>
                    <a:pt x="571" y="22643"/>
                  </a:lnTo>
                  <a:lnTo>
                    <a:pt x="1010" y="21590"/>
                  </a:lnTo>
                  <a:lnTo>
                    <a:pt x="2458" y="18430"/>
                  </a:lnTo>
                  <a:lnTo>
                    <a:pt x="6100" y="10576"/>
                  </a:lnTo>
                  <a:lnTo>
                    <a:pt x="8250" y="8601"/>
                  </a:lnTo>
                  <a:lnTo>
                    <a:pt x="11278" y="5749"/>
                  </a:lnTo>
                  <a:lnTo>
                    <a:pt x="12858" y="4652"/>
                  </a:lnTo>
                  <a:lnTo>
                    <a:pt x="15666" y="2633"/>
                  </a:lnTo>
                  <a:lnTo>
                    <a:pt x="17772" y="1317"/>
                  </a:lnTo>
                  <a:lnTo>
                    <a:pt x="19747" y="308"/>
                  </a:lnTo>
                  <a:lnTo>
                    <a:pt x="19791" y="264"/>
                  </a:lnTo>
                  <a:lnTo>
                    <a:pt x="19835" y="220"/>
                  </a:lnTo>
                  <a:lnTo>
                    <a:pt x="19835" y="132"/>
                  </a:lnTo>
                  <a:lnTo>
                    <a:pt x="19835" y="88"/>
                  </a:lnTo>
                  <a:lnTo>
                    <a:pt x="19791" y="44"/>
                  </a:lnTo>
                  <a:lnTo>
                    <a:pt x="1974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36" name="Google Shape;15936;p414"/>
            <p:cNvSpPr/>
            <p:nvPr/>
          </p:nvSpPr>
          <p:spPr>
            <a:xfrm>
              <a:off x="1687275" y="2939225"/>
              <a:ext cx="868850" cy="1159550"/>
            </a:xfrm>
            <a:custGeom>
              <a:avLst/>
              <a:gdLst/>
              <a:ahLst/>
              <a:cxnLst/>
              <a:rect l="l" t="t" r="r" b="b"/>
              <a:pathLst>
                <a:path w="34754" h="46382" extrusionOk="0">
                  <a:moveTo>
                    <a:pt x="34490" y="0"/>
                  </a:moveTo>
                  <a:lnTo>
                    <a:pt x="31550" y="1755"/>
                  </a:lnTo>
                  <a:lnTo>
                    <a:pt x="31506" y="1755"/>
                  </a:lnTo>
                  <a:lnTo>
                    <a:pt x="30453" y="2633"/>
                  </a:lnTo>
                  <a:lnTo>
                    <a:pt x="28347" y="4959"/>
                  </a:lnTo>
                  <a:lnTo>
                    <a:pt x="25846" y="7416"/>
                  </a:lnTo>
                  <a:lnTo>
                    <a:pt x="23871" y="9127"/>
                  </a:lnTo>
                  <a:lnTo>
                    <a:pt x="20975" y="10882"/>
                  </a:lnTo>
                  <a:lnTo>
                    <a:pt x="20931" y="10926"/>
                  </a:lnTo>
                  <a:lnTo>
                    <a:pt x="20141" y="11716"/>
                  </a:lnTo>
                  <a:lnTo>
                    <a:pt x="18254" y="14261"/>
                  </a:lnTo>
                  <a:lnTo>
                    <a:pt x="17201" y="15534"/>
                  </a:lnTo>
                  <a:lnTo>
                    <a:pt x="15753" y="16587"/>
                  </a:lnTo>
                  <a:lnTo>
                    <a:pt x="15709" y="16631"/>
                  </a:lnTo>
                  <a:lnTo>
                    <a:pt x="13515" y="19264"/>
                  </a:lnTo>
                  <a:lnTo>
                    <a:pt x="12199" y="21238"/>
                  </a:lnTo>
                  <a:lnTo>
                    <a:pt x="10970" y="23213"/>
                  </a:lnTo>
                  <a:lnTo>
                    <a:pt x="9347" y="26284"/>
                  </a:lnTo>
                  <a:lnTo>
                    <a:pt x="8425" y="28083"/>
                  </a:lnTo>
                  <a:lnTo>
                    <a:pt x="8425" y="28127"/>
                  </a:lnTo>
                  <a:lnTo>
                    <a:pt x="8074" y="29444"/>
                  </a:lnTo>
                  <a:lnTo>
                    <a:pt x="7855" y="32164"/>
                  </a:lnTo>
                  <a:lnTo>
                    <a:pt x="7723" y="34051"/>
                  </a:lnTo>
                  <a:lnTo>
                    <a:pt x="7723" y="34139"/>
                  </a:lnTo>
                  <a:lnTo>
                    <a:pt x="8118" y="34753"/>
                  </a:lnTo>
                  <a:lnTo>
                    <a:pt x="8118" y="35631"/>
                  </a:lnTo>
                  <a:lnTo>
                    <a:pt x="7811" y="36509"/>
                  </a:lnTo>
                  <a:lnTo>
                    <a:pt x="6100" y="38746"/>
                  </a:lnTo>
                  <a:lnTo>
                    <a:pt x="5178" y="40194"/>
                  </a:lnTo>
                  <a:lnTo>
                    <a:pt x="5178" y="40238"/>
                  </a:lnTo>
                  <a:lnTo>
                    <a:pt x="4257" y="42169"/>
                  </a:lnTo>
                  <a:lnTo>
                    <a:pt x="3467" y="43091"/>
                  </a:lnTo>
                  <a:lnTo>
                    <a:pt x="1712" y="44188"/>
                  </a:lnTo>
                  <a:lnTo>
                    <a:pt x="1668" y="44188"/>
                  </a:lnTo>
                  <a:lnTo>
                    <a:pt x="922" y="44890"/>
                  </a:lnTo>
                  <a:lnTo>
                    <a:pt x="878" y="44890"/>
                  </a:lnTo>
                  <a:lnTo>
                    <a:pt x="44" y="46074"/>
                  </a:lnTo>
                  <a:lnTo>
                    <a:pt x="0" y="46162"/>
                  </a:lnTo>
                  <a:lnTo>
                    <a:pt x="0" y="46206"/>
                  </a:lnTo>
                  <a:lnTo>
                    <a:pt x="44" y="46294"/>
                  </a:lnTo>
                  <a:lnTo>
                    <a:pt x="88" y="46338"/>
                  </a:lnTo>
                  <a:lnTo>
                    <a:pt x="176" y="46382"/>
                  </a:lnTo>
                  <a:lnTo>
                    <a:pt x="263" y="46338"/>
                  </a:lnTo>
                  <a:lnTo>
                    <a:pt x="307" y="46294"/>
                  </a:lnTo>
                  <a:lnTo>
                    <a:pt x="1185" y="45109"/>
                  </a:lnTo>
                  <a:lnTo>
                    <a:pt x="1887" y="44451"/>
                  </a:lnTo>
                  <a:lnTo>
                    <a:pt x="3686" y="43354"/>
                  </a:lnTo>
                  <a:lnTo>
                    <a:pt x="3730" y="43310"/>
                  </a:lnTo>
                  <a:lnTo>
                    <a:pt x="4520" y="42388"/>
                  </a:lnTo>
                  <a:lnTo>
                    <a:pt x="4564" y="42345"/>
                  </a:lnTo>
                  <a:lnTo>
                    <a:pt x="5485" y="40370"/>
                  </a:lnTo>
                  <a:lnTo>
                    <a:pt x="6407" y="38966"/>
                  </a:lnTo>
                  <a:lnTo>
                    <a:pt x="8118" y="36728"/>
                  </a:lnTo>
                  <a:lnTo>
                    <a:pt x="8162" y="36640"/>
                  </a:lnTo>
                  <a:lnTo>
                    <a:pt x="8425" y="35719"/>
                  </a:lnTo>
                  <a:lnTo>
                    <a:pt x="8469" y="35675"/>
                  </a:lnTo>
                  <a:lnTo>
                    <a:pt x="8469" y="34709"/>
                  </a:lnTo>
                  <a:lnTo>
                    <a:pt x="8425" y="34622"/>
                  </a:lnTo>
                  <a:lnTo>
                    <a:pt x="8074" y="34007"/>
                  </a:lnTo>
                  <a:lnTo>
                    <a:pt x="8206" y="32208"/>
                  </a:lnTo>
                  <a:lnTo>
                    <a:pt x="8425" y="29532"/>
                  </a:lnTo>
                  <a:lnTo>
                    <a:pt x="8732" y="28259"/>
                  </a:lnTo>
                  <a:lnTo>
                    <a:pt x="9654" y="26460"/>
                  </a:lnTo>
                  <a:lnTo>
                    <a:pt x="11277" y="23388"/>
                  </a:lnTo>
                  <a:lnTo>
                    <a:pt x="12506" y="21414"/>
                  </a:lnTo>
                  <a:lnTo>
                    <a:pt x="13779" y="19483"/>
                  </a:lnTo>
                  <a:lnTo>
                    <a:pt x="15973" y="16850"/>
                  </a:lnTo>
                  <a:lnTo>
                    <a:pt x="17421" y="15841"/>
                  </a:lnTo>
                  <a:lnTo>
                    <a:pt x="17421" y="15797"/>
                  </a:lnTo>
                  <a:lnTo>
                    <a:pt x="18518" y="14481"/>
                  </a:lnTo>
                  <a:lnTo>
                    <a:pt x="20405" y="11936"/>
                  </a:lnTo>
                  <a:lnTo>
                    <a:pt x="21151" y="11190"/>
                  </a:lnTo>
                  <a:lnTo>
                    <a:pt x="24091" y="9434"/>
                  </a:lnTo>
                  <a:lnTo>
                    <a:pt x="26109" y="7679"/>
                  </a:lnTo>
                  <a:lnTo>
                    <a:pt x="28610" y="5222"/>
                  </a:lnTo>
                  <a:lnTo>
                    <a:pt x="30717" y="2896"/>
                  </a:lnTo>
                  <a:lnTo>
                    <a:pt x="31726" y="2062"/>
                  </a:lnTo>
                  <a:lnTo>
                    <a:pt x="34666" y="307"/>
                  </a:lnTo>
                  <a:lnTo>
                    <a:pt x="34710" y="263"/>
                  </a:lnTo>
                  <a:lnTo>
                    <a:pt x="34754" y="219"/>
                  </a:lnTo>
                  <a:lnTo>
                    <a:pt x="34754" y="132"/>
                  </a:lnTo>
                  <a:lnTo>
                    <a:pt x="34754" y="88"/>
                  </a:lnTo>
                  <a:lnTo>
                    <a:pt x="34710" y="44"/>
                  </a:lnTo>
                  <a:lnTo>
                    <a:pt x="3462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37" name="Google Shape;15937;p414"/>
            <p:cNvSpPr/>
            <p:nvPr/>
          </p:nvSpPr>
          <p:spPr>
            <a:xfrm>
              <a:off x="1675200" y="2913975"/>
              <a:ext cx="853500" cy="1173825"/>
            </a:xfrm>
            <a:custGeom>
              <a:avLst/>
              <a:gdLst/>
              <a:ahLst/>
              <a:cxnLst/>
              <a:rect l="l" t="t" r="r" b="b"/>
              <a:pathLst>
                <a:path w="34140" h="46953" extrusionOk="0">
                  <a:moveTo>
                    <a:pt x="33964" y="1"/>
                  </a:moveTo>
                  <a:lnTo>
                    <a:pt x="33876" y="45"/>
                  </a:lnTo>
                  <a:lnTo>
                    <a:pt x="31463" y="1449"/>
                  </a:lnTo>
                  <a:lnTo>
                    <a:pt x="30410" y="2195"/>
                  </a:lnTo>
                  <a:lnTo>
                    <a:pt x="28479" y="4345"/>
                  </a:lnTo>
                  <a:lnTo>
                    <a:pt x="26460" y="6276"/>
                  </a:lnTo>
                  <a:lnTo>
                    <a:pt x="24837" y="7724"/>
                  </a:lnTo>
                  <a:lnTo>
                    <a:pt x="22774" y="9128"/>
                  </a:lnTo>
                  <a:lnTo>
                    <a:pt x="20932" y="10576"/>
                  </a:lnTo>
                  <a:lnTo>
                    <a:pt x="19659" y="11410"/>
                  </a:lnTo>
                  <a:lnTo>
                    <a:pt x="19615" y="11410"/>
                  </a:lnTo>
                  <a:lnTo>
                    <a:pt x="18650" y="12507"/>
                  </a:lnTo>
                  <a:lnTo>
                    <a:pt x="17158" y="14525"/>
                  </a:lnTo>
                  <a:lnTo>
                    <a:pt x="16543" y="15140"/>
                  </a:lnTo>
                  <a:lnTo>
                    <a:pt x="15534" y="15798"/>
                  </a:lnTo>
                  <a:lnTo>
                    <a:pt x="15490" y="15842"/>
                  </a:lnTo>
                  <a:lnTo>
                    <a:pt x="13955" y="17728"/>
                  </a:lnTo>
                  <a:lnTo>
                    <a:pt x="12112" y="20186"/>
                  </a:lnTo>
                  <a:lnTo>
                    <a:pt x="10707" y="22248"/>
                  </a:lnTo>
                  <a:lnTo>
                    <a:pt x="8382" y="26417"/>
                  </a:lnTo>
                  <a:lnTo>
                    <a:pt x="7592" y="27865"/>
                  </a:lnTo>
                  <a:lnTo>
                    <a:pt x="7592" y="27909"/>
                  </a:lnTo>
                  <a:lnTo>
                    <a:pt x="7372" y="28655"/>
                  </a:lnTo>
                  <a:lnTo>
                    <a:pt x="6802" y="34008"/>
                  </a:lnTo>
                  <a:lnTo>
                    <a:pt x="6583" y="36597"/>
                  </a:lnTo>
                  <a:lnTo>
                    <a:pt x="6363" y="38089"/>
                  </a:lnTo>
                  <a:lnTo>
                    <a:pt x="5486" y="39669"/>
                  </a:lnTo>
                  <a:lnTo>
                    <a:pt x="4301" y="41819"/>
                  </a:lnTo>
                  <a:lnTo>
                    <a:pt x="3467" y="43047"/>
                  </a:lnTo>
                  <a:lnTo>
                    <a:pt x="2019" y="44144"/>
                  </a:lnTo>
                  <a:lnTo>
                    <a:pt x="1975" y="44188"/>
                  </a:lnTo>
                  <a:lnTo>
                    <a:pt x="44" y="46690"/>
                  </a:lnTo>
                  <a:lnTo>
                    <a:pt x="0" y="46733"/>
                  </a:lnTo>
                  <a:lnTo>
                    <a:pt x="0" y="46821"/>
                  </a:lnTo>
                  <a:lnTo>
                    <a:pt x="44" y="46865"/>
                  </a:lnTo>
                  <a:lnTo>
                    <a:pt x="88" y="46909"/>
                  </a:lnTo>
                  <a:lnTo>
                    <a:pt x="176" y="46953"/>
                  </a:lnTo>
                  <a:lnTo>
                    <a:pt x="264" y="46953"/>
                  </a:lnTo>
                  <a:lnTo>
                    <a:pt x="308" y="46909"/>
                  </a:lnTo>
                  <a:lnTo>
                    <a:pt x="2238" y="44408"/>
                  </a:lnTo>
                  <a:lnTo>
                    <a:pt x="3686" y="43311"/>
                  </a:lnTo>
                  <a:lnTo>
                    <a:pt x="3730" y="43267"/>
                  </a:lnTo>
                  <a:lnTo>
                    <a:pt x="4608" y="41994"/>
                  </a:lnTo>
                  <a:lnTo>
                    <a:pt x="5793" y="39844"/>
                  </a:lnTo>
                  <a:lnTo>
                    <a:pt x="6714" y="38221"/>
                  </a:lnTo>
                  <a:lnTo>
                    <a:pt x="6714" y="38133"/>
                  </a:lnTo>
                  <a:lnTo>
                    <a:pt x="6934" y="36641"/>
                  </a:lnTo>
                  <a:lnTo>
                    <a:pt x="7153" y="34052"/>
                  </a:lnTo>
                  <a:lnTo>
                    <a:pt x="7723" y="28699"/>
                  </a:lnTo>
                  <a:lnTo>
                    <a:pt x="7943" y="28040"/>
                  </a:lnTo>
                  <a:lnTo>
                    <a:pt x="8689" y="26548"/>
                  </a:lnTo>
                  <a:lnTo>
                    <a:pt x="11015" y="22424"/>
                  </a:lnTo>
                  <a:lnTo>
                    <a:pt x="12419" y="20361"/>
                  </a:lnTo>
                  <a:lnTo>
                    <a:pt x="14218" y="17948"/>
                  </a:lnTo>
                  <a:lnTo>
                    <a:pt x="15754" y="16105"/>
                  </a:lnTo>
                  <a:lnTo>
                    <a:pt x="16763" y="15403"/>
                  </a:lnTo>
                  <a:lnTo>
                    <a:pt x="16807" y="15403"/>
                  </a:lnTo>
                  <a:lnTo>
                    <a:pt x="17421" y="14745"/>
                  </a:lnTo>
                  <a:lnTo>
                    <a:pt x="17465" y="14745"/>
                  </a:lnTo>
                  <a:lnTo>
                    <a:pt x="18913" y="12726"/>
                  </a:lnTo>
                  <a:lnTo>
                    <a:pt x="19878" y="11673"/>
                  </a:lnTo>
                  <a:lnTo>
                    <a:pt x="21151" y="10839"/>
                  </a:lnTo>
                  <a:lnTo>
                    <a:pt x="22994" y="9435"/>
                  </a:lnTo>
                  <a:lnTo>
                    <a:pt x="25056" y="7987"/>
                  </a:lnTo>
                  <a:lnTo>
                    <a:pt x="26680" y="6539"/>
                  </a:lnTo>
                  <a:lnTo>
                    <a:pt x="28698" y="4564"/>
                  </a:lnTo>
                  <a:lnTo>
                    <a:pt x="30629" y="2458"/>
                  </a:lnTo>
                  <a:lnTo>
                    <a:pt x="31682" y="1756"/>
                  </a:lnTo>
                  <a:lnTo>
                    <a:pt x="34052" y="308"/>
                  </a:lnTo>
                  <a:lnTo>
                    <a:pt x="34096" y="264"/>
                  </a:lnTo>
                  <a:lnTo>
                    <a:pt x="34140" y="220"/>
                  </a:lnTo>
                  <a:lnTo>
                    <a:pt x="34140" y="132"/>
                  </a:lnTo>
                  <a:lnTo>
                    <a:pt x="34140" y="89"/>
                  </a:lnTo>
                  <a:lnTo>
                    <a:pt x="34052" y="45"/>
                  </a:lnTo>
                  <a:lnTo>
                    <a:pt x="3400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38" name="Google Shape;15938;p414"/>
            <p:cNvSpPr/>
            <p:nvPr/>
          </p:nvSpPr>
          <p:spPr>
            <a:xfrm>
              <a:off x="1666425" y="2888750"/>
              <a:ext cx="833750" cy="1184800"/>
            </a:xfrm>
            <a:custGeom>
              <a:avLst/>
              <a:gdLst/>
              <a:ahLst/>
              <a:cxnLst/>
              <a:rect l="l" t="t" r="r" b="b"/>
              <a:pathLst>
                <a:path w="33350" h="47392" extrusionOk="0">
                  <a:moveTo>
                    <a:pt x="33086" y="1"/>
                  </a:moveTo>
                  <a:lnTo>
                    <a:pt x="31243" y="1229"/>
                  </a:lnTo>
                  <a:lnTo>
                    <a:pt x="30146" y="1887"/>
                  </a:lnTo>
                  <a:lnTo>
                    <a:pt x="30102" y="1931"/>
                  </a:lnTo>
                  <a:lnTo>
                    <a:pt x="26899" y="5178"/>
                  </a:lnTo>
                  <a:lnTo>
                    <a:pt x="22774" y="8382"/>
                  </a:lnTo>
                  <a:lnTo>
                    <a:pt x="19703" y="10795"/>
                  </a:lnTo>
                  <a:lnTo>
                    <a:pt x="18255" y="11892"/>
                  </a:lnTo>
                  <a:lnTo>
                    <a:pt x="18211" y="11936"/>
                  </a:lnTo>
                  <a:lnTo>
                    <a:pt x="16587" y="13955"/>
                  </a:lnTo>
                  <a:lnTo>
                    <a:pt x="15666" y="14744"/>
                  </a:lnTo>
                  <a:lnTo>
                    <a:pt x="15622" y="14744"/>
                  </a:lnTo>
                  <a:lnTo>
                    <a:pt x="11936" y="19396"/>
                  </a:lnTo>
                  <a:lnTo>
                    <a:pt x="10663" y="21107"/>
                  </a:lnTo>
                  <a:lnTo>
                    <a:pt x="9084" y="23257"/>
                  </a:lnTo>
                  <a:lnTo>
                    <a:pt x="7680" y="25758"/>
                  </a:lnTo>
                  <a:lnTo>
                    <a:pt x="6670" y="27689"/>
                  </a:lnTo>
                  <a:lnTo>
                    <a:pt x="6626" y="27733"/>
                  </a:lnTo>
                  <a:lnTo>
                    <a:pt x="6056" y="32033"/>
                  </a:lnTo>
                  <a:lnTo>
                    <a:pt x="4783" y="40107"/>
                  </a:lnTo>
                  <a:lnTo>
                    <a:pt x="4345" y="41204"/>
                  </a:lnTo>
                  <a:lnTo>
                    <a:pt x="3204" y="43091"/>
                  </a:lnTo>
                  <a:lnTo>
                    <a:pt x="2194" y="44144"/>
                  </a:lnTo>
                  <a:lnTo>
                    <a:pt x="2151" y="44188"/>
                  </a:lnTo>
                  <a:lnTo>
                    <a:pt x="834" y="45943"/>
                  </a:lnTo>
                  <a:lnTo>
                    <a:pt x="0" y="47084"/>
                  </a:lnTo>
                  <a:lnTo>
                    <a:pt x="0" y="47172"/>
                  </a:lnTo>
                  <a:lnTo>
                    <a:pt x="0" y="47216"/>
                  </a:lnTo>
                  <a:lnTo>
                    <a:pt x="0" y="47304"/>
                  </a:lnTo>
                  <a:lnTo>
                    <a:pt x="44" y="47347"/>
                  </a:lnTo>
                  <a:lnTo>
                    <a:pt x="176" y="47391"/>
                  </a:lnTo>
                  <a:lnTo>
                    <a:pt x="220" y="47347"/>
                  </a:lnTo>
                  <a:lnTo>
                    <a:pt x="308" y="47304"/>
                  </a:lnTo>
                  <a:lnTo>
                    <a:pt x="1097" y="46163"/>
                  </a:lnTo>
                  <a:lnTo>
                    <a:pt x="2458" y="44407"/>
                  </a:lnTo>
                  <a:lnTo>
                    <a:pt x="3511" y="43310"/>
                  </a:lnTo>
                  <a:lnTo>
                    <a:pt x="4652" y="41380"/>
                  </a:lnTo>
                  <a:lnTo>
                    <a:pt x="4696" y="41336"/>
                  </a:lnTo>
                  <a:lnTo>
                    <a:pt x="5134" y="40195"/>
                  </a:lnTo>
                  <a:lnTo>
                    <a:pt x="5134" y="40151"/>
                  </a:lnTo>
                  <a:lnTo>
                    <a:pt x="6407" y="32121"/>
                  </a:lnTo>
                  <a:lnTo>
                    <a:pt x="6977" y="27821"/>
                  </a:lnTo>
                  <a:lnTo>
                    <a:pt x="7987" y="25934"/>
                  </a:lnTo>
                  <a:lnTo>
                    <a:pt x="9391" y="23433"/>
                  </a:lnTo>
                  <a:lnTo>
                    <a:pt x="10927" y="21283"/>
                  </a:lnTo>
                  <a:lnTo>
                    <a:pt x="12199" y="19615"/>
                  </a:lnTo>
                  <a:lnTo>
                    <a:pt x="15885" y="15008"/>
                  </a:lnTo>
                  <a:lnTo>
                    <a:pt x="16851" y="14218"/>
                  </a:lnTo>
                  <a:lnTo>
                    <a:pt x="16894" y="14218"/>
                  </a:lnTo>
                  <a:lnTo>
                    <a:pt x="18474" y="12155"/>
                  </a:lnTo>
                  <a:lnTo>
                    <a:pt x="19922" y="11102"/>
                  </a:lnTo>
                  <a:lnTo>
                    <a:pt x="22994" y="8689"/>
                  </a:lnTo>
                  <a:lnTo>
                    <a:pt x="27119" y="5442"/>
                  </a:lnTo>
                  <a:lnTo>
                    <a:pt x="27162" y="5398"/>
                  </a:lnTo>
                  <a:lnTo>
                    <a:pt x="30366" y="2195"/>
                  </a:lnTo>
                  <a:lnTo>
                    <a:pt x="31419" y="1536"/>
                  </a:lnTo>
                  <a:lnTo>
                    <a:pt x="33306" y="308"/>
                  </a:lnTo>
                  <a:lnTo>
                    <a:pt x="33350" y="264"/>
                  </a:lnTo>
                  <a:lnTo>
                    <a:pt x="33350" y="220"/>
                  </a:lnTo>
                  <a:lnTo>
                    <a:pt x="33350" y="132"/>
                  </a:lnTo>
                  <a:lnTo>
                    <a:pt x="33350" y="88"/>
                  </a:lnTo>
                  <a:lnTo>
                    <a:pt x="33306" y="44"/>
                  </a:lnTo>
                  <a:lnTo>
                    <a:pt x="3321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39" name="Google Shape;15939;p414"/>
            <p:cNvSpPr/>
            <p:nvPr/>
          </p:nvSpPr>
          <p:spPr>
            <a:xfrm>
              <a:off x="1654350" y="2862425"/>
              <a:ext cx="817300" cy="1200150"/>
            </a:xfrm>
            <a:custGeom>
              <a:avLst/>
              <a:gdLst/>
              <a:ahLst/>
              <a:cxnLst/>
              <a:rect l="l" t="t" r="r" b="b"/>
              <a:pathLst>
                <a:path w="32692" h="48006" extrusionOk="0">
                  <a:moveTo>
                    <a:pt x="32472" y="0"/>
                  </a:moveTo>
                  <a:lnTo>
                    <a:pt x="32428" y="44"/>
                  </a:lnTo>
                  <a:lnTo>
                    <a:pt x="30103" y="1580"/>
                  </a:lnTo>
                  <a:lnTo>
                    <a:pt x="27514" y="4081"/>
                  </a:lnTo>
                  <a:lnTo>
                    <a:pt x="22906" y="7723"/>
                  </a:lnTo>
                  <a:lnTo>
                    <a:pt x="20625" y="9522"/>
                  </a:lnTo>
                  <a:lnTo>
                    <a:pt x="18694" y="11102"/>
                  </a:lnTo>
                  <a:lnTo>
                    <a:pt x="17070" y="12331"/>
                  </a:lnTo>
                  <a:lnTo>
                    <a:pt x="17070" y="12375"/>
                  </a:lnTo>
                  <a:lnTo>
                    <a:pt x="16280" y="13252"/>
                  </a:lnTo>
                  <a:lnTo>
                    <a:pt x="15622" y="13911"/>
                  </a:lnTo>
                  <a:lnTo>
                    <a:pt x="15578" y="13911"/>
                  </a:lnTo>
                  <a:lnTo>
                    <a:pt x="12770" y="17509"/>
                  </a:lnTo>
                  <a:lnTo>
                    <a:pt x="10927" y="19922"/>
                  </a:lnTo>
                  <a:lnTo>
                    <a:pt x="7592" y="24310"/>
                  </a:lnTo>
                  <a:lnTo>
                    <a:pt x="7592" y="24354"/>
                  </a:lnTo>
                  <a:lnTo>
                    <a:pt x="5881" y="27513"/>
                  </a:lnTo>
                  <a:lnTo>
                    <a:pt x="5837" y="27601"/>
                  </a:lnTo>
                  <a:lnTo>
                    <a:pt x="5179" y="32121"/>
                  </a:lnTo>
                  <a:lnTo>
                    <a:pt x="4608" y="35851"/>
                  </a:lnTo>
                  <a:lnTo>
                    <a:pt x="4126" y="39317"/>
                  </a:lnTo>
                  <a:lnTo>
                    <a:pt x="3599" y="41775"/>
                  </a:lnTo>
                  <a:lnTo>
                    <a:pt x="3116" y="43135"/>
                  </a:lnTo>
                  <a:lnTo>
                    <a:pt x="527" y="47084"/>
                  </a:lnTo>
                  <a:lnTo>
                    <a:pt x="45" y="47742"/>
                  </a:lnTo>
                  <a:lnTo>
                    <a:pt x="1" y="47786"/>
                  </a:lnTo>
                  <a:lnTo>
                    <a:pt x="1" y="47874"/>
                  </a:lnTo>
                  <a:lnTo>
                    <a:pt x="45" y="47918"/>
                  </a:lnTo>
                  <a:lnTo>
                    <a:pt x="89" y="47962"/>
                  </a:lnTo>
                  <a:lnTo>
                    <a:pt x="176" y="48006"/>
                  </a:lnTo>
                  <a:lnTo>
                    <a:pt x="264" y="48006"/>
                  </a:lnTo>
                  <a:lnTo>
                    <a:pt x="352" y="47918"/>
                  </a:lnTo>
                  <a:lnTo>
                    <a:pt x="791" y="47260"/>
                  </a:lnTo>
                  <a:lnTo>
                    <a:pt x="3423" y="43310"/>
                  </a:lnTo>
                  <a:lnTo>
                    <a:pt x="3467" y="43266"/>
                  </a:lnTo>
                  <a:lnTo>
                    <a:pt x="3906" y="41862"/>
                  </a:lnTo>
                  <a:lnTo>
                    <a:pt x="4477" y="39361"/>
                  </a:lnTo>
                  <a:lnTo>
                    <a:pt x="4959" y="35938"/>
                  </a:lnTo>
                  <a:lnTo>
                    <a:pt x="5530" y="32165"/>
                  </a:lnTo>
                  <a:lnTo>
                    <a:pt x="6188" y="27645"/>
                  </a:lnTo>
                  <a:lnTo>
                    <a:pt x="7899" y="24530"/>
                  </a:lnTo>
                  <a:lnTo>
                    <a:pt x="11190" y="20098"/>
                  </a:lnTo>
                  <a:lnTo>
                    <a:pt x="13033" y="17728"/>
                  </a:lnTo>
                  <a:lnTo>
                    <a:pt x="15842" y="14130"/>
                  </a:lnTo>
                  <a:lnTo>
                    <a:pt x="16544" y="13516"/>
                  </a:lnTo>
                  <a:lnTo>
                    <a:pt x="17290" y="12594"/>
                  </a:lnTo>
                  <a:lnTo>
                    <a:pt x="18913" y="11409"/>
                  </a:lnTo>
                  <a:lnTo>
                    <a:pt x="20844" y="9830"/>
                  </a:lnTo>
                  <a:lnTo>
                    <a:pt x="23082" y="7987"/>
                  </a:lnTo>
                  <a:lnTo>
                    <a:pt x="27733" y="4345"/>
                  </a:lnTo>
                  <a:lnTo>
                    <a:pt x="30322" y="1843"/>
                  </a:lnTo>
                  <a:lnTo>
                    <a:pt x="32604" y="352"/>
                  </a:lnTo>
                  <a:lnTo>
                    <a:pt x="32648" y="264"/>
                  </a:lnTo>
                  <a:lnTo>
                    <a:pt x="32692" y="220"/>
                  </a:lnTo>
                  <a:lnTo>
                    <a:pt x="32692" y="176"/>
                  </a:lnTo>
                  <a:lnTo>
                    <a:pt x="32648" y="88"/>
                  </a:lnTo>
                  <a:lnTo>
                    <a:pt x="32604" y="44"/>
                  </a:lnTo>
                  <a:lnTo>
                    <a:pt x="3256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40" name="Google Shape;15940;p414"/>
            <p:cNvSpPr/>
            <p:nvPr/>
          </p:nvSpPr>
          <p:spPr>
            <a:xfrm>
              <a:off x="1560025" y="2811950"/>
              <a:ext cx="854575" cy="1804625"/>
            </a:xfrm>
            <a:custGeom>
              <a:avLst/>
              <a:gdLst/>
              <a:ahLst/>
              <a:cxnLst/>
              <a:rect l="l" t="t" r="r" b="b"/>
              <a:pathLst>
                <a:path w="34183" h="72185" extrusionOk="0">
                  <a:moveTo>
                    <a:pt x="33964" y="1"/>
                  </a:moveTo>
                  <a:lnTo>
                    <a:pt x="33920" y="45"/>
                  </a:lnTo>
                  <a:lnTo>
                    <a:pt x="30014" y="3073"/>
                  </a:lnTo>
                  <a:lnTo>
                    <a:pt x="25977" y="6320"/>
                  </a:lnTo>
                  <a:lnTo>
                    <a:pt x="23257" y="8514"/>
                  </a:lnTo>
                  <a:lnTo>
                    <a:pt x="20975" y="10401"/>
                  </a:lnTo>
                  <a:lnTo>
                    <a:pt x="19659" y="11454"/>
                  </a:lnTo>
                  <a:lnTo>
                    <a:pt x="16675" y="13341"/>
                  </a:lnTo>
                  <a:lnTo>
                    <a:pt x="15534" y="14613"/>
                  </a:lnTo>
                  <a:lnTo>
                    <a:pt x="14656" y="15842"/>
                  </a:lnTo>
                  <a:lnTo>
                    <a:pt x="13779" y="17070"/>
                  </a:lnTo>
                  <a:lnTo>
                    <a:pt x="12199" y="19572"/>
                  </a:lnTo>
                  <a:lnTo>
                    <a:pt x="10444" y="22248"/>
                  </a:lnTo>
                  <a:lnTo>
                    <a:pt x="9566" y="23565"/>
                  </a:lnTo>
                  <a:lnTo>
                    <a:pt x="8601" y="24837"/>
                  </a:lnTo>
                  <a:lnTo>
                    <a:pt x="7196" y="26812"/>
                  </a:lnTo>
                  <a:lnTo>
                    <a:pt x="7196" y="26900"/>
                  </a:lnTo>
                  <a:lnTo>
                    <a:pt x="6802" y="29006"/>
                  </a:lnTo>
                  <a:lnTo>
                    <a:pt x="6187" y="33877"/>
                  </a:lnTo>
                  <a:lnTo>
                    <a:pt x="5705" y="37387"/>
                  </a:lnTo>
                  <a:lnTo>
                    <a:pt x="5266" y="40459"/>
                  </a:lnTo>
                  <a:lnTo>
                    <a:pt x="4564" y="43750"/>
                  </a:lnTo>
                  <a:lnTo>
                    <a:pt x="3730" y="47479"/>
                  </a:lnTo>
                  <a:lnTo>
                    <a:pt x="1624" y="50814"/>
                  </a:lnTo>
                  <a:lnTo>
                    <a:pt x="878" y="52262"/>
                  </a:lnTo>
                  <a:lnTo>
                    <a:pt x="834" y="52306"/>
                  </a:lnTo>
                  <a:lnTo>
                    <a:pt x="527" y="54807"/>
                  </a:lnTo>
                  <a:lnTo>
                    <a:pt x="263" y="57528"/>
                  </a:lnTo>
                  <a:lnTo>
                    <a:pt x="0" y="59415"/>
                  </a:lnTo>
                  <a:lnTo>
                    <a:pt x="0" y="59547"/>
                  </a:lnTo>
                  <a:lnTo>
                    <a:pt x="2413" y="62794"/>
                  </a:lnTo>
                  <a:lnTo>
                    <a:pt x="3774" y="64944"/>
                  </a:lnTo>
                  <a:lnTo>
                    <a:pt x="4607" y="66172"/>
                  </a:lnTo>
                  <a:lnTo>
                    <a:pt x="6275" y="68191"/>
                  </a:lnTo>
                  <a:lnTo>
                    <a:pt x="9390" y="71658"/>
                  </a:lnTo>
                  <a:lnTo>
                    <a:pt x="9434" y="71701"/>
                  </a:lnTo>
                  <a:lnTo>
                    <a:pt x="10093" y="72184"/>
                  </a:lnTo>
                  <a:lnTo>
                    <a:pt x="10751" y="72184"/>
                  </a:lnTo>
                  <a:lnTo>
                    <a:pt x="10839" y="72140"/>
                  </a:lnTo>
                  <a:lnTo>
                    <a:pt x="11804" y="70999"/>
                  </a:lnTo>
                  <a:lnTo>
                    <a:pt x="11848" y="70955"/>
                  </a:lnTo>
                  <a:lnTo>
                    <a:pt x="11848" y="70868"/>
                  </a:lnTo>
                  <a:lnTo>
                    <a:pt x="11804" y="70824"/>
                  </a:lnTo>
                  <a:lnTo>
                    <a:pt x="11804" y="70780"/>
                  </a:lnTo>
                  <a:lnTo>
                    <a:pt x="11716" y="70736"/>
                  </a:lnTo>
                  <a:lnTo>
                    <a:pt x="11584" y="70736"/>
                  </a:lnTo>
                  <a:lnTo>
                    <a:pt x="11541" y="70780"/>
                  </a:lnTo>
                  <a:lnTo>
                    <a:pt x="10619" y="71833"/>
                  </a:lnTo>
                  <a:lnTo>
                    <a:pt x="10224" y="71833"/>
                  </a:lnTo>
                  <a:lnTo>
                    <a:pt x="9654" y="71438"/>
                  </a:lnTo>
                  <a:lnTo>
                    <a:pt x="6538" y="67928"/>
                  </a:lnTo>
                  <a:lnTo>
                    <a:pt x="4915" y="65953"/>
                  </a:lnTo>
                  <a:lnTo>
                    <a:pt x="4037" y="64724"/>
                  </a:lnTo>
                  <a:lnTo>
                    <a:pt x="2677" y="62618"/>
                  </a:lnTo>
                  <a:lnTo>
                    <a:pt x="351" y="59415"/>
                  </a:lnTo>
                  <a:lnTo>
                    <a:pt x="614" y="57572"/>
                  </a:lnTo>
                  <a:lnTo>
                    <a:pt x="878" y="54851"/>
                  </a:lnTo>
                  <a:lnTo>
                    <a:pt x="1185" y="52394"/>
                  </a:lnTo>
                  <a:lnTo>
                    <a:pt x="1931" y="50990"/>
                  </a:lnTo>
                  <a:lnTo>
                    <a:pt x="4037" y="47611"/>
                  </a:lnTo>
                  <a:lnTo>
                    <a:pt x="4037" y="47567"/>
                  </a:lnTo>
                  <a:lnTo>
                    <a:pt x="4915" y="43837"/>
                  </a:lnTo>
                  <a:lnTo>
                    <a:pt x="5573" y="40546"/>
                  </a:lnTo>
                  <a:lnTo>
                    <a:pt x="6056" y="37431"/>
                  </a:lnTo>
                  <a:lnTo>
                    <a:pt x="6494" y="33920"/>
                  </a:lnTo>
                  <a:lnTo>
                    <a:pt x="7109" y="29050"/>
                  </a:lnTo>
                  <a:lnTo>
                    <a:pt x="7504" y="26987"/>
                  </a:lnTo>
                  <a:lnTo>
                    <a:pt x="8908" y="25057"/>
                  </a:lnTo>
                  <a:lnTo>
                    <a:pt x="9829" y="23740"/>
                  </a:lnTo>
                  <a:lnTo>
                    <a:pt x="10751" y="22424"/>
                  </a:lnTo>
                  <a:lnTo>
                    <a:pt x="12462" y="19747"/>
                  </a:lnTo>
                  <a:lnTo>
                    <a:pt x="14086" y="17290"/>
                  </a:lnTo>
                  <a:lnTo>
                    <a:pt x="14919" y="16061"/>
                  </a:lnTo>
                  <a:lnTo>
                    <a:pt x="15797" y="14833"/>
                  </a:lnTo>
                  <a:lnTo>
                    <a:pt x="16894" y="13604"/>
                  </a:lnTo>
                  <a:lnTo>
                    <a:pt x="19834" y="11717"/>
                  </a:lnTo>
                  <a:lnTo>
                    <a:pt x="19878" y="11717"/>
                  </a:lnTo>
                  <a:lnTo>
                    <a:pt x="21194" y="10664"/>
                  </a:lnTo>
                  <a:lnTo>
                    <a:pt x="23476" y="8777"/>
                  </a:lnTo>
                  <a:lnTo>
                    <a:pt x="26197" y="6583"/>
                  </a:lnTo>
                  <a:lnTo>
                    <a:pt x="30234" y="3336"/>
                  </a:lnTo>
                  <a:lnTo>
                    <a:pt x="34139" y="308"/>
                  </a:lnTo>
                  <a:lnTo>
                    <a:pt x="34183" y="264"/>
                  </a:lnTo>
                  <a:lnTo>
                    <a:pt x="34183" y="176"/>
                  </a:lnTo>
                  <a:lnTo>
                    <a:pt x="34183" y="133"/>
                  </a:lnTo>
                  <a:lnTo>
                    <a:pt x="34183" y="45"/>
                  </a:lnTo>
                  <a:lnTo>
                    <a:pt x="3409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41" name="Google Shape;15941;p414"/>
            <p:cNvSpPr/>
            <p:nvPr/>
          </p:nvSpPr>
          <p:spPr>
            <a:xfrm>
              <a:off x="1524900" y="2786725"/>
              <a:ext cx="862275" cy="1885775"/>
            </a:xfrm>
            <a:custGeom>
              <a:avLst/>
              <a:gdLst/>
              <a:ahLst/>
              <a:cxnLst/>
              <a:rect l="l" t="t" r="r" b="b"/>
              <a:pathLst>
                <a:path w="34491" h="75431" extrusionOk="0">
                  <a:moveTo>
                    <a:pt x="34272" y="1"/>
                  </a:moveTo>
                  <a:lnTo>
                    <a:pt x="34184" y="45"/>
                  </a:lnTo>
                  <a:lnTo>
                    <a:pt x="31288" y="2239"/>
                  </a:lnTo>
                  <a:lnTo>
                    <a:pt x="22555" y="9259"/>
                  </a:lnTo>
                  <a:lnTo>
                    <a:pt x="19835" y="11410"/>
                  </a:lnTo>
                  <a:lnTo>
                    <a:pt x="17509" y="12507"/>
                  </a:lnTo>
                  <a:lnTo>
                    <a:pt x="16939" y="12770"/>
                  </a:lnTo>
                  <a:lnTo>
                    <a:pt x="16456" y="13121"/>
                  </a:lnTo>
                  <a:lnTo>
                    <a:pt x="15929" y="13516"/>
                  </a:lnTo>
                  <a:lnTo>
                    <a:pt x="15447" y="13911"/>
                  </a:lnTo>
                  <a:lnTo>
                    <a:pt x="14964" y="14350"/>
                  </a:lnTo>
                  <a:lnTo>
                    <a:pt x="14481" y="14832"/>
                  </a:lnTo>
                  <a:lnTo>
                    <a:pt x="13560" y="15885"/>
                  </a:lnTo>
                  <a:lnTo>
                    <a:pt x="12726" y="17026"/>
                  </a:lnTo>
                  <a:lnTo>
                    <a:pt x="11892" y="18211"/>
                  </a:lnTo>
                  <a:lnTo>
                    <a:pt x="11059" y="19440"/>
                  </a:lnTo>
                  <a:lnTo>
                    <a:pt x="10269" y="20712"/>
                  </a:lnTo>
                  <a:lnTo>
                    <a:pt x="9479" y="21941"/>
                  </a:lnTo>
                  <a:lnTo>
                    <a:pt x="8733" y="23082"/>
                  </a:lnTo>
                  <a:lnTo>
                    <a:pt x="7943" y="24179"/>
                  </a:lnTo>
                  <a:lnTo>
                    <a:pt x="7197" y="25188"/>
                  </a:lnTo>
                  <a:lnTo>
                    <a:pt x="7153" y="25232"/>
                  </a:lnTo>
                  <a:lnTo>
                    <a:pt x="6846" y="26197"/>
                  </a:lnTo>
                  <a:lnTo>
                    <a:pt x="6846" y="26285"/>
                  </a:lnTo>
                  <a:lnTo>
                    <a:pt x="7022" y="27514"/>
                  </a:lnTo>
                  <a:lnTo>
                    <a:pt x="6320" y="33832"/>
                  </a:lnTo>
                  <a:lnTo>
                    <a:pt x="5837" y="37606"/>
                  </a:lnTo>
                  <a:lnTo>
                    <a:pt x="5398" y="40853"/>
                  </a:lnTo>
                  <a:lnTo>
                    <a:pt x="5047" y="42960"/>
                  </a:lnTo>
                  <a:lnTo>
                    <a:pt x="3950" y="47523"/>
                  </a:lnTo>
                  <a:lnTo>
                    <a:pt x="3424" y="49673"/>
                  </a:lnTo>
                  <a:lnTo>
                    <a:pt x="1712" y="52964"/>
                  </a:lnTo>
                  <a:lnTo>
                    <a:pt x="1712" y="53008"/>
                  </a:lnTo>
                  <a:lnTo>
                    <a:pt x="1230" y="56957"/>
                  </a:lnTo>
                  <a:lnTo>
                    <a:pt x="89" y="61302"/>
                  </a:lnTo>
                  <a:lnTo>
                    <a:pt x="89" y="61345"/>
                  </a:lnTo>
                  <a:lnTo>
                    <a:pt x="1" y="62355"/>
                  </a:lnTo>
                  <a:lnTo>
                    <a:pt x="45" y="62486"/>
                  </a:lnTo>
                  <a:lnTo>
                    <a:pt x="1844" y="64812"/>
                  </a:lnTo>
                  <a:lnTo>
                    <a:pt x="4740" y="68147"/>
                  </a:lnTo>
                  <a:lnTo>
                    <a:pt x="6144" y="69814"/>
                  </a:lnTo>
                  <a:lnTo>
                    <a:pt x="8250" y="72096"/>
                  </a:lnTo>
                  <a:lnTo>
                    <a:pt x="9830" y="73983"/>
                  </a:lnTo>
                  <a:lnTo>
                    <a:pt x="10927" y="75387"/>
                  </a:lnTo>
                  <a:lnTo>
                    <a:pt x="11015" y="75431"/>
                  </a:lnTo>
                  <a:lnTo>
                    <a:pt x="11147" y="75431"/>
                  </a:lnTo>
                  <a:lnTo>
                    <a:pt x="11366" y="75343"/>
                  </a:lnTo>
                  <a:lnTo>
                    <a:pt x="11454" y="75255"/>
                  </a:lnTo>
                  <a:lnTo>
                    <a:pt x="12463" y="73764"/>
                  </a:lnTo>
                  <a:lnTo>
                    <a:pt x="12507" y="73676"/>
                  </a:lnTo>
                  <a:lnTo>
                    <a:pt x="12507" y="73632"/>
                  </a:lnTo>
                  <a:lnTo>
                    <a:pt x="12463" y="73544"/>
                  </a:lnTo>
                  <a:lnTo>
                    <a:pt x="12419" y="73500"/>
                  </a:lnTo>
                  <a:lnTo>
                    <a:pt x="12244" y="73500"/>
                  </a:lnTo>
                  <a:lnTo>
                    <a:pt x="12200" y="73544"/>
                  </a:lnTo>
                  <a:lnTo>
                    <a:pt x="11190" y="75036"/>
                  </a:lnTo>
                  <a:lnTo>
                    <a:pt x="11147" y="75036"/>
                  </a:lnTo>
                  <a:lnTo>
                    <a:pt x="10093" y="73764"/>
                  </a:lnTo>
                  <a:lnTo>
                    <a:pt x="8514" y="71877"/>
                  </a:lnTo>
                  <a:lnTo>
                    <a:pt x="6407" y="69551"/>
                  </a:lnTo>
                  <a:lnTo>
                    <a:pt x="2151" y="64549"/>
                  </a:lnTo>
                  <a:lnTo>
                    <a:pt x="396" y="62311"/>
                  </a:lnTo>
                  <a:lnTo>
                    <a:pt x="440" y="61389"/>
                  </a:lnTo>
                  <a:lnTo>
                    <a:pt x="1581" y="57001"/>
                  </a:lnTo>
                  <a:lnTo>
                    <a:pt x="2063" y="53096"/>
                  </a:lnTo>
                  <a:lnTo>
                    <a:pt x="3775" y="49805"/>
                  </a:lnTo>
                  <a:lnTo>
                    <a:pt x="3775" y="49761"/>
                  </a:lnTo>
                  <a:lnTo>
                    <a:pt x="4301" y="47567"/>
                  </a:lnTo>
                  <a:lnTo>
                    <a:pt x="5398" y="43047"/>
                  </a:lnTo>
                  <a:lnTo>
                    <a:pt x="5749" y="40897"/>
                  </a:lnTo>
                  <a:lnTo>
                    <a:pt x="6188" y="37650"/>
                  </a:lnTo>
                  <a:lnTo>
                    <a:pt x="6671" y="33876"/>
                  </a:lnTo>
                  <a:lnTo>
                    <a:pt x="7373" y="27514"/>
                  </a:lnTo>
                  <a:lnTo>
                    <a:pt x="7373" y="27470"/>
                  </a:lnTo>
                  <a:lnTo>
                    <a:pt x="7197" y="26285"/>
                  </a:lnTo>
                  <a:lnTo>
                    <a:pt x="7461" y="25364"/>
                  </a:lnTo>
                  <a:lnTo>
                    <a:pt x="8250" y="24398"/>
                  </a:lnTo>
                  <a:lnTo>
                    <a:pt x="9040" y="23301"/>
                  </a:lnTo>
                  <a:lnTo>
                    <a:pt x="9786" y="22116"/>
                  </a:lnTo>
                  <a:lnTo>
                    <a:pt x="10576" y="20888"/>
                  </a:lnTo>
                  <a:lnTo>
                    <a:pt x="12156" y="18430"/>
                  </a:lnTo>
                  <a:lnTo>
                    <a:pt x="12989" y="17246"/>
                  </a:lnTo>
                  <a:lnTo>
                    <a:pt x="13823" y="16149"/>
                  </a:lnTo>
                  <a:lnTo>
                    <a:pt x="14701" y="15096"/>
                  </a:lnTo>
                  <a:lnTo>
                    <a:pt x="15184" y="14613"/>
                  </a:lnTo>
                  <a:lnTo>
                    <a:pt x="15622" y="14174"/>
                  </a:lnTo>
                  <a:lnTo>
                    <a:pt x="16105" y="13779"/>
                  </a:lnTo>
                  <a:lnTo>
                    <a:pt x="16632" y="13428"/>
                  </a:lnTo>
                  <a:lnTo>
                    <a:pt x="17114" y="13121"/>
                  </a:lnTo>
                  <a:lnTo>
                    <a:pt x="17641" y="12814"/>
                  </a:lnTo>
                  <a:lnTo>
                    <a:pt x="20010" y="11717"/>
                  </a:lnTo>
                  <a:lnTo>
                    <a:pt x="20054" y="11673"/>
                  </a:lnTo>
                  <a:lnTo>
                    <a:pt x="22775" y="9523"/>
                  </a:lnTo>
                  <a:lnTo>
                    <a:pt x="27865" y="5442"/>
                  </a:lnTo>
                  <a:lnTo>
                    <a:pt x="31507" y="2502"/>
                  </a:lnTo>
                  <a:lnTo>
                    <a:pt x="34403" y="308"/>
                  </a:lnTo>
                  <a:lnTo>
                    <a:pt x="34447" y="264"/>
                  </a:lnTo>
                  <a:lnTo>
                    <a:pt x="34491" y="176"/>
                  </a:lnTo>
                  <a:lnTo>
                    <a:pt x="34491" y="132"/>
                  </a:lnTo>
                  <a:lnTo>
                    <a:pt x="34447" y="45"/>
                  </a:lnTo>
                  <a:lnTo>
                    <a:pt x="34403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42" name="Google Shape;15942;p414"/>
            <p:cNvSpPr/>
            <p:nvPr/>
          </p:nvSpPr>
          <p:spPr>
            <a:xfrm>
              <a:off x="2067925" y="3861800"/>
              <a:ext cx="110825" cy="71325"/>
            </a:xfrm>
            <a:custGeom>
              <a:avLst/>
              <a:gdLst/>
              <a:ahLst/>
              <a:cxnLst/>
              <a:rect l="l" t="t" r="r" b="b"/>
              <a:pathLst>
                <a:path w="4433" h="2853" extrusionOk="0">
                  <a:moveTo>
                    <a:pt x="3116" y="351"/>
                  </a:moveTo>
                  <a:lnTo>
                    <a:pt x="3555" y="615"/>
                  </a:lnTo>
                  <a:lnTo>
                    <a:pt x="4082" y="1405"/>
                  </a:lnTo>
                  <a:lnTo>
                    <a:pt x="4038" y="2151"/>
                  </a:lnTo>
                  <a:lnTo>
                    <a:pt x="3862" y="2326"/>
                  </a:lnTo>
                  <a:lnTo>
                    <a:pt x="3511" y="2502"/>
                  </a:lnTo>
                  <a:lnTo>
                    <a:pt x="2370" y="2414"/>
                  </a:lnTo>
                  <a:lnTo>
                    <a:pt x="747" y="1887"/>
                  </a:lnTo>
                  <a:lnTo>
                    <a:pt x="352" y="1492"/>
                  </a:lnTo>
                  <a:lnTo>
                    <a:pt x="352" y="1448"/>
                  </a:lnTo>
                  <a:lnTo>
                    <a:pt x="659" y="1229"/>
                  </a:lnTo>
                  <a:lnTo>
                    <a:pt x="2107" y="439"/>
                  </a:lnTo>
                  <a:lnTo>
                    <a:pt x="3116" y="351"/>
                  </a:lnTo>
                  <a:close/>
                  <a:moveTo>
                    <a:pt x="3160" y="0"/>
                  </a:moveTo>
                  <a:lnTo>
                    <a:pt x="2063" y="88"/>
                  </a:lnTo>
                  <a:lnTo>
                    <a:pt x="1975" y="88"/>
                  </a:lnTo>
                  <a:lnTo>
                    <a:pt x="483" y="922"/>
                  </a:lnTo>
                  <a:lnTo>
                    <a:pt x="440" y="966"/>
                  </a:lnTo>
                  <a:lnTo>
                    <a:pt x="88" y="1229"/>
                  </a:lnTo>
                  <a:lnTo>
                    <a:pt x="45" y="1317"/>
                  </a:lnTo>
                  <a:lnTo>
                    <a:pt x="1" y="1361"/>
                  </a:lnTo>
                  <a:lnTo>
                    <a:pt x="1" y="1580"/>
                  </a:lnTo>
                  <a:lnTo>
                    <a:pt x="88" y="1712"/>
                  </a:lnTo>
                  <a:lnTo>
                    <a:pt x="527" y="2151"/>
                  </a:lnTo>
                  <a:lnTo>
                    <a:pt x="615" y="2194"/>
                  </a:lnTo>
                  <a:lnTo>
                    <a:pt x="2283" y="2765"/>
                  </a:lnTo>
                  <a:lnTo>
                    <a:pt x="2326" y="2765"/>
                  </a:lnTo>
                  <a:lnTo>
                    <a:pt x="3555" y="2853"/>
                  </a:lnTo>
                  <a:lnTo>
                    <a:pt x="3599" y="2853"/>
                  </a:lnTo>
                  <a:lnTo>
                    <a:pt x="4038" y="2633"/>
                  </a:lnTo>
                  <a:lnTo>
                    <a:pt x="4082" y="2589"/>
                  </a:lnTo>
                  <a:lnTo>
                    <a:pt x="4345" y="2326"/>
                  </a:lnTo>
                  <a:lnTo>
                    <a:pt x="4389" y="2238"/>
                  </a:lnTo>
                  <a:lnTo>
                    <a:pt x="4433" y="1361"/>
                  </a:lnTo>
                  <a:lnTo>
                    <a:pt x="4389" y="1273"/>
                  </a:lnTo>
                  <a:lnTo>
                    <a:pt x="3818" y="351"/>
                  </a:lnTo>
                  <a:lnTo>
                    <a:pt x="3731" y="308"/>
                  </a:lnTo>
                  <a:lnTo>
                    <a:pt x="3248" y="44"/>
                  </a:lnTo>
                  <a:lnTo>
                    <a:pt x="316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43" name="Google Shape;15943;p414"/>
            <p:cNvSpPr/>
            <p:nvPr/>
          </p:nvSpPr>
          <p:spPr>
            <a:xfrm>
              <a:off x="2024050" y="3843150"/>
              <a:ext cx="172250" cy="154700"/>
            </a:xfrm>
            <a:custGeom>
              <a:avLst/>
              <a:gdLst/>
              <a:ahLst/>
              <a:cxnLst/>
              <a:rect l="l" t="t" r="r" b="b"/>
              <a:pathLst>
                <a:path w="6890" h="6188" extrusionOk="0">
                  <a:moveTo>
                    <a:pt x="4915" y="395"/>
                  </a:moveTo>
                  <a:lnTo>
                    <a:pt x="5705" y="703"/>
                  </a:lnTo>
                  <a:lnTo>
                    <a:pt x="5924" y="966"/>
                  </a:lnTo>
                  <a:lnTo>
                    <a:pt x="6495" y="2589"/>
                  </a:lnTo>
                  <a:lnTo>
                    <a:pt x="6539" y="5793"/>
                  </a:lnTo>
                  <a:lnTo>
                    <a:pt x="6495" y="5837"/>
                  </a:lnTo>
                  <a:lnTo>
                    <a:pt x="6144" y="5837"/>
                  </a:lnTo>
                  <a:lnTo>
                    <a:pt x="4652" y="5486"/>
                  </a:lnTo>
                  <a:lnTo>
                    <a:pt x="2589" y="4783"/>
                  </a:lnTo>
                  <a:lnTo>
                    <a:pt x="878" y="3950"/>
                  </a:lnTo>
                  <a:lnTo>
                    <a:pt x="571" y="3599"/>
                  </a:lnTo>
                  <a:lnTo>
                    <a:pt x="352" y="2853"/>
                  </a:lnTo>
                  <a:lnTo>
                    <a:pt x="571" y="2414"/>
                  </a:lnTo>
                  <a:lnTo>
                    <a:pt x="966" y="1975"/>
                  </a:lnTo>
                  <a:lnTo>
                    <a:pt x="2677" y="1054"/>
                  </a:lnTo>
                  <a:lnTo>
                    <a:pt x="4125" y="395"/>
                  </a:lnTo>
                  <a:close/>
                  <a:moveTo>
                    <a:pt x="4915" y="0"/>
                  </a:moveTo>
                  <a:lnTo>
                    <a:pt x="4081" y="44"/>
                  </a:lnTo>
                  <a:lnTo>
                    <a:pt x="3994" y="44"/>
                  </a:lnTo>
                  <a:lnTo>
                    <a:pt x="2502" y="746"/>
                  </a:lnTo>
                  <a:lnTo>
                    <a:pt x="746" y="1712"/>
                  </a:lnTo>
                  <a:lnTo>
                    <a:pt x="703" y="1712"/>
                  </a:lnTo>
                  <a:lnTo>
                    <a:pt x="264" y="2194"/>
                  </a:lnTo>
                  <a:lnTo>
                    <a:pt x="264" y="2238"/>
                  </a:lnTo>
                  <a:lnTo>
                    <a:pt x="1" y="2765"/>
                  </a:lnTo>
                  <a:lnTo>
                    <a:pt x="1" y="2897"/>
                  </a:lnTo>
                  <a:lnTo>
                    <a:pt x="220" y="3730"/>
                  </a:lnTo>
                  <a:lnTo>
                    <a:pt x="264" y="3818"/>
                  </a:lnTo>
                  <a:lnTo>
                    <a:pt x="659" y="4213"/>
                  </a:lnTo>
                  <a:lnTo>
                    <a:pt x="703" y="4257"/>
                  </a:lnTo>
                  <a:lnTo>
                    <a:pt x="2458" y="5091"/>
                  </a:lnTo>
                  <a:lnTo>
                    <a:pt x="4564" y="5837"/>
                  </a:lnTo>
                  <a:lnTo>
                    <a:pt x="6100" y="6188"/>
                  </a:lnTo>
                  <a:lnTo>
                    <a:pt x="6626" y="6188"/>
                  </a:lnTo>
                  <a:lnTo>
                    <a:pt x="6802" y="6056"/>
                  </a:lnTo>
                  <a:lnTo>
                    <a:pt x="6890" y="6012"/>
                  </a:lnTo>
                  <a:lnTo>
                    <a:pt x="6890" y="5924"/>
                  </a:lnTo>
                  <a:lnTo>
                    <a:pt x="6846" y="2546"/>
                  </a:lnTo>
                  <a:lnTo>
                    <a:pt x="6802" y="2502"/>
                  </a:lnTo>
                  <a:lnTo>
                    <a:pt x="6232" y="834"/>
                  </a:lnTo>
                  <a:lnTo>
                    <a:pt x="6232" y="746"/>
                  </a:lnTo>
                  <a:lnTo>
                    <a:pt x="5968" y="483"/>
                  </a:lnTo>
                  <a:lnTo>
                    <a:pt x="5880" y="395"/>
                  </a:lnTo>
                  <a:lnTo>
                    <a:pt x="5003" y="44"/>
                  </a:lnTo>
                  <a:lnTo>
                    <a:pt x="491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44" name="Google Shape;15944;p414"/>
            <p:cNvSpPr/>
            <p:nvPr/>
          </p:nvSpPr>
          <p:spPr>
            <a:xfrm>
              <a:off x="1979075" y="3826700"/>
              <a:ext cx="240275" cy="215025"/>
            </a:xfrm>
            <a:custGeom>
              <a:avLst/>
              <a:gdLst/>
              <a:ahLst/>
              <a:cxnLst/>
              <a:rect l="l" t="t" r="r" b="b"/>
              <a:pathLst>
                <a:path w="9611" h="8601" extrusionOk="0">
                  <a:moveTo>
                    <a:pt x="6714" y="351"/>
                  </a:moveTo>
                  <a:lnTo>
                    <a:pt x="7855" y="702"/>
                  </a:lnTo>
                  <a:lnTo>
                    <a:pt x="8206" y="966"/>
                  </a:lnTo>
                  <a:lnTo>
                    <a:pt x="8864" y="3028"/>
                  </a:lnTo>
                  <a:lnTo>
                    <a:pt x="9259" y="6495"/>
                  </a:lnTo>
                  <a:lnTo>
                    <a:pt x="8952" y="7592"/>
                  </a:lnTo>
                  <a:lnTo>
                    <a:pt x="8645" y="8250"/>
                  </a:lnTo>
                  <a:lnTo>
                    <a:pt x="7987" y="8162"/>
                  </a:lnTo>
                  <a:lnTo>
                    <a:pt x="1054" y="6451"/>
                  </a:lnTo>
                  <a:lnTo>
                    <a:pt x="483" y="6144"/>
                  </a:lnTo>
                  <a:lnTo>
                    <a:pt x="395" y="5924"/>
                  </a:lnTo>
                  <a:lnTo>
                    <a:pt x="1931" y="2633"/>
                  </a:lnTo>
                  <a:lnTo>
                    <a:pt x="2545" y="2019"/>
                  </a:lnTo>
                  <a:lnTo>
                    <a:pt x="4432" y="1010"/>
                  </a:lnTo>
                  <a:lnTo>
                    <a:pt x="5837" y="395"/>
                  </a:lnTo>
                  <a:lnTo>
                    <a:pt x="6714" y="351"/>
                  </a:lnTo>
                  <a:close/>
                  <a:moveTo>
                    <a:pt x="6714" y="0"/>
                  </a:moveTo>
                  <a:lnTo>
                    <a:pt x="5793" y="44"/>
                  </a:lnTo>
                  <a:lnTo>
                    <a:pt x="5749" y="44"/>
                  </a:lnTo>
                  <a:lnTo>
                    <a:pt x="4301" y="658"/>
                  </a:lnTo>
                  <a:lnTo>
                    <a:pt x="2370" y="1712"/>
                  </a:lnTo>
                  <a:lnTo>
                    <a:pt x="2326" y="1755"/>
                  </a:lnTo>
                  <a:lnTo>
                    <a:pt x="1668" y="2414"/>
                  </a:lnTo>
                  <a:lnTo>
                    <a:pt x="1624" y="2458"/>
                  </a:lnTo>
                  <a:lnTo>
                    <a:pt x="44" y="5880"/>
                  </a:lnTo>
                  <a:lnTo>
                    <a:pt x="0" y="5924"/>
                  </a:lnTo>
                  <a:lnTo>
                    <a:pt x="44" y="6012"/>
                  </a:lnTo>
                  <a:lnTo>
                    <a:pt x="176" y="6319"/>
                  </a:lnTo>
                  <a:lnTo>
                    <a:pt x="264" y="6407"/>
                  </a:lnTo>
                  <a:lnTo>
                    <a:pt x="922" y="6758"/>
                  </a:lnTo>
                  <a:lnTo>
                    <a:pt x="966" y="6802"/>
                  </a:lnTo>
                  <a:lnTo>
                    <a:pt x="5793" y="7986"/>
                  </a:lnTo>
                  <a:lnTo>
                    <a:pt x="7899" y="8513"/>
                  </a:lnTo>
                  <a:lnTo>
                    <a:pt x="7943" y="8513"/>
                  </a:lnTo>
                  <a:lnTo>
                    <a:pt x="8733" y="8601"/>
                  </a:lnTo>
                  <a:lnTo>
                    <a:pt x="8864" y="8601"/>
                  </a:lnTo>
                  <a:lnTo>
                    <a:pt x="8908" y="8513"/>
                  </a:lnTo>
                  <a:lnTo>
                    <a:pt x="9303" y="7723"/>
                  </a:lnTo>
                  <a:lnTo>
                    <a:pt x="9610" y="6538"/>
                  </a:lnTo>
                  <a:lnTo>
                    <a:pt x="9610" y="6495"/>
                  </a:lnTo>
                  <a:lnTo>
                    <a:pt x="9215" y="2984"/>
                  </a:lnTo>
                  <a:lnTo>
                    <a:pt x="9215" y="2940"/>
                  </a:lnTo>
                  <a:lnTo>
                    <a:pt x="8513" y="834"/>
                  </a:lnTo>
                  <a:lnTo>
                    <a:pt x="8469" y="746"/>
                  </a:lnTo>
                  <a:lnTo>
                    <a:pt x="8031" y="395"/>
                  </a:lnTo>
                  <a:lnTo>
                    <a:pt x="7987" y="395"/>
                  </a:lnTo>
                  <a:lnTo>
                    <a:pt x="680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45" name="Google Shape;15945;p414"/>
            <p:cNvSpPr/>
            <p:nvPr/>
          </p:nvSpPr>
          <p:spPr>
            <a:xfrm>
              <a:off x="1923125" y="3808050"/>
              <a:ext cx="342300" cy="295125"/>
            </a:xfrm>
            <a:custGeom>
              <a:avLst/>
              <a:gdLst/>
              <a:ahLst/>
              <a:cxnLst/>
              <a:rect l="l" t="t" r="r" b="b"/>
              <a:pathLst>
                <a:path w="13692" h="11805" extrusionOk="0">
                  <a:moveTo>
                    <a:pt x="8952" y="351"/>
                  </a:moveTo>
                  <a:lnTo>
                    <a:pt x="10883" y="1097"/>
                  </a:lnTo>
                  <a:lnTo>
                    <a:pt x="11848" y="4213"/>
                  </a:lnTo>
                  <a:lnTo>
                    <a:pt x="12463" y="8162"/>
                  </a:lnTo>
                  <a:lnTo>
                    <a:pt x="12463" y="8206"/>
                  </a:lnTo>
                  <a:lnTo>
                    <a:pt x="13340" y="9478"/>
                  </a:lnTo>
                  <a:lnTo>
                    <a:pt x="13340" y="9917"/>
                  </a:lnTo>
                  <a:lnTo>
                    <a:pt x="12901" y="10400"/>
                  </a:lnTo>
                  <a:lnTo>
                    <a:pt x="11497" y="11146"/>
                  </a:lnTo>
                  <a:lnTo>
                    <a:pt x="10444" y="11453"/>
                  </a:lnTo>
                  <a:lnTo>
                    <a:pt x="8382" y="10663"/>
                  </a:lnTo>
                  <a:lnTo>
                    <a:pt x="8382" y="10619"/>
                  </a:lnTo>
                  <a:lnTo>
                    <a:pt x="5003" y="9829"/>
                  </a:lnTo>
                  <a:lnTo>
                    <a:pt x="1536" y="9303"/>
                  </a:lnTo>
                  <a:lnTo>
                    <a:pt x="352" y="8952"/>
                  </a:lnTo>
                  <a:lnTo>
                    <a:pt x="352" y="8689"/>
                  </a:lnTo>
                  <a:lnTo>
                    <a:pt x="571" y="8118"/>
                  </a:lnTo>
                  <a:lnTo>
                    <a:pt x="1668" y="6582"/>
                  </a:lnTo>
                  <a:lnTo>
                    <a:pt x="3028" y="4388"/>
                  </a:lnTo>
                  <a:lnTo>
                    <a:pt x="3994" y="2589"/>
                  </a:lnTo>
                  <a:lnTo>
                    <a:pt x="5310" y="1712"/>
                  </a:lnTo>
                  <a:lnTo>
                    <a:pt x="8162" y="351"/>
                  </a:lnTo>
                  <a:close/>
                  <a:moveTo>
                    <a:pt x="8075" y="0"/>
                  </a:moveTo>
                  <a:lnTo>
                    <a:pt x="5178" y="1404"/>
                  </a:lnTo>
                  <a:lnTo>
                    <a:pt x="5135" y="1404"/>
                  </a:lnTo>
                  <a:lnTo>
                    <a:pt x="3774" y="2326"/>
                  </a:lnTo>
                  <a:lnTo>
                    <a:pt x="3686" y="2370"/>
                  </a:lnTo>
                  <a:lnTo>
                    <a:pt x="2721" y="4213"/>
                  </a:lnTo>
                  <a:lnTo>
                    <a:pt x="1361" y="6407"/>
                  </a:lnTo>
                  <a:lnTo>
                    <a:pt x="264" y="7943"/>
                  </a:lnTo>
                  <a:lnTo>
                    <a:pt x="264" y="7987"/>
                  </a:lnTo>
                  <a:lnTo>
                    <a:pt x="44" y="8557"/>
                  </a:lnTo>
                  <a:lnTo>
                    <a:pt x="0" y="8601"/>
                  </a:lnTo>
                  <a:lnTo>
                    <a:pt x="0" y="9084"/>
                  </a:lnTo>
                  <a:lnTo>
                    <a:pt x="0" y="9171"/>
                  </a:lnTo>
                  <a:lnTo>
                    <a:pt x="88" y="9259"/>
                  </a:lnTo>
                  <a:lnTo>
                    <a:pt x="1449" y="9610"/>
                  </a:lnTo>
                  <a:lnTo>
                    <a:pt x="1492" y="9610"/>
                  </a:lnTo>
                  <a:lnTo>
                    <a:pt x="4959" y="10181"/>
                  </a:lnTo>
                  <a:lnTo>
                    <a:pt x="8294" y="10970"/>
                  </a:lnTo>
                  <a:lnTo>
                    <a:pt x="10400" y="11804"/>
                  </a:lnTo>
                  <a:lnTo>
                    <a:pt x="10488" y="11804"/>
                  </a:lnTo>
                  <a:lnTo>
                    <a:pt x="11585" y="11453"/>
                  </a:lnTo>
                  <a:lnTo>
                    <a:pt x="11629" y="11453"/>
                  </a:lnTo>
                  <a:lnTo>
                    <a:pt x="13121" y="10707"/>
                  </a:lnTo>
                  <a:lnTo>
                    <a:pt x="13165" y="10663"/>
                  </a:lnTo>
                  <a:lnTo>
                    <a:pt x="13647" y="10093"/>
                  </a:lnTo>
                  <a:lnTo>
                    <a:pt x="13691" y="10005"/>
                  </a:lnTo>
                  <a:lnTo>
                    <a:pt x="13691" y="9391"/>
                  </a:lnTo>
                  <a:lnTo>
                    <a:pt x="13647" y="9303"/>
                  </a:lnTo>
                  <a:lnTo>
                    <a:pt x="12770" y="8030"/>
                  </a:lnTo>
                  <a:lnTo>
                    <a:pt x="12155" y="4125"/>
                  </a:lnTo>
                  <a:lnTo>
                    <a:pt x="11190" y="922"/>
                  </a:lnTo>
                  <a:lnTo>
                    <a:pt x="11190" y="878"/>
                  </a:lnTo>
                  <a:lnTo>
                    <a:pt x="11102" y="834"/>
                  </a:lnTo>
                  <a:lnTo>
                    <a:pt x="904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46" name="Google Shape;15946;p414"/>
            <p:cNvSpPr/>
            <p:nvPr/>
          </p:nvSpPr>
          <p:spPr>
            <a:xfrm>
              <a:off x="1712500" y="4127275"/>
              <a:ext cx="79000" cy="51575"/>
            </a:xfrm>
            <a:custGeom>
              <a:avLst/>
              <a:gdLst/>
              <a:ahLst/>
              <a:cxnLst/>
              <a:rect l="l" t="t" r="r" b="b"/>
              <a:pathLst>
                <a:path w="3160" h="2063" extrusionOk="0">
                  <a:moveTo>
                    <a:pt x="1931" y="352"/>
                  </a:moveTo>
                  <a:lnTo>
                    <a:pt x="2502" y="527"/>
                  </a:lnTo>
                  <a:lnTo>
                    <a:pt x="2677" y="703"/>
                  </a:lnTo>
                  <a:lnTo>
                    <a:pt x="2546" y="790"/>
                  </a:lnTo>
                  <a:lnTo>
                    <a:pt x="1492" y="1317"/>
                  </a:lnTo>
                  <a:lnTo>
                    <a:pt x="351" y="1624"/>
                  </a:lnTo>
                  <a:lnTo>
                    <a:pt x="746" y="1010"/>
                  </a:lnTo>
                  <a:lnTo>
                    <a:pt x="1317" y="439"/>
                  </a:lnTo>
                  <a:lnTo>
                    <a:pt x="1931" y="352"/>
                  </a:lnTo>
                  <a:close/>
                  <a:moveTo>
                    <a:pt x="1931" y="0"/>
                  </a:moveTo>
                  <a:lnTo>
                    <a:pt x="1185" y="132"/>
                  </a:lnTo>
                  <a:lnTo>
                    <a:pt x="1097" y="176"/>
                  </a:lnTo>
                  <a:lnTo>
                    <a:pt x="483" y="790"/>
                  </a:lnTo>
                  <a:lnTo>
                    <a:pt x="44" y="1449"/>
                  </a:lnTo>
                  <a:lnTo>
                    <a:pt x="44" y="1536"/>
                  </a:lnTo>
                  <a:lnTo>
                    <a:pt x="0" y="1843"/>
                  </a:lnTo>
                  <a:lnTo>
                    <a:pt x="0" y="1931"/>
                  </a:lnTo>
                  <a:lnTo>
                    <a:pt x="44" y="2019"/>
                  </a:lnTo>
                  <a:lnTo>
                    <a:pt x="176" y="2063"/>
                  </a:lnTo>
                  <a:lnTo>
                    <a:pt x="220" y="2019"/>
                  </a:lnTo>
                  <a:lnTo>
                    <a:pt x="1580" y="1668"/>
                  </a:lnTo>
                  <a:lnTo>
                    <a:pt x="1624" y="1668"/>
                  </a:lnTo>
                  <a:lnTo>
                    <a:pt x="2677" y="1097"/>
                  </a:lnTo>
                  <a:lnTo>
                    <a:pt x="3072" y="878"/>
                  </a:lnTo>
                  <a:lnTo>
                    <a:pt x="3116" y="834"/>
                  </a:lnTo>
                  <a:lnTo>
                    <a:pt x="3160" y="746"/>
                  </a:lnTo>
                  <a:lnTo>
                    <a:pt x="3160" y="659"/>
                  </a:lnTo>
                  <a:lnTo>
                    <a:pt x="3116" y="615"/>
                  </a:lnTo>
                  <a:lnTo>
                    <a:pt x="2721" y="264"/>
                  </a:lnTo>
                  <a:lnTo>
                    <a:pt x="2633" y="220"/>
                  </a:lnTo>
                  <a:lnTo>
                    <a:pt x="2019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47" name="Google Shape;15947;p414"/>
            <p:cNvSpPr/>
            <p:nvPr/>
          </p:nvSpPr>
          <p:spPr>
            <a:xfrm>
              <a:off x="2405800" y="1437400"/>
              <a:ext cx="928100" cy="1383375"/>
            </a:xfrm>
            <a:custGeom>
              <a:avLst/>
              <a:gdLst/>
              <a:ahLst/>
              <a:cxnLst/>
              <a:rect l="l" t="t" r="r" b="b"/>
              <a:pathLst>
                <a:path w="37124" h="55335" extrusionOk="0">
                  <a:moveTo>
                    <a:pt x="36773" y="1"/>
                  </a:moveTo>
                  <a:lnTo>
                    <a:pt x="36685" y="45"/>
                  </a:lnTo>
                  <a:lnTo>
                    <a:pt x="36641" y="89"/>
                  </a:lnTo>
                  <a:lnTo>
                    <a:pt x="36597" y="133"/>
                  </a:lnTo>
                  <a:lnTo>
                    <a:pt x="36597" y="220"/>
                  </a:lnTo>
                  <a:lnTo>
                    <a:pt x="36641" y="264"/>
                  </a:lnTo>
                  <a:lnTo>
                    <a:pt x="36685" y="396"/>
                  </a:lnTo>
                  <a:lnTo>
                    <a:pt x="36773" y="1361"/>
                  </a:lnTo>
                  <a:lnTo>
                    <a:pt x="36773" y="3204"/>
                  </a:lnTo>
                  <a:lnTo>
                    <a:pt x="36071" y="4916"/>
                  </a:lnTo>
                  <a:lnTo>
                    <a:pt x="36071" y="4959"/>
                  </a:lnTo>
                  <a:lnTo>
                    <a:pt x="35281" y="7856"/>
                  </a:lnTo>
                  <a:lnTo>
                    <a:pt x="34667" y="9962"/>
                  </a:lnTo>
                  <a:lnTo>
                    <a:pt x="34008" y="11980"/>
                  </a:lnTo>
                  <a:lnTo>
                    <a:pt x="32648" y="14745"/>
                  </a:lnTo>
                  <a:lnTo>
                    <a:pt x="31551" y="16851"/>
                  </a:lnTo>
                  <a:lnTo>
                    <a:pt x="30630" y="18957"/>
                  </a:lnTo>
                  <a:lnTo>
                    <a:pt x="29138" y="21634"/>
                  </a:lnTo>
                  <a:lnTo>
                    <a:pt x="27733" y="23872"/>
                  </a:lnTo>
                  <a:lnTo>
                    <a:pt x="26505" y="25803"/>
                  </a:lnTo>
                  <a:lnTo>
                    <a:pt x="25144" y="28216"/>
                  </a:lnTo>
                  <a:lnTo>
                    <a:pt x="25144" y="28260"/>
                  </a:lnTo>
                  <a:lnTo>
                    <a:pt x="24881" y="29094"/>
                  </a:lnTo>
                  <a:lnTo>
                    <a:pt x="24881" y="29137"/>
                  </a:lnTo>
                  <a:lnTo>
                    <a:pt x="24881" y="30059"/>
                  </a:lnTo>
                  <a:lnTo>
                    <a:pt x="25232" y="32736"/>
                  </a:lnTo>
                  <a:lnTo>
                    <a:pt x="25583" y="36290"/>
                  </a:lnTo>
                  <a:lnTo>
                    <a:pt x="25496" y="36422"/>
                  </a:lnTo>
                  <a:lnTo>
                    <a:pt x="23345" y="37694"/>
                  </a:lnTo>
                  <a:lnTo>
                    <a:pt x="21371" y="39098"/>
                  </a:lnTo>
                  <a:lnTo>
                    <a:pt x="21327" y="39098"/>
                  </a:lnTo>
                  <a:lnTo>
                    <a:pt x="19659" y="40590"/>
                  </a:lnTo>
                  <a:lnTo>
                    <a:pt x="16500" y="43048"/>
                  </a:lnTo>
                  <a:lnTo>
                    <a:pt x="16456" y="43091"/>
                  </a:lnTo>
                  <a:lnTo>
                    <a:pt x="14964" y="44583"/>
                  </a:lnTo>
                  <a:lnTo>
                    <a:pt x="12595" y="47085"/>
                  </a:lnTo>
                  <a:lnTo>
                    <a:pt x="10401" y="48313"/>
                  </a:lnTo>
                  <a:lnTo>
                    <a:pt x="8250" y="49147"/>
                  </a:lnTo>
                  <a:lnTo>
                    <a:pt x="8207" y="49147"/>
                  </a:lnTo>
                  <a:lnTo>
                    <a:pt x="6627" y="50156"/>
                  </a:lnTo>
                  <a:lnTo>
                    <a:pt x="89" y="55027"/>
                  </a:lnTo>
                  <a:lnTo>
                    <a:pt x="45" y="55071"/>
                  </a:lnTo>
                  <a:lnTo>
                    <a:pt x="1" y="55115"/>
                  </a:lnTo>
                  <a:lnTo>
                    <a:pt x="45" y="55202"/>
                  </a:lnTo>
                  <a:lnTo>
                    <a:pt x="45" y="55246"/>
                  </a:lnTo>
                  <a:lnTo>
                    <a:pt x="133" y="55334"/>
                  </a:lnTo>
                  <a:lnTo>
                    <a:pt x="176" y="55334"/>
                  </a:lnTo>
                  <a:lnTo>
                    <a:pt x="308" y="55290"/>
                  </a:lnTo>
                  <a:lnTo>
                    <a:pt x="6846" y="50463"/>
                  </a:lnTo>
                  <a:lnTo>
                    <a:pt x="8382" y="49454"/>
                  </a:lnTo>
                  <a:lnTo>
                    <a:pt x="10532" y="48620"/>
                  </a:lnTo>
                  <a:lnTo>
                    <a:pt x="10576" y="48620"/>
                  </a:lnTo>
                  <a:lnTo>
                    <a:pt x="12814" y="47348"/>
                  </a:lnTo>
                  <a:lnTo>
                    <a:pt x="12858" y="47348"/>
                  </a:lnTo>
                  <a:lnTo>
                    <a:pt x="15227" y="44803"/>
                  </a:lnTo>
                  <a:lnTo>
                    <a:pt x="16719" y="43355"/>
                  </a:lnTo>
                  <a:lnTo>
                    <a:pt x="19879" y="40854"/>
                  </a:lnTo>
                  <a:lnTo>
                    <a:pt x="21546" y="39362"/>
                  </a:lnTo>
                  <a:lnTo>
                    <a:pt x="23521" y="37957"/>
                  </a:lnTo>
                  <a:lnTo>
                    <a:pt x="25715" y="36729"/>
                  </a:lnTo>
                  <a:lnTo>
                    <a:pt x="25759" y="36641"/>
                  </a:lnTo>
                  <a:lnTo>
                    <a:pt x="25890" y="36422"/>
                  </a:lnTo>
                  <a:lnTo>
                    <a:pt x="25934" y="36334"/>
                  </a:lnTo>
                  <a:lnTo>
                    <a:pt x="25583" y="32692"/>
                  </a:lnTo>
                  <a:lnTo>
                    <a:pt x="25232" y="30015"/>
                  </a:lnTo>
                  <a:lnTo>
                    <a:pt x="25232" y="29181"/>
                  </a:lnTo>
                  <a:lnTo>
                    <a:pt x="25452" y="28391"/>
                  </a:lnTo>
                  <a:lnTo>
                    <a:pt x="26812" y="25978"/>
                  </a:lnTo>
                  <a:lnTo>
                    <a:pt x="29445" y="21809"/>
                  </a:lnTo>
                  <a:lnTo>
                    <a:pt x="30937" y="19133"/>
                  </a:lnTo>
                  <a:lnTo>
                    <a:pt x="30981" y="19133"/>
                  </a:lnTo>
                  <a:lnTo>
                    <a:pt x="31858" y="17026"/>
                  </a:lnTo>
                  <a:lnTo>
                    <a:pt x="32955" y="14920"/>
                  </a:lnTo>
                  <a:lnTo>
                    <a:pt x="34359" y="12112"/>
                  </a:lnTo>
                  <a:lnTo>
                    <a:pt x="35018" y="10050"/>
                  </a:lnTo>
                  <a:lnTo>
                    <a:pt x="35632" y="7943"/>
                  </a:lnTo>
                  <a:lnTo>
                    <a:pt x="36422" y="5047"/>
                  </a:lnTo>
                  <a:lnTo>
                    <a:pt x="37080" y="3292"/>
                  </a:lnTo>
                  <a:lnTo>
                    <a:pt x="37124" y="3248"/>
                  </a:lnTo>
                  <a:lnTo>
                    <a:pt x="37124" y="1361"/>
                  </a:lnTo>
                  <a:lnTo>
                    <a:pt x="37036" y="352"/>
                  </a:lnTo>
                  <a:lnTo>
                    <a:pt x="37036" y="264"/>
                  </a:lnTo>
                  <a:lnTo>
                    <a:pt x="36948" y="89"/>
                  </a:lnTo>
                  <a:lnTo>
                    <a:pt x="36904" y="45"/>
                  </a:lnTo>
                  <a:lnTo>
                    <a:pt x="3681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48" name="Google Shape;15948;p414"/>
            <p:cNvSpPr/>
            <p:nvPr/>
          </p:nvSpPr>
          <p:spPr>
            <a:xfrm>
              <a:off x="2378375" y="1436325"/>
              <a:ext cx="928100" cy="1359200"/>
            </a:xfrm>
            <a:custGeom>
              <a:avLst/>
              <a:gdLst/>
              <a:ahLst/>
              <a:cxnLst/>
              <a:rect l="l" t="t" r="r" b="b"/>
              <a:pathLst>
                <a:path w="37124" h="54368" extrusionOk="0">
                  <a:moveTo>
                    <a:pt x="36641" y="0"/>
                  </a:moveTo>
                  <a:lnTo>
                    <a:pt x="36553" y="44"/>
                  </a:lnTo>
                  <a:lnTo>
                    <a:pt x="36510" y="88"/>
                  </a:lnTo>
                  <a:lnTo>
                    <a:pt x="36510" y="132"/>
                  </a:lnTo>
                  <a:lnTo>
                    <a:pt x="36510" y="219"/>
                  </a:lnTo>
                  <a:lnTo>
                    <a:pt x="36685" y="878"/>
                  </a:lnTo>
                  <a:lnTo>
                    <a:pt x="36773" y="1316"/>
                  </a:lnTo>
                  <a:lnTo>
                    <a:pt x="36685" y="2194"/>
                  </a:lnTo>
                  <a:lnTo>
                    <a:pt x="36115" y="4169"/>
                  </a:lnTo>
                  <a:lnTo>
                    <a:pt x="35588" y="6275"/>
                  </a:lnTo>
                  <a:lnTo>
                    <a:pt x="34886" y="8776"/>
                  </a:lnTo>
                  <a:lnTo>
                    <a:pt x="34140" y="11102"/>
                  </a:lnTo>
                  <a:lnTo>
                    <a:pt x="32824" y="14042"/>
                  </a:lnTo>
                  <a:lnTo>
                    <a:pt x="31814" y="15929"/>
                  </a:lnTo>
                  <a:lnTo>
                    <a:pt x="30542" y="18693"/>
                  </a:lnTo>
                  <a:lnTo>
                    <a:pt x="29094" y="21194"/>
                  </a:lnTo>
                  <a:lnTo>
                    <a:pt x="27558" y="23652"/>
                  </a:lnTo>
                  <a:lnTo>
                    <a:pt x="26285" y="25758"/>
                  </a:lnTo>
                  <a:lnTo>
                    <a:pt x="24881" y="28171"/>
                  </a:lnTo>
                  <a:lnTo>
                    <a:pt x="22599" y="31682"/>
                  </a:lnTo>
                  <a:lnTo>
                    <a:pt x="22599" y="31769"/>
                  </a:lnTo>
                  <a:lnTo>
                    <a:pt x="22468" y="32866"/>
                  </a:lnTo>
                  <a:lnTo>
                    <a:pt x="22380" y="35631"/>
                  </a:lnTo>
                  <a:lnTo>
                    <a:pt x="22161" y="36508"/>
                  </a:lnTo>
                  <a:lnTo>
                    <a:pt x="21722" y="37254"/>
                  </a:lnTo>
                  <a:lnTo>
                    <a:pt x="20142" y="38790"/>
                  </a:lnTo>
                  <a:lnTo>
                    <a:pt x="17070" y="41335"/>
                  </a:lnTo>
                  <a:lnTo>
                    <a:pt x="17070" y="41379"/>
                  </a:lnTo>
                  <a:lnTo>
                    <a:pt x="15491" y="43047"/>
                  </a:lnTo>
                  <a:lnTo>
                    <a:pt x="13516" y="45285"/>
                  </a:lnTo>
                  <a:lnTo>
                    <a:pt x="12331" y="46294"/>
                  </a:lnTo>
                  <a:lnTo>
                    <a:pt x="11234" y="46820"/>
                  </a:lnTo>
                  <a:lnTo>
                    <a:pt x="8777" y="47742"/>
                  </a:lnTo>
                  <a:lnTo>
                    <a:pt x="8733" y="47786"/>
                  </a:lnTo>
                  <a:lnTo>
                    <a:pt x="6934" y="48927"/>
                  </a:lnTo>
                  <a:lnTo>
                    <a:pt x="2195" y="52481"/>
                  </a:lnTo>
                  <a:lnTo>
                    <a:pt x="45" y="54061"/>
                  </a:lnTo>
                  <a:lnTo>
                    <a:pt x="1" y="54104"/>
                  </a:lnTo>
                  <a:lnTo>
                    <a:pt x="1" y="54148"/>
                  </a:lnTo>
                  <a:lnTo>
                    <a:pt x="1" y="54236"/>
                  </a:lnTo>
                  <a:lnTo>
                    <a:pt x="1" y="54280"/>
                  </a:lnTo>
                  <a:lnTo>
                    <a:pt x="89" y="54324"/>
                  </a:lnTo>
                  <a:lnTo>
                    <a:pt x="176" y="54368"/>
                  </a:lnTo>
                  <a:lnTo>
                    <a:pt x="264" y="54324"/>
                  </a:lnTo>
                  <a:lnTo>
                    <a:pt x="2370" y="52788"/>
                  </a:lnTo>
                  <a:lnTo>
                    <a:pt x="5486" y="50462"/>
                  </a:lnTo>
                  <a:lnTo>
                    <a:pt x="7153" y="49190"/>
                  </a:lnTo>
                  <a:lnTo>
                    <a:pt x="8909" y="48093"/>
                  </a:lnTo>
                  <a:lnTo>
                    <a:pt x="11366" y="47128"/>
                  </a:lnTo>
                  <a:lnTo>
                    <a:pt x="12507" y="46601"/>
                  </a:lnTo>
                  <a:lnTo>
                    <a:pt x="12551" y="46601"/>
                  </a:lnTo>
                  <a:lnTo>
                    <a:pt x="13736" y="45548"/>
                  </a:lnTo>
                  <a:lnTo>
                    <a:pt x="13779" y="45548"/>
                  </a:lnTo>
                  <a:lnTo>
                    <a:pt x="15754" y="43310"/>
                  </a:lnTo>
                  <a:lnTo>
                    <a:pt x="17334" y="41599"/>
                  </a:lnTo>
                  <a:lnTo>
                    <a:pt x="20361" y="39054"/>
                  </a:lnTo>
                  <a:lnTo>
                    <a:pt x="21985" y="37474"/>
                  </a:lnTo>
                  <a:lnTo>
                    <a:pt x="22029" y="37474"/>
                  </a:lnTo>
                  <a:lnTo>
                    <a:pt x="22512" y="36640"/>
                  </a:lnTo>
                  <a:lnTo>
                    <a:pt x="22512" y="36596"/>
                  </a:lnTo>
                  <a:lnTo>
                    <a:pt x="22731" y="35675"/>
                  </a:lnTo>
                  <a:lnTo>
                    <a:pt x="22819" y="32910"/>
                  </a:lnTo>
                  <a:lnTo>
                    <a:pt x="22950" y="31813"/>
                  </a:lnTo>
                  <a:lnTo>
                    <a:pt x="25188" y="28347"/>
                  </a:lnTo>
                  <a:lnTo>
                    <a:pt x="26593" y="25933"/>
                  </a:lnTo>
                  <a:lnTo>
                    <a:pt x="27821" y="23827"/>
                  </a:lnTo>
                  <a:lnTo>
                    <a:pt x="29401" y="21370"/>
                  </a:lnTo>
                  <a:lnTo>
                    <a:pt x="30849" y="18869"/>
                  </a:lnTo>
                  <a:lnTo>
                    <a:pt x="32121" y="16104"/>
                  </a:lnTo>
                  <a:lnTo>
                    <a:pt x="33131" y="14173"/>
                  </a:lnTo>
                  <a:lnTo>
                    <a:pt x="34491" y="11233"/>
                  </a:lnTo>
                  <a:lnTo>
                    <a:pt x="35237" y="8864"/>
                  </a:lnTo>
                  <a:lnTo>
                    <a:pt x="35895" y="6363"/>
                  </a:lnTo>
                  <a:lnTo>
                    <a:pt x="36466" y="4256"/>
                  </a:lnTo>
                  <a:lnTo>
                    <a:pt x="36992" y="2282"/>
                  </a:lnTo>
                  <a:lnTo>
                    <a:pt x="37036" y="2238"/>
                  </a:lnTo>
                  <a:lnTo>
                    <a:pt x="37124" y="1316"/>
                  </a:lnTo>
                  <a:lnTo>
                    <a:pt x="37124" y="1273"/>
                  </a:lnTo>
                  <a:lnTo>
                    <a:pt x="37036" y="790"/>
                  </a:lnTo>
                  <a:lnTo>
                    <a:pt x="36861" y="132"/>
                  </a:lnTo>
                  <a:lnTo>
                    <a:pt x="36817" y="44"/>
                  </a:lnTo>
                  <a:lnTo>
                    <a:pt x="3677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49" name="Google Shape;15949;p414"/>
            <p:cNvSpPr/>
            <p:nvPr/>
          </p:nvSpPr>
          <p:spPr>
            <a:xfrm>
              <a:off x="2348775" y="1447275"/>
              <a:ext cx="932475" cy="1321925"/>
            </a:xfrm>
            <a:custGeom>
              <a:avLst/>
              <a:gdLst/>
              <a:ahLst/>
              <a:cxnLst/>
              <a:rect l="l" t="t" r="r" b="b"/>
              <a:pathLst>
                <a:path w="37299" h="52877" extrusionOk="0">
                  <a:moveTo>
                    <a:pt x="37079" y="1"/>
                  </a:moveTo>
                  <a:lnTo>
                    <a:pt x="36991" y="45"/>
                  </a:lnTo>
                  <a:lnTo>
                    <a:pt x="36948" y="89"/>
                  </a:lnTo>
                  <a:lnTo>
                    <a:pt x="36948" y="132"/>
                  </a:lnTo>
                  <a:lnTo>
                    <a:pt x="36860" y="703"/>
                  </a:lnTo>
                  <a:lnTo>
                    <a:pt x="35763" y="4828"/>
                  </a:lnTo>
                  <a:lnTo>
                    <a:pt x="35061" y="7504"/>
                  </a:lnTo>
                  <a:lnTo>
                    <a:pt x="34315" y="9918"/>
                  </a:lnTo>
                  <a:lnTo>
                    <a:pt x="32165" y="14525"/>
                  </a:lnTo>
                  <a:lnTo>
                    <a:pt x="31024" y="17026"/>
                  </a:lnTo>
                  <a:lnTo>
                    <a:pt x="29532" y="19615"/>
                  </a:lnTo>
                  <a:lnTo>
                    <a:pt x="26987" y="23696"/>
                  </a:lnTo>
                  <a:lnTo>
                    <a:pt x="24705" y="27645"/>
                  </a:lnTo>
                  <a:lnTo>
                    <a:pt x="23696" y="29094"/>
                  </a:lnTo>
                  <a:lnTo>
                    <a:pt x="21063" y="32648"/>
                  </a:lnTo>
                  <a:lnTo>
                    <a:pt x="21019" y="32692"/>
                  </a:lnTo>
                  <a:lnTo>
                    <a:pt x="20229" y="35017"/>
                  </a:lnTo>
                  <a:lnTo>
                    <a:pt x="18386" y="38528"/>
                  </a:lnTo>
                  <a:lnTo>
                    <a:pt x="17114" y="39888"/>
                  </a:lnTo>
                  <a:lnTo>
                    <a:pt x="14963" y="42389"/>
                  </a:lnTo>
                  <a:lnTo>
                    <a:pt x="12813" y="44627"/>
                  </a:lnTo>
                  <a:lnTo>
                    <a:pt x="9391" y="45900"/>
                  </a:lnTo>
                  <a:lnTo>
                    <a:pt x="9391" y="45944"/>
                  </a:lnTo>
                  <a:lnTo>
                    <a:pt x="7855" y="46821"/>
                  </a:lnTo>
                  <a:lnTo>
                    <a:pt x="7811" y="46865"/>
                  </a:lnTo>
                  <a:lnTo>
                    <a:pt x="6012" y="48225"/>
                  </a:lnTo>
                  <a:lnTo>
                    <a:pt x="44" y="52569"/>
                  </a:lnTo>
                  <a:lnTo>
                    <a:pt x="0" y="52613"/>
                  </a:lnTo>
                  <a:lnTo>
                    <a:pt x="0" y="52657"/>
                  </a:lnTo>
                  <a:lnTo>
                    <a:pt x="0" y="52745"/>
                  </a:lnTo>
                  <a:lnTo>
                    <a:pt x="0" y="52789"/>
                  </a:lnTo>
                  <a:lnTo>
                    <a:pt x="88" y="52833"/>
                  </a:lnTo>
                  <a:lnTo>
                    <a:pt x="176" y="52877"/>
                  </a:lnTo>
                  <a:lnTo>
                    <a:pt x="263" y="52833"/>
                  </a:lnTo>
                  <a:lnTo>
                    <a:pt x="6231" y="48489"/>
                  </a:lnTo>
                  <a:lnTo>
                    <a:pt x="8030" y="47128"/>
                  </a:lnTo>
                  <a:lnTo>
                    <a:pt x="9522" y="46251"/>
                  </a:lnTo>
                  <a:lnTo>
                    <a:pt x="12243" y="45241"/>
                  </a:lnTo>
                  <a:lnTo>
                    <a:pt x="12989" y="44934"/>
                  </a:lnTo>
                  <a:lnTo>
                    <a:pt x="13077" y="44890"/>
                  </a:lnTo>
                  <a:lnTo>
                    <a:pt x="15227" y="42653"/>
                  </a:lnTo>
                  <a:lnTo>
                    <a:pt x="17377" y="40107"/>
                  </a:lnTo>
                  <a:lnTo>
                    <a:pt x="18649" y="38747"/>
                  </a:lnTo>
                  <a:lnTo>
                    <a:pt x="18693" y="38703"/>
                  </a:lnTo>
                  <a:lnTo>
                    <a:pt x="20580" y="35193"/>
                  </a:lnTo>
                  <a:lnTo>
                    <a:pt x="20580" y="35149"/>
                  </a:lnTo>
                  <a:lnTo>
                    <a:pt x="21326" y="32823"/>
                  </a:lnTo>
                  <a:lnTo>
                    <a:pt x="23959" y="29313"/>
                  </a:lnTo>
                  <a:lnTo>
                    <a:pt x="25012" y="27821"/>
                  </a:lnTo>
                  <a:lnTo>
                    <a:pt x="27294" y="23872"/>
                  </a:lnTo>
                  <a:lnTo>
                    <a:pt x="29839" y="19791"/>
                  </a:lnTo>
                  <a:lnTo>
                    <a:pt x="31331" y="17158"/>
                  </a:lnTo>
                  <a:lnTo>
                    <a:pt x="32472" y="14701"/>
                  </a:lnTo>
                  <a:lnTo>
                    <a:pt x="34666" y="10049"/>
                  </a:lnTo>
                  <a:lnTo>
                    <a:pt x="35412" y="7592"/>
                  </a:lnTo>
                  <a:lnTo>
                    <a:pt x="36114" y="4915"/>
                  </a:lnTo>
                  <a:lnTo>
                    <a:pt x="37211" y="791"/>
                  </a:lnTo>
                  <a:lnTo>
                    <a:pt x="37211" y="747"/>
                  </a:lnTo>
                  <a:lnTo>
                    <a:pt x="37299" y="176"/>
                  </a:lnTo>
                  <a:lnTo>
                    <a:pt x="37255" y="132"/>
                  </a:lnTo>
                  <a:lnTo>
                    <a:pt x="37255" y="45"/>
                  </a:lnTo>
                  <a:lnTo>
                    <a:pt x="3721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50" name="Google Shape;15950;p414"/>
            <p:cNvSpPr/>
            <p:nvPr/>
          </p:nvSpPr>
          <p:spPr>
            <a:xfrm>
              <a:off x="2318050" y="1439600"/>
              <a:ext cx="942350" cy="1302175"/>
            </a:xfrm>
            <a:custGeom>
              <a:avLst/>
              <a:gdLst/>
              <a:ahLst/>
              <a:cxnLst/>
              <a:rect l="l" t="t" r="r" b="b"/>
              <a:pathLst>
                <a:path w="37694" h="52087" extrusionOk="0">
                  <a:moveTo>
                    <a:pt x="37431" y="1"/>
                  </a:moveTo>
                  <a:lnTo>
                    <a:pt x="37387" y="45"/>
                  </a:lnTo>
                  <a:lnTo>
                    <a:pt x="37343" y="132"/>
                  </a:lnTo>
                  <a:lnTo>
                    <a:pt x="37255" y="527"/>
                  </a:lnTo>
                  <a:lnTo>
                    <a:pt x="36377" y="3116"/>
                  </a:lnTo>
                  <a:lnTo>
                    <a:pt x="35763" y="5266"/>
                  </a:lnTo>
                  <a:lnTo>
                    <a:pt x="35149" y="7636"/>
                  </a:lnTo>
                  <a:lnTo>
                    <a:pt x="33876" y="11322"/>
                  </a:lnTo>
                  <a:lnTo>
                    <a:pt x="32560" y="13867"/>
                  </a:lnTo>
                  <a:lnTo>
                    <a:pt x="31551" y="16105"/>
                  </a:lnTo>
                  <a:lnTo>
                    <a:pt x="30629" y="17684"/>
                  </a:lnTo>
                  <a:lnTo>
                    <a:pt x="29708" y="19264"/>
                  </a:lnTo>
                  <a:lnTo>
                    <a:pt x="27821" y="22380"/>
                  </a:lnTo>
                  <a:lnTo>
                    <a:pt x="26504" y="24486"/>
                  </a:lnTo>
                  <a:lnTo>
                    <a:pt x="25232" y="26636"/>
                  </a:lnTo>
                  <a:lnTo>
                    <a:pt x="23959" y="28567"/>
                  </a:lnTo>
                  <a:lnTo>
                    <a:pt x="22687" y="30190"/>
                  </a:lnTo>
                  <a:lnTo>
                    <a:pt x="21283" y="31902"/>
                  </a:lnTo>
                  <a:lnTo>
                    <a:pt x="19791" y="33481"/>
                  </a:lnTo>
                  <a:lnTo>
                    <a:pt x="17684" y="35280"/>
                  </a:lnTo>
                  <a:lnTo>
                    <a:pt x="17684" y="35324"/>
                  </a:lnTo>
                  <a:lnTo>
                    <a:pt x="16763" y="36334"/>
                  </a:lnTo>
                  <a:lnTo>
                    <a:pt x="16719" y="36377"/>
                  </a:lnTo>
                  <a:lnTo>
                    <a:pt x="16149" y="37387"/>
                  </a:lnTo>
                  <a:lnTo>
                    <a:pt x="15359" y="39449"/>
                  </a:lnTo>
                  <a:lnTo>
                    <a:pt x="14437" y="41424"/>
                  </a:lnTo>
                  <a:lnTo>
                    <a:pt x="12901" y="43486"/>
                  </a:lnTo>
                  <a:lnTo>
                    <a:pt x="12331" y="43925"/>
                  </a:lnTo>
                  <a:lnTo>
                    <a:pt x="9917" y="44890"/>
                  </a:lnTo>
                  <a:lnTo>
                    <a:pt x="8338" y="45856"/>
                  </a:lnTo>
                  <a:lnTo>
                    <a:pt x="6144" y="47479"/>
                  </a:lnTo>
                  <a:lnTo>
                    <a:pt x="3599" y="49322"/>
                  </a:lnTo>
                  <a:lnTo>
                    <a:pt x="88" y="51779"/>
                  </a:lnTo>
                  <a:lnTo>
                    <a:pt x="44" y="51823"/>
                  </a:lnTo>
                  <a:lnTo>
                    <a:pt x="0" y="51867"/>
                  </a:lnTo>
                  <a:lnTo>
                    <a:pt x="0" y="51955"/>
                  </a:lnTo>
                  <a:lnTo>
                    <a:pt x="44" y="51999"/>
                  </a:lnTo>
                  <a:lnTo>
                    <a:pt x="88" y="52043"/>
                  </a:lnTo>
                  <a:lnTo>
                    <a:pt x="176" y="52087"/>
                  </a:lnTo>
                  <a:lnTo>
                    <a:pt x="308" y="52043"/>
                  </a:lnTo>
                  <a:lnTo>
                    <a:pt x="3818" y="49585"/>
                  </a:lnTo>
                  <a:lnTo>
                    <a:pt x="6319" y="47786"/>
                  </a:lnTo>
                  <a:lnTo>
                    <a:pt x="8513" y="46163"/>
                  </a:lnTo>
                  <a:lnTo>
                    <a:pt x="10049" y="45197"/>
                  </a:lnTo>
                  <a:lnTo>
                    <a:pt x="12506" y="44232"/>
                  </a:lnTo>
                  <a:lnTo>
                    <a:pt x="12506" y="44188"/>
                  </a:lnTo>
                  <a:lnTo>
                    <a:pt x="13121" y="43749"/>
                  </a:lnTo>
                  <a:lnTo>
                    <a:pt x="13165" y="43705"/>
                  </a:lnTo>
                  <a:lnTo>
                    <a:pt x="14744" y="41599"/>
                  </a:lnTo>
                  <a:lnTo>
                    <a:pt x="14744" y="41555"/>
                  </a:lnTo>
                  <a:lnTo>
                    <a:pt x="15666" y="39581"/>
                  </a:lnTo>
                  <a:lnTo>
                    <a:pt x="16456" y="37562"/>
                  </a:lnTo>
                  <a:lnTo>
                    <a:pt x="17026" y="36553"/>
                  </a:lnTo>
                  <a:lnTo>
                    <a:pt x="17948" y="35544"/>
                  </a:lnTo>
                  <a:lnTo>
                    <a:pt x="20054" y="33745"/>
                  </a:lnTo>
                  <a:lnTo>
                    <a:pt x="21546" y="32121"/>
                  </a:lnTo>
                  <a:lnTo>
                    <a:pt x="22950" y="30410"/>
                  </a:lnTo>
                  <a:lnTo>
                    <a:pt x="24223" y="28742"/>
                  </a:lnTo>
                  <a:lnTo>
                    <a:pt x="25539" y="26855"/>
                  </a:lnTo>
                  <a:lnTo>
                    <a:pt x="26811" y="24661"/>
                  </a:lnTo>
                  <a:lnTo>
                    <a:pt x="28128" y="22555"/>
                  </a:lnTo>
                  <a:lnTo>
                    <a:pt x="30015" y="19440"/>
                  </a:lnTo>
                  <a:lnTo>
                    <a:pt x="30936" y="17860"/>
                  </a:lnTo>
                  <a:lnTo>
                    <a:pt x="31858" y="16236"/>
                  </a:lnTo>
                  <a:lnTo>
                    <a:pt x="32911" y="14042"/>
                  </a:lnTo>
                  <a:lnTo>
                    <a:pt x="34183" y="11453"/>
                  </a:lnTo>
                  <a:lnTo>
                    <a:pt x="35456" y="7724"/>
                  </a:lnTo>
                  <a:lnTo>
                    <a:pt x="36114" y="5354"/>
                  </a:lnTo>
                  <a:lnTo>
                    <a:pt x="36685" y="3248"/>
                  </a:lnTo>
                  <a:lnTo>
                    <a:pt x="37606" y="615"/>
                  </a:lnTo>
                  <a:lnTo>
                    <a:pt x="37694" y="176"/>
                  </a:lnTo>
                  <a:lnTo>
                    <a:pt x="37694" y="132"/>
                  </a:lnTo>
                  <a:lnTo>
                    <a:pt x="37694" y="45"/>
                  </a:lnTo>
                  <a:lnTo>
                    <a:pt x="3765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51" name="Google Shape;15951;p414"/>
            <p:cNvSpPr/>
            <p:nvPr/>
          </p:nvSpPr>
          <p:spPr>
            <a:xfrm>
              <a:off x="2259900" y="1412175"/>
              <a:ext cx="956625" cy="1275850"/>
            </a:xfrm>
            <a:custGeom>
              <a:avLst/>
              <a:gdLst/>
              <a:ahLst/>
              <a:cxnLst/>
              <a:rect l="l" t="t" r="r" b="b"/>
              <a:pathLst>
                <a:path w="38265" h="51034" extrusionOk="0">
                  <a:moveTo>
                    <a:pt x="38001" y="1"/>
                  </a:moveTo>
                  <a:lnTo>
                    <a:pt x="37957" y="45"/>
                  </a:lnTo>
                  <a:lnTo>
                    <a:pt x="37914" y="88"/>
                  </a:lnTo>
                  <a:lnTo>
                    <a:pt x="37299" y="1888"/>
                  </a:lnTo>
                  <a:lnTo>
                    <a:pt x="36334" y="4082"/>
                  </a:lnTo>
                  <a:lnTo>
                    <a:pt x="36334" y="4125"/>
                  </a:lnTo>
                  <a:lnTo>
                    <a:pt x="35588" y="6714"/>
                  </a:lnTo>
                  <a:lnTo>
                    <a:pt x="34623" y="10049"/>
                  </a:lnTo>
                  <a:lnTo>
                    <a:pt x="32999" y="13604"/>
                  </a:lnTo>
                  <a:lnTo>
                    <a:pt x="32121" y="15315"/>
                  </a:lnTo>
                  <a:lnTo>
                    <a:pt x="29313" y="20142"/>
                  </a:lnTo>
                  <a:lnTo>
                    <a:pt x="27865" y="22467"/>
                  </a:lnTo>
                  <a:lnTo>
                    <a:pt x="26636" y="24530"/>
                  </a:lnTo>
                  <a:lnTo>
                    <a:pt x="24442" y="27909"/>
                  </a:lnTo>
                  <a:lnTo>
                    <a:pt x="22819" y="29927"/>
                  </a:lnTo>
                  <a:lnTo>
                    <a:pt x="21853" y="31112"/>
                  </a:lnTo>
                  <a:lnTo>
                    <a:pt x="20932" y="32077"/>
                  </a:lnTo>
                  <a:lnTo>
                    <a:pt x="20010" y="32955"/>
                  </a:lnTo>
                  <a:lnTo>
                    <a:pt x="19133" y="33701"/>
                  </a:lnTo>
                  <a:lnTo>
                    <a:pt x="18211" y="34403"/>
                  </a:lnTo>
                  <a:lnTo>
                    <a:pt x="17246" y="35017"/>
                  </a:lnTo>
                  <a:lnTo>
                    <a:pt x="15096" y="36377"/>
                  </a:lnTo>
                  <a:lnTo>
                    <a:pt x="13472" y="37343"/>
                  </a:lnTo>
                  <a:lnTo>
                    <a:pt x="11103" y="39010"/>
                  </a:lnTo>
                  <a:lnTo>
                    <a:pt x="11059" y="39010"/>
                  </a:lnTo>
                  <a:lnTo>
                    <a:pt x="9347" y="40590"/>
                  </a:lnTo>
                  <a:lnTo>
                    <a:pt x="9303" y="40634"/>
                  </a:lnTo>
                  <a:lnTo>
                    <a:pt x="8163" y="42652"/>
                  </a:lnTo>
                  <a:lnTo>
                    <a:pt x="5793" y="46645"/>
                  </a:lnTo>
                  <a:lnTo>
                    <a:pt x="4959" y="47304"/>
                  </a:lnTo>
                  <a:lnTo>
                    <a:pt x="2897" y="48708"/>
                  </a:lnTo>
                  <a:lnTo>
                    <a:pt x="45" y="50726"/>
                  </a:lnTo>
                  <a:lnTo>
                    <a:pt x="1" y="50770"/>
                  </a:lnTo>
                  <a:lnTo>
                    <a:pt x="1" y="50858"/>
                  </a:lnTo>
                  <a:lnTo>
                    <a:pt x="1" y="50902"/>
                  </a:lnTo>
                  <a:lnTo>
                    <a:pt x="1" y="50990"/>
                  </a:lnTo>
                  <a:lnTo>
                    <a:pt x="89" y="51033"/>
                  </a:lnTo>
                  <a:lnTo>
                    <a:pt x="264" y="51033"/>
                  </a:lnTo>
                  <a:lnTo>
                    <a:pt x="3116" y="48971"/>
                  </a:lnTo>
                  <a:lnTo>
                    <a:pt x="5179" y="47611"/>
                  </a:lnTo>
                  <a:lnTo>
                    <a:pt x="6056" y="46909"/>
                  </a:lnTo>
                  <a:lnTo>
                    <a:pt x="6100" y="46865"/>
                  </a:lnTo>
                  <a:lnTo>
                    <a:pt x="8470" y="42828"/>
                  </a:lnTo>
                  <a:lnTo>
                    <a:pt x="9611" y="40809"/>
                  </a:lnTo>
                  <a:lnTo>
                    <a:pt x="11278" y="39317"/>
                  </a:lnTo>
                  <a:lnTo>
                    <a:pt x="13692" y="37650"/>
                  </a:lnTo>
                  <a:lnTo>
                    <a:pt x="15271" y="36685"/>
                  </a:lnTo>
                  <a:lnTo>
                    <a:pt x="17421" y="35324"/>
                  </a:lnTo>
                  <a:lnTo>
                    <a:pt x="18431" y="34666"/>
                  </a:lnTo>
                  <a:lnTo>
                    <a:pt x="19352" y="33964"/>
                  </a:lnTo>
                  <a:lnTo>
                    <a:pt x="20230" y="33218"/>
                  </a:lnTo>
                  <a:lnTo>
                    <a:pt x="21151" y="32340"/>
                  </a:lnTo>
                  <a:lnTo>
                    <a:pt x="22117" y="31331"/>
                  </a:lnTo>
                  <a:lnTo>
                    <a:pt x="23126" y="30146"/>
                  </a:lnTo>
                  <a:lnTo>
                    <a:pt x="24706" y="28084"/>
                  </a:lnTo>
                  <a:lnTo>
                    <a:pt x="26943" y="24705"/>
                  </a:lnTo>
                  <a:lnTo>
                    <a:pt x="28172" y="22643"/>
                  </a:lnTo>
                  <a:lnTo>
                    <a:pt x="29620" y="20317"/>
                  </a:lnTo>
                  <a:lnTo>
                    <a:pt x="32429" y="15490"/>
                  </a:lnTo>
                  <a:lnTo>
                    <a:pt x="33306" y="13735"/>
                  </a:lnTo>
                  <a:lnTo>
                    <a:pt x="34974" y="10181"/>
                  </a:lnTo>
                  <a:lnTo>
                    <a:pt x="34974" y="10137"/>
                  </a:lnTo>
                  <a:lnTo>
                    <a:pt x="35895" y="6802"/>
                  </a:lnTo>
                  <a:lnTo>
                    <a:pt x="36685" y="4213"/>
                  </a:lnTo>
                  <a:lnTo>
                    <a:pt x="37606" y="2019"/>
                  </a:lnTo>
                  <a:lnTo>
                    <a:pt x="38221" y="220"/>
                  </a:lnTo>
                  <a:lnTo>
                    <a:pt x="38265" y="132"/>
                  </a:lnTo>
                  <a:lnTo>
                    <a:pt x="38221" y="88"/>
                  </a:lnTo>
                  <a:lnTo>
                    <a:pt x="38177" y="45"/>
                  </a:lnTo>
                  <a:lnTo>
                    <a:pt x="38133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52" name="Google Shape;15952;p414"/>
            <p:cNvSpPr/>
            <p:nvPr/>
          </p:nvSpPr>
          <p:spPr>
            <a:xfrm>
              <a:off x="2230300" y="1375975"/>
              <a:ext cx="970875" cy="1286825"/>
            </a:xfrm>
            <a:custGeom>
              <a:avLst/>
              <a:gdLst/>
              <a:ahLst/>
              <a:cxnLst/>
              <a:rect l="l" t="t" r="r" b="b"/>
              <a:pathLst>
                <a:path w="38835" h="51473" extrusionOk="0">
                  <a:moveTo>
                    <a:pt x="38659" y="1"/>
                  </a:moveTo>
                  <a:lnTo>
                    <a:pt x="38571" y="45"/>
                  </a:lnTo>
                  <a:lnTo>
                    <a:pt x="38527" y="88"/>
                  </a:lnTo>
                  <a:lnTo>
                    <a:pt x="38527" y="132"/>
                  </a:lnTo>
                  <a:lnTo>
                    <a:pt x="38220" y="1185"/>
                  </a:lnTo>
                  <a:lnTo>
                    <a:pt x="37255" y="3511"/>
                  </a:lnTo>
                  <a:lnTo>
                    <a:pt x="36158" y="6144"/>
                  </a:lnTo>
                  <a:lnTo>
                    <a:pt x="36114" y="6144"/>
                  </a:lnTo>
                  <a:lnTo>
                    <a:pt x="34710" y="11058"/>
                  </a:lnTo>
                  <a:lnTo>
                    <a:pt x="32954" y="14876"/>
                  </a:lnTo>
                  <a:lnTo>
                    <a:pt x="31111" y="18079"/>
                  </a:lnTo>
                  <a:lnTo>
                    <a:pt x="29049" y="21678"/>
                  </a:lnTo>
                  <a:lnTo>
                    <a:pt x="27996" y="23433"/>
                  </a:lnTo>
                  <a:lnTo>
                    <a:pt x="26943" y="25188"/>
                  </a:lnTo>
                  <a:lnTo>
                    <a:pt x="25802" y="26855"/>
                  </a:lnTo>
                  <a:lnTo>
                    <a:pt x="24661" y="28523"/>
                  </a:lnTo>
                  <a:lnTo>
                    <a:pt x="23476" y="30059"/>
                  </a:lnTo>
                  <a:lnTo>
                    <a:pt x="22862" y="30805"/>
                  </a:lnTo>
                  <a:lnTo>
                    <a:pt x="22204" y="31507"/>
                  </a:lnTo>
                  <a:lnTo>
                    <a:pt x="18869" y="34578"/>
                  </a:lnTo>
                  <a:lnTo>
                    <a:pt x="14919" y="37167"/>
                  </a:lnTo>
                  <a:lnTo>
                    <a:pt x="10882" y="39888"/>
                  </a:lnTo>
                  <a:lnTo>
                    <a:pt x="9083" y="41160"/>
                  </a:lnTo>
                  <a:lnTo>
                    <a:pt x="6714" y="42565"/>
                  </a:lnTo>
                  <a:lnTo>
                    <a:pt x="4169" y="43925"/>
                  </a:lnTo>
                  <a:lnTo>
                    <a:pt x="4125" y="43969"/>
                  </a:lnTo>
                  <a:lnTo>
                    <a:pt x="3774" y="44408"/>
                  </a:lnTo>
                  <a:lnTo>
                    <a:pt x="3774" y="44495"/>
                  </a:lnTo>
                  <a:lnTo>
                    <a:pt x="3247" y="45856"/>
                  </a:lnTo>
                  <a:lnTo>
                    <a:pt x="2370" y="48225"/>
                  </a:lnTo>
                  <a:lnTo>
                    <a:pt x="1316" y="50024"/>
                  </a:lnTo>
                  <a:lnTo>
                    <a:pt x="44" y="51165"/>
                  </a:lnTo>
                  <a:lnTo>
                    <a:pt x="44" y="51209"/>
                  </a:lnTo>
                  <a:lnTo>
                    <a:pt x="0" y="51297"/>
                  </a:lnTo>
                  <a:lnTo>
                    <a:pt x="0" y="51341"/>
                  </a:lnTo>
                  <a:lnTo>
                    <a:pt x="44" y="51428"/>
                  </a:lnTo>
                  <a:lnTo>
                    <a:pt x="132" y="51428"/>
                  </a:lnTo>
                  <a:lnTo>
                    <a:pt x="176" y="51472"/>
                  </a:lnTo>
                  <a:lnTo>
                    <a:pt x="307" y="51428"/>
                  </a:lnTo>
                  <a:lnTo>
                    <a:pt x="1580" y="50244"/>
                  </a:lnTo>
                  <a:lnTo>
                    <a:pt x="1624" y="50200"/>
                  </a:lnTo>
                  <a:lnTo>
                    <a:pt x="2677" y="48401"/>
                  </a:lnTo>
                  <a:lnTo>
                    <a:pt x="2721" y="48357"/>
                  </a:lnTo>
                  <a:lnTo>
                    <a:pt x="3598" y="45987"/>
                  </a:lnTo>
                  <a:lnTo>
                    <a:pt x="4081" y="44627"/>
                  </a:lnTo>
                  <a:lnTo>
                    <a:pt x="4388" y="44232"/>
                  </a:lnTo>
                  <a:lnTo>
                    <a:pt x="6889" y="42872"/>
                  </a:lnTo>
                  <a:lnTo>
                    <a:pt x="9303" y="41424"/>
                  </a:lnTo>
                  <a:lnTo>
                    <a:pt x="11102" y="40151"/>
                  </a:lnTo>
                  <a:lnTo>
                    <a:pt x="15139" y="37431"/>
                  </a:lnTo>
                  <a:lnTo>
                    <a:pt x="19088" y="34842"/>
                  </a:lnTo>
                  <a:lnTo>
                    <a:pt x="22467" y="31770"/>
                  </a:lnTo>
                  <a:lnTo>
                    <a:pt x="23081" y="31024"/>
                  </a:lnTo>
                  <a:lnTo>
                    <a:pt x="23739" y="30278"/>
                  </a:lnTo>
                  <a:lnTo>
                    <a:pt x="24924" y="28742"/>
                  </a:lnTo>
                  <a:lnTo>
                    <a:pt x="26109" y="27075"/>
                  </a:lnTo>
                  <a:lnTo>
                    <a:pt x="27206" y="25363"/>
                  </a:lnTo>
                  <a:lnTo>
                    <a:pt x="28303" y="23608"/>
                  </a:lnTo>
                  <a:lnTo>
                    <a:pt x="29356" y="21853"/>
                  </a:lnTo>
                  <a:lnTo>
                    <a:pt x="31419" y="18255"/>
                  </a:lnTo>
                  <a:lnTo>
                    <a:pt x="33261" y="15008"/>
                  </a:lnTo>
                  <a:lnTo>
                    <a:pt x="35061" y="11190"/>
                  </a:lnTo>
                  <a:lnTo>
                    <a:pt x="35061" y="11146"/>
                  </a:lnTo>
                  <a:lnTo>
                    <a:pt x="36465" y="6276"/>
                  </a:lnTo>
                  <a:lnTo>
                    <a:pt x="37606" y="3643"/>
                  </a:lnTo>
                  <a:lnTo>
                    <a:pt x="38571" y="1317"/>
                  </a:lnTo>
                  <a:lnTo>
                    <a:pt x="38571" y="1273"/>
                  </a:lnTo>
                  <a:lnTo>
                    <a:pt x="38834" y="220"/>
                  </a:lnTo>
                  <a:lnTo>
                    <a:pt x="38834" y="176"/>
                  </a:lnTo>
                  <a:lnTo>
                    <a:pt x="38834" y="88"/>
                  </a:lnTo>
                  <a:lnTo>
                    <a:pt x="38790" y="45"/>
                  </a:lnTo>
                  <a:lnTo>
                    <a:pt x="38703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53" name="Google Shape;15953;p414"/>
            <p:cNvSpPr/>
            <p:nvPr/>
          </p:nvSpPr>
          <p:spPr>
            <a:xfrm>
              <a:off x="2174350" y="1371600"/>
              <a:ext cx="1005975" cy="1239625"/>
            </a:xfrm>
            <a:custGeom>
              <a:avLst/>
              <a:gdLst/>
              <a:ahLst/>
              <a:cxnLst/>
              <a:rect l="l" t="t" r="r" b="b"/>
              <a:pathLst>
                <a:path w="40239" h="49585" extrusionOk="0">
                  <a:moveTo>
                    <a:pt x="40063" y="0"/>
                  </a:moveTo>
                  <a:lnTo>
                    <a:pt x="39975" y="44"/>
                  </a:lnTo>
                  <a:lnTo>
                    <a:pt x="39931" y="88"/>
                  </a:lnTo>
                  <a:lnTo>
                    <a:pt x="39888" y="132"/>
                  </a:lnTo>
                  <a:lnTo>
                    <a:pt x="39185" y="1799"/>
                  </a:lnTo>
                  <a:lnTo>
                    <a:pt x="36991" y="6933"/>
                  </a:lnTo>
                  <a:lnTo>
                    <a:pt x="36991" y="6977"/>
                  </a:lnTo>
                  <a:lnTo>
                    <a:pt x="36509" y="8645"/>
                  </a:lnTo>
                  <a:lnTo>
                    <a:pt x="35587" y="11541"/>
                  </a:lnTo>
                  <a:lnTo>
                    <a:pt x="33613" y="15358"/>
                  </a:lnTo>
                  <a:lnTo>
                    <a:pt x="32735" y="16894"/>
                  </a:lnTo>
                  <a:lnTo>
                    <a:pt x="31901" y="18430"/>
                  </a:lnTo>
                  <a:lnTo>
                    <a:pt x="30146" y="21370"/>
                  </a:lnTo>
                  <a:lnTo>
                    <a:pt x="28303" y="24310"/>
                  </a:lnTo>
                  <a:lnTo>
                    <a:pt x="26328" y="27338"/>
                  </a:lnTo>
                  <a:lnTo>
                    <a:pt x="23388" y="30936"/>
                  </a:lnTo>
                  <a:lnTo>
                    <a:pt x="20273" y="33700"/>
                  </a:lnTo>
                  <a:lnTo>
                    <a:pt x="16587" y="36157"/>
                  </a:lnTo>
                  <a:lnTo>
                    <a:pt x="14393" y="37562"/>
                  </a:lnTo>
                  <a:lnTo>
                    <a:pt x="12638" y="38746"/>
                  </a:lnTo>
                  <a:lnTo>
                    <a:pt x="10663" y="40194"/>
                  </a:lnTo>
                  <a:lnTo>
                    <a:pt x="8645" y="41379"/>
                  </a:lnTo>
                  <a:lnTo>
                    <a:pt x="6143" y="42652"/>
                  </a:lnTo>
                  <a:lnTo>
                    <a:pt x="6143" y="42696"/>
                  </a:lnTo>
                  <a:lnTo>
                    <a:pt x="5046" y="43398"/>
                  </a:lnTo>
                  <a:lnTo>
                    <a:pt x="5046" y="43442"/>
                  </a:lnTo>
                  <a:lnTo>
                    <a:pt x="1799" y="46118"/>
                  </a:lnTo>
                  <a:lnTo>
                    <a:pt x="1799" y="46162"/>
                  </a:lnTo>
                  <a:lnTo>
                    <a:pt x="1185" y="46864"/>
                  </a:lnTo>
                  <a:lnTo>
                    <a:pt x="1141" y="46908"/>
                  </a:lnTo>
                  <a:lnTo>
                    <a:pt x="0" y="49365"/>
                  </a:lnTo>
                  <a:lnTo>
                    <a:pt x="0" y="49409"/>
                  </a:lnTo>
                  <a:lnTo>
                    <a:pt x="0" y="49497"/>
                  </a:lnTo>
                  <a:lnTo>
                    <a:pt x="44" y="49541"/>
                  </a:lnTo>
                  <a:lnTo>
                    <a:pt x="88" y="49585"/>
                  </a:lnTo>
                  <a:lnTo>
                    <a:pt x="263" y="49585"/>
                  </a:lnTo>
                  <a:lnTo>
                    <a:pt x="307" y="49497"/>
                  </a:lnTo>
                  <a:lnTo>
                    <a:pt x="1448" y="47084"/>
                  </a:lnTo>
                  <a:lnTo>
                    <a:pt x="2019" y="46382"/>
                  </a:lnTo>
                  <a:lnTo>
                    <a:pt x="5266" y="43705"/>
                  </a:lnTo>
                  <a:lnTo>
                    <a:pt x="6319" y="42959"/>
                  </a:lnTo>
                  <a:lnTo>
                    <a:pt x="8820" y="41686"/>
                  </a:lnTo>
                  <a:lnTo>
                    <a:pt x="10839" y="40502"/>
                  </a:lnTo>
                  <a:lnTo>
                    <a:pt x="12813" y="39054"/>
                  </a:lnTo>
                  <a:lnTo>
                    <a:pt x="14612" y="37869"/>
                  </a:lnTo>
                  <a:lnTo>
                    <a:pt x="16806" y="36421"/>
                  </a:lnTo>
                  <a:lnTo>
                    <a:pt x="20448" y="34007"/>
                  </a:lnTo>
                  <a:lnTo>
                    <a:pt x="20492" y="33963"/>
                  </a:lnTo>
                  <a:lnTo>
                    <a:pt x="23608" y="31155"/>
                  </a:lnTo>
                  <a:lnTo>
                    <a:pt x="23652" y="31155"/>
                  </a:lnTo>
                  <a:lnTo>
                    <a:pt x="26592" y="27557"/>
                  </a:lnTo>
                  <a:lnTo>
                    <a:pt x="26636" y="27557"/>
                  </a:lnTo>
                  <a:lnTo>
                    <a:pt x="28610" y="24529"/>
                  </a:lnTo>
                  <a:lnTo>
                    <a:pt x="30453" y="21545"/>
                  </a:lnTo>
                  <a:lnTo>
                    <a:pt x="32208" y="18605"/>
                  </a:lnTo>
                  <a:lnTo>
                    <a:pt x="33042" y="17070"/>
                  </a:lnTo>
                  <a:lnTo>
                    <a:pt x="33920" y="15534"/>
                  </a:lnTo>
                  <a:lnTo>
                    <a:pt x="35894" y="11672"/>
                  </a:lnTo>
                  <a:lnTo>
                    <a:pt x="35938" y="11628"/>
                  </a:lnTo>
                  <a:lnTo>
                    <a:pt x="36816" y="8732"/>
                  </a:lnTo>
                  <a:lnTo>
                    <a:pt x="37342" y="7065"/>
                  </a:lnTo>
                  <a:lnTo>
                    <a:pt x="39536" y="1931"/>
                  </a:lnTo>
                  <a:lnTo>
                    <a:pt x="40195" y="263"/>
                  </a:lnTo>
                  <a:lnTo>
                    <a:pt x="40239" y="176"/>
                  </a:lnTo>
                  <a:lnTo>
                    <a:pt x="40195" y="132"/>
                  </a:lnTo>
                  <a:lnTo>
                    <a:pt x="40195" y="88"/>
                  </a:lnTo>
                  <a:lnTo>
                    <a:pt x="40107" y="44"/>
                  </a:lnTo>
                  <a:lnTo>
                    <a:pt x="4006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54" name="Google Shape;15954;p414"/>
            <p:cNvSpPr/>
            <p:nvPr/>
          </p:nvSpPr>
          <p:spPr>
            <a:xfrm>
              <a:off x="2110725" y="1407800"/>
              <a:ext cx="1024625" cy="1147475"/>
            </a:xfrm>
            <a:custGeom>
              <a:avLst/>
              <a:gdLst/>
              <a:ahLst/>
              <a:cxnLst/>
              <a:rect l="l" t="t" r="r" b="b"/>
              <a:pathLst>
                <a:path w="40985" h="45899" extrusionOk="0">
                  <a:moveTo>
                    <a:pt x="40809" y="0"/>
                  </a:moveTo>
                  <a:lnTo>
                    <a:pt x="40765" y="44"/>
                  </a:lnTo>
                  <a:lnTo>
                    <a:pt x="40677" y="88"/>
                  </a:lnTo>
                  <a:lnTo>
                    <a:pt x="40633" y="132"/>
                  </a:lnTo>
                  <a:lnTo>
                    <a:pt x="39887" y="2063"/>
                  </a:lnTo>
                  <a:lnTo>
                    <a:pt x="38966" y="4300"/>
                  </a:lnTo>
                  <a:lnTo>
                    <a:pt x="37957" y="6670"/>
                  </a:lnTo>
                  <a:lnTo>
                    <a:pt x="37342" y="8952"/>
                  </a:lnTo>
                  <a:lnTo>
                    <a:pt x="36465" y="10795"/>
                  </a:lnTo>
                  <a:lnTo>
                    <a:pt x="32559" y="17772"/>
                  </a:lnTo>
                  <a:lnTo>
                    <a:pt x="30936" y="20448"/>
                  </a:lnTo>
                  <a:lnTo>
                    <a:pt x="29488" y="22642"/>
                  </a:lnTo>
                  <a:lnTo>
                    <a:pt x="26899" y="26328"/>
                  </a:lnTo>
                  <a:lnTo>
                    <a:pt x="25363" y="28171"/>
                  </a:lnTo>
                  <a:lnTo>
                    <a:pt x="23608" y="29795"/>
                  </a:lnTo>
                  <a:lnTo>
                    <a:pt x="21545" y="31506"/>
                  </a:lnTo>
                  <a:lnTo>
                    <a:pt x="19571" y="32910"/>
                  </a:lnTo>
                  <a:lnTo>
                    <a:pt x="17421" y="34271"/>
                  </a:lnTo>
                  <a:lnTo>
                    <a:pt x="15270" y="35675"/>
                  </a:lnTo>
                  <a:lnTo>
                    <a:pt x="13384" y="36991"/>
                  </a:lnTo>
                  <a:lnTo>
                    <a:pt x="11453" y="38264"/>
                  </a:lnTo>
                  <a:lnTo>
                    <a:pt x="9083" y="39536"/>
                  </a:lnTo>
                  <a:lnTo>
                    <a:pt x="7109" y="40721"/>
                  </a:lnTo>
                  <a:lnTo>
                    <a:pt x="7065" y="40721"/>
                  </a:lnTo>
                  <a:lnTo>
                    <a:pt x="5046" y="42476"/>
                  </a:lnTo>
                  <a:lnTo>
                    <a:pt x="3159" y="43705"/>
                  </a:lnTo>
                  <a:lnTo>
                    <a:pt x="88" y="45592"/>
                  </a:lnTo>
                  <a:lnTo>
                    <a:pt x="44" y="45636"/>
                  </a:lnTo>
                  <a:lnTo>
                    <a:pt x="44" y="45680"/>
                  </a:lnTo>
                  <a:lnTo>
                    <a:pt x="0" y="45767"/>
                  </a:lnTo>
                  <a:lnTo>
                    <a:pt x="44" y="45811"/>
                  </a:lnTo>
                  <a:lnTo>
                    <a:pt x="132" y="45899"/>
                  </a:lnTo>
                  <a:lnTo>
                    <a:pt x="176" y="45899"/>
                  </a:lnTo>
                  <a:lnTo>
                    <a:pt x="307" y="45855"/>
                  </a:lnTo>
                  <a:lnTo>
                    <a:pt x="3335" y="43968"/>
                  </a:lnTo>
                  <a:lnTo>
                    <a:pt x="5266" y="42783"/>
                  </a:lnTo>
                  <a:lnTo>
                    <a:pt x="5266" y="42740"/>
                  </a:lnTo>
                  <a:lnTo>
                    <a:pt x="7284" y="41028"/>
                  </a:lnTo>
                  <a:lnTo>
                    <a:pt x="9259" y="39843"/>
                  </a:lnTo>
                  <a:lnTo>
                    <a:pt x="11628" y="38527"/>
                  </a:lnTo>
                  <a:lnTo>
                    <a:pt x="13603" y="37255"/>
                  </a:lnTo>
                  <a:lnTo>
                    <a:pt x="15490" y="35982"/>
                  </a:lnTo>
                  <a:lnTo>
                    <a:pt x="17640" y="34534"/>
                  </a:lnTo>
                  <a:lnTo>
                    <a:pt x="19790" y="33218"/>
                  </a:lnTo>
                  <a:lnTo>
                    <a:pt x="21765" y="31770"/>
                  </a:lnTo>
                  <a:lnTo>
                    <a:pt x="23827" y="30058"/>
                  </a:lnTo>
                  <a:lnTo>
                    <a:pt x="25582" y="28391"/>
                  </a:lnTo>
                  <a:lnTo>
                    <a:pt x="27206" y="26592"/>
                  </a:lnTo>
                  <a:lnTo>
                    <a:pt x="27206" y="26548"/>
                  </a:lnTo>
                  <a:lnTo>
                    <a:pt x="29795" y="22818"/>
                  </a:lnTo>
                  <a:lnTo>
                    <a:pt x="31243" y="20668"/>
                  </a:lnTo>
                  <a:lnTo>
                    <a:pt x="32867" y="17947"/>
                  </a:lnTo>
                  <a:lnTo>
                    <a:pt x="36772" y="10970"/>
                  </a:lnTo>
                  <a:lnTo>
                    <a:pt x="37650" y="9083"/>
                  </a:lnTo>
                  <a:lnTo>
                    <a:pt x="37693" y="9040"/>
                  </a:lnTo>
                  <a:lnTo>
                    <a:pt x="38308" y="6802"/>
                  </a:lnTo>
                  <a:lnTo>
                    <a:pt x="39273" y="4432"/>
                  </a:lnTo>
                  <a:lnTo>
                    <a:pt x="40195" y="2194"/>
                  </a:lnTo>
                  <a:lnTo>
                    <a:pt x="40984" y="263"/>
                  </a:lnTo>
                  <a:lnTo>
                    <a:pt x="40984" y="176"/>
                  </a:lnTo>
                  <a:lnTo>
                    <a:pt x="40984" y="132"/>
                  </a:lnTo>
                  <a:lnTo>
                    <a:pt x="40941" y="44"/>
                  </a:lnTo>
                  <a:lnTo>
                    <a:pt x="40897" y="44"/>
                  </a:lnTo>
                  <a:lnTo>
                    <a:pt x="40809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55" name="Google Shape;15955;p414"/>
            <p:cNvSpPr/>
            <p:nvPr/>
          </p:nvSpPr>
          <p:spPr>
            <a:xfrm>
              <a:off x="2054775" y="1420950"/>
              <a:ext cx="1012550" cy="1083875"/>
            </a:xfrm>
            <a:custGeom>
              <a:avLst/>
              <a:gdLst/>
              <a:ahLst/>
              <a:cxnLst/>
              <a:rect l="l" t="t" r="r" b="b"/>
              <a:pathLst>
                <a:path w="40502" h="43355" extrusionOk="0">
                  <a:moveTo>
                    <a:pt x="40282" y="1"/>
                  </a:moveTo>
                  <a:lnTo>
                    <a:pt x="40239" y="45"/>
                  </a:lnTo>
                  <a:lnTo>
                    <a:pt x="40195" y="88"/>
                  </a:lnTo>
                  <a:lnTo>
                    <a:pt x="40151" y="132"/>
                  </a:lnTo>
                  <a:lnTo>
                    <a:pt x="38922" y="3467"/>
                  </a:lnTo>
                  <a:lnTo>
                    <a:pt x="37167" y="8075"/>
                  </a:lnTo>
                  <a:lnTo>
                    <a:pt x="36333" y="9567"/>
                  </a:lnTo>
                  <a:lnTo>
                    <a:pt x="35280" y="11453"/>
                  </a:lnTo>
                  <a:lnTo>
                    <a:pt x="34051" y="13648"/>
                  </a:lnTo>
                  <a:lnTo>
                    <a:pt x="31989" y="17246"/>
                  </a:lnTo>
                  <a:lnTo>
                    <a:pt x="30804" y="19176"/>
                  </a:lnTo>
                  <a:lnTo>
                    <a:pt x="29400" y="21107"/>
                  </a:lnTo>
                  <a:lnTo>
                    <a:pt x="27996" y="23213"/>
                  </a:lnTo>
                  <a:lnTo>
                    <a:pt x="26504" y="25013"/>
                  </a:lnTo>
                  <a:lnTo>
                    <a:pt x="25188" y="26197"/>
                  </a:lnTo>
                  <a:lnTo>
                    <a:pt x="23476" y="27821"/>
                  </a:lnTo>
                  <a:lnTo>
                    <a:pt x="21853" y="29181"/>
                  </a:lnTo>
                  <a:lnTo>
                    <a:pt x="20054" y="30454"/>
                  </a:lnTo>
                  <a:lnTo>
                    <a:pt x="12199" y="35500"/>
                  </a:lnTo>
                  <a:lnTo>
                    <a:pt x="10137" y="36641"/>
                  </a:lnTo>
                  <a:lnTo>
                    <a:pt x="7635" y="38220"/>
                  </a:lnTo>
                  <a:lnTo>
                    <a:pt x="5661" y="39669"/>
                  </a:lnTo>
                  <a:lnTo>
                    <a:pt x="3686" y="40897"/>
                  </a:lnTo>
                  <a:lnTo>
                    <a:pt x="88" y="43003"/>
                  </a:lnTo>
                  <a:lnTo>
                    <a:pt x="44" y="43047"/>
                  </a:lnTo>
                  <a:lnTo>
                    <a:pt x="0" y="43135"/>
                  </a:lnTo>
                  <a:lnTo>
                    <a:pt x="0" y="43179"/>
                  </a:lnTo>
                  <a:lnTo>
                    <a:pt x="0" y="43267"/>
                  </a:lnTo>
                  <a:lnTo>
                    <a:pt x="88" y="43311"/>
                  </a:lnTo>
                  <a:lnTo>
                    <a:pt x="176" y="43354"/>
                  </a:lnTo>
                  <a:lnTo>
                    <a:pt x="263" y="43311"/>
                  </a:lnTo>
                  <a:lnTo>
                    <a:pt x="3862" y="41204"/>
                  </a:lnTo>
                  <a:lnTo>
                    <a:pt x="5880" y="39976"/>
                  </a:lnTo>
                  <a:lnTo>
                    <a:pt x="7855" y="38528"/>
                  </a:lnTo>
                  <a:lnTo>
                    <a:pt x="10312" y="36948"/>
                  </a:lnTo>
                  <a:lnTo>
                    <a:pt x="12374" y="35807"/>
                  </a:lnTo>
                  <a:lnTo>
                    <a:pt x="20229" y="30717"/>
                  </a:lnTo>
                  <a:lnTo>
                    <a:pt x="22028" y="29444"/>
                  </a:lnTo>
                  <a:lnTo>
                    <a:pt x="23696" y="28084"/>
                  </a:lnTo>
                  <a:lnTo>
                    <a:pt x="25451" y="26461"/>
                  </a:lnTo>
                  <a:lnTo>
                    <a:pt x="26723" y="25232"/>
                  </a:lnTo>
                  <a:lnTo>
                    <a:pt x="26767" y="25232"/>
                  </a:lnTo>
                  <a:lnTo>
                    <a:pt x="28259" y="23433"/>
                  </a:lnTo>
                  <a:lnTo>
                    <a:pt x="28303" y="23433"/>
                  </a:lnTo>
                  <a:lnTo>
                    <a:pt x="29707" y="21283"/>
                  </a:lnTo>
                  <a:lnTo>
                    <a:pt x="31068" y="19352"/>
                  </a:lnTo>
                  <a:lnTo>
                    <a:pt x="32296" y="17421"/>
                  </a:lnTo>
                  <a:lnTo>
                    <a:pt x="34359" y="13823"/>
                  </a:lnTo>
                  <a:lnTo>
                    <a:pt x="35587" y="11585"/>
                  </a:lnTo>
                  <a:lnTo>
                    <a:pt x="36640" y="9742"/>
                  </a:lnTo>
                  <a:lnTo>
                    <a:pt x="37474" y="8206"/>
                  </a:lnTo>
                  <a:lnTo>
                    <a:pt x="37518" y="8206"/>
                  </a:lnTo>
                  <a:lnTo>
                    <a:pt x="39229" y="3555"/>
                  </a:lnTo>
                  <a:lnTo>
                    <a:pt x="40458" y="264"/>
                  </a:lnTo>
                  <a:lnTo>
                    <a:pt x="40502" y="176"/>
                  </a:lnTo>
                  <a:lnTo>
                    <a:pt x="40458" y="132"/>
                  </a:lnTo>
                  <a:lnTo>
                    <a:pt x="40414" y="88"/>
                  </a:lnTo>
                  <a:lnTo>
                    <a:pt x="40370" y="45"/>
                  </a:lnTo>
                  <a:lnTo>
                    <a:pt x="4028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56" name="Google Shape;15956;p414"/>
            <p:cNvSpPr/>
            <p:nvPr/>
          </p:nvSpPr>
          <p:spPr>
            <a:xfrm>
              <a:off x="2027350" y="1430825"/>
              <a:ext cx="1003775" cy="1048775"/>
            </a:xfrm>
            <a:custGeom>
              <a:avLst/>
              <a:gdLst/>
              <a:ahLst/>
              <a:cxnLst/>
              <a:rect l="l" t="t" r="r" b="b"/>
              <a:pathLst>
                <a:path w="40151" h="41951" extrusionOk="0">
                  <a:moveTo>
                    <a:pt x="39975" y="1"/>
                  </a:moveTo>
                  <a:lnTo>
                    <a:pt x="39931" y="45"/>
                  </a:lnTo>
                  <a:lnTo>
                    <a:pt x="39844" y="88"/>
                  </a:lnTo>
                  <a:lnTo>
                    <a:pt x="39800" y="132"/>
                  </a:lnTo>
                  <a:lnTo>
                    <a:pt x="38571" y="3511"/>
                  </a:lnTo>
                  <a:lnTo>
                    <a:pt x="37255" y="6978"/>
                  </a:lnTo>
                  <a:lnTo>
                    <a:pt x="35192" y="10664"/>
                  </a:lnTo>
                  <a:lnTo>
                    <a:pt x="33042" y="14569"/>
                  </a:lnTo>
                  <a:lnTo>
                    <a:pt x="32823" y="14920"/>
                  </a:lnTo>
                  <a:lnTo>
                    <a:pt x="30980" y="17860"/>
                  </a:lnTo>
                  <a:lnTo>
                    <a:pt x="30058" y="19308"/>
                  </a:lnTo>
                  <a:lnTo>
                    <a:pt x="29049" y="20712"/>
                  </a:lnTo>
                  <a:lnTo>
                    <a:pt x="28040" y="22029"/>
                  </a:lnTo>
                  <a:lnTo>
                    <a:pt x="26943" y="23345"/>
                  </a:lnTo>
                  <a:lnTo>
                    <a:pt x="26328" y="23959"/>
                  </a:lnTo>
                  <a:lnTo>
                    <a:pt x="25714" y="24574"/>
                  </a:lnTo>
                  <a:lnTo>
                    <a:pt x="25100" y="25188"/>
                  </a:lnTo>
                  <a:lnTo>
                    <a:pt x="24442" y="25758"/>
                  </a:lnTo>
                  <a:lnTo>
                    <a:pt x="22467" y="27470"/>
                  </a:lnTo>
                  <a:lnTo>
                    <a:pt x="20492" y="28874"/>
                  </a:lnTo>
                  <a:lnTo>
                    <a:pt x="13823" y="33306"/>
                  </a:lnTo>
                  <a:lnTo>
                    <a:pt x="12023" y="34271"/>
                  </a:lnTo>
                  <a:lnTo>
                    <a:pt x="10005" y="35456"/>
                  </a:lnTo>
                  <a:lnTo>
                    <a:pt x="6143" y="38045"/>
                  </a:lnTo>
                  <a:lnTo>
                    <a:pt x="3949" y="39405"/>
                  </a:lnTo>
                  <a:lnTo>
                    <a:pt x="88" y="41599"/>
                  </a:lnTo>
                  <a:lnTo>
                    <a:pt x="44" y="41643"/>
                  </a:lnTo>
                  <a:lnTo>
                    <a:pt x="0" y="41731"/>
                  </a:lnTo>
                  <a:lnTo>
                    <a:pt x="0" y="41775"/>
                  </a:lnTo>
                  <a:lnTo>
                    <a:pt x="0" y="41862"/>
                  </a:lnTo>
                  <a:lnTo>
                    <a:pt x="88" y="41906"/>
                  </a:lnTo>
                  <a:lnTo>
                    <a:pt x="176" y="41950"/>
                  </a:lnTo>
                  <a:lnTo>
                    <a:pt x="263" y="41906"/>
                  </a:lnTo>
                  <a:lnTo>
                    <a:pt x="4125" y="39712"/>
                  </a:lnTo>
                  <a:lnTo>
                    <a:pt x="6319" y="38352"/>
                  </a:lnTo>
                  <a:lnTo>
                    <a:pt x="10180" y="35763"/>
                  </a:lnTo>
                  <a:lnTo>
                    <a:pt x="12199" y="34578"/>
                  </a:lnTo>
                  <a:lnTo>
                    <a:pt x="13998" y="33569"/>
                  </a:lnTo>
                  <a:lnTo>
                    <a:pt x="20668" y="29181"/>
                  </a:lnTo>
                  <a:lnTo>
                    <a:pt x="22686" y="27733"/>
                  </a:lnTo>
                  <a:lnTo>
                    <a:pt x="24661" y="26022"/>
                  </a:lnTo>
                  <a:lnTo>
                    <a:pt x="25319" y="25451"/>
                  </a:lnTo>
                  <a:lnTo>
                    <a:pt x="25977" y="24837"/>
                  </a:lnTo>
                  <a:lnTo>
                    <a:pt x="26592" y="24223"/>
                  </a:lnTo>
                  <a:lnTo>
                    <a:pt x="27162" y="23564"/>
                  </a:lnTo>
                  <a:lnTo>
                    <a:pt x="28303" y="22292"/>
                  </a:lnTo>
                  <a:lnTo>
                    <a:pt x="29312" y="20932"/>
                  </a:lnTo>
                  <a:lnTo>
                    <a:pt x="30322" y="19527"/>
                  </a:lnTo>
                  <a:lnTo>
                    <a:pt x="31287" y="18079"/>
                  </a:lnTo>
                  <a:lnTo>
                    <a:pt x="33130" y="15095"/>
                  </a:lnTo>
                  <a:lnTo>
                    <a:pt x="33349" y="14744"/>
                  </a:lnTo>
                  <a:lnTo>
                    <a:pt x="35499" y="10795"/>
                  </a:lnTo>
                  <a:lnTo>
                    <a:pt x="37562" y="7153"/>
                  </a:lnTo>
                  <a:lnTo>
                    <a:pt x="37562" y="7109"/>
                  </a:lnTo>
                  <a:lnTo>
                    <a:pt x="38922" y="3643"/>
                  </a:lnTo>
                  <a:lnTo>
                    <a:pt x="40151" y="264"/>
                  </a:lnTo>
                  <a:lnTo>
                    <a:pt x="40151" y="176"/>
                  </a:lnTo>
                  <a:lnTo>
                    <a:pt x="40151" y="132"/>
                  </a:lnTo>
                  <a:lnTo>
                    <a:pt x="40107" y="45"/>
                  </a:lnTo>
                  <a:lnTo>
                    <a:pt x="40063" y="45"/>
                  </a:lnTo>
                  <a:lnTo>
                    <a:pt x="3997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57" name="Google Shape;15957;p414"/>
            <p:cNvSpPr/>
            <p:nvPr/>
          </p:nvSpPr>
          <p:spPr>
            <a:xfrm>
              <a:off x="1999925" y="1430825"/>
              <a:ext cx="998300" cy="1023525"/>
            </a:xfrm>
            <a:custGeom>
              <a:avLst/>
              <a:gdLst/>
              <a:ahLst/>
              <a:cxnLst/>
              <a:rect l="l" t="t" r="r" b="b"/>
              <a:pathLst>
                <a:path w="39932" h="40941" extrusionOk="0">
                  <a:moveTo>
                    <a:pt x="39756" y="1"/>
                  </a:moveTo>
                  <a:lnTo>
                    <a:pt x="39712" y="45"/>
                  </a:lnTo>
                  <a:lnTo>
                    <a:pt x="39624" y="88"/>
                  </a:lnTo>
                  <a:lnTo>
                    <a:pt x="39624" y="132"/>
                  </a:lnTo>
                  <a:lnTo>
                    <a:pt x="38703" y="2677"/>
                  </a:lnTo>
                  <a:lnTo>
                    <a:pt x="37606" y="5749"/>
                  </a:lnTo>
                  <a:lnTo>
                    <a:pt x="35938" y="8864"/>
                  </a:lnTo>
                  <a:lnTo>
                    <a:pt x="34578" y="11234"/>
                  </a:lnTo>
                  <a:lnTo>
                    <a:pt x="32954" y="14174"/>
                  </a:lnTo>
                  <a:lnTo>
                    <a:pt x="31638" y="16324"/>
                  </a:lnTo>
                  <a:lnTo>
                    <a:pt x="28435" y="20932"/>
                  </a:lnTo>
                  <a:lnTo>
                    <a:pt x="27338" y="22204"/>
                  </a:lnTo>
                  <a:lnTo>
                    <a:pt x="25582" y="23828"/>
                  </a:lnTo>
                  <a:lnTo>
                    <a:pt x="23564" y="25715"/>
                  </a:lnTo>
                  <a:lnTo>
                    <a:pt x="21677" y="27250"/>
                  </a:lnTo>
                  <a:lnTo>
                    <a:pt x="20317" y="28172"/>
                  </a:lnTo>
                  <a:lnTo>
                    <a:pt x="18957" y="29093"/>
                  </a:lnTo>
                  <a:lnTo>
                    <a:pt x="16236" y="30849"/>
                  </a:lnTo>
                  <a:lnTo>
                    <a:pt x="13471" y="32560"/>
                  </a:lnTo>
                  <a:lnTo>
                    <a:pt x="10707" y="34227"/>
                  </a:lnTo>
                  <a:lnTo>
                    <a:pt x="7504" y="36158"/>
                  </a:lnTo>
                  <a:lnTo>
                    <a:pt x="4300" y="38177"/>
                  </a:lnTo>
                  <a:lnTo>
                    <a:pt x="2414" y="39274"/>
                  </a:lnTo>
                  <a:lnTo>
                    <a:pt x="88" y="40634"/>
                  </a:lnTo>
                  <a:lnTo>
                    <a:pt x="44" y="40678"/>
                  </a:lnTo>
                  <a:lnTo>
                    <a:pt x="0" y="40722"/>
                  </a:lnTo>
                  <a:lnTo>
                    <a:pt x="0" y="40809"/>
                  </a:lnTo>
                  <a:lnTo>
                    <a:pt x="0" y="40853"/>
                  </a:lnTo>
                  <a:lnTo>
                    <a:pt x="88" y="40941"/>
                  </a:lnTo>
                  <a:lnTo>
                    <a:pt x="263" y="40941"/>
                  </a:lnTo>
                  <a:lnTo>
                    <a:pt x="2589" y="39581"/>
                  </a:lnTo>
                  <a:lnTo>
                    <a:pt x="4476" y="38440"/>
                  </a:lnTo>
                  <a:lnTo>
                    <a:pt x="7679" y="36465"/>
                  </a:lnTo>
                  <a:lnTo>
                    <a:pt x="10883" y="34534"/>
                  </a:lnTo>
                  <a:lnTo>
                    <a:pt x="13647" y="32867"/>
                  </a:lnTo>
                  <a:lnTo>
                    <a:pt x="16411" y="31156"/>
                  </a:lnTo>
                  <a:lnTo>
                    <a:pt x="19176" y="29357"/>
                  </a:lnTo>
                  <a:lnTo>
                    <a:pt x="20536" y="28479"/>
                  </a:lnTo>
                  <a:lnTo>
                    <a:pt x="21853" y="27514"/>
                  </a:lnTo>
                  <a:lnTo>
                    <a:pt x="23783" y="25978"/>
                  </a:lnTo>
                  <a:lnTo>
                    <a:pt x="25846" y="24091"/>
                  </a:lnTo>
                  <a:lnTo>
                    <a:pt x="27601" y="22423"/>
                  </a:lnTo>
                  <a:lnTo>
                    <a:pt x="28698" y="21151"/>
                  </a:lnTo>
                  <a:lnTo>
                    <a:pt x="31945" y="16544"/>
                  </a:lnTo>
                  <a:lnTo>
                    <a:pt x="33262" y="14350"/>
                  </a:lnTo>
                  <a:lnTo>
                    <a:pt x="34885" y="11410"/>
                  </a:lnTo>
                  <a:lnTo>
                    <a:pt x="36245" y="9040"/>
                  </a:lnTo>
                  <a:lnTo>
                    <a:pt x="37957" y="5924"/>
                  </a:lnTo>
                  <a:lnTo>
                    <a:pt x="37957" y="5881"/>
                  </a:lnTo>
                  <a:lnTo>
                    <a:pt x="39054" y="2809"/>
                  </a:lnTo>
                  <a:lnTo>
                    <a:pt x="39931" y="264"/>
                  </a:lnTo>
                  <a:lnTo>
                    <a:pt x="39931" y="176"/>
                  </a:lnTo>
                  <a:lnTo>
                    <a:pt x="39931" y="88"/>
                  </a:lnTo>
                  <a:lnTo>
                    <a:pt x="39888" y="45"/>
                  </a:lnTo>
                  <a:lnTo>
                    <a:pt x="3984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58" name="Google Shape;15958;p414"/>
            <p:cNvSpPr/>
            <p:nvPr/>
          </p:nvSpPr>
          <p:spPr>
            <a:xfrm>
              <a:off x="1972500" y="1430825"/>
              <a:ext cx="995000" cy="999400"/>
            </a:xfrm>
            <a:custGeom>
              <a:avLst/>
              <a:gdLst/>
              <a:ahLst/>
              <a:cxnLst/>
              <a:rect l="l" t="t" r="r" b="b"/>
              <a:pathLst>
                <a:path w="39800" h="39976" extrusionOk="0">
                  <a:moveTo>
                    <a:pt x="39536" y="1"/>
                  </a:moveTo>
                  <a:lnTo>
                    <a:pt x="39493" y="45"/>
                  </a:lnTo>
                  <a:lnTo>
                    <a:pt x="39449" y="132"/>
                  </a:lnTo>
                  <a:lnTo>
                    <a:pt x="38571" y="2677"/>
                  </a:lnTo>
                  <a:lnTo>
                    <a:pt x="37781" y="4959"/>
                  </a:lnTo>
                  <a:lnTo>
                    <a:pt x="36772" y="6890"/>
                  </a:lnTo>
                  <a:lnTo>
                    <a:pt x="34578" y="10795"/>
                  </a:lnTo>
                  <a:lnTo>
                    <a:pt x="33349" y="12945"/>
                  </a:lnTo>
                  <a:lnTo>
                    <a:pt x="31901" y="15359"/>
                  </a:lnTo>
                  <a:lnTo>
                    <a:pt x="30322" y="17641"/>
                  </a:lnTo>
                  <a:lnTo>
                    <a:pt x="27952" y="20800"/>
                  </a:lnTo>
                  <a:lnTo>
                    <a:pt x="26109" y="22555"/>
                  </a:lnTo>
                  <a:lnTo>
                    <a:pt x="23871" y="24661"/>
                  </a:lnTo>
                  <a:lnTo>
                    <a:pt x="21765" y="26373"/>
                  </a:lnTo>
                  <a:lnTo>
                    <a:pt x="19966" y="27645"/>
                  </a:lnTo>
                  <a:lnTo>
                    <a:pt x="17640" y="29137"/>
                  </a:lnTo>
                  <a:lnTo>
                    <a:pt x="13384" y="31770"/>
                  </a:lnTo>
                  <a:lnTo>
                    <a:pt x="11804" y="32648"/>
                  </a:lnTo>
                  <a:lnTo>
                    <a:pt x="7723" y="35149"/>
                  </a:lnTo>
                  <a:lnTo>
                    <a:pt x="3642" y="37562"/>
                  </a:lnTo>
                  <a:lnTo>
                    <a:pt x="88" y="39668"/>
                  </a:lnTo>
                  <a:lnTo>
                    <a:pt x="44" y="39712"/>
                  </a:lnTo>
                  <a:lnTo>
                    <a:pt x="0" y="39756"/>
                  </a:lnTo>
                  <a:lnTo>
                    <a:pt x="0" y="39844"/>
                  </a:lnTo>
                  <a:lnTo>
                    <a:pt x="0" y="39888"/>
                  </a:lnTo>
                  <a:lnTo>
                    <a:pt x="88" y="39976"/>
                  </a:lnTo>
                  <a:lnTo>
                    <a:pt x="263" y="39976"/>
                  </a:lnTo>
                  <a:lnTo>
                    <a:pt x="3818" y="37869"/>
                  </a:lnTo>
                  <a:lnTo>
                    <a:pt x="7899" y="35456"/>
                  </a:lnTo>
                  <a:lnTo>
                    <a:pt x="11980" y="32955"/>
                  </a:lnTo>
                  <a:lnTo>
                    <a:pt x="13559" y="32077"/>
                  </a:lnTo>
                  <a:lnTo>
                    <a:pt x="17816" y="29444"/>
                  </a:lnTo>
                  <a:lnTo>
                    <a:pt x="20141" y="27909"/>
                  </a:lnTo>
                  <a:lnTo>
                    <a:pt x="21984" y="26680"/>
                  </a:lnTo>
                  <a:lnTo>
                    <a:pt x="24091" y="24925"/>
                  </a:lnTo>
                  <a:lnTo>
                    <a:pt x="26328" y="22818"/>
                  </a:lnTo>
                  <a:lnTo>
                    <a:pt x="28171" y="21063"/>
                  </a:lnTo>
                  <a:lnTo>
                    <a:pt x="28215" y="21019"/>
                  </a:lnTo>
                  <a:lnTo>
                    <a:pt x="30585" y="17860"/>
                  </a:lnTo>
                  <a:lnTo>
                    <a:pt x="32208" y="15578"/>
                  </a:lnTo>
                  <a:lnTo>
                    <a:pt x="33656" y="13121"/>
                  </a:lnTo>
                  <a:lnTo>
                    <a:pt x="34885" y="10971"/>
                  </a:lnTo>
                  <a:lnTo>
                    <a:pt x="37079" y="7065"/>
                  </a:lnTo>
                  <a:lnTo>
                    <a:pt x="38088" y="5091"/>
                  </a:lnTo>
                  <a:lnTo>
                    <a:pt x="38878" y="2765"/>
                  </a:lnTo>
                  <a:lnTo>
                    <a:pt x="39756" y="220"/>
                  </a:lnTo>
                  <a:lnTo>
                    <a:pt x="39800" y="176"/>
                  </a:lnTo>
                  <a:lnTo>
                    <a:pt x="39756" y="88"/>
                  </a:lnTo>
                  <a:lnTo>
                    <a:pt x="39712" y="45"/>
                  </a:lnTo>
                  <a:lnTo>
                    <a:pt x="3966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59" name="Google Shape;15959;p414"/>
            <p:cNvSpPr/>
            <p:nvPr/>
          </p:nvSpPr>
          <p:spPr>
            <a:xfrm>
              <a:off x="1917650" y="1488975"/>
              <a:ext cx="967575" cy="891875"/>
            </a:xfrm>
            <a:custGeom>
              <a:avLst/>
              <a:gdLst/>
              <a:ahLst/>
              <a:cxnLst/>
              <a:rect l="l" t="t" r="r" b="b"/>
              <a:pathLst>
                <a:path w="38703" h="35675" extrusionOk="0">
                  <a:moveTo>
                    <a:pt x="38483" y="0"/>
                  </a:moveTo>
                  <a:lnTo>
                    <a:pt x="38396" y="44"/>
                  </a:lnTo>
                  <a:lnTo>
                    <a:pt x="38352" y="132"/>
                  </a:lnTo>
                  <a:lnTo>
                    <a:pt x="37562" y="2107"/>
                  </a:lnTo>
                  <a:lnTo>
                    <a:pt x="36333" y="4344"/>
                  </a:lnTo>
                  <a:lnTo>
                    <a:pt x="34929" y="6977"/>
                  </a:lnTo>
                  <a:lnTo>
                    <a:pt x="33788" y="8864"/>
                  </a:lnTo>
                  <a:lnTo>
                    <a:pt x="32647" y="10751"/>
                  </a:lnTo>
                  <a:lnTo>
                    <a:pt x="31243" y="12769"/>
                  </a:lnTo>
                  <a:lnTo>
                    <a:pt x="29707" y="14700"/>
                  </a:lnTo>
                  <a:lnTo>
                    <a:pt x="28171" y="16499"/>
                  </a:lnTo>
                  <a:lnTo>
                    <a:pt x="27206" y="17552"/>
                  </a:lnTo>
                  <a:lnTo>
                    <a:pt x="26197" y="18606"/>
                  </a:lnTo>
                  <a:lnTo>
                    <a:pt x="25188" y="19571"/>
                  </a:lnTo>
                  <a:lnTo>
                    <a:pt x="24134" y="20492"/>
                  </a:lnTo>
                  <a:lnTo>
                    <a:pt x="23037" y="21370"/>
                  </a:lnTo>
                  <a:lnTo>
                    <a:pt x="21940" y="22248"/>
                  </a:lnTo>
                  <a:lnTo>
                    <a:pt x="20799" y="23081"/>
                  </a:lnTo>
                  <a:lnTo>
                    <a:pt x="19659" y="23871"/>
                  </a:lnTo>
                  <a:lnTo>
                    <a:pt x="18474" y="24661"/>
                  </a:lnTo>
                  <a:lnTo>
                    <a:pt x="17289" y="25407"/>
                  </a:lnTo>
                  <a:lnTo>
                    <a:pt x="14876" y="26899"/>
                  </a:lnTo>
                  <a:lnTo>
                    <a:pt x="12462" y="28303"/>
                  </a:lnTo>
                  <a:lnTo>
                    <a:pt x="10005" y="29663"/>
                  </a:lnTo>
                  <a:lnTo>
                    <a:pt x="7679" y="30980"/>
                  </a:lnTo>
                  <a:lnTo>
                    <a:pt x="5354" y="32296"/>
                  </a:lnTo>
                  <a:lnTo>
                    <a:pt x="3028" y="33613"/>
                  </a:lnTo>
                  <a:lnTo>
                    <a:pt x="88" y="35368"/>
                  </a:lnTo>
                  <a:lnTo>
                    <a:pt x="44" y="35412"/>
                  </a:lnTo>
                  <a:lnTo>
                    <a:pt x="0" y="35456"/>
                  </a:lnTo>
                  <a:lnTo>
                    <a:pt x="0" y="35543"/>
                  </a:lnTo>
                  <a:lnTo>
                    <a:pt x="44" y="35587"/>
                  </a:lnTo>
                  <a:lnTo>
                    <a:pt x="88" y="35675"/>
                  </a:lnTo>
                  <a:lnTo>
                    <a:pt x="263" y="35675"/>
                  </a:lnTo>
                  <a:lnTo>
                    <a:pt x="3203" y="33920"/>
                  </a:lnTo>
                  <a:lnTo>
                    <a:pt x="5529" y="32603"/>
                  </a:lnTo>
                  <a:lnTo>
                    <a:pt x="7855" y="31287"/>
                  </a:lnTo>
                  <a:lnTo>
                    <a:pt x="10180" y="29971"/>
                  </a:lnTo>
                  <a:lnTo>
                    <a:pt x="12638" y="28566"/>
                  </a:lnTo>
                  <a:lnTo>
                    <a:pt x="15095" y="27162"/>
                  </a:lnTo>
                  <a:lnTo>
                    <a:pt x="17508" y="25714"/>
                  </a:lnTo>
                  <a:lnTo>
                    <a:pt x="18693" y="24968"/>
                  </a:lnTo>
                  <a:lnTo>
                    <a:pt x="19878" y="24178"/>
                  </a:lnTo>
                  <a:lnTo>
                    <a:pt x="21019" y="23345"/>
                  </a:lnTo>
                  <a:lnTo>
                    <a:pt x="22160" y="22511"/>
                  </a:lnTo>
                  <a:lnTo>
                    <a:pt x="23301" y="21633"/>
                  </a:lnTo>
                  <a:lnTo>
                    <a:pt x="24398" y="20756"/>
                  </a:lnTo>
                  <a:lnTo>
                    <a:pt x="25451" y="19790"/>
                  </a:lnTo>
                  <a:lnTo>
                    <a:pt x="26460" y="18825"/>
                  </a:lnTo>
                  <a:lnTo>
                    <a:pt x="27469" y="17816"/>
                  </a:lnTo>
                  <a:lnTo>
                    <a:pt x="28435" y="16763"/>
                  </a:lnTo>
                  <a:lnTo>
                    <a:pt x="29970" y="14920"/>
                  </a:lnTo>
                  <a:lnTo>
                    <a:pt x="31550" y="12989"/>
                  </a:lnTo>
                  <a:lnTo>
                    <a:pt x="32954" y="10927"/>
                  </a:lnTo>
                  <a:lnTo>
                    <a:pt x="34095" y="9040"/>
                  </a:lnTo>
                  <a:lnTo>
                    <a:pt x="35236" y="7153"/>
                  </a:lnTo>
                  <a:lnTo>
                    <a:pt x="36640" y="4520"/>
                  </a:lnTo>
                  <a:lnTo>
                    <a:pt x="37869" y="2282"/>
                  </a:lnTo>
                  <a:lnTo>
                    <a:pt x="38703" y="264"/>
                  </a:lnTo>
                  <a:lnTo>
                    <a:pt x="38703" y="176"/>
                  </a:lnTo>
                  <a:lnTo>
                    <a:pt x="38703" y="88"/>
                  </a:lnTo>
                  <a:lnTo>
                    <a:pt x="38659" y="44"/>
                  </a:lnTo>
                  <a:lnTo>
                    <a:pt x="3861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60" name="Google Shape;15960;p414"/>
            <p:cNvSpPr/>
            <p:nvPr/>
          </p:nvSpPr>
          <p:spPr>
            <a:xfrm>
              <a:off x="1893500" y="1524075"/>
              <a:ext cx="943450" cy="835950"/>
            </a:xfrm>
            <a:custGeom>
              <a:avLst/>
              <a:gdLst/>
              <a:ahLst/>
              <a:cxnLst/>
              <a:rect l="l" t="t" r="r" b="b"/>
              <a:pathLst>
                <a:path w="37738" h="33438" extrusionOk="0">
                  <a:moveTo>
                    <a:pt x="37519" y="0"/>
                  </a:moveTo>
                  <a:lnTo>
                    <a:pt x="37431" y="44"/>
                  </a:lnTo>
                  <a:lnTo>
                    <a:pt x="37387" y="88"/>
                  </a:lnTo>
                  <a:lnTo>
                    <a:pt x="36114" y="2502"/>
                  </a:lnTo>
                  <a:lnTo>
                    <a:pt x="34842" y="4915"/>
                  </a:lnTo>
                  <a:lnTo>
                    <a:pt x="33569" y="7065"/>
                  </a:lnTo>
                  <a:lnTo>
                    <a:pt x="32472" y="8864"/>
                  </a:lnTo>
                  <a:lnTo>
                    <a:pt x="31156" y="10751"/>
                  </a:lnTo>
                  <a:lnTo>
                    <a:pt x="29752" y="12550"/>
                  </a:lnTo>
                  <a:lnTo>
                    <a:pt x="27602" y="14920"/>
                  </a:lnTo>
                  <a:lnTo>
                    <a:pt x="26505" y="16061"/>
                  </a:lnTo>
                  <a:lnTo>
                    <a:pt x="25364" y="17158"/>
                  </a:lnTo>
                  <a:lnTo>
                    <a:pt x="24179" y="18211"/>
                  </a:lnTo>
                  <a:lnTo>
                    <a:pt x="22950" y="19264"/>
                  </a:lnTo>
                  <a:lnTo>
                    <a:pt x="21722" y="20229"/>
                  </a:lnTo>
                  <a:lnTo>
                    <a:pt x="20449" y="21151"/>
                  </a:lnTo>
                  <a:lnTo>
                    <a:pt x="19177" y="22072"/>
                  </a:lnTo>
                  <a:lnTo>
                    <a:pt x="17860" y="22950"/>
                  </a:lnTo>
                  <a:lnTo>
                    <a:pt x="16500" y="23827"/>
                  </a:lnTo>
                  <a:lnTo>
                    <a:pt x="15140" y="24617"/>
                  </a:lnTo>
                  <a:lnTo>
                    <a:pt x="12419" y="26241"/>
                  </a:lnTo>
                  <a:lnTo>
                    <a:pt x="9654" y="27777"/>
                  </a:lnTo>
                  <a:lnTo>
                    <a:pt x="6890" y="29313"/>
                  </a:lnTo>
                  <a:lnTo>
                    <a:pt x="5223" y="30234"/>
                  </a:lnTo>
                  <a:lnTo>
                    <a:pt x="2853" y="31463"/>
                  </a:lnTo>
                  <a:lnTo>
                    <a:pt x="88" y="33130"/>
                  </a:lnTo>
                  <a:lnTo>
                    <a:pt x="45" y="33174"/>
                  </a:lnTo>
                  <a:lnTo>
                    <a:pt x="1" y="33218"/>
                  </a:lnTo>
                  <a:lnTo>
                    <a:pt x="1" y="33306"/>
                  </a:lnTo>
                  <a:lnTo>
                    <a:pt x="45" y="33350"/>
                  </a:lnTo>
                  <a:lnTo>
                    <a:pt x="88" y="33437"/>
                  </a:lnTo>
                  <a:lnTo>
                    <a:pt x="176" y="33437"/>
                  </a:lnTo>
                  <a:lnTo>
                    <a:pt x="264" y="33393"/>
                  </a:lnTo>
                  <a:lnTo>
                    <a:pt x="3028" y="31726"/>
                  </a:lnTo>
                  <a:lnTo>
                    <a:pt x="5354" y="30541"/>
                  </a:lnTo>
                  <a:lnTo>
                    <a:pt x="7065" y="29620"/>
                  </a:lnTo>
                  <a:lnTo>
                    <a:pt x="9830" y="28084"/>
                  </a:lnTo>
                  <a:lnTo>
                    <a:pt x="12594" y="26548"/>
                  </a:lnTo>
                  <a:lnTo>
                    <a:pt x="15359" y="24924"/>
                  </a:lnTo>
                  <a:lnTo>
                    <a:pt x="16719" y="24091"/>
                  </a:lnTo>
                  <a:lnTo>
                    <a:pt x="18036" y="23257"/>
                  </a:lnTo>
                  <a:lnTo>
                    <a:pt x="19352" y="22336"/>
                  </a:lnTo>
                  <a:lnTo>
                    <a:pt x="20668" y="21458"/>
                  </a:lnTo>
                  <a:lnTo>
                    <a:pt x="21941" y="20493"/>
                  </a:lnTo>
                  <a:lnTo>
                    <a:pt x="23214" y="19527"/>
                  </a:lnTo>
                  <a:lnTo>
                    <a:pt x="24398" y="18474"/>
                  </a:lnTo>
                  <a:lnTo>
                    <a:pt x="25583" y="17421"/>
                  </a:lnTo>
                  <a:lnTo>
                    <a:pt x="26768" y="16324"/>
                  </a:lnTo>
                  <a:lnTo>
                    <a:pt x="27865" y="15183"/>
                  </a:lnTo>
                  <a:lnTo>
                    <a:pt x="30015" y="12770"/>
                  </a:lnTo>
                  <a:lnTo>
                    <a:pt x="31463" y="10971"/>
                  </a:lnTo>
                  <a:lnTo>
                    <a:pt x="32779" y="9084"/>
                  </a:lnTo>
                  <a:lnTo>
                    <a:pt x="33876" y="7241"/>
                  </a:lnTo>
                  <a:lnTo>
                    <a:pt x="35105" y="5047"/>
                  </a:lnTo>
                  <a:lnTo>
                    <a:pt x="36465" y="2633"/>
                  </a:lnTo>
                  <a:lnTo>
                    <a:pt x="37694" y="264"/>
                  </a:lnTo>
                  <a:lnTo>
                    <a:pt x="37738" y="176"/>
                  </a:lnTo>
                  <a:lnTo>
                    <a:pt x="37738" y="132"/>
                  </a:lnTo>
                  <a:lnTo>
                    <a:pt x="37694" y="44"/>
                  </a:lnTo>
                  <a:lnTo>
                    <a:pt x="3765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61" name="Google Shape;15961;p414"/>
            <p:cNvSpPr/>
            <p:nvPr/>
          </p:nvSpPr>
          <p:spPr>
            <a:xfrm>
              <a:off x="1870475" y="1528450"/>
              <a:ext cx="929200" cy="809625"/>
            </a:xfrm>
            <a:custGeom>
              <a:avLst/>
              <a:gdLst/>
              <a:ahLst/>
              <a:cxnLst/>
              <a:rect l="l" t="t" r="r" b="b"/>
              <a:pathLst>
                <a:path w="37168" h="32385" extrusionOk="0">
                  <a:moveTo>
                    <a:pt x="36948" y="1"/>
                  </a:moveTo>
                  <a:lnTo>
                    <a:pt x="36860" y="45"/>
                  </a:lnTo>
                  <a:lnTo>
                    <a:pt x="36816" y="89"/>
                  </a:lnTo>
                  <a:lnTo>
                    <a:pt x="36202" y="1274"/>
                  </a:lnTo>
                  <a:lnTo>
                    <a:pt x="35236" y="3029"/>
                  </a:lnTo>
                  <a:lnTo>
                    <a:pt x="34271" y="4784"/>
                  </a:lnTo>
                  <a:lnTo>
                    <a:pt x="33306" y="6495"/>
                  </a:lnTo>
                  <a:lnTo>
                    <a:pt x="32296" y="8119"/>
                  </a:lnTo>
                  <a:lnTo>
                    <a:pt x="31155" y="9742"/>
                  </a:lnTo>
                  <a:lnTo>
                    <a:pt x="30585" y="10532"/>
                  </a:lnTo>
                  <a:lnTo>
                    <a:pt x="29971" y="11322"/>
                  </a:lnTo>
                  <a:lnTo>
                    <a:pt x="29312" y="12112"/>
                  </a:lnTo>
                  <a:lnTo>
                    <a:pt x="28654" y="12902"/>
                  </a:lnTo>
                  <a:lnTo>
                    <a:pt x="27908" y="13692"/>
                  </a:lnTo>
                  <a:lnTo>
                    <a:pt x="27162" y="14482"/>
                  </a:lnTo>
                  <a:lnTo>
                    <a:pt x="25232" y="16324"/>
                  </a:lnTo>
                  <a:lnTo>
                    <a:pt x="23257" y="17948"/>
                  </a:lnTo>
                  <a:lnTo>
                    <a:pt x="21282" y="19396"/>
                  </a:lnTo>
                  <a:lnTo>
                    <a:pt x="19088" y="21195"/>
                  </a:lnTo>
                  <a:lnTo>
                    <a:pt x="16587" y="22907"/>
                  </a:lnTo>
                  <a:lnTo>
                    <a:pt x="12111" y="25539"/>
                  </a:lnTo>
                  <a:lnTo>
                    <a:pt x="9303" y="27075"/>
                  </a:lnTo>
                  <a:lnTo>
                    <a:pt x="7241" y="28172"/>
                  </a:lnTo>
                  <a:lnTo>
                    <a:pt x="3291" y="30147"/>
                  </a:lnTo>
                  <a:lnTo>
                    <a:pt x="88" y="32078"/>
                  </a:lnTo>
                  <a:lnTo>
                    <a:pt x="44" y="32121"/>
                  </a:lnTo>
                  <a:lnTo>
                    <a:pt x="0" y="32165"/>
                  </a:lnTo>
                  <a:lnTo>
                    <a:pt x="0" y="32253"/>
                  </a:lnTo>
                  <a:lnTo>
                    <a:pt x="0" y="32297"/>
                  </a:lnTo>
                  <a:lnTo>
                    <a:pt x="88" y="32385"/>
                  </a:lnTo>
                  <a:lnTo>
                    <a:pt x="264" y="32385"/>
                  </a:lnTo>
                  <a:lnTo>
                    <a:pt x="3467" y="30454"/>
                  </a:lnTo>
                  <a:lnTo>
                    <a:pt x="7416" y="28479"/>
                  </a:lnTo>
                  <a:lnTo>
                    <a:pt x="9478" y="27382"/>
                  </a:lnTo>
                  <a:lnTo>
                    <a:pt x="12287" y="25847"/>
                  </a:lnTo>
                  <a:lnTo>
                    <a:pt x="16763" y="23214"/>
                  </a:lnTo>
                  <a:lnTo>
                    <a:pt x="19308" y="21502"/>
                  </a:lnTo>
                  <a:lnTo>
                    <a:pt x="21502" y="19703"/>
                  </a:lnTo>
                  <a:lnTo>
                    <a:pt x="23476" y="18211"/>
                  </a:lnTo>
                  <a:lnTo>
                    <a:pt x="25451" y="16588"/>
                  </a:lnTo>
                  <a:lnTo>
                    <a:pt x="27382" y="14745"/>
                  </a:lnTo>
                  <a:lnTo>
                    <a:pt x="28172" y="13955"/>
                  </a:lnTo>
                  <a:lnTo>
                    <a:pt x="28917" y="13165"/>
                  </a:lnTo>
                  <a:lnTo>
                    <a:pt x="29576" y="12375"/>
                  </a:lnTo>
                  <a:lnTo>
                    <a:pt x="30234" y="11542"/>
                  </a:lnTo>
                  <a:lnTo>
                    <a:pt x="30848" y="10752"/>
                  </a:lnTo>
                  <a:lnTo>
                    <a:pt x="31463" y="9962"/>
                  </a:lnTo>
                  <a:lnTo>
                    <a:pt x="32560" y="8338"/>
                  </a:lnTo>
                  <a:lnTo>
                    <a:pt x="33613" y="6671"/>
                  </a:lnTo>
                  <a:lnTo>
                    <a:pt x="34578" y="4959"/>
                  </a:lnTo>
                  <a:lnTo>
                    <a:pt x="35543" y="3204"/>
                  </a:lnTo>
                  <a:lnTo>
                    <a:pt x="36509" y="1405"/>
                  </a:lnTo>
                  <a:lnTo>
                    <a:pt x="37123" y="264"/>
                  </a:lnTo>
                  <a:lnTo>
                    <a:pt x="37167" y="177"/>
                  </a:lnTo>
                  <a:lnTo>
                    <a:pt x="37167" y="133"/>
                  </a:lnTo>
                  <a:lnTo>
                    <a:pt x="37123" y="89"/>
                  </a:lnTo>
                  <a:lnTo>
                    <a:pt x="37079" y="45"/>
                  </a:lnTo>
                  <a:lnTo>
                    <a:pt x="3699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62" name="Google Shape;15962;p414"/>
            <p:cNvSpPr/>
            <p:nvPr/>
          </p:nvSpPr>
          <p:spPr>
            <a:xfrm>
              <a:off x="1846325" y="1555900"/>
              <a:ext cx="900675" cy="760250"/>
            </a:xfrm>
            <a:custGeom>
              <a:avLst/>
              <a:gdLst/>
              <a:ahLst/>
              <a:cxnLst/>
              <a:rect l="l" t="t" r="r" b="b"/>
              <a:pathLst>
                <a:path w="36027" h="30410" extrusionOk="0">
                  <a:moveTo>
                    <a:pt x="35895" y="0"/>
                  </a:moveTo>
                  <a:lnTo>
                    <a:pt x="35807" y="44"/>
                  </a:lnTo>
                  <a:lnTo>
                    <a:pt x="35763" y="44"/>
                  </a:lnTo>
                  <a:lnTo>
                    <a:pt x="35720" y="132"/>
                  </a:lnTo>
                  <a:lnTo>
                    <a:pt x="34315" y="2677"/>
                  </a:lnTo>
                  <a:lnTo>
                    <a:pt x="33350" y="4520"/>
                  </a:lnTo>
                  <a:lnTo>
                    <a:pt x="32341" y="6231"/>
                  </a:lnTo>
                  <a:lnTo>
                    <a:pt x="31814" y="7065"/>
                  </a:lnTo>
                  <a:lnTo>
                    <a:pt x="31244" y="7855"/>
                  </a:lnTo>
                  <a:lnTo>
                    <a:pt x="30673" y="8644"/>
                  </a:lnTo>
                  <a:lnTo>
                    <a:pt x="30059" y="9434"/>
                  </a:lnTo>
                  <a:lnTo>
                    <a:pt x="29401" y="10180"/>
                  </a:lnTo>
                  <a:lnTo>
                    <a:pt x="28786" y="10926"/>
                  </a:lnTo>
                  <a:lnTo>
                    <a:pt x="28084" y="11672"/>
                  </a:lnTo>
                  <a:lnTo>
                    <a:pt x="27382" y="12418"/>
                  </a:lnTo>
                  <a:lnTo>
                    <a:pt x="25890" y="13822"/>
                  </a:lnTo>
                  <a:lnTo>
                    <a:pt x="24311" y="15226"/>
                  </a:lnTo>
                  <a:lnTo>
                    <a:pt x="22643" y="16455"/>
                  </a:lnTo>
                  <a:lnTo>
                    <a:pt x="20976" y="17815"/>
                  </a:lnTo>
                  <a:lnTo>
                    <a:pt x="20361" y="18386"/>
                  </a:lnTo>
                  <a:lnTo>
                    <a:pt x="19703" y="18912"/>
                  </a:lnTo>
                  <a:lnTo>
                    <a:pt x="19045" y="19483"/>
                  </a:lnTo>
                  <a:lnTo>
                    <a:pt x="18343" y="20009"/>
                  </a:lnTo>
                  <a:lnTo>
                    <a:pt x="16851" y="21019"/>
                  </a:lnTo>
                  <a:lnTo>
                    <a:pt x="15271" y="21984"/>
                  </a:lnTo>
                  <a:lnTo>
                    <a:pt x="13648" y="22906"/>
                  </a:lnTo>
                  <a:lnTo>
                    <a:pt x="12024" y="23827"/>
                  </a:lnTo>
                  <a:lnTo>
                    <a:pt x="8821" y="25494"/>
                  </a:lnTo>
                  <a:lnTo>
                    <a:pt x="7241" y="26328"/>
                  </a:lnTo>
                  <a:lnTo>
                    <a:pt x="3380" y="28215"/>
                  </a:lnTo>
                  <a:lnTo>
                    <a:pt x="89" y="30102"/>
                  </a:lnTo>
                  <a:lnTo>
                    <a:pt x="45" y="30146"/>
                  </a:lnTo>
                  <a:lnTo>
                    <a:pt x="1" y="30190"/>
                  </a:lnTo>
                  <a:lnTo>
                    <a:pt x="1" y="30277"/>
                  </a:lnTo>
                  <a:lnTo>
                    <a:pt x="45" y="30321"/>
                  </a:lnTo>
                  <a:lnTo>
                    <a:pt x="89" y="30409"/>
                  </a:lnTo>
                  <a:lnTo>
                    <a:pt x="264" y="30409"/>
                  </a:lnTo>
                  <a:lnTo>
                    <a:pt x="3555" y="28522"/>
                  </a:lnTo>
                  <a:lnTo>
                    <a:pt x="7373" y="26635"/>
                  </a:lnTo>
                  <a:lnTo>
                    <a:pt x="8952" y="25846"/>
                  </a:lnTo>
                  <a:lnTo>
                    <a:pt x="12200" y="24134"/>
                  </a:lnTo>
                  <a:lnTo>
                    <a:pt x="13867" y="23213"/>
                  </a:lnTo>
                  <a:lnTo>
                    <a:pt x="15491" y="22291"/>
                  </a:lnTo>
                  <a:lnTo>
                    <a:pt x="17027" y="21282"/>
                  </a:lnTo>
                  <a:lnTo>
                    <a:pt x="18518" y="20273"/>
                  </a:lnTo>
                  <a:lnTo>
                    <a:pt x="19264" y="19746"/>
                  </a:lnTo>
                  <a:lnTo>
                    <a:pt x="19923" y="19176"/>
                  </a:lnTo>
                  <a:lnTo>
                    <a:pt x="20581" y="18649"/>
                  </a:lnTo>
                  <a:lnTo>
                    <a:pt x="21239" y="18079"/>
                  </a:lnTo>
                  <a:lnTo>
                    <a:pt x="22863" y="16718"/>
                  </a:lnTo>
                  <a:lnTo>
                    <a:pt x="24530" y="15490"/>
                  </a:lnTo>
                  <a:lnTo>
                    <a:pt x="26154" y="14086"/>
                  </a:lnTo>
                  <a:lnTo>
                    <a:pt x="27646" y="12638"/>
                  </a:lnTo>
                  <a:lnTo>
                    <a:pt x="28348" y="11935"/>
                  </a:lnTo>
                  <a:lnTo>
                    <a:pt x="29050" y="11189"/>
                  </a:lnTo>
                  <a:lnTo>
                    <a:pt x="29708" y="10444"/>
                  </a:lnTo>
                  <a:lnTo>
                    <a:pt x="30322" y="9654"/>
                  </a:lnTo>
                  <a:lnTo>
                    <a:pt x="30937" y="8864"/>
                  </a:lnTo>
                  <a:lnTo>
                    <a:pt x="31507" y="8074"/>
                  </a:lnTo>
                  <a:lnTo>
                    <a:pt x="32078" y="7240"/>
                  </a:lnTo>
                  <a:lnTo>
                    <a:pt x="32648" y="6407"/>
                  </a:lnTo>
                  <a:lnTo>
                    <a:pt x="33175" y="5573"/>
                  </a:lnTo>
                  <a:lnTo>
                    <a:pt x="33657" y="4695"/>
                  </a:lnTo>
                  <a:lnTo>
                    <a:pt x="34666" y="2852"/>
                  </a:lnTo>
                  <a:lnTo>
                    <a:pt x="36027" y="263"/>
                  </a:lnTo>
                  <a:lnTo>
                    <a:pt x="36027" y="219"/>
                  </a:lnTo>
                  <a:lnTo>
                    <a:pt x="36027" y="132"/>
                  </a:lnTo>
                  <a:lnTo>
                    <a:pt x="35983" y="88"/>
                  </a:lnTo>
                  <a:lnTo>
                    <a:pt x="35939" y="44"/>
                  </a:lnTo>
                  <a:lnTo>
                    <a:pt x="3589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63" name="Google Shape;15963;p414"/>
            <p:cNvSpPr/>
            <p:nvPr/>
          </p:nvSpPr>
          <p:spPr>
            <a:xfrm>
              <a:off x="1799150" y="1626100"/>
              <a:ext cx="840350" cy="647250"/>
            </a:xfrm>
            <a:custGeom>
              <a:avLst/>
              <a:gdLst/>
              <a:ahLst/>
              <a:cxnLst/>
              <a:rect l="l" t="t" r="r" b="b"/>
              <a:pathLst>
                <a:path w="33614" h="25890" extrusionOk="0">
                  <a:moveTo>
                    <a:pt x="33394" y="0"/>
                  </a:moveTo>
                  <a:lnTo>
                    <a:pt x="33350" y="44"/>
                  </a:lnTo>
                  <a:lnTo>
                    <a:pt x="33306" y="88"/>
                  </a:lnTo>
                  <a:lnTo>
                    <a:pt x="31639" y="2896"/>
                  </a:lnTo>
                  <a:lnTo>
                    <a:pt x="30322" y="4783"/>
                  </a:lnTo>
                  <a:lnTo>
                    <a:pt x="28874" y="6495"/>
                  </a:lnTo>
                  <a:lnTo>
                    <a:pt x="26944" y="8425"/>
                  </a:lnTo>
                  <a:lnTo>
                    <a:pt x="25057" y="10049"/>
                  </a:lnTo>
                  <a:lnTo>
                    <a:pt x="22994" y="11673"/>
                  </a:lnTo>
                  <a:lnTo>
                    <a:pt x="20362" y="14042"/>
                  </a:lnTo>
                  <a:lnTo>
                    <a:pt x="18124" y="15973"/>
                  </a:lnTo>
                  <a:lnTo>
                    <a:pt x="16105" y="17289"/>
                  </a:lnTo>
                  <a:lnTo>
                    <a:pt x="14174" y="18430"/>
                  </a:lnTo>
                  <a:lnTo>
                    <a:pt x="12112" y="19571"/>
                  </a:lnTo>
                  <a:lnTo>
                    <a:pt x="7812" y="21721"/>
                  </a:lnTo>
                  <a:lnTo>
                    <a:pt x="5662" y="22555"/>
                  </a:lnTo>
                  <a:lnTo>
                    <a:pt x="3511" y="23608"/>
                  </a:lnTo>
                  <a:lnTo>
                    <a:pt x="89" y="25583"/>
                  </a:lnTo>
                  <a:lnTo>
                    <a:pt x="1" y="25626"/>
                  </a:lnTo>
                  <a:lnTo>
                    <a:pt x="1" y="25670"/>
                  </a:lnTo>
                  <a:lnTo>
                    <a:pt x="1" y="25758"/>
                  </a:lnTo>
                  <a:lnTo>
                    <a:pt x="1" y="25802"/>
                  </a:lnTo>
                  <a:lnTo>
                    <a:pt x="89" y="25890"/>
                  </a:lnTo>
                  <a:lnTo>
                    <a:pt x="264" y="25890"/>
                  </a:lnTo>
                  <a:lnTo>
                    <a:pt x="3687" y="23915"/>
                  </a:lnTo>
                  <a:lnTo>
                    <a:pt x="5793" y="22862"/>
                  </a:lnTo>
                  <a:lnTo>
                    <a:pt x="7943" y="22028"/>
                  </a:lnTo>
                  <a:lnTo>
                    <a:pt x="12288" y="19878"/>
                  </a:lnTo>
                  <a:lnTo>
                    <a:pt x="14350" y="18737"/>
                  </a:lnTo>
                  <a:lnTo>
                    <a:pt x="16281" y="17596"/>
                  </a:lnTo>
                  <a:lnTo>
                    <a:pt x="18299" y="16236"/>
                  </a:lnTo>
                  <a:lnTo>
                    <a:pt x="18343" y="16236"/>
                  </a:lnTo>
                  <a:lnTo>
                    <a:pt x="20581" y="14305"/>
                  </a:lnTo>
                  <a:lnTo>
                    <a:pt x="23214" y="11936"/>
                  </a:lnTo>
                  <a:lnTo>
                    <a:pt x="25276" y="10356"/>
                  </a:lnTo>
                  <a:lnTo>
                    <a:pt x="27207" y="8689"/>
                  </a:lnTo>
                  <a:lnTo>
                    <a:pt x="29138" y="6758"/>
                  </a:lnTo>
                  <a:lnTo>
                    <a:pt x="30586" y="5003"/>
                  </a:lnTo>
                  <a:lnTo>
                    <a:pt x="31946" y="3116"/>
                  </a:lnTo>
                  <a:lnTo>
                    <a:pt x="33570" y="264"/>
                  </a:lnTo>
                  <a:lnTo>
                    <a:pt x="33613" y="220"/>
                  </a:lnTo>
                  <a:lnTo>
                    <a:pt x="33613" y="132"/>
                  </a:lnTo>
                  <a:lnTo>
                    <a:pt x="33570" y="88"/>
                  </a:lnTo>
                  <a:lnTo>
                    <a:pt x="33526" y="44"/>
                  </a:lnTo>
                  <a:lnTo>
                    <a:pt x="3343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64" name="Google Shape;15964;p414"/>
            <p:cNvSpPr/>
            <p:nvPr/>
          </p:nvSpPr>
          <p:spPr>
            <a:xfrm>
              <a:off x="1775025" y="2163625"/>
              <a:ext cx="160200" cy="88875"/>
            </a:xfrm>
            <a:custGeom>
              <a:avLst/>
              <a:gdLst/>
              <a:ahLst/>
              <a:cxnLst/>
              <a:rect l="l" t="t" r="r" b="b"/>
              <a:pathLst>
                <a:path w="6408" h="3555" extrusionOk="0">
                  <a:moveTo>
                    <a:pt x="6144" y="1"/>
                  </a:moveTo>
                  <a:lnTo>
                    <a:pt x="3555" y="1229"/>
                  </a:lnTo>
                  <a:lnTo>
                    <a:pt x="88" y="3204"/>
                  </a:lnTo>
                  <a:lnTo>
                    <a:pt x="45" y="3248"/>
                  </a:lnTo>
                  <a:lnTo>
                    <a:pt x="1" y="3336"/>
                  </a:lnTo>
                  <a:lnTo>
                    <a:pt x="1" y="3379"/>
                  </a:lnTo>
                  <a:lnTo>
                    <a:pt x="45" y="3467"/>
                  </a:lnTo>
                  <a:lnTo>
                    <a:pt x="88" y="3511"/>
                  </a:lnTo>
                  <a:lnTo>
                    <a:pt x="176" y="3555"/>
                  </a:lnTo>
                  <a:lnTo>
                    <a:pt x="264" y="3511"/>
                  </a:lnTo>
                  <a:lnTo>
                    <a:pt x="3730" y="1537"/>
                  </a:lnTo>
                  <a:lnTo>
                    <a:pt x="6319" y="352"/>
                  </a:lnTo>
                  <a:lnTo>
                    <a:pt x="6363" y="308"/>
                  </a:lnTo>
                  <a:lnTo>
                    <a:pt x="6407" y="220"/>
                  </a:lnTo>
                  <a:lnTo>
                    <a:pt x="6407" y="176"/>
                  </a:lnTo>
                  <a:lnTo>
                    <a:pt x="6363" y="88"/>
                  </a:lnTo>
                  <a:lnTo>
                    <a:pt x="6319" y="45"/>
                  </a:lnTo>
                  <a:lnTo>
                    <a:pt x="627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65" name="Google Shape;15965;p414"/>
            <p:cNvSpPr/>
            <p:nvPr/>
          </p:nvSpPr>
          <p:spPr>
            <a:xfrm>
              <a:off x="2327925" y="1808200"/>
              <a:ext cx="137150" cy="118500"/>
            </a:xfrm>
            <a:custGeom>
              <a:avLst/>
              <a:gdLst/>
              <a:ahLst/>
              <a:cxnLst/>
              <a:rect l="l" t="t" r="r" b="b"/>
              <a:pathLst>
                <a:path w="5486" h="4740" extrusionOk="0">
                  <a:moveTo>
                    <a:pt x="5266" y="0"/>
                  </a:moveTo>
                  <a:lnTo>
                    <a:pt x="5222" y="44"/>
                  </a:lnTo>
                  <a:lnTo>
                    <a:pt x="3555" y="1492"/>
                  </a:lnTo>
                  <a:lnTo>
                    <a:pt x="88" y="4432"/>
                  </a:lnTo>
                  <a:lnTo>
                    <a:pt x="44" y="4476"/>
                  </a:lnTo>
                  <a:lnTo>
                    <a:pt x="0" y="4520"/>
                  </a:lnTo>
                  <a:lnTo>
                    <a:pt x="0" y="4608"/>
                  </a:lnTo>
                  <a:lnTo>
                    <a:pt x="44" y="4652"/>
                  </a:lnTo>
                  <a:lnTo>
                    <a:pt x="88" y="4696"/>
                  </a:lnTo>
                  <a:lnTo>
                    <a:pt x="176" y="4740"/>
                  </a:lnTo>
                  <a:lnTo>
                    <a:pt x="308" y="4696"/>
                  </a:lnTo>
                  <a:lnTo>
                    <a:pt x="3774" y="1756"/>
                  </a:lnTo>
                  <a:lnTo>
                    <a:pt x="5442" y="308"/>
                  </a:lnTo>
                  <a:lnTo>
                    <a:pt x="5485" y="264"/>
                  </a:lnTo>
                  <a:lnTo>
                    <a:pt x="5485" y="176"/>
                  </a:lnTo>
                  <a:lnTo>
                    <a:pt x="5485" y="132"/>
                  </a:lnTo>
                  <a:lnTo>
                    <a:pt x="5442" y="44"/>
                  </a:lnTo>
                  <a:lnTo>
                    <a:pt x="539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66" name="Google Shape;15966;p414"/>
            <p:cNvSpPr/>
            <p:nvPr/>
          </p:nvSpPr>
          <p:spPr>
            <a:xfrm>
              <a:off x="2313650" y="1698500"/>
              <a:ext cx="210675" cy="199675"/>
            </a:xfrm>
            <a:custGeom>
              <a:avLst/>
              <a:gdLst/>
              <a:ahLst/>
              <a:cxnLst/>
              <a:rect l="l" t="t" r="r" b="b"/>
              <a:pathLst>
                <a:path w="8427" h="7987" extrusionOk="0">
                  <a:moveTo>
                    <a:pt x="8251" y="0"/>
                  </a:moveTo>
                  <a:lnTo>
                    <a:pt x="8163" y="44"/>
                  </a:lnTo>
                  <a:lnTo>
                    <a:pt x="8119" y="88"/>
                  </a:lnTo>
                  <a:lnTo>
                    <a:pt x="6671" y="1800"/>
                  </a:lnTo>
                  <a:lnTo>
                    <a:pt x="4872" y="3599"/>
                  </a:lnTo>
                  <a:lnTo>
                    <a:pt x="3380" y="4827"/>
                  </a:lnTo>
                  <a:lnTo>
                    <a:pt x="1712" y="6231"/>
                  </a:lnTo>
                  <a:lnTo>
                    <a:pt x="45" y="7680"/>
                  </a:lnTo>
                  <a:lnTo>
                    <a:pt x="1" y="7767"/>
                  </a:lnTo>
                  <a:lnTo>
                    <a:pt x="1" y="7811"/>
                  </a:lnTo>
                  <a:lnTo>
                    <a:pt x="1" y="7899"/>
                  </a:lnTo>
                  <a:lnTo>
                    <a:pt x="45" y="7943"/>
                  </a:lnTo>
                  <a:lnTo>
                    <a:pt x="89" y="7987"/>
                  </a:lnTo>
                  <a:lnTo>
                    <a:pt x="176" y="7987"/>
                  </a:lnTo>
                  <a:lnTo>
                    <a:pt x="308" y="7943"/>
                  </a:lnTo>
                  <a:lnTo>
                    <a:pt x="1932" y="6495"/>
                  </a:lnTo>
                  <a:lnTo>
                    <a:pt x="3599" y="5091"/>
                  </a:lnTo>
                  <a:lnTo>
                    <a:pt x="5091" y="3862"/>
                  </a:lnTo>
                  <a:lnTo>
                    <a:pt x="6934" y="2063"/>
                  </a:lnTo>
                  <a:lnTo>
                    <a:pt x="8382" y="308"/>
                  </a:lnTo>
                  <a:lnTo>
                    <a:pt x="8426" y="220"/>
                  </a:lnTo>
                  <a:lnTo>
                    <a:pt x="8426" y="176"/>
                  </a:lnTo>
                  <a:lnTo>
                    <a:pt x="8426" y="88"/>
                  </a:lnTo>
                  <a:lnTo>
                    <a:pt x="8382" y="44"/>
                  </a:lnTo>
                  <a:lnTo>
                    <a:pt x="829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67" name="Google Shape;15967;p414"/>
            <p:cNvSpPr/>
            <p:nvPr/>
          </p:nvSpPr>
          <p:spPr>
            <a:xfrm>
              <a:off x="1726750" y="2143875"/>
              <a:ext cx="109725" cy="64750"/>
            </a:xfrm>
            <a:custGeom>
              <a:avLst/>
              <a:gdLst/>
              <a:ahLst/>
              <a:cxnLst/>
              <a:rect l="l" t="t" r="r" b="b"/>
              <a:pathLst>
                <a:path w="4389" h="2590" extrusionOk="0">
                  <a:moveTo>
                    <a:pt x="4126" y="1"/>
                  </a:moveTo>
                  <a:lnTo>
                    <a:pt x="89" y="2283"/>
                  </a:lnTo>
                  <a:lnTo>
                    <a:pt x="45" y="2327"/>
                  </a:lnTo>
                  <a:lnTo>
                    <a:pt x="1" y="2370"/>
                  </a:lnTo>
                  <a:lnTo>
                    <a:pt x="1" y="2458"/>
                  </a:lnTo>
                  <a:lnTo>
                    <a:pt x="1" y="2502"/>
                  </a:lnTo>
                  <a:lnTo>
                    <a:pt x="89" y="2590"/>
                  </a:lnTo>
                  <a:lnTo>
                    <a:pt x="264" y="2590"/>
                  </a:lnTo>
                  <a:lnTo>
                    <a:pt x="4301" y="308"/>
                  </a:lnTo>
                  <a:lnTo>
                    <a:pt x="4389" y="264"/>
                  </a:lnTo>
                  <a:lnTo>
                    <a:pt x="4389" y="220"/>
                  </a:lnTo>
                  <a:lnTo>
                    <a:pt x="4389" y="176"/>
                  </a:lnTo>
                  <a:lnTo>
                    <a:pt x="4389" y="89"/>
                  </a:lnTo>
                  <a:lnTo>
                    <a:pt x="4345" y="45"/>
                  </a:lnTo>
                  <a:lnTo>
                    <a:pt x="430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68" name="Google Shape;15968;p414"/>
            <p:cNvSpPr/>
            <p:nvPr/>
          </p:nvSpPr>
          <p:spPr>
            <a:xfrm>
              <a:off x="2462850" y="1368300"/>
              <a:ext cx="930300" cy="1502925"/>
            </a:xfrm>
            <a:custGeom>
              <a:avLst/>
              <a:gdLst/>
              <a:ahLst/>
              <a:cxnLst/>
              <a:rect l="l" t="t" r="r" b="b"/>
              <a:pathLst>
                <a:path w="37212" h="60117" extrusionOk="0">
                  <a:moveTo>
                    <a:pt x="35105" y="0"/>
                  </a:moveTo>
                  <a:lnTo>
                    <a:pt x="35017" y="44"/>
                  </a:lnTo>
                  <a:lnTo>
                    <a:pt x="34974" y="88"/>
                  </a:lnTo>
                  <a:lnTo>
                    <a:pt x="34974" y="176"/>
                  </a:lnTo>
                  <a:lnTo>
                    <a:pt x="34974" y="220"/>
                  </a:lnTo>
                  <a:lnTo>
                    <a:pt x="35017" y="308"/>
                  </a:lnTo>
                  <a:lnTo>
                    <a:pt x="36334" y="1712"/>
                  </a:lnTo>
                  <a:lnTo>
                    <a:pt x="36509" y="2151"/>
                  </a:lnTo>
                  <a:lnTo>
                    <a:pt x="36773" y="4388"/>
                  </a:lnTo>
                  <a:lnTo>
                    <a:pt x="36860" y="7328"/>
                  </a:lnTo>
                  <a:lnTo>
                    <a:pt x="36729" y="8513"/>
                  </a:lnTo>
                  <a:lnTo>
                    <a:pt x="35939" y="10400"/>
                  </a:lnTo>
                  <a:lnTo>
                    <a:pt x="34974" y="12726"/>
                  </a:lnTo>
                  <a:lnTo>
                    <a:pt x="33657" y="16587"/>
                  </a:lnTo>
                  <a:lnTo>
                    <a:pt x="32253" y="19088"/>
                  </a:lnTo>
                  <a:lnTo>
                    <a:pt x="30936" y="21590"/>
                  </a:lnTo>
                  <a:lnTo>
                    <a:pt x="29883" y="24047"/>
                  </a:lnTo>
                  <a:lnTo>
                    <a:pt x="27251" y="28742"/>
                  </a:lnTo>
                  <a:lnTo>
                    <a:pt x="27251" y="28830"/>
                  </a:lnTo>
                  <a:lnTo>
                    <a:pt x="27207" y="30541"/>
                  </a:lnTo>
                  <a:lnTo>
                    <a:pt x="27207" y="30585"/>
                  </a:lnTo>
                  <a:lnTo>
                    <a:pt x="27338" y="32209"/>
                  </a:lnTo>
                  <a:lnTo>
                    <a:pt x="28435" y="40239"/>
                  </a:lnTo>
                  <a:lnTo>
                    <a:pt x="28216" y="40546"/>
                  </a:lnTo>
                  <a:lnTo>
                    <a:pt x="27426" y="41204"/>
                  </a:lnTo>
                  <a:lnTo>
                    <a:pt x="25144" y="42564"/>
                  </a:lnTo>
                  <a:lnTo>
                    <a:pt x="22731" y="44232"/>
                  </a:lnTo>
                  <a:lnTo>
                    <a:pt x="20054" y="45855"/>
                  </a:lnTo>
                  <a:lnTo>
                    <a:pt x="16500" y="48664"/>
                  </a:lnTo>
                  <a:lnTo>
                    <a:pt x="14569" y="49761"/>
                  </a:lnTo>
                  <a:lnTo>
                    <a:pt x="14569" y="49805"/>
                  </a:lnTo>
                  <a:lnTo>
                    <a:pt x="12419" y="51867"/>
                  </a:lnTo>
                  <a:lnTo>
                    <a:pt x="11410" y="52525"/>
                  </a:lnTo>
                  <a:lnTo>
                    <a:pt x="8119" y="54280"/>
                  </a:lnTo>
                  <a:lnTo>
                    <a:pt x="6627" y="54939"/>
                  </a:lnTo>
                  <a:lnTo>
                    <a:pt x="5135" y="55992"/>
                  </a:lnTo>
                  <a:lnTo>
                    <a:pt x="3160" y="57484"/>
                  </a:lnTo>
                  <a:lnTo>
                    <a:pt x="88" y="59809"/>
                  </a:lnTo>
                  <a:lnTo>
                    <a:pt x="1" y="59853"/>
                  </a:lnTo>
                  <a:lnTo>
                    <a:pt x="1" y="59941"/>
                  </a:lnTo>
                  <a:lnTo>
                    <a:pt x="1" y="59985"/>
                  </a:lnTo>
                  <a:lnTo>
                    <a:pt x="45" y="60073"/>
                  </a:lnTo>
                  <a:lnTo>
                    <a:pt x="88" y="60117"/>
                  </a:lnTo>
                  <a:lnTo>
                    <a:pt x="176" y="60117"/>
                  </a:lnTo>
                  <a:lnTo>
                    <a:pt x="264" y="60073"/>
                  </a:lnTo>
                  <a:lnTo>
                    <a:pt x="3336" y="57747"/>
                  </a:lnTo>
                  <a:lnTo>
                    <a:pt x="5354" y="56299"/>
                  </a:lnTo>
                  <a:lnTo>
                    <a:pt x="6802" y="55246"/>
                  </a:lnTo>
                  <a:lnTo>
                    <a:pt x="8250" y="54588"/>
                  </a:lnTo>
                  <a:lnTo>
                    <a:pt x="11585" y="52832"/>
                  </a:lnTo>
                  <a:lnTo>
                    <a:pt x="12638" y="52130"/>
                  </a:lnTo>
                  <a:lnTo>
                    <a:pt x="14788" y="50068"/>
                  </a:lnTo>
                  <a:lnTo>
                    <a:pt x="16675" y="48971"/>
                  </a:lnTo>
                  <a:lnTo>
                    <a:pt x="16719" y="48971"/>
                  </a:lnTo>
                  <a:lnTo>
                    <a:pt x="20230" y="46163"/>
                  </a:lnTo>
                  <a:lnTo>
                    <a:pt x="22906" y="44539"/>
                  </a:lnTo>
                  <a:lnTo>
                    <a:pt x="25320" y="42828"/>
                  </a:lnTo>
                  <a:lnTo>
                    <a:pt x="27645" y="41467"/>
                  </a:lnTo>
                  <a:lnTo>
                    <a:pt x="28435" y="40809"/>
                  </a:lnTo>
                  <a:lnTo>
                    <a:pt x="28479" y="40809"/>
                  </a:lnTo>
                  <a:lnTo>
                    <a:pt x="28786" y="40370"/>
                  </a:lnTo>
                  <a:lnTo>
                    <a:pt x="28786" y="40239"/>
                  </a:lnTo>
                  <a:lnTo>
                    <a:pt x="27689" y="32165"/>
                  </a:lnTo>
                  <a:lnTo>
                    <a:pt x="27558" y="30541"/>
                  </a:lnTo>
                  <a:lnTo>
                    <a:pt x="27602" y="28874"/>
                  </a:lnTo>
                  <a:lnTo>
                    <a:pt x="30191" y="24222"/>
                  </a:lnTo>
                  <a:lnTo>
                    <a:pt x="31244" y="21721"/>
                  </a:lnTo>
                  <a:lnTo>
                    <a:pt x="32560" y="19264"/>
                  </a:lnTo>
                  <a:lnTo>
                    <a:pt x="33964" y="16719"/>
                  </a:lnTo>
                  <a:lnTo>
                    <a:pt x="33964" y="16675"/>
                  </a:lnTo>
                  <a:lnTo>
                    <a:pt x="35281" y="12857"/>
                  </a:lnTo>
                  <a:lnTo>
                    <a:pt x="36246" y="10532"/>
                  </a:lnTo>
                  <a:lnTo>
                    <a:pt x="37080" y="8645"/>
                  </a:lnTo>
                  <a:lnTo>
                    <a:pt x="37080" y="8601"/>
                  </a:lnTo>
                  <a:lnTo>
                    <a:pt x="37211" y="7328"/>
                  </a:lnTo>
                  <a:lnTo>
                    <a:pt x="37124" y="4388"/>
                  </a:lnTo>
                  <a:lnTo>
                    <a:pt x="36860" y="2107"/>
                  </a:lnTo>
                  <a:lnTo>
                    <a:pt x="36860" y="2063"/>
                  </a:lnTo>
                  <a:lnTo>
                    <a:pt x="36641" y="1536"/>
                  </a:lnTo>
                  <a:lnTo>
                    <a:pt x="36597" y="1492"/>
                  </a:lnTo>
                  <a:lnTo>
                    <a:pt x="35281" y="44"/>
                  </a:lnTo>
                  <a:lnTo>
                    <a:pt x="3523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69" name="Google Shape;15969;p414"/>
            <p:cNvSpPr/>
            <p:nvPr/>
          </p:nvSpPr>
          <p:spPr>
            <a:xfrm>
              <a:off x="2491375" y="1390250"/>
              <a:ext cx="930300" cy="1507300"/>
            </a:xfrm>
            <a:custGeom>
              <a:avLst/>
              <a:gdLst/>
              <a:ahLst/>
              <a:cxnLst/>
              <a:rect l="l" t="t" r="r" b="b"/>
              <a:pathLst>
                <a:path w="37212" h="60292" extrusionOk="0">
                  <a:moveTo>
                    <a:pt x="35895" y="0"/>
                  </a:moveTo>
                  <a:lnTo>
                    <a:pt x="35851" y="44"/>
                  </a:lnTo>
                  <a:lnTo>
                    <a:pt x="35807" y="88"/>
                  </a:lnTo>
                  <a:lnTo>
                    <a:pt x="35807" y="176"/>
                  </a:lnTo>
                  <a:lnTo>
                    <a:pt x="35851" y="219"/>
                  </a:lnTo>
                  <a:lnTo>
                    <a:pt x="35851" y="307"/>
                  </a:lnTo>
                  <a:lnTo>
                    <a:pt x="36772" y="1141"/>
                  </a:lnTo>
                  <a:lnTo>
                    <a:pt x="36772" y="2370"/>
                  </a:lnTo>
                  <a:lnTo>
                    <a:pt x="36860" y="5310"/>
                  </a:lnTo>
                  <a:lnTo>
                    <a:pt x="36860" y="7240"/>
                  </a:lnTo>
                  <a:lnTo>
                    <a:pt x="36860" y="7899"/>
                  </a:lnTo>
                  <a:lnTo>
                    <a:pt x="36772" y="8513"/>
                  </a:lnTo>
                  <a:lnTo>
                    <a:pt x="36597" y="9127"/>
                  </a:lnTo>
                  <a:lnTo>
                    <a:pt x="36378" y="9785"/>
                  </a:lnTo>
                  <a:lnTo>
                    <a:pt x="35588" y="11584"/>
                  </a:lnTo>
                  <a:lnTo>
                    <a:pt x="34578" y="13822"/>
                  </a:lnTo>
                  <a:lnTo>
                    <a:pt x="33481" y="16587"/>
                  </a:lnTo>
                  <a:lnTo>
                    <a:pt x="32033" y="18956"/>
                  </a:lnTo>
                  <a:lnTo>
                    <a:pt x="30717" y="21370"/>
                  </a:lnTo>
                  <a:lnTo>
                    <a:pt x="30717" y="21414"/>
                  </a:lnTo>
                  <a:lnTo>
                    <a:pt x="29927" y="23652"/>
                  </a:lnTo>
                  <a:lnTo>
                    <a:pt x="29927" y="23739"/>
                  </a:lnTo>
                  <a:lnTo>
                    <a:pt x="30190" y="24880"/>
                  </a:lnTo>
                  <a:lnTo>
                    <a:pt x="30410" y="29488"/>
                  </a:lnTo>
                  <a:lnTo>
                    <a:pt x="30454" y="32428"/>
                  </a:lnTo>
                  <a:lnTo>
                    <a:pt x="30454" y="35543"/>
                  </a:lnTo>
                  <a:lnTo>
                    <a:pt x="30410" y="40151"/>
                  </a:lnTo>
                  <a:lnTo>
                    <a:pt x="30234" y="40370"/>
                  </a:lnTo>
                  <a:lnTo>
                    <a:pt x="29225" y="40940"/>
                  </a:lnTo>
                  <a:lnTo>
                    <a:pt x="29181" y="40940"/>
                  </a:lnTo>
                  <a:lnTo>
                    <a:pt x="28172" y="41906"/>
                  </a:lnTo>
                  <a:lnTo>
                    <a:pt x="26153" y="43047"/>
                  </a:lnTo>
                  <a:lnTo>
                    <a:pt x="23257" y="44626"/>
                  </a:lnTo>
                  <a:lnTo>
                    <a:pt x="20800" y="46162"/>
                  </a:lnTo>
                  <a:lnTo>
                    <a:pt x="18825" y="47391"/>
                  </a:lnTo>
                  <a:lnTo>
                    <a:pt x="16017" y="49541"/>
                  </a:lnTo>
                  <a:lnTo>
                    <a:pt x="13911" y="50550"/>
                  </a:lnTo>
                  <a:lnTo>
                    <a:pt x="13867" y="50594"/>
                  </a:lnTo>
                  <a:lnTo>
                    <a:pt x="12024" y="52218"/>
                  </a:lnTo>
                  <a:lnTo>
                    <a:pt x="11015" y="52876"/>
                  </a:lnTo>
                  <a:lnTo>
                    <a:pt x="7329" y="54850"/>
                  </a:lnTo>
                  <a:lnTo>
                    <a:pt x="5881" y="55596"/>
                  </a:lnTo>
                  <a:lnTo>
                    <a:pt x="4213" y="56869"/>
                  </a:lnTo>
                  <a:lnTo>
                    <a:pt x="2151" y="58361"/>
                  </a:lnTo>
                  <a:lnTo>
                    <a:pt x="88" y="59984"/>
                  </a:lnTo>
                  <a:lnTo>
                    <a:pt x="44" y="60028"/>
                  </a:lnTo>
                  <a:lnTo>
                    <a:pt x="1" y="60072"/>
                  </a:lnTo>
                  <a:lnTo>
                    <a:pt x="1" y="60160"/>
                  </a:lnTo>
                  <a:lnTo>
                    <a:pt x="44" y="60204"/>
                  </a:lnTo>
                  <a:lnTo>
                    <a:pt x="132" y="60248"/>
                  </a:lnTo>
                  <a:lnTo>
                    <a:pt x="176" y="60292"/>
                  </a:lnTo>
                  <a:lnTo>
                    <a:pt x="308" y="60248"/>
                  </a:lnTo>
                  <a:lnTo>
                    <a:pt x="2370" y="58624"/>
                  </a:lnTo>
                  <a:lnTo>
                    <a:pt x="4389" y="57132"/>
                  </a:lnTo>
                  <a:lnTo>
                    <a:pt x="6056" y="55904"/>
                  </a:lnTo>
                  <a:lnTo>
                    <a:pt x="7504" y="55202"/>
                  </a:lnTo>
                  <a:lnTo>
                    <a:pt x="11190" y="53183"/>
                  </a:lnTo>
                  <a:lnTo>
                    <a:pt x="12243" y="52525"/>
                  </a:lnTo>
                  <a:lnTo>
                    <a:pt x="12243" y="52481"/>
                  </a:lnTo>
                  <a:lnTo>
                    <a:pt x="14086" y="50857"/>
                  </a:lnTo>
                  <a:lnTo>
                    <a:pt x="16193" y="49848"/>
                  </a:lnTo>
                  <a:lnTo>
                    <a:pt x="19045" y="47698"/>
                  </a:lnTo>
                  <a:lnTo>
                    <a:pt x="21019" y="46469"/>
                  </a:lnTo>
                  <a:lnTo>
                    <a:pt x="23433" y="44934"/>
                  </a:lnTo>
                  <a:lnTo>
                    <a:pt x="26329" y="43354"/>
                  </a:lnTo>
                  <a:lnTo>
                    <a:pt x="28347" y="42213"/>
                  </a:lnTo>
                  <a:lnTo>
                    <a:pt x="28391" y="42169"/>
                  </a:lnTo>
                  <a:lnTo>
                    <a:pt x="29401" y="41248"/>
                  </a:lnTo>
                  <a:lnTo>
                    <a:pt x="30454" y="40633"/>
                  </a:lnTo>
                  <a:lnTo>
                    <a:pt x="30498" y="40589"/>
                  </a:lnTo>
                  <a:lnTo>
                    <a:pt x="30717" y="40326"/>
                  </a:lnTo>
                  <a:lnTo>
                    <a:pt x="30761" y="40238"/>
                  </a:lnTo>
                  <a:lnTo>
                    <a:pt x="30805" y="35543"/>
                  </a:lnTo>
                  <a:lnTo>
                    <a:pt x="30805" y="32428"/>
                  </a:lnTo>
                  <a:lnTo>
                    <a:pt x="30761" y="29488"/>
                  </a:lnTo>
                  <a:lnTo>
                    <a:pt x="30541" y="24836"/>
                  </a:lnTo>
                  <a:lnTo>
                    <a:pt x="30278" y="23695"/>
                  </a:lnTo>
                  <a:lnTo>
                    <a:pt x="31024" y="21545"/>
                  </a:lnTo>
                  <a:lnTo>
                    <a:pt x="32341" y="19132"/>
                  </a:lnTo>
                  <a:lnTo>
                    <a:pt x="33789" y="16762"/>
                  </a:lnTo>
                  <a:lnTo>
                    <a:pt x="33789" y="16718"/>
                  </a:lnTo>
                  <a:lnTo>
                    <a:pt x="34930" y="13954"/>
                  </a:lnTo>
                  <a:lnTo>
                    <a:pt x="35895" y="11716"/>
                  </a:lnTo>
                  <a:lnTo>
                    <a:pt x="36685" y="9873"/>
                  </a:lnTo>
                  <a:lnTo>
                    <a:pt x="36948" y="9215"/>
                  </a:lnTo>
                  <a:lnTo>
                    <a:pt x="37124" y="8601"/>
                  </a:lnTo>
                  <a:lnTo>
                    <a:pt x="37211" y="7986"/>
                  </a:lnTo>
                  <a:lnTo>
                    <a:pt x="37211" y="7240"/>
                  </a:lnTo>
                  <a:lnTo>
                    <a:pt x="37211" y="5266"/>
                  </a:lnTo>
                  <a:lnTo>
                    <a:pt x="37124" y="2370"/>
                  </a:lnTo>
                  <a:lnTo>
                    <a:pt x="37124" y="1053"/>
                  </a:lnTo>
                  <a:lnTo>
                    <a:pt x="37124" y="965"/>
                  </a:lnTo>
                  <a:lnTo>
                    <a:pt x="37080" y="922"/>
                  </a:lnTo>
                  <a:lnTo>
                    <a:pt x="36114" y="44"/>
                  </a:lnTo>
                  <a:lnTo>
                    <a:pt x="3602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70" name="Google Shape;15970;p414"/>
            <p:cNvSpPr/>
            <p:nvPr/>
          </p:nvSpPr>
          <p:spPr>
            <a:xfrm>
              <a:off x="3740875" y="4014275"/>
              <a:ext cx="64750" cy="40625"/>
            </a:xfrm>
            <a:custGeom>
              <a:avLst/>
              <a:gdLst/>
              <a:ahLst/>
              <a:cxnLst/>
              <a:rect l="l" t="t" r="r" b="b"/>
              <a:pathLst>
                <a:path w="2590" h="1625" extrusionOk="0">
                  <a:moveTo>
                    <a:pt x="132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44" y="264"/>
                  </a:lnTo>
                  <a:lnTo>
                    <a:pt x="88" y="308"/>
                  </a:lnTo>
                  <a:lnTo>
                    <a:pt x="2326" y="1624"/>
                  </a:lnTo>
                  <a:lnTo>
                    <a:pt x="2502" y="1624"/>
                  </a:lnTo>
                  <a:lnTo>
                    <a:pt x="2589" y="1537"/>
                  </a:lnTo>
                  <a:lnTo>
                    <a:pt x="2589" y="1493"/>
                  </a:lnTo>
                  <a:lnTo>
                    <a:pt x="2589" y="1405"/>
                  </a:lnTo>
                  <a:lnTo>
                    <a:pt x="2546" y="1361"/>
                  </a:lnTo>
                  <a:lnTo>
                    <a:pt x="2502" y="1317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71" name="Google Shape;15971;p414"/>
            <p:cNvSpPr/>
            <p:nvPr/>
          </p:nvSpPr>
          <p:spPr>
            <a:xfrm>
              <a:off x="3707975" y="3983575"/>
              <a:ext cx="41700" cy="39500"/>
            </a:xfrm>
            <a:custGeom>
              <a:avLst/>
              <a:gdLst/>
              <a:ahLst/>
              <a:cxnLst/>
              <a:rect l="l" t="t" r="r" b="b"/>
              <a:pathLst>
                <a:path w="1668" h="1580" extrusionOk="0">
                  <a:moveTo>
                    <a:pt x="132" y="0"/>
                  </a:moveTo>
                  <a:lnTo>
                    <a:pt x="88" y="44"/>
                  </a:lnTo>
                  <a:lnTo>
                    <a:pt x="44" y="88"/>
                  </a:lnTo>
                  <a:lnTo>
                    <a:pt x="0" y="132"/>
                  </a:lnTo>
                  <a:lnTo>
                    <a:pt x="0" y="220"/>
                  </a:lnTo>
                  <a:lnTo>
                    <a:pt x="44" y="263"/>
                  </a:lnTo>
                  <a:lnTo>
                    <a:pt x="483" y="966"/>
                  </a:lnTo>
                  <a:lnTo>
                    <a:pt x="571" y="1053"/>
                  </a:lnTo>
                  <a:lnTo>
                    <a:pt x="1404" y="1536"/>
                  </a:lnTo>
                  <a:lnTo>
                    <a:pt x="1492" y="1580"/>
                  </a:lnTo>
                  <a:lnTo>
                    <a:pt x="1580" y="1536"/>
                  </a:lnTo>
                  <a:lnTo>
                    <a:pt x="1668" y="1492"/>
                  </a:lnTo>
                  <a:lnTo>
                    <a:pt x="1668" y="1404"/>
                  </a:lnTo>
                  <a:lnTo>
                    <a:pt x="1668" y="1360"/>
                  </a:lnTo>
                  <a:lnTo>
                    <a:pt x="1624" y="1273"/>
                  </a:lnTo>
                  <a:lnTo>
                    <a:pt x="1580" y="1229"/>
                  </a:lnTo>
                  <a:lnTo>
                    <a:pt x="746" y="746"/>
                  </a:lnTo>
                  <a:lnTo>
                    <a:pt x="307" y="88"/>
                  </a:lnTo>
                  <a:lnTo>
                    <a:pt x="263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72" name="Google Shape;15972;p414"/>
            <p:cNvSpPr/>
            <p:nvPr/>
          </p:nvSpPr>
          <p:spPr>
            <a:xfrm>
              <a:off x="3532450" y="3825600"/>
              <a:ext cx="231500" cy="292925"/>
            </a:xfrm>
            <a:custGeom>
              <a:avLst/>
              <a:gdLst/>
              <a:ahLst/>
              <a:cxnLst/>
              <a:rect l="l" t="t" r="r" b="b"/>
              <a:pathLst>
                <a:path w="9260" h="11717" extrusionOk="0">
                  <a:moveTo>
                    <a:pt x="176" y="0"/>
                  </a:moveTo>
                  <a:lnTo>
                    <a:pt x="88" y="44"/>
                  </a:ln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0" y="264"/>
                  </a:lnTo>
                  <a:lnTo>
                    <a:pt x="1624" y="3686"/>
                  </a:lnTo>
                  <a:lnTo>
                    <a:pt x="2984" y="6451"/>
                  </a:lnTo>
                  <a:lnTo>
                    <a:pt x="3774" y="8513"/>
                  </a:lnTo>
                  <a:lnTo>
                    <a:pt x="3774" y="8557"/>
                  </a:lnTo>
                  <a:lnTo>
                    <a:pt x="4213" y="9391"/>
                  </a:lnTo>
                  <a:lnTo>
                    <a:pt x="4301" y="9479"/>
                  </a:lnTo>
                  <a:lnTo>
                    <a:pt x="7372" y="10883"/>
                  </a:lnTo>
                  <a:lnTo>
                    <a:pt x="8996" y="11716"/>
                  </a:lnTo>
                  <a:lnTo>
                    <a:pt x="9171" y="11716"/>
                  </a:lnTo>
                  <a:lnTo>
                    <a:pt x="9259" y="11629"/>
                  </a:lnTo>
                  <a:lnTo>
                    <a:pt x="9259" y="11585"/>
                  </a:lnTo>
                  <a:lnTo>
                    <a:pt x="9259" y="11497"/>
                  </a:lnTo>
                  <a:lnTo>
                    <a:pt x="9215" y="11453"/>
                  </a:lnTo>
                  <a:lnTo>
                    <a:pt x="9171" y="11409"/>
                  </a:lnTo>
                  <a:lnTo>
                    <a:pt x="7548" y="10576"/>
                  </a:lnTo>
                  <a:lnTo>
                    <a:pt x="4520" y="9171"/>
                  </a:lnTo>
                  <a:lnTo>
                    <a:pt x="4081" y="8382"/>
                  </a:lnTo>
                  <a:lnTo>
                    <a:pt x="3335" y="6319"/>
                  </a:lnTo>
                  <a:lnTo>
                    <a:pt x="3291" y="6319"/>
                  </a:lnTo>
                  <a:lnTo>
                    <a:pt x="1931" y="3555"/>
                  </a:lnTo>
                  <a:lnTo>
                    <a:pt x="307" y="88"/>
                  </a:lnTo>
                  <a:lnTo>
                    <a:pt x="264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73" name="Google Shape;15973;p414"/>
            <p:cNvSpPr/>
            <p:nvPr/>
          </p:nvSpPr>
          <p:spPr>
            <a:xfrm>
              <a:off x="3401900" y="3726875"/>
              <a:ext cx="378500" cy="413600"/>
            </a:xfrm>
            <a:custGeom>
              <a:avLst/>
              <a:gdLst/>
              <a:ahLst/>
              <a:cxnLst/>
              <a:rect l="l" t="t" r="r" b="b"/>
              <a:pathLst>
                <a:path w="15140" h="16544" extrusionOk="0">
                  <a:moveTo>
                    <a:pt x="966" y="0"/>
                  </a:moveTo>
                  <a:lnTo>
                    <a:pt x="922" y="44"/>
                  </a:lnTo>
                  <a:lnTo>
                    <a:pt x="834" y="88"/>
                  </a:lnTo>
                  <a:lnTo>
                    <a:pt x="834" y="132"/>
                  </a:lnTo>
                  <a:lnTo>
                    <a:pt x="220" y="2370"/>
                  </a:lnTo>
                  <a:lnTo>
                    <a:pt x="0" y="3203"/>
                  </a:lnTo>
                  <a:lnTo>
                    <a:pt x="0" y="3335"/>
                  </a:lnTo>
                  <a:lnTo>
                    <a:pt x="790" y="5222"/>
                  </a:lnTo>
                  <a:lnTo>
                    <a:pt x="2282" y="8030"/>
                  </a:lnTo>
                  <a:lnTo>
                    <a:pt x="4257" y="11277"/>
                  </a:lnTo>
                  <a:lnTo>
                    <a:pt x="4257" y="11321"/>
                  </a:lnTo>
                  <a:lnTo>
                    <a:pt x="5222" y="12594"/>
                  </a:lnTo>
                  <a:lnTo>
                    <a:pt x="6056" y="13428"/>
                  </a:lnTo>
                  <a:lnTo>
                    <a:pt x="6100" y="13471"/>
                  </a:lnTo>
                  <a:lnTo>
                    <a:pt x="8733" y="14788"/>
                  </a:lnTo>
                  <a:lnTo>
                    <a:pt x="8777" y="14788"/>
                  </a:lnTo>
                  <a:lnTo>
                    <a:pt x="11541" y="15665"/>
                  </a:lnTo>
                  <a:lnTo>
                    <a:pt x="13779" y="16543"/>
                  </a:lnTo>
                  <a:lnTo>
                    <a:pt x="13867" y="16543"/>
                  </a:lnTo>
                  <a:lnTo>
                    <a:pt x="14964" y="16499"/>
                  </a:lnTo>
                  <a:lnTo>
                    <a:pt x="15051" y="16455"/>
                  </a:lnTo>
                  <a:lnTo>
                    <a:pt x="15095" y="16411"/>
                  </a:lnTo>
                  <a:lnTo>
                    <a:pt x="15139" y="16368"/>
                  </a:lnTo>
                  <a:lnTo>
                    <a:pt x="15139" y="16280"/>
                  </a:lnTo>
                  <a:lnTo>
                    <a:pt x="15095" y="16236"/>
                  </a:lnTo>
                  <a:lnTo>
                    <a:pt x="15051" y="16192"/>
                  </a:lnTo>
                  <a:lnTo>
                    <a:pt x="14964" y="16148"/>
                  </a:lnTo>
                  <a:lnTo>
                    <a:pt x="13867" y="16192"/>
                  </a:lnTo>
                  <a:lnTo>
                    <a:pt x="11673" y="15358"/>
                  </a:lnTo>
                  <a:lnTo>
                    <a:pt x="8908" y="14481"/>
                  </a:lnTo>
                  <a:lnTo>
                    <a:pt x="6275" y="13164"/>
                  </a:lnTo>
                  <a:lnTo>
                    <a:pt x="5486" y="12374"/>
                  </a:lnTo>
                  <a:lnTo>
                    <a:pt x="4520" y="11102"/>
                  </a:lnTo>
                  <a:lnTo>
                    <a:pt x="2589" y="7855"/>
                  </a:lnTo>
                  <a:lnTo>
                    <a:pt x="1097" y="5046"/>
                  </a:lnTo>
                  <a:lnTo>
                    <a:pt x="351" y="3247"/>
                  </a:lnTo>
                  <a:lnTo>
                    <a:pt x="571" y="2457"/>
                  </a:lnTo>
                  <a:lnTo>
                    <a:pt x="1141" y="220"/>
                  </a:lnTo>
                  <a:lnTo>
                    <a:pt x="1185" y="132"/>
                  </a:lnTo>
                  <a:lnTo>
                    <a:pt x="1141" y="88"/>
                  </a:lnTo>
                  <a:lnTo>
                    <a:pt x="1097" y="44"/>
                  </a:lnTo>
                  <a:lnTo>
                    <a:pt x="105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74" name="Google Shape;15974;p414"/>
            <p:cNvSpPr/>
            <p:nvPr/>
          </p:nvSpPr>
          <p:spPr>
            <a:xfrm>
              <a:off x="3290000" y="3667625"/>
              <a:ext cx="453100" cy="490400"/>
            </a:xfrm>
            <a:custGeom>
              <a:avLst/>
              <a:gdLst/>
              <a:ahLst/>
              <a:cxnLst/>
              <a:rect l="l" t="t" r="r" b="b"/>
              <a:pathLst>
                <a:path w="18124" h="19616" extrusionOk="0">
                  <a:moveTo>
                    <a:pt x="2809" y="1"/>
                  </a:moveTo>
                  <a:lnTo>
                    <a:pt x="2765" y="45"/>
                  </a:lnTo>
                  <a:lnTo>
                    <a:pt x="2721" y="88"/>
                  </a:lnTo>
                  <a:lnTo>
                    <a:pt x="966" y="2546"/>
                  </a:lnTo>
                  <a:lnTo>
                    <a:pt x="966" y="2590"/>
                  </a:lnTo>
                  <a:lnTo>
                    <a:pt x="176" y="4784"/>
                  </a:lnTo>
                  <a:lnTo>
                    <a:pt x="1" y="5442"/>
                  </a:lnTo>
                  <a:lnTo>
                    <a:pt x="1" y="5486"/>
                  </a:lnTo>
                  <a:lnTo>
                    <a:pt x="1" y="7197"/>
                  </a:lnTo>
                  <a:lnTo>
                    <a:pt x="45" y="7285"/>
                  </a:lnTo>
                  <a:lnTo>
                    <a:pt x="264" y="7548"/>
                  </a:lnTo>
                  <a:lnTo>
                    <a:pt x="308" y="7592"/>
                  </a:lnTo>
                  <a:lnTo>
                    <a:pt x="352" y="7592"/>
                  </a:lnTo>
                  <a:lnTo>
                    <a:pt x="1931" y="7680"/>
                  </a:lnTo>
                  <a:lnTo>
                    <a:pt x="3028" y="9259"/>
                  </a:lnTo>
                  <a:lnTo>
                    <a:pt x="4433" y="11848"/>
                  </a:lnTo>
                  <a:lnTo>
                    <a:pt x="5749" y="14613"/>
                  </a:lnTo>
                  <a:lnTo>
                    <a:pt x="6407" y="15666"/>
                  </a:lnTo>
                  <a:lnTo>
                    <a:pt x="6451" y="15710"/>
                  </a:lnTo>
                  <a:lnTo>
                    <a:pt x="7153" y="16280"/>
                  </a:lnTo>
                  <a:lnTo>
                    <a:pt x="7197" y="16324"/>
                  </a:lnTo>
                  <a:lnTo>
                    <a:pt x="7855" y="16587"/>
                  </a:lnTo>
                  <a:lnTo>
                    <a:pt x="8382" y="16675"/>
                  </a:lnTo>
                  <a:lnTo>
                    <a:pt x="12287" y="18035"/>
                  </a:lnTo>
                  <a:lnTo>
                    <a:pt x="14744" y="18781"/>
                  </a:lnTo>
                  <a:lnTo>
                    <a:pt x="17465" y="19615"/>
                  </a:lnTo>
                  <a:lnTo>
                    <a:pt x="17553" y="19615"/>
                  </a:lnTo>
                  <a:lnTo>
                    <a:pt x="17992" y="19527"/>
                  </a:lnTo>
                  <a:lnTo>
                    <a:pt x="18036" y="19483"/>
                  </a:lnTo>
                  <a:lnTo>
                    <a:pt x="18123" y="19440"/>
                  </a:lnTo>
                  <a:lnTo>
                    <a:pt x="18123" y="19396"/>
                  </a:lnTo>
                  <a:lnTo>
                    <a:pt x="18123" y="19308"/>
                  </a:lnTo>
                  <a:lnTo>
                    <a:pt x="18079" y="19264"/>
                  </a:lnTo>
                  <a:lnTo>
                    <a:pt x="18036" y="19220"/>
                  </a:lnTo>
                  <a:lnTo>
                    <a:pt x="17992" y="19176"/>
                  </a:lnTo>
                  <a:lnTo>
                    <a:pt x="17904" y="19176"/>
                  </a:lnTo>
                  <a:lnTo>
                    <a:pt x="17509" y="19264"/>
                  </a:lnTo>
                  <a:lnTo>
                    <a:pt x="14876" y="18430"/>
                  </a:lnTo>
                  <a:lnTo>
                    <a:pt x="12419" y="17728"/>
                  </a:lnTo>
                  <a:lnTo>
                    <a:pt x="8470" y="16324"/>
                  </a:lnTo>
                  <a:lnTo>
                    <a:pt x="7943" y="16280"/>
                  </a:lnTo>
                  <a:lnTo>
                    <a:pt x="7329" y="16017"/>
                  </a:lnTo>
                  <a:lnTo>
                    <a:pt x="6714" y="15446"/>
                  </a:lnTo>
                  <a:lnTo>
                    <a:pt x="6056" y="14437"/>
                  </a:lnTo>
                  <a:lnTo>
                    <a:pt x="4784" y="11717"/>
                  </a:lnTo>
                  <a:lnTo>
                    <a:pt x="3336" y="9084"/>
                  </a:lnTo>
                  <a:lnTo>
                    <a:pt x="2151" y="7416"/>
                  </a:lnTo>
                  <a:lnTo>
                    <a:pt x="2107" y="7373"/>
                  </a:lnTo>
                  <a:lnTo>
                    <a:pt x="2019" y="7329"/>
                  </a:lnTo>
                  <a:lnTo>
                    <a:pt x="483" y="7241"/>
                  </a:lnTo>
                  <a:lnTo>
                    <a:pt x="352" y="7109"/>
                  </a:lnTo>
                  <a:lnTo>
                    <a:pt x="352" y="5530"/>
                  </a:lnTo>
                  <a:lnTo>
                    <a:pt x="527" y="4871"/>
                  </a:lnTo>
                  <a:lnTo>
                    <a:pt x="1273" y="2765"/>
                  </a:lnTo>
                  <a:lnTo>
                    <a:pt x="2985" y="308"/>
                  </a:lnTo>
                  <a:lnTo>
                    <a:pt x="3028" y="220"/>
                  </a:lnTo>
                  <a:lnTo>
                    <a:pt x="3028" y="176"/>
                  </a:lnTo>
                  <a:lnTo>
                    <a:pt x="2985" y="88"/>
                  </a:lnTo>
                  <a:lnTo>
                    <a:pt x="2941" y="45"/>
                  </a:lnTo>
                  <a:lnTo>
                    <a:pt x="289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75" name="Google Shape;15975;p414"/>
            <p:cNvSpPr/>
            <p:nvPr/>
          </p:nvSpPr>
          <p:spPr>
            <a:xfrm>
              <a:off x="3240650" y="3634725"/>
              <a:ext cx="515600" cy="540850"/>
            </a:xfrm>
            <a:custGeom>
              <a:avLst/>
              <a:gdLst/>
              <a:ahLst/>
              <a:cxnLst/>
              <a:rect l="l" t="t" r="r" b="b"/>
              <a:pathLst>
                <a:path w="20624" h="21634" extrusionOk="0">
                  <a:moveTo>
                    <a:pt x="3291" y="0"/>
                  </a:moveTo>
                  <a:lnTo>
                    <a:pt x="3247" y="44"/>
                  </a:lnTo>
                  <a:lnTo>
                    <a:pt x="3203" y="88"/>
                  </a:lnTo>
                  <a:lnTo>
                    <a:pt x="1624" y="3203"/>
                  </a:lnTo>
                  <a:lnTo>
                    <a:pt x="922" y="4344"/>
                  </a:lnTo>
                  <a:lnTo>
                    <a:pt x="922" y="4388"/>
                  </a:lnTo>
                  <a:lnTo>
                    <a:pt x="439" y="5529"/>
                  </a:lnTo>
                  <a:lnTo>
                    <a:pt x="439" y="5573"/>
                  </a:lnTo>
                  <a:lnTo>
                    <a:pt x="132" y="6538"/>
                  </a:lnTo>
                  <a:lnTo>
                    <a:pt x="132" y="6582"/>
                  </a:lnTo>
                  <a:lnTo>
                    <a:pt x="0" y="7986"/>
                  </a:lnTo>
                  <a:lnTo>
                    <a:pt x="88" y="9171"/>
                  </a:lnTo>
                  <a:lnTo>
                    <a:pt x="88" y="9259"/>
                  </a:lnTo>
                  <a:lnTo>
                    <a:pt x="351" y="9654"/>
                  </a:lnTo>
                  <a:lnTo>
                    <a:pt x="351" y="9698"/>
                  </a:lnTo>
                  <a:lnTo>
                    <a:pt x="2282" y="11541"/>
                  </a:lnTo>
                  <a:lnTo>
                    <a:pt x="2984" y="12550"/>
                  </a:lnTo>
                  <a:lnTo>
                    <a:pt x="4125" y="16806"/>
                  </a:lnTo>
                  <a:lnTo>
                    <a:pt x="4388" y="17552"/>
                  </a:lnTo>
                  <a:lnTo>
                    <a:pt x="4432" y="17640"/>
                  </a:lnTo>
                  <a:lnTo>
                    <a:pt x="4476" y="17684"/>
                  </a:lnTo>
                  <a:lnTo>
                    <a:pt x="6099" y="18430"/>
                  </a:lnTo>
                  <a:lnTo>
                    <a:pt x="6143" y="18474"/>
                  </a:lnTo>
                  <a:lnTo>
                    <a:pt x="8601" y="18957"/>
                  </a:lnTo>
                  <a:lnTo>
                    <a:pt x="10663" y="19220"/>
                  </a:lnTo>
                  <a:lnTo>
                    <a:pt x="15095" y="20668"/>
                  </a:lnTo>
                  <a:lnTo>
                    <a:pt x="17640" y="21414"/>
                  </a:lnTo>
                  <a:lnTo>
                    <a:pt x="18649" y="21633"/>
                  </a:lnTo>
                  <a:lnTo>
                    <a:pt x="18737" y="21633"/>
                  </a:lnTo>
                  <a:lnTo>
                    <a:pt x="20492" y="21194"/>
                  </a:lnTo>
                  <a:lnTo>
                    <a:pt x="20580" y="21151"/>
                  </a:lnTo>
                  <a:lnTo>
                    <a:pt x="20624" y="21107"/>
                  </a:lnTo>
                  <a:lnTo>
                    <a:pt x="20624" y="21019"/>
                  </a:lnTo>
                  <a:lnTo>
                    <a:pt x="20624" y="20975"/>
                  </a:lnTo>
                  <a:lnTo>
                    <a:pt x="20580" y="20887"/>
                  </a:lnTo>
                  <a:lnTo>
                    <a:pt x="20536" y="20843"/>
                  </a:lnTo>
                  <a:lnTo>
                    <a:pt x="20404" y="20843"/>
                  </a:lnTo>
                  <a:lnTo>
                    <a:pt x="18693" y="21282"/>
                  </a:lnTo>
                  <a:lnTo>
                    <a:pt x="17728" y="21107"/>
                  </a:lnTo>
                  <a:lnTo>
                    <a:pt x="15183" y="20317"/>
                  </a:lnTo>
                  <a:lnTo>
                    <a:pt x="10751" y="18869"/>
                  </a:lnTo>
                  <a:lnTo>
                    <a:pt x="10707" y="18869"/>
                  </a:lnTo>
                  <a:lnTo>
                    <a:pt x="8644" y="18605"/>
                  </a:lnTo>
                  <a:lnTo>
                    <a:pt x="6231" y="18123"/>
                  </a:lnTo>
                  <a:lnTo>
                    <a:pt x="4695" y="17377"/>
                  </a:lnTo>
                  <a:lnTo>
                    <a:pt x="4476" y="16719"/>
                  </a:lnTo>
                  <a:lnTo>
                    <a:pt x="3291" y="12418"/>
                  </a:lnTo>
                  <a:lnTo>
                    <a:pt x="3291" y="12374"/>
                  </a:lnTo>
                  <a:lnTo>
                    <a:pt x="2545" y="11321"/>
                  </a:lnTo>
                  <a:lnTo>
                    <a:pt x="614" y="9434"/>
                  </a:lnTo>
                  <a:lnTo>
                    <a:pt x="439" y="9083"/>
                  </a:lnTo>
                  <a:lnTo>
                    <a:pt x="351" y="7986"/>
                  </a:lnTo>
                  <a:lnTo>
                    <a:pt x="483" y="6626"/>
                  </a:lnTo>
                  <a:lnTo>
                    <a:pt x="746" y="5661"/>
                  </a:lnTo>
                  <a:lnTo>
                    <a:pt x="1229" y="4520"/>
                  </a:lnTo>
                  <a:lnTo>
                    <a:pt x="1931" y="3379"/>
                  </a:lnTo>
                  <a:lnTo>
                    <a:pt x="3510" y="263"/>
                  </a:lnTo>
                  <a:lnTo>
                    <a:pt x="3510" y="176"/>
                  </a:lnTo>
                  <a:lnTo>
                    <a:pt x="3510" y="132"/>
                  </a:lnTo>
                  <a:lnTo>
                    <a:pt x="3467" y="44"/>
                  </a:lnTo>
                  <a:lnTo>
                    <a:pt x="342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76" name="Google Shape;15976;p414"/>
            <p:cNvSpPr/>
            <p:nvPr/>
          </p:nvSpPr>
          <p:spPr>
            <a:xfrm>
              <a:off x="3616925" y="3530500"/>
              <a:ext cx="99850" cy="461875"/>
            </a:xfrm>
            <a:custGeom>
              <a:avLst/>
              <a:gdLst/>
              <a:ahLst/>
              <a:cxnLst/>
              <a:rect l="l" t="t" r="r" b="b"/>
              <a:pathLst>
                <a:path w="3994" h="18475" extrusionOk="0">
                  <a:moveTo>
                    <a:pt x="132" y="1"/>
                  </a:moveTo>
                  <a:lnTo>
                    <a:pt x="88" y="44"/>
                  </a:lnTo>
                  <a:lnTo>
                    <a:pt x="44" y="132"/>
                  </a:lnTo>
                  <a:lnTo>
                    <a:pt x="0" y="176"/>
                  </a:lnTo>
                  <a:lnTo>
                    <a:pt x="0" y="659"/>
                  </a:lnTo>
                  <a:lnTo>
                    <a:pt x="0" y="703"/>
                  </a:lnTo>
                  <a:lnTo>
                    <a:pt x="132" y="1931"/>
                  </a:lnTo>
                  <a:lnTo>
                    <a:pt x="176" y="1975"/>
                  </a:lnTo>
                  <a:lnTo>
                    <a:pt x="702" y="3818"/>
                  </a:lnTo>
                  <a:lnTo>
                    <a:pt x="834" y="4915"/>
                  </a:lnTo>
                  <a:lnTo>
                    <a:pt x="219" y="7767"/>
                  </a:lnTo>
                  <a:lnTo>
                    <a:pt x="219" y="7811"/>
                  </a:lnTo>
                  <a:lnTo>
                    <a:pt x="219" y="8689"/>
                  </a:lnTo>
                  <a:lnTo>
                    <a:pt x="219" y="8733"/>
                  </a:lnTo>
                  <a:lnTo>
                    <a:pt x="395" y="9698"/>
                  </a:lnTo>
                  <a:lnTo>
                    <a:pt x="395" y="9742"/>
                  </a:lnTo>
                  <a:lnTo>
                    <a:pt x="1887" y="13603"/>
                  </a:lnTo>
                  <a:lnTo>
                    <a:pt x="2589" y="16017"/>
                  </a:lnTo>
                  <a:lnTo>
                    <a:pt x="3247" y="17860"/>
                  </a:lnTo>
                  <a:lnTo>
                    <a:pt x="3247" y="17904"/>
                  </a:lnTo>
                  <a:lnTo>
                    <a:pt x="3686" y="18430"/>
                  </a:lnTo>
                  <a:lnTo>
                    <a:pt x="3730" y="18474"/>
                  </a:lnTo>
                  <a:lnTo>
                    <a:pt x="3818" y="18474"/>
                  </a:lnTo>
                  <a:lnTo>
                    <a:pt x="3905" y="18430"/>
                  </a:lnTo>
                  <a:lnTo>
                    <a:pt x="3949" y="18386"/>
                  </a:lnTo>
                  <a:lnTo>
                    <a:pt x="3993" y="18343"/>
                  </a:lnTo>
                  <a:lnTo>
                    <a:pt x="3993" y="18255"/>
                  </a:lnTo>
                  <a:lnTo>
                    <a:pt x="3949" y="18211"/>
                  </a:lnTo>
                  <a:lnTo>
                    <a:pt x="3554" y="17684"/>
                  </a:lnTo>
                  <a:lnTo>
                    <a:pt x="2896" y="15929"/>
                  </a:lnTo>
                  <a:lnTo>
                    <a:pt x="2238" y="13472"/>
                  </a:lnTo>
                  <a:lnTo>
                    <a:pt x="746" y="9654"/>
                  </a:lnTo>
                  <a:lnTo>
                    <a:pt x="570" y="8689"/>
                  </a:lnTo>
                  <a:lnTo>
                    <a:pt x="570" y="7855"/>
                  </a:lnTo>
                  <a:lnTo>
                    <a:pt x="1185" y="4959"/>
                  </a:lnTo>
                  <a:lnTo>
                    <a:pt x="1185" y="4871"/>
                  </a:lnTo>
                  <a:lnTo>
                    <a:pt x="1053" y="3774"/>
                  </a:lnTo>
                  <a:lnTo>
                    <a:pt x="1053" y="3730"/>
                  </a:lnTo>
                  <a:lnTo>
                    <a:pt x="483" y="1887"/>
                  </a:lnTo>
                  <a:lnTo>
                    <a:pt x="351" y="659"/>
                  </a:lnTo>
                  <a:lnTo>
                    <a:pt x="351" y="176"/>
                  </a:lnTo>
                  <a:lnTo>
                    <a:pt x="351" y="132"/>
                  </a:lnTo>
                  <a:lnTo>
                    <a:pt x="307" y="88"/>
                  </a:lnTo>
                  <a:lnTo>
                    <a:pt x="263" y="44"/>
                  </a:lnTo>
                  <a:lnTo>
                    <a:pt x="219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77" name="Google Shape;15977;p414"/>
            <p:cNvSpPr/>
            <p:nvPr/>
          </p:nvSpPr>
          <p:spPr>
            <a:xfrm>
              <a:off x="3513800" y="3504175"/>
              <a:ext cx="102050" cy="330225"/>
            </a:xfrm>
            <a:custGeom>
              <a:avLst/>
              <a:gdLst/>
              <a:ahLst/>
              <a:cxnLst/>
              <a:rect l="l" t="t" r="r" b="b"/>
              <a:pathLst>
                <a:path w="4082" h="13209" extrusionOk="0">
                  <a:moveTo>
                    <a:pt x="3906" y="0"/>
                  </a:moveTo>
                  <a:lnTo>
                    <a:pt x="3818" y="44"/>
                  </a:lnTo>
                  <a:lnTo>
                    <a:pt x="3774" y="44"/>
                  </a:lnTo>
                  <a:lnTo>
                    <a:pt x="3730" y="132"/>
                  </a:lnTo>
                  <a:lnTo>
                    <a:pt x="3511" y="703"/>
                  </a:lnTo>
                  <a:lnTo>
                    <a:pt x="3204" y="2677"/>
                  </a:lnTo>
                  <a:lnTo>
                    <a:pt x="1536" y="5705"/>
                  </a:lnTo>
                  <a:lnTo>
                    <a:pt x="790" y="7855"/>
                  </a:lnTo>
                  <a:lnTo>
                    <a:pt x="0" y="10444"/>
                  </a:lnTo>
                  <a:lnTo>
                    <a:pt x="0" y="10488"/>
                  </a:lnTo>
                  <a:lnTo>
                    <a:pt x="88" y="11322"/>
                  </a:lnTo>
                  <a:lnTo>
                    <a:pt x="88" y="11365"/>
                  </a:lnTo>
                  <a:lnTo>
                    <a:pt x="746" y="13121"/>
                  </a:lnTo>
                  <a:lnTo>
                    <a:pt x="790" y="13165"/>
                  </a:lnTo>
                  <a:lnTo>
                    <a:pt x="922" y="13208"/>
                  </a:lnTo>
                  <a:lnTo>
                    <a:pt x="966" y="13208"/>
                  </a:lnTo>
                  <a:lnTo>
                    <a:pt x="1010" y="13165"/>
                  </a:lnTo>
                  <a:lnTo>
                    <a:pt x="1053" y="13121"/>
                  </a:lnTo>
                  <a:lnTo>
                    <a:pt x="1097" y="13033"/>
                  </a:lnTo>
                  <a:lnTo>
                    <a:pt x="1053" y="12989"/>
                  </a:lnTo>
                  <a:lnTo>
                    <a:pt x="439" y="11278"/>
                  </a:lnTo>
                  <a:lnTo>
                    <a:pt x="351" y="10488"/>
                  </a:lnTo>
                  <a:lnTo>
                    <a:pt x="1097" y="7943"/>
                  </a:lnTo>
                  <a:lnTo>
                    <a:pt x="1887" y="5837"/>
                  </a:lnTo>
                  <a:lnTo>
                    <a:pt x="3511" y="2809"/>
                  </a:lnTo>
                  <a:lnTo>
                    <a:pt x="3555" y="2765"/>
                  </a:lnTo>
                  <a:lnTo>
                    <a:pt x="3862" y="790"/>
                  </a:lnTo>
                  <a:lnTo>
                    <a:pt x="4081" y="264"/>
                  </a:lnTo>
                  <a:lnTo>
                    <a:pt x="4081" y="176"/>
                  </a:lnTo>
                  <a:lnTo>
                    <a:pt x="4081" y="132"/>
                  </a:lnTo>
                  <a:lnTo>
                    <a:pt x="4037" y="44"/>
                  </a:lnTo>
                  <a:lnTo>
                    <a:pt x="395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78" name="Google Shape;15978;p414"/>
            <p:cNvSpPr/>
            <p:nvPr/>
          </p:nvSpPr>
          <p:spPr>
            <a:xfrm>
              <a:off x="3422750" y="3478950"/>
              <a:ext cx="183225" cy="256725"/>
            </a:xfrm>
            <a:custGeom>
              <a:avLst/>
              <a:gdLst/>
              <a:ahLst/>
              <a:cxnLst/>
              <a:rect l="l" t="t" r="r" b="b"/>
              <a:pathLst>
                <a:path w="7329" h="10269" extrusionOk="0">
                  <a:moveTo>
                    <a:pt x="7109" y="0"/>
                  </a:moveTo>
                  <a:lnTo>
                    <a:pt x="7065" y="44"/>
                  </a:lnTo>
                  <a:lnTo>
                    <a:pt x="7021" y="88"/>
                  </a:lnTo>
                  <a:lnTo>
                    <a:pt x="6977" y="132"/>
                  </a:lnTo>
                  <a:lnTo>
                    <a:pt x="6933" y="351"/>
                  </a:lnTo>
                  <a:lnTo>
                    <a:pt x="5046" y="1624"/>
                  </a:lnTo>
                  <a:lnTo>
                    <a:pt x="5003" y="1668"/>
                  </a:lnTo>
                  <a:lnTo>
                    <a:pt x="4213" y="2721"/>
                  </a:lnTo>
                  <a:lnTo>
                    <a:pt x="2545" y="5046"/>
                  </a:lnTo>
                  <a:lnTo>
                    <a:pt x="746" y="7855"/>
                  </a:lnTo>
                  <a:lnTo>
                    <a:pt x="702" y="7899"/>
                  </a:lnTo>
                  <a:lnTo>
                    <a:pt x="0" y="10049"/>
                  </a:lnTo>
                  <a:lnTo>
                    <a:pt x="0" y="10093"/>
                  </a:lnTo>
                  <a:lnTo>
                    <a:pt x="0" y="10180"/>
                  </a:lnTo>
                  <a:lnTo>
                    <a:pt x="44" y="10224"/>
                  </a:lnTo>
                  <a:lnTo>
                    <a:pt x="88" y="10268"/>
                  </a:lnTo>
                  <a:lnTo>
                    <a:pt x="176" y="10268"/>
                  </a:lnTo>
                  <a:lnTo>
                    <a:pt x="263" y="10224"/>
                  </a:lnTo>
                  <a:lnTo>
                    <a:pt x="307" y="10137"/>
                  </a:lnTo>
                  <a:lnTo>
                    <a:pt x="1053" y="8030"/>
                  </a:lnTo>
                  <a:lnTo>
                    <a:pt x="2809" y="5222"/>
                  </a:lnTo>
                  <a:lnTo>
                    <a:pt x="4520" y="2896"/>
                  </a:lnTo>
                  <a:lnTo>
                    <a:pt x="5266" y="1931"/>
                  </a:lnTo>
                  <a:lnTo>
                    <a:pt x="7153" y="571"/>
                  </a:lnTo>
                  <a:lnTo>
                    <a:pt x="7240" y="483"/>
                  </a:lnTo>
                  <a:lnTo>
                    <a:pt x="7328" y="220"/>
                  </a:lnTo>
                  <a:lnTo>
                    <a:pt x="7328" y="176"/>
                  </a:lnTo>
                  <a:lnTo>
                    <a:pt x="7284" y="88"/>
                  </a:lnTo>
                  <a:lnTo>
                    <a:pt x="7240" y="44"/>
                  </a:lnTo>
                  <a:lnTo>
                    <a:pt x="719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79" name="Google Shape;15979;p414"/>
            <p:cNvSpPr/>
            <p:nvPr/>
          </p:nvSpPr>
          <p:spPr>
            <a:xfrm>
              <a:off x="3356925" y="3428475"/>
              <a:ext cx="228200" cy="247950"/>
            </a:xfrm>
            <a:custGeom>
              <a:avLst/>
              <a:gdLst/>
              <a:ahLst/>
              <a:cxnLst/>
              <a:rect l="l" t="t" r="r" b="b"/>
              <a:pathLst>
                <a:path w="9128" h="9918" extrusionOk="0">
                  <a:moveTo>
                    <a:pt x="8952" y="1"/>
                  </a:moveTo>
                  <a:lnTo>
                    <a:pt x="8908" y="45"/>
                  </a:lnTo>
                  <a:lnTo>
                    <a:pt x="7548" y="791"/>
                  </a:lnTo>
                  <a:lnTo>
                    <a:pt x="5090" y="2502"/>
                  </a:lnTo>
                  <a:lnTo>
                    <a:pt x="5047" y="2546"/>
                  </a:lnTo>
                  <a:lnTo>
                    <a:pt x="2502" y="6144"/>
                  </a:lnTo>
                  <a:lnTo>
                    <a:pt x="44" y="9654"/>
                  </a:lnTo>
                  <a:lnTo>
                    <a:pt x="0" y="9742"/>
                  </a:lnTo>
                  <a:lnTo>
                    <a:pt x="0" y="9786"/>
                  </a:lnTo>
                  <a:lnTo>
                    <a:pt x="44" y="9874"/>
                  </a:lnTo>
                  <a:lnTo>
                    <a:pt x="88" y="9918"/>
                  </a:lnTo>
                  <a:lnTo>
                    <a:pt x="264" y="9918"/>
                  </a:lnTo>
                  <a:lnTo>
                    <a:pt x="308" y="9874"/>
                  </a:lnTo>
                  <a:lnTo>
                    <a:pt x="2809" y="6363"/>
                  </a:lnTo>
                  <a:lnTo>
                    <a:pt x="5310" y="2765"/>
                  </a:lnTo>
                  <a:lnTo>
                    <a:pt x="7723" y="1098"/>
                  </a:lnTo>
                  <a:lnTo>
                    <a:pt x="9040" y="352"/>
                  </a:lnTo>
                  <a:lnTo>
                    <a:pt x="9127" y="308"/>
                  </a:lnTo>
                  <a:lnTo>
                    <a:pt x="9127" y="220"/>
                  </a:lnTo>
                  <a:lnTo>
                    <a:pt x="9127" y="176"/>
                  </a:lnTo>
                  <a:lnTo>
                    <a:pt x="9127" y="88"/>
                  </a:lnTo>
                  <a:lnTo>
                    <a:pt x="9084" y="45"/>
                  </a:lnTo>
                  <a:lnTo>
                    <a:pt x="904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80" name="Google Shape;15980;p414"/>
            <p:cNvSpPr/>
            <p:nvPr/>
          </p:nvSpPr>
          <p:spPr>
            <a:xfrm>
              <a:off x="906200" y="2307350"/>
              <a:ext cx="948925" cy="1026800"/>
            </a:xfrm>
            <a:custGeom>
              <a:avLst/>
              <a:gdLst/>
              <a:ahLst/>
              <a:cxnLst/>
              <a:rect l="l" t="t" r="r" b="b"/>
              <a:pathLst>
                <a:path w="37957" h="41072" extrusionOk="0">
                  <a:moveTo>
                    <a:pt x="37781" y="0"/>
                  </a:moveTo>
                  <a:lnTo>
                    <a:pt x="37694" y="44"/>
                  </a:lnTo>
                  <a:lnTo>
                    <a:pt x="34929" y="1711"/>
                  </a:lnTo>
                  <a:lnTo>
                    <a:pt x="30453" y="3730"/>
                  </a:lnTo>
                  <a:lnTo>
                    <a:pt x="27338" y="5046"/>
                  </a:lnTo>
                  <a:lnTo>
                    <a:pt x="24222" y="6450"/>
                  </a:lnTo>
                  <a:lnTo>
                    <a:pt x="21282" y="7811"/>
                  </a:lnTo>
                  <a:lnTo>
                    <a:pt x="19571" y="8644"/>
                  </a:lnTo>
                  <a:lnTo>
                    <a:pt x="16587" y="10356"/>
                  </a:lnTo>
                  <a:lnTo>
                    <a:pt x="15007" y="11321"/>
                  </a:lnTo>
                  <a:lnTo>
                    <a:pt x="13252" y="12638"/>
                  </a:lnTo>
                  <a:lnTo>
                    <a:pt x="8996" y="16104"/>
                  </a:lnTo>
                  <a:lnTo>
                    <a:pt x="6889" y="17859"/>
                  </a:lnTo>
                  <a:lnTo>
                    <a:pt x="5661" y="18737"/>
                  </a:lnTo>
                  <a:lnTo>
                    <a:pt x="1712" y="20141"/>
                  </a:lnTo>
                  <a:lnTo>
                    <a:pt x="1712" y="20185"/>
                  </a:lnTo>
                  <a:lnTo>
                    <a:pt x="922" y="20536"/>
                  </a:lnTo>
                  <a:lnTo>
                    <a:pt x="878" y="20624"/>
                  </a:lnTo>
                  <a:lnTo>
                    <a:pt x="834" y="20668"/>
                  </a:lnTo>
                  <a:lnTo>
                    <a:pt x="44" y="24485"/>
                  </a:lnTo>
                  <a:lnTo>
                    <a:pt x="0" y="25626"/>
                  </a:lnTo>
                  <a:lnTo>
                    <a:pt x="0" y="25714"/>
                  </a:lnTo>
                  <a:lnTo>
                    <a:pt x="220" y="26153"/>
                  </a:lnTo>
                  <a:lnTo>
                    <a:pt x="220" y="26240"/>
                  </a:lnTo>
                  <a:lnTo>
                    <a:pt x="2458" y="28698"/>
                  </a:lnTo>
                  <a:lnTo>
                    <a:pt x="4739" y="31155"/>
                  </a:lnTo>
                  <a:lnTo>
                    <a:pt x="6626" y="33744"/>
                  </a:lnTo>
                  <a:lnTo>
                    <a:pt x="8908" y="35806"/>
                  </a:lnTo>
                  <a:lnTo>
                    <a:pt x="10356" y="37211"/>
                  </a:lnTo>
                  <a:lnTo>
                    <a:pt x="10751" y="37649"/>
                  </a:lnTo>
                  <a:lnTo>
                    <a:pt x="10181" y="39624"/>
                  </a:lnTo>
                  <a:lnTo>
                    <a:pt x="10181" y="39668"/>
                  </a:lnTo>
                  <a:lnTo>
                    <a:pt x="10049" y="40896"/>
                  </a:lnTo>
                  <a:lnTo>
                    <a:pt x="10049" y="40984"/>
                  </a:lnTo>
                  <a:lnTo>
                    <a:pt x="10093" y="41028"/>
                  </a:lnTo>
                  <a:lnTo>
                    <a:pt x="10137" y="41072"/>
                  </a:lnTo>
                  <a:lnTo>
                    <a:pt x="10224" y="41072"/>
                  </a:lnTo>
                  <a:lnTo>
                    <a:pt x="10356" y="41028"/>
                  </a:lnTo>
                  <a:lnTo>
                    <a:pt x="10400" y="40940"/>
                  </a:lnTo>
                  <a:lnTo>
                    <a:pt x="10532" y="39712"/>
                  </a:lnTo>
                  <a:lnTo>
                    <a:pt x="11102" y="37649"/>
                  </a:lnTo>
                  <a:lnTo>
                    <a:pt x="11102" y="37562"/>
                  </a:lnTo>
                  <a:lnTo>
                    <a:pt x="11102" y="37518"/>
                  </a:lnTo>
                  <a:lnTo>
                    <a:pt x="10619" y="36947"/>
                  </a:lnTo>
                  <a:lnTo>
                    <a:pt x="9127" y="35543"/>
                  </a:lnTo>
                  <a:lnTo>
                    <a:pt x="6889" y="33525"/>
                  </a:lnTo>
                  <a:lnTo>
                    <a:pt x="5003" y="30936"/>
                  </a:lnTo>
                  <a:lnTo>
                    <a:pt x="2721" y="28478"/>
                  </a:lnTo>
                  <a:lnTo>
                    <a:pt x="527" y="26021"/>
                  </a:lnTo>
                  <a:lnTo>
                    <a:pt x="351" y="25626"/>
                  </a:lnTo>
                  <a:lnTo>
                    <a:pt x="395" y="24529"/>
                  </a:lnTo>
                  <a:lnTo>
                    <a:pt x="1185" y="20843"/>
                  </a:lnTo>
                  <a:lnTo>
                    <a:pt x="1843" y="20492"/>
                  </a:lnTo>
                  <a:lnTo>
                    <a:pt x="5792" y="19044"/>
                  </a:lnTo>
                  <a:lnTo>
                    <a:pt x="5836" y="19044"/>
                  </a:lnTo>
                  <a:lnTo>
                    <a:pt x="7109" y="18123"/>
                  </a:lnTo>
                  <a:lnTo>
                    <a:pt x="9215" y="16367"/>
                  </a:lnTo>
                  <a:lnTo>
                    <a:pt x="13472" y="12901"/>
                  </a:lnTo>
                  <a:lnTo>
                    <a:pt x="15183" y="11584"/>
                  </a:lnTo>
                  <a:lnTo>
                    <a:pt x="16763" y="10663"/>
                  </a:lnTo>
                  <a:lnTo>
                    <a:pt x="19746" y="8952"/>
                  </a:lnTo>
                  <a:lnTo>
                    <a:pt x="21414" y="8118"/>
                  </a:lnTo>
                  <a:lnTo>
                    <a:pt x="24354" y="6758"/>
                  </a:lnTo>
                  <a:lnTo>
                    <a:pt x="27469" y="5353"/>
                  </a:lnTo>
                  <a:lnTo>
                    <a:pt x="30585" y="4037"/>
                  </a:lnTo>
                  <a:lnTo>
                    <a:pt x="35061" y="2019"/>
                  </a:lnTo>
                  <a:lnTo>
                    <a:pt x="35105" y="2019"/>
                  </a:lnTo>
                  <a:lnTo>
                    <a:pt x="37869" y="351"/>
                  </a:lnTo>
                  <a:lnTo>
                    <a:pt x="37913" y="307"/>
                  </a:lnTo>
                  <a:lnTo>
                    <a:pt x="37957" y="219"/>
                  </a:lnTo>
                  <a:lnTo>
                    <a:pt x="37957" y="176"/>
                  </a:lnTo>
                  <a:lnTo>
                    <a:pt x="37957" y="88"/>
                  </a:lnTo>
                  <a:lnTo>
                    <a:pt x="37913" y="44"/>
                  </a:lnTo>
                  <a:lnTo>
                    <a:pt x="37825" y="44"/>
                  </a:lnTo>
                  <a:lnTo>
                    <a:pt x="37781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81" name="Google Shape;15981;p414"/>
            <p:cNvSpPr/>
            <p:nvPr/>
          </p:nvSpPr>
          <p:spPr>
            <a:xfrm>
              <a:off x="970925" y="2329275"/>
              <a:ext cx="908350" cy="911650"/>
            </a:xfrm>
            <a:custGeom>
              <a:avLst/>
              <a:gdLst/>
              <a:ahLst/>
              <a:cxnLst/>
              <a:rect l="l" t="t" r="r" b="b"/>
              <a:pathLst>
                <a:path w="36334" h="36466" extrusionOk="0">
                  <a:moveTo>
                    <a:pt x="36114" y="1"/>
                  </a:moveTo>
                  <a:lnTo>
                    <a:pt x="36070" y="45"/>
                  </a:lnTo>
                  <a:lnTo>
                    <a:pt x="33569" y="1536"/>
                  </a:lnTo>
                  <a:lnTo>
                    <a:pt x="31287" y="2765"/>
                  </a:lnTo>
                  <a:lnTo>
                    <a:pt x="29093" y="3687"/>
                  </a:lnTo>
                  <a:lnTo>
                    <a:pt x="26592" y="4784"/>
                  </a:lnTo>
                  <a:lnTo>
                    <a:pt x="23696" y="6056"/>
                  </a:lnTo>
                  <a:lnTo>
                    <a:pt x="20887" y="7329"/>
                  </a:lnTo>
                  <a:lnTo>
                    <a:pt x="18957" y="8250"/>
                  </a:lnTo>
                  <a:lnTo>
                    <a:pt x="14700" y="10664"/>
                  </a:lnTo>
                  <a:lnTo>
                    <a:pt x="13252" y="11497"/>
                  </a:lnTo>
                  <a:lnTo>
                    <a:pt x="13252" y="11541"/>
                  </a:lnTo>
                  <a:lnTo>
                    <a:pt x="10488" y="13735"/>
                  </a:lnTo>
                  <a:lnTo>
                    <a:pt x="7899" y="15841"/>
                  </a:lnTo>
                  <a:lnTo>
                    <a:pt x="4520" y="18781"/>
                  </a:lnTo>
                  <a:lnTo>
                    <a:pt x="3598" y="19264"/>
                  </a:lnTo>
                  <a:lnTo>
                    <a:pt x="1053" y="20229"/>
                  </a:lnTo>
                  <a:lnTo>
                    <a:pt x="263" y="20537"/>
                  </a:lnTo>
                  <a:lnTo>
                    <a:pt x="220" y="20580"/>
                  </a:lnTo>
                  <a:lnTo>
                    <a:pt x="176" y="20668"/>
                  </a:lnTo>
                  <a:lnTo>
                    <a:pt x="0" y="21195"/>
                  </a:lnTo>
                  <a:lnTo>
                    <a:pt x="0" y="21239"/>
                  </a:lnTo>
                  <a:lnTo>
                    <a:pt x="88" y="22116"/>
                  </a:lnTo>
                  <a:lnTo>
                    <a:pt x="88" y="22204"/>
                  </a:lnTo>
                  <a:lnTo>
                    <a:pt x="1536" y="24398"/>
                  </a:lnTo>
                  <a:lnTo>
                    <a:pt x="4213" y="27909"/>
                  </a:lnTo>
                  <a:lnTo>
                    <a:pt x="5880" y="29839"/>
                  </a:lnTo>
                  <a:lnTo>
                    <a:pt x="7504" y="31594"/>
                  </a:lnTo>
                  <a:lnTo>
                    <a:pt x="8732" y="32999"/>
                  </a:lnTo>
                  <a:lnTo>
                    <a:pt x="9391" y="33876"/>
                  </a:lnTo>
                  <a:lnTo>
                    <a:pt x="9522" y="34271"/>
                  </a:lnTo>
                  <a:lnTo>
                    <a:pt x="8996" y="35807"/>
                  </a:lnTo>
                  <a:lnTo>
                    <a:pt x="8864" y="36246"/>
                  </a:lnTo>
                  <a:lnTo>
                    <a:pt x="8864" y="36290"/>
                  </a:lnTo>
                  <a:lnTo>
                    <a:pt x="8908" y="36377"/>
                  </a:lnTo>
                  <a:lnTo>
                    <a:pt x="8952" y="36421"/>
                  </a:lnTo>
                  <a:lnTo>
                    <a:pt x="8996" y="36465"/>
                  </a:lnTo>
                  <a:lnTo>
                    <a:pt x="9040" y="36465"/>
                  </a:lnTo>
                  <a:lnTo>
                    <a:pt x="9127" y="36421"/>
                  </a:lnTo>
                  <a:lnTo>
                    <a:pt x="9215" y="36334"/>
                  </a:lnTo>
                  <a:lnTo>
                    <a:pt x="9873" y="34359"/>
                  </a:lnTo>
                  <a:lnTo>
                    <a:pt x="9873" y="34227"/>
                  </a:lnTo>
                  <a:lnTo>
                    <a:pt x="9698" y="33745"/>
                  </a:lnTo>
                  <a:lnTo>
                    <a:pt x="9698" y="33657"/>
                  </a:lnTo>
                  <a:lnTo>
                    <a:pt x="8996" y="32779"/>
                  </a:lnTo>
                  <a:lnTo>
                    <a:pt x="7767" y="31375"/>
                  </a:lnTo>
                  <a:lnTo>
                    <a:pt x="6143" y="29620"/>
                  </a:lnTo>
                  <a:lnTo>
                    <a:pt x="4476" y="27689"/>
                  </a:lnTo>
                  <a:lnTo>
                    <a:pt x="1843" y="24223"/>
                  </a:lnTo>
                  <a:lnTo>
                    <a:pt x="439" y="22029"/>
                  </a:lnTo>
                  <a:lnTo>
                    <a:pt x="351" y="21239"/>
                  </a:lnTo>
                  <a:lnTo>
                    <a:pt x="483" y="20844"/>
                  </a:lnTo>
                  <a:lnTo>
                    <a:pt x="3730" y="19615"/>
                  </a:lnTo>
                  <a:lnTo>
                    <a:pt x="3774" y="19615"/>
                  </a:lnTo>
                  <a:lnTo>
                    <a:pt x="4695" y="19045"/>
                  </a:lnTo>
                  <a:lnTo>
                    <a:pt x="8162" y="16105"/>
                  </a:lnTo>
                  <a:lnTo>
                    <a:pt x="10707" y="13998"/>
                  </a:lnTo>
                  <a:lnTo>
                    <a:pt x="13472" y="11804"/>
                  </a:lnTo>
                  <a:lnTo>
                    <a:pt x="14876" y="10971"/>
                  </a:lnTo>
                  <a:lnTo>
                    <a:pt x="19088" y="8557"/>
                  </a:lnTo>
                  <a:lnTo>
                    <a:pt x="21019" y="7636"/>
                  </a:lnTo>
                  <a:lnTo>
                    <a:pt x="23827" y="6363"/>
                  </a:lnTo>
                  <a:lnTo>
                    <a:pt x="26723" y="5135"/>
                  </a:lnTo>
                  <a:lnTo>
                    <a:pt x="29225" y="4038"/>
                  </a:lnTo>
                  <a:lnTo>
                    <a:pt x="31463" y="3072"/>
                  </a:lnTo>
                  <a:lnTo>
                    <a:pt x="33744" y="1844"/>
                  </a:lnTo>
                  <a:lnTo>
                    <a:pt x="36246" y="352"/>
                  </a:lnTo>
                  <a:lnTo>
                    <a:pt x="36289" y="308"/>
                  </a:lnTo>
                  <a:lnTo>
                    <a:pt x="36333" y="220"/>
                  </a:lnTo>
                  <a:lnTo>
                    <a:pt x="36333" y="176"/>
                  </a:lnTo>
                  <a:lnTo>
                    <a:pt x="36289" y="88"/>
                  </a:lnTo>
                  <a:lnTo>
                    <a:pt x="36246" y="45"/>
                  </a:lnTo>
                  <a:lnTo>
                    <a:pt x="3620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82" name="Google Shape;15982;p414"/>
            <p:cNvSpPr/>
            <p:nvPr/>
          </p:nvSpPr>
          <p:spPr>
            <a:xfrm>
              <a:off x="1070750" y="2351225"/>
              <a:ext cx="831550" cy="835950"/>
            </a:xfrm>
            <a:custGeom>
              <a:avLst/>
              <a:gdLst/>
              <a:ahLst/>
              <a:cxnLst/>
              <a:rect l="l" t="t" r="r" b="b"/>
              <a:pathLst>
                <a:path w="33262" h="33438" extrusionOk="0">
                  <a:moveTo>
                    <a:pt x="33086" y="0"/>
                  </a:moveTo>
                  <a:lnTo>
                    <a:pt x="32998" y="44"/>
                  </a:lnTo>
                  <a:lnTo>
                    <a:pt x="29313" y="2194"/>
                  </a:lnTo>
                  <a:lnTo>
                    <a:pt x="26680" y="3511"/>
                  </a:lnTo>
                  <a:lnTo>
                    <a:pt x="23959" y="4695"/>
                  </a:lnTo>
                  <a:lnTo>
                    <a:pt x="21546" y="5749"/>
                  </a:lnTo>
                  <a:lnTo>
                    <a:pt x="18781" y="7021"/>
                  </a:lnTo>
                  <a:lnTo>
                    <a:pt x="16412" y="8162"/>
                  </a:lnTo>
                  <a:lnTo>
                    <a:pt x="14393" y="9215"/>
                  </a:lnTo>
                  <a:lnTo>
                    <a:pt x="12111" y="10532"/>
                  </a:lnTo>
                  <a:lnTo>
                    <a:pt x="10093" y="11760"/>
                  </a:lnTo>
                  <a:lnTo>
                    <a:pt x="7372" y="13954"/>
                  </a:lnTo>
                  <a:lnTo>
                    <a:pt x="4696" y="16192"/>
                  </a:lnTo>
                  <a:lnTo>
                    <a:pt x="1361" y="19132"/>
                  </a:lnTo>
                  <a:lnTo>
                    <a:pt x="307" y="19790"/>
                  </a:lnTo>
                  <a:lnTo>
                    <a:pt x="264" y="19878"/>
                  </a:lnTo>
                  <a:lnTo>
                    <a:pt x="44" y="20185"/>
                  </a:lnTo>
                  <a:lnTo>
                    <a:pt x="0" y="20273"/>
                  </a:lnTo>
                  <a:lnTo>
                    <a:pt x="44" y="20361"/>
                  </a:lnTo>
                  <a:lnTo>
                    <a:pt x="220" y="20975"/>
                  </a:lnTo>
                  <a:lnTo>
                    <a:pt x="264" y="21063"/>
                  </a:lnTo>
                  <a:lnTo>
                    <a:pt x="3467" y="25056"/>
                  </a:lnTo>
                  <a:lnTo>
                    <a:pt x="5924" y="28171"/>
                  </a:lnTo>
                  <a:lnTo>
                    <a:pt x="6714" y="29400"/>
                  </a:lnTo>
                  <a:lnTo>
                    <a:pt x="6977" y="30278"/>
                  </a:lnTo>
                  <a:lnTo>
                    <a:pt x="6977" y="30848"/>
                  </a:lnTo>
                  <a:lnTo>
                    <a:pt x="6187" y="33174"/>
                  </a:lnTo>
                  <a:lnTo>
                    <a:pt x="6144" y="33262"/>
                  </a:lnTo>
                  <a:lnTo>
                    <a:pt x="6187" y="33305"/>
                  </a:lnTo>
                  <a:lnTo>
                    <a:pt x="6231" y="33393"/>
                  </a:lnTo>
                  <a:lnTo>
                    <a:pt x="6275" y="33437"/>
                  </a:lnTo>
                  <a:lnTo>
                    <a:pt x="6319" y="33437"/>
                  </a:lnTo>
                  <a:lnTo>
                    <a:pt x="6451" y="33393"/>
                  </a:lnTo>
                  <a:lnTo>
                    <a:pt x="6495" y="33305"/>
                  </a:lnTo>
                  <a:lnTo>
                    <a:pt x="7328" y="30936"/>
                  </a:lnTo>
                  <a:lnTo>
                    <a:pt x="7328" y="30892"/>
                  </a:lnTo>
                  <a:lnTo>
                    <a:pt x="7328" y="30278"/>
                  </a:lnTo>
                  <a:lnTo>
                    <a:pt x="7328" y="30190"/>
                  </a:lnTo>
                  <a:lnTo>
                    <a:pt x="7021" y="29268"/>
                  </a:lnTo>
                  <a:lnTo>
                    <a:pt x="7021" y="29225"/>
                  </a:lnTo>
                  <a:lnTo>
                    <a:pt x="6187" y="27952"/>
                  </a:lnTo>
                  <a:lnTo>
                    <a:pt x="3730" y="24836"/>
                  </a:lnTo>
                  <a:lnTo>
                    <a:pt x="527" y="20843"/>
                  </a:lnTo>
                  <a:lnTo>
                    <a:pt x="395" y="20317"/>
                  </a:lnTo>
                  <a:lnTo>
                    <a:pt x="527" y="20097"/>
                  </a:lnTo>
                  <a:lnTo>
                    <a:pt x="1580" y="19439"/>
                  </a:lnTo>
                  <a:lnTo>
                    <a:pt x="1580" y="19395"/>
                  </a:lnTo>
                  <a:lnTo>
                    <a:pt x="4915" y="16455"/>
                  </a:lnTo>
                  <a:lnTo>
                    <a:pt x="7592" y="14217"/>
                  </a:lnTo>
                  <a:lnTo>
                    <a:pt x="10268" y="12023"/>
                  </a:lnTo>
                  <a:lnTo>
                    <a:pt x="12287" y="10839"/>
                  </a:lnTo>
                  <a:lnTo>
                    <a:pt x="14569" y="9522"/>
                  </a:lnTo>
                  <a:lnTo>
                    <a:pt x="16587" y="8469"/>
                  </a:lnTo>
                  <a:lnTo>
                    <a:pt x="18957" y="7328"/>
                  </a:lnTo>
                  <a:lnTo>
                    <a:pt x="21677" y="6100"/>
                  </a:lnTo>
                  <a:lnTo>
                    <a:pt x="24091" y="5003"/>
                  </a:lnTo>
                  <a:lnTo>
                    <a:pt x="26811" y="3862"/>
                  </a:lnTo>
                  <a:lnTo>
                    <a:pt x="29488" y="2501"/>
                  </a:lnTo>
                  <a:lnTo>
                    <a:pt x="33174" y="351"/>
                  </a:lnTo>
                  <a:lnTo>
                    <a:pt x="33262" y="264"/>
                  </a:lnTo>
                  <a:lnTo>
                    <a:pt x="33262" y="220"/>
                  </a:lnTo>
                  <a:lnTo>
                    <a:pt x="33262" y="176"/>
                  </a:lnTo>
                  <a:lnTo>
                    <a:pt x="33262" y="88"/>
                  </a:lnTo>
                  <a:lnTo>
                    <a:pt x="33218" y="44"/>
                  </a:lnTo>
                  <a:lnTo>
                    <a:pt x="3313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83" name="Google Shape;15983;p414"/>
            <p:cNvSpPr/>
            <p:nvPr/>
          </p:nvSpPr>
          <p:spPr>
            <a:xfrm>
              <a:off x="1213350" y="2372050"/>
              <a:ext cx="713100" cy="742700"/>
            </a:xfrm>
            <a:custGeom>
              <a:avLst/>
              <a:gdLst/>
              <a:ahLst/>
              <a:cxnLst/>
              <a:rect l="l" t="t" r="r" b="b"/>
              <a:pathLst>
                <a:path w="28524" h="29708" extrusionOk="0">
                  <a:moveTo>
                    <a:pt x="28348" y="1"/>
                  </a:moveTo>
                  <a:lnTo>
                    <a:pt x="28260" y="45"/>
                  </a:lnTo>
                  <a:lnTo>
                    <a:pt x="25100" y="1932"/>
                  </a:lnTo>
                  <a:lnTo>
                    <a:pt x="23214" y="2941"/>
                  </a:lnTo>
                  <a:lnTo>
                    <a:pt x="21239" y="3906"/>
                  </a:lnTo>
                  <a:lnTo>
                    <a:pt x="19308" y="4784"/>
                  </a:lnTo>
                  <a:lnTo>
                    <a:pt x="17334" y="5662"/>
                  </a:lnTo>
                  <a:lnTo>
                    <a:pt x="15052" y="6715"/>
                  </a:lnTo>
                  <a:lnTo>
                    <a:pt x="12726" y="7812"/>
                  </a:lnTo>
                  <a:lnTo>
                    <a:pt x="10400" y="8953"/>
                  </a:lnTo>
                  <a:lnTo>
                    <a:pt x="9303" y="9567"/>
                  </a:lnTo>
                  <a:lnTo>
                    <a:pt x="8163" y="10225"/>
                  </a:lnTo>
                  <a:lnTo>
                    <a:pt x="5925" y="11541"/>
                  </a:lnTo>
                  <a:lnTo>
                    <a:pt x="5925" y="11585"/>
                  </a:lnTo>
                  <a:lnTo>
                    <a:pt x="2195" y="14569"/>
                  </a:lnTo>
                  <a:lnTo>
                    <a:pt x="703" y="16017"/>
                  </a:lnTo>
                  <a:lnTo>
                    <a:pt x="132" y="16719"/>
                  </a:lnTo>
                  <a:lnTo>
                    <a:pt x="89" y="16807"/>
                  </a:lnTo>
                  <a:lnTo>
                    <a:pt x="1" y="17158"/>
                  </a:lnTo>
                  <a:lnTo>
                    <a:pt x="1" y="17246"/>
                  </a:lnTo>
                  <a:lnTo>
                    <a:pt x="132" y="17685"/>
                  </a:lnTo>
                  <a:lnTo>
                    <a:pt x="132" y="17772"/>
                  </a:lnTo>
                  <a:lnTo>
                    <a:pt x="3292" y="22643"/>
                  </a:lnTo>
                  <a:lnTo>
                    <a:pt x="4038" y="24135"/>
                  </a:lnTo>
                  <a:lnTo>
                    <a:pt x="4213" y="25144"/>
                  </a:lnTo>
                  <a:lnTo>
                    <a:pt x="4082" y="25715"/>
                  </a:lnTo>
                  <a:lnTo>
                    <a:pt x="3511" y="26417"/>
                  </a:lnTo>
                  <a:lnTo>
                    <a:pt x="3511" y="26461"/>
                  </a:lnTo>
                  <a:lnTo>
                    <a:pt x="2151" y="29489"/>
                  </a:lnTo>
                  <a:lnTo>
                    <a:pt x="2107" y="29532"/>
                  </a:lnTo>
                  <a:lnTo>
                    <a:pt x="2151" y="29620"/>
                  </a:lnTo>
                  <a:lnTo>
                    <a:pt x="2151" y="29664"/>
                  </a:lnTo>
                  <a:lnTo>
                    <a:pt x="2239" y="29708"/>
                  </a:lnTo>
                  <a:lnTo>
                    <a:pt x="2370" y="29708"/>
                  </a:lnTo>
                  <a:lnTo>
                    <a:pt x="2458" y="29620"/>
                  </a:lnTo>
                  <a:lnTo>
                    <a:pt x="3818" y="26592"/>
                  </a:lnTo>
                  <a:lnTo>
                    <a:pt x="4389" y="25934"/>
                  </a:lnTo>
                  <a:lnTo>
                    <a:pt x="4389" y="25846"/>
                  </a:lnTo>
                  <a:lnTo>
                    <a:pt x="4564" y="25188"/>
                  </a:lnTo>
                  <a:lnTo>
                    <a:pt x="4564" y="25101"/>
                  </a:lnTo>
                  <a:lnTo>
                    <a:pt x="4389" y="24047"/>
                  </a:lnTo>
                  <a:lnTo>
                    <a:pt x="4345" y="23960"/>
                  </a:lnTo>
                  <a:lnTo>
                    <a:pt x="3599" y="22468"/>
                  </a:lnTo>
                  <a:lnTo>
                    <a:pt x="3599" y="22424"/>
                  </a:lnTo>
                  <a:lnTo>
                    <a:pt x="440" y="17597"/>
                  </a:lnTo>
                  <a:lnTo>
                    <a:pt x="352" y="17202"/>
                  </a:lnTo>
                  <a:lnTo>
                    <a:pt x="440" y="16939"/>
                  </a:lnTo>
                  <a:lnTo>
                    <a:pt x="966" y="16281"/>
                  </a:lnTo>
                  <a:lnTo>
                    <a:pt x="2414" y="14833"/>
                  </a:lnTo>
                  <a:lnTo>
                    <a:pt x="6100" y="11849"/>
                  </a:lnTo>
                  <a:lnTo>
                    <a:pt x="8338" y="10532"/>
                  </a:lnTo>
                  <a:lnTo>
                    <a:pt x="9479" y="9874"/>
                  </a:lnTo>
                  <a:lnTo>
                    <a:pt x="10576" y="9260"/>
                  </a:lnTo>
                  <a:lnTo>
                    <a:pt x="12858" y="8119"/>
                  </a:lnTo>
                  <a:lnTo>
                    <a:pt x="15183" y="7022"/>
                  </a:lnTo>
                  <a:lnTo>
                    <a:pt x="17465" y="6013"/>
                  </a:lnTo>
                  <a:lnTo>
                    <a:pt x="19440" y="5135"/>
                  </a:lnTo>
                  <a:lnTo>
                    <a:pt x="21414" y="4213"/>
                  </a:lnTo>
                  <a:lnTo>
                    <a:pt x="23345" y="3248"/>
                  </a:lnTo>
                  <a:lnTo>
                    <a:pt x="25276" y="2239"/>
                  </a:lnTo>
                  <a:lnTo>
                    <a:pt x="28435" y="352"/>
                  </a:lnTo>
                  <a:lnTo>
                    <a:pt x="28523" y="308"/>
                  </a:lnTo>
                  <a:lnTo>
                    <a:pt x="28523" y="220"/>
                  </a:lnTo>
                  <a:lnTo>
                    <a:pt x="28523" y="176"/>
                  </a:lnTo>
                  <a:lnTo>
                    <a:pt x="28523" y="89"/>
                  </a:lnTo>
                  <a:lnTo>
                    <a:pt x="28479" y="45"/>
                  </a:lnTo>
                  <a:lnTo>
                    <a:pt x="2839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84" name="Google Shape;15984;p414"/>
            <p:cNvSpPr/>
            <p:nvPr/>
          </p:nvSpPr>
          <p:spPr>
            <a:xfrm>
              <a:off x="1438250" y="2649600"/>
              <a:ext cx="150300" cy="318150"/>
            </a:xfrm>
            <a:custGeom>
              <a:avLst/>
              <a:gdLst/>
              <a:ahLst/>
              <a:cxnLst/>
              <a:rect l="l" t="t" r="r" b="b"/>
              <a:pathLst>
                <a:path w="6012" h="12726" extrusionOk="0">
                  <a:moveTo>
                    <a:pt x="5836" y="1"/>
                  </a:moveTo>
                  <a:lnTo>
                    <a:pt x="5749" y="45"/>
                  </a:lnTo>
                  <a:lnTo>
                    <a:pt x="2677" y="2239"/>
                  </a:lnTo>
                  <a:lnTo>
                    <a:pt x="1799" y="3028"/>
                  </a:lnTo>
                  <a:lnTo>
                    <a:pt x="1756" y="3072"/>
                  </a:lnTo>
                  <a:lnTo>
                    <a:pt x="1712" y="3160"/>
                  </a:lnTo>
                  <a:lnTo>
                    <a:pt x="1931" y="4476"/>
                  </a:lnTo>
                  <a:lnTo>
                    <a:pt x="2809" y="7767"/>
                  </a:lnTo>
                  <a:lnTo>
                    <a:pt x="3072" y="9303"/>
                  </a:lnTo>
                  <a:lnTo>
                    <a:pt x="3028" y="10269"/>
                  </a:lnTo>
                  <a:lnTo>
                    <a:pt x="2809" y="10664"/>
                  </a:lnTo>
                  <a:lnTo>
                    <a:pt x="702" y="11936"/>
                  </a:lnTo>
                  <a:lnTo>
                    <a:pt x="88" y="12419"/>
                  </a:lnTo>
                  <a:lnTo>
                    <a:pt x="44" y="12463"/>
                  </a:lnTo>
                  <a:lnTo>
                    <a:pt x="0" y="12550"/>
                  </a:lnTo>
                  <a:lnTo>
                    <a:pt x="0" y="12594"/>
                  </a:lnTo>
                  <a:lnTo>
                    <a:pt x="44" y="12682"/>
                  </a:lnTo>
                  <a:lnTo>
                    <a:pt x="88" y="12726"/>
                  </a:lnTo>
                  <a:lnTo>
                    <a:pt x="176" y="12726"/>
                  </a:lnTo>
                  <a:lnTo>
                    <a:pt x="264" y="12682"/>
                  </a:lnTo>
                  <a:lnTo>
                    <a:pt x="922" y="12243"/>
                  </a:lnTo>
                  <a:lnTo>
                    <a:pt x="3028" y="10971"/>
                  </a:lnTo>
                  <a:lnTo>
                    <a:pt x="3116" y="10883"/>
                  </a:lnTo>
                  <a:lnTo>
                    <a:pt x="3379" y="10400"/>
                  </a:lnTo>
                  <a:lnTo>
                    <a:pt x="3379" y="10313"/>
                  </a:lnTo>
                  <a:lnTo>
                    <a:pt x="3423" y="9303"/>
                  </a:lnTo>
                  <a:lnTo>
                    <a:pt x="3423" y="9259"/>
                  </a:lnTo>
                  <a:lnTo>
                    <a:pt x="3160" y="7724"/>
                  </a:lnTo>
                  <a:lnTo>
                    <a:pt x="2282" y="4433"/>
                  </a:lnTo>
                  <a:lnTo>
                    <a:pt x="2107" y="3204"/>
                  </a:lnTo>
                  <a:lnTo>
                    <a:pt x="2896" y="2502"/>
                  </a:lnTo>
                  <a:lnTo>
                    <a:pt x="5968" y="308"/>
                  </a:lnTo>
                  <a:lnTo>
                    <a:pt x="6012" y="264"/>
                  </a:lnTo>
                  <a:lnTo>
                    <a:pt x="6012" y="220"/>
                  </a:lnTo>
                  <a:lnTo>
                    <a:pt x="6012" y="132"/>
                  </a:lnTo>
                  <a:lnTo>
                    <a:pt x="6012" y="88"/>
                  </a:lnTo>
                  <a:lnTo>
                    <a:pt x="5968" y="45"/>
                  </a:lnTo>
                  <a:lnTo>
                    <a:pt x="588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85" name="Google Shape;15985;p414"/>
            <p:cNvSpPr/>
            <p:nvPr/>
          </p:nvSpPr>
          <p:spPr>
            <a:xfrm>
              <a:off x="812950" y="2979800"/>
              <a:ext cx="295125" cy="758050"/>
            </a:xfrm>
            <a:custGeom>
              <a:avLst/>
              <a:gdLst/>
              <a:ahLst/>
              <a:cxnLst/>
              <a:rect l="l" t="t" r="r" b="b"/>
              <a:pathLst>
                <a:path w="11805" h="30322" extrusionOk="0">
                  <a:moveTo>
                    <a:pt x="88" y="1"/>
                  </a:moveTo>
                  <a:lnTo>
                    <a:pt x="44" y="88"/>
                  </a:lnTo>
                  <a:lnTo>
                    <a:pt x="0" y="132"/>
                  </a:lnTo>
                  <a:lnTo>
                    <a:pt x="0" y="220"/>
                  </a:lnTo>
                  <a:lnTo>
                    <a:pt x="395" y="1580"/>
                  </a:lnTo>
                  <a:lnTo>
                    <a:pt x="790" y="3906"/>
                  </a:lnTo>
                  <a:lnTo>
                    <a:pt x="1010" y="6495"/>
                  </a:lnTo>
                  <a:lnTo>
                    <a:pt x="1054" y="6539"/>
                  </a:lnTo>
                  <a:lnTo>
                    <a:pt x="1317" y="7373"/>
                  </a:lnTo>
                  <a:lnTo>
                    <a:pt x="1361" y="7460"/>
                  </a:lnTo>
                  <a:lnTo>
                    <a:pt x="4739" y="10707"/>
                  </a:lnTo>
                  <a:lnTo>
                    <a:pt x="7855" y="13735"/>
                  </a:lnTo>
                  <a:lnTo>
                    <a:pt x="8469" y="14481"/>
                  </a:lnTo>
                  <a:lnTo>
                    <a:pt x="9435" y="18255"/>
                  </a:lnTo>
                  <a:lnTo>
                    <a:pt x="9435" y="18299"/>
                  </a:lnTo>
                  <a:lnTo>
                    <a:pt x="10093" y="19747"/>
                  </a:lnTo>
                  <a:lnTo>
                    <a:pt x="9917" y="23257"/>
                  </a:lnTo>
                  <a:lnTo>
                    <a:pt x="9917" y="23345"/>
                  </a:lnTo>
                  <a:lnTo>
                    <a:pt x="11102" y="26153"/>
                  </a:lnTo>
                  <a:lnTo>
                    <a:pt x="11453" y="30190"/>
                  </a:lnTo>
                  <a:lnTo>
                    <a:pt x="11497" y="30278"/>
                  </a:lnTo>
                  <a:lnTo>
                    <a:pt x="11629" y="30322"/>
                  </a:lnTo>
                  <a:lnTo>
                    <a:pt x="11716" y="30322"/>
                  </a:lnTo>
                  <a:lnTo>
                    <a:pt x="11760" y="30278"/>
                  </a:lnTo>
                  <a:lnTo>
                    <a:pt x="11804" y="30190"/>
                  </a:lnTo>
                  <a:lnTo>
                    <a:pt x="11804" y="30146"/>
                  </a:lnTo>
                  <a:lnTo>
                    <a:pt x="11453" y="26109"/>
                  </a:lnTo>
                  <a:lnTo>
                    <a:pt x="11453" y="26022"/>
                  </a:lnTo>
                  <a:lnTo>
                    <a:pt x="10268" y="23257"/>
                  </a:lnTo>
                  <a:lnTo>
                    <a:pt x="10444" y="19703"/>
                  </a:lnTo>
                  <a:lnTo>
                    <a:pt x="10444" y="19615"/>
                  </a:lnTo>
                  <a:lnTo>
                    <a:pt x="9742" y="18123"/>
                  </a:lnTo>
                  <a:lnTo>
                    <a:pt x="8777" y="14350"/>
                  </a:lnTo>
                  <a:lnTo>
                    <a:pt x="8733" y="14306"/>
                  </a:lnTo>
                  <a:lnTo>
                    <a:pt x="8118" y="13516"/>
                  </a:lnTo>
                  <a:lnTo>
                    <a:pt x="8118" y="13472"/>
                  </a:lnTo>
                  <a:lnTo>
                    <a:pt x="4959" y="10444"/>
                  </a:lnTo>
                  <a:lnTo>
                    <a:pt x="1624" y="7241"/>
                  </a:lnTo>
                  <a:lnTo>
                    <a:pt x="1361" y="6451"/>
                  </a:lnTo>
                  <a:lnTo>
                    <a:pt x="1097" y="3862"/>
                  </a:lnTo>
                  <a:lnTo>
                    <a:pt x="746" y="1493"/>
                  </a:lnTo>
                  <a:lnTo>
                    <a:pt x="351" y="132"/>
                  </a:lnTo>
                  <a:lnTo>
                    <a:pt x="308" y="45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86" name="Google Shape;15986;p414"/>
            <p:cNvSpPr/>
            <p:nvPr/>
          </p:nvSpPr>
          <p:spPr>
            <a:xfrm>
              <a:off x="752600" y="2734075"/>
              <a:ext cx="357675" cy="1117875"/>
            </a:xfrm>
            <a:custGeom>
              <a:avLst/>
              <a:gdLst/>
              <a:ahLst/>
              <a:cxnLst/>
              <a:rect l="l" t="t" r="r" b="b"/>
              <a:pathLst>
                <a:path w="14307" h="44715" extrusionOk="0">
                  <a:moveTo>
                    <a:pt x="2590" y="0"/>
                  </a:moveTo>
                  <a:lnTo>
                    <a:pt x="1274" y="395"/>
                  </a:lnTo>
                  <a:lnTo>
                    <a:pt x="1142" y="483"/>
                  </a:lnTo>
                  <a:lnTo>
                    <a:pt x="133" y="2151"/>
                  </a:lnTo>
                  <a:lnTo>
                    <a:pt x="133" y="2238"/>
                  </a:lnTo>
                  <a:lnTo>
                    <a:pt x="1" y="4257"/>
                  </a:lnTo>
                  <a:lnTo>
                    <a:pt x="1" y="4301"/>
                  </a:lnTo>
                  <a:lnTo>
                    <a:pt x="133" y="6846"/>
                  </a:lnTo>
                  <a:lnTo>
                    <a:pt x="133" y="6890"/>
                  </a:lnTo>
                  <a:lnTo>
                    <a:pt x="1054" y="9874"/>
                  </a:lnTo>
                  <a:lnTo>
                    <a:pt x="1800" y="12989"/>
                  </a:lnTo>
                  <a:lnTo>
                    <a:pt x="2195" y="15227"/>
                  </a:lnTo>
                  <a:lnTo>
                    <a:pt x="2458" y="17245"/>
                  </a:lnTo>
                  <a:lnTo>
                    <a:pt x="3029" y="19878"/>
                  </a:lnTo>
                  <a:lnTo>
                    <a:pt x="3424" y="21151"/>
                  </a:lnTo>
                  <a:lnTo>
                    <a:pt x="3424" y="21239"/>
                  </a:lnTo>
                  <a:lnTo>
                    <a:pt x="4257" y="22379"/>
                  </a:lnTo>
                  <a:lnTo>
                    <a:pt x="4257" y="22423"/>
                  </a:lnTo>
                  <a:lnTo>
                    <a:pt x="5486" y="23740"/>
                  </a:lnTo>
                  <a:lnTo>
                    <a:pt x="6144" y="25407"/>
                  </a:lnTo>
                  <a:lnTo>
                    <a:pt x="6188" y="25407"/>
                  </a:lnTo>
                  <a:lnTo>
                    <a:pt x="7680" y="27557"/>
                  </a:lnTo>
                  <a:lnTo>
                    <a:pt x="8689" y="29181"/>
                  </a:lnTo>
                  <a:lnTo>
                    <a:pt x="9084" y="30190"/>
                  </a:lnTo>
                  <a:lnTo>
                    <a:pt x="9084" y="32121"/>
                  </a:lnTo>
                  <a:lnTo>
                    <a:pt x="9084" y="32165"/>
                  </a:lnTo>
                  <a:lnTo>
                    <a:pt x="9304" y="32998"/>
                  </a:lnTo>
                  <a:lnTo>
                    <a:pt x="9304" y="33042"/>
                  </a:lnTo>
                  <a:lnTo>
                    <a:pt x="10488" y="35368"/>
                  </a:lnTo>
                  <a:lnTo>
                    <a:pt x="10532" y="35368"/>
                  </a:lnTo>
                  <a:lnTo>
                    <a:pt x="11585" y="36992"/>
                  </a:lnTo>
                  <a:lnTo>
                    <a:pt x="12551" y="39317"/>
                  </a:lnTo>
                  <a:lnTo>
                    <a:pt x="13560" y="41555"/>
                  </a:lnTo>
                  <a:lnTo>
                    <a:pt x="13955" y="43179"/>
                  </a:lnTo>
                  <a:lnTo>
                    <a:pt x="13955" y="44276"/>
                  </a:lnTo>
                  <a:lnTo>
                    <a:pt x="13955" y="44495"/>
                  </a:lnTo>
                  <a:lnTo>
                    <a:pt x="13955" y="44583"/>
                  </a:lnTo>
                  <a:lnTo>
                    <a:pt x="13955" y="44627"/>
                  </a:lnTo>
                  <a:lnTo>
                    <a:pt x="14043" y="44671"/>
                  </a:lnTo>
                  <a:lnTo>
                    <a:pt x="14087" y="44715"/>
                  </a:lnTo>
                  <a:lnTo>
                    <a:pt x="14130" y="44715"/>
                  </a:lnTo>
                  <a:lnTo>
                    <a:pt x="14218" y="44671"/>
                  </a:lnTo>
                  <a:lnTo>
                    <a:pt x="14306" y="44539"/>
                  </a:lnTo>
                  <a:lnTo>
                    <a:pt x="14306" y="44320"/>
                  </a:lnTo>
                  <a:lnTo>
                    <a:pt x="14306" y="44276"/>
                  </a:lnTo>
                  <a:lnTo>
                    <a:pt x="14306" y="43135"/>
                  </a:lnTo>
                  <a:lnTo>
                    <a:pt x="14306" y="43091"/>
                  </a:lnTo>
                  <a:lnTo>
                    <a:pt x="13911" y="41467"/>
                  </a:lnTo>
                  <a:lnTo>
                    <a:pt x="13867" y="41423"/>
                  </a:lnTo>
                  <a:lnTo>
                    <a:pt x="12858" y="39186"/>
                  </a:lnTo>
                  <a:lnTo>
                    <a:pt x="11893" y="36860"/>
                  </a:lnTo>
                  <a:lnTo>
                    <a:pt x="11893" y="36816"/>
                  </a:lnTo>
                  <a:lnTo>
                    <a:pt x="10796" y="35192"/>
                  </a:lnTo>
                  <a:lnTo>
                    <a:pt x="9611" y="32911"/>
                  </a:lnTo>
                  <a:lnTo>
                    <a:pt x="9435" y="32077"/>
                  </a:lnTo>
                  <a:lnTo>
                    <a:pt x="9435" y="30146"/>
                  </a:lnTo>
                  <a:lnTo>
                    <a:pt x="9435" y="30058"/>
                  </a:lnTo>
                  <a:lnTo>
                    <a:pt x="9040" y="29049"/>
                  </a:lnTo>
                  <a:lnTo>
                    <a:pt x="8996" y="29005"/>
                  </a:lnTo>
                  <a:lnTo>
                    <a:pt x="7987" y="27338"/>
                  </a:lnTo>
                  <a:lnTo>
                    <a:pt x="6495" y="25232"/>
                  </a:lnTo>
                  <a:lnTo>
                    <a:pt x="5793" y="23564"/>
                  </a:lnTo>
                  <a:lnTo>
                    <a:pt x="5749" y="23520"/>
                  </a:lnTo>
                  <a:lnTo>
                    <a:pt x="4521" y="22160"/>
                  </a:lnTo>
                  <a:lnTo>
                    <a:pt x="3731" y="21063"/>
                  </a:lnTo>
                  <a:lnTo>
                    <a:pt x="3380" y="19790"/>
                  </a:lnTo>
                  <a:lnTo>
                    <a:pt x="2809" y="17202"/>
                  </a:lnTo>
                  <a:lnTo>
                    <a:pt x="2546" y="15183"/>
                  </a:lnTo>
                  <a:lnTo>
                    <a:pt x="2107" y="12901"/>
                  </a:lnTo>
                  <a:lnTo>
                    <a:pt x="1405" y="9786"/>
                  </a:lnTo>
                  <a:lnTo>
                    <a:pt x="484" y="6802"/>
                  </a:lnTo>
                  <a:lnTo>
                    <a:pt x="352" y="4257"/>
                  </a:lnTo>
                  <a:lnTo>
                    <a:pt x="484" y="2282"/>
                  </a:lnTo>
                  <a:lnTo>
                    <a:pt x="1405" y="703"/>
                  </a:lnTo>
                  <a:lnTo>
                    <a:pt x="2678" y="352"/>
                  </a:lnTo>
                  <a:lnTo>
                    <a:pt x="2722" y="308"/>
                  </a:lnTo>
                  <a:lnTo>
                    <a:pt x="2765" y="264"/>
                  </a:lnTo>
                  <a:lnTo>
                    <a:pt x="2809" y="220"/>
                  </a:lnTo>
                  <a:lnTo>
                    <a:pt x="2809" y="132"/>
                  </a:lnTo>
                  <a:lnTo>
                    <a:pt x="2765" y="88"/>
                  </a:lnTo>
                  <a:lnTo>
                    <a:pt x="2722" y="44"/>
                  </a:lnTo>
                  <a:lnTo>
                    <a:pt x="263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87" name="Google Shape;15987;p414"/>
            <p:cNvSpPr/>
            <p:nvPr/>
          </p:nvSpPr>
          <p:spPr>
            <a:xfrm>
              <a:off x="699950" y="2628750"/>
              <a:ext cx="400450" cy="1287925"/>
            </a:xfrm>
            <a:custGeom>
              <a:avLst/>
              <a:gdLst/>
              <a:ahLst/>
              <a:cxnLst/>
              <a:rect l="l" t="t" r="r" b="b"/>
              <a:pathLst>
                <a:path w="16018" h="51517" extrusionOk="0">
                  <a:moveTo>
                    <a:pt x="11848" y="1"/>
                  </a:moveTo>
                  <a:lnTo>
                    <a:pt x="9918" y="1010"/>
                  </a:lnTo>
                  <a:lnTo>
                    <a:pt x="7636" y="1844"/>
                  </a:lnTo>
                  <a:lnTo>
                    <a:pt x="5574" y="2546"/>
                  </a:lnTo>
                  <a:lnTo>
                    <a:pt x="2765" y="3204"/>
                  </a:lnTo>
                  <a:lnTo>
                    <a:pt x="352" y="3994"/>
                  </a:lnTo>
                  <a:lnTo>
                    <a:pt x="264" y="4082"/>
                  </a:lnTo>
                  <a:lnTo>
                    <a:pt x="220" y="4126"/>
                  </a:lnTo>
                  <a:lnTo>
                    <a:pt x="1" y="5003"/>
                  </a:lnTo>
                  <a:lnTo>
                    <a:pt x="1" y="5047"/>
                  </a:lnTo>
                  <a:lnTo>
                    <a:pt x="88" y="7461"/>
                  </a:lnTo>
                  <a:lnTo>
                    <a:pt x="220" y="9655"/>
                  </a:lnTo>
                  <a:lnTo>
                    <a:pt x="220" y="9699"/>
                  </a:lnTo>
                  <a:lnTo>
                    <a:pt x="1098" y="11849"/>
                  </a:lnTo>
                  <a:lnTo>
                    <a:pt x="1493" y="12990"/>
                  </a:lnTo>
                  <a:lnTo>
                    <a:pt x="1800" y="14174"/>
                  </a:lnTo>
                  <a:lnTo>
                    <a:pt x="2370" y="16544"/>
                  </a:lnTo>
                  <a:lnTo>
                    <a:pt x="2897" y="18957"/>
                  </a:lnTo>
                  <a:lnTo>
                    <a:pt x="3380" y="21371"/>
                  </a:lnTo>
                  <a:lnTo>
                    <a:pt x="3774" y="23477"/>
                  </a:lnTo>
                  <a:lnTo>
                    <a:pt x="4213" y="25539"/>
                  </a:lnTo>
                  <a:lnTo>
                    <a:pt x="4959" y="29576"/>
                  </a:lnTo>
                  <a:lnTo>
                    <a:pt x="5003" y="29664"/>
                  </a:lnTo>
                  <a:lnTo>
                    <a:pt x="6978" y="32911"/>
                  </a:lnTo>
                  <a:lnTo>
                    <a:pt x="7680" y="34315"/>
                  </a:lnTo>
                  <a:lnTo>
                    <a:pt x="7943" y="35851"/>
                  </a:lnTo>
                  <a:lnTo>
                    <a:pt x="7987" y="35895"/>
                  </a:lnTo>
                  <a:lnTo>
                    <a:pt x="8514" y="37211"/>
                  </a:lnTo>
                  <a:lnTo>
                    <a:pt x="8557" y="37255"/>
                  </a:lnTo>
                  <a:lnTo>
                    <a:pt x="9654" y="39230"/>
                  </a:lnTo>
                  <a:lnTo>
                    <a:pt x="11059" y="41292"/>
                  </a:lnTo>
                  <a:lnTo>
                    <a:pt x="11936" y="42697"/>
                  </a:lnTo>
                  <a:lnTo>
                    <a:pt x="12989" y="45022"/>
                  </a:lnTo>
                  <a:lnTo>
                    <a:pt x="13033" y="45022"/>
                  </a:lnTo>
                  <a:lnTo>
                    <a:pt x="15403" y="48620"/>
                  </a:lnTo>
                  <a:lnTo>
                    <a:pt x="15666" y="49279"/>
                  </a:lnTo>
                  <a:lnTo>
                    <a:pt x="15534" y="50814"/>
                  </a:lnTo>
                  <a:lnTo>
                    <a:pt x="15403" y="51297"/>
                  </a:lnTo>
                  <a:lnTo>
                    <a:pt x="15403" y="51385"/>
                  </a:lnTo>
                  <a:lnTo>
                    <a:pt x="15403" y="51429"/>
                  </a:lnTo>
                  <a:lnTo>
                    <a:pt x="15447" y="51473"/>
                  </a:lnTo>
                  <a:lnTo>
                    <a:pt x="15491" y="51516"/>
                  </a:lnTo>
                  <a:lnTo>
                    <a:pt x="15666" y="51516"/>
                  </a:lnTo>
                  <a:lnTo>
                    <a:pt x="15710" y="51429"/>
                  </a:lnTo>
                  <a:lnTo>
                    <a:pt x="15885" y="50902"/>
                  </a:lnTo>
                  <a:lnTo>
                    <a:pt x="15885" y="50858"/>
                  </a:lnTo>
                  <a:lnTo>
                    <a:pt x="16017" y="49235"/>
                  </a:lnTo>
                  <a:lnTo>
                    <a:pt x="16017" y="49147"/>
                  </a:lnTo>
                  <a:lnTo>
                    <a:pt x="15710" y="48445"/>
                  </a:lnTo>
                  <a:lnTo>
                    <a:pt x="15666" y="48445"/>
                  </a:lnTo>
                  <a:lnTo>
                    <a:pt x="13340" y="44847"/>
                  </a:lnTo>
                  <a:lnTo>
                    <a:pt x="12243" y="42521"/>
                  </a:lnTo>
                  <a:lnTo>
                    <a:pt x="11322" y="41073"/>
                  </a:lnTo>
                  <a:lnTo>
                    <a:pt x="9962" y="39054"/>
                  </a:lnTo>
                  <a:lnTo>
                    <a:pt x="8865" y="37080"/>
                  </a:lnTo>
                  <a:lnTo>
                    <a:pt x="8294" y="35763"/>
                  </a:lnTo>
                  <a:lnTo>
                    <a:pt x="8031" y="34228"/>
                  </a:lnTo>
                  <a:lnTo>
                    <a:pt x="8031" y="34184"/>
                  </a:lnTo>
                  <a:lnTo>
                    <a:pt x="7285" y="32736"/>
                  </a:lnTo>
                  <a:lnTo>
                    <a:pt x="5310" y="29489"/>
                  </a:lnTo>
                  <a:lnTo>
                    <a:pt x="4564" y="25495"/>
                  </a:lnTo>
                  <a:lnTo>
                    <a:pt x="4125" y="23389"/>
                  </a:lnTo>
                  <a:lnTo>
                    <a:pt x="3731" y="21327"/>
                  </a:lnTo>
                  <a:lnTo>
                    <a:pt x="3248" y="18913"/>
                  </a:lnTo>
                  <a:lnTo>
                    <a:pt x="2721" y="16456"/>
                  </a:lnTo>
                  <a:lnTo>
                    <a:pt x="2151" y="14087"/>
                  </a:lnTo>
                  <a:lnTo>
                    <a:pt x="1800" y="12902"/>
                  </a:lnTo>
                  <a:lnTo>
                    <a:pt x="1449" y="11717"/>
                  </a:lnTo>
                  <a:lnTo>
                    <a:pt x="571" y="9611"/>
                  </a:lnTo>
                  <a:lnTo>
                    <a:pt x="440" y="7417"/>
                  </a:lnTo>
                  <a:lnTo>
                    <a:pt x="352" y="5091"/>
                  </a:lnTo>
                  <a:lnTo>
                    <a:pt x="571" y="4301"/>
                  </a:lnTo>
                  <a:lnTo>
                    <a:pt x="2853" y="3555"/>
                  </a:lnTo>
                  <a:lnTo>
                    <a:pt x="5705" y="2853"/>
                  </a:lnTo>
                  <a:lnTo>
                    <a:pt x="7768" y="2195"/>
                  </a:lnTo>
                  <a:lnTo>
                    <a:pt x="10049" y="1317"/>
                  </a:lnTo>
                  <a:lnTo>
                    <a:pt x="12024" y="308"/>
                  </a:lnTo>
                  <a:lnTo>
                    <a:pt x="12068" y="264"/>
                  </a:lnTo>
                  <a:lnTo>
                    <a:pt x="12112" y="220"/>
                  </a:lnTo>
                  <a:lnTo>
                    <a:pt x="12112" y="133"/>
                  </a:lnTo>
                  <a:lnTo>
                    <a:pt x="12112" y="89"/>
                  </a:lnTo>
                  <a:lnTo>
                    <a:pt x="12068" y="45"/>
                  </a:lnTo>
                  <a:lnTo>
                    <a:pt x="1198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88" name="Google Shape;15988;p414"/>
            <p:cNvSpPr/>
            <p:nvPr/>
          </p:nvSpPr>
          <p:spPr>
            <a:xfrm>
              <a:off x="651675" y="2566225"/>
              <a:ext cx="432250" cy="1407500"/>
            </a:xfrm>
            <a:custGeom>
              <a:avLst/>
              <a:gdLst/>
              <a:ahLst/>
              <a:cxnLst/>
              <a:rect l="l" t="t" r="r" b="b"/>
              <a:pathLst>
                <a:path w="17290" h="56300" extrusionOk="0">
                  <a:moveTo>
                    <a:pt x="14745" y="1"/>
                  </a:moveTo>
                  <a:lnTo>
                    <a:pt x="14657" y="45"/>
                  </a:lnTo>
                  <a:lnTo>
                    <a:pt x="12112" y="1756"/>
                  </a:lnTo>
                  <a:lnTo>
                    <a:pt x="9479" y="2809"/>
                  </a:lnTo>
                  <a:lnTo>
                    <a:pt x="7548" y="3511"/>
                  </a:lnTo>
                  <a:lnTo>
                    <a:pt x="4345" y="4301"/>
                  </a:lnTo>
                  <a:lnTo>
                    <a:pt x="4301" y="4301"/>
                  </a:lnTo>
                  <a:lnTo>
                    <a:pt x="2765" y="5179"/>
                  </a:lnTo>
                  <a:lnTo>
                    <a:pt x="2722" y="5179"/>
                  </a:lnTo>
                  <a:lnTo>
                    <a:pt x="879" y="6539"/>
                  </a:lnTo>
                  <a:lnTo>
                    <a:pt x="879" y="6583"/>
                  </a:lnTo>
                  <a:lnTo>
                    <a:pt x="264" y="7153"/>
                  </a:lnTo>
                  <a:lnTo>
                    <a:pt x="220" y="7241"/>
                  </a:lnTo>
                  <a:lnTo>
                    <a:pt x="1" y="7987"/>
                  </a:lnTo>
                  <a:lnTo>
                    <a:pt x="1" y="8031"/>
                  </a:lnTo>
                  <a:lnTo>
                    <a:pt x="133" y="10093"/>
                  </a:lnTo>
                  <a:lnTo>
                    <a:pt x="133" y="10181"/>
                  </a:lnTo>
                  <a:lnTo>
                    <a:pt x="1317" y="12902"/>
                  </a:lnTo>
                  <a:lnTo>
                    <a:pt x="2327" y="16193"/>
                  </a:lnTo>
                  <a:lnTo>
                    <a:pt x="3160" y="20010"/>
                  </a:lnTo>
                  <a:lnTo>
                    <a:pt x="3599" y="22511"/>
                  </a:lnTo>
                  <a:lnTo>
                    <a:pt x="4740" y="27119"/>
                  </a:lnTo>
                  <a:lnTo>
                    <a:pt x="5398" y="30278"/>
                  </a:lnTo>
                  <a:lnTo>
                    <a:pt x="5705" y="32297"/>
                  </a:lnTo>
                  <a:lnTo>
                    <a:pt x="5662" y="34710"/>
                  </a:lnTo>
                  <a:lnTo>
                    <a:pt x="5749" y="35719"/>
                  </a:lnTo>
                  <a:lnTo>
                    <a:pt x="5749" y="35763"/>
                  </a:lnTo>
                  <a:lnTo>
                    <a:pt x="6671" y="37913"/>
                  </a:lnTo>
                  <a:lnTo>
                    <a:pt x="7768" y="40020"/>
                  </a:lnTo>
                  <a:lnTo>
                    <a:pt x="9172" y="42082"/>
                  </a:lnTo>
                  <a:lnTo>
                    <a:pt x="10445" y="44013"/>
                  </a:lnTo>
                  <a:lnTo>
                    <a:pt x="11761" y="45900"/>
                  </a:lnTo>
                  <a:lnTo>
                    <a:pt x="12726" y="47830"/>
                  </a:lnTo>
                  <a:lnTo>
                    <a:pt x="12726" y="47874"/>
                  </a:lnTo>
                  <a:lnTo>
                    <a:pt x="13999" y="49849"/>
                  </a:lnTo>
                  <a:lnTo>
                    <a:pt x="15315" y="51736"/>
                  </a:lnTo>
                  <a:lnTo>
                    <a:pt x="16632" y="53535"/>
                  </a:lnTo>
                  <a:lnTo>
                    <a:pt x="16939" y="54105"/>
                  </a:lnTo>
                  <a:lnTo>
                    <a:pt x="16939" y="54544"/>
                  </a:lnTo>
                  <a:lnTo>
                    <a:pt x="16325" y="55948"/>
                  </a:lnTo>
                  <a:lnTo>
                    <a:pt x="16325" y="55992"/>
                  </a:lnTo>
                  <a:lnTo>
                    <a:pt x="16281" y="56080"/>
                  </a:lnTo>
                  <a:lnTo>
                    <a:pt x="16281" y="56168"/>
                  </a:lnTo>
                  <a:lnTo>
                    <a:pt x="16325" y="56211"/>
                  </a:lnTo>
                  <a:lnTo>
                    <a:pt x="16368" y="56255"/>
                  </a:lnTo>
                  <a:lnTo>
                    <a:pt x="16412" y="56299"/>
                  </a:lnTo>
                  <a:lnTo>
                    <a:pt x="16456" y="56299"/>
                  </a:lnTo>
                  <a:lnTo>
                    <a:pt x="16544" y="56255"/>
                  </a:lnTo>
                  <a:lnTo>
                    <a:pt x="16632" y="56168"/>
                  </a:lnTo>
                  <a:lnTo>
                    <a:pt x="16632" y="56080"/>
                  </a:lnTo>
                  <a:lnTo>
                    <a:pt x="17246" y="54676"/>
                  </a:lnTo>
                  <a:lnTo>
                    <a:pt x="17290" y="54588"/>
                  </a:lnTo>
                  <a:lnTo>
                    <a:pt x="17290" y="54061"/>
                  </a:lnTo>
                  <a:lnTo>
                    <a:pt x="17290" y="53974"/>
                  </a:lnTo>
                  <a:lnTo>
                    <a:pt x="16895" y="53359"/>
                  </a:lnTo>
                  <a:lnTo>
                    <a:pt x="15579" y="51560"/>
                  </a:lnTo>
                  <a:lnTo>
                    <a:pt x="14306" y="49673"/>
                  </a:lnTo>
                  <a:lnTo>
                    <a:pt x="13033" y="47699"/>
                  </a:lnTo>
                  <a:lnTo>
                    <a:pt x="12068" y="45724"/>
                  </a:lnTo>
                  <a:lnTo>
                    <a:pt x="10752" y="43837"/>
                  </a:lnTo>
                  <a:lnTo>
                    <a:pt x="9435" y="41906"/>
                  </a:lnTo>
                  <a:lnTo>
                    <a:pt x="8075" y="39844"/>
                  </a:lnTo>
                  <a:lnTo>
                    <a:pt x="6978" y="37782"/>
                  </a:lnTo>
                  <a:lnTo>
                    <a:pt x="6100" y="35632"/>
                  </a:lnTo>
                  <a:lnTo>
                    <a:pt x="6013" y="34710"/>
                  </a:lnTo>
                  <a:lnTo>
                    <a:pt x="6056" y="32253"/>
                  </a:lnTo>
                  <a:lnTo>
                    <a:pt x="5749" y="30234"/>
                  </a:lnTo>
                  <a:lnTo>
                    <a:pt x="5091" y="27031"/>
                  </a:lnTo>
                  <a:lnTo>
                    <a:pt x="3950" y="22468"/>
                  </a:lnTo>
                  <a:lnTo>
                    <a:pt x="3468" y="19922"/>
                  </a:lnTo>
                  <a:lnTo>
                    <a:pt x="2678" y="16105"/>
                  </a:lnTo>
                  <a:lnTo>
                    <a:pt x="1668" y="12770"/>
                  </a:lnTo>
                  <a:lnTo>
                    <a:pt x="484" y="10049"/>
                  </a:lnTo>
                  <a:lnTo>
                    <a:pt x="352" y="8031"/>
                  </a:lnTo>
                  <a:lnTo>
                    <a:pt x="571" y="7373"/>
                  </a:lnTo>
                  <a:lnTo>
                    <a:pt x="1098" y="6802"/>
                  </a:lnTo>
                  <a:lnTo>
                    <a:pt x="2941" y="5486"/>
                  </a:lnTo>
                  <a:lnTo>
                    <a:pt x="4433" y="4652"/>
                  </a:lnTo>
                  <a:lnTo>
                    <a:pt x="7636" y="3818"/>
                  </a:lnTo>
                  <a:lnTo>
                    <a:pt x="9611" y="3160"/>
                  </a:lnTo>
                  <a:lnTo>
                    <a:pt x="12244" y="2063"/>
                  </a:lnTo>
                  <a:lnTo>
                    <a:pt x="12288" y="2019"/>
                  </a:lnTo>
                  <a:lnTo>
                    <a:pt x="14876" y="352"/>
                  </a:lnTo>
                  <a:lnTo>
                    <a:pt x="14920" y="308"/>
                  </a:lnTo>
                  <a:lnTo>
                    <a:pt x="14920" y="220"/>
                  </a:lnTo>
                  <a:lnTo>
                    <a:pt x="14920" y="176"/>
                  </a:lnTo>
                  <a:lnTo>
                    <a:pt x="14920" y="89"/>
                  </a:lnTo>
                  <a:lnTo>
                    <a:pt x="14876" y="45"/>
                  </a:lnTo>
                  <a:lnTo>
                    <a:pt x="14789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89" name="Google Shape;15989;p414"/>
            <p:cNvSpPr/>
            <p:nvPr/>
          </p:nvSpPr>
          <p:spPr>
            <a:xfrm>
              <a:off x="591350" y="2376450"/>
              <a:ext cx="593500" cy="1676250"/>
            </a:xfrm>
            <a:custGeom>
              <a:avLst/>
              <a:gdLst/>
              <a:ahLst/>
              <a:cxnLst/>
              <a:rect l="l" t="t" r="r" b="b"/>
              <a:pathLst>
                <a:path w="23740" h="67050" extrusionOk="0">
                  <a:moveTo>
                    <a:pt x="23477" y="0"/>
                  </a:moveTo>
                  <a:lnTo>
                    <a:pt x="19571" y="2370"/>
                  </a:lnTo>
                  <a:lnTo>
                    <a:pt x="17641" y="3730"/>
                  </a:lnTo>
                  <a:lnTo>
                    <a:pt x="15490" y="5222"/>
                  </a:lnTo>
                  <a:lnTo>
                    <a:pt x="13779" y="6363"/>
                  </a:lnTo>
                  <a:lnTo>
                    <a:pt x="11629" y="7285"/>
                  </a:lnTo>
                  <a:lnTo>
                    <a:pt x="8821" y="8338"/>
                  </a:lnTo>
                  <a:lnTo>
                    <a:pt x="7724" y="8777"/>
                  </a:lnTo>
                  <a:lnTo>
                    <a:pt x="6978" y="8908"/>
                  </a:lnTo>
                  <a:lnTo>
                    <a:pt x="6890" y="8952"/>
                  </a:lnTo>
                  <a:lnTo>
                    <a:pt x="3818" y="11541"/>
                  </a:lnTo>
                  <a:lnTo>
                    <a:pt x="2019" y="13121"/>
                  </a:lnTo>
                  <a:lnTo>
                    <a:pt x="2019" y="13165"/>
                  </a:lnTo>
                  <a:lnTo>
                    <a:pt x="703" y="14657"/>
                  </a:lnTo>
                  <a:lnTo>
                    <a:pt x="659" y="14700"/>
                  </a:lnTo>
                  <a:lnTo>
                    <a:pt x="88" y="15754"/>
                  </a:lnTo>
                  <a:lnTo>
                    <a:pt x="44" y="15797"/>
                  </a:lnTo>
                  <a:lnTo>
                    <a:pt x="1" y="16324"/>
                  </a:lnTo>
                  <a:lnTo>
                    <a:pt x="1" y="16412"/>
                  </a:lnTo>
                  <a:lnTo>
                    <a:pt x="1054" y="19176"/>
                  </a:lnTo>
                  <a:lnTo>
                    <a:pt x="1580" y="21282"/>
                  </a:lnTo>
                  <a:lnTo>
                    <a:pt x="2238" y="25100"/>
                  </a:lnTo>
                  <a:lnTo>
                    <a:pt x="2677" y="27513"/>
                  </a:lnTo>
                  <a:lnTo>
                    <a:pt x="3116" y="29795"/>
                  </a:lnTo>
                  <a:lnTo>
                    <a:pt x="3116" y="29839"/>
                  </a:lnTo>
                  <a:lnTo>
                    <a:pt x="4169" y="33174"/>
                  </a:lnTo>
                  <a:lnTo>
                    <a:pt x="5091" y="36114"/>
                  </a:lnTo>
                  <a:lnTo>
                    <a:pt x="5661" y="38878"/>
                  </a:lnTo>
                  <a:lnTo>
                    <a:pt x="5968" y="41029"/>
                  </a:lnTo>
                  <a:lnTo>
                    <a:pt x="5793" y="43837"/>
                  </a:lnTo>
                  <a:lnTo>
                    <a:pt x="5793" y="45899"/>
                  </a:lnTo>
                  <a:lnTo>
                    <a:pt x="5837" y="45899"/>
                  </a:lnTo>
                  <a:lnTo>
                    <a:pt x="6100" y="47918"/>
                  </a:lnTo>
                  <a:lnTo>
                    <a:pt x="6495" y="49761"/>
                  </a:lnTo>
                  <a:lnTo>
                    <a:pt x="6539" y="49805"/>
                  </a:lnTo>
                  <a:lnTo>
                    <a:pt x="7065" y="50902"/>
                  </a:lnTo>
                  <a:lnTo>
                    <a:pt x="7065" y="50946"/>
                  </a:lnTo>
                  <a:lnTo>
                    <a:pt x="8689" y="53271"/>
                  </a:lnTo>
                  <a:lnTo>
                    <a:pt x="9918" y="54939"/>
                  </a:lnTo>
                  <a:lnTo>
                    <a:pt x="12024" y="58230"/>
                  </a:lnTo>
                  <a:lnTo>
                    <a:pt x="13603" y="60292"/>
                  </a:lnTo>
                  <a:lnTo>
                    <a:pt x="15403" y="62837"/>
                  </a:lnTo>
                  <a:lnTo>
                    <a:pt x="16543" y="64768"/>
                  </a:lnTo>
                  <a:lnTo>
                    <a:pt x="16675" y="65426"/>
                  </a:lnTo>
                  <a:lnTo>
                    <a:pt x="16149" y="66786"/>
                  </a:lnTo>
                  <a:lnTo>
                    <a:pt x="16149" y="66874"/>
                  </a:lnTo>
                  <a:lnTo>
                    <a:pt x="16149" y="66918"/>
                  </a:lnTo>
                  <a:lnTo>
                    <a:pt x="16192" y="67006"/>
                  </a:lnTo>
                  <a:lnTo>
                    <a:pt x="16236" y="67050"/>
                  </a:lnTo>
                  <a:lnTo>
                    <a:pt x="16324" y="67050"/>
                  </a:lnTo>
                  <a:lnTo>
                    <a:pt x="16412" y="67006"/>
                  </a:lnTo>
                  <a:lnTo>
                    <a:pt x="16456" y="66918"/>
                  </a:lnTo>
                  <a:lnTo>
                    <a:pt x="17026" y="65470"/>
                  </a:lnTo>
                  <a:lnTo>
                    <a:pt x="17026" y="65382"/>
                  </a:lnTo>
                  <a:lnTo>
                    <a:pt x="16851" y="64680"/>
                  </a:lnTo>
                  <a:lnTo>
                    <a:pt x="16851" y="64636"/>
                  </a:lnTo>
                  <a:lnTo>
                    <a:pt x="15710" y="62662"/>
                  </a:lnTo>
                  <a:lnTo>
                    <a:pt x="15710" y="62618"/>
                  </a:lnTo>
                  <a:lnTo>
                    <a:pt x="13867" y="60073"/>
                  </a:lnTo>
                  <a:lnTo>
                    <a:pt x="12331" y="58010"/>
                  </a:lnTo>
                  <a:lnTo>
                    <a:pt x="10225" y="54719"/>
                  </a:lnTo>
                  <a:lnTo>
                    <a:pt x="8996" y="53052"/>
                  </a:lnTo>
                  <a:lnTo>
                    <a:pt x="7372" y="50770"/>
                  </a:lnTo>
                  <a:lnTo>
                    <a:pt x="6846" y="49673"/>
                  </a:lnTo>
                  <a:lnTo>
                    <a:pt x="6451" y="47830"/>
                  </a:lnTo>
                  <a:lnTo>
                    <a:pt x="6144" y="45855"/>
                  </a:lnTo>
                  <a:lnTo>
                    <a:pt x="6144" y="43837"/>
                  </a:lnTo>
                  <a:lnTo>
                    <a:pt x="6319" y="41029"/>
                  </a:lnTo>
                  <a:lnTo>
                    <a:pt x="6012" y="38835"/>
                  </a:lnTo>
                  <a:lnTo>
                    <a:pt x="5398" y="36026"/>
                  </a:lnTo>
                  <a:lnTo>
                    <a:pt x="4520" y="33086"/>
                  </a:lnTo>
                  <a:lnTo>
                    <a:pt x="3467" y="29751"/>
                  </a:lnTo>
                  <a:lnTo>
                    <a:pt x="3028" y="27470"/>
                  </a:lnTo>
                  <a:lnTo>
                    <a:pt x="2589" y="25056"/>
                  </a:lnTo>
                  <a:lnTo>
                    <a:pt x="1931" y="21195"/>
                  </a:lnTo>
                  <a:lnTo>
                    <a:pt x="1405" y="19088"/>
                  </a:lnTo>
                  <a:lnTo>
                    <a:pt x="1405" y="19045"/>
                  </a:lnTo>
                  <a:lnTo>
                    <a:pt x="352" y="16324"/>
                  </a:lnTo>
                  <a:lnTo>
                    <a:pt x="395" y="15885"/>
                  </a:lnTo>
                  <a:lnTo>
                    <a:pt x="966" y="14876"/>
                  </a:lnTo>
                  <a:lnTo>
                    <a:pt x="2282" y="13384"/>
                  </a:lnTo>
                  <a:lnTo>
                    <a:pt x="4038" y="11804"/>
                  </a:lnTo>
                  <a:lnTo>
                    <a:pt x="7109" y="9259"/>
                  </a:lnTo>
                  <a:lnTo>
                    <a:pt x="7811" y="9128"/>
                  </a:lnTo>
                  <a:lnTo>
                    <a:pt x="7855" y="9128"/>
                  </a:lnTo>
                  <a:lnTo>
                    <a:pt x="8952" y="8645"/>
                  </a:lnTo>
                  <a:lnTo>
                    <a:pt x="11761" y="7592"/>
                  </a:lnTo>
                  <a:lnTo>
                    <a:pt x="13911" y="6670"/>
                  </a:lnTo>
                  <a:lnTo>
                    <a:pt x="13955" y="6670"/>
                  </a:lnTo>
                  <a:lnTo>
                    <a:pt x="15666" y="5529"/>
                  </a:lnTo>
                  <a:lnTo>
                    <a:pt x="17816" y="3994"/>
                  </a:lnTo>
                  <a:lnTo>
                    <a:pt x="19747" y="2677"/>
                  </a:lnTo>
                  <a:lnTo>
                    <a:pt x="23652" y="308"/>
                  </a:lnTo>
                  <a:lnTo>
                    <a:pt x="23696" y="264"/>
                  </a:lnTo>
                  <a:lnTo>
                    <a:pt x="23696" y="220"/>
                  </a:lnTo>
                  <a:lnTo>
                    <a:pt x="23740" y="132"/>
                  </a:lnTo>
                  <a:lnTo>
                    <a:pt x="23696" y="88"/>
                  </a:lnTo>
                  <a:lnTo>
                    <a:pt x="2365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90" name="Google Shape;15990;p414"/>
            <p:cNvSpPr/>
            <p:nvPr/>
          </p:nvSpPr>
          <p:spPr>
            <a:xfrm>
              <a:off x="576000" y="2354500"/>
              <a:ext cx="578150" cy="1726725"/>
            </a:xfrm>
            <a:custGeom>
              <a:avLst/>
              <a:gdLst/>
              <a:ahLst/>
              <a:cxnLst/>
              <a:rect l="l" t="t" r="r" b="b"/>
              <a:pathLst>
                <a:path w="23126" h="69069" extrusionOk="0">
                  <a:moveTo>
                    <a:pt x="22862" y="1"/>
                  </a:moveTo>
                  <a:lnTo>
                    <a:pt x="19176" y="2239"/>
                  </a:lnTo>
                  <a:lnTo>
                    <a:pt x="17421" y="3467"/>
                  </a:lnTo>
                  <a:lnTo>
                    <a:pt x="15271" y="4872"/>
                  </a:lnTo>
                  <a:lnTo>
                    <a:pt x="13691" y="5925"/>
                  </a:lnTo>
                  <a:lnTo>
                    <a:pt x="10970" y="7066"/>
                  </a:lnTo>
                  <a:lnTo>
                    <a:pt x="7328" y="8777"/>
                  </a:lnTo>
                  <a:lnTo>
                    <a:pt x="6056" y="9655"/>
                  </a:lnTo>
                  <a:lnTo>
                    <a:pt x="6012" y="9655"/>
                  </a:lnTo>
                  <a:lnTo>
                    <a:pt x="3642" y="11980"/>
                  </a:lnTo>
                  <a:lnTo>
                    <a:pt x="1755" y="13823"/>
                  </a:lnTo>
                  <a:lnTo>
                    <a:pt x="922" y="14789"/>
                  </a:lnTo>
                  <a:lnTo>
                    <a:pt x="922" y="14832"/>
                  </a:lnTo>
                  <a:lnTo>
                    <a:pt x="307" y="16280"/>
                  </a:lnTo>
                  <a:lnTo>
                    <a:pt x="0" y="17772"/>
                  </a:lnTo>
                  <a:lnTo>
                    <a:pt x="0" y="17860"/>
                  </a:lnTo>
                  <a:lnTo>
                    <a:pt x="395" y="19923"/>
                  </a:lnTo>
                  <a:lnTo>
                    <a:pt x="1053" y="24003"/>
                  </a:lnTo>
                  <a:lnTo>
                    <a:pt x="1580" y="27119"/>
                  </a:lnTo>
                  <a:lnTo>
                    <a:pt x="2238" y="30147"/>
                  </a:lnTo>
                  <a:lnTo>
                    <a:pt x="2896" y="32560"/>
                  </a:lnTo>
                  <a:lnTo>
                    <a:pt x="4213" y="36158"/>
                  </a:lnTo>
                  <a:lnTo>
                    <a:pt x="4959" y="39098"/>
                  </a:lnTo>
                  <a:lnTo>
                    <a:pt x="5441" y="41775"/>
                  </a:lnTo>
                  <a:lnTo>
                    <a:pt x="5310" y="45987"/>
                  </a:lnTo>
                  <a:lnTo>
                    <a:pt x="5485" y="47787"/>
                  </a:lnTo>
                  <a:lnTo>
                    <a:pt x="6012" y="50332"/>
                  </a:lnTo>
                  <a:lnTo>
                    <a:pt x="6538" y="53315"/>
                  </a:lnTo>
                  <a:lnTo>
                    <a:pt x="6889" y="54632"/>
                  </a:lnTo>
                  <a:lnTo>
                    <a:pt x="6933" y="54676"/>
                  </a:lnTo>
                  <a:lnTo>
                    <a:pt x="8513" y="56650"/>
                  </a:lnTo>
                  <a:lnTo>
                    <a:pt x="14261" y="64637"/>
                  </a:lnTo>
                  <a:lnTo>
                    <a:pt x="15753" y="66962"/>
                  </a:lnTo>
                  <a:lnTo>
                    <a:pt x="16017" y="67577"/>
                  </a:lnTo>
                  <a:lnTo>
                    <a:pt x="15753" y="68849"/>
                  </a:lnTo>
                  <a:lnTo>
                    <a:pt x="15753" y="68937"/>
                  </a:lnTo>
                  <a:lnTo>
                    <a:pt x="15797" y="68981"/>
                  </a:lnTo>
                  <a:lnTo>
                    <a:pt x="15841" y="69025"/>
                  </a:lnTo>
                  <a:lnTo>
                    <a:pt x="15885" y="69069"/>
                  </a:lnTo>
                  <a:lnTo>
                    <a:pt x="15929" y="69069"/>
                  </a:lnTo>
                  <a:lnTo>
                    <a:pt x="16060" y="69025"/>
                  </a:lnTo>
                  <a:lnTo>
                    <a:pt x="16104" y="68937"/>
                  </a:lnTo>
                  <a:lnTo>
                    <a:pt x="16368" y="67577"/>
                  </a:lnTo>
                  <a:lnTo>
                    <a:pt x="16368" y="67489"/>
                  </a:lnTo>
                  <a:lnTo>
                    <a:pt x="16060" y="66787"/>
                  </a:lnTo>
                  <a:lnTo>
                    <a:pt x="14525" y="64461"/>
                  </a:lnTo>
                  <a:lnTo>
                    <a:pt x="8820" y="56431"/>
                  </a:lnTo>
                  <a:lnTo>
                    <a:pt x="7197" y="54500"/>
                  </a:lnTo>
                  <a:lnTo>
                    <a:pt x="6889" y="53228"/>
                  </a:lnTo>
                  <a:lnTo>
                    <a:pt x="6363" y="50244"/>
                  </a:lnTo>
                  <a:lnTo>
                    <a:pt x="5836" y="47743"/>
                  </a:lnTo>
                  <a:lnTo>
                    <a:pt x="5661" y="45987"/>
                  </a:lnTo>
                  <a:lnTo>
                    <a:pt x="5792" y="41775"/>
                  </a:lnTo>
                  <a:lnTo>
                    <a:pt x="5792" y="41731"/>
                  </a:lnTo>
                  <a:lnTo>
                    <a:pt x="5310" y="39054"/>
                  </a:lnTo>
                  <a:lnTo>
                    <a:pt x="4520" y="36071"/>
                  </a:lnTo>
                  <a:lnTo>
                    <a:pt x="3247" y="32472"/>
                  </a:lnTo>
                  <a:lnTo>
                    <a:pt x="2545" y="30059"/>
                  </a:lnTo>
                  <a:lnTo>
                    <a:pt x="1931" y="27031"/>
                  </a:lnTo>
                  <a:lnTo>
                    <a:pt x="1404" y="23960"/>
                  </a:lnTo>
                  <a:lnTo>
                    <a:pt x="746" y="19879"/>
                  </a:lnTo>
                  <a:lnTo>
                    <a:pt x="351" y="17816"/>
                  </a:lnTo>
                  <a:lnTo>
                    <a:pt x="615" y="16368"/>
                  </a:lnTo>
                  <a:lnTo>
                    <a:pt x="1229" y="15008"/>
                  </a:lnTo>
                  <a:lnTo>
                    <a:pt x="2019" y="14043"/>
                  </a:lnTo>
                  <a:lnTo>
                    <a:pt x="3906" y="12243"/>
                  </a:lnTo>
                  <a:lnTo>
                    <a:pt x="6275" y="9918"/>
                  </a:lnTo>
                  <a:lnTo>
                    <a:pt x="7504" y="9084"/>
                  </a:lnTo>
                  <a:lnTo>
                    <a:pt x="11146" y="7373"/>
                  </a:lnTo>
                  <a:lnTo>
                    <a:pt x="13823" y="6232"/>
                  </a:lnTo>
                  <a:lnTo>
                    <a:pt x="13866" y="6232"/>
                  </a:lnTo>
                  <a:lnTo>
                    <a:pt x="17596" y="3731"/>
                  </a:lnTo>
                  <a:lnTo>
                    <a:pt x="19395" y="2546"/>
                  </a:lnTo>
                  <a:lnTo>
                    <a:pt x="23037" y="308"/>
                  </a:lnTo>
                  <a:lnTo>
                    <a:pt x="23081" y="264"/>
                  </a:lnTo>
                  <a:lnTo>
                    <a:pt x="23125" y="220"/>
                  </a:lnTo>
                  <a:lnTo>
                    <a:pt x="23125" y="133"/>
                  </a:lnTo>
                  <a:lnTo>
                    <a:pt x="23081" y="89"/>
                  </a:lnTo>
                  <a:lnTo>
                    <a:pt x="2303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91" name="Google Shape;15991;p414"/>
            <p:cNvSpPr/>
            <p:nvPr/>
          </p:nvSpPr>
          <p:spPr>
            <a:xfrm>
              <a:off x="549675" y="2291975"/>
              <a:ext cx="648350" cy="1851775"/>
            </a:xfrm>
            <a:custGeom>
              <a:avLst/>
              <a:gdLst/>
              <a:ahLst/>
              <a:cxnLst/>
              <a:rect l="l" t="t" r="r" b="b"/>
              <a:pathLst>
                <a:path w="25934" h="74071" extrusionOk="0">
                  <a:moveTo>
                    <a:pt x="25758" y="1"/>
                  </a:moveTo>
                  <a:lnTo>
                    <a:pt x="25714" y="45"/>
                  </a:lnTo>
                  <a:lnTo>
                    <a:pt x="23608" y="1185"/>
                  </a:lnTo>
                  <a:lnTo>
                    <a:pt x="19922" y="3336"/>
                  </a:lnTo>
                  <a:lnTo>
                    <a:pt x="18079" y="4476"/>
                  </a:lnTo>
                  <a:lnTo>
                    <a:pt x="15534" y="6188"/>
                  </a:lnTo>
                  <a:lnTo>
                    <a:pt x="14042" y="7153"/>
                  </a:lnTo>
                  <a:lnTo>
                    <a:pt x="11585" y="8250"/>
                  </a:lnTo>
                  <a:lnTo>
                    <a:pt x="10268" y="9084"/>
                  </a:lnTo>
                  <a:lnTo>
                    <a:pt x="6845" y="11190"/>
                  </a:lnTo>
                  <a:lnTo>
                    <a:pt x="6802" y="11190"/>
                  </a:lnTo>
                  <a:lnTo>
                    <a:pt x="4213" y="13823"/>
                  </a:lnTo>
                  <a:lnTo>
                    <a:pt x="2326" y="15622"/>
                  </a:lnTo>
                  <a:lnTo>
                    <a:pt x="2326" y="15666"/>
                  </a:lnTo>
                  <a:lnTo>
                    <a:pt x="1624" y="16500"/>
                  </a:lnTo>
                  <a:lnTo>
                    <a:pt x="1580" y="16544"/>
                  </a:lnTo>
                  <a:lnTo>
                    <a:pt x="702" y="19220"/>
                  </a:lnTo>
                  <a:lnTo>
                    <a:pt x="88" y="20975"/>
                  </a:lnTo>
                  <a:lnTo>
                    <a:pt x="88" y="21019"/>
                  </a:lnTo>
                  <a:lnTo>
                    <a:pt x="0" y="22336"/>
                  </a:lnTo>
                  <a:lnTo>
                    <a:pt x="44" y="22380"/>
                  </a:lnTo>
                  <a:lnTo>
                    <a:pt x="614" y="26417"/>
                  </a:lnTo>
                  <a:lnTo>
                    <a:pt x="878" y="28128"/>
                  </a:lnTo>
                  <a:lnTo>
                    <a:pt x="1185" y="29708"/>
                  </a:lnTo>
                  <a:lnTo>
                    <a:pt x="1492" y="31287"/>
                  </a:lnTo>
                  <a:lnTo>
                    <a:pt x="1931" y="32823"/>
                  </a:lnTo>
                  <a:lnTo>
                    <a:pt x="2370" y="34359"/>
                  </a:lnTo>
                  <a:lnTo>
                    <a:pt x="2896" y="35983"/>
                  </a:lnTo>
                  <a:lnTo>
                    <a:pt x="3467" y="37606"/>
                  </a:lnTo>
                  <a:lnTo>
                    <a:pt x="4125" y="39361"/>
                  </a:lnTo>
                  <a:lnTo>
                    <a:pt x="5002" y="42257"/>
                  </a:lnTo>
                  <a:lnTo>
                    <a:pt x="5310" y="44100"/>
                  </a:lnTo>
                  <a:lnTo>
                    <a:pt x="5397" y="45329"/>
                  </a:lnTo>
                  <a:lnTo>
                    <a:pt x="5310" y="47830"/>
                  </a:lnTo>
                  <a:lnTo>
                    <a:pt x="5353" y="49366"/>
                  </a:lnTo>
                  <a:lnTo>
                    <a:pt x="5924" y="52218"/>
                  </a:lnTo>
                  <a:lnTo>
                    <a:pt x="6407" y="54939"/>
                  </a:lnTo>
                  <a:lnTo>
                    <a:pt x="6451" y="57528"/>
                  </a:lnTo>
                  <a:lnTo>
                    <a:pt x="6319" y="59853"/>
                  </a:lnTo>
                  <a:lnTo>
                    <a:pt x="6319" y="59897"/>
                  </a:lnTo>
                  <a:lnTo>
                    <a:pt x="6451" y="60731"/>
                  </a:lnTo>
                  <a:lnTo>
                    <a:pt x="6494" y="60819"/>
                  </a:lnTo>
                  <a:lnTo>
                    <a:pt x="7942" y="62399"/>
                  </a:lnTo>
                  <a:lnTo>
                    <a:pt x="10224" y="65295"/>
                  </a:lnTo>
                  <a:lnTo>
                    <a:pt x="12111" y="67796"/>
                  </a:lnTo>
                  <a:lnTo>
                    <a:pt x="13076" y="69024"/>
                  </a:lnTo>
                  <a:lnTo>
                    <a:pt x="13120" y="69024"/>
                  </a:lnTo>
                  <a:lnTo>
                    <a:pt x="15841" y="71657"/>
                  </a:lnTo>
                  <a:lnTo>
                    <a:pt x="16060" y="71964"/>
                  </a:lnTo>
                  <a:lnTo>
                    <a:pt x="15973" y="73895"/>
                  </a:lnTo>
                  <a:lnTo>
                    <a:pt x="15973" y="73983"/>
                  </a:lnTo>
                  <a:lnTo>
                    <a:pt x="16016" y="74027"/>
                  </a:lnTo>
                  <a:lnTo>
                    <a:pt x="16060" y="74071"/>
                  </a:lnTo>
                  <a:lnTo>
                    <a:pt x="16236" y="74071"/>
                  </a:lnTo>
                  <a:lnTo>
                    <a:pt x="16280" y="74027"/>
                  </a:lnTo>
                  <a:lnTo>
                    <a:pt x="16324" y="73983"/>
                  </a:lnTo>
                  <a:lnTo>
                    <a:pt x="16324" y="73895"/>
                  </a:lnTo>
                  <a:lnTo>
                    <a:pt x="16411" y="71921"/>
                  </a:lnTo>
                  <a:lnTo>
                    <a:pt x="16368" y="71789"/>
                  </a:lnTo>
                  <a:lnTo>
                    <a:pt x="16148" y="71438"/>
                  </a:lnTo>
                  <a:lnTo>
                    <a:pt x="16104" y="71394"/>
                  </a:lnTo>
                  <a:lnTo>
                    <a:pt x="13340" y="68761"/>
                  </a:lnTo>
                  <a:lnTo>
                    <a:pt x="12374" y="67576"/>
                  </a:lnTo>
                  <a:lnTo>
                    <a:pt x="10488" y="65075"/>
                  </a:lnTo>
                  <a:lnTo>
                    <a:pt x="8206" y="62179"/>
                  </a:lnTo>
                  <a:lnTo>
                    <a:pt x="6802" y="60643"/>
                  </a:lnTo>
                  <a:lnTo>
                    <a:pt x="6670" y="59853"/>
                  </a:lnTo>
                  <a:lnTo>
                    <a:pt x="6802" y="57528"/>
                  </a:lnTo>
                  <a:lnTo>
                    <a:pt x="6758" y="54939"/>
                  </a:lnTo>
                  <a:lnTo>
                    <a:pt x="6758" y="54895"/>
                  </a:lnTo>
                  <a:lnTo>
                    <a:pt x="6275" y="52131"/>
                  </a:lnTo>
                  <a:lnTo>
                    <a:pt x="5705" y="49322"/>
                  </a:lnTo>
                  <a:lnTo>
                    <a:pt x="5661" y="47830"/>
                  </a:lnTo>
                  <a:lnTo>
                    <a:pt x="5748" y="45373"/>
                  </a:lnTo>
                  <a:lnTo>
                    <a:pt x="5748" y="45329"/>
                  </a:lnTo>
                  <a:lnTo>
                    <a:pt x="5661" y="44057"/>
                  </a:lnTo>
                  <a:lnTo>
                    <a:pt x="5661" y="44013"/>
                  </a:lnTo>
                  <a:lnTo>
                    <a:pt x="5310" y="42214"/>
                  </a:lnTo>
                  <a:lnTo>
                    <a:pt x="4476" y="39230"/>
                  </a:lnTo>
                  <a:lnTo>
                    <a:pt x="3818" y="37518"/>
                  </a:lnTo>
                  <a:lnTo>
                    <a:pt x="3203" y="35851"/>
                  </a:lnTo>
                  <a:lnTo>
                    <a:pt x="2721" y="34271"/>
                  </a:lnTo>
                  <a:lnTo>
                    <a:pt x="2238" y="32735"/>
                  </a:lnTo>
                  <a:lnTo>
                    <a:pt x="1843" y="31200"/>
                  </a:lnTo>
                  <a:lnTo>
                    <a:pt x="1492" y="29664"/>
                  </a:lnTo>
                  <a:lnTo>
                    <a:pt x="1229" y="28040"/>
                  </a:lnTo>
                  <a:lnTo>
                    <a:pt x="922" y="26373"/>
                  </a:lnTo>
                  <a:lnTo>
                    <a:pt x="351" y="22336"/>
                  </a:lnTo>
                  <a:lnTo>
                    <a:pt x="439" y="21063"/>
                  </a:lnTo>
                  <a:lnTo>
                    <a:pt x="1053" y="19308"/>
                  </a:lnTo>
                  <a:lnTo>
                    <a:pt x="1887" y="16719"/>
                  </a:lnTo>
                  <a:lnTo>
                    <a:pt x="2589" y="15885"/>
                  </a:lnTo>
                  <a:lnTo>
                    <a:pt x="4476" y="14086"/>
                  </a:lnTo>
                  <a:lnTo>
                    <a:pt x="7021" y="11453"/>
                  </a:lnTo>
                  <a:lnTo>
                    <a:pt x="10488" y="9347"/>
                  </a:lnTo>
                  <a:lnTo>
                    <a:pt x="11760" y="8557"/>
                  </a:lnTo>
                  <a:lnTo>
                    <a:pt x="14217" y="7460"/>
                  </a:lnTo>
                  <a:lnTo>
                    <a:pt x="14217" y="7416"/>
                  </a:lnTo>
                  <a:lnTo>
                    <a:pt x="15709" y="6451"/>
                  </a:lnTo>
                  <a:lnTo>
                    <a:pt x="18254" y="4784"/>
                  </a:lnTo>
                  <a:lnTo>
                    <a:pt x="20097" y="3599"/>
                  </a:lnTo>
                  <a:lnTo>
                    <a:pt x="23783" y="1493"/>
                  </a:lnTo>
                  <a:lnTo>
                    <a:pt x="25846" y="352"/>
                  </a:lnTo>
                  <a:lnTo>
                    <a:pt x="25933" y="308"/>
                  </a:lnTo>
                  <a:lnTo>
                    <a:pt x="25933" y="220"/>
                  </a:lnTo>
                  <a:lnTo>
                    <a:pt x="25933" y="176"/>
                  </a:lnTo>
                  <a:lnTo>
                    <a:pt x="25933" y="88"/>
                  </a:lnTo>
                  <a:lnTo>
                    <a:pt x="25890" y="45"/>
                  </a:lnTo>
                  <a:lnTo>
                    <a:pt x="2584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92" name="Google Shape;15992;p414"/>
            <p:cNvSpPr/>
            <p:nvPr/>
          </p:nvSpPr>
          <p:spPr>
            <a:xfrm>
              <a:off x="520050" y="2414850"/>
              <a:ext cx="434425" cy="1781550"/>
            </a:xfrm>
            <a:custGeom>
              <a:avLst/>
              <a:gdLst/>
              <a:ahLst/>
              <a:cxnLst/>
              <a:rect l="l" t="t" r="r" b="b"/>
              <a:pathLst>
                <a:path w="17377" h="71262" extrusionOk="0">
                  <a:moveTo>
                    <a:pt x="15973" y="0"/>
                  </a:moveTo>
                  <a:lnTo>
                    <a:pt x="15885" y="44"/>
                  </a:lnTo>
                  <a:lnTo>
                    <a:pt x="14174" y="1097"/>
                  </a:lnTo>
                  <a:lnTo>
                    <a:pt x="10970" y="3028"/>
                  </a:lnTo>
                  <a:lnTo>
                    <a:pt x="8952" y="4344"/>
                  </a:lnTo>
                  <a:lnTo>
                    <a:pt x="6890" y="5880"/>
                  </a:lnTo>
                  <a:lnTo>
                    <a:pt x="6846" y="5924"/>
                  </a:lnTo>
                  <a:lnTo>
                    <a:pt x="5705" y="7328"/>
                  </a:lnTo>
                  <a:lnTo>
                    <a:pt x="3028" y="10093"/>
                  </a:lnTo>
                  <a:lnTo>
                    <a:pt x="2501" y="10707"/>
                  </a:lnTo>
                  <a:lnTo>
                    <a:pt x="2458" y="10751"/>
                  </a:lnTo>
                  <a:lnTo>
                    <a:pt x="1229" y="13691"/>
                  </a:lnTo>
                  <a:lnTo>
                    <a:pt x="264" y="16324"/>
                  </a:lnTo>
                  <a:lnTo>
                    <a:pt x="0" y="17552"/>
                  </a:lnTo>
                  <a:lnTo>
                    <a:pt x="0" y="17596"/>
                  </a:lnTo>
                  <a:lnTo>
                    <a:pt x="0" y="18825"/>
                  </a:lnTo>
                  <a:lnTo>
                    <a:pt x="0" y="18869"/>
                  </a:lnTo>
                  <a:lnTo>
                    <a:pt x="483" y="22686"/>
                  </a:lnTo>
                  <a:lnTo>
                    <a:pt x="966" y="25319"/>
                  </a:lnTo>
                  <a:lnTo>
                    <a:pt x="1624" y="28040"/>
                  </a:lnTo>
                  <a:lnTo>
                    <a:pt x="2545" y="30673"/>
                  </a:lnTo>
                  <a:lnTo>
                    <a:pt x="4257" y="35105"/>
                  </a:lnTo>
                  <a:lnTo>
                    <a:pt x="4827" y="36772"/>
                  </a:lnTo>
                  <a:lnTo>
                    <a:pt x="5310" y="38922"/>
                  </a:lnTo>
                  <a:lnTo>
                    <a:pt x="5529" y="40370"/>
                  </a:lnTo>
                  <a:lnTo>
                    <a:pt x="5398" y="42827"/>
                  </a:lnTo>
                  <a:lnTo>
                    <a:pt x="5441" y="44188"/>
                  </a:lnTo>
                  <a:lnTo>
                    <a:pt x="5441" y="44232"/>
                  </a:lnTo>
                  <a:lnTo>
                    <a:pt x="5924" y="46689"/>
                  </a:lnTo>
                  <a:lnTo>
                    <a:pt x="6319" y="49058"/>
                  </a:lnTo>
                  <a:lnTo>
                    <a:pt x="6407" y="51340"/>
                  </a:lnTo>
                  <a:lnTo>
                    <a:pt x="6231" y="54544"/>
                  </a:lnTo>
                  <a:lnTo>
                    <a:pt x="6144" y="56825"/>
                  </a:lnTo>
                  <a:lnTo>
                    <a:pt x="6144" y="58405"/>
                  </a:lnTo>
                  <a:lnTo>
                    <a:pt x="6144" y="58449"/>
                  </a:lnTo>
                  <a:lnTo>
                    <a:pt x="6407" y="59283"/>
                  </a:lnTo>
                  <a:lnTo>
                    <a:pt x="6451" y="59326"/>
                  </a:lnTo>
                  <a:lnTo>
                    <a:pt x="7899" y="61257"/>
                  </a:lnTo>
                  <a:lnTo>
                    <a:pt x="10005" y="63583"/>
                  </a:lnTo>
                  <a:lnTo>
                    <a:pt x="10005" y="63627"/>
                  </a:lnTo>
                  <a:lnTo>
                    <a:pt x="13603" y="66655"/>
                  </a:lnTo>
                  <a:lnTo>
                    <a:pt x="15490" y="68234"/>
                  </a:lnTo>
                  <a:lnTo>
                    <a:pt x="16412" y="69112"/>
                  </a:lnTo>
                  <a:lnTo>
                    <a:pt x="16631" y="69463"/>
                  </a:lnTo>
                  <a:lnTo>
                    <a:pt x="16675" y="70121"/>
                  </a:lnTo>
                  <a:lnTo>
                    <a:pt x="16675" y="70165"/>
                  </a:lnTo>
                  <a:lnTo>
                    <a:pt x="17026" y="71174"/>
                  </a:lnTo>
                  <a:lnTo>
                    <a:pt x="17114" y="71262"/>
                  </a:lnTo>
                  <a:lnTo>
                    <a:pt x="17245" y="71262"/>
                  </a:lnTo>
                  <a:lnTo>
                    <a:pt x="17333" y="71218"/>
                  </a:lnTo>
                  <a:lnTo>
                    <a:pt x="17377" y="71174"/>
                  </a:lnTo>
                  <a:lnTo>
                    <a:pt x="17377" y="71130"/>
                  </a:lnTo>
                  <a:lnTo>
                    <a:pt x="17377" y="71043"/>
                  </a:lnTo>
                  <a:lnTo>
                    <a:pt x="17026" y="70077"/>
                  </a:lnTo>
                  <a:lnTo>
                    <a:pt x="16982" y="69375"/>
                  </a:lnTo>
                  <a:lnTo>
                    <a:pt x="16938" y="69287"/>
                  </a:lnTo>
                  <a:lnTo>
                    <a:pt x="16719" y="68892"/>
                  </a:lnTo>
                  <a:lnTo>
                    <a:pt x="16675" y="68849"/>
                  </a:lnTo>
                  <a:lnTo>
                    <a:pt x="15753" y="67971"/>
                  </a:lnTo>
                  <a:lnTo>
                    <a:pt x="13823" y="66391"/>
                  </a:lnTo>
                  <a:lnTo>
                    <a:pt x="10268" y="63363"/>
                  </a:lnTo>
                  <a:lnTo>
                    <a:pt x="8162" y="61038"/>
                  </a:lnTo>
                  <a:lnTo>
                    <a:pt x="6714" y="59151"/>
                  </a:lnTo>
                  <a:lnTo>
                    <a:pt x="6495" y="58405"/>
                  </a:lnTo>
                  <a:lnTo>
                    <a:pt x="6495" y="56825"/>
                  </a:lnTo>
                  <a:lnTo>
                    <a:pt x="6582" y="54587"/>
                  </a:lnTo>
                  <a:lnTo>
                    <a:pt x="6758" y="51340"/>
                  </a:lnTo>
                  <a:lnTo>
                    <a:pt x="6670" y="49058"/>
                  </a:lnTo>
                  <a:lnTo>
                    <a:pt x="6670" y="49015"/>
                  </a:lnTo>
                  <a:lnTo>
                    <a:pt x="6275" y="46601"/>
                  </a:lnTo>
                  <a:lnTo>
                    <a:pt x="5793" y="44144"/>
                  </a:lnTo>
                  <a:lnTo>
                    <a:pt x="5749" y="42827"/>
                  </a:lnTo>
                  <a:lnTo>
                    <a:pt x="5880" y="40370"/>
                  </a:lnTo>
                  <a:lnTo>
                    <a:pt x="5880" y="40326"/>
                  </a:lnTo>
                  <a:lnTo>
                    <a:pt x="5661" y="38878"/>
                  </a:lnTo>
                  <a:lnTo>
                    <a:pt x="5134" y="36684"/>
                  </a:lnTo>
                  <a:lnTo>
                    <a:pt x="5134" y="36640"/>
                  </a:lnTo>
                  <a:lnTo>
                    <a:pt x="4564" y="35017"/>
                  </a:lnTo>
                  <a:lnTo>
                    <a:pt x="2853" y="30541"/>
                  </a:lnTo>
                  <a:lnTo>
                    <a:pt x="1931" y="27952"/>
                  </a:lnTo>
                  <a:lnTo>
                    <a:pt x="1317" y="25231"/>
                  </a:lnTo>
                  <a:lnTo>
                    <a:pt x="790" y="22643"/>
                  </a:lnTo>
                  <a:lnTo>
                    <a:pt x="351" y="18825"/>
                  </a:lnTo>
                  <a:lnTo>
                    <a:pt x="351" y="17596"/>
                  </a:lnTo>
                  <a:lnTo>
                    <a:pt x="615" y="16412"/>
                  </a:lnTo>
                  <a:lnTo>
                    <a:pt x="1580" y="13823"/>
                  </a:lnTo>
                  <a:lnTo>
                    <a:pt x="2765" y="10926"/>
                  </a:lnTo>
                  <a:lnTo>
                    <a:pt x="3291" y="10312"/>
                  </a:lnTo>
                  <a:lnTo>
                    <a:pt x="5968" y="7548"/>
                  </a:lnTo>
                  <a:lnTo>
                    <a:pt x="7109" y="6144"/>
                  </a:lnTo>
                  <a:lnTo>
                    <a:pt x="9171" y="4608"/>
                  </a:lnTo>
                  <a:lnTo>
                    <a:pt x="11146" y="3335"/>
                  </a:lnTo>
                  <a:lnTo>
                    <a:pt x="14349" y="1404"/>
                  </a:lnTo>
                  <a:lnTo>
                    <a:pt x="16104" y="351"/>
                  </a:lnTo>
                  <a:lnTo>
                    <a:pt x="16148" y="307"/>
                  </a:lnTo>
                  <a:lnTo>
                    <a:pt x="16148" y="220"/>
                  </a:lnTo>
                  <a:lnTo>
                    <a:pt x="16148" y="176"/>
                  </a:lnTo>
                  <a:lnTo>
                    <a:pt x="16148" y="88"/>
                  </a:lnTo>
                  <a:lnTo>
                    <a:pt x="16104" y="44"/>
                  </a:lnTo>
                  <a:lnTo>
                    <a:pt x="16017" y="44"/>
                  </a:lnTo>
                  <a:lnTo>
                    <a:pt x="1597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93" name="Google Shape;15993;p414"/>
            <p:cNvSpPr/>
            <p:nvPr/>
          </p:nvSpPr>
          <p:spPr>
            <a:xfrm>
              <a:off x="1580850" y="2421425"/>
              <a:ext cx="400450" cy="236975"/>
            </a:xfrm>
            <a:custGeom>
              <a:avLst/>
              <a:gdLst/>
              <a:ahLst/>
              <a:cxnLst/>
              <a:rect l="l" t="t" r="r" b="b"/>
              <a:pathLst>
                <a:path w="16018" h="9479" extrusionOk="0">
                  <a:moveTo>
                    <a:pt x="15798" y="1"/>
                  </a:moveTo>
                  <a:lnTo>
                    <a:pt x="15754" y="44"/>
                  </a:lnTo>
                  <a:lnTo>
                    <a:pt x="9567" y="3818"/>
                  </a:lnTo>
                  <a:lnTo>
                    <a:pt x="7329" y="5222"/>
                  </a:lnTo>
                  <a:lnTo>
                    <a:pt x="5486" y="6100"/>
                  </a:lnTo>
                  <a:lnTo>
                    <a:pt x="3818" y="7065"/>
                  </a:lnTo>
                  <a:lnTo>
                    <a:pt x="89" y="9172"/>
                  </a:lnTo>
                  <a:lnTo>
                    <a:pt x="1" y="9215"/>
                  </a:lnTo>
                  <a:lnTo>
                    <a:pt x="1" y="9259"/>
                  </a:lnTo>
                  <a:lnTo>
                    <a:pt x="1" y="9303"/>
                  </a:lnTo>
                  <a:lnTo>
                    <a:pt x="1" y="9391"/>
                  </a:lnTo>
                  <a:lnTo>
                    <a:pt x="89" y="9435"/>
                  </a:lnTo>
                  <a:lnTo>
                    <a:pt x="176" y="9479"/>
                  </a:lnTo>
                  <a:lnTo>
                    <a:pt x="220" y="9479"/>
                  </a:lnTo>
                  <a:lnTo>
                    <a:pt x="3994" y="7372"/>
                  </a:lnTo>
                  <a:lnTo>
                    <a:pt x="5617" y="6407"/>
                  </a:lnTo>
                  <a:lnTo>
                    <a:pt x="7504" y="5529"/>
                  </a:lnTo>
                  <a:lnTo>
                    <a:pt x="9742" y="4081"/>
                  </a:lnTo>
                  <a:lnTo>
                    <a:pt x="15929" y="352"/>
                  </a:lnTo>
                  <a:lnTo>
                    <a:pt x="15973" y="308"/>
                  </a:lnTo>
                  <a:lnTo>
                    <a:pt x="16017" y="220"/>
                  </a:lnTo>
                  <a:lnTo>
                    <a:pt x="16017" y="176"/>
                  </a:lnTo>
                  <a:lnTo>
                    <a:pt x="15973" y="88"/>
                  </a:lnTo>
                  <a:lnTo>
                    <a:pt x="15929" y="44"/>
                  </a:lnTo>
                  <a:lnTo>
                    <a:pt x="15886" y="44"/>
                  </a:lnTo>
                  <a:lnTo>
                    <a:pt x="1579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94" name="Google Shape;15994;p414"/>
            <p:cNvSpPr/>
            <p:nvPr/>
          </p:nvSpPr>
          <p:spPr>
            <a:xfrm>
              <a:off x="1302225" y="2397300"/>
              <a:ext cx="651650" cy="660425"/>
            </a:xfrm>
            <a:custGeom>
              <a:avLst/>
              <a:gdLst/>
              <a:ahLst/>
              <a:cxnLst/>
              <a:rect l="l" t="t" r="r" b="b"/>
              <a:pathLst>
                <a:path w="26066" h="26417" extrusionOk="0">
                  <a:moveTo>
                    <a:pt x="25802" y="0"/>
                  </a:moveTo>
                  <a:lnTo>
                    <a:pt x="21063" y="2852"/>
                  </a:lnTo>
                  <a:lnTo>
                    <a:pt x="18211" y="4520"/>
                  </a:lnTo>
                  <a:lnTo>
                    <a:pt x="16060" y="5354"/>
                  </a:lnTo>
                  <a:lnTo>
                    <a:pt x="13822" y="6538"/>
                  </a:lnTo>
                  <a:lnTo>
                    <a:pt x="9610" y="8689"/>
                  </a:lnTo>
                  <a:lnTo>
                    <a:pt x="6319" y="10839"/>
                  </a:lnTo>
                  <a:lnTo>
                    <a:pt x="3511" y="12857"/>
                  </a:lnTo>
                  <a:lnTo>
                    <a:pt x="3467" y="12901"/>
                  </a:lnTo>
                  <a:lnTo>
                    <a:pt x="3028" y="13296"/>
                  </a:lnTo>
                  <a:lnTo>
                    <a:pt x="2984" y="13340"/>
                  </a:lnTo>
                  <a:lnTo>
                    <a:pt x="2589" y="14217"/>
                  </a:lnTo>
                  <a:lnTo>
                    <a:pt x="2589" y="14305"/>
                  </a:lnTo>
                  <a:lnTo>
                    <a:pt x="2545" y="15051"/>
                  </a:lnTo>
                  <a:lnTo>
                    <a:pt x="2545" y="15095"/>
                  </a:lnTo>
                  <a:lnTo>
                    <a:pt x="2808" y="16060"/>
                  </a:lnTo>
                  <a:lnTo>
                    <a:pt x="2808" y="16104"/>
                  </a:lnTo>
                  <a:lnTo>
                    <a:pt x="3818" y="18430"/>
                  </a:lnTo>
                  <a:lnTo>
                    <a:pt x="4739" y="20536"/>
                  </a:lnTo>
                  <a:lnTo>
                    <a:pt x="4827" y="21326"/>
                  </a:lnTo>
                  <a:lnTo>
                    <a:pt x="4695" y="21853"/>
                  </a:lnTo>
                  <a:lnTo>
                    <a:pt x="2721" y="23564"/>
                  </a:lnTo>
                  <a:lnTo>
                    <a:pt x="834" y="25451"/>
                  </a:lnTo>
                  <a:lnTo>
                    <a:pt x="88" y="26109"/>
                  </a:lnTo>
                  <a:lnTo>
                    <a:pt x="44" y="26153"/>
                  </a:lnTo>
                  <a:lnTo>
                    <a:pt x="0" y="26241"/>
                  </a:lnTo>
                  <a:lnTo>
                    <a:pt x="0" y="26285"/>
                  </a:lnTo>
                  <a:lnTo>
                    <a:pt x="44" y="26372"/>
                  </a:lnTo>
                  <a:lnTo>
                    <a:pt x="88" y="26416"/>
                  </a:lnTo>
                  <a:lnTo>
                    <a:pt x="176" y="26416"/>
                  </a:lnTo>
                  <a:lnTo>
                    <a:pt x="307" y="26372"/>
                  </a:lnTo>
                  <a:lnTo>
                    <a:pt x="1097" y="25714"/>
                  </a:lnTo>
                  <a:lnTo>
                    <a:pt x="2940" y="23827"/>
                  </a:lnTo>
                  <a:lnTo>
                    <a:pt x="4959" y="22116"/>
                  </a:lnTo>
                  <a:lnTo>
                    <a:pt x="5046" y="22028"/>
                  </a:lnTo>
                  <a:lnTo>
                    <a:pt x="5178" y="21370"/>
                  </a:lnTo>
                  <a:lnTo>
                    <a:pt x="5178" y="21282"/>
                  </a:lnTo>
                  <a:lnTo>
                    <a:pt x="5090" y="20448"/>
                  </a:lnTo>
                  <a:lnTo>
                    <a:pt x="5046" y="20405"/>
                  </a:lnTo>
                  <a:lnTo>
                    <a:pt x="4125" y="18298"/>
                  </a:lnTo>
                  <a:lnTo>
                    <a:pt x="3116" y="15973"/>
                  </a:lnTo>
                  <a:lnTo>
                    <a:pt x="2896" y="15007"/>
                  </a:lnTo>
                  <a:lnTo>
                    <a:pt x="2940" y="14349"/>
                  </a:lnTo>
                  <a:lnTo>
                    <a:pt x="3291" y="13515"/>
                  </a:lnTo>
                  <a:lnTo>
                    <a:pt x="3686" y="13164"/>
                  </a:lnTo>
                  <a:lnTo>
                    <a:pt x="6494" y="11146"/>
                  </a:lnTo>
                  <a:lnTo>
                    <a:pt x="9785" y="8996"/>
                  </a:lnTo>
                  <a:lnTo>
                    <a:pt x="13954" y="6846"/>
                  </a:lnTo>
                  <a:lnTo>
                    <a:pt x="16236" y="5705"/>
                  </a:lnTo>
                  <a:lnTo>
                    <a:pt x="18342" y="4827"/>
                  </a:lnTo>
                  <a:lnTo>
                    <a:pt x="18386" y="4827"/>
                  </a:lnTo>
                  <a:lnTo>
                    <a:pt x="21238" y="3160"/>
                  </a:lnTo>
                  <a:lnTo>
                    <a:pt x="25977" y="307"/>
                  </a:lnTo>
                  <a:lnTo>
                    <a:pt x="26021" y="263"/>
                  </a:lnTo>
                  <a:lnTo>
                    <a:pt x="26065" y="220"/>
                  </a:lnTo>
                  <a:lnTo>
                    <a:pt x="26065" y="132"/>
                  </a:lnTo>
                  <a:lnTo>
                    <a:pt x="26021" y="88"/>
                  </a:lnTo>
                  <a:lnTo>
                    <a:pt x="2597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95" name="Google Shape;15995;p414"/>
            <p:cNvSpPr/>
            <p:nvPr/>
          </p:nvSpPr>
          <p:spPr>
            <a:xfrm>
              <a:off x="853525" y="2286500"/>
              <a:ext cx="977475" cy="1079475"/>
            </a:xfrm>
            <a:custGeom>
              <a:avLst/>
              <a:gdLst/>
              <a:ahLst/>
              <a:cxnLst/>
              <a:rect l="l" t="t" r="r" b="b"/>
              <a:pathLst>
                <a:path w="39099" h="43179" extrusionOk="0">
                  <a:moveTo>
                    <a:pt x="38923" y="0"/>
                  </a:moveTo>
                  <a:lnTo>
                    <a:pt x="38835" y="44"/>
                  </a:lnTo>
                  <a:lnTo>
                    <a:pt x="36553" y="1404"/>
                  </a:lnTo>
                  <a:lnTo>
                    <a:pt x="32122" y="3379"/>
                  </a:lnTo>
                  <a:lnTo>
                    <a:pt x="31156" y="3774"/>
                  </a:lnTo>
                  <a:lnTo>
                    <a:pt x="26812" y="5617"/>
                  </a:lnTo>
                  <a:lnTo>
                    <a:pt x="24618" y="6582"/>
                  </a:lnTo>
                  <a:lnTo>
                    <a:pt x="22468" y="7635"/>
                  </a:lnTo>
                  <a:lnTo>
                    <a:pt x="20362" y="8689"/>
                  </a:lnTo>
                  <a:lnTo>
                    <a:pt x="18299" y="9873"/>
                  </a:lnTo>
                  <a:lnTo>
                    <a:pt x="17290" y="10488"/>
                  </a:lnTo>
                  <a:lnTo>
                    <a:pt x="16281" y="11102"/>
                  </a:lnTo>
                  <a:lnTo>
                    <a:pt x="15315" y="11760"/>
                  </a:lnTo>
                  <a:lnTo>
                    <a:pt x="14350" y="12462"/>
                  </a:lnTo>
                  <a:lnTo>
                    <a:pt x="12156" y="14261"/>
                  </a:lnTo>
                  <a:lnTo>
                    <a:pt x="10313" y="15709"/>
                  </a:lnTo>
                  <a:lnTo>
                    <a:pt x="8163" y="17465"/>
                  </a:lnTo>
                  <a:lnTo>
                    <a:pt x="6759" y="18342"/>
                  </a:lnTo>
                  <a:lnTo>
                    <a:pt x="4565" y="19220"/>
                  </a:lnTo>
                  <a:lnTo>
                    <a:pt x="2414" y="19878"/>
                  </a:lnTo>
                  <a:lnTo>
                    <a:pt x="1274" y="20273"/>
                  </a:lnTo>
                  <a:lnTo>
                    <a:pt x="1186" y="20317"/>
                  </a:lnTo>
                  <a:lnTo>
                    <a:pt x="922" y="20580"/>
                  </a:lnTo>
                  <a:lnTo>
                    <a:pt x="879" y="20668"/>
                  </a:lnTo>
                  <a:lnTo>
                    <a:pt x="440" y="22818"/>
                  </a:lnTo>
                  <a:lnTo>
                    <a:pt x="1" y="24749"/>
                  </a:lnTo>
                  <a:lnTo>
                    <a:pt x="1" y="24793"/>
                  </a:lnTo>
                  <a:lnTo>
                    <a:pt x="177" y="27425"/>
                  </a:lnTo>
                  <a:lnTo>
                    <a:pt x="133" y="29751"/>
                  </a:lnTo>
                  <a:lnTo>
                    <a:pt x="89" y="31024"/>
                  </a:lnTo>
                  <a:lnTo>
                    <a:pt x="133" y="31111"/>
                  </a:lnTo>
                  <a:lnTo>
                    <a:pt x="177" y="31155"/>
                  </a:lnTo>
                  <a:lnTo>
                    <a:pt x="1756" y="32691"/>
                  </a:lnTo>
                  <a:lnTo>
                    <a:pt x="3906" y="34710"/>
                  </a:lnTo>
                  <a:lnTo>
                    <a:pt x="7636" y="38045"/>
                  </a:lnTo>
                  <a:lnTo>
                    <a:pt x="9435" y="39756"/>
                  </a:lnTo>
                  <a:lnTo>
                    <a:pt x="11015" y="41336"/>
                  </a:lnTo>
                  <a:lnTo>
                    <a:pt x="11410" y="41950"/>
                  </a:lnTo>
                  <a:lnTo>
                    <a:pt x="11278" y="43003"/>
                  </a:lnTo>
                  <a:lnTo>
                    <a:pt x="11322" y="43047"/>
                  </a:lnTo>
                  <a:lnTo>
                    <a:pt x="11322" y="43135"/>
                  </a:lnTo>
                  <a:lnTo>
                    <a:pt x="11366" y="43179"/>
                  </a:lnTo>
                  <a:lnTo>
                    <a:pt x="11454" y="43179"/>
                  </a:lnTo>
                  <a:lnTo>
                    <a:pt x="11585" y="43135"/>
                  </a:lnTo>
                  <a:lnTo>
                    <a:pt x="11629" y="43047"/>
                  </a:lnTo>
                  <a:lnTo>
                    <a:pt x="11761" y="41950"/>
                  </a:lnTo>
                  <a:lnTo>
                    <a:pt x="11717" y="41818"/>
                  </a:lnTo>
                  <a:lnTo>
                    <a:pt x="11278" y="41116"/>
                  </a:lnTo>
                  <a:lnTo>
                    <a:pt x="9699" y="39536"/>
                  </a:lnTo>
                  <a:lnTo>
                    <a:pt x="7856" y="37781"/>
                  </a:lnTo>
                  <a:lnTo>
                    <a:pt x="4170" y="34446"/>
                  </a:lnTo>
                  <a:lnTo>
                    <a:pt x="1976" y="32472"/>
                  </a:lnTo>
                  <a:lnTo>
                    <a:pt x="440" y="30936"/>
                  </a:lnTo>
                  <a:lnTo>
                    <a:pt x="484" y="29751"/>
                  </a:lnTo>
                  <a:lnTo>
                    <a:pt x="528" y="27425"/>
                  </a:lnTo>
                  <a:lnTo>
                    <a:pt x="352" y="24793"/>
                  </a:lnTo>
                  <a:lnTo>
                    <a:pt x="791" y="22862"/>
                  </a:lnTo>
                  <a:lnTo>
                    <a:pt x="1230" y="20800"/>
                  </a:lnTo>
                  <a:lnTo>
                    <a:pt x="1405" y="20580"/>
                  </a:lnTo>
                  <a:lnTo>
                    <a:pt x="2546" y="20229"/>
                  </a:lnTo>
                  <a:lnTo>
                    <a:pt x="4652" y="19527"/>
                  </a:lnTo>
                  <a:lnTo>
                    <a:pt x="6890" y="18649"/>
                  </a:lnTo>
                  <a:lnTo>
                    <a:pt x="6934" y="18649"/>
                  </a:lnTo>
                  <a:lnTo>
                    <a:pt x="8382" y="17728"/>
                  </a:lnTo>
                  <a:lnTo>
                    <a:pt x="10532" y="15973"/>
                  </a:lnTo>
                  <a:lnTo>
                    <a:pt x="12375" y="14525"/>
                  </a:lnTo>
                  <a:lnTo>
                    <a:pt x="14569" y="12726"/>
                  </a:lnTo>
                  <a:lnTo>
                    <a:pt x="15535" y="12067"/>
                  </a:lnTo>
                  <a:lnTo>
                    <a:pt x="16500" y="11409"/>
                  </a:lnTo>
                  <a:lnTo>
                    <a:pt x="17465" y="10751"/>
                  </a:lnTo>
                  <a:lnTo>
                    <a:pt x="18475" y="10181"/>
                  </a:lnTo>
                  <a:lnTo>
                    <a:pt x="20537" y="8996"/>
                  </a:lnTo>
                  <a:lnTo>
                    <a:pt x="22643" y="7943"/>
                  </a:lnTo>
                  <a:lnTo>
                    <a:pt x="24793" y="6933"/>
                  </a:lnTo>
                  <a:lnTo>
                    <a:pt x="26944" y="5924"/>
                  </a:lnTo>
                  <a:lnTo>
                    <a:pt x="31288" y="4081"/>
                  </a:lnTo>
                  <a:lnTo>
                    <a:pt x="32253" y="3686"/>
                  </a:lnTo>
                  <a:lnTo>
                    <a:pt x="36685" y="1712"/>
                  </a:lnTo>
                  <a:lnTo>
                    <a:pt x="36729" y="1712"/>
                  </a:lnTo>
                  <a:lnTo>
                    <a:pt x="39011" y="351"/>
                  </a:lnTo>
                  <a:lnTo>
                    <a:pt x="39055" y="307"/>
                  </a:lnTo>
                  <a:lnTo>
                    <a:pt x="39099" y="220"/>
                  </a:lnTo>
                  <a:lnTo>
                    <a:pt x="39099" y="176"/>
                  </a:lnTo>
                  <a:lnTo>
                    <a:pt x="39099" y="88"/>
                  </a:lnTo>
                  <a:lnTo>
                    <a:pt x="39055" y="44"/>
                  </a:lnTo>
                  <a:lnTo>
                    <a:pt x="3896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96" name="Google Shape;15996;p414"/>
            <p:cNvSpPr/>
            <p:nvPr/>
          </p:nvSpPr>
          <p:spPr>
            <a:xfrm>
              <a:off x="805275" y="2264550"/>
              <a:ext cx="1002700" cy="724050"/>
            </a:xfrm>
            <a:custGeom>
              <a:avLst/>
              <a:gdLst/>
              <a:ahLst/>
              <a:cxnLst/>
              <a:rect l="l" t="t" r="r" b="b"/>
              <a:pathLst>
                <a:path w="40108" h="28962" extrusionOk="0">
                  <a:moveTo>
                    <a:pt x="39888" y="1"/>
                  </a:moveTo>
                  <a:lnTo>
                    <a:pt x="39844" y="45"/>
                  </a:lnTo>
                  <a:lnTo>
                    <a:pt x="36992" y="1624"/>
                  </a:lnTo>
                  <a:lnTo>
                    <a:pt x="34403" y="2721"/>
                  </a:lnTo>
                  <a:lnTo>
                    <a:pt x="31375" y="3950"/>
                  </a:lnTo>
                  <a:lnTo>
                    <a:pt x="27864" y="5442"/>
                  </a:lnTo>
                  <a:lnTo>
                    <a:pt x="25232" y="6670"/>
                  </a:lnTo>
                  <a:lnTo>
                    <a:pt x="21940" y="8206"/>
                  </a:lnTo>
                  <a:lnTo>
                    <a:pt x="19483" y="9610"/>
                  </a:lnTo>
                  <a:lnTo>
                    <a:pt x="15315" y="12331"/>
                  </a:lnTo>
                  <a:lnTo>
                    <a:pt x="15271" y="12331"/>
                  </a:lnTo>
                  <a:lnTo>
                    <a:pt x="13208" y="13999"/>
                  </a:lnTo>
                  <a:lnTo>
                    <a:pt x="11497" y="15359"/>
                  </a:lnTo>
                  <a:lnTo>
                    <a:pt x="8513" y="17553"/>
                  </a:lnTo>
                  <a:lnTo>
                    <a:pt x="6758" y="18387"/>
                  </a:lnTo>
                  <a:lnTo>
                    <a:pt x="4520" y="19176"/>
                  </a:lnTo>
                  <a:lnTo>
                    <a:pt x="2063" y="19878"/>
                  </a:lnTo>
                  <a:lnTo>
                    <a:pt x="1053" y="20317"/>
                  </a:lnTo>
                  <a:lnTo>
                    <a:pt x="966" y="20361"/>
                  </a:lnTo>
                  <a:lnTo>
                    <a:pt x="922" y="20405"/>
                  </a:lnTo>
                  <a:lnTo>
                    <a:pt x="483" y="22072"/>
                  </a:lnTo>
                  <a:lnTo>
                    <a:pt x="44" y="23126"/>
                  </a:lnTo>
                  <a:lnTo>
                    <a:pt x="44" y="23169"/>
                  </a:lnTo>
                  <a:lnTo>
                    <a:pt x="0" y="25627"/>
                  </a:lnTo>
                  <a:lnTo>
                    <a:pt x="44" y="27909"/>
                  </a:lnTo>
                  <a:lnTo>
                    <a:pt x="44" y="27952"/>
                  </a:lnTo>
                  <a:lnTo>
                    <a:pt x="307" y="28830"/>
                  </a:lnTo>
                  <a:lnTo>
                    <a:pt x="395" y="28918"/>
                  </a:lnTo>
                  <a:lnTo>
                    <a:pt x="483" y="28962"/>
                  </a:lnTo>
                  <a:lnTo>
                    <a:pt x="527" y="28918"/>
                  </a:lnTo>
                  <a:lnTo>
                    <a:pt x="615" y="28918"/>
                  </a:lnTo>
                  <a:lnTo>
                    <a:pt x="658" y="28830"/>
                  </a:lnTo>
                  <a:lnTo>
                    <a:pt x="658" y="28786"/>
                  </a:lnTo>
                  <a:lnTo>
                    <a:pt x="658" y="28698"/>
                  </a:lnTo>
                  <a:lnTo>
                    <a:pt x="395" y="27909"/>
                  </a:lnTo>
                  <a:lnTo>
                    <a:pt x="351" y="25627"/>
                  </a:lnTo>
                  <a:lnTo>
                    <a:pt x="395" y="23213"/>
                  </a:lnTo>
                  <a:lnTo>
                    <a:pt x="834" y="22204"/>
                  </a:lnTo>
                  <a:lnTo>
                    <a:pt x="834" y="22160"/>
                  </a:lnTo>
                  <a:lnTo>
                    <a:pt x="1229" y="20581"/>
                  </a:lnTo>
                  <a:lnTo>
                    <a:pt x="2194" y="20186"/>
                  </a:lnTo>
                  <a:lnTo>
                    <a:pt x="4608" y="19527"/>
                  </a:lnTo>
                  <a:lnTo>
                    <a:pt x="6889" y="18694"/>
                  </a:lnTo>
                  <a:lnTo>
                    <a:pt x="8689" y="17860"/>
                  </a:lnTo>
                  <a:lnTo>
                    <a:pt x="8732" y="17860"/>
                  </a:lnTo>
                  <a:lnTo>
                    <a:pt x="11716" y="15622"/>
                  </a:lnTo>
                  <a:lnTo>
                    <a:pt x="13428" y="14262"/>
                  </a:lnTo>
                  <a:lnTo>
                    <a:pt x="15490" y="12594"/>
                  </a:lnTo>
                  <a:lnTo>
                    <a:pt x="19659" y="9918"/>
                  </a:lnTo>
                  <a:lnTo>
                    <a:pt x="22072" y="8513"/>
                  </a:lnTo>
                  <a:lnTo>
                    <a:pt x="25407" y="6978"/>
                  </a:lnTo>
                  <a:lnTo>
                    <a:pt x="28040" y="5793"/>
                  </a:lnTo>
                  <a:lnTo>
                    <a:pt x="31506" y="4257"/>
                  </a:lnTo>
                  <a:lnTo>
                    <a:pt x="34534" y="3028"/>
                  </a:lnTo>
                  <a:lnTo>
                    <a:pt x="37167" y="1931"/>
                  </a:lnTo>
                  <a:lnTo>
                    <a:pt x="40019" y="352"/>
                  </a:lnTo>
                  <a:lnTo>
                    <a:pt x="40063" y="308"/>
                  </a:lnTo>
                  <a:lnTo>
                    <a:pt x="40063" y="264"/>
                  </a:lnTo>
                  <a:lnTo>
                    <a:pt x="40107" y="176"/>
                  </a:lnTo>
                  <a:lnTo>
                    <a:pt x="40063" y="88"/>
                  </a:lnTo>
                  <a:lnTo>
                    <a:pt x="40019" y="45"/>
                  </a:lnTo>
                  <a:lnTo>
                    <a:pt x="39975" y="45"/>
                  </a:lnTo>
                  <a:lnTo>
                    <a:pt x="3988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97" name="Google Shape;15997;p414"/>
            <p:cNvSpPr/>
            <p:nvPr/>
          </p:nvSpPr>
          <p:spPr>
            <a:xfrm>
              <a:off x="814050" y="2243700"/>
              <a:ext cx="969775" cy="499175"/>
            </a:xfrm>
            <a:custGeom>
              <a:avLst/>
              <a:gdLst/>
              <a:ahLst/>
              <a:cxnLst/>
              <a:rect l="l" t="t" r="r" b="b"/>
              <a:pathLst>
                <a:path w="38791" h="19967" extrusionOk="0">
                  <a:moveTo>
                    <a:pt x="38527" y="1"/>
                  </a:moveTo>
                  <a:lnTo>
                    <a:pt x="37562" y="571"/>
                  </a:lnTo>
                  <a:lnTo>
                    <a:pt x="32911" y="2590"/>
                  </a:lnTo>
                  <a:lnTo>
                    <a:pt x="29049" y="4170"/>
                  </a:lnTo>
                  <a:lnTo>
                    <a:pt x="23432" y="6715"/>
                  </a:lnTo>
                  <a:lnTo>
                    <a:pt x="21063" y="7812"/>
                  </a:lnTo>
                  <a:lnTo>
                    <a:pt x="18781" y="9084"/>
                  </a:lnTo>
                  <a:lnTo>
                    <a:pt x="16368" y="10532"/>
                  </a:lnTo>
                  <a:lnTo>
                    <a:pt x="14656" y="11629"/>
                  </a:lnTo>
                  <a:lnTo>
                    <a:pt x="12067" y="13692"/>
                  </a:lnTo>
                  <a:lnTo>
                    <a:pt x="10400" y="14964"/>
                  </a:lnTo>
                  <a:lnTo>
                    <a:pt x="7328" y="17114"/>
                  </a:lnTo>
                  <a:lnTo>
                    <a:pt x="5310" y="18036"/>
                  </a:lnTo>
                  <a:lnTo>
                    <a:pt x="2896" y="18913"/>
                  </a:lnTo>
                  <a:lnTo>
                    <a:pt x="132" y="19615"/>
                  </a:lnTo>
                  <a:lnTo>
                    <a:pt x="44" y="19659"/>
                  </a:lnTo>
                  <a:lnTo>
                    <a:pt x="0" y="19703"/>
                  </a:lnTo>
                  <a:lnTo>
                    <a:pt x="0" y="19791"/>
                  </a:lnTo>
                  <a:lnTo>
                    <a:pt x="0" y="19835"/>
                  </a:lnTo>
                  <a:lnTo>
                    <a:pt x="88" y="19923"/>
                  </a:lnTo>
                  <a:lnTo>
                    <a:pt x="176" y="19967"/>
                  </a:lnTo>
                  <a:lnTo>
                    <a:pt x="220" y="19967"/>
                  </a:lnTo>
                  <a:lnTo>
                    <a:pt x="3028" y="19221"/>
                  </a:lnTo>
                  <a:lnTo>
                    <a:pt x="5441" y="18387"/>
                  </a:lnTo>
                  <a:lnTo>
                    <a:pt x="7460" y="17421"/>
                  </a:lnTo>
                  <a:lnTo>
                    <a:pt x="7504" y="17421"/>
                  </a:lnTo>
                  <a:lnTo>
                    <a:pt x="10619" y="15227"/>
                  </a:lnTo>
                  <a:lnTo>
                    <a:pt x="14832" y="11936"/>
                  </a:lnTo>
                  <a:lnTo>
                    <a:pt x="16543" y="10796"/>
                  </a:lnTo>
                  <a:lnTo>
                    <a:pt x="18957" y="9391"/>
                  </a:lnTo>
                  <a:lnTo>
                    <a:pt x="21238" y="8163"/>
                  </a:lnTo>
                  <a:lnTo>
                    <a:pt x="23564" y="7022"/>
                  </a:lnTo>
                  <a:lnTo>
                    <a:pt x="29181" y="4521"/>
                  </a:lnTo>
                  <a:lnTo>
                    <a:pt x="33042" y="2897"/>
                  </a:lnTo>
                  <a:lnTo>
                    <a:pt x="37738" y="922"/>
                  </a:lnTo>
                  <a:lnTo>
                    <a:pt x="37738" y="879"/>
                  </a:lnTo>
                  <a:lnTo>
                    <a:pt x="38703" y="308"/>
                  </a:lnTo>
                  <a:lnTo>
                    <a:pt x="38747" y="264"/>
                  </a:lnTo>
                  <a:lnTo>
                    <a:pt x="38791" y="220"/>
                  </a:lnTo>
                  <a:lnTo>
                    <a:pt x="38791" y="133"/>
                  </a:lnTo>
                  <a:lnTo>
                    <a:pt x="38747" y="89"/>
                  </a:lnTo>
                  <a:lnTo>
                    <a:pt x="38703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98" name="Google Shape;15998;p414"/>
            <p:cNvSpPr/>
            <p:nvPr/>
          </p:nvSpPr>
          <p:spPr>
            <a:xfrm>
              <a:off x="993950" y="2188850"/>
              <a:ext cx="823875" cy="448700"/>
            </a:xfrm>
            <a:custGeom>
              <a:avLst/>
              <a:gdLst/>
              <a:ahLst/>
              <a:cxnLst/>
              <a:rect l="l" t="t" r="r" b="b"/>
              <a:pathLst>
                <a:path w="32955" h="17948" extrusionOk="0">
                  <a:moveTo>
                    <a:pt x="32736" y="1"/>
                  </a:moveTo>
                  <a:lnTo>
                    <a:pt x="32692" y="45"/>
                  </a:lnTo>
                  <a:lnTo>
                    <a:pt x="30366" y="1361"/>
                  </a:lnTo>
                  <a:lnTo>
                    <a:pt x="27689" y="2590"/>
                  </a:lnTo>
                  <a:lnTo>
                    <a:pt x="23828" y="4170"/>
                  </a:lnTo>
                  <a:lnTo>
                    <a:pt x="21722" y="5003"/>
                  </a:lnTo>
                  <a:lnTo>
                    <a:pt x="18650" y="6364"/>
                  </a:lnTo>
                  <a:lnTo>
                    <a:pt x="16763" y="7241"/>
                  </a:lnTo>
                  <a:lnTo>
                    <a:pt x="12551" y="9216"/>
                  </a:lnTo>
                  <a:lnTo>
                    <a:pt x="10356" y="10444"/>
                  </a:lnTo>
                  <a:lnTo>
                    <a:pt x="8206" y="11717"/>
                  </a:lnTo>
                  <a:lnTo>
                    <a:pt x="6451" y="12858"/>
                  </a:lnTo>
                  <a:lnTo>
                    <a:pt x="4038" y="14701"/>
                  </a:lnTo>
                  <a:lnTo>
                    <a:pt x="88" y="17641"/>
                  </a:lnTo>
                  <a:lnTo>
                    <a:pt x="45" y="17685"/>
                  </a:lnTo>
                  <a:lnTo>
                    <a:pt x="1" y="17729"/>
                  </a:lnTo>
                  <a:lnTo>
                    <a:pt x="1" y="17816"/>
                  </a:lnTo>
                  <a:lnTo>
                    <a:pt x="45" y="17860"/>
                  </a:lnTo>
                  <a:lnTo>
                    <a:pt x="88" y="17904"/>
                  </a:lnTo>
                  <a:lnTo>
                    <a:pt x="176" y="17948"/>
                  </a:lnTo>
                  <a:lnTo>
                    <a:pt x="308" y="17904"/>
                  </a:lnTo>
                  <a:lnTo>
                    <a:pt x="4257" y="14964"/>
                  </a:lnTo>
                  <a:lnTo>
                    <a:pt x="6671" y="13121"/>
                  </a:lnTo>
                  <a:lnTo>
                    <a:pt x="8382" y="12024"/>
                  </a:lnTo>
                  <a:lnTo>
                    <a:pt x="10532" y="10752"/>
                  </a:lnTo>
                  <a:lnTo>
                    <a:pt x="12682" y="9523"/>
                  </a:lnTo>
                  <a:lnTo>
                    <a:pt x="16939" y="7548"/>
                  </a:lnTo>
                  <a:lnTo>
                    <a:pt x="18782" y="6671"/>
                  </a:lnTo>
                  <a:lnTo>
                    <a:pt x="21853" y="5354"/>
                  </a:lnTo>
                  <a:lnTo>
                    <a:pt x="27821" y="2897"/>
                  </a:lnTo>
                  <a:lnTo>
                    <a:pt x="30542" y="1668"/>
                  </a:lnTo>
                  <a:lnTo>
                    <a:pt x="32867" y="352"/>
                  </a:lnTo>
                  <a:lnTo>
                    <a:pt x="32911" y="308"/>
                  </a:lnTo>
                  <a:lnTo>
                    <a:pt x="32955" y="220"/>
                  </a:lnTo>
                  <a:lnTo>
                    <a:pt x="32955" y="176"/>
                  </a:lnTo>
                  <a:lnTo>
                    <a:pt x="32911" y="89"/>
                  </a:lnTo>
                  <a:lnTo>
                    <a:pt x="32867" y="45"/>
                  </a:lnTo>
                  <a:lnTo>
                    <a:pt x="32823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99" name="Google Shape;15999;p414"/>
            <p:cNvSpPr/>
            <p:nvPr/>
          </p:nvSpPr>
          <p:spPr>
            <a:xfrm>
              <a:off x="1017000" y="2199825"/>
              <a:ext cx="718550" cy="375200"/>
            </a:xfrm>
            <a:custGeom>
              <a:avLst/>
              <a:gdLst/>
              <a:ahLst/>
              <a:cxnLst/>
              <a:rect l="l" t="t" r="r" b="b"/>
              <a:pathLst>
                <a:path w="28742" h="15008" extrusionOk="0">
                  <a:moveTo>
                    <a:pt x="28566" y="1"/>
                  </a:moveTo>
                  <a:lnTo>
                    <a:pt x="28479" y="45"/>
                  </a:lnTo>
                  <a:lnTo>
                    <a:pt x="26065" y="1054"/>
                  </a:lnTo>
                  <a:lnTo>
                    <a:pt x="24266" y="1756"/>
                  </a:lnTo>
                  <a:lnTo>
                    <a:pt x="21414" y="2941"/>
                  </a:lnTo>
                  <a:lnTo>
                    <a:pt x="18562" y="4126"/>
                  </a:lnTo>
                  <a:lnTo>
                    <a:pt x="15709" y="5354"/>
                  </a:lnTo>
                  <a:lnTo>
                    <a:pt x="12901" y="6671"/>
                  </a:lnTo>
                  <a:lnTo>
                    <a:pt x="11497" y="7373"/>
                  </a:lnTo>
                  <a:lnTo>
                    <a:pt x="10093" y="8075"/>
                  </a:lnTo>
                  <a:lnTo>
                    <a:pt x="8732" y="8821"/>
                  </a:lnTo>
                  <a:lnTo>
                    <a:pt x="7416" y="9611"/>
                  </a:lnTo>
                  <a:lnTo>
                    <a:pt x="6100" y="10444"/>
                  </a:lnTo>
                  <a:lnTo>
                    <a:pt x="4783" y="11278"/>
                  </a:lnTo>
                  <a:lnTo>
                    <a:pt x="3511" y="12156"/>
                  </a:lnTo>
                  <a:lnTo>
                    <a:pt x="2282" y="13077"/>
                  </a:lnTo>
                  <a:lnTo>
                    <a:pt x="44" y="14701"/>
                  </a:lnTo>
                  <a:lnTo>
                    <a:pt x="0" y="14745"/>
                  </a:lnTo>
                  <a:lnTo>
                    <a:pt x="0" y="14832"/>
                  </a:lnTo>
                  <a:lnTo>
                    <a:pt x="0" y="14876"/>
                  </a:lnTo>
                  <a:lnTo>
                    <a:pt x="0" y="14964"/>
                  </a:lnTo>
                  <a:lnTo>
                    <a:pt x="88" y="15008"/>
                  </a:lnTo>
                  <a:lnTo>
                    <a:pt x="263" y="15008"/>
                  </a:lnTo>
                  <a:lnTo>
                    <a:pt x="2501" y="13384"/>
                  </a:lnTo>
                  <a:lnTo>
                    <a:pt x="3730" y="12463"/>
                  </a:lnTo>
                  <a:lnTo>
                    <a:pt x="5003" y="11585"/>
                  </a:lnTo>
                  <a:lnTo>
                    <a:pt x="6275" y="10708"/>
                  </a:lnTo>
                  <a:lnTo>
                    <a:pt x="7592" y="9918"/>
                  </a:lnTo>
                  <a:lnTo>
                    <a:pt x="8952" y="9128"/>
                  </a:lnTo>
                  <a:lnTo>
                    <a:pt x="10268" y="8382"/>
                  </a:lnTo>
                  <a:lnTo>
                    <a:pt x="11672" y="7680"/>
                  </a:lnTo>
                  <a:lnTo>
                    <a:pt x="13033" y="6978"/>
                  </a:lnTo>
                  <a:lnTo>
                    <a:pt x="15885" y="5661"/>
                  </a:lnTo>
                  <a:lnTo>
                    <a:pt x="18693" y="4433"/>
                  </a:lnTo>
                  <a:lnTo>
                    <a:pt x="21546" y="3248"/>
                  </a:lnTo>
                  <a:lnTo>
                    <a:pt x="24398" y="2107"/>
                  </a:lnTo>
                  <a:lnTo>
                    <a:pt x="26197" y="1361"/>
                  </a:lnTo>
                  <a:lnTo>
                    <a:pt x="28610" y="352"/>
                  </a:lnTo>
                  <a:lnTo>
                    <a:pt x="28698" y="308"/>
                  </a:lnTo>
                  <a:lnTo>
                    <a:pt x="28698" y="264"/>
                  </a:lnTo>
                  <a:lnTo>
                    <a:pt x="28742" y="176"/>
                  </a:lnTo>
                  <a:lnTo>
                    <a:pt x="28698" y="132"/>
                  </a:lnTo>
                  <a:lnTo>
                    <a:pt x="28698" y="45"/>
                  </a:lnTo>
                  <a:lnTo>
                    <a:pt x="28610" y="45"/>
                  </a:lnTo>
                  <a:lnTo>
                    <a:pt x="2856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00" name="Google Shape;16000;p414"/>
            <p:cNvSpPr/>
            <p:nvPr/>
          </p:nvSpPr>
          <p:spPr>
            <a:xfrm>
              <a:off x="1051000" y="2176800"/>
              <a:ext cx="657125" cy="330225"/>
            </a:xfrm>
            <a:custGeom>
              <a:avLst/>
              <a:gdLst/>
              <a:ahLst/>
              <a:cxnLst/>
              <a:rect l="l" t="t" r="r" b="b"/>
              <a:pathLst>
                <a:path w="26285" h="13209" extrusionOk="0">
                  <a:moveTo>
                    <a:pt x="26022" y="0"/>
                  </a:moveTo>
                  <a:lnTo>
                    <a:pt x="21721" y="1712"/>
                  </a:lnTo>
                  <a:lnTo>
                    <a:pt x="19176" y="2765"/>
                  </a:lnTo>
                  <a:lnTo>
                    <a:pt x="16631" y="3862"/>
                  </a:lnTo>
                  <a:lnTo>
                    <a:pt x="14130" y="4959"/>
                  </a:lnTo>
                  <a:lnTo>
                    <a:pt x="11673" y="6100"/>
                  </a:lnTo>
                  <a:lnTo>
                    <a:pt x="9215" y="7284"/>
                  </a:lnTo>
                  <a:lnTo>
                    <a:pt x="6846" y="8557"/>
                  </a:lnTo>
                  <a:lnTo>
                    <a:pt x="4476" y="9917"/>
                  </a:lnTo>
                  <a:lnTo>
                    <a:pt x="3292" y="10619"/>
                  </a:lnTo>
                  <a:lnTo>
                    <a:pt x="2151" y="11321"/>
                  </a:lnTo>
                  <a:lnTo>
                    <a:pt x="88" y="12857"/>
                  </a:lnTo>
                  <a:lnTo>
                    <a:pt x="44" y="12945"/>
                  </a:lnTo>
                  <a:lnTo>
                    <a:pt x="0" y="12989"/>
                  </a:lnTo>
                  <a:lnTo>
                    <a:pt x="44" y="13077"/>
                  </a:lnTo>
                  <a:lnTo>
                    <a:pt x="44" y="13120"/>
                  </a:lnTo>
                  <a:lnTo>
                    <a:pt x="132" y="13164"/>
                  </a:lnTo>
                  <a:lnTo>
                    <a:pt x="176" y="13208"/>
                  </a:lnTo>
                  <a:lnTo>
                    <a:pt x="308" y="13164"/>
                  </a:lnTo>
                  <a:lnTo>
                    <a:pt x="2370" y="11629"/>
                  </a:lnTo>
                  <a:lnTo>
                    <a:pt x="3511" y="10883"/>
                  </a:lnTo>
                  <a:lnTo>
                    <a:pt x="4652" y="10180"/>
                  </a:lnTo>
                  <a:lnTo>
                    <a:pt x="7021" y="8864"/>
                  </a:lnTo>
                  <a:lnTo>
                    <a:pt x="9391" y="7592"/>
                  </a:lnTo>
                  <a:lnTo>
                    <a:pt x="11848" y="6407"/>
                  </a:lnTo>
                  <a:lnTo>
                    <a:pt x="14306" y="5266"/>
                  </a:lnTo>
                  <a:lnTo>
                    <a:pt x="16807" y="4169"/>
                  </a:lnTo>
                  <a:lnTo>
                    <a:pt x="19308" y="3116"/>
                  </a:lnTo>
                  <a:lnTo>
                    <a:pt x="21853" y="2063"/>
                  </a:lnTo>
                  <a:lnTo>
                    <a:pt x="26153" y="307"/>
                  </a:lnTo>
                  <a:lnTo>
                    <a:pt x="26241" y="264"/>
                  </a:lnTo>
                  <a:lnTo>
                    <a:pt x="26285" y="220"/>
                  </a:lnTo>
                  <a:lnTo>
                    <a:pt x="26285" y="176"/>
                  </a:lnTo>
                  <a:lnTo>
                    <a:pt x="26285" y="88"/>
                  </a:lnTo>
                  <a:lnTo>
                    <a:pt x="26241" y="44"/>
                  </a:lnTo>
                  <a:lnTo>
                    <a:pt x="2615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01" name="Google Shape;16001;p414"/>
            <p:cNvSpPr/>
            <p:nvPr/>
          </p:nvSpPr>
          <p:spPr>
            <a:xfrm>
              <a:off x="1176050" y="2151575"/>
              <a:ext cx="504650" cy="233675"/>
            </a:xfrm>
            <a:custGeom>
              <a:avLst/>
              <a:gdLst/>
              <a:ahLst/>
              <a:cxnLst/>
              <a:rect l="l" t="t" r="r" b="b"/>
              <a:pathLst>
                <a:path w="20186" h="9347" extrusionOk="0">
                  <a:moveTo>
                    <a:pt x="19966" y="0"/>
                  </a:moveTo>
                  <a:lnTo>
                    <a:pt x="15447" y="1843"/>
                  </a:lnTo>
                  <a:lnTo>
                    <a:pt x="12814" y="2896"/>
                  </a:lnTo>
                  <a:lnTo>
                    <a:pt x="8382" y="4915"/>
                  </a:lnTo>
                  <a:lnTo>
                    <a:pt x="6364" y="5836"/>
                  </a:lnTo>
                  <a:lnTo>
                    <a:pt x="4345" y="6758"/>
                  </a:lnTo>
                  <a:lnTo>
                    <a:pt x="89" y="8995"/>
                  </a:lnTo>
                  <a:lnTo>
                    <a:pt x="45" y="9039"/>
                  </a:lnTo>
                  <a:lnTo>
                    <a:pt x="1" y="9083"/>
                  </a:lnTo>
                  <a:lnTo>
                    <a:pt x="1" y="9171"/>
                  </a:lnTo>
                  <a:lnTo>
                    <a:pt x="1" y="9215"/>
                  </a:lnTo>
                  <a:lnTo>
                    <a:pt x="89" y="9303"/>
                  </a:lnTo>
                  <a:lnTo>
                    <a:pt x="176" y="9347"/>
                  </a:lnTo>
                  <a:lnTo>
                    <a:pt x="220" y="9303"/>
                  </a:lnTo>
                  <a:lnTo>
                    <a:pt x="4521" y="7065"/>
                  </a:lnTo>
                  <a:lnTo>
                    <a:pt x="6495" y="6143"/>
                  </a:lnTo>
                  <a:lnTo>
                    <a:pt x="8514" y="5222"/>
                  </a:lnTo>
                  <a:lnTo>
                    <a:pt x="12946" y="3247"/>
                  </a:lnTo>
                  <a:lnTo>
                    <a:pt x="15578" y="2194"/>
                  </a:lnTo>
                  <a:lnTo>
                    <a:pt x="20098" y="351"/>
                  </a:lnTo>
                  <a:lnTo>
                    <a:pt x="20142" y="307"/>
                  </a:lnTo>
                  <a:lnTo>
                    <a:pt x="20186" y="263"/>
                  </a:lnTo>
                  <a:lnTo>
                    <a:pt x="20186" y="176"/>
                  </a:lnTo>
                  <a:lnTo>
                    <a:pt x="20186" y="132"/>
                  </a:lnTo>
                  <a:lnTo>
                    <a:pt x="20142" y="44"/>
                  </a:lnTo>
                  <a:lnTo>
                    <a:pt x="2009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02" name="Google Shape;16002;p414"/>
            <p:cNvSpPr/>
            <p:nvPr/>
          </p:nvSpPr>
          <p:spPr>
            <a:xfrm>
              <a:off x="1145350" y="2127425"/>
              <a:ext cx="509025" cy="235875"/>
            </a:xfrm>
            <a:custGeom>
              <a:avLst/>
              <a:gdLst/>
              <a:ahLst/>
              <a:cxnLst/>
              <a:rect l="l" t="t" r="r" b="b"/>
              <a:pathLst>
                <a:path w="20361" h="9435" extrusionOk="0">
                  <a:moveTo>
                    <a:pt x="20097" y="1"/>
                  </a:moveTo>
                  <a:lnTo>
                    <a:pt x="18035" y="878"/>
                  </a:lnTo>
                  <a:lnTo>
                    <a:pt x="16192" y="1624"/>
                  </a:lnTo>
                  <a:lnTo>
                    <a:pt x="14261" y="2370"/>
                  </a:lnTo>
                  <a:lnTo>
                    <a:pt x="12287" y="3204"/>
                  </a:lnTo>
                  <a:lnTo>
                    <a:pt x="10312" y="4082"/>
                  </a:lnTo>
                  <a:lnTo>
                    <a:pt x="8250" y="5003"/>
                  </a:lnTo>
                  <a:lnTo>
                    <a:pt x="6143" y="6012"/>
                  </a:lnTo>
                  <a:lnTo>
                    <a:pt x="3993" y="7065"/>
                  </a:lnTo>
                  <a:lnTo>
                    <a:pt x="1799" y="8162"/>
                  </a:lnTo>
                  <a:lnTo>
                    <a:pt x="88" y="9084"/>
                  </a:lnTo>
                  <a:lnTo>
                    <a:pt x="44" y="9128"/>
                  </a:lnTo>
                  <a:lnTo>
                    <a:pt x="0" y="9216"/>
                  </a:lnTo>
                  <a:lnTo>
                    <a:pt x="0" y="9259"/>
                  </a:lnTo>
                  <a:lnTo>
                    <a:pt x="0" y="9347"/>
                  </a:lnTo>
                  <a:lnTo>
                    <a:pt x="88" y="9391"/>
                  </a:lnTo>
                  <a:lnTo>
                    <a:pt x="176" y="9435"/>
                  </a:lnTo>
                  <a:lnTo>
                    <a:pt x="263" y="9391"/>
                  </a:lnTo>
                  <a:lnTo>
                    <a:pt x="1975" y="8470"/>
                  </a:lnTo>
                  <a:lnTo>
                    <a:pt x="4125" y="7373"/>
                  </a:lnTo>
                  <a:lnTo>
                    <a:pt x="6275" y="6319"/>
                  </a:lnTo>
                  <a:lnTo>
                    <a:pt x="8381" y="5354"/>
                  </a:lnTo>
                  <a:lnTo>
                    <a:pt x="10444" y="4389"/>
                  </a:lnTo>
                  <a:lnTo>
                    <a:pt x="12462" y="3511"/>
                  </a:lnTo>
                  <a:lnTo>
                    <a:pt x="14393" y="2677"/>
                  </a:lnTo>
                  <a:lnTo>
                    <a:pt x="16324" y="1931"/>
                  </a:lnTo>
                  <a:lnTo>
                    <a:pt x="18167" y="1229"/>
                  </a:lnTo>
                  <a:lnTo>
                    <a:pt x="20273" y="308"/>
                  </a:lnTo>
                  <a:lnTo>
                    <a:pt x="20317" y="264"/>
                  </a:lnTo>
                  <a:lnTo>
                    <a:pt x="20361" y="220"/>
                  </a:lnTo>
                  <a:lnTo>
                    <a:pt x="20361" y="176"/>
                  </a:lnTo>
                  <a:lnTo>
                    <a:pt x="20361" y="88"/>
                  </a:lnTo>
                  <a:lnTo>
                    <a:pt x="20317" y="45"/>
                  </a:lnTo>
                  <a:lnTo>
                    <a:pt x="20229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03" name="Google Shape;16003;p414"/>
            <p:cNvSpPr/>
            <p:nvPr/>
          </p:nvSpPr>
          <p:spPr>
            <a:xfrm>
              <a:off x="1190325" y="2262350"/>
              <a:ext cx="66950" cy="38425"/>
            </a:xfrm>
            <a:custGeom>
              <a:avLst/>
              <a:gdLst/>
              <a:ahLst/>
              <a:cxnLst/>
              <a:rect l="l" t="t" r="r" b="b"/>
              <a:pathLst>
                <a:path w="2678" h="1537" extrusionOk="0">
                  <a:moveTo>
                    <a:pt x="2414" y="1"/>
                  </a:moveTo>
                  <a:lnTo>
                    <a:pt x="88" y="1186"/>
                  </a:lnTo>
                  <a:lnTo>
                    <a:pt x="0" y="1230"/>
                  </a:lnTo>
                  <a:lnTo>
                    <a:pt x="0" y="1317"/>
                  </a:lnTo>
                  <a:lnTo>
                    <a:pt x="0" y="1361"/>
                  </a:lnTo>
                  <a:lnTo>
                    <a:pt x="0" y="1449"/>
                  </a:lnTo>
                  <a:lnTo>
                    <a:pt x="44" y="1493"/>
                  </a:lnTo>
                  <a:lnTo>
                    <a:pt x="176" y="1537"/>
                  </a:lnTo>
                  <a:lnTo>
                    <a:pt x="220" y="1537"/>
                  </a:lnTo>
                  <a:lnTo>
                    <a:pt x="2589" y="352"/>
                  </a:lnTo>
                  <a:lnTo>
                    <a:pt x="2633" y="308"/>
                  </a:lnTo>
                  <a:lnTo>
                    <a:pt x="2677" y="220"/>
                  </a:lnTo>
                  <a:lnTo>
                    <a:pt x="2677" y="176"/>
                  </a:lnTo>
                  <a:lnTo>
                    <a:pt x="2677" y="89"/>
                  </a:lnTo>
                  <a:lnTo>
                    <a:pt x="2633" y="45"/>
                  </a:lnTo>
                  <a:lnTo>
                    <a:pt x="254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04" name="Google Shape;16004;p414"/>
            <p:cNvSpPr/>
            <p:nvPr/>
          </p:nvSpPr>
          <p:spPr>
            <a:xfrm>
              <a:off x="916075" y="2376450"/>
              <a:ext cx="69125" cy="47200"/>
            </a:xfrm>
            <a:custGeom>
              <a:avLst/>
              <a:gdLst/>
              <a:ahLst/>
              <a:cxnLst/>
              <a:rect l="l" t="t" r="r" b="b"/>
              <a:pathLst>
                <a:path w="2765" h="1888" extrusionOk="0">
                  <a:moveTo>
                    <a:pt x="2501" y="0"/>
                  </a:moveTo>
                  <a:lnTo>
                    <a:pt x="44" y="1580"/>
                  </a:lnTo>
                  <a:lnTo>
                    <a:pt x="0" y="1624"/>
                  </a:lnTo>
                  <a:lnTo>
                    <a:pt x="0" y="1712"/>
                  </a:lnTo>
                  <a:lnTo>
                    <a:pt x="0" y="1756"/>
                  </a:lnTo>
                  <a:lnTo>
                    <a:pt x="0" y="1843"/>
                  </a:lnTo>
                  <a:lnTo>
                    <a:pt x="88" y="1887"/>
                  </a:lnTo>
                  <a:lnTo>
                    <a:pt x="263" y="1887"/>
                  </a:lnTo>
                  <a:lnTo>
                    <a:pt x="2677" y="308"/>
                  </a:lnTo>
                  <a:lnTo>
                    <a:pt x="2721" y="264"/>
                  </a:lnTo>
                  <a:lnTo>
                    <a:pt x="2765" y="220"/>
                  </a:lnTo>
                  <a:lnTo>
                    <a:pt x="2765" y="132"/>
                  </a:lnTo>
                  <a:lnTo>
                    <a:pt x="2721" y="88"/>
                  </a:lnTo>
                  <a:lnTo>
                    <a:pt x="267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05" name="Google Shape;16005;p414"/>
            <p:cNvSpPr/>
            <p:nvPr/>
          </p:nvSpPr>
          <p:spPr>
            <a:xfrm>
              <a:off x="1008225" y="2288700"/>
              <a:ext cx="72425" cy="46100"/>
            </a:xfrm>
            <a:custGeom>
              <a:avLst/>
              <a:gdLst/>
              <a:ahLst/>
              <a:cxnLst/>
              <a:rect l="l" t="t" r="r" b="b"/>
              <a:pathLst>
                <a:path w="2897" h="1844" extrusionOk="0">
                  <a:moveTo>
                    <a:pt x="2633" y="0"/>
                  </a:moveTo>
                  <a:lnTo>
                    <a:pt x="88" y="1492"/>
                  </a:lnTo>
                  <a:lnTo>
                    <a:pt x="44" y="1536"/>
                  </a:lnTo>
                  <a:lnTo>
                    <a:pt x="0" y="1624"/>
                  </a:lnTo>
                  <a:lnTo>
                    <a:pt x="0" y="1668"/>
                  </a:lnTo>
                  <a:lnTo>
                    <a:pt x="0" y="1755"/>
                  </a:lnTo>
                  <a:lnTo>
                    <a:pt x="88" y="1799"/>
                  </a:lnTo>
                  <a:lnTo>
                    <a:pt x="176" y="1843"/>
                  </a:lnTo>
                  <a:lnTo>
                    <a:pt x="263" y="1799"/>
                  </a:lnTo>
                  <a:lnTo>
                    <a:pt x="2808" y="307"/>
                  </a:lnTo>
                  <a:lnTo>
                    <a:pt x="2852" y="263"/>
                  </a:lnTo>
                  <a:lnTo>
                    <a:pt x="2896" y="219"/>
                  </a:lnTo>
                  <a:lnTo>
                    <a:pt x="2896" y="132"/>
                  </a:lnTo>
                  <a:lnTo>
                    <a:pt x="2852" y="88"/>
                  </a:lnTo>
                  <a:lnTo>
                    <a:pt x="2808" y="44"/>
                  </a:lnTo>
                  <a:lnTo>
                    <a:pt x="276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06" name="Google Shape;16006;p414"/>
            <p:cNvSpPr/>
            <p:nvPr/>
          </p:nvSpPr>
          <p:spPr>
            <a:xfrm>
              <a:off x="1671900" y="2078075"/>
              <a:ext cx="158000" cy="82300"/>
            </a:xfrm>
            <a:custGeom>
              <a:avLst/>
              <a:gdLst/>
              <a:ahLst/>
              <a:cxnLst/>
              <a:rect l="l" t="t" r="r" b="b"/>
              <a:pathLst>
                <a:path w="6320" h="3292" extrusionOk="0">
                  <a:moveTo>
                    <a:pt x="6056" y="0"/>
                  </a:moveTo>
                  <a:lnTo>
                    <a:pt x="3336" y="1448"/>
                  </a:lnTo>
                  <a:lnTo>
                    <a:pt x="132" y="2940"/>
                  </a:lnTo>
                  <a:lnTo>
                    <a:pt x="45" y="2984"/>
                  </a:lnTo>
                  <a:lnTo>
                    <a:pt x="45" y="3072"/>
                  </a:lnTo>
                  <a:lnTo>
                    <a:pt x="1" y="3116"/>
                  </a:lnTo>
                  <a:lnTo>
                    <a:pt x="45" y="3203"/>
                  </a:lnTo>
                  <a:lnTo>
                    <a:pt x="89" y="3247"/>
                  </a:lnTo>
                  <a:lnTo>
                    <a:pt x="176" y="3291"/>
                  </a:lnTo>
                  <a:lnTo>
                    <a:pt x="264" y="3291"/>
                  </a:lnTo>
                  <a:lnTo>
                    <a:pt x="3467" y="1799"/>
                  </a:lnTo>
                  <a:lnTo>
                    <a:pt x="6232" y="351"/>
                  </a:lnTo>
                  <a:lnTo>
                    <a:pt x="6276" y="263"/>
                  </a:lnTo>
                  <a:lnTo>
                    <a:pt x="6320" y="219"/>
                  </a:lnTo>
                  <a:lnTo>
                    <a:pt x="6320" y="176"/>
                  </a:lnTo>
                  <a:lnTo>
                    <a:pt x="6276" y="88"/>
                  </a:lnTo>
                  <a:lnTo>
                    <a:pt x="6232" y="44"/>
                  </a:lnTo>
                  <a:lnTo>
                    <a:pt x="618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07" name="Google Shape;16007;p414"/>
            <p:cNvSpPr/>
            <p:nvPr/>
          </p:nvSpPr>
          <p:spPr>
            <a:xfrm>
              <a:off x="1645575" y="2080250"/>
              <a:ext cx="110825" cy="55975"/>
            </a:xfrm>
            <a:custGeom>
              <a:avLst/>
              <a:gdLst/>
              <a:ahLst/>
              <a:cxnLst/>
              <a:rect l="l" t="t" r="r" b="b"/>
              <a:pathLst>
                <a:path w="4433" h="2239" extrusionOk="0">
                  <a:moveTo>
                    <a:pt x="4169" y="1"/>
                  </a:moveTo>
                  <a:lnTo>
                    <a:pt x="2107" y="1010"/>
                  </a:lnTo>
                  <a:lnTo>
                    <a:pt x="88" y="1888"/>
                  </a:lnTo>
                  <a:lnTo>
                    <a:pt x="45" y="1932"/>
                  </a:lnTo>
                  <a:lnTo>
                    <a:pt x="1" y="1975"/>
                  </a:lnTo>
                  <a:lnTo>
                    <a:pt x="1" y="2063"/>
                  </a:lnTo>
                  <a:lnTo>
                    <a:pt x="1" y="2107"/>
                  </a:lnTo>
                  <a:lnTo>
                    <a:pt x="88" y="2195"/>
                  </a:lnTo>
                  <a:lnTo>
                    <a:pt x="176" y="2239"/>
                  </a:lnTo>
                  <a:lnTo>
                    <a:pt x="264" y="2195"/>
                  </a:lnTo>
                  <a:lnTo>
                    <a:pt x="2239" y="1317"/>
                  </a:lnTo>
                  <a:lnTo>
                    <a:pt x="4345" y="308"/>
                  </a:lnTo>
                  <a:lnTo>
                    <a:pt x="4389" y="264"/>
                  </a:lnTo>
                  <a:lnTo>
                    <a:pt x="4433" y="220"/>
                  </a:lnTo>
                  <a:lnTo>
                    <a:pt x="4433" y="132"/>
                  </a:lnTo>
                  <a:lnTo>
                    <a:pt x="4433" y="89"/>
                  </a:lnTo>
                  <a:lnTo>
                    <a:pt x="4389" y="45"/>
                  </a:lnTo>
                  <a:lnTo>
                    <a:pt x="430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6008" name="Google Shape;16008;p414"/>
          <p:cNvSpPr txBox="1">
            <a:spLocks noGrp="1"/>
          </p:cNvSpPr>
          <p:nvPr>
            <p:ph type="body" idx="1"/>
          </p:nvPr>
        </p:nvSpPr>
        <p:spPr>
          <a:xfrm>
            <a:off x="6305375" y="884250"/>
            <a:ext cx="2500200" cy="3990900"/>
          </a:xfrm>
          <a:prstGeom prst="rect">
            <a:avLst/>
          </a:prstGeom>
          <a:solidFill>
            <a:schemeClr val="dk1"/>
          </a:solidFill>
        </p:spPr>
        <p:txBody>
          <a:bodyPr spcFirstLastPara="1" wrap="square" lIns="182875" tIns="91425" rIns="91425" bIns="91425" anchor="t" anchorCtr="0">
            <a:noAutofit/>
          </a:bodyPr>
          <a:lstStyle>
            <a:lvl1pPr marL="457200" lvl="0" indent="-355600" rtl="0">
              <a:spcBef>
                <a:spcPts val="0"/>
              </a:spcBef>
              <a:spcAft>
                <a:spcPts val="0"/>
              </a:spcAft>
              <a:buSzPts val="2000"/>
              <a:buChar char="●"/>
              <a:defRPr>
                <a:solidFill>
                  <a:schemeClr val="lt1"/>
                </a:solidFill>
              </a:defRPr>
            </a:lvl1pPr>
            <a:lvl2pPr marL="914400" lvl="1" indent="-355600" rtl="0">
              <a:spcBef>
                <a:spcPts val="400"/>
              </a:spcBef>
              <a:spcAft>
                <a:spcPts val="0"/>
              </a:spcAft>
              <a:buSzPts val="2000"/>
              <a:buChar char="○"/>
              <a:defRPr>
                <a:solidFill>
                  <a:schemeClr val="lt1"/>
                </a:solidFill>
              </a:defRPr>
            </a:lvl2pPr>
            <a:lvl3pPr marL="1371600" lvl="2" indent="-355600" rtl="0">
              <a:spcBef>
                <a:spcPts val="400"/>
              </a:spcBef>
              <a:spcAft>
                <a:spcPts val="0"/>
              </a:spcAft>
              <a:buSzPts val="2000"/>
              <a:buChar char="■"/>
              <a:defRPr>
                <a:solidFill>
                  <a:schemeClr val="lt1"/>
                </a:solidFill>
              </a:defRPr>
            </a:lvl3pPr>
            <a:lvl4pPr marL="1828800" lvl="3" indent="-355600" rtl="0">
              <a:spcBef>
                <a:spcPts val="400"/>
              </a:spcBef>
              <a:spcAft>
                <a:spcPts val="0"/>
              </a:spcAft>
              <a:buSzPts val="2000"/>
              <a:buChar char="●"/>
              <a:defRPr>
                <a:solidFill>
                  <a:schemeClr val="lt1"/>
                </a:solidFill>
              </a:defRPr>
            </a:lvl4pPr>
            <a:lvl5pPr marL="2286000" lvl="4" indent="-355600" rtl="0">
              <a:spcBef>
                <a:spcPts val="400"/>
              </a:spcBef>
              <a:spcAft>
                <a:spcPts val="0"/>
              </a:spcAft>
              <a:buSzPts val="2000"/>
              <a:buChar char="○"/>
              <a:defRPr>
                <a:solidFill>
                  <a:schemeClr val="lt1"/>
                </a:solidFill>
              </a:defRPr>
            </a:lvl5pPr>
            <a:lvl6pPr marL="2743200" lvl="5" indent="-355600" rtl="0">
              <a:spcBef>
                <a:spcPts val="400"/>
              </a:spcBef>
              <a:spcAft>
                <a:spcPts val="0"/>
              </a:spcAft>
              <a:buSzPts val="2000"/>
              <a:buChar char="■"/>
              <a:defRPr>
                <a:solidFill>
                  <a:schemeClr val="lt1"/>
                </a:solidFill>
              </a:defRPr>
            </a:lvl6pPr>
            <a:lvl7pPr marL="3200400" lvl="6" indent="-355600" rtl="0">
              <a:spcBef>
                <a:spcPts val="400"/>
              </a:spcBef>
              <a:spcAft>
                <a:spcPts val="0"/>
              </a:spcAft>
              <a:buSzPts val="2000"/>
              <a:buChar char="●"/>
              <a:defRPr>
                <a:solidFill>
                  <a:schemeClr val="lt1"/>
                </a:solidFill>
              </a:defRPr>
            </a:lvl7pPr>
            <a:lvl8pPr marL="3657600" lvl="7" indent="-355600" rtl="0">
              <a:spcBef>
                <a:spcPts val="400"/>
              </a:spcBef>
              <a:spcAft>
                <a:spcPts val="0"/>
              </a:spcAft>
              <a:buSzPts val="2000"/>
              <a:buChar char="○"/>
              <a:defRPr>
                <a:solidFill>
                  <a:schemeClr val="lt1"/>
                </a:solidFill>
              </a:defRPr>
            </a:lvl8pPr>
            <a:lvl9pPr marL="4114800" lvl="8" indent="-355600" rtl="0">
              <a:spcBef>
                <a:spcPts val="400"/>
              </a:spcBef>
              <a:spcAft>
                <a:spcPts val="400"/>
              </a:spcAft>
              <a:buSzPts val="2000"/>
              <a:buChar char="■"/>
              <a:defRPr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16009" name="Google Shape;16009;p414"/>
          <p:cNvSpPr txBox="1">
            <a:spLocks noGrp="1"/>
          </p:cNvSpPr>
          <p:nvPr>
            <p:ph type="body" idx="2"/>
          </p:nvPr>
        </p:nvSpPr>
        <p:spPr>
          <a:xfrm>
            <a:off x="3367550" y="882800"/>
            <a:ext cx="2829300" cy="4017600"/>
          </a:xfrm>
          <a:prstGeom prst="rect">
            <a:avLst/>
          </a:prstGeom>
          <a:solidFill>
            <a:schemeClr val="dk1"/>
          </a:solidFill>
        </p:spPr>
        <p:txBody>
          <a:bodyPr spcFirstLastPara="1" wrap="square" lIns="182875" tIns="91425" rIns="91425" bIns="91425" anchor="t" anchorCtr="0">
            <a:noAutofit/>
          </a:bodyPr>
          <a:lstStyle>
            <a:lvl1pPr marL="457200" lvl="0" indent="-355600" rtl="0">
              <a:spcBef>
                <a:spcPts val="0"/>
              </a:spcBef>
              <a:spcAft>
                <a:spcPts val="0"/>
              </a:spcAft>
              <a:buSzPts val="2000"/>
              <a:buChar char="●"/>
              <a:defRPr>
                <a:solidFill>
                  <a:schemeClr val="lt1"/>
                </a:solidFill>
              </a:defRPr>
            </a:lvl1pPr>
            <a:lvl2pPr marL="914400" lvl="1" indent="-355600" rtl="0">
              <a:spcBef>
                <a:spcPts val="400"/>
              </a:spcBef>
              <a:spcAft>
                <a:spcPts val="0"/>
              </a:spcAft>
              <a:buSzPts val="2000"/>
              <a:buChar char="○"/>
              <a:defRPr>
                <a:solidFill>
                  <a:schemeClr val="lt1"/>
                </a:solidFill>
              </a:defRPr>
            </a:lvl2pPr>
            <a:lvl3pPr marL="1371600" lvl="2" indent="-355600" rtl="0">
              <a:spcBef>
                <a:spcPts val="400"/>
              </a:spcBef>
              <a:spcAft>
                <a:spcPts val="0"/>
              </a:spcAft>
              <a:buSzPts val="2000"/>
              <a:buChar char="■"/>
              <a:defRPr>
                <a:solidFill>
                  <a:schemeClr val="lt1"/>
                </a:solidFill>
              </a:defRPr>
            </a:lvl3pPr>
            <a:lvl4pPr marL="1828800" lvl="3" indent="-355600" rtl="0">
              <a:spcBef>
                <a:spcPts val="400"/>
              </a:spcBef>
              <a:spcAft>
                <a:spcPts val="0"/>
              </a:spcAft>
              <a:buSzPts val="2000"/>
              <a:buChar char="●"/>
              <a:defRPr>
                <a:solidFill>
                  <a:schemeClr val="lt1"/>
                </a:solidFill>
              </a:defRPr>
            </a:lvl4pPr>
            <a:lvl5pPr marL="2286000" lvl="4" indent="-355600" rtl="0">
              <a:spcBef>
                <a:spcPts val="400"/>
              </a:spcBef>
              <a:spcAft>
                <a:spcPts val="0"/>
              </a:spcAft>
              <a:buSzPts val="2000"/>
              <a:buChar char="○"/>
              <a:defRPr>
                <a:solidFill>
                  <a:schemeClr val="lt1"/>
                </a:solidFill>
              </a:defRPr>
            </a:lvl5pPr>
            <a:lvl6pPr marL="2743200" lvl="5" indent="-355600" rtl="0">
              <a:spcBef>
                <a:spcPts val="400"/>
              </a:spcBef>
              <a:spcAft>
                <a:spcPts val="0"/>
              </a:spcAft>
              <a:buSzPts val="2000"/>
              <a:buChar char="■"/>
              <a:defRPr>
                <a:solidFill>
                  <a:schemeClr val="lt1"/>
                </a:solidFill>
              </a:defRPr>
            </a:lvl6pPr>
            <a:lvl7pPr marL="3200400" lvl="6" indent="-355600" rtl="0">
              <a:spcBef>
                <a:spcPts val="400"/>
              </a:spcBef>
              <a:spcAft>
                <a:spcPts val="0"/>
              </a:spcAft>
              <a:buSzPts val="2000"/>
              <a:buChar char="●"/>
              <a:defRPr>
                <a:solidFill>
                  <a:schemeClr val="lt1"/>
                </a:solidFill>
              </a:defRPr>
            </a:lvl7pPr>
            <a:lvl8pPr marL="3657600" lvl="7" indent="-355600" rtl="0">
              <a:spcBef>
                <a:spcPts val="400"/>
              </a:spcBef>
              <a:spcAft>
                <a:spcPts val="0"/>
              </a:spcAft>
              <a:buSzPts val="2000"/>
              <a:buChar char="○"/>
              <a:defRPr>
                <a:solidFill>
                  <a:schemeClr val="lt1"/>
                </a:solidFill>
              </a:defRPr>
            </a:lvl8pPr>
            <a:lvl9pPr marL="4114800" lvl="8" indent="-355600" rtl="0">
              <a:spcBef>
                <a:spcPts val="400"/>
              </a:spcBef>
              <a:spcAft>
                <a:spcPts val="400"/>
              </a:spcAft>
              <a:buSzPts val="2000"/>
              <a:buChar char="■"/>
              <a:defRPr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16010" name="Google Shape;16010;p414"/>
          <p:cNvSpPr txBox="1">
            <a:spLocks noGrp="1"/>
          </p:cNvSpPr>
          <p:nvPr>
            <p:ph type="body" idx="3"/>
          </p:nvPr>
        </p:nvSpPr>
        <p:spPr>
          <a:xfrm>
            <a:off x="424100" y="882800"/>
            <a:ext cx="2816700" cy="4041000"/>
          </a:xfrm>
          <a:prstGeom prst="rect">
            <a:avLst/>
          </a:prstGeom>
          <a:solidFill>
            <a:schemeClr val="dk1"/>
          </a:solidFill>
        </p:spPr>
        <p:txBody>
          <a:bodyPr spcFirstLastPara="1" wrap="square" lIns="182875" tIns="91425" rIns="91425" bIns="91425" anchor="t" anchorCtr="0">
            <a:noAutofit/>
          </a:bodyPr>
          <a:lstStyle>
            <a:lvl1pPr marL="457200" lvl="0" indent="-355600" rtl="0">
              <a:spcBef>
                <a:spcPts val="0"/>
              </a:spcBef>
              <a:spcAft>
                <a:spcPts val="0"/>
              </a:spcAft>
              <a:buSzPts val="2000"/>
              <a:buChar char="●"/>
              <a:defRPr>
                <a:solidFill>
                  <a:schemeClr val="lt1"/>
                </a:solidFill>
              </a:defRPr>
            </a:lvl1pPr>
            <a:lvl2pPr marL="914400" lvl="1" indent="-355600" rtl="0">
              <a:spcBef>
                <a:spcPts val="400"/>
              </a:spcBef>
              <a:spcAft>
                <a:spcPts val="0"/>
              </a:spcAft>
              <a:buSzPts val="2000"/>
              <a:buChar char="○"/>
              <a:defRPr>
                <a:solidFill>
                  <a:schemeClr val="lt1"/>
                </a:solidFill>
              </a:defRPr>
            </a:lvl2pPr>
            <a:lvl3pPr marL="1371600" lvl="2" indent="-355600" rtl="0">
              <a:spcBef>
                <a:spcPts val="400"/>
              </a:spcBef>
              <a:spcAft>
                <a:spcPts val="0"/>
              </a:spcAft>
              <a:buSzPts val="2000"/>
              <a:buChar char="■"/>
              <a:defRPr>
                <a:solidFill>
                  <a:schemeClr val="lt1"/>
                </a:solidFill>
              </a:defRPr>
            </a:lvl3pPr>
            <a:lvl4pPr marL="1828800" lvl="3" indent="-355600" rtl="0">
              <a:spcBef>
                <a:spcPts val="400"/>
              </a:spcBef>
              <a:spcAft>
                <a:spcPts val="0"/>
              </a:spcAft>
              <a:buSzPts val="2000"/>
              <a:buChar char="●"/>
              <a:defRPr>
                <a:solidFill>
                  <a:schemeClr val="lt1"/>
                </a:solidFill>
              </a:defRPr>
            </a:lvl4pPr>
            <a:lvl5pPr marL="2286000" lvl="4" indent="-355600" rtl="0">
              <a:spcBef>
                <a:spcPts val="400"/>
              </a:spcBef>
              <a:spcAft>
                <a:spcPts val="0"/>
              </a:spcAft>
              <a:buSzPts val="2000"/>
              <a:buChar char="○"/>
              <a:defRPr>
                <a:solidFill>
                  <a:schemeClr val="lt1"/>
                </a:solidFill>
              </a:defRPr>
            </a:lvl5pPr>
            <a:lvl6pPr marL="2743200" lvl="5" indent="-355600" rtl="0">
              <a:spcBef>
                <a:spcPts val="400"/>
              </a:spcBef>
              <a:spcAft>
                <a:spcPts val="0"/>
              </a:spcAft>
              <a:buSzPts val="2000"/>
              <a:buChar char="■"/>
              <a:defRPr>
                <a:solidFill>
                  <a:schemeClr val="lt1"/>
                </a:solidFill>
              </a:defRPr>
            </a:lvl6pPr>
            <a:lvl7pPr marL="3200400" lvl="6" indent="-355600" rtl="0">
              <a:spcBef>
                <a:spcPts val="400"/>
              </a:spcBef>
              <a:spcAft>
                <a:spcPts val="0"/>
              </a:spcAft>
              <a:buSzPts val="2000"/>
              <a:buChar char="●"/>
              <a:defRPr>
                <a:solidFill>
                  <a:schemeClr val="lt1"/>
                </a:solidFill>
              </a:defRPr>
            </a:lvl7pPr>
            <a:lvl8pPr marL="3657600" lvl="7" indent="-355600" rtl="0">
              <a:spcBef>
                <a:spcPts val="400"/>
              </a:spcBef>
              <a:spcAft>
                <a:spcPts val="0"/>
              </a:spcAft>
              <a:buSzPts val="2000"/>
              <a:buChar char="○"/>
              <a:defRPr>
                <a:solidFill>
                  <a:schemeClr val="lt1"/>
                </a:solidFill>
              </a:defRPr>
            </a:lvl8pPr>
            <a:lvl9pPr marL="4114800" lvl="8" indent="-355600" rtl="0">
              <a:spcBef>
                <a:spcPts val="400"/>
              </a:spcBef>
              <a:spcAft>
                <a:spcPts val="400"/>
              </a:spcAft>
              <a:buSzPts val="2000"/>
              <a:buChar char="■"/>
              <a:defRPr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16011" name="Google Shape;16011;p414"/>
          <p:cNvSpPr txBox="1">
            <a:spLocks noGrp="1"/>
          </p:cNvSpPr>
          <p:nvPr>
            <p:ph type="title"/>
          </p:nvPr>
        </p:nvSpPr>
        <p:spPr>
          <a:xfrm>
            <a:off x="424100" y="310100"/>
            <a:ext cx="8295000" cy="5727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highlight>
                  <a:schemeClr val="accent1"/>
                </a:highlight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6012" name="Google Shape;16012;p414"/>
          <p:cNvSpPr/>
          <p:nvPr/>
        </p:nvSpPr>
        <p:spPr>
          <a:xfrm>
            <a:off x="2243500" y="-3263275"/>
            <a:ext cx="9948600" cy="3263400"/>
          </a:xfrm>
          <a:prstGeom prst="rect">
            <a:avLst/>
          </a:prstGeom>
          <a:solidFill>
            <a:srgbClr val="F8F9F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6013" name="Google Shape;16013;p414"/>
          <p:cNvSpPr/>
          <p:nvPr/>
        </p:nvSpPr>
        <p:spPr>
          <a:xfrm>
            <a:off x="9144000" y="-1294225"/>
            <a:ext cx="9948600" cy="7173900"/>
          </a:xfrm>
          <a:prstGeom prst="rect">
            <a:avLst/>
          </a:prstGeom>
          <a:solidFill>
            <a:srgbClr val="F8F9F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6014" name="Google Shape;16014;p414"/>
          <p:cNvSpPr/>
          <p:nvPr/>
        </p:nvSpPr>
        <p:spPr>
          <a:xfrm>
            <a:off x="-5113275" y="5143500"/>
            <a:ext cx="9948600" cy="3263400"/>
          </a:xfrm>
          <a:prstGeom prst="rect">
            <a:avLst/>
          </a:prstGeom>
          <a:solidFill>
            <a:srgbClr val="F8F9F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6015" name="Google Shape;16015;p414"/>
          <p:cNvSpPr/>
          <p:nvPr/>
        </p:nvSpPr>
        <p:spPr>
          <a:xfrm>
            <a:off x="-5113275" y="-815825"/>
            <a:ext cx="5113200" cy="6277500"/>
          </a:xfrm>
          <a:prstGeom prst="rect">
            <a:avLst/>
          </a:prstGeom>
          <a:solidFill>
            <a:srgbClr val="F8F9F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29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 and text, with subtitle, 4 column — white">
  <p:cSld name="CUSTOM_22_1_1_1_1_1_1_1_1">
    <p:spTree>
      <p:nvGrpSpPr>
        <p:cNvPr id="1" name="Shape 160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017" name="Google Shape;16017;p415"/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8411400" cy="455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highlight>
                  <a:schemeClr val="accent1"/>
                </a:highlight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6018" name="Google Shape;16018;p415"/>
          <p:cNvSpPr txBox="1">
            <a:spLocks noGrp="1"/>
          </p:cNvSpPr>
          <p:nvPr>
            <p:ph type="subTitle" idx="1"/>
          </p:nvPr>
        </p:nvSpPr>
        <p:spPr>
          <a:xfrm>
            <a:off x="424450" y="756623"/>
            <a:ext cx="8384700" cy="2286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 b="1">
                <a:solidFill>
                  <a:schemeClr val="lt1"/>
                </a:solidFill>
                <a:highlight>
                  <a:schemeClr val="dk1"/>
                </a:highlight>
              </a:defRPr>
            </a:lvl1pPr>
            <a:lvl2pPr lvl="1" rtl="0"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2pPr>
            <a:lvl3pPr lvl="2" rtl="0"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3pPr>
            <a:lvl4pPr lvl="3" rtl="0"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4pPr>
            <a:lvl5pPr lvl="4" rtl="0"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5pPr>
            <a:lvl6pPr lvl="5" rtl="0"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6pPr>
            <a:lvl7pPr lvl="6" rtl="0"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7pPr>
            <a:lvl8pPr lvl="7" rtl="0"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8pPr>
            <a:lvl9pPr lvl="8" rtl="0">
              <a:spcBef>
                <a:spcPts val="800"/>
              </a:spcBef>
              <a:spcAft>
                <a:spcPts val="800"/>
              </a:spcAft>
              <a:buSzPts val="2000"/>
              <a:buNone/>
              <a:defRPr/>
            </a:lvl9pPr>
          </a:lstStyle>
          <a:p>
            <a:endParaRPr/>
          </a:p>
        </p:txBody>
      </p:sp>
      <p:sp>
        <p:nvSpPr>
          <p:cNvPr id="16019" name="Google Shape;16019;p415"/>
          <p:cNvSpPr txBox="1">
            <a:spLocks noGrp="1"/>
          </p:cNvSpPr>
          <p:nvPr>
            <p:ph type="body" idx="2"/>
          </p:nvPr>
        </p:nvSpPr>
        <p:spPr>
          <a:xfrm>
            <a:off x="420625" y="1152475"/>
            <a:ext cx="1993500" cy="3675600"/>
          </a:xfrm>
          <a:prstGeom prst="rect">
            <a:avLst/>
          </a:prstGeom>
        </p:spPr>
        <p:txBody>
          <a:bodyPr spcFirstLastPara="1" wrap="square" lIns="0" tIns="0" rIns="91425" bIns="0" anchor="t" anchorCtr="0">
            <a:noAutofit/>
          </a:bodyPr>
          <a:lstStyle>
            <a:lvl1pPr marL="457200" lvl="0" indent="-330200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marL="914400" lvl="1" indent="-330200" rtl="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 rtl="0">
              <a:spcBef>
                <a:spcPts val="4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 rtl="0">
              <a:spcBef>
                <a:spcPts val="4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 rtl="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 rtl="0">
              <a:spcBef>
                <a:spcPts val="4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 rtl="0">
              <a:spcBef>
                <a:spcPts val="4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 rtl="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 rtl="0">
              <a:spcBef>
                <a:spcPts val="400"/>
              </a:spcBef>
              <a:spcAft>
                <a:spcPts val="4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  <p:sp>
        <p:nvSpPr>
          <p:cNvPr id="16020" name="Google Shape;16020;p415"/>
          <p:cNvSpPr txBox="1">
            <a:spLocks noGrp="1"/>
          </p:cNvSpPr>
          <p:nvPr>
            <p:ph type="body" idx="3"/>
          </p:nvPr>
        </p:nvSpPr>
        <p:spPr>
          <a:xfrm>
            <a:off x="2498575" y="1152475"/>
            <a:ext cx="2032500" cy="3675600"/>
          </a:xfrm>
          <a:prstGeom prst="rect">
            <a:avLst/>
          </a:prstGeom>
        </p:spPr>
        <p:txBody>
          <a:bodyPr spcFirstLastPara="1" wrap="square" lIns="182875" tIns="0" rIns="91425" bIns="0" anchor="t" anchorCtr="0">
            <a:noAutofit/>
          </a:bodyPr>
          <a:lstStyle>
            <a:lvl1pPr marL="457200" lvl="0" indent="-330200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marL="914400" lvl="1" indent="-330200" rtl="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 rtl="0">
              <a:spcBef>
                <a:spcPts val="4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 rtl="0">
              <a:spcBef>
                <a:spcPts val="4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 rtl="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 rtl="0">
              <a:spcBef>
                <a:spcPts val="4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 rtl="0">
              <a:spcBef>
                <a:spcPts val="4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 rtl="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 rtl="0">
              <a:spcBef>
                <a:spcPts val="400"/>
              </a:spcBef>
              <a:spcAft>
                <a:spcPts val="4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  <p:sp>
        <p:nvSpPr>
          <p:cNvPr id="16021" name="Google Shape;16021;p415"/>
          <p:cNvSpPr txBox="1">
            <a:spLocks noGrp="1"/>
          </p:cNvSpPr>
          <p:nvPr>
            <p:ph type="body" idx="4"/>
          </p:nvPr>
        </p:nvSpPr>
        <p:spPr>
          <a:xfrm>
            <a:off x="4692750" y="1152475"/>
            <a:ext cx="1993500" cy="3675600"/>
          </a:xfrm>
          <a:prstGeom prst="rect">
            <a:avLst/>
          </a:prstGeom>
        </p:spPr>
        <p:txBody>
          <a:bodyPr spcFirstLastPara="1" wrap="square" lIns="182875" tIns="0" rIns="91425" bIns="0" anchor="t" anchorCtr="0">
            <a:noAutofit/>
          </a:bodyPr>
          <a:lstStyle>
            <a:lvl1pPr marL="457200" lvl="0" indent="-330200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marL="914400" lvl="1" indent="-330200" rtl="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 rtl="0">
              <a:spcBef>
                <a:spcPts val="4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 rtl="0">
              <a:spcBef>
                <a:spcPts val="4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 rtl="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 rtl="0">
              <a:spcBef>
                <a:spcPts val="4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 rtl="0">
              <a:spcBef>
                <a:spcPts val="4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 rtl="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 rtl="0">
              <a:spcBef>
                <a:spcPts val="400"/>
              </a:spcBef>
              <a:spcAft>
                <a:spcPts val="4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  <p:sp>
        <p:nvSpPr>
          <p:cNvPr id="16022" name="Google Shape;16022;p415"/>
          <p:cNvSpPr txBox="1">
            <a:spLocks noGrp="1"/>
          </p:cNvSpPr>
          <p:nvPr>
            <p:ph type="body" idx="5"/>
          </p:nvPr>
        </p:nvSpPr>
        <p:spPr>
          <a:xfrm>
            <a:off x="6770690" y="1152475"/>
            <a:ext cx="2073300" cy="3675600"/>
          </a:xfrm>
          <a:prstGeom prst="rect">
            <a:avLst/>
          </a:prstGeom>
        </p:spPr>
        <p:txBody>
          <a:bodyPr spcFirstLastPara="1" wrap="square" lIns="182875" tIns="0" rIns="0" bIns="0" anchor="t" anchorCtr="0">
            <a:noAutofit/>
          </a:bodyPr>
          <a:lstStyle>
            <a:lvl1pPr marL="457200" lvl="0" indent="-330200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marL="914400" lvl="1" indent="-330200" rtl="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 rtl="0">
              <a:spcBef>
                <a:spcPts val="4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 rtl="0">
              <a:spcBef>
                <a:spcPts val="4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 rtl="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 rtl="0">
              <a:spcBef>
                <a:spcPts val="4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 rtl="0">
              <a:spcBef>
                <a:spcPts val="4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 rtl="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 rtl="0">
              <a:spcBef>
                <a:spcPts val="400"/>
              </a:spcBef>
              <a:spcAft>
                <a:spcPts val="4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9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 and text, 4 column with dividers — white">
  <p:cSld name="CUSTOM_23_1_1_1_1_1_1_1_1">
    <p:spTree>
      <p:nvGrpSpPr>
        <p:cNvPr id="1" name="Shape 160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024" name="Google Shape;16024;p416"/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8411400" cy="455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highlight>
                  <a:schemeClr val="accent1"/>
                </a:highlight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6025" name="Google Shape;16025;p416"/>
          <p:cNvSpPr txBox="1">
            <a:spLocks noGrp="1"/>
          </p:cNvSpPr>
          <p:nvPr>
            <p:ph type="body" idx="1"/>
          </p:nvPr>
        </p:nvSpPr>
        <p:spPr>
          <a:xfrm>
            <a:off x="420625" y="994550"/>
            <a:ext cx="1993500" cy="3833400"/>
          </a:xfrm>
          <a:prstGeom prst="rect">
            <a:avLst/>
          </a:prstGeom>
        </p:spPr>
        <p:txBody>
          <a:bodyPr spcFirstLastPara="1" wrap="square" lIns="0" tIns="0" rIns="91425" bIns="0" anchor="t" anchorCtr="0">
            <a:noAutofit/>
          </a:bodyPr>
          <a:lstStyle>
            <a:lvl1pPr marL="457200" lvl="0" indent="-330200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marL="914400" lvl="1" indent="-330200" rtl="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 rtl="0">
              <a:spcBef>
                <a:spcPts val="4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 rtl="0">
              <a:spcBef>
                <a:spcPts val="4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 rtl="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 rtl="0">
              <a:spcBef>
                <a:spcPts val="4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 rtl="0">
              <a:spcBef>
                <a:spcPts val="4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 rtl="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 rtl="0">
              <a:spcBef>
                <a:spcPts val="400"/>
              </a:spcBef>
              <a:spcAft>
                <a:spcPts val="4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  <p:sp>
        <p:nvSpPr>
          <p:cNvPr id="16026" name="Google Shape;16026;p416"/>
          <p:cNvSpPr txBox="1">
            <a:spLocks noGrp="1"/>
          </p:cNvSpPr>
          <p:nvPr>
            <p:ph type="body" idx="2"/>
          </p:nvPr>
        </p:nvSpPr>
        <p:spPr>
          <a:xfrm>
            <a:off x="2498577" y="994550"/>
            <a:ext cx="2032500" cy="3833400"/>
          </a:xfrm>
          <a:prstGeom prst="rect">
            <a:avLst/>
          </a:prstGeom>
        </p:spPr>
        <p:txBody>
          <a:bodyPr spcFirstLastPara="1" wrap="square" lIns="182875" tIns="0" rIns="91425" bIns="0" anchor="t" anchorCtr="0">
            <a:noAutofit/>
          </a:bodyPr>
          <a:lstStyle>
            <a:lvl1pPr marL="457200" lvl="0" indent="-330200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marL="914400" lvl="1" indent="-330200" rtl="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 rtl="0">
              <a:spcBef>
                <a:spcPts val="4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 rtl="0">
              <a:spcBef>
                <a:spcPts val="4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 rtl="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 rtl="0">
              <a:spcBef>
                <a:spcPts val="4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 rtl="0">
              <a:spcBef>
                <a:spcPts val="4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 rtl="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 rtl="0">
              <a:spcBef>
                <a:spcPts val="400"/>
              </a:spcBef>
              <a:spcAft>
                <a:spcPts val="4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  <p:cxnSp>
        <p:nvCxnSpPr>
          <p:cNvPr id="16027" name="Google Shape;16027;p416"/>
          <p:cNvCxnSpPr/>
          <p:nvPr/>
        </p:nvCxnSpPr>
        <p:spPr>
          <a:xfrm>
            <a:off x="2478218" y="1245696"/>
            <a:ext cx="0" cy="3300900"/>
          </a:xfrm>
          <a:prstGeom prst="straightConnector1">
            <a:avLst/>
          </a:prstGeom>
          <a:noFill/>
          <a:ln w="38100" cap="flat" cmpd="sng">
            <a:solidFill>
              <a:schemeClr val="accent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16028" name="Google Shape;16028;p416"/>
          <p:cNvCxnSpPr/>
          <p:nvPr/>
        </p:nvCxnSpPr>
        <p:spPr>
          <a:xfrm>
            <a:off x="4621048" y="1245696"/>
            <a:ext cx="0" cy="3300900"/>
          </a:xfrm>
          <a:prstGeom prst="straightConnector1">
            <a:avLst/>
          </a:prstGeom>
          <a:noFill/>
          <a:ln w="38100" cap="flat" cmpd="sng">
            <a:solidFill>
              <a:schemeClr val="accent1"/>
            </a:solidFill>
            <a:prstDash val="solid"/>
            <a:round/>
            <a:headEnd type="none" w="med" len="med"/>
            <a:tailEnd type="none" w="med" len="med"/>
          </a:ln>
        </p:spPr>
      </p:cxnSp>
      <p:sp>
        <p:nvSpPr>
          <p:cNvPr id="16029" name="Google Shape;16029;p416"/>
          <p:cNvSpPr txBox="1">
            <a:spLocks noGrp="1"/>
          </p:cNvSpPr>
          <p:nvPr>
            <p:ph type="body" idx="3"/>
          </p:nvPr>
        </p:nvSpPr>
        <p:spPr>
          <a:xfrm>
            <a:off x="4692755" y="994550"/>
            <a:ext cx="1993500" cy="3833400"/>
          </a:xfrm>
          <a:prstGeom prst="rect">
            <a:avLst/>
          </a:prstGeom>
        </p:spPr>
        <p:txBody>
          <a:bodyPr spcFirstLastPara="1" wrap="square" lIns="182875" tIns="0" rIns="91425" bIns="0" anchor="t" anchorCtr="0">
            <a:noAutofit/>
          </a:bodyPr>
          <a:lstStyle>
            <a:lvl1pPr marL="457200" lvl="0" indent="-330200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marL="914400" lvl="1" indent="-330200" rtl="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 rtl="0">
              <a:spcBef>
                <a:spcPts val="4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 rtl="0">
              <a:spcBef>
                <a:spcPts val="4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 rtl="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 rtl="0">
              <a:spcBef>
                <a:spcPts val="4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 rtl="0">
              <a:spcBef>
                <a:spcPts val="4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 rtl="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 rtl="0">
              <a:spcBef>
                <a:spcPts val="400"/>
              </a:spcBef>
              <a:spcAft>
                <a:spcPts val="4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  <p:sp>
        <p:nvSpPr>
          <p:cNvPr id="16030" name="Google Shape;16030;p416"/>
          <p:cNvSpPr txBox="1">
            <a:spLocks noGrp="1"/>
          </p:cNvSpPr>
          <p:nvPr>
            <p:ph type="body" idx="4"/>
          </p:nvPr>
        </p:nvSpPr>
        <p:spPr>
          <a:xfrm>
            <a:off x="6770698" y="994550"/>
            <a:ext cx="2073300" cy="3833400"/>
          </a:xfrm>
          <a:prstGeom prst="rect">
            <a:avLst/>
          </a:prstGeom>
        </p:spPr>
        <p:txBody>
          <a:bodyPr spcFirstLastPara="1" wrap="square" lIns="182875" tIns="0" rIns="0" bIns="0" anchor="t" anchorCtr="0">
            <a:noAutofit/>
          </a:bodyPr>
          <a:lstStyle>
            <a:lvl1pPr marL="457200" lvl="0" indent="-330200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marL="914400" lvl="1" indent="-330200" rtl="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 rtl="0">
              <a:spcBef>
                <a:spcPts val="4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 rtl="0">
              <a:spcBef>
                <a:spcPts val="4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 rtl="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 rtl="0">
              <a:spcBef>
                <a:spcPts val="4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 rtl="0">
              <a:spcBef>
                <a:spcPts val="4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 rtl="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 rtl="0">
              <a:spcBef>
                <a:spcPts val="400"/>
              </a:spcBef>
              <a:spcAft>
                <a:spcPts val="4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  <p:cxnSp>
        <p:nvCxnSpPr>
          <p:cNvPr id="16031" name="Google Shape;16031;p416"/>
          <p:cNvCxnSpPr/>
          <p:nvPr/>
        </p:nvCxnSpPr>
        <p:spPr>
          <a:xfrm>
            <a:off x="6750348" y="1245696"/>
            <a:ext cx="0" cy="3300900"/>
          </a:xfrm>
          <a:prstGeom prst="straightConnector1">
            <a:avLst/>
          </a:prstGeom>
          <a:noFill/>
          <a:ln w="38100" cap="flat" cmpd="sng">
            <a:solidFill>
              <a:schemeClr val="accent1"/>
            </a:solidFill>
            <a:prstDash val="solid"/>
            <a:round/>
            <a:headEnd type="none" w="med" len="med"/>
            <a:tailEnd type="none" w="med" len="med"/>
          </a:ln>
        </p:spPr>
      </p:cxnSp>
    </p:spTree>
  </p:cSld>
  <p:clrMapOvr>
    <a:masterClrMapping/>
  </p:clrMapOvr>
</p:sldLayout>
</file>

<file path=ppt/slideLayouts/slideLayout29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 and text, 2x2 with dividers — white">
  <p:cSld name="CUSTOM_23_1_1_1_1_1_1_2_2">
    <p:spTree>
      <p:nvGrpSpPr>
        <p:cNvPr id="1" name="Shape 160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033" name="Google Shape;16033;p417"/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8411400" cy="455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highlight>
                  <a:schemeClr val="accent1"/>
                </a:highlight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6034" name="Google Shape;16034;p417"/>
          <p:cNvSpPr txBox="1">
            <a:spLocks noGrp="1"/>
          </p:cNvSpPr>
          <p:nvPr>
            <p:ph type="body" idx="1"/>
          </p:nvPr>
        </p:nvSpPr>
        <p:spPr>
          <a:xfrm>
            <a:off x="420625" y="994550"/>
            <a:ext cx="4105500" cy="1806600"/>
          </a:xfrm>
          <a:prstGeom prst="rect">
            <a:avLst/>
          </a:prstGeom>
        </p:spPr>
        <p:txBody>
          <a:bodyPr spcFirstLastPara="1" wrap="square" lIns="0" tIns="0" rIns="91425" bIns="0" anchor="t" anchorCtr="0">
            <a:noAutofit/>
          </a:bodyPr>
          <a:lstStyle>
            <a:lvl1pPr marL="457200" lvl="0" indent="-330200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marL="914400" lvl="1" indent="-330200" rtl="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 rtl="0">
              <a:spcBef>
                <a:spcPts val="4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 rtl="0">
              <a:spcBef>
                <a:spcPts val="4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 rtl="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 rtl="0">
              <a:spcBef>
                <a:spcPts val="4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 rtl="0">
              <a:spcBef>
                <a:spcPts val="4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 rtl="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 rtl="0">
              <a:spcBef>
                <a:spcPts val="400"/>
              </a:spcBef>
              <a:spcAft>
                <a:spcPts val="4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  <p:sp>
        <p:nvSpPr>
          <p:cNvPr id="16035" name="Google Shape;16035;p417"/>
          <p:cNvSpPr txBox="1">
            <a:spLocks noGrp="1"/>
          </p:cNvSpPr>
          <p:nvPr>
            <p:ph type="body" idx="2"/>
          </p:nvPr>
        </p:nvSpPr>
        <p:spPr>
          <a:xfrm>
            <a:off x="4617725" y="994550"/>
            <a:ext cx="4188000" cy="1806600"/>
          </a:xfrm>
          <a:prstGeom prst="rect">
            <a:avLst/>
          </a:prstGeom>
        </p:spPr>
        <p:txBody>
          <a:bodyPr spcFirstLastPara="1" wrap="square" lIns="182875" tIns="0" rIns="0" bIns="0" anchor="t" anchorCtr="0">
            <a:noAutofit/>
          </a:bodyPr>
          <a:lstStyle>
            <a:lvl1pPr marL="457200" lvl="0" indent="-330200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marL="914400" lvl="1" indent="-330200" rtl="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 rtl="0">
              <a:spcBef>
                <a:spcPts val="4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 rtl="0">
              <a:spcBef>
                <a:spcPts val="4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 rtl="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 rtl="0">
              <a:spcBef>
                <a:spcPts val="4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 rtl="0">
              <a:spcBef>
                <a:spcPts val="4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 rtl="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 rtl="0">
              <a:spcBef>
                <a:spcPts val="400"/>
              </a:spcBef>
              <a:spcAft>
                <a:spcPts val="4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  <p:cxnSp>
        <p:nvCxnSpPr>
          <p:cNvPr id="16036" name="Google Shape;16036;p417"/>
          <p:cNvCxnSpPr/>
          <p:nvPr/>
        </p:nvCxnSpPr>
        <p:spPr>
          <a:xfrm>
            <a:off x="4576623" y="1112895"/>
            <a:ext cx="0" cy="1555800"/>
          </a:xfrm>
          <a:prstGeom prst="straightConnector1">
            <a:avLst/>
          </a:prstGeom>
          <a:noFill/>
          <a:ln w="38100" cap="flat" cmpd="sng">
            <a:solidFill>
              <a:schemeClr val="accent1"/>
            </a:solidFill>
            <a:prstDash val="solid"/>
            <a:round/>
            <a:headEnd type="none" w="med" len="med"/>
            <a:tailEnd type="none" w="med" len="med"/>
          </a:ln>
        </p:spPr>
      </p:cxnSp>
      <p:sp>
        <p:nvSpPr>
          <p:cNvPr id="16037" name="Google Shape;16037;p417"/>
          <p:cNvSpPr txBox="1">
            <a:spLocks noGrp="1"/>
          </p:cNvSpPr>
          <p:nvPr>
            <p:ph type="body" idx="3"/>
          </p:nvPr>
        </p:nvSpPr>
        <p:spPr>
          <a:xfrm>
            <a:off x="420625" y="3021326"/>
            <a:ext cx="4105500" cy="1806600"/>
          </a:xfrm>
          <a:prstGeom prst="rect">
            <a:avLst/>
          </a:prstGeom>
        </p:spPr>
        <p:txBody>
          <a:bodyPr spcFirstLastPara="1" wrap="square" lIns="0" tIns="0" rIns="91425" bIns="0" anchor="t" anchorCtr="0">
            <a:noAutofit/>
          </a:bodyPr>
          <a:lstStyle>
            <a:lvl1pPr marL="457200" lvl="0" indent="-330200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marL="914400" lvl="1" indent="-330200" rtl="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 rtl="0">
              <a:spcBef>
                <a:spcPts val="4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 rtl="0">
              <a:spcBef>
                <a:spcPts val="4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 rtl="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 rtl="0">
              <a:spcBef>
                <a:spcPts val="4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 rtl="0">
              <a:spcBef>
                <a:spcPts val="4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 rtl="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 rtl="0">
              <a:spcBef>
                <a:spcPts val="400"/>
              </a:spcBef>
              <a:spcAft>
                <a:spcPts val="4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  <p:sp>
        <p:nvSpPr>
          <p:cNvPr id="16038" name="Google Shape;16038;p417"/>
          <p:cNvSpPr txBox="1">
            <a:spLocks noGrp="1"/>
          </p:cNvSpPr>
          <p:nvPr>
            <p:ph type="body" idx="4"/>
          </p:nvPr>
        </p:nvSpPr>
        <p:spPr>
          <a:xfrm>
            <a:off x="4617725" y="3021326"/>
            <a:ext cx="4188000" cy="1806600"/>
          </a:xfrm>
          <a:prstGeom prst="rect">
            <a:avLst/>
          </a:prstGeom>
        </p:spPr>
        <p:txBody>
          <a:bodyPr spcFirstLastPara="1" wrap="square" lIns="182875" tIns="0" rIns="0" bIns="0" anchor="t" anchorCtr="0">
            <a:noAutofit/>
          </a:bodyPr>
          <a:lstStyle>
            <a:lvl1pPr marL="457200" lvl="0" indent="-330200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marL="914400" lvl="1" indent="-330200" rtl="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 rtl="0">
              <a:spcBef>
                <a:spcPts val="4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 rtl="0">
              <a:spcBef>
                <a:spcPts val="4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 rtl="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 rtl="0">
              <a:spcBef>
                <a:spcPts val="4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 rtl="0">
              <a:spcBef>
                <a:spcPts val="4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 rtl="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 rtl="0">
              <a:spcBef>
                <a:spcPts val="400"/>
              </a:spcBef>
              <a:spcAft>
                <a:spcPts val="4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  <p:cxnSp>
        <p:nvCxnSpPr>
          <p:cNvPr id="16039" name="Google Shape;16039;p417"/>
          <p:cNvCxnSpPr/>
          <p:nvPr/>
        </p:nvCxnSpPr>
        <p:spPr>
          <a:xfrm>
            <a:off x="4576623" y="3139672"/>
            <a:ext cx="0" cy="1555800"/>
          </a:xfrm>
          <a:prstGeom prst="straightConnector1">
            <a:avLst/>
          </a:prstGeom>
          <a:noFill/>
          <a:ln w="38100" cap="flat" cmpd="sng">
            <a:solidFill>
              <a:schemeClr val="accent1"/>
            </a:solidFill>
            <a:prstDash val="solid"/>
            <a:round/>
            <a:headEnd type="none" w="med" len="med"/>
            <a:tailEnd type="none" w="med" len="med"/>
          </a:ln>
        </p:spPr>
      </p:cxnSp>
    </p:spTree>
  </p:cSld>
  <p:clrMapOvr>
    <a:masterClrMapping/>
  </p:clrMapOvr>
</p:sldLayout>
</file>

<file path=ppt/slideLayouts/slideLayout29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, text and image layout options divider &gt;&gt;&gt; choose from following templates →">
  <p:cSld name="CUSTOM_22_1_1_1_1_1_1_2_1">
    <p:bg>
      <p:bgPr>
        <a:solidFill>
          <a:schemeClr val="lt2"/>
        </a:solidFill>
        <a:effectLst/>
      </p:bgPr>
    </p:bg>
    <p:spTree>
      <p:nvGrpSpPr>
        <p:cNvPr id="1" name="Shape 160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041" name="Google Shape;16041;p418"/>
          <p:cNvSpPr txBox="1"/>
          <p:nvPr/>
        </p:nvSpPr>
        <p:spPr>
          <a:xfrm>
            <a:off x="2411725" y="1065053"/>
            <a:ext cx="6288300" cy="2992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spAutoFit/>
          </a:bodyPr>
          <a:lstStyle/>
          <a:p>
            <a:pPr marL="0" lvl="0" indent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7200" b="1">
                <a:solidFill>
                  <a:srgbClr val="FFFFFF"/>
                </a:solidFill>
                <a:highlight>
                  <a:schemeClr val="dk1"/>
                </a:highlight>
              </a:rPr>
              <a:t>Title, text and image layout options</a:t>
            </a:r>
            <a:endParaRPr sz="7200" b="1">
              <a:solidFill>
                <a:srgbClr val="FFFFFF"/>
              </a:solidFill>
              <a:highlight>
                <a:schemeClr val="dk1"/>
              </a:highlight>
            </a:endParaRPr>
          </a:p>
        </p:txBody>
      </p:sp>
      <p:sp>
        <p:nvSpPr>
          <p:cNvPr id="16042" name="Google Shape;16042;p418"/>
          <p:cNvSpPr/>
          <p:nvPr/>
        </p:nvSpPr>
        <p:spPr>
          <a:xfrm>
            <a:off x="0" y="0"/>
            <a:ext cx="2168400" cy="5143500"/>
          </a:xfrm>
          <a:prstGeom prst="rightArrowCallout">
            <a:avLst>
              <a:gd name="adj1" fmla="val 25000"/>
              <a:gd name="adj2" fmla="val 25000"/>
              <a:gd name="adj3" fmla="val 25000"/>
              <a:gd name="adj4" fmla="val 64977"/>
            </a:avLst>
          </a:pr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29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, text, photo, 1 column">
  <p:cSld name="CUSTOM_23_1_1_1_1_1_1_2_1">
    <p:spTree>
      <p:nvGrpSpPr>
        <p:cNvPr id="1" name="Shape 160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044" name="Google Shape;16044;p419"/>
          <p:cNvSpPr>
            <a:spLocks noGrp="1"/>
          </p:cNvSpPr>
          <p:nvPr>
            <p:ph type="pic" idx="2"/>
          </p:nvPr>
        </p:nvSpPr>
        <p:spPr>
          <a:xfrm>
            <a:off x="9225" y="-9225"/>
            <a:ext cx="9144000" cy="2429400"/>
          </a:xfrm>
          <a:prstGeom prst="rect">
            <a:avLst/>
          </a:prstGeom>
          <a:noFill/>
          <a:ln>
            <a:noFill/>
          </a:ln>
        </p:spPr>
      </p:sp>
      <p:pic>
        <p:nvPicPr>
          <p:cNvPr id="16045" name="Google Shape;16045;p419" descr="ASU_Horiz_RGB_Digital_MaroonGold.png"/>
          <p:cNvPicPr preferRelativeResize="0"/>
          <p:nvPr/>
        </p:nvPicPr>
        <p:blipFill rotWithShape="1">
          <a:blip r:embed="rId2">
            <a:alphaModFix/>
          </a:blip>
          <a:srcRect r="57818"/>
          <a:stretch/>
        </p:blipFill>
        <p:spPr>
          <a:xfrm>
            <a:off x="7867711" y="4336142"/>
            <a:ext cx="989550" cy="651102"/>
          </a:xfrm>
          <a:prstGeom prst="rect">
            <a:avLst/>
          </a:prstGeom>
          <a:noFill/>
          <a:ln>
            <a:noFill/>
          </a:ln>
        </p:spPr>
      </p:pic>
      <p:sp>
        <p:nvSpPr>
          <p:cNvPr id="16046" name="Google Shape;16046;p419"/>
          <p:cNvSpPr txBox="1">
            <a:spLocks noGrp="1"/>
          </p:cNvSpPr>
          <p:nvPr>
            <p:ph type="title"/>
          </p:nvPr>
        </p:nvSpPr>
        <p:spPr>
          <a:xfrm>
            <a:off x="1384050" y="1725450"/>
            <a:ext cx="6412800" cy="31026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182875" tIns="228600" rIns="228600" bIns="22860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6047" name="Google Shape;16047;p419"/>
          <p:cNvSpPr txBox="1">
            <a:spLocks noGrp="1"/>
          </p:cNvSpPr>
          <p:nvPr>
            <p:ph type="body" idx="1"/>
          </p:nvPr>
        </p:nvSpPr>
        <p:spPr>
          <a:xfrm>
            <a:off x="1572775" y="2482075"/>
            <a:ext cx="5971200" cy="23460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30200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marL="914400" lvl="1" indent="-330200" rtl="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 rtl="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 rtl="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 rtl="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 rtl="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 rtl="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 rtl="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 rtl="0">
              <a:spcBef>
                <a:spcPts val="800"/>
              </a:spcBef>
              <a:spcAft>
                <a:spcPts val="8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9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, text, photo, left">
  <p:cSld name="CUSTOM_23_1_1_1_1_2_1_1_1">
    <p:spTree>
      <p:nvGrpSpPr>
        <p:cNvPr id="1" name="Shape 160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049" name="Google Shape;16049;p420"/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4206300" cy="5670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highlight>
                  <a:schemeClr val="accent1"/>
                </a:highlight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6050" name="Google Shape;16050;p420"/>
          <p:cNvSpPr txBox="1">
            <a:spLocks noGrp="1"/>
          </p:cNvSpPr>
          <p:nvPr>
            <p:ph type="body" idx="1"/>
          </p:nvPr>
        </p:nvSpPr>
        <p:spPr>
          <a:xfrm>
            <a:off x="420900" y="1356375"/>
            <a:ext cx="3776100" cy="34716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30200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marL="914400" lvl="1" indent="-330200" rtl="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 rtl="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 rtl="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 rtl="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 rtl="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 rtl="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 rtl="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 rtl="0">
              <a:spcBef>
                <a:spcPts val="800"/>
              </a:spcBef>
              <a:spcAft>
                <a:spcPts val="8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  <p:sp>
        <p:nvSpPr>
          <p:cNvPr id="16051" name="Google Shape;16051;p420"/>
          <p:cNvSpPr>
            <a:spLocks noGrp="1"/>
          </p:cNvSpPr>
          <p:nvPr>
            <p:ph type="pic" idx="2"/>
          </p:nvPr>
        </p:nvSpPr>
        <p:spPr>
          <a:xfrm>
            <a:off x="5038350" y="0"/>
            <a:ext cx="4105800" cy="51435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29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, text, photo, right">
  <p:cSld name="CUSTOM_23_1_1_2_1_1_1_1_1">
    <p:spTree>
      <p:nvGrpSpPr>
        <p:cNvPr id="1" name="Shape 160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053" name="Google Shape;16053;p421"/>
          <p:cNvSpPr txBox="1">
            <a:spLocks noGrp="1"/>
          </p:cNvSpPr>
          <p:nvPr>
            <p:ph type="title"/>
          </p:nvPr>
        </p:nvSpPr>
        <p:spPr>
          <a:xfrm>
            <a:off x="5038350" y="320050"/>
            <a:ext cx="3767400" cy="5670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highlight>
                  <a:schemeClr val="accent1"/>
                </a:highlight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800"/>
              </a:spcBef>
              <a:spcAft>
                <a:spcPts val="80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16054" name="Google Shape;16054;p421"/>
          <p:cNvSpPr>
            <a:spLocks noGrp="1"/>
          </p:cNvSpPr>
          <p:nvPr>
            <p:ph type="pic" idx="2"/>
          </p:nvPr>
        </p:nvSpPr>
        <p:spPr>
          <a:xfrm>
            <a:off x="0" y="0"/>
            <a:ext cx="4572000" cy="5143500"/>
          </a:xfrm>
          <a:prstGeom prst="rect">
            <a:avLst/>
          </a:prstGeom>
          <a:noFill/>
          <a:ln>
            <a:noFill/>
          </a:ln>
        </p:spPr>
      </p:sp>
      <p:sp>
        <p:nvSpPr>
          <p:cNvPr id="16055" name="Google Shape;16055;p421"/>
          <p:cNvSpPr txBox="1">
            <a:spLocks noGrp="1"/>
          </p:cNvSpPr>
          <p:nvPr>
            <p:ph type="body" idx="1"/>
          </p:nvPr>
        </p:nvSpPr>
        <p:spPr>
          <a:xfrm>
            <a:off x="5038275" y="1420950"/>
            <a:ext cx="3767400" cy="3407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30200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marL="914400" lvl="1" indent="-330200" rtl="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 rtl="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 rtl="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 rtl="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 rtl="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 rtl="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 rtl="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 rtl="0">
              <a:spcBef>
                <a:spcPts val="800"/>
              </a:spcBef>
              <a:spcAft>
                <a:spcPts val="8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9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, text, photo, left — gold">
  <p:cSld name="CUSTOM_22_1_1_1_1_1_1_1_1_1">
    <p:spTree>
      <p:nvGrpSpPr>
        <p:cNvPr id="1" name="Shape 160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057" name="Google Shape;16057;p422"/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3776400" cy="944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highlight>
                  <a:schemeClr val="accent1"/>
                </a:highlight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800"/>
              </a:spcBef>
              <a:spcAft>
                <a:spcPts val="80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16058" name="Google Shape;16058;p422"/>
          <p:cNvSpPr/>
          <p:nvPr/>
        </p:nvSpPr>
        <p:spPr>
          <a:xfrm>
            <a:off x="4572000" y="-50"/>
            <a:ext cx="4572000" cy="51435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6059" name="Google Shape;16059;p422"/>
          <p:cNvSpPr txBox="1">
            <a:spLocks noGrp="1"/>
          </p:cNvSpPr>
          <p:nvPr>
            <p:ph type="body" idx="1"/>
          </p:nvPr>
        </p:nvSpPr>
        <p:spPr>
          <a:xfrm>
            <a:off x="420900" y="1356375"/>
            <a:ext cx="3776400" cy="34716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30200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marL="914400" lvl="1" indent="-330200" rtl="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 rtl="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 rtl="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 rtl="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 rtl="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 rtl="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 rtl="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 rtl="0">
              <a:spcBef>
                <a:spcPts val="800"/>
              </a:spcBef>
              <a:spcAft>
                <a:spcPts val="8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  <p:sp>
        <p:nvSpPr>
          <p:cNvPr id="16060" name="Google Shape;16060;p422"/>
          <p:cNvSpPr>
            <a:spLocks noGrp="1"/>
          </p:cNvSpPr>
          <p:nvPr>
            <p:ph type="pic" idx="2"/>
          </p:nvPr>
        </p:nvSpPr>
        <p:spPr>
          <a:xfrm>
            <a:off x="5038350" y="484924"/>
            <a:ext cx="3767100" cy="41601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29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, text, photo, right — gold">
  <p:cSld name="CUSTOM_23_1_1_1_1_1_1_1_1_1">
    <p:spTree>
      <p:nvGrpSpPr>
        <p:cNvPr id="1" name="Shape 160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062" name="Google Shape;16062;p423"/>
          <p:cNvSpPr txBox="1">
            <a:spLocks noGrp="1"/>
          </p:cNvSpPr>
          <p:nvPr>
            <p:ph type="title"/>
          </p:nvPr>
        </p:nvSpPr>
        <p:spPr>
          <a:xfrm>
            <a:off x="5038350" y="886975"/>
            <a:ext cx="3776400" cy="6540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800"/>
              </a:spcBef>
              <a:spcAft>
                <a:spcPts val="80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16063" name="Google Shape;16063;p423"/>
          <p:cNvSpPr/>
          <p:nvPr/>
        </p:nvSpPr>
        <p:spPr>
          <a:xfrm>
            <a:off x="0" y="2350"/>
            <a:ext cx="4526400" cy="51435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6064" name="Google Shape;16064;p423"/>
          <p:cNvSpPr txBox="1">
            <a:spLocks noGrp="1"/>
          </p:cNvSpPr>
          <p:nvPr>
            <p:ph type="body" idx="1"/>
          </p:nvPr>
        </p:nvSpPr>
        <p:spPr>
          <a:xfrm>
            <a:off x="5029250" y="1679325"/>
            <a:ext cx="3776400" cy="31488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04800" rtl="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1pPr>
            <a:lvl2pPr marL="914400" lvl="1" indent="-304800" rtl="0">
              <a:spcBef>
                <a:spcPts val="8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 rtl="0">
              <a:spcBef>
                <a:spcPts val="8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 rtl="0">
              <a:spcBef>
                <a:spcPts val="8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 rtl="0">
              <a:spcBef>
                <a:spcPts val="8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 rtl="0">
              <a:spcBef>
                <a:spcPts val="8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 rtl="0">
              <a:spcBef>
                <a:spcPts val="8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 rtl="0">
              <a:spcBef>
                <a:spcPts val="8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 rtl="0">
              <a:spcBef>
                <a:spcPts val="800"/>
              </a:spcBef>
              <a:spcAft>
                <a:spcPts val="8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16065" name="Google Shape;16065;p423"/>
          <p:cNvSpPr>
            <a:spLocks noGrp="1"/>
          </p:cNvSpPr>
          <p:nvPr>
            <p:ph type="pic" idx="2"/>
          </p:nvPr>
        </p:nvSpPr>
        <p:spPr>
          <a:xfrm>
            <a:off x="420625" y="724025"/>
            <a:ext cx="3666900" cy="3921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" type="tx">
  <p:cSld name="TITLE_AND_BODY">
    <p:spTree>
      <p:nvGrpSpPr>
        <p:cNvPr id="1" name="Shape 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Google Shape;17;p4"/>
          <p:cNvSpPr txBox="1">
            <a:spLocks noGrp="1"/>
          </p:cNvSpPr>
          <p:nvPr>
            <p:ph type="title"/>
          </p:nvPr>
        </p:nvSpPr>
        <p:spPr>
          <a:xfrm>
            <a:off x="311700" y="445025"/>
            <a:ext cx="85206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8" name="Google Shape;18;p4"/>
          <p:cNvSpPr txBox="1">
            <a:spLocks noGrp="1"/>
          </p:cNvSpPr>
          <p:nvPr>
            <p:ph type="body" idx="1"/>
          </p:nvPr>
        </p:nvSpPr>
        <p:spPr>
          <a:xfrm>
            <a:off x="311700" y="1152475"/>
            <a:ext cx="8520600" cy="3416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marL="457200" lvl="0" indent="-34290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1pPr>
            <a:lvl2pPr marL="914400" lvl="1" indent="-317500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marL="1371600" lvl="2" indent="-317500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marL="1828800" lvl="3" indent="-317500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marL="2286000" lvl="4" indent="-317500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marL="2743200" lvl="5" indent="-317500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marL="3200400" lvl="6" indent="-317500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marL="3657600" lvl="7" indent="-317500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marL="4114800" lvl="8" indent="-317500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19" name="Google Shape;19;p4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Section intro, pattern background — white">
  <p:cSld name="CUSTOM_22">
    <p:spTree>
      <p:nvGrpSpPr>
        <p:cNvPr id="1" name="Shape 1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6" name="Google Shape;116;p32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0" y="0"/>
            <a:ext cx="914401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117" name="Google Shape;117;p32"/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8385000" cy="45081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rmAutofit/>
          </a:bodyPr>
          <a:lstStyle>
            <a:lvl1pPr lvl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4400"/>
              <a:buNone/>
              <a:defRPr sz="4400">
                <a:highlight>
                  <a:schemeClr val="accent1"/>
                </a:highlight>
              </a:defRPr>
            </a:lvl1pPr>
            <a:lvl2pPr lvl="1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>
              <a:lnSpc>
                <a:spcPct val="90000"/>
              </a:lnSpc>
              <a:spcBef>
                <a:spcPts val="800"/>
              </a:spcBef>
              <a:spcAft>
                <a:spcPts val="800"/>
              </a:spcAft>
              <a:buSzPts val="3600"/>
              <a:buNone/>
              <a:defRPr sz="3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0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, text, photo, right — gold">
  <p:cSld name="CUSTOM_23_1_1_1_1_1_1_1_1_2">
    <p:spTree>
      <p:nvGrpSpPr>
        <p:cNvPr id="1" name="Shape 160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067" name="Google Shape;16067;p424"/>
          <p:cNvSpPr/>
          <p:nvPr/>
        </p:nvSpPr>
        <p:spPr>
          <a:xfrm>
            <a:off x="3776475" y="-2275"/>
            <a:ext cx="5155200" cy="51435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6068" name="Google Shape;16068;p424"/>
          <p:cNvSpPr txBox="1">
            <a:spLocks noGrp="1"/>
          </p:cNvSpPr>
          <p:nvPr>
            <p:ph type="title"/>
          </p:nvPr>
        </p:nvSpPr>
        <p:spPr>
          <a:xfrm>
            <a:off x="4617725" y="619075"/>
            <a:ext cx="4078200" cy="6540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800"/>
              </a:spcBef>
              <a:spcAft>
                <a:spcPts val="80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16069" name="Google Shape;16069;p424"/>
          <p:cNvSpPr txBox="1">
            <a:spLocks noGrp="1"/>
          </p:cNvSpPr>
          <p:nvPr>
            <p:ph type="body" idx="1"/>
          </p:nvPr>
        </p:nvSpPr>
        <p:spPr>
          <a:xfrm>
            <a:off x="4608650" y="1420975"/>
            <a:ext cx="4078200" cy="3407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30200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marL="914400" lvl="1" indent="-330200" rtl="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 rtl="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 rtl="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 rtl="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 rtl="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 rtl="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 rtl="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 rtl="0">
              <a:spcBef>
                <a:spcPts val="800"/>
              </a:spcBef>
              <a:spcAft>
                <a:spcPts val="8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  <p:sp>
        <p:nvSpPr>
          <p:cNvPr id="16070" name="Google Shape;16070;p424"/>
          <p:cNvSpPr>
            <a:spLocks noGrp="1"/>
          </p:cNvSpPr>
          <p:nvPr>
            <p:ph type="pic" idx="2"/>
          </p:nvPr>
        </p:nvSpPr>
        <p:spPr>
          <a:xfrm>
            <a:off x="420625" y="724025"/>
            <a:ext cx="2935200" cy="3921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30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, text, photo, for list or steps">
  <p:cSld name="CUSTOM_22_1_1_1_1_1_1_2_1_1">
    <p:spTree>
      <p:nvGrpSpPr>
        <p:cNvPr id="1" name="Shape 160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072" name="Google Shape;16072;p425"/>
          <p:cNvSpPr/>
          <p:nvPr/>
        </p:nvSpPr>
        <p:spPr>
          <a:xfrm>
            <a:off x="3776475" y="-2275"/>
            <a:ext cx="5155200" cy="51435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6073" name="Google Shape;16073;p425"/>
          <p:cNvSpPr txBox="1">
            <a:spLocks noGrp="1"/>
          </p:cNvSpPr>
          <p:nvPr>
            <p:ph type="title"/>
          </p:nvPr>
        </p:nvSpPr>
        <p:spPr>
          <a:xfrm>
            <a:off x="4617725" y="619075"/>
            <a:ext cx="4078200" cy="654000"/>
          </a:xfrm>
          <a:prstGeom prst="rect">
            <a:avLst/>
          </a:prstGeom>
        </p:spPr>
        <p:txBody>
          <a:bodyPr spcFirstLastPara="1" wrap="square" lIns="0" tIns="0" rIns="0" bIns="0" anchor="t" anchorCtr="0">
            <a:norm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800"/>
              </a:spcBef>
              <a:spcAft>
                <a:spcPts val="80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16074" name="Google Shape;16074;p425"/>
          <p:cNvSpPr txBox="1">
            <a:spLocks noGrp="1"/>
          </p:cNvSpPr>
          <p:nvPr>
            <p:ph type="body" idx="1"/>
          </p:nvPr>
        </p:nvSpPr>
        <p:spPr>
          <a:xfrm>
            <a:off x="4608650" y="1420975"/>
            <a:ext cx="4078200" cy="6090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04800" rtl="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1pPr>
            <a:lvl2pPr marL="914400" lvl="1" indent="-304800" rtl="0">
              <a:spcBef>
                <a:spcPts val="8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 rtl="0">
              <a:spcBef>
                <a:spcPts val="8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 rtl="0">
              <a:spcBef>
                <a:spcPts val="8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 rtl="0">
              <a:spcBef>
                <a:spcPts val="8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 rtl="0">
              <a:spcBef>
                <a:spcPts val="8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 rtl="0">
              <a:spcBef>
                <a:spcPts val="8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 rtl="0">
              <a:spcBef>
                <a:spcPts val="8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 rtl="0">
              <a:spcBef>
                <a:spcPts val="800"/>
              </a:spcBef>
              <a:spcAft>
                <a:spcPts val="8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16075" name="Google Shape;16075;p425"/>
          <p:cNvSpPr>
            <a:spLocks noGrp="1"/>
          </p:cNvSpPr>
          <p:nvPr>
            <p:ph type="pic" idx="2"/>
          </p:nvPr>
        </p:nvSpPr>
        <p:spPr>
          <a:xfrm>
            <a:off x="420625" y="724025"/>
            <a:ext cx="2935200" cy="3921600"/>
          </a:xfrm>
          <a:prstGeom prst="rect">
            <a:avLst/>
          </a:prstGeom>
          <a:noFill/>
          <a:ln>
            <a:noFill/>
          </a:ln>
        </p:spPr>
      </p:sp>
      <p:sp>
        <p:nvSpPr>
          <p:cNvPr id="16076" name="Google Shape;16076;p425"/>
          <p:cNvSpPr txBox="1">
            <a:spLocks noGrp="1"/>
          </p:cNvSpPr>
          <p:nvPr>
            <p:ph type="body" idx="3"/>
          </p:nvPr>
        </p:nvSpPr>
        <p:spPr>
          <a:xfrm>
            <a:off x="4617725" y="2124300"/>
            <a:ext cx="300000" cy="3000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marL="457200" lvl="0" indent="-2794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●"/>
              <a:defRPr sz="800" b="1"/>
            </a:lvl1pPr>
            <a:lvl2pPr marL="914400" lvl="1" indent="-279400" algn="ctr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Char char="○"/>
              <a:defRPr sz="800" b="1"/>
            </a:lvl2pPr>
            <a:lvl3pPr marL="1371600" lvl="2" indent="-279400" algn="ctr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Char char="■"/>
              <a:defRPr sz="800" b="1"/>
            </a:lvl3pPr>
            <a:lvl4pPr marL="1828800" lvl="3" indent="-279400" algn="ctr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Char char="●"/>
              <a:defRPr sz="800" b="1"/>
            </a:lvl4pPr>
            <a:lvl5pPr marL="2286000" lvl="4" indent="-279400" algn="ctr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Char char="○"/>
              <a:defRPr sz="800" b="1"/>
            </a:lvl5pPr>
            <a:lvl6pPr marL="2743200" lvl="5" indent="-279400" algn="ctr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Char char="■"/>
              <a:defRPr sz="800" b="1"/>
            </a:lvl6pPr>
            <a:lvl7pPr marL="3200400" lvl="6" indent="-279400" algn="ctr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Char char="●"/>
              <a:defRPr sz="800" b="1"/>
            </a:lvl7pPr>
            <a:lvl8pPr marL="3657600" lvl="7" indent="-279400" algn="ctr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Char char="○"/>
              <a:defRPr sz="800" b="1"/>
            </a:lvl8pPr>
            <a:lvl9pPr marL="4114800" lvl="8" indent="-279400" algn="ctr" rtl="0">
              <a:lnSpc>
                <a:spcPct val="100000"/>
              </a:lnSpc>
              <a:spcBef>
                <a:spcPts val="800"/>
              </a:spcBef>
              <a:spcAft>
                <a:spcPts val="800"/>
              </a:spcAft>
              <a:buSzPts val="800"/>
              <a:buChar char="■"/>
              <a:defRPr sz="800" b="1"/>
            </a:lvl9pPr>
          </a:lstStyle>
          <a:p>
            <a:endParaRPr/>
          </a:p>
        </p:txBody>
      </p:sp>
      <p:sp>
        <p:nvSpPr>
          <p:cNvPr id="16077" name="Google Shape;16077;p425"/>
          <p:cNvSpPr/>
          <p:nvPr/>
        </p:nvSpPr>
        <p:spPr>
          <a:xfrm>
            <a:off x="4617734" y="2127658"/>
            <a:ext cx="300000" cy="300000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txBody>
          <a:bodyPr spcFirstLastPara="1" wrap="square" lIns="68575" tIns="34275" rIns="68575" bIns="3427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1400" b="0" i="0" u="none">
              <a:solidFill>
                <a:srgbClr val="191919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078" name="Google Shape;16078;p425"/>
          <p:cNvSpPr txBox="1">
            <a:spLocks noGrp="1"/>
          </p:cNvSpPr>
          <p:nvPr>
            <p:ph type="subTitle" idx="4"/>
          </p:nvPr>
        </p:nvSpPr>
        <p:spPr>
          <a:xfrm>
            <a:off x="5084025" y="2147551"/>
            <a:ext cx="3621300" cy="1335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 b="1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9pPr>
          </a:lstStyle>
          <a:p>
            <a:endParaRPr/>
          </a:p>
        </p:txBody>
      </p:sp>
      <p:sp>
        <p:nvSpPr>
          <p:cNvPr id="16079" name="Google Shape;16079;p425"/>
          <p:cNvSpPr txBox="1">
            <a:spLocks noGrp="1"/>
          </p:cNvSpPr>
          <p:nvPr>
            <p:ph type="body" idx="5"/>
          </p:nvPr>
        </p:nvSpPr>
        <p:spPr>
          <a:xfrm>
            <a:off x="5093325" y="2368977"/>
            <a:ext cx="3602700" cy="1335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●"/>
              <a:defRPr sz="800"/>
            </a:lvl1pPr>
            <a:lvl2pPr marL="914400" lvl="1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○"/>
              <a:defRPr sz="800"/>
            </a:lvl2pPr>
            <a:lvl3pPr marL="1371600" lvl="2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■"/>
              <a:defRPr sz="800"/>
            </a:lvl3pPr>
            <a:lvl4pPr marL="1828800" lvl="3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●"/>
              <a:defRPr sz="800"/>
            </a:lvl4pPr>
            <a:lvl5pPr marL="2286000" lvl="4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○"/>
              <a:defRPr sz="800"/>
            </a:lvl5pPr>
            <a:lvl6pPr marL="2743200" lvl="5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■"/>
              <a:defRPr sz="800"/>
            </a:lvl6pPr>
            <a:lvl7pPr marL="3200400" lvl="6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●"/>
              <a:defRPr sz="800"/>
            </a:lvl7pPr>
            <a:lvl8pPr marL="3657600" lvl="7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○"/>
              <a:defRPr sz="800"/>
            </a:lvl8pPr>
            <a:lvl9pPr marL="4114800" lvl="8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■"/>
              <a:defRPr sz="800"/>
            </a:lvl9pPr>
          </a:lstStyle>
          <a:p>
            <a:endParaRPr/>
          </a:p>
        </p:txBody>
      </p:sp>
      <p:sp>
        <p:nvSpPr>
          <p:cNvPr id="16080" name="Google Shape;16080;p425"/>
          <p:cNvSpPr txBox="1">
            <a:spLocks noGrp="1"/>
          </p:cNvSpPr>
          <p:nvPr>
            <p:ph type="body" idx="6"/>
          </p:nvPr>
        </p:nvSpPr>
        <p:spPr>
          <a:xfrm>
            <a:off x="4613025" y="2710375"/>
            <a:ext cx="300000" cy="3000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marL="457200" lvl="0" indent="-2794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●"/>
              <a:defRPr sz="800" b="1"/>
            </a:lvl1pPr>
            <a:lvl2pPr marL="914400" lvl="1" indent="-279400" algn="ctr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Char char="○"/>
              <a:defRPr sz="800" b="1"/>
            </a:lvl2pPr>
            <a:lvl3pPr marL="1371600" lvl="2" indent="-279400" algn="ctr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Char char="■"/>
              <a:defRPr sz="800" b="1"/>
            </a:lvl3pPr>
            <a:lvl4pPr marL="1828800" lvl="3" indent="-279400" algn="ctr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Char char="●"/>
              <a:defRPr sz="800" b="1"/>
            </a:lvl4pPr>
            <a:lvl5pPr marL="2286000" lvl="4" indent="-279400" algn="ctr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Char char="○"/>
              <a:defRPr sz="800" b="1"/>
            </a:lvl5pPr>
            <a:lvl6pPr marL="2743200" lvl="5" indent="-279400" algn="ctr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Char char="■"/>
              <a:defRPr sz="800" b="1"/>
            </a:lvl6pPr>
            <a:lvl7pPr marL="3200400" lvl="6" indent="-279400" algn="ctr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Char char="●"/>
              <a:defRPr sz="800" b="1"/>
            </a:lvl7pPr>
            <a:lvl8pPr marL="3657600" lvl="7" indent="-279400" algn="ctr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Char char="○"/>
              <a:defRPr sz="800" b="1"/>
            </a:lvl8pPr>
            <a:lvl9pPr marL="4114800" lvl="8" indent="-279400" algn="ctr" rtl="0">
              <a:lnSpc>
                <a:spcPct val="100000"/>
              </a:lnSpc>
              <a:spcBef>
                <a:spcPts val="800"/>
              </a:spcBef>
              <a:spcAft>
                <a:spcPts val="800"/>
              </a:spcAft>
              <a:buSzPts val="800"/>
              <a:buChar char="■"/>
              <a:defRPr sz="800" b="1"/>
            </a:lvl9pPr>
          </a:lstStyle>
          <a:p>
            <a:endParaRPr/>
          </a:p>
        </p:txBody>
      </p:sp>
      <p:sp>
        <p:nvSpPr>
          <p:cNvPr id="16081" name="Google Shape;16081;p425"/>
          <p:cNvSpPr/>
          <p:nvPr/>
        </p:nvSpPr>
        <p:spPr>
          <a:xfrm>
            <a:off x="4613034" y="2713733"/>
            <a:ext cx="300000" cy="300000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txBody>
          <a:bodyPr spcFirstLastPara="1" wrap="square" lIns="68575" tIns="34275" rIns="68575" bIns="3427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1400" b="0" i="0" u="none">
              <a:solidFill>
                <a:srgbClr val="191919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082" name="Google Shape;16082;p425"/>
          <p:cNvSpPr txBox="1">
            <a:spLocks noGrp="1"/>
          </p:cNvSpPr>
          <p:nvPr>
            <p:ph type="subTitle" idx="7"/>
          </p:nvPr>
        </p:nvSpPr>
        <p:spPr>
          <a:xfrm>
            <a:off x="5079325" y="2733626"/>
            <a:ext cx="3621300" cy="1335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 b="1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9pPr>
          </a:lstStyle>
          <a:p>
            <a:endParaRPr/>
          </a:p>
        </p:txBody>
      </p:sp>
      <p:sp>
        <p:nvSpPr>
          <p:cNvPr id="16083" name="Google Shape;16083;p425"/>
          <p:cNvSpPr txBox="1">
            <a:spLocks noGrp="1"/>
          </p:cNvSpPr>
          <p:nvPr>
            <p:ph type="body" idx="8"/>
          </p:nvPr>
        </p:nvSpPr>
        <p:spPr>
          <a:xfrm>
            <a:off x="5088625" y="2955052"/>
            <a:ext cx="3602700" cy="1335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●"/>
              <a:defRPr sz="800"/>
            </a:lvl1pPr>
            <a:lvl2pPr marL="914400" lvl="1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○"/>
              <a:defRPr sz="800"/>
            </a:lvl2pPr>
            <a:lvl3pPr marL="1371600" lvl="2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■"/>
              <a:defRPr sz="800"/>
            </a:lvl3pPr>
            <a:lvl4pPr marL="1828800" lvl="3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●"/>
              <a:defRPr sz="800"/>
            </a:lvl4pPr>
            <a:lvl5pPr marL="2286000" lvl="4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○"/>
              <a:defRPr sz="800"/>
            </a:lvl5pPr>
            <a:lvl6pPr marL="2743200" lvl="5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■"/>
              <a:defRPr sz="800"/>
            </a:lvl6pPr>
            <a:lvl7pPr marL="3200400" lvl="6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●"/>
              <a:defRPr sz="800"/>
            </a:lvl7pPr>
            <a:lvl8pPr marL="3657600" lvl="7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○"/>
              <a:defRPr sz="800"/>
            </a:lvl8pPr>
            <a:lvl9pPr marL="4114800" lvl="8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■"/>
              <a:defRPr sz="800"/>
            </a:lvl9pPr>
          </a:lstStyle>
          <a:p>
            <a:endParaRPr/>
          </a:p>
        </p:txBody>
      </p:sp>
      <p:sp>
        <p:nvSpPr>
          <p:cNvPr id="16084" name="Google Shape;16084;p425"/>
          <p:cNvSpPr txBox="1">
            <a:spLocks noGrp="1"/>
          </p:cNvSpPr>
          <p:nvPr>
            <p:ph type="body" idx="9"/>
          </p:nvPr>
        </p:nvSpPr>
        <p:spPr>
          <a:xfrm>
            <a:off x="4613025" y="3282792"/>
            <a:ext cx="300000" cy="3000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marL="457200" lvl="0" indent="-2794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●"/>
              <a:defRPr sz="800" b="1"/>
            </a:lvl1pPr>
            <a:lvl2pPr marL="914400" lvl="1" indent="-279400" algn="ctr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Char char="○"/>
              <a:defRPr sz="800" b="1"/>
            </a:lvl2pPr>
            <a:lvl3pPr marL="1371600" lvl="2" indent="-279400" algn="ctr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Char char="■"/>
              <a:defRPr sz="800" b="1"/>
            </a:lvl3pPr>
            <a:lvl4pPr marL="1828800" lvl="3" indent="-279400" algn="ctr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Char char="●"/>
              <a:defRPr sz="800" b="1"/>
            </a:lvl4pPr>
            <a:lvl5pPr marL="2286000" lvl="4" indent="-279400" algn="ctr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Char char="○"/>
              <a:defRPr sz="800" b="1"/>
            </a:lvl5pPr>
            <a:lvl6pPr marL="2743200" lvl="5" indent="-279400" algn="ctr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Char char="■"/>
              <a:defRPr sz="800" b="1"/>
            </a:lvl6pPr>
            <a:lvl7pPr marL="3200400" lvl="6" indent="-279400" algn="ctr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Char char="●"/>
              <a:defRPr sz="800" b="1"/>
            </a:lvl7pPr>
            <a:lvl8pPr marL="3657600" lvl="7" indent="-279400" algn="ctr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Char char="○"/>
              <a:defRPr sz="800" b="1"/>
            </a:lvl8pPr>
            <a:lvl9pPr marL="4114800" lvl="8" indent="-279400" algn="ctr" rtl="0">
              <a:lnSpc>
                <a:spcPct val="100000"/>
              </a:lnSpc>
              <a:spcBef>
                <a:spcPts val="800"/>
              </a:spcBef>
              <a:spcAft>
                <a:spcPts val="800"/>
              </a:spcAft>
              <a:buSzPts val="800"/>
              <a:buChar char="■"/>
              <a:defRPr sz="800" b="1"/>
            </a:lvl9pPr>
          </a:lstStyle>
          <a:p>
            <a:endParaRPr/>
          </a:p>
        </p:txBody>
      </p:sp>
      <p:sp>
        <p:nvSpPr>
          <p:cNvPr id="16085" name="Google Shape;16085;p425"/>
          <p:cNvSpPr/>
          <p:nvPr/>
        </p:nvSpPr>
        <p:spPr>
          <a:xfrm>
            <a:off x="4613034" y="3286150"/>
            <a:ext cx="300000" cy="300000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txBody>
          <a:bodyPr spcFirstLastPara="1" wrap="square" lIns="68575" tIns="34275" rIns="68575" bIns="3427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1400" b="0" i="0" u="none">
              <a:solidFill>
                <a:srgbClr val="191919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086" name="Google Shape;16086;p425"/>
          <p:cNvSpPr txBox="1">
            <a:spLocks noGrp="1"/>
          </p:cNvSpPr>
          <p:nvPr>
            <p:ph type="subTitle" idx="13"/>
          </p:nvPr>
        </p:nvSpPr>
        <p:spPr>
          <a:xfrm>
            <a:off x="5079325" y="3306043"/>
            <a:ext cx="3621300" cy="1335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 b="1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9pPr>
          </a:lstStyle>
          <a:p>
            <a:endParaRPr/>
          </a:p>
        </p:txBody>
      </p:sp>
      <p:sp>
        <p:nvSpPr>
          <p:cNvPr id="16087" name="Google Shape;16087;p425"/>
          <p:cNvSpPr txBox="1">
            <a:spLocks noGrp="1"/>
          </p:cNvSpPr>
          <p:nvPr>
            <p:ph type="body" idx="14"/>
          </p:nvPr>
        </p:nvSpPr>
        <p:spPr>
          <a:xfrm>
            <a:off x="5088625" y="3555150"/>
            <a:ext cx="3602700" cy="1335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●"/>
              <a:defRPr sz="800"/>
            </a:lvl1pPr>
            <a:lvl2pPr marL="914400" lvl="1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○"/>
              <a:defRPr sz="800"/>
            </a:lvl2pPr>
            <a:lvl3pPr marL="1371600" lvl="2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■"/>
              <a:defRPr sz="800"/>
            </a:lvl3pPr>
            <a:lvl4pPr marL="1828800" lvl="3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●"/>
              <a:defRPr sz="800"/>
            </a:lvl4pPr>
            <a:lvl5pPr marL="2286000" lvl="4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○"/>
              <a:defRPr sz="800"/>
            </a:lvl5pPr>
            <a:lvl6pPr marL="2743200" lvl="5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■"/>
              <a:defRPr sz="800"/>
            </a:lvl6pPr>
            <a:lvl7pPr marL="3200400" lvl="6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●"/>
              <a:defRPr sz="800"/>
            </a:lvl7pPr>
            <a:lvl8pPr marL="3657600" lvl="7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○"/>
              <a:defRPr sz="800"/>
            </a:lvl8pPr>
            <a:lvl9pPr marL="4114800" lvl="8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■"/>
              <a:defRPr sz="800"/>
            </a:lvl9pPr>
          </a:lstStyle>
          <a:p>
            <a:endParaRPr/>
          </a:p>
        </p:txBody>
      </p:sp>
      <p:sp>
        <p:nvSpPr>
          <p:cNvPr id="16088" name="Google Shape;16088;p425"/>
          <p:cNvSpPr txBox="1">
            <a:spLocks noGrp="1"/>
          </p:cNvSpPr>
          <p:nvPr>
            <p:ph type="body" idx="15"/>
          </p:nvPr>
        </p:nvSpPr>
        <p:spPr>
          <a:xfrm>
            <a:off x="4613025" y="3854852"/>
            <a:ext cx="300000" cy="3000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marL="457200" lvl="0" indent="-2794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●"/>
              <a:defRPr sz="800" b="1"/>
            </a:lvl1pPr>
            <a:lvl2pPr marL="914400" lvl="1" indent="-279400" algn="ctr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Char char="○"/>
              <a:defRPr sz="800" b="1"/>
            </a:lvl2pPr>
            <a:lvl3pPr marL="1371600" lvl="2" indent="-279400" algn="ctr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Char char="■"/>
              <a:defRPr sz="800" b="1"/>
            </a:lvl3pPr>
            <a:lvl4pPr marL="1828800" lvl="3" indent="-279400" algn="ctr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Char char="●"/>
              <a:defRPr sz="800" b="1"/>
            </a:lvl4pPr>
            <a:lvl5pPr marL="2286000" lvl="4" indent="-279400" algn="ctr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Char char="○"/>
              <a:defRPr sz="800" b="1"/>
            </a:lvl5pPr>
            <a:lvl6pPr marL="2743200" lvl="5" indent="-279400" algn="ctr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Char char="■"/>
              <a:defRPr sz="800" b="1"/>
            </a:lvl6pPr>
            <a:lvl7pPr marL="3200400" lvl="6" indent="-279400" algn="ctr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Char char="●"/>
              <a:defRPr sz="800" b="1"/>
            </a:lvl7pPr>
            <a:lvl8pPr marL="3657600" lvl="7" indent="-279400" algn="ctr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Char char="○"/>
              <a:defRPr sz="800" b="1"/>
            </a:lvl8pPr>
            <a:lvl9pPr marL="4114800" lvl="8" indent="-279400" algn="ctr" rtl="0">
              <a:lnSpc>
                <a:spcPct val="100000"/>
              </a:lnSpc>
              <a:spcBef>
                <a:spcPts val="800"/>
              </a:spcBef>
              <a:spcAft>
                <a:spcPts val="800"/>
              </a:spcAft>
              <a:buSzPts val="800"/>
              <a:buChar char="■"/>
              <a:defRPr sz="800" b="1"/>
            </a:lvl9pPr>
          </a:lstStyle>
          <a:p>
            <a:endParaRPr/>
          </a:p>
        </p:txBody>
      </p:sp>
      <p:sp>
        <p:nvSpPr>
          <p:cNvPr id="16089" name="Google Shape;16089;p425"/>
          <p:cNvSpPr/>
          <p:nvPr/>
        </p:nvSpPr>
        <p:spPr>
          <a:xfrm>
            <a:off x="4613034" y="3858210"/>
            <a:ext cx="300000" cy="300000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txBody>
          <a:bodyPr spcFirstLastPara="1" wrap="square" lIns="68575" tIns="34275" rIns="68575" bIns="3427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1400" b="0" i="0" u="none">
              <a:solidFill>
                <a:srgbClr val="191919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090" name="Google Shape;16090;p425"/>
          <p:cNvSpPr txBox="1">
            <a:spLocks noGrp="1"/>
          </p:cNvSpPr>
          <p:nvPr>
            <p:ph type="subTitle" idx="16"/>
          </p:nvPr>
        </p:nvSpPr>
        <p:spPr>
          <a:xfrm>
            <a:off x="5079325" y="3878103"/>
            <a:ext cx="3621300" cy="1335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 b="1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9pPr>
          </a:lstStyle>
          <a:p>
            <a:endParaRPr/>
          </a:p>
        </p:txBody>
      </p:sp>
      <p:sp>
        <p:nvSpPr>
          <p:cNvPr id="16091" name="Google Shape;16091;p425"/>
          <p:cNvSpPr txBox="1">
            <a:spLocks noGrp="1"/>
          </p:cNvSpPr>
          <p:nvPr>
            <p:ph type="body" idx="17"/>
          </p:nvPr>
        </p:nvSpPr>
        <p:spPr>
          <a:xfrm>
            <a:off x="5088625" y="4099529"/>
            <a:ext cx="3602700" cy="1335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●"/>
              <a:defRPr sz="800"/>
            </a:lvl1pPr>
            <a:lvl2pPr marL="914400" lvl="1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○"/>
              <a:defRPr sz="800"/>
            </a:lvl2pPr>
            <a:lvl3pPr marL="1371600" lvl="2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■"/>
              <a:defRPr sz="800"/>
            </a:lvl3pPr>
            <a:lvl4pPr marL="1828800" lvl="3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●"/>
              <a:defRPr sz="800"/>
            </a:lvl4pPr>
            <a:lvl5pPr marL="2286000" lvl="4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○"/>
              <a:defRPr sz="800"/>
            </a:lvl5pPr>
            <a:lvl6pPr marL="2743200" lvl="5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■"/>
              <a:defRPr sz="800"/>
            </a:lvl6pPr>
            <a:lvl7pPr marL="3200400" lvl="6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●"/>
              <a:defRPr sz="800"/>
            </a:lvl7pPr>
            <a:lvl8pPr marL="3657600" lvl="7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○"/>
              <a:defRPr sz="800"/>
            </a:lvl8pPr>
            <a:lvl9pPr marL="4114800" lvl="8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■"/>
              <a:defRPr sz="800"/>
            </a:lvl9pPr>
          </a:lstStyle>
          <a:p>
            <a:endParaRPr/>
          </a:p>
        </p:txBody>
      </p:sp>
      <p:sp>
        <p:nvSpPr>
          <p:cNvPr id="16092" name="Google Shape;16092;p425"/>
          <p:cNvSpPr txBox="1">
            <a:spLocks noGrp="1"/>
          </p:cNvSpPr>
          <p:nvPr>
            <p:ph type="body" idx="18"/>
          </p:nvPr>
        </p:nvSpPr>
        <p:spPr>
          <a:xfrm>
            <a:off x="4613025" y="4471000"/>
            <a:ext cx="300000" cy="3000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marL="457200" lvl="0" indent="-2794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●"/>
              <a:defRPr sz="800" b="1"/>
            </a:lvl1pPr>
            <a:lvl2pPr marL="914400" lvl="1" indent="-279400" algn="ctr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Char char="○"/>
              <a:defRPr sz="800" b="1"/>
            </a:lvl2pPr>
            <a:lvl3pPr marL="1371600" lvl="2" indent="-279400" algn="ctr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Char char="■"/>
              <a:defRPr sz="800" b="1"/>
            </a:lvl3pPr>
            <a:lvl4pPr marL="1828800" lvl="3" indent="-279400" algn="ctr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Char char="●"/>
              <a:defRPr sz="800" b="1"/>
            </a:lvl4pPr>
            <a:lvl5pPr marL="2286000" lvl="4" indent="-279400" algn="ctr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Char char="○"/>
              <a:defRPr sz="800" b="1"/>
            </a:lvl5pPr>
            <a:lvl6pPr marL="2743200" lvl="5" indent="-279400" algn="ctr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Char char="■"/>
              <a:defRPr sz="800" b="1"/>
            </a:lvl6pPr>
            <a:lvl7pPr marL="3200400" lvl="6" indent="-279400" algn="ctr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Char char="●"/>
              <a:defRPr sz="800" b="1"/>
            </a:lvl7pPr>
            <a:lvl8pPr marL="3657600" lvl="7" indent="-279400" algn="ctr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Char char="○"/>
              <a:defRPr sz="800" b="1"/>
            </a:lvl8pPr>
            <a:lvl9pPr marL="4114800" lvl="8" indent="-279400" algn="ctr" rtl="0">
              <a:lnSpc>
                <a:spcPct val="100000"/>
              </a:lnSpc>
              <a:spcBef>
                <a:spcPts val="800"/>
              </a:spcBef>
              <a:spcAft>
                <a:spcPts val="800"/>
              </a:spcAft>
              <a:buSzPts val="800"/>
              <a:buChar char="■"/>
              <a:defRPr sz="800" b="1"/>
            </a:lvl9pPr>
          </a:lstStyle>
          <a:p>
            <a:endParaRPr/>
          </a:p>
        </p:txBody>
      </p:sp>
      <p:sp>
        <p:nvSpPr>
          <p:cNvPr id="16093" name="Google Shape;16093;p425"/>
          <p:cNvSpPr/>
          <p:nvPr/>
        </p:nvSpPr>
        <p:spPr>
          <a:xfrm>
            <a:off x="4613034" y="4465131"/>
            <a:ext cx="300000" cy="300000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txBody>
          <a:bodyPr spcFirstLastPara="1" wrap="square" lIns="68575" tIns="34275" rIns="68575" bIns="3427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1400" b="0" i="0" u="none">
              <a:solidFill>
                <a:srgbClr val="191919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094" name="Google Shape;16094;p425"/>
          <p:cNvSpPr txBox="1">
            <a:spLocks noGrp="1"/>
          </p:cNvSpPr>
          <p:nvPr>
            <p:ph type="subTitle" idx="19"/>
          </p:nvPr>
        </p:nvSpPr>
        <p:spPr>
          <a:xfrm>
            <a:off x="5079325" y="4485024"/>
            <a:ext cx="3621300" cy="1335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 b="1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9pPr>
          </a:lstStyle>
          <a:p>
            <a:endParaRPr/>
          </a:p>
        </p:txBody>
      </p:sp>
      <p:sp>
        <p:nvSpPr>
          <p:cNvPr id="16095" name="Google Shape;16095;p425"/>
          <p:cNvSpPr txBox="1">
            <a:spLocks noGrp="1"/>
          </p:cNvSpPr>
          <p:nvPr>
            <p:ph type="body" idx="20"/>
          </p:nvPr>
        </p:nvSpPr>
        <p:spPr>
          <a:xfrm>
            <a:off x="5088625" y="4706450"/>
            <a:ext cx="3602700" cy="1335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●"/>
              <a:defRPr sz="800"/>
            </a:lvl1pPr>
            <a:lvl2pPr marL="914400" lvl="1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○"/>
              <a:defRPr sz="800"/>
            </a:lvl2pPr>
            <a:lvl3pPr marL="1371600" lvl="2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■"/>
              <a:defRPr sz="800"/>
            </a:lvl3pPr>
            <a:lvl4pPr marL="1828800" lvl="3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●"/>
              <a:defRPr sz="800"/>
            </a:lvl4pPr>
            <a:lvl5pPr marL="2286000" lvl="4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○"/>
              <a:defRPr sz="800"/>
            </a:lvl5pPr>
            <a:lvl6pPr marL="2743200" lvl="5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■"/>
              <a:defRPr sz="800"/>
            </a:lvl6pPr>
            <a:lvl7pPr marL="3200400" lvl="6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●"/>
              <a:defRPr sz="800"/>
            </a:lvl7pPr>
            <a:lvl8pPr marL="3657600" lvl="7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○"/>
              <a:defRPr sz="800"/>
            </a:lvl8pPr>
            <a:lvl9pPr marL="4114800" lvl="8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■"/>
              <a:defRPr sz="8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0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, text, photo, right">
  <p:cSld name="CUSTOM_23_1_1_1_1_1_1_2_1_1">
    <p:spTree>
      <p:nvGrpSpPr>
        <p:cNvPr id="1" name="Shape 160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097" name="Google Shape;16097;p426"/>
          <p:cNvSpPr txBox="1"/>
          <p:nvPr/>
        </p:nvSpPr>
        <p:spPr>
          <a:xfrm>
            <a:off x="0" y="0"/>
            <a:ext cx="4197000" cy="38661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68575" tIns="34275" rIns="68575" bIns="3427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1400" b="0" i="0" u="non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098" name="Google Shape;16098;p426"/>
          <p:cNvSpPr txBox="1">
            <a:spLocks noGrp="1"/>
          </p:cNvSpPr>
          <p:nvPr>
            <p:ph type="title"/>
          </p:nvPr>
        </p:nvSpPr>
        <p:spPr>
          <a:xfrm>
            <a:off x="5063700" y="994550"/>
            <a:ext cx="3741900" cy="6453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6099" name="Google Shape;16099;p426"/>
          <p:cNvSpPr txBox="1">
            <a:spLocks noGrp="1"/>
          </p:cNvSpPr>
          <p:nvPr>
            <p:ph type="body" idx="1"/>
          </p:nvPr>
        </p:nvSpPr>
        <p:spPr>
          <a:xfrm>
            <a:off x="5063700" y="1753150"/>
            <a:ext cx="3741900" cy="30750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30200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marL="914400" lvl="1" indent="-330200" rtl="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 rtl="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 rtl="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 rtl="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 rtl="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 rtl="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 rtl="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 rtl="0">
              <a:spcBef>
                <a:spcPts val="800"/>
              </a:spcBef>
              <a:spcAft>
                <a:spcPts val="8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  <p:sp>
        <p:nvSpPr>
          <p:cNvPr id="16100" name="Google Shape;16100;p426"/>
          <p:cNvSpPr>
            <a:spLocks noGrp="1"/>
          </p:cNvSpPr>
          <p:nvPr>
            <p:ph type="pic" idx="2"/>
          </p:nvPr>
        </p:nvSpPr>
        <p:spPr>
          <a:xfrm>
            <a:off x="433675" y="322950"/>
            <a:ext cx="4091400" cy="37773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30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, text, photo, right">
  <p:cSld name="CUSTOM_23_1_1_1_1_2_1_1_1_1">
    <p:spTree>
      <p:nvGrpSpPr>
        <p:cNvPr id="1" name="Shape 161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102" name="Google Shape;16102;p427"/>
          <p:cNvSpPr/>
          <p:nvPr/>
        </p:nvSpPr>
        <p:spPr>
          <a:xfrm>
            <a:off x="937452" y="791100"/>
            <a:ext cx="218700" cy="3561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103" name="Google Shape;16103;p427"/>
          <p:cNvSpPr/>
          <p:nvPr/>
        </p:nvSpPr>
        <p:spPr>
          <a:xfrm>
            <a:off x="1161900" y="-16800"/>
            <a:ext cx="4296000" cy="51609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6104" name="Google Shape;16104;p427"/>
          <p:cNvSpPr txBox="1">
            <a:spLocks noGrp="1"/>
          </p:cNvSpPr>
          <p:nvPr>
            <p:ph type="title"/>
          </p:nvPr>
        </p:nvSpPr>
        <p:spPr>
          <a:xfrm>
            <a:off x="4523475" y="791100"/>
            <a:ext cx="4277700" cy="3561300"/>
          </a:xfrm>
          <a:prstGeom prst="rect">
            <a:avLst/>
          </a:prstGeom>
          <a:solidFill>
            <a:schemeClr val="lt1"/>
          </a:solidFill>
          <a:ln w="9525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228600" tIns="201150" rIns="228600" bIns="0" anchor="t" anchorCtr="0">
            <a:noAutofit/>
          </a:bodyPr>
          <a:lstStyle>
            <a:lvl1pPr lvl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1pPr>
            <a:lvl2pPr lvl="1" algn="l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3000"/>
              <a:buNone/>
              <a:defRPr/>
            </a:lvl2pPr>
            <a:lvl3pPr lvl="2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>
            <a:endParaRPr/>
          </a:p>
        </p:txBody>
      </p:sp>
      <p:sp>
        <p:nvSpPr>
          <p:cNvPr id="16105" name="Google Shape;16105;p427"/>
          <p:cNvSpPr txBox="1">
            <a:spLocks noGrp="1"/>
          </p:cNvSpPr>
          <p:nvPr>
            <p:ph type="body" idx="1"/>
          </p:nvPr>
        </p:nvSpPr>
        <p:spPr>
          <a:xfrm>
            <a:off x="4523400" y="1776100"/>
            <a:ext cx="4277700" cy="2576400"/>
          </a:xfrm>
          <a:prstGeom prst="rect">
            <a:avLst/>
          </a:prstGeom>
          <a:solidFill>
            <a:schemeClr val="lt1"/>
          </a:solidFill>
          <a:ln w="9525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228600" tIns="45700" rIns="228600" bIns="91425" anchor="t" anchorCtr="0">
            <a:noAutofit/>
          </a:bodyPr>
          <a:lstStyle>
            <a:lvl1pPr marL="457200" lvl="0" indent="-330200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marL="914400" lvl="1" indent="-330200" rtl="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 rtl="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 rtl="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 rtl="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 rtl="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 rtl="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 rtl="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 rtl="0">
              <a:spcBef>
                <a:spcPts val="800"/>
              </a:spcBef>
              <a:spcAft>
                <a:spcPts val="8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0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, text, photo, left">
  <p:cSld name="CUSTOM_23_1_1_2_1_1_1_1_1_1">
    <p:spTree>
      <p:nvGrpSpPr>
        <p:cNvPr id="1" name="Shape 161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107" name="Google Shape;16107;p428"/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8411400" cy="455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6108" name="Google Shape;16108;p428"/>
          <p:cNvSpPr/>
          <p:nvPr/>
        </p:nvSpPr>
        <p:spPr>
          <a:xfrm>
            <a:off x="4091100" y="625"/>
            <a:ext cx="4308000" cy="51435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6109" name="Google Shape;16109;p428"/>
          <p:cNvSpPr txBox="1">
            <a:spLocks noGrp="1"/>
          </p:cNvSpPr>
          <p:nvPr>
            <p:ph type="title" idx="2"/>
          </p:nvPr>
        </p:nvSpPr>
        <p:spPr>
          <a:xfrm>
            <a:off x="845675" y="791050"/>
            <a:ext cx="4096500" cy="3561300"/>
          </a:xfrm>
          <a:prstGeom prst="rect">
            <a:avLst/>
          </a:prstGeom>
          <a:solidFill>
            <a:schemeClr val="lt1"/>
          </a:solidFill>
          <a:ln w="9525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228600" tIns="228600" rIns="228600" bIns="0" anchor="t" anchorCtr="0">
            <a:noAutofit/>
          </a:bodyPr>
          <a:lstStyle>
            <a:lvl1pPr lvl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1pPr>
            <a:lvl2pPr lvl="1" algn="l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3000"/>
              <a:buNone/>
              <a:defRPr/>
            </a:lvl2pPr>
            <a:lvl3pPr lvl="2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>
            <a:endParaRPr/>
          </a:p>
        </p:txBody>
      </p:sp>
      <p:sp>
        <p:nvSpPr>
          <p:cNvPr id="16110" name="Google Shape;16110;p428"/>
          <p:cNvSpPr/>
          <p:nvPr/>
        </p:nvSpPr>
        <p:spPr>
          <a:xfrm>
            <a:off x="8392811" y="791100"/>
            <a:ext cx="218700" cy="3561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111" name="Google Shape;16111;p428"/>
          <p:cNvSpPr txBox="1">
            <a:spLocks noGrp="1"/>
          </p:cNvSpPr>
          <p:nvPr>
            <p:ph type="body" idx="1"/>
          </p:nvPr>
        </p:nvSpPr>
        <p:spPr>
          <a:xfrm>
            <a:off x="845675" y="1716875"/>
            <a:ext cx="4096500" cy="263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28600" tIns="45700" rIns="228600" bIns="91425" anchor="t" anchorCtr="0">
            <a:noAutofit/>
          </a:bodyPr>
          <a:lstStyle>
            <a:lvl1pPr marL="457200" lvl="0" indent="-330200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marL="914400" lvl="1" indent="-330200" rtl="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 rtl="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 rtl="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 rtl="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 rtl="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 rtl="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 rtl="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 rtl="0">
              <a:spcBef>
                <a:spcPts val="800"/>
              </a:spcBef>
              <a:spcAft>
                <a:spcPts val="8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0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, text, photo, left">
  <p:cSld name="CUSTOM_22_1_1_1_1_1_1_1_1_1_1">
    <p:spTree>
      <p:nvGrpSpPr>
        <p:cNvPr id="1" name="Shape 161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113" name="Google Shape;16113;p429"/>
          <p:cNvSpPr/>
          <p:nvPr/>
        </p:nvSpPr>
        <p:spPr>
          <a:xfrm>
            <a:off x="7863850" y="-2275"/>
            <a:ext cx="1280100" cy="51435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6114" name="Google Shape;16114;p429"/>
          <p:cNvSpPr txBox="1">
            <a:spLocks noGrp="1"/>
          </p:cNvSpPr>
          <p:nvPr>
            <p:ph type="title"/>
          </p:nvPr>
        </p:nvSpPr>
        <p:spPr>
          <a:xfrm>
            <a:off x="426725" y="911400"/>
            <a:ext cx="3660600" cy="6540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800"/>
              </a:spcBef>
              <a:spcAft>
                <a:spcPts val="80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16115" name="Google Shape;16115;p429"/>
          <p:cNvSpPr txBox="1">
            <a:spLocks noGrp="1"/>
          </p:cNvSpPr>
          <p:nvPr>
            <p:ph type="body" idx="1"/>
          </p:nvPr>
        </p:nvSpPr>
        <p:spPr>
          <a:xfrm>
            <a:off x="417650" y="1672775"/>
            <a:ext cx="3669600" cy="2966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30200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marL="914400" lvl="1" indent="-330200" rtl="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 rtl="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 rtl="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 rtl="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 rtl="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 rtl="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 rtl="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 rtl="0">
              <a:spcBef>
                <a:spcPts val="800"/>
              </a:spcBef>
              <a:spcAft>
                <a:spcPts val="8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  <p:sp>
        <p:nvSpPr>
          <p:cNvPr id="16116" name="Google Shape;16116;p429"/>
          <p:cNvSpPr>
            <a:spLocks noGrp="1"/>
          </p:cNvSpPr>
          <p:nvPr>
            <p:ph type="pic" idx="2"/>
          </p:nvPr>
        </p:nvSpPr>
        <p:spPr>
          <a:xfrm>
            <a:off x="5038350" y="530400"/>
            <a:ext cx="3767100" cy="41085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30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, text, photo, left, pattern">
  <p:cSld name="CUSTOM_23_1_1_1_1_1_1_1_1_1_1">
    <p:spTree>
      <p:nvGrpSpPr>
        <p:cNvPr id="1" name="Shape 161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118" name="Google Shape;16118;p430"/>
          <p:cNvPicPr preferRelativeResize="0"/>
          <p:nvPr/>
        </p:nvPicPr>
        <p:blipFill rotWithShape="1">
          <a:blip r:embed="rId2">
            <a:alphaModFix/>
          </a:blip>
          <a:srcRect l="56549" t="4415" r="-832"/>
          <a:stretch/>
        </p:blipFill>
        <p:spPr>
          <a:xfrm>
            <a:off x="5094675" y="319679"/>
            <a:ext cx="3819602" cy="4307700"/>
          </a:xfrm>
          <a:prstGeom prst="rect">
            <a:avLst/>
          </a:prstGeom>
          <a:noFill/>
          <a:ln w="38100" cap="flat" cmpd="sng">
            <a:solidFill>
              <a:schemeClr val="accent1"/>
            </a:solidFill>
            <a:prstDash val="solid"/>
            <a:round/>
            <a:headEnd type="none" w="sm" len="sm"/>
            <a:tailEnd type="none" w="sm" len="sm"/>
          </a:ln>
        </p:spPr>
      </p:pic>
      <p:sp>
        <p:nvSpPr>
          <p:cNvPr id="16119" name="Google Shape;16119;p430"/>
          <p:cNvSpPr txBox="1">
            <a:spLocks noGrp="1"/>
          </p:cNvSpPr>
          <p:nvPr>
            <p:ph type="body" idx="1"/>
          </p:nvPr>
        </p:nvSpPr>
        <p:spPr>
          <a:xfrm>
            <a:off x="853600" y="1697775"/>
            <a:ext cx="3672600" cy="29295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30200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marL="914400" lvl="1" indent="-330200" rtl="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 rtl="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 rtl="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 rtl="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 rtl="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 rtl="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 rtl="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 rtl="0">
              <a:spcBef>
                <a:spcPts val="800"/>
              </a:spcBef>
              <a:spcAft>
                <a:spcPts val="8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  <p:sp>
        <p:nvSpPr>
          <p:cNvPr id="16120" name="Google Shape;16120;p430"/>
          <p:cNvSpPr txBox="1">
            <a:spLocks noGrp="1"/>
          </p:cNvSpPr>
          <p:nvPr>
            <p:ph type="title"/>
          </p:nvPr>
        </p:nvSpPr>
        <p:spPr>
          <a:xfrm>
            <a:off x="853600" y="892525"/>
            <a:ext cx="3672600" cy="665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800"/>
              </a:spcBef>
              <a:spcAft>
                <a:spcPts val="80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16121" name="Google Shape;16121;p430"/>
          <p:cNvSpPr>
            <a:spLocks noGrp="1"/>
          </p:cNvSpPr>
          <p:nvPr>
            <p:ph type="pic" idx="2"/>
          </p:nvPr>
        </p:nvSpPr>
        <p:spPr>
          <a:xfrm>
            <a:off x="5362575" y="561379"/>
            <a:ext cx="3781500" cy="38481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30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, text, photo, right — white">
  <p:cSld name="CUSTOM_23_1_1_1_1_1_1_1_1_1_2">
    <p:spTree>
      <p:nvGrpSpPr>
        <p:cNvPr id="1" name="Shape 161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123" name="Google Shape;16123;p431"/>
          <p:cNvSpPr>
            <a:spLocks noGrp="1"/>
          </p:cNvSpPr>
          <p:nvPr>
            <p:ph type="pic" idx="2"/>
          </p:nvPr>
        </p:nvSpPr>
        <p:spPr>
          <a:xfrm>
            <a:off x="1006875" y="990307"/>
            <a:ext cx="1984200" cy="2006100"/>
          </a:xfrm>
          <a:prstGeom prst="rect">
            <a:avLst/>
          </a:prstGeom>
          <a:noFill/>
          <a:ln>
            <a:noFill/>
          </a:ln>
        </p:spPr>
      </p:sp>
      <p:sp>
        <p:nvSpPr>
          <p:cNvPr id="16124" name="Google Shape;16124;p431"/>
          <p:cNvSpPr txBox="1">
            <a:spLocks noGrp="1"/>
          </p:cNvSpPr>
          <p:nvPr>
            <p:ph type="title"/>
          </p:nvPr>
        </p:nvSpPr>
        <p:spPr>
          <a:xfrm>
            <a:off x="3787925" y="1398275"/>
            <a:ext cx="50211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lvl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4400"/>
            </a:lvl1pPr>
            <a:lvl2pPr lvl="1" algn="l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1400"/>
              <a:buNone/>
              <a:defRPr/>
            </a:lvl2pPr>
            <a:lvl3pPr lvl="2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125" name="Google Shape;16125;p431"/>
          <p:cNvSpPr txBox="1">
            <a:spLocks noGrp="1"/>
          </p:cNvSpPr>
          <p:nvPr>
            <p:ph type="subTitle" idx="1"/>
          </p:nvPr>
        </p:nvSpPr>
        <p:spPr>
          <a:xfrm>
            <a:off x="3784450" y="990300"/>
            <a:ext cx="5021100" cy="323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lvl="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>
                <a:highlight>
                  <a:schemeClr val="accent1"/>
                </a:highlight>
              </a:defRPr>
            </a:lvl1pPr>
            <a:lvl2pPr lvl="1" algn="l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algn="l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l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l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l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l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l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l" rtl="0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126" name="Google Shape;16126;p431"/>
          <p:cNvSpPr txBox="1">
            <a:spLocks noGrp="1"/>
          </p:cNvSpPr>
          <p:nvPr>
            <p:ph type="body" idx="3"/>
          </p:nvPr>
        </p:nvSpPr>
        <p:spPr>
          <a:xfrm>
            <a:off x="3784450" y="2756700"/>
            <a:ext cx="5021100" cy="207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2286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b="1">
                <a:solidFill>
                  <a:schemeClr val="dk1"/>
                </a:solidFill>
              </a:defRPr>
            </a:lvl1pPr>
            <a:lvl2pPr marL="914400" lvl="1" indent="-228600" algn="l" rtl="0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b="1">
                <a:solidFill>
                  <a:schemeClr val="dk1"/>
                </a:solidFill>
              </a:defRPr>
            </a:lvl2pPr>
            <a:lvl3pPr marL="1371600" lvl="2" indent="-228600" algn="l" rtl="0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b="1">
                <a:solidFill>
                  <a:schemeClr val="dk1"/>
                </a:solidFill>
              </a:defRPr>
            </a:lvl3pPr>
            <a:lvl4pPr marL="1828800" lvl="3" indent="-228600" algn="l" rtl="0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b="1">
                <a:solidFill>
                  <a:schemeClr val="dk1"/>
                </a:solidFill>
              </a:defRPr>
            </a:lvl4pPr>
            <a:lvl5pPr marL="2286000" lvl="4" indent="-228600" algn="l" rtl="0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b="1">
                <a:solidFill>
                  <a:schemeClr val="dk1"/>
                </a:solidFill>
              </a:defRPr>
            </a:lvl5pPr>
            <a:lvl6pPr marL="2743200" lvl="5" indent="-228600" algn="l" rtl="0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b="1">
                <a:solidFill>
                  <a:schemeClr val="dk1"/>
                </a:solidFill>
              </a:defRPr>
            </a:lvl6pPr>
            <a:lvl7pPr marL="3200400" lvl="6" indent="-228600" algn="l" rtl="0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b="1">
                <a:solidFill>
                  <a:schemeClr val="dk1"/>
                </a:solidFill>
              </a:defRPr>
            </a:lvl7pPr>
            <a:lvl8pPr marL="3657600" lvl="7" indent="-228600" algn="l" rtl="0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b="1">
                <a:solidFill>
                  <a:schemeClr val="dk1"/>
                </a:solidFill>
              </a:defRPr>
            </a:lvl8pPr>
            <a:lvl9pPr marL="4114800" lvl="8" indent="-228600" algn="l" rtl="0">
              <a:lnSpc>
                <a:spcPct val="115000"/>
              </a:lnSpc>
              <a:spcBef>
                <a:spcPts val="400"/>
              </a:spcBef>
              <a:spcAft>
                <a:spcPts val="400"/>
              </a:spcAft>
              <a:buClr>
                <a:schemeClr val="dk1"/>
              </a:buClr>
              <a:buSzPts val="2000"/>
              <a:buNone/>
              <a:defRPr b="1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0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, text, photo, right — black">
  <p:cSld name="CUSTOM_23_1_1_1_1_1_1_1_1_2_1">
    <p:bg>
      <p:bgPr>
        <a:solidFill>
          <a:schemeClr val="dk1"/>
        </a:solidFill>
        <a:effectLst/>
      </p:bgPr>
    </p:bg>
    <p:spTree>
      <p:nvGrpSpPr>
        <p:cNvPr id="1" name="Shape 161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128" name="Google Shape;16128;p432"/>
          <p:cNvSpPr>
            <a:spLocks noGrp="1"/>
          </p:cNvSpPr>
          <p:nvPr>
            <p:ph type="pic" idx="2"/>
          </p:nvPr>
        </p:nvSpPr>
        <p:spPr>
          <a:xfrm>
            <a:off x="1006875" y="990307"/>
            <a:ext cx="1984200" cy="2006100"/>
          </a:xfrm>
          <a:prstGeom prst="rect">
            <a:avLst/>
          </a:prstGeom>
          <a:noFill/>
          <a:ln>
            <a:noFill/>
          </a:ln>
        </p:spPr>
      </p:sp>
      <p:sp>
        <p:nvSpPr>
          <p:cNvPr id="16129" name="Google Shape;16129;p432"/>
          <p:cNvSpPr txBox="1">
            <a:spLocks noGrp="1"/>
          </p:cNvSpPr>
          <p:nvPr>
            <p:ph type="title"/>
          </p:nvPr>
        </p:nvSpPr>
        <p:spPr>
          <a:xfrm>
            <a:off x="3787925" y="1398275"/>
            <a:ext cx="50211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lvl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000"/>
              <a:buNone/>
              <a:defRPr sz="4400">
                <a:solidFill>
                  <a:schemeClr val="lt1"/>
                </a:solidFill>
              </a:defRPr>
            </a:lvl1pPr>
            <a:lvl2pPr lvl="1" algn="l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1400"/>
              <a:buNone/>
              <a:defRPr/>
            </a:lvl2pPr>
            <a:lvl3pPr lvl="2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130" name="Google Shape;16130;p432"/>
          <p:cNvSpPr txBox="1">
            <a:spLocks noGrp="1"/>
          </p:cNvSpPr>
          <p:nvPr>
            <p:ph type="subTitle" idx="1"/>
          </p:nvPr>
        </p:nvSpPr>
        <p:spPr>
          <a:xfrm>
            <a:off x="3784450" y="990300"/>
            <a:ext cx="5021100" cy="323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lvl="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>
                <a:highlight>
                  <a:schemeClr val="accent1"/>
                </a:highlight>
              </a:defRPr>
            </a:lvl1pPr>
            <a:lvl2pPr lvl="1" algn="l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algn="l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l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l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l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l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l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l" rtl="0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131" name="Google Shape;16131;p432"/>
          <p:cNvSpPr txBox="1">
            <a:spLocks noGrp="1"/>
          </p:cNvSpPr>
          <p:nvPr>
            <p:ph type="body" idx="3"/>
          </p:nvPr>
        </p:nvSpPr>
        <p:spPr>
          <a:xfrm>
            <a:off x="3784450" y="2756700"/>
            <a:ext cx="5021100" cy="207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2286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b="1">
                <a:solidFill>
                  <a:schemeClr val="lt1"/>
                </a:solidFill>
              </a:defRPr>
            </a:lvl1pPr>
            <a:lvl2pPr marL="914400" lvl="1" indent="-228600" algn="l" rtl="0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b="1">
                <a:solidFill>
                  <a:schemeClr val="lt1"/>
                </a:solidFill>
              </a:defRPr>
            </a:lvl2pPr>
            <a:lvl3pPr marL="1371600" lvl="2" indent="-228600" algn="l" rtl="0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b="1">
                <a:solidFill>
                  <a:schemeClr val="lt1"/>
                </a:solidFill>
              </a:defRPr>
            </a:lvl3pPr>
            <a:lvl4pPr marL="1828800" lvl="3" indent="-228600" algn="l" rtl="0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b="1">
                <a:solidFill>
                  <a:schemeClr val="lt1"/>
                </a:solidFill>
              </a:defRPr>
            </a:lvl4pPr>
            <a:lvl5pPr marL="2286000" lvl="4" indent="-228600" algn="l" rtl="0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b="1">
                <a:solidFill>
                  <a:schemeClr val="lt1"/>
                </a:solidFill>
              </a:defRPr>
            </a:lvl5pPr>
            <a:lvl6pPr marL="2743200" lvl="5" indent="-228600" algn="l" rtl="0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b="1">
                <a:solidFill>
                  <a:schemeClr val="lt1"/>
                </a:solidFill>
              </a:defRPr>
            </a:lvl6pPr>
            <a:lvl7pPr marL="3200400" lvl="6" indent="-228600" algn="l" rtl="0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b="1">
                <a:solidFill>
                  <a:schemeClr val="lt1"/>
                </a:solidFill>
              </a:defRPr>
            </a:lvl7pPr>
            <a:lvl8pPr marL="3657600" lvl="7" indent="-228600" algn="l" rtl="0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b="1">
                <a:solidFill>
                  <a:schemeClr val="lt1"/>
                </a:solidFill>
              </a:defRPr>
            </a:lvl8pPr>
            <a:lvl9pPr marL="4114800" lvl="8" indent="-228600" algn="l" rtl="0">
              <a:lnSpc>
                <a:spcPct val="115000"/>
              </a:lnSpc>
              <a:spcBef>
                <a:spcPts val="400"/>
              </a:spcBef>
              <a:spcAft>
                <a:spcPts val="400"/>
              </a:spcAft>
              <a:buClr>
                <a:schemeClr val="lt1"/>
              </a:buClr>
              <a:buSzPts val="2000"/>
              <a:buNone/>
              <a:defRPr b="1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0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, text, photo background, right">
  <p:cSld name="CUSTOM_22_1_1_1_1_1_1_2_1_1_1">
    <p:spTree>
      <p:nvGrpSpPr>
        <p:cNvPr id="1" name="Shape 161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133" name="Google Shape;16133;p433"/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8411400" cy="455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6134" name="Google Shape;16134;p433"/>
          <p:cNvSpPr>
            <a:spLocks noGrp="1"/>
          </p:cNvSpPr>
          <p:nvPr>
            <p:ph type="pic" idx="2"/>
          </p:nvPr>
        </p:nvSpPr>
        <p:spPr>
          <a:xfrm>
            <a:off x="18450" y="-9225"/>
            <a:ext cx="9144000" cy="5143500"/>
          </a:xfrm>
          <a:prstGeom prst="rect">
            <a:avLst/>
          </a:prstGeom>
          <a:noFill/>
          <a:ln>
            <a:noFill/>
          </a:ln>
        </p:spPr>
      </p:sp>
      <p:sp>
        <p:nvSpPr>
          <p:cNvPr id="16135" name="Google Shape;16135;p433"/>
          <p:cNvSpPr txBox="1">
            <a:spLocks noGrp="1"/>
          </p:cNvSpPr>
          <p:nvPr>
            <p:ph type="title" idx="3"/>
          </p:nvPr>
        </p:nvSpPr>
        <p:spPr>
          <a:xfrm>
            <a:off x="5356075" y="326850"/>
            <a:ext cx="3347400" cy="4827600"/>
          </a:xfrm>
          <a:prstGeom prst="rect">
            <a:avLst/>
          </a:prstGeom>
          <a:solidFill>
            <a:srgbClr val="FFFFFF">
              <a:alpha val="91060"/>
            </a:srgbClr>
          </a:solidFill>
        </p:spPr>
        <p:txBody>
          <a:bodyPr spcFirstLastPara="1" wrap="square" lIns="137150" tIns="137150" rIns="137150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6136" name="Google Shape;16136;p433"/>
          <p:cNvSpPr txBox="1">
            <a:spLocks noGrp="1"/>
          </p:cNvSpPr>
          <p:nvPr>
            <p:ph type="body" idx="1"/>
          </p:nvPr>
        </p:nvSpPr>
        <p:spPr>
          <a:xfrm>
            <a:off x="5458975" y="1273325"/>
            <a:ext cx="3054600" cy="35547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30200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marL="914400" lvl="1" indent="-330200" rtl="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 rtl="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 rtl="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 rtl="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 rtl="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 rtl="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 rtl="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 rtl="0">
              <a:spcBef>
                <a:spcPts val="800"/>
              </a:spcBef>
              <a:spcAft>
                <a:spcPts val="8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Section intro, pattern background — black">
  <p:cSld name="CUSTOM_23">
    <p:spTree>
      <p:nvGrpSpPr>
        <p:cNvPr id="1" name="Shape 1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9" name="Google Shape;119;p33"/>
          <p:cNvPicPr preferRelativeResize="0"/>
          <p:nvPr/>
        </p:nvPicPr>
        <p:blipFill rotWithShape="1">
          <a:blip r:embed="rId2">
            <a:alphaModFix/>
          </a:blip>
          <a:srcRect l="19" r="19"/>
          <a:stretch/>
        </p:blipFill>
        <p:spPr>
          <a:xfrm>
            <a:off x="0" y="-2225"/>
            <a:ext cx="9144003" cy="5150128"/>
          </a:xfrm>
          <a:prstGeom prst="rect">
            <a:avLst/>
          </a:prstGeom>
          <a:noFill/>
          <a:ln>
            <a:noFill/>
          </a:ln>
        </p:spPr>
      </p:pic>
      <p:sp>
        <p:nvSpPr>
          <p:cNvPr id="120" name="Google Shape;120;p33"/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8385000" cy="45081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rmAutofit/>
          </a:bodyPr>
          <a:lstStyle>
            <a:lvl1pPr lvl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4400"/>
              <a:buNone/>
              <a:defRPr sz="4400">
                <a:highlight>
                  <a:schemeClr val="accent1"/>
                </a:highlight>
              </a:defRPr>
            </a:lvl1pPr>
            <a:lvl2pPr lvl="1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>
              <a:lnSpc>
                <a:spcPct val="90000"/>
              </a:lnSpc>
              <a:spcBef>
                <a:spcPts val="800"/>
              </a:spcBef>
              <a:spcAft>
                <a:spcPts val="800"/>
              </a:spcAft>
              <a:buSzPts val="3600"/>
              <a:buNone/>
              <a:defRPr sz="3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1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, text, photo background, left">
  <p:cSld name="CUSTOM_23_1_1_1_1_1_1_2_1_1_1">
    <p:spTree>
      <p:nvGrpSpPr>
        <p:cNvPr id="1" name="Shape 161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138" name="Google Shape;16138;p434"/>
          <p:cNvSpPr>
            <a:spLocks noGrp="1"/>
          </p:cNvSpPr>
          <p:nvPr>
            <p:ph type="pic" idx="2"/>
          </p:nvPr>
        </p:nvSpPr>
        <p:spPr>
          <a:xfrm>
            <a:off x="18450" y="-9225"/>
            <a:ext cx="9144000" cy="5143500"/>
          </a:xfrm>
          <a:prstGeom prst="rect">
            <a:avLst/>
          </a:prstGeom>
          <a:noFill/>
          <a:ln>
            <a:noFill/>
          </a:ln>
        </p:spPr>
      </p:sp>
      <p:sp>
        <p:nvSpPr>
          <p:cNvPr id="16139" name="Google Shape;16139;p434"/>
          <p:cNvSpPr txBox="1">
            <a:spLocks noGrp="1"/>
          </p:cNvSpPr>
          <p:nvPr>
            <p:ph type="title"/>
          </p:nvPr>
        </p:nvSpPr>
        <p:spPr>
          <a:xfrm>
            <a:off x="320050" y="315900"/>
            <a:ext cx="3333900" cy="4827600"/>
          </a:xfrm>
          <a:prstGeom prst="rect">
            <a:avLst/>
          </a:prstGeom>
          <a:solidFill>
            <a:srgbClr val="FFFFFF">
              <a:alpha val="91060"/>
            </a:srgbClr>
          </a:solidFill>
        </p:spPr>
        <p:txBody>
          <a:bodyPr spcFirstLastPara="1" wrap="square" lIns="137150" tIns="137150" rIns="137150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6140" name="Google Shape;16140;p434"/>
          <p:cNvSpPr txBox="1">
            <a:spLocks noGrp="1"/>
          </p:cNvSpPr>
          <p:nvPr>
            <p:ph type="body" idx="1"/>
          </p:nvPr>
        </p:nvSpPr>
        <p:spPr>
          <a:xfrm>
            <a:off x="420625" y="1254875"/>
            <a:ext cx="3043500" cy="35733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30200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marL="914400" lvl="1" indent="-330200" rtl="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 rtl="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 rtl="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 rtl="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 rtl="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 rtl="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 rtl="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 rtl="0">
              <a:spcBef>
                <a:spcPts val="800"/>
              </a:spcBef>
              <a:spcAft>
                <a:spcPts val="8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1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, text, photo grid, left">
  <p:cSld name="CUSTOM_23_1_1_1_1_2_1_1_1_1_1">
    <p:spTree>
      <p:nvGrpSpPr>
        <p:cNvPr id="1" name="Shape 161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142" name="Google Shape;16142;p435"/>
          <p:cNvSpPr/>
          <p:nvPr/>
        </p:nvSpPr>
        <p:spPr>
          <a:xfrm>
            <a:off x="6611100" y="-2275"/>
            <a:ext cx="2532900" cy="51435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6143" name="Google Shape;16143;p435"/>
          <p:cNvSpPr txBox="1">
            <a:spLocks noGrp="1"/>
          </p:cNvSpPr>
          <p:nvPr>
            <p:ph type="title"/>
          </p:nvPr>
        </p:nvSpPr>
        <p:spPr>
          <a:xfrm>
            <a:off x="426725" y="881335"/>
            <a:ext cx="3660600" cy="6540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800"/>
              </a:spcBef>
              <a:spcAft>
                <a:spcPts val="80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16144" name="Google Shape;16144;p435"/>
          <p:cNvSpPr txBox="1">
            <a:spLocks noGrp="1"/>
          </p:cNvSpPr>
          <p:nvPr>
            <p:ph type="body" idx="1"/>
          </p:nvPr>
        </p:nvSpPr>
        <p:spPr>
          <a:xfrm>
            <a:off x="417650" y="1642701"/>
            <a:ext cx="3669600" cy="2996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30200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marL="914400" lvl="1" indent="-330200" rtl="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 rtl="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 rtl="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 rtl="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 rtl="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 rtl="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 rtl="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 rtl="0">
              <a:spcBef>
                <a:spcPts val="800"/>
              </a:spcBef>
              <a:spcAft>
                <a:spcPts val="8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  <p:sp>
        <p:nvSpPr>
          <p:cNvPr id="16145" name="Google Shape;16145;p435"/>
          <p:cNvSpPr>
            <a:spLocks noGrp="1"/>
          </p:cNvSpPr>
          <p:nvPr>
            <p:ph type="pic" idx="2"/>
          </p:nvPr>
        </p:nvSpPr>
        <p:spPr>
          <a:xfrm>
            <a:off x="7452350" y="530400"/>
            <a:ext cx="1353000" cy="4108500"/>
          </a:xfrm>
          <a:prstGeom prst="rect">
            <a:avLst/>
          </a:prstGeom>
          <a:noFill/>
          <a:ln>
            <a:noFill/>
          </a:ln>
        </p:spPr>
      </p:sp>
      <p:sp>
        <p:nvSpPr>
          <p:cNvPr id="16146" name="Google Shape;16146;p435"/>
          <p:cNvSpPr>
            <a:spLocks noGrp="1"/>
          </p:cNvSpPr>
          <p:nvPr>
            <p:ph type="pic" idx="3"/>
          </p:nvPr>
        </p:nvSpPr>
        <p:spPr>
          <a:xfrm>
            <a:off x="4617725" y="530400"/>
            <a:ext cx="2782500" cy="1997700"/>
          </a:xfrm>
          <a:prstGeom prst="rect">
            <a:avLst/>
          </a:prstGeom>
          <a:noFill/>
          <a:ln>
            <a:noFill/>
          </a:ln>
        </p:spPr>
      </p:sp>
      <p:sp>
        <p:nvSpPr>
          <p:cNvPr id="16147" name="Google Shape;16147;p435"/>
          <p:cNvSpPr>
            <a:spLocks noGrp="1"/>
          </p:cNvSpPr>
          <p:nvPr>
            <p:ph type="pic" idx="4"/>
          </p:nvPr>
        </p:nvSpPr>
        <p:spPr>
          <a:xfrm>
            <a:off x="4617725" y="2599800"/>
            <a:ext cx="2782500" cy="20391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31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, text, photos, left">
  <p:cSld name="CUSTOM_23_1_1_2_1_1_1_1_1_1_1">
    <p:spTree>
      <p:nvGrpSpPr>
        <p:cNvPr id="1" name="Shape 161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149" name="Google Shape;16149;p436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0" y="-2225"/>
            <a:ext cx="9144003" cy="5147949"/>
          </a:xfrm>
          <a:prstGeom prst="rect">
            <a:avLst/>
          </a:prstGeom>
          <a:noFill/>
          <a:ln>
            <a:noFill/>
          </a:ln>
        </p:spPr>
      </p:pic>
      <p:sp>
        <p:nvSpPr>
          <p:cNvPr id="16150" name="Google Shape;16150;p436"/>
          <p:cNvSpPr/>
          <p:nvPr/>
        </p:nvSpPr>
        <p:spPr>
          <a:xfrm>
            <a:off x="320050" y="544400"/>
            <a:ext cx="7543800" cy="38016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6151" name="Google Shape;16151;p436"/>
          <p:cNvSpPr txBox="1">
            <a:spLocks noGrp="1"/>
          </p:cNvSpPr>
          <p:nvPr>
            <p:ph type="title"/>
          </p:nvPr>
        </p:nvSpPr>
        <p:spPr>
          <a:xfrm>
            <a:off x="426725" y="1144150"/>
            <a:ext cx="2508600" cy="5409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800"/>
              </a:spcBef>
              <a:spcAft>
                <a:spcPts val="80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16152" name="Google Shape;16152;p436"/>
          <p:cNvSpPr txBox="1">
            <a:spLocks noGrp="1"/>
          </p:cNvSpPr>
          <p:nvPr>
            <p:ph type="body" idx="1"/>
          </p:nvPr>
        </p:nvSpPr>
        <p:spPr>
          <a:xfrm>
            <a:off x="417650" y="1873100"/>
            <a:ext cx="2517600" cy="19422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30200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marL="914400" lvl="1" indent="-330200" rtl="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 rtl="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 rtl="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 rtl="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 rtl="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 rtl="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 rtl="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 rtl="0">
              <a:spcBef>
                <a:spcPts val="800"/>
              </a:spcBef>
              <a:spcAft>
                <a:spcPts val="8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  <p:sp>
        <p:nvSpPr>
          <p:cNvPr id="16153" name="Google Shape;16153;p436"/>
          <p:cNvSpPr>
            <a:spLocks noGrp="1"/>
          </p:cNvSpPr>
          <p:nvPr>
            <p:ph type="pic" idx="2"/>
          </p:nvPr>
        </p:nvSpPr>
        <p:spPr>
          <a:xfrm>
            <a:off x="7675230" y="1144150"/>
            <a:ext cx="1472100" cy="2518800"/>
          </a:xfrm>
          <a:prstGeom prst="rect">
            <a:avLst/>
          </a:prstGeom>
          <a:noFill/>
          <a:ln>
            <a:noFill/>
          </a:ln>
        </p:spPr>
      </p:sp>
      <p:sp>
        <p:nvSpPr>
          <p:cNvPr id="16154" name="Google Shape;16154;p436"/>
          <p:cNvSpPr>
            <a:spLocks noGrp="1"/>
          </p:cNvSpPr>
          <p:nvPr>
            <p:ph type="pic" idx="3"/>
          </p:nvPr>
        </p:nvSpPr>
        <p:spPr>
          <a:xfrm>
            <a:off x="6201934" y="1144150"/>
            <a:ext cx="1472100" cy="2518800"/>
          </a:xfrm>
          <a:prstGeom prst="rect">
            <a:avLst/>
          </a:prstGeom>
          <a:noFill/>
          <a:ln>
            <a:noFill/>
          </a:ln>
        </p:spPr>
      </p:sp>
      <p:sp>
        <p:nvSpPr>
          <p:cNvPr id="16155" name="Google Shape;16155;p436"/>
          <p:cNvSpPr>
            <a:spLocks noGrp="1"/>
          </p:cNvSpPr>
          <p:nvPr>
            <p:ph type="pic" idx="4"/>
          </p:nvPr>
        </p:nvSpPr>
        <p:spPr>
          <a:xfrm>
            <a:off x="4728604" y="1144150"/>
            <a:ext cx="1472100" cy="2518800"/>
          </a:xfrm>
          <a:prstGeom prst="rect">
            <a:avLst/>
          </a:prstGeom>
          <a:noFill/>
          <a:ln>
            <a:noFill/>
          </a:ln>
        </p:spPr>
      </p:sp>
      <p:sp>
        <p:nvSpPr>
          <p:cNvPr id="16156" name="Google Shape;16156;p436"/>
          <p:cNvSpPr>
            <a:spLocks noGrp="1"/>
          </p:cNvSpPr>
          <p:nvPr>
            <p:ph type="pic" idx="5"/>
          </p:nvPr>
        </p:nvSpPr>
        <p:spPr>
          <a:xfrm>
            <a:off x="3255275" y="1144150"/>
            <a:ext cx="1472100" cy="25188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31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, text, photo, layout">
  <p:cSld name="CUSTOM_22_1_1_1_1_1_1_1_1_1_1_1">
    <p:spTree>
      <p:nvGrpSpPr>
        <p:cNvPr id="1" name="Shape 161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158" name="Google Shape;16158;p437"/>
          <p:cNvSpPr txBox="1">
            <a:spLocks noGrp="1"/>
          </p:cNvSpPr>
          <p:nvPr>
            <p:ph type="body" idx="1"/>
          </p:nvPr>
        </p:nvSpPr>
        <p:spPr>
          <a:xfrm>
            <a:off x="420625" y="1301025"/>
            <a:ext cx="3355800" cy="12606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04800" rtl="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1pPr>
            <a:lvl2pPr marL="914400" lvl="1" indent="-304800" rtl="0">
              <a:spcBef>
                <a:spcPts val="8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 rtl="0">
              <a:spcBef>
                <a:spcPts val="8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 rtl="0">
              <a:spcBef>
                <a:spcPts val="8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 rtl="0">
              <a:spcBef>
                <a:spcPts val="8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 rtl="0">
              <a:spcBef>
                <a:spcPts val="8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 rtl="0">
              <a:spcBef>
                <a:spcPts val="8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 rtl="0">
              <a:spcBef>
                <a:spcPts val="8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 rtl="0">
              <a:spcBef>
                <a:spcPts val="800"/>
              </a:spcBef>
              <a:spcAft>
                <a:spcPts val="8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16159" name="Google Shape;16159;p437"/>
          <p:cNvSpPr txBox="1">
            <a:spLocks noGrp="1"/>
          </p:cNvSpPr>
          <p:nvPr>
            <p:ph type="title"/>
          </p:nvPr>
        </p:nvSpPr>
        <p:spPr>
          <a:xfrm>
            <a:off x="424925" y="511525"/>
            <a:ext cx="3355800" cy="3726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800"/>
              </a:spcBef>
              <a:spcAft>
                <a:spcPts val="80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16160" name="Google Shape;16160;p437"/>
          <p:cNvSpPr txBox="1"/>
          <p:nvPr/>
        </p:nvSpPr>
        <p:spPr>
          <a:xfrm>
            <a:off x="0" y="0"/>
            <a:ext cx="323700" cy="25617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68575" tIns="34275" rIns="68575" bIns="3427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1400" b="0" i="0" u="non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161" name="Google Shape;16161;p437"/>
          <p:cNvSpPr>
            <a:spLocks noGrp="1"/>
          </p:cNvSpPr>
          <p:nvPr>
            <p:ph type="pic" idx="2"/>
          </p:nvPr>
        </p:nvSpPr>
        <p:spPr>
          <a:xfrm>
            <a:off x="4197100" y="-18450"/>
            <a:ext cx="4947000" cy="2587800"/>
          </a:xfrm>
          <a:prstGeom prst="rect">
            <a:avLst/>
          </a:prstGeom>
          <a:noFill/>
          <a:ln>
            <a:noFill/>
          </a:ln>
        </p:spPr>
      </p:sp>
      <p:sp>
        <p:nvSpPr>
          <p:cNvPr id="16162" name="Google Shape;16162;p437"/>
          <p:cNvSpPr txBox="1">
            <a:spLocks noGrp="1"/>
          </p:cNvSpPr>
          <p:nvPr>
            <p:ph type="subTitle" idx="3"/>
          </p:nvPr>
        </p:nvSpPr>
        <p:spPr>
          <a:xfrm>
            <a:off x="738175" y="2878525"/>
            <a:ext cx="1355700" cy="5997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 b="1"/>
            </a:lvl1pPr>
            <a:lvl2pPr lvl="1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2pPr>
            <a:lvl3pPr lvl="2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3pPr>
            <a:lvl4pPr lvl="3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4pPr>
            <a:lvl5pPr lvl="4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5pPr>
            <a:lvl6pPr lvl="5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6pPr>
            <a:lvl7pPr lvl="6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7pPr>
            <a:lvl8pPr lvl="7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8pPr>
            <a:lvl9pPr lvl="8" rtl="0">
              <a:lnSpc>
                <a:spcPct val="100000"/>
              </a:lnSpc>
              <a:spcBef>
                <a:spcPts val="800"/>
              </a:spcBef>
              <a:spcAft>
                <a:spcPts val="800"/>
              </a:spcAft>
              <a:buSzPts val="2000"/>
              <a:buNone/>
              <a:defRPr/>
            </a:lvl9pPr>
          </a:lstStyle>
          <a:p>
            <a:endParaRPr/>
          </a:p>
        </p:txBody>
      </p:sp>
      <p:sp>
        <p:nvSpPr>
          <p:cNvPr id="16163" name="Google Shape;16163;p437"/>
          <p:cNvSpPr txBox="1">
            <a:spLocks noGrp="1"/>
          </p:cNvSpPr>
          <p:nvPr>
            <p:ph type="body" idx="4"/>
          </p:nvPr>
        </p:nvSpPr>
        <p:spPr>
          <a:xfrm>
            <a:off x="738175" y="3519658"/>
            <a:ext cx="1355700" cy="2490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279400" rtl="0">
              <a:spcBef>
                <a:spcPts val="0"/>
              </a:spcBef>
              <a:spcAft>
                <a:spcPts val="0"/>
              </a:spcAft>
              <a:buSzPts val="800"/>
              <a:buChar char="●"/>
              <a:defRPr sz="800"/>
            </a:lvl1pPr>
            <a:lvl2pPr marL="914400" lvl="1" indent="-355600" rtl="0">
              <a:spcBef>
                <a:spcPts val="800"/>
              </a:spcBef>
              <a:spcAft>
                <a:spcPts val="0"/>
              </a:spcAft>
              <a:buSzPts val="2000"/>
              <a:buChar char="○"/>
              <a:defRPr/>
            </a:lvl2pPr>
            <a:lvl3pPr marL="1371600" lvl="2" indent="-355600" rtl="0">
              <a:spcBef>
                <a:spcPts val="800"/>
              </a:spcBef>
              <a:spcAft>
                <a:spcPts val="0"/>
              </a:spcAft>
              <a:buSzPts val="2000"/>
              <a:buChar char="■"/>
              <a:defRPr/>
            </a:lvl3pPr>
            <a:lvl4pPr marL="1828800" lvl="3" indent="-355600" rtl="0">
              <a:spcBef>
                <a:spcPts val="800"/>
              </a:spcBef>
              <a:spcAft>
                <a:spcPts val="0"/>
              </a:spcAft>
              <a:buSzPts val="2000"/>
              <a:buChar char="●"/>
              <a:defRPr/>
            </a:lvl4pPr>
            <a:lvl5pPr marL="2286000" lvl="4" indent="-355600" rtl="0">
              <a:spcBef>
                <a:spcPts val="800"/>
              </a:spcBef>
              <a:spcAft>
                <a:spcPts val="0"/>
              </a:spcAft>
              <a:buSzPts val="2000"/>
              <a:buChar char="○"/>
              <a:defRPr/>
            </a:lvl5pPr>
            <a:lvl6pPr marL="2743200" lvl="5" indent="-355600" rtl="0">
              <a:spcBef>
                <a:spcPts val="800"/>
              </a:spcBef>
              <a:spcAft>
                <a:spcPts val="0"/>
              </a:spcAft>
              <a:buSzPts val="2000"/>
              <a:buChar char="■"/>
              <a:defRPr/>
            </a:lvl6pPr>
            <a:lvl7pPr marL="3200400" lvl="6" indent="-355600" rtl="0">
              <a:spcBef>
                <a:spcPts val="800"/>
              </a:spcBef>
              <a:spcAft>
                <a:spcPts val="0"/>
              </a:spcAft>
              <a:buSzPts val="2000"/>
              <a:buChar char="●"/>
              <a:defRPr/>
            </a:lvl7pPr>
            <a:lvl8pPr marL="3657600" lvl="7" indent="-355600" rtl="0">
              <a:spcBef>
                <a:spcPts val="800"/>
              </a:spcBef>
              <a:spcAft>
                <a:spcPts val="0"/>
              </a:spcAft>
              <a:buSzPts val="2000"/>
              <a:buChar char="○"/>
              <a:defRPr/>
            </a:lvl8pPr>
            <a:lvl9pPr marL="4114800" lvl="8" indent="-355600" rtl="0">
              <a:spcBef>
                <a:spcPts val="800"/>
              </a:spcBef>
              <a:spcAft>
                <a:spcPts val="800"/>
              </a:spcAft>
              <a:buSzPts val="2000"/>
              <a:buChar char="■"/>
              <a:defRPr/>
            </a:lvl9pPr>
          </a:lstStyle>
          <a:p>
            <a:endParaRPr/>
          </a:p>
        </p:txBody>
      </p:sp>
      <p:sp>
        <p:nvSpPr>
          <p:cNvPr id="16164" name="Google Shape;16164;p437"/>
          <p:cNvSpPr txBox="1">
            <a:spLocks noGrp="1"/>
          </p:cNvSpPr>
          <p:nvPr>
            <p:ph type="body" idx="5"/>
          </p:nvPr>
        </p:nvSpPr>
        <p:spPr>
          <a:xfrm>
            <a:off x="738175" y="3884575"/>
            <a:ext cx="1355700" cy="9435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●"/>
              <a:defRPr sz="800"/>
            </a:lvl1pPr>
            <a:lvl2pPr marL="914400" lvl="1" indent="-2794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800"/>
              <a:buChar char="○"/>
              <a:defRPr sz="800"/>
            </a:lvl2pPr>
            <a:lvl3pPr marL="1371600" lvl="2" indent="-2794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800"/>
              <a:buChar char="■"/>
              <a:defRPr sz="800"/>
            </a:lvl3pPr>
            <a:lvl4pPr marL="1828800" lvl="3" indent="-2794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800"/>
              <a:buChar char="●"/>
              <a:defRPr sz="800"/>
            </a:lvl4pPr>
            <a:lvl5pPr marL="2286000" lvl="4" indent="-2794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800"/>
              <a:buChar char="○"/>
              <a:defRPr sz="800"/>
            </a:lvl5pPr>
            <a:lvl6pPr marL="2743200" lvl="5" indent="-2794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800"/>
              <a:buChar char="■"/>
              <a:defRPr sz="800"/>
            </a:lvl6pPr>
            <a:lvl7pPr marL="3200400" lvl="6" indent="-2794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800"/>
              <a:buChar char="●"/>
              <a:defRPr sz="800"/>
            </a:lvl7pPr>
            <a:lvl8pPr marL="3657600" lvl="7" indent="-2794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800"/>
              <a:buChar char="○"/>
              <a:defRPr sz="800"/>
            </a:lvl8pPr>
            <a:lvl9pPr marL="4114800" lvl="8" indent="-279400" rtl="0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SzPts val="800"/>
              <a:buChar char="■"/>
              <a:defRPr sz="800"/>
            </a:lvl9pPr>
          </a:lstStyle>
          <a:p>
            <a:endParaRPr/>
          </a:p>
        </p:txBody>
      </p:sp>
      <p:sp>
        <p:nvSpPr>
          <p:cNvPr id="16165" name="Google Shape;16165;p437"/>
          <p:cNvSpPr txBox="1">
            <a:spLocks noGrp="1"/>
          </p:cNvSpPr>
          <p:nvPr>
            <p:ph type="subTitle" idx="6"/>
          </p:nvPr>
        </p:nvSpPr>
        <p:spPr>
          <a:xfrm>
            <a:off x="6611100" y="2878525"/>
            <a:ext cx="1355700" cy="5997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 b="1"/>
            </a:lvl1pPr>
            <a:lvl2pPr lvl="1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2pPr>
            <a:lvl3pPr lvl="2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3pPr>
            <a:lvl4pPr lvl="3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4pPr>
            <a:lvl5pPr lvl="4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5pPr>
            <a:lvl6pPr lvl="5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6pPr>
            <a:lvl7pPr lvl="6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7pPr>
            <a:lvl8pPr lvl="7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8pPr>
            <a:lvl9pPr lvl="8" rtl="0">
              <a:lnSpc>
                <a:spcPct val="100000"/>
              </a:lnSpc>
              <a:spcBef>
                <a:spcPts val="800"/>
              </a:spcBef>
              <a:spcAft>
                <a:spcPts val="800"/>
              </a:spcAft>
              <a:buSzPts val="2000"/>
              <a:buNone/>
              <a:defRPr/>
            </a:lvl9pPr>
          </a:lstStyle>
          <a:p>
            <a:endParaRPr/>
          </a:p>
        </p:txBody>
      </p:sp>
      <p:sp>
        <p:nvSpPr>
          <p:cNvPr id="16166" name="Google Shape;16166;p437"/>
          <p:cNvSpPr txBox="1">
            <a:spLocks noGrp="1"/>
          </p:cNvSpPr>
          <p:nvPr>
            <p:ph type="body" idx="7"/>
          </p:nvPr>
        </p:nvSpPr>
        <p:spPr>
          <a:xfrm>
            <a:off x="6611100" y="3519658"/>
            <a:ext cx="1355700" cy="2490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279400" rtl="0">
              <a:spcBef>
                <a:spcPts val="0"/>
              </a:spcBef>
              <a:spcAft>
                <a:spcPts val="0"/>
              </a:spcAft>
              <a:buSzPts val="800"/>
              <a:buChar char="●"/>
              <a:defRPr sz="800"/>
            </a:lvl1pPr>
            <a:lvl2pPr marL="914400" lvl="1" indent="-355600" rtl="0">
              <a:spcBef>
                <a:spcPts val="800"/>
              </a:spcBef>
              <a:spcAft>
                <a:spcPts val="0"/>
              </a:spcAft>
              <a:buSzPts val="2000"/>
              <a:buChar char="○"/>
              <a:defRPr/>
            </a:lvl2pPr>
            <a:lvl3pPr marL="1371600" lvl="2" indent="-355600" rtl="0">
              <a:spcBef>
                <a:spcPts val="800"/>
              </a:spcBef>
              <a:spcAft>
                <a:spcPts val="0"/>
              </a:spcAft>
              <a:buSzPts val="2000"/>
              <a:buChar char="■"/>
              <a:defRPr/>
            </a:lvl3pPr>
            <a:lvl4pPr marL="1828800" lvl="3" indent="-355600" rtl="0">
              <a:spcBef>
                <a:spcPts val="800"/>
              </a:spcBef>
              <a:spcAft>
                <a:spcPts val="0"/>
              </a:spcAft>
              <a:buSzPts val="2000"/>
              <a:buChar char="●"/>
              <a:defRPr/>
            </a:lvl4pPr>
            <a:lvl5pPr marL="2286000" lvl="4" indent="-355600" rtl="0">
              <a:spcBef>
                <a:spcPts val="800"/>
              </a:spcBef>
              <a:spcAft>
                <a:spcPts val="0"/>
              </a:spcAft>
              <a:buSzPts val="2000"/>
              <a:buChar char="○"/>
              <a:defRPr/>
            </a:lvl5pPr>
            <a:lvl6pPr marL="2743200" lvl="5" indent="-355600" rtl="0">
              <a:spcBef>
                <a:spcPts val="800"/>
              </a:spcBef>
              <a:spcAft>
                <a:spcPts val="0"/>
              </a:spcAft>
              <a:buSzPts val="2000"/>
              <a:buChar char="■"/>
              <a:defRPr/>
            </a:lvl6pPr>
            <a:lvl7pPr marL="3200400" lvl="6" indent="-355600" rtl="0">
              <a:spcBef>
                <a:spcPts val="800"/>
              </a:spcBef>
              <a:spcAft>
                <a:spcPts val="0"/>
              </a:spcAft>
              <a:buSzPts val="2000"/>
              <a:buChar char="●"/>
              <a:defRPr/>
            </a:lvl7pPr>
            <a:lvl8pPr marL="3657600" lvl="7" indent="-355600" rtl="0">
              <a:spcBef>
                <a:spcPts val="800"/>
              </a:spcBef>
              <a:spcAft>
                <a:spcPts val="0"/>
              </a:spcAft>
              <a:buSzPts val="2000"/>
              <a:buChar char="○"/>
              <a:defRPr/>
            </a:lvl8pPr>
            <a:lvl9pPr marL="4114800" lvl="8" indent="-355600" rtl="0">
              <a:spcBef>
                <a:spcPts val="800"/>
              </a:spcBef>
              <a:spcAft>
                <a:spcPts val="800"/>
              </a:spcAft>
              <a:buSzPts val="2000"/>
              <a:buChar char="■"/>
              <a:defRPr/>
            </a:lvl9pPr>
          </a:lstStyle>
          <a:p>
            <a:endParaRPr/>
          </a:p>
        </p:txBody>
      </p:sp>
      <p:sp>
        <p:nvSpPr>
          <p:cNvPr id="16167" name="Google Shape;16167;p437"/>
          <p:cNvSpPr txBox="1">
            <a:spLocks noGrp="1"/>
          </p:cNvSpPr>
          <p:nvPr>
            <p:ph type="body" idx="8"/>
          </p:nvPr>
        </p:nvSpPr>
        <p:spPr>
          <a:xfrm>
            <a:off x="6611100" y="3884575"/>
            <a:ext cx="1355700" cy="9435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●"/>
              <a:defRPr sz="800"/>
            </a:lvl1pPr>
            <a:lvl2pPr marL="914400" lvl="1" indent="-2794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800"/>
              <a:buChar char="○"/>
              <a:defRPr sz="800"/>
            </a:lvl2pPr>
            <a:lvl3pPr marL="1371600" lvl="2" indent="-2794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800"/>
              <a:buChar char="■"/>
              <a:defRPr sz="800"/>
            </a:lvl3pPr>
            <a:lvl4pPr marL="1828800" lvl="3" indent="-2794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800"/>
              <a:buChar char="●"/>
              <a:defRPr sz="800"/>
            </a:lvl4pPr>
            <a:lvl5pPr marL="2286000" lvl="4" indent="-2794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800"/>
              <a:buChar char="○"/>
              <a:defRPr sz="800"/>
            </a:lvl5pPr>
            <a:lvl6pPr marL="2743200" lvl="5" indent="-2794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800"/>
              <a:buChar char="■"/>
              <a:defRPr sz="800"/>
            </a:lvl6pPr>
            <a:lvl7pPr marL="3200400" lvl="6" indent="-2794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800"/>
              <a:buChar char="●"/>
              <a:defRPr sz="800"/>
            </a:lvl7pPr>
            <a:lvl8pPr marL="3657600" lvl="7" indent="-2794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800"/>
              <a:buChar char="○"/>
              <a:defRPr sz="800"/>
            </a:lvl8pPr>
            <a:lvl9pPr marL="4114800" lvl="8" indent="-279400" rtl="0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SzPts val="800"/>
              <a:buChar char="■"/>
              <a:defRPr sz="800"/>
            </a:lvl9pPr>
          </a:lstStyle>
          <a:p>
            <a:endParaRPr/>
          </a:p>
        </p:txBody>
      </p:sp>
      <p:sp>
        <p:nvSpPr>
          <p:cNvPr id="16168" name="Google Shape;16168;p437"/>
          <p:cNvSpPr txBox="1">
            <a:spLocks noGrp="1"/>
          </p:cNvSpPr>
          <p:nvPr>
            <p:ph type="subTitle" idx="9"/>
          </p:nvPr>
        </p:nvSpPr>
        <p:spPr>
          <a:xfrm>
            <a:off x="3674613" y="2878525"/>
            <a:ext cx="1355700" cy="5997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 b="1"/>
            </a:lvl1pPr>
            <a:lvl2pPr lvl="1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2pPr>
            <a:lvl3pPr lvl="2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3pPr>
            <a:lvl4pPr lvl="3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4pPr>
            <a:lvl5pPr lvl="4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5pPr>
            <a:lvl6pPr lvl="5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6pPr>
            <a:lvl7pPr lvl="6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7pPr>
            <a:lvl8pPr lvl="7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8pPr>
            <a:lvl9pPr lvl="8" rtl="0">
              <a:lnSpc>
                <a:spcPct val="100000"/>
              </a:lnSpc>
              <a:spcBef>
                <a:spcPts val="800"/>
              </a:spcBef>
              <a:spcAft>
                <a:spcPts val="800"/>
              </a:spcAft>
              <a:buSzPts val="2000"/>
              <a:buNone/>
              <a:defRPr/>
            </a:lvl9pPr>
          </a:lstStyle>
          <a:p>
            <a:endParaRPr/>
          </a:p>
        </p:txBody>
      </p:sp>
      <p:sp>
        <p:nvSpPr>
          <p:cNvPr id="16169" name="Google Shape;16169;p437"/>
          <p:cNvSpPr txBox="1">
            <a:spLocks noGrp="1"/>
          </p:cNvSpPr>
          <p:nvPr>
            <p:ph type="body" idx="13"/>
          </p:nvPr>
        </p:nvSpPr>
        <p:spPr>
          <a:xfrm>
            <a:off x="3674613" y="3519658"/>
            <a:ext cx="1355700" cy="2490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●"/>
              <a:defRPr sz="800"/>
            </a:lvl1pPr>
            <a:lvl2pPr marL="914400" lvl="1" indent="-355600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2000"/>
              <a:buChar char="○"/>
              <a:defRPr/>
            </a:lvl2pPr>
            <a:lvl3pPr marL="1371600" lvl="2" indent="-355600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2000"/>
              <a:buChar char="■"/>
              <a:defRPr/>
            </a:lvl3pPr>
            <a:lvl4pPr marL="1828800" lvl="3" indent="-355600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2000"/>
              <a:buChar char="●"/>
              <a:defRPr/>
            </a:lvl4pPr>
            <a:lvl5pPr marL="2286000" lvl="4" indent="-355600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2000"/>
              <a:buChar char="○"/>
              <a:defRPr/>
            </a:lvl5pPr>
            <a:lvl6pPr marL="2743200" lvl="5" indent="-355600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2000"/>
              <a:buChar char="■"/>
              <a:defRPr/>
            </a:lvl6pPr>
            <a:lvl7pPr marL="3200400" lvl="6" indent="-355600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2000"/>
              <a:buChar char="●"/>
              <a:defRPr/>
            </a:lvl7pPr>
            <a:lvl8pPr marL="3657600" lvl="7" indent="-355600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2000"/>
              <a:buChar char="○"/>
              <a:defRPr/>
            </a:lvl8pPr>
            <a:lvl9pPr marL="4114800" lvl="8" indent="-355600" rtl="0">
              <a:lnSpc>
                <a:spcPct val="100000"/>
              </a:lnSpc>
              <a:spcBef>
                <a:spcPts val="800"/>
              </a:spcBef>
              <a:spcAft>
                <a:spcPts val="800"/>
              </a:spcAft>
              <a:buSzPts val="2000"/>
              <a:buChar char="■"/>
              <a:defRPr/>
            </a:lvl9pPr>
          </a:lstStyle>
          <a:p>
            <a:endParaRPr/>
          </a:p>
        </p:txBody>
      </p:sp>
      <p:sp>
        <p:nvSpPr>
          <p:cNvPr id="16170" name="Google Shape;16170;p437"/>
          <p:cNvSpPr txBox="1">
            <a:spLocks noGrp="1"/>
          </p:cNvSpPr>
          <p:nvPr>
            <p:ph type="body" idx="14"/>
          </p:nvPr>
        </p:nvSpPr>
        <p:spPr>
          <a:xfrm>
            <a:off x="3674613" y="3884575"/>
            <a:ext cx="1355700" cy="9435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279400" rtl="0">
              <a:spcBef>
                <a:spcPts val="0"/>
              </a:spcBef>
              <a:spcAft>
                <a:spcPts val="0"/>
              </a:spcAft>
              <a:buSzPts val="800"/>
              <a:buChar char="●"/>
              <a:defRPr sz="800"/>
            </a:lvl1pPr>
            <a:lvl2pPr marL="914400" lvl="1" indent="-279400" rtl="0">
              <a:spcBef>
                <a:spcPts val="400"/>
              </a:spcBef>
              <a:spcAft>
                <a:spcPts val="0"/>
              </a:spcAft>
              <a:buSzPts val="800"/>
              <a:buChar char="○"/>
              <a:defRPr sz="800"/>
            </a:lvl2pPr>
            <a:lvl3pPr marL="1371600" lvl="2" indent="-279400" rtl="0">
              <a:spcBef>
                <a:spcPts val="400"/>
              </a:spcBef>
              <a:spcAft>
                <a:spcPts val="0"/>
              </a:spcAft>
              <a:buSzPts val="800"/>
              <a:buChar char="■"/>
              <a:defRPr sz="800"/>
            </a:lvl3pPr>
            <a:lvl4pPr marL="1828800" lvl="3" indent="-279400" rtl="0">
              <a:spcBef>
                <a:spcPts val="400"/>
              </a:spcBef>
              <a:spcAft>
                <a:spcPts val="0"/>
              </a:spcAft>
              <a:buSzPts val="800"/>
              <a:buChar char="●"/>
              <a:defRPr sz="800"/>
            </a:lvl4pPr>
            <a:lvl5pPr marL="2286000" lvl="4" indent="-279400" rtl="0">
              <a:spcBef>
                <a:spcPts val="400"/>
              </a:spcBef>
              <a:spcAft>
                <a:spcPts val="0"/>
              </a:spcAft>
              <a:buSzPts val="800"/>
              <a:buChar char="○"/>
              <a:defRPr sz="800"/>
            </a:lvl5pPr>
            <a:lvl6pPr marL="2743200" lvl="5" indent="-279400" rtl="0">
              <a:spcBef>
                <a:spcPts val="400"/>
              </a:spcBef>
              <a:spcAft>
                <a:spcPts val="0"/>
              </a:spcAft>
              <a:buSzPts val="800"/>
              <a:buChar char="■"/>
              <a:defRPr sz="800"/>
            </a:lvl6pPr>
            <a:lvl7pPr marL="3200400" lvl="6" indent="-279400" rtl="0">
              <a:spcBef>
                <a:spcPts val="400"/>
              </a:spcBef>
              <a:spcAft>
                <a:spcPts val="0"/>
              </a:spcAft>
              <a:buSzPts val="800"/>
              <a:buChar char="●"/>
              <a:defRPr sz="800"/>
            </a:lvl7pPr>
            <a:lvl8pPr marL="3657600" lvl="7" indent="-279400" rtl="0">
              <a:spcBef>
                <a:spcPts val="400"/>
              </a:spcBef>
              <a:spcAft>
                <a:spcPts val="0"/>
              </a:spcAft>
              <a:buSzPts val="800"/>
              <a:buChar char="○"/>
              <a:defRPr sz="800"/>
            </a:lvl8pPr>
            <a:lvl9pPr marL="4114800" lvl="8" indent="-279400" rtl="0">
              <a:spcBef>
                <a:spcPts val="400"/>
              </a:spcBef>
              <a:spcAft>
                <a:spcPts val="400"/>
              </a:spcAft>
              <a:buSzPts val="800"/>
              <a:buChar char="■"/>
              <a:defRPr sz="8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1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, text, photo background, for facts or numbers">
  <p:cSld name="CUSTOM_23_1_1_1_1_1_1_1_1_1_1_1">
    <p:spTree>
      <p:nvGrpSpPr>
        <p:cNvPr id="1" name="Shape 161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172" name="Google Shape;16172;p438"/>
          <p:cNvSpPr>
            <a:spLocks noGrp="1"/>
          </p:cNvSpPr>
          <p:nvPr>
            <p:ph type="pic" idx="2"/>
          </p:nvPr>
        </p:nvSpPr>
        <p:spPr>
          <a:xfrm>
            <a:off x="18450" y="-9225"/>
            <a:ext cx="9144000" cy="5143500"/>
          </a:xfrm>
          <a:prstGeom prst="rect">
            <a:avLst/>
          </a:prstGeom>
          <a:noFill/>
          <a:ln>
            <a:noFill/>
          </a:ln>
        </p:spPr>
      </p:sp>
      <p:sp>
        <p:nvSpPr>
          <p:cNvPr id="16173" name="Google Shape;16173;p438"/>
          <p:cNvSpPr txBox="1">
            <a:spLocks noGrp="1"/>
          </p:cNvSpPr>
          <p:nvPr>
            <p:ph type="title"/>
          </p:nvPr>
        </p:nvSpPr>
        <p:spPr>
          <a:xfrm>
            <a:off x="0" y="-9225"/>
            <a:ext cx="9022200" cy="5152800"/>
          </a:xfrm>
          <a:prstGeom prst="rect">
            <a:avLst/>
          </a:prstGeom>
          <a:solidFill>
            <a:srgbClr val="191919">
              <a:alpha val="74300"/>
            </a:srgbClr>
          </a:solidFill>
        </p:spPr>
        <p:txBody>
          <a:bodyPr spcFirstLastPara="1" wrap="square" lIns="411475" tIns="320025" rIns="91425" bIns="18287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highlight>
                  <a:schemeClr val="accent1"/>
                </a:highlight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6174" name="Google Shape;16174;p438"/>
          <p:cNvSpPr txBox="1">
            <a:spLocks noGrp="1"/>
          </p:cNvSpPr>
          <p:nvPr>
            <p:ph type="body" idx="1"/>
          </p:nvPr>
        </p:nvSpPr>
        <p:spPr>
          <a:xfrm>
            <a:off x="420625" y="1485525"/>
            <a:ext cx="3663000" cy="6735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457200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Char char="●"/>
              <a:defRPr sz="3600" b="1">
                <a:solidFill>
                  <a:schemeClr val="accent1"/>
                </a:solidFill>
              </a:defRPr>
            </a:lvl1pPr>
            <a:lvl2pPr marL="914400" lvl="1" indent="-457200" rtl="0">
              <a:spcBef>
                <a:spcPts val="800"/>
              </a:spcBef>
              <a:spcAft>
                <a:spcPts val="0"/>
              </a:spcAft>
              <a:buClr>
                <a:schemeClr val="accent1"/>
              </a:buClr>
              <a:buSzPts val="3600"/>
              <a:buChar char="○"/>
              <a:defRPr sz="3600" b="1">
                <a:solidFill>
                  <a:schemeClr val="accent1"/>
                </a:solidFill>
              </a:defRPr>
            </a:lvl2pPr>
            <a:lvl3pPr marL="1371600" lvl="2" indent="-457200" rtl="0">
              <a:spcBef>
                <a:spcPts val="800"/>
              </a:spcBef>
              <a:spcAft>
                <a:spcPts val="0"/>
              </a:spcAft>
              <a:buClr>
                <a:schemeClr val="accent1"/>
              </a:buClr>
              <a:buSzPts val="3600"/>
              <a:buChar char="■"/>
              <a:defRPr sz="3600" b="1">
                <a:solidFill>
                  <a:schemeClr val="accent1"/>
                </a:solidFill>
              </a:defRPr>
            </a:lvl3pPr>
            <a:lvl4pPr marL="1828800" lvl="3" indent="-457200" rtl="0">
              <a:spcBef>
                <a:spcPts val="800"/>
              </a:spcBef>
              <a:spcAft>
                <a:spcPts val="0"/>
              </a:spcAft>
              <a:buClr>
                <a:schemeClr val="accent1"/>
              </a:buClr>
              <a:buSzPts val="3600"/>
              <a:buChar char="●"/>
              <a:defRPr sz="3600" b="1">
                <a:solidFill>
                  <a:schemeClr val="accent1"/>
                </a:solidFill>
              </a:defRPr>
            </a:lvl4pPr>
            <a:lvl5pPr marL="2286000" lvl="4" indent="-457200" rtl="0">
              <a:spcBef>
                <a:spcPts val="800"/>
              </a:spcBef>
              <a:spcAft>
                <a:spcPts val="0"/>
              </a:spcAft>
              <a:buClr>
                <a:schemeClr val="accent1"/>
              </a:buClr>
              <a:buSzPts val="3600"/>
              <a:buChar char="○"/>
              <a:defRPr sz="3600" b="1">
                <a:solidFill>
                  <a:schemeClr val="accent1"/>
                </a:solidFill>
              </a:defRPr>
            </a:lvl5pPr>
            <a:lvl6pPr marL="2743200" lvl="5" indent="-457200" rtl="0">
              <a:spcBef>
                <a:spcPts val="800"/>
              </a:spcBef>
              <a:spcAft>
                <a:spcPts val="0"/>
              </a:spcAft>
              <a:buClr>
                <a:schemeClr val="accent1"/>
              </a:buClr>
              <a:buSzPts val="3600"/>
              <a:buChar char="■"/>
              <a:defRPr sz="3600" b="1">
                <a:solidFill>
                  <a:schemeClr val="accent1"/>
                </a:solidFill>
              </a:defRPr>
            </a:lvl6pPr>
            <a:lvl7pPr marL="3200400" lvl="6" indent="-457200" rtl="0">
              <a:spcBef>
                <a:spcPts val="800"/>
              </a:spcBef>
              <a:spcAft>
                <a:spcPts val="0"/>
              </a:spcAft>
              <a:buClr>
                <a:schemeClr val="accent1"/>
              </a:buClr>
              <a:buSzPts val="3600"/>
              <a:buChar char="●"/>
              <a:defRPr sz="3600" b="1">
                <a:solidFill>
                  <a:schemeClr val="accent1"/>
                </a:solidFill>
              </a:defRPr>
            </a:lvl7pPr>
            <a:lvl8pPr marL="3657600" lvl="7" indent="-457200" rtl="0">
              <a:spcBef>
                <a:spcPts val="800"/>
              </a:spcBef>
              <a:spcAft>
                <a:spcPts val="0"/>
              </a:spcAft>
              <a:buClr>
                <a:schemeClr val="accent1"/>
              </a:buClr>
              <a:buSzPts val="3600"/>
              <a:buChar char="○"/>
              <a:defRPr sz="3600" b="1">
                <a:solidFill>
                  <a:schemeClr val="accent1"/>
                </a:solidFill>
              </a:defRPr>
            </a:lvl8pPr>
            <a:lvl9pPr marL="4114800" lvl="8" indent="-457200" rtl="0">
              <a:spcBef>
                <a:spcPts val="800"/>
              </a:spcBef>
              <a:spcAft>
                <a:spcPts val="800"/>
              </a:spcAft>
              <a:buClr>
                <a:schemeClr val="accent1"/>
              </a:buClr>
              <a:buSzPts val="3600"/>
              <a:buChar char="■"/>
              <a:defRPr sz="3600" b="1">
                <a:solidFill>
                  <a:schemeClr val="accent1"/>
                </a:solidFill>
              </a:defRPr>
            </a:lvl9pPr>
          </a:lstStyle>
          <a:p>
            <a:endParaRPr/>
          </a:p>
        </p:txBody>
      </p:sp>
      <p:sp>
        <p:nvSpPr>
          <p:cNvPr id="16175" name="Google Shape;16175;p438"/>
          <p:cNvSpPr txBox="1">
            <a:spLocks noGrp="1"/>
          </p:cNvSpPr>
          <p:nvPr>
            <p:ph type="body" idx="3"/>
          </p:nvPr>
        </p:nvSpPr>
        <p:spPr>
          <a:xfrm>
            <a:off x="420625" y="2235000"/>
            <a:ext cx="3663000" cy="3345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5560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Char char="●"/>
              <a:defRPr b="1">
                <a:solidFill>
                  <a:schemeClr val="lt1"/>
                </a:solidFill>
              </a:defRPr>
            </a:lvl1pPr>
            <a:lvl2pPr marL="914400" lvl="1" indent="-355600" rtl="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Char char="○"/>
              <a:defRPr b="1">
                <a:solidFill>
                  <a:schemeClr val="lt1"/>
                </a:solidFill>
              </a:defRPr>
            </a:lvl2pPr>
            <a:lvl3pPr marL="1371600" lvl="2" indent="-355600" rtl="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Char char="■"/>
              <a:defRPr b="1">
                <a:solidFill>
                  <a:schemeClr val="lt1"/>
                </a:solidFill>
              </a:defRPr>
            </a:lvl3pPr>
            <a:lvl4pPr marL="1828800" lvl="3" indent="-355600" rtl="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Char char="●"/>
              <a:defRPr b="1">
                <a:solidFill>
                  <a:schemeClr val="lt1"/>
                </a:solidFill>
              </a:defRPr>
            </a:lvl4pPr>
            <a:lvl5pPr marL="2286000" lvl="4" indent="-355600" rtl="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Char char="○"/>
              <a:defRPr b="1">
                <a:solidFill>
                  <a:schemeClr val="lt1"/>
                </a:solidFill>
              </a:defRPr>
            </a:lvl5pPr>
            <a:lvl6pPr marL="2743200" lvl="5" indent="-355600" rtl="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Char char="■"/>
              <a:defRPr b="1">
                <a:solidFill>
                  <a:schemeClr val="lt1"/>
                </a:solidFill>
              </a:defRPr>
            </a:lvl6pPr>
            <a:lvl7pPr marL="3200400" lvl="6" indent="-355600" rtl="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Char char="●"/>
              <a:defRPr b="1">
                <a:solidFill>
                  <a:schemeClr val="lt1"/>
                </a:solidFill>
              </a:defRPr>
            </a:lvl7pPr>
            <a:lvl8pPr marL="3657600" lvl="7" indent="-355600" rtl="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Char char="○"/>
              <a:defRPr b="1">
                <a:solidFill>
                  <a:schemeClr val="lt1"/>
                </a:solidFill>
              </a:defRPr>
            </a:lvl8pPr>
            <a:lvl9pPr marL="4114800" lvl="8" indent="-355600" rtl="0">
              <a:spcBef>
                <a:spcPts val="800"/>
              </a:spcBef>
              <a:spcAft>
                <a:spcPts val="800"/>
              </a:spcAft>
              <a:buClr>
                <a:schemeClr val="lt1"/>
              </a:buClr>
              <a:buSzPts val="2000"/>
              <a:buChar char="■"/>
              <a:defRPr b="1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16176" name="Google Shape;16176;p438"/>
          <p:cNvSpPr txBox="1">
            <a:spLocks noGrp="1"/>
          </p:cNvSpPr>
          <p:nvPr>
            <p:ph type="body" idx="4"/>
          </p:nvPr>
        </p:nvSpPr>
        <p:spPr>
          <a:xfrm>
            <a:off x="420625" y="3093125"/>
            <a:ext cx="3663000" cy="6735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457200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Char char="●"/>
              <a:defRPr sz="3600" b="1">
                <a:solidFill>
                  <a:schemeClr val="accent1"/>
                </a:solidFill>
              </a:defRPr>
            </a:lvl1pPr>
            <a:lvl2pPr marL="914400" lvl="1" indent="-457200" rtl="0">
              <a:spcBef>
                <a:spcPts val="800"/>
              </a:spcBef>
              <a:spcAft>
                <a:spcPts val="0"/>
              </a:spcAft>
              <a:buClr>
                <a:schemeClr val="accent1"/>
              </a:buClr>
              <a:buSzPts val="3600"/>
              <a:buChar char="○"/>
              <a:defRPr sz="3600" b="1">
                <a:solidFill>
                  <a:schemeClr val="accent1"/>
                </a:solidFill>
              </a:defRPr>
            </a:lvl2pPr>
            <a:lvl3pPr marL="1371600" lvl="2" indent="-457200" rtl="0">
              <a:spcBef>
                <a:spcPts val="800"/>
              </a:spcBef>
              <a:spcAft>
                <a:spcPts val="0"/>
              </a:spcAft>
              <a:buClr>
                <a:schemeClr val="accent1"/>
              </a:buClr>
              <a:buSzPts val="3600"/>
              <a:buChar char="■"/>
              <a:defRPr sz="3600" b="1">
                <a:solidFill>
                  <a:schemeClr val="accent1"/>
                </a:solidFill>
              </a:defRPr>
            </a:lvl3pPr>
            <a:lvl4pPr marL="1828800" lvl="3" indent="-457200" rtl="0">
              <a:spcBef>
                <a:spcPts val="800"/>
              </a:spcBef>
              <a:spcAft>
                <a:spcPts val="0"/>
              </a:spcAft>
              <a:buClr>
                <a:schemeClr val="accent1"/>
              </a:buClr>
              <a:buSzPts val="3600"/>
              <a:buChar char="●"/>
              <a:defRPr sz="3600" b="1">
                <a:solidFill>
                  <a:schemeClr val="accent1"/>
                </a:solidFill>
              </a:defRPr>
            </a:lvl4pPr>
            <a:lvl5pPr marL="2286000" lvl="4" indent="-457200" rtl="0">
              <a:spcBef>
                <a:spcPts val="800"/>
              </a:spcBef>
              <a:spcAft>
                <a:spcPts val="0"/>
              </a:spcAft>
              <a:buClr>
                <a:schemeClr val="accent1"/>
              </a:buClr>
              <a:buSzPts val="3600"/>
              <a:buChar char="○"/>
              <a:defRPr sz="3600" b="1">
                <a:solidFill>
                  <a:schemeClr val="accent1"/>
                </a:solidFill>
              </a:defRPr>
            </a:lvl5pPr>
            <a:lvl6pPr marL="2743200" lvl="5" indent="-457200" rtl="0">
              <a:spcBef>
                <a:spcPts val="800"/>
              </a:spcBef>
              <a:spcAft>
                <a:spcPts val="0"/>
              </a:spcAft>
              <a:buClr>
                <a:schemeClr val="accent1"/>
              </a:buClr>
              <a:buSzPts val="3600"/>
              <a:buChar char="■"/>
              <a:defRPr sz="3600" b="1">
                <a:solidFill>
                  <a:schemeClr val="accent1"/>
                </a:solidFill>
              </a:defRPr>
            </a:lvl6pPr>
            <a:lvl7pPr marL="3200400" lvl="6" indent="-457200" rtl="0">
              <a:spcBef>
                <a:spcPts val="800"/>
              </a:spcBef>
              <a:spcAft>
                <a:spcPts val="0"/>
              </a:spcAft>
              <a:buClr>
                <a:schemeClr val="accent1"/>
              </a:buClr>
              <a:buSzPts val="3600"/>
              <a:buChar char="●"/>
              <a:defRPr sz="3600" b="1">
                <a:solidFill>
                  <a:schemeClr val="accent1"/>
                </a:solidFill>
              </a:defRPr>
            </a:lvl7pPr>
            <a:lvl8pPr marL="3657600" lvl="7" indent="-457200" rtl="0">
              <a:spcBef>
                <a:spcPts val="800"/>
              </a:spcBef>
              <a:spcAft>
                <a:spcPts val="0"/>
              </a:spcAft>
              <a:buClr>
                <a:schemeClr val="accent1"/>
              </a:buClr>
              <a:buSzPts val="3600"/>
              <a:buChar char="○"/>
              <a:defRPr sz="3600" b="1">
                <a:solidFill>
                  <a:schemeClr val="accent1"/>
                </a:solidFill>
              </a:defRPr>
            </a:lvl8pPr>
            <a:lvl9pPr marL="4114800" lvl="8" indent="-457200" rtl="0">
              <a:spcBef>
                <a:spcPts val="800"/>
              </a:spcBef>
              <a:spcAft>
                <a:spcPts val="800"/>
              </a:spcAft>
              <a:buClr>
                <a:schemeClr val="accent1"/>
              </a:buClr>
              <a:buSzPts val="3600"/>
              <a:buChar char="■"/>
              <a:defRPr sz="3600" b="1">
                <a:solidFill>
                  <a:schemeClr val="accent1"/>
                </a:solidFill>
              </a:defRPr>
            </a:lvl9pPr>
          </a:lstStyle>
          <a:p>
            <a:endParaRPr/>
          </a:p>
        </p:txBody>
      </p:sp>
      <p:sp>
        <p:nvSpPr>
          <p:cNvPr id="16177" name="Google Shape;16177;p438"/>
          <p:cNvSpPr txBox="1">
            <a:spLocks noGrp="1"/>
          </p:cNvSpPr>
          <p:nvPr>
            <p:ph type="body" idx="5"/>
          </p:nvPr>
        </p:nvSpPr>
        <p:spPr>
          <a:xfrm>
            <a:off x="420625" y="3842600"/>
            <a:ext cx="3663000" cy="3345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5560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Char char="●"/>
              <a:defRPr b="1">
                <a:solidFill>
                  <a:schemeClr val="lt1"/>
                </a:solidFill>
              </a:defRPr>
            </a:lvl1pPr>
            <a:lvl2pPr marL="914400" lvl="1" indent="-355600" rtl="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Char char="○"/>
              <a:defRPr b="1">
                <a:solidFill>
                  <a:schemeClr val="lt1"/>
                </a:solidFill>
              </a:defRPr>
            </a:lvl2pPr>
            <a:lvl3pPr marL="1371600" lvl="2" indent="-355600" rtl="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Char char="■"/>
              <a:defRPr b="1">
                <a:solidFill>
                  <a:schemeClr val="lt1"/>
                </a:solidFill>
              </a:defRPr>
            </a:lvl3pPr>
            <a:lvl4pPr marL="1828800" lvl="3" indent="-355600" rtl="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Char char="●"/>
              <a:defRPr b="1">
                <a:solidFill>
                  <a:schemeClr val="lt1"/>
                </a:solidFill>
              </a:defRPr>
            </a:lvl4pPr>
            <a:lvl5pPr marL="2286000" lvl="4" indent="-355600" rtl="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Char char="○"/>
              <a:defRPr b="1">
                <a:solidFill>
                  <a:schemeClr val="lt1"/>
                </a:solidFill>
              </a:defRPr>
            </a:lvl5pPr>
            <a:lvl6pPr marL="2743200" lvl="5" indent="-355600" rtl="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Char char="■"/>
              <a:defRPr b="1">
                <a:solidFill>
                  <a:schemeClr val="lt1"/>
                </a:solidFill>
              </a:defRPr>
            </a:lvl6pPr>
            <a:lvl7pPr marL="3200400" lvl="6" indent="-355600" rtl="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Char char="●"/>
              <a:defRPr b="1">
                <a:solidFill>
                  <a:schemeClr val="lt1"/>
                </a:solidFill>
              </a:defRPr>
            </a:lvl7pPr>
            <a:lvl8pPr marL="3657600" lvl="7" indent="-355600" rtl="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Char char="○"/>
              <a:defRPr b="1">
                <a:solidFill>
                  <a:schemeClr val="lt1"/>
                </a:solidFill>
              </a:defRPr>
            </a:lvl8pPr>
            <a:lvl9pPr marL="4114800" lvl="8" indent="-355600" rtl="0">
              <a:spcBef>
                <a:spcPts val="800"/>
              </a:spcBef>
              <a:spcAft>
                <a:spcPts val="800"/>
              </a:spcAft>
              <a:buClr>
                <a:schemeClr val="lt1"/>
              </a:buClr>
              <a:buSzPts val="2000"/>
              <a:buChar char="■"/>
              <a:defRPr b="1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1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, text, with subtitle, photos, 4 column">
  <p:cSld name="CUSTOM_23_1_1_1_1_1_1_2_1_1_1_1">
    <p:spTree>
      <p:nvGrpSpPr>
        <p:cNvPr id="1" name="Shape 161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179" name="Google Shape;16179;p439"/>
          <p:cNvSpPr>
            <a:spLocks noGrp="1"/>
          </p:cNvSpPr>
          <p:nvPr>
            <p:ph type="pic" idx="2"/>
          </p:nvPr>
        </p:nvSpPr>
        <p:spPr>
          <a:xfrm>
            <a:off x="424902" y="1331576"/>
            <a:ext cx="1586700" cy="1586700"/>
          </a:xfrm>
          <a:prstGeom prst="ellipse">
            <a:avLst/>
          </a:prstGeom>
          <a:noFill/>
          <a:ln>
            <a:noFill/>
          </a:ln>
        </p:spPr>
      </p:sp>
      <p:sp>
        <p:nvSpPr>
          <p:cNvPr id="16180" name="Google Shape;16180;p439"/>
          <p:cNvSpPr txBox="1">
            <a:spLocks noGrp="1"/>
          </p:cNvSpPr>
          <p:nvPr>
            <p:ph type="title"/>
          </p:nvPr>
        </p:nvSpPr>
        <p:spPr>
          <a:xfrm>
            <a:off x="424925" y="315900"/>
            <a:ext cx="8373000" cy="440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>
            <a:lvl1pPr marR="0" lvl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 i="0" u="none" strike="noStrike" cap="none">
                <a:solidFill>
                  <a:schemeClr val="dk1"/>
                </a:solidFill>
                <a:highlight>
                  <a:schemeClr val="accent1"/>
                </a:highlight>
                <a:latin typeface="Arial"/>
                <a:ea typeface="Arial"/>
                <a:cs typeface="Arial"/>
                <a:sym typeface="Arial"/>
              </a:defRPr>
            </a:lvl1pPr>
            <a:lvl2pPr lvl="1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2pPr>
            <a:lvl3pPr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3pPr>
            <a:lvl4pPr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4pPr>
            <a:lvl5pPr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5pPr>
            <a:lvl6pPr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6pPr>
            <a:lvl7pPr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7pPr>
            <a:lvl8pPr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8pPr>
            <a:lvl9pPr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16181" name="Google Shape;16181;p439"/>
          <p:cNvSpPr txBox="1">
            <a:spLocks noGrp="1"/>
          </p:cNvSpPr>
          <p:nvPr>
            <p:ph type="subTitle" idx="1"/>
          </p:nvPr>
        </p:nvSpPr>
        <p:spPr>
          <a:xfrm>
            <a:off x="427950" y="756003"/>
            <a:ext cx="8373000" cy="2139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 b="1">
                <a:solidFill>
                  <a:schemeClr val="lt1"/>
                </a:solidFill>
                <a:highlight>
                  <a:schemeClr val="dk1"/>
                </a:highlight>
              </a:defRPr>
            </a:lvl1pPr>
            <a:lvl2pPr lvl="1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2pPr>
            <a:lvl3pPr lvl="2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3pPr>
            <a:lvl4pPr lvl="3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4pPr>
            <a:lvl5pPr lvl="4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5pPr>
            <a:lvl6pPr lvl="5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6pPr>
            <a:lvl7pPr lvl="6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7pPr>
            <a:lvl8pPr lvl="7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8pPr>
            <a:lvl9pPr lvl="8" rtl="0">
              <a:lnSpc>
                <a:spcPct val="90000"/>
              </a:lnSpc>
              <a:spcBef>
                <a:spcPts val="800"/>
              </a:spcBef>
              <a:spcAft>
                <a:spcPts val="800"/>
              </a:spcAft>
              <a:buSzPts val="2000"/>
              <a:buNone/>
              <a:defRPr/>
            </a:lvl9pPr>
          </a:lstStyle>
          <a:p>
            <a:endParaRPr/>
          </a:p>
        </p:txBody>
      </p:sp>
      <p:sp>
        <p:nvSpPr>
          <p:cNvPr id="16182" name="Google Shape;16182;p439"/>
          <p:cNvSpPr txBox="1">
            <a:spLocks noGrp="1"/>
          </p:cNvSpPr>
          <p:nvPr>
            <p:ph type="body" idx="3"/>
          </p:nvPr>
        </p:nvSpPr>
        <p:spPr>
          <a:xfrm>
            <a:off x="423275" y="3127975"/>
            <a:ext cx="1781100" cy="1699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rmAutofit/>
          </a:bodyPr>
          <a:lstStyle>
            <a:lvl1pPr marL="457200" marR="0" lvl="0" indent="-355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000"/>
              <a:buChar char="●"/>
              <a:defRPr b="1" i="0" u="none" strike="noStrike" cap="none">
                <a:solidFill>
                  <a:srgbClr val="000000"/>
                </a:solidFill>
              </a:defRPr>
            </a:lvl1pPr>
            <a:lvl2pPr marL="914400" marR="0" lvl="1" indent="-3556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2000"/>
              <a:buChar char="○"/>
              <a:defRPr i="0" u="none" strike="noStrike" cap="none">
                <a:solidFill>
                  <a:srgbClr val="000000"/>
                </a:solidFill>
              </a:defRPr>
            </a:lvl2pPr>
            <a:lvl3pPr marL="1371600" marR="0" lvl="2" indent="-3556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2000"/>
              <a:buChar char="■"/>
              <a:defRPr i="0" u="none" strike="noStrike" cap="none">
                <a:solidFill>
                  <a:srgbClr val="000000"/>
                </a:solidFill>
              </a:defRPr>
            </a:lvl3pPr>
            <a:lvl4pPr marL="1828800" marR="0" lvl="3" indent="-3556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2000"/>
              <a:buChar char="●"/>
              <a:defRPr i="0" u="none" strike="noStrike" cap="none">
                <a:solidFill>
                  <a:srgbClr val="000000"/>
                </a:solidFill>
              </a:defRPr>
            </a:lvl4pPr>
            <a:lvl5pPr marL="2286000" marR="0" lvl="4" indent="-3556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2000"/>
              <a:buChar char="○"/>
              <a:defRPr i="0" u="none" strike="noStrike" cap="none">
                <a:solidFill>
                  <a:srgbClr val="000000"/>
                </a:solidFill>
              </a:defRPr>
            </a:lvl5pPr>
            <a:lvl6pPr marL="2743200" marR="0" lvl="5" indent="-3556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2000"/>
              <a:buChar char="■"/>
              <a:defRPr i="0" u="none" strike="noStrike" cap="none">
                <a:solidFill>
                  <a:srgbClr val="000000"/>
                </a:solidFill>
              </a:defRPr>
            </a:lvl6pPr>
            <a:lvl7pPr marL="3200400" marR="0" lvl="6" indent="-3556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2000"/>
              <a:buChar char="●"/>
              <a:defRPr i="0" u="none" strike="noStrike" cap="none">
                <a:solidFill>
                  <a:srgbClr val="000000"/>
                </a:solidFill>
              </a:defRPr>
            </a:lvl7pPr>
            <a:lvl8pPr marL="3657600" marR="0" lvl="7" indent="-3556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2000"/>
              <a:buChar char="○"/>
              <a:defRPr i="0" u="none" strike="noStrike" cap="none">
                <a:solidFill>
                  <a:srgbClr val="000000"/>
                </a:solidFill>
              </a:defRPr>
            </a:lvl8pPr>
            <a:lvl9pPr marL="4114800" marR="0" lvl="8" indent="-355600" algn="l" rtl="0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Clr>
                <a:srgbClr val="000000"/>
              </a:buClr>
              <a:buSzPts val="2000"/>
              <a:buChar char="■"/>
              <a:defRPr i="0" u="none" strike="noStrike" cap="none">
                <a:solidFill>
                  <a:srgbClr val="000000"/>
                </a:solidFill>
              </a:defRPr>
            </a:lvl9pPr>
          </a:lstStyle>
          <a:p>
            <a:endParaRPr/>
          </a:p>
        </p:txBody>
      </p:sp>
      <p:sp>
        <p:nvSpPr>
          <p:cNvPr id="16183" name="Google Shape;16183;p439"/>
          <p:cNvSpPr txBox="1">
            <a:spLocks noGrp="1"/>
          </p:cNvSpPr>
          <p:nvPr>
            <p:ph type="body" idx="4"/>
          </p:nvPr>
        </p:nvSpPr>
        <p:spPr>
          <a:xfrm>
            <a:off x="2650052" y="3127975"/>
            <a:ext cx="1781100" cy="1699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rmAutofit/>
          </a:bodyPr>
          <a:lstStyle>
            <a:lvl1pPr marL="457200" marR="0" lvl="0" indent="-355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000"/>
              <a:buChar char="●"/>
              <a:defRPr b="1" i="0" u="none" strike="noStrike" cap="none">
                <a:solidFill>
                  <a:srgbClr val="000000"/>
                </a:solidFill>
              </a:defRPr>
            </a:lvl1pPr>
            <a:lvl2pPr marL="914400" marR="0" lvl="1" indent="-3556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2000"/>
              <a:buChar char="○"/>
              <a:defRPr i="0" u="none" strike="noStrike" cap="none">
                <a:solidFill>
                  <a:srgbClr val="000000"/>
                </a:solidFill>
              </a:defRPr>
            </a:lvl2pPr>
            <a:lvl3pPr marL="1371600" marR="0" lvl="2" indent="-3556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2000"/>
              <a:buChar char="■"/>
              <a:defRPr i="0" u="none" strike="noStrike" cap="none">
                <a:solidFill>
                  <a:srgbClr val="000000"/>
                </a:solidFill>
              </a:defRPr>
            </a:lvl3pPr>
            <a:lvl4pPr marL="1828800" marR="0" lvl="3" indent="-3556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2000"/>
              <a:buChar char="●"/>
              <a:defRPr i="0" u="none" strike="noStrike" cap="none">
                <a:solidFill>
                  <a:srgbClr val="000000"/>
                </a:solidFill>
              </a:defRPr>
            </a:lvl4pPr>
            <a:lvl5pPr marL="2286000" marR="0" lvl="4" indent="-3556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2000"/>
              <a:buChar char="○"/>
              <a:defRPr i="0" u="none" strike="noStrike" cap="none">
                <a:solidFill>
                  <a:srgbClr val="000000"/>
                </a:solidFill>
              </a:defRPr>
            </a:lvl5pPr>
            <a:lvl6pPr marL="2743200" marR="0" lvl="5" indent="-3556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2000"/>
              <a:buChar char="■"/>
              <a:defRPr i="0" u="none" strike="noStrike" cap="none">
                <a:solidFill>
                  <a:srgbClr val="000000"/>
                </a:solidFill>
              </a:defRPr>
            </a:lvl6pPr>
            <a:lvl7pPr marL="3200400" marR="0" lvl="6" indent="-3556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2000"/>
              <a:buChar char="●"/>
              <a:defRPr i="0" u="none" strike="noStrike" cap="none">
                <a:solidFill>
                  <a:srgbClr val="000000"/>
                </a:solidFill>
              </a:defRPr>
            </a:lvl7pPr>
            <a:lvl8pPr marL="3657600" marR="0" lvl="7" indent="-3556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2000"/>
              <a:buChar char="○"/>
              <a:defRPr i="0" u="none" strike="noStrike" cap="none">
                <a:solidFill>
                  <a:srgbClr val="000000"/>
                </a:solidFill>
              </a:defRPr>
            </a:lvl8pPr>
            <a:lvl9pPr marL="4114800" marR="0" lvl="8" indent="-355600" algn="l" rtl="0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Clr>
                <a:srgbClr val="000000"/>
              </a:buClr>
              <a:buSzPts val="2000"/>
              <a:buChar char="■"/>
              <a:defRPr i="0" u="none" strike="noStrike" cap="none">
                <a:solidFill>
                  <a:srgbClr val="000000"/>
                </a:solidFill>
              </a:defRPr>
            </a:lvl9pPr>
          </a:lstStyle>
          <a:p>
            <a:endParaRPr/>
          </a:p>
        </p:txBody>
      </p:sp>
      <p:sp>
        <p:nvSpPr>
          <p:cNvPr id="16184" name="Google Shape;16184;p439"/>
          <p:cNvSpPr txBox="1">
            <a:spLocks noGrp="1"/>
          </p:cNvSpPr>
          <p:nvPr>
            <p:ph type="body" idx="5"/>
          </p:nvPr>
        </p:nvSpPr>
        <p:spPr>
          <a:xfrm>
            <a:off x="4796415" y="3127975"/>
            <a:ext cx="1781100" cy="1699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rmAutofit/>
          </a:bodyPr>
          <a:lstStyle>
            <a:lvl1pPr marL="457200" marR="0" lvl="0" indent="-355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000"/>
              <a:buChar char="●"/>
              <a:defRPr b="1" i="0" u="none" strike="noStrike" cap="none">
                <a:solidFill>
                  <a:srgbClr val="000000"/>
                </a:solidFill>
              </a:defRPr>
            </a:lvl1pPr>
            <a:lvl2pPr marL="914400" marR="0" lvl="1" indent="-3556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2000"/>
              <a:buChar char="○"/>
              <a:defRPr i="0" u="none" strike="noStrike" cap="none">
                <a:solidFill>
                  <a:srgbClr val="000000"/>
                </a:solidFill>
              </a:defRPr>
            </a:lvl2pPr>
            <a:lvl3pPr marL="1371600" marR="0" lvl="2" indent="-3556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2000"/>
              <a:buChar char="■"/>
              <a:defRPr i="0" u="none" strike="noStrike" cap="none">
                <a:solidFill>
                  <a:srgbClr val="000000"/>
                </a:solidFill>
              </a:defRPr>
            </a:lvl3pPr>
            <a:lvl4pPr marL="1828800" marR="0" lvl="3" indent="-3556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2000"/>
              <a:buChar char="●"/>
              <a:defRPr i="0" u="none" strike="noStrike" cap="none">
                <a:solidFill>
                  <a:srgbClr val="000000"/>
                </a:solidFill>
              </a:defRPr>
            </a:lvl4pPr>
            <a:lvl5pPr marL="2286000" marR="0" lvl="4" indent="-3556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2000"/>
              <a:buChar char="○"/>
              <a:defRPr i="0" u="none" strike="noStrike" cap="none">
                <a:solidFill>
                  <a:srgbClr val="000000"/>
                </a:solidFill>
              </a:defRPr>
            </a:lvl5pPr>
            <a:lvl6pPr marL="2743200" marR="0" lvl="5" indent="-3556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2000"/>
              <a:buChar char="■"/>
              <a:defRPr i="0" u="none" strike="noStrike" cap="none">
                <a:solidFill>
                  <a:srgbClr val="000000"/>
                </a:solidFill>
              </a:defRPr>
            </a:lvl6pPr>
            <a:lvl7pPr marL="3200400" marR="0" lvl="6" indent="-3556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2000"/>
              <a:buChar char="●"/>
              <a:defRPr i="0" u="none" strike="noStrike" cap="none">
                <a:solidFill>
                  <a:srgbClr val="000000"/>
                </a:solidFill>
              </a:defRPr>
            </a:lvl7pPr>
            <a:lvl8pPr marL="3657600" marR="0" lvl="7" indent="-3556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2000"/>
              <a:buChar char="○"/>
              <a:defRPr i="0" u="none" strike="noStrike" cap="none">
                <a:solidFill>
                  <a:srgbClr val="000000"/>
                </a:solidFill>
              </a:defRPr>
            </a:lvl8pPr>
            <a:lvl9pPr marL="4114800" marR="0" lvl="8" indent="-355600" algn="l" rtl="0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Clr>
                <a:srgbClr val="000000"/>
              </a:buClr>
              <a:buSzPts val="2000"/>
              <a:buChar char="■"/>
              <a:defRPr i="0" u="none" strike="noStrike" cap="none">
                <a:solidFill>
                  <a:srgbClr val="000000"/>
                </a:solidFill>
              </a:defRPr>
            </a:lvl9pPr>
          </a:lstStyle>
          <a:p>
            <a:endParaRPr/>
          </a:p>
        </p:txBody>
      </p:sp>
      <p:sp>
        <p:nvSpPr>
          <p:cNvPr id="16185" name="Google Shape;16185;p439"/>
          <p:cNvSpPr txBox="1">
            <a:spLocks noGrp="1"/>
          </p:cNvSpPr>
          <p:nvPr>
            <p:ph type="body" idx="6"/>
          </p:nvPr>
        </p:nvSpPr>
        <p:spPr>
          <a:xfrm>
            <a:off x="7015273" y="3127975"/>
            <a:ext cx="1781100" cy="1699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rmAutofit/>
          </a:bodyPr>
          <a:lstStyle>
            <a:lvl1pPr marL="457200" marR="0" lvl="0" indent="-355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000"/>
              <a:buChar char="●"/>
              <a:defRPr b="1" i="0" u="none" strike="noStrike" cap="none">
                <a:solidFill>
                  <a:srgbClr val="000000"/>
                </a:solidFill>
              </a:defRPr>
            </a:lvl1pPr>
            <a:lvl2pPr marL="914400" marR="0" lvl="1" indent="-3556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2000"/>
              <a:buChar char="○"/>
              <a:defRPr i="0" u="none" strike="noStrike" cap="none">
                <a:solidFill>
                  <a:srgbClr val="000000"/>
                </a:solidFill>
              </a:defRPr>
            </a:lvl2pPr>
            <a:lvl3pPr marL="1371600" marR="0" lvl="2" indent="-3556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2000"/>
              <a:buChar char="■"/>
              <a:defRPr i="0" u="none" strike="noStrike" cap="none">
                <a:solidFill>
                  <a:srgbClr val="000000"/>
                </a:solidFill>
              </a:defRPr>
            </a:lvl3pPr>
            <a:lvl4pPr marL="1828800" marR="0" lvl="3" indent="-3556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2000"/>
              <a:buChar char="●"/>
              <a:defRPr i="0" u="none" strike="noStrike" cap="none">
                <a:solidFill>
                  <a:srgbClr val="000000"/>
                </a:solidFill>
              </a:defRPr>
            </a:lvl4pPr>
            <a:lvl5pPr marL="2286000" marR="0" lvl="4" indent="-3556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2000"/>
              <a:buChar char="○"/>
              <a:defRPr i="0" u="none" strike="noStrike" cap="none">
                <a:solidFill>
                  <a:srgbClr val="000000"/>
                </a:solidFill>
              </a:defRPr>
            </a:lvl5pPr>
            <a:lvl6pPr marL="2743200" marR="0" lvl="5" indent="-3556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2000"/>
              <a:buChar char="■"/>
              <a:defRPr i="0" u="none" strike="noStrike" cap="none">
                <a:solidFill>
                  <a:srgbClr val="000000"/>
                </a:solidFill>
              </a:defRPr>
            </a:lvl6pPr>
            <a:lvl7pPr marL="3200400" marR="0" lvl="6" indent="-3556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2000"/>
              <a:buChar char="●"/>
              <a:defRPr i="0" u="none" strike="noStrike" cap="none">
                <a:solidFill>
                  <a:srgbClr val="000000"/>
                </a:solidFill>
              </a:defRPr>
            </a:lvl7pPr>
            <a:lvl8pPr marL="3657600" marR="0" lvl="7" indent="-3556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2000"/>
              <a:buChar char="○"/>
              <a:defRPr i="0" u="none" strike="noStrike" cap="none">
                <a:solidFill>
                  <a:srgbClr val="000000"/>
                </a:solidFill>
              </a:defRPr>
            </a:lvl8pPr>
            <a:lvl9pPr marL="4114800" marR="0" lvl="8" indent="-355600" algn="l" rtl="0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Clr>
                <a:srgbClr val="000000"/>
              </a:buClr>
              <a:buSzPts val="2000"/>
              <a:buChar char="■"/>
              <a:defRPr i="0" u="none" strike="noStrike" cap="none">
                <a:solidFill>
                  <a:srgbClr val="000000"/>
                </a:solidFill>
              </a:defRPr>
            </a:lvl9pPr>
          </a:lstStyle>
          <a:p>
            <a:endParaRPr/>
          </a:p>
        </p:txBody>
      </p:sp>
      <p:sp>
        <p:nvSpPr>
          <p:cNvPr id="16186" name="Google Shape;16186;p439"/>
          <p:cNvSpPr>
            <a:spLocks noGrp="1"/>
          </p:cNvSpPr>
          <p:nvPr>
            <p:ph type="pic" idx="7"/>
          </p:nvPr>
        </p:nvSpPr>
        <p:spPr>
          <a:xfrm>
            <a:off x="2514602" y="1331576"/>
            <a:ext cx="1586700" cy="1586700"/>
          </a:xfrm>
          <a:prstGeom prst="ellipse">
            <a:avLst/>
          </a:prstGeom>
          <a:noFill/>
          <a:ln>
            <a:noFill/>
          </a:ln>
        </p:spPr>
      </p:sp>
      <p:sp>
        <p:nvSpPr>
          <p:cNvPr id="16187" name="Google Shape;16187;p439"/>
          <p:cNvSpPr>
            <a:spLocks noGrp="1"/>
          </p:cNvSpPr>
          <p:nvPr>
            <p:ph type="pic" idx="8"/>
          </p:nvPr>
        </p:nvSpPr>
        <p:spPr>
          <a:xfrm>
            <a:off x="4796427" y="1331576"/>
            <a:ext cx="1586700" cy="1586700"/>
          </a:xfrm>
          <a:prstGeom prst="ellipse">
            <a:avLst/>
          </a:prstGeom>
          <a:noFill/>
          <a:ln>
            <a:noFill/>
          </a:ln>
        </p:spPr>
      </p:sp>
      <p:sp>
        <p:nvSpPr>
          <p:cNvPr id="16188" name="Google Shape;16188;p439"/>
          <p:cNvSpPr>
            <a:spLocks noGrp="1"/>
          </p:cNvSpPr>
          <p:nvPr>
            <p:ph type="pic" idx="9"/>
          </p:nvPr>
        </p:nvSpPr>
        <p:spPr>
          <a:xfrm>
            <a:off x="7015277" y="1331576"/>
            <a:ext cx="1586700" cy="1586700"/>
          </a:xfrm>
          <a:prstGeom prst="ellipse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31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, text, photos, 4 column">
  <p:cSld name="CUSTOM_23_1_1_1_1_2_1_1_1_1_1_1">
    <p:spTree>
      <p:nvGrpSpPr>
        <p:cNvPr id="1" name="Shape 161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190" name="Google Shape;16190;p440"/>
          <p:cNvSpPr txBox="1">
            <a:spLocks noGrp="1"/>
          </p:cNvSpPr>
          <p:nvPr>
            <p:ph type="body" idx="1"/>
          </p:nvPr>
        </p:nvSpPr>
        <p:spPr>
          <a:xfrm>
            <a:off x="837877" y="999463"/>
            <a:ext cx="4454100" cy="5442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04800" rtl="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1pPr>
            <a:lvl2pPr marL="914400" lvl="1" indent="-304800" rtl="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 rtl="0"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 rtl="0"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 rtl="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 rtl="0"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 rtl="0"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 rtl="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 rtl="0">
              <a:spcBef>
                <a:spcPts val="400"/>
              </a:spcBef>
              <a:spcAft>
                <a:spcPts val="4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16191" name="Google Shape;16191;p440"/>
          <p:cNvSpPr>
            <a:spLocks noGrp="1"/>
          </p:cNvSpPr>
          <p:nvPr>
            <p:ph type="pic" idx="2"/>
          </p:nvPr>
        </p:nvSpPr>
        <p:spPr>
          <a:xfrm>
            <a:off x="846834" y="1795838"/>
            <a:ext cx="1268400" cy="1268400"/>
          </a:xfrm>
          <a:prstGeom prst="ellipse">
            <a:avLst/>
          </a:prstGeom>
          <a:solidFill>
            <a:srgbClr val="BFBFBF"/>
          </a:solidFill>
          <a:ln>
            <a:noFill/>
          </a:ln>
        </p:spPr>
      </p:sp>
      <p:sp>
        <p:nvSpPr>
          <p:cNvPr id="16192" name="Google Shape;16192;p440"/>
          <p:cNvSpPr>
            <a:spLocks noGrp="1"/>
          </p:cNvSpPr>
          <p:nvPr>
            <p:ph type="pic" idx="3"/>
          </p:nvPr>
        </p:nvSpPr>
        <p:spPr>
          <a:xfrm>
            <a:off x="2991172" y="1795838"/>
            <a:ext cx="1268400" cy="1268400"/>
          </a:xfrm>
          <a:prstGeom prst="ellipse">
            <a:avLst/>
          </a:prstGeom>
          <a:solidFill>
            <a:srgbClr val="BFBFBF"/>
          </a:solidFill>
          <a:ln>
            <a:noFill/>
          </a:ln>
        </p:spPr>
      </p:sp>
      <p:sp>
        <p:nvSpPr>
          <p:cNvPr id="16193" name="Google Shape;16193;p440"/>
          <p:cNvSpPr>
            <a:spLocks noGrp="1"/>
          </p:cNvSpPr>
          <p:nvPr>
            <p:ph type="pic" idx="4"/>
          </p:nvPr>
        </p:nvSpPr>
        <p:spPr>
          <a:xfrm>
            <a:off x="5135511" y="1795838"/>
            <a:ext cx="1268400" cy="1268400"/>
          </a:xfrm>
          <a:prstGeom prst="ellipse">
            <a:avLst/>
          </a:prstGeom>
          <a:solidFill>
            <a:srgbClr val="BFBFBF"/>
          </a:solidFill>
          <a:ln>
            <a:noFill/>
          </a:ln>
        </p:spPr>
      </p:sp>
      <p:sp>
        <p:nvSpPr>
          <p:cNvPr id="16194" name="Google Shape;16194;p440"/>
          <p:cNvSpPr>
            <a:spLocks noGrp="1"/>
          </p:cNvSpPr>
          <p:nvPr>
            <p:ph type="pic" idx="5"/>
          </p:nvPr>
        </p:nvSpPr>
        <p:spPr>
          <a:xfrm>
            <a:off x="7279850" y="1795838"/>
            <a:ext cx="1268400" cy="1268400"/>
          </a:xfrm>
          <a:prstGeom prst="ellipse">
            <a:avLst/>
          </a:prstGeom>
          <a:solidFill>
            <a:srgbClr val="BFBFBF"/>
          </a:solidFill>
          <a:ln>
            <a:noFill/>
          </a:ln>
        </p:spPr>
      </p:sp>
      <p:sp>
        <p:nvSpPr>
          <p:cNvPr id="16195" name="Google Shape;16195;p440"/>
          <p:cNvSpPr txBox="1"/>
          <p:nvPr/>
        </p:nvSpPr>
        <p:spPr>
          <a:xfrm>
            <a:off x="0" y="0"/>
            <a:ext cx="9144000" cy="315900"/>
          </a:xfrm>
          <a:prstGeom prst="rect">
            <a:avLst/>
          </a:prstGeom>
          <a:solidFill>
            <a:schemeClr val="accent1"/>
          </a:solidFill>
          <a:ln w="9525" cap="flat" cmpd="sng">
            <a:solidFill>
              <a:schemeClr val="accen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68575" tIns="34275" rIns="68575" bIns="3427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1400" b="0" i="0" u="non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196" name="Google Shape;16196;p440"/>
          <p:cNvSpPr txBox="1">
            <a:spLocks noGrp="1"/>
          </p:cNvSpPr>
          <p:nvPr>
            <p:ph type="body" idx="6"/>
          </p:nvPr>
        </p:nvSpPr>
        <p:spPr>
          <a:xfrm>
            <a:off x="846842" y="3260855"/>
            <a:ext cx="1562100" cy="15672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04800" rtl="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1pPr>
            <a:lvl2pPr marL="914400" lvl="1" indent="-304800" rtl="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 rtl="0"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 rtl="0"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 rtl="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 rtl="0"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 rtl="0"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 rtl="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 rtl="0">
              <a:spcBef>
                <a:spcPts val="400"/>
              </a:spcBef>
              <a:spcAft>
                <a:spcPts val="4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16197" name="Google Shape;16197;p440"/>
          <p:cNvSpPr txBox="1">
            <a:spLocks noGrp="1"/>
          </p:cNvSpPr>
          <p:nvPr>
            <p:ph type="title"/>
          </p:nvPr>
        </p:nvSpPr>
        <p:spPr>
          <a:xfrm>
            <a:off x="841250" y="615400"/>
            <a:ext cx="7964400" cy="3726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800"/>
              </a:spcBef>
              <a:spcAft>
                <a:spcPts val="80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16198" name="Google Shape;16198;p440"/>
          <p:cNvSpPr txBox="1">
            <a:spLocks noGrp="1"/>
          </p:cNvSpPr>
          <p:nvPr>
            <p:ph type="body" idx="7"/>
          </p:nvPr>
        </p:nvSpPr>
        <p:spPr>
          <a:xfrm>
            <a:off x="2991172" y="3260855"/>
            <a:ext cx="1562100" cy="15672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04800" rtl="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1pPr>
            <a:lvl2pPr marL="914400" lvl="1" indent="-304800" rtl="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 rtl="0"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 rtl="0"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 rtl="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 rtl="0"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 rtl="0"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 rtl="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 rtl="0">
              <a:spcBef>
                <a:spcPts val="400"/>
              </a:spcBef>
              <a:spcAft>
                <a:spcPts val="4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16199" name="Google Shape;16199;p440"/>
          <p:cNvSpPr txBox="1">
            <a:spLocks noGrp="1"/>
          </p:cNvSpPr>
          <p:nvPr>
            <p:ph type="body" idx="8"/>
          </p:nvPr>
        </p:nvSpPr>
        <p:spPr>
          <a:xfrm>
            <a:off x="5135511" y="3260855"/>
            <a:ext cx="1562100" cy="15672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04800" rtl="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1pPr>
            <a:lvl2pPr marL="914400" lvl="1" indent="-304800" rtl="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 rtl="0"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 rtl="0"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 rtl="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 rtl="0"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 rtl="0"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 rtl="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 rtl="0">
              <a:spcBef>
                <a:spcPts val="400"/>
              </a:spcBef>
              <a:spcAft>
                <a:spcPts val="4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16200" name="Google Shape;16200;p440"/>
          <p:cNvSpPr txBox="1">
            <a:spLocks noGrp="1"/>
          </p:cNvSpPr>
          <p:nvPr>
            <p:ph type="body" idx="9"/>
          </p:nvPr>
        </p:nvSpPr>
        <p:spPr>
          <a:xfrm>
            <a:off x="7279826" y="3260855"/>
            <a:ext cx="1562100" cy="15672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04800" rtl="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1pPr>
            <a:lvl2pPr marL="914400" lvl="1" indent="-304800" rtl="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 rtl="0"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 rtl="0"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 rtl="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 rtl="0"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 rtl="0"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 rtl="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 rtl="0">
              <a:spcBef>
                <a:spcPts val="400"/>
              </a:spcBef>
              <a:spcAft>
                <a:spcPts val="4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1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, text, photos, 3 column">
  <p:cSld name="CUSTOM_24">
    <p:spTree>
      <p:nvGrpSpPr>
        <p:cNvPr id="1" name="Shape 162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202" name="Google Shape;16202;p441"/>
          <p:cNvSpPr txBox="1">
            <a:spLocks noGrp="1"/>
          </p:cNvSpPr>
          <p:nvPr>
            <p:ph type="title"/>
          </p:nvPr>
        </p:nvSpPr>
        <p:spPr>
          <a:xfrm>
            <a:off x="419750" y="315325"/>
            <a:ext cx="41064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R="0" lvl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b="1" i="0" u="none" strike="noStrike" cap="none">
                <a:solidFill>
                  <a:schemeClr val="dk1"/>
                </a:solidFill>
                <a:highlight>
                  <a:schemeClr val="accent1"/>
                </a:highlight>
                <a:latin typeface="Arial"/>
                <a:ea typeface="Arial"/>
                <a:cs typeface="Arial"/>
                <a:sym typeface="Arial"/>
              </a:defRPr>
            </a:lvl1pPr>
            <a:lvl2pPr lvl="1" algn="l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>
                <a:solidFill>
                  <a:schemeClr val="dk1"/>
                </a:solidFill>
              </a:defRPr>
            </a:lvl2pPr>
            <a:lvl3pPr lvl="2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>
                <a:solidFill>
                  <a:schemeClr val="dk1"/>
                </a:solidFill>
              </a:defRPr>
            </a:lvl3pPr>
            <a:lvl4pPr lvl="3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>
                <a:solidFill>
                  <a:schemeClr val="dk1"/>
                </a:solidFill>
              </a:defRPr>
            </a:lvl4pPr>
            <a:lvl5pPr lvl="4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>
                <a:solidFill>
                  <a:schemeClr val="dk1"/>
                </a:solidFill>
              </a:defRPr>
            </a:lvl5pPr>
            <a:lvl6pPr lvl="5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>
                <a:solidFill>
                  <a:schemeClr val="dk1"/>
                </a:solidFill>
              </a:defRPr>
            </a:lvl6pPr>
            <a:lvl7pPr lvl="6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>
                <a:solidFill>
                  <a:schemeClr val="dk1"/>
                </a:solidFill>
              </a:defRPr>
            </a:lvl7pPr>
            <a:lvl8pPr lvl="7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>
                <a:solidFill>
                  <a:schemeClr val="dk1"/>
                </a:solidFill>
              </a:defRPr>
            </a:lvl8pPr>
            <a:lvl9pPr lvl="8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16203" name="Google Shape;16203;p441"/>
          <p:cNvSpPr>
            <a:spLocks noGrp="1"/>
          </p:cNvSpPr>
          <p:nvPr>
            <p:ph type="pic" idx="2"/>
          </p:nvPr>
        </p:nvSpPr>
        <p:spPr>
          <a:xfrm>
            <a:off x="2514600" y="1863319"/>
            <a:ext cx="1371600" cy="1371600"/>
          </a:xfrm>
          <a:prstGeom prst="ellipse">
            <a:avLst/>
          </a:prstGeom>
          <a:noFill/>
          <a:ln>
            <a:noFill/>
          </a:ln>
        </p:spPr>
      </p:sp>
      <p:sp>
        <p:nvSpPr>
          <p:cNvPr id="16204" name="Google Shape;16204;p441"/>
          <p:cNvSpPr>
            <a:spLocks noGrp="1"/>
          </p:cNvSpPr>
          <p:nvPr>
            <p:ph type="pic" idx="3"/>
          </p:nvPr>
        </p:nvSpPr>
        <p:spPr>
          <a:xfrm>
            <a:off x="4620525" y="1863319"/>
            <a:ext cx="1371600" cy="1371600"/>
          </a:xfrm>
          <a:prstGeom prst="ellipse">
            <a:avLst/>
          </a:prstGeom>
          <a:noFill/>
          <a:ln>
            <a:noFill/>
          </a:ln>
        </p:spPr>
      </p:sp>
      <p:sp>
        <p:nvSpPr>
          <p:cNvPr id="16205" name="Google Shape;16205;p441"/>
          <p:cNvSpPr>
            <a:spLocks noGrp="1"/>
          </p:cNvSpPr>
          <p:nvPr>
            <p:ph type="pic" idx="4"/>
          </p:nvPr>
        </p:nvSpPr>
        <p:spPr>
          <a:xfrm>
            <a:off x="6726450" y="1863319"/>
            <a:ext cx="1371600" cy="1371600"/>
          </a:xfrm>
          <a:prstGeom prst="ellipse">
            <a:avLst/>
          </a:prstGeom>
          <a:noFill/>
          <a:ln>
            <a:noFill/>
          </a:ln>
        </p:spPr>
      </p:sp>
      <p:sp>
        <p:nvSpPr>
          <p:cNvPr id="16206" name="Google Shape;16206;p441"/>
          <p:cNvSpPr txBox="1">
            <a:spLocks noGrp="1"/>
          </p:cNvSpPr>
          <p:nvPr>
            <p:ph type="body" idx="1"/>
          </p:nvPr>
        </p:nvSpPr>
        <p:spPr>
          <a:xfrm>
            <a:off x="2514600" y="3423856"/>
            <a:ext cx="1371600" cy="14043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04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 b="1">
                <a:highlight>
                  <a:schemeClr val="accent1"/>
                </a:highlight>
              </a:defRPr>
            </a:lvl1pPr>
            <a:lvl2pPr marL="914400" lvl="1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 rtl="0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16207" name="Google Shape;16207;p441"/>
          <p:cNvSpPr txBox="1">
            <a:spLocks noGrp="1"/>
          </p:cNvSpPr>
          <p:nvPr>
            <p:ph type="body" idx="5"/>
          </p:nvPr>
        </p:nvSpPr>
        <p:spPr>
          <a:xfrm>
            <a:off x="4620525" y="3423856"/>
            <a:ext cx="1371600" cy="14043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04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 b="1">
                <a:highlight>
                  <a:schemeClr val="accent1"/>
                </a:highlight>
              </a:defRPr>
            </a:lvl1pPr>
            <a:lvl2pPr marL="914400" lvl="1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 rtl="0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16208" name="Google Shape;16208;p441"/>
          <p:cNvSpPr txBox="1">
            <a:spLocks noGrp="1"/>
          </p:cNvSpPr>
          <p:nvPr>
            <p:ph type="body" idx="6"/>
          </p:nvPr>
        </p:nvSpPr>
        <p:spPr>
          <a:xfrm>
            <a:off x="6726450" y="3423856"/>
            <a:ext cx="1371600" cy="14043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04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 b="1">
                <a:highlight>
                  <a:schemeClr val="accent1"/>
                </a:highlight>
              </a:defRPr>
            </a:lvl1pPr>
            <a:lvl2pPr marL="914400" lvl="1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 rtl="0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1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, text, photos, 4 column 1">
  <p:cSld name="CUSTOM_23_1_1_1_1_1_1_1_1_1_1_1_2">
    <p:spTree>
      <p:nvGrpSpPr>
        <p:cNvPr id="1" name="Shape 162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210" name="Google Shape;16210;p442"/>
          <p:cNvSpPr txBox="1">
            <a:spLocks noGrp="1"/>
          </p:cNvSpPr>
          <p:nvPr>
            <p:ph type="title"/>
          </p:nvPr>
        </p:nvSpPr>
        <p:spPr>
          <a:xfrm>
            <a:off x="419750" y="315325"/>
            <a:ext cx="41523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R="0" lvl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b="1" i="0" u="none" strike="noStrike" cap="none">
                <a:solidFill>
                  <a:schemeClr val="dk1"/>
                </a:solidFill>
                <a:highlight>
                  <a:schemeClr val="accent1"/>
                </a:highlight>
                <a:latin typeface="Arial"/>
                <a:ea typeface="Arial"/>
                <a:cs typeface="Arial"/>
                <a:sym typeface="Arial"/>
              </a:defRPr>
            </a:lvl1pPr>
            <a:lvl2pPr lvl="1" algn="l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>
                <a:solidFill>
                  <a:schemeClr val="dk1"/>
                </a:solidFill>
              </a:defRPr>
            </a:lvl2pPr>
            <a:lvl3pPr lvl="2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>
                <a:solidFill>
                  <a:schemeClr val="dk1"/>
                </a:solidFill>
              </a:defRPr>
            </a:lvl3pPr>
            <a:lvl4pPr lvl="3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>
                <a:solidFill>
                  <a:schemeClr val="dk1"/>
                </a:solidFill>
              </a:defRPr>
            </a:lvl4pPr>
            <a:lvl5pPr lvl="4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>
                <a:solidFill>
                  <a:schemeClr val="dk1"/>
                </a:solidFill>
              </a:defRPr>
            </a:lvl5pPr>
            <a:lvl6pPr lvl="5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>
                <a:solidFill>
                  <a:schemeClr val="dk1"/>
                </a:solidFill>
              </a:defRPr>
            </a:lvl6pPr>
            <a:lvl7pPr lvl="6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>
                <a:solidFill>
                  <a:schemeClr val="dk1"/>
                </a:solidFill>
              </a:defRPr>
            </a:lvl7pPr>
            <a:lvl8pPr lvl="7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>
                <a:solidFill>
                  <a:schemeClr val="dk1"/>
                </a:solidFill>
              </a:defRPr>
            </a:lvl8pPr>
            <a:lvl9pPr lvl="8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16211" name="Google Shape;16211;p442"/>
          <p:cNvSpPr>
            <a:spLocks noGrp="1"/>
          </p:cNvSpPr>
          <p:nvPr>
            <p:ph type="pic" idx="2"/>
          </p:nvPr>
        </p:nvSpPr>
        <p:spPr>
          <a:xfrm>
            <a:off x="419750" y="1884157"/>
            <a:ext cx="1371600" cy="1371600"/>
          </a:xfrm>
          <a:prstGeom prst="ellipse">
            <a:avLst/>
          </a:prstGeom>
          <a:noFill/>
          <a:ln>
            <a:noFill/>
          </a:ln>
        </p:spPr>
      </p:sp>
      <p:sp>
        <p:nvSpPr>
          <p:cNvPr id="16212" name="Google Shape;16212;p442"/>
          <p:cNvSpPr>
            <a:spLocks noGrp="1"/>
          </p:cNvSpPr>
          <p:nvPr>
            <p:ph type="pic" idx="3"/>
          </p:nvPr>
        </p:nvSpPr>
        <p:spPr>
          <a:xfrm>
            <a:off x="2514600" y="1884157"/>
            <a:ext cx="1371600" cy="1371600"/>
          </a:xfrm>
          <a:prstGeom prst="ellipse">
            <a:avLst/>
          </a:prstGeom>
          <a:noFill/>
          <a:ln>
            <a:noFill/>
          </a:ln>
        </p:spPr>
      </p:sp>
      <p:sp>
        <p:nvSpPr>
          <p:cNvPr id="16213" name="Google Shape;16213;p442"/>
          <p:cNvSpPr>
            <a:spLocks noGrp="1"/>
          </p:cNvSpPr>
          <p:nvPr>
            <p:ph type="pic" idx="4"/>
          </p:nvPr>
        </p:nvSpPr>
        <p:spPr>
          <a:xfrm>
            <a:off x="4620525" y="1884157"/>
            <a:ext cx="1371600" cy="1371600"/>
          </a:xfrm>
          <a:prstGeom prst="ellipse">
            <a:avLst/>
          </a:prstGeom>
          <a:noFill/>
          <a:ln>
            <a:noFill/>
          </a:ln>
        </p:spPr>
      </p:sp>
      <p:sp>
        <p:nvSpPr>
          <p:cNvPr id="16214" name="Google Shape;16214;p442"/>
          <p:cNvSpPr>
            <a:spLocks noGrp="1"/>
          </p:cNvSpPr>
          <p:nvPr>
            <p:ph type="pic" idx="5"/>
          </p:nvPr>
        </p:nvSpPr>
        <p:spPr>
          <a:xfrm>
            <a:off x="6726450" y="1884157"/>
            <a:ext cx="1371600" cy="1371600"/>
          </a:xfrm>
          <a:prstGeom prst="ellipse">
            <a:avLst/>
          </a:prstGeom>
          <a:noFill/>
          <a:ln>
            <a:noFill/>
          </a:ln>
        </p:spPr>
      </p:sp>
      <p:sp>
        <p:nvSpPr>
          <p:cNvPr id="16215" name="Google Shape;16215;p442"/>
          <p:cNvSpPr txBox="1">
            <a:spLocks noGrp="1"/>
          </p:cNvSpPr>
          <p:nvPr>
            <p:ph type="body" idx="1"/>
          </p:nvPr>
        </p:nvSpPr>
        <p:spPr>
          <a:xfrm>
            <a:off x="420625" y="3453925"/>
            <a:ext cx="1371600" cy="13716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04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 b="1">
                <a:highlight>
                  <a:schemeClr val="accent1"/>
                </a:highlight>
              </a:defRPr>
            </a:lvl1pPr>
            <a:lvl2pPr marL="914400" lvl="1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 rtl="0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16216" name="Google Shape;16216;p442"/>
          <p:cNvSpPr txBox="1">
            <a:spLocks noGrp="1"/>
          </p:cNvSpPr>
          <p:nvPr>
            <p:ph type="body" idx="6"/>
          </p:nvPr>
        </p:nvSpPr>
        <p:spPr>
          <a:xfrm>
            <a:off x="2526550" y="3453925"/>
            <a:ext cx="1371600" cy="13716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04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 b="1">
                <a:highlight>
                  <a:schemeClr val="accent1"/>
                </a:highlight>
              </a:defRPr>
            </a:lvl1pPr>
            <a:lvl2pPr marL="914400" lvl="1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 rtl="0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16217" name="Google Shape;16217;p442"/>
          <p:cNvSpPr txBox="1">
            <a:spLocks noGrp="1"/>
          </p:cNvSpPr>
          <p:nvPr>
            <p:ph type="body" idx="7"/>
          </p:nvPr>
        </p:nvSpPr>
        <p:spPr>
          <a:xfrm>
            <a:off x="4617725" y="3453925"/>
            <a:ext cx="1371600" cy="13716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04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 b="1">
                <a:highlight>
                  <a:schemeClr val="accent1"/>
                </a:highlight>
              </a:defRPr>
            </a:lvl1pPr>
            <a:lvl2pPr marL="914400" lvl="1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 rtl="0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16218" name="Google Shape;16218;p442"/>
          <p:cNvSpPr txBox="1">
            <a:spLocks noGrp="1"/>
          </p:cNvSpPr>
          <p:nvPr>
            <p:ph type="body" idx="8"/>
          </p:nvPr>
        </p:nvSpPr>
        <p:spPr>
          <a:xfrm>
            <a:off x="6723650" y="3453925"/>
            <a:ext cx="1371600" cy="13716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04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 b="1">
                <a:highlight>
                  <a:schemeClr val="accent1"/>
                </a:highlight>
              </a:defRPr>
            </a:lvl1pPr>
            <a:lvl2pPr marL="914400" lvl="1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 rtl="0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1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, text, photos, 3 column">
  <p:cSld name="CUSTOM_22_1_1_1_1_1_1_1_1_1_1_1_1">
    <p:spTree>
      <p:nvGrpSpPr>
        <p:cNvPr id="1" name="Shape 162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220" name="Google Shape;16220;p443"/>
          <p:cNvSpPr txBox="1">
            <a:spLocks noGrp="1"/>
          </p:cNvSpPr>
          <p:nvPr>
            <p:ph type="title"/>
          </p:nvPr>
        </p:nvSpPr>
        <p:spPr>
          <a:xfrm>
            <a:off x="419750" y="315325"/>
            <a:ext cx="24189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R="0" lvl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b="1" i="0" u="none" strike="noStrike" cap="none">
                <a:solidFill>
                  <a:schemeClr val="dk1"/>
                </a:solidFill>
                <a:highlight>
                  <a:schemeClr val="accent1"/>
                </a:highlight>
                <a:latin typeface="Arial"/>
                <a:ea typeface="Arial"/>
                <a:cs typeface="Arial"/>
                <a:sym typeface="Arial"/>
              </a:defRPr>
            </a:lvl1pPr>
            <a:lvl2pPr lvl="1" algn="l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>
                <a:solidFill>
                  <a:schemeClr val="dk1"/>
                </a:solidFill>
              </a:defRPr>
            </a:lvl2pPr>
            <a:lvl3pPr lvl="2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>
                <a:solidFill>
                  <a:schemeClr val="dk1"/>
                </a:solidFill>
              </a:defRPr>
            </a:lvl3pPr>
            <a:lvl4pPr lvl="3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>
                <a:solidFill>
                  <a:schemeClr val="dk1"/>
                </a:solidFill>
              </a:defRPr>
            </a:lvl4pPr>
            <a:lvl5pPr lvl="4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>
                <a:solidFill>
                  <a:schemeClr val="dk1"/>
                </a:solidFill>
              </a:defRPr>
            </a:lvl5pPr>
            <a:lvl6pPr lvl="5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>
                <a:solidFill>
                  <a:schemeClr val="dk1"/>
                </a:solidFill>
              </a:defRPr>
            </a:lvl6pPr>
            <a:lvl7pPr lvl="6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>
                <a:solidFill>
                  <a:schemeClr val="dk1"/>
                </a:solidFill>
              </a:defRPr>
            </a:lvl7pPr>
            <a:lvl8pPr lvl="7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>
                <a:solidFill>
                  <a:schemeClr val="dk1"/>
                </a:solidFill>
              </a:defRPr>
            </a:lvl8pPr>
            <a:lvl9pPr lvl="8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16221" name="Google Shape;16221;p443"/>
          <p:cNvSpPr>
            <a:spLocks noGrp="1"/>
          </p:cNvSpPr>
          <p:nvPr>
            <p:ph type="pic" idx="2"/>
          </p:nvPr>
        </p:nvSpPr>
        <p:spPr>
          <a:xfrm>
            <a:off x="3355850" y="888077"/>
            <a:ext cx="2627100" cy="3003300"/>
          </a:xfrm>
          <a:prstGeom prst="rect">
            <a:avLst/>
          </a:prstGeom>
          <a:noFill/>
          <a:ln>
            <a:noFill/>
          </a:ln>
        </p:spPr>
      </p:sp>
      <p:sp>
        <p:nvSpPr>
          <p:cNvPr id="16222" name="Google Shape;16222;p443"/>
          <p:cNvSpPr>
            <a:spLocks noGrp="1"/>
          </p:cNvSpPr>
          <p:nvPr>
            <p:ph type="pic" idx="3"/>
          </p:nvPr>
        </p:nvSpPr>
        <p:spPr>
          <a:xfrm>
            <a:off x="6178675" y="888024"/>
            <a:ext cx="2627100" cy="3003300"/>
          </a:xfrm>
          <a:prstGeom prst="rect">
            <a:avLst/>
          </a:prstGeom>
          <a:noFill/>
          <a:ln>
            <a:noFill/>
          </a:ln>
        </p:spPr>
      </p:sp>
      <p:sp>
        <p:nvSpPr>
          <p:cNvPr id="16223" name="Google Shape;16223;p443"/>
          <p:cNvSpPr txBox="1">
            <a:spLocks noGrp="1"/>
          </p:cNvSpPr>
          <p:nvPr>
            <p:ph type="body" idx="1"/>
          </p:nvPr>
        </p:nvSpPr>
        <p:spPr>
          <a:xfrm>
            <a:off x="3355800" y="4050675"/>
            <a:ext cx="2627100" cy="7797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04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 b="1"/>
            </a:lvl1pPr>
            <a:lvl2pPr marL="914400" lvl="1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 b="1"/>
            </a:lvl2pPr>
            <a:lvl3pPr marL="1371600" lvl="2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 b="1"/>
            </a:lvl3pPr>
            <a:lvl4pPr marL="1828800" lvl="3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 b="1"/>
            </a:lvl4pPr>
            <a:lvl5pPr marL="2286000" lvl="4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 b="1"/>
            </a:lvl5pPr>
            <a:lvl6pPr marL="2743200" lvl="5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 b="1"/>
            </a:lvl6pPr>
            <a:lvl7pPr marL="3200400" lvl="6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 b="1"/>
            </a:lvl7pPr>
            <a:lvl8pPr marL="3657600" lvl="7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 b="1"/>
            </a:lvl8pPr>
            <a:lvl9pPr marL="4114800" lvl="8" indent="-304800" rtl="0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SzPts val="1200"/>
              <a:buChar char="■"/>
              <a:defRPr sz="1200" b="1"/>
            </a:lvl9pPr>
          </a:lstStyle>
          <a:p>
            <a:endParaRPr/>
          </a:p>
        </p:txBody>
      </p:sp>
      <p:sp>
        <p:nvSpPr>
          <p:cNvPr id="16224" name="Google Shape;16224;p443"/>
          <p:cNvSpPr txBox="1">
            <a:spLocks noGrp="1"/>
          </p:cNvSpPr>
          <p:nvPr>
            <p:ph type="body" idx="4"/>
          </p:nvPr>
        </p:nvSpPr>
        <p:spPr>
          <a:xfrm>
            <a:off x="6208408" y="4050675"/>
            <a:ext cx="2597400" cy="7797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04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 b="1"/>
            </a:lvl1pPr>
            <a:lvl2pPr marL="914400" lvl="1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 b="1"/>
            </a:lvl2pPr>
            <a:lvl3pPr marL="1371600" lvl="2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 b="1"/>
            </a:lvl3pPr>
            <a:lvl4pPr marL="1828800" lvl="3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 b="1"/>
            </a:lvl4pPr>
            <a:lvl5pPr marL="2286000" lvl="4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 b="1"/>
            </a:lvl5pPr>
            <a:lvl6pPr marL="2743200" lvl="5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 b="1"/>
            </a:lvl6pPr>
            <a:lvl7pPr marL="3200400" lvl="6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 b="1"/>
            </a:lvl7pPr>
            <a:lvl8pPr marL="3657600" lvl="7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 b="1"/>
            </a:lvl8pPr>
            <a:lvl9pPr marL="4114800" lvl="8" indent="-304800" rtl="0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SzPts val="1200"/>
              <a:buChar char="■"/>
              <a:defRPr sz="1200" b="1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Section intro — photo background">
  <p:cSld name="CUSTOM_22_1">
    <p:spTree>
      <p:nvGrpSpPr>
        <p:cNvPr id="1" name="Shape 1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" name="Google Shape;122;p34"/>
          <p:cNvSpPr>
            <a:spLocks noGrp="1"/>
          </p:cNvSpPr>
          <p:nvPr>
            <p:ph type="pic" idx="2"/>
          </p:nvPr>
        </p:nvSpPr>
        <p:spPr>
          <a:xfrm>
            <a:off x="100" y="-9225"/>
            <a:ext cx="9144000" cy="5143500"/>
          </a:xfrm>
          <a:prstGeom prst="rect">
            <a:avLst/>
          </a:prstGeom>
          <a:noFill/>
          <a:ln>
            <a:noFill/>
          </a:ln>
        </p:spPr>
      </p:sp>
      <p:sp>
        <p:nvSpPr>
          <p:cNvPr id="123" name="Google Shape;123;p34"/>
          <p:cNvSpPr txBox="1">
            <a:spLocks noGrp="1"/>
          </p:cNvSpPr>
          <p:nvPr>
            <p:ph type="title"/>
          </p:nvPr>
        </p:nvSpPr>
        <p:spPr>
          <a:xfrm>
            <a:off x="420625" y="3091050"/>
            <a:ext cx="8385000" cy="793500"/>
          </a:xfrm>
          <a:prstGeom prst="rect">
            <a:avLst/>
          </a:prstGeom>
          <a:solidFill>
            <a:schemeClr val="lt1"/>
          </a:solidFill>
        </p:spPr>
        <p:txBody>
          <a:bodyPr spcFirstLastPara="1" wrap="square" lIns="0" tIns="0" rIns="0" bIns="0" anchor="ctr" anchorCtr="0">
            <a:spAutoFit/>
          </a:bodyPr>
          <a:lstStyle>
            <a:lvl1pPr lvl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4400"/>
              <a:buNone/>
              <a:defRPr sz="4400"/>
            </a:lvl1pPr>
            <a:lvl2pPr lvl="1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>
              <a:lnSpc>
                <a:spcPct val="90000"/>
              </a:lnSpc>
              <a:spcBef>
                <a:spcPts val="800"/>
              </a:spcBef>
              <a:spcAft>
                <a:spcPts val="800"/>
              </a:spcAft>
              <a:buSzPts val="3600"/>
              <a:buNone/>
              <a:defRPr sz="3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2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, text, with subtitle, photos, 4 column">
  <p:cSld name="CUSTOM_23_1_1_1_1_1_1_1_1_1_1_1_1">
    <p:spTree>
      <p:nvGrpSpPr>
        <p:cNvPr id="1" name="Shape 162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226" name="Google Shape;16226;p444"/>
          <p:cNvSpPr txBox="1">
            <a:spLocks noGrp="1"/>
          </p:cNvSpPr>
          <p:nvPr>
            <p:ph type="title"/>
          </p:nvPr>
        </p:nvSpPr>
        <p:spPr>
          <a:xfrm>
            <a:off x="419750" y="315325"/>
            <a:ext cx="24189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R="0" lvl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b="1" i="0" u="none" strike="noStrike" cap="none">
                <a:solidFill>
                  <a:schemeClr val="dk1"/>
                </a:solidFill>
                <a:highlight>
                  <a:schemeClr val="accent1"/>
                </a:highlight>
                <a:latin typeface="Arial"/>
                <a:ea typeface="Arial"/>
                <a:cs typeface="Arial"/>
                <a:sym typeface="Arial"/>
              </a:defRPr>
            </a:lvl1pPr>
            <a:lvl2pPr lvl="1" algn="l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>
                <a:solidFill>
                  <a:schemeClr val="dk1"/>
                </a:solidFill>
              </a:defRPr>
            </a:lvl2pPr>
            <a:lvl3pPr lvl="2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>
                <a:solidFill>
                  <a:schemeClr val="dk1"/>
                </a:solidFill>
              </a:defRPr>
            </a:lvl3pPr>
            <a:lvl4pPr lvl="3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>
                <a:solidFill>
                  <a:schemeClr val="dk1"/>
                </a:solidFill>
              </a:defRPr>
            </a:lvl4pPr>
            <a:lvl5pPr lvl="4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>
                <a:solidFill>
                  <a:schemeClr val="dk1"/>
                </a:solidFill>
              </a:defRPr>
            </a:lvl5pPr>
            <a:lvl6pPr lvl="5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>
                <a:solidFill>
                  <a:schemeClr val="dk1"/>
                </a:solidFill>
              </a:defRPr>
            </a:lvl6pPr>
            <a:lvl7pPr lvl="6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>
                <a:solidFill>
                  <a:schemeClr val="dk1"/>
                </a:solidFill>
              </a:defRPr>
            </a:lvl7pPr>
            <a:lvl8pPr lvl="7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>
                <a:solidFill>
                  <a:schemeClr val="dk1"/>
                </a:solidFill>
              </a:defRPr>
            </a:lvl8pPr>
            <a:lvl9pPr lvl="8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16227" name="Google Shape;16227;p444"/>
          <p:cNvSpPr>
            <a:spLocks noGrp="1"/>
          </p:cNvSpPr>
          <p:nvPr>
            <p:ph type="pic" idx="2"/>
          </p:nvPr>
        </p:nvSpPr>
        <p:spPr>
          <a:xfrm>
            <a:off x="3355850" y="890401"/>
            <a:ext cx="1730700" cy="2355900"/>
          </a:xfrm>
          <a:prstGeom prst="rect">
            <a:avLst/>
          </a:prstGeom>
          <a:noFill/>
          <a:ln>
            <a:noFill/>
          </a:ln>
        </p:spPr>
      </p:sp>
      <p:sp>
        <p:nvSpPr>
          <p:cNvPr id="16228" name="Google Shape;16228;p444"/>
          <p:cNvSpPr>
            <a:spLocks noGrp="1"/>
          </p:cNvSpPr>
          <p:nvPr>
            <p:ph type="pic" idx="3"/>
          </p:nvPr>
        </p:nvSpPr>
        <p:spPr>
          <a:xfrm>
            <a:off x="5215455" y="890360"/>
            <a:ext cx="1730700" cy="2355900"/>
          </a:xfrm>
          <a:prstGeom prst="rect">
            <a:avLst/>
          </a:prstGeom>
          <a:noFill/>
          <a:ln>
            <a:noFill/>
          </a:ln>
        </p:spPr>
      </p:sp>
      <p:sp>
        <p:nvSpPr>
          <p:cNvPr id="16229" name="Google Shape;16229;p444"/>
          <p:cNvSpPr>
            <a:spLocks noGrp="1"/>
          </p:cNvSpPr>
          <p:nvPr>
            <p:ph type="pic" idx="4"/>
          </p:nvPr>
        </p:nvSpPr>
        <p:spPr>
          <a:xfrm>
            <a:off x="7075073" y="890387"/>
            <a:ext cx="1730700" cy="2355900"/>
          </a:xfrm>
          <a:prstGeom prst="rect">
            <a:avLst/>
          </a:prstGeom>
          <a:noFill/>
          <a:ln>
            <a:noFill/>
          </a:ln>
        </p:spPr>
      </p:sp>
      <p:sp>
        <p:nvSpPr>
          <p:cNvPr id="16230" name="Google Shape;16230;p444"/>
          <p:cNvSpPr txBox="1">
            <a:spLocks noGrp="1"/>
          </p:cNvSpPr>
          <p:nvPr>
            <p:ph type="body" idx="1"/>
          </p:nvPr>
        </p:nvSpPr>
        <p:spPr>
          <a:xfrm>
            <a:off x="3355800" y="3488427"/>
            <a:ext cx="1730700" cy="13395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04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 b="1"/>
            </a:lvl1pPr>
            <a:lvl2pPr marL="914400" lvl="1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 b="1"/>
            </a:lvl2pPr>
            <a:lvl3pPr marL="1371600" lvl="2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 b="1"/>
            </a:lvl3pPr>
            <a:lvl4pPr marL="1828800" lvl="3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 b="1"/>
            </a:lvl4pPr>
            <a:lvl5pPr marL="2286000" lvl="4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 b="1"/>
            </a:lvl5pPr>
            <a:lvl6pPr marL="2743200" lvl="5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 b="1"/>
            </a:lvl6pPr>
            <a:lvl7pPr marL="3200400" lvl="6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 b="1"/>
            </a:lvl7pPr>
            <a:lvl8pPr marL="3657600" lvl="7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 b="1"/>
            </a:lvl8pPr>
            <a:lvl9pPr marL="4114800" lvl="8" indent="-304800" rtl="0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SzPts val="1200"/>
              <a:buChar char="■"/>
              <a:defRPr sz="1200" b="1"/>
            </a:lvl9pPr>
          </a:lstStyle>
          <a:p>
            <a:endParaRPr/>
          </a:p>
        </p:txBody>
      </p:sp>
      <p:sp>
        <p:nvSpPr>
          <p:cNvPr id="16231" name="Google Shape;16231;p444"/>
          <p:cNvSpPr txBox="1">
            <a:spLocks noGrp="1"/>
          </p:cNvSpPr>
          <p:nvPr>
            <p:ph type="body" idx="5"/>
          </p:nvPr>
        </p:nvSpPr>
        <p:spPr>
          <a:xfrm>
            <a:off x="5256575" y="3488427"/>
            <a:ext cx="1730700" cy="13395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04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 b="1"/>
            </a:lvl1pPr>
            <a:lvl2pPr marL="914400" lvl="1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 b="1"/>
            </a:lvl2pPr>
            <a:lvl3pPr marL="1371600" lvl="2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 b="1"/>
            </a:lvl3pPr>
            <a:lvl4pPr marL="1828800" lvl="3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 b="1"/>
            </a:lvl4pPr>
            <a:lvl5pPr marL="2286000" lvl="4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 b="1"/>
            </a:lvl5pPr>
            <a:lvl6pPr marL="2743200" lvl="5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 b="1"/>
            </a:lvl6pPr>
            <a:lvl7pPr marL="3200400" lvl="6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 b="1"/>
            </a:lvl7pPr>
            <a:lvl8pPr marL="3657600" lvl="7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 b="1"/>
            </a:lvl8pPr>
            <a:lvl9pPr marL="4114800" lvl="8" indent="-304800" rtl="0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SzPts val="1200"/>
              <a:buChar char="■"/>
              <a:defRPr sz="1200" b="1"/>
            </a:lvl9pPr>
          </a:lstStyle>
          <a:p>
            <a:endParaRPr/>
          </a:p>
        </p:txBody>
      </p:sp>
      <p:sp>
        <p:nvSpPr>
          <p:cNvPr id="16232" name="Google Shape;16232;p444"/>
          <p:cNvSpPr txBox="1">
            <a:spLocks noGrp="1"/>
          </p:cNvSpPr>
          <p:nvPr>
            <p:ph type="body" idx="6"/>
          </p:nvPr>
        </p:nvSpPr>
        <p:spPr>
          <a:xfrm>
            <a:off x="7099075" y="3488427"/>
            <a:ext cx="1730700" cy="13395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04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 b="1"/>
            </a:lvl1pPr>
            <a:lvl2pPr marL="914400" lvl="1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 b="1"/>
            </a:lvl2pPr>
            <a:lvl3pPr marL="1371600" lvl="2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 b="1"/>
            </a:lvl3pPr>
            <a:lvl4pPr marL="1828800" lvl="3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 b="1"/>
            </a:lvl4pPr>
            <a:lvl5pPr marL="2286000" lvl="4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 b="1"/>
            </a:lvl5pPr>
            <a:lvl6pPr marL="2743200" lvl="5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 b="1"/>
            </a:lvl6pPr>
            <a:lvl7pPr marL="3200400" lvl="6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 b="1"/>
            </a:lvl7pPr>
            <a:lvl8pPr marL="3657600" lvl="7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 b="1"/>
            </a:lvl8pPr>
            <a:lvl9pPr marL="4114800" lvl="8" indent="-304800" rtl="0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SzPts val="1200"/>
              <a:buChar char="■"/>
              <a:defRPr sz="1200" b="1"/>
            </a:lvl9pPr>
          </a:lstStyle>
          <a:p>
            <a:endParaRPr/>
          </a:p>
        </p:txBody>
      </p:sp>
      <p:sp>
        <p:nvSpPr>
          <p:cNvPr id="16233" name="Google Shape;16233;p444"/>
          <p:cNvSpPr txBox="1">
            <a:spLocks noGrp="1"/>
          </p:cNvSpPr>
          <p:nvPr>
            <p:ph type="subTitle" idx="7"/>
          </p:nvPr>
        </p:nvSpPr>
        <p:spPr>
          <a:xfrm>
            <a:off x="420625" y="890400"/>
            <a:ext cx="2418900" cy="1679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 b="1">
                <a:solidFill>
                  <a:schemeClr val="lt1"/>
                </a:solidFill>
                <a:highlight>
                  <a:schemeClr val="dk1"/>
                </a:highlight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 b="1">
                <a:solidFill>
                  <a:schemeClr val="lt1"/>
                </a:solidFill>
                <a:highlight>
                  <a:schemeClr val="dk1"/>
                </a:highlight>
              </a:defRPr>
            </a:lvl2pPr>
            <a:lvl3pPr lvl="2" rtl="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 b="1">
                <a:solidFill>
                  <a:schemeClr val="lt1"/>
                </a:solidFill>
                <a:highlight>
                  <a:schemeClr val="dk1"/>
                </a:highlight>
              </a:defRPr>
            </a:lvl3pPr>
            <a:lvl4pPr lvl="3" rtl="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 b="1">
                <a:solidFill>
                  <a:schemeClr val="lt1"/>
                </a:solidFill>
                <a:highlight>
                  <a:schemeClr val="dk1"/>
                </a:highlight>
              </a:defRPr>
            </a:lvl4pPr>
            <a:lvl5pPr lvl="4" rtl="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 b="1">
                <a:solidFill>
                  <a:schemeClr val="lt1"/>
                </a:solidFill>
                <a:highlight>
                  <a:schemeClr val="dk1"/>
                </a:highlight>
              </a:defRPr>
            </a:lvl5pPr>
            <a:lvl6pPr lvl="5" rtl="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 b="1">
                <a:solidFill>
                  <a:schemeClr val="lt1"/>
                </a:solidFill>
                <a:highlight>
                  <a:schemeClr val="dk1"/>
                </a:highlight>
              </a:defRPr>
            </a:lvl6pPr>
            <a:lvl7pPr lvl="6" rtl="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 b="1">
                <a:solidFill>
                  <a:schemeClr val="lt1"/>
                </a:solidFill>
                <a:highlight>
                  <a:schemeClr val="dk1"/>
                </a:highlight>
              </a:defRPr>
            </a:lvl7pPr>
            <a:lvl8pPr lvl="7" rtl="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 b="1">
                <a:solidFill>
                  <a:schemeClr val="lt1"/>
                </a:solidFill>
                <a:highlight>
                  <a:schemeClr val="dk1"/>
                </a:highlight>
              </a:defRPr>
            </a:lvl8pPr>
            <a:lvl9pPr lvl="8" rtl="0">
              <a:spcBef>
                <a:spcPts val="800"/>
              </a:spcBef>
              <a:spcAft>
                <a:spcPts val="800"/>
              </a:spcAft>
              <a:buClr>
                <a:schemeClr val="lt1"/>
              </a:buClr>
              <a:buSzPts val="1600"/>
              <a:buNone/>
              <a:defRPr sz="1600" b="1">
                <a:solidFill>
                  <a:schemeClr val="lt1"/>
                </a:solidFill>
                <a:highlight>
                  <a:schemeClr val="dk1"/>
                </a:highlight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2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, text, with subtitle, photos, 5 column">
  <p:cSld name="CUSTOM_22_1_1_1_1_1_1_1_1_1_1_1_2">
    <p:spTree>
      <p:nvGrpSpPr>
        <p:cNvPr id="1" name="Shape 162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235" name="Google Shape;16235;p445"/>
          <p:cNvSpPr txBox="1">
            <a:spLocks noGrp="1"/>
          </p:cNvSpPr>
          <p:nvPr>
            <p:ph type="title"/>
          </p:nvPr>
        </p:nvSpPr>
        <p:spPr>
          <a:xfrm>
            <a:off x="419750" y="315325"/>
            <a:ext cx="24189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R="0" lvl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b="1" i="0" u="none" strike="noStrike" cap="none">
                <a:solidFill>
                  <a:schemeClr val="dk1"/>
                </a:solidFill>
                <a:highlight>
                  <a:schemeClr val="accent1"/>
                </a:highlight>
                <a:latin typeface="Arial"/>
                <a:ea typeface="Arial"/>
                <a:cs typeface="Arial"/>
                <a:sym typeface="Arial"/>
              </a:defRPr>
            </a:lvl1pPr>
            <a:lvl2pPr lvl="1" algn="l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>
                <a:solidFill>
                  <a:schemeClr val="dk1"/>
                </a:solidFill>
              </a:defRPr>
            </a:lvl2pPr>
            <a:lvl3pPr lvl="2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>
                <a:solidFill>
                  <a:schemeClr val="dk1"/>
                </a:solidFill>
              </a:defRPr>
            </a:lvl3pPr>
            <a:lvl4pPr lvl="3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>
                <a:solidFill>
                  <a:schemeClr val="dk1"/>
                </a:solidFill>
              </a:defRPr>
            </a:lvl4pPr>
            <a:lvl5pPr lvl="4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>
                <a:solidFill>
                  <a:schemeClr val="dk1"/>
                </a:solidFill>
              </a:defRPr>
            </a:lvl5pPr>
            <a:lvl6pPr lvl="5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>
                <a:solidFill>
                  <a:schemeClr val="dk1"/>
                </a:solidFill>
              </a:defRPr>
            </a:lvl6pPr>
            <a:lvl7pPr lvl="6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>
                <a:solidFill>
                  <a:schemeClr val="dk1"/>
                </a:solidFill>
              </a:defRPr>
            </a:lvl7pPr>
            <a:lvl8pPr lvl="7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>
                <a:solidFill>
                  <a:schemeClr val="dk1"/>
                </a:solidFill>
              </a:defRPr>
            </a:lvl8pPr>
            <a:lvl9pPr lvl="8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16236" name="Google Shape;16236;p445"/>
          <p:cNvSpPr>
            <a:spLocks noGrp="1"/>
          </p:cNvSpPr>
          <p:nvPr>
            <p:ph type="pic" idx="2"/>
          </p:nvPr>
        </p:nvSpPr>
        <p:spPr>
          <a:xfrm>
            <a:off x="3355850" y="895435"/>
            <a:ext cx="1290300" cy="1666500"/>
          </a:xfrm>
          <a:prstGeom prst="rect">
            <a:avLst/>
          </a:prstGeom>
          <a:noFill/>
          <a:ln>
            <a:noFill/>
          </a:ln>
        </p:spPr>
      </p:sp>
      <p:sp>
        <p:nvSpPr>
          <p:cNvPr id="16237" name="Google Shape;16237;p445"/>
          <p:cNvSpPr>
            <a:spLocks noGrp="1"/>
          </p:cNvSpPr>
          <p:nvPr>
            <p:ph type="pic" idx="3"/>
          </p:nvPr>
        </p:nvSpPr>
        <p:spPr>
          <a:xfrm>
            <a:off x="4747126" y="895435"/>
            <a:ext cx="1290300" cy="1666500"/>
          </a:xfrm>
          <a:prstGeom prst="rect">
            <a:avLst/>
          </a:prstGeom>
          <a:noFill/>
          <a:ln>
            <a:noFill/>
          </a:ln>
        </p:spPr>
      </p:sp>
      <p:sp>
        <p:nvSpPr>
          <p:cNvPr id="16238" name="Google Shape;16238;p445"/>
          <p:cNvSpPr>
            <a:spLocks noGrp="1"/>
          </p:cNvSpPr>
          <p:nvPr>
            <p:ph type="pic" idx="4"/>
          </p:nvPr>
        </p:nvSpPr>
        <p:spPr>
          <a:xfrm>
            <a:off x="6131302" y="895435"/>
            <a:ext cx="1290300" cy="1666500"/>
          </a:xfrm>
          <a:prstGeom prst="rect">
            <a:avLst/>
          </a:prstGeom>
          <a:noFill/>
          <a:ln>
            <a:noFill/>
          </a:ln>
        </p:spPr>
      </p:sp>
      <p:sp>
        <p:nvSpPr>
          <p:cNvPr id="16239" name="Google Shape;16239;p445"/>
          <p:cNvSpPr>
            <a:spLocks noGrp="1"/>
          </p:cNvSpPr>
          <p:nvPr>
            <p:ph type="pic" idx="5"/>
          </p:nvPr>
        </p:nvSpPr>
        <p:spPr>
          <a:xfrm>
            <a:off x="7515479" y="895435"/>
            <a:ext cx="1290300" cy="1666500"/>
          </a:xfrm>
          <a:prstGeom prst="rect">
            <a:avLst/>
          </a:prstGeom>
          <a:noFill/>
          <a:ln>
            <a:noFill/>
          </a:ln>
        </p:spPr>
      </p:sp>
      <p:sp>
        <p:nvSpPr>
          <p:cNvPr id="16240" name="Google Shape;16240;p445"/>
          <p:cNvSpPr txBox="1">
            <a:spLocks noGrp="1"/>
          </p:cNvSpPr>
          <p:nvPr>
            <p:ph type="subTitle" idx="1"/>
          </p:nvPr>
        </p:nvSpPr>
        <p:spPr>
          <a:xfrm>
            <a:off x="420625" y="903050"/>
            <a:ext cx="2418900" cy="16665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 b="1">
                <a:solidFill>
                  <a:schemeClr val="lt1"/>
                </a:solidFill>
                <a:highlight>
                  <a:schemeClr val="dk1"/>
                </a:highlight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 b="1">
                <a:solidFill>
                  <a:schemeClr val="lt1"/>
                </a:solidFill>
                <a:highlight>
                  <a:schemeClr val="dk1"/>
                </a:highlight>
              </a:defRPr>
            </a:lvl2pPr>
            <a:lvl3pPr lvl="2" rtl="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 b="1">
                <a:solidFill>
                  <a:schemeClr val="lt1"/>
                </a:solidFill>
                <a:highlight>
                  <a:schemeClr val="dk1"/>
                </a:highlight>
              </a:defRPr>
            </a:lvl3pPr>
            <a:lvl4pPr lvl="3" rtl="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 b="1">
                <a:solidFill>
                  <a:schemeClr val="lt1"/>
                </a:solidFill>
                <a:highlight>
                  <a:schemeClr val="dk1"/>
                </a:highlight>
              </a:defRPr>
            </a:lvl4pPr>
            <a:lvl5pPr lvl="4" rtl="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 b="1">
                <a:solidFill>
                  <a:schemeClr val="lt1"/>
                </a:solidFill>
                <a:highlight>
                  <a:schemeClr val="dk1"/>
                </a:highlight>
              </a:defRPr>
            </a:lvl5pPr>
            <a:lvl6pPr lvl="5" rtl="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 b="1">
                <a:solidFill>
                  <a:schemeClr val="lt1"/>
                </a:solidFill>
                <a:highlight>
                  <a:schemeClr val="dk1"/>
                </a:highlight>
              </a:defRPr>
            </a:lvl6pPr>
            <a:lvl7pPr lvl="6" rtl="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 b="1">
                <a:solidFill>
                  <a:schemeClr val="lt1"/>
                </a:solidFill>
                <a:highlight>
                  <a:schemeClr val="dk1"/>
                </a:highlight>
              </a:defRPr>
            </a:lvl7pPr>
            <a:lvl8pPr lvl="7" rtl="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 b="1">
                <a:solidFill>
                  <a:schemeClr val="lt1"/>
                </a:solidFill>
                <a:highlight>
                  <a:schemeClr val="dk1"/>
                </a:highlight>
              </a:defRPr>
            </a:lvl8pPr>
            <a:lvl9pPr lvl="8" rtl="0">
              <a:spcBef>
                <a:spcPts val="800"/>
              </a:spcBef>
              <a:spcAft>
                <a:spcPts val="800"/>
              </a:spcAft>
              <a:buClr>
                <a:schemeClr val="lt1"/>
              </a:buClr>
              <a:buSzPts val="1600"/>
              <a:buNone/>
              <a:defRPr sz="1600" b="1">
                <a:solidFill>
                  <a:schemeClr val="lt1"/>
                </a:solidFill>
                <a:highlight>
                  <a:schemeClr val="dk1"/>
                </a:highlight>
              </a:defRPr>
            </a:lvl9pPr>
          </a:lstStyle>
          <a:p>
            <a:endParaRPr/>
          </a:p>
        </p:txBody>
      </p:sp>
      <p:sp>
        <p:nvSpPr>
          <p:cNvPr id="16241" name="Google Shape;16241;p445"/>
          <p:cNvSpPr txBox="1">
            <a:spLocks noGrp="1"/>
          </p:cNvSpPr>
          <p:nvPr>
            <p:ph type="body" idx="6"/>
          </p:nvPr>
        </p:nvSpPr>
        <p:spPr>
          <a:xfrm>
            <a:off x="3355850" y="2761875"/>
            <a:ext cx="1278000" cy="2066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04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 b="1"/>
            </a:lvl1pPr>
            <a:lvl2pPr marL="914400" lvl="1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 b="1"/>
            </a:lvl2pPr>
            <a:lvl3pPr marL="1371600" lvl="2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 b="1"/>
            </a:lvl3pPr>
            <a:lvl4pPr marL="1828800" lvl="3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 b="1"/>
            </a:lvl4pPr>
            <a:lvl5pPr marL="2286000" lvl="4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 b="1"/>
            </a:lvl5pPr>
            <a:lvl6pPr marL="2743200" lvl="5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 b="1"/>
            </a:lvl6pPr>
            <a:lvl7pPr marL="3200400" lvl="6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 b="1"/>
            </a:lvl7pPr>
            <a:lvl8pPr marL="3657600" lvl="7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 b="1"/>
            </a:lvl8pPr>
            <a:lvl9pPr marL="4114800" lvl="8" indent="-304800" rtl="0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SzPts val="1200"/>
              <a:buChar char="■"/>
              <a:defRPr sz="1200" b="1"/>
            </a:lvl9pPr>
          </a:lstStyle>
          <a:p>
            <a:endParaRPr/>
          </a:p>
        </p:txBody>
      </p:sp>
      <p:sp>
        <p:nvSpPr>
          <p:cNvPr id="16242" name="Google Shape;16242;p445"/>
          <p:cNvSpPr txBox="1">
            <a:spLocks noGrp="1"/>
          </p:cNvSpPr>
          <p:nvPr>
            <p:ph type="body" idx="7"/>
          </p:nvPr>
        </p:nvSpPr>
        <p:spPr>
          <a:xfrm>
            <a:off x="4759429" y="2761875"/>
            <a:ext cx="1278000" cy="2066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04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 b="1"/>
            </a:lvl1pPr>
            <a:lvl2pPr marL="914400" lvl="1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 b="1"/>
            </a:lvl2pPr>
            <a:lvl3pPr marL="1371600" lvl="2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 b="1"/>
            </a:lvl3pPr>
            <a:lvl4pPr marL="1828800" lvl="3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 b="1"/>
            </a:lvl4pPr>
            <a:lvl5pPr marL="2286000" lvl="4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 b="1"/>
            </a:lvl5pPr>
            <a:lvl6pPr marL="2743200" lvl="5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 b="1"/>
            </a:lvl6pPr>
            <a:lvl7pPr marL="3200400" lvl="6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 b="1"/>
            </a:lvl7pPr>
            <a:lvl8pPr marL="3657600" lvl="7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 b="1"/>
            </a:lvl8pPr>
            <a:lvl9pPr marL="4114800" lvl="8" indent="-304800" rtl="0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SzPts val="1200"/>
              <a:buChar char="■"/>
              <a:defRPr sz="1200" b="1"/>
            </a:lvl9pPr>
          </a:lstStyle>
          <a:p>
            <a:endParaRPr/>
          </a:p>
        </p:txBody>
      </p:sp>
      <p:sp>
        <p:nvSpPr>
          <p:cNvPr id="16243" name="Google Shape;16243;p445"/>
          <p:cNvSpPr txBox="1">
            <a:spLocks noGrp="1"/>
          </p:cNvSpPr>
          <p:nvPr>
            <p:ph type="body" idx="8"/>
          </p:nvPr>
        </p:nvSpPr>
        <p:spPr>
          <a:xfrm>
            <a:off x="6131296" y="2761875"/>
            <a:ext cx="1278000" cy="2066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04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 b="1"/>
            </a:lvl1pPr>
            <a:lvl2pPr marL="914400" lvl="1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 b="1"/>
            </a:lvl2pPr>
            <a:lvl3pPr marL="1371600" lvl="2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 b="1"/>
            </a:lvl3pPr>
            <a:lvl4pPr marL="1828800" lvl="3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 b="1"/>
            </a:lvl4pPr>
            <a:lvl5pPr marL="2286000" lvl="4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 b="1"/>
            </a:lvl5pPr>
            <a:lvl6pPr marL="2743200" lvl="5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 b="1"/>
            </a:lvl6pPr>
            <a:lvl7pPr marL="3200400" lvl="6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 b="1"/>
            </a:lvl7pPr>
            <a:lvl8pPr marL="3657600" lvl="7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 b="1"/>
            </a:lvl8pPr>
            <a:lvl9pPr marL="4114800" lvl="8" indent="-304800" rtl="0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SzPts val="1200"/>
              <a:buChar char="■"/>
              <a:defRPr sz="1200" b="1"/>
            </a:lvl9pPr>
          </a:lstStyle>
          <a:p>
            <a:endParaRPr/>
          </a:p>
        </p:txBody>
      </p:sp>
      <p:sp>
        <p:nvSpPr>
          <p:cNvPr id="16244" name="Google Shape;16244;p445"/>
          <p:cNvSpPr txBox="1">
            <a:spLocks noGrp="1"/>
          </p:cNvSpPr>
          <p:nvPr>
            <p:ph type="body" idx="9"/>
          </p:nvPr>
        </p:nvSpPr>
        <p:spPr>
          <a:xfrm>
            <a:off x="7534875" y="2761875"/>
            <a:ext cx="1278000" cy="2066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04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 b="1"/>
            </a:lvl1pPr>
            <a:lvl2pPr marL="914400" lvl="1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 b="1"/>
            </a:lvl2pPr>
            <a:lvl3pPr marL="1371600" lvl="2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 b="1"/>
            </a:lvl3pPr>
            <a:lvl4pPr marL="1828800" lvl="3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 b="1"/>
            </a:lvl4pPr>
            <a:lvl5pPr marL="2286000" lvl="4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 b="1"/>
            </a:lvl5pPr>
            <a:lvl6pPr marL="2743200" lvl="5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 b="1"/>
            </a:lvl6pPr>
            <a:lvl7pPr marL="3200400" lvl="6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 b="1"/>
            </a:lvl7pPr>
            <a:lvl8pPr marL="3657600" lvl="7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 b="1"/>
            </a:lvl8pPr>
            <a:lvl9pPr marL="4114800" lvl="8" indent="-304800" rtl="0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SzPts val="1200"/>
              <a:buChar char="■"/>
              <a:defRPr sz="1200" b="1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2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, text, with subtitle, room for icons, four column — black">
  <p:cSld name="CUSTOM_23_1_1_1_1_1_1_2_1_1_1_1_1">
    <p:spTree>
      <p:nvGrpSpPr>
        <p:cNvPr id="1" name="Shape 162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246" name="Google Shape;16246;p446"/>
          <p:cNvSpPr/>
          <p:nvPr/>
        </p:nvSpPr>
        <p:spPr>
          <a:xfrm>
            <a:off x="50" y="0"/>
            <a:ext cx="9144000" cy="1819200"/>
          </a:xfrm>
          <a:prstGeom prst="rect">
            <a:avLst/>
          </a:prstGeom>
          <a:solidFill>
            <a:srgbClr val="191919"/>
          </a:solidFill>
          <a:ln w="9525" cap="flat" cmpd="sng">
            <a:solidFill>
              <a:srgbClr val="191919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247" name="Google Shape;16247;p446"/>
          <p:cNvSpPr txBox="1">
            <a:spLocks noGrp="1"/>
          </p:cNvSpPr>
          <p:nvPr>
            <p:ph type="title"/>
          </p:nvPr>
        </p:nvSpPr>
        <p:spPr>
          <a:xfrm>
            <a:off x="424925" y="315900"/>
            <a:ext cx="8373000" cy="440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>
            <a:lvl1pPr marR="0" lvl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 i="0" u="none" strike="noStrike" cap="none">
                <a:solidFill>
                  <a:schemeClr val="dk1"/>
                </a:solidFill>
                <a:highlight>
                  <a:schemeClr val="accent1"/>
                </a:highlight>
                <a:latin typeface="Arial"/>
                <a:ea typeface="Arial"/>
                <a:cs typeface="Arial"/>
                <a:sym typeface="Arial"/>
              </a:defRPr>
            </a:lvl1pPr>
            <a:lvl2pPr lvl="1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2pPr>
            <a:lvl3pPr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3pPr>
            <a:lvl4pPr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4pPr>
            <a:lvl5pPr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5pPr>
            <a:lvl6pPr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6pPr>
            <a:lvl7pPr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7pPr>
            <a:lvl8pPr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8pPr>
            <a:lvl9pPr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16248" name="Google Shape;16248;p446"/>
          <p:cNvSpPr txBox="1">
            <a:spLocks noGrp="1"/>
          </p:cNvSpPr>
          <p:nvPr>
            <p:ph type="subTitle" idx="1"/>
          </p:nvPr>
        </p:nvSpPr>
        <p:spPr>
          <a:xfrm>
            <a:off x="427950" y="756003"/>
            <a:ext cx="8373000" cy="2139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 b="1">
                <a:solidFill>
                  <a:schemeClr val="lt1"/>
                </a:solidFill>
                <a:highlight>
                  <a:schemeClr val="dk1"/>
                </a:highlight>
              </a:defRPr>
            </a:lvl1pPr>
            <a:lvl2pPr lvl="1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2pPr>
            <a:lvl3pPr lvl="2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3pPr>
            <a:lvl4pPr lvl="3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4pPr>
            <a:lvl5pPr lvl="4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5pPr>
            <a:lvl6pPr lvl="5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6pPr>
            <a:lvl7pPr lvl="6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7pPr>
            <a:lvl8pPr lvl="7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8pPr>
            <a:lvl9pPr lvl="8" rtl="0">
              <a:lnSpc>
                <a:spcPct val="90000"/>
              </a:lnSpc>
              <a:spcBef>
                <a:spcPts val="800"/>
              </a:spcBef>
              <a:spcAft>
                <a:spcPts val="800"/>
              </a:spcAft>
              <a:buSzPts val="2000"/>
              <a:buNone/>
              <a:defRPr/>
            </a:lvl9pPr>
          </a:lstStyle>
          <a:p>
            <a:endParaRPr/>
          </a:p>
        </p:txBody>
      </p:sp>
      <p:sp>
        <p:nvSpPr>
          <p:cNvPr id="16249" name="Google Shape;16249;p446"/>
          <p:cNvSpPr txBox="1">
            <a:spLocks noGrp="1"/>
          </p:cNvSpPr>
          <p:nvPr>
            <p:ph type="body" idx="2"/>
          </p:nvPr>
        </p:nvSpPr>
        <p:spPr>
          <a:xfrm>
            <a:off x="423275" y="2576825"/>
            <a:ext cx="1781100" cy="22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rmAutofit/>
          </a:bodyPr>
          <a:lstStyle>
            <a:lvl1pPr marL="457200" marR="0" lvl="0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b="1" i="0" u="none" strike="noStrike" cap="none">
                <a:solidFill>
                  <a:srgbClr val="000000"/>
                </a:solidFill>
              </a:defRPr>
            </a:lvl1pPr>
            <a:lvl2pPr marL="914400" marR="0" lvl="1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2pPr>
            <a:lvl3pPr marL="1371600" marR="0" lvl="2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3pPr>
            <a:lvl4pPr marL="1828800" marR="0" lvl="3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i="0" u="none" strike="noStrike" cap="none">
                <a:solidFill>
                  <a:srgbClr val="000000"/>
                </a:solidFill>
              </a:defRPr>
            </a:lvl4pPr>
            <a:lvl5pPr marL="2286000" marR="0" lvl="4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5pPr>
            <a:lvl6pPr marL="2743200" marR="0" lvl="5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6pPr>
            <a:lvl7pPr marL="3200400" marR="0" lvl="6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i="0" u="none" strike="noStrike" cap="none">
                <a:solidFill>
                  <a:srgbClr val="000000"/>
                </a:solidFill>
              </a:defRPr>
            </a:lvl7pPr>
            <a:lvl8pPr marL="3657600" marR="0" lvl="7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8pPr>
            <a:lvl9pPr marL="4114800" marR="0" lvl="8" indent="-330200" algn="l" rtl="0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9pPr>
          </a:lstStyle>
          <a:p>
            <a:endParaRPr/>
          </a:p>
        </p:txBody>
      </p:sp>
      <p:sp>
        <p:nvSpPr>
          <p:cNvPr id="16250" name="Google Shape;16250;p446"/>
          <p:cNvSpPr txBox="1">
            <a:spLocks noGrp="1"/>
          </p:cNvSpPr>
          <p:nvPr>
            <p:ph type="body" idx="3"/>
          </p:nvPr>
        </p:nvSpPr>
        <p:spPr>
          <a:xfrm>
            <a:off x="2650052" y="2576825"/>
            <a:ext cx="1781100" cy="22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rmAutofit/>
          </a:bodyPr>
          <a:lstStyle>
            <a:lvl1pPr marL="457200" marR="0" lvl="0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b="1" i="0" u="none" strike="noStrike" cap="none">
                <a:solidFill>
                  <a:srgbClr val="000000"/>
                </a:solidFill>
              </a:defRPr>
            </a:lvl1pPr>
            <a:lvl2pPr marL="914400" marR="0" lvl="1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2pPr>
            <a:lvl3pPr marL="1371600" marR="0" lvl="2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3pPr>
            <a:lvl4pPr marL="1828800" marR="0" lvl="3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i="0" u="none" strike="noStrike" cap="none">
                <a:solidFill>
                  <a:srgbClr val="000000"/>
                </a:solidFill>
              </a:defRPr>
            </a:lvl4pPr>
            <a:lvl5pPr marL="2286000" marR="0" lvl="4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5pPr>
            <a:lvl6pPr marL="2743200" marR="0" lvl="5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6pPr>
            <a:lvl7pPr marL="3200400" marR="0" lvl="6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i="0" u="none" strike="noStrike" cap="none">
                <a:solidFill>
                  <a:srgbClr val="000000"/>
                </a:solidFill>
              </a:defRPr>
            </a:lvl7pPr>
            <a:lvl8pPr marL="3657600" marR="0" lvl="7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8pPr>
            <a:lvl9pPr marL="4114800" marR="0" lvl="8" indent="-330200" algn="l" rtl="0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9pPr>
          </a:lstStyle>
          <a:p>
            <a:endParaRPr/>
          </a:p>
        </p:txBody>
      </p:sp>
      <p:sp>
        <p:nvSpPr>
          <p:cNvPr id="16251" name="Google Shape;16251;p446"/>
          <p:cNvSpPr txBox="1">
            <a:spLocks noGrp="1"/>
          </p:cNvSpPr>
          <p:nvPr>
            <p:ph type="body" idx="4"/>
          </p:nvPr>
        </p:nvSpPr>
        <p:spPr>
          <a:xfrm>
            <a:off x="4796415" y="2576825"/>
            <a:ext cx="1781100" cy="22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rmAutofit/>
          </a:bodyPr>
          <a:lstStyle>
            <a:lvl1pPr marL="457200" marR="0" lvl="0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b="1" i="0" u="none" strike="noStrike" cap="none">
                <a:solidFill>
                  <a:srgbClr val="000000"/>
                </a:solidFill>
              </a:defRPr>
            </a:lvl1pPr>
            <a:lvl2pPr marL="914400" marR="0" lvl="1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2pPr>
            <a:lvl3pPr marL="1371600" marR="0" lvl="2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3pPr>
            <a:lvl4pPr marL="1828800" marR="0" lvl="3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i="0" u="none" strike="noStrike" cap="none">
                <a:solidFill>
                  <a:srgbClr val="000000"/>
                </a:solidFill>
              </a:defRPr>
            </a:lvl4pPr>
            <a:lvl5pPr marL="2286000" marR="0" lvl="4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5pPr>
            <a:lvl6pPr marL="2743200" marR="0" lvl="5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6pPr>
            <a:lvl7pPr marL="3200400" marR="0" lvl="6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i="0" u="none" strike="noStrike" cap="none">
                <a:solidFill>
                  <a:srgbClr val="000000"/>
                </a:solidFill>
              </a:defRPr>
            </a:lvl7pPr>
            <a:lvl8pPr marL="3657600" marR="0" lvl="7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8pPr>
            <a:lvl9pPr marL="4114800" marR="0" lvl="8" indent="-330200" algn="l" rtl="0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9pPr>
          </a:lstStyle>
          <a:p>
            <a:endParaRPr/>
          </a:p>
        </p:txBody>
      </p:sp>
      <p:sp>
        <p:nvSpPr>
          <p:cNvPr id="16252" name="Google Shape;16252;p446"/>
          <p:cNvSpPr txBox="1">
            <a:spLocks noGrp="1"/>
          </p:cNvSpPr>
          <p:nvPr>
            <p:ph type="body" idx="5"/>
          </p:nvPr>
        </p:nvSpPr>
        <p:spPr>
          <a:xfrm>
            <a:off x="7015273" y="2576825"/>
            <a:ext cx="1781100" cy="22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rmAutofit/>
          </a:bodyPr>
          <a:lstStyle>
            <a:lvl1pPr marL="457200" marR="0" lvl="0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b="1" i="0" u="none" strike="noStrike" cap="none">
                <a:solidFill>
                  <a:srgbClr val="000000"/>
                </a:solidFill>
              </a:defRPr>
            </a:lvl1pPr>
            <a:lvl2pPr marL="914400" marR="0" lvl="1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2pPr>
            <a:lvl3pPr marL="1371600" marR="0" lvl="2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3pPr>
            <a:lvl4pPr marL="1828800" marR="0" lvl="3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i="0" u="none" strike="noStrike" cap="none">
                <a:solidFill>
                  <a:srgbClr val="000000"/>
                </a:solidFill>
              </a:defRPr>
            </a:lvl4pPr>
            <a:lvl5pPr marL="2286000" marR="0" lvl="4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5pPr>
            <a:lvl6pPr marL="2743200" marR="0" lvl="5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6pPr>
            <a:lvl7pPr marL="3200400" marR="0" lvl="6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i="0" u="none" strike="noStrike" cap="none">
                <a:solidFill>
                  <a:srgbClr val="000000"/>
                </a:solidFill>
              </a:defRPr>
            </a:lvl7pPr>
            <a:lvl8pPr marL="3657600" marR="0" lvl="7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8pPr>
            <a:lvl9pPr marL="4114800" marR="0" lvl="8" indent="-330200" algn="l" rtl="0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2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, text, with subtitle, room for icons, four column — gold">
  <p:cSld name="CUSTOM_23_1_1_1_1_2_1_1_1_1_1_1_1">
    <p:spTree>
      <p:nvGrpSpPr>
        <p:cNvPr id="1" name="Shape 162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254" name="Google Shape;16254;p447"/>
          <p:cNvSpPr/>
          <p:nvPr/>
        </p:nvSpPr>
        <p:spPr>
          <a:xfrm>
            <a:off x="50" y="0"/>
            <a:ext cx="9144000" cy="18192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255" name="Google Shape;16255;p447"/>
          <p:cNvSpPr txBox="1">
            <a:spLocks noGrp="1"/>
          </p:cNvSpPr>
          <p:nvPr>
            <p:ph type="title"/>
          </p:nvPr>
        </p:nvSpPr>
        <p:spPr>
          <a:xfrm>
            <a:off x="424925" y="315900"/>
            <a:ext cx="8373000" cy="440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>
            <a:lvl1pPr marR="0" lvl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 i="0" u="none" strike="noStrike" cap="none">
                <a:solidFill>
                  <a:schemeClr val="dk1"/>
                </a:solidFill>
                <a:highlight>
                  <a:schemeClr val="accent1"/>
                </a:highlight>
                <a:latin typeface="Arial"/>
                <a:ea typeface="Arial"/>
                <a:cs typeface="Arial"/>
                <a:sym typeface="Arial"/>
              </a:defRPr>
            </a:lvl1pPr>
            <a:lvl2pPr lvl="1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2pPr>
            <a:lvl3pPr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3pPr>
            <a:lvl4pPr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4pPr>
            <a:lvl5pPr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5pPr>
            <a:lvl6pPr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6pPr>
            <a:lvl7pPr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7pPr>
            <a:lvl8pPr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8pPr>
            <a:lvl9pPr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16256" name="Google Shape;16256;p447"/>
          <p:cNvSpPr txBox="1">
            <a:spLocks noGrp="1"/>
          </p:cNvSpPr>
          <p:nvPr>
            <p:ph type="subTitle" idx="1"/>
          </p:nvPr>
        </p:nvSpPr>
        <p:spPr>
          <a:xfrm>
            <a:off x="427950" y="756003"/>
            <a:ext cx="8373000" cy="2139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 b="1">
                <a:solidFill>
                  <a:schemeClr val="lt1"/>
                </a:solidFill>
                <a:highlight>
                  <a:schemeClr val="dk1"/>
                </a:highlight>
              </a:defRPr>
            </a:lvl1pPr>
            <a:lvl2pPr lvl="1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2pPr>
            <a:lvl3pPr lvl="2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3pPr>
            <a:lvl4pPr lvl="3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4pPr>
            <a:lvl5pPr lvl="4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5pPr>
            <a:lvl6pPr lvl="5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6pPr>
            <a:lvl7pPr lvl="6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7pPr>
            <a:lvl8pPr lvl="7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8pPr>
            <a:lvl9pPr lvl="8" rtl="0">
              <a:lnSpc>
                <a:spcPct val="90000"/>
              </a:lnSpc>
              <a:spcBef>
                <a:spcPts val="800"/>
              </a:spcBef>
              <a:spcAft>
                <a:spcPts val="800"/>
              </a:spcAft>
              <a:buSzPts val="2000"/>
              <a:buNone/>
              <a:defRPr/>
            </a:lvl9pPr>
          </a:lstStyle>
          <a:p>
            <a:endParaRPr/>
          </a:p>
        </p:txBody>
      </p:sp>
      <p:sp>
        <p:nvSpPr>
          <p:cNvPr id="16257" name="Google Shape;16257;p447"/>
          <p:cNvSpPr txBox="1">
            <a:spLocks noGrp="1"/>
          </p:cNvSpPr>
          <p:nvPr>
            <p:ph type="body" idx="2"/>
          </p:nvPr>
        </p:nvSpPr>
        <p:spPr>
          <a:xfrm>
            <a:off x="423275" y="2576825"/>
            <a:ext cx="1781100" cy="22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rmAutofit/>
          </a:bodyPr>
          <a:lstStyle>
            <a:lvl1pPr marL="457200" marR="0" lvl="0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b="1" i="0" u="none" strike="noStrike" cap="none">
                <a:solidFill>
                  <a:srgbClr val="000000"/>
                </a:solidFill>
              </a:defRPr>
            </a:lvl1pPr>
            <a:lvl2pPr marL="914400" marR="0" lvl="1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2pPr>
            <a:lvl3pPr marL="1371600" marR="0" lvl="2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3pPr>
            <a:lvl4pPr marL="1828800" marR="0" lvl="3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i="0" u="none" strike="noStrike" cap="none">
                <a:solidFill>
                  <a:srgbClr val="000000"/>
                </a:solidFill>
              </a:defRPr>
            </a:lvl4pPr>
            <a:lvl5pPr marL="2286000" marR="0" lvl="4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5pPr>
            <a:lvl6pPr marL="2743200" marR="0" lvl="5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6pPr>
            <a:lvl7pPr marL="3200400" marR="0" lvl="6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i="0" u="none" strike="noStrike" cap="none">
                <a:solidFill>
                  <a:srgbClr val="000000"/>
                </a:solidFill>
              </a:defRPr>
            </a:lvl7pPr>
            <a:lvl8pPr marL="3657600" marR="0" lvl="7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8pPr>
            <a:lvl9pPr marL="4114800" marR="0" lvl="8" indent="-330200" algn="l" rtl="0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9pPr>
          </a:lstStyle>
          <a:p>
            <a:endParaRPr/>
          </a:p>
        </p:txBody>
      </p:sp>
      <p:sp>
        <p:nvSpPr>
          <p:cNvPr id="16258" name="Google Shape;16258;p447"/>
          <p:cNvSpPr txBox="1">
            <a:spLocks noGrp="1"/>
          </p:cNvSpPr>
          <p:nvPr>
            <p:ph type="body" idx="3"/>
          </p:nvPr>
        </p:nvSpPr>
        <p:spPr>
          <a:xfrm>
            <a:off x="2650052" y="2576825"/>
            <a:ext cx="1781100" cy="22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rmAutofit/>
          </a:bodyPr>
          <a:lstStyle>
            <a:lvl1pPr marL="457200" marR="0" lvl="0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b="1" i="0" u="none" strike="noStrike" cap="none">
                <a:solidFill>
                  <a:srgbClr val="000000"/>
                </a:solidFill>
              </a:defRPr>
            </a:lvl1pPr>
            <a:lvl2pPr marL="914400" marR="0" lvl="1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2pPr>
            <a:lvl3pPr marL="1371600" marR="0" lvl="2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3pPr>
            <a:lvl4pPr marL="1828800" marR="0" lvl="3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i="0" u="none" strike="noStrike" cap="none">
                <a:solidFill>
                  <a:srgbClr val="000000"/>
                </a:solidFill>
              </a:defRPr>
            </a:lvl4pPr>
            <a:lvl5pPr marL="2286000" marR="0" lvl="4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5pPr>
            <a:lvl6pPr marL="2743200" marR="0" lvl="5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6pPr>
            <a:lvl7pPr marL="3200400" marR="0" lvl="6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i="0" u="none" strike="noStrike" cap="none">
                <a:solidFill>
                  <a:srgbClr val="000000"/>
                </a:solidFill>
              </a:defRPr>
            </a:lvl7pPr>
            <a:lvl8pPr marL="3657600" marR="0" lvl="7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8pPr>
            <a:lvl9pPr marL="4114800" marR="0" lvl="8" indent="-330200" algn="l" rtl="0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9pPr>
          </a:lstStyle>
          <a:p>
            <a:endParaRPr/>
          </a:p>
        </p:txBody>
      </p:sp>
      <p:sp>
        <p:nvSpPr>
          <p:cNvPr id="16259" name="Google Shape;16259;p447"/>
          <p:cNvSpPr txBox="1">
            <a:spLocks noGrp="1"/>
          </p:cNvSpPr>
          <p:nvPr>
            <p:ph type="body" idx="4"/>
          </p:nvPr>
        </p:nvSpPr>
        <p:spPr>
          <a:xfrm>
            <a:off x="4796415" y="2576825"/>
            <a:ext cx="1781100" cy="22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rmAutofit/>
          </a:bodyPr>
          <a:lstStyle>
            <a:lvl1pPr marL="457200" marR="0" lvl="0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b="1" i="0" u="none" strike="noStrike" cap="none">
                <a:solidFill>
                  <a:srgbClr val="000000"/>
                </a:solidFill>
              </a:defRPr>
            </a:lvl1pPr>
            <a:lvl2pPr marL="914400" marR="0" lvl="1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2pPr>
            <a:lvl3pPr marL="1371600" marR="0" lvl="2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3pPr>
            <a:lvl4pPr marL="1828800" marR="0" lvl="3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i="0" u="none" strike="noStrike" cap="none">
                <a:solidFill>
                  <a:srgbClr val="000000"/>
                </a:solidFill>
              </a:defRPr>
            </a:lvl4pPr>
            <a:lvl5pPr marL="2286000" marR="0" lvl="4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5pPr>
            <a:lvl6pPr marL="2743200" marR="0" lvl="5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6pPr>
            <a:lvl7pPr marL="3200400" marR="0" lvl="6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i="0" u="none" strike="noStrike" cap="none">
                <a:solidFill>
                  <a:srgbClr val="000000"/>
                </a:solidFill>
              </a:defRPr>
            </a:lvl7pPr>
            <a:lvl8pPr marL="3657600" marR="0" lvl="7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8pPr>
            <a:lvl9pPr marL="4114800" marR="0" lvl="8" indent="-330200" algn="l" rtl="0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9pPr>
          </a:lstStyle>
          <a:p>
            <a:endParaRPr/>
          </a:p>
        </p:txBody>
      </p:sp>
      <p:sp>
        <p:nvSpPr>
          <p:cNvPr id="16260" name="Google Shape;16260;p447"/>
          <p:cNvSpPr txBox="1">
            <a:spLocks noGrp="1"/>
          </p:cNvSpPr>
          <p:nvPr>
            <p:ph type="body" idx="5"/>
          </p:nvPr>
        </p:nvSpPr>
        <p:spPr>
          <a:xfrm>
            <a:off x="7015273" y="2576825"/>
            <a:ext cx="1781100" cy="22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rmAutofit/>
          </a:bodyPr>
          <a:lstStyle>
            <a:lvl1pPr marL="457200" marR="0" lvl="0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b="1" i="0" u="none" strike="noStrike" cap="none">
                <a:solidFill>
                  <a:srgbClr val="000000"/>
                </a:solidFill>
              </a:defRPr>
            </a:lvl1pPr>
            <a:lvl2pPr marL="914400" marR="0" lvl="1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2pPr>
            <a:lvl3pPr marL="1371600" marR="0" lvl="2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3pPr>
            <a:lvl4pPr marL="1828800" marR="0" lvl="3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i="0" u="none" strike="noStrike" cap="none">
                <a:solidFill>
                  <a:srgbClr val="000000"/>
                </a:solidFill>
              </a:defRPr>
            </a:lvl4pPr>
            <a:lvl5pPr marL="2286000" marR="0" lvl="4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5pPr>
            <a:lvl6pPr marL="2743200" marR="0" lvl="5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6pPr>
            <a:lvl7pPr marL="3200400" marR="0" lvl="6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i="0" u="none" strike="noStrike" cap="none">
                <a:solidFill>
                  <a:srgbClr val="000000"/>
                </a:solidFill>
              </a:defRPr>
            </a:lvl7pPr>
            <a:lvl8pPr marL="3657600" marR="0" lvl="7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8pPr>
            <a:lvl9pPr marL="4114800" marR="0" lvl="8" indent="-330200" algn="l" rtl="0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2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, text, with subtitle, room for icons, four column — maroon">
  <p:cSld name="CUSTOM_23_1_1_2_1_1_1_1_1_1_1_1_1">
    <p:spTree>
      <p:nvGrpSpPr>
        <p:cNvPr id="1" name="Shape 162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262" name="Google Shape;16262;p448"/>
          <p:cNvSpPr/>
          <p:nvPr/>
        </p:nvSpPr>
        <p:spPr>
          <a:xfrm>
            <a:off x="50" y="0"/>
            <a:ext cx="9144000" cy="18192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263" name="Google Shape;16263;p448"/>
          <p:cNvSpPr txBox="1">
            <a:spLocks noGrp="1"/>
          </p:cNvSpPr>
          <p:nvPr>
            <p:ph type="title"/>
          </p:nvPr>
        </p:nvSpPr>
        <p:spPr>
          <a:xfrm>
            <a:off x="424925" y="315900"/>
            <a:ext cx="8373000" cy="440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>
            <a:lvl1pPr marR="0" lvl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 i="0" u="none" strike="noStrike" cap="none">
                <a:solidFill>
                  <a:schemeClr val="dk1"/>
                </a:solidFill>
                <a:highlight>
                  <a:schemeClr val="accent1"/>
                </a:highlight>
                <a:latin typeface="Arial"/>
                <a:ea typeface="Arial"/>
                <a:cs typeface="Arial"/>
                <a:sym typeface="Arial"/>
              </a:defRPr>
            </a:lvl1pPr>
            <a:lvl2pPr lvl="1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2pPr>
            <a:lvl3pPr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3pPr>
            <a:lvl4pPr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4pPr>
            <a:lvl5pPr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5pPr>
            <a:lvl6pPr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6pPr>
            <a:lvl7pPr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7pPr>
            <a:lvl8pPr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8pPr>
            <a:lvl9pPr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16264" name="Google Shape;16264;p448"/>
          <p:cNvSpPr txBox="1">
            <a:spLocks noGrp="1"/>
          </p:cNvSpPr>
          <p:nvPr>
            <p:ph type="subTitle" idx="1"/>
          </p:nvPr>
        </p:nvSpPr>
        <p:spPr>
          <a:xfrm>
            <a:off x="427950" y="756003"/>
            <a:ext cx="8373000" cy="2139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 b="1">
                <a:solidFill>
                  <a:schemeClr val="lt1"/>
                </a:solidFill>
                <a:highlight>
                  <a:schemeClr val="dk1"/>
                </a:highlight>
              </a:defRPr>
            </a:lvl1pPr>
            <a:lvl2pPr lvl="1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2pPr>
            <a:lvl3pPr lvl="2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3pPr>
            <a:lvl4pPr lvl="3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4pPr>
            <a:lvl5pPr lvl="4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5pPr>
            <a:lvl6pPr lvl="5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6pPr>
            <a:lvl7pPr lvl="6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7pPr>
            <a:lvl8pPr lvl="7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8pPr>
            <a:lvl9pPr lvl="8" rtl="0">
              <a:lnSpc>
                <a:spcPct val="90000"/>
              </a:lnSpc>
              <a:spcBef>
                <a:spcPts val="800"/>
              </a:spcBef>
              <a:spcAft>
                <a:spcPts val="800"/>
              </a:spcAft>
              <a:buSzPts val="2000"/>
              <a:buNone/>
              <a:defRPr/>
            </a:lvl9pPr>
          </a:lstStyle>
          <a:p>
            <a:endParaRPr/>
          </a:p>
        </p:txBody>
      </p:sp>
      <p:sp>
        <p:nvSpPr>
          <p:cNvPr id="16265" name="Google Shape;16265;p448"/>
          <p:cNvSpPr txBox="1">
            <a:spLocks noGrp="1"/>
          </p:cNvSpPr>
          <p:nvPr>
            <p:ph type="body" idx="2"/>
          </p:nvPr>
        </p:nvSpPr>
        <p:spPr>
          <a:xfrm>
            <a:off x="423275" y="2576825"/>
            <a:ext cx="1781100" cy="22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rmAutofit/>
          </a:bodyPr>
          <a:lstStyle>
            <a:lvl1pPr marL="457200" marR="0" lvl="0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b="1" i="0" u="none" strike="noStrike" cap="none">
                <a:solidFill>
                  <a:srgbClr val="000000"/>
                </a:solidFill>
              </a:defRPr>
            </a:lvl1pPr>
            <a:lvl2pPr marL="914400" marR="0" lvl="1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2pPr>
            <a:lvl3pPr marL="1371600" marR="0" lvl="2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3pPr>
            <a:lvl4pPr marL="1828800" marR="0" lvl="3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i="0" u="none" strike="noStrike" cap="none">
                <a:solidFill>
                  <a:srgbClr val="000000"/>
                </a:solidFill>
              </a:defRPr>
            </a:lvl4pPr>
            <a:lvl5pPr marL="2286000" marR="0" lvl="4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5pPr>
            <a:lvl6pPr marL="2743200" marR="0" lvl="5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6pPr>
            <a:lvl7pPr marL="3200400" marR="0" lvl="6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i="0" u="none" strike="noStrike" cap="none">
                <a:solidFill>
                  <a:srgbClr val="000000"/>
                </a:solidFill>
              </a:defRPr>
            </a:lvl7pPr>
            <a:lvl8pPr marL="3657600" marR="0" lvl="7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8pPr>
            <a:lvl9pPr marL="4114800" marR="0" lvl="8" indent="-330200" algn="l" rtl="0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9pPr>
          </a:lstStyle>
          <a:p>
            <a:endParaRPr/>
          </a:p>
        </p:txBody>
      </p:sp>
      <p:sp>
        <p:nvSpPr>
          <p:cNvPr id="16266" name="Google Shape;16266;p448"/>
          <p:cNvSpPr txBox="1">
            <a:spLocks noGrp="1"/>
          </p:cNvSpPr>
          <p:nvPr>
            <p:ph type="body" idx="3"/>
          </p:nvPr>
        </p:nvSpPr>
        <p:spPr>
          <a:xfrm>
            <a:off x="2650052" y="2576825"/>
            <a:ext cx="1781100" cy="22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rmAutofit/>
          </a:bodyPr>
          <a:lstStyle>
            <a:lvl1pPr marL="457200" marR="0" lvl="0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b="1" i="0" u="none" strike="noStrike" cap="none">
                <a:solidFill>
                  <a:srgbClr val="000000"/>
                </a:solidFill>
              </a:defRPr>
            </a:lvl1pPr>
            <a:lvl2pPr marL="914400" marR="0" lvl="1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2pPr>
            <a:lvl3pPr marL="1371600" marR="0" lvl="2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3pPr>
            <a:lvl4pPr marL="1828800" marR="0" lvl="3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i="0" u="none" strike="noStrike" cap="none">
                <a:solidFill>
                  <a:srgbClr val="000000"/>
                </a:solidFill>
              </a:defRPr>
            </a:lvl4pPr>
            <a:lvl5pPr marL="2286000" marR="0" lvl="4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5pPr>
            <a:lvl6pPr marL="2743200" marR="0" lvl="5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6pPr>
            <a:lvl7pPr marL="3200400" marR="0" lvl="6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i="0" u="none" strike="noStrike" cap="none">
                <a:solidFill>
                  <a:srgbClr val="000000"/>
                </a:solidFill>
              </a:defRPr>
            </a:lvl7pPr>
            <a:lvl8pPr marL="3657600" marR="0" lvl="7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8pPr>
            <a:lvl9pPr marL="4114800" marR="0" lvl="8" indent="-330200" algn="l" rtl="0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9pPr>
          </a:lstStyle>
          <a:p>
            <a:endParaRPr/>
          </a:p>
        </p:txBody>
      </p:sp>
      <p:sp>
        <p:nvSpPr>
          <p:cNvPr id="16267" name="Google Shape;16267;p448"/>
          <p:cNvSpPr txBox="1">
            <a:spLocks noGrp="1"/>
          </p:cNvSpPr>
          <p:nvPr>
            <p:ph type="body" idx="4"/>
          </p:nvPr>
        </p:nvSpPr>
        <p:spPr>
          <a:xfrm>
            <a:off x="4796415" y="2576825"/>
            <a:ext cx="1781100" cy="22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rmAutofit/>
          </a:bodyPr>
          <a:lstStyle>
            <a:lvl1pPr marL="457200" marR="0" lvl="0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b="1" i="0" u="none" strike="noStrike" cap="none">
                <a:solidFill>
                  <a:srgbClr val="000000"/>
                </a:solidFill>
              </a:defRPr>
            </a:lvl1pPr>
            <a:lvl2pPr marL="914400" marR="0" lvl="1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2pPr>
            <a:lvl3pPr marL="1371600" marR="0" lvl="2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3pPr>
            <a:lvl4pPr marL="1828800" marR="0" lvl="3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i="0" u="none" strike="noStrike" cap="none">
                <a:solidFill>
                  <a:srgbClr val="000000"/>
                </a:solidFill>
              </a:defRPr>
            </a:lvl4pPr>
            <a:lvl5pPr marL="2286000" marR="0" lvl="4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5pPr>
            <a:lvl6pPr marL="2743200" marR="0" lvl="5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6pPr>
            <a:lvl7pPr marL="3200400" marR="0" lvl="6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i="0" u="none" strike="noStrike" cap="none">
                <a:solidFill>
                  <a:srgbClr val="000000"/>
                </a:solidFill>
              </a:defRPr>
            </a:lvl7pPr>
            <a:lvl8pPr marL="3657600" marR="0" lvl="7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8pPr>
            <a:lvl9pPr marL="4114800" marR="0" lvl="8" indent="-330200" algn="l" rtl="0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9pPr>
          </a:lstStyle>
          <a:p>
            <a:endParaRPr/>
          </a:p>
        </p:txBody>
      </p:sp>
      <p:sp>
        <p:nvSpPr>
          <p:cNvPr id="16268" name="Google Shape;16268;p448"/>
          <p:cNvSpPr txBox="1">
            <a:spLocks noGrp="1"/>
          </p:cNvSpPr>
          <p:nvPr>
            <p:ph type="body" idx="5"/>
          </p:nvPr>
        </p:nvSpPr>
        <p:spPr>
          <a:xfrm>
            <a:off x="7015273" y="2576825"/>
            <a:ext cx="1781100" cy="22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rmAutofit/>
          </a:bodyPr>
          <a:lstStyle>
            <a:lvl1pPr marL="457200" marR="0" lvl="0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b="1" i="0" u="none" strike="noStrike" cap="none">
                <a:solidFill>
                  <a:srgbClr val="000000"/>
                </a:solidFill>
              </a:defRPr>
            </a:lvl1pPr>
            <a:lvl2pPr marL="914400" marR="0" lvl="1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2pPr>
            <a:lvl3pPr marL="1371600" marR="0" lvl="2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3pPr>
            <a:lvl4pPr marL="1828800" marR="0" lvl="3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i="0" u="none" strike="noStrike" cap="none">
                <a:solidFill>
                  <a:srgbClr val="000000"/>
                </a:solidFill>
              </a:defRPr>
            </a:lvl4pPr>
            <a:lvl5pPr marL="2286000" marR="0" lvl="4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5pPr>
            <a:lvl6pPr marL="2743200" marR="0" lvl="5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6pPr>
            <a:lvl7pPr marL="3200400" marR="0" lvl="6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i="0" u="none" strike="noStrike" cap="none">
                <a:solidFill>
                  <a:srgbClr val="000000"/>
                </a:solidFill>
              </a:defRPr>
            </a:lvl7pPr>
            <a:lvl8pPr marL="3657600" marR="0" lvl="7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8pPr>
            <a:lvl9pPr marL="4114800" marR="0" lvl="8" indent="-330200" algn="l" rtl="0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2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, text, 4 column, good for facts — black">
  <p:cSld name="CUSTOM_25">
    <p:bg>
      <p:bgPr>
        <a:solidFill>
          <a:schemeClr val="dk1"/>
        </a:solidFill>
        <a:effectLst/>
      </p:bgPr>
    </p:bg>
    <p:spTree>
      <p:nvGrpSpPr>
        <p:cNvPr id="1" name="Shape 162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270" name="Google Shape;16270;p449"/>
          <p:cNvSpPr txBox="1">
            <a:spLocks noGrp="1"/>
          </p:cNvSpPr>
          <p:nvPr>
            <p:ph type="title"/>
          </p:nvPr>
        </p:nvSpPr>
        <p:spPr>
          <a:xfrm>
            <a:off x="420625" y="1714250"/>
            <a:ext cx="1950900" cy="1690500"/>
          </a:xfrm>
          <a:prstGeom prst="rect">
            <a:avLst/>
          </a:prstGeom>
          <a:solidFill>
            <a:schemeClr val="lt1"/>
          </a:solidFill>
        </p:spPr>
        <p:txBody>
          <a:bodyPr spcFirstLastPara="1" wrap="square" lIns="182875" tIns="594350" rIns="91425" bIns="91425" anchor="t" anchorCtr="0">
            <a:noAutofit/>
          </a:bodyPr>
          <a:lstStyle>
            <a:lvl1pPr lvl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1pPr>
            <a:lvl2pPr lvl="1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2pPr>
            <a:lvl3pPr lvl="2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3pPr>
            <a:lvl4pPr lvl="3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4pPr>
            <a:lvl5pPr lvl="4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5pPr>
            <a:lvl6pPr lvl="5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6pPr>
            <a:lvl7pPr lvl="6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7pPr>
            <a:lvl8pPr lvl="7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8pPr>
            <a:lvl9pPr lvl="8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9pPr>
          </a:lstStyle>
          <a:p>
            <a:endParaRPr/>
          </a:p>
        </p:txBody>
      </p:sp>
      <p:sp>
        <p:nvSpPr>
          <p:cNvPr id="16271" name="Google Shape;16271;p449"/>
          <p:cNvSpPr txBox="1">
            <a:spLocks noGrp="1"/>
          </p:cNvSpPr>
          <p:nvPr>
            <p:ph type="body" idx="1"/>
          </p:nvPr>
        </p:nvSpPr>
        <p:spPr>
          <a:xfrm>
            <a:off x="420625" y="2703525"/>
            <a:ext cx="1950900" cy="701100"/>
          </a:xfrm>
          <a:prstGeom prst="rect">
            <a:avLst/>
          </a:prstGeom>
        </p:spPr>
        <p:txBody>
          <a:bodyPr spcFirstLastPara="1" wrap="square" lIns="182875" tIns="0" rIns="91425" bIns="91425" anchor="t" anchorCtr="0">
            <a:noAutofit/>
          </a:bodyPr>
          <a:lstStyle>
            <a:lvl1pPr marL="457200" lvl="0" indent="-304800" rtl="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1pPr>
            <a:lvl2pPr marL="914400" lvl="1" indent="-304800" rtl="0">
              <a:spcBef>
                <a:spcPts val="8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 rtl="0">
              <a:spcBef>
                <a:spcPts val="8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 rtl="0">
              <a:spcBef>
                <a:spcPts val="8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 rtl="0">
              <a:spcBef>
                <a:spcPts val="8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 rtl="0">
              <a:spcBef>
                <a:spcPts val="8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 rtl="0">
              <a:spcBef>
                <a:spcPts val="8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 rtl="0">
              <a:spcBef>
                <a:spcPts val="8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 rtl="0">
              <a:spcBef>
                <a:spcPts val="800"/>
              </a:spcBef>
              <a:spcAft>
                <a:spcPts val="8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16272" name="Google Shape;16272;p449"/>
          <p:cNvSpPr txBox="1">
            <a:spLocks noGrp="1"/>
          </p:cNvSpPr>
          <p:nvPr>
            <p:ph type="title" idx="2"/>
          </p:nvPr>
        </p:nvSpPr>
        <p:spPr>
          <a:xfrm>
            <a:off x="6711350" y="1724225"/>
            <a:ext cx="1950900" cy="1690500"/>
          </a:xfrm>
          <a:prstGeom prst="rect">
            <a:avLst/>
          </a:prstGeom>
          <a:solidFill>
            <a:schemeClr val="lt1"/>
          </a:solidFill>
        </p:spPr>
        <p:txBody>
          <a:bodyPr spcFirstLastPara="1" wrap="square" lIns="182875" tIns="594350" rIns="91425" bIns="91425" anchor="t" anchorCtr="0">
            <a:noAutofit/>
          </a:bodyPr>
          <a:lstStyle>
            <a:lvl1pPr lvl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1pPr>
            <a:lvl2pPr lvl="1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2pPr>
            <a:lvl3pPr lvl="2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3pPr>
            <a:lvl4pPr lvl="3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4pPr>
            <a:lvl5pPr lvl="4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5pPr>
            <a:lvl6pPr lvl="5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6pPr>
            <a:lvl7pPr lvl="6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7pPr>
            <a:lvl8pPr lvl="7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8pPr>
            <a:lvl9pPr lvl="8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9pPr>
          </a:lstStyle>
          <a:p>
            <a:endParaRPr/>
          </a:p>
        </p:txBody>
      </p:sp>
      <p:sp>
        <p:nvSpPr>
          <p:cNvPr id="16273" name="Google Shape;16273;p449"/>
          <p:cNvSpPr txBox="1">
            <a:spLocks noGrp="1"/>
          </p:cNvSpPr>
          <p:nvPr>
            <p:ph type="body" idx="3"/>
          </p:nvPr>
        </p:nvSpPr>
        <p:spPr>
          <a:xfrm>
            <a:off x="6711700" y="2713500"/>
            <a:ext cx="1950900" cy="701100"/>
          </a:xfrm>
          <a:prstGeom prst="rect">
            <a:avLst/>
          </a:prstGeom>
        </p:spPr>
        <p:txBody>
          <a:bodyPr spcFirstLastPara="1" wrap="square" lIns="182875" tIns="0" rIns="91425" bIns="91425" anchor="t" anchorCtr="0">
            <a:noAutofit/>
          </a:bodyPr>
          <a:lstStyle>
            <a:lvl1pPr marL="457200" lvl="0" indent="-304800" rtl="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1pPr>
            <a:lvl2pPr marL="914400" lvl="1" indent="-304800" rtl="0">
              <a:spcBef>
                <a:spcPts val="8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 rtl="0">
              <a:spcBef>
                <a:spcPts val="8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 rtl="0">
              <a:spcBef>
                <a:spcPts val="8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 rtl="0">
              <a:spcBef>
                <a:spcPts val="8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 rtl="0">
              <a:spcBef>
                <a:spcPts val="8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 rtl="0">
              <a:spcBef>
                <a:spcPts val="8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 rtl="0">
              <a:spcBef>
                <a:spcPts val="8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 rtl="0">
              <a:spcBef>
                <a:spcPts val="800"/>
              </a:spcBef>
              <a:spcAft>
                <a:spcPts val="8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16274" name="Google Shape;16274;p449"/>
          <p:cNvSpPr txBox="1">
            <a:spLocks noGrp="1"/>
          </p:cNvSpPr>
          <p:nvPr>
            <p:ph type="title" idx="4"/>
          </p:nvPr>
        </p:nvSpPr>
        <p:spPr>
          <a:xfrm>
            <a:off x="4631025" y="1714250"/>
            <a:ext cx="1950900" cy="1690500"/>
          </a:xfrm>
          <a:prstGeom prst="rect">
            <a:avLst/>
          </a:prstGeom>
          <a:solidFill>
            <a:schemeClr val="lt1"/>
          </a:solidFill>
        </p:spPr>
        <p:txBody>
          <a:bodyPr spcFirstLastPara="1" wrap="square" lIns="182875" tIns="594350" rIns="91425" bIns="91425" anchor="t" anchorCtr="0">
            <a:noAutofit/>
          </a:bodyPr>
          <a:lstStyle>
            <a:lvl1pPr lvl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1pPr>
            <a:lvl2pPr lvl="1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2pPr>
            <a:lvl3pPr lvl="2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3pPr>
            <a:lvl4pPr lvl="3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4pPr>
            <a:lvl5pPr lvl="4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5pPr>
            <a:lvl6pPr lvl="5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6pPr>
            <a:lvl7pPr lvl="6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7pPr>
            <a:lvl8pPr lvl="7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8pPr>
            <a:lvl9pPr lvl="8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9pPr>
          </a:lstStyle>
          <a:p>
            <a:endParaRPr/>
          </a:p>
        </p:txBody>
      </p:sp>
      <p:sp>
        <p:nvSpPr>
          <p:cNvPr id="16275" name="Google Shape;16275;p449"/>
          <p:cNvSpPr txBox="1">
            <a:spLocks noGrp="1"/>
          </p:cNvSpPr>
          <p:nvPr>
            <p:ph type="body" idx="5"/>
          </p:nvPr>
        </p:nvSpPr>
        <p:spPr>
          <a:xfrm>
            <a:off x="4631025" y="2703525"/>
            <a:ext cx="1950900" cy="701100"/>
          </a:xfrm>
          <a:prstGeom prst="rect">
            <a:avLst/>
          </a:prstGeom>
        </p:spPr>
        <p:txBody>
          <a:bodyPr spcFirstLastPara="1" wrap="square" lIns="182875" tIns="0" rIns="91425" bIns="91425" anchor="t" anchorCtr="0">
            <a:noAutofit/>
          </a:bodyPr>
          <a:lstStyle>
            <a:lvl1pPr marL="457200" lvl="0" indent="-304800" rtl="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1pPr>
            <a:lvl2pPr marL="914400" lvl="1" indent="-304800" rtl="0">
              <a:spcBef>
                <a:spcPts val="8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 rtl="0">
              <a:spcBef>
                <a:spcPts val="8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 rtl="0">
              <a:spcBef>
                <a:spcPts val="8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 rtl="0">
              <a:spcBef>
                <a:spcPts val="8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 rtl="0">
              <a:spcBef>
                <a:spcPts val="8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 rtl="0">
              <a:spcBef>
                <a:spcPts val="8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 rtl="0">
              <a:spcBef>
                <a:spcPts val="8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 rtl="0">
              <a:spcBef>
                <a:spcPts val="800"/>
              </a:spcBef>
              <a:spcAft>
                <a:spcPts val="8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16276" name="Google Shape;16276;p449"/>
          <p:cNvSpPr txBox="1">
            <a:spLocks noGrp="1"/>
          </p:cNvSpPr>
          <p:nvPr>
            <p:ph type="title" idx="6"/>
          </p:nvPr>
        </p:nvSpPr>
        <p:spPr>
          <a:xfrm>
            <a:off x="2515650" y="1726500"/>
            <a:ext cx="1950900" cy="1690500"/>
          </a:xfrm>
          <a:prstGeom prst="rect">
            <a:avLst/>
          </a:prstGeom>
          <a:solidFill>
            <a:schemeClr val="lt1"/>
          </a:solidFill>
        </p:spPr>
        <p:txBody>
          <a:bodyPr spcFirstLastPara="1" wrap="square" lIns="182875" tIns="594350" rIns="91425" bIns="91425" anchor="t" anchorCtr="0">
            <a:noAutofit/>
          </a:bodyPr>
          <a:lstStyle>
            <a:lvl1pPr lvl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1pPr>
            <a:lvl2pPr lvl="1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2pPr>
            <a:lvl3pPr lvl="2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3pPr>
            <a:lvl4pPr lvl="3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4pPr>
            <a:lvl5pPr lvl="4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5pPr>
            <a:lvl6pPr lvl="5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6pPr>
            <a:lvl7pPr lvl="6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7pPr>
            <a:lvl8pPr lvl="7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8pPr>
            <a:lvl9pPr lvl="8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9pPr>
          </a:lstStyle>
          <a:p>
            <a:endParaRPr/>
          </a:p>
        </p:txBody>
      </p:sp>
      <p:sp>
        <p:nvSpPr>
          <p:cNvPr id="16277" name="Google Shape;16277;p449"/>
          <p:cNvSpPr txBox="1">
            <a:spLocks noGrp="1"/>
          </p:cNvSpPr>
          <p:nvPr>
            <p:ph type="body" idx="7"/>
          </p:nvPr>
        </p:nvSpPr>
        <p:spPr>
          <a:xfrm>
            <a:off x="2515650" y="2715775"/>
            <a:ext cx="1950900" cy="701100"/>
          </a:xfrm>
          <a:prstGeom prst="rect">
            <a:avLst/>
          </a:prstGeom>
        </p:spPr>
        <p:txBody>
          <a:bodyPr spcFirstLastPara="1" wrap="square" lIns="182875" tIns="0" rIns="91425" bIns="91425" anchor="t" anchorCtr="0">
            <a:noAutofit/>
          </a:bodyPr>
          <a:lstStyle>
            <a:lvl1pPr marL="457200" lvl="0" indent="-304800" rtl="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1pPr>
            <a:lvl2pPr marL="914400" lvl="1" indent="-304800" rtl="0">
              <a:spcBef>
                <a:spcPts val="8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 rtl="0">
              <a:spcBef>
                <a:spcPts val="8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 rtl="0">
              <a:spcBef>
                <a:spcPts val="8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 rtl="0">
              <a:spcBef>
                <a:spcPts val="8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 rtl="0">
              <a:spcBef>
                <a:spcPts val="8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 rtl="0">
              <a:spcBef>
                <a:spcPts val="8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 rtl="0">
              <a:spcBef>
                <a:spcPts val="8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 rtl="0">
              <a:spcBef>
                <a:spcPts val="800"/>
              </a:spcBef>
              <a:spcAft>
                <a:spcPts val="8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16278" name="Google Shape;16278;p449"/>
          <p:cNvSpPr txBox="1">
            <a:spLocks noGrp="1"/>
          </p:cNvSpPr>
          <p:nvPr>
            <p:ph type="title" idx="8"/>
          </p:nvPr>
        </p:nvSpPr>
        <p:spPr>
          <a:xfrm>
            <a:off x="420625" y="320050"/>
            <a:ext cx="8411400" cy="455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200"/>
              <a:buNone/>
              <a:defRPr>
                <a:solidFill>
                  <a:schemeClr val="l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2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, text, 4 column, good for facts — photo background">
  <p:cSld name="CUSTOM_25_1">
    <p:spTree>
      <p:nvGrpSpPr>
        <p:cNvPr id="1" name="Shape 162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280" name="Google Shape;16280;p450"/>
          <p:cNvSpPr>
            <a:spLocks noGrp="1"/>
          </p:cNvSpPr>
          <p:nvPr>
            <p:ph type="pic" idx="2"/>
          </p:nvPr>
        </p:nvSpPr>
        <p:spPr>
          <a:xfrm>
            <a:off x="0" y="-9225"/>
            <a:ext cx="9144000" cy="5143500"/>
          </a:xfrm>
          <a:prstGeom prst="rect">
            <a:avLst/>
          </a:prstGeom>
          <a:noFill/>
          <a:ln>
            <a:noFill/>
          </a:ln>
        </p:spPr>
      </p:sp>
      <p:sp>
        <p:nvSpPr>
          <p:cNvPr id="16281" name="Google Shape;16281;p450"/>
          <p:cNvSpPr txBox="1">
            <a:spLocks noGrp="1"/>
          </p:cNvSpPr>
          <p:nvPr>
            <p:ph type="title"/>
          </p:nvPr>
        </p:nvSpPr>
        <p:spPr>
          <a:xfrm>
            <a:off x="420625" y="1714250"/>
            <a:ext cx="1950900" cy="1690500"/>
          </a:xfrm>
          <a:prstGeom prst="rect">
            <a:avLst/>
          </a:prstGeom>
          <a:solidFill>
            <a:schemeClr val="lt1"/>
          </a:solidFill>
        </p:spPr>
        <p:txBody>
          <a:bodyPr spcFirstLastPara="1" wrap="square" lIns="182875" tIns="594350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2pPr>
            <a:lvl3pPr lvl="2" rtl="0">
              <a:spcBef>
                <a:spcPts val="80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3pPr>
            <a:lvl4pPr lvl="3" rtl="0">
              <a:spcBef>
                <a:spcPts val="80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4pPr>
            <a:lvl5pPr lvl="4" rtl="0">
              <a:spcBef>
                <a:spcPts val="80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5pPr>
            <a:lvl6pPr lvl="5" rtl="0">
              <a:spcBef>
                <a:spcPts val="80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6pPr>
            <a:lvl7pPr lvl="6" rtl="0">
              <a:spcBef>
                <a:spcPts val="80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7pPr>
            <a:lvl8pPr lvl="7" rtl="0">
              <a:spcBef>
                <a:spcPts val="80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8pPr>
            <a:lvl9pPr lvl="8" rtl="0">
              <a:spcBef>
                <a:spcPts val="800"/>
              </a:spcBef>
              <a:spcAft>
                <a:spcPts val="80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9pPr>
          </a:lstStyle>
          <a:p>
            <a:endParaRPr/>
          </a:p>
        </p:txBody>
      </p:sp>
      <p:sp>
        <p:nvSpPr>
          <p:cNvPr id="16282" name="Google Shape;16282;p450"/>
          <p:cNvSpPr txBox="1">
            <a:spLocks noGrp="1"/>
          </p:cNvSpPr>
          <p:nvPr>
            <p:ph type="title" idx="3"/>
          </p:nvPr>
        </p:nvSpPr>
        <p:spPr>
          <a:xfrm>
            <a:off x="6711350" y="1724225"/>
            <a:ext cx="1950900" cy="1690500"/>
          </a:xfrm>
          <a:prstGeom prst="rect">
            <a:avLst/>
          </a:prstGeom>
          <a:solidFill>
            <a:schemeClr val="lt1"/>
          </a:solidFill>
        </p:spPr>
        <p:txBody>
          <a:bodyPr spcFirstLastPara="1" wrap="square" lIns="182875" tIns="594350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2pPr>
            <a:lvl3pPr lvl="2" rtl="0">
              <a:spcBef>
                <a:spcPts val="80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3pPr>
            <a:lvl4pPr lvl="3" rtl="0">
              <a:spcBef>
                <a:spcPts val="80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4pPr>
            <a:lvl5pPr lvl="4" rtl="0">
              <a:spcBef>
                <a:spcPts val="80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5pPr>
            <a:lvl6pPr lvl="5" rtl="0">
              <a:spcBef>
                <a:spcPts val="80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6pPr>
            <a:lvl7pPr lvl="6" rtl="0">
              <a:spcBef>
                <a:spcPts val="80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7pPr>
            <a:lvl8pPr lvl="7" rtl="0">
              <a:spcBef>
                <a:spcPts val="80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8pPr>
            <a:lvl9pPr lvl="8" rtl="0">
              <a:spcBef>
                <a:spcPts val="800"/>
              </a:spcBef>
              <a:spcAft>
                <a:spcPts val="80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9pPr>
          </a:lstStyle>
          <a:p>
            <a:endParaRPr/>
          </a:p>
        </p:txBody>
      </p:sp>
      <p:sp>
        <p:nvSpPr>
          <p:cNvPr id="16283" name="Google Shape;16283;p450"/>
          <p:cNvSpPr txBox="1">
            <a:spLocks noGrp="1"/>
          </p:cNvSpPr>
          <p:nvPr>
            <p:ph type="title" idx="4"/>
          </p:nvPr>
        </p:nvSpPr>
        <p:spPr>
          <a:xfrm>
            <a:off x="4631025" y="1714250"/>
            <a:ext cx="1950900" cy="1690500"/>
          </a:xfrm>
          <a:prstGeom prst="rect">
            <a:avLst/>
          </a:prstGeom>
          <a:solidFill>
            <a:schemeClr val="lt1"/>
          </a:solidFill>
        </p:spPr>
        <p:txBody>
          <a:bodyPr spcFirstLastPara="1" wrap="square" lIns="182875" tIns="594350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2pPr>
            <a:lvl3pPr lvl="2" rtl="0">
              <a:spcBef>
                <a:spcPts val="80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3pPr>
            <a:lvl4pPr lvl="3" rtl="0">
              <a:spcBef>
                <a:spcPts val="80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4pPr>
            <a:lvl5pPr lvl="4" rtl="0">
              <a:spcBef>
                <a:spcPts val="80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5pPr>
            <a:lvl6pPr lvl="5" rtl="0">
              <a:spcBef>
                <a:spcPts val="80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6pPr>
            <a:lvl7pPr lvl="6" rtl="0">
              <a:spcBef>
                <a:spcPts val="80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7pPr>
            <a:lvl8pPr lvl="7" rtl="0">
              <a:spcBef>
                <a:spcPts val="80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8pPr>
            <a:lvl9pPr lvl="8" rtl="0">
              <a:spcBef>
                <a:spcPts val="800"/>
              </a:spcBef>
              <a:spcAft>
                <a:spcPts val="80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9pPr>
          </a:lstStyle>
          <a:p>
            <a:endParaRPr/>
          </a:p>
        </p:txBody>
      </p:sp>
      <p:sp>
        <p:nvSpPr>
          <p:cNvPr id="16284" name="Google Shape;16284;p450"/>
          <p:cNvSpPr txBox="1">
            <a:spLocks noGrp="1"/>
          </p:cNvSpPr>
          <p:nvPr>
            <p:ph type="title" idx="5"/>
          </p:nvPr>
        </p:nvSpPr>
        <p:spPr>
          <a:xfrm>
            <a:off x="2515650" y="1726500"/>
            <a:ext cx="1950900" cy="1690500"/>
          </a:xfrm>
          <a:prstGeom prst="rect">
            <a:avLst/>
          </a:prstGeom>
          <a:solidFill>
            <a:schemeClr val="lt1"/>
          </a:solidFill>
        </p:spPr>
        <p:txBody>
          <a:bodyPr spcFirstLastPara="1" wrap="square" lIns="182875" tIns="594350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2pPr>
            <a:lvl3pPr lvl="2" rtl="0">
              <a:spcBef>
                <a:spcPts val="80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3pPr>
            <a:lvl4pPr lvl="3" rtl="0">
              <a:spcBef>
                <a:spcPts val="80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4pPr>
            <a:lvl5pPr lvl="4" rtl="0">
              <a:spcBef>
                <a:spcPts val="80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5pPr>
            <a:lvl6pPr lvl="5" rtl="0">
              <a:spcBef>
                <a:spcPts val="80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6pPr>
            <a:lvl7pPr lvl="6" rtl="0">
              <a:spcBef>
                <a:spcPts val="80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7pPr>
            <a:lvl8pPr lvl="7" rtl="0">
              <a:spcBef>
                <a:spcPts val="80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8pPr>
            <a:lvl9pPr lvl="8" rtl="0">
              <a:spcBef>
                <a:spcPts val="800"/>
              </a:spcBef>
              <a:spcAft>
                <a:spcPts val="80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9pPr>
          </a:lstStyle>
          <a:p>
            <a:endParaRPr/>
          </a:p>
        </p:txBody>
      </p:sp>
      <p:sp>
        <p:nvSpPr>
          <p:cNvPr id="16285" name="Google Shape;16285;p450"/>
          <p:cNvSpPr txBox="1">
            <a:spLocks noGrp="1"/>
          </p:cNvSpPr>
          <p:nvPr>
            <p:ph type="title" idx="6"/>
          </p:nvPr>
        </p:nvSpPr>
        <p:spPr>
          <a:xfrm>
            <a:off x="420625" y="320050"/>
            <a:ext cx="8411400" cy="455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highlight>
                  <a:schemeClr val="accent1"/>
                </a:highlight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6286" name="Google Shape;16286;p450"/>
          <p:cNvSpPr txBox="1">
            <a:spLocks noGrp="1"/>
          </p:cNvSpPr>
          <p:nvPr>
            <p:ph type="body" idx="1"/>
          </p:nvPr>
        </p:nvSpPr>
        <p:spPr>
          <a:xfrm>
            <a:off x="420625" y="2703525"/>
            <a:ext cx="1950900" cy="701100"/>
          </a:xfrm>
          <a:prstGeom prst="rect">
            <a:avLst/>
          </a:prstGeom>
        </p:spPr>
        <p:txBody>
          <a:bodyPr spcFirstLastPara="1" wrap="square" lIns="182875" tIns="0" rIns="91425" bIns="91425" anchor="t" anchorCtr="0">
            <a:noAutofit/>
          </a:bodyPr>
          <a:lstStyle>
            <a:lvl1pPr marL="457200" lvl="0" indent="-304800" rtl="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1pPr>
            <a:lvl2pPr marL="914400" lvl="1" indent="-304800" rtl="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 rtl="0"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 rtl="0"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 rtl="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 rtl="0"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 rtl="0"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 rtl="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 rtl="0">
              <a:spcBef>
                <a:spcPts val="400"/>
              </a:spcBef>
              <a:spcAft>
                <a:spcPts val="4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16287" name="Google Shape;16287;p450"/>
          <p:cNvSpPr txBox="1">
            <a:spLocks noGrp="1"/>
          </p:cNvSpPr>
          <p:nvPr>
            <p:ph type="body" idx="7"/>
          </p:nvPr>
        </p:nvSpPr>
        <p:spPr>
          <a:xfrm>
            <a:off x="6711700" y="2713500"/>
            <a:ext cx="1950900" cy="701100"/>
          </a:xfrm>
          <a:prstGeom prst="rect">
            <a:avLst/>
          </a:prstGeom>
        </p:spPr>
        <p:txBody>
          <a:bodyPr spcFirstLastPara="1" wrap="square" lIns="182875" tIns="0" rIns="91425" bIns="91425" anchor="t" anchorCtr="0">
            <a:noAutofit/>
          </a:bodyPr>
          <a:lstStyle>
            <a:lvl1pPr marL="457200" lvl="0" indent="-304800" rtl="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1pPr>
            <a:lvl2pPr marL="914400" lvl="1" indent="-304800" rtl="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 rtl="0"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 rtl="0"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 rtl="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 rtl="0"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 rtl="0"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 rtl="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 rtl="0">
              <a:spcBef>
                <a:spcPts val="400"/>
              </a:spcBef>
              <a:spcAft>
                <a:spcPts val="4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16288" name="Google Shape;16288;p450"/>
          <p:cNvSpPr txBox="1">
            <a:spLocks noGrp="1"/>
          </p:cNvSpPr>
          <p:nvPr>
            <p:ph type="body" idx="8"/>
          </p:nvPr>
        </p:nvSpPr>
        <p:spPr>
          <a:xfrm>
            <a:off x="4631025" y="2703525"/>
            <a:ext cx="1950900" cy="701100"/>
          </a:xfrm>
          <a:prstGeom prst="rect">
            <a:avLst/>
          </a:prstGeom>
        </p:spPr>
        <p:txBody>
          <a:bodyPr spcFirstLastPara="1" wrap="square" lIns="182875" tIns="0" rIns="91425" bIns="91425" anchor="t" anchorCtr="0">
            <a:noAutofit/>
          </a:bodyPr>
          <a:lstStyle>
            <a:lvl1pPr marL="457200" lvl="0" indent="-304800" rtl="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1pPr>
            <a:lvl2pPr marL="914400" lvl="1" indent="-304800" rtl="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 rtl="0"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 rtl="0"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 rtl="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 rtl="0"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 rtl="0"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 rtl="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 rtl="0">
              <a:spcBef>
                <a:spcPts val="400"/>
              </a:spcBef>
              <a:spcAft>
                <a:spcPts val="4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16289" name="Google Shape;16289;p450"/>
          <p:cNvSpPr txBox="1">
            <a:spLocks noGrp="1"/>
          </p:cNvSpPr>
          <p:nvPr>
            <p:ph type="body" idx="9"/>
          </p:nvPr>
        </p:nvSpPr>
        <p:spPr>
          <a:xfrm>
            <a:off x="2515650" y="2715775"/>
            <a:ext cx="1950900" cy="701100"/>
          </a:xfrm>
          <a:prstGeom prst="rect">
            <a:avLst/>
          </a:prstGeom>
        </p:spPr>
        <p:txBody>
          <a:bodyPr spcFirstLastPara="1" wrap="square" lIns="182875" tIns="0" rIns="91425" bIns="91425" anchor="t" anchorCtr="0">
            <a:noAutofit/>
          </a:bodyPr>
          <a:lstStyle>
            <a:lvl1pPr marL="457200" lvl="0" indent="-304800" rtl="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1pPr>
            <a:lvl2pPr marL="914400" lvl="1" indent="-304800" rtl="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 rtl="0"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 rtl="0"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 rtl="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 rtl="0"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 rtl="0"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 rtl="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 rtl="0">
              <a:spcBef>
                <a:spcPts val="400"/>
              </a:spcBef>
              <a:spcAft>
                <a:spcPts val="4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2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, text, 3 column, good for facts — white">
  <p:cSld name="CUSTOM_25_2">
    <p:spTree>
      <p:nvGrpSpPr>
        <p:cNvPr id="1" name="Shape 162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291" name="Google Shape;16291;p451"/>
          <p:cNvSpPr txBox="1">
            <a:spLocks noGrp="1"/>
          </p:cNvSpPr>
          <p:nvPr>
            <p:ph type="title"/>
          </p:nvPr>
        </p:nvSpPr>
        <p:spPr>
          <a:xfrm>
            <a:off x="420625" y="1721250"/>
            <a:ext cx="2086800" cy="357900"/>
          </a:xfrm>
          <a:prstGeom prst="rect">
            <a:avLst/>
          </a:prstGeom>
          <a:solidFill>
            <a:schemeClr val="lt1"/>
          </a:solidFill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2pPr>
            <a:lvl3pPr lvl="2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3pPr>
            <a:lvl4pPr lvl="3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4pPr>
            <a:lvl5pPr lvl="4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5pPr>
            <a:lvl6pPr lvl="5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6pPr>
            <a:lvl7pPr lvl="6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7pPr>
            <a:lvl8pPr lvl="7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8pPr>
            <a:lvl9pPr lvl="8" rtl="0">
              <a:spcBef>
                <a:spcPts val="800"/>
              </a:spcBef>
              <a:spcAft>
                <a:spcPts val="80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9pPr>
          </a:lstStyle>
          <a:p>
            <a:endParaRPr/>
          </a:p>
        </p:txBody>
      </p:sp>
      <p:sp>
        <p:nvSpPr>
          <p:cNvPr id="16292" name="Google Shape;16292;p451"/>
          <p:cNvSpPr txBox="1">
            <a:spLocks noGrp="1"/>
          </p:cNvSpPr>
          <p:nvPr>
            <p:ph type="body" idx="1"/>
          </p:nvPr>
        </p:nvSpPr>
        <p:spPr>
          <a:xfrm>
            <a:off x="420625" y="2214475"/>
            <a:ext cx="2086800" cy="26136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04800" rtl="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1pPr>
            <a:lvl2pPr marL="914400" lvl="1" indent="-304800" rtl="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 rtl="0"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 rtl="0"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 rtl="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 rtl="0"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 rtl="0"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 rtl="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 rtl="0">
              <a:spcBef>
                <a:spcPts val="400"/>
              </a:spcBef>
              <a:spcAft>
                <a:spcPts val="4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16293" name="Google Shape;16293;p451"/>
          <p:cNvSpPr txBox="1">
            <a:spLocks noGrp="1"/>
          </p:cNvSpPr>
          <p:nvPr>
            <p:ph type="title" idx="2"/>
          </p:nvPr>
        </p:nvSpPr>
        <p:spPr>
          <a:xfrm>
            <a:off x="6295200" y="1721250"/>
            <a:ext cx="2086800" cy="357900"/>
          </a:xfrm>
          <a:prstGeom prst="rect">
            <a:avLst/>
          </a:prstGeom>
          <a:solidFill>
            <a:schemeClr val="lt1"/>
          </a:solidFill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2pPr>
            <a:lvl3pPr lvl="2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3pPr>
            <a:lvl4pPr lvl="3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4pPr>
            <a:lvl5pPr lvl="4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5pPr>
            <a:lvl6pPr lvl="5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6pPr>
            <a:lvl7pPr lvl="6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7pPr>
            <a:lvl8pPr lvl="7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8pPr>
            <a:lvl9pPr lvl="8" rtl="0">
              <a:spcBef>
                <a:spcPts val="800"/>
              </a:spcBef>
              <a:spcAft>
                <a:spcPts val="80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9pPr>
          </a:lstStyle>
          <a:p>
            <a:endParaRPr/>
          </a:p>
        </p:txBody>
      </p:sp>
      <p:sp>
        <p:nvSpPr>
          <p:cNvPr id="16294" name="Google Shape;16294;p451"/>
          <p:cNvSpPr txBox="1">
            <a:spLocks noGrp="1"/>
          </p:cNvSpPr>
          <p:nvPr>
            <p:ph type="body" idx="3"/>
          </p:nvPr>
        </p:nvSpPr>
        <p:spPr>
          <a:xfrm>
            <a:off x="6307425" y="2214475"/>
            <a:ext cx="2086800" cy="26136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04800" rtl="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1pPr>
            <a:lvl2pPr marL="914400" lvl="1" indent="-304800" rtl="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 rtl="0"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 rtl="0"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 rtl="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 rtl="0"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 rtl="0"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 rtl="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 rtl="0">
              <a:spcBef>
                <a:spcPts val="400"/>
              </a:spcBef>
              <a:spcAft>
                <a:spcPts val="4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16295" name="Google Shape;16295;p451"/>
          <p:cNvSpPr txBox="1">
            <a:spLocks noGrp="1"/>
          </p:cNvSpPr>
          <p:nvPr>
            <p:ph type="title" idx="4"/>
          </p:nvPr>
        </p:nvSpPr>
        <p:spPr>
          <a:xfrm>
            <a:off x="3357926" y="1721250"/>
            <a:ext cx="2086800" cy="357900"/>
          </a:xfrm>
          <a:prstGeom prst="rect">
            <a:avLst/>
          </a:prstGeom>
          <a:solidFill>
            <a:schemeClr val="lt1"/>
          </a:solidFill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2pPr>
            <a:lvl3pPr lvl="2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3pPr>
            <a:lvl4pPr lvl="3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4pPr>
            <a:lvl5pPr lvl="4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5pPr>
            <a:lvl6pPr lvl="5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6pPr>
            <a:lvl7pPr lvl="6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7pPr>
            <a:lvl8pPr lvl="7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8pPr>
            <a:lvl9pPr lvl="8" rtl="0">
              <a:spcBef>
                <a:spcPts val="800"/>
              </a:spcBef>
              <a:spcAft>
                <a:spcPts val="80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9pPr>
          </a:lstStyle>
          <a:p>
            <a:endParaRPr/>
          </a:p>
        </p:txBody>
      </p:sp>
      <p:sp>
        <p:nvSpPr>
          <p:cNvPr id="16296" name="Google Shape;16296;p451"/>
          <p:cNvSpPr txBox="1">
            <a:spLocks noGrp="1"/>
          </p:cNvSpPr>
          <p:nvPr>
            <p:ph type="body" idx="5"/>
          </p:nvPr>
        </p:nvSpPr>
        <p:spPr>
          <a:xfrm>
            <a:off x="3364950" y="2265274"/>
            <a:ext cx="2086800" cy="25629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04800" rtl="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1pPr>
            <a:lvl2pPr marL="914400" lvl="1" indent="-304800" rtl="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 rtl="0"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 rtl="0"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 rtl="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 rtl="0"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 rtl="0"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 rtl="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 rtl="0">
              <a:spcBef>
                <a:spcPts val="400"/>
              </a:spcBef>
              <a:spcAft>
                <a:spcPts val="4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16297" name="Google Shape;16297;p451"/>
          <p:cNvSpPr txBox="1">
            <a:spLocks noGrp="1"/>
          </p:cNvSpPr>
          <p:nvPr>
            <p:ph type="title" idx="6"/>
          </p:nvPr>
        </p:nvSpPr>
        <p:spPr>
          <a:xfrm>
            <a:off x="420625" y="320050"/>
            <a:ext cx="8411400" cy="455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  <p:pic>
        <p:nvPicPr>
          <p:cNvPr id="16298" name="Google Shape;16298;p451" descr="ASU_Horiz_RGB_Digital_MaroonGold.png"/>
          <p:cNvPicPr preferRelativeResize="0"/>
          <p:nvPr/>
        </p:nvPicPr>
        <p:blipFill rotWithShape="1">
          <a:blip r:embed="rId2">
            <a:alphaModFix/>
          </a:blip>
          <a:srcRect r="57818"/>
          <a:stretch/>
        </p:blipFill>
        <p:spPr>
          <a:xfrm>
            <a:off x="7867711" y="4336142"/>
            <a:ext cx="989550" cy="65110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32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, text, 3 column, good for facts — black">
  <p:cSld name="CUSTOM_25_1_1">
    <p:bg>
      <p:bgPr>
        <a:solidFill>
          <a:schemeClr val="dk1"/>
        </a:solidFill>
        <a:effectLst/>
      </p:bgPr>
    </p:bg>
    <p:spTree>
      <p:nvGrpSpPr>
        <p:cNvPr id="1" name="Shape 162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00" name="Google Shape;16300;p452"/>
          <p:cNvSpPr txBox="1">
            <a:spLocks noGrp="1"/>
          </p:cNvSpPr>
          <p:nvPr>
            <p:ph type="title"/>
          </p:nvPr>
        </p:nvSpPr>
        <p:spPr>
          <a:xfrm>
            <a:off x="420625" y="1721225"/>
            <a:ext cx="2401500" cy="1404000"/>
          </a:xfrm>
          <a:prstGeom prst="rect">
            <a:avLst/>
          </a:prstGeom>
          <a:solidFill>
            <a:schemeClr val="lt1"/>
          </a:solidFill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2pPr>
            <a:lvl3pPr lvl="2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3pPr>
            <a:lvl4pPr lvl="3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4pPr>
            <a:lvl5pPr lvl="4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5pPr>
            <a:lvl6pPr lvl="5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6pPr>
            <a:lvl7pPr lvl="6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7pPr>
            <a:lvl8pPr lvl="7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8pPr>
            <a:lvl9pPr lvl="8" rtl="0">
              <a:spcBef>
                <a:spcPts val="800"/>
              </a:spcBef>
              <a:spcAft>
                <a:spcPts val="80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9pPr>
          </a:lstStyle>
          <a:p>
            <a:endParaRPr/>
          </a:p>
        </p:txBody>
      </p:sp>
      <p:sp>
        <p:nvSpPr>
          <p:cNvPr id="16301" name="Google Shape;16301;p452"/>
          <p:cNvSpPr txBox="1">
            <a:spLocks noGrp="1"/>
          </p:cNvSpPr>
          <p:nvPr>
            <p:ph type="body" idx="1"/>
          </p:nvPr>
        </p:nvSpPr>
        <p:spPr>
          <a:xfrm>
            <a:off x="420625" y="2214475"/>
            <a:ext cx="2421000" cy="893100"/>
          </a:xfrm>
          <a:prstGeom prst="rect">
            <a:avLst/>
          </a:prstGeom>
        </p:spPr>
        <p:txBody>
          <a:bodyPr spcFirstLastPara="1" wrap="square" lIns="91425" tIns="0" rIns="91425" bIns="91425" anchor="t" anchorCtr="0">
            <a:noAutofit/>
          </a:bodyPr>
          <a:lstStyle>
            <a:lvl1pPr marL="457200" lvl="0" indent="-304800" rtl="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1pPr>
            <a:lvl2pPr marL="914400" lvl="1" indent="-304800" rtl="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 rtl="0"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 rtl="0"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 rtl="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 rtl="0"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 rtl="0"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 rtl="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 rtl="0">
              <a:spcBef>
                <a:spcPts val="400"/>
              </a:spcBef>
              <a:spcAft>
                <a:spcPts val="4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16302" name="Google Shape;16302;p452"/>
          <p:cNvSpPr txBox="1">
            <a:spLocks noGrp="1"/>
          </p:cNvSpPr>
          <p:nvPr>
            <p:ph type="title" idx="2"/>
          </p:nvPr>
        </p:nvSpPr>
        <p:spPr>
          <a:xfrm>
            <a:off x="6295200" y="1721225"/>
            <a:ext cx="2401500" cy="1404000"/>
          </a:xfrm>
          <a:prstGeom prst="rect">
            <a:avLst/>
          </a:prstGeom>
          <a:solidFill>
            <a:schemeClr val="lt1"/>
          </a:solidFill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2pPr>
            <a:lvl3pPr lvl="2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3pPr>
            <a:lvl4pPr lvl="3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4pPr>
            <a:lvl5pPr lvl="4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5pPr>
            <a:lvl6pPr lvl="5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6pPr>
            <a:lvl7pPr lvl="6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7pPr>
            <a:lvl8pPr lvl="7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8pPr>
            <a:lvl9pPr lvl="8" rtl="0">
              <a:spcBef>
                <a:spcPts val="800"/>
              </a:spcBef>
              <a:spcAft>
                <a:spcPts val="80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9pPr>
          </a:lstStyle>
          <a:p>
            <a:endParaRPr/>
          </a:p>
        </p:txBody>
      </p:sp>
      <p:sp>
        <p:nvSpPr>
          <p:cNvPr id="16303" name="Google Shape;16303;p452"/>
          <p:cNvSpPr txBox="1">
            <a:spLocks noGrp="1"/>
          </p:cNvSpPr>
          <p:nvPr>
            <p:ph type="body" idx="3"/>
          </p:nvPr>
        </p:nvSpPr>
        <p:spPr>
          <a:xfrm>
            <a:off x="6307425" y="2214475"/>
            <a:ext cx="2401500" cy="893100"/>
          </a:xfrm>
          <a:prstGeom prst="rect">
            <a:avLst/>
          </a:prstGeom>
        </p:spPr>
        <p:txBody>
          <a:bodyPr spcFirstLastPara="1" wrap="square" lIns="91425" tIns="0" rIns="91425" bIns="91425" anchor="t" anchorCtr="0">
            <a:noAutofit/>
          </a:bodyPr>
          <a:lstStyle>
            <a:lvl1pPr marL="457200" lvl="0" indent="-304800" rtl="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1pPr>
            <a:lvl2pPr marL="914400" lvl="1" indent="-304800" rtl="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 rtl="0"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 rtl="0"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 rtl="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 rtl="0"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 rtl="0"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 rtl="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 rtl="0">
              <a:spcBef>
                <a:spcPts val="400"/>
              </a:spcBef>
              <a:spcAft>
                <a:spcPts val="4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16304" name="Google Shape;16304;p452"/>
          <p:cNvSpPr txBox="1">
            <a:spLocks noGrp="1"/>
          </p:cNvSpPr>
          <p:nvPr>
            <p:ph type="title" idx="4"/>
          </p:nvPr>
        </p:nvSpPr>
        <p:spPr>
          <a:xfrm>
            <a:off x="3357925" y="1721225"/>
            <a:ext cx="2421000" cy="1404000"/>
          </a:xfrm>
          <a:prstGeom prst="rect">
            <a:avLst/>
          </a:prstGeom>
          <a:solidFill>
            <a:schemeClr val="lt1"/>
          </a:solidFill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2pPr>
            <a:lvl3pPr lvl="2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3pPr>
            <a:lvl4pPr lvl="3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4pPr>
            <a:lvl5pPr lvl="4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5pPr>
            <a:lvl6pPr lvl="5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6pPr>
            <a:lvl7pPr lvl="6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7pPr>
            <a:lvl8pPr lvl="7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8pPr>
            <a:lvl9pPr lvl="8" rtl="0">
              <a:spcBef>
                <a:spcPts val="800"/>
              </a:spcBef>
              <a:spcAft>
                <a:spcPts val="80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9pPr>
          </a:lstStyle>
          <a:p>
            <a:endParaRPr/>
          </a:p>
        </p:txBody>
      </p:sp>
      <p:sp>
        <p:nvSpPr>
          <p:cNvPr id="16305" name="Google Shape;16305;p452"/>
          <p:cNvSpPr txBox="1">
            <a:spLocks noGrp="1"/>
          </p:cNvSpPr>
          <p:nvPr>
            <p:ph type="body" idx="5"/>
          </p:nvPr>
        </p:nvSpPr>
        <p:spPr>
          <a:xfrm>
            <a:off x="3364950" y="2232177"/>
            <a:ext cx="2401500" cy="893100"/>
          </a:xfrm>
          <a:prstGeom prst="rect">
            <a:avLst/>
          </a:prstGeom>
        </p:spPr>
        <p:txBody>
          <a:bodyPr spcFirstLastPara="1" wrap="square" lIns="91425" tIns="0" rIns="91425" bIns="91425" anchor="t" anchorCtr="0">
            <a:noAutofit/>
          </a:bodyPr>
          <a:lstStyle>
            <a:lvl1pPr marL="457200" lvl="0" indent="-304800" rtl="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1pPr>
            <a:lvl2pPr marL="914400" lvl="1" indent="-304800" rtl="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 rtl="0"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 rtl="0"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 rtl="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 rtl="0"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 rtl="0"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 rtl="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 rtl="0">
              <a:spcBef>
                <a:spcPts val="400"/>
              </a:spcBef>
              <a:spcAft>
                <a:spcPts val="4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16306" name="Google Shape;16306;p452"/>
          <p:cNvSpPr txBox="1">
            <a:spLocks noGrp="1"/>
          </p:cNvSpPr>
          <p:nvPr>
            <p:ph type="title" idx="6"/>
          </p:nvPr>
        </p:nvSpPr>
        <p:spPr>
          <a:xfrm>
            <a:off x="420625" y="320050"/>
            <a:ext cx="8411400" cy="455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200"/>
              <a:buNone/>
              <a:defRPr>
                <a:solidFill>
                  <a:schemeClr val="lt1"/>
                </a:solidFill>
                <a:highlight>
                  <a:schemeClr val="dk1"/>
                </a:highlight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2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, text, images, 3 column">
  <p:cSld name="CUSTOM_25_1_1_2">
    <p:spTree>
      <p:nvGrpSpPr>
        <p:cNvPr id="1" name="Shape 163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08" name="Google Shape;16308;p453"/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8411400" cy="455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highlight>
                  <a:schemeClr val="accent1"/>
                </a:highlight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6309" name="Google Shape;16309;p453"/>
          <p:cNvSpPr txBox="1">
            <a:spLocks noGrp="1"/>
          </p:cNvSpPr>
          <p:nvPr>
            <p:ph type="subTitle" idx="1"/>
          </p:nvPr>
        </p:nvSpPr>
        <p:spPr>
          <a:xfrm>
            <a:off x="428425" y="994550"/>
            <a:ext cx="2400900" cy="3832800"/>
          </a:xfrm>
          <a:prstGeom prst="rect">
            <a:avLst/>
          </a:prstGeom>
          <a:ln w="9525" cap="flat" cmpd="sng">
            <a:solidFill>
              <a:srgbClr val="B5B5B5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82875" tIns="1508750" rIns="91425" bIns="91425" anchor="t" anchorCtr="0">
            <a:noAutofit/>
          </a:bodyPr>
          <a:lstStyle>
            <a:lvl1pPr lvl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1pPr>
            <a:lvl2pPr lvl="1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2pPr>
            <a:lvl3pPr lvl="2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3pPr>
            <a:lvl4pPr lvl="3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4pPr>
            <a:lvl5pPr lvl="4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5pPr>
            <a:lvl6pPr lvl="5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6pPr>
            <a:lvl7pPr lvl="6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7pPr>
            <a:lvl8pPr lvl="7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8pPr>
            <a:lvl9pPr lvl="8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9pPr>
          </a:lstStyle>
          <a:p>
            <a:endParaRPr/>
          </a:p>
        </p:txBody>
      </p:sp>
      <p:sp>
        <p:nvSpPr>
          <p:cNvPr id="16310" name="Google Shape;16310;p453"/>
          <p:cNvSpPr txBox="1">
            <a:spLocks noGrp="1"/>
          </p:cNvSpPr>
          <p:nvPr>
            <p:ph type="body" idx="2"/>
          </p:nvPr>
        </p:nvSpPr>
        <p:spPr>
          <a:xfrm>
            <a:off x="419675" y="2915850"/>
            <a:ext cx="2400900" cy="1911600"/>
          </a:xfrm>
          <a:prstGeom prst="rect">
            <a:avLst/>
          </a:prstGeom>
        </p:spPr>
        <p:txBody>
          <a:bodyPr spcFirstLastPara="1" wrap="square" lIns="182875" tIns="0" rIns="91425" bIns="91425" anchor="t" anchorCtr="0">
            <a:noAutofit/>
          </a:bodyPr>
          <a:lstStyle>
            <a:lvl1pPr marL="457200" lvl="0" indent="-304800" rtl="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1pPr>
            <a:lvl2pPr marL="914400" lvl="1" indent="-304800" rtl="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 rtl="0"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 rtl="0"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 rtl="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 rtl="0"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 rtl="0"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 rtl="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 rtl="0">
              <a:spcBef>
                <a:spcPts val="400"/>
              </a:spcBef>
              <a:spcAft>
                <a:spcPts val="4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16311" name="Google Shape;16311;p453"/>
          <p:cNvSpPr>
            <a:spLocks noGrp="1"/>
          </p:cNvSpPr>
          <p:nvPr>
            <p:ph type="pic" idx="3"/>
          </p:nvPr>
        </p:nvSpPr>
        <p:spPr>
          <a:xfrm>
            <a:off x="433675" y="998600"/>
            <a:ext cx="2395800" cy="1333200"/>
          </a:xfrm>
          <a:prstGeom prst="rect">
            <a:avLst/>
          </a:prstGeom>
          <a:noFill/>
          <a:ln>
            <a:noFill/>
          </a:ln>
        </p:spPr>
      </p:sp>
      <p:sp>
        <p:nvSpPr>
          <p:cNvPr id="16312" name="Google Shape;16312;p453"/>
          <p:cNvSpPr txBox="1">
            <a:spLocks noGrp="1"/>
          </p:cNvSpPr>
          <p:nvPr>
            <p:ph type="subTitle" idx="4"/>
          </p:nvPr>
        </p:nvSpPr>
        <p:spPr>
          <a:xfrm>
            <a:off x="3365398" y="994500"/>
            <a:ext cx="2400900" cy="3832800"/>
          </a:xfrm>
          <a:prstGeom prst="rect">
            <a:avLst/>
          </a:prstGeom>
          <a:ln w="9525" cap="flat" cmpd="sng">
            <a:solidFill>
              <a:srgbClr val="B5B5B5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82875" tIns="1508750" rIns="91425" bIns="91425" anchor="t" anchorCtr="0">
            <a:noAutofit/>
          </a:bodyPr>
          <a:lstStyle>
            <a:lvl1pPr lvl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1pPr>
            <a:lvl2pPr lvl="1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2pPr>
            <a:lvl3pPr lvl="2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3pPr>
            <a:lvl4pPr lvl="3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4pPr>
            <a:lvl5pPr lvl="4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5pPr>
            <a:lvl6pPr lvl="5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6pPr>
            <a:lvl7pPr lvl="6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7pPr>
            <a:lvl8pPr lvl="7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8pPr>
            <a:lvl9pPr lvl="8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9pPr>
          </a:lstStyle>
          <a:p>
            <a:endParaRPr/>
          </a:p>
        </p:txBody>
      </p:sp>
      <p:sp>
        <p:nvSpPr>
          <p:cNvPr id="16313" name="Google Shape;16313;p453"/>
          <p:cNvSpPr txBox="1">
            <a:spLocks noGrp="1"/>
          </p:cNvSpPr>
          <p:nvPr>
            <p:ph type="body" idx="5"/>
          </p:nvPr>
        </p:nvSpPr>
        <p:spPr>
          <a:xfrm>
            <a:off x="3356648" y="2915805"/>
            <a:ext cx="2395800" cy="1911600"/>
          </a:xfrm>
          <a:prstGeom prst="rect">
            <a:avLst/>
          </a:prstGeom>
        </p:spPr>
        <p:txBody>
          <a:bodyPr spcFirstLastPara="1" wrap="square" lIns="182875" tIns="0" rIns="91425" bIns="91425" anchor="t" anchorCtr="0">
            <a:noAutofit/>
          </a:bodyPr>
          <a:lstStyle>
            <a:lvl1pPr marL="457200" lvl="0" indent="-304800" rtl="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1pPr>
            <a:lvl2pPr marL="914400" lvl="1" indent="-304800" rtl="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 rtl="0"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 rtl="0"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 rtl="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 rtl="0"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 rtl="0"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 rtl="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 rtl="0">
              <a:spcBef>
                <a:spcPts val="400"/>
              </a:spcBef>
              <a:spcAft>
                <a:spcPts val="4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16314" name="Google Shape;16314;p453"/>
          <p:cNvSpPr>
            <a:spLocks noGrp="1"/>
          </p:cNvSpPr>
          <p:nvPr>
            <p:ph type="pic" idx="6"/>
          </p:nvPr>
        </p:nvSpPr>
        <p:spPr>
          <a:xfrm>
            <a:off x="3370648" y="998550"/>
            <a:ext cx="2395800" cy="1333200"/>
          </a:xfrm>
          <a:prstGeom prst="rect">
            <a:avLst/>
          </a:prstGeom>
          <a:noFill/>
          <a:ln>
            <a:noFill/>
          </a:ln>
        </p:spPr>
      </p:sp>
      <p:sp>
        <p:nvSpPr>
          <p:cNvPr id="16315" name="Google Shape;16315;p453"/>
          <p:cNvSpPr txBox="1">
            <a:spLocks noGrp="1"/>
          </p:cNvSpPr>
          <p:nvPr>
            <p:ph type="subTitle" idx="7"/>
          </p:nvPr>
        </p:nvSpPr>
        <p:spPr>
          <a:xfrm>
            <a:off x="6292250" y="994450"/>
            <a:ext cx="2400900" cy="3832800"/>
          </a:xfrm>
          <a:prstGeom prst="rect">
            <a:avLst/>
          </a:prstGeom>
          <a:ln w="9525" cap="flat" cmpd="sng">
            <a:solidFill>
              <a:srgbClr val="B5B5B5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82875" tIns="1508750" rIns="91425" bIns="91425" anchor="t" anchorCtr="0">
            <a:noAutofit/>
          </a:bodyPr>
          <a:lstStyle>
            <a:lvl1pPr lvl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1pPr>
            <a:lvl2pPr lvl="1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2pPr>
            <a:lvl3pPr lvl="2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3pPr>
            <a:lvl4pPr lvl="3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4pPr>
            <a:lvl5pPr lvl="4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5pPr>
            <a:lvl6pPr lvl="5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6pPr>
            <a:lvl7pPr lvl="6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7pPr>
            <a:lvl8pPr lvl="7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8pPr>
            <a:lvl9pPr lvl="8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9pPr>
          </a:lstStyle>
          <a:p>
            <a:endParaRPr/>
          </a:p>
        </p:txBody>
      </p:sp>
      <p:sp>
        <p:nvSpPr>
          <p:cNvPr id="16316" name="Google Shape;16316;p453"/>
          <p:cNvSpPr txBox="1">
            <a:spLocks noGrp="1"/>
          </p:cNvSpPr>
          <p:nvPr>
            <p:ph type="body" idx="8"/>
          </p:nvPr>
        </p:nvSpPr>
        <p:spPr>
          <a:xfrm>
            <a:off x="6283500" y="2915750"/>
            <a:ext cx="2395800" cy="1911600"/>
          </a:xfrm>
          <a:prstGeom prst="rect">
            <a:avLst/>
          </a:prstGeom>
        </p:spPr>
        <p:txBody>
          <a:bodyPr spcFirstLastPara="1" wrap="square" lIns="182875" tIns="0" rIns="91425" bIns="91425" anchor="t" anchorCtr="0">
            <a:noAutofit/>
          </a:bodyPr>
          <a:lstStyle>
            <a:lvl1pPr marL="457200" lvl="0" indent="-304800" rtl="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1pPr>
            <a:lvl2pPr marL="914400" lvl="1" indent="-304800" rtl="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 rtl="0"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 rtl="0"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 rtl="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 rtl="0"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 rtl="0"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 rtl="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 rtl="0">
              <a:spcBef>
                <a:spcPts val="400"/>
              </a:spcBef>
              <a:spcAft>
                <a:spcPts val="4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16317" name="Google Shape;16317;p453"/>
          <p:cNvSpPr>
            <a:spLocks noGrp="1"/>
          </p:cNvSpPr>
          <p:nvPr>
            <p:ph type="pic" idx="9"/>
          </p:nvPr>
        </p:nvSpPr>
        <p:spPr>
          <a:xfrm>
            <a:off x="6297500" y="998500"/>
            <a:ext cx="2395800" cy="13332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Section intro with subtitle and text">
  <p:cSld name="CUSTOM_23_1">
    <p:spTree>
      <p:nvGrpSpPr>
        <p:cNvPr id="1" name="Shape 1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5" name="Google Shape;125;p35"/>
          <p:cNvSpPr/>
          <p:nvPr/>
        </p:nvSpPr>
        <p:spPr>
          <a:xfrm>
            <a:off x="4572000" y="-125"/>
            <a:ext cx="4572000" cy="51435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6" name="Google Shape;126;p35"/>
          <p:cNvSpPr txBox="1">
            <a:spLocks noGrp="1"/>
          </p:cNvSpPr>
          <p:nvPr>
            <p:ph type="title"/>
          </p:nvPr>
        </p:nvSpPr>
        <p:spPr>
          <a:xfrm>
            <a:off x="265500" y="1233175"/>
            <a:ext cx="4045200" cy="1482300"/>
          </a:xfrm>
          <a:prstGeom prst="rect">
            <a:avLst/>
          </a:prstGeom>
        </p:spPr>
        <p:txBody>
          <a:bodyPr spcFirstLastPara="1" wrap="square" lIns="0" tIns="0" rIns="0" bIns="0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>
                <a:highlight>
                  <a:schemeClr val="accent1"/>
                </a:highlight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rtl="0">
              <a:spcBef>
                <a:spcPts val="800"/>
              </a:spcBef>
              <a:spcAft>
                <a:spcPts val="0"/>
              </a:spcAft>
              <a:buSzPts val="4200"/>
              <a:buNone/>
              <a:defRPr sz="4200"/>
            </a:lvl3pPr>
            <a:lvl4pPr lvl="3" rtl="0">
              <a:spcBef>
                <a:spcPts val="800"/>
              </a:spcBef>
              <a:spcAft>
                <a:spcPts val="0"/>
              </a:spcAft>
              <a:buSzPts val="4200"/>
              <a:buNone/>
              <a:defRPr sz="4200"/>
            </a:lvl4pPr>
            <a:lvl5pPr lvl="4" rtl="0">
              <a:spcBef>
                <a:spcPts val="800"/>
              </a:spcBef>
              <a:spcAft>
                <a:spcPts val="0"/>
              </a:spcAft>
              <a:buSzPts val="4200"/>
              <a:buNone/>
              <a:defRPr sz="4200"/>
            </a:lvl5pPr>
            <a:lvl6pPr lvl="5" rtl="0">
              <a:spcBef>
                <a:spcPts val="800"/>
              </a:spcBef>
              <a:spcAft>
                <a:spcPts val="0"/>
              </a:spcAft>
              <a:buSzPts val="4200"/>
              <a:buNone/>
              <a:defRPr sz="4200"/>
            </a:lvl6pPr>
            <a:lvl7pPr lvl="6" rtl="0">
              <a:spcBef>
                <a:spcPts val="800"/>
              </a:spcBef>
              <a:spcAft>
                <a:spcPts val="0"/>
              </a:spcAft>
              <a:buSzPts val="4200"/>
              <a:buNone/>
              <a:defRPr sz="4200"/>
            </a:lvl7pPr>
            <a:lvl8pPr lvl="7" rtl="0">
              <a:spcBef>
                <a:spcPts val="800"/>
              </a:spcBef>
              <a:spcAft>
                <a:spcPts val="0"/>
              </a:spcAft>
              <a:buSzPts val="4200"/>
              <a:buNone/>
              <a:defRPr sz="4200"/>
            </a:lvl8pPr>
            <a:lvl9pPr lvl="8" rtl="0">
              <a:spcBef>
                <a:spcPts val="800"/>
              </a:spcBef>
              <a:spcAft>
                <a:spcPts val="800"/>
              </a:spcAft>
              <a:buSzPts val="4200"/>
              <a:buNone/>
              <a:defRPr sz="4200"/>
            </a:lvl9pPr>
          </a:lstStyle>
          <a:p>
            <a:endParaRPr/>
          </a:p>
        </p:txBody>
      </p:sp>
      <p:sp>
        <p:nvSpPr>
          <p:cNvPr id="127" name="Google Shape;127;p35"/>
          <p:cNvSpPr txBox="1">
            <a:spLocks noGrp="1"/>
          </p:cNvSpPr>
          <p:nvPr>
            <p:ph type="subTitle" idx="1"/>
          </p:nvPr>
        </p:nvSpPr>
        <p:spPr>
          <a:xfrm>
            <a:off x="265500" y="2715475"/>
            <a:ext cx="4045200" cy="13227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 b="1">
                <a:solidFill>
                  <a:schemeClr val="lt1"/>
                </a:solidFill>
                <a:highlight>
                  <a:schemeClr val="dk1"/>
                </a:highlight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>
            <a:endParaRPr/>
          </a:p>
        </p:txBody>
      </p:sp>
      <p:sp>
        <p:nvSpPr>
          <p:cNvPr id="128" name="Google Shape;128;p35"/>
          <p:cNvSpPr txBox="1">
            <a:spLocks noGrp="1"/>
          </p:cNvSpPr>
          <p:nvPr>
            <p:ph type="body" idx="2"/>
          </p:nvPr>
        </p:nvSpPr>
        <p:spPr>
          <a:xfrm>
            <a:off x="4939500" y="724075"/>
            <a:ext cx="3837000" cy="36951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marL="457200" lvl="0" indent="-355600" rtl="0">
              <a:spcBef>
                <a:spcPts val="0"/>
              </a:spcBef>
              <a:spcAft>
                <a:spcPts val="0"/>
              </a:spcAft>
              <a:buSzPts val="2000"/>
              <a:buChar char="●"/>
              <a:defRPr/>
            </a:lvl1pPr>
            <a:lvl2pPr marL="914400" lvl="1" indent="-355600" rtl="0">
              <a:spcBef>
                <a:spcPts val="800"/>
              </a:spcBef>
              <a:spcAft>
                <a:spcPts val="0"/>
              </a:spcAft>
              <a:buSzPts val="2000"/>
              <a:buChar char="○"/>
              <a:defRPr/>
            </a:lvl2pPr>
            <a:lvl3pPr marL="1371600" lvl="2" indent="-355600" rtl="0">
              <a:spcBef>
                <a:spcPts val="800"/>
              </a:spcBef>
              <a:spcAft>
                <a:spcPts val="0"/>
              </a:spcAft>
              <a:buSzPts val="2000"/>
              <a:buChar char="■"/>
              <a:defRPr/>
            </a:lvl3pPr>
            <a:lvl4pPr marL="1828800" lvl="3" indent="-355600" rtl="0">
              <a:spcBef>
                <a:spcPts val="800"/>
              </a:spcBef>
              <a:spcAft>
                <a:spcPts val="0"/>
              </a:spcAft>
              <a:buSzPts val="2000"/>
              <a:buChar char="●"/>
              <a:defRPr/>
            </a:lvl4pPr>
            <a:lvl5pPr marL="2286000" lvl="4" indent="-355600" rtl="0">
              <a:spcBef>
                <a:spcPts val="800"/>
              </a:spcBef>
              <a:spcAft>
                <a:spcPts val="0"/>
              </a:spcAft>
              <a:buSzPts val="2000"/>
              <a:buChar char="○"/>
              <a:defRPr/>
            </a:lvl5pPr>
            <a:lvl6pPr marL="2743200" lvl="5" indent="-355600" rtl="0">
              <a:spcBef>
                <a:spcPts val="800"/>
              </a:spcBef>
              <a:spcAft>
                <a:spcPts val="0"/>
              </a:spcAft>
              <a:buSzPts val="2000"/>
              <a:buChar char="■"/>
              <a:defRPr/>
            </a:lvl6pPr>
            <a:lvl7pPr marL="3200400" lvl="6" indent="-355600" rtl="0">
              <a:spcBef>
                <a:spcPts val="800"/>
              </a:spcBef>
              <a:spcAft>
                <a:spcPts val="0"/>
              </a:spcAft>
              <a:buSzPts val="2000"/>
              <a:buChar char="●"/>
              <a:defRPr/>
            </a:lvl7pPr>
            <a:lvl8pPr marL="3657600" lvl="7" indent="-355600" rtl="0">
              <a:spcBef>
                <a:spcPts val="800"/>
              </a:spcBef>
              <a:spcAft>
                <a:spcPts val="0"/>
              </a:spcAft>
              <a:buSzPts val="2000"/>
              <a:buChar char="○"/>
              <a:defRPr/>
            </a:lvl8pPr>
            <a:lvl9pPr marL="4114800" lvl="8" indent="-355600" rtl="0">
              <a:spcBef>
                <a:spcPts val="800"/>
              </a:spcBef>
              <a:spcAft>
                <a:spcPts val="800"/>
              </a:spcAft>
              <a:buSzPts val="2000"/>
              <a:buChar char="■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3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, text, images, with preheader, 3 column">
  <p:cSld name="CUSTOM_25_1_1_1">
    <p:spTree>
      <p:nvGrpSpPr>
        <p:cNvPr id="1" name="Shape 163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19" name="Google Shape;16319;p454"/>
          <p:cNvSpPr/>
          <p:nvPr/>
        </p:nvSpPr>
        <p:spPr>
          <a:xfrm>
            <a:off x="420625" y="886975"/>
            <a:ext cx="2743200" cy="3942300"/>
          </a:xfrm>
          <a:prstGeom prst="rect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6320" name="Google Shape;16320;p454"/>
          <p:cNvSpPr>
            <a:spLocks noGrp="1"/>
          </p:cNvSpPr>
          <p:nvPr>
            <p:ph type="pic" idx="2"/>
          </p:nvPr>
        </p:nvSpPr>
        <p:spPr>
          <a:xfrm>
            <a:off x="420625" y="886975"/>
            <a:ext cx="2743200" cy="1837500"/>
          </a:xfrm>
          <a:prstGeom prst="rect">
            <a:avLst/>
          </a:prstGeom>
          <a:noFill/>
          <a:ln>
            <a:noFill/>
          </a:ln>
        </p:spPr>
      </p:sp>
      <p:sp>
        <p:nvSpPr>
          <p:cNvPr id="16321" name="Google Shape;16321;p454"/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8411400" cy="455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highlight>
                  <a:schemeClr val="accent1"/>
                </a:highlight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6322" name="Google Shape;16322;p454"/>
          <p:cNvSpPr txBox="1">
            <a:spLocks noGrp="1"/>
          </p:cNvSpPr>
          <p:nvPr>
            <p:ph type="title" idx="3"/>
          </p:nvPr>
        </p:nvSpPr>
        <p:spPr>
          <a:xfrm>
            <a:off x="539375" y="2300499"/>
            <a:ext cx="2514600" cy="2527500"/>
          </a:xfrm>
          <a:prstGeom prst="rect">
            <a:avLst/>
          </a:prstGeom>
          <a:solidFill>
            <a:schemeClr val="lt1"/>
          </a:solidFill>
        </p:spPr>
        <p:txBody>
          <a:bodyPr spcFirstLastPara="1" wrap="square" lIns="91425" tIns="91425" rIns="91425" bIns="182875" anchor="t" anchorCtr="0">
            <a:noAutofit/>
          </a:bodyPr>
          <a:lstStyle>
            <a:lvl1pPr lvl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1pPr>
            <a:lvl2pPr lvl="1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>
              <a:lnSpc>
                <a:spcPct val="90000"/>
              </a:lnSpc>
              <a:spcBef>
                <a:spcPts val="400"/>
              </a:spcBef>
              <a:spcAft>
                <a:spcPts val="400"/>
              </a:spcAft>
              <a:buSzPts val="1200"/>
              <a:buNone/>
              <a:defRPr sz="1200"/>
            </a:lvl9pPr>
          </a:lstStyle>
          <a:p>
            <a:endParaRPr/>
          </a:p>
        </p:txBody>
      </p:sp>
      <p:sp>
        <p:nvSpPr>
          <p:cNvPr id="16323" name="Google Shape;16323;p454"/>
          <p:cNvSpPr txBox="1">
            <a:spLocks noGrp="1"/>
          </p:cNvSpPr>
          <p:nvPr>
            <p:ph type="body" idx="1"/>
          </p:nvPr>
        </p:nvSpPr>
        <p:spPr>
          <a:xfrm>
            <a:off x="539375" y="2098290"/>
            <a:ext cx="2514600" cy="139800"/>
          </a:xfrm>
          <a:prstGeom prst="rect">
            <a:avLst/>
          </a:prstGeom>
          <a:solidFill>
            <a:schemeClr val="lt1"/>
          </a:solidFill>
        </p:spPr>
        <p:txBody>
          <a:bodyPr spcFirstLastPara="1" wrap="square" lIns="0" tIns="0" rIns="0" bIns="0" anchor="b" anchorCtr="0">
            <a:spAutoFit/>
          </a:bodyPr>
          <a:lstStyle>
            <a:lvl1pPr marL="457200" lvl="0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●"/>
              <a:defRPr sz="800" b="1"/>
            </a:lvl1pPr>
            <a:lvl2pPr marL="914400" lvl="1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○"/>
              <a:defRPr sz="800"/>
            </a:lvl2pPr>
            <a:lvl3pPr marL="1371600" lvl="2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■"/>
              <a:defRPr sz="800"/>
            </a:lvl3pPr>
            <a:lvl4pPr marL="1828800" lvl="3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●"/>
              <a:defRPr sz="800"/>
            </a:lvl4pPr>
            <a:lvl5pPr marL="2286000" lvl="4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○"/>
              <a:defRPr sz="800"/>
            </a:lvl5pPr>
            <a:lvl6pPr marL="2743200" lvl="5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■"/>
              <a:defRPr sz="800"/>
            </a:lvl6pPr>
            <a:lvl7pPr marL="3200400" lvl="6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●"/>
              <a:defRPr sz="800"/>
            </a:lvl7pPr>
            <a:lvl8pPr marL="3657600" lvl="7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○"/>
              <a:defRPr sz="800"/>
            </a:lvl8pPr>
            <a:lvl9pPr marL="4114800" lvl="8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■"/>
              <a:defRPr sz="800"/>
            </a:lvl9pPr>
          </a:lstStyle>
          <a:p>
            <a:endParaRPr/>
          </a:p>
        </p:txBody>
      </p:sp>
      <p:sp>
        <p:nvSpPr>
          <p:cNvPr id="16324" name="Google Shape;16324;p454"/>
          <p:cNvSpPr/>
          <p:nvPr/>
        </p:nvSpPr>
        <p:spPr>
          <a:xfrm>
            <a:off x="3279653" y="886975"/>
            <a:ext cx="2743200" cy="3942300"/>
          </a:xfrm>
          <a:prstGeom prst="rect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6325" name="Google Shape;16325;p454"/>
          <p:cNvSpPr>
            <a:spLocks noGrp="1"/>
          </p:cNvSpPr>
          <p:nvPr>
            <p:ph type="pic" idx="4"/>
          </p:nvPr>
        </p:nvSpPr>
        <p:spPr>
          <a:xfrm>
            <a:off x="3279654" y="886975"/>
            <a:ext cx="2743200" cy="1837500"/>
          </a:xfrm>
          <a:prstGeom prst="rect">
            <a:avLst/>
          </a:prstGeom>
          <a:noFill/>
          <a:ln>
            <a:noFill/>
          </a:ln>
        </p:spPr>
      </p:sp>
      <p:sp>
        <p:nvSpPr>
          <p:cNvPr id="16326" name="Google Shape;16326;p454"/>
          <p:cNvSpPr txBox="1">
            <a:spLocks noGrp="1"/>
          </p:cNvSpPr>
          <p:nvPr>
            <p:ph type="title" idx="5"/>
          </p:nvPr>
        </p:nvSpPr>
        <p:spPr>
          <a:xfrm>
            <a:off x="3398404" y="2300499"/>
            <a:ext cx="2514600" cy="2527500"/>
          </a:xfrm>
          <a:prstGeom prst="rect">
            <a:avLst/>
          </a:prstGeom>
          <a:solidFill>
            <a:schemeClr val="lt1"/>
          </a:solidFill>
        </p:spPr>
        <p:txBody>
          <a:bodyPr spcFirstLastPara="1" wrap="square" lIns="91425" tIns="91425" rIns="91425" bIns="182875" anchor="t" anchorCtr="0">
            <a:noAutofit/>
          </a:bodyPr>
          <a:lstStyle>
            <a:lvl1pPr lvl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1pPr>
            <a:lvl2pPr lvl="1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>
              <a:lnSpc>
                <a:spcPct val="90000"/>
              </a:lnSpc>
              <a:spcBef>
                <a:spcPts val="400"/>
              </a:spcBef>
              <a:spcAft>
                <a:spcPts val="400"/>
              </a:spcAft>
              <a:buSzPts val="1200"/>
              <a:buNone/>
              <a:defRPr sz="1200"/>
            </a:lvl9pPr>
          </a:lstStyle>
          <a:p>
            <a:endParaRPr/>
          </a:p>
        </p:txBody>
      </p:sp>
      <p:sp>
        <p:nvSpPr>
          <p:cNvPr id="16327" name="Google Shape;16327;p454"/>
          <p:cNvSpPr txBox="1">
            <a:spLocks noGrp="1"/>
          </p:cNvSpPr>
          <p:nvPr>
            <p:ph type="body" idx="6"/>
          </p:nvPr>
        </p:nvSpPr>
        <p:spPr>
          <a:xfrm>
            <a:off x="3398403" y="2098290"/>
            <a:ext cx="2514600" cy="139800"/>
          </a:xfrm>
          <a:prstGeom prst="rect">
            <a:avLst/>
          </a:prstGeom>
          <a:solidFill>
            <a:schemeClr val="lt1"/>
          </a:solidFill>
        </p:spPr>
        <p:txBody>
          <a:bodyPr spcFirstLastPara="1" wrap="square" lIns="0" tIns="0" rIns="0" bIns="0" anchor="b" anchorCtr="0">
            <a:spAutoFit/>
          </a:bodyPr>
          <a:lstStyle>
            <a:lvl1pPr marL="457200" lvl="0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●"/>
              <a:defRPr sz="800" b="1"/>
            </a:lvl1pPr>
            <a:lvl2pPr marL="914400" lvl="1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○"/>
              <a:defRPr sz="800"/>
            </a:lvl2pPr>
            <a:lvl3pPr marL="1371600" lvl="2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■"/>
              <a:defRPr sz="800"/>
            </a:lvl3pPr>
            <a:lvl4pPr marL="1828800" lvl="3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●"/>
              <a:defRPr sz="800"/>
            </a:lvl4pPr>
            <a:lvl5pPr marL="2286000" lvl="4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○"/>
              <a:defRPr sz="800"/>
            </a:lvl5pPr>
            <a:lvl6pPr marL="2743200" lvl="5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■"/>
              <a:defRPr sz="800"/>
            </a:lvl6pPr>
            <a:lvl7pPr marL="3200400" lvl="6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●"/>
              <a:defRPr sz="800"/>
            </a:lvl7pPr>
            <a:lvl8pPr marL="3657600" lvl="7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○"/>
              <a:defRPr sz="800"/>
            </a:lvl8pPr>
            <a:lvl9pPr marL="4114800" lvl="8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■"/>
              <a:defRPr sz="800"/>
            </a:lvl9pPr>
          </a:lstStyle>
          <a:p>
            <a:endParaRPr/>
          </a:p>
        </p:txBody>
      </p:sp>
      <p:sp>
        <p:nvSpPr>
          <p:cNvPr id="16328" name="Google Shape;16328;p454"/>
          <p:cNvSpPr/>
          <p:nvPr/>
        </p:nvSpPr>
        <p:spPr>
          <a:xfrm>
            <a:off x="6140022" y="886975"/>
            <a:ext cx="2743200" cy="3942300"/>
          </a:xfrm>
          <a:prstGeom prst="rect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6329" name="Google Shape;16329;p454"/>
          <p:cNvSpPr>
            <a:spLocks noGrp="1"/>
          </p:cNvSpPr>
          <p:nvPr>
            <p:ph type="pic" idx="7"/>
          </p:nvPr>
        </p:nvSpPr>
        <p:spPr>
          <a:xfrm>
            <a:off x="6140024" y="886975"/>
            <a:ext cx="2743200" cy="1837500"/>
          </a:xfrm>
          <a:prstGeom prst="rect">
            <a:avLst/>
          </a:prstGeom>
          <a:noFill/>
          <a:ln>
            <a:noFill/>
          </a:ln>
        </p:spPr>
      </p:sp>
      <p:sp>
        <p:nvSpPr>
          <p:cNvPr id="16330" name="Google Shape;16330;p454"/>
          <p:cNvSpPr txBox="1">
            <a:spLocks noGrp="1"/>
          </p:cNvSpPr>
          <p:nvPr>
            <p:ph type="title" idx="8"/>
          </p:nvPr>
        </p:nvSpPr>
        <p:spPr>
          <a:xfrm>
            <a:off x="6258774" y="2300499"/>
            <a:ext cx="2514600" cy="2527500"/>
          </a:xfrm>
          <a:prstGeom prst="rect">
            <a:avLst/>
          </a:prstGeom>
          <a:solidFill>
            <a:schemeClr val="lt1"/>
          </a:solidFill>
        </p:spPr>
        <p:txBody>
          <a:bodyPr spcFirstLastPara="1" wrap="square" lIns="91425" tIns="91425" rIns="91425" bIns="182875" anchor="t" anchorCtr="0">
            <a:noAutofit/>
          </a:bodyPr>
          <a:lstStyle>
            <a:lvl1pPr lvl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1pPr>
            <a:lvl2pPr lvl="1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>
              <a:lnSpc>
                <a:spcPct val="90000"/>
              </a:lnSpc>
              <a:spcBef>
                <a:spcPts val="400"/>
              </a:spcBef>
              <a:spcAft>
                <a:spcPts val="400"/>
              </a:spcAft>
              <a:buSzPts val="1200"/>
              <a:buNone/>
              <a:defRPr sz="1200"/>
            </a:lvl9pPr>
          </a:lstStyle>
          <a:p>
            <a:endParaRPr/>
          </a:p>
        </p:txBody>
      </p:sp>
      <p:sp>
        <p:nvSpPr>
          <p:cNvPr id="16331" name="Google Shape;16331;p454"/>
          <p:cNvSpPr txBox="1">
            <a:spLocks noGrp="1"/>
          </p:cNvSpPr>
          <p:nvPr>
            <p:ph type="body" idx="9"/>
          </p:nvPr>
        </p:nvSpPr>
        <p:spPr>
          <a:xfrm>
            <a:off x="6258772" y="2098290"/>
            <a:ext cx="2514600" cy="139800"/>
          </a:xfrm>
          <a:prstGeom prst="rect">
            <a:avLst/>
          </a:prstGeom>
          <a:solidFill>
            <a:schemeClr val="lt1"/>
          </a:solidFill>
        </p:spPr>
        <p:txBody>
          <a:bodyPr spcFirstLastPara="1" wrap="square" lIns="0" tIns="0" rIns="0" bIns="0" anchor="b" anchorCtr="0">
            <a:spAutoFit/>
          </a:bodyPr>
          <a:lstStyle>
            <a:lvl1pPr marL="457200" lvl="0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●"/>
              <a:defRPr sz="800" b="1"/>
            </a:lvl1pPr>
            <a:lvl2pPr marL="914400" lvl="1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○"/>
              <a:defRPr sz="800"/>
            </a:lvl2pPr>
            <a:lvl3pPr marL="1371600" lvl="2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■"/>
              <a:defRPr sz="800"/>
            </a:lvl3pPr>
            <a:lvl4pPr marL="1828800" lvl="3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●"/>
              <a:defRPr sz="800"/>
            </a:lvl4pPr>
            <a:lvl5pPr marL="2286000" lvl="4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○"/>
              <a:defRPr sz="800"/>
            </a:lvl5pPr>
            <a:lvl6pPr marL="2743200" lvl="5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■"/>
              <a:defRPr sz="800"/>
            </a:lvl6pPr>
            <a:lvl7pPr marL="3200400" lvl="6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●"/>
              <a:defRPr sz="800"/>
            </a:lvl7pPr>
            <a:lvl8pPr marL="3657600" lvl="7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○"/>
              <a:defRPr sz="800"/>
            </a:lvl8pPr>
            <a:lvl9pPr marL="4114800" lvl="8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■"/>
              <a:defRPr sz="8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3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 only slide options divider &gt;&gt;&gt; choose from following templates →">
  <p:cSld name="CUSTOM_23_1_1_1_1_2_1_1_1_1_1_1_1_1_1_2_1">
    <p:bg>
      <p:bgPr>
        <a:solidFill>
          <a:schemeClr val="lt2"/>
        </a:solidFill>
        <a:effectLst/>
      </p:bgPr>
    </p:bg>
    <p:spTree>
      <p:nvGrpSpPr>
        <p:cNvPr id="1" name="Shape 163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33" name="Google Shape;16333;p455"/>
          <p:cNvSpPr txBox="1"/>
          <p:nvPr/>
        </p:nvSpPr>
        <p:spPr>
          <a:xfrm>
            <a:off x="2411725" y="1579999"/>
            <a:ext cx="6288300" cy="1995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spAutoFit/>
          </a:bodyPr>
          <a:lstStyle/>
          <a:p>
            <a:pPr marL="0" lvl="0" indent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7200" b="1">
                <a:solidFill>
                  <a:srgbClr val="FFFFFF"/>
                </a:solidFill>
                <a:highlight>
                  <a:schemeClr val="dk1"/>
                </a:highlight>
              </a:rPr>
              <a:t>Title only slide options</a:t>
            </a:r>
            <a:endParaRPr sz="7200" b="1">
              <a:solidFill>
                <a:srgbClr val="FFFFFF"/>
              </a:solidFill>
              <a:highlight>
                <a:schemeClr val="dk1"/>
              </a:highlight>
            </a:endParaRPr>
          </a:p>
        </p:txBody>
      </p:sp>
      <p:sp>
        <p:nvSpPr>
          <p:cNvPr id="16334" name="Google Shape;16334;p455"/>
          <p:cNvSpPr/>
          <p:nvPr/>
        </p:nvSpPr>
        <p:spPr>
          <a:xfrm>
            <a:off x="0" y="0"/>
            <a:ext cx="2168400" cy="5143500"/>
          </a:xfrm>
          <a:prstGeom prst="rightArrowCallout">
            <a:avLst>
              <a:gd name="adj1" fmla="val 25000"/>
              <a:gd name="adj2" fmla="val 25000"/>
              <a:gd name="adj3" fmla="val 25000"/>
              <a:gd name="adj4" fmla="val 64977"/>
            </a:avLst>
          </a:pr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33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 only — white">
  <p:cSld name="CUSTOM_22_1_1_1_1_1_1_1_1_1_1_1_1_1_2">
    <p:spTree>
      <p:nvGrpSpPr>
        <p:cNvPr id="1" name="Shape 163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36" name="Google Shape;16336;p456"/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8411400" cy="455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highlight>
                  <a:schemeClr val="accent1"/>
                </a:highlight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3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 only, 1 column — white">
  <p:cSld name="CUSTOM_23_1_1_1_1_1_1_1_1_1_1_1_1_1_2">
    <p:spTree>
      <p:nvGrpSpPr>
        <p:cNvPr id="1" name="Shape 163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38" name="Google Shape;16338;p457"/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2414100" cy="4508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highlight>
                  <a:schemeClr val="accent1"/>
                </a:highlight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3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 only, 1 column — white">
  <p:cSld name="CUSTOM_22_1_1_1_1_1_1_1_1_1_1_1_2_1">
    <p:spTree>
      <p:nvGrpSpPr>
        <p:cNvPr id="1" name="Shape 163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40" name="Google Shape;16340;p458"/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2414100" cy="4508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  <p:pic>
        <p:nvPicPr>
          <p:cNvPr id="16341" name="Google Shape;16341;p458" descr="ASU_Horiz_RGB_Digital_MaroonGold.png"/>
          <p:cNvPicPr preferRelativeResize="0"/>
          <p:nvPr/>
        </p:nvPicPr>
        <p:blipFill rotWithShape="1">
          <a:blip r:embed="rId2">
            <a:alphaModFix/>
          </a:blip>
          <a:srcRect r="57818"/>
          <a:stretch/>
        </p:blipFill>
        <p:spPr>
          <a:xfrm>
            <a:off x="7867711" y="4336142"/>
            <a:ext cx="989550" cy="65110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33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 only, image, 1 column">
  <p:cSld name="CUSTOM_23_1_1_1_1_1_1_2_1_1_1_1_1_1">
    <p:spTree>
      <p:nvGrpSpPr>
        <p:cNvPr id="1" name="Shape 163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43" name="Google Shape;16343;p459"/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1993500" cy="5670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800"/>
              </a:spcBef>
              <a:spcAft>
                <a:spcPts val="80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16344" name="Google Shape;16344;p459"/>
          <p:cNvSpPr>
            <a:spLocks noGrp="1"/>
          </p:cNvSpPr>
          <p:nvPr>
            <p:ph type="pic" idx="2"/>
          </p:nvPr>
        </p:nvSpPr>
        <p:spPr>
          <a:xfrm>
            <a:off x="2514600" y="0"/>
            <a:ext cx="6629700" cy="51435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33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 only, image, 1 column">
  <p:cSld name="CUSTOM_23_1_1_1_1_2_1_1_1_1_1_1_1_1">
    <p:spTree>
      <p:nvGrpSpPr>
        <p:cNvPr id="1" name="Shape 163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46" name="Google Shape;16346;p460"/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2414100" cy="4508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6347" name="Google Shape;16347;p460"/>
          <p:cNvSpPr>
            <a:spLocks noGrp="1"/>
          </p:cNvSpPr>
          <p:nvPr>
            <p:ph type="pic" idx="2"/>
          </p:nvPr>
        </p:nvSpPr>
        <p:spPr>
          <a:xfrm>
            <a:off x="2935225" y="0"/>
            <a:ext cx="6209100" cy="51435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33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 only, image, 1 col — black">
  <p:cSld name="CUSTOM_23_1_1_1_1_1_1_1_1_1_1_1_2_1_2">
    <p:spTree>
      <p:nvGrpSpPr>
        <p:cNvPr id="1" name="Shape 163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49" name="Google Shape;16349;p461"/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1993500" cy="4508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800"/>
              </a:spcBef>
              <a:spcAft>
                <a:spcPts val="80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16350" name="Google Shape;16350;p461"/>
          <p:cNvSpPr/>
          <p:nvPr/>
        </p:nvSpPr>
        <p:spPr>
          <a:xfrm>
            <a:off x="2514600" y="-50"/>
            <a:ext cx="6629400" cy="5143500"/>
          </a:xfrm>
          <a:prstGeom prst="rect">
            <a:avLst/>
          </a:pr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33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 only, subtitle, 1 column — background image">
  <p:cSld name="CUSTOM_23_1_1_2_1_1_1_1_1_1_1_1_2">
    <p:spTree>
      <p:nvGrpSpPr>
        <p:cNvPr id="1" name="Shape 163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52" name="Google Shape;16352;p462"/>
          <p:cNvSpPr>
            <a:spLocks noGrp="1"/>
          </p:cNvSpPr>
          <p:nvPr>
            <p:ph type="pic" idx="2"/>
          </p:nvPr>
        </p:nvSpPr>
        <p:spPr>
          <a:xfrm>
            <a:off x="9225" y="-9225"/>
            <a:ext cx="9144000" cy="5143500"/>
          </a:xfrm>
          <a:prstGeom prst="rect">
            <a:avLst/>
          </a:prstGeom>
          <a:noFill/>
          <a:ln>
            <a:noFill/>
          </a:ln>
        </p:spPr>
      </p:sp>
      <p:sp>
        <p:nvSpPr>
          <p:cNvPr id="16353" name="Google Shape;16353;p462"/>
          <p:cNvSpPr txBox="1">
            <a:spLocks noGrp="1"/>
          </p:cNvSpPr>
          <p:nvPr>
            <p:ph type="title"/>
          </p:nvPr>
        </p:nvSpPr>
        <p:spPr>
          <a:xfrm>
            <a:off x="320175" y="320050"/>
            <a:ext cx="2514600" cy="869400"/>
          </a:xfrm>
          <a:prstGeom prst="rect">
            <a:avLst/>
          </a:prstGeom>
          <a:noFill/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highlight>
                  <a:schemeClr val="accent1"/>
                </a:highlight>
              </a:defRPr>
            </a:lvl1pPr>
            <a:lvl2pPr lvl="1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  <a:defRPr sz="3200">
                <a:highlight>
                  <a:schemeClr val="accent1"/>
                </a:highlight>
              </a:defRPr>
            </a:lvl2pPr>
            <a:lvl3pPr lvl="2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3200"/>
              <a:buNone/>
              <a:defRPr sz="3200">
                <a:highlight>
                  <a:schemeClr val="accent1"/>
                </a:highlight>
              </a:defRPr>
            </a:lvl3pPr>
            <a:lvl4pPr lvl="3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3200"/>
              <a:buNone/>
              <a:defRPr sz="3200">
                <a:highlight>
                  <a:schemeClr val="accent1"/>
                </a:highlight>
              </a:defRPr>
            </a:lvl4pPr>
            <a:lvl5pPr lvl="4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3200"/>
              <a:buNone/>
              <a:defRPr sz="3200">
                <a:highlight>
                  <a:schemeClr val="accent1"/>
                </a:highlight>
              </a:defRPr>
            </a:lvl5pPr>
            <a:lvl6pPr lvl="5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3200"/>
              <a:buNone/>
              <a:defRPr sz="3200">
                <a:highlight>
                  <a:schemeClr val="accent1"/>
                </a:highlight>
              </a:defRPr>
            </a:lvl6pPr>
            <a:lvl7pPr lvl="6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3200"/>
              <a:buNone/>
              <a:defRPr sz="3200">
                <a:highlight>
                  <a:schemeClr val="accent1"/>
                </a:highlight>
              </a:defRPr>
            </a:lvl7pPr>
            <a:lvl8pPr lvl="7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3200"/>
              <a:buNone/>
              <a:defRPr sz="3200">
                <a:highlight>
                  <a:schemeClr val="accent1"/>
                </a:highlight>
              </a:defRPr>
            </a:lvl8pPr>
            <a:lvl9pPr lvl="8" rtl="0">
              <a:lnSpc>
                <a:spcPct val="90000"/>
              </a:lnSpc>
              <a:spcBef>
                <a:spcPts val="800"/>
              </a:spcBef>
              <a:spcAft>
                <a:spcPts val="800"/>
              </a:spcAft>
              <a:buSzPts val="3200"/>
              <a:buNone/>
              <a:defRPr sz="3200">
                <a:highlight>
                  <a:schemeClr val="accent1"/>
                </a:highlight>
              </a:defRPr>
            </a:lvl9pPr>
          </a:lstStyle>
          <a:p>
            <a:endParaRPr/>
          </a:p>
        </p:txBody>
      </p:sp>
      <p:sp>
        <p:nvSpPr>
          <p:cNvPr id="16354" name="Google Shape;16354;p462"/>
          <p:cNvSpPr txBox="1">
            <a:spLocks noGrp="1"/>
          </p:cNvSpPr>
          <p:nvPr>
            <p:ph type="subTitle" idx="1"/>
          </p:nvPr>
        </p:nvSpPr>
        <p:spPr>
          <a:xfrm>
            <a:off x="320050" y="1189450"/>
            <a:ext cx="2514600" cy="1200300"/>
          </a:xfrm>
          <a:prstGeom prst="rect">
            <a:avLst/>
          </a:prstGeom>
          <a:noFill/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b="1">
                <a:solidFill>
                  <a:schemeClr val="lt1"/>
                </a:solidFill>
                <a:highlight>
                  <a:schemeClr val="dk1"/>
                </a:highlight>
              </a:defRPr>
            </a:lvl1pPr>
            <a:lvl2pPr lvl="1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b="1">
                <a:solidFill>
                  <a:schemeClr val="lt1"/>
                </a:solidFill>
                <a:highlight>
                  <a:schemeClr val="dk1"/>
                </a:highlight>
              </a:defRPr>
            </a:lvl2pPr>
            <a:lvl3pPr lvl="2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b="1">
                <a:solidFill>
                  <a:schemeClr val="lt1"/>
                </a:solidFill>
                <a:highlight>
                  <a:schemeClr val="dk1"/>
                </a:highlight>
              </a:defRPr>
            </a:lvl3pPr>
            <a:lvl4pPr lvl="3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b="1">
                <a:solidFill>
                  <a:schemeClr val="lt1"/>
                </a:solidFill>
                <a:highlight>
                  <a:schemeClr val="dk1"/>
                </a:highlight>
              </a:defRPr>
            </a:lvl4pPr>
            <a:lvl5pPr lvl="4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b="1">
                <a:solidFill>
                  <a:schemeClr val="lt1"/>
                </a:solidFill>
                <a:highlight>
                  <a:schemeClr val="dk1"/>
                </a:highlight>
              </a:defRPr>
            </a:lvl5pPr>
            <a:lvl6pPr lvl="5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b="1">
                <a:solidFill>
                  <a:schemeClr val="lt1"/>
                </a:solidFill>
                <a:highlight>
                  <a:schemeClr val="dk1"/>
                </a:highlight>
              </a:defRPr>
            </a:lvl6pPr>
            <a:lvl7pPr lvl="6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b="1">
                <a:solidFill>
                  <a:schemeClr val="lt1"/>
                </a:solidFill>
                <a:highlight>
                  <a:schemeClr val="dk1"/>
                </a:highlight>
              </a:defRPr>
            </a:lvl7pPr>
            <a:lvl8pPr lvl="7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b="1">
                <a:solidFill>
                  <a:schemeClr val="lt1"/>
                </a:solidFill>
                <a:highlight>
                  <a:schemeClr val="dk1"/>
                </a:highlight>
              </a:defRPr>
            </a:lvl8pPr>
            <a:lvl9pPr lvl="8" rtl="0">
              <a:lnSpc>
                <a:spcPct val="90000"/>
              </a:lnSpc>
              <a:spcBef>
                <a:spcPts val="800"/>
              </a:spcBef>
              <a:spcAft>
                <a:spcPts val="800"/>
              </a:spcAft>
              <a:buClr>
                <a:schemeClr val="lt1"/>
              </a:buClr>
              <a:buSzPts val="2000"/>
              <a:buNone/>
              <a:defRPr b="1">
                <a:solidFill>
                  <a:schemeClr val="lt1"/>
                </a:solidFill>
                <a:highlight>
                  <a:schemeClr val="dk1"/>
                </a:highlight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3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Quote slide options divider — choose from following templates →">
  <p:cSld name="CUSTOM_23_1_1_1_1_2_1_1_1_1_1_1_1_1_1_2">
    <p:bg>
      <p:bgPr>
        <a:solidFill>
          <a:schemeClr val="lt2"/>
        </a:solidFill>
        <a:effectLst/>
      </p:bgPr>
    </p:bg>
    <p:spTree>
      <p:nvGrpSpPr>
        <p:cNvPr id="1" name="Shape 163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56" name="Google Shape;16356;p463"/>
          <p:cNvSpPr txBox="1"/>
          <p:nvPr/>
        </p:nvSpPr>
        <p:spPr>
          <a:xfrm>
            <a:off x="2411725" y="1579999"/>
            <a:ext cx="6288300" cy="1995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spAutoFit/>
          </a:bodyPr>
          <a:lstStyle/>
          <a:p>
            <a:pPr marL="0" lvl="0" indent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7200" b="1">
                <a:solidFill>
                  <a:srgbClr val="FFFFFF"/>
                </a:solidFill>
                <a:highlight>
                  <a:schemeClr val="dk1"/>
                </a:highlight>
              </a:rPr>
              <a:t>Quote slide options</a:t>
            </a:r>
            <a:endParaRPr sz="7200" b="1">
              <a:solidFill>
                <a:srgbClr val="FFFFFF"/>
              </a:solidFill>
              <a:highlight>
                <a:schemeClr val="dk1"/>
              </a:highlight>
            </a:endParaRPr>
          </a:p>
        </p:txBody>
      </p:sp>
      <p:sp>
        <p:nvSpPr>
          <p:cNvPr id="16357" name="Google Shape;16357;p463"/>
          <p:cNvSpPr/>
          <p:nvPr/>
        </p:nvSpPr>
        <p:spPr>
          <a:xfrm>
            <a:off x="0" y="0"/>
            <a:ext cx="2168400" cy="5143500"/>
          </a:xfrm>
          <a:prstGeom prst="rightArrowCallout">
            <a:avLst>
              <a:gd name="adj1" fmla="val 25000"/>
              <a:gd name="adj2" fmla="val 25000"/>
              <a:gd name="adj3" fmla="val 25000"/>
              <a:gd name="adj4" fmla="val 64977"/>
            </a:avLst>
          </a:pr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Section intro — black">
  <p:cSld name="CUSTOM_22_1_1">
    <p:spTree>
      <p:nvGrpSpPr>
        <p:cNvPr id="1" name="Shape 1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" name="Google Shape;130;p36"/>
          <p:cNvSpPr/>
          <p:nvPr/>
        </p:nvSpPr>
        <p:spPr>
          <a:xfrm>
            <a:off x="0" y="1803750"/>
            <a:ext cx="9144000" cy="1543200"/>
          </a:xfrm>
          <a:prstGeom prst="rect">
            <a:avLst/>
          </a:prstGeom>
          <a:solidFill>
            <a:srgbClr val="191919"/>
          </a:solidFill>
          <a:ln>
            <a:noFill/>
          </a:ln>
        </p:spPr>
        <p:txBody>
          <a:bodyPr spcFirstLastPara="1" wrap="square" lIns="121900" tIns="60925" rIns="121900" bIns="60925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3700"/>
              <a:buFont typeface="Arial"/>
              <a:buNone/>
            </a:pPr>
            <a:endParaRPr sz="3700" b="1" i="0" u="none" strike="noStrike" cap="none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pic>
        <p:nvPicPr>
          <p:cNvPr id="131" name="Google Shape;131;p36" descr="ASU_Horiz_RGB_Digital_MaroonGold.png"/>
          <p:cNvPicPr preferRelativeResize="0"/>
          <p:nvPr/>
        </p:nvPicPr>
        <p:blipFill rotWithShape="1">
          <a:blip r:embed="rId2">
            <a:alphaModFix/>
          </a:blip>
          <a:srcRect r="57818"/>
          <a:stretch/>
        </p:blipFill>
        <p:spPr>
          <a:xfrm>
            <a:off x="7867711" y="4336142"/>
            <a:ext cx="989550" cy="651102"/>
          </a:xfrm>
          <a:prstGeom prst="rect">
            <a:avLst/>
          </a:prstGeom>
          <a:noFill/>
          <a:ln>
            <a:noFill/>
          </a:ln>
        </p:spPr>
      </p:pic>
      <p:sp>
        <p:nvSpPr>
          <p:cNvPr id="132" name="Google Shape;132;p36"/>
          <p:cNvSpPr txBox="1">
            <a:spLocks noGrp="1"/>
          </p:cNvSpPr>
          <p:nvPr>
            <p:ph type="title"/>
          </p:nvPr>
        </p:nvSpPr>
        <p:spPr>
          <a:xfrm>
            <a:off x="436325" y="1816500"/>
            <a:ext cx="8362800" cy="15306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rm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200"/>
              <a:buNone/>
              <a:defRPr>
                <a:solidFill>
                  <a:schemeClr val="accen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 b="1">
                <a:solidFill>
                  <a:schemeClr val="accent1"/>
                </a:solidFill>
              </a:defRPr>
            </a:lvl2pPr>
            <a:lvl3pPr lvl="2" rtl="0">
              <a:spcBef>
                <a:spcPts val="80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 b="1">
                <a:solidFill>
                  <a:schemeClr val="accent1"/>
                </a:solidFill>
              </a:defRPr>
            </a:lvl3pPr>
            <a:lvl4pPr lvl="3" rtl="0">
              <a:spcBef>
                <a:spcPts val="80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 b="1">
                <a:solidFill>
                  <a:schemeClr val="accent1"/>
                </a:solidFill>
              </a:defRPr>
            </a:lvl4pPr>
            <a:lvl5pPr lvl="4" rtl="0">
              <a:spcBef>
                <a:spcPts val="80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 b="1">
                <a:solidFill>
                  <a:schemeClr val="accent1"/>
                </a:solidFill>
              </a:defRPr>
            </a:lvl5pPr>
            <a:lvl6pPr lvl="5" rtl="0">
              <a:spcBef>
                <a:spcPts val="80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 b="1">
                <a:solidFill>
                  <a:schemeClr val="accent1"/>
                </a:solidFill>
              </a:defRPr>
            </a:lvl6pPr>
            <a:lvl7pPr lvl="6" rtl="0">
              <a:spcBef>
                <a:spcPts val="80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 b="1">
                <a:solidFill>
                  <a:schemeClr val="accent1"/>
                </a:solidFill>
              </a:defRPr>
            </a:lvl7pPr>
            <a:lvl8pPr lvl="7" rtl="0">
              <a:spcBef>
                <a:spcPts val="80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 b="1">
                <a:solidFill>
                  <a:schemeClr val="accent1"/>
                </a:solidFill>
              </a:defRPr>
            </a:lvl8pPr>
            <a:lvl9pPr lvl="8" rtl="0">
              <a:spcBef>
                <a:spcPts val="800"/>
              </a:spcBef>
              <a:spcAft>
                <a:spcPts val="800"/>
              </a:spcAft>
              <a:buClr>
                <a:schemeClr val="accent1"/>
              </a:buClr>
              <a:buSzPts val="2800"/>
              <a:buNone/>
              <a:defRPr b="1">
                <a:solidFill>
                  <a:schemeClr val="accent1"/>
                </a:solidFill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4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Quote slide: Text, title — black">
  <p:cSld name="CUSTOM_23_1_1_2_1_1_1_1_1_1_1_1_1_1">
    <p:spTree>
      <p:nvGrpSpPr>
        <p:cNvPr id="1" name="Shape 163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59" name="Google Shape;16359;p464"/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8411400" cy="455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highlight>
                  <a:schemeClr val="accent1"/>
                </a:highlight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highlight>
                  <a:schemeClr val="accent1"/>
                </a:highlight>
              </a:defRPr>
            </a:lvl2pPr>
            <a:lvl3pPr lvl="2" rtl="0">
              <a:spcBef>
                <a:spcPts val="800"/>
              </a:spcBef>
              <a:spcAft>
                <a:spcPts val="0"/>
              </a:spcAft>
              <a:buSzPts val="2800"/>
              <a:buNone/>
              <a:defRPr>
                <a:highlight>
                  <a:schemeClr val="accent1"/>
                </a:highlight>
              </a:defRPr>
            </a:lvl3pPr>
            <a:lvl4pPr lvl="3" rtl="0">
              <a:spcBef>
                <a:spcPts val="800"/>
              </a:spcBef>
              <a:spcAft>
                <a:spcPts val="0"/>
              </a:spcAft>
              <a:buSzPts val="2800"/>
              <a:buNone/>
              <a:defRPr>
                <a:highlight>
                  <a:schemeClr val="accent1"/>
                </a:highlight>
              </a:defRPr>
            </a:lvl4pPr>
            <a:lvl5pPr lvl="4" rtl="0">
              <a:spcBef>
                <a:spcPts val="800"/>
              </a:spcBef>
              <a:spcAft>
                <a:spcPts val="0"/>
              </a:spcAft>
              <a:buSzPts val="2800"/>
              <a:buNone/>
              <a:defRPr>
                <a:highlight>
                  <a:schemeClr val="accent1"/>
                </a:highlight>
              </a:defRPr>
            </a:lvl5pPr>
            <a:lvl6pPr lvl="5" rtl="0">
              <a:spcBef>
                <a:spcPts val="800"/>
              </a:spcBef>
              <a:spcAft>
                <a:spcPts val="0"/>
              </a:spcAft>
              <a:buSzPts val="2800"/>
              <a:buNone/>
              <a:defRPr>
                <a:highlight>
                  <a:schemeClr val="accent1"/>
                </a:highlight>
              </a:defRPr>
            </a:lvl6pPr>
            <a:lvl7pPr lvl="6" rtl="0">
              <a:spcBef>
                <a:spcPts val="800"/>
              </a:spcBef>
              <a:spcAft>
                <a:spcPts val="0"/>
              </a:spcAft>
              <a:buSzPts val="2800"/>
              <a:buNone/>
              <a:defRPr>
                <a:highlight>
                  <a:schemeClr val="accent1"/>
                </a:highlight>
              </a:defRPr>
            </a:lvl7pPr>
            <a:lvl8pPr lvl="7" rtl="0">
              <a:spcBef>
                <a:spcPts val="800"/>
              </a:spcBef>
              <a:spcAft>
                <a:spcPts val="0"/>
              </a:spcAft>
              <a:buSzPts val="2800"/>
              <a:buNone/>
              <a:defRPr>
                <a:highlight>
                  <a:schemeClr val="accent1"/>
                </a:highlight>
              </a:defRPr>
            </a:lvl8pPr>
            <a:lvl9pPr lvl="8" rtl="0">
              <a:spcBef>
                <a:spcPts val="800"/>
              </a:spcBef>
              <a:spcAft>
                <a:spcPts val="800"/>
              </a:spcAft>
              <a:buSzPts val="2800"/>
              <a:buNone/>
              <a:defRPr>
                <a:highlight>
                  <a:schemeClr val="accent1"/>
                </a:highlight>
              </a:defRPr>
            </a:lvl9pPr>
          </a:lstStyle>
          <a:p>
            <a:endParaRPr/>
          </a:p>
        </p:txBody>
      </p:sp>
      <p:sp>
        <p:nvSpPr>
          <p:cNvPr id="16360" name="Google Shape;16360;p464"/>
          <p:cNvSpPr txBox="1">
            <a:spLocks noGrp="1"/>
          </p:cNvSpPr>
          <p:nvPr>
            <p:ph type="body" idx="1"/>
          </p:nvPr>
        </p:nvSpPr>
        <p:spPr>
          <a:xfrm>
            <a:off x="1261875" y="1721377"/>
            <a:ext cx="5762700" cy="31158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55600" rtl="0">
              <a:spcBef>
                <a:spcPts val="0"/>
              </a:spcBef>
              <a:spcAft>
                <a:spcPts val="0"/>
              </a:spcAft>
              <a:buSzPts val="2000"/>
              <a:buChar char="●"/>
              <a:defRPr b="1"/>
            </a:lvl1pPr>
            <a:lvl2pPr marL="914400" lvl="1" indent="-355600" rtl="0">
              <a:spcBef>
                <a:spcPts val="800"/>
              </a:spcBef>
              <a:spcAft>
                <a:spcPts val="0"/>
              </a:spcAft>
              <a:buSzPts val="2000"/>
              <a:buChar char="○"/>
              <a:defRPr b="1"/>
            </a:lvl2pPr>
            <a:lvl3pPr marL="1371600" lvl="2" indent="-355600" rtl="0">
              <a:spcBef>
                <a:spcPts val="800"/>
              </a:spcBef>
              <a:spcAft>
                <a:spcPts val="0"/>
              </a:spcAft>
              <a:buSzPts val="2000"/>
              <a:buChar char="■"/>
              <a:defRPr b="1"/>
            </a:lvl3pPr>
            <a:lvl4pPr marL="1828800" lvl="3" indent="-355600" rtl="0">
              <a:spcBef>
                <a:spcPts val="800"/>
              </a:spcBef>
              <a:spcAft>
                <a:spcPts val="0"/>
              </a:spcAft>
              <a:buSzPts val="2000"/>
              <a:buChar char="●"/>
              <a:defRPr b="1"/>
            </a:lvl4pPr>
            <a:lvl5pPr marL="2286000" lvl="4" indent="-355600" rtl="0">
              <a:spcBef>
                <a:spcPts val="800"/>
              </a:spcBef>
              <a:spcAft>
                <a:spcPts val="0"/>
              </a:spcAft>
              <a:buSzPts val="2000"/>
              <a:buChar char="○"/>
              <a:defRPr b="1"/>
            </a:lvl5pPr>
            <a:lvl6pPr marL="2743200" lvl="5" indent="-355600" rtl="0">
              <a:spcBef>
                <a:spcPts val="800"/>
              </a:spcBef>
              <a:spcAft>
                <a:spcPts val="0"/>
              </a:spcAft>
              <a:buSzPts val="2000"/>
              <a:buChar char="■"/>
              <a:defRPr b="1"/>
            </a:lvl6pPr>
            <a:lvl7pPr marL="3200400" lvl="6" indent="-355600" rtl="0">
              <a:spcBef>
                <a:spcPts val="800"/>
              </a:spcBef>
              <a:spcAft>
                <a:spcPts val="0"/>
              </a:spcAft>
              <a:buSzPts val="2000"/>
              <a:buChar char="●"/>
              <a:defRPr b="1"/>
            </a:lvl7pPr>
            <a:lvl8pPr marL="3657600" lvl="7" indent="-355600" rtl="0">
              <a:spcBef>
                <a:spcPts val="800"/>
              </a:spcBef>
              <a:spcAft>
                <a:spcPts val="0"/>
              </a:spcAft>
              <a:buSzPts val="2000"/>
              <a:buChar char="○"/>
              <a:defRPr b="1"/>
            </a:lvl8pPr>
            <a:lvl9pPr marL="4114800" lvl="8" indent="-355600" rtl="0">
              <a:spcBef>
                <a:spcPts val="800"/>
              </a:spcBef>
              <a:spcAft>
                <a:spcPts val="800"/>
              </a:spcAft>
              <a:buSzPts val="2000"/>
              <a:buChar char="■"/>
              <a:defRPr b="1"/>
            </a:lvl9pPr>
          </a:lstStyle>
          <a:p>
            <a:endParaRPr/>
          </a:p>
        </p:txBody>
      </p:sp>
      <p:sp>
        <p:nvSpPr>
          <p:cNvPr id="16361" name="Google Shape;16361;p464"/>
          <p:cNvSpPr txBox="1"/>
          <p:nvPr/>
        </p:nvSpPr>
        <p:spPr>
          <a:xfrm>
            <a:off x="216516" y="917534"/>
            <a:ext cx="1119000" cy="785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5000"/>
              <a:buFont typeface="Arial"/>
              <a:buNone/>
            </a:pPr>
            <a:r>
              <a:rPr lang="en" sz="15000" b="1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“</a:t>
            </a:r>
            <a:endParaRPr sz="15000" b="1" i="0" u="none" strike="noStrike" cap="none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</p:cSld>
  <p:clrMapOvr>
    <a:masterClrMapping/>
  </p:clrMapOvr>
</p:sldLayout>
</file>

<file path=ppt/slideLayouts/slideLayout34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Quote slide: Text, title — gold">
  <p:cSld name="CUSTOM_22_1_1_1_1_1_1_1_1_1_1_1_1_1_1">
    <p:spTree>
      <p:nvGrpSpPr>
        <p:cNvPr id="1" name="Shape 163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63" name="Google Shape;16363;p465"/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8411400" cy="455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6364" name="Google Shape;16364;p465"/>
          <p:cNvSpPr txBox="1"/>
          <p:nvPr/>
        </p:nvSpPr>
        <p:spPr>
          <a:xfrm>
            <a:off x="216516" y="917534"/>
            <a:ext cx="1119000" cy="785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5000"/>
              <a:buFont typeface="Arial"/>
              <a:buNone/>
            </a:pPr>
            <a:r>
              <a:rPr lang="en" sz="15000" b="1" i="0" u="none" strike="noStrike" cap="none">
                <a:solidFill>
                  <a:srgbClr val="FFC627"/>
                </a:solidFill>
                <a:latin typeface="Arial"/>
                <a:ea typeface="Arial"/>
                <a:cs typeface="Arial"/>
                <a:sym typeface="Arial"/>
              </a:rPr>
              <a:t>“</a:t>
            </a:r>
            <a:endParaRPr sz="15000" b="1" i="0" u="none" strike="noStrike" cap="none">
              <a:solidFill>
                <a:srgbClr val="FFC627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365" name="Google Shape;16365;p465"/>
          <p:cNvSpPr txBox="1">
            <a:spLocks noGrp="1"/>
          </p:cNvSpPr>
          <p:nvPr>
            <p:ph type="body" idx="1"/>
          </p:nvPr>
        </p:nvSpPr>
        <p:spPr>
          <a:xfrm>
            <a:off x="1261875" y="1721377"/>
            <a:ext cx="5762700" cy="31158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55600" rtl="0">
              <a:spcBef>
                <a:spcPts val="0"/>
              </a:spcBef>
              <a:spcAft>
                <a:spcPts val="0"/>
              </a:spcAft>
              <a:buSzPts val="2000"/>
              <a:buChar char="●"/>
              <a:defRPr b="1"/>
            </a:lvl1pPr>
            <a:lvl2pPr marL="914400" lvl="1" indent="-355600" rtl="0">
              <a:spcBef>
                <a:spcPts val="800"/>
              </a:spcBef>
              <a:spcAft>
                <a:spcPts val="0"/>
              </a:spcAft>
              <a:buSzPts val="2000"/>
              <a:buChar char="○"/>
              <a:defRPr b="1"/>
            </a:lvl2pPr>
            <a:lvl3pPr marL="1371600" lvl="2" indent="-355600" rtl="0">
              <a:spcBef>
                <a:spcPts val="800"/>
              </a:spcBef>
              <a:spcAft>
                <a:spcPts val="0"/>
              </a:spcAft>
              <a:buSzPts val="2000"/>
              <a:buChar char="■"/>
              <a:defRPr b="1"/>
            </a:lvl3pPr>
            <a:lvl4pPr marL="1828800" lvl="3" indent="-355600" rtl="0">
              <a:spcBef>
                <a:spcPts val="800"/>
              </a:spcBef>
              <a:spcAft>
                <a:spcPts val="0"/>
              </a:spcAft>
              <a:buSzPts val="2000"/>
              <a:buChar char="●"/>
              <a:defRPr b="1"/>
            </a:lvl4pPr>
            <a:lvl5pPr marL="2286000" lvl="4" indent="-355600" rtl="0">
              <a:spcBef>
                <a:spcPts val="800"/>
              </a:spcBef>
              <a:spcAft>
                <a:spcPts val="0"/>
              </a:spcAft>
              <a:buSzPts val="2000"/>
              <a:buChar char="○"/>
              <a:defRPr b="1"/>
            </a:lvl5pPr>
            <a:lvl6pPr marL="2743200" lvl="5" indent="-355600" rtl="0">
              <a:spcBef>
                <a:spcPts val="800"/>
              </a:spcBef>
              <a:spcAft>
                <a:spcPts val="0"/>
              </a:spcAft>
              <a:buSzPts val="2000"/>
              <a:buChar char="■"/>
              <a:defRPr b="1"/>
            </a:lvl6pPr>
            <a:lvl7pPr marL="3200400" lvl="6" indent="-355600" rtl="0">
              <a:spcBef>
                <a:spcPts val="800"/>
              </a:spcBef>
              <a:spcAft>
                <a:spcPts val="0"/>
              </a:spcAft>
              <a:buSzPts val="2000"/>
              <a:buChar char="●"/>
              <a:defRPr b="1"/>
            </a:lvl7pPr>
            <a:lvl8pPr marL="3657600" lvl="7" indent="-355600" rtl="0">
              <a:spcBef>
                <a:spcPts val="800"/>
              </a:spcBef>
              <a:spcAft>
                <a:spcPts val="0"/>
              </a:spcAft>
              <a:buSzPts val="2000"/>
              <a:buChar char="○"/>
              <a:defRPr b="1"/>
            </a:lvl8pPr>
            <a:lvl9pPr marL="4114800" lvl="8" indent="-355600" rtl="0">
              <a:spcBef>
                <a:spcPts val="800"/>
              </a:spcBef>
              <a:spcAft>
                <a:spcPts val="800"/>
              </a:spcAft>
              <a:buSzPts val="2000"/>
              <a:buChar char="■"/>
              <a:defRPr b="1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4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Quote slide: Text, title — maroon">
  <p:cSld name="CUSTOM_23_1_1_1_1_1_1_1_1_1_1_1_1_1_1">
    <p:spTree>
      <p:nvGrpSpPr>
        <p:cNvPr id="1" name="Shape 163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67" name="Google Shape;16367;p466"/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8411400" cy="455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6368" name="Google Shape;16368;p466"/>
          <p:cNvSpPr txBox="1"/>
          <p:nvPr/>
        </p:nvSpPr>
        <p:spPr>
          <a:xfrm>
            <a:off x="216516" y="917534"/>
            <a:ext cx="1119000" cy="785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5000"/>
              <a:buFont typeface="Arial"/>
              <a:buNone/>
            </a:pPr>
            <a:r>
              <a:rPr lang="en" sz="15000" b="1" i="0" u="none" strike="noStrike" cap="none">
                <a:solidFill>
                  <a:schemeClr val="accent2"/>
                </a:solidFill>
                <a:latin typeface="Arial"/>
                <a:ea typeface="Arial"/>
                <a:cs typeface="Arial"/>
                <a:sym typeface="Arial"/>
              </a:rPr>
              <a:t>“</a:t>
            </a:r>
            <a:endParaRPr sz="15000" b="1" i="0" u="none" strike="noStrike" cap="none">
              <a:solidFill>
                <a:schemeClr val="accent2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369" name="Google Shape;16369;p466"/>
          <p:cNvSpPr txBox="1">
            <a:spLocks noGrp="1"/>
          </p:cNvSpPr>
          <p:nvPr>
            <p:ph type="body" idx="1"/>
          </p:nvPr>
        </p:nvSpPr>
        <p:spPr>
          <a:xfrm>
            <a:off x="1261875" y="1721377"/>
            <a:ext cx="5762700" cy="31158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55600" rtl="0">
              <a:spcBef>
                <a:spcPts val="0"/>
              </a:spcBef>
              <a:spcAft>
                <a:spcPts val="0"/>
              </a:spcAft>
              <a:buSzPts val="2000"/>
              <a:buChar char="●"/>
              <a:defRPr b="1"/>
            </a:lvl1pPr>
            <a:lvl2pPr marL="914400" lvl="1" indent="-355600" rtl="0">
              <a:spcBef>
                <a:spcPts val="800"/>
              </a:spcBef>
              <a:spcAft>
                <a:spcPts val="0"/>
              </a:spcAft>
              <a:buSzPts val="2000"/>
              <a:buChar char="○"/>
              <a:defRPr b="1"/>
            </a:lvl2pPr>
            <a:lvl3pPr marL="1371600" lvl="2" indent="-355600" rtl="0">
              <a:spcBef>
                <a:spcPts val="800"/>
              </a:spcBef>
              <a:spcAft>
                <a:spcPts val="0"/>
              </a:spcAft>
              <a:buSzPts val="2000"/>
              <a:buChar char="■"/>
              <a:defRPr b="1"/>
            </a:lvl3pPr>
            <a:lvl4pPr marL="1828800" lvl="3" indent="-355600" rtl="0">
              <a:spcBef>
                <a:spcPts val="800"/>
              </a:spcBef>
              <a:spcAft>
                <a:spcPts val="0"/>
              </a:spcAft>
              <a:buSzPts val="2000"/>
              <a:buChar char="●"/>
              <a:defRPr b="1"/>
            </a:lvl4pPr>
            <a:lvl5pPr marL="2286000" lvl="4" indent="-355600" rtl="0">
              <a:spcBef>
                <a:spcPts val="800"/>
              </a:spcBef>
              <a:spcAft>
                <a:spcPts val="0"/>
              </a:spcAft>
              <a:buSzPts val="2000"/>
              <a:buChar char="○"/>
              <a:defRPr b="1"/>
            </a:lvl5pPr>
            <a:lvl6pPr marL="2743200" lvl="5" indent="-355600" rtl="0">
              <a:spcBef>
                <a:spcPts val="800"/>
              </a:spcBef>
              <a:spcAft>
                <a:spcPts val="0"/>
              </a:spcAft>
              <a:buSzPts val="2000"/>
              <a:buChar char="■"/>
              <a:defRPr b="1"/>
            </a:lvl6pPr>
            <a:lvl7pPr marL="3200400" lvl="6" indent="-355600" rtl="0">
              <a:spcBef>
                <a:spcPts val="800"/>
              </a:spcBef>
              <a:spcAft>
                <a:spcPts val="0"/>
              </a:spcAft>
              <a:buSzPts val="2000"/>
              <a:buChar char="●"/>
              <a:defRPr b="1"/>
            </a:lvl7pPr>
            <a:lvl8pPr marL="3657600" lvl="7" indent="-355600" rtl="0">
              <a:spcBef>
                <a:spcPts val="800"/>
              </a:spcBef>
              <a:spcAft>
                <a:spcPts val="0"/>
              </a:spcAft>
              <a:buSzPts val="2000"/>
              <a:buChar char="○"/>
              <a:defRPr b="1"/>
            </a:lvl8pPr>
            <a:lvl9pPr marL="4114800" lvl="8" indent="-355600" rtl="0">
              <a:spcBef>
                <a:spcPts val="800"/>
              </a:spcBef>
              <a:spcAft>
                <a:spcPts val="800"/>
              </a:spcAft>
              <a:buSzPts val="2000"/>
              <a:buChar char="■"/>
              <a:defRPr b="1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4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Quote slide: Text, title, left — photo background">
  <p:cSld name="CUSTOM_23_1_1_1_1_1_1_1_1_1_1_1_2_1_1">
    <p:spTree>
      <p:nvGrpSpPr>
        <p:cNvPr id="1" name="Shape 163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71" name="Google Shape;16371;p467"/>
          <p:cNvSpPr>
            <a:spLocks noGrp="1"/>
          </p:cNvSpPr>
          <p:nvPr>
            <p:ph type="pic" idx="2"/>
          </p:nvPr>
        </p:nvSpPr>
        <p:spPr>
          <a:xfrm>
            <a:off x="-41200" y="-37575"/>
            <a:ext cx="9253200" cy="5204700"/>
          </a:xfrm>
          <a:prstGeom prst="rect">
            <a:avLst/>
          </a:prstGeom>
          <a:noFill/>
          <a:ln>
            <a:noFill/>
          </a:ln>
        </p:spPr>
      </p:sp>
      <p:sp>
        <p:nvSpPr>
          <p:cNvPr id="16372" name="Google Shape;16372;p467"/>
          <p:cNvSpPr txBox="1">
            <a:spLocks noGrp="1"/>
          </p:cNvSpPr>
          <p:nvPr>
            <p:ph type="body" idx="1"/>
          </p:nvPr>
        </p:nvSpPr>
        <p:spPr>
          <a:xfrm>
            <a:off x="424893" y="488663"/>
            <a:ext cx="3872400" cy="3543300"/>
          </a:xfrm>
          <a:prstGeom prst="rect">
            <a:avLst/>
          </a:prstGeom>
          <a:solidFill>
            <a:srgbClr val="191919">
              <a:alpha val="74300"/>
            </a:srgbClr>
          </a:solidFill>
        </p:spPr>
        <p:txBody>
          <a:bodyPr spcFirstLastPara="1" wrap="square" lIns="365750" tIns="182875" rIns="91425" bIns="182875" anchor="t" anchorCtr="0">
            <a:noAutofit/>
          </a:bodyPr>
          <a:lstStyle>
            <a:lvl1pPr marL="457200" lvl="0" indent="-33020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Char char="●"/>
              <a:defRPr sz="1600" b="1">
                <a:solidFill>
                  <a:schemeClr val="lt1"/>
                </a:solidFill>
              </a:defRPr>
            </a:lvl1pPr>
            <a:lvl2pPr marL="914400" lvl="1" indent="-330200" rtl="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 rtl="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 rtl="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 rtl="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 rtl="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 rtl="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 rtl="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 rtl="0">
              <a:spcBef>
                <a:spcPts val="800"/>
              </a:spcBef>
              <a:spcAft>
                <a:spcPts val="8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  <p:sp>
        <p:nvSpPr>
          <p:cNvPr id="16373" name="Google Shape;16373;p467"/>
          <p:cNvSpPr txBox="1"/>
          <p:nvPr/>
        </p:nvSpPr>
        <p:spPr>
          <a:xfrm>
            <a:off x="-103398" y="-225466"/>
            <a:ext cx="1119000" cy="785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5000"/>
              <a:buFont typeface="Arial"/>
              <a:buNone/>
            </a:pPr>
            <a:r>
              <a:rPr lang="en" sz="15000" b="1" i="0" u="none" strike="noStrike" cap="none">
                <a:solidFill>
                  <a:schemeClr val="lt2"/>
                </a:solidFill>
                <a:latin typeface="Arial"/>
                <a:ea typeface="Arial"/>
                <a:cs typeface="Arial"/>
                <a:sym typeface="Arial"/>
              </a:rPr>
              <a:t>“</a:t>
            </a:r>
            <a:endParaRPr sz="15000" b="1" i="0" u="none" strike="noStrike" cap="none">
              <a:solidFill>
                <a:schemeClr val="lt2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</p:cSld>
  <p:clrMapOvr>
    <a:masterClrMapping/>
  </p:clrMapOvr>
</p:sldLayout>
</file>

<file path=ppt/slideLayouts/slideLayout34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Quote slide: Text, title, right — photo background">
  <p:cSld name="CUSTOM_23_1_1_1_1_1_1_2_1_1_1_1_1_1_1">
    <p:spTree>
      <p:nvGrpSpPr>
        <p:cNvPr id="1" name="Shape 163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75" name="Google Shape;16375;p468"/>
          <p:cNvSpPr>
            <a:spLocks noGrp="1"/>
          </p:cNvSpPr>
          <p:nvPr>
            <p:ph type="pic" idx="2"/>
          </p:nvPr>
        </p:nvSpPr>
        <p:spPr>
          <a:xfrm>
            <a:off x="-47625" y="-41200"/>
            <a:ext cx="9277200" cy="5218500"/>
          </a:xfrm>
          <a:prstGeom prst="rect">
            <a:avLst/>
          </a:prstGeom>
          <a:noFill/>
          <a:ln>
            <a:noFill/>
          </a:ln>
        </p:spPr>
      </p:sp>
      <p:sp>
        <p:nvSpPr>
          <p:cNvPr id="16376" name="Google Shape;16376;p468"/>
          <p:cNvSpPr txBox="1">
            <a:spLocks noGrp="1"/>
          </p:cNvSpPr>
          <p:nvPr>
            <p:ph type="body" idx="1"/>
          </p:nvPr>
        </p:nvSpPr>
        <p:spPr>
          <a:xfrm>
            <a:off x="4930769" y="488663"/>
            <a:ext cx="3872400" cy="3543300"/>
          </a:xfrm>
          <a:prstGeom prst="rect">
            <a:avLst/>
          </a:prstGeom>
          <a:solidFill>
            <a:srgbClr val="191919">
              <a:alpha val="74300"/>
            </a:srgbClr>
          </a:solidFill>
        </p:spPr>
        <p:txBody>
          <a:bodyPr spcFirstLastPara="1" wrap="square" lIns="365750" tIns="182875" rIns="91425" bIns="182875" anchor="t" anchorCtr="0">
            <a:noAutofit/>
          </a:bodyPr>
          <a:lstStyle>
            <a:lvl1pPr marL="457200" lvl="0" indent="-33020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Char char="●"/>
              <a:defRPr sz="1600" b="1">
                <a:solidFill>
                  <a:schemeClr val="lt1"/>
                </a:solidFill>
              </a:defRPr>
            </a:lvl1pPr>
            <a:lvl2pPr marL="914400" lvl="1" indent="-330200" rtl="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 rtl="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 rtl="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 rtl="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 rtl="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 rtl="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 rtl="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 rtl="0">
              <a:spcBef>
                <a:spcPts val="800"/>
              </a:spcBef>
              <a:spcAft>
                <a:spcPts val="8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  <p:sp>
        <p:nvSpPr>
          <p:cNvPr id="16377" name="Google Shape;16377;p468"/>
          <p:cNvSpPr txBox="1"/>
          <p:nvPr/>
        </p:nvSpPr>
        <p:spPr>
          <a:xfrm>
            <a:off x="4402478" y="-225466"/>
            <a:ext cx="1119000" cy="785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5000"/>
              <a:buFont typeface="Arial"/>
              <a:buNone/>
            </a:pPr>
            <a:r>
              <a:rPr lang="en" sz="15000" b="1" i="0" u="none" strike="noStrike" cap="none">
                <a:solidFill>
                  <a:schemeClr val="lt2"/>
                </a:solidFill>
                <a:latin typeface="Arial"/>
                <a:ea typeface="Arial"/>
                <a:cs typeface="Arial"/>
                <a:sym typeface="Arial"/>
              </a:rPr>
              <a:t>“</a:t>
            </a:r>
            <a:endParaRPr sz="15000" b="1" i="0" u="none" strike="noStrike" cap="none">
              <a:solidFill>
                <a:schemeClr val="lt2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</p:cSld>
  <p:clrMapOvr>
    <a:masterClrMapping/>
  </p:clrMapOvr>
</p:sldLayout>
</file>

<file path=ppt/slideLayouts/slideLayout34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z-Blank slide options divider &gt;&gt;&gt; choose from following templates →">
  <p:cSld name="CUSTOM_23_1_1_1_1_2_1_1_1_1_1_1_1_1_1">
    <p:bg>
      <p:bgPr>
        <a:solidFill>
          <a:schemeClr val="lt2"/>
        </a:solidFill>
        <a:effectLst/>
      </p:bgPr>
    </p:bg>
    <p:spTree>
      <p:nvGrpSpPr>
        <p:cNvPr id="1" name="Shape 163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79" name="Google Shape;16379;p469"/>
          <p:cNvSpPr txBox="1"/>
          <p:nvPr/>
        </p:nvSpPr>
        <p:spPr>
          <a:xfrm>
            <a:off x="2411725" y="1579999"/>
            <a:ext cx="6288300" cy="1995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spAutoFit/>
          </a:bodyPr>
          <a:lstStyle/>
          <a:p>
            <a:pPr marL="0" lvl="0" indent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7200" b="1">
                <a:solidFill>
                  <a:srgbClr val="FFFFFF"/>
                </a:solidFill>
                <a:highlight>
                  <a:schemeClr val="dk1"/>
                </a:highlight>
              </a:rPr>
              <a:t>Blank slide options</a:t>
            </a:r>
            <a:endParaRPr sz="7200" b="1">
              <a:solidFill>
                <a:srgbClr val="FFFFFF"/>
              </a:solidFill>
              <a:highlight>
                <a:schemeClr val="dk1"/>
              </a:highlight>
            </a:endParaRPr>
          </a:p>
        </p:txBody>
      </p:sp>
      <p:sp>
        <p:nvSpPr>
          <p:cNvPr id="16380" name="Google Shape;16380;p469"/>
          <p:cNvSpPr/>
          <p:nvPr/>
        </p:nvSpPr>
        <p:spPr>
          <a:xfrm>
            <a:off x="0" y="0"/>
            <a:ext cx="2168400" cy="5143500"/>
          </a:xfrm>
          <a:prstGeom prst="rightArrowCallout">
            <a:avLst>
              <a:gd name="adj1" fmla="val 25000"/>
              <a:gd name="adj2" fmla="val 25000"/>
              <a:gd name="adj3" fmla="val 25000"/>
              <a:gd name="adj4" fmla="val 64977"/>
            </a:avLst>
          </a:pr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34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z-Blank — white">
  <p:cSld name="CUSTOM_27">
    <p:spTree>
      <p:nvGrpSpPr>
        <p:cNvPr id="1" name="Shape 16381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34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z-Blank — black">
  <p:cSld name="CUSTOM_26">
    <p:bg>
      <p:bgPr>
        <a:solidFill>
          <a:schemeClr val="dk1"/>
        </a:solidFill>
        <a:effectLst/>
      </p:bgPr>
    </p:bg>
    <p:spTree>
      <p:nvGrpSpPr>
        <p:cNvPr id="1" name="Shape 16382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34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z-Blank — gold">
  <p:cSld name="CUSTOM_27_1">
    <p:bg>
      <p:bgPr>
        <a:solidFill>
          <a:schemeClr val="accent1"/>
        </a:solidFill>
        <a:effectLst/>
      </p:bgPr>
    </p:bg>
    <p:spTree>
      <p:nvGrpSpPr>
        <p:cNvPr id="1" name="Shape 16383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34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z-Blank — maroon">
  <p:cSld name="CUSTOM_26_1">
    <p:bg>
      <p:bgPr>
        <a:solidFill>
          <a:schemeClr val="accent2"/>
        </a:solidFill>
        <a:effectLst/>
      </p:bgPr>
    </p:bg>
    <p:spTree>
      <p:nvGrpSpPr>
        <p:cNvPr id="1" name="Shape 16384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Section intro — gold">
  <p:cSld name="CUSTOM_23_1_1">
    <p:spTree>
      <p:nvGrpSpPr>
        <p:cNvPr id="1" name="Shape 1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4" name="Google Shape;134;p37"/>
          <p:cNvSpPr/>
          <p:nvPr/>
        </p:nvSpPr>
        <p:spPr>
          <a:xfrm>
            <a:off x="0" y="1803750"/>
            <a:ext cx="9144000" cy="15432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121900" tIns="60925" rIns="121900" bIns="60925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3700"/>
              <a:buFont typeface="Arial"/>
              <a:buNone/>
            </a:pPr>
            <a:endParaRPr sz="3700" b="1" i="0" u="none" strike="noStrike" cap="none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pic>
        <p:nvPicPr>
          <p:cNvPr id="135" name="Google Shape;135;p37" descr="ASU_Horiz_RGB_Digital_MaroonGold.png"/>
          <p:cNvPicPr preferRelativeResize="0"/>
          <p:nvPr/>
        </p:nvPicPr>
        <p:blipFill rotWithShape="1">
          <a:blip r:embed="rId2">
            <a:alphaModFix/>
          </a:blip>
          <a:srcRect r="57818"/>
          <a:stretch/>
        </p:blipFill>
        <p:spPr>
          <a:xfrm>
            <a:off x="7867711" y="4336142"/>
            <a:ext cx="989550" cy="651102"/>
          </a:xfrm>
          <a:prstGeom prst="rect">
            <a:avLst/>
          </a:prstGeom>
          <a:noFill/>
          <a:ln>
            <a:noFill/>
          </a:ln>
        </p:spPr>
      </p:pic>
      <p:sp>
        <p:nvSpPr>
          <p:cNvPr id="136" name="Google Shape;136;p37"/>
          <p:cNvSpPr txBox="1">
            <a:spLocks noGrp="1"/>
          </p:cNvSpPr>
          <p:nvPr>
            <p:ph type="title"/>
          </p:nvPr>
        </p:nvSpPr>
        <p:spPr>
          <a:xfrm>
            <a:off x="436325" y="1816625"/>
            <a:ext cx="8362800" cy="15303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rm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 b="1">
                <a:solidFill>
                  <a:schemeClr val="accent1"/>
                </a:solidFill>
              </a:defRPr>
            </a:lvl2pPr>
            <a:lvl3pPr lvl="2" rtl="0">
              <a:spcBef>
                <a:spcPts val="80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 b="1">
                <a:solidFill>
                  <a:schemeClr val="accent1"/>
                </a:solidFill>
              </a:defRPr>
            </a:lvl3pPr>
            <a:lvl4pPr lvl="3" rtl="0">
              <a:spcBef>
                <a:spcPts val="80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 b="1">
                <a:solidFill>
                  <a:schemeClr val="accent1"/>
                </a:solidFill>
              </a:defRPr>
            </a:lvl4pPr>
            <a:lvl5pPr lvl="4" rtl="0">
              <a:spcBef>
                <a:spcPts val="80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 b="1">
                <a:solidFill>
                  <a:schemeClr val="accent1"/>
                </a:solidFill>
              </a:defRPr>
            </a:lvl5pPr>
            <a:lvl6pPr lvl="5" rtl="0">
              <a:spcBef>
                <a:spcPts val="80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 b="1">
                <a:solidFill>
                  <a:schemeClr val="accent1"/>
                </a:solidFill>
              </a:defRPr>
            </a:lvl6pPr>
            <a:lvl7pPr lvl="6" rtl="0">
              <a:spcBef>
                <a:spcPts val="80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 b="1">
                <a:solidFill>
                  <a:schemeClr val="accent1"/>
                </a:solidFill>
              </a:defRPr>
            </a:lvl7pPr>
            <a:lvl8pPr lvl="7" rtl="0">
              <a:spcBef>
                <a:spcPts val="80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 b="1">
                <a:solidFill>
                  <a:schemeClr val="accent1"/>
                </a:solidFill>
              </a:defRPr>
            </a:lvl8pPr>
            <a:lvl9pPr lvl="8" rtl="0">
              <a:spcBef>
                <a:spcPts val="800"/>
              </a:spcBef>
              <a:spcAft>
                <a:spcPts val="800"/>
              </a:spcAft>
              <a:buClr>
                <a:schemeClr val="accent1"/>
              </a:buClr>
              <a:buSzPts val="2800"/>
              <a:buNone/>
              <a:defRPr b="1">
                <a:solidFill>
                  <a:schemeClr val="accent1"/>
                </a:solidFill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5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z-Blank — photo background">
  <p:cSld name="CUSTOM_28">
    <p:spTree>
      <p:nvGrpSpPr>
        <p:cNvPr id="1" name="Shape 163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86" name="Google Shape;16386;p474"/>
          <p:cNvSpPr>
            <a:spLocks noGrp="1"/>
          </p:cNvSpPr>
          <p:nvPr>
            <p:ph type="pic" idx="2"/>
          </p:nvPr>
        </p:nvSpPr>
        <p:spPr>
          <a:xfrm>
            <a:off x="-29300" y="-30900"/>
            <a:ext cx="9182400" cy="51651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35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z-Blank with logo — white">
  <p:cSld name="CUSTOM_23_1_1_2_1_1_1_1_1_1_1_1_1_1_1_2">
    <p:spTree>
      <p:nvGrpSpPr>
        <p:cNvPr id="1" name="Shape 163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388" name="Google Shape;16388;p475" descr="ASU_Horiz_RGB_Digital_MaroonGold.png"/>
          <p:cNvPicPr preferRelativeResize="0"/>
          <p:nvPr/>
        </p:nvPicPr>
        <p:blipFill rotWithShape="1">
          <a:blip r:embed="rId2">
            <a:alphaModFix/>
          </a:blip>
          <a:srcRect r="57818"/>
          <a:stretch/>
        </p:blipFill>
        <p:spPr>
          <a:xfrm>
            <a:off x="7867711" y="4336142"/>
            <a:ext cx="989550" cy="65110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35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z-Blank with logo — black">
  <p:cSld name="CUSTOM_22_1_1_1_1_1_1_1_1_1_1_1_1_1_1_1">
    <p:bg>
      <p:bgPr>
        <a:solidFill>
          <a:schemeClr val="dk1"/>
        </a:solidFill>
        <a:effectLst/>
      </p:bgPr>
    </p:bg>
    <p:spTree>
      <p:nvGrpSpPr>
        <p:cNvPr id="1" name="Shape 163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390" name="Google Shape;16390;p476"/>
          <p:cNvPicPr preferRelativeResize="0"/>
          <p:nvPr/>
        </p:nvPicPr>
        <p:blipFill rotWithShape="1">
          <a:blip r:embed="rId2">
            <a:alphaModFix/>
          </a:blip>
          <a:srcRect l="7060" t="13180" r="5884" b="8919"/>
          <a:stretch/>
        </p:blipFill>
        <p:spPr>
          <a:xfrm>
            <a:off x="7964425" y="4428975"/>
            <a:ext cx="930449" cy="48905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35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z-Blank with logo — gold">
  <p:cSld name="CUSTOM_23_1_1_1_1_1_1_1_1_1_1_1_1_1_1_1">
    <p:bg>
      <p:bgPr>
        <a:solidFill>
          <a:schemeClr val="accent1"/>
        </a:solidFill>
        <a:effectLst/>
      </p:bgPr>
    </p:bg>
    <p:spTree>
      <p:nvGrpSpPr>
        <p:cNvPr id="1" name="Shape 163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392" name="Google Shape;16392;p477" descr="ASU_Horiz_RGB_Digital_MaroonGold.png"/>
          <p:cNvPicPr preferRelativeResize="0"/>
          <p:nvPr/>
        </p:nvPicPr>
        <p:blipFill rotWithShape="1">
          <a:blip r:embed="rId2">
            <a:alphaModFix/>
          </a:blip>
          <a:srcRect r="57818"/>
          <a:stretch/>
        </p:blipFill>
        <p:spPr>
          <a:xfrm>
            <a:off x="7867711" y="4336142"/>
            <a:ext cx="989550" cy="65110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35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z-Blank with logo — maroon">
  <p:cSld name="CUSTOM_23_1_1_1_1_2_1_1_1_1_1_1_1_1_1_1">
    <p:bg>
      <p:bgPr>
        <a:solidFill>
          <a:schemeClr val="accent2"/>
        </a:solidFill>
        <a:effectLst/>
      </p:bgPr>
    </p:bg>
    <p:spTree>
      <p:nvGrpSpPr>
        <p:cNvPr id="1" name="Shape 163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394" name="Google Shape;16394;p478"/>
          <p:cNvPicPr preferRelativeResize="0"/>
          <p:nvPr/>
        </p:nvPicPr>
        <p:blipFill rotWithShape="1">
          <a:blip r:embed="rId2">
            <a:alphaModFix/>
          </a:blip>
          <a:srcRect l="7060" t="13180" r="5884" b="8919"/>
          <a:stretch/>
        </p:blipFill>
        <p:spPr>
          <a:xfrm>
            <a:off x="7964425" y="4428975"/>
            <a:ext cx="930449" cy="48905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35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z-Blank with logo — photo background">
  <p:cSld name="CUSTOM_23_1_1_2_1_1_1_1_1_1_1_1_1_1_1_1">
    <p:spTree>
      <p:nvGrpSpPr>
        <p:cNvPr id="1" name="Shape 163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96" name="Google Shape;16396;p479"/>
          <p:cNvSpPr>
            <a:spLocks noGrp="1"/>
          </p:cNvSpPr>
          <p:nvPr>
            <p:ph type="pic" idx="2"/>
          </p:nvPr>
        </p:nvSpPr>
        <p:spPr>
          <a:xfrm>
            <a:off x="-47625" y="-41200"/>
            <a:ext cx="9201000" cy="5175600"/>
          </a:xfrm>
          <a:prstGeom prst="rect">
            <a:avLst/>
          </a:prstGeom>
          <a:noFill/>
          <a:ln>
            <a:noFill/>
          </a:ln>
        </p:spPr>
      </p:sp>
      <p:sp>
        <p:nvSpPr>
          <p:cNvPr id="16397" name="Google Shape;16397;p479"/>
          <p:cNvSpPr/>
          <p:nvPr/>
        </p:nvSpPr>
        <p:spPr>
          <a:xfrm>
            <a:off x="7878325" y="4399875"/>
            <a:ext cx="1284600" cy="540900"/>
          </a:xfrm>
          <a:prstGeom prst="rect">
            <a:avLst/>
          </a:prstGeom>
          <a:solidFill>
            <a:srgbClr val="FFFFFF"/>
          </a:solidFill>
          <a:ln w="9525" cap="flat" cmpd="sng">
            <a:solidFill>
              <a:srgbClr val="FFFFFF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16398" name="Google Shape;16398;p479" descr="ASU_Horiz_RGB_Digital_MaroonGold.png"/>
          <p:cNvPicPr preferRelativeResize="0"/>
          <p:nvPr/>
        </p:nvPicPr>
        <p:blipFill rotWithShape="1">
          <a:blip r:embed="rId2">
            <a:alphaModFix/>
          </a:blip>
          <a:srcRect r="57818"/>
          <a:stretch/>
        </p:blipFill>
        <p:spPr>
          <a:xfrm>
            <a:off x="7867711" y="4336142"/>
            <a:ext cx="989550" cy="65110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35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z-Blank, A Mountain topographical map pattern — white">
  <p:cSld name="CUSTOM_22_1_1_1_1_1_1_1_1_1_1_1_1_1_1_1_1">
    <p:spTree>
      <p:nvGrpSpPr>
        <p:cNvPr id="1" name="Shape 163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400" name="Google Shape;16400;p480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0" y="-2225"/>
            <a:ext cx="9144003" cy="5147949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35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z-Blank, Learn to Thrive Morse code pattern — white">
  <p:cSld name="CUSTOM_23_1_1_1_1_1_1_1_1_1_1_1_1_1_1_1_1">
    <p:spTree>
      <p:nvGrpSpPr>
        <p:cNvPr id="1" name="Shape 164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402" name="Google Shape;16402;p481"/>
          <p:cNvPicPr preferRelativeResize="0"/>
          <p:nvPr/>
        </p:nvPicPr>
        <p:blipFill rotWithShape="1">
          <a:blip r:embed="rId2">
            <a:alphaModFix/>
          </a:blip>
          <a:srcRect l="19" r="29"/>
          <a:stretch/>
        </p:blipFill>
        <p:spPr>
          <a:xfrm>
            <a:off x="0" y="-2225"/>
            <a:ext cx="9144003" cy="5145949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35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z-Blank, with network pattern, white">
  <p:cSld name="CUSTOM_23_1_1_2_1_1_1_1_1_1_1_1_1_1_1_1_1">
    <p:spTree>
      <p:nvGrpSpPr>
        <p:cNvPr id="1" name="Shape 164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404" name="Google Shape;16404;p482"/>
          <p:cNvPicPr preferRelativeResize="0"/>
          <p:nvPr/>
        </p:nvPicPr>
        <p:blipFill rotWithShape="1">
          <a:blip r:embed="rId2">
            <a:alphaModFix/>
          </a:blip>
          <a:srcRect l="29" r="39"/>
          <a:stretch/>
        </p:blipFill>
        <p:spPr>
          <a:xfrm>
            <a:off x="0" y="-1725"/>
            <a:ext cx="9144003" cy="5146949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35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z-Blank, A Mountain topographical map pattern — black">
  <p:cSld name="CUSTOM_23_1_1_2_1_1_1_1_1_1_1_1_1_1_1_1_1_2">
    <p:bg>
      <p:bgPr>
        <a:solidFill>
          <a:schemeClr val="dk1"/>
        </a:solidFill>
        <a:effectLst/>
      </p:bgPr>
    </p:bg>
    <p:spTree>
      <p:nvGrpSpPr>
        <p:cNvPr id="1" name="Shape 164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406" name="Google Shape;16406;p483"/>
          <p:cNvPicPr preferRelativeResize="0"/>
          <p:nvPr/>
        </p:nvPicPr>
        <p:blipFill rotWithShape="1">
          <a:blip r:embed="rId2">
            <a:alphaModFix/>
          </a:blip>
          <a:srcRect l="19" r="19"/>
          <a:stretch/>
        </p:blipFill>
        <p:spPr>
          <a:xfrm>
            <a:off x="0" y="-5587"/>
            <a:ext cx="9144003" cy="5150128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Section intro — maroon">
  <p:cSld name="CUSTOM_22_1_1_1">
    <p:spTree>
      <p:nvGrpSpPr>
        <p:cNvPr id="1" name="Shape 1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8" name="Google Shape;138;p38"/>
          <p:cNvSpPr/>
          <p:nvPr/>
        </p:nvSpPr>
        <p:spPr>
          <a:xfrm>
            <a:off x="0" y="1803750"/>
            <a:ext cx="9144000" cy="15432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txBody>
          <a:bodyPr spcFirstLastPara="1" wrap="square" lIns="121900" tIns="60925" rIns="121900" bIns="60925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3700"/>
              <a:buFont typeface="Arial"/>
              <a:buNone/>
            </a:pPr>
            <a:endParaRPr sz="3700" b="1" i="0" u="none" strike="noStrike" cap="none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pic>
        <p:nvPicPr>
          <p:cNvPr id="139" name="Google Shape;139;p38" descr="ASU_Horiz_RGB_Digital_MaroonGold.png"/>
          <p:cNvPicPr preferRelativeResize="0"/>
          <p:nvPr/>
        </p:nvPicPr>
        <p:blipFill rotWithShape="1">
          <a:blip r:embed="rId2">
            <a:alphaModFix/>
          </a:blip>
          <a:srcRect r="57818"/>
          <a:stretch/>
        </p:blipFill>
        <p:spPr>
          <a:xfrm>
            <a:off x="7867711" y="4336142"/>
            <a:ext cx="989550" cy="651102"/>
          </a:xfrm>
          <a:prstGeom prst="rect">
            <a:avLst/>
          </a:prstGeom>
          <a:noFill/>
          <a:ln>
            <a:noFill/>
          </a:ln>
        </p:spPr>
      </p:pic>
      <p:sp>
        <p:nvSpPr>
          <p:cNvPr id="140" name="Google Shape;140;p38"/>
          <p:cNvSpPr txBox="1">
            <a:spLocks noGrp="1"/>
          </p:cNvSpPr>
          <p:nvPr>
            <p:ph type="title"/>
          </p:nvPr>
        </p:nvSpPr>
        <p:spPr>
          <a:xfrm>
            <a:off x="436325" y="1816550"/>
            <a:ext cx="8362800" cy="15303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rm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200"/>
              <a:buNone/>
              <a:defRPr>
                <a:solidFill>
                  <a:schemeClr val="l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 b="1">
                <a:solidFill>
                  <a:schemeClr val="accent1"/>
                </a:solidFill>
              </a:defRPr>
            </a:lvl2pPr>
            <a:lvl3pPr lvl="2" rtl="0">
              <a:spcBef>
                <a:spcPts val="80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 b="1">
                <a:solidFill>
                  <a:schemeClr val="accent1"/>
                </a:solidFill>
              </a:defRPr>
            </a:lvl3pPr>
            <a:lvl4pPr lvl="3" rtl="0">
              <a:spcBef>
                <a:spcPts val="80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 b="1">
                <a:solidFill>
                  <a:schemeClr val="accent1"/>
                </a:solidFill>
              </a:defRPr>
            </a:lvl4pPr>
            <a:lvl5pPr lvl="4" rtl="0">
              <a:spcBef>
                <a:spcPts val="80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 b="1">
                <a:solidFill>
                  <a:schemeClr val="accent1"/>
                </a:solidFill>
              </a:defRPr>
            </a:lvl5pPr>
            <a:lvl6pPr lvl="5" rtl="0">
              <a:spcBef>
                <a:spcPts val="80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 b="1">
                <a:solidFill>
                  <a:schemeClr val="accent1"/>
                </a:solidFill>
              </a:defRPr>
            </a:lvl6pPr>
            <a:lvl7pPr lvl="6" rtl="0">
              <a:spcBef>
                <a:spcPts val="80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 b="1">
                <a:solidFill>
                  <a:schemeClr val="accent1"/>
                </a:solidFill>
              </a:defRPr>
            </a:lvl7pPr>
            <a:lvl8pPr lvl="7" rtl="0">
              <a:spcBef>
                <a:spcPts val="80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 b="1">
                <a:solidFill>
                  <a:schemeClr val="accent1"/>
                </a:solidFill>
              </a:defRPr>
            </a:lvl8pPr>
            <a:lvl9pPr lvl="8" rtl="0">
              <a:spcBef>
                <a:spcPts val="800"/>
              </a:spcBef>
              <a:spcAft>
                <a:spcPts val="800"/>
              </a:spcAft>
              <a:buClr>
                <a:schemeClr val="accent1"/>
              </a:buClr>
              <a:buSzPts val="2800"/>
              <a:buNone/>
              <a:defRPr b="1">
                <a:solidFill>
                  <a:schemeClr val="accent1"/>
                </a:solidFill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6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z-Blank, Learn to Thrive Morse code pattern — black">
  <p:cSld name="CUSTOM_22_1_1_1_1_1_1_1_1_1_1_1_1_1_1_1_1_1">
    <p:bg>
      <p:bgPr>
        <a:solidFill>
          <a:schemeClr val="dk1"/>
        </a:solidFill>
        <a:effectLst/>
      </p:bgPr>
    </p:bg>
    <p:spTree>
      <p:nvGrpSpPr>
        <p:cNvPr id="1" name="Shape 164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408" name="Google Shape;16408;p484"/>
          <p:cNvPicPr preferRelativeResize="0"/>
          <p:nvPr/>
        </p:nvPicPr>
        <p:blipFill rotWithShape="1">
          <a:blip r:embed="rId2">
            <a:alphaModFix/>
          </a:blip>
          <a:srcRect l="39" r="49"/>
          <a:stretch/>
        </p:blipFill>
        <p:spPr>
          <a:xfrm>
            <a:off x="0" y="-2225"/>
            <a:ext cx="9144003" cy="5148127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36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z-Blank, with network pattern, black">
  <p:cSld name="CUSTOM_22_1_1_1_1_1_1_1_1_1_1_1_1_1_1_1_1_2">
    <p:bg>
      <p:bgPr>
        <a:solidFill>
          <a:schemeClr val="dk1"/>
        </a:solidFill>
        <a:effectLst/>
      </p:bgPr>
    </p:bg>
    <p:spTree>
      <p:nvGrpSpPr>
        <p:cNvPr id="1" name="Shape 164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410" name="Google Shape;16410;p485"/>
          <p:cNvPicPr preferRelativeResize="0"/>
          <p:nvPr/>
        </p:nvPicPr>
        <p:blipFill rotWithShape="1">
          <a:blip r:embed="rId2">
            <a:alphaModFix/>
          </a:blip>
          <a:srcRect l="49" r="59"/>
          <a:stretch/>
        </p:blipFill>
        <p:spPr>
          <a:xfrm>
            <a:off x="0" y="-2225"/>
            <a:ext cx="9144003" cy="5149126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36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z-Blank, with A Mountain topo pattern edges, white">
  <p:cSld name="CUSTOM_23_1_1_2_1_1_1_1_1_1_1_1_1_1_1_1_1_1">
    <p:spTree>
      <p:nvGrpSpPr>
        <p:cNvPr id="1" name="Shape 164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412" name="Google Shape;16412;p486"/>
          <p:cNvGrpSpPr/>
          <p:nvPr/>
        </p:nvGrpSpPr>
        <p:grpSpPr>
          <a:xfrm>
            <a:off x="4835313" y="-2210885"/>
            <a:ext cx="7143750" cy="4509800"/>
            <a:chOff x="238125" y="602600"/>
            <a:chExt cx="7143750" cy="4509800"/>
          </a:xfrm>
        </p:grpSpPr>
        <p:sp>
          <p:nvSpPr>
            <p:cNvPr id="16413" name="Google Shape;16413;p486"/>
            <p:cNvSpPr/>
            <p:nvPr/>
          </p:nvSpPr>
          <p:spPr>
            <a:xfrm>
              <a:off x="2514425" y="1130250"/>
              <a:ext cx="218325" cy="579250"/>
            </a:xfrm>
            <a:custGeom>
              <a:avLst/>
              <a:gdLst/>
              <a:ahLst/>
              <a:cxnLst/>
              <a:rect l="l" t="t" r="r" b="b"/>
              <a:pathLst>
                <a:path w="8733" h="23170" extrusionOk="0">
                  <a:moveTo>
                    <a:pt x="8513" y="0"/>
                  </a:moveTo>
                  <a:lnTo>
                    <a:pt x="8469" y="44"/>
                  </a:lnTo>
                  <a:lnTo>
                    <a:pt x="8425" y="88"/>
                  </a:lnTo>
                  <a:lnTo>
                    <a:pt x="7416" y="1273"/>
                  </a:lnTo>
                  <a:lnTo>
                    <a:pt x="7372" y="1317"/>
                  </a:lnTo>
                  <a:lnTo>
                    <a:pt x="6231" y="3555"/>
                  </a:lnTo>
                  <a:lnTo>
                    <a:pt x="4081" y="7416"/>
                  </a:lnTo>
                  <a:lnTo>
                    <a:pt x="2633" y="10225"/>
                  </a:lnTo>
                  <a:lnTo>
                    <a:pt x="1492" y="12989"/>
                  </a:lnTo>
                  <a:lnTo>
                    <a:pt x="1492" y="13033"/>
                  </a:lnTo>
                  <a:lnTo>
                    <a:pt x="1009" y="15315"/>
                  </a:lnTo>
                  <a:lnTo>
                    <a:pt x="965" y="15359"/>
                  </a:lnTo>
                  <a:lnTo>
                    <a:pt x="1097" y="20010"/>
                  </a:lnTo>
                  <a:lnTo>
                    <a:pt x="614" y="21195"/>
                  </a:lnTo>
                  <a:lnTo>
                    <a:pt x="0" y="22906"/>
                  </a:lnTo>
                  <a:lnTo>
                    <a:pt x="0" y="22994"/>
                  </a:lnTo>
                  <a:lnTo>
                    <a:pt x="0" y="23038"/>
                  </a:lnTo>
                  <a:lnTo>
                    <a:pt x="44" y="23125"/>
                  </a:lnTo>
                  <a:lnTo>
                    <a:pt x="132" y="23125"/>
                  </a:lnTo>
                  <a:lnTo>
                    <a:pt x="176" y="23169"/>
                  </a:lnTo>
                  <a:lnTo>
                    <a:pt x="263" y="23125"/>
                  </a:lnTo>
                  <a:lnTo>
                    <a:pt x="351" y="23038"/>
                  </a:lnTo>
                  <a:lnTo>
                    <a:pt x="965" y="21282"/>
                  </a:lnTo>
                  <a:lnTo>
                    <a:pt x="1448" y="20142"/>
                  </a:lnTo>
                  <a:lnTo>
                    <a:pt x="1448" y="20054"/>
                  </a:lnTo>
                  <a:lnTo>
                    <a:pt x="1317" y="15359"/>
                  </a:lnTo>
                  <a:lnTo>
                    <a:pt x="1799" y="13121"/>
                  </a:lnTo>
                  <a:lnTo>
                    <a:pt x="2940" y="10356"/>
                  </a:lnTo>
                  <a:lnTo>
                    <a:pt x="4388" y="7592"/>
                  </a:lnTo>
                  <a:lnTo>
                    <a:pt x="6538" y="3730"/>
                  </a:lnTo>
                  <a:lnTo>
                    <a:pt x="7679" y="1492"/>
                  </a:lnTo>
                  <a:lnTo>
                    <a:pt x="8688" y="308"/>
                  </a:lnTo>
                  <a:lnTo>
                    <a:pt x="8732" y="220"/>
                  </a:lnTo>
                  <a:lnTo>
                    <a:pt x="8732" y="176"/>
                  </a:lnTo>
                  <a:lnTo>
                    <a:pt x="8688" y="88"/>
                  </a:lnTo>
                  <a:lnTo>
                    <a:pt x="8645" y="44"/>
                  </a:lnTo>
                  <a:lnTo>
                    <a:pt x="860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14" name="Google Shape;16414;p486"/>
            <p:cNvSpPr/>
            <p:nvPr/>
          </p:nvSpPr>
          <p:spPr>
            <a:xfrm>
              <a:off x="1900100" y="1539425"/>
              <a:ext cx="342275" cy="551825"/>
            </a:xfrm>
            <a:custGeom>
              <a:avLst/>
              <a:gdLst/>
              <a:ahLst/>
              <a:cxnLst/>
              <a:rect l="l" t="t" r="r" b="b"/>
              <a:pathLst>
                <a:path w="13691" h="22073" extrusionOk="0">
                  <a:moveTo>
                    <a:pt x="13427" y="1"/>
                  </a:moveTo>
                  <a:lnTo>
                    <a:pt x="13384" y="45"/>
                  </a:lnTo>
                  <a:lnTo>
                    <a:pt x="13340" y="89"/>
                  </a:lnTo>
                  <a:lnTo>
                    <a:pt x="12725" y="1405"/>
                  </a:lnTo>
                  <a:lnTo>
                    <a:pt x="8952" y="7504"/>
                  </a:lnTo>
                  <a:lnTo>
                    <a:pt x="8952" y="7548"/>
                  </a:lnTo>
                  <a:lnTo>
                    <a:pt x="8162" y="9698"/>
                  </a:lnTo>
                  <a:lnTo>
                    <a:pt x="6494" y="12112"/>
                  </a:lnTo>
                  <a:lnTo>
                    <a:pt x="3642" y="16412"/>
                  </a:lnTo>
                  <a:lnTo>
                    <a:pt x="2282" y="17334"/>
                  </a:lnTo>
                  <a:lnTo>
                    <a:pt x="2238" y="17377"/>
                  </a:lnTo>
                  <a:lnTo>
                    <a:pt x="1273" y="18913"/>
                  </a:lnTo>
                  <a:lnTo>
                    <a:pt x="1229" y="18913"/>
                  </a:lnTo>
                  <a:lnTo>
                    <a:pt x="0" y="21809"/>
                  </a:lnTo>
                  <a:lnTo>
                    <a:pt x="0" y="21897"/>
                  </a:lnTo>
                  <a:lnTo>
                    <a:pt x="0" y="21985"/>
                  </a:lnTo>
                  <a:lnTo>
                    <a:pt x="44" y="22029"/>
                  </a:lnTo>
                  <a:lnTo>
                    <a:pt x="88" y="22073"/>
                  </a:lnTo>
                  <a:lnTo>
                    <a:pt x="176" y="22073"/>
                  </a:lnTo>
                  <a:lnTo>
                    <a:pt x="263" y="22029"/>
                  </a:lnTo>
                  <a:lnTo>
                    <a:pt x="307" y="21985"/>
                  </a:lnTo>
                  <a:lnTo>
                    <a:pt x="1580" y="19089"/>
                  </a:lnTo>
                  <a:lnTo>
                    <a:pt x="2545" y="17597"/>
                  </a:lnTo>
                  <a:lnTo>
                    <a:pt x="3861" y="16675"/>
                  </a:lnTo>
                  <a:lnTo>
                    <a:pt x="3905" y="16631"/>
                  </a:lnTo>
                  <a:lnTo>
                    <a:pt x="6801" y="12287"/>
                  </a:lnTo>
                  <a:lnTo>
                    <a:pt x="8425" y="9874"/>
                  </a:lnTo>
                  <a:lnTo>
                    <a:pt x="8469" y="9830"/>
                  </a:lnTo>
                  <a:lnTo>
                    <a:pt x="9259" y="7680"/>
                  </a:lnTo>
                  <a:lnTo>
                    <a:pt x="13033" y="1580"/>
                  </a:lnTo>
                  <a:lnTo>
                    <a:pt x="13033" y="1537"/>
                  </a:lnTo>
                  <a:lnTo>
                    <a:pt x="13647" y="264"/>
                  </a:lnTo>
                  <a:lnTo>
                    <a:pt x="13691" y="176"/>
                  </a:lnTo>
                  <a:lnTo>
                    <a:pt x="13647" y="132"/>
                  </a:lnTo>
                  <a:lnTo>
                    <a:pt x="13647" y="89"/>
                  </a:lnTo>
                  <a:lnTo>
                    <a:pt x="13559" y="45"/>
                  </a:lnTo>
                  <a:lnTo>
                    <a:pt x="1351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15" name="Google Shape;16415;p486"/>
            <p:cNvSpPr/>
            <p:nvPr/>
          </p:nvSpPr>
          <p:spPr>
            <a:xfrm>
              <a:off x="2455175" y="1144500"/>
              <a:ext cx="289650" cy="673600"/>
            </a:xfrm>
            <a:custGeom>
              <a:avLst/>
              <a:gdLst/>
              <a:ahLst/>
              <a:cxnLst/>
              <a:rect l="l" t="t" r="r" b="b"/>
              <a:pathLst>
                <a:path w="11586" h="26944" extrusionOk="0">
                  <a:moveTo>
                    <a:pt x="11366" y="1"/>
                  </a:moveTo>
                  <a:lnTo>
                    <a:pt x="11278" y="45"/>
                  </a:lnTo>
                  <a:lnTo>
                    <a:pt x="11234" y="133"/>
                  </a:lnTo>
                  <a:lnTo>
                    <a:pt x="10093" y="2502"/>
                  </a:lnTo>
                  <a:lnTo>
                    <a:pt x="7197" y="7768"/>
                  </a:lnTo>
                  <a:lnTo>
                    <a:pt x="5881" y="10401"/>
                  </a:lnTo>
                  <a:lnTo>
                    <a:pt x="4827" y="13033"/>
                  </a:lnTo>
                  <a:lnTo>
                    <a:pt x="4432" y="15315"/>
                  </a:lnTo>
                  <a:lnTo>
                    <a:pt x="4432" y="15359"/>
                  </a:lnTo>
                  <a:lnTo>
                    <a:pt x="4652" y="20054"/>
                  </a:lnTo>
                  <a:lnTo>
                    <a:pt x="4301" y="20932"/>
                  </a:lnTo>
                  <a:lnTo>
                    <a:pt x="2195" y="24354"/>
                  </a:lnTo>
                  <a:lnTo>
                    <a:pt x="44" y="26680"/>
                  </a:lnTo>
                  <a:lnTo>
                    <a:pt x="1" y="26724"/>
                  </a:lnTo>
                  <a:lnTo>
                    <a:pt x="1" y="26812"/>
                  </a:lnTo>
                  <a:lnTo>
                    <a:pt x="44" y="26856"/>
                  </a:lnTo>
                  <a:lnTo>
                    <a:pt x="88" y="26900"/>
                  </a:lnTo>
                  <a:lnTo>
                    <a:pt x="176" y="26943"/>
                  </a:lnTo>
                  <a:lnTo>
                    <a:pt x="264" y="26943"/>
                  </a:lnTo>
                  <a:lnTo>
                    <a:pt x="308" y="26900"/>
                  </a:lnTo>
                  <a:lnTo>
                    <a:pt x="2458" y="24574"/>
                  </a:lnTo>
                  <a:lnTo>
                    <a:pt x="2502" y="24574"/>
                  </a:lnTo>
                  <a:lnTo>
                    <a:pt x="4608" y="21107"/>
                  </a:lnTo>
                  <a:lnTo>
                    <a:pt x="4608" y="21063"/>
                  </a:lnTo>
                  <a:lnTo>
                    <a:pt x="5003" y="20142"/>
                  </a:lnTo>
                  <a:lnTo>
                    <a:pt x="5003" y="20098"/>
                  </a:lnTo>
                  <a:lnTo>
                    <a:pt x="4784" y="15359"/>
                  </a:lnTo>
                  <a:lnTo>
                    <a:pt x="5178" y="13121"/>
                  </a:lnTo>
                  <a:lnTo>
                    <a:pt x="6188" y="10532"/>
                  </a:lnTo>
                  <a:lnTo>
                    <a:pt x="7504" y="7943"/>
                  </a:lnTo>
                  <a:lnTo>
                    <a:pt x="10444" y="2634"/>
                  </a:lnTo>
                  <a:lnTo>
                    <a:pt x="11585" y="264"/>
                  </a:lnTo>
                  <a:lnTo>
                    <a:pt x="11585" y="176"/>
                  </a:lnTo>
                  <a:lnTo>
                    <a:pt x="11585" y="133"/>
                  </a:lnTo>
                  <a:lnTo>
                    <a:pt x="11541" y="89"/>
                  </a:lnTo>
                  <a:lnTo>
                    <a:pt x="11497" y="45"/>
                  </a:lnTo>
                  <a:lnTo>
                    <a:pt x="1140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16" name="Google Shape;16416;p486"/>
            <p:cNvSpPr/>
            <p:nvPr/>
          </p:nvSpPr>
          <p:spPr>
            <a:xfrm>
              <a:off x="2189700" y="21241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17" name="Google Shape;16417;p486"/>
            <p:cNvSpPr/>
            <p:nvPr/>
          </p:nvSpPr>
          <p:spPr>
            <a:xfrm>
              <a:off x="2189700" y="21241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18" name="Google Shape;16418;p486"/>
            <p:cNvSpPr/>
            <p:nvPr/>
          </p:nvSpPr>
          <p:spPr>
            <a:xfrm>
              <a:off x="2390450" y="1169750"/>
              <a:ext cx="283050" cy="636275"/>
            </a:xfrm>
            <a:custGeom>
              <a:avLst/>
              <a:gdLst/>
              <a:ahLst/>
              <a:cxnLst/>
              <a:rect l="l" t="t" r="r" b="b"/>
              <a:pathLst>
                <a:path w="11322" h="25451" extrusionOk="0">
                  <a:moveTo>
                    <a:pt x="11058" y="0"/>
                  </a:moveTo>
                  <a:lnTo>
                    <a:pt x="11015" y="88"/>
                  </a:lnTo>
                  <a:lnTo>
                    <a:pt x="9698" y="2370"/>
                  </a:lnTo>
                  <a:lnTo>
                    <a:pt x="8338" y="4871"/>
                  </a:lnTo>
                  <a:lnTo>
                    <a:pt x="6714" y="7899"/>
                  </a:lnTo>
                  <a:lnTo>
                    <a:pt x="5442" y="10839"/>
                  </a:lnTo>
                  <a:lnTo>
                    <a:pt x="4871" y="13164"/>
                  </a:lnTo>
                  <a:lnTo>
                    <a:pt x="4827" y="13208"/>
                  </a:lnTo>
                  <a:lnTo>
                    <a:pt x="4871" y="17903"/>
                  </a:lnTo>
                  <a:lnTo>
                    <a:pt x="4389" y="19088"/>
                  </a:lnTo>
                  <a:lnTo>
                    <a:pt x="3467" y="20712"/>
                  </a:lnTo>
                  <a:lnTo>
                    <a:pt x="1800" y="23388"/>
                  </a:lnTo>
                  <a:lnTo>
                    <a:pt x="44" y="25144"/>
                  </a:lnTo>
                  <a:lnTo>
                    <a:pt x="1" y="25187"/>
                  </a:lnTo>
                  <a:lnTo>
                    <a:pt x="1" y="25275"/>
                  </a:lnTo>
                  <a:lnTo>
                    <a:pt x="1" y="25319"/>
                  </a:lnTo>
                  <a:lnTo>
                    <a:pt x="44" y="25363"/>
                  </a:lnTo>
                  <a:lnTo>
                    <a:pt x="132" y="25407"/>
                  </a:lnTo>
                  <a:lnTo>
                    <a:pt x="176" y="25451"/>
                  </a:lnTo>
                  <a:lnTo>
                    <a:pt x="264" y="25407"/>
                  </a:lnTo>
                  <a:lnTo>
                    <a:pt x="308" y="25363"/>
                  </a:lnTo>
                  <a:lnTo>
                    <a:pt x="2063" y="23608"/>
                  </a:lnTo>
                  <a:lnTo>
                    <a:pt x="3774" y="20887"/>
                  </a:lnTo>
                  <a:lnTo>
                    <a:pt x="4696" y="19220"/>
                  </a:lnTo>
                  <a:lnTo>
                    <a:pt x="5222" y="17991"/>
                  </a:lnTo>
                  <a:lnTo>
                    <a:pt x="5222" y="17947"/>
                  </a:lnTo>
                  <a:lnTo>
                    <a:pt x="5179" y="13208"/>
                  </a:lnTo>
                  <a:lnTo>
                    <a:pt x="5793" y="10970"/>
                  </a:lnTo>
                  <a:lnTo>
                    <a:pt x="7021" y="8030"/>
                  </a:lnTo>
                  <a:lnTo>
                    <a:pt x="8645" y="5046"/>
                  </a:lnTo>
                  <a:lnTo>
                    <a:pt x="10005" y="2545"/>
                  </a:lnTo>
                  <a:lnTo>
                    <a:pt x="11322" y="263"/>
                  </a:lnTo>
                  <a:lnTo>
                    <a:pt x="11322" y="176"/>
                  </a:lnTo>
                  <a:lnTo>
                    <a:pt x="11322" y="88"/>
                  </a:lnTo>
                  <a:lnTo>
                    <a:pt x="11278" y="44"/>
                  </a:lnTo>
                  <a:lnTo>
                    <a:pt x="1123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19" name="Google Shape;16419;p486"/>
            <p:cNvSpPr/>
            <p:nvPr/>
          </p:nvSpPr>
          <p:spPr>
            <a:xfrm>
              <a:off x="2312575" y="1160975"/>
              <a:ext cx="334600" cy="736100"/>
            </a:xfrm>
            <a:custGeom>
              <a:avLst/>
              <a:gdLst/>
              <a:ahLst/>
              <a:cxnLst/>
              <a:rect l="l" t="t" r="r" b="b"/>
              <a:pathLst>
                <a:path w="13384" h="29444" extrusionOk="0">
                  <a:moveTo>
                    <a:pt x="13164" y="0"/>
                  </a:moveTo>
                  <a:lnTo>
                    <a:pt x="13120" y="44"/>
                  </a:lnTo>
                  <a:lnTo>
                    <a:pt x="13076" y="88"/>
                  </a:lnTo>
                  <a:lnTo>
                    <a:pt x="11979" y="2019"/>
                  </a:lnTo>
                  <a:lnTo>
                    <a:pt x="10531" y="4564"/>
                  </a:lnTo>
                  <a:lnTo>
                    <a:pt x="8908" y="7679"/>
                  </a:lnTo>
                  <a:lnTo>
                    <a:pt x="7548" y="10663"/>
                  </a:lnTo>
                  <a:lnTo>
                    <a:pt x="6889" y="12945"/>
                  </a:lnTo>
                  <a:lnTo>
                    <a:pt x="6889" y="12989"/>
                  </a:lnTo>
                  <a:lnTo>
                    <a:pt x="6802" y="17684"/>
                  </a:lnTo>
                  <a:lnTo>
                    <a:pt x="6363" y="18913"/>
                  </a:lnTo>
                  <a:lnTo>
                    <a:pt x="5441" y="20404"/>
                  </a:lnTo>
                  <a:lnTo>
                    <a:pt x="3949" y="22906"/>
                  </a:lnTo>
                  <a:lnTo>
                    <a:pt x="0" y="29181"/>
                  </a:lnTo>
                  <a:lnTo>
                    <a:pt x="0" y="29224"/>
                  </a:lnTo>
                  <a:lnTo>
                    <a:pt x="0" y="29312"/>
                  </a:lnTo>
                  <a:lnTo>
                    <a:pt x="44" y="29356"/>
                  </a:lnTo>
                  <a:lnTo>
                    <a:pt x="88" y="29400"/>
                  </a:lnTo>
                  <a:lnTo>
                    <a:pt x="176" y="29444"/>
                  </a:lnTo>
                  <a:lnTo>
                    <a:pt x="263" y="29444"/>
                  </a:lnTo>
                  <a:lnTo>
                    <a:pt x="307" y="29356"/>
                  </a:lnTo>
                  <a:lnTo>
                    <a:pt x="4256" y="23125"/>
                  </a:lnTo>
                  <a:lnTo>
                    <a:pt x="5748" y="20624"/>
                  </a:lnTo>
                  <a:lnTo>
                    <a:pt x="6670" y="19088"/>
                  </a:lnTo>
                  <a:lnTo>
                    <a:pt x="6670" y="19044"/>
                  </a:lnTo>
                  <a:lnTo>
                    <a:pt x="7109" y="17772"/>
                  </a:lnTo>
                  <a:lnTo>
                    <a:pt x="7153" y="17684"/>
                  </a:lnTo>
                  <a:lnTo>
                    <a:pt x="7240" y="13033"/>
                  </a:lnTo>
                  <a:lnTo>
                    <a:pt x="7855" y="10795"/>
                  </a:lnTo>
                  <a:lnTo>
                    <a:pt x="9215" y="7811"/>
                  </a:lnTo>
                  <a:lnTo>
                    <a:pt x="10839" y="4695"/>
                  </a:lnTo>
                  <a:lnTo>
                    <a:pt x="12287" y="2194"/>
                  </a:lnTo>
                  <a:lnTo>
                    <a:pt x="13384" y="263"/>
                  </a:lnTo>
                  <a:lnTo>
                    <a:pt x="13384" y="176"/>
                  </a:lnTo>
                  <a:lnTo>
                    <a:pt x="13384" y="132"/>
                  </a:lnTo>
                  <a:lnTo>
                    <a:pt x="13340" y="44"/>
                  </a:lnTo>
                  <a:lnTo>
                    <a:pt x="1329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20" name="Google Shape;16420;p486"/>
            <p:cNvSpPr/>
            <p:nvPr/>
          </p:nvSpPr>
          <p:spPr>
            <a:xfrm>
              <a:off x="3607050" y="1646950"/>
              <a:ext cx="2156750" cy="843625"/>
            </a:xfrm>
            <a:custGeom>
              <a:avLst/>
              <a:gdLst/>
              <a:ahLst/>
              <a:cxnLst/>
              <a:rect l="l" t="t" r="r" b="b"/>
              <a:pathLst>
                <a:path w="86270" h="33745" extrusionOk="0">
                  <a:moveTo>
                    <a:pt x="77318" y="0"/>
                  </a:moveTo>
                  <a:lnTo>
                    <a:pt x="74027" y="658"/>
                  </a:lnTo>
                  <a:lnTo>
                    <a:pt x="70077" y="1053"/>
                  </a:lnTo>
                  <a:lnTo>
                    <a:pt x="67444" y="1492"/>
                  </a:lnTo>
                  <a:lnTo>
                    <a:pt x="67401" y="1492"/>
                  </a:lnTo>
                  <a:lnTo>
                    <a:pt x="66084" y="1931"/>
                  </a:lnTo>
                  <a:lnTo>
                    <a:pt x="66040" y="1975"/>
                  </a:lnTo>
                  <a:lnTo>
                    <a:pt x="65031" y="3116"/>
                  </a:lnTo>
                  <a:lnTo>
                    <a:pt x="63188" y="4695"/>
                  </a:lnTo>
                  <a:lnTo>
                    <a:pt x="57396" y="7416"/>
                  </a:lnTo>
                  <a:lnTo>
                    <a:pt x="53754" y="8776"/>
                  </a:lnTo>
                  <a:lnTo>
                    <a:pt x="48751" y="10312"/>
                  </a:lnTo>
                  <a:lnTo>
                    <a:pt x="48707" y="10312"/>
                  </a:lnTo>
                  <a:lnTo>
                    <a:pt x="46206" y="11453"/>
                  </a:lnTo>
                  <a:lnTo>
                    <a:pt x="39800" y="14832"/>
                  </a:lnTo>
                  <a:lnTo>
                    <a:pt x="36421" y="17113"/>
                  </a:lnTo>
                  <a:lnTo>
                    <a:pt x="32077" y="19878"/>
                  </a:lnTo>
                  <a:lnTo>
                    <a:pt x="28391" y="22028"/>
                  </a:lnTo>
                  <a:lnTo>
                    <a:pt x="26855" y="22686"/>
                  </a:lnTo>
                  <a:lnTo>
                    <a:pt x="22291" y="21501"/>
                  </a:lnTo>
                  <a:lnTo>
                    <a:pt x="20624" y="20975"/>
                  </a:lnTo>
                  <a:lnTo>
                    <a:pt x="20054" y="20975"/>
                  </a:lnTo>
                  <a:lnTo>
                    <a:pt x="19966" y="21019"/>
                  </a:lnTo>
                  <a:lnTo>
                    <a:pt x="19922" y="21107"/>
                  </a:lnTo>
                  <a:lnTo>
                    <a:pt x="18913" y="26241"/>
                  </a:lnTo>
                  <a:lnTo>
                    <a:pt x="18562" y="28917"/>
                  </a:lnTo>
                  <a:lnTo>
                    <a:pt x="17157" y="33174"/>
                  </a:lnTo>
                  <a:lnTo>
                    <a:pt x="16938" y="33393"/>
                  </a:lnTo>
                  <a:lnTo>
                    <a:pt x="16455" y="33393"/>
                  </a:lnTo>
                  <a:lnTo>
                    <a:pt x="11541" y="32164"/>
                  </a:lnTo>
                  <a:lnTo>
                    <a:pt x="10005" y="31769"/>
                  </a:lnTo>
                  <a:lnTo>
                    <a:pt x="9961" y="31769"/>
                  </a:lnTo>
                  <a:lnTo>
                    <a:pt x="7109" y="31857"/>
                  </a:lnTo>
                  <a:lnTo>
                    <a:pt x="3949" y="31857"/>
                  </a:lnTo>
                  <a:lnTo>
                    <a:pt x="176" y="31374"/>
                  </a:lnTo>
                  <a:lnTo>
                    <a:pt x="88" y="31374"/>
                  </a:lnTo>
                  <a:lnTo>
                    <a:pt x="44" y="31418"/>
                  </a:lnTo>
                  <a:lnTo>
                    <a:pt x="0" y="31462"/>
                  </a:lnTo>
                  <a:lnTo>
                    <a:pt x="0" y="31506"/>
                  </a:lnTo>
                  <a:lnTo>
                    <a:pt x="0" y="31594"/>
                  </a:lnTo>
                  <a:lnTo>
                    <a:pt x="0" y="31638"/>
                  </a:lnTo>
                  <a:lnTo>
                    <a:pt x="44" y="31682"/>
                  </a:lnTo>
                  <a:lnTo>
                    <a:pt x="132" y="31726"/>
                  </a:lnTo>
                  <a:lnTo>
                    <a:pt x="3905" y="32208"/>
                  </a:lnTo>
                  <a:lnTo>
                    <a:pt x="7109" y="32208"/>
                  </a:lnTo>
                  <a:lnTo>
                    <a:pt x="9961" y="32120"/>
                  </a:lnTo>
                  <a:lnTo>
                    <a:pt x="11453" y="32515"/>
                  </a:lnTo>
                  <a:lnTo>
                    <a:pt x="16368" y="33744"/>
                  </a:lnTo>
                  <a:lnTo>
                    <a:pt x="17026" y="33744"/>
                  </a:lnTo>
                  <a:lnTo>
                    <a:pt x="17114" y="33700"/>
                  </a:lnTo>
                  <a:lnTo>
                    <a:pt x="17421" y="33437"/>
                  </a:lnTo>
                  <a:lnTo>
                    <a:pt x="17465" y="33349"/>
                  </a:lnTo>
                  <a:lnTo>
                    <a:pt x="18913" y="29005"/>
                  </a:lnTo>
                  <a:lnTo>
                    <a:pt x="18913" y="28961"/>
                  </a:lnTo>
                  <a:lnTo>
                    <a:pt x="19264" y="26284"/>
                  </a:lnTo>
                  <a:lnTo>
                    <a:pt x="20229" y="21326"/>
                  </a:lnTo>
                  <a:lnTo>
                    <a:pt x="20536" y="21326"/>
                  </a:lnTo>
                  <a:lnTo>
                    <a:pt x="22204" y="21852"/>
                  </a:lnTo>
                  <a:lnTo>
                    <a:pt x="26855" y="23037"/>
                  </a:lnTo>
                  <a:lnTo>
                    <a:pt x="26943" y="23037"/>
                  </a:lnTo>
                  <a:lnTo>
                    <a:pt x="28522" y="22335"/>
                  </a:lnTo>
                  <a:lnTo>
                    <a:pt x="28566" y="22335"/>
                  </a:lnTo>
                  <a:lnTo>
                    <a:pt x="32252" y="20185"/>
                  </a:lnTo>
                  <a:lnTo>
                    <a:pt x="36596" y="17421"/>
                  </a:lnTo>
                  <a:lnTo>
                    <a:pt x="39975" y="15139"/>
                  </a:lnTo>
                  <a:lnTo>
                    <a:pt x="46382" y="11760"/>
                  </a:lnTo>
                  <a:lnTo>
                    <a:pt x="48839" y="10663"/>
                  </a:lnTo>
                  <a:lnTo>
                    <a:pt x="53842" y="9083"/>
                  </a:lnTo>
                  <a:lnTo>
                    <a:pt x="57527" y="7723"/>
                  </a:lnTo>
                  <a:lnTo>
                    <a:pt x="63364" y="5002"/>
                  </a:lnTo>
                  <a:lnTo>
                    <a:pt x="63407" y="5002"/>
                  </a:lnTo>
                  <a:lnTo>
                    <a:pt x="65294" y="3379"/>
                  </a:lnTo>
                  <a:lnTo>
                    <a:pt x="65294" y="3335"/>
                  </a:lnTo>
                  <a:lnTo>
                    <a:pt x="66260" y="2282"/>
                  </a:lnTo>
                  <a:lnTo>
                    <a:pt x="67532" y="1843"/>
                  </a:lnTo>
                  <a:lnTo>
                    <a:pt x="70121" y="1404"/>
                  </a:lnTo>
                  <a:lnTo>
                    <a:pt x="74070" y="1009"/>
                  </a:lnTo>
                  <a:lnTo>
                    <a:pt x="77405" y="351"/>
                  </a:lnTo>
                  <a:lnTo>
                    <a:pt x="81047" y="395"/>
                  </a:lnTo>
                  <a:lnTo>
                    <a:pt x="82715" y="746"/>
                  </a:lnTo>
                  <a:lnTo>
                    <a:pt x="83680" y="1624"/>
                  </a:lnTo>
                  <a:lnTo>
                    <a:pt x="84251" y="3159"/>
                  </a:lnTo>
                  <a:lnTo>
                    <a:pt x="84821" y="5880"/>
                  </a:lnTo>
                  <a:lnTo>
                    <a:pt x="85699" y="9829"/>
                  </a:lnTo>
                  <a:lnTo>
                    <a:pt x="85918" y="10839"/>
                  </a:lnTo>
                  <a:lnTo>
                    <a:pt x="85962" y="10926"/>
                  </a:lnTo>
                  <a:lnTo>
                    <a:pt x="86006" y="10970"/>
                  </a:lnTo>
                  <a:lnTo>
                    <a:pt x="86181" y="10970"/>
                  </a:lnTo>
                  <a:lnTo>
                    <a:pt x="86225" y="10926"/>
                  </a:lnTo>
                  <a:lnTo>
                    <a:pt x="86269" y="10839"/>
                  </a:lnTo>
                  <a:lnTo>
                    <a:pt x="86269" y="10795"/>
                  </a:lnTo>
                  <a:lnTo>
                    <a:pt x="86050" y="9742"/>
                  </a:lnTo>
                  <a:lnTo>
                    <a:pt x="85172" y="5792"/>
                  </a:lnTo>
                  <a:lnTo>
                    <a:pt x="84558" y="3072"/>
                  </a:lnTo>
                  <a:lnTo>
                    <a:pt x="83987" y="1448"/>
                  </a:lnTo>
                  <a:lnTo>
                    <a:pt x="83944" y="1360"/>
                  </a:lnTo>
                  <a:lnTo>
                    <a:pt x="82934" y="483"/>
                  </a:lnTo>
                  <a:lnTo>
                    <a:pt x="82847" y="439"/>
                  </a:lnTo>
                  <a:lnTo>
                    <a:pt x="81135" y="44"/>
                  </a:lnTo>
                  <a:lnTo>
                    <a:pt x="81091" y="44"/>
                  </a:lnTo>
                  <a:lnTo>
                    <a:pt x="7736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21" name="Google Shape;16421;p486"/>
            <p:cNvSpPr/>
            <p:nvPr/>
          </p:nvSpPr>
          <p:spPr>
            <a:xfrm>
              <a:off x="3588400" y="602600"/>
              <a:ext cx="724050" cy="816175"/>
            </a:xfrm>
            <a:custGeom>
              <a:avLst/>
              <a:gdLst/>
              <a:ahLst/>
              <a:cxnLst/>
              <a:rect l="l" t="t" r="r" b="b"/>
              <a:pathLst>
                <a:path w="28962" h="32647" extrusionOk="0">
                  <a:moveTo>
                    <a:pt x="28698" y="0"/>
                  </a:moveTo>
                  <a:lnTo>
                    <a:pt x="26943" y="570"/>
                  </a:lnTo>
                  <a:lnTo>
                    <a:pt x="25363" y="614"/>
                  </a:lnTo>
                  <a:lnTo>
                    <a:pt x="24091" y="483"/>
                  </a:lnTo>
                  <a:lnTo>
                    <a:pt x="23959" y="527"/>
                  </a:lnTo>
                  <a:lnTo>
                    <a:pt x="22774" y="1273"/>
                  </a:lnTo>
                  <a:lnTo>
                    <a:pt x="19659" y="3686"/>
                  </a:lnTo>
                  <a:lnTo>
                    <a:pt x="16543" y="6187"/>
                  </a:lnTo>
                  <a:lnTo>
                    <a:pt x="15139" y="7504"/>
                  </a:lnTo>
                  <a:lnTo>
                    <a:pt x="13735" y="8732"/>
                  </a:lnTo>
                  <a:lnTo>
                    <a:pt x="12945" y="9741"/>
                  </a:lnTo>
                  <a:lnTo>
                    <a:pt x="11014" y="12901"/>
                  </a:lnTo>
                  <a:lnTo>
                    <a:pt x="10400" y="13910"/>
                  </a:lnTo>
                  <a:lnTo>
                    <a:pt x="9347" y="15446"/>
                  </a:lnTo>
                  <a:lnTo>
                    <a:pt x="7284" y="18254"/>
                  </a:lnTo>
                  <a:lnTo>
                    <a:pt x="6012" y="20404"/>
                  </a:lnTo>
                  <a:lnTo>
                    <a:pt x="4300" y="23520"/>
                  </a:lnTo>
                  <a:lnTo>
                    <a:pt x="2501" y="27030"/>
                  </a:lnTo>
                  <a:lnTo>
                    <a:pt x="0" y="32384"/>
                  </a:lnTo>
                  <a:lnTo>
                    <a:pt x="0" y="32471"/>
                  </a:lnTo>
                  <a:lnTo>
                    <a:pt x="0" y="32515"/>
                  </a:lnTo>
                  <a:lnTo>
                    <a:pt x="44" y="32559"/>
                  </a:lnTo>
                  <a:lnTo>
                    <a:pt x="88" y="32603"/>
                  </a:lnTo>
                  <a:lnTo>
                    <a:pt x="176" y="32647"/>
                  </a:lnTo>
                  <a:lnTo>
                    <a:pt x="263" y="32603"/>
                  </a:lnTo>
                  <a:lnTo>
                    <a:pt x="307" y="32515"/>
                  </a:lnTo>
                  <a:lnTo>
                    <a:pt x="2808" y="27206"/>
                  </a:lnTo>
                  <a:lnTo>
                    <a:pt x="4608" y="23695"/>
                  </a:lnTo>
                  <a:lnTo>
                    <a:pt x="6319" y="20580"/>
                  </a:lnTo>
                  <a:lnTo>
                    <a:pt x="7548" y="18430"/>
                  </a:lnTo>
                  <a:lnTo>
                    <a:pt x="9654" y="15665"/>
                  </a:lnTo>
                  <a:lnTo>
                    <a:pt x="10707" y="14086"/>
                  </a:lnTo>
                  <a:lnTo>
                    <a:pt x="11321" y="13076"/>
                  </a:lnTo>
                  <a:lnTo>
                    <a:pt x="13208" y="9961"/>
                  </a:lnTo>
                  <a:lnTo>
                    <a:pt x="13998" y="8952"/>
                  </a:lnTo>
                  <a:lnTo>
                    <a:pt x="15358" y="7767"/>
                  </a:lnTo>
                  <a:lnTo>
                    <a:pt x="16806" y="6450"/>
                  </a:lnTo>
                  <a:lnTo>
                    <a:pt x="19878" y="3949"/>
                  </a:lnTo>
                  <a:lnTo>
                    <a:pt x="22950" y="1580"/>
                  </a:lnTo>
                  <a:lnTo>
                    <a:pt x="24091" y="878"/>
                  </a:lnTo>
                  <a:lnTo>
                    <a:pt x="25319" y="965"/>
                  </a:lnTo>
                  <a:lnTo>
                    <a:pt x="25363" y="965"/>
                  </a:lnTo>
                  <a:lnTo>
                    <a:pt x="26987" y="878"/>
                  </a:lnTo>
                  <a:lnTo>
                    <a:pt x="27031" y="878"/>
                  </a:lnTo>
                  <a:lnTo>
                    <a:pt x="28830" y="351"/>
                  </a:lnTo>
                  <a:lnTo>
                    <a:pt x="28874" y="307"/>
                  </a:lnTo>
                  <a:lnTo>
                    <a:pt x="28917" y="263"/>
                  </a:lnTo>
                  <a:lnTo>
                    <a:pt x="28961" y="219"/>
                  </a:lnTo>
                  <a:lnTo>
                    <a:pt x="28917" y="132"/>
                  </a:lnTo>
                  <a:lnTo>
                    <a:pt x="28917" y="88"/>
                  </a:lnTo>
                  <a:lnTo>
                    <a:pt x="28874" y="44"/>
                  </a:lnTo>
                  <a:lnTo>
                    <a:pt x="2878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22" name="Google Shape;16422;p486"/>
            <p:cNvSpPr/>
            <p:nvPr/>
          </p:nvSpPr>
          <p:spPr>
            <a:xfrm>
              <a:off x="3593875" y="1881700"/>
              <a:ext cx="2005375" cy="782200"/>
            </a:xfrm>
            <a:custGeom>
              <a:avLst/>
              <a:gdLst/>
              <a:ahLst/>
              <a:cxnLst/>
              <a:rect l="l" t="t" r="r" b="b"/>
              <a:pathLst>
                <a:path w="80215" h="31288" extrusionOk="0">
                  <a:moveTo>
                    <a:pt x="76528" y="0"/>
                  </a:moveTo>
                  <a:lnTo>
                    <a:pt x="74948" y="132"/>
                  </a:lnTo>
                  <a:lnTo>
                    <a:pt x="74905" y="132"/>
                  </a:lnTo>
                  <a:lnTo>
                    <a:pt x="72974" y="922"/>
                  </a:lnTo>
                  <a:lnTo>
                    <a:pt x="72930" y="966"/>
                  </a:lnTo>
                  <a:lnTo>
                    <a:pt x="71877" y="1800"/>
                  </a:lnTo>
                  <a:lnTo>
                    <a:pt x="70078" y="2677"/>
                  </a:lnTo>
                  <a:lnTo>
                    <a:pt x="64768" y="4564"/>
                  </a:lnTo>
                  <a:lnTo>
                    <a:pt x="61082" y="5924"/>
                  </a:lnTo>
                  <a:lnTo>
                    <a:pt x="57879" y="7065"/>
                  </a:lnTo>
                  <a:lnTo>
                    <a:pt x="54895" y="8031"/>
                  </a:lnTo>
                  <a:lnTo>
                    <a:pt x="51253" y="8250"/>
                  </a:lnTo>
                  <a:lnTo>
                    <a:pt x="51165" y="8294"/>
                  </a:lnTo>
                  <a:lnTo>
                    <a:pt x="48532" y="9566"/>
                  </a:lnTo>
                  <a:lnTo>
                    <a:pt x="45285" y="11234"/>
                  </a:lnTo>
                  <a:lnTo>
                    <a:pt x="42784" y="12726"/>
                  </a:lnTo>
                  <a:lnTo>
                    <a:pt x="40020" y="13867"/>
                  </a:lnTo>
                  <a:lnTo>
                    <a:pt x="33789" y="15139"/>
                  </a:lnTo>
                  <a:lnTo>
                    <a:pt x="28918" y="16017"/>
                  </a:lnTo>
                  <a:lnTo>
                    <a:pt x="28874" y="16017"/>
                  </a:lnTo>
                  <a:lnTo>
                    <a:pt x="26636" y="17070"/>
                  </a:lnTo>
                  <a:lnTo>
                    <a:pt x="24925" y="16851"/>
                  </a:lnTo>
                  <a:lnTo>
                    <a:pt x="24793" y="16851"/>
                  </a:lnTo>
                  <a:lnTo>
                    <a:pt x="24398" y="17114"/>
                  </a:lnTo>
                  <a:lnTo>
                    <a:pt x="24354" y="17158"/>
                  </a:lnTo>
                  <a:lnTo>
                    <a:pt x="24310" y="17202"/>
                  </a:lnTo>
                  <a:lnTo>
                    <a:pt x="23257" y="22028"/>
                  </a:lnTo>
                  <a:lnTo>
                    <a:pt x="22950" y="25363"/>
                  </a:lnTo>
                  <a:lnTo>
                    <a:pt x="22555" y="27206"/>
                  </a:lnTo>
                  <a:lnTo>
                    <a:pt x="21370" y="29883"/>
                  </a:lnTo>
                  <a:lnTo>
                    <a:pt x="20844" y="30717"/>
                  </a:lnTo>
                  <a:lnTo>
                    <a:pt x="20361" y="30936"/>
                  </a:lnTo>
                  <a:lnTo>
                    <a:pt x="15139" y="29795"/>
                  </a:lnTo>
                  <a:lnTo>
                    <a:pt x="11892" y="29049"/>
                  </a:lnTo>
                  <a:lnTo>
                    <a:pt x="8996" y="28435"/>
                  </a:lnTo>
                  <a:lnTo>
                    <a:pt x="7065" y="28172"/>
                  </a:lnTo>
                  <a:lnTo>
                    <a:pt x="7021" y="28172"/>
                  </a:lnTo>
                  <a:lnTo>
                    <a:pt x="5091" y="28216"/>
                  </a:lnTo>
                  <a:lnTo>
                    <a:pt x="220" y="26504"/>
                  </a:lnTo>
                  <a:lnTo>
                    <a:pt x="88" y="26504"/>
                  </a:lnTo>
                  <a:lnTo>
                    <a:pt x="44" y="26548"/>
                  </a:lnTo>
                  <a:lnTo>
                    <a:pt x="1" y="26592"/>
                  </a:lnTo>
                  <a:lnTo>
                    <a:pt x="1" y="26680"/>
                  </a:lnTo>
                  <a:lnTo>
                    <a:pt x="1" y="26724"/>
                  </a:lnTo>
                  <a:lnTo>
                    <a:pt x="44" y="26811"/>
                  </a:lnTo>
                  <a:lnTo>
                    <a:pt x="88" y="26811"/>
                  </a:lnTo>
                  <a:lnTo>
                    <a:pt x="5003" y="28567"/>
                  </a:lnTo>
                  <a:lnTo>
                    <a:pt x="5047" y="28567"/>
                  </a:lnTo>
                  <a:lnTo>
                    <a:pt x="7021" y="28523"/>
                  </a:lnTo>
                  <a:lnTo>
                    <a:pt x="8908" y="28786"/>
                  </a:lnTo>
                  <a:lnTo>
                    <a:pt x="11804" y="29356"/>
                  </a:lnTo>
                  <a:lnTo>
                    <a:pt x="15095" y="30146"/>
                  </a:lnTo>
                  <a:lnTo>
                    <a:pt x="20317" y="31287"/>
                  </a:lnTo>
                  <a:lnTo>
                    <a:pt x="20405" y="31287"/>
                  </a:lnTo>
                  <a:lnTo>
                    <a:pt x="21063" y="31024"/>
                  </a:lnTo>
                  <a:lnTo>
                    <a:pt x="21151" y="30936"/>
                  </a:lnTo>
                  <a:lnTo>
                    <a:pt x="21678" y="30058"/>
                  </a:lnTo>
                  <a:lnTo>
                    <a:pt x="21678" y="30015"/>
                  </a:lnTo>
                  <a:lnTo>
                    <a:pt x="22906" y="27338"/>
                  </a:lnTo>
                  <a:lnTo>
                    <a:pt x="22906" y="27294"/>
                  </a:lnTo>
                  <a:lnTo>
                    <a:pt x="23301" y="25451"/>
                  </a:lnTo>
                  <a:lnTo>
                    <a:pt x="23301" y="25407"/>
                  </a:lnTo>
                  <a:lnTo>
                    <a:pt x="23608" y="22072"/>
                  </a:lnTo>
                  <a:lnTo>
                    <a:pt x="24618" y="17377"/>
                  </a:lnTo>
                  <a:lnTo>
                    <a:pt x="24925" y="17202"/>
                  </a:lnTo>
                  <a:lnTo>
                    <a:pt x="26636" y="17421"/>
                  </a:lnTo>
                  <a:lnTo>
                    <a:pt x="26768" y="17377"/>
                  </a:lnTo>
                  <a:lnTo>
                    <a:pt x="29006" y="16368"/>
                  </a:lnTo>
                  <a:lnTo>
                    <a:pt x="33832" y="15446"/>
                  </a:lnTo>
                  <a:lnTo>
                    <a:pt x="40063" y="14218"/>
                  </a:lnTo>
                  <a:lnTo>
                    <a:pt x="40107" y="14218"/>
                  </a:lnTo>
                  <a:lnTo>
                    <a:pt x="42916" y="13033"/>
                  </a:lnTo>
                  <a:lnTo>
                    <a:pt x="42960" y="13033"/>
                  </a:lnTo>
                  <a:lnTo>
                    <a:pt x="45461" y="11541"/>
                  </a:lnTo>
                  <a:lnTo>
                    <a:pt x="48708" y="9874"/>
                  </a:lnTo>
                  <a:lnTo>
                    <a:pt x="51297" y="8601"/>
                  </a:lnTo>
                  <a:lnTo>
                    <a:pt x="54939" y="8338"/>
                  </a:lnTo>
                  <a:lnTo>
                    <a:pt x="54983" y="8338"/>
                  </a:lnTo>
                  <a:lnTo>
                    <a:pt x="57967" y="7372"/>
                  </a:lnTo>
                  <a:lnTo>
                    <a:pt x="61214" y="6231"/>
                  </a:lnTo>
                  <a:lnTo>
                    <a:pt x="64900" y="4915"/>
                  </a:lnTo>
                  <a:lnTo>
                    <a:pt x="70209" y="3028"/>
                  </a:lnTo>
                  <a:lnTo>
                    <a:pt x="70209" y="2984"/>
                  </a:lnTo>
                  <a:lnTo>
                    <a:pt x="72052" y="2107"/>
                  </a:lnTo>
                  <a:lnTo>
                    <a:pt x="72096" y="2107"/>
                  </a:lnTo>
                  <a:lnTo>
                    <a:pt x="73106" y="1273"/>
                  </a:lnTo>
                  <a:lnTo>
                    <a:pt x="75036" y="483"/>
                  </a:lnTo>
                  <a:lnTo>
                    <a:pt x="76440" y="352"/>
                  </a:lnTo>
                  <a:lnTo>
                    <a:pt x="76879" y="1010"/>
                  </a:lnTo>
                  <a:lnTo>
                    <a:pt x="77845" y="4345"/>
                  </a:lnTo>
                  <a:lnTo>
                    <a:pt x="79468" y="10356"/>
                  </a:lnTo>
                  <a:lnTo>
                    <a:pt x="79863" y="11848"/>
                  </a:lnTo>
                  <a:lnTo>
                    <a:pt x="79863" y="11892"/>
                  </a:lnTo>
                  <a:lnTo>
                    <a:pt x="79951" y="11936"/>
                  </a:lnTo>
                  <a:lnTo>
                    <a:pt x="79995" y="11980"/>
                  </a:lnTo>
                  <a:lnTo>
                    <a:pt x="80083" y="11936"/>
                  </a:lnTo>
                  <a:lnTo>
                    <a:pt x="80126" y="11936"/>
                  </a:lnTo>
                  <a:lnTo>
                    <a:pt x="80170" y="11892"/>
                  </a:lnTo>
                  <a:lnTo>
                    <a:pt x="80214" y="11804"/>
                  </a:lnTo>
                  <a:lnTo>
                    <a:pt x="80214" y="11760"/>
                  </a:lnTo>
                  <a:lnTo>
                    <a:pt x="78152" y="4257"/>
                  </a:lnTo>
                  <a:lnTo>
                    <a:pt x="77186" y="878"/>
                  </a:lnTo>
                  <a:lnTo>
                    <a:pt x="77186" y="834"/>
                  </a:lnTo>
                  <a:lnTo>
                    <a:pt x="76704" y="88"/>
                  </a:lnTo>
                  <a:lnTo>
                    <a:pt x="7661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23" name="Google Shape;16423;p486"/>
            <p:cNvSpPr/>
            <p:nvPr/>
          </p:nvSpPr>
          <p:spPr>
            <a:xfrm>
              <a:off x="3578525" y="772625"/>
              <a:ext cx="221625" cy="436625"/>
            </a:xfrm>
            <a:custGeom>
              <a:avLst/>
              <a:gdLst/>
              <a:ahLst/>
              <a:cxnLst/>
              <a:rect l="l" t="t" r="r" b="b"/>
              <a:pathLst>
                <a:path w="8865" h="17465" extrusionOk="0">
                  <a:moveTo>
                    <a:pt x="8601" y="0"/>
                  </a:moveTo>
                  <a:lnTo>
                    <a:pt x="8513" y="44"/>
                  </a:lnTo>
                  <a:lnTo>
                    <a:pt x="7811" y="1097"/>
                  </a:lnTo>
                  <a:lnTo>
                    <a:pt x="4959" y="6275"/>
                  </a:lnTo>
                  <a:lnTo>
                    <a:pt x="4564" y="6846"/>
                  </a:lnTo>
                  <a:lnTo>
                    <a:pt x="3686" y="8206"/>
                  </a:lnTo>
                  <a:lnTo>
                    <a:pt x="3642" y="8206"/>
                  </a:lnTo>
                  <a:lnTo>
                    <a:pt x="2896" y="9742"/>
                  </a:lnTo>
                  <a:lnTo>
                    <a:pt x="1448" y="13516"/>
                  </a:lnTo>
                  <a:lnTo>
                    <a:pt x="1229" y="14130"/>
                  </a:lnTo>
                  <a:lnTo>
                    <a:pt x="0" y="17202"/>
                  </a:lnTo>
                  <a:lnTo>
                    <a:pt x="0" y="17289"/>
                  </a:lnTo>
                  <a:lnTo>
                    <a:pt x="0" y="17333"/>
                  </a:lnTo>
                  <a:lnTo>
                    <a:pt x="44" y="17421"/>
                  </a:lnTo>
                  <a:lnTo>
                    <a:pt x="88" y="17421"/>
                  </a:lnTo>
                  <a:lnTo>
                    <a:pt x="176" y="17465"/>
                  </a:lnTo>
                  <a:lnTo>
                    <a:pt x="263" y="17421"/>
                  </a:lnTo>
                  <a:lnTo>
                    <a:pt x="307" y="17333"/>
                  </a:lnTo>
                  <a:lnTo>
                    <a:pt x="1536" y="14262"/>
                  </a:lnTo>
                  <a:lnTo>
                    <a:pt x="1755" y="13647"/>
                  </a:lnTo>
                  <a:lnTo>
                    <a:pt x="3203" y="9874"/>
                  </a:lnTo>
                  <a:lnTo>
                    <a:pt x="3949" y="8382"/>
                  </a:lnTo>
                  <a:lnTo>
                    <a:pt x="4827" y="7021"/>
                  </a:lnTo>
                  <a:lnTo>
                    <a:pt x="5266" y="6495"/>
                  </a:lnTo>
                  <a:lnTo>
                    <a:pt x="5266" y="6451"/>
                  </a:lnTo>
                  <a:lnTo>
                    <a:pt x="8118" y="1273"/>
                  </a:lnTo>
                  <a:lnTo>
                    <a:pt x="8820" y="264"/>
                  </a:lnTo>
                  <a:lnTo>
                    <a:pt x="8864" y="176"/>
                  </a:lnTo>
                  <a:lnTo>
                    <a:pt x="8864" y="132"/>
                  </a:lnTo>
                  <a:lnTo>
                    <a:pt x="8820" y="44"/>
                  </a:lnTo>
                  <a:lnTo>
                    <a:pt x="877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24" name="Google Shape;16424;p486"/>
            <p:cNvSpPr/>
            <p:nvPr/>
          </p:nvSpPr>
          <p:spPr>
            <a:xfrm>
              <a:off x="3094725" y="818700"/>
              <a:ext cx="223825" cy="558400"/>
            </a:xfrm>
            <a:custGeom>
              <a:avLst/>
              <a:gdLst/>
              <a:ahLst/>
              <a:cxnLst/>
              <a:rect l="l" t="t" r="r" b="b"/>
              <a:pathLst>
                <a:path w="8953" h="22336" extrusionOk="0">
                  <a:moveTo>
                    <a:pt x="8733" y="0"/>
                  </a:moveTo>
                  <a:lnTo>
                    <a:pt x="8689" y="44"/>
                  </a:lnTo>
                  <a:lnTo>
                    <a:pt x="8645" y="88"/>
                  </a:lnTo>
                  <a:lnTo>
                    <a:pt x="8601" y="132"/>
                  </a:lnTo>
                  <a:lnTo>
                    <a:pt x="7329" y="3774"/>
                  </a:lnTo>
                  <a:lnTo>
                    <a:pt x="6056" y="6670"/>
                  </a:lnTo>
                  <a:lnTo>
                    <a:pt x="5530" y="7548"/>
                  </a:lnTo>
                  <a:lnTo>
                    <a:pt x="5047" y="8425"/>
                  </a:lnTo>
                  <a:lnTo>
                    <a:pt x="4170" y="10225"/>
                  </a:lnTo>
                  <a:lnTo>
                    <a:pt x="3380" y="12024"/>
                  </a:lnTo>
                  <a:lnTo>
                    <a:pt x="2634" y="13910"/>
                  </a:lnTo>
                  <a:lnTo>
                    <a:pt x="1976" y="15841"/>
                  </a:lnTo>
                  <a:lnTo>
                    <a:pt x="1317" y="17860"/>
                  </a:lnTo>
                  <a:lnTo>
                    <a:pt x="659" y="19966"/>
                  </a:lnTo>
                  <a:lnTo>
                    <a:pt x="1" y="22116"/>
                  </a:lnTo>
                  <a:lnTo>
                    <a:pt x="1" y="22204"/>
                  </a:lnTo>
                  <a:lnTo>
                    <a:pt x="45" y="22248"/>
                  </a:lnTo>
                  <a:lnTo>
                    <a:pt x="89" y="22292"/>
                  </a:lnTo>
                  <a:lnTo>
                    <a:pt x="133" y="22336"/>
                  </a:lnTo>
                  <a:lnTo>
                    <a:pt x="176" y="22336"/>
                  </a:lnTo>
                  <a:lnTo>
                    <a:pt x="308" y="22292"/>
                  </a:lnTo>
                  <a:lnTo>
                    <a:pt x="352" y="22204"/>
                  </a:lnTo>
                  <a:lnTo>
                    <a:pt x="1010" y="20054"/>
                  </a:lnTo>
                  <a:lnTo>
                    <a:pt x="1624" y="17991"/>
                  </a:lnTo>
                  <a:lnTo>
                    <a:pt x="2283" y="15973"/>
                  </a:lnTo>
                  <a:lnTo>
                    <a:pt x="2985" y="14042"/>
                  </a:lnTo>
                  <a:lnTo>
                    <a:pt x="3687" y="12155"/>
                  </a:lnTo>
                  <a:lnTo>
                    <a:pt x="4521" y="10356"/>
                  </a:lnTo>
                  <a:lnTo>
                    <a:pt x="5398" y="8601"/>
                  </a:lnTo>
                  <a:lnTo>
                    <a:pt x="5837" y="7723"/>
                  </a:lnTo>
                  <a:lnTo>
                    <a:pt x="6364" y="6846"/>
                  </a:lnTo>
                  <a:lnTo>
                    <a:pt x="7680" y="3906"/>
                  </a:lnTo>
                  <a:lnTo>
                    <a:pt x="8909" y="264"/>
                  </a:lnTo>
                  <a:lnTo>
                    <a:pt x="8953" y="176"/>
                  </a:lnTo>
                  <a:lnTo>
                    <a:pt x="8909" y="132"/>
                  </a:lnTo>
                  <a:lnTo>
                    <a:pt x="8865" y="44"/>
                  </a:lnTo>
                  <a:lnTo>
                    <a:pt x="8821" y="44"/>
                  </a:lnTo>
                  <a:lnTo>
                    <a:pt x="873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25" name="Google Shape;16425;p486"/>
            <p:cNvSpPr/>
            <p:nvPr/>
          </p:nvSpPr>
          <p:spPr>
            <a:xfrm>
              <a:off x="2789775" y="804425"/>
              <a:ext cx="392750" cy="774525"/>
            </a:xfrm>
            <a:custGeom>
              <a:avLst/>
              <a:gdLst/>
              <a:ahLst/>
              <a:cxnLst/>
              <a:rect l="l" t="t" r="r" b="b"/>
              <a:pathLst>
                <a:path w="15710" h="30981" extrusionOk="0">
                  <a:moveTo>
                    <a:pt x="15446" y="1"/>
                  </a:moveTo>
                  <a:lnTo>
                    <a:pt x="15402" y="45"/>
                  </a:lnTo>
                  <a:lnTo>
                    <a:pt x="15358" y="89"/>
                  </a:lnTo>
                  <a:lnTo>
                    <a:pt x="13998" y="2985"/>
                  </a:lnTo>
                  <a:lnTo>
                    <a:pt x="12550" y="5925"/>
                  </a:lnTo>
                  <a:lnTo>
                    <a:pt x="12374" y="6232"/>
                  </a:lnTo>
                  <a:lnTo>
                    <a:pt x="11058" y="8777"/>
                  </a:lnTo>
                  <a:lnTo>
                    <a:pt x="9522" y="11893"/>
                  </a:lnTo>
                  <a:lnTo>
                    <a:pt x="8469" y="14920"/>
                  </a:lnTo>
                  <a:lnTo>
                    <a:pt x="7021" y="18211"/>
                  </a:lnTo>
                  <a:lnTo>
                    <a:pt x="4739" y="22248"/>
                  </a:lnTo>
                  <a:lnTo>
                    <a:pt x="3862" y="23126"/>
                  </a:lnTo>
                  <a:lnTo>
                    <a:pt x="3862" y="23170"/>
                  </a:lnTo>
                  <a:lnTo>
                    <a:pt x="2370" y="25890"/>
                  </a:lnTo>
                  <a:lnTo>
                    <a:pt x="44" y="30717"/>
                  </a:lnTo>
                  <a:lnTo>
                    <a:pt x="0" y="30805"/>
                  </a:lnTo>
                  <a:lnTo>
                    <a:pt x="0" y="30893"/>
                  </a:lnTo>
                  <a:lnTo>
                    <a:pt x="44" y="30937"/>
                  </a:lnTo>
                  <a:lnTo>
                    <a:pt x="88" y="30980"/>
                  </a:lnTo>
                  <a:lnTo>
                    <a:pt x="263" y="30980"/>
                  </a:lnTo>
                  <a:lnTo>
                    <a:pt x="351" y="30893"/>
                  </a:lnTo>
                  <a:lnTo>
                    <a:pt x="2677" y="26066"/>
                  </a:lnTo>
                  <a:lnTo>
                    <a:pt x="4125" y="23389"/>
                  </a:lnTo>
                  <a:lnTo>
                    <a:pt x="5002" y="22512"/>
                  </a:lnTo>
                  <a:lnTo>
                    <a:pt x="5002" y="22468"/>
                  </a:lnTo>
                  <a:lnTo>
                    <a:pt x="7328" y="18343"/>
                  </a:lnTo>
                  <a:lnTo>
                    <a:pt x="8776" y="15052"/>
                  </a:lnTo>
                  <a:lnTo>
                    <a:pt x="9829" y="12024"/>
                  </a:lnTo>
                  <a:lnTo>
                    <a:pt x="11365" y="8909"/>
                  </a:lnTo>
                  <a:lnTo>
                    <a:pt x="12682" y="6408"/>
                  </a:lnTo>
                  <a:lnTo>
                    <a:pt x="12857" y="6056"/>
                  </a:lnTo>
                  <a:lnTo>
                    <a:pt x="14349" y="3116"/>
                  </a:lnTo>
                  <a:lnTo>
                    <a:pt x="15665" y="264"/>
                  </a:lnTo>
                  <a:lnTo>
                    <a:pt x="15709" y="177"/>
                  </a:lnTo>
                  <a:lnTo>
                    <a:pt x="15665" y="89"/>
                  </a:lnTo>
                  <a:lnTo>
                    <a:pt x="15665" y="45"/>
                  </a:lnTo>
                  <a:lnTo>
                    <a:pt x="1557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26" name="Google Shape;16426;p486"/>
            <p:cNvSpPr/>
            <p:nvPr/>
          </p:nvSpPr>
          <p:spPr>
            <a:xfrm>
              <a:off x="2674575" y="1020550"/>
              <a:ext cx="230400" cy="590225"/>
            </a:xfrm>
            <a:custGeom>
              <a:avLst/>
              <a:gdLst/>
              <a:ahLst/>
              <a:cxnLst/>
              <a:rect l="l" t="t" r="r" b="b"/>
              <a:pathLst>
                <a:path w="9216" h="23609" extrusionOk="0">
                  <a:moveTo>
                    <a:pt x="8996" y="0"/>
                  </a:moveTo>
                  <a:lnTo>
                    <a:pt x="8952" y="44"/>
                  </a:lnTo>
                  <a:lnTo>
                    <a:pt x="8908" y="88"/>
                  </a:lnTo>
                  <a:lnTo>
                    <a:pt x="8865" y="132"/>
                  </a:lnTo>
                  <a:lnTo>
                    <a:pt x="7811" y="3774"/>
                  </a:lnTo>
                  <a:lnTo>
                    <a:pt x="6583" y="6231"/>
                  </a:lnTo>
                  <a:lnTo>
                    <a:pt x="3994" y="11541"/>
                  </a:lnTo>
                  <a:lnTo>
                    <a:pt x="2282" y="14744"/>
                  </a:lnTo>
                  <a:lnTo>
                    <a:pt x="527" y="18342"/>
                  </a:lnTo>
                  <a:lnTo>
                    <a:pt x="527" y="18386"/>
                  </a:lnTo>
                  <a:lnTo>
                    <a:pt x="1" y="20405"/>
                  </a:lnTo>
                  <a:lnTo>
                    <a:pt x="1" y="20449"/>
                  </a:lnTo>
                  <a:lnTo>
                    <a:pt x="176" y="23432"/>
                  </a:lnTo>
                  <a:lnTo>
                    <a:pt x="220" y="23564"/>
                  </a:lnTo>
                  <a:lnTo>
                    <a:pt x="352" y="23608"/>
                  </a:lnTo>
                  <a:lnTo>
                    <a:pt x="439" y="23564"/>
                  </a:lnTo>
                  <a:lnTo>
                    <a:pt x="483" y="23520"/>
                  </a:lnTo>
                  <a:lnTo>
                    <a:pt x="527" y="23476"/>
                  </a:lnTo>
                  <a:lnTo>
                    <a:pt x="527" y="23389"/>
                  </a:lnTo>
                  <a:lnTo>
                    <a:pt x="352" y="20449"/>
                  </a:lnTo>
                  <a:lnTo>
                    <a:pt x="834" y="18474"/>
                  </a:lnTo>
                  <a:lnTo>
                    <a:pt x="2590" y="14876"/>
                  </a:lnTo>
                  <a:lnTo>
                    <a:pt x="4301" y="11716"/>
                  </a:lnTo>
                  <a:lnTo>
                    <a:pt x="6890" y="6363"/>
                  </a:lnTo>
                  <a:lnTo>
                    <a:pt x="8162" y="3906"/>
                  </a:lnTo>
                  <a:lnTo>
                    <a:pt x="8162" y="3862"/>
                  </a:lnTo>
                  <a:lnTo>
                    <a:pt x="9216" y="264"/>
                  </a:lnTo>
                  <a:lnTo>
                    <a:pt x="9216" y="176"/>
                  </a:lnTo>
                  <a:lnTo>
                    <a:pt x="9172" y="88"/>
                  </a:lnTo>
                  <a:lnTo>
                    <a:pt x="9128" y="44"/>
                  </a:lnTo>
                  <a:lnTo>
                    <a:pt x="9084" y="44"/>
                  </a:lnTo>
                  <a:lnTo>
                    <a:pt x="899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27" name="Google Shape;16427;p486"/>
            <p:cNvSpPr/>
            <p:nvPr/>
          </p:nvSpPr>
          <p:spPr>
            <a:xfrm>
              <a:off x="2044900" y="1165350"/>
              <a:ext cx="481600" cy="961000"/>
            </a:xfrm>
            <a:custGeom>
              <a:avLst/>
              <a:gdLst/>
              <a:ahLst/>
              <a:cxnLst/>
              <a:rect l="l" t="t" r="r" b="b"/>
              <a:pathLst>
                <a:path w="19264" h="38440" extrusionOk="0">
                  <a:moveTo>
                    <a:pt x="19088" y="1"/>
                  </a:moveTo>
                  <a:lnTo>
                    <a:pt x="19001" y="44"/>
                  </a:lnTo>
                  <a:lnTo>
                    <a:pt x="18957" y="88"/>
                  </a:lnTo>
                  <a:lnTo>
                    <a:pt x="18957" y="132"/>
                  </a:lnTo>
                  <a:lnTo>
                    <a:pt x="18386" y="2326"/>
                  </a:lnTo>
                  <a:lnTo>
                    <a:pt x="16763" y="5530"/>
                  </a:lnTo>
                  <a:lnTo>
                    <a:pt x="14656" y="9786"/>
                  </a:lnTo>
                  <a:lnTo>
                    <a:pt x="14656" y="9830"/>
                  </a:lnTo>
                  <a:lnTo>
                    <a:pt x="14218" y="11366"/>
                  </a:lnTo>
                  <a:lnTo>
                    <a:pt x="14218" y="11409"/>
                  </a:lnTo>
                  <a:lnTo>
                    <a:pt x="14042" y="15095"/>
                  </a:lnTo>
                  <a:lnTo>
                    <a:pt x="13559" y="17114"/>
                  </a:lnTo>
                  <a:lnTo>
                    <a:pt x="11936" y="20098"/>
                  </a:lnTo>
                  <a:lnTo>
                    <a:pt x="9522" y="23915"/>
                  </a:lnTo>
                  <a:lnTo>
                    <a:pt x="7328" y="27557"/>
                  </a:lnTo>
                  <a:lnTo>
                    <a:pt x="7284" y="27601"/>
                  </a:lnTo>
                  <a:lnTo>
                    <a:pt x="6626" y="29927"/>
                  </a:lnTo>
                  <a:lnTo>
                    <a:pt x="5749" y="33876"/>
                  </a:lnTo>
                  <a:lnTo>
                    <a:pt x="5310" y="34754"/>
                  </a:lnTo>
                  <a:lnTo>
                    <a:pt x="4915" y="34885"/>
                  </a:lnTo>
                  <a:lnTo>
                    <a:pt x="3072" y="34973"/>
                  </a:lnTo>
                  <a:lnTo>
                    <a:pt x="3028" y="34973"/>
                  </a:lnTo>
                  <a:lnTo>
                    <a:pt x="1492" y="35280"/>
                  </a:lnTo>
                  <a:lnTo>
                    <a:pt x="1448" y="35324"/>
                  </a:lnTo>
                  <a:lnTo>
                    <a:pt x="658" y="35851"/>
                  </a:lnTo>
                  <a:lnTo>
                    <a:pt x="615" y="35939"/>
                  </a:lnTo>
                  <a:lnTo>
                    <a:pt x="132" y="37211"/>
                  </a:lnTo>
                  <a:lnTo>
                    <a:pt x="88" y="37255"/>
                  </a:lnTo>
                  <a:lnTo>
                    <a:pt x="0" y="38264"/>
                  </a:lnTo>
                  <a:lnTo>
                    <a:pt x="44" y="38352"/>
                  </a:lnTo>
                  <a:lnTo>
                    <a:pt x="44" y="38396"/>
                  </a:lnTo>
                  <a:lnTo>
                    <a:pt x="88" y="38440"/>
                  </a:lnTo>
                  <a:lnTo>
                    <a:pt x="176" y="38440"/>
                  </a:lnTo>
                  <a:lnTo>
                    <a:pt x="307" y="38396"/>
                  </a:lnTo>
                  <a:lnTo>
                    <a:pt x="351" y="38308"/>
                  </a:lnTo>
                  <a:lnTo>
                    <a:pt x="439" y="37299"/>
                  </a:lnTo>
                  <a:lnTo>
                    <a:pt x="922" y="36114"/>
                  </a:lnTo>
                  <a:lnTo>
                    <a:pt x="1624" y="35631"/>
                  </a:lnTo>
                  <a:lnTo>
                    <a:pt x="3072" y="35324"/>
                  </a:lnTo>
                  <a:lnTo>
                    <a:pt x="4959" y="35237"/>
                  </a:lnTo>
                  <a:lnTo>
                    <a:pt x="5003" y="35237"/>
                  </a:lnTo>
                  <a:lnTo>
                    <a:pt x="5485" y="35061"/>
                  </a:lnTo>
                  <a:lnTo>
                    <a:pt x="5573" y="35017"/>
                  </a:lnTo>
                  <a:lnTo>
                    <a:pt x="5617" y="34973"/>
                  </a:lnTo>
                  <a:lnTo>
                    <a:pt x="6056" y="34052"/>
                  </a:lnTo>
                  <a:lnTo>
                    <a:pt x="6056" y="34008"/>
                  </a:lnTo>
                  <a:lnTo>
                    <a:pt x="6977" y="29971"/>
                  </a:lnTo>
                  <a:lnTo>
                    <a:pt x="7635" y="27733"/>
                  </a:lnTo>
                  <a:lnTo>
                    <a:pt x="9829" y="24135"/>
                  </a:lnTo>
                  <a:lnTo>
                    <a:pt x="12243" y="20273"/>
                  </a:lnTo>
                  <a:lnTo>
                    <a:pt x="13866" y="17289"/>
                  </a:lnTo>
                  <a:lnTo>
                    <a:pt x="13910" y="17246"/>
                  </a:lnTo>
                  <a:lnTo>
                    <a:pt x="14393" y="15139"/>
                  </a:lnTo>
                  <a:lnTo>
                    <a:pt x="14393" y="15095"/>
                  </a:lnTo>
                  <a:lnTo>
                    <a:pt x="14569" y="11453"/>
                  </a:lnTo>
                  <a:lnTo>
                    <a:pt x="14963" y="9961"/>
                  </a:lnTo>
                  <a:lnTo>
                    <a:pt x="17070" y="5661"/>
                  </a:lnTo>
                  <a:lnTo>
                    <a:pt x="18693" y="2458"/>
                  </a:lnTo>
                  <a:lnTo>
                    <a:pt x="18693" y="2414"/>
                  </a:lnTo>
                  <a:lnTo>
                    <a:pt x="19264" y="220"/>
                  </a:lnTo>
                  <a:lnTo>
                    <a:pt x="19264" y="176"/>
                  </a:lnTo>
                  <a:lnTo>
                    <a:pt x="19264" y="88"/>
                  </a:lnTo>
                  <a:lnTo>
                    <a:pt x="19220" y="44"/>
                  </a:lnTo>
                  <a:lnTo>
                    <a:pt x="1913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28" name="Google Shape;16428;p486"/>
            <p:cNvSpPr/>
            <p:nvPr/>
          </p:nvSpPr>
          <p:spPr>
            <a:xfrm>
              <a:off x="3057425" y="781400"/>
              <a:ext cx="247950" cy="648350"/>
            </a:xfrm>
            <a:custGeom>
              <a:avLst/>
              <a:gdLst/>
              <a:ahLst/>
              <a:cxnLst/>
              <a:rect l="l" t="t" r="r" b="b"/>
              <a:pathLst>
                <a:path w="9918" h="25934" extrusionOk="0">
                  <a:moveTo>
                    <a:pt x="9742" y="0"/>
                  </a:moveTo>
                  <a:lnTo>
                    <a:pt x="9655" y="44"/>
                  </a:lnTo>
                  <a:lnTo>
                    <a:pt x="9611" y="88"/>
                  </a:lnTo>
                  <a:lnTo>
                    <a:pt x="9567" y="132"/>
                  </a:lnTo>
                  <a:lnTo>
                    <a:pt x="8514" y="3028"/>
                  </a:lnTo>
                  <a:lnTo>
                    <a:pt x="7110" y="6363"/>
                  </a:lnTo>
                  <a:lnTo>
                    <a:pt x="5486" y="9654"/>
                  </a:lnTo>
                  <a:lnTo>
                    <a:pt x="3073" y="14744"/>
                  </a:lnTo>
                  <a:lnTo>
                    <a:pt x="2458" y="16631"/>
                  </a:lnTo>
                  <a:lnTo>
                    <a:pt x="1537" y="19615"/>
                  </a:lnTo>
                  <a:lnTo>
                    <a:pt x="528" y="22950"/>
                  </a:lnTo>
                  <a:lnTo>
                    <a:pt x="1" y="25714"/>
                  </a:lnTo>
                  <a:lnTo>
                    <a:pt x="1" y="25802"/>
                  </a:lnTo>
                  <a:lnTo>
                    <a:pt x="45" y="25846"/>
                  </a:lnTo>
                  <a:lnTo>
                    <a:pt x="89" y="25890"/>
                  </a:lnTo>
                  <a:lnTo>
                    <a:pt x="133" y="25934"/>
                  </a:lnTo>
                  <a:lnTo>
                    <a:pt x="176" y="25934"/>
                  </a:lnTo>
                  <a:lnTo>
                    <a:pt x="264" y="25890"/>
                  </a:lnTo>
                  <a:lnTo>
                    <a:pt x="352" y="25802"/>
                  </a:lnTo>
                  <a:lnTo>
                    <a:pt x="879" y="23038"/>
                  </a:lnTo>
                  <a:lnTo>
                    <a:pt x="1888" y="19703"/>
                  </a:lnTo>
                  <a:lnTo>
                    <a:pt x="2809" y="16763"/>
                  </a:lnTo>
                  <a:lnTo>
                    <a:pt x="3424" y="14876"/>
                  </a:lnTo>
                  <a:lnTo>
                    <a:pt x="5793" y="9830"/>
                  </a:lnTo>
                  <a:lnTo>
                    <a:pt x="7461" y="6495"/>
                  </a:lnTo>
                  <a:lnTo>
                    <a:pt x="8821" y="3160"/>
                  </a:lnTo>
                  <a:lnTo>
                    <a:pt x="9918" y="264"/>
                  </a:lnTo>
                  <a:lnTo>
                    <a:pt x="9918" y="176"/>
                  </a:lnTo>
                  <a:lnTo>
                    <a:pt x="9918" y="132"/>
                  </a:lnTo>
                  <a:lnTo>
                    <a:pt x="9874" y="44"/>
                  </a:lnTo>
                  <a:lnTo>
                    <a:pt x="9786" y="44"/>
                  </a:lnTo>
                  <a:lnTo>
                    <a:pt x="974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29" name="Google Shape;16429;p486"/>
            <p:cNvSpPr/>
            <p:nvPr/>
          </p:nvSpPr>
          <p:spPr>
            <a:xfrm>
              <a:off x="3021225" y="785800"/>
              <a:ext cx="255650" cy="654925"/>
            </a:xfrm>
            <a:custGeom>
              <a:avLst/>
              <a:gdLst/>
              <a:ahLst/>
              <a:cxnLst/>
              <a:rect l="l" t="t" r="r" b="b"/>
              <a:pathLst>
                <a:path w="10226" h="26197" extrusionOk="0">
                  <a:moveTo>
                    <a:pt x="9962" y="0"/>
                  </a:moveTo>
                  <a:lnTo>
                    <a:pt x="9918" y="44"/>
                  </a:lnTo>
                  <a:lnTo>
                    <a:pt x="9874" y="132"/>
                  </a:lnTo>
                  <a:lnTo>
                    <a:pt x="8821" y="2852"/>
                  </a:lnTo>
                  <a:lnTo>
                    <a:pt x="7241" y="6407"/>
                  </a:lnTo>
                  <a:lnTo>
                    <a:pt x="5442" y="9961"/>
                  </a:lnTo>
                  <a:lnTo>
                    <a:pt x="3906" y="12989"/>
                  </a:lnTo>
                  <a:lnTo>
                    <a:pt x="3906" y="13032"/>
                  </a:lnTo>
                  <a:lnTo>
                    <a:pt x="2151" y="18210"/>
                  </a:lnTo>
                  <a:lnTo>
                    <a:pt x="484" y="23388"/>
                  </a:lnTo>
                  <a:lnTo>
                    <a:pt x="1" y="25977"/>
                  </a:lnTo>
                  <a:lnTo>
                    <a:pt x="1" y="26065"/>
                  </a:lnTo>
                  <a:lnTo>
                    <a:pt x="45" y="26109"/>
                  </a:lnTo>
                  <a:lnTo>
                    <a:pt x="89" y="26153"/>
                  </a:lnTo>
                  <a:lnTo>
                    <a:pt x="133" y="26197"/>
                  </a:lnTo>
                  <a:lnTo>
                    <a:pt x="176" y="26197"/>
                  </a:lnTo>
                  <a:lnTo>
                    <a:pt x="308" y="26153"/>
                  </a:lnTo>
                  <a:lnTo>
                    <a:pt x="352" y="26065"/>
                  </a:lnTo>
                  <a:lnTo>
                    <a:pt x="835" y="23476"/>
                  </a:lnTo>
                  <a:lnTo>
                    <a:pt x="2458" y="18342"/>
                  </a:lnTo>
                  <a:lnTo>
                    <a:pt x="4257" y="13164"/>
                  </a:lnTo>
                  <a:lnTo>
                    <a:pt x="5749" y="10136"/>
                  </a:lnTo>
                  <a:lnTo>
                    <a:pt x="7548" y="6538"/>
                  </a:lnTo>
                  <a:lnTo>
                    <a:pt x="9128" y="3028"/>
                  </a:lnTo>
                  <a:lnTo>
                    <a:pt x="10225" y="263"/>
                  </a:lnTo>
                  <a:lnTo>
                    <a:pt x="10225" y="176"/>
                  </a:lnTo>
                  <a:lnTo>
                    <a:pt x="10225" y="88"/>
                  </a:lnTo>
                  <a:lnTo>
                    <a:pt x="10181" y="44"/>
                  </a:lnTo>
                  <a:lnTo>
                    <a:pt x="1009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30" name="Google Shape;16430;p486"/>
            <p:cNvSpPr/>
            <p:nvPr/>
          </p:nvSpPr>
          <p:spPr>
            <a:xfrm>
              <a:off x="2918125" y="827475"/>
              <a:ext cx="313750" cy="633000"/>
            </a:xfrm>
            <a:custGeom>
              <a:avLst/>
              <a:gdLst/>
              <a:ahLst/>
              <a:cxnLst/>
              <a:rect l="l" t="t" r="r" b="b"/>
              <a:pathLst>
                <a:path w="12550" h="25320" extrusionOk="0">
                  <a:moveTo>
                    <a:pt x="12331" y="0"/>
                  </a:moveTo>
                  <a:lnTo>
                    <a:pt x="12243" y="44"/>
                  </a:lnTo>
                  <a:lnTo>
                    <a:pt x="12199" y="88"/>
                  </a:lnTo>
                  <a:lnTo>
                    <a:pt x="10531" y="3862"/>
                  </a:lnTo>
                  <a:lnTo>
                    <a:pt x="9259" y="6407"/>
                  </a:lnTo>
                  <a:lnTo>
                    <a:pt x="6538" y="11936"/>
                  </a:lnTo>
                  <a:lnTo>
                    <a:pt x="4037" y="19483"/>
                  </a:lnTo>
                  <a:lnTo>
                    <a:pt x="2896" y="22160"/>
                  </a:lnTo>
                  <a:lnTo>
                    <a:pt x="1711" y="23608"/>
                  </a:lnTo>
                  <a:lnTo>
                    <a:pt x="746" y="23652"/>
                  </a:lnTo>
                  <a:lnTo>
                    <a:pt x="658" y="23696"/>
                  </a:lnTo>
                  <a:lnTo>
                    <a:pt x="614" y="23784"/>
                  </a:lnTo>
                  <a:lnTo>
                    <a:pt x="44" y="25100"/>
                  </a:lnTo>
                  <a:lnTo>
                    <a:pt x="0" y="25144"/>
                  </a:lnTo>
                  <a:lnTo>
                    <a:pt x="44" y="25232"/>
                  </a:lnTo>
                  <a:lnTo>
                    <a:pt x="88" y="25276"/>
                  </a:lnTo>
                  <a:lnTo>
                    <a:pt x="132" y="25319"/>
                  </a:lnTo>
                  <a:lnTo>
                    <a:pt x="307" y="25319"/>
                  </a:lnTo>
                  <a:lnTo>
                    <a:pt x="351" y="25232"/>
                  </a:lnTo>
                  <a:lnTo>
                    <a:pt x="878" y="24003"/>
                  </a:lnTo>
                  <a:lnTo>
                    <a:pt x="1799" y="23959"/>
                  </a:lnTo>
                  <a:lnTo>
                    <a:pt x="1887" y="23915"/>
                  </a:lnTo>
                  <a:lnTo>
                    <a:pt x="1931" y="23871"/>
                  </a:lnTo>
                  <a:lnTo>
                    <a:pt x="3203" y="22379"/>
                  </a:lnTo>
                  <a:lnTo>
                    <a:pt x="3247" y="22336"/>
                  </a:lnTo>
                  <a:lnTo>
                    <a:pt x="4388" y="19615"/>
                  </a:lnTo>
                  <a:lnTo>
                    <a:pt x="6845" y="12068"/>
                  </a:lnTo>
                  <a:lnTo>
                    <a:pt x="9566" y="6539"/>
                  </a:lnTo>
                  <a:lnTo>
                    <a:pt x="10839" y="3994"/>
                  </a:lnTo>
                  <a:lnTo>
                    <a:pt x="12550" y="220"/>
                  </a:lnTo>
                  <a:lnTo>
                    <a:pt x="12550" y="176"/>
                  </a:lnTo>
                  <a:lnTo>
                    <a:pt x="12550" y="88"/>
                  </a:lnTo>
                  <a:lnTo>
                    <a:pt x="12506" y="44"/>
                  </a:lnTo>
                  <a:lnTo>
                    <a:pt x="1246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31" name="Google Shape;16431;p486"/>
            <p:cNvSpPr/>
            <p:nvPr/>
          </p:nvSpPr>
          <p:spPr>
            <a:xfrm>
              <a:off x="2828150" y="830775"/>
              <a:ext cx="373025" cy="702100"/>
            </a:xfrm>
            <a:custGeom>
              <a:avLst/>
              <a:gdLst/>
              <a:ahLst/>
              <a:cxnLst/>
              <a:rect l="l" t="t" r="r" b="b"/>
              <a:pathLst>
                <a:path w="14921" h="28084" extrusionOk="0">
                  <a:moveTo>
                    <a:pt x="14701" y="0"/>
                  </a:moveTo>
                  <a:lnTo>
                    <a:pt x="14613" y="44"/>
                  </a:lnTo>
                  <a:lnTo>
                    <a:pt x="14569" y="88"/>
                  </a:lnTo>
                  <a:lnTo>
                    <a:pt x="13297" y="2808"/>
                  </a:lnTo>
                  <a:lnTo>
                    <a:pt x="11893" y="5573"/>
                  </a:lnTo>
                  <a:lnTo>
                    <a:pt x="9962" y="9434"/>
                  </a:lnTo>
                  <a:lnTo>
                    <a:pt x="8602" y="12506"/>
                  </a:lnTo>
                  <a:lnTo>
                    <a:pt x="7592" y="15622"/>
                  </a:lnTo>
                  <a:lnTo>
                    <a:pt x="6144" y="19351"/>
                  </a:lnTo>
                  <a:lnTo>
                    <a:pt x="4389" y="22204"/>
                  </a:lnTo>
                  <a:lnTo>
                    <a:pt x="3555" y="22555"/>
                  </a:lnTo>
                  <a:lnTo>
                    <a:pt x="3511" y="22598"/>
                  </a:lnTo>
                  <a:lnTo>
                    <a:pt x="2809" y="23344"/>
                  </a:lnTo>
                  <a:lnTo>
                    <a:pt x="2765" y="23388"/>
                  </a:lnTo>
                  <a:lnTo>
                    <a:pt x="45" y="27820"/>
                  </a:lnTo>
                  <a:lnTo>
                    <a:pt x="1" y="27864"/>
                  </a:lnTo>
                  <a:lnTo>
                    <a:pt x="1" y="27952"/>
                  </a:lnTo>
                  <a:lnTo>
                    <a:pt x="45" y="27996"/>
                  </a:lnTo>
                  <a:lnTo>
                    <a:pt x="89" y="28040"/>
                  </a:lnTo>
                  <a:lnTo>
                    <a:pt x="176" y="28084"/>
                  </a:lnTo>
                  <a:lnTo>
                    <a:pt x="264" y="28084"/>
                  </a:lnTo>
                  <a:lnTo>
                    <a:pt x="352" y="27996"/>
                  </a:lnTo>
                  <a:lnTo>
                    <a:pt x="3073" y="23564"/>
                  </a:lnTo>
                  <a:lnTo>
                    <a:pt x="3731" y="22862"/>
                  </a:lnTo>
                  <a:lnTo>
                    <a:pt x="4565" y="22511"/>
                  </a:lnTo>
                  <a:lnTo>
                    <a:pt x="4652" y="22423"/>
                  </a:lnTo>
                  <a:lnTo>
                    <a:pt x="6451" y="19527"/>
                  </a:lnTo>
                  <a:lnTo>
                    <a:pt x="7943" y="15753"/>
                  </a:lnTo>
                  <a:lnTo>
                    <a:pt x="8953" y="12638"/>
                  </a:lnTo>
                  <a:lnTo>
                    <a:pt x="10269" y="9566"/>
                  </a:lnTo>
                  <a:lnTo>
                    <a:pt x="12200" y="5705"/>
                  </a:lnTo>
                  <a:lnTo>
                    <a:pt x="13648" y="2940"/>
                  </a:lnTo>
                  <a:lnTo>
                    <a:pt x="14920" y="220"/>
                  </a:lnTo>
                  <a:lnTo>
                    <a:pt x="14920" y="176"/>
                  </a:lnTo>
                  <a:lnTo>
                    <a:pt x="14920" y="88"/>
                  </a:lnTo>
                  <a:lnTo>
                    <a:pt x="14876" y="44"/>
                  </a:lnTo>
                  <a:lnTo>
                    <a:pt x="1483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32" name="Google Shape;16432;p486"/>
            <p:cNvSpPr/>
            <p:nvPr/>
          </p:nvSpPr>
          <p:spPr>
            <a:xfrm>
              <a:off x="2789775" y="802250"/>
              <a:ext cx="359825" cy="736100"/>
            </a:xfrm>
            <a:custGeom>
              <a:avLst/>
              <a:gdLst/>
              <a:ahLst/>
              <a:cxnLst/>
              <a:rect l="l" t="t" r="r" b="b"/>
              <a:pathLst>
                <a:path w="14393" h="29444" extrusionOk="0">
                  <a:moveTo>
                    <a:pt x="14174" y="0"/>
                  </a:moveTo>
                  <a:lnTo>
                    <a:pt x="14086" y="44"/>
                  </a:lnTo>
                  <a:lnTo>
                    <a:pt x="14086" y="132"/>
                  </a:lnTo>
                  <a:lnTo>
                    <a:pt x="13164" y="2150"/>
                  </a:lnTo>
                  <a:lnTo>
                    <a:pt x="11585" y="5266"/>
                  </a:lnTo>
                  <a:lnTo>
                    <a:pt x="9742" y="9040"/>
                  </a:lnTo>
                  <a:lnTo>
                    <a:pt x="7942" y="12769"/>
                  </a:lnTo>
                  <a:lnTo>
                    <a:pt x="6494" y="15841"/>
                  </a:lnTo>
                  <a:lnTo>
                    <a:pt x="4959" y="18913"/>
                  </a:lnTo>
                  <a:lnTo>
                    <a:pt x="3379" y="22028"/>
                  </a:lnTo>
                  <a:lnTo>
                    <a:pt x="1711" y="25144"/>
                  </a:lnTo>
                  <a:lnTo>
                    <a:pt x="0" y="29225"/>
                  </a:lnTo>
                  <a:lnTo>
                    <a:pt x="0" y="29268"/>
                  </a:lnTo>
                  <a:lnTo>
                    <a:pt x="0" y="29356"/>
                  </a:lnTo>
                  <a:lnTo>
                    <a:pt x="44" y="29400"/>
                  </a:lnTo>
                  <a:lnTo>
                    <a:pt x="132" y="29444"/>
                  </a:lnTo>
                  <a:lnTo>
                    <a:pt x="176" y="29444"/>
                  </a:lnTo>
                  <a:lnTo>
                    <a:pt x="263" y="29400"/>
                  </a:lnTo>
                  <a:lnTo>
                    <a:pt x="351" y="29356"/>
                  </a:lnTo>
                  <a:lnTo>
                    <a:pt x="2019" y="25319"/>
                  </a:lnTo>
                  <a:lnTo>
                    <a:pt x="3686" y="22204"/>
                  </a:lnTo>
                  <a:lnTo>
                    <a:pt x="5266" y="19088"/>
                  </a:lnTo>
                  <a:lnTo>
                    <a:pt x="6802" y="15973"/>
                  </a:lnTo>
                  <a:lnTo>
                    <a:pt x="8250" y="12901"/>
                  </a:lnTo>
                  <a:lnTo>
                    <a:pt x="10049" y="9171"/>
                  </a:lnTo>
                  <a:lnTo>
                    <a:pt x="11892" y="5441"/>
                  </a:lnTo>
                  <a:lnTo>
                    <a:pt x="13471" y="2326"/>
                  </a:lnTo>
                  <a:lnTo>
                    <a:pt x="14393" y="264"/>
                  </a:lnTo>
                  <a:lnTo>
                    <a:pt x="14393" y="176"/>
                  </a:lnTo>
                  <a:lnTo>
                    <a:pt x="14393" y="132"/>
                  </a:lnTo>
                  <a:lnTo>
                    <a:pt x="14349" y="88"/>
                  </a:lnTo>
                  <a:lnTo>
                    <a:pt x="14305" y="44"/>
                  </a:lnTo>
                  <a:lnTo>
                    <a:pt x="1421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33" name="Google Shape;16433;p486"/>
            <p:cNvSpPr/>
            <p:nvPr/>
          </p:nvSpPr>
          <p:spPr>
            <a:xfrm>
              <a:off x="2754650" y="825275"/>
              <a:ext cx="332425" cy="722950"/>
            </a:xfrm>
            <a:custGeom>
              <a:avLst/>
              <a:gdLst/>
              <a:ahLst/>
              <a:cxnLst/>
              <a:rect l="l" t="t" r="r" b="b"/>
              <a:pathLst>
                <a:path w="13297" h="28918" extrusionOk="0">
                  <a:moveTo>
                    <a:pt x="13033" y="1"/>
                  </a:moveTo>
                  <a:lnTo>
                    <a:pt x="12990" y="45"/>
                  </a:lnTo>
                  <a:lnTo>
                    <a:pt x="12946" y="88"/>
                  </a:lnTo>
                  <a:lnTo>
                    <a:pt x="11498" y="4608"/>
                  </a:lnTo>
                  <a:lnTo>
                    <a:pt x="9523" y="8601"/>
                  </a:lnTo>
                  <a:lnTo>
                    <a:pt x="7636" y="12419"/>
                  </a:lnTo>
                  <a:lnTo>
                    <a:pt x="5881" y="15973"/>
                  </a:lnTo>
                  <a:lnTo>
                    <a:pt x="4126" y="19484"/>
                  </a:lnTo>
                  <a:lnTo>
                    <a:pt x="2327" y="23038"/>
                  </a:lnTo>
                  <a:lnTo>
                    <a:pt x="352" y="26680"/>
                  </a:lnTo>
                  <a:lnTo>
                    <a:pt x="308" y="26768"/>
                  </a:lnTo>
                  <a:lnTo>
                    <a:pt x="1" y="28698"/>
                  </a:lnTo>
                  <a:lnTo>
                    <a:pt x="1" y="28786"/>
                  </a:lnTo>
                  <a:lnTo>
                    <a:pt x="1" y="28830"/>
                  </a:lnTo>
                  <a:lnTo>
                    <a:pt x="45" y="28874"/>
                  </a:lnTo>
                  <a:lnTo>
                    <a:pt x="133" y="28918"/>
                  </a:lnTo>
                  <a:lnTo>
                    <a:pt x="264" y="28874"/>
                  </a:lnTo>
                  <a:lnTo>
                    <a:pt x="308" y="28742"/>
                  </a:lnTo>
                  <a:lnTo>
                    <a:pt x="659" y="26855"/>
                  </a:lnTo>
                  <a:lnTo>
                    <a:pt x="2634" y="23170"/>
                  </a:lnTo>
                  <a:lnTo>
                    <a:pt x="4477" y="19615"/>
                  </a:lnTo>
                  <a:lnTo>
                    <a:pt x="6232" y="16105"/>
                  </a:lnTo>
                  <a:lnTo>
                    <a:pt x="7943" y="12550"/>
                  </a:lnTo>
                  <a:lnTo>
                    <a:pt x="9830" y="8733"/>
                  </a:lnTo>
                  <a:lnTo>
                    <a:pt x="11805" y="4784"/>
                  </a:lnTo>
                  <a:lnTo>
                    <a:pt x="11805" y="4740"/>
                  </a:lnTo>
                  <a:lnTo>
                    <a:pt x="13297" y="220"/>
                  </a:lnTo>
                  <a:lnTo>
                    <a:pt x="13297" y="132"/>
                  </a:lnTo>
                  <a:lnTo>
                    <a:pt x="13253" y="88"/>
                  </a:lnTo>
                  <a:lnTo>
                    <a:pt x="1325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34" name="Google Shape;16434;p486"/>
            <p:cNvSpPr/>
            <p:nvPr/>
          </p:nvSpPr>
          <p:spPr>
            <a:xfrm>
              <a:off x="2734925" y="958025"/>
              <a:ext cx="270975" cy="606675"/>
            </a:xfrm>
            <a:custGeom>
              <a:avLst/>
              <a:gdLst/>
              <a:ahLst/>
              <a:cxnLst/>
              <a:rect l="l" t="t" r="r" b="b"/>
              <a:pathLst>
                <a:path w="10839" h="24267" extrusionOk="0">
                  <a:moveTo>
                    <a:pt x="10619" y="0"/>
                  </a:moveTo>
                  <a:lnTo>
                    <a:pt x="10531" y="44"/>
                  </a:lnTo>
                  <a:lnTo>
                    <a:pt x="10531" y="88"/>
                  </a:lnTo>
                  <a:lnTo>
                    <a:pt x="9610" y="2326"/>
                  </a:lnTo>
                  <a:lnTo>
                    <a:pt x="8645" y="4520"/>
                  </a:lnTo>
                  <a:lnTo>
                    <a:pt x="7635" y="6714"/>
                  </a:lnTo>
                  <a:lnTo>
                    <a:pt x="6582" y="8864"/>
                  </a:lnTo>
                  <a:lnTo>
                    <a:pt x="4476" y="13164"/>
                  </a:lnTo>
                  <a:lnTo>
                    <a:pt x="2326" y="17333"/>
                  </a:lnTo>
                  <a:lnTo>
                    <a:pt x="351" y="21107"/>
                  </a:lnTo>
                  <a:lnTo>
                    <a:pt x="351" y="21151"/>
                  </a:lnTo>
                  <a:lnTo>
                    <a:pt x="0" y="22423"/>
                  </a:lnTo>
                  <a:lnTo>
                    <a:pt x="0" y="22467"/>
                  </a:lnTo>
                  <a:lnTo>
                    <a:pt x="88" y="24091"/>
                  </a:lnTo>
                  <a:lnTo>
                    <a:pt x="132" y="24222"/>
                  </a:lnTo>
                  <a:lnTo>
                    <a:pt x="263" y="24266"/>
                  </a:lnTo>
                  <a:lnTo>
                    <a:pt x="351" y="24266"/>
                  </a:lnTo>
                  <a:lnTo>
                    <a:pt x="395" y="24222"/>
                  </a:lnTo>
                  <a:lnTo>
                    <a:pt x="439" y="24134"/>
                  </a:lnTo>
                  <a:lnTo>
                    <a:pt x="439" y="24091"/>
                  </a:lnTo>
                  <a:lnTo>
                    <a:pt x="351" y="22511"/>
                  </a:lnTo>
                  <a:lnTo>
                    <a:pt x="658" y="21282"/>
                  </a:lnTo>
                  <a:lnTo>
                    <a:pt x="2633" y="17508"/>
                  </a:lnTo>
                  <a:lnTo>
                    <a:pt x="4783" y="13296"/>
                  </a:lnTo>
                  <a:lnTo>
                    <a:pt x="6889" y="9040"/>
                  </a:lnTo>
                  <a:lnTo>
                    <a:pt x="7942" y="6846"/>
                  </a:lnTo>
                  <a:lnTo>
                    <a:pt x="8952" y="4695"/>
                  </a:lnTo>
                  <a:lnTo>
                    <a:pt x="9917" y="2458"/>
                  </a:lnTo>
                  <a:lnTo>
                    <a:pt x="10839" y="220"/>
                  </a:lnTo>
                  <a:lnTo>
                    <a:pt x="10839" y="176"/>
                  </a:lnTo>
                  <a:lnTo>
                    <a:pt x="10839" y="88"/>
                  </a:lnTo>
                  <a:lnTo>
                    <a:pt x="10795" y="44"/>
                  </a:lnTo>
                  <a:lnTo>
                    <a:pt x="1075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35" name="Google Shape;16435;p486"/>
            <p:cNvSpPr/>
            <p:nvPr/>
          </p:nvSpPr>
          <p:spPr>
            <a:xfrm>
              <a:off x="2697625" y="973375"/>
              <a:ext cx="265500" cy="607775"/>
            </a:xfrm>
            <a:custGeom>
              <a:avLst/>
              <a:gdLst/>
              <a:ahLst/>
              <a:cxnLst/>
              <a:rect l="l" t="t" r="r" b="b"/>
              <a:pathLst>
                <a:path w="10620" h="24311" extrusionOk="0">
                  <a:moveTo>
                    <a:pt x="10444" y="1"/>
                  </a:moveTo>
                  <a:lnTo>
                    <a:pt x="10400" y="44"/>
                  </a:lnTo>
                  <a:lnTo>
                    <a:pt x="10312" y="88"/>
                  </a:lnTo>
                  <a:lnTo>
                    <a:pt x="10268" y="132"/>
                  </a:lnTo>
                  <a:lnTo>
                    <a:pt x="8206" y="5398"/>
                  </a:lnTo>
                  <a:lnTo>
                    <a:pt x="6758" y="8206"/>
                  </a:lnTo>
                  <a:lnTo>
                    <a:pt x="5266" y="11497"/>
                  </a:lnTo>
                  <a:lnTo>
                    <a:pt x="3862" y="14349"/>
                  </a:lnTo>
                  <a:lnTo>
                    <a:pt x="2019" y="17684"/>
                  </a:lnTo>
                  <a:lnTo>
                    <a:pt x="439" y="20888"/>
                  </a:lnTo>
                  <a:lnTo>
                    <a:pt x="395" y="20931"/>
                  </a:lnTo>
                  <a:lnTo>
                    <a:pt x="0" y="22599"/>
                  </a:lnTo>
                  <a:lnTo>
                    <a:pt x="0" y="22643"/>
                  </a:lnTo>
                  <a:lnTo>
                    <a:pt x="220" y="24179"/>
                  </a:lnTo>
                  <a:lnTo>
                    <a:pt x="263" y="24266"/>
                  </a:lnTo>
                  <a:lnTo>
                    <a:pt x="395" y="24310"/>
                  </a:lnTo>
                  <a:lnTo>
                    <a:pt x="483" y="24310"/>
                  </a:lnTo>
                  <a:lnTo>
                    <a:pt x="527" y="24266"/>
                  </a:lnTo>
                  <a:lnTo>
                    <a:pt x="571" y="24179"/>
                  </a:lnTo>
                  <a:lnTo>
                    <a:pt x="571" y="24135"/>
                  </a:lnTo>
                  <a:lnTo>
                    <a:pt x="351" y="22643"/>
                  </a:lnTo>
                  <a:lnTo>
                    <a:pt x="746" y="21019"/>
                  </a:lnTo>
                  <a:lnTo>
                    <a:pt x="2326" y="17816"/>
                  </a:lnTo>
                  <a:lnTo>
                    <a:pt x="4169" y="14481"/>
                  </a:lnTo>
                  <a:lnTo>
                    <a:pt x="5573" y="11673"/>
                  </a:lnTo>
                  <a:lnTo>
                    <a:pt x="7109" y="8382"/>
                  </a:lnTo>
                  <a:lnTo>
                    <a:pt x="8557" y="5573"/>
                  </a:lnTo>
                  <a:lnTo>
                    <a:pt x="8557" y="5529"/>
                  </a:lnTo>
                  <a:lnTo>
                    <a:pt x="10619" y="264"/>
                  </a:lnTo>
                  <a:lnTo>
                    <a:pt x="10619" y="176"/>
                  </a:lnTo>
                  <a:lnTo>
                    <a:pt x="10619" y="132"/>
                  </a:lnTo>
                  <a:lnTo>
                    <a:pt x="10575" y="44"/>
                  </a:lnTo>
                  <a:lnTo>
                    <a:pt x="10531" y="44"/>
                  </a:lnTo>
                  <a:lnTo>
                    <a:pt x="1044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36" name="Google Shape;16436;p486"/>
            <p:cNvSpPr/>
            <p:nvPr/>
          </p:nvSpPr>
          <p:spPr>
            <a:xfrm>
              <a:off x="2630700" y="1103925"/>
              <a:ext cx="223825" cy="530975"/>
            </a:xfrm>
            <a:custGeom>
              <a:avLst/>
              <a:gdLst/>
              <a:ahLst/>
              <a:cxnLst/>
              <a:rect l="l" t="t" r="r" b="b"/>
              <a:pathLst>
                <a:path w="8953" h="21239" extrusionOk="0">
                  <a:moveTo>
                    <a:pt x="8733" y="0"/>
                  </a:moveTo>
                  <a:lnTo>
                    <a:pt x="8689" y="44"/>
                  </a:lnTo>
                  <a:lnTo>
                    <a:pt x="8645" y="88"/>
                  </a:lnTo>
                  <a:lnTo>
                    <a:pt x="6451" y="4388"/>
                  </a:lnTo>
                  <a:lnTo>
                    <a:pt x="5003" y="7372"/>
                  </a:lnTo>
                  <a:lnTo>
                    <a:pt x="3379" y="10356"/>
                  </a:lnTo>
                  <a:lnTo>
                    <a:pt x="1405" y="14261"/>
                  </a:lnTo>
                  <a:lnTo>
                    <a:pt x="1405" y="14305"/>
                  </a:lnTo>
                  <a:lnTo>
                    <a:pt x="790" y="16455"/>
                  </a:lnTo>
                  <a:lnTo>
                    <a:pt x="0" y="21063"/>
                  </a:lnTo>
                  <a:lnTo>
                    <a:pt x="0" y="21107"/>
                  </a:lnTo>
                  <a:lnTo>
                    <a:pt x="44" y="21195"/>
                  </a:lnTo>
                  <a:lnTo>
                    <a:pt x="88" y="21238"/>
                  </a:lnTo>
                  <a:lnTo>
                    <a:pt x="176" y="21238"/>
                  </a:lnTo>
                  <a:lnTo>
                    <a:pt x="308" y="21195"/>
                  </a:lnTo>
                  <a:lnTo>
                    <a:pt x="351" y="21107"/>
                  </a:lnTo>
                  <a:lnTo>
                    <a:pt x="1141" y="16543"/>
                  </a:lnTo>
                  <a:lnTo>
                    <a:pt x="1712" y="14393"/>
                  </a:lnTo>
                  <a:lnTo>
                    <a:pt x="3686" y="10532"/>
                  </a:lnTo>
                  <a:lnTo>
                    <a:pt x="5310" y="7504"/>
                  </a:lnTo>
                  <a:lnTo>
                    <a:pt x="6802" y="4564"/>
                  </a:lnTo>
                  <a:lnTo>
                    <a:pt x="8952" y="264"/>
                  </a:lnTo>
                  <a:lnTo>
                    <a:pt x="8952" y="176"/>
                  </a:lnTo>
                  <a:lnTo>
                    <a:pt x="8952" y="132"/>
                  </a:lnTo>
                  <a:lnTo>
                    <a:pt x="8908" y="44"/>
                  </a:lnTo>
                  <a:lnTo>
                    <a:pt x="886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37" name="Google Shape;16437;p486"/>
            <p:cNvSpPr/>
            <p:nvPr/>
          </p:nvSpPr>
          <p:spPr>
            <a:xfrm>
              <a:off x="2619725" y="1124775"/>
              <a:ext cx="194200" cy="436625"/>
            </a:xfrm>
            <a:custGeom>
              <a:avLst/>
              <a:gdLst/>
              <a:ahLst/>
              <a:cxnLst/>
              <a:rect l="l" t="t" r="r" b="b"/>
              <a:pathLst>
                <a:path w="7768" h="17465" extrusionOk="0">
                  <a:moveTo>
                    <a:pt x="7548" y="0"/>
                  </a:moveTo>
                  <a:lnTo>
                    <a:pt x="7460" y="44"/>
                  </a:lnTo>
                  <a:lnTo>
                    <a:pt x="7416" y="88"/>
                  </a:lnTo>
                  <a:lnTo>
                    <a:pt x="6188" y="2501"/>
                  </a:lnTo>
                  <a:lnTo>
                    <a:pt x="4696" y="5661"/>
                  </a:lnTo>
                  <a:lnTo>
                    <a:pt x="3160" y="8469"/>
                  </a:lnTo>
                  <a:lnTo>
                    <a:pt x="966" y="12681"/>
                  </a:lnTo>
                  <a:lnTo>
                    <a:pt x="176" y="15007"/>
                  </a:lnTo>
                  <a:lnTo>
                    <a:pt x="176" y="15051"/>
                  </a:lnTo>
                  <a:lnTo>
                    <a:pt x="1" y="17245"/>
                  </a:lnTo>
                  <a:lnTo>
                    <a:pt x="1" y="17333"/>
                  </a:lnTo>
                  <a:lnTo>
                    <a:pt x="45" y="17377"/>
                  </a:lnTo>
                  <a:lnTo>
                    <a:pt x="88" y="17421"/>
                  </a:lnTo>
                  <a:lnTo>
                    <a:pt x="176" y="17464"/>
                  </a:lnTo>
                  <a:lnTo>
                    <a:pt x="308" y="17421"/>
                  </a:lnTo>
                  <a:lnTo>
                    <a:pt x="352" y="17289"/>
                  </a:lnTo>
                  <a:lnTo>
                    <a:pt x="527" y="15095"/>
                  </a:lnTo>
                  <a:lnTo>
                    <a:pt x="1273" y="12813"/>
                  </a:lnTo>
                  <a:lnTo>
                    <a:pt x="3467" y="8601"/>
                  </a:lnTo>
                  <a:lnTo>
                    <a:pt x="5003" y="5792"/>
                  </a:lnTo>
                  <a:lnTo>
                    <a:pt x="6539" y="2677"/>
                  </a:lnTo>
                  <a:lnTo>
                    <a:pt x="7767" y="263"/>
                  </a:lnTo>
                  <a:lnTo>
                    <a:pt x="7767" y="176"/>
                  </a:lnTo>
                  <a:lnTo>
                    <a:pt x="7767" y="132"/>
                  </a:lnTo>
                  <a:lnTo>
                    <a:pt x="7724" y="44"/>
                  </a:lnTo>
                  <a:lnTo>
                    <a:pt x="768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38" name="Google Shape;16438;p486"/>
            <p:cNvSpPr/>
            <p:nvPr/>
          </p:nvSpPr>
          <p:spPr>
            <a:xfrm>
              <a:off x="2592300" y="1141225"/>
              <a:ext cx="183225" cy="483800"/>
            </a:xfrm>
            <a:custGeom>
              <a:avLst/>
              <a:gdLst/>
              <a:ahLst/>
              <a:cxnLst/>
              <a:rect l="l" t="t" r="r" b="b"/>
              <a:pathLst>
                <a:path w="7329" h="19352" extrusionOk="0">
                  <a:moveTo>
                    <a:pt x="7153" y="0"/>
                  </a:moveTo>
                  <a:lnTo>
                    <a:pt x="7109" y="44"/>
                  </a:lnTo>
                  <a:lnTo>
                    <a:pt x="7022" y="44"/>
                  </a:lnTo>
                  <a:lnTo>
                    <a:pt x="7022" y="132"/>
                  </a:lnTo>
                  <a:lnTo>
                    <a:pt x="5749" y="2677"/>
                  </a:lnTo>
                  <a:lnTo>
                    <a:pt x="4476" y="5178"/>
                  </a:lnTo>
                  <a:lnTo>
                    <a:pt x="1229" y="11277"/>
                  </a:lnTo>
                  <a:lnTo>
                    <a:pt x="1229" y="11321"/>
                  </a:lnTo>
                  <a:lnTo>
                    <a:pt x="308" y="13735"/>
                  </a:lnTo>
                  <a:lnTo>
                    <a:pt x="308" y="13779"/>
                  </a:lnTo>
                  <a:lnTo>
                    <a:pt x="1" y="16017"/>
                  </a:lnTo>
                  <a:lnTo>
                    <a:pt x="1" y="16060"/>
                  </a:lnTo>
                  <a:lnTo>
                    <a:pt x="132" y="19176"/>
                  </a:lnTo>
                  <a:lnTo>
                    <a:pt x="132" y="19264"/>
                  </a:lnTo>
                  <a:lnTo>
                    <a:pt x="176" y="19308"/>
                  </a:lnTo>
                  <a:lnTo>
                    <a:pt x="308" y="19351"/>
                  </a:lnTo>
                  <a:lnTo>
                    <a:pt x="396" y="19351"/>
                  </a:lnTo>
                  <a:lnTo>
                    <a:pt x="439" y="19308"/>
                  </a:lnTo>
                  <a:lnTo>
                    <a:pt x="483" y="19264"/>
                  </a:lnTo>
                  <a:lnTo>
                    <a:pt x="483" y="19176"/>
                  </a:lnTo>
                  <a:lnTo>
                    <a:pt x="352" y="16060"/>
                  </a:lnTo>
                  <a:lnTo>
                    <a:pt x="659" y="13866"/>
                  </a:lnTo>
                  <a:lnTo>
                    <a:pt x="1536" y="11453"/>
                  </a:lnTo>
                  <a:lnTo>
                    <a:pt x="4827" y="5354"/>
                  </a:lnTo>
                  <a:lnTo>
                    <a:pt x="6100" y="2852"/>
                  </a:lnTo>
                  <a:lnTo>
                    <a:pt x="7329" y="264"/>
                  </a:lnTo>
                  <a:lnTo>
                    <a:pt x="7329" y="176"/>
                  </a:lnTo>
                  <a:lnTo>
                    <a:pt x="7329" y="132"/>
                  </a:lnTo>
                  <a:lnTo>
                    <a:pt x="7285" y="88"/>
                  </a:lnTo>
                  <a:lnTo>
                    <a:pt x="7241" y="44"/>
                  </a:lnTo>
                  <a:lnTo>
                    <a:pt x="715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39" name="Google Shape;16439;p486"/>
            <p:cNvSpPr/>
            <p:nvPr/>
          </p:nvSpPr>
          <p:spPr>
            <a:xfrm>
              <a:off x="2263200" y="1174125"/>
              <a:ext cx="342300" cy="810725"/>
            </a:xfrm>
            <a:custGeom>
              <a:avLst/>
              <a:gdLst/>
              <a:ahLst/>
              <a:cxnLst/>
              <a:rect l="l" t="t" r="r" b="b"/>
              <a:pathLst>
                <a:path w="13692" h="32429" extrusionOk="0">
                  <a:moveTo>
                    <a:pt x="13384" y="1"/>
                  </a:moveTo>
                  <a:lnTo>
                    <a:pt x="13340" y="88"/>
                  </a:lnTo>
                  <a:lnTo>
                    <a:pt x="11014" y="4389"/>
                  </a:lnTo>
                  <a:lnTo>
                    <a:pt x="9479" y="7241"/>
                  </a:lnTo>
                  <a:lnTo>
                    <a:pt x="8294" y="9918"/>
                  </a:lnTo>
                  <a:lnTo>
                    <a:pt x="7723" y="11980"/>
                  </a:lnTo>
                  <a:lnTo>
                    <a:pt x="7723" y="12024"/>
                  </a:lnTo>
                  <a:lnTo>
                    <a:pt x="7548" y="16544"/>
                  </a:lnTo>
                  <a:lnTo>
                    <a:pt x="7153" y="17816"/>
                  </a:lnTo>
                  <a:lnTo>
                    <a:pt x="5003" y="21502"/>
                  </a:lnTo>
                  <a:lnTo>
                    <a:pt x="1975" y="26329"/>
                  </a:lnTo>
                  <a:lnTo>
                    <a:pt x="0" y="31682"/>
                  </a:lnTo>
                  <a:lnTo>
                    <a:pt x="0" y="31770"/>
                  </a:lnTo>
                  <a:lnTo>
                    <a:pt x="0" y="31814"/>
                  </a:lnTo>
                  <a:lnTo>
                    <a:pt x="352" y="32340"/>
                  </a:lnTo>
                  <a:lnTo>
                    <a:pt x="395" y="32428"/>
                  </a:lnTo>
                  <a:lnTo>
                    <a:pt x="571" y="32428"/>
                  </a:lnTo>
                  <a:lnTo>
                    <a:pt x="615" y="32384"/>
                  </a:lnTo>
                  <a:lnTo>
                    <a:pt x="2897" y="30015"/>
                  </a:lnTo>
                  <a:lnTo>
                    <a:pt x="2940" y="29971"/>
                  </a:lnTo>
                  <a:lnTo>
                    <a:pt x="2940" y="29927"/>
                  </a:lnTo>
                  <a:lnTo>
                    <a:pt x="2940" y="29839"/>
                  </a:lnTo>
                  <a:lnTo>
                    <a:pt x="2897" y="29795"/>
                  </a:lnTo>
                  <a:lnTo>
                    <a:pt x="2853" y="29752"/>
                  </a:lnTo>
                  <a:lnTo>
                    <a:pt x="2721" y="29752"/>
                  </a:lnTo>
                  <a:lnTo>
                    <a:pt x="2633" y="29795"/>
                  </a:lnTo>
                  <a:lnTo>
                    <a:pt x="527" y="31989"/>
                  </a:lnTo>
                  <a:lnTo>
                    <a:pt x="352" y="31726"/>
                  </a:lnTo>
                  <a:lnTo>
                    <a:pt x="2282" y="26504"/>
                  </a:lnTo>
                  <a:lnTo>
                    <a:pt x="5310" y="21678"/>
                  </a:lnTo>
                  <a:lnTo>
                    <a:pt x="7460" y="17992"/>
                  </a:lnTo>
                  <a:lnTo>
                    <a:pt x="7504" y="17948"/>
                  </a:lnTo>
                  <a:lnTo>
                    <a:pt x="7899" y="16631"/>
                  </a:lnTo>
                  <a:lnTo>
                    <a:pt x="7899" y="16587"/>
                  </a:lnTo>
                  <a:lnTo>
                    <a:pt x="8074" y="12024"/>
                  </a:lnTo>
                  <a:lnTo>
                    <a:pt x="8645" y="10049"/>
                  </a:lnTo>
                  <a:lnTo>
                    <a:pt x="9830" y="7373"/>
                  </a:lnTo>
                  <a:lnTo>
                    <a:pt x="11322" y="4564"/>
                  </a:lnTo>
                  <a:lnTo>
                    <a:pt x="13647" y="264"/>
                  </a:lnTo>
                  <a:lnTo>
                    <a:pt x="13691" y="176"/>
                  </a:lnTo>
                  <a:lnTo>
                    <a:pt x="13691" y="88"/>
                  </a:lnTo>
                  <a:lnTo>
                    <a:pt x="13647" y="45"/>
                  </a:lnTo>
                  <a:lnTo>
                    <a:pt x="1360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40" name="Google Shape;16440;p486"/>
            <p:cNvSpPr/>
            <p:nvPr/>
          </p:nvSpPr>
          <p:spPr>
            <a:xfrm>
              <a:off x="3125450" y="769325"/>
              <a:ext cx="242475" cy="648375"/>
            </a:xfrm>
            <a:custGeom>
              <a:avLst/>
              <a:gdLst/>
              <a:ahLst/>
              <a:cxnLst/>
              <a:rect l="l" t="t" r="r" b="b"/>
              <a:pathLst>
                <a:path w="9699" h="25935" extrusionOk="0">
                  <a:moveTo>
                    <a:pt x="9479" y="1"/>
                  </a:moveTo>
                  <a:lnTo>
                    <a:pt x="9435" y="45"/>
                  </a:lnTo>
                  <a:lnTo>
                    <a:pt x="9391" y="89"/>
                  </a:lnTo>
                  <a:lnTo>
                    <a:pt x="8996" y="878"/>
                  </a:lnTo>
                  <a:lnTo>
                    <a:pt x="8952" y="878"/>
                  </a:lnTo>
                  <a:lnTo>
                    <a:pt x="8162" y="2941"/>
                  </a:lnTo>
                  <a:lnTo>
                    <a:pt x="6846" y="6846"/>
                  </a:lnTo>
                  <a:lnTo>
                    <a:pt x="5573" y="9742"/>
                  </a:lnTo>
                  <a:lnTo>
                    <a:pt x="4652" y="11410"/>
                  </a:lnTo>
                  <a:lnTo>
                    <a:pt x="3862" y="12989"/>
                  </a:lnTo>
                  <a:lnTo>
                    <a:pt x="3160" y="14525"/>
                  </a:lnTo>
                  <a:lnTo>
                    <a:pt x="2590" y="16017"/>
                  </a:lnTo>
                  <a:lnTo>
                    <a:pt x="2019" y="17553"/>
                  </a:lnTo>
                  <a:lnTo>
                    <a:pt x="1536" y="19089"/>
                  </a:lnTo>
                  <a:lnTo>
                    <a:pt x="483" y="22380"/>
                  </a:lnTo>
                  <a:lnTo>
                    <a:pt x="88" y="23696"/>
                  </a:lnTo>
                  <a:lnTo>
                    <a:pt x="88" y="23740"/>
                  </a:lnTo>
                  <a:lnTo>
                    <a:pt x="1" y="25759"/>
                  </a:lnTo>
                  <a:lnTo>
                    <a:pt x="1" y="25802"/>
                  </a:lnTo>
                  <a:lnTo>
                    <a:pt x="44" y="25846"/>
                  </a:lnTo>
                  <a:lnTo>
                    <a:pt x="88" y="25890"/>
                  </a:lnTo>
                  <a:lnTo>
                    <a:pt x="176" y="25934"/>
                  </a:lnTo>
                  <a:lnTo>
                    <a:pt x="308" y="25890"/>
                  </a:lnTo>
                  <a:lnTo>
                    <a:pt x="352" y="25759"/>
                  </a:lnTo>
                  <a:lnTo>
                    <a:pt x="439" y="23784"/>
                  </a:lnTo>
                  <a:lnTo>
                    <a:pt x="834" y="22511"/>
                  </a:lnTo>
                  <a:lnTo>
                    <a:pt x="1844" y="19220"/>
                  </a:lnTo>
                  <a:lnTo>
                    <a:pt x="2370" y="17685"/>
                  </a:lnTo>
                  <a:lnTo>
                    <a:pt x="2897" y="16149"/>
                  </a:lnTo>
                  <a:lnTo>
                    <a:pt x="3511" y="14657"/>
                  </a:lnTo>
                  <a:lnTo>
                    <a:pt x="4169" y="13121"/>
                  </a:lnTo>
                  <a:lnTo>
                    <a:pt x="4959" y="11541"/>
                  </a:lnTo>
                  <a:lnTo>
                    <a:pt x="5881" y="9874"/>
                  </a:lnTo>
                  <a:lnTo>
                    <a:pt x="7153" y="6978"/>
                  </a:lnTo>
                  <a:lnTo>
                    <a:pt x="8513" y="3029"/>
                  </a:lnTo>
                  <a:lnTo>
                    <a:pt x="9303" y="1010"/>
                  </a:lnTo>
                  <a:lnTo>
                    <a:pt x="9698" y="264"/>
                  </a:lnTo>
                  <a:lnTo>
                    <a:pt x="9698" y="176"/>
                  </a:lnTo>
                  <a:lnTo>
                    <a:pt x="9698" y="89"/>
                  </a:lnTo>
                  <a:lnTo>
                    <a:pt x="9698" y="45"/>
                  </a:lnTo>
                  <a:lnTo>
                    <a:pt x="961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41" name="Google Shape;16441;p486"/>
            <p:cNvSpPr/>
            <p:nvPr/>
          </p:nvSpPr>
          <p:spPr>
            <a:xfrm>
              <a:off x="3734300" y="758375"/>
              <a:ext cx="1192475" cy="1433800"/>
            </a:xfrm>
            <a:custGeom>
              <a:avLst/>
              <a:gdLst/>
              <a:ahLst/>
              <a:cxnLst/>
              <a:rect l="l" t="t" r="r" b="b"/>
              <a:pathLst>
                <a:path w="47699" h="57352" extrusionOk="0">
                  <a:moveTo>
                    <a:pt x="22906" y="0"/>
                  </a:moveTo>
                  <a:lnTo>
                    <a:pt x="22862" y="44"/>
                  </a:lnTo>
                  <a:lnTo>
                    <a:pt x="22818" y="88"/>
                  </a:lnTo>
                  <a:lnTo>
                    <a:pt x="21063" y="2764"/>
                  </a:lnTo>
                  <a:lnTo>
                    <a:pt x="21063" y="2808"/>
                  </a:lnTo>
                  <a:lnTo>
                    <a:pt x="19703" y="5968"/>
                  </a:lnTo>
                  <a:lnTo>
                    <a:pt x="19483" y="6582"/>
                  </a:lnTo>
                  <a:lnTo>
                    <a:pt x="19176" y="7196"/>
                  </a:lnTo>
                  <a:lnTo>
                    <a:pt x="18562" y="8337"/>
                  </a:lnTo>
                  <a:lnTo>
                    <a:pt x="17816" y="9434"/>
                  </a:lnTo>
                  <a:lnTo>
                    <a:pt x="17070" y="10487"/>
                  </a:lnTo>
                  <a:lnTo>
                    <a:pt x="16236" y="11497"/>
                  </a:lnTo>
                  <a:lnTo>
                    <a:pt x="15358" y="12506"/>
                  </a:lnTo>
                  <a:lnTo>
                    <a:pt x="13559" y="14437"/>
                  </a:lnTo>
                  <a:lnTo>
                    <a:pt x="11629" y="16543"/>
                  </a:lnTo>
                  <a:lnTo>
                    <a:pt x="10707" y="17596"/>
                  </a:lnTo>
                  <a:lnTo>
                    <a:pt x="9873" y="18693"/>
                  </a:lnTo>
                  <a:lnTo>
                    <a:pt x="7679" y="21326"/>
                  </a:lnTo>
                  <a:lnTo>
                    <a:pt x="7635" y="21414"/>
                  </a:lnTo>
                  <a:lnTo>
                    <a:pt x="7416" y="22423"/>
                  </a:lnTo>
                  <a:lnTo>
                    <a:pt x="7416" y="22467"/>
                  </a:lnTo>
                  <a:lnTo>
                    <a:pt x="7855" y="25670"/>
                  </a:lnTo>
                  <a:lnTo>
                    <a:pt x="7723" y="26591"/>
                  </a:lnTo>
                  <a:lnTo>
                    <a:pt x="6889" y="26284"/>
                  </a:lnTo>
                  <a:lnTo>
                    <a:pt x="6802" y="26240"/>
                  </a:lnTo>
                  <a:lnTo>
                    <a:pt x="6714" y="26284"/>
                  </a:lnTo>
                  <a:lnTo>
                    <a:pt x="4125" y="27645"/>
                  </a:lnTo>
                  <a:lnTo>
                    <a:pt x="4037" y="27732"/>
                  </a:lnTo>
                  <a:lnTo>
                    <a:pt x="3511" y="29268"/>
                  </a:lnTo>
                  <a:lnTo>
                    <a:pt x="3467" y="29312"/>
                  </a:lnTo>
                  <a:lnTo>
                    <a:pt x="3160" y="31243"/>
                  </a:lnTo>
                  <a:lnTo>
                    <a:pt x="3160" y="31287"/>
                  </a:lnTo>
                  <a:lnTo>
                    <a:pt x="3467" y="33788"/>
                  </a:lnTo>
                  <a:lnTo>
                    <a:pt x="3598" y="35017"/>
                  </a:lnTo>
                  <a:lnTo>
                    <a:pt x="3642" y="36157"/>
                  </a:lnTo>
                  <a:lnTo>
                    <a:pt x="3686" y="37167"/>
                  </a:lnTo>
                  <a:lnTo>
                    <a:pt x="3686" y="38088"/>
                  </a:lnTo>
                  <a:lnTo>
                    <a:pt x="3598" y="38966"/>
                  </a:lnTo>
                  <a:lnTo>
                    <a:pt x="3511" y="39712"/>
                  </a:lnTo>
                  <a:lnTo>
                    <a:pt x="3379" y="40414"/>
                  </a:lnTo>
                  <a:lnTo>
                    <a:pt x="3204" y="41028"/>
                  </a:lnTo>
                  <a:lnTo>
                    <a:pt x="3028" y="41599"/>
                  </a:lnTo>
                  <a:lnTo>
                    <a:pt x="2809" y="42081"/>
                  </a:lnTo>
                  <a:lnTo>
                    <a:pt x="2589" y="42520"/>
                  </a:lnTo>
                  <a:lnTo>
                    <a:pt x="2326" y="42871"/>
                  </a:lnTo>
                  <a:lnTo>
                    <a:pt x="2063" y="43178"/>
                  </a:lnTo>
                  <a:lnTo>
                    <a:pt x="1799" y="43442"/>
                  </a:lnTo>
                  <a:lnTo>
                    <a:pt x="1536" y="43705"/>
                  </a:lnTo>
                  <a:lnTo>
                    <a:pt x="1229" y="43880"/>
                  </a:lnTo>
                  <a:lnTo>
                    <a:pt x="1185" y="43924"/>
                  </a:lnTo>
                  <a:lnTo>
                    <a:pt x="44" y="45285"/>
                  </a:lnTo>
                  <a:lnTo>
                    <a:pt x="0" y="45372"/>
                  </a:lnTo>
                  <a:lnTo>
                    <a:pt x="0" y="45416"/>
                  </a:lnTo>
                  <a:lnTo>
                    <a:pt x="88" y="46118"/>
                  </a:lnTo>
                  <a:lnTo>
                    <a:pt x="1361" y="50638"/>
                  </a:lnTo>
                  <a:lnTo>
                    <a:pt x="2326" y="53446"/>
                  </a:lnTo>
                  <a:lnTo>
                    <a:pt x="2370" y="53446"/>
                  </a:lnTo>
                  <a:lnTo>
                    <a:pt x="3774" y="55728"/>
                  </a:lnTo>
                  <a:lnTo>
                    <a:pt x="5047" y="57176"/>
                  </a:lnTo>
                  <a:lnTo>
                    <a:pt x="5134" y="57220"/>
                  </a:lnTo>
                  <a:lnTo>
                    <a:pt x="5529" y="57352"/>
                  </a:lnTo>
                  <a:lnTo>
                    <a:pt x="5617" y="57352"/>
                  </a:lnTo>
                  <a:lnTo>
                    <a:pt x="6670" y="56957"/>
                  </a:lnTo>
                  <a:lnTo>
                    <a:pt x="6714" y="56913"/>
                  </a:lnTo>
                  <a:lnTo>
                    <a:pt x="7460" y="56035"/>
                  </a:lnTo>
                  <a:lnTo>
                    <a:pt x="7504" y="55991"/>
                  </a:lnTo>
                  <a:lnTo>
                    <a:pt x="7943" y="54850"/>
                  </a:lnTo>
                  <a:lnTo>
                    <a:pt x="7943" y="54807"/>
                  </a:lnTo>
                  <a:lnTo>
                    <a:pt x="8118" y="52261"/>
                  </a:lnTo>
                  <a:lnTo>
                    <a:pt x="8118" y="52174"/>
                  </a:lnTo>
                  <a:lnTo>
                    <a:pt x="7592" y="50726"/>
                  </a:lnTo>
                  <a:lnTo>
                    <a:pt x="4827" y="46118"/>
                  </a:lnTo>
                  <a:lnTo>
                    <a:pt x="4432" y="45241"/>
                  </a:lnTo>
                  <a:lnTo>
                    <a:pt x="4564" y="44933"/>
                  </a:lnTo>
                  <a:lnTo>
                    <a:pt x="5003" y="44626"/>
                  </a:lnTo>
                  <a:lnTo>
                    <a:pt x="8118" y="43793"/>
                  </a:lnTo>
                  <a:lnTo>
                    <a:pt x="11278" y="45460"/>
                  </a:lnTo>
                  <a:lnTo>
                    <a:pt x="12682" y="45987"/>
                  </a:lnTo>
                  <a:lnTo>
                    <a:pt x="14744" y="47347"/>
                  </a:lnTo>
                  <a:lnTo>
                    <a:pt x="14788" y="47347"/>
                  </a:lnTo>
                  <a:lnTo>
                    <a:pt x="18386" y="49102"/>
                  </a:lnTo>
                  <a:lnTo>
                    <a:pt x="20931" y="49936"/>
                  </a:lnTo>
                  <a:lnTo>
                    <a:pt x="21019" y="49936"/>
                  </a:lnTo>
                  <a:lnTo>
                    <a:pt x="25100" y="49234"/>
                  </a:lnTo>
                  <a:lnTo>
                    <a:pt x="26329" y="49321"/>
                  </a:lnTo>
                  <a:lnTo>
                    <a:pt x="26416" y="49321"/>
                  </a:lnTo>
                  <a:lnTo>
                    <a:pt x="27162" y="49102"/>
                  </a:lnTo>
                  <a:lnTo>
                    <a:pt x="27206" y="49102"/>
                  </a:lnTo>
                  <a:lnTo>
                    <a:pt x="30497" y="47127"/>
                  </a:lnTo>
                  <a:lnTo>
                    <a:pt x="32735" y="46689"/>
                  </a:lnTo>
                  <a:lnTo>
                    <a:pt x="35631" y="45855"/>
                  </a:lnTo>
                  <a:lnTo>
                    <a:pt x="35675" y="45811"/>
                  </a:lnTo>
                  <a:lnTo>
                    <a:pt x="36992" y="45065"/>
                  </a:lnTo>
                  <a:lnTo>
                    <a:pt x="39668" y="42959"/>
                  </a:lnTo>
                  <a:lnTo>
                    <a:pt x="39712" y="42915"/>
                  </a:lnTo>
                  <a:lnTo>
                    <a:pt x="41555" y="40896"/>
                  </a:lnTo>
                  <a:lnTo>
                    <a:pt x="42564" y="39448"/>
                  </a:lnTo>
                  <a:lnTo>
                    <a:pt x="42608" y="39405"/>
                  </a:lnTo>
                  <a:lnTo>
                    <a:pt x="43398" y="37474"/>
                  </a:lnTo>
                  <a:lnTo>
                    <a:pt x="43442" y="37430"/>
                  </a:lnTo>
                  <a:lnTo>
                    <a:pt x="44451" y="33349"/>
                  </a:lnTo>
                  <a:lnTo>
                    <a:pt x="45197" y="32120"/>
                  </a:lnTo>
                  <a:lnTo>
                    <a:pt x="45636" y="31067"/>
                  </a:lnTo>
                  <a:lnTo>
                    <a:pt x="46031" y="29926"/>
                  </a:lnTo>
                  <a:lnTo>
                    <a:pt x="46382" y="28654"/>
                  </a:lnTo>
                  <a:lnTo>
                    <a:pt x="46733" y="27381"/>
                  </a:lnTo>
                  <a:lnTo>
                    <a:pt x="47303" y="24968"/>
                  </a:lnTo>
                  <a:lnTo>
                    <a:pt x="47698" y="23125"/>
                  </a:lnTo>
                  <a:lnTo>
                    <a:pt x="47698" y="23037"/>
                  </a:lnTo>
                  <a:lnTo>
                    <a:pt x="47655" y="22993"/>
                  </a:lnTo>
                  <a:lnTo>
                    <a:pt x="47611" y="22906"/>
                  </a:lnTo>
                  <a:lnTo>
                    <a:pt x="47435" y="22906"/>
                  </a:lnTo>
                  <a:lnTo>
                    <a:pt x="47391" y="22993"/>
                  </a:lnTo>
                  <a:lnTo>
                    <a:pt x="47347" y="23037"/>
                  </a:lnTo>
                  <a:lnTo>
                    <a:pt x="46996" y="24880"/>
                  </a:lnTo>
                  <a:lnTo>
                    <a:pt x="46426" y="27250"/>
                  </a:lnTo>
                  <a:lnTo>
                    <a:pt x="46075" y="28522"/>
                  </a:lnTo>
                  <a:lnTo>
                    <a:pt x="45680" y="29795"/>
                  </a:lnTo>
                  <a:lnTo>
                    <a:pt x="45285" y="30936"/>
                  </a:lnTo>
                  <a:lnTo>
                    <a:pt x="44890" y="31989"/>
                  </a:lnTo>
                  <a:lnTo>
                    <a:pt x="44144" y="33217"/>
                  </a:lnTo>
                  <a:lnTo>
                    <a:pt x="44100" y="33261"/>
                  </a:lnTo>
                  <a:lnTo>
                    <a:pt x="43091" y="37342"/>
                  </a:lnTo>
                  <a:lnTo>
                    <a:pt x="42257" y="39273"/>
                  </a:lnTo>
                  <a:lnTo>
                    <a:pt x="41292" y="40677"/>
                  </a:lnTo>
                  <a:lnTo>
                    <a:pt x="39449" y="42696"/>
                  </a:lnTo>
                  <a:lnTo>
                    <a:pt x="36772" y="44802"/>
                  </a:lnTo>
                  <a:lnTo>
                    <a:pt x="35500" y="45504"/>
                  </a:lnTo>
                  <a:lnTo>
                    <a:pt x="32647" y="46382"/>
                  </a:lnTo>
                  <a:lnTo>
                    <a:pt x="30409" y="46820"/>
                  </a:lnTo>
                  <a:lnTo>
                    <a:pt x="30366" y="46820"/>
                  </a:lnTo>
                  <a:lnTo>
                    <a:pt x="27031" y="48795"/>
                  </a:lnTo>
                  <a:lnTo>
                    <a:pt x="26329" y="48970"/>
                  </a:lnTo>
                  <a:lnTo>
                    <a:pt x="25100" y="48883"/>
                  </a:lnTo>
                  <a:lnTo>
                    <a:pt x="25056" y="48883"/>
                  </a:lnTo>
                  <a:lnTo>
                    <a:pt x="20975" y="49585"/>
                  </a:lnTo>
                  <a:lnTo>
                    <a:pt x="18518" y="48795"/>
                  </a:lnTo>
                  <a:lnTo>
                    <a:pt x="14920" y="47040"/>
                  </a:lnTo>
                  <a:lnTo>
                    <a:pt x="12857" y="45679"/>
                  </a:lnTo>
                  <a:lnTo>
                    <a:pt x="11409" y="45109"/>
                  </a:lnTo>
                  <a:lnTo>
                    <a:pt x="8250" y="43442"/>
                  </a:lnTo>
                  <a:lnTo>
                    <a:pt x="8118" y="43442"/>
                  </a:lnTo>
                  <a:lnTo>
                    <a:pt x="4871" y="44275"/>
                  </a:lnTo>
                  <a:lnTo>
                    <a:pt x="4827" y="44319"/>
                  </a:lnTo>
                  <a:lnTo>
                    <a:pt x="4301" y="44670"/>
                  </a:lnTo>
                  <a:lnTo>
                    <a:pt x="4257" y="44714"/>
                  </a:lnTo>
                  <a:lnTo>
                    <a:pt x="4081" y="45197"/>
                  </a:lnTo>
                  <a:lnTo>
                    <a:pt x="4037" y="45285"/>
                  </a:lnTo>
                  <a:lnTo>
                    <a:pt x="4081" y="45328"/>
                  </a:lnTo>
                  <a:lnTo>
                    <a:pt x="4520" y="46294"/>
                  </a:lnTo>
                  <a:lnTo>
                    <a:pt x="7284" y="50901"/>
                  </a:lnTo>
                  <a:lnTo>
                    <a:pt x="7767" y="52261"/>
                  </a:lnTo>
                  <a:lnTo>
                    <a:pt x="7592" y="54763"/>
                  </a:lnTo>
                  <a:lnTo>
                    <a:pt x="7197" y="55816"/>
                  </a:lnTo>
                  <a:lnTo>
                    <a:pt x="6495" y="56650"/>
                  </a:lnTo>
                  <a:lnTo>
                    <a:pt x="5529" y="57001"/>
                  </a:lnTo>
                  <a:lnTo>
                    <a:pt x="5310" y="56913"/>
                  </a:lnTo>
                  <a:lnTo>
                    <a:pt x="4037" y="55509"/>
                  </a:lnTo>
                  <a:lnTo>
                    <a:pt x="2677" y="53271"/>
                  </a:lnTo>
                  <a:lnTo>
                    <a:pt x="1668" y="50506"/>
                  </a:lnTo>
                  <a:lnTo>
                    <a:pt x="439" y="46030"/>
                  </a:lnTo>
                  <a:lnTo>
                    <a:pt x="351" y="45460"/>
                  </a:lnTo>
                  <a:lnTo>
                    <a:pt x="1448" y="44144"/>
                  </a:lnTo>
                  <a:lnTo>
                    <a:pt x="1931" y="43793"/>
                  </a:lnTo>
                  <a:lnTo>
                    <a:pt x="2370" y="43398"/>
                  </a:lnTo>
                  <a:lnTo>
                    <a:pt x="2721" y="42915"/>
                  </a:lnTo>
                  <a:lnTo>
                    <a:pt x="3072" y="42345"/>
                  </a:lnTo>
                  <a:lnTo>
                    <a:pt x="3335" y="41774"/>
                  </a:lnTo>
                  <a:lnTo>
                    <a:pt x="3555" y="41116"/>
                  </a:lnTo>
                  <a:lnTo>
                    <a:pt x="3730" y="40458"/>
                  </a:lnTo>
                  <a:lnTo>
                    <a:pt x="3862" y="39756"/>
                  </a:lnTo>
                  <a:lnTo>
                    <a:pt x="3949" y="39010"/>
                  </a:lnTo>
                  <a:lnTo>
                    <a:pt x="3993" y="38264"/>
                  </a:lnTo>
                  <a:lnTo>
                    <a:pt x="4037" y="37518"/>
                  </a:lnTo>
                  <a:lnTo>
                    <a:pt x="4037" y="36772"/>
                  </a:lnTo>
                  <a:lnTo>
                    <a:pt x="3949" y="35236"/>
                  </a:lnTo>
                  <a:lnTo>
                    <a:pt x="3818" y="33744"/>
                  </a:lnTo>
                  <a:lnTo>
                    <a:pt x="3511" y="31287"/>
                  </a:lnTo>
                  <a:lnTo>
                    <a:pt x="3818" y="29400"/>
                  </a:lnTo>
                  <a:lnTo>
                    <a:pt x="4344" y="27908"/>
                  </a:lnTo>
                  <a:lnTo>
                    <a:pt x="6846" y="26635"/>
                  </a:lnTo>
                  <a:lnTo>
                    <a:pt x="7811" y="26986"/>
                  </a:lnTo>
                  <a:lnTo>
                    <a:pt x="7987" y="26986"/>
                  </a:lnTo>
                  <a:lnTo>
                    <a:pt x="8030" y="26943"/>
                  </a:lnTo>
                  <a:lnTo>
                    <a:pt x="8074" y="26855"/>
                  </a:lnTo>
                  <a:lnTo>
                    <a:pt x="8206" y="25714"/>
                  </a:lnTo>
                  <a:lnTo>
                    <a:pt x="8206" y="25670"/>
                  </a:lnTo>
                  <a:lnTo>
                    <a:pt x="7767" y="22423"/>
                  </a:lnTo>
                  <a:lnTo>
                    <a:pt x="7943" y="21501"/>
                  </a:lnTo>
                  <a:lnTo>
                    <a:pt x="10137" y="18912"/>
                  </a:lnTo>
                  <a:lnTo>
                    <a:pt x="11014" y="17815"/>
                  </a:lnTo>
                  <a:lnTo>
                    <a:pt x="11892" y="16762"/>
                  </a:lnTo>
                  <a:lnTo>
                    <a:pt x="13823" y="14700"/>
                  </a:lnTo>
                  <a:lnTo>
                    <a:pt x="15622" y="12725"/>
                  </a:lnTo>
                  <a:lnTo>
                    <a:pt x="16499" y="11716"/>
                  </a:lnTo>
                  <a:lnTo>
                    <a:pt x="17333" y="10707"/>
                  </a:lnTo>
                  <a:lnTo>
                    <a:pt x="18123" y="9610"/>
                  </a:lnTo>
                  <a:lnTo>
                    <a:pt x="18869" y="8513"/>
                  </a:lnTo>
                  <a:lnTo>
                    <a:pt x="19176" y="7942"/>
                  </a:lnTo>
                  <a:lnTo>
                    <a:pt x="19483" y="7328"/>
                  </a:lnTo>
                  <a:lnTo>
                    <a:pt x="19790" y="6714"/>
                  </a:lnTo>
                  <a:lnTo>
                    <a:pt x="20054" y="6099"/>
                  </a:lnTo>
                  <a:lnTo>
                    <a:pt x="21370" y="2940"/>
                  </a:lnTo>
                  <a:lnTo>
                    <a:pt x="23125" y="263"/>
                  </a:lnTo>
                  <a:lnTo>
                    <a:pt x="23125" y="219"/>
                  </a:lnTo>
                  <a:lnTo>
                    <a:pt x="23125" y="132"/>
                  </a:lnTo>
                  <a:lnTo>
                    <a:pt x="23125" y="88"/>
                  </a:lnTo>
                  <a:lnTo>
                    <a:pt x="23038" y="44"/>
                  </a:lnTo>
                  <a:lnTo>
                    <a:pt x="2299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42" name="Google Shape;16442;p486"/>
            <p:cNvSpPr/>
            <p:nvPr/>
          </p:nvSpPr>
          <p:spPr>
            <a:xfrm>
              <a:off x="3959175" y="763850"/>
              <a:ext cx="850225" cy="1129950"/>
            </a:xfrm>
            <a:custGeom>
              <a:avLst/>
              <a:gdLst/>
              <a:ahLst/>
              <a:cxnLst/>
              <a:rect l="l" t="t" r="r" b="b"/>
              <a:pathLst>
                <a:path w="34009" h="45198" extrusionOk="0">
                  <a:moveTo>
                    <a:pt x="17421" y="0"/>
                  </a:moveTo>
                  <a:lnTo>
                    <a:pt x="17377" y="44"/>
                  </a:lnTo>
                  <a:lnTo>
                    <a:pt x="17334" y="88"/>
                  </a:lnTo>
                  <a:lnTo>
                    <a:pt x="15666" y="2458"/>
                  </a:lnTo>
                  <a:lnTo>
                    <a:pt x="15666" y="2502"/>
                  </a:lnTo>
                  <a:lnTo>
                    <a:pt x="13823" y="5924"/>
                  </a:lnTo>
                  <a:lnTo>
                    <a:pt x="13779" y="5968"/>
                  </a:lnTo>
                  <a:lnTo>
                    <a:pt x="13516" y="7328"/>
                  </a:lnTo>
                  <a:lnTo>
                    <a:pt x="13516" y="7372"/>
                  </a:lnTo>
                  <a:lnTo>
                    <a:pt x="13253" y="11936"/>
                  </a:lnTo>
                  <a:lnTo>
                    <a:pt x="12946" y="12682"/>
                  </a:lnTo>
                  <a:lnTo>
                    <a:pt x="11059" y="15534"/>
                  </a:lnTo>
                  <a:lnTo>
                    <a:pt x="8952" y="18342"/>
                  </a:lnTo>
                  <a:lnTo>
                    <a:pt x="8909" y="18430"/>
                  </a:lnTo>
                  <a:lnTo>
                    <a:pt x="8865" y="18869"/>
                  </a:lnTo>
                  <a:lnTo>
                    <a:pt x="8865" y="18957"/>
                  </a:lnTo>
                  <a:lnTo>
                    <a:pt x="8952" y="19044"/>
                  </a:lnTo>
                  <a:lnTo>
                    <a:pt x="9260" y="19220"/>
                  </a:lnTo>
                  <a:lnTo>
                    <a:pt x="9391" y="19571"/>
                  </a:lnTo>
                  <a:lnTo>
                    <a:pt x="9084" y="20712"/>
                  </a:lnTo>
                  <a:lnTo>
                    <a:pt x="7548" y="23959"/>
                  </a:lnTo>
                  <a:lnTo>
                    <a:pt x="6407" y="25934"/>
                  </a:lnTo>
                  <a:lnTo>
                    <a:pt x="6012" y="26197"/>
                  </a:lnTo>
                  <a:lnTo>
                    <a:pt x="5749" y="26197"/>
                  </a:lnTo>
                  <a:lnTo>
                    <a:pt x="3511" y="24881"/>
                  </a:lnTo>
                  <a:lnTo>
                    <a:pt x="3423" y="24837"/>
                  </a:lnTo>
                  <a:lnTo>
                    <a:pt x="3336" y="24837"/>
                  </a:lnTo>
                  <a:lnTo>
                    <a:pt x="3292" y="24924"/>
                  </a:lnTo>
                  <a:lnTo>
                    <a:pt x="3248" y="24968"/>
                  </a:lnTo>
                  <a:lnTo>
                    <a:pt x="2809" y="26987"/>
                  </a:lnTo>
                  <a:lnTo>
                    <a:pt x="2239" y="28040"/>
                  </a:lnTo>
                  <a:lnTo>
                    <a:pt x="1142" y="28874"/>
                  </a:lnTo>
                  <a:lnTo>
                    <a:pt x="396" y="29576"/>
                  </a:lnTo>
                  <a:lnTo>
                    <a:pt x="352" y="29620"/>
                  </a:lnTo>
                  <a:lnTo>
                    <a:pt x="89" y="30102"/>
                  </a:lnTo>
                  <a:lnTo>
                    <a:pt x="89" y="30146"/>
                  </a:lnTo>
                  <a:lnTo>
                    <a:pt x="1" y="31594"/>
                  </a:lnTo>
                  <a:lnTo>
                    <a:pt x="1" y="31682"/>
                  </a:lnTo>
                  <a:lnTo>
                    <a:pt x="440" y="33349"/>
                  </a:lnTo>
                  <a:lnTo>
                    <a:pt x="1844" y="36597"/>
                  </a:lnTo>
                  <a:lnTo>
                    <a:pt x="2941" y="39186"/>
                  </a:lnTo>
                  <a:lnTo>
                    <a:pt x="2985" y="39273"/>
                  </a:lnTo>
                  <a:lnTo>
                    <a:pt x="4564" y="40414"/>
                  </a:lnTo>
                  <a:lnTo>
                    <a:pt x="6188" y="41950"/>
                  </a:lnTo>
                  <a:lnTo>
                    <a:pt x="6232" y="41950"/>
                  </a:lnTo>
                  <a:lnTo>
                    <a:pt x="8206" y="42871"/>
                  </a:lnTo>
                  <a:lnTo>
                    <a:pt x="11541" y="44056"/>
                  </a:lnTo>
                  <a:lnTo>
                    <a:pt x="14481" y="44846"/>
                  </a:lnTo>
                  <a:lnTo>
                    <a:pt x="14525" y="44890"/>
                  </a:lnTo>
                  <a:lnTo>
                    <a:pt x="15710" y="44758"/>
                  </a:lnTo>
                  <a:lnTo>
                    <a:pt x="18211" y="45197"/>
                  </a:lnTo>
                  <a:lnTo>
                    <a:pt x="19703" y="45197"/>
                  </a:lnTo>
                  <a:lnTo>
                    <a:pt x="21327" y="44714"/>
                  </a:lnTo>
                  <a:lnTo>
                    <a:pt x="23301" y="44495"/>
                  </a:lnTo>
                  <a:lnTo>
                    <a:pt x="23345" y="44451"/>
                  </a:lnTo>
                  <a:lnTo>
                    <a:pt x="25803" y="43881"/>
                  </a:lnTo>
                  <a:lnTo>
                    <a:pt x="25846" y="43837"/>
                  </a:lnTo>
                  <a:lnTo>
                    <a:pt x="27645" y="42871"/>
                  </a:lnTo>
                  <a:lnTo>
                    <a:pt x="29401" y="41467"/>
                  </a:lnTo>
                  <a:lnTo>
                    <a:pt x="29401" y="41423"/>
                  </a:lnTo>
                  <a:lnTo>
                    <a:pt x="31156" y="39317"/>
                  </a:lnTo>
                  <a:lnTo>
                    <a:pt x="31200" y="39317"/>
                  </a:lnTo>
                  <a:lnTo>
                    <a:pt x="31990" y="37781"/>
                  </a:lnTo>
                  <a:lnTo>
                    <a:pt x="31990" y="37737"/>
                  </a:lnTo>
                  <a:lnTo>
                    <a:pt x="32560" y="35061"/>
                  </a:lnTo>
                  <a:lnTo>
                    <a:pt x="32604" y="31550"/>
                  </a:lnTo>
                  <a:lnTo>
                    <a:pt x="33438" y="28830"/>
                  </a:lnTo>
                  <a:lnTo>
                    <a:pt x="33438" y="28742"/>
                  </a:lnTo>
                  <a:lnTo>
                    <a:pt x="32999" y="26241"/>
                  </a:lnTo>
                  <a:lnTo>
                    <a:pt x="32911" y="25714"/>
                  </a:lnTo>
                  <a:lnTo>
                    <a:pt x="33262" y="23520"/>
                  </a:lnTo>
                  <a:lnTo>
                    <a:pt x="34008" y="20580"/>
                  </a:lnTo>
                  <a:lnTo>
                    <a:pt x="34008" y="20493"/>
                  </a:lnTo>
                  <a:lnTo>
                    <a:pt x="33482" y="18211"/>
                  </a:lnTo>
                  <a:lnTo>
                    <a:pt x="33482" y="18167"/>
                  </a:lnTo>
                  <a:lnTo>
                    <a:pt x="33394" y="18123"/>
                  </a:lnTo>
                  <a:lnTo>
                    <a:pt x="33350" y="18079"/>
                  </a:lnTo>
                  <a:lnTo>
                    <a:pt x="33262" y="18079"/>
                  </a:lnTo>
                  <a:lnTo>
                    <a:pt x="33218" y="18123"/>
                  </a:lnTo>
                  <a:lnTo>
                    <a:pt x="33174" y="18167"/>
                  </a:lnTo>
                  <a:lnTo>
                    <a:pt x="33131" y="18211"/>
                  </a:lnTo>
                  <a:lnTo>
                    <a:pt x="33131" y="18299"/>
                  </a:lnTo>
                  <a:lnTo>
                    <a:pt x="33657" y="20536"/>
                  </a:lnTo>
                  <a:lnTo>
                    <a:pt x="32911" y="23476"/>
                  </a:lnTo>
                  <a:lnTo>
                    <a:pt x="32560" y="25670"/>
                  </a:lnTo>
                  <a:lnTo>
                    <a:pt x="32560" y="25758"/>
                  </a:lnTo>
                  <a:lnTo>
                    <a:pt x="32648" y="26329"/>
                  </a:lnTo>
                  <a:lnTo>
                    <a:pt x="33087" y="28742"/>
                  </a:lnTo>
                  <a:lnTo>
                    <a:pt x="32253" y="31506"/>
                  </a:lnTo>
                  <a:lnTo>
                    <a:pt x="32253" y="31550"/>
                  </a:lnTo>
                  <a:lnTo>
                    <a:pt x="32209" y="35017"/>
                  </a:lnTo>
                  <a:lnTo>
                    <a:pt x="31639" y="37606"/>
                  </a:lnTo>
                  <a:lnTo>
                    <a:pt x="30893" y="39142"/>
                  </a:lnTo>
                  <a:lnTo>
                    <a:pt x="29137" y="41204"/>
                  </a:lnTo>
                  <a:lnTo>
                    <a:pt x="27470" y="42564"/>
                  </a:lnTo>
                  <a:lnTo>
                    <a:pt x="25671" y="43530"/>
                  </a:lnTo>
                  <a:lnTo>
                    <a:pt x="23257" y="44144"/>
                  </a:lnTo>
                  <a:lnTo>
                    <a:pt x="21283" y="44363"/>
                  </a:lnTo>
                  <a:lnTo>
                    <a:pt x="21239" y="44363"/>
                  </a:lnTo>
                  <a:lnTo>
                    <a:pt x="19659" y="44846"/>
                  </a:lnTo>
                  <a:lnTo>
                    <a:pt x="18255" y="44846"/>
                  </a:lnTo>
                  <a:lnTo>
                    <a:pt x="15710" y="44407"/>
                  </a:lnTo>
                  <a:lnTo>
                    <a:pt x="15666" y="44407"/>
                  </a:lnTo>
                  <a:lnTo>
                    <a:pt x="14525" y="44539"/>
                  </a:lnTo>
                  <a:lnTo>
                    <a:pt x="11673" y="43705"/>
                  </a:lnTo>
                  <a:lnTo>
                    <a:pt x="8338" y="42520"/>
                  </a:lnTo>
                  <a:lnTo>
                    <a:pt x="6407" y="41643"/>
                  </a:lnTo>
                  <a:lnTo>
                    <a:pt x="4784" y="40151"/>
                  </a:lnTo>
                  <a:lnTo>
                    <a:pt x="3248" y="39010"/>
                  </a:lnTo>
                  <a:lnTo>
                    <a:pt x="2151" y="36465"/>
                  </a:lnTo>
                  <a:lnTo>
                    <a:pt x="747" y="33218"/>
                  </a:lnTo>
                  <a:lnTo>
                    <a:pt x="352" y="31594"/>
                  </a:lnTo>
                  <a:lnTo>
                    <a:pt x="440" y="30234"/>
                  </a:lnTo>
                  <a:lnTo>
                    <a:pt x="659" y="29795"/>
                  </a:lnTo>
                  <a:lnTo>
                    <a:pt x="1405" y="29137"/>
                  </a:lnTo>
                  <a:lnTo>
                    <a:pt x="2502" y="28303"/>
                  </a:lnTo>
                  <a:lnTo>
                    <a:pt x="2546" y="28259"/>
                  </a:lnTo>
                  <a:lnTo>
                    <a:pt x="3116" y="27118"/>
                  </a:lnTo>
                  <a:lnTo>
                    <a:pt x="3160" y="27075"/>
                  </a:lnTo>
                  <a:lnTo>
                    <a:pt x="3555" y="25275"/>
                  </a:lnTo>
                  <a:lnTo>
                    <a:pt x="5617" y="26504"/>
                  </a:lnTo>
                  <a:lnTo>
                    <a:pt x="5705" y="26548"/>
                  </a:lnTo>
                  <a:lnTo>
                    <a:pt x="6100" y="26548"/>
                  </a:lnTo>
                  <a:lnTo>
                    <a:pt x="6188" y="26504"/>
                  </a:lnTo>
                  <a:lnTo>
                    <a:pt x="6627" y="26197"/>
                  </a:lnTo>
                  <a:lnTo>
                    <a:pt x="6671" y="26109"/>
                  </a:lnTo>
                  <a:lnTo>
                    <a:pt x="7855" y="24135"/>
                  </a:lnTo>
                  <a:lnTo>
                    <a:pt x="9391" y="20844"/>
                  </a:lnTo>
                  <a:lnTo>
                    <a:pt x="9391" y="20800"/>
                  </a:lnTo>
                  <a:lnTo>
                    <a:pt x="9742" y="19615"/>
                  </a:lnTo>
                  <a:lnTo>
                    <a:pt x="9742" y="19483"/>
                  </a:lnTo>
                  <a:lnTo>
                    <a:pt x="9523" y="19001"/>
                  </a:lnTo>
                  <a:lnTo>
                    <a:pt x="9479" y="18913"/>
                  </a:lnTo>
                  <a:lnTo>
                    <a:pt x="9216" y="18781"/>
                  </a:lnTo>
                  <a:lnTo>
                    <a:pt x="9260" y="18518"/>
                  </a:lnTo>
                  <a:lnTo>
                    <a:pt x="11366" y="15710"/>
                  </a:lnTo>
                  <a:lnTo>
                    <a:pt x="13253" y="12857"/>
                  </a:lnTo>
                  <a:lnTo>
                    <a:pt x="13297" y="12857"/>
                  </a:lnTo>
                  <a:lnTo>
                    <a:pt x="13604" y="12024"/>
                  </a:lnTo>
                  <a:lnTo>
                    <a:pt x="13604" y="11980"/>
                  </a:lnTo>
                  <a:lnTo>
                    <a:pt x="13867" y="7372"/>
                  </a:lnTo>
                  <a:lnTo>
                    <a:pt x="14130" y="6056"/>
                  </a:lnTo>
                  <a:lnTo>
                    <a:pt x="15973" y="2677"/>
                  </a:lnTo>
                  <a:lnTo>
                    <a:pt x="17597" y="264"/>
                  </a:lnTo>
                  <a:lnTo>
                    <a:pt x="17641" y="220"/>
                  </a:lnTo>
                  <a:lnTo>
                    <a:pt x="17641" y="132"/>
                  </a:lnTo>
                  <a:lnTo>
                    <a:pt x="17597" y="88"/>
                  </a:lnTo>
                  <a:lnTo>
                    <a:pt x="17553" y="44"/>
                  </a:lnTo>
                  <a:lnTo>
                    <a:pt x="1750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43" name="Google Shape;16443;p486"/>
            <p:cNvSpPr/>
            <p:nvPr/>
          </p:nvSpPr>
          <p:spPr>
            <a:xfrm>
              <a:off x="4266350" y="884525"/>
              <a:ext cx="417975" cy="879825"/>
            </a:xfrm>
            <a:custGeom>
              <a:avLst/>
              <a:gdLst/>
              <a:ahLst/>
              <a:cxnLst/>
              <a:rect l="l" t="t" r="r" b="b"/>
              <a:pathLst>
                <a:path w="16719" h="35193" extrusionOk="0">
                  <a:moveTo>
                    <a:pt x="5485" y="0"/>
                  </a:moveTo>
                  <a:lnTo>
                    <a:pt x="5441" y="44"/>
                  </a:lnTo>
                  <a:lnTo>
                    <a:pt x="4520" y="1448"/>
                  </a:lnTo>
                  <a:lnTo>
                    <a:pt x="4476" y="1536"/>
                  </a:lnTo>
                  <a:lnTo>
                    <a:pt x="4476" y="2414"/>
                  </a:lnTo>
                  <a:lnTo>
                    <a:pt x="4476" y="2458"/>
                  </a:lnTo>
                  <a:lnTo>
                    <a:pt x="5398" y="4915"/>
                  </a:lnTo>
                  <a:lnTo>
                    <a:pt x="5266" y="7592"/>
                  </a:lnTo>
                  <a:lnTo>
                    <a:pt x="5398" y="10575"/>
                  </a:lnTo>
                  <a:lnTo>
                    <a:pt x="5222" y="12155"/>
                  </a:lnTo>
                  <a:lnTo>
                    <a:pt x="4344" y="15446"/>
                  </a:lnTo>
                  <a:lnTo>
                    <a:pt x="2589" y="21370"/>
                  </a:lnTo>
                  <a:lnTo>
                    <a:pt x="88" y="26811"/>
                  </a:lnTo>
                  <a:lnTo>
                    <a:pt x="44" y="26855"/>
                  </a:lnTo>
                  <a:lnTo>
                    <a:pt x="0" y="27294"/>
                  </a:lnTo>
                  <a:lnTo>
                    <a:pt x="0" y="27382"/>
                  </a:lnTo>
                  <a:lnTo>
                    <a:pt x="44" y="27469"/>
                  </a:lnTo>
                  <a:lnTo>
                    <a:pt x="922" y="28215"/>
                  </a:lnTo>
                  <a:lnTo>
                    <a:pt x="966" y="28215"/>
                  </a:lnTo>
                  <a:lnTo>
                    <a:pt x="3774" y="30102"/>
                  </a:lnTo>
                  <a:lnTo>
                    <a:pt x="5003" y="32647"/>
                  </a:lnTo>
                  <a:lnTo>
                    <a:pt x="5090" y="32691"/>
                  </a:lnTo>
                  <a:lnTo>
                    <a:pt x="8689" y="35192"/>
                  </a:lnTo>
                  <a:lnTo>
                    <a:pt x="8820" y="35192"/>
                  </a:lnTo>
                  <a:lnTo>
                    <a:pt x="11190" y="34841"/>
                  </a:lnTo>
                  <a:lnTo>
                    <a:pt x="11234" y="34797"/>
                  </a:lnTo>
                  <a:lnTo>
                    <a:pt x="12770" y="33832"/>
                  </a:lnTo>
                  <a:lnTo>
                    <a:pt x="12813" y="33788"/>
                  </a:lnTo>
                  <a:lnTo>
                    <a:pt x="14349" y="32516"/>
                  </a:lnTo>
                  <a:lnTo>
                    <a:pt x="15095" y="31462"/>
                  </a:lnTo>
                  <a:lnTo>
                    <a:pt x="15139" y="31419"/>
                  </a:lnTo>
                  <a:lnTo>
                    <a:pt x="15402" y="30541"/>
                  </a:lnTo>
                  <a:lnTo>
                    <a:pt x="15402" y="30453"/>
                  </a:lnTo>
                  <a:lnTo>
                    <a:pt x="15139" y="27031"/>
                  </a:lnTo>
                  <a:lnTo>
                    <a:pt x="15139" y="26943"/>
                  </a:lnTo>
                  <a:lnTo>
                    <a:pt x="14174" y="25144"/>
                  </a:lnTo>
                  <a:lnTo>
                    <a:pt x="14525" y="22818"/>
                  </a:lnTo>
                  <a:lnTo>
                    <a:pt x="15183" y="20317"/>
                  </a:lnTo>
                  <a:lnTo>
                    <a:pt x="16719" y="14788"/>
                  </a:lnTo>
                  <a:lnTo>
                    <a:pt x="16719" y="14700"/>
                  </a:lnTo>
                  <a:lnTo>
                    <a:pt x="16719" y="14612"/>
                  </a:lnTo>
                  <a:lnTo>
                    <a:pt x="16675" y="11892"/>
                  </a:lnTo>
                  <a:lnTo>
                    <a:pt x="16631" y="11848"/>
                  </a:lnTo>
                  <a:lnTo>
                    <a:pt x="16587" y="11804"/>
                  </a:lnTo>
                  <a:lnTo>
                    <a:pt x="16543" y="11760"/>
                  </a:lnTo>
                  <a:lnTo>
                    <a:pt x="16499" y="11716"/>
                  </a:lnTo>
                  <a:lnTo>
                    <a:pt x="16412" y="11760"/>
                  </a:lnTo>
                  <a:lnTo>
                    <a:pt x="16368" y="11804"/>
                  </a:lnTo>
                  <a:lnTo>
                    <a:pt x="16324" y="11848"/>
                  </a:lnTo>
                  <a:lnTo>
                    <a:pt x="16324" y="11936"/>
                  </a:lnTo>
                  <a:lnTo>
                    <a:pt x="16368" y="14612"/>
                  </a:lnTo>
                  <a:lnTo>
                    <a:pt x="16368" y="14656"/>
                  </a:lnTo>
                  <a:lnTo>
                    <a:pt x="16368" y="14744"/>
                  </a:lnTo>
                  <a:lnTo>
                    <a:pt x="14832" y="20229"/>
                  </a:lnTo>
                  <a:lnTo>
                    <a:pt x="14218" y="22730"/>
                  </a:lnTo>
                  <a:lnTo>
                    <a:pt x="13823" y="25144"/>
                  </a:lnTo>
                  <a:lnTo>
                    <a:pt x="13823" y="25231"/>
                  </a:lnTo>
                  <a:lnTo>
                    <a:pt x="14788" y="27074"/>
                  </a:lnTo>
                  <a:lnTo>
                    <a:pt x="15051" y="30453"/>
                  </a:lnTo>
                  <a:lnTo>
                    <a:pt x="14788" y="31287"/>
                  </a:lnTo>
                  <a:lnTo>
                    <a:pt x="14086" y="32296"/>
                  </a:lnTo>
                  <a:lnTo>
                    <a:pt x="12594" y="33525"/>
                  </a:lnTo>
                  <a:lnTo>
                    <a:pt x="11058" y="34490"/>
                  </a:lnTo>
                  <a:lnTo>
                    <a:pt x="8864" y="34841"/>
                  </a:lnTo>
                  <a:lnTo>
                    <a:pt x="5310" y="32428"/>
                  </a:lnTo>
                  <a:lnTo>
                    <a:pt x="4037" y="29927"/>
                  </a:lnTo>
                  <a:lnTo>
                    <a:pt x="3993" y="29839"/>
                  </a:lnTo>
                  <a:lnTo>
                    <a:pt x="1141" y="27952"/>
                  </a:lnTo>
                  <a:lnTo>
                    <a:pt x="351" y="27250"/>
                  </a:lnTo>
                  <a:lnTo>
                    <a:pt x="395" y="26943"/>
                  </a:lnTo>
                  <a:lnTo>
                    <a:pt x="2896" y="21502"/>
                  </a:lnTo>
                  <a:lnTo>
                    <a:pt x="2896" y="21458"/>
                  </a:lnTo>
                  <a:lnTo>
                    <a:pt x="4696" y="15534"/>
                  </a:lnTo>
                  <a:lnTo>
                    <a:pt x="5573" y="12243"/>
                  </a:lnTo>
                  <a:lnTo>
                    <a:pt x="5749" y="10619"/>
                  </a:lnTo>
                  <a:lnTo>
                    <a:pt x="5749" y="10575"/>
                  </a:lnTo>
                  <a:lnTo>
                    <a:pt x="5617" y="7592"/>
                  </a:lnTo>
                  <a:lnTo>
                    <a:pt x="5749" y="4871"/>
                  </a:lnTo>
                  <a:lnTo>
                    <a:pt x="5749" y="4827"/>
                  </a:lnTo>
                  <a:lnTo>
                    <a:pt x="4827" y="2370"/>
                  </a:lnTo>
                  <a:lnTo>
                    <a:pt x="4827" y="1624"/>
                  </a:lnTo>
                  <a:lnTo>
                    <a:pt x="5749" y="264"/>
                  </a:lnTo>
                  <a:lnTo>
                    <a:pt x="5749" y="176"/>
                  </a:lnTo>
                  <a:lnTo>
                    <a:pt x="5749" y="132"/>
                  </a:lnTo>
                  <a:lnTo>
                    <a:pt x="5705" y="44"/>
                  </a:lnTo>
                  <a:lnTo>
                    <a:pt x="566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44" name="Google Shape;16444;p486"/>
            <p:cNvSpPr/>
            <p:nvPr/>
          </p:nvSpPr>
          <p:spPr>
            <a:xfrm>
              <a:off x="3635575" y="1464825"/>
              <a:ext cx="1480975" cy="864475"/>
            </a:xfrm>
            <a:custGeom>
              <a:avLst/>
              <a:gdLst/>
              <a:ahLst/>
              <a:cxnLst/>
              <a:rect l="l" t="t" r="r" b="b"/>
              <a:pathLst>
                <a:path w="59239" h="34579" extrusionOk="0">
                  <a:moveTo>
                    <a:pt x="59019" y="1"/>
                  </a:moveTo>
                  <a:lnTo>
                    <a:pt x="58975" y="45"/>
                  </a:lnTo>
                  <a:lnTo>
                    <a:pt x="58932" y="89"/>
                  </a:lnTo>
                  <a:lnTo>
                    <a:pt x="58888" y="176"/>
                  </a:lnTo>
                  <a:lnTo>
                    <a:pt x="58844" y="1800"/>
                  </a:lnTo>
                  <a:lnTo>
                    <a:pt x="56167" y="4389"/>
                  </a:lnTo>
                  <a:lnTo>
                    <a:pt x="54763" y="5486"/>
                  </a:lnTo>
                  <a:lnTo>
                    <a:pt x="50068" y="7768"/>
                  </a:lnTo>
                  <a:lnTo>
                    <a:pt x="50024" y="7856"/>
                  </a:lnTo>
                  <a:lnTo>
                    <a:pt x="48137" y="11629"/>
                  </a:lnTo>
                  <a:lnTo>
                    <a:pt x="46557" y="13735"/>
                  </a:lnTo>
                  <a:lnTo>
                    <a:pt x="44495" y="15929"/>
                  </a:lnTo>
                  <a:lnTo>
                    <a:pt x="41730" y="18124"/>
                  </a:lnTo>
                  <a:lnTo>
                    <a:pt x="40282" y="19045"/>
                  </a:lnTo>
                  <a:lnTo>
                    <a:pt x="35412" y="20625"/>
                  </a:lnTo>
                  <a:lnTo>
                    <a:pt x="34666" y="20844"/>
                  </a:lnTo>
                  <a:lnTo>
                    <a:pt x="34622" y="20888"/>
                  </a:lnTo>
                  <a:lnTo>
                    <a:pt x="31111" y="23433"/>
                  </a:lnTo>
                  <a:lnTo>
                    <a:pt x="29356" y="24618"/>
                  </a:lnTo>
                  <a:lnTo>
                    <a:pt x="28303" y="24969"/>
                  </a:lnTo>
                  <a:lnTo>
                    <a:pt x="28259" y="24969"/>
                  </a:lnTo>
                  <a:lnTo>
                    <a:pt x="27908" y="25188"/>
                  </a:lnTo>
                  <a:lnTo>
                    <a:pt x="27820" y="25232"/>
                  </a:lnTo>
                  <a:lnTo>
                    <a:pt x="27820" y="25320"/>
                  </a:lnTo>
                  <a:lnTo>
                    <a:pt x="27820" y="25408"/>
                  </a:lnTo>
                  <a:lnTo>
                    <a:pt x="27820" y="25452"/>
                  </a:lnTo>
                  <a:lnTo>
                    <a:pt x="27996" y="25671"/>
                  </a:lnTo>
                  <a:lnTo>
                    <a:pt x="27864" y="25890"/>
                  </a:lnTo>
                  <a:lnTo>
                    <a:pt x="26723" y="26241"/>
                  </a:lnTo>
                  <a:lnTo>
                    <a:pt x="22730" y="25671"/>
                  </a:lnTo>
                  <a:lnTo>
                    <a:pt x="21458" y="25320"/>
                  </a:lnTo>
                  <a:lnTo>
                    <a:pt x="18035" y="23696"/>
                  </a:lnTo>
                  <a:lnTo>
                    <a:pt x="15973" y="22555"/>
                  </a:lnTo>
                  <a:lnTo>
                    <a:pt x="15929" y="22512"/>
                  </a:lnTo>
                  <a:lnTo>
                    <a:pt x="15095" y="22292"/>
                  </a:lnTo>
                  <a:lnTo>
                    <a:pt x="15007" y="22292"/>
                  </a:lnTo>
                  <a:lnTo>
                    <a:pt x="14349" y="22424"/>
                  </a:lnTo>
                  <a:lnTo>
                    <a:pt x="14261" y="22468"/>
                  </a:lnTo>
                  <a:lnTo>
                    <a:pt x="14217" y="22599"/>
                  </a:lnTo>
                  <a:lnTo>
                    <a:pt x="14700" y="26022"/>
                  </a:lnTo>
                  <a:lnTo>
                    <a:pt x="14217" y="28786"/>
                  </a:lnTo>
                  <a:lnTo>
                    <a:pt x="13252" y="31726"/>
                  </a:lnTo>
                  <a:lnTo>
                    <a:pt x="12769" y="33438"/>
                  </a:lnTo>
                  <a:lnTo>
                    <a:pt x="7109" y="34008"/>
                  </a:lnTo>
                  <a:lnTo>
                    <a:pt x="2326" y="34184"/>
                  </a:lnTo>
                  <a:lnTo>
                    <a:pt x="176" y="34228"/>
                  </a:lnTo>
                  <a:lnTo>
                    <a:pt x="88" y="34228"/>
                  </a:lnTo>
                  <a:lnTo>
                    <a:pt x="44" y="34271"/>
                  </a:lnTo>
                  <a:lnTo>
                    <a:pt x="0" y="34315"/>
                  </a:lnTo>
                  <a:lnTo>
                    <a:pt x="0" y="34403"/>
                  </a:lnTo>
                  <a:lnTo>
                    <a:pt x="0" y="34447"/>
                  </a:lnTo>
                  <a:lnTo>
                    <a:pt x="44" y="34535"/>
                  </a:lnTo>
                  <a:lnTo>
                    <a:pt x="88" y="34535"/>
                  </a:lnTo>
                  <a:lnTo>
                    <a:pt x="176" y="34579"/>
                  </a:lnTo>
                  <a:lnTo>
                    <a:pt x="2326" y="34535"/>
                  </a:lnTo>
                  <a:lnTo>
                    <a:pt x="7153" y="34359"/>
                  </a:lnTo>
                  <a:lnTo>
                    <a:pt x="12901" y="33789"/>
                  </a:lnTo>
                  <a:lnTo>
                    <a:pt x="12989" y="33745"/>
                  </a:lnTo>
                  <a:lnTo>
                    <a:pt x="13033" y="33657"/>
                  </a:lnTo>
                  <a:lnTo>
                    <a:pt x="13559" y="31814"/>
                  </a:lnTo>
                  <a:lnTo>
                    <a:pt x="14524" y="28874"/>
                  </a:lnTo>
                  <a:lnTo>
                    <a:pt x="14524" y="28830"/>
                  </a:lnTo>
                  <a:lnTo>
                    <a:pt x="15051" y="26066"/>
                  </a:lnTo>
                  <a:lnTo>
                    <a:pt x="15051" y="25978"/>
                  </a:lnTo>
                  <a:lnTo>
                    <a:pt x="14612" y="22731"/>
                  </a:lnTo>
                  <a:lnTo>
                    <a:pt x="15051" y="22643"/>
                  </a:lnTo>
                  <a:lnTo>
                    <a:pt x="15841" y="22863"/>
                  </a:lnTo>
                  <a:lnTo>
                    <a:pt x="17859" y="24003"/>
                  </a:lnTo>
                  <a:lnTo>
                    <a:pt x="21326" y="25671"/>
                  </a:lnTo>
                  <a:lnTo>
                    <a:pt x="21370" y="25671"/>
                  </a:lnTo>
                  <a:lnTo>
                    <a:pt x="22686" y="26022"/>
                  </a:lnTo>
                  <a:lnTo>
                    <a:pt x="26723" y="26592"/>
                  </a:lnTo>
                  <a:lnTo>
                    <a:pt x="26767" y="26549"/>
                  </a:lnTo>
                  <a:lnTo>
                    <a:pt x="27996" y="26197"/>
                  </a:lnTo>
                  <a:lnTo>
                    <a:pt x="28127" y="26154"/>
                  </a:lnTo>
                  <a:lnTo>
                    <a:pt x="28347" y="25759"/>
                  </a:lnTo>
                  <a:lnTo>
                    <a:pt x="28347" y="25671"/>
                  </a:lnTo>
                  <a:lnTo>
                    <a:pt x="28347" y="25583"/>
                  </a:lnTo>
                  <a:lnTo>
                    <a:pt x="28215" y="25408"/>
                  </a:lnTo>
                  <a:lnTo>
                    <a:pt x="28435" y="25320"/>
                  </a:lnTo>
                  <a:lnTo>
                    <a:pt x="29488" y="24969"/>
                  </a:lnTo>
                  <a:lnTo>
                    <a:pt x="29532" y="24925"/>
                  </a:lnTo>
                  <a:lnTo>
                    <a:pt x="31287" y="23696"/>
                  </a:lnTo>
                  <a:lnTo>
                    <a:pt x="34797" y="21195"/>
                  </a:lnTo>
                  <a:lnTo>
                    <a:pt x="35543" y="20976"/>
                  </a:lnTo>
                  <a:lnTo>
                    <a:pt x="40414" y="19352"/>
                  </a:lnTo>
                  <a:lnTo>
                    <a:pt x="40458" y="19352"/>
                  </a:lnTo>
                  <a:lnTo>
                    <a:pt x="41906" y="18387"/>
                  </a:lnTo>
                  <a:lnTo>
                    <a:pt x="44714" y="16193"/>
                  </a:lnTo>
                  <a:lnTo>
                    <a:pt x="44758" y="16193"/>
                  </a:lnTo>
                  <a:lnTo>
                    <a:pt x="46821" y="13999"/>
                  </a:lnTo>
                  <a:lnTo>
                    <a:pt x="46821" y="13955"/>
                  </a:lnTo>
                  <a:lnTo>
                    <a:pt x="48444" y="11849"/>
                  </a:lnTo>
                  <a:lnTo>
                    <a:pt x="48444" y="11805"/>
                  </a:lnTo>
                  <a:lnTo>
                    <a:pt x="50287" y="8031"/>
                  </a:lnTo>
                  <a:lnTo>
                    <a:pt x="54938" y="5793"/>
                  </a:lnTo>
                  <a:lnTo>
                    <a:pt x="54982" y="5793"/>
                  </a:lnTo>
                  <a:lnTo>
                    <a:pt x="56386" y="4696"/>
                  </a:lnTo>
                  <a:lnTo>
                    <a:pt x="56386" y="4652"/>
                  </a:lnTo>
                  <a:lnTo>
                    <a:pt x="59151" y="2019"/>
                  </a:lnTo>
                  <a:lnTo>
                    <a:pt x="59195" y="1888"/>
                  </a:lnTo>
                  <a:lnTo>
                    <a:pt x="59239" y="176"/>
                  </a:lnTo>
                  <a:lnTo>
                    <a:pt x="59239" y="133"/>
                  </a:lnTo>
                  <a:lnTo>
                    <a:pt x="59195" y="45"/>
                  </a:lnTo>
                  <a:lnTo>
                    <a:pt x="5915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45" name="Google Shape;16445;p486"/>
            <p:cNvSpPr/>
            <p:nvPr/>
          </p:nvSpPr>
          <p:spPr>
            <a:xfrm>
              <a:off x="3659700" y="642075"/>
              <a:ext cx="701025" cy="988425"/>
            </a:xfrm>
            <a:custGeom>
              <a:avLst/>
              <a:gdLst/>
              <a:ahLst/>
              <a:cxnLst/>
              <a:rect l="l" t="t" r="r" b="b"/>
              <a:pathLst>
                <a:path w="28041" h="39537" extrusionOk="0">
                  <a:moveTo>
                    <a:pt x="26767" y="1"/>
                  </a:moveTo>
                  <a:lnTo>
                    <a:pt x="25714" y="527"/>
                  </a:lnTo>
                  <a:lnTo>
                    <a:pt x="25627" y="571"/>
                  </a:lnTo>
                  <a:lnTo>
                    <a:pt x="24486" y="1712"/>
                  </a:lnTo>
                  <a:lnTo>
                    <a:pt x="24442" y="1712"/>
                  </a:lnTo>
                  <a:lnTo>
                    <a:pt x="23608" y="2809"/>
                  </a:lnTo>
                  <a:lnTo>
                    <a:pt x="22599" y="3555"/>
                  </a:lnTo>
                  <a:lnTo>
                    <a:pt x="20142" y="5442"/>
                  </a:lnTo>
                  <a:lnTo>
                    <a:pt x="20098" y="5442"/>
                  </a:lnTo>
                  <a:lnTo>
                    <a:pt x="18650" y="6934"/>
                  </a:lnTo>
                  <a:lnTo>
                    <a:pt x="18650" y="6978"/>
                  </a:lnTo>
                  <a:lnTo>
                    <a:pt x="18167" y="7680"/>
                  </a:lnTo>
                  <a:lnTo>
                    <a:pt x="16894" y="9567"/>
                  </a:lnTo>
                  <a:lnTo>
                    <a:pt x="14832" y="12287"/>
                  </a:lnTo>
                  <a:lnTo>
                    <a:pt x="13954" y="13516"/>
                  </a:lnTo>
                  <a:lnTo>
                    <a:pt x="13033" y="14701"/>
                  </a:lnTo>
                  <a:lnTo>
                    <a:pt x="12068" y="15841"/>
                  </a:lnTo>
                  <a:lnTo>
                    <a:pt x="11102" y="16938"/>
                  </a:lnTo>
                  <a:lnTo>
                    <a:pt x="9830" y="18387"/>
                  </a:lnTo>
                  <a:lnTo>
                    <a:pt x="8601" y="19878"/>
                  </a:lnTo>
                  <a:lnTo>
                    <a:pt x="8031" y="20624"/>
                  </a:lnTo>
                  <a:lnTo>
                    <a:pt x="7460" y="21414"/>
                  </a:lnTo>
                  <a:lnTo>
                    <a:pt x="6977" y="22248"/>
                  </a:lnTo>
                  <a:lnTo>
                    <a:pt x="6495" y="23082"/>
                  </a:lnTo>
                  <a:lnTo>
                    <a:pt x="6495" y="23126"/>
                  </a:lnTo>
                  <a:lnTo>
                    <a:pt x="6012" y="24661"/>
                  </a:lnTo>
                  <a:lnTo>
                    <a:pt x="5836" y="26548"/>
                  </a:lnTo>
                  <a:lnTo>
                    <a:pt x="5134" y="27601"/>
                  </a:lnTo>
                  <a:lnTo>
                    <a:pt x="3160" y="29313"/>
                  </a:lnTo>
                  <a:lnTo>
                    <a:pt x="3116" y="29357"/>
                  </a:lnTo>
                  <a:lnTo>
                    <a:pt x="2282" y="31068"/>
                  </a:lnTo>
                  <a:lnTo>
                    <a:pt x="2282" y="31112"/>
                  </a:lnTo>
                  <a:lnTo>
                    <a:pt x="1185" y="34183"/>
                  </a:lnTo>
                  <a:lnTo>
                    <a:pt x="1141" y="34227"/>
                  </a:lnTo>
                  <a:lnTo>
                    <a:pt x="0" y="39317"/>
                  </a:lnTo>
                  <a:lnTo>
                    <a:pt x="0" y="39405"/>
                  </a:lnTo>
                  <a:lnTo>
                    <a:pt x="0" y="39449"/>
                  </a:lnTo>
                  <a:lnTo>
                    <a:pt x="44" y="39493"/>
                  </a:lnTo>
                  <a:lnTo>
                    <a:pt x="132" y="39537"/>
                  </a:lnTo>
                  <a:lnTo>
                    <a:pt x="176" y="39537"/>
                  </a:lnTo>
                  <a:lnTo>
                    <a:pt x="264" y="39493"/>
                  </a:lnTo>
                  <a:lnTo>
                    <a:pt x="308" y="39405"/>
                  </a:lnTo>
                  <a:lnTo>
                    <a:pt x="1492" y="34315"/>
                  </a:lnTo>
                  <a:lnTo>
                    <a:pt x="2633" y="31243"/>
                  </a:lnTo>
                  <a:lnTo>
                    <a:pt x="3423" y="29532"/>
                  </a:lnTo>
                  <a:lnTo>
                    <a:pt x="5398" y="27865"/>
                  </a:lnTo>
                  <a:lnTo>
                    <a:pt x="5442" y="27821"/>
                  </a:lnTo>
                  <a:lnTo>
                    <a:pt x="6144" y="26724"/>
                  </a:lnTo>
                  <a:lnTo>
                    <a:pt x="6144" y="26636"/>
                  </a:lnTo>
                  <a:lnTo>
                    <a:pt x="6363" y="24705"/>
                  </a:lnTo>
                  <a:lnTo>
                    <a:pt x="6802" y="23257"/>
                  </a:lnTo>
                  <a:lnTo>
                    <a:pt x="7285" y="22424"/>
                  </a:lnTo>
                  <a:lnTo>
                    <a:pt x="7767" y="21634"/>
                  </a:lnTo>
                  <a:lnTo>
                    <a:pt x="8294" y="20844"/>
                  </a:lnTo>
                  <a:lnTo>
                    <a:pt x="8864" y="20098"/>
                  </a:lnTo>
                  <a:lnTo>
                    <a:pt x="10093" y="18650"/>
                  </a:lnTo>
                  <a:lnTo>
                    <a:pt x="11365" y="17158"/>
                  </a:lnTo>
                  <a:lnTo>
                    <a:pt x="12331" y="16061"/>
                  </a:lnTo>
                  <a:lnTo>
                    <a:pt x="13296" y="14920"/>
                  </a:lnTo>
                  <a:lnTo>
                    <a:pt x="14262" y="13735"/>
                  </a:lnTo>
                  <a:lnTo>
                    <a:pt x="15139" y="12507"/>
                  </a:lnTo>
                  <a:lnTo>
                    <a:pt x="17202" y="9742"/>
                  </a:lnTo>
                  <a:lnTo>
                    <a:pt x="18430" y="7899"/>
                  </a:lnTo>
                  <a:lnTo>
                    <a:pt x="18913" y="7153"/>
                  </a:lnTo>
                  <a:lnTo>
                    <a:pt x="20361" y="5705"/>
                  </a:lnTo>
                  <a:lnTo>
                    <a:pt x="22774" y="3862"/>
                  </a:lnTo>
                  <a:lnTo>
                    <a:pt x="23828" y="3072"/>
                  </a:lnTo>
                  <a:lnTo>
                    <a:pt x="23871" y="3072"/>
                  </a:lnTo>
                  <a:lnTo>
                    <a:pt x="24749" y="1975"/>
                  </a:lnTo>
                  <a:lnTo>
                    <a:pt x="25890" y="834"/>
                  </a:lnTo>
                  <a:lnTo>
                    <a:pt x="26899" y="352"/>
                  </a:lnTo>
                  <a:lnTo>
                    <a:pt x="27865" y="439"/>
                  </a:lnTo>
                  <a:lnTo>
                    <a:pt x="27908" y="439"/>
                  </a:lnTo>
                  <a:lnTo>
                    <a:pt x="27996" y="396"/>
                  </a:lnTo>
                  <a:lnTo>
                    <a:pt x="28040" y="352"/>
                  </a:lnTo>
                  <a:lnTo>
                    <a:pt x="28040" y="264"/>
                  </a:lnTo>
                  <a:lnTo>
                    <a:pt x="28040" y="220"/>
                  </a:lnTo>
                  <a:lnTo>
                    <a:pt x="27996" y="132"/>
                  </a:lnTo>
                  <a:lnTo>
                    <a:pt x="27952" y="88"/>
                  </a:lnTo>
                  <a:lnTo>
                    <a:pt x="27908" y="88"/>
                  </a:lnTo>
                  <a:lnTo>
                    <a:pt x="2685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46" name="Google Shape;16446;p486"/>
            <p:cNvSpPr/>
            <p:nvPr/>
          </p:nvSpPr>
          <p:spPr>
            <a:xfrm>
              <a:off x="3591675" y="2170200"/>
              <a:ext cx="1783775" cy="624225"/>
            </a:xfrm>
            <a:custGeom>
              <a:avLst/>
              <a:gdLst/>
              <a:ahLst/>
              <a:cxnLst/>
              <a:rect l="l" t="t" r="r" b="b"/>
              <a:pathLst>
                <a:path w="71351" h="24969" extrusionOk="0">
                  <a:moveTo>
                    <a:pt x="70297" y="1"/>
                  </a:moveTo>
                  <a:lnTo>
                    <a:pt x="68411" y="484"/>
                  </a:lnTo>
                  <a:lnTo>
                    <a:pt x="68367" y="528"/>
                  </a:lnTo>
                  <a:lnTo>
                    <a:pt x="63584" y="2853"/>
                  </a:lnTo>
                  <a:lnTo>
                    <a:pt x="61609" y="3687"/>
                  </a:lnTo>
                  <a:lnTo>
                    <a:pt x="58801" y="4345"/>
                  </a:lnTo>
                  <a:lnTo>
                    <a:pt x="55378" y="4345"/>
                  </a:lnTo>
                  <a:lnTo>
                    <a:pt x="55378" y="4389"/>
                  </a:lnTo>
                  <a:lnTo>
                    <a:pt x="53316" y="4828"/>
                  </a:lnTo>
                  <a:lnTo>
                    <a:pt x="53316" y="4872"/>
                  </a:lnTo>
                  <a:lnTo>
                    <a:pt x="49674" y="6232"/>
                  </a:lnTo>
                  <a:lnTo>
                    <a:pt x="47260" y="7241"/>
                  </a:lnTo>
                  <a:lnTo>
                    <a:pt x="40503" y="8382"/>
                  </a:lnTo>
                  <a:lnTo>
                    <a:pt x="36290" y="9040"/>
                  </a:lnTo>
                  <a:lnTo>
                    <a:pt x="32604" y="9611"/>
                  </a:lnTo>
                  <a:lnTo>
                    <a:pt x="30454" y="10050"/>
                  </a:lnTo>
                  <a:lnTo>
                    <a:pt x="28830" y="10488"/>
                  </a:lnTo>
                  <a:lnTo>
                    <a:pt x="28743" y="10532"/>
                  </a:lnTo>
                  <a:lnTo>
                    <a:pt x="28699" y="10576"/>
                  </a:lnTo>
                  <a:lnTo>
                    <a:pt x="26987" y="15798"/>
                  </a:lnTo>
                  <a:lnTo>
                    <a:pt x="25364" y="19177"/>
                  </a:lnTo>
                  <a:lnTo>
                    <a:pt x="23872" y="21678"/>
                  </a:lnTo>
                  <a:lnTo>
                    <a:pt x="22468" y="23872"/>
                  </a:lnTo>
                  <a:lnTo>
                    <a:pt x="21853" y="24486"/>
                  </a:lnTo>
                  <a:lnTo>
                    <a:pt x="21195" y="24618"/>
                  </a:lnTo>
                  <a:lnTo>
                    <a:pt x="19308" y="24530"/>
                  </a:lnTo>
                  <a:lnTo>
                    <a:pt x="15052" y="23696"/>
                  </a:lnTo>
                  <a:lnTo>
                    <a:pt x="10795" y="22731"/>
                  </a:lnTo>
                  <a:lnTo>
                    <a:pt x="7724" y="22161"/>
                  </a:lnTo>
                  <a:lnTo>
                    <a:pt x="4213" y="21897"/>
                  </a:lnTo>
                  <a:lnTo>
                    <a:pt x="264" y="20449"/>
                  </a:lnTo>
                  <a:lnTo>
                    <a:pt x="176" y="20405"/>
                  </a:lnTo>
                  <a:lnTo>
                    <a:pt x="89" y="20449"/>
                  </a:lnTo>
                  <a:lnTo>
                    <a:pt x="45" y="20493"/>
                  </a:lnTo>
                  <a:lnTo>
                    <a:pt x="1" y="20537"/>
                  </a:lnTo>
                  <a:lnTo>
                    <a:pt x="1" y="20581"/>
                  </a:lnTo>
                  <a:lnTo>
                    <a:pt x="45" y="20669"/>
                  </a:lnTo>
                  <a:lnTo>
                    <a:pt x="45" y="20712"/>
                  </a:lnTo>
                  <a:lnTo>
                    <a:pt x="132" y="20756"/>
                  </a:lnTo>
                  <a:lnTo>
                    <a:pt x="4126" y="22204"/>
                  </a:lnTo>
                  <a:lnTo>
                    <a:pt x="4169" y="22248"/>
                  </a:lnTo>
                  <a:lnTo>
                    <a:pt x="7680" y="22512"/>
                  </a:lnTo>
                  <a:lnTo>
                    <a:pt x="10752" y="23082"/>
                  </a:lnTo>
                  <a:lnTo>
                    <a:pt x="15008" y="24047"/>
                  </a:lnTo>
                  <a:lnTo>
                    <a:pt x="19264" y="24881"/>
                  </a:lnTo>
                  <a:lnTo>
                    <a:pt x="19308" y="24881"/>
                  </a:lnTo>
                  <a:lnTo>
                    <a:pt x="21195" y="24969"/>
                  </a:lnTo>
                  <a:lnTo>
                    <a:pt x="21239" y="24969"/>
                  </a:lnTo>
                  <a:lnTo>
                    <a:pt x="21985" y="24793"/>
                  </a:lnTo>
                  <a:lnTo>
                    <a:pt x="22029" y="24749"/>
                  </a:lnTo>
                  <a:lnTo>
                    <a:pt x="22731" y="24091"/>
                  </a:lnTo>
                  <a:lnTo>
                    <a:pt x="22775" y="24091"/>
                  </a:lnTo>
                  <a:lnTo>
                    <a:pt x="24135" y="21897"/>
                  </a:lnTo>
                  <a:lnTo>
                    <a:pt x="25671" y="19308"/>
                  </a:lnTo>
                  <a:lnTo>
                    <a:pt x="27294" y="15930"/>
                  </a:lnTo>
                  <a:lnTo>
                    <a:pt x="29006" y="10796"/>
                  </a:lnTo>
                  <a:lnTo>
                    <a:pt x="30542" y="10357"/>
                  </a:lnTo>
                  <a:lnTo>
                    <a:pt x="32648" y="9962"/>
                  </a:lnTo>
                  <a:lnTo>
                    <a:pt x="36334" y="9391"/>
                  </a:lnTo>
                  <a:lnTo>
                    <a:pt x="40546" y="8689"/>
                  </a:lnTo>
                  <a:lnTo>
                    <a:pt x="47348" y="7592"/>
                  </a:lnTo>
                  <a:lnTo>
                    <a:pt x="47392" y="7592"/>
                  </a:lnTo>
                  <a:lnTo>
                    <a:pt x="49805" y="6583"/>
                  </a:lnTo>
                  <a:lnTo>
                    <a:pt x="53403" y="5179"/>
                  </a:lnTo>
                  <a:lnTo>
                    <a:pt x="55422" y="4696"/>
                  </a:lnTo>
                  <a:lnTo>
                    <a:pt x="58888" y="4696"/>
                  </a:lnTo>
                  <a:lnTo>
                    <a:pt x="61697" y="3994"/>
                  </a:lnTo>
                  <a:lnTo>
                    <a:pt x="61741" y="3994"/>
                  </a:lnTo>
                  <a:lnTo>
                    <a:pt x="63715" y="3160"/>
                  </a:lnTo>
                  <a:lnTo>
                    <a:pt x="68498" y="835"/>
                  </a:lnTo>
                  <a:lnTo>
                    <a:pt x="70341" y="352"/>
                  </a:lnTo>
                  <a:lnTo>
                    <a:pt x="70780" y="440"/>
                  </a:lnTo>
                  <a:lnTo>
                    <a:pt x="70956" y="659"/>
                  </a:lnTo>
                  <a:lnTo>
                    <a:pt x="70999" y="1712"/>
                  </a:lnTo>
                  <a:lnTo>
                    <a:pt x="70868" y="5003"/>
                  </a:lnTo>
                  <a:lnTo>
                    <a:pt x="70692" y="11059"/>
                  </a:lnTo>
                  <a:lnTo>
                    <a:pt x="70692" y="11147"/>
                  </a:lnTo>
                  <a:lnTo>
                    <a:pt x="70736" y="11190"/>
                  </a:lnTo>
                  <a:lnTo>
                    <a:pt x="70780" y="11234"/>
                  </a:lnTo>
                  <a:lnTo>
                    <a:pt x="70868" y="11278"/>
                  </a:lnTo>
                  <a:lnTo>
                    <a:pt x="70912" y="11234"/>
                  </a:lnTo>
                  <a:lnTo>
                    <a:pt x="70999" y="11234"/>
                  </a:lnTo>
                  <a:lnTo>
                    <a:pt x="70999" y="11147"/>
                  </a:lnTo>
                  <a:lnTo>
                    <a:pt x="71043" y="11103"/>
                  </a:lnTo>
                  <a:lnTo>
                    <a:pt x="71219" y="5003"/>
                  </a:lnTo>
                  <a:lnTo>
                    <a:pt x="71351" y="1712"/>
                  </a:lnTo>
                  <a:lnTo>
                    <a:pt x="71351" y="1668"/>
                  </a:lnTo>
                  <a:lnTo>
                    <a:pt x="71263" y="571"/>
                  </a:lnTo>
                  <a:lnTo>
                    <a:pt x="71263" y="484"/>
                  </a:lnTo>
                  <a:lnTo>
                    <a:pt x="70999" y="177"/>
                  </a:lnTo>
                  <a:lnTo>
                    <a:pt x="70912" y="89"/>
                  </a:lnTo>
                  <a:lnTo>
                    <a:pt x="7038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47" name="Google Shape;16447;p486"/>
            <p:cNvSpPr/>
            <p:nvPr/>
          </p:nvSpPr>
          <p:spPr>
            <a:xfrm>
              <a:off x="3359125" y="762750"/>
              <a:ext cx="284150" cy="616550"/>
            </a:xfrm>
            <a:custGeom>
              <a:avLst/>
              <a:gdLst/>
              <a:ahLst/>
              <a:cxnLst/>
              <a:rect l="l" t="t" r="r" b="b"/>
              <a:pathLst>
                <a:path w="11366" h="24662" extrusionOk="0">
                  <a:moveTo>
                    <a:pt x="11146" y="1"/>
                  </a:moveTo>
                  <a:lnTo>
                    <a:pt x="11102" y="44"/>
                  </a:lnTo>
                  <a:lnTo>
                    <a:pt x="11058" y="88"/>
                  </a:lnTo>
                  <a:lnTo>
                    <a:pt x="9478" y="3292"/>
                  </a:lnTo>
                  <a:lnTo>
                    <a:pt x="9347" y="3599"/>
                  </a:lnTo>
                  <a:lnTo>
                    <a:pt x="7811" y="6144"/>
                  </a:lnTo>
                  <a:lnTo>
                    <a:pt x="7811" y="6188"/>
                  </a:lnTo>
                  <a:lnTo>
                    <a:pt x="6977" y="7987"/>
                  </a:lnTo>
                  <a:lnTo>
                    <a:pt x="6143" y="10400"/>
                  </a:lnTo>
                  <a:lnTo>
                    <a:pt x="6056" y="10620"/>
                  </a:lnTo>
                  <a:lnTo>
                    <a:pt x="4344" y="15841"/>
                  </a:lnTo>
                  <a:lnTo>
                    <a:pt x="2501" y="20888"/>
                  </a:lnTo>
                  <a:lnTo>
                    <a:pt x="1273" y="23564"/>
                  </a:lnTo>
                  <a:lnTo>
                    <a:pt x="88" y="24310"/>
                  </a:lnTo>
                  <a:lnTo>
                    <a:pt x="0" y="24398"/>
                  </a:lnTo>
                  <a:lnTo>
                    <a:pt x="0" y="24442"/>
                  </a:lnTo>
                  <a:lnTo>
                    <a:pt x="0" y="24486"/>
                  </a:lnTo>
                  <a:lnTo>
                    <a:pt x="0" y="24574"/>
                  </a:lnTo>
                  <a:lnTo>
                    <a:pt x="88" y="24617"/>
                  </a:lnTo>
                  <a:lnTo>
                    <a:pt x="176" y="24661"/>
                  </a:lnTo>
                  <a:lnTo>
                    <a:pt x="263" y="24617"/>
                  </a:lnTo>
                  <a:lnTo>
                    <a:pt x="1492" y="23828"/>
                  </a:lnTo>
                  <a:lnTo>
                    <a:pt x="1580" y="23784"/>
                  </a:lnTo>
                  <a:lnTo>
                    <a:pt x="2808" y="21019"/>
                  </a:lnTo>
                  <a:lnTo>
                    <a:pt x="4695" y="15973"/>
                  </a:lnTo>
                  <a:lnTo>
                    <a:pt x="6363" y="10751"/>
                  </a:lnTo>
                  <a:lnTo>
                    <a:pt x="6451" y="10532"/>
                  </a:lnTo>
                  <a:lnTo>
                    <a:pt x="7284" y="8118"/>
                  </a:lnTo>
                  <a:lnTo>
                    <a:pt x="8118" y="6319"/>
                  </a:lnTo>
                  <a:lnTo>
                    <a:pt x="9654" y="3774"/>
                  </a:lnTo>
                  <a:lnTo>
                    <a:pt x="9654" y="3730"/>
                  </a:lnTo>
                  <a:lnTo>
                    <a:pt x="9785" y="3423"/>
                  </a:lnTo>
                  <a:lnTo>
                    <a:pt x="11365" y="264"/>
                  </a:lnTo>
                  <a:lnTo>
                    <a:pt x="11365" y="176"/>
                  </a:lnTo>
                  <a:lnTo>
                    <a:pt x="11365" y="132"/>
                  </a:lnTo>
                  <a:lnTo>
                    <a:pt x="11321" y="44"/>
                  </a:lnTo>
                  <a:lnTo>
                    <a:pt x="1127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48" name="Google Shape;16448;p486"/>
            <p:cNvSpPr/>
            <p:nvPr/>
          </p:nvSpPr>
          <p:spPr>
            <a:xfrm>
              <a:off x="4291575" y="2578300"/>
              <a:ext cx="465150" cy="155800"/>
            </a:xfrm>
            <a:custGeom>
              <a:avLst/>
              <a:gdLst/>
              <a:ahLst/>
              <a:cxnLst/>
              <a:rect l="l" t="t" r="r" b="b"/>
              <a:pathLst>
                <a:path w="18606" h="6232" extrusionOk="0">
                  <a:moveTo>
                    <a:pt x="18255" y="0"/>
                  </a:moveTo>
                  <a:lnTo>
                    <a:pt x="14613" y="571"/>
                  </a:lnTo>
                  <a:lnTo>
                    <a:pt x="6758" y="1405"/>
                  </a:lnTo>
                  <a:lnTo>
                    <a:pt x="3555" y="1624"/>
                  </a:lnTo>
                  <a:lnTo>
                    <a:pt x="3511" y="1624"/>
                  </a:lnTo>
                  <a:lnTo>
                    <a:pt x="2633" y="1975"/>
                  </a:lnTo>
                  <a:lnTo>
                    <a:pt x="2546" y="1975"/>
                  </a:lnTo>
                  <a:lnTo>
                    <a:pt x="2063" y="2458"/>
                  </a:lnTo>
                  <a:lnTo>
                    <a:pt x="2019" y="2502"/>
                  </a:lnTo>
                  <a:lnTo>
                    <a:pt x="44" y="5968"/>
                  </a:lnTo>
                  <a:lnTo>
                    <a:pt x="1" y="6056"/>
                  </a:lnTo>
                  <a:lnTo>
                    <a:pt x="1" y="6100"/>
                  </a:lnTo>
                  <a:lnTo>
                    <a:pt x="44" y="6188"/>
                  </a:lnTo>
                  <a:lnTo>
                    <a:pt x="88" y="6231"/>
                  </a:lnTo>
                  <a:lnTo>
                    <a:pt x="264" y="6231"/>
                  </a:lnTo>
                  <a:lnTo>
                    <a:pt x="352" y="6144"/>
                  </a:lnTo>
                  <a:lnTo>
                    <a:pt x="2326" y="2677"/>
                  </a:lnTo>
                  <a:lnTo>
                    <a:pt x="2765" y="2282"/>
                  </a:lnTo>
                  <a:lnTo>
                    <a:pt x="3599" y="1975"/>
                  </a:lnTo>
                  <a:lnTo>
                    <a:pt x="6802" y="1756"/>
                  </a:lnTo>
                  <a:lnTo>
                    <a:pt x="14657" y="922"/>
                  </a:lnTo>
                  <a:lnTo>
                    <a:pt x="18167" y="352"/>
                  </a:lnTo>
                  <a:lnTo>
                    <a:pt x="18211" y="439"/>
                  </a:lnTo>
                  <a:lnTo>
                    <a:pt x="16412" y="1273"/>
                  </a:lnTo>
                  <a:lnTo>
                    <a:pt x="16368" y="1317"/>
                  </a:lnTo>
                  <a:lnTo>
                    <a:pt x="16324" y="1405"/>
                  </a:lnTo>
                  <a:lnTo>
                    <a:pt x="16324" y="1449"/>
                  </a:lnTo>
                  <a:lnTo>
                    <a:pt x="16324" y="1536"/>
                  </a:lnTo>
                  <a:lnTo>
                    <a:pt x="16368" y="1580"/>
                  </a:lnTo>
                  <a:lnTo>
                    <a:pt x="16412" y="1624"/>
                  </a:lnTo>
                  <a:lnTo>
                    <a:pt x="16544" y="1624"/>
                  </a:lnTo>
                  <a:lnTo>
                    <a:pt x="18518" y="703"/>
                  </a:lnTo>
                  <a:lnTo>
                    <a:pt x="18606" y="615"/>
                  </a:lnTo>
                  <a:lnTo>
                    <a:pt x="18606" y="483"/>
                  </a:lnTo>
                  <a:lnTo>
                    <a:pt x="18430" y="88"/>
                  </a:lnTo>
                  <a:lnTo>
                    <a:pt x="1834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49" name="Google Shape;16449;p486"/>
            <p:cNvSpPr/>
            <p:nvPr/>
          </p:nvSpPr>
          <p:spPr>
            <a:xfrm>
              <a:off x="3631175" y="2837200"/>
              <a:ext cx="446500" cy="66925"/>
            </a:xfrm>
            <a:custGeom>
              <a:avLst/>
              <a:gdLst/>
              <a:ahLst/>
              <a:cxnLst/>
              <a:rect l="l" t="t" r="r" b="b"/>
              <a:pathLst>
                <a:path w="17860" h="2677" extrusionOk="0">
                  <a:moveTo>
                    <a:pt x="88" y="0"/>
                  </a:move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44" y="263"/>
                  </a:lnTo>
                  <a:lnTo>
                    <a:pt x="88" y="307"/>
                  </a:lnTo>
                  <a:lnTo>
                    <a:pt x="132" y="351"/>
                  </a:lnTo>
                  <a:lnTo>
                    <a:pt x="2940" y="922"/>
                  </a:lnTo>
                  <a:lnTo>
                    <a:pt x="7987" y="1668"/>
                  </a:lnTo>
                  <a:lnTo>
                    <a:pt x="11102" y="2326"/>
                  </a:lnTo>
                  <a:lnTo>
                    <a:pt x="14262" y="2677"/>
                  </a:lnTo>
                  <a:lnTo>
                    <a:pt x="17728" y="2677"/>
                  </a:lnTo>
                  <a:lnTo>
                    <a:pt x="17772" y="2633"/>
                  </a:lnTo>
                  <a:lnTo>
                    <a:pt x="17816" y="2589"/>
                  </a:lnTo>
                  <a:lnTo>
                    <a:pt x="17860" y="2501"/>
                  </a:lnTo>
                  <a:lnTo>
                    <a:pt x="17816" y="2458"/>
                  </a:lnTo>
                  <a:lnTo>
                    <a:pt x="17772" y="2414"/>
                  </a:lnTo>
                  <a:lnTo>
                    <a:pt x="17728" y="2370"/>
                  </a:lnTo>
                  <a:lnTo>
                    <a:pt x="17684" y="2326"/>
                  </a:lnTo>
                  <a:lnTo>
                    <a:pt x="14306" y="2326"/>
                  </a:lnTo>
                  <a:lnTo>
                    <a:pt x="11146" y="1975"/>
                  </a:lnTo>
                  <a:lnTo>
                    <a:pt x="8074" y="1317"/>
                  </a:lnTo>
                  <a:lnTo>
                    <a:pt x="2984" y="615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50" name="Google Shape;16450;p486"/>
            <p:cNvSpPr/>
            <p:nvPr/>
          </p:nvSpPr>
          <p:spPr>
            <a:xfrm>
              <a:off x="3229675" y="767150"/>
              <a:ext cx="275375" cy="654925"/>
            </a:xfrm>
            <a:custGeom>
              <a:avLst/>
              <a:gdLst/>
              <a:ahLst/>
              <a:cxnLst/>
              <a:rect l="l" t="t" r="r" b="b"/>
              <a:pathLst>
                <a:path w="11015" h="26197" extrusionOk="0">
                  <a:moveTo>
                    <a:pt x="10795" y="0"/>
                  </a:moveTo>
                  <a:lnTo>
                    <a:pt x="10707" y="44"/>
                  </a:lnTo>
                  <a:lnTo>
                    <a:pt x="9259" y="1536"/>
                  </a:lnTo>
                  <a:lnTo>
                    <a:pt x="9259" y="1580"/>
                  </a:lnTo>
                  <a:lnTo>
                    <a:pt x="7943" y="4564"/>
                  </a:lnTo>
                  <a:lnTo>
                    <a:pt x="7197" y="6319"/>
                  </a:lnTo>
                  <a:lnTo>
                    <a:pt x="5968" y="10180"/>
                  </a:lnTo>
                  <a:lnTo>
                    <a:pt x="4695" y="13384"/>
                  </a:lnTo>
                  <a:lnTo>
                    <a:pt x="3335" y="16104"/>
                  </a:lnTo>
                  <a:lnTo>
                    <a:pt x="2501" y="18210"/>
                  </a:lnTo>
                  <a:lnTo>
                    <a:pt x="1404" y="21896"/>
                  </a:lnTo>
                  <a:lnTo>
                    <a:pt x="0" y="25977"/>
                  </a:lnTo>
                  <a:lnTo>
                    <a:pt x="0" y="26065"/>
                  </a:lnTo>
                  <a:lnTo>
                    <a:pt x="0" y="26109"/>
                  </a:lnTo>
                  <a:lnTo>
                    <a:pt x="44" y="26153"/>
                  </a:lnTo>
                  <a:lnTo>
                    <a:pt x="88" y="26197"/>
                  </a:lnTo>
                  <a:lnTo>
                    <a:pt x="263" y="26197"/>
                  </a:lnTo>
                  <a:lnTo>
                    <a:pt x="307" y="26109"/>
                  </a:lnTo>
                  <a:lnTo>
                    <a:pt x="1755" y="21984"/>
                  </a:lnTo>
                  <a:lnTo>
                    <a:pt x="2852" y="18298"/>
                  </a:lnTo>
                  <a:lnTo>
                    <a:pt x="3642" y="16236"/>
                  </a:lnTo>
                  <a:lnTo>
                    <a:pt x="5046" y="13515"/>
                  </a:lnTo>
                  <a:lnTo>
                    <a:pt x="6143" y="10663"/>
                  </a:lnTo>
                  <a:lnTo>
                    <a:pt x="6275" y="10312"/>
                  </a:lnTo>
                  <a:lnTo>
                    <a:pt x="7548" y="6450"/>
                  </a:lnTo>
                  <a:lnTo>
                    <a:pt x="7548" y="6407"/>
                  </a:lnTo>
                  <a:lnTo>
                    <a:pt x="8294" y="4651"/>
                  </a:lnTo>
                  <a:lnTo>
                    <a:pt x="9566" y="1755"/>
                  </a:lnTo>
                  <a:lnTo>
                    <a:pt x="10970" y="307"/>
                  </a:lnTo>
                  <a:lnTo>
                    <a:pt x="11014" y="219"/>
                  </a:lnTo>
                  <a:lnTo>
                    <a:pt x="11014" y="176"/>
                  </a:lnTo>
                  <a:lnTo>
                    <a:pt x="11014" y="88"/>
                  </a:lnTo>
                  <a:lnTo>
                    <a:pt x="10970" y="44"/>
                  </a:lnTo>
                  <a:lnTo>
                    <a:pt x="1092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51" name="Google Shape;16451;p486"/>
            <p:cNvSpPr/>
            <p:nvPr/>
          </p:nvSpPr>
          <p:spPr>
            <a:xfrm>
              <a:off x="4717225" y="1245425"/>
              <a:ext cx="38425" cy="278675"/>
            </a:xfrm>
            <a:custGeom>
              <a:avLst/>
              <a:gdLst/>
              <a:ahLst/>
              <a:cxnLst/>
              <a:rect l="l" t="t" r="r" b="b"/>
              <a:pathLst>
                <a:path w="1537" h="11147" extrusionOk="0">
                  <a:moveTo>
                    <a:pt x="1317" y="1"/>
                  </a:moveTo>
                  <a:lnTo>
                    <a:pt x="1273" y="45"/>
                  </a:lnTo>
                  <a:lnTo>
                    <a:pt x="1229" y="89"/>
                  </a:lnTo>
                  <a:lnTo>
                    <a:pt x="1185" y="133"/>
                  </a:lnTo>
                  <a:lnTo>
                    <a:pt x="483" y="4126"/>
                  </a:lnTo>
                  <a:lnTo>
                    <a:pt x="0" y="7066"/>
                  </a:lnTo>
                  <a:lnTo>
                    <a:pt x="0" y="7109"/>
                  </a:lnTo>
                  <a:lnTo>
                    <a:pt x="132" y="8470"/>
                  </a:lnTo>
                  <a:lnTo>
                    <a:pt x="132" y="8514"/>
                  </a:lnTo>
                  <a:lnTo>
                    <a:pt x="878" y="10839"/>
                  </a:lnTo>
                  <a:lnTo>
                    <a:pt x="878" y="10971"/>
                  </a:lnTo>
                  <a:lnTo>
                    <a:pt x="878" y="11015"/>
                  </a:lnTo>
                  <a:lnTo>
                    <a:pt x="922" y="11103"/>
                  </a:lnTo>
                  <a:lnTo>
                    <a:pt x="1009" y="11146"/>
                  </a:lnTo>
                  <a:lnTo>
                    <a:pt x="1053" y="11146"/>
                  </a:lnTo>
                  <a:lnTo>
                    <a:pt x="1185" y="11103"/>
                  </a:lnTo>
                  <a:lnTo>
                    <a:pt x="1229" y="11059"/>
                  </a:lnTo>
                  <a:lnTo>
                    <a:pt x="1229" y="10971"/>
                  </a:lnTo>
                  <a:lnTo>
                    <a:pt x="1229" y="10795"/>
                  </a:lnTo>
                  <a:lnTo>
                    <a:pt x="1229" y="10752"/>
                  </a:lnTo>
                  <a:lnTo>
                    <a:pt x="483" y="8426"/>
                  </a:lnTo>
                  <a:lnTo>
                    <a:pt x="351" y="7109"/>
                  </a:lnTo>
                  <a:lnTo>
                    <a:pt x="834" y="4170"/>
                  </a:lnTo>
                  <a:lnTo>
                    <a:pt x="1536" y="220"/>
                  </a:lnTo>
                  <a:lnTo>
                    <a:pt x="1536" y="133"/>
                  </a:lnTo>
                  <a:lnTo>
                    <a:pt x="1492" y="89"/>
                  </a:lnTo>
                  <a:lnTo>
                    <a:pt x="1448" y="45"/>
                  </a:lnTo>
                  <a:lnTo>
                    <a:pt x="140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52" name="Google Shape;16452;p486"/>
            <p:cNvSpPr/>
            <p:nvPr/>
          </p:nvSpPr>
          <p:spPr>
            <a:xfrm>
              <a:off x="4744650" y="1146700"/>
              <a:ext cx="39500" cy="377400"/>
            </a:xfrm>
            <a:custGeom>
              <a:avLst/>
              <a:gdLst/>
              <a:ahLst/>
              <a:cxnLst/>
              <a:rect l="l" t="t" r="r" b="b"/>
              <a:pathLst>
                <a:path w="1580" h="15096" extrusionOk="0">
                  <a:moveTo>
                    <a:pt x="483" y="1"/>
                  </a:moveTo>
                  <a:lnTo>
                    <a:pt x="395" y="45"/>
                  </a:lnTo>
                  <a:lnTo>
                    <a:pt x="351" y="45"/>
                  </a:lnTo>
                  <a:lnTo>
                    <a:pt x="307" y="132"/>
                  </a:lnTo>
                  <a:lnTo>
                    <a:pt x="264" y="176"/>
                  </a:lnTo>
                  <a:lnTo>
                    <a:pt x="307" y="264"/>
                  </a:lnTo>
                  <a:lnTo>
                    <a:pt x="1185" y="3204"/>
                  </a:lnTo>
                  <a:lnTo>
                    <a:pt x="1229" y="5091"/>
                  </a:lnTo>
                  <a:lnTo>
                    <a:pt x="439" y="8075"/>
                  </a:lnTo>
                  <a:lnTo>
                    <a:pt x="0" y="10707"/>
                  </a:lnTo>
                  <a:lnTo>
                    <a:pt x="0" y="10751"/>
                  </a:lnTo>
                  <a:lnTo>
                    <a:pt x="88" y="11892"/>
                  </a:lnTo>
                  <a:lnTo>
                    <a:pt x="88" y="11936"/>
                  </a:lnTo>
                  <a:lnTo>
                    <a:pt x="615" y="13647"/>
                  </a:lnTo>
                  <a:lnTo>
                    <a:pt x="439" y="14876"/>
                  </a:lnTo>
                  <a:lnTo>
                    <a:pt x="439" y="14964"/>
                  </a:lnTo>
                  <a:lnTo>
                    <a:pt x="483" y="15008"/>
                  </a:lnTo>
                  <a:lnTo>
                    <a:pt x="527" y="15052"/>
                  </a:lnTo>
                  <a:lnTo>
                    <a:pt x="615" y="15095"/>
                  </a:lnTo>
                  <a:lnTo>
                    <a:pt x="746" y="15052"/>
                  </a:lnTo>
                  <a:lnTo>
                    <a:pt x="790" y="14920"/>
                  </a:lnTo>
                  <a:lnTo>
                    <a:pt x="966" y="13647"/>
                  </a:lnTo>
                  <a:lnTo>
                    <a:pt x="966" y="13560"/>
                  </a:lnTo>
                  <a:lnTo>
                    <a:pt x="439" y="11848"/>
                  </a:lnTo>
                  <a:lnTo>
                    <a:pt x="351" y="10751"/>
                  </a:lnTo>
                  <a:lnTo>
                    <a:pt x="790" y="8162"/>
                  </a:lnTo>
                  <a:lnTo>
                    <a:pt x="1580" y="5135"/>
                  </a:lnTo>
                  <a:lnTo>
                    <a:pt x="1580" y="5091"/>
                  </a:lnTo>
                  <a:lnTo>
                    <a:pt x="1536" y="3160"/>
                  </a:lnTo>
                  <a:lnTo>
                    <a:pt x="1536" y="3116"/>
                  </a:lnTo>
                  <a:lnTo>
                    <a:pt x="615" y="132"/>
                  </a:lnTo>
                  <a:lnTo>
                    <a:pt x="571" y="88"/>
                  </a:lnTo>
                  <a:lnTo>
                    <a:pt x="527" y="45"/>
                  </a:lnTo>
                  <a:lnTo>
                    <a:pt x="48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53" name="Google Shape;16453;p486"/>
            <p:cNvSpPr/>
            <p:nvPr/>
          </p:nvSpPr>
          <p:spPr>
            <a:xfrm>
              <a:off x="4788525" y="1242150"/>
              <a:ext cx="43900" cy="303900"/>
            </a:xfrm>
            <a:custGeom>
              <a:avLst/>
              <a:gdLst/>
              <a:ahLst/>
              <a:cxnLst/>
              <a:rect l="l" t="t" r="r" b="b"/>
              <a:pathLst>
                <a:path w="1756" h="12156" extrusionOk="0">
                  <a:moveTo>
                    <a:pt x="1229" y="0"/>
                  </a:moveTo>
                  <a:lnTo>
                    <a:pt x="1141" y="44"/>
                  </a:lnTo>
                  <a:lnTo>
                    <a:pt x="1097" y="88"/>
                  </a:lnTo>
                  <a:lnTo>
                    <a:pt x="1054" y="132"/>
                  </a:lnTo>
                  <a:lnTo>
                    <a:pt x="1054" y="220"/>
                  </a:lnTo>
                  <a:lnTo>
                    <a:pt x="1405" y="2106"/>
                  </a:lnTo>
                  <a:lnTo>
                    <a:pt x="790" y="4388"/>
                  </a:lnTo>
                  <a:lnTo>
                    <a:pt x="483" y="6231"/>
                  </a:lnTo>
                  <a:lnTo>
                    <a:pt x="483" y="6275"/>
                  </a:lnTo>
                  <a:lnTo>
                    <a:pt x="878" y="8996"/>
                  </a:lnTo>
                  <a:lnTo>
                    <a:pt x="308" y="11277"/>
                  </a:lnTo>
                  <a:lnTo>
                    <a:pt x="0" y="11892"/>
                  </a:lnTo>
                  <a:lnTo>
                    <a:pt x="0" y="11980"/>
                  </a:lnTo>
                  <a:lnTo>
                    <a:pt x="0" y="12067"/>
                  </a:lnTo>
                  <a:lnTo>
                    <a:pt x="44" y="12111"/>
                  </a:lnTo>
                  <a:lnTo>
                    <a:pt x="88" y="12155"/>
                  </a:lnTo>
                  <a:lnTo>
                    <a:pt x="264" y="12155"/>
                  </a:lnTo>
                  <a:lnTo>
                    <a:pt x="351" y="12067"/>
                  </a:lnTo>
                  <a:lnTo>
                    <a:pt x="659" y="11409"/>
                  </a:lnTo>
                  <a:lnTo>
                    <a:pt x="659" y="11365"/>
                  </a:lnTo>
                  <a:lnTo>
                    <a:pt x="1229" y="9040"/>
                  </a:lnTo>
                  <a:lnTo>
                    <a:pt x="1229" y="8952"/>
                  </a:lnTo>
                  <a:lnTo>
                    <a:pt x="834" y="6231"/>
                  </a:lnTo>
                  <a:lnTo>
                    <a:pt x="1141" y="4432"/>
                  </a:lnTo>
                  <a:lnTo>
                    <a:pt x="1756" y="2150"/>
                  </a:lnTo>
                  <a:lnTo>
                    <a:pt x="1756" y="2063"/>
                  </a:lnTo>
                  <a:lnTo>
                    <a:pt x="1405" y="132"/>
                  </a:lnTo>
                  <a:lnTo>
                    <a:pt x="1405" y="88"/>
                  </a:lnTo>
                  <a:lnTo>
                    <a:pt x="1361" y="44"/>
                  </a:lnTo>
                  <a:lnTo>
                    <a:pt x="127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54" name="Google Shape;16454;p486"/>
            <p:cNvSpPr/>
            <p:nvPr/>
          </p:nvSpPr>
          <p:spPr>
            <a:xfrm>
              <a:off x="4784125" y="1313450"/>
              <a:ext cx="79025" cy="276475"/>
            </a:xfrm>
            <a:custGeom>
              <a:avLst/>
              <a:gdLst/>
              <a:ahLst/>
              <a:cxnLst/>
              <a:rect l="l" t="t" r="r" b="b"/>
              <a:pathLst>
                <a:path w="3161" h="11059" extrusionOk="0">
                  <a:moveTo>
                    <a:pt x="2897" y="0"/>
                  </a:moveTo>
                  <a:lnTo>
                    <a:pt x="2853" y="44"/>
                  </a:lnTo>
                  <a:lnTo>
                    <a:pt x="2809" y="132"/>
                  </a:lnTo>
                  <a:lnTo>
                    <a:pt x="1976" y="2809"/>
                  </a:lnTo>
                  <a:lnTo>
                    <a:pt x="1624" y="4301"/>
                  </a:lnTo>
                  <a:lnTo>
                    <a:pt x="1624" y="4345"/>
                  </a:lnTo>
                  <a:lnTo>
                    <a:pt x="1712" y="6758"/>
                  </a:lnTo>
                  <a:lnTo>
                    <a:pt x="1098" y="8513"/>
                  </a:lnTo>
                  <a:lnTo>
                    <a:pt x="45" y="10795"/>
                  </a:lnTo>
                  <a:lnTo>
                    <a:pt x="1" y="10883"/>
                  </a:lnTo>
                  <a:lnTo>
                    <a:pt x="45" y="10927"/>
                  </a:lnTo>
                  <a:lnTo>
                    <a:pt x="45" y="11014"/>
                  </a:lnTo>
                  <a:lnTo>
                    <a:pt x="133" y="11058"/>
                  </a:lnTo>
                  <a:lnTo>
                    <a:pt x="176" y="11058"/>
                  </a:lnTo>
                  <a:lnTo>
                    <a:pt x="308" y="11014"/>
                  </a:lnTo>
                  <a:lnTo>
                    <a:pt x="352" y="10971"/>
                  </a:lnTo>
                  <a:lnTo>
                    <a:pt x="1449" y="8645"/>
                  </a:lnTo>
                  <a:lnTo>
                    <a:pt x="2063" y="6846"/>
                  </a:lnTo>
                  <a:lnTo>
                    <a:pt x="2063" y="6758"/>
                  </a:lnTo>
                  <a:lnTo>
                    <a:pt x="1976" y="4388"/>
                  </a:lnTo>
                  <a:lnTo>
                    <a:pt x="2327" y="2897"/>
                  </a:lnTo>
                  <a:lnTo>
                    <a:pt x="3160" y="220"/>
                  </a:lnTo>
                  <a:lnTo>
                    <a:pt x="3160" y="132"/>
                  </a:lnTo>
                  <a:lnTo>
                    <a:pt x="3160" y="88"/>
                  </a:lnTo>
                  <a:lnTo>
                    <a:pt x="3116" y="44"/>
                  </a:lnTo>
                  <a:lnTo>
                    <a:pt x="302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55" name="Google Shape;16455;p486"/>
            <p:cNvSpPr/>
            <p:nvPr/>
          </p:nvSpPr>
          <p:spPr>
            <a:xfrm>
              <a:off x="4800600" y="1323325"/>
              <a:ext cx="74600" cy="277575"/>
            </a:xfrm>
            <a:custGeom>
              <a:avLst/>
              <a:gdLst/>
              <a:ahLst/>
              <a:cxnLst/>
              <a:rect l="l" t="t" r="r" b="b"/>
              <a:pathLst>
                <a:path w="2984" h="11103" extrusionOk="0">
                  <a:moveTo>
                    <a:pt x="2721" y="0"/>
                  </a:moveTo>
                  <a:lnTo>
                    <a:pt x="2677" y="44"/>
                  </a:lnTo>
                  <a:lnTo>
                    <a:pt x="2677" y="132"/>
                  </a:lnTo>
                  <a:lnTo>
                    <a:pt x="2238" y="1756"/>
                  </a:lnTo>
                  <a:lnTo>
                    <a:pt x="2238" y="1799"/>
                  </a:lnTo>
                  <a:lnTo>
                    <a:pt x="2282" y="4388"/>
                  </a:lnTo>
                  <a:lnTo>
                    <a:pt x="1536" y="7285"/>
                  </a:lnTo>
                  <a:lnTo>
                    <a:pt x="44" y="10839"/>
                  </a:lnTo>
                  <a:lnTo>
                    <a:pt x="0" y="10927"/>
                  </a:lnTo>
                  <a:lnTo>
                    <a:pt x="44" y="10970"/>
                  </a:lnTo>
                  <a:lnTo>
                    <a:pt x="88" y="11014"/>
                  </a:lnTo>
                  <a:lnTo>
                    <a:pt x="132" y="11058"/>
                  </a:lnTo>
                  <a:lnTo>
                    <a:pt x="176" y="11102"/>
                  </a:lnTo>
                  <a:lnTo>
                    <a:pt x="307" y="11058"/>
                  </a:lnTo>
                  <a:lnTo>
                    <a:pt x="351" y="10970"/>
                  </a:lnTo>
                  <a:lnTo>
                    <a:pt x="1843" y="7372"/>
                  </a:lnTo>
                  <a:lnTo>
                    <a:pt x="1887" y="7372"/>
                  </a:lnTo>
                  <a:lnTo>
                    <a:pt x="2633" y="4432"/>
                  </a:lnTo>
                  <a:lnTo>
                    <a:pt x="2633" y="4388"/>
                  </a:lnTo>
                  <a:lnTo>
                    <a:pt x="2589" y="1843"/>
                  </a:lnTo>
                  <a:lnTo>
                    <a:pt x="2984" y="220"/>
                  </a:lnTo>
                  <a:lnTo>
                    <a:pt x="2984" y="132"/>
                  </a:lnTo>
                  <a:lnTo>
                    <a:pt x="2984" y="88"/>
                  </a:lnTo>
                  <a:lnTo>
                    <a:pt x="294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56" name="Google Shape;16456;p486"/>
            <p:cNvSpPr/>
            <p:nvPr/>
          </p:nvSpPr>
          <p:spPr>
            <a:xfrm>
              <a:off x="4826925" y="1334300"/>
              <a:ext cx="77900" cy="245750"/>
            </a:xfrm>
            <a:custGeom>
              <a:avLst/>
              <a:gdLst/>
              <a:ahLst/>
              <a:cxnLst/>
              <a:rect l="l" t="t" r="r" b="b"/>
              <a:pathLst>
                <a:path w="3116" h="9830" extrusionOk="0">
                  <a:moveTo>
                    <a:pt x="2896" y="0"/>
                  </a:moveTo>
                  <a:lnTo>
                    <a:pt x="2809" y="44"/>
                  </a:lnTo>
                  <a:lnTo>
                    <a:pt x="2765" y="88"/>
                  </a:lnTo>
                  <a:lnTo>
                    <a:pt x="2765" y="132"/>
                  </a:lnTo>
                  <a:lnTo>
                    <a:pt x="2019" y="4037"/>
                  </a:lnTo>
                  <a:lnTo>
                    <a:pt x="1097" y="7416"/>
                  </a:lnTo>
                  <a:lnTo>
                    <a:pt x="44" y="9522"/>
                  </a:lnTo>
                  <a:lnTo>
                    <a:pt x="0" y="9610"/>
                  </a:lnTo>
                  <a:lnTo>
                    <a:pt x="0" y="9654"/>
                  </a:lnTo>
                  <a:lnTo>
                    <a:pt x="0" y="9742"/>
                  </a:lnTo>
                  <a:lnTo>
                    <a:pt x="44" y="9785"/>
                  </a:lnTo>
                  <a:lnTo>
                    <a:pt x="176" y="9829"/>
                  </a:lnTo>
                  <a:lnTo>
                    <a:pt x="264" y="9785"/>
                  </a:lnTo>
                  <a:lnTo>
                    <a:pt x="307" y="9742"/>
                  </a:lnTo>
                  <a:lnTo>
                    <a:pt x="351" y="9698"/>
                  </a:lnTo>
                  <a:lnTo>
                    <a:pt x="1404" y="7548"/>
                  </a:lnTo>
                  <a:lnTo>
                    <a:pt x="2370" y="4125"/>
                  </a:lnTo>
                  <a:lnTo>
                    <a:pt x="3116" y="220"/>
                  </a:lnTo>
                  <a:lnTo>
                    <a:pt x="3116" y="132"/>
                  </a:lnTo>
                  <a:lnTo>
                    <a:pt x="3072" y="88"/>
                  </a:lnTo>
                  <a:lnTo>
                    <a:pt x="3028" y="44"/>
                  </a:lnTo>
                  <a:lnTo>
                    <a:pt x="294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57" name="Google Shape;16457;p486"/>
            <p:cNvSpPr/>
            <p:nvPr/>
          </p:nvSpPr>
          <p:spPr>
            <a:xfrm>
              <a:off x="4873000" y="1356225"/>
              <a:ext cx="89975" cy="206275"/>
            </a:xfrm>
            <a:custGeom>
              <a:avLst/>
              <a:gdLst/>
              <a:ahLst/>
              <a:cxnLst/>
              <a:rect l="l" t="t" r="r" b="b"/>
              <a:pathLst>
                <a:path w="3599" h="8251" extrusionOk="0">
                  <a:moveTo>
                    <a:pt x="3423" y="1"/>
                  </a:moveTo>
                  <a:lnTo>
                    <a:pt x="3335" y="45"/>
                  </a:lnTo>
                  <a:lnTo>
                    <a:pt x="3291" y="89"/>
                  </a:lnTo>
                  <a:lnTo>
                    <a:pt x="2326" y="1405"/>
                  </a:lnTo>
                  <a:lnTo>
                    <a:pt x="2326" y="1449"/>
                  </a:lnTo>
                  <a:lnTo>
                    <a:pt x="1361" y="4477"/>
                  </a:lnTo>
                  <a:lnTo>
                    <a:pt x="483" y="7109"/>
                  </a:lnTo>
                  <a:lnTo>
                    <a:pt x="0" y="7987"/>
                  </a:lnTo>
                  <a:lnTo>
                    <a:pt x="0" y="8075"/>
                  </a:lnTo>
                  <a:lnTo>
                    <a:pt x="0" y="8163"/>
                  </a:lnTo>
                  <a:lnTo>
                    <a:pt x="44" y="8206"/>
                  </a:lnTo>
                  <a:lnTo>
                    <a:pt x="88" y="8250"/>
                  </a:lnTo>
                  <a:lnTo>
                    <a:pt x="264" y="8250"/>
                  </a:lnTo>
                  <a:lnTo>
                    <a:pt x="307" y="8163"/>
                  </a:lnTo>
                  <a:lnTo>
                    <a:pt x="834" y="7285"/>
                  </a:lnTo>
                  <a:lnTo>
                    <a:pt x="834" y="7241"/>
                  </a:lnTo>
                  <a:lnTo>
                    <a:pt x="1712" y="4564"/>
                  </a:lnTo>
                  <a:lnTo>
                    <a:pt x="2633" y="1580"/>
                  </a:lnTo>
                  <a:lnTo>
                    <a:pt x="3598" y="308"/>
                  </a:lnTo>
                  <a:lnTo>
                    <a:pt x="3598" y="220"/>
                  </a:lnTo>
                  <a:lnTo>
                    <a:pt x="3598" y="176"/>
                  </a:lnTo>
                  <a:lnTo>
                    <a:pt x="3598" y="89"/>
                  </a:lnTo>
                  <a:lnTo>
                    <a:pt x="3555" y="45"/>
                  </a:lnTo>
                  <a:lnTo>
                    <a:pt x="346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58" name="Google Shape;16458;p486"/>
            <p:cNvSpPr/>
            <p:nvPr/>
          </p:nvSpPr>
          <p:spPr>
            <a:xfrm>
              <a:off x="4878475" y="1401200"/>
              <a:ext cx="130575" cy="183225"/>
            </a:xfrm>
            <a:custGeom>
              <a:avLst/>
              <a:gdLst/>
              <a:ahLst/>
              <a:cxnLst/>
              <a:rect l="l" t="t" r="r" b="b"/>
              <a:pathLst>
                <a:path w="5223" h="7329" extrusionOk="0">
                  <a:moveTo>
                    <a:pt x="5003" y="1"/>
                  </a:moveTo>
                  <a:lnTo>
                    <a:pt x="4915" y="45"/>
                  </a:lnTo>
                  <a:lnTo>
                    <a:pt x="1975" y="3204"/>
                  </a:lnTo>
                  <a:lnTo>
                    <a:pt x="1931" y="3292"/>
                  </a:lnTo>
                  <a:lnTo>
                    <a:pt x="1010" y="5442"/>
                  </a:lnTo>
                  <a:lnTo>
                    <a:pt x="45" y="7066"/>
                  </a:lnTo>
                  <a:lnTo>
                    <a:pt x="1" y="7153"/>
                  </a:lnTo>
                  <a:lnTo>
                    <a:pt x="1" y="7197"/>
                  </a:lnTo>
                  <a:lnTo>
                    <a:pt x="45" y="7285"/>
                  </a:lnTo>
                  <a:lnTo>
                    <a:pt x="88" y="7329"/>
                  </a:lnTo>
                  <a:lnTo>
                    <a:pt x="264" y="7329"/>
                  </a:lnTo>
                  <a:lnTo>
                    <a:pt x="352" y="7241"/>
                  </a:lnTo>
                  <a:lnTo>
                    <a:pt x="1317" y="5618"/>
                  </a:lnTo>
                  <a:lnTo>
                    <a:pt x="2239" y="3424"/>
                  </a:lnTo>
                  <a:lnTo>
                    <a:pt x="5179" y="264"/>
                  </a:lnTo>
                  <a:lnTo>
                    <a:pt x="5222" y="220"/>
                  </a:lnTo>
                  <a:lnTo>
                    <a:pt x="5222" y="133"/>
                  </a:lnTo>
                  <a:lnTo>
                    <a:pt x="5222" y="89"/>
                  </a:lnTo>
                  <a:lnTo>
                    <a:pt x="5179" y="45"/>
                  </a:lnTo>
                  <a:lnTo>
                    <a:pt x="513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59" name="Google Shape;16459;p486"/>
            <p:cNvSpPr/>
            <p:nvPr/>
          </p:nvSpPr>
          <p:spPr>
            <a:xfrm>
              <a:off x="4888350" y="1411075"/>
              <a:ext cx="178850" cy="188725"/>
            </a:xfrm>
            <a:custGeom>
              <a:avLst/>
              <a:gdLst/>
              <a:ahLst/>
              <a:cxnLst/>
              <a:rect l="l" t="t" r="r" b="b"/>
              <a:pathLst>
                <a:path w="7154" h="7549" extrusionOk="0">
                  <a:moveTo>
                    <a:pt x="6934" y="1"/>
                  </a:moveTo>
                  <a:lnTo>
                    <a:pt x="6846" y="45"/>
                  </a:lnTo>
                  <a:lnTo>
                    <a:pt x="5003" y="1493"/>
                  </a:lnTo>
                  <a:lnTo>
                    <a:pt x="4959" y="1537"/>
                  </a:lnTo>
                  <a:lnTo>
                    <a:pt x="2809" y="4345"/>
                  </a:lnTo>
                  <a:lnTo>
                    <a:pt x="2019" y="4915"/>
                  </a:lnTo>
                  <a:lnTo>
                    <a:pt x="1975" y="4959"/>
                  </a:lnTo>
                  <a:lnTo>
                    <a:pt x="44" y="7241"/>
                  </a:lnTo>
                  <a:lnTo>
                    <a:pt x="1" y="7329"/>
                  </a:lnTo>
                  <a:lnTo>
                    <a:pt x="1" y="7373"/>
                  </a:lnTo>
                  <a:lnTo>
                    <a:pt x="1" y="7460"/>
                  </a:lnTo>
                  <a:lnTo>
                    <a:pt x="44" y="7504"/>
                  </a:lnTo>
                  <a:lnTo>
                    <a:pt x="176" y="7548"/>
                  </a:lnTo>
                  <a:lnTo>
                    <a:pt x="220" y="7548"/>
                  </a:lnTo>
                  <a:lnTo>
                    <a:pt x="308" y="7504"/>
                  </a:lnTo>
                  <a:lnTo>
                    <a:pt x="2238" y="5179"/>
                  </a:lnTo>
                  <a:lnTo>
                    <a:pt x="3028" y="4652"/>
                  </a:lnTo>
                  <a:lnTo>
                    <a:pt x="3072" y="4608"/>
                  </a:lnTo>
                  <a:lnTo>
                    <a:pt x="5222" y="1756"/>
                  </a:lnTo>
                  <a:lnTo>
                    <a:pt x="7065" y="308"/>
                  </a:lnTo>
                  <a:lnTo>
                    <a:pt x="7109" y="264"/>
                  </a:lnTo>
                  <a:lnTo>
                    <a:pt x="7153" y="176"/>
                  </a:lnTo>
                  <a:lnTo>
                    <a:pt x="7153" y="132"/>
                  </a:lnTo>
                  <a:lnTo>
                    <a:pt x="7109" y="45"/>
                  </a:lnTo>
                  <a:lnTo>
                    <a:pt x="706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60" name="Google Shape;16460;p486"/>
            <p:cNvSpPr/>
            <p:nvPr/>
          </p:nvSpPr>
          <p:spPr>
            <a:xfrm>
              <a:off x="4890550" y="1412175"/>
              <a:ext cx="208450" cy="215050"/>
            </a:xfrm>
            <a:custGeom>
              <a:avLst/>
              <a:gdLst/>
              <a:ahLst/>
              <a:cxnLst/>
              <a:rect l="l" t="t" r="r" b="b"/>
              <a:pathLst>
                <a:path w="8338" h="8602" extrusionOk="0">
                  <a:moveTo>
                    <a:pt x="8074" y="1"/>
                  </a:moveTo>
                  <a:lnTo>
                    <a:pt x="8030" y="45"/>
                  </a:lnTo>
                  <a:lnTo>
                    <a:pt x="7987" y="132"/>
                  </a:lnTo>
                  <a:lnTo>
                    <a:pt x="7021" y="3774"/>
                  </a:lnTo>
                  <a:lnTo>
                    <a:pt x="5880" y="5179"/>
                  </a:lnTo>
                  <a:lnTo>
                    <a:pt x="4652" y="5705"/>
                  </a:lnTo>
                  <a:lnTo>
                    <a:pt x="571" y="7943"/>
                  </a:lnTo>
                  <a:lnTo>
                    <a:pt x="88" y="8294"/>
                  </a:lnTo>
                  <a:lnTo>
                    <a:pt x="44" y="8338"/>
                  </a:lnTo>
                  <a:lnTo>
                    <a:pt x="0" y="8426"/>
                  </a:lnTo>
                  <a:lnTo>
                    <a:pt x="0" y="8470"/>
                  </a:lnTo>
                  <a:lnTo>
                    <a:pt x="44" y="8557"/>
                  </a:lnTo>
                  <a:lnTo>
                    <a:pt x="132" y="8601"/>
                  </a:lnTo>
                  <a:lnTo>
                    <a:pt x="307" y="8601"/>
                  </a:lnTo>
                  <a:lnTo>
                    <a:pt x="746" y="8250"/>
                  </a:lnTo>
                  <a:lnTo>
                    <a:pt x="4783" y="6056"/>
                  </a:lnTo>
                  <a:lnTo>
                    <a:pt x="6056" y="5486"/>
                  </a:lnTo>
                  <a:lnTo>
                    <a:pt x="6144" y="5442"/>
                  </a:lnTo>
                  <a:lnTo>
                    <a:pt x="7328" y="3950"/>
                  </a:lnTo>
                  <a:lnTo>
                    <a:pt x="7328" y="3906"/>
                  </a:lnTo>
                  <a:lnTo>
                    <a:pt x="8338" y="220"/>
                  </a:lnTo>
                  <a:lnTo>
                    <a:pt x="8338" y="132"/>
                  </a:lnTo>
                  <a:lnTo>
                    <a:pt x="8338" y="88"/>
                  </a:lnTo>
                  <a:lnTo>
                    <a:pt x="8294" y="45"/>
                  </a:lnTo>
                  <a:lnTo>
                    <a:pt x="820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61" name="Google Shape;16461;p486"/>
            <p:cNvSpPr/>
            <p:nvPr/>
          </p:nvSpPr>
          <p:spPr>
            <a:xfrm>
              <a:off x="4878475" y="1464825"/>
              <a:ext cx="342300" cy="254550"/>
            </a:xfrm>
            <a:custGeom>
              <a:avLst/>
              <a:gdLst/>
              <a:ahLst/>
              <a:cxnLst/>
              <a:rect l="l" t="t" r="r" b="b"/>
              <a:pathLst>
                <a:path w="13692" h="10182" extrusionOk="0">
                  <a:moveTo>
                    <a:pt x="13560" y="1"/>
                  </a:moveTo>
                  <a:lnTo>
                    <a:pt x="13472" y="45"/>
                  </a:lnTo>
                  <a:lnTo>
                    <a:pt x="11805" y="571"/>
                  </a:lnTo>
                  <a:lnTo>
                    <a:pt x="11761" y="615"/>
                  </a:lnTo>
                  <a:lnTo>
                    <a:pt x="11410" y="879"/>
                  </a:lnTo>
                  <a:lnTo>
                    <a:pt x="11366" y="966"/>
                  </a:lnTo>
                  <a:lnTo>
                    <a:pt x="10795" y="2195"/>
                  </a:lnTo>
                  <a:lnTo>
                    <a:pt x="8119" y="5223"/>
                  </a:lnTo>
                  <a:lnTo>
                    <a:pt x="6890" y="6276"/>
                  </a:lnTo>
                  <a:lnTo>
                    <a:pt x="5266" y="7285"/>
                  </a:lnTo>
                  <a:lnTo>
                    <a:pt x="1142" y="9172"/>
                  </a:lnTo>
                  <a:lnTo>
                    <a:pt x="1098" y="9172"/>
                  </a:lnTo>
                  <a:lnTo>
                    <a:pt x="88" y="9874"/>
                  </a:lnTo>
                  <a:lnTo>
                    <a:pt x="45" y="9918"/>
                  </a:lnTo>
                  <a:lnTo>
                    <a:pt x="1" y="9962"/>
                  </a:lnTo>
                  <a:lnTo>
                    <a:pt x="1" y="10050"/>
                  </a:lnTo>
                  <a:lnTo>
                    <a:pt x="45" y="10093"/>
                  </a:lnTo>
                  <a:lnTo>
                    <a:pt x="88" y="10137"/>
                  </a:lnTo>
                  <a:lnTo>
                    <a:pt x="176" y="10181"/>
                  </a:lnTo>
                  <a:lnTo>
                    <a:pt x="264" y="10137"/>
                  </a:lnTo>
                  <a:lnTo>
                    <a:pt x="1273" y="9479"/>
                  </a:lnTo>
                  <a:lnTo>
                    <a:pt x="5442" y="7592"/>
                  </a:lnTo>
                  <a:lnTo>
                    <a:pt x="5486" y="7592"/>
                  </a:lnTo>
                  <a:lnTo>
                    <a:pt x="7065" y="6583"/>
                  </a:lnTo>
                  <a:lnTo>
                    <a:pt x="7109" y="6539"/>
                  </a:lnTo>
                  <a:lnTo>
                    <a:pt x="8382" y="5486"/>
                  </a:lnTo>
                  <a:lnTo>
                    <a:pt x="8382" y="5442"/>
                  </a:lnTo>
                  <a:lnTo>
                    <a:pt x="11102" y="2414"/>
                  </a:lnTo>
                  <a:lnTo>
                    <a:pt x="11102" y="2370"/>
                  </a:lnTo>
                  <a:lnTo>
                    <a:pt x="11673" y="1142"/>
                  </a:lnTo>
                  <a:lnTo>
                    <a:pt x="11936" y="922"/>
                  </a:lnTo>
                  <a:lnTo>
                    <a:pt x="13604" y="352"/>
                  </a:lnTo>
                  <a:lnTo>
                    <a:pt x="13647" y="308"/>
                  </a:lnTo>
                  <a:lnTo>
                    <a:pt x="13691" y="264"/>
                  </a:lnTo>
                  <a:lnTo>
                    <a:pt x="13691" y="220"/>
                  </a:lnTo>
                  <a:lnTo>
                    <a:pt x="13691" y="133"/>
                  </a:lnTo>
                  <a:lnTo>
                    <a:pt x="13647" y="89"/>
                  </a:lnTo>
                  <a:lnTo>
                    <a:pt x="13604" y="45"/>
                  </a:lnTo>
                  <a:lnTo>
                    <a:pt x="1356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62" name="Google Shape;16462;p486"/>
            <p:cNvSpPr/>
            <p:nvPr/>
          </p:nvSpPr>
          <p:spPr>
            <a:xfrm>
              <a:off x="5782425" y="1462650"/>
              <a:ext cx="54875" cy="228200"/>
            </a:xfrm>
            <a:custGeom>
              <a:avLst/>
              <a:gdLst/>
              <a:ahLst/>
              <a:cxnLst/>
              <a:rect l="l" t="t" r="r" b="b"/>
              <a:pathLst>
                <a:path w="2195" h="9128" extrusionOk="0">
                  <a:moveTo>
                    <a:pt x="88" y="0"/>
                  </a:moveTo>
                  <a:lnTo>
                    <a:pt x="44" y="44"/>
                  </a:lnTo>
                  <a:lnTo>
                    <a:pt x="0" y="88"/>
                  </a:lnTo>
                  <a:lnTo>
                    <a:pt x="0" y="176"/>
                  </a:lnTo>
                  <a:lnTo>
                    <a:pt x="0" y="263"/>
                  </a:lnTo>
                  <a:lnTo>
                    <a:pt x="44" y="307"/>
                  </a:lnTo>
                  <a:lnTo>
                    <a:pt x="1448" y="1755"/>
                  </a:lnTo>
                  <a:lnTo>
                    <a:pt x="1843" y="2940"/>
                  </a:lnTo>
                  <a:lnTo>
                    <a:pt x="1229" y="5924"/>
                  </a:lnTo>
                  <a:lnTo>
                    <a:pt x="1053" y="8908"/>
                  </a:lnTo>
                  <a:lnTo>
                    <a:pt x="1053" y="8996"/>
                  </a:lnTo>
                  <a:lnTo>
                    <a:pt x="1097" y="9040"/>
                  </a:lnTo>
                  <a:lnTo>
                    <a:pt x="1141" y="9083"/>
                  </a:lnTo>
                  <a:lnTo>
                    <a:pt x="1229" y="9127"/>
                  </a:lnTo>
                  <a:lnTo>
                    <a:pt x="1360" y="9083"/>
                  </a:lnTo>
                  <a:lnTo>
                    <a:pt x="1404" y="8952"/>
                  </a:lnTo>
                  <a:lnTo>
                    <a:pt x="1580" y="5968"/>
                  </a:lnTo>
                  <a:lnTo>
                    <a:pt x="2194" y="2984"/>
                  </a:lnTo>
                  <a:lnTo>
                    <a:pt x="2194" y="2896"/>
                  </a:lnTo>
                  <a:lnTo>
                    <a:pt x="1755" y="1624"/>
                  </a:lnTo>
                  <a:lnTo>
                    <a:pt x="1712" y="1536"/>
                  </a:lnTo>
                  <a:lnTo>
                    <a:pt x="307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63" name="Google Shape;16463;p486"/>
            <p:cNvSpPr/>
            <p:nvPr/>
          </p:nvSpPr>
          <p:spPr>
            <a:xfrm>
              <a:off x="4857625" y="1459350"/>
              <a:ext cx="669225" cy="314875"/>
            </a:xfrm>
            <a:custGeom>
              <a:avLst/>
              <a:gdLst/>
              <a:ahLst/>
              <a:cxnLst/>
              <a:rect l="l" t="t" r="r" b="b"/>
              <a:pathLst>
                <a:path w="26769" h="12595" extrusionOk="0">
                  <a:moveTo>
                    <a:pt x="26549" y="1"/>
                  </a:moveTo>
                  <a:lnTo>
                    <a:pt x="22643" y="1054"/>
                  </a:lnTo>
                  <a:lnTo>
                    <a:pt x="18036" y="2238"/>
                  </a:lnTo>
                  <a:lnTo>
                    <a:pt x="16105" y="2633"/>
                  </a:lnTo>
                  <a:lnTo>
                    <a:pt x="16017" y="2677"/>
                  </a:lnTo>
                  <a:lnTo>
                    <a:pt x="14657" y="3994"/>
                  </a:lnTo>
                  <a:lnTo>
                    <a:pt x="12463" y="4345"/>
                  </a:lnTo>
                  <a:lnTo>
                    <a:pt x="12375" y="4389"/>
                  </a:lnTo>
                  <a:lnTo>
                    <a:pt x="10137" y="6934"/>
                  </a:lnTo>
                  <a:lnTo>
                    <a:pt x="8558" y="8162"/>
                  </a:lnTo>
                  <a:lnTo>
                    <a:pt x="6320" y="9391"/>
                  </a:lnTo>
                  <a:lnTo>
                    <a:pt x="1844" y="11409"/>
                  </a:lnTo>
                  <a:lnTo>
                    <a:pt x="220" y="12112"/>
                  </a:lnTo>
                  <a:lnTo>
                    <a:pt x="133" y="12155"/>
                  </a:lnTo>
                  <a:lnTo>
                    <a:pt x="1" y="12331"/>
                  </a:lnTo>
                  <a:lnTo>
                    <a:pt x="1" y="12375"/>
                  </a:lnTo>
                  <a:lnTo>
                    <a:pt x="1" y="12463"/>
                  </a:lnTo>
                  <a:lnTo>
                    <a:pt x="1" y="12506"/>
                  </a:lnTo>
                  <a:lnTo>
                    <a:pt x="45" y="12594"/>
                  </a:lnTo>
                  <a:lnTo>
                    <a:pt x="220" y="12594"/>
                  </a:lnTo>
                  <a:lnTo>
                    <a:pt x="308" y="12550"/>
                  </a:lnTo>
                  <a:lnTo>
                    <a:pt x="396" y="12419"/>
                  </a:lnTo>
                  <a:lnTo>
                    <a:pt x="1976" y="11760"/>
                  </a:lnTo>
                  <a:lnTo>
                    <a:pt x="6451" y="9742"/>
                  </a:lnTo>
                  <a:lnTo>
                    <a:pt x="8733" y="8469"/>
                  </a:lnTo>
                  <a:lnTo>
                    <a:pt x="8777" y="8426"/>
                  </a:lnTo>
                  <a:lnTo>
                    <a:pt x="10357" y="7197"/>
                  </a:lnTo>
                  <a:lnTo>
                    <a:pt x="10401" y="7197"/>
                  </a:lnTo>
                  <a:lnTo>
                    <a:pt x="12595" y="4696"/>
                  </a:lnTo>
                  <a:lnTo>
                    <a:pt x="14789" y="4301"/>
                  </a:lnTo>
                  <a:lnTo>
                    <a:pt x="14876" y="4257"/>
                  </a:lnTo>
                  <a:lnTo>
                    <a:pt x="16237" y="2984"/>
                  </a:lnTo>
                  <a:lnTo>
                    <a:pt x="18124" y="2546"/>
                  </a:lnTo>
                  <a:lnTo>
                    <a:pt x="22731" y="1405"/>
                  </a:lnTo>
                  <a:lnTo>
                    <a:pt x="26636" y="352"/>
                  </a:lnTo>
                  <a:lnTo>
                    <a:pt x="26680" y="308"/>
                  </a:lnTo>
                  <a:lnTo>
                    <a:pt x="26724" y="264"/>
                  </a:lnTo>
                  <a:lnTo>
                    <a:pt x="26768" y="176"/>
                  </a:lnTo>
                  <a:lnTo>
                    <a:pt x="26768" y="132"/>
                  </a:lnTo>
                  <a:lnTo>
                    <a:pt x="26724" y="44"/>
                  </a:lnTo>
                  <a:lnTo>
                    <a:pt x="2668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64" name="Google Shape;16464;p486"/>
            <p:cNvSpPr/>
            <p:nvPr/>
          </p:nvSpPr>
          <p:spPr>
            <a:xfrm>
              <a:off x="4825825" y="1509825"/>
              <a:ext cx="970875" cy="323625"/>
            </a:xfrm>
            <a:custGeom>
              <a:avLst/>
              <a:gdLst/>
              <a:ahLst/>
              <a:cxnLst/>
              <a:rect l="l" t="t" r="r" b="b"/>
              <a:pathLst>
                <a:path w="38835" h="12945" extrusionOk="0">
                  <a:moveTo>
                    <a:pt x="34403" y="0"/>
                  </a:moveTo>
                  <a:lnTo>
                    <a:pt x="31902" y="219"/>
                  </a:lnTo>
                  <a:lnTo>
                    <a:pt x="31858" y="219"/>
                  </a:lnTo>
                  <a:lnTo>
                    <a:pt x="27821" y="1185"/>
                  </a:lnTo>
                  <a:lnTo>
                    <a:pt x="23871" y="1931"/>
                  </a:lnTo>
                  <a:lnTo>
                    <a:pt x="21195" y="2282"/>
                  </a:lnTo>
                  <a:lnTo>
                    <a:pt x="21151" y="2282"/>
                  </a:lnTo>
                  <a:lnTo>
                    <a:pt x="19659" y="3159"/>
                  </a:lnTo>
                  <a:lnTo>
                    <a:pt x="15534" y="3861"/>
                  </a:lnTo>
                  <a:lnTo>
                    <a:pt x="15446" y="3905"/>
                  </a:lnTo>
                  <a:lnTo>
                    <a:pt x="12813" y="6407"/>
                  </a:lnTo>
                  <a:lnTo>
                    <a:pt x="11760" y="7153"/>
                  </a:lnTo>
                  <a:lnTo>
                    <a:pt x="10663" y="7855"/>
                  </a:lnTo>
                  <a:lnTo>
                    <a:pt x="9566" y="8513"/>
                  </a:lnTo>
                  <a:lnTo>
                    <a:pt x="8425" y="9083"/>
                  </a:lnTo>
                  <a:lnTo>
                    <a:pt x="7241" y="9610"/>
                  </a:lnTo>
                  <a:lnTo>
                    <a:pt x="6056" y="10136"/>
                  </a:lnTo>
                  <a:lnTo>
                    <a:pt x="3642" y="11058"/>
                  </a:lnTo>
                  <a:lnTo>
                    <a:pt x="1931" y="11760"/>
                  </a:lnTo>
                  <a:lnTo>
                    <a:pt x="176" y="12462"/>
                  </a:lnTo>
                  <a:lnTo>
                    <a:pt x="88" y="12550"/>
                  </a:lnTo>
                  <a:lnTo>
                    <a:pt x="0" y="12638"/>
                  </a:lnTo>
                  <a:lnTo>
                    <a:pt x="0" y="12725"/>
                  </a:lnTo>
                  <a:lnTo>
                    <a:pt x="0" y="12769"/>
                  </a:lnTo>
                  <a:lnTo>
                    <a:pt x="0" y="12857"/>
                  </a:lnTo>
                  <a:lnTo>
                    <a:pt x="44" y="12901"/>
                  </a:lnTo>
                  <a:lnTo>
                    <a:pt x="176" y="12945"/>
                  </a:lnTo>
                  <a:lnTo>
                    <a:pt x="220" y="12901"/>
                  </a:lnTo>
                  <a:lnTo>
                    <a:pt x="308" y="12857"/>
                  </a:lnTo>
                  <a:lnTo>
                    <a:pt x="351" y="12769"/>
                  </a:lnTo>
                  <a:lnTo>
                    <a:pt x="2063" y="12067"/>
                  </a:lnTo>
                  <a:lnTo>
                    <a:pt x="3774" y="11409"/>
                  </a:lnTo>
                  <a:lnTo>
                    <a:pt x="6188" y="10444"/>
                  </a:lnTo>
                  <a:lnTo>
                    <a:pt x="7372" y="9917"/>
                  </a:lnTo>
                  <a:lnTo>
                    <a:pt x="8557" y="9390"/>
                  </a:lnTo>
                  <a:lnTo>
                    <a:pt x="9742" y="8776"/>
                  </a:lnTo>
                  <a:lnTo>
                    <a:pt x="10883" y="8162"/>
                  </a:lnTo>
                  <a:lnTo>
                    <a:pt x="11980" y="7460"/>
                  </a:lnTo>
                  <a:lnTo>
                    <a:pt x="13033" y="6670"/>
                  </a:lnTo>
                  <a:lnTo>
                    <a:pt x="15622" y="4169"/>
                  </a:lnTo>
                  <a:lnTo>
                    <a:pt x="19747" y="3510"/>
                  </a:lnTo>
                  <a:lnTo>
                    <a:pt x="19790" y="3467"/>
                  </a:lnTo>
                  <a:lnTo>
                    <a:pt x="21282" y="2589"/>
                  </a:lnTo>
                  <a:lnTo>
                    <a:pt x="23915" y="2238"/>
                  </a:lnTo>
                  <a:lnTo>
                    <a:pt x="27908" y="1492"/>
                  </a:lnTo>
                  <a:lnTo>
                    <a:pt x="31945" y="570"/>
                  </a:lnTo>
                  <a:lnTo>
                    <a:pt x="34403" y="351"/>
                  </a:lnTo>
                  <a:lnTo>
                    <a:pt x="36816" y="746"/>
                  </a:lnTo>
                  <a:lnTo>
                    <a:pt x="38001" y="1273"/>
                  </a:lnTo>
                  <a:lnTo>
                    <a:pt x="38440" y="1843"/>
                  </a:lnTo>
                  <a:lnTo>
                    <a:pt x="38484" y="3598"/>
                  </a:lnTo>
                  <a:lnTo>
                    <a:pt x="38484" y="3686"/>
                  </a:lnTo>
                  <a:lnTo>
                    <a:pt x="38527" y="3730"/>
                  </a:lnTo>
                  <a:lnTo>
                    <a:pt x="38571" y="3774"/>
                  </a:lnTo>
                  <a:lnTo>
                    <a:pt x="38703" y="3774"/>
                  </a:lnTo>
                  <a:lnTo>
                    <a:pt x="38791" y="3730"/>
                  </a:lnTo>
                  <a:lnTo>
                    <a:pt x="38791" y="3686"/>
                  </a:lnTo>
                  <a:lnTo>
                    <a:pt x="38835" y="3598"/>
                  </a:lnTo>
                  <a:lnTo>
                    <a:pt x="38791" y="1799"/>
                  </a:lnTo>
                  <a:lnTo>
                    <a:pt x="38747" y="1711"/>
                  </a:lnTo>
                  <a:lnTo>
                    <a:pt x="38264" y="1009"/>
                  </a:lnTo>
                  <a:lnTo>
                    <a:pt x="38220" y="965"/>
                  </a:lnTo>
                  <a:lnTo>
                    <a:pt x="36948" y="439"/>
                  </a:lnTo>
                  <a:lnTo>
                    <a:pt x="36904" y="395"/>
                  </a:lnTo>
                  <a:lnTo>
                    <a:pt x="3444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65" name="Google Shape;16465;p486"/>
            <p:cNvSpPr/>
            <p:nvPr/>
          </p:nvSpPr>
          <p:spPr>
            <a:xfrm>
              <a:off x="4788525" y="1581125"/>
              <a:ext cx="993925" cy="304975"/>
            </a:xfrm>
            <a:custGeom>
              <a:avLst/>
              <a:gdLst/>
              <a:ahLst/>
              <a:cxnLst/>
              <a:rect l="l" t="t" r="r" b="b"/>
              <a:pathLst>
                <a:path w="39757" h="12199" extrusionOk="0">
                  <a:moveTo>
                    <a:pt x="35588" y="0"/>
                  </a:moveTo>
                  <a:lnTo>
                    <a:pt x="29883" y="790"/>
                  </a:lnTo>
                  <a:lnTo>
                    <a:pt x="26460" y="1009"/>
                  </a:lnTo>
                  <a:lnTo>
                    <a:pt x="26417" y="1009"/>
                  </a:lnTo>
                  <a:lnTo>
                    <a:pt x="24486" y="1712"/>
                  </a:lnTo>
                  <a:lnTo>
                    <a:pt x="19791" y="2326"/>
                  </a:lnTo>
                  <a:lnTo>
                    <a:pt x="18123" y="2677"/>
                  </a:lnTo>
                  <a:lnTo>
                    <a:pt x="18035" y="2721"/>
                  </a:lnTo>
                  <a:lnTo>
                    <a:pt x="15666" y="5046"/>
                  </a:lnTo>
                  <a:lnTo>
                    <a:pt x="15008" y="5573"/>
                  </a:lnTo>
                  <a:lnTo>
                    <a:pt x="14262" y="6056"/>
                  </a:lnTo>
                  <a:lnTo>
                    <a:pt x="13428" y="6538"/>
                  </a:lnTo>
                  <a:lnTo>
                    <a:pt x="12594" y="6977"/>
                  </a:lnTo>
                  <a:lnTo>
                    <a:pt x="11673" y="7416"/>
                  </a:lnTo>
                  <a:lnTo>
                    <a:pt x="10751" y="7855"/>
                  </a:lnTo>
                  <a:lnTo>
                    <a:pt x="8820" y="8689"/>
                  </a:lnTo>
                  <a:lnTo>
                    <a:pt x="6846" y="9478"/>
                  </a:lnTo>
                  <a:lnTo>
                    <a:pt x="4827" y="10180"/>
                  </a:lnTo>
                  <a:lnTo>
                    <a:pt x="1054" y="11497"/>
                  </a:lnTo>
                  <a:lnTo>
                    <a:pt x="176" y="11760"/>
                  </a:lnTo>
                  <a:lnTo>
                    <a:pt x="88" y="11848"/>
                  </a:lnTo>
                  <a:lnTo>
                    <a:pt x="0" y="11936"/>
                  </a:lnTo>
                  <a:lnTo>
                    <a:pt x="0" y="11980"/>
                  </a:lnTo>
                  <a:lnTo>
                    <a:pt x="0" y="12067"/>
                  </a:lnTo>
                  <a:lnTo>
                    <a:pt x="0" y="12111"/>
                  </a:lnTo>
                  <a:lnTo>
                    <a:pt x="44" y="12155"/>
                  </a:lnTo>
                  <a:lnTo>
                    <a:pt x="176" y="12199"/>
                  </a:lnTo>
                  <a:lnTo>
                    <a:pt x="220" y="12155"/>
                  </a:lnTo>
                  <a:lnTo>
                    <a:pt x="308" y="12111"/>
                  </a:lnTo>
                  <a:lnTo>
                    <a:pt x="1141" y="11804"/>
                  </a:lnTo>
                  <a:lnTo>
                    <a:pt x="4959" y="10532"/>
                  </a:lnTo>
                  <a:lnTo>
                    <a:pt x="6977" y="9786"/>
                  </a:lnTo>
                  <a:lnTo>
                    <a:pt x="8996" y="8996"/>
                  </a:lnTo>
                  <a:lnTo>
                    <a:pt x="10927" y="8162"/>
                  </a:lnTo>
                  <a:lnTo>
                    <a:pt x="11892" y="7723"/>
                  </a:lnTo>
                  <a:lnTo>
                    <a:pt x="12770" y="7284"/>
                  </a:lnTo>
                  <a:lnTo>
                    <a:pt x="13647" y="6802"/>
                  </a:lnTo>
                  <a:lnTo>
                    <a:pt x="14437" y="6319"/>
                  </a:lnTo>
                  <a:lnTo>
                    <a:pt x="15227" y="5836"/>
                  </a:lnTo>
                  <a:lnTo>
                    <a:pt x="15885" y="5354"/>
                  </a:lnTo>
                  <a:lnTo>
                    <a:pt x="15929" y="5310"/>
                  </a:lnTo>
                  <a:lnTo>
                    <a:pt x="18255" y="3028"/>
                  </a:lnTo>
                  <a:lnTo>
                    <a:pt x="19878" y="2677"/>
                  </a:lnTo>
                  <a:lnTo>
                    <a:pt x="24530" y="2063"/>
                  </a:lnTo>
                  <a:lnTo>
                    <a:pt x="24574" y="2063"/>
                  </a:lnTo>
                  <a:lnTo>
                    <a:pt x="26548" y="1361"/>
                  </a:lnTo>
                  <a:lnTo>
                    <a:pt x="29927" y="1141"/>
                  </a:lnTo>
                  <a:lnTo>
                    <a:pt x="35631" y="351"/>
                  </a:lnTo>
                  <a:lnTo>
                    <a:pt x="37387" y="439"/>
                  </a:lnTo>
                  <a:lnTo>
                    <a:pt x="38264" y="878"/>
                  </a:lnTo>
                  <a:lnTo>
                    <a:pt x="38308" y="1536"/>
                  </a:lnTo>
                  <a:lnTo>
                    <a:pt x="38396" y="4520"/>
                  </a:lnTo>
                  <a:lnTo>
                    <a:pt x="38396" y="4564"/>
                  </a:lnTo>
                  <a:lnTo>
                    <a:pt x="38703" y="6538"/>
                  </a:lnTo>
                  <a:lnTo>
                    <a:pt x="39361" y="9873"/>
                  </a:lnTo>
                  <a:lnTo>
                    <a:pt x="39449" y="10137"/>
                  </a:lnTo>
                  <a:lnTo>
                    <a:pt x="39449" y="10180"/>
                  </a:lnTo>
                  <a:lnTo>
                    <a:pt x="39493" y="10224"/>
                  </a:lnTo>
                  <a:lnTo>
                    <a:pt x="39581" y="10268"/>
                  </a:lnTo>
                  <a:lnTo>
                    <a:pt x="39625" y="10268"/>
                  </a:lnTo>
                  <a:lnTo>
                    <a:pt x="39712" y="10224"/>
                  </a:lnTo>
                  <a:lnTo>
                    <a:pt x="39756" y="10180"/>
                  </a:lnTo>
                  <a:lnTo>
                    <a:pt x="39756" y="10093"/>
                  </a:lnTo>
                  <a:lnTo>
                    <a:pt x="39756" y="10049"/>
                  </a:lnTo>
                  <a:lnTo>
                    <a:pt x="39054" y="6451"/>
                  </a:lnTo>
                  <a:lnTo>
                    <a:pt x="38747" y="4520"/>
                  </a:lnTo>
                  <a:lnTo>
                    <a:pt x="38659" y="1492"/>
                  </a:lnTo>
                  <a:lnTo>
                    <a:pt x="38571" y="746"/>
                  </a:lnTo>
                  <a:lnTo>
                    <a:pt x="38571" y="658"/>
                  </a:lnTo>
                  <a:lnTo>
                    <a:pt x="38484" y="571"/>
                  </a:lnTo>
                  <a:lnTo>
                    <a:pt x="37518" y="132"/>
                  </a:lnTo>
                  <a:lnTo>
                    <a:pt x="37474" y="88"/>
                  </a:lnTo>
                  <a:lnTo>
                    <a:pt x="3563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66" name="Google Shape;16466;p486"/>
            <p:cNvSpPr/>
            <p:nvPr/>
          </p:nvSpPr>
          <p:spPr>
            <a:xfrm>
              <a:off x="4156650" y="690350"/>
              <a:ext cx="140425" cy="190900"/>
            </a:xfrm>
            <a:custGeom>
              <a:avLst/>
              <a:gdLst/>
              <a:ahLst/>
              <a:cxnLst/>
              <a:rect l="l" t="t" r="r" b="b"/>
              <a:pathLst>
                <a:path w="5617" h="7636" extrusionOk="0">
                  <a:moveTo>
                    <a:pt x="5398" y="0"/>
                  </a:moveTo>
                  <a:lnTo>
                    <a:pt x="5354" y="44"/>
                  </a:lnTo>
                  <a:lnTo>
                    <a:pt x="5310" y="88"/>
                  </a:lnTo>
                  <a:lnTo>
                    <a:pt x="4959" y="615"/>
                  </a:lnTo>
                  <a:lnTo>
                    <a:pt x="3204" y="3642"/>
                  </a:lnTo>
                  <a:lnTo>
                    <a:pt x="44" y="7372"/>
                  </a:lnTo>
                  <a:lnTo>
                    <a:pt x="0" y="7416"/>
                  </a:lnTo>
                  <a:lnTo>
                    <a:pt x="0" y="7504"/>
                  </a:lnTo>
                  <a:lnTo>
                    <a:pt x="44" y="7548"/>
                  </a:lnTo>
                  <a:lnTo>
                    <a:pt x="44" y="7592"/>
                  </a:lnTo>
                  <a:lnTo>
                    <a:pt x="176" y="7636"/>
                  </a:lnTo>
                  <a:lnTo>
                    <a:pt x="264" y="7636"/>
                  </a:lnTo>
                  <a:lnTo>
                    <a:pt x="307" y="7592"/>
                  </a:lnTo>
                  <a:lnTo>
                    <a:pt x="3467" y="3862"/>
                  </a:lnTo>
                  <a:lnTo>
                    <a:pt x="3511" y="3818"/>
                  </a:lnTo>
                  <a:lnTo>
                    <a:pt x="5266" y="790"/>
                  </a:lnTo>
                  <a:lnTo>
                    <a:pt x="5617" y="264"/>
                  </a:lnTo>
                  <a:lnTo>
                    <a:pt x="5617" y="176"/>
                  </a:lnTo>
                  <a:lnTo>
                    <a:pt x="5617" y="132"/>
                  </a:lnTo>
                  <a:lnTo>
                    <a:pt x="5617" y="88"/>
                  </a:lnTo>
                  <a:lnTo>
                    <a:pt x="552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67" name="Google Shape;16467;p486"/>
            <p:cNvSpPr/>
            <p:nvPr/>
          </p:nvSpPr>
          <p:spPr>
            <a:xfrm>
              <a:off x="3612525" y="2067100"/>
              <a:ext cx="822775" cy="311575"/>
            </a:xfrm>
            <a:custGeom>
              <a:avLst/>
              <a:gdLst/>
              <a:ahLst/>
              <a:cxnLst/>
              <a:rect l="l" t="t" r="r" b="b"/>
              <a:pathLst>
                <a:path w="32911" h="12463" extrusionOk="0">
                  <a:moveTo>
                    <a:pt x="32648" y="0"/>
                  </a:moveTo>
                  <a:lnTo>
                    <a:pt x="32121" y="395"/>
                  </a:lnTo>
                  <a:lnTo>
                    <a:pt x="32077" y="395"/>
                  </a:lnTo>
                  <a:lnTo>
                    <a:pt x="30541" y="2019"/>
                  </a:lnTo>
                  <a:lnTo>
                    <a:pt x="28260" y="3291"/>
                  </a:lnTo>
                  <a:lnTo>
                    <a:pt x="27163" y="3642"/>
                  </a:lnTo>
                  <a:lnTo>
                    <a:pt x="22862" y="2721"/>
                  </a:lnTo>
                  <a:lnTo>
                    <a:pt x="18386" y="1053"/>
                  </a:lnTo>
                  <a:lnTo>
                    <a:pt x="18343" y="1053"/>
                  </a:lnTo>
                  <a:lnTo>
                    <a:pt x="17640" y="966"/>
                  </a:lnTo>
                  <a:lnTo>
                    <a:pt x="17553" y="966"/>
                  </a:lnTo>
                  <a:lnTo>
                    <a:pt x="17509" y="1009"/>
                  </a:lnTo>
                  <a:lnTo>
                    <a:pt x="17158" y="1317"/>
                  </a:lnTo>
                  <a:lnTo>
                    <a:pt x="17114" y="1448"/>
                  </a:lnTo>
                  <a:lnTo>
                    <a:pt x="17026" y="2809"/>
                  </a:lnTo>
                  <a:lnTo>
                    <a:pt x="16368" y="5485"/>
                  </a:lnTo>
                  <a:lnTo>
                    <a:pt x="15929" y="8557"/>
                  </a:lnTo>
                  <a:lnTo>
                    <a:pt x="15578" y="11541"/>
                  </a:lnTo>
                  <a:lnTo>
                    <a:pt x="15446" y="11936"/>
                  </a:lnTo>
                  <a:lnTo>
                    <a:pt x="13428" y="11716"/>
                  </a:lnTo>
                  <a:lnTo>
                    <a:pt x="10269" y="11760"/>
                  </a:lnTo>
                  <a:lnTo>
                    <a:pt x="5837" y="12067"/>
                  </a:lnTo>
                  <a:lnTo>
                    <a:pt x="2238" y="12111"/>
                  </a:lnTo>
                  <a:lnTo>
                    <a:pt x="176" y="11936"/>
                  </a:lnTo>
                  <a:lnTo>
                    <a:pt x="132" y="11980"/>
                  </a:lnTo>
                  <a:lnTo>
                    <a:pt x="44" y="11980"/>
                  </a:lnTo>
                  <a:lnTo>
                    <a:pt x="1" y="12067"/>
                  </a:lnTo>
                  <a:lnTo>
                    <a:pt x="1" y="12111"/>
                  </a:lnTo>
                  <a:lnTo>
                    <a:pt x="1" y="12199"/>
                  </a:lnTo>
                  <a:lnTo>
                    <a:pt x="44" y="12243"/>
                  </a:lnTo>
                  <a:lnTo>
                    <a:pt x="88" y="12287"/>
                  </a:lnTo>
                  <a:lnTo>
                    <a:pt x="176" y="12287"/>
                  </a:lnTo>
                  <a:lnTo>
                    <a:pt x="2238" y="12462"/>
                  </a:lnTo>
                  <a:lnTo>
                    <a:pt x="5837" y="12418"/>
                  </a:lnTo>
                  <a:lnTo>
                    <a:pt x="10269" y="12111"/>
                  </a:lnTo>
                  <a:lnTo>
                    <a:pt x="13428" y="12067"/>
                  </a:lnTo>
                  <a:lnTo>
                    <a:pt x="15534" y="12287"/>
                  </a:lnTo>
                  <a:lnTo>
                    <a:pt x="15622" y="12287"/>
                  </a:lnTo>
                  <a:lnTo>
                    <a:pt x="15710" y="12199"/>
                  </a:lnTo>
                  <a:lnTo>
                    <a:pt x="15929" y="11672"/>
                  </a:lnTo>
                  <a:lnTo>
                    <a:pt x="15929" y="11629"/>
                  </a:lnTo>
                  <a:lnTo>
                    <a:pt x="16280" y="8601"/>
                  </a:lnTo>
                  <a:lnTo>
                    <a:pt x="16719" y="5573"/>
                  </a:lnTo>
                  <a:lnTo>
                    <a:pt x="17377" y="2896"/>
                  </a:lnTo>
                  <a:lnTo>
                    <a:pt x="17377" y="2852"/>
                  </a:lnTo>
                  <a:lnTo>
                    <a:pt x="17465" y="1536"/>
                  </a:lnTo>
                  <a:lnTo>
                    <a:pt x="17684" y="1317"/>
                  </a:lnTo>
                  <a:lnTo>
                    <a:pt x="18299" y="1404"/>
                  </a:lnTo>
                  <a:lnTo>
                    <a:pt x="22731" y="3072"/>
                  </a:lnTo>
                  <a:lnTo>
                    <a:pt x="22775" y="3072"/>
                  </a:lnTo>
                  <a:lnTo>
                    <a:pt x="27119" y="3993"/>
                  </a:lnTo>
                  <a:lnTo>
                    <a:pt x="27206" y="3949"/>
                  </a:lnTo>
                  <a:lnTo>
                    <a:pt x="28391" y="3642"/>
                  </a:lnTo>
                  <a:lnTo>
                    <a:pt x="28435" y="3598"/>
                  </a:lnTo>
                  <a:lnTo>
                    <a:pt x="30717" y="2326"/>
                  </a:lnTo>
                  <a:lnTo>
                    <a:pt x="30761" y="2282"/>
                  </a:lnTo>
                  <a:lnTo>
                    <a:pt x="32340" y="658"/>
                  </a:lnTo>
                  <a:lnTo>
                    <a:pt x="32867" y="307"/>
                  </a:lnTo>
                  <a:lnTo>
                    <a:pt x="32911" y="264"/>
                  </a:lnTo>
                  <a:lnTo>
                    <a:pt x="32911" y="176"/>
                  </a:lnTo>
                  <a:lnTo>
                    <a:pt x="32911" y="132"/>
                  </a:lnTo>
                  <a:lnTo>
                    <a:pt x="32911" y="44"/>
                  </a:lnTo>
                  <a:lnTo>
                    <a:pt x="3286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68" name="Google Shape;16468;p486"/>
            <p:cNvSpPr/>
            <p:nvPr/>
          </p:nvSpPr>
          <p:spPr>
            <a:xfrm>
              <a:off x="3644350" y="658525"/>
              <a:ext cx="620925" cy="835950"/>
            </a:xfrm>
            <a:custGeom>
              <a:avLst/>
              <a:gdLst/>
              <a:ahLst/>
              <a:cxnLst/>
              <a:rect l="l" t="t" r="r" b="b"/>
              <a:pathLst>
                <a:path w="24837" h="33438" extrusionOk="0">
                  <a:moveTo>
                    <a:pt x="24573" y="1"/>
                  </a:moveTo>
                  <a:lnTo>
                    <a:pt x="23344" y="703"/>
                  </a:lnTo>
                  <a:lnTo>
                    <a:pt x="20887" y="2283"/>
                  </a:lnTo>
                  <a:lnTo>
                    <a:pt x="16982" y="5223"/>
                  </a:lnTo>
                  <a:lnTo>
                    <a:pt x="16938" y="5267"/>
                  </a:lnTo>
                  <a:lnTo>
                    <a:pt x="15402" y="7768"/>
                  </a:lnTo>
                  <a:lnTo>
                    <a:pt x="13735" y="10269"/>
                  </a:lnTo>
                  <a:lnTo>
                    <a:pt x="11760" y="12770"/>
                  </a:lnTo>
                  <a:lnTo>
                    <a:pt x="9961" y="14964"/>
                  </a:lnTo>
                  <a:lnTo>
                    <a:pt x="7635" y="17860"/>
                  </a:lnTo>
                  <a:lnTo>
                    <a:pt x="5485" y="21063"/>
                  </a:lnTo>
                  <a:lnTo>
                    <a:pt x="5485" y="21107"/>
                  </a:lnTo>
                  <a:lnTo>
                    <a:pt x="4827" y="22555"/>
                  </a:lnTo>
                  <a:lnTo>
                    <a:pt x="4344" y="24354"/>
                  </a:lnTo>
                  <a:lnTo>
                    <a:pt x="3598" y="25803"/>
                  </a:lnTo>
                  <a:lnTo>
                    <a:pt x="2150" y="27514"/>
                  </a:lnTo>
                  <a:lnTo>
                    <a:pt x="2106" y="27558"/>
                  </a:lnTo>
                  <a:lnTo>
                    <a:pt x="1053" y="29840"/>
                  </a:lnTo>
                  <a:lnTo>
                    <a:pt x="0" y="33218"/>
                  </a:lnTo>
                  <a:lnTo>
                    <a:pt x="0" y="33306"/>
                  </a:lnTo>
                  <a:lnTo>
                    <a:pt x="0" y="33350"/>
                  </a:lnTo>
                  <a:lnTo>
                    <a:pt x="44" y="33394"/>
                  </a:lnTo>
                  <a:lnTo>
                    <a:pt x="88" y="33438"/>
                  </a:lnTo>
                  <a:lnTo>
                    <a:pt x="176" y="33438"/>
                  </a:lnTo>
                  <a:lnTo>
                    <a:pt x="263" y="33394"/>
                  </a:lnTo>
                  <a:lnTo>
                    <a:pt x="307" y="33306"/>
                  </a:lnTo>
                  <a:lnTo>
                    <a:pt x="1360" y="29971"/>
                  </a:lnTo>
                  <a:lnTo>
                    <a:pt x="2413" y="27733"/>
                  </a:lnTo>
                  <a:lnTo>
                    <a:pt x="3905" y="26022"/>
                  </a:lnTo>
                  <a:lnTo>
                    <a:pt x="3905" y="25978"/>
                  </a:lnTo>
                  <a:lnTo>
                    <a:pt x="4651" y="24486"/>
                  </a:lnTo>
                  <a:lnTo>
                    <a:pt x="4695" y="24486"/>
                  </a:lnTo>
                  <a:lnTo>
                    <a:pt x="5178" y="22687"/>
                  </a:lnTo>
                  <a:lnTo>
                    <a:pt x="5792" y="21239"/>
                  </a:lnTo>
                  <a:lnTo>
                    <a:pt x="7899" y="18036"/>
                  </a:lnTo>
                  <a:lnTo>
                    <a:pt x="10224" y="15183"/>
                  </a:lnTo>
                  <a:lnTo>
                    <a:pt x="12023" y="12989"/>
                  </a:lnTo>
                  <a:lnTo>
                    <a:pt x="14042" y="10488"/>
                  </a:lnTo>
                  <a:lnTo>
                    <a:pt x="15709" y="7943"/>
                  </a:lnTo>
                  <a:lnTo>
                    <a:pt x="17245" y="5486"/>
                  </a:lnTo>
                  <a:lnTo>
                    <a:pt x="21107" y="2546"/>
                  </a:lnTo>
                  <a:lnTo>
                    <a:pt x="23520" y="1010"/>
                  </a:lnTo>
                  <a:lnTo>
                    <a:pt x="24749" y="308"/>
                  </a:lnTo>
                  <a:lnTo>
                    <a:pt x="24793" y="264"/>
                  </a:lnTo>
                  <a:lnTo>
                    <a:pt x="24793" y="220"/>
                  </a:lnTo>
                  <a:lnTo>
                    <a:pt x="24836" y="133"/>
                  </a:lnTo>
                  <a:lnTo>
                    <a:pt x="24793" y="89"/>
                  </a:lnTo>
                  <a:lnTo>
                    <a:pt x="24749" y="45"/>
                  </a:lnTo>
                  <a:lnTo>
                    <a:pt x="2470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69" name="Google Shape;16469;p486"/>
            <p:cNvSpPr/>
            <p:nvPr/>
          </p:nvSpPr>
          <p:spPr>
            <a:xfrm>
              <a:off x="3615825" y="2072575"/>
              <a:ext cx="833750" cy="351075"/>
            </a:xfrm>
            <a:custGeom>
              <a:avLst/>
              <a:gdLst/>
              <a:ahLst/>
              <a:cxnLst/>
              <a:rect l="l" t="t" r="r" b="b"/>
              <a:pathLst>
                <a:path w="33350" h="14043" extrusionOk="0">
                  <a:moveTo>
                    <a:pt x="33086" y="1"/>
                  </a:moveTo>
                  <a:lnTo>
                    <a:pt x="33042" y="45"/>
                  </a:lnTo>
                  <a:lnTo>
                    <a:pt x="32252" y="1098"/>
                  </a:lnTo>
                  <a:lnTo>
                    <a:pt x="31243" y="1931"/>
                  </a:lnTo>
                  <a:lnTo>
                    <a:pt x="28084" y="3730"/>
                  </a:lnTo>
                  <a:lnTo>
                    <a:pt x="26855" y="4169"/>
                  </a:lnTo>
                  <a:lnTo>
                    <a:pt x="22028" y="3028"/>
                  </a:lnTo>
                  <a:lnTo>
                    <a:pt x="19088" y="1800"/>
                  </a:lnTo>
                  <a:lnTo>
                    <a:pt x="19044" y="1800"/>
                  </a:lnTo>
                  <a:lnTo>
                    <a:pt x="18123" y="1580"/>
                  </a:lnTo>
                  <a:lnTo>
                    <a:pt x="17991" y="1580"/>
                  </a:lnTo>
                  <a:lnTo>
                    <a:pt x="17947" y="1624"/>
                  </a:lnTo>
                  <a:lnTo>
                    <a:pt x="17903" y="1712"/>
                  </a:lnTo>
                  <a:lnTo>
                    <a:pt x="17333" y="4213"/>
                  </a:lnTo>
                  <a:lnTo>
                    <a:pt x="16982" y="7285"/>
                  </a:lnTo>
                  <a:lnTo>
                    <a:pt x="16236" y="12814"/>
                  </a:lnTo>
                  <a:lnTo>
                    <a:pt x="16192" y="13472"/>
                  </a:lnTo>
                  <a:lnTo>
                    <a:pt x="16017" y="13647"/>
                  </a:lnTo>
                  <a:lnTo>
                    <a:pt x="12155" y="12594"/>
                  </a:lnTo>
                  <a:lnTo>
                    <a:pt x="12111" y="12594"/>
                  </a:lnTo>
                  <a:lnTo>
                    <a:pt x="5749" y="12858"/>
                  </a:lnTo>
                  <a:lnTo>
                    <a:pt x="2633" y="12858"/>
                  </a:lnTo>
                  <a:lnTo>
                    <a:pt x="176" y="12638"/>
                  </a:lnTo>
                  <a:lnTo>
                    <a:pt x="132" y="12638"/>
                  </a:lnTo>
                  <a:lnTo>
                    <a:pt x="44" y="12682"/>
                  </a:lnTo>
                  <a:lnTo>
                    <a:pt x="0" y="12726"/>
                  </a:lnTo>
                  <a:lnTo>
                    <a:pt x="0" y="12814"/>
                  </a:lnTo>
                  <a:lnTo>
                    <a:pt x="0" y="12858"/>
                  </a:lnTo>
                  <a:lnTo>
                    <a:pt x="44" y="12945"/>
                  </a:lnTo>
                  <a:lnTo>
                    <a:pt x="88" y="12989"/>
                  </a:lnTo>
                  <a:lnTo>
                    <a:pt x="132" y="12989"/>
                  </a:lnTo>
                  <a:lnTo>
                    <a:pt x="2633" y="13209"/>
                  </a:lnTo>
                  <a:lnTo>
                    <a:pt x="5792" y="13209"/>
                  </a:lnTo>
                  <a:lnTo>
                    <a:pt x="12111" y="12945"/>
                  </a:lnTo>
                  <a:lnTo>
                    <a:pt x="16017" y="14042"/>
                  </a:lnTo>
                  <a:lnTo>
                    <a:pt x="16060" y="14042"/>
                  </a:lnTo>
                  <a:lnTo>
                    <a:pt x="16148" y="13998"/>
                  </a:lnTo>
                  <a:lnTo>
                    <a:pt x="16192" y="13955"/>
                  </a:lnTo>
                  <a:lnTo>
                    <a:pt x="16499" y="13647"/>
                  </a:lnTo>
                  <a:lnTo>
                    <a:pt x="16543" y="13560"/>
                  </a:lnTo>
                  <a:lnTo>
                    <a:pt x="16587" y="12858"/>
                  </a:lnTo>
                  <a:lnTo>
                    <a:pt x="17333" y="7329"/>
                  </a:lnTo>
                  <a:lnTo>
                    <a:pt x="17684" y="4301"/>
                  </a:lnTo>
                  <a:lnTo>
                    <a:pt x="18211" y="1975"/>
                  </a:lnTo>
                  <a:lnTo>
                    <a:pt x="18957" y="2151"/>
                  </a:lnTo>
                  <a:lnTo>
                    <a:pt x="21897" y="3379"/>
                  </a:lnTo>
                  <a:lnTo>
                    <a:pt x="21940" y="3379"/>
                  </a:lnTo>
                  <a:lnTo>
                    <a:pt x="26811" y="4520"/>
                  </a:lnTo>
                  <a:lnTo>
                    <a:pt x="26943" y="4476"/>
                  </a:lnTo>
                  <a:lnTo>
                    <a:pt x="28215" y="4038"/>
                  </a:lnTo>
                  <a:lnTo>
                    <a:pt x="28259" y="4038"/>
                  </a:lnTo>
                  <a:lnTo>
                    <a:pt x="31419" y="2195"/>
                  </a:lnTo>
                  <a:lnTo>
                    <a:pt x="31462" y="2195"/>
                  </a:lnTo>
                  <a:lnTo>
                    <a:pt x="32516" y="1361"/>
                  </a:lnTo>
                  <a:lnTo>
                    <a:pt x="32516" y="1317"/>
                  </a:lnTo>
                  <a:lnTo>
                    <a:pt x="33305" y="264"/>
                  </a:lnTo>
                  <a:lnTo>
                    <a:pt x="33349" y="220"/>
                  </a:lnTo>
                  <a:lnTo>
                    <a:pt x="33349" y="132"/>
                  </a:lnTo>
                  <a:lnTo>
                    <a:pt x="33305" y="88"/>
                  </a:lnTo>
                  <a:lnTo>
                    <a:pt x="33262" y="45"/>
                  </a:lnTo>
                  <a:lnTo>
                    <a:pt x="3321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70" name="Google Shape;16470;p486"/>
            <p:cNvSpPr/>
            <p:nvPr/>
          </p:nvSpPr>
          <p:spPr>
            <a:xfrm>
              <a:off x="3615825" y="642075"/>
              <a:ext cx="642875" cy="845825"/>
            </a:xfrm>
            <a:custGeom>
              <a:avLst/>
              <a:gdLst/>
              <a:ahLst/>
              <a:cxnLst/>
              <a:rect l="l" t="t" r="r" b="b"/>
              <a:pathLst>
                <a:path w="25715" h="33833" extrusionOk="0">
                  <a:moveTo>
                    <a:pt x="25495" y="1"/>
                  </a:moveTo>
                  <a:lnTo>
                    <a:pt x="24134" y="483"/>
                  </a:lnTo>
                  <a:lnTo>
                    <a:pt x="24091" y="483"/>
                  </a:lnTo>
                  <a:lnTo>
                    <a:pt x="22862" y="1229"/>
                  </a:lnTo>
                  <a:lnTo>
                    <a:pt x="20273" y="3028"/>
                  </a:lnTo>
                  <a:lnTo>
                    <a:pt x="16982" y="5530"/>
                  </a:lnTo>
                  <a:lnTo>
                    <a:pt x="16938" y="5573"/>
                  </a:lnTo>
                  <a:lnTo>
                    <a:pt x="16236" y="6451"/>
                  </a:lnTo>
                  <a:lnTo>
                    <a:pt x="16236" y="6495"/>
                  </a:lnTo>
                  <a:lnTo>
                    <a:pt x="15007" y="8645"/>
                  </a:lnTo>
                  <a:lnTo>
                    <a:pt x="13559" y="10839"/>
                  </a:lnTo>
                  <a:lnTo>
                    <a:pt x="9742" y="15490"/>
                  </a:lnTo>
                  <a:lnTo>
                    <a:pt x="8162" y="17509"/>
                  </a:lnTo>
                  <a:lnTo>
                    <a:pt x="5836" y="21019"/>
                  </a:lnTo>
                  <a:lnTo>
                    <a:pt x="5792" y="21063"/>
                  </a:lnTo>
                  <a:lnTo>
                    <a:pt x="4476" y="24267"/>
                  </a:lnTo>
                  <a:lnTo>
                    <a:pt x="2414" y="27645"/>
                  </a:lnTo>
                  <a:lnTo>
                    <a:pt x="1360" y="29927"/>
                  </a:lnTo>
                  <a:lnTo>
                    <a:pt x="0" y="33569"/>
                  </a:lnTo>
                  <a:lnTo>
                    <a:pt x="0" y="33657"/>
                  </a:lnTo>
                  <a:lnTo>
                    <a:pt x="0" y="33701"/>
                  </a:lnTo>
                  <a:lnTo>
                    <a:pt x="44" y="33789"/>
                  </a:lnTo>
                  <a:lnTo>
                    <a:pt x="88" y="33832"/>
                  </a:lnTo>
                  <a:lnTo>
                    <a:pt x="176" y="33832"/>
                  </a:lnTo>
                  <a:lnTo>
                    <a:pt x="263" y="33789"/>
                  </a:lnTo>
                  <a:lnTo>
                    <a:pt x="307" y="33701"/>
                  </a:lnTo>
                  <a:lnTo>
                    <a:pt x="1668" y="30103"/>
                  </a:lnTo>
                  <a:lnTo>
                    <a:pt x="2721" y="27821"/>
                  </a:lnTo>
                  <a:lnTo>
                    <a:pt x="4783" y="24442"/>
                  </a:lnTo>
                  <a:lnTo>
                    <a:pt x="4783" y="24398"/>
                  </a:lnTo>
                  <a:lnTo>
                    <a:pt x="6143" y="21195"/>
                  </a:lnTo>
                  <a:lnTo>
                    <a:pt x="8469" y="17728"/>
                  </a:lnTo>
                  <a:lnTo>
                    <a:pt x="10005" y="15710"/>
                  </a:lnTo>
                  <a:lnTo>
                    <a:pt x="13823" y="11015"/>
                  </a:lnTo>
                  <a:lnTo>
                    <a:pt x="15314" y="8821"/>
                  </a:lnTo>
                  <a:lnTo>
                    <a:pt x="16499" y="6671"/>
                  </a:lnTo>
                  <a:lnTo>
                    <a:pt x="17201" y="5793"/>
                  </a:lnTo>
                  <a:lnTo>
                    <a:pt x="20492" y="3292"/>
                  </a:lnTo>
                  <a:lnTo>
                    <a:pt x="23037" y="1537"/>
                  </a:lnTo>
                  <a:lnTo>
                    <a:pt x="24266" y="791"/>
                  </a:lnTo>
                  <a:lnTo>
                    <a:pt x="25626" y="352"/>
                  </a:lnTo>
                  <a:lnTo>
                    <a:pt x="25670" y="308"/>
                  </a:lnTo>
                  <a:lnTo>
                    <a:pt x="25714" y="264"/>
                  </a:lnTo>
                  <a:lnTo>
                    <a:pt x="25714" y="176"/>
                  </a:lnTo>
                  <a:lnTo>
                    <a:pt x="25714" y="132"/>
                  </a:lnTo>
                  <a:lnTo>
                    <a:pt x="25670" y="45"/>
                  </a:lnTo>
                  <a:lnTo>
                    <a:pt x="2562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71" name="Google Shape;16471;p486"/>
            <p:cNvSpPr/>
            <p:nvPr/>
          </p:nvSpPr>
          <p:spPr>
            <a:xfrm>
              <a:off x="3589500" y="2073675"/>
              <a:ext cx="884200" cy="377400"/>
            </a:xfrm>
            <a:custGeom>
              <a:avLst/>
              <a:gdLst/>
              <a:ahLst/>
              <a:cxnLst/>
              <a:rect l="l" t="t" r="r" b="b"/>
              <a:pathLst>
                <a:path w="35368" h="15096" extrusionOk="0">
                  <a:moveTo>
                    <a:pt x="35192" y="1"/>
                  </a:moveTo>
                  <a:lnTo>
                    <a:pt x="35104" y="44"/>
                  </a:lnTo>
                  <a:lnTo>
                    <a:pt x="35061" y="88"/>
                  </a:lnTo>
                  <a:lnTo>
                    <a:pt x="34315" y="1141"/>
                  </a:lnTo>
                  <a:lnTo>
                    <a:pt x="31901" y="2721"/>
                  </a:lnTo>
                  <a:lnTo>
                    <a:pt x="29137" y="4301"/>
                  </a:lnTo>
                  <a:lnTo>
                    <a:pt x="27733" y="4871"/>
                  </a:lnTo>
                  <a:lnTo>
                    <a:pt x="22379" y="3511"/>
                  </a:lnTo>
                  <a:lnTo>
                    <a:pt x="19966" y="2414"/>
                  </a:lnTo>
                  <a:lnTo>
                    <a:pt x="19834" y="2414"/>
                  </a:lnTo>
                  <a:lnTo>
                    <a:pt x="19790" y="2502"/>
                  </a:lnTo>
                  <a:lnTo>
                    <a:pt x="19746" y="2546"/>
                  </a:lnTo>
                  <a:lnTo>
                    <a:pt x="19264" y="5486"/>
                  </a:lnTo>
                  <a:lnTo>
                    <a:pt x="18737" y="8996"/>
                  </a:lnTo>
                  <a:lnTo>
                    <a:pt x="18342" y="12024"/>
                  </a:lnTo>
                  <a:lnTo>
                    <a:pt x="18079" y="13340"/>
                  </a:lnTo>
                  <a:lnTo>
                    <a:pt x="17508" y="14305"/>
                  </a:lnTo>
                  <a:lnTo>
                    <a:pt x="17026" y="14613"/>
                  </a:lnTo>
                  <a:lnTo>
                    <a:pt x="16367" y="14744"/>
                  </a:lnTo>
                  <a:lnTo>
                    <a:pt x="15578" y="14613"/>
                  </a:lnTo>
                  <a:lnTo>
                    <a:pt x="11979" y="13647"/>
                  </a:lnTo>
                  <a:lnTo>
                    <a:pt x="11936" y="13647"/>
                  </a:lnTo>
                  <a:lnTo>
                    <a:pt x="8996" y="13691"/>
                  </a:lnTo>
                  <a:lnTo>
                    <a:pt x="5529" y="13867"/>
                  </a:lnTo>
                  <a:lnTo>
                    <a:pt x="2808" y="13691"/>
                  </a:lnTo>
                  <a:lnTo>
                    <a:pt x="176" y="13296"/>
                  </a:lnTo>
                  <a:lnTo>
                    <a:pt x="132" y="13296"/>
                  </a:lnTo>
                  <a:lnTo>
                    <a:pt x="44" y="13340"/>
                  </a:lnTo>
                  <a:lnTo>
                    <a:pt x="0" y="13384"/>
                  </a:lnTo>
                  <a:lnTo>
                    <a:pt x="0" y="13472"/>
                  </a:lnTo>
                  <a:lnTo>
                    <a:pt x="0" y="13516"/>
                  </a:lnTo>
                  <a:lnTo>
                    <a:pt x="44" y="13603"/>
                  </a:lnTo>
                  <a:lnTo>
                    <a:pt x="88" y="13647"/>
                  </a:lnTo>
                  <a:lnTo>
                    <a:pt x="132" y="13647"/>
                  </a:lnTo>
                  <a:lnTo>
                    <a:pt x="2764" y="14042"/>
                  </a:lnTo>
                  <a:lnTo>
                    <a:pt x="5529" y="14174"/>
                  </a:lnTo>
                  <a:lnTo>
                    <a:pt x="8996" y="14042"/>
                  </a:lnTo>
                  <a:lnTo>
                    <a:pt x="11892" y="13998"/>
                  </a:lnTo>
                  <a:lnTo>
                    <a:pt x="15490" y="14964"/>
                  </a:lnTo>
                  <a:lnTo>
                    <a:pt x="16324" y="15095"/>
                  </a:lnTo>
                  <a:lnTo>
                    <a:pt x="16411" y="15095"/>
                  </a:lnTo>
                  <a:lnTo>
                    <a:pt x="17113" y="14964"/>
                  </a:lnTo>
                  <a:lnTo>
                    <a:pt x="17201" y="14920"/>
                  </a:lnTo>
                  <a:lnTo>
                    <a:pt x="17728" y="14569"/>
                  </a:lnTo>
                  <a:lnTo>
                    <a:pt x="17816" y="14525"/>
                  </a:lnTo>
                  <a:lnTo>
                    <a:pt x="18386" y="13472"/>
                  </a:lnTo>
                  <a:lnTo>
                    <a:pt x="18430" y="13428"/>
                  </a:lnTo>
                  <a:lnTo>
                    <a:pt x="18693" y="12068"/>
                  </a:lnTo>
                  <a:lnTo>
                    <a:pt x="19088" y="9040"/>
                  </a:lnTo>
                  <a:lnTo>
                    <a:pt x="19615" y="5529"/>
                  </a:lnTo>
                  <a:lnTo>
                    <a:pt x="20053" y="2853"/>
                  </a:lnTo>
                  <a:lnTo>
                    <a:pt x="22247" y="3862"/>
                  </a:lnTo>
                  <a:lnTo>
                    <a:pt x="22291" y="3862"/>
                  </a:lnTo>
                  <a:lnTo>
                    <a:pt x="27689" y="5222"/>
                  </a:lnTo>
                  <a:lnTo>
                    <a:pt x="27820" y="5222"/>
                  </a:lnTo>
                  <a:lnTo>
                    <a:pt x="29268" y="4608"/>
                  </a:lnTo>
                  <a:lnTo>
                    <a:pt x="32121" y="3028"/>
                  </a:lnTo>
                  <a:lnTo>
                    <a:pt x="34534" y="1405"/>
                  </a:lnTo>
                  <a:lnTo>
                    <a:pt x="34578" y="1361"/>
                  </a:lnTo>
                  <a:lnTo>
                    <a:pt x="35324" y="308"/>
                  </a:lnTo>
                  <a:lnTo>
                    <a:pt x="35368" y="220"/>
                  </a:lnTo>
                  <a:lnTo>
                    <a:pt x="35368" y="176"/>
                  </a:lnTo>
                  <a:lnTo>
                    <a:pt x="35368" y="88"/>
                  </a:lnTo>
                  <a:lnTo>
                    <a:pt x="35324" y="44"/>
                  </a:lnTo>
                  <a:lnTo>
                    <a:pt x="3523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72" name="Google Shape;16472;p486"/>
            <p:cNvSpPr/>
            <p:nvPr/>
          </p:nvSpPr>
          <p:spPr>
            <a:xfrm>
              <a:off x="3598275" y="630025"/>
              <a:ext cx="656025" cy="832650"/>
            </a:xfrm>
            <a:custGeom>
              <a:avLst/>
              <a:gdLst/>
              <a:ahLst/>
              <a:cxnLst/>
              <a:rect l="l" t="t" r="r" b="b"/>
              <a:pathLst>
                <a:path w="26241" h="33306" extrusionOk="0">
                  <a:moveTo>
                    <a:pt x="26021" y="0"/>
                  </a:moveTo>
                  <a:lnTo>
                    <a:pt x="25626" y="132"/>
                  </a:lnTo>
                  <a:lnTo>
                    <a:pt x="24090" y="263"/>
                  </a:lnTo>
                  <a:lnTo>
                    <a:pt x="24003" y="263"/>
                  </a:lnTo>
                  <a:lnTo>
                    <a:pt x="20141" y="2984"/>
                  </a:lnTo>
                  <a:lnTo>
                    <a:pt x="17377" y="5310"/>
                  </a:lnTo>
                  <a:lnTo>
                    <a:pt x="14832" y="7811"/>
                  </a:lnTo>
                  <a:lnTo>
                    <a:pt x="13691" y="9303"/>
                  </a:lnTo>
                  <a:lnTo>
                    <a:pt x="13647" y="9390"/>
                  </a:lnTo>
                  <a:lnTo>
                    <a:pt x="13384" y="10619"/>
                  </a:lnTo>
                  <a:lnTo>
                    <a:pt x="11672" y="12725"/>
                  </a:lnTo>
                  <a:lnTo>
                    <a:pt x="10839" y="13735"/>
                  </a:lnTo>
                  <a:lnTo>
                    <a:pt x="9961" y="14744"/>
                  </a:lnTo>
                  <a:lnTo>
                    <a:pt x="9127" y="15841"/>
                  </a:lnTo>
                  <a:lnTo>
                    <a:pt x="8293" y="17026"/>
                  </a:lnTo>
                  <a:lnTo>
                    <a:pt x="7460" y="18210"/>
                  </a:lnTo>
                  <a:lnTo>
                    <a:pt x="6626" y="19483"/>
                  </a:lnTo>
                  <a:lnTo>
                    <a:pt x="5836" y="20755"/>
                  </a:lnTo>
                  <a:lnTo>
                    <a:pt x="5090" y="22072"/>
                  </a:lnTo>
                  <a:lnTo>
                    <a:pt x="4344" y="23388"/>
                  </a:lnTo>
                  <a:lnTo>
                    <a:pt x="3598" y="24749"/>
                  </a:lnTo>
                  <a:lnTo>
                    <a:pt x="2896" y="26153"/>
                  </a:lnTo>
                  <a:lnTo>
                    <a:pt x="2238" y="27513"/>
                  </a:lnTo>
                  <a:lnTo>
                    <a:pt x="1624" y="28917"/>
                  </a:lnTo>
                  <a:lnTo>
                    <a:pt x="1053" y="30321"/>
                  </a:lnTo>
                  <a:lnTo>
                    <a:pt x="483" y="31682"/>
                  </a:lnTo>
                  <a:lnTo>
                    <a:pt x="0" y="33086"/>
                  </a:lnTo>
                  <a:lnTo>
                    <a:pt x="0" y="33130"/>
                  </a:lnTo>
                  <a:lnTo>
                    <a:pt x="0" y="33217"/>
                  </a:lnTo>
                  <a:lnTo>
                    <a:pt x="44" y="33261"/>
                  </a:lnTo>
                  <a:lnTo>
                    <a:pt x="132" y="33305"/>
                  </a:lnTo>
                  <a:lnTo>
                    <a:pt x="176" y="33305"/>
                  </a:lnTo>
                  <a:lnTo>
                    <a:pt x="263" y="33261"/>
                  </a:lnTo>
                  <a:lnTo>
                    <a:pt x="351" y="33217"/>
                  </a:lnTo>
                  <a:lnTo>
                    <a:pt x="834" y="31813"/>
                  </a:lnTo>
                  <a:lnTo>
                    <a:pt x="1360" y="30453"/>
                  </a:lnTo>
                  <a:lnTo>
                    <a:pt x="1931" y="29049"/>
                  </a:lnTo>
                  <a:lnTo>
                    <a:pt x="2589" y="27688"/>
                  </a:lnTo>
                  <a:lnTo>
                    <a:pt x="3247" y="26284"/>
                  </a:lnTo>
                  <a:lnTo>
                    <a:pt x="3905" y="24924"/>
                  </a:lnTo>
                  <a:lnTo>
                    <a:pt x="4651" y="23564"/>
                  </a:lnTo>
                  <a:lnTo>
                    <a:pt x="5397" y="22247"/>
                  </a:lnTo>
                  <a:lnTo>
                    <a:pt x="6143" y="20931"/>
                  </a:lnTo>
                  <a:lnTo>
                    <a:pt x="6933" y="19658"/>
                  </a:lnTo>
                  <a:lnTo>
                    <a:pt x="7767" y="18430"/>
                  </a:lnTo>
                  <a:lnTo>
                    <a:pt x="8557" y="17201"/>
                  </a:lnTo>
                  <a:lnTo>
                    <a:pt x="9390" y="16060"/>
                  </a:lnTo>
                  <a:lnTo>
                    <a:pt x="10268" y="14963"/>
                  </a:lnTo>
                  <a:lnTo>
                    <a:pt x="11102" y="13954"/>
                  </a:lnTo>
                  <a:lnTo>
                    <a:pt x="11936" y="12945"/>
                  </a:lnTo>
                  <a:lnTo>
                    <a:pt x="13691" y="10795"/>
                  </a:lnTo>
                  <a:lnTo>
                    <a:pt x="13735" y="10751"/>
                  </a:lnTo>
                  <a:lnTo>
                    <a:pt x="13998" y="9478"/>
                  </a:lnTo>
                  <a:lnTo>
                    <a:pt x="15095" y="8030"/>
                  </a:lnTo>
                  <a:lnTo>
                    <a:pt x="17596" y="5573"/>
                  </a:lnTo>
                  <a:lnTo>
                    <a:pt x="20361" y="3291"/>
                  </a:lnTo>
                  <a:lnTo>
                    <a:pt x="24134" y="614"/>
                  </a:lnTo>
                  <a:lnTo>
                    <a:pt x="25670" y="483"/>
                  </a:lnTo>
                  <a:lnTo>
                    <a:pt x="26109" y="351"/>
                  </a:lnTo>
                  <a:lnTo>
                    <a:pt x="26153" y="307"/>
                  </a:lnTo>
                  <a:lnTo>
                    <a:pt x="26197" y="263"/>
                  </a:lnTo>
                  <a:lnTo>
                    <a:pt x="26241" y="176"/>
                  </a:lnTo>
                  <a:lnTo>
                    <a:pt x="26241" y="132"/>
                  </a:lnTo>
                  <a:lnTo>
                    <a:pt x="26197" y="88"/>
                  </a:lnTo>
                  <a:lnTo>
                    <a:pt x="26153" y="44"/>
                  </a:lnTo>
                  <a:lnTo>
                    <a:pt x="2606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73" name="Google Shape;16473;p486"/>
            <p:cNvSpPr/>
            <p:nvPr/>
          </p:nvSpPr>
          <p:spPr>
            <a:xfrm>
              <a:off x="3611425" y="1686425"/>
              <a:ext cx="2121650" cy="846925"/>
            </a:xfrm>
            <a:custGeom>
              <a:avLst/>
              <a:gdLst/>
              <a:ahLst/>
              <a:cxnLst/>
              <a:rect l="l" t="t" r="r" b="b"/>
              <a:pathLst>
                <a:path w="84866" h="33877" extrusionOk="0">
                  <a:moveTo>
                    <a:pt x="80478" y="1"/>
                  </a:moveTo>
                  <a:lnTo>
                    <a:pt x="76923" y="483"/>
                  </a:lnTo>
                  <a:lnTo>
                    <a:pt x="73632" y="834"/>
                  </a:lnTo>
                  <a:lnTo>
                    <a:pt x="70824" y="1098"/>
                  </a:lnTo>
                  <a:lnTo>
                    <a:pt x="68849" y="1405"/>
                  </a:lnTo>
                  <a:lnTo>
                    <a:pt x="68805" y="1405"/>
                  </a:lnTo>
                  <a:lnTo>
                    <a:pt x="67533" y="1888"/>
                  </a:lnTo>
                  <a:lnTo>
                    <a:pt x="67489" y="1931"/>
                  </a:lnTo>
                  <a:lnTo>
                    <a:pt x="65558" y="3731"/>
                  </a:lnTo>
                  <a:lnTo>
                    <a:pt x="63145" y="5266"/>
                  </a:lnTo>
                  <a:lnTo>
                    <a:pt x="59239" y="6934"/>
                  </a:lnTo>
                  <a:lnTo>
                    <a:pt x="54939" y="8514"/>
                  </a:lnTo>
                  <a:lnTo>
                    <a:pt x="51824" y="9611"/>
                  </a:lnTo>
                  <a:lnTo>
                    <a:pt x="48752" y="10269"/>
                  </a:lnTo>
                  <a:lnTo>
                    <a:pt x="48708" y="10313"/>
                  </a:lnTo>
                  <a:lnTo>
                    <a:pt x="41292" y="13999"/>
                  </a:lnTo>
                  <a:lnTo>
                    <a:pt x="41248" y="14042"/>
                  </a:lnTo>
                  <a:lnTo>
                    <a:pt x="37475" y="16456"/>
                  </a:lnTo>
                  <a:lnTo>
                    <a:pt x="35105" y="17816"/>
                  </a:lnTo>
                  <a:lnTo>
                    <a:pt x="32999" y="18387"/>
                  </a:lnTo>
                  <a:lnTo>
                    <a:pt x="32955" y="18387"/>
                  </a:lnTo>
                  <a:lnTo>
                    <a:pt x="29181" y="20537"/>
                  </a:lnTo>
                  <a:lnTo>
                    <a:pt x="26987" y="21722"/>
                  </a:lnTo>
                  <a:lnTo>
                    <a:pt x="26153" y="21853"/>
                  </a:lnTo>
                  <a:lnTo>
                    <a:pt x="23170" y="21063"/>
                  </a:lnTo>
                  <a:lnTo>
                    <a:pt x="21634" y="20756"/>
                  </a:lnTo>
                  <a:lnTo>
                    <a:pt x="21546" y="20800"/>
                  </a:lnTo>
                  <a:lnTo>
                    <a:pt x="20888" y="21107"/>
                  </a:lnTo>
                  <a:lnTo>
                    <a:pt x="20800" y="21151"/>
                  </a:lnTo>
                  <a:lnTo>
                    <a:pt x="20273" y="21941"/>
                  </a:lnTo>
                  <a:lnTo>
                    <a:pt x="20273" y="21985"/>
                  </a:lnTo>
                  <a:lnTo>
                    <a:pt x="19747" y="24047"/>
                  </a:lnTo>
                  <a:lnTo>
                    <a:pt x="19747" y="24091"/>
                  </a:lnTo>
                  <a:lnTo>
                    <a:pt x="19308" y="27382"/>
                  </a:lnTo>
                  <a:lnTo>
                    <a:pt x="18430" y="30234"/>
                  </a:lnTo>
                  <a:lnTo>
                    <a:pt x="18036" y="32955"/>
                  </a:lnTo>
                  <a:lnTo>
                    <a:pt x="17816" y="33438"/>
                  </a:lnTo>
                  <a:lnTo>
                    <a:pt x="17553" y="33525"/>
                  </a:lnTo>
                  <a:lnTo>
                    <a:pt x="14788" y="32955"/>
                  </a:lnTo>
                  <a:lnTo>
                    <a:pt x="11848" y="32121"/>
                  </a:lnTo>
                  <a:lnTo>
                    <a:pt x="9172" y="31419"/>
                  </a:lnTo>
                  <a:lnTo>
                    <a:pt x="9128" y="31419"/>
                  </a:lnTo>
                  <a:lnTo>
                    <a:pt x="6144" y="31331"/>
                  </a:lnTo>
                  <a:lnTo>
                    <a:pt x="2897" y="31068"/>
                  </a:lnTo>
                  <a:lnTo>
                    <a:pt x="220" y="30629"/>
                  </a:lnTo>
                  <a:lnTo>
                    <a:pt x="132" y="30629"/>
                  </a:lnTo>
                  <a:lnTo>
                    <a:pt x="88" y="30673"/>
                  </a:lnTo>
                  <a:lnTo>
                    <a:pt x="45" y="30717"/>
                  </a:lnTo>
                  <a:lnTo>
                    <a:pt x="1" y="30761"/>
                  </a:lnTo>
                  <a:lnTo>
                    <a:pt x="1" y="30849"/>
                  </a:lnTo>
                  <a:lnTo>
                    <a:pt x="45" y="30893"/>
                  </a:lnTo>
                  <a:lnTo>
                    <a:pt x="88" y="30980"/>
                  </a:lnTo>
                  <a:lnTo>
                    <a:pt x="132" y="30980"/>
                  </a:lnTo>
                  <a:lnTo>
                    <a:pt x="2853" y="31419"/>
                  </a:lnTo>
                  <a:lnTo>
                    <a:pt x="6144" y="31682"/>
                  </a:lnTo>
                  <a:lnTo>
                    <a:pt x="9128" y="31770"/>
                  </a:lnTo>
                  <a:lnTo>
                    <a:pt x="11761" y="32472"/>
                  </a:lnTo>
                  <a:lnTo>
                    <a:pt x="14701" y="33306"/>
                  </a:lnTo>
                  <a:lnTo>
                    <a:pt x="17553" y="33876"/>
                  </a:lnTo>
                  <a:lnTo>
                    <a:pt x="17641" y="33876"/>
                  </a:lnTo>
                  <a:lnTo>
                    <a:pt x="18036" y="33701"/>
                  </a:lnTo>
                  <a:lnTo>
                    <a:pt x="18123" y="33613"/>
                  </a:lnTo>
                  <a:lnTo>
                    <a:pt x="18387" y="33043"/>
                  </a:lnTo>
                  <a:lnTo>
                    <a:pt x="18387" y="32999"/>
                  </a:lnTo>
                  <a:lnTo>
                    <a:pt x="18781" y="30322"/>
                  </a:lnTo>
                  <a:lnTo>
                    <a:pt x="19659" y="27470"/>
                  </a:lnTo>
                  <a:lnTo>
                    <a:pt x="20098" y="24135"/>
                  </a:lnTo>
                  <a:lnTo>
                    <a:pt x="20624" y="22116"/>
                  </a:lnTo>
                  <a:lnTo>
                    <a:pt x="21063" y="21414"/>
                  </a:lnTo>
                  <a:lnTo>
                    <a:pt x="21634" y="21107"/>
                  </a:lnTo>
                  <a:lnTo>
                    <a:pt x="23082" y="21414"/>
                  </a:lnTo>
                  <a:lnTo>
                    <a:pt x="26110" y="22204"/>
                  </a:lnTo>
                  <a:lnTo>
                    <a:pt x="26197" y="22204"/>
                  </a:lnTo>
                  <a:lnTo>
                    <a:pt x="27031" y="22073"/>
                  </a:lnTo>
                  <a:lnTo>
                    <a:pt x="27119" y="22029"/>
                  </a:lnTo>
                  <a:lnTo>
                    <a:pt x="29357" y="20844"/>
                  </a:lnTo>
                  <a:lnTo>
                    <a:pt x="33130" y="18738"/>
                  </a:lnTo>
                  <a:lnTo>
                    <a:pt x="35193" y="18123"/>
                  </a:lnTo>
                  <a:lnTo>
                    <a:pt x="35237" y="18123"/>
                  </a:lnTo>
                  <a:lnTo>
                    <a:pt x="37650" y="16763"/>
                  </a:lnTo>
                  <a:lnTo>
                    <a:pt x="41424" y="14306"/>
                  </a:lnTo>
                  <a:lnTo>
                    <a:pt x="48840" y="10620"/>
                  </a:lnTo>
                  <a:lnTo>
                    <a:pt x="51911" y="9918"/>
                  </a:lnTo>
                  <a:lnTo>
                    <a:pt x="55071" y="8821"/>
                  </a:lnTo>
                  <a:lnTo>
                    <a:pt x="59371" y="7241"/>
                  </a:lnTo>
                  <a:lnTo>
                    <a:pt x="63276" y="5574"/>
                  </a:lnTo>
                  <a:lnTo>
                    <a:pt x="63320" y="5574"/>
                  </a:lnTo>
                  <a:lnTo>
                    <a:pt x="65778" y="4038"/>
                  </a:lnTo>
                  <a:lnTo>
                    <a:pt x="65778" y="3994"/>
                  </a:lnTo>
                  <a:lnTo>
                    <a:pt x="67708" y="2195"/>
                  </a:lnTo>
                  <a:lnTo>
                    <a:pt x="68893" y="1756"/>
                  </a:lnTo>
                  <a:lnTo>
                    <a:pt x="70868" y="1405"/>
                  </a:lnTo>
                  <a:lnTo>
                    <a:pt x="73676" y="1186"/>
                  </a:lnTo>
                  <a:lnTo>
                    <a:pt x="76967" y="834"/>
                  </a:lnTo>
                  <a:lnTo>
                    <a:pt x="80478" y="352"/>
                  </a:lnTo>
                  <a:lnTo>
                    <a:pt x="81882" y="571"/>
                  </a:lnTo>
                  <a:lnTo>
                    <a:pt x="82233" y="834"/>
                  </a:lnTo>
                  <a:lnTo>
                    <a:pt x="82672" y="2458"/>
                  </a:lnTo>
                  <a:lnTo>
                    <a:pt x="83461" y="6144"/>
                  </a:lnTo>
                  <a:lnTo>
                    <a:pt x="84558" y="11059"/>
                  </a:lnTo>
                  <a:lnTo>
                    <a:pt x="84558" y="11146"/>
                  </a:lnTo>
                  <a:lnTo>
                    <a:pt x="84602" y="11190"/>
                  </a:lnTo>
                  <a:lnTo>
                    <a:pt x="84822" y="11190"/>
                  </a:lnTo>
                  <a:lnTo>
                    <a:pt x="84866" y="11146"/>
                  </a:lnTo>
                  <a:lnTo>
                    <a:pt x="84866" y="11059"/>
                  </a:lnTo>
                  <a:lnTo>
                    <a:pt x="84866" y="11015"/>
                  </a:lnTo>
                  <a:lnTo>
                    <a:pt x="83812" y="6056"/>
                  </a:lnTo>
                  <a:lnTo>
                    <a:pt x="82979" y="2370"/>
                  </a:lnTo>
                  <a:lnTo>
                    <a:pt x="82540" y="703"/>
                  </a:lnTo>
                  <a:lnTo>
                    <a:pt x="82496" y="615"/>
                  </a:lnTo>
                  <a:lnTo>
                    <a:pt x="82101" y="264"/>
                  </a:lnTo>
                  <a:lnTo>
                    <a:pt x="82013" y="220"/>
                  </a:lnTo>
                  <a:lnTo>
                    <a:pt x="8052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74" name="Google Shape;16474;p486"/>
            <p:cNvSpPr/>
            <p:nvPr/>
          </p:nvSpPr>
          <p:spPr>
            <a:xfrm>
              <a:off x="3555475" y="722150"/>
              <a:ext cx="443225" cy="703225"/>
            </a:xfrm>
            <a:custGeom>
              <a:avLst/>
              <a:gdLst/>
              <a:ahLst/>
              <a:cxnLst/>
              <a:rect l="l" t="t" r="r" b="b"/>
              <a:pathLst>
                <a:path w="17729" h="28129" extrusionOk="0">
                  <a:moveTo>
                    <a:pt x="17509" y="1"/>
                  </a:moveTo>
                  <a:lnTo>
                    <a:pt x="17465" y="45"/>
                  </a:lnTo>
                  <a:lnTo>
                    <a:pt x="14174" y="3248"/>
                  </a:lnTo>
                  <a:lnTo>
                    <a:pt x="14130" y="3248"/>
                  </a:lnTo>
                  <a:lnTo>
                    <a:pt x="9742" y="10225"/>
                  </a:lnTo>
                  <a:lnTo>
                    <a:pt x="7680" y="13121"/>
                  </a:lnTo>
                  <a:lnTo>
                    <a:pt x="7636" y="13121"/>
                  </a:lnTo>
                  <a:lnTo>
                    <a:pt x="6363" y="15710"/>
                  </a:lnTo>
                  <a:lnTo>
                    <a:pt x="4608" y="18913"/>
                  </a:lnTo>
                  <a:lnTo>
                    <a:pt x="3028" y="22073"/>
                  </a:lnTo>
                  <a:lnTo>
                    <a:pt x="1361" y="24969"/>
                  </a:lnTo>
                  <a:lnTo>
                    <a:pt x="1" y="27909"/>
                  </a:lnTo>
                  <a:lnTo>
                    <a:pt x="1" y="27953"/>
                  </a:lnTo>
                  <a:lnTo>
                    <a:pt x="1" y="28040"/>
                  </a:lnTo>
                  <a:lnTo>
                    <a:pt x="45" y="28084"/>
                  </a:lnTo>
                  <a:lnTo>
                    <a:pt x="88" y="28128"/>
                  </a:lnTo>
                  <a:lnTo>
                    <a:pt x="264" y="28128"/>
                  </a:lnTo>
                  <a:lnTo>
                    <a:pt x="352" y="28040"/>
                  </a:lnTo>
                  <a:lnTo>
                    <a:pt x="1668" y="25144"/>
                  </a:lnTo>
                  <a:lnTo>
                    <a:pt x="3336" y="22204"/>
                  </a:lnTo>
                  <a:lnTo>
                    <a:pt x="4915" y="19089"/>
                  </a:lnTo>
                  <a:lnTo>
                    <a:pt x="6671" y="15886"/>
                  </a:lnTo>
                  <a:lnTo>
                    <a:pt x="7943" y="13297"/>
                  </a:lnTo>
                  <a:lnTo>
                    <a:pt x="10005" y="10401"/>
                  </a:lnTo>
                  <a:lnTo>
                    <a:pt x="14437" y="3468"/>
                  </a:lnTo>
                  <a:lnTo>
                    <a:pt x="17685" y="308"/>
                  </a:lnTo>
                  <a:lnTo>
                    <a:pt x="17728" y="264"/>
                  </a:lnTo>
                  <a:lnTo>
                    <a:pt x="17728" y="176"/>
                  </a:lnTo>
                  <a:lnTo>
                    <a:pt x="17728" y="133"/>
                  </a:lnTo>
                  <a:lnTo>
                    <a:pt x="17685" y="45"/>
                  </a:lnTo>
                  <a:lnTo>
                    <a:pt x="1764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75" name="Google Shape;16475;p486"/>
            <p:cNvSpPr/>
            <p:nvPr/>
          </p:nvSpPr>
          <p:spPr>
            <a:xfrm>
              <a:off x="3597175" y="1741275"/>
              <a:ext cx="2098600" cy="818400"/>
            </a:xfrm>
            <a:custGeom>
              <a:avLst/>
              <a:gdLst/>
              <a:ahLst/>
              <a:cxnLst/>
              <a:rect l="l" t="t" r="r" b="b"/>
              <a:pathLst>
                <a:path w="83944" h="32736" extrusionOk="0">
                  <a:moveTo>
                    <a:pt x="77976" y="1"/>
                  </a:moveTo>
                  <a:lnTo>
                    <a:pt x="74773" y="264"/>
                  </a:lnTo>
                  <a:lnTo>
                    <a:pt x="72052" y="571"/>
                  </a:lnTo>
                  <a:lnTo>
                    <a:pt x="70121" y="1054"/>
                  </a:lnTo>
                  <a:lnTo>
                    <a:pt x="70077" y="1054"/>
                  </a:lnTo>
                  <a:lnTo>
                    <a:pt x="69068" y="1537"/>
                  </a:lnTo>
                  <a:lnTo>
                    <a:pt x="69024" y="1537"/>
                  </a:lnTo>
                  <a:lnTo>
                    <a:pt x="66742" y="3599"/>
                  </a:lnTo>
                  <a:lnTo>
                    <a:pt x="63934" y="5003"/>
                  </a:lnTo>
                  <a:lnTo>
                    <a:pt x="59371" y="6671"/>
                  </a:lnTo>
                  <a:lnTo>
                    <a:pt x="54719" y="8338"/>
                  </a:lnTo>
                  <a:lnTo>
                    <a:pt x="52306" y="9172"/>
                  </a:lnTo>
                  <a:lnTo>
                    <a:pt x="49410" y="9654"/>
                  </a:lnTo>
                  <a:lnTo>
                    <a:pt x="49322" y="9654"/>
                  </a:lnTo>
                  <a:lnTo>
                    <a:pt x="43486" y="12682"/>
                  </a:lnTo>
                  <a:lnTo>
                    <a:pt x="40283" y="14569"/>
                  </a:lnTo>
                  <a:lnTo>
                    <a:pt x="37430" y="16236"/>
                  </a:lnTo>
                  <a:lnTo>
                    <a:pt x="36202" y="16675"/>
                  </a:lnTo>
                  <a:lnTo>
                    <a:pt x="33174" y="17334"/>
                  </a:lnTo>
                  <a:lnTo>
                    <a:pt x="33130" y="17377"/>
                  </a:lnTo>
                  <a:lnTo>
                    <a:pt x="30453" y="18562"/>
                  </a:lnTo>
                  <a:lnTo>
                    <a:pt x="27996" y="19922"/>
                  </a:lnTo>
                  <a:lnTo>
                    <a:pt x="26899" y="20449"/>
                  </a:lnTo>
                  <a:lnTo>
                    <a:pt x="23696" y="19615"/>
                  </a:lnTo>
                  <a:lnTo>
                    <a:pt x="22599" y="19440"/>
                  </a:lnTo>
                  <a:lnTo>
                    <a:pt x="22467" y="19440"/>
                  </a:lnTo>
                  <a:lnTo>
                    <a:pt x="22028" y="19659"/>
                  </a:lnTo>
                  <a:lnTo>
                    <a:pt x="21940" y="19703"/>
                  </a:lnTo>
                  <a:lnTo>
                    <a:pt x="21633" y="20186"/>
                  </a:lnTo>
                  <a:lnTo>
                    <a:pt x="21589" y="20273"/>
                  </a:lnTo>
                  <a:lnTo>
                    <a:pt x="20712" y="25539"/>
                  </a:lnTo>
                  <a:lnTo>
                    <a:pt x="20010" y="28040"/>
                  </a:lnTo>
                  <a:lnTo>
                    <a:pt x="20010" y="28084"/>
                  </a:lnTo>
                  <a:lnTo>
                    <a:pt x="19571" y="31419"/>
                  </a:lnTo>
                  <a:lnTo>
                    <a:pt x="19176" y="32077"/>
                  </a:lnTo>
                  <a:lnTo>
                    <a:pt x="18123" y="32384"/>
                  </a:lnTo>
                  <a:lnTo>
                    <a:pt x="16236" y="32253"/>
                  </a:lnTo>
                  <a:lnTo>
                    <a:pt x="11848" y="31200"/>
                  </a:lnTo>
                  <a:lnTo>
                    <a:pt x="9303" y="30498"/>
                  </a:lnTo>
                  <a:lnTo>
                    <a:pt x="9303" y="30454"/>
                  </a:lnTo>
                  <a:lnTo>
                    <a:pt x="6319" y="30147"/>
                  </a:lnTo>
                  <a:lnTo>
                    <a:pt x="2282" y="29576"/>
                  </a:lnTo>
                  <a:lnTo>
                    <a:pt x="220" y="29225"/>
                  </a:lnTo>
                  <a:lnTo>
                    <a:pt x="132" y="29225"/>
                  </a:lnTo>
                  <a:lnTo>
                    <a:pt x="88" y="29269"/>
                  </a:lnTo>
                  <a:lnTo>
                    <a:pt x="44" y="29313"/>
                  </a:lnTo>
                  <a:lnTo>
                    <a:pt x="0" y="29357"/>
                  </a:lnTo>
                  <a:lnTo>
                    <a:pt x="0" y="29444"/>
                  </a:lnTo>
                  <a:lnTo>
                    <a:pt x="44" y="29488"/>
                  </a:lnTo>
                  <a:lnTo>
                    <a:pt x="88" y="29532"/>
                  </a:lnTo>
                  <a:lnTo>
                    <a:pt x="132" y="29576"/>
                  </a:lnTo>
                  <a:lnTo>
                    <a:pt x="2238" y="29883"/>
                  </a:lnTo>
                  <a:lnTo>
                    <a:pt x="6275" y="30498"/>
                  </a:lnTo>
                  <a:lnTo>
                    <a:pt x="9259" y="30805"/>
                  </a:lnTo>
                  <a:lnTo>
                    <a:pt x="11760" y="31507"/>
                  </a:lnTo>
                  <a:lnTo>
                    <a:pt x="16148" y="32604"/>
                  </a:lnTo>
                  <a:lnTo>
                    <a:pt x="16192" y="32604"/>
                  </a:lnTo>
                  <a:lnTo>
                    <a:pt x="18167" y="32735"/>
                  </a:lnTo>
                  <a:lnTo>
                    <a:pt x="18211" y="32735"/>
                  </a:lnTo>
                  <a:lnTo>
                    <a:pt x="19308" y="32384"/>
                  </a:lnTo>
                  <a:lnTo>
                    <a:pt x="19395" y="32341"/>
                  </a:lnTo>
                  <a:lnTo>
                    <a:pt x="19878" y="31595"/>
                  </a:lnTo>
                  <a:lnTo>
                    <a:pt x="19922" y="31507"/>
                  </a:lnTo>
                  <a:lnTo>
                    <a:pt x="20317" y="28128"/>
                  </a:lnTo>
                  <a:lnTo>
                    <a:pt x="21063" y="25627"/>
                  </a:lnTo>
                  <a:lnTo>
                    <a:pt x="21940" y="20361"/>
                  </a:lnTo>
                  <a:lnTo>
                    <a:pt x="22204" y="19922"/>
                  </a:lnTo>
                  <a:lnTo>
                    <a:pt x="22555" y="19791"/>
                  </a:lnTo>
                  <a:lnTo>
                    <a:pt x="23608" y="19966"/>
                  </a:lnTo>
                  <a:lnTo>
                    <a:pt x="26899" y="20800"/>
                  </a:lnTo>
                  <a:lnTo>
                    <a:pt x="26987" y="20756"/>
                  </a:lnTo>
                  <a:lnTo>
                    <a:pt x="28171" y="20230"/>
                  </a:lnTo>
                  <a:lnTo>
                    <a:pt x="30629" y="18869"/>
                  </a:lnTo>
                  <a:lnTo>
                    <a:pt x="33262" y="17685"/>
                  </a:lnTo>
                  <a:lnTo>
                    <a:pt x="36289" y="17026"/>
                  </a:lnTo>
                  <a:lnTo>
                    <a:pt x="37562" y="16544"/>
                  </a:lnTo>
                  <a:lnTo>
                    <a:pt x="37606" y="16544"/>
                  </a:lnTo>
                  <a:lnTo>
                    <a:pt x="40458" y="14876"/>
                  </a:lnTo>
                  <a:lnTo>
                    <a:pt x="43661" y="12989"/>
                  </a:lnTo>
                  <a:lnTo>
                    <a:pt x="49454" y="10005"/>
                  </a:lnTo>
                  <a:lnTo>
                    <a:pt x="52350" y="9523"/>
                  </a:lnTo>
                  <a:lnTo>
                    <a:pt x="52394" y="9523"/>
                  </a:lnTo>
                  <a:lnTo>
                    <a:pt x="54851" y="8689"/>
                  </a:lnTo>
                  <a:lnTo>
                    <a:pt x="59502" y="7022"/>
                  </a:lnTo>
                  <a:lnTo>
                    <a:pt x="64066" y="5310"/>
                  </a:lnTo>
                  <a:lnTo>
                    <a:pt x="66918" y="3906"/>
                  </a:lnTo>
                  <a:lnTo>
                    <a:pt x="66962" y="3906"/>
                  </a:lnTo>
                  <a:lnTo>
                    <a:pt x="69200" y="1844"/>
                  </a:lnTo>
                  <a:lnTo>
                    <a:pt x="70209" y="1405"/>
                  </a:lnTo>
                  <a:lnTo>
                    <a:pt x="72140" y="922"/>
                  </a:lnTo>
                  <a:lnTo>
                    <a:pt x="74773" y="571"/>
                  </a:lnTo>
                  <a:lnTo>
                    <a:pt x="78020" y="352"/>
                  </a:lnTo>
                  <a:lnTo>
                    <a:pt x="79556" y="571"/>
                  </a:lnTo>
                  <a:lnTo>
                    <a:pt x="80828" y="1537"/>
                  </a:lnTo>
                  <a:lnTo>
                    <a:pt x="81837" y="3423"/>
                  </a:lnTo>
                  <a:lnTo>
                    <a:pt x="82583" y="5925"/>
                  </a:lnTo>
                  <a:lnTo>
                    <a:pt x="83505" y="10795"/>
                  </a:lnTo>
                  <a:lnTo>
                    <a:pt x="83593" y="11410"/>
                  </a:lnTo>
                  <a:lnTo>
                    <a:pt x="83636" y="11454"/>
                  </a:lnTo>
                  <a:lnTo>
                    <a:pt x="83680" y="11497"/>
                  </a:lnTo>
                  <a:lnTo>
                    <a:pt x="83768" y="11541"/>
                  </a:lnTo>
                  <a:lnTo>
                    <a:pt x="83812" y="11541"/>
                  </a:lnTo>
                  <a:lnTo>
                    <a:pt x="83900" y="11497"/>
                  </a:lnTo>
                  <a:lnTo>
                    <a:pt x="83944" y="11454"/>
                  </a:lnTo>
                  <a:lnTo>
                    <a:pt x="83944" y="11410"/>
                  </a:lnTo>
                  <a:lnTo>
                    <a:pt x="83944" y="11322"/>
                  </a:lnTo>
                  <a:lnTo>
                    <a:pt x="83856" y="10708"/>
                  </a:lnTo>
                  <a:lnTo>
                    <a:pt x="82891" y="5837"/>
                  </a:lnTo>
                  <a:lnTo>
                    <a:pt x="82145" y="3292"/>
                  </a:lnTo>
                  <a:lnTo>
                    <a:pt x="82145" y="3248"/>
                  </a:lnTo>
                  <a:lnTo>
                    <a:pt x="81135" y="1317"/>
                  </a:lnTo>
                  <a:lnTo>
                    <a:pt x="81091" y="1273"/>
                  </a:lnTo>
                  <a:lnTo>
                    <a:pt x="79731" y="264"/>
                  </a:lnTo>
                  <a:lnTo>
                    <a:pt x="79643" y="220"/>
                  </a:lnTo>
                  <a:lnTo>
                    <a:pt x="7802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76" name="Google Shape;16476;p486"/>
            <p:cNvSpPr/>
            <p:nvPr/>
          </p:nvSpPr>
          <p:spPr>
            <a:xfrm>
              <a:off x="3524775" y="759450"/>
              <a:ext cx="388350" cy="654950"/>
            </a:xfrm>
            <a:custGeom>
              <a:avLst/>
              <a:gdLst/>
              <a:ahLst/>
              <a:cxnLst/>
              <a:rect l="l" t="t" r="r" b="b"/>
              <a:pathLst>
                <a:path w="15534" h="26198" extrusionOk="0">
                  <a:moveTo>
                    <a:pt x="15358" y="1"/>
                  </a:moveTo>
                  <a:lnTo>
                    <a:pt x="15270" y="45"/>
                  </a:lnTo>
                  <a:lnTo>
                    <a:pt x="15227" y="89"/>
                  </a:lnTo>
                  <a:lnTo>
                    <a:pt x="11672" y="5442"/>
                  </a:lnTo>
                  <a:lnTo>
                    <a:pt x="10005" y="8250"/>
                  </a:lnTo>
                  <a:lnTo>
                    <a:pt x="7899" y="11278"/>
                  </a:lnTo>
                  <a:lnTo>
                    <a:pt x="7855" y="11278"/>
                  </a:lnTo>
                  <a:lnTo>
                    <a:pt x="6407" y="14613"/>
                  </a:lnTo>
                  <a:lnTo>
                    <a:pt x="4871" y="17685"/>
                  </a:lnTo>
                  <a:lnTo>
                    <a:pt x="2501" y="22204"/>
                  </a:lnTo>
                  <a:lnTo>
                    <a:pt x="0" y="25934"/>
                  </a:lnTo>
                  <a:lnTo>
                    <a:pt x="0" y="26022"/>
                  </a:lnTo>
                  <a:lnTo>
                    <a:pt x="0" y="26066"/>
                  </a:lnTo>
                  <a:lnTo>
                    <a:pt x="0" y="26154"/>
                  </a:lnTo>
                  <a:lnTo>
                    <a:pt x="88" y="26197"/>
                  </a:lnTo>
                  <a:lnTo>
                    <a:pt x="263" y="26197"/>
                  </a:lnTo>
                  <a:lnTo>
                    <a:pt x="307" y="26154"/>
                  </a:lnTo>
                  <a:lnTo>
                    <a:pt x="2808" y="22380"/>
                  </a:lnTo>
                  <a:lnTo>
                    <a:pt x="5178" y="17816"/>
                  </a:lnTo>
                  <a:lnTo>
                    <a:pt x="6714" y="14789"/>
                  </a:lnTo>
                  <a:lnTo>
                    <a:pt x="8206" y="11454"/>
                  </a:lnTo>
                  <a:lnTo>
                    <a:pt x="10268" y="8426"/>
                  </a:lnTo>
                  <a:lnTo>
                    <a:pt x="11936" y="5618"/>
                  </a:lnTo>
                  <a:lnTo>
                    <a:pt x="15534" y="264"/>
                  </a:lnTo>
                  <a:lnTo>
                    <a:pt x="15534" y="220"/>
                  </a:lnTo>
                  <a:lnTo>
                    <a:pt x="15534" y="133"/>
                  </a:lnTo>
                  <a:lnTo>
                    <a:pt x="15534" y="89"/>
                  </a:lnTo>
                  <a:lnTo>
                    <a:pt x="15490" y="45"/>
                  </a:lnTo>
                  <a:lnTo>
                    <a:pt x="1540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77" name="Google Shape;16477;p486"/>
            <p:cNvSpPr/>
            <p:nvPr/>
          </p:nvSpPr>
          <p:spPr>
            <a:xfrm>
              <a:off x="3586200" y="1781875"/>
              <a:ext cx="2077775" cy="817300"/>
            </a:xfrm>
            <a:custGeom>
              <a:avLst/>
              <a:gdLst/>
              <a:ahLst/>
              <a:cxnLst/>
              <a:rect l="l" t="t" r="r" b="b"/>
              <a:pathLst>
                <a:path w="83111" h="32692" extrusionOk="0">
                  <a:moveTo>
                    <a:pt x="79907" y="0"/>
                  </a:moveTo>
                  <a:lnTo>
                    <a:pt x="74246" y="483"/>
                  </a:lnTo>
                  <a:lnTo>
                    <a:pt x="74202" y="483"/>
                  </a:lnTo>
                  <a:lnTo>
                    <a:pt x="72008" y="1053"/>
                  </a:lnTo>
                  <a:lnTo>
                    <a:pt x="71964" y="1053"/>
                  </a:lnTo>
                  <a:lnTo>
                    <a:pt x="70780" y="1580"/>
                  </a:lnTo>
                  <a:lnTo>
                    <a:pt x="70736" y="1624"/>
                  </a:lnTo>
                  <a:lnTo>
                    <a:pt x="68761" y="3335"/>
                  </a:lnTo>
                  <a:lnTo>
                    <a:pt x="66392" y="4476"/>
                  </a:lnTo>
                  <a:lnTo>
                    <a:pt x="61565" y="6231"/>
                  </a:lnTo>
                  <a:lnTo>
                    <a:pt x="58669" y="7284"/>
                  </a:lnTo>
                  <a:lnTo>
                    <a:pt x="53579" y="9040"/>
                  </a:lnTo>
                  <a:lnTo>
                    <a:pt x="50902" y="9303"/>
                  </a:lnTo>
                  <a:lnTo>
                    <a:pt x="49849" y="9654"/>
                  </a:lnTo>
                  <a:lnTo>
                    <a:pt x="46865" y="11234"/>
                  </a:lnTo>
                  <a:lnTo>
                    <a:pt x="41511" y="14174"/>
                  </a:lnTo>
                  <a:lnTo>
                    <a:pt x="38703" y="15666"/>
                  </a:lnTo>
                  <a:lnTo>
                    <a:pt x="35719" y="16499"/>
                  </a:lnTo>
                  <a:lnTo>
                    <a:pt x="33218" y="16982"/>
                  </a:lnTo>
                  <a:lnTo>
                    <a:pt x="31199" y="17509"/>
                  </a:lnTo>
                  <a:lnTo>
                    <a:pt x="31156" y="17552"/>
                  </a:lnTo>
                  <a:lnTo>
                    <a:pt x="27996" y="19176"/>
                  </a:lnTo>
                  <a:lnTo>
                    <a:pt x="27162" y="19571"/>
                  </a:lnTo>
                  <a:lnTo>
                    <a:pt x="23652" y="18649"/>
                  </a:lnTo>
                  <a:lnTo>
                    <a:pt x="23608" y="18649"/>
                  </a:lnTo>
                  <a:lnTo>
                    <a:pt x="23082" y="18737"/>
                  </a:lnTo>
                  <a:lnTo>
                    <a:pt x="22994" y="18781"/>
                  </a:lnTo>
                  <a:lnTo>
                    <a:pt x="22950" y="18825"/>
                  </a:lnTo>
                  <a:lnTo>
                    <a:pt x="22643" y="19922"/>
                  </a:lnTo>
                  <a:lnTo>
                    <a:pt x="22599" y="19922"/>
                  </a:lnTo>
                  <a:lnTo>
                    <a:pt x="22160" y="23476"/>
                  </a:lnTo>
                  <a:lnTo>
                    <a:pt x="21282" y="27952"/>
                  </a:lnTo>
                  <a:lnTo>
                    <a:pt x="21282" y="27996"/>
                  </a:lnTo>
                  <a:lnTo>
                    <a:pt x="20975" y="31199"/>
                  </a:lnTo>
                  <a:lnTo>
                    <a:pt x="20931" y="31857"/>
                  </a:lnTo>
                  <a:lnTo>
                    <a:pt x="20668" y="32340"/>
                  </a:lnTo>
                  <a:lnTo>
                    <a:pt x="18913" y="32340"/>
                  </a:lnTo>
                  <a:lnTo>
                    <a:pt x="13823" y="31155"/>
                  </a:lnTo>
                  <a:lnTo>
                    <a:pt x="8382" y="29795"/>
                  </a:lnTo>
                  <a:lnTo>
                    <a:pt x="5047" y="29181"/>
                  </a:lnTo>
                  <a:lnTo>
                    <a:pt x="1273" y="28566"/>
                  </a:lnTo>
                  <a:lnTo>
                    <a:pt x="220" y="28391"/>
                  </a:lnTo>
                  <a:lnTo>
                    <a:pt x="132" y="28391"/>
                  </a:lnTo>
                  <a:lnTo>
                    <a:pt x="88" y="28435"/>
                  </a:lnTo>
                  <a:lnTo>
                    <a:pt x="44" y="28479"/>
                  </a:lnTo>
                  <a:lnTo>
                    <a:pt x="0" y="28566"/>
                  </a:lnTo>
                  <a:lnTo>
                    <a:pt x="0" y="28610"/>
                  </a:lnTo>
                  <a:lnTo>
                    <a:pt x="44" y="28698"/>
                  </a:lnTo>
                  <a:lnTo>
                    <a:pt x="88" y="28742"/>
                  </a:lnTo>
                  <a:lnTo>
                    <a:pt x="132" y="28742"/>
                  </a:lnTo>
                  <a:lnTo>
                    <a:pt x="1229" y="28917"/>
                  </a:lnTo>
                  <a:lnTo>
                    <a:pt x="4959" y="29532"/>
                  </a:lnTo>
                  <a:lnTo>
                    <a:pt x="8294" y="30146"/>
                  </a:lnTo>
                  <a:lnTo>
                    <a:pt x="13735" y="31506"/>
                  </a:lnTo>
                  <a:lnTo>
                    <a:pt x="18825" y="32647"/>
                  </a:lnTo>
                  <a:lnTo>
                    <a:pt x="18869" y="32691"/>
                  </a:lnTo>
                  <a:lnTo>
                    <a:pt x="20756" y="32691"/>
                  </a:lnTo>
                  <a:lnTo>
                    <a:pt x="20844" y="32647"/>
                  </a:lnTo>
                  <a:lnTo>
                    <a:pt x="20931" y="32603"/>
                  </a:lnTo>
                  <a:lnTo>
                    <a:pt x="21239" y="32033"/>
                  </a:lnTo>
                  <a:lnTo>
                    <a:pt x="21239" y="31945"/>
                  </a:lnTo>
                  <a:lnTo>
                    <a:pt x="21326" y="31243"/>
                  </a:lnTo>
                  <a:lnTo>
                    <a:pt x="21633" y="28040"/>
                  </a:lnTo>
                  <a:lnTo>
                    <a:pt x="22467" y="23564"/>
                  </a:lnTo>
                  <a:lnTo>
                    <a:pt x="22950" y="20010"/>
                  </a:lnTo>
                  <a:lnTo>
                    <a:pt x="23257" y="19044"/>
                  </a:lnTo>
                  <a:lnTo>
                    <a:pt x="23608" y="19001"/>
                  </a:lnTo>
                  <a:lnTo>
                    <a:pt x="27119" y="19966"/>
                  </a:lnTo>
                  <a:lnTo>
                    <a:pt x="27250" y="19922"/>
                  </a:lnTo>
                  <a:lnTo>
                    <a:pt x="28172" y="19527"/>
                  </a:lnTo>
                  <a:lnTo>
                    <a:pt x="31287" y="17860"/>
                  </a:lnTo>
                  <a:lnTo>
                    <a:pt x="33306" y="17333"/>
                  </a:lnTo>
                  <a:lnTo>
                    <a:pt x="35807" y="16850"/>
                  </a:lnTo>
                  <a:lnTo>
                    <a:pt x="38791" y="15973"/>
                  </a:lnTo>
                  <a:lnTo>
                    <a:pt x="38835" y="15973"/>
                  </a:lnTo>
                  <a:lnTo>
                    <a:pt x="41643" y="14481"/>
                  </a:lnTo>
                  <a:lnTo>
                    <a:pt x="46996" y="11541"/>
                  </a:lnTo>
                  <a:lnTo>
                    <a:pt x="49980" y="10005"/>
                  </a:lnTo>
                  <a:lnTo>
                    <a:pt x="50990" y="9654"/>
                  </a:lnTo>
                  <a:lnTo>
                    <a:pt x="53622" y="9347"/>
                  </a:lnTo>
                  <a:lnTo>
                    <a:pt x="53666" y="9347"/>
                  </a:lnTo>
                  <a:lnTo>
                    <a:pt x="58800" y="7592"/>
                  </a:lnTo>
                  <a:lnTo>
                    <a:pt x="61696" y="6539"/>
                  </a:lnTo>
                  <a:lnTo>
                    <a:pt x="66523" y="4783"/>
                  </a:lnTo>
                  <a:lnTo>
                    <a:pt x="68937" y="3642"/>
                  </a:lnTo>
                  <a:lnTo>
                    <a:pt x="68981" y="3642"/>
                  </a:lnTo>
                  <a:lnTo>
                    <a:pt x="70911" y="1887"/>
                  </a:lnTo>
                  <a:lnTo>
                    <a:pt x="72096" y="1361"/>
                  </a:lnTo>
                  <a:lnTo>
                    <a:pt x="74290" y="834"/>
                  </a:lnTo>
                  <a:lnTo>
                    <a:pt x="79863" y="351"/>
                  </a:lnTo>
                  <a:lnTo>
                    <a:pt x="80126" y="527"/>
                  </a:lnTo>
                  <a:lnTo>
                    <a:pt x="80390" y="1010"/>
                  </a:lnTo>
                  <a:lnTo>
                    <a:pt x="80872" y="3247"/>
                  </a:lnTo>
                  <a:lnTo>
                    <a:pt x="82276" y="10137"/>
                  </a:lnTo>
                  <a:lnTo>
                    <a:pt x="82759" y="12375"/>
                  </a:lnTo>
                  <a:lnTo>
                    <a:pt x="82803" y="12462"/>
                  </a:lnTo>
                  <a:lnTo>
                    <a:pt x="82847" y="12506"/>
                  </a:lnTo>
                  <a:lnTo>
                    <a:pt x="83066" y="12506"/>
                  </a:lnTo>
                  <a:lnTo>
                    <a:pt x="83110" y="12462"/>
                  </a:lnTo>
                  <a:lnTo>
                    <a:pt x="83110" y="12375"/>
                  </a:lnTo>
                  <a:lnTo>
                    <a:pt x="83110" y="12331"/>
                  </a:lnTo>
                  <a:lnTo>
                    <a:pt x="82584" y="10049"/>
                  </a:lnTo>
                  <a:lnTo>
                    <a:pt x="81223" y="3160"/>
                  </a:lnTo>
                  <a:lnTo>
                    <a:pt x="80741" y="922"/>
                  </a:lnTo>
                  <a:lnTo>
                    <a:pt x="80697" y="878"/>
                  </a:lnTo>
                  <a:lnTo>
                    <a:pt x="80433" y="351"/>
                  </a:lnTo>
                  <a:lnTo>
                    <a:pt x="80390" y="264"/>
                  </a:lnTo>
                  <a:lnTo>
                    <a:pt x="8003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78" name="Google Shape;16478;p486"/>
            <p:cNvSpPr/>
            <p:nvPr/>
          </p:nvSpPr>
          <p:spPr>
            <a:xfrm>
              <a:off x="3491850" y="750675"/>
              <a:ext cx="392750" cy="747100"/>
            </a:xfrm>
            <a:custGeom>
              <a:avLst/>
              <a:gdLst/>
              <a:ahLst/>
              <a:cxnLst/>
              <a:rect l="l" t="t" r="r" b="b"/>
              <a:pathLst>
                <a:path w="15710" h="29884" extrusionOk="0">
                  <a:moveTo>
                    <a:pt x="15490" y="1"/>
                  </a:moveTo>
                  <a:lnTo>
                    <a:pt x="15447" y="45"/>
                  </a:lnTo>
                  <a:lnTo>
                    <a:pt x="15403" y="89"/>
                  </a:lnTo>
                  <a:lnTo>
                    <a:pt x="13165" y="3380"/>
                  </a:lnTo>
                  <a:lnTo>
                    <a:pt x="10356" y="8119"/>
                  </a:lnTo>
                  <a:lnTo>
                    <a:pt x="8996" y="10006"/>
                  </a:lnTo>
                  <a:lnTo>
                    <a:pt x="8996" y="10049"/>
                  </a:lnTo>
                  <a:lnTo>
                    <a:pt x="7636" y="12682"/>
                  </a:lnTo>
                  <a:lnTo>
                    <a:pt x="6100" y="16456"/>
                  </a:lnTo>
                  <a:lnTo>
                    <a:pt x="3072" y="22160"/>
                  </a:lnTo>
                  <a:lnTo>
                    <a:pt x="878" y="25232"/>
                  </a:lnTo>
                  <a:lnTo>
                    <a:pt x="352" y="25846"/>
                  </a:lnTo>
                  <a:lnTo>
                    <a:pt x="88" y="26197"/>
                  </a:lnTo>
                  <a:lnTo>
                    <a:pt x="1" y="26373"/>
                  </a:lnTo>
                  <a:lnTo>
                    <a:pt x="1" y="26461"/>
                  </a:lnTo>
                  <a:lnTo>
                    <a:pt x="264" y="27865"/>
                  </a:lnTo>
                  <a:lnTo>
                    <a:pt x="308" y="27953"/>
                  </a:lnTo>
                  <a:lnTo>
                    <a:pt x="2370" y="29839"/>
                  </a:lnTo>
                  <a:lnTo>
                    <a:pt x="2458" y="29883"/>
                  </a:lnTo>
                  <a:lnTo>
                    <a:pt x="2546" y="29883"/>
                  </a:lnTo>
                  <a:lnTo>
                    <a:pt x="2590" y="29839"/>
                  </a:lnTo>
                  <a:lnTo>
                    <a:pt x="2633" y="29752"/>
                  </a:lnTo>
                  <a:lnTo>
                    <a:pt x="2633" y="29708"/>
                  </a:lnTo>
                  <a:lnTo>
                    <a:pt x="2633" y="29620"/>
                  </a:lnTo>
                  <a:lnTo>
                    <a:pt x="2590" y="29576"/>
                  </a:lnTo>
                  <a:lnTo>
                    <a:pt x="615" y="27733"/>
                  </a:lnTo>
                  <a:lnTo>
                    <a:pt x="352" y="26461"/>
                  </a:lnTo>
                  <a:lnTo>
                    <a:pt x="659" y="26022"/>
                  </a:lnTo>
                  <a:lnTo>
                    <a:pt x="1142" y="25408"/>
                  </a:lnTo>
                  <a:lnTo>
                    <a:pt x="3379" y="22380"/>
                  </a:lnTo>
                  <a:lnTo>
                    <a:pt x="3379" y="22336"/>
                  </a:lnTo>
                  <a:lnTo>
                    <a:pt x="6407" y="16631"/>
                  </a:lnTo>
                  <a:lnTo>
                    <a:pt x="6451" y="16588"/>
                  </a:lnTo>
                  <a:lnTo>
                    <a:pt x="7943" y="12814"/>
                  </a:lnTo>
                  <a:lnTo>
                    <a:pt x="9303" y="10225"/>
                  </a:lnTo>
                  <a:lnTo>
                    <a:pt x="10664" y="8294"/>
                  </a:lnTo>
                  <a:lnTo>
                    <a:pt x="13472" y="3555"/>
                  </a:lnTo>
                  <a:lnTo>
                    <a:pt x="15666" y="264"/>
                  </a:lnTo>
                  <a:lnTo>
                    <a:pt x="15710" y="220"/>
                  </a:lnTo>
                  <a:lnTo>
                    <a:pt x="15710" y="132"/>
                  </a:lnTo>
                  <a:lnTo>
                    <a:pt x="15666" y="89"/>
                  </a:lnTo>
                  <a:lnTo>
                    <a:pt x="15622" y="45"/>
                  </a:lnTo>
                  <a:lnTo>
                    <a:pt x="1557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79" name="Google Shape;16479;p486"/>
            <p:cNvSpPr/>
            <p:nvPr/>
          </p:nvSpPr>
          <p:spPr>
            <a:xfrm>
              <a:off x="3630075" y="1825750"/>
              <a:ext cx="1999875" cy="810725"/>
            </a:xfrm>
            <a:custGeom>
              <a:avLst/>
              <a:gdLst/>
              <a:ahLst/>
              <a:cxnLst/>
              <a:rect l="l" t="t" r="r" b="b"/>
              <a:pathLst>
                <a:path w="79995" h="32429" extrusionOk="0">
                  <a:moveTo>
                    <a:pt x="76484" y="1"/>
                  </a:moveTo>
                  <a:lnTo>
                    <a:pt x="73676" y="264"/>
                  </a:lnTo>
                  <a:lnTo>
                    <a:pt x="73632" y="264"/>
                  </a:lnTo>
                  <a:lnTo>
                    <a:pt x="70824" y="1185"/>
                  </a:lnTo>
                  <a:lnTo>
                    <a:pt x="70780" y="1229"/>
                  </a:lnTo>
                  <a:lnTo>
                    <a:pt x="68586" y="2897"/>
                  </a:lnTo>
                  <a:lnTo>
                    <a:pt x="61565" y="5661"/>
                  </a:lnTo>
                  <a:lnTo>
                    <a:pt x="58274" y="6802"/>
                  </a:lnTo>
                  <a:lnTo>
                    <a:pt x="55422" y="7855"/>
                  </a:lnTo>
                  <a:lnTo>
                    <a:pt x="52613" y="8777"/>
                  </a:lnTo>
                  <a:lnTo>
                    <a:pt x="49235" y="9084"/>
                  </a:lnTo>
                  <a:lnTo>
                    <a:pt x="49191" y="9084"/>
                  </a:lnTo>
                  <a:lnTo>
                    <a:pt x="46075" y="10663"/>
                  </a:lnTo>
                  <a:lnTo>
                    <a:pt x="43311" y="12112"/>
                  </a:lnTo>
                  <a:lnTo>
                    <a:pt x="40546" y="13647"/>
                  </a:lnTo>
                  <a:lnTo>
                    <a:pt x="37738" y="15052"/>
                  </a:lnTo>
                  <a:lnTo>
                    <a:pt x="32604" y="16149"/>
                  </a:lnTo>
                  <a:lnTo>
                    <a:pt x="28435" y="16982"/>
                  </a:lnTo>
                  <a:lnTo>
                    <a:pt x="28391" y="17026"/>
                  </a:lnTo>
                  <a:lnTo>
                    <a:pt x="25846" y="18299"/>
                  </a:lnTo>
                  <a:lnTo>
                    <a:pt x="25188" y="18562"/>
                  </a:lnTo>
                  <a:lnTo>
                    <a:pt x="22906" y="18211"/>
                  </a:lnTo>
                  <a:lnTo>
                    <a:pt x="22775" y="18255"/>
                  </a:lnTo>
                  <a:lnTo>
                    <a:pt x="22204" y="18562"/>
                  </a:lnTo>
                  <a:lnTo>
                    <a:pt x="22160" y="18606"/>
                  </a:lnTo>
                  <a:lnTo>
                    <a:pt x="21809" y="19396"/>
                  </a:lnTo>
                  <a:lnTo>
                    <a:pt x="21809" y="19440"/>
                  </a:lnTo>
                  <a:lnTo>
                    <a:pt x="21546" y="20405"/>
                  </a:lnTo>
                  <a:lnTo>
                    <a:pt x="20624" y="25671"/>
                  </a:lnTo>
                  <a:lnTo>
                    <a:pt x="20317" y="28830"/>
                  </a:lnTo>
                  <a:lnTo>
                    <a:pt x="19352" y="31551"/>
                  </a:lnTo>
                  <a:lnTo>
                    <a:pt x="18913" y="32033"/>
                  </a:lnTo>
                  <a:lnTo>
                    <a:pt x="13911" y="30980"/>
                  </a:lnTo>
                  <a:lnTo>
                    <a:pt x="10576" y="30190"/>
                  </a:lnTo>
                  <a:lnTo>
                    <a:pt x="7504" y="29576"/>
                  </a:lnTo>
                  <a:lnTo>
                    <a:pt x="5442" y="29269"/>
                  </a:lnTo>
                  <a:lnTo>
                    <a:pt x="3687" y="29313"/>
                  </a:lnTo>
                  <a:lnTo>
                    <a:pt x="220" y="28172"/>
                  </a:lnTo>
                  <a:lnTo>
                    <a:pt x="88" y="28172"/>
                  </a:lnTo>
                  <a:lnTo>
                    <a:pt x="44" y="28216"/>
                  </a:lnTo>
                  <a:lnTo>
                    <a:pt x="1" y="28259"/>
                  </a:lnTo>
                  <a:lnTo>
                    <a:pt x="1" y="28347"/>
                  </a:lnTo>
                  <a:lnTo>
                    <a:pt x="1" y="28391"/>
                  </a:lnTo>
                  <a:lnTo>
                    <a:pt x="44" y="28479"/>
                  </a:lnTo>
                  <a:lnTo>
                    <a:pt x="88" y="28479"/>
                  </a:lnTo>
                  <a:lnTo>
                    <a:pt x="3643" y="29664"/>
                  </a:lnTo>
                  <a:lnTo>
                    <a:pt x="3687" y="29664"/>
                  </a:lnTo>
                  <a:lnTo>
                    <a:pt x="5442" y="29620"/>
                  </a:lnTo>
                  <a:lnTo>
                    <a:pt x="7460" y="29927"/>
                  </a:lnTo>
                  <a:lnTo>
                    <a:pt x="10488" y="30541"/>
                  </a:lnTo>
                  <a:lnTo>
                    <a:pt x="13823" y="31331"/>
                  </a:lnTo>
                  <a:lnTo>
                    <a:pt x="18913" y="32428"/>
                  </a:lnTo>
                  <a:lnTo>
                    <a:pt x="18957" y="32428"/>
                  </a:lnTo>
                  <a:lnTo>
                    <a:pt x="19045" y="32384"/>
                  </a:lnTo>
                  <a:lnTo>
                    <a:pt x="19089" y="32340"/>
                  </a:lnTo>
                  <a:lnTo>
                    <a:pt x="19659" y="31726"/>
                  </a:lnTo>
                  <a:lnTo>
                    <a:pt x="19703" y="31682"/>
                  </a:lnTo>
                  <a:lnTo>
                    <a:pt x="20668" y="28918"/>
                  </a:lnTo>
                  <a:lnTo>
                    <a:pt x="20668" y="28874"/>
                  </a:lnTo>
                  <a:lnTo>
                    <a:pt x="20975" y="25714"/>
                  </a:lnTo>
                  <a:lnTo>
                    <a:pt x="21897" y="20493"/>
                  </a:lnTo>
                  <a:lnTo>
                    <a:pt x="22116" y="19527"/>
                  </a:lnTo>
                  <a:lnTo>
                    <a:pt x="22467" y="18825"/>
                  </a:lnTo>
                  <a:lnTo>
                    <a:pt x="22906" y="18562"/>
                  </a:lnTo>
                  <a:lnTo>
                    <a:pt x="25188" y="18913"/>
                  </a:lnTo>
                  <a:lnTo>
                    <a:pt x="25276" y="18913"/>
                  </a:lnTo>
                  <a:lnTo>
                    <a:pt x="25978" y="18606"/>
                  </a:lnTo>
                  <a:lnTo>
                    <a:pt x="28523" y="17333"/>
                  </a:lnTo>
                  <a:lnTo>
                    <a:pt x="32692" y="16500"/>
                  </a:lnTo>
                  <a:lnTo>
                    <a:pt x="37826" y="15359"/>
                  </a:lnTo>
                  <a:lnTo>
                    <a:pt x="37869" y="15359"/>
                  </a:lnTo>
                  <a:lnTo>
                    <a:pt x="40678" y="13955"/>
                  </a:lnTo>
                  <a:lnTo>
                    <a:pt x="43442" y="12419"/>
                  </a:lnTo>
                  <a:lnTo>
                    <a:pt x="46251" y="10971"/>
                  </a:lnTo>
                  <a:lnTo>
                    <a:pt x="49322" y="9435"/>
                  </a:lnTo>
                  <a:lnTo>
                    <a:pt x="52657" y="9128"/>
                  </a:lnTo>
                  <a:lnTo>
                    <a:pt x="52701" y="9128"/>
                  </a:lnTo>
                  <a:lnTo>
                    <a:pt x="55553" y="8206"/>
                  </a:lnTo>
                  <a:lnTo>
                    <a:pt x="58362" y="7153"/>
                  </a:lnTo>
                  <a:lnTo>
                    <a:pt x="61697" y="5968"/>
                  </a:lnTo>
                  <a:lnTo>
                    <a:pt x="68761" y="3248"/>
                  </a:lnTo>
                  <a:lnTo>
                    <a:pt x="68805" y="3204"/>
                  </a:lnTo>
                  <a:lnTo>
                    <a:pt x="70999" y="1536"/>
                  </a:lnTo>
                  <a:lnTo>
                    <a:pt x="73764" y="615"/>
                  </a:lnTo>
                  <a:lnTo>
                    <a:pt x="76440" y="352"/>
                  </a:lnTo>
                  <a:lnTo>
                    <a:pt x="76660" y="527"/>
                  </a:lnTo>
                  <a:lnTo>
                    <a:pt x="77143" y="2019"/>
                  </a:lnTo>
                  <a:lnTo>
                    <a:pt x="78108" y="6144"/>
                  </a:lnTo>
                  <a:lnTo>
                    <a:pt x="79688" y="12331"/>
                  </a:lnTo>
                  <a:lnTo>
                    <a:pt x="79688" y="12375"/>
                  </a:lnTo>
                  <a:lnTo>
                    <a:pt x="79732" y="12419"/>
                  </a:lnTo>
                  <a:lnTo>
                    <a:pt x="79819" y="12463"/>
                  </a:lnTo>
                  <a:lnTo>
                    <a:pt x="79907" y="12463"/>
                  </a:lnTo>
                  <a:lnTo>
                    <a:pt x="79951" y="12419"/>
                  </a:lnTo>
                  <a:lnTo>
                    <a:pt x="79995" y="12375"/>
                  </a:lnTo>
                  <a:lnTo>
                    <a:pt x="79995" y="12287"/>
                  </a:lnTo>
                  <a:lnTo>
                    <a:pt x="79995" y="12243"/>
                  </a:lnTo>
                  <a:lnTo>
                    <a:pt x="78459" y="6056"/>
                  </a:lnTo>
                  <a:lnTo>
                    <a:pt x="77494" y="1931"/>
                  </a:lnTo>
                  <a:lnTo>
                    <a:pt x="76967" y="352"/>
                  </a:lnTo>
                  <a:lnTo>
                    <a:pt x="76923" y="264"/>
                  </a:lnTo>
                  <a:lnTo>
                    <a:pt x="76616" y="44"/>
                  </a:lnTo>
                  <a:lnTo>
                    <a:pt x="7648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80" name="Google Shape;16480;p486"/>
            <p:cNvSpPr/>
            <p:nvPr/>
          </p:nvSpPr>
          <p:spPr>
            <a:xfrm>
              <a:off x="3466625" y="829675"/>
              <a:ext cx="329125" cy="579250"/>
            </a:xfrm>
            <a:custGeom>
              <a:avLst/>
              <a:gdLst/>
              <a:ahLst/>
              <a:cxnLst/>
              <a:rect l="l" t="t" r="r" b="b"/>
              <a:pathLst>
                <a:path w="13165" h="23170" extrusionOk="0">
                  <a:moveTo>
                    <a:pt x="12901" y="0"/>
                  </a:moveTo>
                  <a:lnTo>
                    <a:pt x="12857" y="88"/>
                  </a:lnTo>
                  <a:lnTo>
                    <a:pt x="11014" y="3467"/>
                  </a:lnTo>
                  <a:lnTo>
                    <a:pt x="9786" y="5310"/>
                  </a:lnTo>
                  <a:lnTo>
                    <a:pt x="8338" y="7767"/>
                  </a:lnTo>
                  <a:lnTo>
                    <a:pt x="6977" y="11102"/>
                  </a:lnTo>
                  <a:lnTo>
                    <a:pt x="5573" y="14568"/>
                  </a:lnTo>
                  <a:lnTo>
                    <a:pt x="3467" y="18562"/>
                  </a:lnTo>
                  <a:lnTo>
                    <a:pt x="1624" y="21107"/>
                  </a:lnTo>
                  <a:lnTo>
                    <a:pt x="44" y="22862"/>
                  </a:lnTo>
                  <a:lnTo>
                    <a:pt x="44" y="22950"/>
                  </a:lnTo>
                  <a:lnTo>
                    <a:pt x="0" y="22994"/>
                  </a:lnTo>
                  <a:lnTo>
                    <a:pt x="44" y="23081"/>
                  </a:lnTo>
                  <a:lnTo>
                    <a:pt x="88" y="23125"/>
                  </a:lnTo>
                  <a:lnTo>
                    <a:pt x="176" y="23169"/>
                  </a:lnTo>
                  <a:lnTo>
                    <a:pt x="264" y="23125"/>
                  </a:lnTo>
                  <a:lnTo>
                    <a:pt x="308" y="23081"/>
                  </a:lnTo>
                  <a:lnTo>
                    <a:pt x="1887" y="21326"/>
                  </a:lnTo>
                  <a:lnTo>
                    <a:pt x="3730" y="18737"/>
                  </a:lnTo>
                  <a:lnTo>
                    <a:pt x="3774" y="18737"/>
                  </a:lnTo>
                  <a:lnTo>
                    <a:pt x="5880" y="14700"/>
                  </a:lnTo>
                  <a:lnTo>
                    <a:pt x="7328" y="11234"/>
                  </a:lnTo>
                  <a:lnTo>
                    <a:pt x="8645" y="7943"/>
                  </a:lnTo>
                  <a:lnTo>
                    <a:pt x="10093" y="5485"/>
                  </a:lnTo>
                  <a:lnTo>
                    <a:pt x="11322" y="3642"/>
                  </a:lnTo>
                  <a:lnTo>
                    <a:pt x="13165" y="220"/>
                  </a:lnTo>
                  <a:lnTo>
                    <a:pt x="13165" y="176"/>
                  </a:lnTo>
                  <a:lnTo>
                    <a:pt x="13165" y="88"/>
                  </a:lnTo>
                  <a:lnTo>
                    <a:pt x="13165" y="44"/>
                  </a:lnTo>
                  <a:lnTo>
                    <a:pt x="1307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81" name="Google Shape;16481;p486"/>
            <p:cNvSpPr/>
            <p:nvPr/>
          </p:nvSpPr>
          <p:spPr>
            <a:xfrm>
              <a:off x="3663000" y="692550"/>
              <a:ext cx="735000" cy="1528150"/>
            </a:xfrm>
            <a:custGeom>
              <a:avLst/>
              <a:gdLst/>
              <a:ahLst/>
              <a:cxnLst/>
              <a:rect l="l" t="t" r="r" b="b"/>
              <a:pathLst>
                <a:path w="29400" h="61126" extrusionOk="0">
                  <a:moveTo>
                    <a:pt x="25977" y="0"/>
                  </a:moveTo>
                  <a:lnTo>
                    <a:pt x="25933" y="44"/>
                  </a:lnTo>
                  <a:lnTo>
                    <a:pt x="25890" y="88"/>
                  </a:lnTo>
                  <a:lnTo>
                    <a:pt x="25275" y="1492"/>
                  </a:lnTo>
                  <a:lnTo>
                    <a:pt x="24880" y="2896"/>
                  </a:lnTo>
                  <a:lnTo>
                    <a:pt x="23476" y="4959"/>
                  </a:lnTo>
                  <a:lnTo>
                    <a:pt x="23476" y="5003"/>
                  </a:lnTo>
                  <a:lnTo>
                    <a:pt x="21501" y="8776"/>
                  </a:lnTo>
                  <a:lnTo>
                    <a:pt x="18737" y="12682"/>
                  </a:lnTo>
                  <a:lnTo>
                    <a:pt x="15709" y="16324"/>
                  </a:lnTo>
                  <a:lnTo>
                    <a:pt x="12067" y="20317"/>
                  </a:lnTo>
                  <a:lnTo>
                    <a:pt x="9741" y="23169"/>
                  </a:lnTo>
                  <a:lnTo>
                    <a:pt x="9741" y="23257"/>
                  </a:lnTo>
                  <a:lnTo>
                    <a:pt x="9434" y="24529"/>
                  </a:lnTo>
                  <a:lnTo>
                    <a:pt x="9434" y="24617"/>
                  </a:lnTo>
                  <a:lnTo>
                    <a:pt x="9873" y="27162"/>
                  </a:lnTo>
                  <a:lnTo>
                    <a:pt x="9741" y="27776"/>
                  </a:lnTo>
                  <a:lnTo>
                    <a:pt x="6933" y="29137"/>
                  </a:lnTo>
                  <a:lnTo>
                    <a:pt x="6889" y="29137"/>
                  </a:lnTo>
                  <a:lnTo>
                    <a:pt x="6099" y="29795"/>
                  </a:lnTo>
                  <a:lnTo>
                    <a:pt x="6012" y="29883"/>
                  </a:lnTo>
                  <a:lnTo>
                    <a:pt x="5441" y="31418"/>
                  </a:lnTo>
                  <a:lnTo>
                    <a:pt x="5441" y="31462"/>
                  </a:lnTo>
                  <a:lnTo>
                    <a:pt x="4607" y="34753"/>
                  </a:lnTo>
                  <a:lnTo>
                    <a:pt x="4344" y="36684"/>
                  </a:lnTo>
                  <a:lnTo>
                    <a:pt x="4344" y="36728"/>
                  </a:lnTo>
                  <a:lnTo>
                    <a:pt x="4520" y="39975"/>
                  </a:lnTo>
                  <a:lnTo>
                    <a:pt x="4388" y="41028"/>
                  </a:lnTo>
                  <a:lnTo>
                    <a:pt x="4081" y="41950"/>
                  </a:lnTo>
                  <a:lnTo>
                    <a:pt x="3554" y="42520"/>
                  </a:lnTo>
                  <a:lnTo>
                    <a:pt x="2808" y="42784"/>
                  </a:lnTo>
                  <a:lnTo>
                    <a:pt x="658" y="43003"/>
                  </a:lnTo>
                  <a:lnTo>
                    <a:pt x="614" y="43003"/>
                  </a:lnTo>
                  <a:lnTo>
                    <a:pt x="527" y="43047"/>
                  </a:lnTo>
                  <a:lnTo>
                    <a:pt x="527" y="43135"/>
                  </a:lnTo>
                  <a:lnTo>
                    <a:pt x="527" y="43222"/>
                  </a:lnTo>
                  <a:lnTo>
                    <a:pt x="1053" y="46996"/>
                  </a:lnTo>
                  <a:lnTo>
                    <a:pt x="702" y="49453"/>
                  </a:lnTo>
                  <a:lnTo>
                    <a:pt x="0" y="52262"/>
                  </a:lnTo>
                  <a:lnTo>
                    <a:pt x="0" y="52393"/>
                  </a:lnTo>
                  <a:lnTo>
                    <a:pt x="219" y="52964"/>
                  </a:lnTo>
                  <a:lnTo>
                    <a:pt x="219" y="53008"/>
                  </a:lnTo>
                  <a:lnTo>
                    <a:pt x="1536" y="54938"/>
                  </a:lnTo>
                  <a:lnTo>
                    <a:pt x="1580" y="54982"/>
                  </a:lnTo>
                  <a:lnTo>
                    <a:pt x="5485" y="58098"/>
                  </a:lnTo>
                  <a:lnTo>
                    <a:pt x="8030" y="61082"/>
                  </a:lnTo>
                  <a:lnTo>
                    <a:pt x="8074" y="61125"/>
                  </a:lnTo>
                  <a:lnTo>
                    <a:pt x="8206" y="61125"/>
                  </a:lnTo>
                  <a:lnTo>
                    <a:pt x="9610" y="60643"/>
                  </a:lnTo>
                  <a:lnTo>
                    <a:pt x="9654" y="60599"/>
                  </a:lnTo>
                  <a:lnTo>
                    <a:pt x="10268" y="60116"/>
                  </a:lnTo>
                  <a:lnTo>
                    <a:pt x="10268" y="60072"/>
                  </a:lnTo>
                  <a:lnTo>
                    <a:pt x="11190" y="58449"/>
                  </a:lnTo>
                  <a:lnTo>
                    <a:pt x="11190" y="58405"/>
                  </a:lnTo>
                  <a:lnTo>
                    <a:pt x="11453" y="57045"/>
                  </a:lnTo>
                  <a:lnTo>
                    <a:pt x="11453" y="57001"/>
                  </a:lnTo>
                  <a:lnTo>
                    <a:pt x="11233" y="54061"/>
                  </a:lnTo>
                  <a:lnTo>
                    <a:pt x="11233" y="53973"/>
                  </a:lnTo>
                  <a:lnTo>
                    <a:pt x="9829" y="51033"/>
                  </a:lnTo>
                  <a:lnTo>
                    <a:pt x="9610" y="49673"/>
                  </a:lnTo>
                  <a:lnTo>
                    <a:pt x="9785" y="49058"/>
                  </a:lnTo>
                  <a:lnTo>
                    <a:pt x="10049" y="48488"/>
                  </a:lnTo>
                  <a:lnTo>
                    <a:pt x="10531" y="48137"/>
                  </a:lnTo>
                  <a:lnTo>
                    <a:pt x="11058" y="48005"/>
                  </a:lnTo>
                  <a:lnTo>
                    <a:pt x="13822" y="49146"/>
                  </a:lnTo>
                  <a:lnTo>
                    <a:pt x="15314" y="49629"/>
                  </a:lnTo>
                  <a:lnTo>
                    <a:pt x="17508" y="50989"/>
                  </a:lnTo>
                  <a:lnTo>
                    <a:pt x="21107" y="52876"/>
                  </a:lnTo>
                  <a:lnTo>
                    <a:pt x="21150" y="52876"/>
                  </a:lnTo>
                  <a:lnTo>
                    <a:pt x="22862" y="53490"/>
                  </a:lnTo>
                  <a:lnTo>
                    <a:pt x="22950" y="53490"/>
                  </a:lnTo>
                  <a:lnTo>
                    <a:pt x="24047" y="53446"/>
                  </a:lnTo>
                  <a:lnTo>
                    <a:pt x="24090" y="53446"/>
                  </a:lnTo>
                  <a:lnTo>
                    <a:pt x="27689" y="52700"/>
                  </a:lnTo>
                  <a:lnTo>
                    <a:pt x="29268" y="52525"/>
                  </a:lnTo>
                  <a:lnTo>
                    <a:pt x="29312" y="52525"/>
                  </a:lnTo>
                  <a:lnTo>
                    <a:pt x="29356" y="52481"/>
                  </a:lnTo>
                  <a:lnTo>
                    <a:pt x="29400" y="52393"/>
                  </a:lnTo>
                  <a:lnTo>
                    <a:pt x="29400" y="52349"/>
                  </a:lnTo>
                  <a:lnTo>
                    <a:pt x="29400" y="52262"/>
                  </a:lnTo>
                  <a:lnTo>
                    <a:pt x="29356" y="52218"/>
                  </a:lnTo>
                  <a:lnTo>
                    <a:pt x="29268" y="52174"/>
                  </a:lnTo>
                  <a:lnTo>
                    <a:pt x="29224" y="52174"/>
                  </a:lnTo>
                  <a:lnTo>
                    <a:pt x="27645" y="52349"/>
                  </a:lnTo>
                  <a:lnTo>
                    <a:pt x="27601" y="52349"/>
                  </a:lnTo>
                  <a:lnTo>
                    <a:pt x="24047" y="53095"/>
                  </a:lnTo>
                  <a:lnTo>
                    <a:pt x="22950" y="53139"/>
                  </a:lnTo>
                  <a:lnTo>
                    <a:pt x="21282" y="52525"/>
                  </a:lnTo>
                  <a:lnTo>
                    <a:pt x="17684" y="50682"/>
                  </a:lnTo>
                  <a:lnTo>
                    <a:pt x="15490" y="49322"/>
                  </a:lnTo>
                  <a:lnTo>
                    <a:pt x="15446" y="49278"/>
                  </a:lnTo>
                  <a:lnTo>
                    <a:pt x="13910" y="48795"/>
                  </a:lnTo>
                  <a:lnTo>
                    <a:pt x="11146" y="47654"/>
                  </a:lnTo>
                  <a:lnTo>
                    <a:pt x="11014" y="47654"/>
                  </a:lnTo>
                  <a:lnTo>
                    <a:pt x="10400" y="47786"/>
                  </a:lnTo>
                  <a:lnTo>
                    <a:pt x="10356" y="47830"/>
                  </a:lnTo>
                  <a:lnTo>
                    <a:pt x="9829" y="48269"/>
                  </a:lnTo>
                  <a:lnTo>
                    <a:pt x="9785" y="48312"/>
                  </a:lnTo>
                  <a:lnTo>
                    <a:pt x="9434" y="48883"/>
                  </a:lnTo>
                  <a:lnTo>
                    <a:pt x="9434" y="48927"/>
                  </a:lnTo>
                  <a:lnTo>
                    <a:pt x="9259" y="49629"/>
                  </a:lnTo>
                  <a:lnTo>
                    <a:pt x="9259" y="49673"/>
                  </a:lnTo>
                  <a:lnTo>
                    <a:pt x="9478" y="51121"/>
                  </a:lnTo>
                  <a:lnTo>
                    <a:pt x="9478" y="51165"/>
                  </a:lnTo>
                  <a:lnTo>
                    <a:pt x="10882" y="54105"/>
                  </a:lnTo>
                  <a:lnTo>
                    <a:pt x="11102" y="57001"/>
                  </a:lnTo>
                  <a:lnTo>
                    <a:pt x="10839" y="58317"/>
                  </a:lnTo>
                  <a:lnTo>
                    <a:pt x="10005" y="59853"/>
                  </a:lnTo>
                  <a:lnTo>
                    <a:pt x="9478" y="60336"/>
                  </a:lnTo>
                  <a:lnTo>
                    <a:pt x="8206" y="60774"/>
                  </a:lnTo>
                  <a:lnTo>
                    <a:pt x="5748" y="57878"/>
                  </a:lnTo>
                  <a:lnTo>
                    <a:pt x="5704" y="57834"/>
                  </a:lnTo>
                  <a:lnTo>
                    <a:pt x="1799" y="54719"/>
                  </a:lnTo>
                  <a:lnTo>
                    <a:pt x="527" y="52832"/>
                  </a:lnTo>
                  <a:lnTo>
                    <a:pt x="351" y="52306"/>
                  </a:lnTo>
                  <a:lnTo>
                    <a:pt x="1009" y="49541"/>
                  </a:lnTo>
                  <a:lnTo>
                    <a:pt x="1404" y="47040"/>
                  </a:lnTo>
                  <a:lnTo>
                    <a:pt x="1404" y="46996"/>
                  </a:lnTo>
                  <a:lnTo>
                    <a:pt x="878" y="43354"/>
                  </a:lnTo>
                  <a:lnTo>
                    <a:pt x="2852" y="43135"/>
                  </a:lnTo>
                  <a:lnTo>
                    <a:pt x="2896" y="43135"/>
                  </a:lnTo>
                  <a:lnTo>
                    <a:pt x="3730" y="42827"/>
                  </a:lnTo>
                  <a:lnTo>
                    <a:pt x="3774" y="42784"/>
                  </a:lnTo>
                  <a:lnTo>
                    <a:pt x="4388" y="42125"/>
                  </a:lnTo>
                  <a:lnTo>
                    <a:pt x="4388" y="42081"/>
                  </a:lnTo>
                  <a:lnTo>
                    <a:pt x="4739" y="41116"/>
                  </a:lnTo>
                  <a:lnTo>
                    <a:pt x="4739" y="41072"/>
                  </a:lnTo>
                  <a:lnTo>
                    <a:pt x="4871" y="39975"/>
                  </a:lnTo>
                  <a:lnTo>
                    <a:pt x="4695" y="36728"/>
                  </a:lnTo>
                  <a:lnTo>
                    <a:pt x="4959" y="34841"/>
                  </a:lnTo>
                  <a:lnTo>
                    <a:pt x="5792" y="31550"/>
                  </a:lnTo>
                  <a:lnTo>
                    <a:pt x="6319" y="30058"/>
                  </a:lnTo>
                  <a:lnTo>
                    <a:pt x="7109" y="29444"/>
                  </a:lnTo>
                  <a:lnTo>
                    <a:pt x="10005" y="28040"/>
                  </a:lnTo>
                  <a:lnTo>
                    <a:pt x="10049" y="27996"/>
                  </a:lnTo>
                  <a:lnTo>
                    <a:pt x="10093" y="27908"/>
                  </a:lnTo>
                  <a:lnTo>
                    <a:pt x="10224" y="27162"/>
                  </a:lnTo>
                  <a:lnTo>
                    <a:pt x="10224" y="27118"/>
                  </a:lnTo>
                  <a:lnTo>
                    <a:pt x="9785" y="24573"/>
                  </a:lnTo>
                  <a:lnTo>
                    <a:pt x="10049" y="23388"/>
                  </a:lnTo>
                  <a:lnTo>
                    <a:pt x="12330" y="20536"/>
                  </a:lnTo>
                  <a:lnTo>
                    <a:pt x="15973" y="16543"/>
                  </a:lnTo>
                  <a:lnTo>
                    <a:pt x="19000" y="12901"/>
                  </a:lnTo>
                  <a:lnTo>
                    <a:pt x="21809" y="8996"/>
                  </a:lnTo>
                  <a:lnTo>
                    <a:pt x="21809" y="8952"/>
                  </a:lnTo>
                  <a:lnTo>
                    <a:pt x="23783" y="5178"/>
                  </a:lnTo>
                  <a:lnTo>
                    <a:pt x="25187" y="3072"/>
                  </a:lnTo>
                  <a:lnTo>
                    <a:pt x="25231" y="3028"/>
                  </a:lnTo>
                  <a:lnTo>
                    <a:pt x="25582" y="1624"/>
                  </a:lnTo>
                  <a:lnTo>
                    <a:pt x="26241" y="220"/>
                  </a:lnTo>
                  <a:lnTo>
                    <a:pt x="26241" y="176"/>
                  </a:lnTo>
                  <a:lnTo>
                    <a:pt x="26241" y="88"/>
                  </a:lnTo>
                  <a:lnTo>
                    <a:pt x="26197" y="44"/>
                  </a:lnTo>
                  <a:lnTo>
                    <a:pt x="2615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82" name="Google Shape;16482;p486"/>
            <p:cNvSpPr/>
            <p:nvPr/>
          </p:nvSpPr>
          <p:spPr>
            <a:xfrm>
              <a:off x="3625700" y="691450"/>
              <a:ext cx="766825" cy="1557775"/>
            </a:xfrm>
            <a:custGeom>
              <a:avLst/>
              <a:gdLst/>
              <a:ahLst/>
              <a:cxnLst/>
              <a:rect l="l" t="t" r="r" b="b"/>
              <a:pathLst>
                <a:path w="30673" h="62311" extrusionOk="0">
                  <a:moveTo>
                    <a:pt x="27030" y="0"/>
                  </a:moveTo>
                  <a:lnTo>
                    <a:pt x="26987" y="44"/>
                  </a:lnTo>
                  <a:lnTo>
                    <a:pt x="26943" y="88"/>
                  </a:lnTo>
                  <a:lnTo>
                    <a:pt x="26416" y="922"/>
                  </a:lnTo>
                  <a:lnTo>
                    <a:pt x="26416" y="966"/>
                  </a:lnTo>
                  <a:lnTo>
                    <a:pt x="25626" y="3028"/>
                  </a:lnTo>
                  <a:lnTo>
                    <a:pt x="23081" y="6846"/>
                  </a:lnTo>
                  <a:lnTo>
                    <a:pt x="21502" y="8952"/>
                  </a:lnTo>
                  <a:lnTo>
                    <a:pt x="19615" y="11629"/>
                  </a:lnTo>
                  <a:lnTo>
                    <a:pt x="17772" y="13998"/>
                  </a:lnTo>
                  <a:lnTo>
                    <a:pt x="14481" y="17684"/>
                  </a:lnTo>
                  <a:lnTo>
                    <a:pt x="10531" y="22511"/>
                  </a:lnTo>
                  <a:lnTo>
                    <a:pt x="10531" y="22555"/>
                  </a:lnTo>
                  <a:lnTo>
                    <a:pt x="10049" y="23915"/>
                  </a:lnTo>
                  <a:lnTo>
                    <a:pt x="10049" y="23959"/>
                  </a:lnTo>
                  <a:lnTo>
                    <a:pt x="10136" y="27162"/>
                  </a:lnTo>
                  <a:lnTo>
                    <a:pt x="7065" y="28961"/>
                  </a:lnTo>
                  <a:lnTo>
                    <a:pt x="6977" y="29005"/>
                  </a:lnTo>
                  <a:lnTo>
                    <a:pt x="6451" y="29971"/>
                  </a:lnTo>
                  <a:lnTo>
                    <a:pt x="6407" y="30014"/>
                  </a:lnTo>
                  <a:lnTo>
                    <a:pt x="5310" y="33393"/>
                  </a:lnTo>
                  <a:lnTo>
                    <a:pt x="4608" y="36377"/>
                  </a:lnTo>
                  <a:lnTo>
                    <a:pt x="3905" y="40239"/>
                  </a:lnTo>
                  <a:lnTo>
                    <a:pt x="3554" y="40414"/>
                  </a:lnTo>
                  <a:lnTo>
                    <a:pt x="1009" y="40941"/>
                  </a:lnTo>
                  <a:lnTo>
                    <a:pt x="878" y="41028"/>
                  </a:lnTo>
                  <a:lnTo>
                    <a:pt x="527" y="41467"/>
                  </a:lnTo>
                  <a:lnTo>
                    <a:pt x="483" y="41555"/>
                  </a:lnTo>
                  <a:lnTo>
                    <a:pt x="395" y="43003"/>
                  </a:lnTo>
                  <a:lnTo>
                    <a:pt x="395" y="43091"/>
                  </a:lnTo>
                  <a:lnTo>
                    <a:pt x="1316" y="45241"/>
                  </a:lnTo>
                  <a:lnTo>
                    <a:pt x="1360" y="46689"/>
                  </a:lnTo>
                  <a:lnTo>
                    <a:pt x="527" y="51998"/>
                  </a:lnTo>
                  <a:lnTo>
                    <a:pt x="0" y="53798"/>
                  </a:lnTo>
                  <a:lnTo>
                    <a:pt x="0" y="53841"/>
                  </a:lnTo>
                  <a:lnTo>
                    <a:pt x="219" y="56518"/>
                  </a:lnTo>
                  <a:lnTo>
                    <a:pt x="307" y="56650"/>
                  </a:lnTo>
                  <a:lnTo>
                    <a:pt x="1843" y="58054"/>
                  </a:lnTo>
                  <a:lnTo>
                    <a:pt x="4608" y="60424"/>
                  </a:lnTo>
                  <a:lnTo>
                    <a:pt x="5354" y="61521"/>
                  </a:lnTo>
                  <a:lnTo>
                    <a:pt x="5397" y="61564"/>
                  </a:lnTo>
                  <a:lnTo>
                    <a:pt x="6451" y="62179"/>
                  </a:lnTo>
                  <a:lnTo>
                    <a:pt x="6494" y="62179"/>
                  </a:lnTo>
                  <a:lnTo>
                    <a:pt x="8118" y="62310"/>
                  </a:lnTo>
                  <a:lnTo>
                    <a:pt x="9127" y="62310"/>
                  </a:lnTo>
                  <a:lnTo>
                    <a:pt x="9742" y="62223"/>
                  </a:lnTo>
                  <a:lnTo>
                    <a:pt x="10268" y="62135"/>
                  </a:lnTo>
                  <a:lnTo>
                    <a:pt x="10707" y="62003"/>
                  </a:lnTo>
                  <a:lnTo>
                    <a:pt x="11146" y="61828"/>
                  </a:lnTo>
                  <a:lnTo>
                    <a:pt x="11497" y="61608"/>
                  </a:lnTo>
                  <a:lnTo>
                    <a:pt x="11848" y="61389"/>
                  </a:lnTo>
                  <a:lnTo>
                    <a:pt x="12155" y="61082"/>
                  </a:lnTo>
                  <a:lnTo>
                    <a:pt x="12418" y="60731"/>
                  </a:lnTo>
                  <a:lnTo>
                    <a:pt x="12638" y="60336"/>
                  </a:lnTo>
                  <a:lnTo>
                    <a:pt x="12813" y="59897"/>
                  </a:lnTo>
                  <a:lnTo>
                    <a:pt x="13033" y="59458"/>
                  </a:lnTo>
                  <a:lnTo>
                    <a:pt x="13164" y="58932"/>
                  </a:lnTo>
                  <a:lnTo>
                    <a:pt x="13296" y="58361"/>
                  </a:lnTo>
                  <a:lnTo>
                    <a:pt x="13559" y="57089"/>
                  </a:lnTo>
                  <a:lnTo>
                    <a:pt x="13559" y="57045"/>
                  </a:lnTo>
                  <a:lnTo>
                    <a:pt x="13428" y="54456"/>
                  </a:lnTo>
                  <a:lnTo>
                    <a:pt x="13384" y="54368"/>
                  </a:lnTo>
                  <a:lnTo>
                    <a:pt x="11936" y="50901"/>
                  </a:lnTo>
                  <a:lnTo>
                    <a:pt x="12023" y="50068"/>
                  </a:lnTo>
                  <a:lnTo>
                    <a:pt x="12462" y="49497"/>
                  </a:lnTo>
                  <a:lnTo>
                    <a:pt x="12769" y="49453"/>
                  </a:lnTo>
                  <a:lnTo>
                    <a:pt x="15007" y="50199"/>
                  </a:lnTo>
                  <a:lnTo>
                    <a:pt x="16587" y="50682"/>
                  </a:lnTo>
                  <a:lnTo>
                    <a:pt x="18913" y="52042"/>
                  </a:lnTo>
                  <a:lnTo>
                    <a:pt x="22511" y="53973"/>
                  </a:lnTo>
                  <a:lnTo>
                    <a:pt x="22555" y="53973"/>
                  </a:lnTo>
                  <a:lnTo>
                    <a:pt x="23871" y="54456"/>
                  </a:lnTo>
                  <a:lnTo>
                    <a:pt x="23959" y="54500"/>
                  </a:lnTo>
                  <a:lnTo>
                    <a:pt x="25144" y="54412"/>
                  </a:lnTo>
                  <a:lnTo>
                    <a:pt x="29663" y="53578"/>
                  </a:lnTo>
                  <a:lnTo>
                    <a:pt x="30365" y="53534"/>
                  </a:lnTo>
                  <a:lnTo>
                    <a:pt x="30409" y="53534"/>
                  </a:lnTo>
                  <a:lnTo>
                    <a:pt x="30541" y="53490"/>
                  </a:lnTo>
                  <a:lnTo>
                    <a:pt x="30629" y="53447"/>
                  </a:lnTo>
                  <a:lnTo>
                    <a:pt x="30629" y="53403"/>
                  </a:lnTo>
                  <a:lnTo>
                    <a:pt x="30673" y="53315"/>
                  </a:lnTo>
                  <a:lnTo>
                    <a:pt x="30673" y="53271"/>
                  </a:lnTo>
                  <a:lnTo>
                    <a:pt x="30629" y="53183"/>
                  </a:lnTo>
                  <a:lnTo>
                    <a:pt x="30541" y="53139"/>
                  </a:lnTo>
                  <a:lnTo>
                    <a:pt x="30409" y="53139"/>
                  </a:lnTo>
                  <a:lnTo>
                    <a:pt x="30322" y="53183"/>
                  </a:lnTo>
                  <a:lnTo>
                    <a:pt x="29663" y="53227"/>
                  </a:lnTo>
                  <a:lnTo>
                    <a:pt x="29619" y="53227"/>
                  </a:lnTo>
                  <a:lnTo>
                    <a:pt x="25100" y="54061"/>
                  </a:lnTo>
                  <a:lnTo>
                    <a:pt x="23959" y="54149"/>
                  </a:lnTo>
                  <a:lnTo>
                    <a:pt x="22686" y="53666"/>
                  </a:lnTo>
                  <a:lnTo>
                    <a:pt x="19088" y="51735"/>
                  </a:lnTo>
                  <a:lnTo>
                    <a:pt x="16719" y="50375"/>
                  </a:lnTo>
                  <a:lnTo>
                    <a:pt x="16719" y="50331"/>
                  </a:lnTo>
                  <a:lnTo>
                    <a:pt x="15095" y="49892"/>
                  </a:lnTo>
                  <a:lnTo>
                    <a:pt x="12813" y="49102"/>
                  </a:lnTo>
                  <a:lnTo>
                    <a:pt x="12725" y="49102"/>
                  </a:lnTo>
                  <a:lnTo>
                    <a:pt x="12331" y="49190"/>
                  </a:lnTo>
                  <a:lnTo>
                    <a:pt x="12243" y="49234"/>
                  </a:lnTo>
                  <a:lnTo>
                    <a:pt x="11716" y="49892"/>
                  </a:lnTo>
                  <a:lnTo>
                    <a:pt x="11672" y="49980"/>
                  </a:lnTo>
                  <a:lnTo>
                    <a:pt x="11585" y="50901"/>
                  </a:lnTo>
                  <a:lnTo>
                    <a:pt x="11628" y="50989"/>
                  </a:lnTo>
                  <a:lnTo>
                    <a:pt x="13076" y="54500"/>
                  </a:lnTo>
                  <a:lnTo>
                    <a:pt x="13208" y="57045"/>
                  </a:lnTo>
                  <a:lnTo>
                    <a:pt x="12989" y="58273"/>
                  </a:lnTo>
                  <a:lnTo>
                    <a:pt x="12857" y="58800"/>
                  </a:lnTo>
                  <a:lnTo>
                    <a:pt x="12725" y="59327"/>
                  </a:lnTo>
                  <a:lnTo>
                    <a:pt x="12550" y="59765"/>
                  </a:lnTo>
                  <a:lnTo>
                    <a:pt x="12331" y="60160"/>
                  </a:lnTo>
                  <a:lnTo>
                    <a:pt x="12111" y="60555"/>
                  </a:lnTo>
                  <a:lnTo>
                    <a:pt x="11892" y="60862"/>
                  </a:lnTo>
                  <a:lnTo>
                    <a:pt x="11585" y="61126"/>
                  </a:lnTo>
                  <a:lnTo>
                    <a:pt x="11277" y="61389"/>
                  </a:lnTo>
                  <a:lnTo>
                    <a:pt x="10882" y="61564"/>
                  </a:lnTo>
                  <a:lnTo>
                    <a:pt x="10444" y="61740"/>
                  </a:lnTo>
                  <a:lnTo>
                    <a:pt x="9961" y="61828"/>
                  </a:lnTo>
                  <a:lnTo>
                    <a:pt x="9434" y="61915"/>
                  </a:lnTo>
                  <a:lnTo>
                    <a:pt x="8820" y="61959"/>
                  </a:lnTo>
                  <a:lnTo>
                    <a:pt x="8118" y="61959"/>
                  </a:lnTo>
                  <a:lnTo>
                    <a:pt x="6582" y="61828"/>
                  </a:lnTo>
                  <a:lnTo>
                    <a:pt x="5617" y="61301"/>
                  </a:lnTo>
                  <a:lnTo>
                    <a:pt x="4871" y="60204"/>
                  </a:lnTo>
                  <a:lnTo>
                    <a:pt x="4827" y="60160"/>
                  </a:lnTo>
                  <a:lnTo>
                    <a:pt x="2062" y="57791"/>
                  </a:lnTo>
                  <a:lnTo>
                    <a:pt x="571" y="56430"/>
                  </a:lnTo>
                  <a:lnTo>
                    <a:pt x="351" y="53841"/>
                  </a:lnTo>
                  <a:lnTo>
                    <a:pt x="878" y="52086"/>
                  </a:lnTo>
                  <a:lnTo>
                    <a:pt x="1711" y="46733"/>
                  </a:lnTo>
                  <a:lnTo>
                    <a:pt x="1668" y="45197"/>
                  </a:lnTo>
                  <a:lnTo>
                    <a:pt x="1624" y="45153"/>
                  </a:lnTo>
                  <a:lnTo>
                    <a:pt x="746" y="43003"/>
                  </a:lnTo>
                  <a:lnTo>
                    <a:pt x="834" y="41643"/>
                  </a:lnTo>
                  <a:lnTo>
                    <a:pt x="1141" y="41292"/>
                  </a:lnTo>
                  <a:lnTo>
                    <a:pt x="3642" y="40765"/>
                  </a:lnTo>
                  <a:lnTo>
                    <a:pt x="3686" y="40721"/>
                  </a:lnTo>
                  <a:lnTo>
                    <a:pt x="4125" y="40502"/>
                  </a:lnTo>
                  <a:lnTo>
                    <a:pt x="4169" y="40458"/>
                  </a:lnTo>
                  <a:lnTo>
                    <a:pt x="4213" y="40370"/>
                  </a:lnTo>
                  <a:lnTo>
                    <a:pt x="4959" y="36465"/>
                  </a:lnTo>
                  <a:lnTo>
                    <a:pt x="5661" y="33525"/>
                  </a:lnTo>
                  <a:lnTo>
                    <a:pt x="6758" y="30146"/>
                  </a:lnTo>
                  <a:lnTo>
                    <a:pt x="7284" y="29225"/>
                  </a:lnTo>
                  <a:lnTo>
                    <a:pt x="10444" y="27382"/>
                  </a:lnTo>
                  <a:lnTo>
                    <a:pt x="10488" y="27338"/>
                  </a:lnTo>
                  <a:lnTo>
                    <a:pt x="10531" y="27250"/>
                  </a:lnTo>
                  <a:lnTo>
                    <a:pt x="10400" y="24003"/>
                  </a:lnTo>
                  <a:lnTo>
                    <a:pt x="10839" y="22686"/>
                  </a:lnTo>
                  <a:lnTo>
                    <a:pt x="14744" y="17903"/>
                  </a:lnTo>
                  <a:lnTo>
                    <a:pt x="18035" y="14218"/>
                  </a:lnTo>
                  <a:lnTo>
                    <a:pt x="19922" y="11804"/>
                  </a:lnTo>
                  <a:lnTo>
                    <a:pt x="21765" y="9171"/>
                  </a:lnTo>
                  <a:lnTo>
                    <a:pt x="23388" y="7065"/>
                  </a:lnTo>
                  <a:lnTo>
                    <a:pt x="25933" y="3204"/>
                  </a:lnTo>
                  <a:lnTo>
                    <a:pt x="25933" y="3160"/>
                  </a:lnTo>
                  <a:lnTo>
                    <a:pt x="26723" y="1097"/>
                  </a:lnTo>
                  <a:lnTo>
                    <a:pt x="27250" y="264"/>
                  </a:lnTo>
                  <a:lnTo>
                    <a:pt x="27250" y="220"/>
                  </a:lnTo>
                  <a:lnTo>
                    <a:pt x="27250" y="132"/>
                  </a:lnTo>
                  <a:lnTo>
                    <a:pt x="27206" y="88"/>
                  </a:lnTo>
                  <a:lnTo>
                    <a:pt x="27162" y="44"/>
                  </a:lnTo>
                  <a:lnTo>
                    <a:pt x="2711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83" name="Google Shape;16483;p486"/>
            <p:cNvSpPr/>
            <p:nvPr/>
          </p:nvSpPr>
          <p:spPr>
            <a:xfrm>
              <a:off x="3681625" y="1993600"/>
              <a:ext cx="702125" cy="310475"/>
            </a:xfrm>
            <a:custGeom>
              <a:avLst/>
              <a:gdLst/>
              <a:ahLst/>
              <a:cxnLst/>
              <a:rect l="l" t="t" r="r" b="b"/>
              <a:pathLst>
                <a:path w="28085" h="12419" extrusionOk="0">
                  <a:moveTo>
                    <a:pt x="12288" y="0"/>
                  </a:moveTo>
                  <a:lnTo>
                    <a:pt x="12200" y="44"/>
                  </a:lnTo>
                  <a:lnTo>
                    <a:pt x="11717" y="307"/>
                  </a:lnTo>
                  <a:lnTo>
                    <a:pt x="11673" y="351"/>
                  </a:lnTo>
                  <a:lnTo>
                    <a:pt x="11629" y="395"/>
                  </a:lnTo>
                  <a:lnTo>
                    <a:pt x="11542" y="922"/>
                  </a:lnTo>
                  <a:lnTo>
                    <a:pt x="11542" y="1009"/>
                  </a:lnTo>
                  <a:lnTo>
                    <a:pt x="12200" y="4169"/>
                  </a:lnTo>
                  <a:lnTo>
                    <a:pt x="12068" y="6056"/>
                  </a:lnTo>
                  <a:lnTo>
                    <a:pt x="11191" y="9127"/>
                  </a:lnTo>
                  <a:lnTo>
                    <a:pt x="10313" y="11102"/>
                  </a:lnTo>
                  <a:lnTo>
                    <a:pt x="10050" y="11409"/>
                  </a:lnTo>
                  <a:lnTo>
                    <a:pt x="5267" y="11892"/>
                  </a:lnTo>
                  <a:lnTo>
                    <a:pt x="133" y="12067"/>
                  </a:lnTo>
                  <a:lnTo>
                    <a:pt x="89" y="12067"/>
                  </a:lnTo>
                  <a:lnTo>
                    <a:pt x="45" y="12111"/>
                  </a:lnTo>
                  <a:lnTo>
                    <a:pt x="1" y="12155"/>
                  </a:lnTo>
                  <a:lnTo>
                    <a:pt x="1" y="12243"/>
                  </a:lnTo>
                  <a:lnTo>
                    <a:pt x="1" y="12287"/>
                  </a:lnTo>
                  <a:lnTo>
                    <a:pt x="45" y="12375"/>
                  </a:lnTo>
                  <a:lnTo>
                    <a:pt x="89" y="12418"/>
                  </a:lnTo>
                  <a:lnTo>
                    <a:pt x="177" y="12418"/>
                  </a:lnTo>
                  <a:lnTo>
                    <a:pt x="5311" y="12243"/>
                  </a:lnTo>
                  <a:lnTo>
                    <a:pt x="10137" y="11716"/>
                  </a:lnTo>
                  <a:lnTo>
                    <a:pt x="10225" y="11672"/>
                  </a:lnTo>
                  <a:lnTo>
                    <a:pt x="10576" y="11365"/>
                  </a:lnTo>
                  <a:lnTo>
                    <a:pt x="10620" y="11277"/>
                  </a:lnTo>
                  <a:lnTo>
                    <a:pt x="11498" y="9259"/>
                  </a:lnTo>
                  <a:lnTo>
                    <a:pt x="12419" y="6143"/>
                  </a:lnTo>
                  <a:lnTo>
                    <a:pt x="12419" y="6100"/>
                  </a:lnTo>
                  <a:lnTo>
                    <a:pt x="12551" y="4169"/>
                  </a:lnTo>
                  <a:lnTo>
                    <a:pt x="12507" y="4125"/>
                  </a:lnTo>
                  <a:lnTo>
                    <a:pt x="11893" y="966"/>
                  </a:lnTo>
                  <a:lnTo>
                    <a:pt x="11980" y="571"/>
                  </a:lnTo>
                  <a:lnTo>
                    <a:pt x="12288" y="351"/>
                  </a:lnTo>
                  <a:lnTo>
                    <a:pt x="13516" y="483"/>
                  </a:lnTo>
                  <a:lnTo>
                    <a:pt x="14306" y="790"/>
                  </a:lnTo>
                  <a:lnTo>
                    <a:pt x="16281" y="1931"/>
                  </a:lnTo>
                  <a:lnTo>
                    <a:pt x="20054" y="3993"/>
                  </a:lnTo>
                  <a:lnTo>
                    <a:pt x="20098" y="4037"/>
                  </a:lnTo>
                  <a:lnTo>
                    <a:pt x="21371" y="4432"/>
                  </a:lnTo>
                  <a:lnTo>
                    <a:pt x="21415" y="4432"/>
                  </a:lnTo>
                  <a:lnTo>
                    <a:pt x="22205" y="4476"/>
                  </a:lnTo>
                  <a:lnTo>
                    <a:pt x="22292" y="4432"/>
                  </a:lnTo>
                  <a:lnTo>
                    <a:pt x="23082" y="4169"/>
                  </a:lnTo>
                  <a:lnTo>
                    <a:pt x="27821" y="3028"/>
                  </a:lnTo>
                  <a:lnTo>
                    <a:pt x="27865" y="2984"/>
                  </a:lnTo>
                  <a:lnTo>
                    <a:pt x="27997" y="2896"/>
                  </a:lnTo>
                  <a:lnTo>
                    <a:pt x="28041" y="2852"/>
                  </a:lnTo>
                  <a:lnTo>
                    <a:pt x="28085" y="2809"/>
                  </a:lnTo>
                  <a:lnTo>
                    <a:pt x="28085" y="2721"/>
                  </a:lnTo>
                  <a:lnTo>
                    <a:pt x="28041" y="2677"/>
                  </a:lnTo>
                  <a:lnTo>
                    <a:pt x="27997" y="2633"/>
                  </a:lnTo>
                  <a:lnTo>
                    <a:pt x="27909" y="2589"/>
                  </a:lnTo>
                  <a:lnTo>
                    <a:pt x="27865" y="2589"/>
                  </a:lnTo>
                  <a:lnTo>
                    <a:pt x="27777" y="2633"/>
                  </a:lnTo>
                  <a:lnTo>
                    <a:pt x="27690" y="2677"/>
                  </a:lnTo>
                  <a:lnTo>
                    <a:pt x="22994" y="3818"/>
                  </a:lnTo>
                  <a:lnTo>
                    <a:pt x="22951" y="3818"/>
                  </a:lnTo>
                  <a:lnTo>
                    <a:pt x="22205" y="4125"/>
                  </a:lnTo>
                  <a:lnTo>
                    <a:pt x="21459" y="4081"/>
                  </a:lnTo>
                  <a:lnTo>
                    <a:pt x="20230" y="3686"/>
                  </a:lnTo>
                  <a:lnTo>
                    <a:pt x="16456" y="1624"/>
                  </a:lnTo>
                  <a:lnTo>
                    <a:pt x="14482" y="483"/>
                  </a:lnTo>
                  <a:lnTo>
                    <a:pt x="14438" y="483"/>
                  </a:lnTo>
                  <a:lnTo>
                    <a:pt x="13604" y="132"/>
                  </a:lnTo>
                  <a:lnTo>
                    <a:pt x="13560" y="132"/>
                  </a:lnTo>
                  <a:lnTo>
                    <a:pt x="1228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84" name="Google Shape;16484;p486"/>
            <p:cNvSpPr/>
            <p:nvPr/>
          </p:nvSpPr>
          <p:spPr>
            <a:xfrm>
              <a:off x="3646525" y="689250"/>
              <a:ext cx="639600" cy="988425"/>
            </a:xfrm>
            <a:custGeom>
              <a:avLst/>
              <a:gdLst/>
              <a:ahLst/>
              <a:cxnLst/>
              <a:rect l="l" t="t" r="r" b="b"/>
              <a:pathLst>
                <a:path w="25584" h="39537" extrusionOk="0">
                  <a:moveTo>
                    <a:pt x="25320" y="1"/>
                  </a:moveTo>
                  <a:lnTo>
                    <a:pt x="25276" y="44"/>
                  </a:lnTo>
                  <a:lnTo>
                    <a:pt x="23828" y="2326"/>
                  </a:lnTo>
                  <a:lnTo>
                    <a:pt x="22687" y="3248"/>
                  </a:lnTo>
                  <a:lnTo>
                    <a:pt x="20317" y="5529"/>
                  </a:lnTo>
                  <a:lnTo>
                    <a:pt x="20274" y="5573"/>
                  </a:lnTo>
                  <a:lnTo>
                    <a:pt x="18782" y="7767"/>
                  </a:lnTo>
                  <a:lnTo>
                    <a:pt x="15359" y="12375"/>
                  </a:lnTo>
                  <a:lnTo>
                    <a:pt x="13428" y="14744"/>
                  </a:lnTo>
                  <a:lnTo>
                    <a:pt x="10927" y="17553"/>
                  </a:lnTo>
                  <a:lnTo>
                    <a:pt x="8733" y="20273"/>
                  </a:lnTo>
                  <a:lnTo>
                    <a:pt x="8689" y="20317"/>
                  </a:lnTo>
                  <a:lnTo>
                    <a:pt x="7768" y="21853"/>
                  </a:lnTo>
                  <a:lnTo>
                    <a:pt x="7768" y="21941"/>
                  </a:lnTo>
                  <a:lnTo>
                    <a:pt x="7460" y="23433"/>
                  </a:lnTo>
                  <a:lnTo>
                    <a:pt x="7460" y="23477"/>
                  </a:lnTo>
                  <a:lnTo>
                    <a:pt x="7417" y="25451"/>
                  </a:lnTo>
                  <a:lnTo>
                    <a:pt x="6758" y="26285"/>
                  </a:lnTo>
                  <a:lnTo>
                    <a:pt x="4564" y="27952"/>
                  </a:lnTo>
                  <a:lnTo>
                    <a:pt x="4477" y="28040"/>
                  </a:lnTo>
                  <a:lnTo>
                    <a:pt x="3731" y="29488"/>
                  </a:lnTo>
                  <a:lnTo>
                    <a:pt x="2809" y="32165"/>
                  </a:lnTo>
                  <a:lnTo>
                    <a:pt x="966" y="38703"/>
                  </a:lnTo>
                  <a:lnTo>
                    <a:pt x="440" y="39186"/>
                  </a:lnTo>
                  <a:lnTo>
                    <a:pt x="220" y="39142"/>
                  </a:lnTo>
                  <a:lnTo>
                    <a:pt x="89" y="39142"/>
                  </a:lnTo>
                  <a:lnTo>
                    <a:pt x="45" y="39230"/>
                  </a:lnTo>
                  <a:lnTo>
                    <a:pt x="1" y="39273"/>
                  </a:lnTo>
                  <a:lnTo>
                    <a:pt x="1" y="39361"/>
                  </a:lnTo>
                  <a:lnTo>
                    <a:pt x="45" y="39405"/>
                  </a:lnTo>
                  <a:lnTo>
                    <a:pt x="89" y="39449"/>
                  </a:lnTo>
                  <a:lnTo>
                    <a:pt x="132" y="39493"/>
                  </a:lnTo>
                  <a:lnTo>
                    <a:pt x="440" y="39537"/>
                  </a:lnTo>
                  <a:lnTo>
                    <a:pt x="483" y="39537"/>
                  </a:lnTo>
                  <a:lnTo>
                    <a:pt x="571" y="39493"/>
                  </a:lnTo>
                  <a:lnTo>
                    <a:pt x="1229" y="38966"/>
                  </a:lnTo>
                  <a:lnTo>
                    <a:pt x="1317" y="38835"/>
                  </a:lnTo>
                  <a:lnTo>
                    <a:pt x="3116" y="32253"/>
                  </a:lnTo>
                  <a:lnTo>
                    <a:pt x="4082" y="29620"/>
                  </a:lnTo>
                  <a:lnTo>
                    <a:pt x="4784" y="28216"/>
                  </a:lnTo>
                  <a:lnTo>
                    <a:pt x="7022" y="26548"/>
                  </a:lnTo>
                  <a:lnTo>
                    <a:pt x="7066" y="26548"/>
                  </a:lnTo>
                  <a:lnTo>
                    <a:pt x="7724" y="25627"/>
                  </a:lnTo>
                  <a:lnTo>
                    <a:pt x="7768" y="25495"/>
                  </a:lnTo>
                  <a:lnTo>
                    <a:pt x="7812" y="23520"/>
                  </a:lnTo>
                  <a:lnTo>
                    <a:pt x="8119" y="22028"/>
                  </a:lnTo>
                  <a:lnTo>
                    <a:pt x="8996" y="20493"/>
                  </a:lnTo>
                  <a:lnTo>
                    <a:pt x="11190" y="17772"/>
                  </a:lnTo>
                  <a:lnTo>
                    <a:pt x="13692" y="14964"/>
                  </a:lnTo>
                  <a:lnTo>
                    <a:pt x="15622" y="12594"/>
                  </a:lnTo>
                  <a:lnTo>
                    <a:pt x="19045" y="7987"/>
                  </a:lnTo>
                  <a:lnTo>
                    <a:pt x="20537" y="5749"/>
                  </a:lnTo>
                  <a:lnTo>
                    <a:pt x="22906" y="3511"/>
                  </a:lnTo>
                  <a:lnTo>
                    <a:pt x="24047" y="2589"/>
                  </a:lnTo>
                  <a:lnTo>
                    <a:pt x="24091" y="2546"/>
                  </a:lnTo>
                  <a:lnTo>
                    <a:pt x="25539" y="264"/>
                  </a:lnTo>
                  <a:lnTo>
                    <a:pt x="25583" y="176"/>
                  </a:lnTo>
                  <a:lnTo>
                    <a:pt x="25583" y="132"/>
                  </a:lnTo>
                  <a:lnTo>
                    <a:pt x="25539" y="44"/>
                  </a:lnTo>
                  <a:lnTo>
                    <a:pt x="2549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85" name="Google Shape;16485;p486"/>
            <p:cNvSpPr/>
            <p:nvPr/>
          </p:nvSpPr>
          <p:spPr>
            <a:xfrm>
              <a:off x="3650925" y="2049550"/>
              <a:ext cx="763550" cy="304975"/>
            </a:xfrm>
            <a:custGeom>
              <a:avLst/>
              <a:gdLst/>
              <a:ahLst/>
              <a:cxnLst/>
              <a:rect l="l" t="t" r="r" b="b"/>
              <a:pathLst>
                <a:path w="30542" h="12199" extrusionOk="0">
                  <a:moveTo>
                    <a:pt x="14569" y="0"/>
                  </a:moveTo>
                  <a:lnTo>
                    <a:pt x="14481" y="44"/>
                  </a:lnTo>
                  <a:lnTo>
                    <a:pt x="14437" y="88"/>
                  </a:lnTo>
                  <a:lnTo>
                    <a:pt x="14437" y="176"/>
                  </a:lnTo>
                  <a:lnTo>
                    <a:pt x="14656" y="1668"/>
                  </a:lnTo>
                  <a:lnTo>
                    <a:pt x="14700" y="3598"/>
                  </a:lnTo>
                  <a:lnTo>
                    <a:pt x="13735" y="7240"/>
                  </a:lnTo>
                  <a:lnTo>
                    <a:pt x="13121" y="10444"/>
                  </a:lnTo>
                  <a:lnTo>
                    <a:pt x="12813" y="10926"/>
                  </a:lnTo>
                  <a:lnTo>
                    <a:pt x="12287" y="11190"/>
                  </a:lnTo>
                  <a:lnTo>
                    <a:pt x="7987" y="11541"/>
                  </a:lnTo>
                  <a:lnTo>
                    <a:pt x="4213" y="11760"/>
                  </a:lnTo>
                  <a:lnTo>
                    <a:pt x="176" y="11848"/>
                  </a:lnTo>
                  <a:lnTo>
                    <a:pt x="132" y="11848"/>
                  </a:lnTo>
                  <a:lnTo>
                    <a:pt x="44" y="11892"/>
                  </a:lnTo>
                  <a:lnTo>
                    <a:pt x="44" y="11936"/>
                  </a:lnTo>
                  <a:lnTo>
                    <a:pt x="0" y="12023"/>
                  </a:lnTo>
                  <a:lnTo>
                    <a:pt x="44" y="12067"/>
                  </a:lnTo>
                  <a:lnTo>
                    <a:pt x="88" y="12155"/>
                  </a:lnTo>
                  <a:lnTo>
                    <a:pt x="132" y="12155"/>
                  </a:lnTo>
                  <a:lnTo>
                    <a:pt x="176" y="12199"/>
                  </a:lnTo>
                  <a:lnTo>
                    <a:pt x="4213" y="12111"/>
                  </a:lnTo>
                  <a:lnTo>
                    <a:pt x="8030" y="11892"/>
                  </a:lnTo>
                  <a:lnTo>
                    <a:pt x="12375" y="11541"/>
                  </a:lnTo>
                  <a:lnTo>
                    <a:pt x="12419" y="11541"/>
                  </a:lnTo>
                  <a:lnTo>
                    <a:pt x="13033" y="11234"/>
                  </a:lnTo>
                  <a:lnTo>
                    <a:pt x="13077" y="11190"/>
                  </a:lnTo>
                  <a:lnTo>
                    <a:pt x="13428" y="10619"/>
                  </a:lnTo>
                  <a:lnTo>
                    <a:pt x="13472" y="10575"/>
                  </a:lnTo>
                  <a:lnTo>
                    <a:pt x="14086" y="7328"/>
                  </a:lnTo>
                  <a:lnTo>
                    <a:pt x="15051" y="3686"/>
                  </a:lnTo>
                  <a:lnTo>
                    <a:pt x="15051" y="3642"/>
                  </a:lnTo>
                  <a:lnTo>
                    <a:pt x="15007" y="1624"/>
                  </a:lnTo>
                  <a:lnTo>
                    <a:pt x="14832" y="395"/>
                  </a:lnTo>
                  <a:lnTo>
                    <a:pt x="14832" y="395"/>
                  </a:lnTo>
                  <a:lnTo>
                    <a:pt x="14920" y="439"/>
                  </a:lnTo>
                  <a:lnTo>
                    <a:pt x="17158" y="1492"/>
                  </a:lnTo>
                  <a:lnTo>
                    <a:pt x="20887" y="3028"/>
                  </a:lnTo>
                  <a:lnTo>
                    <a:pt x="20887" y="3072"/>
                  </a:lnTo>
                  <a:lnTo>
                    <a:pt x="25802" y="3905"/>
                  </a:lnTo>
                  <a:lnTo>
                    <a:pt x="25890" y="3905"/>
                  </a:lnTo>
                  <a:lnTo>
                    <a:pt x="26855" y="3686"/>
                  </a:lnTo>
                  <a:lnTo>
                    <a:pt x="26899" y="3686"/>
                  </a:lnTo>
                  <a:lnTo>
                    <a:pt x="28347" y="2808"/>
                  </a:lnTo>
                  <a:lnTo>
                    <a:pt x="28391" y="2808"/>
                  </a:lnTo>
                  <a:lnTo>
                    <a:pt x="30190" y="1229"/>
                  </a:lnTo>
                  <a:lnTo>
                    <a:pt x="30453" y="1053"/>
                  </a:lnTo>
                  <a:lnTo>
                    <a:pt x="30497" y="1009"/>
                  </a:lnTo>
                  <a:lnTo>
                    <a:pt x="30541" y="922"/>
                  </a:lnTo>
                  <a:lnTo>
                    <a:pt x="30541" y="878"/>
                  </a:lnTo>
                  <a:lnTo>
                    <a:pt x="30541" y="790"/>
                  </a:lnTo>
                  <a:lnTo>
                    <a:pt x="30497" y="746"/>
                  </a:lnTo>
                  <a:lnTo>
                    <a:pt x="30410" y="746"/>
                  </a:lnTo>
                  <a:lnTo>
                    <a:pt x="30366" y="702"/>
                  </a:lnTo>
                  <a:lnTo>
                    <a:pt x="30278" y="746"/>
                  </a:lnTo>
                  <a:lnTo>
                    <a:pt x="30015" y="922"/>
                  </a:lnTo>
                  <a:lnTo>
                    <a:pt x="29971" y="922"/>
                  </a:lnTo>
                  <a:lnTo>
                    <a:pt x="28172" y="2545"/>
                  </a:lnTo>
                  <a:lnTo>
                    <a:pt x="26767" y="3379"/>
                  </a:lnTo>
                  <a:lnTo>
                    <a:pt x="25846" y="3554"/>
                  </a:lnTo>
                  <a:lnTo>
                    <a:pt x="20975" y="2721"/>
                  </a:lnTo>
                  <a:lnTo>
                    <a:pt x="17289" y="1141"/>
                  </a:lnTo>
                  <a:lnTo>
                    <a:pt x="15051" y="132"/>
                  </a:lnTo>
                  <a:lnTo>
                    <a:pt x="1465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86" name="Google Shape;16486;p486"/>
            <p:cNvSpPr/>
            <p:nvPr/>
          </p:nvSpPr>
          <p:spPr>
            <a:xfrm>
              <a:off x="3678350" y="670600"/>
              <a:ext cx="591300" cy="788775"/>
            </a:xfrm>
            <a:custGeom>
              <a:avLst/>
              <a:gdLst/>
              <a:ahLst/>
              <a:cxnLst/>
              <a:rect l="l" t="t" r="r" b="b"/>
              <a:pathLst>
                <a:path w="23652" h="31551" extrusionOk="0">
                  <a:moveTo>
                    <a:pt x="23433" y="1"/>
                  </a:moveTo>
                  <a:lnTo>
                    <a:pt x="23345" y="44"/>
                  </a:lnTo>
                  <a:lnTo>
                    <a:pt x="22204" y="1098"/>
                  </a:lnTo>
                  <a:lnTo>
                    <a:pt x="20449" y="2282"/>
                  </a:lnTo>
                  <a:lnTo>
                    <a:pt x="17421" y="4520"/>
                  </a:lnTo>
                  <a:lnTo>
                    <a:pt x="17377" y="4564"/>
                  </a:lnTo>
                  <a:lnTo>
                    <a:pt x="16763" y="5310"/>
                  </a:lnTo>
                  <a:lnTo>
                    <a:pt x="16719" y="5310"/>
                  </a:lnTo>
                  <a:lnTo>
                    <a:pt x="15315" y="7460"/>
                  </a:lnTo>
                  <a:lnTo>
                    <a:pt x="13691" y="9918"/>
                  </a:lnTo>
                  <a:lnTo>
                    <a:pt x="10181" y="14306"/>
                  </a:lnTo>
                  <a:lnTo>
                    <a:pt x="7592" y="17289"/>
                  </a:lnTo>
                  <a:lnTo>
                    <a:pt x="5485" y="20317"/>
                  </a:lnTo>
                  <a:lnTo>
                    <a:pt x="5442" y="20317"/>
                  </a:lnTo>
                  <a:lnTo>
                    <a:pt x="4520" y="22116"/>
                  </a:lnTo>
                  <a:lnTo>
                    <a:pt x="4520" y="22160"/>
                  </a:lnTo>
                  <a:lnTo>
                    <a:pt x="3730" y="25320"/>
                  </a:lnTo>
                  <a:lnTo>
                    <a:pt x="2896" y="26285"/>
                  </a:lnTo>
                  <a:lnTo>
                    <a:pt x="2019" y="27031"/>
                  </a:lnTo>
                  <a:lnTo>
                    <a:pt x="1975" y="27075"/>
                  </a:lnTo>
                  <a:lnTo>
                    <a:pt x="1141" y="28435"/>
                  </a:lnTo>
                  <a:lnTo>
                    <a:pt x="1097" y="28435"/>
                  </a:lnTo>
                  <a:lnTo>
                    <a:pt x="0" y="31331"/>
                  </a:lnTo>
                  <a:lnTo>
                    <a:pt x="0" y="31419"/>
                  </a:lnTo>
                  <a:lnTo>
                    <a:pt x="0" y="31463"/>
                  </a:lnTo>
                  <a:lnTo>
                    <a:pt x="44" y="31507"/>
                  </a:lnTo>
                  <a:lnTo>
                    <a:pt x="88" y="31551"/>
                  </a:lnTo>
                  <a:lnTo>
                    <a:pt x="264" y="31551"/>
                  </a:lnTo>
                  <a:lnTo>
                    <a:pt x="308" y="31463"/>
                  </a:lnTo>
                  <a:lnTo>
                    <a:pt x="1448" y="28611"/>
                  </a:lnTo>
                  <a:lnTo>
                    <a:pt x="2282" y="27294"/>
                  </a:lnTo>
                  <a:lnTo>
                    <a:pt x="3160" y="26548"/>
                  </a:lnTo>
                  <a:lnTo>
                    <a:pt x="3993" y="25495"/>
                  </a:lnTo>
                  <a:lnTo>
                    <a:pt x="4037" y="25451"/>
                  </a:lnTo>
                  <a:lnTo>
                    <a:pt x="4871" y="22248"/>
                  </a:lnTo>
                  <a:lnTo>
                    <a:pt x="5749" y="20493"/>
                  </a:lnTo>
                  <a:lnTo>
                    <a:pt x="7899" y="17509"/>
                  </a:lnTo>
                  <a:lnTo>
                    <a:pt x="10444" y="14525"/>
                  </a:lnTo>
                  <a:lnTo>
                    <a:pt x="13998" y="10137"/>
                  </a:lnTo>
                  <a:lnTo>
                    <a:pt x="15622" y="7680"/>
                  </a:lnTo>
                  <a:lnTo>
                    <a:pt x="17026" y="5530"/>
                  </a:lnTo>
                  <a:lnTo>
                    <a:pt x="17640" y="4784"/>
                  </a:lnTo>
                  <a:lnTo>
                    <a:pt x="20624" y="2546"/>
                  </a:lnTo>
                  <a:lnTo>
                    <a:pt x="22379" y="1405"/>
                  </a:lnTo>
                  <a:lnTo>
                    <a:pt x="22423" y="1361"/>
                  </a:lnTo>
                  <a:lnTo>
                    <a:pt x="23608" y="264"/>
                  </a:lnTo>
                  <a:lnTo>
                    <a:pt x="23652" y="220"/>
                  </a:lnTo>
                  <a:lnTo>
                    <a:pt x="23652" y="176"/>
                  </a:lnTo>
                  <a:lnTo>
                    <a:pt x="23652" y="88"/>
                  </a:lnTo>
                  <a:lnTo>
                    <a:pt x="23608" y="44"/>
                  </a:lnTo>
                  <a:lnTo>
                    <a:pt x="2356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87" name="Google Shape;16487;p486"/>
            <p:cNvSpPr/>
            <p:nvPr/>
          </p:nvSpPr>
          <p:spPr>
            <a:xfrm>
              <a:off x="4188450" y="866975"/>
              <a:ext cx="520025" cy="931375"/>
            </a:xfrm>
            <a:custGeom>
              <a:avLst/>
              <a:gdLst/>
              <a:ahLst/>
              <a:cxnLst/>
              <a:rect l="l" t="t" r="r" b="b"/>
              <a:pathLst>
                <a:path w="20801" h="37255" extrusionOk="0">
                  <a:moveTo>
                    <a:pt x="8338" y="0"/>
                  </a:moveTo>
                  <a:lnTo>
                    <a:pt x="8250" y="44"/>
                  </a:lnTo>
                  <a:lnTo>
                    <a:pt x="8206" y="88"/>
                  </a:lnTo>
                  <a:lnTo>
                    <a:pt x="6978" y="2238"/>
                  </a:lnTo>
                  <a:lnTo>
                    <a:pt x="6978" y="2326"/>
                  </a:lnTo>
                  <a:lnTo>
                    <a:pt x="6934" y="3511"/>
                  </a:lnTo>
                  <a:lnTo>
                    <a:pt x="6934" y="3554"/>
                  </a:lnTo>
                  <a:lnTo>
                    <a:pt x="7636" y="6100"/>
                  </a:lnTo>
                  <a:lnTo>
                    <a:pt x="7329" y="11979"/>
                  </a:lnTo>
                  <a:lnTo>
                    <a:pt x="6012" y="16631"/>
                  </a:lnTo>
                  <a:lnTo>
                    <a:pt x="5091" y="19746"/>
                  </a:lnTo>
                  <a:lnTo>
                    <a:pt x="3599" y="22862"/>
                  </a:lnTo>
                  <a:lnTo>
                    <a:pt x="1054" y="28742"/>
                  </a:lnTo>
                  <a:lnTo>
                    <a:pt x="1054" y="28830"/>
                  </a:lnTo>
                  <a:lnTo>
                    <a:pt x="1098" y="29093"/>
                  </a:lnTo>
                  <a:lnTo>
                    <a:pt x="1" y="31199"/>
                  </a:lnTo>
                  <a:lnTo>
                    <a:pt x="1" y="31331"/>
                  </a:lnTo>
                  <a:lnTo>
                    <a:pt x="220" y="32077"/>
                  </a:lnTo>
                  <a:lnTo>
                    <a:pt x="220" y="32164"/>
                  </a:lnTo>
                  <a:lnTo>
                    <a:pt x="308" y="32208"/>
                  </a:lnTo>
                  <a:lnTo>
                    <a:pt x="1449" y="32647"/>
                  </a:lnTo>
                  <a:lnTo>
                    <a:pt x="1493" y="32647"/>
                  </a:lnTo>
                  <a:lnTo>
                    <a:pt x="5661" y="33130"/>
                  </a:lnTo>
                  <a:lnTo>
                    <a:pt x="6495" y="33656"/>
                  </a:lnTo>
                  <a:lnTo>
                    <a:pt x="7548" y="35236"/>
                  </a:lnTo>
                  <a:lnTo>
                    <a:pt x="7592" y="35280"/>
                  </a:lnTo>
                  <a:lnTo>
                    <a:pt x="8382" y="35763"/>
                  </a:lnTo>
                  <a:lnTo>
                    <a:pt x="8426" y="35807"/>
                  </a:lnTo>
                  <a:lnTo>
                    <a:pt x="9830" y="36201"/>
                  </a:lnTo>
                  <a:lnTo>
                    <a:pt x="11629" y="37211"/>
                  </a:lnTo>
                  <a:lnTo>
                    <a:pt x="11717" y="37255"/>
                  </a:lnTo>
                  <a:lnTo>
                    <a:pt x="13209" y="37255"/>
                  </a:lnTo>
                  <a:lnTo>
                    <a:pt x="14876" y="36947"/>
                  </a:lnTo>
                  <a:lnTo>
                    <a:pt x="14876" y="36904"/>
                  </a:lnTo>
                  <a:lnTo>
                    <a:pt x="16017" y="36421"/>
                  </a:lnTo>
                  <a:lnTo>
                    <a:pt x="16061" y="36421"/>
                  </a:lnTo>
                  <a:lnTo>
                    <a:pt x="17992" y="34929"/>
                  </a:lnTo>
                  <a:lnTo>
                    <a:pt x="18036" y="34929"/>
                  </a:lnTo>
                  <a:lnTo>
                    <a:pt x="19484" y="33130"/>
                  </a:lnTo>
                  <a:lnTo>
                    <a:pt x="19484" y="33086"/>
                  </a:lnTo>
                  <a:lnTo>
                    <a:pt x="19966" y="31857"/>
                  </a:lnTo>
                  <a:lnTo>
                    <a:pt x="19966" y="31813"/>
                  </a:lnTo>
                  <a:lnTo>
                    <a:pt x="20010" y="30409"/>
                  </a:lnTo>
                  <a:lnTo>
                    <a:pt x="19747" y="27206"/>
                  </a:lnTo>
                  <a:lnTo>
                    <a:pt x="19703" y="27162"/>
                  </a:lnTo>
                  <a:lnTo>
                    <a:pt x="19264" y="25977"/>
                  </a:lnTo>
                  <a:lnTo>
                    <a:pt x="19308" y="25056"/>
                  </a:lnTo>
                  <a:lnTo>
                    <a:pt x="19308" y="25012"/>
                  </a:lnTo>
                  <a:lnTo>
                    <a:pt x="19045" y="23652"/>
                  </a:lnTo>
                  <a:lnTo>
                    <a:pt x="19133" y="22511"/>
                  </a:lnTo>
                  <a:lnTo>
                    <a:pt x="19879" y="19220"/>
                  </a:lnTo>
                  <a:lnTo>
                    <a:pt x="20800" y="15534"/>
                  </a:lnTo>
                  <a:lnTo>
                    <a:pt x="20800" y="15490"/>
                  </a:lnTo>
                  <a:lnTo>
                    <a:pt x="20537" y="13647"/>
                  </a:lnTo>
                  <a:lnTo>
                    <a:pt x="20493" y="13603"/>
                  </a:lnTo>
                  <a:lnTo>
                    <a:pt x="20449" y="13559"/>
                  </a:lnTo>
                  <a:lnTo>
                    <a:pt x="20405" y="13515"/>
                  </a:lnTo>
                  <a:lnTo>
                    <a:pt x="20317" y="13515"/>
                  </a:lnTo>
                  <a:lnTo>
                    <a:pt x="20274" y="13559"/>
                  </a:lnTo>
                  <a:lnTo>
                    <a:pt x="20230" y="13603"/>
                  </a:lnTo>
                  <a:lnTo>
                    <a:pt x="20186" y="13647"/>
                  </a:lnTo>
                  <a:lnTo>
                    <a:pt x="20186" y="13735"/>
                  </a:lnTo>
                  <a:lnTo>
                    <a:pt x="20449" y="15490"/>
                  </a:lnTo>
                  <a:lnTo>
                    <a:pt x="19528" y="19132"/>
                  </a:lnTo>
                  <a:lnTo>
                    <a:pt x="18782" y="22423"/>
                  </a:lnTo>
                  <a:lnTo>
                    <a:pt x="18782" y="22467"/>
                  </a:lnTo>
                  <a:lnTo>
                    <a:pt x="18694" y="23652"/>
                  </a:lnTo>
                  <a:lnTo>
                    <a:pt x="18694" y="23696"/>
                  </a:lnTo>
                  <a:lnTo>
                    <a:pt x="18957" y="25056"/>
                  </a:lnTo>
                  <a:lnTo>
                    <a:pt x="18913" y="25977"/>
                  </a:lnTo>
                  <a:lnTo>
                    <a:pt x="18913" y="26065"/>
                  </a:lnTo>
                  <a:lnTo>
                    <a:pt x="19396" y="27250"/>
                  </a:lnTo>
                  <a:lnTo>
                    <a:pt x="19659" y="30409"/>
                  </a:lnTo>
                  <a:lnTo>
                    <a:pt x="19615" y="31770"/>
                  </a:lnTo>
                  <a:lnTo>
                    <a:pt x="19177" y="32954"/>
                  </a:lnTo>
                  <a:lnTo>
                    <a:pt x="17772" y="34666"/>
                  </a:lnTo>
                  <a:lnTo>
                    <a:pt x="15842" y="36114"/>
                  </a:lnTo>
                  <a:lnTo>
                    <a:pt x="14789" y="36596"/>
                  </a:lnTo>
                  <a:lnTo>
                    <a:pt x="13165" y="36904"/>
                  </a:lnTo>
                  <a:lnTo>
                    <a:pt x="11761" y="36904"/>
                  </a:lnTo>
                  <a:lnTo>
                    <a:pt x="9962" y="35894"/>
                  </a:lnTo>
                  <a:lnTo>
                    <a:pt x="8557" y="35455"/>
                  </a:lnTo>
                  <a:lnTo>
                    <a:pt x="7812" y="35017"/>
                  </a:lnTo>
                  <a:lnTo>
                    <a:pt x="6758" y="33437"/>
                  </a:lnTo>
                  <a:lnTo>
                    <a:pt x="6715" y="33393"/>
                  </a:lnTo>
                  <a:lnTo>
                    <a:pt x="5837" y="32823"/>
                  </a:lnTo>
                  <a:lnTo>
                    <a:pt x="5749" y="32779"/>
                  </a:lnTo>
                  <a:lnTo>
                    <a:pt x="1537" y="32340"/>
                  </a:lnTo>
                  <a:lnTo>
                    <a:pt x="527" y="31901"/>
                  </a:lnTo>
                  <a:lnTo>
                    <a:pt x="352" y="31331"/>
                  </a:lnTo>
                  <a:lnTo>
                    <a:pt x="1449" y="29224"/>
                  </a:lnTo>
                  <a:lnTo>
                    <a:pt x="1449" y="29093"/>
                  </a:lnTo>
                  <a:lnTo>
                    <a:pt x="1405" y="28830"/>
                  </a:lnTo>
                  <a:lnTo>
                    <a:pt x="3906" y="22993"/>
                  </a:lnTo>
                  <a:lnTo>
                    <a:pt x="5398" y="19922"/>
                  </a:lnTo>
                  <a:lnTo>
                    <a:pt x="5398" y="19878"/>
                  </a:lnTo>
                  <a:lnTo>
                    <a:pt x="6363" y="16762"/>
                  </a:lnTo>
                  <a:lnTo>
                    <a:pt x="7680" y="12067"/>
                  </a:lnTo>
                  <a:lnTo>
                    <a:pt x="7680" y="12023"/>
                  </a:lnTo>
                  <a:lnTo>
                    <a:pt x="7987" y="6100"/>
                  </a:lnTo>
                  <a:lnTo>
                    <a:pt x="7987" y="6056"/>
                  </a:lnTo>
                  <a:lnTo>
                    <a:pt x="7285" y="3467"/>
                  </a:lnTo>
                  <a:lnTo>
                    <a:pt x="7329" y="2370"/>
                  </a:lnTo>
                  <a:lnTo>
                    <a:pt x="8514" y="263"/>
                  </a:lnTo>
                  <a:lnTo>
                    <a:pt x="8557" y="220"/>
                  </a:lnTo>
                  <a:lnTo>
                    <a:pt x="8557" y="132"/>
                  </a:lnTo>
                  <a:lnTo>
                    <a:pt x="8514" y="88"/>
                  </a:lnTo>
                  <a:lnTo>
                    <a:pt x="8470" y="44"/>
                  </a:lnTo>
                  <a:lnTo>
                    <a:pt x="838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88" name="Google Shape;16488;p486"/>
            <p:cNvSpPr/>
            <p:nvPr/>
          </p:nvSpPr>
          <p:spPr>
            <a:xfrm>
              <a:off x="4063400" y="858200"/>
              <a:ext cx="670300" cy="974150"/>
            </a:xfrm>
            <a:custGeom>
              <a:avLst/>
              <a:gdLst/>
              <a:ahLst/>
              <a:cxnLst/>
              <a:rect l="l" t="t" r="r" b="b"/>
              <a:pathLst>
                <a:path w="26812" h="38966" extrusionOk="0">
                  <a:moveTo>
                    <a:pt x="12857" y="0"/>
                  </a:moveTo>
                  <a:lnTo>
                    <a:pt x="12814" y="44"/>
                  </a:lnTo>
                  <a:lnTo>
                    <a:pt x="12770" y="88"/>
                  </a:lnTo>
                  <a:lnTo>
                    <a:pt x="11365" y="2633"/>
                  </a:lnTo>
                  <a:lnTo>
                    <a:pt x="11322" y="2721"/>
                  </a:lnTo>
                  <a:lnTo>
                    <a:pt x="11234" y="4257"/>
                  </a:lnTo>
                  <a:lnTo>
                    <a:pt x="11234" y="4300"/>
                  </a:lnTo>
                  <a:lnTo>
                    <a:pt x="11717" y="6451"/>
                  </a:lnTo>
                  <a:lnTo>
                    <a:pt x="11322" y="11585"/>
                  </a:lnTo>
                  <a:lnTo>
                    <a:pt x="10751" y="13779"/>
                  </a:lnTo>
                  <a:lnTo>
                    <a:pt x="9522" y="17640"/>
                  </a:lnTo>
                  <a:lnTo>
                    <a:pt x="7899" y="20624"/>
                  </a:lnTo>
                  <a:lnTo>
                    <a:pt x="5749" y="24529"/>
                  </a:lnTo>
                  <a:lnTo>
                    <a:pt x="4564" y="26284"/>
                  </a:lnTo>
                  <a:lnTo>
                    <a:pt x="3511" y="27294"/>
                  </a:lnTo>
                  <a:lnTo>
                    <a:pt x="483" y="28347"/>
                  </a:lnTo>
                  <a:lnTo>
                    <a:pt x="395" y="28435"/>
                  </a:lnTo>
                  <a:lnTo>
                    <a:pt x="88" y="28786"/>
                  </a:lnTo>
                  <a:lnTo>
                    <a:pt x="44" y="28873"/>
                  </a:lnTo>
                  <a:lnTo>
                    <a:pt x="0" y="29883"/>
                  </a:lnTo>
                  <a:lnTo>
                    <a:pt x="44" y="29926"/>
                  </a:lnTo>
                  <a:lnTo>
                    <a:pt x="1843" y="33700"/>
                  </a:lnTo>
                  <a:lnTo>
                    <a:pt x="1887" y="34490"/>
                  </a:lnTo>
                  <a:lnTo>
                    <a:pt x="1887" y="34578"/>
                  </a:lnTo>
                  <a:lnTo>
                    <a:pt x="2282" y="35104"/>
                  </a:lnTo>
                  <a:lnTo>
                    <a:pt x="2370" y="35192"/>
                  </a:lnTo>
                  <a:lnTo>
                    <a:pt x="3950" y="35763"/>
                  </a:lnTo>
                  <a:lnTo>
                    <a:pt x="6714" y="36509"/>
                  </a:lnTo>
                  <a:lnTo>
                    <a:pt x="6758" y="36552"/>
                  </a:lnTo>
                  <a:lnTo>
                    <a:pt x="11190" y="36816"/>
                  </a:lnTo>
                  <a:lnTo>
                    <a:pt x="12375" y="37869"/>
                  </a:lnTo>
                  <a:lnTo>
                    <a:pt x="12462" y="37913"/>
                  </a:lnTo>
                  <a:lnTo>
                    <a:pt x="16807" y="38966"/>
                  </a:lnTo>
                  <a:lnTo>
                    <a:pt x="16851" y="38966"/>
                  </a:lnTo>
                  <a:lnTo>
                    <a:pt x="18957" y="38922"/>
                  </a:lnTo>
                  <a:lnTo>
                    <a:pt x="19001" y="38922"/>
                  </a:lnTo>
                  <a:lnTo>
                    <a:pt x="20712" y="38571"/>
                  </a:lnTo>
                  <a:lnTo>
                    <a:pt x="20756" y="38571"/>
                  </a:lnTo>
                  <a:lnTo>
                    <a:pt x="22423" y="37869"/>
                  </a:lnTo>
                  <a:lnTo>
                    <a:pt x="22467" y="37825"/>
                  </a:lnTo>
                  <a:lnTo>
                    <a:pt x="24047" y="36509"/>
                  </a:lnTo>
                  <a:lnTo>
                    <a:pt x="24091" y="36465"/>
                  </a:lnTo>
                  <a:lnTo>
                    <a:pt x="25802" y="34446"/>
                  </a:lnTo>
                  <a:lnTo>
                    <a:pt x="25802" y="34402"/>
                  </a:lnTo>
                  <a:lnTo>
                    <a:pt x="26416" y="32823"/>
                  </a:lnTo>
                  <a:lnTo>
                    <a:pt x="26416" y="32779"/>
                  </a:lnTo>
                  <a:lnTo>
                    <a:pt x="26548" y="31726"/>
                  </a:lnTo>
                  <a:lnTo>
                    <a:pt x="26153" y="26460"/>
                  </a:lnTo>
                  <a:lnTo>
                    <a:pt x="25451" y="24178"/>
                  </a:lnTo>
                  <a:lnTo>
                    <a:pt x="25363" y="22818"/>
                  </a:lnTo>
                  <a:lnTo>
                    <a:pt x="25934" y="19615"/>
                  </a:lnTo>
                  <a:lnTo>
                    <a:pt x="26811" y="15929"/>
                  </a:lnTo>
                  <a:lnTo>
                    <a:pt x="26811" y="15797"/>
                  </a:lnTo>
                  <a:lnTo>
                    <a:pt x="26109" y="14525"/>
                  </a:lnTo>
                  <a:lnTo>
                    <a:pt x="26065" y="14481"/>
                  </a:lnTo>
                  <a:lnTo>
                    <a:pt x="25978" y="14437"/>
                  </a:lnTo>
                  <a:lnTo>
                    <a:pt x="25934" y="14437"/>
                  </a:lnTo>
                  <a:lnTo>
                    <a:pt x="25846" y="14481"/>
                  </a:lnTo>
                  <a:lnTo>
                    <a:pt x="25802" y="14525"/>
                  </a:lnTo>
                  <a:lnTo>
                    <a:pt x="25758" y="14568"/>
                  </a:lnTo>
                  <a:lnTo>
                    <a:pt x="25758" y="14656"/>
                  </a:lnTo>
                  <a:lnTo>
                    <a:pt x="25802" y="14700"/>
                  </a:lnTo>
                  <a:lnTo>
                    <a:pt x="26460" y="15929"/>
                  </a:lnTo>
                  <a:lnTo>
                    <a:pt x="25583" y="19527"/>
                  </a:lnTo>
                  <a:lnTo>
                    <a:pt x="25012" y="22774"/>
                  </a:lnTo>
                  <a:lnTo>
                    <a:pt x="25012" y="22818"/>
                  </a:lnTo>
                  <a:lnTo>
                    <a:pt x="25100" y="24222"/>
                  </a:lnTo>
                  <a:lnTo>
                    <a:pt x="25100" y="24266"/>
                  </a:lnTo>
                  <a:lnTo>
                    <a:pt x="25802" y="26548"/>
                  </a:lnTo>
                  <a:lnTo>
                    <a:pt x="26197" y="31726"/>
                  </a:lnTo>
                  <a:lnTo>
                    <a:pt x="26065" y="32735"/>
                  </a:lnTo>
                  <a:lnTo>
                    <a:pt x="25495" y="34271"/>
                  </a:lnTo>
                  <a:lnTo>
                    <a:pt x="23828" y="36245"/>
                  </a:lnTo>
                  <a:lnTo>
                    <a:pt x="22248" y="37562"/>
                  </a:lnTo>
                  <a:lnTo>
                    <a:pt x="20624" y="38220"/>
                  </a:lnTo>
                  <a:lnTo>
                    <a:pt x="18913" y="38571"/>
                  </a:lnTo>
                  <a:lnTo>
                    <a:pt x="16851" y="38615"/>
                  </a:lnTo>
                  <a:lnTo>
                    <a:pt x="12594" y="37606"/>
                  </a:lnTo>
                  <a:lnTo>
                    <a:pt x="11365" y="36509"/>
                  </a:lnTo>
                  <a:lnTo>
                    <a:pt x="11278" y="36465"/>
                  </a:lnTo>
                  <a:lnTo>
                    <a:pt x="6802" y="36201"/>
                  </a:lnTo>
                  <a:lnTo>
                    <a:pt x="4081" y="35412"/>
                  </a:lnTo>
                  <a:lnTo>
                    <a:pt x="2545" y="34885"/>
                  </a:lnTo>
                  <a:lnTo>
                    <a:pt x="2238" y="34446"/>
                  </a:lnTo>
                  <a:lnTo>
                    <a:pt x="2194" y="33656"/>
                  </a:lnTo>
                  <a:lnTo>
                    <a:pt x="2151" y="33569"/>
                  </a:lnTo>
                  <a:lnTo>
                    <a:pt x="351" y="29839"/>
                  </a:lnTo>
                  <a:lnTo>
                    <a:pt x="395" y="28961"/>
                  </a:lnTo>
                  <a:lnTo>
                    <a:pt x="615" y="28698"/>
                  </a:lnTo>
                  <a:lnTo>
                    <a:pt x="3642" y="27601"/>
                  </a:lnTo>
                  <a:lnTo>
                    <a:pt x="3730" y="27557"/>
                  </a:lnTo>
                  <a:lnTo>
                    <a:pt x="4827" y="26548"/>
                  </a:lnTo>
                  <a:lnTo>
                    <a:pt x="4827" y="26504"/>
                  </a:lnTo>
                  <a:lnTo>
                    <a:pt x="6056" y="24749"/>
                  </a:lnTo>
                  <a:lnTo>
                    <a:pt x="6056" y="24705"/>
                  </a:lnTo>
                  <a:lnTo>
                    <a:pt x="8206" y="20799"/>
                  </a:lnTo>
                  <a:lnTo>
                    <a:pt x="9830" y="17772"/>
                  </a:lnTo>
                  <a:lnTo>
                    <a:pt x="9830" y="17728"/>
                  </a:lnTo>
                  <a:lnTo>
                    <a:pt x="11058" y="13910"/>
                  </a:lnTo>
                  <a:lnTo>
                    <a:pt x="11673" y="11672"/>
                  </a:lnTo>
                  <a:lnTo>
                    <a:pt x="11673" y="11628"/>
                  </a:lnTo>
                  <a:lnTo>
                    <a:pt x="11936" y="8206"/>
                  </a:lnTo>
                  <a:lnTo>
                    <a:pt x="12068" y="6451"/>
                  </a:lnTo>
                  <a:lnTo>
                    <a:pt x="12068" y="6407"/>
                  </a:lnTo>
                  <a:lnTo>
                    <a:pt x="11585" y="4257"/>
                  </a:lnTo>
                  <a:lnTo>
                    <a:pt x="11673" y="2765"/>
                  </a:lnTo>
                  <a:lnTo>
                    <a:pt x="13077" y="263"/>
                  </a:lnTo>
                  <a:lnTo>
                    <a:pt x="13077" y="220"/>
                  </a:lnTo>
                  <a:lnTo>
                    <a:pt x="13077" y="132"/>
                  </a:lnTo>
                  <a:lnTo>
                    <a:pt x="13077" y="88"/>
                  </a:lnTo>
                  <a:lnTo>
                    <a:pt x="12989" y="44"/>
                  </a:lnTo>
                  <a:lnTo>
                    <a:pt x="1294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89" name="Google Shape;16489;p486"/>
            <p:cNvSpPr/>
            <p:nvPr/>
          </p:nvSpPr>
          <p:spPr>
            <a:xfrm>
              <a:off x="4019525" y="841725"/>
              <a:ext cx="410300" cy="1012575"/>
            </a:xfrm>
            <a:custGeom>
              <a:avLst/>
              <a:gdLst/>
              <a:ahLst/>
              <a:cxnLst/>
              <a:rect l="l" t="t" r="r" b="b"/>
              <a:pathLst>
                <a:path w="16412" h="40503" extrusionOk="0">
                  <a:moveTo>
                    <a:pt x="14349" y="1"/>
                  </a:moveTo>
                  <a:lnTo>
                    <a:pt x="14305" y="45"/>
                  </a:lnTo>
                  <a:lnTo>
                    <a:pt x="14261" y="89"/>
                  </a:lnTo>
                  <a:lnTo>
                    <a:pt x="12638" y="2809"/>
                  </a:lnTo>
                  <a:lnTo>
                    <a:pt x="12594" y="2897"/>
                  </a:lnTo>
                  <a:lnTo>
                    <a:pt x="12418" y="3906"/>
                  </a:lnTo>
                  <a:lnTo>
                    <a:pt x="12418" y="3950"/>
                  </a:lnTo>
                  <a:lnTo>
                    <a:pt x="12331" y="6013"/>
                  </a:lnTo>
                  <a:lnTo>
                    <a:pt x="12331" y="6056"/>
                  </a:lnTo>
                  <a:lnTo>
                    <a:pt x="12594" y="8119"/>
                  </a:lnTo>
                  <a:lnTo>
                    <a:pt x="12243" y="11234"/>
                  </a:lnTo>
                  <a:lnTo>
                    <a:pt x="11804" y="13165"/>
                  </a:lnTo>
                  <a:lnTo>
                    <a:pt x="10926" y="15578"/>
                  </a:lnTo>
                  <a:lnTo>
                    <a:pt x="9127" y="19440"/>
                  </a:lnTo>
                  <a:lnTo>
                    <a:pt x="7899" y="21415"/>
                  </a:lnTo>
                  <a:lnTo>
                    <a:pt x="4344" y="26549"/>
                  </a:lnTo>
                  <a:lnTo>
                    <a:pt x="3511" y="26724"/>
                  </a:lnTo>
                  <a:lnTo>
                    <a:pt x="3203" y="26505"/>
                  </a:lnTo>
                  <a:lnTo>
                    <a:pt x="2457" y="25539"/>
                  </a:lnTo>
                  <a:lnTo>
                    <a:pt x="2370" y="25451"/>
                  </a:lnTo>
                  <a:lnTo>
                    <a:pt x="1975" y="25276"/>
                  </a:lnTo>
                  <a:lnTo>
                    <a:pt x="1843" y="25276"/>
                  </a:lnTo>
                  <a:lnTo>
                    <a:pt x="1755" y="25364"/>
                  </a:lnTo>
                  <a:lnTo>
                    <a:pt x="44" y="28435"/>
                  </a:lnTo>
                  <a:lnTo>
                    <a:pt x="0" y="28567"/>
                  </a:lnTo>
                  <a:lnTo>
                    <a:pt x="220" y="29488"/>
                  </a:lnTo>
                  <a:lnTo>
                    <a:pt x="220" y="29532"/>
                  </a:lnTo>
                  <a:lnTo>
                    <a:pt x="1229" y="32165"/>
                  </a:lnTo>
                  <a:lnTo>
                    <a:pt x="2852" y="35588"/>
                  </a:lnTo>
                  <a:lnTo>
                    <a:pt x="3598" y="36509"/>
                  </a:lnTo>
                  <a:lnTo>
                    <a:pt x="3686" y="36553"/>
                  </a:lnTo>
                  <a:lnTo>
                    <a:pt x="4608" y="37080"/>
                  </a:lnTo>
                  <a:lnTo>
                    <a:pt x="7548" y="38133"/>
                  </a:lnTo>
                  <a:lnTo>
                    <a:pt x="11365" y="39405"/>
                  </a:lnTo>
                  <a:lnTo>
                    <a:pt x="14130" y="40151"/>
                  </a:lnTo>
                  <a:lnTo>
                    <a:pt x="14174" y="40195"/>
                  </a:lnTo>
                  <a:lnTo>
                    <a:pt x="16236" y="40459"/>
                  </a:lnTo>
                  <a:lnTo>
                    <a:pt x="16236" y="40502"/>
                  </a:lnTo>
                  <a:lnTo>
                    <a:pt x="16368" y="40459"/>
                  </a:lnTo>
                  <a:lnTo>
                    <a:pt x="16412" y="40327"/>
                  </a:lnTo>
                  <a:lnTo>
                    <a:pt x="16412" y="40283"/>
                  </a:lnTo>
                  <a:lnTo>
                    <a:pt x="16412" y="40195"/>
                  </a:lnTo>
                  <a:lnTo>
                    <a:pt x="16324" y="40151"/>
                  </a:lnTo>
                  <a:lnTo>
                    <a:pt x="16280" y="40151"/>
                  </a:lnTo>
                  <a:lnTo>
                    <a:pt x="14217" y="39844"/>
                  </a:lnTo>
                  <a:lnTo>
                    <a:pt x="11497" y="39054"/>
                  </a:lnTo>
                  <a:lnTo>
                    <a:pt x="7679" y="37826"/>
                  </a:lnTo>
                  <a:lnTo>
                    <a:pt x="4739" y="36773"/>
                  </a:lnTo>
                  <a:lnTo>
                    <a:pt x="3862" y="36290"/>
                  </a:lnTo>
                  <a:lnTo>
                    <a:pt x="3160" y="35412"/>
                  </a:lnTo>
                  <a:lnTo>
                    <a:pt x="1580" y="32034"/>
                  </a:lnTo>
                  <a:lnTo>
                    <a:pt x="571" y="29401"/>
                  </a:lnTo>
                  <a:lnTo>
                    <a:pt x="395" y="28567"/>
                  </a:lnTo>
                  <a:lnTo>
                    <a:pt x="1975" y="25671"/>
                  </a:lnTo>
                  <a:lnTo>
                    <a:pt x="2194" y="25759"/>
                  </a:lnTo>
                  <a:lnTo>
                    <a:pt x="2940" y="26724"/>
                  </a:lnTo>
                  <a:lnTo>
                    <a:pt x="2984" y="26768"/>
                  </a:lnTo>
                  <a:lnTo>
                    <a:pt x="3379" y="27075"/>
                  </a:lnTo>
                  <a:lnTo>
                    <a:pt x="3555" y="27075"/>
                  </a:lnTo>
                  <a:lnTo>
                    <a:pt x="4476" y="26856"/>
                  </a:lnTo>
                  <a:lnTo>
                    <a:pt x="4564" y="26768"/>
                  </a:lnTo>
                  <a:lnTo>
                    <a:pt x="8162" y="21634"/>
                  </a:lnTo>
                  <a:lnTo>
                    <a:pt x="9435" y="19615"/>
                  </a:lnTo>
                  <a:lnTo>
                    <a:pt x="9435" y="19572"/>
                  </a:lnTo>
                  <a:lnTo>
                    <a:pt x="11234" y="15710"/>
                  </a:lnTo>
                  <a:lnTo>
                    <a:pt x="12155" y="13253"/>
                  </a:lnTo>
                  <a:lnTo>
                    <a:pt x="12594" y="11278"/>
                  </a:lnTo>
                  <a:lnTo>
                    <a:pt x="12945" y="8163"/>
                  </a:lnTo>
                  <a:lnTo>
                    <a:pt x="12945" y="8119"/>
                  </a:lnTo>
                  <a:lnTo>
                    <a:pt x="12682" y="6013"/>
                  </a:lnTo>
                  <a:lnTo>
                    <a:pt x="12726" y="3994"/>
                  </a:lnTo>
                  <a:lnTo>
                    <a:pt x="12945" y="2985"/>
                  </a:lnTo>
                  <a:lnTo>
                    <a:pt x="14569" y="264"/>
                  </a:lnTo>
                  <a:lnTo>
                    <a:pt x="14569" y="220"/>
                  </a:lnTo>
                  <a:lnTo>
                    <a:pt x="14569" y="133"/>
                  </a:lnTo>
                  <a:lnTo>
                    <a:pt x="14525" y="89"/>
                  </a:lnTo>
                  <a:lnTo>
                    <a:pt x="14481" y="45"/>
                  </a:lnTo>
                  <a:lnTo>
                    <a:pt x="1443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90" name="Google Shape;16490;p486"/>
            <p:cNvSpPr/>
            <p:nvPr/>
          </p:nvSpPr>
          <p:spPr>
            <a:xfrm>
              <a:off x="3981125" y="801150"/>
              <a:ext cx="444300" cy="1074000"/>
            </a:xfrm>
            <a:custGeom>
              <a:avLst/>
              <a:gdLst/>
              <a:ahLst/>
              <a:cxnLst/>
              <a:rect l="l" t="t" r="r" b="b"/>
              <a:pathLst>
                <a:path w="17772" h="42960" extrusionOk="0">
                  <a:moveTo>
                    <a:pt x="16192" y="0"/>
                  </a:moveTo>
                  <a:lnTo>
                    <a:pt x="16148" y="44"/>
                  </a:lnTo>
                  <a:lnTo>
                    <a:pt x="15183" y="1536"/>
                  </a:lnTo>
                  <a:lnTo>
                    <a:pt x="14437" y="2677"/>
                  </a:lnTo>
                  <a:lnTo>
                    <a:pt x="13910" y="3599"/>
                  </a:lnTo>
                  <a:lnTo>
                    <a:pt x="13691" y="3993"/>
                  </a:lnTo>
                  <a:lnTo>
                    <a:pt x="13516" y="4388"/>
                  </a:lnTo>
                  <a:lnTo>
                    <a:pt x="13340" y="4783"/>
                  </a:lnTo>
                  <a:lnTo>
                    <a:pt x="13252" y="5222"/>
                  </a:lnTo>
                  <a:lnTo>
                    <a:pt x="13165" y="5617"/>
                  </a:lnTo>
                  <a:lnTo>
                    <a:pt x="13121" y="6100"/>
                  </a:lnTo>
                  <a:lnTo>
                    <a:pt x="13077" y="7153"/>
                  </a:lnTo>
                  <a:lnTo>
                    <a:pt x="13165" y="8513"/>
                  </a:lnTo>
                  <a:lnTo>
                    <a:pt x="13252" y="10224"/>
                  </a:lnTo>
                  <a:lnTo>
                    <a:pt x="12726" y="13121"/>
                  </a:lnTo>
                  <a:lnTo>
                    <a:pt x="11892" y="15051"/>
                  </a:lnTo>
                  <a:lnTo>
                    <a:pt x="9873" y="19264"/>
                  </a:lnTo>
                  <a:lnTo>
                    <a:pt x="7636" y="23564"/>
                  </a:lnTo>
                  <a:lnTo>
                    <a:pt x="6012" y="25714"/>
                  </a:lnTo>
                  <a:lnTo>
                    <a:pt x="5134" y="26329"/>
                  </a:lnTo>
                  <a:lnTo>
                    <a:pt x="4520" y="26021"/>
                  </a:lnTo>
                  <a:lnTo>
                    <a:pt x="3774" y="25407"/>
                  </a:lnTo>
                  <a:lnTo>
                    <a:pt x="3642" y="25363"/>
                  </a:lnTo>
                  <a:lnTo>
                    <a:pt x="3291" y="25319"/>
                  </a:lnTo>
                  <a:lnTo>
                    <a:pt x="3204" y="25319"/>
                  </a:lnTo>
                  <a:lnTo>
                    <a:pt x="3160" y="25363"/>
                  </a:lnTo>
                  <a:lnTo>
                    <a:pt x="2545" y="26241"/>
                  </a:lnTo>
                  <a:lnTo>
                    <a:pt x="2502" y="26241"/>
                  </a:lnTo>
                  <a:lnTo>
                    <a:pt x="1799" y="27689"/>
                  </a:lnTo>
                  <a:lnTo>
                    <a:pt x="264" y="28961"/>
                  </a:lnTo>
                  <a:lnTo>
                    <a:pt x="220" y="29049"/>
                  </a:lnTo>
                  <a:lnTo>
                    <a:pt x="0" y="29707"/>
                  </a:lnTo>
                  <a:lnTo>
                    <a:pt x="0" y="29795"/>
                  </a:lnTo>
                  <a:lnTo>
                    <a:pt x="351" y="30760"/>
                  </a:lnTo>
                  <a:lnTo>
                    <a:pt x="2677" y="36202"/>
                  </a:lnTo>
                  <a:lnTo>
                    <a:pt x="2677" y="36245"/>
                  </a:lnTo>
                  <a:lnTo>
                    <a:pt x="3906" y="37913"/>
                  </a:lnTo>
                  <a:lnTo>
                    <a:pt x="4915" y="39054"/>
                  </a:lnTo>
                  <a:lnTo>
                    <a:pt x="4959" y="39098"/>
                  </a:lnTo>
                  <a:lnTo>
                    <a:pt x="6144" y="39800"/>
                  </a:lnTo>
                  <a:lnTo>
                    <a:pt x="6188" y="39800"/>
                  </a:lnTo>
                  <a:lnTo>
                    <a:pt x="8996" y="40853"/>
                  </a:lnTo>
                  <a:lnTo>
                    <a:pt x="14086" y="42389"/>
                  </a:lnTo>
                  <a:lnTo>
                    <a:pt x="14788" y="42389"/>
                  </a:lnTo>
                  <a:lnTo>
                    <a:pt x="17509" y="42959"/>
                  </a:lnTo>
                  <a:lnTo>
                    <a:pt x="17640" y="42959"/>
                  </a:lnTo>
                  <a:lnTo>
                    <a:pt x="17684" y="42915"/>
                  </a:lnTo>
                  <a:lnTo>
                    <a:pt x="17728" y="42871"/>
                  </a:lnTo>
                  <a:lnTo>
                    <a:pt x="17772" y="42828"/>
                  </a:lnTo>
                  <a:lnTo>
                    <a:pt x="17772" y="42740"/>
                  </a:lnTo>
                  <a:lnTo>
                    <a:pt x="17772" y="42696"/>
                  </a:lnTo>
                  <a:lnTo>
                    <a:pt x="17728" y="42652"/>
                  </a:lnTo>
                  <a:lnTo>
                    <a:pt x="17640" y="42608"/>
                  </a:lnTo>
                  <a:lnTo>
                    <a:pt x="17553" y="42608"/>
                  </a:lnTo>
                  <a:lnTo>
                    <a:pt x="14832" y="42038"/>
                  </a:lnTo>
                  <a:lnTo>
                    <a:pt x="14174" y="42038"/>
                  </a:lnTo>
                  <a:lnTo>
                    <a:pt x="9128" y="40502"/>
                  </a:lnTo>
                  <a:lnTo>
                    <a:pt x="6319" y="39493"/>
                  </a:lnTo>
                  <a:lnTo>
                    <a:pt x="5178" y="38834"/>
                  </a:lnTo>
                  <a:lnTo>
                    <a:pt x="4213" y="37694"/>
                  </a:lnTo>
                  <a:lnTo>
                    <a:pt x="2984" y="36026"/>
                  </a:lnTo>
                  <a:lnTo>
                    <a:pt x="702" y="30629"/>
                  </a:lnTo>
                  <a:lnTo>
                    <a:pt x="351" y="29751"/>
                  </a:lnTo>
                  <a:lnTo>
                    <a:pt x="527" y="29181"/>
                  </a:lnTo>
                  <a:lnTo>
                    <a:pt x="2019" y="27952"/>
                  </a:lnTo>
                  <a:lnTo>
                    <a:pt x="2063" y="27864"/>
                  </a:lnTo>
                  <a:lnTo>
                    <a:pt x="2809" y="26416"/>
                  </a:lnTo>
                  <a:lnTo>
                    <a:pt x="3379" y="25670"/>
                  </a:lnTo>
                  <a:lnTo>
                    <a:pt x="3555" y="25670"/>
                  </a:lnTo>
                  <a:lnTo>
                    <a:pt x="4301" y="26329"/>
                  </a:lnTo>
                  <a:lnTo>
                    <a:pt x="4345" y="26372"/>
                  </a:lnTo>
                  <a:lnTo>
                    <a:pt x="5091" y="26680"/>
                  </a:lnTo>
                  <a:lnTo>
                    <a:pt x="5178" y="26680"/>
                  </a:lnTo>
                  <a:lnTo>
                    <a:pt x="5266" y="26636"/>
                  </a:lnTo>
                  <a:lnTo>
                    <a:pt x="6231" y="25977"/>
                  </a:lnTo>
                  <a:lnTo>
                    <a:pt x="6275" y="25934"/>
                  </a:lnTo>
                  <a:lnTo>
                    <a:pt x="7943" y="23740"/>
                  </a:lnTo>
                  <a:lnTo>
                    <a:pt x="10181" y="19439"/>
                  </a:lnTo>
                  <a:lnTo>
                    <a:pt x="12199" y="15183"/>
                  </a:lnTo>
                  <a:lnTo>
                    <a:pt x="13077" y="13252"/>
                  </a:lnTo>
                  <a:lnTo>
                    <a:pt x="13077" y="13208"/>
                  </a:lnTo>
                  <a:lnTo>
                    <a:pt x="13603" y="10268"/>
                  </a:lnTo>
                  <a:lnTo>
                    <a:pt x="13603" y="10224"/>
                  </a:lnTo>
                  <a:lnTo>
                    <a:pt x="13516" y="8513"/>
                  </a:lnTo>
                  <a:lnTo>
                    <a:pt x="13428" y="7197"/>
                  </a:lnTo>
                  <a:lnTo>
                    <a:pt x="13472" y="6144"/>
                  </a:lnTo>
                  <a:lnTo>
                    <a:pt x="13516" y="5705"/>
                  </a:lnTo>
                  <a:lnTo>
                    <a:pt x="13603" y="5310"/>
                  </a:lnTo>
                  <a:lnTo>
                    <a:pt x="13691" y="4915"/>
                  </a:lnTo>
                  <a:lnTo>
                    <a:pt x="13823" y="4520"/>
                  </a:lnTo>
                  <a:lnTo>
                    <a:pt x="13998" y="4125"/>
                  </a:lnTo>
                  <a:lnTo>
                    <a:pt x="14218" y="3730"/>
                  </a:lnTo>
                  <a:lnTo>
                    <a:pt x="14744" y="2853"/>
                  </a:lnTo>
                  <a:lnTo>
                    <a:pt x="15490" y="1712"/>
                  </a:lnTo>
                  <a:lnTo>
                    <a:pt x="16456" y="264"/>
                  </a:lnTo>
                  <a:lnTo>
                    <a:pt x="16499" y="176"/>
                  </a:lnTo>
                  <a:lnTo>
                    <a:pt x="16499" y="132"/>
                  </a:lnTo>
                  <a:lnTo>
                    <a:pt x="16456" y="44"/>
                  </a:lnTo>
                  <a:lnTo>
                    <a:pt x="164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91" name="Google Shape;16491;p486"/>
            <p:cNvSpPr/>
            <p:nvPr/>
          </p:nvSpPr>
          <p:spPr>
            <a:xfrm>
              <a:off x="3930650" y="715575"/>
              <a:ext cx="492600" cy="1197950"/>
            </a:xfrm>
            <a:custGeom>
              <a:avLst/>
              <a:gdLst/>
              <a:ahLst/>
              <a:cxnLst/>
              <a:rect l="l" t="t" r="r" b="b"/>
              <a:pathLst>
                <a:path w="19704" h="47918" extrusionOk="0">
                  <a:moveTo>
                    <a:pt x="18080" y="1"/>
                  </a:moveTo>
                  <a:lnTo>
                    <a:pt x="17992" y="45"/>
                  </a:lnTo>
                  <a:lnTo>
                    <a:pt x="17948" y="88"/>
                  </a:lnTo>
                  <a:lnTo>
                    <a:pt x="17904" y="132"/>
                  </a:lnTo>
                  <a:lnTo>
                    <a:pt x="17904" y="176"/>
                  </a:lnTo>
                  <a:lnTo>
                    <a:pt x="17904" y="1668"/>
                  </a:lnTo>
                  <a:lnTo>
                    <a:pt x="17202" y="2853"/>
                  </a:lnTo>
                  <a:lnTo>
                    <a:pt x="15491" y="5530"/>
                  </a:lnTo>
                  <a:lnTo>
                    <a:pt x="14306" y="7811"/>
                  </a:lnTo>
                  <a:lnTo>
                    <a:pt x="14306" y="7855"/>
                  </a:lnTo>
                  <a:lnTo>
                    <a:pt x="13999" y="9391"/>
                  </a:lnTo>
                  <a:lnTo>
                    <a:pt x="13999" y="9435"/>
                  </a:lnTo>
                  <a:lnTo>
                    <a:pt x="13692" y="13691"/>
                  </a:lnTo>
                  <a:lnTo>
                    <a:pt x="12814" y="15008"/>
                  </a:lnTo>
                  <a:lnTo>
                    <a:pt x="10181" y="18211"/>
                  </a:lnTo>
                  <a:lnTo>
                    <a:pt x="6846" y="22072"/>
                  </a:lnTo>
                  <a:lnTo>
                    <a:pt x="4213" y="25100"/>
                  </a:lnTo>
                  <a:lnTo>
                    <a:pt x="4213" y="25144"/>
                  </a:lnTo>
                  <a:lnTo>
                    <a:pt x="3467" y="26548"/>
                  </a:lnTo>
                  <a:lnTo>
                    <a:pt x="3424" y="26636"/>
                  </a:lnTo>
                  <a:lnTo>
                    <a:pt x="3292" y="28391"/>
                  </a:lnTo>
                  <a:lnTo>
                    <a:pt x="2853" y="29357"/>
                  </a:lnTo>
                  <a:lnTo>
                    <a:pt x="1844" y="30278"/>
                  </a:lnTo>
                  <a:lnTo>
                    <a:pt x="133" y="30980"/>
                  </a:lnTo>
                  <a:lnTo>
                    <a:pt x="45" y="31068"/>
                  </a:lnTo>
                  <a:lnTo>
                    <a:pt x="1" y="31068"/>
                  </a:lnTo>
                  <a:lnTo>
                    <a:pt x="1" y="31200"/>
                  </a:lnTo>
                  <a:lnTo>
                    <a:pt x="176" y="34052"/>
                  </a:lnTo>
                  <a:lnTo>
                    <a:pt x="176" y="34096"/>
                  </a:lnTo>
                  <a:lnTo>
                    <a:pt x="922" y="36772"/>
                  </a:lnTo>
                  <a:lnTo>
                    <a:pt x="2941" y="41555"/>
                  </a:lnTo>
                  <a:lnTo>
                    <a:pt x="2985" y="41599"/>
                  </a:lnTo>
                  <a:lnTo>
                    <a:pt x="3950" y="42521"/>
                  </a:lnTo>
                  <a:lnTo>
                    <a:pt x="3994" y="42521"/>
                  </a:lnTo>
                  <a:lnTo>
                    <a:pt x="8163" y="45373"/>
                  </a:lnTo>
                  <a:lnTo>
                    <a:pt x="8163" y="45417"/>
                  </a:lnTo>
                  <a:lnTo>
                    <a:pt x="10883" y="46470"/>
                  </a:lnTo>
                  <a:lnTo>
                    <a:pt x="14920" y="47742"/>
                  </a:lnTo>
                  <a:lnTo>
                    <a:pt x="14964" y="47742"/>
                  </a:lnTo>
                  <a:lnTo>
                    <a:pt x="17641" y="47655"/>
                  </a:lnTo>
                  <a:lnTo>
                    <a:pt x="19177" y="47918"/>
                  </a:lnTo>
                  <a:lnTo>
                    <a:pt x="19221" y="47918"/>
                  </a:lnTo>
                  <a:lnTo>
                    <a:pt x="19528" y="47874"/>
                  </a:lnTo>
                  <a:lnTo>
                    <a:pt x="19615" y="47830"/>
                  </a:lnTo>
                  <a:lnTo>
                    <a:pt x="19659" y="47786"/>
                  </a:lnTo>
                  <a:lnTo>
                    <a:pt x="19703" y="47742"/>
                  </a:lnTo>
                  <a:lnTo>
                    <a:pt x="19703" y="47655"/>
                  </a:lnTo>
                  <a:lnTo>
                    <a:pt x="19659" y="47611"/>
                  </a:lnTo>
                  <a:lnTo>
                    <a:pt x="19615" y="47567"/>
                  </a:lnTo>
                  <a:lnTo>
                    <a:pt x="19572" y="47523"/>
                  </a:lnTo>
                  <a:lnTo>
                    <a:pt x="19484" y="47523"/>
                  </a:lnTo>
                  <a:lnTo>
                    <a:pt x="19221" y="47567"/>
                  </a:lnTo>
                  <a:lnTo>
                    <a:pt x="17685" y="47304"/>
                  </a:lnTo>
                  <a:lnTo>
                    <a:pt x="17641" y="47304"/>
                  </a:lnTo>
                  <a:lnTo>
                    <a:pt x="15008" y="47391"/>
                  </a:lnTo>
                  <a:lnTo>
                    <a:pt x="11015" y="46119"/>
                  </a:lnTo>
                  <a:lnTo>
                    <a:pt x="8338" y="45066"/>
                  </a:lnTo>
                  <a:lnTo>
                    <a:pt x="4213" y="42214"/>
                  </a:lnTo>
                  <a:lnTo>
                    <a:pt x="3248" y="41380"/>
                  </a:lnTo>
                  <a:lnTo>
                    <a:pt x="1273" y="36641"/>
                  </a:lnTo>
                  <a:lnTo>
                    <a:pt x="527" y="34008"/>
                  </a:lnTo>
                  <a:lnTo>
                    <a:pt x="352" y="31287"/>
                  </a:lnTo>
                  <a:lnTo>
                    <a:pt x="1975" y="30585"/>
                  </a:lnTo>
                  <a:lnTo>
                    <a:pt x="2063" y="30541"/>
                  </a:lnTo>
                  <a:lnTo>
                    <a:pt x="3116" y="29576"/>
                  </a:lnTo>
                  <a:lnTo>
                    <a:pt x="3160" y="29532"/>
                  </a:lnTo>
                  <a:lnTo>
                    <a:pt x="3643" y="28523"/>
                  </a:lnTo>
                  <a:lnTo>
                    <a:pt x="3643" y="28435"/>
                  </a:lnTo>
                  <a:lnTo>
                    <a:pt x="3775" y="26680"/>
                  </a:lnTo>
                  <a:lnTo>
                    <a:pt x="4521" y="25320"/>
                  </a:lnTo>
                  <a:lnTo>
                    <a:pt x="7110" y="22292"/>
                  </a:lnTo>
                  <a:lnTo>
                    <a:pt x="10444" y="18430"/>
                  </a:lnTo>
                  <a:lnTo>
                    <a:pt x="13121" y="15227"/>
                  </a:lnTo>
                  <a:lnTo>
                    <a:pt x="13999" y="13867"/>
                  </a:lnTo>
                  <a:lnTo>
                    <a:pt x="14043" y="13779"/>
                  </a:lnTo>
                  <a:lnTo>
                    <a:pt x="14350" y="9435"/>
                  </a:lnTo>
                  <a:lnTo>
                    <a:pt x="14657" y="7943"/>
                  </a:lnTo>
                  <a:lnTo>
                    <a:pt x="15798" y="5705"/>
                  </a:lnTo>
                  <a:lnTo>
                    <a:pt x="17509" y="3028"/>
                  </a:lnTo>
                  <a:lnTo>
                    <a:pt x="18211" y="1844"/>
                  </a:lnTo>
                  <a:lnTo>
                    <a:pt x="18255" y="1756"/>
                  </a:lnTo>
                  <a:lnTo>
                    <a:pt x="18255" y="176"/>
                  </a:lnTo>
                  <a:lnTo>
                    <a:pt x="18255" y="132"/>
                  </a:lnTo>
                  <a:lnTo>
                    <a:pt x="18211" y="88"/>
                  </a:lnTo>
                  <a:lnTo>
                    <a:pt x="18124" y="45"/>
                  </a:lnTo>
                  <a:lnTo>
                    <a:pt x="1808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92" name="Google Shape;16492;p486"/>
            <p:cNvSpPr/>
            <p:nvPr/>
          </p:nvSpPr>
          <p:spPr>
            <a:xfrm>
              <a:off x="3904325" y="661825"/>
              <a:ext cx="515625" cy="1271450"/>
            </a:xfrm>
            <a:custGeom>
              <a:avLst/>
              <a:gdLst/>
              <a:ahLst/>
              <a:cxnLst/>
              <a:rect l="l" t="t" r="r" b="b"/>
              <a:pathLst>
                <a:path w="20625" h="50858" extrusionOk="0">
                  <a:moveTo>
                    <a:pt x="18913" y="1"/>
                  </a:moveTo>
                  <a:lnTo>
                    <a:pt x="18825" y="44"/>
                  </a:lnTo>
                  <a:lnTo>
                    <a:pt x="18782" y="88"/>
                  </a:lnTo>
                  <a:lnTo>
                    <a:pt x="18782" y="132"/>
                  </a:lnTo>
                  <a:lnTo>
                    <a:pt x="18080" y="4125"/>
                  </a:lnTo>
                  <a:lnTo>
                    <a:pt x="16280" y="6978"/>
                  </a:lnTo>
                  <a:lnTo>
                    <a:pt x="14964" y="9347"/>
                  </a:lnTo>
                  <a:lnTo>
                    <a:pt x="14964" y="9391"/>
                  </a:lnTo>
                  <a:lnTo>
                    <a:pt x="14525" y="10707"/>
                  </a:lnTo>
                  <a:lnTo>
                    <a:pt x="14525" y="10751"/>
                  </a:lnTo>
                  <a:lnTo>
                    <a:pt x="13955" y="15271"/>
                  </a:lnTo>
                  <a:lnTo>
                    <a:pt x="13516" y="15885"/>
                  </a:lnTo>
                  <a:lnTo>
                    <a:pt x="12375" y="17202"/>
                  </a:lnTo>
                  <a:lnTo>
                    <a:pt x="10444" y="19352"/>
                  </a:lnTo>
                  <a:lnTo>
                    <a:pt x="8075" y="21941"/>
                  </a:lnTo>
                  <a:lnTo>
                    <a:pt x="4564" y="25802"/>
                  </a:lnTo>
                  <a:lnTo>
                    <a:pt x="4564" y="25846"/>
                  </a:lnTo>
                  <a:lnTo>
                    <a:pt x="3423" y="27514"/>
                  </a:lnTo>
                  <a:lnTo>
                    <a:pt x="3423" y="27645"/>
                  </a:lnTo>
                  <a:lnTo>
                    <a:pt x="3555" y="30366"/>
                  </a:lnTo>
                  <a:lnTo>
                    <a:pt x="3160" y="31419"/>
                  </a:lnTo>
                  <a:lnTo>
                    <a:pt x="2502" y="31989"/>
                  </a:lnTo>
                  <a:lnTo>
                    <a:pt x="132" y="32867"/>
                  </a:lnTo>
                  <a:lnTo>
                    <a:pt x="45" y="32955"/>
                  </a:lnTo>
                  <a:lnTo>
                    <a:pt x="1" y="33042"/>
                  </a:lnTo>
                  <a:lnTo>
                    <a:pt x="396" y="37562"/>
                  </a:lnTo>
                  <a:lnTo>
                    <a:pt x="1010" y="39844"/>
                  </a:lnTo>
                  <a:lnTo>
                    <a:pt x="2502" y="43793"/>
                  </a:lnTo>
                  <a:lnTo>
                    <a:pt x="2546" y="43881"/>
                  </a:lnTo>
                  <a:lnTo>
                    <a:pt x="3423" y="44846"/>
                  </a:lnTo>
                  <a:lnTo>
                    <a:pt x="3467" y="44890"/>
                  </a:lnTo>
                  <a:lnTo>
                    <a:pt x="7504" y="47655"/>
                  </a:lnTo>
                  <a:lnTo>
                    <a:pt x="9172" y="48620"/>
                  </a:lnTo>
                  <a:lnTo>
                    <a:pt x="9216" y="48620"/>
                  </a:lnTo>
                  <a:lnTo>
                    <a:pt x="11848" y="49717"/>
                  </a:lnTo>
                  <a:lnTo>
                    <a:pt x="15491" y="50858"/>
                  </a:lnTo>
                  <a:lnTo>
                    <a:pt x="15534" y="50858"/>
                  </a:lnTo>
                  <a:lnTo>
                    <a:pt x="18694" y="50682"/>
                  </a:lnTo>
                  <a:lnTo>
                    <a:pt x="20054" y="50858"/>
                  </a:lnTo>
                  <a:lnTo>
                    <a:pt x="20098" y="50858"/>
                  </a:lnTo>
                  <a:lnTo>
                    <a:pt x="20449" y="50814"/>
                  </a:lnTo>
                  <a:lnTo>
                    <a:pt x="20537" y="50770"/>
                  </a:lnTo>
                  <a:lnTo>
                    <a:pt x="20581" y="50726"/>
                  </a:lnTo>
                  <a:lnTo>
                    <a:pt x="20625" y="50682"/>
                  </a:lnTo>
                  <a:lnTo>
                    <a:pt x="20625" y="50595"/>
                  </a:lnTo>
                  <a:lnTo>
                    <a:pt x="20581" y="50507"/>
                  </a:lnTo>
                  <a:lnTo>
                    <a:pt x="20537" y="50463"/>
                  </a:lnTo>
                  <a:lnTo>
                    <a:pt x="20405" y="50463"/>
                  </a:lnTo>
                  <a:lnTo>
                    <a:pt x="20054" y="50507"/>
                  </a:lnTo>
                  <a:lnTo>
                    <a:pt x="18694" y="50331"/>
                  </a:lnTo>
                  <a:lnTo>
                    <a:pt x="15578" y="50507"/>
                  </a:lnTo>
                  <a:lnTo>
                    <a:pt x="11980" y="49410"/>
                  </a:lnTo>
                  <a:lnTo>
                    <a:pt x="9347" y="48313"/>
                  </a:lnTo>
                  <a:lnTo>
                    <a:pt x="7680" y="47347"/>
                  </a:lnTo>
                  <a:lnTo>
                    <a:pt x="3687" y="44583"/>
                  </a:lnTo>
                  <a:lnTo>
                    <a:pt x="2809" y="43661"/>
                  </a:lnTo>
                  <a:lnTo>
                    <a:pt x="1361" y="39756"/>
                  </a:lnTo>
                  <a:lnTo>
                    <a:pt x="703" y="37518"/>
                  </a:lnTo>
                  <a:lnTo>
                    <a:pt x="396" y="33130"/>
                  </a:lnTo>
                  <a:lnTo>
                    <a:pt x="2634" y="32296"/>
                  </a:lnTo>
                  <a:lnTo>
                    <a:pt x="2677" y="32296"/>
                  </a:lnTo>
                  <a:lnTo>
                    <a:pt x="3423" y="31638"/>
                  </a:lnTo>
                  <a:lnTo>
                    <a:pt x="3467" y="31550"/>
                  </a:lnTo>
                  <a:lnTo>
                    <a:pt x="3906" y="30453"/>
                  </a:lnTo>
                  <a:lnTo>
                    <a:pt x="3906" y="30410"/>
                  </a:lnTo>
                  <a:lnTo>
                    <a:pt x="3774" y="27689"/>
                  </a:lnTo>
                  <a:lnTo>
                    <a:pt x="4871" y="26065"/>
                  </a:lnTo>
                  <a:lnTo>
                    <a:pt x="8338" y="22160"/>
                  </a:lnTo>
                  <a:lnTo>
                    <a:pt x="10708" y="19615"/>
                  </a:lnTo>
                  <a:lnTo>
                    <a:pt x="12638" y="17421"/>
                  </a:lnTo>
                  <a:lnTo>
                    <a:pt x="13779" y="16105"/>
                  </a:lnTo>
                  <a:lnTo>
                    <a:pt x="14262" y="15446"/>
                  </a:lnTo>
                  <a:lnTo>
                    <a:pt x="14306" y="15359"/>
                  </a:lnTo>
                  <a:lnTo>
                    <a:pt x="14876" y="10795"/>
                  </a:lnTo>
                  <a:lnTo>
                    <a:pt x="15271" y="9479"/>
                  </a:lnTo>
                  <a:lnTo>
                    <a:pt x="16544" y="7153"/>
                  </a:lnTo>
                  <a:lnTo>
                    <a:pt x="18387" y="4301"/>
                  </a:lnTo>
                  <a:lnTo>
                    <a:pt x="18387" y="4213"/>
                  </a:lnTo>
                  <a:lnTo>
                    <a:pt x="19133" y="220"/>
                  </a:lnTo>
                  <a:lnTo>
                    <a:pt x="19089" y="132"/>
                  </a:lnTo>
                  <a:lnTo>
                    <a:pt x="19089" y="88"/>
                  </a:lnTo>
                  <a:lnTo>
                    <a:pt x="19045" y="44"/>
                  </a:lnTo>
                  <a:lnTo>
                    <a:pt x="1895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93" name="Google Shape;16493;p486"/>
            <p:cNvSpPr/>
            <p:nvPr/>
          </p:nvSpPr>
          <p:spPr>
            <a:xfrm>
              <a:off x="3881300" y="681575"/>
              <a:ext cx="525475" cy="1276950"/>
            </a:xfrm>
            <a:custGeom>
              <a:avLst/>
              <a:gdLst/>
              <a:ahLst/>
              <a:cxnLst/>
              <a:rect l="l" t="t" r="r" b="b"/>
              <a:pathLst>
                <a:path w="21019" h="51078" extrusionOk="0">
                  <a:moveTo>
                    <a:pt x="19176" y="0"/>
                  </a:moveTo>
                  <a:lnTo>
                    <a:pt x="19132" y="44"/>
                  </a:lnTo>
                  <a:lnTo>
                    <a:pt x="19088" y="88"/>
                  </a:lnTo>
                  <a:lnTo>
                    <a:pt x="19044" y="132"/>
                  </a:lnTo>
                  <a:lnTo>
                    <a:pt x="18255" y="3291"/>
                  </a:lnTo>
                  <a:lnTo>
                    <a:pt x="16455" y="6231"/>
                  </a:lnTo>
                  <a:lnTo>
                    <a:pt x="16412" y="6231"/>
                  </a:lnTo>
                  <a:lnTo>
                    <a:pt x="15007" y="9127"/>
                  </a:lnTo>
                  <a:lnTo>
                    <a:pt x="15007" y="9171"/>
                  </a:lnTo>
                  <a:lnTo>
                    <a:pt x="13998" y="13559"/>
                  </a:lnTo>
                  <a:lnTo>
                    <a:pt x="11980" y="16104"/>
                  </a:lnTo>
                  <a:lnTo>
                    <a:pt x="9829" y="18606"/>
                  </a:lnTo>
                  <a:lnTo>
                    <a:pt x="7284" y="21370"/>
                  </a:lnTo>
                  <a:lnTo>
                    <a:pt x="3160" y="26197"/>
                  </a:lnTo>
                  <a:lnTo>
                    <a:pt x="3116" y="26285"/>
                  </a:lnTo>
                  <a:lnTo>
                    <a:pt x="3116" y="26329"/>
                  </a:lnTo>
                  <a:lnTo>
                    <a:pt x="3555" y="30146"/>
                  </a:lnTo>
                  <a:lnTo>
                    <a:pt x="3247" y="30629"/>
                  </a:lnTo>
                  <a:lnTo>
                    <a:pt x="1799" y="31155"/>
                  </a:lnTo>
                  <a:lnTo>
                    <a:pt x="176" y="31506"/>
                  </a:lnTo>
                  <a:lnTo>
                    <a:pt x="88" y="31594"/>
                  </a:lnTo>
                  <a:lnTo>
                    <a:pt x="44" y="31682"/>
                  </a:lnTo>
                  <a:lnTo>
                    <a:pt x="0" y="32516"/>
                  </a:lnTo>
                  <a:lnTo>
                    <a:pt x="0" y="32560"/>
                  </a:lnTo>
                  <a:lnTo>
                    <a:pt x="527" y="38747"/>
                  </a:lnTo>
                  <a:lnTo>
                    <a:pt x="571" y="38834"/>
                  </a:lnTo>
                  <a:lnTo>
                    <a:pt x="1799" y="41862"/>
                  </a:lnTo>
                  <a:lnTo>
                    <a:pt x="2107" y="43617"/>
                  </a:lnTo>
                  <a:lnTo>
                    <a:pt x="2194" y="43749"/>
                  </a:lnTo>
                  <a:lnTo>
                    <a:pt x="4388" y="45460"/>
                  </a:lnTo>
                  <a:lnTo>
                    <a:pt x="7284" y="47084"/>
                  </a:lnTo>
                  <a:lnTo>
                    <a:pt x="8250" y="47830"/>
                  </a:lnTo>
                  <a:lnTo>
                    <a:pt x="10137" y="48927"/>
                  </a:lnTo>
                  <a:lnTo>
                    <a:pt x="12682" y="50024"/>
                  </a:lnTo>
                  <a:lnTo>
                    <a:pt x="15973" y="51033"/>
                  </a:lnTo>
                  <a:lnTo>
                    <a:pt x="16017" y="51077"/>
                  </a:lnTo>
                  <a:lnTo>
                    <a:pt x="16061" y="51077"/>
                  </a:lnTo>
                  <a:lnTo>
                    <a:pt x="19176" y="50594"/>
                  </a:lnTo>
                  <a:lnTo>
                    <a:pt x="20756" y="50814"/>
                  </a:lnTo>
                  <a:lnTo>
                    <a:pt x="20800" y="50814"/>
                  </a:lnTo>
                  <a:lnTo>
                    <a:pt x="20887" y="50858"/>
                  </a:lnTo>
                  <a:lnTo>
                    <a:pt x="20931" y="50814"/>
                  </a:lnTo>
                  <a:lnTo>
                    <a:pt x="21019" y="50770"/>
                  </a:lnTo>
                  <a:lnTo>
                    <a:pt x="21019" y="50682"/>
                  </a:lnTo>
                  <a:lnTo>
                    <a:pt x="21019" y="50638"/>
                  </a:lnTo>
                  <a:lnTo>
                    <a:pt x="21019" y="50594"/>
                  </a:lnTo>
                  <a:lnTo>
                    <a:pt x="20975" y="50507"/>
                  </a:lnTo>
                  <a:lnTo>
                    <a:pt x="20931" y="50507"/>
                  </a:lnTo>
                  <a:lnTo>
                    <a:pt x="20843" y="50463"/>
                  </a:lnTo>
                  <a:lnTo>
                    <a:pt x="19220" y="50243"/>
                  </a:lnTo>
                  <a:lnTo>
                    <a:pt x="19176" y="50243"/>
                  </a:lnTo>
                  <a:lnTo>
                    <a:pt x="16017" y="50726"/>
                  </a:lnTo>
                  <a:lnTo>
                    <a:pt x="12813" y="49673"/>
                  </a:lnTo>
                  <a:lnTo>
                    <a:pt x="10312" y="48620"/>
                  </a:lnTo>
                  <a:lnTo>
                    <a:pt x="8425" y="47523"/>
                  </a:lnTo>
                  <a:lnTo>
                    <a:pt x="7504" y="46777"/>
                  </a:lnTo>
                  <a:lnTo>
                    <a:pt x="7460" y="46777"/>
                  </a:lnTo>
                  <a:lnTo>
                    <a:pt x="4564" y="45153"/>
                  </a:lnTo>
                  <a:lnTo>
                    <a:pt x="2458" y="43486"/>
                  </a:lnTo>
                  <a:lnTo>
                    <a:pt x="2107" y="41774"/>
                  </a:lnTo>
                  <a:lnTo>
                    <a:pt x="878" y="38703"/>
                  </a:lnTo>
                  <a:lnTo>
                    <a:pt x="351" y="32516"/>
                  </a:lnTo>
                  <a:lnTo>
                    <a:pt x="395" y="31814"/>
                  </a:lnTo>
                  <a:lnTo>
                    <a:pt x="1887" y="31463"/>
                  </a:lnTo>
                  <a:lnTo>
                    <a:pt x="3423" y="30936"/>
                  </a:lnTo>
                  <a:lnTo>
                    <a:pt x="3511" y="30848"/>
                  </a:lnTo>
                  <a:lnTo>
                    <a:pt x="3862" y="30234"/>
                  </a:lnTo>
                  <a:lnTo>
                    <a:pt x="3906" y="30146"/>
                  </a:lnTo>
                  <a:lnTo>
                    <a:pt x="3467" y="26372"/>
                  </a:lnTo>
                  <a:lnTo>
                    <a:pt x="7548" y="21633"/>
                  </a:lnTo>
                  <a:lnTo>
                    <a:pt x="10093" y="18825"/>
                  </a:lnTo>
                  <a:lnTo>
                    <a:pt x="12287" y="16324"/>
                  </a:lnTo>
                  <a:lnTo>
                    <a:pt x="14305" y="13779"/>
                  </a:lnTo>
                  <a:lnTo>
                    <a:pt x="14349" y="13691"/>
                  </a:lnTo>
                  <a:lnTo>
                    <a:pt x="15358" y="9259"/>
                  </a:lnTo>
                  <a:lnTo>
                    <a:pt x="16763" y="6407"/>
                  </a:lnTo>
                  <a:lnTo>
                    <a:pt x="18562" y="3467"/>
                  </a:lnTo>
                  <a:lnTo>
                    <a:pt x="18606" y="3423"/>
                  </a:lnTo>
                  <a:lnTo>
                    <a:pt x="19395" y="220"/>
                  </a:lnTo>
                  <a:lnTo>
                    <a:pt x="19395" y="176"/>
                  </a:lnTo>
                  <a:lnTo>
                    <a:pt x="19352" y="88"/>
                  </a:lnTo>
                  <a:lnTo>
                    <a:pt x="19308" y="44"/>
                  </a:lnTo>
                  <a:lnTo>
                    <a:pt x="1926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94" name="Google Shape;16494;p486"/>
            <p:cNvSpPr/>
            <p:nvPr/>
          </p:nvSpPr>
          <p:spPr>
            <a:xfrm>
              <a:off x="3850575" y="669500"/>
              <a:ext cx="549625" cy="1310950"/>
            </a:xfrm>
            <a:custGeom>
              <a:avLst/>
              <a:gdLst/>
              <a:ahLst/>
              <a:cxnLst/>
              <a:rect l="l" t="t" r="r" b="b"/>
              <a:pathLst>
                <a:path w="21985" h="52438" extrusionOk="0">
                  <a:moveTo>
                    <a:pt x="19835" y="1"/>
                  </a:moveTo>
                  <a:lnTo>
                    <a:pt x="19791" y="45"/>
                  </a:lnTo>
                  <a:lnTo>
                    <a:pt x="19747" y="132"/>
                  </a:lnTo>
                  <a:lnTo>
                    <a:pt x="18957" y="3336"/>
                  </a:lnTo>
                  <a:lnTo>
                    <a:pt x="18430" y="4433"/>
                  </a:lnTo>
                  <a:lnTo>
                    <a:pt x="17158" y="6319"/>
                  </a:lnTo>
                  <a:lnTo>
                    <a:pt x="17114" y="6319"/>
                  </a:lnTo>
                  <a:lnTo>
                    <a:pt x="15798" y="9040"/>
                  </a:lnTo>
                  <a:lnTo>
                    <a:pt x="15095" y="11892"/>
                  </a:lnTo>
                  <a:lnTo>
                    <a:pt x="14437" y="13165"/>
                  </a:lnTo>
                  <a:lnTo>
                    <a:pt x="12243" y="16017"/>
                  </a:lnTo>
                  <a:lnTo>
                    <a:pt x="10093" y="18430"/>
                  </a:lnTo>
                  <a:lnTo>
                    <a:pt x="7767" y="21063"/>
                  </a:lnTo>
                  <a:lnTo>
                    <a:pt x="3599" y="25890"/>
                  </a:lnTo>
                  <a:lnTo>
                    <a:pt x="3555" y="26022"/>
                  </a:lnTo>
                  <a:lnTo>
                    <a:pt x="3599" y="26899"/>
                  </a:lnTo>
                  <a:lnTo>
                    <a:pt x="3862" y="29357"/>
                  </a:lnTo>
                  <a:lnTo>
                    <a:pt x="3730" y="30892"/>
                  </a:lnTo>
                  <a:lnTo>
                    <a:pt x="2063" y="31156"/>
                  </a:lnTo>
                  <a:lnTo>
                    <a:pt x="659" y="31463"/>
                  </a:lnTo>
                  <a:lnTo>
                    <a:pt x="571" y="31507"/>
                  </a:lnTo>
                  <a:lnTo>
                    <a:pt x="264" y="31814"/>
                  </a:lnTo>
                  <a:lnTo>
                    <a:pt x="176" y="31902"/>
                  </a:lnTo>
                  <a:lnTo>
                    <a:pt x="1" y="32692"/>
                  </a:lnTo>
                  <a:lnTo>
                    <a:pt x="1" y="32735"/>
                  </a:lnTo>
                  <a:lnTo>
                    <a:pt x="308" y="34973"/>
                  </a:lnTo>
                  <a:lnTo>
                    <a:pt x="834" y="40546"/>
                  </a:lnTo>
                  <a:lnTo>
                    <a:pt x="834" y="40590"/>
                  </a:lnTo>
                  <a:lnTo>
                    <a:pt x="1405" y="42082"/>
                  </a:lnTo>
                  <a:lnTo>
                    <a:pt x="1361" y="45461"/>
                  </a:lnTo>
                  <a:lnTo>
                    <a:pt x="1361" y="45548"/>
                  </a:lnTo>
                  <a:lnTo>
                    <a:pt x="1405" y="45592"/>
                  </a:lnTo>
                  <a:lnTo>
                    <a:pt x="1493" y="45636"/>
                  </a:lnTo>
                  <a:lnTo>
                    <a:pt x="1536" y="45636"/>
                  </a:lnTo>
                  <a:lnTo>
                    <a:pt x="2941" y="45548"/>
                  </a:lnTo>
                  <a:lnTo>
                    <a:pt x="4213" y="46294"/>
                  </a:lnTo>
                  <a:lnTo>
                    <a:pt x="6934" y="47918"/>
                  </a:lnTo>
                  <a:lnTo>
                    <a:pt x="6978" y="47918"/>
                  </a:lnTo>
                  <a:lnTo>
                    <a:pt x="8294" y="48532"/>
                  </a:lnTo>
                  <a:lnTo>
                    <a:pt x="10181" y="49849"/>
                  </a:lnTo>
                  <a:lnTo>
                    <a:pt x="10225" y="49893"/>
                  </a:lnTo>
                  <a:lnTo>
                    <a:pt x="12594" y="51077"/>
                  </a:lnTo>
                  <a:lnTo>
                    <a:pt x="12638" y="51077"/>
                  </a:lnTo>
                  <a:lnTo>
                    <a:pt x="16324" y="52438"/>
                  </a:lnTo>
                  <a:lnTo>
                    <a:pt x="17333" y="52438"/>
                  </a:lnTo>
                  <a:lnTo>
                    <a:pt x="20405" y="51911"/>
                  </a:lnTo>
                  <a:lnTo>
                    <a:pt x="21765" y="52087"/>
                  </a:lnTo>
                  <a:lnTo>
                    <a:pt x="21853" y="52087"/>
                  </a:lnTo>
                  <a:lnTo>
                    <a:pt x="21897" y="52043"/>
                  </a:lnTo>
                  <a:lnTo>
                    <a:pt x="21941" y="51999"/>
                  </a:lnTo>
                  <a:lnTo>
                    <a:pt x="21985" y="51955"/>
                  </a:lnTo>
                  <a:lnTo>
                    <a:pt x="21985" y="51867"/>
                  </a:lnTo>
                  <a:lnTo>
                    <a:pt x="21941" y="51823"/>
                  </a:lnTo>
                  <a:lnTo>
                    <a:pt x="21897" y="51779"/>
                  </a:lnTo>
                  <a:lnTo>
                    <a:pt x="21809" y="51736"/>
                  </a:lnTo>
                  <a:lnTo>
                    <a:pt x="20449" y="51560"/>
                  </a:lnTo>
                  <a:lnTo>
                    <a:pt x="20405" y="51560"/>
                  </a:lnTo>
                  <a:lnTo>
                    <a:pt x="17290" y="52087"/>
                  </a:lnTo>
                  <a:lnTo>
                    <a:pt x="16412" y="52087"/>
                  </a:lnTo>
                  <a:lnTo>
                    <a:pt x="12726" y="50770"/>
                  </a:lnTo>
                  <a:lnTo>
                    <a:pt x="10356" y="49585"/>
                  </a:lnTo>
                  <a:lnTo>
                    <a:pt x="8470" y="48225"/>
                  </a:lnTo>
                  <a:lnTo>
                    <a:pt x="7109" y="47611"/>
                  </a:lnTo>
                  <a:lnTo>
                    <a:pt x="4389" y="45987"/>
                  </a:lnTo>
                  <a:lnTo>
                    <a:pt x="3072" y="45197"/>
                  </a:lnTo>
                  <a:lnTo>
                    <a:pt x="2941" y="45197"/>
                  </a:lnTo>
                  <a:lnTo>
                    <a:pt x="1712" y="45285"/>
                  </a:lnTo>
                  <a:lnTo>
                    <a:pt x="1756" y="42082"/>
                  </a:lnTo>
                  <a:lnTo>
                    <a:pt x="1756" y="41994"/>
                  </a:lnTo>
                  <a:lnTo>
                    <a:pt x="1185" y="40458"/>
                  </a:lnTo>
                  <a:lnTo>
                    <a:pt x="659" y="34929"/>
                  </a:lnTo>
                  <a:lnTo>
                    <a:pt x="352" y="32735"/>
                  </a:lnTo>
                  <a:lnTo>
                    <a:pt x="527" y="32033"/>
                  </a:lnTo>
                  <a:lnTo>
                    <a:pt x="790" y="31770"/>
                  </a:lnTo>
                  <a:lnTo>
                    <a:pt x="2151" y="31463"/>
                  </a:lnTo>
                  <a:lnTo>
                    <a:pt x="3906" y="31243"/>
                  </a:lnTo>
                  <a:lnTo>
                    <a:pt x="3994" y="31200"/>
                  </a:lnTo>
                  <a:lnTo>
                    <a:pt x="4038" y="31068"/>
                  </a:lnTo>
                  <a:lnTo>
                    <a:pt x="4213" y="29401"/>
                  </a:lnTo>
                  <a:lnTo>
                    <a:pt x="4213" y="29357"/>
                  </a:lnTo>
                  <a:lnTo>
                    <a:pt x="3950" y="26855"/>
                  </a:lnTo>
                  <a:lnTo>
                    <a:pt x="3906" y="26066"/>
                  </a:lnTo>
                  <a:lnTo>
                    <a:pt x="8031" y="21283"/>
                  </a:lnTo>
                  <a:lnTo>
                    <a:pt x="10356" y="18694"/>
                  </a:lnTo>
                  <a:lnTo>
                    <a:pt x="12507" y="16236"/>
                  </a:lnTo>
                  <a:lnTo>
                    <a:pt x="14701" y="13340"/>
                  </a:lnTo>
                  <a:lnTo>
                    <a:pt x="14744" y="13340"/>
                  </a:lnTo>
                  <a:lnTo>
                    <a:pt x="15403" y="12024"/>
                  </a:lnTo>
                  <a:lnTo>
                    <a:pt x="15447" y="11980"/>
                  </a:lnTo>
                  <a:lnTo>
                    <a:pt x="16149" y="9172"/>
                  </a:lnTo>
                  <a:lnTo>
                    <a:pt x="17421" y="6495"/>
                  </a:lnTo>
                  <a:lnTo>
                    <a:pt x="18694" y="4608"/>
                  </a:lnTo>
                  <a:lnTo>
                    <a:pt x="19308" y="3511"/>
                  </a:lnTo>
                  <a:lnTo>
                    <a:pt x="19308" y="3467"/>
                  </a:lnTo>
                  <a:lnTo>
                    <a:pt x="20098" y="220"/>
                  </a:lnTo>
                  <a:lnTo>
                    <a:pt x="20098" y="132"/>
                  </a:lnTo>
                  <a:lnTo>
                    <a:pt x="20098" y="88"/>
                  </a:lnTo>
                  <a:lnTo>
                    <a:pt x="2005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95" name="Google Shape;16495;p486"/>
            <p:cNvSpPr/>
            <p:nvPr/>
          </p:nvSpPr>
          <p:spPr>
            <a:xfrm>
              <a:off x="3590575" y="1937650"/>
              <a:ext cx="1971375" cy="750375"/>
            </a:xfrm>
            <a:custGeom>
              <a:avLst/>
              <a:gdLst/>
              <a:ahLst/>
              <a:cxnLst/>
              <a:rect l="l" t="t" r="r" b="b"/>
              <a:pathLst>
                <a:path w="78855" h="30015" extrusionOk="0">
                  <a:moveTo>
                    <a:pt x="75344" y="0"/>
                  </a:moveTo>
                  <a:lnTo>
                    <a:pt x="75256" y="44"/>
                  </a:lnTo>
                  <a:lnTo>
                    <a:pt x="72228" y="1536"/>
                  </a:lnTo>
                  <a:lnTo>
                    <a:pt x="66655" y="3511"/>
                  </a:lnTo>
                  <a:lnTo>
                    <a:pt x="62531" y="4959"/>
                  </a:lnTo>
                  <a:lnTo>
                    <a:pt x="59020" y="6231"/>
                  </a:lnTo>
                  <a:lnTo>
                    <a:pt x="55905" y="7284"/>
                  </a:lnTo>
                  <a:lnTo>
                    <a:pt x="51955" y="7416"/>
                  </a:lnTo>
                  <a:lnTo>
                    <a:pt x="51868" y="7460"/>
                  </a:lnTo>
                  <a:lnTo>
                    <a:pt x="48489" y="9171"/>
                  </a:lnTo>
                  <a:lnTo>
                    <a:pt x="43662" y="11716"/>
                  </a:lnTo>
                  <a:lnTo>
                    <a:pt x="40898" y="12726"/>
                  </a:lnTo>
                  <a:lnTo>
                    <a:pt x="35895" y="13735"/>
                  </a:lnTo>
                  <a:lnTo>
                    <a:pt x="32341" y="14349"/>
                  </a:lnTo>
                  <a:lnTo>
                    <a:pt x="29050" y="14832"/>
                  </a:lnTo>
                  <a:lnTo>
                    <a:pt x="27382" y="15227"/>
                  </a:lnTo>
                  <a:lnTo>
                    <a:pt x="26636" y="15534"/>
                  </a:lnTo>
                  <a:lnTo>
                    <a:pt x="25803" y="15490"/>
                  </a:lnTo>
                  <a:lnTo>
                    <a:pt x="25759" y="15490"/>
                  </a:lnTo>
                  <a:lnTo>
                    <a:pt x="25320" y="15622"/>
                  </a:lnTo>
                  <a:lnTo>
                    <a:pt x="25232" y="15666"/>
                  </a:lnTo>
                  <a:lnTo>
                    <a:pt x="25188" y="15753"/>
                  </a:lnTo>
                  <a:lnTo>
                    <a:pt x="24398" y="20098"/>
                  </a:lnTo>
                  <a:lnTo>
                    <a:pt x="24135" y="22555"/>
                  </a:lnTo>
                  <a:lnTo>
                    <a:pt x="23696" y="24529"/>
                  </a:lnTo>
                  <a:lnTo>
                    <a:pt x="22863" y="26680"/>
                  </a:lnTo>
                  <a:lnTo>
                    <a:pt x="21766" y="28698"/>
                  </a:lnTo>
                  <a:lnTo>
                    <a:pt x="20888" y="29532"/>
                  </a:lnTo>
                  <a:lnTo>
                    <a:pt x="20318" y="29663"/>
                  </a:lnTo>
                  <a:lnTo>
                    <a:pt x="17509" y="29181"/>
                  </a:lnTo>
                  <a:lnTo>
                    <a:pt x="11805" y="27820"/>
                  </a:lnTo>
                  <a:lnTo>
                    <a:pt x="7285" y="27075"/>
                  </a:lnTo>
                  <a:lnTo>
                    <a:pt x="5223" y="27075"/>
                  </a:lnTo>
                  <a:lnTo>
                    <a:pt x="220" y="25363"/>
                  </a:lnTo>
                  <a:lnTo>
                    <a:pt x="176" y="25363"/>
                  </a:lnTo>
                  <a:lnTo>
                    <a:pt x="89" y="25407"/>
                  </a:lnTo>
                  <a:lnTo>
                    <a:pt x="45" y="25407"/>
                  </a:lnTo>
                  <a:lnTo>
                    <a:pt x="1" y="25495"/>
                  </a:lnTo>
                  <a:lnTo>
                    <a:pt x="1" y="25539"/>
                  </a:lnTo>
                  <a:lnTo>
                    <a:pt x="45" y="25626"/>
                  </a:lnTo>
                  <a:lnTo>
                    <a:pt x="89" y="25670"/>
                  </a:lnTo>
                  <a:lnTo>
                    <a:pt x="133" y="25714"/>
                  </a:lnTo>
                  <a:lnTo>
                    <a:pt x="5135" y="27426"/>
                  </a:lnTo>
                  <a:lnTo>
                    <a:pt x="7241" y="27426"/>
                  </a:lnTo>
                  <a:lnTo>
                    <a:pt x="11717" y="28172"/>
                  </a:lnTo>
                  <a:lnTo>
                    <a:pt x="17465" y="29532"/>
                  </a:lnTo>
                  <a:lnTo>
                    <a:pt x="20318" y="30014"/>
                  </a:lnTo>
                  <a:lnTo>
                    <a:pt x="20361" y="30014"/>
                  </a:lnTo>
                  <a:lnTo>
                    <a:pt x="21020" y="29883"/>
                  </a:lnTo>
                  <a:lnTo>
                    <a:pt x="21107" y="29839"/>
                  </a:lnTo>
                  <a:lnTo>
                    <a:pt x="22029" y="28961"/>
                  </a:lnTo>
                  <a:lnTo>
                    <a:pt x="22073" y="28917"/>
                  </a:lnTo>
                  <a:lnTo>
                    <a:pt x="23170" y="26855"/>
                  </a:lnTo>
                  <a:lnTo>
                    <a:pt x="23170" y="26811"/>
                  </a:lnTo>
                  <a:lnTo>
                    <a:pt x="24047" y="24661"/>
                  </a:lnTo>
                  <a:lnTo>
                    <a:pt x="24486" y="22643"/>
                  </a:lnTo>
                  <a:lnTo>
                    <a:pt x="24486" y="22599"/>
                  </a:lnTo>
                  <a:lnTo>
                    <a:pt x="24750" y="20141"/>
                  </a:lnTo>
                  <a:lnTo>
                    <a:pt x="25495" y="15929"/>
                  </a:lnTo>
                  <a:lnTo>
                    <a:pt x="25847" y="15841"/>
                  </a:lnTo>
                  <a:lnTo>
                    <a:pt x="26680" y="15885"/>
                  </a:lnTo>
                  <a:lnTo>
                    <a:pt x="26724" y="15885"/>
                  </a:lnTo>
                  <a:lnTo>
                    <a:pt x="27514" y="15578"/>
                  </a:lnTo>
                  <a:lnTo>
                    <a:pt x="29094" y="15183"/>
                  </a:lnTo>
                  <a:lnTo>
                    <a:pt x="32385" y="14700"/>
                  </a:lnTo>
                  <a:lnTo>
                    <a:pt x="35939" y="14086"/>
                  </a:lnTo>
                  <a:lnTo>
                    <a:pt x="40985" y="13077"/>
                  </a:lnTo>
                  <a:lnTo>
                    <a:pt x="41029" y="13077"/>
                  </a:lnTo>
                  <a:lnTo>
                    <a:pt x="43794" y="12067"/>
                  </a:lnTo>
                  <a:lnTo>
                    <a:pt x="43838" y="12067"/>
                  </a:lnTo>
                  <a:lnTo>
                    <a:pt x="48664" y="9479"/>
                  </a:lnTo>
                  <a:lnTo>
                    <a:pt x="51999" y="7767"/>
                  </a:lnTo>
                  <a:lnTo>
                    <a:pt x="55905" y="7636"/>
                  </a:lnTo>
                  <a:lnTo>
                    <a:pt x="55992" y="7592"/>
                  </a:lnTo>
                  <a:lnTo>
                    <a:pt x="59152" y="6539"/>
                  </a:lnTo>
                  <a:lnTo>
                    <a:pt x="62662" y="5310"/>
                  </a:lnTo>
                  <a:lnTo>
                    <a:pt x="66787" y="3862"/>
                  </a:lnTo>
                  <a:lnTo>
                    <a:pt x="72360" y="1887"/>
                  </a:lnTo>
                  <a:lnTo>
                    <a:pt x="72360" y="1843"/>
                  </a:lnTo>
                  <a:lnTo>
                    <a:pt x="75256" y="439"/>
                  </a:lnTo>
                  <a:lnTo>
                    <a:pt x="76572" y="4783"/>
                  </a:lnTo>
                  <a:lnTo>
                    <a:pt x="78196" y="10356"/>
                  </a:lnTo>
                  <a:lnTo>
                    <a:pt x="78503" y="11409"/>
                  </a:lnTo>
                  <a:lnTo>
                    <a:pt x="78547" y="11453"/>
                  </a:lnTo>
                  <a:lnTo>
                    <a:pt x="78591" y="11497"/>
                  </a:lnTo>
                  <a:lnTo>
                    <a:pt x="78766" y="11497"/>
                  </a:lnTo>
                  <a:lnTo>
                    <a:pt x="78810" y="11409"/>
                  </a:lnTo>
                  <a:lnTo>
                    <a:pt x="78854" y="11365"/>
                  </a:lnTo>
                  <a:lnTo>
                    <a:pt x="78854" y="11278"/>
                  </a:lnTo>
                  <a:lnTo>
                    <a:pt x="78503" y="10268"/>
                  </a:lnTo>
                  <a:lnTo>
                    <a:pt x="76923" y="4696"/>
                  </a:lnTo>
                  <a:lnTo>
                    <a:pt x="75519" y="132"/>
                  </a:lnTo>
                  <a:lnTo>
                    <a:pt x="75475" y="88"/>
                  </a:lnTo>
                  <a:lnTo>
                    <a:pt x="75432" y="44"/>
                  </a:lnTo>
                  <a:lnTo>
                    <a:pt x="7534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96" name="Google Shape;16496;p486"/>
            <p:cNvSpPr/>
            <p:nvPr/>
          </p:nvSpPr>
          <p:spPr>
            <a:xfrm>
              <a:off x="3469925" y="764950"/>
              <a:ext cx="299500" cy="582525"/>
            </a:xfrm>
            <a:custGeom>
              <a:avLst/>
              <a:gdLst/>
              <a:ahLst/>
              <a:cxnLst/>
              <a:rect l="l" t="t" r="r" b="b"/>
              <a:pathLst>
                <a:path w="11980" h="23301" extrusionOk="0">
                  <a:moveTo>
                    <a:pt x="11760" y="0"/>
                  </a:moveTo>
                  <a:lnTo>
                    <a:pt x="11716" y="44"/>
                  </a:lnTo>
                  <a:lnTo>
                    <a:pt x="11672" y="88"/>
                  </a:lnTo>
                  <a:lnTo>
                    <a:pt x="8381" y="6100"/>
                  </a:lnTo>
                  <a:lnTo>
                    <a:pt x="7065" y="8030"/>
                  </a:lnTo>
                  <a:lnTo>
                    <a:pt x="7065" y="8074"/>
                  </a:lnTo>
                  <a:lnTo>
                    <a:pt x="6275" y="9654"/>
                  </a:lnTo>
                  <a:lnTo>
                    <a:pt x="4651" y="13998"/>
                  </a:lnTo>
                  <a:lnTo>
                    <a:pt x="3247" y="17860"/>
                  </a:lnTo>
                  <a:lnTo>
                    <a:pt x="2019" y="20229"/>
                  </a:lnTo>
                  <a:lnTo>
                    <a:pt x="44" y="23037"/>
                  </a:lnTo>
                  <a:lnTo>
                    <a:pt x="0" y="23081"/>
                  </a:lnTo>
                  <a:lnTo>
                    <a:pt x="0" y="23169"/>
                  </a:lnTo>
                  <a:lnTo>
                    <a:pt x="44" y="23213"/>
                  </a:lnTo>
                  <a:lnTo>
                    <a:pt x="88" y="23257"/>
                  </a:lnTo>
                  <a:lnTo>
                    <a:pt x="176" y="23301"/>
                  </a:lnTo>
                  <a:lnTo>
                    <a:pt x="263" y="23301"/>
                  </a:lnTo>
                  <a:lnTo>
                    <a:pt x="307" y="23257"/>
                  </a:lnTo>
                  <a:lnTo>
                    <a:pt x="2326" y="20449"/>
                  </a:lnTo>
                  <a:lnTo>
                    <a:pt x="2326" y="20405"/>
                  </a:lnTo>
                  <a:lnTo>
                    <a:pt x="3598" y="18035"/>
                  </a:lnTo>
                  <a:lnTo>
                    <a:pt x="3598" y="17991"/>
                  </a:lnTo>
                  <a:lnTo>
                    <a:pt x="5002" y="14130"/>
                  </a:lnTo>
                  <a:lnTo>
                    <a:pt x="6582" y="9786"/>
                  </a:lnTo>
                  <a:lnTo>
                    <a:pt x="7372" y="8206"/>
                  </a:lnTo>
                  <a:lnTo>
                    <a:pt x="8645" y="6275"/>
                  </a:lnTo>
                  <a:lnTo>
                    <a:pt x="11979" y="264"/>
                  </a:lnTo>
                  <a:lnTo>
                    <a:pt x="11979" y="176"/>
                  </a:lnTo>
                  <a:lnTo>
                    <a:pt x="11979" y="132"/>
                  </a:lnTo>
                  <a:lnTo>
                    <a:pt x="11936" y="88"/>
                  </a:lnTo>
                  <a:lnTo>
                    <a:pt x="1189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97" name="Google Shape;16497;p486"/>
            <p:cNvSpPr/>
            <p:nvPr/>
          </p:nvSpPr>
          <p:spPr>
            <a:xfrm>
              <a:off x="3619100" y="2026500"/>
              <a:ext cx="1900050" cy="686750"/>
            </a:xfrm>
            <a:custGeom>
              <a:avLst/>
              <a:gdLst/>
              <a:ahLst/>
              <a:cxnLst/>
              <a:rect l="l" t="t" r="r" b="b"/>
              <a:pathLst>
                <a:path w="76002" h="27470" extrusionOk="0">
                  <a:moveTo>
                    <a:pt x="71877" y="1"/>
                  </a:moveTo>
                  <a:lnTo>
                    <a:pt x="70473" y="45"/>
                  </a:lnTo>
                  <a:lnTo>
                    <a:pt x="70429" y="88"/>
                  </a:lnTo>
                  <a:lnTo>
                    <a:pt x="64900" y="1975"/>
                  </a:lnTo>
                  <a:lnTo>
                    <a:pt x="58230" y="4345"/>
                  </a:lnTo>
                  <a:lnTo>
                    <a:pt x="55510" y="5222"/>
                  </a:lnTo>
                  <a:lnTo>
                    <a:pt x="51385" y="5266"/>
                  </a:lnTo>
                  <a:lnTo>
                    <a:pt x="51341" y="5310"/>
                  </a:lnTo>
                  <a:lnTo>
                    <a:pt x="48225" y="6802"/>
                  </a:lnTo>
                  <a:lnTo>
                    <a:pt x="45461" y="8250"/>
                  </a:lnTo>
                  <a:lnTo>
                    <a:pt x="43311" y="9391"/>
                  </a:lnTo>
                  <a:lnTo>
                    <a:pt x="40590" y="10313"/>
                  </a:lnTo>
                  <a:lnTo>
                    <a:pt x="34842" y="11322"/>
                  </a:lnTo>
                  <a:lnTo>
                    <a:pt x="29137" y="12331"/>
                  </a:lnTo>
                  <a:lnTo>
                    <a:pt x="25934" y="12682"/>
                  </a:lnTo>
                  <a:lnTo>
                    <a:pt x="25057" y="12858"/>
                  </a:lnTo>
                  <a:lnTo>
                    <a:pt x="24969" y="12901"/>
                  </a:lnTo>
                  <a:lnTo>
                    <a:pt x="24925" y="12989"/>
                  </a:lnTo>
                  <a:lnTo>
                    <a:pt x="24398" y="15973"/>
                  </a:lnTo>
                  <a:lnTo>
                    <a:pt x="24135" y="18430"/>
                  </a:lnTo>
                  <a:lnTo>
                    <a:pt x="23082" y="22072"/>
                  </a:lnTo>
                  <a:lnTo>
                    <a:pt x="21722" y="24837"/>
                  </a:lnTo>
                  <a:lnTo>
                    <a:pt x="20581" y="26373"/>
                  </a:lnTo>
                  <a:lnTo>
                    <a:pt x="19923" y="26899"/>
                  </a:lnTo>
                  <a:lnTo>
                    <a:pt x="19045" y="27119"/>
                  </a:lnTo>
                  <a:lnTo>
                    <a:pt x="15886" y="26592"/>
                  </a:lnTo>
                  <a:lnTo>
                    <a:pt x="10444" y="25320"/>
                  </a:lnTo>
                  <a:lnTo>
                    <a:pt x="6320" y="24574"/>
                  </a:lnTo>
                  <a:lnTo>
                    <a:pt x="6276" y="24574"/>
                  </a:lnTo>
                  <a:lnTo>
                    <a:pt x="3643" y="24530"/>
                  </a:lnTo>
                  <a:lnTo>
                    <a:pt x="264" y="23301"/>
                  </a:lnTo>
                  <a:lnTo>
                    <a:pt x="132" y="23301"/>
                  </a:lnTo>
                  <a:lnTo>
                    <a:pt x="45" y="23345"/>
                  </a:lnTo>
                  <a:lnTo>
                    <a:pt x="45" y="23433"/>
                  </a:lnTo>
                  <a:lnTo>
                    <a:pt x="1" y="23477"/>
                  </a:lnTo>
                  <a:lnTo>
                    <a:pt x="45" y="23564"/>
                  </a:lnTo>
                  <a:lnTo>
                    <a:pt x="89" y="23608"/>
                  </a:lnTo>
                  <a:lnTo>
                    <a:pt x="132" y="23652"/>
                  </a:lnTo>
                  <a:lnTo>
                    <a:pt x="3511" y="24881"/>
                  </a:lnTo>
                  <a:lnTo>
                    <a:pt x="3599" y="24881"/>
                  </a:lnTo>
                  <a:lnTo>
                    <a:pt x="6276" y="24925"/>
                  </a:lnTo>
                  <a:lnTo>
                    <a:pt x="10357" y="25671"/>
                  </a:lnTo>
                  <a:lnTo>
                    <a:pt x="15842" y="26943"/>
                  </a:lnTo>
                  <a:lnTo>
                    <a:pt x="19045" y="27470"/>
                  </a:lnTo>
                  <a:lnTo>
                    <a:pt x="19089" y="27470"/>
                  </a:lnTo>
                  <a:lnTo>
                    <a:pt x="20054" y="27206"/>
                  </a:lnTo>
                  <a:lnTo>
                    <a:pt x="20098" y="27206"/>
                  </a:lnTo>
                  <a:lnTo>
                    <a:pt x="20844" y="26636"/>
                  </a:lnTo>
                  <a:lnTo>
                    <a:pt x="20888" y="26592"/>
                  </a:lnTo>
                  <a:lnTo>
                    <a:pt x="22029" y="25012"/>
                  </a:lnTo>
                  <a:lnTo>
                    <a:pt x="23433" y="22204"/>
                  </a:lnTo>
                  <a:lnTo>
                    <a:pt x="23433" y="22160"/>
                  </a:lnTo>
                  <a:lnTo>
                    <a:pt x="24442" y="18518"/>
                  </a:lnTo>
                  <a:lnTo>
                    <a:pt x="24749" y="16061"/>
                  </a:lnTo>
                  <a:lnTo>
                    <a:pt x="25232" y="13165"/>
                  </a:lnTo>
                  <a:lnTo>
                    <a:pt x="26022" y="13033"/>
                  </a:lnTo>
                  <a:lnTo>
                    <a:pt x="29181" y="12682"/>
                  </a:lnTo>
                  <a:lnTo>
                    <a:pt x="34886" y="11673"/>
                  </a:lnTo>
                  <a:lnTo>
                    <a:pt x="40634" y="10664"/>
                  </a:lnTo>
                  <a:lnTo>
                    <a:pt x="40678" y="10664"/>
                  </a:lnTo>
                  <a:lnTo>
                    <a:pt x="43443" y="9742"/>
                  </a:lnTo>
                  <a:lnTo>
                    <a:pt x="43486" y="9742"/>
                  </a:lnTo>
                  <a:lnTo>
                    <a:pt x="45637" y="8557"/>
                  </a:lnTo>
                  <a:lnTo>
                    <a:pt x="48401" y="7109"/>
                  </a:lnTo>
                  <a:lnTo>
                    <a:pt x="51429" y="5617"/>
                  </a:lnTo>
                  <a:lnTo>
                    <a:pt x="55554" y="5530"/>
                  </a:lnTo>
                  <a:lnTo>
                    <a:pt x="55597" y="5530"/>
                  </a:lnTo>
                  <a:lnTo>
                    <a:pt x="58362" y="4652"/>
                  </a:lnTo>
                  <a:lnTo>
                    <a:pt x="65032" y="2282"/>
                  </a:lnTo>
                  <a:lnTo>
                    <a:pt x="70517" y="396"/>
                  </a:lnTo>
                  <a:lnTo>
                    <a:pt x="71833" y="352"/>
                  </a:lnTo>
                  <a:lnTo>
                    <a:pt x="72755" y="1098"/>
                  </a:lnTo>
                  <a:lnTo>
                    <a:pt x="73676" y="2853"/>
                  </a:lnTo>
                  <a:lnTo>
                    <a:pt x="75212" y="7022"/>
                  </a:lnTo>
                  <a:lnTo>
                    <a:pt x="75695" y="8908"/>
                  </a:lnTo>
                  <a:lnTo>
                    <a:pt x="75695" y="8952"/>
                  </a:lnTo>
                  <a:lnTo>
                    <a:pt x="75739" y="8996"/>
                  </a:lnTo>
                  <a:lnTo>
                    <a:pt x="75826" y="9040"/>
                  </a:lnTo>
                  <a:lnTo>
                    <a:pt x="75870" y="9040"/>
                  </a:lnTo>
                  <a:lnTo>
                    <a:pt x="75958" y="8996"/>
                  </a:lnTo>
                  <a:lnTo>
                    <a:pt x="76002" y="8952"/>
                  </a:lnTo>
                  <a:lnTo>
                    <a:pt x="76002" y="8908"/>
                  </a:lnTo>
                  <a:lnTo>
                    <a:pt x="76002" y="8821"/>
                  </a:lnTo>
                  <a:lnTo>
                    <a:pt x="75563" y="6934"/>
                  </a:lnTo>
                  <a:lnTo>
                    <a:pt x="75563" y="6890"/>
                  </a:lnTo>
                  <a:lnTo>
                    <a:pt x="74027" y="2721"/>
                  </a:lnTo>
                  <a:lnTo>
                    <a:pt x="73018" y="922"/>
                  </a:lnTo>
                  <a:lnTo>
                    <a:pt x="72974" y="878"/>
                  </a:lnTo>
                  <a:lnTo>
                    <a:pt x="72009" y="45"/>
                  </a:lnTo>
                  <a:lnTo>
                    <a:pt x="7187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98" name="Google Shape;16498;p486"/>
            <p:cNvSpPr/>
            <p:nvPr/>
          </p:nvSpPr>
          <p:spPr>
            <a:xfrm>
              <a:off x="3437000" y="785800"/>
              <a:ext cx="287450" cy="611050"/>
            </a:xfrm>
            <a:custGeom>
              <a:avLst/>
              <a:gdLst/>
              <a:ahLst/>
              <a:cxnLst/>
              <a:rect l="l" t="t" r="r" b="b"/>
              <a:pathLst>
                <a:path w="11498" h="24442" extrusionOk="0">
                  <a:moveTo>
                    <a:pt x="11278" y="0"/>
                  </a:moveTo>
                  <a:lnTo>
                    <a:pt x="11234" y="44"/>
                  </a:lnTo>
                  <a:lnTo>
                    <a:pt x="11190" y="88"/>
                  </a:lnTo>
                  <a:lnTo>
                    <a:pt x="9435" y="3510"/>
                  </a:lnTo>
                  <a:lnTo>
                    <a:pt x="7460" y="6758"/>
                  </a:lnTo>
                  <a:lnTo>
                    <a:pt x="6627" y="8513"/>
                  </a:lnTo>
                  <a:lnTo>
                    <a:pt x="4871" y="13340"/>
                  </a:lnTo>
                  <a:lnTo>
                    <a:pt x="3204" y="17991"/>
                  </a:lnTo>
                  <a:lnTo>
                    <a:pt x="1273" y="21019"/>
                  </a:lnTo>
                  <a:lnTo>
                    <a:pt x="1273" y="21063"/>
                  </a:lnTo>
                  <a:lnTo>
                    <a:pt x="45" y="24222"/>
                  </a:lnTo>
                  <a:lnTo>
                    <a:pt x="1" y="24310"/>
                  </a:lnTo>
                  <a:lnTo>
                    <a:pt x="45" y="24354"/>
                  </a:lnTo>
                  <a:lnTo>
                    <a:pt x="45" y="24397"/>
                  </a:lnTo>
                  <a:lnTo>
                    <a:pt x="132" y="24441"/>
                  </a:lnTo>
                  <a:lnTo>
                    <a:pt x="308" y="24441"/>
                  </a:lnTo>
                  <a:lnTo>
                    <a:pt x="352" y="24354"/>
                  </a:lnTo>
                  <a:lnTo>
                    <a:pt x="1580" y="21194"/>
                  </a:lnTo>
                  <a:lnTo>
                    <a:pt x="3511" y="18123"/>
                  </a:lnTo>
                  <a:lnTo>
                    <a:pt x="5222" y="13471"/>
                  </a:lnTo>
                  <a:lnTo>
                    <a:pt x="6934" y="8644"/>
                  </a:lnTo>
                  <a:lnTo>
                    <a:pt x="7767" y="6933"/>
                  </a:lnTo>
                  <a:lnTo>
                    <a:pt x="9742" y="3686"/>
                  </a:lnTo>
                  <a:lnTo>
                    <a:pt x="11497" y="219"/>
                  </a:lnTo>
                  <a:lnTo>
                    <a:pt x="11497" y="176"/>
                  </a:lnTo>
                  <a:lnTo>
                    <a:pt x="11497" y="88"/>
                  </a:lnTo>
                  <a:lnTo>
                    <a:pt x="11453" y="44"/>
                  </a:lnTo>
                  <a:lnTo>
                    <a:pt x="1141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99" name="Google Shape;16499;p486"/>
            <p:cNvSpPr/>
            <p:nvPr/>
          </p:nvSpPr>
          <p:spPr>
            <a:xfrm>
              <a:off x="3586200" y="2096725"/>
              <a:ext cx="1884700" cy="640675"/>
            </a:xfrm>
            <a:custGeom>
              <a:avLst/>
              <a:gdLst/>
              <a:ahLst/>
              <a:cxnLst/>
              <a:rect l="l" t="t" r="r" b="b"/>
              <a:pathLst>
                <a:path w="75388" h="25627" extrusionOk="0">
                  <a:moveTo>
                    <a:pt x="69727" y="0"/>
                  </a:moveTo>
                  <a:lnTo>
                    <a:pt x="67094" y="658"/>
                  </a:lnTo>
                  <a:lnTo>
                    <a:pt x="60248" y="3072"/>
                  </a:lnTo>
                  <a:lnTo>
                    <a:pt x="58142" y="3818"/>
                  </a:lnTo>
                  <a:lnTo>
                    <a:pt x="53271" y="3861"/>
                  </a:lnTo>
                  <a:lnTo>
                    <a:pt x="53227" y="3861"/>
                  </a:lnTo>
                  <a:lnTo>
                    <a:pt x="48752" y="6099"/>
                  </a:lnTo>
                  <a:lnTo>
                    <a:pt x="46031" y="7504"/>
                  </a:lnTo>
                  <a:lnTo>
                    <a:pt x="44495" y="8162"/>
                  </a:lnTo>
                  <a:lnTo>
                    <a:pt x="39712" y="9083"/>
                  </a:lnTo>
                  <a:lnTo>
                    <a:pt x="36290" y="9698"/>
                  </a:lnTo>
                  <a:lnTo>
                    <a:pt x="33306" y="10180"/>
                  </a:lnTo>
                  <a:lnTo>
                    <a:pt x="28347" y="11146"/>
                  </a:lnTo>
                  <a:lnTo>
                    <a:pt x="28303" y="11189"/>
                  </a:lnTo>
                  <a:lnTo>
                    <a:pt x="27557" y="11628"/>
                  </a:lnTo>
                  <a:lnTo>
                    <a:pt x="27470" y="11672"/>
                  </a:lnTo>
                  <a:lnTo>
                    <a:pt x="26987" y="12418"/>
                  </a:lnTo>
                  <a:lnTo>
                    <a:pt x="26987" y="12462"/>
                  </a:lnTo>
                  <a:lnTo>
                    <a:pt x="26592" y="14656"/>
                  </a:lnTo>
                  <a:lnTo>
                    <a:pt x="25319" y="19044"/>
                  </a:lnTo>
                  <a:lnTo>
                    <a:pt x="23740" y="22247"/>
                  </a:lnTo>
                  <a:lnTo>
                    <a:pt x="22336" y="24266"/>
                  </a:lnTo>
                  <a:lnTo>
                    <a:pt x="21326" y="24968"/>
                  </a:lnTo>
                  <a:lnTo>
                    <a:pt x="20185" y="25275"/>
                  </a:lnTo>
                  <a:lnTo>
                    <a:pt x="18737" y="25143"/>
                  </a:lnTo>
                  <a:lnTo>
                    <a:pt x="11541" y="23608"/>
                  </a:lnTo>
                  <a:lnTo>
                    <a:pt x="7723" y="22906"/>
                  </a:lnTo>
                  <a:lnTo>
                    <a:pt x="4608" y="22730"/>
                  </a:lnTo>
                  <a:lnTo>
                    <a:pt x="1405" y="21589"/>
                  </a:lnTo>
                  <a:lnTo>
                    <a:pt x="220" y="21150"/>
                  </a:lnTo>
                  <a:lnTo>
                    <a:pt x="88" y="21150"/>
                  </a:lnTo>
                  <a:lnTo>
                    <a:pt x="44" y="21194"/>
                  </a:lnTo>
                  <a:lnTo>
                    <a:pt x="0" y="21238"/>
                  </a:lnTo>
                  <a:lnTo>
                    <a:pt x="0" y="21326"/>
                  </a:lnTo>
                  <a:lnTo>
                    <a:pt x="0" y="21370"/>
                  </a:lnTo>
                  <a:lnTo>
                    <a:pt x="44" y="21457"/>
                  </a:lnTo>
                  <a:lnTo>
                    <a:pt x="88" y="21457"/>
                  </a:lnTo>
                  <a:lnTo>
                    <a:pt x="1317" y="21940"/>
                  </a:lnTo>
                  <a:lnTo>
                    <a:pt x="4520" y="23081"/>
                  </a:lnTo>
                  <a:lnTo>
                    <a:pt x="4608" y="23081"/>
                  </a:lnTo>
                  <a:lnTo>
                    <a:pt x="7679" y="23257"/>
                  </a:lnTo>
                  <a:lnTo>
                    <a:pt x="11453" y="23915"/>
                  </a:lnTo>
                  <a:lnTo>
                    <a:pt x="18693" y="25494"/>
                  </a:lnTo>
                  <a:lnTo>
                    <a:pt x="20185" y="25626"/>
                  </a:lnTo>
                  <a:lnTo>
                    <a:pt x="20273" y="25626"/>
                  </a:lnTo>
                  <a:lnTo>
                    <a:pt x="21458" y="25319"/>
                  </a:lnTo>
                  <a:lnTo>
                    <a:pt x="21546" y="25275"/>
                  </a:lnTo>
                  <a:lnTo>
                    <a:pt x="22555" y="24529"/>
                  </a:lnTo>
                  <a:lnTo>
                    <a:pt x="22599" y="24485"/>
                  </a:lnTo>
                  <a:lnTo>
                    <a:pt x="24047" y="22423"/>
                  </a:lnTo>
                  <a:lnTo>
                    <a:pt x="24047" y="22379"/>
                  </a:lnTo>
                  <a:lnTo>
                    <a:pt x="25627" y="19176"/>
                  </a:lnTo>
                  <a:lnTo>
                    <a:pt x="25670" y="19176"/>
                  </a:lnTo>
                  <a:lnTo>
                    <a:pt x="26899" y="14744"/>
                  </a:lnTo>
                  <a:lnTo>
                    <a:pt x="27338" y="12550"/>
                  </a:lnTo>
                  <a:lnTo>
                    <a:pt x="27777" y="11892"/>
                  </a:lnTo>
                  <a:lnTo>
                    <a:pt x="28435" y="11497"/>
                  </a:lnTo>
                  <a:lnTo>
                    <a:pt x="33393" y="10487"/>
                  </a:lnTo>
                  <a:lnTo>
                    <a:pt x="36333" y="10049"/>
                  </a:lnTo>
                  <a:lnTo>
                    <a:pt x="39756" y="9434"/>
                  </a:lnTo>
                  <a:lnTo>
                    <a:pt x="44583" y="8513"/>
                  </a:lnTo>
                  <a:lnTo>
                    <a:pt x="44627" y="8513"/>
                  </a:lnTo>
                  <a:lnTo>
                    <a:pt x="46207" y="7811"/>
                  </a:lnTo>
                  <a:lnTo>
                    <a:pt x="48927" y="6407"/>
                  </a:lnTo>
                  <a:lnTo>
                    <a:pt x="53315" y="4213"/>
                  </a:lnTo>
                  <a:lnTo>
                    <a:pt x="58142" y="4169"/>
                  </a:lnTo>
                  <a:lnTo>
                    <a:pt x="58230" y="4169"/>
                  </a:lnTo>
                  <a:lnTo>
                    <a:pt x="60336" y="3379"/>
                  </a:lnTo>
                  <a:lnTo>
                    <a:pt x="67181" y="1009"/>
                  </a:lnTo>
                  <a:lnTo>
                    <a:pt x="69770" y="351"/>
                  </a:lnTo>
                  <a:lnTo>
                    <a:pt x="71921" y="395"/>
                  </a:lnTo>
                  <a:lnTo>
                    <a:pt x="73369" y="1273"/>
                  </a:lnTo>
                  <a:lnTo>
                    <a:pt x="74246" y="2721"/>
                  </a:lnTo>
                  <a:lnTo>
                    <a:pt x="74992" y="5178"/>
                  </a:lnTo>
                  <a:lnTo>
                    <a:pt x="75036" y="7196"/>
                  </a:lnTo>
                  <a:lnTo>
                    <a:pt x="74992" y="10838"/>
                  </a:lnTo>
                  <a:lnTo>
                    <a:pt x="73544" y="13471"/>
                  </a:lnTo>
                  <a:lnTo>
                    <a:pt x="73544" y="13515"/>
                  </a:lnTo>
                  <a:lnTo>
                    <a:pt x="72667" y="15621"/>
                  </a:lnTo>
                  <a:lnTo>
                    <a:pt x="72667" y="15665"/>
                  </a:lnTo>
                  <a:lnTo>
                    <a:pt x="72667" y="15753"/>
                  </a:lnTo>
                  <a:lnTo>
                    <a:pt x="72710" y="15797"/>
                  </a:lnTo>
                  <a:lnTo>
                    <a:pt x="72754" y="15841"/>
                  </a:lnTo>
                  <a:lnTo>
                    <a:pt x="72886" y="15841"/>
                  </a:lnTo>
                  <a:lnTo>
                    <a:pt x="72930" y="15797"/>
                  </a:lnTo>
                  <a:lnTo>
                    <a:pt x="72974" y="15753"/>
                  </a:lnTo>
                  <a:lnTo>
                    <a:pt x="73851" y="13647"/>
                  </a:lnTo>
                  <a:lnTo>
                    <a:pt x="75343" y="10970"/>
                  </a:lnTo>
                  <a:lnTo>
                    <a:pt x="75343" y="10882"/>
                  </a:lnTo>
                  <a:lnTo>
                    <a:pt x="75387" y="7196"/>
                  </a:lnTo>
                  <a:lnTo>
                    <a:pt x="75343" y="5134"/>
                  </a:lnTo>
                  <a:lnTo>
                    <a:pt x="75343" y="5090"/>
                  </a:lnTo>
                  <a:lnTo>
                    <a:pt x="74597" y="2589"/>
                  </a:lnTo>
                  <a:lnTo>
                    <a:pt x="74553" y="2545"/>
                  </a:lnTo>
                  <a:lnTo>
                    <a:pt x="73632" y="1053"/>
                  </a:lnTo>
                  <a:lnTo>
                    <a:pt x="73588" y="1009"/>
                  </a:lnTo>
                  <a:lnTo>
                    <a:pt x="72052" y="44"/>
                  </a:lnTo>
                  <a:lnTo>
                    <a:pt x="71964" y="44"/>
                  </a:lnTo>
                  <a:lnTo>
                    <a:pt x="6977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00" name="Google Shape;16500;p486"/>
            <p:cNvSpPr/>
            <p:nvPr/>
          </p:nvSpPr>
          <p:spPr>
            <a:xfrm>
              <a:off x="3416150" y="761650"/>
              <a:ext cx="289650" cy="645075"/>
            </a:xfrm>
            <a:custGeom>
              <a:avLst/>
              <a:gdLst/>
              <a:ahLst/>
              <a:cxnLst/>
              <a:rect l="l" t="t" r="r" b="b"/>
              <a:pathLst>
                <a:path w="11586" h="25803" extrusionOk="0">
                  <a:moveTo>
                    <a:pt x="11322" y="1"/>
                  </a:moveTo>
                  <a:lnTo>
                    <a:pt x="11278" y="45"/>
                  </a:lnTo>
                  <a:lnTo>
                    <a:pt x="11234" y="88"/>
                  </a:lnTo>
                  <a:lnTo>
                    <a:pt x="9347" y="3950"/>
                  </a:lnTo>
                  <a:lnTo>
                    <a:pt x="7329" y="7241"/>
                  </a:lnTo>
                  <a:lnTo>
                    <a:pt x="6495" y="9128"/>
                  </a:lnTo>
                  <a:lnTo>
                    <a:pt x="5574" y="11717"/>
                  </a:lnTo>
                  <a:lnTo>
                    <a:pt x="3906" y="16807"/>
                  </a:lnTo>
                  <a:lnTo>
                    <a:pt x="2853" y="19484"/>
                  </a:lnTo>
                  <a:lnTo>
                    <a:pt x="2107" y="20668"/>
                  </a:lnTo>
                  <a:lnTo>
                    <a:pt x="2107" y="20712"/>
                  </a:lnTo>
                  <a:lnTo>
                    <a:pt x="45" y="25583"/>
                  </a:lnTo>
                  <a:lnTo>
                    <a:pt x="1" y="25627"/>
                  </a:lnTo>
                  <a:lnTo>
                    <a:pt x="1" y="25715"/>
                  </a:lnTo>
                  <a:lnTo>
                    <a:pt x="45" y="25758"/>
                  </a:lnTo>
                  <a:lnTo>
                    <a:pt x="133" y="25802"/>
                  </a:lnTo>
                  <a:lnTo>
                    <a:pt x="264" y="25802"/>
                  </a:lnTo>
                  <a:lnTo>
                    <a:pt x="352" y="25715"/>
                  </a:lnTo>
                  <a:lnTo>
                    <a:pt x="2414" y="20844"/>
                  </a:lnTo>
                  <a:lnTo>
                    <a:pt x="3160" y="19659"/>
                  </a:lnTo>
                  <a:lnTo>
                    <a:pt x="3160" y="19615"/>
                  </a:lnTo>
                  <a:lnTo>
                    <a:pt x="4213" y="16895"/>
                  </a:lnTo>
                  <a:lnTo>
                    <a:pt x="5881" y="11804"/>
                  </a:lnTo>
                  <a:lnTo>
                    <a:pt x="6846" y="9259"/>
                  </a:lnTo>
                  <a:lnTo>
                    <a:pt x="7636" y="7416"/>
                  </a:lnTo>
                  <a:lnTo>
                    <a:pt x="9655" y="4125"/>
                  </a:lnTo>
                  <a:lnTo>
                    <a:pt x="11541" y="264"/>
                  </a:lnTo>
                  <a:lnTo>
                    <a:pt x="11585" y="176"/>
                  </a:lnTo>
                  <a:lnTo>
                    <a:pt x="11541" y="132"/>
                  </a:lnTo>
                  <a:lnTo>
                    <a:pt x="11541" y="45"/>
                  </a:lnTo>
                  <a:lnTo>
                    <a:pt x="1145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01" name="Google Shape;16501;p486"/>
            <p:cNvSpPr/>
            <p:nvPr/>
          </p:nvSpPr>
          <p:spPr>
            <a:xfrm>
              <a:off x="3602650" y="2266750"/>
              <a:ext cx="1732200" cy="549625"/>
            </a:xfrm>
            <a:custGeom>
              <a:avLst/>
              <a:gdLst/>
              <a:ahLst/>
              <a:cxnLst/>
              <a:rect l="l" t="t" r="r" b="b"/>
              <a:pathLst>
                <a:path w="69288" h="21985" extrusionOk="0">
                  <a:moveTo>
                    <a:pt x="67094" y="0"/>
                  </a:moveTo>
                  <a:lnTo>
                    <a:pt x="63935" y="1054"/>
                  </a:lnTo>
                  <a:lnTo>
                    <a:pt x="58055" y="2502"/>
                  </a:lnTo>
                  <a:lnTo>
                    <a:pt x="54544" y="2633"/>
                  </a:lnTo>
                  <a:lnTo>
                    <a:pt x="54500" y="2633"/>
                  </a:lnTo>
                  <a:lnTo>
                    <a:pt x="51165" y="3862"/>
                  </a:lnTo>
                  <a:lnTo>
                    <a:pt x="47874" y="5091"/>
                  </a:lnTo>
                  <a:lnTo>
                    <a:pt x="45198" y="5661"/>
                  </a:lnTo>
                  <a:lnTo>
                    <a:pt x="39932" y="6144"/>
                  </a:lnTo>
                  <a:lnTo>
                    <a:pt x="36378" y="6495"/>
                  </a:lnTo>
                  <a:lnTo>
                    <a:pt x="29927" y="7241"/>
                  </a:lnTo>
                  <a:lnTo>
                    <a:pt x="28918" y="7416"/>
                  </a:lnTo>
                  <a:lnTo>
                    <a:pt x="28830" y="7460"/>
                  </a:lnTo>
                  <a:lnTo>
                    <a:pt x="28742" y="7548"/>
                  </a:lnTo>
                  <a:lnTo>
                    <a:pt x="27338" y="12068"/>
                  </a:lnTo>
                  <a:lnTo>
                    <a:pt x="25846" y="15227"/>
                  </a:lnTo>
                  <a:lnTo>
                    <a:pt x="22775" y="20273"/>
                  </a:lnTo>
                  <a:lnTo>
                    <a:pt x="21897" y="21502"/>
                  </a:lnTo>
                  <a:lnTo>
                    <a:pt x="19132" y="21633"/>
                  </a:lnTo>
                  <a:lnTo>
                    <a:pt x="16456" y="21282"/>
                  </a:lnTo>
                  <a:lnTo>
                    <a:pt x="12068" y="20361"/>
                  </a:lnTo>
                  <a:lnTo>
                    <a:pt x="8557" y="19615"/>
                  </a:lnTo>
                  <a:lnTo>
                    <a:pt x="8513" y="19615"/>
                  </a:lnTo>
                  <a:lnTo>
                    <a:pt x="5968" y="19439"/>
                  </a:lnTo>
                  <a:lnTo>
                    <a:pt x="3204" y="18957"/>
                  </a:lnTo>
                  <a:lnTo>
                    <a:pt x="220" y="18035"/>
                  </a:lnTo>
                  <a:lnTo>
                    <a:pt x="132" y="18035"/>
                  </a:lnTo>
                  <a:lnTo>
                    <a:pt x="88" y="18079"/>
                  </a:lnTo>
                  <a:lnTo>
                    <a:pt x="44" y="18123"/>
                  </a:lnTo>
                  <a:lnTo>
                    <a:pt x="1" y="18167"/>
                  </a:lnTo>
                  <a:lnTo>
                    <a:pt x="1" y="18255"/>
                  </a:lnTo>
                  <a:lnTo>
                    <a:pt x="1" y="18299"/>
                  </a:lnTo>
                  <a:lnTo>
                    <a:pt x="44" y="18342"/>
                  </a:lnTo>
                  <a:lnTo>
                    <a:pt x="88" y="18386"/>
                  </a:lnTo>
                  <a:lnTo>
                    <a:pt x="3116" y="19308"/>
                  </a:lnTo>
                  <a:lnTo>
                    <a:pt x="5924" y="19790"/>
                  </a:lnTo>
                  <a:lnTo>
                    <a:pt x="5968" y="19790"/>
                  </a:lnTo>
                  <a:lnTo>
                    <a:pt x="8470" y="19966"/>
                  </a:lnTo>
                  <a:lnTo>
                    <a:pt x="11980" y="20712"/>
                  </a:lnTo>
                  <a:lnTo>
                    <a:pt x="16368" y="21633"/>
                  </a:lnTo>
                  <a:lnTo>
                    <a:pt x="19089" y="21984"/>
                  </a:lnTo>
                  <a:lnTo>
                    <a:pt x="19132" y="21984"/>
                  </a:lnTo>
                  <a:lnTo>
                    <a:pt x="21985" y="21853"/>
                  </a:lnTo>
                  <a:lnTo>
                    <a:pt x="22072" y="21809"/>
                  </a:lnTo>
                  <a:lnTo>
                    <a:pt x="22116" y="21765"/>
                  </a:lnTo>
                  <a:lnTo>
                    <a:pt x="23082" y="20493"/>
                  </a:lnTo>
                  <a:lnTo>
                    <a:pt x="26153" y="15402"/>
                  </a:lnTo>
                  <a:lnTo>
                    <a:pt x="27645" y="12243"/>
                  </a:lnTo>
                  <a:lnTo>
                    <a:pt x="27689" y="12199"/>
                  </a:lnTo>
                  <a:lnTo>
                    <a:pt x="29049" y="7723"/>
                  </a:lnTo>
                  <a:lnTo>
                    <a:pt x="29971" y="7592"/>
                  </a:lnTo>
                  <a:lnTo>
                    <a:pt x="36421" y="6846"/>
                  </a:lnTo>
                  <a:lnTo>
                    <a:pt x="39976" y="6495"/>
                  </a:lnTo>
                  <a:lnTo>
                    <a:pt x="45241" y="6012"/>
                  </a:lnTo>
                  <a:lnTo>
                    <a:pt x="45285" y="6012"/>
                  </a:lnTo>
                  <a:lnTo>
                    <a:pt x="47962" y="5398"/>
                  </a:lnTo>
                  <a:lnTo>
                    <a:pt x="48006" y="5398"/>
                  </a:lnTo>
                  <a:lnTo>
                    <a:pt x="51253" y="4213"/>
                  </a:lnTo>
                  <a:lnTo>
                    <a:pt x="54588" y="2984"/>
                  </a:lnTo>
                  <a:lnTo>
                    <a:pt x="58098" y="2853"/>
                  </a:lnTo>
                  <a:lnTo>
                    <a:pt x="64022" y="1405"/>
                  </a:lnTo>
                  <a:lnTo>
                    <a:pt x="67182" y="351"/>
                  </a:lnTo>
                  <a:lnTo>
                    <a:pt x="67752" y="439"/>
                  </a:lnTo>
                  <a:lnTo>
                    <a:pt x="68059" y="1097"/>
                  </a:lnTo>
                  <a:lnTo>
                    <a:pt x="68191" y="4081"/>
                  </a:lnTo>
                  <a:lnTo>
                    <a:pt x="68191" y="4125"/>
                  </a:lnTo>
                  <a:lnTo>
                    <a:pt x="68937" y="7636"/>
                  </a:lnTo>
                  <a:lnTo>
                    <a:pt x="68937" y="7723"/>
                  </a:lnTo>
                  <a:lnTo>
                    <a:pt x="68981" y="7767"/>
                  </a:lnTo>
                  <a:lnTo>
                    <a:pt x="69200" y="7767"/>
                  </a:lnTo>
                  <a:lnTo>
                    <a:pt x="69244" y="7723"/>
                  </a:lnTo>
                  <a:lnTo>
                    <a:pt x="69288" y="7636"/>
                  </a:lnTo>
                  <a:lnTo>
                    <a:pt x="69288" y="7592"/>
                  </a:lnTo>
                  <a:lnTo>
                    <a:pt x="68542" y="4081"/>
                  </a:lnTo>
                  <a:lnTo>
                    <a:pt x="68410" y="1054"/>
                  </a:lnTo>
                  <a:lnTo>
                    <a:pt x="68410" y="966"/>
                  </a:lnTo>
                  <a:lnTo>
                    <a:pt x="68059" y="176"/>
                  </a:lnTo>
                  <a:lnTo>
                    <a:pt x="67972" y="132"/>
                  </a:lnTo>
                  <a:lnTo>
                    <a:pt x="67928" y="88"/>
                  </a:lnTo>
                  <a:lnTo>
                    <a:pt x="6718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02" name="Google Shape;16502;p486"/>
            <p:cNvSpPr/>
            <p:nvPr/>
          </p:nvSpPr>
          <p:spPr>
            <a:xfrm>
              <a:off x="3338275" y="741900"/>
              <a:ext cx="284150" cy="635200"/>
            </a:xfrm>
            <a:custGeom>
              <a:avLst/>
              <a:gdLst/>
              <a:ahLst/>
              <a:cxnLst/>
              <a:rect l="l" t="t" r="r" b="b"/>
              <a:pathLst>
                <a:path w="11366" h="25408" extrusionOk="0">
                  <a:moveTo>
                    <a:pt x="11234" y="1"/>
                  </a:moveTo>
                  <a:lnTo>
                    <a:pt x="11146" y="45"/>
                  </a:lnTo>
                  <a:lnTo>
                    <a:pt x="11102" y="45"/>
                  </a:lnTo>
                  <a:lnTo>
                    <a:pt x="11058" y="132"/>
                  </a:lnTo>
                  <a:lnTo>
                    <a:pt x="9259" y="3950"/>
                  </a:lnTo>
                  <a:lnTo>
                    <a:pt x="7723" y="6451"/>
                  </a:lnTo>
                  <a:lnTo>
                    <a:pt x="6056" y="10620"/>
                  </a:lnTo>
                  <a:lnTo>
                    <a:pt x="4476" y="15578"/>
                  </a:lnTo>
                  <a:lnTo>
                    <a:pt x="2896" y="19659"/>
                  </a:lnTo>
                  <a:lnTo>
                    <a:pt x="1799" y="22775"/>
                  </a:lnTo>
                  <a:lnTo>
                    <a:pt x="44" y="25144"/>
                  </a:lnTo>
                  <a:lnTo>
                    <a:pt x="0" y="25188"/>
                  </a:lnTo>
                  <a:lnTo>
                    <a:pt x="0" y="25232"/>
                  </a:lnTo>
                  <a:lnTo>
                    <a:pt x="44" y="25320"/>
                  </a:lnTo>
                  <a:lnTo>
                    <a:pt x="88" y="25364"/>
                  </a:lnTo>
                  <a:lnTo>
                    <a:pt x="176" y="25408"/>
                  </a:lnTo>
                  <a:lnTo>
                    <a:pt x="264" y="25408"/>
                  </a:lnTo>
                  <a:lnTo>
                    <a:pt x="308" y="25320"/>
                  </a:lnTo>
                  <a:lnTo>
                    <a:pt x="2107" y="22994"/>
                  </a:lnTo>
                  <a:lnTo>
                    <a:pt x="2107" y="22950"/>
                  </a:lnTo>
                  <a:lnTo>
                    <a:pt x="3248" y="19791"/>
                  </a:lnTo>
                  <a:lnTo>
                    <a:pt x="4783" y="15666"/>
                  </a:lnTo>
                  <a:lnTo>
                    <a:pt x="6363" y="10751"/>
                  </a:lnTo>
                  <a:lnTo>
                    <a:pt x="8031" y="6627"/>
                  </a:lnTo>
                  <a:lnTo>
                    <a:pt x="9566" y="4126"/>
                  </a:lnTo>
                  <a:lnTo>
                    <a:pt x="11365" y="264"/>
                  </a:lnTo>
                  <a:lnTo>
                    <a:pt x="11365" y="220"/>
                  </a:lnTo>
                  <a:lnTo>
                    <a:pt x="11365" y="132"/>
                  </a:lnTo>
                  <a:lnTo>
                    <a:pt x="11322" y="89"/>
                  </a:lnTo>
                  <a:lnTo>
                    <a:pt x="11278" y="45"/>
                  </a:lnTo>
                  <a:lnTo>
                    <a:pt x="1123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03" name="Google Shape;16503;p486"/>
            <p:cNvSpPr/>
            <p:nvPr/>
          </p:nvSpPr>
          <p:spPr>
            <a:xfrm>
              <a:off x="3628975" y="2341350"/>
              <a:ext cx="1621425" cy="496975"/>
            </a:xfrm>
            <a:custGeom>
              <a:avLst/>
              <a:gdLst/>
              <a:ahLst/>
              <a:cxnLst/>
              <a:rect l="l" t="t" r="r" b="b"/>
              <a:pathLst>
                <a:path w="64857" h="19879" extrusionOk="0">
                  <a:moveTo>
                    <a:pt x="63935" y="0"/>
                  </a:moveTo>
                  <a:lnTo>
                    <a:pt x="58230" y="1141"/>
                  </a:lnTo>
                  <a:lnTo>
                    <a:pt x="51736" y="2809"/>
                  </a:lnTo>
                  <a:lnTo>
                    <a:pt x="48971" y="3686"/>
                  </a:lnTo>
                  <a:lnTo>
                    <a:pt x="46733" y="4344"/>
                  </a:lnTo>
                  <a:lnTo>
                    <a:pt x="43574" y="4696"/>
                  </a:lnTo>
                  <a:lnTo>
                    <a:pt x="38177" y="5222"/>
                  </a:lnTo>
                  <a:lnTo>
                    <a:pt x="34930" y="5485"/>
                  </a:lnTo>
                  <a:lnTo>
                    <a:pt x="28611" y="6012"/>
                  </a:lnTo>
                  <a:lnTo>
                    <a:pt x="28523" y="6056"/>
                  </a:lnTo>
                  <a:lnTo>
                    <a:pt x="28172" y="6275"/>
                  </a:lnTo>
                  <a:lnTo>
                    <a:pt x="28128" y="6363"/>
                  </a:lnTo>
                  <a:lnTo>
                    <a:pt x="26899" y="9698"/>
                  </a:lnTo>
                  <a:lnTo>
                    <a:pt x="25320" y="12989"/>
                  </a:lnTo>
                  <a:lnTo>
                    <a:pt x="23652" y="15753"/>
                  </a:lnTo>
                  <a:lnTo>
                    <a:pt x="21941" y="18255"/>
                  </a:lnTo>
                  <a:lnTo>
                    <a:pt x="21107" y="19176"/>
                  </a:lnTo>
                  <a:lnTo>
                    <a:pt x="20581" y="19483"/>
                  </a:lnTo>
                  <a:lnTo>
                    <a:pt x="17334" y="19527"/>
                  </a:lnTo>
                  <a:lnTo>
                    <a:pt x="14350" y="19176"/>
                  </a:lnTo>
                  <a:lnTo>
                    <a:pt x="10488" y="18386"/>
                  </a:lnTo>
                  <a:lnTo>
                    <a:pt x="7417" y="17728"/>
                  </a:lnTo>
                  <a:lnTo>
                    <a:pt x="1975" y="17026"/>
                  </a:lnTo>
                  <a:lnTo>
                    <a:pt x="264" y="16412"/>
                  </a:lnTo>
                  <a:lnTo>
                    <a:pt x="132" y="16412"/>
                  </a:lnTo>
                  <a:lnTo>
                    <a:pt x="88" y="16455"/>
                  </a:lnTo>
                  <a:lnTo>
                    <a:pt x="45" y="16499"/>
                  </a:lnTo>
                  <a:lnTo>
                    <a:pt x="1" y="16587"/>
                  </a:lnTo>
                  <a:lnTo>
                    <a:pt x="45" y="16675"/>
                  </a:lnTo>
                  <a:lnTo>
                    <a:pt x="88" y="16719"/>
                  </a:lnTo>
                  <a:lnTo>
                    <a:pt x="132" y="16763"/>
                  </a:lnTo>
                  <a:lnTo>
                    <a:pt x="1888" y="17333"/>
                  </a:lnTo>
                  <a:lnTo>
                    <a:pt x="1931" y="17377"/>
                  </a:lnTo>
                  <a:lnTo>
                    <a:pt x="7373" y="18079"/>
                  </a:lnTo>
                  <a:lnTo>
                    <a:pt x="10444" y="18737"/>
                  </a:lnTo>
                  <a:lnTo>
                    <a:pt x="14306" y="19527"/>
                  </a:lnTo>
                  <a:lnTo>
                    <a:pt x="17334" y="19878"/>
                  </a:lnTo>
                  <a:lnTo>
                    <a:pt x="20625" y="19834"/>
                  </a:lnTo>
                  <a:lnTo>
                    <a:pt x="20712" y="19834"/>
                  </a:lnTo>
                  <a:lnTo>
                    <a:pt x="21283" y="19483"/>
                  </a:lnTo>
                  <a:lnTo>
                    <a:pt x="21327" y="19439"/>
                  </a:lnTo>
                  <a:lnTo>
                    <a:pt x="22204" y="18474"/>
                  </a:lnTo>
                  <a:lnTo>
                    <a:pt x="23959" y="15973"/>
                  </a:lnTo>
                  <a:lnTo>
                    <a:pt x="25627" y="13121"/>
                  </a:lnTo>
                  <a:lnTo>
                    <a:pt x="27207" y="9830"/>
                  </a:lnTo>
                  <a:lnTo>
                    <a:pt x="28435" y="6538"/>
                  </a:lnTo>
                  <a:lnTo>
                    <a:pt x="28699" y="6363"/>
                  </a:lnTo>
                  <a:lnTo>
                    <a:pt x="34930" y="5836"/>
                  </a:lnTo>
                  <a:lnTo>
                    <a:pt x="38221" y="5573"/>
                  </a:lnTo>
                  <a:lnTo>
                    <a:pt x="43618" y="5047"/>
                  </a:lnTo>
                  <a:lnTo>
                    <a:pt x="46777" y="4696"/>
                  </a:lnTo>
                  <a:lnTo>
                    <a:pt x="46821" y="4696"/>
                  </a:lnTo>
                  <a:lnTo>
                    <a:pt x="49059" y="4037"/>
                  </a:lnTo>
                  <a:lnTo>
                    <a:pt x="51868" y="3116"/>
                  </a:lnTo>
                  <a:lnTo>
                    <a:pt x="58318" y="1492"/>
                  </a:lnTo>
                  <a:lnTo>
                    <a:pt x="63935" y="351"/>
                  </a:lnTo>
                  <a:lnTo>
                    <a:pt x="64286" y="571"/>
                  </a:lnTo>
                  <a:lnTo>
                    <a:pt x="64505" y="1141"/>
                  </a:lnTo>
                  <a:lnTo>
                    <a:pt x="64330" y="5222"/>
                  </a:lnTo>
                  <a:lnTo>
                    <a:pt x="64330" y="5310"/>
                  </a:lnTo>
                  <a:lnTo>
                    <a:pt x="64373" y="5354"/>
                  </a:lnTo>
                  <a:lnTo>
                    <a:pt x="64417" y="5398"/>
                  </a:lnTo>
                  <a:lnTo>
                    <a:pt x="64549" y="5398"/>
                  </a:lnTo>
                  <a:lnTo>
                    <a:pt x="64593" y="5354"/>
                  </a:lnTo>
                  <a:lnTo>
                    <a:pt x="64637" y="5310"/>
                  </a:lnTo>
                  <a:lnTo>
                    <a:pt x="64681" y="5222"/>
                  </a:lnTo>
                  <a:lnTo>
                    <a:pt x="64856" y="1097"/>
                  </a:lnTo>
                  <a:lnTo>
                    <a:pt x="64856" y="1010"/>
                  </a:lnTo>
                  <a:lnTo>
                    <a:pt x="64549" y="395"/>
                  </a:lnTo>
                  <a:lnTo>
                    <a:pt x="64505" y="307"/>
                  </a:lnTo>
                  <a:lnTo>
                    <a:pt x="64022" y="44"/>
                  </a:lnTo>
                  <a:lnTo>
                    <a:pt x="6393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04" name="Google Shape;16504;p486"/>
            <p:cNvSpPr/>
            <p:nvPr/>
          </p:nvSpPr>
          <p:spPr>
            <a:xfrm>
              <a:off x="3316325" y="744100"/>
              <a:ext cx="277575" cy="640675"/>
            </a:xfrm>
            <a:custGeom>
              <a:avLst/>
              <a:gdLst/>
              <a:ahLst/>
              <a:cxnLst/>
              <a:rect l="l" t="t" r="r" b="b"/>
              <a:pathLst>
                <a:path w="11103" h="25627" extrusionOk="0">
                  <a:moveTo>
                    <a:pt x="10883" y="1"/>
                  </a:moveTo>
                  <a:lnTo>
                    <a:pt x="10795" y="44"/>
                  </a:lnTo>
                  <a:lnTo>
                    <a:pt x="10751" y="88"/>
                  </a:lnTo>
                  <a:lnTo>
                    <a:pt x="10225" y="1098"/>
                  </a:lnTo>
                  <a:lnTo>
                    <a:pt x="7680" y="5793"/>
                  </a:lnTo>
                  <a:lnTo>
                    <a:pt x="6144" y="9698"/>
                  </a:lnTo>
                  <a:lnTo>
                    <a:pt x="4652" y="14437"/>
                  </a:lnTo>
                  <a:lnTo>
                    <a:pt x="2590" y="19483"/>
                  </a:lnTo>
                  <a:lnTo>
                    <a:pt x="1449" y="22950"/>
                  </a:lnTo>
                  <a:lnTo>
                    <a:pt x="45" y="25363"/>
                  </a:lnTo>
                  <a:lnTo>
                    <a:pt x="1" y="25451"/>
                  </a:lnTo>
                  <a:lnTo>
                    <a:pt x="1" y="25495"/>
                  </a:lnTo>
                  <a:lnTo>
                    <a:pt x="45" y="25583"/>
                  </a:lnTo>
                  <a:lnTo>
                    <a:pt x="89" y="25627"/>
                  </a:lnTo>
                  <a:lnTo>
                    <a:pt x="264" y="25627"/>
                  </a:lnTo>
                  <a:lnTo>
                    <a:pt x="352" y="25539"/>
                  </a:lnTo>
                  <a:lnTo>
                    <a:pt x="1756" y="23125"/>
                  </a:lnTo>
                  <a:lnTo>
                    <a:pt x="1800" y="23082"/>
                  </a:lnTo>
                  <a:lnTo>
                    <a:pt x="2941" y="19571"/>
                  </a:lnTo>
                  <a:lnTo>
                    <a:pt x="4959" y="14525"/>
                  </a:lnTo>
                  <a:lnTo>
                    <a:pt x="6451" y="9830"/>
                  </a:lnTo>
                  <a:lnTo>
                    <a:pt x="7987" y="5924"/>
                  </a:lnTo>
                  <a:lnTo>
                    <a:pt x="10532" y="1273"/>
                  </a:lnTo>
                  <a:lnTo>
                    <a:pt x="11059" y="264"/>
                  </a:lnTo>
                  <a:lnTo>
                    <a:pt x="11103" y="220"/>
                  </a:lnTo>
                  <a:lnTo>
                    <a:pt x="11103" y="132"/>
                  </a:lnTo>
                  <a:lnTo>
                    <a:pt x="11059" y="88"/>
                  </a:lnTo>
                  <a:lnTo>
                    <a:pt x="11015" y="44"/>
                  </a:lnTo>
                  <a:lnTo>
                    <a:pt x="1092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05" name="Google Shape;16505;p486"/>
            <p:cNvSpPr/>
            <p:nvPr/>
          </p:nvSpPr>
          <p:spPr>
            <a:xfrm>
              <a:off x="3616925" y="2404975"/>
              <a:ext cx="1567650" cy="455275"/>
            </a:xfrm>
            <a:custGeom>
              <a:avLst/>
              <a:gdLst/>
              <a:ahLst/>
              <a:cxnLst/>
              <a:rect l="l" t="t" r="r" b="b"/>
              <a:pathLst>
                <a:path w="62706" h="18211" extrusionOk="0">
                  <a:moveTo>
                    <a:pt x="61696" y="0"/>
                  </a:moveTo>
                  <a:lnTo>
                    <a:pt x="60336" y="132"/>
                  </a:lnTo>
                  <a:lnTo>
                    <a:pt x="60292" y="176"/>
                  </a:lnTo>
                  <a:lnTo>
                    <a:pt x="57615" y="1448"/>
                  </a:lnTo>
                  <a:lnTo>
                    <a:pt x="51516" y="3116"/>
                  </a:lnTo>
                  <a:lnTo>
                    <a:pt x="48927" y="3686"/>
                  </a:lnTo>
                  <a:lnTo>
                    <a:pt x="44934" y="4081"/>
                  </a:lnTo>
                  <a:lnTo>
                    <a:pt x="41160" y="4388"/>
                  </a:lnTo>
                  <a:lnTo>
                    <a:pt x="36772" y="4783"/>
                  </a:lnTo>
                  <a:lnTo>
                    <a:pt x="33393" y="4959"/>
                  </a:lnTo>
                  <a:lnTo>
                    <a:pt x="30585" y="4871"/>
                  </a:lnTo>
                  <a:lnTo>
                    <a:pt x="30541" y="4871"/>
                  </a:lnTo>
                  <a:lnTo>
                    <a:pt x="29444" y="5047"/>
                  </a:lnTo>
                  <a:lnTo>
                    <a:pt x="29356" y="5090"/>
                  </a:lnTo>
                  <a:lnTo>
                    <a:pt x="29312" y="5134"/>
                  </a:lnTo>
                  <a:lnTo>
                    <a:pt x="28040" y="7679"/>
                  </a:lnTo>
                  <a:lnTo>
                    <a:pt x="26767" y="10268"/>
                  </a:lnTo>
                  <a:lnTo>
                    <a:pt x="25100" y="13121"/>
                  </a:lnTo>
                  <a:lnTo>
                    <a:pt x="23257" y="15797"/>
                  </a:lnTo>
                  <a:lnTo>
                    <a:pt x="22247" y="16982"/>
                  </a:lnTo>
                  <a:lnTo>
                    <a:pt x="21414" y="17596"/>
                  </a:lnTo>
                  <a:lnTo>
                    <a:pt x="20317" y="17860"/>
                  </a:lnTo>
                  <a:lnTo>
                    <a:pt x="17157" y="17860"/>
                  </a:lnTo>
                  <a:lnTo>
                    <a:pt x="14481" y="17640"/>
                  </a:lnTo>
                  <a:lnTo>
                    <a:pt x="10531" y="16807"/>
                  </a:lnTo>
                  <a:lnTo>
                    <a:pt x="7899" y="16236"/>
                  </a:lnTo>
                  <a:lnTo>
                    <a:pt x="2282" y="15534"/>
                  </a:lnTo>
                  <a:lnTo>
                    <a:pt x="219" y="14788"/>
                  </a:lnTo>
                  <a:lnTo>
                    <a:pt x="132" y="14788"/>
                  </a:lnTo>
                  <a:lnTo>
                    <a:pt x="88" y="14832"/>
                  </a:lnTo>
                  <a:lnTo>
                    <a:pt x="44" y="14832"/>
                  </a:lnTo>
                  <a:lnTo>
                    <a:pt x="0" y="14920"/>
                  </a:lnTo>
                  <a:lnTo>
                    <a:pt x="0" y="14964"/>
                  </a:lnTo>
                  <a:lnTo>
                    <a:pt x="0" y="15051"/>
                  </a:lnTo>
                  <a:lnTo>
                    <a:pt x="44" y="15095"/>
                  </a:lnTo>
                  <a:lnTo>
                    <a:pt x="88" y="15139"/>
                  </a:lnTo>
                  <a:lnTo>
                    <a:pt x="2194" y="15885"/>
                  </a:lnTo>
                  <a:lnTo>
                    <a:pt x="2238" y="15885"/>
                  </a:lnTo>
                  <a:lnTo>
                    <a:pt x="7811" y="16587"/>
                  </a:lnTo>
                  <a:lnTo>
                    <a:pt x="10444" y="17158"/>
                  </a:lnTo>
                  <a:lnTo>
                    <a:pt x="14437" y="17991"/>
                  </a:lnTo>
                  <a:lnTo>
                    <a:pt x="17157" y="18211"/>
                  </a:lnTo>
                  <a:lnTo>
                    <a:pt x="20404" y="18211"/>
                  </a:lnTo>
                  <a:lnTo>
                    <a:pt x="21501" y="17947"/>
                  </a:lnTo>
                  <a:lnTo>
                    <a:pt x="21589" y="17904"/>
                  </a:lnTo>
                  <a:lnTo>
                    <a:pt x="22467" y="17245"/>
                  </a:lnTo>
                  <a:lnTo>
                    <a:pt x="22511" y="17245"/>
                  </a:lnTo>
                  <a:lnTo>
                    <a:pt x="23564" y="16017"/>
                  </a:lnTo>
                  <a:lnTo>
                    <a:pt x="25363" y="13296"/>
                  </a:lnTo>
                  <a:lnTo>
                    <a:pt x="27074" y="10444"/>
                  </a:lnTo>
                  <a:lnTo>
                    <a:pt x="28347" y="7811"/>
                  </a:lnTo>
                  <a:lnTo>
                    <a:pt x="29576" y="5354"/>
                  </a:lnTo>
                  <a:lnTo>
                    <a:pt x="30585" y="5222"/>
                  </a:lnTo>
                  <a:lnTo>
                    <a:pt x="33393" y="5310"/>
                  </a:lnTo>
                  <a:lnTo>
                    <a:pt x="36816" y="5134"/>
                  </a:lnTo>
                  <a:lnTo>
                    <a:pt x="41204" y="4739"/>
                  </a:lnTo>
                  <a:lnTo>
                    <a:pt x="44934" y="4432"/>
                  </a:lnTo>
                  <a:lnTo>
                    <a:pt x="48971" y="4037"/>
                  </a:lnTo>
                  <a:lnTo>
                    <a:pt x="49015" y="4037"/>
                  </a:lnTo>
                  <a:lnTo>
                    <a:pt x="51604" y="3423"/>
                  </a:lnTo>
                  <a:lnTo>
                    <a:pt x="57703" y="1799"/>
                  </a:lnTo>
                  <a:lnTo>
                    <a:pt x="57747" y="1756"/>
                  </a:lnTo>
                  <a:lnTo>
                    <a:pt x="60424" y="483"/>
                  </a:lnTo>
                  <a:lnTo>
                    <a:pt x="61652" y="351"/>
                  </a:lnTo>
                  <a:lnTo>
                    <a:pt x="61872" y="571"/>
                  </a:lnTo>
                  <a:lnTo>
                    <a:pt x="62223" y="1799"/>
                  </a:lnTo>
                  <a:lnTo>
                    <a:pt x="62354" y="4037"/>
                  </a:lnTo>
                  <a:lnTo>
                    <a:pt x="62354" y="4125"/>
                  </a:lnTo>
                  <a:lnTo>
                    <a:pt x="62398" y="4169"/>
                  </a:lnTo>
                  <a:lnTo>
                    <a:pt x="62486" y="4213"/>
                  </a:lnTo>
                  <a:lnTo>
                    <a:pt x="62618" y="4213"/>
                  </a:lnTo>
                  <a:lnTo>
                    <a:pt x="62661" y="4169"/>
                  </a:lnTo>
                  <a:lnTo>
                    <a:pt x="62705" y="4081"/>
                  </a:lnTo>
                  <a:lnTo>
                    <a:pt x="62705" y="4037"/>
                  </a:lnTo>
                  <a:lnTo>
                    <a:pt x="62574" y="1799"/>
                  </a:lnTo>
                  <a:lnTo>
                    <a:pt x="62530" y="1756"/>
                  </a:lnTo>
                  <a:lnTo>
                    <a:pt x="62223" y="439"/>
                  </a:lnTo>
                  <a:lnTo>
                    <a:pt x="62179" y="351"/>
                  </a:lnTo>
                  <a:lnTo>
                    <a:pt x="61828" y="44"/>
                  </a:lnTo>
                  <a:lnTo>
                    <a:pt x="6178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06" name="Google Shape;16506;p486"/>
            <p:cNvSpPr/>
            <p:nvPr/>
          </p:nvSpPr>
          <p:spPr>
            <a:xfrm>
              <a:off x="3272450" y="748500"/>
              <a:ext cx="287450" cy="706500"/>
            </a:xfrm>
            <a:custGeom>
              <a:avLst/>
              <a:gdLst/>
              <a:ahLst/>
              <a:cxnLst/>
              <a:rect l="l" t="t" r="r" b="b"/>
              <a:pathLst>
                <a:path w="11498" h="28260" extrusionOk="0">
                  <a:moveTo>
                    <a:pt x="11278" y="0"/>
                  </a:moveTo>
                  <a:lnTo>
                    <a:pt x="11234" y="44"/>
                  </a:lnTo>
                  <a:lnTo>
                    <a:pt x="11190" y="88"/>
                  </a:lnTo>
                  <a:lnTo>
                    <a:pt x="9961" y="2677"/>
                  </a:lnTo>
                  <a:lnTo>
                    <a:pt x="8513" y="5046"/>
                  </a:lnTo>
                  <a:lnTo>
                    <a:pt x="8513" y="5090"/>
                  </a:lnTo>
                  <a:lnTo>
                    <a:pt x="7109" y="8732"/>
                  </a:lnTo>
                  <a:lnTo>
                    <a:pt x="5705" y="13120"/>
                  </a:lnTo>
                  <a:lnTo>
                    <a:pt x="4476" y="16324"/>
                  </a:lnTo>
                  <a:lnTo>
                    <a:pt x="3160" y="19176"/>
                  </a:lnTo>
                  <a:lnTo>
                    <a:pt x="1317" y="24617"/>
                  </a:lnTo>
                  <a:lnTo>
                    <a:pt x="1" y="27294"/>
                  </a:lnTo>
                  <a:lnTo>
                    <a:pt x="1" y="27338"/>
                  </a:lnTo>
                  <a:lnTo>
                    <a:pt x="1" y="28083"/>
                  </a:lnTo>
                  <a:lnTo>
                    <a:pt x="1" y="28171"/>
                  </a:lnTo>
                  <a:lnTo>
                    <a:pt x="44" y="28215"/>
                  </a:lnTo>
                  <a:lnTo>
                    <a:pt x="88" y="28259"/>
                  </a:lnTo>
                  <a:lnTo>
                    <a:pt x="220" y="28259"/>
                  </a:lnTo>
                  <a:lnTo>
                    <a:pt x="308" y="28215"/>
                  </a:lnTo>
                  <a:lnTo>
                    <a:pt x="308" y="28171"/>
                  </a:lnTo>
                  <a:lnTo>
                    <a:pt x="352" y="28083"/>
                  </a:lnTo>
                  <a:lnTo>
                    <a:pt x="352" y="27381"/>
                  </a:lnTo>
                  <a:lnTo>
                    <a:pt x="1668" y="24792"/>
                  </a:lnTo>
                  <a:lnTo>
                    <a:pt x="1668" y="24749"/>
                  </a:lnTo>
                  <a:lnTo>
                    <a:pt x="3511" y="19307"/>
                  </a:lnTo>
                  <a:lnTo>
                    <a:pt x="4784" y="16455"/>
                  </a:lnTo>
                  <a:lnTo>
                    <a:pt x="6012" y="13252"/>
                  </a:lnTo>
                  <a:lnTo>
                    <a:pt x="7416" y="8864"/>
                  </a:lnTo>
                  <a:lnTo>
                    <a:pt x="8821" y="5222"/>
                  </a:lnTo>
                  <a:lnTo>
                    <a:pt x="10269" y="2808"/>
                  </a:lnTo>
                  <a:lnTo>
                    <a:pt x="11497" y="263"/>
                  </a:lnTo>
                  <a:lnTo>
                    <a:pt x="11497" y="176"/>
                  </a:lnTo>
                  <a:lnTo>
                    <a:pt x="11497" y="132"/>
                  </a:lnTo>
                  <a:lnTo>
                    <a:pt x="11453" y="44"/>
                  </a:lnTo>
                  <a:lnTo>
                    <a:pt x="1140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07" name="Google Shape;16507;p486"/>
            <p:cNvSpPr/>
            <p:nvPr/>
          </p:nvSpPr>
          <p:spPr>
            <a:xfrm>
              <a:off x="4211500" y="2486150"/>
              <a:ext cx="884200" cy="333525"/>
            </a:xfrm>
            <a:custGeom>
              <a:avLst/>
              <a:gdLst/>
              <a:ahLst/>
              <a:cxnLst/>
              <a:rect l="l" t="t" r="r" b="b"/>
              <a:pathLst>
                <a:path w="35368" h="13341" extrusionOk="0">
                  <a:moveTo>
                    <a:pt x="34929" y="1"/>
                  </a:moveTo>
                  <a:lnTo>
                    <a:pt x="31287" y="1098"/>
                  </a:lnTo>
                  <a:lnTo>
                    <a:pt x="27645" y="1931"/>
                  </a:lnTo>
                  <a:lnTo>
                    <a:pt x="24310" y="2326"/>
                  </a:lnTo>
                  <a:lnTo>
                    <a:pt x="20668" y="2765"/>
                  </a:lnTo>
                  <a:lnTo>
                    <a:pt x="17728" y="3072"/>
                  </a:lnTo>
                  <a:lnTo>
                    <a:pt x="12726" y="3379"/>
                  </a:lnTo>
                  <a:lnTo>
                    <a:pt x="8864" y="3292"/>
                  </a:lnTo>
                  <a:lnTo>
                    <a:pt x="6802" y="3423"/>
                  </a:lnTo>
                  <a:lnTo>
                    <a:pt x="6758" y="3467"/>
                  </a:lnTo>
                  <a:lnTo>
                    <a:pt x="5924" y="3818"/>
                  </a:lnTo>
                  <a:lnTo>
                    <a:pt x="5880" y="3862"/>
                  </a:lnTo>
                  <a:lnTo>
                    <a:pt x="5222" y="4564"/>
                  </a:lnTo>
                  <a:lnTo>
                    <a:pt x="5178" y="4608"/>
                  </a:lnTo>
                  <a:lnTo>
                    <a:pt x="4213" y="6319"/>
                  </a:lnTo>
                  <a:lnTo>
                    <a:pt x="1317" y="11322"/>
                  </a:lnTo>
                  <a:lnTo>
                    <a:pt x="44" y="13077"/>
                  </a:lnTo>
                  <a:lnTo>
                    <a:pt x="0" y="13121"/>
                  </a:lnTo>
                  <a:lnTo>
                    <a:pt x="0" y="13208"/>
                  </a:lnTo>
                  <a:lnTo>
                    <a:pt x="44" y="13252"/>
                  </a:lnTo>
                  <a:lnTo>
                    <a:pt x="88" y="13340"/>
                  </a:lnTo>
                  <a:lnTo>
                    <a:pt x="264" y="13340"/>
                  </a:lnTo>
                  <a:lnTo>
                    <a:pt x="307" y="13296"/>
                  </a:lnTo>
                  <a:lnTo>
                    <a:pt x="1624" y="11497"/>
                  </a:lnTo>
                  <a:lnTo>
                    <a:pt x="4520" y="6495"/>
                  </a:lnTo>
                  <a:lnTo>
                    <a:pt x="5485" y="4783"/>
                  </a:lnTo>
                  <a:lnTo>
                    <a:pt x="6100" y="4125"/>
                  </a:lnTo>
                  <a:lnTo>
                    <a:pt x="6890" y="3774"/>
                  </a:lnTo>
                  <a:lnTo>
                    <a:pt x="8864" y="3643"/>
                  </a:lnTo>
                  <a:lnTo>
                    <a:pt x="12770" y="3730"/>
                  </a:lnTo>
                  <a:lnTo>
                    <a:pt x="17728" y="3423"/>
                  </a:lnTo>
                  <a:lnTo>
                    <a:pt x="20712" y="3116"/>
                  </a:lnTo>
                  <a:lnTo>
                    <a:pt x="24354" y="2677"/>
                  </a:lnTo>
                  <a:lnTo>
                    <a:pt x="27689" y="2282"/>
                  </a:lnTo>
                  <a:lnTo>
                    <a:pt x="27733" y="2282"/>
                  </a:lnTo>
                  <a:lnTo>
                    <a:pt x="31419" y="1405"/>
                  </a:lnTo>
                  <a:lnTo>
                    <a:pt x="34885" y="352"/>
                  </a:lnTo>
                  <a:lnTo>
                    <a:pt x="35017" y="746"/>
                  </a:lnTo>
                  <a:lnTo>
                    <a:pt x="34534" y="2370"/>
                  </a:lnTo>
                  <a:lnTo>
                    <a:pt x="34534" y="2458"/>
                  </a:lnTo>
                  <a:lnTo>
                    <a:pt x="34534" y="2502"/>
                  </a:lnTo>
                  <a:lnTo>
                    <a:pt x="34578" y="2546"/>
                  </a:lnTo>
                  <a:lnTo>
                    <a:pt x="34666" y="2589"/>
                  </a:lnTo>
                  <a:lnTo>
                    <a:pt x="34798" y="2589"/>
                  </a:lnTo>
                  <a:lnTo>
                    <a:pt x="34841" y="2546"/>
                  </a:lnTo>
                  <a:lnTo>
                    <a:pt x="34885" y="2458"/>
                  </a:lnTo>
                  <a:lnTo>
                    <a:pt x="35368" y="790"/>
                  </a:lnTo>
                  <a:lnTo>
                    <a:pt x="35368" y="703"/>
                  </a:lnTo>
                  <a:lnTo>
                    <a:pt x="35149" y="88"/>
                  </a:lnTo>
                  <a:lnTo>
                    <a:pt x="3506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08" name="Google Shape;16508;p486"/>
            <p:cNvSpPr/>
            <p:nvPr/>
          </p:nvSpPr>
          <p:spPr>
            <a:xfrm>
              <a:off x="3623500" y="2804275"/>
              <a:ext cx="496975" cy="77925"/>
            </a:xfrm>
            <a:custGeom>
              <a:avLst/>
              <a:gdLst/>
              <a:ahLst/>
              <a:cxnLst/>
              <a:rect l="l" t="t" r="r" b="b"/>
              <a:pathLst>
                <a:path w="19879" h="3117" extrusionOk="0">
                  <a:moveTo>
                    <a:pt x="88" y="1"/>
                  </a:moveTo>
                  <a:lnTo>
                    <a:pt x="44" y="45"/>
                  </a:lnTo>
                  <a:lnTo>
                    <a:pt x="0" y="89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44" y="308"/>
                  </a:lnTo>
                  <a:lnTo>
                    <a:pt x="88" y="352"/>
                  </a:lnTo>
                  <a:lnTo>
                    <a:pt x="1756" y="922"/>
                  </a:lnTo>
                  <a:lnTo>
                    <a:pt x="1799" y="922"/>
                  </a:lnTo>
                  <a:lnTo>
                    <a:pt x="7504" y="1756"/>
                  </a:lnTo>
                  <a:lnTo>
                    <a:pt x="10795" y="2458"/>
                  </a:lnTo>
                  <a:lnTo>
                    <a:pt x="13867" y="2985"/>
                  </a:lnTo>
                  <a:lnTo>
                    <a:pt x="16982" y="3116"/>
                  </a:lnTo>
                  <a:lnTo>
                    <a:pt x="19703" y="2941"/>
                  </a:lnTo>
                  <a:lnTo>
                    <a:pt x="19747" y="2941"/>
                  </a:lnTo>
                  <a:lnTo>
                    <a:pt x="19834" y="2897"/>
                  </a:lnTo>
                  <a:lnTo>
                    <a:pt x="19834" y="2809"/>
                  </a:lnTo>
                  <a:lnTo>
                    <a:pt x="19878" y="2765"/>
                  </a:lnTo>
                  <a:lnTo>
                    <a:pt x="19834" y="2678"/>
                  </a:lnTo>
                  <a:lnTo>
                    <a:pt x="19790" y="2634"/>
                  </a:lnTo>
                  <a:lnTo>
                    <a:pt x="19659" y="2590"/>
                  </a:lnTo>
                  <a:lnTo>
                    <a:pt x="16982" y="2765"/>
                  </a:lnTo>
                  <a:lnTo>
                    <a:pt x="13910" y="2634"/>
                  </a:lnTo>
                  <a:lnTo>
                    <a:pt x="10883" y="2107"/>
                  </a:lnTo>
                  <a:lnTo>
                    <a:pt x="7592" y="1405"/>
                  </a:lnTo>
                  <a:lnTo>
                    <a:pt x="1887" y="61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09" name="Google Shape;16509;p486"/>
            <p:cNvSpPr/>
            <p:nvPr/>
          </p:nvSpPr>
          <p:spPr>
            <a:xfrm>
              <a:off x="3251600" y="756175"/>
              <a:ext cx="275375" cy="692225"/>
            </a:xfrm>
            <a:custGeom>
              <a:avLst/>
              <a:gdLst/>
              <a:ahLst/>
              <a:cxnLst/>
              <a:rect l="l" t="t" r="r" b="b"/>
              <a:pathLst>
                <a:path w="11015" h="27689" extrusionOk="0">
                  <a:moveTo>
                    <a:pt x="10795" y="0"/>
                  </a:moveTo>
                  <a:lnTo>
                    <a:pt x="10752" y="44"/>
                  </a:lnTo>
                  <a:lnTo>
                    <a:pt x="10708" y="88"/>
                  </a:lnTo>
                  <a:lnTo>
                    <a:pt x="10313" y="834"/>
                  </a:lnTo>
                  <a:lnTo>
                    <a:pt x="8470" y="4213"/>
                  </a:lnTo>
                  <a:lnTo>
                    <a:pt x="7153" y="7592"/>
                  </a:lnTo>
                  <a:lnTo>
                    <a:pt x="5837" y="11716"/>
                  </a:lnTo>
                  <a:lnTo>
                    <a:pt x="4652" y="14744"/>
                  </a:lnTo>
                  <a:lnTo>
                    <a:pt x="3336" y="17333"/>
                  </a:lnTo>
                  <a:lnTo>
                    <a:pt x="3336" y="17377"/>
                  </a:lnTo>
                  <a:lnTo>
                    <a:pt x="2370" y="20185"/>
                  </a:lnTo>
                  <a:lnTo>
                    <a:pt x="1010" y="24485"/>
                  </a:lnTo>
                  <a:lnTo>
                    <a:pt x="176" y="26460"/>
                  </a:lnTo>
                  <a:lnTo>
                    <a:pt x="176" y="26504"/>
                  </a:lnTo>
                  <a:lnTo>
                    <a:pt x="1" y="27469"/>
                  </a:lnTo>
                  <a:lnTo>
                    <a:pt x="1" y="27557"/>
                  </a:lnTo>
                  <a:lnTo>
                    <a:pt x="45" y="27601"/>
                  </a:lnTo>
                  <a:lnTo>
                    <a:pt x="89" y="27645"/>
                  </a:lnTo>
                  <a:lnTo>
                    <a:pt x="176" y="27689"/>
                  </a:lnTo>
                  <a:lnTo>
                    <a:pt x="308" y="27645"/>
                  </a:lnTo>
                  <a:lnTo>
                    <a:pt x="352" y="27557"/>
                  </a:lnTo>
                  <a:lnTo>
                    <a:pt x="484" y="26592"/>
                  </a:lnTo>
                  <a:lnTo>
                    <a:pt x="1361" y="24617"/>
                  </a:lnTo>
                  <a:lnTo>
                    <a:pt x="1361" y="24573"/>
                  </a:lnTo>
                  <a:lnTo>
                    <a:pt x="2678" y="20317"/>
                  </a:lnTo>
                  <a:lnTo>
                    <a:pt x="3643" y="17465"/>
                  </a:lnTo>
                  <a:lnTo>
                    <a:pt x="4959" y="14876"/>
                  </a:lnTo>
                  <a:lnTo>
                    <a:pt x="6144" y="11804"/>
                  </a:lnTo>
                  <a:lnTo>
                    <a:pt x="7461" y="7679"/>
                  </a:lnTo>
                  <a:lnTo>
                    <a:pt x="8777" y="4344"/>
                  </a:lnTo>
                  <a:lnTo>
                    <a:pt x="10620" y="1009"/>
                  </a:lnTo>
                  <a:lnTo>
                    <a:pt x="11015" y="264"/>
                  </a:lnTo>
                  <a:lnTo>
                    <a:pt x="11015" y="176"/>
                  </a:lnTo>
                  <a:lnTo>
                    <a:pt x="11015" y="132"/>
                  </a:lnTo>
                  <a:lnTo>
                    <a:pt x="11015" y="44"/>
                  </a:lnTo>
                  <a:lnTo>
                    <a:pt x="1092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10" name="Google Shape;16510;p486"/>
            <p:cNvSpPr/>
            <p:nvPr/>
          </p:nvSpPr>
          <p:spPr>
            <a:xfrm>
              <a:off x="3658600" y="1953000"/>
              <a:ext cx="737225" cy="323650"/>
            </a:xfrm>
            <a:custGeom>
              <a:avLst/>
              <a:gdLst/>
              <a:ahLst/>
              <a:cxnLst/>
              <a:rect l="l" t="t" r="r" b="b"/>
              <a:pathLst>
                <a:path w="29489" h="12946" extrusionOk="0">
                  <a:moveTo>
                    <a:pt x="11760" y="1"/>
                  </a:moveTo>
                  <a:lnTo>
                    <a:pt x="11629" y="45"/>
                  </a:lnTo>
                  <a:lnTo>
                    <a:pt x="11278" y="220"/>
                  </a:lnTo>
                  <a:lnTo>
                    <a:pt x="11234" y="264"/>
                  </a:lnTo>
                  <a:lnTo>
                    <a:pt x="11190" y="308"/>
                  </a:lnTo>
                  <a:lnTo>
                    <a:pt x="11058" y="703"/>
                  </a:lnTo>
                  <a:lnTo>
                    <a:pt x="11058" y="834"/>
                  </a:lnTo>
                  <a:lnTo>
                    <a:pt x="12287" y="3994"/>
                  </a:lnTo>
                  <a:lnTo>
                    <a:pt x="12550" y="6539"/>
                  </a:lnTo>
                  <a:lnTo>
                    <a:pt x="12112" y="8733"/>
                  </a:lnTo>
                  <a:lnTo>
                    <a:pt x="11102" y="11190"/>
                  </a:lnTo>
                  <a:lnTo>
                    <a:pt x="10620" y="11804"/>
                  </a:lnTo>
                  <a:lnTo>
                    <a:pt x="10225" y="12068"/>
                  </a:lnTo>
                  <a:lnTo>
                    <a:pt x="6670" y="12507"/>
                  </a:lnTo>
                  <a:lnTo>
                    <a:pt x="2721" y="12594"/>
                  </a:lnTo>
                  <a:lnTo>
                    <a:pt x="2195" y="12243"/>
                  </a:lnTo>
                  <a:lnTo>
                    <a:pt x="2151" y="12199"/>
                  </a:lnTo>
                  <a:lnTo>
                    <a:pt x="1756" y="12024"/>
                  </a:lnTo>
                  <a:lnTo>
                    <a:pt x="834" y="9610"/>
                  </a:lnTo>
                  <a:lnTo>
                    <a:pt x="790" y="9523"/>
                  </a:lnTo>
                  <a:lnTo>
                    <a:pt x="308" y="9128"/>
                  </a:lnTo>
                  <a:lnTo>
                    <a:pt x="220" y="9084"/>
                  </a:lnTo>
                  <a:lnTo>
                    <a:pt x="88" y="9084"/>
                  </a:lnTo>
                  <a:lnTo>
                    <a:pt x="44" y="9128"/>
                  </a:lnTo>
                  <a:lnTo>
                    <a:pt x="0" y="9172"/>
                  </a:lnTo>
                  <a:lnTo>
                    <a:pt x="0" y="9259"/>
                  </a:lnTo>
                  <a:lnTo>
                    <a:pt x="0" y="9303"/>
                  </a:lnTo>
                  <a:lnTo>
                    <a:pt x="44" y="9391"/>
                  </a:lnTo>
                  <a:lnTo>
                    <a:pt x="527" y="9786"/>
                  </a:lnTo>
                  <a:lnTo>
                    <a:pt x="1492" y="12199"/>
                  </a:lnTo>
                  <a:lnTo>
                    <a:pt x="1580" y="12331"/>
                  </a:lnTo>
                  <a:lnTo>
                    <a:pt x="1975" y="12507"/>
                  </a:lnTo>
                  <a:lnTo>
                    <a:pt x="2589" y="12945"/>
                  </a:lnTo>
                  <a:lnTo>
                    <a:pt x="2677" y="12945"/>
                  </a:lnTo>
                  <a:lnTo>
                    <a:pt x="6714" y="12858"/>
                  </a:lnTo>
                  <a:lnTo>
                    <a:pt x="10312" y="12419"/>
                  </a:lnTo>
                  <a:lnTo>
                    <a:pt x="10400" y="12419"/>
                  </a:lnTo>
                  <a:lnTo>
                    <a:pt x="10839" y="12068"/>
                  </a:lnTo>
                  <a:lnTo>
                    <a:pt x="10883" y="12024"/>
                  </a:lnTo>
                  <a:lnTo>
                    <a:pt x="11366" y="11366"/>
                  </a:lnTo>
                  <a:lnTo>
                    <a:pt x="11409" y="11322"/>
                  </a:lnTo>
                  <a:lnTo>
                    <a:pt x="12419" y="8865"/>
                  </a:lnTo>
                  <a:lnTo>
                    <a:pt x="12463" y="8821"/>
                  </a:lnTo>
                  <a:lnTo>
                    <a:pt x="12857" y="6583"/>
                  </a:lnTo>
                  <a:lnTo>
                    <a:pt x="12901" y="6539"/>
                  </a:lnTo>
                  <a:lnTo>
                    <a:pt x="12638" y="3906"/>
                  </a:lnTo>
                  <a:lnTo>
                    <a:pt x="12594" y="3862"/>
                  </a:lnTo>
                  <a:lnTo>
                    <a:pt x="11409" y="747"/>
                  </a:lnTo>
                  <a:lnTo>
                    <a:pt x="11497" y="483"/>
                  </a:lnTo>
                  <a:lnTo>
                    <a:pt x="11717" y="352"/>
                  </a:lnTo>
                  <a:lnTo>
                    <a:pt x="15052" y="1185"/>
                  </a:lnTo>
                  <a:lnTo>
                    <a:pt x="17553" y="2677"/>
                  </a:lnTo>
                  <a:lnTo>
                    <a:pt x="22116" y="5003"/>
                  </a:lnTo>
                  <a:lnTo>
                    <a:pt x="22204" y="5003"/>
                  </a:lnTo>
                  <a:lnTo>
                    <a:pt x="23477" y="4915"/>
                  </a:lnTo>
                  <a:lnTo>
                    <a:pt x="29357" y="3555"/>
                  </a:lnTo>
                  <a:lnTo>
                    <a:pt x="29444" y="3555"/>
                  </a:lnTo>
                  <a:lnTo>
                    <a:pt x="29488" y="3511"/>
                  </a:lnTo>
                  <a:lnTo>
                    <a:pt x="29488" y="3423"/>
                  </a:lnTo>
                  <a:lnTo>
                    <a:pt x="29488" y="3379"/>
                  </a:lnTo>
                  <a:lnTo>
                    <a:pt x="29444" y="3292"/>
                  </a:lnTo>
                  <a:lnTo>
                    <a:pt x="29400" y="3248"/>
                  </a:lnTo>
                  <a:lnTo>
                    <a:pt x="29357" y="3204"/>
                  </a:lnTo>
                  <a:lnTo>
                    <a:pt x="29269" y="3248"/>
                  </a:lnTo>
                  <a:lnTo>
                    <a:pt x="23433" y="4564"/>
                  </a:lnTo>
                  <a:lnTo>
                    <a:pt x="22204" y="4652"/>
                  </a:lnTo>
                  <a:lnTo>
                    <a:pt x="17684" y="2370"/>
                  </a:lnTo>
                  <a:lnTo>
                    <a:pt x="15183" y="878"/>
                  </a:lnTo>
                  <a:lnTo>
                    <a:pt x="15139" y="878"/>
                  </a:lnTo>
                  <a:lnTo>
                    <a:pt x="1176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11" name="Google Shape;16511;p486"/>
            <p:cNvSpPr/>
            <p:nvPr/>
          </p:nvSpPr>
          <p:spPr>
            <a:xfrm>
              <a:off x="3550000" y="21395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12" name="Google Shape;16512;p486"/>
            <p:cNvSpPr/>
            <p:nvPr/>
          </p:nvSpPr>
          <p:spPr>
            <a:xfrm>
              <a:off x="3550000" y="21395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13" name="Google Shape;16513;p486"/>
            <p:cNvSpPr/>
            <p:nvPr/>
          </p:nvSpPr>
          <p:spPr>
            <a:xfrm>
              <a:off x="3643250" y="872450"/>
              <a:ext cx="522200" cy="829375"/>
            </a:xfrm>
            <a:custGeom>
              <a:avLst/>
              <a:gdLst/>
              <a:ahLst/>
              <a:cxnLst/>
              <a:rect l="l" t="t" r="r" b="b"/>
              <a:pathLst>
                <a:path w="20888" h="33175" extrusionOk="0">
                  <a:moveTo>
                    <a:pt x="20668" y="1"/>
                  </a:moveTo>
                  <a:lnTo>
                    <a:pt x="20624" y="44"/>
                  </a:lnTo>
                  <a:lnTo>
                    <a:pt x="20580" y="88"/>
                  </a:lnTo>
                  <a:lnTo>
                    <a:pt x="16850" y="5178"/>
                  </a:lnTo>
                  <a:lnTo>
                    <a:pt x="14525" y="7943"/>
                  </a:lnTo>
                  <a:lnTo>
                    <a:pt x="11672" y="11146"/>
                  </a:lnTo>
                  <a:lnTo>
                    <a:pt x="9522" y="13823"/>
                  </a:lnTo>
                  <a:lnTo>
                    <a:pt x="9522" y="13867"/>
                  </a:lnTo>
                  <a:lnTo>
                    <a:pt x="8732" y="15227"/>
                  </a:lnTo>
                  <a:lnTo>
                    <a:pt x="8689" y="15315"/>
                  </a:lnTo>
                  <a:lnTo>
                    <a:pt x="8513" y="16851"/>
                  </a:lnTo>
                  <a:lnTo>
                    <a:pt x="8601" y="18869"/>
                  </a:lnTo>
                  <a:lnTo>
                    <a:pt x="8425" y="19220"/>
                  </a:lnTo>
                  <a:lnTo>
                    <a:pt x="5134" y="21677"/>
                  </a:lnTo>
                  <a:lnTo>
                    <a:pt x="5090" y="21765"/>
                  </a:lnTo>
                  <a:lnTo>
                    <a:pt x="4037" y="24617"/>
                  </a:lnTo>
                  <a:lnTo>
                    <a:pt x="3160" y="27865"/>
                  </a:lnTo>
                  <a:lnTo>
                    <a:pt x="2326" y="30892"/>
                  </a:lnTo>
                  <a:lnTo>
                    <a:pt x="1536" y="32253"/>
                  </a:lnTo>
                  <a:lnTo>
                    <a:pt x="483" y="32779"/>
                  </a:lnTo>
                  <a:lnTo>
                    <a:pt x="220" y="32691"/>
                  </a:lnTo>
                  <a:lnTo>
                    <a:pt x="88" y="32691"/>
                  </a:lnTo>
                  <a:lnTo>
                    <a:pt x="44" y="32735"/>
                  </a:lnTo>
                  <a:lnTo>
                    <a:pt x="0" y="32779"/>
                  </a:lnTo>
                  <a:lnTo>
                    <a:pt x="0" y="32867"/>
                  </a:lnTo>
                  <a:lnTo>
                    <a:pt x="0" y="32911"/>
                  </a:lnTo>
                  <a:lnTo>
                    <a:pt x="44" y="32955"/>
                  </a:lnTo>
                  <a:lnTo>
                    <a:pt x="88" y="32999"/>
                  </a:lnTo>
                  <a:lnTo>
                    <a:pt x="439" y="33130"/>
                  </a:lnTo>
                  <a:lnTo>
                    <a:pt x="483" y="33174"/>
                  </a:lnTo>
                  <a:lnTo>
                    <a:pt x="571" y="33130"/>
                  </a:lnTo>
                  <a:lnTo>
                    <a:pt x="1755" y="32516"/>
                  </a:lnTo>
                  <a:lnTo>
                    <a:pt x="1799" y="32472"/>
                  </a:lnTo>
                  <a:lnTo>
                    <a:pt x="2677" y="31068"/>
                  </a:lnTo>
                  <a:lnTo>
                    <a:pt x="2677" y="31024"/>
                  </a:lnTo>
                  <a:lnTo>
                    <a:pt x="3511" y="27952"/>
                  </a:lnTo>
                  <a:lnTo>
                    <a:pt x="4388" y="24705"/>
                  </a:lnTo>
                  <a:lnTo>
                    <a:pt x="5397" y="21941"/>
                  </a:lnTo>
                  <a:lnTo>
                    <a:pt x="8645" y="19483"/>
                  </a:lnTo>
                  <a:lnTo>
                    <a:pt x="8689" y="19396"/>
                  </a:lnTo>
                  <a:lnTo>
                    <a:pt x="8908" y="18957"/>
                  </a:lnTo>
                  <a:lnTo>
                    <a:pt x="8952" y="18869"/>
                  </a:lnTo>
                  <a:lnTo>
                    <a:pt x="8864" y="16851"/>
                  </a:lnTo>
                  <a:lnTo>
                    <a:pt x="9040" y="15359"/>
                  </a:lnTo>
                  <a:lnTo>
                    <a:pt x="9786" y="14042"/>
                  </a:lnTo>
                  <a:lnTo>
                    <a:pt x="11936" y="11366"/>
                  </a:lnTo>
                  <a:lnTo>
                    <a:pt x="14788" y="8162"/>
                  </a:lnTo>
                  <a:lnTo>
                    <a:pt x="17114" y="5398"/>
                  </a:lnTo>
                  <a:lnTo>
                    <a:pt x="20843" y="308"/>
                  </a:lnTo>
                  <a:lnTo>
                    <a:pt x="20887" y="220"/>
                  </a:lnTo>
                  <a:lnTo>
                    <a:pt x="20887" y="176"/>
                  </a:lnTo>
                  <a:lnTo>
                    <a:pt x="20887" y="88"/>
                  </a:lnTo>
                  <a:lnTo>
                    <a:pt x="20800" y="44"/>
                  </a:lnTo>
                  <a:lnTo>
                    <a:pt x="2075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14" name="Google Shape;16514;p486"/>
            <p:cNvSpPr/>
            <p:nvPr/>
          </p:nvSpPr>
          <p:spPr>
            <a:xfrm>
              <a:off x="3612525" y="2141700"/>
              <a:ext cx="1811200" cy="630800"/>
            </a:xfrm>
            <a:custGeom>
              <a:avLst/>
              <a:gdLst/>
              <a:ahLst/>
              <a:cxnLst/>
              <a:rect l="l" t="t" r="r" b="b"/>
              <a:pathLst>
                <a:path w="72448" h="25232" extrusionOk="0">
                  <a:moveTo>
                    <a:pt x="69288" y="0"/>
                  </a:moveTo>
                  <a:lnTo>
                    <a:pt x="66655" y="483"/>
                  </a:lnTo>
                  <a:lnTo>
                    <a:pt x="66611" y="483"/>
                  </a:lnTo>
                  <a:lnTo>
                    <a:pt x="63627" y="1448"/>
                  </a:lnTo>
                  <a:lnTo>
                    <a:pt x="59546" y="2940"/>
                  </a:lnTo>
                  <a:lnTo>
                    <a:pt x="57967" y="3598"/>
                  </a:lnTo>
                  <a:lnTo>
                    <a:pt x="54149" y="3642"/>
                  </a:lnTo>
                  <a:lnTo>
                    <a:pt x="52394" y="3686"/>
                  </a:lnTo>
                  <a:lnTo>
                    <a:pt x="52306" y="3730"/>
                  </a:lnTo>
                  <a:lnTo>
                    <a:pt x="46865" y="6407"/>
                  </a:lnTo>
                  <a:lnTo>
                    <a:pt x="45154" y="7328"/>
                  </a:lnTo>
                  <a:lnTo>
                    <a:pt x="39142" y="8425"/>
                  </a:lnTo>
                  <a:lnTo>
                    <a:pt x="35324" y="8996"/>
                  </a:lnTo>
                  <a:lnTo>
                    <a:pt x="32033" y="9566"/>
                  </a:lnTo>
                  <a:lnTo>
                    <a:pt x="28128" y="10356"/>
                  </a:lnTo>
                  <a:lnTo>
                    <a:pt x="27206" y="10751"/>
                  </a:lnTo>
                  <a:lnTo>
                    <a:pt x="27119" y="10795"/>
                  </a:lnTo>
                  <a:lnTo>
                    <a:pt x="26855" y="11190"/>
                  </a:lnTo>
                  <a:lnTo>
                    <a:pt x="26812" y="11233"/>
                  </a:lnTo>
                  <a:lnTo>
                    <a:pt x="25363" y="16718"/>
                  </a:lnTo>
                  <a:lnTo>
                    <a:pt x="24091" y="19527"/>
                  </a:lnTo>
                  <a:lnTo>
                    <a:pt x="22423" y="22379"/>
                  </a:lnTo>
                  <a:lnTo>
                    <a:pt x="21063" y="24573"/>
                  </a:lnTo>
                  <a:lnTo>
                    <a:pt x="20668" y="24836"/>
                  </a:lnTo>
                  <a:lnTo>
                    <a:pt x="14964" y="23915"/>
                  </a:lnTo>
                  <a:lnTo>
                    <a:pt x="10269" y="22818"/>
                  </a:lnTo>
                  <a:lnTo>
                    <a:pt x="6802" y="22204"/>
                  </a:lnTo>
                  <a:lnTo>
                    <a:pt x="6758" y="22204"/>
                  </a:lnTo>
                  <a:lnTo>
                    <a:pt x="3467" y="21984"/>
                  </a:lnTo>
                  <a:lnTo>
                    <a:pt x="264" y="20843"/>
                  </a:lnTo>
                  <a:lnTo>
                    <a:pt x="132" y="20843"/>
                  </a:lnTo>
                  <a:lnTo>
                    <a:pt x="44" y="20887"/>
                  </a:lnTo>
                  <a:lnTo>
                    <a:pt x="44" y="20975"/>
                  </a:lnTo>
                  <a:lnTo>
                    <a:pt x="1" y="21019"/>
                  </a:lnTo>
                  <a:lnTo>
                    <a:pt x="44" y="21107"/>
                  </a:lnTo>
                  <a:lnTo>
                    <a:pt x="88" y="21150"/>
                  </a:lnTo>
                  <a:lnTo>
                    <a:pt x="132" y="21194"/>
                  </a:lnTo>
                  <a:lnTo>
                    <a:pt x="3379" y="22291"/>
                  </a:lnTo>
                  <a:lnTo>
                    <a:pt x="3423" y="22335"/>
                  </a:lnTo>
                  <a:lnTo>
                    <a:pt x="6758" y="22555"/>
                  </a:lnTo>
                  <a:lnTo>
                    <a:pt x="10181" y="23169"/>
                  </a:lnTo>
                  <a:lnTo>
                    <a:pt x="14876" y="24266"/>
                  </a:lnTo>
                  <a:lnTo>
                    <a:pt x="20668" y="25231"/>
                  </a:lnTo>
                  <a:lnTo>
                    <a:pt x="20712" y="25231"/>
                  </a:lnTo>
                  <a:lnTo>
                    <a:pt x="20800" y="25187"/>
                  </a:lnTo>
                  <a:lnTo>
                    <a:pt x="21283" y="24836"/>
                  </a:lnTo>
                  <a:lnTo>
                    <a:pt x="21326" y="24792"/>
                  </a:lnTo>
                  <a:lnTo>
                    <a:pt x="22731" y="22555"/>
                  </a:lnTo>
                  <a:lnTo>
                    <a:pt x="24398" y="19702"/>
                  </a:lnTo>
                  <a:lnTo>
                    <a:pt x="25715" y="16850"/>
                  </a:lnTo>
                  <a:lnTo>
                    <a:pt x="25715" y="16806"/>
                  </a:lnTo>
                  <a:lnTo>
                    <a:pt x="27119" y="11365"/>
                  </a:lnTo>
                  <a:lnTo>
                    <a:pt x="27382" y="11058"/>
                  </a:lnTo>
                  <a:lnTo>
                    <a:pt x="28216" y="10707"/>
                  </a:lnTo>
                  <a:lnTo>
                    <a:pt x="32121" y="9917"/>
                  </a:lnTo>
                  <a:lnTo>
                    <a:pt x="35368" y="9347"/>
                  </a:lnTo>
                  <a:lnTo>
                    <a:pt x="39186" y="8776"/>
                  </a:lnTo>
                  <a:lnTo>
                    <a:pt x="45241" y="7679"/>
                  </a:lnTo>
                  <a:lnTo>
                    <a:pt x="45285" y="7635"/>
                  </a:lnTo>
                  <a:lnTo>
                    <a:pt x="47040" y="6714"/>
                  </a:lnTo>
                  <a:lnTo>
                    <a:pt x="52438" y="4037"/>
                  </a:lnTo>
                  <a:lnTo>
                    <a:pt x="54149" y="3993"/>
                  </a:lnTo>
                  <a:lnTo>
                    <a:pt x="58011" y="3949"/>
                  </a:lnTo>
                  <a:lnTo>
                    <a:pt x="58098" y="3949"/>
                  </a:lnTo>
                  <a:lnTo>
                    <a:pt x="59678" y="3247"/>
                  </a:lnTo>
                  <a:lnTo>
                    <a:pt x="63715" y="1799"/>
                  </a:lnTo>
                  <a:lnTo>
                    <a:pt x="66699" y="790"/>
                  </a:lnTo>
                  <a:lnTo>
                    <a:pt x="69332" y="351"/>
                  </a:lnTo>
                  <a:lnTo>
                    <a:pt x="70868" y="658"/>
                  </a:lnTo>
                  <a:lnTo>
                    <a:pt x="71614" y="1404"/>
                  </a:lnTo>
                  <a:lnTo>
                    <a:pt x="72096" y="3159"/>
                  </a:lnTo>
                  <a:lnTo>
                    <a:pt x="72008" y="5792"/>
                  </a:lnTo>
                  <a:lnTo>
                    <a:pt x="71394" y="12550"/>
                  </a:lnTo>
                  <a:lnTo>
                    <a:pt x="71438" y="12638"/>
                  </a:lnTo>
                  <a:lnTo>
                    <a:pt x="71438" y="12682"/>
                  </a:lnTo>
                  <a:lnTo>
                    <a:pt x="71526" y="12725"/>
                  </a:lnTo>
                  <a:lnTo>
                    <a:pt x="71657" y="12725"/>
                  </a:lnTo>
                  <a:lnTo>
                    <a:pt x="71701" y="12682"/>
                  </a:lnTo>
                  <a:lnTo>
                    <a:pt x="71745" y="12638"/>
                  </a:lnTo>
                  <a:lnTo>
                    <a:pt x="71745" y="12594"/>
                  </a:lnTo>
                  <a:lnTo>
                    <a:pt x="72360" y="5836"/>
                  </a:lnTo>
                  <a:lnTo>
                    <a:pt x="72447" y="3116"/>
                  </a:lnTo>
                  <a:lnTo>
                    <a:pt x="72403" y="3072"/>
                  </a:lnTo>
                  <a:lnTo>
                    <a:pt x="71965" y="1273"/>
                  </a:lnTo>
                  <a:lnTo>
                    <a:pt x="71921" y="1185"/>
                  </a:lnTo>
                  <a:lnTo>
                    <a:pt x="71087" y="395"/>
                  </a:lnTo>
                  <a:lnTo>
                    <a:pt x="70999" y="351"/>
                  </a:lnTo>
                  <a:lnTo>
                    <a:pt x="6937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15" name="Google Shape;16515;p486"/>
            <p:cNvSpPr/>
            <p:nvPr/>
          </p:nvSpPr>
          <p:spPr>
            <a:xfrm>
              <a:off x="3387650" y="738625"/>
              <a:ext cx="299500" cy="660425"/>
            </a:xfrm>
            <a:custGeom>
              <a:avLst/>
              <a:gdLst/>
              <a:ahLst/>
              <a:cxnLst/>
              <a:rect l="l" t="t" r="r" b="b"/>
              <a:pathLst>
                <a:path w="11980" h="26417" extrusionOk="0">
                  <a:moveTo>
                    <a:pt x="11716" y="0"/>
                  </a:moveTo>
                  <a:lnTo>
                    <a:pt x="11672" y="44"/>
                  </a:lnTo>
                  <a:lnTo>
                    <a:pt x="11628" y="88"/>
                  </a:lnTo>
                  <a:lnTo>
                    <a:pt x="9522" y="4300"/>
                  </a:lnTo>
                  <a:lnTo>
                    <a:pt x="7591" y="7679"/>
                  </a:lnTo>
                  <a:lnTo>
                    <a:pt x="7547" y="7679"/>
                  </a:lnTo>
                  <a:lnTo>
                    <a:pt x="6714" y="9610"/>
                  </a:lnTo>
                  <a:lnTo>
                    <a:pt x="6187" y="11014"/>
                  </a:lnTo>
                  <a:lnTo>
                    <a:pt x="5704" y="12374"/>
                  </a:lnTo>
                  <a:lnTo>
                    <a:pt x="4871" y="15051"/>
                  </a:lnTo>
                  <a:lnTo>
                    <a:pt x="4037" y="17552"/>
                  </a:lnTo>
                  <a:lnTo>
                    <a:pt x="3598" y="18825"/>
                  </a:lnTo>
                  <a:lnTo>
                    <a:pt x="3159" y="20053"/>
                  </a:lnTo>
                  <a:lnTo>
                    <a:pt x="2677" y="21282"/>
                  </a:lnTo>
                  <a:lnTo>
                    <a:pt x="2106" y="22555"/>
                  </a:lnTo>
                  <a:lnTo>
                    <a:pt x="1492" y="23783"/>
                  </a:lnTo>
                  <a:lnTo>
                    <a:pt x="834" y="25056"/>
                  </a:lnTo>
                  <a:lnTo>
                    <a:pt x="0" y="26153"/>
                  </a:lnTo>
                  <a:lnTo>
                    <a:pt x="0" y="26197"/>
                  </a:lnTo>
                  <a:lnTo>
                    <a:pt x="0" y="26284"/>
                  </a:lnTo>
                  <a:lnTo>
                    <a:pt x="0" y="26328"/>
                  </a:lnTo>
                  <a:lnTo>
                    <a:pt x="44" y="26372"/>
                  </a:lnTo>
                  <a:lnTo>
                    <a:pt x="176" y="26416"/>
                  </a:lnTo>
                  <a:lnTo>
                    <a:pt x="219" y="26416"/>
                  </a:lnTo>
                  <a:lnTo>
                    <a:pt x="307" y="26328"/>
                  </a:lnTo>
                  <a:lnTo>
                    <a:pt x="1141" y="25231"/>
                  </a:lnTo>
                  <a:lnTo>
                    <a:pt x="1799" y="23959"/>
                  </a:lnTo>
                  <a:lnTo>
                    <a:pt x="2413" y="22686"/>
                  </a:lnTo>
                  <a:lnTo>
                    <a:pt x="2984" y="21458"/>
                  </a:lnTo>
                  <a:lnTo>
                    <a:pt x="3467" y="20185"/>
                  </a:lnTo>
                  <a:lnTo>
                    <a:pt x="3949" y="18956"/>
                  </a:lnTo>
                  <a:lnTo>
                    <a:pt x="4388" y="17684"/>
                  </a:lnTo>
                  <a:lnTo>
                    <a:pt x="5178" y="15139"/>
                  </a:lnTo>
                  <a:lnTo>
                    <a:pt x="6056" y="12506"/>
                  </a:lnTo>
                  <a:lnTo>
                    <a:pt x="6538" y="11146"/>
                  </a:lnTo>
                  <a:lnTo>
                    <a:pt x="7021" y="9742"/>
                  </a:lnTo>
                  <a:lnTo>
                    <a:pt x="7898" y="7855"/>
                  </a:lnTo>
                  <a:lnTo>
                    <a:pt x="9829" y="4476"/>
                  </a:lnTo>
                  <a:lnTo>
                    <a:pt x="11936" y="263"/>
                  </a:lnTo>
                  <a:lnTo>
                    <a:pt x="11979" y="176"/>
                  </a:lnTo>
                  <a:lnTo>
                    <a:pt x="11979" y="132"/>
                  </a:lnTo>
                  <a:lnTo>
                    <a:pt x="11936" y="44"/>
                  </a:lnTo>
                  <a:lnTo>
                    <a:pt x="1189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16" name="Google Shape;16516;p486"/>
            <p:cNvSpPr/>
            <p:nvPr/>
          </p:nvSpPr>
          <p:spPr>
            <a:xfrm>
              <a:off x="4327775" y="2656175"/>
              <a:ext cx="230400" cy="66950"/>
            </a:xfrm>
            <a:custGeom>
              <a:avLst/>
              <a:gdLst/>
              <a:ahLst/>
              <a:cxnLst/>
              <a:rect l="l" t="t" r="r" b="b"/>
              <a:pathLst>
                <a:path w="9216" h="2678" extrusionOk="0">
                  <a:moveTo>
                    <a:pt x="3292" y="1"/>
                  </a:moveTo>
                  <a:lnTo>
                    <a:pt x="1624" y="220"/>
                  </a:lnTo>
                  <a:lnTo>
                    <a:pt x="1536" y="220"/>
                  </a:lnTo>
                  <a:lnTo>
                    <a:pt x="1054" y="528"/>
                  </a:lnTo>
                  <a:lnTo>
                    <a:pt x="1010" y="615"/>
                  </a:lnTo>
                  <a:lnTo>
                    <a:pt x="1" y="2414"/>
                  </a:lnTo>
                  <a:lnTo>
                    <a:pt x="1" y="2458"/>
                  </a:lnTo>
                  <a:lnTo>
                    <a:pt x="1" y="2546"/>
                  </a:lnTo>
                  <a:lnTo>
                    <a:pt x="44" y="2590"/>
                  </a:lnTo>
                  <a:lnTo>
                    <a:pt x="88" y="2634"/>
                  </a:lnTo>
                  <a:lnTo>
                    <a:pt x="176" y="2678"/>
                  </a:lnTo>
                  <a:lnTo>
                    <a:pt x="264" y="2634"/>
                  </a:lnTo>
                  <a:lnTo>
                    <a:pt x="308" y="2590"/>
                  </a:lnTo>
                  <a:lnTo>
                    <a:pt x="1273" y="791"/>
                  </a:lnTo>
                  <a:lnTo>
                    <a:pt x="1712" y="571"/>
                  </a:lnTo>
                  <a:lnTo>
                    <a:pt x="3336" y="352"/>
                  </a:lnTo>
                  <a:lnTo>
                    <a:pt x="6583" y="396"/>
                  </a:lnTo>
                  <a:lnTo>
                    <a:pt x="8996" y="747"/>
                  </a:lnTo>
                  <a:lnTo>
                    <a:pt x="9084" y="703"/>
                  </a:lnTo>
                  <a:lnTo>
                    <a:pt x="9128" y="703"/>
                  </a:lnTo>
                  <a:lnTo>
                    <a:pt x="9172" y="659"/>
                  </a:lnTo>
                  <a:lnTo>
                    <a:pt x="9216" y="571"/>
                  </a:lnTo>
                  <a:lnTo>
                    <a:pt x="9216" y="528"/>
                  </a:lnTo>
                  <a:lnTo>
                    <a:pt x="9172" y="440"/>
                  </a:lnTo>
                  <a:lnTo>
                    <a:pt x="9128" y="396"/>
                  </a:lnTo>
                  <a:lnTo>
                    <a:pt x="9040" y="396"/>
                  </a:lnTo>
                  <a:lnTo>
                    <a:pt x="6627" y="45"/>
                  </a:lnTo>
                  <a:lnTo>
                    <a:pt x="329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17" name="Google Shape;16517;p486"/>
            <p:cNvSpPr/>
            <p:nvPr/>
          </p:nvSpPr>
          <p:spPr>
            <a:xfrm>
              <a:off x="3893350" y="2910700"/>
              <a:ext cx="171175" cy="15375"/>
            </a:xfrm>
            <a:custGeom>
              <a:avLst/>
              <a:gdLst/>
              <a:ahLst/>
              <a:cxnLst/>
              <a:rect l="l" t="t" r="r" b="b"/>
              <a:pathLst>
                <a:path w="6847" h="615" extrusionOk="0">
                  <a:moveTo>
                    <a:pt x="133" y="0"/>
                  </a:moveTo>
                  <a:lnTo>
                    <a:pt x="45" y="44"/>
                  </a:lnTo>
                  <a:lnTo>
                    <a:pt x="1" y="88"/>
                  </a:lnTo>
                  <a:lnTo>
                    <a:pt x="1" y="176"/>
                  </a:lnTo>
                  <a:lnTo>
                    <a:pt x="1" y="220"/>
                  </a:lnTo>
                  <a:lnTo>
                    <a:pt x="45" y="307"/>
                  </a:lnTo>
                  <a:lnTo>
                    <a:pt x="89" y="307"/>
                  </a:lnTo>
                  <a:lnTo>
                    <a:pt x="133" y="351"/>
                  </a:lnTo>
                  <a:lnTo>
                    <a:pt x="2985" y="615"/>
                  </a:lnTo>
                  <a:lnTo>
                    <a:pt x="6671" y="571"/>
                  </a:lnTo>
                  <a:lnTo>
                    <a:pt x="6759" y="571"/>
                  </a:lnTo>
                  <a:lnTo>
                    <a:pt x="6802" y="527"/>
                  </a:lnTo>
                  <a:lnTo>
                    <a:pt x="6846" y="483"/>
                  </a:lnTo>
                  <a:lnTo>
                    <a:pt x="6846" y="395"/>
                  </a:lnTo>
                  <a:lnTo>
                    <a:pt x="6846" y="351"/>
                  </a:lnTo>
                  <a:lnTo>
                    <a:pt x="6802" y="307"/>
                  </a:lnTo>
                  <a:lnTo>
                    <a:pt x="6759" y="263"/>
                  </a:lnTo>
                  <a:lnTo>
                    <a:pt x="6671" y="220"/>
                  </a:lnTo>
                  <a:lnTo>
                    <a:pt x="2985" y="263"/>
                  </a:lnTo>
                  <a:lnTo>
                    <a:pt x="17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18" name="Google Shape;16518;p486"/>
            <p:cNvSpPr/>
            <p:nvPr/>
          </p:nvSpPr>
          <p:spPr>
            <a:xfrm>
              <a:off x="3224175" y="777000"/>
              <a:ext cx="230400" cy="580350"/>
            </a:xfrm>
            <a:custGeom>
              <a:avLst/>
              <a:gdLst/>
              <a:ahLst/>
              <a:cxnLst/>
              <a:rect l="l" t="t" r="r" b="b"/>
              <a:pathLst>
                <a:path w="9216" h="23214" extrusionOk="0">
                  <a:moveTo>
                    <a:pt x="9040" y="1"/>
                  </a:moveTo>
                  <a:lnTo>
                    <a:pt x="8952" y="45"/>
                  </a:lnTo>
                  <a:lnTo>
                    <a:pt x="8909" y="45"/>
                  </a:lnTo>
                  <a:lnTo>
                    <a:pt x="8865" y="133"/>
                  </a:lnTo>
                  <a:lnTo>
                    <a:pt x="7768" y="2239"/>
                  </a:lnTo>
                  <a:lnTo>
                    <a:pt x="6627" y="5091"/>
                  </a:lnTo>
                  <a:lnTo>
                    <a:pt x="5486" y="8689"/>
                  </a:lnTo>
                  <a:lnTo>
                    <a:pt x="4082" y="12112"/>
                  </a:lnTo>
                  <a:lnTo>
                    <a:pt x="2019" y="16412"/>
                  </a:lnTo>
                  <a:lnTo>
                    <a:pt x="1975" y="16456"/>
                  </a:lnTo>
                  <a:lnTo>
                    <a:pt x="966" y="19659"/>
                  </a:lnTo>
                  <a:lnTo>
                    <a:pt x="1" y="22994"/>
                  </a:lnTo>
                  <a:lnTo>
                    <a:pt x="1" y="23082"/>
                  </a:lnTo>
                  <a:lnTo>
                    <a:pt x="45" y="23126"/>
                  </a:lnTo>
                  <a:lnTo>
                    <a:pt x="89" y="23170"/>
                  </a:lnTo>
                  <a:lnTo>
                    <a:pt x="132" y="23214"/>
                  </a:lnTo>
                  <a:lnTo>
                    <a:pt x="308" y="23214"/>
                  </a:lnTo>
                  <a:lnTo>
                    <a:pt x="352" y="23082"/>
                  </a:lnTo>
                  <a:lnTo>
                    <a:pt x="1273" y="19747"/>
                  </a:lnTo>
                  <a:lnTo>
                    <a:pt x="2326" y="16544"/>
                  </a:lnTo>
                  <a:lnTo>
                    <a:pt x="4389" y="12244"/>
                  </a:lnTo>
                  <a:lnTo>
                    <a:pt x="5793" y="8777"/>
                  </a:lnTo>
                  <a:lnTo>
                    <a:pt x="6978" y="5179"/>
                  </a:lnTo>
                  <a:lnTo>
                    <a:pt x="8075" y="2414"/>
                  </a:lnTo>
                  <a:lnTo>
                    <a:pt x="9172" y="264"/>
                  </a:lnTo>
                  <a:lnTo>
                    <a:pt x="9216" y="220"/>
                  </a:lnTo>
                  <a:lnTo>
                    <a:pt x="9172" y="133"/>
                  </a:lnTo>
                  <a:lnTo>
                    <a:pt x="9172" y="89"/>
                  </a:lnTo>
                  <a:lnTo>
                    <a:pt x="9084" y="45"/>
                  </a:lnTo>
                  <a:lnTo>
                    <a:pt x="904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19" name="Google Shape;16519;p486"/>
            <p:cNvSpPr/>
            <p:nvPr/>
          </p:nvSpPr>
          <p:spPr>
            <a:xfrm>
              <a:off x="4358500" y="2701175"/>
              <a:ext cx="82300" cy="30725"/>
            </a:xfrm>
            <a:custGeom>
              <a:avLst/>
              <a:gdLst/>
              <a:ahLst/>
              <a:cxnLst/>
              <a:rect l="l" t="t" r="r" b="b"/>
              <a:pathLst>
                <a:path w="3292" h="1229" extrusionOk="0">
                  <a:moveTo>
                    <a:pt x="3116" y="0"/>
                  </a:moveTo>
                  <a:lnTo>
                    <a:pt x="1624" y="88"/>
                  </a:lnTo>
                  <a:lnTo>
                    <a:pt x="1580" y="88"/>
                  </a:lnTo>
                  <a:lnTo>
                    <a:pt x="88" y="922"/>
                  </a:lnTo>
                  <a:lnTo>
                    <a:pt x="44" y="965"/>
                  </a:lnTo>
                  <a:lnTo>
                    <a:pt x="0" y="1009"/>
                  </a:lnTo>
                  <a:lnTo>
                    <a:pt x="0" y="1053"/>
                  </a:lnTo>
                  <a:lnTo>
                    <a:pt x="0" y="1141"/>
                  </a:lnTo>
                  <a:lnTo>
                    <a:pt x="88" y="1185"/>
                  </a:lnTo>
                  <a:lnTo>
                    <a:pt x="176" y="1229"/>
                  </a:lnTo>
                  <a:lnTo>
                    <a:pt x="264" y="1229"/>
                  </a:lnTo>
                  <a:lnTo>
                    <a:pt x="1712" y="439"/>
                  </a:lnTo>
                  <a:lnTo>
                    <a:pt x="3116" y="351"/>
                  </a:lnTo>
                  <a:lnTo>
                    <a:pt x="3204" y="351"/>
                  </a:lnTo>
                  <a:lnTo>
                    <a:pt x="3247" y="307"/>
                  </a:lnTo>
                  <a:lnTo>
                    <a:pt x="3291" y="219"/>
                  </a:lnTo>
                  <a:lnTo>
                    <a:pt x="3291" y="176"/>
                  </a:lnTo>
                  <a:lnTo>
                    <a:pt x="3291" y="88"/>
                  </a:lnTo>
                  <a:lnTo>
                    <a:pt x="3247" y="44"/>
                  </a:lnTo>
                  <a:lnTo>
                    <a:pt x="316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20" name="Google Shape;16520;p486"/>
            <p:cNvSpPr/>
            <p:nvPr/>
          </p:nvSpPr>
          <p:spPr>
            <a:xfrm>
              <a:off x="3816575" y="2913975"/>
              <a:ext cx="229300" cy="34050"/>
            </a:xfrm>
            <a:custGeom>
              <a:avLst/>
              <a:gdLst/>
              <a:ahLst/>
              <a:cxnLst/>
              <a:rect l="l" t="t" r="r" b="b"/>
              <a:pathLst>
                <a:path w="9172" h="1362" extrusionOk="0">
                  <a:moveTo>
                    <a:pt x="88" y="1"/>
                  </a:moveTo>
                  <a:lnTo>
                    <a:pt x="44" y="45"/>
                  </a:lnTo>
                  <a:lnTo>
                    <a:pt x="0" y="89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44" y="308"/>
                  </a:lnTo>
                  <a:lnTo>
                    <a:pt x="88" y="308"/>
                  </a:lnTo>
                  <a:lnTo>
                    <a:pt x="2150" y="1010"/>
                  </a:lnTo>
                  <a:lnTo>
                    <a:pt x="2194" y="1010"/>
                  </a:lnTo>
                  <a:lnTo>
                    <a:pt x="3993" y="1273"/>
                  </a:lnTo>
                  <a:lnTo>
                    <a:pt x="4037" y="1273"/>
                  </a:lnTo>
                  <a:lnTo>
                    <a:pt x="7504" y="1361"/>
                  </a:lnTo>
                  <a:lnTo>
                    <a:pt x="9040" y="1317"/>
                  </a:lnTo>
                  <a:lnTo>
                    <a:pt x="9084" y="1317"/>
                  </a:lnTo>
                  <a:lnTo>
                    <a:pt x="9127" y="1273"/>
                  </a:lnTo>
                  <a:lnTo>
                    <a:pt x="9171" y="1229"/>
                  </a:lnTo>
                  <a:lnTo>
                    <a:pt x="9171" y="1142"/>
                  </a:lnTo>
                  <a:lnTo>
                    <a:pt x="9171" y="1054"/>
                  </a:lnTo>
                  <a:lnTo>
                    <a:pt x="9127" y="1010"/>
                  </a:lnTo>
                  <a:lnTo>
                    <a:pt x="9084" y="966"/>
                  </a:lnTo>
                  <a:lnTo>
                    <a:pt x="8996" y="966"/>
                  </a:lnTo>
                  <a:lnTo>
                    <a:pt x="7504" y="1010"/>
                  </a:lnTo>
                  <a:lnTo>
                    <a:pt x="4037" y="922"/>
                  </a:lnTo>
                  <a:lnTo>
                    <a:pt x="2238" y="659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21" name="Google Shape;16521;p486"/>
            <p:cNvSpPr/>
            <p:nvPr/>
          </p:nvSpPr>
          <p:spPr>
            <a:xfrm>
              <a:off x="3192375" y="766050"/>
              <a:ext cx="239175" cy="620925"/>
            </a:xfrm>
            <a:custGeom>
              <a:avLst/>
              <a:gdLst/>
              <a:ahLst/>
              <a:cxnLst/>
              <a:rect l="l" t="t" r="r" b="b"/>
              <a:pathLst>
                <a:path w="9567" h="24837" extrusionOk="0">
                  <a:moveTo>
                    <a:pt x="9303" y="0"/>
                  </a:moveTo>
                  <a:lnTo>
                    <a:pt x="9259" y="44"/>
                  </a:lnTo>
                  <a:lnTo>
                    <a:pt x="9215" y="88"/>
                  </a:lnTo>
                  <a:lnTo>
                    <a:pt x="8162" y="2106"/>
                  </a:lnTo>
                  <a:lnTo>
                    <a:pt x="8118" y="2150"/>
                  </a:lnTo>
                  <a:lnTo>
                    <a:pt x="7065" y="4695"/>
                  </a:lnTo>
                  <a:lnTo>
                    <a:pt x="6012" y="8030"/>
                  </a:lnTo>
                  <a:lnTo>
                    <a:pt x="4871" y="10882"/>
                  </a:lnTo>
                  <a:lnTo>
                    <a:pt x="3379" y="13866"/>
                  </a:lnTo>
                  <a:lnTo>
                    <a:pt x="2150" y="16587"/>
                  </a:lnTo>
                  <a:lnTo>
                    <a:pt x="966" y="20273"/>
                  </a:lnTo>
                  <a:lnTo>
                    <a:pt x="0" y="24617"/>
                  </a:lnTo>
                  <a:lnTo>
                    <a:pt x="0" y="24705"/>
                  </a:lnTo>
                  <a:lnTo>
                    <a:pt x="0" y="24749"/>
                  </a:lnTo>
                  <a:lnTo>
                    <a:pt x="88" y="24793"/>
                  </a:lnTo>
                  <a:lnTo>
                    <a:pt x="132" y="24836"/>
                  </a:lnTo>
                  <a:lnTo>
                    <a:pt x="176" y="24836"/>
                  </a:lnTo>
                  <a:lnTo>
                    <a:pt x="264" y="24793"/>
                  </a:lnTo>
                  <a:lnTo>
                    <a:pt x="351" y="24705"/>
                  </a:lnTo>
                  <a:lnTo>
                    <a:pt x="1317" y="20361"/>
                  </a:lnTo>
                  <a:lnTo>
                    <a:pt x="2501" y="16719"/>
                  </a:lnTo>
                  <a:lnTo>
                    <a:pt x="3686" y="14042"/>
                  </a:lnTo>
                  <a:lnTo>
                    <a:pt x="5222" y="11058"/>
                  </a:lnTo>
                  <a:lnTo>
                    <a:pt x="6319" y="8162"/>
                  </a:lnTo>
                  <a:lnTo>
                    <a:pt x="7416" y="4827"/>
                  </a:lnTo>
                  <a:lnTo>
                    <a:pt x="8469" y="2282"/>
                  </a:lnTo>
                  <a:lnTo>
                    <a:pt x="9522" y="263"/>
                  </a:lnTo>
                  <a:lnTo>
                    <a:pt x="9566" y="220"/>
                  </a:lnTo>
                  <a:lnTo>
                    <a:pt x="9522" y="132"/>
                  </a:lnTo>
                  <a:lnTo>
                    <a:pt x="9522" y="88"/>
                  </a:lnTo>
                  <a:lnTo>
                    <a:pt x="9435" y="44"/>
                  </a:lnTo>
                  <a:lnTo>
                    <a:pt x="939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22" name="Google Shape;16522;p486"/>
            <p:cNvSpPr/>
            <p:nvPr/>
          </p:nvSpPr>
          <p:spPr>
            <a:xfrm>
              <a:off x="3859350" y="2946900"/>
              <a:ext cx="105350" cy="24150"/>
            </a:xfrm>
            <a:custGeom>
              <a:avLst/>
              <a:gdLst/>
              <a:ahLst/>
              <a:cxnLst/>
              <a:rect l="l" t="t" r="r" b="b"/>
              <a:pathLst>
                <a:path w="4214" h="966" extrusionOk="0">
                  <a:moveTo>
                    <a:pt x="132" y="0"/>
                  </a:moveTo>
                  <a:lnTo>
                    <a:pt x="88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88" y="307"/>
                  </a:lnTo>
                  <a:lnTo>
                    <a:pt x="132" y="351"/>
                  </a:lnTo>
                  <a:lnTo>
                    <a:pt x="1931" y="790"/>
                  </a:lnTo>
                  <a:lnTo>
                    <a:pt x="1975" y="790"/>
                  </a:lnTo>
                  <a:lnTo>
                    <a:pt x="4038" y="966"/>
                  </a:lnTo>
                  <a:lnTo>
                    <a:pt x="4169" y="922"/>
                  </a:lnTo>
                  <a:lnTo>
                    <a:pt x="4213" y="790"/>
                  </a:lnTo>
                  <a:lnTo>
                    <a:pt x="4213" y="746"/>
                  </a:lnTo>
                  <a:lnTo>
                    <a:pt x="4169" y="658"/>
                  </a:lnTo>
                  <a:lnTo>
                    <a:pt x="4125" y="615"/>
                  </a:lnTo>
                  <a:lnTo>
                    <a:pt x="4082" y="615"/>
                  </a:lnTo>
                  <a:lnTo>
                    <a:pt x="2019" y="439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23" name="Google Shape;16523;p486"/>
            <p:cNvSpPr/>
            <p:nvPr/>
          </p:nvSpPr>
          <p:spPr>
            <a:xfrm>
              <a:off x="3161650" y="766050"/>
              <a:ext cx="238075" cy="613250"/>
            </a:xfrm>
            <a:custGeom>
              <a:avLst/>
              <a:gdLst/>
              <a:ahLst/>
              <a:cxnLst/>
              <a:rect l="l" t="t" r="r" b="b"/>
              <a:pathLst>
                <a:path w="9523" h="24530" extrusionOk="0">
                  <a:moveTo>
                    <a:pt x="9347" y="0"/>
                  </a:moveTo>
                  <a:lnTo>
                    <a:pt x="9303" y="44"/>
                  </a:lnTo>
                  <a:lnTo>
                    <a:pt x="9259" y="44"/>
                  </a:lnTo>
                  <a:lnTo>
                    <a:pt x="9216" y="88"/>
                  </a:lnTo>
                  <a:lnTo>
                    <a:pt x="8426" y="1536"/>
                  </a:lnTo>
                  <a:lnTo>
                    <a:pt x="8426" y="1580"/>
                  </a:lnTo>
                  <a:lnTo>
                    <a:pt x="7548" y="3906"/>
                  </a:lnTo>
                  <a:lnTo>
                    <a:pt x="6539" y="6933"/>
                  </a:lnTo>
                  <a:lnTo>
                    <a:pt x="5310" y="9917"/>
                  </a:lnTo>
                  <a:lnTo>
                    <a:pt x="3643" y="13252"/>
                  </a:lnTo>
                  <a:lnTo>
                    <a:pt x="2239" y="16280"/>
                  </a:lnTo>
                  <a:lnTo>
                    <a:pt x="2239" y="16324"/>
                  </a:lnTo>
                  <a:lnTo>
                    <a:pt x="922" y="20405"/>
                  </a:lnTo>
                  <a:lnTo>
                    <a:pt x="1" y="23388"/>
                  </a:lnTo>
                  <a:lnTo>
                    <a:pt x="1" y="23520"/>
                  </a:lnTo>
                  <a:lnTo>
                    <a:pt x="352" y="24442"/>
                  </a:lnTo>
                  <a:lnTo>
                    <a:pt x="439" y="24529"/>
                  </a:lnTo>
                  <a:lnTo>
                    <a:pt x="571" y="24529"/>
                  </a:lnTo>
                  <a:lnTo>
                    <a:pt x="659" y="24485"/>
                  </a:lnTo>
                  <a:lnTo>
                    <a:pt x="659" y="24442"/>
                  </a:lnTo>
                  <a:lnTo>
                    <a:pt x="703" y="24354"/>
                  </a:lnTo>
                  <a:lnTo>
                    <a:pt x="703" y="24310"/>
                  </a:lnTo>
                  <a:lnTo>
                    <a:pt x="352" y="23432"/>
                  </a:lnTo>
                  <a:lnTo>
                    <a:pt x="1273" y="20536"/>
                  </a:lnTo>
                  <a:lnTo>
                    <a:pt x="2546" y="16411"/>
                  </a:lnTo>
                  <a:lnTo>
                    <a:pt x="3950" y="13384"/>
                  </a:lnTo>
                  <a:lnTo>
                    <a:pt x="5617" y="10093"/>
                  </a:lnTo>
                  <a:lnTo>
                    <a:pt x="6846" y="7021"/>
                  </a:lnTo>
                  <a:lnTo>
                    <a:pt x="7855" y="4037"/>
                  </a:lnTo>
                  <a:lnTo>
                    <a:pt x="8733" y="1712"/>
                  </a:lnTo>
                  <a:lnTo>
                    <a:pt x="9523" y="263"/>
                  </a:lnTo>
                  <a:lnTo>
                    <a:pt x="9523" y="220"/>
                  </a:lnTo>
                  <a:lnTo>
                    <a:pt x="9523" y="132"/>
                  </a:lnTo>
                  <a:lnTo>
                    <a:pt x="9479" y="88"/>
                  </a:lnTo>
                  <a:lnTo>
                    <a:pt x="9435" y="44"/>
                  </a:lnTo>
                  <a:lnTo>
                    <a:pt x="934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24" name="Google Shape;16524;p486"/>
            <p:cNvSpPr/>
            <p:nvPr/>
          </p:nvSpPr>
          <p:spPr>
            <a:xfrm>
              <a:off x="4527425" y="1110500"/>
              <a:ext cx="63650" cy="151425"/>
            </a:xfrm>
            <a:custGeom>
              <a:avLst/>
              <a:gdLst/>
              <a:ahLst/>
              <a:cxnLst/>
              <a:rect l="l" t="t" r="r" b="b"/>
              <a:pathLst>
                <a:path w="2546" h="6057" extrusionOk="0">
                  <a:moveTo>
                    <a:pt x="396" y="396"/>
                  </a:moveTo>
                  <a:lnTo>
                    <a:pt x="571" y="483"/>
                  </a:lnTo>
                  <a:lnTo>
                    <a:pt x="1712" y="1756"/>
                  </a:lnTo>
                  <a:lnTo>
                    <a:pt x="2195" y="3292"/>
                  </a:lnTo>
                  <a:lnTo>
                    <a:pt x="1888" y="5266"/>
                  </a:lnTo>
                  <a:lnTo>
                    <a:pt x="1756" y="5705"/>
                  </a:lnTo>
                  <a:lnTo>
                    <a:pt x="835" y="4081"/>
                  </a:lnTo>
                  <a:lnTo>
                    <a:pt x="352" y="659"/>
                  </a:lnTo>
                  <a:lnTo>
                    <a:pt x="396" y="396"/>
                  </a:lnTo>
                  <a:close/>
                  <a:moveTo>
                    <a:pt x="264" y="1"/>
                  </a:moveTo>
                  <a:lnTo>
                    <a:pt x="176" y="44"/>
                  </a:lnTo>
                  <a:lnTo>
                    <a:pt x="133" y="88"/>
                  </a:lnTo>
                  <a:lnTo>
                    <a:pt x="89" y="132"/>
                  </a:lnTo>
                  <a:lnTo>
                    <a:pt x="1" y="615"/>
                  </a:lnTo>
                  <a:lnTo>
                    <a:pt x="1" y="659"/>
                  </a:lnTo>
                  <a:lnTo>
                    <a:pt x="484" y="4169"/>
                  </a:lnTo>
                  <a:lnTo>
                    <a:pt x="527" y="4213"/>
                  </a:lnTo>
                  <a:lnTo>
                    <a:pt x="1493" y="5924"/>
                  </a:lnTo>
                  <a:lnTo>
                    <a:pt x="1537" y="6012"/>
                  </a:lnTo>
                  <a:lnTo>
                    <a:pt x="1624" y="6012"/>
                  </a:lnTo>
                  <a:lnTo>
                    <a:pt x="1888" y="6056"/>
                  </a:lnTo>
                  <a:lnTo>
                    <a:pt x="1975" y="6012"/>
                  </a:lnTo>
                  <a:lnTo>
                    <a:pt x="2063" y="5924"/>
                  </a:lnTo>
                  <a:lnTo>
                    <a:pt x="2239" y="5354"/>
                  </a:lnTo>
                  <a:lnTo>
                    <a:pt x="2546" y="3292"/>
                  </a:lnTo>
                  <a:lnTo>
                    <a:pt x="2546" y="3204"/>
                  </a:lnTo>
                  <a:lnTo>
                    <a:pt x="2019" y="1624"/>
                  </a:lnTo>
                  <a:lnTo>
                    <a:pt x="1975" y="1536"/>
                  </a:lnTo>
                  <a:lnTo>
                    <a:pt x="791" y="220"/>
                  </a:lnTo>
                  <a:lnTo>
                    <a:pt x="703" y="132"/>
                  </a:lnTo>
                  <a:lnTo>
                    <a:pt x="30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25" name="Google Shape;16525;p486"/>
            <p:cNvSpPr/>
            <p:nvPr/>
          </p:nvSpPr>
          <p:spPr>
            <a:xfrm>
              <a:off x="4484650" y="1084175"/>
              <a:ext cx="129475" cy="362025"/>
            </a:xfrm>
            <a:custGeom>
              <a:avLst/>
              <a:gdLst/>
              <a:ahLst/>
              <a:cxnLst/>
              <a:rect l="l" t="t" r="r" b="b"/>
              <a:pathLst>
                <a:path w="5179" h="14481" extrusionOk="0">
                  <a:moveTo>
                    <a:pt x="1536" y="0"/>
                  </a:moveTo>
                  <a:lnTo>
                    <a:pt x="1449" y="44"/>
                  </a:lnTo>
                  <a:lnTo>
                    <a:pt x="1405" y="88"/>
                  </a:lnTo>
                  <a:lnTo>
                    <a:pt x="132" y="2282"/>
                  </a:lnTo>
                  <a:lnTo>
                    <a:pt x="88" y="2414"/>
                  </a:lnTo>
                  <a:lnTo>
                    <a:pt x="834" y="7636"/>
                  </a:lnTo>
                  <a:lnTo>
                    <a:pt x="615" y="9566"/>
                  </a:lnTo>
                  <a:lnTo>
                    <a:pt x="1" y="13472"/>
                  </a:lnTo>
                  <a:lnTo>
                    <a:pt x="1" y="13559"/>
                  </a:lnTo>
                  <a:lnTo>
                    <a:pt x="264" y="14305"/>
                  </a:lnTo>
                  <a:lnTo>
                    <a:pt x="308" y="14393"/>
                  </a:lnTo>
                  <a:lnTo>
                    <a:pt x="395" y="14437"/>
                  </a:lnTo>
                  <a:lnTo>
                    <a:pt x="790" y="14481"/>
                  </a:lnTo>
                  <a:lnTo>
                    <a:pt x="878" y="14481"/>
                  </a:lnTo>
                  <a:lnTo>
                    <a:pt x="966" y="14437"/>
                  </a:lnTo>
                  <a:lnTo>
                    <a:pt x="1361" y="13911"/>
                  </a:lnTo>
                  <a:lnTo>
                    <a:pt x="1405" y="13867"/>
                  </a:lnTo>
                  <a:lnTo>
                    <a:pt x="3204" y="9786"/>
                  </a:lnTo>
                  <a:lnTo>
                    <a:pt x="4345" y="8513"/>
                  </a:lnTo>
                  <a:lnTo>
                    <a:pt x="4389" y="8469"/>
                  </a:lnTo>
                  <a:lnTo>
                    <a:pt x="4959" y="5924"/>
                  </a:lnTo>
                  <a:lnTo>
                    <a:pt x="5178" y="4169"/>
                  </a:lnTo>
                  <a:lnTo>
                    <a:pt x="5178" y="4081"/>
                  </a:lnTo>
                  <a:lnTo>
                    <a:pt x="4169" y="1931"/>
                  </a:lnTo>
                  <a:lnTo>
                    <a:pt x="4125" y="1887"/>
                  </a:lnTo>
                  <a:lnTo>
                    <a:pt x="4081" y="1843"/>
                  </a:lnTo>
                  <a:lnTo>
                    <a:pt x="3906" y="1843"/>
                  </a:lnTo>
                  <a:lnTo>
                    <a:pt x="3862" y="1887"/>
                  </a:lnTo>
                  <a:lnTo>
                    <a:pt x="3818" y="1975"/>
                  </a:lnTo>
                  <a:lnTo>
                    <a:pt x="3818" y="2019"/>
                  </a:lnTo>
                  <a:lnTo>
                    <a:pt x="3862" y="2107"/>
                  </a:lnTo>
                  <a:lnTo>
                    <a:pt x="4827" y="4213"/>
                  </a:lnTo>
                  <a:lnTo>
                    <a:pt x="4608" y="5880"/>
                  </a:lnTo>
                  <a:lnTo>
                    <a:pt x="4038" y="8338"/>
                  </a:lnTo>
                  <a:lnTo>
                    <a:pt x="2941" y="9566"/>
                  </a:lnTo>
                  <a:lnTo>
                    <a:pt x="2897" y="9610"/>
                  </a:lnTo>
                  <a:lnTo>
                    <a:pt x="1098" y="13735"/>
                  </a:lnTo>
                  <a:lnTo>
                    <a:pt x="747" y="14130"/>
                  </a:lnTo>
                  <a:lnTo>
                    <a:pt x="571" y="14086"/>
                  </a:lnTo>
                  <a:lnTo>
                    <a:pt x="352" y="13516"/>
                  </a:lnTo>
                  <a:lnTo>
                    <a:pt x="966" y="9610"/>
                  </a:lnTo>
                  <a:lnTo>
                    <a:pt x="1185" y="7636"/>
                  </a:lnTo>
                  <a:lnTo>
                    <a:pt x="1185" y="7592"/>
                  </a:lnTo>
                  <a:lnTo>
                    <a:pt x="439" y="2414"/>
                  </a:lnTo>
                  <a:lnTo>
                    <a:pt x="1712" y="264"/>
                  </a:lnTo>
                  <a:lnTo>
                    <a:pt x="1756" y="220"/>
                  </a:lnTo>
                  <a:lnTo>
                    <a:pt x="1712" y="132"/>
                  </a:lnTo>
                  <a:lnTo>
                    <a:pt x="1712" y="88"/>
                  </a:lnTo>
                  <a:lnTo>
                    <a:pt x="1668" y="44"/>
                  </a:lnTo>
                  <a:lnTo>
                    <a:pt x="158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26" name="Google Shape;16526;p486"/>
            <p:cNvSpPr/>
            <p:nvPr/>
          </p:nvSpPr>
          <p:spPr>
            <a:xfrm>
              <a:off x="4367275" y="1051275"/>
              <a:ext cx="268800" cy="559500"/>
            </a:xfrm>
            <a:custGeom>
              <a:avLst/>
              <a:gdLst/>
              <a:ahLst/>
              <a:cxnLst/>
              <a:rect l="l" t="t" r="r" b="b"/>
              <a:pathLst>
                <a:path w="10752" h="22380" extrusionOk="0">
                  <a:moveTo>
                    <a:pt x="4301" y="0"/>
                  </a:moveTo>
                  <a:lnTo>
                    <a:pt x="4257" y="44"/>
                  </a:lnTo>
                  <a:lnTo>
                    <a:pt x="4213" y="132"/>
                  </a:lnTo>
                  <a:lnTo>
                    <a:pt x="3599" y="2019"/>
                  </a:lnTo>
                  <a:lnTo>
                    <a:pt x="3599" y="2062"/>
                  </a:lnTo>
                  <a:lnTo>
                    <a:pt x="3335" y="7811"/>
                  </a:lnTo>
                  <a:lnTo>
                    <a:pt x="3028" y="11277"/>
                  </a:lnTo>
                  <a:lnTo>
                    <a:pt x="2589" y="14173"/>
                  </a:lnTo>
                  <a:lnTo>
                    <a:pt x="2019" y="15446"/>
                  </a:lnTo>
                  <a:lnTo>
                    <a:pt x="307" y="17947"/>
                  </a:lnTo>
                  <a:lnTo>
                    <a:pt x="264" y="17991"/>
                  </a:lnTo>
                  <a:lnTo>
                    <a:pt x="0" y="19132"/>
                  </a:lnTo>
                  <a:lnTo>
                    <a:pt x="0" y="19264"/>
                  </a:lnTo>
                  <a:lnTo>
                    <a:pt x="176" y="19658"/>
                  </a:lnTo>
                  <a:lnTo>
                    <a:pt x="220" y="19702"/>
                  </a:lnTo>
                  <a:lnTo>
                    <a:pt x="2721" y="22335"/>
                  </a:lnTo>
                  <a:lnTo>
                    <a:pt x="2765" y="22379"/>
                  </a:lnTo>
                  <a:lnTo>
                    <a:pt x="2853" y="22379"/>
                  </a:lnTo>
                  <a:lnTo>
                    <a:pt x="3642" y="22291"/>
                  </a:lnTo>
                  <a:lnTo>
                    <a:pt x="5968" y="21677"/>
                  </a:lnTo>
                  <a:lnTo>
                    <a:pt x="7065" y="21896"/>
                  </a:lnTo>
                  <a:lnTo>
                    <a:pt x="7197" y="21896"/>
                  </a:lnTo>
                  <a:lnTo>
                    <a:pt x="7241" y="21809"/>
                  </a:lnTo>
                  <a:lnTo>
                    <a:pt x="7284" y="21721"/>
                  </a:lnTo>
                  <a:lnTo>
                    <a:pt x="7241" y="21150"/>
                  </a:lnTo>
                  <a:lnTo>
                    <a:pt x="7241" y="21106"/>
                  </a:lnTo>
                  <a:lnTo>
                    <a:pt x="6933" y="20361"/>
                  </a:lnTo>
                  <a:lnTo>
                    <a:pt x="6714" y="17859"/>
                  </a:lnTo>
                  <a:lnTo>
                    <a:pt x="7592" y="16016"/>
                  </a:lnTo>
                  <a:lnTo>
                    <a:pt x="8645" y="13252"/>
                  </a:lnTo>
                  <a:lnTo>
                    <a:pt x="9303" y="12287"/>
                  </a:lnTo>
                  <a:lnTo>
                    <a:pt x="9347" y="12243"/>
                  </a:lnTo>
                  <a:lnTo>
                    <a:pt x="10663" y="7811"/>
                  </a:lnTo>
                  <a:lnTo>
                    <a:pt x="10663" y="7767"/>
                  </a:lnTo>
                  <a:lnTo>
                    <a:pt x="10751" y="5134"/>
                  </a:lnTo>
                  <a:lnTo>
                    <a:pt x="10707" y="5046"/>
                  </a:lnTo>
                  <a:lnTo>
                    <a:pt x="8645" y="1580"/>
                  </a:lnTo>
                  <a:lnTo>
                    <a:pt x="8601" y="1536"/>
                  </a:lnTo>
                  <a:lnTo>
                    <a:pt x="8557" y="1492"/>
                  </a:lnTo>
                  <a:lnTo>
                    <a:pt x="8425" y="1492"/>
                  </a:lnTo>
                  <a:lnTo>
                    <a:pt x="8338" y="1536"/>
                  </a:lnTo>
                  <a:lnTo>
                    <a:pt x="8338" y="1624"/>
                  </a:lnTo>
                  <a:lnTo>
                    <a:pt x="8338" y="1668"/>
                  </a:lnTo>
                  <a:lnTo>
                    <a:pt x="8338" y="1755"/>
                  </a:lnTo>
                  <a:lnTo>
                    <a:pt x="10400" y="5178"/>
                  </a:lnTo>
                  <a:lnTo>
                    <a:pt x="10312" y="7767"/>
                  </a:lnTo>
                  <a:lnTo>
                    <a:pt x="8996" y="12111"/>
                  </a:lnTo>
                  <a:lnTo>
                    <a:pt x="8338" y="13076"/>
                  </a:lnTo>
                  <a:lnTo>
                    <a:pt x="8338" y="13120"/>
                  </a:lnTo>
                  <a:lnTo>
                    <a:pt x="7241" y="15841"/>
                  </a:lnTo>
                  <a:lnTo>
                    <a:pt x="6363" y="17772"/>
                  </a:lnTo>
                  <a:lnTo>
                    <a:pt x="6363" y="17859"/>
                  </a:lnTo>
                  <a:lnTo>
                    <a:pt x="6582" y="20448"/>
                  </a:lnTo>
                  <a:lnTo>
                    <a:pt x="6582" y="20492"/>
                  </a:lnTo>
                  <a:lnTo>
                    <a:pt x="6890" y="21238"/>
                  </a:lnTo>
                  <a:lnTo>
                    <a:pt x="6933" y="21545"/>
                  </a:lnTo>
                  <a:lnTo>
                    <a:pt x="6012" y="21326"/>
                  </a:lnTo>
                  <a:lnTo>
                    <a:pt x="5924" y="21326"/>
                  </a:lnTo>
                  <a:lnTo>
                    <a:pt x="3555" y="21940"/>
                  </a:lnTo>
                  <a:lnTo>
                    <a:pt x="2896" y="22028"/>
                  </a:lnTo>
                  <a:lnTo>
                    <a:pt x="483" y="19483"/>
                  </a:lnTo>
                  <a:lnTo>
                    <a:pt x="351" y="19176"/>
                  </a:lnTo>
                  <a:lnTo>
                    <a:pt x="615" y="18123"/>
                  </a:lnTo>
                  <a:lnTo>
                    <a:pt x="2326" y="15621"/>
                  </a:lnTo>
                  <a:lnTo>
                    <a:pt x="2940" y="14305"/>
                  </a:lnTo>
                  <a:lnTo>
                    <a:pt x="2940" y="14261"/>
                  </a:lnTo>
                  <a:lnTo>
                    <a:pt x="3379" y="11277"/>
                  </a:lnTo>
                  <a:lnTo>
                    <a:pt x="3686" y="7811"/>
                  </a:lnTo>
                  <a:lnTo>
                    <a:pt x="3950" y="2106"/>
                  </a:lnTo>
                  <a:lnTo>
                    <a:pt x="4564" y="219"/>
                  </a:lnTo>
                  <a:lnTo>
                    <a:pt x="4564" y="176"/>
                  </a:lnTo>
                  <a:lnTo>
                    <a:pt x="4564" y="88"/>
                  </a:lnTo>
                  <a:lnTo>
                    <a:pt x="4520" y="44"/>
                  </a:lnTo>
                  <a:lnTo>
                    <a:pt x="447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27" name="Google Shape;16527;p486"/>
            <p:cNvSpPr/>
            <p:nvPr/>
          </p:nvSpPr>
          <p:spPr>
            <a:xfrm>
              <a:off x="4316800" y="908650"/>
              <a:ext cx="344500" cy="822775"/>
            </a:xfrm>
            <a:custGeom>
              <a:avLst/>
              <a:gdLst/>
              <a:ahLst/>
              <a:cxnLst/>
              <a:rect l="l" t="t" r="r" b="b"/>
              <a:pathLst>
                <a:path w="13780" h="32911" extrusionOk="0">
                  <a:moveTo>
                    <a:pt x="3423" y="1"/>
                  </a:moveTo>
                  <a:lnTo>
                    <a:pt x="3380" y="44"/>
                  </a:lnTo>
                  <a:lnTo>
                    <a:pt x="3336" y="132"/>
                  </a:lnTo>
                  <a:lnTo>
                    <a:pt x="3072" y="747"/>
                  </a:lnTo>
                  <a:lnTo>
                    <a:pt x="3072" y="878"/>
                  </a:lnTo>
                  <a:lnTo>
                    <a:pt x="3292" y="1405"/>
                  </a:lnTo>
                  <a:lnTo>
                    <a:pt x="4301" y="3687"/>
                  </a:lnTo>
                  <a:lnTo>
                    <a:pt x="4257" y="5573"/>
                  </a:lnTo>
                  <a:lnTo>
                    <a:pt x="4257" y="5617"/>
                  </a:lnTo>
                  <a:lnTo>
                    <a:pt x="4521" y="8382"/>
                  </a:lnTo>
                  <a:lnTo>
                    <a:pt x="4345" y="11278"/>
                  </a:lnTo>
                  <a:lnTo>
                    <a:pt x="3862" y="13955"/>
                  </a:lnTo>
                  <a:lnTo>
                    <a:pt x="3380" y="18123"/>
                  </a:lnTo>
                  <a:lnTo>
                    <a:pt x="3029" y="19571"/>
                  </a:lnTo>
                  <a:lnTo>
                    <a:pt x="1712" y="21458"/>
                  </a:lnTo>
                  <a:lnTo>
                    <a:pt x="1712" y="21502"/>
                  </a:lnTo>
                  <a:lnTo>
                    <a:pt x="264" y="24574"/>
                  </a:lnTo>
                  <a:lnTo>
                    <a:pt x="264" y="24617"/>
                  </a:lnTo>
                  <a:lnTo>
                    <a:pt x="1" y="25583"/>
                  </a:lnTo>
                  <a:lnTo>
                    <a:pt x="1" y="25627"/>
                  </a:lnTo>
                  <a:lnTo>
                    <a:pt x="45" y="25714"/>
                  </a:lnTo>
                  <a:lnTo>
                    <a:pt x="527" y="26285"/>
                  </a:lnTo>
                  <a:lnTo>
                    <a:pt x="571" y="26329"/>
                  </a:lnTo>
                  <a:lnTo>
                    <a:pt x="2634" y="27996"/>
                  </a:lnTo>
                  <a:lnTo>
                    <a:pt x="3994" y="29751"/>
                  </a:lnTo>
                  <a:lnTo>
                    <a:pt x="5135" y="31902"/>
                  </a:lnTo>
                  <a:lnTo>
                    <a:pt x="5179" y="31989"/>
                  </a:lnTo>
                  <a:lnTo>
                    <a:pt x="6495" y="32867"/>
                  </a:lnTo>
                  <a:lnTo>
                    <a:pt x="6583" y="32911"/>
                  </a:lnTo>
                  <a:lnTo>
                    <a:pt x="8031" y="32735"/>
                  </a:lnTo>
                  <a:lnTo>
                    <a:pt x="8119" y="32691"/>
                  </a:lnTo>
                  <a:lnTo>
                    <a:pt x="9040" y="32077"/>
                  </a:lnTo>
                  <a:lnTo>
                    <a:pt x="11190" y="30322"/>
                  </a:lnTo>
                  <a:lnTo>
                    <a:pt x="11234" y="30278"/>
                  </a:lnTo>
                  <a:lnTo>
                    <a:pt x="11849" y="29269"/>
                  </a:lnTo>
                  <a:lnTo>
                    <a:pt x="11892" y="29181"/>
                  </a:lnTo>
                  <a:lnTo>
                    <a:pt x="11892" y="28216"/>
                  </a:lnTo>
                  <a:lnTo>
                    <a:pt x="11892" y="28172"/>
                  </a:lnTo>
                  <a:lnTo>
                    <a:pt x="11673" y="26636"/>
                  </a:lnTo>
                  <a:lnTo>
                    <a:pt x="11629" y="26548"/>
                  </a:lnTo>
                  <a:lnTo>
                    <a:pt x="10488" y="25188"/>
                  </a:lnTo>
                  <a:lnTo>
                    <a:pt x="10357" y="24223"/>
                  </a:lnTo>
                  <a:lnTo>
                    <a:pt x="10620" y="23082"/>
                  </a:lnTo>
                  <a:lnTo>
                    <a:pt x="11015" y="21897"/>
                  </a:lnTo>
                  <a:lnTo>
                    <a:pt x="11454" y="20756"/>
                  </a:lnTo>
                  <a:lnTo>
                    <a:pt x="11892" y="19615"/>
                  </a:lnTo>
                  <a:lnTo>
                    <a:pt x="12287" y="18518"/>
                  </a:lnTo>
                  <a:lnTo>
                    <a:pt x="12726" y="17421"/>
                  </a:lnTo>
                  <a:lnTo>
                    <a:pt x="13077" y="16324"/>
                  </a:lnTo>
                  <a:lnTo>
                    <a:pt x="13384" y="15183"/>
                  </a:lnTo>
                  <a:lnTo>
                    <a:pt x="13648" y="14042"/>
                  </a:lnTo>
                  <a:lnTo>
                    <a:pt x="13692" y="13428"/>
                  </a:lnTo>
                  <a:lnTo>
                    <a:pt x="13779" y="12858"/>
                  </a:lnTo>
                  <a:lnTo>
                    <a:pt x="13779" y="12243"/>
                  </a:lnTo>
                  <a:lnTo>
                    <a:pt x="13779" y="11629"/>
                  </a:lnTo>
                  <a:lnTo>
                    <a:pt x="13735" y="11015"/>
                  </a:lnTo>
                  <a:lnTo>
                    <a:pt x="13648" y="10400"/>
                  </a:lnTo>
                  <a:lnTo>
                    <a:pt x="13604" y="10356"/>
                  </a:lnTo>
                  <a:lnTo>
                    <a:pt x="13560" y="10312"/>
                  </a:lnTo>
                  <a:lnTo>
                    <a:pt x="13516" y="10269"/>
                  </a:lnTo>
                  <a:lnTo>
                    <a:pt x="13428" y="10269"/>
                  </a:lnTo>
                  <a:lnTo>
                    <a:pt x="13384" y="10312"/>
                  </a:lnTo>
                  <a:lnTo>
                    <a:pt x="13340" y="10356"/>
                  </a:lnTo>
                  <a:lnTo>
                    <a:pt x="13297" y="10400"/>
                  </a:lnTo>
                  <a:lnTo>
                    <a:pt x="13297" y="10488"/>
                  </a:lnTo>
                  <a:lnTo>
                    <a:pt x="13384" y="11058"/>
                  </a:lnTo>
                  <a:lnTo>
                    <a:pt x="13428" y="11673"/>
                  </a:lnTo>
                  <a:lnTo>
                    <a:pt x="13428" y="12243"/>
                  </a:lnTo>
                  <a:lnTo>
                    <a:pt x="13428" y="12858"/>
                  </a:lnTo>
                  <a:lnTo>
                    <a:pt x="13340" y="13428"/>
                  </a:lnTo>
                  <a:lnTo>
                    <a:pt x="13297" y="13998"/>
                  </a:lnTo>
                  <a:lnTo>
                    <a:pt x="13033" y="15095"/>
                  </a:lnTo>
                  <a:lnTo>
                    <a:pt x="12726" y="16236"/>
                  </a:lnTo>
                  <a:lnTo>
                    <a:pt x="12375" y="17333"/>
                  </a:lnTo>
                  <a:lnTo>
                    <a:pt x="11541" y="19483"/>
                  </a:lnTo>
                  <a:lnTo>
                    <a:pt x="11103" y="20624"/>
                  </a:lnTo>
                  <a:lnTo>
                    <a:pt x="10664" y="21809"/>
                  </a:lnTo>
                  <a:lnTo>
                    <a:pt x="10269" y="22994"/>
                  </a:lnTo>
                  <a:lnTo>
                    <a:pt x="10006" y="24179"/>
                  </a:lnTo>
                  <a:lnTo>
                    <a:pt x="10006" y="24266"/>
                  </a:lnTo>
                  <a:lnTo>
                    <a:pt x="10137" y="25320"/>
                  </a:lnTo>
                  <a:lnTo>
                    <a:pt x="10181" y="25407"/>
                  </a:lnTo>
                  <a:lnTo>
                    <a:pt x="11322" y="26724"/>
                  </a:lnTo>
                  <a:lnTo>
                    <a:pt x="11541" y="28216"/>
                  </a:lnTo>
                  <a:lnTo>
                    <a:pt x="11541" y="29137"/>
                  </a:lnTo>
                  <a:lnTo>
                    <a:pt x="10971" y="30059"/>
                  </a:lnTo>
                  <a:lnTo>
                    <a:pt x="8821" y="31814"/>
                  </a:lnTo>
                  <a:lnTo>
                    <a:pt x="7943" y="32384"/>
                  </a:lnTo>
                  <a:lnTo>
                    <a:pt x="6627" y="32560"/>
                  </a:lnTo>
                  <a:lnTo>
                    <a:pt x="5398" y="31726"/>
                  </a:lnTo>
                  <a:lnTo>
                    <a:pt x="4301" y="29576"/>
                  </a:lnTo>
                  <a:lnTo>
                    <a:pt x="4301" y="29532"/>
                  </a:lnTo>
                  <a:lnTo>
                    <a:pt x="2897" y="27777"/>
                  </a:lnTo>
                  <a:lnTo>
                    <a:pt x="2897" y="27733"/>
                  </a:lnTo>
                  <a:lnTo>
                    <a:pt x="791" y="26066"/>
                  </a:lnTo>
                  <a:lnTo>
                    <a:pt x="396" y="25583"/>
                  </a:lnTo>
                  <a:lnTo>
                    <a:pt x="615" y="24705"/>
                  </a:lnTo>
                  <a:lnTo>
                    <a:pt x="2019" y="21634"/>
                  </a:lnTo>
                  <a:lnTo>
                    <a:pt x="3336" y="19747"/>
                  </a:lnTo>
                  <a:lnTo>
                    <a:pt x="3336" y="19659"/>
                  </a:lnTo>
                  <a:lnTo>
                    <a:pt x="3731" y="18211"/>
                  </a:lnTo>
                  <a:lnTo>
                    <a:pt x="3731" y="18167"/>
                  </a:lnTo>
                  <a:lnTo>
                    <a:pt x="4213" y="14042"/>
                  </a:lnTo>
                  <a:lnTo>
                    <a:pt x="4696" y="11322"/>
                  </a:lnTo>
                  <a:lnTo>
                    <a:pt x="4872" y="8382"/>
                  </a:lnTo>
                  <a:lnTo>
                    <a:pt x="4608" y="5573"/>
                  </a:lnTo>
                  <a:lnTo>
                    <a:pt x="4652" y="3687"/>
                  </a:lnTo>
                  <a:lnTo>
                    <a:pt x="4652" y="3599"/>
                  </a:lnTo>
                  <a:lnTo>
                    <a:pt x="3643" y="1273"/>
                  </a:lnTo>
                  <a:lnTo>
                    <a:pt x="3423" y="790"/>
                  </a:lnTo>
                  <a:lnTo>
                    <a:pt x="3643" y="220"/>
                  </a:lnTo>
                  <a:lnTo>
                    <a:pt x="3687" y="176"/>
                  </a:lnTo>
                  <a:lnTo>
                    <a:pt x="3643" y="88"/>
                  </a:lnTo>
                  <a:lnTo>
                    <a:pt x="3599" y="44"/>
                  </a:lnTo>
                  <a:lnTo>
                    <a:pt x="355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28" name="Google Shape;16528;p486"/>
            <p:cNvSpPr/>
            <p:nvPr/>
          </p:nvSpPr>
          <p:spPr>
            <a:xfrm>
              <a:off x="4111675" y="1612925"/>
              <a:ext cx="55975" cy="64750"/>
            </a:xfrm>
            <a:custGeom>
              <a:avLst/>
              <a:gdLst/>
              <a:ahLst/>
              <a:cxnLst/>
              <a:rect l="l" t="t" r="r" b="b"/>
              <a:pathLst>
                <a:path w="2239" h="2590" extrusionOk="0">
                  <a:moveTo>
                    <a:pt x="1273" y="352"/>
                  </a:moveTo>
                  <a:lnTo>
                    <a:pt x="1843" y="483"/>
                  </a:lnTo>
                  <a:lnTo>
                    <a:pt x="1317" y="1800"/>
                  </a:lnTo>
                  <a:lnTo>
                    <a:pt x="1009" y="2151"/>
                  </a:lnTo>
                  <a:lnTo>
                    <a:pt x="966" y="2063"/>
                  </a:lnTo>
                  <a:lnTo>
                    <a:pt x="351" y="659"/>
                  </a:lnTo>
                  <a:lnTo>
                    <a:pt x="395" y="571"/>
                  </a:lnTo>
                  <a:lnTo>
                    <a:pt x="1273" y="352"/>
                  </a:lnTo>
                  <a:close/>
                  <a:moveTo>
                    <a:pt x="1229" y="1"/>
                  </a:moveTo>
                  <a:lnTo>
                    <a:pt x="263" y="220"/>
                  </a:lnTo>
                  <a:lnTo>
                    <a:pt x="176" y="264"/>
                  </a:lnTo>
                  <a:lnTo>
                    <a:pt x="132" y="308"/>
                  </a:lnTo>
                  <a:lnTo>
                    <a:pt x="0" y="571"/>
                  </a:lnTo>
                  <a:lnTo>
                    <a:pt x="0" y="615"/>
                  </a:lnTo>
                  <a:lnTo>
                    <a:pt x="0" y="703"/>
                  </a:lnTo>
                  <a:lnTo>
                    <a:pt x="658" y="2195"/>
                  </a:lnTo>
                  <a:lnTo>
                    <a:pt x="658" y="2239"/>
                  </a:lnTo>
                  <a:lnTo>
                    <a:pt x="834" y="2502"/>
                  </a:lnTo>
                  <a:lnTo>
                    <a:pt x="878" y="2590"/>
                  </a:lnTo>
                  <a:lnTo>
                    <a:pt x="1053" y="2590"/>
                  </a:lnTo>
                  <a:lnTo>
                    <a:pt x="1097" y="2546"/>
                  </a:lnTo>
                  <a:lnTo>
                    <a:pt x="1624" y="2019"/>
                  </a:lnTo>
                  <a:lnTo>
                    <a:pt x="1624" y="1975"/>
                  </a:lnTo>
                  <a:lnTo>
                    <a:pt x="2238" y="396"/>
                  </a:lnTo>
                  <a:lnTo>
                    <a:pt x="2238" y="352"/>
                  </a:lnTo>
                  <a:lnTo>
                    <a:pt x="2238" y="264"/>
                  </a:lnTo>
                  <a:lnTo>
                    <a:pt x="2194" y="220"/>
                  </a:lnTo>
                  <a:lnTo>
                    <a:pt x="2106" y="176"/>
                  </a:lnTo>
                  <a:lnTo>
                    <a:pt x="131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29" name="Google Shape;16529;p486"/>
            <p:cNvSpPr/>
            <p:nvPr/>
          </p:nvSpPr>
          <p:spPr>
            <a:xfrm>
              <a:off x="2076700" y="1162050"/>
              <a:ext cx="490400" cy="941275"/>
            </a:xfrm>
            <a:custGeom>
              <a:avLst/>
              <a:gdLst/>
              <a:ahLst/>
              <a:cxnLst/>
              <a:rect l="l" t="t" r="r" b="b"/>
              <a:pathLst>
                <a:path w="19616" h="37651" extrusionOk="0">
                  <a:moveTo>
                    <a:pt x="19440" y="1"/>
                  </a:moveTo>
                  <a:lnTo>
                    <a:pt x="19352" y="45"/>
                  </a:lnTo>
                  <a:lnTo>
                    <a:pt x="19308" y="89"/>
                  </a:lnTo>
                  <a:lnTo>
                    <a:pt x="19264" y="133"/>
                  </a:lnTo>
                  <a:lnTo>
                    <a:pt x="18782" y="1844"/>
                  </a:lnTo>
                  <a:lnTo>
                    <a:pt x="16939" y="5267"/>
                  </a:lnTo>
                  <a:lnTo>
                    <a:pt x="14569" y="10181"/>
                  </a:lnTo>
                  <a:lnTo>
                    <a:pt x="14043" y="11980"/>
                  </a:lnTo>
                  <a:lnTo>
                    <a:pt x="14043" y="12024"/>
                  </a:lnTo>
                  <a:lnTo>
                    <a:pt x="13735" y="16983"/>
                  </a:lnTo>
                  <a:lnTo>
                    <a:pt x="12726" y="19089"/>
                  </a:lnTo>
                  <a:lnTo>
                    <a:pt x="10137" y="23389"/>
                  </a:lnTo>
                  <a:lnTo>
                    <a:pt x="6846" y="28743"/>
                  </a:lnTo>
                  <a:lnTo>
                    <a:pt x="6802" y="28786"/>
                  </a:lnTo>
                  <a:lnTo>
                    <a:pt x="5354" y="34228"/>
                  </a:lnTo>
                  <a:lnTo>
                    <a:pt x="4652" y="35544"/>
                  </a:lnTo>
                  <a:lnTo>
                    <a:pt x="3862" y="35807"/>
                  </a:lnTo>
                  <a:lnTo>
                    <a:pt x="1405" y="35939"/>
                  </a:lnTo>
                  <a:lnTo>
                    <a:pt x="1361" y="35939"/>
                  </a:lnTo>
                  <a:lnTo>
                    <a:pt x="659" y="36158"/>
                  </a:lnTo>
                  <a:lnTo>
                    <a:pt x="571" y="36202"/>
                  </a:lnTo>
                  <a:lnTo>
                    <a:pt x="527" y="36246"/>
                  </a:lnTo>
                  <a:lnTo>
                    <a:pt x="45" y="37431"/>
                  </a:lnTo>
                  <a:lnTo>
                    <a:pt x="1" y="37475"/>
                  </a:lnTo>
                  <a:lnTo>
                    <a:pt x="45" y="37563"/>
                  </a:lnTo>
                  <a:lnTo>
                    <a:pt x="45" y="37606"/>
                  </a:lnTo>
                  <a:lnTo>
                    <a:pt x="132" y="37650"/>
                  </a:lnTo>
                  <a:lnTo>
                    <a:pt x="264" y="37650"/>
                  </a:lnTo>
                  <a:lnTo>
                    <a:pt x="352" y="37563"/>
                  </a:lnTo>
                  <a:lnTo>
                    <a:pt x="834" y="36466"/>
                  </a:lnTo>
                  <a:lnTo>
                    <a:pt x="1449" y="36290"/>
                  </a:lnTo>
                  <a:lnTo>
                    <a:pt x="3906" y="36158"/>
                  </a:lnTo>
                  <a:lnTo>
                    <a:pt x="3950" y="36158"/>
                  </a:lnTo>
                  <a:lnTo>
                    <a:pt x="4828" y="35851"/>
                  </a:lnTo>
                  <a:lnTo>
                    <a:pt x="4915" y="35763"/>
                  </a:lnTo>
                  <a:lnTo>
                    <a:pt x="5661" y="34359"/>
                  </a:lnTo>
                  <a:lnTo>
                    <a:pt x="7153" y="28918"/>
                  </a:lnTo>
                  <a:lnTo>
                    <a:pt x="10444" y="23565"/>
                  </a:lnTo>
                  <a:lnTo>
                    <a:pt x="13033" y="19264"/>
                  </a:lnTo>
                  <a:lnTo>
                    <a:pt x="14086" y="17114"/>
                  </a:lnTo>
                  <a:lnTo>
                    <a:pt x="14086" y="17027"/>
                  </a:lnTo>
                  <a:lnTo>
                    <a:pt x="14394" y="12068"/>
                  </a:lnTo>
                  <a:lnTo>
                    <a:pt x="14876" y="10313"/>
                  </a:lnTo>
                  <a:lnTo>
                    <a:pt x="17246" y="5398"/>
                  </a:lnTo>
                  <a:lnTo>
                    <a:pt x="19133" y="1976"/>
                  </a:lnTo>
                  <a:lnTo>
                    <a:pt x="19133" y="1932"/>
                  </a:lnTo>
                  <a:lnTo>
                    <a:pt x="19615" y="220"/>
                  </a:lnTo>
                  <a:lnTo>
                    <a:pt x="19615" y="176"/>
                  </a:lnTo>
                  <a:lnTo>
                    <a:pt x="19615" y="89"/>
                  </a:lnTo>
                  <a:lnTo>
                    <a:pt x="19571" y="45"/>
                  </a:lnTo>
                  <a:lnTo>
                    <a:pt x="1948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30" name="Google Shape;16530;p486"/>
            <p:cNvSpPr/>
            <p:nvPr/>
          </p:nvSpPr>
          <p:spPr>
            <a:xfrm>
              <a:off x="1913250" y="1401200"/>
              <a:ext cx="382875" cy="744900"/>
            </a:xfrm>
            <a:custGeom>
              <a:avLst/>
              <a:gdLst/>
              <a:ahLst/>
              <a:cxnLst/>
              <a:rect l="l" t="t" r="r" b="b"/>
              <a:pathLst>
                <a:path w="15315" h="29796" extrusionOk="0">
                  <a:moveTo>
                    <a:pt x="15008" y="1"/>
                  </a:moveTo>
                  <a:lnTo>
                    <a:pt x="14964" y="89"/>
                  </a:lnTo>
                  <a:lnTo>
                    <a:pt x="14964" y="133"/>
                  </a:lnTo>
                  <a:lnTo>
                    <a:pt x="14613" y="3029"/>
                  </a:lnTo>
                  <a:lnTo>
                    <a:pt x="13867" y="6320"/>
                  </a:lnTo>
                  <a:lnTo>
                    <a:pt x="12945" y="8075"/>
                  </a:lnTo>
                  <a:lnTo>
                    <a:pt x="11058" y="11146"/>
                  </a:lnTo>
                  <a:lnTo>
                    <a:pt x="9215" y="14350"/>
                  </a:lnTo>
                  <a:lnTo>
                    <a:pt x="9215" y="14394"/>
                  </a:lnTo>
                  <a:lnTo>
                    <a:pt x="8250" y="17377"/>
                  </a:lnTo>
                  <a:lnTo>
                    <a:pt x="7416" y="18869"/>
                  </a:lnTo>
                  <a:lnTo>
                    <a:pt x="5573" y="21678"/>
                  </a:lnTo>
                  <a:lnTo>
                    <a:pt x="4696" y="22599"/>
                  </a:lnTo>
                  <a:lnTo>
                    <a:pt x="2853" y="23477"/>
                  </a:lnTo>
                  <a:lnTo>
                    <a:pt x="2809" y="23521"/>
                  </a:lnTo>
                  <a:lnTo>
                    <a:pt x="1800" y="24837"/>
                  </a:lnTo>
                  <a:lnTo>
                    <a:pt x="1756" y="24881"/>
                  </a:lnTo>
                  <a:lnTo>
                    <a:pt x="703" y="27382"/>
                  </a:lnTo>
                  <a:lnTo>
                    <a:pt x="1" y="29576"/>
                  </a:lnTo>
                  <a:lnTo>
                    <a:pt x="1" y="29664"/>
                  </a:lnTo>
                  <a:lnTo>
                    <a:pt x="1" y="29708"/>
                  </a:lnTo>
                  <a:lnTo>
                    <a:pt x="44" y="29752"/>
                  </a:lnTo>
                  <a:lnTo>
                    <a:pt x="132" y="29796"/>
                  </a:lnTo>
                  <a:lnTo>
                    <a:pt x="264" y="29796"/>
                  </a:lnTo>
                  <a:lnTo>
                    <a:pt x="352" y="29708"/>
                  </a:lnTo>
                  <a:lnTo>
                    <a:pt x="1010" y="27514"/>
                  </a:lnTo>
                  <a:lnTo>
                    <a:pt x="2063" y="25057"/>
                  </a:lnTo>
                  <a:lnTo>
                    <a:pt x="3072" y="23784"/>
                  </a:lnTo>
                  <a:lnTo>
                    <a:pt x="4871" y="22906"/>
                  </a:lnTo>
                  <a:lnTo>
                    <a:pt x="4915" y="22863"/>
                  </a:lnTo>
                  <a:lnTo>
                    <a:pt x="5837" y="21897"/>
                  </a:lnTo>
                  <a:lnTo>
                    <a:pt x="7724" y="19045"/>
                  </a:lnTo>
                  <a:lnTo>
                    <a:pt x="8557" y="17509"/>
                  </a:lnTo>
                  <a:lnTo>
                    <a:pt x="9523" y="14525"/>
                  </a:lnTo>
                  <a:lnTo>
                    <a:pt x="11322" y="11322"/>
                  </a:lnTo>
                  <a:lnTo>
                    <a:pt x="13209" y="8250"/>
                  </a:lnTo>
                  <a:lnTo>
                    <a:pt x="14218" y="6495"/>
                  </a:lnTo>
                  <a:lnTo>
                    <a:pt x="14218" y="6451"/>
                  </a:lnTo>
                  <a:lnTo>
                    <a:pt x="14964" y="3116"/>
                  </a:lnTo>
                  <a:lnTo>
                    <a:pt x="14964" y="3072"/>
                  </a:lnTo>
                  <a:lnTo>
                    <a:pt x="15315" y="176"/>
                  </a:lnTo>
                  <a:lnTo>
                    <a:pt x="15271" y="89"/>
                  </a:lnTo>
                  <a:lnTo>
                    <a:pt x="15271" y="45"/>
                  </a:lnTo>
                  <a:lnTo>
                    <a:pt x="1522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31" name="Google Shape;16531;p486"/>
            <p:cNvSpPr/>
            <p:nvPr/>
          </p:nvSpPr>
          <p:spPr>
            <a:xfrm>
              <a:off x="1927525" y="1297000"/>
              <a:ext cx="446500" cy="875425"/>
            </a:xfrm>
            <a:custGeom>
              <a:avLst/>
              <a:gdLst/>
              <a:ahLst/>
              <a:cxnLst/>
              <a:rect l="l" t="t" r="r" b="b"/>
              <a:pathLst>
                <a:path w="17860" h="35017" extrusionOk="0">
                  <a:moveTo>
                    <a:pt x="17596" y="0"/>
                  </a:moveTo>
                  <a:lnTo>
                    <a:pt x="17552" y="44"/>
                  </a:lnTo>
                  <a:lnTo>
                    <a:pt x="17508" y="132"/>
                  </a:lnTo>
                  <a:lnTo>
                    <a:pt x="15753" y="3862"/>
                  </a:lnTo>
                  <a:lnTo>
                    <a:pt x="15753" y="3906"/>
                  </a:lnTo>
                  <a:lnTo>
                    <a:pt x="15490" y="5485"/>
                  </a:lnTo>
                  <a:lnTo>
                    <a:pt x="15183" y="7855"/>
                  </a:lnTo>
                  <a:lnTo>
                    <a:pt x="14744" y="10268"/>
                  </a:lnTo>
                  <a:lnTo>
                    <a:pt x="13822" y="12199"/>
                  </a:lnTo>
                  <a:lnTo>
                    <a:pt x="11716" y="15709"/>
                  </a:lnTo>
                  <a:lnTo>
                    <a:pt x="9741" y="18913"/>
                  </a:lnTo>
                  <a:lnTo>
                    <a:pt x="8996" y="21107"/>
                  </a:lnTo>
                  <a:lnTo>
                    <a:pt x="7986" y="24485"/>
                  </a:lnTo>
                  <a:lnTo>
                    <a:pt x="6538" y="26899"/>
                  </a:lnTo>
                  <a:lnTo>
                    <a:pt x="5748" y="27469"/>
                  </a:lnTo>
                  <a:lnTo>
                    <a:pt x="3423" y="28215"/>
                  </a:lnTo>
                  <a:lnTo>
                    <a:pt x="3379" y="28259"/>
                  </a:lnTo>
                  <a:lnTo>
                    <a:pt x="2764" y="28742"/>
                  </a:lnTo>
                  <a:lnTo>
                    <a:pt x="2721" y="28786"/>
                  </a:lnTo>
                  <a:lnTo>
                    <a:pt x="1887" y="30146"/>
                  </a:lnTo>
                  <a:lnTo>
                    <a:pt x="1843" y="30146"/>
                  </a:lnTo>
                  <a:lnTo>
                    <a:pt x="834" y="32998"/>
                  </a:lnTo>
                  <a:lnTo>
                    <a:pt x="0" y="34797"/>
                  </a:lnTo>
                  <a:lnTo>
                    <a:pt x="0" y="34841"/>
                  </a:lnTo>
                  <a:lnTo>
                    <a:pt x="0" y="34929"/>
                  </a:lnTo>
                  <a:lnTo>
                    <a:pt x="44" y="34973"/>
                  </a:lnTo>
                  <a:lnTo>
                    <a:pt x="88" y="35017"/>
                  </a:lnTo>
                  <a:lnTo>
                    <a:pt x="263" y="35017"/>
                  </a:lnTo>
                  <a:lnTo>
                    <a:pt x="307" y="34929"/>
                  </a:lnTo>
                  <a:lnTo>
                    <a:pt x="1141" y="33130"/>
                  </a:lnTo>
                  <a:lnTo>
                    <a:pt x="2194" y="30278"/>
                  </a:lnTo>
                  <a:lnTo>
                    <a:pt x="2984" y="29005"/>
                  </a:lnTo>
                  <a:lnTo>
                    <a:pt x="3554" y="28566"/>
                  </a:lnTo>
                  <a:lnTo>
                    <a:pt x="5880" y="27776"/>
                  </a:lnTo>
                  <a:lnTo>
                    <a:pt x="5924" y="27733"/>
                  </a:lnTo>
                  <a:lnTo>
                    <a:pt x="6758" y="27162"/>
                  </a:lnTo>
                  <a:lnTo>
                    <a:pt x="6801" y="27118"/>
                  </a:lnTo>
                  <a:lnTo>
                    <a:pt x="8293" y="24661"/>
                  </a:lnTo>
                  <a:lnTo>
                    <a:pt x="8337" y="24617"/>
                  </a:lnTo>
                  <a:lnTo>
                    <a:pt x="9347" y="21238"/>
                  </a:lnTo>
                  <a:lnTo>
                    <a:pt x="10049" y="19044"/>
                  </a:lnTo>
                  <a:lnTo>
                    <a:pt x="11979" y="15885"/>
                  </a:lnTo>
                  <a:lnTo>
                    <a:pt x="14130" y="12374"/>
                  </a:lnTo>
                  <a:lnTo>
                    <a:pt x="15095" y="10400"/>
                  </a:lnTo>
                  <a:lnTo>
                    <a:pt x="15095" y="10356"/>
                  </a:lnTo>
                  <a:lnTo>
                    <a:pt x="15534" y="7943"/>
                  </a:lnTo>
                  <a:lnTo>
                    <a:pt x="15797" y="5529"/>
                  </a:lnTo>
                  <a:lnTo>
                    <a:pt x="16104" y="3993"/>
                  </a:lnTo>
                  <a:lnTo>
                    <a:pt x="17816" y="264"/>
                  </a:lnTo>
                  <a:lnTo>
                    <a:pt x="17859" y="176"/>
                  </a:lnTo>
                  <a:lnTo>
                    <a:pt x="17859" y="132"/>
                  </a:lnTo>
                  <a:lnTo>
                    <a:pt x="17816" y="88"/>
                  </a:lnTo>
                  <a:lnTo>
                    <a:pt x="17772" y="44"/>
                  </a:lnTo>
                  <a:lnTo>
                    <a:pt x="1768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32" name="Google Shape;16532;p486"/>
            <p:cNvSpPr/>
            <p:nvPr/>
          </p:nvSpPr>
          <p:spPr>
            <a:xfrm>
              <a:off x="1977975" y="1250925"/>
              <a:ext cx="449800" cy="917125"/>
            </a:xfrm>
            <a:custGeom>
              <a:avLst/>
              <a:gdLst/>
              <a:ahLst/>
              <a:cxnLst/>
              <a:rect l="l" t="t" r="r" b="b"/>
              <a:pathLst>
                <a:path w="17992" h="36685" extrusionOk="0">
                  <a:moveTo>
                    <a:pt x="17772" y="0"/>
                  </a:moveTo>
                  <a:lnTo>
                    <a:pt x="17684" y="44"/>
                  </a:lnTo>
                  <a:lnTo>
                    <a:pt x="17640" y="88"/>
                  </a:lnTo>
                  <a:lnTo>
                    <a:pt x="16412" y="2896"/>
                  </a:lnTo>
                  <a:lnTo>
                    <a:pt x="14964" y="5924"/>
                  </a:lnTo>
                  <a:lnTo>
                    <a:pt x="14920" y="5968"/>
                  </a:lnTo>
                  <a:lnTo>
                    <a:pt x="14569" y="7943"/>
                  </a:lnTo>
                  <a:lnTo>
                    <a:pt x="14393" y="10400"/>
                  </a:lnTo>
                  <a:lnTo>
                    <a:pt x="13911" y="12638"/>
                  </a:lnTo>
                  <a:lnTo>
                    <a:pt x="12726" y="14920"/>
                  </a:lnTo>
                  <a:lnTo>
                    <a:pt x="8821" y="21238"/>
                  </a:lnTo>
                  <a:lnTo>
                    <a:pt x="8075" y="22994"/>
                  </a:lnTo>
                  <a:lnTo>
                    <a:pt x="8075" y="23037"/>
                  </a:lnTo>
                  <a:lnTo>
                    <a:pt x="7285" y="26241"/>
                  </a:lnTo>
                  <a:lnTo>
                    <a:pt x="6407" y="29137"/>
                  </a:lnTo>
                  <a:lnTo>
                    <a:pt x="5837" y="29839"/>
                  </a:lnTo>
                  <a:lnTo>
                    <a:pt x="2458" y="30629"/>
                  </a:lnTo>
                  <a:lnTo>
                    <a:pt x="2414" y="30629"/>
                  </a:lnTo>
                  <a:lnTo>
                    <a:pt x="1756" y="31111"/>
                  </a:lnTo>
                  <a:lnTo>
                    <a:pt x="1712" y="31155"/>
                  </a:lnTo>
                  <a:lnTo>
                    <a:pt x="966" y="32252"/>
                  </a:lnTo>
                  <a:lnTo>
                    <a:pt x="966" y="32296"/>
                  </a:lnTo>
                  <a:lnTo>
                    <a:pt x="1" y="35368"/>
                  </a:lnTo>
                  <a:lnTo>
                    <a:pt x="1" y="35456"/>
                  </a:lnTo>
                  <a:lnTo>
                    <a:pt x="44" y="36553"/>
                  </a:lnTo>
                  <a:lnTo>
                    <a:pt x="132" y="36640"/>
                  </a:lnTo>
                  <a:lnTo>
                    <a:pt x="220" y="36684"/>
                  </a:lnTo>
                  <a:lnTo>
                    <a:pt x="308" y="36684"/>
                  </a:lnTo>
                  <a:lnTo>
                    <a:pt x="352" y="36640"/>
                  </a:lnTo>
                  <a:lnTo>
                    <a:pt x="395" y="36596"/>
                  </a:lnTo>
                  <a:lnTo>
                    <a:pt x="395" y="36509"/>
                  </a:lnTo>
                  <a:lnTo>
                    <a:pt x="352" y="35456"/>
                  </a:lnTo>
                  <a:lnTo>
                    <a:pt x="1273" y="32428"/>
                  </a:lnTo>
                  <a:lnTo>
                    <a:pt x="1975" y="31375"/>
                  </a:lnTo>
                  <a:lnTo>
                    <a:pt x="2589" y="30936"/>
                  </a:lnTo>
                  <a:lnTo>
                    <a:pt x="5968" y="30190"/>
                  </a:lnTo>
                  <a:lnTo>
                    <a:pt x="6056" y="30102"/>
                  </a:lnTo>
                  <a:lnTo>
                    <a:pt x="6714" y="29356"/>
                  </a:lnTo>
                  <a:lnTo>
                    <a:pt x="6758" y="29312"/>
                  </a:lnTo>
                  <a:lnTo>
                    <a:pt x="7636" y="26328"/>
                  </a:lnTo>
                  <a:lnTo>
                    <a:pt x="8426" y="23125"/>
                  </a:lnTo>
                  <a:lnTo>
                    <a:pt x="9128" y="21414"/>
                  </a:lnTo>
                  <a:lnTo>
                    <a:pt x="13033" y="15095"/>
                  </a:lnTo>
                  <a:lnTo>
                    <a:pt x="14262" y="12769"/>
                  </a:lnTo>
                  <a:lnTo>
                    <a:pt x="14262" y="12726"/>
                  </a:lnTo>
                  <a:lnTo>
                    <a:pt x="14700" y="10444"/>
                  </a:lnTo>
                  <a:lnTo>
                    <a:pt x="14744" y="10444"/>
                  </a:lnTo>
                  <a:lnTo>
                    <a:pt x="14920" y="7986"/>
                  </a:lnTo>
                  <a:lnTo>
                    <a:pt x="15271" y="6056"/>
                  </a:lnTo>
                  <a:lnTo>
                    <a:pt x="16719" y="3028"/>
                  </a:lnTo>
                  <a:lnTo>
                    <a:pt x="17992" y="264"/>
                  </a:lnTo>
                  <a:lnTo>
                    <a:pt x="17992" y="176"/>
                  </a:lnTo>
                  <a:lnTo>
                    <a:pt x="17992" y="132"/>
                  </a:lnTo>
                  <a:lnTo>
                    <a:pt x="17948" y="44"/>
                  </a:lnTo>
                  <a:lnTo>
                    <a:pt x="1790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33" name="Google Shape;16533;p486"/>
            <p:cNvSpPr/>
            <p:nvPr/>
          </p:nvSpPr>
          <p:spPr>
            <a:xfrm>
              <a:off x="2010875" y="1153275"/>
              <a:ext cx="468450" cy="980750"/>
            </a:xfrm>
            <a:custGeom>
              <a:avLst/>
              <a:gdLst/>
              <a:ahLst/>
              <a:cxnLst/>
              <a:rect l="l" t="t" r="r" b="b"/>
              <a:pathLst>
                <a:path w="18738" h="39230" extrusionOk="0">
                  <a:moveTo>
                    <a:pt x="18475" y="1"/>
                  </a:moveTo>
                  <a:lnTo>
                    <a:pt x="18431" y="45"/>
                  </a:lnTo>
                  <a:lnTo>
                    <a:pt x="18387" y="89"/>
                  </a:lnTo>
                  <a:lnTo>
                    <a:pt x="18387" y="176"/>
                  </a:lnTo>
                  <a:lnTo>
                    <a:pt x="18036" y="3424"/>
                  </a:lnTo>
                  <a:lnTo>
                    <a:pt x="16588" y="6407"/>
                  </a:lnTo>
                  <a:lnTo>
                    <a:pt x="14833" y="10050"/>
                  </a:lnTo>
                  <a:lnTo>
                    <a:pt x="14438" y="11410"/>
                  </a:lnTo>
                  <a:lnTo>
                    <a:pt x="14438" y="11454"/>
                  </a:lnTo>
                  <a:lnTo>
                    <a:pt x="14218" y="14920"/>
                  </a:lnTo>
                  <a:lnTo>
                    <a:pt x="13736" y="17070"/>
                  </a:lnTo>
                  <a:lnTo>
                    <a:pt x="12331" y="19703"/>
                  </a:lnTo>
                  <a:lnTo>
                    <a:pt x="10269" y="23038"/>
                  </a:lnTo>
                  <a:lnTo>
                    <a:pt x="8250" y="26329"/>
                  </a:lnTo>
                  <a:lnTo>
                    <a:pt x="7548" y="28128"/>
                  </a:lnTo>
                  <a:lnTo>
                    <a:pt x="7505" y="28128"/>
                  </a:lnTo>
                  <a:lnTo>
                    <a:pt x="6715" y="31683"/>
                  </a:lnTo>
                  <a:lnTo>
                    <a:pt x="5925" y="34579"/>
                  </a:lnTo>
                  <a:lnTo>
                    <a:pt x="3204" y="34886"/>
                  </a:lnTo>
                  <a:lnTo>
                    <a:pt x="3160" y="34930"/>
                  </a:lnTo>
                  <a:lnTo>
                    <a:pt x="1493" y="35500"/>
                  </a:lnTo>
                  <a:lnTo>
                    <a:pt x="1405" y="35544"/>
                  </a:lnTo>
                  <a:lnTo>
                    <a:pt x="791" y="36422"/>
                  </a:lnTo>
                  <a:lnTo>
                    <a:pt x="747" y="36422"/>
                  </a:lnTo>
                  <a:lnTo>
                    <a:pt x="45" y="38265"/>
                  </a:lnTo>
                  <a:lnTo>
                    <a:pt x="45" y="38352"/>
                  </a:lnTo>
                  <a:lnTo>
                    <a:pt x="1" y="39054"/>
                  </a:lnTo>
                  <a:lnTo>
                    <a:pt x="1" y="39142"/>
                  </a:lnTo>
                  <a:lnTo>
                    <a:pt x="45" y="39186"/>
                  </a:lnTo>
                  <a:lnTo>
                    <a:pt x="89" y="39230"/>
                  </a:lnTo>
                  <a:lnTo>
                    <a:pt x="176" y="39230"/>
                  </a:lnTo>
                  <a:lnTo>
                    <a:pt x="308" y="39186"/>
                  </a:lnTo>
                  <a:lnTo>
                    <a:pt x="352" y="39098"/>
                  </a:lnTo>
                  <a:lnTo>
                    <a:pt x="396" y="38396"/>
                  </a:lnTo>
                  <a:lnTo>
                    <a:pt x="1054" y="36597"/>
                  </a:lnTo>
                  <a:lnTo>
                    <a:pt x="1668" y="35807"/>
                  </a:lnTo>
                  <a:lnTo>
                    <a:pt x="3248" y="35237"/>
                  </a:lnTo>
                  <a:lnTo>
                    <a:pt x="6100" y="34886"/>
                  </a:lnTo>
                  <a:lnTo>
                    <a:pt x="6188" y="34842"/>
                  </a:lnTo>
                  <a:lnTo>
                    <a:pt x="6232" y="34754"/>
                  </a:lnTo>
                  <a:lnTo>
                    <a:pt x="7066" y="31770"/>
                  </a:lnTo>
                  <a:lnTo>
                    <a:pt x="7856" y="28216"/>
                  </a:lnTo>
                  <a:lnTo>
                    <a:pt x="8558" y="26461"/>
                  </a:lnTo>
                  <a:lnTo>
                    <a:pt x="10532" y="23214"/>
                  </a:lnTo>
                  <a:lnTo>
                    <a:pt x="12639" y="19879"/>
                  </a:lnTo>
                  <a:lnTo>
                    <a:pt x="14043" y="17202"/>
                  </a:lnTo>
                  <a:lnTo>
                    <a:pt x="14087" y="17158"/>
                  </a:lnTo>
                  <a:lnTo>
                    <a:pt x="14569" y="15008"/>
                  </a:lnTo>
                  <a:lnTo>
                    <a:pt x="14569" y="14964"/>
                  </a:lnTo>
                  <a:lnTo>
                    <a:pt x="14789" y="11498"/>
                  </a:lnTo>
                  <a:lnTo>
                    <a:pt x="15140" y="10181"/>
                  </a:lnTo>
                  <a:lnTo>
                    <a:pt x="16895" y="6583"/>
                  </a:lnTo>
                  <a:lnTo>
                    <a:pt x="18343" y="3555"/>
                  </a:lnTo>
                  <a:lnTo>
                    <a:pt x="18387" y="3511"/>
                  </a:lnTo>
                  <a:lnTo>
                    <a:pt x="18738" y="220"/>
                  </a:lnTo>
                  <a:lnTo>
                    <a:pt x="18738" y="133"/>
                  </a:lnTo>
                  <a:lnTo>
                    <a:pt x="18694" y="89"/>
                  </a:lnTo>
                  <a:lnTo>
                    <a:pt x="18650" y="45"/>
                  </a:lnTo>
                  <a:lnTo>
                    <a:pt x="1856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34" name="Google Shape;16534;p486"/>
            <p:cNvSpPr/>
            <p:nvPr/>
          </p:nvSpPr>
          <p:spPr>
            <a:xfrm>
              <a:off x="1860600" y="1609650"/>
              <a:ext cx="307175" cy="510125"/>
            </a:xfrm>
            <a:custGeom>
              <a:avLst/>
              <a:gdLst/>
              <a:ahLst/>
              <a:cxnLst/>
              <a:rect l="l" t="t" r="r" b="b"/>
              <a:pathLst>
                <a:path w="12287" h="20405" extrusionOk="0">
                  <a:moveTo>
                    <a:pt x="12067" y="0"/>
                  </a:moveTo>
                  <a:lnTo>
                    <a:pt x="12024" y="44"/>
                  </a:lnTo>
                  <a:lnTo>
                    <a:pt x="11980" y="88"/>
                  </a:lnTo>
                  <a:lnTo>
                    <a:pt x="8469" y="5529"/>
                  </a:lnTo>
                  <a:lnTo>
                    <a:pt x="6363" y="8425"/>
                  </a:lnTo>
                  <a:lnTo>
                    <a:pt x="4608" y="11365"/>
                  </a:lnTo>
                  <a:lnTo>
                    <a:pt x="2721" y="13998"/>
                  </a:lnTo>
                  <a:lnTo>
                    <a:pt x="2721" y="14042"/>
                  </a:lnTo>
                  <a:lnTo>
                    <a:pt x="1273" y="16806"/>
                  </a:lnTo>
                  <a:lnTo>
                    <a:pt x="1273" y="16850"/>
                  </a:lnTo>
                  <a:lnTo>
                    <a:pt x="0" y="20141"/>
                  </a:lnTo>
                  <a:lnTo>
                    <a:pt x="0" y="20229"/>
                  </a:lnTo>
                  <a:lnTo>
                    <a:pt x="0" y="20273"/>
                  </a:lnTo>
                  <a:lnTo>
                    <a:pt x="44" y="20361"/>
                  </a:lnTo>
                  <a:lnTo>
                    <a:pt x="88" y="20404"/>
                  </a:lnTo>
                  <a:lnTo>
                    <a:pt x="176" y="20404"/>
                  </a:lnTo>
                  <a:lnTo>
                    <a:pt x="264" y="20361"/>
                  </a:lnTo>
                  <a:lnTo>
                    <a:pt x="307" y="20273"/>
                  </a:lnTo>
                  <a:lnTo>
                    <a:pt x="1580" y="16982"/>
                  </a:lnTo>
                  <a:lnTo>
                    <a:pt x="3028" y="14173"/>
                  </a:lnTo>
                  <a:lnTo>
                    <a:pt x="4915" y="11541"/>
                  </a:lnTo>
                  <a:lnTo>
                    <a:pt x="6670" y="8645"/>
                  </a:lnTo>
                  <a:lnTo>
                    <a:pt x="8776" y="5705"/>
                  </a:lnTo>
                  <a:lnTo>
                    <a:pt x="12243" y="263"/>
                  </a:lnTo>
                  <a:lnTo>
                    <a:pt x="12287" y="176"/>
                  </a:lnTo>
                  <a:lnTo>
                    <a:pt x="12287" y="132"/>
                  </a:lnTo>
                  <a:lnTo>
                    <a:pt x="12243" y="88"/>
                  </a:lnTo>
                  <a:lnTo>
                    <a:pt x="1219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35" name="Google Shape;16535;p486"/>
            <p:cNvSpPr/>
            <p:nvPr/>
          </p:nvSpPr>
          <p:spPr>
            <a:xfrm>
              <a:off x="3805600" y="1948625"/>
              <a:ext cx="105350" cy="186500"/>
            </a:xfrm>
            <a:custGeom>
              <a:avLst/>
              <a:gdLst/>
              <a:ahLst/>
              <a:cxnLst/>
              <a:rect l="l" t="t" r="r" b="b"/>
              <a:pathLst>
                <a:path w="4214" h="7460" extrusionOk="0">
                  <a:moveTo>
                    <a:pt x="1317" y="483"/>
                  </a:moveTo>
                  <a:lnTo>
                    <a:pt x="3599" y="4037"/>
                  </a:lnTo>
                  <a:lnTo>
                    <a:pt x="3818" y="4695"/>
                  </a:lnTo>
                  <a:lnTo>
                    <a:pt x="3511" y="6758"/>
                  </a:lnTo>
                  <a:lnTo>
                    <a:pt x="2809" y="7109"/>
                  </a:lnTo>
                  <a:lnTo>
                    <a:pt x="2238" y="6802"/>
                  </a:lnTo>
                  <a:lnTo>
                    <a:pt x="1273" y="5705"/>
                  </a:lnTo>
                  <a:lnTo>
                    <a:pt x="395" y="3993"/>
                  </a:lnTo>
                  <a:lnTo>
                    <a:pt x="352" y="2238"/>
                  </a:lnTo>
                  <a:lnTo>
                    <a:pt x="1185" y="702"/>
                  </a:lnTo>
                  <a:lnTo>
                    <a:pt x="1317" y="483"/>
                  </a:lnTo>
                  <a:close/>
                  <a:moveTo>
                    <a:pt x="1273" y="0"/>
                  </a:moveTo>
                  <a:lnTo>
                    <a:pt x="1185" y="88"/>
                  </a:lnTo>
                  <a:lnTo>
                    <a:pt x="878" y="483"/>
                  </a:lnTo>
                  <a:lnTo>
                    <a:pt x="878" y="527"/>
                  </a:lnTo>
                  <a:lnTo>
                    <a:pt x="0" y="2150"/>
                  </a:lnTo>
                  <a:lnTo>
                    <a:pt x="0" y="2238"/>
                  </a:lnTo>
                  <a:lnTo>
                    <a:pt x="88" y="4081"/>
                  </a:lnTo>
                  <a:lnTo>
                    <a:pt x="88" y="4125"/>
                  </a:lnTo>
                  <a:lnTo>
                    <a:pt x="1010" y="5880"/>
                  </a:lnTo>
                  <a:lnTo>
                    <a:pt x="1010" y="5924"/>
                  </a:lnTo>
                  <a:lnTo>
                    <a:pt x="1975" y="7065"/>
                  </a:lnTo>
                  <a:lnTo>
                    <a:pt x="2019" y="7109"/>
                  </a:lnTo>
                  <a:lnTo>
                    <a:pt x="2765" y="7460"/>
                  </a:lnTo>
                  <a:lnTo>
                    <a:pt x="2897" y="7460"/>
                  </a:lnTo>
                  <a:lnTo>
                    <a:pt x="3730" y="7065"/>
                  </a:lnTo>
                  <a:lnTo>
                    <a:pt x="3818" y="6977"/>
                  </a:lnTo>
                  <a:lnTo>
                    <a:pt x="3862" y="6933"/>
                  </a:lnTo>
                  <a:lnTo>
                    <a:pt x="4213" y="4739"/>
                  </a:lnTo>
                  <a:lnTo>
                    <a:pt x="4169" y="4651"/>
                  </a:lnTo>
                  <a:lnTo>
                    <a:pt x="3906" y="3906"/>
                  </a:lnTo>
                  <a:lnTo>
                    <a:pt x="3906" y="3862"/>
                  </a:lnTo>
                  <a:lnTo>
                    <a:pt x="1492" y="88"/>
                  </a:lnTo>
                  <a:lnTo>
                    <a:pt x="1405" y="44"/>
                  </a:lnTo>
                  <a:lnTo>
                    <a:pt x="131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36" name="Google Shape;16536;p486"/>
            <p:cNvSpPr/>
            <p:nvPr/>
          </p:nvSpPr>
          <p:spPr>
            <a:xfrm>
              <a:off x="3788050" y="1933250"/>
              <a:ext cx="133850" cy="229300"/>
            </a:xfrm>
            <a:custGeom>
              <a:avLst/>
              <a:gdLst/>
              <a:ahLst/>
              <a:cxnLst/>
              <a:rect l="l" t="t" r="r" b="b"/>
              <a:pathLst>
                <a:path w="5354" h="9172" extrusionOk="0">
                  <a:moveTo>
                    <a:pt x="2194" y="352"/>
                  </a:moveTo>
                  <a:lnTo>
                    <a:pt x="2633" y="484"/>
                  </a:lnTo>
                  <a:lnTo>
                    <a:pt x="4520" y="3994"/>
                  </a:lnTo>
                  <a:lnTo>
                    <a:pt x="5003" y="5003"/>
                  </a:lnTo>
                  <a:lnTo>
                    <a:pt x="4871" y="7153"/>
                  </a:lnTo>
                  <a:lnTo>
                    <a:pt x="4608" y="8163"/>
                  </a:lnTo>
                  <a:lnTo>
                    <a:pt x="4257" y="8557"/>
                  </a:lnTo>
                  <a:lnTo>
                    <a:pt x="3467" y="8821"/>
                  </a:lnTo>
                  <a:lnTo>
                    <a:pt x="2897" y="8426"/>
                  </a:lnTo>
                  <a:lnTo>
                    <a:pt x="1317" y="6451"/>
                  </a:lnTo>
                  <a:lnTo>
                    <a:pt x="483" y="4696"/>
                  </a:lnTo>
                  <a:lnTo>
                    <a:pt x="351" y="3862"/>
                  </a:lnTo>
                  <a:lnTo>
                    <a:pt x="395" y="2765"/>
                  </a:lnTo>
                  <a:lnTo>
                    <a:pt x="790" y="1800"/>
                  </a:lnTo>
                  <a:lnTo>
                    <a:pt x="1624" y="659"/>
                  </a:lnTo>
                  <a:lnTo>
                    <a:pt x="2194" y="352"/>
                  </a:lnTo>
                  <a:close/>
                  <a:moveTo>
                    <a:pt x="2063" y="1"/>
                  </a:moveTo>
                  <a:lnTo>
                    <a:pt x="1448" y="352"/>
                  </a:lnTo>
                  <a:lnTo>
                    <a:pt x="1361" y="440"/>
                  </a:lnTo>
                  <a:lnTo>
                    <a:pt x="483" y="1624"/>
                  </a:lnTo>
                  <a:lnTo>
                    <a:pt x="483" y="1668"/>
                  </a:lnTo>
                  <a:lnTo>
                    <a:pt x="88" y="2678"/>
                  </a:lnTo>
                  <a:lnTo>
                    <a:pt x="44" y="2721"/>
                  </a:lnTo>
                  <a:lnTo>
                    <a:pt x="0" y="3862"/>
                  </a:lnTo>
                  <a:lnTo>
                    <a:pt x="0" y="3906"/>
                  </a:lnTo>
                  <a:lnTo>
                    <a:pt x="176" y="4784"/>
                  </a:lnTo>
                  <a:lnTo>
                    <a:pt x="176" y="4828"/>
                  </a:lnTo>
                  <a:lnTo>
                    <a:pt x="1010" y="6583"/>
                  </a:lnTo>
                  <a:lnTo>
                    <a:pt x="1054" y="6627"/>
                  </a:lnTo>
                  <a:lnTo>
                    <a:pt x="2633" y="8689"/>
                  </a:lnTo>
                  <a:lnTo>
                    <a:pt x="2677" y="8733"/>
                  </a:lnTo>
                  <a:lnTo>
                    <a:pt x="3335" y="9128"/>
                  </a:lnTo>
                  <a:lnTo>
                    <a:pt x="3467" y="9172"/>
                  </a:lnTo>
                  <a:lnTo>
                    <a:pt x="3511" y="9172"/>
                  </a:lnTo>
                  <a:lnTo>
                    <a:pt x="4432" y="8865"/>
                  </a:lnTo>
                  <a:lnTo>
                    <a:pt x="4520" y="8821"/>
                  </a:lnTo>
                  <a:lnTo>
                    <a:pt x="4915" y="8338"/>
                  </a:lnTo>
                  <a:lnTo>
                    <a:pt x="4959" y="8250"/>
                  </a:lnTo>
                  <a:lnTo>
                    <a:pt x="5222" y="7241"/>
                  </a:lnTo>
                  <a:lnTo>
                    <a:pt x="5222" y="7197"/>
                  </a:lnTo>
                  <a:lnTo>
                    <a:pt x="5354" y="5003"/>
                  </a:lnTo>
                  <a:lnTo>
                    <a:pt x="5354" y="4915"/>
                  </a:lnTo>
                  <a:lnTo>
                    <a:pt x="4871" y="3862"/>
                  </a:lnTo>
                  <a:lnTo>
                    <a:pt x="2897" y="264"/>
                  </a:lnTo>
                  <a:lnTo>
                    <a:pt x="2853" y="176"/>
                  </a:lnTo>
                  <a:lnTo>
                    <a:pt x="2809" y="176"/>
                  </a:lnTo>
                  <a:lnTo>
                    <a:pt x="219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37" name="Google Shape;16537;p486"/>
            <p:cNvSpPr/>
            <p:nvPr/>
          </p:nvSpPr>
          <p:spPr>
            <a:xfrm>
              <a:off x="3671775" y="2997350"/>
              <a:ext cx="187600" cy="399350"/>
            </a:xfrm>
            <a:custGeom>
              <a:avLst/>
              <a:gdLst/>
              <a:ahLst/>
              <a:cxnLst/>
              <a:rect l="l" t="t" r="r" b="b"/>
              <a:pathLst>
                <a:path w="7504" h="15974" extrusionOk="0">
                  <a:moveTo>
                    <a:pt x="1843" y="1"/>
                  </a:moveTo>
                  <a:lnTo>
                    <a:pt x="1755" y="45"/>
                  </a:lnTo>
                  <a:lnTo>
                    <a:pt x="790" y="615"/>
                  </a:lnTo>
                  <a:lnTo>
                    <a:pt x="746" y="703"/>
                  </a:lnTo>
                  <a:lnTo>
                    <a:pt x="176" y="1712"/>
                  </a:lnTo>
                  <a:lnTo>
                    <a:pt x="176" y="1756"/>
                  </a:lnTo>
                  <a:lnTo>
                    <a:pt x="0" y="2941"/>
                  </a:lnTo>
                  <a:lnTo>
                    <a:pt x="0" y="2985"/>
                  </a:lnTo>
                  <a:lnTo>
                    <a:pt x="351" y="5530"/>
                  </a:lnTo>
                  <a:lnTo>
                    <a:pt x="395" y="5617"/>
                  </a:lnTo>
                  <a:lnTo>
                    <a:pt x="1185" y="6890"/>
                  </a:lnTo>
                  <a:lnTo>
                    <a:pt x="1229" y="6890"/>
                  </a:lnTo>
                  <a:lnTo>
                    <a:pt x="4783" y="10751"/>
                  </a:lnTo>
                  <a:lnTo>
                    <a:pt x="4432" y="11848"/>
                  </a:lnTo>
                  <a:lnTo>
                    <a:pt x="4169" y="12726"/>
                  </a:lnTo>
                  <a:lnTo>
                    <a:pt x="3467" y="13516"/>
                  </a:lnTo>
                  <a:lnTo>
                    <a:pt x="2150" y="14920"/>
                  </a:lnTo>
                  <a:lnTo>
                    <a:pt x="1009" y="15622"/>
                  </a:lnTo>
                  <a:lnTo>
                    <a:pt x="922" y="15666"/>
                  </a:lnTo>
                  <a:lnTo>
                    <a:pt x="922" y="15754"/>
                  </a:lnTo>
                  <a:lnTo>
                    <a:pt x="922" y="15798"/>
                  </a:lnTo>
                  <a:lnTo>
                    <a:pt x="922" y="15885"/>
                  </a:lnTo>
                  <a:lnTo>
                    <a:pt x="1009" y="15929"/>
                  </a:lnTo>
                  <a:lnTo>
                    <a:pt x="1097" y="15973"/>
                  </a:lnTo>
                  <a:lnTo>
                    <a:pt x="1185" y="15929"/>
                  </a:lnTo>
                  <a:lnTo>
                    <a:pt x="2370" y="15227"/>
                  </a:lnTo>
                  <a:lnTo>
                    <a:pt x="2413" y="15183"/>
                  </a:lnTo>
                  <a:lnTo>
                    <a:pt x="3598" y="13911"/>
                  </a:lnTo>
                  <a:lnTo>
                    <a:pt x="4213" y="13209"/>
                  </a:lnTo>
                  <a:lnTo>
                    <a:pt x="4432" y="12902"/>
                  </a:lnTo>
                  <a:lnTo>
                    <a:pt x="4476" y="12770"/>
                  </a:lnTo>
                  <a:lnTo>
                    <a:pt x="4739" y="11980"/>
                  </a:lnTo>
                  <a:lnTo>
                    <a:pt x="5178" y="10795"/>
                  </a:lnTo>
                  <a:lnTo>
                    <a:pt x="5178" y="10664"/>
                  </a:lnTo>
                  <a:lnTo>
                    <a:pt x="5134" y="10576"/>
                  </a:lnTo>
                  <a:lnTo>
                    <a:pt x="1492" y="6671"/>
                  </a:lnTo>
                  <a:lnTo>
                    <a:pt x="702" y="5442"/>
                  </a:lnTo>
                  <a:lnTo>
                    <a:pt x="351" y="2941"/>
                  </a:lnTo>
                  <a:lnTo>
                    <a:pt x="527" y="1844"/>
                  </a:lnTo>
                  <a:lnTo>
                    <a:pt x="1009" y="878"/>
                  </a:lnTo>
                  <a:lnTo>
                    <a:pt x="1887" y="352"/>
                  </a:lnTo>
                  <a:lnTo>
                    <a:pt x="2150" y="352"/>
                  </a:lnTo>
                  <a:lnTo>
                    <a:pt x="3642" y="1449"/>
                  </a:lnTo>
                  <a:lnTo>
                    <a:pt x="5485" y="3380"/>
                  </a:lnTo>
                  <a:lnTo>
                    <a:pt x="7021" y="5837"/>
                  </a:lnTo>
                  <a:lnTo>
                    <a:pt x="7153" y="9040"/>
                  </a:lnTo>
                  <a:lnTo>
                    <a:pt x="7196" y="9128"/>
                  </a:lnTo>
                  <a:lnTo>
                    <a:pt x="7240" y="9172"/>
                  </a:lnTo>
                  <a:lnTo>
                    <a:pt x="7284" y="9216"/>
                  </a:lnTo>
                  <a:lnTo>
                    <a:pt x="7416" y="9216"/>
                  </a:lnTo>
                  <a:lnTo>
                    <a:pt x="7460" y="9172"/>
                  </a:lnTo>
                  <a:lnTo>
                    <a:pt x="7504" y="9084"/>
                  </a:lnTo>
                  <a:lnTo>
                    <a:pt x="7504" y="9040"/>
                  </a:lnTo>
                  <a:lnTo>
                    <a:pt x="7372" y="5749"/>
                  </a:lnTo>
                  <a:lnTo>
                    <a:pt x="7328" y="5661"/>
                  </a:lnTo>
                  <a:lnTo>
                    <a:pt x="5748" y="3160"/>
                  </a:lnTo>
                  <a:lnTo>
                    <a:pt x="5748" y="3116"/>
                  </a:lnTo>
                  <a:lnTo>
                    <a:pt x="3905" y="1186"/>
                  </a:lnTo>
                  <a:lnTo>
                    <a:pt x="3862" y="1186"/>
                  </a:lnTo>
                  <a:lnTo>
                    <a:pt x="2326" y="45"/>
                  </a:lnTo>
                  <a:lnTo>
                    <a:pt x="2238" y="45"/>
                  </a:lnTo>
                  <a:lnTo>
                    <a:pt x="184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38" name="Google Shape;16538;p486"/>
            <p:cNvSpPr/>
            <p:nvPr/>
          </p:nvSpPr>
          <p:spPr>
            <a:xfrm>
              <a:off x="3577425" y="2967725"/>
              <a:ext cx="311575" cy="471750"/>
            </a:xfrm>
            <a:custGeom>
              <a:avLst/>
              <a:gdLst/>
              <a:ahLst/>
              <a:cxnLst/>
              <a:rect l="l" t="t" r="r" b="b"/>
              <a:pathLst>
                <a:path w="12463" h="18870" extrusionOk="0">
                  <a:moveTo>
                    <a:pt x="5529" y="1"/>
                  </a:moveTo>
                  <a:lnTo>
                    <a:pt x="4257" y="791"/>
                  </a:lnTo>
                  <a:lnTo>
                    <a:pt x="4213" y="835"/>
                  </a:lnTo>
                  <a:lnTo>
                    <a:pt x="3730" y="1449"/>
                  </a:lnTo>
                  <a:lnTo>
                    <a:pt x="3730" y="1493"/>
                  </a:lnTo>
                  <a:lnTo>
                    <a:pt x="3204" y="3248"/>
                  </a:lnTo>
                  <a:lnTo>
                    <a:pt x="3160" y="3292"/>
                  </a:lnTo>
                  <a:lnTo>
                    <a:pt x="3204" y="4696"/>
                  </a:lnTo>
                  <a:lnTo>
                    <a:pt x="3247" y="4740"/>
                  </a:lnTo>
                  <a:lnTo>
                    <a:pt x="4037" y="7592"/>
                  </a:lnTo>
                  <a:lnTo>
                    <a:pt x="4081" y="7636"/>
                  </a:lnTo>
                  <a:lnTo>
                    <a:pt x="6056" y="10225"/>
                  </a:lnTo>
                  <a:lnTo>
                    <a:pt x="6582" y="11498"/>
                  </a:lnTo>
                  <a:lnTo>
                    <a:pt x="6539" y="12156"/>
                  </a:lnTo>
                  <a:lnTo>
                    <a:pt x="5661" y="14306"/>
                  </a:lnTo>
                  <a:lnTo>
                    <a:pt x="44" y="18518"/>
                  </a:lnTo>
                  <a:lnTo>
                    <a:pt x="0" y="18606"/>
                  </a:lnTo>
                  <a:lnTo>
                    <a:pt x="0" y="18650"/>
                  </a:lnTo>
                  <a:lnTo>
                    <a:pt x="0" y="18738"/>
                  </a:lnTo>
                  <a:lnTo>
                    <a:pt x="0" y="18782"/>
                  </a:lnTo>
                  <a:lnTo>
                    <a:pt x="88" y="18826"/>
                  </a:lnTo>
                  <a:lnTo>
                    <a:pt x="176" y="18870"/>
                  </a:lnTo>
                  <a:lnTo>
                    <a:pt x="264" y="18826"/>
                  </a:lnTo>
                  <a:lnTo>
                    <a:pt x="5924" y="14569"/>
                  </a:lnTo>
                  <a:lnTo>
                    <a:pt x="5968" y="14481"/>
                  </a:lnTo>
                  <a:lnTo>
                    <a:pt x="6890" y="12244"/>
                  </a:lnTo>
                  <a:lnTo>
                    <a:pt x="6890" y="12200"/>
                  </a:lnTo>
                  <a:lnTo>
                    <a:pt x="6933" y="11498"/>
                  </a:lnTo>
                  <a:lnTo>
                    <a:pt x="6890" y="11410"/>
                  </a:lnTo>
                  <a:lnTo>
                    <a:pt x="6407" y="10093"/>
                  </a:lnTo>
                  <a:lnTo>
                    <a:pt x="6363" y="10050"/>
                  </a:lnTo>
                  <a:lnTo>
                    <a:pt x="4388" y="7461"/>
                  </a:lnTo>
                  <a:lnTo>
                    <a:pt x="3555" y="4696"/>
                  </a:lnTo>
                  <a:lnTo>
                    <a:pt x="3511" y="3336"/>
                  </a:lnTo>
                  <a:lnTo>
                    <a:pt x="4037" y="1625"/>
                  </a:lnTo>
                  <a:lnTo>
                    <a:pt x="4476" y="1098"/>
                  </a:lnTo>
                  <a:lnTo>
                    <a:pt x="5617" y="352"/>
                  </a:lnTo>
                  <a:lnTo>
                    <a:pt x="9391" y="2678"/>
                  </a:lnTo>
                  <a:lnTo>
                    <a:pt x="11848" y="5925"/>
                  </a:lnTo>
                  <a:lnTo>
                    <a:pt x="12111" y="7724"/>
                  </a:lnTo>
                  <a:lnTo>
                    <a:pt x="12024" y="10620"/>
                  </a:lnTo>
                  <a:lnTo>
                    <a:pt x="12024" y="10708"/>
                  </a:lnTo>
                  <a:lnTo>
                    <a:pt x="12067" y="10752"/>
                  </a:lnTo>
                  <a:lnTo>
                    <a:pt x="12111" y="10796"/>
                  </a:lnTo>
                  <a:lnTo>
                    <a:pt x="12199" y="10796"/>
                  </a:lnTo>
                  <a:lnTo>
                    <a:pt x="12331" y="10752"/>
                  </a:lnTo>
                  <a:lnTo>
                    <a:pt x="12331" y="10708"/>
                  </a:lnTo>
                  <a:lnTo>
                    <a:pt x="12375" y="10620"/>
                  </a:lnTo>
                  <a:lnTo>
                    <a:pt x="12462" y="7724"/>
                  </a:lnTo>
                  <a:lnTo>
                    <a:pt x="12199" y="5837"/>
                  </a:lnTo>
                  <a:lnTo>
                    <a:pt x="12155" y="5749"/>
                  </a:lnTo>
                  <a:lnTo>
                    <a:pt x="9654" y="2458"/>
                  </a:lnTo>
                  <a:lnTo>
                    <a:pt x="9610" y="2414"/>
                  </a:lnTo>
                  <a:lnTo>
                    <a:pt x="570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39" name="Google Shape;16539;p486"/>
            <p:cNvSpPr/>
            <p:nvPr/>
          </p:nvSpPr>
          <p:spPr>
            <a:xfrm>
              <a:off x="3642150" y="2927150"/>
              <a:ext cx="329125" cy="352150"/>
            </a:xfrm>
            <a:custGeom>
              <a:avLst/>
              <a:gdLst/>
              <a:ahLst/>
              <a:cxnLst/>
              <a:rect l="l" t="t" r="r" b="b"/>
              <a:pathLst>
                <a:path w="13165" h="14086" extrusionOk="0">
                  <a:moveTo>
                    <a:pt x="5836" y="0"/>
                  </a:moveTo>
                  <a:lnTo>
                    <a:pt x="4257" y="176"/>
                  </a:lnTo>
                  <a:lnTo>
                    <a:pt x="3555" y="351"/>
                  </a:lnTo>
                  <a:lnTo>
                    <a:pt x="2940" y="527"/>
                  </a:lnTo>
                  <a:lnTo>
                    <a:pt x="2414" y="702"/>
                  </a:lnTo>
                  <a:lnTo>
                    <a:pt x="1931" y="922"/>
                  </a:lnTo>
                  <a:lnTo>
                    <a:pt x="1536" y="1185"/>
                  </a:lnTo>
                  <a:lnTo>
                    <a:pt x="1185" y="1492"/>
                  </a:lnTo>
                  <a:lnTo>
                    <a:pt x="878" y="1799"/>
                  </a:lnTo>
                  <a:lnTo>
                    <a:pt x="615" y="2151"/>
                  </a:lnTo>
                  <a:lnTo>
                    <a:pt x="439" y="2545"/>
                  </a:lnTo>
                  <a:lnTo>
                    <a:pt x="264" y="2984"/>
                  </a:lnTo>
                  <a:lnTo>
                    <a:pt x="132" y="3423"/>
                  </a:lnTo>
                  <a:lnTo>
                    <a:pt x="88" y="3950"/>
                  </a:lnTo>
                  <a:lnTo>
                    <a:pt x="0" y="4520"/>
                  </a:lnTo>
                  <a:lnTo>
                    <a:pt x="0" y="5091"/>
                  </a:lnTo>
                  <a:lnTo>
                    <a:pt x="0" y="6451"/>
                  </a:lnTo>
                  <a:lnTo>
                    <a:pt x="0" y="6495"/>
                  </a:lnTo>
                  <a:lnTo>
                    <a:pt x="702" y="8996"/>
                  </a:lnTo>
                  <a:lnTo>
                    <a:pt x="746" y="9084"/>
                  </a:lnTo>
                  <a:lnTo>
                    <a:pt x="2896" y="12155"/>
                  </a:lnTo>
                  <a:lnTo>
                    <a:pt x="2984" y="12989"/>
                  </a:lnTo>
                  <a:lnTo>
                    <a:pt x="2677" y="13603"/>
                  </a:lnTo>
                  <a:lnTo>
                    <a:pt x="2370" y="13779"/>
                  </a:lnTo>
                  <a:lnTo>
                    <a:pt x="2326" y="13823"/>
                  </a:lnTo>
                  <a:lnTo>
                    <a:pt x="2282" y="13867"/>
                  </a:lnTo>
                  <a:lnTo>
                    <a:pt x="2282" y="13954"/>
                  </a:lnTo>
                  <a:lnTo>
                    <a:pt x="2282" y="13998"/>
                  </a:lnTo>
                  <a:lnTo>
                    <a:pt x="2326" y="14086"/>
                  </a:lnTo>
                  <a:lnTo>
                    <a:pt x="2501" y="14086"/>
                  </a:lnTo>
                  <a:lnTo>
                    <a:pt x="2896" y="13910"/>
                  </a:lnTo>
                  <a:lnTo>
                    <a:pt x="2940" y="13823"/>
                  </a:lnTo>
                  <a:lnTo>
                    <a:pt x="3335" y="13077"/>
                  </a:lnTo>
                  <a:lnTo>
                    <a:pt x="3335" y="12989"/>
                  </a:lnTo>
                  <a:lnTo>
                    <a:pt x="3247" y="12067"/>
                  </a:lnTo>
                  <a:lnTo>
                    <a:pt x="3204" y="11980"/>
                  </a:lnTo>
                  <a:lnTo>
                    <a:pt x="1053" y="8908"/>
                  </a:lnTo>
                  <a:lnTo>
                    <a:pt x="351" y="6407"/>
                  </a:lnTo>
                  <a:lnTo>
                    <a:pt x="351" y="5178"/>
                  </a:lnTo>
                  <a:lnTo>
                    <a:pt x="351" y="4608"/>
                  </a:lnTo>
                  <a:lnTo>
                    <a:pt x="395" y="4081"/>
                  </a:lnTo>
                  <a:lnTo>
                    <a:pt x="439" y="3599"/>
                  </a:lnTo>
                  <a:lnTo>
                    <a:pt x="571" y="3160"/>
                  </a:lnTo>
                  <a:lnTo>
                    <a:pt x="702" y="2765"/>
                  </a:lnTo>
                  <a:lnTo>
                    <a:pt x="878" y="2414"/>
                  </a:lnTo>
                  <a:lnTo>
                    <a:pt x="1097" y="2063"/>
                  </a:lnTo>
                  <a:lnTo>
                    <a:pt x="1361" y="1756"/>
                  </a:lnTo>
                  <a:lnTo>
                    <a:pt x="1712" y="1492"/>
                  </a:lnTo>
                  <a:lnTo>
                    <a:pt x="2063" y="1273"/>
                  </a:lnTo>
                  <a:lnTo>
                    <a:pt x="2545" y="1054"/>
                  </a:lnTo>
                  <a:lnTo>
                    <a:pt x="3028" y="834"/>
                  </a:lnTo>
                  <a:lnTo>
                    <a:pt x="3642" y="702"/>
                  </a:lnTo>
                  <a:lnTo>
                    <a:pt x="4301" y="527"/>
                  </a:lnTo>
                  <a:lnTo>
                    <a:pt x="5836" y="351"/>
                  </a:lnTo>
                  <a:lnTo>
                    <a:pt x="6890" y="659"/>
                  </a:lnTo>
                  <a:lnTo>
                    <a:pt x="7855" y="1580"/>
                  </a:lnTo>
                  <a:lnTo>
                    <a:pt x="7899" y="1580"/>
                  </a:lnTo>
                  <a:lnTo>
                    <a:pt x="11102" y="3335"/>
                  </a:lnTo>
                  <a:lnTo>
                    <a:pt x="12901" y="4388"/>
                  </a:lnTo>
                  <a:lnTo>
                    <a:pt x="12989" y="4432"/>
                  </a:lnTo>
                  <a:lnTo>
                    <a:pt x="13033" y="4388"/>
                  </a:lnTo>
                  <a:lnTo>
                    <a:pt x="13077" y="4388"/>
                  </a:lnTo>
                  <a:lnTo>
                    <a:pt x="13164" y="4345"/>
                  </a:lnTo>
                  <a:lnTo>
                    <a:pt x="13164" y="4257"/>
                  </a:lnTo>
                  <a:lnTo>
                    <a:pt x="13164" y="4213"/>
                  </a:lnTo>
                  <a:lnTo>
                    <a:pt x="13121" y="4125"/>
                  </a:lnTo>
                  <a:lnTo>
                    <a:pt x="13077" y="4081"/>
                  </a:lnTo>
                  <a:lnTo>
                    <a:pt x="11278" y="3028"/>
                  </a:lnTo>
                  <a:lnTo>
                    <a:pt x="8074" y="1317"/>
                  </a:lnTo>
                  <a:lnTo>
                    <a:pt x="7109" y="395"/>
                  </a:lnTo>
                  <a:lnTo>
                    <a:pt x="7065" y="351"/>
                  </a:lnTo>
                  <a:lnTo>
                    <a:pt x="592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40" name="Google Shape;16540;p486"/>
            <p:cNvSpPr/>
            <p:nvPr/>
          </p:nvSpPr>
          <p:spPr>
            <a:xfrm>
              <a:off x="3625700" y="2886550"/>
              <a:ext cx="275375" cy="360950"/>
            </a:xfrm>
            <a:custGeom>
              <a:avLst/>
              <a:gdLst/>
              <a:ahLst/>
              <a:cxnLst/>
              <a:rect l="l" t="t" r="r" b="b"/>
              <a:pathLst>
                <a:path w="11015" h="14438" extrusionOk="0">
                  <a:moveTo>
                    <a:pt x="7767" y="1"/>
                  </a:moveTo>
                  <a:lnTo>
                    <a:pt x="4783" y="835"/>
                  </a:lnTo>
                  <a:lnTo>
                    <a:pt x="1360" y="1975"/>
                  </a:lnTo>
                  <a:lnTo>
                    <a:pt x="1273" y="2019"/>
                  </a:lnTo>
                  <a:lnTo>
                    <a:pt x="878" y="2458"/>
                  </a:lnTo>
                  <a:lnTo>
                    <a:pt x="878" y="2502"/>
                  </a:lnTo>
                  <a:lnTo>
                    <a:pt x="527" y="3248"/>
                  </a:lnTo>
                  <a:lnTo>
                    <a:pt x="527" y="3292"/>
                  </a:lnTo>
                  <a:lnTo>
                    <a:pt x="44" y="5925"/>
                  </a:lnTo>
                  <a:lnTo>
                    <a:pt x="0" y="5969"/>
                  </a:lnTo>
                  <a:lnTo>
                    <a:pt x="44" y="8250"/>
                  </a:lnTo>
                  <a:lnTo>
                    <a:pt x="88" y="8294"/>
                  </a:lnTo>
                  <a:lnTo>
                    <a:pt x="878" y="10795"/>
                  </a:lnTo>
                  <a:lnTo>
                    <a:pt x="878" y="10839"/>
                  </a:lnTo>
                  <a:lnTo>
                    <a:pt x="2721" y="13648"/>
                  </a:lnTo>
                  <a:lnTo>
                    <a:pt x="2721" y="13911"/>
                  </a:lnTo>
                  <a:lnTo>
                    <a:pt x="2457" y="14130"/>
                  </a:lnTo>
                  <a:lnTo>
                    <a:pt x="2414" y="14174"/>
                  </a:lnTo>
                  <a:lnTo>
                    <a:pt x="2370" y="14262"/>
                  </a:lnTo>
                  <a:lnTo>
                    <a:pt x="2414" y="14306"/>
                  </a:lnTo>
                  <a:lnTo>
                    <a:pt x="2414" y="14394"/>
                  </a:lnTo>
                  <a:lnTo>
                    <a:pt x="2501" y="14437"/>
                  </a:lnTo>
                  <a:lnTo>
                    <a:pt x="2545" y="14437"/>
                  </a:lnTo>
                  <a:lnTo>
                    <a:pt x="2677" y="14394"/>
                  </a:lnTo>
                  <a:lnTo>
                    <a:pt x="2984" y="14130"/>
                  </a:lnTo>
                  <a:lnTo>
                    <a:pt x="3028" y="14086"/>
                  </a:lnTo>
                  <a:lnTo>
                    <a:pt x="3028" y="14043"/>
                  </a:lnTo>
                  <a:lnTo>
                    <a:pt x="3072" y="13604"/>
                  </a:lnTo>
                  <a:lnTo>
                    <a:pt x="3072" y="13516"/>
                  </a:lnTo>
                  <a:lnTo>
                    <a:pt x="1185" y="10664"/>
                  </a:lnTo>
                  <a:lnTo>
                    <a:pt x="395" y="8206"/>
                  </a:lnTo>
                  <a:lnTo>
                    <a:pt x="351" y="5969"/>
                  </a:lnTo>
                  <a:lnTo>
                    <a:pt x="834" y="3380"/>
                  </a:lnTo>
                  <a:lnTo>
                    <a:pt x="1185" y="2678"/>
                  </a:lnTo>
                  <a:lnTo>
                    <a:pt x="1492" y="2326"/>
                  </a:lnTo>
                  <a:lnTo>
                    <a:pt x="4915" y="1142"/>
                  </a:lnTo>
                  <a:lnTo>
                    <a:pt x="7811" y="352"/>
                  </a:lnTo>
                  <a:lnTo>
                    <a:pt x="10751" y="1317"/>
                  </a:lnTo>
                  <a:lnTo>
                    <a:pt x="10839" y="1361"/>
                  </a:lnTo>
                  <a:lnTo>
                    <a:pt x="10882" y="1317"/>
                  </a:lnTo>
                  <a:lnTo>
                    <a:pt x="10970" y="1273"/>
                  </a:lnTo>
                  <a:lnTo>
                    <a:pt x="10970" y="1229"/>
                  </a:lnTo>
                  <a:lnTo>
                    <a:pt x="11014" y="1142"/>
                  </a:lnTo>
                  <a:lnTo>
                    <a:pt x="10970" y="1098"/>
                  </a:lnTo>
                  <a:lnTo>
                    <a:pt x="10926" y="1054"/>
                  </a:lnTo>
                  <a:lnTo>
                    <a:pt x="10882" y="1010"/>
                  </a:lnTo>
                  <a:lnTo>
                    <a:pt x="785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41" name="Google Shape;16541;p486"/>
            <p:cNvSpPr/>
            <p:nvPr/>
          </p:nvSpPr>
          <p:spPr>
            <a:xfrm>
              <a:off x="3703575" y="3053300"/>
              <a:ext cx="118500" cy="174450"/>
            </a:xfrm>
            <a:custGeom>
              <a:avLst/>
              <a:gdLst/>
              <a:ahLst/>
              <a:cxnLst/>
              <a:rect l="l" t="t" r="r" b="b"/>
              <a:pathLst>
                <a:path w="4740" h="6978" extrusionOk="0">
                  <a:moveTo>
                    <a:pt x="966" y="352"/>
                  </a:moveTo>
                  <a:lnTo>
                    <a:pt x="1624" y="527"/>
                  </a:lnTo>
                  <a:lnTo>
                    <a:pt x="2765" y="1405"/>
                  </a:lnTo>
                  <a:lnTo>
                    <a:pt x="3950" y="2897"/>
                  </a:lnTo>
                  <a:lnTo>
                    <a:pt x="4389" y="4564"/>
                  </a:lnTo>
                  <a:lnTo>
                    <a:pt x="3906" y="6276"/>
                  </a:lnTo>
                  <a:lnTo>
                    <a:pt x="3818" y="6495"/>
                  </a:lnTo>
                  <a:lnTo>
                    <a:pt x="878" y="3511"/>
                  </a:lnTo>
                  <a:lnTo>
                    <a:pt x="483" y="2897"/>
                  </a:lnTo>
                  <a:lnTo>
                    <a:pt x="352" y="834"/>
                  </a:lnTo>
                  <a:lnTo>
                    <a:pt x="966" y="352"/>
                  </a:lnTo>
                  <a:close/>
                  <a:moveTo>
                    <a:pt x="878" y="1"/>
                  </a:moveTo>
                  <a:lnTo>
                    <a:pt x="790" y="45"/>
                  </a:lnTo>
                  <a:lnTo>
                    <a:pt x="88" y="615"/>
                  </a:lnTo>
                  <a:lnTo>
                    <a:pt x="1" y="659"/>
                  </a:lnTo>
                  <a:lnTo>
                    <a:pt x="1" y="747"/>
                  </a:lnTo>
                  <a:lnTo>
                    <a:pt x="132" y="2985"/>
                  </a:lnTo>
                  <a:lnTo>
                    <a:pt x="132" y="3072"/>
                  </a:lnTo>
                  <a:lnTo>
                    <a:pt x="571" y="3730"/>
                  </a:lnTo>
                  <a:lnTo>
                    <a:pt x="615" y="3774"/>
                  </a:lnTo>
                  <a:lnTo>
                    <a:pt x="3774" y="6934"/>
                  </a:lnTo>
                  <a:lnTo>
                    <a:pt x="3818" y="6978"/>
                  </a:lnTo>
                  <a:lnTo>
                    <a:pt x="3994" y="6978"/>
                  </a:lnTo>
                  <a:lnTo>
                    <a:pt x="4038" y="6890"/>
                  </a:lnTo>
                  <a:lnTo>
                    <a:pt x="4257" y="6407"/>
                  </a:lnTo>
                  <a:lnTo>
                    <a:pt x="4257" y="6363"/>
                  </a:lnTo>
                  <a:lnTo>
                    <a:pt x="4740" y="4608"/>
                  </a:lnTo>
                  <a:lnTo>
                    <a:pt x="4740" y="4520"/>
                  </a:lnTo>
                  <a:lnTo>
                    <a:pt x="4301" y="2765"/>
                  </a:lnTo>
                  <a:lnTo>
                    <a:pt x="4257" y="2677"/>
                  </a:lnTo>
                  <a:lnTo>
                    <a:pt x="3028" y="1185"/>
                  </a:lnTo>
                  <a:lnTo>
                    <a:pt x="2984" y="1142"/>
                  </a:lnTo>
                  <a:lnTo>
                    <a:pt x="1800" y="220"/>
                  </a:lnTo>
                  <a:lnTo>
                    <a:pt x="1756" y="176"/>
                  </a:lnTo>
                  <a:lnTo>
                    <a:pt x="96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42" name="Google Shape;16542;p486"/>
            <p:cNvSpPr/>
            <p:nvPr/>
          </p:nvSpPr>
          <p:spPr>
            <a:xfrm>
              <a:off x="3689325" y="3025875"/>
              <a:ext cx="149200" cy="218325"/>
            </a:xfrm>
            <a:custGeom>
              <a:avLst/>
              <a:gdLst/>
              <a:ahLst/>
              <a:cxnLst/>
              <a:rect l="l" t="t" r="r" b="b"/>
              <a:pathLst>
                <a:path w="5968" h="8733" extrusionOk="0">
                  <a:moveTo>
                    <a:pt x="1360" y="396"/>
                  </a:moveTo>
                  <a:lnTo>
                    <a:pt x="1975" y="615"/>
                  </a:lnTo>
                  <a:lnTo>
                    <a:pt x="3949" y="2239"/>
                  </a:lnTo>
                  <a:lnTo>
                    <a:pt x="5134" y="3774"/>
                  </a:lnTo>
                  <a:lnTo>
                    <a:pt x="5441" y="4564"/>
                  </a:lnTo>
                  <a:lnTo>
                    <a:pt x="5617" y="5617"/>
                  </a:lnTo>
                  <a:lnTo>
                    <a:pt x="5441" y="6670"/>
                  </a:lnTo>
                  <a:lnTo>
                    <a:pt x="4871" y="7943"/>
                  </a:lnTo>
                  <a:lnTo>
                    <a:pt x="4388" y="8382"/>
                  </a:lnTo>
                  <a:lnTo>
                    <a:pt x="3949" y="8338"/>
                  </a:lnTo>
                  <a:lnTo>
                    <a:pt x="1317" y="5310"/>
                  </a:lnTo>
                  <a:lnTo>
                    <a:pt x="658" y="4389"/>
                  </a:lnTo>
                  <a:lnTo>
                    <a:pt x="351" y="2282"/>
                  </a:lnTo>
                  <a:lnTo>
                    <a:pt x="395" y="1273"/>
                  </a:lnTo>
                  <a:lnTo>
                    <a:pt x="614" y="790"/>
                  </a:lnTo>
                  <a:lnTo>
                    <a:pt x="1360" y="396"/>
                  </a:lnTo>
                  <a:close/>
                  <a:moveTo>
                    <a:pt x="1317" y="1"/>
                  </a:moveTo>
                  <a:lnTo>
                    <a:pt x="1273" y="45"/>
                  </a:lnTo>
                  <a:lnTo>
                    <a:pt x="395" y="527"/>
                  </a:lnTo>
                  <a:lnTo>
                    <a:pt x="351" y="615"/>
                  </a:lnTo>
                  <a:lnTo>
                    <a:pt x="44" y="1142"/>
                  </a:lnTo>
                  <a:lnTo>
                    <a:pt x="44" y="1229"/>
                  </a:lnTo>
                  <a:lnTo>
                    <a:pt x="0" y="2282"/>
                  </a:lnTo>
                  <a:lnTo>
                    <a:pt x="0" y="2326"/>
                  </a:lnTo>
                  <a:lnTo>
                    <a:pt x="307" y="4520"/>
                  </a:lnTo>
                  <a:lnTo>
                    <a:pt x="351" y="4564"/>
                  </a:lnTo>
                  <a:lnTo>
                    <a:pt x="1053" y="5530"/>
                  </a:lnTo>
                  <a:lnTo>
                    <a:pt x="3730" y="8645"/>
                  </a:lnTo>
                  <a:lnTo>
                    <a:pt x="3774" y="8689"/>
                  </a:lnTo>
                  <a:lnTo>
                    <a:pt x="3818" y="8689"/>
                  </a:lnTo>
                  <a:lnTo>
                    <a:pt x="4432" y="8733"/>
                  </a:lnTo>
                  <a:lnTo>
                    <a:pt x="4476" y="8733"/>
                  </a:lnTo>
                  <a:lnTo>
                    <a:pt x="4564" y="8689"/>
                  </a:lnTo>
                  <a:lnTo>
                    <a:pt x="5134" y="8206"/>
                  </a:lnTo>
                  <a:lnTo>
                    <a:pt x="5178" y="8118"/>
                  </a:lnTo>
                  <a:lnTo>
                    <a:pt x="5792" y="6758"/>
                  </a:lnTo>
                  <a:lnTo>
                    <a:pt x="5792" y="6714"/>
                  </a:lnTo>
                  <a:lnTo>
                    <a:pt x="5968" y="5661"/>
                  </a:lnTo>
                  <a:lnTo>
                    <a:pt x="5968" y="5617"/>
                  </a:lnTo>
                  <a:lnTo>
                    <a:pt x="5792" y="4476"/>
                  </a:lnTo>
                  <a:lnTo>
                    <a:pt x="5792" y="4433"/>
                  </a:lnTo>
                  <a:lnTo>
                    <a:pt x="5441" y="3599"/>
                  </a:lnTo>
                  <a:lnTo>
                    <a:pt x="5397" y="3555"/>
                  </a:lnTo>
                  <a:lnTo>
                    <a:pt x="4213" y="2019"/>
                  </a:lnTo>
                  <a:lnTo>
                    <a:pt x="4213" y="1975"/>
                  </a:lnTo>
                  <a:lnTo>
                    <a:pt x="2194" y="352"/>
                  </a:lnTo>
                  <a:lnTo>
                    <a:pt x="2150" y="308"/>
                  </a:lnTo>
                  <a:lnTo>
                    <a:pt x="1404" y="45"/>
                  </a:lnTo>
                  <a:lnTo>
                    <a:pt x="131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43" name="Google Shape;16543;p486"/>
            <p:cNvSpPr/>
            <p:nvPr/>
          </p:nvSpPr>
          <p:spPr>
            <a:xfrm>
              <a:off x="3745275" y="2955675"/>
              <a:ext cx="168950" cy="217225"/>
            </a:xfrm>
            <a:custGeom>
              <a:avLst/>
              <a:gdLst/>
              <a:ahLst/>
              <a:cxnLst/>
              <a:rect l="l" t="t" r="r" b="b"/>
              <a:pathLst>
                <a:path w="6758" h="8689" extrusionOk="0">
                  <a:moveTo>
                    <a:pt x="88" y="0"/>
                  </a:moveTo>
                  <a:lnTo>
                    <a:pt x="44" y="44"/>
                  </a:lnTo>
                  <a:lnTo>
                    <a:pt x="0" y="88"/>
                  </a:lnTo>
                  <a:lnTo>
                    <a:pt x="0" y="176"/>
                  </a:lnTo>
                  <a:lnTo>
                    <a:pt x="0" y="264"/>
                  </a:lnTo>
                  <a:lnTo>
                    <a:pt x="44" y="307"/>
                  </a:lnTo>
                  <a:lnTo>
                    <a:pt x="132" y="307"/>
                  </a:lnTo>
                  <a:lnTo>
                    <a:pt x="1360" y="878"/>
                  </a:lnTo>
                  <a:lnTo>
                    <a:pt x="3379" y="1799"/>
                  </a:lnTo>
                  <a:lnTo>
                    <a:pt x="6407" y="5266"/>
                  </a:lnTo>
                  <a:lnTo>
                    <a:pt x="6187" y="8469"/>
                  </a:lnTo>
                  <a:lnTo>
                    <a:pt x="6187" y="8557"/>
                  </a:lnTo>
                  <a:lnTo>
                    <a:pt x="6231" y="8601"/>
                  </a:lnTo>
                  <a:lnTo>
                    <a:pt x="6275" y="8645"/>
                  </a:lnTo>
                  <a:lnTo>
                    <a:pt x="6319" y="8689"/>
                  </a:lnTo>
                  <a:lnTo>
                    <a:pt x="6363" y="8689"/>
                  </a:lnTo>
                  <a:lnTo>
                    <a:pt x="6450" y="8645"/>
                  </a:lnTo>
                  <a:lnTo>
                    <a:pt x="6538" y="8513"/>
                  </a:lnTo>
                  <a:lnTo>
                    <a:pt x="6758" y="5222"/>
                  </a:lnTo>
                  <a:lnTo>
                    <a:pt x="6758" y="5134"/>
                  </a:lnTo>
                  <a:lnTo>
                    <a:pt x="6714" y="5090"/>
                  </a:lnTo>
                  <a:lnTo>
                    <a:pt x="3598" y="1536"/>
                  </a:lnTo>
                  <a:lnTo>
                    <a:pt x="3554" y="1492"/>
                  </a:lnTo>
                  <a:lnTo>
                    <a:pt x="1887" y="702"/>
                  </a:lnTo>
                  <a:lnTo>
                    <a:pt x="834" y="220"/>
                  </a:lnTo>
                  <a:lnTo>
                    <a:pt x="21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44" name="Google Shape;16544;p486"/>
            <p:cNvSpPr/>
            <p:nvPr/>
          </p:nvSpPr>
          <p:spPr>
            <a:xfrm>
              <a:off x="3838500" y="2980900"/>
              <a:ext cx="96575" cy="170050"/>
            </a:xfrm>
            <a:custGeom>
              <a:avLst/>
              <a:gdLst/>
              <a:ahLst/>
              <a:cxnLst/>
              <a:rect l="l" t="t" r="r" b="b"/>
              <a:pathLst>
                <a:path w="3863" h="6802" extrusionOk="0">
                  <a:moveTo>
                    <a:pt x="133" y="1"/>
                  </a:moveTo>
                  <a:lnTo>
                    <a:pt x="89" y="44"/>
                  </a:lnTo>
                  <a:lnTo>
                    <a:pt x="1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45" y="308"/>
                  </a:lnTo>
                  <a:lnTo>
                    <a:pt x="2239" y="2063"/>
                  </a:lnTo>
                  <a:lnTo>
                    <a:pt x="3511" y="4301"/>
                  </a:lnTo>
                  <a:lnTo>
                    <a:pt x="3248" y="6583"/>
                  </a:lnTo>
                  <a:lnTo>
                    <a:pt x="3248" y="6670"/>
                  </a:lnTo>
                  <a:lnTo>
                    <a:pt x="3292" y="6714"/>
                  </a:lnTo>
                  <a:lnTo>
                    <a:pt x="3336" y="6758"/>
                  </a:lnTo>
                  <a:lnTo>
                    <a:pt x="3380" y="6802"/>
                  </a:lnTo>
                  <a:lnTo>
                    <a:pt x="3424" y="6802"/>
                  </a:lnTo>
                  <a:lnTo>
                    <a:pt x="3511" y="6758"/>
                  </a:lnTo>
                  <a:lnTo>
                    <a:pt x="3599" y="6626"/>
                  </a:lnTo>
                  <a:lnTo>
                    <a:pt x="3862" y="4301"/>
                  </a:lnTo>
                  <a:lnTo>
                    <a:pt x="3862" y="4213"/>
                  </a:lnTo>
                  <a:lnTo>
                    <a:pt x="2546" y="1844"/>
                  </a:lnTo>
                  <a:lnTo>
                    <a:pt x="2502" y="1800"/>
                  </a:lnTo>
                  <a:lnTo>
                    <a:pt x="264" y="44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45" name="Google Shape;16545;p486"/>
            <p:cNvSpPr/>
            <p:nvPr/>
          </p:nvSpPr>
          <p:spPr>
            <a:xfrm>
              <a:off x="6159800" y="3992350"/>
              <a:ext cx="10975" cy="43900"/>
            </a:xfrm>
            <a:custGeom>
              <a:avLst/>
              <a:gdLst/>
              <a:ahLst/>
              <a:cxnLst/>
              <a:rect l="l" t="t" r="r" b="b"/>
              <a:pathLst>
                <a:path w="439" h="1756" extrusionOk="0">
                  <a:moveTo>
                    <a:pt x="307" y="0"/>
                  </a:moveTo>
                  <a:lnTo>
                    <a:pt x="220" y="44"/>
                  </a:lnTo>
                  <a:lnTo>
                    <a:pt x="176" y="44"/>
                  </a:lnTo>
                  <a:lnTo>
                    <a:pt x="132" y="132"/>
                  </a:lnTo>
                  <a:lnTo>
                    <a:pt x="88" y="176"/>
                  </a:lnTo>
                  <a:lnTo>
                    <a:pt x="0" y="1580"/>
                  </a:lnTo>
                  <a:lnTo>
                    <a:pt x="0" y="1668"/>
                  </a:lnTo>
                  <a:lnTo>
                    <a:pt x="44" y="1712"/>
                  </a:lnTo>
                  <a:lnTo>
                    <a:pt x="88" y="1755"/>
                  </a:lnTo>
                  <a:lnTo>
                    <a:pt x="176" y="1755"/>
                  </a:lnTo>
                  <a:lnTo>
                    <a:pt x="307" y="1712"/>
                  </a:lnTo>
                  <a:lnTo>
                    <a:pt x="351" y="1624"/>
                  </a:lnTo>
                  <a:lnTo>
                    <a:pt x="439" y="220"/>
                  </a:lnTo>
                  <a:lnTo>
                    <a:pt x="439" y="132"/>
                  </a:lnTo>
                  <a:lnTo>
                    <a:pt x="395" y="88"/>
                  </a:lnTo>
                  <a:lnTo>
                    <a:pt x="351" y="44"/>
                  </a:lnTo>
                  <a:lnTo>
                    <a:pt x="30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46" name="Google Shape;16546;p486"/>
            <p:cNvSpPr/>
            <p:nvPr/>
          </p:nvSpPr>
          <p:spPr>
            <a:xfrm>
              <a:off x="6108225" y="4190900"/>
              <a:ext cx="28550" cy="37325"/>
            </a:xfrm>
            <a:custGeom>
              <a:avLst/>
              <a:gdLst/>
              <a:ahLst/>
              <a:cxnLst/>
              <a:rect l="l" t="t" r="r" b="b"/>
              <a:pathLst>
                <a:path w="1142" h="1493" extrusionOk="0">
                  <a:moveTo>
                    <a:pt x="878" y="1"/>
                  </a:moveTo>
                  <a:lnTo>
                    <a:pt x="834" y="88"/>
                  </a:lnTo>
                  <a:lnTo>
                    <a:pt x="1" y="1229"/>
                  </a:lnTo>
                  <a:lnTo>
                    <a:pt x="1" y="1273"/>
                  </a:lnTo>
                  <a:lnTo>
                    <a:pt x="1" y="1361"/>
                  </a:lnTo>
                  <a:lnTo>
                    <a:pt x="1" y="1405"/>
                  </a:lnTo>
                  <a:lnTo>
                    <a:pt x="45" y="1449"/>
                  </a:lnTo>
                  <a:lnTo>
                    <a:pt x="176" y="1492"/>
                  </a:lnTo>
                  <a:lnTo>
                    <a:pt x="264" y="1492"/>
                  </a:lnTo>
                  <a:lnTo>
                    <a:pt x="308" y="1405"/>
                  </a:lnTo>
                  <a:lnTo>
                    <a:pt x="1098" y="264"/>
                  </a:lnTo>
                  <a:lnTo>
                    <a:pt x="1142" y="220"/>
                  </a:lnTo>
                  <a:lnTo>
                    <a:pt x="1142" y="132"/>
                  </a:lnTo>
                  <a:lnTo>
                    <a:pt x="1098" y="88"/>
                  </a:lnTo>
                  <a:lnTo>
                    <a:pt x="1054" y="44"/>
                  </a:lnTo>
                  <a:lnTo>
                    <a:pt x="101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47" name="Google Shape;16547;p486"/>
            <p:cNvSpPr/>
            <p:nvPr/>
          </p:nvSpPr>
          <p:spPr>
            <a:xfrm>
              <a:off x="6367125" y="4108625"/>
              <a:ext cx="36225" cy="30750"/>
            </a:xfrm>
            <a:custGeom>
              <a:avLst/>
              <a:gdLst/>
              <a:ahLst/>
              <a:cxnLst/>
              <a:rect l="l" t="t" r="r" b="b"/>
              <a:pathLst>
                <a:path w="1449" h="1230" extrusionOk="0">
                  <a:moveTo>
                    <a:pt x="88" y="1"/>
                  </a:moveTo>
                  <a:lnTo>
                    <a:pt x="44" y="44"/>
                  </a:lnTo>
                  <a:lnTo>
                    <a:pt x="1" y="132"/>
                  </a:lnTo>
                  <a:lnTo>
                    <a:pt x="1" y="176"/>
                  </a:lnTo>
                  <a:lnTo>
                    <a:pt x="44" y="264"/>
                  </a:lnTo>
                  <a:lnTo>
                    <a:pt x="88" y="308"/>
                  </a:lnTo>
                  <a:lnTo>
                    <a:pt x="1185" y="1185"/>
                  </a:lnTo>
                  <a:lnTo>
                    <a:pt x="1273" y="1229"/>
                  </a:lnTo>
                  <a:lnTo>
                    <a:pt x="1361" y="1185"/>
                  </a:lnTo>
                  <a:lnTo>
                    <a:pt x="1405" y="1141"/>
                  </a:lnTo>
                  <a:lnTo>
                    <a:pt x="1449" y="1098"/>
                  </a:lnTo>
                  <a:lnTo>
                    <a:pt x="1449" y="1010"/>
                  </a:lnTo>
                  <a:lnTo>
                    <a:pt x="1449" y="966"/>
                  </a:lnTo>
                  <a:lnTo>
                    <a:pt x="1405" y="922"/>
                  </a:lnTo>
                  <a:lnTo>
                    <a:pt x="308" y="44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48" name="Google Shape;16548;p486"/>
            <p:cNvSpPr/>
            <p:nvPr/>
          </p:nvSpPr>
          <p:spPr>
            <a:xfrm>
              <a:off x="5861400" y="5099225"/>
              <a:ext cx="47200" cy="13175"/>
            </a:xfrm>
            <a:custGeom>
              <a:avLst/>
              <a:gdLst/>
              <a:ahLst/>
              <a:cxnLst/>
              <a:rect l="l" t="t" r="r" b="b"/>
              <a:pathLst>
                <a:path w="1888" h="527" extrusionOk="0">
                  <a:moveTo>
                    <a:pt x="1668" y="0"/>
                  </a:moveTo>
                  <a:lnTo>
                    <a:pt x="132" y="176"/>
                  </a:lnTo>
                  <a:lnTo>
                    <a:pt x="88" y="220"/>
                  </a:lnTo>
                  <a:lnTo>
                    <a:pt x="1" y="264"/>
                  </a:lnTo>
                  <a:lnTo>
                    <a:pt x="1" y="308"/>
                  </a:lnTo>
                  <a:lnTo>
                    <a:pt x="1" y="395"/>
                  </a:lnTo>
                  <a:lnTo>
                    <a:pt x="44" y="483"/>
                  </a:lnTo>
                  <a:lnTo>
                    <a:pt x="176" y="527"/>
                  </a:lnTo>
                  <a:lnTo>
                    <a:pt x="1712" y="351"/>
                  </a:lnTo>
                  <a:lnTo>
                    <a:pt x="1800" y="308"/>
                  </a:lnTo>
                  <a:lnTo>
                    <a:pt x="1844" y="264"/>
                  </a:lnTo>
                  <a:lnTo>
                    <a:pt x="1887" y="220"/>
                  </a:lnTo>
                  <a:lnTo>
                    <a:pt x="1887" y="132"/>
                  </a:lnTo>
                  <a:lnTo>
                    <a:pt x="1844" y="88"/>
                  </a:lnTo>
                  <a:lnTo>
                    <a:pt x="180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49" name="Google Shape;16549;p486"/>
            <p:cNvSpPr/>
            <p:nvPr/>
          </p:nvSpPr>
          <p:spPr>
            <a:xfrm>
              <a:off x="5808750" y="4503550"/>
              <a:ext cx="879825" cy="324725"/>
            </a:xfrm>
            <a:custGeom>
              <a:avLst/>
              <a:gdLst/>
              <a:ahLst/>
              <a:cxnLst/>
              <a:rect l="l" t="t" r="r" b="b"/>
              <a:pathLst>
                <a:path w="35193" h="12989" extrusionOk="0">
                  <a:moveTo>
                    <a:pt x="22336" y="0"/>
                  </a:moveTo>
                  <a:lnTo>
                    <a:pt x="21809" y="176"/>
                  </a:lnTo>
                  <a:lnTo>
                    <a:pt x="21765" y="220"/>
                  </a:lnTo>
                  <a:lnTo>
                    <a:pt x="20536" y="1273"/>
                  </a:lnTo>
                  <a:lnTo>
                    <a:pt x="19703" y="1931"/>
                  </a:lnTo>
                  <a:lnTo>
                    <a:pt x="19044" y="2458"/>
                  </a:lnTo>
                  <a:lnTo>
                    <a:pt x="17947" y="3423"/>
                  </a:lnTo>
                  <a:lnTo>
                    <a:pt x="17377" y="3906"/>
                  </a:lnTo>
                  <a:lnTo>
                    <a:pt x="16850" y="4301"/>
                  </a:lnTo>
                  <a:lnTo>
                    <a:pt x="16324" y="4652"/>
                  </a:lnTo>
                  <a:lnTo>
                    <a:pt x="15753" y="4959"/>
                  </a:lnTo>
                  <a:lnTo>
                    <a:pt x="15051" y="5222"/>
                  </a:lnTo>
                  <a:lnTo>
                    <a:pt x="14174" y="5485"/>
                  </a:lnTo>
                  <a:lnTo>
                    <a:pt x="13077" y="5705"/>
                  </a:lnTo>
                  <a:lnTo>
                    <a:pt x="11673" y="5968"/>
                  </a:lnTo>
                  <a:lnTo>
                    <a:pt x="11629" y="5968"/>
                  </a:lnTo>
                  <a:lnTo>
                    <a:pt x="10268" y="6626"/>
                  </a:lnTo>
                  <a:lnTo>
                    <a:pt x="10224" y="6626"/>
                  </a:lnTo>
                  <a:lnTo>
                    <a:pt x="9610" y="7241"/>
                  </a:lnTo>
                  <a:lnTo>
                    <a:pt x="9566" y="7285"/>
                  </a:lnTo>
                  <a:lnTo>
                    <a:pt x="8162" y="10093"/>
                  </a:lnTo>
                  <a:lnTo>
                    <a:pt x="7021" y="11541"/>
                  </a:lnTo>
                  <a:lnTo>
                    <a:pt x="5705" y="12506"/>
                  </a:lnTo>
                  <a:lnTo>
                    <a:pt x="5090" y="12638"/>
                  </a:lnTo>
                  <a:lnTo>
                    <a:pt x="3906" y="12506"/>
                  </a:lnTo>
                  <a:lnTo>
                    <a:pt x="1536" y="11804"/>
                  </a:lnTo>
                  <a:lnTo>
                    <a:pt x="264" y="11365"/>
                  </a:lnTo>
                  <a:lnTo>
                    <a:pt x="88" y="11365"/>
                  </a:lnTo>
                  <a:lnTo>
                    <a:pt x="44" y="11409"/>
                  </a:lnTo>
                  <a:lnTo>
                    <a:pt x="0" y="11453"/>
                  </a:lnTo>
                  <a:lnTo>
                    <a:pt x="0" y="11541"/>
                  </a:lnTo>
                  <a:lnTo>
                    <a:pt x="44" y="11585"/>
                  </a:lnTo>
                  <a:lnTo>
                    <a:pt x="44" y="11629"/>
                  </a:lnTo>
                  <a:lnTo>
                    <a:pt x="132" y="11673"/>
                  </a:lnTo>
                  <a:lnTo>
                    <a:pt x="1448" y="12155"/>
                  </a:lnTo>
                  <a:lnTo>
                    <a:pt x="3818" y="12857"/>
                  </a:lnTo>
                  <a:lnTo>
                    <a:pt x="3862" y="12857"/>
                  </a:lnTo>
                  <a:lnTo>
                    <a:pt x="5090" y="12989"/>
                  </a:lnTo>
                  <a:lnTo>
                    <a:pt x="5134" y="12989"/>
                  </a:lnTo>
                  <a:lnTo>
                    <a:pt x="5836" y="12813"/>
                  </a:lnTo>
                  <a:lnTo>
                    <a:pt x="5880" y="12770"/>
                  </a:lnTo>
                  <a:lnTo>
                    <a:pt x="7241" y="11804"/>
                  </a:lnTo>
                  <a:lnTo>
                    <a:pt x="7284" y="11760"/>
                  </a:lnTo>
                  <a:lnTo>
                    <a:pt x="8425" y="10268"/>
                  </a:lnTo>
                  <a:lnTo>
                    <a:pt x="8469" y="10268"/>
                  </a:lnTo>
                  <a:lnTo>
                    <a:pt x="9873" y="7460"/>
                  </a:lnTo>
                  <a:lnTo>
                    <a:pt x="10444" y="6934"/>
                  </a:lnTo>
                  <a:lnTo>
                    <a:pt x="11760" y="6319"/>
                  </a:lnTo>
                  <a:lnTo>
                    <a:pt x="13164" y="6056"/>
                  </a:lnTo>
                  <a:lnTo>
                    <a:pt x="14305" y="5793"/>
                  </a:lnTo>
                  <a:lnTo>
                    <a:pt x="15227" y="5529"/>
                  </a:lnTo>
                  <a:lnTo>
                    <a:pt x="15929" y="5266"/>
                  </a:lnTo>
                  <a:lnTo>
                    <a:pt x="16543" y="4959"/>
                  </a:lnTo>
                  <a:lnTo>
                    <a:pt x="17070" y="4608"/>
                  </a:lnTo>
                  <a:lnTo>
                    <a:pt x="17596" y="4169"/>
                  </a:lnTo>
                  <a:lnTo>
                    <a:pt x="18167" y="3686"/>
                  </a:lnTo>
                  <a:lnTo>
                    <a:pt x="19264" y="2765"/>
                  </a:lnTo>
                  <a:lnTo>
                    <a:pt x="19922" y="2194"/>
                  </a:lnTo>
                  <a:lnTo>
                    <a:pt x="20756" y="1580"/>
                  </a:lnTo>
                  <a:lnTo>
                    <a:pt x="21941" y="483"/>
                  </a:lnTo>
                  <a:lnTo>
                    <a:pt x="22423" y="351"/>
                  </a:lnTo>
                  <a:lnTo>
                    <a:pt x="25144" y="351"/>
                  </a:lnTo>
                  <a:lnTo>
                    <a:pt x="26460" y="395"/>
                  </a:lnTo>
                  <a:lnTo>
                    <a:pt x="27733" y="483"/>
                  </a:lnTo>
                  <a:lnTo>
                    <a:pt x="28347" y="615"/>
                  </a:lnTo>
                  <a:lnTo>
                    <a:pt x="28961" y="703"/>
                  </a:lnTo>
                  <a:lnTo>
                    <a:pt x="29576" y="878"/>
                  </a:lnTo>
                  <a:lnTo>
                    <a:pt x="30190" y="1054"/>
                  </a:lnTo>
                  <a:lnTo>
                    <a:pt x="30804" y="1273"/>
                  </a:lnTo>
                  <a:lnTo>
                    <a:pt x="31419" y="1536"/>
                  </a:lnTo>
                  <a:lnTo>
                    <a:pt x="32033" y="1843"/>
                  </a:lnTo>
                  <a:lnTo>
                    <a:pt x="32647" y="2194"/>
                  </a:lnTo>
                  <a:lnTo>
                    <a:pt x="34271" y="3291"/>
                  </a:lnTo>
                  <a:lnTo>
                    <a:pt x="34885" y="3950"/>
                  </a:lnTo>
                  <a:lnTo>
                    <a:pt x="34929" y="3994"/>
                  </a:lnTo>
                  <a:lnTo>
                    <a:pt x="35061" y="3994"/>
                  </a:lnTo>
                  <a:lnTo>
                    <a:pt x="35149" y="3950"/>
                  </a:lnTo>
                  <a:lnTo>
                    <a:pt x="35149" y="3906"/>
                  </a:lnTo>
                  <a:lnTo>
                    <a:pt x="35193" y="3818"/>
                  </a:lnTo>
                  <a:lnTo>
                    <a:pt x="35193" y="3774"/>
                  </a:lnTo>
                  <a:lnTo>
                    <a:pt x="35149" y="3686"/>
                  </a:lnTo>
                  <a:lnTo>
                    <a:pt x="34490" y="3028"/>
                  </a:lnTo>
                  <a:lnTo>
                    <a:pt x="34490" y="2984"/>
                  </a:lnTo>
                  <a:lnTo>
                    <a:pt x="32823" y="1931"/>
                  </a:lnTo>
                  <a:lnTo>
                    <a:pt x="32209" y="1536"/>
                  </a:lnTo>
                  <a:lnTo>
                    <a:pt x="31594" y="1229"/>
                  </a:lnTo>
                  <a:lnTo>
                    <a:pt x="30980" y="966"/>
                  </a:lnTo>
                  <a:lnTo>
                    <a:pt x="30322" y="746"/>
                  </a:lnTo>
                  <a:lnTo>
                    <a:pt x="29707" y="527"/>
                  </a:lnTo>
                  <a:lnTo>
                    <a:pt x="29093" y="395"/>
                  </a:lnTo>
                  <a:lnTo>
                    <a:pt x="28435" y="264"/>
                  </a:lnTo>
                  <a:lnTo>
                    <a:pt x="27821" y="132"/>
                  </a:lnTo>
                  <a:lnTo>
                    <a:pt x="26504" y="44"/>
                  </a:lnTo>
                  <a:lnTo>
                    <a:pt x="2518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50" name="Google Shape;16550;p486"/>
            <p:cNvSpPr/>
            <p:nvPr/>
          </p:nvSpPr>
          <p:spPr>
            <a:xfrm>
              <a:off x="5804350" y="4473925"/>
              <a:ext cx="934675" cy="337900"/>
            </a:xfrm>
            <a:custGeom>
              <a:avLst/>
              <a:gdLst/>
              <a:ahLst/>
              <a:cxnLst/>
              <a:rect l="l" t="t" r="r" b="b"/>
              <a:pathLst>
                <a:path w="37387" h="13516" extrusionOk="0">
                  <a:moveTo>
                    <a:pt x="29708" y="1"/>
                  </a:moveTo>
                  <a:lnTo>
                    <a:pt x="25539" y="45"/>
                  </a:lnTo>
                  <a:lnTo>
                    <a:pt x="22204" y="176"/>
                  </a:lnTo>
                  <a:lnTo>
                    <a:pt x="22160" y="220"/>
                  </a:lnTo>
                  <a:lnTo>
                    <a:pt x="21371" y="571"/>
                  </a:lnTo>
                  <a:lnTo>
                    <a:pt x="21283" y="615"/>
                  </a:lnTo>
                  <a:lnTo>
                    <a:pt x="20010" y="2063"/>
                  </a:lnTo>
                  <a:lnTo>
                    <a:pt x="18211" y="3599"/>
                  </a:lnTo>
                  <a:lnTo>
                    <a:pt x="16368" y="5091"/>
                  </a:lnTo>
                  <a:lnTo>
                    <a:pt x="15183" y="5617"/>
                  </a:lnTo>
                  <a:lnTo>
                    <a:pt x="14569" y="5793"/>
                  </a:lnTo>
                  <a:lnTo>
                    <a:pt x="13999" y="5968"/>
                  </a:lnTo>
                  <a:lnTo>
                    <a:pt x="12858" y="6144"/>
                  </a:lnTo>
                  <a:lnTo>
                    <a:pt x="12243" y="6232"/>
                  </a:lnTo>
                  <a:lnTo>
                    <a:pt x="11629" y="6363"/>
                  </a:lnTo>
                  <a:lnTo>
                    <a:pt x="11059" y="6539"/>
                  </a:lnTo>
                  <a:lnTo>
                    <a:pt x="10488" y="6758"/>
                  </a:lnTo>
                  <a:lnTo>
                    <a:pt x="10225" y="6934"/>
                  </a:lnTo>
                  <a:lnTo>
                    <a:pt x="9962" y="7109"/>
                  </a:lnTo>
                  <a:lnTo>
                    <a:pt x="9698" y="7285"/>
                  </a:lnTo>
                  <a:lnTo>
                    <a:pt x="9479" y="7548"/>
                  </a:lnTo>
                  <a:lnTo>
                    <a:pt x="9260" y="7811"/>
                  </a:lnTo>
                  <a:lnTo>
                    <a:pt x="9040" y="8119"/>
                  </a:lnTo>
                  <a:lnTo>
                    <a:pt x="8821" y="8470"/>
                  </a:lnTo>
                  <a:lnTo>
                    <a:pt x="8601" y="8864"/>
                  </a:lnTo>
                  <a:lnTo>
                    <a:pt x="6802" y="12550"/>
                  </a:lnTo>
                  <a:lnTo>
                    <a:pt x="6012" y="12814"/>
                  </a:lnTo>
                  <a:lnTo>
                    <a:pt x="4608" y="13165"/>
                  </a:lnTo>
                  <a:lnTo>
                    <a:pt x="3906" y="12989"/>
                  </a:lnTo>
                  <a:lnTo>
                    <a:pt x="1712" y="12199"/>
                  </a:lnTo>
                  <a:lnTo>
                    <a:pt x="220" y="11629"/>
                  </a:lnTo>
                  <a:lnTo>
                    <a:pt x="89" y="11629"/>
                  </a:lnTo>
                  <a:lnTo>
                    <a:pt x="45" y="11673"/>
                  </a:lnTo>
                  <a:lnTo>
                    <a:pt x="1" y="11717"/>
                  </a:lnTo>
                  <a:lnTo>
                    <a:pt x="1" y="11804"/>
                  </a:lnTo>
                  <a:lnTo>
                    <a:pt x="1" y="11848"/>
                  </a:lnTo>
                  <a:lnTo>
                    <a:pt x="45" y="11892"/>
                  </a:lnTo>
                  <a:lnTo>
                    <a:pt x="89" y="11936"/>
                  </a:lnTo>
                  <a:lnTo>
                    <a:pt x="1581" y="12507"/>
                  </a:lnTo>
                  <a:lnTo>
                    <a:pt x="3818" y="13340"/>
                  </a:lnTo>
                  <a:lnTo>
                    <a:pt x="4564" y="13516"/>
                  </a:lnTo>
                  <a:lnTo>
                    <a:pt x="4652" y="13516"/>
                  </a:lnTo>
                  <a:lnTo>
                    <a:pt x="6100" y="13165"/>
                  </a:lnTo>
                  <a:lnTo>
                    <a:pt x="6978" y="12814"/>
                  </a:lnTo>
                  <a:lnTo>
                    <a:pt x="7066" y="12726"/>
                  </a:lnTo>
                  <a:lnTo>
                    <a:pt x="8909" y="8996"/>
                  </a:lnTo>
                  <a:lnTo>
                    <a:pt x="9084" y="8645"/>
                  </a:lnTo>
                  <a:lnTo>
                    <a:pt x="9303" y="8338"/>
                  </a:lnTo>
                  <a:lnTo>
                    <a:pt x="9523" y="8031"/>
                  </a:lnTo>
                  <a:lnTo>
                    <a:pt x="9742" y="7811"/>
                  </a:lnTo>
                  <a:lnTo>
                    <a:pt x="9962" y="7592"/>
                  </a:lnTo>
                  <a:lnTo>
                    <a:pt x="10181" y="7373"/>
                  </a:lnTo>
                  <a:lnTo>
                    <a:pt x="10664" y="7065"/>
                  </a:lnTo>
                  <a:lnTo>
                    <a:pt x="11190" y="6846"/>
                  </a:lnTo>
                  <a:lnTo>
                    <a:pt x="11717" y="6714"/>
                  </a:lnTo>
                  <a:lnTo>
                    <a:pt x="12287" y="6583"/>
                  </a:lnTo>
                  <a:lnTo>
                    <a:pt x="12902" y="6495"/>
                  </a:lnTo>
                  <a:lnTo>
                    <a:pt x="14086" y="6276"/>
                  </a:lnTo>
                  <a:lnTo>
                    <a:pt x="14701" y="6144"/>
                  </a:lnTo>
                  <a:lnTo>
                    <a:pt x="15315" y="5925"/>
                  </a:lnTo>
                  <a:lnTo>
                    <a:pt x="16500" y="5398"/>
                  </a:lnTo>
                  <a:lnTo>
                    <a:pt x="16544" y="5398"/>
                  </a:lnTo>
                  <a:lnTo>
                    <a:pt x="18431" y="3862"/>
                  </a:lnTo>
                  <a:lnTo>
                    <a:pt x="20230" y="2326"/>
                  </a:lnTo>
                  <a:lnTo>
                    <a:pt x="20274" y="2326"/>
                  </a:lnTo>
                  <a:lnTo>
                    <a:pt x="21546" y="878"/>
                  </a:lnTo>
                  <a:lnTo>
                    <a:pt x="22248" y="527"/>
                  </a:lnTo>
                  <a:lnTo>
                    <a:pt x="25539" y="396"/>
                  </a:lnTo>
                  <a:lnTo>
                    <a:pt x="29664" y="352"/>
                  </a:lnTo>
                  <a:lnTo>
                    <a:pt x="33043" y="2326"/>
                  </a:lnTo>
                  <a:lnTo>
                    <a:pt x="34974" y="3643"/>
                  </a:lnTo>
                  <a:lnTo>
                    <a:pt x="36773" y="5222"/>
                  </a:lnTo>
                  <a:lnTo>
                    <a:pt x="36817" y="5266"/>
                  </a:lnTo>
                  <a:lnTo>
                    <a:pt x="37124" y="5442"/>
                  </a:lnTo>
                  <a:lnTo>
                    <a:pt x="37299" y="5442"/>
                  </a:lnTo>
                  <a:lnTo>
                    <a:pt x="37343" y="5398"/>
                  </a:lnTo>
                  <a:lnTo>
                    <a:pt x="37387" y="5310"/>
                  </a:lnTo>
                  <a:lnTo>
                    <a:pt x="37387" y="5266"/>
                  </a:lnTo>
                  <a:lnTo>
                    <a:pt x="37343" y="5179"/>
                  </a:lnTo>
                  <a:lnTo>
                    <a:pt x="37299" y="5135"/>
                  </a:lnTo>
                  <a:lnTo>
                    <a:pt x="36992" y="4959"/>
                  </a:lnTo>
                  <a:lnTo>
                    <a:pt x="35193" y="3379"/>
                  </a:lnTo>
                  <a:lnTo>
                    <a:pt x="35149" y="3379"/>
                  </a:lnTo>
                  <a:lnTo>
                    <a:pt x="33218" y="2019"/>
                  </a:lnTo>
                  <a:lnTo>
                    <a:pt x="29796" y="45"/>
                  </a:lnTo>
                  <a:lnTo>
                    <a:pt x="2970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51" name="Google Shape;16551;p486"/>
            <p:cNvSpPr/>
            <p:nvPr/>
          </p:nvSpPr>
          <p:spPr>
            <a:xfrm>
              <a:off x="5821900" y="4427850"/>
              <a:ext cx="1314250" cy="359850"/>
            </a:xfrm>
            <a:custGeom>
              <a:avLst/>
              <a:gdLst/>
              <a:ahLst/>
              <a:cxnLst/>
              <a:rect l="l" t="t" r="r" b="b"/>
              <a:pathLst>
                <a:path w="52570" h="14394" extrusionOk="0">
                  <a:moveTo>
                    <a:pt x="26680" y="1"/>
                  </a:moveTo>
                  <a:lnTo>
                    <a:pt x="24091" y="220"/>
                  </a:lnTo>
                  <a:lnTo>
                    <a:pt x="22863" y="439"/>
                  </a:lnTo>
                  <a:lnTo>
                    <a:pt x="22819" y="483"/>
                  </a:lnTo>
                  <a:lnTo>
                    <a:pt x="22292" y="747"/>
                  </a:lnTo>
                  <a:lnTo>
                    <a:pt x="21020" y="878"/>
                  </a:lnTo>
                  <a:lnTo>
                    <a:pt x="20888" y="922"/>
                  </a:lnTo>
                  <a:lnTo>
                    <a:pt x="19659" y="2107"/>
                  </a:lnTo>
                  <a:lnTo>
                    <a:pt x="19615" y="2107"/>
                  </a:lnTo>
                  <a:lnTo>
                    <a:pt x="19045" y="3072"/>
                  </a:lnTo>
                  <a:lnTo>
                    <a:pt x="18167" y="3906"/>
                  </a:lnTo>
                  <a:lnTo>
                    <a:pt x="16281" y="5617"/>
                  </a:lnTo>
                  <a:lnTo>
                    <a:pt x="15096" y="6451"/>
                  </a:lnTo>
                  <a:lnTo>
                    <a:pt x="14350" y="6758"/>
                  </a:lnTo>
                  <a:lnTo>
                    <a:pt x="11322" y="7285"/>
                  </a:lnTo>
                  <a:lnTo>
                    <a:pt x="9567" y="7855"/>
                  </a:lnTo>
                  <a:lnTo>
                    <a:pt x="9523" y="7855"/>
                  </a:lnTo>
                  <a:lnTo>
                    <a:pt x="8645" y="8382"/>
                  </a:lnTo>
                  <a:lnTo>
                    <a:pt x="8601" y="8426"/>
                  </a:lnTo>
                  <a:lnTo>
                    <a:pt x="7856" y="9172"/>
                  </a:lnTo>
                  <a:lnTo>
                    <a:pt x="7812" y="9216"/>
                  </a:lnTo>
                  <a:lnTo>
                    <a:pt x="7197" y="10269"/>
                  </a:lnTo>
                  <a:lnTo>
                    <a:pt x="5705" y="13604"/>
                  </a:lnTo>
                  <a:lnTo>
                    <a:pt x="5091" y="13867"/>
                  </a:lnTo>
                  <a:lnTo>
                    <a:pt x="3862" y="14042"/>
                  </a:lnTo>
                  <a:lnTo>
                    <a:pt x="2941" y="13867"/>
                  </a:lnTo>
                  <a:lnTo>
                    <a:pt x="264" y="12902"/>
                  </a:lnTo>
                  <a:lnTo>
                    <a:pt x="133" y="12902"/>
                  </a:lnTo>
                  <a:lnTo>
                    <a:pt x="89" y="12945"/>
                  </a:lnTo>
                  <a:lnTo>
                    <a:pt x="45" y="12989"/>
                  </a:lnTo>
                  <a:lnTo>
                    <a:pt x="1" y="13077"/>
                  </a:lnTo>
                  <a:lnTo>
                    <a:pt x="45" y="13121"/>
                  </a:lnTo>
                  <a:lnTo>
                    <a:pt x="89" y="13165"/>
                  </a:lnTo>
                  <a:lnTo>
                    <a:pt x="133" y="13209"/>
                  </a:lnTo>
                  <a:lnTo>
                    <a:pt x="2853" y="14218"/>
                  </a:lnTo>
                  <a:lnTo>
                    <a:pt x="2897" y="14218"/>
                  </a:lnTo>
                  <a:lnTo>
                    <a:pt x="3819" y="14393"/>
                  </a:lnTo>
                  <a:lnTo>
                    <a:pt x="3862" y="14393"/>
                  </a:lnTo>
                  <a:lnTo>
                    <a:pt x="5179" y="14174"/>
                  </a:lnTo>
                  <a:lnTo>
                    <a:pt x="5881" y="13911"/>
                  </a:lnTo>
                  <a:lnTo>
                    <a:pt x="6013" y="13823"/>
                  </a:lnTo>
                  <a:lnTo>
                    <a:pt x="7504" y="10444"/>
                  </a:lnTo>
                  <a:lnTo>
                    <a:pt x="8119" y="9435"/>
                  </a:lnTo>
                  <a:lnTo>
                    <a:pt x="8821" y="8689"/>
                  </a:lnTo>
                  <a:lnTo>
                    <a:pt x="9698" y="8162"/>
                  </a:lnTo>
                  <a:lnTo>
                    <a:pt x="11410" y="7636"/>
                  </a:lnTo>
                  <a:lnTo>
                    <a:pt x="14438" y="7109"/>
                  </a:lnTo>
                  <a:lnTo>
                    <a:pt x="14481" y="7109"/>
                  </a:lnTo>
                  <a:lnTo>
                    <a:pt x="15227" y="6758"/>
                  </a:lnTo>
                  <a:lnTo>
                    <a:pt x="15271" y="6758"/>
                  </a:lnTo>
                  <a:lnTo>
                    <a:pt x="16500" y="5881"/>
                  </a:lnTo>
                  <a:lnTo>
                    <a:pt x="18431" y="4169"/>
                  </a:lnTo>
                  <a:lnTo>
                    <a:pt x="19264" y="3336"/>
                  </a:lnTo>
                  <a:lnTo>
                    <a:pt x="19308" y="3292"/>
                  </a:lnTo>
                  <a:lnTo>
                    <a:pt x="19923" y="2326"/>
                  </a:lnTo>
                  <a:lnTo>
                    <a:pt x="21107" y="1185"/>
                  </a:lnTo>
                  <a:lnTo>
                    <a:pt x="22336" y="1098"/>
                  </a:lnTo>
                  <a:lnTo>
                    <a:pt x="22424" y="1054"/>
                  </a:lnTo>
                  <a:lnTo>
                    <a:pt x="22950" y="791"/>
                  </a:lnTo>
                  <a:lnTo>
                    <a:pt x="24135" y="571"/>
                  </a:lnTo>
                  <a:lnTo>
                    <a:pt x="26680" y="352"/>
                  </a:lnTo>
                  <a:lnTo>
                    <a:pt x="28128" y="527"/>
                  </a:lnTo>
                  <a:lnTo>
                    <a:pt x="28874" y="747"/>
                  </a:lnTo>
                  <a:lnTo>
                    <a:pt x="31024" y="2019"/>
                  </a:lnTo>
                  <a:lnTo>
                    <a:pt x="33043" y="3336"/>
                  </a:lnTo>
                  <a:lnTo>
                    <a:pt x="34710" y="4476"/>
                  </a:lnTo>
                  <a:lnTo>
                    <a:pt x="35720" y="5661"/>
                  </a:lnTo>
                  <a:lnTo>
                    <a:pt x="35764" y="5705"/>
                  </a:lnTo>
                  <a:lnTo>
                    <a:pt x="37080" y="6846"/>
                  </a:lnTo>
                  <a:lnTo>
                    <a:pt x="37124" y="6890"/>
                  </a:lnTo>
                  <a:lnTo>
                    <a:pt x="39493" y="8119"/>
                  </a:lnTo>
                  <a:lnTo>
                    <a:pt x="42741" y="9216"/>
                  </a:lnTo>
                  <a:lnTo>
                    <a:pt x="44408" y="9698"/>
                  </a:lnTo>
                  <a:lnTo>
                    <a:pt x="44452" y="9698"/>
                  </a:lnTo>
                  <a:lnTo>
                    <a:pt x="48621" y="10137"/>
                  </a:lnTo>
                  <a:lnTo>
                    <a:pt x="49674" y="10181"/>
                  </a:lnTo>
                  <a:lnTo>
                    <a:pt x="51868" y="9962"/>
                  </a:lnTo>
                  <a:lnTo>
                    <a:pt x="51912" y="9962"/>
                  </a:lnTo>
                  <a:lnTo>
                    <a:pt x="52438" y="9786"/>
                  </a:lnTo>
                  <a:lnTo>
                    <a:pt x="52526" y="9742"/>
                  </a:lnTo>
                  <a:lnTo>
                    <a:pt x="52570" y="9698"/>
                  </a:lnTo>
                  <a:lnTo>
                    <a:pt x="52570" y="9610"/>
                  </a:lnTo>
                  <a:lnTo>
                    <a:pt x="52570" y="9567"/>
                  </a:lnTo>
                  <a:lnTo>
                    <a:pt x="52526" y="9523"/>
                  </a:lnTo>
                  <a:lnTo>
                    <a:pt x="52482" y="9479"/>
                  </a:lnTo>
                  <a:lnTo>
                    <a:pt x="52394" y="9435"/>
                  </a:lnTo>
                  <a:lnTo>
                    <a:pt x="52350" y="9435"/>
                  </a:lnTo>
                  <a:lnTo>
                    <a:pt x="51824" y="9610"/>
                  </a:lnTo>
                  <a:lnTo>
                    <a:pt x="49674" y="9830"/>
                  </a:lnTo>
                  <a:lnTo>
                    <a:pt x="48621" y="9786"/>
                  </a:lnTo>
                  <a:lnTo>
                    <a:pt x="44496" y="9391"/>
                  </a:lnTo>
                  <a:lnTo>
                    <a:pt x="42872" y="8865"/>
                  </a:lnTo>
                  <a:lnTo>
                    <a:pt x="39625" y="7811"/>
                  </a:lnTo>
                  <a:lnTo>
                    <a:pt x="37299" y="6583"/>
                  </a:lnTo>
                  <a:lnTo>
                    <a:pt x="35983" y="5442"/>
                  </a:lnTo>
                  <a:lnTo>
                    <a:pt x="34930" y="4257"/>
                  </a:lnTo>
                  <a:lnTo>
                    <a:pt x="34930" y="4213"/>
                  </a:lnTo>
                  <a:lnTo>
                    <a:pt x="33218" y="3072"/>
                  </a:lnTo>
                  <a:lnTo>
                    <a:pt x="31200" y="1756"/>
                  </a:lnTo>
                  <a:lnTo>
                    <a:pt x="29050" y="439"/>
                  </a:lnTo>
                  <a:lnTo>
                    <a:pt x="29006" y="439"/>
                  </a:lnTo>
                  <a:lnTo>
                    <a:pt x="28216" y="220"/>
                  </a:lnTo>
                  <a:lnTo>
                    <a:pt x="28172" y="176"/>
                  </a:lnTo>
                  <a:lnTo>
                    <a:pt x="2672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52" name="Google Shape;16552;p486"/>
            <p:cNvSpPr/>
            <p:nvPr/>
          </p:nvSpPr>
          <p:spPr>
            <a:xfrm>
              <a:off x="5828500" y="4381775"/>
              <a:ext cx="1328500" cy="379600"/>
            </a:xfrm>
            <a:custGeom>
              <a:avLst/>
              <a:gdLst/>
              <a:ahLst/>
              <a:cxnLst/>
              <a:rect l="l" t="t" r="r" b="b"/>
              <a:pathLst>
                <a:path w="53140" h="15184" extrusionOk="0">
                  <a:moveTo>
                    <a:pt x="25319" y="1"/>
                  </a:moveTo>
                  <a:lnTo>
                    <a:pt x="24749" y="45"/>
                  </a:lnTo>
                  <a:lnTo>
                    <a:pt x="22643" y="527"/>
                  </a:lnTo>
                  <a:lnTo>
                    <a:pt x="22599" y="527"/>
                  </a:lnTo>
                  <a:lnTo>
                    <a:pt x="20054" y="1449"/>
                  </a:lnTo>
                  <a:lnTo>
                    <a:pt x="19966" y="1493"/>
                  </a:lnTo>
                  <a:lnTo>
                    <a:pt x="18649" y="3292"/>
                  </a:lnTo>
                  <a:lnTo>
                    <a:pt x="18649" y="3336"/>
                  </a:lnTo>
                  <a:lnTo>
                    <a:pt x="17991" y="4520"/>
                  </a:lnTo>
                  <a:lnTo>
                    <a:pt x="17289" y="5310"/>
                  </a:lnTo>
                  <a:lnTo>
                    <a:pt x="15490" y="6978"/>
                  </a:lnTo>
                  <a:lnTo>
                    <a:pt x="14437" y="7724"/>
                  </a:lnTo>
                  <a:lnTo>
                    <a:pt x="13779" y="7899"/>
                  </a:lnTo>
                  <a:lnTo>
                    <a:pt x="9917" y="8601"/>
                  </a:lnTo>
                  <a:lnTo>
                    <a:pt x="9873" y="8601"/>
                  </a:lnTo>
                  <a:lnTo>
                    <a:pt x="8908" y="8996"/>
                  </a:lnTo>
                  <a:lnTo>
                    <a:pt x="8864" y="8996"/>
                  </a:lnTo>
                  <a:lnTo>
                    <a:pt x="7855" y="9611"/>
                  </a:lnTo>
                  <a:lnTo>
                    <a:pt x="7811" y="9611"/>
                  </a:lnTo>
                  <a:lnTo>
                    <a:pt x="6933" y="10488"/>
                  </a:lnTo>
                  <a:lnTo>
                    <a:pt x="6889" y="10532"/>
                  </a:lnTo>
                  <a:lnTo>
                    <a:pt x="6187" y="11717"/>
                  </a:lnTo>
                  <a:lnTo>
                    <a:pt x="6187" y="11761"/>
                  </a:lnTo>
                  <a:lnTo>
                    <a:pt x="5090" y="14701"/>
                  </a:lnTo>
                  <a:lnTo>
                    <a:pt x="2457" y="14832"/>
                  </a:lnTo>
                  <a:lnTo>
                    <a:pt x="220" y="13999"/>
                  </a:lnTo>
                  <a:lnTo>
                    <a:pt x="88" y="13999"/>
                  </a:lnTo>
                  <a:lnTo>
                    <a:pt x="44" y="14042"/>
                  </a:lnTo>
                  <a:lnTo>
                    <a:pt x="0" y="14086"/>
                  </a:lnTo>
                  <a:lnTo>
                    <a:pt x="0" y="14174"/>
                  </a:lnTo>
                  <a:lnTo>
                    <a:pt x="0" y="14218"/>
                  </a:lnTo>
                  <a:lnTo>
                    <a:pt x="44" y="14306"/>
                  </a:lnTo>
                  <a:lnTo>
                    <a:pt x="132" y="14306"/>
                  </a:lnTo>
                  <a:lnTo>
                    <a:pt x="2370" y="15183"/>
                  </a:lnTo>
                  <a:lnTo>
                    <a:pt x="2457" y="15183"/>
                  </a:lnTo>
                  <a:lnTo>
                    <a:pt x="5222" y="15052"/>
                  </a:lnTo>
                  <a:lnTo>
                    <a:pt x="5310" y="15008"/>
                  </a:lnTo>
                  <a:lnTo>
                    <a:pt x="5397" y="14920"/>
                  </a:lnTo>
                  <a:lnTo>
                    <a:pt x="6494" y="11892"/>
                  </a:lnTo>
                  <a:lnTo>
                    <a:pt x="7197" y="10708"/>
                  </a:lnTo>
                  <a:lnTo>
                    <a:pt x="8074" y="9918"/>
                  </a:lnTo>
                  <a:lnTo>
                    <a:pt x="9040" y="9303"/>
                  </a:lnTo>
                  <a:lnTo>
                    <a:pt x="10005" y="8952"/>
                  </a:lnTo>
                  <a:lnTo>
                    <a:pt x="13866" y="8250"/>
                  </a:lnTo>
                  <a:lnTo>
                    <a:pt x="14569" y="8031"/>
                  </a:lnTo>
                  <a:lnTo>
                    <a:pt x="14612" y="8031"/>
                  </a:lnTo>
                  <a:lnTo>
                    <a:pt x="15709" y="7285"/>
                  </a:lnTo>
                  <a:lnTo>
                    <a:pt x="15709" y="7241"/>
                  </a:lnTo>
                  <a:lnTo>
                    <a:pt x="17552" y="5574"/>
                  </a:lnTo>
                  <a:lnTo>
                    <a:pt x="18254" y="4740"/>
                  </a:lnTo>
                  <a:lnTo>
                    <a:pt x="18298" y="4696"/>
                  </a:lnTo>
                  <a:lnTo>
                    <a:pt x="18957" y="3511"/>
                  </a:lnTo>
                  <a:lnTo>
                    <a:pt x="20229" y="1756"/>
                  </a:lnTo>
                  <a:lnTo>
                    <a:pt x="22730" y="878"/>
                  </a:lnTo>
                  <a:lnTo>
                    <a:pt x="24793" y="396"/>
                  </a:lnTo>
                  <a:lnTo>
                    <a:pt x="25319" y="352"/>
                  </a:lnTo>
                  <a:lnTo>
                    <a:pt x="27996" y="1054"/>
                  </a:lnTo>
                  <a:lnTo>
                    <a:pt x="31506" y="2985"/>
                  </a:lnTo>
                  <a:lnTo>
                    <a:pt x="33788" y="4345"/>
                  </a:lnTo>
                  <a:lnTo>
                    <a:pt x="33788" y="4389"/>
                  </a:lnTo>
                  <a:lnTo>
                    <a:pt x="35543" y="5135"/>
                  </a:lnTo>
                  <a:lnTo>
                    <a:pt x="36991" y="6627"/>
                  </a:lnTo>
                  <a:lnTo>
                    <a:pt x="39142" y="8162"/>
                  </a:lnTo>
                  <a:lnTo>
                    <a:pt x="40107" y="9216"/>
                  </a:lnTo>
                  <a:lnTo>
                    <a:pt x="40151" y="9259"/>
                  </a:lnTo>
                  <a:lnTo>
                    <a:pt x="42696" y="10181"/>
                  </a:lnTo>
                  <a:lnTo>
                    <a:pt x="44671" y="10751"/>
                  </a:lnTo>
                  <a:lnTo>
                    <a:pt x="44714" y="10795"/>
                  </a:lnTo>
                  <a:lnTo>
                    <a:pt x="48751" y="11190"/>
                  </a:lnTo>
                  <a:lnTo>
                    <a:pt x="48795" y="11190"/>
                  </a:lnTo>
                  <a:lnTo>
                    <a:pt x="51340" y="11102"/>
                  </a:lnTo>
                  <a:lnTo>
                    <a:pt x="52086" y="11190"/>
                  </a:lnTo>
                  <a:lnTo>
                    <a:pt x="52174" y="11190"/>
                  </a:lnTo>
                  <a:lnTo>
                    <a:pt x="53008" y="10927"/>
                  </a:lnTo>
                  <a:lnTo>
                    <a:pt x="53096" y="10883"/>
                  </a:lnTo>
                  <a:lnTo>
                    <a:pt x="53140" y="10839"/>
                  </a:lnTo>
                  <a:lnTo>
                    <a:pt x="53140" y="10795"/>
                  </a:lnTo>
                  <a:lnTo>
                    <a:pt x="53140" y="10708"/>
                  </a:lnTo>
                  <a:lnTo>
                    <a:pt x="53096" y="10664"/>
                  </a:lnTo>
                  <a:lnTo>
                    <a:pt x="53052" y="10620"/>
                  </a:lnTo>
                  <a:lnTo>
                    <a:pt x="53008" y="10576"/>
                  </a:lnTo>
                  <a:lnTo>
                    <a:pt x="52920" y="10576"/>
                  </a:lnTo>
                  <a:lnTo>
                    <a:pt x="52130" y="10839"/>
                  </a:lnTo>
                  <a:lnTo>
                    <a:pt x="51384" y="10751"/>
                  </a:lnTo>
                  <a:lnTo>
                    <a:pt x="51340" y="10751"/>
                  </a:lnTo>
                  <a:lnTo>
                    <a:pt x="48795" y="10839"/>
                  </a:lnTo>
                  <a:lnTo>
                    <a:pt x="44758" y="10444"/>
                  </a:lnTo>
                  <a:lnTo>
                    <a:pt x="42828" y="9874"/>
                  </a:lnTo>
                  <a:lnTo>
                    <a:pt x="40326" y="8952"/>
                  </a:lnTo>
                  <a:lnTo>
                    <a:pt x="39361" y="7899"/>
                  </a:lnTo>
                  <a:lnTo>
                    <a:pt x="39361" y="7855"/>
                  </a:lnTo>
                  <a:lnTo>
                    <a:pt x="37211" y="6363"/>
                  </a:lnTo>
                  <a:lnTo>
                    <a:pt x="35763" y="4871"/>
                  </a:lnTo>
                  <a:lnTo>
                    <a:pt x="35719" y="4828"/>
                  </a:lnTo>
                  <a:lnTo>
                    <a:pt x="33964" y="4038"/>
                  </a:lnTo>
                  <a:lnTo>
                    <a:pt x="31682" y="2677"/>
                  </a:lnTo>
                  <a:lnTo>
                    <a:pt x="28128" y="747"/>
                  </a:lnTo>
                  <a:lnTo>
                    <a:pt x="28128" y="703"/>
                  </a:lnTo>
                  <a:lnTo>
                    <a:pt x="2536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53" name="Google Shape;16553;p486"/>
            <p:cNvSpPr/>
            <p:nvPr/>
          </p:nvSpPr>
          <p:spPr>
            <a:xfrm>
              <a:off x="5680400" y="4855700"/>
              <a:ext cx="42800" cy="15375"/>
            </a:xfrm>
            <a:custGeom>
              <a:avLst/>
              <a:gdLst/>
              <a:ahLst/>
              <a:cxnLst/>
              <a:rect l="l" t="t" r="r" b="b"/>
              <a:pathLst>
                <a:path w="1712" h="615" extrusionOk="0">
                  <a:moveTo>
                    <a:pt x="88" y="0"/>
                  </a:moveTo>
                  <a:lnTo>
                    <a:pt x="0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0" y="263"/>
                  </a:lnTo>
                  <a:lnTo>
                    <a:pt x="44" y="307"/>
                  </a:lnTo>
                  <a:lnTo>
                    <a:pt x="132" y="307"/>
                  </a:lnTo>
                  <a:lnTo>
                    <a:pt x="1492" y="614"/>
                  </a:lnTo>
                  <a:lnTo>
                    <a:pt x="1536" y="614"/>
                  </a:lnTo>
                  <a:lnTo>
                    <a:pt x="1668" y="570"/>
                  </a:lnTo>
                  <a:lnTo>
                    <a:pt x="1712" y="483"/>
                  </a:lnTo>
                  <a:lnTo>
                    <a:pt x="1712" y="395"/>
                  </a:lnTo>
                  <a:lnTo>
                    <a:pt x="1668" y="351"/>
                  </a:lnTo>
                  <a:lnTo>
                    <a:pt x="1624" y="307"/>
                  </a:lnTo>
                  <a:lnTo>
                    <a:pt x="1580" y="263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54" name="Google Shape;16554;p486"/>
            <p:cNvSpPr/>
            <p:nvPr/>
          </p:nvSpPr>
          <p:spPr>
            <a:xfrm>
              <a:off x="5660650" y="4828275"/>
              <a:ext cx="138250" cy="42800"/>
            </a:xfrm>
            <a:custGeom>
              <a:avLst/>
              <a:gdLst/>
              <a:ahLst/>
              <a:cxnLst/>
              <a:rect l="l" t="t" r="r" b="b"/>
              <a:pathLst>
                <a:path w="5530" h="1712" extrusionOk="0">
                  <a:moveTo>
                    <a:pt x="659" y="0"/>
                  </a:moveTo>
                  <a:lnTo>
                    <a:pt x="132" y="132"/>
                  </a:lnTo>
                  <a:lnTo>
                    <a:pt x="44" y="176"/>
                  </a:lnTo>
                  <a:lnTo>
                    <a:pt x="0" y="219"/>
                  </a:lnTo>
                  <a:lnTo>
                    <a:pt x="0" y="307"/>
                  </a:lnTo>
                  <a:lnTo>
                    <a:pt x="0" y="351"/>
                  </a:lnTo>
                  <a:lnTo>
                    <a:pt x="0" y="439"/>
                  </a:lnTo>
                  <a:lnTo>
                    <a:pt x="88" y="483"/>
                  </a:lnTo>
                  <a:lnTo>
                    <a:pt x="220" y="483"/>
                  </a:lnTo>
                  <a:lnTo>
                    <a:pt x="703" y="351"/>
                  </a:lnTo>
                  <a:lnTo>
                    <a:pt x="3028" y="1141"/>
                  </a:lnTo>
                  <a:lnTo>
                    <a:pt x="5310" y="1711"/>
                  </a:lnTo>
                  <a:lnTo>
                    <a:pt x="5486" y="1711"/>
                  </a:lnTo>
                  <a:lnTo>
                    <a:pt x="5529" y="1580"/>
                  </a:lnTo>
                  <a:lnTo>
                    <a:pt x="5529" y="1536"/>
                  </a:lnTo>
                  <a:lnTo>
                    <a:pt x="5529" y="1448"/>
                  </a:lnTo>
                  <a:lnTo>
                    <a:pt x="5442" y="1404"/>
                  </a:lnTo>
                  <a:lnTo>
                    <a:pt x="5398" y="1360"/>
                  </a:lnTo>
                  <a:lnTo>
                    <a:pt x="3116" y="790"/>
                  </a:lnTo>
                  <a:lnTo>
                    <a:pt x="74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55" name="Google Shape;16555;p486"/>
            <p:cNvSpPr/>
            <p:nvPr/>
          </p:nvSpPr>
          <p:spPr>
            <a:xfrm>
              <a:off x="5656250" y="4808525"/>
              <a:ext cx="208475" cy="60350"/>
            </a:xfrm>
            <a:custGeom>
              <a:avLst/>
              <a:gdLst/>
              <a:ahLst/>
              <a:cxnLst/>
              <a:rect l="l" t="t" r="r" b="b"/>
              <a:pathLst>
                <a:path w="8339" h="2414" extrusionOk="0">
                  <a:moveTo>
                    <a:pt x="1317" y="0"/>
                  </a:moveTo>
                  <a:lnTo>
                    <a:pt x="528" y="132"/>
                  </a:lnTo>
                  <a:lnTo>
                    <a:pt x="484" y="132"/>
                  </a:lnTo>
                  <a:lnTo>
                    <a:pt x="133" y="263"/>
                  </a:lnTo>
                  <a:lnTo>
                    <a:pt x="89" y="307"/>
                  </a:lnTo>
                  <a:lnTo>
                    <a:pt x="45" y="395"/>
                  </a:lnTo>
                  <a:lnTo>
                    <a:pt x="1" y="439"/>
                  </a:lnTo>
                  <a:lnTo>
                    <a:pt x="45" y="527"/>
                  </a:lnTo>
                  <a:lnTo>
                    <a:pt x="45" y="571"/>
                  </a:lnTo>
                  <a:lnTo>
                    <a:pt x="133" y="614"/>
                  </a:lnTo>
                  <a:lnTo>
                    <a:pt x="264" y="614"/>
                  </a:lnTo>
                  <a:lnTo>
                    <a:pt x="571" y="483"/>
                  </a:lnTo>
                  <a:lnTo>
                    <a:pt x="1361" y="351"/>
                  </a:lnTo>
                  <a:lnTo>
                    <a:pt x="3511" y="878"/>
                  </a:lnTo>
                  <a:lnTo>
                    <a:pt x="5837" y="1843"/>
                  </a:lnTo>
                  <a:lnTo>
                    <a:pt x="7724" y="2326"/>
                  </a:lnTo>
                  <a:lnTo>
                    <a:pt x="8163" y="2414"/>
                  </a:lnTo>
                  <a:lnTo>
                    <a:pt x="8207" y="2414"/>
                  </a:lnTo>
                  <a:lnTo>
                    <a:pt x="8294" y="2370"/>
                  </a:lnTo>
                  <a:lnTo>
                    <a:pt x="8338" y="2238"/>
                  </a:lnTo>
                  <a:lnTo>
                    <a:pt x="8338" y="2194"/>
                  </a:lnTo>
                  <a:lnTo>
                    <a:pt x="8338" y="2106"/>
                  </a:lnTo>
                  <a:lnTo>
                    <a:pt x="8294" y="2063"/>
                  </a:lnTo>
                  <a:lnTo>
                    <a:pt x="8207" y="2063"/>
                  </a:lnTo>
                  <a:lnTo>
                    <a:pt x="7812" y="1975"/>
                  </a:lnTo>
                  <a:lnTo>
                    <a:pt x="5969" y="1492"/>
                  </a:lnTo>
                  <a:lnTo>
                    <a:pt x="3643" y="571"/>
                  </a:lnTo>
                  <a:lnTo>
                    <a:pt x="3599" y="527"/>
                  </a:lnTo>
                  <a:lnTo>
                    <a:pt x="140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56" name="Google Shape;16556;p486"/>
            <p:cNvSpPr/>
            <p:nvPr/>
          </p:nvSpPr>
          <p:spPr>
            <a:xfrm>
              <a:off x="5636525" y="4793150"/>
              <a:ext cx="269875" cy="65850"/>
            </a:xfrm>
            <a:custGeom>
              <a:avLst/>
              <a:gdLst/>
              <a:ahLst/>
              <a:cxnLst/>
              <a:rect l="l" t="t" r="r" b="b"/>
              <a:pathLst>
                <a:path w="10795" h="2634" extrusionOk="0">
                  <a:moveTo>
                    <a:pt x="3072" y="1"/>
                  </a:moveTo>
                  <a:lnTo>
                    <a:pt x="1536" y="264"/>
                  </a:lnTo>
                  <a:lnTo>
                    <a:pt x="176" y="440"/>
                  </a:lnTo>
                  <a:lnTo>
                    <a:pt x="88" y="484"/>
                  </a:lnTo>
                  <a:lnTo>
                    <a:pt x="44" y="527"/>
                  </a:lnTo>
                  <a:lnTo>
                    <a:pt x="44" y="571"/>
                  </a:lnTo>
                  <a:lnTo>
                    <a:pt x="0" y="659"/>
                  </a:lnTo>
                  <a:lnTo>
                    <a:pt x="44" y="703"/>
                  </a:lnTo>
                  <a:lnTo>
                    <a:pt x="88" y="791"/>
                  </a:lnTo>
                  <a:lnTo>
                    <a:pt x="219" y="791"/>
                  </a:lnTo>
                  <a:lnTo>
                    <a:pt x="1580" y="615"/>
                  </a:lnTo>
                  <a:lnTo>
                    <a:pt x="3116" y="352"/>
                  </a:lnTo>
                  <a:lnTo>
                    <a:pt x="5617" y="1229"/>
                  </a:lnTo>
                  <a:lnTo>
                    <a:pt x="7899" y="1844"/>
                  </a:lnTo>
                  <a:lnTo>
                    <a:pt x="9698" y="2502"/>
                  </a:lnTo>
                  <a:lnTo>
                    <a:pt x="9742" y="2502"/>
                  </a:lnTo>
                  <a:lnTo>
                    <a:pt x="10575" y="2634"/>
                  </a:lnTo>
                  <a:lnTo>
                    <a:pt x="10619" y="2634"/>
                  </a:lnTo>
                  <a:lnTo>
                    <a:pt x="10751" y="2590"/>
                  </a:lnTo>
                  <a:lnTo>
                    <a:pt x="10795" y="2502"/>
                  </a:lnTo>
                  <a:lnTo>
                    <a:pt x="10795" y="2414"/>
                  </a:lnTo>
                  <a:lnTo>
                    <a:pt x="10751" y="2370"/>
                  </a:lnTo>
                  <a:lnTo>
                    <a:pt x="10707" y="2326"/>
                  </a:lnTo>
                  <a:lnTo>
                    <a:pt x="10663" y="2283"/>
                  </a:lnTo>
                  <a:lnTo>
                    <a:pt x="9829" y="2151"/>
                  </a:lnTo>
                  <a:lnTo>
                    <a:pt x="7986" y="1537"/>
                  </a:lnTo>
                  <a:lnTo>
                    <a:pt x="5748" y="878"/>
                  </a:lnTo>
                  <a:lnTo>
                    <a:pt x="315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57" name="Google Shape;16557;p486"/>
            <p:cNvSpPr/>
            <p:nvPr/>
          </p:nvSpPr>
          <p:spPr>
            <a:xfrm>
              <a:off x="5527900" y="5054250"/>
              <a:ext cx="528800" cy="40600"/>
            </a:xfrm>
            <a:custGeom>
              <a:avLst/>
              <a:gdLst/>
              <a:ahLst/>
              <a:cxnLst/>
              <a:rect l="l" t="t" r="r" b="b"/>
              <a:pathLst>
                <a:path w="21152" h="1624" extrusionOk="0">
                  <a:moveTo>
                    <a:pt x="20976" y="0"/>
                  </a:moveTo>
                  <a:lnTo>
                    <a:pt x="16807" y="132"/>
                  </a:lnTo>
                  <a:lnTo>
                    <a:pt x="16719" y="132"/>
                  </a:lnTo>
                  <a:lnTo>
                    <a:pt x="15579" y="702"/>
                  </a:lnTo>
                  <a:lnTo>
                    <a:pt x="11147" y="527"/>
                  </a:lnTo>
                  <a:lnTo>
                    <a:pt x="8733" y="527"/>
                  </a:lnTo>
                  <a:lnTo>
                    <a:pt x="6188" y="790"/>
                  </a:lnTo>
                  <a:lnTo>
                    <a:pt x="3116" y="1097"/>
                  </a:lnTo>
                  <a:lnTo>
                    <a:pt x="879" y="966"/>
                  </a:lnTo>
                  <a:lnTo>
                    <a:pt x="791" y="966"/>
                  </a:lnTo>
                  <a:lnTo>
                    <a:pt x="133" y="1273"/>
                  </a:lnTo>
                  <a:lnTo>
                    <a:pt x="45" y="1317"/>
                  </a:lnTo>
                  <a:lnTo>
                    <a:pt x="1" y="1361"/>
                  </a:lnTo>
                  <a:lnTo>
                    <a:pt x="1" y="1448"/>
                  </a:lnTo>
                  <a:lnTo>
                    <a:pt x="45" y="1492"/>
                  </a:lnTo>
                  <a:lnTo>
                    <a:pt x="89" y="1580"/>
                  </a:lnTo>
                  <a:lnTo>
                    <a:pt x="176" y="1624"/>
                  </a:lnTo>
                  <a:lnTo>
                    <a:pt x="264" y="1580"/>
                  </a:lnTo>
                  <a:lnTo>
                    <a:pt x="879" y="1317"/>
                  </a:lnTo>
                  <a:lnTo>
                    <a:pt x="3116" y="1448"/>
                  </a:lnTo>
                  <a:lnTo>
                    <a:pt x="3160" y="1448"/>
                  </a:lnTo>
                  <a:lnTo>
                    <a:pt x="6232" y="1141"/>
                  </a:lnTo>
                  <a:lnTo>
                    <a:pt x="8777" y="878"/>
                  </a:lnTo>
                  <a:lnTo>
                    <a:pt x="11147" y="878"/>
                  </a:lnTo>
                  <a:lnTo>
                    <a:pt x="15622" y="1053"/>
                  </a:lnTo>
                  <a:lnTo>
                    <a:pt x="15666" y="1010"/>
                  </a:lnTo>
                  <a:lnTo>
                    <a:pt x="16851" y="483"/>
                  </a:lnTo>
                  <a:lnTo>
                    <a:pt x="20976" y="351"/>
                  </a:lnTo>
                  <a:lnTo>
                    <a:pt x="21064" y="351"/>
                  </a:lnTo>
                  <a:lnTo>
                    <a:pt x="21107" y="308"/>
                  </a:lnTo>
                  <a:lnTo>
                    <a:pt x="21151" y="220"/>
                  </a:lnTo>
                  <a:lnTo>
                    <a:pt x="21151" y="176"/>
                  </a:lnTo>
                  <a:lnTo>
                    <a:pt x="21151" y="88"/>
                  </a:lnTo>
                  <a:lnTo>
                    <a:pt x="21107" y="44"/>
                  </a:lnTo>
                  <a:lnTo>
                    <a:pt x="2097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58" name="Google Shape;16558;p486"/>
            <p:cNvSpPr/>
            <p:nvPr/>
          </p:nvSpPr>
          <p:spPr>
            <a:xfrm>
              <a:off x="5946975" y="5033400"/>
              <a:ext cx="121775" cy="18675"/>
            </a:xfrm>
            <a:custGeom>
              <a:avLst/>
              <a:gdLst/>
              <a:ahLst/>
              <a:cxnLst/>
              <a:rect l="l" t="t" r="r" b="b"/>
              <a:pathLst>
                <a:path w="4871" h="747" extrusionOk="0">
                  <a:moveTo>
                    <a:pt x="4695" y="1"/>
                  </a:moveTo>
                  <a:lnTo>
                    <a:pt x="1010" y="88"/>
                  </a:lnTo>
                  <a:lnTo>
                    <a:pt x="966" y="88"/>
                  </a:lnTo>
                  <a:lnTo>
                    <a:pt x="132" y="396"/>
                  </a:lnTo>
                  <a:lnTo>
                    <a:pt x="44" y="439"/>
                  </a:lnTo>
                  <a:lnTo>
                    <a:pt x="0" y="483"/>
                  </a:lnTo>
                  <a:lnTo>
                    <a:pt x="0" y="571"/>
                  </a:lnTo>
                  <a:lnTo>
                    <a:pt x="0" y="615"/>
                  </a:lnTo>
                  <a:lnTo>
                    <a:pt x="88" y="703"/>
                  </a:lnTo>
                  <a:lnTo>
                    <a:pt x="176" y="747"/>
                  </a:lnTo>
                  <a:lnTo>
                    <a:pt x="220" y="747"/>
                  </a:lnTo>
                  <a:lnTo>
                    <a:pt x="1053" y="439"/>
                  </a:lnTo>
                  <a:lnTo>
                    <a:pt x="4739" y="352"/>
                  </a:lnTo>
                  <a:lnTo>
                    <a:pt x="4783" y="352"/>
                  </a:lnTo>
                  <a:lnTo>
                    <a:pt x="4827" y="308"/>
                  </a:lnTo>
                  <a:lnTo>
                    <a:pt x="4871" y="264"/>
                  </a:lnTo>
                  <a:lnTo>
                    <a:pt x="4871" y="176"/>
                  </a:lnTo>
                  <a:lnTo>
                    <a:pt x="4871" y="88"/>
                  </a:lnTo>
                  <a:lnTo>
                    <a:pt x="4827" y="45"/>
                  </a:lnTo>
                  <a:lnTo>
                    <a:pt x="478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59" name="Google Shape;16559;p486"/>
            <p:cNvSpPr/>
            <p:nvPr/>
          </p:nvSpPr>
          <p:spPr>
            <a:xfrm>
              <a:off x="5962325" y="5012550"/>
              <a:ext cx="120700" cy="18675"/>
            </a:xfrm>
            <a:custGeom>
              <a:avLst/>
              <a:gdLst/>
              <a:ahLst/>
              <a:cxnLst/>
              <a:rect l="l" t="t" r="r" b="b"/>
              <a:pathLst>
                <a:path w="4828" h="747" extrusionOk="0">
                  <a:moveTo>
                    <a:pt x="4652" y="1"/>
                  </a:moveTo>
                  <a:lnTo>
                    <a:pt x="966" y="89"/>
                  </a:lnTo>
                  <a:lnTo>
                    <a:pt x="922" y="133"/>
                  </a:lnTo>
                  <a:lnTo>
                    <a:pt x="132" y="440"/>
                  </a:lnTo>
                  <a:lnTo>
                    <a:pt x="88" y="440"/>
                  </a:lnTo>
                  <a:lnTo>
                    <a:pt x="44" y="527"/>
                  </a:lnTo>
                  <a:lnTo>
                    <a:pt x="1" y="571"/>
                  </a:lnTo>
                  <a:lnTo>
                    <a:pt x="44" y="659"/>
                  </a:lnTo>
                  <a:lnTo>
                    <a:pt x="88" y="747"/>
                  </a:lnTo>
                  <a:lnTo>
                    <a:pt x="264" y="747"/>
                  </a:lnTo>
                  <a:lnTo>
                    <a:pt x="1010" y="440"/>
                  </a:lnTo>
                  <a:lnTo>
                    <a:pt x="4652" y="352"/>
                  </a:lnTo>
                  <a:lnTo>
                    <a:pt x="4696" y="352"/>
                  </a:lnTo>
                  <a:lnTo>
                    <a:pt x="4784" y="308"/>
                  </a:lnTo>
                  <a:lnTo>
                    <a:pt x="4784" y="220"/>
                  </a:lnTo>
                  <a:lnTo>
                    <a:pt x="4827" y="176"/>
                  </a:lnTo>
                  <a:lnTo>
                    <a:pt x="4784" y="89"/>
                  </a:lnTo>
                  <a:lnTo>
                    <a:pt x="4740" y="45"/>
                  </a:lnTo>
                  <a:lnTo>
                    <a:pt x="465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60" name="Google Shape;16560;p486"/>
            <p:cNvSpPr/>
            <p:nvPr/>
          </p:nvSpPr>
          <p:spPr>
            <a:xfrm>
              <a:off x="5977675" y="4991725"/>
              <a:ext cx="117425" cy="17575"/>
            </a:xfrm>
            <a:custGeom>
              <a:avLst/>
              <a:gdLst/>
              <a:ahLst/>
              <a:cxnLst/>
              <a:rect l="l" t="t" r="r" b="b"/>
              <a:pathLst>
                <a:path w="4697" h="703" extrusionOk="0">
                  <a:moveTo>
                    <a:pt x="4521" y="0"/>
                  </a:moveTo>
                  <a:lnTo>
                    <a:pt x="966" y="132"/>
                  </a:lnTo>
                  <a:lnTo>
                    <a:pt x="922" y="132"/>
                  </a:lnTo>
                  <a:lnTo>
                    <a:pt x="176" y="351"/>
                  </a:lnTo>
                  <a:lnTo>
                    <a:pt x="133" y="351"/>
                  </a:lnTo>
                  <a:lnTo>
                    <a:pt x="89" y="395"/>
                  </a:lnTo>
                  <a:lnTo>
                    <a:pt x="45" y="439"/>
                  </a:lnTo>
                  <a:lnTo>
                    <a:pt x="1" y="527"/>
                  </a:lnTo>
                  <a:lnTo>
                    <a:pt x="1" y="571"/>
                  </a:lnTo>
                  <a:lnTo>
                    <a:pt x="89" y="658"/>
                  </a:lnTo>
                  <a:lnTo>
                    <a:pt x="176" y="702"/>
                  </a:lnTo>
                  <a:lnTo>
                    <a:pt x="220" y="702"/>
                  </a:lnTo>
                  <a:lnTo>
                    <a:pt x="1010" y="483"/>
                  </a:lnTo>
                  <a:lnTo>
                    <a:pt x="4521" y="351"/>
                  </a:lnTo>
                  <a:lnTo>
                    <a:pt x="4608" y="351"/>
                  </a:lnTo>
                  <a:lnTo>
                    <a:pt x="4652" y="307"/>
                  </a:lnTo>
                  <a:lnTo>
                    <a:pt x="4696" y="263"/>
                  </a:lnTo>
                  <a:lnTo>
                    <a:pt x="4696" y="176"/>
                  </a:lnTo>
                  <a:lnTo>
                    <a:pt x="4652" y="88"/>
                  </a:lnTo>
                  <a:lnTo>
                    <a:pt x="4652" y="44"/>
                  </a:lnTo>
                  <a:lnTo>
                    <a:pt x="456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61" name="Google Shape;16561;p486"/>
            <p:cNvSpPr/>
            <p:nvPr/>
          </p:nvSpPr>
          <p:spPr>
            <a:xfrm>
              <a:off x="6019375" y="4955525"/>
              <a:ext cx="16475" cy="9900"/>
            </a:xfrm>
            <a:custGeom>
              <a:avLst/>
              <a:gdLst/>
              <a:ahLst/>
              <a:cxnLst/>
              <a:rect l="l" t="t" r="r" b="b"/>
              <a:pathLst>
                <a:path w="659" h="396" extrusionOk="0">
                  <a:moveTo>
                    <a:pt x="439" y="0"/>
                  </a:moveTo>
                  <a:lnTo>
                    <a:pt x="132" y="44"/>
                  </a:lnTo>
                  <a:lnTo>
                    <a:pt x="44" y="88"/>
                  </a:lnTo>
                  <a:lnTo>
                    <a:pt x="0" y="132"/>
                  </a:lnTo>
                  <a:lnTo>
                    <a:pt x="0" y="220"/>
                  </a:lnTo>
                  <a:lnTo>
                    <a:pt x="0" y="263"/>
                  </a:lnTo>
                  <a:lnTo>
                    <a:pt x="44" y="395"/>
                  </a:lnTo>
                  <a:lnTo>
                    <a:pt x="220" y="395"/>
                  </a:lnTo>
                  <a:lnTo>
                    <a:pt x="527" y="307"/>
                  </a:lnTo>
                  <a:lnTo>
                    <a:pt x="571" y="307"/>
                  </a:lnTo>
                  <a:lnTo>
                    <a:pt x="615" y="263"/>
                  </a:lnTo>
                  <a:lnTo>
                    <a:pt x="659" y="176"/>
                  </a:lnTo>
                  <a:lnTo>
                    <a:pt x="659" y="132"/>
                  </a:lnTo>
                  <a:lnTo>
                    <a:pt x="615" y="44"/>
                  </a:lnTo>
                  <a:lnTo>
                    <a:pt x="57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62" name="Google Shape;16562;p486"/>
            <p:cNvSpPr/>
            <p:nvPr/>
          </p:nvSpPr>
          <p:spPr>
            <a:xfrm>
              <a:off x="6024850" y="4934675"/>
              <a:ext cx="25275" cy="13175"/>
            </a:xfrm>
            <a:custGeom>
              <a:avLst/>
              <a:gdLst/>
              <a:ahLst/>
              <a:cxnLst/>
              <a:rect l="l" t="t" r="r" b="b"/>
              <a:pathLst>
                <a:path w="1011" h="527" extrusionOk="0">
                  <a:moveTo>
                    <a:pt x="835" y="0"/>
                  </a:moveTo>
                  <a:lnTo>
                    <a:pt x="132" y="176"/>
                  </a:lnTo>
                  <a:lnTo>
                    <a:pt x="89" y="220"/>
                  </a:lnTo>
                  <a:lnTo>
                    <a:pt x="45" y="264"/>
                  </a:lnTo>
                  <a:lnTo>
                    <a:pt x="1" y="351"/>
                  </a:lnTo>
                  <a:lnTo>
                    <a:pt x="1" y="395"/>
                  </a:lnTo>
                  <a:lnTo>
                    <a:pt x="89" y="483"/>
                  </a:lnTo>
                  <a:lnTo>
                    <a:pt x="176" y="527"/>
                  </a:lnTo>
                  <a:lnTo>
                    <a:pt x="220" y="527"/>
                  </a:lnTo>
                  <a:lnTo>
                    <a:pt x="922" y="351"/>
                  </a:lnTo>
                  <a:lnTo>
                    <a:pt x="966" y="308"/>
                  </a:lnTo>
                  <a:lnTo>
                    <a:pt x="1010" y="264"/>
                  </a:lnTo>
                  <a:lnTo>
                    <a:pt x="1010" y="220"/>
                  </a:lnTo>
                  <a:lnTo>
                    <a:pt x="1010" y="132"/>
                  </a:lnTo>
                  <a:lnTo>
                    <a:pt x="1010" y="88"/>
                  </a:lnTo>
                  <a:lnTo>
                    <a:pt x="966" y="44"/>
                  </a:lnTo>
                  <a:lnTo>
                    <a:pt x="87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63" name="Google Shape;16563;p486"/>
            <p:cNvSpPr/>
            <p:nvPr/>
          </p:nvSpPr>
          <p:spPr>
            <a:xfrm>
              <a:off x="6041325" y="4908350"/>
              <a:ext cx="165650" cy="19775"/>
            </a:xfrm>
            <a:custGeom>
              <a:avLst/>
              <a:gdLst/>
              <a:ahLst/>
              <a:cxnLst/>
              <a:rect l="l" t="t" r="r" b="b"/>
              <a:pathLst>
                <a:path w="6626" h="791" extrusionOk="0">
                  <a:moveTo>
                    <a:pt x="6450" y="0"/>
                  </a:moveTo>
                  <a:lnTo>
                    <a:pt x="790" y="264"/>
                  </a:lnTo>
                  <a:lnTo>
                    <a:pt x="746" y="264"/>
                  </a:lnTo>
                  <a:lnTo>
                    <a:pt x="132" y="439"/>
                  </a:lnTo>
                  <a:lnTo>
                    <a:pt x="88" y="483"/>
                  </a:lnTo>
                  <a:lnTo>
                    <a:pt x="44" y="527"/>
                  </a:lnTo>
                  <a:lnTo>
                    <a:pt x="0" y="571"/>
                  </a:lnTo>
                  <a:lnTo>
                    <a:pt x="0" y="658"/>
                  </a:lnTo>
                  <a:lnTo>
                    <a:pt x="88" y="746"/>
                  </a:lnTo>
                  <a:lnTo>
                    <a:pt x="176" y="790"/>
                  </a:lnTo>
                  <a:lnTo>
                    <a:pt x="219" y="790"/>
                  </a:lnTo>
                  <a:lnTo>
                    <a:pt x="834" y="615"/>
                  </a:lnTo>
                  <a:lnTo>
                    <a:pt x="6450" y="351"/>
                  </a:lnTo>
                  <a:lnTo>
                    <a:pt x="6538" y="307"/>
                  </a:lnTo>
                  <a:lnTo>
                    <a:pt x="6582" y="307"/>
                  </a:lnTo>
                  <a:lnTo>
                    <a:pt x="6626" y="220"/>
                  </a:lnTo>
                  <a:lnTo>
                    <a:pt x="6626" y="176"/>
                  </a:lnTo>
                  <a:lnTo>
                    <a:pt x="6626" y="88"/>
                  </a:lnTo>
                  <a:lnTo>
                    <a:pt x="6582" y="44"/>
                  </a:lnTo>
                  <a:lnTo>
                    <a:pt x="649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64" name="Google Shape;16564;p486"/>
            <p:cNvSpPr/>
            <p:nvPr/>
          </p:nvSpPr>
          <p:spPr>
            <a:xfrm>
              <a:off x="6046800" y="4887500"/>
              <a:ext cx="165675" cy="23075"/>
            </a:xfrm>
            <a:custGeom>
              <a:avLst/>
              <a:gdLst/>
              <a:ahLst/>
              <a:cxnLst/>
              <a:rect l="l" t="t" r="r" b="b"/>
              <a:pathLst>
                <a:path w="6627" h="923" extrusionOk="0">
                  <a:moveTo>
                    <a:pt x="6407" y="1"/>
                  </a:moveTo>
                  <a:lnTo>
                    <a:pt x="2545" y="88"/>
                  </a:lnTo>
                  <a:lnTo>
                    <a:pt x="1141" y="308"/>
                  </a:lnTo>
                  <a:lnTo>
                    <a:pt x="1097" y="308"/>
                  </a:lnTo>
                  <a:lnTo>
                    <a:pt x="132" y="571"/>
                  </a:lnTo>
                  <a:lnTo>
                    <a:pt x="88" y="615"/>
                  </a:lnTo>
                  <a:lnTo>
                    <a:pt x="44" y="659"/>
                  </a:lnTo>
                  <a:lnTo>
                    <a:pt x="0" y="703"/>
                  </a:lnTo>
                  <a:lnTo>
                    <a:pt x="44" y="790"/>
                  </a:lnTo>
                  <a:lnTo>
                    <a:pt x="88" y="878"/>
                  </a:lnTo>
                  <a:lnTo>
                    <a:pt x="176" y="922"/>
                  </a:lnTo>
                  <a:lnTo>
                    <a:pt x="264" y="922"/>
                  </a:lnTo>
                  <a:lnTo>
                    <a:pt x="1185" y="615"/>
                  </a:lnTo>
                  <a:lnTo>
                    <a:pt x="2589" y="439"/>
                  </a:lnTo>
                  <a:lnTo>
                    <a:pt x="6451" y="352"/>
                  </a:lnTo>
                  <a:lnTo>
                    <a:pt x="6495" y="308"/>
                  </a:lnTo>
                  <a:lnTo>
                    <a:pt x="6539" y="264"/>
                  </a:lnTo>
                  <a:lnTo>
                    <a:pt x="6582" y="220"/>
                  </a:lnTo>
                  <a:lnTo>
                    <a:pt x="6626" y="132"/>
                  </a:lnTo>
                  <a:lnTo>
                    <a:pt x="6582" y="88"/>
                  </a:lnTo>
                  <a:lnTo>
                    <a:pt x="6539" y="44"/>
                  </a:lnTo>
                  <a:lnTo>
                    <a:pt x="640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65" name="Google Shape;16565;p486"/>
            <p:cNvSpPr/>
            <p:nvPr/>
          </p:nvSpPr>
          <p:spPr>
            <a:xfrm>
              <a:off x="6097250" y="4844725"/>
              <a:ext cx="125100" cy="18675"/>
            </a:xfrm>
            <a:custGeom>
              <a:avLst/>
              <a:gdLst/>
              <a:ahLst/>
              <a:cxnLst/>
              <a:rect l="l" t="t" r="r" b="b"/>
              <a:pathLst>
                <a:path w="5004" h="747" extrusionOk="0">
                  <a:moveTo>
                    <a:pt x="4828" y="0"/>
                  </a:moveTo>
                  <a:lnTo>
                    <a:pt x="1756" y="132"/>
                  </a:lnTo>
                  <a:lnTo>
                    <a:pt x="308" y="351"/>
                  </a:lnTo>
                  <a:lnTo>
                    <a:pt x="264" y="351"/>
                  </a:lnTo>
                  <a:lnTo>
                    <a:pt x="89" y="439"/>
                  </a:lnTo>
                  <a:lnTo>
                    <a:pt x="45" y="439"/>
                  </a:lnTo>
                  <a:lnTo>
                    <a:pt x="1" y="527"/>
                  </a:lnTo>
                  <a:lnTo>
                    <a:pt x="1" y="571"/>
                  </a:lnTo>
                  <a:lnTo>
                    <a:pt x="1" y="658"/>
                  </a:lnTo>
                  <a:lnTo>
                    <a:pt x="89" y="746"/>
                  </a:lnTo>
                  <a:lnTo>
                    <a:pt x="220" y="746"/>
                  </a:lnTo>
                  <a:lnTo>
                    <a:pt x="352" y="702"/>
                  </a:lnTo>
                  <a:lnTo>
                    <a:pt x="1800" y="483"/>
                  </a:lnTo>
                  <a:lnTo>
                    <a:pt x="4828" y="351"/>
                  </a:lnTo>
                  <a:lnTo>
                    <a:pt x="4916" y="351"/>
                  </a:lnTo>
                  <a:lnTo>
                    <a:pt x="4959" y="307"/>
                  </a:lnTo>
                  <a:lnTo>
                    <a:pt x="5003" y="263"/>
                  </a:lnTo>
                  <a:lnTo>
                    <a:pt x="5003" y="176"/>
                  </a:lnTo>
                  <a:lnTo>
                    <a:pt x="5003" y="132"/>
                  </a:lnTo>
                  <a:lnTo>
                    <a:pt x="4959" y="44"/>
                  </a:lnTo>
                  <a:lnTo>
                    <a:pt x="4872" y="44"/>
                  </a:lnTo>
                  <a:lnTo>
                    <a:pt x="482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66" name="Google Shape;16566;p486"/>
            <p:cNvSpPr/>
            <p:nvPr/>
          </p:nvSpPr>
          <p:spPr>
            <a:xfrm>
              <a:off x="6107125" y="4824975"/>
              <a:ext cx="120700" cy="20875"/>
            </a:xfrm>
            <a:custGeom>
              <a:avLst/>
              <a:gdLst/>
              <a:ahLst/>
              <a:cxnLst/>
              <a:rect l="l" t="t" r="r" b="b"/>
              <a:pathLst>
                <a:path w="4828" h="835" extrusionOk="0">
                  <a:moveTo>
                    <a:pt x="4652" y="0"/>
                  </a:moveTo>
                  <a:lnTo>
                    <a:pt x="2019" y="132"/>
                  </a:lnTo>
                  <a:lnTo>
                    <a:pt x="484" y="351"/>
                  </a:lnTo>
                  <a:lnTo>
                    <a:pt x="440" y="351"/>
                  </a:lnTo>
                  <a:lnTo>
                    <a:pt x="89" y="483"/>
                  </a:lnTo>
                  <a:lnTo>
                    <a:pt x="45" y="527"/>
                  </a:lnTo>
                  <a:lnTo>
                    <a:pt x="1" y="571"/>
                  </a:lnTo>
                  <a:lnTo>
                    <a:pt x="1" y="659"/>
                  </a:lnTo>
                  <a:lnTo>
                    <a:pt x="1" y="702"/>
                  </a:lnTo>
                  <a:lnTo>
                    <a:pt x="89" y="790"/>
                  </a:lnTo>
                  <a:lnTo>
                    <a:pt x="176" y="834"/>
                  </a:lnTo>
                  <a:lnTo>
                    <a:pt x="220" y="790"/>
                  </a:lnTo>
                  <a:lnTo>
                    <a:pt x="571" y="659"/>
                  </a:lnTo>
                  <a:lnTo>
                    <a:pt x="2063" y="483"/>
                  </a:lnTo>
                  <a:lnTo>
                    <a:pt x="4652" y="351"/>
                  </a:lnTo>
                  <a:lnTo>
                    <a:pt x="4696" y="351"/>
                  </a:lnTo>
                  <a:lnTo>
                    <a:pt x="4784" y="308"/>
                  </a:lnTo>
                  <a:lnTo>
                    <a:pt x="4784" y="220"/>
                  </a:lnTo>
                  <a:lnTo>
                    <a:pt x="4828" y="176"/>
                  </a:lnTo>
                  <a:lnTo>
                    <a:pt x="4784" y="88"/>
                  </a:lnTo>
                  <a:lnTo>
                    <a:pt x="4740" y="44"/>
                  </a:lnTo>
                  <a:lnTo>
                    <a:pt x="469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67" name="Google Shape;16567;p486"/>
            <p:cNvSpPr/>
            <p:nvPr/>
          </p:nvSpPr>
          <p:spPr>
            <a:xfrm>
              <a:off x="6100550" y="4800825"/>
              <a:ext cx="161275" cy="30750"/>
            </a:xfrm>
            <a:custGeom>
              <a:avLst/>
              <a:gdLst/>
              <a:ahLst/>
              <a:cxnLst/>
              <a:rect l="l" t="t" r="r" b="b"/>
              <a:pathLst>
                <a:path w="6451" h="1230" extrusionOk="0">
                  <a:moveTo>
                    <a:pt x="6275" y="1"/>
                  </a:moveTo>
                  <a:lnTo>
                    <a:pt x="2897" y="264"/>
                  </a:lnTo>
                  <a:lnTo>
                    <a:pt x="1361" y="484"/>
                  </a:lnTo>
                  <a:lnTo>
                    <a:pt x="1317" y="484"/>
                  </a:lnTo>
                  <a:lnTo>
                    <a:pt x="132" y="922"/>
                  </a:lnTo>
                  <a:lnTo>
                    <a:pt x="44" y="922"/>
                  </a:lnTo>
                  <a:lnTo>
                    <a:pt x="1" y="1010"/>
                  </a:lnTo>
                  <a:lnTo>
                    <a:pt x="1" y="1054"/>
                  </a:lnTo>
                  <a:lnTo>
                    <a:pt x="1" y="1142"/>
                  </a:lnTo>
                  <a:lnTo>
                    <a:pt x="88" y="1230"/>
                  </a:lnTo>
                  <a:lnTo>
                    <a:pt x="220" y="1230"/>
                  </a:lnTo>
                  <a:lnTo>
                    <a:pt x="1405" y="835"/>
                  </a:lnTo>
                  <a:lnTo>
                    <a:pt x="2897" y="615"/>
                  </a:lnTo>
                  <a:lnTo>
                    <a:pt x="6275" y="352"/>
                  </a:lnTo>
                  <a:lnTo>
                    <a:pt x="6363" y="352"/>
                  </a:lnTo>
                  <a:lnTo>
                    <a:pt x="6407" y="308"/>
                  </a:lnTo>
                  <a:lnTo>
                    <a:pt x="6451" y="264"/>
                  </a:lnTo>
                  <a:lnTo>
                    <a:pt x="6451" y="177"/>
                  </a:lnTo>
                  <a:lnTo>
                    <a:pt x="6451" y="89"/>
                  </a:lnTo>
                  <a:lnTo>
                    <a:pt x="6407" y="45"/>
                  </a:lnTo>
                  <a:lnTo>
                    <a:pt x="627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68" name="Google Shape;16568;p486"/>
            <p:cNvSpPr/>
            <p:nvPr/>
          </p:nvSpPr>
          <p:spPr>
            <a:xfrm>
              <a:off x="6098350" y="4774500"/>
              <a:ext cx="190900" cy="29650"/>
            </a:xfrm>
            <a:custGeom>
              <a:avLst/>
              <a:gdLst/>
              <a:ahLst/>
              <a:cxnLst/>
              <a:rect l="l" t="t" r="r" b="b"/>
              <a:pathLst>
                <a:path w="7636" h="1186" extrusionOk="0">
                  <a:moveTo>
                    <a:pt x="7417" y="1"/>
                  </a:moveTo>
                  <a:lnTo>
                    <a:pt x="5003" y="352"/>
                  </a:lnTo>
                  <a:lnTo>
                    <a:pt x="2370" y="484"/>
                  </a:lnTo>
                  <a:lnTo>
                    <a:pt x="352" y="747"/>
                  </a:lnTo>
                  <a:lnTo>
                    <a:pt x="264" y="747"/>
                  </a:lnTo>
                  <a:lnTo>
                    <a:pt x="89" y="835"/>
                  </a:lnTo>
                  <a:lnTo>
                    <a:pt x="45" y="878"/>
                  </a:lnTo>
                  <a:lnTo>
                    <a:pt x="1" y="966"/>
                  </a:lnTo>
                  <a:lnTo>
                    <a:pt x="1" y="1010"/>
                  </a:lnTo>
                  <a:lnTo>
                    <a:pt x="45" y="1098"/>
                  </a:lnTo>
                  <a:lnTo>
                    <a:pt x="89" y="1142"/>
                  </a:lnTo>
                  <a:lnTo>
                    <a:pt x="176" y="1186"/>
                  </a:lnTo>
                  <a:lnTo>
                    <a:pt x="264" y="1142"/>
                  </a:lnTo>
                  <a:lnTo>
                    <a:pt x="396" y="1098"/>
                  </a:lnTo>
                  <a:lnTo>
                    <a:pt x="2414" y="835"/>
                  </a:lnTo>
                  <a:lnTo>
                    <a:pt x="5047" y="703"/>
                  </a:lnTo>
                  <a:lnTo>
                    <a:pt x="7460" y="352"/>
                  </a:lnTo>
                  <a:lnTo>
                    <a:pt x="7548" y="352"/>
                  </a:lnTo>
                  <a:lnTo>
                    <a:pt x="7592" y="308"/>
                  </a:lnTo>
                  <a:lnTo>
                    <a:pt x="7636" y="220"/>
                  </a:lnTo>
                  <a:lnTo>
                    <a:pt x="7636" y="176"/>
                  </a:lnTo>
                  <a:lnTo>
                    <a:pt x="7592" y="89"/>
                  </a:lnTo>
                  <a:lnTo>
                    <a:pt x="7548" y="45"/>
                  </a:lnTo>
                  <a:lnTo>
                    <a:pt x="750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69" name="Google Shape;16569;p486"/>
            <p:cNvSpPr/>
            <p:nvPr/>
          </p:nvSpPr>
          <p:spPr>
            <a:xfrm>
              <a:off x="6109325" y="4682350"/>
              <a:ext cx="523300" cy="91075"/>
            </a:xfrm>
            <a:custGeom>
              <a:avLst/>
              <a:gdLst/>
              <a:ahLst/>
              <a:cxnLst/>
              <a:rect l="l" t="t" r="r" b="b"/>
              <a:pathLst>
                <a:path w="20932" h="3643" extrusionOk="0">
                  <a:moveTo>
                    <a:pt x="20361" y="1"/>
                  </a:moveTo>
                  <a:lnTo>
                    <a:pt x="16412" y="352"/>
                  </a:lnTo>
                  <a:lnTo>
                    <a:pt x="10488" y="835"/>
                  </a:lnTo>
                  <a:lnTo>
                    <a:pt x="6100" y="1230"/>
                  </a:lnTo>
                  <a:lnTo>
                    <a:pt x="6056" y="1273"/>
                  </a:lnTo>
                  <a:lnTo>
                    <a:pt x="2765" y="2239"/>
                  </a:lnTo>
                  <a:lnTo>
                    <a:pt x="966" y="2590"/>
                  </a:lnTo>
                  <a:lnTo>
                    <a:pt x="878" y="2634"/>
                  </a:lnTo>
                  <a:lnTo>
                    <a:pt x="88" y="3292"/>
                  </a:lnTo>
                  <a:lnTo>
                    <a:pt x="44" y="3380"/>
                  </a:lnTo>
                  <a:lnTo>
                    <a:pt x="1" y="3424"/>
                  </a:lnTo>
                  <a:lnTo>
                    <a:pt x="1" y="3511"/>
                  </a:lnTo>
                  <a:lnTo>
                    <a:pt x="44" y="3555"/>
                  </a:lnTo>
                  <a:lnTo>
                    <a:pt x="88" y="3599"/>
                  </a:lnTo>
                  <a:lnTo>
                    <a:pt x="176" y="3643"/>
                  </a:lnTo>
                  <a:lnTo>
                    <a:pt x="308" y="3599"/>
                  </a:lnTo>
                  <a:lnTo>
                    <a:pt x="1098" y="2941"/>
                  </a:lnTo>
                  <a:lnTo>
                    <a:pt x="2853" y="2590"/>
                  </a:lnTo>
                  <a:lnTo>
                    <a:pt x="6144" y="1581"/>
                  </a:lnTo>
                  <a:lnTo>
                    <a:pt x="10488" y="1186"/>
                  </a:lnTo>
                  <a:lnTo>
                    <a:pt x="13647" y="922"/>
                  </a:lnTo>
                  <a:lnTo>
                    <a:pt x="16456" y="703"/>
                  </a:lnTo>
                  <a:lnTo>
                    <a:pt x="20361" y="352"/>
                  </a:lnTo>
                  <a:lnTo>
                    <a:pt x="20712" y="396"/>
                  </a:lnTo>
                  <a:lnTo>
                    <a:pt x="20844" y="396"/>
                  </a:lnTo>
                  <a:lnTo>
                    <a:pt x="20888" y="352"/>
                  </a:lnTo>
                  <a:lnTo>
                    <a:pt x="20932" y="264"/>
                  </a:lnTo>
                  <a:lnTo>
                    <a:pt x="20932" y="220"/>
                  </a:lnTo>
                  <a:lnTo>
                    <a:pt x="20888" y="133"/>
                  </a:lnTo>
                  <a:lnTo>
                    <a:pt x="20844" y="89"/>
                  </a:lnTo>
                  <a:lnTo>
                    <a:pt x="20800" y="89"/>
                  </a:lnTo>
                  <a:lnTo>
                    <a:pt x="2040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70" name="Google Shape;16570;p486"/>
            <p:cNvSpPr/>
            <p:nvPr/>
          </p:nvSpPr>
          <p:spPr>
            <a:xfrm>
              <a:off x="6085200" y="4649450"/>
              <a:ext cx="537550" cy="125075"/>
            </a:xfrm>
            <a:custGeom>
              <a:avLst/>
              <a:gdLst/>
              <a:ahLst/>
              <a:cxnLst/>
              <a:rect l="l" t="t" r="r" b="b"/>
              <a:pathLst>
                <a:path w="21502" h="5003" extrusionOk="0">
                  <a:moveTo>
                    <a:pt x="18255" y="1"/>
                  </a:moveTo>
                  <a:lnTo>
                    <a:pt x="13779" y="395"/>
                  </a:lnTo>
                  <a:lnTo>
                    <a:pt x="9478" y="834"/>
                  </a:lnTo>
                  <a:lnTo>
                    <a:pt x="6846" y="1229"/>
                  </a:lnTo>
                  <a:lnTo>
                    <a:pt x="6802" y="1229"/>
                  </a:lnTo>
                  <a:lnTo>
                    <a:pt x="5003" y="2238"/>
                  </a:lnTo>
                  <a:lnTo>
                    <a:pt x="3598" y="2765"/>
                  </a:lnTo>
                  <a:lnTo>
                    <a:pt x="1361" y="3292"/>
                  </a:lnTo>
                  <a:lnTo>
                    <a:pt x="1273" y="3335"/>
                  </a:lnTo>
                  <a:lnTo>
                    <a:pt x="439" y="4476"/>
                  </a:lnTo>
                  <a:lnTo>
                    <a:pt x="88" y="4696"/>
                  </a:lnTo>
                  <a:lnTo>
                    <a:pt x="44" y="4740"/>
                  </a:lnTo>
                  <a:lnTo>
                    <a:pt x="0" y="4783"/>
                  </a:lnTo>
                  <a:lnTo>
                    <a:pt x="0" y="4871"/>
                  </a:lnTo>
                  <a:lnTo>
                    <a:pt x="44" y="4915"/>
                  </a:lnTo>
                  <a:lnTo>
                    <a:pt x="88" y="5003"/>
                  </a:lnTo>
                  <a:lnTo>
                    <a:pt x="264" y="5003"/>
                  </a:lnTo>
                  <a:lnTo>
                    <a:pt x="658" y="4740"/>
                  </a:lnTo>
                  <a:lnTo>
                    <a:pt x="702" y="4696"/>
                  </a:lnTo>
                  <a:lnTo>
                    <a:pt x="1536" y="3599"/>
                  </a:lnTo>
                  <a:lnTo>
                    <a:pt x="3686" y="3116"/>
                  </a:lnTo>
                  <a:lnTo>
                    <a:pt x="3730" y="3116"/>
                  </a:lnTo>
                  <a:lnTo>
                    <a:pt x="5134" y="2546"/>
                  </a:lnTo>
                  <a:lnTo>
                    <a:pt x="5178" y="2546"/>
                  </a:lnTo>
                  <a:lnTo>
                    <a:pt x="6933" y="1536"/>
                  </a:lnTo>
                  <a:lnTo>
                    <a:pt x="9522" y="1185"/>
                  </a:lnTo>
                  <a:lnTo>
                    <a:pt x="13779" y="746"/>
                  </a:lnTo>
                  <a:lnTo>
                    <a:pt x="18255" y="352"/>
                  </a:lnTo>
                  <a:lnTo>
                    <a:pt x="19922" y="352"/>
                  </a:lnTo>
                  <a:lnTo>
                    <a:pt x="20624" y="527"/>
                  </a:lnTo>
                  <a:lnTo>
                    <a:pt x="21107" y="790"/>
                  </a:lnTo>
                  <a:lnTo>
                    <a:pt x="21151" y="834"/>
                  </a:lnTo>
                  <a:lnTo>
                    <a:pt x="21370" y="834"/>
                  </a:lnTo>
                  <a:lnTo>
                    <a:pt x="21458" y="790"/>
                  </a:lnTo>
                  <a:lnTo>
                    <a:pt x="21458" y="746"/>
                  </a:lnTo>
                  <a:lnTo>
                    <a:pt x="21502" y="659"/>
                  </a:lnTo>
                  <a:lnTo>
                    <a:pt x="21502" y="615"/>
                  </a:lnTo>
                  <a:lnTo>
                    <a:pt x="21458" y="571"/>
                  </a:lnTo>
                  <a:lnTo>
                    <a:pt x="21414" y="527"/>
                  </a:lnTo>
                  <a:lnTo>
                    <a:pt x="21326" y="483"/>
                  </a:lnTo>
                  <a:lnTo>
                    <a:pt x="21238" y="483"/>
                  </a:lnTo>
                  <a:lnTo>
                    <a:pt x="20800" y="220"/>
                  </a:lnTo>
                  <a:lnTo>
                    <a:pt x="20712" y="176"/>
                  </a:lnTo>
                  <a:lnTo>
                    <a:pt x="19966" y="44"/>
                  </a:lnTo>
                  <a:lnTo>
                    <a:pt x="1996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71" name="Google Shape;16571;p486"/>
            <p:cNvSpPr/>
            <p:nvPr/>
          </p:nvSpPr>
          <p:spPr>
            <a:xfrm>
              <a:off x="6057775" y="4612150"/>
              <a:ext cx="585825" cy="165675"/>
            </a:xfrm>
            <a:custGeom>
              <a:avLst/>
              <a:gdLst/>
              <a:ahLst/>
              <a:cxnLst/>
              <a:rect l="l" t="t" r="r" b="b"/>
              <a:pathLst>
                <a:path w="23433" h="6627" extrusionOk="0">
                  <a:moveTo>
                    <a:pt x="17509" y="1"/>
                  </a:moveTo>
                  <a:lnTo>
                    <a:pt x="16148" y="44"/>
                  </a:lnTo>
                  <a:lnTo>
                    <a:pt x="14832" y="132"/>
                  </a:lnTo>
                  <a:lnTo>
                    <a:pt x="13603" y="264"/>
                  </a:lnTo>
                  <a:lnTo>
                    <a:pt x="11848" y="396"/>
                  </a:lnTo>
                  <a:lnTo>
                    <a:pt x="11804" y="396"/>
                  </a:lnTo>
                  <a:lnTo>
                    <a:pt x="9786" y="747"/>
                  </a:lnTo>
                  <a:lnTo>
                    <a:pt x="9742" y="790"/>
                  </a:lnTo>
                  <a:lnTo>
                    <a:pt x="8469" y="1405"/>
                  </a:lnTo>
                  <a:lnTo>
                    <a:pt x="7284" y="2238"/>
                  </a:lnTo>
                  <a:lnTo>
                    <a:pt x="5441" y="3204"/>
                  </a:lnTo>
                  <a:lnTo>
                    <a:pt x="2282" y="3950"/>
                  </a:lnTo>
                  <a:lnTo>
                    <a:pt x="2194" y="3950"/>
                  </a:lnTo>
                  <a:lnTo>
                    <a:pt x="1580" y="4476"/>
                  </a:lnTo>
                  <a:lnTo>
                    <a:pt x="1536" y="4520"/>
                  </a:lnTo>
                  <a:lnTo>
                    <a:pt x="746" y="5793"/>
                  </a:lnTo>
                  <a:lnTo>
                    <a:pt x="88" y="6319"/>
                  </a:lnTo>
                  <a:lnTo>
                    <a:pt x="44" y="6363"/>
                  </a:lnTo>
                  <a:lnTo>
                    <a:pt x="0" y="6451"/>
                  </a:lnTo>
                  <a:lnTo>
                    <a:pt x="44" y="6495"/>
                  </a:lnTo>
                  <a:lnTo>
                    <a:pt x="44" y="6583"/>
                  </a:lnTo>
                  <a:lnTo>
                    <a:pt x="132" y="6627"/>
                  </a:lnTo>
                  <a:lnTo>
                    <a:pt x="176" y="6627"/>
                  </a:lnTo>
                  <a:lnTo>
                    <a:pt x="307" y="6583"/>
                  </a:lnTo>
                  <a:lnTo>
                    <a:pt x="1009" y="6056"/>
                  </a:lnTo>
                  <a:lnTo>
                    <a:pt x="1053" y="6012"/>
                  </a:lnTo>
                  <a:lnTo>
                    <a:pt x="1799" y="4740"/>
                  </a:lnTo>
                  <a:lnTo>
                    <a:pt x="2414" y="4257"/>
                  </a:lnTo>
                  <a:lnTo>
                    <a:pt x="5573" y="3555"/>
                  </a:lnTo>
                  <a:lnTo>
                    <a:pt x="5617" y="3555"/>
                  </a:lnTo>
                  <a:lnTo>
                    <a:pt x="7460" y="2546"/>
                  </a:lnTo>
                  <a:lnTo>
                    <a:pt x="8645" y="1712"/>
                  </a:lnTo>
                  <a:lnTo>
                    <a:pt x="9873" y="1098"/>
                  </a:lnTo>
                  <a:lnTo>
                    <a:pt x="11892" y="747"/>
                  </a:lnTo>
                  <a:lnTo>
                    <a:pt x="13603" y="615"/>
                  </a:lnTo>
                  <a:lnTo>
                    <a:pt x="14788" y="483"/>
                  </a:lnTo>
                  <a:lnTo>
                    <a:pt x="16060" y="396"/>
                  </a:lnTo>
                  <a:lnTo>
                    <a:pt x="17421" y="352"/>
                  </a:lnTo>
                  <a:lnTo>
                    <a:pt x="18737" y="352"/>
                  </a:lnTo>
                  <a:lnTo>
                    <a:pt x="19395" y="396"/>
                  </a:lnTo>
                  <a:lnTo>
                    <a:pt x="20054" y="483"/>
                  </a:lnTo>
                  <a:lnTo>
                    <a:pt x="20624" y="571"/>
                  </a:lnTo>
                  <a:lnTo>
                    <a:pt x="21195" y="703"/>
                  </a:lnTo>
                  <a:lnTo>
                    <a:pt x="21677" y="878"/>
                  </a:lnTo>
                  <a:lnTo>
                    <a:pt x="22160" y="1054"/>
                  </a:lnTo>
                  <a:lnTo>
                    <a:pt x="22555" y="1317"/>
                  </a:lnTo>
                  <a:lnTo>
                    <a:pt x="22862" y="1624"/>
                  </a:lnTo>
                  <a:lnTo>
                    <a:pt x="22950" y="1668"/>
                  </a:lnTo>
                  <a:lnTo>
                    <a:pt x="23213" y="1756"/>
                  </a:lnTo>
                  <a:lnTo>
                    <a:pt x="23345" y="1756"/>
                  </a:lnTo>
                  <a:lnTo>
                    <a:pt x="23389" y="1712"/>
                  </a:lnTo>
                  <a:lnTo>
                    <a:pt x="23432" y="1624"/>
                  </a:lnTo>
                  <a:lnTo>
                    <a:pt x="23432" y="1580"/>
                  </a:lnTo>
                  <a:lnTo>
                    <a:pt x="23432" y="1493"/>
                  </a:lnTo>
                  <a:lnTo>
                    <a:pt x="23389" y="1449"/>
                  </a:lnTo>
                  <a:lnTo>
                    <a:pt x="23301" y="1405"/>
                  </a:lnTo>
                  <a:lnTo>
                    <a:pt x="23081" y="1361"/>
                  </a:lnTo>
                  <a:lnTo>
                    <a:pt x="22730" y="1054"/>
                  </a:lnTo>
                  <a:lnTo>
                    <a:pt x="22335" y="790"/>
                  </a:lnTo>
                  <a:lnTo>
                    <a:pt x="21853" y="571"/>
                  </a:lnTo>
                  <a:lnTo>
                    <a:pt x="21326" y="396"/>
                  </a:lnTo>
                  <a:lnTo>
                    <a:pt x="20800" y="220"/>
                  </a:lnTo>
                  <a:lnTo>
                    <a:pt x="20185" y="132"/>
                  </a:lnTo>
                  <a:lnTo>
                    <a:pt x="19527" y="44"/>
                  </a:lnTo>
                  <a:lnTo>
                    <a:pt x="1886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72" name="Google Shape;16572;p486"/>
            <p:cNvSpPr/>
            <p:nvPr/>
          </p:nvSpPr>
          <p:spPr>
            <a:xfrm>
              <a:off x="6038025" y="4574850"/>
              <a:ext cx="634100" cy="202975"/>
            </a:xfrm>
            <a:custGeom>
              <a:avLst/>
              <a:gdLst/>
              <a:ahLst/>
              <a:cxnLst/>
              <a:rect l="l" t="t" r="r" b="b"/>
              <a:pathLst>
                <a:path w="25364" h="8119" extrusionOk="0">
                  <a:moveTo>
                    <a:pt x="14613" y="1"/>
                  </a:moveTo>
                  <a:lnTo>
                    <a:pt x="12155" y="220"/>
                  </a:lnTo>
                  <a:lnTo>
                    <a:pt x="12111" y="220"/>
                  </a:lnTo>
                  <a:lnTo>
                    <a:pt x="11014" y="571"/>
                  </a:lnTo>
                  <a:lnTo>
                    <a:pt x="10970" y="615"/>
                  </a:lnTo>
                  <a:lnTo>
                    <a:pt x="10181" y="1229"/>
                  </a:lnTo>
                  <a:lnTo>
                    <a:pt x="8162" y="2853"/>
                  </a:lnTo>
                  <a:lnTo>
                    <a:pt x="6319" y="3818"/>
                  </a:lnTo>
                  <a:lnTo>
                    <a:pt x="5573" y="4082"/>
                  </a:lnTo>
                  <a:lnTo>
                    <a:pt x="4915" y="4301"/>
                  </a:lnTo>
                  <a:lnTo>
                    <a:pt x="4345" y="4389"/>
                  </a:lnTo>
                  <a:lnTo>
                    <a:pt x="3862" y="4476"/>
                  </a:lnTo>
                  <a:lnTo>
                    <a:pt x="3379" y="4520"/>
                  </a:lnTo>
                  <a:lnTo>
                    <a:pt x="2940" y="4652"/>
                  </a:lnTo>
                  <a:lnTo>
                    <a:pt x="2545" y="4784"/>
                  </a:lnTo>
                  <a:lnTo>
                    <a:pt x="2151" y="5003"/>
                  </a:lnTo>
                  <a:lnTo>
                    <a:pt x="1756" y="5398"/>
                  </a:lnTo>
                  <a:lnTo>
                    <a:pt x="1317" y="5881"/>
                  </a:lnTo>
                  <a:lnTo>
                    <a:pt x="922" y="6583"/>
                  </a:lnTo>
                  <a:lnTo>
                    <a:pt x="439" y="7504"/>
                  </a:lnTo>
                  <a:lnTo>
                    <a:pt x="88" y="7811"/>
                  </a:lnTo>
                  <a:lnTo>
                    <a:pt x="44" y="7855"/>
                  </a:lnTo>
                  <a:lnTo>
                    <a:pt x="0" y="7943"/>
                  </a:lnTo>
                  <a:lnTo>
                    <a:pt x="0" y="7987"/>
                  </a:lnTo>
                  <a:lnTo>
                    <a:pt x="44" y="8075"/>
                  </a:lnTo>
                  <a:lnTo>
                    <a:pt x="132" y="8119"/>
                  </a:lnTo>
                  <a:lnTo>
                    <a:pt x="176" y="8119"/>
                  </a:lnTo>
                  <a:lnTo>
                    <a:pt x="308" y="8075"/>
                  </a:lnTo>
                  <a:lnTo>
                    <a:pt x="702" y="7724"/>
                  </a:lnTo>
                  <a:lnTo>
                    <a:pt x="746" y="7680"/>
                  </a:lnTo>
                  <a:lnTo>
                    <a:pt x="1185" y="6802"/>
                  </a:lnTo>
                  <a:lnTo>
                    <a:pt x="1580" y="6144"/>
                  </a:lnTo>
                  <a:lnTo>
                    <a:pt x="1931" y="5661"/>
                  </a:lnTo>
                  <a:lnTo>
                    <a:pt x="2282" y="5354"/>
                  </a:lnTo>
                  <a:lnTo>
                    <a:pt x="2677" y="5135"/>
                  </a:lnTo>
                  <a:lnTo>
                    <a:pt x="3028" y="4959"/>
                  </a:lnTo>
                  <a:lnTo>
                    <a:pt x="3467" y="4871"/>
                  </a:lnTo>
                  <a:lnTo>
                    <a:pt x="3906" y="4827"/>
                  </a:lnTo>
                  <a:lnTo>
                    <a:pt x="4432" y="4740"/>
                  </a:lnTo>
                  <a:lnTo>
                    <a:pt x="5003" y="4608"/>
                  </a:lnTo>
                  <a:lnTo>
                    <a:pt x="5705" y="4433"/>
                  </a:lnTo>
                  <a:lnTo>
                    <a:pt x="6451" y="4125"/>
                  </a:lnTo>
                  <a:lnTo>
                    <a:pt x="8338" y="3160"/>
                  </a:lnTo>
                  <a:lnTo>
                    <a:pt x="8382" y="3116"/>
                  </a:lnTo>
                  <a:lnTo>
                    <a:pt x="10400" y="1493"/>
                  </a:lnTo>
                  <a:lnTo>
                    <a:pt x="11146" y="878"/>
                  </a:lnTo>
                  <a:lnTo>
                    <a:pt x="12199" y="571"/>
                  </a:lnTo>
                  <a:lnTo>
                    <a:pt x="14656" y="352"/>
                  </a:lnTo>
                  <a:lnTo>
                    <a:pt x="17947" y="396"/>
                  </a:lnTo>
                  <a:lnTo>
                    <a:pt x="21063" y="747"/>
                  </a:lnTo>
                  <a:lnTo>
                    <a:pt x="22204" y="1054"/>
                  </a:lnTo>
                  <a:lnTo>
                    <a:pt x="23652" y="1844"/>
                  </a:lnTo>
                  <a:lnTo>
                    <a:pt x="24705" y="2721"/>
                  </a:lnTo>
                  <a:lnTo>
                    <a:pt x="24749" y="2721"/>
                  </a:lnTo>
                  <a:lnTo>
                    <a:pt x="25144" y="2853"/>
                  </a:lnTo>
                  <a:lnTo>
                    <a:pt x="25188" y="2853"/>
                  </a:lnTo>
                  <a:lnTo>
                    <a:pt x="25276" y="2809"/>
                  </a:lnTo>
                  <a:lnTo>
                    <a:pt x="25319" y="2765"/>
                  </a:lnTo>
                  <a:lnTo>
                    <a:pt x="25363" y="2721"/>
                  </a:lnTo>
                  <a:lnTo>
                    <a:pt x="25363" y="2633"/>
                  </a:lnTo>
                  <a:lnTo>
                    <a:pt x="25319" y="2590"/>
                  </a:lnTo>
                  <a:lnTo>
                    <a:pt x="25276" y="2546"/>
                  </a:lnTo>
                  <a:lnTo>
                    <a:pt x="25232" y="2502"/>
                  </a:lnTo>
                  <a:lnTo>
                    <a:pt x="24881" y="2414"/>
                  </a:lnTo>
                  <a:lnTo>
                    <a:pt x="23871" y="1580"/>
                  </a:lnTo>
                  <a:lnTo>
                    <a:pt x="23827" y="1536"/>
                  </a:lnTo>
                  <a:lnTo>
                    <a:pt x="22379" y="747"/>
                  </a:lnTo>
                  <a:lnTo>
                    <a:pt x="22336" y="747"/>
                  </a:lnTo>
                  <a:lnTo>
                    <a:pt x="21151" y="396"/>
                  </a:lnTo>
                  <a:lnTo>
                    <a:pt x="17991" y="45"/>
                  </a:lnTo>
                  <a:lnTo>
                    <a:pt x="1461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73" name="Google Shape;16573;p486"/>
            <p:cNvSpPr/>
            <p:nvPr/>
          </p:nvSpPr>
          <p:spPr>
            <a:xfrm>
              <a:off x="5408325" y="4697725"/>
              <a:ext cx="1298900" cy="349975"/>
            </a:xfrm>
            <a:custGeom>
              <a:avLst/>
              <a:gdLst/>
              <a:ahLst/>
              <a:cxnLst/>
              <a:rect l="l" t="t" r="r" b="b"/>
              <a:pathLst>
                <a:path w="51956" h="13999" extrusionOk="0">
                  <a:moveTo>
                    <a:pt x="48621" y="0"/>
                  </a:moveTo>
                  <a:lnTo>
                    <a:pt x="45330" y="527"/>
                  </a:lnTo>
                  <a:lnTo>
                    <a:pt x="42916" y="922"/>
                  </a:lnTo>
                  <a:lnTo>
                    <a:pt x="40371" y="1273"/>
                  </a:lnTo>
                  <a:lnTo>
                    <a:pt x="35983" y="1755"/>
                  </a:lnTo>
                  <a:lnTo>
                    <a:pt x="31946" y="2414"/>
                  </a:lnTo>
                  <a:lnTo>
                    <a:pt x="29401" y="2721"/>
                  </a:lnTo>
                  <a:lnTo>
                    <a:pt x="29357" y="2721"/>
                  </a:lnTo>
                  <a:lnTo>
                    <a:pt x="27163" y="3774"/>
                  </a:lnTo>
                  <a:lnTo>
                    <a:pt x="27119" y="3774"/>
                  </a:lnTo>
                  <a:lnTo>
                    <a:pt x="25408" y="5003"/>
                  </a:lnTo>
                  <a:lnTo>
                    <a:pt x="21283" y="7943"/>
                  </a:lnTo>
                  <a:lnTo>
                    <a:pt x="20713" y="8074"/>
                  </a:lnTo>
                  <a:lnTo>
                    <a:pt x="17685" y="7986"/>
                  </a:lnTo>
                  <a:lnTo>
                    <a:pt x="15359" y="7811"/>
                  </a:lnTo>
                  <a:lnTo>
                    <a:pt x="11717" y="7372"/>
                  </a:lnTo>
                  <a:lnTo>
                    <a:pt x="9567" y="6977"/>
                  </a:lnTo>
                  <a:lnTo>
                    <a:pt x="9523" y="6977"/>
                  </a:lnTo>
                  <a:lnTo>
                    <a:pt x="8777" y="7197"/>
                  </a:lnTo>
                  <a:lnTo>
                    <a:pt x="6013" y="8162"/>
                  </a:lnTo>
                  <a:lnTo>
                    <a:pt x="6013" y="8206"/>
                  </a:lnTo>
                  <a:lnTo>
                    <a:pt x="5091" y="8732"/>
                  </a:lnTo>
                  <a:lnTo>
                    <a:pt x="5047" y="8776"/>
                  </a:lnTo>
                  <a:lnTo>
                    <a:pt x="3511" y="10488"/>
                  </a:lnTo>
                  <a:lnTo>
                    <a:pt x="1537" y="11760"/>
                  </a:lnTo>
                  <a:lnTo>
                    <a:pt x="1493" y="11804"/>
                  </a:lnTo>
                  <a:lnTo>
                    <a:pt x="45" y="13735"/>
                  </a:lnTo>
                  <a:lnTo>
                    <a:pt x="1" y="13779"/>
                  </a:lnTo>
                  <a:lnTo>
                    <a:pt x="1" y="13823"/>
                  </a:lnTo>
                  <a:lnTo>
                    <a:pt x="45" y="13910"/>
                  </a:lnTo>
                  <a:lnTo>
                    <a:pt x="89" y="13954"/>
                  </a:lnTo>
                  <a:lnTo>
                    <a:pt x="176" y="13998"/>
                  </a:lnTo>
                  <a:lnTo>
                    <a:pt x="264" y="13998"/>
                  </a:lnTo>
                  <a:lnTo>
                    <a:pt x="308" y="13910"/>
                  </a:lnTo>
                  <a:lnTo>
                    <a:pt x="1756" y="12023"/>
                  </a:lnTo>
                  <a:lnTo>
                    <a:pt x="3731" y="10751"/>
                  </a:lnTo>
                  <a:lnTo>
                    <a:pt x="5310" y="9040"/>
                  </a:lnTo>
                  <a:lnTo>
                    <a:pt x="6144" y="8513"/>
                  </a:lnTo>
                  <a:lnTo>
                    <a:pt x="8865" y="7504"/>
                  </a:lnTo>
                  <a:lnTo>
                    <a:pt x="9567" y="7328"/>
                  </a:lnTo>
                  <a:lnTo>
                    <a:pt x="11673" y="7723"/>
                  </a:lnTo>
                  <a:lnTo>
                    <a:pt x="15315" y="8162"/>
                  </a:lnTo>
                  <a:lnTo>
                    <a:pt x="17641" y="8338"/>
                  </a:lnTo>
                  <a:lnTo>
                    <a:pt x="20713" y="8425"/>
                  </a:lnTo>
                  <a:lnTo>
                    <a:pt x="20800" y="8425"/>
                  </a:lnTo>
                  <a:lnTo>
                    <a:pt x="21415" y="8250"/>
                  </a:lnTo>
                  <a:lnTo>
                    <a:pt x="21459" y="8250"/>
                  </a:lnTo>
                  <a:lnTo>
                    <a:pt x="25627" y="5310"/>
                  </a:lnTo>
                  <a:lnTo>
                    <a:pt x="27295" y="4081"/>
                  </a:lnTo>
                  <a:lnTo>
                    <a:pt x="29489" y="3072"/>
                  </a:lnTo>
                  <a:lnTo>
                    <a:pt x="31990" y="2765"/>
                  </a:lnTo>
                  <a:lnTo>
                    <a:pt x="36027" y="2107"/>
                  </a:lnTo>
                  <a:lnTo>
                    <a:pt x="40415" y="1624"/>
                  </a:lnTo>
                  <a:lnTo>
                    <a:pt x="43004" y="1273"/>
                  </a:lnTo>
                  <a:lnTo>
                    <a:pt x="45417" y="878"/>
                  </a:lnTo>
                  <a:lnTo>
                    <a:pt x="48664" y="351"/>
                  </a:lnTo>
                  <a:lnTo>
                    <a:pt x="51736" y="1053"/>
                  </a:lnTo>
                  <a:lnTo>
                    <a:pt x="51868" y="1053"/>
                  </a:lnTo>
                  <a:lnTo>
                    <a:pt x="51912" y="1009"/>
                  </a:lnTo>
                  <a:lnTo>
                    <a:pt x="51955" y="922"/>
                  </a:lnTo>
                  <a:lnTo>
                    <a:pt x="51955" y="878"/>
                  </a:lnTo>
                  <a:lnTo>
                    <a:pt x="51912" y="790"/>
                  </a:lnTo>
                  <a:lnTo>
                    <a:pt x="51868" y="746"/>
                  </a:lnTo>
                  <a:lnTo>
                    <a:pt x="51824" y="702"/>
                  </a:lnTo>
                  <a:lnTo>
                    <a:pt x="48708" y="44"/>
                  </a:lnTo>
                  <a:lnTo>
                    <a:pt x="4862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74" name="Google Shape;16574;p486"/>
            <p:cNvSpPr/>
            <p:nvPr/>
          </p:nvSpPr>
          <p:spPr>
            <a:xfrm>
              <a:off x="5018900" y="3079625"/>
              <a:ext cx="854600" cy="1977925"/>
            </a:xfrm>
            <a:custGeom>
              <a:avLst/>
              <a:gdLst/>
              <a:ahLst/>
              <a:cxnLst/>
              <a:rect l="l" t="t" r="r" b="b"/>
              <a:pathLst>
                <a:path w="34184" h="79117" extrusionOk="0">
                  <a:moveTo>
                    <a:pt x="34052" y="1"/>
                  </a:moveTo>
                  <a:lnTo>
                    <a:pt x="33964" y="45"/>
                  </a:lnTo>
                  <a:lnTo>
                    <a:pt x="33920" y="45"/>
                  </a:lnTo>
                  <a:lnTo>
                    <a:pt x="31507" y="2063"/>
                  </a:lnTo>
                  <a:lnTo>
                    <a:pt x="28567" y="4433"/>
                  </a:lnTo>
                  <a:lnTo>
                    <a:pt x="23784" y="8250"/>
                  </a:lnTo>
                  <a:lnTo>
                    <a:pt x="20712" y="10357"/>
                  </a:lnTo>
                  <a:lnTo>
                    <a:pt x="17816" y="11497"/>
                  </a:lnTo>
                  <a:lnTo>
                    <a:pt x="14174" y="12770"/>
                  </a:lnTo>
                  <a:lnTo>
                    <a:pt x="14130" y="12770"/>
                  </a:lnTo>
                  <a:lnTo>
                    <a:pt x="12155" y="13735"/>
                  </a:lnTo>
                  <a:lnTo>
                    <a:pt x="10093" y="14306"/>
                  </a:lnTo>
                  <a:lnTo>
                    <a:pt x="6275" y="16456"/>
                  </a:lnTo>
                  <a:lnTo>
                    <a:pt x="6231" y="16500"/>
                  </a:lnTo>
                  <a:lnTo>
                    <a:pt x="5661" y="17070"/>
                  </a:lnTo>
                  <a:lnTo>
                    <a:pt x="5661" y="17158"/>
                  </a:lnTo>
                  <a:lnTo>
                    <a:pt x="5090" y="18650"/>
                  </a:lnTo>
                  <a:lnTo>
                    <a:pt x="4432" y="21678"/>
                  </a:lnTo>
                  <a:lnTo>
                    <a:pt x="4432" y="21722"/>
                  </a:lnTo>
                  <a:lnTo>
                    <a:pt x="4432" y="23696"/>
                  </a:lnTo>
                  <a:lnTo>
                    <a:pt x="4432" y="23740"/>
                  </a:lnTo>
                  <a:lnTo>
                    <a:pt x="4783" y="25846"/>
                  </a:lnTo>
                  <a:lnTo>
                    <a:pt x="5134" y="27382"/>
                  </a:lnTo>
                  <a:lnTo>
                    <a:pt x="5442" y="28742"/>
                  </a:lnTo>
                  <a:lnTo>
                    <a:pt x="5661" y="30015"/>
                  </a:lnTo>
                  <a:lnTo>
                    <a:pt x="5793" y="31244"/>
                  </a:lnTo>
                  <a:lnTo>
                    <a:pt x="5880" y="32516"/>
                  </a:lnTo>
                  <a:lnTo>
                    <a:pt x="5836" y="33789"/>
                  </a:lnTo>
                  <a:lnTo>
                    <a:pt x="5749" y="35149"/>
                  </a:lnTo>
                  <a:lnTo>
                    <a:pt x="5573" y="36685"/>
                  </a:lnTo>
                  <a:lnTo>
                    <a:pt x="5310" y="39230"/>
                  </a:lnTo>
                  <a:lnTo>
                    <a:pt x="5003" y="41731"/>
                  </a:lnTo>
                  <a:lnTo>
                    <a:pt x="4520" y="45066"/>
                  </a:lnTo>
                  <a:lnTo>
                    <a:pt x="3686" y="48489"/>
                  </a:lnTo>
                  <a:lnTo>
                    <a:pt x="3291" y="51429"/>
                  </a:lnTo>
                  <a:lnTo>
                    <a:pt x="3116" y="53886"/>
                  </a:lnTo>
                  <a:lnTo>
                    <a:pt x="2853" y="55553"/>
                  </a:lnTo>
                  <a:lnTo>
                    <a:pt x="2107" y="57967"/>
                  </a:lnTo>
                  <a:lnTo>
                    <a:pt x="1185" y="60468"/>
                  </a:lnTo>
                  <a:lnTo>
                    <a:pt x="44" y="64593"/>
                  </a:lnTo>
                  <a:lnTo>
                    <a:pt x="44" y="64636"/>
                  </a:lnTo>
                  <a:lnTo>
                    <a:pt x="0" y="66611"/>
                  </a:lnTo>
                  <a:lnTo>
                    <a:pt x="88" y="69332"/>
                  </a:lnTo>
                  <a:lnTo>
                    <a:pt x="132" y="69419"/>
                  </a:lnTo>
                  <a:lnTo>
                    <a:pt x="1975" y="71701"/>
                  </a:lnTo>
                  <a:lnTo>
                    <a:pt x="5134" y="75168"/>
                  </a:lnTo>
                  <a:lnTo>
                    <a:pt x="7153" y="77274"/>
                  </a:lnTo>
                  <a:lnTo>
                    <a:pt x="8864" y="79029"/>
                  </a:lnTo>
                  <a:lnTo>
                    <a:pt x="8908" y="79073"/>
                  </a:lnTo>
                  <a:lnTo>
                    <a:pt x="8996" y="79117"/>
                  </a:lnTo>
                  <a:lnTo>
                    <a:pt x="9040" y="79073"/>
                  </a:lnTo>
                  <a:lnTo>
                    <a:pt x="9127" y="79029"/>
                  </a:lnTo>
                  <a:lnTo>
                    <a:pt x="9171" y="78985"/>
                  </a:lnTo>
                  <a:lnTo>
                    <a:pt x="9171" y="78941"/>
                  </a:lnTo>
                  <a:lnTo>
                    <a:pt x="9171" y="78854"/>
                  </a:lnTo>
                  <a:lnTo>
                    <a:pt x="9127" y="78810"/>
                  </a:lnTo>
                  <a:lnTo>
                    <a:pt x="5398" y="74948"/>
                  </a:lnTo>
                  <a:lnTo>
                    <a:pt x="2238" y="71482"/>
                  </a:lnTo>
                  <a:lnTo>
                    <a:pt x="439" y="69244"/>
                  </a:lnTo>
                  <a:lnTo>
                    <a:pt x="351" y="66611"/>
                  </a:lnTo>
                  <a:lnTo>
                    <a:pt x="395" y="64680"/>
                  </a:lnTo>
                  <a:lnTo>
                    <a:pt x="1492" y="60599"/>
                  </a:lnTo>
                  <a:lnTo>
                    <a:pt x="2458" y="58098"/>
                  </a:lnTo>
                  <a:lnTo>
                    <a:pt x="3204" y="55641"/>
                  </a:lnTo>
                  <a:lnTo>
                    <a:pt x="3467" y="53886"/>
                  </a:lnTo>
                  <a:lnTo>
                    <a:pt x="3642" y="51429"/>
                  </a:lnTo>
                  <a:lnTo>
                    <a:pt x="4037" y="48532"/>
                  </a:lnTo>
                  <a:lnTo>
                    <a:pt x="4827" y="45110"/>
                  </a:lnTo>
                  <a:lnTo>
                    <a:pt x="5354" y="41775"/>
                  </a:lnTo>
                  <a:lnTo>
                    <a:pt x="5661" y="39274"/>
                  </a:lnTo>
                  <a:lnTo>
                    <a:pt x="5924" y="36729"/>
                  </a:lnTo>
                  <a:lnTo>
                    <a:pt x="6100" y="35193"/>
                  </a:lnTo>
                  <a:lnTo>
                    <a:pt x="6188" y="33789"/>
                  </a:lnTo>
                  <a:lnTo>
                    <a:pt x="6231" y="32472"/>
                  </a:lnTo>
                  <a:lnTo>
                    <a:pt x="6144" y="31244"/>
                  </a:lnTo>
                  <a:lnTo>
                    <a:pt x="6012" y="30015"/>
                  </a:lnTo>
                  <a:lnTo>
                    <a:pt x="5793" y="28699"/>
                  </a:lnTo>
                  <a:lnTo>
                    <a:pt x="5485" y="27294"/>
                  </a:lnTo>
                  <a:lnTo>
                    <a:pt x="5090" y="25759"/>
                  </a:lnTo>
                  <a:lnTo>
                    <a:pt x="4783" y="23696"/>
                  </a:lnTo>
                  <a:lnTo>
                    <a:pt x="4783" y="21765"/>
                  </a:lnTo>
                  <a:lnTo>
                    <a:pt x="5442" y="18738"/>
                  </a:lnTo>
                  <a:lnTo>
                    <a:pt x="5968" y="17290"/>
                  </a:lnTo>
                  <a:lnTo>
                    <a:pt x="6451" y="16719"/>
                  </a:lnTo>
                  <a:lnTo>
                    <a:pt x="10225" y="14613"/>
                  </a:lnTo>
                  <a:lnTo>
                    <a:pt x="12287" y="14042"/>
                  </a:lnTo>
                  <a:lnTo>
                    <a:pt x="12331" y="14042"/>
                  </a:lnTo>
                  <a:lnTo>
                    <a:pt x="14305" y="13121"/>
                  </a:lnTo>
                  <a:lnTo>
                    <a:pt x="17947" y="11805"/>
                  </a:lnTo>
                  <a:lnTo>
                    <a:pt x="20844" y="10664"/>
                  </a:lnTo>
                  <a:lnTo>
                    <a:pt x="20887" y="10664"/>
                  </a:lnTo>
                  <a:lnTo>
                    <a:pt x="24003" y="8514"/>
                  </a:lnTo>
                  <a:lnTo>
                    <a:pt x="28786" y="4696"/>
                  </a:lnTo>
                  <a:lnTo>
                    <a:pt x="31726" y="2326"/>
                  </a:lnTo>
                  <a:lnTo>
                    <a:pt x="34139" y="352"/>
                  </a:lnTo>
                  <a:lnTo>
                    <a:pt x="34183" y="264"/>
                  </a:lnTo>
                  <a:lnTo>
                    <a:pt x="34183" y="220"/>
                  </a:lnTo>
                  <a:lnTo>
                    <a:pt x="34183" y="132"/>
                  </a:lnTo>
                  <a:lnTo>
                    <a:pt x="34139" y="89"/>
                  </a:lnTo>
                  <a:lnTo>
                    <a:pt x="34096" y="45"/>
                  </a:lnTo>
                  <a:lnTo>
                    <a:pt x="3405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75" name="Google Shape;16575;p486"/>
            <p:cNvSpPr/>
            <p:nvPr/>
          </p:nvSpPr>
          <p:spPr>
            <a:xfrm>
              <a:off x="5485125" y="4868850"/>
              <a:ext cx="646175" cy="158000"/>
            </a:xfrm>
            <a:custGeom>
              <a:avLst/>
              <a:gdLst/>
              <a:ahLst/>
              <a:cxnLst/>
              <a:rect l="l" t="t" r="r" b="b"/>
              <a:pathLst>
                <a:path w="25847" h="6320" extrusionOk="0">
                  <a:moveTo>
                    <a:pt x="25627" y="1"/>
                  </a:moveTo>
                  <a:lnTo>
                    <a:pt x="24179" y="176"/>
                  </a:lnTo>
                  <a:lnTo>
                    <a:pt x="24135" y="176"/>
                  </a:lnTo>
                  <a:lnTo>
                    <a:pt x="22775" y="659"/>
                  </a:lnTo>
                  <a:lnTo>
                    <a:pt x="22731" y="703"/>
                  </a:lnTo>
                  <a:lnTo>
                    <a:pt x="21239" y="1449"/>
                  </a:lnTo>
                  <a:lnTo>
                    <a:pt x="18035" y="3511"/>
                  </a:lnTo>
                  <a:lnTo>
                    <a:pt x="17465" y="3687"/>
                  </a:lnTo>
                  <a:lnTo>
                    <a:pt x="14393" y="3555"/>
                  </a:lnTo>
                  <a:lnTo>
                    <a:pt x="11936" y="3423"/>
                  </a:lnTo>
                  <a:lnTo>
                    <a:pt x="7811" y="3204"/>
                  </a:lnTo>
                  <a:lnTo>
                    <a:pt x="4827" y="3204"/>
                  </a:lnTo>
                  <a:lnTo>
                    <a:pt x="4740" y="3248"/>
                  </a:lnTo>
                  <a:lnTo>
                    <a:pt x="3292" y="4169"/>
                  </a:lnTo>
                  <a:lnTo>
                    <a:pt x="88" y="5968"/>
                  </a:lnTo>
                  <a:lnTo>
                    <a:pt x="1" y="6012"/>
                  </a:lnTo>
                  <a:lnTo>
                    <a:pt x="1" y="6056"/>
                  </a:lnTo>
                  <a:lnTo>
                    <a:pt x="1" y="6144"/>
                  </a:lnTo>
                  <a:lnTo>
                    <a:pt x="1" y="6188"/>
                  </a:lnTo>
                  <a:lnTo>
                    <a:pt x="88" y="6275"/>
                  </a:lnTo>
                  <a:lnTo>
                    <a:pt x="176" y="6319"/>
                  </a:lnTo>
                  <a:lnTo>
                    <a:pt x="264" y="6275"/>
                  </a:lnTo>
                  <a:lnTo>
                    <a:pt x="3467" y="4432"/>
                  </a:lnTo>
                  <a:lnTo>
                    <a:pt x="4871" y="3555"/>
                  </a:lnTo>
                  <a:lnTo>
                    <a:pt x="7767" y="3555"/>
                  </a:lnTo>
                  <a:lnTo>
                    <a:pt x="11892" y="3774"/>
                  </a:lnTo>
                  <a:lnTo>
                    <a:pt x="14350" y="3906"/>
                  </a:lnTo>
                  <a:lnTo>
                    <a:pt x="17465" y="4038"/>
                  </a:lnTo>
                  <a:lnTo>
                    <a:pt x="17509" y="4038"/>
                  </a:lnTo>
                  <a:lnTo>
                    <a:pt x="18167" y="3862"/>
                  </a:lnTo>
                  <a:lnTo>
                    <a:pt x="18211" y="3818"/>
                  </a:lnTo>
                  <a:lnTo>
                    <a:pt x="21414" y="1756"/>
                  </a:lnTo>
                  <a:lnTo>
                    <a:pt x="22862" y="1010"/>
                  </a:lnTo>
                  <a:lnTo>
                    <a:pt x="24267" y="527"/>
                  </a:lnTo>
                  <a:lnTo>
                    <a:pt x="25671" y="352"/>
                  </a:lnTo>
                  <a:lnTo>
                    <a:pt x="25758" y="352"/>
                  </a:lnTo>
                  <a:lnTo>
                    <a:pt x="25802" y="308"/>
                  </a:lnTo>
                  <a:lnTo>
                    <a:pt x="25846" y="220"/>
                  </a:lnTo>
                  <a:lnTo>
                    <a:pt x="25846" y="176"/>
                  </a:lnTo>
                  <a:lnTo>
                    <a:pt x="25802" y="88"/>
                  </a:lnTo>
                  <a:lnTo>
                    <a:pt x="25758" y="44"/>
                  </a:lnTo>
                  <a:lnTo>
                    <a:pt x="2571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76" name="Google Shape;16576;p486"/>
            <p:cNvSpPr/>
            <p:nvPr/>
          </p:nvSpPr>
          <p:spPr>
            <a:xfrm>
              <a:off x="4868600" y="2894225"/>
              <a:ext cx="799750" cy="2106300"/>
            </a:xfrm>
            <a:custGeom>
              <a:avLst/>
              <a:gdLst/>
              <a:ahLst/>
              <a:cxnLst/>
              <a:rect l="l" t="t" r="r" b="b"/>
              <a:pathLst>
                <a:path w="31990" h="84252" extrusionOk="0">
                  <a:moveTo>
                    <a:pt x="31770" y="1"/>
                  </a:moveTo>
                  <a:lnTo>
                    <a:pt x="31682" y="45"/>
                  </a:lnTo>
                  <a:lnTo>
                    <a:pt x="30147" y="1186"/>
                  </a:lnTo>
                  <a:lnTo>
                    <a:pt x="27689" y="2897"/>
                  </a:lnTo>
                  <a:lnTo>
                    <a:pt x="27645" y="2941"/>
                  </a:lnTo>
                  <a:lnTo>
                    <a:pt x="25978" y="7197"/>
                  </a:lnTo>
                  <a:lnTo>
                    <a:pt x="25495" y="8514"/>
                  </a:lnTo>
                  <a:lnTo>
                    <a:pt x="25144" y="9172"/>
                  </a:lnTo>
                  <a:lnTo>
                    <a:pt x="21897" y="11498"/>
                  </a:lnTo>
                  <a:lnTo>
                    <a:pt x="17641" y="15096"/>
                  </a:lnTo>
                  <a:lnTo>
                    <a:pt x="15447" y="15973"/>
                  </a:lnTo>
                  <a:lnTo>
                    <a:pt x="15447" y="16017"/>
                  </a:lnTo>
                  <a:lnTo>
                    <a:pt x="11805" y="18475"/>
                  </a:lnTo>
                  <a:lnTo>
                    <a:pt x="9918" y="19528"/>
                  </a:lnTo>
                  <a:lnTo>
                    <a:pt x="7417" y="20361"/>
                  </a:lnTo>
                  <a:lnTo>
                    <a:pt x="7417" y="20405"/>
                  </a:lnTo>
                  <a:lnTo>
                    <a:pt x="5223" y="21810"/>
                  </a:lnTo>
                  <a:lnTo>
                    <a:pt x="3906" y="22775"/>
                  </a:lnTo>
                  <a:lnTo>
                    <a:pt x="1888" y="23828"/>
                  </a:lnTo>
                  <a:lnTo>
                    <a:pt x="1844" y="23916"/>
                  </a:lnTo>
                  <a:lnTo>
                    <a:pt x="1493" y="24618"/>
                  </a:lnTo>
                  <a:lnTo>
                    <a:pt x="1449" y="24706"/>
                  </a:lnTo>
                  <a:lnTo>
                    <a:pt x="1405" y="25276"/>
                  </a:lnTo>
                  <a:lnTo>
                    <a:pt x="1449" y="25364"/>
                  </a:lnTo>
                  <a:lnTo>
                    <a:pt x="1844" y="26066"/>
                  </a:lnTo>
                  <a:lnTo>
                    <a:pt x="4125" y="34798"/>
                  </a:lnTo>
                  <a:lnTo>
                    <a:pt x="4564" y="37782"/>
                  </a:lnTo>
                  <a:lnTo>
                    <a:pt x="4652" y="41249"/>
                  </a:lnTo>
                  <a:lnTo>
                    <a:pt x="4520" y="44715"/>
                  </a:lnTo>
                  <a:lnTo>
                    <a:pt x="4345" y="47436"/>
                  </a:lnTo>
                  <a:lnTo>
                    <a:pt x="4125" y="51209"/>
                  </a:lnTo>
                  <a:lnTo>
                    <a:pt x="3555" y="55861"/>
                  </a:lnTo>
                  <a:lnTo>
                    <a:pt x="2765" y="61916"/>
                  </a:lnTo>
                  <a:lnTo>
                    <a:pt x="2195" y="64812"/>
                  </a:lnTo>
                  <a:lnTo>
                    <a:pt x="1449" y="67270"/>
                  </a:lnTo>
                  <a:lnTo>
                    <a:pt x="966" y="69376"/>
                  </a:lnTo>
                  <a:lnTo>
                    <a:pt x="220" y="71833"/>
                  </a:lnTo>
                  <a:lnTo>
                    <a:pt x="45" y="74247"/>
                  </a:lnTo>
                  <a:lnTo>
                    <a:pt x="1" y="76748"/>
                  </a:lnTo>
                  <a:lnTo>
                    <a:pt x="1" y="76792"/>
                  </a:lnTo>
                  <a:lnTo>
                    <a:pt x="176" y="78020"/>
                  </a:lnTo>
                  <a:lnTo>
                    <a:pt x="176" y="78064"/>
                  </a:lnTo>
                  <a:lnTo>
                    <a:pt x="966" y="80653"/>
                  </a:lnTo>
                  <a:lnTo>
                    <a:pt x="1537" y="82189"/>
                  </a:lnTo>
                  <a:lnTo>
                    <a:pt x="1580" y="82233"/>
                  </a:lnTo>
                  <a:lnTo>
                    <a:pt x="2063" y="82935"/>
                  </a:lnTo>
                  <a:lnTo>
                    <a:pt x="2107" y="82979"/>
                  </a:lnTo>
                  <a:lnTo>
                    <a:pt x="3950" y="84207"/>
                  </a:lnTo>
                  <a:lnTo>
                    <a:pt x="4082" y="84251"/>
                  </a:lnTo>
                  <a:lnTo>
                    <a:pt x="4125" y="84251"/>
                  </a:lnTo>
                  <a:lnTo>
                    <a:pt x="4213" y="84163"/>
                  </a:lnTo>
                  <a:lnTo>
                    <a:pt x="4213" y="84120"/>
                  </a:lnTo>
                  <a:lnTo>
                    <a:pt x="4213" y="84032"/>
                  </a:lnTo>
                  <a:lnTo>
                    <a:pt x="4213" y="83988"/>
                  </a:lnTo>
                  <a:lnTo>
                    <a:pt x="4169" y="83944"/>
                  </a:lnTo>
                  <a:lnTo>
                    <a:pt x="2326" y="82715"/>
                  </a:lnTo>
                  <a:lnTo>
                    <a:pt x="1844" y="82057"/>
                  </a:lnTo>
                  <a:lnTo>
                    <a:pt x="1273" y="80565"/>
                  </a:lnTo>
                  <a:lnTo>
                    <a:pt x="527" y="77976"/>
                  </a:lnTo>
                  <a:lnTo>
                    <a:pt x="352" y="76748"/>
                  </a:lnTo>
                  <a:lnTo>
                    <a:pt x="396" y="74290"/>
                  </a:lnTo>
                  <a:lnTo>
                    <a:pt x="571" y="71921"/>
                  </a:lnTo>
                  <a:lnTo>
                    <a:pt x="1273" y="69464"/>
                  </a:lnTo>
                  <a:lnTo>
                    <a:pt x="1756" y="67357"/>
                  </a:lnTo>
                  <a:lnTo>
                    <a:pt x="2546" y="64900"/>
                  </a:lnTo>
                  <a:lnTo>
                    <a:pt x="2546" y="64856"/>
                  </a:lnTo>
                  <a:lnTo>
                    <a:pt x="3116" y="61960"/>
                  </a:lnTo>
                  <a:lnTo>
                    <a:pt x="3906" y="55905"/>
                  </a:lnTo>
                  <a:lnTo>
                    <a:pt x="4477" y="51253"/>
                  </a:lnTo>
                  <a:lnTo>
                    <a:pt x="4696" y="47480"/>
                  </a:lnTo>
                  <a:lnTo>
                    <a:pt x="4871" y="44759"/>
                  </a:lnTo>
                  <a:lnTo>
                    <a:pt x="5003" y="41249"/>
                  </a:lnTo>
                  <a:lnTo>
                    <a:pt x="4915" y="37782"/>
                  </a:lnTo>
                  <a:lnTo>
                    <a:pt x="4477" y="34710"/>
                  </a:lnTo>
                  <a:lnTo>
                    <a:pt x="2195" y="25978"/>
                  </a:lnTo>
                  <a:lnTo>
                    <a:pt x="2151" y="25934"/>
                  </a:lnTo>
                  <a:lnTo>
                    <a:pt x="1756" y="25232"/>
                  </a:lnTo>
                  <a:lnTo>
                    <a:pt x="1800" y="24749"/>
                  </a:lnTo>
                  <a:lnTo>
                    <a:pt x="2107" y="24135"/>
                  </a:lnTo>
                  <a:lnTo>
                    <a:pt x="4082" y="23082"/>
                  </a:lnTo>
                  <a:lnTo>
                    <a:pt x="5398" y="22117"/>
                  </a:lnTo>
                  <a:lnTo>
                    <a:pt x="7548" y="20713"/>
                  </a:lnTo>
                  <a:lnTo>
                    <a:pt x="10049" y="19835"/>
                  </a:lnTo>
                  <a:lnTo>
                    <a:pt x="10093" y="19835"/>
                  </a:lnTo>
                  <a:lnTo>
                    <a:pt x="12024" y="18782"/>
                  </a:lnTo>
                  <a:lnTo>
                    <a:pt x="15622" y="16324"/>
                  </a:lnTo>
                  <a:lnTo>
                    <a:pt x="17816" y="15447"/>
                  </a:lnTo>
                  <a:lnTo>
                    <a:pt x="17860" y="15403"/>
                  </a:lnTo>
                  <a:lnTo>
                    <a:pt x="22117" y="11761"/>
                  </a:lnTo>
                  <a:lnTo>
                    <a:pt x="25364" y="9435"/>
                  </a:lnTo>
                  <a:lnTo>
                    <a:pt x="25408" y="9391"/>
                  </a:lnTo>
                  <a:lnTo>
                    <a:pt x="25802" y="8689"/>
                  </a:lnTo>
                  <a:lnTo>
                    <a:pt x="25846" y="8645"/>
                  </a:lnTo>
                  <a:lnTo>
                    <a:pt x="26285" y="7329"/>
                  </a:lnTo>
                  <a:lnTo>
                    <a:pt x="27953" y="3160"/>
                  </a:lnTo>
                  <a:lnTo>
                    <a:pt x="30322" y="1493"/>
                  </a:lnTo>
                  <a:lnTo>
                    <a:pt x="31902" y="352"/>
                  </a:lnTo>
                  <a:lnTo>
                    <a:pt x="31946" y="264"/>
                  </a:lnTo>
                  <a:lnTo>
                    <a:pt x="31990" y="220"/>
                  </a:lnTo>
                  <a:lnTo>
                    <a:pt x="31990" y="133"/>
                  </a:lnTo>
                  <a:lnTo>
                    <a:pt x="31946" y="89"/>
                  </a:lnTo>
                  <a:lnTo>
                    <a:pt x="31902" y="45"/>
                  </a:lnTo>
                  <a:lnTo>
                    <a:pt x="3181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77" name="Google Shape;16577;p486"/>
            <p:cNvSpPr/>
            <p:nvPr/>
          </p:nvSpPr>
          <p:spPr>
            <a:xfrm>
              <a:off x="5491700" y="4970875"/>
              <a:ext cx="615450" cy="109725"/>
            </a:xfrm>
            <a:custGeom>
              <a:avLst/>
              <a:gdLst/>
              <a:ahLst/>
              <a:cxnLst/>
              <a:rect l="l" t="t" r="r" b="b"/>
              <a:pathLst>
                <a:path w="24618" h="4389" extrusionOk="0">
                  <a:moveTo>
                    <a:pt x="24442" y="0"/>
                  </a:moveTo>
                  <a:lnTo>
                    <a:pt x="20976" y="176"/>
                  </a:lnTo>
                  <a:lnTo>
                    <a:pt x="20932" y="176"/>
                  </a:lnTo>
                  <a:lnTo>
                    <a:pt x="20098" y="395"/>
                  </a:lnTo>
                  <a:lnTo>
                    <a:pt x="20098" y="439"/>
                  </a:lnTo>
                  <a:lnTo>
                    <a:pt x="17202" y="2063"/>
                  </a:lnTo>
                  <a:lnTo>
                    <a:pt x="15535" y="2019"/>
                  </a:lnTo>
                  <a:lnTo>
                    <a:pt x="12858" y="1843"/>
                  </a:lnTo>
                  <a:lnTo>
                    <a:pt x="9698" y="1712"/>
                  </a:lnTo>
                  <a:lnTo>
                    <a:pt x="7197" y="1624"/>
                  </a:lnTo>
                  <a:lnTo>
                    <a:pt x="4170" y="1580"/>
                  </a:lnTo>
                  <a:lnTo>
                    <a:pt x="4082" y="1580"/>
                  </a:lnTo>
                  <a:lnTo>
                    <a:pt x="1186" y="3160"/>
                  </a:lnTo>
                  <a:lnTo>
                    <a:pt x="1142" y="3160"/>
                  </a:lnTo>
                  <a:lnTo>
                    <a:pt x="89" y="4081"/>
                  </a:lnTo>
                  <a:lnTo>
                    <a:pt x="45" y="4125"/>
                  </a:lnTo>
                  <a:lnTo>
                    <a:pt x="1" y="4213"/>
                  </a:lnTo>
                  <a:lnTo>
                    <a:pt x="1" y="4257"/>
                  </a:lnTo>
                  <a:lnTo>
                    <a:pt x="45" y="4345"/>
                  </a:lnTo>
                  <a:lnTo>
                    <a:pt x="132" y="4388"/>
                  </a:lnTo>
                  <a:lnTo>
                    <a:pt x="176" y="4388"/>
                  </a:lnTo>
                  <a:lnTo>
                    <a:pt x="308" y="4345"/>
                  </a:lnTo>
                  <a:lnTo>
                    <a:pt x="1361" y="3467"/>
                  </a:lnTo>
                  <a:lnTo>
                    <a:pt x="4213" y="1931"/>
                  </a:lnTo>
                  <a:lnTo>
                    <a:pt x="7197" y="1975"/>
                  </a:lnTo>
                  <a:lnTo>
                    <a:pt x="9698" y="2063"/>
                  </a:lnTo>
                  <a:lnTo>
                    <a:pt x="12858" y="2194"/>
                  </a:lnTo>
                  <a:lnTo>
                    <a:pt x="15535" y="2370"/>
                  </a:lnTo>
                  <a:lnTo>
                    <a:pt x="17202" y="2414"/>
                  </a:lnTo>
                  <a:lnTo>
                    <a:pt x="17334" y="2370"/>
                  </a:lnTo>
                  <a:lnTo>
                    <a:pt x="20230" y="746"/>
                  </a:lnTo>
                  <a:lnTo>
                    <a:pt x="21020" y="527"/>
                  </a:lnTo>
                  <a:lnTo>
                    <a:pt x="24442" y="351"/>
                  </a:lnTo>
                  <a:lnTo>
                    <a:pt x="24530" y="351"/>
                  </a:lnTo>
                  <a:lnTo>
                    <a:pt x="24574" y="308"/>
                  </a:lnTo>
                  <a:lnTo>
                    <a:pt x="24618" y="264"/>
                  </a:lnTo>
                  <a:lnTo>
                    <a:pt x="24618" y="176"/>
                  </a:lnTo>
                  <a:lnTo>
                    <a:pt x="24618" y="132"/>
                  </a:lnTo>
                  <a:lnTo>
                    <a:pt x="24574" y="44"/>
                  </a:lnTo>
                  <a:lnTo>
                    <a:pt x="24486" y="44"/>
                  </a:lnTo>
                  <a:lnTo>
                    <a:pt x="2444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78" name="Google Shape;16578;p486"/>
            <p:cNvSpPr/>
            <p:nvPr/>
          </p:nvSpPr>
          <p:spPr>
            <a:xfrm>
              <a:off x="4734775" y="3421900"/>
              <a:ext cx="152500" cy="1580800"/>
            </a:xfrm>
            <a:custGeom>
              <a:avLst/>
              <a:gdLst/>
              <a:ahLst/>
              <a:cxnLst/>
              <a:rect l="l" t="t" r="r" b="b"/>
              <a:pathLst>
                <a:path w="6100" h="63232" extrusionOk="0">
                  <a:moveTo>
                    <a:pt x="5924" y="0"/>
                  </a:moveTo>
                  <a:lnTo>
                    <a:pt x="5880" y="44"/>
                  </a:lnTo>
                  <a:lnTo>
                    <a:pt x="5793" y="88"/>
                  </a:lnTo>
                  <a:lnTo>
                    <a:pt x="5749" y="132"/>
                  </a:lnTo>
                  <a:lnTo>
                    <a:pt x="4564" y="3028"/>
                  </a:lnTo>
                  <a:lnTo>
                    <a:pt x="3686" y="5485"/>
                  </a:lnTo>
                  <a:lnTo>
                    <a:pt x="2765" y="8031"/>
                  </a:lnTo>
                  <a:lnTo>
                    <a:pt x="2765" y="8118"/>
                  </a:lnTo>
                  <a:lnTo>
                    <a:pt x="2853" y="9917"/>
                  </a:lnTo>
                  <a:lnTo>
                    <a:pt x="3204" y="12331"/>
                  </a:lnTo>
                  <a:lnTo>
                    <a:pt x="3247" y="12375"/>
                  </a:lnTo>
                  <a:lnTo>
                    <a:pt x="3818" y="14613"/>
                  </a:lnTo>
                  <a:lnTo>
                    <a:pt x="3598" y="16280"/>
                  </a:lnTo>
                  <a:lnTo>
                    <a:pt x="3423" y="19001"/>
                  </a:lnTo>
                  <a:lnTo>
                    <a:pt x="3335" y="21414"/>
                  </a:lnTo>
                  <a:lnTo>
                    <a:pt x="2853" y="24178"/>
                  </a:lnTo>
                  <a:lnTo>
                    <a:pt x="2501" y="26329"/>
                  </a:lnTo>
                  <a:lnTo>
                    <a:pt x="2458" y="31331"/>
                  </a:lnTo>
                  <a:lnTo>
                    <a:pt x="2633" y="34490"/>
                  </a:lnTo>
                  <a:lnTo>
                    <a:pt x="2765" y="36202"/>
                  </a:lnTo>
                  <a:lnTo>
                    <a:pt x="2458" y="39932"/>
                  </a:lnTo>
                  <a:lnTo>
                    <a:pt x="2107" y="41336"/>
                  </a:lnTo>
                  <a:lnTo>
                    <a:pt x="834" y="44714"/>
                  </a:lnTo>
                  <a:lnTo>
                    <a:pt x="834" y="44758"/>
                  </a:lnTo>
                  <a:lnTo>
                    <a:pt x="571" y="45943"/>
                  </a:lnTo>
                  <a:lnTo>
                    <a:pt x="571" y="45987"/>
                  </a:lnTo>
                  <a:lnTo>
                    <a:pt x="615" y="48181"/>
                  </a:lnTo>
                  <a:lnTo>
                    <a:pt x="615" y="51560"/>
                  </a:lnTo>
                  <a:lnTo>
                    <a:pt x="176" y="53183"/>
                  </a:lnTo>
                  <a:lnTo>
                    <a:pt x="0" y="54544"/>
                  </a:lnTo>
                  <a:lnTo>
                    <a:pt x="0" y="54588"/>
                  </a:lnTo>
                  <a:lnTo>
                    <a:pt x="483" y="58668"/>
                  </a:lnTo>
                  <a:lnTo>
                    <a:pt x="834" y="61170"/>
                  </a:lnTo>
                  <a:lnTo>
                    <a:pt x="922" y="63056"/>
                  </a:lnTo>
                  <a:lnTo>
                    <a:pt x="922" y="63100"/>
                  </a:lnTo>
                  <a:lnTo>
                    <a:pt x="966" y="63188"/>
                  </a:lnTo>
                  <a:lnTo>
                    <a:pt x="1097" y="63232"/>
                  </a:lnTo>
                  <a:lnTo>
                    <a:pt x="1185" y="63188"/>
                  </a:lnTo>
                  <a:lnTo>
                    <a:pt x="1229" y="63188"/>
                  </a:lnTo>
                  <a:lnTo>
                    <a:pt x="1273" y="63100"/>
                  </a:lnTo>
                  <a:lnTo>
                    <a:pt x="1273" y="63056"/>
                  </a:lnTo>
                  <a:lnTo>
                    <a:pt x="1185" y="61170"/>
                  </a:lnTo>
                  <a:lnTo>
                    <a:pt x="1185" y="61126"/>
                  </a:lnTo>
                  <a:lnTo>
                    <a:pt x="834" y="58625"/>
                  </a:lnTo>
                  <a:lnTo>
                    <a:pt x="351" y="54544"/>
                  </a:lnTo>
                  <a:lnTo>
                    <a:pt x="527" y="53271"/>
                  </a:lnTo>
                  <a:lnTo>
                    <a:pt x="966" y="51648"/>
                  </a:lnTo>
                  <a:lnTo>
                    <a:pt x="966" y="51604"/>
                  </a:lnTo>
                  <a:lnTo>
                    <a:pt x="966" y="48137"/>
                  </a:lnTo>
                  <a:lnTo>
                    <a:pt x="922" y="45987"/>
                  </a:lnTo>
                  <a:lnTo>
                    <a:pt x="1185" y="44846"/>
                  </a:lnTo>
                  <a:lnTo>
                    <a:pt x="2414" y="41423"/>
                  </a:lnTo>
                  <a:lnTo>
                    <a:pt x="2458" y="41423"/>
                  </a:lnTo>
                  <a:lnTo>
                    <a:pt x="2765" y="40019"/>
                  </a:lnTo>
                  <a:lnTo>
                    <a:pt x="2765" y="39975"/>
                  </a:lnTo>
                  <a:lnTo>
                    <a:pt x="3116" y="36202"/>
                  </a:lnTo>
                  <a:lnTo>
                    <a:pt x="2984" y="34446"/>
                  </a:lnTo>
                  <a:lnTo>
                    <a:pt x="2809" y="31331"/>
                  </a:lnTo>
                  <a:lnTo>
                    <a:pt x="2853" y="26329"/>
                  </a:lnTo>
                  <a:lnTo>
                    <a:pt x="3204" y="24222"/>
                  </a:lnTo>
                  <a:lnTo>
                    <a:pt x="3686" y="21458"/>
                  </a:lnTo>
                  <a:lnTo>
                    <a:pt x="3774" y="19001"/>
                  </a:lnTo>
                  <a:lnTo>
                    <a:pt x="3950" y="16280"/>
                  </a:lnTo>
                  <a:lnTo>
                    <a:pt x="4169" y="14613"/>
                  </a:lnTo>
                  <a:lnTo>
                    <a:pt x="4169" y="14569"/>
                  </a:lnTo>
                  <a:lnTo>
                    <a:pt x="3555" y="12287"/>
                  </a:lnTo>
                  <a:lnTo>
                    <a:pt x="3204" y="9874"/>
                  </a:lnTo>
                  <a:lnTo>
                    <a:pt x="3116" y="8118"/>
                  </a:lnTo>
                  <a:lnTo>
                    <a:pt x="3993" y="5617"/>
                  </a:lnTo>
                  <a:lnTo>
                    <a:pt x="4915" y="3160"/>
                  </a:lnTo>
                  <a:lnTo>
                    <a:pt x="6100" y="264"/>
                  </a:lnTo>
                  <a:lnTo>
                    <a:pt x="6100" y="176"/>
                  </a:lnTo>
                  <a:lnTo>
                    <a:pt x="6100" y="132"/>
                  </a:lnTo>
                  <a:lnTo>
                    <a:pt x="6056" y="88"/>
                  </a:lnTo>
                  <a:lnTo>
                    <a:pt x="6012" y="44"/>
                  </a:lnTo>
                  <a:lnTo>
                    <a:pt x="592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79" name="Google Shape;16579;p486"/>
            <p:cNvSpPr/>
            <p:nvPr/>
          </p:nvSpPr>
          <p:spPr>
            <a:xfrm>
              <a:off x="5672725" y="5078375"/>
              <a:ext cx="263300" cy="31850"/>
            </a:xfrm>
            <a:custGeom>
              <a:avLst/>
              <a:gdLst/>
              <a:ahLst/>
              <a:cxnLst/>
              <a:rect l="l" t="t" r="r" b="b"/>
              <a:pathLst>
                <a:path w="10532" h="1274" extrusionOk="0">
                  <a:moveTo>
                    <a:pt x="10356" y="1"/>
                  </a:moveTo>
                  <a:lnTo>
                    <a:pt x="10312" y="45"/>
                  </a:lnTo>
                  <a:lnTo>
                    <a:pt x="9873" y="220"/>
                  </a:lnTo>
                  <a:lnTo>
                    <a:pt x="6100" y="176"/>
                  </a:lnTo>
                  <a:lnTo>
                    <a:pt x="6056" y="176"/>
                  </a:lnTo>
                  <a:lnTo>
                    <a:pt x="4739" y="308"/>
                  </a:lnTo>
                  <a:lnTo>
                    <a:pt x="176" y="922"/>
                  </a:lnTo>
                  <a:lnTo>
                    <a:pt x="88" y="922"/>
                  </a:lnTo>
                  <a:lnTo>
                    <a:pt x="44" y="966"/>
                  </a:lnTo>
                  <a:lnTo>
                    <a:pt x="0" y="1054"/>
                  </a:lnTo>
                  <a:lnTo>
                    <a:pt x="0" y="1098"/>
                  </a:lnTo>
                  <a:lnTo>
                    <a:pt x="88" y="1229"/>
                  </a:lnTo>
                  <a:lnTo>
                    <a:pt x="176" y="1273"/>
                  </a:lnTo>
                  <a:lnTo>
                    <a:pt x="220" y="1273"/>
                  </a:lnTo>
                  <a:lnTo>
                    <a:pt x="4783" y="659"/>
                  </a:lnTo>
                  <a:lnTo>
                    <a:pt x="6100" y="527"/>
                  </a:lnTo>
                  <a:lnTo>
                    <a:pt x="9917" y="571"/>
                  </a:lnTo>
                  <a:lnTo>
                    <a:pt x="9961" y="527"/>
                  </a:lnTo>
                  <a:lnTo>
                    <a:pt x="10444" y="352"/>
                  </a:lnTo>
                  <a:lnTo>
                    <a:pt x="10488" y="308"/>
                  </a:lnTo>
                  <a:lnTo>
                    <a:pt x="10531" y="264"/>
                  </a:lnTo>
                  <a:lnTo>
                    <a:pt x="10531" y="220"/>
                  </a:lnTo>
                  <a:lnTo>
                    <a:pt x="10531" y="132"/>
                  </a:lnTo>
                  <a:lnTo>
                    <a:pt x="10488" y="88"/>
                  </a:lnTo>
                  <a:lnTo>
                    <a:pt x="10444" y="45"/>
                  </a:lnTo>
                  <a:lnTo>
                    <a:pt x="1035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80" name="Google Shape;16580;p486"/>
            <p:cNvSpPr/>
            <p:nvPr/>
          </p:nvSpPr>
          <p:spPr>
            <a:xfrm>
              <a:off x="4600925" y="3731250"/>
              <a:ext cx="119600" cy="1265975"/>
            </a:xfrm>
            <a:custGeom>
              <a:avLst/>
              <a:gdLst/>
              <a:ahLst/>
              <a:cxnLst/>
              <a:rect l="l" t="t" r="r" b="b"/>
              <a:pathLst>
                <a:path w="4784" h="50639" extrusionOk="0">
                  <a:moveTo>
                    <a:pt x="4521" y="1"/>
                  </a:moveTo>
                  <a:lnTo>
                    <a:pt x="4477" y="88"/>
                  </a:lnTo>
                  <a:lnTo>
                    <a:pt x="4433" y="132"/>
                  </a:lnTo>
                  <a:lnTo>
                    <a:pt x="3950" y="3379"/>
                  </a:lnTo>
                  <a:lnTo>
                    <a:pt x="3555" y="5222"/>
                  </a:lnTo>
                  <a:lnTo>
                    <a:pt x="3555" y="5266"/>
                  </a:lnTo>
                  <a:lnTo>
                    <a:pt x="3424" y="7460"/>
                  </a:lnTo>
                  <a:lnTo>
                    <a:pt x="3380" y="11234"/>
                  </a:lnTo>
                  <a:lnTo>
                    <a:pt x="3467" y="13779"/>
                  </a:lnTo>
                  <a:lnTo>
                    <a:pt x="3555" y="16105"/>
                  </a:lnTo>
                  <a:lnTo>
                    <a:pt x="3818" y="18299"/>
                  </a:lnTo>
                  <a:lnTo>
                    <a:pt x="3775" y="19484"/>
                  </a:lnTo>
                  <a:lnTo>
                    <a:pt x="3511" y="20581"/>
                  </a:lnTo>
                  <a:lnTo>
                    <a:pt x="2590" y="24310"/>
                  </a:lnTo>
                  <a:lnTo>
                    <a:pt x="2590" y="24354"/>
                  </a:lnTo>
                  <a:lnTo>
                    <a:pt x="2414" y="27206"/>
                  </a:lnTo>
                  <a:lnTo>
                    <a:pt x="2151" y="28523"/>
                  </a:lnTo>
                  <a:lnTo>
                    <a:pt x="659" y="31638"/>
                  </a:lnTo>
                  <a:lnTo>
                    <a:pt x="659" y="31682"/>
                  </a:lnTo>
                  <a:lnTo>
                    <a:pt x="308" y="32999"/>
                  </a:lnTo>
                  <a:lnTo>
                    <a:pt x="1" y="35280"/>
                  </a:lnTo>
                  <a:lnTo>
                    <a:pt x="1" y="35324"/>
                  </a:lnTo>
                  <a:lnTo>
                    <a:pt x="264" y="39054"/>
                  </a:lnTo>
                  <a:lnTo>
                    <a:pt x="176" y="41599"/>
                  </a:lnTo>
                  <a:lnTo>
                    <a:pt x="176" y="41643"/>
                  </a:lnTo>
                  <a:lnTo>
                    <a:pt x="527" y="43837"/>
                  </a:lnTo>
                  <a:lnTo>
                    <a:pt x="922" y="45899"/>
                  </a:lnTo>
                  <a:lnTo>
                    <a:pt x="922" y="45943"/>
                  </a:lnTo>
                  <a:lnTo>
                    <a:pt x="2458" y="48796"/>
                  </a:lnTo>
                  <a:lnTo>
                    <a:pt x="3380" y="50551"/>
                  </a:lnTo>
                  <a:lnTo>
                    <a:pt x="3467" y="50595"/>
                  </a:lnTo>
                  <a:lnTo>
                    <a:pt x="3555" y="50639"/>
                  </a:lnTo>
                  <a:lnTo>
                    <a:pt x="3599" y="50595"/>
                  </a:lnTo>
                  <a:lnTo>
                    <a:pt x="3687" y="50551"/>
                  </a:lnTo>
                  <a:lnTo>
                    <a:pt x="3687" y="50507"/>
                  </a:lnTo>
                  <a:lnTo>
                    <a:pt x="3731" y="50419"/>
                  </a:lnTo>
                  <a:lnTo>
                    <a:pt x="3687" y="50375"/>
                  </a:lnTo>
                  <a:lnTo>
                    <a:pt x="2809" y="48620"/>
                  </a:lnTo>
                  <a:lnTo>
                    <a:pt x="1273" y="45812"/>
                  </a:lnTo>
                  <a:lnTo>
                    <a:pt x="878" y="43793"/>
                  </a:lnTo>
                  <a:lnTo>
                    <a:pt x="527" y="41599"/>
                  </a:lnTo>
                  <a:lnTo>
                    <a:pt x="615" y="39054"/>
                  </a:lnTo>
                  <a:lnTo>
                    <a:pt x="615" y="39010"/>
                  </a:lnTo>
                  <a:lnTo>
                    <a:pt x="352" y="35324"/>
                  </a:lnTo>
                  <a:lnTo>
                    <a:pt x="615" y="33086"/>
                  </a:lnTo>
                  <a:lnTo>
                    <a:pt x="1010" y="31770"/>
                  </a:lnTo>
                  <a:lnTo>
                    <a:pt x="2502" y="28655"/>
                  </a:lnTo>
                  <a:lnTo>
                    <a:pt x="2502" y="28611"/>
                  </a:lnTo>
                  <a:lnTo>
                    <a:pt x="2765" y="27250"/>
                  </a:lnTo>
                  <a:lnTo>
                    <a:pt x="2941" y="24398"/>
                  </a:lnTo>
                  <a:lnTo>
                    <a:pt x="3862" y="20668"/>
                  </a:lnTo>
                  <a:lnTo>
                    <a:pt x="4126" y="19527"/>
                  </a:lnTo>
                  <a:lnTo>
                    <a:pt x="4170" y="18299"/>
                  </a:lnTo>
                  <a:lnTo>
                    <a:pt x="3906" y="16105"/>
                  </a:lnTo>
                  <a:lnTo>
                    <a:pt x="3818" y="13779"/>
                  </a:lnTo>
                  <a:lnTo>
                    <a:pt x="3731" y="11234"/>
                  </a:lnTo>
                  <a:lnTo>
                    <a:pt x="3775" y="7504"/>
                  </a:lnTo>
                  <a:lnTo>
                    <a:pt x="3862" y="5310"/>
                  </a:lnTo>
                  <a:lnTo>
                    <a:pt x="4301" y="3467"/>
                  </a:lnTo>
                  <a:lnTo>
                    <a:pt x="4784" y="176"/>
                  </a:lnTo>
                  <a:lnTo>
                    <a:pt x="4784" y="132"/>
                  </a:lnTo>
                  <a:lnTo>
                    <a:pt x="4784" y="45"/>
                  </a:lnTo>
                  <a:lnTo>
                    <a:pt x="469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81" name="Google Shape;16581;p486"/>
            <p:cNvSpPr/>
            <p:nvPr/>
          </p:nvSpPr>
          <p:spPr>
            <a:xfrm>
              <a:off x="4181875" y="2871200"/>
              <a:ext cx="454200" cy="2112850"/>
            </a:xfrm>
            <a:custGeom>
              <a:avLst/>
              <a:gdLst/>
              <a:ahLst/>
              <a:cxnLst/>
              <a:rect l="l" t="t" r="r" b="b"/>
              <a:pathLst>
                <a:path w="18168" h="84514" extrusionOk="0">
                  <a:moveTo>
                    <a:pt x="17992" y="1"/>
                  </a:moveTo>
                  <a:lnTo>
                    <a:pt x="17904" y="44"/>
                  </a:lnTo>
                  <a:lnTo>
                    <a:pt x="14569" y="2370"/>
                  </a:lnTo>
                  <a:lnTo>
                    <a:pt x="13077" y="3204"/>
                  </a:lnTo>
                  <a:lnTo>
                    <a:pt x="10181" y="4389"/>
                  </a:lnTo>
                  <a:lnTo>
                    <a:pt x="8118" y="5135"/>
                  </a:lnTo>
                  <a:lnTo>
                    <a:pt x="6363" y="5486"/>
                  </a:lnTo>
                  <a:lnTo>
                    <a:pt x="6319" y="5529"/>
                  </a:lnTo>
                  <a:lnTo>
                    <a:pt x="5222" y="6275"/>
                  </a:lnTo>
                  <a:lnTo>
                    <a:pt x="4520" y="6758"/>
                  </a:lnTo>
                  <a:lnTo>
                    <a:pt x="4476" y="6758"/>
                  </a:lnTo>
                  <a:lnTo>
                    <a:pt x="1887" y="8952"/>
                  </a:lnTo>
                  <a:lnTo>
                    <a:pt x="1887" y="8996"/>
                  </a:lnTo>
                  <a:lnTo>
                    <a:pt x="308" y="10883"/>
                  </a:lnTo>
                  <a:lnTo>
                    <a:pt x="264" y="10927"/>
                  </a:lnTo>
                  <a:lnTo>
                    <a:pt x="1" y="11409"/>
                  </a:lnTo>
                  <a:lnTo>
                    <a:pt x="1" y="11497"/>
                  </a:lnTo>
                  <a:lnTo>
                    <a:pt x="1" y="11585"/>
                  </a:lnTo>
                  <a:lnTo>
                    <a:pt x="1975" y="15578"/>
                  </a:lnTo>
                  <a:lnTo>
                    <a:pt x="2809" y="18650"/>
                  </a:lnTo>
                  <a:lnTo>
                    <a:pt x="3467" y="22204"/>
                  </a:lnTo>
                  <a:lnTo>
                    <a:pt x="4081" y="25495"/>
                  </a:lnTo>
                  <a:lnTo>
                    <a:pt x="4081" y="25539"/>
                  </a:lnTo>
                  <a:lnTo>
                    <a:pt x="4783" y="27865"/>
                  </a:lnTo>
                  <a:lnTo>
                    <a:pt x="5573" y="30541"/>
                  </a:lnTo>
                  <a:lnTo>
                    <a:pt x="6144" y="33569"/>
                  </a:lnTo>
                  <a:lnTo>
                    <a:pt x="6407" y="35368"/>
                  </a:lnTo>
                  <a:lnTo>
                    <a:pt x="6275" y="39800"/>
                  </a:lnTo>
                  <a:lnTo>
                    <a:pt x="6319" y="41775"/>
                  </a:lnTo>
                  <a:lnTo>
                    <a:pt x="6363" y="41862"/>
                  </a:lnTo>
                  <a:lnTo>
                    <a:pt x="8031" y="44407"/>
                  </a:lnTo>
                  <a:lnTo>
                    <a:pt x="9786" y="46996"/>
                  </a:lnTo>
                  <a:lnTo>
                    <a:pt x="11497" y="49366"/>
                  </a:lnTo>
                  <a:lnTo>
                    <a:pt x="12594" y="51384"/>
                  </a:lnTo>
                  <a:lnTo>
                    <a:pt x="13779" y="53183"/>
                  </a:lnTo>
                  <a:lnTo>
                    <a:pt x="15227" y="55202"/>
                  </a:lnTo>
                  <a:lnTo>
                    <a:pt x="16587" y="57045"/>
                  </a:lnTo>
                  <a:lnTo>
                    <a:pt x="17597" y="58581"/>
                  </a:lnTo>
                  <a:lnTo>
                    <a:pt x="17684" y="59020"/>
                  </a:lnTo>
                  <a:lnTo>
                    <a:pt x="16763" y="60994"/>
                  </a:lnTo>
                  <a:lnTo>
                    <a:pt x="15797" y="62969"/>
                  </a:lnTo>
                  <a:lnTo>
                    <a:pt x="15139" y="65031"/>
                  </a:lnTo>
                  <a:lnTo>
                    <a:pt x="15139" y="65075"/>
                  </a:lnTo>
                  <a:lnTo>
                    <a:pt x="14920" y="67313"/>
                  </a:lnTo>
                  <a:lnTo>
                    <a:pt x="14920" y="67357"/>
                  </a:lnTo>
                  <a:lnTo>
                    <a:pt x="15052" y="68103"/>
                  </a:lnTo>
                  <a:lnTo>
                    <a:pt x="15052" y="68191"/>
                  </a:lnTo>
                  <a:lnTo>
                    <a:pt x="15534" y="69200"/>
                  </a:lnTo>
                  <a:lnTo>
                    <a:pt x="15885" y="71438"/>
                  </a:lnTo>
                  <a:lnTo>
                    <a:pt x="16149" y="73895"/>
                  </a:lnTo>
                  <a:lnTo>
                    <a:pt x="16192" y="75606"/>
                  </a:lnTo>
                  <a:lnTo>
                    <a:pt x="15973" y="77581"/>
                  </a:lnTo>
                  <a:lnTo>
                    <a:pt x="16017" y="79775"/>
                  </a:lnTo>
                  <a:lnTo>
                    <a:pt x="16017" y="79819"/>
                  </a:lnTo>
                  <a:lnTo>
                    <a:pt x="16280" y="81004"/>
                  </a:lnTo>
                  <a:lnTo>
                    <a:pt x="16280" y="81047"/>
                  </a:lnTo>
                  <a:lnTo>
                    <a:pt x="17816" y="84426"/>
                  </a:lnTo>
                  <a:lnTo>
                    <a:pt x="17904" y="84470"/>
                  </a:lnTo>
                  <a:lnTo>
                    <a:pt x="17992" y="84514"/>
                  </a:lnTo>
                  <a:lnTo>
                    <a:pt x="18079" y="84470"/>
                  </a:lnTo>
                  <a:lnTo>
                    <a:pt x="18123" y="84470"/>
                  </a:lnTo>
                  <a:lnTo>
                    <a:pt x="18167" y="84382"/>
                  </a:lnTo>
                  <a:lnTo>
                    <a:pt x="18167" y="84338"/>
                  </a:lnTo>
                  <a:lnTo>
                    <a:pt x="18167" y="84251"/>
                  </a:lnTo>
                  <a:lnTo>
                    <a:pt x="16587" y="80916"/>
                  </a:lnTo>
                  <a:lnTo>
                    <a:pt x="16368" y="79731"/>
                  </a:lnTo>
                  <a:lnTo>
                    <a:pt x="16324" y="77581"/>
                  </a:lnTo>
                  <a:lnTo>
                    <a:pt x="16543" y="75650"/>
                  </a:lnTo>
                  <a:lnTo>
                    <a:pt x="16543" y="75606"/>
                  </a:lnTo>
                  <a:lnTo>
                    <a:pt x="16500" y="73895"/>
                  </a:lnTo>
                  <a:lnTo>
                    <a:pt x="16236" y="71394"/>
                  </a:lnTo>
                  <a:lnTo>
                    <a:pt x="15885" y="69112"/>
                  </a:lnTo>
                  <a:lnTo>
                    <a:pt x="15885" y="69068"/>
                  </a:lnTo>
                  <a:lnTo>
                    <a:pt x="15403" y="68059"/>
                  </a:lnTo>
                  <a:lnTo>
                    <a:pt x="15271" y="67313"/>
                  </a:lnTo>
                  <a:lnTo>
                    <a:pt x="15490" y="65119"/>
                  </a:lnTo>
                  <a:lnTo>
                    <a:pt x="16105" y="63100"/>
                  </a:lnTo>
                  <a:lnTo>
                    <a:pt x="17070" y="61126"/>
                  </a:lnTo>
                  <a:lnTo>
                    <a:pt x="17992" y="59107"/>
                  </a:lnTo>
                  <a:lnTo>
                    <a:pt x="18035" y="59020"/>
                  </a:lnTo>
                  <a:lnTo>
                    <a:pt x="17948" y="58493"/>
                  </a:lnTo>
                  <a:lnTo>
                    <a:pt x="17904" y="58405"/>
                  </a:lnTo>
                  <a:lnTo>
                    <a:pt x="16895" y="56826"/>
                  </a:lnTo>
                  <a:lnTo>
                    <a:pt x="15534" y="54983"/>
                  </a:lnTo>
                  <a:lnTo>
                    <a:pt x="14086" y="53008"/>
                  </a:lnTo>
                  <a:lnTo>
                    <a:pt x="12901" y="51209"/>
                  </a:lnTo>
                  <a:lnTo>
                    <a:pt x="11804" y="49190"/>
                  </a:lnTo>
                  <a:lnTo>
                    <a:pt x="11760" y="49146"/>
                  </a:lnTo>
                  <a:lnTo>
                    <a:pt x="10093" y="46821"/>
                  </a:lnTo>
                  <a:lnTo>
                    <a:pt x="8338" y="44232"/>
                  </a:lnTo>
                  <a:lnTo>
                    <a:pt x="6670" y="41687"/>
                  </a:lnTo>
                  <a:lnTo>
                    <a:pt x="6626" y="39800"/>
                  </a:lnTo>
                  <a:lnTo>
                    <a:pt x="6758" y="35368"/>
                  </a:lnTo>
                  <a:lnTo>
                    <a:pt x="6758" y="35324"/>
                  </a:lnTo>
                  <a:lnTo>
                    <a:pt x="6495" y="33481"/>
                  </a:lnTo>
                  <a:lnTo>
                    <a:pt x="5880" y="30453"/>
                  </a:lnTo>
                  <a:lnTo>
                    <a:pt x="5135" y="27777"/>
                  </a:lnTo>
                  <a:lnTo>
                    <a:pt x="4432" y="25451"/>
                  </a:lnTo>
                  <a:lnTo>
                    <a:pt x="3774" y="22160"/>
                  </a:lnTo>
                  <a:lnTo>
                    <a:pt x="3160" y="18562"/>
                  </a:lnTo>
                  <a:lnTo>
                    <a:pt x="2326" y="15446"/>
                  </a:lnTo>
                  <a:lnTo>
                    <a:pt x="2326" y="15403"/>
                  </a:lnTo>
                  <a:lnTo>
                    <a:pt x="352" y="11497"/>
                  </a:lnTo>
                  <a:lnTo>
                    <a:pt x="571" y="11102"/>
                  </a:lnTo>
                  <a:lnTo>
                    <a:pt x="2151" y="9215"/>
                  </a:lnTo>
                  <a:lnTo>
                    <a:pt x="4696" y="7021"/>
                  </a:lnTo>
                  <a:lnTo>
                    <a:pt x="5442" y="6583"/>
                  </a:lnTo>
                  <a:lnTo>
                    <a:pt x="6495" y="5837"/>
                  </a:lnTo>
                  <a:lnTo>
                    <a:pt x="8206" y="5486"/>
                  </a:lnTo>
                  <a:lnTo>
                    <a:pt x="10312" y="4696"/>
                  </a:lnTo>
                  <a:lnTo>
                    <a:pt x="13209" y="3555"/>
                  </a:lnTo>
                  <a:lnTo>
                    <a:pt x="13252" y="3555"/>
                  </a:lnTo>
                  <a:lnTo>
                    <a:pt x="14744" y="2677"/>
                  </a:lnTo>
                  <a:lnTo>
                    <a:pt x="18123" y="308"/>
                  </a:lnTo>
                  <a:lnTo>
                    <a:pt x="18167" y="264"/>
                  </a:lnTo>
                  <a:lnTo>
                    <a:pt x="18167" y="220"/>
                  </a:lnTo>
                  <a:lnTo>
                    <a:pt x="18167" y="132"/>
                  </a:lnTo>
                  <a:lnTo>
                    <a:pt x="18167" y="88"/>
                  </a:lnTo>
                  <a:lnTo>
                    <a:pt x="18123" y="44"/>
                  </a:lnTo>
                  <a:lnTo>
                    <a:pt x="1803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82" name="Google Shape;16582;p486"/>
            <p:cNvSpPr/>
            <p:nvPr/>
          </p:nvSpPr>
          <p:spPr>
            <a:xfrm>
              <a:off x="4065600" y="2698975"/>
              <a:ext cx="527675" cy="2220375"/>
            </a:xfrm>
            <a:custGeom>
              <a:avLst/>
              <a:gdLst/>
              <a:ahLst/>
              <a:cxnLst/>
              <a:rect l="l" t="t" r="r" b="b"/>
              <a:pathLst>
                <a:path w="21107" h="88815" extrusionOk="0">
                  <a:moveTo>
                    <a:pt x="20887" y="0"/>
                  </a:moveTo>
                  <a:lnTo>
                    <a:pt x="20843" y="44"/>
                  </a:lnTo>
                  <a:lnTo>
                    <a:pt x="17509" y="1887"/>
                  </a:lnTo>
                  <a:lnTo>
                    <a:pt x="15314" y="3204"/>
                  </a:lnTo>
                  <a:lnTo>
                    <a:pt x="13779" y="4125"/>
                  </a:lnTo>
                  <a:lnTo>
                    <a:pt x="12243" y="5090"/>
                  </a:lnTo>
                  <a:lnTo>
                    <a:pt x="10707" y="6056"/>
                  </a:lnTo>
                  <a:lnTo>
                    <a:pt x="9215" y="7109"/>
                  </a:lnTo>
                  <a:lnTo>
                    <a:pt x="8469" y="7635"/>
                  </a:lnTo>
                  <a:lnTo>
                    <a:pt x="7811" y="8206"/>
                  </a:lnTo>
                  <a:lnTo>
                    <a:pt x="7109" y="8776"/>
                  </a:lnTo>
                  <a:lnTo>
                    <a:pt x="6494" y="9347"/>
                  </a:lnTo>
                  <a:lnTo>
                    <a:pt x="5880" y="9961"/>
                  </a:lnTo>
                  <a:lnTo>
                    <a:pt x="5310" y="10575"/>
                  </a:lnTo>
                  <a:lnTo>
                    <a:pt x="4783" y="11234"/>
                  </a:lnTo>
                  <a:lnTo>
                    <a:pt x="4344" y="11892"/>
                  </a:lnTo>
                  <a:lnTo>
                    <a:pt x="3291" y="13164"/>
                  </a:lnTo>
                  <a:lnTo>
                    <a:pt x="3291" y="13208"/>
                  </a:lnTo>
                  <a:lnTo>
                    <a:pt x="1185" y="17903"/>
                  </a:lnTo>
                  <a:lnTo>
                    <a:pt x="220" y="20712"/>
                  </a:lnTo>
                  <a:lnTo>
                    <a:pt x="176" y="20756"/>
                  </a:lnTo>
                  <a:lnTo>
                    <a:pt x="0" y="22204"/>
                  </a:lnTo>
                  <a:lnTo>
                    <a:pt x="0" y="22248"/>
                  </a:lnTo>
                  <a:lnTo>
                    <a:pt x="176" y="25539"/>
                  </a:lnTo>
                  <a:lnTo>
                    <a:pt x="834" y="29576"/>
                  </a:lnTo>
                  <a:lnTo>
                    <a:pt x="1492" y="31989"/>
                  </a:lnTo>
                  <a:lnTo>
                    <a:pt x="2414" y="34578"/>
                  </a:lnTo>
                  <a:lnTo>
                    <a:pt x="3467" y="37123"/>
                  </a:lnTo>
                  <a:lnTo>
                    <a:pt x="4388" y="39361"/>
                  </a:lnTo>
                  <a:lnTo>
                    <a:pt x="4959" y="41028"/>
                  </a:lnTo>
                  <a:lnTo>
                    <a:pt x="5485" y="43003"/>
                  </a:lnTo>
                  <a:lnTo>
                    <a:pt x="5661" y="44276"/>
                  </a:lnTo>
                  <a:lnTo>
                    <a:pt x="5573" y="46733"/>
                  </a:lnTo>
                  <a:lnTo>
                    <a:pt x="5573" y="46777"/>
                  </a:lnTo>
                  <a:lnTo>
                    <a:pt x="5880" y="48971"/>
                  </a:lnTo>
                  <a:lnTo>
                    <a:pt x="6363" y="51647"/>
                  </a:lnTo>
                  <a:lnTo>
                    <a:pt x="6275" y="56343"/>
                  </a:lnTo>
                  <a:lnTo>
                    <a:pt x="6187" y="58624"/>
                  </a:lnTo>
                  <a:lnTo>
                    <a:pt x="6187" y="61345"/>
                  </a:lnTo>
                  <a:lnTo>
                    <a:pt x="6275" y="65733"/>
                  </a:lnTo>
                  <a:lnTo>
                    <a:pt x="6275" y="65821"/>
                  </a:lnTo>
                  <a:lnTo>
                    <a:pt x="6538" y="66347"/>
                  </a:lnTo>
                  <a:lnTo>
                    <a:pt x="6582" y="66391"/>
                  </a:lnTo>
                  <a:lnTo>
                    <a:pt x="8996" y="68717"/>
                  </a:lnTo>
                  <a:lnTo>
                    <a:pt x="10839" y="70384"/>
                  </a:lnTo>
                  <a:lnTo>
                    <a:pt x="12901" y="71964"/>
                  </a:lnTo>
                  <a:lnTo>
                    <a:pt x="14744" y="73368"/>
                  </a:lnTo>
                  <a:lnTo>
                    <a:pt x="14744" y="73412"/>
                  </a:lnTo>
                  <a:lnTo>
                    <a:pt x="16411" y="74377"/>
                  </a:lnTo>
                  <a:lnTo>
                    <a:pt x="17947" y="75167"/>
                  </a:lnTo>
                  <a:lnTo>
                    <a:pt x="18825" y="76528"/>
                  </a:lnTo>
                  <a:lnTo>
                    <a:pt x="19439" y="78020"/>
                  </a:lnTo>
                  <a:lnTo>
                    <a:pt x="19746" y="80170"/>
                  </a:lnTo>
                  <a:lnTo>
                    <a:pt x="20054" y="82802"/>
                  </a:lnTo>
                  <a:lnTo>
                    <a:pt x="19922" y="84996"/>
                  </a:lnTo>
                  <a:lnTo>
                    <a:pt x="19703" y="87190"/>
                  </a:lnTo>
                  <a:lnTo>
                    <a:pt x="19615" y="88639"/>
                  </a:lnTo>
                  <a:lnTo>
                    <a:pt x="19659" y="88726"/>
                  </a:lnTo>
                  <a:lnTo>
                    <a:pt x="19659" y="88770"/>
                  </a:lnTo>
                  <a:lnTo>
                    <a:pt x="19746" y="88814"/>
                  </a:lnTo>
                  <a:lnTo>
                    <a:pt x="19790" y="88814"/>
                  </a:lnTo>
                  <a:lnTo>
                    <a:pt x="19922" y="88770"/>
                  </a:lnTo>
                  <a:lnTo>
                    <a:pt x="19966" y="88726"/>
                  </a:lnTo>
                  <a:lnTo>
                    <a:pt x="19966" y="88682"/>
                  </a:lnTo>
                  <a:lnTo>
                    <a:pt x="20054" y="87190"/>
                  </a:lnTo>
                  <a:lnTo>
                    <a:pt x="20273" y="85040"/>
                  </a:lnTo>
                  <a:lnTo>
                    <a:pt x="20405" y="82802"/>
                  </a:lnTo>
                  <a:lnTo>
                    <a:pt x="20405" y="82759"/>
                  </a:lnTo>
                  <a:lnTo>
                    <a:pt x="20097" y="80126"/>
                  </a:lnTo>
                  <a:lnTo>
                    <a:pt x="19790" y="77932"/>
                  </a:lnTo>
                  <a:lnTo>
                    <a:pt x="19790" y="77888"/>
                  </a:lnTo>
                  <a:lnTo>
                    <a:pt x="19132" y="76396"/>
                  </a:lnTo>
                  <a:lnTo>
                    <a:pt x="19132" y="76352"/>
                  </a:lnTo>
                  <a:lnTo>
                    <a:pt x="18211" y="74948"/>
                  </a:lnTo>
                  <a:lnTo>
                    <a:pt x="18167" y="74860"/>
                  </a:lnTo>
                  <a:lnTo>
                    <a:pt x="16587" y="74070"/>
                  </a:lnTo>
                  <a:lnTo>
                    <a:pt x="14963" y="73105"/>
                  </a:lnTo>
                  <a:lnTo>
                    <a:pt x="13120" y="71701"/>
                  </a:lnTo>
                  <a:lnTo>
                    <a:pt x="11102" y="70121"/>
                  </a:lnTo>
                  <a:lnTo>
                    <a:pt x="9215" y="68454"/>
                  </a:lnTo>
                  <a:lnTo>
                    <a:pt x="6846" y="66172"/>
                  </a:lnTo>
                  <a:lnTo>
                    <a:pt x="6626" y="65689"/>
                  </a:lnTo>
                  <a:lnTo>
                    <a:pt x="6538" y="61345"/>
                  </a:lnTo>
                  <a:lnTo>
                    <a:pt x="6538" y="58624"/>
                  </a:lnTo>
                  <a:lnTo>
                    <a:pt x="6626" y="56387"/>
                  </a:lnTo>
                  <a:lnTo>
                    <a:pt x="6714" y="51647"/>
                  </a:lnTo>
                  <a:lnTo>
                    <a:pt x="6714" y="51604"/>
                  </a:lnTo>
                  <a:lnTo>
                    <a:pt x="6231" y="48883"/>
                  </a:lnTo>
                  <a:lnTo>
                    <a:pt x="5924" y="46733"/>
                  </a:lnTo>
                  <a:lnTo>
                    <a:pt x="6012" y="44276"/>
                  </a:lnTo>
                  <a:lnTo>
                    <a:pt x="6012" y="44232"/>
                  </a:lnTo>
                  <a:lnTo>
                    <a:pt x="5836" y="42959"/>
                  </a:lnTo>
                  <a:lnTo>
                    <a:pt x="5836" y="42915"/>
                  </a:lnTo>
                  <a:lnTo>
                    <a:pt x="5310" y="40941"/>
                  </a:lnTo>
                  <a:lnTo>
                    <a:pt x="4695" y="39229"/>
                  </a:lnTo>
                  <a:lnTo>
                    <a:pt x="3818" y="36991"/>
                  </a:lnTo>
                  <a:lnTo>
                    <a:pt x="2765" y="34446"/>
                  </a:lnTo>
                  <a:lnTo>
                    <a:pt x="1843" y="31857"/>
                  </a:lnTo>
                  <a:lnTo>
                    <a:pt x="1185" y="29488"/>
                  </a:lnTo>
                  <a:lnTo>
                    <a:pt x="483" y="25495"/>
                  </a:lnTo>
                  <a:lnTo>
                    <a:pt x="351" y="22248"/>
                  </a:lnTo>
                  <a:lnTo>
                    <a:pt x="527" y="20800"/>
                  </a:lnTo>
                  <a:lnTo>
                    <a:pt x="1492" y="18035"/>
                  </a:lnTo>
                  <a:lnTo>
                    <a:pt x="3598" y="13340"/>
                  </a:lnTo>
                  <a:lnTo>
                    <a:pt x="4608" y="12067"/>
                  </a:lnTo>
                  <a:lnTo>
                    <a:pt x="5090" y="11453"/>
                  </a:lnTo>
                  <a:lnTo>
                    <a:pt x="5573" y="10795"/>
                  </a:lnTo>
                  <a:lnTo>
                    <a:pt x="6143" y="10181"/>
                  </a:lnTo>
                  <a:lnTo>
                    <a:pt x="6758" y="9610"/>
                  </a:lnTo>
                  <a:lnTo>
                    <a:pt x="7372" y="8996"/>
                  </a:lnTo>
                  <a:lnTo>
                    <a:pt x="8030" y="8469"/>
                  </a:lnTo>
                  <a:lnTo>
                    <a:pt x="9434" y="7372"/>
                  </a:lnTo>
                  <a:lnTo>
                    <a:pt x="10926" y="6319"/>
                  </a:lnTo>
                  <a:lnTo>
                    <a:pt x="12418" y="5354"/>
                  </a:lnTo>
                  <a:lnTo>
                    <a:pt x="13954" y="4432"/>
                  </a:lnTo>
                  <a:lnTo>
                    <a:pt x="15490" y="3511"/>
                  </a:lnTo>
                  <a:lnTo>
                    <a:pt x="17684" y="2194"/>
                  </a:lnTo>
                  <a:lnTo>
                    <a:pt x="21019" y="351"/>
                  </a:lnTo>
                  <a:lnTo>
                    <a:pt x="21063" y="307"/>
                  </a:lnTo>
                  <a:lnTo>
                    <a:pt x="21107" y="220"/>
                  </a:lnTo>
                  <a:lnTo>
                    <a:pt x="21107" y="176"/>
                  </a:lnTo>
                  <a:lnTo>
                    <a:pt x="21063" y="88"/>
                  </a:lnTo>
                  <a:lnTo>
                    <a:pt x="21019" y="44"/>
                  </a:lnTo>
                  <a:lnTo>
                    <a:pt x="2097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83" name="Google Shape;16583;p486"/>
            <p:cNvSpPr/>
            <p:nvPr/>
          </p:nvSpPr>
          <p:spPr>
            <a:xfrm>
              <a:off x="3837425" y="3370350"/>
              <a:ext cx="377375" cy="1344950"/>
            </a:xfrm>
            <a:custGeom>
              <a:avLst/>
              <a:gdLst/>
              <a:ahLst/>
              <a:cxnLst/>
              <a:rect l="l" t="t" r="r" b="b"/>
              <a:pathLst>
                <a:path w="15095" h="53798" extrusionOk="0">
                  <a:moveTo>
                    <a:pt x="88" y="0"/>
                  </a:move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0" y="263"/>
                  </a:lnTo>
                  <a:lnTo>
                    <a:pt x="2326" y="5222"/>
                  </a:lnTo>
                  <a:lnTo>
                    <a:pt x="2326" y="5266"/>
                  </a:lnTo>
                  <a:lnTo>
                    <a:pt x="4871" y="9522"/>
                  </a:lnTo>
                  <a:lnTo>
                    <a:pt x="6670" y="12989"/>
                  </a:lnTo>
                  <a:lnTo>
                    <a:pt x="8206" y="16192"/>
                  </a:lnTo>
                  <a:lnTo>
                    <a:pt x="8996" y="17947"/>
                  </a:lnTo>
                  <a:lnTo>
                    <a:pt x="9259" y="18693"/>
                  </a:lnTo>
                  <a:lnTo>
                    <a:pt x="9347" y="21326"/>
                  </a:lnTo>
                  <a:lnTo>
                    <a:pt x="9390" y="25670"/>
                  </a:lnTo>
                  <a:lnTo>
                    <a:pt x="9390" y="28917"/>
                  </a:lnTo>
                  <a:lnTo>
                    <a:pt x="9478" y="36157"/>
                  </a:lnTo>
                  <a:lnTo>
                    <a:pt x="9829" y="42476"/>
                  </a:lnTo>
                  <a:lnTo>
                    <a:pt x="9961" y="43485"/>
                  </a:lnTo>
                  <a:lnTo>
                    <a:pt x="9961" y="43529"/>
                  </a:lnTo>
                  <a:lnTo>
                    <a:pt x="10751" y="45548"/>
                  </a:lnTo>
                  <a:lnTo>
                    <a:pt x="11936" y="48005"/>
                  </a:lnTo>
                  <a:lnTo>
                    <a:pt x="12901" y="49980"/>
                  </a:lnTo>
                  <a:lnTo>
                    <a:pt x="13603" y="51603"/>
                  </a:lnTo>
                  <a:lnTo>
                    <a:pt x="14744" y="53710"/>
                  </a:lnTo>
                  <a:lnTo>
                    <a:pt x="14832" y="53797"/>
                  </a:lnTo>
                  <a:lnTo>
                    <a:pt x="15007" y="53797"/>
                  </a:lnTo>
                  <a:lnTo>
                    <a:pt x="15051" y="53753"/>
                  </a:lnTo>
                  <a:lnTo>
                    <a:pt x="15095" y="53710"/>
                  </a:lnTo>
                  <a:lnTo>
                    <a:pt x="15095" y="53622"/>
                  </a:lnTo>
                  <a:lnTo>
                    <a:pt x="15051" y="53578"/>
                  </a:lnTo>
                  <a:lnTo>
                    <a:pt x="13910" y="51472"/>
                  </a:lnTo>
                  <a:lnTo>
                    <a:pt x="13208" y="49848"/>
                  </a:lnTo>
                  <a:lnTo>
                    <a:pt x="12243" y="47873"/>
                  </a:lnTo>
                  <a:lnTo>
                    <a:pt x="11058" y="45372"/>
                  </a:lnTo>
                  <a:lnTo>
                    <a:pt x="10312" y="43398"/>
                  </a:lnTo>
                  <a:lnTo>
                    <a:pt x="10180" y="42432"/>
                  </a:lnTo>
                  <a:lnTo>
                    <a:pt x="9829" y="36114"/>
                  </a:lnTo>
                  <a:lnTo>
                    <a:pt x="9741" y="28917"/>
                  </a:lnTo>
                  <a:lnTo>
                    <a:pt x="9741" y="25670"/>
                  </a:lnTo>
                  <a:lnTo>
                    <a:pt x="9698" y="21326"/>
                  </a:lnTo>
                  <a:lnTo>
                    <a:pt x="9610" y="18649"/>
                  </a:lnTo>
                  <a:lnTo>
                    <a:pt x="9566" y="18605"/>
                  </a:lnTo>
                  <a:lnTo>
                    <a:pt x="9303" y="17815"/>
                  </a:lnTo>
                  <a:lnTo>
                    <a:pt x="8513" y="16016"/>
                  </a:lnTo>
                  <a:lnTo>
                    <a:pt x="6977" y="12857"/>
                  </a:lnTo>
                  <a:lnTo>
                    <a:pt x="5178" y="9347"/>
                  </a:lnTo>
                  <a:lnTo>
                    <a:pt x="2633" y="5090"/>
                  </a:lnTo>
                  <a:lnTo>
                    <a:pt x="307" y="88"/>
                  </a:lnTo>
                  <a:lnTo>
                    <a:pt x="263" y="44"/>
                  </a:lnTo>
                  <a:lnTo>
                    <a:pt x="21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84" name="Google Shape;16584;p486"/>
            <p:cNvSpPr/>
            <p:nvPr/>
          </p:nvSpPr>
          <p:spPr>
            <a:xfrm>
              <a:off x="3607050" y="3450425"/>
              <a:ext cx="547425" cy="1221000"/>
            </a:xfrm>
            <a:custGeom>
              <a:avLst/>
              <a:gdLst/>
              <a:ahLst/>
              <a:cxnLst/>
              <a:rect l="l" t="t" r="r" b="b"/>
              <a:pathLst>
                <a:path w="21897" h="48840" extrusionOk="0">
                  <a:moveTo>
                    <a:pt x="8425" y="0"/>
                  </a:moveTo>
                  <a:lnTo>
                    <a:pt x="132" y="2150"/>
                  </a:lnTo>
                  <a:lnTo>
                    <a:pt x="88" y="2194"/>
                  </a:lnTo>
                  <a:lnTo>
                    <a:pt x="44" y="2238"/>
                  </a:lnTo>
                  <a:lnTo>
                    <a:pt x="0" y="2326"/>
                  </a:lnTo>
                  <a:lnTo>
                    <a:pt x="0" y="2370"/>
                  </a:lnTo>
                  <a:lnTo>
                    <a:pt x="44" y="2458"/>
                  </a:lnTo>
                  <a:lnTo>
                    <a:pt x="88" y="2501"/>
                  </a:lnTo>
                  <a:lnTo>
                    <a:pt x="220" y="2501"/>
                  </a:lnTo>
                  <a:lnTo>
                    <a:pt x="8381" y="351"/>
                  </a:lnTo>
                  <a:lnTo>
                    <a:pt x="9742" y="3862"/>
                  </a:lnTo>
                  <a:lnTo>
                    <a:pt x="9785" y="3950"/>
                  </a:lnTo>
                  <a:lnTo>
                    <a:pt x="12638" y="6846"/>
                  </a:lnTo>
                  <a:lnTo>
                    <a:pt x="14437" y="10093"/>
                  </a:lnTo>
                  <a:lnTo>
                    <a:pt x="16148" y="13559"/>
                  </a:lnTo>
                  <a:lnTo>
                    <a:pt x="17114" y="15446"/>
                  </a:lnTo>
                  <a:lnTo>
                    <a:pt x="17333" y="16631"/>
                  </a:lnTo>
                  <a:lnTo>
                    <a:pt x="17377" y="18825"/>
                  </a:lnTo>
                  <a:lnTo>
                    <a:pt x="17421" y="21019"/>
                  </a:lnTo>
                  <a:lnTo>
                    <a:pt x="17465" y="25363"/>
                  </a:lnTo>
                  <a:lnTo>
                    <a:pt x="17465" y="28303"/>
                  </a:lnTo>
                  <a:lnTo>
                    <a:pt x="17508" y="31243"/>
                  </a:lnTo>
                  <a:lnTo>
                    <a:pt x="17596" y="34183"/>
                  </a:lnTo>
                  <a:lnTo>
                    <a:pt x="17728" y="37123"/>
                  </a:lnTo>
                  <a:lnTo>
                    <a:pt x="17947" y="40546"/>
                  </a:lnTo>
                  <a:lnTo>
                    <a:pt x="17947" y="40590"/>
                  </a:lnTo>
                  <a:lnTo>
                    <a:pt x="20975" y="47303"/>
                  </a:lnTo>
                  <a:lnTo>
                    <a:pt x="21545" y="48707"/>
                  </a:lnTo>
                  <a:lnTo>
                    <a:pt x="21633" y="48795"/>
                  </a:lnTo>
                  <a:lnTo>
                    <a:pt x="21721" y="48839"/>
                  </a:lnTo>
                  <a:lnTo>
                    <a:pt x="21765" y="48839"/>
                  </a:lnTo>
                  <a:lnTo>
                    <a:pt x="21853" y="48795"/>
                  </a:lnTo>
                  <a:lnTo>
                    <a:pt x="21853" y="48751"/>
                  </a:lnTo>
                  <a:lnTo>
                    <a:pt x="21896" y="48664"/>
                  </a:lnTo>
                  <a:lnTo>
                    <a:pt x="21853" y="48576"/>
                  </a:lnTo>
                  <a:lnTo>
                    <a:pt x="21326" y="47172"/>
                  </a:lnTo>
                  <a:lnTo>
                    <a:pt x="18298" y="40458"/>
                  </a:lnTo>
                  <a:lnTo>
                    <a:pt x="18079" y="37123"/>
                  </a:lnTo>
                  <a:lnTo>
                    <a:pt x="17947" y="34183"/>
                  </a:lnTo>
                  <a:lnTo>
                    <a:pt x="17859" y="31243"/>
                  </a:lnTo>
                  <a:lnTo>
                    <a:pt x="17816" y="28303"/>
                  </a:lnTo>
                  <a:lnTo>
                    <a:pt x="17816" y="25363"/>
                  </a:lnTo>
                  <a:lnTo>
                    <a:pt x="17772" y="21019"/>
                  </a:lnTo>
                  <a:lnTo>
                    <a:pt x="17728" y="18781"/>
                  </a:lnTo>
                  <a:lnTo>
                    <a:pt x="17684" y="16587"/>
                  </a:lnTo>
                  <a:lnTo>
                    <a:pt x="17465" y="15358"/>
                  </a:lnTo>
                  <a:lnTo>
                    <a:pt x="17465" y="15315"/>
                  </a:lnTo>
                  <a:lnTo>
                    <a:pt x="16455" y="13428"/>
                  </a:lnTo>
                  <a:lnTo>
                    <a:pt x="14744" y="9917"/>
                  </a:lnTo>
                  <a:lnTo>
                    <a:pt x="12945" y="6670"/>
                  </a:lnTo>
                  <a:lnTo>
                    <a:pt x="12901" y="6626"/>
                  </a:lnTo>
                  <a:lnTo>
                    <a:pt x="10049" y="3730"/>
                  </a:lnTo>
                  <a:lnTo>
                    <a:pt x="8645" y="88"/>
                  </a:lnTo>
                  <a:lnTo>
                    <a:pt x="855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85" name="Google Shape;16585;p486"/>
            <p:cNvSpPr/>
            <p:nvPr/>
          </p:nvSpPr>
          <p:spPr>
            <a:xfrm>
              <a:off x="3672850" y="3530500"/>
              <a:ext cx="435550" cy="1108000"/>
            </a:xfrm>
            <a:custGeom>
              <a:avLst/>
              <a:gdLst/>
              <a:ahLst/>
              <a:cxnLst/>
              <a:rect l="l" t="t" r="r" b="b"/>
              <a:pathLst>
                <a:path w="17422" h="44320" extrusionOk="0">
                  <a:moveTo>
                    <a:pt x="2019" y="1"/>
                  </a:moveTo>
                  <a:lnTo>
                    <a:pt x="133" y="483"/>
                  </a:lnTo>
                  <a:lnTo>
                    <a:pt x="45" y="483"/>
                  </a:lnTo>
                  <a:lnTo>
                    <a:pt x="1" y="571"/>
                  </a:lnTo>
                  <a:lnTo>
                    <a:pt x="1" y="615"/>
                  </a:lnTo>
                  <a:lnTo>
                    <a:pt x="1" y="703"/>
                  </a:lnTo>
                  <a:lnTo>
                    <a:pt x="45" y="747"/>
                  </a:lnTo>
                  <a:lnTo>
                    <a:pt x="89" y="790"/>
                  </a:lnTo>
                  <a:lnTo>
                    <a:pt x="133" y="834"/>
                  </a:lnTo>
                  <a:lnTo>
                    <a:pt x="220" y="834"/>
                  </a:lnTo>
                  <a:lnTo>
                    <a:pt x="2019" y="352"/>
                  </a:lnTo>
                  <a:lnTo>
                    <a:pt x="3248" y="1624"/>
                  </a:lnTo>
                  <a:lnTo>
                    <a:pt x="4433" y="2721"/>
                  </a:lnTo>
                  <a:lnTo>
                    <a:pt x="5881" y="4081"/>
                  </a:lnTo>
                  <a:lnTo>
                    <a:pt x="9918" y="8557"/>
                  </a:lnTo>
                  <a:lnTo>
                    <a:pt x="13341" y="14393"/>
                  </a:lnTo>
                  <a:lnTo>
                    <a:pt x="13560" y="18737"/>
                  </a:lnTo>
                  <a:lnTo>
                    <a:pt x="13648" y="22116"/>
                  </a:lnTo>
                  <a:lnTo>
                    <a:pt x="13648" y="24968"/>
                  </a:lnTo>
                  <a:lnTo>
                    <a:pt x="13736" y="29357"/>
                  </a:lnTo>
                  <a:lnTo>
                    <a:pt x="14130" y="36772"/>
                  </a:lnTo>
                  <a:lnTo>
                    <a:pt x="14306" y="37825"/>
                  </a:lnTo>
                  <a:lnTo>
                    <a:pt x="14306" y="37869"/>
                  </a:lnTo>
                  <a:lnTo>
                    <a:pt x="15579" y="40941"/>
                  </a:lnTo>
                  <a:lnTo>
                    <a:pt x="17070" y="44232"/>
                  </a:lnTo>
                  <a:lnTo>
                    <a:pt x="17158" y="44276"/>
                  </a:lnTo>
                  <a:lnTo>
                    <a:pt x="17246" y="44320"/>
                  </a:lnTo>
                  <a:lnTo>
                    <a:pt x="17334" y="44320"/>
                  </a:lnTo>
                  <a:lnTo>
                    <a:pt x="17378" y="44276"/>
                  </a:lnTo>
                  <a:lnTo>
                    <a:pt x="17422" y="44188"/>
                  </a:lnTo>
                  <a:lnTo>
                    <a:pt x="17422" y="44144"/>
                  </a:lnTo>
                  <a:lnTo>
                    <a:pt x="17422" y="44056"/>
                  </a:lnTo>
                  <a:lnTo>
                    <a:pt x="15886" y="40809"/>
                  </a:lnTo>
                  <a:lnTo>
                    <a:pt x="14657" y="37782"/>
                  </a:lnTo>
                  <a:lnTo>
                    <a:pt x="14482" y="36728"/>
                  </a:lnTo>
                  <a:lnTo>
                    <a:pt x="14087" y="29313"/>
                  </a:lnTo>
                  <a:lnTo>
                    <a:pt x="13999" y="24968"/>
                  </a:lnTo>
                  <a:lnTo>
                    <a:pt x="13999" y="22072"/>
                  </a:lnTo>
                  <a:lnTo>
                    <a:pt x="13911" y="18737"/>
                  </a:lnTo>
                  <a:lnTo>
                    <a:pt x="13692" y="14349"/>
                  </a:lnTo>
                  <a:lnTo>
                    <a:pt x="13692" y="14262"/>
                  </a:lnTo>
                  <a:lnTo>
                    <a:pt x="10225" y="8382"/>
                  </a:lnTo>
                  <a:lnTo>
                    <a:pt x="10181" y="8338"/>
                  </a:lnTo>
                  <a:lnTo>
                    <a:pt x="6144" y="3862"/>
                  </a:lnTo>
                  <a:lnTo>
                    <a:pt x="4477" y="2282"/>
                  </a:lnTo>
                  <a:lnTo>
                    <a:pt x="3248" y="1098"/>
                  </a:lnTo>
                  <a:lnTo>
                    <a:pt x="2195" y="44"/>
                  </a:lnTo>
                  <a:lnTo>
                    <a:pt x="215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86" name="Google Shape;16586;p486"/>
            <p:cNvSpPr/>
            <p:nvPr/>
          </p:nvSpPr>
          <p:spPr>
            <a:xfrm>
              <a:off x="6276075" y="3554625"/>
              <a:ext cx="204075" cy="110825"/>
            </a:xfrm>
            <a:custGeom>
              <a:avLst/>
              <a:gdLst/>
              <a:ahLst/>
              <a:cxnLst/>
              <a:rect l="l" t="t" r="r" b="b"/>
              <a:pathLst>
                <a:path w="8163" h="4433" extrusionOk="0">
                  <a:moveTo>
                    <a:pt x="4740" y="1"/>
                  </a:moveTo>
                  <a:lnTo>
                    <a:pt x="2589" y="1010"/>
                  </a:lnTo>
                  <a:lnTo>
                    <a:pt x="922" y="1712"/>
                  </a:lnTo>
                  <a:lnTo>
                    <a:pt x="878" y="1756"/>
                  </a:lnTo>
                  <a:lnTo>
                    <a:pt x="220" y="2327"/>
                  </a:lnTo>
                  <a:lnTo>
                    <a:pt x="132" y="2414"/>
                  </a:lnTo>
                  <a:lnTo>
                    <a:pt x="0" y="2809"/>
                  </a:lnTo>
                  <a:lnTo>
                    <a:pt x="0" y="2941"/>
                  </a:lnTo>
                  <a:lnTo>
                    <a:pt x="176" y="3467"/>
                  </a:lnTo>
                  <a:lnTo>
                    <a:pt x="220" y="3555"/>
                  </a:lnTo>
                  <a:lnTo>
                    <a:pt x="703" y="3994"/>
                  </a:lnTo>
                  <a:lnTo>
                    <a:pt x="746" y="4038"/>
                  </a:lnTo>
                  <a:lnTo>
                    <a:pt x="1361" y="4345"/>
                  </a:lnTo>
                  <a:lnTo>
                    <a:pt x="1448" y="4345"/>
                  </a:lnTo>
                  <a:lnTo>
                    <a:pt x="3028" y="4433"/>
                  </a:lnTo>
                  <a:lnTo>
                    <a:pt x="3072" y="4433"/>
                  </a:lnTo>
                  <a:lnTo>
                    <a:pt x="5178" y="4038"/>
                  </a:lnTo>
                  <a:lnTo>
                    <a:pt x="8031" y="3160"/>
                  </a:lnTo>
                  <a:lnTo>
                    <a:pt x="8118" y="3160"/>
                  </a:lnTo>
                  <a:lnTo>
                    <a:pt x="8162" y="3073"/>
                  </a:lnTo>
                  <a:lnTo>
                    <a:pt x="8162" y="3029"/>
                  </a:lnTo>
                  <a:lnTo>
                    <a:pt x="8162" y="2941"/>
                  </a:lnTo>
                  <a:lnTo>
                    <a:pt x="8118" y="2897"/>
                  </a:lnTo>
                  <a:lnTo>
                    <a:pt x="8074" y="2853"/>
                  </a:lnTo>
                  <a:lnTo>
                    <a:pt x="7943" y="2853"/>
                  </a:lnTo>
                  <a:lnTo>
                    <a:pt x="5091" y="3687"/>
                  </a:lnTo>
                  <a:lnTo>
                    <a:pt x="3028" y="4082"/>
                  </a:lnTo>
                  <a:lnTo>
                    <a:pt x="1492" y="3994"/>
                  </a:lnTo>
                  <a:lnTo>
                    <a:pt x="922" y="3731"/>
                  </a:lnTo>
                  <a:lnTo>
                    <a:pt x="527" y="3336"/>
                  </a:lnTo>
                  <a:lnTo>
                    <a:pt x="351" y="2897"/>
                  </a:lnTo>
                  <a:lnTo>
                    <a:pt x="483" y="2546"/>
                  </a:lnTo>
                  <a:lnTo>
                    <a:pt x="1097" y="2019"/>
                  </a:lnTo>
                  <a:lnTo>
                    <a:pt x="2721" y="1361"/>
                  </a:lnTo>
                  <a:lnTo>
                    <a:pt x="4915" y="308"/>
                  </a:lnTo>
                  <a:lnTo>
                    <a:pt x="4959" y="264"/>
                  </a:lnTo>
                  <a:lnTo>
                    <a:pt x="5003" y="220"/>
                  </a:lnTo>
                  <a:lnTo>
                    <a:pt x="5003" y="176"/>
                  </a:lnTo>
                  <a:lnTo>
                    <a:pt x="5003" y="89"/>
                  </a:lnTo>
                  <a:lnTo>
                    <a:pt x="4959" y="45"/>
                  </a:lnTo>
                  <a:lnTo>
                    <a:pt x="487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87" name="Google Shape;16587;p486"/>
            <p:cNvSpPr/>
            <p:nvPr/>
          </p:nvSpPr>
          <p:spPr>
            <a:xfrm>
              <a:off x="6730225" y="3940775"/>
              <a:ext cx="561700" cy="625325"/>
            </a:xfrm>
            <a:custGeom>
              <a:avLst/>
              <a:gdLst/>
              <a:ahLst/>
              <a:cxnLst/>
              <a:rect l="l" t="t" r="r" b="b"/>
              <a:pathLst>
                <a:path w="22468" h="25013" extrusionOk="0">
                  <a:moveTo>
                    <a:pt x="3775" y="1"/>
                  </a:moveTo>
                  <a:lnTo>
                    <a:pt x="3731" y="45"/>
                  </a:lnTo>
                  <a:lnTo>
                    <a:pt x="3687" y="89"/>
                  </a:lnTo>
                  <a:lnTo>
                    <a:pt x="2151" y="3643"/>
                  </a:lnTo>
                  <a:lnTo>
                    <a:pt x="1361" y="5486"/>
                  </a:lnTo>
                  <a:lnTo>
                    <a:pt x="1361" y="5530"/>
                  </a:lnTo>
                  <a:lnTo>
                    <a:pt x="703" y="8733"/>
                  </a:lnTo>
                  <a:lnTo>
                    <a:pt x="133" y="11629"/>
                  </a:lnTo>
                  <a:lnTo>
                    <a:pt x="1" y="12375"/>
                  </a:lnTo>
                  <a:lnTo>
                    <a:pt x="1" y="12463"/>
                  </a:lnTo>
                  <a:lnTo>
                    <a:pt x="89" y="12551"/>
                  </a:lnTo>
                  <a:lnTo>
                    <a:pt x="3336" y="14788"/>
                  </a:lnTo>
                  <a:lnTo>
                    <a:pt x="3862" y="15534"/>
                  </a:lnTo>
                  <a:lnTo>
                    <a:pt x="4916" y="17860"/>
                  </a:lnTo>
                  <a:lnTo>
                    <a:pt x="4916" y="17904"/>
                  </a:lnTo>
                  <a:lnTo>
                    <a:pt x="6013" y="19791"/>
                  </a:lnTo>
                  <a:lnTo>
                    <a:pt x="7241" y="21371"/>
                  </a:lnTo>
                  <a:lnTo>
                    <a:pt x="7285" y="21414"/>
                  </a:lnTo>
                  <a:lnTo>
                    <a:pt x="8645" y="22117"/>
                  </a:lnTo>
                  <a:lnTo>
                    <a:pt x="9523" y="22424"/>
                  </a:lnTo>
                  <a:lnTo>
                    <a:pt x="9567" y="22424"/>
                  </a:lnTo>
                  <a:lnTo>
                    <a:pt x="12244" y="22862"/>
                  </a:lnTo>
                  <a:lnTo>
                    <a:pt x="14525" y="23082"/>
                  </a:lnTo>
                  <a:lnTo>
                    <a:pt x="18080" y="24267"/>
                  </a:lnTo>
                  <a:lnTo>
                    <a:pt x="20274" y="24925"/>
                  </a:lnTo>
                  <a:lnTo>
                    <a:pt x="20318" y="24925"/>
                  </a:lnTo>
                  <a:lnTo>
                    <a:pt x="21327" y="25013"/>
                  </a:lnTo>
                  <a:lnTo>
                    <a:pt x="21415" y="25013"/>
                  </a:lnTo>
                  <a:lnTo>
                    <a:pt x="22336" y="24793"/>
                  </a:lnTo>
                  <a:lnTo>
                    <a:pt x="22424" y="24749"/>
                  </a:lnTo>
                  <a:lnTo>
                    <a:pt x="22468" y="24705"/>
                  </a:lnTo>
                  <a:lnTo>
                    <a:pt x="22468" y="24618"/>
                  </a:lnTo>
                  <a:lnTo>
                    <a:pt x="22468" y="24574"/>
                  </a:lnTo>
                  <a:lnTo>
                    <a:pt x="22468" y="24486"/>
                  </a:lnTo>
                  <a:lnTo>
                    <a:pt x="22424" y="24442"/>
                  </a:lnTo>
                  <a:lnTo>
                    <a:pt x="22292" y="24442"/>
                  </a:lnTo>
                  <a:lnTo>
                    <a:pt x="21327" y="24662"/>
                  </a:lnTo>
                  <a:lnTo>
                    <a:pt x="20362" y="24574"/>
                  </a:lnTo>
                  <a:lnTo>
                    <a:pt x="18211" y="23916"/>
                  </a:lnTo>
                  <a:lnTo>
                    <a:pt x="14657" y="22731"/>
                  </a:lnTo>
                  <a:lnTo>
                    <a:pt x="14613" y="22731"/>
                  </a:lnTo>
                  <a:lnTo>
                    <a:pt x="12288" y="22511"/>
                  </a:lnTo>
                  <a:lnTo>
                    <a:pt x="9611" y="22073"/>
                  </a:lnTo>
                  <a:lnTo>
                    <a:pt x="8777" y="21765"/>
                  </a:lnTo>
                  <a:lnTo>
                    <a:pt x="7461" y="21107"/>
                  </a:lnTo>
                  <a:lnTo>
                    <a:pt x="6320" y="19615"/>
                  </a:lnTo>
                  <a:lnTo>
                    <a:pt x="5223" y="17728"/>
                  </a:lnTo>
                  <a:lnTo>
                    <a:pt x="4170" y="15403"/>
                  </a:lnTo>
                  <a:lnTo>
                    <a:pt x="4170" y="15359"/>
                  </a:lnTo>
                  <a:lnTo>
                    <a:pt x="3643" y="14569"/>
                  </a:lnTo>
                  <a:lnTo>
                    <a:pt x="3599" y="14525"/>
                  </a:lnTo>
                  <a:lnTo>
                    <a:pt x="352" y="12331"/>
                  </a:lnTo>
                  <a:lnTo>
                    <a:pt x="484" y="11717"/>
                  </a:lnTo>
                  <a:lnTo>
                    <a:pt x="1054" y="8821"/>
                  </a:lnTo>
                  <a:lnTo>
                    <a:pt x="1712" y="5618"/>
                  </a:lnTo>
                  <a:lnTo>
                    <a:pt x="2458" y="3775"/>
                  </a:lnTo>
                  <a:lnTo>
                    <a:pt x="3994" y="264"/>
                  </a:lnTo>
                  <a:lnTo>
                    <a:pt x="3994" y="176"/>
                  </a:lnTo>
                  <a:lnTo>
                    <a:pt x="3994" y="132"/>
                  </a:lnTo>
                  <a:lnTo>
                    <a:pt x="3950" y="45"/>
                  </a:lnTo>
                  <a:lnTo>
                    <a:pt x="390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88" name="Google Shape;16588;p486"/>
            <p:cNvSpPr/>
            <p:nvPr/>
          </p:nvSpPr>
          <p:spPr>
            <a:xfrm>
              <a:off x="6209150" y="3492100"/>
              <a:ext cx="307200" cy="221625"/>
            </a:xfrm>
            <a:custGeom>
              <a:avLst/>
              <a:gdLst/>
              <a:ahLst/>
              <a:cxnLst/>
              <a:rect l="l" t="t" r="r" b="b"/>
              <a:pathLst>
                <a:path w="12288" h="8865" extrusionOk="0">
                  <a:moveTo>
                    <a:pt x="4608" y="1"/>
                  </a:moveTo>
                  <a:lnTo>
                    <a:pt x="4564" y="89"/>
                  </a:lnTo>
                  <a:lnTo>
                    <a:pt x="3116" y="2239"/>
                  </a:lnTo>
                  <a:lnTo>
                    <a:pt x="2107" y="3116"/>
                  </a:lnTo>
                  <a:lnTo>
                    <a:pt x="747" y="4740"/>
                  </a:lnTo>
                  <a:lnTo>
                    <a:pt x="747" y="4784"/>
                  </a:lnTo>
                  <a:lnTo>
                    <a:pt x="1" y="6188"/>
                  </a:lnTo>
                  <a:lnTo>
                    <a:pt x="1" y="6276"/>
                  </a:lnTo>
                  <a:lnTo>
                    <a:pt x="1" y="6363"/>
                  </a:lnTo>
                  <a:lnTo>
                    <a:pt x="308" y="6890"/>
                  </a:lnTo>
                  <a:lnTo>
                    <a:pt x="352" y="6978"/>
                  </a:lnTo>
                  <a:lnTo>
                    <a:pt x="2634" y="8426"/>
                  </a:lnTo>
                  <a:lnTo>
                    <a:pt x="2721" y="8426"/>
                  </a:lnTo>
                  <a:lnTo>
                    <a:pt x="5837" y="8865"/>
                  </a:lnTo>
                  <a:lnTo>
                    <a:pt x="5881" y="8865"/>
                  </a:lnTo>
                  <a:lnTo>
                    <a:pt x="8294" y="8294"/>
                  </a:lnTo>
                  <a:lnTo>
                    <a:pt x="10883" y="7241"/>
                  </a:lnTo>
                  <a:lnTo>
                    <a:pt x="12156" y="7022"/>
                  </a:lnTo>
                  <a:lnTo>
                    <a:pt x="12200" y="6978"/>
                  </a:lnTo>
                  <a:lnTo>
                    <a:pt x="12287" y="6934"/>
                  </a:lnTo>
                  <a:lnTo>
                    <a:pt x="12287" y="6846"/>
                  </a:lnTo>
                  <a:lnTo>
                    <a:pt x="12287" y="6802"/>
                  </a:lnTo>
                  <a:lnTo>
                    <a:pt x="12287" y="6714"/>
                  </a:lnTo>
                  <a:lnTo>
                    <a:pt x="12200" y="6671"/>
                  </a:lnTo>
                  <a:lnTo>
                    <a:pt x="12068" y="6671"/>
                  </a:lnTo>
                  <a:lnTo>
                    <a:pt x="10795" y="6934"/>
                  </a:lnTo>
                  <a:lnTo>
                    <a:pt x="10751" y="6934"/>
                  </a:lnTo>
                  <a:lnTo>
                    <a:pt x="8206" y="7943"/>
                  </a:lnTo>
                  <a:lnTo>
                    <a:pt x="5837" y="8514"/>
                  </a:lnTo>
                  <a:lnTo>
                    <a:pt x="2765" y="8119"/>
                  </a:lnTo>
                  <a:lnTo>
                    <a:pt x="615" y="6671"/>
                  </a:lnTo>
                  <a:lnTo>
                    <a:pt x="352" y="6276"/>
                  </a:lnTo>
                  <a:lnTo>
                    <a:pt x="1054" y="4959"/>
                  </a:lnTo>
                  <a:lnTo>
                    <a:pt x="2370" y="3380"/>
                  </a:lnTo>
                  <a:lnTo>
                    <a:pt x="3380" y="2502"/>
                  </a:lnTo>
                  <a:lnTo>
                    <a:pt x="3423" y="2458"/>
                  </a:lnTo>
                  <a:lnTo>
                    <a:pt x="4871" y="264"/>
                  </a:lnTo>
                  <a:lnTo>
                    <a:pt x="4871" y="220"/>
                  </a:lnTo>
                  <a:lnTo>
                    <a:pt x="4871" y="132"/>
                  </a:lnTo>
                  <a:lnTo>
                    <a:pt x="4871" y="89"/>
                  </a:lnTo>
                  <a:lnTo>
                    <a:pt x="482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89" name="Google Shape;16589;p486"/>
            <p:cNvSpPr/>
            <p:nvPr/>
          </p:nvSpPr>
          <p:spPr>
            <a:xfrm>
              <a:off x="6661125" y="3867275"/>
              <a:ext cx="603375" cy="716375"/>
            </a:xfrm>
            <a:custGeom>
              <a:avLst/>
              <a:gdLst/>
              <a:ahLst/>
              <a:cxnLst/>
              <a:rect l="l" t="t" r="r" b="b"/>
              <a:pathLst>
                <a:path w="24135" h="28655" extrusionOk="0">
                  <a:moveTo>
                    <a:pt x="3204" y="1"/>
                  </a:moveTo>
                  <a:lnTo>
                    <a:pt x="3160" y="89"/>
                  </a:lnTo>
                  <a:lnTo>
                    <a:pt x="3116" y="132"/>
                  </a:lnTo>
                  <a:lnTo>
                    <a:pt x="2941" y="1361"/>
                  </a:lnTo>
                  <a:lnTo>
                    <a:pt x="1756" y="4477"/>
                  </a:lnTo>
                  <a:lnTo>
                    <a:pt x="1141" y="6495"/>
                  </a:lnTo>
                  <a:lnTo>
                    <a:pt x="1098" y="6539"/>
                  </a:lnTo>
                  <a:lnTo>
                    <a:pt x="878" y="8821"/>
                  </a:lnTo>
                  <a:lnTo>
                    <a:pt x="44" y="13165"/>
                  </a:lnTo>
                  <a:lnTo>
                    <a:pt x="1" y="15491"/>
                  </a:lnTo>
                  <a:lnTo>
                    <a:pt x="44" y="16895"/>
                  </a:lnTo>
                  <a:lnTo>
                    <a:pt x="44" y="16983"/>
                  </a:lnTo>
                  <a:lnTo>
                    <a:pt x="439" y="17641"/>
                  </a:lnTo>
                  <a:lnTo>
                    <a:pt x="483" y="17685"/>
                  </a:lnTo>
                  <a:lnTo>
                    <a:pt x="1317" y="18211"/>
                  </a:lnTo>
                  <a:lnTo>
                    <a:pt x="1361" y="18255"/>
                  </a:lnTo>
                  <a:lnTo>
                    <a:pt x="4081" y="19220"/>
                  </a:lnTo>
                  <a:lnTo>
                    <a:pt x="5529" y="20010"/>
                  </a:lnTo>
                  <a:lnTo>
                    <a:pt x="7065" y="22204"/>
                  </a:lnTo>
                  <a:lnTo>
                    <a:pt x="8601" y="24442"/>
                  </a:lnTo>
                  <a:lnTo>
                    <a:pt x="9479" y="25451"/>
                  </a:lnTo>
                  <a:lnTo>
                    <a:pt x="9523" y="25495"/>
                  </a:lnTo>
                  <a:lnTo>
                    <a:pt x="11585" y="26417"/>
                  </a:lnTo>
                  <a:lnTo>
                    <a:pt x="11629" y="26417"/>
                  </a:lnTo>
                  <a:lnTo>
                    <a:pt x="13779" y="26812"/>
                  </a:lnTo>
                  <a:lnTo>
                    <a:pt x="16412" y="27119"/>
                  </a:lnTo>
                  <a:lnTo>
                    <a:pt x="17816" y="27251"/>
                  </a:lnTo>
                  <a:lnTo>
                    <a:pt x="20449" y="28128"/>
                  </a:lnTo>
                  <a:lnTo>
                    <a:pt x="22248" y="28655"/>
                  </a:lnTo>
                  <a:lnTo>
                    <a:pt x="23389" y="28655"/>
                  </a:lnTo>
                  <a:lnTo>
                    <a:pt x="24003" y="28479"/>
                  </a:lnTo>
                  <a:lnTo>
                    <a:pt x="24047" y="28435"/>
                  </a:lnTo>
                  <a:lnTo>
                    <a:pt x="24091" y="28391"/>
                  </a:lnTo>
                  <a:lnTo>
                    <a:pt x="24135" y="28304"/>
                  </a:lnTo>
                  <a:lnTo>
                    <a:pt x="24091" y="28260"/>
                  </a:lnTo>
                  <a:lnTo>
                    <a:pt x="24091" y="28172"/>
                  </a:lnTo>
                  <a:lnTo>
                    <a:pt x="24047" y="28128"/>
                  </a:lnTo>
                  <a:lnTo>
                    <a:pt x="23872" y="28128"/>
                  </a:lnTo>
                  <a:lnTo>
                    <a:pt x="23301" y="28304"/>
                  </a:lnTo>
                  <a:lnTo>
                    <a:pt x="22336" y="28304"/>
                  </a:lnTo>
                  <a:lnTo>
                    <a:pt x="20537" y="27777"/>
                  </a:lnTo>
                  <a:lnTo>
                    <a:pt x="17904" y="26899"/>
                  </a:lnTo>
                  <a:lnTo>
                    <a:pt x="17860" y="26899"/>
                  </a:lnTo>
                  <a:lnTo>
                    <a:pt x="16456" y="26768"/>
                  </a:lnTo>
                  <a:lnTo>
                    <a:pt x="13823" y="26461"/>
                  </a:lnTo>
                  <a:lnTo>
                    <a:pt x="11717" y="26066"/>
                  </a:lnTo>
                  <a:lnTo>
                    <a:pt x="9698" y="25188"/>
                  </a:lnTo>
                  <a:lnTo>
                    <a:pt x="8864" y="24223"/>
                  </a:lnTo>
                  <a:lnTo>
                    <a:pt x="7372" y="22029"/>
                  </a:lnTo>
                  <a:lnTo>
                    <a:pt x="5793" y="19791"/>
                  </a:lnTo>
                  <a:lnTo>
                    <a:pt x="5705" y="19703"/>
                  </a:lnTo>
                  <a:lnTo>
                    <a:pt x="4257" y="18913"/>
                  </a:lnTo>
                  <a:lnTo>
                    <a:pt x="4213" y="18913"/>
                  </a:lnTo>
                  <a:lnTo>
                    <a:pt x="1492" y="17904"/>
                  </a:lnTo>
                  <a:lnTo>
                    <a:pt x="703" y="17421"/>
                  </a:lnTo>
                  <a:lnTo>
                    <a:pt x="395" y="16851"/>
                  </a:lnTo>
                  <a:lnTo>
                    <a:pt x="352" y="15491"/>
                  </a:lnTo>
                  <a:lnTo>
                    <a:pt x="395" y="13209"/>
                  </a:lnTo>
                  <a:lnTo>
                    <a:pt x="1229" y="8865"/>
                  </a:lnTo>
                  <a:lnTo>
                    <a:pt x="1449" y="6583"/>
                  </a:lnTo>
                  <a:lnTo>
                    <a:pt x="2107" y="4608"/>
                  </a:lnTo>
                  <a:lnTo>
                    <a:pt x="3292" y="1449"/>
                  </a:lnTo>
                  <a:lnTo>
                    <a:pt x="3292" y="1405"/>
                  </a:lnTo>
                  <a:lnTo>
                    <a:pt x="3467" y="176"/>
                  </a:lnTo>
                  <a:lnTo>
                    <a:pt x="3467" y="132"/>
                  </a:lnTo>
                  <a:lnTo>
                    <a:pt x="3467" y="45"/>
                  </a:lnTo>
                  <a:lnTo>
                    <a:pt x="337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90" name="Google Shape;16590;p486"/>
            <p:cNvSpPr/>
            <p:nvPr/>
          </p:nvSpPr>
          <p:spPr>
            <a:xfrm>
              <a:off x="6088475" y="3432875"/>
              <a:ext cx="1147500" cy="1171625"/>
            </a:xfrm>
            <a:custGeom>
              <a:avLst/>
              <a:gdLst/>
              <a:ahLst/>
              <a:cxnLst/>
              <a:rect l="l" t="t" r="r" b="b"/>
              <a:pathLst>
                <a:path w="45900" h="46865" extrusionOk="0">
                  <a:moveTo>
                    <a:pt x="6846" y="0"/>
                  </a:moveTo>
                  <a:lnTo>
                    <a:pt x="6802" y="44"/>
                  </a:lnTo>
                  <a:lnTo>
                    <a:pt x="6758" y="88"/>
                  </a:lnTo>
                  <a:lnTo>
                    <a:pt x="5223" y="2677"/>
                  </a:lnTo>
                  <a:lnTo>
                    <a:pt x="4038" y="4827"/>
                  </a:lnTo>
                  <a:lnTo>
                    <a:pt x="1405" y="8513"/>
                  </a:lnTo>
                  <a:lnTo>
                    <a:pt x="176" y="10356"/>
                  </a:lnTo>
                  <a:lnTo>
                    <a:pt x="45" y="10532"/>
                  </a:lnTo>
                  <a:lnTo>
                    <a:pt x="1" y="10575"/>
                  </a:lnTo>
                  <a:lnTo>
                    <a:pt x="1" y="10663"/>
                  </a:lnTo>
                  <a:lnTo>
                    <a:pt x="1" y="10751"/>
                  </a:lnTo>
                  <a:lnTo>
                    <a:pt x="89" y="10795"/>
                  </a:lnTo>
                  <a:lnTo>
                    <a:pt x="2765" y="11804"/>
                  </a:lnTo>
                  <a:lnTo>
                    <a:pt x="5223" y="12857"/>
                  </a:lnTo>
                  <a:lnTo>
                    <a:pt x="5223" y="12901"/>
                  </a:lnTo>
                  <a:lnTo>
                    <a:pt x="7855" y="13603"/>
                  </a:lnTo>
                  <a:lnTo>
                    <a:pt x="7899" y="13603"/>
                  </a:lnTo>
                  <a:lnTo>
                    <a:pt x="10620" y="13910"/>
                  </a:lnTo>
                  <a:lnTo>
                    <a:pt x="10664" y="13910"/>
                  </a:lnTo>
                  <a:lnTo>
                    <a:pt x="11936" y="13823"/>
                  </a:lnTo>
                  <a:lnTo>
                    <a:pt x="11980" y="13823"/>
                  </a:lnTo>
                  <a:lnTo>
                    <a:pt x="15096" y="12945"/>
                  </a:lnTo>
                  <a:lnTo>
                    <a:pt x="15140" y="12945"/>
                  </a:lnTo>
                  <a:lnTo>
                    <a:pt x="17290" y="11892"/>
                  </a:lnTo>
                  <a:lnTo>
                    <a:pt x="18431" y="11585"/>
                  </a:lnTo>
                  <a:lnTo>
                    <a:pt x="19264" y="11672"/>
                  </a:lnTo>
                  <a:lnTo>
                    <a:pt x="21502" y="15095"/>
                  </a:lnTo>
                  <a:lnTo>
                    <a:pt x="22029" y="16499"/>
                  </a:lnTo>
                  <a:lnTo>
                    <a:pt x="22117" y="17684"/>
                  </a:lnTo>
                  <a:lnTo>
                    <a:pt x="21546" y="19746"/>
                  </a:lnTo>
                  <a:lnTo>
                    <a:pt x="21020" y="21897"/>
                  </a:lnTo>
                  <a:lnTo>
                    <a:pt x="21020" y="21940"/>
                  </a:lnTo>
                  <a:lnTo>
                    <a:pt x="20712" y="24310"/>
                  </a:lnTo>
                  <a:lnTo>
                    <a:pt x="20537" y="26943"/>
                  </a:lnTo>
                  <a:lnTo>
                    <a:pt x="20054" y="29093"/>
                  </a:lnTo>
                  <a:lnTo>
                    <a:pt x="20054" y="29137"/>
                  </a:lnTo>
                  <a:lnTo>
                    <a:pt x="19967" y="31024"/>
                  </a:lnTo>
                  <a:lnTo>
                    <a:pt x="19001" y="35148"/>
                  </a:lnTo>
                  <a:lnTo>
                    <a:pt x="18957" y="35631"/>
                  </a:lnTo>
                  <a:lnTo>
                    <a:pt x="18957" y="35763"/>
                  </a:lnTo>
                  <a:lnTo>
                    <a:pt x="19045" y="35807"/>
                  </a:lnTo>
                  <a:lnTo>
                    <a:pt x="19835" y="36289"/>
                  </a:lnTo>
                  <a:lnTo>
                    <a:pt x="19879" y="36289"/>
                  </a:lnTo>
                  <a:lnTo>
                    <a:pt x="23872" y="37650"/>
                  </a:lnTo>
                  <a:lnTo>
                    <a:pt x="26636" y="38659"/>
                  </a:lnTo>
                  <a:lnTo>
                    <a:pt x="28216" y="39317"/>
                  </a:lnTo>
                  <a:lnTo>
                    <a:pt x="28830" y="39975"/>
                  </a:lnTo>
                  <a:lnTo>
                    <a:pt x="30410" y="42301"/>
                  </a:lnTo>
                  <a:lnTo>
                    <a:pt x="31507" y="43749"/>
                  </a:lnTo>
                  <a:lnTo>
                    <a:pt x="31551" y="43793"/>
                  </a:lnTo>
                  <a:lnTo>
                    <a:pt x="32209" y="44188"/>
                  </a:lnTo>
                  <a:lnTo>
                    <a:pt x="32209" y="44232"/>
                  </a:lnTo>
                  <a:lnTo>
                    <a:pt x="34359" y="45021"/>
                  </a:lnTo>
                  <a:lnTo>
                    <a:pt x="34403" y="45021"/>
                  </a:lnTo>
                  <a:lnTo>
                    <a:pt x="38221" y="45548"/>
                  </a:lnTo>
                  <a:lnTo>
                    <a:pt x="40766" y="45724"/>
                  </a:lnTo>
                  <a:lnTo>
                    <a:pt x="43969" y="46689"/>
                  </a:lnTo>
                  <a:lnTo>
                    <a:pt x="44759" y="46864"/>
                  </a:lnTo>
                  <a:lnTo>
                    <a:pt x="44847" y="46864"/>
                  </a:lnTo>
                  <a:lnTo>
                    <a:pt x="45768" y="46601"/>
                  </a:lnTo>
                  <a:lnTo>
                    <a:pt x="45812" y="46557"/>
                  </a:lnTo>
                  <a:lnTo>
                    <a:pt x="45856" y="46513"/>
                  </a:lnTo>
                  <a:lnTo>
                    <a:pt x="45900" y="46426"/>
                  </a:lnTo>
                  <a:lnTo>
                    <a:pt x="45856" y="46382"/>
                  </a:lnTo>
                  <a:lnTo>
                    <a:pt x="45856" y="46294"/>
                  </a:lnTo>
                  <a:lnTo>
                    <a:pt x="45812" y="46250"/>
                  </a:lnTo>
                  <a:lnTo>
                    <a:pt x="45681" y="46250"/>
                  </a:lnTo>
                  <a:lnTo>
                    <a:pt x="44759" y="46513"/>
                  </a:lnTo>
                  <a:lnTo>
                    <a:pt x="44057" y="46338"/>
                  </a:lnTo>
                  <a:lnTo>
                    <a:pt x="40854" y="45372"/>
                  </a:lnTo>
                  <a:lnTo>
                    <a:pt x="40810" y="45372"/>
                  </a:lnTo>
                  <a:lnTo>
                    <a:pt x="38265" y="45197"/>
                  </a:lnTo>
                  <a:lnTo>
                    <a:pt x="34491" y="44670"/>
                  </a:lnTo>
                  <a:lnTo>
                    <a:pt x="32385" y="43881"/>
                  </a:lnTo>
                  <a:lnTo>
                    <a:pt x="31770" y="43486"/>
                  </a:lnTo>
                  <a:lnTo>
                    <a:pt x="30717" y="42081"/>
                  </a:lnTo>
                  <a:lnTo>
                    <a:pt x="29094" y="39756"/>
                  </a:lnTo>
                  <a:lnTo>
                    <a:pt x="29094" y="39712"/>
                  </a:lnTo>
                  <a:lnTo>
                    <a:pt x="28435" y="39010"/>
                  </a:lnTo>
                  <a:lnTo>
                    <a:pt x="28392" y="38966"/>
                  </a:lnTo>
                  <a:lnTo>
                    <a:pt x="26768" y="38352"/>
                  </a:lnTo>
                  <a:lnTo>
                    <a:pt x="24004" y="37299"/>
                  </a:lnTo>
                  <a:lnTo>
                    <a:pt x="20010" y="35982"/>
                  </a:lnTo>
                  <a:lnTo>
                    <a:pt x="19308" y="35587"/>
                  </a:lnTo>
                  <a:lnTo>
                    <a:pt x="19352" y="35192"/>
                  </a:lnTo>
                  <a:lnTo>
                    <a:pt x="20274" y="31111"/>
                  </a:lnTo>
                  <a:lnTo>
                    <a:pt x="20318" y="31068"/>
                  </a:lnTo>
                  <a:lnTo>
                    <a:pt x="20405" y="29137"/>
                  </a:lnTo>
                  <a:lnTo>
                    <a:pt x="20888" y="26987"/>
                  </a:lnTo>
                  <a:lnTo>
                    <a:pt x="20888" y="26943"/>
                  </a:lnTo>
                  <a:lnTo>
                    <a:pt x="21064" y="24354"/>
                  </a:lnTo>
                  <a:lnTo>
                    <a:pt x="21327" y="21984"/>
                  </a:lnTo>
                  <a:lnTo>
                    <a:pt x="21897" y="19834"/>
                  </a:lnTo>
                  <a:lnTo>
                    <a:pt x="22468" y="17728"/>
                  </a:lnTo>
                  <a:lnTo>
                    <a:pt x="22468" y="17684"/>
                  </a:lnTo>
                  <a:lnTo>
                    <a:pt x="22380" y="16455"/>
                  </a:lnTo>
                  <a:lnTo>
                    <a:pt x="22336" y="16411"/>
                  </a:lnTo>
                  <a:lnTo>
                    <a:pt x="21809" y="14963"/>
                  </a:lnTo>
                  <a:lnTo>
                    <a:pt x="21809" y="14920"/>
                  </a:lnTo>
                  <a:lnTo>
                    <a:pt x="19528" y="11453"/>
                  </a:lnTo>
                  <a:lnTo>
                    <a:pt x="19484" y="11365"/>
                  </a:lnTo>
                  <a:lnTo>
                    <a:pt x="19396" y="11365"/>
                  </a:lnTo>
                  <a:lnTo>
                    <a:pt x="18431" y="11234"/>
                  </a:lnTo>
                  <a:lnTo>
                    <a:pt x="18387" y="11234"/>
                  </a:lnTo>
                  <a:lnTo>
                    <a:pt x="17202" y="11541"/>
                  </a:lnTo>
                  <a:lnTo>
                    <a:pt x="17158" y="11541"/>
                  </a:lnTo>
                  <a:lnTo>
                    <a:pt x="15008" y="12594"/>
                  </a:lnTo>
                  <a:lnTo>
                    <a:pt x="11892" y="13471"/>
                  </a:lnTo>
                  <a:lnTo>
                    <a:pt x="10664" y="13559"/>
                  </a:lnTo>
                  <a:lnTo>
                    <a:pt x="7943" y="13252"/>
                  </a:lnTo>
                  <a:lnTo>
                    <a:pt x="5354" y="12550"/>
                  </a:lnTo>
                  <a:lnTo>
                    <a:pt x="2897" y="11497"/>
                  </a:lnTo>
                  <a:lnTo>
                    <a:pt x="484" y="10575"/>
                  </a:lnTo>
                  <a:lnTo>
                    <a:pt x="1712" y="8732"/>
                  </a:lnTo>
                  <a:lnTo>
                    <a:pt x="4345" y="5003"/>
                  </a:lnTo>
                  <a:lnTo>
                    <a:pt x="5530" y="2852"/>
                  </a:lnTo>
                  <a:lnTo>
                    <a:pt x="7066" y="264"/>
                  </a:lnTo>
                  <a:lnTo>
                    <a:pt x="7066" y="176"/>
                  </a:lnTo>
                  <a:lnTo>
                    <a:pt x="7066" y="132"/>
                  </a:lnTo>
                  <a:lnTo>
                    <a:pt x="7066" y="44"/>
                  </a:lnTo>
                  <a:lnTo>
                    <a:pt x="697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91" name="Google Shape;16591;p486"/>
            <p:cNvSpPr/>
            <p:nvPr/>
          </p:nvSpPr>
          <p:spPr>
            <a:xfrm>
              <a:off x="5247075" y="3384600"/>
              <a:ext cx="1963675" cy="1351550"/>
            </a:xfrm>
            <a:custGeom>
              <a:avLst/>
              <a:gdLst/>
              <a:ahLst/>
              <a:cxnLst/>
              <a:rect l="l" t="t" r="r" b="b"/>
              <a:pathLst>
                <a:path w="78547" h="54062" extrusionOk="0">
                  <a:moveTo>
                    <a:pt x="38396" y="1"/>
                  </a:moveTo>
                  <a:lnTo>
                    <a:pt x="38308" y="44"/>
                  </a:lnTo>
                  <a:lnTo>
                    <a:pt x="36246" y="1361"/>
                  </a:lnTo>
                  <a:lnTo>
                    <a:pt x="36246" y="1405"/>
                  </a:lnTo>
                  <a:lnTo>
                    <a:pt x="35675" y="1887"/>
                  </a:lnTo>
                  <a:lnTo>
                    <a:pt x="35631" y="1931"/>
                  </a:lnTo>
                  <a:lnTo>
                    <a:pt x="34447" y="4564"/>
                  </a:lnTo>
                  <a:lnTo>
                    <a:pt x="33262" y="7460"/>
                  </a:lnTo>
                  <a:lnTo>
                    <a:pt x="32823" y="8557"/>
                  </a:lnTo>
                  <a:lnTo>
                    <a:pt x="31638" y="8996"/>
                  </a:lnTo>
                  <a:lnTo>
                    <a:pt x="31594" y="8996"/>
                  </a:lnTo>
                  <a:lnTo>
                    <a:pt x="30059" y="9917"/>
                  </a:lnTo>
                  <a:lnTo>
                    <a:pt x="30015" y="9961"/>
                  </a:lnTo>
                  <a:lnTo>
                    <a:pt x="28962" y="10795"/>
                  </a:lnTo>
                  <a:lnTo>
                    <a:pt x="28962" y="10839"/>
                  </a:lnTo>
                  <a:lnTo>
                    <a:pt x="28260" y="11804"/>
                  </a:lnTo>
                  <a:lnTo>
                    <a:pt x="28260" y="11848"/>
                  </a:lnTo>
                  <a:lnTo>
                    <a:pt x="27250" y="13867"/>
                  </a:lnTo>
                  <a:lnTo>
                    <a:pt x="27250" y="13954"/>
                  </a:lnTo>
                  <a:lnTo>
                    <a:pt x="27338" y="16280"/>
                  </a:lnTo>
                  <a:lnTo>
                    <a:pt x="27338" y="18123"/>
                  </a:lnTo>
                  <a:lnTo>
                    <a:pt x="27031" y="18913"/>
                  </a:lnTo>
                  <a:lnTo>
                    <a:pt x="26768" y="19132"/>
                  </a:lnTo>
                  <a:lnTo>
                    <a:pt x="26460" y="19220"/>
                  </a:lnTo>
                  <a:lnTo>
                    <a:pt x="24749" y="18562"/>
                  </a:lnTo>
                  <a:lnTo>
                    <a:pt x="22467" y="18123"/>
                  </a:lnTo>
                  <a:lnTo>
                    <a:pt x="20273" y="17991"/>
                  </a:lnTo>
                  <a:lnTo>
                    <a:pt x="20229" y="17991"/>
                  </a:lnTo>
                  <a:lnTo>
                    <a:pt x="19483" y="18123"/>
                  </a:lnTo>
                  <a:lnTo>
                    <a:pt x="19396" y="18167"/>
                  </a:lnTo>
                  <a:lnTo>
                    <a:pt x="18650" y="18694"/>
                  </a:lnTo>
                  <a:lnTo>
                    <a:pt x="18035" y="18474"/>
                  </a:lnTo>
                  <a:lnTo>
                    <a:pt x="17948" y="18474"/>
                  </a:lnTo>
                  <a:lnTo>
                    <a:pt x="17246" y="18562"/>
                  </a:lnTo>
                  <a:lnTo>
                    <a:pt x="17202" y="18606"/>
                  </a:lnTo>
                  <a:lnTo>
                    <a:pt x="16368" y="19088"/>
                  </a:lnTo>
                  <a:lnTo>
                    <a:pt x="16324" y="19132"/>
                  </a:lnTo>
                  <a:lnTo>
                    <a:pt x="15622" y="19834"/>
                  </a:lnTo>
                  <a:lnTo>
                    <a:pt x="15578" y="19878"/>
                  </a:lnTo>
                  <a:lnTo>
                    <a:pt x="13647" y="23828"/>
                  </a:lnTo>
                  <a:lnTo>
                    <a:pt x="12287" y="26241"/>
                  </a:lnTo>
                  <a:lnTo>
                    <a:pt x="11541" y="27426"/>
                  </a:lnTo>
                  <a:lnTo>
                    <a:pt x="11541" y="27470"/>
                  </a:lnTo>
                  <a:lnTo>
                    <a:pt x="11190" y="28523"/>
                  </a:lnTo>
                  <a:lnTo>
                    <a:pt x="11190" y="28567"/>
                  </a:lnTo>
                  <a:lnTo>
                    <a:pt x="10620" y="31550"/>
                  </a:lnTo>
                  <a:lnTo>
                    <a:pt x="10620" y="31594"/>
                  </a:lnTo>
                  <a:lnTo>
                    <a:pt x="10620" y="32735"/>
                  </a:lnTo>
                  <a:lnTo>
                    <a:pt x="10532" y="33393"/>
                  </a:lnTo>
                  <a:lnTo>
                    <a:pt x="9566" y="35105"/>
                  </a:lnTo>
                  <a:lnTo>
                    <a:pt x="7943" y="37299"/>
                  </a:lnTo>
                  <a:lnTo>
                    <a:pt x="6978" y="39142"/>
                  </a:lnTo>
                  <a:lnTo>
                    <a:pt x="6144" y="41072"/>
                  </a:lnTo>
                  <a:lnTo>
                    <a:pt x="5924" y="42213"/>
                  </a:lnTo>
                  <a:lnTo>
                    <a:pt x="5793" y="42301"/>
                  </a:lnTo>
                  <a:lnTo>
                    <a:pt x="5617" y="42257"/>
                  </a:lnTo>
                  <a:lnTo>
                    <a:pt x="5486" y="42213"/>
                  </a:lnTo>
                  <a:lnTo>
                    <a:pt x="4125" y="42652"/>
                  </a:lnTo>
                  <a:lnTo>
                    <a:pt x="2282" y="43486"/>
                  </a:lnTo>
                  <a:lnTo>
                    <a:pt x="2238" y="43530"/>
                  </a:lnTo>
                  <a:lnTo>
                    <a:pt x="1317" y="44451"/>
                  </a:lnTo>
                  <a:lnTo>
                    <a:pt x="1273" y="44495"/>
                  </a:lnTo>
                  <a:lnTo>
                    <a:pt x="439" y="45899"/>
                  </a:lnTo>
                  <a:lnTo>
                    <a:pt x="439" y="45943"/>
                  </a:lnTo>
                  <a:lnTo>
                    <a:pt x="176" y="46909"/>
                  </a:lnTo>
                  <a:lnTo>
                    <a:pt x="176" y="46952"/>
                  </a:lnTo>
                  <a:lnTo>
                    <a:pt x="0" y="48488"/>
                  </a:lnTo>
                  <a:lnTo>
                    <a:pt x="44" y="48576"/>
                  </a:lnTo>
                  <a:lnTo>
                    <a:pt x="790" y="49892"/>
                  </a:lnTo>
                  <a:lnTo>
                    <a:pt x="1887" y="51253"/>
                  </a:lnTo>
                  <a:lnTo>
                    <a:pt x="1887" y="51297"/>
                  </a:lnTo>
                  <a:lnTo>
                    <a:pt x="2238" y="51604"/>
                  </a:lnTo>
                  <a:lnTo>
                    <a:pt x="2370" y="51648"/>
                  </a:lnTo>
                  <a:lnTo>
                    <a:pt x="5442" y="51735"/>
                  </a:lnTo>
                  <a:lnTo>
                    <a:pt x="8733" y="51867"/>
                  </a:lnTo>
                  <a:lnTo>
                    <a:pt x="11804" y="52613"/>
                  </a:lnTo>
                  <a:lnTo>
                    <a:pt x="14920" y="54017"/>
                  </a:lnTo>
                  <a:lnTo>
                    <a:pt x="15008" y="54017"/>
                  </a:lnTo>
                  <a:lnTo>
                    <a:pt x="15490" y="54061"/>
                  </a:lnTo>
                  <a:lnTo>
                    <a:pt x="15578" y="54061"/>
                  </a:lnTo>
                  <a:lnTo>
                    <a:pt x="18035" y="53271"/>
                  </a:lnTo>
                  <a:lnTo>
                    <a:pt x="19659" y="52789"/>
                  </a:lnTo>
                  <a:lnTo>
                    <a:pt x="21239" y="52262"/>
                  </a:lnTo>
                  <a:lnTo>
                    <a:pt x="22818" y="51692"/>
                  </a:lnTo>
                  <a:lnTo>
                    <a:pt x="24354" y="51077"/>
                  </a:lnTo>
                  <a:lnTo>
                    <a:pt x="25100" y="50726"/>
                  </a:lnTo>
                  <a:lnTo>
                    <a:pt x="25846" y="50331"/>
                  </a:lnTo>
                  <a:lnTo>
                    <a:pt x="26548" y="49980"/>
                  </a:lnTo>
                  <a:lnTo>
                    <a:pt x="27294" y="49541"/>
                  </a:lnTo>
                  <a:lnTo>
                    <a:pt x="27952" y="49103"/>
                  </a:lnTo>
                  <a:lnTo>
                    <a:pt x="28654" y="48620"/>
                  </a:lnTo>
                  <a:lnTo>
                    <a:pt x="29313" y="48137"/>
                  </a:lnTo>
                  <a:lnTo>
                    <a:pt x="29927" y="47567"/>
                  </a:lnTo>
                  <a:lnTo>
                    <a:pt x="30805" y="47172"/>
                  </a:lnTo>
                  <a:lnTo>
                    <a:pt x="31814" y="46996"/>
                  </a:lnTo>
                  <a:lnTo>
                    <a:pt x="34271" y="46909"/>
                  </a:lnTo>
                  <a:lnTo>
                    <a:pt x="36509" y="46821"/>
                  </a:lnTo>
                  <a:lnTo>
                    <a:pt x="36553" y="46821"/>
                  </a:lnTo>
                  <a:lnTo>
                    <a:pt x="37167" y="46645"/>
                  </a:lnTo>
                  <a:lnTo>
                    <a:pt x="37211" y="46601"/>
                  </a:lnTo>
                  <a:lnTo>
                    <a:pt x="37869" y="46206"/>
                  </a:lnTo>
                  <a:lnTo>
                    <a:pt x="37913" y="46206"/>
                  </a:lnTo>
                  <a:lnTo>
                    <a:pt x="39625" y="44539"/>
                  </a:lnTo>
                  <a:lnTo>
                    <a:pt x="39976" y="43925"/>
                  </a:lnTo>
                  <a:lnTo>
                    <a:pt x="40020" y="43881"/>
                  </a:lnTo>
                  <a:lnTo>
                    <a:pt x="40634" y="41292"/>
                  </a:lnTo>
                  <a:lnTo>
                    <a:pt x="40941" y="40897"/>
                  </a:lnTo>
                  <a:lnTo>
                    <a:pt x="42740" y="39668"/>
                  </a:lnTo>
                  <a:lnTo>
                    <a:pt x="42828" y="39624"/>
                  </a:lnTo>
                  <a:lnTo>
                    <a:pt x="42828" y="39493"/>
                  </a:lnTo>
                  <a:lnTo>
                    <a:pt x="42784" y="39405"/>
                  </a:lnTo>
                  <a:lnTo>
                    <a:pt x="42740" y="39361"/>
                  </a:lnTo>
                  <a:lnTo>
                    <a:pt x="42082" y="39142"/>
                  </a:lnTo>
                  <a:lnTo>
                    <a:pt x="41994" y="39142"/>
                  </a:lnTo>
                  <a:lnTo>
                    <a:pt x="40063" y="39230"/>
                  </a:lnTo>
                  <a:lnTo>
                    <a:pt x="38089" y="39581"/>
                  </a:lnTo>
                  <a:lnTo>
                    <a:pt x="36114" y="39493"/>
                  </a:lnTo>
                  <a:lnTo>
                    <a:pt x="35149" y="39361"/>
                  </a:lnTo>
                  <a:lnTo>
                    <a:pt x="32955" y="38220"/>
                  </a:lnTo>
                  <a:lnTo>
                    <a:pt x="32297" y="37781"/>
                  </a:lnTo>
                  <a:lnTo>
                    <a:pt x="31858" y="35544"/>
                  </a:lnTo>
                  <a:lnTo>
                    <a:pt x="31463" y="32823"/>
                  </a:lnTo>
                  <a:lnTo>
                    <a:pt x="31463" y="32779"/>
                  </a:lnTo>
                  <a:lnTo>
                    <a:pt x="31156" y="31638"/>
                  </a:lnTo>
                  <a:lnTo>
                    <a:pt x="31156" y="31550"/>
                  </a:lnTo>
                  <a:lnTo>
                    <a:pt x="28962" y="28479"/>
                  </a:lnTo>
                  <a:lnTo>
                    <a:pt x="26724" y="25451"/>
                  </a:lnTo>
                  <a:lnTo>
                    <a:pt x="25978" y="24486"/>
                  </a:lnTo>
                  <a:lnTo>
                    <a:pt x="27601" y="21326"/>
                  </a:lnTo>
                  <a:lnTo>
                    <a:pt x="28523" y="19659"/>
                  </a:lnTo>
                  <a:lnTo>
                    <a:pt x="28874" y="19308"/>
                  </a:lnTo>
                  <a:lnTo>
                    <a:pt x="30103" y="18737"/>
                  </a:lnTo>
                  <a:lnTo>
                    <a:pt x="31287" y="18606"/>
                  </a:lnTo>
                  <a:lnTo>
                    <a:pt x="32867" y="18781"/>
                  </a:lnTo>
                  <a:lnTo>
                    <a:pt x="37299" y="19747"/>
                  </a:lnTo>
                  <a:lnTo>
                    <a:pt x="38747" y="20054"/>
                  </a:lnTo>
                  <a:lnTo>
                    <a:pt x="38835" y="20054"/>
                  </a:lnTo>
                  <a:lnTo>
                    <a:pt x="39712" y="19966"/>
                  </a:lnTo>
                  <a:lnTo>
                    <a:pt x="39756" y="19966"/>
                  </a:lnTo>
                  <a:lnTo>
                    <a:pt x="42082" y="18869"/>
                  </a:lnTo>
                  <a:lnTo>
                    <a:pt x="45197" y="18781"/>
                  </a:lnTo>
                  <a:lnTo>
                    <a:pt x="48357" y="17948"/>
                  </a:lnTo>
                  <a:lnTo>
                    <a:pt x="50419" y="17245"/>
                  </a:lnTo>
                  <a:lnTo>
                    <a:pt x="50463" y="17245"/>
                  </a:lnTo>
                  <a:lnTo>
                    <a:pt x="51428" y="16543"/>
                  </a:lnTo>
                  <a:lnTo>
                    <a:pt x="52174" y="18606"/>
                  </a:lnTo>
                  <a:lnTo>
                    <a:pt x="51648" y="21853"/>
                  </a:lnTo>
                  <a:lnTo>
                    <a:pt x="51297" y="25056"/>
                  </a:lnTo>
                  <a:lnTo>
                    <a:pt x="51165" y="27689"/>
                  </a:lnTo>
                  <a:lnTo>
                    <a:pt x="50551" y="31463"/>
                  </a:lnTo>
                  <a:lnTo>
                    <a:pt x="49893" y="33569"/>
                  </a:lnTo>
                  <a:lnTo>
                    <a:pt x="49893" y="33613"/>
                  </a:lnTo>
                  <a:lnTo>
                    <a:pt x="49717" y="36114"/>
                  </a:lnTo>
                  <a:lnTo>
                    <a:pt x="49717" y="37430"/>
                  </a:lnTo>
                  <a:lnTo>
                    <a:pt x="49761" y="37518"/>
                  </a:lnTo>
                  <a:lnTo>
                    <a:pt x="49980" y="37825"/>
                  </a:lnTo>
                  <a:lnTo>
                    <a:pt x="50112" y="37913"/>
                  </a:lnTo>
                  <a:lnTo>
                    <a:pt x="51034" y="38045"/>
                  </a:lnTo>
                  <a:lnTo>
                    <a:pt x="52833" y="39142"/>
                  </a:lnTo>
                  <a:lnTo>
                    <a:pt x="55992" y="40765"/>
                  </a:lnTo>
                  <a:lnTo>
                    <a:pt x="56036" y="40765"/>
                  </a:lnTo>
                  <a:lnTo>
                    <a:pt x="59415" y="41775"/>
                  </a:lnTo>
                  <a:lnTo>
                    <a:pt x="61214" y="42433"/>
                  </a:lnTo>
                  <a:lnTo>
                    <a:pt x="62662" y="44188"/>
                  </a:lnTo>
                  <a:lnTo>
                    <a:pt x="63934" y="45987"/>
                  </a:lnTo>
                  <a:lnTo>
                    <a:pt x="64593" y="46821"/>
                  </a:lnTo>
                  <a:lnTo>
                    <a:pt x="64680" y="46865"/>
                  </a:lnTo>
                  <a:lnTo>
                    <a:pt x="65865" y="47435"/>
                  </a:lnTo>
                  <a:lnTo>
                    <a:pt x="67971" y="48181"/>
                  </a:lnTo>
                  <a:lnTo>
                    <a:pt x="68015" y="48225"/>
                  </a:lnTo>
                  <a:lnTo>
                    <a:pt x="72052" y="48708"/>
                  </a:lnTo>
                  <a:lnTo>
                    <a:pt x="73983" y="48752"/>
                  </a:lnTo>
                  <a:lnTo>
                    <a:pt x="74905" y="48839"/>
                  </a:lnTo>
                  <a:lnTo>
                    <a:pt x="76879" y="49454"/>
                  </a:lnTo>
                  <a:lnTo>
                    <a:pt x="76923" y="49454"/>
                  </a:lnTo>
                  <a:lnTo>
                    <a:pt x="77537" y="49541"/>
                  </a:lnTo>
                  <a:lnTo>
                    <a:pt x="77625" y="49541"/>
                  </a:lnTo>
                  <a:lnTo>
                    <a:pt x="78415" y="49278"/>
                  </a:lnTo>
                  <a:lnTo>
                    <a:pt x="78503" y="49234"/>
                  </a:lnTo>
                  <a:lnTo>
                    <a:pt x="78547" y="49190"/>
                  </a:lnTo>
                  <a:lnTo>
                    <a:pt x="78547" y="49146"/>
                  </a:lnTo>
                  <a:lnTo>
                    <a:pt x="78547" y="49059"/>
                  </a:lnTo>
                  <a:lnTo>
                    <a:pt x="78503" y="49015"/>
                  </a:lnTo>
                  <a:lnTo>
                    <a:pt x="78459" y="48971"/>
                  </a:lnTo>
                  <a:lnTo>
                    <a:pt x="78371" y="48927"/>
                  </a:lnTo>
                  <a:lnTo>
                    <a:pt x="78327" y="48927"/>
                  </a:lnTo>
                  <a:lnTo>
                    <a:pt x="77537" y="49190"/>
                  </a:lnTo>
                  <a:lnTo>
                    <a:pt x="76967" y="49103"/>
                  </a:lnTo>
                  <a:lnTo>
                    <a:pt x="74992" y="48532"/>
                  </a:lnTo>
                  <a:lnTo>
                    <a:pt x="74948" y="48532"/>
                  </a:lnTo>
                  <a:lnTo>
                    <a:pt x="74027" y="48400"/>
                  </a:lnTo>
                  <a:lnTo>
                    <a:pt x="72052" y="48357"/>
                  </a:lnTo>
                  <a:lnTo>
                    <a:pt x="68103" y="47874"/>
                  </a:lnTo>
                  <a:lnTo>
                    <a:pt x="65997" y="47128"/>
                  </a:lnTo>
                  <a:lnTo>
                    <a:pt x="64856" y="46601"/>
                  </a:lnTo>
                  <a:lnTo>
                    <a:pt x="64198" y="45768"/>
                  </a:lnTo>
                  <a:lnTo>
                    <a:pt x="62925" y="43969"/>
                  </a:lnTo>
                  <a:lnTo>
                    <a:pt x="61477" y="42169"/>
                  </a:lnTo>
                  <a:lnTo>
                    <a:pt x="61389" y="42126"/>
                  </a:lnTo>
                  <a:lnTo>
                    <a:pt x="59546" y="41424"/>
                  </a:lnTo>
                  <a:lnTo>
                    <a:pt x="56168" y="40414"/>
                  </a:lnTo>
                  <a:lnTo>
                    <a:pt x="52964" y="38835"/>
                  </a:lnTo>
                  <a:lnTo>
                    <a:pt x="51165" y="37694"/>
                  </a:lnTo>
                  <a:lnTo>
                    <a:pt x="51121" y="37694"/>
                  </a:lnTo>
                  <a:lnTo>
                    <a:pt x="50244" y="37562"/>
                  </a:lnTo>
                  <a:lnTo>
                    <a:pt x="50068" y="37343"/>
                  </a:lnTo>
                  <a:lnTo>
                    <a:pt x="50068" y="36114"/>
                  </a:lnTo>
                  <a:lnTo>
                    <a:pt x="50244" y="33657"/>
                  </a:lnTo>
                  <a:lnTo>
                    <a:pt x="50902" y="31550"/>
                  </a:lnTo>
                  <a:lnTo>
                    <a:pt x="50902" y="31507"/>
                  </a:lnTo>
                  <a:lnTo>
                    <a:pt x="51516" y="27733"/>
                  </a:lnTo>
                  <a:lnTo>
                    <a:pt x="51648" y="25100"/>
                  </a:lnTo>
                  <a:lnTo>
                    <a:pt x="51999" y="21941"/>
                  </a:lnTo>
                  <a:lnTo>
                    <a:pt x="52525" y="18650"/>
                  </a:lnTo>
                  <a:lnTo>
                    <a:pt x="52525" y="18562"/>
                  </a:lnTo>
                  <a:lnTo>
                    <a:pt x="51648" y="16192"/>
                  </a:lnTo>
                  <a:lnTo>
                    <a:pt x="51604" y="16105"/>
                  </a:lnTo>
                  <a:lnTo>
                    <a:pt x="51560" y="16061"/>
                  </a:lnTo>
                  <a:lnTo>
                    <a:pt x="51472" y="16061"/>
                  </a:lnTo>
                  <a:lnTo>
                    <a:pt x="51385" y="16105"/>
                  </a:lnTo>
                  <a:lnTo>
                    <a:pt x="50244" y="16938"/>
                  </a:lnTo>
                  <a:lnTo>
                    <a:pt x="48269" y="17597"/>
                  </a:lnTo>
                  <a:lnTo>
                    <a:pt x="45154" y="18430"/>
                  </a:lnTo>
                  <a:lnTo>
                    <a:pt x="42038" y="18518"/>
                  </a:lnTo>
                  <a:lnTo>
                    <a:pt x="41950" y="18562"/>
                  </a:lnTo>
                  <a:lnTo>
                    <a:pt x="39668" y="19615"/>
                  </a:lnTo>
                  <a:lnTo>
                    <a:pt x="38791" y="19703"/>
                  </a:lnTo>
                  <a:lnTo>
                    <a:pt x="37343" y="19396"/>
                  </a:lnTo>
                  <a:lnTo>
                    <a:pt x="32955" y="18430"/>
                  </a:lnTo>
                  <a:lnTo>
                    <a:pt x="31287" y="18255"/>
                  </a:lnTo>
                  <a:lnTo>
                    <a:pt x="31243" y="18255"/>
                  </a:lnTo>
                  <a:lnTo>
                    <a:pt x="30015" y="18430"/>
                  </a:lnTo>
                  <a:lnTo>
                    <a:pt x="29971" y="18430"/>
                  </a:lnTo>
                  <a:lnTo>
                    <a:pt x="28698" y="19001"/>
                  </a:lnTo>
                  <a:lnTo>
                    <a:pt x="28654" y="19045"/>
                  </a:lnTo>
                  <a:lnTo>
                    <a:pt x="28260" y="19439"/>
                  </a:lnTo>
                  <a:lnTo>
                    <a:pt x="28260" y="19483"/>
                  </a:lnTo>
                  <a:lnTo>
                    <a:pt x="27294" y="21151"/>
                  </a:lnTo>
                  <a:lnTo>
                    <a:pt x="25627" y="24442"/>
                  </a:lnTo>
                  <a:lnTo>
                    <a:pt x="25583" y="24530"/>
                  </a:lnTo>
                  <a:lnTo>
                    <a:pt x="25627" y="24617"/>
                  </a:lnTo>
                  <a:lnTo>
                    <a:pt x="28698" y="28654"/>
                  </a:lnTo>
                  <a:lnTo>
                    <a:pt x="30849" y="31726"/>
                  </a:lnTo>
                  <a:lnTo>
                    <a:pt x="31156" y="32867"/>
                  </a:lnTo>
                  <a:lnTo>
                    <a:pt x="31507" y="35587"/>
                  </a:lnTo>
                  <a:lnTo>
                    <a:pt x="31946" y="37913"/>
                  </a:lnTo>
                  <a:lnTo>
                    <a:pt x="32033" y="38001"/>
                  </a:lnTo>
                  <a:lnTo>
                    <a:pt x="32779" y="38527"/>
                  </a:lnTo>
                  <a:lnTo>
                    <a:pt x="34973" y="39712"/>
                  </a:lnTo>
                  <a:lnTo>
                    <a:pt x="35061" y="39712"/>
                  </a:lnTo>
                  <a:lnTo>
                    <a:pt x="36070" y="39844"/>
                  </a:lnTo>
                  <a:lnTo>
                    <a:pt x="36114" y="39844"/>
                  </a:lnTo>
                  <a:lnTo>
                    <a:pt x="38089" y="39932"/>
                  </a:lnTo>
                  <a:lnTo>
                    <a:pt x="38133" y="39932"/>
                  </a:lnTo>
                  <a:lnTo>
                    <a:pt x="40107" y="39581"/>
                  </a:lnTo>
                  <a:lnTo>
                    <a:pt x="41994" y="39493"/>
                  </a:lnTo>
                  <a:lnTo>
                    <a:pt x="42257" y="39581"/>
                  </a:lnTo>
                  <a:lnTo>
                    <a:pt x="40722" y="40590"/>
                  </a:lnTo>
                  <a:lnTo>
                    <a:pt x="40678" y="40634"/>
                  </a:lnTo>
                  <a:lnTo>
                    <a:pt x="40327" y="41116"/>
                  </a:lnTo>
                  <a:lnTo>
                    <a:pt x="40327" y="41160"/>
                  </a:lnTo>
                  <a:lnTo>
                    <a:pt x="39668" y="43749"/>
                  </a:lnTo>
                  <a:lnTo>
                    <a:pt x="39361" y="44320"/>
                  </a:lnTo>
                  <a:lnTo>
                    <a:pt x="37694" y="45943"/>
                  </a:lnTo>
                  <a:lnTo>
                    <a:pt x="37080" y="46294"/>
                  </a:lnTo>
                  <a:lnTo>
                    <a:pt x="36465" y="46470"/>
                  </a:lnTo>
                  <a:lnTo>
                    <a:pt x="34271" y="46558"/>
                  </a:lnTo>
                  <a:lnTo>
                    <a:pt x="31814" y="46645"/>
                  </a:lnTo>
                  <a:lnTo>
                    <a:pt x="31770" y="46645"/>
                  </a:lnTo>
                  <a:lnTo>
                    <a:pt x="30717" y="46821"/>
                  </a:lnTo>
                  <a:lnTo>
                    <a:pt x="30673" y="46821"/>
                  </a:lnTo>
                  <a:lnTo>
                    <a:pt x="29751" y="47260"/>
                  </a:lnTo>
                  <a:lnTo>
                    <a:pt x="29708" y="47303"/>
                  </a:lnTo>
                  <a:lnTo>
                    <a:pt x="29093" y="47830"/>
                  </a:lnTo>
                  <a:lnTo>
                    <a:pt x="28435" y="48357"/>
                  </a:lnTo>
                  <a:lnTo>
                    <a:pt x="27777" y="48795"/>
                  </a:lnTo>
                  <a:lnTo>
                    <a:pt x="27119" y="49234"/>
                  </a:lnTo>
                  <a:lnTo>
                    <a:pt x="26417" y="49673"/>
                  </a:lnTo>
                  <a:lnTo>
                    <a:pt x="25671" y="50024"/>
                  </a:lnTo>
                  <a:lnTo>
                    <a:pt x="24179" y="50726"/>
                  </a:lnTo>
                  <a:lnTo>
                    <a:pt x="22643" y="51340"/>
                  </a:lnTo>
                  <a:lnTo>
                    <a:pt x="21107" y="51911"/>
                  </a:lnTo>
                  <a:lnTo>
                    <a:pt x="19527" y="52437"/>
                  </a:lnTo>
                  <a:lnTo>
                    <a:pt x="17948" y="52920"/>
                  </a:lnTo>
                  <a:lnTo>
                    <a:pt x="15490" y="53710"/>
                  </a:lnTo>
                  <a:lnTo>
                    <a:pt x="15052" y="53666"/>
                  </a:lnTo>
                  <a:lnTo>
                    <a:pt x="11936" y="52306"/>
                  </a:lnTo>
                  <a:lnTo>
                    <a:pt x="11892" y="52306"/>
                  </a:lnTo>
                  <a:lnTo>
                    <a:pt x="8820" y="51516"/>
                  </a:lnTo>
                  <a:lnTo>
                    <a:pt x="8777" y="51516"/>
                  </a:lnTo>
                  <a:lnTo>
                    <a:pt x="5486" y="51384"/>
                  </a:lnTo>
                  <a:lnTo>
                    <a:pt x="2414" y="51297"/>
                  </a:lnTo>
                  <a:lnTo>
                    <a:pt x="2151" y="51033"/>
                  </a:lnTo>
                  <a:lnTo>
                    <a:pt x="1054" y="49717"/>
                  </a:lnTo>
                  <a:lnTo>
                    <a:pt x="352" y="48488"/>
                  </a:lnTo>
                  <a:lnTo>
                    <a:pt x="483" y="46996"/>
                  </a:lnTo>
                  <a:lnTo>
                    <a:pt x="790" y="46075"/>
                  </a:lnTo>
                  <a:lnTo>
                    <a:pt x="1580" y="44715"/>
                  </a:lnTo>
                  <a:lnTo>
                    <a:pt x="2458" y="43793"/>
                  </a:lnTo>
                  <a:lnTo>
                    <a:pt x="4257" y="43003"/>
                  </a:lnTo>
                  <a:lnTo>
                    <a:pt x="5529" y="42608"/>
                  </a:lnTo>
                  <a:lnTo>
                    <a:pt x="5749" y="42696"/>
                  </a:lnTo>
                  <a:lnTo>
                    <a:pt x="5837" y="42696"/>
                  </a:lnTo>
                  <a:lnTo>
                    <a:pt x="5924" y="42652"/>
                  </a:lnTo>
                  <a:lnTo>
                    <a:pt x="6188" y="42433"/>
                  </a:lnTo>
                  <a:lnTo>
                    <a:pt x="6275" y="42345"/>
                  </a:lnTo>
                  <a:lnTo>
                    <a:pt x="6451" y="41160"/>
                  </a:lnTo>
                  <a:lnTo>
                    <a:pt x="7285" y="39317"/>
                  </a:lnTo>
                  <a:lnTo>
                    <a:pt x="8250" y="37474"/>
                  </a:lnTo>
                  <a:lnTo>
                    <a:pt x="9830" y="35324"/>
                  </a:lnTo>
                  <a:lnTo>
                    <a:pt x="9830" y="35280"/>
                  </a:lnTo>
                  <a:lnTo>
                    <a:pt x="10839" y="33525"/>
                  </a:lnTo>
                  <a:lnTo>
                    <a:pt x="10883" y="33481"/>
                  </a:lnTo>
                  <a:lnTo>
                    <a:pt x="10971" y="32779"/>
                  </a:lnTo>
                  <a:lnTo>
                    <a:pt x="10971" y="32735"/>
                  </a:lnTo>
                  <a:lnTo>
                    <a:pt x="10971" y="31594"/>
                  </a:lnTo>
                  <a:lnTo>
                    <a:pt x="11497" y="28654"/>
                  </a:lnTo>
                  <a:lnTo>
                    <a:pt x="11848" y="27601"/>
                  </a:lnTo>
                  <a:lnTo>
                    <a:pt x="12594" y="26460"/>
                  </a:lnTo>
                  <a:lnTo>
                    <a:pt x="13955" y="24003"/>
                  </a:lnTo>
                  <a:lnTo>
                    <a:pt x="15885" y="20054"/>
                  </a:lnTo>
                  <a:lnTo>
                    <a:pt x="16543" y="19396"/>
                  </a:lnTo>
                  <a:lnTo>
                    <a:pt x="17333" y="18913"/>
                  </a:lnTo>
                  <a:lnTo>
                    <a:pt x="17948" y="18825"/>
                  </a:lnTo>
                  <a:lnTo>
                    <a:pt x="18606" y="19045"/>
                  </a:lnTo>
                  <a:lnTo>
                    <a:pt x="18781" y="19045"/>
                  </a:lnTo>
                  <a:lnTo>
                    <a:pt x="19571" y="18474"/>
                  </a:lnTo>
                  <a:lnTo>
                    <a:pt x="20273" y="18342"/>
                  </a:lnTo>
                  <a:lnTo>
                    <a:pt x="22423" y="18474"/>
                  </a:lnTo>
                  <a:lnTo>
                    <a:pt x="24661" y="18869"/>
                  </a:lnTo>
                  <a:lnTo>
                    <a:pt x="26373" y="19571"/>
                  </a:lnTo>
                  <a:lnTo>
                    <a:pt x="26504" y="19571"/>
                  </a:lnTo>
                  <a:lnTo>
                    <a:pt x="26899" y="19483"/>
                  </a:lnTo>
                  <a:lnTo>
                    <a:pt x="26987" y="19439"/>
                  </a:lnTo>
                  <a:lnTo>
                    <a:pt x="27294" y="19132"/>
                  </a:lnTo>
                  <a:lnTo>
                    <a:pt x="27338" y="19045"/>
                  </a:lnTo>
                  <a:lnTo>
                    <a:pt x="27645" y="18211"/>
                  </a:lnTo>
                  <a:lnTo>
                    <a:pt x="27689" y="18167"/>
                  </a:lnTo>
                  <a:lnTo>
                    <a:pt x="27689" y="16236"/>
                  </a:lnTo>
                  <a:lnTo>
                    <a:pt x="27601" y="13998"/>
                  </a:lnTo>
                  <a:lnTo>
                    <a:pt x="28567" y="12024"/>
                  </a:lnTo>
                  <a:lnTo>
                    <a:pt x="29225" y="11058"/>
                  </a:lnTo>
                  <a:lnTo>
                    <a:pt x="30234" y="10225"/>
                  </a:lnTo>
                  <a:lnTo>
                    <a:pt x="31770" y="9303"/>
                  </a:lnTo>
                  <a:lnTo>
                    <a:pt x="33043" y="8864"/>
                  </a:lnTo>
                  <a:lnTo>
                    <a:pt x="33086" y="8820"/>
                  </a:lnTo>
                  <a:lnTo>
                    <a:pt x="33130" y="8733"/>
                  </a:lnTo>
                  <a:lnTo>
                    <a:pt x="33569" y="7592"/>
                  </a:lnTo>
                  <a:lnTo>
                    <a:pt x="34754" y="4696"/>
                  </a:lnTo>
                  <a:lnTo>
                    <a:pt x="35939" y="2107"/>
                  </a:lnTo>
                  <a:lnTo>
                    <a:pt x="36465" y="1668"/>
                  </a:lnTo>
                  <a:lnTo>
                    <a:pt x="38528" y="308"/>
                  </a:lnTo>
                  <a:lnTo>
                    <a:pt x="38571" y="264"/>
                  </a:lnTo>
                  <a:lnTo>
                    <a:pt x="38615" y="220"/>
                  </a:lnTo>
                  <a:lnTo>
                    <a:pt x="38615" y="132"/>
                  </a:lnTo>
                  <a:lnTo>
                    <a:pt x="38571" y="88"/>
                  </a:lnTo>
                  <a:lnTo>
                    <a:pt x="38528" y="44"/>
                  </a:lnTo>
                  <a:lnTo>
                    <a:pt x="3844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92" name="Google Shape;16592;p486"/>
            <p:cNvSpPr/>
            <p:nvPr/>
          </p:nvSpPr>
          <p:spPr>
            <a:xfrm>
              <a:off x="5232825" y="3337425"/>
              <a:ext cx="2084350" cy="1428325"/>
            </a:xfrm>
            <a:custGeom>
              <a:avLst/>
              <a:gdLst/>
              <a:ahLst/>
              <a:cxnLst/>
              <a:rect l="l" t="t" r="r" b="b"/>
              <a:pathLst>
                <a:path w="83374" h="57133" extrusionOk="0">
                  <a:moveTo>
                    <a:pt x="36816" y="1"/>
                  </a:moveTo>
                  <a:lnTo>
                    <a:pt x="34402" y="1361"/>
                  </a:lnTo>
                  <a:lnTo>
                    <a:pt x="33261" y="2151"/>
                  </a:lnTo>
                  <a:lnTo>
                    <a:pt x="33218" y="2151"/>
                  </a:lnTo>
                  <a:lnTo>
                    <a:pt x="32121" y="3204"/>
                  </a:lnTo>
                  <a:lnTo>
                    <a:pt x="30673" y="4959"/>
                  </a:lnTo>
                  <a:lnTo>
                    <a:pt x="28961" y="6802"/>
                  </a:lnTo>
                  <a:lnTo>
                    <a:pt x="28917" y="6890"/>
                  </a:lnTo>
                  <a:lnTo>
                    <a:pt x="27689" y="10356"/>
                  </a:lnTo>
                  <a:lnTo>
                    <a:pt x="25187" y="12989"/>
                  </a:lnTo>
                  <a:lnTo>
                    <a:pt x="24178" y="14086"/>
                  </a:lnTo>
                  <a:lnTo>
                    <a:pt x="23696" y="14437"/>
                  </a:lnTo>
                  <a:lnTo>
                    <a:pt x="21458" y="15359"/>
                  </a:lnTo>
                  <a:lnTo>
                    <a:pt x="20317" y="15798"/>
                  </a:lnTo>
                  <a:lnTo>
                    <a:pt x="20273" y="15798"/>
                  </a:lnTo>
                  <a:lnTo>
                    <a:pt x="19176" y="16368"/>
                  </a:lnTo>
                  <a:lnTo>
                    <a:pt x="17377" y="17553"/>
                  </a:lnTo>
                  <a:lnTo>
                    <a:pt x="17333" y="17597"/>
                  </a:lnTo>
                  <a:lnTo>
                    <a:pt x="16236" y="18957"/>
                  </a:lnTo>
                  <a:lnTo>
                    <a:pt x="14612" y="21458"/>
                  </a:lnTo>
                  <a:lnTo>
                    <a:pt x="13515" y="23433"/>
                  </a:lnTo>
                  <a:lnTo>
                    <a:pt x="12023" y="26153"/>
                  </a:lnTo>
                  <a:lnTo>
                    <a:pt x="10926" y="28347"/>
                  </a:lnTo>
                  <a:lnTo>
                    <a:pt x="10926" y="28391"/>
                  </a:lnTo>
                  <a:lnTo>
                    <a:pt x="10444" y="30366"/>
                  </a:lnTo>
                  <a:lnTo>
                    <a:pt x="10400" y="30410"/>
                  </a:lnTo>
                  <a:lnTo>
                    <a:pt x="10224" y="32779"/>
                  </a:lnTo>
                  <a:lnTo>
                    <a:pt x="10224" y="32823"/>
                  </a:lnTo>
                  <a:lnTo>
                    <a:pt x="10268" y="34271"/>
                  </a:lnTo>
                  <a:lnTo>
                    <a:pt x="10180" y="35105"/>
                  </a:lnTo>
                  <a:lnTo>
                    <a:pt x="9478" y="36465"/>
                  </a:lnTo>
                  <a:lnTo>
                    <a:pt x="7942" y="38484"/>
                  </a:lnTo>
                  <a:lnTo>
                    <a:pt x="7899" y="38528"/>
                  </a:lnTo>
                  <a:lnTo>
                    <a:pt x="6889" y="40283"/>
                  </a:lnTo>
                  <a:lnTo>
                    <a:pt x="6143" y="42038"/>
                  </a:lnTo>
                  <a:lnTo>
                    <a:pt x="5617" y="42872"/>
                  </a:lnTo>
                  <a:lnTo>
                    <a:pt x="2633" y="44451"/>
                  </a:lnTo>
                  <a:lnTo>
                    <a:pt x="2589" y="44495"/>
                  </a:lnTo>
                  <a:lnTo>
                    <a:pt x="965" y="46558"/>
                  </a:lnTo>
                  <a:lnTo>
                    <a:pt x="965" y="46602"/>
                  </a:lnTo>
                  <a:lnTo>
                    <a:pt x="307" y="47874"/>
                  </a:lnTo>
                  <a:lnTo>
                    <a:pt x="307" y="47918"/>
                  </a:lnTo>
                  <a:lnTo>
                    <a:pt x="0" y="50112"/>
                  </a:lnTo>
                  <a:lnTo>
                    <a:pt x="0" y="50990"/>
                  </a:lnTo>
                  <a:lnTo>
                    <a:pt x="44" y="51077"/>
                  </a:lnTo>
                  <a:lnTo>
                    <a:pt x="2326" y="53930"/>
                  </a:lnTo>
                  <a:lnTo>
                    <a:pt x="3379" y="55597"/>
                  </a:lnTo>
                  <a:lnTo>
                    <a:pt x="3423" y="55641"/>
                  </a:lnTo>
                  <a:lnTo>
                    <a:pt x="3686" y="55904"/>
                  </a:lnTo>
                  <a:lnTo>
                    <a:pt x="3774" y="55948"/>
                  </a:lnTo>
                  <a:lnTo>
                    <a:pt x="7153" y="56519"/>
                  </a:lnTo>
                  <a:lnTo>
                    <a:pt x="10400" y="56957"/>
                  </a:lnTo>
                  <a:lnTo>
                    <a:pt x="11628" y="57133"/>
                  </a:lnTo>
                  <a:lnTo>
                    <a:pt x="11672" y="57133"/>
                  </a:lnTo>
                  <a:lnTo>
                    <a:pt x="15709" y="56387"/>
                  </a:lnTo>
                  <a:lnTo>
                    <a:pt x="17421" y="56080"/>
                  </a:lnTo>
                  <a:lnTo>
                    <a:pt x="17421" y="56036"/>
                  </a:lnTo>
                  <a:lnTo>
                    <a:pt x="19483" y="55421"/>
                  </a:lnTo>
                  <a:lnTo>
                    <a:pt x="21282" y="55070"/>
                  </a:lnTo>
                  <a:lnTo>
                    <a:pt x="22818" y="55070"/>
                  </a:lnTo>
                  <a:lnTo>
                    <a:pt x="24398" y="55334"/>
                  </a:lnTo>
                  <a:lnTo>
                    <a:pt x="24442" y="55334"/>
                  </a:lnTo>
                  <a:lnTo>
                    <a:pt x="27952" y="54807"/>
                  </a:lnTo>
                  <a:lnTo>
                    <a:pt x="28084" y="54719"/>
                  </a:lnTo>
                  <a:lnTo>
                    <a:pt x="28610" y="54193"/>
                  </a:lnTo>
                  <a:lnTo>
                    <a:pt x="28654" y="54193"/>
                  </a:lnTo>
                  <a:lnTo>
                    <a:pt x="30014" y="51999"/>
                  </a:lnTo>
                  <a:lnTo>
                    <a:pt x="30541" y="51385"/>
                  </a:lnTo>
                  <a:lnTo>
                    <a:pt x="31375" y="50858"/>
                  </a:lnTo>
                  <a:lnTo>
                    <a:pt x="33525" y="49980"/>
                  </a:lnTo>
                  <a:lnTo>
                    <a:pt x="35412" y="49629"/>
                  </a:lnTo>
                  <a:lnTo>
                    <a:pt x="37386" y="49366"/>
                  </a:lnTo>
                  <a:lnTo>
                    <a:pt x="38176" y="49103"/>
                  </a:lnTo>
                  <a:lnTo>
                    <a:pt x="38220" y="49103"/>
                  </a:lnTo>
                  <a:lnTo>
                    <a:pt x="38966" y="48576"/>
                  </a:lnTo>
                  <a:lnTo>
                    <a:pt x="39010" y="48576"/>
                  </a:lnTo>
                  <a:lnTo>
                    <a:pt x="40809" y="46909"/>
                  </a:lnTo>
                  <a:lnTo>
                    <a:pt x="40809" y="46865"/>
                  </a:lnTo>
                  <a:lnTo>
                    <a:pt x="41379" y="46075"/>
                  </a:lnTo>
                  <a:lnTo>
                    <a:pt x="41379" y="46031"/>
                  </a:lnTo>
                  <a:lnTo>
                    <a:pt x="42345" y="43969"/>
                  </a:lnTo>
                  <a:lnTo>
                    <a:pt x="42959" y="43003"/>
                  </a:lnTo>
                  <a:lnTo>
                    <a:pt x="43486" y="42565"/>
                  </a:lnTo>
                  <a:lnTo>
                    <a:pt x="44890" y="42038"/>
                  </a:lnTo>
                  <a:lnTo>
                    <a:pt x="47084" y="41555"/>
                  </a:lnTo>
                  <a:lnTo>
                    <a:pt x="49234" y="41073"/>
                  </a:lnTo>
                  <a:lnTo>
                    <a:pt x="50419" y="41073"/>
                  </a:lnTo>
                  <a:lnTo>
                    <a:pt x="51955" y="41468"/>
                  </a:lnTo>
                  <a:lnTo>
                    <a:pt x="56299" y="43881"/>
                  </a:lnTo>
                  <a:lnTo>
                    <a:pt x="57484" y="44495"/>
                  </a:lnTo>
                  <a:lnTo>
                    <a:pt x="58449" y="44890"/>
                  </a:lnTo>
                  <a:lnTo>
                    <a:pt x="59239" y="45153"/>
                  </a:lnTo>
                  <a:lnTo>
                    <a:pt x="59853" y="45373"/>
                  </a:lnTo>
                  <a:lnTo>
                    <a:pt x="60292" y="45505"/>
                  </a:lnTo>
                  <a:lnTo>
                    <a:pt x="60687" y="45636"/>
                  </a:lnTo>
                  <a:lnTo>
                    <a:pt x="61082" y="45856"/>
                  </a:lnTo>
                  <a:lnTo>
                    <a:pt x="61521" y="46163"/>
                  </a:lnTo>
                  <a:lnTo>
                    <a:pt x="62003" y="46602"/>
                  </a:lnTo>
                  <a:lnTo>
                    <a:pt x="62574" y="47260"/>
                  </a:lnTo>
                  <a:lnTo>
                    <a:pt x="63232" y="48093"/>
                  </a:lnTo>
                  <a:lnTo>
                    <a:pt x="64066" y="49234"/>
                  </a:lnTo>
                  <a:lnTo>
                    <a:pt x="64636" y="49893"/>
                  </a:lnTo>
                  <a:lnTo>
                    <a:pt x="64680" y="49936"/>
                  </a:lnTo>
                  <a:lnTo>
                    <a:pt x="66874" y="50770"/>
                  </a:lnTo>
                  <a:lnTo>
                    <a:pt x="68673" y="51341"/>
                  </a:lnTo>
                  <a:lnTo>
                    <a:pt x="68717" y="51385"/>
                  </a:lnTo>
                  <a:lnTo>
                    <a:pt x="72798" y="51823"/>
                  </a:lnTo>
                  <a:lnTo>
                    <a:pt x="75080" y="51736"/>
                  </a:lnTo>
                  <a:lnTo>
                    <a:pt x="76879" y="52218"/>
                  </a:lnTo>
                  <a:lnTo>
                    <a:pt x="77010" y="52218"/>
                  </a:lnTo>
                  <a:lnTo>
                    <a:pt x="79380" y="51472"/>
                  </a:lnTo>
                  <a:lnTo>
                    <a:pt x="82276" y="50551"/>
                  </a:lnTo>
                  <a:lnTo>
                    <a:pt x="83241" y="50375"/>
                  </a:lnTo>
                  <a:lnTo>
                    <a:pt x="83285" y="50331"/>
                  </a:lnTo>
                  <a:lnTo>
                    <a:pt x="83329" y="50287"/>
                  </a:lnTo>
                  <a:lnTo>
                    <a:pt x="83373" y="50244"/>
                  </a:lnTo>
                  <a:lnTo>
                    <a:pt x="83373" y="50156"/>
                  </a:lnTo>
                  <a:lnTo>
                    <a:pt x="83329" y="50112"/>
                  </a:lnTo>
                  <a:lnTo>
                    <a:pt x="83285" y="50068"/>
                  </a:lnTo>
                  <a:lnTo>
                    <a:pt x="83241" y="50024"/>
                  </a:lnTo>
                  <a:lnTo>
                    <a:pt x="83154" y="50024"/>
                  </a:lnTo>
                  <a:lnTo>
                    <a:pt x="82232" y="50200"/>
                  </a:lnTo>
                  <a:lnTo>
                    <a:pt x="82188" y="50200"/>
                  </a:lnTo>
                  <a:lnTo>
                    <a:pt x="79292" y="51121"/>
                  </a:lnTo>
                  <a:lnTo>
                    <a:pt x="76923" y="51867"/>
                  </a:lnTo>
                  <a:lnTo>
                    <a:pt x="75167" y="51385"/>
                  </a:lnTo>
                  <a:lnTo>
                    <a:pt x="75080" y="51385"/>
                  </a:lnTo>
                  <a:lnTo>
                    <a:pt x="72798" y="51472"/>
                  </a:lnTo>
                  <a:lnTo>
                    <a:pt x="68761" y="51033"/>
                  </a:lnTo>
                  <a:lnTo>
                    <a:pt x="67006" y="50463"/>
                  </a:lnTo>
                  <a:lnTo>
                    <a:pt x="64855" y="49629"/>
                  </a:lnTo>
                  <a:lnTo>
                    <a:pt x="64329" y="49015"/>
                  </a:lnTo>
                  <a:lnTo>
                    <a:pt x="63495" y="47874"/>
                  </a:lnTo>
                  <a:lnTo>
                    <a:pt x="62793" y="46953"/>
                  </a:lnTo>
                  <a:lnTo>
                    <a:pt x="62223" y="46338"/>
                  </a:lnTo>
                  <a:lnTo>
                    <a:pt x="61696" y="45856"/>
                  </a:lnTo>
                  <a:lnTo>
                    <a:pt x="61257" y="45548"/>
                  </a:lnTo>
                  <a:lnTo>
                    <a:pt x="60862" y="45329"/>
                  </a:lnTo>
                  <a:lnTo>
                    <a:pt x="60424" y="45153"/>
                  </a:lnTo>
                  <a:lnTo>
                    <a:pt x="59941" y="45022"/>
                  </a:lnTo>
                  <a:lnTo>
                    <a:pt x="59327" y="44846"/>
                  </a:lnTo>
                  <a:lnTo>
                    <a:pt x="58581" y="44583"/>
                  </a:lnTo>
                  <a:lnTo>
                    <a:pt x="57615" y="44188"/>
                  </a:lnTo>
                  <a:lnTo>
                    <a:pt x="56474" y="43574"/>
                  </a:lnTo>
                  <a:lnTo>
                    <a:pt x="52086" y="41160"/>
                  </a:lnTo>
                  <a:lnTo>
                    <a:pt x="52042" y="41117"/>
                  </a:lnTo>
                  <a:lnTo>
                    <a:pt x="50463" y="40722"/>
                  </a:lnTo>
                  <a:lnTo>
                    <a:pt x="49190" y="40722"/>
                  </a:lnTo>
                  <a:lnTo>
                    <a:pt x="46996" y="41204"/>
                  </a:lnTo>
                  <a:lnTo>
                    <a:pt x="44802" y="41687"/>
                  </a:lnTo>
                  <a:lnTo>
                    <a:pt x="44802" y="41731"/>
                  </a:lnTo>
                  <a:lnTo>
                    <a:pt x="43354" y="42257"/>
                  </a:lnTo>
                  <a:lnTo>
                    <a:pt x="43310" y="42257"/>
                  </a:lnTo>
                  <a:lnTo>
                    <a:pt x="42696" y="42784"/>
                  </a:lnTo>
                  <a:lnTo>
                    <a:pt x="42652" y="42828"/>
                  </a:lnTo>
                  <a:lnTo>
                    <a:pt x="42038" y="43793"/>
                  </a:lnTo>
                  <a:lnTo>
                    <a:pt x="41072" y="45899"/>
                  </a:lnTo>
                  <a:lnTo>
                    <a:pt x="40546" y="46645"/>
                  </a:lnTo>
                  <a:lnTo>
                    <a:pt x="38790" y="48313"/>
                  </a:lnTo>
                  <a:lnTo>
                    <a:pt x="38044" y="48796"/>
                  </a:lnTo>
                  <a:lnTo>
                    <a:pt x="37299" y="49059"/>
                  </a:lnTo>
                  <a:lnTo>
                    <a:pt x="35368" y="49278"/>
                  </a:lnTo>
                  <a:lnTo>
                    <a:pt x="33437" y="49629"/>
                  </a:lnTo>
                  <a:lnTo>
                    <a:pt x="31243" y="50551"/>
                  </a:lnTo>
                  <a:lnTo>
                    <a:pt x="31199" y="50551"/>
                  </a:lnTo>
                  <a:lnTo>
                    <a:pt x="30321" y="51121"/>
                  </a:lnTo>
                  <a:lnTo>
                    <a:pt x="30278" y="51165"/>
                  </a:lnTo>
                  <a:lnTo>
                    <a:pt x="29751" y="51736"/>
                  </a:lnTo>
                  <a:lnTo>
                    <a:pt x="29751" y="51779"/>
                  </a:lnTo>
                  <a:lnTo>
                    <a:pt x="28347" y="53973"/>
                  </a:lnTo>
                  <a:lnTo>
                    <a:pt x="27864" y="54456"/>
                  </a:lnTo>
                  <a:lnTo>
                    <a:pt x="24398" y="54983"/>
                  </a:lnTo>
                  <a:lnTo>
                    <a:pt x="22862" y="54719"/>
                  </a:lnTo>
                  <a:lnTo>
                    <a:pt x="21238" y="54719"/>
                  </a:lnTo>
                  <a:lnTo>
                    <a:pt x="19439" y="55070"/>
                  </a:lnTo>
                  <a:lnTo>
                    <a:pt x="19395" y="55070"/>
                  </a:lnTo>
                  <a:lnTo>
                    <a:pt x="17333" y="55729"/>
                  </a:lnTo>
                  <a:lnTo>
                    <a:pt x="15622" y="56036"/>
                  </a:lnTo>
                  <a:lnTo>
                    <a:pt x="11628" y="56782"/>
                  </a:lnTo>
                  <a:lnTo>
                    <a:pt x="10487" y="56606"/>
                  </a:lnTo>
                  <a:lnTo>
                    <a:pt x="7196" y="56167"/>
                  </a:lnTo>
                  <a:lnTo>
                    <a:pt x="3905" y="55597"/>
                  </a:lnTo>
                  <a:lnTo>
                    <a:pt x="3686" y="55421"/>
                  </a:lnTo>
                  <a:lnTo>
                    <a:pt x="2589" y="53754"/>
                  </a:lnTo>
                  <a:lnTo>
                    <a:pt x="2589" y="53710"/>
                  </a:lnTo>
                  <a:lnTo>
                    <a:pt x="351" y="50902"/>
                  </a:lnTo>
                  <a:lnTo>
                    <a:pt x="351" y="50156"/>
                  </a:lnTo>
                  <a:lnTo>
                    <a:pt x="658" y="48006"/>
                  </a:lnTo>
                  <a:lnTo>
                    <a:pt x="1273" y="46777"/>
                  </a:lnTo>
                  <a:lnTo>
                    <a:pt x="2852" y="44759"/>
                  </a:lnTo>
                  <a:lnTo>
                    <a:pt x="5836" y="43135"/>
                  </a:lnTo>
                  <a:lnTo>
                    <a:pt x="5924" y="43091"/>
                  </a:lnTo>
                  <a:lnTo>
                    <a:pt x="6450" y="42214"/>
                  </a:lnTo>
                  <a:lnTo>
                    <a:pt x="6450" y="42170"/>
                  </a:lnTo>
                  <a:lnTo>
                    <a:pt x="7240" y="40414"/>
                  </a:lnTo>
                  <a:lnTo>
                    <a:pt x="8206" y="38703"/>
                  </a:lnTo>
                  <a:lnTo>
                    <a:pt x="9742" y="36641"/>
                  </a:lnTo>
                  <a:lnTo>
                    <a:pt x="9785" y="36641"/>
                  </a:lnTo>
                  <a:lnTo>
                    <a:pt x="10531" y="35280"/>
                  </a:lnTo>
                  <a:lnTo>
                    <a:pt x="10531" y="35193"/>
                  </a:lnTo>
                  <a:lnTo>
                    <a:pt x="10619" y="34315"/>
                  </a:lnTo>
                  <a:lnTo>
                    <a:pt x="10663" y="34271"/>
                  </a:lnTo>
                  <a:lnTo>
                    <a:pt x="10575" y="32823"/>
                  </a:lnTo>
                  <a:lnTo>
                    <a:pt x="10751" y="30454"/>
                  </a:lnTo>
                  <a:lnTo>
                    <a:pt x="11277" y="28479"/>
                  </a:lnTo>
                  <a:lnTo>
                    <a:pt x="12330" y="26329"/>
                  </a:lnTo>
                  <a:lnTo>
                    <a:pt x="13822" y="23608"/>
                  </a:lnTo>
                  <a:lnTo>
                    <a:pt x="14876" y="21634"/>
                  </a:lnTo>
                  <a:lnTo>
                    <a:pt x="16499" y="19176"/>
                  </a:lnTo>
                  <a:lnTo>
                    <a:pt x="17596" y="17816"/>
                  </a:lnTo>
                  <a:lnTo>
                    <a:pt x="19351" y="16675"/>
                  </a:lnTo>
                  <a:lnTo>
                    <a:pt x="20448" y="16149"/>
                  </a:lnTo>
                  <a:lnTo>
                    <a:pt x="21589" y="15710"/>
                  </a:lnTo>
                  <a:lnTo>
                    <a:pt x="23871" y="14788"/>
                  </a:lnTo>
                  <a:lnTo>
                    <a:pt x="23871" y="14744"/>
                  </a:lnTo>
                  <a:lnTo>
                    <a:pt x="24398" y="14350"/>
                  </a:lnTo>
                  <a:lnTo>
                    <a:pt x="25451" y="13209"/>
                  </a:lnTo>
                  <a:lnTo>
                    <a:pt x="27996" y="10576"/>
                  </a:lnTo>
                  <a:lnTo>
                    <a:pt x="27996" y="10532"/>
                  </a:lnTo>
                  <a:lnTo>
                    <a:pt x="29268" y="7021"/>
                  </a:lnTo>
                  <a:lnTo>
                    <a:pt x="30936" y="5179"/>
                  </a:lnTo>
                  <a:lnTo>
                    <a:pt x="32384" y="3467"/>
                  </a:lnTo>
                  <a:lnTo>
                    <a:pt x="33481" y="2414"/>
                  </a:lnTo>
                  <a:lnTo>
                    <a:pt x="34578" y="1668"/>
                  </a:lnTo>
                  <a:lnTo>
                    <a:pt x="36991" y="308"/>
                  </a:lnTo>
                  <a:lnTo>
                    <a:pt x="37035" y="264"/>
                  </a:lnTo>
                  <a:lnTo>
                    <a:pt x="37079" y="220"/>
                  </a:lnTo>
                  <a:lnTo>
                    <a:pt x="37079" y="132"/>
                  </a:lnTo>
                  <a:lnTo>
                    <a:pt x="37035" y="88"/>
                  </a:lnTo>
                  <a:lnTo>
                    <a:pt x="3699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93" name="Google Shape;16593;p486"/>
            <p:cNvSpPr/>
            <p:nvPr/>
          </p:nvSpPr>
          <p:spPr>
            <a:xfrm>
              <a:off x="5156025" y="3211275"/>
              <a:ext cx="2045950" cy="1731100"/>
            </a:xfrm>
            <a:custGeom>
              <a:avLst/>
              <a:gdLst/>
              <a:ahLst/>
              <a:cxnLst/>
              <a:rect l="l" t="t" r="r" b="b"/>
              <a:pathLst>
                <a:path w="81838" h="69244" extrusionOk="0">
                  <a:moveTo>
                    <a:pt x="34271" y="0"/>
                  </a:moveTo>
                  <a:lnTo>
                    <a:pt x="32209" y="1492"/>
                  </a:lnTo>
                  <a:lnTo>
                    <a:pt x="29488" y="3818"/>
                  </a:lnTo>
                  <a:lnTo>
                    <a:pt x="25714" y="6846"/>
                  </a:lnTo>
                  <a:lnTo>
                    <a:pt x="20493" y="11058"/>
                  </a:lnTo>
                  <a:lnTo>
                    <a:pt x="18474" y="12682"/>
                  </a:lnTo>
                  <a:lnTo>
                    <a:pt x="18430" y="12726"/>
                  </a:lnTo>
                  <a:lnTo>
                    <a:pt x="14525" y="17640"/>
                  </a:lnTo>
                  <a:lnTo>
                    <a:pt x="12331" y="20536"/>
                  </a:lnTo>
                  <a:lnTo>
                    <a:pt x="10356" y="23038"/>
                  </a:lnTo>
                  <a:lnTo>
                    <a:pt x="8645" y="25319"/>
                  </a:lnTo>
                  <a:lnTo>
                    <a:pt x="8645" y="25363"/>
                  </a:lnTo>
                  <a:lnTo>
                    <a:pt x="7680" y="27075"/>
                  </a:lnTo>
                  <a:lnTo>
                    <a:pt x="7636" y="27118"/>
                  </a:lnTo>
                  <a:lnTo>
                    <a:pt x="6934" y="31463"/>
                  </a:lnTo>
                  <a:lnTo>
                    <a:pt x="6363" y="35763"/>
                  </a:lnTo>
                  <a:lnTo>
                    <a:pt x="6012" y="38308"/>
                  </a:lnTo>
                  <a:lnTo>
                    <a:pt x="5661" y="40546"/>
                  </a:lnTo>
                  <a:lnTo>
                    <a:pt x="5047" y="43179"/>
                  </a:lnTo>
                  <a:lnTo>
                    <a:pt x="4301" y="45592"/>
                  </a:lnTo>
                  <a:lnTo>
                    <a:pt x="3379" y="47128"/>
                  </a:lnTo>
                  <a:lnTo>
                    <a:pt x="2063" y="48927"/>
                  </a:lnTo>
                  <a:lnTo>
                    <a:pt x="746" y="51209"/>
                  </a:lnTo>
                  <a:lnTo>
                    <a:pt x="746" y="51253"/>
                  </a:lnTo>
                  <a:lnTo>
                    <a:pt x="527" y="52042"/>
                  </a:lnTo>
                  <a:lnTo>
                    <a:pt x="527" y="52086"/>
                  </a:lnTo>
                  <a:lnTo>
                    <a:pt x="176" y="55685"/>
                  </a:lnTo>
                  <a:lnTo>
                    <a:pt x="0" y="57659"/>
                  </a:lnTo>
                  <a:lnTo>
                    <a:pt x="0" y="57703"/>
                  </a:lnTo>
                  <a:lnTo>
                    <a:pt x="44" y="58010"/>
                  </a:lnTo>
                  <a:lnTo>
                    <a:pt x="88" y="58054"/>
                  </a:lnTo>
                  <a:lnTo>
                    <a:pt x="132" y="58142"/>
                  </a:lnTo>
                  <a:lnTo>
                    <a:pt x="1317" y="58625"/>
                  </a:lnTo>
                  <a:lnTo>
                    <a:pt x="2063" y="59414"/>
                  </a:lnTo>
                  <a:lnTo>
                    <a:pt x="3248" y="61652"/>
                  </a:lnTo>
                  <a:lnTo>
                    <a:pt x="4432" y="63890"/>
                  </a:lnTo>
                  <a:lnTo>
                    <a:pt x="5749" y="65865"/>
                  </a:lnTo>
                  <a:lnTo>
                    <a:pt x="6670" y="67006"/>
                  </a:lnTo>
                  <a:lnTo>
                    <a:pt x="6714" y="67050"/>
                  </a:lnTo>
                  <a:lnTo>
                    <a:pt x="9347" y="68936"/>
                  </a:lnTo>
                  <a:lnTo>
                    <a:pt x="9391" y="68936"/>
                  </a:lnTo>
                  <a:lnTo>
                    <a:pt x="10137" y="69244"/>
                  </a:lnTo>
                  <a:lnTo>
                    <a:pt x="10268" y="69244"/>
                  </a:lnTo>
                  <a:lnTo>
                    <a:pt x="10883" y="69024"/>
                  </a:lnTo>
                  <a:lnTo>
                    <a:pt x="10927" y="68980"/>
                  </a:lnTo>
                  <a:lnTo>
                    <a:pt x="13340" y="66611"/>
                  </a:lnTo>
                  <a:lnTo>
                    <a:pt x="17114" y="64417"/>
                  </a:lnTo>
                  <a:lnTo>
                    <a:pt x="18562" y="63627"/>
                  </a:lnTo>
                  <a:lnTo>
                    <a:pt x="20010" y="63495"/>
                  </a:lnTo>
                  <a:lnTo>
                    <a:pt x="22028" y="63100"/>
                  </a:lnTo>
                  <a:lnTo>
                    <a:pt x="22906" y="63056"/>
                  </a:lnTo>
                  <a:lnTo>
                    <a:pt x="26899" y="64373"/>
                  </a:lnTo>
                  <a:lnTo>
                    <a:pt x="29356" y="65075"/>
                  </a:lnTo>
                  <a:lnTo>
                    <a:pt x="31156" y="65601"/>
                  </a:lnTo>
                  <a:lnTo>
                    <a:pt x="31199" y="65601"/>
                  </a:lnTo>
                  <a:lnTo>
                    <a:pt x="31287" y="65558"/>
                  </a:lnTo>
                  <a:lnTo>
                    <a:pt x="33569" y="63846"/>
                  </a:lnTo>
                  <a:lnTo>
                    <a:pt x="33613" y="63802"/>
                  </a:lnTo>
                  <a:lnTo>
                    <a:pt x="35280" y="62091"/>
                  </a:lnTo>
                  <a:lnTo>
                    <a:pt x="36641" y="59678"/>
                  </a:lnTo>
                  <a:lnTo>
                    <a:pt x="37079" y="59239"/>
                  </a:lnTo>
                  <a:lnTo>
                    <a:pt x="38176" y="58712"/>
                  </a:lnTo>
                  <a:lnTo>
                    <a:pt x="40414" y="58361"/>
                  </a:lnTo>
                  <a:lnTo>
                    <a:pt x="40458" y="58317"/>
                  </a:lnTo>
                  <a:lnTo>
                    <a:pt x="43047" y="57264"/>
                  </a:lnTo>
                  <a:lnTo>
                    <a:pt x="43091" y="57220"/>
                  </a:lnTo>
                  <a:lnTo>
                    <a:pt x="45153" y="55597"/>
                  </a:lnTo>
                  <a:lnTo>
                    <a:pt x="47216" y="53929"/>
                  </a:lnTo>
                  <a:lnTo>
                    <a:pt x="48313" y="53403"/>
                  </a:lnTo>
                  <a:lnTo>
                    <a:pt x="50068" y="53359"/>
                  </a:lnTo>
                  <a:lnTo>
                    <a:pt x="50902" y="53403"/>
                  </a:lnTo>
                  <a:lnTo>
                    <a:pt x="53096" y="53534"/>
                  </a:lnTo>
                  <a:lnTo>
                    <a:pt x="54193" y="53666"/>
                  </a:lnTo>
                  <a:lnTo>
                    <a:pt x="55246" y="53842"/>
                  </a:lnTo>
                  <a:lnTo>
                    <a:pt x="56299" y="54061"/>
                  </a:lnTo>
                  <a:lnTo>
                    <a:pt x="57352" y="54412"/>
                  </a:lnTo>
                  <a:lnTo>
                    <a:pt x="57835" y="54631"/>
                  </a:lnTo>
                  <a:lnTo>
                    <a:pt x="58362" y="54851"/>
                  </a:lnTo>
                  <a:lnTo>
                    <a:pt x="58844" y="55114"/>
                  </a:lnTo>
                  <a:lnTo>
                    <a:pt x="59327" y="55421"/>
                  </a:lnTo>
                  <a:lnTo>
                    <a:pt x="60512" y="56518"/>
                  </a:lnTo>
                  <a:lnTo>
                    <a:pt x="60556" y="56518"/>
                  </a:lnTo>
                  <a:lnTo>
                    <a:pt x="65382" y="58493"/>
                  </a:lnTo>
                  <a:lnTo>
                    <a:pt x="65426" y="58537"/>
                  </a:lnTo>
                  <a:lnTo>
                    <a:pt x="66436" y="58581"/>
                  </a:lnTo>
                  <a:lnTo>
                    <a:pt x="68454" y="59019"/>
                  </a:lnTo>
                  <a:lnTo>
                    <a:pt x="70692" y="59327"/>
                  </a:lnTo>
                  <a:lnTo>
                    <a:pt x="70736" y="59370"/>
                  </a:lnTo>
                  <a:lnTo>
                    <a:pt x="73062" y="59414"/>
                  </a:lnTo>
                  <a:lnTo>
                    <a:pt x="75431" y="59546"/>
                  </a:lnTo>
                  <a:lnTo>
                    <a:pt x="75475" y="59546"/>
                  </a:lnTo>
                  <a:lnTo>
                    <a:pt x="79161" y="59370"/>
                  </a:lnTo>
                  <a:lnTo>
                    <a:pt x="79205" y="59370"/>
                  </a:lnTo>
                  <a:lnTo>
                    <a:pt x="81706" y="58712"/>
                  </a:lnTo>
                  <a:lnTo>
                    <a:pt x="81750" y="58668"/>
                  </a:lnTo>
                  <a:lnTo>
                    <a:pt x="81794" y="58625"/>
                  </a:lnTo>
                  <a:lnTo>
                    <a:pt x="81838" y="58537"/>
                  </a:lnTo>
                  <a:lnTo>
                    <a:pt x="81838" y="58493"/>
                  </a:lnTo>
                  <a:lnTo>
                    <a:pt x="81794" y="58405"/>
                  </a:lnTo>
                  <a:lnTo>
                    <a:pt x="81750" y="58361"/>
                  </a:lnTo>
                  <a:lnTo>
                    <a:pt x="81618" y="58361"/>
                  </a:lnTo>
                  <a:lnTo>
                    <a:pt x="79117" y="59019"/>
                  </a:lnTo>
                  <a:lnTo>
                    <a:pt x="75475" y="59195"/>
                  </a:lnTo>
                  <a:lnTo>
                    <a:pt x="73105" y="59063"/>
                  </a:lnTo>
                  <a:lnTo>
                    <a:pt x="70736" y="59019"/>
                  </a:lnTo>
                  <a:lnTo>
                    <a:pt x="68498" y="58668"/>
                  </a:lnTo>
                  <a:lnTo>
                    <a:pt x="66523" y="58273"/>
                  </a:lnTo>
                  <a:lnTo>
                    <a:pt x="66479" y="58230"/>
                  </a:lnTo>
                  <a:lnTo>
                    <a:pt x="65470" y="58186"/>
                  </a:lnTo>
                  <a:lnTo>
                    <a:pt x="62530" y="56957"/>
                  </a:lnTo>
                  <a:lnTo>
                    <a:pt x="60687" y="56211"/>
                  </a:lnTo>
                  <a:lnTo>
                    <a:pt x="59546" y="55158"/>
                  </a:lnTo>
                  <a:lnTo>
                    <a:pt x="59020" y="54851"/>
                  </a:lnTo>
                  <a:lnTo>
                    <a:pt x="58537" y="54544"/>
                  </a:lnTo>
                  <a:lnTo>
                    <a:pt x="58010" y="54324"/>
                  </a:lnTo>
                  <a:lnTo>
                    <a:pt x="57484" y="54105"/>
                  </a:lnTo>
                  <a:lnTo>
                    <a:pt x="56957" y="53885"/>
                  </a:lnTo>
                  <a:lnTo>
                    <a:pt x="56431" y="53754"/>
                  </a:lnTo>
                  <a:lnTo>
                    <a:pt x="55378" y="53491"/>
                  </a:lnTo>
                  <a:lnTo>
                    <a:pt x="54281" y="53315"/>
                  </a:lnTo>
                  <a:lnTo>
                    <a:pt x="53184" y="53183"/>
                  </a:lnTo>
                  <a:lnTo>
                    <a:pt x="50902" y="53052"/>
                  </a:lnTo>
                  <a:lnTo>
                    <a:pt x="50068" y="53008"/>
                  </a:lnTo>
                  <a:lnTo>
                    <a:pt x="48269" y="53052"/>
                  </a:lnTo>
                  <a:lnTo>
                    <a:pt x="48181" y="53052"/>
                  </a:lnTo>
                  <a:lnTo>
                    <a:pt x="47040" y="53666"/>
                  </a:lnTo>
                  <a:lnTo>
                    <a:pt x="46996" y="53666"/>
                  </a:lnTo>
                  <a:lnTo>
                    <a:pt x="44934" y="55290"/>
                  </a:lnTo>
                  <a:lnTo>
                    <a:pt x="42872" y="56913"/>
                  </a:lnTo>
                  <a:lnTo>
                    <a:pt x="40371" y="58010"/>
                  </a:lnTo>
                  <a:lnTo>
                    <a:pt x="38089" y="58361"/>
                  </a:lnTo>
                  <a:lnTo>
                    <a:pt x="38045" y="58405"/>
                  </a:lnTo>
                  <a:lnTo>
                    <a:pt x="36904" y="58932"/>
                  </a:lnTo>
                  <a:lnTo>
                    <a:pt x="36860" y="58932"/>
                  </a:lnTo>
                  <a:lnTo>
                    <a:pt x="36377" y="59458"/>
                  </a:lnTo>
                  <a:lnTo>
                    <a:pt x="36333" y="59502"/>
                  </a:lnTo>
                  <a:lnTo>
                    <a:pt x="35017" y="61872"/>
                  </a:lnTo>
                  <a:lnTo>
                    <a:pt x="33350" y="63583"/>
                  </a:lnTo>
                  <a:lnTo>
                    <a:pt x="31156" y="65207"/>
                  </a:lnTo>
                  <a:lnTo>
                    <a:pt x="29444" y="64724"/>
                  </a:lnTo>
                  <a:lnTo>
                    <a:pt x="27031" y="64066"/>
                  </a:lnTo>
                  <a:lnTo>
                    <a:pt x="22994" y="62705"/>
                  </a:lnTo>
                  <a:lnTo>
                    <a:pt x="22906" y="62705"/>
                  </a:lnTo>
                  <a:lnTo>
                    <a:pt x="21985" y="62749"/>
                  </a:lnTo>
                  <a:lnTo>
                    <a:pt x="19966" y="63144"/>
                  </a:lnTo>
                  <a:lnTo>
                    <a:pt x="18474" y="63276"/>
                  </a:lnTo>
                  <a:lnTo>
                    <a:pt x="18430" y="63276"/>
                  </a:lnTo>
                  <a:lnTo>
                    <a:pt x="13165" y="66304"/>
                  </a:lnTo>
                  <a:lnTo>
                    <a:pt x="13121" y="66347"/>
                  </a:lnTo>
                  <a:lnTo>
                    <a:pt x="10707" y="68717"/>
                  </a:lnTo>
                  <a:lnTo>
                    <a:pt x="10181" y="68893"/>
                  </a:lnTo>
                  <a:lnTo>
                    <a:pt x="9566" y="68629"/>
                  </a:lnTo>
                  <a:lnTo>
                    <a:pt x="6934" y="66786"/>
                  </a:lnTo>
                  <a:lnTo>
                    <a:pt x="6012" y="65645"/>
                  </a:lnTo>
                  <a:lnTo>
                    <a:pt x="4740" y="63715"/>
                  </a:lnTo>
                  <a:lnTo>
                    <a:pt x="3555" y="61477"/>
                  </a:lnTo>
                  <a:lnTo>
                    <a:pt x="2326" y="59239"/>
                  </a:lnTo>
                  <a:lnTo>
                    <a:pt x="2326" y="59195"/>
                  </a:lnTo>
                  <a:lnTo>
                    <a:pt x="1536" y="58361"/>
                  </a:lnTo>
                  <a:lnTo>
                    <a:pt x="1492" y="58317"/>
                  </a:lnTo>
                  <a:lnTo>
                    <a:pt x="395" y="57835"/>
                  </a:lnTo>
                  <a:lnTo>
                    <a:pt x="351" y="57659"/>
                  </a:lnTo>
                  <a:lnTo>
                    <a:pt x="527" y="55685"/>
                  </a:lnTo>
                  <a:lnTo>
                    <a:pt x="878" y="52130"/>
                  </a:lnTo>
                  <a:lnTo>
                    <a:pt x="1054" y="51340"/>
                  </a:lnTo>
                  <a:lnTo>
                    <a:pt x="2370" y="49102"/>
                  </a:lnTo>
                  <a:lnTo>
                    <a:pt x="3686" y="47347"/>
                  </a:lnTo>
                  <a:lnTo>
                    <a:pt x="3686" y="47303"/>
                  </a:lnTo>
                  <a:lnTo>
                    <a:pt x="4608" y="45768"/>
                  </a:lnTo>
                  <a:lnTo>
                    <a:pt x="4608" y="45724"/>
                  </a:lnTo>
                  <a:lnTo>
                    <a:pt x="5398" y="43266"/>
                  </a:lnTo>
                  <a:lnTo>
                    <a:pt x="5968" y="40634"/>
                  </a:lnTo>
                  <a:lnTo>
                    <a:pt x="6363" y="38396"/>
                  </a:lnTo>
                  <a:lnTo>
                    <a:pt x="6670" y="35807"/>
                  </a:lnTo>
                  <a:lnTo>
                    <a:pt x="7285" y="31506"/>
                  </a:lnTo>
                  <a:lnTo>
                    <a:pt x="7987" y="27206"/>
                  </a:lnTo>
                  <a:lnTo>
                    <a:pt x="8952" y="25539"/>
                  </a:lnTo>
                  <a:lnTo>
                    <a:pt x="10663" y="23257"/>
                  </a:lnTo>
                  <a:lnTo>
                    <a:pt x="12594" y="20756"/>
                  </a:lnTo>
                  <a:lnTo>
                    <a:pt x="14788" y="17860"/>
                  </a:lnTo>
                  <a:lnTo>
                    <a:pt x="18694" y="12945"/>
                  </a:lnTo>
                  <a:lnTo>
                    <a:pt x="25934" y="7109"/>
                  </a:lnTo>
                  <a:lnTo>
                    <a:pt x="29708" y="4081"/>
                  </a:lnTo>
                  <a:lnTo>
                    <a:pt x="32384" y="1756"/>
                  </a:lnTo>
                  <a:lnTo>
                    <a:pt x="34491" y="308"/>
                  </a:lnTo>
                  <a:lnTo>
                    <a:pt x="34534" y="264"/>
                  </a:lnTo>
                  <a:lnTo>
                    <a:pt x="34534" y="176"/>
                  </a:lnTo>
                  <a:lnTo>
                    <a:pt x="34534" y="132"/>
                  </a:lnTo>
                  <a:lnTo>
                    <a:pt x="34491" y="44"/>
                  </a:lnTo>
                  <a:lnTo>
                    <a:pt x="3444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94" name="Google Shape;16594;p486"/>
            <p:cNvSpPr/>
            <p:nvPr/>
          </p:nvSpPr>
          <p:spPr>
            <a:xfrm>
              <a:off x="5473050" y="4092175"/>
              <a:ext cx="560600" cy="444300"/>
            </a:xfrm>
            <a:custGeom>
              <a:avLst/>
              <a:gdLst/>
              <a:ahLst/>
              <a:cxnLst/>
              <a:rect l="l" t="t" r="r" b="b"/>
              <a:pathLst>
                <a:path w="22424" h="17772" extrusionOk="0">
                  <a:moveTo>
                    <a:pt x="6188" y="483"/>
                  </a:moveTo>
                  <a:lnTo>
                    <a:pt x="6671" y="1361"/>
                  </a:lnTo>
                  <a:lnTo>
                    <a:pt x="6758" y="1448"/>
                  </a:lnTo>
                  <a:lnTo>
                    <a:pt x="8514" y="2107"/>
                  </a:lnTo>
                  <a:lnTo>
                    <a:pt x="12551" y="3862"/>
                  </a:lnTo>
                  <a:lnTo>
                    <a:pt x="12814" y="4213"/>
                  </a:lnTo>
                  <a:lnTo>
                    <a:pt x="13384" y="5441"/>
                  </a:lnTo>
                  <a:lnTo>
                    <a:pt x="14394" y="7197"/>
                  </a:lnTo>
                  <a:lnTo>
                    <a:pt x="14920" y="9391"/>
                  </a:lnTo>
                  <a:lnTo>
                    <a:pt x="15359" y="10707"/>
                  </a:lnTo>
                  <a:lnTo>
                    <a:pt x="15359" y="10751"/>
                  </a:lnTo>
                  <a:lnTo>
                    <a:pt x="16105" y="11936"/>
                  </a:lnTo>
                  <a:lnTo>
                    <a:pt x="16149" y="11980"/>
                  </a:lnTo>
                  <a:lnTo>
                    <a:pt x="17070" y="12682"/>
                  </a:lnTo>
                  <a:lnTo>
                    <a:pt x="17114" y="12682"/>
                  </a:lnTo>
                  <a:lnTo>
                    <a:pt x="19440" y="13384"/>
                  </a:lnTo>
                  <a:lnTo>
                    <a:pt x="19528" y="13384"/>
                  </a:lnTo>
                  <a:lnTo>
                    <a:pt x="20712" y="13252"/>
                  </a:lnTo>
                  <a:lnTo>
                    <a:pt x="21985" y="13472"/>
                  </a:lnTo>
                  <a:lnTo>
                    <a:pt x="22029" y="13515"/>
                  </a:lnTo>
                  <a:lnTo>
                    <a:pt x="21897" y="13603"/>
                  </a:lnTo>
                  <a:lnTo>
                    <a:pt x="20669" y="14130"/>
                  </a:lnTo>
                  <a:lnTo>
                    <a:pt x="16105" y="15534"/>
                  </a:lnTo>
                  <a:lnTo>
                    <a:pt x="13735" y="16368"/>
                  </a:lnTo>
                  <a:lnTo>
                    <a:pt x="11234" y="17421"/>
                  </a:lnTo>
                  <a:lnTo>
                    <a:pt x="10883" y="17377"/>
                  </a:lnTo>
                  <a:lnTo>
                    <a:pt x="8733" y="16499"/>
                  </a:lnTo>
                  <a:lnTo>
                    <a:pt x="5223" y="15051"/>
                  </a:lnTo>
                  <a:lnTo>
                    <a:pt x="5179" y="15051"/>
                  </a:lnTo>
                  <a:lnTo>
                    <a:pt x="747" y="13910"/>
                  </a:lnTo>
                  <a:lnTo>
                    <a:pt x="396" y="13515"/>
                  </a:lnTo>
                  <a:lnTo>
                    <a:pt x="352" y="12945"/>
                  </a:lnTo>
                  <a:lnTo>
                    <a:pt x="703" y="11716"/>
                  </a:lnTo>
                  <a:lnTo>
                    <a:pt x="1230" y="10839"/>
                  </a:lnTo>
                  <a:lnTo>
                    <a:pt x="2634" y="8732"/>
                  </a:lnTo>
                  <a:lnTo>
                    <a:pt x="5091" y="5003"/>
                  </a:lnTo>
                  <a:lnTo>
                    <a:pt x="5135" y="4959"/>
                  </a:lnTo>
                  <a:lnTo>
                    <a:pt x="5749" y="2896"/>
                  </a:lnTo>
                  <a:lnTo>
                    <a:pt x="5749" y="2853"/>
                  </a:lnTo>
                  <a:lnTo>
                    <a:pt x="6056" y="790"/>
                  </a:lnTo>
                  <a:lnTo>
                    <a:pt x="6188" y="483"/>
                  </a:lnTo>
                  <a:close/>
                  <a:moveTo>
                    <a:pt x="6144" y="0"/>
                  </a:moveTo>
                  <a:lnTo>
                    <a:pt x="6056" y="44"/>
                  </a:lnTo>
                  <a:lnTo>
                    <a:pt x="6013" y="132"/>
                  </a:lnTo>
                  <a:lnTo>
                    <a:pt x="5749" y="659"/>
                  </a:lnTo>
                  <a:lnTo>
                    <a:pt x="5705" y="702"/>
                  </a:lnTo>
                  <a:lnTo>
                    <a:pt x="5398" y="2809"/>
                  </a:lnTo>
                  <a:lnTo>
                    <a:pt x="4784" y="4827"/>
                  </a:lnTo>
                  <a:lnTo>
                    <a:pt x="2370" y="8557"/>
                  </a:lnTo>
                  <a:lnTo>
                    <a:pt x="922" y="10619"/>
                  </a:lnTo>
                  <a:lnTo>
                    <a:pt x="396" y="11541"/>
                  </a:lnTo>
                  <a:lnTo>
                    <a:pt x="352" y="11585"/>
                  </a:lnTo>
                  <a:lnTo>
                    <a:pt x="1" y="12857"/>
                  </a:lnTo>
                  <a:lnTo>
                    <a:pt x="1" y="12945"/>
                  </a:lnTo>
                  <a:lnTo>
                    <a:pt x="45" y="13603"/>
                  </a:lnTo>
                  <a:lnTo>
                    <a:pt x="89" y="13735"/>
                  </a:lnTo>
                  <a:lnTo>
                    <a:pt x="527" y="14174"/>
                  </a:lnTo>
                  <a:lnTo>
                    <a:pt x="615" y="14218"/>
                  </a:lnTo>
                  <a:lnTo>
                    <a:pt x="5091" y="15402"/>
                  </a:lnTo>
                  <a:lnTo>
                    <a:pt x="8601" y="16806"/>
                  </a:lnTo>
                  <a:lnTo>
                    <a:pt x="10752" y="17728"/>
                  </a:lnTo>
                  <a:lnTo>
                    <a:pt x="10795" y="17728"/>
                  </a:lnTo>
                  <a:lnTo>
                    <a:pt x="11234" y="17772"/>
                  </a:lnTo>
                  <a:lnTo>
                    <a:pt x="11322" y="17772"/>
                  </a:lnTo>
                  <a:lnTo>
                    <a:pt x="13867" y="16719"/>
                  </a:lnTo>
                  <a:lnTo>
                    <a:pt x="16193" y="15885"/>
                  </a:lnTo>
                  <a:lnTo>
                    <a:pt x="20756" y="14437"/>
                  </a:lnTo>
                  <a:lnTo>
                    <a:pt x="20800" y="14437"/>
                  </a:lnTo>
                  <a:lnTo>
                    <a:pt x="22073" y="13910"/>
                  </a:lnTo>
                  <a:lnTo>
                    <a:pt x="22117" y="13866"/>
                  </a:lnTo>
                  <a:lnTo>
                    <a:pt x="22380" y="13647"/>
                  </a:lnTo>
                  <a:lnTo>
                    <a:pt x="22424" y="13559"/>
                  </a:lnTo>
                  <a:lnTo>
                    <a:pt x="22424" y="13515"/>
                  </a:lnTo>
                  <a:lnTo>
                    <a:pt x="22424" y="13428"/>
                  </a:lnTo>
                  <a:lnTo>
                    <a:pt x="22380" y="13384"/>
                  </a:lnTo>
                  <a:lnTo>
                    <a:pt x="22204" y="13208"/>
                  </a:lnTo>
                  <a:lnTo>
                    <a:pt x="22117" y="13121"/>
                  </a:lnTo>
                  <a:lnTo>
                    <a:pt x="20756" y="12901"/>
                  </a:lnTo>
                  <a:lnTo>
                    <a:pt x="20712" y="12901"/>
                  </a:lnTo>
                  <a:lnTo>
                    <a:pt x="19528" y="13033"/>
                  </a:lnTo>
                  <a:lnTo>
                    <a:pt x="17246" y="12375"/>
                  </a:lnTo>
                  <a:lnTo>
                    <a:pt x="16368" y="11716"/>
                  </a:lnTo>
                  <a:lnTo>
                    <a:pt x="15666" y="10575"/>
                  </a:lnTo>
                  <a:lnTo>
                    <a:pt x="15271" y="9303"/>
                  </a:lnTo>
                  <a:lnTo>
                    <a:pt x="14745" y="7109"/>
                  </a:lnTo>
                  <a:lnTo>
                    <a:pt x="14701" y="7065"/>
                  </a:lnTo>
                  <a:lnTo>
                    <a:pt x="13692" y="5310"/>
                  </a:lnTo>
                  <a:lnTo>
                    <a:pt x="13121" y="4081"/>
                  </a:lnTo>
                  <a:lnTo>
                    <a:pt x="13077" y="4037"/>
                  </a:lnTo>
                  <a:lnTo>
                    <a:pt x="12814" y="3642"/>
                  </a:lnTo>
                  <a:lnTo>
                    <a:pt x="12726" y="3555"/>
                  </a:lnTo>
                  <a:lnTo>
                    <a:pt x="8645" y="1756"/>
                  </a:lnTo>
                  <a:lnTo>
                    <a:pt x="6934" y="1141"/>
                  </a:lnTo>
                  <a:lnTo>
                    <a:pt x="6495" y="307"/>
                  </a:lnTo>
                  <a:lnTo>
                    <a:pt x="6451" y="264"/>
                  </a:lnTo>
                  <a:lnTo>
                    <a:pt x="6276" y="88"/>
                  </a:lnTo>
                  <a:lnTo>
                    <a:pt x="6232" y="44"/>
                  </a:lnTo>
                  <a:lnTo>
                    <a:pt x="614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95" name="Google Shape;16595;p486"/>
            <p:cNvSpPr/>
            <p:nvPr/>
          </p:nvSpPr>
          <p:spPr>
            <a:xfrm>
              <a:off x="5446725" y="4038425"/>
              <a:ext cx="650550" cy="557300"/>
            </a:xfrm>
            <a:custGeom>
              <a:avLst/>
              <a:gdLst/>
              <a:ahLst/>
              <a:cxnLst/>
              <a:rect l="l" t="t" r="r" b="b"/>
              <a:pathLst>
                <a:path w="26022" h="22292" extrusionOk="0">
                  <a:moveTo>
                    <a:pt x="10225" y="351"/>
                  </a:moveTo>
                  <a:lnTo>
                    <a:pt x="10795" y="571"/>
                  </a:lnTo>
                  <a:lnTo>
                    <a:pt x="12946" y="2238"/>
                  </a:lnTo>
                  <a:lnTo>
                    <a:pt x="14832" y="3554"/>
                  </a:lnTo>
                  <a:lnTo>
                    <a:pt x="16017" y="4871"/>
                  </a:lnTo>
                  <a:lnTo>
                    <a:pt x="17026" y="6494"/>
                  </a:lnTo>
                  <a:lnTo>
                    <a:pt x="17948" y="8337"/>
                  </a:lnTo>
                  <a:lnTo>
                    <a:pt x="18431" y="10926"/>
                  </a:lnTo>
                  <a:lnTo>
                    <a:pt x="18957" y="13691"/>
                  </a:lnTo>
                  <a:lnTo>
                    <a:pt x="18957" y="13779"/>
                  </a:lnTo>
                  <a:lnTo>
                    <a:pt x="19308" y="14174"/>
                  </a:lnTo>
                  <a:lnTo>
                    <a:pt x="19396" y="14217"/>
                  </a:lnTo>
                  <a:lnTo>
                    <a:pt x="20800" y="14568"/>
                  </a:lnTo>
                  <a:lnTo>
                    <a:pt x="20844" y="14568"/>
                  </a:lnTo>
                  <a:lnTo>
                    <a:pt x="21941" y="14612"/>
                  </a:lnTo>
                  <a:lnTo>
                    <a:pt x="25364" y="15227"/>
                  </a:lnTo>
                  <a:lnTo>
                    <a:pt x="25583" y="15358"/>
                  </a:lnTo>
                  <a:lnTo>
                    <a:pt x="25671" y="15622"/>
                  </a:lnTo>
                  <a:lnTo>
                    <a:pt x="25583" y="16368"/>
                  </a:lnTo>
                  <a:lnTo>
                    <a:pt x="25408" y="16631"/>
                  </a:lnTo>
                  <a:lnTo>
                    <a:pt x="24969" y="16894"/>
                  </a:lnTo>
                  <a:lnTo>
                    <a:pt x="23916" y="17026"/>
                  </a:lnTo>
                  <a:lnTo>
                    <a:pt x="23872" y="17070"/>
                  </a:lnTo>
                  <a:lnTo>
                    <a:pt x="19659" y="18693"/>
                  </a:lnTo>
                  <a:lnTo>
                    <a:pt x="19615" y="18693"/>
                  </a:lnTo>
                  <a:lnTo>
                    <a:pt x="19133" y="19044"/>
                  </a:lnTo>
                  <a:lnTo>
                    <a:pt x="17772" y="19659"/>
                  </a:lnTo>
                  <a:lnTo>
                    <a:pt x="13165" y="21370"/>
                  </a:lnTo>
                  <a:lnTo>
                    <a:pt x="11805" y="21940"/>
                  </a:lnTo>
                  <a:lnTo>
                    <a:pt x="11278" y="21853"/>
                  </a:lnTo>
                  <a:lnTo>
                    <a:pt x="10093" y="21370"/>
                  </a:lnTo>
                  <a:lnTo>
                    <a:pt x="8075" y="20492"/>
                  </a:lnTo>
                  <a:lnTo>
                    <a:pt x="5661" y="19439"/>
                  </a:lnTo>
                  <a:lnTo>
                    <a:pt x="878" y="17377"/>
                  </a:lnTo>
                  <a:lnTo>
                    <a:pt x="483" y="16543"/>
                  </a:lnTo>
                  <a:lnTo>
                    <a:pt x="396" y="16236"/>
                  </a:lnTo>
                  <a:lnTo>
                    <a:pt x="352" y="15885"/>
                  </a:lnTo>
                  <a:lnTo>
                    <a:pt x="352" y="15534"/>
                  </a:lnTo>
                  <a:lnTo>
                    <a:pt x="396" y="15183"/>
                  </a:lnTo>
                  <a:lnTo>
                    <a:pt x="440" y="14832"/>
                  </a:lnTo>
                  <a:lnTo>
                    <a:pt x="571" y="14481"/>
                  </a:lnTo>
                  <a:lnTo>
                    <a:pt x="834" y="13822"/>
                  </a:lnTo>
                  <a:lnTo>
                    <a:pt x="1186" y="13120"/>
                  </a:lnTo>
                  <a:lnTo>
                    <a:pt x="1580" y="12462"/>
                  </a:lnTo>
                  <a:lnTo>
                    <a:pt x="2458" y="11190"/>
                  </a:lnTo>
                  <a:lnTo>
                    <a:pt x="3116" y="10312"/>
                  </a:lnTo>
                  <a:lnTo>
                    <a:pt x="3380" y="9873"/>
                  </a:lnTo>
                  <a:lnTo>
                    <a:pt x="3643" y="9434"/>
                  </a:lnTo>
                  <a:lnTo>
                    <a:pt x="4915" y="6889"/>
                  </a:lnTo>
                  <a:lnTo>
                    <a:pt x="4915" y="6846"/>
                  </a:lnTo>
                  <a:lnTo>
                    <a:pt x="5617" y="4388"/>
                  </a:lnTo>
                  <a:lnTo>
                    <a:pt x="6144" y="2326"/>
                  </a:lnTo>
                  <a:lnTo>
                    <a:pt x="6890" y="1492"/>
                  </a:lnTo>
                  <a:lnTo>
                    <a:pt x="8382" y="966"/>
                  </a:lnTo>
                  <a:lnTo>
                    <a:pt x="8470" y="922"/>
                  </a:lnTo>
                  <a:lnTo>
                    <a:pt x="8909" y="351"/>
                  </a:lnTo>
                  <a:close/>
                  <a:moveTo>
                    <a:pt x="8865" y="0"/>
                  </a:moveTo>
                  <a:lnTo>
                    <a:pt x="8777" y="44"/>
                  </a:lnTo>
                  <a:lnTo>
                    <a:pt x="8733" y="88"/>
                  </a:lnTo>
                  <a:lnTo>
                    <a:pt x="8206" y="658"/>
                  </a:lnTo>
                  <a:lnTo>
                    <a:pt x="6758" y="1185"/>
                  </a:lnTo>
                  <a:lnTo>
                    <a:pt x="6671" y="1229"/>
                  </a:lnTo>
                  <a:lnTo>
                    <a:pt x="5837" y="2150"/>
                  </a:lnTo>
                  <a:lnTo>
                    <a:pt x="5793" y="2194"/>
                  </a:lnTo>
                  <a:lnTo>
                    <a:pt x="5310" y="4300"/>
                  </a:lnTo>
                  <a:lnTo>
                    <a:pt x="4608" y="6758"/>
                  </a:lnTo>
                  <a:lnTo>
                    <a:pt x="3336" y="9303"/>
                  </a:lnTo>
                  <a:lnTo>
                    <a:pt x="3072" y="9698"/>
                  </a:lnTo>
                  <a:lnTo>
                    <a:pt x="2809" y="10093"/>
                  </a:lnTo>
                  <a:lnTo>
                    <a:pt x="2195" y="11014"/>
                  </a:lnTo>
                  <a:lnTo>
                    <a:pt x="1712" y="11672"/>
                  </a:lnTo>
                  <a:lnTo>
                    <a:pt x="1229" y="12331"/>
                  </a:lnTo>
                  <a:lnTo>
                    <a:pt x="834" y="13033"/>
                  </a:lnTo>
                  <a:lnTo>
                    <a:pt x="483" y="13735"/>
                  </a:lnTo>
                  <a:lnTo>
                    <a:pt x="176" y="14437"/>
                  </a:lnTo>
                  <a:lnTo>
                    <a:pt x="89" y="14832"/>
                  </a:lnTo>
                  <a:lnTo>
                    <a:pt x="45" y="15183"/>
                  </a:lnTo>
                  <a:lnTo>
                    <a:pt x="1" y="15534"/>
                  </a:lnTo>
                  <a:lnTo>
                    <a:pt x="1" y="15929"/>
                  </a:lnTo>
                  <a:lnTo>
                    <a:pt x="89" y="16280"/>
                  </a:lnTo>
                  <a:lnTo>
                    <a:pt x="176" y="16675"/>
                  </a:lnTo>
                  <a:lnTo>
                    <a:pt x="176" y="16719"/>
                  </a:lnTo>
                  <a:lnTo>
                    <a:pt x="615" y="17596"/>
                  </a:lnTo>
                  <a:lnTo>
                    <a:pt x="703" y="17684"/>
                  </a:lnTo>
                  <a:lnTo>
                    <a:pt x="5530" y="19746"/>
                  </a:lnTo>
                  <a:lnTo>
                    <a:pt x="7899" y="20843"/>
                  </a:lnTo>
                  <a:lnTo>
                    <a:pt x="9962" y="21721"/>
                  </a:lnTo>
                  <a:lnTo>
                    <a:pt x="11190" y="22160"/>
                  </a:lnTo>
                  <a:lnTo>
                    <a:pt x="11190" y="22204"/>
                  </a:lnTo>
                  <a:lnTo>
                    <a:pt x="11805" y="22291"/>
                  </a:lnTo>
                  <a:lnTo>
                    <a:pt x="11892" y="22291"/>
                  </a:lnTo>
                  <a:lnTo>
                    <a:pt x="13297" y="21721"/>
                  </a:lnTo>
                  <a:lnTo>
                    <a:pt x="17904" y="20010"/>
                  </a:lnTo>
                  <a:lnTo>
                    <a:pt x="19308" y="19351"/>
                  </a:lnTo>
                  <a:lnTo>
                    <a:pt x="19835" y="19000"/>
                  </a:lnTo>
                  <a:lnTo>
                    <a:pt x="23960" y="17377"/>
                  </a:lnTo>
                  <a:lnTo>
                    <a:pt x="25057" y="17245"/>
                  </a:lnTo>
                  <a:lnTo>
                    <a:pt x="25100" y="17201"/>
                  </a:lnTo>
                  <a:lnTo>
                    <a:pt x="25627" y="16938"/>
                  </a:lnTo>
                  <a:lnTo>
                    <a:pt x="25671" y="16850"/>
                  </a:lnTo>
                  <a:lnTo>
                    <a:pt x="25890" y="16499"/>
                  </a:lnTo>
                  <a:lnTo>
                    <a:pt x="25934" y="16411"/>
                  </a:lnTo>
                  <a:lnTo>
                    <a:pt x="26022" y="15622"/>
                  </a:lnTo>
                  <a:lnTo>
                    <a:pt x="26022" y="15490"/>
                  </a:lnTo>
                  <a:lnTo>
                    <a:pt x="25846" y="15183"/>
                  </a:lnTo>
                  <a:lnTo>
                    <a:pt x="25803" y="15139"/>
                  </a:lnTo>
                  <a:lnTo>
                    <a:pt x="25539" y="14919"/>
                  </a:lnTo>
                  <a:lnTo>
                    <a:pt x="25451" y="14876"/>
                  </a:lnTo>
                  <a:lnTo>
                    <a:pt x="21985" y="14261"/>
                  </a:lnTo>
                  <a:lnTo>
                    <a:pt x="20844" y="14217"/>
                  </a:lnTo>
                  <a:lnTo>
                    <a:pt x="19528" y="13866"/>
                  </a:lnTo>
                  <a:lnTo>
                    <a:pt x="19264" y="13603"/>
                  </a:lnTo>
                  <a:lnTo>
                    <a:pt x="18782" y="10882"/>
                  </a:lnTo>
                  <a:lnTo>
                    <a:pt x="18299" y="8250"/>
                  </a:lnTo>
                  <a:lnTo>
                    <a:pt x="18255" y="8162"/>
                  </a:lnTo>
                  <a:lnTo>
                    <a:pt x="17334" y="6319"/>
                  </a:lnTo>
                  <a:lnTo>
                    <a:pt x="16324" y="4651"/>
                  </a:lnTo>
                  <a:lnTo>
                    <a:pt x="16280" y="4651"/>
                  </a:lnTo>
                  <a:lnTo>
                    <a:pt x="15052" y="3291"/>
                  </a:lnTo>
                  <a:lnTo>
                    <a:pt x="13165" y="1975"/>
                  </a:lnTo>
                  <a:lnTo>
                    <a:pt x="11015" y="307"/>
                  </a:lnTo>
                  <a:lnTo>
                    <a:pt x="10971" y="263"/>
                  </a:lnTo>
                  <a:lnTo>
                    <a:pt x="10357" y="44"/>
                  </a:lnTo>
                  <a:lnTo>
                    <a:pt x="1026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96" name="Google Shape;16596;p486"/>
            <p:cNvSpPr/>
            <p:nvPr/>
          </p:nvSpPr>
          <p:spPr>
            <a:xfrm>
              <a:off x="5262425" y="3874975"/>
              <a:ext cx="889700" cy="781075"/>
            </a:xfrm>
            <a:custGeom>
              <a:avLst/>
              <a:gdLst/>
              <a:ahLst/>
              <a:cxnLst/>
              <a:rect l="l" t="t" r="r" b="b"/>
              <a:pathLst>
                <a:path w="35588" h="31243" extrusionOk="0">
                  <a:moveTo>
                    <a:pt x="16807" y="351"/>
                  </a:moveTo>
                  <a:lnTo>
                    <a:pt x="17070" y="658"/>
                  </a:lnTo>
                  <a:lnTo>
                    <a:pt x="17509" y="1404"/>
                  </a:lnTo>
                  <a:lnTo>
                    <a:pt x="18431" y="3467"/>
                  </a:lnTo>
                  <a:lnTo>
                    <a:pt x="18475" y="3554"/>
                  </a:lnTo>
                  <a:lnTo>
                    <a:pt x="19879" y="4344"/>
                  </a:lnTo>
                  <a:lnTo>
                    <a:pt x="21766" y="5968"/>
                  </a:lnTo>
                  <a:lnTo>
                    <a:pt x="23784" y="7811"/>
                  </a:lnTo>
                  <a:lnTo>
                    <a:pt x="25627" y="10092"/>
                  </a:lnTo>
                  <a:lnTo>
                    <a:pt x="27689" y="13427"/>
                  </a:lnTo>
                  <a:lnTo>
                    <a:pt x="28128" y="15490"/>
                  </a:lnTo>
                  <a:lnTo>
                    <a:pt x="28567" y="18298"/>
                  </a:lnTo>
                  <a:lnTo>
                    <a:pt x="28918" y="19746"/>
                  </a:lnTo>
                  <a:lnTo>
                    <a:pt x="28962" y="19834"/>
                  </a:lnTo>
                  <a:lnTo>
                    <a:pt x="29489" y="20273"/>
                  </a:lnTo>
                  <a:lnTo>
                    <a:pt x="29576" y="20317"/>
                  </a:lnTo>
                  <a:lnTo>
                    <a:pt x="30761" y="20536"/>
                  </a:lnTo>
                  <a:lnTo>
                    <a:pt x="32955" y="20931"/>
                  </a:lnTo>
                  <a:lnTo>
                    <a:pt x="35237" y="21852"/>
                  </a:lnTo>
                  <a:lnTo>
                    <a:pt x="35193" y="21940"/>
                  </a:lnTo>
                  <a:lnTo>
                    <a:pt x="34842" y="22511"/>
                  </a:lnTo>
                  <a:lnTo>
                    <a:pt x="34272" y="24046"/>
                  </a:lnTo>
                  <a:lnTo>
                    <a:pt x="33877" y="24661"/>
                  </a:lnTo>
                  <a:lnTo>
                    <a:pt x="33350" y="25012"/>
                  </a:lnTo>
                  <a:lnTo>
                    <a:pt x="31024" y="25319"/>
                  </a:lnTo>
                  <a:lnTo>
                    <a:pt x="30980" y="25319"/>
                  </a:lnTo>
                  <a:lnTo>
                    <a:pt x="28172" y="26372"/>
                  </a:lnTo>
                  <a:lnTo>
                    <a:pt x="28128" y="26372"/>
                  </a:lnTo>
                  <a:lnTo>
                    <a:pt x="26636" y="27557"/>
                  </a:lnTo>
                  <a:lnTo>
                    <a:pt x="24223" y="28654"/>
                  </a:lnTo>
                  <a:lnTo>
                    <a:pt x="21941" y="29575"/>
                  </a:lnTo>
                  <a:lnTo>
                    <a:pt x="20361" y="30234"/>
                  </a:lnTo>
                  <a:lnTo>
                    <a:pt x="19220" y="30716"/>
                  </a:lnTo>
                  <a:lnTo>
                    <a:pt x="18826" y="30848"/>
                  </a:lnTo>
                  <a:lnTo>
                    <a:pt x="18475" y="30892"/>
                  </a:lnTo>
                  <a:lnTo>
                    <a:pt x="18167" y="30848"/>
                  </a:lnTo>
                  <a:lnTo>
                    <a:pt x="17816" y="30760"/>
                  </a:lnTo>
                  <a:lnTo>
                    <a:pt x="17421" y="30628"/>
                  </a:lnTo>
                  <a:lnTo>
                    <a:pt x="16895" y="30409"/>
                  </a:lnTo>
                  <a:lnTo>
                    <a:pt x="16105" y="30058"/>
                  </a:lnTo>
                  <a:lnTo>
                    <a:pt x="15096" y="29619"/>
                  </a:lnTo>
                  <a:lnTo>
                    <a:pt x="13779" y="29137"/>
                  </a:lnTo>
                  <a:lnTo>
                    <a:pt x="12068" y="28566"/>
                  </a:lnTo>
                  <a:lnTo>
                    <a:pt x="9303" y="27952"/>
                  </a:lnTo>
                  <a:lnTo>
                    <a:pt x="9303" y="27908"/>
                  </a:lnTo>
                  <a:lnTo>
                    <a:pt x="9260" y="27952"/>
                  </a:lnTo>
                  <a:lnTo>
                    <a:pt x="7592" y="28303"/>
                  </a:lnTo>
                  <a:lnTo>
                    <a:pt x="5749" y="28171"/>
                  </a:lnTo>
                  <a:lnTo>
                    <a:pt x="5705" y="28171"/>
                  </a:lnTo>
                  <a:lnTo>
                    <a:pt x="4477" y="28347"/>
                  </a:lnTo>
                  <a:lnTo>
                    <a:pt x="4433" y="28347"/>
                  </a:lnTo>
                  <a:lnTo>
                    <a:pt x="966" y="29531"/>
                  </a:lnTo>
                  <a:lnTo>
                    <a:pt x="747" y="29400"/>
                  </a:lnTo>
                  <a:lnTo>
                    <a:pt x="352" y="28610"/>
                  </a:lnTo>
                  <a:lnTo>
                    <a:pt x="396" y="27952"/>
                  </a:lnTo>
                  <a:lnTo>
                    <a:pt x="615" y="26855"/>
                  </a:lnTo>
                  <a:lnTo>
                    <a:pt x="1405" y="25538"/>
                  </a:lnTo>
                  <a:lnTo>
                    <a:pt x="2151" y="24836"/>
                  </a:lnTo>
                  <a:lnTo>
                    <a:pt x="4038" y="24222"/>
                  </a:lnTo>
                  <a:lnTo>
                    <a:pt x="5530" y="24924"/>
                  </a:lnTo>
                  <a:lnTo>
                    <a:pt x="5661" y="24924"/>
                  </a:lnTo>
                  <a:lnTo>
                    <a:pt x="6144" y="24792"/>
                  </a:lnTo>
                  <a:lnTo>
                    <a:pt x="6188" y="24749"/>
                  </a:lnTo>
                  <a:lnTo>
                    <a:pt x="6583" y="24485"/>
                  </a:lnTo>
                  <a:lnTo>
                    <a:pt x="6627" y="24441"/>
                  </a:lnTo>
                  <a:lnTo>
                    <a:pt x="6890" y="24003"/>
                  </a:lnTo>
                  <a:lnTo>
                    <a:pt x="6890" y="23915"/>
                  </a:lnTo>
                  <a:lnTo>
                    <a:pt x="6846" y="23037"/>
                  </a:lnTo>
                  <a:lnTo>
                    <a:pt x="6715" y="22291"/>
                  </a:lnTo>
                  <a:lnTo>
                    <a:pt x="6846" y="21501"/>
                  </a:lnTo>
                  <a:lnTo>
                    <a:pt x="7855" y="19132"/>
                  </a:lnTo>
                  <a:lnTo>
                    <a:pt x="10269" y="15621"/>
                  </a:lnTo>
                  <a:lnTo>
                    <a:pt x="10269" y="15578"/>
                  </a:lnTo>
                  <a:lnTo>
                    <a:pt x="11278" y="13735"/>
                  </a:lnTo>
                  <a:lnTo>
                    <a:pt x="11278" y="13647"/>
                  </a:lnTo>
                  <a:lnTo>
                    <a:pt x="11278" y="12813"/>
                  </a:lnTo>
                  <a:lnTo>
                    <a:pt x="12156" y="8995"/>
                  </a:lnTo>
                  <a:lnTo>
                    <a:pt x="12375" y="8469"/>
                  </a:lnTo>
                  <a:lnTo>
                    <a:pt x="13253" y="7547"/>
                  </a:lnTo>
                  <a:lnTo>
                    <a:pt x="14569" y="6670"/>
                  </a:lnTo>
                  <a:lnTo>
                    <a:pt x="15447" y="6319"/>
                  </a:lnTo>
                  <a:lnTo>
                    <a:pt x="15491" y="6275"/>
                  </a:lnTo>
                  <a:lnTo>
                    <a:pt x="15535" y="6187"/>
                  </a:lnTo>
                  <a:lnTo>
                    <a:pt x="15622" y="5880"/>
                  </a:lnTo>
                  <a:lnTo>
                    <a:pt x="15622" y="5836"/>
                  </a:lnTo>
                  <a:lnTo>
                    <a:pt x="15447" y="3598"/>
                  </a:lnTo>
                  <a:lnTo>
                    <a:pt x="15535" y="1843"/>
                  </a:lnTo>
                  <a:lnTo>
                    <a:pt x="15842" y="965"/>
                  </a:lnTo>
                  <a:lnTo>
                    <a:pt x="16456" y="395"/>
                  </a:lnTo>
                  <a:lnTo>
                    <a:pt x="16807" y="351"/>
                  </a:lnTo>
                  <a:close/>
                  <a:moveTo>
                    <a:pt x="16851" y="0"/>
                  </a:moveTo>
                  <a:lnTo>
                    <a:pt x="16368" y="88"/>
                  </a:lnTo>
                  <a:lnTo>
                    <a:pt x="16281" y="132"/>
                  </a:lnTo>
                  <a:lnTo>
                    <a:pt x="15578" y="746"/>
                  </a:lnTo>
                  <a:lnTo>
                    <a:pt x="15535" y="790"/>
                  </a:lnTo>
                  <a:lnTo>
                    <a:pt x="15183" y="1755"/>
                  </a:lnTo>
                  <a:lnTo>
                    <a:pt x="15183" y="1799"/>
                  </a:lnTo>
                  <a:lnTo>
                    <a:pt x="15096" y="3554"/>
                  </a:lnTo>
                  <a:lnTo>
                    <a:pt x="15096" y="3598"/>
                  </a:lnTo>
                  <a:lnTo>
                    <a:pt x="15271" y="5836"/>
                  </a:lnTo>
                  <a:lnTo>
                    <a:pt x="15227" y="6012"/>
                  </a:lnTo>
                  <a:lnTo>
                    <a:pt x="14438" y="6363"/>
                  </a:lnTo>
                  <a:lnTo>
                    <a:pt x="14394" y="6363"/>
                  </a:lnTo>
                  <a:lnTo>
                    <a:pt x="13033" y="7240"/>
                  </a:lnTo>
                  <a:lnTo>
                    <a:pt x="12989" y="7284"/>
                  </a:lnTo>
                  <a:lnTo>
                    <a:pt x="12112" y="8250"/>
                  </a:lnTo>
                  <a:lnTo>
                    <a:pt x="12068" y="8293"/>
                  </a:lnTo>
                  <a:lnTo>
                    <a:pt x="11849" y="8864"/>
                  </a:lnTo>
                  <a:lnTo>
                    <a:pt x="11805" y="8864"/>
                  </a:lnTo>
                  <a:lnTo>
                    <a:pt x="10971" y="12769"/>
                  </a:lnTo>
                  <a:lnTo>
                    <a:pt x="10927" y="12769"/>
                  </a:lnTo>
                  <a:lnTo>
                    <a:pt x="10927" y="13603"/>
                  </a:lnTo>
                  <a:lnTo>
                    <a:pt x="9962" y="15402"/>
                  </a:lnTo>
                  <a:lnTo>
                    <a:pt x="7548" y="18956"/>
                  </a:lnTo>
                  <a:lnTo>
                    <a:pt x="6539" y="21370"/>
                  </a:lnTo>
                  <a:lnTo>
                    <a:pt x="6495" y="21414"/>
                  </a:lnTo>
                  <a:lnTo>
                    <a:pt x="6364" y="22291"/>
                  </a:lnTo>
                  <a:lnTo>
                    <a:pt x="6364" y="22335"/>
                  </a:lnTo>
                  <a:lnTo>
                    <a:pt x="6495" y="23081"/>
                  </a:lnTo>
                  <a:lnTo>
                    <a:pt x="6539" y="23871"/>
                  </a:lnTo>
                  <a:lnTo>
                    <a:pt x="6320" y="24222"/>
                  </a:lnTo>
                  <a:lnTo>
                    <a:pt x="6012" y="24441"/>
                  </a:lnTo>
                  <a:lnTo>
                    <a:pt x="5618" y="24573"/>
                  </a:lnTo>
                  <a:lnTo>
                    <a:pt x="4126" y="23871"/>
                  </a:lnTo>
                  <a:lnTo>
                    <a:pt x="3994" y="23871"/>
                  </a:lnTo>
                  <a:lnTo>
                    <a:pt x="1975" y="24485"/>
                  </a:lnTo>
                  <a:lnTo>
                    <a:pt x="1932" y="24529"/>
                  </a:lnTo>
                  <a:lnTo>
                    <a:pt x="1142" y="25319"/>
                  </a:lnTo>
                  <a:lnTo>
                    <a:pt x="1142" y="25363"/>
                  </a:lnTo>
                  <a:lnTo>
                    <a:pt x="308" y="26723"/>
                  </a:lnTo>
                  <a:lnTo>
                    <a:pt x="308" y="26767"/>
                  </a:lnTo>
                  <a:lnTo>
                    <a:pt x="45" y="27908"/>
                  </a:lnTo>
                  <a:lnTo>
                    <a:pt x="1" y="28610"/>
                  </a:lnTo>
                  <a:lnTo>
                    <a:pt x="45" y="28698"/>
                  </a:lnTo>
                  <a:lnTo>
                    <a:pt x="484" y="29619"/>
                  </a:lnTo>
                  <a:lnTo>
                    <a:pt x="527" y="29663"/>
                  </a:lnTo>
                  <a:lnTo>
                    <a:pt x="835" y="29839"/>
                  </a:lnTo>
                  <a:lnTo>
                    <a:pt x="922" y="29883"/>
                  </a:lnTo>
                  <a:lnTo>
                    <a:pt x="1010" y="29883"/>
                  </a:lnTo>
                  <a:lnTo>
                    <a:pt x="4564" y="28654"/>
                  </a:lnTo>
                  <a:lnTo>
                    <a:pt x="5705" y="28522"/>
                  </a:lnTo>
                  <a:lnTo>
                    <a:pt x="7592" y="28654"/>
                  </a:lnTo>
                  <a:lnTo>
                    <a:pt x="7636" y="28654"/>
                  </a:lnTo>
                  <a:lnTo>
                    <a:pt x="9303" y="28303"/>
                  </a:lnTo>
                  <a:lnTo>
                    <a:pt x="11980" y="28917"/>
                  </a:lnTo>
                  <a:lnTo>
                    <a:pt x="13648" y="29488"/>
                  </a:lnTo>
                  <a:lnTo>
                    <a:pt x="14964" y="29970"/>
                  </a:lnTo>
                  <a:lnTo>
                    <a:pt x="15973" y="30365"/>
                  </a:lnTo>
                  <a:lnTo>
                    <a:pt x="16763" y="30716"/>
                  </a:lnTo>
                  <a:lnTo>
                    <a:pt x="17685" y="31111"/>
                  </a:lnTo>
                  <a:lnTo>
                    <a:pt x="18080" y="31199"/>
                  </a:lnTo>
                  <a:lnTo>
                    <a:pt x="18387" y="31243"/>
                  </a:lnTo>
                  <a:lnTo>
                    <a:pt x="18782" y="31199"/>
                  </a:lnTo>
                  <a:lnTo>
                    <a:pt x="19220" y="31067"/>
                  </a:lnTo>
                  <a:lnTo>
                    <a:pt x="19791" y="30848"/>
                  </a:lnTo>
                  <a:lnTo>
                    <a:pt x="20493" y="30541"/>
                  </a:lnTo>
                  <a:lnTo>
                    <a:pt x="22073" y="29883"/>
                  </a:lnTo>
                  <a:lnTo>
                    <a:pt x="24355" y="29005"/>
                  </a:lnTo>
                  <a:lnTo>
                    <a:pt x="26812" y="27864"/>
                  </a:lnTo>
                  <a:lnTo>
                    <a:pt x="26856" y="27820"/>
                  </a:lnTo>
                  <a:lnTo>
                    <a:pt x="28348" y="26679"/>
                  </a:lnTo>
                  <a:lnTo>
                    <a:pt x="31112" y="25670"/>
                  </a:lnTo>
                  <a:lnTo>
                    <a:pt x="33438" y="25363"/>
                  </a:lnTo>
                  <a:lnTo>
                    <a:pt x="33526" y="25363"/>
                  </a:lnTo>
                  <a:lnTo>
                    <a:pt x="34096" y="24968"/>
                  </a:lnTo>
                  <a:lnTo>
                    <a:pt x="34140" y="24924"/>
                  </a:lnTo>
                  <a:lnTo>
                    <a:pt x="34579" y="24222"/>
                  </a:lnTo>
                  <a:lnTo>
                    <a:pt x="34623" y="24178"/>
                  </a:lnTo>
                  <a:lnTo>
                    <a:pt x="35149" y="22686"/>
                  </a:lnTo>
                  <a:lnTo>
                    <a:pt x="35500" y="22072"/>
                  </a:lnTo>
                  <a:lnTo>
                    <a:pt x="35500" y="22028"/>
                  </a:lnTo>
                  <a:lnTo>
                    <a:pt x="35588" y="21765"/>
                  </a:lnTo>
                  <a:lnTo>
                    <a:pt x="35588" y="21677"/>
                  </a:lnTo>
                  <a:lnTo>
                    <a:pt x="35500" y="21589"/>
                  </a:lnTo>
                  <a:lnTo>
                    <a:pt x="33087" y="20580"/>
                  </a:lnTo>
                  <a:lnTo>
                    <a:pt x="33043" y="20580"/>
                  </a:lnTo>
                  <a:lnTo>
                    <a:pt x="30849" y="20185"/>
                  </a:lnTo>
                  <a:lnTo>
                    <a:pt x="29664" y="20009"/>
                  </a:lnTo>
                  <a:lnTo>
                    <a:pt x="29225" y="19615"/>
                  </a:lnTo>
                  <a:lnTo>
                    <a:pt x="28918" y="18254"/>
                  </a:lnTo>
                  <a:lnTo>
                    <a:pt x="28479" y="15446"/>
                  </a:lnTo>
                  <a:lnTo>
                    <a:pt x="28040" y="13340"/>
                  </a:lnTo>
                  <a:lnTo>
                    <a:pt x="28040" y="13252"/>
                  </a:lnTo>
                  <a:lnTo>
                    <a:pt x="25934" y="9917"/>
                  </a:lnTo>
                  <a:lnTo>
                    <a:pt x="24091" y="7547"/>
                  </a:lnTo>
                  <a:lnTo>
                    <a:pt x="24047" y="7547"/>
                  </a:lnTo>
                  <a:lnTo>
                    <a:pt x="21985" y="5704"/>
                  </a:lnTo>
                  <a:lnTo>
                    <a:pt x="20098" y="4081"/>
                  </a:lnTo>
                  <a:lnTo>
                    <a:pt x="20054" y="4081"/>
                  </a:lnTo>
                  <a:lnTo>
                    <a:pt x="18738" y="3247"/>
                  </a:lnTo>
                  <a:lnTo>
                    <a:pt x="17816" y="1273"/>
                  </a:lnTo>
                  <a:lnTo>
                    <a:pt x="17378" y="439"/>
                  </a:lnTo>
                  <a:lnTo>
                    <a:pt x="17334" y="439"/>
                  </a:lnTo>
                  <a:lnTo>
                    <a:pt x="16983" y="44"/>
                  </a:lnTo>
                  <a:lnTo>
                    <a:pt x="1693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97" name="Google Shape;16597;p486"/>
            <p:cNvSpPr/>
            <p:nvPr/>
          </p:nvSpPr>
          <p:spPr>
            <a:xfrm>
              <a:off x="6038025" y="3987950"/>
              <a:ext cx="388375" cy="286350"/>
            </a:xfrm>
            <a:custGeom>
              <a:avLst/>
              <a:gdLst/>
              <a:ahLst/>
              <a:cxnLst/>
              <a:rect l="l" t="t" r="r" b="b"/>
              <a:pathLst>
                <a:path w="15535" h="11454" extrusionOk="0">
                  <a:moveTo>
                    <a:pt x="2545" y="352"/>
                  </a:moveTo>
                  <a:lnTo>
                    <a:pt x="5134" y="527"/>
                  </a:lnTo>
                  <a:lnTo>
                    <a:pt x="7504" y="1010"/>
                  </a:lnTo>
                  <a:lnTo>
                    <a:pt x="9786" y="1317"/>
                  </a:lnTo>
                  <a:lnTo>
                    <a:pt x="9830" y="1317"/>
                  </a:lnTo>
                  <a:lnTo>
                    <a:pt x="11760" y="1010"/>
                  </a:lnTo>
                  <a:lnTo>
                    <a:pt x="12813" y="1142"/>
                  </a:lnTo>
                  <a:lnTo>
                    <a:pt x="14130" y="1800"/>
                  </a:lnTo>
                  <a:lnTo>
                    <a:pt x="14569" y="2195"/>
                  </a:lnTo>
                  <a:lnTo>
                    <a:pt x="15139" y="3906"/>
                  </a:lnTo>
                  <a:lnTo>
                    <a:pt x="15183" y="4345"/>
                  </a:lnTo>
                  <a:lnTo>
                    <a:pt x="14481" y="5486"/>
                  </a:lnTo>
                  <a:lnTo>
                    <a:pt x="12857" y="7504"/>
                  </a:lnTo>
                  <a:lnTo>
                    <a:pt x="11936" y="8952"/>
                  </a:lnTo>
                  <a:lnTo>
                    <a:pt x="10356" y="10005"/>
                  </a:lnTo>
                  <a:lnTo>
                    <a:pt x="7855" y="11015"/>
                  </a:lnTo>
                  <a:lnTo>
                    <a:pt x="6758" y="11102"/>
                  </a:lnTo>
                  <a:lnTo>
                    <a:pt x="5924" y="11059"/>
                  </a:lnTo>
                  <a:lnTo>
                    <a:pt x="4520" y="10313"/>
                  </a:lnTo>
                  <a:lnTo>
                    <a:pt x="3072" y="9303"/>
                  </a:lnTo>
                  <a:lnTo>
                    <a:pt x="2721" y="8865"/>
                  </a:lnTo>
                  <a:lnTo>
                    <a:pt x="2326" y="6802"/>
                  </a:lnTo>
                  <a:lnTo>
                    <a:pt x="2282" y="6714"/>
                  </a:lnTo>
                  <a:lnTo>
                    <a:pt x="527" y="4082"/>
                  </a:lnTo>
                  <a:lnTo>
                    <a:pt x="351" y="3160"/>
                  </a:lnTo>
                  <a:lnTo>
                    <a:pt x="834" y="2063"/>
                  </a:lnTo>
                  <a:lnTo>
                    <a:pt x="1580" y="922"/>
                  </a:lnTo>
                  <a:lnTo>
                    <a:pt x="2019" y="527"/>
                  </a:lnTo>
                  <a:lnTo>
                    <a:pt x="2545" y="352"/>
                  </a:lnTo>
                  <a:close/>
                  <a:moveTo>
                    <a:pt x="2545" y="1"/>
                  </a:moveTo>
                  <a:lnTo>
                    <a:pt x="2458" y="45"/>
                  </a:lnTo>
                  <a:lnTo>
                    <a:pt x="1887" y="220"/>
                  </a:lnTo>
                  <a:lnTo>
                    <a:pt x="1843" y="264"/>
                  </a:lnTo>
                  <a:lnTo>
                    <a:pt x="1317" y="659"/>
                  </a:lnTo>
                  <a:lnTo>
                    <a:pt x="1273" y="703"/>
                  </a:lnTo>
                  <a:lnTo>
                    <a:pt x="527" y="1888"/>
                  </a:lnTo>
                  <a:lnTo>
                    <a:pt x="527" y="1931"/>
                  </a:lnTo>
                  <a:lnTo>
                    <a:pt x="44" y="3072"/>
                  </a:lnTo>
                  <a:lnTo>
                    <a:pt x="0" y="3204"/>
                  </a:lnTo>
                  <a:lnTo>
                    <a:pt x="176" y="4169"/>
                  </a:lnTo>
                  <a:lnTo>
                    <a:pt x="220" y="4257"/>
                  </a:lnTo>
                  <a:lnTo>
                    <a:pt x="1975" y="6890"/>
                  </a:lnTo>
                  <a:lnTo>
                    <a:pt x="2414" y="8952"/>
                  </a:lnTo>
                  <a:lnTo>
                    <a:pt x="2458" y="9040"/>
                  </a:lnTo>
                  <a:lnTo>
                    <a:pt x="2809" y="9523"/>
                  </a:lnTo>
                  <a:lnTo>
                    <a:pt x="2853" y="9567"/>
                  </a:lnTo>
                  <a:lnTo>
                    <a:pt x="4345" y="10620"/>
                  </a:lnTo>
                  <a:lnTo>
                    <a:pt x="5793" y="11366"/>
                  </a:lnTo>
                  <a:lnTo>
                    <a:pt x="5880" y="11410"/>
                  </a:lnTo>
                  <a:lnTo>
                    <a:pt x="6758" y="11453"/>
                  </a:lnTo>
                  <a:lnTo>
                    <a:pt x="7943" y="11322"/>
                  </a:lnTo>
                  <a:lnTo>
                    <a:pt x="7987" y="11322"/>
                  </a:lnTo>
                  <a:lnTo>
                    <a:pt x="10488" y="10313"/>
                  </a:lnTo>
                  <a:lnTo>
                    <a:pt x="10532" y="10313"/>
                  </a:lnTo>
                  <a:lnTo>
                    <a:pt x="12155" y="9216"/>
                  </a:lnTo>
                  <a:lnTo>
                    <a:pt x="12199" y="9172"/>
                  </a:lnTo>
                  <a:lnTo>
                    <a:pt x="13165" y="7724"/>
                  </a:lnTo>
                  <a:lnTo>
                    <a:pt x="14788" y="5705"/>
                  </a:lnTo>
                  <a:lnTo>
                    <a:pt x="15490" y="4476"/>
                  </a:lnTo>
                  <a:lnTo>
                    <a:pt x="15534" y="4389"/>
                  </a:lnTo>
                  <a:lnTo>
                    <a:pt x="15490" y="3862"/>
                  </a:lnTo>
                  <a:lnTo>
                    <a:pt x="15490" y="3818"/>
                  </a:lnTo>
                  <a:lnTo>
                    <a:pt x="14876" y="2063"/>
                  </a:lnTo>
                  <a:lnTo>
                    <a:pt x="14832" y="1975"/>
                  </a:lnTo>
                  <a:lnTo>
                    <a:pt x="14393" y="1536"/>
                  </a:lnTo>
                  <a:lnTo>
                    <a:pt x="14349" y="1493"/>
                  </a:lnTo>
                  <a:lnTo>
                    <a:pt x="12945" y="834"/>
                  </a:lnTo>
                  <a:lnTo>
                    <a:pt x="12901" y="791"/>
                  </a:lnTo>
                  <a:lnTo>
                    <a:pt x="11804" y="659"/>
                  </a:lnTo>
                  <a:lnTo>
                    <a:pt x="11760" y="659"/>
                  </a:lnTo>
                  <a:lnTo>
                    <a:pt x="9830" y="966"/>
                  </a:lnTo>
                  <a:lnTo>
                    <a:pt x="7548" y="659"/>
                  </a:lnTo>
                  <a:lnTo>
                    <a:pt x="5178" y="176"/>
                  </a:lnTo>
                  <a:lnTo>
                    <a:pt x="254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98" name="Google Shape;16598;p486"/>
            <p:cNvSpPr/>
            <p:nvPr/>
          </p:nvSpPr>
          <p:spPr>
            <a:xfrm>
              <a:off x="6096175" y="1773100"/>
              <a:ext cx="942350" cy="1522675"/>
            </a:xfrm>
            <a:custGeom>
              <a:avLst/>
              <a:gdLst/>
              <a:ahLst/>
              <a:cxnLst/>
              <a:rect l="l" t="t" r="r" b="b"/>
              <a:pathLst>
                <a:path w="37694" h="60907" extrusionOk="0">
                  <a:moveTo>
                    <a:pt x="35982" y="0"/>
                  </a:moveTo>
                  <a:lnTo>
                    <a:pt x="35938" y="44"/>
                  </a:lnTo>
                  <a:lnTo>
                    <a:pt x="35894" y="88"/>
                  </a:lnTo>
                  <a:lnTo>
                    <a:pt x="35894" y="176"/>
                  </a:lnTo>
                  <a:lnTo>
                    <a:pt x="35894" y="220"/>
                  </a:lnTo>
                  <a:lnTo>
                    <a:pt x="35938" y="307"/>
                  </a:lnTo>
                  <a:lnTo>
                    <a:pt x="36070" y="395"/>
                  </a:lnTo>
                  <a:lnTo>
                    <a:pt x="37079" y="1975"/>
                  </a:lnTo>
                  <a:lnTo>
                    <a:pt x="37298" y="2765"/>
                  </a:lnTo>
                  <a:lnTo>
                    <a:pt x="37342" y="3598"/>
                  </a:lnTo>
                  <a:lnTo>
                    <a:pt x="37035" y="5529"/>
                  </a:lnTo>
                  <a:lnTo>
                    <a:pt x="37035" y="5573"/>
                  </a:lnTo>
                  <a:lnTo>
                    <a:pt x="36904" y="8820"/>
                  </a:lnTo>
                  <a:lnTo>
                    <a:pt x="36640" y="9829"/>
                  </a:lnTo>
                  <a:lnTo>
                    <a:pt x="35850" y="11760"/>
                  </a:lnTo>
                  <a:lnTo>
                    <a:pt x="34578" y="14569"/>
                  </a:lnTo>
                  <a:lnTo>
                    <a:pt x="33393" y="17026"/>
                  </a:lnTo>
                  <a:lnTo>
                    <a:pt x="31111" y="20405"/>
                  </a:lnTo>
                  <a:lnTo>
                    <a:pt x="31111" y="20536"/>
                  </a:lnTo>
                  <a:lnTo>
                    <a:pt x="31155" y="20624"/>
                  </a:lnTo>
                  <a:lnTo>
                    <a:pt x="31506" y="21063"/>
                  </a:lnTo>
                  <a:lnTo>
                    <a:pt x="32472" y="22511"/>
                  </a:lnTo>
                  <a:lnTo>
                    <a:pt x="32867" y="24573"/>
                  </a:lnTo>
                  <a:lnTo>
                    <a:pt x="33525" y="26767"/>
                  </a:lnTo>
                  <a:lnTo>
                    <a:pt x="33613" y="28523"/>
                  </a:lnTo>
                  <a:lnTo>
                    <a:pt x="33656" y="31638"/>
                  </a:lnTo>
                  <a:lnTo>
                    <a:pt x="33656" y="35368"/>
                  </a:lnTo>
                  <a:lnTo>
                    <a:pt x="33437" y="38088"/>
                  </a:lnTo>
                  <a:lnTo>
                    <a:pt x="33130" y="38922"/>
                  </a:lnTo>
                  <a:lnTo>
                    <a:pt x="30804" y="41774"/>
                  </a:lnTo>
                  <a:lnTo>
                    <a:pt x="28391" y="43442"/>
                  </a:lnTo>
                  <a:lnTo>
                    <a:pt x="25495" y="44978"/>
                  </a:lnTo>
                  <a:lnTo>
                    <a:pt x="23301" y="46119"/>
                  </a:lnTo>
                  <a:lnTo>
                    <a:pt x="20097" y="47874"/>
                  </a:lnTo>
                  <a:lnTo>
                    <a:pt x="16894" y="49936"/>
                  </a:lnTo>
                  <a:lnTo>
                    <a:pt x="16016" y="50726"/>
                  </a:lnTo>
                  <a:lnTo>
                    <a:pt x="14042" y="51516"/>
                  </a:lnTo>
                  <a:lnTo>
                    <a:pt x="13998" y="51516"/>
                  </a:lnTo>
                  <a:lnTo>
                    <a:pt x="12682" y="52306"/>
                  </a:lnTo>
                  <a:lnTo>
                    <a:pt x="12638" y="52306"/>
                  </a:lnTo>
                  <a:lnTo>
                    <a:pt x="11146" y="53490"/>
                  </a:lnTo>
                  <a:lnTo>
                    <a:pt x="9127" y="54500"/>
                  </a:lnTo>
                  <a:lnTo>
                    <a:pt x="5222" y="56694"/>
                  </a:lnTo>
                  <a:lnTo>
                    <a:pt x="3335" y="58098"/>
                  </a:lnTo>
                  <a:lnTo>
                    <a:pt x="88" y="60599"/>
                  </a:lnTo>
                  <a:lnTo>
                    <a:pt x="44" y="60643"/>
                  </a:lnTo>
                  <a:lnTo>
                    <a:pt x="0" y="60731"/>
                  </a:lnTo>
                  <a:lnTo>
                    <a:pt x="0" y="60775"/>
                  </a:lnTo>
                  <a:lnTo>
                    <a:pt x="44" y="60862"/>
                  </a:lnTo>
                  <a:lnTo>
                    <a:pt x="88" y="60906"/>
                  </a:lnTo>
                  <a:lnTo>
                    <a:pt x="307" y="60906"/>
                  </a:lnTo>
                  <a:lnTo>
                    <a:pt x="3554" y="58405"/>
                  </a:lnTo>
                  <a:lnTo>
                    <a:pt x="5397" y="56957"/>
                  </a:lnTo>
                  <a:lnTo>
                    <a:pt x="9303" y="54807"/>
                  </a:lnTo>
                  <a:lnTo>
                    <a:pt x="11277" y="53798"/>
                  </a:lnTo>
                  <a:lnTo>
                    <a:pt x="11321" y="53754"/>
                  </a:lnTo>
                  <a:lnTo>
                    <a:pt x="12857" y="52613"/>
                  </a:lnTo>
                  <a:lnTo>
                    <a:pt x="14173" y="51823"/>
                  </a:lnTo>
                  <a:lnTo>
                    <a:pt x="16148" y="51033"/>
                  </a:lnTo>
                  <a:lnTo>
                    <a:pt x="16192" y="50989"/>
                  </a:lnTo>
                  <a:lnTo>
                    <a:pt x="17113" y="50243"/>
                  </a:lnTo>
                  <a:lnTo>
                    <a:pt x="20273" y="48181"/>
                  </a:lnTo>
                  <a:lnTo>
                    <a:pt x="23476" y="46426"/>
                  </a:lnTo>
                  <a:lnTo>
                    <a:pt x="25626" y="45285"/>
                  </a:lnTo>
                  <a:lnTo>
                    <a:pt x="28566" y="43749"/>
                  </a:lnTo>
                  <a:lnTo>
                    <a:pt x="31024" y="42038"/>
                  </a:lnTo>
                  <a:lnTo>
                    <a:pt x="31067" y="41994"/>
                  </a:lnTo>
                  <a:lnTo>
                    <a:pt x="33437" y="39098"/>
                  </a:lnTo>
                  <a:lnTo>
                    <a:pt x="33437" y="39054"/>
                  </a:lnTo>
                  <a:lnTo>
                    <a:pt x="33788" y="38176"/>
                  </a:lnTo>
                  <a:lnTo>
                    <a:pt x="33788" y="38132"/>
                  </a:lnTo>
                  <a:lnTo>
                    <a:pt x="34007" y="35368"/>
                  </a:lnTo>
                  <a:lnTo>
                    <a:pt x="34007" y="31638"/>
                  </a:lnTo>
                  <a:lnTo>
                    <a:pt x="33964" y="28523"/>
                  </a:lnTo>
                  <a:lnTo>
                    <a:pt x="33876" y="26723"/>
                  </a:lnTo>
                  <a:lnTo>
                    <a:pt x="33218" y="24486"/>
                  </a:lnTo>
                  <a:lnTo>
                    <a:pt x="32823" y="22379"/>
                  </a:lnTo>
                  <a:lnTo>
                    <a:pt x="32779" y="22335"/>
                  </a:lnTo>
                  <a:lnTo>
                    <a:pt x="31813" y="20887"/>
                  </a:lnTo>
                  <a:lnTo>
                    <a:pt x="31813" y="20843"/>
                  </a:lnTo>
                  <a:lnTo>
                    <a:pt x="31506" y="20492"/>
                  </a:lnTo>
                  <a:lnTo>
                    <a:pt x="33700" y="17201"/>
                  </a:lnTo>
                  <a:lnTo>
                    <a:pt x="34885" y="14744"/>
                  </a:lnTo>
                  <a:lnTo>
                    <a:pt x="36201" y="11892"/>
                  </a:lnTo>
                  <a:lnTo>
                    <a:pt x="36991" y="9961"/>
                  </a:lnTo>
                  <a:lnTo>
                    <a:pt x="36991" y="9917"/>
                  </a:lnTo>
                  <a:lnTo>
                    <a:pt x="37255" y="8908"/>
                  </a:lnTo>
                  <a:lnTo>
                    <a:pt x="37255" y="8864"/>
                  </a:lnTo>
                  <a:lnTo>
                    <a:pt x="37386" y="5573"/>
                  </a:lnTo>
                  <a:lnTo>
                    <a:pt x="37693" y="3642"/>
                  </a:lnTo>
                  <a:lnTo>
                    <a:pt x="37693" y="3598"/>
                  </a:lnTo>
                  <a:lnTo>
                    <a:pt x="37650" y="2721"/>
                  </a:lnTo>
                  <a:lnTo>
                    <a:pt x="37650" y="2677"/>
                  </a:lnTo>
                  <a:lnTo>
                    <a:pt x="37386" y="1843"/>
                  </a:lnTo>
                  <a:lnTo>
                    <a:pt x="37386" y="1799"/>
                  </a:lnTo>
                  <a:lnTo>
                    <a:pt x="36377" y="220"/>
                  </a:lnTo>
                  <a:lnTo>
                    <a:pt x="36333" y="176"/>
                  </a:lnTo>
                  <a:lnTo>
                    <a:pt x="36158" y="44"/>
                  </a:lnTo>
                  <a:lnTo>
                    <a:pt x="3611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99" name="Google Shape;16599;p486"/>
            <p:cNvSpPr/>
            <p:nvPr/>
          </p:nvSpPr>
          <p:spPr>
            <a:xfrm>
              <a:off x="6123600" y="1816975"/>
              <a:ext cx="957700" cy="1504025"/>
            </a:xfrm>
            <a:custGeom>
              <a:avLst/>
              <a:gdLst/>
              <a:ahLst/>
              <a:cxnLst/>
              <a:rect l="l" t="t" r="r" b="b"/>
              <a:pathLst>
                <a:path w="38308" h="60161" extrusionOk="0">
                  <a:moveTo>
                    <a:pt x="36772" y="1"/>
                  </a:moveTo>
                  <a:lnTo>
                    <a:pt x="36684" y="44"/>
                  </a:lnTo>
                  <a:lnTo>
                    <a:pt x="36684" y="132"/>
                  </a:lnTo>
                  <a:lnTo>
                    <a:pt x="36684" y="176"/>
                  </a:lnTo>
                  <a:lnTo>
                    <a:pt x="36684" y="264"/>
                  </a:lnTo>
                  <a:lnTo>
                    <a:pt x="37430" y="1624"/>
                  </a:lnTo>
                  <a:lnTo>
                    <a:pt x="37913" y="3160"/>
                  </a:lnTo>
                  <a:lnTo>
                    <a:pt x="37957" y="4740"/>
                  </a:lnTo>
                  <a:lnTo>
                    <a:pt x="37298" y="7372"/>
                  </a:lnTo>
                  <a:lnTo>
                    <a:pt x="36245" y="10620"/>
                  </a:lnTo>
                  <a:lnTo>
                    <a:pt x="36245" y="10663"/>
                  </a:lnTo>
                  <a:lnTo>
                    <a:pt x="36421" y="13077"/>
                  </a:lnTo>
                  <a:lnTo>
                    <a:pt x="36158" y="15183"/>
                  </a:lnTo>
                  <a:lnTo>
                    <a:pt x="36070" y="17509"/>
                  </a:lnTo>
                  <a:lnTo>
                    <a:pt x="35807" y="20142"/>
                  </a:lnTo>
                  <a:lnTo>
                    <a:pt x="35850" y="20229"/>
                  </a:lnTo>
                  <a:lnTo>
                    <a:pt x="36465" y="22160"/>
                  </a:lnTo>
                  <a:lnTo>
                    <a:pt x="36596" y="25802"/>
                  </a:lnTo>
                  <a:lnTo>
                    <a:pt x="36904" y="27601"/>
                  </a:lnTo>
                  <a:lnTo>
                    <a:pt x="36947" y="29488"/>
                  </a:lnTo>
                  <a:lnTo>
                    <a:pt x="36860" y="32077"/>
                  </a:lnTo>
                  <a:lnTo>
                    <a:pt x="36596" y="34578"/>
                  </a:lnTo>
                  <a:lnTo>
                    <a:pt x="36070" y="36333"/>
                  </a:lnTo>
                  <a:lnTo>
                    <a:pt x="34797" y="38308"/>
                  </a:lnTo>
                  <a:lnTo>
                    <a:pt x="33042" y="41555"/>
                  </a:lnTo>
                  <a:lnTo>
                    <a:pt x="31770" y="42828"/>
                  </a:lnTo>
                  <a:lnTo>
                    <a:pt x="30848" y="43047"/>
                  </a:lnTo>
                  <a:lnTo>
                    <a:pt x="29619" y="43091"/>
                  </a:lnTo>
                  <a:lnTo>
                    <a:pt x="29532" y="43135"/>
                  </a:lnTo>
                  <a:lnTo>
                    <a:pt x="27294" y="44364"/>
                  </a:lnTo>
                  <a:lnTo>
                    <a:pt x="22028" y="47040"/>
                  </a:lnTo>
                  <a:lnTo>
                    <a:pt x="18035" y="49103"/>
                  </a:lnTo>
                  <a:lnTo>
                    <a:pt x="15534" y="50726"/>
                  </a:lnTo>
                  <a:lnTo>
                    <a:pt x="12155" y="52086"/>
                  </a:lnTo>
                  <a:lnTo>
                    <a:pt x="12111" y="52086"/>
                  </a:lnTo>
                  <a:lnTo>
                    <a:pt x="10531" y="53008"/>
                  </a:lnTo>
                  <a:lnTo>
                    <a:pt x="8996" y="53886"/>
                  </a:lnTo>
                  <a:lnTo>
                    <a:pt x="7416" y="54719"/>
                  </a:lnTo>
                  <a:lnTo>
                    <a:pt x="5880" y="55597"/>
                  </a:lnTo>
                  <a:lnTo>
                    <a:pt x="5134" y="56080"/>
                  </a:lnTo>
                  <a:lnTo>
                    <a:pt x="4432" y="56562"/>
                  </a:lnTo>
                  <a:lnTo>
                    <a:pt x="3686" y="57089"/>
                  </a:lnTo>
                  <a:lnTo>
                    <a:pt x="2984" y="57659"/>
                  </a:lnTo>
                  <a:lnTo>
                    <a:pt x="88" y="59853"/>
                  </a:lnTo>
                  <a:lnTo>
                    <a:pt x="44" y="59897"/>
                  </a:lnTo>
                  <a:lnTo>
                    <a:pt x="0" y="59985"/>
                  </a:lnTo>
                  <a:lnTo>
                    <a:pt x="0" y="60029"/>
                  </a:lnTo>
                  <a:lnTo>
                    <a:pt x="44" y="60117"/>
                  </a:lnTo>
                  <a:lnTo>
                    <a:pt x="88" y="60160"/>
                  </a:lnTo>
                  <a:lnTo>
                    <a:pt x="176" y="60160"/>
                  </a:lnTo>
                  <a:lnTo>
                    <a:pt x="307" y="60117"/>
                  </a:lnTo>
                  <a:lnTo>
                    <a:pt x="3203" y="57923"/>
                  </a:lnTo>
                  <a:lnTo>
                    <a:pt x="3905" y="57396"/>
                  </a:lnTo>
                  <a:lnTo>
                    <a:pt x="4607" y="56869"/>
                  </a:lnTo>
                  <a:lnTo>
                    <a:pt x="5353" y="56387"/>
                  </a:lnTo>
                  <a:lnTo>
                    <a:pt x="6099" y="55904"/>
                  </a:lnTo>
                  <a:lnTo>
                    <a:pt x="7635" y="55026"/>
                  </a:lnTo>
                  <a:lnTo>
                    <a:pt x="9127" y="54193"/>
                  </a:lnTo>
                  <a:lnTo>
                    <a:pt x="10707" y="53315"/>
                  </a:lnTo>
                  <a:lnTo>
                    <a:pt x="12287" y="52394"/>
                  </a:lnTo>
                  <a:lnTo>
                    <a:pt x="15665" y="51033"/>
                  </a:lnTo>
                  <a:lnTo>
                    <a:pt x="15709" y="51033"/>
                  </a:lnTo>
                  <a:lnTo>
                    <a:pt x="18210" y="49410"/>
                  </a:lnTo>
                  <a:lnTo>
                    <a:pt x="22160" y="47347"/>
                  </a:lnTo>
                  <a:lnTo>
                    <a:pt x="27469" y="44671"/>
                  </a:lnTo>
                  <a:lnTo>
                    <a:pt x="29663" y="43442"/>
                  </a:lnTo>
                  <a:lnTo>
                    <a:pt x="30892" y="43398"/>
                  </a:lnTo>
                  <a:lnTo>
                    <a:pt x="30936" y="43398"/>
                  </a:lnTo>
                  <a:lnTo>
                    <a:pt x="31901" y="43179"/>
                  </a:lnTo>
                  <a:lnTo>
                    <a:pt x="31989" y="43135"/>
                  </a:lnTo>
                  <a:lnTo>
                    <a:pt x="33349" y="41775"/>
                  </a:lnTo>
                  <a:lnTo>
                    <a:pt x="33349" y="41731"/>
                  </a:lnTo>
                  <a:lnTo>
                    <a:pt x="35104" y="38527"/>
                  </a:lnTo>
                  <a:lnTo>
                    <a:pt x="36377" y="36509"/>
                  </a:lnTo>
                  <a:lnTo>
                    <a:pt x="36377" y="36465"/>
                  </a:lnTo>
                  <a:lnTo>
                    <a:pt x="36904" y="34666"/>
                  </a:lnTo>
                  <a:lnTo>
                    <a:pt x="36904" y="34622"/>
                  </a:lnTo>
                  <a:lnTo>
                    <a:pt x="37211" y="32121"/>
                  </a:lnTo>
                  <a:lnTo>
                    <a:pt x="37298" y="29488"/>
                  </a:lnTo>
                  <a:lnTo>
                    <a:pt x="37255" y="27601"/>
                  </a:lnTo>
                  <a:lnTo>
                    <a:pt x="37211" y="27557"/>
                  </a:lnTo>
                  <a:lnTo>
                    <a:pt x="36947" y="25758"/>
                  </a:lnTo>
                  <a:lnTo>
                    <a:pt x="36816" y="22116"/>
                  </a:lnTo>
                  <a:lnTo>
                    <a:pt x="36816" y="22072"/>
                  </a:lnTo>
                  <a:lnTo>
                    <a:pt x="36201" y="20142"/>
                  </a:lnTo>
                  <a:lnTo>
                    <a:pt x="36421" y="17509"/>
                  </a:lnTo>
                  <a:lnTo>
                    <a:pt x="36509" y="15227"/>
                  </a:lnTo>
                  <a:lnTo>
                    <a:pt x="36772" y="13077"/>
                  </a:lnTo>
                  <a:lnTo>
                    <a:pt x="36596" y="10663"/>
                  </a:lnTo>
                  <a:lnTo>
                    <a:pt x="37650" y="7460"/>
                  </a:lnTo>
                  <a:lnTo>
                    <a:pt x="38264" y="4827"/>
                  </a:lnTo>
                  <a:lnTo>
                    <a:pt x="38308" y="4783"/>
                  </a:lnTo>
                  <a:lnTo>
                    <a:pt x="38264" y="3160"/>
                  </a:lnTo>
                  <a:lnTo>
                    <a:pt x="38264" y="3072"/>
                  </a:lnTo>
                  <a:lnTo>
                    <a:pt x="37737" y="1492"/>
                  </a:lnTo>
                  <a:lnTo>
                    <a:pt x="37737" y="1449"/>
                  </a:lnTo>
                  <a:lnTo>
                    <a:pt x="36991" y="88"/>
                  </a:lnTo>
                  <a:lnTo>
                    <a:pt x="36947" y="44"/>
                  </a:lnTo>
                  <a:lnTo>
                    <a:pt x="3690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00" name="Google Shape;16600;p486"/>
            <p:cNvSpPr/>
            <p:nvPr/>
          </p:nvSpPr>
          <p:spPr>
            <a:xfrm>
              <a:off x="6392350" y="3454800"/>
              <a:ext cx="767950" cy="217250"/>
            </a:xfrm>
            <a:custGeom>
              <a:avLst/>
              <a:gdLst/>
              <a:ahLst/>
              <a:cxnLst/>
              <a:rect l="l" t="t" r="r" b="b"/>
              <a:pathLst>
                <a:path w="30718" h="8690" extrusionOk="0">
                  <a:moveTo>
                    <a:pt x="11234" y="1"/>
                  </a:moveTo>
                  <a:lnTo>
                    <a:pt x="7899" y="1010"/>
                  </a:lnTo>
                  <a:lnTo>
                    <a:pt x="3555" y="1975"/>
                  </a:lnTo>
                  <a:lnTo>
                    <a:pt x="3511" y="1975"/>
                  </a:lnTo>
                  <a:lnTo>
                    <a:pt x="89" y="3994"/>
                  </a:lnTo>
                  <a:lnTo>
                    <a:pt x="45" y="4038"/>
                  </a:lnTo>
                  <a:lnTo>
                    <a:pt x="1" y="4126"/>
                  </a:lnTo>
                  <a:lnTo>
                    <a:pt x="1" y="4169"/>
                  </a:lnTo>
                  <a:lnTo>
                    <a:pt x="45" y="4257"/>
                  </a:lnTo>
                  <a:lnTo>
                    <a:pt x="89" y="4301"/>
                  </a:lnTo>
                  <a:lnTo>
                    <a:pt x="132" y="4345"/>
                  </a:lnTo>
                  <a:lnTo>
                    <a:pt x="220" y="4345"/>
                  </a:lnTo>
                  <a:lnTo>
                    <a:pt x="264" y="4301"/>
                  </a:lnTo>
                  <a:lnTo>
                    <a:pt x="3687" y="2326"/>
                  </a:lnTo>
                  <a:lnTo>
                    <a:pt x="7987" y="1361"/>
                  </a:lnTo>
                  <a:lnTo>
                    <a:pt x="10313" y="659"/>
                  </a:lnTo>
                  <a:lnTo>
                    <a:pt x="11278" y="352"/>
                  </a:lnTo>
                  <a:lnTo>
                    <a:pt x="11497" y="352"/>
                  </a:lnTo>
                  <a:lnTo>
                    <a:pt x="13384" y="2283"/>
                  </a:lnTo>
                  <a:lnTo>
                    <a:pt x="13428" y="2326"/>
                  </a:lnTo>
                  <a:lnTo>
                    <a:pt x="15754" y="4257"/>
                  </a:lnTo>
                  <a:lnTo>
                    <a:pt x="15798" y="4257"/>
                  </a:lnTo>
                  <a:lnTo>
                    <a:pt x="18913" y="5969"/>
                  </a:lnTo>
                  <a:lnTo>
                    <a:pt x="20888" y="6802"/>
                  </a:lnTo>
                  <a:lnTo>
                    <a:pt x="23214" y="7592"/>
                  </a:lnTo>
                  <a:lnTo>
                    <a:pt x="26022" y="8601"/>
                  </a:lnTo>
                  <a:lnTo>
                    <a:pt x="26066" y="8601"/>
                  </a:lnTo>
                  <a:lnTo>
                    <a:pt x="26943" y="8689"/>
                  </a:lnTo>
                  <a:lnTo>
                    <a:pt x="26987" y="8689"/>
                  </a:lnTo>
                  <a:lnTo>
                    <a:pt x="27777" y="8558"/>
                  </a:lnTo>
                  <a:lnTo>
                    <a:pt x="27821" y="8514"/>
                  </a:lnTo>
                  <a:lnTo>
                    <a:pt x="28874" y="7899"/>
                  </a:lnTo>
                  <a:lnTo>
                    <a:pt x="28962" y="7855"/>
                  </a:lnTo>
                  <a:lnTo>
                    <a:pt x="30366" y="5881"/>
                  </a:lnTo>
                  <a:lnTo>
                    <a:pt x="30366" y="5837"/>
                  </a:lnTo>
                  <a:lnTo>
                    <a:pt x="30717" y="5003"/>
                  </a:lnTo>
                  <a:lnTo>
                    <a:pt x="30717" y="4872"/>
                  </a:lnTo>
                  <a:lnTo>
                    <a:pt x="30322" y="3380"/>
                  </a:lnTo>
                  <a:lnTo>
                    <a:pt x="30278" y="3380"/>
                  </a:lnTo>
                  <a:lnTo>
                    <a:pt x="29225" y="1010"/>
                  </a:lnTo>
                  <a:lnTo>
                    <a:pt x="29181" y="966"/>
                  </a:lnTo>
                  <a:lnTo>
                    <a:pt x="29137" y="922"/>
                  </a:lnTo>
                  <a:lnTo>
                    <a:pt x="29050" y="922"/>
                  </a:lnTo>
                  <a:lnTo>
                    <a:pt x="28962" y="966"/>
                  </a:lnTo>
                  <a:lnTo>
                    <a:pt x="28918" y="966"/>
                  </a:lnTo>
                  <a:lnTo>
                    <a:pt x="28874" y="1054"/>
                  </a:lnTo>
                  <a:lnTo>
                    <a:pt x="28874" y="1098"/>
                  </a:lnTo>
                  <a:lnTo>
                    <a:pt x="28918" y="1186"/>
                  </a:lnTo>
                  <a:lnTo>
                    <a:pt x="29971" y="3511"/>
                  </a:lnTo>
                  <a:lnTo>
                    <a:pt x="30366" y="4915"/>
                  </a:lnTo>
                  <a:lnTo>
                    <a:pt x="30059" y="5661"/>
                  </a:lnTo>
                  <a:lnTo>
                    <a:pt x="28699" y="7636"/>
                  </a:lnTo>
                  <a:lnTo>
                    <a:pt x="27689" y="8206"/>
                  </a:lnTo>
                  <a:lnTo>
                    <a:pt x="26943" y="8338"/>
                  </a:lnTo>
                  <a:lnTo>
                    <a:pt x="26154" y="8250"/>
                  </a:lnTo>
                  <a:lnTo>
                    <a:pt x="23301" y="7285"/>
                  </a:lnTo>
                  <a:lnTo>
                    <a:pt x="21020" y="6495"/>
                  </a:lnTo>
                  <a:lnTo>
                    <a:pt x="19045" y="5618"/>
                  </a:lnTo>
                  <a:lnTo>
                    <a:pt x="15973" y="3950"/>
                  </a:lnTo>
                  <a:lnTo>
                    <a:pt x="13648" y="2063"/>
                  </a:lnTo>
                  <a:lnTo>
                    <a:pt x="11673" y="89"/>
                  </a:lnTo>
                  <a:lnTo>
                    <a:pt x="11585" y="45"/>
                  </a:lnTo>
                  <a:lnTo>
                    <a:pt x="1132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01" name="Google Shape;16601;p486"/>
            <p:cNvSpPr/>
            <p:nvPr/>
          </p:nvSpPr>
          <p:spPr>
            <a:xfrm>
              <a:off x="6322150" y="3238700"/>
              <a:ext cx="868850" cy="265500"/>
            </a:xfrm>
            <a:custGeom>
              <a:avLst/>
              <a:gdLst/>
              <a:ahLst/>
              <a:cxnLst/>
              <a:rect l="l" t="t" r="r" b="b"/>
              <a:pathLst>
                <a:path w="34754" h="10620" extrusionOk="0">
                  <a:moveTo>
                    <a:pt x="34491" y="0"/>
                  </a:moveTo>
                  <a:lnTo>
                    <a:pt x="34447" y="44"/>
                  </a:lnTo>
                  <a:lnTo>
                    <a:pt x="33437" y="1492"/>
                  </a:lnTo>
                  <a:lnTo>
                    <a:pt x="32033" y="3730"/>
                  </a:lnTo>
                  <a:lnTo>
                    <a:pt x="32033" y="3774"/>
                  </a:lnTo>
                  <a:lnTo>
                    <a:pt x="31419" y="5442"/>
                  </a:lnTo>
                  <a:lnTo>
                    <a:pt x="31419" y="5485"/>
                  </a:lnTo>
                  <a:lnTo>
                    <a:pt x="31156" y="7592"/>
                  </a:lnTo>
                  <a:lnTo>
                    <a:pt x="31112" y="10005"/>
                  </a:lnTo>
                  <a:lnTo>
                    <a:pt x="30936" y="10225"/>
                  </a:lnTo>
                  <a:lnTo>
                    <a:pt x="30454" y="10268"/>
                  </a:lnTo>
                  <a:lnTo>
                    <a:pt x="29971" y="10225"/>
                  </a:lnTo>
                  <a:lnTo>
                    <a:pt x="29488" y="10137"/>
                  </a:lnTo>
                  <a:lnTo>
                    <a:pt x="29005" y="10005"/>
                  </a:lnTo>
                  <a:lnTo>
                    <a:pt x="28523" y="9830"/>
                  </a:lnTo>
                  <a:lnTo>
                    <a:pt x="28040" y="9610"/>
                  </a:lnTo>
                  <a:lnTo>
                    <a:pt x="27557" y="9347"/>
                  </a:lnTo>
                  <a:lnTo>
                    <a:pt x="27119" y="9084"/>
                  </a:lnTo>
                  <a:lnTo>
                    <a:pt x="26241" y="8513"/>
                  </a:lnTo>
                  <a:lnTo>
                    <a:pt x="25451" y="7899"/>
                  </a:lnTo>
                  <a:lnTo>
                    <a:pt x="24749" y="7328"/>
                  </a:lnTo>
                  <a:lnTo>
                    <a:pt x="24179" y="6846"/>
                  </a:lnTo>
                  <a:lnTo>
                    <a:pt x="19308" y="2633"/>
                  </a:lnTo>
                  <a:lnTo>
                    <a:pt x="19264" y="2633"/>
                  </a:lnTo>
                  <a:lnTo>
                    <a:pt x="17991" y="2019"/>
                  </a:lnTo>
                  <a:lnTo>
                    <a:pt x="17948" y="2019"/>
                  </a:lnTo>
                  <a:lnTo>
                    <a:pt x="17245" y="1887"/>
                  </a:lnTo>
                  <a:lnTo>
                    <a:pt x="17158" y="1931"/>
                  </a:lnTo>
                  <a:lnTo>
                    <a:pt x="16500" y="2370"/>
                  </a:lnTo>
                  <a:lnTo>
                    <a:pt x="16456" y="2370"/>
                  </a:lnTo>
                  <a:lnTo>
                    <a:pt x="14788" y="3994"/>
                  </a:lnTo>
                  <a:lnTo>
                    <a:pt x="13603" y="4827"/>
                  </a:lnTo>
                  <a:lnTo>
                    <a:pt x="12331" y="5178"/>
                  </a:lnTo>
                  <a:lnTo>
                    <a:pt x="10312" y="5529"/>
                  </a:lnTo>
                  <a:lnTo>
                    <a:pt x="10268" y="5529"/>
                  </a:lnTo>
                  <a:lnTo>
                    <a:pt x="8338" y="6144"/>
                  </a:lnTo>
                  <a:lnTo>
                    <a:pt x="5924" y="6714"/>
                  </a:lnTo>
                  <a:lnTo>
                    <a:pt x="5880" y="6714"/>
                  </a:lnTo>
                  <a:lnTo>
                    <a:pt x="4125" y="7416"/>
                  </a:lnTo>
                  <a:lnTo>
                    <a:pt x="4081" y="7460"/>
                  </a:lnTo>
                  <a:lnTo>
                    <a:pt x="2063" y="8645"/>
                  </a:lnTo>
                  <a:lnTo>
                    <a:pt x="2063" y="8689"/>
                  </a:lnTo>
                  <a:lnTo>
                    <a:pt x="88" y="10181"/>
                  </a:lnTo>
                  <a:lnTo>
                    <a:pt x="44" y="10225"/>
                  </a:lnTo>
                  <a:lnTo>
                    <a:pt x="0" y="10268"/>
                  </a:lnTo>
                  <a:lnTo>
                    <a:pt x="44" y="10356"/>
                  </a:lnTo>
                  <a:lnTo>
                    <a:pt x="44" y="10400"/>
                  </a:lnTo>
                  <a:lnTo>
                    <a:pt x="88" y="10444"/>
                  </a:lnTo>
                  <a:lnTo>
                    <a:pt x="176" y="10488"/>
                  </a:lnTo>
                  <a:lnTo>
                    <a:pt x="220" y="10488"/>
                  </a:lnTo>
                  <a:lnTo>
                    <a:pt x="308" y="10444"/>
                  </a:lnTo>
                  <a:lnTo>
                    <a:pt x="2238" y="8952"/>
                  </a:lnTo>
                  <a:lnTo>
                    <a:pt x="4257" y="7767"/>
                  </a:lnTo>
                  <a:lnTo>
                    <a:pt x="6012" y="7021"/>
                  </a:lnTo>
                  <a:lnTo>
                    <a:pt x="8425" y="6451"/>
                  </a:lnTo>
                  <a:lnTo>
                    <a:pt x="10356" y="5837"/>
                  </a:lnTo>
                  <a:lnTo>
                    <a:pt x="12375" y="5529"/>
                  </a:lnTo>
                  <a:lnTo>
                    <a:pt x="12419" y="5529"/>
                  </a:lnTo>
                  <a:lnTo>
                    <a:pt x="13735" y="5134"/>
                  </a:lnTo>
                  <a:lnTo>
                    <a:pt x="13779" y="5134"/>
                  </a:lnTo>
                  <a:lnTo>
                    <a:pt x="15008" y="4257"/>
                  </a:lnTo>
                  <a:lnTo>
                    <a:pt x="16719" y="2633"/>
                  </a:lnTo>
                  <a:lnTo>
                    <a:pt x="17289" y="2282"/>
                  </a:lnTo>
                  <a:lnTo>
                    <a:pt x="17860" y="2326"/>
                  </a:lnTo>
                  <a:lnTo>
                    <a:pt x="19088" y="2940"/>
                  </a:lnTo>
                  <a:lnTo>
                    <a:pt x="23959" y="7109"/>
                  </a:lnTo>
                  <a:lnTo>
                    <a:pt x="24705" y="7767"/>
                  </a:lnTo>
                  <a:lnTo>
                    <a:pt x="25495" y="8382"/>
                  </a:lnTo>
                  <a:lnTo>
                    <a:pt x="26329" y="8996"/>
                  </a:lnTo>
                  <a:lnTo>
                    <a:pt x="27162" y="9522"/>
                  </a:lnTo>
                  <a:lnTo>
                    <a:pt x="27952" y="9961"/>
                  </a:lnTo>
                  <a:lnTo>
                    <a:pt x="28391" y="10181"/>
                  </a:lnTo>
                  <a:lnTo>
                    <a:pt x="28786" y="10312"/>
                  </a:lnTo>
                  <a:lnTo>
                    <a:pt x="29225" y="10444"/>
                  </a:lnTo>
                  <a:lnTo>
                    <a:pt x="29620" y="10532"/>
                  </a:lnTo>
                  <a:lnTo>
                    <a:pt x="30015" y="10619"/>
                  </a:lnTo>
                  <a:lnTo>
                    <a:pt x="30454" y="10619"/>
                  </a:lnTo>
                  <a:lnTo>
                    <a:pt x="31024" y="10576"/>
                  </a:lnTo>
                  <a:lnTo>
                    <a:pt x="31156" y="10532"/>
                  </a:lnTo>
                  <a:lnTo>
                    <a:pt x="31419" y="10225"/>
                  </a:lnTo>
                  <a:lnTo>
                    <a:pt x="31463" y="10093"/>
                  </a:lnTo>
                  <a:lnTo>
                    <a:pt x="31507" y="7636"/>
                  </a:lnTo>
                  <a:lnTo>
                    <a:pt x="31726" y="5529"/>
                  </a:lnTo>
                  <a:lnTo>
                    <a:pt x="32340" y="3906"/>
                  </a:lnTo>
                  <a:lnTo>
                    <a:pt x="33745" y="1668"/>
                  </a:lnTo>
                  <a:lnTo>
                    <a:pt x="34710" y="264"/>
                  </a:lnTo>
                  <a:lnTo>
                    <a:pt x="34754" y="176"/>
                  </a:lnTo>
                  <a:lnTo>
                    <a:pt x="34754" y="132"/>
                  </a:lnTo>
                  <a:lnTo>
                    <a:pt x="34754" y="44"/>
                  </a:lnTo>
                  <a:lnTo>
                    <a:pt x="3466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02" name="Google Shape;16602;p486"/>
            <p:cNvSpPr/>
            <p:nvPr/>
          </p:nvSpPr>
          <p:spPr>
            <a:xfrm>
              <a:off x="6256325" y="3037950"/>
              <a:ext cx="923700" cy="403725"/>
            </a:xfrm>
            <a:custGeom>
              <a:avLst/>
              <a:gdLst/>
              <a:ahLst/>
              <a:cxnLst/>
              <a:rect l="l" t="t" r="r" b="b"/>
              <a:pathLst>
                <a:path w="36948" h="16149" extrusionOk="0">
                  <a:moveTo>
                    <a:pt x="34666" y="0"/>
                  </a:moveTo>
                  <a:lnTo>
                    <a:pt x="34622" y="88"/>
                  </a:lnTo>
                  <a:lnTo>
                    <a:pt x="34622" y="132"/>
                  </a:lnTo>
                  <a:lnTo>
                    <a:pt x="34622" y="220"/>
                  </a:lnTo>
                  <a:lnTo>
                    <a:pt x="35061" y="1931"/>
                  </a:lnTo>
                  <a:lnTo>
                    <a:pt x="35983" y="5178"/>
                  </a:lnTo>
                  <a:lnTo>
                    <a:pt x="36597" y="7811"/>
                  </a:lnTo>
                  <a:lnTo>
                    <a:pt x="35851" y="8908"/>
                  </a:lnTo>
                  <a:lnTo>
                    <a:pt x="34227" y="10927"/>
                  </a:lnTo>
                  <a:lnTo>
                    <a:pt x="33745" y="11058"/>
                  </a:lnTo>
                  <a:lnTo>
                    <a:pt x="32955" y="10795"/>
                  </a:lnTo>
                  <a:lnTo>
                    <a:pt x="29795" y="9347"/>
                  </a:lnTo>
                  <a:lnTo>
                    <a:pt x="27777" y="8381"/>
                  </a:lnTo>
                  <a:lnTo>
                    <a:pt x="23872" y="6890"/>
                  </a:lnTo>
                  <a:lnTo>
                    <a:pt x="23828" y="6890"/>
                  </a:lnTo>
                  <a:lnTo>
                    <a:pt x="22160" y="6495"/>
                  </a:lnTo>
                  <a:lnTo>
                    <a:pt x="20844" y="6451"/>
                  </a:lnTo>
                  <a:lnTo>
                    <a:pt x="20800" y="6451"/>
                  </a:lnTo>
                  <a:lnTo>
                    <a:pt x="19835" y="6670"/>
                  </a:lnTo>
                  <a:lnTo>
                    <a:pt x="19791" y="6670"/>
                  </a:lnTo>
                  <a:lnTo>
                    <a:pt x="18035" y="7548"/>
                  </a:lnTo>
                  <a:lnTo>
                    <a:pt x="15798" y="8776"/>
                  </a:lnTo>
                  <a:lnTo>
                    <a:pt x="15754" y="8776"/>
                  </a:lnTo>
                  <a:lnTo>
                    <a:pt x="13867" y="10137"/>
                  </a:lnTo>
                  <a:lnTo>
                    <a:pt x="12199" y="10356"/>
                  </a:lnTo>
                  <a:lnTo>
                    <a:pt x="9040" y="10532"/>
                  </a:lnTo>
                  <a:lnTo>
                    <a:pt x="8996" y="10532"/>
                  </a:lnTo>
                  <a:lnTo>
                    <a:pt x="7373" y="11058"/>
                  </a:lnTo>
                  <a:lnTo>
                    <a:pt x="3818" y="12638"/>
                  </a:lnTo>
                  <a:lnTo>
                    <a:pt x="3818" y="12682"/>
                  </a:lnTo>
                  <a:lnTo>
                    <a:pt x="1756" y="14042"/>
                  </a:lnTo>
                  <a:lnTo>
                    <a:pt x="44" y="15841"/>
                  </a:lnTo>
                  <a:lnTo>
                    <a:pt x="44" y="15885"/>
                  </a:lnTo>
                  <a:lnTo>
                    <a:pt x="1" y="15973"/>
                  </a:lnTo>
                  <a:lnTo>
                    <a:pt x="44" y="16017"/>
                  </a:lnTo>
                  <a:lnTo>
                    <a:pt x="88" y="16104"/>
                  </a:lnTo>
                  <a:lnTo>
                    <a:pt x="176" y="16148"/>
                  </a:lnTo>
                  <a:lnTo>
                    <a:pt x="264" y="16104"/>
                  </a:lnTo>
                  <a:lnTo>
                    <a:pt x="308" y="16061"/>
                  </a:lnTo>
                  <a:lnTo>
                    <a:pt x="1975" y="14305"/>
                  </a:lnTo>
                  <a:lnTo>
                    <a:pt x="3994" y="12945"/>
                  </a:lnTo>
                  <a:lnTo>
                    <a:pt x="7504" y="11365"/>
                  </a:lnTo>
                  <a:lnTo>
                    <a:pt x="9084" y="10883"/>
                  </a:lnTo>
                  <a:lnTo>
                    <a:pt x="12199" y="10707"/>
                  </a:lnTo>
                  <a:lnTo>
                    <a:pt x="13955" y="10488"/>
                  </a:lnTo>
                  <a:lnTo>
                    <a:pt x="14042" y="10444"/>
                  </a:lnTo>
                  <a:lnTo>
                    <a:pt x="15973" y="9084"/>
                  </a:lnTo>
                  <a:lnTo>
                    <a:pt x="18211" y="7855"/>
                  </a:lnTo>
                  <a:lnTo>
                    <a:pt x="19922" y="6977"/>
                  </a:lnTo>
                  <a:lnTo>
                    <a:pt x="20844" y="6802"/>
                  </a:lnTo>
                  <a:lnTo>
                    <a:pt x="22116" y="6846"/>
                  </a:lnTo>
                  <a:lnTo>
                    <a:pt x="23740" y="7197"/>
                  </a:lnTo>
                  <a:lnTo>
                    <a:pt x="27645" y="8733"/>
                  </a:lnTo>
                  <a:lnTo>
                    <a:pt x="29664" y="9698"/>
                  </a:lnTo>
                  <a:lnTo>
                    <a:pt x="32823" y="11146"/>
                  </a:lnTo>
                  <a:lnTo>
                    <a:pt x="32867" y="11146"/>
                  </a:lnTo>
                  <a:lnTo>
                    <a:pt x="33701" y="11409"/>
                  </a:lnTo>
                  <a:lnTo>
                    <a:pt x="33789" y="11409"/>
                  </a:lnTo>
                  <a:lnTo>
                    <a:pt x="34359" y="11234"/>
                  </a:lnTo>
                  <a:lnTo>
                    <a:pt x="34447" y="11190"/>
                  </a:lnTo>
                  <a:lnTo>
                    <a:pt x="36158" y="9084"/>
                  </a:lnTo>
                  <a:lnTo>
                    <a:pt x="36948" y="7943"/>
                  </a:lnTo>
                  <a:lnTo>
                    <a:pt x="36948" y="7899"/>
                  </a:lnTo>
                  <a:lnTo>
                    <a:pt x="36948" y="7811"/>
                  </a:lnTo>
                  <a:lnTo>
                    <a:pt x="36334" y="5090"/>
                  </a:lnTo>
                  <a:lnTo>
                    <a:pt x="35368" y="1843"/>
                  </a:lnTo>
                  <a:lnTo>
                    <a:pt x="34929" y="132"/>
                  </a:lnTo>
                  <a:lnTo>
                    <a:pt x="34929" y="44"/>
                  </a:lnTo>
                  <a:lnTo>
                    <a:pt x="3488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03" name="Google Shape;16603;p486"/>
            <p:cNvSpPr/>
            <p:nvPr/>
          </p:nvSpPr>
          <p:spPr>
            <a:xfrm>
              <a:off x="6203675" y="2736275"/>
              <a:ext cx="931375" cy="657125"/>
            </a:xfrm>
            <a:custGeom>
              <a:avLst/>
              <a:gdLst/>
              <a:ahLst/>
              <a:cxnLst/>
              <a:rect l="l" t="t" r="r" b="b"/>
              <a:pathLst>
                <a:path w="37255" h="26285" extrusionOk="0">
                  <a:moveTo>
                    <a:pt x="37035" y="0"/>
                  </a:moveTo>
                  <a:lnTo>
                    <a:pt x="36992" y="44"/>
                  </a:lnTo>
                  <a:lnTo>
                    <a:pt x="36948" y="88"/>
                  </a:lnTo>
                  <a:lnTo>
                    <a:pt x="36904" y="132"/>
                  </a:lnTo>
                  <a:lnTo>
                    <a:pt x="36465" y="2326"/>
                  </a:lnTo>
                  <a:lnTo>
                    <a:pt x="36421" y="4564"/>
                  </a:lnTo>
                  <a:lnTo>
                    <a:pt x="36290" y="9040"/>
                  </a:lnTo>
                  <a:lnTo>
                    <a:pt x="36333" y="12550"/>
                  </a:lnTo>
                  <a:lnTo>
                    <a:pt x="36333" y="12594"/>
                  </a:lnTo>
                  <a:lnTo>
                    <a:pt x="36597" y="13691"/>
                  </a:lnTo>
                  <a:lnTo>
                    <a:pt x="36158" y="14700"/>
                  </a:lnTo>
                  <a:lnTo>
                    <a:pt x="34929" y="15314"/>
                  </a:lnTo>
                  <a:lnTo>
                    <a:pt x="33393" y="15666"/>
                  </a:lnTo>
                  <a:lnTo>
                    <a:pt x="31682" y="15885"/>
                  </a:lnTo>
                  <a:lnTo>
                    <a:pt x="29971" y="15358"/>
                  </a:lnTo>
                  <a:lnTo>
                    <a:pt x="27294" y="14261"/>
                  </a:lnTo>
                  <a:lnTo>
                    <a:pt x="26153" y="13252"/>
                  </a:lnTo>
                  <a:lnTo>
                    <a:pt x="25890" y="13252"/>
                  </a:lnTo>
                  <a:lnTo>
                    <a:pt x="25276" y="13823"/>
                  </a:lnTo>
                  <a:lnTo>
                    <a:pt x="24178" y="14305"/>
                  </a:lnTo>
                  <a:lnTo>
                    <a:pt x="21502" y="15490"/>
                  </a:lnTo>
                  <a:lnTo>
                    <a:pt x="18825" y="16631"/>
                  </a:lnTo>
                  <a:lnTo>
                    <a:pt x="16850" y="17596"/>
                  </a:lnTo>
                  <a:lnTo>
                    <a:pt x="13823" y="19571"/>
                  </a:lnTo>
                  <a:lnTo>
                    <a:pt x="12199" y="19615"/>
                  </a:lnTo>
                  <a:lnTo>
                    <a:pt x="9435" y="19790"/>
                  </a:lnTo>
                  <a:lnTo>
                    <a:pt x="9391" y="19834"/>
                  </a:lnTo>
                  <a:lnTo>
                    <a:pt x="8425" y="20185"/>
                  </a:lnTo>
                  <a:lnTo>
                    <a:pt x="6495" y="21107"/>
                  </a:lnTo>
                  <a:lnTo>
                    <a:pt x="4520" y="22204"/>
                  </a:lnTo>
                  <a:lnTo>
                    <a:pt x="4476" y="22204"/>
                  </a:lnTo>
                  <a:lnTo>
                    <a:pt x="2633" y="23476"/>
                  </a:lnTo>
                  <a:lnTo>
                    <a:pt x="2633" y="23520"/>
                  </a:lnTo>
                  <a:lnTo>
                    <a:pt x="44" y="25977"/>
                  </a:lnTo>
                  <a:lnTo>
                    <a:pt x="0" y="26021"/>
                  </a:lnTo>
                  <a:lnTo>
                    <a:pt x="0" y="26109"/>
                  </a:lnTo>
                  <a:lnTo>
                    <a:pt x="0" y="26153"/>
                  </a:lnTo>
                  <a:lnTo>
                    <a:pt x="44" y="26241"/>
                  </a:lnTo>
                  <a:lnTo>
                    <a:pt x="88" y="26285"/>
                  </a:lnTo>
                  <a:lnTo>
                    <a:pt x="220" y="26285"/>
                  </a:lnTo>
                  <a:lnTo>
                    <a:pt x="264" y="26241"/>
                  </a:lnTo>
                  <a:lnTo>
                    <a:pt x="2853" y="23783"/>
                  </a:lnTo>
                  <a:lnTo>
                    <a:pt x="4696" y="22511"/>
                  </a:lnTo>
                  <a:lnTo>
                    <a:pt x="6670" y="21414"/>
                  </a:lnTo>
                  <a:lnTo>
                    <a:pt x="8557" y="20492"/>
                  </a:lnTo>
                  <a:lnTo>
                    <a:pt x="9479" y="20141"/>
                  </a:lnTo>
                  <a:lnTo>
                    <a:pt x="12243" y="19966"/>
                  </a:lnTo>
                  <a:lnTo>
                    <a:pt x="13867" y="19922"/>
                  </a:lnTo>
                  <a:lnTo>
                    <a:pt x="13954" y="19878"/>
                  </a:lnTo>
                  <a:lnTo>
                    <a:pt x="17026" y="17903"/>
                  </a:lnTo>
                  <a:lnTo>
                    <a:pt x="18957" y="16982"/>
                  </a:lnTo>
                  <a:lnTo>
                    <a:pt x="21633" y="15797"/>
                  </a:lnTo>
                  <a:lnTo>
                    <a:pt x="24354" y="14656"/>
                  </a:lnTo>
                  <a:lnTo>
                    <a:pt x="25451" y="14130"/>
                  </a:lnTo>
                  <a:lnTo>
                    <a:pt x="25495" y="14086"/>
                  </a:lnTo>
                  <a:lnTo>
                    <a:pt x="26021" y="13647"/>
                  </a:lnTo>
                  <a:lnTo>
                    <a:pt x="27118" y="14568"/>
                  </a:lnTo>
                  <a:lnTo>
                    <a:pt x="27162" y="14568"/>
                  </a:lnTo>
                  <a:lnTo>
                    <a:pt x="29839" y="15666"/>
                  </a:lnTo>
                  <a:lnTo>
                    <a:pt x="31594" y="16236"/>
                  </a:lnTo>
                  <a:lnTo>
                    <a:pt x="31682" y="16236"/>
                  </a:lnTo>
                  <a:lnTo>
                    <a:pt x="33437" y="16017"/>
                  </a:lnTo>
                  <a:lnTo>
                    <a:pt x="33481" y="16017"/>
                  </a:lnTo>
                  <a:lnTo>
                    <a:pt x="35061" y="15622"/>
                  </a:lnTo>
                  <a:lnTo>
                    <a:pt x="36377" y="14963"/>
                  </a:lnTo>
                  <a:lnTo>
                    <a:pt x="36465" y="14876"/>
                  </a:lnTo>
                  <a:lnTo>
                    <a:pt x="36904" y="13779"/>
                  </a:lnTo>
                  <a:lnTo>
                    <a:pt x="36948" y="13691"/>
                  </a:lnTo>
                  <a:lnTo>
                    <a:pt x="36684" y="12506"/>
                  </a:lnTo>
                  <a:lnTo>
                    <a:pt x="36641" y="9040"/>
                  </a:lnTo>
                  <a:lnTo>
                    <a:pt x="36772" y="4608"/>
                  </a:lnTo>
                  <a:lnTo>
                    <a:pt x="36816" y="2370"/>
                  </a:lnTo>
                  <a:lnTo>
                    <a:pt x="37255" y="220"/>
                  </a:lnTo>
                  <a:lnTo>
                    <a:pt x="37255" y="132"/>
                  </a:lnTo>
                  <a:lnTo>
                    <a:pt x="37255" y="88"/>
                  </a:lnTo>
                  <a:lnTo>
                    <a:pt x="37211" y="44"/>
                  </a:lnTo>
                  <a:lnTo>
                    <a:pt x="3712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04" name="Google Shape;16604;p486"/>
            <p:cNvSpPr/>
            <p:nvPr/>
          </p:nvSpPr>
          <p:spPr>
            <a:xfrm>
              <a:off x="6895875" y="1781875"/>
              <a:ext cx="345600" cy="2234625"/>
            </a:xfrm>
            <a:custGeom>
              <a:avLst/>
              <a:gdLst/>
              <a:ahLst/>
              <a:cxnLst/>
              <a:rect l="l" t="t" r="r" b="b"/>
              <a:pathLst>
                <a:path w="13824" h="89385" extrusionOk="0">
                  <a:moveTo>
                    <a:pt x="8426" y="0"/>
                  </a:moveTo>
                  <a:lnTo>
                    <a:pt x="8382" y="44"/>
                  </a:lnTo>
                  <a:lnTo>
                    <a:pt x="8294" y="44"/>
                  </a:lnTo>
                  <a:lnTo>
                    <a:pt x="8250" y="132"/>
                  </a:lnTo>
                  <a:lnTo>
                    <a:pt x="8250" y="176"/>
                  </a:lnTo>
                  <a:lnTo>
                    <a:pt x="8250" y="264"/>
                  </a:lnTo>
                  <a:lnTo>
                    <a:pt x="8294" y="308"/>
                  </a:lnTo>
                  <a:lnTo>
                    <a:pt x="9962" y="2414"/>
                  </a:lnTo>
                  <a:lnTo>
                    <a:pt x="9962" y="2458"/>
                  </a:lnTo>
                  <a:lnTo>
                    <a:pt x="11190" y="3511"/>
                  </a:lnTo>
                  <a:lnTo>
                    <a:pt x="11278" y="3555"/>
                  </a:lnTo>
                  <a:lnTo>
                    <a:pt x="12814" y="4037"/>
                  </a:lnTo>
                  <a:lnTo>
                    <a:pt x="13165" y="4388"/>
                  </a:lnTo>
                  <a:lnTo>
                    <a:pt x="13341" y="5003"/>
                  </a:lnTo>
                  <a:lnTo>
                    <a:pt x="13472" y="6495"/>
                  </a:lnTo>
                  <a:lnTo>
                    <a:pt x="13341" y="7504"/>
                  </a:lnTo>
                  <a:lnTo>
                    <a:pt x="12726" y="9347"/>
                  </a:lnTo>
                  <a:lnTo>
                    <a:pt x="12068" y="12067"/>
                  </a:lnTo>
                  <a:lnTo>
                    <a:pt x="11629" y="14656"/>
                  </a:lnTo>
                  <a:lnTo>
                    <a:pt x="11629" y="14700"/>
                  </a:lnTo>
                  <a:lnTo>
                    <a:pt x="11498" y="17114"/>
                  </a:lnTo>
                  <a:lnTo>
                    <a:pt x="11454" y="19703"/>
                  </a:lnTo>
                  <a:lnTo>
                    <a:pt x="11103" y="24573"/>
                  </a:lnTo>
                  <a:lnTo>
                    <a:pt x="11103" y="24617"/>
                  </a:lnTo>
                  <a:lnTo>
                    <a:pt x="11322" y="26460"/>
                  </a:lnTo>
                  <a:lnTo>
                    <a:pt x="12112" y="29620"/>
                  </a:lnTo>
                  <a:lnTo>
                    <a:pt x="12858" y="32691"/>
                  </a:lnTo>
                  <a:lnTo>
                    <a:pt x="12770" y="33525"/>
                  </a:lnTo>
                  <a:lnTo>
                    <a:pt x="11805" y="35675"/>
                  </a:lnTo>
                  <a:lnTo>
                    <a:pt x="10664" y="38527"/>
                  </a:lnTo>
                  <a:lnTo>
                    <a:pt x="10664" y="38571"/>
                  </a:lnTo>
                  <a:lnTo>
                    <a:pt x="10269" y="40546"/>
                  </a:lnTo>
                  <a:lnTo>
                    <a:pt x="10269" y="40590"/>
                  </a:lnTo>
                  <a:lnTo>
                    <a:pt x="10181" y="42740"/>
                  </a:lnTo>
                  <a:lnTo>
                    <a:pt x="10050" y="47654"/>
                  </a:lnTo>
                  <a:lnTo>
                    <a:pt x="10181" y="49761"/>
                  </a:lnTo>
                  <a:lnTo>
                    <a:pt x="10181" y="49805"/>
                  </a:lnTo>
                  <a:lnTo>
                    <a:pt x="10664" y="52174"/>
                  </a:lnTo>
                  <a:lnTo>
                    <a:pt x="12375" y="58537"/>
                  </a:lnTo>
                  <a:lnTo>
                    <a:pt x="12331" y="58932"/>
                  </a:lnTo>
                  <a:lnTo>
                    <a:pt x="11498" y="60204"/>
                  </a:lnTo>
                  <a:lnTo>
                    <a:pt x="10269" y="62135"/>
                  </a:lnTo>
                  <a:lnTo>
                    <a:pt x="10225" y="62179"/>
                  </a:lnTo>
                  <a:lnTo>
                    <a:pt x="9742" y="63671"/>
                  </a:lnTo>
                  <a:lnTo>
                    <a:pt x="9699" y="63715"/>
                  </a:lnTo>
                  <a:lnTo>
                    <a:pt x="9347" y="67664"/>
                  </a:lnTo>
                  <a:lnTo>
                    <a:pt x="9347" y="67708"/>
                  </a:lnTo>
                  <a:lnTo>
                    <a:pt x="9479" y="68278"/>
                  </a:lnTo>
                  <a:lnTo>
                    <a:pt x="10576" y="70648"/>
                  </a:lnTo>
                  <a:lnTo>
                    <a:pt x="12639" y="74948"/>
                  </a:lnTo>
                  <a:lnTo>
                    <a:pt x="12287" y="75957"/>
                  </a:lnTo>
                  <a:lnTo>
                    <a:pt x="10401" y="77186"/>
                  </a:lnTo>
                  <a:lnTo>
                    <a:pt x="8558" y="78546"/>
                  </a:lnTo>
                  <a:lnTo>
                    <a:pt x="6276" y="80477"/>
                  </a:lnTo>
                  <a:lnTo>
                    <a:pt x="5969" y="80521"/>
                  </a:lnTo>
                  <a:lnTo>
                    <a:pt x="5881" y="80565"/>
                  </a:lnTo>
                  <a:lnTo>
                    <a:pt x="3643" y="82715"/>
                  </a:lnTo>
                  <a:lnTo>
                    <a:pt x="2327" y="84163"/>
                  </a:lnTo>
                  <a:lnTo>
                    <a:pt x="2283" y="84207"/>
                  </a:lnTo>
                  <a:lnTo>
                    <a:pt x="1405" y="86313"/>
                  </a:lnTo>
                  <a:lnTo>
                    <a:pt x="45" y="89165"/>
                  </a:lnTo>
                  <a:lnTo>
                    <a:pt x="1" y="89209"/>
                  </a:lnTo>
                  <a:lnTo>
                    <a:pt x="45" y="89297"/>
                  </a:lnTo>
                  <a:lnTo>
                    <a:pt x="45" y="89341"/>
                  </a:lnTo>
                  <a:lnTo>
                    <a:pt x="133" y="89385"/>
                  </a:lnTo>
                  <a:lnTo>
                    <a:pt x="308" y="89385"/>
                  </a:lnTo>
                  <a:lnTo>
                    <a:pt x="352" y="89297"/>
                  </a:lnTo>
                  <a:lnTo>
                    <a:pt x="1712" y="86445"/>
                  </a:lnTo>
                  <a:lnTo>
                    <a:pt x="2590" y="84382"/>
                  </a:lnTo>
                  <a:lnTo>
                    <a:pt x="3906" y="82978"/>
                  </a:lnTo>
                  <a:lnTo>
                    <a:pt x="6056" y="80828"/>
                  </a:lnTo>
                  <a:lnTo>
                    <a:pt x="6364" y="80784"/>
                  </a:lnTo>
                  <a:lnTo>
                    <a:pt x="6451" y="80740"/>
                  </a:lnTo>
                  <a:lnTo>
                    <a:pt x="8777" y="78853"/>
                  </a:lnTo>
                  <a:lnTo>
                    <a:pt x="10620" y="77493"/>
                  </a:lnTo>
                  <a:lnTo>
                    <a:pt x="12551" y="76220"/>
                  </a:lnTo>
                  <a:lnTo>
                    <a:pt x="12639" y="76133"/>
                  </a:lnTo>
                  <a:lnTo>
                    <a:pt x="12990" y="74992"/>
                  </a:lnTo>
                  <a:lnTo>
                    <a:pt x="12990" y="74860"/>
                  </a:lnTo>
                  <a:lnTo>
                    <a:pt x="10883" y="70472"/>
                  </a:lnTo>
                  <a:lnTo>
                    <a:pt x="9830" y="68146"/>
                  </a:lnTo>
                  <a:lnTo>
                    <a:pt x="9699" y="67664"/>
                  </a:lnTo>
                  <a:lnTo>
                    <a:pt x="10050" y="63758"/>
                  </a:lnTo>
                  <a:lnTo>
                    <a:pt x="10576" y="62310"/>
                  </a:lnTo>
                  <a:lnTo>
                    <a:pt x="11761" y="60424"/>
                  </a:lnTo>
                  <a:lnTo>
                    <a:pt x="12639" y="59063"/>
                  </a:lnTo>
                  <a:lnTo>
                    <a:pt x="12682" y="59019"/>
                  </a:lnTo>
                  <a:lnTo>
                    <a:pt x="12726" y="58537"/>
                  </a:lnTo>
                  <a:lnTo>
                    <a:pt x="12726" y="58449"/>
                  </a:lnTo>
                  <a:lnTo>
                    <a:pt x="11761" y="54982"/>
                  </a:lnTo>
                  <a:lnTo>
                    <a:pt x="11015" y="52086"/>
                  </a:lnTo>
                  <a:lnTo>
                    <a:pt x="10532" y="49761"/>
                  </a:lnTo>
                  <a:lnTo>
                    <a:pt x="10401" y="47654"/>
                  </a:lnTo>
                  <a:lnTo>
                    <a:pt x="10532" y="42740"/>
                  </a:lnTo>
                  <a:lnTo>
                    <a:pt x="10620" y="40634"/>
                  </a:lnTo>
                  <a:lnTo>
                    <a:pt x="11015" y="38659"/>
                  </a:lnTo>
                  <a:lnTo>
                    <a:pt x="12112" y="35807"/>
                  </a:lnTo>
                  <a:lnTo>
                    <a:pt x="13077" y="33657"/>
                  </a:lnTo>
                  <a:lnTo>
                    <a:pt x="13077" y="33613"/>
                  </a:lnTo>
                  <a:lnTo>
                    <a:pt x="13209" y="32691"/>
                  </a:lnTo>
                  <a:lnTo>
                    <a:pt x="13209" y="32603"/>
                  </a:lnTo>
                  <a:lnTo>
                    <a:pt x="12463" y="29532"/>
                  </a:lnTo>
                  <a:lnTo>
                    <a:pt x="11673" y="26416"/>
                  </a:lnTo>
                  <a:lnTo>
                    <a:pt x="11454" y="24617"/>
                  </a:lnTo>
                  <a:lnTo>
                    <a:pt x="11805" y="19746"/>
                  </a:lnTo>
                  <a:lnTo>
                    <a:pt x="11849" y="17114"/>
                  </a:lnTo>
                  <a:lnTo>
                    <a:pt x="11980" y="14744"/>
                  </a:lnTo>
                  <a:lnTo>
                    <a:pt x="12419" y="12155"/>
                  </a:lnTo>
                  <a:lnTo>
                    <a:pt x="13077" y="9435"/>
                  </a:lnTo>
                  <a:lnTo>
                    <a:pt x="13648" y="7592"/>
                  </a:lnTo>
                  <a:lnTo>
                    <a:pt x="13823" y="6539"/>
                  </a:lnTo>
                  <a:lnTo>
                    <a:pt x="13823" y="6495"/>
                  </a:lnTo>
                  <a:lnTo>
                    <a:pt x="13692" y="4959"/>
                  </a:lnTo>
                  <a:lnTo>
                    <a:pt x="13692" y="4915"/>
                  </a:lnTo>
                  <a:lnTo>
                    <a:pt x="13472" y="4213"/>
                  </a:lnTo>
                  <a:lnTo>
                    <a:pt x="13428" y="4169"/>
                  </a:lnTo>
                  <a:lnTo>
                    <a:pt x="13033" y="3774"/>
                  </a:lnTo>
                  <a:lnTo>
                    <a:pt x="12946" y="3730"/>
                  </a:lnTo>
                  <a:lnTo>
                    <a:pt x="11410" y="3204"/>
                  </a:lnTo>
                  <a:lnTo>
                    <a:pt x="10225" y="2194"/>
                  </a:lnTo>
                  <a:lnTo>
                    <a:pt x="8558" y="88"/>
                  </a:lnTo>
                  <a:lnTo>
                    <a:pt x="8514" y="44"/>
                  </a:lnTo>
                  <a:lnTo>
                    <a:pt x="842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05" name="Google Shape;16605;p486"/>
            <p:cNvSpPr/>
            <p:nvPr/>
          </p:nvSpPr>
          <p:spPr>
            <a:xfrm>
              <a:off x="6471350" y="3612775"/>
              <a:ext cx="385075" cy="336800"/>
            </a:xfrm>
            <a:custGeom>
              <a:avLst/>
              <a:gdLst/>
              <a:ahLst/>
              <a:cxnLst/>
              <a:rect l="l" t="t" r="r" b="b"/>
              <a:pathLst>
                <a:path w="15403" h="13472" extrusionOk="0">
                  <a:moveTo>
                    <a:pt x="7197" y="1"/>
                  </a:moveTo>
                  <a:lnTo>
                    <a:pt x="2677" y="439"/>
                  </a:lnTo>
                  <a:lnTo>
                    <a:pt x="176" y="527"/>
                  </a:lnTo>
                  <a:lnTo>
                    <a:pt x="132" y="527"/>
                  </a:lnTo>
                  <a:lnTo>
                    <a:pt x="44" y="571"/>
                  </a:lnTo>
                  <a:lnTo>
                    <a:pt x="0" y="615"/>
                  </a:lnTo>
                  <a:lnTo>
                    <a:pt x="0" y="703"/>
                  </a:lnTo>
                  <a:lnTo>
                    <a:pt x="44" y="747"/>
                  </a:lnTo>
                  <a:lnTo>
                    <a:pt x="44" y="790"/>
                  </a:lnTo>
                  <a:lnTo>
                    <a:pt x="132" y="834"/>
                  </a:lnTo>
                  <a:lnTo>
                    <a:pt x="176" y="878"/>
                  </a:lnTo>
                  <a:lnTo>
                    <a:pt x="2721" y="790"/>
                  </a:lnTo>
                  <a:lnTo>
                    <a:pt x="7197" y="352"/>
                  </a:lnTo>
                  <a:lnTo>
                    <a:pt x="7548" y="615"/>
                  </a:lnTo>
                  <a:lnTo>
                    <a:pt x="8469" y="1449"/>
                  </a:lnTo>
                  <a:lnTo>
                    <a:pt x="10005" y="2941"/>
                  </a:lnTo>
                  <a:lnTo>
                    <a:pt x="11804" y="4740"/>
                  </a:lnTo>
                  <a:lnTo>
                    <a:pt x="14525" y="7899"/>
                  </a:lnTo>
                  <a:lnTo>
                    <a:pt x="15051" y="9128"/>
                  </a:lnTo>
                  <a:lnTo>
                    <a:pt x="14963" y="10576"/>
                  </a:lnTo>
                  <a:lnTo>
                    <a:pt x="14042" y="13252"/>
                  </a:lnTo>
                  <a:lnTo>
                    <a:pt x="13998" y="13296"/>
                  </a:lnTo>
                  <a:lnTo>
                    <a:pt x="14042" y="13384"/>
                  </a:lnTo>
                  <a:lnTo>
                    <a:pt x="14086" y="13428"/>
                  </a:lnTo>
                  <a:lnTo>
                    <a:pt x="14130" y="13472"/>
                  </a:lnTo>
                  <a:lnTo>
                    <a:pt x="14174" y="13472"/>
                  </a:lnTo>
                  <a:lnTo>
                    <a:pt x="14305" y="13428"/>
                  </a:lnTo>
                  <a:lnTo>
                    <a:pt x="14349" y="13340"/>
                  </a:lnTo>
                  <a:lnTo>
                    <a:pt x="15271" y="10664"/>
                  </a:lnTo>
                  <a:lnTo>
                    <a:pt x="15314" y="10620"/>
                  </a:lnTo>
                  <a:lnTo>
                    <a:pt x="15402" y="9084"/>
                  </a:lnTo>
                  <a:lnTo>
                    <a:pt x="15402" y="9040"/>
                  </a:lnTo>
                  <a:lnTo>
                    <a:pt x="14832" y="7724"/>
                  </a:lnTo>
                  <a:lnTo>
                    <a:pt x="14788" y="7680"/>
                  </a:lnTo>
                  <a:lnTo>
                    <a:pt x="12067" y="4520"/>
                  </a:lnTo>
                  <a:lnTo>
                    <a:pt x="10268" y="2677"/>
                  </a:lnTo>
                  <a:lnTo>
                    <a:pt x="8689" y="1185"/>
                  </a:lnTo>
                  <a:lnTo>
                    <a:pt x="7811" y="352"/>
                  </a:lnTo>
                  <a:lnTo>
                    <a:pt x="7767" y="308"/>
                  </a:lnTo>
                  <a:lnTo>
                    <a:pt x="732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06" name="Google Shape;16606;p486"/>
            <p:cNvSpPr/>
            <p:nvPr/>
          </p:nvSpPr>
          <p:spPr>
            <a:xfrm>
              <a:off x="6507550" y="3657750"/>
              <a:ext cx="242450" cy="218325"/>
            </a:xfrm>
            <a:custGeom>
              <a:avLst/>
              <a:gdLst/>
              <a:ahLst/>
              <a:cxnLst/>
              <a:rect l="l" t="t" r="r" b="b"/>
              <a:pathLst>
                <a:path w="9698" h="8733" extrusionOk="0">
                  <a:moveTo>
                    <a:pt x="1624" y="1"/>
                  </a:moveTo>
                  <a:lnTo>
                    <a:pt x="176" y="45"/>
                  </a:lnTo>
                  <a:lnTo>
                    <a:pt x="132" y="45"/>
                  </a:lnTo>
                  <a:lnTo>
                    <a:pt x="44" y="88"/>
                  </a:lnTo>
                  <a:lnTo>
                    <a:pt x="44" y="132"/>
                  </a:lnTo>
                  <a:lnTo>
                    <a:pt x="0" y="220"/>
                  </a:lnTo>
                  <a:lnTo>
                    <a:pt x="44" y="264"/>
                  </a:lnTo>
                  <a:lnTo>
                    <a:pt x="44" y="308"/>
                  </a:lnTo>
                  <a:lnTo>
                    <a:pt x="176" y="396"/>
                  </a:lnTo>
                  <a:lnTo>
                    <a:pt x="1624" y="352"/>
                  </a:lnTo>
                  <a:lnTo>
                    <a:pt x="3555" y="483"/>
                  </a:lnTo>
                  <a:lnTo>
                    <a:pt x="4301" y="747"/>
                  </a:lnTo>
                  <a:lnTo>
                    <a:pt x="5529" y="1844"/>
                  </a:lnTo>
                  <a:lnTo>
                    <a:pt x="7504" y="3994"/>
                  </a:lnTo>
                  <a:lnTo>
                    <a:pt x="8425" y="5266"/>
                  </a:lnTo>
                  <a:lnTo>
                    <a:pt x="9127" y="6627"/>
                  </a:lnTo>
                  <a:lnTo>
                    <a:pt x="9347" y="8075"/>
                  </a:lnTo>
                  <a:lnTo>
                    <a:pt x="9259" y="8513"/>
                  </a:lnTo>
                  <a:lnTo>
                    <a:pt x="9259" y="8601"/>
                  </a:lnTo>
                  <a:lnTo>
                    <a:pt x="9303" y="8645"/>
                  </a:lnTo>
                  <a:lnTo>
                    <a:pt x="9347" y="8689"/>
                  </a:lnTo>
                  <a:lnTo>
                    <a:pt x="9435" y="8733"/>
                  </a:lnTo>
                  <a:lnTo>
                    <a:pt x="9566" y="8689"/>
                  </a:lnTo>
                  <a:lnTo>
                    <a:pt x="9610" y="8557"/>
                  </a:lnTo>
                  <a:lnTo>
                    <a:pt x="9698" y="8119"/>
                  </a:lnTo>
                  <a:lnTo>
                    <a:pt x="9698" y="8075"/>
                  </a:lnTo>
                  <a:lnTo>
                    <a:pt x="9435" y="6539"/>
                  </a:lnTo>
                  <a:lnTo>
                    <a:pt x="9435" y="6495"/>
                  </a:lnTo>
                  <a:lnTo>
                    <a:pt x="8732" y="5091"/>
                  </a:lnTo>
                  <a:lnTo>
                    <a:pt x="8689" y="5047"/>
                  </a:lnTo>
                  <a:lnTo>
                    <a:pt x="7767" y="3774"/>
                  </a:lnTo>
                  <a:lnTo>
                    <a:pt x="5749" y="1580"/>
                  </a:lnTo>
                  <a:lnTo>
                    <a:pt x="4520" y="440"/>
                  </a:lnTo>
                  <a:lnTo>
                    <a:pt x="4432" y="396"/>
                  </a:lnTo>
                  <a:lnTo>
                    <a:pt x="3642" y="132"/>
                  </a:lnTo>
                  <a:lnTo>
                    <a:pt x="3598" y="132"/>
                  </a:lnTo>
                  <a:lnTo>
                    <a:pt x="162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07" name="Google Shape;16607;p486"/>
            <p:cNvSpPr/>
            <p:nvPr/>
          </p:nvSpPr>
          <p:spPr>
            <a:xfrm>
              <a:off x="6151025" y="1762125"/>
              <a:ext cx="1018050" cy="1584100"/>
            </a:xfrm>
            <a:custGeom>
              <a:avLst/>
              <a:gdLst/>
              <a:ahLst/>
              <a:cxnLst/>
              <a:rect l="l" t="t" r="r" b="b"/>
              <a:pathLst>
                <a:path w="40722" h="63364" extrusionOk="0">
                  <a:moveTo>
                    <a:pt x="34666" y="1"/>
                  </a:moveTo>
                  <a:lnTo>
                    <a:pt x="34622" y="44"/>
                  </a:lnTo>
                  <a:lnTo>
                    <a:pt x="34578" y="88"/>
                  </a:lnTo>
                  <a:lnTo>
                    <a:pt x="34534" y="176"/>
                  </a:lnTo>
                  <a:lnTo>
                    <a:pt x="34534" y="220"/>
                  </a:lnTo>
                  <a:lnTo>
                    <a:pt x="34578" y="308"/>
                  </a:lnTo>
                  <a:lnTo>
                    <a:pt x="36596" y="3116"/>
                  </a:lnTo>
                  <a:lnTo>
                    <a:pt x="37825" y="4959"/>
                  </a:lnTo>
                  <a:lnTo>
                    <a:pt x="38790" y="6758"/>
                  </a:lnTo>
                  <a:lnTo>
                    <a:pt x="39229" y="8074"/>
                  </a:lnTo>
                  <a:lnTo>
                    <a:pt x="39098" y="10268"/>
                  </a:lnTo>
                  <a:lnTo>
                    <a:pt x="39098" y="10312"/>
                  </a:lnTo>
                  <a:lnTo>
                    <a:pt x="39536" y="12594"/>
                  </a:lnTo>
                  <a:lnTo>
                    <a:pt x="39493" y="13779"/>
                  </a:lnTo>
                  <a:lnTo>
                    <a:pt x="39229" y="15929"/>
                  </a:lnTo>
                  <a:lnTo>
                    <a:pt x="39317" y="20273"/>
                  </a:lnTo>
                  <a:lnTo>
                    <a:pt x="39141" y="22555"/>
                  </a:lnTo>
                  <a:lnTo>
                    <a:pt x="38966" y="25319"/>
                  </a:lnTo>
                  <a:lnTo>
                    <a:pt x="38966" y="25363"/>
                  </a:lnTo>
                  <a:lnTo>
                    <a:pt x="39141" y="27162"/>
                  </a:lnTo>
                  <a:lnTo>
                    <a:pt x="39800" y="29971"/>
                  </a:lnTo>
                  <a:lnTo>
                    <a:pt x="40370" y="32472"/>
                  </a:lnTo>
                  <a:lnTo>
                    <a:pt x="40239" y="33964"/>
                  </a:lnTo>
                  <a:lnTo>
                    <a:pt x="39756" y="35895"/>
                  </a:lnTo>
                  <a:lnTo>
                    <a:pt x="38264" y="39844"/>
                  </a:lnTo>
                  <a:lnTo>
                    <a:pt x="37957" y="41248"/>
                  </a:lnTo>
                  <a:lnTo>
                    <a:pt x="37299" y="42740"/>
                  </a:lnTo>
                  <a:lnTo>
                    <a:pt x="35368" y="45812"/>
                  </a:lnTo>
                  <a:lnTo>
                    <a:pt x="33788" y="47172"/>
                  </a:lnTo>
                  <a:lnTo>
                    <a:pt x="31770" y="48883"/>
                  </a:lnTo>
                  <a:lnTo>
                    <a:pt x="30848" y="48883"/>
                  </a:lnTo>
                  <a:lnTo>
                    <a:pt x="28786" y="48400"/>
                  </a:lnTo>
                  <a:lnTo>
                    <a:pt x="28654" y="48444"/>
                  </a:lnTo>
                  <a:lnTo>
                    <a:pt x="26153" y="49717"/>
                  </a:lnTo>
                  <a:lnTo>
                    <a:pt x="23520" y="50946"/>
                  </a:lnTo>
                  <a:lnTo>
                    <a:pt x="20492" y="52306"/>
                  </a:lnTo>
                  <a:lnTo>
                    <a:pt x="14612" y="54895"/>
                  </a:lnTo>
                  <a:lnTo>
                    <a:pt x="10488" y="56343"/>
                  </a:lnTo>
                  <a:lnTo>
                    <a:pt x="10444" y="56343"/>
                  </a:lnTo>
                  <a:lnTo>
                    <a:pt x="7942" y="57615"/>
                  </a:lnTo>
                  <a:lnTo>
                    <a:pt x="5836" y="58888"/>
                  </a:lnTo>
                  <a:lnTo>
                    <a:pt x="2545" y="61257"/>
                  </a:lnTo>
                  <a:lnTo>
                    <a:pt x="44" y="63013"/>
                  </a:lnTo>
                  <a:lnTo>
                    <a:pt x="0" y="63100"/>
                  </a:lnTo>
                  <a:lnTo>
                    <a:pt x="0" y="63144"/>
                  </a:lnTo>
                  <a:lnTo>
                    <a:pt x="0" y="63188"/>
                  </a:lnTo>
                  <a:lnTo>
                    <a:pt x="0" y="63276"/>
                  </a:lnTo>
                  <a:lnTo>
                    <a:pt x="88" y="63320"/>
                  </a:lnTo>
                  <a:lnTo>
                    <a:pt x="176" y="63364"/>
                  </a:lnTo>
                  <a:lnTo>
                    <a:pt x="263" y="63320"/>
                  </a:lnTo>
                  <a:lnTo>
                    <a:pt x="2765" y="61565"/>
                  </a:lnTo>
                  <a:lnTo>
                    <a:pt x="6012" y="59151"/>
                  </a:lnTo>
                  <a:lnTo>
                    <a:pt x="8118" y="57923"/>
                  </a:lnTo>
                  <a:lnTo>
                    <a:pt x="10619" y="56650"/>
                  </a:lnTo>
                  <a:lnTo>
                    <a:pt x="14744" y="55202"/>
                  </a:lnTo>
                  <a:lnTo>
                    <a:pt x="20624" y="52613"/>
                  </a:lnTo>
                  <a:lnTo>
                    <a:pt x="23696" y="51253"/>
                  </a:lnTo>
                  <a:lnTo>
                    <a:pt x="26284" y="50024"/>
                  </a:lnTo>
                  <a:lnTo>
                    <a:pt x="28786" y="48752"/>
                  </a:lnTo>
                  <a:lnTo>
                    <a:pt x="30804" y="49234"/>
                  </a:lnTo>
                  <a:lnTo>
                    <a:pt x="31857" y="49234"/>
                  </a:lnTo>
                  <a:lnTo>
                    <a:pt x="31945" y="49190"/>
                  </a:lnTo>
                  <a:lnTo>
                    <a:pt x="34007" y="47435"/>
                  </a:lnTo>
                  <a:lnTo>
                    <a:pt x="35587" y="46031"/>
                  </a:lnTo>
                  <a:lnTo>
                    <a:pt x="35631" y="46031"/>
                  </a:lnTo>
                  <a:lnTo>
                    <a:pt x="37562" y="42915"/>
                  </a:lnTo>
                  <a:lnTo>
                    <a:pt x="37606" y="42915"/>
                  </a:lnTo>
                  <a:lnTo>
                    <a:pt x="38264" y="41380"/>
                  </a:lnTo>
                  <a:lnTo>
                    <a:pt x="38264" y="41336"/>
                  </a:lnTo>
                  <a:lnTo>
                    <a:pt x="38615" y="39932"/>
                  </a:lnTo>
                  <a:lnTo>
                    <a:pt x="40063" y="36026"/>
                  </a:lnTo>
                  <a:lnTo>
                    <a:pt x="40063" y="35982"/>
                  </a:lnTo>
                  <a:lnTo>
                    <a:pt x="40546" y="34052"/>
                  </a:lnTo>
                  <a:lnTo>
                    <a:pt x="40590" y="34008"/>
                  </a:lnTo>
                  <a:lnTo>
                    <a:pt x="40721" y="32472"/>
                  </a:lnTo>
                  <a:lnTo>
                    <a:pt x="40721" y="32428"/>
                  </a:lnTo>
                  <a:lnTo>
                    <a:pt x="40151" y="29927"/>
                  </a:lnTo>
                  <a:lnTo>
                    <a:pt x="39493" y="27119"/>
                  </a:lnTo>
                  <a:lnTo>
                    <a:pt x="39317" y="25319"/>
                  </a:lnTo>
                  <a:lnTo>
                    <a:pt x="39493" y="22555"/>
                  </a:lnTo>
                  <a:lnTo>
                    <a:pt x="39668" y="20273"/>
                  </a:lnTo>
                  <a:lnTo>
                    <a:pt x="39580" y="15929"/>
                  </a:lnTo>
                  <a:lnTo>
                    <a:pt x="39844" y="13823"/>
                  </a:lnTo>
                  <a:lnTo>
                    <a:pt x="39887" y="12594"/>
                  </a:lnTo>
                  <a:lnTo>
                    <a:pt x="39887" y="12550"/>
                  </a:lnTo>
                  <a:lnTo>
                    <a:pt x="39449" y="10268"/>
                  </a:lnTo>
                  <a:lnTo>
                    <a:pt x="39580" y="8031"/>
                  </a:lnTo>
                  <a:lnTo>
                    <a:pt x="39536" y="7987"/>
                  </a:lnTo>
                  <a:lnTo>
                    <a:pt x="39141" y="6626"/>
                  </a:lnTo>
                  <a:lnTo>
                    <a:pt x="39141" y="6583"/>
                  </a:lnTo>
                  <a:lnTo>
                    <a:pt x="38132" y="4783"/>
                  </a:lnTo>
                  <a:lnTo>
                    <a:pt x="36904" y="2897"/>
                  </a:lnTo>
                  <a:lnTo>
                    <a:pt x="34885" y="88"/>
                  </a:lnTo>
                  <a:lnTo>
                    <a:pt x="34797" y="44"/>
                  </a:lnTo>
                  <a:lnTo>
                    <a:pt x="3475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08" name="Google Shape;16608;p486"/>
            <p:cNvSpPr/>
            <p:nvPr/>
          </p:nvSpPr>
          <p:spPr>
            <a:xfrm>
              <a:off x="6010600" y="1752250"/>
              <a:ext cx="930300" cy="1467825"/>
            </a:xfrm>
            <a:custGeom>
              <a:avLst/>
              <a:gdLst/>
              <a:ahLst/>
              <a:cxnLst/>
              <a:rect l="l" t="t" r="r" b="b"/>
              <a:pathLst>
                <a:path w="37212" h="58713" extrusionOk="0">
                  <a:moveTo>
                    <a:pt x="35368" y="1"/>
                  </a:moveTo>
                  <a:lnTo>
                    <a:pt x="35324" y="44"/>
                  </a:lnTo>
                  <a:lnTo>
                    <a:pt x="35280" y="88"/>
                  </a:lnTo>
                  <a:lnTo>
                    <a:pt x="35236" y="132"/>
                  </a:lnTo>
                  <a:lnTo>
                    <a:pt x="35236" y="220"/>
                  </a:lnTo>
                  <a:lnTo>
                    <a:pt x="35280" y="264"/>
                  </a:lnTo>
                  <a:lnTo>
                    <a:pt x="36465" y="1931"/>
                  </a:lnTo>
                  <a:lnTo>
                    <a:pt x="36728" y="2853"/>
                  </a:lnTo>
                  <a:lnTo>
                    <a:pt x="36860" y="5968"/>
                  </a:lnTo>
                  <a:lnTo>
                    <a:pt x="36641" y="7021"/>
                  </a:lnTo>
                  <a:lnTo>
                    <a:pt x="35368" y="10400"/>
                  </a:lnTo>
                  <a:lnTo>
                    <a:pt x="33832" y="15227"/>
                  </a:lnTo>
                  <a:lnTo>
                    <a:pt x="31243" y="20186"/>
                  </a:lnTo>
                  <a:lnTo>
                    <a:pt x="30234" y="22467"/>
                  </a:lnTo>
                  <a:lnTo>
                    <a:pt x="28654" y="25276"/>
                  </a:lnTo>
                  <a:lnTo>
                    <a:pt x="26460" y="28611"/>
                  </a:lnTo>
                  <a:lnTo>
                    <a:pt x="26460" y="28654"/>
                  </a:lnTo>
                  <a:lnTo>
                    <a:pt x="26197" y="29620"/>
                  </a:lnTo>
                  <a:lnTo>
                    <a:pt x="26197" y="29664"/>
                  </a:lnTo>
                  <a:lnTo>
                    <a:pt x="26065" y="31068"/>
                  </a:lnTo>
                  <a:lnTo>
                    <a:pt x="26504" y="35105"/>
                  </a:lnTo>
                  <a:lnTo>
                    <a:pt x="26943" y="38747"/>
                  </a:lnTo>
                  <a:lnTo>
                    <a:pt x="26724" y="39230"/>
                  </a:lnTo>
                  <a:lnTo>
                    <a:pt x="26241" y="39756"/>
                  </a:lnTo>
                  <a:lnTo>
                    <a:pt x="24530" y="41029"/>
                  </a:lnTo>
                  <a:lnTo>
                    <a:pt x="22336" y="42389"/>
                  </a:lnTo>
                  <a:lnTo>
                    <a:pt x="20361" y="43705"/>
                  </a:lnTo>
                  <a:lnTo>
                    <a:pt x="17026" y="46514"/>
                  </a:lnTo>
                  <a:lnTo>
                    <a:pt x="15227" y="47655"/>
                  </a:lnTo>
                  <a:lnTo>
                    <a:pt x="15183" y="47698"/>
                  </a:lnTo>
                  <a:lnTo>
                    <a:pt x="12199" y="50638"/>
                  </a:lnTo>
                  <a:lnTo>
                    <a:pt x="10400" y="51692"/>
                  </a:lnTo>
                  <a:lnTo>
                    <a:pt x="7109" y="53140"/>
                  </a:lnTo>
                  <a:lnTo>
                    <a:pt x="7109" y="53184"/>
                  </a:lnTo>
                  <a:lnTo>
                    <a:pt x="5442" y="54368"/>
                  </a:lnTo>
                  <a:lnTo>
                    <a:pt x="3072" y="56124"/>
                  </a:lnTo>
                  <a:lnTo>
                    <a:pt x="88" y="58361"/>
                  </a:lnTo>
                  <a:lnTo>
                    <a:pt x="44" y="58449"/>
                  </a:lnTo>
                  <a:lnTo>
                    <a:pt x="0" y="58493"/>
                  </a:lnTo>
                  <a:lnTo>
                    <a:pt x="0" y="58581"/>
                  </a:lnTo>
                  <a:lnTo>
                    <a:pt x="44" y="58625"/>
                  </a:lnTo>
                  <a:lnTo>
                    <a:pt x="88" y="58669"/>
                  </a:lnTo>
                  <a:lnTo>
                    <a:pt x="176" y="58712"/>
                  </a:lnTo>
                  <a:lnTo>
                    <a:pt x="308" y="58669"/>
                  </a:lnTo>
                  <a:lnTo>
                    <a:pt x="3291" y="56431"/>
                  </a:lnTo>
                  <a:lnTo>
                    <a:pt x="5661" y="54632"/>
                  </a:lnTo>
                  <a:lnTo>
                    <a:pt x="7285" y="53491"/>
                  </a:lnTo>
                  <a:lnTo>
                    <a:pt x="10576" y="51999"/>
                  </a:lnTo>
                  <a:lnTo>
                    <a:pt x="12419" y="50946"/>
                  </a:lnTo>
                  <a:lnTo>
                    <a:pt x="12462" y="50902"/>
                  </a:lnTo>
                  <a:lnTo>
                    <a:pt x="15402" y="47962"/>
                  </a:lnTo>
                  <a:lnTo>
                    <a:pt x="17202" y="46777"/>
                  </a:lnTo>
                  <a:lnTo>
                    <a:pt x="17245" y="46777"/>
                  </a:lnTo>
                  <a:lnTo>
                    <a:pt x="20580" y="43969"/>
                  </a:lnTo>
                  <a:lnTo>
                    <a:pt x="22511" y="42652"/>
                  </a:lnTo>
                  <a:lnTo>
                    <a:pt x="24749" y="41292"/>
                  </a:lnTo>
                  <a:lnTo>
                    <a:pt x="26460" y="40019"/>
                  </a:lnTo>
                  <a:lnTo>
                    <a:pt x="26504" y="40019"/>
                  </a:lnTo>
                  <a:lnTo>
                    <a:pt x="27031" y="39449"/>
                  </a:lnTo>
                  <a:lnTo>
                    <a:pt x="27031" y="39405"/>
                  </a:lnTo>
                  <a:lnTo>
                    <a:pt x="27294" y="38835"/>
                  </a:lnTo>
                  <a:lnTo>
                    <a:pt x="27294" y="38747"/>
                  </a:lnTo>
                  <a:lnTo>
                    <a:pt x="26855" y="35061"/>
                  </a:lnTo>
                  <a:lnTo>
                    <a:pt x="26416" y="31068"/>
                  </a:lnTo>
                  <a:lnTo>
                    <a:pt x="26548" y="29708"/>
                  </a:lnTo>
                  <a:lnTo>
                    <a:pt x="26767" y="28786"/>
                  </a:lnTo>
                  <a:lnTo>
                    <a:pt x="28962" y="25451"/>
                  </a:lnTo>
                  <a:lnTo>
                    <a:pt x="30541" y="22599"/>
                  </a:lnTo>
                  <a:lnTo>
                    <a:pt x="30585" y="22599"/>
                  </a:lnTo>
                  <a:lnTo>
                    <a:pt x="31550" y="20361"/>
                  </a:lnTo>
                  <a:lnTo>
                    <a:pt x="34139" y="15403"/>
                  </a:lnTo>
                  <a:lnTo>
                    <a:pt x="34183" y="15359"/>
                  </a:lnTo>
                  <a:lnTo>
                    <a:pt x="35719" y="10488"/>
                  </a:lnTo>
                  <a:lnTo>
                    <a:pt x="36992" y="7153"/>
                  </a:lnTo>
                  <a:lnTo>
                    <a:pt x="36992" y="7109"/>
                  </a:lnTo>
                  <a:lnTo>
                    <a:pt x="37211" y="6012"/>
                  </a:lnTo>
                  <a:lnTo>
                    <a:pt x="37211" y="5968"/>
                  </a:lnTo>
                  <a:lnTo>
                    <a:pt x="37036" y="2853"/>
                  </a:lnTo>
                  <a:lnTo>
                    <a:pt x="37036" y="2809"/>
                  </a:lnTo>
                  <a:lnTo>
                    <a:pt x="36816" y="1800"/>
                  </a:lnTo>
                  <a:lnTo>
                    <a:pt x="36772" y="1756"/>
                  </a:lnTo>
                  <a:lnTo>
                    <a:pt x="35587" y="88"/>
                  </a:lnTo>
                  <a:lnTo>
                    <a:pt x="3550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09" name="Google Shape;16609;p486"/>
            <p:cNvSpPr/>
            <p:nvPr/>
          </p:nvSpPr>
          <p:spPr>
            <a:xfrm>
              <a:off x="5864700" y="1744575"/>
              <a:ext cx="948925" cy="1343850"/>
            </a:xfrm>
            <a:custGeom>
              <a:avLst/>
              <a:gdLst/>
              <a:ahLst/>
              <a:cxnLst/>
              <a:rect l="l" t="t" r="r" b="b"/>
              <a:pathLst>
                <a:path w="37957" h="53754" extrusionOk="0">
                  <a:moveTo>
                    <a:pt x="37430" y="0"/>
                  </a:moveTo>
                  <a:lnTo>
                    <a:pt x="37386" y="44"/>
                  </a:lnTo>
                  <a:lnTo>
                    <a:pt x="37343" y="132"/>
                  </a:lnTo>
                  <a:lnTo>
                    <a:pt x="37343" y="176"/>
                  </a:lnTo>
                  <a:lnTo>
                    <a:pt x="37606" y="1448"/>
                  </a:lnTo>
                  <a:lnTo>
                    <a:pt x="37518" y="2765"/>
                  </a:lnTo>
                  <a:lnTo>
                    <a:pt x="36202" y="6363"/>
                  </a:lnTo>
                  <a:lnTo>
                    <a:pt x="35719" y="8162"/>
                  </a:lnTo>
                  <a:lnTo>
                    <a:pt x="34578" y="12111"/>
                  </a:lnTo>
                  <a:lnTo>
                    <a:pt x="33613" y="14349"/>
                  </a:lnTo>
                  <a:lnTo>
                    <a:pt x="32647" y="16280"/>
                  </a:lnTo>
                  <a:lnTo>
                    <a:pt x="31594" y="18299"/>
                  </a:lnTo>
                  <a:lnTo>
                    <a:pt x="30409" y="20361"/>
                  </a:lnTo>
                  <a:lnTo>
                    <a:pt x="28654" y="23389"/>
                  </a:lnTo>
                  <a:lnTo>
                    <a:pt x="27294" y="25627"/>
                  </a:lnTo>
                  <a:lnTo>
                    <a:pt x="25846" y="27908"/>
                  </a:lnTo>
                  <a:lnTo>
                    <a:pt x="24705" y="29751"/>
                  </a:lnTo>
                  <a:lnTo>
                    <a:pt x="23038" y="31901"/>
                  </a:lnTo>
                  <a:lnTo>
                    <a:pt x="21107" y="34227"/>
                  </a:lnTo>
                  <a:lnTo>
                    <a:pt x="18211" y="36860"/>
                  </a:lnTo>
                  <a:lnTo>
                    <a:pt x="13164" y="40107"/>
                  </a:lnTo>
                  <a:lnTo>
                    <a:pt x="13121" y="40151"/>
                  </a:lnTo>
                  <a:lnTo>
                    <a:pt x="12418" y="41248"/>
                  </a:lnTo>
                  <a:lnTo>
                    <a:pt x="12375" y="41248"/>
                  </a:lnTo>
                  <a:lnTo>
                    <a:pt x="11190" y="43881"/>
                  </a:lnTo>
                  <a:lnTo>
                    <a:pt x="10093" y="46250"/>
                  </a:lnTo>
                  <a:lnTo>
                    <a:pt x="8162" y="47786"/>
                  </a:lnTo>
                  <a:lnTo>
                    <a:pt x="6275" y="49146"/>
                  </a:lnTo>
                  <a:lnTo>
                    <a:pt x="3906" y="50814"/>
                  </a:lnTo>
                  <a:lnTo>
                    <a:pt x="88" y="53447"/>
                  </a:lnTo>
                  <a:lnTo>
                    <a:pt x="44" y="53491"/>
                  </a:lnTo>
                  <a:lnTo>
                    <a:pt x="0" y="53578"/>
                  </a:lnTo>
                  <a:lnTo>
                    <a:pt x="0" y="53622"/>
                  </a:lnTo>
                  <a:lnTo>
                    <a:pt x="44" y="53710"/>
                  </a:lnTo>
                  <a:lnTo>
                    <a:pt x="88" y="53754"/>
                  </a:lnTo>
                  <a:lnTo>
                    <a:pt x="307" y="53754"/>
                  </a:lnTo>
                  <a:lnTo>
                    <a:pt x="4081" y="51121"/>
                  </a:lnTo>
                  <a:lnTo>
                    <a:pt x="6451" y="49410"/>
                  </a:lnTo>
                  <a:lnTo>
                    <a:pt x="8381" y="48049"/>
                  </a:lnTo>
                  <a:lnTo>
                    <a:pt x="10356" y="46514"/>
                  </a:lnTo>
                  <a:lnTo>
                    <a:pt x="10400" y="46426"/>
                  </a:lnTo>
                  <a:lnTo>
                    <a:pt x="11541" y="44056"/>
                  </a:lnTo>
                  <a:lnTo>
                    <a:pt x="12682" y="41423"/>
                  </a:lnTo>
                  <a:lnTo>
                    <a:pt x="13384" y="40370"/>
                  </a:lnTo>
                  <a:lnTo>
                    <a:pt x="18386" y="37167"/>
                  </a:lnTo>
                  <a:lnTo>
                    <a:pt x="18430" y="37123"/>
                  </a:lnTo>
                  <a:lnTo>
                    <a:pt x="21370" y="34490"/>
                  </a:lnTo>
                  <a:lnTo>
                    <a:pt x="23345" y="32121"/>
                  </a:lnTo>
                  <a:lnTo>
                    <a:pt x="24968" y="29971"/>
                  </a:lnTo>
                  <a:lnTo>
                    <a:pt x="25012" y="29971"/>
                  </a:lnTo>
                  <a:lnTo>
                    <a:pt x="26153" y="28084"/>
                  </a:lnTo>
                  <a:lnTo>
                    <a:pt x="27557" y="25802"/>
                  </a:lnTo>
                  <a:lnTo>
                    <a:pt x="28961" y="23564"/>
                  </a:lnTo>
                  <a:lnTo>
                    <a:pt x="30717" y="20536"/>
                  </a:lnTo>
                  <a:lnTo>
                    <a:pt x="31945" y="18474"/>
                  </a:lnTo>
                  <a:lnTo>
                    <a:pt x="32955" y="16456"/>
                  </a:lnTo>
                  <a:lnTo>
                    <a:pt x="33920" y="14481"/>
                  </a:lnTo>
                  <a:lnTo>
                    <a:pt x="34929" y="12243"/>
                  </a:lnTo>
                  <a:lnTo>
                    <a:pt x="36026" y="8250"/>
                  </a:lnTo>
                  <a:lnTo>
                    <a:pt x="36553" y="6451"/>
                  </a:lnTo>
                  <a:lnTo>
                    <a:pt x="37869" y="2853"/>
                  </a:lnTo>
                  <a:lnTo>
                    <a:pt x="37869" y="2809"/>
                  </a:lnTo>
                  <a:lnTo>
                    <a:pt x="37957" y="1448"/>
                  </a:lnTo>
                  <a:lnTo>
                    <a:pt x="37957" y="1405"/>
                  </a:lnTo>
                  <a:lnTo>
                    <a:pt x="37694" y="132"/>
                  </a:lnTo>
                  <a:lnTo>
                    <a:pt x="37694" y="44"/>
                  </a:lnTo>
                  <a:lnTo>
                    <a:pt x="3760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10" name="Google Shape;16610;p486"/>
            <p:cNvSpPr/>
            <p:nvPr/>
          </p:nvSpPr>
          <p:spPr>
            <a:xfrm>
              <a:off x="5659550" y="1808200"/>
              <a:ext cx="1010375" cy="1094850"/>
            </a:xfrm>
            <a:custGeom>
              <a:avLst/>
              <a:gdLst/>
              <a:ahLst/>
              <a:cxnLst/>
              <a:rect l="l" t="t" r="r" b="b"/>
              <a:pathLst>
                <a:path w="40415" h="43794" extrusionOk="0">
                  <a:moveTo>
                    <a:pt x="40195" y="0"/>
                  </a:moveTo>
                  <a:lnTo>
                    <a:pt x="40107" y="44"/>
                  </a:lnTo>
                  <a:lnTo>
                    <a:pt x="40064" y="88"/>
                  </a:lnTo>
                  <a:lnTo>
                    <a:pt x="39098" y="2721"/>
                  </a:lnTo>
                  <a:lnTo>
                    <a:pt x="37957" y="5486"/>
                  </a:lnTo>
                  <a:lnTo>
                    <a:pt x="36992" y="8250"/>
                  </a:lnTo>
                  <a:lnTo>
                    <a:pt x="36465" y="9215"/>
                  </a:lnTo>
                  <a:lnTo>
                    <a:pt x="34886" y="12068"/>
                  </a:lnTo>
                  <a:lnTo>
                    <a:pt x="32735" y="15841"/>
                  </a:lnTo>
                  <a:lnTo>
                    <a:pt x="30103" y="20142"/>
                  </a:lnTo>
                  <a:lnTo>
                    <a:pt x="27207" y="24222"/>
                  </a:lnTo>
                  <a:lnTo>
                    <a:pt x="25890" y="25758"/>
                  </a:lnTo>
                  <a:lnTo>
                    <a:pt x="24091" y="27470"/>
                  </a:lnTo>
                  <a:lnTo>
                    <a:pt x="22248" y="29137"/>
                  </a:lnTo>
                  <a:lnTo>
                    <a:pt x="18606" y="31594"/>
                  </a:lnTo>
                  <a:lnTo>
                    <a:pt x="15008" y="33920"/>
                  </a:lnTo>
                  <a:lnTo>
                    <a:pt x="12945" y="35412"/>
                  </a:lnTo>
                  <a:lnTo>
                    <a:pt x="9172" y="37474"/>
                  </a:lnTo>
                  <a:lnTo>
                    <a:pt x="7021" y="38922"/>
                  </a:lnTo>
                  <a:lnTo>
                    <a:pt x="5178" y="40370"/>
                  </a:lnTo>
                  <a:lnTo>
                    <a:pt x="1449" y="42652"/>
                  </a:lnTo>
                  <a:lnTo>
                    <a:pt x="88" y="43486"/>
                  </a:lnTo>
                  <a:lnTo>
                    <a:pt x="44" y="43530"/>
                  </a:lnTo>
                  <a:lnTo>
                    <a:pt x="1" y="43574"/>
                  </a:lnTo>
                  <a:lnTo>
                    <a:pt x="1" y="43661"/>
                  </a:lnTo>
                  <a:lnTo>
                    <a:pt x="1" y="43705"/>
                  </a:lnTo>
                  <a:lnTo>
                    <a:pt x="88" y="43793"/>
                  </a:lnTo>
                  <a:lnTo>
                    <a:pt x="264" y="43793"/>
                  </a:lnTo>
                  <a:lnTo>
                    <a:pt x="1624" y="42959"/>
                  </a:lnTo>
                  <a:lnTo>
                    <a:pt x="5398" y="40678"/>
                  </a:lnTo>
                  <a:lnTo>
                    <a:pt x="5398" y="40634"/>
                  </a:lnTo>
                  <a:lnTo>
                    <a:pt x="7241" y="39229"/>
                  </a:lnTo>
                  <a:lnTo>
                    <a:pt x="9347" y="37781"/>
                  </a:lnTo>
                  <a:lnTo>
                    <a:pt x="13121" y="35719"/>
                  </a:lnTo>
                  <a:lnTo>
                    <a:pt x="15183" y="34227"/>
                  </a:lnTo>
                  <a:lnTo>
                    <a:pt x="18781" y="31901"/>
                  </a:lnTo>
                  <a:lnTo>
                    <a:pt x="22467" y="29400"/>
                  </a:lnTo>
                  <a:lnTo>
                    <a:pt x="24354" y="27733"/>
                  </a:lnTo>
                  <a:lnTo>
                    <a:pt x="26153" y="26022"/>
                  </a:lnTo>
                  <a:lnTo>
                    <a:pt x="27470" y="24442"/>
                  </a:lnTo>
                  <a:lnTo>
                    <a:pt x="30410" y="20317"/>
                  </a:lnTo>
                  <a:lnTo>
                    <a:pt x="33043" y="16017"/>
                  </a:lnTo>
                  <a:lnTo>
                    <a:pt x="35193" y="12243"/>
                  </a:lnTo>
                  <a:lnTo>
                    <a:pt x="36816" y="9391"/>
                  </a:lnTo>
                  <a:lnTo>
                    <a:pt x="37299" y="8425"/>
                  </a:lnTo>
                  <a:lnTo>
                    <a:pt x="37299" y="8382"/>
                  </a:lnTo>
                  <a:lnTo>
                    <a:pt x="38264" y="5573"/>
                  </a:lnTo>
                  <a:lnTo>
                    <a:pt x="39449" y="2853"/>
                  </a:lnTo>
                  <a:lnTo>
                    <a:pt x="40415" y="220"/>
                  </a:lnTo>
                  <a:lnTo>
                    <a:pt x="40415" y="176"/>
                  </a:lnTo>
                  <a:lnTo>
                    <a:pt x="40415" y="88"/>
                  </a:lnTo>
                  <a:lnTo>
                    <a:pt x="40371" y="44"/>
                  </a:lnTo>
                  <a:lnTo>
                    <a:pt x="4032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11" name="Google Shape;16611;p486"/>
            <p:cNvSpPr/>
            <p:nvPr/>
          </p:nvSpPr>
          <p:spPr>
            <a:xfrm>
              <a:off x="5521325" y="1824650"/>
              <a:ext cx="982950" cy="954425"/>
            </a:xfrm>
            <a:custGeom>
              <a:avLst/>
              <a:gdLst/>
              <a:ahLst/>
              <a:cxnLst/>
              <a:rect l="l" t="t" r="r" b="b"/>
              <a:pathLst>
                <a:path w="39318" h="38177" extrusionOk="0">
                  <a:moveTo>
                    <a:pt x="39098" y="1"/>
                  </a:moveTo>
                  <a:lnTo>
                    <a:pt x="39054" y="45"/>
                  </a:lnTo>
                  <a:lnTo>
                    <a:pt x="39010" y="88"/>
                  </a:lnTo>
                  <a:lnTo>
                    <a:pt x="38967" y="132"/>
                  </a:lnTo>
                  <a:lnTo>
                    <a:pt x="38352" y="2107"/>
                  </a:lnTo>
                  <a:lnTo>
                    <a:pt x="37606" y="3950"/>
                  </a:lnTo>
                  <a:lnTo>
                    <a:pt x="36509" y="6100"/>
                  </a:lnTo>
                  <a:lnTo>
                    <a:pt x="35105" y="8557"/>
                  </a:lnTo>
                  <a:lnTo>
                    <a:pt x="33701" y="11015"/>
                  </a:lnTo>
                  <a:lnTo>
                    <a:pt x="32384" y="13253"/>
                  </a:lnTo>
                  <a:lnTo>
                    <a:pt x="31068" y="15139"/>
                  </a:lnTo>
                  <a:lnTo>
                    <a:pt x="29357" y="17597"/>
                  </a:lnTo>
                  <a:lnTo>
                    <a:pt x="28128" y="19045"/>
                  </a:lnTo>
                  <a:lnTo>
                    <a:pt x="26592" y="20493"/>
                  </a:lnTo>
                  <a:lnTo>
                    <a:pt x="24135" y="22818"/>
                  </a:lnTo>
                  <a:lnTo>
                    <a:pt x="22116" y="24530"/>
                  </a:lnTo>
                  <a:lnTo>
                    <a:pt x="18255" y="27119"/>
                  </a:lnTo>
                  <a:lnTo>
                    <a:pt x="16456" y="28216"/>
                  </a:lnTo>
                  <a:lnTo>
                    <a:pt x="14393" y="29532"/>
                  </a:lnTo>
                  <a:lnTo>
                    <a:pt x="12287" y="30717"/>
                  </a:lnTo>
                  <a:lnTo>
                    <a:pt x="8250" y="33043"/>
                  </a:lnTo>
                  <a:lnTo>
                    <a:pt x="88" y="37869"/>
                  </a:lnTo>
                  <a:lnTo>
                    <a:pt x="45" y="37913"/>
                  </a:lnTo>
                  <a:lnTo>
                    <a:pt x="1" y="37957"/>
                  </a:lnTo>
                  <a:lnTo>
                    <a:pt x="1" y="38045"/>
                  </a:lnTo>
                  <a:lnTo>
                    <a:pt x="1" y="38089"/>
                  </a:lnTo>
                  <a:lnTo>
                    <a:pt x="88" y="38177"/>
                  </a:lnTo>
                  <a:lnTo>
                    <a:pt x="264" y="38177"/>
                  </a:lnTo>
                  <a:lnTo>
                    <a:pt x="8426" y="33350"/>
                  </a:lnTo>
                  <a:lnTo>
                    <a:pt x="12463" y="31024"/>
                  </a:lnTo>
                  <a:lnTo>
                    <a:pt x="14613" y="29839"/>
                  </a:lnTo>
                  <a:lnTo>
                    <a:pt x="16631" y="28523"/>
                  </a:lnTo>
                  <a:lnTo>
                    <a:pt x="18430" y="27426"/>
                  </a:lnTo>
                  <a:lnTo>
                    <a:pt x="20844" y="25802"/>
                  </a:lnTo>
                  <a:lnTo>
                    <a:pt x="22292" y="24793"/>
                  </a:lnTo>
                  <a:lnTo>
                    <a:pt x="22336" y="24793"/>
                  </a:lnTo>
                  <a:lnTo>
                    <a:pt x="24354" y="23082"/>
                  </a:lnTo>
                  <a:lnTo>
                    <a:pt x="26856" y="20756"/>
                  </a:lnTo>
                  <a:lnTo>
                    <a:pt x="28391" y="19264"/>
                  </a:lnTo>
                  <a:lnTo>
                    <a:pt x="29620" y="17816"/>
                  </a:lnTo>
                  <a:lnTo>
                    <a:pt x="31375" y="15315"/>
                  </a:lnTo>
                  <a:lnTo>
                    <a:pt x="32692" y="13428"/>
                  </a:lnTo>
                  <a:lnTo>
                    <a:pt x="34008" y="11190"/>
                  </a:lnTo>
                  <a:lnTo>
                    <a:pt x="35412" y="8733"/>
                  </a:lnTo>
                  <a:lnTo>
                    <a:pt x="36816" y="6232"/>
                  </a:lnTo>
                  <a:lnTo>
                    <a:pt x="37957" y="4125"/>
                  </a:lnTo>
                  <a:lnTo>
                    <a:pt x="38703" y="2239"/>
                  </a:lnTo>
                  <a:lnTo>
                    <a:pt x="39318" y="264"/>
                  </a:lnTo>
                  <a:lnTo>
                    <a:pt x="39318" y="176"/>
                  </a:lnTo>
                  <a:lnTo>
                    <a:pt x="39274" y="132"/>
                  </a:lnTo>
                  <a:lnTo>
                    <a:pt x="39230" y="45"/>
                  </a:lnTo>
                  <a:lnTo>
                    <a:pt x="39186" y="45"/>
                  </a:lnTo>
                  <a:lnTo>
                    <a:pt x="3909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12" name="Google Shape;16612;p486"/>
            <p:cNvSpPr/>
            <p:nvPr/>
          </p:nvSpPr>
          <p:spPr>
            <a:xfrm>
              <a:off x="5398475" y="1973850"/>
              <a:ext cx="866650" cy="695525"/>
            </a:xfrm>
            <a:custGeom>
              <a:avLst/>
              <a:gdLst/>
              <a:ahLst/>
              <a:cxnLst/>
              <a:rect l="l" t="t" r="r" b="b"/>
              <a:pathLst>
                <a:path w="34666" h="27821" extrusionOk="0">
                  <a:moveTo>
                    <a:pt x="34446" y="0"/>
                  </a:moveTo>
                  <a:lnTo>
                    <a:pt x="34358" y="44"/>
                  </a:lnTo>
                  <a:lnTo>
                    <a:pt x="34315" y="88"/>
                  </a:lnTo>
                  <a:lnTo>
                    <a:pt x="32867" y="2809"/>
                  </a:lnTo>
                  <a:lnTo>
                    <a:pt x="31375" y="5134"/>
                  </a:lnTo>
                  <a:lnTo>
                    <a:pt x="29839" y="7197"/>
                  </a:lnTo>
                  <a:lnTo>
                    <a:pt x="28215" y="8996"/>
                  </a:lnTo>
                  <a:lnTo>
                    <a:pt x="26592" y="10576"/>
                  </a:lnTo>
                  <a:lnTo>
                    <a:pt x="24880" y="12111"/>
                  </a:lnTo>
                  <a:lnTo>
                    <a:pt x="23301" y="13296"/>
                  </a:lnTo>
                  <a:lnTo>
                    <a:pt x="21370" y="14920"/>
                  </a:lnTo>
                  <a:lnTo>
                    <a:pt x="20580" y="15710"/>
                  </a:lnTo>
                  <a:lnTo>
                    <a:pt x="19658" y="16456"/>
                  </a:lnTo>
                  <a:lnTo>
                    <a:pt x="18737" y="17201"/>
                  </a:lnTo>
                  <a:lnTo>
                    <a:pt x="17772" y="17904"/>
                  </a:lnTo>
                  <a:lnTo>
                    <a:pt x="16718" y="18606"/>
                  </a:lnTo>
                  <a:lnTo>
                    <a:pt x="15665" y="19308"/>
                  </a:lnTo>
                  <a:lnTo>
                    <a:pt x="14568" y="19966"/>
                  </a:lnTo>
                  <a:lnTo>
                    <a:pt x="13471" y="20580"/>
                  </a:lnTo>
                  <a:lnTo>
                    <a:pt x="11190" y="21809"/>
                  </a:lnTo>
                  <a:lnTo>
                    <a:pt x="8864" y="22994"/>
                  </a:lnTo>
                  <a:lnTo>
                    <a:pt x="6582" y="24047"/>
                  </a:lnTo>
                  <a:lnTo>
                    <a:pt x="4388" y="25012"/>
                  </a:lnTo>
                  <a:lnTo>
                    <a:pt x="2413" y="26109"/>
                  </a:lnTo>
                  <a:lnTo>
                    <a:pt x="88" y="27469"/>
                  </a:lnTo>
                  <a:lnTo>
                    <a:pt x="44" y="27513"/>
                  </a:lnTo>
                  <a:lnTo>
                    <a:pt x="0" y="27601"/>
                  </a:lnTo>
                  <a:lnTo>
                    <a:pt x="0" y="27645"/>
                  </a:lnTo>
                  <a:lnTo>
                    <a:pt x="44" y="27733"/>
                  </a:lnTo>
                  <a:lnTo>
                    <a:pt x="88" y="27777"/>
                  </a:lnTo>
                  <a:lnTo>
                    <a:pt x="176" y="27821"/>
                  </a:lnTo>
                  <a:lnTo>
                    <a:pt x="263" y="27777"/>
                  </a:lnTo>
                  <a:lnTo>
                    <a:pt x="2589" y="26416"/>
                  </a:lnTo>
                  <a:lnTo>
                    <a:pt x="4564" y="25319"/>
                  </a:lnTo>
                  <a:lnTo>
                    <a:pt x="6758" y="24354"/>
                  </a:lnTo>
                  <a:lnTo>
                    <a:pt x="9039" y="23301"/>
                  </a:lnTo>
                  <a:lnTo>
                    <a:pt x="11365" y="22116"/>
                  </a:lnTo>
                  <a:lnTo>
                    <a:pt x="13647" y="20887"/>
                  </a:lnTo>
                  <a:lnTo>
                    <a:pt x="14788" y="20273"/>
                  </a:lnTo>
                  <a:lnTo>
                    <a:pt x="15885" y="19571"/>
                  </a:lnTo>
                  <a:lnTo>
                    <a:pt x="16938" y="18913"/>
                  </a:lnTo>
                  <a:lnTo>
                    <a:pt x="17991" y="18211"/>
                  </a:lnTo>
                  <a:lnTo>
                    <a:pt x="18956" y="17465"/>
                  </a:lnTo>
                  <a:lnTo>
                    <a:pt x="19922" y="16719"/>
                  </a:lnTo>
                  <a:lnTo>
                    <a:pt x="20799" y="15973"/>
                  </a:lnTo>
                  <a:lnTo>
                    <a:pt x="21633" y="15183"/>
                  </a:lnTo>
                  <a:lnTo>
                    <a:pt x="23520" y="13559"/>
                  </a:lnTo>
                  <a:lnTo>
                    <a:pt x="25100" y="12419"/>
                  </a:lnTo>
                  <a:lnTo>
                    <a:pt x="26855" y="10839"/>
                  </a:lnTo>
                  <a:lnTo>
                    <a:pt x="28435" y="9259"/>
                  </a:lnTo>
                  <a:lnTo>
                    <a:pt x="30102" y="7460"/>
                  </a:lnTo>
                  <a:lnTo>
                    <a:pt x="30102" y="7416"/>
                  </a:lnTo>
                  <a:lnTo>
                    <a:pt x="31682" y="5354"/>
                  </a:lnTo>
                  <a:lnTo>
                    <a:pt x="33174" y="2984"/>
                  </a:lnTo>
                  <a:lnTo>
                    <a:pt x="34622" y="264"/>
                  </a:lnTo>
                  <a:lnTo>
                    <a:pt x="34666" y="176"/>
                  </a:lnTo>
                  <a:lnTo>
                    <a:pt x="34666" y="132"/>
                  </a:lnTo>
                  <a:lnTo>
                    <a:pt x="34622" y="88"/>
                  </a:lnTo>
                  <a:lnTo>
                    <a:pt x="34578" y="44"/>
                  </a:lnTo>
                  <a:lnTo>
                    <a:pt x="3449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13" name="Google Shape;16613;p486"/>
            <p:cNvSpPr/>
            <p:nvPr/>
          </p:nvSpPr>
          <p:spPr>
            <a:xfrm>
              <a:off x="5275600" y="2483950"/>
              <a:ext cx="133850" cy="74625"/>
            </a:xfrm>
            <a:custGeom>
              <a:avLst/>
              <a:gdLst/>
              <a:ahLst/>
              <a:cxnLst/>
              <a:rect l="l" t="t" r="r" b="b"/>
              <a:pathLst>
                <a:path w="5354" h="2985" extrusionOk="0">
                  <a:moveTo>
                    <a:pt x="5178" y="1"/>
                  </a:moveTo>
                  <a:lnTo>
                    <a:pt x="5091" y="45"/>
                  </a:lnTo>
                  <a:lnTo>
                    <a:pt x="88" y="2634"/>
                  </a:lnTo>
                  <a:lnTo>
                    <a:pt x="44" y="2677"/>
                  </a:lnTo>
                  <a:lnTo>
                    <a:pt x="0" y="2765"/>
                  </a:lnTo>
                  <a:lnTo>
                    <a:pt x="0" y="2809"/>
                  </a:lnTo>
                  <a:lnTo>
                    <a:pt x="0" y="2897"/>
                  </a:lnTo>
                  <a:lnTo>
                    <a:pt x="88" y="2941"/>
                  </a:lnTo>
                  <a:lnTo>
                    <a:pt x="176" y="2985"/>
                  </a:lnTo>
                  <a:lnTo>
                    <a:pt x="264" y="2985"/>
                  </a:lnTo>
                  <a:lnTo>
                    <a:pt x="5266" y="352"/>
                  </a:lnTo>
                  <a:lnTo>
                    <a:pt x="5310" y="308"/>
                  </a:lnTo>
                  <a:lnTo>
                    <a:pt x="5354" y="264"/>
                  </a:lnTo>
                  <a:lnTo>
                    <a:pt x="5354" y="176"/>
                  </a:lnTo>
                  <a:lnTo>
                    <a:pt x="5354" y="132"/>
                  </a:lnTo>
                  <a:lnTo>
                    <a:pt x="5310" y="45"/>
                  </a:lnTo>
                  <a:lnTo>
                    <a:pt x="5222" y="45"/>
                  </a:lnTo>
                  <a:lnTo>
                    <a:pt x="517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14" name="Google Shape;16614;p486"/>
            <p:cNvSpPr/>
            <p:nvPr/>
          </p:nvSpPr>
          <p:spPr>
            <a:xfrm>
              <a:off x="6505350" y="3574375"/>
              <a:ext cx="121800" cy="43900"/>
            </a:xfrm>
            <a:custGeom>
              <a:avLst/>
              <a:gdLst/>
              <a:ahLst/>
              <a:cxnLst/>
              <a:rect l="l" t="t" r="r" b="b"/>
              <a:pathLst>
                <a:path w="4872" h="1756" extrusionOk="0">
                  <a:moveTo>
                    <a:pt x="2721" y="352"/>
                  </a:moveTo>
                  <a:lnTo>
                    <a:pt x="3950" y="440"/>
                  </a:lnTo>
                  <a:lnTo>
                    <a:pt x="4432" y="1054"/>
                  </a:lnTo>
                  <a:lnTo>
                    <a:pt x="4081" y="1229"/>
                  </a:lnTo>
                  <a:lnTo>
                    <a:pt x="1931" y="1405"/>
                  </a:lnTo>
                  <a:lnTo>
                    <a:pt x="439" y="1405"/>
                  </a:lnTo>
                  <a:lnTo>
                    <a:pt x="703" y="659"/>
                  </a:lnTo>
                  <a:lnTo>
                    <a:pt x="2721" y="352"/>
                  </a:lnTo>
                  <a:close/>
                  <a:moveTo>
                    <a:pt x="2721" y="1"/>
                  </a:moveTo>
                  <a:lnTo>
                    <a:pt x="527" y="352"/>
                  </a:lnTo>
                  <a:lnTo>
                    <a:pt x="439" y="396"/>
                  </a:lnTo>
                  <a:lnTo>
                    <a:pt x="395" y="440"/>
                  </a:lnTo>
                  <a:lnTo>
                    <a:pt x="0" y="1493"/>
                  </a:lnTo>
                  <a:lnTo>
                    <a:pt x="0" y="1580"/>
                  </a:lnTo>
                  <a:lnTo>
                    <a:pt x="44" y="1668"/>
                  </a:lnTo>
                  <a:lnTo>
                    <a:pt x="88" y="1712"/>
                  </a:lnTo>
                  <a:lnTo>
                    <a:pt x="176" y="1712"/>
                  </a:lnTo>
                  <a:lnTo>
                    <a:pt x="1975" y="1756"/>
                  </a:lnTo>
                  <a:lnTo>
                    <a:pt x="4169" y="1580"/>
                  </a:lnTo>
                  <a:lnTo>
                    <a:pt x="4257" y="1580"/>
                  </a:lnTo>
                  <a:lnTo>
                    <a:pt x="4783" y="1273"/>
                  </a:lnTo>
                  <a:lnTo>
                    <a:pt x="4827" y="1229"/>
                  </a:lnTo>
                  <a:lnTo>
                    <a:pt x="4871" y="1142"/>
                  </a:lnTo>
                  <a:lnTo>
                    <a:pt x="4871" y="1054"/>
                  </a:lnTo>
                  <a:lnTo>
                    <a:pt x="4827" y="1010"/>
                  </a:lnTo>
                  <a:lnTo>
                    <a:pt x="4213" y="176"/>
                  </a:lnTo>
                  <a:lnTo>
                    <a:pt x="4125" y="132"/>
                  </a:lnTo>
                  <a:lnTo>
                    <a:pt x="4081" y="89"/>
                  </a:lnTo>
                  <a:lnTo>
                    <a:pt x="272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15" name="Google Shape;16615;p486"/>
            <p:cNvSpPr/>
            <p:nvPr/>
          </p:nvSpPr>
          <p:spPr>
            <a:xfrm>
              <a:off x="4039275" y="2169125"/>
              <a:ext cx="3006925" cy="2565925"/>
            </a:xfrm>
            <a:custGeom>
              <a:avLst/>
              <a:gdLst/>
              <a:ahLst/>
              <a:cxnLst/>
              <a:rect l="l" t="t" r="r" b="b"/>
              <a:pathLst>
                <a:path w="120277" h="102637" extrusionOk="0">
                  <a:moveTo>
                    <a:pt x="106586" y="0"/>
                  </a:moveTo>
                  <a:lnTo>
                    <a:pt x="106498" y="44"/>
                  </a:lnTo>
                  <a:lnTo>
                    <a:pt x="104172" y="2808"/>
                  </a:lnTo>
                  <a:lnTo>
                    <a:pt x="100355" y="7065"/>
                  </a:lnTo>
                  <a:lnTo>
                    <a:pt x="98512" y="7372"/>
                  </a:lnTo>
                  <a:lnTo>
                    <a:pt x="98468" y="7416"/>
                  </a:lnTo>
                  <a:lnTo>
                    <a:pt x="95967" y="9303"/>
                  </a:lnTo>
                  <a:lnTo>
                    <a:pt x="89560" y="14173"/>
                  </a:lnTo>
                  <a:lnTo>
                    <a:pt x="84997" y="16543"/>
                  </a:lnTo>
                  <a:lnTo>
                    <a:pt x="79292" y="18605"/>
                  </a:lnTo>
                  <a:lnTo>
                    <a:pt x="74334" y="20712"/>
                  </a:lnTo>
                  <a:lnTo>
                    <a:pt x="67620" y="23081"/>
                  </a:lnTo>
                  <a:lnTo>
                    <a:pt x="63364" y="24617"/>
                  </a:lnTo>
                  <a:lnTo>
                    <a:pt x="59151" y="25538"/>
                  </a:lnTo>
                  <a:lnTo>
                    <a:pt x="59107" y="25538"/>
                  </a:lnTo>
                  <a:lnTo>
                    <a:pt x="54017" y="27338"/>
                  </a:lnTo>
                  <a:lnTo>
                    <a:pt x="48664" y="28786"/>
                  </a:lnTo>
                  <a:lnTo>
                    <a:pt x="43661" y="30629"/>
                  </a:lnTo>
                  <a:lnTo>
                    <a:pt x="39010" y="31418"/>
                  </a:lnTo>
                  <a:lnTo>
                    <a:pt x="33920" y="32603"/>
                  </a:lnTo>
                  <a:lnTo>
                    <a:pt x="29795" y="32779"/>
                  </a:lnTo>
                  <a:lnTo>
                    <a:pt x="29707" y="32779"/>
                  </a:lnTo>
                  <a:lnTo>
                    <a:pt x="23169" y="35587"/>
                  </a:lnTo>
                  <a:lnTo>
                    <a:pt x="17508" y="37825"/>
                  </a:lnTo>
                  <a:lnTo>
                    <a:pt x="13603" y="37869"/>
                  </a:lnTo>
                  <a:lnTo>
                    <a:pt x="11892" y="36552"/>
                  </a:lnTo>
                  <a:lnTo>
                    <a:pt x="11848" y="36509"/>
                  </a:lnTo>
                  <a:lnTo>
                    <a:pt x="9785" y="35631"/>
                  </a:lnTo>
                  <a:lnTo>
                    <a:pt x="9654" y="35631"/>
                  </a:lnTo>
                  <a:lnTo>
                    <a:pt x="9610" y="35675"/>
                  </a:lnTo>
                  <a:lnTo>
                    <a:pt x="9566" y="35719"/>
                  </a:lnTo>
                  <a:lnTo>
                    <a:pt x="6802" y="42081"/>
                  </a:lnTo>
                  <a:lnTo>
                    <a:pt x="6802" y="42213"/>
                  </a:lnTo>
                  <a:lnTo>
                    <a:pt x="8337" y="50199"/>
                  </a:lnTo>
                  <a:lnTo>
                    <a:pt x="8864" y="55333"/>
                  </a:lnTo>
                  <a:lnTo>
                    <a:pt x="9478" y="61608"/>
                  </a:lnTo>
                  <a:lnTo>
                    <a:pt x="7284" y="64021"/>
                  </a:lnTo>
                  <a:lnTo>
                    <a:pt x="7240" y="64109"/>
                  </a:lnTo>
                  <a:lnTo>
                    <a:pt x="6758" y="67839"/>
                  </a:lnTo>
                  <a:lnTo>
                    <a:pt x="5266" y="69463"/>
                  </a:lnTo>
                  <a:lnTo>
                    <a:pt x="5222" y="69507"/>
                  </a:lnTo>
                  <a:lnTo>
                    <a:pt x="4432" y="72359"/>
                  </a:lnTo>
                  <a:lnTo>
                    <a:pt x="2984" y="76001"/>
                  </a:lnTo>
                  <a:lnTo>
                    <a:pt x="1755" y="79423"/>
                  </a:lnTo>
                  <a:lnTo>
                    <a:pt x="570" y="82539"/>
                  </a:lnTo>
                  <a:lnTo>
                    <a:pt x="570" y="82583"/>
                  </a:lnTo>
                  <a:lnTo>
                    <a:pt x="44" y="86181"/>
                  </a:lnTo>
                  <a:lnTo>
                    <a:pt x="44" y="86225"/>
                  </a:lnTo>
                  <a:lnTo>
                    <a:pt x="0" y="89340"/>
                  </a:lnTo>
                  <a:lnTo>
                    <a:pt x="132" y="92324"/>
                  </a:lnTo>
                  <a:lnTo>
                    <a:pt x="132" y="92368"/>
                  </a:lnTo>
                  <a:lnTo>
                    <a:pt x="176" y="92456"/>
                  </a:lnTo>
                  <a:lnTo>
                    <a:pt x="263" y="92500"/>
                  </a:lnTo>
                  <a:lnTo>
                    <a:pt x="307" y="92500"/>
                  </a:lnTo>
                  <a:lnTo>
                    <a:pt x="395" y="92456"/>
                  </a:lnTo>
                  <a:lnTo>
                    <a:pt x="439" y="92412"/>
                  </a:lnTo>
                  <a:lnTo>
                    <a:pt x="483" y="92368"/>
                  </a:lnTo>
                  <a:lnTo>
                    <a:pt x="483" y="92324"/>
                  </a:lnTo>
                  <a:lnTo>
                    <a:pt x="351" y="89340"/>
                  </a:lnTo>
                  <a:lnTo>
                    <a:pt x="395" y="86225"/>
                  </a:lnTo>
                  <a:lnTo>
                    <a:pt x="922" y="82627"/>
                  </a:lnTo>
                  <a:lnTo>
                    <a:pt x="2062" y="79555"/>
                  </a:lnTo>
                  <a:lnTo>
                    <a:pt x="3335" y="76132"/>
                  </a:lnTo>
                  <a:lnTo>
                    <a:pt x="4739" y="72490"/>
                  </a:lnTo>
                  <a:lnTo>
                    <a:pt x="4739" y="72447"/>
                  </a:lnTo>
                  <a:lnTo>
                    <a:pt x="5529" y="69638"/>
                  </a:lnTo>
                  <a:lnTo>
                    <a:pt x="7065" y="68015"/>
                  </a:lnTo>
                  <a:lnTo>
                    <a:pt x="7109" y="67927"/>
                  </a:lnTo>
                  <a:lnTo>
                    <a:pt x="7591" y="64241"/>
                  </a:lnTo>
                  <a:lnTo>
                    <a:pt x="9785" y="61784"/>
                  </a:lnTo>
                  <a:lnTo>
                    <a:pt x="9829" y="61740"/>
                  </a:lnTo>
                  <a:lnTo>
                    <a:pt x="9829" y="61652"/>
                  </a:lnTo>
                  <a:lnTo>
                    <a:pt x="9215" y="55289"/>
                  </a:lnTo>
                  <a:lnTo>
                    <a:pt x="8688" y="50155"/>
                  </a:lnTo>
                  <a:lnTo>
                    <a:pt x="7153" y="42169"/>
                  </a:lnTo>
                  <a:lnTo>
                    <a:pt x="9829" y="36026"/>
                  </a:lnTo>
                  <a:lnTo>
                    <a:pt x="11716" y="36816"/>
                  </a:lnTo>
                  <a:lnTo>
                    <a:pt x="13427" y="38220"/>
                  </a:lnTo>
                  <a:lnTo>
                    <a:pt x="13559" y="38220"/>
                  </a:lnTo>
                  <a:lnTo>
                    <a:pt x="17552" y="38176"/>
                  </a:lnTo>
                  <a:lnTo>
                    <a:pt x="17596" y="38176"/>
                  </a:lnTo>
                  <a:lnTo>
                    <a:pt x="23301" y="35938"/>
                  </a:lnTo>
                  <a:lnTo>
                    <a:pt x="29839" y="33130"/>
                  </a:lnTo>
                  <a:lnTo>
                    <a:pt x="33964" y="32954"/>
                  </a:lnTo>
                  <a:lnTo>
                    <a:pt x="34007" y="32954"/>
                  </a:lnTo>
                  <a:lnTo>
                    <a:pt x="39098" y="31769"/>
                  </a:lnTo>
                  <a:lnTo>
                    <a:pt x="43749" y="30980"/>
                  </a:lnTo>
                  <a:lnTo>
                    <a:pt x="43793" y="30980"/>
                  </a:lnTo>
                  <a:lnTo>
                    <a:pt x="48751" y="29137"/>
                  </a:lnTo>
                  <a:lnTo>
                    <a:pt x="54105" y="27645"/>
                  </a:lnTo>
                  <a:lnTo>
                    <a:pt x="59239" y="25889"/>
                  </a:lnTo>
                  <a:lnTo>
                    <a:pt x="63451" y="24968"/>
                  </a:lnTo>
                  <a:lnTo>
                    <a:pt x="63495" y="24968"/>
                  </a:lnTo>
                  <a:lnTo>
                    <a:pt x="67752" y="23432"/>
                  </a:lnTo>
                  <a:lnTo>
                    <a:pt x="74465" y="21063"/>
                  </a:lnTo>
                  <a:lnTo>
                    <a:pt x="79424" y="18956"/>
                  </a:lnTo>
                  <a:lnTo>
                    <a:pt x="85128" y="16850"/>
                  </a:lnTo>
                  <a:lnTo>
                    <a:pt x="89736" y="14437"/>
                  </a:lnTo>
                  <a:lnTo>
                    <a:pt x="89780" y="14437"/>
                  </a:lnTo>
                  <a:lnTo>
                    <a:pt x="96186" y="9566"/>
                  </a:lnTo>
                  <a:lnTo>
                    <a:pt x="98643" y="7723"/>
                  </a:lnTo>
                  <a:lnTo>
                    <a:pt x="100486" y="7372"/>
                  </a:lnTo>
                  <a:lnTo>
                    <a:pt x="100574" y="7328"/>
                  </a:lnTo>
                  <a:lnTo>
                    <a:pt x="104436" y="3072"/>
                  </a:lnTo>
                  <a:lnTo>
                    <a:pt x="106674" y="351"/>
                  </a:lnTo>
                  <a:lnTo>
                    <a:pt x="112334" y="1711"/>
                  </a:lnTo>
                  <a:lnTo>
                    <a:pt x="112949" y="3554"/>
                  </a:lnTo>
                  <a:lnTo>
                    <a:pt x="116547" y="18386"/>
                  </a:lnTo>
                  <a:lnTo>
                    <a:pt x="116371" y="30409"/>
                  </a:lnTo>
                  <a:lnTo>
                    <a:pt x="116371" y="30453"/>
                  </a:lnTo>
                  <a:lnTo>
                    <a:pt x="118741" y="38439"/>
                  </a:lnTo>
                  <a:lnTo>
                    <a:pt x="117600" y="42213"/>
                  </a:lnTo>
                  <a:lnTo>
                    <a:pt x="116942" y="44934"/>
                  </a:lnTo>
                  <a:lnTo>
                    <a:pt x="116942" y="44977"/>
                  </a:lnTo>
                  <a:lnTo>
                    <a:pt x="116810" y="48268"/>
                  </a:lnTo>
                  <a:lnTo>
                    <a:pt x="116810" y="48356"/>
                  </a:lnTo>
                  <a:lnTo>
                    <a:pt x="119926" y="54982"/>
                  </a:lnTo>
                  <a:lnTo>
                    <a:pt x="119662" y="55991"/>
                  </a:lnTo>
                  <a:lnTo>
                    <a:pt x="118697" y="56518"/>
                  </a:lnTo>
                  <a:lnTo>
                    <a:pt x="118653" y="56518"/>
                  </a:lnTo>
                  <a:lnTo>
                    <a:pt x="115889" y="58580"/>
                  </a:lnTo>
                  <a:lnTo>
                    <a:pt x="113519" y="60511"/>
                  </a:lnTo>
                  <a:lnTo>
                    <a:pt x="109614" y="64197"/>
                  </a:lnTo>
                  <a:lnTo>
                    <a:pt x="109570" y="64241"/>
                  </a:lnTo>
                  <a:lnTo>
                    <a:pt x="104304" y="75562"/>
                  </a:lnTo>
                  <a:lnTo>
                    <a:pt x="100750" y="78634"/>
                  </a:lnTo>
                  <a:lnTo>
                    <a:pt x="98468" y="80828"/>
                  </a:lnTo>
                  <a:lnTo>
                    <a:pt x="91184" y="82978"/>
                  </a:lnTo>
                  <a:lnTo>
                    <a:pt x="87805" y="83417"/>
                  </a:lnTo>
                  <a:lnTo>
                    <a:pt x="87761" y="83417"/>
                  </a:lnTo>
                  <a:lnTo>
                    <a:pt x="84163" y="84470"/>
                  </a:lnTo>
                  <a:lnTo>
                    <a:pt x="84075" y="84514"/>
                  </a:lnTo>
                  <a:lnTo>
                    <a:pt x="82846" y="86006"/>
                  </a:lnTo>
                  <a:lnTo>
                    <a:pt x="82846" y="86049"/>
                  </a:lnTo>
                  <a:lnTo>
                    <a:pt x="81311" y="88858"/>
                  </a:lnTo>
                  <a:lnTo>
                    <a:pt x="78853" y="91008"/>
                  </a:lnTo>
                  <a:lnTo>
                    <a:pt x="74202" y="91885"/>
                  </a:lnTo>
                  <a:lnTo>
                    <a:pt x="74158" y="91929"/>
                  </a:lnTo>
                  <a:lnTo>
                    <a:pt x="70560" y="93948"/>
                  </a:lnTo>
                  <a:lnTo>
                    <a:pt x="70516" y="93992"/>
                  </a:lnTo>
                  <a:lnTo>
                    <a:pt x="68629" y="96668"/>
                  </a:lnTo>
                  <a:lnTo>
                    <a:pt x="65207" y="97239"/>
                  </a:lnTo>
                  <a:lnTo>
                    <a:pt x="63671" y="96932"/>
                  </a:lnTo>
                  <a:lnTo>
                    <a:pt x="62003" y="96932"/>
                  </a:lnTo>
                  <a:lnTo>
                    <a:pt x="58098" y="97985"/>
                  </a:lnTo>
                  <a:lnTo>
                    <a:pt x="52481" y="99038"/>
                  </a:lnTo>
                  <a:lnTo>
                    <a:pt x="51252" y="98862"/>
                  </a:lnTo>
                  <a:lnTo>
                    <a:pt x="48005" y="98424"/>
                  </a:lnTo>
                  <a:lnTo>
                    <a:pt x="44451" y="97590"/>
                  </a:lnTo>
                  <a:lnTo>
                    <a:pt x="43398" y="95966"/>
                  </a:lnTo>
                  <a:lnTo>
                    <a:pt x="43398" y="95922"/>
                  </a:lnTo>
                  <a:lnTo>
                    <a:pt x="41160" y="93158"/>
                  </a:lnTo>
                  <a:lnTo>
                    <a:pt x="41160" y="92368"/>
                  </a:lnTo>
                  <a:lnTo>
                    <a:pt x="41160" y="90832"/>
                  </a:lnTo>
                  <a:lnTo>
                    <a:pt x="42038" y="88989"/>
                  </a:lnTo>
                  <a:lnTo>
                    <a:pt x="43617" y="86971"/>
                  </a:lnTo>
                  <a:lnTo>
                    <a:pt x="46645" y="85391"/>
                  </a:lnTo>
                  <a:lnTo>
                    <a:pt x="46689" y="85303"/>
                  </a:lnTo>
                  <a:lnTo>
                    <a:pt x="47215" y="84426"/>
                  </a:lnTo>
                  <a:lnTo>
                    <a:pt x="48005" y="82671"/>
                  </a:lnTo>
                  <a:lnTo>
                    <a:pt x="49015" y="80915"/>
                  </a:lnTo>
                  <a:lnTo>
                    <a:pt x="50550" y="78897"/>
                  </a:lnTo>
                  <a:lnTo>
                    <a:pt x="50550" y="78853"/>
                  </a:lnTo>
                  <a:lnTo>
                    <a:pt x="51296" y="77537"/>
                  </a:lnTo>
                  <a:lnTo>
                    <a:pt x="51296" y="77449"/>
                  </a:lnTo>
                  <a:lnTo>
                    <a:pt x="51428" y="76527"/>
                  </a:lnTo>
                  <a:lnTo>
                    <a:pt x="51428" y="76484"/>
                  </a:lnTo>
                  <a:lnTo>
                    <a:pt x="51340" y="75035"/>
                  </a:lnTo>
                  <a:lnTo>
                    <a:pt x="52042" y="70691"/>
                  </a:lnTo>
                  <a:lnTo>
                    <a:pt x="55684" y="63846"/>
                  </a:lnTo>
                  <a:lnTo>
                    <a:pt x="58405" y="60028"/>
                  </a:lnTo>
                  <a:lnTo>
                    <a:pt x="61213" y="58361"/>
                  </a:lnTo>
                  <a:lnTo>
                    <a:pt x="65163" y="56606"/>
                  </a:lnTo>
                  <a:lnTo>
                    <a:pt x="65207" y="56562"/>
                  </a:lnTo>
                  <a:lnTo>
                    <a:pt x="68761" y="52832"/>
                  </a:lnTo>
                  <a:lnTo>
                    <a:pt x="77844" y="45811"/>
                  </a:lnTo>
                  <a:lnTo>
                    <a:pt x="82452" y="41950"/>
                  </a:lnTo>
                  <a:lnTo>
                    <a:pt x="89121" y="38308"/>
                  </a:lnTo>
                  <a:lnTo>
                    <a:pt x="93553" y="38088"/>
                  </a:lnTo>
                  <a:lnTo>
                    <a:pt x="93597" y="38088"/>
                  </a:lnTo>
                  <a:lnTo>
                    <a:pt x="105708" y="31726"/>
                  </a:lnTo>
                  <a:lnTo>
                    <a:pt x="105796" y="31682"/>
                  </a:lnTo>
                  <a:lnTo>
                    <a:pt x="105796" y="31594"/>
                  </a:lnTo>
                  <a:lnTo>
                    <a:pt x="106454" y="27820"/>
                  </a:lnTo>
                  <a:lnTo>
                    <a:pt x="106454" y="27776"/>
                  </a:lnTo>
                  <a:lnTo>
                    <a:pt x="106235" y="24705"/>
                  </a:lnTo>
                  <a:lnTo>
                    <a:pt x="106410" y="21545"/>
                  </a:lnTo>
                  <a:lnTo>
                    <a:pt x="106366" y="21458"/>
                  </a:lnTo>
                  <a:lnTo>
                    <a:pt x="104875" y="19395"/>
                  </a:lnTo>
                  <a:lnTo>
                    <a:pt x="104787" y="19351"/>
                  </a:lnTo>
                  <a:lnTo>
                    <a:pt x="100574" y="18035"/>
                  </a:lnTo>
                  <a:lnTo>
                    <a:pt x="99126" y="17421"/>
                  </a:lnTo>
                  <a:lnTo>
                    <a:pt x="95089" y="15841"/>
                  </a:lnTo>
                  <a:lnTo>
                    <a:pt x="95001" y="15841"/>
                  </a:lnTo>
                  <a:lnTo>
                    <a:pt x="94958" y="15885"/>
                  </a:lnTo>
                  <a:lnTo>
                    <a:pt x="91447" y="18342"/>
                  </a:lnTo>
                  <a:lnTo>
                    <a:pt x="83461" y="23915"/>
                  </a:lnTo>
                  <a:lnTo>
                    <a:pt x="79687" y="25100"/>
                  </a:lnTo>
                  <a:lnTo>
                    <a:pt x="76352" y="24705"/>
                  </a:lnTo>
                  <a:lnTo>
                    <a:pt x="76264" y="24705"/>
                  </a:lnTo>
                  <a:lnTo>
                    <a:pt x="70823" y="26767"/>
                  </a:lnTo>
                  <a:lnTo>
                    <a:pt x="65119" y="28654"/>
                  </a:lnTo>
                  <a:lnTo>
                    <a:pt x="61126" y="30146"/>
                  </a:lnTo>
                  <a:lnTo>
                    <a:pt x="56518" y="31769"/>
                  </a:lnTo>
                  <a:lnTo>
                    <a:pt x="51428" y="33569"/>
                  </a:lnTo>
                  <a:lnTo>
                    <a:pt x="47435" y="35017"/>
                  </a:lnTo>
                  <a:lnTo>
                    <a:pt x="47391" y="35017"/>
                  </a:lnTo>
                  <a:lnTo>
                    <a:pt x="42784" y="37474"/>
                  </a:lnTo>
                  <a:lnTo>
                    <a:pt x="38922" y="38571"/>
                  </a:lnTo>
                  <a:lnTo>
                    <a:pt x="35236" y="39800"/>
                  </a:lnTo>
                  <a:lnTo>
                    <a:pt x="31594" y="40721"/>
                  </a:lnTo>
                  <a:lnTo>
                    <a:pt x="31550" y="40721"/>
                  </a:lnTo>
                  <a:lnTo>
                    <a:pt x="27381" y="43529"/>
                  </a:lnTo>
                  <a:lnTo>
                    <a:pt x="27338" y="43573"/>
                  </a:lnTo>
                  <a:lnTo>
                    <a:pt x="24398" y="47479"/>
                  </a:lnTo>
                  <a:lnTo>
                    <a:pt x="24354" y="47479"/>
                  </a:lnTo>
                  <a:lnTo>
                    <a:pt x="22730" y="50550"/>
                  </a:lnTo>
                  <a:lnTo>
                    <a:pt x="21589" y="53490"/>
                  </a:lnTo>
                  <a:lnTo>
                    <a:pt x="19659" y="56255"/>
                  </a:lnTo>
                  <a:lnTo>
                    <a:pt x="19615" y="56342"/>
                  </a:lnTo>
                  <a:lnTo>
                    <a:pt x="18167" y="68936"/>
                  </a:lnTo>
                  <a:lnTo>
                    <a:pt x="18167" y="68980"/>
                  </a:lnTo>
                  <a:lnTo>
                    <a:pt x="18562" y="76176"/>
                  </a:lnTo>
                  <a:lnTo>
                    <a:pt x="18210" y="77975"/>
                  </a:lnTo>
                  <a:lnTo>
                    <a:pt x="17552" y="80301"/>
                  </a:lnTo>
                  <a:lnTo>
                    <a:pt x="16367" y="82012"/>
                  </a:lnTo>
                  <a:lnTo>
                    <a:pt x="14919" y="83987"/>
                  </a:lnTo>
                  <a:lnTo>
                    <a:pt x="13427" y="84557"/>
                  </a:lnTo>
                  <a:lnTo>
                    <a:pt x="13340" y="84601"/>
                  </a:lnTo>
                  <a:lnTo>
                    <a:pt x="13296" y="84645"/>
                  </a:lnTo>
                  <a:lnTo>
                    <a:pt x="12330" y="86795"/>
                  </a:lnTo>
                  <a:lnTo>
                    <a:pt x="12330" y="86839"/>
                  </a:lnTo>
                  <a:lnTo>
                    <a:pt x="11716" y="89209"/>
                  </a:lnTo>
                  <a:lnTo>
                    <a:pt x="11716" y="89253"/>
                  </a:lnTo>
                  <a:lnTo>
                    <a:pt x="12418" y="95571"/>
                  </a:lnTo>
                  <a:lnTo>
                    <a:pt x="13559" y="102505"/>
                  </a:lnTo>
                  <a:lnTo>
                    <a:pt x="13603" y="102592"/>
                  </a:lnTo>
                  <a:lnTo>
                    <a:pt x="13735" y="102636"/>
                  </a:lnTo>
                  <a:lnTo>
                    <a:pt x="13822" y="102636"/>
                  </a:lnTo>
                  <a:lnTo>
                    <a:pt x="13866" y="102548"/>
                  </a:lnTo>
                  <a:lnTo>
                    <a:pt x="13910" y="102505"/>
                  </a:lnTo>
                  <a:lnTo>
                    <a:pt x="13910" y="102417"/>
                  </a:lnTo>
                  <a:lnTo>
                    <a:pt x="12769" y="95484"/>
                  </a:lnTo>
                  <a:lnTo>
                    <a:pt x="12067" y="89253"/>
                  </a:lnTo>
                  <a:lnTo>
                    <a:pt x="12682" y="86927"/>
                  </a:lnTo>
                  <a:lnTo>
                    <a:pt x="13603" y="84865"/>
                  </a:lnTo>
                  <a:lnTo>
                    <a:pt x="15095" y="84294"/>
                  </a:lnTo>
                  <a:lnTo>
                    <a:pt x="15183" y="84250"/>
                  </a:lnTo>
                  <a:lnTo>
                    <a:pt x="16675" y="82188"/>
                  </a:lnTo>
                  <a:lnTo>
                    <a:pt x="17859" y="80477"/>
                  </a:lnTo>
                  <a:lnTo>
                    <a:pt x="17859" y="80433"/>
                  </a:lnTo>
                  <a:lnTo>
                    <a:pt x="18562" y="78063"/>
                  </a:lnTo>
                  <a:lnTo>
                    <a:pt x="18913" y="76220"/>
                  </a:lnTo>
                  <a:lnTo>
                    <a:pt x="18913" y="76176"/>
                  </a:lnTo>
                  <a:lnTo>
                    <a:pt x="18518" y="68980"/>
                  </a:lnTo>
                  <a:lnTo>
                    <a:pt x="19966" y="56430"/>
                  </a:lnTo>
                  <a:lnTo>
                    <a:pt x="21853" y="53666"/>
                  </a:lnTo>
                  <a:lnTo>
                    <a:pt x="21896" y="53622"/>
                  </a:lnTo>
                  <a:lnTo>
                    <a:pt x="23081" y="50682"/>
                  </a:lnTo>
                  <a:lnTo>
                    <a:pt x="24661" y="47654"/>
                  </a:lnTo>
                  <a:lnTo>
                    <a:pt x="27601" y="43837"/>
                  </a:lnTo>
                  <a:lnTo>
                    <a:pt x="31726" y="41072"/>
                  </a:lnTo>
                  <a:lnTo>
                    <a:pt x="35324" y="40107"/>
                  </a:lnTo>
                  <a:lnTo>
                    <a:pt x="39054" y="38922"/>
                  </a:lnTo>
                  <a:lnTo>
                    <a:pt x="42871" y="37825"/>
                  </a:lnTo>
                  <a:lnTo>
                    <a:pt x="42915" y="37781"/>
                  </a:lnTo>
                  <a:lnTo>
                    <a:pt x="47567" y="35368"/>
                  </a:lnTo>
                  <a:lnTo>
                    <a:pt x="51560" y="33920"/>
                  </a:lnTo>
                  <a:lnTo>
                    <a:pt x="56650" y="32077"/>
                  </a:lnTo>
                  <a:lnTo>
                    <a:pt x="61213" y="30453"/>
                  </a:lnTo>
                  <a:lnTo>
                    <a:pt x="65250" y="29005"/>
                  </a:lnTo>
                  <a:lnTo>
                    <a:pt x="70911" y="27074"/>
                  </a:lnTo>
                  <a:lnTo>
                    <a:pt x="76352" y="25056"/>
                  </a:lnTo>
                  <a:lnTo>
                    <a:pt x="79687" y="25451"/>
                  </a:lnTo>
                  <a:lnTo>
                    <a:pt x="79731" y="25451"/>
                  </a:lnTo>
                  <a:lnTo>
                    <a:pt x="83592" y="24266"/>
                  </a:lnTo>
                  <a:lnTo>
                    <a:pt x="83680" y="24222"/>
                  </a:lnTo>
                  <a:lnTo>
                    <a:pt x="91623" y="18649"/>
                  </a:lnTo>
                  <a:lnTo>
                    <a:pt x="95045" y="16236"/>
                  </a:lnTo>
                  <a:lnTo>
                    <a:pt x="98995" y="17772"/>
                  </a:lnTo>
                  <a:lnTo>
                    <a:pt x="100443" y="18342"/>
                  </a:lnTo>
                  <a:lnTo>
                    <a:pt x="104655" y="19658"/>
                  </a:lnTo>
                  <a:lnTo>
                    <a:pt x="106059" y="21589"/>
                  </a:lnTo>
                  <a:lnTo>
                    <a:pt x="105884" y="24705"/>
                  </a:lnTo>
                  <a:lnTo>
                    <a:pt x="106103" y="27776"/>
                  </a:lnTo>
                  <a:lnTo>
                    <a:pt x="105489" y="31462"/>
                  </a:lnTo>
                  <a:lnTo>
                    <a:pt x="93466" y="37737"/>
                  </a:lnTo>
                  <a:lnTo>
                    <a:pt x="89078" y="37957"/>
                  </a:lnTo>
                  <a:lnTo>
                    <a:pt x="88990" y="38000"/>
                  </a:lnTo>
                  <a:lnTo>
                    <a:pt x="82276" y="41643"/>
                  </a:lnTo>
                  <a:lnTo>
                    <a:pt x="82276" y="41686"/>
                  </a:lnTo>
                  <a:lnTo>
                    <a:pt x="77625" y="45504"/>
                  </a:lnTo>
                  <a:lnTo>
                    <a:pt x="68541" y="52569"/>
                  </a:lnTo>
                  <a:lnTo>
                    <a:pt x="68498" y="52569"/>
                  </a:lnTo>
                  <a:lnTo>
                    <a:pt x="64987" y="56299"/>
                  </a:lnTo>
                  <a:lnTo>
                    <a:pt x="61082" y="58010"/>
                  </a:lnTo>
                  <a:lnTo>
                    <a:pt x="61038" y="58054"/>
                  </a:lnTo>
                  <a:lnTo>
                    <a:pt x="58186" y="59765"/>
                  </a:lnTo>
                  <a:lnTo>
                    <a:pt x="58142" y="59809"/>
                  </a:lnTo>
                  <a:lnTo>
                    <a:pt x="55377" y="63670"/>
                  </a:lnTo>
                  <a:lnTo>
                    <a:pt x="51735" y="70560"/>
                  </a:lnTo>
                  <a:lnTo>
                    <a:pt x="51691" y="70604"/>
                  </a:lnTo>
                  <a:lnTo>
                    <a:pt x="50989" y="74992"/>
                  </a:lnTo>
                  <a:lnTo>
                    <a:pt x="50989" y="75035"/>
                  </a:lnTo>
                  <a:lnTo>
                    <a:pt x="51077" y="76484"/>
                  </a:lnTo>
                  <a:lnTo>
                    <a:pt x="50945" y="77361"/>
                  </a:lnTo>
                  <a:lnTo>
                    <a:pt x="50243" y="78678"/>
                  </a:lnTo>
                  <a:lnTo>
                    <a:pt x="48707" y="80696"/>
                  </a:lnTo>
                  <a:lnTo>
                    <a:pt x="48707" y="80740"/>
                  </a:lnTo>
                  <a:lnTo>
                    <a:pt x="47698" y="82495"/>
                  </a:lnTo>
                  <a:lnTo>
                    <a:pt x="46908" y="84250"/>
                  </a:lnTo>
                  <a:lnTo>
                    <a:pt x="46426" y="85084"/>
                  </a:lnTo>
                  <a:lnTo>
                    <a:pt x="43442" y="86708"/>
                  </a:lnTo>
                  <a:lnTo>
                    <a:pt x="43354" y="86752"/>
                  </a:lnTo>
                  <a:lnTo>
                    <a:pt x="41774" y="88814"/>
                  </a:lnTo>
                  <a:lnTo>
                    <a:pt x="41730" y="88814"/>
                  </a:lnTo>
                  <a:lnTo>
                    <a:pt x="40809" y="90745"/>
                  </a:lnTo>
                  <a:lnTo>
                    <a:pt x="40809" y="90832"/>
                  </a:lnTo>
                  <a:lnTo>
                    <a:pt x="40809" y="92368"/>
                  </a:lnTo>
                  <a:lnTo>
                    <a:pt x="40809" y="93202"/>
                  </a:lnTo>
                  <a:lnTo>
                    <a:pt x="40853" y="93334"/>
                  </a:lnTo>
                  <a:lnTo>
                    <a:pt x="43091" y="96142"/>
                  </a:lnTo>
                  <a:lnTo>
                    <a:pt x="44188" y="97809"/>
                  </a:lnTo>
                  <a:lnTo>
                    <a:pt x="44275" y="97897"/>
                  </a:lnTo>
                  <a:lnTo>
                    <a:pt x="47918" y="98731"/>
                  </a:lnTo>
                  <a:lnTo>
                    <a:pt x="51209" y="99170"/>
                  </a:lnTo>
                  <a:lnTo>
                    <a:pt x="52437" y="99389"/>
                  </a:lnTo>
                  <a:lnTo>
                    <a:pt x="52481" y="99389"/>
                  </a:lnTo>
                  <a:lnTo>
                    <a:pt x="58186" y="98292"/>
                  </a:lnTo>
                  <a:lnTo>
                    <a:pt x="62091" y="97283"/>
                  </a:lnTo>
                  <a:lnTo>
                    <a:pt x="63627" y="97283"/>
                  </a:lnTo>
                  <a:lnTo>
                    <a:pt x="65163" y="97590"/>
                  </a:lnTo>
                  <a:lnTo>
                    <a:pt x="65250" y="97590"/>
                  </a:lnTo>
                  <a:lnTo>
                    <a:pt x="68761" y="97019"/>
                  </a:lnTo>
                  <a:lnTo>
                    <a:pt x="68805" y="96976"/>
                  </a:lnTo>
                  <a:lnTo>
                    <a:pt x="68892" y="96932"/>
                  </a:lnTo>
                  <a:lnTo>
                    <a:pt x="70779" y="94211"/>
                  </a:lnTo>
                  <a:lnTo>
                    <a:pt x="74334" y="92237"/>
                  </a:lnTo>
                  <a:lnTo>
                    <a:pt x="78941" y="91359"/>
                  </a:lnTo>
                  <a:lnTo>
                    <a:pt x="79029" y="91315"/>
                  </a:lnTo>
                  <a:lnTo>
                    <a:pt x="81574" y="89121"/>
                  </a:lnTo>
                  <a:lnTo>
                    <a:pt x="81618" y="89077"/>
                  </a:lnTo>
                  <a:lnTo>
                    <a:pt x="83110" y="86225"/>
                  </a:lnTo>
                  <a:lnTo>
                    <a:pt x="84295" y="84777"/>
                  </a:lnTo>
                  <a:lnTo>
                    <a:pt x="87849" y="83768"/>
                  </a:lnTo>
                  <a:lnTo>
                    <a:pt x="91228" y="83329"/>
                  </a:lnTo>
                  <a:lnTo>
                    <a:pt x="91272" y="83285"/>
                  </a:lnTo>
                  <a:lnTo>
                    <a:pt x="98600" y="81135"/>
                  </a:lnTo>
                  <a:lnTo>
                    <a:pt x="98643" y="81091"/>
                  </a:lnTo>
                  <a:lnTo>
                    <a:pt x="100969" y="78897"/>
                  </a:lnTo>
                  <a:lnTo>
                    <a:pt x="104567" y="75781"/>
                  </a:lnTo>
                  <a:lnTo>
                    <a:pt x="104611" y="75738"/>
                  </a:lnTo>
                  <a:lnTo>
                    <a:pt x="109877" y="64416"/>
                  </a:lnTo>
                  <a:lnTo>
                    <a:pt x="113738" y="60774"/>
                  </a:lnTo>
                  <a:lnTo>
                    <a:pt x="116064" y="58844"/>
                  </a:lnTo>
                  <a:lnTo>
                    <a:pt x="118872" y="56825"/>
                  </a:lnTo>
                  <a:lnTo>
                    <a:pt x="119882" y="56255"/>
                  </a:lnTo>
                  <a:lnTo>
                    <a:pt x="119926" y="56211"/>
                  </a:lnTo>
                  <a:lnTo>
                    <a:pt x="119969" y="56167"/>
                  </a:lnTo>
                  <a:lnTo>
                    <a:pt x="120277" y="54982"/>
                  </a:lnTo>
                  <a:lnTo>
                    <a:pt x="120277" y="54894"/>
                  </a:lnTo>
                  <a:lnTo>
                    <a:pt x="117161" y="48225"/>
                  </a:lnTo>
                  <a:lnTo>
                    <a:pt x="117293" y="44977"/>
                  </a:lnTo>
                  <a:lnTo>
                    <a:pt x="117907" y="42301"/>
                  </a:lnTo>
                  <a:lnTo>
                    <a:pt x="119092" y="38483"/>
                  </a:lnTo>
                  <a:lnTo>
                    <a:pt x="119136" y="38395"/>
                  </a:lnTo>
                  <a:lnTo>
                    <a:pt x="116722" y="30409"/>
                  </a:lnTo>
                  <a:lnTo>
                    <a:pt x="116898" y="18342"/>
                  </a:lnTo>
                  <a:lnTo>
                    <a:pt x="116898" y="18298"/>
                  </a:lnTo>
                  <a:lnTo>
                    <a:pt x="113300" y="3467"/>
                  </a:lnTo>
                  <a:lnTo>
                    <a:pt x="112597" y="1536"/>
                  </a:lnTo>
                  <a:lnTo>
                    <a:pt x="112554" y="1448"/>
                  </a:lnTo>
                  <a:lnTo>
                    <a:pt x="112510" y="1404"/>
                  </a:lnTo>
                  <a:lnTo>
                    <a:pt x="10667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16" name="Google Shape;16616;p486"/>
            <p:cNvSpPr/>
            <p:nvPr/>
          </p:nvSpPr>
          <p:spPr>
            <a:xfrm>
              <a:off x="4836800" y="3535975"/>
              <a:ext cx="125075" cy="1464550"/>
            </a:xfrm>
            <a:custGeom>
              <a:avLst/>
              <a:gdLst/>
              <a:ahLst/>
              <a:cxnLst/>
              <a:rect l="l" t="t" r="r" b="b"/>
              <a:pathLst>
                <a:path w="5003" h="58582" extrusionOk="0">
                  <a:moveTo>
                    <a:pt x="2106" y="1"/>
                  </a:moveTo>
                  <a:lnTo>
                    <a:pt x="2063" y="45"/>
                  </a:lnTo>
                  <a:lnTo>
                    <a:pt x="2019" y="133"/>
                  </a:lnTo>
                  <a:lnTo>
                    <a:pt x="2019" y="220"/>
                  </a:lnTo>
                  <a:lnTo>
                    <a:pt x="2019" y="308"/>
                  </a:lnTo>
                  <a:lnTo>
                    <a:pt x="2721" y="2985"/>
                  </a:lnTo>
                  <a:lnTo>
                    <a:pt x="3335" y="5837"/>
                  </a:lnTo>
                  <a:lnTo>
                    <a:pt x="4257" y="9435"/>
                  </a:lnTo>
                  <a:lnTo>
                    <a:pt x="4564" y="11717"/>
                  </a:lnTo>
                  <a:lnTo>
                    <a:pt x="4652" y="14394"/>
                  </a:lnTo>
                  <a:lnTo>
                    <a:pt x="4520" y="17070"/>
                  </a:lnTo>
                  <a:lnTo>
                    <a:pt x="4388" y="19221"/>
                  </a:lnTo>
                  <a:lnTo>
                    <a:pt x="4300" y="20537"/>
                  </a:lnTo>
                  <a:lnTo>
                    <a:pt x="3993" y="24223"/>
                  </a:lnTo>
                  <a:lnTo>
                    <a:pt x="4037" y="26505"/>
                  </a:lnTo>
                  <a:lnTo>
                    <a:pt x="3598" y="30893"/>
                  </a:lnTo>
                  <a:lnTo>
                    <a:pt x="3247" y="33613"/>
                  </a:lnTo>
                  <a:lnTo>
                    <a:pt x="2896" y="36071"/>
                  </a:lnTo>
                  <a:lnTo>
                    <a:pt x="2414" y="38572"/>
                  </a:lnTo>
                  <a:lnTo>
                    <a:pt x="1799" y="40634"/>
                  </a:lnTo>
                  <a:lnTo>
                    <a:pt x="132" y="46646"/>
                  </a:lnTo>
                  <a:lnTo>
                    <a:pt x="132" y="46690"/>
                  </a:lnTo>
                  <a:lnTo>
                    <a:pt x="0" y="49015"/>
                  </a:lnTo>
                  <a:lnTo>
                    <a:pt x="0" y="50419"/>
                  </a:lnTo>
                  <a:lnTo>
                    <a:pt x="0" y="50463"/>
                  </a:lnTo>
                  <a:lnTo>
                    <a:pt x="527" y="52789"/>
                  </a:lnTo>
                  <a:lnTo>
                    <a:pt x="1317" y="55466"/>
                  </a:lnTo>
                  <a:lnTo>
                    <a:pt x="2106" y="57528"/>
                  </a:lnTo>
                  <a:lnTo>
                    <a:pt x="2150" y="57572"/>
                  </a:lnTo>
                  <a:lnTo>
                    <a:pt x="2809" y="58493"/>
                  </a:lnTo>
                  <a:lnTo>
                    <a:pt x="2896" y="58537"/>
                  </a:lnTo>
                  <a:lnTo>
                    <a:pt x="2940" y="58581"/>
                  </a:lnTo>
                  <a:lnTo>
                    <a:pt x="3072" y="58537"/>
                  </a:lnTo>
                  <a:lnTo>
                    <a:pt x="3116" y="58493"/>
                  </a:lnTo>
                  <a:lnTo>
                    <a:pt x="3116" y="58406"/>
                  </a:lnTo>
                  <a:lnTo>
                    <a:pt x="3116" y="58362"/>
                  </a:lnTo>
                  <a:lnTo>
                    <a:pt x="3116" y="58274"/>
                  </a:lnTo>
                  <a:lnTo>
                    <a:pt x="2457" y="57353"/>
                  </a:lnTo>
                  <a:lnTo>
                    <a:pt x="1668" y="55334"/>
                  </a:lnTo>
                  <a:lnTo>
                    <a:pt x="878" y="52701"/>
                  </a:lnTo>
                  <a:lnTo>
                    <a:pt x="351" y="50419"/>
                  </a:lnTo>
                  <a:lnTo>
                    <a:pt x="351" y="49015"/>
                  </a:lnTo>
                  <a:lnTo>
                    <a:pt x="483" y="46734"/>
                  </a:lnTo>
                  <a:lnTo>
                    <a:pt x="2106" y="40722"/>
                  </a:lnTo>
                  <a:lnTo>
                    <a:pt x="2765" y="38660"/>
                  </a:lnTo>
                  <a:lnTo>
                    <a:pt x="3247" y="36114"/>
                  </a:lnTo>
                  <a:lnTo>
                    <a:pt x="3598" y="33657"/>
                  </a:lnTo>
                  <a:lnTo>
                    <a:pt x="3949" y="30937"/>
                  </a:lnTo>
                  <a:lnTo>
                    <a:pt x="4388" y="26549"/>
                  </a:lnTo>
                  <a:lnTo>
                    <a:pt x="4388" y="26505"/>
                  </a:lnTo>
                  <a:lnTo>
                    <a:pt x="4344" y="24223"/>
                  </a:lnTo>
                  <a:lnTo>
                    <a:pt x="4652" y="20581"/>
                  </a:lnTo>
                  <a:lnTo>
                    <a:pt x="4739" y="19221"/>
                  </a:lnTo>
                  <a:lnTo>
                    <a:pt x="4871" y="17070"/>
                  </a:lnTo>
                  <a:lnTo>
                    <a:pt x="5003" y="14394"/>
                  </a:lnTo>
                  <a:lnTo>
                    <a:pt x="4915" y="11717"/>
                  </a:lnTo>
                  <a:lnTo>
                    <a:pt x="4915" y="11673"/>
                  </a:lnTo>
                  <a:lnTo>
                    <a:pt x="4608" y="9391"/>
                  </a:lnTo>
                  <a:lnTo>
                    <a:pt x="4608" y="9347"/>
                  </a:lnTo>
                  <a:lnTo>
                    <a:pt x="3686" y="5749"/>
                  </a:lnTo>
                  <a:lnTo>
                    <a:pt x="3072" y="2897"/>
                  </a:lnTo>
                  <a:lnTo>
                    <a:pt x="2370" y="264"/>
                  </a:lnTo>
                  <a:lnTo>
                    <a:pt x="2370" y="177"/>
                  </a:lnTo>
                  <a:lnTo>
                    <a:pt x="2370" y="133"/>
                  </a:lnTo>
                  <a:lnTo>
                    <a:pt x="2370" y="45"/>
                  </a:lnTo>
                  <a:lnTo>
                    <a:pt x="232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17" name="Google Shape;16617;p486"/>
            <p:cNvSpPr/>
            <p:nvPr/>
          </p:nvSpPr>
          <p:spPr>
            <a:xfrm>
              <a:off x="4802775" y="3543675"/>
              <a:ext cx="129475" cy="1510600"/>
            </a:xfrm>
            <a:custGeom>
              <a:avLst/>
              <a:gdLst/>
              <a:ahLst/>
              <a:cxnLst/>
              <a:rect l="l" t="t" r="r" b="b"/>
              <a:pathLst>
                <a:path w="5179" h="60424" extrusionOk="0">
                  <a:moveTo>
                    <a:pt x="2853" y="0"/>
                  </a:moveTo>
                  <a:lnTo>
                    <a:pt x="2809" y="44"/>
                  </a:lnTo>
                  <a:lnTo>
                    <a:pt x="2765" y="88"/>
                  </a:lnTo>
                  <a:lnTo>
                    <a:pt x="2634" y="439"/>
                  </a:lnTo>
                  <a:lnTo>
                    <a:pt x="2634" y="527"/>
                  </a:lnTo>
                  <a:lnTo>
                    <a:pt x="3424" y="5046"/>
                  </a:lnTo>
                  <a:lnTo>
                    <a:pt x="4126" y="8030"/>
                  </a:lnTo>
                  <a:lnTo>
                    <a:pt x="4652" y="11058"/>
                  </a:lnTo>
                  <a:lnTo>
                    <a:pt x="4740" y="12857"/>
                  </a:lnTo>
                  <a:lnTo>
                    <a:pt x="4521" y="16324"/>
                  </a:lnTo>
                  <a:lnTo>
                    <a:pt x="4389" y="20273"/>
                  </a:lnTo>
                  <a:lnTo>
                    <a:pt x="4038" y="22730"/>
                  </a:lnTo>
                  <a:lnTo>
                    <a:pt x="3950" y="25012"/>
                  </a:lnTo>
                  <a:lnTo>
                    <a:pt x="4038" y="27338"/>
                  </a:lnTo>
                  <a:lnTo>
                    <a:pt x="3424" y="33525"/>
                  </a:lnTo>
                  <a:lnTo>
                    <a:pt x="2897" y="36903"/>
                  </a:lnTo>
                  <a:lnTo>
                    <a:pt x="2546" y="38264"/>
                  </a:lnTo>
                  <a:lnTo>
                    <a:pt x="1405" y="42520"/>
                  </a:lnTo>
                  <a:lnTo>
                    <a:pt x="1361" y="42520"/>
                  </a:lnTo>
                  <a:lnTo>
                    <a:pt x="966" y="45109"/>
                  </a:lnTo>
                  <a:lnTo>
                    <a:pt x="308" y="47259"/>
                  </a:lnTo>
                  <a:lnTo>
                    <a:pt x="45" y="48444"/>
                  </a:lnTo>
                  <a:lnTo>
                    <a:pt x="1" y="48488"/>
                  </a:lnTo>
                  <a:lnTo>
                    <a:pt x="264" y="50243"/>
                  </a:lnTo>
                  <a:lnTo>
                    <a:pt x="1054" y="53315"/>
                  </a:lnTo>
                  <a:lnTo>
                    <a:pt x="1800" y="55597"/>
                  </a:lnTo>
                  <a:lnTo>
                    <a:pt x="2765" y="58229"/>
                  </a:lnTo>
                  <a:lnTo>
                    <a:pt x="2809" y="58273"/>
                  </a:lnTo>
                  <a:lnTo>
                    <a:pt x="3687" y="59414"/>
                  </a:lnTo>
                  <a:lnTo>
                    <a:pt x="3687" y="59458"/>
                  </a:lnTo>
                  <a:lnTo>
                    <a:pt x="4916" y="60379"/>
                  </a:lnTo>
                  <a:lnTo>
                    <a:pt x="5003" y="60423"/>
                  </a:lnTo>
                  <a:lnTo>
                    <a:pt x="5091" y="60379"/>
                  </a:lnTo>
                  <a:lnTo>
                    <a:pt x="5135" y="60336"/>
                  </a:lnTo>
                  <a:lnTo>
                    <a:pt x="5179" y="60248"/>
                  </a:lnTo>
                  <a:lnTo>
                    <a:pt x="5179" y="60204"/>
                  </a:lnTo>
                  <a:lnTo>
                    <a:pt x="5179" y="60160"/>
                  </a:lnTo>
                  <a:lnTo>
                    <a:pt x="5135" y="60072"/>
                  </a:lnTo>
                  <a:lnTo>
                    <a:pt x="3950" y="59195"/>
                  </a:lnTo>
                  <a:lnTo>
                    <a:pt x="3073" y="58054"/>
                  </a:lnTo>
                  <a:lnTo>
                    <a:pt x="2107" y="55465"/>
                  </a:lnTo>
                  <a:lnTo>
                    <a:pt x="1405" y="53183"/>
                  </a:lnTo>
                  <a:lnTo>
                    <a:pt x="615" y="50155"/>
                  </a:lnTo>
                  <a:lnTo>
                    <a:pt x="352" y="48488"/>
                  </a:lnTo>
                  <a:lnTo>
                    <a:pt x="659" y="47347"/>
                  </a:lnTo>
                  <a:lnTo>
                    <a:pt x="1317" y="45197"/>
                  </a:lnTo>
                  <a:lnTo>
                    <a:pt x="1317" y="45153"/>
                  </a:lnTo>
                  <a:lnTo>
                    <a:pt x="1712" y="42564"/>
                  </a:lnTo>
                  <a:lnTo>
                    <a:pt x="2897" y="38352"/>
                  </a:lnTo>
                  <a:lnTo>
                    <a:pt x="3248" y="36991"/>
                  </a:lnTo>
                  <a:lnTo>
                    <a:pt x="3248" y="36947"/>
                  </a:lnTo>
                  <a:lnTo>
                    <a:pt x="3775" y="33569"/>
                  </a:lnTo>
                  <a:lnTo>
                    <a:pt x="4389" y="27338"/>
                  </a:lnTo>
                  <a:lnTo>
                    <a:pt x="4301" y="25012"/>
                  </a:lnTo>
                  <a:lnTo>
                    <a:pt x="4389" y="22730"/>
                  </a:lnTo>
                  <a:lnTo>
                    <a:pt x="4696" y="20317"/>
                  </a:lnTo>
                  <a:lnTo>
                    <a:pt x="4872" y="16368"/>
                  </a:lnTo>
                  <a:lnTo>
                    <a:pt x="5091" y="12857"/>
                  </a:lnTo>
                  <a:lnTo>
                    <a:pt x="5003" y="11014"/>
                  </a:lnTo>
                  <a:lnTo>
                    <a:pt x="4477" y="7942"/>
                  </a:lnTo>
                  <a:lnTo>
                    <a:pt x="3775" y="4959"/>
                  </a:lnTo>
                  <a:lnTo>
                    <a:pt x="2985" y="483"/>
                  </a:lnTo>
                  <a:lnTo>
                    <a:pt x="3073" y="220"/>
                  </a:lnTo>
                  <a:lnTo>
                    <a:pt x="3116" y="132"/>
                  </a:lnTo>
                  <a:lnTo>
                    <a:pt x="3073" y="88"/>
                  </a:lnTo>
                  <a:lnTo>
                    <a:pt x="3029" y="44"/>
                  </a:lnTo>
                  <a:lnTo>
                    <a:pt x="298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18" name="Google Shape;16618;p486"/>
            <p:cNvSpPr/>
            <p:nvPr/>
          </p:nvSpPr>
          <p:spPr>
            <a:xfrm>
              <a:off x="4766575" y="3551350"/>
              <a:ext cx="129475" cy="1474400"/>
            </a:xfrm>
            <a:custGeom>
              <a:avLst/>
              <a:gdLst/>
              <a:ahLst/>
              <a:cxnLst/>
              <a:rect l="l" t="t" r="r" b="b"/>
              <a:pathLst>
                <a:path w="5179" h="58976" extrusionOk="0">
                  <a:moveTo>
                    <a:pt x="3687" y="0"/>
                  </a:moveTo>
                  <a:lnTo>
                    <a:pt x="3643" y="44"/>
                  </a:lnTo>
                  <a:lnTo>
                    <a:pt x="3555" y="88"/>
                  </a:lnTo>
                  <a:lnTo>
                    <a:pt x="3555" y="132"/>
                  </a:lnTo>
                  <a:lnTo>
                    <a:pt x="3336" y="878"/>
                  </a:lnTo>
                  <a:lnTo>
                    <a:pt x="3336" y="966"/>
                  </a:lnTo>
                  <a:lnTo>
                    <a:pt x="3994" y="5749"/>
                  </a:lnTo>
                  <a:lnTo>
                    <a:pt x="4521" y="8513"/>
                  </a:lnTo>
                  <a:lnTo>
                    <a:pt x="4828" y="10356"/>
                  </a:lnTo>
                  <a:lnTo>
                    <a:pt x="4740" y="13472"/>
                  </a:lnTo>
                  <a:lnTo>
                    <a:pt x="4608" y="15973"/>
                  </a:lnTo>
                  <a:lnTo>
                    <a:pt x="4608" y="18123"/>
                  </a:lnTo>
                  <a:lnTo>
                    <a:pt x="4477" y="19834"/>
                  </a:lnTo>
                  <a:lnTo>
                    <a:pt x="4082" y="21984"/>
                  </a:lnTo>
                  <a:lnTo>
                    <a:pt x="4082" y="22028"/>
                  </a:lnTo>
                  <a:lnTo>
                    <a:pt x="3994" y="25495"/>
                  </a:lnTo>
                  <a:lnTo>
                    <a:pt x="4169" y="28128"/>
                  </a:lnTo>
                  <a:lnTo>
                    <a:pt x="4082" y="29971"/>
                  </a:lnTo>
                  <a:lnTo>
                    <a:pt x="3687" y="33437"/>
                  </a:lnTo>
                  <a:lnTo>
                    <a:pt x="3248" y="36158"/>
                  </a:lnTo>
                  <a:lnTo>
                    <a:pt x="2678" y="38220"/>
                  </a:lnTo>
                  <a:lnTo>
                    <a:pt x="2063" y="40370"/>
                  </a:lnTo>
                  <a:lnTo>
                    <a:pt x="1712" y="41467"/>
                  </a:lnTo>
                  <a:lnTo>
                    <a:pt x="1712" y="41511"/>
                  </a:lnTo>
                  <a:lnTo>
                    <a:pt x="1624" y="44012"/>
                  </a:lnTo>
                  <a:lnTo>
                    <a:pt x="1537" y="44934"/>
                  </a:lnTo>
                  <a:lnTo>
                    <a:pt x="791" y="47259"/>
                  </a:lnTo>
                  <a:lnTo>
                    <a:pt x="1" y="49278"/>
                  </a:lnTo>
                  <a:lnTo>
                    <a:pt x="1" y="49366"/>
                  </a:lnTo>
                  <a:lnTo>
                    <a:pt x="45" y="49453"/>
                  </a:lnTo>
                  <a:lnTo>
                    <a:pt x="352" y="49673"/>
                  </a:lnTo>
                  <a:lnTo>
                    <a:pt x="1888" y="54324"/>
                  </a:lnTo>
                  <a:lnTo>
                    <a:pt x="2809" y="57308"/>
                  </a:lnTo>
                  <a:lnTo>
                    <a:pt x="2853" y="57308"/>
                  </a:lnTo>
                  <a:lnTo>
                    <a:pt x="3511" y="58888"/>
                  </a:lnTo>
                  <a:lnTo>
                    <a:pt x="3599" y="58975"/>
                  </a:lnTo>
                  <a:lnTo>
                    <a:pt x="3775" y="58975"/>
                  </a:lnTo>
                  <a:lnTo>
                    <a:pt x="3818" y="58932"/>
                  </a:lnTo>
                  <a:lnTo>
                    <a:pt x="3862" y="58888"/>
                  </a:lnTo>
                  <a:lnTo>
                    <a:pt x="3862" y="58800"/>
                  </a:lnTo>
                  <a:lnTo>
                    <a:pt x="3862" y="58756"/>
                  </a:lnTo>
                  <a:lnTo>
                    <a:pt x="3160" y="57176"/>
                  </a:lnTo>
                  <a:lnTo>
                    <a:pt x="2195" y="54193"/>
                  </a:lnTo>
                  <a:lnTo>
                    <a:pt x="659" y="49541"/>
                  </a:lnTo>
                  <a:lnTo>
                    <a:pt x="615" y="49410"/>
                  </a:lnTo>
                  <a:lnTo>
                    <a:pt x="352" y="49278"/>
                  </a:lnTo>
                  <a:lnTo>
                    <a:pt x="1098" y="47391"/>
                  </a:lnTo>
                  <a:lnTo>
                    <a:pt x="1888" y="45022"/>
                  </a:lnTo>
                  <a:lnTo>
                    <a:pt x="1975" y="44056"/>
                  </a:lnTo>
                  <a:lnTo>
                    <a:pt x="2063" y="41555"/>
                  </a:lnTo>
                  <a:lnTo>
                    <a:pt x="2414" y="40502"/>
                  </a:lnTo>
                  <a:lnTo>
                    <a:pt x="3029" y="38308"/>
                  </a:lnTo>
                  <a:lnTo>
                    <a:pt x="3599" y="36245"/>
                  </a:lnTo>
                  <a:lnTo>
                    <a:pt x="4038" y="33481"/>
                  </a:lnTo>
                  <a:lnTo>
                    <a:pt x="4433" y="30014"/>
                  </a:lnTo>
                  <a:lnTo>
                    <a:pt x="4521" y="28128"/>
                  </a:lnTo>
                  <a:lnTo>
                    <a:pt x="4345" y="25495"/>
                  </a:lnTo>
                  <a:lnTo>
                    <a:pt x="4433" y="22028"/>
                  </a:lnTo>
                  <a:lnTo>
                    <a:pt x="4828" y="19878"/>
                  </a:lnTo>
                  <a:lnTo>
                    <a:pt x="4959" y="18167"/>
                  </a:lnTo>
                  <a:lnTo>
                    <a:pt x="4959" y="16017"/>
                  </a:lnTo>
                  <a:lnTo>
                    <a:pt x="5091" y="13472"/>
                  </a:lnTo>
                  <a:lnTo>
                    <a:pt x="5179" y="10312"/>
                  </a:lnTo>
                  <a:lnTo>
                    <a:pt x="5179" y="10268"/>
                  </a:lnTo>
                  <a:lnTo>
                    <a:pt x="4828" y="8469"/>
                  </a:lnTo>
                  <a:lnTo>
                    <a:pt x="4345" y="5661"/>
                  </a:lnTo>
                  <a:lnTo>
                    <a:pt x="3687" y="966"/>
                  </a:lnTo>
                  <a:lnTo>
                    <a:pt x="3862" y="220"/>
                  </a:lnTo>
                  <a:lnTo>
                    <a:pt x="3862" y="176"/>
                  </a:lnTo>
                  <a:lnTo>
                    <a:pt x="3862" y="88"/>
                  </a:lnTo>
                  <a:lnTo>
                    <a:pt x="3818" y="44"/>
                  </a:lnTo>
                  <a:lnTo>
                    <a:pt x="377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19" name="Google Shape;16619;p486"/>
            <p:cNvSpPr/>
            <p:nvPr/>
          </p:nvSpPr>
          <p:spPr>
            <a:xfrm>
              <a:off x="4751225" y="3587550"/>
              <a:ext cx="113025" cy="1464525"/>
            </a:xfrm>
            <a:custGeom>
              <a:avLst/>
              <a:gdLst/>
              <a:ahLst/>
              <a:cxnLst/>
              <a:rect l="l" t="t" r="r" b="b"/>
              <a:pathLst>
                <a:path w="4521" h="58581" extrusionOk="0">
                  <a:moveTo>
                    <a:pt x="3248" y="0"/>
                  </a:moveTo>
                  <a:lnTo>
                    <a:pt x="3204" y="44"/>
                  </a:lnTo>
                  <a:lnTo>
                    <a:pt x="3160" y="88"/>
                  </a:lnTo>
                  <a:lnTo>
                    <a:pt x="3072" y="351"/>
                  </a:lnTo>
                  <a:lnTo>
                    <a:pt x="3072" y="439"/>
                  </a:lnTo>
                  <a:lnTo>
                    <a:pt x="3423" y="3423"/>
                  </a:lnTo>
                  <a:lnTo>
                    <a:pt x="3950" y="6977"/>
                  </a:lnTo>
                  <a:lnTo>
                    <a:pt x="4169" y="8338"/>
                  </a:lnTo>
                  <a:lnTo>
                    <a:pt x="3994" y="12989"/>
                  </a:lnTo>
                  <a:lnTo>
                    <a:pt x="3950" y="15622"/>
                  </a:lnTo>
                  <a:lnTo>
                    <a:pt x="3643" y="17772"/>
                  </a:lnTo>
                  <a:lnTo>
                    <a:pt x="3292" y="19834"/>
                  </a:lnTo>
                  <a:lnTo>
                    <a:pt x="3248" y="23915"/>
                  </a:lnTo>
                  <a:lnTo>
                    <a:pt x="3335" y="26943"/>
                  </a:lnTo>
                  <a:lnTo>
                    <a:pt x="3467" y="28830"/>
                  </a:lnTo>
                  <a:lnTo>
                    <a:pt x="3072" y="32209"/>
                  </a:lnTo>
                  <a:lnTo>
                    <a:pt x="2765" y="34315"/>
                  </a:lnTo>
                  <a:lnTo>
                    <a:pt x="2458" y="35500"/>
                  </a:lnTo>
                  <a:lnTo>
                    <a:pt x="1273" y="39054"/>
                  </a:lnTo>
                  <a:lnTo>
                    <a:pt x="1273" y="39098"/>
                  </a:lnTo>
                  <a:lnTo>
                    <a:pt x="1098" y="40195"/>
                  </a:lnTo>
                  <a:lnTo>
                    <a:pt x="1054" y="40239"/>
                  </a:lnTo>
                  <a:lnTo>
                    <a:pt x="1273" y="43486"/>
                  </a:lnTo>
                  <a:lnTo>
                    <a:pt x="483" y="46075"/>
                  </a:lnTo>
                  <a:lnTo>
                    <a:pt x="1" y="47391"/>
                  </a:lnTo>
                  <a:lnTo>
                    <a:pt x="1" y="47435"/>
                  </a:lnTo>
                  <a:lnTo>
                    <a:pt x="1" y="48313"/>
                  </a:lnTo>
                  <a:lnTo>
                    <a:pt x="1" y="48356"/>
                  </a:lnTo>
                  <a:lnTo>
                    <a:pt x="1492" y="53096"/>
                  </a:lnTo>
                  <a:lnTo>
                    <a:pt x="2633" y="56606"/>
                  </a:lnTo>
                  <a:lnTo>
                    <a:pt x="3467" y="58449"/>
                  </a:lnTo>
                  <a:lnTo>
                    <a:pt x="3511" y="58537"/>
                  </a:lnTo>
                  <a:lnTo>
                    <a:pt x="3599" y="58581"/>
                  </a:lnTo>
                  <a:lnTo>
                    <a:pt x="3686" y="58537"/>
                  </a:lnTo>
                  <a:lnTo>
                    <a:pt x="3730" y="58493"/>
                  </a:lnTo>
                  <a:lnTo>
                    <a:pt x="3774" y="58449"/>
                  </a:lnTo>
                  <a:lnTo>
                    <a:pt x="3774" y="58405"/>
                  </a:lnTo>
                  <a:lnTo>
                    <a:pt x="3774" y="58317"/>
                  </a:lnTo>
                  <a:lnTo>
                    <a:pt x="2984" y="56474"/>
                  </a:lnTo>
                  <a:lnTo>
                    <a:pt x="1843" y="52964"/>
                  </a:lnTo>
                  <a:lnTo>
                    <a:pt x="352" y="48269"/>
                  </a:lnTo>
                  <a:lnTo>
                    <a:pt x="352" y="47479"/>
                  </a:lnTo>
                  <a:lnTo>
                    <a:pt x="790" y="46206"/>
                  </a:lnTo>
                  <a:lnTo>
                    <a:pt x="1580" y="43530"/>
                  </a:lnTo>
                  <a:lnTo>
                    <a:pt x="1624" y="43486"/>
                  </a:lnTo>
                  <a:lnTo>
                    <a:pt x="1405" y="40239"/>
                  </a:lnTo>
                  <a:lnTo>
                    <a:pt x="1624" y="39185"/>
                  </a:lnTo>
                  <a:lnTo>
                    <a:pt x="2765" y="35587"/>
                  </a:lnTo>
                  <a:lnTo>
                    <a:pt x="3116" y="34403"/>
                  </a:lnTo>
                  <a:lnTo>
                    <a:pt x="3116" y="34359"/>
                  </a:lnTo>
                  <a:lnTo>
                    <a:pt x="3423" y="32252"/>
                  </a:lnTo>
                  <a:lnTo>
                    <a:pt x="3818" y="28874"/>
                  </a:lnTo>
                  <a:lnTo>
                    <a:pt x="3818" y="28830"/>
                  </a:lnTo>
                  <a:lnTo>
                    <a:pt x="3686" y="26899"/>
                  </a:lnTo>
                  <a:lnTo>
                    <a:pt x="3599" y="23915"/>
                  </a:lnTo>
                  <a:lnTo>
                    <a:pt x="3643" y="19878"/>
                  </a:lnTo>
                  <a:lnTo>
                    <a:pt x="3994" y="17860"/>
                  </a:lnTo>
                  <a:lnTo>
                    <a:pt x="4301" y="15622"/>
                  </a:lnTo>
                  <a:lnTo>
                    <a:pt x="4345" y="12989"/>
                  </a:lnTo>
                  <a:lnTo>
                    <a:pt x="4520" y="8338"/>
                  </a:lnTo>
                  <a:lnTo>
                    <a:pt x="4520" y="8294"/>
                  </a:lnTo>
                  <a:lnTo>
                    <a:pt x="3774" y="3379"/>
                  </a:lnTo>
                  <a:lnTo>
                    <a:pt x="3423" y="439"/>
                  </a:lnTo>
                  <a:lnTo>
                    <a:pt x="3511" y="220"/>
                  </a:lnTo>
                  <a:lnTo>
                    <a:pt x="3511" y="132"/>
                  </a:lnTo>
                  <a:lnTo>
                    <a:pt x="3467" y="88"/>
                  </a:lnTo>
                  <a:lnTo>
                    <a:pt x="342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20" name="Google Shape;16620;p486"/>
            <p:cNvSpPr/>
            <p:nvPr/>
          </p:nvSpPr>
          <p:spPr>
            <a:xfrm>
              <a:off x="4716125" y="4375200"/>
              <a:ext cx="64750" cy="674675"/>
            </a:xfrm>
            <a:custGeom>
              <a:avLst/>
              <a:gdLst/>
              <a:ahLst/>
              <a:cxnLst/>
              <a:rect l="l" t="t" r="r" b="b"/>
              <a:pathLst>
                <a:path w="2590" h="26987" extrusionOk="0">
                  <a:moveTo>
                    <a:pt x="2370" y="0"/>
                  </a:moveTo>
                  <a:lnTo>
                    <a:pt x="2282" y="44"/>
                  </a:lnTo>
                  <a:lnTo>
                    <a:pt x="2238" y="88"/>
                  </a:lnTo>
                  <a:lnTo>
                    <a:pt x="2238" y="176"/>
                  </a:lnTo>
                  <a:lnTo>
                    <a:pt x="2019" y="1931"/>
                  </a:lnTo>
                  <a:lnTo>
                    <a:pt x="1624" y="3248"/>
                  </a:lnTo>
                  <a:lnTo>
                    <a:pt x="571" y="5617"/>
                  </a:lnTo>
                  <a:lnTo>
                    <a:pt x="571" y="5661"/>
                  </a:lnTo>
                  <a:lnTo>
                    <a:pt x="132" y="6890"/>
                  </a:lnTo>
                  <a:lnTo>
                    <a:pt x="132" y="6934"/>
                  </a:lnTo>
                  <a:lnTo>
                    <a:pt x="0" y="10093"/>
                  </a:lnTo>
                  <a:lnTo>
                    <a:pt x="220" y="14393"/>
                  </a:lnTo>
                  <a:lnTo>
                    <a:pt x="88" y="17640"/>
                  </a:lnTo>
                  <a:lnTo>
                    <a:pt x="220" y="20229"/>
                  </a:lnTo>
                  <a:lnTo>
                    <a:pt x="483" y="22511"/>
                  </a:lnTo>
                  <a:lnTo>
                    <a:pt x="527" y="24837"/>
                  </a:lnTo>
                  <a:lnTo>
                    <a:pt x="527" y="24881"/>
                  </a:lnTo>
                  <a:lnTo>
                    <a:pt x="702" y="25319"/>
                  </a:lnTo>
                  <a:lnTo>
                    <a:pt x="790" y="26811"/>
                  </a:lnTo>
                  <a:lnTo>
                    <a:pt x="790" y="26899"/>
                  </a:lnTo>
                  <a:lnTo>
                    <a:pt x="834" y="26943"/>
                  </a:lnTo>
                  <a:lnTo>
                    <a:pt x="878" y="26987"/>
                  </a:lnTo>
                  <a:lnTo>
                    <a:pt x="1010" y="26987"/>
                  </a:lnTo>
                  <a:lnTo>
                    <a:pt x="1053" y="26943"/>
                  </a:lnTo>
                  <a:lnTo>
                    <a:pt x="1097" y="26855"/>
                  </a:lnTo>
                  <a:lnTo>
                    <a:pt x="1141" y="26811"/>
                  </a:lnTo>
                  <a:lnTo>
                    <a:pt x="1053" y="25275"/>
                  </a:lnTo>
                  <a:lnTo>
                    <a:pt x="1053" y="25232"/>
                  </a:lnTo>
                  <a:lnTo>
                    <a:pt x="878" y="24793"/>
                  </a:lnTo>
                  <a:lnTo>
                    <a:pt x="834" y="22467"/>
                  </a:lnTo>
                  <a:lnTo>
                    <a:pt x="571" y="20185"/>
                  </a:lnTo>
                  <a:lnTo>
                    <a:pt x="439" y="17640"/>
                  </a:lnTo>
                  <a:lnTo>
                    <a:pt x="571" y="14393"/>
                  </a:lnTo>
                  <a:lnTo>
                    <a:pt x="351" y="10093"/>
                  </a:lnTo>
                  <a:lnTo>
                    <a:pt x="483" y="6977"/>
                  </a:lnTo>
                  <a:lnTo>
                    <a:pt x="878" y="5749"/>
                  </a:lnTo>
                  <a:lnTo>
                    <a:pt x="1975" y="3379"/>
                  </a:lnTo>
                  <a:lnTo>
                    <a:pt x="1975" y="3335"/>
                  </a:lnTo>
                  <a:lnTo>
                    <a:pt x="2370" y="2019"/>
                  </a:lnTo>
                  <a:lnTo>
                    <a:pt x="2589" y="220"/>
                  </a:lnTo>
                  <a:lnTo>
                    <a:pt x="2589" y="132"/>
                  </a:lnTo>
                  <a:lnTo>
                    <a:pt x="2545" y="88"/>
                  </a:lnTo>
                  <a:lnTo>
                    <a:pt x="2502" y="44"/>
                  </a:lnTo>
                  <a:lnTo>
                    <a:pt x="241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21" name="Google Shape;16621;p486"/>
            <p:cNvSpPr/>
            <p:nvPr/>
          </p:nvSpPr>
          <p:spPr>
            <a:xfrm>
              <a:off x="4683200" y="4215025"/>
              <a:ext cx="64750" cy="781100"/>
            </a:xfrm>
            <a:custGeom>
              <a:avLst/>
              <a:gdLst/>
              <a:ahLst/>
              <a:cxnLst/>
              <a:rect l="l" t="t" r="r" b="b"/>
              <a:pathLst>
                <a:path w="2590" h="31244" extrusionOk="0">
                  <a:moveTo>
                    <a:pt x="1976" y="1"/>
                  </a:moveTo>
                  <a:lnTo>
                    <a:pt x="1888" y="45"/>
                  </a:lnTo>
                  <a:lnTo>
                    <a:pt x="1888" y="89"/>
                  </a:lnTo>
                  <a:lnTo>
                    <a:pt x="1844" y="176"/>
                  </a:lnTo>
                  <a:lnTo>
                    <a:pt x="1844" y="2853"/>
                  </a:lnTo>
                  <a:lnTo>
                    <a:pt x="2063" y="6056"/>
                  </a:lnTo>
                  <a:lnTo>
                    <a:pt x="2239" y="7504"/>
                  </a:lnTo>
                  <a:lnTo>
                    <a:pt x="2151" y="8163"/>
                  </a:lnTo>
                  <a:lnTo>
                    <a:pt x="1098" y="10444"/>
                  </a:lnTo>
                  <a:lnTo>
                    <a:pt x="308" y="12419"/>
                  </a:lnTo>
                  <a:lnTo>
                    <a:pt x="308" y="12463"/>
                  </a:lnTo>
                  <a:lnTo>
                    <a:pt x="1" y="16324"/>
                  </a:lnTo>
                  <a:lnTo>
                    <a:pt x="89" y="18255"/>
                  </a:lnTo>
                  <a:lnTo>
                    <a:pt x="440" y="21985"/>
                  </a:lnTo>
                  <a:lnTo>
                    <a:pt x="440" y="24662"/>
                  </a:lnTo>
                  <a:lnTo>
                    <a:pt x="747" y="28874"/>
                  </a:lnTo>
                  <a:lnTo>
                    <a:pt x="835" y="29971"/>
                  </a:lnTo>
                  <a:lnTo>
                    <a:pt x="835" y="30015"/>
                  </a:lnTo>
                  <a:lnTo>
                    <a:pt x="1317" y="31156"/>
                  </a:lnTo>
                  <a:lnTo>
                    <a:pt x="1405" y="31200"/>
                  </a:lnTo>
                  <a:lnTo>
                    <a:pt x="1493" y="31244"/>
                  </a:lnTo>
                  <a:lnTo>
                    <a:pt x="1581" y="31244"/>
                  </a:lnTo>
                  <a:lnTo>
                    <a:pt x="1624" y="31200"/>
                  </a:lnTo>
                  <a:lnTo>
                    <a:pt x="1668" y="31156"/>
                  </a:lnTo>
                  <a:lnTo>
                    <a:pt x="1668" y="31068"/>
                  </a:lnTo>
                  <a:lnTo>
                    <a:pt x="1668" y="31024"/>
                  </a:lnTo>
                  <a:lnTo>
                    <a:pt x="1186" y="29883"/>
                  </a:lnTo>
                  <a:lnTo>
                    <a:pt x="1098" y="28874"/>
                  </a:lnTo>
                  <a:lnTo>
                    <a:pt x="791" y="24662"/>
                  </a:lnTo>
                  <a:lnTo>
                    <a:pt x="791" y="21941"/>
                  </a:lnTo>
                  <a:lnTo>
                    <a:pt x="440" y="18255"/>
                  </a:lnTo>
                  <a:lnTo>
                    <a:pt x="352" y="16324"/>
                  </a:lnTo>
                  <a:lnTo>
                    <a:pt x="615" y="12507"/>
                  </a:lnTo>
                  <a:lnTo>
                    <a:pt x="1449" y="10620"/>
                  </a:lnTo>
                  <a:lnTo>
                    <a:pt x="2502" y="8294"/>
                  </a:lnTo>
                  <a:lnTo>
                    <a:pt x="2502" y="8250"/>
                  </a:lnTo>
                  <a:lnTo>
                    <a:pt x="2590" y="7548"/>
                  </a:lnTo>
                  <a:lnTo>
                    <a:pt x="2590" y="7504"/>
                  </a:lnTo>
                  <a:lnTo>
                    <a:pt x="2414" y="6013"/>
                  </a:lnTo>
                  <a:lnTo>
                    <a:pt x="2195" y="2809"/>
                  </a:lnTo>
                  <a:lnTo>
                    <a:pt x="2195" y="176"/>
                  </a:lnTo>
                  <a:lnTo>
                    <a:pt x="2195" y="89"/>
                  </a:lnTo>
                  <a:lnTo>
                    <a:pt x="2151" y="45"/>
                  </a:lnTo>
                  <a:lnTo>
                    <a:pt x="210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22" name="Google Shape;16622;p486"/>
            <p:cNvSpPr/>
            <p:nvPr/>
          </p:nvSpPr>
          <p:spPr>
            <a:xfrm>
              <a:off x="4650300" y="4168950"/>
              <a:ext cx="75725" cy="786600"/>
            </a:xfrm>
            <a:custGeom>
              <a:avLst/>
              <a:gdLst/>
              <a:ahLst/>
              <a:cxnLst/>
              <a:rect l="l" t="t" r="r" b="b"/>
              <a:pathLst>
                <a:path w="3029" h="31464" extrusionOk="0">
                  <a:moveTo>
                    <a:pt x="2765" y="1"/>
                  </a:moveTo>
                  <a:lnTo>
                    <a:pt x="2677" y="45"/>
                  </a:lnTo>
                  <a:lnTo>
                    <a:pt x="2677" y="89"/>
                  </a:lnTo>
                  <a:lnTo>
                    <a:pt x="2633" y="176"/>
                  </a:lnTo>
                  <a:lnTo>
                    <a:pt x="2677" y="791"/>
                  </a:lnTo>
                  <a:lnTo>
                    <a:pt x="2546" y="1668"/>
                  </a:lnTo>
                  <a:lnTo>
                    <a:pt x="1317" y="5442"/>
                  </a:lnTo>
                  <a:lnTo>
                    <a:pt x="1141" y="6320"/>
                  </a:lnTo>
                  <a:lnTo>
                    <a:pt x="1141" y="6364"/>
                  </a:lnTo>
                  <a:lnTo>
                    <a:pt x="1317" y="7548"/>
                  </a:lnTo>
                  <a:lnTo>
                    <a:pt x="1054" y="11892"/>
                  </a:lnTo>
                  <a:lnTo>
                    <a:pt x="352" y="13516"/>
                  </a:lnTo>
                  <a:lnTo>
                    <a:pt x="352" y="13560"/>
                  </a:lnTo>
                  <a:lnTo>
                    <a:pt x="132" y="14745"/>
                  </a:lnTo>
                  <a:lnTo>
                    <a:pt x="0" y="16939"/>
                  </a:lnTo>
                  <a:lnTo>
                    <a:pt x="44" y="19177"/>
                  </a:lnTo>
                  <a:lnTo>
                    <a:pt x="352" y="21634"/>
                  </a:lnTo>
                  <a:lnTo>
                    <a:pt x="746" y="25495"/>
                  </a:lnTo>
                  <a:lnTo>
                    <a:pt x="790" y="28040"/>
                  </a:lnTo>
                  <a:lnTo>
                    <a:pt x="1010" y="30322"/>
                  </a:lnTo>
                  <a:lnTo>
                    <a:pt x="1054" y="30366"/>
                  </a:lnTo>
                  <a:lnTo>
                    <a:pt x="1405" y="31375"/>
                  </a:lnTo>
                  <a:lnTo>
                    <a:pt x="1492" y="31463"/>
                  </a:lnTo>
                  <a:lnTo>
                    <a:pt x="1624" y="31463"/>
                  </a:lnTo>
                  <a:lnTo>
                    <a:pt x="1712" y="31419"/>
                  </a:lnTo>
                  <a:lnTo>
                    <a:pt x="1756" y="31375"/>
                  </a:lnTo>
                  <a:lnTo>
                    <a:pt x="1756" y="31288"/>
                  </a:lnTo>
                  <a:lnTo>
                    <a:pt x="1756" y="31244"/>
                  </a:lnTo>
                  <a:lnTo>
                    <a:pt x="1361" y="30278"/>
                  </a:lnTo>
                  <a:lnTo>
                    <a:pt x="1141" y="27997"/>
                  </a:lnTo>
                  <a:lnTo>
                    <a:pt x="1098" y="25452"/>
                  </a:lnTo>
                  <a:lnTo>
                    <a:pt x="703" y="21590"/>
                  </a:lnTo>
                  <a:lnTo>
                    <a:pt x="395" y="19177"/>
                  </a:lnTo>
                  <a:lnTo>
                    <a:pt x="352" y="16983"/>
                  </a:lnTo>
                  <a:lnTo>
                    <a:pt x="483" y="14789"/>
                  </a:lnTo>
                  <a:lnTo>
                    <a:pt x="703" y="13648"/>
                  </a:lnTo>
                  <a:lnTo>
                    <a:pt x="1405" y="11980"/>
                  </a:lnTo>
                  <a:lnTo>
                    <a:pt x="1405" y="11936"/>
                  </a:lnTo>
                  <a:lnTo>
                    <a:pt x="1668" y="7548"/>
                  </a:lnTo>
                  <a:lnTo>
                    <a:pt x="1492" y="6364"/>
                  </a:lnTo>
                  <a:lnTo>
                    <a:pt x="1668" y="5530"/>
                  </a:lnTo>
                  <a:lnTo>
                    <a:pt x="2897" y="1756"/>
                  </a:lnTo>
                  <a:lnTo>
                    <a:pt x="2897" y="1712"/>
                  </a:lnTo>
                  <a:lnTo>
                    <a:pt x="3028" y="791"/>
                  </a:lnTo>
                  <a:lnTo>
                    <a:pt x="2984" y="133"/>
                  </a:lnTo>
                  <a:lnTo>
                    <a:pt x="2984" y="89"/>
                  </a:lnTo>
                  <a:lnTo>
                    <a:pt x="2940" y="45"/>
                  </a:lnTo>
                  <a:lnTo>
                    <a:pt x="289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23" name="Google Shape;16623;p486"/>
            <p:cNvSpPr/>
            <p:nvPr/>
          </p:nvSpPr>
          <p:spPr>
            <a:xfrm>
              <a:off x="4619575" y="4645050"/>
              <a:ext cx="51600" cy="285250"/>
            </a:xfrm>
            <a:custGeom>
              <a:avLst/>
              <a:gdLst/>
              <a:ahLst/>
              <a:cxnLst/>
              <a:rect l="l" t="t" r="r" b="b"/>
              <a:pathLst>
                <a:path w="2064" h="11410" extrusionOk="0">
                  <a:moveTo>
                    <a:pt x="132" y="1"/>
                  </a:moveTo>
                  <a:lnTo>
                    <a:pt x="89" y="45"/>
                  </a:lnTo>
                  <a:lnTo>
                    <a:pt x="45" y="89"/>
                  </a:lnTo>
                  <a:lnTo>
                    <a:pt x="1" y="133"/>
                  </a:lnTo>
                  <a:lnTo>
                    <a:pt x="1" y="220"/>
                  </a:lnTo>
                  <a:lnTo>
                    <a:pt x="308" y="2063"/>
                  </a:lnTo>
                  <a:lnTo>
                    <a:pt x="527" y="4257"/>
                  </a:lnTo>
                  <a:lnTo>
                    <a:pt x="1229" y="10313"/>
                  </a:lnTo>
                  <a:lnTo>
                    <a:pt x="1229" y="10357"/>
                  </a:lnTo>
                  <a:lnTo>
                    <a:pt x="1712" y="11322"/>
                  </a:lnTo>
                  <a:lnTo>
                    <a:pt x="1756" y="11366"/>
                  </a:lnTo>
                  <a:lnTo>
                    <a:pt x="1888" y="11410"/>
                  </a:lnTo>
                  <a:lnTo>
                    <a:pt x="1932" y="11410"/>
                  </a:lnTo>
                  <a:lnTo>
                    <a:pt x="2019" y="11366"/>
                  </a:lnTo>
                  <a:lnTo>
                    <a:pt x="2019" y="11278"/>
                  </a:lnTo>
                  <a:lnTo>
                    <a:pt x="2063" y="11234"/>
                  </a:lnTo>
                  <a:lnTo>
                    <a:pt x="2019" y="11147"/>
                  </a:lnTo>
                  <a:lnTo>
                    <a:pt x="1537" y="10225"/>
                  </a:lnTo>
                  <a:lnTo>
                    <a:pt x="878" y="4214"/>
                  </a:lnTo>
                  <a:lnTo>
                    <a:pt x="659" y="2019"/>
                  </a:lnTo>
                  <a:lnTo>
                    <a:pt x="352" y="177"/>
                  </a:lnTo>
                  <a:lnTo>
                    <a:pt x="308" y="89"/>
                  </a:lnTo>
                  <a:lnTo>
                    <a:pt x="264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24" name="Google Shape;16624;p486"/>
            <p:cNvSpPr/>
            <p:nvPr/>
          </p:nvSpPr>
          <p:spPr>
            <a:xfrm>
              <a:off x="4598750" y="4775600"/>
              <a:ext cx="26350" cy="111925"/>
            </a:xfrm>
            <a:custGeom>
              <a:avLst/>
              <a:gdLst/>
              <a:ahLst/>
              <a:cxnLst/>
              <a:rect l="l" t="t" r="r" b="b"/>
              <a:pathLst>
                <a:path w="1054" h="4477" extrusionOk="0">
                  <a:moveTo>
                    <a:pt x="176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0" y="132"/>
                  </a:lnTo>
                  <a:lnTo>
                    <a:pt x="0" y="220"/>
                  </a:lnTo>
                  <a:lnTo>
                    <a:pt x="0" y="264"/>
                  </a:lnTo>
                  <a:lnTo>
                    <a:pt x="88" y="2853"/>
                  </a:lnTo>
                  <a:lnTo>
                    <a:pt x="88" y="2897"/>
                  </a:lnTo>
                  <a:lnTo>
                    <a:pt x="263" y="3555"/>
                  </a:lnTo>
                  <a:lnTo>
                    <a:pt x="307" y="3599"/>
                  </a:lnTo>
                  <a:lnTo>
                    <a:pt x="702" y="4389"/>
                  </a:lnTo>
                  <a:lnTo>
                    <a:pt x="790" y="4477"/>
                  </a:lnTo>
                  <a:lnTo>
                    <a:pt x="965" y="4477"/>
                  </a:lnTo>
                  <a:lnTo>
                    <a:pt x="1009" y="4433"/>
                  </a:lnTo>
                  <a:lnTo>
                    <a:pt x="1009" y="4345"/>
                  </a:lnTo>
                  <a:lnTo>
                    <a:pt x="1053" y="4301"/>
                  </a:lnTo>
                  <a:lnTo>
                    <a:pt x="1009" y="4213"/>
                  </a:lnTo>
                  <a:lnTo>
                    <a:pt x="614" y="3467"/>
                  </a:lnTo>
                  <a:lnTo>
                    <a:pt x="439" y="2853"/>
                  </a:lnTo>
                  <a:lnTo>
                    <a:pt x="351" y="308"/>
                  </a:lnTo>
                  <a:lnTo>
                    <a:pt x="351" y="220"/>
                  </a:lnTo>
                  <a:lnTo>
                    <a:pt x="351" y="132"/>
                  </a:lnTo>
                  <a:lnTo>
                    <a:pt x="351" y="89"/>
                  </a:lnTo>
                  <a:lnTo>
                    <a:pt x="307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25" name="Google Shape;16625;p486"/>
            <p:cNvSpPr/>
            <p:nvPr/>
          </p:nvSpPr>
          <p:spPr>
            <a:xfrm>
              <a:off x="5341425" y="4865550"/>
              <a:ext cx="95450" cy="49400"/>
            </a:xfrm>
            <a:custGeom>
              <a:avLst/>
              <a:gdLst/>
              <a:ahLst/>
              <a:cxnLst/>
              <a:rect l="l" t="t" r="r" b="b"/>
              <a:pathLst>
                <a:path w="3818" h="1976" extrusionOk="0">
                  <a:moveTo>
                    <a:pt x="132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0" y="176"/>
                  </a:lnTo>
                  <a:lnTo>
                    <a:pt x="44" y="220"/>
                  </a:lnTo>
                  <a:lnTo>
                    <a:pt x="44" y="308"/>
                  </a:lnTo>
                  <a:lnTo>
                    <a:pt x="132" y="308"/>
                  </a:lnTo>
                  <a:lnTo>
                    <a:pt x="1448" y="1010"/>
                  </a:lnTo>
                  <a:lnTo>
                    <a:pt x="3028" y="1932"/>
                  </a:lnTo>
                  <a:lnTo>
                    <a:pt x="3116" y="1976"/>
                  </a:lnTo>
                  <a:lnTo>
                    <a:pt x="3247" y="1932"/>
                  </a:lnTo>
                  <a:lnTo>
                    <a:pt x="3774" y="1493"/>
                  </a:lnTo>
                  <a:lnTo>
                    <a:pt x="3818" y="1405"/>
                  </a:lnTo>
                  <a:lnTo>
                    <a:pt x="3818" y="1361"/>
                  </a:lnTo>
                  <a:lnTo>
                    <a:pt x="3818" y="1273"/>
                  </a:lnTo>
                  <a:lnTo>
                    <a:pt x="3774" y="1230"/>
                  </a:lnTo>
                  <a:lnTo>
                    <a:pt x="3730" y="1186"/>
                  </a:lnTo>
                  <a:lnTo>
                    <a:pt x="3598" y="1186"/>
                  </a:lnTo>
                  <a:lnTo>
                    <a:pt x="3555" y="1230"/>
                  </a:lnTo>
                  <a:lnTo>
                    <a:pt x="3116" y="1581"/>
                  </a:lnTo>
                  <a:lnTo>
                    <a:pt x="1624" y="703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26" name="Google Shape;16626;p486"/>
            <p:cNvSpPr/>
            <p:nvPr/>
          </p:nvSpPr>
          <p:spPr>
            <a:xfrm>
              <a:off x="5341425" y="4841425"/>
              <a:ext cx="97650" cy="45000"/>
            </a:xfrm>
            <a:custGeom>
              <a:avLst/>
              <a:gdLst/>
              <a:ahLst/>
              <a:cxnLst/>
              <a:rect l="l" t="t" r="r" b="b"/>
              <a:pathLst>
                <a:path w="3906" h="1800" extrusionOk="0">
                  <a:moveTo>
                    <a:pt x="88" y="1"/>
                  </a:move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44" y="264"/>
                  </a:lnTo>
                  <a:lnTo>
                    <a:pt x="88" y="308"/>
                  </a:lnTo>
                  <a:lnTo>
                    <a:pt x="527" y="703"/>
                  </a:lnTo>
                  <a:lnTo>
                    <a:pt x="571" y="703"/>
                  </a:lnTo>
                  <a:lnTo>
                    <a:pt x="2458" y="1536"/>
                  </a:lnTo>
                  <a:lnTo>
                    <a:pt x="3335" y="1756"/>
                  </a:lnTo>
                  <a:lnTo>
                    <a:pt x="3379" y="1800"/>
                  </a:lnTo>
                  <a:lnTo>
                    <a:pt x="3467" y="1756"/>
                  </a:lnTo>
                  <a:lnTo>
                    <a:pt x="3818" y="1536"/>
                  </a:lnTo>
                  <a:lnTo>
                    <a:pt x="3862" y="1492"/>
                  </a:lnTo>
                  <a:lnTo>
                    <a:pt x="3906" y="1449"/>
                  </a:lnTo>
                  <a:lnTo>
                    <a:pt x="3906" y="1361"/>
                  </a:lnTo>
                  <a:lnTo>
                    <a:pt x="3906" y="1317"/>
                  </a:lnTo>
                  <a:lnTo>
                    <a:pt x="3862" y="1229"/>
                  </a:lnTo>
                  <a:lnTo>
                    <a:pt x="3642" y="1229"/>
                  </a:lnTo>
                  <a:lnTo>
                    <a:pt x="3379" y="1405"/>
                  </a:lnTo>
                  <a:lnTo>
                    <a:pt x="2589" y="1185"/>
                  </a:lnTo>
                  <a:lnTo>
                    <a:pt x="746" y="395"/>
                  </a:lnTo>
                  <a:lnTo>
                    <a:pt x="307" y="44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27" name="Google Shape;16627;p486"/>
            <p:cNvSpPr/>
            <p:nvPr/>
          </p:nvSpPr>
          <p:spPr>
            <a:xfrm>
              <a:off x="5341425" y="4815100"/>
              <a:ext cx="127275" cy="43900"/>
            </a:xfrm>
            <a:custGeom>
              <a:avLst/>
              <a:gdLst/>
              <a:ahLst/>
              <a:cxnLst/>
              <a:rect l="l" t="t" r="r" b="b"/>
              <a:pathLst>
                <a:path w="5091" h="1756" extrusionOk="0">
                  <a:moveTo>
                    <a:pt x="88" y="0"/>
                  </a:moveTo>
                  <a:lnTo>
                    <a:pt x="44" y="44"/>
                  </a:lnTo>
                  <a:lnTo>
                    <a:pt x="0" y="88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44" y="308"/>
                  </a:lnTo>
                  <a:lnTo>
                    <a:pt x="571" y="790"/>
                  </a:lnTo>
                  <a:lnTo>
                    <a:pt x="571" y="834"/>
                  </a:lnTo>
                  <a:lnTo>
                    <a:pt x="1624" y="1361"/>
                  </a:lnTo>
                  <a:lnTo>
                    <a:pt x="1624" y="1405"/>
                  </a:lnTo>
                  <a:lnTo>
                    <a:pt x="2458" y="1712"/>
                  </a:lnTo>
                  <a:lnTo>
                    <a:pt x="2545" y="1756"/>
                  </a:lnTo>
                  <a:lnTo>
                    <a:pt x="3818" y="1668"/>
                  </a:lnTo>
                  <a:lnTo>
                    <a:pt x="3906" y="1624"/>
                  </a:lnTo>
                  <a:lnTo>
                    <a:pt x="5003" y="966"/>
                  </a:lnTo>
                  <a:lnTo>
                    <a:pt x="5046" y="922"/>
                  </a:lnTo>
                  <a:lnTo>
                    <a:pt x="5046" y="878"/>
                  </a:lnTo>
                  <a:lnTo>
                    <a:pt x="5090" y="790"/>
                  </a:lnTo>
                  <a:lnTo>
                    <a:pt x="5046" y="746"/>
                  </a:lnTo>
                  <a:lnTo>
                    <a:pt x="5003" y="659"/>
                  </a:lnTo>
                  <a:lnTo>
                    <a:pt x="4783" y="659"/>
                  </a:lnTo>
                  <a:lnTo>
                    <a:pt x="3774" y="1317"/>
                  </a:lnTo>
                  <a:lnTo>
                    <a:pt x="2545" y="1405"/>
                  </a:lnTo>
                  <a:lnTo>
                    <a:pt x="1755" y="1054"/>
                  </a:lnTo>
                  <a:lnTo>
                    <a:pt x="790" y="527"/>
                  </a:lnTo>
                  <a:lnTo>
                    <a:pt x="264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28" name="Google Shape;16628;p486"/>
            <p:cNvSpPr/>
            <p:nvPr/>
          </p:nvSpPr>
          <p:spPr>
            <a:xfrm>
              <a:off x="5305225" y="4740500"/>
              <a:ext cx="241350" cy="79000"/>
            </a:xfrm>
            <a:custGeom>
              <a:avLst/>
              <a:gdLst/>
              <a:ahLst/>
              <a:cxnLst/>
              <a:rect l="l" t="t" r="r" b="b"/>
              <a:pathLst>
                <a:path w="9654" h="3160" extrusionOk="0">
                  <a:moveTo>
                    <a:pt x="88" y="1"/>
                  </a:move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44" y="264"/>
                  </a:lnTo>
                  <a:lnTo>
                    <a:pt x="307" y="659"/>
                  </a:lnTo>
                  <a:lnTo>
                    <a:pt x="878" y="1668"/>
                  </a:lnTo>
                  <a:lnTo>
                    <a:pt x="878" y="1712"/>
                  </a:lnTo>
                  <a:lnTo>
                    <a:pt x="1755" y="2458"/>
                  </a:lnTo>
                  <a:lnTo>
                    <a:pt x="1799" y="2502"/>
                  </a:lnTo>
                  <a:lnTo>
                    <a:pt x="2852" y="2853"/>
                  </a:lnTo>
                  <a:lnTo>
                    <a:pt x="2896" y="2853"/>
                  </a:lnTo>
                  <a:lnTo>
                    <a:pt x="6231" y="3160"/>
                  </a:lnTo>
                  <a:lnTo>
                    <a:pt x="6275" y="3160"/>
                  </a:lnTo>
                  <a:lnTo>
                    <a:pt x="6319" y="3116"/>
                  </a:lnTo>
                  <a:lnTo>
                    <a:pt x="9566" y="1493"/>
                  </a:lnTo>
                  <a:lnTo>
                    <a:pt x="9610" y="1449"/>
                  </a:lnTo>
                  <a:lnTo>
                    <a:pt x="9654" y="1405"/>
                  </a:lnTo>
                  <a:lnTo>
                    <a:pt x="9654" y="1361"/>
                  </a:lnTo>
                  <a:lnTo>
                    <a:pt x="9654" y="1273"/>
                  </a:lnTo>
                  <a:lnTo>
                    <a:pt x="9610" y="1229"/>
                  </a:lnTo>
                  <a:lnTo>
                    <a:pt x="9566" y="1185"/>
                  </a:lnTo>
                  <a:lnTo>
                    <a:pt x="9391" y="1185"/>
                  </a:lnTo>
                  <a:lnTo>
                    <a:pt x="6231" y="2809"/>
                  </a:lnTo>
                  <a:lnTo>
                    <a:pt x="2940" y="2546"/>
                  </a:lnTo>
                  <a:lnTo>
                    <a:pt x="1931" y="2195"/>
                  </a:lnTo>
                  <a:lnTo>
                    <a:pt x="1141" y="1449"/>
                  </a:lnTo>
                  <a:lnTo>
                    <a:pt x="614" y="483"/>
                  </a:lnTo>
                  <a:lnTo>
                    <a:pt x="351" y="44"/>
                  </a:lnTo>
                  <a:lnTo>
                    <a:pt x="30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29" name="Google Shape;16629;p486"/>
            <p:cNvSpPr/>
            <p:nvPr/>
          </p:nvSpPr>
          <p:spPr>
            <a:xfrm>
              <a:off x="5384200" y="5052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30" name="Google Shape;16630;p486"/>
            <p:cNvSpPr/>
            <p:nvPr/>
          </p:nvSpPr>
          <p:spPr>
            <a:xfrm>
              <a:off x="5384200" y="5052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31" name="Google Shape;16631;p486"/>
            <p:cNvSpPr/>
            <p:nvPr/>
          </p:nvSpPr>
          <p:spPr>
            <a:xfrm>
              <a:off x="5067175" y="3133375"/>
              <a:ext cx="866650" cy="1926375"/>
            </a:xfrm>
            <a:custGeom>
              <a:avLst/>
              <a:gdLst/>
              <a:ahLst/>
              <a:cxnLst/>
              <a:rect l="l" t="t" r="r" b="b"/>
              <a:pathLst>
                <a:path w="34666" h="77055" extrusionOk="0">
                  <a:moveTo>
                    <a:pt x="34446" y="1"/>
                  </a:moveTo>
                  <a:lnTo>
                    <a:pt x="34359" y="45"/>
                  </a:lnTo>
                  <a:lnTo>
                    <a:pt x="31857" y="1976"/>
                  </a:lnTo>
                  <a:lnTo>
                    <a:pt x="28215" y="4916"/>
                  </a:lnTo>
                  <a:lnTo>
                    <a:pt x="25846" y="6802"/>
                  </a:lnTo>
                  <a:lnTo>
                    <a:pt x="23783" y="8470"/>
                  </a:lnTo>
                  <a:lnTo>
                    <a:pt x="20668" y="10927"/>
                  </a:lnTo>
                  <a:lnTo>
                    <a:pt x="15665" y="13077"/>
                  </a:lnTo>
                  <a:lnTo>
                    <a:pt x="15622" y="13121"/>
                  </a:lnTo>
                  <a:lnTo>
                    <a:pt x="13866" y="14218"/>
                  </a:lnTo>
                  <a:lnTo>
                    <a:pt x="13822" y="14218"/>
                  </a:lnTo>
                  <a:lnTo>
                    <a:pt x="12331" y="15666"/>
                  </a:lnTo>
                  <a:lnTo>
                    <a:pt x="10224" y="18387"/>
                  </a:lnTo>
                  <a:lnTo>
                    <a:pt x="9610" y="19089"/>
                  </a:lnTo>
                  <a:lnTo>
                    <a:pt x="8776" y="19615"/>
                  </a:lnTo>
                  <a:lnTo>
                    <a:pt x="8732" y="19615"/>
                  </a:lnTo>
                  <a:lnTo>
                    <a:pt x="8118" y="20274"/>
                  </a:lnTo>
                  <a:lnTo>
                    <a:pt x="8118" y="20317"/>
                  </a:lnTo>
                  <a:lnTo>
                    <a:pt x="7065" y="22204"/>
                  </a:lnTo>
                  <a:lnTo>
                    <a:pt x="7021" y="22248"/>
                  </a:lnTo>
                  <a:lnTo>
                    <a:pt x="6451" y="23916"/>
                  </a:lnTo>
                  <a:lnTo>
                    <a:pt x="6451" y="23960"/>
                  </a:lnTo>
                  <a:lnTo>
                    <a:pt x="6319" y="25583"/>
                  </a:lnTo>
                  <a:lnTo>
                    <a:pt x="6319" y="25627"/>
                  </a:lnTo>
                  <a:lnTo>
                    <a:pt x="6845" y="28391"/>
                  </a:lnTo>
                  <a:lnTo>
                    <a:pt x="6845" y="30629"/>
                  </a:lnTo>
                  <a:lnTo>
                    <a:pt x="6275" y="35632"/>
                  </a:lnTo>
                  <a:lnTo>
                    <a:pt x="5836" y="38967"/>
                  </a:lnTo>
                  <a:lnTo>
                    <a:pt x="5441" y="41863"/>
                  </a:lnTo>
                  <a:lnTo>
                    <a:pt x="5134" y="43662"/>
                  </a:lnTo>
                  <a:lnTo>
                    <a:pt x="4169" y="47699"/>
                  </a:lnTo>
                  <a:lnTo>
                    <a:pt x="3598" y="50244"/>
                  </a:lnTo>
                  <a:lnTo>
                    <a:pt x="3291" y="52087"/>
                  </a:lnTo>
                  <a:lnTo>
                    <a:pt x="2633" y="53491"/>
                  </a:lnTo>
                  <a:lnTo>
                    <a:pt x="2633" y="53535"/>
                  </a:lnTo>
                  <a:lnTo>
                    <a:pt x="2106" y="56431"/>
                  </a:lnTo>
                  <a:lnTo>
                    <a:pt x="834" y="60556"/>
                  </a:lnTo>
                  <a:lnTo>
                    <a:pt x="219" y="62838"/>
                  </a:lnTo>
                  <a:lnTo>
                    <a:pt x="0" y="63891"/>
                  </a:lnTo>
                  <a:lnTo>
                    <a:pt x="0" y="63935"/>
                  </a:lnTo>
                  <a:lnTo>
                    <a:pt x="44" y="64900"/>
                  </a:lnTo>
                  <a:lnTo>
                    <a:pt x="88" y="64988"/>
                  </a:lnTo>
                  <a:lnTo>
                    <a:pt x="2019" y="67094"/>
                  </a:lnTo>
                  <a:lnTo>
                    <a:pt x="3511" y="68674"/>
                  </a:lnTo>
                  <a:lnTo>
                    <a:pt x="5485" y="70999"/>
                  </a:lnTo>
                  <a:lnTo>
                    <a:pt x="7811" y="73413"/>
                  </a:lnTo>
                  <a:lnTo>
                    <a:pt x="9829" y="75651"/>
                  </a:lnTo>
                  <a:lnTo>
                    <a:pt x="10882" y="76967"/>
                  </a:lnTo>
                  <a:lnTo>
                    <a:pt x="10926" y="77011"/>
                  </a:lnTo>
                  <a:lnTo>
                    <a:pt x="11014" y="77055"/>
                  </a:lnTo>
                  <a:lnTo>
                    <a:pt x="11102" y="77011"/>
                  </a:lnTo>
                  <a:lnTo>
                    <a:pt x="11146" y="76967"/>
                  </a:lnTo>
                  <a:lnTo>
                    <a:pt x="11190" y="76879"/>
                  </a:lnTo>
                  <a:lnTo>
                    <a:pt x="11190" y="76835"/>
                  </a:lnTo>
                  <a:lnTo>
                    <a:pt x="11146" y="76748"/>
                  </a:lnTo>
                  <a:lnTo>
                    <a:pt x="10093" y="75387"/>
                  </a:lnTo>
                  <a:lnTo>
                    <a:pt x="8030" y="73193"/>
                  </a:lnTo>
                  <a:lnTo>
                    <a:pt x="5748" y="70780"/>
                  </a:lnTo>
                  <a:lnTo>
                    <a:pt x="3774" y="68410"/>
                  </a:lnTo>
                  <a:lnTo>
                    <a:pt x="2282" y="66831"/>
                  </a:lnTo>
                  <a:lnTo>
                    <a:pt x="395" y="64812"/>
                  </a:lnTo>
                  <a:lnTo>
                    <a:pt x="351" y="63935"/>
                  </a:lnTo>
                  <a:lnTo>
                    <a:pt x="571" y="62925"/>
                  </a:lnTo>
                  <a:lnTo>
                    <a:pt x="1141" y="60644"/>
                  </a:lnTo>
                  <a:lnTo>
                    <a:pt x="2457" y="56519"/>
                  </a:lnTo>
                  <a:lnTo>
                    <a:pt x="2457" y="56475"/>
                  </a:lnTo>
                  <a:lnTo>
                    <a:pt x="2984" y="53623"/>
                  </a:lnTo>
                  <a:lnTo>
                    <a:pt x="3598" y="52218"/>
                  </a:lnTo>
                  <a:lnTo>
                    <a:pt x="3642" y="52175"/>
                  </a:lnTo>
                  <a:lnTo>
                    <a:pt x="3949" y="50288"/>
                  </a:lnTo>
                  <a:lnTo>
                    <a:pt x="4520" y="47787"/>
                  </a:lnTo>
                  <a:lnTo>
                    <a:pt x="5441" y="43750"/>
                  </a:lnTo>
                  <a:lnTo>
                    <a:pt x="5792" y="41907"/>
                  </a:lnTo>
                  <a:lnTo>
                    <a:pt x="6187" y="39011"/>
                  </a:lnTo>
                  <a:lnTo>
                    <a:pt x="6626" y="35676"/>
                  </a:lnTo>
                  <a:lnTo>
                    <a:pt x="7196" y="30673"/>
                  </a:lnTo>
                  <a:lnTo>
                    <a:pt x="7196" y="28348"/>
                  </a:lnTo>
                  <a:lnTo>
                    <a:pt x="7196" y="28304"/>
                  </a:lnTo>
                  <a:lnTo>
                    <a:pt x="6670" y="25583"/>
                  </a:lnTo>
                  <a:lnTo>
                    <a:pt x="6802" y="24047"/>
                  </a:lnTo>
                  <a:lnTo>
                    <a:pt x="7372" y="22380"/>
                  </a:lnTo>
                  <a:lnTo>
                    <a:pt x="8425" y="20493"/>
                  </a:lnTo>
                  <a:lnTo>
                    <a:pt x="8996" y="19879"/>
                  </a:lnTo>
                  <a:lnTo>
                    <a:pt x="9829" y="19352"/>
                  </a:lnTo>
                  <a:lnTo>
                    <a:pt x="9873" y="19308"/>
                  </a:lnTo>
                  <a:lnTo>
                    <a:pt x="10488" y="18606"/>
                  </a:lnTo>
                  <a:lnTo>
                    <a:pt x="12594" y="15886"/>
                  </a:lnTo>
                  <a:lnTo>
                    <a:pt x="14042" y="14481"/>
                  </a:lnTo>
                  <a:lnTo>
                    <a:pt x="15797" y="13428"/>
                  </a:lnTo>
                  <a:lnTo>
                    <a:pt x="20799" y="11234"/>
                  </a:lnTo>
                  <a:lnTo>
                    <a:pt x="20843" y="11190"/>
                  </a:lnTo>
                  <a:lnTo>
                    <a:pt x="24003" y="8733"/>
                  </a:lnTo>
                  <a:lnTo>
                    <a:pt x="28435" y="5179"/>
                  </a:lnTo>
                  <a:lnTo>
                    <a:pt x="32077" y="2239"/>
                  </a:lnTo>
                  <a:lnTo>
                    <a:pt x="34578" y="352"/>
                  </a:lnTo>
                  <a:lnTo>
                    <a:pt x="34622" y="264"/>
                  </a:lnTo>
                  <a:lnTo>
                    <a:pt x="34666" y="220"/>
                  </a:lnTo>
                  <a:lnTo>
                    <a:pt x="34666" y="133"/>
                  </a:lnTo>
                  <a:lnTo>
                    <a:pt x="34622" y="89"/>
                  </a:lnTo>
                  <a:lnTo>
                    <a:pt x="34578" y="45"/>
                  </a:lnTo>
                  <a:lnTo>
                    <a:pt x="3449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32" name="Google Shape;16632;p486"/>
            <p:cNvSpPr/>
            <p:nvPr/>
          </p:nvSpPr>
          <p:spPr>
            <a:xfrm>
              <a:off x="5041925" y="3105950"/>
              <a:ext cx="861200" cy="1932975"/>
            </a:xfrm>
            <a:custGeom>
              <a:avLst/>
              <a:gdLst/>
              <a:ahLst/>
              <a:cxnLst/>
              <a:rect l="l" t="t" r="r" b="b"/>
              <a:pathLst>
                <a:path w="34448" h="77319" extrusionOk="0">
                  <a:moveTo>
                    <a:pt x="34228" y="1"/>
                  </a:moveTo>
                  <a:lnTo>
                    <a:pt x="34184" y="45"/>
                  </a:lnTo>
                  <a:lnTo>
                    <a:pt x="33175" y="791"/>
                  </a:lnTo>
                  <a:lnTo>
                    <a:pt x="28435" y="4696"/>
                  </a:lnTo>
                  <a:lnTo>
                    <a:pt x="26505" y="6276"/>
                  </a:lnTo>
                  <a:lnTo>
                    <a:pt x="24706" y="7680"/>
                  </a:lnTo>
                  <a:lnTo>
                    <a:pt x="22863" y="9172"/>
                  </a:lnTo>
                  <a:lnTo>
                    <a:pt x="20932" y="10576"/>
                  </a:lnTo>
                  <a:lnTo>
                    <a:pt x="19045" y="11366"/>
                  </a:lnTo>
                  <a:lnTo>
                    <a:pt x="14876" y="12858"/>
                  </a:lnTo>
                  <a:lnTo>
                    <a:pt x="9479" y="14832"/>
                  </a:lnTo>
                  <a:lnTo>
                    <a:pt x="9435" y="14832"/>
                  </a:lnTo>
                  <a:lnTo>
                    <a:pt x="8909" y="15315"/>
                  </a:lnTo>
                  <a:lnTo>
                    <a:pt x="8865" y="15315"/>
                  </a:lnTo>
                  <a:lnTo>
                    <a:pt x="7987" y="16588"/>
                  </a:lnTo>
                  <a:lnTo>
                    <a:pt x="7943" y="16588"/>
                  </a:lnTo>
                  <a:lnTo>
                    <a:pt x="6978" y="18475"/>
                  </a:lnTo>
                  <a:lnTo>
                    <a:pt x="5969" y="20844"/>
                  </a:lnTo>
                  <a:lnTo>
                    <a:pt x="5442" y="23214"/>
                  </a:lnTo>
                  <a:lnTo>
                    <a:pt x="5398" y="24662"/>
                  </a:lnTo>
                  <a:lnTo>
                    <a:pt x="6320" y="29313"/>
                  </a:lnTo>
                  <a:lnTo>
                    <a:pt x="6407" y="30805"/>
                  </a:lnTo>
                  <a:lnTo>
                    <a:pt x="6144" y="34710"/>
                  </a:lnTo>
                  <a:lnTo>
                    <a:pt x="5837" y="37475"/>
                  </a:lnTo>
                  <a:lnTo>
                    <a:pt x="5486" y="40371"/>
                  </a:lnTo>
                  <a:lnTo>
                    <a:pt x="5135" y="42828"/>
                  </a:lnTo>
                  <a:lnTo>
                    <a:pt x="4872" y="44364"/>
                  </a:lnTo>
                  <a:lnTo>
                    <a:pt x="3906" y="48533"/>
                  </a:lnTo>
                  <a:lnTo>
                    <a:pt x="3424" y="51473"/>
                  </a:lnTo>
                  <a:lnTo>
                    <a:pt x="3248" y="53491"/>
                  </a:lnTo>
                  <a:lnTo>
                    <a:pt x="2634" y="55904"/>
                  </a:lnTo>
                  <a:lnTo>
                    <a:pt x="1756" y="58449"/>
                  </a:lnTo>
                  <a:lnTo>
                    <a:pt x="922" y="60819"/>
                  </a:lnTo>
                  <a:lnTo>
                    <a:pt x="308" y="63189"/>
                  </a:lnTo>
                  <a:lnTo>
                    <a:pt x="1" y="64549"/>
                  </a:lnTo>
                  <a:lnTo>
                    <a:pt x="1" y="64593"/>
                  </a:lnTo>
                  <a:lnTo>
                    <a:pt x="45" y="66743"/>
                  </a:lnTo>
                  <a:lnTo>
                    <a:pt x="45" y="66787"/>
                  </a:lnTo>
                  <a:lnTo>
                    <a:pt x="264" y="67401"/>
                  </a:lnTo>
                  <a:lnTo>
                    <a:pt x="308" y="67445"/>
                  </a:lnTo>
                  <a:lnTo>
                    <a:pt x="3424" y="70999"/>
                  </a:lnTo>
                  <a:lnTo>
                    <a:pt x="7812" y="75694"/>
                  </a:lnTo>
                  <a:lnTo>
                    <a:pt x="9304" y="77274"/>
                  </a:lnTo>
                  <a:lnTo>
                    <a:pt x="9347" y="77274"/>
                  </a:lnTo>
                  <a:lnTo>
                    <a:pt x="9435" y="77318"/>
                  </a:lnTo>
                  <a:lnTo>
                    <a:pt x="9567" y="77274"/>
                  </a:lnTo>
                  <a:lnTo>
                    <a:pt x="9611" y="77186"/>
                  </a:lnTo>
                  <a:lnTo>
                    <a:pt x="9611" y="77143"/>
                  </a:lnTo>
                  <a:lnTo>
                    <a:pt x="9611" y="77055"/>
                  </a:lnTo>
                  <a:lnTo>
                    <a:pt x="9567" y="77011"/>
                  </a:lnTo>
                  <a:lnTo>
                    <a:pt x="3687" y="70780"/>
                  </a:lnTo>
                  <a:lnTo>
                    <a:pt x="571" y="67226"/>
                  </a:lnTo>
                  <a:lnTo>
                    <a:pt x="396" y="66699"/>
                  </a:lnTo>
                  <a:lnTo>
                    <a:pt x="352" y="64637"/>
                  </a:lnTo>
                  <a:lnTo>
                    <a:pt x="659" y="63276"/>
                  </a:lnTo>
                  <a:lnTo>
                    <a:pt x="1273" y="60907"/>
                  </a:lnTo>
                  <a:lnTo>
                    <a:pt x="2107" y="58581"/>
                  </a:lnTo>
                  <a:lnTo>
                    <a:pt x="2985" y="55992"/>
                  </a:lnTo>
                  <a:lnTo>
                    <a:pt x="3599" y="53535"/>
                  </a:lnTo>
                  <a:lnTo>
                    <a:pt x="3775" y="51516"/>
                  </a:lnTo>
                  <a:lnTo>
                    <a:pt x="4257" y="48620"/>
                  </a:lnTo>
                  <a:lnTo>
                    <a:pt x="5223" y="44452"/>
                  </a:lnTo>
                  <a:lnTo>
                    <a:pt x="5486" y="42872"/>
                  </a:lnTo>
                  <a:lnTo>
                    <a:pt x="5837" y="40415"/>
                  </a:lnTo>
                  <a:lnTo>
                    <a:pt x="6188" y="37519"/>
                  </a:lnTo>
                  <a:lnTo>
                    <a:pt x="6495" y="34710"/>
                  </a:lnTo>
                  <a:lnTo>
                    <a:pt x="6758" y="30805"/>
                  </a:lnTo>
                  <a:lnTo>
                    <a:pt x="6758" y="30761"/>
                  </a:lnTo>
                  <a:lnTo>
                    <a:pt x="6671" y="29269"/>
                  </a:lnTo>
                  <a:lnTo>
                    <a:pt x="6671" y="29225"/>
                  </a:lnTo>
                  <a:lnTo>
                    <a:pt x="5749" y="24618"/>
                  </a:lnTo>
                  <a:lnTo>
                    <a:pt x="5793" y="23257"/>
                  </a:lnTo>
                  <a:lnTo>
                    <a:pt x="6320" y="20932"/>
                  </a:lnTo>
                  <a:lnTo>
                    <a:pt x="7285" y="18650"/>
                  </a:lnTo>
                  <a:lnTo>
                    <a:pt x="8250" y="16763"/>
                  </a:lnTo>
                  <a:lnTo>
                    <a:pt x="9128" y="15535"/>
                  </a:lnTo>
                  <a:lnTo>
                    <a:pt x="9611" y="15140"/>
                  </a:lnTo>
                  <a:lnTo>
                    <a:pt x="15008" y="13165"/>
                  </a:lnTo>
                  <a:lnTo>
                    <a:pt x="19133" y="11717"/>
                  </a:lnTo>
                  <a:lnTo>
                    <a:pt x="21063" y="10883"/>
                  </a:lnTo>
                  <a:lnTo>
                    <a:pt x="21107" y="10883"/>
                  </a:lnTo>
                  <a:lnTo>
                    <a:pt x="23082" y="9435"/>
                  </a:lnTo>
                  <a:lnTo>
                    <a:pt x="24925" y="7987"/>
                  </a:lnTo>
                  <a:lnTo>
                    <a:pt x="26724" y="6539"/>
                  </a:lnTo>
                  <a:lnTo>
                    <a:pt x="28655" y="4959"/>
                  </a:lnTo>
                  <a:lnTo>
                    <a:pt x="33350" y="1098"/>
                  </a:lnTo>
                  <a:lnTo>
                    <a:pt x="34403" y="352"/>
                  </a:lnTo>
                  <a:lnTo>
                    <a:pt x="34447" y="264"/>
                  </a:lnTo>
                  <a:lnTo>
                    <a:pt x="34447" y="220"/>
                  </a:lnTo>
                  <a:lnTo>
                    <a:pt x="34447" y="133"/>
                  </a:lnTo>
                  <a:lnTo>
                    <a:pt x="34447" y="89"/>
                  </a:lnTo>
                  <a:lnTo>
                    <a:pt x="34359" y="45"/>
                  </a:lnTo>
                  <a:lnTo>
                    <a:pt x="3431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33" name="Google Shape;16633;p486"/>
            <p:cNvSpPr/>
            <p:nvPr/>
          </p:nvSpPr>
          <p:spPr>
            <a:xfrm>
              <a:off x="4993675" y="3053300"/>
              <a:ext cx="851300" cy="1980125"/>
            </a:xfrm>
            <a:custGeom>
              <a:avLst/>
              <a:gdLst/>
              <a:ahLst/>
              <a:cxnLst/>
              <a:rect l="l" t="t" r="r" b="b"/>
              <a:pathLst>
                <a:path w="34052" h="79205" extrusionOk="0">
                  <a:moveTo>
                    <a:pt x="33788" y="1"/>
                  </a:moveTo>
                  <a:lnTo>
                    <a:pt x="33744" y="45"/>
                  </a:lnTo>
                  <a:lnTo>
                    <a:pt x="31243" y="2151"/>
                  </a:lnTo>
                  <a:lnTo>
                    <a:pt x="28786" y="4169"/>
                  </a:lnTo>
                  <a:lnTo>
                    <a:pt x="26460" y="6056"/>
                  </a:lnTo>
                  <a:lnTo>
                    <a:pt x="22993" y="8645"/>
                  </a:lnTo>
                  <a:lnTo>
                    <a:pt x="21238" y="9830"/>
                  </a:lnTo>
                  <a:lnTo>
                    <a:pt x="18737" y="10883"/>
                  </a:lnTo>
                  <a:lnTo>
                    <a:pt x="15534" y="12112"/>
                  </a:lnTo>
                  <a:lnTo>
                    <a:pt x="13208" y="13472"/>
                  </a:lnTo>
                  <a:lnTo>
                    <a:pt x="10356" y="14525"/>
                  </a:lnTo>
                  <a:lnTo>
                    <a:pt x="8294" y="15798"/>
                  </a:lnTo>
                  <a:lnTo>
                    <a:pt x="6056" y="16938"/>
                  </a:lnTo>
                  <a:lnTo>
                    <a:pt x="3862" y="17465"/>
                  </a:lnTo>
                  <a:lnTo>
                    <a:pt x="2721" y="17641"/>
                  </a:lnTo>
                  <a:lnTo>
                    <a:pt x="2633" y="17684"/>
                  </a:lnTo>
                  <a:lnTo>
                    <a:pt x="2589" y="17772"/>
                  </a:lnTo>
                  <a:lnTo>
                    <a:pt x="2589" y="17860"/>
                  </a:lnTo>
                  <a:lnTo>
                    <a:pt x="2633" y="17948"/>
                  </a:lnTo>
                  <a:lnTo>
                    <a:pt x="3247" y="18518"/>
                  </a:lnTo>
                  <a:lnTo>
                    <a:pt x="3379" y="19045"/>
                  </a:lnTo>
                  <a:lnTo>
                    <a:pt x="3291" y="20098"/>
                  </a:lnTo>
                  <a:lnTo>
                    <a:pt x="3247" y="21151"/>
                  </a:lnTo>
                  <a:lnTo>
                    <a:pt x="3335" y="22204"/>
                  </a:lnTo>
                  <a:lnTo>
                    <a:pt x="3423" y="23213"/>
                  </a:lnTo>
                  <a:lnTo>
                    <a:pt x="3598" y="24223"/>
                  </a:lnTo>
                  <a:lnTo>
                    <a:pt x="3818" y="25188"/>
                  </a:lnTo>
                  <a:lnTo>
                    <a:pt x="4300" y="27119"/>
                  </a:lnTo>
                  <a:lnTo>
                    <a:pt x="4695" y="28698"/>
                  </a:lnTo>
                  <a:lnTo>
                    <a:pt x="5046" y="30278"/>
                  </a:lnTo>
                  <a:lnTo>
                    <a:pt x="5178" y="31112"/>
                  </a:lnTo>
                  <a:lnTo>
                    <a:pt x="5266" y="31946"/>
                  </a:lnTo>
                  <a:lnTo>
                    <a:pt x="5354" y="32779"/>
                  </a:lnTo>
                  <a:lnTo>
                    <a:pt x="5397" y="33613"/>
                  </a:lnTo>
                  <a:lnTo>
                    <a:pt x="5354" y="36202"/>
                  </a:lnTo>
                  <a:lnTo>
                    <a:pt x="5134" y="38615"/>
                  </a:lnTo>
                  <a:lnTo>
                    <a:pt x="4871" y="41029"/>
                  </a:lnTo>
                  <a:lnTo>
                    <a:pt x="4257" y="45724"/>
                  </a:lnTo>
                  <a:lnTo>
                    <a:pt x="3686" y="47918"/>
                  </a:lnTo>
                  <a:lnTo>
                    <a:pt x="3291" y="50726"/>
                  </a:lnTo>
                  <a:lnTo>
                    <a:pt x="3028" y="53315"/>
                  </a:lnTo>
                  <a:lnTo>
                    <a:pt x="2545" y="56343"/>
                  </a:lnTo>
                  <a:lnTo>
                    <a:pt x="2194" y="58405"/>
                  </a:lnTo>
                  <a:lnTo>
                    <a:pt x="1317" y="60731"/>
                  </a:lnTo>
                  <a:lnTo>
                    <a:pt x="88" y="65031"/>
                  </a:lnTo>
                  <a:lnTo>
                    <a:pt x="88" y="65075"/>
                  </a:lnTo>
                  <a:lnTo>
                    <a:pt x="0" y="66874"/>
                  </a:lnTo>
                  <a:lnTo>
                    <a:pt x="132" y="68937"/>
                  </a:lnTo>
                  <a:lnTo>
                    <a:pt x="44" y="70472"/>
                  </a:lnTo>
                  <a:lnTo>
                    <a:pt x="88" y="71569"/>
                  </a:lnTo>
                  <a:lnTo>
                    <a:pt x="132" y="71613"/>
                  </a:lnTo>
                  <a:lnTo>
                    <a:pt x="395" y="72184"/>
                  </a:lnTo>
                  <a:lnTo>
                    <a:pt x="395" y="72228"/>
                  </a:lnTo>
                  <a:lnTo>
                    <a:pt x="2633" y="74773"/>
                  </a:lnTo>
                  <a:lnTo>
                    <a:pt x="5485" y="77581"/>
                  </a:lnTo>
                  <a:lnTo>
                    <a:pt x="7153" y="79161"/>
                  </a:lnTo>
                  <a:lnTo>
                    <a:pt x="7284" y="79205"/>
                  </a:lnTo>
                  <a:lnTo>
                    <a:pt x="7328" y="79205"/>
                  </a:lnTo>
                  <a:lnTo>
                    <a:pt x="7416" y="79161"/>
                  </a:lnTo>
                  <a:lnTo>
                    <a:pt x="7460" y="79117"/>
                  </a:lnTo>
                  <a:lnTo>
                    <a:pt x="7460" y="79029"/>
                  </a:lnTo>
                  <a:lnTo>
                    <a:pt x="7416" y="78985"/>
                  </a:lnTo>
                  <a:lnTo>
                    <a:pt x="7416" y="78941"/>
                  </a:lnTo>
                  <a:lnTo>
                    <a:pt x="5705" y="77362"/>
                  </a:lnTo>
                  <a:lnTo>
                    <a:pt x="2852" y="74509"/>
                  </a:lnTo>
                  <a:lnTo>
                    <a:pt x="702" y="72008"/>
                  </a:lnTo>
                  <a:lnTo>
                    <a:pt x="439" y="71526"/>
                  </a:lnTo>
                  <a:lnTo>
                    <a:pt x="395" y="70472"/>
                  </a:lnTo>
                  <a:lnTo>
                    <a:pt x="483" y="68937"/>
                  </a:lnTo>
                  <a:lnTo>
                    <a:pt x="483" y="68893"/>
                  </a:lnTo>
                  <a:lnTo>
                    <a:pt x="351" y="66874"/>
                  </a:lnTo>
                  <a:lnTo>
                    <a:pt x="439" y="65119"/>
                  </a:lnTo>
                  <a:lnTo>
                    <a:pt x="1624" y="60863"/>
                  </a:lnTo>
                  <a:lnTo>
                    <a:pt x="2501" y="58537"/>
                  </a:lnTo>
                  <a:lnTo>
                    <a:pt x="2501" y="58493"/>
                  </a:lnTo>
                  <a:lnTo>
                    <a:pt x="2896" y="56387"/>
                  </a:lnTo>
                  <a:lnTo>
                    <a:pt x="3379" y="53359"/>
                  </a:lnTo>
                  <a:lnTo>
                    <a:pt x="3642" y="50770"/>
                  </a:lnTo>
                  <a:lnTo>
                    <a:pt x="4037" y="48006"/>
                  </a:lnTo>
                  <a:lnTo>
                    <a:pt x="4608" y="45768"/>
                  </a:lnTo>
                  <a:lnTo>
                    <a:pt x="5222" y="41073"/>
                  </a:lnTo>
                  <a:lnTo>
                    <a:pt x="5485" y="38659"/>
                  </a:lnTo>
                  <a:lnTo>
                    <a:pt x="5705" y="36202"/>
                  </a:lnTo>
                  <a:lnTo>
                    <a:pt x="5748" y="33657"/>
                  </a:lnTo>
                  <a:lnTo>
                    <a:pt x="5705" y="32735"/>
                  </a:lnTo>
                  <a:lnTo>
                    <a:pt x="5617" y="31902"/>
                  </a:lnTo>
                  <a:lnTo>
                    <a:pt x="5529" y="31068"/>
                  </a:lnTo>
                  <a:lnTo>
                    <a:pt x="5397" y="30234"/>
                  </a:lnTo>
                  <a:lnTo>
                    <a:pt x="5046" y="28611"/>
                  </a:lnTo>
                  <a:lnTo>
                    <a:pt x="4651" y="27031"/>
                  </a:lnTo>
                  <a:lnTo>
                    <a:pt x="4169" y="25056"/>
                  </a:lnTo>
                  <a:lnTo>
                    <a:pt x="3949" y="24091"/>
                  </a:lnTo>
                  <a:lnTo>
                    <a:pt x="3774" y="23126"/>
                  </a:lnTo>
                  <a:lnTo>
                    <a:pt x="3642" y="22160"/>
                  </a:lnTo>
                  <a:lnTo>
                    <a:pt x="3598" y="21151"/>
                  </a:lnTo>
                  <a:lnTo>
                    <a:pt x="3598" y="20098"/>
                  </a:lnTo>
                  <a:lnTo>
                    <a:pt x="3730" y="19045"/>
                  </a:lnTo>
                  <a:lnTo>
                    <a:pt x="3730" y="18957"/>
                  </a:lnTo>
                  <a:lnTo>
                    <a:pt x="3554" y="18386"/>
                  </a:lnTo>
                  <a:lnTo>
                    <a:pt x="3511" y="18299"/>
                  </a:lnTo>
                  <a:lnTo>
                    <a:pt x="3159" y="17948"/>
                  </a:lnTo>
                  <a:lnTo>
                    <a:pt x="3905" y="17816"/>
                  </a:lnTo>
                  <a:lnTo>
                    <a:pt x="6143" y="17289"/>
                  </a:lnTo>
                  <a:lnTo>
                    <a:pt x="6187" y="17246"/>
                  </a:lnTo>
                  <a:lnTo>
                    <a:pt x="8469" y="16105"/>
                  </a:lnTo>
                  <a:lnTo>
                    <a:pt x="10488" y="14832"/>
                  </a:lnTo>
                  <a:lnTo>
                    <a:pt x="13340" y="13779"/>
                  </a:lnTo>
                  <a:lnTo>
                    <a:pt x="13384" y="13779"/>
                  </a:lnTo>
                  <a:lnTo>
                    <a:pt x="15665" y="12419"/>
                  </a:lnTo>
                  <a:lnTo>
                    <a:pt x="18869" y="11190"/>
                  </a:lnTo>
                  <a:lnTo>
                    <a:pt x="21370" y="10137"/>
                  </a:lnTo>
                  <a:lnTo>
                    <a:pt x="21414" y="10137"/>
                  </a:lnTo>
                  <a:lnTo>
                    <a:pt x="23213" y="8908"/>
                  </a:lnTo>
                  <a:lnTo>
                    <a:pt x="26679" y="6319"/>
                  </a:lnTo>
                  <a:lnTo>
                    <a:pt x="29005" y="4433"/>
                  </a:lnTo>
                  <a:lnTo>
                    <a:pt x="31462" y="2458"/>
                  </a:lnTo>
                  <a:lnTo>
                    <a:pt x="33964" y="308"/>
                  </a:lnTo>
                  <a:lnTo>
                    <a:pt x="34008" y="264"/>
                  </a:lnTo>
                  <a:lnTo>
                    <a:pt x="34051" y="176"/>
                  </a:lnTo>
                  <a:lnTo>
                    <a:pt x="34008" y="132"/>
                  </a:lnTo>
                  <a:lnTo>
                    <a:pt x="34008" y="45"/>
                  </a:lnTo>
                  <a:lnTo>
                    <a:pt x="3392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34" name="Google Shape;16634;p486"/>
            <p:cNvSpPr/>
            <p:nvPr/>
          </p:nvSpPr>
          <p:spPr>
            <a:xfrm>
              <a:off x="4962950" y="3026975"/>
              <a:ext cx="852400" cy="2017425"/>
            </a:xfrm>
            <a:custGeom>
              <a:avLst/>
              <a:gdLst/>
              <a:ahLst/>
              <a:cxnLst/>
              <a:rect l="l" t="t" r="r" b="b"/>
              <a:pathLst>
                <a:path w="34096" h="80697" extrusionOk="0">
                  <a:moveTo>
                    <a:pt x="33876" y="1"/>
                  </a:moveTo>
                  <a:lnTo>
                    <a:pt x="33832" y="44"/>
                  </a:lnTo>
                  <a:lnTo>
                    <a:pt x="30848" y="2589"/>
                  </a:lnTo>
                  <a:lnTo>
                    <a:pt x="28391" y="4564"/>
                  </a:lnTo>
                  <a:lnTo>
                    <a:pt x="26022" y="6407"/>
                  </a:lnTo>
                  <a:lnTo>
                    <a:pt x="23959" y="7943"/>
                  </a:lnTo>
                  <a:lnTo>
                    <a:pt x="22028" y="9259"/>
                  </a:lnTo>
                  <a:lnTo>
                    <a:pt x="19834" y="10225"/>
                  </a:lnTo>
                  <a:lnTo>
                    <a:pt x="17114" y="11409"/>
                  </a:lnTo>
                  <a:lnTo>
                    <a:pt x="17070" y="11409"/>
                  </a:lnTo>
                  <a:lnTo>
                    <a:pt x="15095" y="12726"/>
                  </a:lnTo>
                  <a:lnTo>
                    <a:pt x="13998" y="13472"/>
                  </a:lnTo>
                  <a:lnTo>
                    <a:pt x="13121" y="13691"/>
                  </a:lnTo>
                  <a:lnTo>
                    <a:pt x="13077" y="13691"/>
                  </a:lnTo>
                  <a:lnTo>
                    <a:pt x="12287" y="14086"/>
                  </a:lnTo>
                  <a:lnTo>
                    <a:pt x="9084" y="15973"/>
                  </a:lnTo>
                  <a:lnTo>
                    <a:pt x="7065" y="17026"/>
                  </a:lnTo>
                  <a:lnTo>
                    <a:pt x="4081" y="17728"/>
                  </a:lnTo>
                  <a:lnTo>
                    <a:pt x="3994" y="17728"/>
                  </a:lnTo>
                  <a:lnTo>
                    <a:pt x="2458" y="18781"/>
                  </a:lnTo>
                  <a:lnTo>
                    <a:pt x="2370" y="18825"/>
                  </a:lnTo>
                  <a:lnTo>
                    <a:pt x="2019" y="19483"/>
                  </a:lnTo>
                  <a:lnTo>
                    <a:pt x="1975" y="19571"/>
                  </a:lnTo>
                  <a:lnTo>
                    <a:pt x="2194" y="21458"/>
                  </a:lnTo>
                  <a:lnTo>
                    <a:pt x="2194" y="21502"/>
                  </a:lnTo>
                  <a:lnTo>
                    <a:pt x="3291" y="25451"/>
                  </a:lnTo>
                  <a:lnTo>
                    <a:pt x="4169" y="28523"/>
                  </a:lnTo>
                  <a:lnTo>
                    <a:pt x="4871" y="31814"/>
                  </a:lnTo>
                  <a:lnTo>
                    <a:pt x="5134" y="35061"/>
                  </a:lnTo>
                  <a:lnTo>
                    <a:pt x="5091" y="38001"/>
                  </a:lnTo>
                  <a:lnTo>
                    <a:pt x="4871" y="40634"/>
                  </a:lnTo>
                  <a:lnTo>
                    <a:pt x="4652" y="42784"/>
                  </a:lnTo>
                  <a:lnTo>
                    <a:pt x="4301" y="45636"/>
                  </a:lnTo>
                  <a:lnTo>
                    <a:pt x="3599" y="49322"/>
                  </a:lnTo>
                  <a:lnTo>
                    <a:pt x="3291" y="52174"/>
                  </a:lnTo>
                  <a:lnTo>
                    <a:pt x="2809" y="55202"/>
                  </a:lnTo>
                  <a:lnTo>
                    <a:pt x="2414" y="57835"/>
                  </a:lnTo>
                  <a:lnTo>
                    <a:pt x="2063" y="59897"/>
                  </a:lnTo>
                  <a:lnTo>
                    <a:pt x="1317" y="61828"/>
                  </a:lnTo>
                  <a:lnTo>
                    <a:pt x="1273" y="61872"/>
                  </a:lnTo>
                  <a:lnTo>
                    <a:pt x="571" y="64548"/>
                  </a:lnTo>
                  <a:lnTo>
                    <a:pt x="527" y="64548"/>
                  </a:lnTo>
                  <a:lnTo>
                    <a:pt x="264" y="66435"/>
                  </a:lnTo>
                  <a:lnTo>
                    <a:pt x="264" y="66479"/>
                  </a:lnTo>
                  <a:lnTo>
                    <a:pt x="351" y="69288"/>
                  </a:lnTo>
                  <a:lnTo>
                    <a:pt x="44" y="73193"/>
                  </a:lnTo>
                  <a:lnTo>
                    <a:pt x="0" y="73851"/>
                  </a:lnTo>
                  <a:lnTo>
                    <a:pt x="0" y="73895"/>
                  </a:lnTo>
                  <a:lnTo>
                    <a:pt x="44" y="73983"/>
                  </a:lnTo>
                  <a:lnTo>
                    <a:pt x="4564" y="78195"/>
                  </a:lnTo>
                  <a:lnTo>
                    <a:pt x="7328" y="80653"/>
                  </a:lnTo>
                  <a:lnTo>
                    <a:pt x="7416" y="80696"/>
                  </a:lnTo>
                  <a:lnTo>
                    <a:pt x="7504" y="80653"/>
                  </a:lnTo>
                  <a:lnTo>
                    <a:pt x="7548" y="80609"/>
                  </a:lnTo>
                  <a:lnTo>
                    <a:pt x="7592" y="80565"/>
                  </a:lnTo>
                  <a:lnTo>
                    <a:pt x="7592" y="80477"/>
                  </a:lnTo>
                  <a:lnTo>
                    <a:pt x="7592" y="80433"/>
                  </a:lnTo>
                  <a:lnTo>
                    <a:pt x="7548" y="80389"/>
                  </a:lnTo>
                  <a:lnTo>
                    <a:pt x="4827" y="77932"/>
                  </a:lnTo>
                  <a:lnTo>
                    <a:pt x="351" y="73763"/>
                  </a:lnTo>
                  <a:lnTo>
                    <a:pt x="703" y="69288"/>
                  </a:lnTo>
                  <a:lnTo>
                    <a:pt x="615" y="66479"/>
                  </a:lnTo>
                  <a:lnTo>
                    <a:pt x="878" y="64636"/>
                  </a:lnTo>
                  <a:lnTo>
                    <a:pt x="1624" y="61960"/>
                  </a:lnTo>
                  <a:lnTo>
                    <a:pt x="2414" y="60029"/>
                  </a:lnTo>
                  <a:lnTo>
                    <a:pt x="2414" y="59985"/>
                  </a:lnTo>
                  <a:lnTo>
                    <a:pt x="2765" y="57923"/>
                  </a:lnTo>
                  <a:lnTo>
                    <a:pt x="3160" y="55246"/>
                  </a:lnTo>
                  <a:lnTo>
                    <a:pt x="3643" y="52218"/>
                  </a:lnTo>
                  <a:lnTo>
                    <a:pt x="3950" y="49366"/>
                  </a:lnTo>
                  <a:lnTo>
                    <a:pt x="4652" y="45724"/>
                  </a:lnTo>
                  <a:lnTo>
                    <a:pt x="5003" y="42828"/>
                  </a:lnTo>
                  <a:lnTo>
                    <a:pt x="5222" y="40634"/>
                  </a:lnTo>
                  <a:lnTo>
                    <a:pt x="5442" y="38045"/>
                  </a:lnTo>
                  <a:lnTo>
                    <a:pt x="5486" y="35017"/>
                  </a:lnTo>
                  <a:lnTo>
                    <a:pt x="5222" y="31770"/>
                  </a:lnTo>
                  <a:lnTo>
                    <a:pt x="5178" y="31770"/>
                  </a:lnTo>
                  <a:lnTo>
                    <a:pt x="4520" y="28435"/>
                  </a:lnTo>
                  <a:lnTo>
                    <a:pt x="3643" y="25363"/>
                  </a:lnTo>
                  <a:lnTo>
                    <a:pt x="2546" y="21414"/>
                  </a:lnTo>
                  <a:lnTo>
                    <a:pt x="2326" y="19571"/>
                  </a:lnTo>
                  <a:lnTo>
                    <a:pt x="2677" y="19045"/>
                  </a:lnTo>
                  <a:lnTo>
                    <a:pt x="4169" y="18079"/>
                  </a:lnTo>
                  <a:lnTo>
                    <a:pt x="7197" y="17377"/>
                  </a:lnTo>
                  <a:lnTo>
                    <a:pt x="7241" y="17333"/>
                  </a:lnTo>
                  <a:lnTo>
                    <a:pt x="9259" y="16280"/>
                  </a:lnTo>
                  <a:lnTo>
                    <a:pt x="12419" y="14393"/>
                  </a:lnTo>
                  <a:lnTo>
                    <a:pt x="13208" y="14042"/>
                  </a:lnTo>
                  <a:lnTo>
                    <a:pt x="14086" y="13823"/>
                  </a:lnTo>
                  <a:lnTo>
                    <a:pt x="14174" y="13779"/>
                  </a:lnTo>
                  <a:lnTo>
                    <a:pt x="15315" y="13033"/>
                  </a:lnTo>
                  <a:lnTo>
                    <a:pt x="17245" y="11717"/>
                  </a:lnTo>
                  <a:lnTo>
                    <a:pt x="19966" y="10576"/>
                  </a:lnTo>
                  <a:lnTo>
                    <a:pt x="22160" y="9566"/>
                  </a:lnTo>
                  <a:lnTo>
                    <a:pt x="22204" y="9566"/>
                  </a:lnTo>
                  <a:lnTo>
                    <a:pt x="24179" y="8206"/>
                  </a:lnTo>
                  <a:lnTo>
                    <a:pt x="26197" y="6714"/>
                  </a:lnTo>
                  <a:lnTo>
                    <a:pt x="28611" y="4871"/>
                  </a:lnTo>
                  <a:lnTo>
                    <a:pt x="31068" y="2853"/>
                  </a:lnTo>
                  <a:lnTo>
                    <a:pt x="34052" y="308"/>
                  </a:lnTo>
                  <a:lnTo>
                    <a:pt x="34096" y="264"/>
                  </a:lnTo>
                  <a:lnTo>
                    <a:pt x="34096" y="220"/>
                  </a:lnTo>
                  <a:lnTo>
                    <a:pt x="34096" y="132"/>
                  </a:lnTo>
                  <a:lnTo>
                    <a:pt x="34052" y="88"/>
                  </a:lnTo>
                  <a:lnTo>
                    <a:pt x="34008" y="44"/>
                  </a:lnTo>
                  <a:lnTo>
                    <a:pt x="3396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35" name="Google Shape;16635;p486"/>
            <p:cNvSpPr/>
            <p:nvPr/>
          </p:nvSpPr>
          <p:spPr>
            <a:xfrm>
              <a:off x="4932225" y="2976525"/>
              <a:ext cx="827175" cy="2027275"/>
            </a:xfrm>
            <a:custGeom>
              <a:avLst/>
              <a:gdLst/>
              <a:ahLst/>
              <a:cxnLst/>
              <a:rect l="l" t="t" r="r" b="b"/>
              <a:pathLst>
                <a:path w="33087" h="81091" extrusionOk="0">
                  <a:moveTo>
                    <a:pt x="32823" y="0"/>
                  </a:moveTo>
                  <a:lnTo>
                    <a:pt x="32780" y="44"/>
                  </a:lnTo>
                  <a:lnTo>
                    <a:pt x="32736" y="132"/>
                  </a:lnTo>
                  <a:lnTo>
                    <a:pt x="31990" y="2413"/>
                  </a:lnTo>
                  <a:lnTo>
                    <a:pt x="31463" y="3072"/>
                  </a:lnTo>
                  <a:lnTo>
                    <a:pt x="29664" y="4607"/>
                  </a:lnTo>
                  <a:lnTo>
                    <a:pt x="27251" y="6494"/>
                  </a:lnTo>
                  <a:lnTo>
                    <a:pt x="24881" y="8206"/>
                  </a:lnTo>
                  <a:lnTo>
                    <a:pt x="22775" y="9698"/>
                  </a:lnTo>
                  <a:lnTo>
                    <a:pt x="18694" y="11672"/>
                  </a:lnTo>
                  <a:lnTo>
                    <a:pt x="16500" y="13252"/>
                  </a:lnTo>
                  <a:lnTo>
                    <a:pt x="15183" y="14305"/>
                  </a:lnTo>
                  <a:lnTo>
                    <a:pt x="13867" y="14700"/>
                  </a:lnTo>
                  <a:lnTo>
                    <a:pt x="13823" y="14700"/>
                  </a:lnTo>
                  <a:lnTo>
                    <a:pt x="11717" y="15841"/>
                  </a:lnTo>
                  <a:lnTo>
                    <a:pt x="11717" y="15885"/>
                  </a:lnTo>
                  <a:lnTo>
                    <a:pt x="9874" y="17157"/>
                  </a:lnTo>
                  <a:lnTo>
                    <a:pt x="8075" y="18079"/>
                  </a:lnTo>
                  <a:lnTo>
                    <a:pt x="5617" y="18693"/>
                  </a:lnTo>
                  <a:lnTo>
                    <a:pt x="5574" y="18693"/>
                  </a:lnTo>
                  <a:lnTo>
                    <a:pt x="3643" y="19746"/>
                  </a:lnTo>
                  <a:lnTo>
                    <a:pt x="2107" y="20668"/>
                  </a:lnTo>
                  <a:lnTo>
                    <a:pt x="2107" y="20712"/>
                  </a:lnTo>
                  <a:lnTo>
                    <a:pt x="1493" y="21238"/>
                  </a:lnTo>
                  <a:lnTo>
                    <a:pt x="1449" y="21326"/>
                  </a:lnTo>
                  <a:lnTo>
                    <a:pt x="1273" y="21896"/>
                  </a:lnTo>
                  <a:lnTo>
                    <a:pt x="1273" y="22028"/>
                  </a:lnTo>
                  <a:lnTo>
                    <a:pt x="3116" y="27337"/>
                  </a:lnTo>
                  <a:lnTo>
                    <a:pt x="3994" y="30453"/>
                  </a:lnTo>
                  <a:lnTo>
                    <a:pt x="4257" y="31506"/>
                  </a:lnTo>
                  <a:lnTo>
                    <a:pt x="4433" y="32515"/>
                  </a:lnTo>
                  <a:lnTo>
                    <a:pt x="4608" y="33525"/>
                  </a:lnTo>
                  <a:lnTo>
                    <a:pt x="4740" y="34534"/>
                  </a:lnTo>
                  <a:lnTo>
                    <a:pt x="4828" y="35543"/>
                  </a:lnTo>
                  <a:lnTo>
                    <a:pt x="4872" y="36552"/>
                  </a:lnTo>
                  <a:lnTo>
                    <a:pt x="4915" y="37562"/>
                  </a:lnTo>
                  <a:lnTo>
                    <a:pt x="4915" y="38571"/>
                  </a:lnTo>
                  <a:lnTo>
                    <a:pt x="4872" y="40633"/>
                  </a:lnTo>
                  <a:lnTo>
                    <a:pt x="4696" y="42652"/>
                  </a:lnTo>
                  <a:lnTo>
                    <a:pt x="4520" y="44714"/>
                  </a:lnTo>
                  <a:lnTo>
                    <a:pt x="4301" y="46776"/>
                  </a:lnTo>
                  <a:lnTo>
                    <a:pt x="4257" y="47566"/>
                  </a:lnTo>
                  <a:lnTo>
                    <a:pt x="3687" y="50857"/>
                  </a:lnTo>
                  <a:lnTo>
                    <a:pt x="3248" y="53753"/>
                  </a:lnTo>
                  <a:lnTo>
                    <a:pt x="2809" y="57044"/>
                  </a:lnTo>
                  <a:lnTo>
                    <a:pt x="2283" y="60467"/>
                  </a:lnTo>
                  <a:lnTo>
                    <a:pt x="1800" y="62573"/>
                  </a:lnTo>
                  <a:lnTo>
                    <a:pt x="1098" y="64943"/>
                  </a:lnTo>
                  <a:lnTo>
                    <a:pt x="440" y="67620"/>
                  </a:lnTo>
                  <a:lnTo>
                    <a:pt x="440" y="67663"/>
                  </a:lnTo>
                  <a:lnTo>
                    <a:pt x="396" y="69199"/>
                  </a:lnTo>
                  <a:lnTo>
                    <a:pt x="89" y="73280"/>
                  </a:lnTo>
                  <a:lnTo>
                    <a:pt x="1" y="75299"/>
                  </a:lnTo>
                  <a:lnTo>
                    <a:pt x="1" y="75343"/>
                  </a:lnTo>
                  <a:lnTo>
                    <a:pt x="396" y="76922"/>
                  </a:lnTo>
                  <a:lnTo>
                    <a:pt x="440" y="77010"/>
                  </a:lnTo>
                  <a:lnTo>
                    <a:pt x="5223" y="81047"/>
                  </a:lnTo>
                  <a:lnTo>
                    <a:pt x="5310" y="81091"/>
                  </a:lnTo>
                  <a:lnTo>
                    <a:pt x="5398" y="81091"/>
                  </a:lnTo>
                  <a:lnTo>
                    <a:pt x="5442" y="81047"/>
                  </a:lnTo>
                  <a:lnTo>
                    <a:pt x="5486" y="81003"/>
                  </a:lnTo>
                  <a:lnTo>
                    <a:pt x="5486" y="80915"/>
                  </a:lnTo>
                  <a:lnTo>
                    <a:pt x="5486" y="80871"/>
                  </a:lnTo>
                  <a:lnTo>
                    <a:pt x="5442" y="80784"/>
                  </a:lnTo>
                  <a:lnTo>
                    <a:pt x="703" y="76791"/>
                  </a:lnTo>
                  <a:lnTo>
                    <a:pt x="352" y="75255"/>
                  </a:lnTo>
                  <a:lnTo>
                    <a:pt x="440" y="73280"/>
                  </a:lnTo>
                  <a:lnTo>
                    <a:pt x="747" y="69243"/>
                  </a:lnTo>
                  <a:lnTo>
                    <a:pt x="791" y="67707"/>
                  </a:lnTo>
                  <a:lnTo>
                    <a:pt x="1405" y="65031"/>
                  </a:lnTo>
                  <a:lnTo>
                    <a:pt x="2151" y="62661"/>
                  </a:lnTo>
                  <a:lnTo>
                    <a:pt x="2634" y="60555"/>
                  </a:lnTo>
                  <a:lnTo>
                    <a:pt x="3160" y="57088"/>
                  </a:lnTo>
                  <a:lnTo>
                    <a:pt x="3599" y="53797"/>
                  </a:lnTo>
                  <a:lnTo>
                    <a:pt x="4038" y="50901"/>
                  </a:lnTo>
                  <a:lnTo>
                    <a:pt x="4564" y="47610"/>
                  </a:lnTo>
                  <a:lnTo>
                    <a:pt x="4652" y="46820"/>
                  </a:lnTo>
                  <a:lnTo>
                    <a:pt x="4872" y="44758"/>
                  </a:lnTo>
                  <a:lnTo>
                    <a:pt x="5047" y="42652"/>
                  </a:lnTo>
                  <a:lnTo>
                    <a:pt x="5223" y="40633"/>
                  </a:lnTo>
                  <a:lnTo>
                    <a:pt x="5266" y="38571"/>
                  </a:lnTo>
                  <a:lnTo>
                    <a:pt x="5266" y="37562"/>
                  </a:lnTo>
                  <a:lnTo>
                    <a:pt x="5223" y="36508"/>
                  </a:lnTo>
                  <a:lnTo>
                    <a:pt x="5179" y="35499"/>
                  </a:lnTo>
                  <a:lnTo>
                    <a:pt x="5091" y="34490"/>
                  </a:lnTo>
                  <a:lnTo>
                    <a:pt x="4959" y="33481"/>
                  </a:lnTo>
                  <a:lnTo>
                    <a:pt x="4784" y="32428"/>
                  </a:lnTo>
                  <a:lnTo>
                    <a:pt x="4564" y="31418"/>
                  </a:lnTo>
                  <a:lnTo>
                    <a:pt x="4301" y="30365"/>
                  </a:lnTo>
                  <a:lnTo>
                    <a:pt x="3423" y="27206"/>
                  </a:lnTo>
                  <a:lnTo>
                    <a:pt x="1624" y="21940"/>
                  </a:lnTo>
                  <a:lnTo>
                    <a:pt x="1756" y="21457"/>
                  </a:lnTo>
                  <a:lnTo>
                    <a:pt x="2326" y="20975"/>
                  </a:lnTo>
                  <a:lnTo>
                    <a:pt x="3818" y="20053"/>
                  </a:lnTo>
                  <a:lnTo>
                    <a:pt x="5705" y="19044"/>
                  </a:lnTo>
                  <a:lnTo>
                    <a:pt x="8206" y="18386"/>
                  </a:lnTo>
                  <a:lnTo>
                    <a:pt x="10049" y="17464"/>
                  </a:lnTo>
                  <a:lnTo>
                    <a:pt x="11892" y="16148"/>
                  </a:lnTo>
                  <a:lnTo>
                    <a:pt x="13955" y="15051"/>
                  </a:lnTo>
                  <a:lnTo>
                    <a:pt x="15315" y="14612"/>
                  </a:lnTo>
                  <a:lnTo>
                    <a:pt x="15403" y="14568"/>
                  </a:lnTo>
                  <a:lnTo>
                    <a:pt x="16719" y="13559"/>
                  </a:lnTo>
                  <a:lnTo>
                    <a:pt x="18869" y="11979"/>
                  </a:lnTo>
                  <a:lnTo>
                    <a:pt x="22906" y="10005"/>
                  </a:lnTo>
                  <a:lnTo>
                    <a:pt x="22950" y="10005"/>
                  </a:lnTo>
                  <a:lnTo>
                    <a:pt x="25100" y="8469"/>
                  </a:lnTo>
                  <a:lnTo>
                    <a:pt x="27470" y="6758"/>
                  </a:lnTo>
                  <a:lnTo>
                    <a:pt x="29883" y="4871"/>
                  </a:lnTo>
                  <a:lnTo>
                    <a:pt x="31726" y="3335"/>
                  </a:lnTo>
                  <a:lnTo>
                    <a:pt x="32297" y="2589"/>
                  </a:lnTo>
                  <a:lnTo>
                    <a:pt x="32297" y="2545"/>
                  </a:lnTo>
                  <a:lnTo>
                    <a:pt x="33043" y="219"/>
                  </a:lnTo>
                  <a:lnTo>
                    <a:pt x="33087" y="176"/>
                  </a:lnTo>
                  <a:lnTo>
                    <a:pt x="33043" y="88"/>
                  </a:lnTo>
                  <a:lnTo>
                    <a:pt x="32999" y="44"/>
                  </a:lnTo>
                  <a:lnTo>
                    <a:pt x="3295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36" name="Google Shape;16636;p486"/>
            <p:cNvSpPr/>
            <p:nvPr/>
          </p:nvSpPr>
          <p:spPr>
            <a:xfrm>
              <a:off x="4899325" y="2920575"/>
              <a:ext cx="796450" cy="2115050"/>
            </a:xfrm>
            <a:custGeom>
              <a:avLst/>
              <a:gdLst/>
              <a:ahLst/>
              <a:cxnLst/>
              <a:rect l="l" t="t" r="r" b="b"/>
              <a:pathLst>
                <a:path w="31858" h="84602" extrusionOk="0">
                  <a:moveTo>
                    <a:pt x="31638" y="0"/>
                  </a:moveTo>
                  <a:lnTo>
                    <a:pt x="31594" y="44"/>
                  </a:lnTo>
                  <a:lnTo>
                    <a:pt x="31287" y="307"/>
                  </a:lnTo>
                  <a:lnTo>
                    <a:pt x="31243" y="395"/>
                  </a:lnTo>
                  <a:lnTo>
                    <a:pt x="30322" y="3730"/>
                  </a:lnTo>
                  <a:lnTo>
                    <a:pt x="29005" y="6275"/>
                  </a:lnTo>
                  <a:lnTo>
                    <a:pt x="25890" y="8688"/>
                  </a:lnTo>
                  <a:lnTo>
                    <a:pt x="23608" y="10356"/>
                  </a:lnTo>
                  <a:lnTo>
                    <a:pt x="20361" y="12155"/>
                  </a:lnTo>
                  <a:lnTo>
                    <a:pt x="17991" y="14042"/>
                  </a:lnTo>
                  <a:lnTo>
                    <a:pt x="16456" y="15270"/>
                  </a:lnTo>
                  <a:lnTo>
                    <a:pt x="14525" y="16016"/>
                  </a:lnTo>
                  <a:lnTo>
                    <a:pt x="14481" y="16016"/>
                  </a:lnTo>
                  <a:lnTo>
                    <a:pt x="10751" y="18518"/>
                  </a:lnTo>
                  <a:lnTo>
                    <a:pt x="8952" y="19439"/>
                  </a:lnTo>
                  <a:lnTo>
                    <a:pt x="6890" y="19966"/>
                  </a:lnTo>
                  <a:lnTo>
                    <a:pt x="6846" y="20010"/>
                  </a:lnTo>
                  <a:lnTo>
                    <a:pt x="3862" y="21721"/>
                  </a:lnTo>
                  <a:lnTo>
                    <a:pt x="1229" y="23213"/>
                  </a:lnTo>
                  <a:lnTo>
                    <a:pt x="834" y="23388"/>
                  </a:lnTo>
                  <a:lnTo>
                    <a:pt x="746" y="23432"/>
                  </a:lnTo>
                  <a:lnTo>
                    <a:pt x="702" y="23520"/>
                  </a:lnTo>
                  <a:lnTo>
                    <a:pt x="702" y="23564"/>
                  </a:lnTo>
                  <a:lnTo>
                    <a:pt x="746" y="23652"/>
                  </a:lnTo>
                  <a:lnTo>
                    <a:pt x="1624" y="24793"/>
                  </a:lnTo>
                  <a:lnTo>
                    <a:pt x="3379" y="30453"/>
                  </a:lnTo>
                  <a:lnTo>
                    <a:pt x="4125" y="33261"/>
                  </a:lnTo>
                  <a:lnTo>
                    <a:pt x="4652" y="36596"/>
                  </a:lnTo>
                  <a:lnTo>
                    <a:pt x="4783" y="40326"/>
                  </a:lnTo>
                  <a:lnTo>
                    <a:pt x="4696" y="43880"/>
                  </a:lnTo>
                  <a:lnTo>
                    <a:pt x="4608" y="45109"/>
                  </a:lnTo>
                  <a:lnTo>
                    <a:pt x="4520" y="46338"/>
                  </a:lnTo>
                  <a:lnTo>
                    <a:pt x="4301" y="48839"/>
                  </a:lnTo>
                  <a:lnTo>
                    <a:pt x="3994" y="51252"/>
                  </a:lnTo>
                  <a:lnTo>
                    <a:pt x="3686" y="53666"/>
                  </a:lnTo>
                  <a:lnTo>
                    <a:pt x="3291" y="56386"/>
                  </a:lnTo>
                  <a:lnTo>
                    <a:pt x="2984" y="59151"/>
                  </a:lnTo>
                  <a:lnTo>
                    <a:pt x="2589" y="61608"/>
                  </a:lnTo>
                  <a:lnTo>
                    <a:pt x="2282" y="63276"/>
                  </a:lnTo>
                  <a:lnTo>
                    <a:pt x="1668" y="65470"/>
                  </a:lnTo>
                  <a:lnTo>
                    <a:pt x="1097" y="67576"/>
                  </a:lnTo>
                  <a:lnTo>
                    <a:pt x="702" y="69550"/>
                  </a:lnTo>
                  <a:lnTo>
                    <a:pt x="351" y="71393"/>
                  </a:lnTo>
                  <a:lnTo>
                    <a:pt x="132" y="73105"/>
                  </a:lnTo>
                  <a:lnTo>
                    <a:pt x="44" y="74684"/>
                  </a:lnTo>
                  <a:lnTo>
                    <a:pt x="0" y="75430"/>
                  </a:lnTo>
                  <a:lnTo>
                    <a:pt x="44" y="76132"/>
                  </a:lnTo>
                  <a:lnTo>
                    <a:pt x="88" y="76791"/>
                  </a:lnTo>
                  <a:lnTo>
                    <a:pt x="132" y="77449"/>
                  </a:lnTo>
                  <a:lnTo>
                    <a:pt x="790" y="79643"/>
                  </a:lnTo>
                  <a:lnTo>
                    <a:pt x="834" y="79687"/>
                  </a:lnTo>
                  <a:lnTo>
                    <a:pt x="1361" y="80652"/>
                  </a:lnTo>
                  <a:lnTo>
                    <a:pt x="1405" y="80696"/>
                  </a:lnTo>
                  <a:lnTo>
                    <a:pt x="6363" y="84558"/>
                  </a:lnTo>
                  <a:lnTo>
                    <a:pt x="6495" y="84601"/>
                  </a:lnTo>
                  <a:lnTo>
                    <a:pt x="6539" y="84558"/>
                  </a:lnTo>
                  <a:lnTo>
                    <a:pt x="6626" y="84514"/>
                  </a:lnTo>
                  <a:lnTo>
                    <a:pt x="6626" y="84470"/>
                  </a:lnTo>
                  <a:lnTo>
                    <a:pt x="6626" y="84382"/>
                  </a:lnTo>
                  <a:lnTo>
                    <a:pt x="6626" y="84338"/>
                  </a:lnTo>
                  <a:lnTo>
                    <a:pt x="6582" y="84294"/>
                  </a:lnTo>
                  <a:lnTo>
                    <a:pt x="1668" y="80433"/>
                  </a:lnTo>
                  <a:lnTo>
                    <a:pt x="1141" y="79555"/>
                  </a:lnTo>
                  <a:lnTo>
                    <a:pt x="483" y="77361"/>
                  </a:lnTo>
                  <a:lnTo>
                    <a:pt x="395" y="76747"/>
                  </a:lnTo>
                  <a:lnTo>
                    <a:pt x="395" y="76089"/>
                  </a:lnTo>
                  <a:lnTo>
                    <a:pt x="351" y="75387"/>
                  </a:lnTo>
                  <a:lnTo>
                    <a:pt x="395" y="74641"/>
                  </a:lnTo>
                  <a:lnTo>
                    <a:pt x="483" y="73105"/>
                  </a:lnTo>
                  <a:lnTo>
                    <a:pt x="702" y="71393"/>
                  </a:lnTo>
                  <a:lnTo>
                    <a:pt x="1054" y="69594"/>
                  </a:lnTo>
                  <a:lnTo>
                    <a:pt x="1448" y="67620"/>
                  </a:lnTo>
                  <a:lnTo>
                    <a:pt x="2019" y="65557"/>
                  </a:lnTo>
                  <a:lnTo>
                    <a:pt x="2633" y="63363"/>
                  </a:lnTo>
                  <a:lnTo>
                    <a:pt x="2633" y="63319"/>
                  </a:lnTo>
                  <a:lnTo>
                    <a:pt x="2940" y="61696"/>
                  </a:lnTo>
                  <a:lnTo>
                    <a:pt x="3335" y="59195"/>
                  </a:lnTo>
                  <a:lnTo>
                    <a:pt x="3642" y="56430"/>
                  </a:lnTo>
                  <a:lnTo>
                    <a:pt x="3994" y="53710"/>
                  </a:lnTo>
                  <a:lnTo>
                    <a:pt x="4345" y="51296"/>
                  </a:lnTo>
                  <a:lnTo>
                    <a:pt x="4652" y="48839"/>
                  </a:lnTo>
                  <a:lnTo>
                    <a:pt x="4871" y="46382"/>
                  </a:lnTo>
                  <a:lnTo>
                    <a:pt x="4959" y="45153"/>
                  </a:lnTo>
                  <a:lnTo>
                    <a:pt x="5047" y="43880"/>
                  </a:lnTo>
                  <a:lnTo>
                    <a:pt x="5134" y="40326"/>
                  </a:lnTo>
                  <a:lnTo>
                    <a:pt x="5003" y="36596"/>
                  </a:lnTo>
                  <a:lnTo>
                    <a:pt x="5003" y="36552"/>
                  </a:lnTo>
                  <a:lnTo>
                    <a:pt x="4476" y="33174"/>
                  </a:lnTo>
                  <a:lnTo>
                    <a:pt x="3686" y="30321"/>
                  </a:lnTo>
                  <a:lnTo>
                    <a:pt x="2589" y="26767"/>
                  </a:lnTo>
                  <a:lnTo>
                    <a:pt x="1931" y="24661"/>
                  </a:lnTo>
                  <a:lnTo>
                    <a:pt x="1931" y="24617"/>
                  </a:lnTo>
                  <a:lnTo>
                    <a:pt x="1185" y="23608"/>
                  </a:lnTo>
                  <a:lnTo>
                    <a:pt x="1361" y="23520"/>
                  </a:lnTo>
                  <a:lnTo>
                    <a:pt x="1405" y="23520"/>
                  </a:lnTo>
                  <a:lnTo>
                    <a:pt x="4037" y="22028"/>
                  </a:lnTo>
                  <a:lnTo>
                    <a:pt x="6977" y="20317"/>
                  </a:lnTo>
                  <a:lnTo>
                    <a:pt x="9040" y="19790"/>
                  </a:lnTo>
                  <a:lnTo>
                    <a:pt x="9084" y="19790"/>
                  </a:lnTo>
                  <a:lnTo>
                    <a:pt x="10927" y="18825"/>
                  </a:lnTo>
                  <a:lnTo>
                    <a:pt x="14656" y="16324"/>
                  </a:lnTo>
                  <a:lnTo>
                    <a:pt x="16631" y="15622"/>
                  </a:lnTo>
                  <a:lnTo>
                    <a:pt x="16675" y="15578"/>
                  </a:lnTo>
                  <a:lnTo>
                    <a:pt x="18211" y="14305"/>
                  </a:lnTo>
                  <a:lnTo>
                    <a:pt x="20536" y="12462"/>
                  </a:lnTo>
                  <a:lnTo>
                    <a:pt x="23784" y="10663"/>
                  </a:lnTo>
                  <a:lnTo>
                    <a:pt x="23784" y="10619"/>
                  </a:lnTo>
                  <a:lnTo>
                    <a:pt x="26109" y="8952"/>
                  </a:lnTo>
                  <a:lnTo>
                    <a:pt x="29225" y="6494"/>
                  </a:lnTo>
                  <a:lnTo>
                    <a:pt x="29269" y="6451"/>
                  </a:lnTo>
                  <a:lnTo>
                    <a:pt x="30673" y="3862"/>
                  </a:lnTo>
                  <a:lnTo>
                    <a:pt x="31550" y="527"/>
                  </a:lnTo>
                  <a:lnTo>
                    <a:pt x="31814" y="263"/>
                  </a:lnTo>
                  <a:lnTo>
                    <a:pt x="31858" y="220"/>
                  </a:lnTo>
                  <a:lnTo>
                    <a:pt x="31858" y="132"/>
                  </a:lnTo>
                  <a:lnTo>
                    <a:pt x="31858" y="88"/>
                  </a:lnTo>
                  <a:lnTo>
                    <a:pt x="31814" y="44"/>
                  </a:lnTo>
                  <a:lnTo>
                    <a:pt x="3177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37" name="Google Shape;16637;p486"/>
            <p:cNvSpPr/>
            <p:nvPr/>
          </p:nvSpPr>
          <p:spPr>
            <a:xfrm>
              <a:off x="5289850" y="2869000"/>
              <a:ext cx="349975" cy="388375"/>
            </a:xfrm>
            <a:custGeom>
              <a:avLst/>
              <a:gdLst/>
              <a:ahLst/>
              <a:cxnLst/>
              <a:rect l="l" t="t" r="r" b="b"/>
              <a:pathLst>
                <a:path w="13999" h="15535" extrusionOk="0">
                  <a:moveTo>
                    <a:pt x="13779" y="1"/>
                  </a:moveTo>
                  <a:lnTo>
                    <a:pt x="13735" y="45"/>
                  </a:lnTo>
                  <a:lnTo>
                    <a:pt x="12902" y="527"/>
                  </a:lnTo>
                  <a:lnTo>
                    <a:pt x="9128" y="3116"/>
                  </a:lnTo>
                  <a:lnTo>
                    <a:pt x="7285" y="4169"/>
                  </a:lnTo>
                  <a:lnTo>
                    <a:pt x="5486" y="5310"/>
                  </a:lnTo>
                  <a:lnTo>
                    <a:pt x="5442" y="5398"/>
                  </a:lnTo>
                  <a:lnTo>
                    <a:pt x="5442" y="5442"/>
                  </a:lnTo>
                  <a:lnTo>
                    <a:pt x="4740" y="8908"/>
                  </a:lnTo>
                  <a:lnTo>
                    <a:pt x="4433" y="10927"/>
                  </a:lnTo>
                  <a:lnTo>
                    <a:pt x="4257" y="11629"/>
                  </a:lnTo>
                  <a:lnTo>
                    <a:pt x="2019" y="13823"/>
                  </a:lnTo>
                  <a:lnTo>
                    <a:pt x="659" y="15008"/>
                  </a:lnTo>
                  <a:lnTo>
                    <a:pt x="89" y="15227"/>
                  </a:lnTo>
                  <a:lnTo>
                    <a:pt x="45" y="15271"/>
                  </a:lnTo>
                  <a:lnTo>
                    <a:pt x="1" y="15315"/>
                  </a:lnTo>
                  <a:lnTo>
                    <a:pt x="1" y="15359"/>
                  </a:lnTo>
                  <a:lnTo>
                    <a:pt x="1" y="15447"/>
                  </a:lnTo>
                  <a:lnTo>
                    <a:pt x="45" y="15534"/>
                  </a:lnTo>
                  <a:lnTo>
                    <a:pt x="220" y="15534"/>
                  </a:lnTo>
                  <a:lnTo>
                    <a:pt x="835" y="15315"/>
                  </a:lnTo>
                  <a:lnTo>
                    <a:pt x="878" y="15271"/>
                  </a:lnTo>
                  <a:lnTo>
                    <a:pt x="2283" y="14086"/>
                  </a:lnTo>
                  <a:lnTo>
                    <a:pt x="4521" y="11848"/>
                  </a:lnTo>
                  <a:lnTo>
                    <a:pt x="4564" y="11761"/>
                  </a:lnTo>
                  <a:lnTo>
                    <a:pt x="4784" y="11015"/>
                  </a:lnTo>
                  <a:lnTo>
                    <a:pt x="5091" y="8952"/>
                  </a:lnTo>
                  <a:lnTo>
                    <a:pt x="5749" y="5574"/>
                  </a:lnTo>
                  <a:lnTo>
                    <a:pt x="7461" y="4477"/>
                  </a:lnTo>
                  <a:lnTo>
                    <a:pt x="9304" y="3423"/>
                  </a:lnTo>
                  <a:lnTo>
                    <a:pt x="13077" y="791"/>
                  </a:lnTo>
                  <a:lnTo>
                    <a:pt x="13911" y="352"/>
                  </a:lnTo>
                  <a:lnTo>
                    <a:pt x="13955" y="308"/>
                  </a:lnTo>
                  <a:lnTo>
                    <a:pt x="13999" y="220"/>
                  </a:lnTo>
                  <a:lnTo>
                    <a:pt x="13999" y="176"/>
                  </a:lnTo>
                  <a:lnTo>
                    <a:pt x="13955" y="89"/>
                  </a:lnTo>
                  <a:lnTo>
                    <a:pt x="13911" y="45"/>
                  </a:lnTo>
                  <a:lnTo>
                    <a:pt x="1386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38" name="Google Shape;16638;p486"/>
            <p:cNvSpPr/>
            <p:nvPr/>
          </p:nvSpPr>
          <p:spPr>
            <a:xfrm>
              <a:off x="5206475" y="2843775"/>
              <a:ext cx="405925" cy="426750"/>
            </a:xfrm>
            <a:custGeom>
              <a:avLst/>
              <a:gdLst/>
              <a:ahLst/>
              <a:cxnLst/>
              <a:rect l="l" t="t" r="r" b="b"/>
              <a:pathLst>
                <a:path w="16237" h="17070" extrusionOk="0">
                  <a:moveTo>
                    <a:pt x="16017" y="0"/>
                  </a:moveTo>
                  <a:lnTo>
                    <a:pt x="15973" y="44"/>
                  </a:lnTo>
                  <a:lnTo>
                    <a:pt x="12858" y="2107"/>
                  </a:lnTo>
                  <a:lnTo>
                    <a:pt x="10532" y="3511"/>
                  </a:lnTo>
                  <a:lnTo>
                    <a:pt x="8514" y="4740"/>
                  </a:lnTo>
                  <a:lnTo>
                    <a:pt x="6495" y="6188"/>
                  </a:lnTo>
                  <a:lnTo>
                    <a:pt x="4389" y="7636"/>
                  </a:lnTo>
                  <a:lnTo>
                    <a:pt x="4345" y="7636"/>
                  </a:lnTo>
                  <a:lnTo>
                    <a:pt x="3862" y="8250"/>
                  </a:lnTo>
                  <a:lnTo>
                    <a:pt x="3819" y="8338"/>
                  </a:lnTo>
                  <a:lnTo>
                    <a:pt x="3467" y="11541"/>
                  </a:lnTo>
                  <a:lnTo>
                    <a:pt x="3292" y="13998"/>
                  </a:lnTo>
                  <a:lnTo>
                    <a:pt x="3204" y="14744"/>
                  </a:lnTo>
                  <a:lnTo>
                    <a:pt x="2985" y="15008"/>
                  </a:lnTo>
                  <a:lnTo>
                    <a:pt x="1273" y="15841"/>
                  </a:lnTo>
                  <a:lnTo>
                    <a:pt x="1273" y="15885"/>
                  </a:lnTo>
                  <a:lnTo>
                    <a:pt x="89" y="16763"/>
                  </a:lnTo>
                  <a:lnTo>
                    <a:pt x="45" y="16807"/>
                  </a:lnTo>
                  <a:lnTo>
                    <a:pt x="1" y="16851"/>
                  </a:lnTo>
                  <a:lnTo>
                    <a:pt x="1" y="16938"/>
                  </a:lnTo>
                  <a:lnTo>
                    <a:pt x="45" y="16982"/>
                  </a:lnTo>
                  <a:lnTo>
                    <a:pt x="89" y="17070"/>
                  </a:lnTo>
                  <a:lnTo>
                    <a:pt x="176" y="17070"/>
                  </a:lnTo>
                  <a:lnTo>
                    <a:pt x="308" y="17026"/>
                  </a:lnTo>
                  <a:lnTo>
                    <a:pt x="1449" y="16148"/>
                  </a:lnTo>
                  <a:lnTo>
                    <a:pt x="3160" y="15315"/>
                  </a:lnTo>
                  <a:lnTo>
                    <a:pt x="3248" y="15271"/>
                  </a:lnTo>
                  <a:lnTo>
                    <a:pt x="3511" y="14920"/>
                  </a:lnTo>
                  <a:lnTo>
                    <a:pt x="3511" y="14832"/>
                  </a:lnTo>
                  <a:lnTo>
                    <a:pt x="3643" y="14042"/>
                  </a:lnTo>
                  <a:lnTo>
                    <a:pt x="3643" y="13998"/>
                  </a:lnTo>
                  <a:lnTo>
                    <a:pt x="3819" y="11541"/>
                  </a:lnTo>
                  <a:lnTo>
                    <a:pt x="4126" y="8426"/>
                  </a:lnTo>
                  <a:lnTo>
                    <a:pt x="4608" y="7899"/>
                  </a:lnTo>
                  <a:lnTo>
                    <a:pt x="6715" y="6495"/>
                  </a:lnTo>
                  <a:lnTo>
                    <a:pt x="8689" y="5047"/>
                  </a:lnTo>
                  <a:lnTo>
                    <a:pt x="10708" y="3818"/>
                  </a:lnTo>
                  <a:lnTo>
                    <a:pt x="13033" y="2414"/>
                  </a:lnTo>
                  <a:lnTo>
                    <a:pt x="16149" y="352"/>
                  </a:lnTo>
                  <a:lnTo>
                    <a:pt x="16193" y="308"/>
                  </a:lnTo>
                  <a:lnTo>
                    <a:pt x="16237" y="220"/>
                  </a:lnTo>
                  <a:lnTo>
                    <a:pt x="16237" y="176"/>
                  </a:lnTo>
                  <a:lnTo>
                    <a:pt x="16193" y="88"/>
                  </a:lnTo>
                  <a:lnTo>
                    <a:pt x="16149" y="44"/>
                  </a:lnTo>
                  <a:lnTo>
                    <a:pt x="1610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39" name="Google Shape;16639;p486"/>
            <p:cNvSpPr/>
            <p:nvPr/>
          </p:nvSpPr>
          <p:spPr>
            <a:xfrm>
              <a:off x="5101175" y="2819650"/>
              <a:ext cx="483800" cy="494775"/>
            </a:xfrm>
            <a:custGeom>
              <a:avLst/>
              <a:gdLst/>
              <a:ahLst/>
              <a:cxnLst/>
              <a:rect l="l" t="t" r="r" b="b"/>
              <a:pathLst>
                <a:path w="19352" h="19791" extrusionOk="0">
                  <a:moveTo>
                    <a:pt x="19088" y="0"/>
                  </a:moveTo>
                  <a:lnTo>
                    <a:pt x="15929" y="2063"/>
                  </a:lnTo>
                  <a:lnTo>
                    <a:pt x="14130" y="3203"/>
                  </a:lnTo>
                  <a:lnTo>
                    <a:pt x="11892" y="4520"/>
                  </a:lnTo>
                  <a:lnTo>
                    <a:pt x="9874" y="5880"/>
                  </a:lnTo>
                  <a:lnTo>
                    <a:pt x="7811" y="7065"/>
                  </a:lnTo>
                  <a:lnTo>
                    <a:pt x="5880" y="8206"/>
                  </a:lnTo>
                  <a:lnTo>
                    <a:pt x="3818" y="9566"/>
                  </a:lnTo>
                  <a:lnTo>
                    <a:pt x="3774" y="9610"/>
                  </a:lnTo>
                  <a:lnTo>
                    <a:pt x="3423" y="9961"/>
                  </a:lnTo>
                  <a:lnTo>
                    <a:pt x="3379" y="10005"/>
                  </a:lnTo>
                  <a:lnTo>
                    <a:pt x="3379" y="10093"/>
                  </a:lnTo>
                  <a:lnTo>
                    <a:pt x="3379" y="14525"/>
                  </a:lnTo>
                  <a:lnTo>
                    <a:pt x="3511" y="16411"/>
                  </a:lnTo>
                  <a:lnTo>
                    <a:pt x="3291" y="17113"/>
                  </a:lnTo>
                  <a:lnTo>
                    <a:pt x="746" y="19220"/>
                  </a:lnTo>
                  <a:lnTo>
                    <a:pt x="132" y="19483"/>
                  </a:lnTo>
                  <a:lnTo>
                    <a:pt x="44" y="19527"/>
                  </a:lnTo>
                  <a:lnTo>
                    <a:pt x="44" y="19571"/>
                  </a:lnTo>
                  <a:lnTo>
                    <a:pt x="0" y="19659"/>
                  </a:lnTo>
                  <a:lnTo>
                    <a:pt x="44" y="19702"/>
                  </a:lnTo>
                  <a:lnTo>
                    <a:pt x="88" y="19790"/>
                  </a:lnTo>
                  <a:lnTo>
                    <a:pt x="264" y="19790"/>
                  </a:lnTo>
                  <a:lnTo>
                    <a:pt x="878" y="19527"/>
                  </a:lnTo>
                  <a:lnTo>
                    <a:pt x="922" y="19483"/>
                  </a:lnTo>
                  <a:lnTo>
                    <a:pt x="3555" y="17377"/>
                  </a:lnTo>
                  <a:lnTo>
                    <a:pt x="3642" y="17289"/>
                  </a:lnTo>
                  <a:lnTo>
                    <a:pt x="3862" y="16455"/>
                  </a:lnTo>
                  <a:lnTo>
                    <a:pt x="3862" y="16411"/>
                  </a:lnTo>
                  <a:lnTo>
                    <a:pt x="3730" y="14525"/>
                  </a:lnTo>
                  <a:lnTo>
                    <a:pt x="3730" y="10136"/>
                  </a:lnTo>
                  <a:lnTo>
                    <a:pt x="4037" y="9873"/>
                  </a:lnTo>
                  <a:lnTo>
                    <a:pt x="6056" y="8513"/>
                  </a:lnTo>
                  <a:lnTo>
                    <a:pt x="7987" y="7328"/>
                  </a:lnTo>
                  <a:lnTo>
                    <a:pt x="10049" y="6187"/>
                  </a:lnTo>
                  <a:lnTo>
                    <a:pt x="12068" y="4783"/>
                  </a:lnTo>
                  <a:lnTo>
                    <a:pt x="14305" y="3467"/>
                  </a:lnTo>
                  <a:lnTo>
                    <a:pt x="16105" y="2370"/>
                  </a:lnTo>
                  <a:lnTo>
                    <a:pt x="19264" y="307"/>
                  </a:lnTo>
                  <a:lnTo>
                    <a:pt x="19308" y="263"/>
                  </a:lnTo>
                  <a:lnTo>
                    <a:pt x="19352" y="176"/>
                  </a:lnTo>
                  <a:lnTo>
                    <a:pt x="19352" y="132"/>
                  </a:lnTo>
                  <a:lnTo>
                    <a:pt x="19308" y="44"/>
                  </a:lnTo>
                  <a:lnTo>
                    <a:pt x="1926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40" name="Google Shape;16640;p486"/>
            <p:cNvSpPr/>
            <p:nvPr/>
          </p:nvSpPr>
          <p:spPr>
            <a:xfrm>
              <a:off x="3975625" y="3259550"/>
              <a:ext cx="584750" cy="1657600"/>
            </a:xfrm>
            <a:custGeom>
              <a:avLst/>
              <a:gdLst/>
              <a:ahLst/>
              <a:cxnLst/>
              <a:rect l="l" t="t" r="r" b="b"/>
              <a:pathLst>
                <a:path w="23390" h="66304" extrusionOk="0">
                  <a:moveTo>
                    <a:pt x="922" y="0"/>
                  </a:moveTo>
                  <a:lnTo>
                    <a:pt x="835" y="44"/>
                  </a:lnTo>
                  <a:lnTo>
                    <a:pt x="835" y="88"/>
                  </a:lnTo>
                  <a:lnTo>
                    <a:pt x="308" y="1448"/>
                  </a:lnTo>
                  <a:lnTo>
                    <a:pt x="89" y="2194"/>
                  </a:lnTo>
                  <a:lnTo>
                    <a:pt x="1" y="2501"/>
                  </a:lnTo>
                  <a:lnTo>
                    <a:pt x="1" y="2589"/>
                  </a:lnTo>
                  <a:lnTo>
                    <a:pt x="352" y="5046"/>
                  </a:lnTo>
                  <a:lnTo>
                    <a:pt x="352" y="5090"/>
                  </a:lnTo>
                  <a:lnTo>
                    <a:pt x="1317" y="7197"/>
                  </a:lnTo>
                  <a:lnTo>
                    <a:pt x="1625" y="8601"/>
                  </a:lnTo>
                  <a:lnTo>
                    <a:pt x="1668" y="8601"/>
                  </a:lnTo>
                  <a:lnTo>
                    <a:pt x="3380" y="12769"/>
                  </a:lnTo>
                  <a:lnTo>
                    <a:pt x="4696" y="15709"/>
                  </a:lnTo>
                  <a:lnTo>
                    <a:pt x="5837" y="18298"/>
                  </a:lnTo>
                  <a:lnTo>
                    <a:pt x="6802" y="21063"/>
                  </a:lnTo>
                  <a:lnTo>
                    <a:pt x="6978" y="21984"/>
                  </a:lnTo>
                  <a:lnTo>
                    <a:pt x="7022" y="24529"/>
                  </a:lnTo>
                  <a:lnTo>
                    <a:pt x="7022" y="24573"/>
                  </a:lnTo>
                  <a:lnTo>
                    <a:pt x="7461" y="26855"/>
                  </a:lnTo>
                  <a:lnTo>
                    <a:pt x="7548" y="28522"/>
                  </a:lnTo>
                  <a:lnTo>
                    <a:pt x="7461" y="31331"/>
                  </a:lnTo>
                  <a:lnTo>
                    <a:pt x="7417" y="34358"/>
                  </a:lnTo>
                  <a:lnTo>
                    <a:pt x="7417" y="37825"/>
                  </a:lnTo>
                  <a:lnTo>
                    <a:pt x="7505" y="42740"/>
                  </a:lnTo>
                  <a:lnTo>
                    <a:pt x="7680" y="44758"/>
                  </a:lnTo>
                  <a:lnTo>
                    <a:pt x="7680" y="44802"/>
                  </a:lnTo>
                  <a:lnTo>
                    <a:pt x="8163" y="47128"/>
                  </a:lnTo>
                  <a:lnTo>
                    <a:pt x="8163" y="47171"/>
                  </a:lnTo>
                  <a:lnTo>
                    <a:pt x="8953" y="49366"/>
                  </a:lnTo>
                  <a:lnTo>
                    <a:pt x="9523" y="50331"/>
                  </a:lnTo>
                  <a:lnTo>
                    <a:pt x="9567" y="50375"/>
                  </a:lnTo>
                  <a:lnTo>
                    <a:pt x="10488" y="51252"/>
                  </a:lnTo>
                  <a:lnTo>
                    <a:pt x="10488" y="51296"/>
                  </a:lnTo>
                  <a:lnTo>
                    <a:pt x="13033" y="52876"/>
                  </a:lnTo>
                  <a:lnTo>
                    <a:pt x="15228" y="54368"/>
                  </a:lnTo>
                  <a:lnTo>
                    <a:pt x="17246" y="56079"/>
                  </a:lnTo>
                  <a:lnTo>
                    <a:pt x="18431" y="57132"/>
                  </a:lnTo>
                  <a:lnTo>
                    <a:pt x="19835" y="58098"/>
                  </a:lnTo>
                  <a:lnTo>
                    <a:pt x="22731" y="62573"/>
                  </a:lnTo>
                  <a:lnTo>
                    <a:pt x="23038" y="63363"/>
                  </a:lnTo>
                  <a:lnTo>
                    <a:pt x="22775" y="66084"/>
                  </a:lnTo>
                  <a:lnTo>
                    <a:pt x="22775" y="66172"/>
                  </a:lnTo>
                  <a:lnTo>
                    <a:pt x="22819" y="66216"/>
                  </a:lnTo>
                  <a:lnTo>
                    <a:pt x="22863" y="66259"/>
                  </a:lnTo>
                  <a:lnTo>
                    <a:pt x="22907" y="66303"/>
                  </a:lnTo>
                  <a:lnTo>
                    <a:pt x="22950" y="66303"/>
                  </a:lnTo>
                  <a:lnTo>
                    <a:pt x="23038" y="66259"/>
                  </a:lnTo>
                  <a:lnTo>
                    <a:pt x="23126" y="66128"/>
                  </a:lnTo>
                  <a:lnTo>
                    <a:pt x="23389" y="63363"/>
                  </a:lnTo>
                  <a:lnTo>
                    <a:pt x="23389" y="63276"/>
                  </a:lnTo>
                  <a:lnTo>
                    <a:pt x="23038" y="62442"/>
                  </a:lnTo>
                  <a:lnTo>
                    <a:pt x="23038" y="62398"/>
                  </a:lnTo>
                  <a:lnTo>
                    <a:pt x="20098" y="57878"/>
                  </a:lnTo>
                  <a:lnTo>
                    <a:pt x="20054" y="57791"/>
                  </a:lnTo>
                  <a:lnTo>
                    <a:pt x="18650" y="56869"/>
                  </a:lnTo>
                  <a:lnTo>
                    <a:pt x="17465" y="55816"/>
                  </a:lnTo>
                  <a:lnTo>
                    <a:pt x="15403" y="54105"/>
                  </a:lnTo>
                  <a:lnTo>
                    <a:pt x="13209" y="52613"/>
                  </a:lnTo>
                  <a:lnTo>
                    <a:pt x="10708" y="50989"/>
                  </a:lnTo>
                  <a:lnTo>
                    <a:pt x="9830" y="50111"/>
                  </a:lnTo>
                  <a:lnTo>
                    <a:pt x="9260" y="49234"/>
                  </a:lnTo>
                  <a:lnTo>
                    <a:pt x="8514" y="47040"/>
                  </a:lnTo>
                  <a:lnTo>
                    <a:pt x="8031" y="44758"/>
                  </a:lnTo>
                  <a:lnTo>
                    <a:pt x="7856" y="42696"/>
                  </a:lnTo>
                  <a:lnTo>
                    <a:pt x="7768" y="37825"/>
                  </a:lnTo>
                  <a:lnTo>
                    <a:pt x="7768" y="34402"/>
                  </a:lnTo>
                  <a:lnTo>
                    <a:pt x="7812" y="31375"/>
                  </a:lnTo>
                  <a:lnTo>
                    <a:pt x="7899" y="28522"/>
                  </a:lnTo>
                  <a:lnTo>
                    <a:pt x="7812" y="26811"/>
                  </a:lnTo>
                  <a:lnTo>
                    <a:pt x="7373" y="24485"/>
                  </a:lnTo>
                  <a:lnTo>
                    <a:pt x="7329" y="21940"/>
                  </a:lnTo>
                  <a:lnTo>
                    <a:pt x="7329" y="21896"/>
                  </a:lnTo>
                  <a:lnTo>
                    <a:pt x="7153" y="20975"/>
                  </a:lnTo>
                  <a:lnTo>
                    <a:pt x="7153" y="20931"/>
                  </a:lnTo>
                  <a:lnTo>
                    <a:pt x="6144" y="18167"/>
                  </a:lnTo>
                  <a:lnTo>
                    <a:pt x="5003" y="15534"/>
                  </a:lnTo>
                  <a:lnTo>
                    <a:pt x="3731" y="12638"/>
                  </a:lnTo>
                  <a:lnTo>
                    <a:pt x="1976" y="8469"/>
                  </a:lnTo>
                  <a:lnTo>
                    <a:pt x="1668" y="7109"/>
                  </a:lnTo>
                  <a:lnTo>
                    <a:pt x="1625" y="7065"/>
                  </a:lnTo>
                  <a:lnTo>
                    <a:pt x="703" y="4959"/>
                  </a:lnTo>
                  <a:lnTo>
                    <a:pt x="352" y="2545"/>
                  </a:lnTo>
                  <a:lnTo>
                    <a:pt x="440" y="2238"/>
                  </a:lnTo>
                  <a:lnTo>
                    <a:pt x="615" y="1668"/>
                  </a:lnTo>
                  <a:lnTo>
                    <a:pt x="1142" y="220"/>
                  </a:lnTo>
                  <a:lnTo>
                    <a:pt x="1142" y="176"/>
                  </a:lnTo>
                  <a:lnTo>
                    <a:pt x="1142" y="88"/>
                  </a:lnTo>
                  <a:lnTo>
                    <a:pt x="1098" y="44"/>
                  </a:lnTo>
                  <a:lnTo>
                    <a:pt x="105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41" name="Google Shape;16641;p486"/>
            <p:cNvSpPr/>
            <p:nvPr/>
          </p:nvSpPr>
          <p:spPr>
            <a:xfrm>
              <a:off x="3940525" y="2730775"/>
              <a:ext cx="589125" cy="2188575"/>
            </a:xfrm>
            <a:custGeom>
              <a:avLst/>
              <a:gdLst/>
              <a:ahLst/>
              <a:cxnLst/>
              <a:rect l="l" t="t" r="r" b="b"/>
              <a:pathLst>
                <a:path w="23565" h="87543" extrusionOk="0">
                  <a:moveTo>
                    <a:pt x="18869" y="1"/>
                  </a:moveTo>
                  <a:lnTo>
                    <a:pt x="18826" y="45"/>
                  </a:lnTo>
                  <a:lnTo>
                    <a:pt x="14964" y="2151"/>
                  </a:lnTo>
                  <a:lnTo>
                    <a:pt x="12507" y="3818"/>
                  </a:lnTo>
                  <a:lnTo>
                    <a:pt x="10049" y="5530"/>
                  </a:lnTo>
                  <a:lnTo>
                    <a:pt x="8909" y="6451"/>
                  </a:lnTo>
                  <a:lnTo>
                    <a:pt x="8865" y="6495"/>
                  </a:lnTo>
                  <a:lnTo>
                    <a:pt x="6276" y="9347"/>
                  </a:lnTo>
                  <a:lnTo>
                    <a:pt x="6232" y="9391"/>
                  </a:lnTo>
                  <a:lnTo>
                    <a:pt x="5442" y="10576"/>
                  </a:lnTo>
                  <a:lnTo>
                    <a:pt x="1580" y="17860"/>
                  </a:lnTo>
                  <a:lnTo>
                    <a:pt x="791" y="20098"/>
                  </a:lnTo>
                  <a:lnTo>
                    <a:pt x="264" y="21678"/>
                  </a:lnTo>
                  <a:lnTo>
                    <a:pt x="1" y="22511"/>
                  </a:lnTo>
                  <a:lnTo>
                    <a:pt x="1" y="25276"/>
                  </a:lnTo>
                  <a:lnTo>
                    <a:pt x="1" y="25320"/>
                  </a:lnTo>
                  <a:lnTo>
                    <a:pt x="1229" y="29620"/>
                  </a:lnTo>
                  <a:lnTo>
                    <a:pt x="1273" y="29620"/>
                  </a:lnTo>
                  <a:lnTo>
                    <a:pt x="2370" y="31726"/>
                  </a:lnTo>
                  <a:lnTo>
                    <a:pt x="4082" y="35544"/>
                  </a:lnTo>
                  <a:lnTo>
                    <a:pt x="5266" y="38177"/>
                  </a:lnTo>
                  <a:lnTo>
                    <a:pt x="6276" y="40546"/>
                  </a:lnTo>
                  <a:lnTo>
                    <a:pt x="6890" y="42038"/>
                  </a:lnTo>
                  <a:lnTo>
                    <a:pt x="7285" y="43223"/>
                  </a:lnTo>
                  <a:lnTo>
                    <a:pt x="7285" y="44847"/>
                  </a:lnTo>
                  <a:lnTo>
                    <a:pt x="7329" y="44890"/>
                  </a:lnTo>
                  <a:lnTo>
                    <a:pt x="7680" y="47128"/>
                  </a:lnTo>
                  <a:lnTo>
                    <a:pt x="7636" y="52043"/>
                  </a:lnTo>
                  <a:lnTo>
                    <a:pt x="7636" y="56431"/>
                  </a:lnTo>
                  <a:lnTo>
                    <a:pt x="7680" y="59854"/>
                  </a:lnTo>
                  <a:lnTo>
                    <a:pt x="7768" y="64373"/>
                  </a:lnTo>
                  <a:lnTo>
                    <a:pt x="7943" y="66787"/>
                  </a:lnTo>
                  <a:lnTo>
                    <a:pt x="8338" y="68586"/>
                  </a:lnTo>
                  <a:lnTo>
                    <a:pt x="8338" y="68630"/>
                  </a:lnTo>
                  <a:lnTo>
                    <a:pt x="9128" y="70868"/>
                  </a:lnTo>
                  <a:lnTo>
                    <a:pt x="10093" y="73149"/>
                  </a:lnTo>
                  <a:lnTo>
                    <a:pt x="10137" y="73193"/>
                  </a:lnTo>
                  <a:lnTo>
                    <a:pt x="11059" y="74466"/>
                  </a:lnTo>
                  <a:lnTo>
                    <a:pt x="11103" y="74510"/>
                  </a:lnTo>
                  <a:lnTo>
                    <a:pt x="13823" y="76660"/>
                  </a:lnTo>
                  <a:lnTo>
                    <a:pt x="16368" y="78898"/>
                  </a:lnTo>
                  <a:lnTo>
                    <a:pt x="17992" y="80346"/>
                  </a:lnTo>
                  <a:lnTo>
                    <a:pt x="18474" y="80697"/>
                  </a:lnTo>
                  <a:lnTo>
                    <a:pt x="21678" y="85260"/>
                  </a:lnTo>
                  <a:lnTo>
                    <a:pt x="23257" y="87454"/>
                  </a:lnTo>
                  <a:lnTo>
                    <a:pt x="23345" y="87498"/>
                  </a:lnTo>
                  <a:lnTo>
                    <a:pt x="23389" y="87542"/>
                  </a:lnTo>
                  <a:lnTo>
                    <a:pt x="23521" y="87498"/>
                  </a:lnTo>
                  <a:lnTo>
                    <a:pt x="23565" y="87454"/>
                  </a:lnTo>
                  <a:lnTo>
                    <a:pt x="23565" y="87367"/>
                  </a:lnTo>
                  <a:lnTo>
                    <a:pt x="23565" y="87323"/>
                  </a:lnTo>
                  <a:lnTo>
                    <a:pt x="23565" y="87235"/>
                  </a:lnTo>
                  <a:lnTo>
                    <a:pt x="21985" y="85041"/>
                  </a:lnTo>
                  <a:lnTo>
                    <a:pt x="18738" y="80477"/>
                  </a:lnTo>
                  <a:lnTo>
                    <a:pt x="18694" y="80433"/>
                  </a:lnTo>
                  <a:lnTo>
                    <a:pt x="18211" y="80082"/>
                  </a:lnTo>
                  <a:lnTo>
                    <a:pt x="16588" y="78634"/>
                  </a:lnTo>
                  <a:lnTo>
                    <a:pt x="14043" y="76353"/>
                  </a:lnTo>
                  <a:lnTo>
                    <a:pt x="11322" y="74246"/>
                  </a:lnTo>
                  <a:lnTo>
                    <a:pt x="10444" y="72974"/>
                  </a:lnTo>
                  <a:lnTo>
                    <a:pt x="9479" y="70736"/>
                  </a:lnTo>
                  <a:lnTo>
                    <a:pt x="8689" y="68498"/>
                  </a:lnTo>
                  <a:lnTo>
                    <a:pt x="8294" y="66743"/>
                  </a:lnTo>
                  <a:lnTo>
                    <a:pt x="8119" y="64373"/>
                  </a:lnTo>
                  <a:lnTo>
                    <a:pt x="8031" y="59854"/>
                  </a:lnTo>
                  <a:lnTo>
                    <a:pt x="7987" y="56431"/>
                  </a:lnTo>
                  <a:lnTo>
                    <a:pt x="7987" y="52043"/>
                  </a:lnTo>
                  <a:lnTo>
                    <a:pt x="8031" y="47084"/>
                  </a:lnTo>
                  <a:lnTo>
                    <a:pt x="7636" y="44847"/>
                  </a:lnTo>
                  <a:lnTo>
                    <a:pt x="7636" y="43223"/>
                  </a:lnTo>
                  <a:lnTo>
                    <a:pt x="7636" y="43179"/>
                  </a:lnTo>
                  <a:lnTo>
                    <a:pt x="7241" y="41907"/>
                  </a:lnTo>
                  <a:lnTo>
                    <a:pt x="6627" y="40415"/>
                  </a:lnTo>
                  <a:lnTo>
                    <a:pt x="5617" y="38001"/>
                  </a:lnTo>
                  <a:lnTo>
                    <a:pt x="4433" y="35412"/>
                  </a:lnTo>
                  <a:lnTo>
                    <a:pt x="2678" y="31595"/>
                  </a:lnTo>
                  <a:lnTo>
                    <a:pt x="1580" y="29488"/>
                  </a:lnTo>
                  <a:lnTo>
                    <a:pt x="352" y="25276"/>
                  </a:lnTo>
                  <a:lnTo>
                    <a:pt x="352" y="22555"/>
                  </a:lnTo>
                  <a:lnTo>
                    <a:pt x="1142" y="20230"/>
                  </a:lnTo>
                  <a:lnTo>
                    <a:pt x="1932" y="17992"/>
                  </a:lnTo>
                  <a:lnTo>
                    <a:pt x="5749" y="10752"/>
                  </a:lnTo>
                  <a:lnTo>
                    <a:pt x="6539" y="9567"/>
                  </a:lnTo>
                  <a:lnTo>
                    <a:pt x="9128" y="6715"/>
                  </a:lnTo>
                  <a:lnTo>
                    <a:pt x="10269" y="5837"/>
                  </a:lnTo>
                  <a:lnTo>
                    <a:pt x="12682" y="4082"/>
                  </a:lnTo>
                  <a:lnTo>
                    <a:pt x="15140" y="2458"/>
                  </a:lnTo>
                  <a:lnTo>
                    <a:pt x="19001" y="352"/>
                  </a:lnTo>
                  <a:lnTo>
                    <a:pt x="19045" y="308"/>
                  </a:lnTo>
                  <a:lnTo>
                    <a:pt x="19089" y="220"/>
                  </a:lnTo>
                  <a:lnTo>
                    <a:pt x="19089" y="176"/>
                  </a:lnTo>
                  <a:lnTo>
                    <a:pt x="19045" y="89"/>
                  </a:lnTo>
                  <a:lnTo>
                    <a:pt x="19001" y="45"/>
                  </a:lnTo>
                  <a:lnTo>
                    <a:pt x="1895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42" name="Google Shape;16642;p486"/>
            <p:cNvSpPr/>
            <p:nvPr/>
          </p:nvSpPr>
          <p:spPr>
            <a:xfrm>
              <a:off x="4021700" y="2610100"/>
              <a:ext cx="687875" cy="2200625"/>
            </a:xfrm>
            <a:custGeom>
              <a:avLst/>
              <a:gdLst/>
              <a:ahLst/>
              <a:cxnLst/>
              <a:rect l="l" t="t" r="r" b="b"/>
              <a:pathLst>
                <a:path w="27515" h="88025" extrusionOk="0">
                  <a:moveTo>
                    <a:pt x="27251" y="1"/>
                  </a:moveTo>
                  <a:lnTo>
                    <a:pt x="25144" y="1186"/>
                  </a:lnTo>
                  <a:lnTo>
                    <a:pt x="22380" y="2590"/>
                  </a:lnTo>
                  <a:lnTo>
                    <a:pt x="20142" y="3643"/>
                  </a:lnTo>
                  <a:lnTo>
                    <a:pt x="17992" y="4872"/>
                  </a:lnTo>
                  <a:lnTo>
                    <a:pt x="14262" y="6978"/>
                  </a:lnTo>
                  <a:lnTo>
                    <a:pt x="12375" y="8119"/>
                  </a:lnTo>
                  <a:lnTo>
                    <a:pt x="10181" y="9611"/>
                  </a:lnTo>
                  <a:lnTo>
                    <a:pt x="8031" y="11103"/>
                  </a:lnTo>
                  <a:lnTo>
                    <a:pt x="6759" y="12068"/>
                  </a:lnTo>
                  <a:lnTo>
                    <a:pt x="6759" y="12112"/>
                  </a:lnTo>
                  <a:lnTo>
                    <a:pt x="5354" y="13867"/>
                  </a:lnTo>
                  <a:lnTo>
                    <a:pt x="3511" y="16193"/>
                  </a:lnTo>
                  <a:lnTo>
                    <a:pt x="3511" y="16237"/>
                  </a:lnTo>
                  <a:lnTo>
                    <a:pt x="2458" y="18518"/>
                  </a:lnTo>
                  <a:lnTo>
                    <a:pt x="1273" y="21502"/>
                  </a:lnTo>
                  <a:lnTo>
                    <a:pt x="264" y="24004"/>
                  </a:lnTo>
                  <a:lnTo>
                    <a:pt x="1" y="25013"/>
                  </a:lnTo>
                  <a:lnTo>
                    <a:pt x="1" y="25101"/>
                  </a:lnTo>
                  <a:lnTo>
                    <a:pt x="484" y="28523"/>
                  </a:lnTo>
                  <a:lnTo>
                    <a:pt x="659" y="30981"/>
                  </a:lnTo>
                  <a:lnTo>
                    <a:pt x="1186" y="33833"/>
                  </a:lnTo>
                  <a:lnTo>
                    <a:pt x="1186" y="33877"/>
                  </a:lnTo>
                  <a:lnTo>
                    <a:pt x="2897" y="38440"/>
                  </a:lnTo>
                  <a:lnTo>
                    <a:pt x="4038" y="41205"/>
                  </a:lnTo>
                  <a:lnTo>
                    <a:pt x="5047" y="43618"/>
                  </a:lnTo>
                  <a:lnTo>
                    <a:pt x="6056" y="46382"/>
                  </a:lnTo>
                  <a:lnTo>
                    <a:pt x="6232" y="47523"/>
                  </a:lnTo>
                  <a:lnTo>
                    <a:pt x="6232" y="50463"/>
                  </a:lnTo>
                  <a:lnTo>
                    <a:pt x="6232" y="50507"/>
                  </a:lnTo>
                  <a:lnTo>
                    <a:pt x="6715" y="53140"/>
                  </a:lnTo>
                  <a:lnTo>
                    <a:pt x="6934" y="54764"/>
                  </a:lnTo>
                  <a:lnTo>
                    <a:pt x="6846" y="57221"/>
                  </a:lnTo>
                  <a:lnTo>
                    <a:pt x="6759" y="60424"/>
                  </a:lnTo>
                  <a:lnTo>
                    <a:pt x="6759" y="63145"/>
                  </a:lnTo>
                  <a:lnTo>
                    <a:pt x="6759" y="65339"/>
                  </a:lnTo>
                  <a:lnTo>
                    <a:pt x="6759" y="67489"/>
                  </a:lnTo>
                  <a:lnTo>
                    <a:pt x="6934" y="69902"/>
                  </a:lnTo>
                  <a:lnTo>
                    <a:pt x="6934" y="69946"/>
                  </a:lnTo>
                  <a:lnTo>
                    <a:pt x="7461" y="72491"/>
                  </a:lnTo>
                  <a:lnTo>
                    <a:pt x="7724" y="73149"/>
                  </a:lnTo>
                  <a:lnTo>
                    <a:pt x="7812" y="73237"/>
                  </a:lnTo>
                  <a:lnTo>
                    <a:pt x="9567" y="74773"/>
                  </a:lnTo>
                  <a:lnTo>
                    <a:pt x="11629" y="76353"/>
                  </a:lnTo>
                  <a:lnTo>
                    <a:pt x="13736" y="77845"/>
                  </a:lnTo>
                  <a:lnTo>
                    <a:pt x="16061" y="79205"/>
                  </a:lnTo>
                  <a:lnTo>
                    <a:pt x="18080" y="80785"/>
                  </a:lnTo>
                  <a:lnTo>
                    <a:pt x="20098" y="82496"/>
                  </a:lnTo>
                  <a:lnTo>
                    <a:pt x="21195" y="84866"/>
                  </a:lnTo>
                  <a:lnTo>
                    <a:pt x="21327" y="87849"/>
                  </a:lnTo>
                  <a:lnTo>
                    <a:pt x="21327" y="87937"/>
                  </a:lnTo>
                  <a:lnTo>
                    <a:pt x="21371" y="87981"/>
                  </a:lnTo>
                  <a:lnTo>
                    <a:pt x="21502" y="88025"/>
                  </a:lnTo>
                  <a:lnTo>
                    <a:pt x="21546" y="88025"/>
                  </a:lnTo>
                  <a:lnTo>
                    <a:pt x="21634" y="87981"/>
                  </a:lnTo>
                  <a:lnTo>
                    <a:pt x="21634" y="87937"/>
                  </a:lnTo>
                  <a:lnTo>
                    <a:pt x="21678" y="87849"/>
                  </a:lnTo>
                  <a:lnTo>
                    <a:pt x="21546" y="84822"/>
                  </a:lnTo>
                  <a:lnTo>
                    <a:pt x="21546" y="84734"/>
                  </a:lnTo>
                  <a:lnTo>
                    <a:pt x="20405" y="82320"/>
                  </a:lnTo>
                  <a:lnTo>
                    <a:pt x="20362" y="82277"/>
                  </a:lnTo>
                  <a:lnTo>
                    <a:pt x="18299" y="80521"/>
                  </a:lnTo>
                  <a:lnTo>
                    <a:pt x="16281" y="78898"/>
                  </a:lnTo>
                  <a:lnTo>
                    <a:pt x="16237" y="78898"/>
                  </a:lnTo>
                  <a:lnTo>
                    <a:pt x="13955" y="77538"/>
                  </a:lnTo>
                  <a:lnTo>
                    <a:pt x="11849" y="76089"/>
                  </a:lnTo>
                  <a:lnTo>
                    <a:pt x="9830" y="74510"/>
                  </a:lnTo>
                  <a:lnTo>
                    <a:pt x="8031" y="73018"/>
                  </a:lnTo>
                  <a:lnTo>
                    <a:pt x="7812" y="72404"/>
                  </a:lnTo>
                  <a:lnTo>
                    <a:pt x="7285" y="69858"/>
                  </a:lnTo>
                  <a:lnTo>
                    <a:pt x="7110" y="67489"/>
                  </a:lnTo>
                  <a:lnTo>
                    <a:pt x="7110" y="65339"/>
                  </a:lnTo>
                  <a:lnTo>
                    <a:pt x="7110" y="63145"/>
                  </a:lnTo>
                  <a:lnTo>
                    <a:pt x="7110" y="60424"/>
                  </a:lnTo>
                  <a:lnTo>
                    <a:pt x="7197" y="57221"/>
                  </a:lnTo>
                  <a:lnTo>
                    <a:pt x="7285" y="54764"/>
                  </a:lnTo>
                  <a:lnTo>
                    <a:pt x="7285" y="54720"/>
                  </a:lnTo>
                  <a:lnTo>
                    <a:pt x="7066" y="53052"/>
                  </a:lnTo>
                  <a:lnTo>
                    <a:pt x="6583" y="50419"/>
                  </a:lnTo>
                  <a:lnTo>
                    <a:pt x="6583" y="47480"/>
                  </a:lnTo>
                  <a:lnTo>
                    <a:pt x="6364" y="46295"/>
                  </a:lnTo>
                  <a:lnTo>
                    <a:pt x="5354" y="43486"/>
                  </a:lnTo>
                  <a:lnTo>
                    <a:pt x="4389" y="41073"/>
                  </a:lnTo>
                  <a:lnTo>
                    <a:pt x="3204" y="38309"/>
                  </a:lnTo>
                  <a:lnTo>
                    <a:pt x="1537" y="33745"/>
                  </a:lnTo>
                  <a:lnTo>
                    <a:pt x="1010" y="30937"/>
                  </a:lnTo>
                  <a:lnTo>
                    <a:pt x="835" y="28479"/>
                  </a:lnTo>
                  <a:lnTo>
                    <a:pt x="352" y="25057"/>
                  </a:lnTo>
                  <a:lnTo>
                    <a:pt x="615" y="24091"/>
                  </a:lnTo>
                  <a:lnTo>
                    <a:pt x="1581" y="21634"/>
                  </a:lnTo>
                  <a:lnTo>
                    <a:pt x="2809" y="18650"/>
                  </a:lnTo>
                  <a:lnTo>
                    <a:pt x="3819" y="16368"/>
                  </a:lnTo>
                  <a:lnTo>
                    <a:pt x="5618" y="14087"/>
                  </a:lnTo>
                  <a:lnTo>
                    <a:pt x="7022" y="12331"/>
                  </a:lnTo>
                  <a:lnTo>
                    <a:pt x="8250" y="11366"/>
                  </a:lnTo>
                  <a:lnTo>
                    <a:pt x="10357" y="9874"/>
                  </a:lnTo>
                  <a:lnTo>
                    <a:pt x="12551" y="8426"/>
                  </a:lnTo>
                  <a:lnTo>
                    <a:pt x="14438" y="7285"/>
                  </a:lnTo>
                  <a:lnTo>
                    <a:pt x="18167" y="5179"/>
                  </a:lnTo>
                  <a:lnTo>
                    <a:pt x="20318" y="3950"/>
                  </a:lnTo>
                  <a:lnTo>
                    <a:pt x="22556" y="2897"/>
                  </a:lnTo>
                  <a:lnTo>
                    <a:pt x="25320" y="1493"/>
                  </a:lnTo>
                  <a:lnTo>
                    <a:pt x="27426" y="308"/>
                  </a:lnTo>
                  <a:lnTo>
                    <a:pt x="27470" y="264"/>
                  </a:lnTo>
                  <a:lnTo>
                    <a:pt x="27514" y="220"/>
                  </a:lnTo>
                  <a:lnTo>
                    <a:pt x="27514" y="133"/>
                  </a:lnTo>
                  <a:lnTo>
                    <a:pt x="27514" y="89"/>
                  </a:lnTo>
                  <a:lnTo>
                    <a:pt x="2747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43" name="Google Shape;16643;p486"/>
            <p:cNvSpPr/>
            <p:nvPr/>
          </p:nvSpPr>
          <p:spPr>
            <a:xfrm>
              <a:off x="3872525" y="2722000"/>
              <a:ext cx="510125" cy="2108475"/>
            </a:xfrm>
            <a:custGeom>
              <a:avLst/>
              <a:gdLst/>
              <a:ahLst/>
              <a:cxnLst/>
              <a:rect l="l" t="t" r="r" b="b"/>
              <a:pathLst>
                <a:path w="20405" h="84339" extrusionOk="0">
                  <a:moveTo>
                    <a:pt x="19659" y="1"/>
                  </a:moveTo>
                  <a:lnTo>
                    <a:pt x="19615" y="45"/>
                  </a:lnTo>
                  <a:lnTo>
                    <a:pt x="17596" y="1054"/>
                  </a:lnTo>
                  <a:lnTo>
                    <a:pt x="15446" y="2370"/>
                  </a:lnTo>
                  <a:lnTo>
                    <a:pt x="12638" y="4389"/>
                  </a:lnTo>
                  <a:lnTo>
                    <a:pt x="11058" y="5486"/>
                  </a:lnTo>
                  <a:lnTo>
                    <a:pt x="7986" y="8382"/>
                  </a:lnTo>
                  <a:lnTo>
                    <a:pt x="5836" y="10357"/>
                  </a:lnTo>
                  <a:lnTo>
                    <a:pt x="5792" y="10400"/>
                  </a:lnTo>
                  <a:lnTo>
                    <a:pt x="2370" y="17728"/>
                  </a:lnTo>
                  <a:lnTo>
                    <a:pt x="702" y="21458"/>
                  </a:lnTo>
                  <a:lnTo>
                    <a:pt x="220" y="22643"/>
                  </a:lnTo>
                  <a:lnTo>
                    <a:pt x="44" y="23038"/>
                  </a:lnTo>
                  <a:lnTo>
                    <a:pt x="0" y="23213"/>
                  </a:lnTo>
                  <a:lnTo>
                    <a:pt x="44" y="23257"/>
                  </a:lnTo>
                  <a:lnTo>
                    <a:pt x="3160" y="31946"/>
                  </a:lnTo>
                  <a:lnTo>
                    <a:pt x="3160" y="31990"/>
                  </a:lnTo>
                  <a:lnTo>
                    <a:pt x="4476" y="34096"/>
                  </a:lnTo>
                  <a:lnTo>
                    <a:pt x="5924" y="37124"/>
                  </a:lnTo>
                  <a:lnTo>
                    <a:pt x="7635" y="40853"/>
                  </a:lnTo>
                  <a:lnTo>
                    <a:pt x="8689" y="43311"/>
                  </a:lnTo>
                  <a:lnTo>
                    <a:pt x="9127" y="46382"/>
                  </a:lnTo>
                  <a:lnTo>
                    <a:pt x="9171" y="49103"/>
                  </a:lnTo>
                  <a:lnTo>
                    <a:pt x="9171" y="53052"/>
                  </a:lnTo>
                  <a:lnTo>
                    <a:pt x="9215" y="55817"/>
                  </a:lnTo>
                  <a:lnTo>
                    <a:pt x="9171" y="58274"/>
                  </a:lnTo>
                  <a:lnTo>
                    <a:pt x="9259" y="62091"/>
                  </a:lnTo>
                  <a:lnTo>
                    <a:pt x="9391" y="65251"/>
                  </a:lnTo>
                  <a:lnTo>
                    <a:pt x="9522" y="67533"/>
                  </a:lnTo>
                  <a:lnTo>
                    <a:pt x="9654" y="68586"/>
                  </a:lnTo>
                  <a:lnTo>
                    <a:pt x="10400" y="70868"/>
                  </a:lnTo>
                  <a:lnTo>
                    <a:pt x="10400" y="70911"/>
                  </a:lnTo>
                  <a:lnTo>
                    <a:pt x="11672" y="73632"/>
                  </a:lnTo>
                  <a:lnTo>
                    <a:pt x="12769" y="75870"/>
                  </a:lnTo>
                  <a:lnTo>
                    <a:pt x="13340" y="77011"/>
                  </a:lnTo>
                  <a:lnTo>
                    <a:pt x="13340" y="77055"/>
                  </a:lnTo>
                  <a:lnTo>
                    <a:pt x="14393" y="78283"/>
                  </a:lnTo>
                  <a:lnTo>
                    <a:pt x="18342" y="82057"/>
                  </a:lnTo>
                  <a:lnTo>
                    <a:pt x="20097" y="84295"/>
                  </a:lnTo>
                  <a:lnTo>
                    <a:pt x="20141" y="84339"/>
                  </a:lnTo>
                  <a:lnTo>
                    <a:pt x="20229" y="84339"/>
                  </a:lnTo>
                  <a:lnTo>
                    <a:pt x="20317" y="84295"/>
                  </a:lnTo>
                  <a:lnTo>
                    <a:pt x="20361" y="84251"/>
                  </a:lnTo>
                  <a:lnTo>
                    <a:pt x="20405" y="84207"/>
                  </a:lnTo>
                  <a:lnTo>
                    <a:pt x="20405" y="84119"/>
                  </a:lnTo>
                  <a:lnTo>
                    <a:pt x="20361" y="84075"/>
                  </a:lnTo>
                  <a:lnTo>
                    <a:pt x="18606" y="81838"/>
                  </a:lnTo>
                  <a:lnTo>
                    <a:pt x="18562" y="81794"/>
                  </a:lnTo>
                  <a:lnTo>
                    <a:pt x="14656" y="78064"/>
                  </a:lnTo>
                  <a:lnTo>
                    <a:pt x="13647" y="76835"/>
                  </a:lnTo>
                  <a:lnTo>
                    <a:pt x="11980" y="73500"/>
                  </a:lnTo>
                  <a:lnTo>
                    <a:pt x="10751" y="70780"/>
                  </a:lnTo>
                  <a:lnTo>
                    <a:pt x="10005" y="68498"/>
                  </a:lnTo>
                  <a:lnTo>
                    <a:pt x="9873" y="67489"/>
                  </a:lnTo>
                  <a:lnTo>
                    <a:pt x="9742" y="65251"/>
                  </a:lnTo>
                  <a:lnTo>
                    <a:pt x="9610" y="62091"/>
                  </a:lnTo>
                  <a:lnTo>
                    <a:pt x="9522" y="58274"/>
                  </a:lnTo>
                  <a:lnTo>
                    <a:pt x="9566" y="55817"/>
                  </a:lnTo>
                  <a:lnTo>
                    <a:pt x="9522" y="53052"/>
                  </a:lnTo>
                  <a:lnTo>
                    <a:pt x="9522" y="49103"/>
                  </a:lnTo>
                  <a:lnTo>
                    <a:pt x="9478" y="46382"/>
                  </a:lnTo>
                  <a:lnTo>
                    <a:pt x="9478" y="46338"/>
                  </a:lnTo>
                  <a:lnTo>
                    <a:pt x="8996" y="43267"/>
                  </a:lnTo>
                  <a:lnTo>
                    <a:pt x="8996" y="43223"/>
                  </a:lnTo>
                  <a:lnTo>
                    <a:pt x="7943" y="40678"/>
                  </a:lnTo>
                  <a:lnTo>
                    <a:pt x="6231" y="36992"/>
                  </a:lnTo>
                  <a:lnTo>
                    <a:pt x="4783" y="33964"/>
                  </a:lnTo>
                  <a:lnTo>
                    <a:pt x="3467" y="31814"/>
                  </a:lnTo>
                  <a:lnTo>
                    <a:pt x="351" y="23170"/>
                  </a:lnTo>
                  <a:lnTo>
                    <a:pt x="571" y="22643"/>
                  </a:lnTo>
                  <a:lnTo>
                    <a:pt x="1009" y="21634"/>
                  </a:lnTo>
                  <a:lnTo>
                    <a:pt x="2458" y="18431"/>
                  </a:lnTo>
                  <a:lnTo>
                    <a:pt x="6100" y="10576"/>
                  </a:lnTo>
                  <a:lnTo>
                    <a:pt x="8250" y="8645"/>
                  </a:lnTo>
                  <a:lnTo>
                    <a:pt x="11277" y="5749"/>
                  </a:lnTo>
                  <a:lnTo>
                    <a:pt x="12857" y="4652"/>
                  </a:lnTo>
                  <a:lnTo>
                    <a:pt x="15666" y="2677"/>
                  </a:lnTo>
                  <a:lnTo>
                    <a:pt x="17772" y="1361"/>
                  </a:lnTo>
                  <a:lnTo>
                    <a:pt x="19746" y="352"/>
                  </a:lnTo>
                  <a:lnTo>
                    <a:pt x="19790" y="308"/>
                  </a:lnTo>
                  <a:lnTo>
                    <a:pt x="19834" y="220"/>
                  </a:lnTo>
                  <a:lnTo>
                    <a:pt x="19834" y="176"/>
                  </a:lnTo>
                  <a:lnTo>
                    <a:pt x="19834" y="89"/>
                  </a:lnTo>
                  <a:lnTo>
                    <a:pt x="19790" y="45"/>
                  </a:lnTo>
                  <a:lnTo>
                    <a:pt x="1974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44" name="Google Shape;16644;p486"/>
            <p:cNvSpPr/>
            <p:nvPr/>
          </p:nvSpPr>
          <p:spPr>
            <a:xfrm>
              <a:off x="5263525" y="3312200"/>
              <a:ext cx="868875" cy="1159550"/>
            </a:xfrm>
            <a:custGeom>
              <a:avLst/>
              <a:gdLst/>
              <a:ahLst/>
              <a:cxnLst/>
              <a:rect l="l" t="t" r="r" b="b"/>
              <a:pathLst>
                <a:path w="34755" h="46382" extrusionOk="0">
                  <a:moveTo>
                    <a:pt x="34579" y="0"/>
                  </a:moveTo>
                  <a:lnTo>
                    <a:pt x="34491" y="44"/>
                  </a:lnTo>
                  <a:lnTo>
                    <a:pt x="31551" y="1799"/>
                  </a:lnTo>
                  <a:lnTo>
                    <a:pt x="31507" y="1799"/>
                  </a:lnTo>
                  <a:lnTo>
                    <a:pt x="30454" y="2633"/>
                  </a:lnTo>
                  <a:lnTo>
                    <a:pt x="30454" y="2677"/>
                  </a:lnTo>
                  <a:lnTo>
                    <a:pt x="28348" y="5003"/>
                  </a:lnTo>
                  <a:lnTo>
                    <a:pt x="25846" y="7416"/>
                  </a:lnTo>
                  <a:lnTo>
                    <a:pt x="23872" y="9171"/>
                  </a:lnTo>
                  <a:lnTo>
                    <a:pt x="20976" y="10927"/>
                  </a:lnTo>
                  <a:lnTo>
                    <a:pt x="20932" y="10927"/>
                  </a:lnTo>
                  <a:lnTo>
                    <a:pt x="20142" y="11716"/>
                  </a:lnTo>
                  <a:lnTo>
                    <a:pt x="20142" y="11760"/>
                  </a:lnTo>
                  <a:lnTo>
                    <a:pt x="18255" y="14262"/>
                  </a:lnTo>
                  <a:lnTo>
                    <a:pt x="17202" y="15578"/>
                  </a:lnTo>
                  <a:lnTo>
                    <a:pt x="15754" y="16631"/>
                  </a:lnTo>
                  <a:lnTo>
                    <a:pt x="15710" y="16631"/>
                  </a:lnTo>
                  <a:lnTo>
                    <a:pt x="13516" y="19308"/>
                  </a:lnTo>
                  <a:lnTo>
                    <a:pt x="12199" y="21238"/>
                  </a:lnTo>
                  <a:lnTo>
                    <a:pt x="10971" y="23257"/>
                  </a:lnTo>
                  <a:lnTo>
                    <a:pt x="9347" y="26329"/>
                  </a:lnTo>
                  <a:lnTo>
                    <a:pt x="8426" y="28128"/>
                  </a:lnTo>
                  <a:lnTo>
                    <a:pt x="8426" y="28172"/>
                  </a:lnTo>
                  <a:lnTo>
                    <a:pt x="8075" y="29444"/>
                  </a:lnTo>
                  <a:lnTo>
                    <a:pt x="8075" y="29488"/>
                  </a:lnTo>
                  <a:lnTo>
                    <a:pt x="7855" y="32209"/>
                  </a:lnTo>
                  <a:lnTo>
                    <a:pt x="7724" y="34052"/>
                  </a:lnTo>
                  <a:lnTo>
                    <a:pt x="7724" y="34139"/>
                  </a:lnTo>
                  <a:lnTo>
                    <a:pt x="8119" y="34797"/>
                  </a:lnTo>
                  <a:lnTo>
                    <a:pt x="8119" y="35631"/>
                  </a:lnTo>
                  <a:lnTo>
                    <a:pt x="7811" y="36553"/>
                  </a:lnTo>
                  <a:lnTo>
                    <a:pt x="6100" y="38791"/>
                  </a:lnTo>
                  <a:lnTo>
                    <a:pt x="5179" y="40239"/>
                  </a:lnTo>
                  <a:lnTo>
                    <a:pt x="4257" y="42169"/>
                  </a:lnTo>
                  <a:lnTo>
                    <a:pt x="3511" y="43091"/>
                  </a:lnTo>
                  <a:lnTo>
                    <a:pt x="1712" y="44188"/>
                  </a:lnTo>
                  <a:lnTo>
                    <a:pt x="1668" y="44232"/>
                  </a:lnTo>
                  <a:lnTo>
                    <a:pt x="922" y="44890"/>
                  </a:lnTo>
                  <a:lnTo>
                    <a:pt x="878" y="44934"/>
                  </a:lnTo>
                  <a:lnTo>
                    <a:pt x="45" y="46119"/>
                  </a:lnTo>
                  <a:lnTo>
                    <a:pt x="1" y="46162"/>
                  </a:lnTo>
                  <a:lnTo>
                    <a:pt x="1" y="46250"/>
                  </a:lnTo>
                  <a:lnTo>
                    <a:pt x="45" y="46294"/>
                  </a:lnTo>
                  <a:lnTo>
                    <a:pt x="88" y="46338"/>
                  </a:lnTo>
                  <a:lnTo>
                    <a:pt x="176" y="46382"/>
                  </a:lnTo>
                  <a:lnTo>
                    <a:pt x="264" y="46382"/>
                  </a:lnTo>
                  <a:lnTo>
                    <a:pt x="308" y="46294"/>
                  </a:lnTo>
                  <a:lnTo>
                    <a:pt x="1185" y="45153"/>
                  </a:lnTo>
                  <a:lnTo>
                    <a:pt x="1888" y="44495"/>
                  </a:lnTo>
                  <a:lnTo>
                    <a:pt x="3687" y="43398"/>
                  </a:lnTo>
                  <a:lnTo>
                    <a:pt x="3731" y="43354"/>
                  </a:lnTo>
                  <a:lnTo>
                    <a:pt x="4520" y="42389"/>
                  </a:lnTo>
                  <a:lnTo>
                    <a:pt x="4564" y="42345"/>
                  </a:lnTo>
                  <a:lnTo>
                    <a:pt x="5486" y="40414"/>
                  </a:lnTo>
                  <a:lnTo>
                    <a:pt x="6407" y="38966"/>
                  </a:lnTo>
                  <a:lnTo>
                    <a:pt x="8119" y="36728"/>
                  </a:lnTo>
                  <a:lnTo>
                    <a:pt x="8162" y="36684"/>
                  </a:lnTo>
                  <a:lnTo>
                    <a:pt x="8426" y="35719"/>
                  </a:lnTo>
                  <a:lnTo>
                    <a:pt x="8470" y="35675"/>
                  </a:lnTo>
                  <a:lnTo>
                    <a:pt x="8470" y="34754"/>
                  </a:lnTo>
                  <a:lnTo>
                    <a:pt x="8426" y="34622"/>
                  </a:lnTo>
                  <a:lnTo>
                    <a:pt x="8075" y="34008"/>
                  </a:lnTo>
                  <a:lnTo>
                    <a:pt x="8206" y="32252"/>
                  </a:lnTo>
                  <a:lnTo>
                    <a:pt x="8426" y="29532"/>
                  </a:lnTo>
                  <a:lnTo>
                    <a:pt x="8733" y="28259"/>
                  </a:lnTo>
                  <a:lnTo>
                    <a:pt x="9654" y="26460"/>
                  </a:lnTo>
                  <a:lnTo>
                    <a:pt x="11278" y="23432"/>
                  </a:lnTo>
                  <a:lnTo>
                    <a:pt x="12507" y="21458"/>
                  </a:lnTo>
                  <a:lnTo>
                    <a:pt x="13779" y="19483"/>
                  </a:lnTo>
                  <a:lnTo>
                    <a:pt x="15973" y="16894"/>
                  </a:lnTo>
                  <a:lnTo>
                    <a:pt x="17421" y="15841"/>
                  </a:lnTo>
                  <a:lnTo>
                    <a:pt x="17421" y="15797"/>
                  </a:lnTo>
                  <a:lnTo>
                    <a:pt x="18518" y="14481"/>
                  </a:lnTo>
                  <a:lnTo>
                    <a:pt x="20405" y="11980"/>
                  </a:lnTo>
                  <a:lnTo>
                    <a:pt x="21151" y="11190"/>
                  </a:lnTo>
                  <a:lnTo>
                    <a:pt x="24091" y="9435"/>
                  </a:lnTo>
                  <a:lnTo>
                    <a:pt x="26110" y="7679"/>
                  </a:lnTo>
                  <a:lnTo>
                    <a:pt x="28611" y="5222"/>
                  </a:lnTo>
                  <a:lnTo>
                    <a:pt x="30717" y="2897"/>
                  </a:lnTo>
                  <a:lnTo>
                    <a:pt x="31726" y="2063"/>
                  </a:lnTo>
                  <a:lnTo>
                    <a:pt x="34666" y="351"/>
                  </a:lnTo>
                  <a:lnTo>
                    <a:pt x="34710" y="308"/>
                  </a:lnTo>
                  <a:lnTo>
                    <a:pt x="34754" y="220"/>
                  </a:lnTo>
                  <a:lnTo>
                    <a:pt x="34754" y="176"/>
                  </a:lnTo>
                  <a:lnTo>
                    <a:pt x="34754" y="88"/>
                  </a:lnTo>
                  <a:lnTo>
                    <a:pt x="34710" y="44"/>
                  </a:lnTo>
                  <a:lnTo>
                    <a:pt x="3462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45" name="Google Shape;16645;p486"/>
            <p:cNvSpPr/>
            <p:nvPr/>
          </p:nvSpPr>
          <p:spPr>
            <a:xfrm>
              <a:off x="5251475" y="3288075"/>
              <a:ext cx="853500" cy="1173800"/>
            </a:xfrm>
            <a:custGeom>
              <a:avLst/>
              <a:gdLst/>
              <a:ahLst/>
              <a:cxnLst/>
              <a:rect l="l" t="t" r="r" b="b"/>
              <a:pathLst>
                <a:path w="34140" h="46952" extrusionOk="0">
                  <a:moveTo>
                    <a:pt x="33876" y="0"/>
                  </a:moveTo>
                  <a:lnTo>
                    <a:pt x="31462" y="1448"/>
                  </a:lnTo>
                  <a:lnTo>
                    <a:pt x="30453" y="2150"/>
                  </a:lnTo>
                  <a:lnTo>
                    <a:pt x="30409" y="2194"/>
                  </a:lnTo>
                  <a:lnTo>
                    <a:pt x="28478" y="4300"/>
                  </a:lnTo>
                  <a:lnTo>
                    <a:pt x="26460" y="6275"/>
                  </a:lnTo>
                  <a:lnTo>
                    <a:pt x="24836" y="7679"/>
                  </a:lnTo>
                  <a:lnTo>
                    <a:pt x="22774" y="9127"/>
                  </a:lnTo>
                  <a:lnTo>
                    <a:pt x="20931" y="10531"/>
                  </a:lnTo>
                  <a:lnTo>
                    <a:pt x="19658" y="11365"/>
                  </a:lnTo>
                  <a:lnTo>
                    <a:pt x="19615" y="11409"/>
                  </a:lnTo>
                  <a:lnTo>
                    <a:pt x="18649" y="12462"/>
                  </a:lnTo>
                  <a:lnTo>
                    <a:pt x="18649" y="12506"/>
                  </a:lnTo>
                  <a:lnTo>
                    <a:pt x="17157" y="14481"/>
                  </a:lnTo>
                  <a:lnTo>
                    <a:pt x="16543" y="15095"/>
                  </a:lnTo>
                  <a:lnTo>
                    <a:pt x="15534" y="15797"/>
                  </a:lnTo>
                  <a:lnTo>
                    <a:pt x="15490" y="15841"/>
                  </a:lnTo>
                  <a:lnTo>
                    <a:pt x="13954" y="17728"/>
                  </a:lnTo>
                  <a:lnTo>
                    <a:pt x="12111" y="20141"/>
                  </a:lnTo>
                  <a:lnTo>
                    <a:pt x="10707" y="22203"/>
                  </a:lnTo>
                  <a:lnTo>
                    <a:pt x="8381" y="26372"/>
                  </a:lnTo>
                  <a:lnTo>
                    <a:pt x="7591" y="27864"/>
                  </a:lnTo>
                  <a:lnTo>
                    <a:pt x="7372" y="28610"/>
                  </a:lnTo>
                  <a:lnTo>
                    <a:pt x="7372" y="28654"/>
                  </a:lnTo>
                  <a:lnTo>
                    <a:pt x="6802" y="34007"/>
                  </a:lnTo>
                  <a:lnTo>
                    <a:pt x="6582" y="36596"/>
                  </a:lnTo>
                  <a:lnTo>
                    <a:pt x="6363" y="38044"/>
                  </a:lnTo>
                  <a:lnTo>
                    <a:pt x="5485" y="39668"/>
                  </a:lnTo>
                  <a:lnTo>
                    <a:pt x="4300" y="41774"/>
                  </a:lnTo>
                  <a:lnTo>
                    <a:pt x="3467" y="43003"/>
                  </a:lnTo>
                  <a:lnTo>
                    <a:pt x="2019" y="44144"/>
                  </a:lnTo>
                  <a:lnTo>
                    <a:pt x="1975" y="44144"/>
                  </a:lnTo>
                  <a:lnTo>
                    <a:pt x="44" y="46645"/>
                  </a:lnTo>
                  <a:lnTo>
                    <a:pt x="0" y="46733"/>
                  </a:lnTo>
                  <a:lnTo>
                    <a:pt x="0" y="46776"/>
                  </a:lnTo>
                  <a:lnTo>
                    <a:pt x="44" y="46864"/>
                  </a:lnTo>
                  <a:lnTo>
                    <a:pt x="88" y="46908"/>
                  </a:lnTo>
                  <a:lnTo>
                    <a:pt x="176" y="46952"/>
                  </a:lnTo>
                  <a:lnTo>
                    <a:pt x="263" y="46908"/>
                  </a:lnTo>
                  <a:lnTo>
                    <a:pt x="307" y="46864"/>
                  </a:lnTo>
                  <a:lnTo>
                    <a:pt x="2238" y="44407"/>
                  </a:lnTo>
                  <a:lnTo>
                    <a:pt x="3686" y="43266"/>
                  </a:lnTo>
                  <a:lnTo>
                    <a:pt x="3730" y="43222"/>
                  </a:lnTo>
                  <a:lnTo>
                    <a:pt x="4607" y="41950"/>
                  </a:lnTo>
                  <a:lnTo>
                    <a:pt x="5792" y="39799"/>
                  </a:lnTo>
                  <a:lnTo>
                    <a:pt x="6714" y="38176"/>
                  </a:lnTo>
                  <a:lnTo>
                    <a:pt x="6714" y="38132"/>
                  </a:lnTo>
                  <a:lnTo>
                    <a:pt x="6933" y="36640"/>
                  </a:lnTo>
                  <a:lnTo>
                    <a:pt x="7153" y="34007"/>
                  </a:lnTo>
                  <a:lnTo>
                    <a:pt x="7723" y="28698"/>
                  </a:lnTo>
                  <a:lnTo>
                    <a:pt x="7942" y="27996"/>
                  </a:lnTo>
                  <a:lnTo>
                    <a:pt x="8688" y="26548"/>
                  </a:lnTo>
                  <a:lnTo>
                    <a:pt x="11014" y="22423"/>
                  </a:lnTo>
                  <a:lnTo>
                    <a:pt x="12418" y="20361"/>
                  </a:lnTo>
                  <a:lnTo>
                    <a:pt x="14217" y="17947"/>
                  </a:lnTo>
                  <a:lnTo>
                    <a:pt x="15753" y="16060"/>
                  </a:lnTo>
                  <a:lnTo>
                    <a:pt x="16762" y="15358"/>
                  </a:lnTo>
                  <a:lnTo>
                    <a:pt x="16806" y="15358"/>
                  </a:lnTo>
                  <a:lnTo>
                    <a:pt x="17421" y="14744"/>
                  </a:lnTo>
                  <a:lnTo>
                    <a:pt x="17464" y="14700"/>
                  </a:lnTo>
                  <a:lnTo>
                    <a:pt x="18913" y="12725"/>
                  </a:lnTo>
                  <a:lnTo>
                    <a:pt x="19878" y="11672"/>
                  </a:lnTo>
                  <a:lnTo>
                    <a:pt x="21150" y="10838"/>
                  </a:lnTo>
                  <a:lnTo>
                    <a:pt x="22993" y="9390"/>
                  </a:lnTo>
                  <a:lnTo>
                    <a:pt x="25056" y="7986"/>
                  </a:lnTo>
                  <a:lnTo>
                    <a:pt x="25056" y="7942"/>
                  </a:lnTo>
                  <a:lnTo>
                    <a:pt x="26679" y="6538"/>
                  </a:lnTo>
                  <a:lnTo>
                    <a:pt x="28698" y="4564"/>
                  </a:lnTo>
                  <a:lnTo>
                    <a:pt x="30629" y="2457"/>
                  </a:lnTo>
                  <a:lnTo>
                    <a:pt x="31682" y="1755"/>
                  </a:lnTo>
                  <a:lnTo>
                    <a:pt x="34051" y="307"/>
                  </a:lnTo>
                  <a:lnTo>
                    <a:pt x="34095" y="263"/>
                  </a:lnTo>
                  <a:lnTo>
                    <a:pt x="34139" y="176"/>
                  </a:lnTo>
                  <a:lnTo>
                    <a:pt x="34139" y="132"/>
                  </a:lnTo>
                  <a:lnTo>
                    <a:pt x="34139" y="44"/>
                  </a:lnTo>
                  <a:lnTo>
                    <a:pt x="3405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46" name="Google Shape;16646;p486"/>
            <p:cNvSpPr/>
            <p:nvPr/>
          </p:nvSpPr>
          <p:spPr>
            <a:xfrm>
              <a:off x="5242675" y="3261725"/>
              <a:ext cx="833775" cy="1184800"/>
            </a:xfrm>
            <a:custGeom>
              <a:avLst/>
              <a:gdLst/>
              <a:ahLst/>
              <a:cxnLst/>
              <a:rect l="l" t="t" r="r" b="b"/>
              <a:pathLst>
                <a:path w="33351" h="47392" extrusionOk="0">
                  <a:moveTo>
                    <a:pt x="33175" y="1"/>
                  </a:moveTo>
                  <a:lnTo>
                    <a:pt x="33087" y="45"/>
                  </a:lnTo>
                  <a:lnTo>
                    <a:pt x="31244" y="1230"/>
                  </a:lnTo>
                  <a:lnTo>
                    <a:pt x="30147" y="1888"/>
                  </a:lnTo>
                  <a:lnTo>
                    <a:pt x="30103" y="1932"/>
                  </a:lnTo>
                  <a:lnTo>
                    <a:pt x="26900" y="5179"/>
                  </a:lnTo>
                  <a:lnTo>
                    <a:pt x="22775" y="8426"/>
                  </a:lnTo>
                  <a:lnTo>
                    <a:pt x="19703" y="10839"/>
                  </a:lnTo>
                  <a:lnTo>
                    <a:pt x="18255" y="11936"/>
                  </a:lnTo>
                  <a:lnTo>
                    <a:pt x="18211" y="11936"/>
                  </a:lnTo>
                  <a:lnTo>
                    <a:pt x="16632" y="13999"/>
                  </a:lnTo>
                  <a:lnTo>
                    <a:pt x="15666" y="14745"/>
                  </a:lnTo>
                  <a:lnTo>
                    <a:pt x="15622" y="14789"/>
                  </a:lnTo>
                  <a:lnTo>
                    <a:pt x="11936" y="19396"/>
                  </a:lnTo>
                  <a:lnTo>
                    <a:pt x="10664" y="21107"/>
                  </a:lnTo>
                  <a:lnTo>
                    <a:pt x="9084" y="23257"/>
                  </a:lnTo>
                  <a:lnTo>
                    <a:pt x="9084" y="23301"/>
                  </a:lnTo>
                  <a:lnTo>
                    <a:pt x="7680" y="25803"/>
                  </a:lnTo>
                  <a:lnTo>
                    <a:pt x="6671" y="27733"/>
                  </a:lnTo>
                  <a:lnTo>
                    <a:pt x="6627" y="27777"/>
                  </a:lnTo>
                  <a:lnTo>
                    <a:pt x="6056" y="32077"/>
                  </a:lnTo>
                  <a:lnTo>
                    <a:pt x="4784" y="40108"/>
                  </a:lnTo>
                  <a:lnTo>
                    <a:pt x="4345" y="41205"/>
                  </a:lnTo>
                  <a:lnTo>
                    <a:pt x="3248" y="43135"/>
                  </a:lnTo>
                  <a:lnTo>
                    <a:pt x="2195" y="44188"/>
                  </a:lnTo>
                  <a:lnTo>
                    <a:pt x="2151" y="44188"/>
                  </a:lnTo>
                  <a:lnTo>
                    <a:pt x="835" y="45987"/>
                  </a:lnTo>
                  <a:lnTo>
                    <a:pt x="1" y="47128"/>
                  </a:lnTo>
                  <a:lnTo>
                    <a:pt x="1" y="47172"/>
                  </a:lnTo>
                  <a:lnTo>
                    <a:pt x="1" y="47260"/>
                  </a:lnTo>
                  <a:lnTo>
                    <a:pt x="1" y="47304"/>
                  </a:lnTo>
                  <a:lnTo>
                    <a:pt x="45" y="47348"/>
                  </a:lnTo>
                  <a:lnTo>
                    <a:pt x="176" y="47392"/>
                  </a:lnTo>
                  <a:lnTo>
                    <a:pt x="220" y="47392"/>
                  </a:lnTo>
                  <a:lnTo>
                    <a:pt x="308" y="47304"/>
                  </a:lnTo>
                  <a:lnTo>
                    <a:pt x="1142" y="46207"/>
                  </a:lnTo>
                  <a:lnTo>
                    <a:pt x="2458" y="44408"/>
                  </a:lnTo>
                  <a:lnTo>
                    <a:pt x="3511" y="43355"/>
                  </a:lnTo>
                  <a:lnTo>
                    <a:pt x="3511" y="43311"/>
                  </a:lnTo>
                  <a:lnTo>
                    <a:pt x="4652" y="41380"/>
                  </a:lnTo>
                  <a:lnTo>
                    <a:pt x="4696" y="41336"/>
                  </a:lnTo>
                  <a:lnTo>
                    <a:pt x="5135" y="40239"/>
                  </a:lnTo>
                  <a:lnTo>
                    <a:pt x="5135" y="40195"/>
                  </a:lnTo>
                  <a:lnTo>
                    <a:pt x="6408" y="32121"/>
                  </a:lnTo>
                  <a:lnTo>
                    <a:pt x="6978" y="27865"/>
                  </a:lnTo>
                  <a:lnTo>
                    <a:pt x="7987" y="25934"/>
                  </a:lnTo>
                  <a:lnTo>
                    <a:pt x="9391" y="23477"/>
                  </a:lnTo>
                  <a:lnTo>
                    <a:pt x="10927" y="21327"/>
                  </a:lnTo>
                  <a:lnTo>
                    <a:pt x="12200" y="19615"/>
                  </a:lnTo>
                  <a:lnTo>
                    <a:pt x="15886" y="15008"/>
                  </a:lnTo>
                  <a:lnTo>
                    <a:pt x="16851" y="14262"/>
                  </a:lnTo>
                  <a:lnTo>
                    <a:pt x="16895" y="14218"/>
                  </a:lnTo>
                  <a:lnTo>
                    <a:pt x="18475" y="12200"/>
                  </a:lnTo>
                  <a:lnTo>
                    <a:pt x="19923" y="11103"/>
                  </a:lnTo>
                  <a:lnTo>
                    <a:pt x="22994" y="8689"/>
                  </a:lnTo>
                  <a:lnTo>
                    <a:pt x="27119" y="5442"/>
                  </a:lnTo>
                  <a:lnTo>
                    <a:pt x="27163" y="5442"/>
                  </a:lnTo>
                  <a:lnTo>
                    <a:pt x="30366" y="2195"/>
                  </a:lnTo>
                  <a:lnTo>
                    <a:pt x="31419" y="1537"/>
                  </a:lnTo>
                  <a:lnTo>
                    <a:pt x="33306" y="352"/>
                  </a:lnTo>
                  <a:lnTo>
                    <a:pt x="33350" y="308"/>
                  </a:lnTo>
                  <a:lnTo>
                    <a:pt x="33350" y="220"/>
                  </a:lnTo>
                  <a:lnTo>
                    <a:pt x="33350" y="176"/>
                  </a:lnTo>
                  <a:lnTo>
                    <a:pt x="33350" y="89"/>
                  </a:lnTo>
                  <a:lnTo>
                    <a:pt x="33306" y="45"/>
                  </a:lnTo>
                  <a:lnTo>
                    <a:pt x="3321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47" name="Google Shape;16647;p486"/>
            <p:cNvSpPr/>
            <p:nvPr/>
          </p:nvSpPr>
          <p:spPr>
            <a:xfrm>
              <a:off x="5230625" y="3236500"/>
              <a:ext cx="817300" cy="1199050"/>
            </a:xfrm>
            <a:custGeom>
              <a:avLst/>
              <a:gdLst/>
              <a:ahLst/>
              <a:cxnLst/>
              <a:rect l="l" t="t" r="r" b="b"/>
              <a:pathLst>
                <a:path w="32692" h="47962" extrusionOk="0">
                  <a:moveTo>
                    <a:pt x="32428" y="1"/>
                  </a:moveTo>
                  <a:lnTo>
                    <a:pt x="30146" y="1536"/>
                  </a:lnTo>
                  <a:lnTo>
                    <a:pt x="30102" y="1580"/>
                  </a:lnTo>
                  <a:lnTo>
                    <a:pt x="27513" y="4038"/>
                  </a:lnTo>
                  <a:lnTo>
                    <a:pt x="22906" y="7724"/>
                  </a:lnTo>
                  <a:lnTo>
                    <a:pt x="20624" y="9523"/>
                  </a:lnTo>
                  <a:lnTo>
                    <a:pt x="18693" y="11102"/>
                  </a:lnTo>
                  <a:lnTo>
                    <a:pt x="17070" y="12287"/>
                  </a:lnTo>
                  <a:lnTo>
                    <a:pt x="17070" y="12331"/>
                  </a:lnTo>
                  <a:lnTo>
                    <a:pt x="16280" y="13253"/>
                  </a:lnTo>
                  <a:lnTo>
                    <a:pt x="15622" y="13867"/>
                  </a:lnTo>
                  <a:lnTo>
                    <a:pt x="15578" y="13911"/>
                  </a:lnTo>
                  <a:lnTo>
                    <a:pt x="12770" y="17509"/>
                  </a:lnTo>
                  <a:lnTo>
                    <a:pt x="10927" y="19878"/>
                  </a:lnTo>
                  <a:lnTo>
                    <a:pt x="7592" y="24310"/>
                  </a:lnTo>
                  <a:lnTo>
                    <a:pt x="5880" y="27514"/>
                  </a:lnTo>
                  <a:lnTo>
                    <a:pt x="5836" y="27558"/>
                  </a:lnTo>
                  <a:lnTo>
                    <a:pt x="5178" y="32121"/>
                  </a:lnTo>
                  <a:lnTo>
                    <a:pt x="4652" y="35851"/>
                  </a:lnTo>
                  <a:lnTo>
                    <a:pt x="4125" y="39274"/>
                  </a:lnTo>
                  <a:lnTo>
                    <a:pt x="3598" y="41731"/>
                  </a:lnTo>
                  <a:lnTo>
                    <a:pt x="3116" y="43091"/>
                  </a:lnTo>
                  <a:lnTo>
                    <a:pt x="527" y="47040"/>
                  </a:lnTo>
                  <a:lnTo>
                    <a:pt x="44" y="47699"/>
                  </a:lnTo>
                  <a:lnTo>
                    <a:pt x="0" y="47786"/>
                  </a:lnTo>
                  <a:lnTo>
                    <a:pt x="0" y="47830"/>
                  </a:lnTo>
                  <a:lnTo>
                    <a:pt x="44" y="47918"/>
                  </a:lnTo>
                  <a:lnTo>
                    <a:pt x="88" y="47962"/>
                  </a:lnTo>
                  <a:lnTo>
                    <a:pt x="264" y="47962"/>
                  </a:lnTo>
                  <a:lnTo>
                    <a:pt x="351" y="47918"/>
                  </a:lnTo>
                  <a:lnTo>
                    <a:pt x="790" y="47260"/>
                  </a:lnTo>
                  <a:lnTo>
                    <a:pt x="3423" y="43267"/>
                  </a:lnTo>
                  <a:lnTo>
                    <a:pt x="3467" y="43223"/>
                  </a:lnTo>
                  <a:lnTo>
                    <a:pt x="3906" y="41862"/>
                  </a:lnTo>
                  <a:lnTo>
                    <a:pt x="3950" y="41819"/>
                  </a:lnTo>
                  <a:lnTo>
                    <a:pt x="4476" y="39317"/>
                  </a:lnTo>
                  <a:lnTo>
                    <a:pt x="4959" y="35895"/>
                  </a:lnTo>
                  <a:lnTo>
                    <a:pt x="5529" y="32165"/>
                  </a:lnTo>
                  <a:lnTo>
                    <a:pt x="6187" y="27645"/>
                  </a:lnTo>
                  <a:lnTo>
                    <a:pt x="7899" y="24486"/>
                  </a:lnTo>
                  <a:lnTo>
                    <a:pt x="11190" y="20098"/>
                  </a:lnTo>
                  <a:lnTo>
                    <a:pt x="13033" y="17728"/>
                  </a:lnTo>
                  <a:lnTo>
                    <a:pt x="15841" y="14130"/>
                  </a:lnTo>
                  <a:lnTo>
                    <a:pt x="16543" y="13516"/>
                  </a:lnTo>
                  <a:lnTo>
                    <a:pt x="16543" y="13472"/>
                  </a:lnTo>
                  <a:lnTo>
                    <a:pt x="17289" y="12594"/>
                  </a:lnTo>
                  <a:lnTo>
                    <a:pt x="18913" y="11366"/>
                  </a:lnTo>
                  <a:lnTo>
                    <a:pt x="20844" y="9786"/>
                  </a:lnTo>
                  <a:lnTo>
                    <a:pt x="23125" y="7987"/>
                  </a:lnTo>
                  <a:lnTo>
                    <a:pt x="27733" y="4301"/>
                  </a:lnTo>
                  <a:lnTo>
                    <a:pt x="30322" y="1844"/>
                  </a:lnTo>
                  <a:lnTo>
                    <a:pt x="32604" y="308"/>
                  </a:lnTo>
                  <a:lnTo>
                    <a:pt x="32647" y="264"/>
                  </a:lnTo>
                  <a:lnTo>
                    <a:pt x="32691" y="220"/>
                  </a:lnTo>
                  <a:lnTo>
                    <a:pt x="32691" y="132"/>
                  </a:lnTo>
                  <a:lnTo>
                    <a:pt x="32647" y="88"/>
                  </a:lnTo>
                  <a:lnTo>
                    <a:pt x="3260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48" name="Google Shape;16648;p486"/>
            <p:cNvSpPr/>
            <p:nvPr/>
          </p:nvSpPr>
          <p:spPr>
            <a:xfrm>
              <a:off x="5136275" y="3184950"/>
              <a:ext cx="854600" cy="1805700"/>
            </a:xfrm>
            <a:custGeom>
              <a:avLst/>
              <a:gdLst/>
              <a:ahLst/>
              <a:cxnLst/>
              <a:rect l="l" t="t" r="r" b="b"/>
              <a:pathLst>
                <a:path w="34184" h="72228" extrusionOk="0">
                  <a:moveTo>
                    <a:pt x="34052" y="0"/>
                  </a:moveTo>
                  <a:lnTo>
                    <a:pt x="33964" y="44"/>
                  </a:lnTo>
                  <a:lnTo>
                    <a:pt x="33920" y="44"/>
                  </a:lnTo>
                  <a:lnTo>
                    <a:pt x="30015" y="3072"/>
                  </a:lnTo>
                  <a:lnTo>
                    <a:pt x="25978" y="6319"/>
                  </a:lnTo>
                  <a:lnTo>
                    <a:pt x="23257" y="8513"/>
                  </a:lnTo>
                  <a:lnTo>
                    <a:pt x="20975" y="10400"/>
                  </a:lnTo>
                  <a:lnTo>
                    <a:pt x="19659" y="11453"/>
                  </a:lnTo>
                  <a:lnTo>
                    <a:pt x="16675" y="13340"/>
                  </a:lnTo>
                  <a:lnTo>
                    <a:pt x="16675" y="13384"/>
                  </a:lnTo>
                  <a:lnTo>
                    <a:pt x="15534" y="14656"/>
                  </a:lnTo>
                  <a:lnTo>
                    <a:pt x="14657" y="15885"/>
                  </a:lnTo>
                  <a:lnTo>
                    <a:pt x="13779" y="17114"/>
                  </a:lnTo>
                  <a:lnTo>
                    <a:pt x="12199" y="19615"/>
                  </a:lnTo>
                  <a:lnTo>
                    <a:pt x="10488" y="22248"/>
                  </a:lnTo>
                  <a:lnTo>
                    <a:pt x="9567" y="23564"/>
                  </a:lnTo>
                  <a:lnTo>
                    <a:pt x="8601" y="24837"/>
                  </a:lnTo>
                  <a:lnTo>
                    <a:pt x="7197" y="26811"/>
                  </a:lnTo>
                  <a:lnTo>
                    <a:pt x="7197" y="26899"/>
                  </a:lnTo>
                  <a:lnTo>
                    <a:pt x="6802" y="29005"/>
                  </a:lnTo>
                  <a:lnTo>
                    <a:pt x="6188" y="33876"/>
                  </a:lnTo>
                  <a:lnTo>
                    <a:pt x="5705" y="37386"/>
                  </a:lnTo>
                  <a:lnTo>
                    <a:pt x="5266" y="40502"/>
                  </a:lnTo>
                  <a:lnTo>
                    <a:pt x="4564" y="43793"/>
                  </a:lnTo>
                  <a:lnTo>
                    <a:pt x="3730" y="47479"/>
                  </a:lnTo>
                  <a:lnTo>
                    <a:pt x="1624" y="50814"/>
                  </a:lnTo>
                  <a:lnTo>
                    <a:pt x="878" y="52262"/>
                  </a:lnTo>
                  <a:lnTo>
                    <a:pt x="834" y="52350"/>
                  </a:lnTo>
                  <a:lnTo>
                    <a:pt x="527" y="54807"/>
                  </a:lnTo>
                  <a:lnTo>
                    <a:pt x="264" y="57527"/>
                  </a:lnTo>
                  <a:lnTo>
                    <a:pt x="1" y="59458"/>
                  </a:lnTo>
                  <a:lnTo>
                    <a:pt x="1" y="59502"/>
                  </a:lnTo>
                  <a:lnTo>
                    <a:pt x="1" y="59590"/>
                  </a:lnTo>
                  <a:lnTo>
                    <a:pt x="2414" y="62837"/>
                  </a:lnTo>
                  <a:lnTo>
                    <a:pt x="3774" y="64943"/>
                  </a:lnTo>
                  <a:lnTo>
                    <a:pt x="4608" y="66216"/>
                  </a:lnTo>
                  <a:lnTo>
                    <a:pt x="6275" y="68190"/>
                  </a:lnTo>
                  <a:lnTo>
                    <a:pt x="9391" y="71701"/>
                  </a:lnTo>
                  <a:lnTo>
                    <a:pt x="9435" y="71701"/>
                  </a:lnTo>
                  <a:lnTo>
                    <a:pt x="10093" y="72183"/>
                  </a:lnTo>
                  <a:lnTo>
                    <a:pt x="10181" y="72227"/>
                  </a:lnTo>
                  <a:lnTo>
                    <a:pt x="10707" y="72227"/>
                  </a:lnTo>
                  <a:lnTo>
                    <a:pt x="10751" y="72183"/>
                  </a:lnTo>
                  <a:lnTo>
                    <a:pt x="10839" y="72140"/>
                  </a:lnTo>
                  <a:lnTo>
                    <a:pt x="11804" y="71043"/>
                  </a:lnTo>
                  <a:lnTo>
                    <a:pt x="11848" y="70955"/>
                  </a:lnTo>
                  <a:lnTo>
                    <a:pt x="11848" y="70911"/>
                  </a:lnTo>
                  <a:lnTo>
                    <a:pt x="11804" y="70823"/>
                  </a:lnTo>
                  <a:lnTo>
                    <a:pt x="11804" y="70779"/>
                  </a:lnTo>
                  <a:lnTo>
                    <a:pt x="11717" y="70735"/>
                  </a:lnTo>
                  <a:lnTo>
                    <a:pt x="11585" y="70735"/>
                  </a:lnTo>
                  <a:lnTo>
                    <a:pt x="11541" y="70779"/>
                  </a:lnTo>
                  <a:lnTo>
                    <a:pt x="10620" y="71876"/>
                  </a:lnTo>
                  <a:lnTo>
                    <a:pt x="10269" y="71876"/>
                  </a:lnTo>
                  <a:lnTo>
                    <a:pt x="9654" y="71437"/>
                  </a:lnTo>
                  <a:lnTo>
                    <a:pt x="6539" y="67971"/>
                  </a:lnTo>
                  <a:lnTo>
                    <a:pt x="4915" y="65996"/>
                  </a:lnTo>
                  <a:lnTo>
                    <a:pt x="4038" y="64768"/>
                  </a:lnTo>
                  <a:lnTo>
                    <a:pt x="2677" y="62618"/>
                  </a:lnTo>
                  <a:lnTo>
                    <a:pt x="352" y="59414"/>
                  </a:lnTo>
                  <a:lnTo>
                    <a:pt x="615" y="57571"/>
                  </a:lnTo>
                  <a:lnTo>
                    <a:pt x="878" y="54851"/>
                  </a:lnTo>
                  <a:lnTo>
                    <a:pt x="1185" y="52393"/>
                  </a:lnTo>
                  <a:lnTo>
                    <a:pt x="1931" y="50989"/>
                  </a:lnTo>
                  <a:lnTo>
                    <a:pt x="4038" y="47654"/>
                  </a:lnTo>
                  <a:lnTo>
                    <a:pt x="4038" y="47567"/>
                  </a:lnTo>
                  <a:lnTo>
                    <a:pt x="4915" y="43837"/>
                  </a:lnTo>
                  <a:lnTo>
                    <a:pt x="5617" y="40546"/>
                  </a:lnTo>
                  <a:lnTo>
                    <a:pt x="6056" y="37430"/>
                  </a:lnTo>
                  <a:lnTo>
                    <a:pt x="6495" y="33920"/>
                  </a:lnTo>
                  <a:lnTo>
                    <a:pt x="7109" y="29093"/>
                  </a:lnTo>
                  <a:lnTo>
                    <a:pt x="7504" y="26987"/>
                  </a:lnTo>
                  <a:lnTo>
                    <a:pt x="8908" y="25056"/>
                  </a:lnTo>
                  <a:lnTo>
                    <a:pt x="9830" y="23783"/>
                  </a:lnTo>
                  <a:lnTo>
                    <a:pt x="10751" y="22467"/>
                  </a:lnTo>
                  <a:lnTo>
                    <a:pt x="12463" y="19790"/>
                  </a:lnTo>
                  <a:lnTo>
                    <a:pt x="14086" y="17289"/>
                  </a:lnTo>
                  <a:lnTo>
                    <a:pt x="14920" y="16060"/>
                  </a:lnTo>
                  <a:lnTo>
                    <a:pt x="15798" y="14876"/>
                  </a:lnTo>
                  <a:lnTo>
                    <a:pt x="16895" y="13647"/>
                  </a:lnTo>
                  <a:lnTo>
                    <a:pt x="19835" y="11760"/>
                  </a:lnTo>
                  <a:lnTo>
                    <a:pt x="19878" y="11760"/>
                  </a:lnTo>
                  <a:lnTo>
                    <a:pt x="21195" y="10663"/>
                  </a:lnTo>
                  <a:lnTo>
                    <a:pt x="23477" y="8820"/>
                  </a:lnTo>
                  <a:lnTo>
                    <a:pt x="26241" y="6626"/>
                  </a:lnTo>
                  <a:lnTo>
                    <a:pt x="30234" y="3379"/>
                  </a:lnTo>
                  <a:lnTo>
                    <a:pt x="34140" y="351"/>
                  </a:lnTo>
                  <a:lnTo>
                    <a:pt x="34183" y="264"/>
                  </a:lnTo>
                  <a:lnTo>
                    <a:pt x="34183" y="220"/>
                  </a:lnTo>
                  <a:lnTo>
                    <a:pt x="34183" y="132"/>
                  </a:lnTo>
                  <a:lnTo>
                    <a:pt x="34183" y="88"/>
                  </a:lnTo>
                  <a:lnTo>
                    <a:pt x="34096" y="44"/>
                  </a:lnTo>
                  <a:lnTo>
                    <a:pt x="3405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49" name="Google Shape;16649;p486"/>
            <p:cNvSpPr/>
            <p:nvPr/>
          </p:nvSpPr>
          <p:spPr>
            <a:xfrm>
              <a:off x="5101175" y="3159725"/>
              <a:ext cx="862275" cy="1886875"/>
            </a:xfrm>
            <a:custGeom>
              <a:avLst/>
              <a:gdLst/>
              <a:ahLst/>
              <a:cxnLst/>
              <a:rect l="l" t="t" r="r" b="b"/>
              <a:pathLst>
                <a:path w="34491" h="75475" extrusionOk="0">
                  <a:moveTo>
                    <a:pt x="34271" y="0"/>
                  </a:moveTo>
                  <a:lnTo>
                    <a:pt x="34183" y="44"/>
                  </a:lnTo>
                  <a:lnTo>
                    <a:pt x="31287" y="2238"/>
                  </a:lnTo>
                  <a:lnTo>
                    <a:pt x="22555" y="9303"/>
                  </a:lnTo>
                  <a:lnTo>
                    <a:pt x="19834" y="11409"/>
                  </a:lnTo>
                  <a:lnTo>
                    <a:pt x="17509" y="12506"/>
                  </a:lnTo>
                  <a:lnTo>
                    <a:pt x="16938" y="12813"/>
                  </a:lnTo>
                  <a:lnTo>
                    <a:pt x="16456" y="13164"/>
                  </a:lnTo>
                  <a:lnTo>
                    <a:pt x="15929" y="13515"/>
                  </a:lnTo>
                  <a:lnTo>
                    <a:pt x="15446" y="13910"/>
                  </a:lnTo>
                  <a:lnTo>
                    <a:pt x="14964" y="14393"/>
                  </a:lnTo>
                  <a:lnTo>
                    <a:pt x="14481" y="14875"/>
                  </a:lnTo>
                  <a:lnTo>
                    <a:pt x="13559" y="15885"/>
                  </a:lnTo>
                  <a:lnTo>
                    <a:pt x="12726" y="17026"/>
                  </a:lnTo>
                  <a:lnTo>
                    <a:pt x="11892" y="18210"/>
                  </a:lnTo>
                  <a:lnTo>
                    <a:pt x="11058" y="19483"/>
                  </a:lnTo>
                  <a:lnTo>
                    <a:pt x="10268" y="20712"/>
                  </a:lnTo>
                  <a:lnTo>
                    <a:pt x="9479" y="21940"/>
                  </a:lnTo>
                  <a:lnTo>
                    <a:pt x="8733" y="23125"/>
                  </a:lnTo>
                  <a:lnTo>
                    <a:pt x="7943" y="24222"/>
                  </a:lnTo>
                  <a:lnTo>
                    <a:pt x="7197" y="25187"/>
                  </a:lnTo>
                  <a:lnTo>
                    <a:pt x="7153" y="25275"/>
                  </a:lnTo>
                  <a:lnTo>
                    <a:pt x="6846" y="26240"/>
                  </a:lnTo>
                  <a:lnTo>
                    <a:pt x="6846" y="26328"/>
                  </a:lnTo>
                  <a:lnTo>
                    <a:pt x="7021" y="27513"/>
                  </a:lnTo>
                  <a:lnTo>
                    <a:pt x="6319" y="33876"/>
                  </a:lnTo>
                  <a:lnTo>
                    <a:pt x="5836" y="37605"/>
                  </a:lnTo>
                  <a:lnTo>
                    <a:pt x="5398" y="40896"/>
                  </a:lnTo>
                  <a:lnTo>
                    <a:pt x="5047" y="43003"/>
                  </a:lnTo>
                  <a:lnTo>
                    <a:pt x="3950" y="47522"/>
                  </a:lnTo>
                  <a:lnTo>
                    <a:pt x="3423" y="49716"/>
                  </a:lnTo>
                  <a:lnTo>
                    <a:pt x="1756" y="52964"/>
                  </a:lnTo>
                  <a:lnTo>
                    <a:pt x="1712" y="53007"/>
                  </a:lnTo>
                  <a:lnTo>
                    <a:pt x="1229" y="56957"/>
                  </a:lnTo>
                  <a:lnTo>
                    <a:pt x="88" y="61345"/>
                  </a:lnTo>
                  <a:lnTo>
                    <a:pt x="0" y="62398"/>
                  </a:lnTo>
                  <a:lnTo>
                    <a:pt x="44" y="62529"/>
                  </a:lnTo>
                  <a:lnTo>
                    <a:pt x="1843" y="64811"/>
                  </a:lnTo>
                  <a:lnTo>
                    <a:pt x="4739" y="68146"/>
                  </a:lnTo>
                  <a:lnTo>
                    <a:pt x="6144" y="69814"/>
                  </a:lnTo>
                  <a:lnTo>
                    <a:pt x="8250" y="72095"/>
                  </a:lnTo>
                  <a:lnTo>
                    <a:pt x="9830" y="74026"/>
                  </a:lnTo>
                  <a:lnTo>
                    <a:pt x="10927" y="75386"/>
                  </a:lnTo>
                  <a:lnTo>
                    <a:pt x="11014" y="75430"/>
                  </a:lnTo>
                  <a:lnTo>
                    <a:pt x="11058" y="75474"/>
                  </a:lnTo>
                  <a:lnTo>
                    <a:pt x="11146" y="75430"/>
                  </a:lnTo>
                  <a:lnTo>
                    <a:pt x="11365" y="75343"/>
                  </a:lnTo>
                  <a:lnTo>
                    <a:pt x="11453" y="75299"/>
                  </a:lnTo>
                  <a:lnTo>
                    <a:pt x="12462" y="73763"/>
                  </a:lnTo>
                  <a:lnTo>
                    <a:pt x="12506" y="73719"/>
                  </a:lnTo>
                  <a:lnTo>
                    <a:pt x="12506" y="73631"/>
                  </a:lnTo>
                  <a:lnTo>
                    <a:pt x="12462" y="73587"/>
                  </a:lnTo>
                  <a:lnTo>
                    <a:pt x="12419" y="73543"/>
                  </a:lnTo>
                  <a:lnTo>
                    <a:pt x="12375" y="73500"/>
                  </a:lnTo>
                  <a:lnTo>
                    <a:pt x="12287" y="73500"/>
                  </a:lnTo>
                  <a:lnTo>
                    <a:pt x="12243" y="73543"/>
                  </a:lnTo>
                  <a:lnTo>
                    <a:pt x="12199" y="73587"/>
                  </a:lnTo>
                  <a:lnTo>
                    <a:pt x="11190" y="75035"/>
                  </a:lnTo>
                  <a:lnTo>
                    <a:pt x="11146" y="75079"/>
                  </a:lnTo>
                  <a:lnTo>
                    <a:pt x="10093" y="73807"/>
                  </a:lnTo>
                  <a:lnTo>
                    <a:pt x="8513" y="71876"/>
                  </a:lnTo>
                  <a:lnTo>
                    <a:pt x="6407" y="69594"/>
                  </a:lnTo>
                  <a:lnTo>
                    <a:pt x="2151" y="64592"/>
                  </a:lnTo>
                  <a:lnTo>
                    <a:pt x="395" y="62354"/>
                  </a:lnTo>
                  <a:lnTo>
                    <a:pt x="439" y="61389"/>
                  </a:lnTo>
                  <a:lnTo>
                    <a:pt x="1580" y="57044"/>
                  </a:lnTo>
                  <a:lnTo>
                    <a:pt x="1580" y="57001"/>
                  </a:lnTo>
                  <a:lnTo>
                    <a:pt x="2063" y="53095"/>
                  </a:lnTo>
                  <a:lnTo>
                    <a:pt x="3774" y="49848"/>
                  </a:lnTo>
                  <a:lnTo>
                    <a:pt x="3774" y="49804"/>
                  </a:lnTo>
                  <a:lnTo>
                    <a:pt x="4301" y="47610"/>
                  </a:lnTo>
                  <a:lnTo>
                    <a:pt x="5398" y="43091"/>
                  </a:lnTo>
                  <a:lnTo>
                    <a:pt x="5749" y="40940"/>
                  </a:lnTo>
                  <a:lnTo>
                    <a:pt x="6188" y="37649"/>
                  </a:lnTo>
                  <a:lnTo>
                    <a:pt x="6670" y="33920"/>
                  </a:lnTo>
                  <a:lnTo>
                    <a:pt x="7372" y="27557"/>
                  </a:lnTo>
                  <a:lnTo>
                    <a:pt x="7372" y="27469"/>
                  </a:lnTo>
                  <a:lnTo>
                    <a:pt x="7197" y="26284"/>
                  </a:lnTo>
                  <a:lnTo>
                    <a:pt x="7460" y="25407"/>
                  </a:lnTo>
                  <a:lnTo>
                    <a:pt x="8250" y="24397"/>
                  </a:lnTo>
                  <a:lnTo>
                    <a:pt x="9040" y="23300"/>
                  </a:lnTo>
                  <a:lnTo>
                    <a:pt x="9786" y="22116"/>
                  </a:lnTo>
                  <a:lnTo>
                    <a:pt x="10576" y="20887"/>
                  </a:lnTo>
                  <a:lnTo>
                    <a:pt x="12155" y="18430"/>
                  </a:lnTo>
                  <a:lnTo>
                    <a:pt x="12989" y="17245"/>
                  </a:lnTo>
                  <a:lnTo>
                    <a:pt x="13823" y="16148"/>
                  </a:lnTo>
                  <a:lnTo>
                    <a:pt x="14700" y="15139"/>
                  </a:lnTo>
                  <a:lnTo>
                    <a:pt x="15183" y="14656"/>
                  </a:lnTo>
                  <a:lnTo>
                    <a:pt x="15622" y="14217"/>
                  </a:lnTo>
                  <a:lnTo>
                    <a:pt x="16105" y="13822"/>
                  </a:lnTo>
                  <a:lnTo>
                    <a:pt x="16631" y="13427"/>
                  </a:lnTo>
                  <a:lnTo>
                    <a:pt x="17114" y="13120"/>
                  </a:lnTo>
                  <a:lnTo>
                    <a:pt x="17640" y="12857"/>
                  </a:lnTo>
                  <a:lnTo>
                    <a:pt x="20010" y="11716"/>
                  </a:lnTo>
                  <a:lnTo>
                    <a:pt x="20054" y="11716"/>
                  </a:lnTo>
                  <a:lnTo>
                    <a:pt x="22774" y="9566"/>
                  </a:lnTo>
                  <a:lnTo>
                    <a:pt x="27865" y="5441"/>
                  </a:lnTo>
                  <a:lnTo>
                    <a:pt x="31507" y="2545"/>
                  </a:lnTo>
                  <a:lnTo>
                    <a:pt x="34403" y="307"/>
                  </a:lnTo>
                  <a:lnTo>
                    <a:pt x="34447" y="263"/>
                  </a:lnTo>
                  <a:lnTo>
                    <a:pt x="34490" y="219"/>
                  </a:lnTo>
                  <a:lnTo>
                    <a:pt x="34490" y="132"/>
                  </a:lnTo>
                  <a:lnTo>
                    <a:pt x="34447" y="88"/>
                  </a:lnTo>
                  <a:lnTo>
                    <a:pt x="34403" y="44"/>
                  </a:lnTo>
                  <a:lnTo>
                    <a:pt x="3431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50" name="Google Shape;16650;p486"/>
            <p:cNvSpPr/>
            <p:nvPr/>
          </p:nvSpPr>
          <p:spPr>
            <a:xfrm>
              <a:off x="5644200" y="4235875"/>
              <a:ext cx="110825" cy="70225"/>
            </a:xfrm>
            <a:custGeom>
              <a:avLst/>
              <a:gdLst/>
              <a:ahLst/>
              <a:cxnLst/>
              <a:rect l="l" t="t" r="r" b="b"/>
              <a:pathLst>
                <a:path w="4433" h="2809" extrusionOk="0">
                  <a:moveTo>
                    <a:pt x="3116" y="352"/>
                  </a:moveTo>
                  <a:lnTo>
                    <a:pt x="3555" y="571"/>
                  </a:lnTo>
                  <a:lnTo>
                    <a:pt x="4081" y="1361"/>
                  </a:lnTo>
                  <a:lnTo>
                    <a:pt x="4037" y="2107"/>
                  </a:lnTo>
                  <a:lnTo>
                    <a:pt x="3862" y="2326"/>
                  </a:lnTo>
                  <a:lnTo>
                    <a:pt x="3511" y="2458"/>
                  </a:lnTo>
                  <a:lnTo>
                    <a:pt x="2370" y="2414"/>
                  </a:lnTo>
                  <a:lnTo>
                    <a:pt x="746" y="1844"/>
                  </a:lnTo>
                  <a:lnTo>
                    <a:pt x="351" y="1493"/>
                  </a:lnTo>
                  <a:lnTo>
                    <a:pt x="351" y="1449"/>
                  </a:lnTo>
                  <a:lnTo>
                    <a:pt x="658" y="1229"/>
                  </a:lnTo>
                  <a:lnTo>
                    <a:pt x="2107" y="396"/>
                  </a:lnTo>
                  <a:lnTo>
                    <a:pt x="3116" y="352"/>
                  </a:lnTo>
                  <a:close/>
                  <a:moveTo>
                    <a:pt x="3160" y="1"/>
                  </a:moveTo>
                  <a:lnTo>
                    <a:pt x="2063" y="45"/>
                  </a:lnTo>
                  <a:lnTo>
                    <a:pt x="1975" y="88"/>
                  </a:lnTo>
                  <a:lnTo>
                    <a:pt x="483" y="922"/>
                  </a:lnTo>
                  <a:lnTo>
                    <a:pt x="439" y="922"/>
                  </a:lnTo>
                  <a:lnTo>
                    <a:pt x="88" y="1229"/>
                  </a:lnTo>
                  <a:lnTo>
                    <a:pt x="44" y="1273"/>
                  </a:lnTo>
                  <a:lnTo>
                    <a:pt x="0" y="1361"/>
                  </a:lnTo>
                  <a:lnTo>
                    <a:pt x="0" y="1536"/>
                  </a:lnTo>
                  <a:lnTo>
                    <a:pt x="88" y="1668"/>
                  </a:lnTo>
                  <a:lnTo>
                    <a:pt x="527" y="2151"/>
                  </a:lnTo>
                  <a:lnTo>
                    <a:pt x="615" y="2195"/>
                  </a:lnTo>
                  <a:lnTo>
                    <a:pt x="2282" y="2721"/>
                  </a:lnTo>
                  <a:lnTo>
                    <a:pt x="2326" y="2765"/>
                  </a:lnTo>
                  <a:lnTo>
                    <a:pt x="3555" y="2809"/>
                  </a:lnTo>
                  <a:lnTo>
                    <a:pt x="3598" y="2809"/>
                  </a:lnTo>
                  <a:lnTo>
                    <a:pt x="4037" y="2633"/>
                  </a:lnTo>
                  <a:lnTo>
                    <a:pt x="4081" y="2590"/>
                  </a:lnTo>
                  <a:lnTo>
                    <a:pt x="4344" y="2326"/>
                  </a:lnTo>
                  <a:lnTo>
                    <a:pt x="4388" y="2195"/>
                  </a:lnTo>
                  <a:lnTo>
                    <a:pt x="4432" y="1361"/>
                  </a:lnTo>
                  <a:lnTo>
                    <a:pt x="4388" y="1229"/>
                  </a:lnTo>
                  <a:lnTo>
                    <a:pt x="3818" y="352"/>
                  </a:lnTo>
                  <a:lnTo>
                    <a:pt x="3730" y="308"/>
                  </a:lnTo>
                  <a:lnTo>
                    <a:pt x="324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51" name="Google Shape;16651;p486"/>
            <p:cNvSpPr/>
            <p:nvPr/>
          </p:nvSpPr>
          <p:spPr>
            <a:xfrm>
              <a:off x="5600325" y="4217225"/>
              <a:ext cx="172250" cy="154700"/>
            </a:xfrm>
            <a:custGeom>
              <a:avLst/>
              <a:gdLst/>
              <a:ahLst/>
              <a:cxnLst/>
              <a:rect l="l" t="t" r="r" b="b"/>
              <a:pathLst>
                <a:path w="6890" h="6188" extrusionOk="0">
                  <a:moveTo>
                    <a:pt x="4915" y="352"/>
                  </a:moveTo>
                  <a:lnTo>
                    <a:pt x="5704" y="703"/>
                  </a:lnTo>
                  <a:lnTo>
                    <a:pt x="5924" y="922"/>
                  </a:lnTo>
                  <a:lnTo>
                    <a:pt x="6494" y="2590"/>
                  </a:lnTo>
                  <a:lnTo>
                    <a:pt x="6538" y="5793"/>
                  </a:lnTo>
                  <a:lnTo>
                    <a:pt x="6494" y="5837"/>
                  </a:lnTo>
                  <a:lnTo>
                    <a:pt x="6143" y="5837"/>
                  </a:lnTo>
                  <a:lnTo>
                    <a:pt x="4651" y="5486"/>
                  </a:lnTo>
                  <a:lnTo>
                    <a:pt x="2589" y="4740"/>
                  </a:lnTo>
                  <a:lnTo>
                    <a:pt x="878" y="3906"/>
                  </a:lnTo>
                  <a:lnTo>
                    <a:pt x="570" y="3599"/>
                  </a:lnTo>
                  <a:lnTo>
                    <a:pt x="351" y="2853"/>
                  </a:lnTo>
                  <a:lnTo>
                    <a:pt x="570" y="2414"/>
                  </a:lnTo>
                  <a:lnTo>
                    <a:pt x="965" y="1975"/>
                  </a:lnTo>
                  <a:lnTo>
                    <a:pt x="2677" y="1010"/>
                  </a:lnTo>
                  <a:lnTo>
                    <a:pt x="4125" y="396"/>
                  </a:lnTo>
                  <a:lnTo>
                    <a:pt x="4915" y="352"/>
                  </a:lnTo>
                  <a:close/>
                  <a:moveTo>
                    <a:pt x="4915" y="1"/>
                  </a:moveTo>
                  <a:lnTo>
                    <a:pt x="4081" y="45"/>
                  </a:lnTo>
                  <a:lnTo>
                    <a:pt x="3993" y="45"/>
                  </a:lnTo>
                  <a:lnTo>
                    <a:pt x="2501" y="703"/>
                  </a:lnTo>
                  <a:lnTo>
                    <a:pt x="746" y="1668"/>
                  </a:lnTo>
                  <a:lnTo>
                    <a:pt x="702" y="1712"/>
                  </a:lnTo>
                  <a:lnTo>
                    <a:pt x="263" y="2195"/>
                  </a:lnTo>
                  <a:lnTo>
                    <a:pt x="263" y="2239"/>
                  </a:lnTo>
                  <a:lnTo>
                    <a:pt x="0" y="2765"/>
                  </a:lnTo>
                  <a:lnTo>
                    <a:pt x="0" y="2853"/>
                  </a:lnTo>
                  <a:lnTo>
                    <a:pt x="219" y="3730"/>
                  </a:lnTo>
                  <a:lnTo>
                    <a:pt x="263" y="3818"/>
                  </a:lnTo>
                  <a:lnTo>
                    <a:pt x="658" y="4169"/>
                  </a:lnTo>
                  <a:lnTo>
                    <a:pt x="702" y="4213"/>
                  </a:lnTo>
                  <a:lnTo>
                    <a:pt x="2457" y="5047"/>
                  </a:lnTo>
                  <a:lnTo>
                    <a:pt x="4564" y="5793"/>
                  </a:lnTo>
                  <a:lnTo>
                    <a:pt x="6099" y="6188"/>
                  </a:lnTo>
                  <a:lnTo>
                    <a:pt x="6538" y="6188"/>
                  </a:lnTo>
                  <a:lnTo>
                    <a:pt x="6626" y="6144"/>
                  </a:lnTo>
                  <a:lnTo>
                    <a:pt x="6802" y="6012"/>
                  </a:lnTo>
                  <a:lnTo>
                    <a:pt x="6889" y="5968"/>
                  </a:lnTo>
                  <a:lnTo>
                    <a:pt x="6889" y="5881"/>
                  </a:lnTo>
                  <a:lnTo>
                    <a:pt x="6845" y="2546"/>
                  </a:lnTo>
                  <a:lnTo>
                    <a:pt x="6802" y="2502"/>
                  </a:lnTo>
                  <a:lnTo>
                    <a:pt x="6231" y="791"/>
                  </a:lnTo>
                  <a:lnTo>
                    <a:pt x="6231" y="747"/>
                  </a:lnTo>
                  <a:lnTo>
                    <a:pt x="5968" y="439"/>
                  </a:lnTo>
                  <a:lnTo>
                    <a:pt x="5880" y="396"/>
                  </a:lnTo>
                  <a:lnTo>
                    <a:pt x="500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52" name="Google Shape;16652;p486"/>
            <p:cNvSpPr/>
            <p:nvPr/>
          </p:nvSpPr>
          <p:spPr>
            <a:xfrm>
              <a:off x="5555325" y="4199675"/>
              <a:ext cx="240275" cy="216125"/>
            </a:xfrm>
            <a:custGeom>
              <a:avLst/>
              <a:gdLst/>
              <a:ahLst/>
              <a:cxnLst/>
              <a:rect l="l" t="t" r="r" b="b"/>
              <a:pathLst>
                <a:path w="9611" h="8645" extrusionOk="0">
                  <a:moveTo>
                    <a:pt x="6715" y="352"/>
                  </a:moveTo>
                  <a:lnTo>
                    <a:pt x="7856" y="747"/>
                  </a:lnTo>
                  <a:lnTo>
                    <a:pt x="8207" y="1010"/>
                  </a:lnTo>
                  <a:lnTo>
                    <a:pt x="8865" y="3072"/>
                  </a:lnTo>
                  <a:lnTo>
                    <a:pt x="9260" y="6495"/>
                  </a:lnTo>
                  <a:lnTo>
                    <a:pt x="8953" y="7636"/>
                  </a:lnTo>
                  <a:lnTo>
                    <a:pt x="8645" y="8294"/>
                  </a:lnTo>
                  <a:lnTo>
                    <a:pt x="7987" y="8206"/>
                  </a:lnTo>
                  <a:lnTo>
                    <a:pt x="1054" y="6495"/>
                  </a:lnTo>
                  <a:lnTo>
                    <a:pt x="484" y="6144"/>
                  </a:lnTo>
                  <a:lnTo>
                    <a:pt x="396" y="5968"/>
                  </a:lnTo>
                  <a:lnTo>
                    <a:pt x="1932" y="2677"/>
                  </a:lnTo>
                  <a:lnTo>
                    <a:pt x="2546" y="2063"/>
                  </a:lnTo>
                  <a:lnTo>
                    <a:pt x="4433" y="1010"/>
                  </a:lnTo>
                  <a:lnTo>
                    <a:pt x="5837" y="439"/>
                  </a:lnTo>
                  <a:lnTo>
                    <a:pt x="6715" y="352"/>
                  </a:lnTo>
                  <a:close/>
                  <a:moveTo>
                    <a:pt x="6715" y="1"/>
                  </a:moveTo>
                  <a:lnTo>
                    <a:pt x="5793" y="88"/>
                  </a:lnTo>
                  <a:lnTo>
                    <a:pt x="5749" y="88"/>
                  </a:lnTo>
                  <a:lnTo>
                    <a:pt x="4301" y="703"/>
                  </a:lnTo>
                  <a:lnTo>
                    <a:pt x="2370" y="1756"/>
                  </a:lnTo>
                  <a:lnTo>
                    <a:pt x="2327" y="1800"/>
                  </a:lnTo>
                  <a:lnTo>
                    <a:pt x="1668" y="2414"/>
                  </a:lnTo>
                  <a:lnTo>
                    <a:pt x="1625" y="2502"/>
                  </a:lnTo>
                  <a:lnTo>
                    <a:pt x="45" y="5881"/>
                  </a:lnTo>
                  <a:lnTo>
                    <a:pt x="1" y="5968"/>
                  </a:lnTo>
                  <a:lnTo>
                    <a:pt x="45" y="6056"/>
                  </a:lnTo>
                  <a:lnTo>
                    <a:pt x="176" y="6363"/>
                  </a:lnTo>
                  <a:lnTo>
                    <a:pt x="264" y="6451"/>
                  </a:lnTo>
                  <a:lnTo>
                    <a:pt x="922" y="6802"/>
                  </a:lnTo>
                  <a:lnTo>
                    <a:pt x="966" y="6802"/>
                  </a:lnTo>
                  <a:lnTo>
                    <a:pt x="5793" y="8031"/>
                  </a:lnTo>
                  <a:lnTo>
                    <a:pt x="7899" y="8557"/>
                  </a:lnTo>
                  <a:lnTo>
                    <a:pt x="7943" y="8557"/>
                  </a:lnTo>
                  <a:lnTo>
                    <a:pt x="8733" y="8645"/>
                  </a:lnTo>
                  <a:lnTo>
                    <a:pt x="8865" y="8601"/>
                  </a:lnTo>
                  <a:lnTo>
                    <a:pt x="8909" y="8557"/>
                  </a:lnTo>
                  <a:lnTo>
                    <a:pt x="9304" y="7767"/>
                  </a:lnTo>
                  <a:lnTo>
                    <a:pt x="9304" y="7724"/>
                  </a:lnTo>
                  <a:lnTo>
                    <a:pt x="9611" y="6583"/>
                  </a:lnTo>
                  <a:lnTo>
                    <a:pt x="9611" y="6495"/>
                  </a:lnTo>
                  <a:lnTo>
                    <a:pt x="9216" y="2984"/>
                  </a:lnTo>
                  <a:lnTo>
                    <a:pt x="9216" y="2941"/>
                  </a:lnTo>
                  <a:lnTo>
                    <a:pt x="8514" y="834"/>
                  </a:lnTo>
                  <a:lnTo>
                    <a:pt x="8470" y="747"/>
                  </a:lnTo>
                  <a:lnTo>
                    <a:pt x="8031" y="439"/>
                  </a:lnTo>
                  <a:lnTo>
                    <a:pt x="7987" y="396"/>
                  </a:lnTo>
                  <a:lnTo>
                    <a:pt x="680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53" name="Google Shape;16653;p486"/>
            <p:cNvSpPr/>
            <p:nvPr/>
          </p:nvSpPr>
          <p:spPr>
            <a:xfrm>
              <a:off x="5499400" y="4181025"/>
              <a:ext cx="342275" cy="296225"/>
            </a:xfrm>
            <a:custGeom>
              <a:avLst/>
              <a:gdLst/>
              <a:ahLst/>
              <a:cxnLst/>
              <a:rect l="l" t="t" r="r" b="b"/>
              <a:pathLst>
                <a:path w="13691" h="11849" extrusionOk="0">
                  <a:moveTo>
                    <a:pt x="8952" y="352"/>
                  </a:moveTo>
                  <a:lnTo>
                    <a:pt x="10882" y="1142"/>
                  </a:lnTo>
                  <a:lnTo>
                    <a:pt x="11848" y="4213"/>
                  </a:lnTo>
                  <a:lnTo>
                    <a:pt x="12462" y="8162"/>
                  </a:lnTo>
                  <a:lnTo>
                    <a:pt x="12462" y="8250"/>
                  </a:lnTo>
                  <a:lnTo>
                    <a:pt x="13340" y="9479"/>
                  </a:lnTo>
                  <a:lnTo>
                    <a:pt x="13340" y="9961"/>
                  </a:lnTo>
                  <a:lnTo>
                    <a:pt x="12901" y="10444"/>
                  </a:lnTo>
                  <a:lnTo>
                    <a:pt x="11497" y="11146"/>
                  </a:lnTo>
                  <a:lnTo>
                    <a:pt x="10444" y="11497"/>
                  </a:lnTo>
                  <a:lnTo>
                    <a:pt x="8381" y="10664"/>
                  </a:lnTo>
                  <a:lnTo>
                    <a:pt x="5002" y="9874"/>
                  </a:lnTo>
                  <a:lnTo>
                    <a:pt x="1536" y="9303"/>
                  </a:lnTo>
                  <a:lnTo>
                    <a:pt x="351" y="8952"/>
                  </a:lnTo>
                  <a:lnTo>
                    <a:pt x="351" y="8689"/>
                  </a:lnTo>
                  <a:lnTo>
                    <a:pt x="570" y="8162"/>
                  </a:lnTo>
                  <a:lnTo>
                    <a:pt x="1667" y="6583"/>
                  </a:lnTo>
                  <a:lnTo>
                    <a:pt x="3028" y="4433"/>
                  </a:lnTo>
                  <a:lnTo>
                    <a:pt x="3993" y="2590"/>
                  </a:lnTo>
                  <a:lnTo>
                    <a:pt x="5310" y="1712"/>
                  </a:lnTo>
                  <a:lnTo>
                    <a:pt x="8162" y="352"/>
                  </a:lnTo>
                  <a:close/>
                  <a:moveTo>
                    <a:pt x="8118" y="1"/>
                  </a:moveTo>
                  <a:lnTo>
                    <a:pt x="8074" y="44"/>
                  </a:lnTo>
                  <a:lnTo>
                    <a:pt x="5178" y="1405"/>
                  </a:lnTo>
                  <a:lnTo>
                    <a:pt x="5134" y="1405"/>
                  </a:lnTo>
                  <a:lnTo>
                    <a:pt x="3774" y="2326"/>
                  </a:lnTo>
                  <a:lnTo>
                    <a:pt x="3686" y="2370"/>
                  </a:lnTo>
                  <a:lnTo>
                    <a:pt x="2721" y="4257"/>
                  </a:lnTo>
                  <a:lnTo>
                    <a:pt x="1360" y="6407"/>
                  </a:lnTo>
                  <a:lnTo>
                    <a:pt x="263" y="7943"/>
                  </a:lnTo>
                  <a:lnTo>
                    <a:pt x="263" y="7987"/>
                  </a:lnTo>
                  <a:lnTo>
                    <a:pt x="44" y="8601"/>
                  </a:lnTo>
                  <a:lnTo>
                    <a:pt x="0" y="8645"/>
                  </a:lnTo>
                  <a:lnTo>
                    <a:pt x="0" y="9084"/>
                  </a:lnTo>
                  <a:lnTo>
                    <a:pt x="0" y="9215"/>
                  </a:lnTo>
                  <a:lnTo>
                    <a:pt x="88" y="9259"/>
                  </a:lnTo>
                  <a:lnTo>
                    <a:pt x="1448" y="9654"/>
                  </a:lnTo>
                  <a:lnTo>
                    <a:pt x="1492" y="9654"/>
                  </a:lnTo>
                  <a:lnTo>
                    <a:pt x="4959" y="10225"/>
                  </a:lnTo>
                  <a:lnTo>
                    <a:pt x="8293" y="11015"/>
                  </a:lnTo>
                  <a:lnTo>
                    <a:pt x="10400" y="11848"/>
                  </a:lnTo>
                  <a:lnTo>
                    <a:pt x="10531" y="11848"/>
                  </a:lnTo>
                  <a:lnTo>
                    <a:pt x="11584" y="11497"/>
                  </a:lnTo>
                  <a:lnTo>
                    <a:pt x="11628" y="11453"/>
                  </a:lnTo>
                  <a:lnTo>
                    <a:pt x="13120" y="10707"/>
                  </a:lnTo>
                  <a:lnTo>
                    <a:pt x="13164" y="10664"/>
                  </a:lnTo>
                  <a:lnTo>
                    <a:pt x="13647" y="10137"/>
                  </a:lnTo>
                  <a:lnTo>
                    <a:pt x="13691" y="10005"/>
                  </a:lnTo>
                  <a:lnTo>
                    <a:pt x="13691" y="9435"/>
                  </a:lnTo>
                  <a:lnTo>
                    <a:pt x="13647" y="9347"/>
                  </a:lnTo>
                  <a:lnTo>
                    <a:pt x="12813" y="8075"/>
                  </a:lnTo>
                  <a:lnTo>
                    <a:pt x="12155" y="4169"/>
                  </a:lnTo>
                  <a:lnTo>
                    <a:pt x="12155" y="4125"/>
                  </a:lnTo>
                  <a:lnTo>
                    <a:pt x="11190" y="966"/>
                  </a:lnTo>
                  <a:lnTo>
                    <a:pt x="11190" y="878"/>
                  </a:lnTo>
                  <a:lnTo>
                    <a:pt x="11102" y="834"/>
                  </a:lnTo>
                  <a:lnTo>
                    <a:pt x="9039" y="44"/>
                  </a:lnTo>
                  <a:lnTo>
                    <a:pt x="899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54" name="Google Shape;16654;p486"/>
            <p:cNvSpPr/>
            <p:nvPr/>
          </p:nvSpPr>
          <p:spPr>
            <a:xfrm>
              <a:off x="5288750" y="4500250"/>
              <a:ext cx="79025" cy="51600"/>
            </a:xfrm>
            <a:custGeom>
              <a:avLst/>
              <a:gdLst/>
              <a:ahLst/>
              <a:cxnLst/>
              <a:rect l="l" t="t" r="r" b="b"/>
              <a:pathLst>
                <a:path w="3161" h="2064" extrusionOk="0">
                  <a:moveTo>
                    <a:pt x="1932" y="352"/>
                  </a:moveTo>
                  <a:lnTo>
                    <a:pt x="2502" y="571"/>
                  </a:lnTo>
                  <a:lnTo>
                    <a:pt x="2678" y="703"/>
                  </a:lnTo>
                  <a:lnTo>
                    <a:pt x="2546" y="791"/>
                  </a:lnTo>
                  <a:lnTo>
                    <a:pt x="1493" y="1361"/>
                  </a:lnTo>
                  <a:lnTo>
                    <a:pt x="352" y="1668"/>
                  </a:lnTo>
                  <a:lnTo>
                    <a:pt x="352" y="1624"/>
                  </a:lnTo>
                  <a:lnTo>
                    <a:pt x="747" y="1054"/>
                  </a:lnTo>
                  <a:lnTo>
                    <a:pt x="1317" y="483"/>
                  </a:lnTo>
                  <a:lnTo>
                    <a:pt x="1932" y="352"/>
                  </a:lnTo>
                  <a:close/>
                  <a:moveTo>
                    <a:pt x="1932" y="1"/>
                  </a:moveTo>
                  <a:lnTo>
                    <a:pt x="1186" y="132"/>
                  </a:lnTo>
                  <a:lnTo>
                    <a:pt x="1098" y="176"/>
                  </a:lnTo>
                  <a:lnTo>
                    <a:pt x="484" y="791"/>
                  </a:lnTo>
                  <a:lnTo>
                    <a:pt x="484" y="835"/>
                  </a:lnTo>
                  <a:lnTo>
                    <a:pt x="45" y="1493"/>
                  </a:lnTo>
                  <a:lnTo>
                    <a:pt x="45" y="1537"/>
                  </a:lnTo>
                  <a:lnTo>
                    <a:pt x="1" y="1888"/>
                  </a:lnTo>
                  <a:lnTo>
                    <a:pt x="1" y="1975"/>
                  </a:lnTo>
                  <a:lnTo>
                    <a:pt x="45" y="2019"/>
                  </a:lnTo>
                  <a:lnTo>
                    <a:pt x="176" y="2063"/>
                  </a:lnTo>
                  <a:lnTo>
                    <a:pt x="220" y="2063"/>
                  </a:lnTo>
                  <a:lnTo>
                    <a:pt x="1581" y="1668"/>
                  </a:lnTo>
                  <a:lnTo>
                    <a:pt x="1625" y="1668"/>
                  </a:lnTo>
                  <a:lnTo>
                    <a:pt x="2678" y="1098"/>
                  </a:lnTo>
                  <a:lnTo>
                    <a:pt x="3073" y="922"/>
                  </a:lnTo>
                  <a:lnTo>
                    <a:pt x="3116" y="878"/>
                  </a:lnTo>
                  <a:lnTo>
                    <a:pt x="3160" y="791"/>
                  </a:lnTo>
                  <a:lnTo>
                    <a:pt x="3160" y="703"/>
                  </a:lnTo>
                  <a:lnTo>
                    <a:pt x="3116" y="615"/>
                  </a:lnTo>
                  <a:lnTo>
                    <a:pt x="2722" y="264"/>
                  </a:lnTo>
                  <a:lnTo>
                    <a:pt x="2634" y="220"/>
                  </a:lnTo>
                  <a:lnTo>
                    <a:pt x="201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55" name="Google Shape;16655;p486"/>
            <p:cNvSpPr/>
            <p:nvPr/>
          </p:nvSpPr>
          <p:spPr>
            <a:xfrm>
              <a:off x="5982075" y="1811500"/>
              <a:ext cx="928100" cy="1382250"/>
            </a:xfrm>
            <a:custGeom>
              <a:avLst/>
              <a:gdLst/>
              <a:ahLst/>
              <a:cxnLst/>
              <a:rect l="l" t="t" r="r" b="b"/>
              <a:pathLst>
                <a:path w="37124" h="55290" extrusionOk="0">
                  <a:moveTo>
                    <a:pt x="36685" y="0"/>
                  </a:moveTo>
                  <a:lnTo>
                    <a:pt x="36641" y="44"/>
                  </a:lnTo>
                  <a:lnTo>
                    <a:pt x="36597" y="132"/>
                  </a:lnTo>
                  <a:lnTo>
                    <a:pt x="36597" y="176"/>
                  </a:lnTo>
                  <a:lnTo>
                    <a:pt x="36641" y="263"/>
                  </a:lnTo>
                  <a:lnTo>
                    <a:pt x="36685" y="395"/>
                  </a:lnTo>
                  <a:lnTo>
                    <a:pt x="36772" y="1360"/>
                  </a:lnTo>
                  <a:lnTo>
                    <a:pt x="36772" y="3203"/>
                  </a:lnTo>
                  <a:lnTo>
                    <a:pt x="36070" y="4915"/>
                  </a:lnTo>
                  <a:lnTo>
                    <a:pt x="35280" y="7811"/>
                  </a:lnTo>
                  <a:lnTo>
                    <a:pt x="34666" y="9917"/>
                  </a:lnTo>
                  <a:lnTo>
                    <a:pt x="34008" y="11936"/>
                  </a:lnTo>
                  <a:lnTo>
                    <a:pt x="32648" y="14744"/>
                  </a:lnTo>
                  <a:lnTo>
                    <a:pt x="31551" y="16850"/>
                  </a:lnTo>
                  <a:lnTo>
                    <a:pt x="30629" y="18956"/>
                  </a:lnTo>
                  <a:lnTo>
                    <a:pt x="29137" y="21633"/>
                  </a:lnTo>
                  <a:lnTo>
                    <a:pt x="27733" y="23827"/>
                  </a:lnTo>
                  <a:lnTo>
                    <a:pt x="26504" y="25758"/>
                  </a:lnTo>
                  <a:lnTo>
                    <a:pt x="25144" y="28215"/>
                  </a:lnTo>
                  <a:lnTo>
                    <a:pt x="24881" y="29093"/>
                  </a:lnTo>
                  <a:lnTo>
                    <a:pt x="24881" y="29137"/>
                  </a:lnTo>
                  <a:lnTo>
                    <a:pt x="24881" y="30014"/>
                  </a:lnTo>
                  <a:lnTo>
                    <a:pt x="24881" y="30058"/>
                  </a:lnTo>
                  <a:lnTo>
                    <a:pt x="25232" y="32735"/>
                  </a:lnTo>
                  <a:lnTo>
                    <a:pt x="25583" y="36289"/>
                  </a:lnTo>
                  <a:lnTo>
                    <a:pt x="25495" y="36421"/>
                  </a:lnTo>
                  <a:lnTo>
                    <a:pt x="23345" y="37649"/>
                  </a:lnTo>
                  <a:lnTo>
                    <a:pt x="21370" y="39054"/>
                  </a:lnTo>
                  <a:lnTo>
                    <a:pt x="21326" y="39054"/>
                  </a:lnTo>
                  <a:lnTo>
                    <a:pt x="19659" y="40546"/>
                  </a:lnTo>
                  <a:lnTo>
                    <a:pt x="16500" y="43047"/>
                  </a:lnTo>
                  <a:lnTo>
                    <a:pt x="16456" y="43047"/>
                  </a:lnTo>
                  <a:lnTo>
                    <a:pt x="14964" y="44539"/>
                  </a:lnTo>
                  <a:lnTo>
                    <a:pt x="12594" y="47040"/>
                  </a:lnTo>
                  <a:lnTo>
                    <a:pt x="10400" y="48268"/>
                  </a:lnTo>
                  <a:lnTo>
                    <a:pt x="8250" y="49102"/>
                  </a:lnTo>
                  <a:lnTo>
                    <a:pt x="8206" y="49146"/>
                  </a:lnTo>
                  <a:lnTo>
                    <a:pt x="6626" y="50111"/>
                  </a:lnTo>
                  <a:lnTo>
                    <a:pt x="88" y="54982"/>
                  </a:lnTo>
                  <a:lnTo>
                    <a:pt x="44" y="55026"/>
                  </a:lnTo>
                  <a:lnTo>
                    <a:pt x="0" y="55114"/>
                  </a:lnTo>
                  <a:lnTo>
                    <a:pt x="44" y="55158"/>
                  </a:lnTo>
                  <a:lnTo>
                    <a:pt x="44" y="55245"/>
                  </a:lnTo>
                  <a:lnTo>
                    <a:pt x="132" y="55289"/>
                  </a:lnTo>
                  <a:lnTo>
                    <a:pt x="308" y="55289"/>
                  </a:lnTo>
                  <a:lnTo>
                    <a:pt x="6846" y="50419"/>
                  </a:lnTo>
                  <a:lnTo>
                    <a:pt x="8382" y="49453"/>
                  </a:lnTo>
                  <a:lnTo>
                    <a:pt x="10532" y="48620"/>
                  </a:lnTo>
                  <a:lnTo>
                    <a:pt x="10576" y="48576"/>
                  </a:lnTo>
                  <a:lnTo>
                    <a:pt x="12814" y="47347"/>
                  </a:lnTo>
                  <a:lnTo>
                    <a:pt x="12857" y="47303"/>
                  </a:lnTo>
                  <a:lnTo>
                    <a:pt x="15227" y="44802"/>
                  </a:lnTo>
                  <a:lnTo>
                    <a:pt x="16719" y="43310"/>
                  </a:lnTo>
                  <a:lnTo>
                    <a:pt x="19878" y="40853"/>
                  </a:lnTo>
                  <a:lnTo>
                    <a:pt x="21546" y="39361"/>
                  </a:lnTo>
                  <a:lnTo>
                    <a:pt x="23520" y="37957"/>
                  </a:lnTo>
                  <a:lnTo>
                    <a:pt x="25714" y="36684"/>
                  </a:lnTo>
                  <a:lnTo>
                    <a:pt x="25758" y="36640"/>
                  </a:lnTo>
                  <a:lnTo>
                    <a:pt x="25890" y="36421"/>
                  </a:lnTo>
                  <a:lnTo>
                    <a:pt x="25934" y="36289"/>
                  </a:lnTo>
                  <a:lnTo>
                    <a:pt x="25583" y="32691"/>
                  </a:lnTo>
                  <a:lnTo>
                    <a:pt x="25232" y="30014"/>
                  </a:lnTo>
                  <a:lnTo>
                    <a:pt x="25232" y="29137"/>
                  </a:lnTo>
                  <a:lnTo>
                    <a:pt x="25451" y="28347"/>
                  </a:lnTo>
                  <a:lnTo>
                    <a:pt x="26811" y="25933"/>
                  </a:lnTo>
                  <a:lnTo>
                    <a:pt x="29444" y="21809"/>
                  </a:lnTo>
                  <a:lnTo>
                    <a:pt x="30936" y="19132"/>
                  </a:lnTo>
                  <a:lnTo>
                    <a:pt x="30980" y="19088"/>
                  </a:lnTo>
                  <a:lnTo>
                    <a:pt x="31858" y="16982"/>
                  </a:lnTo>
                  <a:lnTo>
                    <a:pt x="32955" y="14876"/>
                  </a:lnTo>
                  <a:lnTo>
                    <a:pt x="34359" y="12111"/>
                  </a:lnTo>
                  <a:lnTo>
                    <a:pt x="34359" y="12067"/>
                  </a:lnTo>
                  <a:lnTo>
                    <a:pt x="35017" y="10049"/>
                  </a:lnTo>
                  <a:lnTo>
                    <a:pt x="35631" y="7942"/>
                  </a:lnTo>
                  <a:lnTo>
                    <a:pt x="36421" y="5002"/>
                  </a:lnTo>
                  <a:lnTo>
                    <a:pt x="37080" y="3291"/>
                  </a:lnTo>
                  <a:lnTo>
                    <a:pt x="37123" y="3203"/>
                  </a:lnTo>
                  <a:lnTo>
                    <a:pt x="37123" y="1360"/>
                  </a:lnTo>
                  <a:lnTo>
                    <a:pt x="37123" y="1317"/>
                  </a:lnTo>
                  <a:lnTo>
                    <a:pt x="37036" y="307"/>
                  </a:lnTo>
                  <a:lnTo>
                    <a:pt x="37036" y="263"/>
                  </a:lnTo>
                  <a:lnTo>
                    <a:pt x="36948" y="88"/>
                  </a:lnTo>
                  <a:lnTo>
                    <a:pt x="36904" y="44"/>
                  </a:lnTo>
                  <a:lnTo>
                    <a:pt x="3681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56" name="Google Shape;16656;p486"/>
            <p:cNvSpPr/>
            <p:nvPr/>
          </p:nvSpPr>
          <p:spPr>
            <a:xfrm>
              <a:off x="5954650" y="1809300"/>
              <a:ext cx="928100" cy="1359225"/>
            </a:xfrm>
            <a:custGeom>
              <a:avLst/>
              <a:gdLst/>
              <a:ahLst/>
              <a:cxnLst/>
              <a:rect l="l" t="t" r="r" b="b"/>
              <a:pathLst>
                <a:path w="37124" h="54369" extrusionOk="0">
                  <a:moveTo>
                    <a:pt x="36685" y="0"/>
                  </a:moveTo>
                  <a:lnTo>
                    <a:pt x="36641" y="44"/>
                  </a:lnTo>
                  <a:lnTo>
                    <a:pt x="36553" y="44"/>
                  </a:lnTo>
                  <a:lnTo>
                    <a:pt x="36509" y="132"/>
                  </a:lnTo>
                  <a:lnTo>
                    <a:pt x="36509" y="176"/>
                  </a:lnTo>
                  <a:lnTo>
                    <a:pt x="36509" y="264"/>
                  </a:lnTo>
                  <a:lnTo>
                    <a:pt x="36685" y="878"/>
                  </a:lnTo>
                  <a:lnTo>
                    <a:pt x="36772" y="1317"/>
                  </a:lnTo>
                  <a:lnTo>
                    <a:pt x="36685" y="2238"/>
                  </a:lnTo>
                  <a:lnTo>
                    <a:pt x="36114" y="4169"/>
                  </a:lnTo>
                  <a:lnTo>
                    <a:pt x="35588" y="6275"/>
                  </a:lnTo>
                  <a:lnTo>
                    <a:pt x="34885" y="8820"/>
                  </a:lnTo>
                  <a:lnTo>
                    <a:pt x="34139" y="11146"/>
                  </a:lnTo>
                  <a:lnTo>
                    <a:pt x="32823" y="14042"/>
                  </a:lnTo>
                  <a:lnTo>
                    <a:pt x="31814" y="15973"/>
                  </a:lnTo>
                  <a:lnTo>
                    <a:pt x="30541" y="18737"/>
                  </a:lnTo>
                  <a:lnTo>
                    <a:pt x="29093" y="21238"/>
                  </a:lnTo>
                  <a:lnTo>
                    <a:pt x="27557" y="23652"/>
                  </a:lnTo>
                  <a:lnTo>
                    <a:pt x="26285" y="25802"/>
                  </a:lnTo>
                  <a:lnTo>
                    <a:pt x="24881" y="28172"/>
                  </a:lnTo>
                  <a:lnTo>
                    <a:pt x="22599" y="31682"/>
                  </a:lnTo>
                  <a:lnTo>
                    <a:pt x="22599" y="31770"/>
                  </a:lnTo>
                  <a:lnTo>
                    <a:pt x="22467" y="32911"/>
                  </a:lnTo>
                  <a:lnTo>
                    <a:pt x="22380" y="35631"/>
                  </a:lnTo>
                  <a:lnTo>
                    <a:pt x="22160" y="36509"/>
                  </a:lnTo>
                  <a:lnTo>
                    <a:pt x="21721" y="37299"/>
                  </a:lnTo>
                  <a:lnTo>
                    <a:pt x="20142" y="38834"/>
                  </a:lnTo>
                  <a:lnTo>
                    <a:pt x="17070" y="41379"/>
                  </a:lnTo>
                  <a:lnTo>
                    <a:pt x="15490" y="43091"/>
                  </a:lnTo>
                  <a:lnTo>
                    <a:pt x="13516" y="45329"/>
                  </a:lnTo>
                  <a:lnTo>
                    <a:pt x="12331" y="46338"/>
                  </a:lnTo>
                  <a:lnTo>
                    <a:pt x="11234" y="46865"/>
                  </a:lnTo>
                  <a:lnTo>
                    <a:pt x="8777" y="47786"/>
                  </a:lnTo>
                  <a:lnTo>
                    <a:pt x="8733" y="47786"/>
                  </a:lnTo>
                  <a:lnTo>
                    <a:pt x="6934" y="48927"/>
                  </a:lnTo>
                  <a:lnTo>
                    <a:pt x="2194" y="52525"/>
                  </a:lnTo>
                  <a:lnTo>
                    <a:pt x="44" y="54061"/>
                  </a:lnTo>
                  <a:lnTo>
                    <a:pt x="0" y="54105"/>
                  </a:lnTo>
                  <a:lnTo>
                    <a:pt x="0" y="54193"/>
                  </a:lnTo>
                  <a:lnTo>
                    <a:pt x="0" y="54236"/>
                  </a:lnTo>
                  <a:lnTo>
                    <a:pt x="0" y="54324"/>
                  </a:lnTo>
                  <a:lnTo>
                    <a:pt x="88" y="54368"/>
                  </a:lnTo>
                  <a:lnTo>
                    <a:pt x="176" y="54368"/>
                  </a:lnTo>
                  <a:lnTo>
                    <a:pt x="264" y="54324"/>
                  </a:lnTo>
                  <a:lnTo>
                    <a:pt x="2370" y="52788"/>
                  </a:lnTo>
                  <a:lnTo>
                    <a:pt x="5486" y="50463"/>
                  </a:lnTo>
                  <a:lnTo>
                    <a:pt x="7153" y="49234"/>
                  </a:lnTo>
                  <a:lnTo>
                    <a:pt x="8908" y="48093"/>
                  </a:lnTo>
                  <a:lnTo>
                    <a:pt x="11365" y="47172"/>
                  </a:lnTo>
                  <a:lnTo>
                    <a:pt x="12506" y="46645"/>
                  </a:lnTo>
                  <a:lnTo>
                    <a:pt x="12550" y="46601"/>
                  </a:lnTo>
                  <a:lnTo>
                    <a:pt x="13735" y="45592"/>
                  </a:lnTo>
                  <a:lnTo>
                    <a:pt x="13779" y="45548"/>
                  </a:lnTo>
                  <a:lnTo>
                    <a:pt x="15754" y="43310"/>
                  </a:lnTo>
                  <a:lnTo>
                    <a:pt x="17333" y="41643"/>
                  </a:lnTo>
                  <a:lnTo>
                    <a:pt x="20361" y="39098"/>
                  </a:lnTo>
                  <a:lnTo>
                    <a:pt x="21985" y="37518"/>
                  </a:lnTo>
                  <a:lnTo>
                    <a:pt x="22028" y="37474"/>
                  </a:lnTo>
                  <a:lnTo>
                    <a:pt x="22511" y="36684"/>
                  </a:lnTo>
                  <a:lnTo>
                    <a:pt x="22511" y="36640"/>
                  </a:lnTo>
                  <a:lnTo>
                    <a:pt x="22731" y="35719"/>
                  </a:lnTo>
                  <a:lnTo>
                    <a:pt x="22731" y="35675"/>
                  </a:lnTo>
                  <a:lnTo>
                    <a:pt x="22818" y="32954"/>
                  </a:lnTo>
                  <a:lnTo>
                    <a:pt x="22950" y="31857"/>
                  </a:lnTo>
                  <a:lnTo>
                    <a:pt x="25188" y="28391"/>
                  </a:lnTo>
                  <a:lnTo>
                    <a:pt x="26592" y="25978"/>
                  </a:lnTo>
                  <a:lnTo>
                    <a:pt x="27821" y="23827"/>
                  </a:lnTo>
                  <a:lnTo>
                    <a:pt x="29400" y="21414"/>
                  </a:lnTo>
                  <a:lnTo>
                    <a:pt x="30848" y="18913"/>
                  </a:lnTo>
                  <a:lnTo>
                    <a:pt x="32121" y="16104"/>
                  </a:lnTo>
                  <a:lnTo>
                    <a:pt x="33130" y="14218"/>
                  </a:lnTo>
                  <a:lnTo>
                    <a:pt x="34491" y="11278"/>
                  </a:lnTo>
                  <a:lnTo>
                    <a:pt x="34491" y="11234"/>
                  </a:lnTo>
                  <a:lnTo>
                    <a:pt x="35237" y="8908"/>
                  </a:lnTo>
                  <a:lnTo>
                    <a:pt x="35895" y="6363"/>
                  </a:lnTo>
                  <a:lnTo>
                    <a:pt x="36465" y="4301"/>
                  </a:lnTo>
                  <a:lnTo>
                    <a:pt x="37036" y="2282"/>
                  </a:lnTo>
                  <a:lnTo>
                    <a:pt x="37123" y="1317"/>
                  </a:lnTo>
                  <a:lnTo>
                    <a:pt x="37123" y="1273"/>
                  </a:lnTo>
                  <a:lnTo>
                    <a:pt x="37036" y="834"/>
                  </a:lnTo>
                  <a:lnTo>
                    <a:pt x="37036" y="790"/>
                  </a:lnTo>
                  <a:lnTo>
                    <a:pt x="36860" y="132"/>
                  </a:lnTo>
                  <a:lnTo>
                    <a:pt x="36816" y="88"/>
                  </a:lnTo>
                  <a:lnTo>
                    <a:pt x="36772" y="44"/>
                  </a:lnTo>
                  <a:lnTo>
                    <a:pt x="3668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57" name="Google Shape;16657;p486"/>
            <p:cNvSpPr/>
            <p:nvPr/>
          </p:nvSpPr>
          <p:spPr>
            <a:xfrm>
              <a:off x="5925025" y="1820275"/>
              <a:ext cx="932500" cy="1321900"/>
            </a:xfrm>
            <a:custGeom>
              <a:avLst/>
              <a:gdLst/>
              <a:ahLst/>
              <a:cxnLst/>
              <a:rect l="l" t="t" r="r" b="b"/>
              <a:pathLst>
                <a:path w="37300" h="52876" extrusionOk="0">
                  <a:moveTo>
                    <a:pt x="37124" y="0"/>
                  </a:moveTo>
                  <a:lnTo>
                    <a:pt x="37080" y="44"/>
                  </a:lnTo>
                  <a:lnTo>
                    <a:pt x="36992" y="44"/>
                  </a:lnTo>
                  <a:lnTo>
                    <a:pt x="36948" y="88"/>
                  </a:lnTo>
                  <a:lnTo>
                    <a:pt x="36948" y="176"/>
                  </a:lnTo>
                  <a:lnTo>
                    <a:pt x="36860" y="746"/>
                  </a:lnTo>
                  <a:lnTo>
                    <a:pt x="35763" y="4827"/>
                  </a:lnTo>
                  <a:lnTo>
                    <a:pt x="35061" y="7504"/>
                  </a:lnTo>
                  <a:lnTo>
                    <a:pt x="34315" y="9917"/>
                  </a:lnTo>
                  <a:lnTo>
                    <a:pt x="32165" y="14568"/>
                  </a:lnTo>
                  <a:lnTo>
                    <a:pt x="31024" y="17026"/>
                  </a:lnTo>
                  <a:lnTo>
                    <a:pt x="29532" y="19659"/>
                  </a:lnTo>
                  <a:lnTo>
                    <a:pt x="27031" y="23696"/>
                  </a:lnTo>
                  <a:lnTo>
                    <a:pt x="24705" y="27645"/>
                  </a:lnTo>
                  <a:lnTo>
                    <a:pt x="23696" y="29137"/>
                  </a:lnTo>
                  <a:lnTo>
                    <a:pt x="21063" y="32647"/>
                  </a:lnTo>
                  <a:lnTo>
                    <a:pt x="21019" y="32691"/>
                  </a:lnTo>
                  <a:lnTo>
                    <a:pt x="20230" y="35061"/>
                  </a:lnTo>
                  <a:lnTo>
                    <a:pt x="18387" y="38571"/>
                  </a:lnTo>
                  <a:lnTo>
                    <a:pt x="17158" y="39931"/>
                  </a:lnTo>
                  <a:lnTo>
                    <a:pt x="14964" y="42432"/>
                  </a:lnTo>
                  <a:lnTo>
                    <a:pt x="12814" y="44670"/>
                  </a:lnTo>
                  <a:lnTo>
                    <a:pt x="9391" y="45943"/>
                  </a:lnTo>
                  <a:lnTo>
                    <a:pt x="7855" y="46864"/>
                  </a:lnTo>
                  <a:lnTo>
                    <a:pt x="7811" y="46864"/>
                  </a:lnTo>
                  <a:lnTo>
                    <a:pt x="6012" y="48225"/>
                  </a:lnTo>
                  <a:lnTo>
                    <a:pt x="45" y="52569"/>
                  </a:lnTo>
                  <a:lnTo>
                    <a:pt x="1" y="52613"/>
                  </a:lnTo>
                  <a:lnTo>
                    <a:pt x="1" y="52700"/>
                  </a:lnTo>
                  <a:lnTo>
                    <a:pt x="1" y="52744"/>
                  </a:lnTo>
                  <a:lnTo>
                    <a:pt x="1" y="52832"/>
                  </a:lnTo>
                  <a:lnTo>
                    <a:pt x="88" y="52876"/>
                  </a:lnTo>
                  <a:lnTo>
                    <a:pt x="264" y="52876"/>
                  </a:lnTo>
                  <a:lnTo>
                    <a:pt x="6232" y="48532"/>
                  </a:lnTo>
                  <a:lnTo>
                    <a:pt x="8031" y="47172"/>
                  </a:lnTo>
                  <a:lnTo>
                    <a:pt x="9523" y="46250"/>
                  </a:lnTo>
                  <a:lnTo>
                    <a:pt x="12243" y="45241"/>
                  </a:lnTo>
                  <a:lnTo>
                    <a:pt x="12989" y="44977"/>
                  </a:lnTo>
                  <a:lnTo>
                    <a:pt x="13077" y="44934"/>
                  </a:lnTo>
                  <a:lnTo>
                    <a:pt x="15227" y="42652"/>
                  </a:lnTo>
                  <a:lnTo>
                    <a:pt x="17377" y="40151"/>
                  </a:lnTo>
                  <a:lnTo>
                    <a:pt x="18650" y="38790"/>
                  </a:lnTo>
                  <a:lnTo>
                    <a:pt x="18694" y="38746"/>
                  </a:lnTo>
                  <a:lnTo>
                    <a:pt x="20581" y="35192"/>
                  </a:lnTo>
                  <a:lnTo>
                    <a:pt x="20581" y="35148"/>
                  </a:lnTo>
                  <a:lnTo>
                    <a:pt x="21327" y="32823"/>
                  </a:lnTo>
                  <a:lnTo>
                    <a:pt x="23959" y="29356"/>
                  </a:lnTo>
                  <a:lnTo>
                    <a:pt x="25013" y="27864"/>
                  </a:lnTo>
                  <a:lnTo>
                    <a:pt x="27294" y="23871"/>
                  </a:lnTo>
                  <a:lnTo>
                    <a:pt x="29839" y="19834"/>
                  </a:lnTo>
                  <a:lnTo>
                    <a:pt x="31331" y="17201"/>
                  </a:lnTo>
                  <a:lnTo>
                    <a:pt x="32472" y="14700"/>
                  </a:lnTo>
                  <a:lnTo>
                    <a:pt x="34666" y="10093"/>
                  </a:lnTo>
                  <a:lnTo>
                    <a:pt x="34666" y="10049"/>
                  </a:lnTo>
                  <a:lnTo>
                    <a:pt x="35412" y="7591"/>
                  </a:lnTo>
                  <a:lnTo>
                    <a:pt x="36114" y="4915"/>
                  </a:lnTo>
                  <a:lnTo>
                    <a:pt x="37211" y="790"/>
                  </a:lnTo>
                  <a:lnTo>
                    <a:pt x="37299" y="220"/>
                  </a:lnTo>
                  <a:lnTo>
                    <a:pt x="37255" y="132"/>
                  </a:lnTo>
                  <a:lnTo>
                    <a:pt x="37255" y="88"/>
                  </a:lnTo>
                  <a:lnTo>
                    <a:pt x="37211" y="44"/>
                  </a:lnTo>
                  <a:lnTo>
                    <a:pt x="3712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58" name="Google Shape;16658;p486"/>
            <p:cNvSpPr/>
            <p:nvPr/>
          </p:nvSpPr>
          <p:spPr>
            <a:xfrm>
              <a:off x="5894325" y="1812575"/>
              <a:ext cx="942350" cy="1302175"/>
            </a:xfrm>
            <a:custGeom>
              <a:avLst/>
              <a:gdLst/>
              <a:ahLst/>
              <a:cxnLst/>
              <a:rect l="l" t="t" r="r" b="b"/>
              <a:pathLst>
                <a:path w="37694" h="52087" extrusionOk="0">
                  <a:moveTo>
                    <a:pt x="37518" y="1"/>
                  </a:moveTo>
                  <a:lnTo>
                    <a:pt x="37430" y="45"/>
                  </a:lnTo>
                  <a:lnTo>
                    <a:pt x="37386" y="89"/>
                  </a:lnTo>
                  <a:lnTo>
                    <a:pt x="37342" y="133"/>
                  </a:lnTo>
                  <a:lnTo>
                    <a:pt x="37255" y="571"/>
                  </a:lnTo>
                  <a:lnTo>
                    <a:pt x="36377" y="3160"/>
                  </a:lnTo>
                  <a:lnTo>
                    <a:pt x="35763" y="5267"/>
                  </a:lnTo>
                  <a:lnTo>
                    <a:pt x="35148" y="7636"/>
                  </a:lnTo>
                  <a:lnTo>
                    <a:pt x="33876" y="11366"/>
                  </a:lnTo>
                  <a:lnTo>
                    <a:pt x="32559" y="13911"/>
                  </a:lnTo>
                  <a:lnTo>
                    <a:pt x="31550" y="16105"/>
                  </a:lnTo>
                  <a:lnTo>
                    <a:pt x="30629" y="17729"/>
                  </a:lnTo>
                  <a:lnTo>
                    <a:pt x="29707" y="19308"/>
                  </a:lnTo>
                  <a:lnTo>
                    <a:pt x="27820" y="22380"/>
                  </a:lnTo>
                  <a:lnTo>
                    <a:pt x="26504" y="24530"/>
                  </a:lnTo>
                  <a:lnTo>
                    <a:pt x="25231" y="26680"/>
                  </a:lnTo>
                  <a:lnTo>
                    <a:pt x="23959" y="28567"/>
                  </a:lnTo>
                  <a:lnTo>
                    <a:pt x="22686" y="30191"/>
                  </a:lnTo>
                  <a:lnTo>
                    <a:pt x="21282" y="31946"/>
                  </a:lnTo>
                  <a:lnTo>
                    <a:pt x="19790" y="33526"/>
                  </a:lnTo>
                  <a:lnTo>
                    <a:pt x="17684" y="35325"/>
                  </a:lnTo>
                  <a:lnTo>
                    <a:pt x="16762" y="36378"/>
                  </a:lnTo>
                  <a:lnTo>
                    <a:pt x="16718" y="36422"/>
                  </a:lnTo>
                  <a:lnTo>
                    <a:pt x="16148" y="37387"/>
                  </a:lnTo>
                  <a:lnTo>
                    <a:pt x="16148" y="37431"/>
                  </a:lnTo>
                  <a:lnTo>
                    <a:pt x="15358" y="39449"/>
                  </a:lnTo>
                  <a:lnTo>
                    <a:pt x="14437" y="41424"/>
                  </a:lnTo>
                  <a:lnTo>
                    <a:pt x="12901" y="43530"/>
                  </a:lnTo>
                  <a:lnTo>
                    <a:pt x="12330" y="43925"/>
                  </a:lnTo>
                  <a:lnTo>
                    <a:pt x="9917" y="44891"/>
                  </a:lnTo>
                  <a:lnTo>
                    <a:pt x="9917" y="44934"/>
                  </a:lnTo>
                  <a:lnTo>
                    <a:pt x="8337" y="45900"/>
                  </a:lnTo>
                  <a:lnTo>
                    <a:pt x="6143" y="47523"/>
                  </a:lnTo>
                  <a:lnTo>
                    <a:pt x="3642" y="49322"/>
                  </a:lnTo>
                  <a:lnTo>
                    <a:pt x="88" y="51780"/>
                  </a:lnTo>
                  <a:lnTo>
                    <a:pt x="44" y="51824"/>
                  </a:lnTo>
                  <a:lnTo>
                    <a:pt x="0" y="51911"/>
                  </a:lnTo>
                  <a:lnTo>
                    <a:pt x="0" y="51955"/>
                  </a:lnTo>
                  <a:lnTo>
                    <a:pt x="44" y="52043"/>
                  </a:lnTo>
                  <a:lnTo>
                    <a:pt x="88" y="52087"/>
                  </a:lnTo>
                  <a:lnTo>
                    <a:pt x="307" y="52087"/>
                  </a:lnTo>
                  <a:lnTo>
                    <a:pt x="3818" y="49630"/>
                  </a:lnTo>
                  <a:lnTo>
                    <a:pt x="6319" y="47787"/>
                  </a:lnTo>
                  <a:lnTo>
                    <a:pt x="8513" y="46163"/>
                  </a:lnTo>
                  <a:lnTo>
                    <a:pt x="10049" y="45242"/>
                  </a:lnTo>
                  <a:lnTo>
                    <a:pt x="12506" y="44232"/>
                  </a:lnTo>
                  <a:lnTo>
                    <a:pt x="13120" y="43794"/>
                  </a:lnTo>
                  <a:lnTo>
                    <a:pt x="13164" y="43750"/>
                  </a:lnTo>
                  <a:lnTo>
                    <a:pt x="14744" y="41643"/>
                  </a:lnTo>
                  <a:lnTo>
                    <a:pt x="14744" y="41600"/>
                  </a:lnTo>
                  <a:lnTo>
                    <a:pt x="15665" y="39581"/>
                  </a:lnTo>
                  <a:lnTo>
                    <a:pt x="16455" y="37563"/>
                  </a:lnTo>
                  <a:lnTo>
                    <a:pt x="17026" y="36597"/>
                  </a:lnTo>
                  <a:lnTo>
                    <a:pt x="17947" y="35588"/>
                  </a:lnTo>
                  <a:lnTo>
                    <a:pt x="20053" y="33789"/>
                  </a:lnTo>
                  <a:lnTo>
                    <a:pt x="20053" y="33745"/>
                  </a:lnTo>
                  <a:lnTo>
                    <a:pt x="21545" y="32165"/>
                  </a:lnTo>
                  <a:lnTo>
                    <a:pt x="22950" y="30410"/>
                  </a:lnTo>
                  <a:lnTo>
                    <a:pt x="24222" y="28786"/>
                  </a:lnTo>
                  <a:lnTo>
                    <a:pt x="25538" y="26856"/>
                  </a:lnTo>
                  <a:lnTo>
                    <a:pt x="26811" y="24706"/>
                  </a:lnTo>
                  <a:lnTo>
                    <a:pt x="28127" y="22599"/>
                  </a:lnTo>
                  <a:lnTo>
                    <a:pt x="30014" y="19484"/>
                  </a:lnTo>
                  <a:lnTo>
                    <a:pt x="30936" y="17904"/>
                  </a:lnTo>
                  <a:lnTo>
                    <a:pt x="31857" y="16281"/>
                  </a:lnTo>
                  <a:lnTo>
                    <a:pt x="32910" y="14043"/>
                  </a:lnTo>
                  <a:lnTo>
                    <a:pt x="34183" y="11498"/>
                  </a:lnTo>
                  <a:lnTo>
                    <a:pt x="34183" y="11454"/>
                  </a:lnTo>
                  <a:lnTo>
                    <a:pt x="35455" y="7768"/>
                  </a:lnTo>
                  <a:lnTo>
                    <a:pt x="36114" y="5354"/>
                  </a:lnTo>
                  <a:lnTo>
                    <a:pt x="36684" y="3248"/>
                  </a:lnTo>
                  <a:lnTo>
                    <a:pt x="37606" y="659"/>
                  </a:lnTo>
                  <a:lnTo>
                    <a:pt x="37693" y="220"/>
                  </a:lnTo>
                  <a:lnTo>
                    <a:pt x="37693" y="133"/>
                  </a:lnTo>
                  <a:lnTo>
                    <a:pt x="37693" y="89"/>
                  </a:lnTo>
                  <a:lnTo>
                    <a:pt x="37650" y="45"/>
                  </a:lnTo>
                  <a:lnTo>
                    <a:pt x="3756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59" name="Google Shape;16659;p486"/>
            <p:cNvSpPr/>
            <p:nvPr/>
          </p:nvSpPr>
          <p:spPr>
            <a:xfrm>
              <a:off x="5836175" y="1785150"/>
              <a:ext cx="956625" cy="1276950"/>
            </a:xfrm>
            <a:custGeom>
              <a:avLst/>
              <a:gdLst/>
              <a:ahLst/>
              <a:cxnLst/>
              <a:rect l="l" t="t" r="r" b="b"/>
              <a:pathLst>
                <a:path w="38265" h="51078" extrusionOk="0">
                  <a:moveTo>
                    <a:pt x="38001" y="1"/>
                  </a:moveTo>
                  <a:lnTo>
                    <a:pt x="37957" y="45"/>
                  </a:lnTo>
                  <a:lnTo>
                    <a:pt x="37913" y="133"/>
                  </a:lnTo>
                  <a:lnTo>
                    <a:pt x="37299" y="1888"/>
                  </a:lnTo>
                  <a:lnTo>
                    <a:pt x="36333" y="4126"/>
                  </a:lnTo>
                  <a:lnTo>
                    <a:pt x="35587" y="6715"/>
                  </a:lnTo>
                  <a:lnTo>
                    <a:pt x="34622" y="10050"/>
                  </a:lnTo>
                  <a:lnTo>
                    <a:pt x="32999" y="13604"/>
                  </a:lnTo>
                  <a:lnTo>
                    <a:pt x="32121" y="15359"/>
                  </a:lnTo>
                  <a:lnTo>
                    <a:pt x="29313" y="20186"/>
                  </a:lnTo>
                  <a:lnTo>
                    <a:pt x="27908" y="22468"/>
                  </a:lnTo>
                  <a:lnTo>
                    <a:pt x="26680" y="24530"/>
                  </a:lnTo>
                  <a:lnTo>
                    <a:pt x="24442" y="27909"/>
                  </a:lnTo>
                  <a:lnTo>
                    <a:pt x="22818" y="29971"/>
                  </a:lnTo>
                  <a:lnTo>
                    <a:pt x="21853" y="31112"/>
                  </a:lnTo>
                  <a:lnTo>
                    <a:pt x="20931" y="32121"/>
                  </a:lnTo>
                  <a:lnTo>
                    <a:pt x="20010" y="32955"/>
                  </a:lnTo>
                  <a:lnTo>
                    <a:pt x="19132" y="33701"/>
                  </a:lnTo>
                  <a:lnTo>
                    <a:pt x="18211" y="34403"/>
                  </a:lnTo>
                  <a:lnTo>
                    <a:pt x="17245" y="35061"/>
                  </a:lnTo>
                  <a:lnTo>
                    <a:pt x="15095" y="36378"/>
                  </a:lnTo>
                  <a:lnTo>
                    <a:pt x="13472" y="37387"/>
                  </a:lnTo>
                  <a:lnTo>
                    <a:pt x="11102" y="39054"/>
                  </a:lnTo>
                  <a:lnTo>
                    <a:pt x="11058" y="39054"/>
                  </a:lnTo>
                  <a:lnTo>
                    <a:pt x="9347" y="40590"/>
                  </a:lnTo>
                  <a:lnTo>
                    <a:pt x="9303" y="40634"/>
                  </a:lnTo>
                  <a:lnTo>
                    <a:pt x="8162" y="42653"/>
                  </a:lnTo>
                  <a:lnTo>
                    <a:pt x="5793" y="46646"/>
                  </a:lnTo>
                  <a:lnTo>
                    <a:pt x="4959" y="47348"/>
                  </a:lnTo>
                  <a:lnTo>
                    <a:pt x="2940" y="48708"/>
                  </a:lnTo>
                  <a:lnTo>
                    <a:pt x="44" y="50771"/>
                  </a:lnTo>
                  <a:lnTo>
                    <a:pt x="0" y="50814"/>
                  </a:lnTo>
                  <a:lnTo>
                    <a:pt x="0" y="50858"/>
                  </a:lnTo>
                  <a:lnTo>
                    <a:pt x="0" y="50946"/>
                  </a:lnTo>
                  <a:lnTo>
                    <a:pt x="0" y="50990"/>
                  </a:lnTo>
                  <a:lnTo>
                    <a:pt x="88" y="51034"/>
                  </a:lnTo>
                  <a:lnTo>
                    <a:pt x="176" y="51078"/>
                  </a:lnTo>
                  <a:lnTo>
                    <a:pt x="264" y="51034"/>
                  </a:lnTo>
                  <a:lnTo>
                    <a:pt x="3116" y="49015"/>
                  </a:lnTo>
                  <a:lnTo>
                    <a:pt x="5178" y="47611"/>
                  </a:lnTo>
                  <a:lnTo>
                    <a:pt x="6056" y="46909"/>
                  </a:lnTo>
                  <a:lnTo>
                    <a:pt x="6100" y="46865"/>
                  </a:lnTo>
                  <a:lnTo>
                    <a:pt x="8469" y="42828"/>
                  </a:lnTo>
                  <a:lnTo>
                    <a:pt x="9610" y="40854"/>
                  </a:lnTo>
                  <a:lnTo>
                    <a:pt x="11278" y="39318"/>
                  </a:lnTo>
                  <a:lnTo>
                    <a:pt x="13691" y="37694"/>
                  </a:lnTo>
                  <a:lnTo>
                    <a:pt x="15271" y="36685"/>
                  </a:lnTo>
                  <a:lnTo>
                    <a:pt x="17465" y="35325"/>
                  </a:lnTo>
                  <a:lnTo>
                    <a:pt x="18430" y="34666"/>
                  </a:lnTo>
                  <a:lnTo>
                    <a:pt x="19352" y="34008"/>
                  </a:lnTo>
                  <a:lnTo>
                    <a:pt x="20229" y="33218"/>
                  </a:lnTo>
                  <a:lnTo>
                    <a:pt x="21151" y="32385"/>
                  </a:lnTo>
                  <a:lnTo>
                    <a:pt x="22116" y="31375"/>
                  </a:lnTo>
                  <a:lnTo>
                    <a:pt x="23125" y="30191"/>
                  </a:lnTo>
                  <a:lnTo>
                    <a:pt x="24705" y="28128"/>
                  </a:lnTo>
                  <a:lnTo>
                    <a:pt x="26943" y="24749"/>
                  </a:lnTo>
                  <a:lnTo>
                    <a:pt x="28172" y="22643"/>
                  </a:lnTo>
                  <a:lnTo>
                    <a:pt x="29620" y="20361"/>
                  </a:lnTo>
                  <a:lnTo>
                    <a:pt x="32428" y="15535"/>
                  </a:lnTo>
                  <a:lnTo>
                    <a:pt x="33306" y="13779"/>
                  </a:lnTo>
                  <a:lnTo>
                    <a:pt x="34973" y="10225"/>
                  </a:lnTo>
                  <a:lnTo>
                    <a:pt x="34973" y="10181"/>
                  </a:lnTo>
                  <a:lnTo>
                    <a:pt x="35895" y="6802"/>
                  </a:lnTo>
                  <a:lnTo>
                    <a:pt x="36684" y="4257"/>
                  </a:lnTo>
                  <a:lnTo>
                    <a:pt x="37606" y="2019"/>
                  </a:lnTo>
                  <a:lnTo>
                    <a:pt x="38220" y="220"/>
                  </a:lnTo>
                  <a:lnTo>
                    <a:pt x="38264" y="177"/>
                  </a:lnTo>
                  <a:lnTo>
                    <a:pt x="38220" y="89"/>
                  </a:lnTo>
                  <a:lnTo>
                    <a:pt x="38176" y="45"/>
                  </a:lnTo>
                  <a:lnTo>
                    <a:pt x="3813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60" name="Google Shape;16660;p486"/>
            <p:cNvSpPr/>
            <p:nvPr/>
          </p:nvSpPr>
          <p:spPr>
            <a:xfrm>
              <a:off x="5806550" y="1750050"/>
              <a:ext cx="970875" cy="1285725"/>
            </a:xfrm>
            <a:custGeom>
              <a:avLst/>
              <a:gdLst/>
              <a:ahLst/>
              <a:cxnLst/>
              <a:rect l="l" t="t" r="r" b="b"/>
              <a:pathLst>
                <a:path w="38835" h="51429" extrusionOk="0">
                  <a:moveTo>
                    <a:pt x="38572" y="1"/>
                  </a:moveTo>
                  <a:lnTo>
                    <a:pt x="38528" y="45"/>
                  </a:lnTo>
                  <a:lnTo>
                    <a:pt x="38528" y="132"/>
                  </a:lnTo>
                  <a:lnTo>
                    <a:pt x="38221" y="1186"/>
                  </a:lnTo>
                  <a:lnTo>
                    <a:pt x="37255" y="3511"/>
                  </a:lnTo>
                  <a:lnTo>
                    <a:pt x="36158" y="6100"/>
                  </a:lnTo>
                  <a:lnTo>
                    <a:pt x="36114" y="6144"/>
                  </a:lnTo>
                  <a:lnTo>
                    <a:pt x="34710" y="11015"/>
                  </a:lnTo>
                  <a:lnTo>
                    <a:pt x="32955" y="14832"/>
                  </a:lnTo>
                  <a:lnTo>
                    <a:pt x="31112" y="18080"/>
                  </a:lnTo>
                  <a:lnTo>
                    <a:pt x="29049" y="21634"/>
                  </a:lnTo>
                  <a:lnTo>
                    <a:pt x="27996" y="23389"/>
                  </a:lnTo>
                  <a:lnTo>
                    <a:pt x="26943" y="25144"/>
                  </a:lnTo>
                  <a:lnTo>
                    <a:pt x="25802" y="26856"/>
                  </a:lnTo>
                  <a:lnTo>
                    <a:pt x="24661" y="28479"/>
                  </a:lnTo>
                  <a:lnTo>
                    <a:pt x="23477" y="30059"/>
                  </a:lnTo>
                  <a:lnTo>
                    <a:pt x="22862" y="30761"/>
                  </a:lnTo>
                  <a:lnTo>
                    <a:pt x="22204" y="31507"/>
                  </a:lnTo>
                  <a:lnTo>
                    <a:pt x="18869" y="34535"/>
                  </a:lnTo>
                  <a:lnTo>
                    <a:pt x="14920" y="37124"/>
                  </a:lnTo>
                  <a:lnTo>
                    <a:pt x="10883" y="39844"/>
                  </a:lnTo>
                  <a:lnTo>
                    <a:pt x="9084" y="41117"/>
                  </a:lnTo>
                  <a:lnTo>
                    <a:pt x="6714" y="42521"/>
                  </a:lnTo>
                  <a:lnTo>
                    <a:pt x="4169" y="43925"/>
                  </a:lnTo>
                  <a:lnTo>
                    <a:pt x="4125" y="43969"/>
                  </a:lnTo>
                  <a:lnTo>
                    <a:pt x="3774" y="44408"/>
                  </a:lnTo>
                  <a:lnTo>
                    <a:pt x="3774" y="44452"/>
                  </a:lnTo>
                  <a:lnTo>
                    <a:pt x="3248" y="45856"/>
                  </a:lnTo>
                  <a:lnTo>
                    <a:pt x="2370" y="48181"/>
                  </a:lnTo>
                  <a:lnTo>
                    <a:pt x="1317" y="49981"/>
                  </a:lnTo>
                  <a:lnTo>
                    <a:pt x="44" y="51121"/>
                  </a:lnTo>
                  <a:lnTo>
                    <a:pt x="44" y="51209"/>
                  </a:lnTo>
                  <a:lnTo>
                    <a:pt x="1" y="51253"/>
                  </a:lnTo>
                  <a:lnTo>
                    <a:pt x="1" y="51341"/>
                  </a:lnTo>
                  <a:lnTo>
                    <a:pt x="44" y="51385"/>
                  </a:lnTo>
                  <a:lnTo>
                    <a:pt x="132" y="51429"/>
                  </a:lnTo>
                  <a:lnTo>
                    <a:pt x="176" y="51429"/>
                  </a:lnTo>
                  <a:lnTo>
                    <a:pt x="308" y="51385"/>
                  </a:lnTo>
                  <a:lnTo>
                    <a:pt x="1580" y="50244"/>
                  </a:lnTo>
                  <a:lnTo>
                    <a:pt x="1624" y="50200"/>
                  </a:lnTo>
                  <a:lnTo>
                    <a:pt x="2677" y="48357"/>
                  </a:lnTo>
                  <a:lnTo>
                    <a:pt x="2721" y="48313"/>
                  </a:lnTo>
                  <a:lnTo>
                    <a:pt x="3599" y="45987"/>
                  </a:lnTo>
                  <a:lnTo>
                    <a:pt x="4081" y="44583"/>
                  </a:lnTo>
                  <a:lnTo>
                    <a:pt x="4389" y="44188"/>
                  </a:lnTo>
                  <a:lnTo>
                    <a:pt x="6890" y="42828"/>
                  </a:lnTo>
                  <a:lnTo>
                    <a:pt x="9303" y="41424"/>
                  </a:lnTo>
                  <a:lnTo>
                    <a:pt x="11102" y="40151"/>
                  </a:lnTo>
                  <a:lnTo>
                    <a:pt x="15139" y="37431"/>
                  </a:lnTo>
                  <a:lnTo>
                    <a:pt x="19089" y="34842"/>
                  </a:lnTo>
                  <a:lnTo>
                    <a:pt x="19089" y="34798"/>
                  </a:lnTo>
                  <a:lnTo>
                    <a:pt x="22467" y="31770"/>
                  </a:lnTo>
                  <a:lnTo>
                    <a:pt x="23082" y="31024"/>
                  </a:lnTo>
                  <a:lnTo>
                    <a:pt x="23740" y="30278"/>
                  </a:lnTo>
                  <a:lnTo>
                    <a:pt x="24925" y="28699"/>
                  </a:lnTo>
                  <a:lnTo>
                    <a:pt x="26109" y="27075"/>
                  </a:lnTo>
                  <a:lnTo>
                    <a:pt x="27206" y="25364"/>
                  </a:lnTo>
                  <a:lnTo>
                    <a:pt x="28304" y="23608"/>
                  </a:lnTo>
                  <a:lnTo>
                    <a:pt x="29357" y="21809"/>
                  </a:lnTo>
                  <a:lnTo>
                    <a:pt x="31419" y="18211"/>
                  </a:lnTo>
                  <a:lnTo>
                    <a:pt x="33262" y="15008"/>
                  </a:lnTo>
                  <a:lnTo>
                    <a:pt x="35061" y="11146"/>
                  </a:lnTo>
                  <a:lnTo>
                    <a:pt x="36465" y="6232"/>
                  </a:lnTo>
                  <a:lnTo>
                    <a:pt x="37606" y="3643"/>
                  </a:lnTo>
                  <a:lnTo>
                    <a:pt x="38572" y="1273"/>
                  </a:lnTo>
                  <a:lnTo>
                    <a:pt x="38835" y="220"/>
                  </a:lnTo>
                  <a:lnTo>
                    <a:pt x="38835" y="132"/>
                  </a:lnTo>
                  <a:lnTo>
                    <a:pt x="38835" y="89"/>
                  </a:lnTo>
                  <a:lnTo>
                    <a:pt x="3879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61" name="Google Shape;16661;p486"/>
            <p:cNvSpPr/>
            <p:nvPr/>
          </p:nvSpPr>
          <p:spPr>
            <a:xfrm>
              <a:off x="5750600" y="1745675"/>
              <a:ext cx="1006000" cy="1239650"/>
            </a:xfrm>
            <a:custGeom>
              <a:avLst/>
              <a:gdLst/>
              <a:ahLst/>
              <a:cxnLst/>
              <a:rect l="l" t="t" r="r" b="b"/>
              <a:pathLst>
                <a:path w="40240" h="49586" extrusionOk="0">
                  <a:moveTo>
                    <a:pt x="39976" y="0"/>
                  </a:moveTo>
                  <a:lnTo>
                    <a:pt x="39932" y="44"/>
                  </a:lnTo>
                  <a:lnTo>
                    <a:pt x="39888" y="88"/>
                  </a:lnTo>
                  <a:lnTo>
                    <a:pt x="39186" y="1756"/>
                  </a:lnTo>
                  <a:lnTo>
                    <a:pt x="36992" y="6933"/>
                  </a:lnTo>
                  <a:lnTo>
                    <a:pt x="36509" y="8601"/>
                  </a:lnTo>
                  <a:lnTo>
                    <a:pt x="35588" y="11497"/>
                  </a:lnTo>
                  <a:lnTo>
                    <a:pt x="33613" y="15315"/>
                  </a:lnTo>
                  <a:lnTo>
                    <a:pt x="32736" y="16894"/>
                  </a:lnTo>
                  <a:lnTo>
                    <a:pt x="31902" y="18386"/>
                  </a:lnTo>
                  <a:lnTo>
                    <a:pt x="30147" y="21370"/>
                  </a:lnTo>
                  <a:lnTo>
                    <a:pt x="28304" y="24310"/>
                  </a:lnTo>
                  <a:lnTo>
                    <a:pt x="26329" y="27338"/>
                  </a:lnTo>
                  <a:lnTo>
                    <a:pt x="23389" y="30892"/>
                  </a:lnTo>
                  <a:lnTo>
                    <a:pt x="20273" y="33700"/>
                  </a:lnTo>
                  <a:lnTo>
                    <a:pt x="16588" y="36114"/>
                  </a:lnTo>
                  <a:lnTo>
                    <a:pt x="14393" y="37562"/>
                  </a:lnTo>
                  <a:lnTo>
                    <a:pt x="12638" y="38747"/>
                  </a:lnTo>
                  <a:lnTo>
                    <a:pt x="10664" y="40151"/>
                  </a:lnTo>
                  <a:lnTo>
                    <a:pt x="8645" y="41336"/>
                  </a:lnTo>
                  <a:lnTo>
                    <a:pt x="6144" y="42652"/>
                  </a:lnTo>
                  <a:lnTo>
                    <a:pt x="5047" y="43398"/>
                  </a:lnTo>
                  <a:lnTo>
                    <a:pt x="1800" y="46119"/>
                  </a:lnTo>
                  <a:lnTo>
                    <a:pt x="1185" y="46864"/>
                  </a:lnTo>
                  <a:lnTo>
                    <a:pt x="1142" y="46908"/>
                  </a:lnTo>
                  <a:lnTo>
                    <a:pt x="1" y="49322"/>
                  </a:lnTo>
                  <a:lnTo>
                    <a:pt x="1" y="49410"/>
                  </a:lnTo>
                  <a:lnTo>
                    <a:pt x="1" y="49453"/>
                  </a:lnTo>
                  <a:lnTo>
                    <a:pt x="45" y="49541"/>
                  </a:lnTo>
                  <a:lnTo>
                    <a:pt x="88" y="49585"/>
                  </a:lnTo>
                  <a:lnTo>
                    <a:pt x="176" y="49585"/>
                  </a:lnTo>
                  <a:lnTo>
                    <a:pt x="264" y="49541"/>
                  </a:lnTo>
                  <a:lnTo>
                    <a:pt x="308" y="49497"/>
                  </a:lnTo>
                  <a:lnTo>
                    <a:pt x="1449" y="47040"/>
                  </a:lnTo>
                  <a:lnTo>
                    <a:pt x="2063" y="46382"/>
                  </a:lnTo>
                  <a:lnTo>
                    <a:pt x="5266" y="43661"/>
                  </a:lnTo>
                  <a:lnTo>
                    <a:pt x="6319" y="42959"/>
                  </a:lnTo>
                  <a:lnTo>
                    <a:pt x="8821" y="41643"/>
                  </a:lnTo>
                  <a:lnTo>
                    <a:pt x="10839" y="40458"/>
                  </a:lnTo>
                  <a:lnTo>
                    <a:pt x="12814" y="39010"/>
                  </a:lnTo>
                  <a:lnTo>
                    <a:pt x="14613" y="37825"/>
                  </a:lnTo>
                  <a:lnTo>
                    <a:pt x="16807" y="36421"/>
                  </a:lnTo>
                  <a:lnTo>
                    <a:pt x="20493" y="33964"/>
                  </a:lnTo>
                  <a:lnTo>
                    <a:pt x="23608" y="31155"/>
                  </a:lnTo>
                  <a:lnTo>
                    <a:pt x="23652" y="31111"/>
                  </a:lnTo>
                  <a:lnTo>
                    <a:pt x="26592" y="27557"/>
                  </a:lnTo>
                  <a:lnTo>
                    <a:pt x="26636" y="27513"/>
                  </a:lnTo>
                  <a:lnTo>
                    <a:pt x="28611" y="24486"/>
                  </a:lnTo>
                  <a:lnTo>
                    <a:pt x="30454" y="21546"/>
                  </a:lnTo>
                  <a:lnTo>
                    <a:pt x="32209" y="18562"/>
                  </a:lnTo>
                  <a:lnTo>
                    <a:pt x="33043" y="17070"/>
                  </a:lnTo>
                  <a:lnTo>
                    <a:pt x="33920" y="15490"/>
                  </a:lnTo>
                  <a:lnTo>
                    <a:pt x="35939" y="11629"/>
                  </a:lnTo>
                  <a:lnTo>
                    <a:pt x="36816" y="8732"/>
                  </a:lnTo>
                  <a:lnTo>
                    <a:pt x="37343" y="7065"/>
                  </a:lnTo>
                  <a:lnTo>
                    <a:pt x="39537" y="1931"/>
                  </a:lnTo>
                  <a:lnTo>
                    <a:pt x="40195" y="220"/>
                  </a:lnTo>
                  <a:lnTo>
                    <a:pt x="40239" y="176"/>
                  </a:lnTo>
                  <a:lnTo>
                    <a:pt x="40195" y="88"/>
                  </a:lnTo>
                  <a:lnTo>
                    <a:pt x="40195" y="44"/>
                  </a:lnTo>
                  <a:lnTo>
                    <a:pt x="4010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62" name="Google Shape;16662;p486"/>
            <p:cNvSpPr/>
            <p:nvPr/>
          </p:nvSpPr>
          <p:spPr>
            <a:xfrm>
              <a:off x="5686975" y="1781875"/>
              <a:ext cx="1024625" cy="1146400"/>
            </a:xfrm>
            <a:custGeom>
              <a:avLst/>
              <a:gdLst/>
              <a:ahLst/>
              <a:cxnLst/>
              <a:rect l="l" t="t" r="r" b="b"/>
              <a:pathLst>
                <a:path w="40985" h="45856" extrusionOk="0">
                  <a:moveTo>
                    <a:pt x="40766" y="0"/>
                  </a:moveTo>
                  <a:lnTo>
                    <a:pt x="40678" y="44"/>
                  </a:lnTo>
                  <a:lnTo>
                    <a:pt x="40634" y="88"/>
                  </a:lnTo>
                  <a:lnTo>
                    <a:pt x="39888" y="2019"/>
                  </a:lnTo>
                  <a:lnTo>
                    <a:pt x="38967" y="4257"/>
                  </a:lnTo>
                  <a:lnTo>
                    <a:pt x="37957" y="6626"/>
                  </a:lnTo>
                  <a:lnTo>
                    <a:pt x="37957" y="6670"/>
                  </a:lnTo>
                  <a:lnTo>
                    <a:pt x="37343" y="8908"/>
                  </a:lnTo>
                  <a:lnTo>
                    <a:pt x="36465" y="10751"/>
                  </a:lnTo>
                  <a:lnTo>
                    <a:pt x="32560" y="17772"/>
                  </a:lnTo>
                  <a:lnTo>
                    <a:pt x="30936" y="20449"/>
                  </a:lnTo>
                  <a:lnTo>
                    <a:pt x="29532" y="22599"/>
                  </a:lnTo>
                  <a:lnTo>
                    <a:pt x="26899" y="26329"/>
                  </a:lnTo>
                  <a:lnTo>
                    <a:pt x="25364" y="28128"/>
                  </a:lnTo>
                  <a:lnTo>
                    <a:pt x="23608" y="29795"/>
                  </a:lnTo>
                  <a:lnTo>
                    <a:pt x="21546" y="31506"/>
                  </a:lnTo>
                  <a:lnTo>
                    <a:pt x="19571" y="32867"/>
                  </a:lnTo>
                  <a:lnTo>
                    <a:pt x="17421" y="34227"/>
                  </a:lnTo>
                  <a:lnTo>
                    <a:pt x="15271" y="35675"/>
                  </a:lnTo>
                  <a:lnTo>
                    <a:pt x="13384" y="36948"/>
                  </a:lnTo>
                  <a:lnTo>
                    <a:pt x="11453" y="38220"/>
                  </a:lnTo>
                  <a:lnTo>
                    <a:pt x="9084" y="39493"/>
                  </a:lnTo>
                  <a:lnTo>
                    <a:pt x="7109" y="40677"/>
                  </a:lnTo>
                  <a:lnTo>
                    <a:pt x="7065" y="40721"/>
                  </a:lnTo>
                  <a:lnTo>
                    <a:pt x="5047" y="42476"/>
                  </a:lnTo>
                  <a:lnTo>
                    <a:pt x="3160" y="43661"/>
                  </a:lnTo>
                  <a:lnTo>
                    <a:pt x="88" y="45548"/>
                  </a:lnTo>
                  <a:lnTo>
                    <a:pt x="44" y="45592"/>
                  </a:lnTo>
                  <a:lnTo>
                    <a:pt x="44" y="45680"/>
                  </a:lnTo>
                  <a:lnTo>
                    <a:pt x="1" y="45724"/>
                  </a:lnTo>
                  <a:lnTo>
                    <a:pt x="44" y="45811"/>
                  </a:lnTo>
                  <a:lnTo>
                    <a:pt x="132" y="45855"/>
                  </a:lnTo>
                  <a:lnTo>
                    <a:pt x="308" y="45855"/>
                  </a:lnTo>
                  <a:lnTo>
                    <a:pt x="3336" y="43968"/>
                  </a:lnTo>
                  <a:lnTo>
                    <a:pt x="5266" y="42740"/>
                  </a:lnTo>
                  <a:lnTo>
                    <a:pt x="7285" y="40985"/>
                  </a:lnTo>
                  <a:lnTo>
                    <a:pt x="9259" y="39800"/>
                  </a:lnTo>
                  <a:lnTo>
                    <a:pt x="11629" y="38527"/>
                  </a:lnTo>
                  <a:lnTo>
                    <a:pt x="13604" y="37255"/>
                  </a:lnTo>
                  <a:lnTo>
                    <a:pt x="15490" y="35938"/>
                  </a:lnTo>
                  <a:lnTo>
                    <a:pt x="17641" y="34534"/>
                  </a:lnTo>
                  <a:lnTo>
                    <a:pt x="19791" y="33174"/>
                  </a:lnTo>
                  <a:lnTo>
                    <a:pt x="21765" y="31770"/>
                  </a:lnTo>
                  <a:lnTo>
                    <a:pt x="23828" y="30058"/>
                  </a:lnTo>
                  <a:lnTo>
                    <a:pt x="25583" y="28391"/>
                  </a:lnTo>
                  <a:lnTo>
                    <a:pt x="27207" y="26548"/>
                  </a:lnTo>
                  <a:lnTo>
                    <a:pt x="29795" y="22774"/>
                  </a:lnTo>
                  <a:lnTo>
                    <a:pt x="31244" y="20624"/>
                  </a:lnTo>
                  <a:lnTo>
                    <a:pt x="32867" y="17947"/>
                  </a:lnTo>
                  <a:lnTo>
                    <a:pt x="36772" y="10927"/>
                  </a:lnTo>
                  <a:lnTo>
                    <a:pt x="37650" y="9084"/>
                  </a:lnTo>
                  <a:lnTo>
                    <a:pt x="37694" y="9040"/>
                  </a:lnTo>
                  <a:lnTo>
                    <a:pt x="38308" y="6758"/>
                  </a:lnTo>
                  <a:lnTo>
                    <a:pt x="39274" y="4388"/>
                  </a:lnTo>
                  <a:lnTo>
                    <a:pt x="40195" y="2150"/>
                  </a:lnTo>
                  <a:lnTo>
                    <a:pt x="40985" y="220"/>
                  </a:lnTo>
                  <a:lnTo>
                    <a:pt x="40985" y="176"/>
                  </a:lnTo>
                  <a:lnTo>
                    <a:pt x="40985" y="88"/>
                  </a:lnTo>
                  <a:lnTo>
                    <a:pt x="40941" y="44"/>
                  </a:lnTo>
                  <a:lnTo>
                    <a:pt x="4089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63" name="Google Shape;16663;p486"/>
            <p:cNvSpPr/>
            <p:nvPr/>
          </p:nvSpPr>
          <p:spPr>
            <a:xfrm>
              <a:off x="5631025" y="1795025"/>
              <a:ext cx="1012575" cy="1082775"/>
            </a:xfrm>
            <a:custGeom>
              <a:avLst/>
              <a:gdLst/>
              <a:ahLst/>
              <a:cxnLst/>
              <a:rect l="l" t="t" r="r" b="b"/>
              <a:pathLst>
                <a:path w="40503" h="43311" extrusionOk="0">
                  <a:moveTo>
                    <a:pt x="40239" y="1"/>
                  </a:moveTo>
                  <a:lnTo>
                    <a:pt x="40195" y="45"/>
                  </a:lnTo>
                  <a:lnTo>
                    <a:pt x="40151" y="133"/>
                  </a:lnTo>
                  <a:lnTo>
                    <a:pt x="38923" y="3424"/>
                  </a:lnTo>
                  <a:lnTo>
                    <a:pt x="37167" y="8031"/>
                  </a:lnTo>
                  <a:lnTo>
                    <a:pt x="36334" y="9523"/>
                  </a:lnTo>
                  <a:lnTo>
                    <a:pt x="35281" y="11410"/>
                  </a:lnTo>
                  <a:lnTo>
                    <a:pt x="34052" y="13648"/>
                  </a:lnTo>
                  <a:lnTo>
                    <a:pt x="31990" y="17246"/>
                  </a:lnTo>
                  <a:lnTo>
                    <a:pt x="30805" y="19133"/>
                  </a:lnTo>
                  <a:lnTo>
                    <a:pt x="29401" y="21063"/>
                  </a:lnTo>
                  <a:lnTo>
                    <a:pt x="27996" y="23214"/>
                  </a:lnTo>
                  <a:lnTo>
                    <a:pt x="26505" y="24969"/>
                  </a:lnTo>
                  <a:lnTo>
                    <a:pt x="25232" y="26154"/>
                  </a:lnTo>
                  <a:lnTo>
                    <a:pt x="23477" y="27821"/>
                  </a:lnTo>
                  <a:lnTo>
                    <a:pt x="21853" y="29137"/>
                  </a:lnTo>
                  <a:lnTo>
                    <a:pt x="20054" y="30410"/>
                  </a:lnTo>
                  <a:lnTo>
                    <a:pt x="12199" y="35456"/>
                  </a:lnTo>
                  <a:lnTo>
                    <a:pt x="10137" y="36597"/>
                  </a:lnTo>
                  <a:lnTo>
                    <a:pt x="7636" y="38221"/>
                  </a:lnTo>
                  <a:lnTo>
                    <a:pt x="5661" y="39669"/>
                  </a:lnTo>
                  <a:lnTo>
                    <a:pt x="3687" y="40897"/>
                  </a:lnTo>
                  <a:lnTo>
                    <a:pt x="88" y="43004"/>
                  </a:lnTo>
                  <a:lnTo>
                    <a:pt x="45" y="43048"/>
                  </a:lnTo>
                  <a:lnTo>
                    <a:pt x="1" y="43091"/>
                  </a:lnTo>
                  <a:lnTo>
                    <a:pt x="1" y="43179"/>
                  </a:lnTo>
                  <a:lnTo>
                    <a:pt x="1" y="43223"/>
                  </a:lnTo>
                  <a:lnTo>
                    <a:pt x="88" y="43311"/>
                  </a:lnTo>
                  <a:lnTo>
                    <a:pt x="264" y="43311"/>
                  </a:lnTo>
                  <a:lnTo>
                    <a:pt x="3862" y="41205"/>
                  </a:lnTo>
                  <a:lnTo>
                    <a:pt x="5881" y="39932"/>
                  </a:lnTo>
                  <a:lnTo>
                    <a:pt x="7855" y="38484"/>
                  </a:lnTo>
                  <a:lnTo>
                    <a:pt x="10313" y="36904"/>
                  </a:lnTo>
                  <a:lnTo>
                    <a:pt x="12375" y="35763"/>
                  </a:lnTo>
                  <a:lnTo>
                    <a:pt x="20230" y="30717"/>
                  </a:lnTo>
                  <a:lnTo>
                    <a:pt x="22073" y="29401"/>
                  </a:lnTo>
                  <a:lnTo>
                    <a:pt x="23696" y="28084"/>
                  </a:lnTo>
                  <a:lnTo>
                    <a:pt x="25451" y="26417"/>
                  </a:lnTo>
                  <a:lnTo>
                    <a:pt x="26724" y="25232"/>
                  </a:lnTo>
                  <a:lnTo>
                    <a:pt x="26768" y="25188"/>
                  </a:lnTo>
                  <a:lnTo>
                    <a:pt x="28260" y="23433"/>
                  </a:lnTo>
                  <a:lnTo>
                    <a:pt x="28304" y="23389"/>
                  </a:lnTo>
                  <a:lnTo>
                    <a:pt x="29708" y="21283"/>
                  </a:lnTo>
                  <a:lnTo>
                    <a:pt x="31068" y="19352"/>
                  </a:lnTo>
                  <a:lnTo>
                    <a:pt x="32297" y="17421"/>
                  </a:lnTo>
                  <a:lnTo>
                    <a:pt x="34359" y="13823"/>
                  </a:lnTo>
                  <a:lnTo>
                    <a:pt x="35588" y="11585"/>
                  </a:lnTo>
                  <a:lnTo>
                    <a:pt x="36641" y="9698"/>
                  </a:lnTo>
                  <a:lnTo>
                    <a:pt x="37475" y="8207"/>
                  </a:lnTo>
                  <a:lnTo>
                    <a:pt x="37519" y="8163"/>
                  </a:lnTo>
                  <a:lnTo>
                    <a:pt x="39230" y="3555"/>
                  </a:lnTo>
                  <a:lnTo>
                    <a:pt x="40459" y="220"/>
                  </a:lnTo>
                  <a:lnTo>
                    <a:pt x="40502" y="176"/>
                  </a:lnTo>
                  <a:lnTo>
                    <a:pt x="40459" y="89"/>
                  </a:lnTo>
                  <a:lnTo>
                    <a:pt x="40415" y="45"/>
                  </a:lnTo>
                  <a:lnTo>
                    <a:pt x="4037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64" name="Google Shape;16664;p486"/>
            <p:cNvSpPr/>
            <p:nvPr/>
          </p:nvSpPr>
          <p:spPr>
            <a:xfrm>
              <a:off x="5603600" y="1804900"/>
              <a:ext cx="1003800" cy="1047675"/>
            </a:xfrm>
            <a:custGeom>
              <a:avLst/>
              <a:gdLst/>
              <a:ahLst/>
              <a:cxnLst/>
              <a:rect l="l" t="t" r="r" b="b"/>
              <a:pathLst>
                <a:path w="40152" h="41907" extrusionOk="0">
                  <a:moveTo>
                    <a:pt x="39932" y="1"/>
                  </a:moveTo>
                  <a:lnTo>
                    <a:pt x="39844" y="45"/>
                  </a:lnTo>
                  <a:lnTo>
                    <a:pt x="39800" y="89"/>
                  </a:lnTo>
                  <a:lnTo>
                    <a:pt x="38572" y="3511"/>
                  </a:lnTo>
                  <a:lnTo>
                    <a:pt x="37255" y="6978"/>
                  </a:lnTo>
                  <a:lnTo>
                    <a:pt x="35193" y="10620"/>
                  </a:lnTo>
                  <a:lnTo>
                    <a:pt x="33043" y="14525"/>
                  </a:lnTo>
                  <a:lnTo>
                    <a:pt x="32823" y="14876"/>
                  </a:lnTo>
                  <a:lnTo>
                    <a:pt x="30980" y="17860"/>
                  </a:lnTo>
                  <a:lnTo>
                    <a:pt x="30059" y="19264"/>
                  </a:lnTo>
                  <a:lnTo>
                    <a:pt x="29050" y="20668"/>
                  </a:lnTo>
                  <a:lnTo>
                    <a:pt x="28040" y="22029"/>
                  </a:lnTo>
                  <a:lnTo>
                    <a:pt x="26943" y="23301"/>
                  </a:lnTo>
                  <a:lnTo>
                    <a:pt x="26329" y="23959"/>
                  </a:lnTo>
                  <a:lnTo>
                    <a:pt x="25715" y="24574"/>
                  </a:lnTo>
                  <a:lnTo>
                    <a:pt x="25100" y="25144"/>
                  </a:lnTo>
                  <a:lnTo>
                    <a:pt x="24442" y="25715"/>
                  </a:lnTo>
                  <a:lnTo>
                    <a:pt x="22468" y="27426"/>
                  </a:lnTo>
                  <a:lnTo>
                    <a:pt x="20493" y="28874"/>
                  </a:lnTo>
                  <a:lnTo>
                    <a:pt x="13823" y="33262"/>
                  </a:lnTo>
                  <a:lnTo>
                    <a:pt x="12024" y="34271"/>
                  </a:lnTo>
                  <a:lnTo>
                    <a:pt x="10005" y="35456"/>
                  </a:lnTo>
                  <a:lnTo>
                    <a:pt x="6144" y="38001"/>
                  </a:lnTo>
                  <a:lnTo>
                    <a:pt x="3950" y="39361"/>
                  </a:lnTo>
                  <a:lnTo>
                    <a:pt x="88" y="41599"/>
                  </a:lnTo>
                  <a:lnTo>
                    <a:pt x="45" y="41643"/>
                  </a:lnTo>
                  <a:lnTo>
                    <a:pt x="1" y="41687"/>
                  </a:lnTo>
                  <a:lnTo>
                    <a:pt x="1" y="41775"/>
                  </a:lnTo>
                  <a:lnTo>
                    <a:pt x="1" y="41819"/>
                  </a:lnTo>
                  <a:lnTo>
                    <a:pt x="88" y="41907"/>
                  </a:lnTo>
                  <a:lnTo>
                    <a:pt x="264" y="41907"/>
                  </a:lnTo>
                  <a:lnTo>
                    <a:pt x="4125" y="39669"/>
                  </a:lnTo>
                  <a:lnTo>
                    <a:pt x="6319" y="38308"/>
                  </a:lnTo>
                  <a:lnTo>
                    <a:pt x="10181" y="35719"/>
                  </a:lnTo>
                  <a:lnTo>
                    <a:pt x="12199" y="34579"/>
                  </a:lnTo>
                  <a:lnTo>
                    <a:pt x="13999" y="33569"/>
                  </a:lnTo>
                  <a:lnTo>
                    <a:pt x="20668" y="29137"/>
                  </a:lnTo>
                  <a:lnTo>
                    <a:pt x="22687" y="27733"/>
                  </a:lnTo>
                  <a:lnTo>
                    <a:pt x="24662" y="26022"/>
                  </a:lnTo>
                  <a:lnTo>
                    <a:pt x="25320" y="25408"/>
                  </a:lnTo>
                  <a:lnTo>
                    <a:pt x="25978" y="24793"/>
                  </a:lnTo>
                  <a:lnTo>
                    <a:pt x="26592" y="24179"/>
                  </a:lnTo>
                  <a:lnTo>
                    <a:pt x="27163" y="23565"/>
                  </a:lnTo>
                  <a:lnTo>
                    <a:pt x="28304" y="22248"/>
                  </a:lnTo>
                  <a:lnTo>
                    <a:pt x="29313" y="20888"/>
                  </a:lnTo>
                  <a:lnTo>
                    <a:pt x="30322" y="19484"/>
                  </a:lnTo>
                  <a:lnTo>
                    <a:pt x="31287" y="18036"/>
                  </a:lnTo>
                  <a:lnTo>
                    <a:pt x="33130" y="15052"/>
                  </a:lnTo>
                  <a:lnTo>
                    <a:pt x="33350" y="14701"/>
                  </a:lnTo>
                  <a:lnTo>
                    <a:pt x="35500" y="10795"/>
                  </a:lnTo>
                  <a:lnTo>
                    <a:pt x="37562" y="7109"/>
                  </a:lnTo>
                  <a:lnTo>
                    <a:pt x="38923" y="3599"/>
                  </a:lnTo>
                  <a:lnTo>
                    <a:pt x="40151" y="220"/>
                  </a:lnTo>
                  <a:lnTo>
                    <a:pt x="40151" y="176"/>
                  </a:lnTo>
                  <a:lnTo>
                    <a:pt x="40151" y="89"/>
                  </a:lnTo>
                  <a:lnTo>
                    <a:pt x="40107" y="45"/>
                  </a:lnTo>
                  <a:lnTo>
                    <a:pt x="4006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65" name="Google Shape;16665;p486"/>
            <p:cNvSpPr/>
            <p:nvPr/>
          </p:nvSpPr>
          <p:spPr>
            <a:xfrm>
              <a:off x="5576175" y="1804900"/>
              <a:ext cx="998300" cy="1023550"/>
            </a:xfrm>
            <a:custGeom>
              <a:avLst/>
              <a:gdLst/>
              <a:ahLst/>
              <a:cxnLst/>
              <a:rect l="l" t="t" r="r" b="b"/>
              <a:pathLst>
                <a:path w="39932" h="40942" extrusionOk="0">
                  <a:moveTo>
                    <a:pt x="39713" y="1"/>
                  </a:moveTo>
                  <a:lnTo>
                    <a:pt x="39625" y="45"/>
                  </a:lnTo>
                  <a:lnTo>
                    <a:pt x="39625" y="89"/>
                  </a:lnTo>
                  <a:lnTo>
                    <a:pt x="38703" y="2634"/>
                  </a:lnTo>
                  <a:lnTo>
                    <a:pt x="37606" y="5705"/>
                  </a:lnTo>
                  <a:lnTo>
                    <a:pt x="35939" y="8865"/>
                  </a:lnTo>
                  <a:lnTo>
                    <a:pt x="34579" y="11234"/>
                  </a:lnTo>
                  <a:lnTo>
                    <a:pt x="32955" y="14130"/>
                  </a:lnTo>
                  <a:lnTo>
                    <a:pt x="31639" y="16324"/>
                  </a:lnTo>
                  <a:lnTo>
                    <a:pt x="28435" y="20888"/>
                  </a:lnTo>
                  <a:lnTo>
                    <a:pt x="27338" y="22160"/>
                  </a:lnTo>
                  <a:lnTo>
                    <a:pt x="25583" y="23828"/>
                  </a:lnTo>
                  <a:lnTo>
                    <a:pt x="23565" y="25715"/>
                  </a:lnTo>
                  <a:lnTo>
                    <a:pt x="21678" y="27207"/>
                  </a:lnTo>
                  <a:lnTo>
                    <a:pt x="20317" y="28172"/>
                  </a:lnTo>
                  <a:lnTo>
                    <a:pt x="18957" y="29050"/>
                  </a:lnTo>
                  <a:lnTo>
                    <a:pt x="16236" y="30805"/>
                  </a:lnTo>
                  <a:lnTo>
                    <a:pt x="13472" y="32516"/>
                  </a:lnTo>
                  <a:lnTo>
                    <a:pt x="10708" y="34184"/>
                  </a:lnTo>
                  <a:lnTo>
                    <a:pt x="7504" y="36158"/>
                  </a:lnTo>
                  <a:lnTo>
                    <a:pt x="4301" y="38133"/>
                  </a:lnTo>
                  <a:lnTo>
                    <a:pt x="2414" y="39230"/>
                  </a:lnTo>
                  <a:lnTo>
                    <a:pt x="88" y="40590"/>
                  </a:lnTo>
                  <a:lnTo>
                    <a:pt x="45" y="40634"/>
                  </a:lnTo>
                  <a:lnTo>
                    <a:pt x="1" y="40722"/>
                  </a:lnTo>
                  <a:lnTo>
                    <a:pt x="1" y="40766"/>
                  </a:lnTo>
                  <a:lnTo>
                    <a:pt x="1" y="40853"/>
                  </a:lnTo>
                  <a:lnTo>
                    <a:pt x="88" y="40897"/>
                  </a:lnTo>
                  <a:lnTo>
                    <a:pt x="176" y="40941"/>
                  </a:lnTo>
                  <a:lnTo>
                    <a:pt x="264" y="40897"/>
                  </a:lnTo>
                  <a:lnTo>
                    <a:pt x="2590" y="39537"/>
                  </a:lnTo>
                  <a:lnTo>
                    <a:pt x="4476" y="38440"/>
                  </a:lnTo>
                  <a:lnTo>
                    <a:pt x="7680" y="36422"/>
                  </a:lnTo>
                  <a:lnTo>
                    <a:pt x="10883" y="34491"/>
                  </a:lnTo>
                  <a:lnTo>
                    <a:pt x="13648" y="32823"/>
                  </a:lnTo>
                  <a:lnTo>
                    <a:pt x="16412" y="31112"/>
                  </a:lnTo>
                  <a:lnTo>
                    <a:pt x="19176" y="29357"/>
                  </a:lnTo>
                  <a:lnTo>
                    <a:pt x="20537" y="28435"/>
                  </a:lnTo>
                  <a:lnTo>
                    <a:pt x="21853" y="27514"/>
                  </a:lnTo>
                  <a:lnTo>
                    <a:pt x="23784" y="25978"/>
                  </a:lnTo>
                  <a:lnTo>
                    <a:pt x="25846" y="24047"/>
                  </a:lnTo>
                  <a:lnTo>
                    <a:pt x="27602" y="22424"/>
                  </a:lnTo>
                  <a:lnTo>
                    <a:pt x="27602" y="22380"/>
                  </a:lnTo>
                  <a:lnTo>
                    <a:pt x="28699" y="21107"/>
                  </a:lnTo>
                  <a:lnTo>
                    <a:pt x="31946" y="16500"/>
                  </a:lnTo>
                  <a:lnTo>
                    <a:pt x="33262" y="14306"/>
                  </a:lnTo>
                  <a:lnTo>
                    <a:pt x="34886" y="11410"/>
                  </a:lnTo>
                  <a:lnTo>
                    <a:pt x="36246" y="9040"/>
                  </a:lnTo>
                  <a:lnTo>
                    <a:pt x="37957" y="5881"/>
                  </a:lnTo>
                  <a:lnTo>
                    <a:pt x="37957" y="5837"/>
                  </a:lnTo>
                  <a:lnTo>
                    <a:pt x="39054" y="2765"/>
                  </a:lnTo>
                  <a:lnTo>
                    <a:pt x="39932" y="220"/>
                  </a:lnTo>
                  <a:lnTo>
                    <a:pt x="39932" y="132"/>
                  </a:lnTo>
                  <a:lnTo>
                    <a:pt x="39932" y="89"/>
                  </a:lnTo>
                  <a:lnTo>
                    <a:pt x="39888" y="45"/>
                  </a:lnTo>
                  <a:lnTo>
                    <a:pt x="3984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66" name="Google Shape;16666;p486"/>
            <p:cNvSpPr/>
            <p:nvPr/>
          </p:nvSpPr>
          <p:spPr>
            <a:xfrm>
              <a:off x="5548750" y="1803800"/>
              <a:ext cx="995025" cy="1000500"/>
            </a:xfrm>
            <a:custGeom>
              <a:avLst/>
              <a:gdLst/>
              <a:ahLst/>
              <a:cxnLst/>
              <a:rect l="l" t="t" r="r" b="b"/>
              <a:pathLst>
                <a:path w="39801" h="40020" extrusionOk="0">
                  <a:moveTo>
                    <a:pt x="39581" y="1"/>
                  </a:moveTo>
                  <a:lnTo>
                    <a:pt x="39537" y="45"/>
                  </a:lnTo>
                  <a:lnTo>
                    <a:pt x="39493" y="89"/>
                  </a:lnTo>
                  <a:lnTo>
                    <a:pt x="39449" y="133"/>
                  </a:lnTo>
                  <a:lnTo>
                    <a:pt x="38572" y="2678"/>
                  </a:lnTo>
                  <a:lnTo>
                    <a:pt x="37782" y="4959"/>
                  </a:lnTo>
                  <a:lnTo>
                    <a:pt x="36773" y="6890"/>
                  </a:lnTo>
                  <a:lnTo>
                    <a:pt x="34579" y="10839"/>
                  </a:lnTo>
                  <a:lnTo>
                    <a:pt x="33350" y="12946"/>
                  </a:lnTo>
                  <a:lnTo>
                    <a:pt x="31902" y="15403"/>
                  </a:lnTo>
                  <a:lnTo>
                    <a:pt x="30322" y="17685"/>
                  </a:lnTo>
                  <a:lnTo>
                    <a:pt x="27953" y="20844"/>
                  </a:lnTo>
                  <a:lnTo>
                    <a:pt x="26110" y="22599"/>
                  </a:lnTo>
                  <a:lnTo>
                    <a:pt x="23872" y="24706"/>
                  </a:lnTo>
                  <a:lnTo>
                    <a:pt x="21765" y="26417"/>
                  </a:lnTo>
                  <a:lnTo>
                    <a:pt x="19966" y="27646"/>
                  </a:lnTo>
                  <a:lnTo>
                    <a:pt x="17641" y="29137"/>
                  </a:lnTo>
                  <a:lnTo>
                    <a:pt x="13384" y="31770"/>
                  </a:lnTo>
                  <a:lnTo>
                    <a:pt x="11805" y="32648"/>
                  </a:lnTo>
                  <a:lnTo>
                    <a:pt x="7724" y="35149"/>
                  </a:lnTo>
                  <a:lnTo>
                    <a:pt x="3643" y="37563"/>
                  </a:lnTo>
                  <a:lnTo>
                    <a:pt x="88" y="39669"/>
                  </a:lnTo>
                  <a:lnTo>
                    <a:pt x="45" y="39757"/>
                  </a:lnTo>
                  <a:lnTo>
                    <a:pt x="1" y="39800"/>
                  </a:lnTo>
                  <a:lnTo>
                    <a:pt x="1" y="39844"/>
                  </a:lnTo>
                  <a:lnTo>
                    <a:pt x="1" y="39932"/>
                  </a:lnTo>
                  <a:lnTo>
                    <a:pt x="88" y="39976"/>
                  </a:lnTo>
                  <a:lnTo>
                    <a:pt x="176" y="40020"/>
                  </a:lnTo>
                  <a:lnTo>
                    <a:pt x="264" y="39976"/>
                  </a:lnTo>
                  <a:lnTo>
                    <a:pt x="3818" y="37870"/>
                  </a:lnTo>
                  <a:lnTo>
                    <a:pt x="7899" y="35456"/>
                  </a:lnTo>
                  <a:lnTo>
                    <a:pt x="11980" y="32955"/>
                  </a:lnTo>
                  <a:lnTo>
                    <a:pt x="13560" y="32077"/>
                  </a:lnTo>
                  <a:lnTo>
                    <a:pt x="17816" y="29445"/>
                  </a:lnTo>
                  <a:lnTo>
                    <a:pt x="20142" y="27953"/>
                  </a:lnTo>
                  <a:lnTo>
                    <a:pt x="21985" y="26680"/>
                  </a:lnTo>
                  <a:lnTo>
                    <a:pt x="24091" y="24969"/>
                  </a:lnTo>
                  <a:lnTo>
                    <a:pt x="26329" y="22819"/>
                  </a:lnTo>
                  <a:lnTo>
                    <a:pt x="28216" y="21064"/>
                  </a:lnTo>
                  <a:lnTo>
                    <a:pt x="30585" y="17904"/>
                  </a:lnTo>
                  <a:lnTo>
                    <a:pt x="32209" y="15578"/>
                  </a:lnTo>
                  <a:lnTo>
                    <a:pt x="33657" y="13121"/>
                  </a:lnTo>
                  <a:lnTo>
                    <a:pt x="34886" y="11015"/>
                  </a:lnTo>
                  <a:lnTo>
                    <a:pt x="37080" y="7066"/>
                  </a:lnTo>
                  <a:lnTo>
                    <a:pt x="38089" y="5135"/>
                  </a:lnTo>
                  <a:lnTo>
                    <a:pt x="38089" y="5091"/>
                  </a:lnTo>
                  <a:lnTo>
                    <a:pt x="38879" y="2809"/>
                  </a:lnTo>
                  <a:lnTo>
                    <a:pt x="39800" y="264"/>
                  </a:lnTo>
                  <a:lnTo>
                    <a:pt x="39800" y="176"/>
                  </a:lnTo>
                  <a:lnTo>
                    <a:pt x="39756" y="133"/>
                  </a:lnTo>
                  <a:lnTo>
                    <a:pt x="39713" y="45"/>
                  </a:lnTo>
                  <a:lnTo>
                    <a:pt x="39669" y="45"/>
                  </a:lnTo>
                  <a:lnTo>
                    <a:pt x="3958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67" name="Google Shape;16667;p486"/>
            <p:cNvSpPr/>
            <p:nvPr/>
          </p:nvSpPr>
          <p:spPr>
            <a:xfrm>
              <a:off x="5493900" y="1863050"/>
              <a:ext cx="967600" cy="891900"/>
            </a:xfrm>
            <a:custGeom>
              <a:avLst/>
              <a:gdLst/>
              <a:ahLst/>
              <a:cxnLst/>
              <a:rect l="l" t="t" r="r" b="b"/>
              <a:pathLst>
                <a:path w="38704" h="35676" extrusionOk="0">
                  <a:moveTo>
                    <a:pt x="38484" y="0"/>
                  </a:moveTo>
                  <a:lnTo>
                    <a:pt x="38396" y="44"/>
                  </a:lnTo>
                  <a:lnTo>
                    <a:pt x="38352" y="88"/>
                  </a:lnTo>
                  <a:lnTo>
                    <a:pt x="37562" y="2107"/>
                  </a:lnTo>
                  <a:lnTo>
                    <a:pt x="36334" y="4345"/>
                  </a:lnTo>
                  <a:lnTo>
                    <a:pt x="34930" y="6934"/>
                  </a:lnTo>
                  <a:lnTo>
                    <a:pt x="33789" y="8820"/>
                  </a:lnTo>
                  <a:lnTo>
                    <a:pt x="32648" y="10707"/>
                  </a:lnTo>
                  <a:lnTo>
                    <a:pt x="31244" y="12770"/>
                  </a:lnTo>
                  <a:lnTo>
                    <a:pt x="29708" y="14700"/>
                  </a:lnTo>
                  <a:lnTo>
                    <a:pt x="28172" y="16499"/>
                  </a:lnTo>
                  <a:lnTo>
                    <a:pt x="27207" y="17553"/>
                  </a:lnTo>
                  <a:lnTo>
                    <a:pt x="26241" y="18562"/>
                  </a:lnTo>
                  <a:lnTo>
                    <a:pt x="25188" y="19527"/>
                  </a:lnTo>
                  <a:lnTo>
                    <a:pt x="24135" y="20449"/>
                  </a:lnTo>
                  <a:lnTo>
                    <a:pt x="23082" y="21370"/>
                  </a:lnTo>
                  <a:lnTo>
                    <a:pt x="21941" y="22248"/>
                  </a:lnTo>
                  <a:lnTo>
                    <a:pt x="20800" y="23038"/>
                  </a:lnTo>
                  <a:lnTo>
                    <a:pt x="19659" y="23871"/>
                  </a:lnTo>
                  <a:lnTo>
                    <a:pt x="18474" y="24661"/>
                  </a:lnTo>
                  <a:lnTo>
                    <a:pt x="17290" y="25407"/>
                  </a:lnTo>
                  <a:lnTo>
                    <a:pt x="14876" y="26855"/>
                  </a:lnTo>
                  <a:lnTo>
                    <a:pt x="12463" y="28259"/>
                  </a:lnTo>
                  <a:lnTo>
                    <a:pt x="10005" y="29620"/>
                  </a:lnTo>
                  <a:lnTo>
                    <a:pt x="7680" y="30936"/>
                  </a:lnTo>
                  <a:lnTo>
                    <a:pt x="5354" y="32296"/>
                  </a:lnTo>
                  <a:lnTo>
                    <a:pt x="3028" y="33613"/>
                  </a:lnTo>
                  <a:lnTo>
                    <a:pt x="88" y="35324"/>
                  </a:lnTo>
                  <a:lnTo>
                    <a:pt x="44" y="35368"/>
                  </a:lnTo>
                  <a:lnTo>
                    <a:pt x="1" y="35456"/>
                  </a:lnTo>
                  <a:lnTo>
                    <a:pt x="1" y="35500"/>
                  </a:lnTo>
                  <a:lnTo>
                    <a:pt x="44" y="35587"/>
                  </a:lnTo>
                  <a:lnTo>
                    <a:pt x="88" y="35631"/>
                  </a:lnTo>
                  <a:lnTo>
                    <a:pt x="176" y="35675"/>
                  </a:lnTo>
                  <a:lnTo>
                    <a:pt x="264" y="35631"/>
                  </a:lnTo>
                  <a:lnTo>
                    <a:pt x="3204" y="33920"/>
                  </a:lnTo>
                  <a:lnTo>
                    <a:pt x="5530" y="32604"/>
                  </a:lnTo>
                  <a:lnTo>
                    <a:pt x="7855" y="31243"/>
                  </a:lnTo>
                  <a:lnTo>
                    <a:pt x="10181" y="29927"/>
                  </a:lnTo>
                  <a:lnTo>
                    <a:pt x="12638" y="28567"/>
                  </a:lnTo>
                  <a:lnTo>
                    <a:pt x="15096" y="27162"/>
                  </a:lnTo>
                  <a:lnTo>
                    <a:pt x="17509" y="25670"/>
                  </a:lnTo>
                  <a:lnTo>
                    <a:pt x="18694" y="24925"/>
                  </a:lnTo>
                  <a:lnTo>
                    <a:pt x="19878" y="24135"/>
                  </a:lnTo>
                  <a:lnTo>
                    <a:pt x="21019" y="23345"/>
                  </a:lnTo>
                  <a:lnTo>
                    <a:pt x="22160" y="22511"/>
                  </a:lnTo>
                  <a:lnTo>
                    <a:pt x="23301" y="21633"/>
                  </a:lnTo>
                  <a:lnTo>
                    <a:pt x="24398" y="20712"/>
                  </a:lnTo>
                  <a:lnTo>
                    <a:pt x="25451" y="19791"/>
                  </a:lnTo>
                  <a:lnTo>
                    <a:pt x="26461" y="18825"/>
                  </a:lnTo>
                  <a:lnTo>
                    <a:pt x="27470" y="17772"/>
                  </a:lnTo>
                  <a:lnTo>
                    <a:pt x="28435" y="16719"/>
                  </a:lnTo>
                  <a:lnTo>
                    <a:pt x="30015" y="14920"/>
                  </a:lnTo>
                  <a:lnTo>
                    <a:pt x="31551" y="12945"/>
                  </a:lnTo>
                  <a:lnTo>
                    <a:pt x="32955" y="10883"/>
                  </a:lnTo>
                  <a:lnTo>
                    <a:pt x="34096" y="8996"/>
                  </a:lnTo>
                  <a:lnTo>
                    <a:pt x="35237" y="7109"/>
                  </a:lnTo>
                  <a:lnTo>
                    <a:pt x="36641" y="4520"/>
                  </a:lnTo>
                  <a:lnTo>
                    <a:pt x="37870" y="2238"/>
                  </a:lnTo>
                  <a:lnTo>
                    <a:pt x="38703" y="220"/>
                  </a:lnTo>
                  <a:lnTo>
                    <a:pt x="38703" y="132"/>
                  </a:lnTo>
                  <a:lnTo>
                    <a:pt x="38703" y="88"/>
                  </a:lnTo>
                  <a:lnTo>
                    <a:pt x="38659" y="44"/>
                  </a:lnTo>
                  <a:lnTo>
                    <a:pt x="3861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68" name="Google Shape;16668;p486"/>
            <p:cNvSpPr/>
            <p:nvPr/>
          </p:nvSpPr>
          <p:spPr>
            <a:xfrm>
              <a:off x="5469775" y="1897050"/>
              <a:ext cx="943450" cy="837050"/>
            </a:xfrm>
            <a:custGeom>
              <a:avLst/>
              <a:gdLst/>
              <a:ahLst/>
              <a:cxnLst/>
              <a:rect l="l" t="t" r="r" b="b"/>
              <a:pathLst>
                <a:path w="37738" h="33482" extrusionOk="0">
                  <a:moveTo>
                    <a:pt x="37518" y="1"/>
                  </a:moveTo>
                  <a:lnTo>
                    <a:pt x="37430" y="45"/>
                  </a:lnTo>
                  <a:lnTo>
                    <a:pt x="37386" y="89"/>
                  </a:lnTo>
                  <a:lnTo>
                    <a:pt x="36114" y="2502"/>
                  </a:lnTo>
                  <a:lnTo>
                    <a:pt x="34841" y="4915"/>
                  </a:lnTo>
                  <a:lnTo>
                    <a:pt x="33569" y="7066"/>
                  </a:lnTo>
                  <a:lnTo>
                    <a:pt x="32472" y="8908"/>
                  </a:lnTo>
                  <a:lnTo>
                    <a:pt x="31155" y="10751"/>
                  </a:lnTo>
                  <a:lnTo>
                    <a:pt x="29751" y="12551"/>
                  </a:lnTo>
                  <a:lnTo>
                    <a:pt x="27601" y="14964"/>
                  </a:lnTo>
                  <a:lnTo>
                    <a:pt x="26504" y="16105"/>
                  </a:lnTo>
                  <a:lnTo>
                    <a:pt x="25363" y="17202"/>
                  </a:lnTo>
                  <a:lnTo>
                    <a:pt x="24178" y="18255"/>
                  </a:lnTo>
                  <a:lnTo>
                    <a:pt x="22950" y="19264"/>
                  </a:lnTo>
                  <a:lnTo>
                    <a:pt x="21721" y="20230"/>
                  </a:lnTo>
                  <a:lnTo>
                    <a:pt x="20449" y="21195"/>
                  </a:lnTo>
                  <a:lnTo>
                    <a:pt x="19176" y="22073"/>
                  </a:lnTo>
                  <a:lnTo>
                    <a:pt x="17860" y="22994"/>
                  </a:lnTo>
                  <a:lnTo>
                    <a:pt x="16499" y="23828"/>
                  </a:lnTo>
                  <a:lnTo>
                    <a:pt x="15139" y="24662"/>
                  </a:lnTo>
                  <a:lnTo>
                    <a:pt x="12418" y="26285"/>
                  </a:lnTo>
                  <a:lnTo>
                    <a:pt x="9654" y="27821"/>
                  </a:lnTo>
                  <a:lnTo>
                    <a:pt x="6889" y="29313"/>
                  </a:lnTo>
                  <a:lnTo>
                    <a:pt x="5222" y="30278"/>
                  </a:lnTo>
                  <a:lnTo>
                    <a:pt x="2852" y="31463"/>
                  </a:lnTo>
                  <a:lnTo>
                    <a:pt x="88" y="33130"/>
                  </a:lnTo>
                  <a:lnTo>
                    <a:pt x="44" y="33174"/>
                  </a:lnTo>
                  <a:lnTo>
                    <a:pt x="0" y="33262"/>
                  </a:lnTo>
                  <a:lnTo>
                    <a:pt x="0" y="33306"/>
                  </a:lnTo>
                  <a:lnTo>
                    <a:pt x="44" y="33394"/>
                  </a:lnTo>
                  <a:lnTo>
                    <a:pt x="88" y="33438"/>
                  </a:lnTo>
                  <a:lnTo>
                    <a:pt x="176" y="33481"/>
                  </a:lnTo>
                  <a:lnTo>
                    <a:pt x="264" y="33438"/>
                  </a:lnTo>
                  <a:lnTo>
                    <a:pt x="3028" y="31770"/>
                  </a:lnTo>
                  <a:lnTo>
                    <a:pt x="5354" y="30585"/>
                  </a:lnTo>
                  <a:lnTo>
                    <a:pt x="7065" y="29620"/>
                  </a:lnTo>
                  <a:lnTo>
                    <a:pt x="9829" y="28128"/>
                  </a:lnTo>
                  <a:lnTo>
                    <a:pt x="12594" y="26548"/>
                  </a:lnTo>
                  <a:lnTo>
                    <a:pt x="15358" y="24969"/>
                  </a:lnTo>
                  <a:lnTo>
                    <a:pt x="16719" y="24135"/>
                  </a:lnTo>
                  <a:lnTo>
                    <a:pt x="18035" y="23257"/>
                  </a:lnTo>
                  <a:lnTo>
                    <a:pt x="19352" y="22380"/>
                  </a:lnTo>
                  <a:lnTo>
                    <a:pt x="20668" y="21458"/>
                  </a:lnTo>
                  <a:lnTo>
                    <a:pt x="21941" y="20493"/>
                  </a:lnTo>
                  <a:lnTo>
                    <a:pt x="23213" y="19528"/>
                  </a:lnTo>
                  <a:lnTo>
                    <a:pt x="24398" y="18518"/>
                  </a:lnTo>
                  <a:lnTo>
                    <a:pt x="25583" y="17465"/>
                  </a:lnTo>
                  <a:lnTo>
                    <a:pt x="26767" y="16324"/>
                  </a:lnTo>
                  <a:lnTo>
                    <a:pt x="27864" y="15183"/>
                  </a:lnTo>
                  <a:lnTo>
                    <a:pt x="30015" y="12814"/>
                  </a:lnTo>
                  <a:lnTo>
                    <a:pt x="31463" y="10971"/>
                  </a:lnTo>
                  <a:lnTo>
                    <a:pt x="32779" y="9084"/>
                  </a:lnTo>
                  <a:lnTo>
                    <a:pt x="33876" y="7241"/>
                  </a:lnTo>
                  <a:lnTo>
                    <a:pt x="35149" y="5091"/>
                  </a:lnTo>
                  <a:lnTo>
                    <a:pt x="36465" y="2677"/>
                  </a:lnTo>
                  <a:lnTo>
                    <a:pt x="37694" y="264"/>
                  </a:lnTo>
                  <a:lnTo>
                    <a:pt x="37738" y="220"/>
                  </a:lnTo>
                  <a:lnTo>
                    <a:pt x="37738" y="132"/>
                  </a:lnTo>
                  <a:lnTo>
                    <a:pt x="37694" y="89"/>
                  </a:lnTo>
                  <a:lnTo>
                    <a:pt x="37650" y="45"/>
                  </a:lnTo>
                  <a:lnTo>
                    <a:pt x="3756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69" name="Google Shape;16669;p486"/>
            <p:cNvSpPr/>
            <p:nvPr/>
          </p:nvSpPr>
          <p:spPr>
            <a:xfrm>
              <a:off x="5446725" y="1902550"/>
              <a:ext cx="929200" cy="809600"/>
            </a:xfrm>
            <a:custGeom>
              <a:avLst/>
              <a:gdLst/>
              <a:ahLst/>
              <a:cxnLst/>
              <a:rect l="l" t="t" r="r" b="b"/>
              <a:pathLst>
                <a:path w="37168" h="32384" extrusionOk="0">
                  <a:moveTo>
                    <a:pt x="36860" y="0"/>
                  </a:moveTo>
                  <a:lnTo>
                    <a:pt x="36817" y="88"/>
                  </a:lnTo>
                  <a:lnTo>
                    <a:pt x="36202" y="1229"/>
                  </a:lnTo>
                  <a:lnTo>
                    <a:pt x="35237" y="3028"/>
                  </a:lnTo>
                  <a:lnTo>
                    <a:pt x="34271" y="4783"/>
                  </a:lnTo>
                  <a:lnTo>
                    <a:pt x="33306" y="6451"/>
                  </a:lnTo>
                  <a:lnTo>
                    <a:pt x="32297" y="8118"/>
                  </a:lnTo>
                  <a:lnTo>
                    <a:pt x="31156" y="9742"/>
                  </a:lnTo>
                  <a:lnTo>
                    <a:pt x="30585" y="10531"/>
                  </a:lnTo>
                  <a:lnTo>
                    <a:pt x="29971" y="11321"/>
                  </a:lnTo>
                  <a:lnTo>
                    <a:pt x="29313" y="12111"/>
                  </a:lnTo>
                  <a:lnTo>
                    <a:pt x="28655" y="12901"/>
                  </a:lnTo>
                  <a:lnTo>
                    <a:pt x="27909" y="13691"/>
                  </a:lnTo>
                  <a:lnTo>
                    <a:pt x="27163" y="14437"/>
                  </a:lnTo>
                  <a:lnTo>
                    <a:pt x="25232" y="16280"/>
                  </a:lnTo>
                  <a:lnTo>
                    <a:pt x="23257" y="17947"/>
                  </a:lnTo>
                  <a:lnTo>
                    <a:pt x="21283" y="19395"/>
                  </a:lnTo>
                  <a:lnTo>
                    <a:pt x="19089" y="21194"/>
                  </a:lnTo>
                  <a:lnTo>
                    <a:pt x="16588" y="22906"/>
                  </a:lnTo>
                  <a:lnTo>
                    <a:pt x="12112" y="25495"/>
                  </a:lnTo>
                  <a:lnTo>
                    <a:pt x="9303" y="27030"/>
                  </a:lnTo>
                  <a:lnTo>
                    <a:pt x="7241" y="28171"/>
                  </a:lnTo>
                  <a:lnTo>
                    <a:pt x="3292" y="30146"/>
                  </a:lnTo>
                  <a:lnTo>
                    <a:pt x="89" y="32033"/>
                  </a:lnTo>
                  <a:lnTo>
                    <a:pt x="45" y="32077"/>
                  </a:lnTo>
                  <a:lnTo>
                    <a:pt x="1" y="32164"/>
                  </a:lnTo>
                  <a:lnTo>
                    <a:pt x="1" y="32208"/>
                  </a:lnTo>
                  <a:lnTo>
                    <a:pt x="1" y="32296"/>
                  </a:lnTo>
                  <a:lnTo>
                    <a:pt x="89" y="32340"/>
                  </a:lnTo>
                  <a:lnTo>
                    <a:pt x="176" y="32384"/>
                  </a:lnTo>
                  <a:lnTo>
                    <a:pt x="264" y="32340"/>
                  </a:lnTo>
                  <a:lnTo>
                    <a:pt x="3467" y="30453"/>
                  </a:lnTo>
                  <a:lnTo>
                    <a:pt x="7417" y="28479"/>
                  </a:lnTo>
                  <a:lnTo>
                    <a:pt x="9479" y="27338"/>
                  </a:lnTo>
                  <a:lnTo>
                    <a:pt x="12287" y="25802"/>
                  </a:lnTo>
                  <a:lnTo>
                    <a:pt x="16763" y="23169"/>
                  </a:lnTo>
                  <a:lnTo>
                    <a:pt x="19308" y="21458"/>
                  </a:lnTo>
                  <a:lnTo>
                    <a:pt x="21502" y="19659"/>
                  </a:lnTo>
                  <a:lnTo>
                    <a:pt x="23477" y="18211"/>
                  </a:lnTo>
                  <a:lnTo>
                    <a:pt x="25451" y="16543"/>
                  </a:lnTo>
                  <a:lnTo>
                    <a:pt x="27382" y="14700"/>
                  </a:lnTo>
                  <a:lnTo>
                    <a:pt x="28172" y="13910"/>
                  </a:lnTo>
                  <a:lnTo>
                    <a:pt x="28918" y="13120"/>
                  </a:lnTo>
                  <a:lnTo>
                    <a:pt x="29576" y="12331"/>
                  </a:lnTo>
                  <a:lnTo>
                    <a:pt x="30234" y="11541"/>
                  </a:lnTo>
                  <a:lnTo>
                    <a:pt x="30849" y="10751"/>
                  </a:lnTo>
                  <a:lnTo>
                    <a:pt x="31463" y="9917"/>
                  </a:lnTo>
                  <a:lnTo>
                    <a:pt x="32560" y="8294"/>
                  </a:lnTo>
                  <a:lnTo>
                    <a:pt x="33613" y="6626"/>
                  </a:lnTo>
                  <a:lnTo>
                    <a:pt x="34579" y="4959"/>
                  </a:lnTo>
                  <a:lnTo>
                    <a:pt x="35544" y="3203"/>
                  </a:lnTo>
                  <a:lnTo>
                    <a:pt x="36509" y="1404"/>
                  </a:lnTo>
                  <a:lnTo>
                    <a:pt x="37124" y="220"/>
                  </a:lnTo>
                  <a:lnTo>
                    <a:pt x="37168" y="176"/>
                  </a:lnTo>
                  <a:lnTo>
                    <a:pt x="37168" y="88"/>
                  </a:lnTo>
                  <a:lnTo>
                    <a:pt x="37124" y="44"/>
                  </a:lnTo>
                  <a:lnTo>
                    <a:pt x="3708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70" name="Google Shape;16670;p486"/>
            <p:cNvSpPr/>
            <p:nvPr/>
          </p:nvSpPr>
          <p:spPr>
            <a:xfrm>
              <a:off x="5422600" y="1929975"/>
              <a:ext cx="900675" cy="760250"/>
            </a:xfrm>
            <a:custGeom>
              <a:avLst/>
              <a:gdLst/>
              <a:ahLst/>
              <a:cxnLst/>
              <a:rect l="l" t="t" r="r" b="b"/>
              <a:pathLst>
                <a:path w="36027" h="30410" extrusionOk="0">
                  <a:moveTo>
                    <a:pt x="35807" y="0"/>
                  </a:moveTo>
                  <a:lnTo>
                    <a:pt x="35763" y="44"/>
                  </a:lnTo>
                  <a:lnTo>
                    <a:pt x="35719" y="88"/>
                  </a:lnTo>
                  <a:lnTo>
                    <a:pt x="34315" y="2677"/>
                  </a:lnTo>
                  <a:lnTo>
                    <a:pt x="33350" y="4476"/>
                  </a:lnTo>
                  <a:lnTo>
                    <a:pt x="32340" y="6187"/>
                  </a:lnTo>
                  <a:lnTo>
                    <a:pt x="31814" y="7021"/>
                  </a:lnTo>
                  <a:lnTo>
                    <a:pt x="31243" y="7855"/>
                  </a:lnTo>
                  <a:lnTo>
                    <a:pt x="30673" y="8645"/>
                  </a:lnTo>
                  <a:lnTo>
                    <a:pt x="30059" y="9391"/>
                  </a:lnTo>
                  <a:lnTo>
                    <a:pt x="29400" y="10180"/>
                  </a:lnTo>
                  <a:lnTo>
                    <a:pt x="28786" y="10926"/>
                  </a:lnTo>
                  <a:lnTo>
                    <a:pt x="28084" y="11672"/>
                  </a:lnTo>
                  <a:lnTo>
                    <a:pt x="27382" y="12374"/>
                  </a:lnTo>
                  <a:lnTo>
                    <a:pt x="25890" y="13779"/>
                  </a:lnTo>
                  <a:lnTo>
                    <a:pt x="24310" y="15183"/>
                  </a:lnTo>
                  <a:lnTo>
                    <a:pt x="22643" y="16411"/>
                  </a:lnTo>
                  <a:lnTo>
                    <a:pt x="20975" y="17772"/>
                  </a:lnTo>
                  <a:lnTo>
                    <a:pt x="20361" y="18342"/>
                  </a:lnTo>
                  <a:lnTo>
                    <a:pt x="19703" y="18913"/>
                  </a:lnTo>
                  <a:lnTo>
                    <a:pt x="19045" y="19439"/>
                  </a:lnTo>
                  <a:lnTo>
                    <a:pt x="18342" y="19966"/>
                  </a:lnTo>
                  <a:lnTo>
                    <a:pt x="16851" y="20975"/>
                  </a:lnTo>
                  <a:lnTo>
                    <a:pt x="15271" y="21940"/>
                  </a:lnTo>
                  <a:lnTo>
                    <a:pt x="13647" y="22906"/>
                  </a:lnTo>
                  <a:lnTo>
                    <a:pt x="12024" y="23783"/>
                  </a:lnTo>
                  <a:lnTo>
                    <a:pt x="8820" y="25495"/>
                  </a:lnTo>
                  <a:lnTo>
                    <a:pt x="7241" y="26328"/>
                  </a:lnTo>
                  <a:lnTo>
                    <a:pt x="3379" y="28171"/>
                  </a:lnTo>
                  <a:lnTo>
                    <a:pt x="88" y="30058"/>
                  </a:lnTo>
                  <a:lnTo>
                    <a:pt x="44" y="30102"/>
                  </a:lnTo>
                  <a:lnTo>
                    <a:pt x="0" y="30190"/>
                  </a:lnTo>
                  <a:lnTo>
                    <a:pt x="0" y="30234"/>
                  </a:lnTo>
                  <a:lnTo>
                    <a:pt x="44" y="30321"/>
                  </a:lnTo>
                  <a:lnTo>
                    <a:pt x="88" y="30365"/>
                  </a:lnTo>
                  <a:lnTo>
                    <a:pt x="176" y="30409"/>
                  </a:lnTo>
                  <a:lnTo>
                    <a:pt x="264" y="30365"/>
                  </a:lnTo>
                  <a:lnTo>
                    <a:pt x="3555" y="28479"/>
                  </a:lnTo>
                  <a:lnTo>
                    <a:pt x="7372" y="26636"/>
                  </a:lnTo>
                  <a:lnTo>
                    <a:pt x="8952" y="25802"/>
                  </a:lnTo>
                  <a:lnTo>
                    <a:pt x="12199" y="24090"/>
                  </a:lnTo>
                  <a:lnTo>
                    <a:pt x="13867" y="23213"/>
                  </a:lnTo>
                  <a:lnTo>
                    <a:pt x="15490" y="22248"/>
                  </a:lnTo>
                  <a:lnTo>
                    <a:pt x="17026" y="21282"/>
                  </a:lnTo>
                  <a:lnTo>
                    <a:pt x="18562" y="20229"/>
                  </a:lnTo>
                  <a:lnTo>
                    <a:pt x="19264" y="19702"/>
                  </a:lnTo>
                  <a:lnTo>
                    <a:pt x="19922" y="19176"/>
                  </a:lnTo>
                  <a:lnTo>
                    <a:pt x="20580" y="18605"/>
                  </a:lnTo>
                  <a:lnTo>
                    <a:pt x="21239" y="18035"/>
                  </a:lnTo>
                  <a:lnTo>
                    <a:pt x="22862" y="16675"/>
                  </a:lnTo>
                  <a:lnTo>
                    <a:pt x="24530" y="15446"/>
                  </a:lnTo>
                  <a:lnTo>
                    <a:pt x="26153" y="14042"/>
                  </a:lnTo>
                  <a:lnTo>
                    <a:pt x="27645" y="12638"/>
                  </a:lnTo>
                  <a:lnTo>
                    <a:pt x="28347" y="11892"/>
                  </a:lnTo>
                  <a:lnTo>
                    <a:pt x="29049" y="11146"/>
                  </a:lnTo>
                  <a:lnTo>
                    <a:pt x="29708" y="10400"/>
                  </a:lnTo>
                  <a:lnTo>
                    <a:pt x="30322" y="9610"/>
                  </a:lnTo>
                  <a:lnTo>
                    <a:pt x="30936" y="8864"/>
                  </a:lnTo>
                  <a:lnTo>
                    <a:pt x="31507" y="8030"/>
                  </a:lnTo>
                  <a:lnTo>
                    <a:pt x="32077" y="7240"/>
                  </a:lnTo>
                  <a:lnTo>
                    <a:pt x="32647" y="6407"/>
                  </a:lnTo>
                  <a:lnTo>
                    <a:pt x="33174" y="5529"/>
                  </a:lnTo>
                  <a:lnTo>
                    <a:pt x="33657" y="4652"/>
                  </a:lnTo>
                  <a:lnTo>
                    <a:pt x="34666" y="2809"/>
                  </a:lnTo>
                  <a:lnTo>
                    <a:pt x="36026" y="263"/>
                  </a:lnTo>
                  <a:lnTo>
                    <a:pt x="36026" y="176"/>
                  </a:lnTo>
                  <a:lnTo>
                    <a:pt x="36026" y="132"/>
                  </a:lnTo>
                  <a:lnTo>
                    <a:pt x="35982" y="44"/>
                  </a:lnTo>
                  <a:lnTo>
                    <a:pt x="3593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71" name="Google Shape;16671;p486"/>
            <p:cNvSpPr/>
            <p:nvPr/>
          </p:nvSpPr>
          <p:spPr>
            <a:xfrm>
              <a:off x="5375425" y="2000175"/>
              <a:ext cx="840325" cy="647250"/>
            </a:xfrm>
            <a:custGeom>
              <a:avLst/>
              <a:gdLst/>
              <a:ahLst/>
              <a:cxnLst/>
              <a:rect l="l" t="t" r="r" b="b"/>
              <a:pathLst>
                <a:path w="33613" h="25890" extrusionOk="0">
                  <a:moveTo>
                    <a:pt x="33350" y="1"/>
                  </a:moveTo>
                  <a:lnTo>
                    <a:pt x="33306" y="88"/>
                  </a:lnTo>
                  <a:lnTo>
                    <a:pt x="31638" y="2897"/>
                  </a:lnTo>
                  <a:lnTo>
                    <a:pt x="30322" y="4783"/>
                  </a:lnTo>
                  <a:lnTo>
                    <a:pt x="28874" y="6495"/>
                  </a:lnTo>
                  <a:lnTo>
                    <a:pt x="26943" y="8426"/>
                  </a:lnTo>
                  <a:lnTo>
                    <a:pt x="25056" y="10049"/>
                  </a:lnTo>
                  <a:lnTo>
                    <a:pt x="22994" y="11673"/>
                  </a:lnTo>
                  <a:lnTo>
                    <a:pt x="20361" y="14042"/>
                  </a:lnTo>
                  <a:lnTo>
                    <a:pt x="18123" y="15929"/>
                  </a:lnTo>
                  <a:lnTo>
                    <a:pt x="16105" y="17289"/>
                  </a:lnTo>
                  <a:lnTo>
                    <a:pt x="14174" y="18430"/>
                  </a:lnTo>
                  <a:lnTo>
                    <a:pt x="12112" y="19571"/>
                  </a:lnTo>
                  <a:lnTo>
                    <a:pt x="7811" y="21677"/>
                  </a:lnTo>
                  <a:lnTo>
                    <a:pt x="5661" y="22555"/>
                  </a:lnTo>
                  <a:lnTo>
                    <a:pt x="3511" y="23608"/>
                  </a:lnTo>
                  <a:lnTo>
                    <a:pt x="88" y="25539"/>
                  </a:lnTo>
                  <a:lnTo>
                    <a:pt x="1" y="25583"/>
                  </a:lnTo>
                  <a:lnTo>
                    <a:pt x="1" y="25671"/>
                  </a:lnTo>
                  <a:lnTo>
                    <a:pt x="1" y="25714"/>
                  </a:lnTo>
                  <a:lnTo>
                    <a:pt x="1" y="25802"/>
                  </a:lnTo>
                  <a:lnTo>
                    <a:pt x="88" y="25846"/>
                  </a:lnTo>
                  <a:lnTo>
                    <a:pt x="176" y="25890"/>
                  </a:lnTo>
                  <a:lnTo>
                    <a:pt x="264" y="25846"/>
                  </a:lnTo>
                  <a:lnTo>
                    <a:pt x="3686" y="23915"/>
                  </a:lnTo>
                  <a:lnTo>
                    <a:pt x="5793" y="22862"/>
                  </a:lnTo>
                  <a:lnTo>
                    <a:pt x="7943" y="22028"/>
                  </a:lnTo>
                  <a:lnTo>
                    <a:pt x="12287" y="19878"/>
                  </a:lnTo>
                  <a:lnTo>
                    <a:pt x="14349" y="18737"/>
                  </a:lnTo>
                  <a:lnTo>
                    <a:pt x="16280" y="17553"/>
                  </a:lnTo>
                  <a:lnTo>
                    <a:pt x="18299" y="16236"/>
                  </a:lnTo>
                  <a:lnTo>
                    <a:pt x="18343" y="16236"/>
                  </a:lnTo>
                  <a:lnTo>
                    <a:pt x="20580" y="14306"/>
                  </a:lnTo>
                  <a:lnTo>
                    <a:pt x="23213" y="11936"/>
                  </a:lnTo>
                  <a:lnTo>
                    <a:pt x="25276" y="10312"/>
                  </a:lnTo>
                  <a:lnTo>
                    <a:pt x="27206" y="8689"/>
                  </a:lnTo>
                  <a:lnTo>
                    <a:pt x="29137" y="6714"/>
                  </a:lnTo>
                  <a:lnTo>
                    <a:pt x="30585" y="5003"/>
                  </a:lnTo>
                  <a:lnTo>
                    <a:pt x="31946" y="3072"/>
                  </a:lnTo>
                  <a:lnTo>
                    <a:pt x="33569" y="264"/>
                  </a:lnTo>
                  <a:lnTo>
                    <a:pt x="33613" y="176"/>
                  </a:lnTo>
                  <a:lnTo>
                    <a:pt x="33613" y="132"/>
                  </a:lnTo>
                  <a:lnTo>
                    <a:pt x="33569" y="44"/>
                  </a:lnTo>
                  <a:lnTo>
                    <a:pt x="3352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72" name="Google Shape;16672;p486"/>
            <p:cNvSpPr/>
            <p:nvPr/>
          </p:nvSpPr>
          <p:spPr>
            <a:xfrm>
              <a:off x="5351300" y="2536625"/>
              <a:ext cx="160175" cy="88875"/>
            </a:xfrm>
            <a:custGeom>
              <a:avLst/>
              <a:gdLst/>
              <a:ahLst/>
              <a:cxnLst/>
              <a:rect l="l" t="t" r="r" b="b"/>
              <a:pathLst>
                <a:path w="6407" h="3555" extrusionOk="0">
                  <a:moveTo>
                    <a:pt x="6231" y="0"/>
                  </a:moveTo>
                  <a:lnTo>
                    <a:pt x="6143" y="44"/>
                  </a:lnTo>
                  <a:lnTo>
                    <a:pt x="3554" y="1273"/>
                  </a:lnTo>
                  <a:lnTo>
                    <a:pt x="88" y="3247"/>
                  </a:lnTo>
                  <a:lnTo>
                    <a:pt x="44" y="3291"/>
                  </a:lnTo>
                  <a:lnTo>
                    <a:pt x="0" y="3335"/>
                  </a:lnTo>
                  <a:lnTo>
                    <a:pt x="0" y="3423"/>
                  </a:lnTo>
                  <a:lnTo>
                    <a:pt x="44" y="3467"/>
                  </a:lnTo>
                  <a:lnTo>
                    <a:pt x="88" y="3554"/>
                  </a:lnTo>
                  <a:lnTo>
                    <a:pt x="263" y="3554"/>
                  </a:lnTo>
                  <a:lnTo>
                    <a:pt x="3730" y="1580"/>
                  </a:lnTo>
                  <a:lnTo>
                    <a:pt x="6319" y="351"/>
                  </a:lnTo>
                  <a:lnTo>
                    <a:pt x="6363" y="307"/>
                  </a:lnTo>
                  <a:lnTo>
                    <a:pt x="6407" y="263"/>
                  </a:lnTo>
                  <a:lnTo>
                    <a:pt x="6407" y="176"/>
                  </a:lnTo>
                  <a:lnTo>
                    <a:pt x="6363" y="132"/>
                  </a:lnTo>
                  <a:lnTo>
                    <a:pt x="6363" y="44"/>
                  </a:lnTo>
                  <a:lnTo>
                    <a:pt x="6275" y="44"/>
                  </a:lnTo>
                  <a:lnTo>
                    <a:pt x="623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73" name="Google Shape;16673;p486"/>
            <p:cNvSpPr/>
            <p:nvPr/>
          </p:nvSpPr>
          <p:spPr>
            <a:xfrm>
              <a:off x="5904175" y="2181175"/>
              <a:ext cx="137150" cy="118500"/>
            </a:xfrm>
            <a:custGeom>
              <a:avLst/>
              <a:gdLst/>
              <a:ahLst/>
              <a:cxnLst/>
              <a:rect l="l" t="t" r="r" b="b"/>
              <a:pathLst>
                <a:path w="5486" h="4740" extrusionOk="0">
                  <a:moveTo>
                    <a:pt x="5267" y="1"/>
                  </a:moveTo>
                  <a:lnTo>
                    <a:pt x="5223" y="45"/>
                  </a:lnTo>
                  <a:lnTo>
                    <a:pt x="3555" y="1493"/>
                  </a:lnTo>
                  <a:lnTo>
                    <a:pt x="89" y="4433"/>
                  </a:lnTo>
                  <a:lnTo>
                    <a:pt x="45" y="4477"/>
                  </a:lnTo>
                  <a:lnTo>
                    <a:pt x="1" y="4564"/>
                  </a:lnTo>
                  <a:lnTo>
                    <a:pt x="1" y="4608"/>
                  </a:lnTo>
                  <a:lnTo>
                    <a:pt x="45" y="4696"/>
                  </a:lnTo>
                  <a:lnTo>
                    <a:pt x="89" y="4740"/>
                  </a:lnTo>
                  <a:lnTo>
                    <a:pt x="176" y="4740"/>
                  </a:lnTo>
                  <a:lnTo>
                    <a:pt x="308" y="4696"/>
                  </a:lnTo>
                  <a:lnTo>
                    <a:pt x="3775" y="1756"/>
                  </a:lnTo>
                  <a:lnTo>
                    <a:pt x="5442" y="308"/>
                  </a:lnTo>
                  <a:lnTo>
                    <a:pt x="5486" y="264"/>
                  </a:lnTo>
                  <a:lnTo>
                    <a:pt x="5486" y="220"/>
                  </a:lnTo>
                  <a:lnTo>
                    <a:pt x="5486" y="132"/>
                  </a:lnTo>
                  <a:lnTo>
                    <a:pt x="5442" y="89"/>
                  </a:lnTo>
                  <a:lnTo>
                    <a:pt x="5398" y="45"/>
                  </a:lnTo>
                  <a:lnTo>
                    <a:pt x="535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74" name="Google Shape;16674;p486"/>
            <p:cNvSpPr/>
            <p:nvPr/>
          </p:nvSpPr>
          <p:spPr>
            <a:xfrm>
              <a:off x="5889925" y="2072575"/>
              <a:ext cx="210650" cy="199675"/>
            </a:xfrm>
            <a:custGeom>
              <a:avLst/>
              <a:gdLst/>
              <a:ahLst/>
              <a:cxnLst/>
              <a:rect l="l" t="t" r="r" b="b"/>
              <a:pathLst>
                <a:path w="8426" h="7987" extrusionOk="0">
                  <a:moveTo>
                    <a:pt x="8162" y="1"/>
                  </a:moveTo>
                  <a:lnTo>
                    <a:pt x="8118" y="45"/>
                  </a:lnTo>
                  <a:lnTo>
                    <a:pt x="6670" y="1800"/>
                  </a:lnTo>
                  <a:lnTo>
                    <a:pt x="4871" y="3599"/>
                  </a:lnTo>
                  <a:lnTo>
                    <a:pt x="3379" y="4784"/>
                  </a:lnTo>
                  <a:lnTo>
                    <a:pt x="1712" y="6232"/>
                  </a:lnTo>
                  <a:lnTo>
                    <a:pt x="44" y="7680"/>
                  </a:lnTo>
                  <a:lnTo>
                    <a:pt x="0" y="7724"/>
                  </a:lnTo>
                  <a:lnTo>
                    <a:pt x="0" y="7811"/>
                  </a:lnTo>
                  <a:lnTo>
                    <a:pt x="0" y="7855"/>
                  </a:lnTo>
                  <a:lnTo>
                    <a:pt x="44" y="7943"/>
                  </a:lnTo>
                  <a:lnTo>
                    <a:pt x="88" y="7987"/>
                  </a:lnTo>
                  <a:lnTo>
                    <a:pt x="176" y="7987"/>
                  </a:lnTo>
                  <a:lnTo>
                    <a:pt x="308" y="7943"/>
                  </a:lnTo>
                  <a:lnTo>
                    <a:pt x="1931" y="6495"/>
                  </a:lnTo>
                  <a:lnTo>
                    <a:pt x="3599" y="5047"/>
                  </a:lnTo>
                  <a:lnTo>
                    <a:pt x="5091" y="3862"/>
                  </a:lnTo>
                  <a:lnTo>
                    <a:pt x="6934" y="2019"/>
                  </a:lnTo>
                  <a:lnTo>
                    <a:pt x="8382" y="264"/>
                  </a:lnTo>
                  <a:lnTo>
                    <a:pt x="8426" y="220"/>
                  </a:lnTo>
                  <a:lnTo>
                    <a:pt x="8426" y="132"/>
                  </a:lnTo>
                  <a:lnTo>
                    <a:pt x="8426" y="88"/>
                  </a:lnTo>
                  <a:lnTo>
                    <a:pt x="838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75" name="Google Shape;16675;p486"/>
            <p:cNvSpPr/>
            <p:nvPr/>
          </p:nvSpPr>
          <p:spPr>
            <a:xfrm>
              <a:off x="5303025" y="2516875"/>
              <a:ext cx="109725" cy="65825"/>
            </a:xfrm>
            <a:custGeom>
              <a:avLst/>
              <a:gdLst/>
              <a:ahLst/>
              <a:cxnLst/>
              <a:rect l="l" t="t" r="r" b="b"/>
              <a:pathLst>
                <a:path w="4389" h="2633" extrusionOk="0">
                  <a:moveTo>
                    <a:pt x="4213" y="0"/>
                  </a:moveTo>
                  <a:lnTo>
                    <a:pt x="4169" y="44"/>
                  </a:lnTo>
                  <a:lnTo>
                    <a:pt x="88" y="2282"/>
                  </a:lnTo>
                  <a:lnTo>
                    <a:pt x="44" y="2326"/>
                  </a:lnTo>
                  <a:lnTo>
                    <a:pt x="0" y="2414"/>
                  </a:lnTo>
                  <a:lnTo>
                    <a:pt x="0" y="2457"/>
                  </a:lnTo>
                  <a:lnTo>
                    <a:pt x="0" y="2545"/>
                  </a:lnTo>
                  <a:lnTo>
                    <a:pt x="88" y="2589"/>
                  </a:lnTo>
                  <a:lnTo>
                    <a:pt x="176" y="2633"/>
                  </a:lnTo>
                  <a:lnTo>
                    <a:pt x="264" y="2589"/>
                  </a:lnTo>
                  <a:lnTo>
                    <a:pt x="4301" y="351"/>
                  </a:lnTo>
                  <a:lnTo>
                    <a:pt x="4388" y="307"/>
                  </a:lnTo>
                  <a:lnTo>
                    <a:pt x="4388" y="263"/>
                  </a:lnTo>
                  <a:lnTo>
                    <a:pt x="4388" y="176"/>
                  </a:lnTo>
                  <a:lnTo>
                    <a:pt x="4388" y="132"/>
                  </a:lnTo>
                  <a:lnTo>
                    <a:pt x="4345" y="44"/>
                  </a:lnTo>
                  <a:lnTo>
                    <a:pt x="4301" y="44"/>
                  </a:lnTo>
                  <a:lnTo>
                    <a:pt x="421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76" name="Google Shape;16676;p486"/>
            <p:cNvSpPr/>
            <p:nvPr/>
          </p:nvSpPr>
          <p:spPr>
            <a:xfrm>
              <a:off x="6039125" y="1741275"/>
              <a:ext cx="930275" cy="1504025"/>
            </a:xfrm>
            <a:custGeom>
              <a:avLst/>
              <a:gdLst/>
              <a:ahLst/>
              <a:cxnLst/>
              <a:rect l="l" t="t" r="r" b="b"/>
              <a:pathLst>
                <a:path w="37211" h="60161" extrusionOk="0">
                  <a:moveTo>
                    <a:pt x="35149" y="1"/>
                  </a:moveTo>
                  <a:lnTo>
                    <a:pt x="35105" y="45"/>
                  </a:lnTo>
                  <a:lnTo>
                    <a:pt x="35017" y="89"/>
                  </a:lnTo>
                  <a:lnTo>
                    <a:pt x="34973" y="132"/>
                  </a:lnTo>
                  <a:lnTo>
                    <a:pt x="34973" y="176"/>
                  </a:lnTo>
                  <a:lnTo>
                    <a:pt x="34973" y="264"/>
                  </a:lnTo>
                  <a:lnTo>
                    <a:pt x="35017" y="308"/>
                  </a:lnTo>
                  <a:lnTo>
                    <a:pt x="36333" y="1756"/>
                  </a:lnTo>
                  <a:lnTo>
                    <a:pt x="36509" y="2195"/>
                  </a:lnTo>
                  <a:lnTo>
                    <a:pt x="36772" y="4433"/>
                  </a:lnTo>
                  <a:lnTo>
                    <a:pt x="36860" y="7329"/>
                  </a:lnTo>
                  <a:lnTo>
                    <a:pt x="36728" y="8557"/>
                  </a:lnTo>
                  <a:lnTo>
                    <a:pt x="35938" y="10400"/>
                  </a:lnTo>
                  <a:lnTo>
                    <a:pt x="34973" y="12770"/>
                  </a:lnTo>
                  <a:lnTo>
                    <a:pt x="33657" y="16588"/>
                  </a:lnTo>
                  <a:lnTo>
                    <a:pt x="32252" y="19133"/>
                  </a:lnTo>
                  <a:lnTo>
                    <a:pt x="30936" y="21590"/>
                  </a:lnTo>
                  <a:lnTo>
                    <a:pt x="29883" y="24091"/>
                  </a:lnTo>
                  <a:lnTo>
                    <a:pt x="27250" y="28742"/>
                  </a:lnTo>
                  <a:lnTo>
                    <a:pt x="27250" y="28830"/>
                  </a:lnTo>
                  <a:lnTo>
                    <a:pt x="27206" y="30585"/>
                  </a:lnTo>
                  <a:lnTo>
                    <a:pt x="27338" y="32253"/>
                  </a:lnTo>
                  <a:lnTo>
                    <a:pt x="28435" y="40239"/>
                  </a:lnTo>
                  <a:lnTo>
                    <a:pt x="28215" y="40590"/>
                  </a:lnTo>
                  <a:lnTo>
                    <a:pt x="27426" y="41204"/>
                  </a:lnTo>
                  <a:lnTo>
                    <a:pt x="25144" y="42565"/>
                  </a:lnTo>
                  <a:lnTo>
                    <a:pt x="22730" y="44232"/>
                  </a:lnTo>
                  <a:lnTo>
                    <a:pt x="20054" y="45856"/>
                  </a:lnTo>
                  <a:lnTo>
                    <a:pt x="20054" y="45900"/>
                  </a:lnTo>
                  <a:lnTo>
                    <a:pt x="16499" y="48708"/>
                  </a:lnTo>
                  <a:lnTo>
                    <a:pt x="14569" y="49761"/>
                  </a:lnTo>
                  <a:lnTo>
                    <a:pt x="14569" y="49805"/>
                  </a:lnTo>
                  <a:lnTo>
                    <a:pt x="12418" y="51867"/>
                  </a:lnTo>
                  <a:lnTo>
                    <a:pt x="11409" y="52569"/>
                  </a:lnTo>
                  <a:lnTo>
                    <a:pt x="8118" y="54281"/>
                  </a:lnTo>
                  <a:lnTo>
                    <a:pt x="6626" y="54939"/>
                  </a:lnTo>
                  <a:lnTo>
                    <a:pt x="6626" y="54983"/>
                  </a:lnTo>
                  <a:lnTo>
                    <a:pt x="5134" y="56036"/>
                  </a:lnTo>
                  <a:lnTo>
                    <a:pt x="3160" y="57484"/>
                  </a:lnTo>
                  <a:lnTo>
                    <a:pt x="88" y="59854"/>
                  </a:lnTo>
                  <a:lnTo>
                    <a:pt x="0" y="59897"/>
                  </a:lnTo>
                  <a:lnTo>
                    <a:pt x="0" y="59941"/>
                  </a:lnTo>
                  <a:lnTo>
                    <a:pt x="0" y="60029"/>
                  </a:lnTo>
                  <a:lnTo>
                    <a:pt x="44" y="60073"/>
                  </a:lnTo>
                  <a:lnTo>
                    <a:pt x="88" y="60117"/>
                  </a:lnTo>
                  <a:lnTo>
                    <a:pt x="176" y="60161"/>
                  </a:lnTo>
                  <a:lnTo>
                    <a:pt x="264" y="60117"/>
                  </a:lnTo>
                  <a:lnTo>
                    <a:pt x="3335" y="57791"/>
                  </a:lnTo>
                  <a:lnTo>
                    <a:pt x="5354" y="56299"/>
                  </a:lnTo>
                  <a:lnTo>
                    <a:pt x="6802" y="55246"/>
                  </a:lnTo>
                  <a:lnTo>
                    <a:pt x="8250" y="54588"/>
                  </a:lnTo>
                  <a:lnTo>
                    <a:pt x="11585" y="52877"/>
                  </a:lnTo>
                  <a:lnTo>
                    <a:pt x="11585" y="52833"/>
                  </a:lnTo>
                  <a:lnTo>
                    <a:pt x="12638" y="52174"/>
                  </a:lnTo>
                  <a:lnTo>
                    <a:pt x="12638" y="52131"/>
                  </a:lnTo>
                  <a:lnTo>
                    <a:pt x="14788" y="50068"/>
                  </a:lnTo>
                  <a:lnTo>
                    <a:pt x="16675" y="48971"/>
                  </a:lnTo>
                  <a:lnTo>
                    <a:pt x="16719" y="48971"/>
                  </a:lnTo>
                  <a:lnTo>
                    <a:pt x="20229" y="46163"/>
                  </a:lnTo>
                  <a:lnTo>
                    <a:pt x="22906" y="44539"/>
                  </a:lnTo>
                  <a:lnTo>
                    <a:pt x="25319" y="42872"/>
                  </a:lnTo>
                  <a:lnTo>
                    <a:pt x="27645" y="41512"/>
                  </a:lnTo>
                  <a:lnTo>
                    <a:pt x="27645" y="41468"/>
                  </a:lnTo>
                  <a:lnTo>
                    <a:pt x="28435" y="40853"/>
                  </a:lnTo>
                  <a:lnTo>
                    <a:pt x="28479" y="40809"/>
                  </a:lnTo>
                  <a:lnTo>
                    <a:pt x="28786" y="40415"/>
                  </a:lnTo>
                  <a:lnTo>
                    <a:pt x="28786" y="40283"/>
                  </a:lnTo>
                  <a:lnTo>
                    <a:pt x="27689" y="32209"/>
                  </a:lnTo>
                  <a:lnTo>
                    <a:pt x="27557" y="30585"/>
                  </a:lnTo>
                  <a:lnTo>
                    <a:pt x="27601" y="28874"/>
                  </a:lnTo>
                  <a:lnTo>
                    <a:pt x="30190" y="24223"/>
                  </a:lnTo>
                  <a:lnTo>
                    <a:pt x="31243" y="21722"/>
                  </a:lnTo>
                  <a:lnTo>
                    <a:pt x="32560" y="19308"/>
                  </a:lnTo>
                  <a:lnTo>
                    <a:pt x="33964" y="16763"/>
                  </a:lnTo>
                  <a:lnTo>
                    <a:pt x="33964" y="16719"/>
                  </a:lnTo>
                  <a:lnTo>
                    <a:pt x="35280" y="12902"/>
                  </a:lnTo>
                  <a:lnTo>
                    <a:pt x="36246" y="10532"/>
                  </a:lnTo>
                  <a:lnTo>
                    <a:pt x="37079" y="8645"/>
                  </a:lnTo>
                  <a:lnTo>
                    <a:pt x="37079" y="8601"/>
                  </a:lnTo>
                  <a:lnTo>
                    <a:pt x="37211" y="7373"/>
                  </a:lnTo>
                  <a:lnTo>
                    <a:pt x="37123" y="4389"/>
                  </a:lnTo>
                  <a:lnTo>
                    <a:pt x="36860" y="2107"/>
                  </a:lnTo>
                  <a:lnTo>
                    <a:pt x="36860" y="2063"/>
                  </a:lnTo>
                  <a:lnTo>
                    <a:pt x="36640" y="1580"/>
                  </a:lnTo>
                  <a:lnTo>
                    <a:pt x="36597" y="1537"/>
                  </a:lnTo>
                  <a:lnTo>
                    <a:pt x="35280" y="89"/>
                  </a:lnTo>
                  <a:lnTo>
                    <a:pt x="35236" y="45"/>
                  </a:lnTo>
                  <a:lnTo>
                    <a:pt x="3514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77" name="Google Shape;16677;p486"/>
            <p:cNvSpPr/>
            <p:nvPr/>
          </p:nvSpPr>
          <p:spPr>
            <a:xfrm>
              <a:off x="6067650" y="1763225"/>
              <a:ext cx="930275" cy="1507300"/>
            </a:xfrm>
            <a:custGeom>
              <a:avLst/>
              <a:gdLst/>
              <a:ahLst/>
              <a:cxnLst/>
              <a:rect l="l" t="t" r="r" b="b"/>
              <a:pathLst>
                <a:path w="37211" h="60292" extrusionOk="0">
                  <a:moveTo>
                    <a:pt x="35982" y="0"/>
                  </a:moveTo>
                  <a:lnTo>
                    <a:pt x="35938" y="44"/>
                  </a:lnTo>
                  <a:lnTo>
                    <a:pt x="35851" y="88"/>
                  </a:lnTo>
                  <a:lnTo>
                    <a:pt x="35807" y="132"/>
                  </a:lnTo>
                  <a:lnTo>
                    <a:pt x="35807" y="176"/>
                  </a:lnTo>
                  <a:lnTo>
                    <a:pt x="35851" y="264"/>
                  </a:lnTo>
                  <a:lnTo>
                    <a:pt x="35894" y="308"/>
                  </a:lnTo>
                  <a:lnTo>
                    <a:pt x="36772" y="1141"/>
                  </a:lnTo>
                  <a:lnTo>
                    <a:pt x="36772" y="2370"/>
                  </a:lnTo>
                  <a:lnTo>
                    <a:pt x="36860" y="5310"/>
                  </a:lnTo>
                  <a:lnTo>
                    <a:pt x="36860" y="7241"/>
                  </a:lnTo>
                  <a:lnTo>
                    <a:pt x="36860" y="7943"/>
                  </a:lnTo>
                  <a:lnTo>
                    <a:pt x="36772" y="8557"/>
                  </a:lnTo>
                  <a:lnTo>
                    <a:pt x="36597" y="9127"/>
                  </a:lnTo>
                  <a:lnTo>
                    <a:pt x="36377" y="9786"/>
                  </a:lnTo>
                  <a:lnTo>
                    <a:pt x="35587" y="11629"/>
                  </a:lnTo>
                  <a:lnTo>
                    <a:pt x="34578" y="13823"/>
                  </a:lnTo>
                  <a:lnTo>
                    <a:pt x="33481" y="16631"/>
                  </a:lnTo>
                  <a:lnTo>
                    <a:pt x="32033" y="19001"/>
                  </a:lnTo>
                  <a:lnTo>
                    <a:pt x="30717" y="21414"/>
                  </a:lnTo>
                  <a:lnTo>
                    <a:pt x="29927" y="23652"/>
                  </a:lnTo>
                  <a:lnTo>
                    <a:pt x="29927" y="23740"/>
                  </a:lnTo>
                  <a:lnTo>
                    <a:pt x="30190" y="24924"/>
                  </a:lnTo>
                  <a:lnTo>
                    <a:pt x="30409" y="29532"/>
                  </a:lnTo>
                  <a:lnTo>
                    <a:pt x="30453" y="32472"/>
                  </a:lnTo>
                  <a:lnTo>
                    <a:pt x="30453" y="35587"/>
                  </a:lnTo>
                  <a:lnTo>
                    <a:pt x="30409" y="40195"/>
                  </a:lnTo>
                  <a:lnTo>
                    <a:pt x="30234" y="40370"/>
                  </a:lnTo>
                  <a:lnTo>
                    <a:pt x="29225" y="40941"/>
                  </a:lnTo>
                  <a:lnTo>
                    <a:pt x="29181" y="40985"/>
                  </a:lnTo>
                  <a:lnTo>
                    <a:pt x="28171" y="41950"/>
                  </a:lnTo>
                  <a:lnTo>
                    <a:pt x="26153" y="43047"/>
                  </a:lnTo>
                  <a:lnTo>
                    <a:pt x="23257" y="44627"/>
                  </a:lnTo>
                  <a:lnTo>
                    <a:pt x="20843" y="46206"/>
                  </a:lnTo>
                  <a:lnTo>
                    <a:pt x="18825" y="47391"/>
                  </a:lnTo>
                  <a:lnTo>
                    <a:pt x="18825" y="47435"/>
                  </a:lnTo>
                  <a:lnTo>
                    <a:pt x="16017" y="49585"/>
                  </a:lnTo>
                  <a:lnTo>
                    <a:pt x="13910" y="50594"/>
                  </a:lnTo>
                  <a:lnTo>
                    <a:pt x="13866" y="50638"/>
                  </a:lnTo>
                  <a:lnTo>
                    <a:pt x="12023" y="52262"/>
                  </a:lnTo>
                  <a:lnTo>
                    <a:pt x="11014" y="52920"/>
                  </a:lnTo>
                  <a:lnTo>
                    <a:pt x="7328" y="54895"/>
                  </a:lnTo>
                  <a:lnTo>
                    <a:pt x="5880" y="55641"/>
                  </a:lnTo>
                  <a:lnTo>
                    <a:pt x="4213" y="56869"/>
                  </a:lnTo>
                  <a:lnTo>
                    <a:pt x="2150" y="58361"/>
                  </a:lnTo>
                  <a:lnTo>
                    <a:pt x="88" y="59985"/>
                  </a:lnTo>
                  <a:lnTo>
                    <a:pt x="44" y="60029"/>
                  </a:lnTo>
                  <a:lnTo>
                    <a:pt x="0" y="60116"/>
                  </a:lnTo>
                  <a:lnTo>
                    <a:pt x="0" y="60160"/>
                  </a:lnTo>
                  <a:lnTo>
                    <a:pt x="44" y="60248"/>
                  </a:lnTo>
                  <a:lnTo>
                    <a:pt x="132" y="60292"/>
                  </a:lnTo>
                  <a:lnTo>
                    <a:pt x="176" y="60292"/>
                  </a:lnTo>
                  <a:lnTo>
                    <a:pt x="307" y="60248"/>
                  </a:lnTo>
                  <a:lnTo>
                    <a:pt x="2370" y="58668"/>
                  </a:lnTo>
                  <a:lnTo>
                    <a:pt x="4388" y="57176"/>
                  </a:lnTo>
                  <a:lnTo>
                    <a:pt x="6056" y="55904"/>
                  </a:lnTo>
                  <a:lnTo>
                    <a:pt x="7504" y="55202"/>
                  </a:lnTo>
                  <a:lnTo>
                    <a:pt x="11190" y="53227"/>
                  </a:lnTo>
                  <a:lnTo>
                    <a:pt x="12243" y="52525"/>
                  </a:lnTo>
                  <a:lnTo>
                    <a:pt x="14086" y="50902"/>
                  </a:lnTo>
                  <a:lnTo>
                    <a:pt x="16192" y="49892"/>
                  </a:lnTo>
                  <a:lnTo>
                    <a:pt x="16192" y="49848"/>
                  </a:lnTo>
                  <a:lnTo>
                    <a:pt x="19044" y="47698"/>
                  </a:lnTo>
                  <a:lnTo>
                    <a:pt x="21019" y="46514"/>
                  </a:lnTo>
                  <a:lnTo>
                    <a:pt x="23432" y="44934"/>
                  </a:lnTo>
                  <a:lnTo>
                    <a:pt x="26328" y="43354"/>
                  </a:lnTo>
                  <a:lnTo>
                    <a:pt x="28347" y="42213"/>
                  </a:lnTo>
                  <a:lnTo>
                    <a:pt x="28391" y="42213"/>
                  </a:lnTo>
                  <a:lnTo>
                    <a:pt x="29400" y="41248"/>
                  </a:lnTo>
                  <a:lnTo>
                    <a:pt x="30453" y="40677"/>
                  </a:lnTo>
                  <a:lnTo>
                    <a:pt x="30497" y="40634"/>
                  </a:lnTo>
                  <a:lnTo>
                    <a:pt x="30717" y="40370"/>
                  </a:lnTo>
                  <a:lnTo>
                    <a:pt x="30760" y="40239"/>
                  </a:lnTo>
                  <a:lnTo>
                    <a:pt x="30804" y="35587"/>
                  </a:lnTo>
                  <a:lnTo>
                    <a:pt x="30804" y="32472"/>
                  </a:lnTo>
                  <a:lnTo>
                    <a:pt x="30760" y="29488"/>
                  </a:lnTo>
                  <a:lnTo>
                    <a:pt x="30541" y="24881"/>
                  </a:lnTo>
                  <a:lnTo>
                    <a:pt x="30541" y="24837"/>
                  </a:lnTo>
                  <a:lnTo>
                    <a:pt x="30278" y="23740"/>
                  </a:lnTo>
                  <a:lnTo>
                    <a:pt x="31024" y="21546"/>
                  </a:lnTo>
                  <a:lnTo>
                    <a:pt x="32340" y="19176"/>
                  </a:lnTo>
                  <a:lnTo>
                    <a:pt x="33788" y="16807"/>
                  </a:lnTo>
                  <a:lnTo>
                    <a:pt x="33788" y="16763"/>
                  </a:lnTo>
                  <a:lnTo>
                    <a:pt x="34929" y="13954"/>
                  </a:lnTo>
                  <a:lnTo>
                    <a:pt x="35894" y="11760"/>
                  </a:lnTo>
                  <a:lnTo>
                    <a:pt x="36684" y="9917"/>
                  </a:lnTo>
                  <a:lnTo>
                    <a:pt x="36948" y="9215"/>
                  </a:lnTo>
                  <a:lnTo>
                    <a:pt x="37123" y="8601"/>
                  </a:lnTo>
                  <a:lnTo>
                    <a:pt x="37211" y="7987"/>
                  </a:lnTo>
                  <a:lnTo>
                    <a:pt x="37211" y="7285"/>
                  </a:lnTo>
                  <a:lnTo>
                    <a:pt x="37211" y="5310"/>
                  </a:lnTo>
                  <a:lnTo>
                    <a:pt x="37123" y="2370"/>
                  </a:lnTo>
                  <a:lnTo>
                    <a:pt x="37123" y="1097"/>
                  </a:lnTo>
                  <a:lnTo>
                    <a:pt x="37123" y="1010"/>
                  </a:lnTo>
                  <a:lnTo>
                    <a:pt x="37079" y="966"/>
                  </a:lnTo>
                  <a:lnTo>
                    <a:pt x="36114" y="44"/>
                  </a:lnTo>
                  <a:lnTo>
                    <a:pt x="36070" y="44"/>
                  </a:lnTo>
                  <a:lnTo>
                    <a:pt x="3598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78" name="Google Shape;16678;p486"/>
            <p:cNvSpPr/>
            <p:nvPr/>
          </p:nvSpPr>
          <p:spPr>
            <a:xfrm>
              <a:off x="7317150" y="4387275"/>
              <a:ext cx="64725" cy="41700"/>
            </a:xfrm>
            <a:custGeom>
              <a:avLst/>
              <a:gdLst/>
              <a:ahLst/>
              <a:cxnLst/>
              <a:rect l="l" t="t" r="r" b="b"/>
              <a:pathLst>
                <a:path w="2589" h="1668" extrusionOk="0">
                  <a:moveTo>
                    <a:pt x="132" y="0"/>
                  </a:moveTo>
                  <a:lnTo>
                    <a:pt x="88" y="44"/>
                  </a:lnTo>
                  <a:lnTo>
                    <a:pt x="44" y="88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44" y="307"/>
                  </a:lnTo>
                  <a:lnTo>
                    <a:pt x="88" y="351"/>
                  </a:lnTo>
                  <a:lnTo>
                    <a:pt x="2326" y="1624"/>
                  </a:lnTo>
                  <a:lnTo>
                    <a:pt x="2413" y="1668"/>
                  </a:lnTo>
                  <a:lnTo>
                    <a:pt x="2501" y="1624"/>
                  </a:lnTo>
                  <a:lnTo>
                    <a:pt x="2589" y="1580"/>
                  </a:lnTo>
                  <a:lnTo>
                    <a:pt x="2589" y="1492"/>
                  </a:lnTo>
                  <a:lnTo>
                    <a:pt x="2589" y="1448"/>
                  </a:lnTo>
                  <a:lnTo>
                    <a:pt x="2545" y="1360"/>
                  </a:lnTo>
                  <a:lnTo>
                    <a:pt x="2501" y="1317"/>
                  </a:lnTo>
                  <a:lnTo>
                    <a:pt x="263" y="44"/>
                  </a:lnTo>
                  <a:lnTo>
                    <a:pt x="21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79" name="Google Shape;16679;p486"/>
            <p:cNvSpPr/>
            <p:nvPr/>
          </p:nvSpPr>
          <p:spPr>
            <a:xfrm>
              <a:off x="7284225" y="4357650"/>
              <a:ext cx="41725" cy="38425"/>
            </a:xfrm>
            <a:custGeom>
              <a:avLst/>
              <a:gdLst/>
              <a:ahLst/>
              <a:cxnLst/>
              <a:rect l="l" t="t" r="r" b="b"/>
              <a:pathLst>
                <a:path w="1669" h="1537" extrusionOk="0">
                  <a:moveTo>
                    <a:pt x="88" y="0"/>
                  </a:moveTo>
                  <a:lnTo>
                    <a:pt x="45" y="88"/>
                  </a:lnTo>
                  <a:lnTo>
                    <a:pt x="1" y="132"/>
                  </a:lnTo>
                  <a:lnTo>
                    <a:pt x="1" y="176"/>
                  </a:lnTo>
                  <a:lnTo>
                    <a:pt x="45" y="264"/>
                  </a:lnTo>
                  <a:lnTo>
                    <a:pt x="483" y="966"/>
                  </a:lnTo>
                  <a:lnTo>
                    <a:pt x="571" y="1010"/>
                  </a:lnTo>
                  <a:lnTo>
                    <a:pt x="1405" y="1536"/>
                  </a:lnTo>
                  <a:lnTo>
                    <a:pt x="1580" y="1536"/>
                  </a:lnTo>
                  <a:lnTo>
                    <a:pt x="1668" y="1448"/>
                  </a:lnTo>
                  <a:lnTo>
                    <a:pt x="1668" y="1405"/>
                  </a:lnTo>
                  <a:lnTo>
                    <a:pt x="1668" y="1317"/>
                  </a:lnTo>
                  <a:lnTo>
                    <a:pt x="1624" y="1273"/>
                  </a:lnTo>
                  <a:lnTo>
                    <a:pt x="1580" y="1229"/>
                  </a:lnTo>
                  <a:lnTo>
                    <a:pt x="790" y="746"/>
                  </a:lnTo>
                  <a:lnTo>
                    <a:pt x="308" y="88"/>
                  </a:lnTo>
                  <a:lnTo>
                    <a:pt x="26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80" name="Google Shape;16680;p486"/>
            <p:cNvSpPr/>
            <p:nvPr/>
          </p:nvSpPr>
          <p:spPr>
            <a:xfrm>
              <a:off x="7108700" y="4199675"/>
              <a:ext cx="231500" cy="292925"/>
            </a:xfrm>
            <a:custGeom>
              <a:avLst/>
              <a:gdLst/>
              <a:ahLst/>
              <a:cxnLst/>
              <a:rect l="l" t="t" r="r" b="b"/>
              <a:pathLst>
                <a:path w="9260" h="11717" extrusionOk="0">
                  <a:moveTo>
                    <a:pt x="89" y="1"/>
                  </a:moveTo>
                  <a:lnTo>
                    <a:pt x="45" y="44"/>
                  </a:lnTo>
                  <a:lnTo>
                    <a:pt x="1" y="88"/>
                  </a:lnTo>
                  <a:lnTo>
                    <a:pt x="1" y="176"/>
                  </a:lnTo>
                  <a:lnTo>
                    <a:pt x="1" y="220"/>
                  </a:lnTo>
                  <a:lnTo>
                    <a:pt x="1624" y="3643"/>
                  </a:lnTo>
                  <a:lnTo>
                    <a:pt x="2985" y="6407"/>
                  </a:lnTo>
                  <a:lnTo>
                    <a:pt x="3774" y="8513"/>
                  </a:lnTo>
                  <a:lnTo>
                    <a:pt x="4213" y="9347"/>
                  </a:lnTo>
                  <a:lnTo>
                    <a:pt x="4301" y="9435"/>
                  </a:lnTo>
                  <a:lnTo>
                    <a:pt x="7373" y="10883"/>
                  </a:lnTo>
                  <a:lnTo>
                    <a:pt x="8996" y="11673"/>
                  </a:lnTo>
                  <a:lnTo>
                    <a:pt x="9084" y="11717"/>
                  </a:lnTo>
                  <a:lnTo>
                    <a:pt x="9172" y="11673"/>
                  </a:lnTo>
                  <a:lnTo>
                    <a:pt x="9260" y="11629"/>
                  </a:lnTo>
                  <a:lnTo>
                    <a:pt x="9260" y="11541"/>
                  </a:lnTo>
                  <a:lnTo>
                    <a:pt x="9260" y="11497"/>
                  </a:lnTo>
                  <a:lnTo>
                    <a:pt x="9216" y="11409"/>
                  </a:lnTo>
                  <a:lnTo>
                    <a:pt x="9172" y="11366"/>
                  </a:lnTo>
                  <a:lnTo>
                    <a:pt x="7548" y="10576"/>
                  </a:lnTo>
                  <a:lnTo>
                    <a:pt x="4520" y="9128"/>
                  </a:lnTo>
                  <a:lnTo>
                    <a:pt x="4082" y="8338"/>
                  </a:lnTo>
                  <a:lnTo>
                    <a:pt x="3336" y="6275"/>
                  </a:lnTo>
                  <a:lnTo>
                    <a:pt x="3292" y="6275"/>
                  </a:lnTo>
                  <a:lnTo>
                    <a:pt x="1932" y="3511"/>
                  </a:lnTo>
                  <a:lnTo>
                    <a:pt x="308" y="88"/>
                  </a:lnTo>
                  <a:lnTo>
                    <a:pt x="264" y="44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81" name="Google Shape;16681;p486"/>
            <p:cNvSpPr/>
            <p:nvPr/>
          </p:nvSpPr>
          <p:spPr>
            <a:xfrm>
              <a:off x="6978150" y="4100950"/>
              <a:ext cx="378500" cy="413600"/>
            </a:xfrm>
            <a:custGeom>
              <a:avLst/>
              <a:gdLst/>
              <a:ahLst/>
              <a:cxnLst/>
              <a:rect l="l" t="t" r="r" b="b"/>
              <a:pathLst>
                <a:path w="15140" h="16544" extrusionOk="0">
                  <a:moveTo>
                    <a:pt x="922" y="0"/>
                  </a:moveTo>
                  <a:lnTo>
                    <a:pt x="835" y="44"/>
                  </a:lnTo>
                  <a:lnTo>
                    <a:pt x="835" y="132"/>
                  </a:lnTo>
                  <a:lnTo>
                    <a:pt x="220" y="2326"/>
                  </a:lnTo>
                  <a:lnTo>
                    <a:pt x="1" y="3204"/>
                  </a:lnTo>
                  <a:lnTo>
                    <a:pt x="1" y="3335"/>
                  </a:lnTo>
                  <a:lnTo>
                    <a:pt x="791" y="5178"/>
                  </a:lnTo>
                  <a:lnTo>
                    <a:pt x="2283" y="7987"/>
                  </a:lnTo>
                  <a:lnTo>
                    <a:pt x="4257" y="11278"/>
                  </a:lnTo>
                  <a:lnTo>
                    <a:pt x="5223" y="12550"/>
                  </a:lnTo>
                  <a:lnTo>
                    <a:pt x="5223" y="12594"/>
                  </a:lnTo>
                  <a:lnTo>
                    <a:pt x="6056" y="13428"/>
                  </a:lnTo>
                  <a:lnTo>
                    <a:pt x="6100" y="13428"/>
                  </a:lnTo>
                  <a:lnTo>
                    <a:pt x="8733" y="14788"/>
                  </a:lnTo>
                  <a:lnTo>
                    <a:pt x="8777" y="14788"/>
                  </a:lnTo>
                  <a:lnTo>
                    <a:pt x="11542" y="15666"/>
                  </a:lnTo>
                  <a:lnTo>
                    <a:pt x="13779" y="16499"/>
                  </a:lnTo>
                  <a:lnTo>
                    <a:pt x="13823" y="16543"/>
                  </a:lnTo>
                  <a:lnTo>
                    <a:pt x="13867" y="16543"/>
                  </a:lnTo>
                  <a:lnTo>
                    <a:pt x="14964" y="16455"/>
                  </a:lnTo>
                  <a:lnTo>
                    <a:pt x="15052" y="16455"/>
                  </a:lnTo>
                  <a:lnTo>
                    <a:pt x="15096" y="16412"/>
                  </a:lnTo>
                  <a:lnTo>
                    <a:pt x="15140" y="16324"/>
                  </a:lnTo>
                  <a:lnTo>
                    <a:pt x="15140" y="16280"/>
                  </a:lnTo>
                  <a:lnTo>
                    <a:pt x="15096" y="16192"/>
                  </a:lnTo>
                  <a:lnTo>
                    <a:pt x="15052" y="16148"/>
                  </a:lnTo>
                  <a:lnTo>
                    <a:pt x="15008" y="16104"/>
                  </a:lnTo>
                  <a:lnTo>
                    <a:pt x="14964" y="16104"/>
                  </a:lnTo>
                  <a:lnTo>
                    <a:pt x="13867" y="16192"/>
                  </a:lnTo>
                  <a:lnTo>
                    <a:pt x="11673" y="15315"/>
                  </a:lnTo>
                  <a:lnTo>
                    <a:pt x="8909" y="14437"/>
                  </a:lnTo>
                  <a:lnTo>
                    <a:pt x="6276" y="13121"/>
                  </a:lnTo>
                  <a:lnTo>
                    <a:pt x="5486" y="12331"/>
                  </a:lnTo>
                  <a:lnTo>
                    <a:pt x="4521" y="11102"/>
                  </a:lnTo>
                  <a:lnTo>
                    <a:pt x="2590" y="7811"/>
                  </a:lnTo>
                  <a:lnTo>
                    <a:pt x="1098" y="5047"/>
                  </a:lnTo>
                  <a:lnTo>
                    <a:pt x="352" y="3247"/>
                  </a:lnTo>
                  <a:lnTo>
                    <a:pt x="571" y="2414"/>
                  </a:lnTo>
                  <a:lnTo>
                    <a:pt x="1142" y="220"/>
                  </a:lnTo>
                  <a:lnTo>
                    <a:pt x="1186" y="132"/>
                  </a:lnTo>
                  <a:lnTo>
                    <a:pt x="1142" y="88"/>
                  </a:lnTo>
                  <a:lnTo>
                    <a:pt x="109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82" name="Google Shape;16682;p486"/>
            <p:cNvSpPr/>
            <p:nvPr/>
          </p:nvSpPr>
          <p:spPr>
            <a:xfrm>
              <a:off x="6866275" y="4041700"/>
              <a:ext cx="453075" cy="489300"/>
            </a:xfrm>
            <a:custGeom>
              <a:avLst/>
              <a:gdLst/>
              <a:ahLst/>
              <a:cxnLst/>
              <a:rect l="l" t="t" r="r" b="b"/>
              <a:pathLst>
                <a:path w="18123" h="19572" extrusionOk="0">
                  <a:moveTo>
                    <a:pt x="2765" y="1"/>
                  </a:moveTo>
                  <a:lnTo>
                    <a:pt x="2721" y="89"/>
                  </a:lnTo>
                  <a:lnTo>
                    <a:pt x="966" y="2546"/>
                  </a:lnTo>
                  <a:lnTo>
                    <a:pt x="966" y="2590"/>
                  </a:lnTo>
                  <a:lnTo>
                    <a:pt x="176" y="4740"/>
                  </a:lnTo>
                  <a:lnTo>
                    <a:pt x="0" y="5442"/>
                  </a:lnTo>
                  <a:lnTo>
                    <a:pt x="0" y="5486"/>
                  </a:lnTo>
                  <a:lnTo>
                    <a:pt x="0" y="7153"/>
                  </a:lnTo>
                  <a:lnTo>
                    <a:pt x="44" y="7285"/>
                  </a:lnTo>
                  <a:lnTo>
                    <a:pt x="263" y="7504"/>
                  </a:lnTo>
                  <a:lnTo>
                    <a:pt x="307" y="7548"/>
                  </a:lnTo>
                  <a:lnTo>
                    <a:pt x="351" y="7592"/>
                  </a:lnTo>
                  <a:lnTo>
                    <a:pt x="1931" y="7680"/>
                  </a:lnTo>
                  <a:lnTo>
                    <a:pt x="3028" y="9260"/>
                  </a:lnTo>
                  <a:lnTo>
                    <a:pt x="4476" y="11849"/>
                  </a:lnTo>
                  <a:lnTo>
                    <a:pt x="5749" y="14569"/>
                  </a:lnTo>
                  <a:lnTo>
                    <a:pt x="6407" y="15622"/>
                  </a:lnTo>
                  <a:lnTo>
                    <a:pt x="6451" y="15666"/>
                  </a:lnTo>
                  <a:lnTo>
                    <a:pt x="7153" y="16280"/>
                  </a:lnTo>
                  <a:lnTo>
                    <a:pt x="7197" y="16280"/>
                  </a:lnTo>
                  <a:lnTo>
                    <a:pt x="7855" y="16588"/>
                  </a:lnTo>
                  <a:lnTo>
                    <a:pt x="8381" y="16675"/>
                  </a:lnTo>
                  <a:lnTo>
                    <a:pt x="12331" y="18036"/>
                  </a:lnTo>
                  <a:lnTo>
                    <a:pt x="14744" y="18738"/>
                  </a:lnTo>
                  <a:lnTo>
                    <a:pt x="17465" y="19571"/>
                  </a:lnTo>
                  <a:lnTo>
                    <a:pt x="17552" y="19571"/>
                  </a:lnTo>
                  <a:lnTo>
                    <a:pt x="17991" y="19484"/>
                  </a:lnTo>
                  <a:lnTo>
                    <a:pt x="18035" y="19484"/>
                  </a:lnTo>
                  <a:lnTo>
                    <a:pt x="18123" y="19440"/>
                  </a:lnTo>
                  <a:lnTo>
                    <a:pt x="18123" y="19352"/>
                  </a:lnTo>
                  <a:lnTo>
                    <a:pt x="18123" y="19308"/>
                  </a:lnTo>
                  <a:lnTo>
                    <a:pt x="18123" y="19220"/>
                  </a:lnTo>
                  <a:lnTo>
                    <a:pt x="18035" y="19177"/>
                  </a:lnTo>
                  <a:lnTo>
                    <a:pt x="17991" y="19133"/>
                  </a:lnTo>
                  <a:lnTo>
                    <a:pt x="17903" y="19133"/>
                  </a:lnTo>
                  <a:lnTo>
                    <a:pt x="17508" y="19220"/>
                  </a:lnTo>
                  <a:lnTo>
                    <a:pt x="14876" y="18431"/>
                  </a:lnTo>
                  <a:lnTo>
                    <a:pt x="12418" y="17685"/>
                  </a:lnTo>
                  <a:lnTo>
                    <a:pt x="8469" y="16324"/>
                  </a:lnTo>
                  <a:lnTo>
                    <a:pt x="7943" y="16237"/>
                  </a:lnTo>
                  <a:lnTo>
                    <a:pt x="7328" y="15973"/>
                  </a:lnTo>
                  <a:lnTo>
                    <a:pt x="6714" y="15403"/>
                  </a:lnTo>
                  <a:lnTo>
                    <a:pt x="6056" y="14394"/>
                  </a:lnTo>
                  <a:lnTo>
                    <a:pt x="4783" y="11673"/>
                  </a:lnTo>
                  <a:lnTo>
                    <a:pt x="3335" y="9084"/>
                  </a:lnTo>
                  <a:lnTo>
                    <a:pt x="3335" y="9040"/>
                  </a:lnTo>
                  <a:lnTo>
                    <a:pt x="2150" y="7373"/>
                  </a:lnTo>
                  <a:lnTo>
                    <a:pt x="2106" y="7329"/>
                  </a:lnTo>
                  <a:lnTo>
                    <a:pt x="2019" y="7329"/>
                  </a:lnTo>
                  <a:lnTo>
                    <a:pt x="483" y="7241"/>
                  </a:lnTo>
                  <a:lnTo>
                    <a:pt x="351" y="7109"/>
                  </a:lnTo>
                  <a:lnTo>
                    <a:pt x="351" y="5486"/>
                  </a:lnTo>
                  <a:lnTo>
                    <a:pt x="527" y="4872"/>
                  </a:lnTo>
                  <a:lnTo>
                    <a:pt x="1273" y="2721"/>
                  </a:lnTo>
                  <a:lnTo>
                    <a:pt x="2984" y="264"/>
                  </a:lnTo>
                  <a:lnTo>
                    <a:pt x="3028" y="220"/>
                  </a:lnTo>
                  <a:lnTo>
                    <a:pt x="3028" y="132"/>
                  </a:lnTo>
                  <a:lnTo>
                    <a:pt x="3028" y="89"/>
                  </a:lnTo>
                  <a:lnTo>
                    <a:pt x="2940" y="45"/>
                  </a:lnTo>
                  <a:lnTo>
                    <a:pt x="289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83" name="Google Shape;16683;p486"/>
            <p:cNvSpPr/>
            <p:nvPr/>
          </p:nvSpPr>
          <p:spPr>
            <a:xfrm>
              <a:off x="6816900" y="4007700"/>
              <a:ext cx="515625" cy="541950"/>
            </a:xfrm>
            <a:custGeom>
              <a:avLst/>
              <a:gdLst/>
              <a:ahLst/>
              <a:cxnLst/>
              <a:rect l="l" t="t" r="r" b="b"/>
              <a:pathLst>
                <a:path w="20625" h="21678" extrusionOk="0">
                  <a:moveTo>
                    <a:pt x="3379" y="1"/>
                  </a:moveTo>
                  <a:lnTo>
                    <a:pt x="3292" y="44"/>
                  </a:lnTo>
                  <a:lnTo>
                    <a:pt x="3248" y="44"/>
                  </a:lnTo>
                  <a:lnTo>
                    <a:pt x="3204" y="132"/>
                  </a:lnTo>
                  <a:lnTo>
                    <a:pt x="1624" y="3248"/>
                  </a:lnTo>
                  <a:lnTo>
                    <a:pt x="922" y="4389"/>
                  </a:lnTo>
                  <a:lnTo>
                    <a:pt x="439" y="5573"/>
                  </a:lnTo>
                  <a:lnTo>
                    <a:pt x="132" y="6583"/>
                  </a:lnTo>
                  <a:lnTo>
                    <a:pt x="132" y="6626"/>
                  </a:lnTo>
                  <a:lnTo>
                    <a:pt x="1" y="7987"/>
                  </a:lnTo>
                  <a:lnTo>
                    <a:pt x="1" y="8031"/>
                  </a:lnTo>
                  <a:lnTo>
                    <a:pt x="88" y="9172"/>
                  </a:lnTo>
                  <a:lnTo>
                    <a:pt x="88" y="9259"/>
                  </a:lnTo>
                  <a:lnTo>
                    <a:pt x="352" y="9654"/>
                  </a:lnTo>
                  <a:lnTo>
                    <a:pt x="352" y="9698"/>
                  </a:lnTo>
                  <a:lnTo>
                    <a:pt x="2282" y="11585"/>
                  </a:lnTo>
                  <a:lnTo>
                    <a:pt x="2984" y="12594"/>
                  </a:lnTo>
                  <a:lnTo>
                    <a:pt x="4125" y="16807"/>
                  </a:lnTo>
                  <a:lnTo>
                    <a:pt x="4389" y="17597"/>
                  </a:lnTo>
                  <a:lnTo>
                    <a:pt x="4432" y="17640"/>
                  </a:lnTo>
                  <a:lnTo>
                    <a:pt x="4476" y="17684"/>
                  </a:lnTo>
                  <a:lnTo>
                    <a:pt x="6100" y="18474"/>
                  </a:lnTo>
                  <a:lnTo>
                    <a:pt x="6144" y="18474"/>
                  </a:lnTo>
                  <a:lnTo>
                    <a:pt x="8601" y="18957"/>
                  </a:lnTo>
                  <a:lnTo>
                    <a:pt x="10664" y="19220"/>
                  </a:lnTo>
                  <a:lnTo>
                    <a:pt x="15095" y="20668"/>
                  </a:lnTo>
                  <a:lnTo>
                    <a:pt x="17641" y="21458"/>
                  </a:lnTo>
                  <a:lnTo>
                    <a:pt x="18650" y="21677"/>
                  </a:lnTo>
                  <a:lnTo>
                    <a:pt x="18738" y="21677"/>
                  </a:lnTo>
                  <a:lnTo>
                    <a:pt x="20493" y="21195"/>
                  </a:lnTo>
                  <a:lnTo>
                    <a:pt x="20581" y="21151"/>
                  </a:lnTo>
                  <a:lnTo>
                    <a:pt x="20624" y="21107"/>
                  </a:lnTo>
                  <a:lnTo>
                    <a:pt x="20624" y="21063"/>
                  </a:lnTo>
                  <a:lnTo>
                    <a:pt x="20624" y="20975"/>
                  </a:lnTo>
                  <a:lnTo>
                    <a:pt x="20581" y="20931"/>
                  </a:lnTo>
                  <a:lnTo>
                    <a:pt x="20537" y="20888"/>
                  </a:lnTo>
                  <a:lnTo>
                    <a:pt x="20493" y="20844"/>
                  </a:lnTo>
                  <a:lnTo>
                    <a:pt x="20405" y="20844"/>
                  </a:lnTo>
                  <a:lnTo>
                    <a:pt x="18694" y="21326"/>
                  </a:lnTo>
                  <a:lnTo>
                    <a:pt x="17728" y="21107"/>
                  </a:lnTo>
                  <a:lnTo>
                    <a:pt x="15183" y="20317"/>
                  </a:lnTo>
                  <a:lnTo>
                    <a:pt x="10751" y="18869"/>
                  </a:lnTo>
                  <a:lnTo>
                    <a:pt x="10707" y="18869"/>
                  </a:lnTo>
                  <a:lnTo>
                    <a:pt x="8645" y="18606"/>
                  </a:lnTo>
                  <a:lnTo>
                    <a:pt x="6232" y="18123"/>
                  </a:lnTo>
                  <a:lnTo>
                    <a:pt x="4696" y="17421"/>
                  </a:lnTo>
                  <a:lnTo>
                    <a:pt x="4476" y="16719"/>
                  </a:lnTo>
                  <a:lnTo>
                    <a:pt x="3292" y="12463"/>
                  </a:lnTo>
                  <a:lnTo>
                    <a:pt x="3292" y="12419"/>
                  </a:lnTo>
                  <a:lnTo>
                    <a:pt x="2546" y="11366"/>
                  </a:lnTo>
                  <a:lnTo>
                    <a:pt x="2546" y="11322"/>
                  </a:lnTo>
                  <a:lnTo>
                    <a:pt x="615" y="9479"/>
                  </a:lnTo>
                  <a:lnTo>
                    <a:pt x="439" y="9128"/>
                  </a:lnTo>
                  <a:lnTo>
                    <a:pt x="352" y="8031"/>
                  </a:lnTo>
                  <a:lnTo>
                    <a:pt x="483" y="6670"/>
                  </a:lnTo>
                  <a:lnTo>
                    <a:pt x="747" y="5705"/>
                  </a:lnTo>
                  <a:lnTo>
                    <a:pt x="1229" y="4564"/>
                  </a:lnTo>
                  <a:lnTo>
                    <a:pt x="1931" y="3423"/>
                  </a:lnTo>
                  <a:lnTo>
                    <a:pt x="3511" y="264"/>
                  </a:lnTo>
                  <a:lnTo>
                    <a:pt x="3511" y="220"/>
                  </a:lnTo>
                  <a:lnTo>
                    <a:pt x="3511" y="132"/>
                  </a:lnTo>
                  <a:lnTo>
                    <a:pt x="3467" y="88"/>
                  </a:lnTo>
                  <a:lnTo>
                    <a:pt x="3423" y="44"/>
                  </a:lnTo>
                  <a:lnTo>
                    <a:pt x="337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84" name="Google Shape;16684;p486"/>
            <p:cNvSpPr/>
            <p:nvPr/>
          </p:nvSpPr>
          <p:spPr>
            <a:xfrm>
              <a:off x="7193175" y="3904575"/>
              <a:ext cx="99850" cy="461875"/>
            </a:xfrm>
            <a:custGeom>
              <a:avLst/>
              <a:gdLst/>
              <a:ahLst/>
              <a:cxnLst/>
              <a:rect l="l" t="t" r="r" b="b"/>
              <a:pathLst>
                <a:path w="3994" h="18475" extrusionOk="0">
                  <a:moveTo>
                    <a:pt x="132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44" y="176"/>
                  </a:lnTo>
                  <a:lnTo>
                    <a:pt x="1" y="659"/>
                  </a:lnTo>
                  <a:lnTo>
                    <a:pt x="132" y="1932"/>
                  </a:lnTo>
                  <a:lnTo>
                    <a:pt x="176" y="1932"/>
                  </a:lnTo>
                  <a:lnTo>
                    <a:pt x="703" y="3818"/>
                  </a:lnTo>
                  <a:lnTo>
                    <a:pt x="834" y="4871"/>
                  </a:lnTo>
                  <a:lnTo>
                    <a:pt x="220" y="7768"/>
                  </a:lnTo>
                  <a:lnTo>
                    <a:pt x="220" y="7811"/>
                  </a:lnTo>
                  <a:lnTo>
                    <a:pt x="220" y="8689"/>
                  </a:lnTo>
                  <a:lnTo>
                    <a:pt x="395" y="9698"/>
                  </a:lnTo>
                  <a:lnTo>
                    <a:pt x="395" y="9742"/>
                  </a:lnTo>
                  <a:lnTo>
                    <a:pt x="1887" y="13560"/>
                  </a:lnTo>
                  <a:lnTo>
                    <a:pt x="2590" y="16017"/>
                  </a:lnTo>
                  <a:lnTo>
                    <a:pt x="3248" y="17816"/>
                  </a:lnTo>
                  <a:lnTo>
                    <a:pt x="3248" y="17860"/>
                  </a:lnTo>
                  <a:lnTo>
                    <a:pt x="3687" y="18387"/>
                  </a:lnTo>
                  <a:lnTo>
                    <a:pt x="3730" y="18431"/>
                  </a:lnTo>
                  <a:lnTo>
                    <a:pt x="3818" y="18474"/>
                  </a:lnTo>
                  <a:lnTo>
                    <a:pt x="3950" y="18431"/>
                  </a:lnTo>
                  <a:lnTo>
                    <a:pt x="3994" y="18387"/>
                  </a:lnTo>
                  <a:lnTo>
                    <a:pt x="3994" y="18299"/>
                  </a:lnTo>
                  <a:lnTo>
                    <a:pt x="3994" y="18255"/>
                  </a:lnTo>
                  <a:lnTo>
                    <a:pt x="3950" y="18167"/>
                  </a:lnTo>
                  <a:lnTo>
                    <a:pt x="3555" y="17685"/>
                  </a:lnTo>
                  <a:lnTo>
                    <a:pt x="2897" y="15885"/>
                  </a:lnTo>
                  <a:lnTo>
                    <a:pt x="2238" y="13472"/>
                  </a:lnTo>
                  <a:lnTo>
                    <a:pt x="747" y="9611"/>
                  </a:lnTo>
                  <a:lnTo>
                    <a:pt x="571" y="8645"/>
                  </a:lnTo>
                  <a:lnTo>
                    <a:pt x="571" y="7811"/>
                  </a:lnTo>
                  <a:lnTo>
                    <a:pt x="1185" y="4915"/>
                  </a:lnTo>
                  <a:lnTo>
                    <a:pt x="1185" y="4871"/>
                  </a:lnTo>
                  <a:lnTo>
                    <a:pt x="1054" y="3731"/>
                  </a:lnTo>
                  <a:lnTo>
                    <a:pt x="483" y="1844"/>
                  </a:lnTo>
                  <a:lnTo>
                    <a:pt x="352" y="659"/>
                  </a:lnTo>
                  <a:lnTo>
                    <a:pt x="395" y="176"/>
                  </a:lnTo>
                  <a:lnTo>
                    <a:pt x="352" y="89"/>
                  </a:lnTo>
                  <a:lnTo>
                    <a:pt x="308" y="45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85" name="Google Shape;16685;p486"/>
            <p:cNvSpPr/>
            <p:nvPr/>
          </p:nvSpPr>
          <p:spPr>
            <a:xfrm>
              <a:off x="7090050" y="3878250"/>
              <a:ext cx="102050" cy="330225"/>
            </a:xfrm>
            <a:custGeom>
              <a:avLst/>
              <a:gdLst/>
              <a:ahLst/>
              <a:cxnLst/>
              <a:rect l="l" t="t" r="r" b="b"/>
              <a:pathLst>
                <a:path w="4082" h="13209" extrusionOk="0">
                  <a:moveTo>
                    <a:pt x="3818" y="1"/>
                  </a:moveTo>
                  <a:lnTo>
                    <a:pt x="3775" y="45"/>
                  </a:lnTo>
                  <a:lnTo>
                    <a:pt x="3731" y="88"/>
                  </a:lnTo>
                  <a:lnTo>
                    <a:pt x="3511" y="659"/>
                  </a:lnTo>
                  <a:lnTo>
                    <a:pt x="3511" y="703"/>
                  </a:lnTo>
                  <a:lnTo>
                    <a:pt x="3204" y="2633"/>
                  </a:lnTo>
                  <a:lnTo>
                    <a:pt x="1537" y="5661"/>
                  </a:lnTo>
                  <a:lnTo>
                    <a:pt x="1537" y="5705"/>
                  </a:lnTo>
                  <a:lnTo>
                    <a:pt x="791" y="7811"/>
                  </a:lnTo>
                  <a:lnTo>
                    <a:pt x="1" y="10400"/>
                  </a:lnTo>
                  <a:lnTo>
                    <a:pt x="1" y="10488"/>
                  </a:lnTo>
                  <a:lnTo>
                    <a:pt x="89" y="11278"/>
                  </a:lnTo>
                  <a:lnTo>
                    <a:pt x="89" y="11322"/>
                  </a:lnTo>
                  <a:lnTo>
                    <a:pt x="747" y="13077"/>
                  </a:lnTo>
                  <a:lnTo>
                    <a:pt x="791" y="13165"/>
                  </a:lnTo>
                  <a:lnTo>
                    <a:pt x="922" y="13209"/>
                  </a:lnTo>
                  <a:lnTo>
                    <a:pt x="966" y="13165"/>
                  </a:lnTo>
                  <a:lnTo>
                    <a:pt x="1010" y="13165"/>
                  </a:lnTo>
                  <a:lnTo>
                    <a:pt x="1054" y="13077"/>
                  </a:lnTo>
                  <a:lnTo>
                    <a:pt x="1098" y="13033"/>
                  </a:lnTo>
                  <a:lnTo>
                    <a:pt x="1054" y="12945"/>
                  </a:lnTo>
                  <a:lnTo>
                    <a:pt x="440" y="11234"/>
                  </a:lnTo>
                  <a:lnTo>
                    <a:pt x="352" y="10488"/>
                  </a:lnTo>
                  <a:lnTo>
                    <a:pt x="1098" y="7943"/>
                  </a:lnTo>
                  <a:lnTo>
                    <a:pt x="1888" y="5837"/>
                  </a:lnTo>
                  <a:lnTo>
                    <a:pt x="3511" y="2765"/>
                  </a:lnTo>
                  <a:lnTo>
                    <a:pt x="3555" y="2721"/>
                  </a:lnTo>
                  <a:lnTo>
                    <a:pt x="3862" y="790"/>
                  </a:lnTo>
                  <a:lnTo>
                    <a:pt x="4082" y="220"/>
                  </a:lnTo>
                  <a:lnTo>
                    <a:pt x="4082" y="176"/>
                  </a:lnTo>
                  <a:lnTo>
                    <a:pt x="4082" y="88"/>
                  </a:lnTo>
                  <a:lnTo>
                    <a:pt x="4038" y="45"/>
                  </a:lnTo>
                  <a:lnTo>
                    <a:pt x="399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86" name="Google Shape;16686;p486"/>
            <p:cNvSpPr/>
            <p:nvPr/>
          </p:nvSpPr>
          <p:spPr>
            <a:xfrm>
              <a:off x="6999000" y="3853025"/>
              <a:ext cx="183225" cy="256725"/>
            </a:xfrm>
            <a:custGeom>
              <a:avLst/>
              <a:gdLst/>
              <a:ahLst/>
              <a:cxnLst/>
              <a:rect l="l" t="t" r="r" b="b"/>
              <a:pathLst>
                <a:path w="7329" h="10269" extrusionOk="0">
                  <a:moveTo>
                    <a:pt x="7065" y="0"/>
                  </a:moveTo>
                  <a:lnTo>
                    <a:pt x="7022" y="44"/>
                  </a:lnTo>
                  <a:lnTo>
                    <a:pt x="6978" y="132"/>
                  </a:lnTo>
                  <a:lnTo>
                    <a:pt x="6934" y="308"/>
                  </a:lnTo>
                  <a:lnTo>
                    <a:pt x="5047" y="1624"/>
                  </a:lnTo>
                  <a:lnTo>
                    <a:pt x="5003" y="1668"/>
                  </a:lnTo>
                  <a:lnTo>
                    <a:pt x="4213" y="2677"/>
                  </a:lnTo>
                  <a:lnTo>
                    <a:pt x="2546" y="5003"/>
                  </a:lnTo>
                  <a:lnTo>
                    <a:pt x="747" y="7855"/>
                  </a:lnTo>
                  <a:lnTo>
                    <a:pt x="703" y="7855"/>
                  </a:lnTo>
                  <a:lnTo>
                    <a:pt x="1" y="10005"/>
                  </a:lnTo>
                  <a:lnTo>
                    <a:pt x="1" y="10093"/>
                  </a:lnTo>
                  <a:lnTo>
                    <a:pt x="1" y="10137"/>
                  </a:lnTo>
                  <a:lnTo>
                    <a:pt x="45" y="10225"/>
                  </a:lnTo>
                  <a:lnTo>
                    <a:pt x="88" y="10225"/>
                  </a:lnTo>
                  <a:lnTo>
                    <a:pt x="176" y="10268"/>
                  </a:lnTo>
                  <a:lnTo>
                    <a:pt x="264" y="10225"/>
                  </a:lnTo>
                  <a:lnTo>
                    <a:pt x="308" y="10137"/>
                  </a:lnTo>
                  <a:lnTo>
                    <a:pt x="1054" y="7987"/>
                  </a:lnTo>
                  <a:lnTo>
                    <a:pt x="2809" y="5222"/>
                  </a:lnTo>
                  <a:lnTo>
                    <a:pt x="4520" y="2897"/>
                  </a:lnTo>
                  <a:lnTo>
                    <a:pt x="5266" y="1887"/>
                  </a:lnTo>
                  <a:lnTo>
                    <a:pt x="7153" y="571"/>
                  </a:lnTo>
                  <a:lnTo>
                    <a:pt x="7241" y="483"/>
                  </a:lnTo>
                  <a:lnTo>
                    <a:pt x="7329" y="220"/>
                  </a:lnTo>
                  <a:lnTo>
                    <a:pt x="7329" y="132"/>
                  </a:lnTo>
                  <a:lnTo>
                    <a:pt x="7285" y="88"/>
                  </a:lnTo>
                  <a:lnTo>
                    <a:pt x="7241" y="44"/>
                  </a:lnTo>
                  <a:lnTo>
                    <a:pt x="719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87" name="Google Shape;16687;p486"/>
            <p:cNvSpPr/>
            <p:nvPr/>
          </p:nvSpPr>
          <p:spPr>
            <a:xfrm>
              <a:off x="6933175" y="3802550"/>
              <a:ext cx="228200" cy="247950"/>
            </a:xfrm>
            <a:custGeom>
              <a:avLst/>
              <a:gdLst/>
              <a:ahLst/>
              <a:cxnLst/>
              <a:rect l="l" t="t" r="r" b="b"/>
              <a:pathLst>
                <a:path w="9128" h="9918" extrusionOk="0">
                  <a:moveTo>
                    <a:pt x="8909" y="1"/>
                  </a:moveTo>
                  <a:lnTo>
                    <a:pt x="7548" y="791"/>
                  </a:lnTo>
                  <a:lnTo>
                    <a:pt x="5091" y="2502"/>
                  </a:lnTo>
                  <a:lnTo>
                    <a:pt x="5047" y="2546"/>
                  </a:lnTo>
                  <a:lnTo>
                    <a:pt x="2502" y="6144"/>
                  </a:lnTo>
                  <a:lnTo>
                    <a:pt x="45" y="9655"/>
                  </a:lnTo>
                  <a:lnTo>
                    <a:pt x="1" y="9698"/>
                  </a:lnTo>
                  <a:lnTo>
                    <a:pt x="1" y="9786"/>
                  </a:lnTo>
                  <a:lnTo>
                    <a:pt x="45" y="9830"/>
                  </a:lnTo>
                  <a:lnTo>
                    <a:pt x="89" y="9874"/>
                  </a:lnTo>
                  <a:lnTo>
                    <a:pt x="176" y="9918"/>
                  </a:lnTo>
                  <a:lnTo>
                    <a:pt x="264" y="9874"/>
                  </a:lnTo>
                  <a:lnTo>
                    <a:pt x="308" y="9830"/>
                  </a:lnTo>
                  <a:lnTo>
                    <a:pt x="2809" y="6320"/>
                  </a:lnTo>
                  <a:lnTo>
                    <a:pt x="5310" y="2765"/>
                  </a:lnTo>
                  <a:lnTo>
                    <a:pt x="7724" y="1054"/>
                  </a:lnTo>
                  <a:lnTo>
                    <a:pt x="9040" y="308"/>
                  </a:lnTo>
                  <a:lnTo>
                    <a:pt x="9128" y="264"/>
                  </a:lnTo>
                  <a:lnTo>
                    <a:pt x="9128" y="220"/>
                  </a:lnTo>
                  <a:lnTo>
                    <a:pt x="9128" y="133"/>
                  </a:lnTo>
                  <a:lnTo>
                    <a:pt x="9128" y="89"/>
                  </a:lnTo>
                  <a:lnTo>
                    <a:pt x="9084" y="45"/>
                  </a:lnTo>
                  <a:lnTo>
                    <a:pt x="904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88" name="Google Shape;16688;p486"/>
            <p:cNvSpPr/>
            <p:nvPr/>
          </p:nvSpPr>
          <p:spPr>
            <a:xfrm>
              <a:off x="4482450" y="2681425"/>
              <a:ext cx="948950" cy="1026825"/>
            </a:xfrm>
            <a:custGeom>
              <a:avLst/>
              <a:gdLst/>
              <a:ahLst/>
              <a:cxnLst/>
              <a:rect l="l" t="t" r="r" b="b"/>
              <a:pathLst>
                <a:path w="37958" h="41073" extrusionOk="0">
                  <a:moveTo>
                    <a:pt x="37694" y="0"/>
                  </a:moveTo>
                  <a:lnTo>
                    <a:pt x="34930" y="1668"/>
                  </a:lnTo>
                  <a:lnTo>
                    <a:pt x="30454" y="3686"/>
                  </a:lnTo>
                  <a:lnTo>
                    <a:pt x="27338" y="5046"/>
                  </a:lnTo>
                  <a:lnTo>
                    <a:pt x="24223" y="6407"/>
                  </a:lnTo>
                  <a:lnTo>
                    <a:pt x="21283" y="7811"/>
                  </a:lnTo>
                  <a:lnTo>
                    <a:pt x="19615" y="8601"/>
                  </a:lnTo>
                  <a:lnTo>
                    <a:pt x="16588" y="10356"/>
                  </a:lnTo>
                  <a:lnTo>
                    <a:pt x="15008" y="11277"/>
                  </a:lnTo>
                  <a:lnTo>
                    <a:pt x="13253" y="12638"/>
                  </a:lnTo>
                  <a:lnTo>
                    <a:pt x="8996" y="16060"/>
                  </a:lnTo>
                  <a:lnTo>
                    <a:pt x="6890" y="17860"/>
                  </a:lnTo>
                  <a:lnTo>
                    <a:pt x="5661" y="18693"/>
                  </a:lnTo>
                  <a:lnTo>
                    <a:pt x="1712" y="20141"/>
                  </a:lnTo>
                  <a:lnTo>
                    <a:pt x="922" y="20536"/>
                  </a:lnTo>
                  <a:lnTo>
                    <a:pt x="878" y="20580"/>
                  </a:lnTo>
                  <a:lnTo>
                    <a:pt x="835" y="20668"/>
                  </a:lnTo>
                  <a:lnTo>
                    <a:pt x="45" y="24442"/>
                  </a:lnTo>
                  <a:lnTo>
                    <a:pt x="45" y="24485"/>
                  </a:lnTo>
                  <a:lnTo>
                    <a:pt x="1" y="25626"/>
                  </a:lnTo>
                  <a:lnTo>
                    <a:pt x="1" y="25670"/>
                  </a:lnTo>
                  <a:lnTo>
                    <a:pt x="220" y="26153"/>
                  </a:lnTo>
                  <a:lnTo>
                    <a:pt x="220" y="26197"/>
                  </a:lnTo>
                  <a:lnTo>
                    <a:pt x="2458" y="28654"/>
                  </a:lnTo>
                  <a:lnTo>
                    <a:pt x="4740" y="31111"/>
                  </a:lnTo>
                  <a:lnTo>
                    <a:pt x="6627" y="33700"/>
                  </a:lnTo>
                  <a:lnTo>
                    <a:pt x="6627" y="33744"/>
                  </a:lnTo>
                  <a:lnTo>
                    <a:pt x="8909" y="35807"/>
                  </a:lnTo>
                  <a:lnTo>
                    <a:pt x="10357" y="37167"/>
                  </a:lnTo>
                  <a:lnTo>
                    <a:pt x="10752" y="37650"/>
                  </a:lnTo>
                  <a:lnTo>
                    <a:pt x="10181" y="39624"/>
                  </a:lnTo>
                  <a:lnTo>
                    <a:pt x="10049" y="40897"/>
                  </a:lnTo>
                  <a:lnTo>
                    <a:pt x="10049" y="40941"/>
                  </a:lnTo>
                  <a:lnTo>
                    <a:pt x="10093" y="40984"/>
                  </a:lnTo>
                  <a:lnTo>
                    <a:pt x="10137" y="41028"/>
                  </a:lnTo>
                  <a:lnTo>
                    <a:pt x="10225" y="41072"/>
                  </a:lnTo>
                  <a:lnTo>
                    <a:pt x="10357" y="41028"/>
                  </a:lnTo>
                  <a:lnTo>
                    <a:pt x="10400" y="40897"/>
                  </a:lnTo>
                  <a:lnTo>
                    <a:pt x="10532" y="39668"/>
                  </a:lnTo>
                  <a:lnTo>
                    <a:pt x="11103" y="37650"/>
                  </a:lnTo>
                  <a:lnTo>
                    <a:pt x="11103" y="37562"/>
                  </a:lnTo>
                  <a:lnTo>
                    <a:pt x="11103" y="37474"/>
                  </a:lnTo>
                  <a:lnTo>
                    <a:pt x="10620" y="36947"/>
                  </a:lnTo>
                  <a:lnTo>
                    <a:pt x="10620" y="36904"/>
                  </a:lnTo>
                  <a:lnTo>
                    <a:pt x="9128" y="35543"/>
                  </a:lnTo>
                  <a:lnTo>
                    <a:pt x="6890" y="33481"/>
                  </a:lnTo>
                  <a:lnTo>
                    <a:pt x="5003" y="30936"/>
                  </a:lnTo>
                  <a:lnTo>
                    <a:pt x="5003" y="30892"/>
                  </a:lnTo>
                  <a:lnTo>
                    <a:pt x="2721" y="28435"/>
                  </a:lnTo>
                  <a:lnTo>
                    <a:pt x="527" y="25977"/>
                  </a:lnTo>
                  <a:lnTo>
                    <a:pt x="352" y="25582"/>
                  </a:lnTo>
                  <a:lnTo>
                    <a:pt x="396" y="24485"/>
                  </a:lnTo>
                  <a:lnTo>
                    <a:pt x="1186" y="20799"/>
                  </a:lnTo>
                  <a:lnTo>
                    <a:pt x="1844" y="20448"/>
                  </a:lnTo>
                  <a:lnTo>
                    <a:pt x="5793" y="19044"/>
                  </a:lnTo>
                  <a:lnTo>
                    <a:pt x="5837" y="19000"/>
                  </a:lnTo>
                  <a:lnTo>
                    <a:pt x="7109" y="18123"/>
                  </a:lnTo>
                  <a:lnTo>
                    <a:pt x="9216" y="16324"/>
                  </a:lnTo>
                  <a:lnTo>
                    <a:pt x="13472" y="12901"/>
                  </a:lnTo>
                  <a:lnTo>
                    <a:pt x="15183" y="11585"/>
                  </a:lnTo>
                  <a:lnTo>
                    <a:pt x="16763" y="10663"/>
                  </a:lnTo>
                  <a:lnTo>
                    <a:pt x="19747" y="8908"/>
                  </a:lnTo>
                  <a:lnTo>
                    <a:pt x="21414" y="8118"/>
                  </a:lnTo>
                  <a:lnTo>
                    <a:pt x="24354" y="6714"/>
                  </a:lnTo>
                  <a:lnTo>
                    <a:pt x="27470" y="5354"/>
                  </a:lnTo>
                  <a:lnTo>
                    <a:pt x="30585" y="4037"/>
                  </a:lnTo>
                  <a:lnTo>
                    <a:pt x="35061" y="1975"/>
                  </a:lnTo>
                  <a:lnTo>
                    <a:pt x="35105" y="1975"/>
                  </a:lnTo>
                  <a:lnTo>
                    <a:pt x="37870" y="307"/>
                  </a:lnTo>
                  <a:lnTo>
                    <a:pt x="37914" y="263"/>
                  </a:lnTo>
                  <a:lnTo>
                    <a:pt x="37957" y="220"/>
                  </a:lnTo>
                  <a:lnTo>
                    <a:pt x="37957" y="132"/>
                  </a:lnTo>
                  <a:lnTo>
                    <a:pt x="37957" y="88"/>
                  </a:lnTo>
                  <a:lnTo>
                    <a:pt x="37914" y="44"/>
                  </a:lnTo>
                  <a:lnTo>
                    <a:pt x="3782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89" name="Google Shape;16689;p486"/>
            <p:cNvSpPr/>
            <p:nvPr/>
          </p:nvSpPr>
          <p:spPr>
            <a:xfrm>
              <a:off x="4547175" y="2703350"/>
              <a:ext cx="908350" cy="911650"/>
            </a:xfrm>
            <a:custGeom>
              <a:avLst/>
              <a:gdLst/>
              <a:ahLst/>
              <a:cxnLst/>
              <a:rect l="l" t="t" r="r" b="b"/>
              <a:pathLst>
                <a:path w="36334" h="36466" extrusionOk="0">
                  <a:moveTo>
                    <a:pt x="36071" y="1"/>
                  </a:moveTo>
                  <a:lnTo>
                    <a:pt x="33569" y="1493"/>
                  </a:lnTo>
                  <a:lnTo>
                    <a:pt x="31331" y="2721"/>
                  </a:lnTo>
                  <a:lnTo>
                    <a:pt x="29094" y="3687"/>
                  </a:lnTo>
                  <a:lnTo>
                    <a:pt x="26592" y="4784"/>
                  </a:lnTo>
                  <a:lnTo>
                    <a:pt x="23696" y="6012"/>
                  </a:lnTo>
                  <a:lnTo>
                    <a:pt x="20888" y="7285"/>
                  </a:lnTo>
                  <a:lnTo>
                    <a:pt x="18957" y="8250"/>
                  </a:lnTo>
                  <a:lnTo>
                    <a:pt x="14701" y="10664"/>
                  </a:lnTo>
                  <a:lnTo>
                    <a:pt x="13253" y="11497"/>
                  </a:lnTo>
                  <a:lnTo>
                    <a:pt x="10488" y="13735"/>
                  </a:lnTo>
                  <a:lnTo>
                    <a:pt x="7943" y="15842"/>
                  </a:lnTo>
                  <a:lnTo>
                    <a:pt x="4520" y="18738"/>
                  </a:lnTo>
                  <a:lnTo>
                    <a:pt x="3599" y="19264"/>
                  </a:lnTo>
                  <a:lnTo>
                    <a:pt x="1054" y="20230"/>
                  </a:lnTo>
                  <a:lnTo>
                    <a:pt x="264" y="20537"/>
                  </a:lnTo>
                  <a:lnTo>
                    <a:pt x="220" y="20581"/>
                  </a:lnTo>
                  <a:lnTo>
                    <a:pt x="176" y="20625"/>
                  </a:lnTo>
                  <a:lnTo>
                    <a:pt x="45" y="21151"/>
                  </a:lnTo>
                  <a:lnTo>
                    <a:pt x="1" y="21195"/>
                  </a:lnTo>
                  <a:lnTo>
                    <a:pt x="88" y="22073"/>
                  </a:lnTo>
                  <a:lnTo>
                    <a:pt x="88" y="22160"/>
                  </a:lnTo>
                  <a:lnTo>
                    <a:pt x="1537" y="24398"/>
                  </a:lnTo>
                  <a:lnTo>
                    <a:pt x="4213" y="27865"/>
                  </a:lnTo>
                  <a:lnTo>
                    <a:pt x="5881" y="29796"/>
                  </a:lnTo>
                  <a:lnTo>
                    <a:pt x="7504" y="31595"/>
                  </a:lnTo>
                  <a:lnTo>
                    <a:pt x="8733" y="32999"/>
                  </a:lnTo>
                  <a:lnTo>
                    <a:pt x="9391" y="33833"/>
                  </a:lnTo>
                  <a:lnTo>
                    <a:pt x="9523" y="34271"/>
                  </a:lnTo>
                  <a:lnTo>
                    <a:pt x="8996" y="35807"/>
                  </a:lnTo>
                  <a:lnTo>
                    <a:pt x="8865" y="36202"/>
                  </a:lnTo>
                  <a:lnTo>
                    <a:pt x="8865" y="36290"/>
                  </a:lnTo>
                  <a:lnTo>
                    <a:pt x="8908" y="36334"/>
                  </a:lnTo>
                  <a:lnTo>
                    <a:pt x="8952" y="36421"/>
                  </a:lnTo>
                  <a:lnTo>
                    <a:pt x="8996" y="36421"/>
                  </a:lnTo>
                  <a:lnTo>
                    <a:pt x="9040" y="36465"/>
                  </a:lnTo>
                  <a:lnTo>
                    <a:pt x="9172" y="36421"/>
                  </a:lnTo>
                  <a:lnTo>
                    <a:pt x="9216" y="36334"/>
                  </a:lnTo>
                  <a:lnTo>
                    <a:pt x="9874" y="34315"/>
                  </a:lnTo>
                  <a:lnTo>
                    <a:pt x="9874" y="34227"/>
                  </a:lnTo>
                  <a:lnTo>
                    <a:pt x="9698" y="33701"/>
                  </a:lnTo>
                  <a:lnTo>
                    <a:pt x="9698" y="33657"/>
                  </a:lnTo>
                  <a:lnTo>
                    <a:pt x="8996" y="32779"/>
                  </a:lnTo>
                  <a:lnTo>
                    <a:pt x="7768" y="31375"/>
                  </a:lnTo>
                  <a:lnTo>
                    <a:pt x="6144" y="29576"/>
                  </a:lnTo>
                  <a:lnTo>
                    <a:pt x="4477" y="27645"/>
                  </a:lnTo>
                  <a:lnTo>
                    <a:pt x="1844" y="24179"/>
                  </a:lnTo>
                  <a:lnTo>
                    <a:pt x="440" y="22029"/>
                  </a:lnTo>
                  <a:lnTo>
                    <a:pt x="352" y="21239"/>
                  </a:lnTo>
                  <a:lnTo>
                    <a:pt x="483" y="20800"/>
                  </a:lnTo>
                  <a:lnTo>
                    <a:pt x="3731" y="19571"/>
                  </a:lnTo>
                  <a:lnTo>
                    <a:pt x="3774" y="19571"/>
                  </a:lnTo>
                  <a:lnTo>
                    <a:pt x="4696" y="19045"/>
                  </a:lnTo>
                  <a:lnTo>
                    <a:pt x="4740" y="19045"/>
                  </a:lnTo>
                  <a:lnTo>
                    <a:pt x="8163" y="16105"/>
                  </a:lnTo>
                  <a:lnTo>
                    <a:pt x="10708" y="13999"/>
                  </a:lnTo>
                  <a:lnTo>
                    <a:pt x="13472" y="11805"/>
                  </a:lnTo>
                  <a:lnTo>
                    <a:pt x="14876" y="10971"/>
                  </a:lnTo>
                  <a:lnTo>
                    <a:pt x="19089" y="8557"/>
                  </a:lnTo>
                  <a:lnTo>
                    <a:pt x="21063" y="7592"/>
                  </a:lnTo>
                  <a:lnTo>
                    <a:pt x="23828" y="6363"/>
                  </a:lnTo>
                  <a:lnTo>
                    <a:pt x="26724" y="5091"/>
                  </a:lnTo>
                  <a:lnTo>
                    <a:pt x="29225" y="3994"/>
                  </a:lnTo>
                  <a:lnTo>
                    <a:pt x="31463" y="3029"/>
                  </a:lnTo>
                  <a:lnTo>
                    <a:pt x="33745" y="1800"/>
                  </a:lnTo>
                  <a:lnTo>
                    <a:pt x="36246" y="308"/>
                  </a:lnTo>
                  <a:lnTo>
                    <a:pt x="36290" y="264"/>
                  </a:lnTo>
                  <a:lnTo>
                    <a:pt x="36334" y="220"/>
                  </a:lnTo>
                  <a:lnTo>
                    <a:pt x="36334" y="132"/>
                  </a:lnTo>
                  <a:lnTo>
                    <a:pt x="36290" y="89"/>
                  </a:lnTo>
                  <a:lnTo>
                    <a:pt x="36246" y="45"/>
                  </a:lnTo>
                  <a:lnTo>
                    <a:pt x="3620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90" name="Google Shape;16690;p486"/>
            <p:cNvSpPr/>
            <p:nvPr/>
          </p:nvSpPr>
          <p:spPr>
            <a:xfrm>
              <a:off x="4648100" y="2725300"/>
              <a:ext cx="830475" cy="834850"/>
            </a:xfrm>
            <a:custGeom>
              <a:avLst/>
              <a:gdLst/>
              <a:ahLst/>
              <a:cxnLst/>
              <a:rect l="l" t="t" r="r" b="b"/>
              <a:pathLst>
                <a:path w="33219" h="33394" extrusionOk="0">
                  <a:moveTo>
                    <a:pt x="32955" y="0"/>
                  </a:moveTo>
                  <a:lnTo>
                    <a:pt x="29269" y="2194"/>
                  </a:lnTo>
                  <a:lnTo>
                    <a:pt x="26636" y="3511"/>
                  </a:lnTo>
                  <a:lnTo>
                    <a:pt x="23916" y="4652"/>
                  </a:lnTo>
                  <a:lnTo>
                    <a:pt x="21502" y="5749"/>
                  </a:lnTo>
                  <a:lnTo>
                    <a:pt x="18738" y="6977"/>
                  </a:lnTo>
                  <a:lnTo>
                    <a:pt x="16368" y="8118"/>
                  </a:lnTo>
                  <a:lnTo>
                    <a:pt x="14350" y="9171"/>
                  </a:lnTo>
                  <a:lnTo>
                    <a:pt x="12068" y="10488"/>
                  </a:lnTo>
                  <a:lnTo>
                    <a:pt x="10049" y="11716"/>
                  </a:lnTo>
                  <a:lnTo>
                    <a:pt x="7329" y="13910"/>
                  </a:lnTo>
                  <a:lnTo>
                    <a:pt x="4652" y="16192"/>
                  </a:lnTo>
                  <a:lnTo>
                    <a:pt x="1317" y="19132"/>
                  </a:lnTo>
                  <a:lnTo>
                    <a:pt x="264" y="19790"/>
                  </a:lnTo>
                  <a:lnTo>
                    <a:pt x="220" y="19834"/>
                  </a:lnTo>
                  <a:lnTo>
                    <a:pt x="1" y="20185"/>
                  </a:lnTo>
                  <a:lnTo>
                    <a:pt x="1" y="20229"/>
                  </a:lnTo>
                  <a:lnTo>
                    <a:pt x="1" y="20317"/>
                  </a:lnTo>
                  <a:lnTo>
                    <a:pt x="176" y="20975"/>
                  </a:lnTo>
                  <a:lnTo>
                    <a:pt x="220" y="21019"/>
                  </a:lnTo>
                  <a:lnTo>
                    <a:pt x="3423" y="25056"/>
                  </a:lnTo>
                  <a:lnTo>
                    <a:pt x="5881" y="28128"/>
                  </a:lnTo>
                  <a:lnTo>
                    <a:pt x="6671" y="29356"/>
                  </a:lnTo>
                  <a:lnTo>
                    <a:pt x="6934" y="30278"/>
                  </a:lnTo>
                  <a:lnTo>
                    <a:pt x="6934" y="30848"/>
                  </a:lnTo>
                  <a:lnTo>
                    <a:pt x="6144" y="33174"/>
                  </a:lnTo>
                  <a:lnTo>
                    <a:pt x="6100" y="33218"/>
                  </a:lnTo>
                  <a:lnTo>
                    <a:pt x="6144" y="33306"/>
                  </a:lnTo>
                  <a:lnTo>
                    <a:pt x="6188" y="33349"/>
                  </a:lnTo>
                  <a:lnTo>
                    <a:pt x="6232" y="33393"/>
                  </a:lnTo>
                  <a:lnTo>
                    <a:pt x="6276" y="33393"/>
                  </a:lnTo>
                  <a:lnTo>
                    <a:pt x="6407" y="33349"/>
                  </a:lnTo>
                  <a:lnTo>
                    <a:pt x="6451" y="33306"/>
                  </a:lnTo>
                  <a:lnTo>
                    <a:pt x="7285" y="30936"/>
                  </a:lnTo>
                  <a:lnTo>
                    <a:pt x="7285" y="30848"/>
                  </a:lnTo>
                  <a:lnTo>
                    <a:pt x="7285" y="30234"/>
                  </a:lnTo>
                  <a:lnTo>
                    <a:pt x="7285" y="30190"/>
                  </a:lnTo>
                  <a:lnTo>
                    <a:pt x="6978" y="29269"/>
                  </a:lnTo>
                  <a:lnTo>
                    <a:pt x="6978" y="29225"/>
                  </a:lnTo>
                  <a:lnTo>
                    <a:pt x="6144" y="27952"/>
                  </a:lnTo>
                  <a:lnTo>
                    <a:pt x="3687" y="24837"/>
                  </a:lnTo>
                  <a:lnTo>
                    <a:pt x="483" y="20844"/>
                  </a:lnTo>
                  <a:lnTo>
                    <a:pt x="352" y="20273"/>
                  </a:lnTo>
                  <a:lnTo>
                    <a:pt x="483" y="20054"/>
                  </a:lnTo>
                  <a:lnTo>
                    <a:pt x="1537" y="19396"/>
                  </a:lnTo>
                  <a:lnTo>
                    <a:pt x="1580" y="19396"/>
                  </a:lnTo>
                  <a:lnTo>
                    <a:pt x="4871" y="16456"/>
                  </a:lnTo>
                  <a:lnTo>
                    <a:pt x="7548" y="14174"/>
                  </a:lnTo>
                  <a:lnTo>
                    <a:pt x="10225" y="12024"/>
                  </a:lnTo>
                  <a:lnTo>
                    <a:pt x="12243" y="10795"/>
                  </a:lnTo>
                  <a:lnTo>
                    <a:pt x="14525" y="9479"/>
                  </a:lnTo>
                  <a:lnTo>
                    <a:pt x="16544" y="8469"/>
                  </a:lnTo>
                  <a:lnTo>
                    <a:pt x="18913" y="7328"/>
                  </a:lnTo>
                  <a:lnTo>
                    <a:pt x="21634" y="6056"/>
                  </a:lnTo>
                  <a:lnTo>
                    <a:pt x="24047" y="5003"/>
                  </a:lnTo>
                  <a:lnTo>
                    <a:pt x="26768" y="3818"/>
                  </a:lnTo>
                  <a:lnTo>
                    <a:pt x="29445" y="2502"/>
                  </a:lnTo>
                  <a:lnTo>
                    <a:pt x="33131" y="308"/>
                  </a:lnTo>
                  <a:lnTo>
                    <a:pt x="33218" y="264"/>
                  </a:lnTo>
                  <a:lnTo>
                    <a:pt x="33218" y="220"/>
                  </a:lnTo>
                  <a:lnTo>
                    <a:pt x="33218" y="132"/>
                  </a:lnTo>
                  <a:lnTo>
                    <a:pt x="33218" y="88"/>
                  </a:lnTo>
                  <a:lnTo>
                    <a:pt x="3317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91" name="Google Shape;16691;p486"/>
            <p:cNvSpPr/>
            <p:nvPr/>
          </p:nvSpPr>
          <p:spPr>
            <a:xfrm>
              <a:off x="4789625" y="2746150"/>
              <a:ext cx="713075" cy="742700"/>
            </a:xfrm>
            <a:custGeom>
              <a:avLst/>
              <a:gdLst/>
              <a:ahLst/>
              <a:cxnLst/>
              <a:rect l="l" t="t" r="r" b="b"/>
              <a:pathLst>
                <a:path w="28523" h="29708" extrusionOk="0">
                  <a:moveTo>
                    <a:pt x="28259" y="0"/>
                  </a:moveTo>
                  <a:lnTo>
                    <a:pt x="25100" y="1887"/>
                  </a:lnTo>
                  <a:lnTo>
                    <a:pt x="23213" y="2896"/>
                  </a:lnTo>
                  <a:lnTo>
                    <a:pt x="21238" y="3862"/>
                  </a:lnTo>
                  <a:lnTo>
                    <a:pt x="19308" y="4783"/>
                  </a:lnTo>
                  <a:lnTo>
                    <a:pt x="17333" y="5661"/>
                  </a:lnTo>
                  <a:lnTo>
                    <a:pt x="15051" y="6714"/>
                  </a:lnTo>
                  <a:lnTo>
                    <a:pt x="12726" y="7767"/>
                  </a:lnTo>
                  <a:lnTo>
                    <a:pt x="10400" y="8952"/>
                  </a:lnTo>
                  <a:lnTo>
                    <a:pt x="9303" y="9566"/>
                  </a:lnTo>
                  <a:lnTo>
                    <a:pt x="8162" y="10180"/>
                  </a:lnTo>
                  <a:lnTo>
                    <a:pt x="5924" y="11541"/>
                  </a:lnTo>
                  <a:lnTo>
                    <a:pt x="2194" y="14568"/>
                  </a:lnTo>
                  <a:lnTo>
                    <a:pt x="746" y="15973"/>
                  </a:lnTo>
                  <a:lnTo>
                    <a:pt x="702" y="16016"/>
                  </a:lnTo>
                  <a:lnTo>
                    <a:pt x="132" y="16719"/>
                  </a:lnTo>
                  <a:lnTo>
                    <a:pt x="88" y="16762"/>
                  </a:lnTo>
                  <a:lnTo>
                    <a:pt x="0" y="17157"/>
                  </a:lnTo>
                  <a:lnTo>
                    <a:pt x="0" y="17245"/>
                  </a:lnTo>
                  <a:lnTo>
                    <a:pt x="132" y="17684"/>
                  </a:lnTo>
                  <a:lnTo>
                    <a:pt x="132" y="17728"/>
                  </a:lnTo>
                  <a:lnTo>
                    <a:pt x="3291" y="22599"/>
                  </a:lnTo>
                  <a:lnTo>
                    <a:pt x="4037" y="24090"/>
                  </a:lnTo>
                  <a:lnTo>
                    <a:pt x="4213" y="25100"/>
                  </a:lnTo>
                  <a:lnTo>
                    <a:pt x="4081" y="25714"/>
                  </a:lnTo>
                  <a:lnTo>
                    <a:pt x="3555" y="26372"/>
                  </a:lnTo>
                  <a:lnTo>
                    <a:pt x="3511" y="26416"/>
                  </a:lnTo>
                  <a:lnTo>
                    <a:pt x="2150" y="29444"/>
                  </a:lnTo>
                  <a:lnTo>
                    <a:pt x="2107" y="29532"/>
                  </a:lnTo>
                  <a:lnTo>
                    <a:pt x="2150" y="29575"/>
                  </a:lnTo>
                  <a:lnTo>
                    <a:pt x="2150" y="29663"/>
                  </a:lnTo>
                  <a:lnTo>
                    <a:pt x="2238" y="29707"/>
                  </a:lnTo>
                  <a:lnTo>
                    <a:pt x="2282" y="29707"/>
                  </a:lnTo>
                  <a:lnTo>
                    <a:pt x="2370" y="29663"/>
                  </a:lnTo>
                  <a:lnTo>
                    <a:pt x="2458" y="29619"/>
                  </a:lnTo>
                  <a:lnTo>
                    <a:pt x="3818" y="26592"/>
                  </a:lnTo>
                  <a:lnTo>
                    <a:pt x="4388" y="25890"/>
                  </a:lnTo>
                  <a:lnTo>
                    <a:pt x="4388" y="25846"/>
                  </a:lnTo>
                  <a:lnTo>
                    <a:pt x="4564" y="25144"/>
                  </a:lnTo>
                  <a:lnTo>
                    <a:pt x="4564" y="25100"/>
                  </a:lnTo>
                  <a:lnTo>
                    <a:pt x="4388" y="24003"/>
                  </a:lnTo>
                  <a:lnTo>
                    <a:pt x="4344" y="23959"/>
                  </a:lnTo>
                  <a:lnTo>
                    <a:pt x="3599" y="22423"/>
                  </a:lnTo>
                  <a:lnTo>
                    <a:pt x="439" y="17552"/>
                  </a:lnTo>
                  <a:lnTo>
                    <a:pt x="351" y="17201"/>
                  </a:lnTo>
                  <a:lnTo>
                    <a:pt x="439" y="16894"/>
                  </a:lnTo>
                  <a:lnTo>
                    <a:pt x="966" y="16236"/>
                  </a:lnTo>
                  <a:lnTo>
                    <a:pt x="2414" y="14832"/>
                  </a:lnTo>
                  <a:lnTo>
                    <a:pt x="6100" y="11804"/>
                  </a:lnTo>
                  <a:lnTo>
                    <a:pt x="8338" y="10488"/>
                  </a:lnTo>
                  <a:lnTo>
                    <a:pt x="9479" y="9873"/>
                  </a:lnTo>
                  <a:lnTo>
                    <a:pt x="10576" y="9259"/>
                  </a:lnTo>
                  <a:lnTo>
                    <a:pt x="12857" y="8118"/>
                  </a:lnTo>
                  <a:lnTo>
                    <a:pt x="15183" y="7021"/>
                  </a:lnTo>
                  <a:lnTo>
                    <a:pt x="17465" y="5968"/>
                  </a:lnTo>
                  <a:lnTo>
                    <a:pt x="19439" y="5090"/>
                  </a:lnTo>
                  <a:lnTo>
                    <a:pt x="21414" y="4169"/>
                  </a:lnTo>
                  <a:lnTo>
                    <a:pt x="23345" y="3247"/>
                  </a:lnTo>
                  <a:lnTo>
                    <a:pt x="25276" y="2194"/>
                  </a:lnTo>
                  <a:lnTo>
                    <a:pt x="28435" y="307"/>
                  </a:lnTo>
                  <a:lnTo>
                    <a:pt x="28523" y="263"/>
                  </a:lnTo>
                  <a:lnTo>
                    <a:pt x="28523" y="220"/>
                  </a:lnTo>
                  <a:lnTo>
                    <a:pt x="28523" y="132"/>
                  </a:lnTo>
                  <a:lnTo>
                    <a:pt x="28523" y="88"/>
                  </a:lnTo>
                  <a:lnTo>
                    <a:pt x="2847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92" name="Google Shape;16692;p486"/>
            <p:cNvSpPr/>
            <p:nvPr/>
          </p:nvSpPr>
          <p:spPr>
            <a:xfrm>
              <a:off x="5014500" y="3023675"/>
              <a:ext cx="151425" cy="318175"/>
            </a:xfrm>
            <a:custGeom>
              <a:avLst/>
              <a:gdLst/>
              <a:ahLst/>
              <a:cxnLst/>
              <a:rect l="l" t="t" r="r" b="b"/>
              <a:pathLst>
                <a:path w="6057" h="12727" extrusionOk="0">
                  <a:moveTo>
                    <a:pt x="5749" y="1"/>
                  </a:moveTo>
                  <a:lnTo>
                    <a:pt x="2678" y="2195"/>
                  </a:lnTo>
                  <a:lnTo>
                    <a:pt x="1800" y="2985"/>
                  </a:lnTo>
                  <a:lnTo>
                    <a:pt x="1756" y="3072"/>
                  </a:lnTo>
                  <a:lnTo>
                    <a:pt x="1756" y="3160"/>
                  </a:lnTo>
                  <a:lnTo>
                    <a:pt x="1932" y="4433"/>
                  </a:lnTo>
                  <a:lnTo>
                    <a:pt x="1932" y="4477"/>
                  </a:lnTo>
                  <a:lnTo>
                    <a:pt x="2809" y="7768"/>
                  </a:lnTo>
                  <a:lnTo>
                    <a:pt x="3072" y="9304"/>
                  </a:lnTo>
                  <a:lnTo>
                    <a:pt x="3029" y="10225"/>
                  </a:lnTo>
                  <a:lnTo>
                    <a:pt x="2809" y="10664"/>
                  </a:lnTo>
                  <a:lnTo>
                    <a:pt x="703" y="11892"/>
                  </a:lnTo>
                  <a:lnTo>
                    <a:pt x="703" y="11936"/>
                  </a:lnTo>
                  <a:lnTo>
                    <a:pt x="89" y="12375"/>
                  </a:lnTo>
                  <a:lnTo>
                    <a:pt x="45" y="12463"/>
                  </a:lnTo>
                  <a:lnTo>
                    <a:pt x="1" y="12507"/>
                  </a:lnTo>
                  <a:lnTo>
                    <a:pt x="1" y="12595"/>
                  </a:lnTo>
                  <a:lnTo>
                    <a:pt x="45" y="12638"/>
                  </a:lnTo>
                  <a:lnTo>
                    <a:pt x="89" y="12682"/>
                  </a:lnTo>
                  <a:lnTo>
                    <a:pt x="176" y="12726"/>
                  </a:lnTo>
                  <a:lnTo>
                    <a:pt x="264" y="12682"/>
                  </a:lnTo>
                  <a:lnTo>
                    <a:pt x="922" y="12200"/>
                  </a:lnTo>
                  <a:lnTo>
                    <a:pt x="3029" y="10927"/>
                  </a:lnTo>
                  <a:lnTo>
                    <a:pt x="3116" y="10883"/>
                  </a:lnTo>
                  <a:lnTo>
                    <a:pt x="3380" y="10357"/>
                  </a:lnTo>
                  <a:lnTo>
                    <a:pt x="3380" y="10313"/>
                  </a:lnTo>
                  <a:lnTo>
                    <a:pt x="3424" y="9304"/>
                  </a:lnTo>
                  <a:lnTo>
                    <a:pt x="3424" y="9260"/>
                  </a:lnTo>
                  <a:lnTo>
                    <a:pt x="3160" y="7680"/>
                  </a:lnTo>
                  <a:lnTo>
                    <a:pt x="2283" y="4389"/>
                  </a:lnTo>
                  <a:lnTo>
                    <a:pt x="2107" y="3204"/>
                  </a:lnTo>
                  <a:lnTo>
                    <a:pt x="2897" y="2458"/>
                  </a:lnTo>
                  <a:lnTo>
                    <a:pt x="5969" y="308"/>
                  </a:lnTo>
                  <a:lnTo>
                    <a:pt x="6012" y="264"/>
                  </a:lnTo>
                  <a:lnTo>
                    <a:pt x="6056" y="176"/>
                  </a:lnTo>
                  <a:lnTo>
                    <a:pt x="6012" y="133"/>
                  </a:lnTo>
                  <a:lnTo>
                    <a:pt x="6012" y="45"/>
                  </a:lnTo>
                  <a:lnTo>
                    <a:pt x="596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93" name="Google Shape;16693;p486"/>
            <p:cNvSpPr/>
            <p:nvPr/>
          </p:nvSpPr>
          <p:spPr>
            <a:xfrm>
              <a:off x="4389200" y="3352775"/>
              <a:ext cx="295125" cy="759175"/>
            </a:xfrm>
            <a:custGeom>
              <a:avLst/>
              <a:gdLst/>
              <a:ahLst/>
              <a:cxnLst/>
              <a:rect l="l" t="t" r="r" b="b"/>
              <a:pathLst>
                <a:path w="11805" h="30367" extrusionOk="0">
                  <a:moveTo>
                    <a:pt x="133" y="1"/>
                  </a:moveTo>
                  <a:lnTo>
                    <a:pt x="89" y="45"/>
                  </a:lnTo>
                  <a:lnTo>
                    <a:pt x="45" y="89"/>
                  </a:lnTo>
                  <a:lnTo>
                    <a:pt x="1" y="176"/>
                  </a:lnTo>
                  <a:lnTo>
                    <a:pt x="1" y="220"/>
                  </a:lnTo>
                  <a:lnTo>
                    <a:pt x="396" y="1581"/>
                  </a:lnTo>
                  <a:lnTo>
                    <a:pt x="791" y="3906"/>
                  </a:lnTo>
                  <a:lnTo>
                    <a:pt x="1010" y="6539"/>
                  </a:lnTo>
                  <a:lnTo>
                    <a:pt x="1054" y="6583"/>
                  </a:lnTo>
                  <a:lnTo>
                    <a:pt x="1317" y="7417"/>
                  </a:lnTo>
                  <a:lnTo>
                    <a:pt x="1361" y="7461"/>
                  </a:lnTo>
                  <a:lnTo>
                    <a:pt x="4740" y="10752"/>
                  </a:lnTo>
                  <a:lnTo>
                    <a:pt x="7856" y="13736"/>
                  </a:lnTo>
                  <a:lnTo>
                    <a:pt x="8470" y="14481"/>
                  </a:lnTo>
                  <a:lnTo>
                    <a:pt x="9435" y="18255"/>
                  </a:lnTo>
                  <a:lnTo>
                    <a:pt x="9435" y="18299"/>
                  </a:lnTo>
                  <a:lnTo>
                    <a:pt x="10093" y="19747"/>
                  </a:lnTo>
                  <a:lnTo>
                    <a:pt x="9918" y="23301"/>
                  </a:lnTo>
                  <a:lnTo>
                    <a:pt x="9918" y="23345"/>
                  </a:lnTo>
                  <a:lnTo>
                    <a:pt x="11103" y="26154"/>
                  </a:lnTo>
                  <a:lnTo>
                    <a:pt x="11454" y="30191"/>
                  </a:lnTo>
                  <a:lnTo>
                    <a:pt x="11498" y="30322"/>
                  </a:lnTo>
                  <a:lnTo>
                    <a:pt x="11629" y="30366"/>
                  </a:lnTo>
                  <a:lnTo>
                    <a:pt x="11717" y="30322"/>
                  </a:lnTo>
                  <a:lnTo>
                    <a:pt x="11761" y="30278"/>
                  </a:lnTo>
                  <a:lnTo>
                    <a:pt x="11805" y="30235"/>
                  </a:lnTo>
                  <a:lnTo>
                    <a:pt x="11805" y="30147"/>
                  </a:lnTo>
                  <a:lnTo>
                    <a:pt x="11454" y="26110"/>
                  </a:lnTo>
                  <a:lnTo>
                    <a:pt x="11454" y="26066"/>
                  </a:lnTo>
                  <a:lnTo>
                    <a:pt x="10269" y="23258"/>
                  </a:lnTo>
                  <a:lnTo>
                    <a:pt x="10444" y="19747"/>
                  </a:lnTo>
                  <a:lnTo>
                    <a:pt x="10444" y="19659"/>
                  </a:lnTo>
                  <a:lnTo>
                    <a:pt x="9742" y="18167"/>
                  </a:lnTo>
                  <a:lnTo>
                    <a:pt x="8777" y="14350"/>
                  </a:lnTo>
                  <a:lnTo>
                    <a:pt x="8733" y="14306"/>
                  </a:lnTo>
                  <a:lnTo>
                    <a:pt x="8119" y="13516"/>
                  </a:lnTo>
                  <a:lnTo>
                    <a:pt x="5003" y="10488"/>
                  </a:lnTo>
                  <a:lnTo>
                    <a:pt x="1625" y="7241"/>
                  </a:lnTo>
                  <a:lnTo>
                    <a:pt x="1361" y="6495"/>
                  </a:lnTo>
                  <a:lnTo>
                    <a:pt x="1098" y="3862"/>
                  </a:lnTo>
                  <a:lnTo>
                    <a:pt x="747" y="1537"/>
                  </a:lnTo>
                  <a:lnTo>
                    <a:pt x="747" y="1493"/>
                  </a:lnTo>
                  <a:lnTo>
                    <a:pt x="352" y="133"/>
                  </a:lnTo>
                  <a:lnTo>
                    <a:pt x="308" y="89"/>
                  </a:lnTo>
                  <a:lnTo>
                    <a:pt x="264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94" name="Google Shape;16694;p486"/>
            <p:cNvSpPr/>
            <p:nvPr/>
          </p:nvSpPr>
          <p:spPr>
            <a:xfrm>
              <a:off x="4328875" y="3108150"/>
              <a:ext cx="357650" cy="1116775"/>
            </a:xfrm>
            <a:custGeom>
              <a:avLst/>
              <a:gdLst/>
              <a:ahLst/>
              <a:cxnLst/>
              <a:rect l="l" t="t" r="r" b="b"/>
              <a:pathLst>
                <a:path w="14306" h="44671" extrusionOk="0">
                  <a:moveTo>
                    <a:pt x="2589" y="1"/>
                  </a:moveTo>
                  <a:lnTo>
                    <a:pt x="1273" y="352"/>
                  </a:lnTo>
                  <a:lnTo>
                    <a:pt x="1141" y="439"/>
                  </a:lnTo>
                  <a:lnTo>
                    <a:pt x="132" y="2107"/>
                  </a:lnTo>
                  <a:lnTo>
                    <a:pt x="132" y="2195"/>
                  </a:lnTo>
                  <a:lnTo>
                    <a:pt x="0" y="4257"/>
                  </a:lnTo>
                  <a:lnTo>
                    <a:pt x="132" y="6802"/>
                  </a:lnTo>
                  <a:lnTo>
                    <a:pt x="132" y="6846"/>
                  </a:lnTo>
                  <a:lnTo>
                    <a:pt x="1054" y="9830"/>
                  </a:lnTo>
                  <a:lnTo>
                    <a:pt x="1800" y="12945"/>
                  </a:lnTo>
                  <a:lnTo>
                    <a:pt x="2195" y="15183"/>
                  </a:lnTo>
                  <a:lnTo>
                    <a:pt x="2458" y="17202"/>
                  </a:lnTo>
                  <a:lnTo>
                    <a:pt x="3028" y="19835"/>
                  </a:lnTo>
                  <a:lnTo>
                    <a:pt x="3423" y="21151"/>
                  </a:lnTo>
                  <a:lnTo>
                    <a:pt x="3423" y="21195"/>
                  </a:lnTo>
                  <a:lnTo>
                    <a:pt x="4257" y="22380"/>
                  </a:lnTo>
                  <a:lnTo>
                    <a:pt x="5486" y="23696"/>
                  </a:lnTo>
                  <a:lnTo>
                    <a:pt x="6188" y="25363"/>
                  </a:lnTo>
                  <a:lnTo>
                    <a:pt x="6188" y="25407"/>
                  </a:lnTo>
                  <a:lnTo>
                    <a:pt x="7680" y="27514"/>
                  </a:lnTo>
                  <a:lnTo>
                    <a:pt x="8689" y="29137"/>
                  </a:lnTo>
                  <a:lnTo>
                    <a:pt x="9084" y="30146"/>
                  </a:lnTo>
                  <a:lnTo>
                    <a:pt x="9084" y="32077"/>
                  </a:lnTo>
                  <a:lnTo>
                    <a:pt x="9084" y="32121"/>
                  </a:lnTo>
                  <a:lnTo>
                    <a:pt x="9303" y="32955"/>
                  </a:lnTo>
                  <a:lnTo>
                    <a:pt x="9303" y="32999"/>
                  </a:lnTo>
                  <a:lnTo>
                    <a:pt x="10488" y="35324"/>
                  </a:lnTo>
                  <a:lnTo>
                    <a:pt x="10532" y="35368"/>
                  </a:lnTo>
                  <a:lnTo>
                    <a:pt x="11585" y="36992"/>
                  </a:lnTo>
                  <a:lnTo>
                    <a:pt x="12550" y="39274"/>
                  </a:lnTo>
                  <a:lnTo>
                    <a:pt x="13560" y="41511"/>
                  </a:lnTo>
                  <a:lnTo>
                    <a:pt x="13955" y="43135"/>
                  </a:lnTo>
                  <a:lnTo>
                    <a:pt x="13955" y="44232"/>
                  </a:lnTo>
                  <a:lnTo>
                    <a:pt x="13955" y="44495"/>
                  </a:lnTo>
                  <a:lnTo>
                    <a:pt x="13955" y="44539"/>
                  </a:lnTo>
                  <a:lnTo>
                    <a:pt x="13998" y="44627"/>
                  </a:lnTo>
                  <a:lnTo>
                    <a:pt x="14042" y="44671"/>
                  </a:lnTo>
                  <a:lnTo>
                    <a:pt x="14130" y="44671"/>
                  </a:lnTo>
                  <a:lnTo>
                    <a:pt x="14218" y="44627"/>
                  </a:lnTo>
                  <a:lnTo>
                    <a:pt x="14306" y="44539"/>
                  </a:lnTo>
                  <a:lnTo>
                    <a:pt x="14306" y="44276"/>
                  </a:lnTo>
                  <a:lnTo>
                    <a:pt x="14306" y="43135"/>
                  </a:lnTo>
                  <a:lnTo>
                    <a:pt x="14306" y="43091"/>
                  </a:lnTo>
                  <a:lnTo>
                    <a:pt x="13911" y="41424"/>
                  </a:lnTo>
                  <a:lnTo>
                    <a:pt x="13867" y="41380"/>
                  </a:lnTo>
                  <a:lnTo>
                    <a:pt x="12857" y="39142"/>
                  </a:lnTo>
                  <a:lnTo>
                    <a:pt x="11892" y="36816"/>
                  </a:lnTo>
                  <a:lnTo>
                    <a:pt x="10795" y="35193"/>
                  </a:lnTo>
                  <a:lnTo>
                    <a:pt x="9610" y="32867"/>
                  </a:lnTo>
                  <a:lnTo>
                    <a:pt x="9435" y="32077"/>
                  </a:lnTo>
                  <a:lnTo>
                    <a:pt x="9435" y="30103"/>
                  </a:lnTo>
                  <a:lnTo>
                    <a:pt x="9435" y="30059"/>
                  </a:lnTo>
                  <a:lnTo>
                    <a:pt x="9040" y="29006"/>
                  </a:lnTo>
                  <a:lnTo>
                    <a:pt x="8996" y="29006"/>
                  </a:lnTo>
                  <a:lnTo>
                    <a:pt x="7987" y="27338"/>
                  </a:lnTo>
                  <a:lnTo>
                    <a:pt x="6495" y="25232"/>
                  </a:lnTo>
                  <a:lnTo>
                    <a:pt x="5793" y="23564"/>
                  </a:lnTo>
                  <a:lnTo>
                    <a:pt x="5749" y="23521"/>
                  </a:lnTo>
                  <a:lnTo>
                    <a:pt x="4520" y="22160"/>
                  </a:lnTo>
                  <a:lnTo>
                    <a:pt x="3730" y="21019"/>
                  </a:lnTo>
                  <a:lnTo>
                    <a:pt x="3379" y="19747"/>
                  </a:lnTo>
                  <a:lnTo>
                    <a:pt x="2809" y="17158"/>
                  </a:lnTo>
                  <a:lnTo>
                    <a:pt x="2546" y="15139"/>
                  </a:lnTo>
                  <a:lnTo>
                    <a:pt x="2107" y="12901"/>
                  </a:lnTo>
                  <a:lnTo>
                    <a:pt x="1405" y="9742"/>
                  </a:lnTo>
                  <a:lnTo>
                    <a:pt x="483" y="6758"/>
                  </a:lnTo>
                  <a:lnTo>
                    <a:pt x="352" y="4257"/>
                  </a:lnTo>
                  <a:lnTo>
                    <a:pt x="483" y="2282"/>
                  </a:lnTo>
                  <a:lnTo>
                    <a:pt x="1405" y="703"/>
                  </a:lnTo>
                  <a:lnTo>
                    <a:pt x="2677" y="352"/>
                  </a:lnTo>
                  <a:lnTo>
                    <a:pt x="2721" y="308"/>
                  </a:lnTo>
                  <a:lnTo>
                    <a:pt x="2765" y="264"/>
                  </a:lnTo>
                  <a:lnTo>
                    <a:pt x="2809" y="176"/>
                  </a:lnTo>
                  <a:lnTo>
                    <a:pt x="2809" y="132"/>
                  </a:lnTo>
                  <a:lnTo>
                    <a:pt x="2765" y="45"/>
                  </a:lnTo>
                  <a:lnTo>
                    <a:pt x="272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95" name="Google Shape;16695;p486"/>
            <p:cNvSpPr/>
            <p:nvPr/>
          </p:nvSpPr>
          <p:spPr>
            <a:xfrm>
              <a:off x="4276225" y="3001750"/>
              <a:ext cx="400425" cy="1289000"/>
            </a:xfrm>
            <a:custGeom>
              <a:avLst/>
              <a:gdLst/>
              <a:ahLst/>
              <a:cxnLst/>
              <a:rect l="l" t="t" r="r" b="b"/>
              <a:pathLst>
                <a:path w="16017" h="51560" extrusionOk="0">
                  <a:moveTo>
                    <a:pt x="11936" y="0"/>
                  </a:moveTo>
                  <a:lnTo>
                    <a:pt x="11848" y="44"/>
                  </a:lnTo>
                  <a:lnTo>
                    <a:pt x="9917" y="1010"/>
                  </a:lnTo>
                  <a:lnTo>
                    <a:pt x="7635" y="1887"/>
                  </a:lnTo>
                  <a:lnTo>
                    <a:pt x="5573" y="2545"/>
                  </a:lnTo>
                  <a:lnTo>
                    <a:pt x="2765" y="3247"/>
                  </a:lnTo>
                  <a:lnTo>
                    <a:pt x="351" y="4037"/>
                  </a:lnTo>
                  <a:lnTo>
                    <a:pt x="264" y="4081"/>
                  </a:lnTo>
                  <a:lnTo>
                    <a:pt x="220" y="4169"/>
                  </a:lnTo>
                  <a:lnTo>
                    <a:pt x="0" y="5047"/>
                  </a:lnTo>
                  <a:lnTo>
                    <a:pt x="0" y="5090"/>
                  </a:lnTo>
                  <a:lnTo>
                    <a:pt x="88" y="7460"/>
                  </a:lnTo>
                  <a:lnTo>
                    <a:pt x="220" y="9698"/>
                  </a:lnTo>
                  <a:lnTo>
                    <a:pt x="220" y="9742"/>
                  </a:lnTo>
                  <a:lnTo>
                    <a:pt x="1097" y="11848"/>
                  </a:lnTo>
                  <a:lnTo>
                    <a:pt x="1492" y="13033"/>
                  </a:lnTo>
                  <a:lnTo>
                    <a:pt x="1799" y="14174"/>
                  </a:lnTo>
                  <a:lnTo>
                    <a:pt x="2370" y="16587"/>
                  </a:lnTo>
                  <a:lnTo>
                    <a:pt x="2896" y="19000"/>
                  </a:lnTo>
                  <a:lnTo>
                    <a:pt x="3379" y="21414"/>
                  </a:lnTo>
                  <a:lnTo>
                    <a:pt x="3774" y="23476"/>
                  </a:lnTo>
                  <a:lnTo>
                    <a:pt x="4213" y="25582"/>
                  </a:lnTo>
                  <a:lnTo>
                    <a:pt x="4959" y="29619"/>
                  </a:lnTo>
                  <a:lnTo>
                    <a:pt x="5003" y="29663"/>
                  </a:lnTo>
                  <a:lnTo>
                    <a:pt x="6977" y="32954"/>
                  </a:lnTo>
                  <a:lnTo>
                    <a:pt x="7679" y="34359"/>
                  </a:lnTo>
                  <a:lnTo>
                    <a:pt x="7943" y="35894"/>
                  </a:lnTo>
                  <a:lnTo>
                    <a:pt x="7986" y="35938"/>
                  </a:lnTo>
                  <a:lnTo>
                    <a:pt x="8513" y="37255"/>
                  </a:lnTo>
                  <a:lnTo>
                    <a:pt x="8557" y="37255"/>
                  </a:lnTo>
                  <a:lnTo>
                    <a:pt x="9654" y="39229"/>
                  </a:lnTo>
                  <a:lnTo>
                    <a:pt x="11058" y="41292"/>
                  </a:lnTo>
                  <a:lnTo>
                    <a:pt x="11936" y="42696"/>
                  </a:lnTo>
                  <a:lnTo>
                    <a:pt x="12989" y="45021"/>
                  </a:lnTo>
                  <a:lnTo>
                    <a:pt x="13033" y="45065"/>
                  </a:lnTo>
                  <a:lnTo>
                    <a:pt x="15402" y="48620"/>
                  </a:lnTo>
                  <a:lnTo>
                    <a:pt x="15666" y="49278"/>
                  </a:lnTo>
                  <a:lnTo>
                    <a:pt x="15534" y="50814"/>
                  </a:lnTo>
                  <a:lnTo>
                    <a:pt x="15402" y="51340"/>
                  </a:lnTo>
                  <a:lnTo>
                    <a:pt x="15402" y="51384"/>
                  </a:lnTo>
                  <a:lnTo>
                    <a:pt x="15402" y="51472"/>
                  </a:lnTo>
                  <a:lnTo>
                    <a:pt x="15446" y="51516"/>
                  </a:lnTo>
                  <a:lnTo>
                    <a:pt x="15490" y="51560"/>
                  </a:lnTo>
                  <a:lnTo>
                    <a:pt x="15578" y="51560"/>
                  </a:lnTo>
                  <a:lnTo>
                    <a:pt x="15666" y="51516"/>
                  </a:lnTo>
                  <a:lnTo>
                    <a:pt x="15709" y="51428"/>
                  </a:lnTo>
                  <a:lnTo>
                    <a:pt x="15885" y="50901"/>
                  </a:lnTo>
                  <a:lnTo>
                    <a:pt x="15885" y="50858"/>
                  </a:lnTo>
                  <a:lnTo>
                    <a:pt x="16017" y="49278"/>
                  </a:lnTo>
                  <a:lnTo>
                    <a:pt x="16017" y="49190"/>
                  </a:lnTo>
                  <a:lnTo>
                    <a:pt x="15709" y="48488"/>
                  </a:lnTo>
                  <a:lnTo>
                    <a:pt x="15666" y="48444"/>
                  </a:lnTo>
                  <a:lnTo>
                    <a:pt x="13340" y="44890"/>
                  </a:lnTo>
                  <a:lnTo>
                    <a:pt x="12243" y="42564"/>
                  </a:lnTo>
                  <a:lnTo>
                    <a:pt x="12243" y="42520"/>
                  </a:lnTo>
                  <a:lnTo>
                    <a:pt x="11321" y="41116"/>
                  </a:lnTo>
                  <a:lnTo>
                    <a:pt x="9961" y="39054"/>
                  </a:lnTo>
                  <a:lnTo>
                    <a:pt x="8864" y="37123"/>
                  </a:lnTo>
                  <a:lnTo>
                    <a:pt x="8294" y="35807"/>
                  </a:lnTo>
                  <a:lnTo>
                    <a:pt x="8030" y="34271"/>
                  </a:lnTo>
                  <a:lnTo>
                    <a:pt x="8030" y="34227"/>
                  </a:lnTo>
                  <a:lnTo>
                    <a:pt x="7284" y="32779"/>
                  </a:lnTo>
                  <a:lnTo>
                    <a:pt x="5310" y="29532"/>
                  </a:lnTo>
                  <a:lnTo>
                    <a:pt x="4564" y="25495"/>
                  </a:lnTo>
                  <a:lnTo>
                    <a:pt x="4125" y="23432"/>
                  </a:lnTo>
                  <a:lnTo>
                    <a:pt x="3730" y="21326"/>
                  </a:lnTo>
                  <a:lnTo>
                    <a:pt x="3247" y="18913"/>
                  </a:lnTo>
                  <a:lnTo>
                    <a:pt x="2721" y="16499"/>
                  </a:lnTo>
                  <a:lnTo>
                    <a:pt x="2150" y="14086"/>
                  </a:lnTo>
                  <a:lnTo>
                    <a:pt x="1799" y="12901"/>
                  </a:lnTo>
                  <a:lnTo>
                    <a:pt x="1448" y="11760"/>
                  </a:lnTo>
                  <a:lnTo>
                    <a:pt x="571" y="9610"/>
                  </a:lnTo>
                  <a:lnTo>
                    <a:pt x="439" y="7460"/>
                  </a:lnTo>
                  <a:lnTo>
                    <a:pt x="351" y="5090"/>
                  </a:lnTo>
                  <a:lnTo>
                    <a:pt x="571" y="4344"/>
                  </a:lnTo>
                  <a:lnTo>
                    <a:pt x="2852" y="3555"/>
                  </a:lnTo>
                  <a:lnTo>
                    <a:pt x="5705" y="2896"/>
                  </a:lnTo>
                  <a:lnTo>
                    <a:pt x="7767" y="2194"/>
                  </a:lnTo>
                  <a:lnTo>
                    <a:pt x="10049" y="1317"/>
                  </a:lnTo>
                  <a:lnTo>
                    <a:pt x="12023" y="351"/>
                  </a:lnTo>
                  <a:lnTo>
                    <a:pt x="12067" y="307"/>
                  </a:lnTo>
                  <a:lnTo>
                    <a:pt x="12111" y="220"/>
                  </a:lnTo>
                  <a:lnTo>
                    <a:pt x="12111" y="176"/>
                  </a:lnTo>
                  <a:lnTo>
                    <a:pt x="12111" y="88"/>
                  </a:lnTo>
                  <a:lnTo>
                    <a:pt x="12067" y="44"/>
                  </a:lnTo>
                  <a:lnTo>
                    <a:pt x="1202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96" name="Google Shape;16696;p486"/>
            <p:cNvSpPr/>
            <p:nvPr/>
          </p:nvSpPr>
          <p:spPr>
            <a:xfrm>
              <a:off x="4227950" y="2940300"/>
              <a:ext cx="432250" cy="1407500"/>
            </a:xfrm>
            <a:custGeom>
              <a:avLst/>
              <a:gdLst/>
              <a:ahLst/>
              <a:cxnLst/>
              <a:rect l="l" t="t" r="r" b="b"/>
              <a:pathLst>
                <a:path w="17290" h="56300" extrusionOk="0">
                  <a:moveTo>
                    <a:pt x="14657" y="1"/>
                  </a:moveTo>
                  <a:lnTo>
                    <a:pt x="12112" y="1712"/>
                  </a:lnTo>
                  <a:lnTo>
                    <a:pt x="9479" y="2809"/>
                  </a:lnTo>
                  <a:lnTo>
                    <a:pt x="7548" y="3468"/>
                  </a:lnTo>
                  <a:lnTo>
                    <a:pt x="4345" y="4257"/>
                  </a:lnTo>
                  <a:lnTo>
                    <a:pt x="4301" y="4301"/>
                  </a:lnTo>
                  <a:lnTo>
                    <a:pt x="2765" y="5135"/>
                  </a:lnTo>
                  <a:lnTo>
                    <a:pt x="2721" y="5179"/>
                  </a:lnTo>
                  <a:lnTo>
                    <a:pt x="878" y="6539"/>
                  </a:lnTo>
                  <a:lnTo>
                    <a:pt x="264" y="7110"/>
                  </a:lnTo>
                  <a:lnTo>
                    <a:pt x="220" y="7197"/>
                  </a:lnTo>
                  <a:lnTo>
                    <a:pt x="0" y="7943"/>
                  </a:lnTo>
                  <a:lnTo>
                    <a:pt x="0" y="8031"/>
                  </a:lnTo>
                  <a:lnTo>
                    <a:pt x="132" y="10093"/>
                  </a:lnTo>
                  <a:lnTo>
                    <a:pt x="132" y="10137"/>
                  </a:lnTo>
                  <a:lnTo>
                    <a:pt x="1317" y="12902"/>
                  </a:lnTo>
                  <a:lnTo>
                    <a:pt x="2326" y="16149"/>
                  </a:lnTo>
                  <a:lnTo>
                    <a:pt x="3160" y="19967"/>
                  </a:lnTo>
                  <a:lnTo>
                    <a:pt x="3599" y="22512"/>
                  </a:lnTo>
                  <a:lnTo>
                    <a:pt x="4740" y="27075"/>
                  </a:lnTo>
                  <a:lnTo>
                    <a:pt x="5398" y="30278"/>
                  </a:lnTo>
                  <a:lnTo>
                    <a:pt x="5705" y="32253"/>
                  </a:lnTo>
                  <a:lnTo>
                    <a:pt x="5661" y="34666"/>
                  </a:lnTo>
                  <a:lnTo>
                    <a:pt x="5661" y="34710"/>
                  </a:lnTo>
                  <a:lnTo>
                    <a:pt x="5749" y="35676"/>
                  </a:lnTo>
                  <a:lnTo>
                    <a:pt x="5749" y="35720"/>
                  </a:lnTo>
                  <a:lnTo>
                    <a:pt x="6670" y="37870"/>
                  </a:lnTo>
                  <a:lnTo>
                    <a:pt x="7767" y="39976"/>
                  </a:lnTo>
                  <a:lnTo>
                    <a:pt x="9172" y="42082"/>
                  </a:lnTo>
                  <a:lnTo>
                    <a:pt x="10444" y="44013"/>
                  </a:lnTo>
                  <a:lnTo>
                    <a:pt x="11760" y="45900"/>
                  </a:lnTo>
                  <a:lnTo>
                    <a:pt x="12726" y="47831"/>
                  </a:lnTo>
                  <a:lnTo>
                    <a:pt x="13998" y="49849"/>
                  </a:lnTo>
                  <a:lnTo>
                    <a:pt x="15315" y="51736"/>
                  </a:lnTo>
                  <a:lnTo>
                    <a:pt x="16631" y="53535"/>
                  </a:lnTo>
                  <a:lnTo>
                    <a:pt x="16938" y="54105"/>
                  </a:lnTo>
                  <a:lnTo>
                    <a:pt x="16938" y="54544"/>
                  </a:lnTo>
                  <a:lnTo>
                    <a:pt x="16324" y="55948"/>
                  </a:lnTo>
                  <a:lnTo>
                    <a:pt x="16280" y="56080"/>
                  </a:lnTo>
                  <a:lnTo>
                    <a:pt x="16280" y="56124"/>
                  </a:lnTo>
                  <a:lnTo>
                    <a:pt x="16324" y="56212"/>
                  </a:lnTo>
                  <a:lnTo>
                    <a:pt x="16368" y="56256"/>
                  </a:lnTo>
                  <a:lnTo>
                    <a:pt x="16412" y="56299"/>
                  </a:lnTo>
                  <a:lnTo>
                    <a:pt x="16456" y="56299"/>
                  </a:lnTo>
                  <a:lnTo>
                    <a:pt x="16543" y="56256"/>
                  </a:lnTo>
                  <a:lnTo>
                    <a:pt x="16631" y="56124"/>
                  </a:lnTo>
                  <a:lnTo>
                    <a:pt x="16631" y="56080"/>
                  </a:lnTo>
                  <a:lnTo>
                    <a:pt x="17246" y="54632"/>
                  </a:lnTo>
                  <a:lnTo>
                    <a:pt x="17289" y="54588"/>
                  </a:lnTo>
                  <a:lnTo>
                    <a:pt x="17289" y="54062"/>
                  </a:lnTo>
                  <a:lnTo>
                    <a:pt x="17289" y="53974"/>
                  </a:lnTo>
                  <a:lnTo>
                    <a:pt x="16894" y="53359"/>
                  </a:lnTo>
                  <a:lnTo>
                    <a:pt x="15578" y="51516"/>
                  </a:lnTo>
                  <a:lnTo>
                    <a:pt x="14306" y="49630"/>
                  </a:lnTo>
                  <a:lnTo>
                    <a:pt x="13033" y="47655"/>
                  </a:lnTo>
                  <a:lnTo>
                    <a:pt x="12068" y="45724"/>
                  </a:lnTo>
                  <a:lnTo>
                    <a:pt x="12068" y="45680"/>
                  </a:lnTo>
                  <a:lnTo>
                    <a:pt x="10751" y="43794"/>
                  </a:lnTo>
                  <a:lnTo>
                    <a:pt x="9479" y="41863"/>
                  </a:lnTo>
                  <a:lnTo>
                    <a:pt x="8075" y="39800"/>
                  </a:lnTo>
                  <a:lnTo>
                    <a:pt x="6977" y="37738"/>
                  </a:lnTo>
                  <a:lnTo>
                    <a:pt x="6100" y="35632"/>
                  </a:lnTo>
                  <a:lnTo>
                    <a:pt x="6012" y="34666"/>
                  </a:lnTo>
                  <a:lnTo>
                    <a:pt x="6056" y="32253"/>
                  </a:lnTo>
                  <a:lnTo>
                    <a:pt x="6056" y="32209"/>
                  </a:lnTo>
                  <a:lnTo>
                    <a:pt x="5749" y="30235"/>
                  </a:lnTo>
                  <a:lnTo>
                    <a:pt x="5091" y="27031"/>
                  </a:lnTo>
                  <a:lnTo>
                    <a:pt x="3950" y="22424"/>
                  </a:lnTo>
                  <a:lnTo>
                    <a:pt x="3467" y="19923"/>
                  </a:lnTo>
                  <a:lnTo>
                    <a:pt x="2677" y="16061"/>
                  </a:lnTo>
                  <a:lnTo>
                    <a:pt x="1668" y="12770"/>
                  </a:lnTo>
                  <a:lnTo>
                    <a:pt x="483" y="10050"/>
                  </a:lnTo>
                  <a:lnTo>
                    <a:pt x="352" y="8031"/>
                  </a:lnTo>
                  <a:lnTo>
                    <a:pt x="571" y="7329"/>
                  </a:lnTo>
                  <a:lnTo>
                    <a:pt x="1098" y="6802"/>
                  </a:lnTo>
                  <a:lnTo>
                    <a:pt x="2940" y="5442"/>
                  </a:lnTo>
                  <a:lnTo>
                    <a:pt x="4432" y="4608"/>
                  </a:lnTo>
                  <a:lnTo>
                    <a:pt x="7636" y="3819"/>
                  </a:lnTo>
                  <a:lnTo>
                    <a:pt x="9610" y="3116"/>
                  </a:lnTo>
                  <a:lnTo>
                    <a:pt x="12243" y="2019"/>
                  </a:lnTo>
                  <a:lnTo>
                    <a:pt x="12287" y="2019"/>
                  </a:lnTo>
                  <a:lnTo>
                    <a:pt x="14876" y="308"/>
                  </a:lnTo>
                  <a:lnTo>
                    <a:pt x="14920" y="264"/>
                  </a:lnTo>
                  <a:lnTo>
                    <a:pt x="14920" y="220"/>
                  </a:lnTo>
                  <a:lnTo>
                    <a:pt x="14920" y="133"/>
                  </a:lnTo>
                  <a:lnTo>
                    <a:pt x="14920" y="89"/>
                  </a:lnTo>
                  <a:lnTo>
                    <a:pt x="1487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97" name="Google Shape;16697;p486"/>
            <p:cNvSpPr/>
            <p:nvPr/>
          </p:nvSpPr>
          <p:spPr>
            <a:xfrm>
              <a:off x="4167625" y="2749425"/>
              <a:ext cx="593500" cy="1676250"/>
            </a:xfrm>
            <a:custGeom>
              <a:avLst/>
              <a:gdLst/>
              <a:ahLst/>
              <a:cxnLst/>
              <a:rect l="l" t="t" r="r" b="b"/>
              <a:pathLst>
                <a:path w="23740" h="67050" extrusionOk="0">
                  <a:moveTo>
                    <a:pt x="23520" y="1"/>
                  </a:moveTo>
                  <a:lnTo>
                    <a:pt x="23476" y="45"/>
                  </a:lnTo>
                  <a:lnTo>
                    <a:pt x="19571" y="2370"/>
                  </a:lnTo>
                  <a:lnTo>
                    <a:pt x="17640" y="3731"/>
                  </a:lnTo>
                  <a:lnTo>
                    <a:pt x="15490" y="5223"/>
                  </a:lnTo>
                  <a:lnTo>
                    <a:pt x="13779" y="6363"/>
                  </a:lnTo>
                  <a:lnTo>
                    <a:pt x="11628" y="7285"/>
                  </a:lnTo>
                  <a:lnTo>
                    <a:pt x="8820" y="8338"/>
                  </a:lnTo>
                  <a:lnTo>
                    <a:pt x="7723" y="8821"/>
                  </a:lnTo>
                  <a:lnTo>
                    <a:pt x="6977" y="8908"/>
                  </a:lnTo>
                  <a:lnTo>
                    <a:pt x="6889" y="8952"/>
                  </a:lnTo>
                  <a:lnTo>
                    <a:pt x="3818" y="11585"/>
                  </a:lnTo>
                  <a:lnTo>
                    <a:pt x="2019" y="13165"/>
                  </a:lnTo>
                  <a:lnTo>
                    <a:pt x="702" y="14701"/>
                  </a:lnTo>
                  <a:lnTo>
                    <a:pt x="658" y="14745"/>
                  </a:lnTo>
                  <a:lnTo>
                    <a:pt x="88" y="15754"/>
                  </a:lnTo>
                  <a:lnTo>
                    <a:pt x="44" y="15842"/>
                  </a:lnTo>
                  <a:lnTo>
                    <a:pt x="0" y="16324"/>
                  </a:lnTo>
                  <a:lnTo>
                    <a:pt x="0" y="16412"/>
                  </a:lnTo>
                  <a:lnTo>
                    <a:pt x="1053" y="19176"/>
                  </a:lnTo>
                  <a:lnTo>
                    <a:pt x="1580" y="21283"/>
                  </a:lnTo>
                  <a:lnTo>
                    <a:pt x="2238" y="25100"/>
                  </a:lnTo>
                  <a:lnTo>
                    <a:pt x="2677" y="27558"/>
                  </a:lnTo>
                  <a:lnTo>
                    <a:pt x="3116" y="29839"/>
                  </a:lnTo>
                  <a:lnTo>
                    <a:pt x="4169" y="33218"/>
                  </a:lnTo>
                  <a:lnTo>
                    <a:pt x="5090" y="36158"/>
                  </a:lnTo>
                  <a:lnTo>
                    <a:pt x="5661" y="38923"/>
                  </a:lnTo>
                  <a:lnTo>
                    <a:pt x="5968" y="41073"/>
                  </a:lnTo>
                  <a:lnTo>
                    <a:pt x="5792" y="43837"/>
                  </a:lnTo>
                  <a:lnTo>
                    <a:pt x="5792" y="45900"/>
                  </a:lnTo>
                  <a:lnTo>
                    <a:pt x="5836" y="45943"/>
                  </a:lnTo>
                  <a:lnTo>
                    <a:pt x="6099" y="47918"/>
                  </a:lnTo>
                  <a:lnTo>
                    <a:pt x="6494" y="49761"/>
                  </a:lnTo>
                  <a:lnTo>
                    <a:pt x="6538" y="49805"/>
                  </a:lnTo>
                  <a:lnTo>
                    <a:pt x="7065" y="50946"/>
                  </a:lnTo>
                  <a:lnTo>
                    <a:pt x="8688" y="53272"/>
                  </a:lnTo>
                  <a:lnTo>
                    <a:pt x="9961" y="54939"/>
                  </a:lnTo>
                  <a:lnTo>
                    <a:pt x="12023" y="58230"/>
                  </a:lnTo>
                  <a:lnTo>
                    <a:pt x="13603" y="60292"/>
                  </a:lnTo>
                  <a:lnTo>
                    <a:pt x="15402" y="62837"/>
                  </a:lnTo>
                  <a:lnTo>
                    <a:pt x="16543" y="64812"/>
                  </a:lnTo>
                  <a:lnTo>
                    <a:pt x="16675" y="65426"/>
                  </a:lnTo>
                  <a:lnTo>
                    <a:pt x="16148" y="66831"/>
                  </a:lnTo>
                  <a:lnTo>
                    <a:pt x="16148" y="66874"/>
                  </a:lnTo>
                  <a:lnTo>
                    <a:pt x="16148" y="66962"/>
                  </a:lnTo>
                  <a:lnTo>
                    <a:pt x="16192" y="67006"/>
                  </a:lnTo>
                  <a:lnTo>
                    <a:pt x="16236" y="67050"/>
                  </a:lnTo>
                  <a:lnTo>
                    <a:pt x="16411" y="67050"/>
                  </a:lnTo>
                  <a:lnTo>
                    <a:pt x="16455" y="66962"/>
                  </a:lnTo>
                  <a:lnTo>
                    <a:pt x="17026" y="65514"/>
                  </a:lnTo>
                  <a:lnTo>
                    <a:pt x="17026" y="65382"/>
                  </a:lnTo>
                  <a:lnTo>
                    <a:pt x="16894" y="64680"/>
                  </a:lnTo>
                  <a:lnTo>
                    <a:pt x="16850" y="64637"/>
                  </a:lnTo>
                  <a:lnTo>
                    <a:pt x="15709" y="62662"/>
                  </a:lnTo>
                  <a:lnTo>
                    <a:pt x="13866" y="60073"/>
                  </a:lnTo>
                  <a:lnTo>
                    <a:pt x="12330" y="58011"/>
                  </a:lnTo>
                  <a:lnTo>
                    <a:pt x="10224" y="54720"/>
                  </a:lnTo>
                  <a:lnTo>
                    <a:pt x="8996" y="53096"/>
                  </a:lnTo>
                  <a:lnTo>
                    <a:pt x="7372" y="50770"/>
                  </a:lnTo>
                  <a:lnTo>
                    <a:pt x="6845" y="49673"/>
                  </a:lnTo>
                  <a:lnTo>
                    <a:pt x="6450" y="47874"/>
                  </a:lnTo>
                  <a:lnTo>
                    <a:pt x="6143" y="45900"/>
                  </a:lnTo>
                  <a:lnTo>
                    <a:pt x="6143" y="43881"/>
                  </a:lnTo>
                  <a:lnTo>
                    <a:pt x="6319" y="41073"/>
                  </a:lnTo>
                  <a:lnTo>
                    <a:pt x="6319" y="41029"/>
                  </a:lnTo>
                  <a:lnTo>
                    <a:pt x="6012" y="38835"/>
                  </a:lnTo>
                  <a:lnTo>
                    <a:pt x="5397" y="36070"/>
                  </a:lnTo>
                  <a:lnTo>
                    <a:pt x="4520" y="33087"/>
                  </a:lnTo>
                  <a:lnTo>
                    <a:pt x="3467" y="29752"/>
                  </a:lnTo>
                  <a:lnTo>
                    <a:pt x="3028" y="27514"/>
                  </a:lnTo>
                  <a:lnTo>
                    <a:pt x="2589" y="25056"/>
                  </a:lnTo>
                  <a:lnTo>
                    <a:pt x="1931" y="21239"/>
                  </a:lnTo>
                  <a:lnTo>
                    <a:pt x="1404" y="19089"/>
                  </a:lnTo>
                  <a:lnTo>
                    <a:pt x="351" y="16324"/>
                  </a:lnTo>
                  <a:lnTo>
                    <a:pt x="395" y="15929"/>
                  </a:lnTo>
                  <a:lnTo>
                    <a:pt x="965" y="14920"/>
                  </a:lnTo>
                  <a:lnTo>
                    <a:pt x="2282" y="13428"/>
                  </a:lnTo>
                  <a:lnTo>
                    <a:pt x="4037" y="11848"/>
                  </a:lnTo>
                  <a:lnTo>
                    <a:pt x="7109" y="9260"/>
                  </a:lnTo>
                  <a:lnTo>
                    <a:pt x="7811" y="9128"/>
                  </a:lnTo>
                  <a:lnTo>
                    <a:pt x="7855" y="9128"/>
                  </a:lnTo>
                  <a:lnTo>
                    <a:pt x="8952" y="8689"/>
                  </a:lnTo>
                  <a:lnTo>
                    <a:pt x="11760" y="7636"/>
                  </a:lnTo>
                  <a:lnTo>
                    <a:pt x="13910" y="6671"/>
                  </a:lnTo>
                  <a:lnTo>
                    <a:pt x="13954" y="6671"/>
                  </a:lnTo>
                  <a:lnTo>
                    <a:pt x="15665" y="5530"/>
                  </a:lnTo>
                  <a:lnTo>
                    <a:pt x="17816" y="4038"/>
                  </a:lnTo>
                  <a:lnTo>
                    <a:pt x="19746" y="2677"/>
                  </a:lnTo>
                  <a:lnTo>
                    <a:pt x="23652" y="352"/>
                  </a:lnTo>
                  <a:lnTo>
                    <a:pt x="23696" y="264"/>
                  </a:lnTo>
                  <a:lnTo>
                    <a:pt x="23696" y="220"/>
                  </a:lnTo>
                  <a:lnTo>
                    <a:pt x="23739" y="176"/>
                  </a:lnTo>
                  <a:lnTo>
                    <a:pt x="23696" y="89"/>
                  </a:lnTo>
                  <a:lnTo>
                    <a:pt x="23652" y="45"/>
                  </a:lnTo>
                  <a:lnTo>
                    <a:pt x="2360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98" name="Google Shape;16698;p486"/>
            <p:cNvSpPr/>
            <p:nvPr/>
          </p:nvSpPr>
          <p:spPr>
            <a:xfrm>
              <a:off x="4152250" y="2727500"/>
              <a:ext cx="578150" cy="1726700"/>
            </a:xfrm>
            <a:custGeom>
              <a:avLst/>
              <a:gdLst/>
              <a:ahLst/>
              <a:cxnLst/>
              <a:rect l="l" t="t" r="r" b="b"/>
              <a:pathLst>
                <a:path w="23126" h="69068" extrusionOk="0">
                  <a:moveTo>
                    <a:pt x="22906" y="0"/>
                  </a:moveTo>
                  <a:lnTo>
                    <a:pt x="22862" y="44"/>
                  </a:lnTo>
                  <a:lnTo>
                    <a:pt x="19177" y="2238"/>
                  </a:lnTo>
                  <a:lnTo>
                    <a:pt x="17421" y="3467"/>
                  </a:lnTo>
                  <a:lnTo>
                    <a:pt x="15271" y="4915"/>
                  </a:lnTo>
                  <a:lnTo>
                    <a:pt x="13691" y="5968"/>
                  </a:lnTo>
                  <a:lnTo>
                    <a:pt x="11015" y="7065"/>
                  </a:lnTo>
                  <a:lnTo>
                    <a:pt x="7329" y="8820"/>
                  </a:lnTo>
                  <a:lnTo>
                    <a:pt x="6056" y="9654"/>
                  </a:lnTo>
                  <a:lnTo>
                    <a:pt x="6012" y="9698"/>
                  </a:lnTo>
                  <a:lnTo>
                    <a:pt x="3643" y="12023"/>
                  </a:lnTo>
                  <a:lnTo>
                    <a:pt x="1756" y="13822"/>
                  </a:lnTo>
                  <a:lnTo>
                    <a:pt x="922" y="14832"/>
                  </a:lnTo>
                  <a:lnTo>
                    <a:pt x="922" y="14876"/>
                  </a:lnTo>
                  <a:lnTo>
                    <a:pt x="308" y="16280"/>
                  </a:lnTo>
                  <a:lnTo>
                    <a:pt x="308" y="16324"/>
                  </a:lnTo>
                  <a:lnTo>
                    <a:pt x="1" y="17772"/>
                  </a:lnTo>
                  <a:lnTo>
                    <a:pt x="1" y="17859"/>
                  </a:lnTo>
                  <a:lnTo>
                    <a:pt x="396" y="19966"/>
                  </a:lnTo>
                  <a:lnTo>
                    <a:pt x="1054" y="24047"/>
                  </a:lnTo>
                  <a:lnTo>
                    <a:pt x="1580" y="27118"/>
                  </a:lnTo>
                  <a:lnTo>
                    <a:pt x="2239" y="30146"/>
                  </a:lnTo>
                  <a:lnTo>
                    <a:pt x="2897" y="32603"/>
                  </a:lnTo>
                  <a:lnTo>
                    <a:pt x="4213" y="36201"/>
                  </a:lnTo>
                  <a:lnTo>
                    <a:pt x="4959" y="39141"/>
                  </a:lnTo>
                  <a:lnTo>
                    <a:pt x="5442" y="41774"/>
                  </a:lnTo>
                  <a:lnTo>
                    <a:pt x="5310" y="45987"/>
                  </a:lnTo>
                  <a:lnTo>
                    <a:pt x="5310" y="46031"/>
                  </a:lnTo>
                  <a:lnTo>
                    <a:pt x="5486" y="47786"/>
                  </a:lnTo>
                  <a:lnTo>
                    <a:pt x="5486" y="47830"/>
                  </a:lnTo>
                  <a:lnTo>
                    <a:pt x="6012" y="50331"/>
                  </a:lnTo>
                  <a:lnTo>
                    <a:pt x="6539" y="53315"/>
                  </a:lnTo>
                  <a:lnTo>
                    <a:pt x="6890" y="54631"/>
                  </a:lnTo>
                  <a:lnTo>
                    <a:pt x="6934" y="54719"/>
                  </a:lnTo>
                  <a:lnTo>
                    <a:pt x="8514" y="56650"/>
                  </a:lnTo>
                  <a:lnTo>
                    <a:pt x="12156" y="61740"/>
                  </a:lnTo>
                  <a:lnTo>
                    <a:pt x="14262" y="64680"/>
                  </a:lnTo>
                  <a:lnTo>
                    <a:pt x="15754" y="66962"/>
                  </a:lnTo>
                  <a:lnTo>
                    <a:pt x="16017" y="67576"/>
                  </a:lnTo>
                  <a:lnTo>
                    <a:pt x="15754" y="68892"/>
                  </a:lnTo>
                  <a:lnTo>
                    <a:pt x="15754" y="68936"/>
                  </a:lnTo>
                  <a:lnTo>
                    <a:pt x="15798" y="69024"/>
                  </a:lnTo>
                  <a:lnTo>
                    <a:pt x="15842" y="69068"/>
                  </a:lnTo>
                  <a:lnTo>
                    <a:pt x="16061" y="69068"/>
                  </a:lnTo>
                  <a:lnTo>
                    <a:pt x="16105" y="68936"/>
                  </a:lnTo>
                  <a:lnTo>
                    <a:pt x="16368" y="67576"/>
                  </a:lnTo>
                  <a:lnTo>
                    <a:pt x="16368" y="67488"/>
                  </a:lnTo>
                  <a:lnTo>
                    <a:pt x="16061" y="66830"/>
                  </a:lnTo>
                  <a:lnTo>
                    <a:pt x="16061" y="66786"/>
                  </a:lnTo>
                  <a:lnTo>
                    <a:pt x="14525" y="64460"/>
                  </a:lnTo>
                  <a:lnTo>
                    <a:pt x="8821" y="56430"/>
                  </a:lnTo>
                  <a:lnTo>
                    <a:pt x="7197" y="54500"/>
                  </a:lnTo>
                  <a:lnTo>
                    <a:pt x="6890" y="53271"/>
                  </a:lnTo>
                  <a:lnTo>
                    <a:pt x="6363" y="50287"/>
                  </a:lnTo>
                  <a:lnTo>
                    <a:pt x="5837" y="47742"/>
                  </a:lnTo>
                  <a:lnTo>
                    <a:pt x="5661" y="45987"/>
                  </a:lnTo>
                  <a:lnTo>
                    <a:pt x="5793" y="41774"/>
                  </a:lnTo>
                  <a:lnTo>
                    <a:pt x="5793" y="41730"/>
                  </a:lnTo>
                  <a:lnTo>
                    <a:pt x="5310" y="39054"/>
                  </a:lnTo>
                  <a:lnTo>
                    <a:pt x="4520" y="36070"/>
                  </a:lnTo>
                  <a:lnTo>
                    <a:pt x="3248" y="32472"/>
                  </a:lnTo>
                  <a:lnTo>
                    <a:pt x="2546" y="30102"/>
                  </a:lnTo>
                  <a:lnTo>
                    <a:pt x="1931" y="27074"/>
                  </a:lnTo>
                  <a:lnTo>
                    <a:pt x="1405" y="23959"/>
                  </a:lnTo>
                  <a:lnTo>
                    <a:pt x="747" y="19878"/>
                  </a:lnTo>
                  <a:lnTo>
                    <a:pt x="352" y="17816"/>
                  </a:lnTo>
                  <a:lnTo>
                    <a:pt x="615" y="16411"/>
                  </a:lnTo>
                  <a:lnTo>
                    <a:pt x="1229" y="15051"/>
                  </a:lnTo>
                  <a:lnTo>
                    <a:pt x="2019" y="14086"/>
                  </a:lnTo>
                  <a:lnTo>
                    <a:pt x="3906" y="12287"/>
                  </a:lnTo>
                  <a:lnTo>
                    <a:pt x="6276" y="9961"/>
                  </a:lnTo>
                  <a:lnTo>
                    <a:pt x="7504" y="9127"/>
                  </a:lnTo>
                  <a:lnTo>
                    <a:pt x="11146" y="7416"/>
                  </a:lnTo>
                  <a:lnTo>
                    <a:pt x="13823" y="6275"/>
                  </a:lnTo>
                  <a:lnTo>
                    <a:pt x="13867" y="6231"/>
                  </a:lnTo>
                  <a:lnTo>
                    <a:pt x="17597" y="3774"/>
                  </a:lnTo>
                  <a:lnTo>
                    <a:pt x="19396" y="2545"/>
                  </a:lnTo>
                  <a:lnTo>
                    <a:pt x="23038" y="351"/>
                  </a:lnTo>
                  <a:lnTo>
                    <a:pt x="23082" y="307"/>
                  </a:lnTo>
                  <a:lnTo>
                    <a:pt x="23126" y="220"/>
                  </a:lnTo>
                  <a:lnTo>
                    <a:pt x="23126" y="176"/>
                  </a:lnTo>
                  <a:lnTo>
                    <a:pt x="23082" y="88"/>
                  </a:lnTo>
                  <a:lnTo>
                    <a:pt x="23038" y="44"/>
                  </a:lnTo>
                  <a:lnTo>
                    <a:pt x="2299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99" name="Google Shape;16699;p486"/>
            <p:cNvSpPr/>
            <p:nvPr/>
          </p:nvSpPr>
          <p:spPr>
            <a:xfrm>
              <a:off x="4125925" y="2666050"/>
              <a:ext cx="649450" cy="1851775"/>
            </a:xfrm>
            <a:custGeom>
              <a:avLst/>
              <a:gdLst/>
              <a:ahLst/>
              <a:cxnLst/>
              <a:rect l="l" t="t" r="r" b="b"/>
              <a:pathLst>
                <a:path w="25978" h="74071" extrusionOk="0">
                  <a:moveTo>
                    <a:pt x="25715" y="1"/>
                  </a:moveTo>
                  <a:lnTo>
                    <a:pt x="23608" y="1142"/>
                  </a:lnTo>
                  <a:lnTo>
                    <a:pt x="19922" y="3292"/>
                  </a:lnTo>
                  <a:lnTo>
                    <a:pt x="18079" y="4477"/>
                  </a:lnTo>
                  <a:lnTo>
                    <a:pt x="15534" y="6144"/>
                  </a:lnTo>
                  <a:lnTo>
                    <a:pt x="14042" y="7109"/>
                  </a:lnTo>
                  <a:lnTo>
                    <a:pt x="11585" y="8207"/>
                  </a:lnTo>
                  <a:lnTo>
                    <a:pt x="11585" y="8250"/>
                  </a:lnTo>
                  <a:lnTo>
                    <a:pt x="10269" y="9040"/>
                  </a:lnTo>
                  <a:lnTo>
                    <a:pt x="6846" y="11146"/>
                  </a:lnTo>
                  <a:lnTo>
                    <a:pt x="6802" y="11190"/>
                  </a:lnTo>
                  <a:lnTo>
                    <a:pt x="4213" y="13823"/>
                  </a:lnTo>
                  <a:lnTo>
                    <a:pt x="2326" y="15622"/>
                  </a:lnTo>
                  <a:lnTo>
                    <a:pt x="1624" y="16500"/>
                  </a:lnTo>
                  <a:lnTo>
                    <a:pt x="1580" y="16544"/>
                  </a:lnTo>
                  <a:lnTo>
                    <a:pt x="703" y="19177"/>
                  </a:lnTo>
                  <a:lnTo>
                    <a:pt x="88" y="20976"/>
                  </a:lnTo>
                  <a:lnTo>
                    <a:pt x="88" y="21020"/>
                  </a:lnTo>
                  <a:lnTo>
                    <a:pt x="1" y="22336"/>
                  </a:lnTo>
                  <a:lnTo>
                    <a:pt x="44" y="22380"/>
                  </a:lnTo>
                  <a:lnTo>
                    <a:pt x="615" y="26417"/>
                  </a:lnTo>
                  <a:lnTo>
                    <a:pt x="878" y="28084"/>
                  </a:lnTo>
                  <a:lnTo>
                    <a:pt x="1185" y="29708"/>
                  </a:lnTo>
                  <a:lnTo>
                    <a:pt x="1536" y="31244"/>
                  </a:lnTo>
                  <a:lnTo>
                    <a:pt x="1931" y="32823"/>
                  </a:lnTo>
                  <a:lnTo>
                    <a:pt x="2370" y="34359"/>
                  </a:lnTo>
                  <a:lnTo>
                    <a:pt x="2897" y="35939"/>
                  </a:lnTo>
                  <a:lnTo>
                    <a:pt x="3467" y="37606"/>
                  </a:lnTo>
                  <a:lnTo>
                    <a:pt x="4125" y="39362"/>
                  </a:lnTo>
                  <a:lnTo>
                    <a:pt x="5003" y="42258"/>
                  </a:lnTo>
                  <a:lnTo>
                    <a:pt x="5310" y="44057"/>
                  </a:lnTo>
                  <a:lnTo>
                    <a:pt x="5398" y="45329"/>
                  </a:lnTo>
                  <a:lnTo>
                    <a:pt x="5310" y="47787"/>
                  </a:lnTo>
                  <a:lnTo>
                    <a:pt x="5354" y="49322"/>
                  </a:lnTo>
                  <a:lnTo>
                    <a:pt x="5354" y="49366"/>
                  </a:lnTo>
                  <a:lnTo>
                    <a:pt x="5924" y="52175"/>
                  </a:lnTo>
                  <a:lnTo>
                    <a:pt x="6407" y="54939"/>
                  </a:lnTo>
                  <a:lnTo>
                    <a:pt x="6451" y="57528"/>
                  </a:lnTo>
                  <a:lnTo>
                    <a:pt x="6319" y="59810"/>
                  </a:lnTo>
                  <a:lnTo>
                    <a:pt x="6319" y="59854"/>
                  </a:lnTo>
                  <a:lnTo>
                    <a:pt x="6495" y="60731"/>
                  </a:lnTo>
                  <a:lnTo>
                    <a:pt x="6495" y="60819"/>
                  </a:lnTo>
                  <a:lnTo>
                    <a:pt x="7943" y="62399"/>
                  </a:lnTo>
                  <a:lnTo>
                    <a:pt x="10225" y="65251"/>
                  </a:lnTo>
                  <a:lnTo>
                    <a:pt x="12112" y="67796"/>
                  </a:lnTo>
                  <a:lnTo>
                    <a:pt x="13077" y="68981"/>
                  </a:lnTo>
                  <a:lnTo>
                    <a:pt x="13121" y="68981"/>
                  </a:lnTo>
                  <a:lnTo>
                    <a:pt x="15841" y="71614"/>
                  </a:lnTo>
                  <a:lnTo>
                    <a:pt x="16061" y="71921"/>
                  </a:lnTo>
                  <a:lnTo>
                    <a:pt x="15973" y="73851"/>
                  </a:lnTo>
                  <a:lnTo>
                    <a:pt x="15973" y="73939"/>
                  </a:lnTo>
                  <a:lnTo>
                    <a:pt x="16017" y="73983"/>
                  </a:lnTo>
                  <a:lnTo>
                    <a:pt x="16105" y="74027"/>
                  </a:lnTo>
                  <a:lnTo>
                    <a:pt x="16149" y="74071"/>
                  </a:lnTo>
                  <a:lnTo>
                    <a:pt x="16236" y="74027"/>
                  </a:lnTo>
                  <a:lnTo>
                    <a:pt x="16280" y="73983"/>
                  </a:lnTo>
                  <a:lnTo>
                    <a:pt x="16324" y="73939"/>
                  </a:lnTo>
                  <a:lnTo>
                    <a:pt x="16324" y="73895"/>
                  </a:lnTo>
                  <a:lnTo>
                    <a:pt x="16412" y="71877"/>
                  </a:lnTo>
                  <a:lnTo>
                    <a:pt x="16368" y="71789"/>
                  </a:lnTo>
                  <a:lnTo>
                    <a:pt x="16149" y="71394"/>
                  </a:lnTo>
                  <a:lnTo>
                    <a:pt x="16105" y="71394"/>
                  </a:lnTo>
                  <a:lnTo>
                    <a:pt x="13340" y="68761"/>
                  </a:lnTo>
                  <a:lnTo>
                    <a:pt x="12375" y="67577"/>
                  </a:lnTo>
                  <a:lnTo>
                    <a:pt x="10488" y="65032"/>
                  </a:lnTo>
                  <a:lnTo>
                    <a:pt x="8206" y="62179"/>
                  </a:lnTo>
                  <a:lnTo>
                    <a:pt x="6802" y="60600"/>
                  </a:lnTo>
                  <a:lnTo>
                    <a:pt x="6670" y="59810"/>
                  </a:lnTo>
                  <a:lnTo>
                    <a:pt x="6802" y="57528"/>
                  </a:lnTo>
                  <a:lnTo>
                    <a:pt x="6758" y="54895"/>
                  </a:lnTo>
                  <a:lnTo>
                    <a:pt x="6276" y="52131"/>
                  </a:lnTo>
                  <a:lnTo>
                    <a:pt x="5705" y="49322"/>
                  </a:lnTo>
                  <a:lnTo>
                    <a:pt x="5661" y="47787"/>
                  </a:lnTo>
                  <a:lnTo>
                    <a:pt x="5749" y="45329"/>
                  </a:lnTo>
                  <a:lnTo>
                    <a:pt x="5661" y="44013"/>
                  </a:lnTo>
                  <a:lnTo>
                    <a:pt x="5310" y="42170"/>
                  </a:lnTo>
                  <a:lnTo>
                    <a:pt x="4476" y="39230"/>
                  </a:lnTo>
                  <a:lnTo>
                    <a:pt x="3818" y="37475"/>
                  </a:lnTo>
                  <a:lnTo>
                    <a:pt x="3204" y="35851"/>
                  </a:lnTo>
                  <a:lnTo>
                    <a:pt x="2721" y="34271"/>
                  </a:lnTo>
                  <a:lnTo>
                    <a:pt x="2239" y="32736"/>
                  </a:lnTo>
                  <a:lnTo>
                    <a:pt x="1844" y="31200"/>
                  </a:lnTo>
                  <a:lnTo>
                    <a:pt x="1493" y="29620"/>
                  </a:lnTo>
                  <a:lnTo>
                    <a:pt x="1229" y="28040"/>
                  </a:lnTo>
                  <a:lnTo>
                    <a:pt x="966" y="26329"/>
                  </a:lnTo>
                  <a:lnTo>
                    <a:pt x="396" y="22336"/>
                  </a:lnTo>
                  <a:lnTo>
                    <a:pt x="439" y="21063"/>
                  </a:lnTo>
                  <a:lnTo>
                    <a:pt x="1054" y="19308"/>
                  </a:lnTo>
                  <a:lnTo>
                    <a:pt x="1887" y="16675"/>
                  </a:lnTo>
                  <a:lnTo>
                    <a:pt x="2590" y="15842"/>
                  </a:lnTo>
                  <a:lnTo>
                    <a:pt x="4476" y="14043"/>
                  </a:lnTo>
                  <a:lnTo>
                    <a:pt x="7021" y="11454"/>
                  </a:lnTo>
                  <a:lnTo>
                    <a:pt x="10488" y="9347"/>
                  </a:lnTo>
                  <a:lnTo>
                    <a:pt x="11761" y="8558"/>
                  </a:lnTo>
                  <a:lnTo>
                    <a:pt x="14218" y="7417"/>
                  </a:lnTo>
                  <a:lnTo>
                    <a:pt x="15710" y="6451"/>
                  </a:lnTo>
                  <a:lnTo>
                    <a:pt x="18255" y="4784"/>
                  </a:lnTo>
                  <a:lnTo>
                    <a:pt x="20098" y="3599"/>
                  </a:lnTo>
                  <a:lnTo>
                    <a:pt x="23784" y="1449"/>
                  </a:lnTo>
                  <a:lnTo>
                    <a:pt x="25846" y="308"/>
                  </a:lnTo>
                  <a:lnTo>
                    <a:pt x="25934" y="264"/>
                  </a:lnTo>
                  <a:lnTo>
                    <a:pt x="25934" y="220"/>
                  </a:lnTo>
                  <a:lnTo>
                    <a:pt x="25978" y="133"/>
                  </a:lnTo>
                  <a:lnTo>
                    <a:pt x="25934" y="89"/>
                  </a:lnTo>
                  <a:lnTo>
                    <a:pt x="2589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00" name="Google Shape;16700;p486"/>
            <p:cNvSpPr/>
            <p:nvPr/>
          </p:nvSpPr>
          <p:spPr>
            <a:xfrm>
              <a:off x="4096300" y="2788925"/>
              <a:ext cx="434450" cy="1781575"/>
            </a:xfrm>
            <a:custGeom>
              <a:avLst/>
              <a:gdLst/>
              <a:ahLst/>
              <a:cxnLst/>
              <a:rect l="l" t="t" r="r" b="b"/>
              <a:pathLst>
                <a:path w="17378" h="71263" extrusionOk="0">
                  <a:moveTo>
                    <a:pt x="15886" y="0"/>
                  </a:moveTo>
                  <a:lnTo>
                    <a:pt x="14174" y="1054"/>
                  </a:lnTo>
                  <a:lnTo>
                    <a:pt x="10971" y="3028"/>
                  </a:lnTo>
                  <a:lnTo>
                    <a:pt x="8952" y="4301"/>
                  </a:lnTo>
                  <a:lnTo>
                    <a:pt x="6890" y="5880"/>
                  </a:lnTo>
                  <a:lnTo>
                    <a:pt x="6846" y="5880"/>
                  </a:lnTo>
                  <a:lnTo>
                    <a:pt x="5705" y="7328"/>
                  </a:lnTo>
                  <a:lnTo>
                    <a:pt x="3029" y="10049"/>
                  </a:lnTo>
                  <a:lnTo>
                    <a:pt x="2502" y="10663"/>
                  </a:lnTo>
                  <a:lnTo>
                    <a:pt x="2458" y="10751"/>
                  </a:lnTo>
                  <a:lnTo>
                    <a:pt x="1229" y="13691"/>
                  </a:lnTo>
                  <a:lnTo>
                    <a:pt x="264" y="16280"/>
                  </a:lnTo>
                  <a:lnTo>
                    <a:pt x="264" y="16324"/>
                  </a:lnTo>
                  <a:lnTo>
                    <a:pt x="1" y="17509"/>
                  </a:lnTo>
                  <a:lnTo>
                    <a:pt x="1" y="17553"/>
                  </a:lnTo>
                  <a:lnTo>
                    <a:pt x="1" y="18825"/>
                  </a:lnTo>
                  <a:lnTo>
                    <a:pt x="484" y="22687"/>
                  </a:lnTo>
                  <a:lnTo>
                    <a:pt x="966" y="25276"/>
                  </a:lnTo>
                  <a:lnTo>
                    <a:pt x="1624" y="28040"/>
                  </a:lnTo>
                  <a:lnTo>
                    <a:pt x="2546" y="30673"/>
                  </a:lnTo>
                  <a:lnTo>
                    <a:pt x="4257" y="35105"/>
                  </a:lnTo>
                  <a:lnTo>
                    <a:pt x="4828" y="36728"/>
                  </a:lnTo>
                  <a:lnTo>
                    <a:pt x="5310" y="38922"/>
                  </a:lnTo>
                  <a:lnTo>
                    <a:pt x="5530" y="40370"/>
                  </a:lnTo>
                  <a:lnTo>
                    <a:pt x="5398" y="42828"/>
                  </a:lnTo>
                  <a:lnTo>
                    <a:pt x="5442" y="44144"/>
                  </a:lnTo>
                  <a:lnTo>
                    <a:pt x="5442" y="44188"/>
                  </a:lnTo>
                  <a:lnTo>
                    <a:pt x="5925" y="46645"/>
                  </a:lnTo>
                  <a:lnTo>
                    <a:pt x="6320" y="49059"/>
                  </a:lnTo>
                  <a:lnTo>
                    <a:pt x="6407" y="51297"/>
                  </a:lnTo>
                  <a:lnTo>
                    <a:pt x="6232" y="54544"/>
                  </a:lnTo>
                  <a:lnTo>
                    <a:pt x="6144" y="56826"/>
                  </a:lnTo>
                  <a:lnTo>
                    <a:pt x="6144" y="58405"/>
                  </a:lnTo>
                  <a:lnTo>
                    <a:pt x="6144" y="58449"/>
                  </a:lnTo>
                  <a:lnTo>
                    <a:pt x="6407" y="59239"/>
                  </a:lnTo>
                  <a:lnTo>
                    <a:pt x="6451" y="59283"/>
                  </a:lnTo>
                  <a:lnTo>
                    <a:pt x="7899" y="61257"/>
                  </a:lnTo>
                  <a:lnTo>
                    <a:pt x="10006" y="63583"/>
                  </a:lnTo>
                  <a:lnTo>
                    <a:pt x="13604" y="66655"/>
                  </a:lnTo>
                  <a:lnTo>
                    <a:pt x="15491" y="68234"/>
                  </a:lnTo>
                  <a:lnTo>
                    <a:pt x="16412" y="69068"/>
                  </a:lnTo>
                  <a:lnTo>
                    <a:pt x="16632" y="69419"/>
                  </a:lnTo>
                  <a:lnTo>
                    <a:pt x="16675" y="70121"/>
                  </a:lnTo>
                  <a:lnTo>
                    <a:pt x="16675" y="70165"/>
                  </a:lnTo>
                  <a:lnTo>
                    <a:pt x="17026" y="71130"/>
                  </a:lnTo>
                  <a:lnTo>
                    <a:pt x="17114" y="71218"/>
                  </a:lnTo>
                  <a:lnTo>
                    <a:pt x="17202" y="71262"/>
                  </a:lnTo>
                  <a:lnTo>
                    <a:pt x="17246" y="71262"/>
                  </a:lnTo>
                  <a:lnTo>
                    <a:pt x="17334" y="71218"/>
                  </a:lnTo>
                  <a:lnTo>
                    <a:pt x="17378" y="71130"/>
                  </a:lnTo>
                  <a:lnTo>
                    <a:pt x="17378" y="71087"/>
                  </a:lnTo>
                  <a:lnTo>
                    <a:pt x="17378" y="70999"/>
                  </a:lnTo>
                  <a:lnTo>
                    <a:pt x="17026" y="70077"/>
                  </a:lnTo>
                  <a:lnTo>
                    <a:pt x="16983" y="69331"/>
                  </a:lnTo>
                  <a:lnTo>
                    <a:pt x="16939" y="69288"/>
                  </a:lnTo>
                  <a:lnTo>
                    <a:pt x="16719" y="68893"/>
                  </a:lnTo>
                  <a:lnTo>
                    <a:pt x="16675" y="68849"/>
                  </a:lnTo>
                  <a:lnTo>
                    <a:pt x="15754" y="67971"/>
                  </a:lnTo>
                  <a:lnTo>
                    <a:pt x="13823" y="66391"/>
                  </a:lnTo>
                  <a:lnTo>
                    <a:pt x="10269" y="63320"/>
                  </a:lnTo>
                  <a:lnTo>
                    <a:pt x="8163" y="61038"/>
                  </a:lnTo>
                  <a:lnTo>
                    <a:pt x="6715" y="59107"/>
                  </a:lnTo>
                  <a:lnTo>
                    <a:pt x="6495" y="58361"/>
                  </a:lnTo>
                  <a:lnTo>
                    <a:pt x="6495" y="56826"/>
                  </a:lnTo>
                  <a:lnTo>
                    <a:pt x="6583" y="54544"/>
                  </a:lnTo>
                  <a:lnTo>
                    <a:pt x="6758" y="51297"/>
                  </a:lnTo>
                  <a:lnTo>
                    <a:pt x="6671" y="49015"/>
                  </a:lnTo>
                  <a:lnTo>
                    <a:pt x="6276" y="46601"/>
                  </a:lnTo>
                  <a:lnTo>
                    <a:pt x="5793" y="44144"/>
                  </a:lnTo>
                  <a:lnTo>
                    <a:pt x="5749" y="42828"/>
                  </a:lnTo>
                  <a:lnTo>
                    <a:pt x="5881" y="40370"/>
                  </a:lnTo>
                  <a:lnTo>
                    <a:pt x="5881" y="40327"/>
                  </a:lnTo>
                  <a:lnTo>
                    <a:pt x="5661" y="38835"/>
                  </a:lnTo>
                  <a:lnTo>
                    <a:pt x="5135" y="36641"/>
                  </a:lnTo>
                  <a:lnTo>
                    <a:pt x="4564" y="34973"/>
                  </a:lnTo>
                  <a:lnTo>
                    <a:pt x="2853" y="30541"/>
                  </a:lnTo>
                  <a:lnTo>
                    <a:pt x="1975" y="27908"/>
                  </a:lnTo>
                  <a:lnTo>
                    <a:pt x="1317" y="25232"/>
                  </a:lnTo>
                  <a:lnTo>
                    <a:pt x="791" y="22599"/>
                  </a:lnTo>
                  <a:lnTo>
                    <a:pt x="352" y="18825"/>
                  </a:lnTo>
                  <a:lnTo>
                    <a:pt x="352" y="17596"/>
                  </a:lnTo>
                  <a:lnTo>
                    <a:pt x="615" y="16412"/>
                  </a:lnTo>
                  <a:lnTo>
                    <a:pt x="1581" y="13823"/>
                  </a:lnTo>
                  <a:lnTo>
                    <a:pt x="2765" y="10883"/>
                  </a:lnTo>
                  <a:lnTo>
                    <a:pt x="3292" y="10312"/>
                  </a:lnTo>
                  <a:lnTo>
                    <a:pt x="5969" y="7548"/>
                  </a:lnTo>
                  <a:lnTo>
                    <a:pt x="7109" y="6144"/>
                  </a:lnTo>
                  <a:lnTo>
                    <a:pt x="9172" y="4608"/>
                  </a:lnTo>
                  <a:lnTo>
                    <a:pt x="11146" y="3335"/>
                  </a:lnTo>
                  <a:lnTo>
                    <a:pt x="14350" y="1361"/>
                  </a:lnTo>
                  <a:lnTo>
                    <a:pt x="16105" y="308"/>
                  </a:lnTo>
                  <a:lnTo>
                    <a:pt x="16149" y="264"/>
                  </a:lnTo>
                  <a:lnTo>
                    <a:pt x="16149" y="220"/>
                  </a:lnTo>
                  <a:lnTo>
                    <a:pt x="16149" y="132"/>
                  </a:lnTo>
                  <a:lnTo>
                    <a:pt x="16149" y="88"/>
                  </a:lnTo>
                  <a:lnTo>
                    <a:pt x="16105" y="44"/>
                  </a:lnTo>
                  <a:lnTo>
                    <a:pt x="1601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01" name="Google Shape;16701;p486"/>
            <p:cNvSpPr/>
            <p:nvPr/>
          </p:nvSpPr>
          <p:spPr>
            <a:xfrm>
              <a:off x="5157125" y="2795500"/>
              <a:ext cx="400425" cy="235900"/>
            </a:xfrm>
            <a:custGeom>
              <a:avLst/>
              <a:gdLst/>
              <a:ahLst/>
              <a:cxnLst/>
              <a:rect l="l" t="t" r="r" b="b"/>
              <a:pathLst>
                <a:path w="16017" h="9436" extrusionOk="0">
                  <a:moveTo>
                    <a:pt x="15753" y="1"/>
                  </a:moveTo>
                  <a:lnTo>
                    <a:pt x="9566" y="3774"/>
                  </a:lnTo>
                  <a:lnTo>
                    <a:pt x="7328" y="5179"/>
                  </a:lnTo>
                  <a:lnTo>
                    <a:pt x="5485" y="6056"/>
                  </a:lnTo>
                  <a:lnTo>
                    <a:pt x="3818" y="7022"/>
                  </a:lnTo>
                  <a:lnTo>
                    <a:pt x="88" y="9128"/>
                  </a:lnTo>
                  <a:lnTo>
                    <a:pt x="0" y="9172"/>
                  </a:lnTo>
                  <a:lnTo>
                    <a:pt x="0" y="9216"/>
                  </a:lnTo>
                  <a:lnTo>
                    <a:pt x="0" y="9303"/>
                  </a:lnTo>
                  <a:lnTo>
                    <a:pt x="0" y="9347"/>
                  </a:lnTo>
                  <a:lnTo>
                    <a:pt x="88" y="9435"/>
                  </a:lnTo>
                  <a:lnTo>
                    <a:pt x="264" y="9435"/>
                  </a:lnTo>
                  <a:lnTo>
                    <a:pt x="3993" y="7329"/>
                  </a:lnTo>
                  <a:lnTo>
                    <a:pt x="5617" y="6363"/>
                  </a:lnTo>
                  <a:lnTo>
                    <a:pt x="7504" y="5486"/>
                  </a:lnTo>
                  <a:lnTo>
                    <a:pt x="9742" y="4082"/>
                  </a:lnTo>
                  <a:lnTo>
                    <a:pt x="15929" y="308"/>
                  </a:lnTo>
                  <a:lnTo>
                    <a:pt x="15973" y="264"/>
                  </a:lnTo>
                  <a:lnTo>
                    <a:pt x="16017" y="220"/>
                  </a:lnTo>
                  <a:lnTo>
                    <a:pt x="16017" y="132"/>
                  </a:lnTo>
                  <a:lnTo>
                    <a:pt x="15973" y="89"/>
                  </a:lnTo>
                  <a:lnTo>
                    <a:pt x="15929" y="45"/>
                  </a:lnTo>
                  <a:lnTo>
                    <a:pt x="1588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02" name="Google Shape;16702;p486"/>
            <p:cNvSpPr/>
            <p:nvPr/>
          </p:nvSpPr>
          <p:spPr>
            <a:xfrm>
              <a:off x="4878475" y="2770275"/>
              <a:ext cx="651650" cy="660425"/>
            </a:xfrm>
            <a:custGeom>
              <a:avLst/>
              <a:gdLst/>
              <a:ahLst/>
              <a:cxnLst/>
              <a:rect l="l" t="t" r="r" b="b"/>
              <a:pathLst>
                <a:path w="26066" h="26417" extrusionOk="0">
                  <a:moveTo>
                    <a:pt x="25846" y="1"/>
                  </a:moveTo>
                  <a:lnTo>
                    <a:pt x="25802" y="44"/>
                  </a:lnTo>
                  <a:lnTo>
                    <a:pt x="21063" y="2897"/>
                  </a:lnTo>
                  <a:lnTo>
                    <a:pt x="18211" y="4520"/>
                  </a:lnTo>
                  <a:lnTo>
                    <a:pt x="16061" y="5398"/>
                  </a:lnTo>
                  <a:lnTo>
                    <a:pt x="13823" y="6539"/>
                  </a:lnTo>
                  <a:lnTo>
                    <a:pt x="9610" y="8689"/>
                  </a:lnTo>
                  <a:lnTo>
                    <a:pt x="6319" y="10883"/>
                  </a:lnTo>
                  <a:lnTo>
                    <a:pt x="3511" y="12901"/>
                  </a:lnTo>
                  <a:lnTo>
                    <a:pt x="3467" y="12901"/>
                  </a:lnTo>
                  <a:lnTo>
                    <a:pt x="3028" y="13296"/>
                  </a:lnTo>
                  <a:lnTo>
                    <a:pt x="2985" y="13340"/>
                  </a:lnTo>
                  <a:lnTo>
                    <a:pt x="2590" y="14218"/>
                  </a:lnTo>
                  <a:lnTo>
                    <a:pt x="2590" y="14306"/>
                  </a:lnTo>
                  <a:lnTo>
                    <a:pt x="2546" y="15051"/>
                  </a:lnTo>
                  <a:lnTo>
                    <a:pt x="2546" y="15095"/>
                  </a:lnTo>
                  <a:lnTo>
                    <a:pt x="2809" y="16105"/>
                  </a:lnTo>
                  <a:lnTo>
                    <a:pt x="3818" y="18430"/>
                  </a:lnTo>
                  <a:lnTo>
                    <a:pt x="4740" y="20537"/>
                  </a:lnTo>
                  <a:lnTo>
                    <a:pt x="4828" y="21326"/>
                  </a:lnTo>
                  <a:lnTo>
                    <a:pt x="4696" y="21897"/>
                  </a:lnTo>
                  <a:lnTo>
                    <a:pt x="2721" y="23608"/>
                  </a:lnTo>
                  <a:lnTo>
                    <a:pt x="834" y="25451"/>
                  </a:lnTo>
                  <a:lnTo>
                    <a:pt x="88" y="26109"/>
                  </a:lnTo>
                  <a:lnTo>
                    <a:pt x="45" y="26197"/>
                  </a:lnTo>
                  <a:lnTo>
                    <a:pt x="1" y="26241"/>
                  </a:lnTo>
                  <a:lnTo>
                    <a:pt x="1" y="26329"/>
                  </a:lnTo>
                  <a:lnTo>
                    <a:pt x="45" y="26373"/>
                  </a:lnTo>
                  <a:lnTo>
                    <a:pt x="88" y="26416"/>
                  </a:lnTo>
                  <a:lnTo>
                    <a:pt x="176" y="26416"/>
                  </a:lnTo>
                  <a:lnTo>
                    <a:pt x="308" y="26373"/>
                  </a:lnTo>
                  <a:lnTo>
                    <a:pt x="1098" y="25714"/>
                  </a:lnTo>
                  <a:lnTo>
                    <a:pt x="2941" y="23871"/>
                  </a:lnTo>
                  <a:lnTo>
                    <a:pt x="5003" y="22116"/>
                  </a:lnTo>
                  <a:lnTo>
                    <a:pt x="5047" y="22028"/>
                  </a:lnTo>
                  <a:lnTo>
                    <a:pt x="5179" y="21370"/>
                  </a:lnTo>
                  <a:lnTo>
                    <a:pt x="5179" y="21326"/>
                  </a:lnTo>
                  <a:lnTo>
                    <a:pt x="5091" y="20493"/>
                  </a:lnTo>
                  <a:lnTo>
                    <a:pt x="5047" y="20449"/>
                  </a:lnTo>
                  <a:lnTo>
                    <a:pt x="4125" y="18299"/>
                  </a:lnTo>
                  <a:lnTo>
                    <a:pt x="3116" y="15973"/>
                  </a:lnTo>
                  <a:lnTo>
                    <a:pt x="2897" y="15051"/>
                  </a:lnTo>
                  <a:lnTo>
                    <a:pt x="2941" y="14349"/>
                  </a:lnTo>
                  <a:lnTo>
                    <a:pt x="3292" y="13560"/>
                  </a:lnTo>
                  <a:lnTo>
                    <a:pt x="3687" y="13165"/>
                  </a:lnTo>
                  <a:lnTo>
                    <a:pt x="6495" y="11146"/>
                  </a:lnTo>
                  <a:lnTo>
                    <a:pt x="9830" y="8996"/>
                  </a:lnTo>
                  <a:lnTo>
                    <a:pt x="13955" y="6846"/>
                  </a:lnTo>
                  <a:lnTo>
                    <a:pt x="16236" y="5705"/>
                  </a:lnTo>
                  <a:lnTo>
                    <a:pt x="18343" y="4827"/>
                  </a:lnTo>
                  <a:lnTo>
                    <a:pt x="18387" y="4827"/>
                  </a:lnTo>
                  <a:lnTo>
                    <a:pt x="21239" y="3204"/>
                  </a:lnTo>
                  <a:lnTo>
                    <a:pt x="25978" y="352"/>
                  </a:lnTo>
                  <a:lnTo>
                    <a:pt x="26022" y="264"/>
                  </a:lnTo>
                  <a:lnTo>
                    <a:pt x="26066" y="220"/>
                  </a:lnTo>
                  <a:lnTo>
                    <a:pt x="26066" y="176"/>
                  </a:lnTo>
                  <a:lnTo>
                    <a:pt x="26022" y="88"/>
                  </a:lnTo>
                  <a:lnTo>
                    <a:pt x="25978" y="44"/>
                  </a:lnTo>
                  <a:lnTo>
                    <a:pt x="2593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03" name="Google Shape;16703;p486"/>
            <p:cNvSpPr/>
            <p:nvPr/>
          </p:nvSpPr>
          <p:spPr>
            <a:xfrm>
              <a:off x="4429800" y="2660575"/>
              <a:ext cx="977475" cy="1079475"/>
            </a:xfrm>
            <a:custGeom>
              <a:avLst/>
              <a:gdLst/>
              <a:ahLst/>
              <a:cxnLst/>
              <a:rect l="l" t="t" r="r" b="b"/>
              <a:pathLst>
                <a:path w="39099" h="43179" extrusionOk="0">
                  <a:moveTo>
                    <a:pt x="38835" y="0"/>
                  </a:moveTo>
                  <a:lnTo>
                    <a:pt x="36553" y="1361"/>
                  </a:lnTo>
                  <a:lnTo>
                    <a:pt x="32121" y="3335"/>
                  </a:lnTo>
                  <a:lnTo>
                    <a:pt x="31156" y="3730"/>
                  </a:lnTo>
                  <a:lnTo>
                    <a:pt x="26812" y="5617"/>
                  </a:lnTo>
                  <a:lnTo>
                    <a:pt x="24617" y="6583"/>
                  </a:lnTo>
                  <a:lnTo>
                    <a:pt x="22467" y="7592"/>
                  </a:lnTo>
                  <a:lnTo>
                    <a:pt x="20361" y="8689"/>
                  </a:lnTo>
                  <a:lnTo>
                    <a:pt x="18299" y="9830"/>
                  </a:lnTo>
                  <a:lnTo>
                    <a:pt x="17289" y="10444"/>
                  </a:lnTo>
                  <a:lnTo>
                    <a:pt x="16280" y="11102"/>
                  </a:lnTo>
                  <a:lnTo>
                    <a:pt x="15315" y="11760"/>
                  </a:lnTo>
                  <a:lnTo>
                    <a:pt x="14349" y="12462"/>
                  </a:lnTo>
                  <a:lnTo>
                    <a:pt x="12155" y="14262"/>
                  </a:lnTo>
                  <a:lnTo>
                    <a:pt x="10312" y="15666"/>
                  </a:lnTo>
                  <a:lnTo>
                    <a:pt x="8162" y="17421"/>
                  </a:lnTo>
                  <a:lnTo>
                    <a:pt x="6758" y="18342"/>
                  </a:lnTo>
                  <a:lnTo>
                    <a:pt x="4564" y="19176"/>
                  </a:lnTo>
                  <a:lnTo>
                    <a:pt x="2414" y="19878"/>
                  </a:lnTo>
                  <a:lnTo>
                    <a:pt x="1273" y="20229"/>
                  </a:lnTo>
                  <a:lnTo>
                    <a:pt x="1185" y="20273"/>
                  </a:lnTo>
                  <a:lnTo>
                    <a:pt x="922" y="20536"/>
                  </a:lnTo>
                  <a:lnTo>
                    <a:pt x="878" y="20624"/>
                  </a:lnTo>
                  <a:lnTo>
                    <a:pt x="439" y="22774"/>
                  </a:lnTo>
                  <a:lnTo>
                    <a:pt x="1" y="24705"/>
                  </a:lnTo>
                  <a:lnTo>
                    <a:pt x="1" y="24749"/>
                  </a:lnTo>
                  <a:lnTo>
                    <a:pt x="176" y="27426"/>
                  </a:lnTo>
                  <a:lnTo>
                    <a:pt x="132" y="29707"/>
                  </a:lnTo>
                  <a:lnTo>
                    <a:pt x="88" y="30980"/>
                  </a:lnTo>
                  <a:lnTo>
                    <a:pt x="132" y="31068"/>
                  </a:lnTo>
                  <a:lnTo>
                    <a:pt x="176" y="31112"/>
                  </a:lnTo>
                  <a:lnTo>
                    <a:pt x="1756" y="32691"/>
                  </a:lnTo>
                  <a:lnTo>
                    <a:pt x="3906" y="34666"/>
                  </a:lnTo>
                  <a:lnTo>
                    <a:pt x="7636" y="38001"/>
                  </a:lnTo>
                  <a:lnTo>
                    <a:pt x="9435" y="39756"/>
                  </a:lnTo>
                  <a:lnTo>
                    <a:pt x="11015" y="41336"/>
                  </a:lnTo>
                  <a:lnTo>
                    <a:pt x="11409" y="41950"/>
                  </a:lnTo>
                  <a:lnTo>
                    <a:pt x="11278" y="42959"/>
                  </a:lnTo>
                  <a:lnTo>
                    <a:pt x="11322" y="43047"/>
                  </a:lnTo>
                  <a:lnTo>
                    <a:pt x="11322" y="43091"/>
                  </a:lnTo>
                  <a:lnTo>
                    <a:pt x="11366" y="43135"/>
                  </a:lnTo>
                  <a:lnTo>
                    <a:pt x="11453" y="43179"/>
                  </a:lnTo>
                  <a:lnTo>
                    <a:pt x="11585" y="43135"/>
                  </a:lnTo>
                  <a:lnTo>
                    <a:pt x="11629" y="43003"/>
                  </a:lnTo>
                  <a:lnTo>
                    <a:pt x="11760" y="41906"/>
                  </a:lnTo>
                  <a:lnTo>
                    <a:pt x="11717" y="41818"/>
                  </a:lnTo>
                  <a:lnTo>
                    <a:pt x="11278" y="41116"/>
                  </a:lnTo>
                  <a:lnTo>
                    <a:pt x="11278" y="41072"/>
                  </a:lnTo>
                  <a:lnTo>
                    <a:pt x="9698" y="39493"/>
                  </a:lnTo>
                  <a:lnTo>
                    <a:pt x="7855" y="37781"/>
                  </a:lnTo>
                  <a:lnTo>
                    <a:pt x="4169" y="34403"/>
                  </a:lnTo>
                  <a:lnTo>
                    <a:pt x="1975" y="32428"/>
                  </a:lnTo>
                  <a:lnTo>
                    <a:pt x="439" y="30936"/>
                  </a:lnTo>
                  <a:lnTo>
                    <a:pt x="483" y="29707"/>
                  </a:lnTo>
                  <a:lnTo>
                    <a:pt x="527" y="27426"/>
                  </a:lnTo>
                  <a:lnTo>
                    <a:pt x="352" y="24749"/>
                  </a:lnTo>
                  <a:lnTo>
                    <a:pt x="790" y="22862"/>
                  </a:lnTo>
                  <a:lnTo>
                    <a:pt x="1229" y="20756"/>
                  </a:lnTo>
                  <a:lnTo>
                    <a:pt x="1405" y="20580"/>
                  </a:lnTo>
                  <a:lnTo>
                    <a:pt x="2546" y="20185"/>
                  </a:lnTo>
                  <a:lnTo>
                    <a:pt x="4652" y="19527"/>
                  </a:lnTo>
                  <a:lnTo>
                    <a:pt x="6890" y="18650"/>
                  </a:lnTo>
                  <a:lnTo>
                    <a:pt x="6934" y="18650"/>
                  </a:lnTo>
                  <a:lnTo>
                    <a:pt x="8382" y="17728"/>
                  </a:lnTo>
                  <a:lnTo>
                    <a:pt x="10532" y="15929"/>
                  </a:lnTo>
                  <a:lnTo>
                    <a:pt x="12375" y="14525"/>
                  </a:lnTo>
                  <a:lnTo>
                    <a:pt x="14569" y="12726"/>
                  </a:lnTo>
                  <a:lnTo>
                    <a:pt x="15534" y="12024"/>
                  </a:lnTo>
                  <a:lnTo>
                    <a:pt x="16500" y="11365"/>
                  </a:lnTo>
                  <a:lnTo>
                    <a:pt x="17465" y="10751"/>
                  </a:lnTo>
                  <a:lnTo>
                    <a:pt x="18474" y="10137"/>
                  </a:lnTo>
                  <a:lnTo>
                    <a:pt x="20537" y="8996"/>
                  </a:lnTo>
                  <a:lnTo>
                    <a:pt x="22643" y="7899"/>
                  </a:lnTo>
                  <a:lnTo>
                    <a:pt x="24793" y="6890"/>
                  </a:lnTo>
                  <a:lnTo>
                    <a:pt x="26943" y="5924"/>
                  </a:lnTo>
                  <a:lnTo>
                    <a:pt x="31287" y="4081"/>
                  </a:lnTo>
                  <a:lnTo>
                    <a:pt x="32253" y="3686"/>
                  </a:lnTo>
                  <a:lnTo>
                    <a:pt x="36685" y="1668"/>
                  </a:lnTo>
                  <a:lnTo>
                    <a:pt x="36729" y="1668"/>
                  </a:lnTo>
                  <a:lnTo>
                    <a:pt x="39010" y="308"/>
                  </a:lnTo>
                  <a:lnTo>
                    <a:pt x="39054" y="264"/>
                  </a:lnTo>
                  <a:lnTo>
                    <a:pt x="39098" y="220"/>
                  </a:lnTo>
                  <a:lnTo>
                    <a:pt x="39098" y="132"/>
                  </a:lnTo>
                  <a:lnTo>
                    <a:pt x="39098" y="88"/>
                  </a:lnTo>
                  <a:lnTo>
                    <a:pt x="39054" y="44"/>
                  </a:lnTo>
                  <a:lnTo>
                    <a:pt x="3896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04" name="Google Shape;16704;p486"/>
            <p:cNvSpPr/>
            <p:nvPr/>
          </p:nvSpPr>
          <p:spPr>
            <a:xfrm>
              <a:off x="4382625" y="2638625"/>
              <a:ext cx="1001600" cy="722950"/>
            </a:xfrm>
            <a:custGeom>
              <a:avLst/>
              <a:gdLst/>
              <a:ahLst/>
              <a:cxnLst/>
              <a:rect l="l" t="t" r="r" b="b"/>
              <a:pathLst>
                <a:path w="40064" h="28918" extrusionOk="0">
                  <a:moveTo>
                    <a:pt x="39800" y="1"/>
                  </a:moveTo>
                  <a:lnTo>
                    <a:pt x="36948" y="1624"/>
                  </a:lnTo>
                  <a:lnTo>
                    <a:pt x="34359" y="2678"/>
                  </a:lnTo>
                  <a:lnTo>
                    <a:pt x="31331" y="3906"/>
                  </a:lnTo>
                  <a:lnTo>
                    <a:pt x="27821" y="5442"/>
                  </a:lnTo>
                  <a:lnTo>
                    <a:pt x="25188" y="6627"/>
                  </a:lnTo>
                  <a:lnTo>
                    <a:pt x="21897" y="8206"/>
                  </a:lnTo>
                  <a:lnTo>
                    <a:pt x="19440" y="9611"/>
                  </a:lnTo>
                  <a:lnTo>
                    <a:pt x="15271" y="12287"/>
                  </a:lnTo>
                  <a:lnTo>
                    <a:pt x="15227" y="12287"/>
                  </a:lnTo>
                  <a:lnTo>
                    <a:pt x="13165" y="13955"/>
                  </a:lnTo>
                  <a:lnTo>
                    <a:pt x="11453" y="15315"/>
                  </a:lnTo>
                  <a:lnTo>
                    <a:pt x="8470" y="17553"/>
                  </a:lnTo>
                  <a:lnTo>
                    <a:pt x="6714" y="18343"/>
                  </a:lnTo>
                  <a:lnTo>
                    <a:pt x="4476" y="19177"/>
                  </a:lnTo>
                  <a:lnTo>
                    <a:pt x="2019" y="19835"/>
                  </a:lnTo>
                  <a:lnTo>
                    <a:pt x="1010" y="20274"/>
                  </a:lnTo>
                  <a:lnTo>
                    <a:pt x="922" y="20317"/>
                  </a:lnTo>
                  <a:lnTo>
                    <a:pt x="878" y="20405"/>
                  </a:lnTo>
                  <a:lnTo>
                    <a:pt x="439" y="22029"/>
                  </a:lnTo>
                  <a:lnTo>
                    <a:pt x="1" y="23082"/>
                  </a:lnTo>
                  <a:lnTo>
                    <a:pt x="1" y="23170"/>
                  </a:lnTo>
                  <a:lnTo>
                    <a:pt x="1" y="25627"/>
                  </a:lnTo>
                  <a:lnTo>
                    <a:pt x="1" y="27909"/>
                  </a:lnTo>
                  <a:lnTo>
                    <a:pt x="1" y="27953"/>
                  </a:lnTo>
                  <a:lnTo>
                    <a:pt x="264" y="28786"/>
                  </a:lnTo>
                  <a:lnTo>
                    <a:pt x="352" y="28874"/>
                  </a:lnTo>
                  <a:lnTo>
                    <a:pt x="439" y="28918"/>
                  </a:lnTo>
                  <a:lnTo>
                    <a:pt x="483" y="28918"/>
                  </a:lnTo>
                  <a:lnTo>
                    <a:pt x="571" y="28874"/>
                  </a:lnTo>
                  <a:lnTo>
                    <a:pt x="615" y="28830"/>
                  </a:lnTo>
                  <a:lnTo>
                    <a:pt x="615" y="28742"/>
                  </a:lnTo>
                  <a:lnTo>
                    <a:pt x="615" y="28699"/>
                  </a:lnTo>
                  <a:lnTo>
                    <a:pt x="352" y="27865"/>
                  </a:lnTo>
                  <a:lnTo>
                    <a:pt x="352" y="25627"/>
                  </a:lnTo>
                  <a:lnTo>
                    <a:pt x="352" y="23214"/>
                  </a:lnTo>
                  <a:lnTo>
                    <a:pt x="790" y="22160"/>
                  </a:lnTo>
                  <a:lnTo>
                    <a:pt x="1185" y="20581"/>
                  </a:lnTo>
                  <a:lnTo>
                    <a:pt x="2151" y="20186"/>
                  </a:lnTo>
                  <a:lnTo>
                    <a:pt x="4564" y="19484"/>
                  </a:lnTo>
                  <a:lnTo>
                    <a:pt x="6846" y="18694"/>
                  </a:lnTo>
                  <a:lnTo>
                    <a:pt x="8645" y="17860"/>
                  </a:lnTo>
                  <a:lnTo>
                    <a:pt x="8689" y="17860"/>
                  </a:lnTo>
                  <a:lnTo>
                    <a:pt x="11673" y="15578"/>
                  </a:lnTo>
                  <a:lnTo>
                    <a:pt x="13384" y="14218"/>
                  </a:lnTo>
                  <a:lnTo>
                    <a:pt x="15447" y="12595"/>
                  </a:lnTo>
                  <a:lnTo>
                    <a:pt x="19615" y="9918"/>
                  </a:lnTo>
                  <a:lnTo>
                    <a:pt x="22029" y="8514"/>
                  </a:lnTo>
                  <a:lnTo>
                    <a:pt x="25364" y="6978"/>
                  </a:lnTo>
                  <a:lnTo>
                    <a:pt x="27996" y="5749"/>
                  </a:lnTo>
                  <a:lnTo>
                    <a:pt x="31463" y="4257"/>
                  </a:lnTo>
                  <a:lnTo>
                    <a:pt x="34491" y="2985"/>
                  </a:lnTo>
                  <a:lnTo>
                    <a:pt x="37124" y="1932"/>
                  </a:lnTo>
                  <a:lnTo>
                    <a:pt x="39976" y="308"/>
                  </a:lnTo>
                  <a:lnTo>
                    <a:pt x="40020" y="264"/>
                  </a:lnTo>
                  <a:lnTo>
                    <a:pt x="40020" y="220"/>
                  </a:lnTo>
                  <a:lnTo>
                    <a:pt x="40064" y="133"/>
                  </a:lnTo>
                  <a:lnTo>
                    <a:pt x="40020" y="89"/>
                  </a:lnTo>
                  <a:lnTo>
                    <a:pt x="39976" y="45"/>
                  </a:lnTo>
                  <a:lnTo>
                    <a:pt x="3993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05" name="Google Shape;16705;p486"/>
            <p:cNvSpPr/>
            <p:nvPr/>
          </p:nvSpPr>
          <p:spPr>
            <a:xfrm>
              <a:off x="4390300" y="2616700"/>
              <a:ext cx="969800" cy="500250"/>
            </a:xfrm>
            <a:custGeom>
              <a:avLst/>
              <a:gdLst/>
              <a:ahLst/>
              <a:cxnLst/>
              <a:rect l="l" t="t" r="r" b="b"/>
              <a:pathLst>
                <a:path w="38792" h="20010" extrusionOk="0">
                  <a:moveTo>
                    <a:pt x="38572" y="0"/>
                  </a:moveTo>
                  <a:lnTo>
                    <a:pt x="38528" y="44"/>
                  </a:lnTo>
                  <a:lnTo>
                    <a:pt x="37563" y="615"/>
                  </a:lnTo>
                  <a:lnTo>
                    <a:pt x="32911" y="2633"/>
                  </a:lnTo>
                  <a:lnTo>
                    <a:pt x="29050" y="4213"/>
                  </a:lnTo>
                  <a:lnTo>
                    <a:pt x="23433" y="6758"/>
                  </a:lnTo>
                  <a:lnTo>
                    <a:pt x="21063" y="7855"/>
                  </a:lnTo>
                  <a:lnTo>
                    <a:pt x="18782" y="9127"/>
                  </a:lnTo>
                  <a:lnTo>
                    <a:pt x="16368" y="10532"/>
                  </a:lnTo>
                  <a:lnTo>
                    <a:pt x="14657" y="11672"/>
                  </a:lnTo>
                  <a:lnTo>
                    <a:pt x="12068" y="13691"/>
                  </a:lnTo>
                  <a:lnTo>
                    <a:pt x="10400" y="14963"/>
                  </a:lnTo>
                  <a:lnTo>
                    <a:pt x="7329" y="17157"/>
                  </a:lnTo>
                  <a:lnTo>
                    <a:pt x="5310" y="18079"/>
                  </a:lnTo>
                  <a:lnTo>
                    <a:pt x="2897" y="18913"/>
                  </a:lnTo>
                  <a:lnTo>
                    <a:pt x="132" y="19659"/>
                  </a:lnTo>
                  <a:lnTo>
                    <a:pt x="89" y="19703"/>
                  </a:lnTo>
                  <a:lnTo>
                    <a:pt x="45" y="19746"/>
                  </a:lnTo>
                  <a:lnTo>
                    <a:pt x="1" y="19790"/>
                  </a:lnTo>
                  <a:lnTo>
                    <a:pt x="1" y="19878"/>
                  </a:lnTo>
                  <a:lnTo>
                    <a:pt x="89" y="19966"/>
                  </a:lnTo>
                  <a:lnTo>
                    <a:pt x="176" y="20010"/>
                  </a:lnTo>
                  <a:lnTo>
                    <a:pt x="220" y="20010"/>
                  </a:lnTo>
                  <a:lnTo>
                    <a:pt x="3029" y="19264"/>
                  </a:lnTo>
                  <a:lnTo>
                    <a:pt x="5442" y="18386"/>
                  </a:lnTo>
                  <a:lnTo>
                    <a:pt x="7504" y="17465"/>
                  </a:lnTo>
                  <a:lnTo>
                    <a:pt x="7504" y="17421"/>
                  </a:lnTo>
                  <a:lnTo>
                    <a:pt x="10620" y="15271"/>
                  </a:lnTo>
                  <a:lnTo>
                    <a:pt x="14832" y="11936"/>
                  </a:lnTo>
                  <a:lnTo>
                    <a:pt x="16544" y="10839"/>
                  </a:lnTo>
                  <a:lnTo>
                    <a:pt x="18957" y="9435"/>
                  </a:lnTo>
                  <a:lnTo>
                    <a:pt x="21239" y="8162"/>
                  </a:lnTo>
                  <a:lnTo>
                    <a:pt x="23565" y="7065"/>
                  </a:lnTo>
                  <a:lnTo>
                    <a:pt x="29181" y="4520"/>
                  </a:lnTo>
                  <a:lnTo>
                    <a:pt x="33087" y="2940"/>
                  </a:lnTo>
                  <a:lnTo>
                    <a:pt x="37738" y="922"/>
                  </a:lnTo>
                  <a:lnTo>
                    <a:pt x="38703" y="351"/>
                  </a:lnTo>
                  <a:lnTo>
                    <a:pt x="38747" y="264"/>
                  </a:lnTo>
                  <a:lnTo>
                    <a:pt x="38791" y="220"/>
                  </a:lnTo>
                  <a:lnTo>
                    <a:pt x="38791" y="176"/>
                  </a:lnTo>
                  <a:lnTo>
                    <a:pt x="38747" y="88"/>
                  </a:lnTo>
                  <a:lnTo>
                    <a:pt x="38703" y="44"/>
                  </a:lnTo>
                  <a:lnTo>
                    <a:pt x="3866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06" name="Google Shape;16706;p486"/>
            <p:cNvSpPr/>
            <p:nvPr/>
          </p:nvSpPr>
          <p:spPr>
            <a:xfrm>
              <a:off x="4570225" y="2562950"/>
              <a:ext cx="823875" cy="447600"/>
            </a:xfrm>
            <a:custGeom>
              <a:avLst/>
              <a:gdLst/>
              <a:ahLst/>
              <a:cxnLst/>
              <a:rect l="l" t="t" r="r" b="b"/>
              <a:pathLst>
                <a:path w="32955" h="17904" extrusionOk="0">
                  <a:moveTo>
                    <a:pt x="32691" y="0"/>
                  </a:moveTo>
                  <a:lnTo>
                    <a:pt x="30366" y="1317"/>
                  </a:lnTo>
                  <a:lnTo>
                    <a:pt x="27689" y="2589"/>
                  </a:lnTo>
                  <a:lnTo>
                    <a:pt x="23827" y="4125"/>
                  </a:lnTo>
                  <a:lnTo>
                    <a:pt x="21721" y="5002"/>
                  </a:lnTo>
                  <a:lnTo>
                    <a:pt x="18649" y="6319"/>
                  </a:lnTo>
                  <a:lnTo>
                    <a:pt x="16763" y="7197"/>
                  </a:lnTo>
                  <a:lnTo>
                    <a:pt x="12550" y="9215"/>
                  </a:lnTo>
                  <a:lnTo>
                    <a:pt x="10356" y="10400"/>
                  </a:lnTo>
                  <a:lnTo>
                    <a:pt x="8206" y="11716"/>
                  </a:lnTo>
                  <a:lnTo>
                    <a:pt x="6451" y="12813"/>
                  </a:lnTo>
                  <a:lnTo>
                    <a:pt x="4037" y="14656"/>
                  </a:lnTo>
                  <a:lnTo>
                    <a:pt x="88" y="17596"/>
                  </a:lnTo>
                  <a:lnTo>
                    <a:pt x="44" y="17640"/>
                  </a:lnTo>
                  <a:lnTo>
                    <a:pt x="0" y="17728"/>
                  </a:lnTo>
                  <a:lnTo>
                    <a:pt x="0" y="17772"/>
                  </a:lnTo>
                  <a:lnTo>
                    <a:pt x="44" y="17859"/>
                  </a:lnTo>
                  <a:lnTo>
                    <a:pt x="88" y="17903"/>
                  </a:lnTo>
                  <a:lnTo>
                    <a:pt x="176" y="17903"/>
                  </a:lnTo>
                  <a:lnTo>
                    <a:pt x="307" y="17859"/>
                  </a:lnTo>
                  <a:lnTo>
                    <a:pt x="4257" y="14963"/>
                  </a:lnTo>
                  <a:lnTo>
                    <a:pt x="6670" y="13120"/>
                  </a:lnTo>
                  <a:lnTo>
                    <a:pt x="8381" y="11979"/>
                  </a:lnTo>
                  <a:lnTo>
                    <a:pt x="10532" y="10707"/>
                  </a:lnTo>
                  <a:lnTo>
                    <a:pt x="12682" y="9522"/>
                  </a:lnTo>
                  <a:lnTo>
                    <a:pt x="16938" y="7504"/>
                  </a:lnTo>
                  <a:lnTo>
                    <a:pt x="18781" y="6670"/>
                  </a:lnTo>
                  <a:lnTo>
                    <a:pt x="21853" y="5310"/>
                  </a:lnTo>
                  <a:lnTo>
                    <a:pt x="27820" y="2896"/>
                  </a:lnTo>
                  <a:lnTo>
                    <a:pt x="30541" y="1624"/>
                  </a:lnTo>
                  <a:lnTo>
                    <a:pt x="32867" y="307"/>
                  </a:lnTo>
                  <a:lnTo>
                    <a:pt x="32911" y="263"/>
                  </a:lnTo>
                  <a:lnTo>
                    <a:pt x="32954" y="220"/>
                  </a:lnTo>
                  <a:lnTo>
                    <a:pt x="32954" y="132"/>
                  </a:lnTo>
                  <a:lnTo>
                    <a:pt x="32911" y="88"/>
                  </a:lnTo>
                  <a:lnTo>
                    <a:pt x="3286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07" name="Google Shape;16707;p486"/>
            <p:cNvSpPr/>
            <p:nvPr/>
          </p:nvSpPr>
          <p:spPr>
            <a:xfrm>
              <a:off x="4593250" y="2573900"/>
              <a:ext cx="718575" cy="375225"/>
            </a:xfrm>
            <a:custGeom>
              <a:avLst/>
              <a:gdLst/>
              <a:ahLst/>
              <a:cxnLst/>
              <a:rect l="l" t="t" r="r" b="b"/>
              <a:pathLst>
                <a:path w="28743" h="15009" extrusionOk="0">
                  <a:moveTo>
                    <a:pt x="28479" y="1"/>
                  </a:moveTo>
                  <a:lnTo>
                    <a:pt x="26066" y="1010"/>
                  </a:lnTo>
                  <a:lnTo>
                    <a:pt x="24267" y="1756"/>
                  </a:lnTo>
                  <a:lnTo>
                    <a:pt x="21414" y="2897"/>
                  </a:lnTo>
                  <a:lnTo>
                    <a:pt x="18562" y="4082"/>
                  </a:lnTo>
                  <a:lnTo>
                    <a:pt x="15710" y="5354"/>
                  </a:lnTo>
                  <a:lnTo>
                    <a:pt x="12902" y="6671"/>
                  </a:lnTo>
                  <a:lnTo>
                    <a:pt x="11497" y="7329"/>
                  </a:lnTo>
                  <a:lnTo>
                    <a:pt x="10093" y="8075"/>
                  </a:lnTo>
                  <a:lnTo>
                    <a:pt x="8733" y="8821"/>
                  </a:lnTo>
                  <a:lnTo>
                    <a:pt x="7417" y="9611"/>
                  </a:lnTo>
                  <a:lnTo>
                    <a:pt x="6100" y="10401"/>
                  </a:lnTo>
                  <a:lnTo>
                    <a:pt x="4784" y="11234"/>
                  </a:lnTo>
                  <a:lnTo>
                    <a:pt x="3511" y="12156"/>
                  </a:lnTo>
                  <a:lnTo>
                    <a:pt x="2282" y="13077"/>
                  </a:lnTo>
                  <a:lnTo>
                    <a:pt x="45" y="14701"/>
                  </a:lnTo>
                  <a:lnTo>
                    <a:pt x="1" y="14745"/>
                  </a:lnTo>
                  <a:lnTo>
                    <a:pt x="1" y="14789"/>
                  </a:lnTo>
                  <a:lnTo>
                    <a:pt x="1" y="14876"/>
                  </a:lnTo>
                  <a:lnTo>
                    <a:pt x="1" y="14920"/>
                  </a:lnTo>
                  <a:lnTo>
                    <a:pt x="88" y="14964"/>
                  </a:lnTo>
                  <a:lnTo>
                    <a:pt x="176" y="15008"/>
                  </a:lnTo>
                  <a:lnTo>
                    <a:pt x="264" y="14964"/>
                  </a:lnTo>
                  <a:lnTo>
                    <a:pt x="2502" y="13341"/>
                  </a:lnTo>
                  <a:lnTo>
                    <a:pt x="3731" y="12419"/>
                  </a:lnTo>
                  <a:lnTo>
                    <a:pt x="5003" y="11541"/>
                  </a:lnTo>
                  <a:lnTo>
                    <a:pt x="6276" y="10708"/>
                  </a:lnTo>
                  <a:lnTo>
                    <a:pt x="7592" y="9874"/>
                  </a:lnTo>
                  <a:lnTo>
                    <a:pt x="8952" y="9128"/>
                  </a:lnTo>
                  <a:lnTo>
                    <a:pt x="10313" y="8382"/>
                  </a:lnTo>
                  <a:lnTo>
                    <a:pt x="11673" y="7636"/>
                  </a:lnTo>
                  <a:lnTo>
                    <a:pt x="13033" y="6978"/>
                  </a:lnTo>
                  <a:lnTo>
                    <a:pt x="15885" y="5662"/>
                  </a:lnTo>
                  <a:lnTo>
                    <a:pt x="18694" y="4433"/>
                  </a:lnTo>
                  <a:lnTo>
                    <a:pt x="21546" y="3248"/>
                  </a:lnTo>
                  <a:lnTo>
                    <a:pt x="24398" y="2063"/>
                  </a:lnTo>
                  <a:lnTo>
                    <a:pt x="26197" y="1361"/>
                  </a:lnTo>
                  <a:lnTo>
                    <a:pt x="28611" y="308"/>
                  </a:lnTo>
                  <a:lnTo>
                    <a:pt x="28699" y="308"/>
                  </a:lnTo>
                  <a:lnTo>
                    <a:pt x="28699" y="220"/>
                  </a:lnTo>
                  <a:lnTo>
                    <a:pt x="28742" y="176"/>
                  </a:lnTo>
                  <a:lnTo>
                    <a:pt x="28699" y="89"/>
                  </a:lnTo>
                  <a:lnTo>
                    <a:pt x="28699" y="45"/>
                  </a:lnTo>
                  <a:lnTo>
                    <a:pt x="2861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08" name="Google Shape;16708;p486"/>
            <p:cNvSpPr/>
            <p:nvPr/>
          </p:nvSpPr>
          <p:spPr>
            <a:xfrm>
              <a:off x="4627275" y="2549775"/>
              <a:ext cx="657125" cy="330225"/>
            </a:xfrm>
            <a:custGeom>
              <a:avLst/>
              <a:gdLst/>
              <a:ahLst/>
              <a:cxnLst/>
              <a:rect l="l" t="t" r="r" b="b"/>
              <a:pathLst>
                <a:path w="26285" h="13209" extrusionOk="0">
                  <a:moveTo>
                    <a:pt x="26021" y="1"/>
                  </a:moveTo>
                  <a:lnTo>
                    <a:pt x="21765" y="1756"/>
                  </a:lnTo>
                  <a:lnTo>
                    <a:pt x="19176" y="2809"/>
                  </a:lnTo>
                  <a:lnTo>
                    <a:pt x="16631" y="3862"/>
                  </a:lnTo>
                  <a:lnTo>
                    <a:pt x="14130" y="4959"/>
                  </a:lnTo>
                  <a:lnTo>
                    <a:pt x="11672" y="6100"/>
                  </a:lnTo>
                  <a:lnTo>
                    <a:pt x="9215" y="7329"/>
                  </a:lnTo>
                  <a:lnTo>
                    <a:pt x="6845" y="8557"/>
                  </a:lnTo>
                  <a:lnTo>
                    <a:pt x="4476" y="9918"/>
                  </a:lnTo>
                  <a:lnTo>
                    <a:pt x="3291" y="10620"/>
                  </a:lnTo>
                  <a:lnTo>
                    <a:pt x="2150" y="11366"/>
                  </a:lnTo>
                  <a:lnTo>
                    <a:pt x="88" y="12901"/>
                  </a:lnTo>
                  <a:lnTo>
                    <a:pt x="44" y="12945"/>
                  </a:lnTo>
                  <a:lnTo>
                    <a:pt x="0" y="13033"/>
                  </a:lnTo>
                  <a:lnTo>
                    <a:pt x="44" y="13077"/>
                  </a:lnTo>
                  <a:lnTo>
                    <a:pt x="44" y="13121"/>
                  </a:lnTo>
                  <a:lnTo>
                    <a:pt x="132" y="13209"/>
                  </a:lnTo>
                  <a:lnTo>
                    <a:pt x="176" y="13209"/>
                  </a:lnTo>
                  <a:lnTo>
                    <a:pt x="307" y="13165"/>
                  </a:lnTo>
                  <a:lnTo>
                    <a:pt x="2370" y="11629"/>
                  </a:lnTo>
                  <a:lnTo>
                    <a:pt x="3510" y="10927"/>
                  </a:lnTo>
                  <a:lnTo>
                    <a:pt x="4651" y="10225"/>
                  </a:lnTo>
                  <a:lnTo>
                    <a:pt x="7021" y="8864"/>
                  </a:lnTo>
                  <a:lnTo>
                    <a:pt x="9390" y="7636"/>
                  </a:lnTo>
                  <a:lnTo>
                    <a:pt x="11848" y="6407"/>
                  </a:lnTo>
                  <a:lnTo>
                    <a:pt x="14305" y="5266"/>
                  </a:lnTo>
                  <a:lnTo>
                    <a:pt x="16806" y="4169"/>
                  </a:lnTo>
                  <a:lnTo>
                    <a:pt x="19307" y="3116"/>
                  </a:lnTo>
                  <a:lnTo>
                    <a:pt x="21896" y="2063"/>
                  </a:lnTo>
                  <a:lnTo>
                    <a:pt x="26153" y="352"/>
                  </a:lnTo>
                  <a:lnTo>
                    <a:pt x="26241" y="308"/>
                  </a:lnTo>
                  <a:lnTo>
                    <a:pt x="26284" y="264"/>
                  </a:lnTo>
                  <a:lnTo>
                    <a:pt x="26284" y="176"/>
                  </a:lnTo>
                  <a:lnTo>
                    <a:pt x="26284" y="88"/>
                  </a:lnTo>
                  <a:lnTo>
                    <a:pt x="26241" y="44"/>
                  </a:lnTo>
                  <a:lnTo>
                    <a:pt x="2619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09" name="Google Shape;16709;p486"/>
            <p:cNvSpPr/>
            <p:nvPr/>
          </p:nvSpPr>
          <p:spPr>
            <a:xfrm>
              <a:off x="4752325" y="2525650"/>
              <a:ext cx="504650" cy="232575"/>
            </a:xfrm>
            <a:custGeom>
              <a:avLst/>
              <a:gdLst/>
              <a:ahLst/>
              <a:cxnLst/>
              <a:rect l="l" t="t" r="r" b="b"/>
              <a:pathLst>
                <a:path w="20186" h="9303" extrusionOk="0">
                  <a:moveTo>
                    <a:pt x="19966" y="0"/>
                  </a:moveTo>
                  <a:lnTo>
                    <a:pt x="15446" y="1843"/>
                  </a:lnTo>
                  <a:lnTo>
                    <a:pt x="12813" y="2896"/>
                  </a:lnTo>
                  <a:lnTo>
                    <a:pt x="8382" y="4871"/>
                  </a:lnTo>
                  <a:lnTo>
                    <a:pt x="6363" y="5792"/>
                  </a:lnTo>
                  <a:lnTo>
                    <a:pt x="4345" y="6758"/>
                  </a:lnTo>
                  <a:lnTo>
                    <a:pt x="88" y="8996"/>
                  </a:lnTo>
                  <a:lnTo>
                    <a:pt x="44" y="9040"/>
                  </a:lnTo>
                  <a:lnTo>
                    <a:pt x="0" y="9083"/>
                  </a:lnTo>
                  <a:lnTo>
                    <a:pt x="0" y="9127"/>
                  </a:lnTo>
                  <a:lnTo>
                    <a:pt x="0" y="9215"/>
                  </a:lnTo>
                  <a:lnTo>
                    <a:pt x="88" y="9303"/>
                  </a:lnTo>
                  <a:lnTo>
                    <a:pt x="220" y="9303"/>
                  </a:lnTo>
                  <a:lnTo>
                    <a:pt x="4520" y="7065"/>
                  </a:lnTo>
                  <a:lnTo>
                    <a:pt x="6495" y="6100"/>
                  </a:lnTo>
                  <a:lnTo>
                    <a:pt x="8513" y="5178"/>
                  </a:lnTo>
                  <a:lnTo>
                    <a:pt x="12945" y="3203"/>
                  </a:lnTo>
                  <a:lnTo>
                    <a:pt x="15578" y="2150"/>
                  </a:lnTo>
                  <a:lnTo>
                    <a:pt x="20098" y="307"/>
                  </a:lnTo>
                  <a:lnTo>
                    <a:pt x="20142" y="263"/>
                  </a:lnTo>
                  <a:lnTo>
                    <a:pt x="20185" y="220"/>
                  </a:lnTo>
                  <a:lnTo>
                    <a:pt x="20185" y="176"/>
                  </a:lnTo>
                  <a:lnTo>
                    <a:pt x="20185" y="88"/>
                  </a:lnTo>
                  <a:lnTo>
                    <a:pt x="20142" y="44"/>
                  </a:lnTo>
                  <a:lnTo>
                    <a:pt x="2009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10" name="Google Shape;16710;p486"/>
            <p:cNvSpPr/>
            <p:nvPr/>
          </p:nvSpPr>
          <p:spPr>
            <a:xfrm>
              <a:off x="4721600" y="2500400"/>
              <a:ext cx="509050" cy="235900"/>
            </a:xfrm>
            <a:custGeom>
              <a:avLst/>
              <a:gdLst/>
              <a:ahLst/>
              <a:cxnLst/>
              <a:rect l="l" t="t" r="r" b="b"/>
              <a:pathLst>
                <a:path w="20362" h="9436" extrusionOk="0">
                  <a:moveTo>
                    <a:pt x="20186" y="1"/>
                  </a:moveTo>
                  <a:lnTo>
                    <a:pt x="20098" y="45"/>
                  </a:lnTo>
                  <a:lnTo>
                    <a:pt x="18036" y="922"/>
                  </a:lnTo>
                  <a:lnTo>
                    <a:pt x="16193" y="1625"/>
                  </a:lnTo>
                  <a:lnTo>
                    <a:pt x="14262" y="2414"/>
                  </a:lnTo>
                  <a:lnTo>
                    <a:pt x="12287" y="3204"/>
                  </a:lnTo>
                  <a:lnTo>
                    <a:pt x="10313" y="4082"/>
                  </a:lnTo>
                  <a:lnTo>
                    <a:pt x="8250" y="5047"/>
                  </a:lnTo>
                  <a:lnTo>
                    <a:pt x="6144" y="6013"/>
                  </a:lnTo>
                  <a:lnTo>
                    <a:pt x="3994" y="7066"/>
                  </a:lnTo>
                  <a:lnTo>
                    <a:pt x="1800" y="8163"/>
                  </a:lnTo>
                  <a:lnTo>
                    <a:pt x="88" y="9128"/>
                  </a:lnTo>
                  <a:lnTo>
                    <a:pt x="45" y="9172"/>
                  </a:lnTo>
                  <a:lnTo>
                    <a:pt x="1" y="9216"/>
                  </a:lnTo>
                  <a:lnTo>
                    <a:pt x="1" y="9304"/>
                  </a:lnTo>
                  <a:lnTo>
                    <a:pt x="1" y="9347"/>
                  </a:lnTo>
                  <a:lnTo>
                    <a:pt x="88" y="9435"/>
                  </a:lnTo>
                  <a:lnTo>
                    <a:pt x="264" y="9435"/>
                  </a:lnTo>
                  <a:lnTo>
                    <a:pt x="1975" y="8470"/>
                  </a:lnTo>
                  <a:lnTo>
                    <a:pt x="4125" y="7373"/>
                  </a:lnTo>
                  <a:lnTo>
                    <a:pt x="6276" y="6364"/>
                  </a:lnTo>
                  <a:lnTo>
                    <a:pt x="8382" y="5354"/>
                  </a:lnTo>
                  <a:lnTo>
                    <a:pt x="10444" y="4433"/>
                  </a:lnTo>
                  <a:lnTo>
                    <a:pt x="12463" y="3555"/>
                  </a:lnTo>
                  <a:lnTo>
                    <a:pt x="14394" y="2722"/>
                  </a:lnTo>
                  <a:lnTo>
                    <a:pt x="16324" y="1932"/>
                  </a:lnTo>
                  <a:lnTo>
                    <a:pt x="18167" y="1230"/>
                  </a:lnTo>
                  <a:lnTo>
                    <a:pt x="20274" y="352"/>
                  </a:lnTo>
                  <a:lnTo>
                    <a:pt x="20317" y="308"/>
                  </a:lnTo>
                  <a:lnTo>
                    <a:pt x="20361" y="264"/>
                  </a:lnTo>
                  <a:lnTo>
                    <a:pt x="20361" y="176"/>
                  </a:lnTo>
                  <a:lnTo>
                    <a:pt x="20361" y="133"/>
                  </a:lnTo>
                  <a:lnTo>
                    <a:pt x="20317" y="45"/>
                  </a:lnTo>
                  <a:lnTo>
                    <a:pt x="2027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11" name="Google Shape;16711;p486"/>
            <p:cNvSpPr/>
            <p:nvPr/>
          </p:nvSpPr>
          <p:spPr>
            <a:xfrm>
              <a:off x="4766575" y="2636450"/>
              <a:ext cx="66950" cy="38400"/>
            </a:xfrm>
            <a:custGeom>
              <a:avLst/>
              <a:gdLst/>
              <a:ahLst/>
              <a:cxnLst/>
              <a:rect l="l" t="t" r="r" b="b"/>
              <a:pathLst>
                <a:path w="2678" h="1536" extrusionOk="0">
                  <a:moveTo>
                    <a:pt x="2414" y="0"/>
                  </a:moveTo>
                  <a:lnTo>
                    <a:pt x="89" y="1185"/>
                  </a:lnTo>
                  <a:lnTo>
                    <a:pt x="1" y="1229"/>
                  </a:lnTo>
                  <a:lnTo>
                    <a:pt x="1" y="1273"/>
                  </a:lnTo>
                  <a:lnTo>
                    <a:pt x="1" y="1360"/>
                  </a:lnTo>
                  <a:lnTo>
                    <a:pt x="1" y="1404"/>
                  </a:lnTo>
                  <a:lnTo>
                    <a:pt x="45" y="1492"/>
                  </a:lnTo>
                  <a:lnTo>
                    <a:pt x="176" y="1536"/>
                  </a:lnTo>
                  <a:lnTo>
                    <a:pt x="220" y="1492"/>
                  </a:lnTo>
                  <a:lnTo>
                    <a:pt x="2590" y="307"/>
                  </a:lnTo>
                  <a:lnTo>
                    <a:pt x="2634" y="263"/>
                  </a:lnTo>
                  <a:lnTo>
                    <a:pt x="2678" y="220"/>
                  </a:lnTo>
                  <a:lnTo>
                    <a:pt x="2678" y="132"/>
                  </a:lnTo>
                  <a:lnTo>
                    <a:pt x="2678" y="88"/>
                  </a:lnTo>
                  <a:lnTo>
                    <a:pt x="2634" y="44"/>
                  </a:lnTo>
                  <a:lnTo>
                    <a:pt x="254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12" name="Google Shape;16712;p486"/>
            <p:cNvSpPr/>
            <p:nvPr/>
          </p:nvSpPr>
          <p:spPr>
            <a:xfrm>
              <a:off x="4492325" y="2749425"/>
              <a:ext cx="69150" cy="48300"/>
            </a:xfrm>
            <a:custGeom>
              <a:avLst/>
              <a:gdLst/>
              <a:ahLst/>
              <a:cxnLst/>
              <a:rect l="l" t="t" r="r" b="b"/>
              <a:pathLst>
                <a:path w="2766" h="1932" extrusionOk="0">
                  <a:moveTo>
                    <a:pt x="2546" y="1"/>
                  </a:moveTo>
                  <a:lnTo>
                    <a:pt x="2502" y="45"/>
                  </a:lnTo>
                  <a:lnTo>
                    <a:pt x="45" y="1624"/>
                  </a:lnTo>
                  <a:lnTo>
                    <a:pt x="1" y="1668"/>
                  </a:lnTo>
                  <a:lnTo>
                    <a:pt x="1" y="1712"/>
                  </a:lnTo>
                  <a:lnTo>
                    <a:pt x="1" y="1800"/>
                  </a:lnTo>
                  <a:lnTo>
                    <a:pt x="1" y="1844"/>
                  </a:lnTo>
                  <a:lnTo>
                    <a:pt x="88" y="1888"/>
                  </a:lnTo>
                  <a:lnTo>
                    <a:pt x="176" y="1932"/>
                  </a:lnTo>
                  <a:lnTo>
                    <a:pt x="264" y="1888"/>
                  </a:lnTo>
                  <a:lnTo>
                    <a:pt x="2677" y="352"/>
                  </a:lnTo>
                  <a:lnTo>
                    <a:pt x="2721" y="308"/>
                  </a:lnTo>
                  <a:lnTo>
                    <a:pt x="2765" y="220"/>
                  </a:lnTo>
                  <a:lnTo>
                    <a:pt x="2765" y="176"/>
                  </a:lnTo>
                  <a:lnTo>
                    <a:pt x="2721" y="89"/>
                  </a:lnTo>
                  <a:lnTo>
                    <a:pt x="2677" y="45"/>
                  </a:lnTo>
                  <a:lnTo>
                    <a:pt x="263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13" name="Google Shape;16713;p486"/>
            <p:cNvSpPr/>
            <p:nvPr/>
          </p:nvSpPr>
          <p:spPr>
            <a:xfrm>
              <a:off x="4584475" y="2661675"/>
              <a:ext cx="72425" cy="46100"/>
            </a:xfrm>
            <a:custGeom>
              <a:avLst/>
              <a:gdLst/>
              <a:ahLst/>
              <a:cxnLst/>
              <a:rect l="l" t="t" r="r" b="b"/>
              <a:pathLst>
                <a:path w="2897" h="1844" extrusionOk="0">
                  <a:moveTo>
                    <a:pt x="2677" y="0"/>
                  </a:moveTo>
                  <a:lnTo>
                    <a:pt x="2633" y="44"/>
                  </a:lnTo>
                  <a:lnTo>
                    <a:pt x="88" y="1536"/>
                  </a:lnTo>
                  <a:lnTo>
                    <a:pt x="45" y="1580"/>
                  </a:lnTo>
                  <a:lnTo>
                    <a:pt x="1" y="1624"/>
                  </a:lnTo>
                  <a:lnTo>
                    <a:pt x="1" y="1712"/>
                  </a:lnTo>
                  <a:lnTo>
                    <a:pt x="1" y="1756"/>
                  </a:lnTo>
                  <a:lnTo>
                    <a:pt x="88" y="1843"/>
                  </a:lnTo>
                  <a:lnTo>
                    <a:pt x="264" y="1843"/>
                  </a:lnTo>
                  <a:lnTo>
                    <a:pt x="2809" y="351"/>
                  </a:lnTo>
                  <a:lnTo>
                    <a:pt x="2853" y="308"/>
                  </a:lnTo>
                  <a:lnTo>
                    <a:pt x="2897" y="220"/>
                  </a:lnTo>
                  <a:lnTo>
                    <a:pt x="2897" y="176"/>
                  </a:lnTo>
                  <a:lnTo>
                    <a:pt x="2853" y="88"/>
                  </a:lnTo>
                  <a:lnTo>
                    <a:pt x="2809" y="44"/>
                  </a:lnTo>
                  <a:lnTo>
                    <a:pt x="276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14" name="Google Shape;16714;p486"/>
            <p:cNvSpPr/>
            <p:nvPr/>
          </p:nvSpPr>
          <p:spPr>
            <a:xfrm>
              <a:off x="5248175" y="2451050"/>
              <a:ext cx="158000" cy="83400"/>
            </a:xfrm>
            <a:custGeom>
              <a:avLst/>
              <a:gdLst/>
              <a:ahLst/>
              <a:cxnLst/>
              <a:rect l="l" t="t" r="r" b="b"/>
              <a:pathLst>
                <a:path w="6320" h="3336" extrusionOk="0">
                  <a:moveTo>
                    <a:pt x="6144" y="0"/>
                  </a:moveTo>
                  <a:lnTo>
                    <a:pt x="6056" y="44"/>
                  </a:lnTo>
                  <a:lnTo>
                    <a:pt x="3335" y="1492"/>
                  </a:lnTo>
                  <a:lnTo>
                    <a:pt x="132" y="2984"/>
                  </a:lnTo>
                  <a:lnTo>
                    <a:pt x="44" y="3028"/>
                  </a:lnTo>
                  <a:lnTo>
                    <a:pt x="44" y="3072"/>
                  </a:lnTo>
                  <a:lnTo>
                    <a:pt x="0" y="3160"/>
                  </a:lnTo>
                  <a:lnTo>
                    <a:pt x="44" y="3204"/>
                  </a:lnTo>
                  <a:lnTo>
                    <a:pt x="88" y="3291"/>
                  </a:lnTo>
                  <a:lnTo>
                    <a:pt x="176" y="3335"/>
                  </a:lnTo>
                  <a:lnTo>
                    <a:pt x="264" y="3291"/>
                  </a:lnTo>
                  <a:lnTo>
                    <a:pt x="3467" y="1799"/>
                  </a:lnTo>
                  <a:lnTo>
                    <a:pt x="6231" y="351"/>
                  </a:lnTo>
                  <a:lnTo>
                    <a:pt x="6275" y="308"/>
                  </a:lnTo>
                  <a:lnTo>
                    <a:pt x="6319" y="264"/>
                  </a:lnTo>
                  <a:lnTo>
                    <a:pt x="6319" y="176"/>
                  </a:lnTo>
                  <a:lnTo>
                    <a:pt x="6275" y="132"/>
                  </a:lnTo>
                  <a:lnTo>
                    <a:pt x="6231" y="44"/>
                  </a:lnTo>
                  <a:lnTo>
                    <a:pt x="6188" y="44"/>
                  </a:lnTo>
                  <a:lnTo>
                    <a:pt x="614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15" name="Google Shape;16715;p486"/>
            <p:cNvSpPr/>
            <p:nvPr/>
          </p:nvSpPr>
          <p:spPr>
            <a:xfrm>
              <a:off x="5221850" y="2453250"/>
              <a:ext cx="110825" cy="55950"/>
            </a:xfrm>
            <a:custGeom>
              <a:avLst/>
              <a:gdLst/>
              <a:ahLst/>
              <a:cxnLst/>
              <a:rect l="l" t="t" r="r" b="b"/>
              <a:pathLst>
                <a:path w="4433" h="2238" extrusionOk="0">
                  <a:moveTo>
                    <a:pt x="4169" y="0"/>
                  </a:moveTo>
                  <a:lnTo>
                    <a:pt x="2107" y="1009"/>
                  </a:lnTo>
                  <a:lnTo>
                    <a:pt x="88" y="1931"/>
                  </a:lnTo>
                  <a:lnTo>
                    <a:pt x="44" y="1931"/>
                  </a:lnTo>
                  <a:lnTo>
                    <a:pt x="0" y="2019"/>
                  </a:lnTo>
                  <a:lnTo>
                    <a:pt x="0" y="2062"/>
                  </a:lnTo>
                  <a:lnTo>
                    <a:pt x="0" y="2150"/>
                  </a:lnTo>
                  <a:lnTo>
                    <a:pt x="88" y="2238"/>
                  </a:lnTo>
                  <a:lnTo>
                    <a:pt x="264" y="2238"/>
                  </a:lnTo>
                  <a:lnTo>
                    <a:pt x="2238" y="1317"/>
                  </a:lnTo>
                  <a:lnTo>
                    <a:pt x="4344" y="351"/>
                  </a:lnTo>
                  <a:lnTo>
                    <a:pt x="4388" y="307"/>
                  </a:lnTo>
                  <a:lnTo>
                    <a:pt x="4432" y="220"/>
                  </a:lnTo>
                  <a:lnTo>
                    <a:pt x="4432" y="176"/>
                  </a:lnTo>
                  <a:lnTo>
                    <a:pt x="4432" y="88"/>
                  </a:lnTo>
                  <a:lnTo>
                    <a:pt x="4388" y="44"/>
                  </a:lnTo>
                  <a:lnTo>
                    <a:pt x="430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16" name="Google Shape;16716;p486"/>
            <p:cNvSpPr/>
            <p:nvPr/>
          </p:nvSpPr>
          <p:spPr>
            <a:xfrm>
              <a:off x="2583525" y="3619350"/>
              <a:ext cx="11000" cy="43925"/>
            </a:xfrm>
            <a:custGeom>
              <a:avLst/>
              <a:gdLst/>
              <a:ahLst/>
              <a:cxnLst/>
              <a:rect l="l" t="t" r="r" b="b"/>
              <a:pathLst>
                <a:path w="440" h="1757" extrusionOk="0">
                  <a:moveTo>
                    <a:pt x="220" y="1"/>
                  </a:moveTo>
                  <a:lnTo>
                    <a:pt x="176" y="45"/>
                  </a:lnTo>
                  <a:lnTo>
                    <a:pt x="132" y="89"/>
                  </a:lnTo>
                  <a:lnTo>
                    <a:pt x="88" y="176"/>
                  </a:lnTo>
                  <a:lnTo>
                    <a:pt x="1" y="1581"/>
                  </a:lnTo>
                  <a:lnTo>
                    <a:pt x="1" y="1624"/>
                  </a:lnTo>
                  <a:lnTo>
                    <a:pt x="44" y="1668"/>
                  </a:lnTo>
                  <a:lnTo>
                    <a:pt x="88" y="1712"/>
                  </a:lnTo>
                  <a:lnTo>
                    <a:pt x="176" y="1756"/>
                  </a:lnTo>
                  <a:lnTo>
                    <a:pt x="308" y="1712"/>
                  </a:lnTo>
                  <a:lnTo>
                    <a:pt x="352" y="1581"/>
                  </a:lnTo>
                  <a:lnTo>
                    <a:pt x="439" y="176"/>
                  </a:lnTo>
                  <a:lnTo>
                    <a:pt x="439" y="133"/>
                  </a:lnTo>
                  <a:lnTo>
                    <a:pt x="395" y="45"/>
                  </a:lnTo>
                  <a:lnTo>
                    <a:pt x="35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17" name="Google Shape;16717;p486"/>
            <p:cNvSpPr/>
            <p:nvPr/>
          </p:nvSpPr>
          <p:spPr>
            <a:xfrm>
              <a:off x="2531975" y="3816825"/>
              <a:ext cx="28550" cy="37325"/>
            </a:xfrm>
            <a:custGeom>
              <a:avLst/>
              <a:gdLst/>
              <a:ahLst/>
              <a:cxnLst/>
              <a:rect l="l" t="t" r="r" b="b"/>
              <a:pathLst>
                <a:path w="1142" h="1493" extrusionOk="0">
                  <a:moveTo>
                    <a:pt x="922" y="0"/>
                  </a:moveTo>
                  <a:lnTo>
                    <a:pt x="878" y="44"/>
                  </a:lnTo>
                  <a:lnTo>
                    <a:pt x="834" y="88"/>
                  </a:lnTo>
                  <a:lnTo>
                    <a:pt x="0" y="1229"/>
                  </a:lnTo>
                  <a:lnTo>
                    <a:pt x="0" y="1317"/>
                  </a:lnTo>
                  <a:lnTo>
                    <a:pt x="0" y="1361"/>
                  </a:lnTo>
                  <a:lnTo>
                    <a:pt x="0" y="1448"/>
                  </a:lnTo>
                  <a:lnTo>
                    <a:pt x="44" y="1492"/>
                  </a:lnTo>
                  <a:lnTo>
                    <a:pt x="263" y="1492"/>
                  </a:lnTo>
                  <a:lnTo>
                    <a:pt x="307" y="1448"/>
                  </a:lnTo>
                  <a:lnTo>
                    <a:pt x="1097" y="308"/>
                  </a:lnTo>
                  <a:lnTo>
                    <a:pt x="1141" y="220"/>
                  </a:lnTo>
                  <a:lnTo>
                    <a:pt x="1141" y="176"/>
                  </a:lnTo>
                  <a:lnTo>
                    <a:pt x="1097" y="88"/>
                  </a:lnTo>
                  <a:lnTo>
                    <a:pt x="1053" y="44"/>
                  </a:lnTo>
                  <a:lnTo>
                    <a:pt x="100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18" name="Google Shape;16718;p486"/>
            <p:cNvSpPr/>
            <p:nvPr/>
          </p:nvSpPr>
          <p:spPr>
            <a:xfrm>
              <a:off x="2790850" y="3734550"/>
              <a:ext cx="36250" cy="30725"/>
            </a:xfrm>
            <a:custGeom>
              <a:avLst/>
              <a:gdLst/>
              <a:ahLst/>
              <a:cxnLst/>
              <a:rect l="l" t="t" r="r" b="b"/>
              <a:pathLst>
                <a:path w="1450" h="1229" extrusionOk="0">
                  <a:moveTo>
                    <a:pt x="177" y="0"/>
                  </a:moveTo>
                  <a:lnTo>
                    <a:pt x="89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45" y="264"/>
                  </a:lnTo>
                  <a:lnTo>
                    <a:pt x="89" y="307"/>
                  </a:lnTo>
                  <a:lnTo>
                    <a:pt x="1186" y="1185"/>
                  </a:lnTo>
                  <a:lnTo>
                    <a:pt x="1274" y="1229"/>
                  </a:lnTo>
                  <a:lnTo>
                    <a:pt x="1361" y="1229"/>
                  </a:lnTo>
                  <a:lnTo>
                    <a:pt x="1405" y="1185"/>
                  </a:lnTo>
                  <a:lnTo>
                    <a:pt x="1449" y="1097"/>
                  </a:lnTo>
                  <a:lnTo>
                    <a:pt x="1449" y="1053"/>
                  </a:lnTo>
                  <a:lnTo>
                    <a:pt x="1449" y="966"/>
                  </a:lnTo>
                  <a:lnTo>
                    <a:pt x="1405" y="922"/>
                  </a:lnTo>
                  <a:lnTo>
                    <a:pt x="308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19" name="Google Shape;16719;p486"/>
            <p:cNvSpPr/>
            <p:nvPr/>
          </p:nvSpPr>
          <p:spPr>
            <a:xfrm>
              <a:off x="2285150" y="4725150"/>
              <a:ext cx="47175" cy="14275"/>
            </a:xfrm>
            <a:custGeom>
              <a:avLst/>
              <a:gdLst/>
              <a:ahLst/>
              <a:cxnLst/>
              <a:rect l="l" t="t" r="r" b="b"/>
              <a:pathLst>
                <a:path w="1887" h="571" extrusionOk="0">
                  <a:moveTo>
                    <a:pt x="1668" y="0"/>
                  </a:moveTo>
                  <a:lnTo>
                    <a:pt x="132" y="220"/>
                  </a:lnTo>
                  <a:lnTo>
                    <a:pt x="88" y="220"/>
                  </a:lnTo>
                  <a:lnTo>
                    <a:pt x="0" y="264"/>
                  </a:lnTo>
                  <a:lnTo>
                    <a:pt x="0" y="351"/>
                  </a:lnTo>
                  <a:lnTo>
                    <a:pt x="0" y="395"/>
                  </a:lnTo>
                  <a:lnTo>
                    <a:pt x="44" y="527"/>
                  </a:lnTo>
                  <a:lnTo>
                    <a:pt x="176" y="571"/>
                  </a:lnTo>
                  <a:lnTo>
                    <a:pt x="1711" y="351"/>
                  </a:lnTo>
                  <a:lnTo>
                    <a:pt x="1799" y="351"/>
                  </a:lnTo>
                  <a:lnTo>
                    <a:pt x="1843" y="307"/>
                  </a:lnTo>
                  <a:lnTo>
                    <a:pt x="1887" y="220"/>
                  </a:lnTo>
                  <a:lnTo>
                    <a:pt x="1887" y="176"/>
                  </a:lnTo>
                  <a:lnTo>
                    <a:pt x="1843" y="88"/>
                  </a:lnTo>
                  <a:lnTo>
                    <a:pt x="1799" y="44"/>
                  </a:lnTo>
                  <a:lnTo>
                    <a:pt x="175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20" name="Google Shape;16720;p486"/>
            <p:cNvSpPr/>
            <p:nvPr/>
          </p:nvSpPr>
          <p:spPr>
            <a:xfrm>
              <a:off x="2232475" y="4129475"/>
              <a:ext cx="879825" cy="325825"/>
            </a:xfrm>
            <a:custGeom>
              <a:avLst/>
              <a:gdLst/>
              <a:ahLst/>
              <a:cxnLst/>
              <a:rect l="l" t="t" r="r" b="b"/>
              <a:pathLst>
                <a:path w="35193" h="13033" extrusionOk="0">
                  <a:moveTo>
                    <a:pt x="23828" y="0"/>
                  </a:moveTo>
                  <a:lnTo>
                    <a:pt x="22424" y="44"/>
                  </a:lnTo>
                  <a:lnTo>
                    <a:pt x="22336" y="44"/>
                  </a:lnTo>
                  <a:lnTo>
                    <a:pt x="21809" y="220"/>
                  </a:lnTo>
                  <a:lnTo>
                    <a:pt x="21766" y="220"/>
                  </a:lnTo>
                  <a:lnTo>
                    <a:pt x="20537" y="1317"/>
                  </a:lnTo>
                  <a:lnTo>
                    <a:pt x="19703" y="1931"/>
                  </a:lnTo>
                  <a:lnTo>
                    <a:pt x="19045" y="2501"/>
                  </a:lnTo>
                  <a:lnTo>
                    <a:pt x="17948" y="3423"/>
                  </a:lnTo>
                  <a:lnTo>
                    <a:pt x="17377" y="3906"/>
                  </a:lnTo>
                  <a:lnTo>
                    <a:pt x="16851" y="4344"/>
                  </a:lnTo>
                  <a:lnTo>
                    <a:pt x="16324" y="4695"/>
                  </a:lnTo>
                  <a:lnTo>
                    <a:pt x="15754" y="5003"/>
                  </a:lnTo>
                  <a:lnTo>
                    <a:pt x="15052" y="5266"/>
                  </a:lnTo>
                  <a:lnTo>
                    <a:pt x="14174" y="5485"/>
                  </a:lnTo>
                  <a:lnTo>
                    <a:pt x="13077" y="5749"/>
                  </a:lnTo>
                  <a:lnTo>
                    <a:pt x="11673" y="5968"/>
                  </a:lnTo>
                  <a:lnTo>
                    <a:pt x="11629" y="6012"/>
                  </a:lnTo>
                  <a:lnTo>
                    <a:pt x="10269" y="6626"/>
                  </a:lnTo>
                  <a:lnTo>
                    <a:pt x="10225" y="6670"/>
                  </a:lnTo>
                  <a:lnTo>
                    <a:pt x="9611" y="7240"/>
                  </a:lnTo>
                  <a:lnTo>
                    <a:pt x="9567" y="7284"/>
                  </a:lnTo>
                  <a:lnTo>
                    <a:pt x="8163" y="10093"/>
                  </a:lnTo>
                  <a:lnTo>
                    <a:pt x="7022" y="11541"/>
                  </a:lnTo>
                  <a:lnTo>
                    <a:pt x="5705" y="12506"/>
                  </a:lnTo>
                  <a:lnTo>
                    <a:pt x="5091" y="12682"/>
                  </a:lnTo>
                  <a:lnTo>
                    <a:pt x="3906" y="12506"/>
                  </a:lnTo>
                  <a:lnTo>
                    <a:pt x="1537" y="11848"/>
                  </a:lnTo>
                  <a:lnTo>
                    <a:pt x="264" y="11365"/>
                  </a:lnTo>
                  <a:lnTo>
                    <a:pt x="89" y="11365"/>
                  </a:lnTo>
                  <a:lnTo>
                    <a:pt x="45" y="11409"/>
                  </a:lnTo>
                  <a:lnTo>
                    <a:pt x="1" y="11497"/>
                  </a:lnTo>
                  <a:lnTo>
                    <a:pt x="1" y="11541"/>
                  </a:lnTo>
                  <a:lnTo>
                    <a:pt x="45" y="11629"/>
                  </a:lnTo>
                  <a:lnTo>
                    <a:pt x="45" y="11672"/>
                  </a:lnTo>
                  <a:lnTo>
                    <a:pt x="132" y="11716"/>
                  </a:lnTo>
                  <a:lnTo>
                    <a:pt x="1449" y="12155"/>
                  </a:lnTo>
                  <a:lnTo>
                    <a:pt x="3818" y="12857"/>
                  </a:lnTo>
                  <a:lnTo>
                    <a:pt x="3862" y="12857"/>
                  </a:lnTo>
                  <a:lnTo>
                    <a:pt x="5091" y="13033"/>
                  </a:lnTo>
                  <a:lnTo>
                    <a:pt x="5135" y="13033"/>
                  </a:lnTo>
                  <a:lnTo>
                    <a:pt x="5837" y="12857"/>
                  </a:lnTo>
                  <a:lnTo>
                    <a:pt x="5881" y="12813"/>
                  </a:lnTo>
                  <a:lnTo>
                    <a:pt x="7241" y="11804"/>
                  </a:lnTo>
                  <a:lnTo>
                    <a:pt x="7285" y="11760"/>
                  </a:lnTo>
                  <a:lnTo>
                    <a:pt x="8426" y="10312"/>
                  </a:lnTo>
                  <a:lnTo>
                    <a:pt x="8470" y="10268"/>
                  </a:lnTo>
                  <a:lnTo>
                    <a:pt x="9874" y="7504"/>
                  </a:lnTo>
                  <a:lnTo>
                    <a:pt x="10444" y="6933"/>
                  </a:lnTo>
                  <a:lnTo>
                    <a:pt x="11761" y="6319"/>
                  </a:lnTo>
                  <a:lnTo>
                    <a:pt x="13165" y="6056"/>
                  </a:lnTo>
                  <a:lnTo>
                    <a:pt x="14306" y="5836"/>
                  </a:lnTo>
                  <a:lnTo>
                    <a:pt x="15227" y="5573"/>
                  </a:lnTo>
                  <a:lnTo>
                    <a:pt x="15929" y="5266"/>
                  </a:lnTo>
                  <a:lnTo>
                    <a:pt x="16544" y="4959"/>
                  </a:lnTo>
                  <a:lnTo>
                    <a:pt x="17070" y="4608"/>
                  </a:lnTo>
                  <a:lnTo>
                    <a:pt x="17597" y="4213"/>
                  </a:lnTo>
                  <a:lnTo>
                    <a:pt x="18167" y="3686"/>
                  </a:lnTo>
                  <a:lnTo>
                    <a:pt x="19264" y="2765"/>
                  </a:lnTo>
                  <a:lnTo>
                    <a:pt x="19923" y="2194"/>
                  </a:lnTo>
                  <a:lnTo>
                    <a:pt x="20756" y="1580"/>
                  </a:lnTo>
                  <a:lnTo>
                    <a:pt x="21941" y="527"/>
                  </a:lnTo>
                  <a:lnTo>
                    <a:pt x="22424" y="395"/>
                  </a:lnTo>
                  <a:lnTo>
                    <a:pt x="23784" y="351"/>
                  </a:lnTo>
                  <a:lnTo>
                    <a:pt x="25144" y="351"/>
                  </a:lnTo>
                  <a:lnTo>
                    <a:pt x="26461" y="395"/>
                  </a:lnTo>
                  <a:lnTo>
                    <a:pt x="27733" y="527"/>
                  </a:lnTo>
                  <a:lnTo>
                    <a:pt x="28348" y="615"/>
                  </a:lnTo>
                  <a:lnTo>
                    <a:pt x="28962" y="746"/>
                  </a:lnTo>
                  <a:lnTo>
                    <a:pt x="29576" y="878"/>
                  </a:lnTo>
                  <a:lnTo>
                    <a:pt x="30191" y="1097"/>
                  </a:lnTo>
                  <a:lnTo>
                    <a:pt x="30805" y="1317"/>
                  </a:lnTo>
                  <a:lnTo>
                    <a:pt x="31419" y="1580"/>
                  </a:lnTo>
                  <a:lnTo>
                    <a:pt x="32034" y="1887"/>
                  </a:lnTo>
                  <a:lnTo>
                    <a:pt x="32648" y="2238"/>
                  </a:lnTo>
                  <a:lnTo>
                    <a:pt x="34271" y="3291"/>
                  </a:lnTo>
                  <a:lnTo>
                    <a:pt x="34886" y="3949"/>
                  </a:lnTo>
                  <a:lnTo>
                    <a:pt x="34930" y="3993"/>
                  </a:lnTo>
                  <a:lnTo>
                    <a:pt x="35017" y="4037"/>
                  </a:lnTo>
                  <a:lnTo>
                    <a:pt x="35061" y="3993"/>
                  </a:lnTo>
                  <a:lnTo>
                    <a:pt x="35105" y="3993"/>
                  </a:lnTo>
                  <a:lnTo>
                    <a:pt x="35149" y="3906"/>
                  </a:lnTo>
                  <a:lnTo>
                    <a:pt x="35193" y="3862"/>
                  </a:lnTo>
                  <a:lnTo>
                    <a:pt x="35193" y="3774"/>
                  </a:lnTo>
                  <a:lnTo>
                    <a:pt x="35149" y="3730"/>
                  </a:lnTo>
                  <a:lnTo>
                    <a:pt x="34491" y="3028"/>
                  </a:lnTo>
                  <a:lnTo>
                    <a:pt x="32823" y="1931"/>
                  </a:lnTo>
                  <a:lnTo>
                    <a:pt x="32209" y="1580"/>
                  </a:lnTo>
                  <a:lnTo>
                    <a:pt x="31595" y="1273"/>
                  </a:lnTo>
                  <a:lnTo>
                    <a:pt x="30980" y="966"/>
                  </a:lnTo>
                  <a:lnTo>
                    <a:pt x="30322" y="746"/>
                  </a:lnTo>
                  <a:lnTo>
                    <a:pt x="29708" y="571"/>
                  </a:lnTo>
                  <a:lnTo>
                    <a:pt x="29094" y="395"/>
                  </a:lnTo>
                  <a:lnTo>
                    <a:pt x="28435" y="264"/>
                  </a:lnTo>
                  <a:lnTo>
                    <a:pt x="27821" y="176"/>
                  </a:lnTo>
                  <a:lnTo>
                    <a:pt x="26505" y="44"/>
                  </a:lnTo>
                  <a:lnTo>
                    <a:pt x="2518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21" name="Google Shape;16721;p486"/>
            <p:cNvSpPr/>
            <p:nvPr/>
          </p:nvSpPr>
          <p:spPr>
            <a:xfrm>
              <a:off x="2228100" y="4100950"/>
              <a:ext cx="934675" cy="336800"/>
            </a:xfrm>
            <a:custGeom>
              <a:avLst/>
              <a:gdLst/>
              <a:ahLst/>
              <a:cxnLst/>
              <a:rect l="l" t="t" r="r" b="b"/>
              <a:pathLst>
                <a:path w="37387" h="13472" extrusionOk="0">
                  <a:moveTo>
                    <a:pt x="29707" y="0"/>
                  </a:moveTo>
                  <a:lnTo>
                    <a:pt x="25539" y="44"/>
                  </a:lnTo>
                  <a:lnTo>
                    <a:pt x="22204" y="176"/>
                  </a:lnTo>
                  <a:lnTo>
                    <a:pt x="22160" y="176"/>
                  </a:lnTo>
                  <a:lnTo>
                    <a:pt x="21370" y="571"/>
                  </a:lnTo>
                  <a:lnTo>
                    <a:pt x="21282" y="615"/>
                  </a:lnTo>
                  <a:lnTo>
                    <a:pt x="20010" y="2063"/>
                  </a:lnTo>
                  <a:lnTo>
                    <a:pt x="18167" y="3599"/>
                  </a:lnTo>
                  <a:lnTo>
                    <a:pt x="16368" y="5090"/>
                  </a:lnTo>
                  <a:lnTo>
                    <a:pt x="15183" y="5573"/>
                  </a:lnTo>
                  <a:lnTo>
                    <a:pt x="14569" y="5793"/>
                  </a:lnTo>
                  <a:lnTo>
                    <a:pt x="13998" y="5924"/>
                  </a:lnTo>
                  <a:lnTo>
                    <a:pt x="12857" y="6144"/>
                  </a:lnTo>
                  <a:lnTo>
                    <a:pt x="12243" y="6231"/>
                  </a:lnTo>
                  <a:lnTo>
                    <a:pt x="11629" y="6363"/>
                  </a:lnTo>
                  <a:lnTo>
                    <a:pt x="11058" y="6539"/>
                  </a:lnTo>
                  <a:lnTo>
                    <a:pt x="10488" y="6758"/>
                  </a:lnTo>
                  <a:lnTo>
                    <a:pt x="10224" y="6890"/>
                  </a:lnTo>
                  <a:lnTo>
                    <a:pt x="9961" y="7065"/>
                  </a:lnTo>
                  <a:lnTo>
                    <a:pt x="9698" y="7284"/>
                  </a:lnTo>
                  <a:lnTo>
                    <a:pt x="9478" y="7504"/>
                  </a:lnTo>
                  <a:lnTo>
                    <a:pt x="9259" y="7767"/>
                  </a:lnTo>
                  <a:lnTo>
                    <a:pt x="8996" y="8118"/>
                  </a:lnTo>
                  <a:lnTo>
                    <a:pt x="8820" y="8469"/>
                  </a:lnTo>
                  <a:lnTo>
                    <a:pt x="8601" y="8820"/>
                  </a:lnTo>
                  <a:lnTo>
                    <a:pt x="6802" y="12506"/>
                  </a:lnTo>
                  <a:lnTo>
                    <a:pt x="5968" y="12813"/>
                  </a:lnTo>
                  <a:lnTo>
                    <a:pt x="4608" y="13121"/>
                  </a:lnTo>
                  <a:lnTo>
                    <a:pt x="3906" y="12989"/>
                  </a:lnTo>
                  <a:lnTo>
                    <a:pt x="1712" y="12155"/>
                  </a:lnTo>
                  <a:lnTo>
                    <a:pt x="220" y="11585"/>
                  </a:lnTo>
                  <a:lnTo>
                    <a:pt x="88" y="11585"/>
                  </a:lnTo>
                  <a:lnTo>
                    <a:pt x="44" y="11629"/>
                  </a:lnTo>
                  <a:lnTo>
                    <a:pt x="0" y="11716"/>
                  </a:lnTo>
                  <a:lnTo>
                    <a:pt x="0" y="11760"/>
                  </a:lnTo>
                  <a:lnTo>
                    <a:pt x="0" y="11848"/>
                  </a:lnTo>
                  <a:lnTo>
                    <a:pt x="44" y="11892"/>
                  </a:lnTo>
                  <a:lnTo>
                    <a:pt x="88" y="11936"/>
                  </a:lnTo>
                  <a:lnTo>
                    <a:pt x="1580" y="12506"/>
                  </a:lnTo>
                  <a:lnTo>
                    <a:pt x="3818" y="13296"/>
                  </a:lnTo>
                  <a:lnTo>
                    <a:pt x="4564" y="13472"/>
                  </a:lnTo>
                  <a:lnTo>
                    <a:pt x="4652" y="13472"/>
                  </a:lnTo>
                  <a:lnTo>
                    <a:pt x="6100" y="13121"/>
                  </a:lnTo>
                  <a:lnTo>
                    <a:pt x="6977" y="12813"/>
                  </a:lnTo>
                  <a:lnTo>
                    <a:pt x="7065" y="12726"/>
                  </a:lnTo>
                  <a:lnTo>
                    <a:pt x="8908" y="8996"/>
                  </a:lnTo>
                  <a:lnTo>
                    <a:pt x="9084" y="8645"/>
                  </a:lnTo>
                  <a:lnTo>
                    <a:pt x="9303" y="8294"/>
                  </a:lnTo>
                  <a:lnTo>
                    <a:pt x="9522" y="8030"/>
                  </a:lnTo>
                  <a:lnTo>
                    <a:pt x="9742" y="7767"/>
                  </a:lnTo>
                  <a:lnTo>
                    <a:pt x="9961" y="7548"/>
                  </a:lnTo>
                  <a:lnTo>
                    <a:pt x="10181" y="7372"/>
                  </a:lnTo>
                  <a:lnTo>
                    <a:pt x="10663" y="7065"/>
                  </a:lnTo>
                  <a:lnTo>
                    <a:pt x="11190" y="6846"/>
                  </a:lnTo>
                  <a:lnTo>
                    <a:pt x="11716" y="6670"/>
                  </a:lnTo>
                  <a:lnTo>
                    <a:pt x="12287" y="6582"/>
                  </a:lnTo>
                  <a:lnTo>
                    <a:pt x="12901" y="6495"/>
                  </a:lnTo>
                  <a:lnTo>
                    <a:pt x="14086" y="6275"/>
                  </a:lnTo>
                  <a:lnTo>
                    <a:pt x="14700" y="6144"/>
                  </a:lnTo>
                  <a:lnTo>
                    <a:pt x="15315" y="5924"/>
                  </a:lnTo>
                  <a:lnTo>
                    <a:pt x="16499" y="5398"/>
                  </a:lnTo>
                  <a:lnTo>
                    <a:pt x="16543" y="5354"/>
                  </a:lnTo>
                  <a:lnTo>
                    <a:pt x="18430" y="3862"/>
                  </a:lnTo>
                  <a:lnTo>
                    <a:pt x="20229" y="2326"/>
                  </a:lnTo>
                  <a:lnTo>
                    <a:pt x="20273" y="2326"/>
                  </a:lnTo>
                  <a:lnTo>
                    <a:pt x="21546" y="878"/>
                  </a:lnTo>
                  <a:lnTo>
                    <a:pt x="22248" y="527"/>
                  </a:lnTo>
                  <a:lnTo>
                    <a:pt x="25539" y="395"/>
                  </a:lnTo>
                  <a:lnTo>
                    <a:pt x="29664" y="351"/>
                  </a:lnTo>
                  <a:lnTo>
                    <a:pt x="33042" y="2282"/>
                  </a:lnTo>
                  <a:lnTo>
                    <a:pt x="34973" y="3642"/>
                  </a:lnTo>
                  <a:lnTo>
                    <a:pt x="36772" y="5222"/>
                  </a:lnTo>
                  <a:lnTo>
                    <a:pt x="36816" y="5222"/>
                  </a:lnTo>
                  <a:lnTo>
                    <a:pt x="37123" y="5398"/>
                  </a:lnTo>
                  <a:lnTo>
                    <a:pt x="37167" y="5442"/>
                  </a:lnTo>
                  <a:lnTo>
                    <a:pt x="37255" y="5442"/>
                  </a:lnTo>
                  <a:lnTo>
                    <a:pt x="37299" y="5398"/>
                  </a:lnTo>
                  <a:lnTo>
                    <a:pt x="37343" y="5354"/>
                  </a:lnTo>
                  <a:lnTo>
                    <a:pt x="37386" y="5310"/>
                  </a:lnTo>
                  <a:lnTo>
                    <a:pt x="37386" y="5222"/>
                  </a:lnTo>
                  <a:lnTo>
                    <a:pt x="37343" y="5178"/>
                  </a:lnTo>
                  <a:lnTo>
                    <a:pt x="37299" y="5134"/>
                  </a:lnTo>
                  <a:lnTo>
                    <a:pt x="36992" y="4959"/>
                  </a:lnTo>
                  <a:lnTo>
                    <a:pt x="35192" y="3379"/>
                  </a:lnTo>
                  <a:lnTo>
                    <a:pt x="35149" y="3335"/>
                  </a:lnTo>
                  <a:lnTo>
                    <a:pt x="33218" y="2019"/>
                  </a:lnTo>
                  <a:lnTo>
                    <a:pt x="2979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22" name="Google Shape;16722;p486"/>
            <p:cNvSpPr/>
            <p:nvPr/>
          </p:nvSpPr>
          <p:spPr>
            <a:xfrm>
              <a:off x="2245650" y="4054875"/>
              <a:ext cx="1314250" cy="359850"/>
            </a:xfrm>
            <a:custGeom>
              <a:avLst/>
              <a:gdLst/>
              <a:ahLst/>
              <a:cxnLst/>
              <a:rect l="l" t="t" r="r" b="b"/>
              <a:pathLst>
                <a:path w="52570" h="14394" extrusionOk="0">
                  <a:moveTo>
                    <a:pt x="26680" y="0"/>
                  </a:moveTo>
                  <a:lnTo>
                    <a:pt x="24091" y="176"/>
                  </a:lnTo>
                  <a:lnTo>
                    <a:pt x="24047" y="220"/>
                  </a:lnTo>
                  <a:lnTo>
                    <a:pt x="22862" y="439"/>
                  </a:lnTo>
                  <a:lnTo>
                    <a:pt x="22818" y="439"/>
                  </a:lnTo>
                  <a:lnTo>
                    <a:pt x="22292" y="746"/>
                  </a:lnTo>
                  <a:lnTo>
                    <a:pt x="21019" y="834"/>
                  </a:lnTo>
                  <a:lnTo>
                    <a:pt x="20888" y="878"/>
                  </a:lnTo>
                  <a:lnTo>
                    <a:pt x="19659" y="2063"/>
                  </a:lnTo>
                  <a:lnTo>
                    <a:pt x="19615" y="2107"/>
                  </a:lnTo>
                  <a:lnTo>
                    <a:pt x="19045" y="3072"/>
                  </a:lnTo>
                  <a:lnTo>
                    <a:pt x="18167" y="3862"/>
                  </a:lnTo>
                  <a:lnTo>
                    <a:pt x="16280" y="5573"/>
                  </a:lnTo>
                  <a:lnTo>
                    <a:pt x="15095" y="6451"/>
                  </a:lnTo>
                  <a:lnTo>
                    <a:pt x="14349" y="6758"/>
                  </a:lnTo>
                  <a:lnTo>
                    <a:pt x="11322" y="7285"/>
                  </a:lnTo>
                  <a:lnTo>
                    <a:pt x="9566" y="7811"/>
                  </a:lnTo>
                  <a:lnTo>
                    <a:pt x="9522" y="7855"/>
                  </a:lnTo>
                  <a:lnTo>
                    <a:pt x="8645" y="8338"/>
                  </a:lnTo>
                  <a:lnTo>
                    <a:pt x="8601" y="8382"/>
                  </a:lnTo>
                  <a:lnTo>
                    <a:pt x="7855" y="9171"/>
                  </a:lnTo>
                  <a:lnTo>
                    <a:pt x="7811" y="9215"/>
                  </a:lnTo>
                  <a:lnTo>
                    <a:pt x="7197" y="10268"/>
                  </a:lnTo>
                  <a:lnTo>
                    <a:pt x="5705" y="13603"/>
                  </a:lnTo>
                  <a:lnTo>
                    <a:pt x="5091" y="13823"/>
                  </a:lnTo>
                  <a:lnTo>
                    <a:pt x="3862" y="14042"/>
                  </a:lnTo>
                  <a:lnTo>
                    <a:pt x="2940" y="13867"/>
                  </a:lnTo>
                  <a:lnTo>
                    <a:pt x="264" y="12857"/>
                  </a:lnTo>
                  <a:lnTo>
                    <a:pt x="132" y="12857"/>
                  </a:lnTo>
                  <a:lnTo>
                    <a:pt x="44" y="12901"/>
                  </a:lnTo>
                  <a:lnTo>
                    <a:pt x="44" y="12989"/>
                  </a:lnTo>
                  <a:lnTo>
                    <a:pt x="0" y="13033"/>
                  </a:lnTo>
                  <a:lnTo>
                    <a:pt x="44" y="13121"/>
                  </a:lnTo>
                  <a:lnTo>
                    <a:pt x="88" y="13164"/>
                  </a:lnTo>
                  <a:lnTo>
                    <a:pt x="132" y="13208"/>
                  </a:lnTo>
                  <a:lnTo>
                    <a:pt x="2853" y="14218"/>
                  </a:lnTo>
                  <a:lnTo>
                    <a:pt x="2896" y="14218"/>
                  </a:lnTo>
                  <a:lnTo>
                    <a:pt x="3818" y="14393"/>
                  </a:lnTo>
                  <a:lnTo>
                    <a:pt x="3862" y="14393"/>
                  </a:lnTo>
                  <a:lnTo>
                    <a:pt x="5178" y="14174"/>
                  </a:lnTo>
                  <a:lnTo>
                    <a:pt x="5880" y="13867"/>
                  </a:lnTo>
                  <a:lnTo>
                    <a:pt x="6012" y="13779"/>
                  </a:lnTo>
                  <a:lnTo>
                    <a:pt x="7504" y="10400"/>
                  </a:lnTo>
                  <a:lnTo>
                    <a:pt x="8118" y="9391"/>
                  </a:lnTo>
                  <a:lnTo>
                    <a:pt x="8820" y="8645"/>
                  </a:lnTo>
                  <a:lnTo>
                    <a:pt x="9698" y="8162"/>
                  </a:lnTo>
                  <a:lnTo>
                    <a:pt x="11409" y="7636"/>
                  </a:lnTo>
                  <a:lnTo>
                    <a:pt x="14437" y="7065"/>
                  </a:lnTo>
                  <a:lnTo>
                    <a:pt x="14481" y="7065"/>
                  </a:lnTo>
                  <a:lnTo>
                    <a:pt x="15227" y="6758"/>
                  </a:lnTo>
                  <a:lnTo>
                    <a:pt x="15271" y="6714"/>
                  </a:lnTo>
                  <a:lnTo>
                    <a:pt x="16499" y="5880"/>
                  </a:lnTo>
                  <a:lnTo>
                    <a:pt x="18386" y="4125"/>
                  </a:lnTo>
                  <a:lnTo>
                    <a:pt x="19264" y="3291"/>
                  </a:lnTo>
                  <a:lnTo>
                    <a:pt x="19308" y="3291"/>
                  </a:lnTo>
                  <a:lnTo>
                    <a:pt x="19922" y="2326"/>
                  </a:lnTo>
                  <a:lnTo>
                    <a:pt x="21107" y="1185"/>
                  </a:lnTo>
                  <a:lnTo>
                    <a:pt x="22336" y="1054"/>
                  </a:lnTo>
                  <a:lnTo>
                    <a:pt x="22423" y="1054"/>
                  </a:lnTo>
                  <a:lnTo>
                    <a:pt x="22950" y="790"/>
                  </a:lnTo>
                  <a:lnTo>
                    <a:pt x="24135" y="527"/>
                  </a:lnTo>
                  <a:lnTo>
                    <a:pt x="26680" y="351"/>
                  </a:lnTo>
                  <a:lnTo>
                    <a:pt x="28128" y="527"/>
                  </a:lnTo>
                  <a:lnTo>
                    <a:pt x="28874" y="746"/>
                  </a:lnTo>
                  <a:lnTo>
                    <a:pt x="31024" y="2019"/>
                  </a:lnTo>
                  <a:lnTo>
                    <a:pt x="33042" y="3335"/>
                  </a:lnTo>
                  <a:lnTo>
                    <a:pt x="34710" y="4476"/>
                  </a:lnTo>
                  <a:lnTo>
                    <a:pt x="35719" y="5661"/>
                  </a:lnTo>
                  <a:lnTo>
                    <a:pt x="35763" y="5661"/>
                  </a:lnTo>
                  <a:lnTo>
                    <a:pt x="37079" y="6846"/>
                  </a:lnTo>
                  <a:lnTo>
                    <a:pt x="37123" y="6890"/>
                  </a:lnTo>
                  <a:lnTo>
                    <a:pt x="39493" y="8118"/>
                  </a:lnTo>
                  <a:lnTo>
                    <a:pt x="42740" y="9215"/>
                  </a:lnTo>
                  <a:lnTo>
                    <a:pt x="44407" y="9698"/>
                  </a:lnTo>
                  <a:lnTo>
                    <a:pt x="44451" y="9698"/>
                  </a:lnTo>
                  <a:lnTo>
                    <a:pt x="48620" y="10093"/>
                  </a:lnTo>
                  <a:lnTo>
                    <a:pt x="49673" y="10137"/>
                  </a:lnTo>
                  <a:lnTo>
                    <a:pt x="51867" y="9961"/>
                  </a:lnTo>
                  <a:lnTo>
                    <a:pt x="51911" y="9961"/>
                  </a:lnTo>
                  <a:lnTo>
                    <a:pt x="52438" y="9786"/>
                  </a:lnTo>
                  <a:lnTo>
                    <a:pt x="52525" y="9742"/>
                  </a:lnTo>
                  <a:lnTo>
                    <a:pt x="52569" y="9654"/>
                  </a:lnTo>
                  <a:lnTo>
                    <a:pt x="52569" y="9610"/>
                  </a:lnTo>
                  <a:lnTo>
                    <a:pt x="52569" y="9522"/>
                  </a:lnTo>
                  <a:lnTo>
                    <a:pt x="52525" y="9479"/>
                  </a:lnTo>
                  <a:lnTo>
                    <a:pt x="52481" y="9435"/>
                  </a:lnTo>
                  <a:lnTo>
                    <a:pt x="52350" y="9435"/>
                  </a:lnTo>
                  <a:lnTo>
                    <a:pt x="51823" y="9610"/>
                  </a:lnTo>
                  <a:lnTo>
                    <a:pt x="49673" y="9786"/>
                  </a:lnTo>
                  <a:lnTo>
                    <a:pt x="48620" y="9742"/>
                  </a:lnTo>
                  <a:lnTo>
                    <a:pt x="44495" y="9347"/>
                  </a:lnTo>
                  <a:lnTo>
                    <a:pt x="42872" y="8864"/>
                  </a:lnTo>
                  <a:lnTo>
                    <a:pt x="39624" y="7811"/>
                  </a:lnTo>
                  <a:lnTo>
                    <a:pt x="37299" y="6582"/>
                  </a:lnTo>
                  <a:lnTo>
                    <a:pt x="35982" y="5398"/>
                  </a:lnTo>
                  <a:lnTo>
                    <a:pt x="34929" y="4213"/>
                  </a:lnTo>
                  <a:lnTo>
                    <a:pt x="34885" y="4169"/>
                  </a:lnTo>
                  <a:lnTo>
                    <a:pt x="33218" y="3028"/>
                  </a:lnTo>
                  <a:lnTo>
                    <a:pt x="31199" y="1712"/>
                  </a:lnTo>
                  <a:lnTo>
                    <a:pt x="29049" y="439"/>
                  </a:lnTo>
                  <a:lnTo>
                    <a:pt x="29005" y="395"/>
                  </a:lnTo>
                  <a:lnTo>
                    <a:pt x="28216" y="176"/>
                  </a:lnTo>
                  <a:lnTo>
                    <a:pt x="28172" y="176"/>
                  </a:lnTo>
                  <a:lnTo>
                    <a:pt x="2672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23" name="Google Shape;16723;p486"/>
            <p:cNvSpPr/>
            <p:nvPr/>
          </p:nvSpPr>
          <p:spPr>
            <a:xfrm>
              <a:off x="2252225" y="4008800"/>
              <a:ext cx="1328500" cy="378500"/>
            </a:xfrm>
            <a:custGeom>
              <a:avLst/>
              <a:gdLst/>
              <a:ahLst/>
              <a:cxnLst/>
              <a:rect l="l" t="t" r="r" b="b"/>
              <a:pathLst>
                <a:path w="53140" h="15140" extrusionOk="0">
                  <a:moveTo>
                    <a:pt x="24749" y="0"/>
                  </a:moveTo>
                  <a:lnTo>
                    <a:pt x="22643" y="483"/>
                  </a:lnTo>
                  <a:lnTo>
                    <a:pt x="22599" y="527"/>
                  </a:lnTo>
                  <a:lnTo>
                    <a:pt x="20054" y="1448"/>
                  </a:lnTo>
                  <a:lnTo>
                    <a:pt x="19966" y="1492"/>
                  </a:lnTo>
                  <a:lnTo>
                    <a:pt x="18650" y="3291"/>
                  </a:lnTo>
                  <a:lnTo>
                    <a:pt x="17992" y="4520"/>
                  </a:lnTo>
                  <a:lnTo>
                    <a:pt x="17290" y="5310"/>
                  </a:lnTo>
                  <a:lnTo>
                    <a:pt x="15490" y="6977"/>
                  </a:lnTo>
                  <a:lnTo>
                    <a:pt x="14437" y="7679"/>
                  </a:lnTo>
                  <a:lnTo>
                    <a:pt x="13779" y="7899"/>
                  </a:lnTo>
                  <a:lnTo>
                    <a:pt x="9918" y="8601"/>
                  </a:lnTo>
                  <a:lnTo>
                    <a:pt x="9874" y="8601"/>
                  </a:lnTo>
                  <a:lnTo>
                    <a:pt x="8908" y="8996"/>
                  </a:lnTo>
                  <a:lnTo>
                    <a:pt x="8865" y="8996"/>
                  </a:lnTo>
                  <a:lnTo>
                    <a:pt x="7855" y="9566"/>
                  </a:lnTo>
                  <a:lnTo>
                    <a:pt x="7811" y="9610"/>
                  </a:lnTo>
                  <a:lnTo>
                    <a:pt x="6934" y="10444"/>
                  </a:lnTo>
                  <a:lnTo>
                    <a:pt x="6890" y="10488"/>
                  </a:lnTo>
                  <a:lnTo>
                    <a:pt x="6188" y="11716"/>
                  </a:lnTo>
                  <a:lnTo>
                    <a:pt x="5091" y="14700"/>
                  </a:lnTo>
                  <a:lnTo>
                    <a:pt x="2458" y="14788"/>
                  </a:lnTo>
                  <a:lnTo>
                    <a:pt x="220" y="13954"/>
                  </a:lnTo>
                  <a:lnTo>
                    <a:pt x="176" y="13954"/>
                  </a:lnTo>
                  <a:lnTo>
                    <a:pt x="88" y="13998"/>
                  </a:lnTo>
                  <a:lnTo>
                    <a:pt x="45" y="13998"/>
                  </a:lnTo>
                  <a:lnTo>
                    <a:pt x="1" y="14086"/>
                  </a:lnTo>
                  <a:lnTo>
                    <a:pt x="1" y="14130"/>
                  </a:lnTo>
                  <a:lnTo>
                    <a:pt x="1" y="14218"/>
                  </a:lnTo>
                  <a:lnTo>
                    <a:pt x="45" y="14262"/>
                  </a:lnTo>
                  <a:lnTo>
                    <a:pt x="132" y="14305"/>
                  </a:lnTo>
                  <a:lnTo>
                    <a:pt x="2370" y="15139"/>
                  </a:lnTo>
                  <a:lnTo>
                    <a:pt x="2458" y="15139"/>
                  </a:lnTo>
                  <a:lnTo>
                    <a:pt x="5222" y="15051"/>
                  </a:lnTo>
                  <a:lnTo>
                    <a:pt x="5310" y="15007"/>
                  </a:lnTo>
                  <a:lnTo>
                    <a:pt x="5398" y="14920"/>
                  </a:lnTo>
                  <a:lnTo>
                    <a:pt x="6495" y="11848"/>
                  </a:lnTo>
                  <a:lnTo>
                    <a:pt x="7197" y="10707"/>
                  </a:lnTo>
                  <a:lnTo>
                    <a:pt x="8075" y="9873"/>
                  </a:lnTo>
                  <a:lnTo>
                    <a:pt x="9040" y="9303"/>
                  </a:lnTo>
                  <a:lnTo>
                    <a:pt x="10005" y="8952"/>
                  </a:lnTo>
                  <a:lnTo>
                    <a:pt x="13867" y="8250"/>
                  </a:lnTo>
                  <a:lnTo>
                    <a:pt x="14569" y="8031"/>
                  </a:lnTo>
                  <a:lnTo>
                    <a:pt x="14613" y="7987"/>
                  </a:lnTo>
                  <a:lnTo>
                    <a:pt x="15666" y="7241"/>
                  </a:lnTo>
                  <a:lnTo>
                    <a:pt x="15710" y="7241"/>
                  </a:lnTo>
                  <a:lnTo>
                    <a:pt x="17553" y="5573"/>
                  </a:lnTo>
                  <a:lnTo>
                    <a:pt x="17553" y="5529"/>
                  </a:lnTo>
                  <a:lnTo>
                    <a:pt x="18255" y="4739"/>
                  </a:lnTo>
                  <a:lnTo>
                    <a:pt x="18299" y="4696"/>
                  </a:lnTo>
                  <a:lnTo>
                    <a:pt x="18957" y="3467"/>
                  </a:lnTo>
                  <a:lnTo>
                    <a:pt x="20230" y="1756"/>
                  </a:lnTo>
                  <a:lnTo>
                    <a:pt x="22731" y="834"/>
                  </a:lnTo>
                  <a:lnTo>
                    <a:pt x="24793" y="351"/>
                  </a:lnTo>
                  <a:lnTo>
                    <a:pt x="25320" y="351"/>
                  </a:lnTo>
                  <a:lnTo>
                    <a:pt x="27996" y="1054"/>
                  </a:lnTo>
                  <a:lnTo>
                    <a:pt x="31507" y="2940"/>
                  </a:lnTo>
                  <a:lnTo>
                    <a:pt x="33789" y="4345"/>
                  </a:lnTo>
                  <a:lnTo>
                    <a:pt x="35544" y="5134"/>
                  </a:lnTo>
                  <a:lnTo>
                    <a:pt x="36992" y="6582"/>
                  </a:lnTo>
                  <a:lnTo>
                    <a:pt x="39142" y="8118"/>
                  </a:lnTo>
                  <a:lnTo>
                    <a:pt x="40107" y="9171"/>
                  </a:lnTo>
                  <a:lnTo>
                    <a:pt x="40151" y="9259"/>
                  </a:lnTo>
                  <a:lnTo>
                    <a:pt x="42696" y="10181"/>
                  </a:lnTo>
                  <a:lnTo>
                    <a:pt x="44671" y="10751"/>
                  </a:lnTo>
                  <a:lnTo>
                    <a:pt x="44715" y="10751"/>
                  </a:lnTo>
                  <a:lnTo>
                    <a:pt x="48752" y="11146"/>
                  </a:lnTo>
                  <a:lnTo>
                    <a:pt x="48796" y="11190"/>
                  </a:lnTo>
                  <a:lnTo>
                    <a:pt x="51341" y="11058"/>
                  </a:lnTo>
                  <a:lnTo>
                    <a:pt x="52087" y="11190"/>
                  </a:lnTo>
                  <a:lnTo>
                    <a:pt x="52175" y="11190"/>
                  </a:lnTo>
                  <a:lnTo>
                    <a:pt x="53008" y="10927"/>
                  </a:lnTo>
                  <a:lnTo>
                    <a:pt x="53096" y="10883"/>
                  </a:lnTo>
                  <a:lnTo>
                    <a:pt x="53140" y="10839"/>
                  </a:lnTo>
                  <a:lnTo>
                    <a:pt x="53140" y="10751"/>
                  </a:lnTo>
                  <a:lnTo>
                    <a:pt x="53140" y="10707"/>
                  </a:lnTo>
                  <a:lnTo>
                    <a:pt x="53096" y="10619"/>
                  </a:lnTo>
                  <a:lnTo>
                    <a:pt x="53052" y="10576"/>
                  </a:lnTo>
                  <a:lnTo>
                    <a:pt x="52921" y="10576"/>
                  </a:lnTo>
                  <a:lnTo>
                    <a:pt x="52087" y="10839"/>
                  </a:lnTo>
                  <a:lnTo>
                    <a:pt x="51385" y="10707"/>
                  </a:lnTo>
                  <a:lnTo>
                    <a:pt x="51341" y="10707"/>
                  </a:lnTo>
                  <a:lnTo>
                    <a:pt x="48796" y="10839"/>
                  </a:lnTo>
                  <a:lnTo>
                    <a:pt x="44759" y="10400"/>
                  </a:lnTo>
                  <a:lnTo>
                    <a:pt x="42828" y="9830"/>
                  </a:lnTo>
                  <a:lnTo>
                    <a:pt x="40327" y="8908"/>
                  </a:lnTo>
                  <a:lnTo>
                    <a:pt x="39361" y="7855"/>
                  </a:lnTo>
                  <a:lnTo>
                    <a:pt x="37211" y="6319"/>
                  </a:lnTo>
                  <a:lnTo>
                    <a:pt x="35763" y="4871"/>
                  </a:lnTo>
                  <a:lnTo>
                    <a:pt x="35719" y="4827"/>
                  </a:lnTo>
                  <a:lnTo>
                    <a:pt x="33964" y="4037"/>
                  </a:lnTo>
                  <a:lnTo>
                    <a:pt x="31682" y="2633"/>
                  </a:lnTo>
                  <a:lnTo>
                    <a:pt x="28128" y="702"/>
                  </a:lnTo>
                  <a:lnTo>
                    <a:pt x="2536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24" name="Google Shape;16724;p486"/>
            <p:cNvSpPr/>
            <p:nvPr/>
          </p:nvSpPr>
          <p:spPr>
            <a:xfrm>
              <a:off x="2104125" y="4481600"/>
              <a:ext cx="42825" cy="15400"/>
            </a:xfrm>
            <a:custGeom>
              <a:avLst/>
              <a:gdLst/>
              <a:ahLst/>
              <a:cxnLst/>
              <a:rect l="l" t="t" r="r" b="b"/>
              <a:pathLst>
                <a:path w="1713" h="616" extrusionOk="0">
                  <a:moveTo>
                    <a:pt x="132" y="1"/>
                  </a:moveTo>
                  <a:lnTo>
                    <a:pt x="45" y="45"/>
                  </a:lnTo>
                  <a:lnTo>
                    <a:pt x="1" y="89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45" y="308"/>
                  </a:lnTo>
                  <a:lnTo>
                    <a:pt x="132" y="352"/>
                  </a:lnTo>
                  <a:lnTo>
                    <a:pt x="1493" y="615"/>
                  </a:lnTo>
                  <a:lnTo>
                    <a:pt x="1537" y="615"/>
                  </a:lnTo>
                  <a:lnTo>
                    <a:pt x="1668" y="571"/>
                  </a:lnTo>
                  <a:lnTo>
                    <a:pt x="1712" y="484"/>
                  </a:lnTo>
                  <a:lnTo>
                    <a:pt x="1712" y="440"/>
                  </a:lnTo>
                  <a:lnTo>
                    <a:pt x="1668" y="352"/>
                  </a:lnTo>
                  <a:lnTo>
                    <a:pt x="1624" y="308"/>
                  </a:lnTo>
                  <a:lnTo>
                    <a:pt x="1580" y="264"/>
                  </a:lnTo>
                  <a:lnTo>
                    <a:pt x="17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25" name="Google Shape;16725;p486"/>
            <p:cNvSpPr/>
            <p:nvPr/>
          </p:nvSpPr>
          <p:spPr>
            <a:xfrm>
              <a:off x="2084375" y="4455275"/>
              <a:ext cx="138250" cy="42825"/>
            </a:xfrm>
            <a:custGeom>
              <a:avLst/>
              <a:gdLst/>
              <a:ahLst/>
              <a:cxnLst/>
              <a:rect l="l" t="t" r="r" b="b"/>
              <a:pathLst>
                <a:path w="5530" h="1713" extrusionOk="0">
                  <a:moveTo>
                    <a:pt x="659" y="1"/>
                  </a:moveTo>
                  <a:lnTo>
                    <a:pt x="133" y="132"/>
                  </a:lnTo>
                  <a:lnTo>
                    <a:pt x="45" y="176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1" y="352"/>
                  </a:lnTo>
                  <a:lnTo>
                    <a:pt x="1" y="396"/>
                  </a:lnTo>
                  <a:lnTo>
                    <a:pt x="89" y="439"/>
                  </a:lnTo>
                  <a:lnTo>
                    <a:pt x="133" y="483"/>
                  </a:lnTo>
                  <a:lnTo>
                    <a:pt x="220" y="483"/>
                  </a:lnTo>
                  <a:lnTo>
                    <a:pt x="703" y="352"/>
                  </a:lnTo>
                  <a:lnTo>
                    <a:pt x="3029" y="1142"/>
                  </a:lnTo>
                  <a:lnTo>
                    <a:pt x="5310" y="1712"/>
                  </a:lnTo>
                  <a:lnTo>
                    <a:pt x="5354" y="1712"/>
                  </a:lnTo>
                  <a:lnTo>
                    <a:pt x="5442" y="1668"/>
                  </a:lnTo>
                  <a:lnTo>
                    <a:pt x="5530" y="1580"/>
                  </a:lnTo>
                  <a:lnTo>
                    <a:pt x="5530" y="1493"/>
                  </a:lnTo>
                  <a:lnTo>
                    <a:pt x="5486" y="1449"/>
                  </a:lnTo>
                  <a:lnTo>
                    <a:pt x="5442" y="1405"/>
                  </a:lnTo>
                  <a:lnTo>
                    <a:pt x="5398" y="1361"/>
                  </a:lnTo>
                  <a:lnTo>
                    <a:pt x="3116" y="791"/>
                  </a:lnTo>
                  <a:lnTo>
                    <a:pt x="74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26" name="Google Shape;16726;p486"/>
            <p:cNvSpPr/>
            <p:nvPr/>
          </p:nvSpPr>
          <p:spPr>
            <a:xfrm>
              <a:off x="2080000" y="4434425"/>
              <a:ext cx="208450" cy="60375"/>
            </a:xfrm>
            <a:custGeom>
              <a:avLst/>
              <a:gdLst/>
              <a:ahLst/>
              <a:cxnLst/>
              <a:rect l="l" t="t" r="r" b="b"/>
              <a:pathLst>
                <a:path w="8338" h="2415" extrusionOk="0">
                  <a:moveTo>
                    <a:pt x="1317" y="1"/>
                  </a:moveTo>
                  <a:lnTo>
                    <a:pt x="527" y="176"/>
                  </a:lnTo>
                  <a:lnTo>
                    <a:pt x="483" y="176"/>
                  </a:lnTo>
                  <a:lnTo>
                    <a:pt x="132" y="308"/>
                  </a:lnTo>
                  <a:lnTo>
                    <a:pt x="44" y="352"/>
                  </a:lnTo>
                  <a:lnTo>
                    <a:pt x="44" y="396"/>
                  </a:lnTo>
                  <a:lnTo>
                    <a:pt x="0" y="484"/>
                  </a:lnTo>
                  <a:lnTo>
                    <a:pt x="44" y="528"/>
                  </a:lnTo>
                  <a:lnTo>
                    <a:pt x="44" y="571"/>
                  </a:lnTo>
                  <a:lnTo>
                    <a:pt x="132" y="615"/>
                  </a:lnTo>
                  <a:lnTo>
                    <a:pt x="176" y="659"/>
                  </a:lnTo>
                  <a:lnTo>
                    <a:pt x="264" y="615"/>
                  </a:lnTo>
                  <a:lnTo>
                    <a:pt x="571" y="484"/>
                  </a:lnTo>
                  <a:lnTo>
                    <a:pt x="1361" y="352"/>
                  </a:lnTo>
                  <a:lnTo>
                    <a:pt x="3511" y="922"/>
                  </a:lnTo>
                  <a:lnTo>
                    <a:pt x="5837" y="1844"/>
                  </a:lnTo>
                  <a:lnTo>
                    <a:pt x="7723" y="2371"/>
                  </a:lnTo>
                  <a:lnTo>
                    <a:pt x="8162" y="2414"/>
                  </a:lnTo>
                  <a:lnTo>
                    <a:pt x="8206" y="2414"/>
                  </a:lnTo>
                  <a:lnTo>
                    <a:pt x="8294" y="2371"/>
                  </a:lnTo>
                  <a:lnTo>
                    <a:pt x="8338" y="2283"/>
                  </a:lnTo>
                  <a:lnTo>
                    <a:pt x="8338" y="2195"/>
                  </a:lnTo>
                  <a:lnTo>
                    <a:pt x="8338" y="2151"/>
                  </a:lnTo>
                  <a:lnTo>
                    <a:pt x="8294" y="2107"/>
                  </a:lnTo>
                  <a:lnTo>
                    <a:pt x="8206" y="2063"/>
                  </a:lnTo>
                  <a:lnTo>
                    <a:pt x="7811" y="2019"/>
                  </a:lnTo>
                  <a:lnTo>
                    <a:pt x="5968" y="1537"/>
                  </a:lnTo>
                  <a:lnTo>
                    <a:pt x="3642" y="571"/>
                  </a:lnTo>
                  <a:lnTo>
                    <a:pt x="3599" y="571"/>
                  </a:lnTo>
                  <a:lnTo>
                    <a:pt x="1405" y="45"/>
                  </a:lnTo>
                  <a:lnTo>
                    <a:pt x="131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27" name="Google Shape;16727;p486"/>
            <p:cNvSpPr/>
            <p:nvPr/>
          </p:nvSpPr>
          <p:spPr>
            <a:xfrm>
              <a:off x="2060250" y="4419075"/>
              <a:ext cx="269900" cy="66950"/>
            </a:xfrm>
            <a:custGeom>
              <a:avLst/>
              <a:gdLst/>
              <a:ahLst/>
              <a:cxnLst/>
              <a:rect l="l" t="t" r="r" b="b"/>
              <a:pathLst>
                <a:path w="10796" h="2678" extrusionOk="0">
                  <a:moveTo>
                    <a:pt x="3072" y="1"/>
                  </a:moveTo>
                  <a:lnTo>
                    <a:pt x="1536" y="264"/>
                  </a:lnTo>
                  <a:lnTo>
                    <a:pt x="176" y="483"/>
                  </a:lnTo>
                  <a:lnTo>
                    <a:pt x="88" y="483"/>
                  </a:lnTo>
                  <a:lnTo>
                    <a:pt x="44" y="571"/>
                  </a:lnTo>
                  <a:lnTo>
                    <a:pt x="1" y="615"/>
                  </a:lnTo>
                  <a:lnTo>
                    <a:pt x="1" y="659"/>
                  </a:lnTo>
                  <a:lnTo>
                    <a:pt x="44" y="747"/>
                  </a:lnTo>
                  <a:lnTo>
                    <a:pt x="88" y="790"/>
                  </a:lnTo>
                  <a:lnTo>
                    <a:pt x="132" y="834"/>
                  </a:lnTo>
                  <a:lnTo>
                    <a:pt x="220" y="834"/>
                  </a:lnTo>
                  <a:lnTo>
                    <a:pt x="1580" y="615"/>
                  </a:lnTo>
                  <a:lnTo>
                    <a:pt x="3116" y="396"/>
                  </a:lnTo>
                  <a:lnTo>
                    <a:pt x="5617" y="1229"/>
                  </a:lnTo>
                  <a:lnTo>
                    <a:pt x="7899" y="1887"/>
                  </a:lnTo>
                  <a:lnTo>
                    <a:pt x="9698" y="2546"/>
                  </a:lnTo>
                  <a:lnTo>
                    <a:pt x="9742" y="2546"/>
                  </a:lnTo>
                  <a:lnTo>
                    <a:pt x="10576" y="2677"/>
                  </a:lnTo>
                  <a:lnTo>
                    <a:pt x="10620" y="2677"/>
                  </a:lnTo>
                  <a:lnTo>
                    <a:pt x="10751" y="2633"/>
                  </a:lnTo>
                  <a:lnTo>
                    <a:pt x="10795" y="2502"/>
                  </a:lnTo>
                  <a:lnTo>
                    <a:pt x="10795" y="2458"/>
                  </a:lnTo>
                  <a:lnTo>
                    <a:pt x="10751" y="2370"/>
                  </a:lnTo>
                  <a:lnTo>
                    <a:pt x="10707" y="2326"/>
                  </a:lnTo>
                  <a:lnTo>
                    <a:pt x="10664" y="2326"/>
                  </a:lnTo>
                  <a:lnTo>
                    <a:pt x="9830" y="2195"/>
                  </a:lnTo>
                  <a:lnTo>
                    <a:pt x="7987" y="1536"/>
                  </a:lnTo>
                  <a:lnTo>
                    <a:pt x="5749" y="878"/>
                  </a:lnTo>
                  <a:lnTo>
                    <a:pt x="3160" y="45"/>
                  </a:lnTo>
                  <a:lnTo>
                    <a:pt x="307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28" name="Google Shape;16728;p486"/>
            <p:cNvSpPr/>
            <p:nvPr/>
          </p:nvSpPr>
          <p:spPr>
            <a:xfrm>
              <a:off x="1951650" y="4680175"/>
              <a:ext cx="528775" cy="40600"/>
            </a:xfrm>
            <a:custGeom>
              <a:avLst/>
              <a:gdLst/>
              <a:ahLst/>
              <a:cxnLst/>
              <a:rect l="l" t="t" r="r" b="b"/>
              <a:pathLst>
                <a:path w="21151" h="1624" extrusionOk="0">
                  <a:moveTo>
                    <a:pt x="20975" y="0"/>
                  </a:moveTo>
                  <a:lnTo>
                    <a:pt x="16807" y="132"/>
                  </a:lnTo>
                  <a:lnTo>
                    <a:pt x="16719" y="176"/>
                  </a:lnTo>
                  <a:lnTo>
                    <a:pt x="15578" y="702"/>
                  </a:lnTo>
                  <a:lnTo>
                    <a:pt x="11146" y="527"/>
                  </a:lnTo>
                  <a:lnTo>
                    <a:pt x="8733" y="527"/>
                  </a:lnTo>
                  <a:lnTo>
                    <a:pt x="6188" y="790"/>
                  </a:lnTo>
                  <a:lnTo>
                    <a:pt x="3116" y="1097"/>
                  </a:lnTo>
                  <a:lnTo>
                    <a:pt x="878" y="966"/>
                  </a:lnTo>
                  <a:lnTo>
                    <a:pt x="790" y="1009"/>
                  </a:lnTo>
                  <a:lnTo>
                    <a:pt x="132" y="1273"/>
                  </a:lnTo>
                  <a:lnTo>
                    <a:pt x="44" y="1317"/>
                  </a:lnTo>
                  <a:lnTo>
                    <a:pt x="0" y="1404"/>
                  </a:lnTo>
                  <a:lnTo>
                    <a:pt x="0" y="1448"/>
                  </a:lnTo>
                  <a:lnTo>
                    <a:pt x="0" y="1536"/>
                  </a:lnTo>
                  <a:lnTo>
                    <a:pt x="88" y="1580"/>
                  </a:lnTo>
                  <a:lnTo>
                    <a:pt x="176" y="1624"/>
                  </a:lnTo>
                  <a:lnTo>
                    <a:pt x="264" y="1624"/>
                  </a:lnTo>
                  <a:lnTo>
                    <a:pt x="878" y="1317"/>
                  </a:lnTo>
                  <a:lnTo>
                    <a:pt x="3116" y="1448"/>
                  </a:lnTo>
                  <a:lnTo>
                    <a:pt x="3160" y="1448"/>
                  </a:lnTo>
                  <a:lnTo>
                    <a:pt x="6231" y="1141"/>
                  </a:lnTo>
                  <a:lnTo>
                    <a:pt x="8733" y="878"/>
                  </a:lnTo>
                  <a:lnTo>
                    <a:pt x="11146" y="878"/>
                  </a:lnTo>
                  <a:lnTo>
                    <a:pt x="15578" y="1053"/>
                  </a:lnTo>
                  <a:lnTo>
                    <a:pt x="15666" y="1053"/>
                  </a:lnTo>
                  <a:lnTo>
                    <a:pt x="16851" y="483"/>
                  </a:lnTo>
                  <a:lnTo>
                    <a:pt x="20975" y="351"/>
                  </a:lnTo>
                  <a:lnTo>
                    <a:pt x="21063" y="351"/>
                  </a:lnTo>
                  <a:lnTo>
                    <a:pt x="21107" y="307"/>
                  </a:lnTo>
                  <a:lnTo>
                    <a:pt x="21151" y="263"/>
                  </a:lnTo>
                  <a:lnTo>
                    <a:pt x="21151" y="176"/>
                  </a:lnTo>
                  <a:lnTo>
                    <a:pt x="21151" y="132"/>
                  </a:lnTo>
                  <a:lnTo>
                    <a:pt x="21107" y="44"/>
                  </a:lnTo>
                  <a:lnTo>
                    <a:pt x="21063" y="44"/>
                  </a:lnTo>
                  <a:lnTo>
                    <a:pt x="2097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29" name="Google Shape;16729;p486"/>
            <p:cNvSpPr/>
            <p:nvPr/>
          </p:nvSpPr>
          <p:spPr>
            <a:xfrm>
              <a:off x="2370700" y="4660425"/>
              <a:ext cx="121800" cy="17575"/>
            </a:xfrm>
            <a:custGeom>
              <a:avLst/>
              <a:gdLst/>
              <a:ahLst/>
              <a:cxnLst/>
              <a:rect l="l" t="t" r="r" b="b"/>
              <a:pathLst>
                <a:path w="4872" h="703" extrusionOk="0">
                  <a:moveTo>
                    <a:pt x="4696" y="0"/>
                  </a:moveTo>
                  <a:lnTo>
                    <a:pt x="1010" y="44"/>
                  </a:lnTo>
                  <a:lnTo>
                    <a:pt x="966" y="88"/>
                  </a:lnTo>
                  <a:lnTo>
                    <a:pt x="132" y="395"/>
                  </a:lnTo>
                  <a:lnTo>
                    <a:pt x="45" y="395"/>
                  </a:lnTo>
                  <a:lnTo>
                    <a:pt x="1" y="483"/>
                  </a:lnTo>
                  <a:lnTo>
                    <a:pt x="1" y="527"/>
                  </a:lnTo>
                  <a:lnTo>
                    <a:pt x="1" y="615"/>
                  </a:lnTo>
                  <a:lnTo>
                    <a:pt x="89" y="702"/>
                  </a:lnTo>
                  <a:lnTo>
                    <a:pt x="220" y="702"/>
                  </a:lnTo>
                  <a:lnTo>
                    <a:pt x="1054" y="395"/>
                  </a:lnTo>
                  <a:lnTo>
                    <a:pt x="4740" y="351"/>
                  </a:lnTo>
                  <a:lnTo>
                    <a:pt x="4784" y="307"/>
                  </a:lnTo>
                  <a:lnTo>
                    <a:pt x="4828" y="264"/>
                  </a:lnTo>
                  <a:lnTo>
                    <a:pt x="4871" y="220"/>
                  </a:lnTo>
                  <a:lnTo>
                    <a:pt x="4871" y="132"/>
                  </a:lnTo>
                  <a:lnTo>
                    <a:pt x="4871" y="88"/>
                  </a:lnTo>
                  <a:lnTo>
                    <a:pt x="4828" y="44"/>
                  </a:lnTo>
                  <a:lnTo>
                    <a:pt x="478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30" name="Google Shape;16730;p486"/>
            <p:cNvSpPr/>
            <p:nvPr/>
          </p:nvSpPr>
          <p:spPr>
            <a:xfrm>
              <a:off x="2386075" y="4638475"/>
              <a:ext cx="120675" cy="19775"/>
            </a:xfrm>
            <a:custGeom>
              <a:avLst/>
              <a:gdLst/>
              <a:ahLst/>
              <a:cxnLst/>
              <a:rect l="l" t="t" r="r" b="b"/>
              <a:pathLst>
                <a:path w="4827" h="791" extrusionOk="0">
                  <a:moveTo>
                    <a:pt x="4651" y="1"/>
                  </a:moveTo>
                  <a:lnTo>
                    <a:pt x="965" y="132"/>
                  </a:lnTo>
                  <a:lnTo>
                    <a:pt x="922" y="132"/>
                  </a:lnTo>
                  <a:lnTo>
                    <a:pt x="132" y="440"/>
                  </a:lnTo>
                  <a:lnTo>
                    <a:pt x="88" y="483"/>
                  </a:lnTo>
                  <a:lnTo>
                    <a:pt x="44" y="527"/>
                  </a:lnTo>
                  <a:lnTo>
                    <a:pt x="0" y="615"/>
                  </a:lnTo>
                  <a:lnTo>
                    <a:pt x="44" y="659"/>
                  </a:lnTo>
                  <a:lnTo>
                    <a:pt x="88" y="747"/>
                  </a:lnTo>
                  <a:lnTo>
                    <a:pt x="176" y="791"/>
                  </a:lnTo>
                  <a:lnTo>
                    <a:pt x="263" y="791"/>
                  </a:lnTo>
                  <a:lnTo>
                    <a:pt x="1009" y="483"/>
                  </a:lnTo>
                  <a:lnTo>
                    <a:pt x="4651" y="352"/>
                  </a:lnTo>
                  <a:lnTo>
                    <a:pt x="4695" y="352"/>
                  </a:lnTo>
                  <a:lnTo>
                    <a:pt x="4783" y="308"/>
                  </a:lnTo>
                  <a:lnTo>
                    <a:pt x="4783" y="264"/>
                  </a:lnTo>
                  <a:lnTo>
                    <a:pt x="4827" y="176"/>
                  </a:lnTo>
                  <a:lnTo>
                    <a:pt x="4783" y="132"/>
                  </a:lnTo>
                  <a:lnTo>
                    <a:pt x="4739" y="88"/>
                  </a:lnTo>
                  <a:lnTo>
                    <a:pt x="4695" y="45"/>
                  </a:lnTo>
                  <a:lnTo>
                    <a:pt x="465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31" name="Google Shape;16731;p486"/>
            <p:cNvSpPr/>
            <p:nvPr/>
          </p:nvSpPr>
          <p:spPr>
            <a:xfrm>
              <a:off x="2401425" y="4618725"/>
              <a:ext cx="117400" cy="17575"/>
            </a:xfrm>
            <a:custGeom>
              <a:avLst/>
              <a:gdLst/>
              <a:ahLst/>
              <a:cxnLst/>
              <a:rect l="l" t="t" r="r" b="b"/>
              <a:pathLst>
                <a:path w="4696" h="703" extrusionOk="0">
                  <a:moveTo>
                    <a:pt x="4520" y="1"/>
                  </a:moveTo>
                  <a:lnTo>
                    <a:pt x="966" y="133"/>
                  </a:lnTo>
                  <a:lnTo>
                    <a:pt x="922" y="133"/>
                  </a:lnTo>
                  <a:lnTo>
                    <a:pt x="176" y="352"/>
                  </a:lnTo>
                  <a:lnTo>
                    <a:pt x="132" y="352"/>
                  </a:lnTo>
                  <a:lnTo>
                    <a:pt x="88" y="396"/>
                  </a:lnTo>
                  <a:lnTo>
                    <a:pt x="44" y="440"/>
                  </a:lnTo>
                  <a:lnTo>
                    <a:pt x="0" y="484"/>
                  </a:lnTo>
                  <a:lnTo>
                    <a:pt x="0" y="571"/>
                  </a:lnTo>
                  <a:lnTo>
                    <a:pt x="88" y="659"/>
                  </a:lnTo>
                  <a:lnTo>
                    <a:pt x="176" y="703"/>
                  </a:lnTo>
                  <a:lnTo>
                    <a:pt x="220" y="703"/>
                  </a:lnTo>
                  <a:lnTo>
                    <a:pt x="1010" y="484"/>
                  </a:lnTo>
                  <a:lnTo>
                    <a:pt x="4520" y="352"/>
                  </a:lnTo>
                  <a:lnTo>
                    <a:pt x="4608" y="308"/>
                  </a:lnTo>
                  <a:lnTo>
                    <a:pt x="4652" y="264"/>
                  </a:lnTo>
                  <a:lnTo>
                    <a:pt x="4696" y="220"/>
                  </a:lnTo>
                  <a:lnTo>
                    <a:pt x="4696" y="133"/>
                  </a:lnTo>
                  <a:lnTo>
                    <a:pt x="4652" y="89"/>
                  </a:lnTo>
                  <a:lnTo>
                    <a:pt x="4652" y="45"/>
                  </a:lnTo>
                  <a:lnTo>
                    <a:pt x="456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32" name="Google Shape;16732;p486"/>
            <p:cNvSpPr/>
            <p:nvPr/>
          </p:nvSpPr>
          <p:spPr>
            <a:xfrm>
              <a:off x="2443100" y="4581425"/>
              <a:ext cx="16500" cy="11000"/>
            </a:xfrm>
            <a:custGeom>
              <a:avLst/>
              <a:gdLst/>
              <a:ahLst/>
              <a:cxnLst/>
              <a:rect l="l" t="t" r="r" b="b"/>
              <a:pathLst>
                <a:path w="660" h="440" extrusionOk="0">
                  <a:moveTo>
                    <a:pt x="440" y="1"/>
                  </a:moveTo>
                  <a:lnTo>
                    <a:pt x="133" y="89"/>
                  </a:lnTo>
                  <a:lnTo>
                    <a:pt x="45" y="133"/>
                  </a:lnTo>
                  <a:lnTo>
                    <a:pt x="1" y="176"/>
                  </a:lnTo>
                  <a:lnTo>
                    <a:pt x="1" y="220"/>
                  </a:lnTo>
                  <a:lnTo>
                    <a:pt x="1" y="308"/>
                  </a:lnTo>
                  <a:lnTo>
                    <a:pt x="45" y="396"/>
                  </a:lnTo>
                  <a:lnTo>
                    <a:pt x="176" y="440"/>
                  </a:lnTo>
                  <a:lnTo>
                    <a:pt x="220" y="440"/>
                  </a:lnTo>
                  <a:lnTo>
                    <a:pt x="527" y="352"/>
                  </a:lnTo>
                  <a:lnTo>
                    <a:pt x="571" y="308"/>
                  </a:lnTo>
                  <a:lnTo>
                    <a:pt x="615" y="264"/>
                  </a:lnTo>
                  <a:lnTo>
                    <a:pt x="659" y="220"/>
                  </a:lnTo>
                  <a:lnTo>
                    <a:pt x="659" y="133"/>
                  </a:lnTo>
                  <a:lnTo>
                    <a:pt x="615" y="89"/>
                  </a:lnTo>
                  <a:lnTo>
                    <a:pt x="571" y="45"/>
                  </a:lnTo>
                  <a:lnTo>
                    <a:pt x="52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33" name="Google Shape;16733;p486"/>
            <p:cNvSpPr/>
            <p:nvPr/>
          </p:nvSpPr>
          <p:spPr>
            <a:xfrm>
              <a:off x="2448600" y="4561700"/>
              <a:ext cx="25250" cy="13175"/>
            </a:xfrm>
            <a:custGeom>
              <a:avLst/>
              <a:gdLst/>
              <a:ahLst/>
              <a:cxnLst/>
              <a:rect l="l" t="t" r="r" b="b"/>
              <a:pathLst>
                <a:path w="1010" h="527" extrusionOk="0">
                  <a:moveTo>
                    <a:pt x="834" y="0"/>
                  </a:moveTo>
                  <a:lnTo>
                    <a:pt x="132" y="176"/>
                  </a:lnTo>
                  <a:lnTo>
                    <a:pt x="88" y="176"/>
                  </a:lnTo>
                  <a:lnTo>
                    <a:pt x="44" y="263"/>
                  </a:lnTo>
                  <a:lnTo>
                    <a:pt x="0" y="307"/>
                  </a:lnTo>
                  <a:lnTo>
                    <a:pt x="0" y="395"/>
                  </a:lnTo>
                  <a:lnTo>
                    <a:pt x="88" y="483"/>
                  </a:lnTo>
                  <a:lnTo>
                    <a:pt x="176" y="527"/>
                  </a:lnTo>
                  <a:lnTo>
                    <a:pt x="220" y="527"/>
                  </a:lnTo>
                  <a:lnTo>
                    <a:pt x="922" y="351"/>
                  </a:lnTo>
                  <a:lnTo>
                    <a:pt x="966" y="307"/>
                  </a:lnTo>
                  <a:lnTo>
                    <a:pt x="1010" y="263"/>
                  </a:lnTo>
                  <a:lnTo>
                    <a:pt x="1010" y="176"/>
                  </a:lnTo>
                  <a:lnTo>
                    <a:pt x="1010" y="132"/>
                  </a:lnTo>
                  <a:lnTo>
                    <a:pt x="1010" y="44"/>
                  </a:lnTo>
                  <a:lnTo>
                    <a:pt x="96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34" name="Google Shape;16734;p486"/>
            <p:cNvSpPr/>
            <p:nvPr/>
          </p:nvSpPr>
          <p:spPr>
            <a:xfrm>
              <a:off x="2465050" y="4534275"/>
              <a:ext cx="165675" cy="19750"/>
            </a:xfrm>
            <a:custGeom>
              <a:avLst/>
              <a:gdLst/>
              <a:ahLst/>
              <a:cxnLst/>
              <a:rect l="l" t="t" r="r" b="b"/>
              <a:pathLst>
                <a:path w="6627" h="790" extrusionOk="0">
                  <a:moveTo>
                    <a:pt x="6451" y="0"/>
                  </a:moveTo>
                  <a:lnTo>
                    <a:pt x="790" y="263"/>
                  </a:lnTo>
                  <a:lnTo>
                    <a:pt x="746" y="307"/>
                  </a:lnTo>
                  <a:lnTo>
                    <a:pt x="132" y="483"/>
                  </a:lnTo>
                  <a:lnTo>
                    <a:pt x="88" y="483"/>
                  </a:lnTo>
                  <a:lnTo>
                    <a:pt x="44" y="571"/>
                  </a:lnTo>
                  <a:lnTo>
                    <a:pt x="0" y="614"/>
                  </a:lnTo>
                  <a:lnTo>
                    <a:pt x="0" y="702"/>
                  </a:lnTo>
                  <a:lnTo>
                    <a:pt x="88" y="790"/>
                  </a:lnTo>
                  <a:lnTo>
                    <a:pt x="220" y="790"/>
                  </a:lnTo>
                  <a:lnTo>
                    <a:pt x="834" y="614"/>
                  </a:lnTo>
                  <a:lnTo>
                    <a:pt x="6451" y="351"/>
                  </a:lnTo>
                  <a:lnTo>
                    <a:pt x="6539" y="351"/>
                  </a:lnTo>
                  <a:lnTo>
                    <a:pt x="6583" y="307"/>
                  </a:lnTo>
                  <a:lnTo>
                    <a:pt x="6626" y="263"/>
                  </a:lnTo>
                  <a:lnTo>
                    <a:pt x="6626" y="176"/>
                  </a:lnTo>
                  <a:lnTo>
                    <a:pt x="6626" y="132"/>
                  </a:lnTo>
                  <a:lnTo>
                    <a:pt x="6583" y="44"/>
                  </a:lnTo>
                  <a:lnTo>
                    <a:pt x="6495" y="44"/>
                  </a:lnTo>
                  <a:lnTo>
                    <a:pt x="645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35" name="Google Shape;16735;p486"/>
            <p:cNvSpPr/>
            <p:nvPr/>
          </p:nvSpPr>
          <p:spPr>
            <a:xfrm>
              <a:off x="2470525" y="4513425"/>
              <a:ext cx="164575" cy="23050"/>
            </a:xfrm>
            <a:custGeom>
              <a:avLst/>
              <a:gdLst/>
              <a:ahLst/>
              <a:cxnLst/>
              <a:rect l="l" t="t" r="r" b="b"/>
              <a:pathLst>
                <a:path w="6583" h="922" extrusionOk="0">
                  <a:moveTo>
                    <a:pt x="6407" y="0"/>
                  </a:moveTo>
                  <a:lnTo>
                    <a:pt x="2546" y="88"/>
                  </a:lnTo>
                  <a:lnTo>
                    <a:pt x="1142" y="308"/>
                  </a:lnTo>
                  <a:lnTo>
                    <a:pt x="1098" y="308"/>
                  </a:lnTo>
                  <a:lnTo>
                    <a:pt x="133" y="571"/>
                  </a:lnTo>
                  <a:lnTo>
                    <a:pt x="89" y="615"/>
                  </a:lnTo>
                  <a:lnTo>
                    <a:pt x="45" y="659"/>
                  </a:lnTo>
                  <a:lnTo>
                    <a:pt x="1" y="746"/>
                  </a:lnTo>
                  <a:lnTo>
                    <a:pt x="45" y="790"/>
                  </a:lnTo>
                  <a:lnTo>
                    <a:pt x="89" y="878"/>
                  </a:lnTo>
                  <a:lnTo>
                    <a:pt x="176" y="922"/>
                  </a:lnTo>
                  <a:lnTo>
                    <a:pt x="220" y="922"/>
                  </a:lnTo>
                  <a:lnTo>
                    <a:pt x="1186" y="659"/>
                  </a:lnTo>
                  <a:lnTo>
                    <a:pt x="2590" y="439"/>
                  </a:lnTo>
                  <a:lnTo>
                    <a:pt x="6451" y="351"/>
                  </a:lnTo>
                  <a:lnTo>
                    <a:pt x="6495" y="351"/>
                  </a:lnTo>
                  <a:lnTo>
                    <a:pt x="6539" y="308"/>
                  </a:lnTo>
                  <a:lnTo>
                    <a:pt x="6583" y="264"/>
                  </a:lnTo>
                  <a:lnTo>
                    <a:pt x="6583" y="176"/>
                  </a:lnTo>
                  <a:lnTo>
                    <a:pt x="6583" y="88"/>
                  </a:lnTo>
                  <a:lnTo>
                    <a:pt x="6539" y="44"/>
                  </a:lnTo>
                  <a:lnTo>
                    <a:pt x="649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36" name="Google Shape;16736;p486"/>
            <p:cNvSpPr/>
            <p:nvPr/>
          </p:nvSpPr>
          <p:spPr>
            <a:xfrm>
              <a:off x="2521000" y="4471725"/>
              <a:ext cx="125075" cy="18675"/>
            </a:xfrm>
            <a:custGeom>
              <a:avLst/>
              <a:gdLst/>
              <a:ahLst/>
              <a:cxnLst/>
              <a:rect l="l" t="t" r="r" b="b"/>
              <a:pathLst>
                <a:path w="5003" h="747" extrusionOk="0">
                  <a:moveTo>
                    <a:pt x="4827" y="1"/>
                  </a:moveTo>
                  <a:lnTo>
                    <a:pt x="1756" y="133"/>
                  </a:lnTo>
                  <a:lnTo>
                    <a:pt x="308" y="308"/>
                  </a:lnTo>
                  <a:lnTo>
                    <a:pt x="264" y="352"/>
                  </a:lnTo>
                  <a:lnTo>
                    <a:pt x="88" y="396"/>
                  </a:lnTo>
                  <a:lnTo>
                    <a:pt x="44" y="440"/>
                  </a:lnTo>
                  <a:lnTo>
                    <a:pt x="0" y="484"/>
                  </a:lnTo>
                  <a:lnTo>
                    <a:pt x="0" y="571"/>
                  </a:lnTo>
                  <a:lnTo>
                    <a:pt x="0" y="615"/>
                  </a:lnTo>
                  <a:lnTo>
                    <a:pt x="88" y="703"/>
                  </a:lnTo>
                  <a:lnTo>
                    <a:pt x="176" y="747"/>
                  </a:lnTo>
                  <a:lnTo>
                    <a:pt x="220" y="747"/>
                  </a:lnTo>
                  <a:lnTo>
                    <a:pt x="351" y="659"/>
                  </a:lnTo>
                  <a:lnTo>
                    <a:pt x="1799" y="484"/>
                  </a:lnTo>
                  <a:lnTo>
                    <a:pt x="4827" y="352"/>
                  </a:lnTo>
                  <a:lnTo>
                    <a:pt x="4915" y="308"/>
                  </a:lnTo>
                  <a:lnTo>
                    <a:pt x="4959" y="308"/>
                  </a:lnTo>
                  <a:lnTo>
                    <a:pt x="5003" y="220"/>
                  </a:lnTo>
                  <a:lnTo>
                    <a:pt x="5003" y="176"/>
                  </a:lnTo>
                  <a:lnTo>
                    <a:pt x="5003" y="89"/>
                  </a:lnTo>
                  <a:lnTo>
                    <a:pt x="4959" y="45"/>
                  </a:lnTo>
                  <a:lnTo>
                    <a:pt x="487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37" name="Google Shape;16737;p486"/>
            <p:cNvSpPr/>
            <p:nvPr/>
          </p:nvSpPr>
          <p:spPr>
            <a:xfrm>
              <a:off x="2530875" y="4452000"/>
              <a:ext cx="120700" cy="19750"/>
            </a:xfrm>
            <a:custGeom>
              <a:avLst/>
              <a:gdLst/>
              <a:ahLst/>
              <a:cxnLst/>
              <a:rect l="l" t="t" r="r" b="b"/>
              <a:pathLst>
                <a:path w="4828" h="790" extrusionOk="0">
                  <a:moveTo>
                    <a:pt x="4608" y="0"/>
                  </a:moveTo>
                  <a:lnTo>
                    <a:pt x="2019" y="88"/>
                  </a:lnTo>
                  <a:lnTo>
                    <a:pt x="483" y="307"/>
                  </a:lnTo>
                  <a:lnTo>
                    <a:pt x="439" y="307"/>
                  </a:lnTo>
                  <a:lnTo>
                    <a:pt x="88" y="439"/>
                  </a:lnTo>
                  <a:lnTo>
                    <a:pt x="44" y="483"/>
                  </a:lnTo>
                  <a:lnTo>
                    <a:pt x="0" y="570"/>
                  </a:lnTo>
                  <a:lnTo>
                    <a:pt x="0" y="614"/>
                  </a:lnTo>
                  <a:lnTo>
                    <a:pt x="0" y="702"/>
                  </a:lnTo>
                  <a:lnTo>
                    <a:pt x="44" y="790"/>
                  </a:lnTo>
                  <a:lnTo>
                    <a:pt x="220" y="790"/>
                  </a:lnTo>
                  <a:lnTo>
                    <a:pt x="571" y="658"/>
                  </a:lnTo>
                  <a:lnTo>
                    <a:pt x="2063" y="439"/>
                  </a:lnTo>
                  <a:lnTo>
                    <a:pt x="4652" y="351"/>
                  </a:lnTo>
                  <a:lnTo>
                    <a:pt x="4696" y="307"/>
                  </a:lnTo>
                  <a:lnTo>
                    <a:pt x="4783" y="263"/>
                  </a:lnTo>
                  <a:lnTo>
                    <a:pt x="4783" y="219"/>
                  </a:lnTo>
                  <a:lnTo>
                    <a:pt x="4827" y="132"/>
                  </a:lnTo>
                  <a:lnTo>
                    <a:pt x="4783" y="88"/>
                  </a:lnTo>
                  <a:lnTo>
                    <a:pt x="4739" y="44"/>
                  </a:lnTo>
                  <a:lnTo>
                    <a:pt x="469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38" name="Google Shape;16738;p486"/>
            <p:cNvSpPr/>
            <p:nvPr/>
          </p:nvSpPr>
          <p:spPr>
            <a:xfrm>
              <a:off x="2524300" y="4427850"/>
              <a:ext cx="161275" cy="30750"/>
            </a:xfrm>
            <a:custGeom>
              <a:avLst/>
              <a:gdLst/>
              <a:ahLst/>
              <a:cxnLst/>
              <a:rect l="l" t="t" r="r" b="b"/>
              <a:pathLst>
                <a:path w="6451" h="1230" extrusionOk="0">
                  <a:moveTo>
                    <a:pt x="6275" y="1"/>
                  </a:moveTo>
                  <a:lnTo>
                    <a:pt x="2896" y="220"/>
                  </a:lnTo>
                  <a:lnTo>
                    <a:pt x="1360" y="483"/>
                  </a:lnTo>
                  <a:lnTo>
                    <a:pt x="1316" y="483"/>
                  </a:lnTo>
                  <a:lnTo>
                    <a:pt x="132" y="878"/>
                  </a:lnTo>
                  <a:lnTo>
                    <a:pt x="44" y="922"/>
                  </a:lnTo>
                  <a:lnTo>
                    <a:pt x="0" y="966"/>
                  </a:lnTo>
                  <a:lnTo>
                    <a:pt x="0" y="1054"/>
                  </a:lnTo>
                  <a:lnTo>
                    <a:pt x="0" y="1098"/>
                  </a:lnTo>
                  <a:lnTo>
                    <a:pt x="88" y="1185"/>
                  </a:lnTo>
                  <a:lnTo>
                    <a:pt x="176" y="1229"/>
                  </a:lnTo>
                  <a:lnTo>
                    <a:pt x="219" y="1229"/>
                  </a:lnTo>
                  <a:lnTo>
                    <a:pt x="1404" y="834"/>
                  </a:lnTo>
                  <a:lnTo>
                    <a:pt x="2896" y="571"/>
                  </a:lnTo>
                  <a:lnTo>
                    <a:pt x="6275" y="352"/>
                  </a:lnTo>
                  <a:lnTo>
                    <a:pt x="6363" y="308"/>
                  </a:lnTo>
                  <a:lnTo>
                    <a:pt x="6407" y="264"/>
                  </a:lnTo>
                  <a:lnTo>
                    <a:pt x="6450" y="220"/>
                  </a:lnTo>
                  <a:lnTo>
                    <a:pt x="6450" y="132"/>
                  </a:lnTo>
                  <a:lnTo>
                    <a:pt x="6450" y="88"/>
                  </a:lnTo>
                  <a:lnTo>
                    <a:pt x="6407" y="45"/>
                  </a:lnTo>
                  <a:lnTo>
                    <a:pt x="627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39" name="Google Shape;16739;p486"/>
            <p:cNvSpPr/>
            <p:nvPr/>
          </p:nvSpPr>
          <p:spPr>
            <a:xfrm>
              <a:off x="2522100" y="4401525"/>
              <a:ext cx="190900" cy="28550"/>
            </a:xfrm>
            <a:custGeom>
              <a:avLst/>
              <a:gdLst/>
              <a:ahLst/>
              <a:cxnLst/>
              <a:rect l="l" t="t" r="r" b="b"/>
              <a:pathLst>
                <a:path w="7636" h="1142" extrusionOk="0">
                  <a:moveTo>
                    <a:pt x="7416" y="1"/>
                  </a:moveTo>
                  <a:lnTo>
                    <a:pt x="5003" y="308"/>
                  </a:lnTo>
                  <a:lnTo>
                    <a:pt x="2370" y="483"/>
                  </a:lnTo>
                  <a:lnTo>
                    <a:pt x="351" y="703"/>
                  </a:lnTo>
                  <a:lnTo>
                    <a:pt x="264" y="747"/>
                  </a:lnTo>
                  <a:lnTo>
                    <a:pt x="88" y="834"/>
                  </a:lnTo>
                  <a:lnTo>
                    <a:pt x="44" y="878"/>
                  </a:lnTo>
                  <a:lnTo>
                    <a:pt x="0" y="922"/>
                  </a:lnTo>
                  <a:lnTo>
                    <a:pt x="0" y="1010"/>
                  </a:lnTo>
                  <a:lnTo>
                    <a:pt x="44" y="1054"/>
                  </a:lnTo>
                  <a:lnTo>
                    <a:pt x="88" y="1141"/>
                  </a:lnTo>
                  <a:lnTo>
                    <a:pt x="264" y="1141"/>
                  </a:lnTo>
                  <a:lnTo>
                    <a:pt x="395" y="1054"/>
                  </a:lnTo>
                  <a:lnTo>
                    <a:pt x="2414" y="834"/>
                  </a:lnTo>
                  <a:lnTo>
                    <a:pt x="5047" y="659"/>
                  </a:lnTo>
                  <a:lnTo>
                    <a:pt x="7460" y="352"/>
                  </a:lnTo>
                  <a:lnTo>
                    <a:pt x="7548" y="308"/>
                  </a:lnTo>
                  <a:lnTo>
                    <a:pt x="7592" y="264"/>
                  </a:lnTo>
                  <a:lnTo>
                    <a:pt x="7635" y="220"/>
                  </a:lnTo>
                  <a:lnTo>
                    <a:pt x="7635" y="132"/>
                  </a:lnTo>
                  <a:lnTo>
                    <a:pt x="7592" y="88"/>
                  </a:lnTo>
                  <a:lnTo>
                    <a:pt x="7548" y="44"/>
                  </a:lnTo>
                  <a:lnTo>
                    <a:pt x="750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40" name="Google Shape;16740;p486"/>
            <p:cNvSpPr/>
            <p:nvPr/>
          </p:nvSpPr>
          <p:spPr>
            <a:xfrm>
              <a:off x="2533075" y="4308275"/>
              <a:ext cx="523300" cy="91075"/>
            </a:xfrm>
            <a:custGeom>
              <a:avLst/>
              <a:gdLst/>
              <a:ahLst/>
              <a:cxnLst/>
              <a:rect l="l" t="t" r="r" b="b"/>
              <a:pathLst>
                <a:path w="20932" h="3643" extrusionOk="0">
                  <a:moveTo>
                    <a:pt x="20361" y="1"/>
                  </a:moveTo>
                  <a:lnTo>
                    <a:pt x="16411" y="352"/>
                  </a:lnTo>
                  <a:lnTo>
                    <a:pt x="10444" y="834"/>
                  </a:lnTo>
                  <a:lnTo>
                    <a:pt x="6099" y="1273"/>
                  </a:lnTo>
                  <a:lnTo>
                    <a:pt x="6056" y="1273"/>
                  </a:lnTo>
                  <a:lnTo>
                    <a:pt x="2765" y="2283"/>
                  </a:lnTo>
                  <a:lnTo>
                    <a:pt x="965" y="2634"/>
                  </a:lnTo>
                  <a:lnTo>
                    <a:pt x="878" y="2677"/>
                  </a:lnTo>
                  <a:lnTo>
                    <a:pt x="88" y="3336"/>
                  </a:lnTo>
                  <a:lnTo>
                    <a:pt x="44" y="3380"/>
                  </a:lnTo>
                  <a:lnTo>
                    <a:pt x="0" y="3467"/>
                  </a:lnTo>
                  <a:lnTo>
                    <a:pt x="0" y="3511"/>
                  </a:lnTo>
                  <a:lnTo>
                    <a:pt x="44" y="3599"/>
                  </a:lnTo>
                  <a:lnTo>
                    <a:pt x="88" y="3643"/>
                  </a:lnTo>
                  <a:lnTo>
                    <a:pt x="176" y="3643"/>
                  </a:lnTo>
                  <a:lnTo>
                    <a:pt x="307" y="3599"/>
                  </a:lnTo>
                  <a:lnTo>
                    <a:pt x="1097" y="2985"/>
                  </a:lnTo>
                  <a:lnTo>
                    <a:pt x="2852" y="2590"/>
                  </a:lnTo>
                  <a:lnTo>
                    <a:pt x="6143" y="1624"/>
                  </a:lnTo>
                  <a:lnTo>
                    <a:pt x="10488" y="1186"/>
                  </a:lnTo>
                  <a:lnTo>
                    <a:pt x="13647" y="966"/>
                  </a:lnTo>
                  <a:lnTo>
                    <a:pt x="16455" y="703"/>
                  </a:lnTo>
                  <a:lnTo>
                    <a:pt x="20361" y="352"/>
                  </a:lnTo>
                  <a:lnTo>
                    <a:pt x="20712" y="440"/>
                  </a:lnTo>
                  <a:lnTo>
                    <a:pt x="20799" y="440"/>
                  </a:lnTo>
                  <a:lnTo>
                    <a:pt x="20843" y="396"/>
                  </a:lnTo>
                  <a:lnTo>
                    <a:pt x="20887" y="352"/>
                  </a:lnTo>
                  <a:lnTo>
                    <a:pt x="20931" y="308"/>
                  </a:lnTo>
                  <a:lnTo>
                    <a:pt x="20931" y="220"/>
                  </a:lnTo>
                  <a:lnTo>
                    <a:pt x="20887" y="176"/>
                  </a:lnTo>
                  <a:lnTo>
                    <a:pt x="20843" y="132"/>
                  </a:lnTo>
                  <a:lnTo>
                    <a:pt x="20799" y="88"/>
                  </a:lnTo>
                  <a:lnTo>
                    <a:pt x="2040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41" name="Google Shape;16741;p486"/>
            <p:cNvSpPr/>
            <p:nvPr/>
          </p:nvSpPr>
          <p:spPr>
            <a:xfrm>
              <a:off x="2508925" y="4276475"/>
              <a:ext cx="537575" cy="125075"/>
            </a:xfrm>
            <a:custGeom>
              <a:avLst/>
              <a:gdLst/>
              <a:ahLst/>
              <a:cxnLst/>
              <a:rect l="l" t="t" r="r" b="b"/>
              <a:pathLst>
                <a:path w="21503" h="5003" extrusionOk="0">
                  <a:moveTo>
                    <a:pt x="18255" y="0"/>
                  </a:moveTo>
                  <a:lnTo>
                    <a:pt x="13779" y="395"/>
                  </a:lnTo>
                  <a:lnTo>
                    <a:pt x="9479" y="834"/>
                  </a:lnTo>
                  <a:lnTo>
                    <a:pt x="6846" y="1185"/>
                  </a:lnTo>
                  <a:lnTo>
                    <a:pt x="6802" y="1229"/>
                  </a:lnTo>
                  <a:lnTo>
                    <a:pt x="5003" y="2238"/>
                  </a:lnTo>
                  <a:lnTo>
                    <a:pt x="3599" y="2765"/>
                  </a:lnTo>
                  <a:lnTo>
                    <a:pt x="1361" y="3247"/>
                  </a:lnTo>
                  <a:lnTo>
                    <a:pt x="1273" y="3335"/>
                  </a:lnTo>
                  <a:lnTo>
                    <a:pt x="440" y="4432"/>
                  </a:lnTo>
                  <a:lnTo>
                    <a:pt x="88" y="4652"/>
                  </a:lnTo>
                  <a:lnTo>
                    <a:pt x="45" y="4739"/>
                  </a:lnTo>
                  <a:lnTo>
                    <a:pt x="1" y="4783"/>
                  </a:lnTo>
                  <a:lnTo>
                    <a:pt x="1" y="4871"/>
                  </a:lnTo>
                  <a:lnTo>
                    <a:pt x="45" y="4915"/>
                  </a:lnTo>
                  <a:lnTo>
                    <a:pt x="88" y="4959"/>
                  </a:lnTo>
                  <a:lnTo>
                    <a:pt x="176" y="5003"/>
                  </a:lnTo>
                  <a:lnTo>
                    <a:pt x="264" y="4959"/>
                  </a:lnTo>
                  <a:lnTo>
                    <a:pt x="659" y="4739"/>
                  </a:lnTo>
                  <a:lnTo>
                    <a:pt x="703" y="4695"/>
                  </a:lnTo>
                  <a:lnTo>
                    <a:pt x="1537" y="3598"/>
                  </a:lnTo>
                  <a:lnTo>
                    <a:pt x="3687" y="3072"/>
                  </a:lnTo>
                  <a:lnTo>
                    <a:pt x="3731" y="3072"/>
                  </a:lnTo>
                  <a:lnTo>
                    <a:pt x="5135" y="2545"/>
                  </a:lnTo>
                  <a:lnTo>
                    <a:pt x="5179" y="2545"/>
                  </a:lnTo>
                  <a:lnTo>
                    <a:pt x="6934" y="1536"/>
                  </a:lnTo>
                  <a:lnTo>
                    <a:pt x="9523" y="1185"/>
                  </a:lnTo>
                  <a:lnTo>
                    <a:pt x="13779" y="746"/>
                  </a:lnTo>
                  <a:lnTo>
                    <a:pt x="18255" y="351"/>
                  </a:lnTo>
                  <a:lnTo>
                    <a:pt x="19922" y="351"/>
                  </a:lnTo>
                  <a:lnTo>
                    <a:pt x="20625" y="527"/>
                  </a:lnTo>
                  <a:lnTo>
                    <a:pt x="21063" y="790"/>
                  </a:lnTo>
                  <a:lnTo>
                    <a:pt x="21151" y="790"/>
                  </a:lnTo>
                  <a:lnTo>
                    <a:pt x="21327" y="834"/>
                  </a:lnTo>
                  <a:lnTo>
                    <a:pt x="21371" y="790"/>
                  </a:lnTo>
                  <a:lnTo>
                    <a:pt x="21458" y="790"/>
                  </a:lnTo>
                  <a:lnTo>
                    <a:pt x="21458" y="746"/>
                  </a:lnTo>
                  <a:lnTo>
                    <a:pt x="21502" y="658"/>
                  </a:lnTo>
                  <a:lnTo>
                    <a:pt x="21502" y="571"/>
                  </a:lnTo>
                  <a:lnTo>
                    <a:pt x="21458" y="527"/>
                  </a:lnTo>
                  <a:lnTo>
                    <a:pt x="21414" y="483"/>
                  </a:lnTo>
                  <a:lnTo>
                    <a:pt x="21239" y="483"/>
                  </a:lnTo>
                  <a:lnTo>
                    <a:pt x="20800" y="176"/>
                  </a:lnTo>
                  <a:lnTo>
                    <a:pt x="20712" y="176"/>
                  </a:lnTo>
                  <a:lnTo>
                    <a:pt x="1996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42" name="Google Shape;16742;p486"/>
            <p:cNvSpPr/>
            <p:nvPr/>
          </p:nvSpPr>
          <p:spPr>
            <a:xfrm>
              <a:off x="2481500" y="4238075"/>
              <a:ext cx="585825" cy="166775"/>
            </a:xfrm>
            <a:custGeom>
              <a:avLst/>
              <a:gdLst/>
              <a:ahLst/>
              <a:cxnLst/>
              <a:rect l="l" t="t" r="r" b="b"/>
              <a:pathLst>
                <a:path w="23433" h="6671" extrusionOk="0">
                  <a:moveTo>
                    <a:pt x="17509" y="0"/>
                  </a:moveTo>
                  <a:lnTo>
                    <a:pt x="16149" y="88"/>
                  </a:lnTo>
                  <a:lnTo>
                    <a:pt x="14832" y="176"/>
                  </a:lnTo>
                  <a:lnTo>
                    <a:pt x="13604" y="264"/>
                  </a:lnTo>
                  <a:lnTo>
                    <a:pt x="11848" y="395"/>
                  </a:lnTo>
                  <a:lnTo>
                    <a:pt x="11805" y="395"/>
                  </a:lnTo>
                  <a:lnTo>
                    <a:pt x="9786" y="790"/>
                  </a:lnTo>
                  <a:lnTo>
                    <a:pt x="9742" y="790"/>
                  </a:lnTo>
                  <a:lnTo>
                    <a:pt x="8470" y="1448"/>
                  </a:lnTo>
                  <a:lnTo>
                    <a:pt x="7285" y="2282"/>
                  </a:lnTo>
                  <a:lnTo>
                    <a:pt x="5442" y="3248"/>
                  </a:lnTo>
                  <a:lnTo>
                    <a:pt x="2282" y="3950"/>
                  </a:lnTo>
                  <a:lnTo>
                    <a:pt x="2195" y="3994"/>
                  </a:lnTo>
                  <a:lnTo>
                    <a:pt x="1580" y="4476"/>
                  </a:lnTo>
                  <a:lnTo>
                    <a:pt x="1537" y="4564"/>
                  </a:lnTo>
                  <a:lnTo>
                    <a:pt x="747" y="5836"/>
                  </a:lnTo>
                  <a:lnTo>
                    <a:pt x="88" y="6363"/>
                  </a:lnTo>
                  <a:lnTo>
                    <a:pt x="45" y="6407"/>
                  </a:lnTo>
                  <a:lnTo>
                    <a:pt x="1" y="6451"/>
                  </a:lnTo>
                  <a:lnTo>
                    <a:pt x="45" y="6539"/>
                  </a:lnTo>
                  <a:lnTo>
                    <a:pt x="45" y="6582"/>
                  </a:lnTo>
                  <a:lnTo>
                    <a:pt x="132" y="6626"/>
                  </a:lnTo>
                  <a:lnTo>
                    <a:pt x="176" y="6670"/>
                  </a:lnTo>
                  <a:lnTo>
                    <a:pt x="308" y="6626"/>
                  </a:lnTo>
                  <a:lnTo>
                    <a:pt x="1010" y="6100"/>
                  </a:lnTo>
                  <a:lnTo>
                    <a:pt x="1054" y="6012"/>
                  </a:lnTo>
                  <a:lnTo>
                    <a:pt x="1800" y="4739"/>
                  </a:lnTo>
                  <a:lnTo>
                    <a:pt x="2414" y="4301"/>
                  </a:lnTo>
                  <a:lnTo>
                    <a:pt x="5574" y="3599"/>
                  </a:lnTo>
                  <a:lnTo>
                    <a:pt x="5617" y="3555"/>
                  </a:lnTo>
                  <a:lnTo>
                    <a:pt x="7460" y="2589"/>
                  </a:lnTo>
                  <a:lnTo>
                    <a:pt x="8645" y="1756"/>
                  </a:lnTo>
                  <a:lnTo>
                    <a:pt x="9874" y="1141"/>
                  </a:lnTo>
                  <a:lnTo>
                    <a:pt x="11892" y="746"/>
                  </a:lnTo>
                  <a:lnTo>
                    <a:pt x="13604" y="615"/>
                  </a:lnTo>
                  <a:lnTo>
                    <a:pt x="14832" y="527"/>
                  </a:lnTo>
                  <a:lnTo>
                    <a:pt x="16149" y="439"/>
                  </a:lnTo>
                  <a:lnTo>
                    <a:pt x="17509" y="351"/>
                  </a:lnTo>
                  <a:lnTo>
                    <a:pt x="18825" y="395"/>
                  </a:lnTo>
                  <a:lnTo>
                    <a:pt x="19484" y="439"/>
                  </a:lnTo>
                  <a:lnTo>
                    <a:pt x="20098" y="483"/>
                  </a:lnTo>
                  <a:lnTo>
                    <a:pt x="20668" y="571"/>
                  </a:lnTo>
                  <a:lnTo>
                    <a:pt x="21195" y="702"/>
                  </a:lnTo>
                  <a:lnTo>
                    <a:pt x="21722" y="878"/>
                  </a:lnTo>
                  <a:lnTo>
                    <a:pt x="22160" y="1097"/>
                  </a:lnTo>
                  <a:lnTo>
                    <a:pt x="22555" y="1361"/>
                  </a:lnTo>
                  <a:lnTo>
                    <a:pt x="22862" y="1624"/>
                  </a:lnTo>
                  <a:lnTo>
                    <a:pt x="22950" y="1712"/>
                  </a:lnTo>
                  <a:lnTo>
                    <a:pt x="23213" y="1756"/>
                  </a:lnTo>
                  <a:lnTo>
                    <a:pt x="23345" y="1756"/>
                  </a:lnTo>
                  <a:lnTo>
                    <a:pt x="23389" y="1712"/>
                  </a:lnTo>
                  <a:lnTo>
                    <a:pt x="23433" y="1668"/>
                  </a:lnTo>
                  <a:lnTo>
                    <a:pt x="23433" y="1580"/>
                  </a:lnTo>
                  <a:lnTo>
                    <a:pt x="23433" y="1536"/>
                  </a:lnTo>
                  <a:lnTo>
                    <a:pt x="23389" y="1448"/>
                  </a:lnTo>
                  <a:lnTo>
                    <a:pt x="23301" y="1448"/>
                  </a:lnTo>
                  <a:lnTo>
                    <a:pt x="23082" y="1361"/>
                  </a:lnTo>
                  <a:lnTo>
                    <a:pt x="22731" y="1054"/>
                  </a:lnTo>
                  <a:lnTo>
                    <a:pt x="22336" y="790"/>
                  </a:lnTo>
                  <a:lnTo>
                    <a:pt x="21853" y="571"/>
                  </a:lnTo>
                  <a:lnTo>
                    <a:pt x="21327" y="395"/>
                  </a:lnTo>
                  <a:lnTo>
                    <a:pt x="20800" y="264"/>
                  </a:lnTo>
                  <a:lnTo>
                    <a:pt x="20186" y="176"/>
                  </a:lnTo>
                  <a:lnTo>
                    <a:pt x="19528" y="88"/>
                  </a:lnTo>
                  <a:lnTo>
                    <a:pt x="18869" y="44"/>
                  </a:lnTo>
                  <a:lnTo>
                    <a:pt x="1750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43" name="Google Shape;16743;p486"/>
            <p:cNvSpPr/>
            <p:nvPr/>
          </p:nvSpPr>
          <p:spPr>
            <a:xfrm>
              <a:off x="2461750" y="4201875"/>
              <a:ext cx="634100" cy="202975"/>
            </a:xfrm>
            <a:custGeom>
              <a:avLst/>
              <a:gdLst/>
              <a:ahLst/>
              <a:cxnLst/>
              <a:rect l="l" t="t" r="r" b="b"/>
              <a:pathLst>
                <a:path w="25364" h="8119" extrusionOk="0">
                  <a:moveTo>
                    <a:pt x="14613" y="0"/>
                  </a:moveTo>
                  <a:lnTo>
                    <a:pt x="12156" y="220"/>
                  </a:lnTo>
                  <a:lnTo>
                    <a:pt x="12112" y="220"/>
                  </a:lnTo>
                  <a:lnTo>
                    <a:pt x="11015" y="527"/>
                  </a:lnTo>
                  <a:lnTo>
                    <a:pt x="10971" y="571"/>
                  </a:lnTo>
                  <a:lnTo>
                    <a:pt x="10181" y="1185"/>
                  </a:lnTo>
                  <a:lnTo>
                    <a:pt x="8163" y="2809"/>
                  </a:lnTo>
                  <a:lnTo>
                    <a:pt x="6320" y="3818"/>
                  </a:lnTo>
                  <a:lnTo>
                    <a:pt x="5574" y="4081"/>
                  </a:lnTo>
                  <a:lnTo>
                    <a:pt x="4915" y="4257"/>
                  </a:lnTo>
                  <a:lnTo>
                    <a:pt x="4345" y="4388"/>
                  </a:lnTo>
                  <a:lnTo>
                    <a:pt x="3862" y="4432"/>
                  </a:lnTo>
                  <a:lnTo>
                    <a:pt x="3380" y="4520"/>
                  </a:lnTo>
                  <a:lnTo>
                    <a:pt x="2941" y="4608"/>
                  </a:lnTo>
                  <a:lnTo>
                    <a:pt x="2546" y="4783"/>
                  </a:lnTo>
                  <a:lnTo>
                    <a:pt x="2151" y="5003"/>
                  </a:lnTo>
                  <a:lnTo>
                    <a:pt x="1756" y="5354"/>
                  </a:lnTo>
                  <a:lnTo>
                    <a:pt x="1317" y="5880"/>
                  </a:lnTo>
                  <a:lnTo>
                    <a:pt x="922" y="6582"/>
                  </a:lnTo>
                  <a:lnTo>
                    <a:pt x="440" y="7460"/>
                  </a:lnTo>
                  <a:lnTo>
                    <a:pt x="89" y="7811"/>
                  </a:lnTo>
                  <a:lnTo>
                    <a:pt x="45" y="7855"/>
                  </a:lnTo>
                  <a:lnTo>
                    <a:pt x="1" y="7899"/>
                  </a:lnTo>
                  <a:lnTo>
                    <a:pt x="1" y="7987"/>
                  </a:lnTo>
                  <a:lnTo>
                    <a:pt x="45" y="8030"/>
                  </a:lnTo>
                  <a:lnTo>
                    <a:pt x="89" y="8074"/>
                  </a:lnTo>
                  <a:lnTo>
                    <a:pt x="176" y="8118"/>
                  </a:lnTo>
                  <a:lnTo>
                    <a:pt x="308" y="8074"/>
                  </a:lnTo>
                  <a:lnTo>
                    <a:pt x="703" y="7723"/>
                  </a:lnTo>
                  <a:lnTo>
                    <a:pt x="747" y="7636"/>
                  </a:lnTo>
                  <a:lnTo>
                    <a:pt x="1186" y="6802"/>
                  </a:lnTo>
                  <a:lnTo>
                    <a:pt x="1581" y="6144"/>
                  </a:lnTo>
                  <a:lnTo>
                    <a:pt x="1932" y="5661"/>
                  </a:lnTo>
                  <a:lnTo>
                    <a:pt x="2283" y="5310"/>
                  </a:lnTo>
                  <a:lnTo>
                    <a:pt x="2678" y="5090"/>
                  </a:lnTo>
                  <a:lnTo>
                    <a:pt x="3029" y="4959"/>
                  </a:lnTo>
                  <a:lnTo>
                    <a:pt x="3467" y="4871"/>
                  </a:lnTo>
                  <a:lnTo>
                    <a:pt x="3906" y="4783"/>
                  </a:lnTo>
                  <a:lnTo>
                    <a:pt x="4433" y="4696"/>
                  </a:lnTo>
                  <a:lnTo>
                    <a:pt x="5003" y="4608"/>
                  </a:lnTo>
                  <a:lnTo>
                    <a:pt x="5705" y="4432"/>
                  </a:lnTo>
                  <a:lnTo>
                    <a:pt x="6451" y="4125"/>
                  </a:lnTo>
                  <a:lnTo>
                    <a:pt x="8338" y="3116"/>
                  </a:lnTo>
                  <a:lnTo>
                    <a:pt x="8382" y="3116"/>
                  </a:lnTo>
                  <a:lnTo>
                    <a:pt x="10401" y="1448"/>
                  </a:lnTo>
                  <a:lnTo>
                    <a:pt x="11146" y="878"/>
                  </a:lnTo>
                  <a:lnTo>
                    <a:pt x="12200" y="571"/>
                  </a:lnTo>
                  <a:lnTo>
                    <a:pt x="14657" y="351"/>
                  </a:lnTo>
                  <a:lnTo>
                    <a:pt x="17948" y="351"/>
                  </a:lnTo>
                  <a:lnTo>
                    <a:pt x="21063" y="702"/>
                  </a:lnTo>
                  <a:lnTo>
                    <a:pt x="22204" y="1053"/>
                  </a:lnTo>
                  <a:lnTo>
                    <a:pt x="23652" y="1843"/>
                  </a:lnTo>
                  <a:lnTo>
                    <a:pt x="24706" y="2677"/>
                  </a:lnTo>
                  <a:lnTo>
                    <a:pt x="24749" y="2721"/>
                  </a:lnTo>
                  <a:lnTo>
                    <a:pt x="25144" y="2809"/>
                  </a:lnTo>
                  <a:lnTo>
                    <a:pt x="25276" y="2809"/>
                  </a:lnTo>
                  <a:lnTo>
                    <a:pt x="25320" y="2765"/>
                  </a:lnTo>
                  <a:lnTo>
                    <a:pt x="25364" y="2677"/>
                  </a:lnTo>
                  <a:lnTo>
                    <a:pt x="25364" y="2633"/>
                  </a:lnTo>
                  <a:lnTo>
                    <a:pt x="25320" y="2545"/>
                  </a:lnTo>
                  <a:lnTo>
                    <a:pt x="25276" y="2502"/>
                  </a:lnTo>
                  <a:lnTo>
                    <a:pt x="25232" y="2458"/>
                  </a:lnTo>
                  <a:lnTo>
                    <a:pt x="24881" y="2370"/>
                  </a:lnTo>
                  <a:lnTo>
                    <a:pt x="23872" y="1536"/>
                  </a:lnTo>
                  <a:lnTo>
                    <a:pt x="23828" y="1536"/>
                  </a:lnTo>
                  <a:lnTo>
                    <a:pt x="22380" y="746"/>
                  </a:lnTo>
                  <a:lnTo>
                    <a:pt x="22336" y="702"/>
                  </a:lnTo>
                  <a:lnTo>
                    <a:pt x="21151" y="351"/>
                  </a:lnTo>
                  <a:lnTo>
                    <a:pt x="1799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44" name="Google Shape;16744;p486"/>
            <p:cNvSpPr/>
            <p:nvPr/>
          </p:nvSpPr>
          <p:spPr>
            <a:xfrm>
              <a:off x="1832075" y="4324725"/>
              <a:ext cx="1298875" cy="348875"/>
            </a:xfrm>
            <a:custGeom>
              <a:avLst/>
              <a:gdLst/>
              <a:ahLst/>
              <a:cxnLst/>
              <a:rect l="l" t="t" r="r" b="b"/>
              <a:pathLst>
                <a:path w="51955" h="13955" extrusionOk="0">
                  <a:moveTo>
                    <a:pt x="48620" y="1"/>
                  </a:moveTo>
                  <a:lnTo>
                    <a:pt x="45329" y="528"/>
                  </a:lnTo>
                  <a:lnTo>
                    <a:pt x="42916" y="879"/>
                  </a:lnTo>
                  <a:lnTo>
                    <a:pt x="40370" y="1273"/>
                  </a:lnTo>
                  <a:lnTo>
                    <a:pt x="35982" y="1756"/>
                  </a:lnTo>
                  <a:lnTo>
                    <a:pt x="31945" y="2414"/>
                  </a:lnTo>
                  <a:lnTo>
                    <a:pt x="29400" y="2678"/>
                  </a:lnTo>
                  <a:lnTo>
                    <a:pt x="29356" y="2722"/>
                  </a:lnTo>
                  <a:lnTo>
                    <a:pt x="27162" y="3775"/>
                  </a:lnTo>
                  <a:lnTo>
                    <a:pt x="27119" y="3775"/>
                  </a:lnTo>
                  <a:lnTo>
                    <a:pt x="25407" y="5003"/>
                  </a:lnTo>
                  <a:lnTo>
                    <a:pt x="21282" y="7899"/>
                  </a:lnTo>
                  <a:lnTo>
                    <a:pt x="20712" y="8075"/>
                  </a:lnTo>
                  <a:lnTo>
                    <a:pt x="17684" y="7987"/>
                  </a:lnTo>
                  <a:lnTo>
                    <a:pt x="15359" y="7768"/>
                  </a:lnTo>
                  <a:lnTo>
                    <a:pt x="11717" y="7329"/>
                  </a:lnTo>
                  <a:lnTo>
                    <a:pt x="9566" y="6978"/>
                  </a:lnTo>
                  <a:lnTo>
                    <a:pt x="9522" y="6978"/>
                  </a:lnTo>
                  <a:lnTo>
                    <a:pt x="8777" y="7153"/>
                  </a:lnTo>
                  <a:lnTo>
                    <a:pt x="6012" y="8163"/>
                  </a:lnTo>
                  <a:lnTo>
                    <a:pt x="5091" y="8733"/>
                  </a:lnTo>
                  <a:lnTo>
                    <a:pt x="5047" y="8733"/>
                  </a:lnTo>
                  <a:lnTo>
                    <a:pt x="3511" y="10444"/>
                  </a:lnTo>
                  <a:lnTo>
                    <a:pt x="1536" y="11717"/>
                  </a:lnTo>
                  <a:lnTo>
                    <a:pt x="1492" y="11761"/>
                  </a:lnTo>
                  <a:lnTo>
                    <a:pt x="44" y="13692"/>
                  </a:lnTo>
                  <a:lnTo>
                    <a:pt x="0" y="13735"/>
                  </a:lnTo>
                  <a:lnTo>
                    <a:pt x="0" y="13823"/>
                  </a:lnTo>
                  <a:lnTo>
                    <a:pt x="44" y="13867"/>
                  </a:lnTo>
                  <a:lnTo>
                    <a:pt x="88" y="13955"/>
                  </a:lnTo>
                  <a:lnTo>
                    <a:pt x="264" y="13955"/>
                  </a:lnTo>
                  <a:lnTo>
                    <a:pt x="308" y="13911"/>
                  </a:lnTo>
                  <a:lnTo>
                    <a:pt x="1756" y="12024"/>
                  </a:lnTo>
                  <a:lnTo>
                    <a:pt x="3730" y="10752"/>
                  </a:lnTo>
                  <a:lnTo>
                    <a:pt x="3730" y="10708"/>
                  </a:lnTo>
                  <a:lnTo>
                    <a:pt x="5310" y="8996"/>
                  </a:lnTo>
                  <a:lnTo>
                    <a:pt x="6144" y="8470"/>
                  </a:lnTo>
                  <a:lnTo>
                    <a:pt x="8864" y="7504"/>
                  </a:lnTo>
                  <a:lnTo>
                    <a:pt x="9566" y="7329"/>
                  </a:lnTo>
                  <a:lnTo>
                    <a:pt x="11673" y="7680"/>
                  </a:lnTo>
                  <a:lnTo>
                    <a:pt x="15315" y="8119"/>
                  </a:lnTo>
                  <a:lnTo>
                    <a:pt x="17640" y="8338"/>
                  </a:lnTo>
                  <a:lnTo>
                    <a:pt x="20712" y="8426"/>
                  </a:lnTo>
                  <a:lnTo>
                    <a:pt x="20756" y="8382"/>
                  </a:lnTo>
                  <a:lnTo>
                    <a:pt x="21414" y="8250"/>
                  </a:lnTo>
                  <a:lnTo>
                    <a:pt x="21458" y="8207"/>
                  </a:lnTo>
                  <a:lnTo>
                    <a:pt x="25627" y="5267"/>
                  </a:lnTo>
                  <a:lnTo>
                    <a:pt x="27294" y="4082"/>
                  </a:lnTo>
                  <a:lnTo>
                    <a:pt x="29488" y="3029"/>
                  </a:lnTo>
                  <a:lnTo>
                    <a:pt x="31989" y="2765"/>
                  </a:lnTo>
                  <a:lnTo>
                    <a:pt x="36026" y="2107"/>
                  </a:lnTo>
                  <a:lnTo>
                    <a:pt x="40414" y="1625"/>
                  </a:lnTo>
                  <a:lnTo>
                    <a:pt x="43003" y="1230"/>
                  </a:lnTo>
                  <a:lnTo>
                    <a:pt x="45417" y="879"/>
                  </a:lnTo>
                  <a:lnTo>
                    <a:pt x="48664" y="352"/>
                  </a:lnTo>
                  <a:lnTo>
                    <a:pt x="51736" y="1054"/>
                  </a:lnTo>
                  <a:lnTo>
                    <a:pt x="51823" y="1054"/>
                  </a:lnTo>
                  <a:lnTo>
                    <a:pt x="51867" y="1010"/>
                  </a:lnTo>
                  <a:lnTo>
                    <a:pt x="51911" y="966"/>
                  </a:lnTo>
                  <a:lnTo>
                    <a:pt x="51955" y="922"/>
                  </a:lnTo>
                  <a:lnTo>
                    <a:pt x="51955" y="835"/>
                  </a:lnTo>
                  <a:lnTo>
                    <a:pt x="51911" y="791"/>
                  </a:lnTo>
                  <a:lnTo>
                    <a:pt x="51867" y="747"/>
                  </a:lnTo>
                  <a:lnTo>
                    <a:pt x="51823" y="703"/>
                  </a:lnTo>
                  <a:lnTo>
                    <a:pt x="4870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45" name="Google Shape;16745;p486"/>
            <p:cNvSpPr/>
            <p:nvPr/>
          </p:nvSpPr>
          <p:spPr>
            <a:xfrm>
              <a:off x="1442625" y="2706650"/>
              <a:ext cx="854600" cy="1976825"/>
            </a:xfrm>
            <a:custGeom>
              <a:avLst/>
              <a:gdLst/>
              <a:ahLst/>
              <a:cxnLst/>
              <a:rect l="l" t="t" r="r" b="b"/>
              <a:pathLst>
                <a:path w="34184" h="79073" extrusionOk="0">
                  <a:moveTo>
                    <a:pt x="33964" y="0"/>
                  </a:moveTo>
                  <a:lnTo>
                    <a:pt x="33920" y="44"/>
                  </a:lnTo>
                  <a:lnTo>
                    <a:pt x="31507" y="2019"/>
                  </a:lnTo>
                  <a:lnTo>
                    <a:pt x="28567" y="4432"/>
                  </a:lnTo>
                  <a:lnTo>
                    <a:pt x="23784" y="8250"/>
                  </a:lnTo>
                  <a:lnTo>
                    <a:pt x="20712" y="10356"/>
                  </a:lnTo>
                  <a:lnTo>
                    <a:pt x="17816" y="11453"/>
                  </a:lnTo>
                  <a:lnTo>
                    <a:pt x="14174" y="12770"/>
                  </a:lnTo>
                  <a:lnTo>
                    <a:pt x="14130" y="12770"/>
                  </a:lnTo>
                  <a:lnTo>
                    <a:pt x="12156" y="13691"/>
                  </a:lnTo>
                  <a:lnTo>
                    <a:pt x="10093" y="14262"/>
                  </a:lnTo>
                  <a:lnTo>
                    <a:pt x="10093" y="14305"/>
                  </a:lnTo>
                  <a:lnTo>
                    <a:pt x="6276" y="16412"/>
                  </a:lnTo>
                  <a:lnTo>
                    <a:pt x="6232" y="16456"/>
                  </a:lnTo>
                  <a:lnTo>
                    <a:pt x="5661" y="17070"/>
                  </a:lnTo>
                  <a:lnTo>
                    <a:pt x="5661" y="17114"/>
                  </a:lnTo>
                  <a:lnTo>
                    <a:pt x="5091" y="18606"/>
                  </a:lnTo>
                  <a:lnTo>
                    <a:pt x="5091" y="18650"/>
                  </a:lnTo>
                  <a:lnTo>
                    <a:pt x="4433" y="21677"/>
                  </a:lnTo>
                  <a:lnTo>
                    <a:pt x="4433" y="21721"/>
                  </a:lnTo>
                  <a:lnTo>
                    <a:pt x="4433" y="23652"/>
                  </a:lnTo>
                  <a:lnTo>
                    <a:pt x="4433" y="23696"/>
                  </a:lnTo>
                  <a:lnTo>
                    <a:pt x="4784" y="25802"/>
                  </a:lnTo>
                  <a:lnTo>
                    <a:pt x="4784" y="25846"/>
                  </a:lnTo>
                  <a:lnTo>
                    <a:pt x="5135" y="27338"/>
                  </a:lnTo>
                  <a:lnTo>
                    <a:pt x="5442" y="28742"/>
                  </a:lnTo>
                  <a:lnTo>
                    <a:pt x="5661" y="30015"/>
                  </a:lnTo>
                  <a:lnTo>
                    <a:pt x="5793" y="31243"/>
                  </a:lnTo>
                  <a:lnTo>
                    <a:pt x="5881" y="32472"/>
                  </a:lnTo>
                  <a:lnTo>
                    <a:pt x="5837" y="33744"/>
                  </a:lnTo>
                  <a:lnTo>
                    <a:pt x="5749" y="35149"/>
                  </a:lnTo>
                  <a:lnTo>
                    <a:pt x="5574" y="36641"/>
                  </a:lnTo>
                  <a:lnTo>
                    <a:pt x="5310" y="39229"/>
                  </a:lnTo>
                  <a:lnTo>
                    <a:pt x="5003" y="41731"/>
                  </a:lnTo>
                  <a:lnTo>
                    <a:pt x="4521" y="45022"/>
                  </a:lnTo>
                  <a:lnTo>
                    <a:pt x="3687" y="48488"/>
                  </a:lnTo>
                  <a:lnTo>
                    <a:pt x="3292" y="51384"/>
                  </a:lnTo>
                  <a:lnTo>
                    <a:pt x="3116" y="53842"/>
                  </a:lnTo>
                  <a:lnTo>
                    <a:pt x="2853" y="55553"/>
                  </a:lnTo>
                  <a:lnTo>
                    <a:pt x="2107" y="57966"/>
                  </a:lnTo>
                  <a:lnTo>
                    <a:pt x="1186" y="60468"/>
                  </a:lnTo>
                  <a:lnTo>
                    <a:pt x="45" y="64592"/>
                  </a:lnTo>
                  <a:lnTo>
                    <a:pt x="1" y="64636"/>
                  </a:lnTo>
                  <a:lnTo>
                    <a:pt x="1" y="66611"/>
                  </a:lnTo>
                  <a:lnTo>
                    <a:pt x="89" y="69287"/>
                  </a:lnTo>
                  <a:lnTo>
                    <a:pt x="132" y="69419"/>
                  </a:lnTo>
                  <a:lnTo>
                    <a:pt x="1975" y="71701"/>
                  </a:lnTo>
                  <a:lnTo>
                    <a:pt x="5135" y="75167"/>
                  </a:lnTo>
                  <a:lnTo>
                    <a:pt x="7153" y="77230"/>
                  </a:lnTo>
                  <a:lnTo>
                    <a:pt x="8865" y="79029"/>
                  </a:lnTo>
                  <a:lnTo>
                    <a:pt x="8909" y="79073"/>
                  </a:lnTo>
                  <a:lnTo>
                    <a:pt x="8996" y="79073"/>
                  </a:lnTo>
                  <a:lnTo>
                    <a:pt x="9128" y="79029"/>
                  </a:lnTo>
                  <a:lnTo>
                    <a:pt x="9172" y="78985"/>
                  </a:lnTo>
                  <a:lnTo>
                    <a:pt x="9172" y="78897"/>
                  </a:lnTo>
                  <a:lnTo>
                    <a:pt x="9172" y="78853"/>
                  </a:lnTo>
                  <a:lnTo>
                    <a:pt x="9128" y="78766"/>
                  </a:lnTo>
                  <a:lnTo>
                    <a:pt x="7417" y="77010"/>
                  </a:lnTo>
                  <a:lnTo>
                    <a:pt x="5398" y="74904"/>
                  </a:lnTo>
                  <a:lnTo>
                    <a:pt x="2239" y="71482"/>
                  </a:lnTo>
                  <a:lnTo>
                    <a:pt x="440" y="69244"/>
                  </a:lnTo>
                  <a:lnTo>
                    <a:pt x="352" y="66611"/>
                  </a:lnTo>
                  <a:lnTo>
                    <a:pt x="352" y="64680"/>
                  </a:lnTo>
                  <a:lnTo>
                    <a:pt x="1493" y="60555"/>
                  </a:lnTo>
                  <a:lnTo>
                    <a:pt x="2458" y="58054"/>
                  </a:lnTo>
                  <a:lnTo>
                    <a:pt x="3204" y="55641"/>
                  </a:lnTo>
                  <a:lnTo>
                    <a:pt x="3204" y="55597"/>
                  </a:lnTo>
                  <a:lnTo>
                    <a:pt x="3424" y="53885"/>
                  </a:lnTo>
                  <a:lnTo>
                    <a:pt x="3643" y="51428"/>
                  </a:lnTo>
                  <a:lnTo>
                    <a:pt x="4038" y="48532"/>
                  </a:lnTo>
                  <a:lnTo>
                    <a:pt x="4828" y="45109"/>
                  </a:lnTo>
                  <a:lnTo>
                    <a:pt x="5354" y="41775"/>
                  </a:lnTo>
                  <a:lnTo>
                    <a:pt x="5661" y="39273"/>
                  </a:lnTo>
                  <a:lnTo>
                    <a:pt x="5925" y="36684"/>
                  </a:lnTo>
                  <a:lnTo>
                    <a:pt x="6100" y="35149"/>
                  </a:lnTo>
                  <a:lnTo>
                    <a:pt x="6188" y="33788"/>
                  </a:lnTo>
                  <a:lnTo>
                    <a:pt x="6232" y="32472"/>
                  </a:lnTo>
                  <a:lnTo>
                    <a:pt x="6144" y="31243"/>
                  </a:lnTo>
                  <a:lnTo>
                    <a:pt x="6012" y="29971"/>
                  </a:lnTo>
                  <a:lnTo>
                    <a:pt x="5793" y="28654"/>
                  </a:lnTo>
                  <a:lnTo>
                    <a:pt x="5486" y="27294"/>
                  </a:lnTo>
                  <a:lnTo>
                    <a:pt x="5091" y="25758"/>
                  </a:lnTo>
                  <a:lnTo>
                    <a:pt x="4784" y="23652"/>
                  </a:lnTo>
                  <a:lnTo>
                    <a:pt x="4784" y="21721"/>
                  </a:lnTo>
                  <a:lnTo>
                    <a:pt x="5442" y="18737"/>
                  </a:lnTo>
                  <a:lnTo>
                    <a:pt x="5969" y="17289"/>
                  </a:lnTo>
                  <a:lnTo>
                    <a:pt x="6451" y="16719"/>
                  </a:lnTo>
                  <a:lnTo>
                    <a:pt x="10225" y="14613"/>
                  </a:lnTo>
                  <a:lnTo>
                    <a:pt x="12287" y="14042"/>
                  </a:lnTo>
                  <a:lnTo>
                    <a:pt x="12331" y="14042"/>
                  </a:lnTo>
                  <a:lnTo>
                    <a:pt x="14306" y="13077"/>
                  </a:lnTo>
                  <a:lnTo>
                    <a:pt x="17948" y="11804"/>
                  </a:lnTo>
                  <a:lnTo>
                    <a:pt x="20844" y="10663"/>
                  </a:lnTo>
                  <a:lnTo>
                    <a:pt x="20888" y="10663"/>
                  </a:lnTo>
                  <a:lnTo>
                    <a:pt x="24003" y="8513"/>
                  </a:lnTo>
                  <a:lnTo>
                    <a:pt x="28786" y="4696"/>
                  </a:lnTo>
                  <a:lnTo>
                    <a:pt x="31726" y="2326"/>
                  </a:lnTo>
                  <a:lnTo>
                    <a:pt x="34140" y="308"/>
                  </a:lnTo>
                  <a:lnTo>
                    <a:pt x="34184" y="264"/>
                  </a:lnTo>
                  <a:lnTo>
                    <a:pt x="34184" y="176"/>
                  </a:lnTo>
                  <a:lnTo>
                    <a:pt x="34184" y="132"/>
                  </a:lnTo>
                  <a:lnTo>
                    <a:pt x="34140" y="44"/>
                  </a:lnTo>
                  <a:lnTo>
                    <a:pt x="3409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46" name="Google Shape;16746;p486"/>
            <p:cNvSpPr/>
            <p:nvPr/>
          </p:nvSpPr>
          <p:spPr>
            <a:xfrm>
              <a:off x="1908875" y="4495875"/>
              <a:ext cx="646150" cy="156900"/>
            </a:xfrm>
            <a:custGeom>
              <a:avLst/>
              <a:gdLst/>
              <a:ahLst/>
              <a:cxnLst/>
              <a:rect l="l" t="t" r="r" b="b"/>
              <a:pathLst>
                <a:path w="25846" h="6276" extrusionOk="0">
                  <a:moveTo>
                    <a:pt x="25626" y="0"/>
                  </a:moveTo>
                  <a:lnTo>
                    <a:pt x="24178" y="176"/>
                  </a:lnTo>
                  <a:lnTo>
                    <a:pt x="24134" y="176"/>
                  </a:lnTo>
                  <a:lnTo>
                    <a:pt x="22774" y="658"/>
                  </a:lnTo>
                  <a:lnTo>
                    <a:pt x="22730" y="658"/>
                  </a:lnTo>
                  <a:lnTo>
                    <a:pt x="21238" y="1448"/>
                  </a:lnTo>
                  <a:lnTo>
                    <a:pt x="18035" y="3511"/>
                  </a:lnTo>
                  <a:lnTo>
                    <a:pt x="17464" y="3686"/>
                  </a:lnTo>
                  <a:lnTo>
                    <a:pt x="14393" y="3511"/>
                  </a:lnTo>
                  <a:lnTo>
                    <a:pt x="11936" y="3379"/>
                  </a:lnTo>
                  <a:lnTo>
                    <a:pt x="7811" y="3160"/>
                  </a:lnTo>
                  <a:lnTo>
                    <a:pt x="4827" y="3204"/>
                  </a:lnTo>
                  <a:lnTo>
                    <a:pt x="4739" y="3204"/>
                  </a:lnTo>
                  <a:lnTo>
                    <a:pt x="3291" y="4125"/>
                  </a:lnTo>
                  <a:lnTo>
                    <a:pt x="88" y="5968"/>
                  </a:lnTo>
                  <a:lnTo>
                    <a:pt x="0" y="6012"/>
                  </a:lnTo>
                  <a:lnTo>
                    <a:pt x="0" y="6056"/>
                  </a:lnTo>
                  <a:lnTo>
                    <a:pt x="0" y="6100"/>
                  </a:lnTo>
                  <a:lnTo>
                    <a:pt x="0" y="6187"/>
                  </a:lnTo>
                  <a:lnTo>
                    <a:pt x="88" y="6231"/>
                  </a:lnTo>
                  <a:lnTo>
                    <a:pt x="176" y="6275"/>
                  </a:lnTo>
                  <a:lnTo>
                    <a:pt x="263" y="6275"/>
                  </a:lnTo>
                  <a:lnTo>
                    <a:pt x="3467" y="4432"/>
                  </a:lnTo>
                  <a:lnTo>
                    <a:pt x="4871" y="3555"/>
                  </a:lnTo>
                  <a:lnTo>
                    <a:pt x="7767" y="3511"/>
                  </a:lnTo>
                  <a:lnTo>
                    <a:pt x="11892" y="3730"/>
                  </a:lnTo>
                  <a:lnTo>
                    <a:pt x="14349" y="3862"/>
                  </a:lnTo>
                  <a:lnTo>
                    <a:pt x="17464" y="4037"/>
                  </a:lnTo>
                  <a:lnTo>
                    <a:pt x="17508" y="4037"/>
                  </a:lnTo>
                  <a:lnTo>
                    <a:pt x="18167" y="3818"/>
                  </a:lnTo>
                  <a:lnTo>
                    <a:pt x="18210" y="3818"/>
                  </a:lnTo>
                  <a:lnTo>
                    <a:pt x="21414" y="1755"/>
                  </a:lnTo>
                  <a:lnTo>
                    <a:pt x="22862" y="966"/>
                  </a:lnTo>
                  <a:lnTo>
                    <a:pt x="24266" y="527"/>
                  </a:lnTo>
                  <a:lnTo>
                    <a:pt x="25670" y="351"/>
                  </a:lnTo>
                  <a:lnTo>
                    <a:pt x="25758" y="307"/>
                  </a:lnTo>
                  <a:lnTo>
                    <a:pt x="25802" y="264"/>
                  </a:lnTo>
                  <a:lnTo>
                    <a:pt x="25846" y="220"/>
                  </a:lnTo>
                  <a:lnTo>
                    <a:pt x="25846" y="132"/>
                  </a:lnTo>
                  <a:lnTo>
                    <a:pt x="25802" y="88"/>
                  </a:lnTo>
                  <a:lnTo>
                    <a:pt x="2575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47" name="Google Shape;16747;p486"/>
            <p:cNvSpPr/>
            <p:nvPr/>
          </p:nvSpPr>
          <p:spPr>
            <a:xfrm>
              <a:off x="1292350" y="2521250"/>
              <a:ext cx="799750" cy="2106275"/>
            </a:xfrm>
            <a:custGeom>
              <a:avLst/>
              <a:gdLst/>
              <a:ahLst/>
              <a:cxnLst/>
              <a:rect l="l" t="t" r="r" b="b"/>
              <a:pathLst>
                <a:path w="31990" h="84251" extrusionOk="0">
                  <a:moveTo>
                    <a:pt x="31770" y="1"/>
                  </a:moveTo>
                  <a:lnTo>
                    <a:pt x="31682" y="45"/>
                  </a:lnTo>
                  <a:lnTo>
                    <a:pt x="30146" y="1185"/>
                  </a:lnTo>
                  <a:lnTo>
                    <a:pt x="27689" y="2853"/>
                  </a:lnTo>
                  <a:lnTo>
                    <a:pt x="27645" y="2941"/>
                  </a:lnTo>
                  <a:lnTo>
                    <a:pt x="25977" y="7197"/>
                  </a:lnTo>
                  <a:lnTo>
                    <a:pt x="25495" y="8513"/>
                  </a:lnTo>
                  <a:lnTo>
                    <a:pt x="25100" y="9128"/>
                  </a:lnTo>
                  <a:lnTo>
                    <a:pt x="21897" y="11453"/>
                  </a:lnTo>
                  <a:lnTo>
                    <a:pt x="17640" y="15096"/>
                  </a:lnTo>
                  <a:lnTo>
                    <a:pt x="15446" y="15973"/>
                  </a:lnTo>
                  <a:lnTo>
                    <a:pt x="11804" y="18430"/>
                  </a:lnTo>
                  <a:lnTo>
                    <a:pt x="9917" y="19527"/>
                  </a:lnTo>
                  <a:lnTo>
                    <a:pt x="7416" y="20361"/>
                  </a:lnTo>
                  <a:lnTo>
                    <a:pt x="5222" y="21809"/>
                  </a:lnTo>
                  <a:lnTo>
                    <a:pt x="3906" y="22775"/>
                  </a:lnTo>
                  <a:lnTo>
                    <a:pt x="1887" y="23828"/>
                  </a:lnTo>
                  <a:lnTo>
                    <a:pt x="1843" y="23872"/>
                  </a:lnTo>
                  <a:lnTo>
                    <a:pt x="1492" y="24618"/>
                  </a:lnTo>
                  <a:lnTo>
                    <a:pt x="1448" y="24661"/>
                  </a:lnTo>
                  <a:lnTo>
                    <a:pt x="1404" y="25276"/>
                  </a:lnTo>
                  <a:lnTo>
                    <a:pt x="1448" y="25364"/>
                  </a:lnTo>
                  <a:lnTo>
                    <a:pt x="1843" y="26066"/>
                  </a:lnTo>
                  <a:lnTo>
                    <a:pt x="4125" y="34754"/>
                  </a:lnTo>
                  <a:lnTo>
                    <a:pt x="4564" y="37782"/>
                  </a:lnTo>
                  <a:lnTo>
                    <a:pt x="4652" y="41248"/>
                  </a:lnTo>
                  <a:lnTo>
                    <a:pt x="4520" y="44715"/>
                  </a:lnTo>
                  <a:lnTo>
                    <a:pt x="4344" y="47435"/>
                  </a:lnTo>
                  <a:lnTo>
                    <a:pt x="4125" y="51165"/>
                  </a:lnTo>
                  <a:lnTo>
                    <a:pt x="3555" y="55860"/>
                  </a:lnTo>
                  <a:lnTo>
                    <a:pt x="2765" y="61872"/>
                  </a:lnTo>
                  <a:lnTo>
                    <a:pt x="2194" y="64768"/>
                  </a:lnTo>
                  <a:lnTo>
                    <a:pt x="1448" y="67225"/>
                  </a:lnTo>
                  <a:lnTo>
                    <a:pt x="922" y="69375"/>
                  </a:lnTo>
                  <a:lnTo>
                    <a:pt x="220" y="71789"/>
                  </a:lnTo>
                  <a:lnTo>
                    <a:pt x="220" y="71833"/>
                  </a:lnTo>
                  <a:lnTo>
                    <a:pt x="44" y="74246"/>
                  </a:lnTo>
                  <a:lnTo>
                    <a:pt x="0" y="76747"/>
                  </a:lnTo>
                  <a:lnTo>
                    <a:pt x="0" y="76791"/>
                  </a:lnTo>
                  <a:lnTo>
                    <a:pt x="176" y="78020"/>
                  </a:lnTo>
                  <a:lnTo>
                    <a:pt x="966" y="80653"/>
                  </a:lnTo>
                  <a:lnTo>
                    <a:pt x="1536" y="82189"/>
                  </a:lnTo>
                  <a:lnTo>
                    <a:pt x="1580" y="82232"/>
                  </a:lnTo>
                  <a:lnTo>
                    <a:pt x="2063" y="82934"/>
                  </a:lnTo>
                  <a:lnTo>
                    <a:pt x="2106" y="82978"/>
                  </a:lnTo>
                  <a:lnTo>
                    <a:pt x="3949" y="84207"/>
                  </a:lnTo>
                  <a:lnTo>
                    <a:pt x="4037" y="84251"/>
                  </a:lnTo>
                  <a:lnTo>
                    <a:pt x="4125" y="84207"/>
                  </a:lnTo>
                  <a:lnTo>
                    <a:pt x="4213" y="84163"/>
                  </a:lnTo>
                  <a:lnTo>
                    <a:pt x="4213" y="84075"/>
                  </a:lnTo>
                  <a:lnTo>
                    <a:pt x="4213" y="84032"/>
                  </a:lnTo>
                  <a:lnTo>
                    <a:pt x="4213" y="83944"/>
                  </a:lnTo>
                  <a:lnTo>
                    <a:pt x="4169" y="83900"/>
                  </a:lnTo>
                  <a:lnTo>
                    <a:pt x="2326" y="82671"/>
                  </a:lnTo>
                  <a:lnTo>
                    <a:pt x="1843" y="82057"/>
                  </a:lnTo>
                  <a:lnTo>
                    <a:pt x="1273" y="80521"/>
                  </a:lnTo>
                  <a:lnTo>
                    <a:pt x="527" y="77932"/>
                  </a:lnTo>
                  <a:lnTo>
                    <a:pt x="351" y="76747"/>
                  </a:lnTo>
                  <a:lnTo>
                    <a:pt x="395" y="74246"/>
                  </a:lnTo>
                  <a:lnTo>
                    <a:pt x="571" y="71877"/>
                  </a:lnTo>
                  <a:lnTo>
                    <a:pt x="1273" y="69463"/>
                  </a:lnTo>
                  <a:lnTo>
                    <a:pt x="1755" y="67357"/>
                  </a:lnTo>
                  <a:lnTo>
                    <a:pt x="2545" y="64856"/>
                  </a:lnTo>
                  <a:lnTo>
                    <a:pt x="3116" y="61960"/>
                  </a:lnTo>
                  <a:lnTo>
                    <a:pt x="3906" y="55904"/>
                  </a:lnTo>
                  <a:lnTo>
                    <a:pt x="4476" y="51209"/>
                  </a:lnTo>
                  <a:lnTo>
                    <a:pt x="4695" y="47435"/>
                  </a:lnTo>
                  <a:lnTo>
                    <a:pt x="4871" y="44715"/>
                  </a:lnTo>
                  <a:lnTo>
                    <a:pt x="5003" y="41248"/>
                  </a:lnTo>
                  <a:lnTo>
                    <a:pt x="4915" y="37782"/>
                  </a:lnTo>
                  <a:lnTo>
                    <a:pt x="4915" y="37738"/>
                  </a:lnTo>
                  <a:lnTo>
                    <a:pt x="4476" y="34710"/>
                  </a:lnTo>
                  <a:lnTo>
                    <a:pt x="2194" y="25934"/>
                  </a:lnTo>
                  <a:lnTo>
                    <a:pt x="2150" y="25890"/>
                  </a:lnTo>
                  <a:lnTo>
                    <a:pt x="1755" y="25232"/>
                  </a:lnTo>
                  <a:lnTo>
                    <a:pt x="1799" y="24749"/>
                  </a:lnTo>
                  <a:lnTo>
                    <a:pt x="2106" y="24091"/>
                  </a:lnTo>
                  <a:lnTo>
                    <a:pt x="4081" y="23082"/>
                  </a:lnTo>
                  <a:lnTo>
                    <a:pt x="5397" y="22072"/>
                  </a:lnTo>
                  <a:lnTo>
                    <a:pt x="7548" y="20668"/>
                  </a:lnTo>
                  <a:lnTo>
                    <a:pt x="10049" y="19835"/>
                  </a:lnTo>
                  <a:lnTo>
                    <a:pt x="10093" y="19835"/>
                  </a:lnTo>
                  <a:lnTo>
                    <a:pt x="12023" y="18738"/>
                  </a:lnTo>
                  <a:lnTo>
                    <a:pt x="15622" y="16280"/>
                  </a:lnTo>
                  <a:lnTo>
                    <a:pt x="17816" y="15403"/>
                  </a:lnTo>
                  <a:lnTo>
                    <a:pt x="17860" y="15359"/>
                  </a:lnTo>
                  <a:lnTo>
                    <a:pt x="22116" y="11717"/>
                  </a:lnTo>
                  <a:lnTo>
                    <a:pt x="25363" y="9391"/>
                  </a:lnTo>
                  <a:lnTo>
                    <a:pt x="25407" y="9347"/>
                  </a:lnTo>
                  <a:lnTo>
                    <a:pt x="25802" y="8689"/>
                  </a:lnTo>
                  <a:lnTo>
                    <a:pt x="25802" y="8645"/>
                  </a:lnTo>
                  <a:lnTo>
                    <a:pt x="26285" y="7329"/>
                  </a:lnTo>
                  <a:lnTo>
                    <a:pt x="27952" y="3116"/>
                  </a:lnTo>
                  <a:lnTo>
                    <a:pt x="30322" y="1449"/>
                  </a:lnTo>
                  <a:lnTo>
                    <a:pt x="31901" y="308"/>
                  </a:lnTo>
                  <a:lnTo>
                    <a:pt x="31945" y="264"/>
                  </a:lnTo>
                  <a:lnTo>
                    <a:pt x="31989" y="176"/>
                  </a:lnTo>
                  <a:lnTo>
                    <a:pt x="31989" y="132"/>
                  </a:lnTo>
                  <a:lnTo>
                    <a:pt x="31945" y="88"/>
                  </a:lnTo>
                  <a:lnTo>
                    <a:pt x="3190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48" name="Google Shape;16748;p486"/>
            <p:cNvSpPr/>
            <p:nvPr/>
          </p:nvSpPr>
          <p:spPr>
            <a:xfrm>
              <a:off x="1915450" y="4597900"/>
              <a:ext cx="615450" cy="109725"/>
            </a:xfrm>
            <a:custGeom>
              <a:avLst/>
              <a:gdLst/>
              <a:ahLst/>
              <a:cxnLst/>
              <a:rect l="l" t="t" r="r" b="b"/>
              <a:pathLst>
                <a:path w="24618" h="4389" extrusionOk="0">
                  <a:moveTo>
                    <a:pt x="24442" y="0"/>
                  </a:moveTo>
                  <a:lnTo>
                    <a:pt x="20975" y="132"/>
                  </a:lnTo>
                  <a:lnTo>
                    <a:pt x="20931" y="132"/>
                  </a:lnTo>
                  <a:lnTo>
                    <a:pt x="20098" y="395"/>
                  </a:lnTo>
                  <a:lnTo>
                    <a:pt x="17201" y="2019"/>
                  </a:lnTo>
                  <a:lnTo>
                    <a:pt x="15534" y="1975"/>
                  </a:lnTo>
                  <a:lnTo>
                    <a:pt x="12857" y="1799"/>
                  </a:lnTo>
                  <a:lnTo>
                    <a:pt x="9698" y="1668"/>
                  </a:lnTo>
                  <a:lnTo>
                    <a:pt x="7197" y="1580"/>
                  </a:lnTo>
                  <a:lnTo>
                    <a:pt x="4169" y="1536"/>
                  </a:lnTo>
                  <a:lnTo>
                    <a:pt x="4081" y="1580"/>
                  </a:lnTo>
                  <a:lnTo>
                    <a:pt x="1185" y="3116"/>
                  </a:lnTo>
                  <a:lnTo>
                    <a:pt x="1141" y="3160"/>
                  </a:lnTo>
                  <a:lnTo>
                    <a:pt x="88" y="4081"/>
                  </a:lnTo>
                  <a:lnTo>
                    <a:pt x="44" y="4125"/>
                  </a:lnTo>
                  <a:lnTo>
                    <a:pt x="0" y="4169"/>
                  </a:lnTo>
                  <a:lnTo>
                    <a:pt x="0" y="4257"/>
                  </a:lnTo>
                  <a:lnTo>
                    <a:pt x="44" y="4300"/>
                  </a:lnTo>
                  <a:lnTo>
                    <a:pt x="132" y="4344"/>
                  </a:lnTo>
                  <a:lnTo>
                    <a:pt x="176" y="4388"/>
                  </a:lnTo>
                  <a:lnTo>
                    <a:pt x="307" y="4344"/>
                  </a:lnTo>
                  <a:lnTo>
                    <a:pt x="1361" y="3423"/>
                  </a:lnTo>
                  <a:lnTo>
                    <a:pt x="4213" y="1887"/>
                  </a:lnTo>
                  <a:lnTo>
                    <a:pt x="7197" y="1931"/>
                  </a:lnTo>
                  <a:lnTo>
                    <a:pt x="9698" y="2019"/>
                  </a:lnTo>
                  <a:lnTo>
                    <a:pt x="12813" y="2150"/>
                  </a:lnTo>
                  <a:lnTo>
                    <a:pt x="15534" y="2326"/>
                  </a:lnTo>
                  <a:lnTo>
                    <a:pt x="17201" y="2370"/>
                  </a:lnTo>
                  <a:lnTo>
                    <a:pt x="17333" y="2370"/>
                  </a:lnTo>
                  <a:lnTo>
                    <a:pt x="20229" y="702"/>
                  </a:lnTo>
                  <a:lnTo>
                    <a:pt x="21019" y="483"/>
                  </a:lnTo>
                  <a:lnTo>
                    <a:pt x="24442" y="351"/>
                  </a:lnTo>
                  <a:lnTo>
                    <a:pt x="24530" y="307"/>
                  </a:lnTo>
                  <a:lnTo>
                    <a:pt x="24573" y="307"/>
                  </a:lnTo>
                  <a:lnTo>
                    <a:pt x="24617" y="220"/>
                  </a:lnTo>
                  <a:lnTo>
                    <a:pt x="24617" y="176"/>
                  </a:lnTo>
                  <a:lnTo>
                    <a:pt x="24617" y="88"/>
                  </a:lnTo>
                  <a:lnTo>
                    <a:pt x="24573" y="44"/>
                  </a:lnTo>
                  <a:lnTo>
                    <a:pt x="2448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49" name="Google Shape;16749;p486"/>
            <p:cNvSpPr/>
            <p:nvPr/>
          </p:nvSpPr>
          <p:spPr>
            <a:xfrm>
              <a:off x="1158500" y="3048925"/>
              <a:ext cx="152525" cy="1579700"/>
            </a:xfrm>
            <a:custGeom>
              <a:avLst/>
              <a:gdLst/>
              <a:ahLst/>
              <a:cxnLst/>
              <a:rect l="l" t="t" r="r" b="b"/>
              <a:pathLst>
                <a:path w="6101" h="63188" extrusionOk="0">
                  <a:moveTo>
                    <a:pt x="5881" y="0"/>
                  </a:moveTo>
                  <a:lnTo>
                    <a:pt x="5793" y="44"/>
                  </a:lnTo>
                  <a:lnTo>
                    <a:pt x="5749" y="88"/>
                  </a:lnTo>
                  <a:lnTo>
                    <a:pt x="4564" y="3028"/>
                  </a:lnTo>
                  <a:lnTo>
                    <a:pt x="3687" y="5441"/>
                  </a:lnTo>
                  <a:lnTo>
                    <a:pt x="2765" y="8030"/>
                  </a:lnTo>
                  <a:lnTo>
                    <a:pt x="2765" y="8074"/>
                  </a:lnTo>
                  <a:lnTo>
                    <a:pt x="2853" y="9873"/>
                  </a:lnTo>
                  <a:lnTo>
                    <a:pt x="3204" y="12330"/>
                  </a:lnTo>
                  <a:lnTo>
                    <a:pt x="3248" y="12330"/>
                  </a:lnTo>
                  <a:lnTo>
                    <a:pt x="3818" y="14568"/>
                  </a:lnTo>
                  <a:lnTo>
                    <a:pt x="3599" y="16236"/>
                  </a:lnTo>
                  <a:lnTo>
                    <a:pt x="3423" y="18956"/>
                  </a:lnTo>
                  <a:lnTo>
                    <a:pt x="3336" y="21414"/>
                  </a:lnTo>
                  <a:lnTo>
                    <a:pt x="2853" y="24134"/>
                  </a:lnTo>
                  <a:lnTo>
                    <a:pt x="2502" y="26284"/>
                  </a:lnTo>
                  <a:lnTo>
                    <a:pt x="2502" y="26328"/>
                  </a:lnTo>
                  <a:lnTo>
                    <a:pt x="2458" y="31331"/>
                  </a:lnTo>
                  <a:lnTo>
                    <a:pt x="2634" y="34446"/>
                  </a:lnTo>
                  <a:lnTo>
                    <a:pt x="2765" y="36158"/>
                  </a:lnTo>
                  <a:lnTo>
                    <a:pt x="2414" y="39931"/>
                  </a:lnTo>
                  <a:lnTo>
                    <a:pt x="2107" y="41292"/>
                  </a:lnTo>
                  <a:lnTo>
                    <a:pt x="834" y="44714"/>
                  </a:lnTo>
                  <a:lnTo>
                    <a:pt x="571" y="45899"/>
                  </a:lnTo>
                  <a:lnTo>
                    <a:pt x="571" y="45943"/>
                  </a:lnTo>
                  <a:lnTo>
                    <a:pt x="615" y="48137"/>
                  </a:lnTo>
                  <a:lnTo>
                    <a:pt x="615" y="51560"/>
                  </a:lnTo>
                  <a:lnTo>
                    <a:pt x="176" y="53183"/>
                  </a:lnTo>
                  <a:lnTo>
                    <a:pt x="1" y="54499"/>
                  </a:lnTo>
                  <a:lnTo>
                    <a:pt x="1" y="54543"/>
                  </a:lnTo>
                  <a:lnTo>
                    <a:pt x="483" y="58624"/>
                  </a:lnTo>
                  <a:lnTo>
                    <a:pt x="834" y="61169"/>
                  </a:lnTo>
                  <a:lnTo>
                    <a:pt x="922" y="63012"/>
                  </a:lnTo>
                  <a:lnTo>
                    <a:pt x="922" y="63100"/>
                  </a:lnTo>
                  <a:lnTo>
                    <a:pt x="966" y="63144"/>
                  </a:lnTo>
                  <a:lnTo>
                    <a:pt x="1098" y="63188"/>
                  </a:lnTo>
                  <a:lnTo>
                    <a:pt x="1186" y="63188"/>
                  </a:lnTo>
                  <a:lnTo>
                    <a:pt x="1229" y="63144"/>
                  </a:lnTo>
                  <a:lnTo>
                    <a:pt x="1273" y="63100"/>
                  </a:lnTo>
                  <a:lnTo>
                    <a:pt x="1273" y="63012"/>
                  </a:lnTo>
                  <a:lnTo>
                    <a:pt x="1186" y="61125"/>
                  </a:lnTo>
                  <a:lnTo>
                    <a:pt x="834" y="58580"/>
                  </a:lnTo>
                  <a:lnTo>
                    <a:pt x="352" y="54543"/>
                  </a:lnTo>
                  <a:lnTo>
                    <a:pt x="527" y="53227"/>
                  </a:lnTo>
                  <a:lnTo>
                    <a:pt x="966" y="51603"/>
                  </a:lnTo>
                  <a:lnTo>
                    <a:pt x="966" y="51560"/>
                  </a:lnTo>
                  <a:lnTo>
                    <a:pt x="966" y="48137"/>
                  </a:lnTo>
                  <a:lnTo>
                    <a:pt x="922" y="45987"/>
                  </a:lnTo>
                  <a:lnTo>
                    <a:pt x="1186" y="44802"/>
                  </a:lnTo>
                  <a:lnTo>
                    <a:pt x="2414" y="41423"/>
                  </a:lnTo>
                  <a:lnTo>
                    <a:pt x="2458" y="41379"/>
                  </a:lnTo>
                  <a:lnTo>
                    <a:pt x="2765" y="39975"/>
                  </a:lnTo>
                  <a:lnTo>
                    <a:pt x="3116" y="36201"/>
                  </a:lnTo>
                  <a:lnTo>
                    <a:pt x="3116" y="36158"/>
                  </a:lnTo>
                  <a:lnTo>
                    <a:pt x="2985" y="34446"/>
                  </a:lnTo>
                  <a:lnTo>
                    <a:pt x="2809" y="31287"/>
                  </a:lnTo>
                  <a:lnTo>
                    <a:pt x="2853" y="26328"/>
                  </a:lnTo>
                  <a:lnTo>
                    <a:pt x="3204" y="24222"/>
                  </a:lnTo>
                  <a:lnTo>
                    <a:pt x="3687" y="21458"/>
                  </a:lnTo>
                  <a:lnTo>
                    <a:pt x="3687" y="21414"/>
                  </a:lnTo>
                  <a:lnTo>
                    <a:pt x="3774" y="19000"/>
                  </a:lnTo>
                  <a:lnTo>
                    <a:pt x="3950" y="16280"/>
                  </a:lnTo>
                  <a:lnTo>
                    <a:pt x="4169" y="14612"/>
                  </a:lnTo>
                  <a:lnTo>
                    <a:pt x="4169" y="14525"/>
                  </a:lnTo>
                  <a:lnTo>
                    <a:pt x="3555" y="12287"/>
                  </a:lnTo>
                  <a:lnTo>
                    <a:pt x="3204" y="9829"/>
                  </a:lnTo>
                  <a:lnTo>
                    <a:pt x="3116" y="8074"/>
                  </a:lnTo>
                  <a:lnTo>
                    <a:pt x="3994" y="5573"/>
                  </a:lnTo>
                  <a:lnTo>
                    <a:pt x="4915" y="3160"/>
                  </a:lnTo>
                  <a:lnTo>
                    <a:pt x="6100" y="220"/>
                  </a:lnTo>
                  <a:lnTo>
                    <a:pt x="6100" y="176"/>
                  </a:lnTo>
                  <a:lnTo>
                    <a:pt x="6100" y="88"/>
                  </a:lnTo>
                  <a:lnTo>
                    <a:pt x="6056" y="44"/>
                  </a:lnTo>
                  <a:lnTo>
                    <a:pt x="60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50" name="Google Shape;16750;p486"/>
            <p:cNvSpPr/>
            <p:nvPr/>
          </p:nvSpPr>
          <p:spPr>
            <a:xfrm>
              <a:off x="2096450" y="4705400"/>
              <a:ext cx="263300" cy="30750"/>
            </a:xfrm>
            <a:custGeom>
              <a:avLst/>
              <a:gdLst/>
              <a:ahLst/>
              <a:cxnLst/>
              <a:rect l="l" t="t" r="r" b="b"/>
              <a:pathLst>
                <a:path w="10532" h="1230" extrusionOk="0">
                  <a:moveTo>
                    <a:pt x="10313" y="0"/>
                  </a:moveTo>
                  <a:lnTo>
                    <a:pt x="9874" y="176"/>
                  </a:lnTo>
                  <a:lnTo>
                    <a:pt x="6100" y="132"/>
                  </a:lnTo>
                  <a:lnTo>
                    <a:pt x="6056" y="176"/>
                  </a:lnTo>
                  <a:lnTo>
                    <a:pt x="4740" y="308"/>
                  </a:lnTo>
                  <a:lnTo>
                    <a:pt x="176" y="878"/>
                  </a:lnTo>
                  <a:lnTo>
                    <a:pt x="88" y="922"/>
                  </a:lnTo>
                  <a:lnTo>
                    <a:pt x="44" y="966"/>
                  </a:lnTo>
                  <a:lnTo>
                    <a:pt x="1" y="1010"/>
                  </a:lnTo>
                  <a:lnTo>
                    <a:pt x="1" y="1097"/>
                  </a:lnTo>
                  <a:lnTo>
                    <a:pt x="88" y="1185"/>
                  </a:lnTo>
                  <a:lnTo>
                    <a:pt x="176" y="1229"/>
                  </a:lnTo>
                  <a:lnTo>
                    <a:pt x="220" y="1229"/>
                  </a:lnTo>
                  <a:lnTo>
                    <a:pt x="4784" y="659"/>
                  </a:lnTo>
                  <a:lnTo>
                    <a:pt x="6100" y="483"/>
                  </a:lnTo>
                  <a:lnTo>
                    <a:pt x="9918" y="527"/>
                  </a:lnTo>
                  <a:lnTo>
                    <a:pt x="9961" y="527"/>
                  </a:lnTo>
                  <a:lnTo>
                    <a:pt x="10444" y="351"/>
                  </a:lnTo>
                  <a:lnTo>
                    <a:pt x="10488" y="308"/>
                  </a:lnTo>
                  <a:lnTo>
                    <a:pt x="10532" y="264"/>
                  </a:lnTo>
                  <a:lnTo>
                    <a:pt x="10532" y="176"/>
                  </a:lnTo>
                  <a:lnTo>
                    <a:pt x="10532" y="88"/>
                  </a:lnTo>
                  <a:lnTo>
                    <a:pt x="10488" y="44"/>
                  </a:lnTo>
                  <a:lnTo>
                    <a:pt x="1044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51" name="Google Shape;16751;p486"/>
            <p:cNvSpPr/>
            <p:nvPr/>
          </p:nvSpPr>
          <p:spPr>
            <a:xfrm>
              <a:off x="1024675" y="3357175"/>
              <a:ext cx="119600" cy="1265975"/>
            </a:xfrm>
            <a:custGeom>
              <a:avLst/>
              <a:gdLst/>
              <a:ahLst/>
              <a:cxnLst/>
              <a:rect l="l" t="t" r="r" b="b"/>
              <a:pathLst>
                <a:path w="4784" h="50639" extrusionOk="0">
                  <a:moveTo>
                    <a:pt x="4564" y="0"/>
                  </a:moveTo>
                  <a:lnTo>
                    <a:pt x="4520" y="44"/>
                  </a:lnTo>
                  <a:lnTo>
                    <a:pt x="4476" y="88"/>
                  </a:lnTo>
                  <a:lnTo>
                    <a:pt x="4432" y="176"/>
                  </a:lnTo>
                  <a:lnTo>
                    <a:pt x="3950" y="3423"/>
                  </a:lnTo>
                  <a:lnTo>
                    <a:pt x="3555" y="5266"/>
                  </a:lnTo>
                  <a:lnTo>
                    <a:pt x="3511" y="5310"/>
                  </a:lnTo>
                  <a:lnTo>
                    <a:pt x="3423" y="7504"/>
                  </a:lnTo>
                  <a:lnTo>
                    <a:pt x="3379" y="11278"/>
                  </a:lnTo>
                  <a:lnTo>
                    <a:pt x="3467" y="13823"/>
                  </a:lnTo>
                  <a:lnTo>
                    <a:pt x="3555" y="16148"/>
                  </a:lnTo>
                  <a:lnTo>
                    <a:pt x="3818" y="18342"/>
                  </a:lnTo>
                  <a:lnTo>
                    <a:pt x="3774" y="19483"/>
                  </a:lnTo>
                  <a:lnTo>
                    <a:pt x="3511" y="20624"/>
                  </a:lnTo>
                  <a:lnTo>
                    <a:pt x="2589" y="24310"/>
                  </a:lnTo>
                  <a:lnTo>
                    <a:pt x="2589" y="24354"/>
                  </a:lnTo>
                  <a:lnTo>
                    <a:pt x="2414" y="27206"/>
                  </a:lnTo>
                  <a:lnTo>
                    <a:pt x="2150" y="28523"/>
                  </a:lnTo>
                  <a:lnTo>
                    <a:pt x="659" y="31638"/>
                  </a:lnTo>
                  <a:lnTo>
                    <a:pt x="659" y="31682"/>
                  </a:lnTo>
                  <a:lnTo>
                    <a:pt x="308" y="32998"/>
                  </a:lnTo>
                  <a:lnTo>
                    <a:pt x="264" y="33042"/>
                  </a:lnTo>
                  <a:lnTo>
                    <a:pt x="0" y="35324"/>
                  </a:lnTo>
                  <a:lnTo>
                    <a:pt x="264" y="39054"/>
                  </a:lnTo>
                  <a:lnTo>
                    <a:pt x="176" y="41643"/>
                  </a:lnTo>
                  <a:lnTo>
                    <a:pt x="176" y="41687"/>
                  </a:lnTo>
                  <a:lnTo>
                    <a:pt x="527" y="43837"/>
                  </a:lnTo>
                  <a:lnTo>
                    <a:pt x="922" y="45943"/>
                  </a:lnTo>
                  <a:lnTo>
                    <a:pt x="922" y="45987"/>
                  </a:lnTo>
                  <a:lnTo>
                    <a:pt x="2458" y="48839"/>
                  </a:lnTo>
                  <a:lnTo>
                    <a:pt x="3379" y="50551"/>
                  </a:lnTo>
                  <a:lnTo>
                    <a:pt x="3423" y="50638"/>
                  </a:lnTo>
                  <a:lnTo>
                    <a:pt x="3599" y="50638"/>
                  </a:lnTo>
                  <a:lnTo>
                    <a:pt x="3686" y="50595"/>
                  </a:lnTo>
                  <a:lnTo>
                    <a:pt x="3686" y="50507"/>
                  </a:lnTo>
                  <a:lnTo>
                    <a:pt x="3730" y="50463"/>
                  </a:lnTo>
                  <a:lnTo>
                    <a:pt x="3686" y="50375"/>
                  </a:lnTo>
                  <a:lnTo>
                    <a:pt x="2809" y="48664"/>
                  </a:lnTo>
                  <a:lnTo>
                    <a:pt x="1273" y="45855"/>
                  </a:lnTo>
                  <a:lnTo>
                    <a:pt x="878" y="43793"/>
                  </a:lnTo>
                  <a:lnTo>
                    <a:pt x="527" y="41643"/>
                  </a:lnTo>
                  <a:lnTo>
                    <a:pt x="615" y="39054"/>
                  </a:lnTo>
                  <a:lnTo>
                    <a:pt x="351" y="35324"/>
                  </a:lnTo>
                  <a:lnTo>
                    <a:pt x="615" y="33086"/>
                  </a:lnTo>
                  <a:lnTo>
                    <a:pt x="966" y="31814"/>
                  </a:lnTo>
                  <a:lnTo>
                    <a:pt x="2502" y="28654"/>
                  </a:lnTo>
                  <a:lnTo>
                    <a:pt x="2502" y="28610"/>
                  </a:lnTo>
                  <a:lnTo>
                    <a:pt x="2765" y="27294"/>
                  </a:lnTo>
                  <a:lnTo>
                    <a:pt x="2765" y="27250"/>
                  </a:lnTo>
                  <a:lnTo>
                    <a:pt x="2940" y="24398"/>
                  </a:lnTo>
                  <a:lnTo>
                    <a:pt x="3862" y="20668"/>
                  </a:lnTo>
                  <a:lnTo>
                    <a:pt x="4125" y="19571"/>
                  </a:lnTo>
                  <a:lnTo>
                    <a:pt x="4125" y="19527"/>
                  </a:lnTo>
                  <a:lnTo>
                    <a:pt x="4169" y="18342"/>
                  </a:lnTo>
                  <a:lnTo>
                    <a:pt x="4169" y="18299"/>
                  </a:lnTo>
                  <a:lnTo>
                    <a:pt x="3906" y="16105"/>
                  </a:lnTo>
                  <a:lnTo>
                    <a:pt x="3818" y="13779"/>
                  </a:lnTo>
                  <a:lnTo>
                    <a:pt x="3730" y="11278"/>
                  </a:lnTo>
                  <a:lnTo>
                    <a:pt x="3774" y="7504"/>
                  </a:lnTo>
                  <a:lnTo>
                    <a:pt x="3862" y="5310"/>
                  </a:lnTo>
                  <a:lnTo>
                    <a:pt x="4301" y="3467"/>
                  </a:lnTo>
                  <a:lnTo>
                    <a:pt x="4783" y="220"/>
                  </a:lnTo>
                  <a:lnTo>
                    <a:pt x="4783" y="132"/>
                  </a:lnTo>
                  <a:lnTo>
                    <a:pt x="4783" y="88"/>
                  </a:lnTo>
                  <a:lnTo>
                    <a:pt x="4696" y="44"/>
                  </a:lnTo>
                  <a:lnTo>
                    <a:pt x="465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52" name="Google Shape;16752;p486"/>
            <p:cNvSpPr/>
            <p:nvPr/>
          </p:nvSpPr>
          <p:spPr>
            <a:xfrm>
              <a:off x="605600" y="2498225"/>
              <a:ext cx="454200" cy="2111750"/>
            </a:xfrm>
            <a:custGeom>
              <a:avLst/>
              <a:gdLst/>
              <a:ahLst/>
              <a:cxnLst/>
              <a:rect l="l" t="t" r="r" b="b"/>
              <a:pathLst>
                <a:path w="18168" h="84470" extrusionOk="0">
                  <a:moveTo>
                    <a:pt x="17904" y="0"/>
                  </a:moveTo>
                  <a:lnTo>
                    <a:pt x="14569" y="2370"/>
                  </a:lnTo>
                  <a:lnTo>
                    <a:pt x="13077" y="3203"/>
                  </a:lnTo>
                  <a:lnTo>
                    <a:pt x="10181" y="4344"/>
                  </a:lnTo>
                  <a:lnTo>
                    <a:pt x="8119" y="5134"/>
                  </a:lnTo>
                  <a:lnTo>
                    <a:pt x="6364" y="5485"/>
                  </a:lnTo>
                  <a:lnTo>
                    <a:pt x="6320" y="5485"/>
                  </a:lnTo>
                  <a:lnTo>
                    <a:pt x="5223" y="6275"/>
                  </a:lnTo>
                  <a:lnTo>
                    <a:pt x="4521" y="6714"/>
                  </a:lnTo>
                  <a:lnTo>
                    <a:pt x="4477" y="6758"/>
                  </a:lnTo>
                  <a:lnTo>
                    <a:pt x="1888" y="8952"/>
                  </a:lnTo>
                  <a:lnTo>
                    <a:pt x="308" y="10883"/>
                  </a:lnTo>
                  <a:lnTo>
                    <a:pt x="264" y="10926"/>
                  </a:lnTo>
                  <a:lnTo>
                    <a:pt x="1" y="11409"/>
                  </a:lnTo>
                  <a:lnTo>
                    <a:pt x="1" y="11497"/>
                  </a:lnTo>
                  <a:lnTo>
                    <a:pt x="1" y="11585"/>
                  </a:lnTo>
                  <a:lnTo>
                    <a:pt x="1976" y="15534"/>
                  </a:lnTo>
                  <a:lnTo>
                    <a:pt x="2809" y="18649"/>
                  </a:lnTo>
                  <a:lnTo>
                    <a:pt x="3468" y="22204"/>
                  </a:lnTo>
                  <a:lnTo>
                    <a:pt x="4082" y="25495"/>
                  </a:lnTo>
                  <a:lnTo>
                    <a:pt x="4784" y="27864"/>
                  </a:lnTo>
                  <a:lnTo>
                    <a:pt x="5574" y="30541"/>
                  </a:lnTo>
                  <a:lnTo>
                    <a:pt x="6144" y="33525"/>
                  </a:lnTo>
                  <a:lnTo>
                    <a:pt x="6408" y="35324"/>
                  </a:lnTo>
                  <a:lnTo>
                    <a:pt x="6276" y="39800"/>
                  </a:lnTo>
                  <a:lnTo>
                    <a:pt x="6320" y="41730"/>
                  </a:lnTo>
                  <a:lnTo>
                    <a:pt x="6364" y="41818"/>
                  </a:lnTo>
                  <a:lnTo>
                    <a:pt x="8031" y="44407"/>
                  </a:lnTo>
                  <a:lnTo>
                    <a:pt x="9786" y="46996"/>
                  </a:lnTo>
                  <a:lnTo>
                    <a:pt x="11498" y="49322"/>
                  </a:lnTo>
                  <a:lnTo>
                    <a:pt x="12595" y="51384"/>
                  </a:lnTo>
                  <a:lnTo>
                    <a:pt x="13779" y="53183"/>
                  </a:lnTo>
                  <a:lnTo>
                    <a:pt x="15228" y="55202"/>
                  </a:lnTo>
                  <a:lnTo>
                    <a:pt x="16588" y="57045"/>
                  </a:lnTo>
                  <a:lnTo>
                    <a:pt x="17597" y="58580"/>
                  </a:lnTo>
                  <a:lnTo>
                    <a:pt x="17685" y="58975"/>
                  </a:lnTo>
                  <a:lnTo>
                    <a:pt x="16763" y="60950"/>
                  </a:lnTo>
                  <a:lnTo>
                    <a:pt x="15798" y="62925"/>
                  </a:lnTo>
                  <a:lnTo>
                    <a:pt x="15798" y="62968"/>
                  </a:lnTo>
                  <a:lnTo>
                    <a:pt x="15140" y="64987"/>
                  </a:lnTo>
                  <a:lnTo>
                    <a:pt x="15140" y="65031"/>
                  </a:lnTo>
                  <a:lnTo>
                    <a:pt x="14920" y="67313"/>
                  </a:lnTo>
                  <a:lnTo>
                    <a:pt x="14920" y="67356"/>
                  </a:lnTo>
                  <a:lnTo>
                    <a:pt x="15052" y="68102"/>
                  </a:lnTo>
                  <a:lnTo>
                    <a:pt x="15052" y="68146"/>
                  </a:lnTo>
                  <a:lnTo>
                    <a:pt x="15535" y="69199"/>
                  </a:lnTo>
                  <a:lnTo>
                    <a:pt x="15886" y="71437"/>
                  </a:lnTo>
                  <a:lnTo>
                    <a:pt x="16149" y="73895"/>
                  </a:lnTo>
                  <a:lnTo>
                    <a:pt x="16193" y="75606"/>
                  </a:lnTo>
                  <a:lnTo>
                    <a:pt x="15973" y="77537"/>
                  </a:lnTo>
                  <a:lnTo>
                    <a:pt x="15973" y="77581"/>
                  </a:lnTo>
                  <a:lnTo>
                    <a:pt x="16017" y="79731"/>
                  </a:lnTo>
                  <a:lnTo>
                    <a:pt x="16017" y="79775"/>
                  </a:lnTo>
                  <a:lnTo>
                    <a:pt x="16281" y="81003"/>
                  </a:lnTo>
                  <a:lnTo>
                    <a:pt x="16281" y="81047"/>
                  </a:lnTo>
                  <a:lnTo>
                    <a:pt x="17816" y="84382"/>
                  </a:lnTo>
                  <a:lnTo>
                    <a:pt x="17904" y="84470"/>
                  </a:lnTo>
                  <a:lnTo>
                    <a:pt x="18080" y="84470"/>
                  </a:lnTo>
                  <a:lnTo>
                    <a:pt x="18124" y="84426"/>
                  </a:lnTo>
                  <a:lnTo>
                    <a:pt x="18168" y="84382"/>
                  </a:lnTo>
                  <a:lnTo>
                    <a:pt x="18168" y="84294"/>
                  </a:lnTo>
                  <a:lnTo>
                    <a:pt x="18168" y="84250"/>
                  </a:lnTo>
                  <a:lnTo>
                    <a:pt x="16588" y="80916"/>
                  </a:lnTo>
                  <a:lnTo>
                    <a:pt x="16368" y="79731"/>
                  </a:lnTo>
                  <a:lnTo>
                    <a:pt x="16325" y="77581"/>
                  </a:lnTo>
                  <a:lnTo>
                    <a:pt x="16544" y="75650"/>
                  </a:lnTo>
                  <a:lnTo>
                    <a:pt x="16544" y="75606"/>
                  </a:lnTo>
                  <a:lnTo>
                    <a:pt x="16500" y="73851"/>
                  </a:lnTo>
                  <a:lnTo>
                    <a:pt x="16237" y="71393"/>
                  </a:lnTo>
                  <a:lnTo>
                    <a:pt x="15886" y="69112"/>
                  </a:lnTo>
                  <a:lnTo>
                    <a:pt x="15842" y="69068"/>
                  </a:lnTo>
                  <a:lnTo>
                    <a:pt x="15403" y="68015"/>
                  </a:lnTo>
                  <a:lnTo>
                    <a:pt x="15271" y="67313"/>
                  </a:lnTo>
                  <a:lnTo>
                    <a:pt x="15491" y="65075"/>
                  </a:lnTo>
                  <a:lnTo>
                    <a:pt x="16105" y="63056"/>
                  </a:lnTo>
                  <a:lnTo>
                    <a:pt x="17071" y="61125"/>
                  </a:lnTo>
                  <a:lnTo>
                    <a:pt x="17992" y="59107"/>
                  </a:lnTo>
                  <a:lnTo>
                    <a:pt x="18036" y="58975"/>
                  </a:lnTo>
                  <a:lnTo>
                    <a:pt x="17948" y="58493"/>
                  </a:lnTo>
                  <a:lnTo>
                    <a:pt x="17904" y="58405"/>
                  </a:lnTo>
                  <a:lnTo>
                    <a:pt x="16895" y="56825"/>
                  </a:lnTo>
                  <a:lnTo>
                    <a:pt x="15535" y="54982"/>
                  </a:lnTo>
                  <a:lnTo>
                    <a:pt x="14087" y="52964"/>
                  </a:lnTo>
                  <a:lnTo>
                    <a:pt x="12902" y="51209"/>
                  </a:lnTo>
                  <a:lnTo>
                    <a:pt x="11805" y="49146"/>
                  </a:lnTo>
                  <a:lnTo>
                    <a:pt x="11761" y="49146"/>
                  </a:lnTo>
                  <a:lnTo>
                    <a:pt x="10094" y="46777"/>
                  </a:lnTo>
                  <a:lnTo>
                    <a:pt x="8294" y="44188"/>
                  </a:lnTo>
                  <a:lnTo>
                    <a:pt x="6671" y="41687"/>
                  </a:lnTo>
                  <a:lnTo>
                    <a:pt x="6627" y="39800"/>
                  </a:lnTo>
                  <a:lnTo>
                    <a:pt x="6759" y="35324"/>
                  </a:lnTo>
                  <a:lnTo>
                    <a:pt x="6759" y="35280"/>
                  </a:lnTo>
                  <a:lnTo>
                    <a:pt x="6495" y="33481"/>
                  </a:lnTo>
                  <a:lnTo>
                    <a:pt x="5881" y="30453"/>
                  </a:lnTo>
                  <a:lnTo>
                    <a:pt x="5135" y="27776"/>
                  </a:lnTo>
                  <a:lnTo>
                    <a:pt x="4433" y="25407"/>
                  </a:lnTo>
                  <a:lnTo>
                    <a:pt x="3775" y="22116"/>
                  </a:lnTo>
                  <a:lnTo>
                    <a:pt x="3160" y="18562"/>
                  </a:lnTo>
                  <a:lnTo>
                    <a:pt x="2327" y="15446"/>
                  </a:lnTo>
                  <a:lnTo>
                    <a:pt x="2327" y="15402"/>
                  </a:lnTo>
                  <a:lnTo>
                    <a:pt x="352" y="11497"/>
                  </a:lnTo>
                  <a:lnTo>
                    <a:pt x="571" y="11102"/>
                  </a:lnTo>
                  <a:lnTo>
                    <a:pt x="2151" y="9215"/>
                  </a:lnTo>
                  <a:lnTo>
                    <a:pt x="4696" y="7021"/>
                  </a:lnTo>
                  <a:lnTo>
                    <a:pt x="5442" y="6582"/>
                  </a:lnTo>
                  <a:lnTo>
                    <a:pt x="6495" y="5792"/>
                  </a:lnTo>
                  <a:lnTo>
                    <a:pt x="8207" y="5441"/>
                  </a:lnTo>
                  <a:lnTo>
                    <a:pt x="10313" y="4695"/>
                  </a:lnTo>
                  <a:lnTo>
                    <a:pt x="13209" y="3511"/>
                  </a:lnTo>
                  <a:lnTo>
                    <a:pt x="13253" y="3511"/>
                  </a:lnTo>
                  <a:lnTo>
                    <a:pt x="14745" y="2677"/>
                  </a:lnTo>
                  <a:lnTo>
                    <a:pt x="18124" y="307"/>
                  </a:lnTo>
                  <a:lnTo>
                    <a:pt x="18168" y="263"/>
                  </a:lnTo>
                  <a:lnTo>
                    <a:pt x="18168" y="176"/>
                  </a:lnTo>
                  <a:lnTo>
                    <a:pt x="18168" y="132"/>
                  </a:lnTo>
                  <a:lnTo>
                    <a:pt x="18168" y="44"/>
                  </a:lnTo>
                  <a:lnTo>
                    <a:pt x="1812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53" name="Google Shape;16753;p486"/>
            <p:cNvSpPr/>
            <p:nvPr/>
          </p:nvSpPr>
          <p:spPr>
            <a:xfrm>
              <a:off x="489325" y="2325975"/>
              <a:ext cx="527700" cy="2220375"/>
            </a:xfrm>
            <a:custGeom>
              <a:avLst/>
              <a:gdLst/>
              <a:ahLst/>
              <a:cxnLst/>
              <a:rect l="l" t="t" r="r" b="b"/>
              <a:pathLst>
                <a:path w="21108" h="88815" extrusionOk="0">
                  <a:moveTo>
                    <a:pt x="20844" y="1"/>
                  </a:moveTo>
                  <a:lnTo>
                    <a:pt x="17509" y="1844"/>
                  </a:lnTo>
                  <a:lnTo>
                    <a:pt x="15315" y="3204"/>
                  </a:lnTo>
                  <a:lnTo>
                    <a:pt x="13779" y="4082"/>
                  </a:lnTo>
                  <a:lnTo>
                    <a:pt x="12243" y="5047"/>
                  </a:lnTo>
                  <a:lnTo>
                    <a:pt x="10707" y="6056"/>
                  </a:lnTo>
                  <a:lnTo>
                    <a:pt x="9216" y="7066"/>
                  </a:lnTo>
                  <a:lnTo>
                    <a:pt x="8470" y="7636"/>
                  </a:lnTo>
                  <a:lnTo>
                    <a:pt x="7811" y="8163"/>
                  </a:lnTo>
                  <a:lnTo>
                    <a:pt x="7109" y="8733"/>
                  </a:lnTo>
                  <a:lnTo>
                    <a:pt x="6495" y="9347"/>
                  </a:lnTo>
                  <a:lnTo>
                    <a:pt x="5881" y="9918"/>
                  </a:lnTo>
                  <a:lnTo>
                    <a:pt x="5310" y="10576"/>
                  </a:lnTo>
                  <a:lnTo>
                    <a:pt x="4784" y="11190"/>
                  </a:lnTo>
                  <a:lnTo>
                    <a:pt x="4301" y="11849"/>
                  </a:lnTo>
                  <a:lnTo>
                    <a:pt x="3292" y="13121"/>
                  </a:lnTo>
                  <a:lnTo>
                    <a:pt x="3292" y="13165"/>
                  </a:lnTo>
                  <a:lnTo>
                    <a:pt x="1185" y="17860"/>
                  </a:lnTo>
                  <a:lnTo>
                    <a:pt x="220" y="20712"/>
                  </a:lnTo>
                  <a:lnTo>
                    <a:pt x="176" y="20712"/>
                  </a:lnTo>
                  <a:lnTo>
                    <a:pt x="1" y="22204"/>
                  </a:lnTo>
                  <a:lnTo>
                    <a:pt x="1" y="22248"/>
                  </a:lnTo>
                  <a:lnTo>
                    <a:pt x="132" y="25495"/>
                  </a:lnTo>
                  <a:lnTo>
                    <a:pt x="176" y="25539"/>
                  </a:lnTo>
                  <a:lnTo>
                    <a:pt x="834" y="29532"/>
                  </a:lnTo>
                  <a:lnTo>
                    <a:pt x="834" y="29576"/>
                  </a:lnTo>
                  <a:lnTo>
                    <a:pt x="1493" y="31946"/>
                  </a:lnTo>
                  <a:lnTo>
                    <a:pt x="2414" y="34579"/>
                  </a:lnTo>
                  <a:lnTo>
                    <a:pt x="3467" y="37124"/>
                  </a:lnTo>
                  <a:lnTo>
                    <a:pt x="4389" y="39362"/>
                  </a:lnTo>
                  <a:lnTo>
                    <a:pt x="4959" y="41029"/>
                  </a:lnTo>
                  <a:lnTo>
                    <a:pt x="5486" y="42960"/>
                  </a:lnTo>
                  <a:lnTo>
                    <a:pt x="5661" y="44232"/>
                  </a:lnTo>
                  <a:lnTo>
                    <a:pt x="5573" y="46734"/>
                  </a:lnTo>
                  <a:lnTo>
                    <a:pt x="5881" y="48928"/>
                  </a:lnTo>
                  <a:lnTo>
                    <a:pt x="6363" y="51648"/>
                  </a:lnTo>
                  <a:lnTo>
                    <a:pt x="6276" y="56343"/>
                  </a:lnTo>
                  <a:lnTo>
                    <a:pt x="6188" y="58625"/>
                  </a:lnTo>
                  <a:lnTo>
                    <a:pt x="6188" y="61346"/>
                  </a:lnTo>
                  <a:lnTo>
                    <a:pt x="6276" y="65690"/>
                  </a:lnTo>
                  <a:lnTo>
                    <a:pt x="6276" y="65778"/>
                  </a:lnTo>
                  <a:lnTo>
                    <a:pt x="6539" y="66304"/>
                  </a:lnTo>
                  <a:lnTo>
                    <a:pt x="6583" y="66348"/>
                  </a:lnTo>
                  <a:lnTo>
                    <a:pt x="8996" y="68674"/>
                  </a:lnTo>
                  <a:lnTo>
                    <a:pt x="10839" y="70385"/>
                  </a:lnTo>
                  <a:lnTo>
                    <a:pt x="12902" y="71965"/>
                  </a:lnTo>
                  <a:lnTo>
                    <a:pt x="14745" y="73369"/>
                  </a:lnTo>
                  <a:lnTo>
                    <a:pt x="16412" y="74378"/>
                  </a:lnTo>
                  <a:lnTo>
                    <a:pt x="17948" y="75168"/>
                  </a:lnTo>
                  <a:lnTo>
                    <a:pt x="18825" y="76528"/>
                  </a:lnTo>
                  <a:lnTo>
                    <a:pt x="19440" y="77976"/>
                  </a:lnTo>
                  <a:lnTo>
                    <a:pt x="19747" y="80126"/>
                  </a:lnTo>
                  <a:lnTo>
                    <a:pt x="20054" y="82759"/>
                  </a:lnTo>
                  <a:lnTo>
                    <a:pt x="19922" y="84953"/>
                  </a:lnTo>
                  <a:lnTo>
                    <a:pt x="19703" y="87147"/>
                  </a:lnTo>
                  <a:lnTo>
                    <a:pt x="19615" y="88639"/>
                  </a:lnTo>
                  <a:lnTo>
                    <a:pt x="19659" y="88683"/>
                  </a:lnTo>
                  <a:lnTo>
                    <a:pt x="19659" y="88771"/>
                  </a:lnTo>
                  <a:lnTo>
                    <a:pt x="19747" y="88815"/>
                  </a:lnTo>
                  <a:lnTo>
                    <a:pt x="19791" y="88815"/>
                  </a:lnTo>
                  <a:lnTo>
                    <a:pt x="19922" y="88771"/>
                  </a:lnTo>
                  <a:lnTo>
                    <a:pt x="19966" y="88727"/>
                  </a:lnTo>
                  <a:lnTo>
                    <a:pt x="19966" y="88639"/>
                  </a:lnTo>
                  <a:lnTo>
                    <a:pt x="20054" y="87191"/>
                  </a:lnTo>
                  <a:lnTo>
                    <a:pt x="20273" y="84997"/>
                  </a:lnTo>
                  <a:lnTo>
                    <a:pt x="20405" y="82759"/>
                  </a:lnTo>
                  <a:lnTo>
                    <a:pt x="20405" y="82715"/>
                  </a:lnTo>
                  <a:lnTo>
                    <a:pt x="20098" y="80083"/>
                  </a:lnTo>
                  <a:lnTo>
                    <a:pt x="19791" y="77889"/>
                  </a:lnTo>
                  <a:lnTo>
                    <a:pt x="19791" y="77845"/>
                  </a:lnTo>
                  <a:lnTo>
                    <a:pt x="19133" y="76397"/>
                  </a:lnTo>
                  <a:lnTo>
                    <a:pt x="19133" y="76353"/>
                  </a:lnTo>
                  <a:lnTo>
                    <a:pt x="18211" y="74905"/>
                  </a:lnTo>
                  <a:lnTo>
                    <a:pt x="18167" y="74861"/>
                  </a:lnTo>
                  <a:lnTo>
                    <a:pt x="16587" y="74071"/>
                  </a:lnTo>
                  <a:lnTo>
                    <a:pt x="14964" y="73062"/>
                  </a:lnTo>
                  <a:lnTo>
                    <a:pt x="13121" y="71658"/>
                  </a:lnTo>
                  <a:lnTo>
                    <a:pt x="11102" y="70078"/>
                  </a:lnTo>
                  <a:lnTo>
                    <a:pt x="9216" y="68410"/>
                  </a:lnTo>
                  <a:lnTo>
                    <a:pt x="6846" y="66129"/>
                  </a:lnTo>
                  <a:lnTo>
                    <a:pt x="6627" y="65646"/>
                  </a:lnTo>
                  <a:lnTo>
                    <a:pt x="6539" y="61346"/>
                  </a:lnTo>
                  <a:lnTo>
                    <a:pt x="6539" y="58625"/>
                  </a:lnTo>
                  <a:lnTo>
                    <a:pt x="6627" y="56343"/>
                  </a:lnTo>
                  <a:lnTo>
                    <a:pt x="6714" y="51648"/>
                  </a:lnTo>
                  <a:lnTo>
                    <a:pt x="6714" y="51604"/>
                  </a:lnTo>
                  <a:lnTo>
                    <a:pt x="6232" y="48884"/>
                  </a:lnTo>
                  <a:lnTo>
                    <a:pt x="5925" y="46690"/>
                  </a:lnTo>
                  <a:lnTo>
                    <a:pt x="6012" y="44232"/>
                  </a:lnTo>
                  <a:lnTo>
                    <a:pt x="6012" y="44188"/>
                  </a:lnTo>
                  <a:lnTo>
                    <a:pt x="5837" y="42916"/>
                  </a:lnTo>
                  <a:lnTo>
                    <a:pt x="5310" y="40897"/>
                  </a:lnTo>
                  <a:lnTo>
                    <a:pt x="4696" y="39230"/>
                  </a:lnTo>
                  <a:lnTo>
                    <a:pt x="3818" y="36992"/>
                  </a:lnTo>
                  <a:lnTo>
                    <a:pt x="2765" y="34447"/>
                  </a:lnTo>
                  <a:lnTo>
                    <a:pt x="1800" y="31858"/>
                  </a:lnTo>
                  <a:lnTo>
                    <a:pt x="1142" y="29489"/>
                  </a:lnTo>
                  <a:lnTo>
                    <a:pt x="483" y="25495"/>
                  </a:lnTo>
                  <a:lnTo>
                    <a:pt x="352" y="22248"/>
                  </a:lnTo>
                  <a:lnTo>
                    <a:pt x="527" y="20800"/>
                  </a:lnTo>
                  <a:lnTo>
                    <a:pt x="1493" y="17992"/>
                  </a:lnTo>
                  <a:lnTo>
                    <a:pt x="3599" y="13341"/>
                  </a:lnTo>
                  <a:lnTo>
                    <a:pt x="4608" y="12068"/>
                  </a:lnTo>
                  <a:lnTo>
                    <a:pt x="5091" y="11410"/>
                  </a:lnTo>
                  <a:lnTo>
                    <a:pt x="5573" y="10796"/>
                  </a:lnTo>
                  <a:lnTo>
                    <a:pt x="6144" y="10181"/>
                  </a:lnTo>
                  <a:lnTo>
                    <a:pt x="6758" y="9567"/>
                  </a:lnTo>
                  <a:lnTo>
                    <a:pt x="7373" y="8996"/>
                  </a:lnTo>
                  <a:lnTo>
                    <a:pt x="8031" y="8426"/>
                  </a:lnTo>
                  <a:lnTo>
                    <a:pt x="9435" y="7329"/>
                  </a:lnTo>
                  <a:lnTo>
                    <a:pt x="10927" y="6320"/>
                  </a:lnTo>
                  <a:lnTo>
                    <a:pt x="12419" y="5354"/>
                  </a:lnTo>
                  <a:lnTo>
                    <a:pt x="13955" y="4389"/>
                  </a:lnTo>
                  <a:lnTo>
                    <a:pt x="15490" y="3468"/>
                  </a:lnTo>
                  <a:lnTo>
                    <a:pt x="17684" y="2151"/>
                  </a:lnTo>
                  <a:lnTo>
                    <a:pt x="21019" y="308"/>
                  </a:lnTo>
                  <a:lnTo>
                    <a:pt x="21063" y="264"/>
                  </a:lnTo>
                  <a:lnTo>
                    <a:pt x="21107" y="220"/>
                  </a:lnTo>
                  <a:lnTo>
                    <a:pt x="21107" y="133"/>
                  </a:lnTo>
                  <a:lnTo>
                    <a:pt x="21063" y="89"/>
                  </a:lnTo>
                  <a:lnTo>
                    <a:pt x="21019" y="45"/>
                  </a:lnTo>
                  <a:lnTo>
                    <a:pt x="2097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54" name="Google Shape;16754;p486"/>
            <p:cNvSpPr/>
            <p:nvPr/>
          </p:nvSpPr>
          <p:spPr>
            <a:xfrm>
              <a:off x="261150" y="2997350"/>
              <a:ext cx="377400" cy="1344975"/>
            </a:xfrm>
            <a:custGeom>
              <a:avLst/>
              <a:gdLst/>
              <a:ahLst/>
              <a:cxnLst/>
              <a:rect l="l" t="t" r="r" b="b"/>
              <a:pathLst>
                <a:path w="15096" h="53799" extrusionOk="0">
                  <a:moveTo>
                    <a:pt x="88" y="1"/>
                  </a:moveTo>
                  <a:lnTo>
                    <a:pt x="44" y="45"/>
                  </a:lnTo>
                  <a:lnTo>
                    <a:pt x="0" y="89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2326" y="5223"/>
                  </a:lnTo>
                  <a:lnTo>
                    <a:pt x="4871" y="9479"/>
                  </a:lnTo>
                  <a:lnTo>
                    <a:pt x="6670" y="12989"/>
                  </a:lnTo>
                  <a:lnTo>
                    <a:pt x="8206" y="16149"/>
                  </a:lnTo>
                  <a:lnTo>
                    <a:pt x="8996" y="17904"/>
                  </a:lnTo>
                  <a:lnTo>
                    <a:pt x="9259" y="18694"/>
                  </a:lnTo>
                  <a:lnTo>
                    <a:pt x="9347" y="21283"/>
                  </a:lnTo>
                  <a:lnTo>
                    <a:pt x="9391" y="25671"/>
                  </a:lnTo>
                  <a:lnTo>
                    <a:pt x="9391" y="28918"/>
                  </a:lnTo>
                  <a:lnTo>
                    <a:pt x="9479" y="36114"/>
                  </a:lnTo>
                  <a:lnTo>
                    <a:pt x="9830" y="42433"/>
                  </a:lnTo>
                  <a:lnTo>
                    <a:pt x="9961" y="43442"/>
                  </a:lnTo>
                  <a:lnTo>
                    <a:pt x="9961" y="43486"/>
                  </a:lnTo>
                  <a:lnTo>
                    <a:pt x="10751" y="45505"/>
                  </a:lnTo>
                  <a:lnTo>
                    <a:pt x="11936" y="48006"/>
                  </a:lnTo>
                  <a:lnTo>
                    <a:pt x="12901" y="49980"/>
                  </a:lnTo>
                  <a:lnTo>
                    <a:pt x="13603" y="51604"/>
                  </a:lnTo>
                  <a:lnTo>
                    <a:pt x="14744" y="53710"/>
                  </a:lnTo>
                  <a:lnTo>
                    <a:pt x="14832" y="53754"/>
                  </a:lnTo>
                  <a:lnTo>
                    <a:pt x="14920" y="53798"/>
                  </a:lnTo>
                  <a:lnTo>
                    <a:pt x="15008" y="53754"/>
                  </a:lnTo>
                  <a:lnTo>
                    <a:pt x="15052" y="53710"/>
                  </a:lnTo>
                  <a:lnTo>
                    <a:pt x="15095" y="53666"/>
                  </a:lnTo>
                  <a:lnTo>
                    <a:pt x="15095" y="53623"/>
                  </a:lnTo>
                  <a:lnTo>
                    <a:pt x="15052" y="53535"/>
                  </a:lnTo>
                  <a:lnTo>
                    <a:pt x="13911" y="51428"/>
                  </a:lnTo>
                  <a:lnTo>
                    <a:pt x="13209" y="49849"/>
                  </a:lnTo>
                  <a:lnTo>
                    <a:pt x="12243" y="47830"/>
                  </a:lnTo>
                  <a:lnTo>
                    <a:pt x="11058" y="45373"/>
                  </a:lnTo>
                  <a:lnTo>
                    <a:pt x="10312" y="43398"/>
                  </a:lnTo>
                  <a:lnTo>
                    <a:pt x="10181" y="42433"/>
                  </a:lnTo>
                  <a:lnTo>
                    <a:pt x="9830" y="36114"/>
                  </a:lnTo>
                  <a:lnTo>
                    <a:pt x="9742" y="28918"/>
                  </a:lnTo>
                  <a:lnTo>
                    <a:pt x="9742" y="25671"/>
                  </a:lnTo>
                  <a:lnTo>
                    <a:pt x="9698" y="21283"/>
                  </a:lnTo>
                  <a:lnTo>
                    <a:pt x="9610" y="18650"/>
                  </a:lnTo>
                  <a:lnTo>
                    <a:pt x="9566" y="18606"/>
                  </a:lnTo>
                  <a:lnTo>
                    <a:pt x="9303" y="17816"/>
                  </a:lnTo>
                  <a:lnTo>
                    <a:pt x="8513" y="16017"/>
                  </a:lnTo>
                  <a:lnTo>
                    <a:pt x="6977" y="12814"/>
                  </a:lnTo>
                  <a:lnTo>
                    <a:pt x="5178" y="9347"/>
                  </a:lnTo>
                  <a:lnTo>
                    <a:pt x="2633" y="5047"/>
                  </a:lnTo>
                  <a:lnTo>
                    <a:pt x="308" y="89"/>
                  </a:lnTo>
                  <a:lnTo>
                    <a:pt x="264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55" name="Google Shape;16755;p486"/>
            <p:cNvSpPr/>
            <p:nvPr/>
          </p:nvSpPr>
          <p:spPr>
            <a:xfrm>
              <a:off x="238125" y="3076350"/>
              <a:ext cx="340075" cy="1220975"/>
            </a:xfrm>
            <a:custGeom>
              <a:avLst/>
              <a:gdLst/>
              <a:ahLst/>
              <a:cxnLst/>
              <a:rect l="l" t="t" r="r" b="b"/>
              <a:pathLst>
                <a:path w="13603" h="48839" extrusionOk="0">
                  <a:moveTo>
                    <a:pt x="132" y="0"/>
                  </a:moveTo>
                  <a:lnTo>
                    <a:pt x="44" y="44"/>
                  </a:lnTo>
                  <a:lnTo>
                    <a:pt x="44" y="88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1448" y="3905"/>
                  </a:lnTo>
                  <a:lnTo>
                    <a:pt x="1492" y="3949"/>
                  </a:lnTo>
                  <a:lnTo>
                    <a:pt x="4344" y="6889"/>
                  </a:lnTo>
                  <a:lnTo>
                    <a:pt x="6143" y="10136"/>
                  </a:lnTo>
                  <a:lnTo>
                    <a:pt x="7855" y="13603"/>
                  </a:lnTo>
                  <a:lnTo>
                    <a:pt x="8820" y="15490"/>
                  </a:lnTo>
                  <a:lnTo>
                    <a:pt x="9039" y="16631"/>
                  </a:lnTo>
                  <a:lnTo>
                    <a:pt x="9083" y="18825"/>
                  </a:lnTo>
                  <a:lnTo>
                    <a:pt x="9127" y="21019"/>
                  </a:lnTo>
                  <a:lnTo>
                    <a:pt x="9171" y="25407"/>
                  </a:lnTo>
                  <a:lnTo>
                    <a:pt x="9171" y="28303"/>
                  </a:lnTo>
                  <a:lnTo>
                    <a:pt x="9215" y="31243"/>
                  </a:lnTo>
                  <a:lnTo>
                    <a:pt x="9303" y="34227"/>
                  </a:lnTo>
                  <a:lnTo>
                    <a:pt x="9434" y="37167"/>
                  </a:lnTo>
                  <a:lnTo>
                    <a:pt x="9654" y="40546"/>
                  </a:lnTo>
                  <a:lnTo>
                    <a:pt x="9654" y="40633"/>
                  </a:lnTo>
                  <a:lnTo>
                    <a:pt x="12681" y="47347"/>
                  </a:lnTo>
                  <a:lnTo>
                    <a:pt x="13252" y="48751"/>
                  </a:lnTo>
                  <a:lnTo>
                    <a:pt x="13340" y="48839"/>
                  </a:lnTo>
                  <a:lnTo>
                    <a:pt x="13471" y="48839"/>
                  </a:lnTo>
                  <a:lnTo>
                    <a:pt x="13559" y="48795"/>
                  </a:lnTo>
                  <a:lnTo>
                    <a:pt x="13559" y="48751"/>
                  </a:lnTo>
                  <a:lnTo>
                    <a:pt x="13603" y="48707"/>
                  </a:lnTo>
                  <a:lnTo>
                    <a:pt x="13559" y="48620"/>
                  </a:lnTo>
                  <a:lnTo>
                    <a:pt x="13033" y="47215"/>
                  </a:lnTo>
                  <a:lnTo>
                    <a:pt x="10005" y="40502"/>
                  </a:lnTo>
                  <a:lnTo>
                    <a:pt x="9785" y="37167"/>
                  </a:lnTo>
                  <a:lnTo>
                    <a:pt x="9654" y="34183"/>
                  </a:lnTo>
                  <a:lnTo>
                    <a:pt x="9566" y="31243"/>
                  </a:lnTo>
                  <a:lnTo>
                    <a:pt x="9522" y="28303"/>
                  </a:lnTo>
                  <a:lnTo>
                    <a:pt x="9522" y="25407"/>
                  </a:lnTo>
                  <a:lnTo>
                    <a:pt x="9478" y="21019"/>
                  </a:lnTo>
                  <a:lnTo>
                    <a:pt x="9434" y="18825"/>
                  </a:lnTo>
                  <a:lnTo>
                    <a:pt x="9390" y="16631"/>
                  </a:lnTo>
                  <a:lnTo>
                    <a:pt x="9390" y="16587"/>
                  </a:lnTo>
                  <a:lnTo>
                    <a:pt x="9171" y="15402"/>
                  </a:lnTo>
                  <a:lnTo>
                    <a:pt x="9171" y="15314"/>
                  </a:lnTo>
                  <a:lnTo>
                    <a:pt x="8162" y="13428"/>
                  </a:lnTo>
                  <a:lnTo>
                    <a:pt x="6450" y="9961"/>
                  </a:lnTo>
                  <a:lnTo>
                    <a:pt x="4651" y="6714"/>
                  </a:lnTo>
                  <a:lnTo>
                    <a:pt x="4607" y="6670"/>
                  </a:lnTo>
                  <a:lnTo>
                    <a:pt x="1755" y="3730"/>
                  </a:lnTo>
                  <a:lnTo>
                    <a:pt x="351" y="132"/>
                  </a:lnTo>
                  <a:lnTo>
                    <a:pt x="307" y="44"/>
                  </a:lnTo>
                  <a:lnTo>
                    <a:pt x="26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56" name="Google Shape;16756;p486"/>
            <p:cNvSpPr/>
            <p:nvPr/>
          </p:nvSpPr>
          <p:spPr>
            <a:xfrm>
              <a:off x="343425" y="3363750"/>
              <a:ext cx="188700" cy="900675"/>
            </a:xfrm>
            <a:custGeom>
              <a:avLst/>
              <a:gdLst/>
              <a:ahLst/>
              <a:cxnLst/>
              <a:rect l="l" t="t" r="r" b="b"/>
              <a:pathLst>
                <a:path w="7548" h="36027" extrusionOk="0">
                  <a:moveTo>
                    <a:pt x="176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44" y="132"/>
                  </a:lnTo>
                  <a:lnTo>
                    <a:pt x="1" y="220"/>
                  </a:lnTo>
                  <a:lnTo>
                    <a:pt x="44" y="264"/>
                  </a:lnTo>
                  <a:lnTo>
                    <a:pt x="3467" y="6144"/>
                  </a:lnTo>
                  <a:lnTo>
                    <a:pt x="3686" y="10488"/>
                  </a:lnTo>
                  <a:lnTo>
                    <a:pt x="3774" y="13823"/>
                  </a:lnTo>
                  <a:lnTo>
                    <a:pt x="3774" y="16675"/>
                  </a:lnTo>
                  <a:lnTo>
                    <a:pt x="3862" y="21063"/>
                  </a:lnTo>
                  <a:lnTo>
                    <a:pt x="4257" y="28479"/>
                  </a:lnTo>
                  <a:lnTo>
                    <a:pt x="4432" y="29576"/>
                  </a:lnTo>
                  <a:lnTo>
                    <a:pt x="4432" y="29620"/>
                  </a:lnTo>
                  <a:lnTo>
                    <a:pt x="5705" y="32648"/>
                  </a:lnTo>
                  <a:lnTo>
                    <a:pt x="7197" y="35939"/>
                  </a:lnTo>
                  <a:lnTo>
                    <a:pt x="7285" y="36027"/>
                  </a:lnTo>
                  <a:lnTo>
                    <a:pt x="7460" y="36027"/>
                  </a:lnTo>
                  <a:lnTo>
                    <a:pt x="7504" y="35983"/>
                  </a:lnTo>
                  <a:lnTo>
                    <a:pt x="7548" y="35939"/>
                  </a:lnTo>
                  <a:lnTo>
                    <a:pt x="7548" y="35851"/>
                  </a:lnTo>
                  <a:lnTo>
                    <a:pt x="7548" y="35807"/>
                  </a:lnTo>
                  <a:lnTo>
                    <a:pt x="6012" y="32516"/>
                  </a:lnTo>
                  <a:lnTo>
                    <a:pt x="4784" y="29488"/>
                  </a:lnTo>
                  <a:lnTo>
                    <a:pt x="4608" y="28435"/>
                  </a:lnTo>
                  <a:lnTo>
                    <a:pt x="4213" y="21063"/>
                  </a:lnTo>
                  <a:lnTo>
                    <a:pt x="4125" y="16675"/>
                  </a:lnTo>
                  <a:lnTo>
                    <a:pt x="4125" y="13823"/>
                  </a:lnTo>
                  <a:lnTo>
                    <a:pt x="4038" y="10444"/>
                  </a:lnTo>
                  <a:lnTo>
                    <a:pt x="3818" y="6100"/>
                  </a:lnTo>
                  <a:lnTo>
                    <a:pt x="3818" y="6012"/>
                  </a:lnTo>
                  <a:lnTo>
                    <a:pt x="352" y="89"/>
                  </a:lnTo>
                  <a:lnTo>
                    <a:pt x="308" y="45"/>
                  </a:lnTo>
                  <a:lnTo>
                    <a:pt x="220" y="45"/>
                  </a:lnTo>
                  <a:lnTo>
                    <a:pt x="17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57" name="Google Shape;16757;p486"/>
            <p:cNvSpPr/>
            <p:nvPr/>
          </p:nvSpPr>
          <p:spPr>
            <a:xfrm>
              <a:off x="2699800" y="3180550"/>
              <a:ext cx="204075" cy="111925"/>
            </a:xfrm>
            <a:custGeom>
              <a:avLst/>
              <a:gdLst/>
              <a:ahLst/>
              <a:cxnLst/>
              <a:rect l="l" t="t" r="r" b="b"/>
              <a:pathLst>
                <a:path w="8163" h="4477" extrusionOk="0">
                  <a:moveTo>
                    <a:pt x="4828" y="1"/>
                  </a:moveTo>
                  <a:lnTo>
                    <a:pt x="4740" y="45"/>
                  </a:lnTo>
                  <a:lnTo>
                    <a:pt x="2590" y="1054"/>
                  </a:lnTo>
                  <a:lnTo>
                    <a:pt x="922" y="1712"/>
                  </a:lnTo>
                  <a:lnTo>
                    <a:pt x="879" y="1756"/>
                  </a:lnTo>
                  <a:lnTo>
                    <a:pt x="220" y="2326"/>
                  </a:lnTo>
                  <a:lnTo>
                    <a:pt x="133" y="2414"/>
                  </a:lnTo>
                  <a:lnTo>
                    <a:pt x="1" y="2853"/>
                  </a:lnTo>
                  <a:lnTo>
                    <a:pt x="1" y="2941"/>
                  </a:lnTo>
                  <a:lnTo>
                    <a:pt x="176" y="3511"/>
                  </a:lnTo>
                  <a:lnTo>
                    <a:pt x="220" y="3555"/>
                  </a:lnTo>
                  <a:lnTo>
                    <a:pt x="703" y="4038"/>
                  </a:lnTo>
                  <a:lnTo>
                    <a:pt x="747" y="4038"/>
                  </a:lnTo>
                  <a:lnTo>
                    <a:pt x="1361" y="4345"/>
                  </a:lnTo>
                  <a:lnTo>
                    <a:pt x="1449" y="4389"/>
                  </a:lnTo>
                  <a:lnTo>
                    <a:pt x="3029" y="4477"/>
                  </a:lnTo>
                  <a:lnTo>
                    <a:pt x="3073" y="4477"/>
                  </a:lnTo>
                  <a:lnTo>
                    <a:pt x="5179" y="4038"/>
                  </a:lnTo>
                  <a:lnTo>
                    <a:pt x="8031" y="3204"/>
                  </a:lnTo>
                  <a:lnTo>
                    <a:pt x="8119" y="3160"/>
                  </a:lnTo>
                  <a:lnTo>
                    <a:pt x="8163" y="3116"/>
                  </a:lnTo>
                  <a:lnTo>
                    <a:pt x="8163" y="3029"/>
                  </a:lnTo>
                  <a:lnTo>
                    <a:pt x="8163" y="2985"/>
                  </a:lnTo>
                  <a:lnTo>
                    <a:pt x="8119" y="2897"/>
                  </a:lnTo>
                  <a:lnTo>
                    <a:pt x="8075" y="2897"/>
                  </a:lnTo>
                  <a:lnTo>
                    <a:pt x="8031" y="2853"/>
                  </a:lnTo>
                  <a:lnTo>
                    <a:pt x="7943" y="2853"/>
                  </a:lnTo>
                  <a:lnTo>
                    <a:pt x="5091" y="3687"/>
                  </a:lnTo>
                  <a:lnTo>
                    <a:pt x="3029" y="4126"/>
                  </a:lnTo>
                  <a:lnTo>
                    <a:pt x="1493" y="4038"/>
                  </a:lnTo>
                  <a:lnTo>
                    <a:pt x="922" y="3774"/>
                  </a:lnTo>
                  <a:lnTo>
                    <a:pt x="527" y="3336"/>
                  </a:lnTo>
                  <a:lnTo>
                    <a:pt x="352" y="2897"/>
                  </a:lnTo>
                  <a:lnTo>
                    <a:pt x="484" y="2590"/>
                  </a:lnTo>
                  <a:lnTo>
                    <a:pt x="1098" y="2063"/>
                  </a:lnTo>
                  <a:lnTo>
                    <a:pt x="2722" y="1361"/>
                  </a:lnTo>
                  <a:lnTo>
                    <a:pt x="4916" y="352"/>
                  </a:lnTo>
                  <a:lnTo>
                    <a:pt x="4959" y="308"/>
                  </a:lnTo>
                  <a:lnTo>
                    <a:pt x="5003" y="264"/>
                  </a:lnTo>
                  <a:lnTo>
                    <a:pt x="5003" y="176"/>
                  </a:lnTo>
                  <a:lnTo>
                    <a:pt x="5003" y="132"/>
                  </a:lnTo>
                  <a:lnTo>
                    <a:pt x="4959" y="45"/>
                  </a:lnTo>
                  <a:lnTo>
                    <a:pt x="4872" y="45"/>
                  </a:lnTo>
                  <a:lnTo>
                    <a:pt x="482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58" name="Google Shape;16758;p486"/>
            <p:cNvSpPr/>
            <p:nvPr/>
          </p:nvSpPr>
          <p:spPr>
            <a:xfrm>
              <a:off x="3153975" y="3567800"/>
              <a:ext cx="561700" cy="625325"/>
            </a:xfrm>
            <a:custGeom>
              <a:avLst/>
              <a:gdLst/>
              <a:ahLst/>
              <a:cxnLst/>
              <a:rect l="l" t="t" r="r" b="b"/>
              <a:pathLst>
                <a:path w="22468" h="25013" extrusionOk="0">
                  <a:moveTo>
                    <a:pt x="3774" y="1"/>
                  </a:moveTo>
                  <a:lnTo>
                    <a:pt x="3730" y="44"/>
                  </a:lnTo>
                  <a:lnTo>
                    <a:pt x="3686" y="88"/>
                  </a:lnTo>
                  <a:lnTo>
                    <a:pt x="2151" y="3599"/>
                  </a:lnTo>
                  <a:lnTo>
                    <a:pt x="1361" y="5442"/>
                  </a:lnTo>
                  <a:lnTo>
                    <a:pt x="1361" y="5486"/>
                  </a:lnTo>
                  <a:lnTo>
                    <a:pt x="703" y="8733"/>
                  </a:lnTo>
                  <a:lnTo>
                    <a:pt x="132" y="11629"/>
                  </a:lnTo>
                  <a:lnTo>
                    <a:pt x="0" y="12331"/>
                  </a:lnTo>
                  <a:lnTo>
                    <a:pt x="0" y="12463"/>
                  </a:lnTo>
                  <a:lnTo>
                    <a:pt x="88" y="12506"/>
                  </a:lnTo>
                  <a:lnTo>
                    <a:pt x="3335" y="14788"/>
                  </a:lnTo>
                  <a:lnTo>
                    <a:pt x="3862" y="15534"/>
                  </a:lnTo>
                  <a:lnTo>
                    <a:pt x="4915" y="17860"/>
                  </a:lnTo>
                  <a:lnTo>
                    <a:pt x="6012" y="19747"/>
                  </a:lnTo>
                  <a:lnTo>
                    <a:pt x="6012" y="19791"/>
                  </a:lnTo>
                  <a:lnTo>
                    <a:pt x="7241" y="21326"/>
                  </a:lnTo>
                  <a:lnTo>
                    <a:pt x="7285" y="21370"/>
                  </a:lnTo>
                  <a:lnTo>
                    <a:pt x="8645" y="22072"/>
                  </a:lnTo>
                  <a:lnTo>
                    <a:pt x="9523" y="22379"/>
                  </a:lnTo>
                  <a:lnTo>
                    <a:pt x="9566" y="22423"/>
                  </a:lnTo>
                  <a:lnTo>
                    <a:pt x="12243" y="22818"/>
                  </a:lnTo>
                  <a:lnTo>
                    <a:pt x="14525" y="23038"/>
                  </a:lnTo>
                  <a:lnTo>
                    <a:pt x="18079" y="24266"/>
                  </a:lnTo>
                  <a:lnTo>
                    <a:pt x="20273" y="24881"/>
                  </a:lnTo>
                  <a:lnTo>
                    <a:pt x="20317" y="24881"/>
                  </a:lnTo>
                  <a:lnTo>
                    <a:pt x="21326" y="25012"/>
                  </a:lnTo>
                  <a:lnTo>
                    <a:pt x="21414" y="25012"/>
                  </a:lnTo>
                  <a:lnTo>
                    <a:pt x="22336" y="24749"/>
                  </a:lnTo>
                  <a:lnTo>
                    <a:pt x="22423" y="24705"/>
                  </a:lnTo>
                  <a:lnTo>
                    <a:pt x="22467" y="24661"/>
                  </a:lnTo>
                  <a:lnTo>
                    <a:pt x="22467" y="24617"/>
                  </a:lnTo>
                  <a:lnTo>
                    <a:pt x="22467" y="24530"/>
                  </a:lnTo>
                  <a:lnTo>
                    <a:pt x="22467" y="24486"/>
                  </a:lnTo>
                  <a:lnTo>
                    <a:pt x="22423" y="24442"/>
                  </a:lnTo>
                  <a:lnTo>
                    <a:pt x="22336" y="24398"/>
                  </a:lnTo>
                  <a:lnTo>
                    <a:pt x="22248" y="24398"/>
                  </a:lnTo>
                  <a:lnTo>
                    <a:pt x="21326" y="24661"/>
                  </a:lnTo>
                  <a:lnTo>
                    <a:pt x="20361" y="24530"/>
                  </a:lnTo>
                  <a:lnTo>
                    <a:pt x="18211" y="23915"/>
                  </a:lnTo>
                  <a:lnTo>
                    <a:pt x="14613" y="22731"/>
                  </a:lnTo>
                  <a:lnTo>
                    <a:pt x="12287" y="22467"/>
                  </a:lnTo>
                  <a:lnTo>
                    <a:pt x="9610" y="22072"/>
                  </a:lnTo>
                  <a:lnTo>
                    <a:pt x="8777" y="21765"/>
                  </a:lnTo>
                  <a:lnTo>
                    <a:pt x="7460" y="21107"/>
                  </a:lnTo>
                  <a:lnTo>
                    <a:pt x="6319" y="19571"/>
                  </a:lnTo>
                  <a:lnTo>
                    <a:pt x="5222" y="17684"/>
                  </a:lnTo>
                  <a:lnTo>
                    <a:pt x="4169" y="15359"/>
                  </a:lnTo>
                  <a:lnTo>
                    <a:pt x="4169" y="15315"/>
                  </a:lnTo>
                  <a:lnTo>
                    <a:pt x="3643" y="14569"/>
                  </a:lnTo>
                  <a:lnTo>
                    <a:pt x="3599" y="14525"/>
                  </a:lnTo>
                  <a:lnTo>
                    <a:pt x="351" y="12287"/>
                  </a:lnTo>
                  <a:lnTo>
                    <a:pt x="483" y="11673"/>
                  </a:lnTo>
                  <a:lnTo>
                    <a:pt x="1054" y="8820"/>
                  </a:lnTo>
                  <a:lnTo>
                    <a:pt x="1712" y="5573"/>
                  </a:lnTo>
                  <a:lnTo>
                    <a:pt x="2458" y="3730"/>
                  </a:lnTo>
                  <a:lnTo>
                    <a:pt x="3994" y="220"/>
                  </a:lnTo>
                  <a:lnTo>
                    <a:pt x="3994" y="176"/>
                  </a:lnTo>
                  <a:lnTo>
                    <a:pt x="3994" y="88"/>
                  </a:lnTo>
                  <a:lnTo>
                    <a:pt x="3950" y="44"/>
                  </a:lnTo>
                  <a:lnTo>
                    <a:pt x="390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59" name="Google Shape;16759;p486"/>
            <p:cNvSpPr/>
            <p:nvPr/>
          </p:nvSpPr>
          <p:spPr>
            <a:xfrm>
              <a:off x="2632900" y="3118025"/>
              <a:ext cx="307175" cy="222725"/>
            </a:xfrm>
            <a:custGeom>
              <a:avLst/>
              <a:gdLst/>
              <a:ahLst/>
              <a:cxnLst/>
              <a:rect l="l" t="t" r="r" b="b"/>
              <a:pathLst>
                <a:path w="12287" h="8909" extrusionOk="0">
                  <a:moveTo>
                    <a:pt x="4695" y="1"/>
                  </a:moveTo>
                  <a:lnTo>
                    <a:pt x="4608" y="44"/>
                  </a:lnTo>
                  <a:lnTo>
                    <a:pt x="4564" y="88"/>
                  </a:lnTo>
                  <a:lnTo>
                    <a:pt x="3116" y="2238"/>
                  </a:lnTo>
                  <a:lnTo>
                    <a:pt x="2106" y="3116"/>
                  </a:lnTo>
                  <a:lnTo>
                    <a:pt x="2106" y="3160"/>
                  </a:lnTo>
                  <a:lnTo>
                    <a:pt x="746" y="4784"/>
                  </a:lnTo>
                  <a:lnTo>
                    <a:pt x="746" y="4827"/>
                  </a:lnTo>
                  <a:lnTo>
                    <a:pt x="0" y="6232"/>
                  </a:lnTo>
                  <a:lnTo>
                    <a:pt x="0" y="6319"/>
                  </a:lnTo>
                  <a:lnTo>
                    <a:pt x="0" y="6407"/>
                  </a:lnTo>
                  <a:lnTo>
                    <a:pt x="307" y="6934"/>
                  </a:lnTo>
                  <a:lnTo>
                    <a:pt x="351" y="6978"/>
                  </a:lnTo>
                  <a:lnTo>
                    <a:pt x="2633" y="8426"/>
                  </a:lnTo>
                  <a:lnTo>
                    <a:pt x="2677" y="8469"/>
                  </a:lnTo>
                  <a:lnTo>
                    <a:pt x="5836" y="8908"/>
                  </a:lnTo>
                  <a:lnTo>
                    <a:pt x="5880" y="8908"/>
                  </a:lnTo>
                  <a:lnTo>
                    <a:pt x="8294" y="8294"/>
                  </a:lnTo>
                  <a:lnTo>
                    <a:pt x="10839" y="7285"/>
                  </a:lnTo>
                  <a:lnTo>
                    <a:pt x="12155" y="7021"/>
                  </a:lnTo>
                  <a:lnTo>
                    <a:pt x="12199" y="6978"/>
                  </a:lnTo>
                  <a:lnTo>
                    <a:pt x="12287" y="6934"/>
                  </a:lnTo>
                  <a:lnTo>
                    <a:pt x="12287" y="6890"/>
                  </a:lnTo>
                  <a:lnTo>
                    <a:pt x="12287" y="6802"/>
                  </a:lnTo>
                  <a:lnTo>
                    <a:pt x="12287" y="6758"/>
                  </a:lnTo>
                  <a:lnTo>
                    <a:pt x="12199" y="6714"/>
                  </a:lnTo>
                  <a:lnTo>
                    <a:pt x="12155" y="6670"/>
                  </a:lnTo>
                  <a:lnTo>
                    <a:pt x="12067" y="6670"/>
                  </a:lnTo>
                  <a:lnTo>
                    <a:pt x="10795" y="6934"/>
                  </a:lnTo>
                  <a:lnTo>
                    <a:pt x="10751" y="6934"/>
                  </a:lnTo>
                  <a:lnTo>
                    <a:pt x="8206" y="7987"/>
                  </a:lnTo>
                  <a:lnTo>
                    <a:pt x="5836" y="8557"/>
                  </a:lnTo>
                  <a:lnTo>
                    <a:pt x="2765" y="8118"/>
                  </a:lnTo>
                  <a:lnTo>
                    <a:pt x="615" y="6714"/>
                  </a:lnTo>
                  <a:lnTo>
                    <a:pt x="351" y="6319"/>
                  </a:lnTo>
                  <a:lnTo>
                    <a:pt x="1053" y="5003"/>
                  </a:lnTo>
                  <a:lnTo>
                    <a:pt x="2370" y="3379"/>
                  </a:lnTo>
                  <a:lnTo>
                    <a:pt x="3379" y="2502"/>
                  </a:lnTo>
                  <a:lnTo>
                    <a:pt x="3423" y="2458"/>
                  </a:lnTo>
                  <a:lnTo>
                    <a:pt x="4871" y="308"/>
                  </a:lnTo>
                  <a:lnTo>
                    <a:pt x="4871" y="220"/>
                  </a:lnTo>
                  <a:lnTo>
                    <a:pt x="4871" y="176"/>
                  </a:lnTo>
                  <a:lnTo>
                    <a:pt x="4871" y="88"/>
                  </a:lnTo>
                  <a:lnTo>
                    <a:pt x="4827" y="44"/>
                  </a:lnTo>
                  <a:lnTo>
                    <a:pt x="473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60" name="Google Shape;16760;p486"/>
            <p:cNvSpPr/>
            <p:nvPr/>
          </p:nvSpPr>
          <p:spPr>
            <a:xfrm>
              <a:off x="3084850" y="3493200"/>
              <a:ext cx="603400" cy="716375"/>
            </a:xfrm>
            <a:custGeom>
              <a:avLst/>
              <a:gdLst/>
              <a:ahLst/>
              <a:cxnLst/>
              <a:rect l="l" t="t" r="r" b="b"/>
              <a:pathLst>
                <a:path w="24136" h="28655" extrusionOk="0">
                  <a:moveTo>
                    <a:pt x="3248" y="1"/>
                  </a:moveTo>
                  <a:lnTo>
                    <a:pt x="3204" y="45"/>
                  </a:lnTo>
                  <a:lnTo>
                    <a:pt x="3160" y="88"/>
                  </a:lnTo>
                  <a:lnTo>
                    <a:pt x="3116" y="176"/>
                  </a:lnTo>
                  <a:lnTo>
                    <a:pt x="2941" y="1361"/>
                  </a:lnTo>
                  <a:lnTo>
                    <a:pt x="1756" y="4520"/>
                  </a:lnTo>
                  <a:lnTo>
                    <a:pt x="1142" y="6539"/>
                  </a:lnTo>
                  <a:lnTo>
                    <a:pt x="1098" y="6539"/>
                  </a:lnTo>
                  <a:lnTo>
                    <a:pt x="879" y="8864"/>
                  </a:lnTo>
                  <a:lnTo>
                    <a:pt x="45" y="13165"/>
                  </a:lnTo>
                  <a:lnTo>
                    <a:pt x="45" y="13209"/>
                  </a:lnTo>
                  <a:lnTo>
                    <a:pt x="1" y="15534"/>
                  </a:lnTo>
                  <a:lnTo>
                    <a:pt x="45" y="16895"/>
                  </a:lnTo>
                  <a:lnTo>
                    <a:pt x="45" y="16982"/>
                  </a:lnTo>
                  <a:lnTo>
                    <a:pt x="440" y="17641"/>
                  </a:lnTo>
                  <a:lnTo>
                    <a:pt x="484" y="17728"/>
                  </a:lnTo>
                  <a:lnTo>
                    <a:pt x="1317" y="18255"/>
                  </a:lnTo>
                  <a:lnTo>
                    <a:pt x="1361" y="18255"/>
                  </a:lnTo>
                  <a:lnTo>
                    <a:pt x="4082" y="19264"/>
                  </a:lnTo>
                  <a:lnTo>
                    <a:pt x="5530" y="20010"/>
                  </a:lnTo>
                  <a:lnTo>
                    <a:pt x="7066" y="22248"/>
                  </a:lnTo>
                  <a:lnTo>
                    <a:pt x="8602" y="24442"/>
                  </a:lnTo>
                  <a:lnTo>
                    <a:pt x="9479" y="25495"/>
                  </a:lnTo>
                  <a:lnTo>
                    <a:pt x="9523" y="25539"/>
                  </a:lnTo>
                  <a:lnTo>
                    <a:pt x="11585" y="26417"/>
                  </a:lnTo>
                  <a:lnTo>
                    <a:pt x="11629" y="26417"/>
                  </a:lnTo>
                  <a:lnTo>
                    <a:pt x="13779" y="26812"/>
                  </a:lnTo>
                  <a:lnTo>
                    <a:pt x="16412" y="27163"/>
                  </a:lnTo>
                  <a:lnTo>
                    <a:pt x="17816" y="27250"/>
                  </a:lnTo>
                  <a:lnTo>
                    <a:pt x="20449" y="28128"/>
                  </a:lnTo>
                  <a:lnTo>
                    <a:pt x="22248" y="28655"/>
                  </a:lnTo>
                  <a:lnTo>
                    <a:pt x="23389" y="28655"/>
                  </a:lnTo>
                  <a:lnTo>
                    <a:pt x="24004" y="28479"/>
                  </a:lnTo>
                  <a:lnTo>
                    <a:pt x="24048" y="28435"/>
                  </a:lnTo>
                  <a:lnTo>
                    <a:pt x="24091" y="28391"/>
                  </a:lnTo>
                  <a:lnTo>
                    <a:pt x="24135" y="28347"/>
                  </a:lnTo>
                  <a:lnTo>
                    <a:pt x="24091" y="28260"/>
                  </a:lnTo>
                  <a:lnTo>
                    <a:pt x="24091" y="28216"/>
                  </a:lnTo>
                  <a:lnTo>
                    <a:pt x="24004" y="28172"/>
                  </a:lnTo>
                  <a:lnTo>
                    <a:pt x="23960" y="28128"/>
                  </a:lnTo>
                  <a:lnTo>
                    <a:pt x="23872" y="28128"/>
                  </a:lnTo>
                  <a:lnTo>
                    <a:pt x="23302" y="28303"/>
                  </a:lnTo>
                  <a:lnTo>
                    <a:pt x="22336" y="28303"/>
                  </a:lnTo>
                  <a:lnTo>
                    <a:pt x="20537" y="27821"/>
                  </a:lnTo>
                  <a:lnTo>
                    <a:pt x="17904" y="26943"/>
                  </a:lnTo>
                  <a:lnTo>
                    <a:pt x="17860" y="26899"/>
                  </a:lnTo>
                  <a:lnTo>
                    <a:pt x="16456" y="26812"/>
                  </a:lnTo>
                  <a:lnTo>
                    <a:pt x="13823" y="26504"/>
                  </a:lnTo>
                  <a:lnTo>
                    <a:pt x="11673" y="26109"/>
                  </a:lnTo>
                  <a:lnTo>
                    <a:pt x="9699" y="25232"/>
                  </a:lnTo>
                  <a:lnTo>
                    <a:pt x="8865" y="24223"/>
                  </a:lnTo>
                  <a:lnTo>
                    <a:pt x="7373" y="22029"/>
                  </a:lnTo>
                  <a:lnTo>
                    <a:pt x="5793" y="19791"/>
                  </a:lnTo>
                  <a:lnTo>
                    <a:pt x="5705" y="19747"/>
                  </a:lnTo>
                  <a:lnTo>
                    <a:pt x="4214" y="18957"/>
                  </a:lnTo>
                  <a:lnTo>
                    <a:pt x="4214" y="18913"/>
                  </a:lnTo>
                  <a:lnTo>
                    <a:pt x="1493" y="17948"/>
                  </a:lnTo>
                  <a:lnTo>
                    <a:pt x="703" y="17421"/>
                  </a:lnTo>
                  <a:lnTo>
                    <a:pt x="396" y="16851"/>
                  </a:lnTo>
                  <a:lnTo>
                    <a:pt x="352" y="15490"/>
                  </a:lnTo>
                  <a:lnTo>
                    <a:pt x="396" y="13209"/>
                  </a:lnTo>
                  <a:lnTo>
                    <a:pt x="1230" y="8908"/>
                  </a:lnTo>
                  <a:lnTo>
                    <a:pt x="1449" y="6627"/>
                  </a:lnTo>
                  <a:lnTo>
                    <a:pt x="2107" y="4652"/>
                  </a:lnTo>
                  <a:lnTo>
                    <a:pt x="3292" y="1493"/>
                  </a:lnTo>
                  <a:lnTo>
                    <a:pt x="3292" y="1449"/>
                  </a:lnTo>
                  <a:lnTo>
                    <a:pt x="3468" y="220"/>
                  </a:lnTo>
                  <a:lnTo>
                    <a:pt x="3468" y="132"/>
                  </a:lnTo>
                  <a:lnTo>
                    <a:pt x="3468" y="88"/>
                  </a:lnTo>
                  <a:lnTo>
                    <a:pt x="3380" y="45"/>
                  </a:lnTo>
                  <a:lnTo>
                    <a:pt x="333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61" name="Google Shape;16761;p486"/>
            <p:cNvSpPr/>
            <p:nvPr/>
          </p:nvSpPr>
          <p:spPr>
            <a:xfrm>
              <a:off x="2512225" y="3058800"/>
              <a:ext cx="1147500" cy="1171625"/>
            </a:xfrm>
            <a:custGeom>
              <a:avLst/>
              <a:gdLst/>
              <a:ahLst/>
              <a:cxnLst/>
              <a:rect l="l" t="t" r="r" b="b"/>
              <a:pathLst>
                <a:path w="45900" h="46865" extrusionOk="0">
                  <a:moveTo>
                    <a:pt x="6846" y="0"/>
                  </a:moveTo>
                  <a:lnTo>
                    <a:pt x="6802" y="44"/>
                  </a:lnTo>
                  <a:lnTo>
                    <a:pt x="6758" y="88"/>
                  </a:lnTo>
                  <a:lnTo>
                    <a:pt x="5222" y="2721"/>
                  </a:lnTo>
                  <a:lnTo>
                    <a:pt x="4037" y="4827"/>
                  </a:lnTo>
                  <a:lnTo>
                    <a:pt x="1405" y="8557"/>
                  </a:lnTo>
                  <a:lnTo>
                    <a:pt x="176" y="10400"/>
                  </a:lnTo>
                  <a:lnTo>
                    <a:pt x="44" y="10531"/>
                  </a:lnTo>
                  <a:lnTo>
                    <a:pt x="0" y="10619"/>
                  </a:lnTo>
                  <a:lnTo>
                    <a:pt x="0" y="10707"/>
                  </a:lnTo>
                  <a:lnTo>
                    <a:pt x="0" y="10795"/>
                  </a:lnTo>
                  <a:lnTo>
                    <a:pt x="88" y="10838"/>
                  </a:lnTo>
                  <a:lnTo>
                    <a:pt x="2765" y="11848"/>
                  </a:lnTo>
                  <a:lnTo>
                    <a:pt x="5222" y="12901"/>
                  </a:lnTo>
                  <a:lnTo>
                    <a:pt x="7855" y="13603"/>
                  </a:lnTo>
                  <a:lnTo>
                    <a:pt x="7899" y="13603"/>
                  </a:lnTo>
                  <a:lnTo>
                    <a:pt x="10619" y="13954"/>
                  </a:lnTo>
                  <a:lnTo>
                    <a:pt x="10663" y="13954"/>
                  </a:lnTo>
                  <a:lnTo>
                    <a:pt x="11936" y="13866"/>
                  </a:lnTo>
                  <a:lnTo>
                    <a:pt x="11980" y="13822"/>
                  </a:lnTo>
                  <a:lnTo>
                    <a:pt x="15095" y="12989"/>
                  </a:lnTo>
                  <a:lnTo>
                    <a:pt x="15139" y="12945"/>
                  </a:lnTo>
                  <a:lnTo>
                    <a:pt x="17289" y="11892"/>
                  </a:lnTo>
                  <a:lnTo>
                    <a:pt x="18430" y="11628"/>
                  </a:lnTo>
                  <a:lnTo>
                    <a:pt x="19264" y="11716"/>
                  </a:lnTo>
                  <a:lnTo>
                    <a:pt x="21502" y="15139"/>
                  </a:lnTo>
                  <a:lnTo>
                    <a:pt x="22028" y="16543"/>
                  </a:lnTo>
                  <a:lnTo>
                    <a:pt x="22116" y="17684"/>
                  </a:lnTo>
                  <a:lnTo>
                    <a:pt x="21546" y="19790"/>
                  </a:lnTo>
                  <a:lnTo>
                    <a:pt x="21019" y="21940"/>
                  </a:lnTo>
                  <a:lnTo>
                    <a:pt x="20712" y="24310"/>
                  </a:lnTo>
                  <a:lnTo>
                    <a:pt x="20536" y="26943"/>
                  </a:lnTo>
                  <a:lnTo>
                    <a:pt x="20054" y="29093"/>
                  </a:lnTo>
                  <a:lnTo>
                    <a:pt x="20054" y="29137"/>
                  </a:lnTo>
                  <a:lnTo>
                    <a:pt x="19966" y="31067"/>
                  </a:lnTo>
                  <a:lnTo>
                    <a:pt x="19001" y="35148"/>
                  </a:lnTo>
                  <a:lnTo>
                    <a:pt x="18957" y="35675"/>
                  </a:lnTo>
                  <a:lnTo>
                    <a:pt x="18957" y="35763"/>
                  </a:lnTo>
                  <a:lnTo>
                    <a:pt x="19044" y="35850"/>
                  </a:lnTo>
                  <a:lnTo>
                    <a:pt x="19834" y="36333"/>
                  </a:lnTo>
                  <a:lnTo>
                    <a:pt x="19878" y="36333"/>
                  </a:lnTo>
                  <a:lnTo>
                    <a:pt x="23871" y="37649"/>
                  </a:lnTo>
                  <a:lnTo>
                    <a:pt x="26636" y="38702"/>
                  </a:lnTo>
                  <a:lnTo>
                    <a:pt x="28216" y="39317"/>
                  </a:lnTo>
                  <a:lnTo>
                    <a:pt x="28830" y="39975"/>
                  </a:lnTo>
                  <a:lnTo>
                    <a:pt x="30410" y="42301"/>
                  </a:lnTo>
                  <a:lnTo>
                    <a:pt x="31507" y="43749"/>
                  </a:lnTo>
                  <a:lnTo>
                    <a:pt x="31550" y="43793"/>
                  </a:lnTo>
                  <a:lnTo>
                    <a:pt x="32209" y="44231"/>
                  </a:lnTo>
                  <a:lnTo>
                    <a:pt x="34359" y="45065"/>
                  </a:lnTo>
                  <a:lnTo>
                    <a:pt x="34403" y="45065"/>
                  </a:lnTo>
                  <a:lnTo>
                    <a:pt x="38220" y="45592"/>
                  </a:lnTo>
                  <a:lnTo>
                    <a:pt x="40765" y="45767"/>
                  </a:lnTo>
                  <a:lnTo>
                    <a:pt x="43969" y="46733"/>
                  </a:lnTo>
                  <a:lnTo>
                    <a:pt x="44758" y="46864"/>
                  </a:lnTo>
                  <a:lnTo>
                    <a:pt x="44846" y="46864"/>
                  </a:lnTo>
                  <a:lnTo>
                    <a:pt x="45768" y="46601"/>
                  </a:lnTo>
                  <a:lnTo>
                    <a:pt x="45812" y="46601"/>
                  </a:lnTo>
                  <a:lnTo>
                    <a:pt x="45855" y="46513"/>
                  </a:lnTo>
                  <a:lnTo>
                    <a:pt x="45899" y="46469"/>
                  </a:lnTo>
                  <a:lnTo>
                    <a:pt x="45855" y="46382"/>
                  </a:lnTo>
                  <a:lnTo>
                    <a:pt x="45855" y="46338"/>
                  </a:lnTo>
                  <a:lnTo>
                    <a:pt x="45812" y="46294"/>
                  </a:lnTo>
                  <a:lnTo>
                    <a:pt x="45724" y="46250"/>
                  </a:lnTo>
                  <a:lnTo>
                    <a:pt x="45680" y="46294"/>
                  </a:lnTo>
                  <a:lnTo>
                    <a:pt x="44758" y="46513"/>
                  </a:lnTo>
                  <a:lnTo>
                    <a:pt x="44056" y="46382"/>
                  </a:lnTo>
                  <a:lnTo>
                    <a:pt x="40853" y="45416"/>
                  </a:lnTo>
                  <a:lnTo>
                    <a:pt x="40809" y="45416"/>
                  </a:lnTo>
                  <a:lnTo>
                    <a:pt x="38264" y="45241"/>
                  </a:lnTo>
                  <a:lnTo>
                    <a:pt x="34490" y="44714"/>
                  </a:lnTo>
                  <a:lnTo>
                    <a:pt x="32384" y="43924"/>
                  </a:lnTo>
                  <a:lnTo>
                    <a:pt x="31770" y="43529"/>
                  </a:lnTo>
                  <a:lnTo>
                    <a:pt x="30717" y="42081"/>
                  </a:lnTo>
                  <a:lnTo>
                    <a:pt x="29093" y="39756"/>
                  </a:lnTo>
                  <a:lnTo>
                    <a:pt x="28435" y="39054"/>
                  </a:lnTo>
                  <a:lnTo>
                    <a:pt x="28347" y="39010"/>
                  </a:lnTo>
                  <a:lnTo>
                    <a:pt x="26767" y="38351"/>
                  </a:lnTo>
                  <a:lnTo>
                    <a:pt x="24003" y="37342"/>
                  </a:lnTo>
                  <a:lnTo>
                    <a:pt x="20010" y="35982"/>
                  </a:lnTo>
                  <a:lnTo>
                    <a:pt x="19308" y="35587"/>
                  </a:lnTo>
                  <a:lnTo>
                    <a:pt x="19352" y="35236"/>
                  </a:lnTo>
                  <a:lnTo>
                    <a:pt x="20273" y="31111"/>
                  </a:lnTo>
                  <a:lnTo>
                    <a:pt x="20317" y="31111"/>
                  </a:lnTo>
                  <a:lnTo>
                    <a:pt x="20405" y="29180"/>
                  </a:lnTo>
                  <a:lnTo>
                    <a:pt x="20887" y="26986"/>
                  </a:lnTo>
                  <a:lnTo>
                    <a:pt x="21063" y="24354"/>
                  </a:lnTo>
                  <a:lnTo>
                    <a:pt x="21326" y="21984"/>
                  </a:lnTo>
                  <a:lnTo>
                    <a:pt x="21897" y="19878"/>
                  </a:lnTo>
                  <a:lnTo>
                    <a:pt x="22467" y="17772"/>
                  </a:lnTo>
                  <a:lnTo>
                    <a:pt x="22467" y="17684"/>
                  </a:lnTo>
                  <a:lnTo>
                    <a:pt x="22379" y="16455"/>
                  </a:lnTo>
                  <a:lnTo>
                    <a:pt x="22336" y="16411"/>
                  </a:lnTo>
                  <a:lnTo>
                    <a:pt x="21809" y="15007"/>
                  </a:lnTo>
                  <a:lnTo>
                    <a:pt x="21809" y="14963"/>
                  </a:lnTo>
                  <a:lnTo>
                    <a:pt x="19527" y="11453"/>
                  </a:lnTo>
                  <a:lnTo>
                    <a:pt x="19483" y="11409"/>
                  </a:lnTo>
                  <a:lnTo>
                    <a:pt x="19396" y="11365"/>
                  </a:lnTo>
                  <a:lnTo>
                    <a:pt x="18430" y="11277"/>
                  </a:lnTo>
                  <a:lnTo>
                    <a:pt x="18386" y="11277"/>
                  </a:lnTo>
                  <a:lnTo>
                    <a:pt x="17202" y="11584"/>
                  </a:lnTo>
                  <a:lnTo>
                    <a:pt x="17158" y="11584"/>
                  </a:lnTo>
                  <a:lnTo>
                    <a:pt x="15007" y="12638"/>
                  </a:lnTo>
                  <a:lnTo>
                    <a:pt x="11892" y="13515"/>
                  </a:lnTo>
                  <a:lnTo>
                    <a:pt x="10663" y="13603"/>
                  </a:lnTo>
                  <a:lnTo>
                    <a:pt x="7943" y="13252"/>
                  </a:lnTo>
                  <a:lnTo>
                    <a:pt x="5354" y="12594"/>
                  </a:lnTo>
                  <a:lnTo>
                    <a:pt x="2896" y="11497"/>
                  </a:lnTo>
                  <a:lnTo>
                    <a:pt x="483" y="10575"/>
                  </a:lnTo>
                  <a:lnTo>
                    <a:pt x="1668" y="8732"/>
                  </a:lnTo>
                  <a:lnTo>
                    <a:pt x="4345" y="5046"/>
                  </a:lnTo>
                  <a:lnTo>
                    <a:pt x="4345" y="5002"/>
                  </a:lnTo>
                  <a:lnTo>
                    <a:pt x="5529" y="2896"/>
                  </a:lnTo>
                  <a:lnTo>
                    <a:pt x="7065" y="263"/>
                  </a:lnTo>
                  <a:lnTo>
                    <a:pt x="7065" y="219"/>
                  </a:lnTo>
                  <a:lnTo>
                    <a:pt x="7065" y="132"/>
                  </a:lnTo>
                  <a:lnTo>
                    <a:pt x="7021" y="88"/>
                  </a:lnTo>
                  <a:lnTo>
                    <a:pt x="6977" y="44"/>
                  </a:lnTo>
                  <a:lnTo>
                    <a:pt x="693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62" name="Google Shape;16762;p486"/>
            <p:cNvSpPr/>
            <p:nvPr/>
          </p:nvSpPr>
          <p:spPr>
            <a:xfrm>
              <a:off x="1670800" y="3011625"/>
              <a:ext cx="1963700" cy="1351525"/>
            </a:xfrm>
            <a:custGeom>
              <a:avLst/>
              <a:gdLst/>
              <a:ahLst/>
              <a:cxnLst/>
              <a:rect l="l" t="t" r="r" b="b"/>
              <a:pathLst>
                <a:path w="78548" h="54061" extrusionOk="0">
                  <a:moveTo>
                    <a:pt x="38309" y="0"/>
                  </a:moveTo>
                  <a:lnTo>
                    <a:pt x="36246" y="1360"/>
                  </a:lnTo>
                  <a:lnTo>
                    <a:pt x="35676" y="1843"/>
                  </a:lnTo>
                  <a:lnTo>
                    <a:pt x="35632" y="1931"/>
                  </a:lnTo>
                  <a:lnTo>
                    <a:pt x="34447" y="4520"/>
                  </a:lnTo>
                  <a:lnTo>
                    <a:pt x="33262" y="7460"/>
                  </a:lnTo>
                  <a:lnTo>
                    <a:pt x="32824" y="8513"/>
                  </a:lnTo>
                  <a:lnTo>
                    <a:pt x="31639" y="8952"/>
                  </a:lnTo>
                  <a:lnTo>
                    <a:pt x="31595" y="8996"/>
                  </a:lnTo>
                  <a:lnTo>
                    <a:pt x="30059" y="9917"/>
                  </a:lnTo>
                  <a:lnTo>
                    <a:pt x="30015" y="9917"/>
                  </a:lnTo>
                  <a:lnTo>
                    <a:pt x="28962" y="10751"/>
                  </a:lnTo>
                  <a:lnTo>
                    <a:pt x="28962" y="10795"/>
                  </a:lnTo>
                  <a:lnTo>
                    <a:pt x="28260" y="11804"/>
                  </a:lnTo>
                  <a:lnTo>
                    <a:pt x="27251" y="13822"/>
                  </a:lnTo>
                  <a:lnTo>
                    <a:pt x="27251" y="13910"/>
                  </a:lnTo>
                  <a:lnTo>
                    <a:pt x="27339" y="16236"/>
                  </a:lnTo>
                  <a:lnTo>
                    <a:pt x="27339" y="18079"/>
                  </a:lnTo>
                  <a:lnTo>
                    <a:pt x="27031" y="18869"/>
                  </a:lnTo>
                  <a:lnTo>
                    <a:pt x="26768" y="19132"/>
                  </a:lnTo>
                  <a:lnTo>
                    <a:pt x="26461" y="19220"/>
                  </a:lnTo>
                  <a:lnTo>
                    <a:pt x="24750" y="18518"/>
                  </a:lnTo>
                  <a:lnTo>
                    <a:pt x="22468" y="18123"/>
                  </a:lnTo>
                  <a:lnTo>
                    <a:pt x="20274" y="17947"/>
                  </a:lnTo>
                  <a:lnTo>
                    <a:pt x="20230" y="17991"/>
                  </a:lnTo>
                  <a:lnTo>
                    <a:pt x="19484" y="18123"/>
                  </a:lnTo>
                  <a:lnTo>
                    <a:pt x="19396" y="18123"/>
                  </a:lnTo>
                  <a:lnTo>
                    <a:pt x="18650" y="18649"/>
                  </a:lnTo>
                  <a:lnTo>
                    <a:pt x="18036" y="18430"/>
                  </a:lnTo>
                  <a:lnTo>
                    <a:pt x="17948" y="18430"/>
                  </a:lnTo>
                  <a:lnTo>
                    <a:pt x="17246" y="18562"/>
                  </a:lnTo>
                  <a:lnTo>
                    <a:pt x="17202" y="18605"/>
                  </a:lnTo>
                  <a:lnTo>
                    <a:pt x="16368" y="19088"/>
                  </a:lnTo>
                  <a:lnTo>
                    <a:pt x="16325" y="19132"/>
                  </a:lnTo>
                  <a:lnTo>
                    <a:pt x="15622" y="19790"/>
                  </a:lnTo>
                  <a:lnTo>
                    <a:pt x="15579" y="19834"/>
                  </a:lnTo>
                  <a:lnTo>
                    <a:pt x="13648" y="23827"/>
                  </a:lnTo>
                  <a:lnTo>
                    <a:pt x="12288" y="26241"/>
                  </a:lnTo>
                  <a:lnTo>
                    <a:pt x="11542" y="27425"/>
                  </a:lnTo>
                  <a:lnTo>
                    <a:pt x="11542" y="27469"/>
                  </a:lnTo>
                  <a:lnTo>
                    <a:pt x="11191" y="28522"/>
                  </a:lnTo>
                  <a:lnTo>
                    <a:pt x="11147" y="28522"/>
                  </a:lnTo>
                  <a:lnTo>
                    <a:pt x="10620" y="31550"/>
                  </a:lnTo>
                  <a:lnTo>
                    <a:pt x="10620" y="32691"/>
                  </a:lnTo>
                  <a:lnTo>
                    <a:pt x="10532" y="33349"/>
                  </a:lnTo>
                  <a:lnTo>
                    <a:pt x="9567" y="35104"/>
                  </a:lnTo>
                  <a:lnTo>
                    <a:pt x="7943" y="37255"/>
                  </a:lnTo>
                  <a:lnTo>
                    <a:pt x="7943" y="37298"/>
                  </a:lnTo>
                  <a:lnTo>
                    <a:pt x="6978" y="39141"/>
                  </a:lnTo>
                  <a:lnTo>
                    <a:pt x="6144" y="41028"/>
                  </a:lnTo>
                  <a:lnTo>
                    <a:pt x="6144" y="41072"/>
                  </a:lnTo>
                  <a:lnTo>
                    <a:pt x="5925" y="42169"/>
                  </a:lnTo>
                  <a:lnTo>
                    <a:pt x="5793" y="42301"/>
                  </a:lnTo>
                  <a:lnTo>
                    <a:pt x="5618" y="42213"/>
                  </a:lnTo>
                  <a:lnTo>
                    <a:pt x="5486" y="42213"/>
                  </a:lnTo>
                  <a:lnTo>
                    <a:pt x="4126" y="42652"/>
                  </a:lnTo>
                  <a:lnTo>
                    <a:pt x="4082" y="42652"/>
                  </a:lnTo>
                  <a:lnTo>
                    <a:pt x="2283" y="43442"/>
                  </a:lnTo>
                  <a:lnTo>
                    <a:pt x="2239" y="43486"/>
                  </a:lnTo>
                  <a:lnTo>
                    <a:pt x="1317" y="44451"/>
                  </a:lnTo>
                  <a:lnTo>
                    <a:pt x="1274" y="44495"/>
                  </a:lnTo>
                  <a:lnTo>
                    <a:pt x="440" y="45855"/>
                  </a:lnTo>
                  <a:lnTo>
                    <a:pt x="440" y="45899"/>
                  </a:lnTo>
                  <a:lnTo>
                    <a:pt x="176" y="46908"/>
                  </a:lnTo>
                  <a:lnTo>
                    <a:pt x="133" y="46952"/>
                  </a:lnTo>
                  <a:lnTo>
                    <a:pt x="1" y="48488"/>
                  </a:lnTo>
                  <a:lnTo>
                    <a:pt x="45" y="48576"/>
                  </a:lnTo>
                  <a:lnTo>
                    <a:pt x="791" y="49848"/>
                  </a:lnTo>
                  <a:lnTo>
                    <a:pt x="791" y="49892"/>
                  </a:lnTo>
                  <a:lnTo>
                    <a:pt x="1888" y="51252"/>
                  </a:lnTo>
                  <a:lnTo>
                    <a:pt x="2239" y="51603"/>
                  </a:lnTo>
                  <a:lnTo>
                    <a:pt x="2327" y="51647"/>
                  </a:lnTo>
                  <a:lnTo>
                    <a:pt x="5442" y="51691"/>
                  </a:lnTo>
                  <a:lnTo>
                    <a:pt x="8733" y="51867"/>
                  </a:lnTo>
                  <a:lnTo>
                    <a:pt x="11805" y="52613"/>
                  </a:lnTo>
                  <a:lnTo>
                    <a:pt x="14920" y="54017"/>
                  </a:lnTo>
                  <a:lnTo>
                    <a:pt x="14964" y="54017"/>
                  </a:lnTo>
                  <a:lnTo>
                    <a:pt x="15491" y="54061"/>
                  </a:lnTo>
                  <a:lnTo>
                    <a:pt x="15579" y="54061"/>
                  </a:lnTo>
                  <a:lnTo>
                    <a:pt x="18036" y="53271"/>
                  </a:lnTo>
                  <a:lnTo>
                    <a:pt x="19659" y="52744"/>
                  </a:lnTo>
                  <a:lnTo>
                    <a:pt x="21239" y="52218"/>
                  </a:lnTo>
                  <a:lnTo>
                    <a:pt x="22819" y="51647"/>
                  </a:lnTo>
                  <a:lnTo>
                    <a:pt x="24355" y="51033"/>
                  </a:lnTo>
                  <a:lnTo>
                    <a:pt x="25101" y="50682"/>
                  </a:lnTo>
                  <a:lnTo>
                    <a:pt x="25847" y="50331"/>
                  </a:lnTo>
                  <a:lnTo>
                    <a:pt x="26549" y="49936"/>
                  </a:lnTo>
                  <a:lnTo>
                    <a:pt x="27295" y="49541"/>
                  </a:lnTo>
                  <a:lnTo>
                    <a:pt x="27953" y="49102"/>
                  </a:lnTo>
                  <a:lnTo>
                    <a:pt x="28655" y="48620"/>
                  </a:lnTo>
                  <a:lnTo>
                    <a:pt x="29313" y="48093"/>
                  </a:lnTo>
                  <a:lnTo>
                    <a:pt x="29927" y="47566"/>
                  </a:lnTo>
                  <a:lnTo>
                    <a:pt x="30805" y="47128"/>
                  </a:lnTo>
                  <a:lnTo>
                    <a:pt x="31814" y="46952"/>
                  </a:lnTo>
                  <a:lnTo>
                    <a:pt x="34272" y="46864"/>
                  </a:lnTo>
                  <a:lnTo>
                    <a:pt x="36466" y="46820"/>
                  </a:lnTo>
                  <a:lnTo>
                    <a:pt x="36510" y="46777"/>
                  </a:lnTo>
                  <a:lnTo>
                    <a:pt x="37168" y="46601"/>
                  </a:lnTo>
                  <a:lnTo>
                    <a:pt x="37212" y="46601"/>
                  </a:lnTo>
                  <a:lnTo>
                    <a:pt x="37870" y="46206"/>
                  </a:lnTo>
                  <a:lnTo>
                    <a:pt x="37914" y="46162"/>
                  </a:lnTo>
                  <a:lnTo>
                    <a:pt x="39625" y="44539"/>
                  </a:lnTo>
                  <a:lnTo>
                    <a:pt x="39625" y="44495"/>
                  </a:lnTo>
                  <a:lnTo>
                    <a:pt x="39976" y="43881"/>
                  </a:lnTo>
                  <a:lnTo>
                    <a:pt x="40020" y="43837"/>
                  </a:lnTo>
                  <a:lnTo>
                    <a:pt x="40634" y="41248"/>
                  </a:lnTo>
                  <a:lnTo>
                    <a:pt x="40942" y="40853"/>
                  </a:lnTo>
                  <a:lnTo>
                    <a:pt x="42741" y="39668"/>
                  </a:lnTo>
                  <a:lnTo>
                    <a:pt x="42828" y="39580"/>
                  </a:lnTo>
                  <a:lnTo>
                    <a:pt x="42828" y="39492"/>
                  </a:lnTo>
                  <a:lnTo>
                    <a:pt x="42784" y="39405"/>
                  </a:lnTo>
                  <a:lnTo>
                    <a:pt x="42741" y="39361"/>
                  </a:lnTo>
                  <a:lnTo>
                    <a:pt x="42082" y="39141"/>
                  </a:lnTo>
                  <a:lnTo>
                    <a:pt x="41995" y="39098"/>
                  </a:lnTo>
                  <a:lnTo>
                    <a:pt x="40064" y="39229"/>
                  </a:lnTo>
                  <a:lnTo>
                    <a:pt x="38089" y="39580"/>
                  </a:lnTo>
                  <a:lnTo>
                    <a:pt x="36115" y="39492"/>
                  </a:lnTo>
                  <a:lnTo>
                    <a:pt x="35149" y="39361"/>
                  </a:lnTo>
                  <a:lnTo>
                    <a:pt x="32955" y="38220"/>
                  </a:lnTo>
                  <a:lnTo>
                    <a:pt x="32297" y="37737"/>
                  </a:lnTo>
                  <a:lnTo>
                    <a:pt x="31858" y="35543"/>
                  </a:lnTo>
                  <a:lnTo>
                    <a:pt x="31463" y="32779"/>
                  </a:lnTo>
                  <a:lnTo>
                    <a:pt x="31156" y="31594"/>
                  </a:lnTo>
                  <a:lnTo>
                    <a:pt x="31156" y="31550"/>
                  </a:lnTo>
                  <a:lnTo>
                    <a:pt x="28962" y="28435"/>
                  </a:lnTo>
                  <a:lnTo>
                    <a:pt x="26724" y="25451"/>
                  </a:lnTo>
                  <a:lnTo>
                    <a:pt x="25978" y="24485"/>
                  </a:lnTo>
                  <a:lnTo>
                    <a:pt x="27602" y="21282"/>
                  </a:lnTo>
                  <a:lnTo>
                    <a:pt x="28523" y="19659"/>
                  </a:lnTo>
                  <a:lnTo>
                    <a:pt x="28874" y="19308"/>
                  </a:lnTo>
                  <a:lnTo>
                    <a:pt x="30103" y="18737"/>
                  </a:lnTo>
                  <a:lnTo>
                    <a:pt x="31288" y="18562"/>
                  </a:lnTo>
                  <a:lnTo>
                    <a:pt x="32867" y="18781"/>
                  </a:lnTo>
                  <a:lnTo>
                    <a:pt x="37299" y="19746"/>
                  </a:lnTo>
                  <a:lnTo>
                    <a:pt x="38747" y="20010"/>
                  </a:lnTo>
                  <a:lnTo>
                    <a:pt x="38835" y="20053"/>
                  </a:lnTo>
                  <a:lnTo>
                    <a:pt x="39713" y="19966"/>
                  </a:lnTo>
                  <a:lnTo>
                    <a:pt x="39757" y="19922"/>
                  </a:lnTo>
                  <a:lnTo>
                    <a:pt x="42082" y="18869"/>
                  </a:lnTo>
                  <a:lnTo>
                    <a:pt x="45154" y="18781"/>
                  </a:lnTo>
                  <a:lnTo>
                    <a:pt x="45198" y="18781"/>
                  </a:lnTo>
                  <a:lnTo>
                    <a:pt x="48357" y="17947"/>
                  </a:lnTo>
                  <a:lnTo>
                    <a:pt x="50420" y="17245"/>
                  </a:lnTo>
                  <a:lnTo>
                    <a:pt x="50464" y="17201"/>
                  </a:lnTo>
                  <a:lnTo>
                    <a:pt x="51429" y="16499"/>
                  </a:lnTo>
                  <a:lnTo>
                    <a:pt x="52175" y="18605"/>
                  </a:lnTo>
                  <a:lnTo>
                    <a:pt x="51648" y="21853"/>
                  </a:lnTo>
                  <a:lnTo>
                    <a:pt x="51297" y="25056"/>
                  </a:lnTo>
                  <a:lnTo>
                    <a:pt x="51166" y="27689"/>
                  </a:lnTo>
                  <a:lnTo>
                    <a:pt x="50551" y="31419"/>
                  </a:lnTo>
                  <a:lnTo>
                    <a:pt x="49893" y="33569"/>
                  </a:lnTo>
                  <a:lnTo>
                    <a:pt x="49893" y="33613"/>
                  </a:lnTo>
                  <a:lnTo>
                    <a:pt x="49718" y="36114"/>
                  </a:lnTo>
                  <a:lnTo>
                    <a:pt x="49718" y="37386"/>
                  </a:lnTo>
                  <a:lnTo>
                    <a:pt x="49761" y="37518"/>
                  </a:lnTo>
                  <a:lnTo>
                    <a:pt x="49981" y="37825"/>
                  </a:lnTo>
                  <a:lnTo>
                    <a:pt x="50113" y="37869"/>
                  </a:lnTo>
                  <a:lnTo>
                    <a:pt x="51034" y="38001"/>
                  </a:lnTo>
                  <a:lnTo>
                    <a:pt x="52789" y="39098"/>
                  </a:lnTo>
                  <a:lnTo>
                    <a:pt x="55993" y="40721"/>
                  </a:lnTo>
                  <a:lnTo>
                    <a:pt x="56036" y="40765"/>
                  </a:lnTo>
                  <a:lnTo>
                    <a:pt x="59415" y="41774"/>
                  </a:lnTo>
                  <a:lnTo>
                    <a:pt x="61214" y="42389"/>
                  </a:lnTo>
                  <a:lnTo>
                    <a:pt x="62662" y="44144"/>
                  </a:lnTo>
                  <a:lnTo>
                    <a:pt x="63935" y="45943"/>
                  </a:lnTo>
                  <a:lnTo>
                    <a:pt x="64593" y="46820"/>
                  </a:lnTo>
                  <a:lnTo>
                    <a:pt x="64681" y="46864"/>
                  </a:lnTo>
                  <a:lnTo>
                    <a:pt x="65866" y="47435"/>
                  </a:lnTo>
                  <a:lnTo>
                    <a:pt x="67972" y="48181"/>
                  </a:lnTo>
                  <a:lnTo>
                    <a:pt x="68016" y="48181"/>
                  </a:lnTo>
                  <a:lnTo>
                    <a:pt x="72053" y="48663"/>
                  </a:lnTo>
                  <a:lnTo>
                    <a:pt x="73984" y="48707"/>
                  </a:lnTo>
                  <a:lnTo>
                    <a:pt x="74905" y="48839"/>
                  </a:lnTo>
                  <a:lnTo>
                    <a:pt x="76880" y="49453"/>
                  </a:lnTo>
                  <a:lnTo>
                    <a:pt x="77538" y="49541"/>
                  </a:lnTo>
                  <a:lnTo>
                    <a:pt x="77626" y="49497"/>
                  </a:lnTo>
                  <a:lnTo>
                    <a:pt x="78415" y="49278"/>
                  </a:lnTo>
                  <a:lnTo>
                    <a:pt x="78503" y="49234"/>
                  </a:lnTo>
                  <a:lnTo>
                    <a:pt x="78547" y="49190"/>
                  </a:lnTo>
                  <a:lnTo>
                    <a:pt x="78547" y="49102"/>
                  </a:lnTo>
                  <a:lnTo>
                    <a:pt x="78547" y="49058"/>
                  </a:lnTo>
                  <a:lnTo>
                    <a:pt x="78503" y="48971"/>
                  </a:lnTo>
                  <a:lnTo>
                    <a:pt x="78459" y="48927"/>
                  </a:lnTo>
                  <a:lnTo>
                    <a:pt x="78328" y="48927"/>
                  </a:lnTo>
                  <a:lnTo>
                    <a:pt x="77538" y="49146"/>
                  </a:lnTo>
                  <a:lnTo>
                    <a:pt x="76967" y="49102"/>
                  </a:lnTo>
                  <a:lnTo>
                    <a:pt x="74993" y="48488"/>
                  </a:lnTo>
                  <a:lnTo>
                    <a:pt x="74949" y="48488"/>
                  </a:lnTo>
                  <a:lnTo>
                    <a:pt x="74027" y="48356"/>
                  </a:lnTo>
                  <a:lnTo>
                    <a:pt x="72053" y="48312"/>
                  </a:lnTo>
                  <a:lnTo>
                    <a:pt x="68104" y="47830"/>
                  </a:lnTo>
                  <a:lnTo>
                    <a:pt x="65997" y="47128"/>
                  </a:lnTo>
                  <a:lnTo>
                    <a:pt x="64856" y="46557"/>
                  </a:lnTo>
                  <a:lnTo>
                    <a:pt x="64198" y="45723"/>
                  </a:lnTo>
                  <a:lnTo>
                    <a:pt x="62926" y="43924"/>
                  </a:lnTo>
                  <a:lnTo>
                    <a:pt x="61478" y="42125"/>
                  </a:lnTo>
                  <a:lnTo>
                    <a:pt x="61390" y="42081"/>
                  </a:lnTo>
                  <a:lnTo>
                    <a:pt x="59547" y="41423"/>
                  </a:lnTo>
                  <a:lnTo>
                    <a:pt x="56168" y="40414"/>
                  </a:lnTo>
                  <a:lnTo>
                    <a:pt x="52965" y="38790"/>
                  </a:lnTo>
                  <a:lnTo>
                    <a:pt x="51166" y="37693"/>
                  </a:lnTo>
                  <a:lnTo>
                    <a:pt x="51122" y="37650"/>
                  </a:lnTo>
                  <a:lnTo>
                    <a:pt x="50200" y="37518"/>
                  </a:lnTo>
                  <a:lnTo>
                    <a:pt x="50069" y="37342"/>
                  </a:lnTo>
                  <a:lnTo>
                    <a:pt x="50069" y="36114"/>
                  </a:lnTo>
                  <a:lnTo>
                    <a:pt x="50244" y="33656"/>
                  </a:lnTo>
                  <a:lnTo>
                    <a:pt x="50902" y="31550"/>
                  </a:lnTo>
                  <a:lnTo>
                    <a:pt x="50902" y="31506"/>
                  </a:lnTo>
                  <a:lnTo>
                    <a:pt x="51473" y="27733"/>
                  </a:lnTo>
                  <a:lnTo>
                    <a:pt x="51648" y="25056"/>
                  </a:lnTo>
                  <a:lnTo>
                    <a:pt x="51999" y="21896"/>
                  </a:lnTo>
                  <a:lnTo>
                    <a:pt x="52526" y="18605"/>
                  </a:lnTo>
                  <a:lnTo>
                    <a:pt x="52526" y="18518"/>
                  </a:lnTo>
                  <a:lnTo>
                    <a:pt x="51648" y="16148"/>
                  </a:lnTo>
                  <a:lnTo>
                    <a:pt x="51604" y="16104"/>
                  </a:lnTo>
                  <a:lnTo>
                    <a:pt x="51561" y="16060"/>
                  </a:lnTo>
                  <a:lnTo>
                    <a:pt x="51385" y="16060"/>
                  </a:lnTo>
                  <a:lnTo>
                    <a:pt x="50244" y="16938"/>
                  </a:lnTo>
                  <a:lnTo>
                    <a:pt x="48270" y="17596"/>
                  </a:lnTo>
                  <a:lnTo>
                    <a:pt x="45154" y="18430"/>
                  </a:lnTo>
                  <a:lnTo>
                    <a:pt x="42039" y="18518"/>
                  </a:lnTo>
                  <a:lnTo>
                    <a:pt x="41951" y="18518"/>
                  </a:lnTo>
                  <a:lnTo>
                    <a:pt x="39669" y="19615"/>
                  </a:lnTo>
                  <a:lnTo>
                    <a:pt x="38791" y="19659"/>
                  </a:lnTo>
                  <a:lnTo>
                    <a:pt x="37343" y="19395"/>
                  </a:lnTo>
                  <a:lnTo>
                    <a:pt x="32955" y="18430"/>
                  </a:lnTo>
                  <a:lnTo>
                    <a:pt x="31288" y="18211"/>
                  </a:lnTo>
                  <a:lnTo>
                    <a:pt x="31244" y="18211"/>
                  </a:lnTo>
                  <a:lnTo>
                    <a:pt x="30015" y="18386"/>
                  </a:lnTo>
                  <a:lnTo>
                    <a:pt x="29971" y="18386"/>
                  </a:lnTo>
                  <a:lnTo>
                    <a:pt x="28699" y="19000"/>
                  </a:lnTo>
                  <a:lnTo>
                    <a:pt x="28655" y="19044"/>
                  </a:lnTo>
                  <a:lnTo>
                    <a:pt x="28260" y="19439"/>
                  </a:lnTo>
                  <a:lnTo>
                    <a:pt x="27295" y="21151"/>
                  </a:lnTo>
                  <a:lnTo>
                    <a:pt x="25627" y="24398"/>
                  </a:lnTo>
                  <a:lnTo>
                    <a:pt x="25583" y="24529"/>
                  </a:lnTo>
                  <a:lnTo>
                    <a:pt x="25627" y="24617"/>
                  </a:lnTo>
                  <a:lnTo>
                    <a:pt x="28699" y="28654"/>
                  </a:lnTo>
                  <a:lnTo>
                    <a:pt x="30849" y="31726"/>
                  </a:lnTo>
                  <a:lnTo>
                    <a:pt x="31112" y="32867"/>
                  </a:lnTo>
                  <a:lnTo>
                    <a:pt x="31507" y="35587"/>
                  </a:lnTo>
                  <a:lnTo>
                    <a:pt x="31946" y="37869"/>
                  </a:lnTo>
                  <a:lnTo>
                    <a:pt x="32034" y="38001"/>
                  </a:lnTo>
                  <a:lnTo>
                    <a:pt x="32780" y="38527"/>
                  </a:lnTo>
                  <a:lnTo>
                    <a:pt x="34974" y="39668"/>
                  </a:lnTo>
                  <a:lnTo>
                    <a:pt x="35062" y="39712"/>
                  </a:lnTo>
                  <a:lnTo>
                    <a:pt x="36071" y="39844"/>
                  </a:lnTo>
                  <a:lnTo>
                    <a:pt x="36115" y="39844"/>
                  </a:lnTo>
                  <a:lnTo>
                    <a:pt x="38089" y="39931"/>
                  </a:lnTo>
                  <a:lnTo>
                    <a:pt x="38133" y="39887"/>
                  </a:lnTo>
                  <a:lnTo>
                    <a:pt x="40108" y="39580"/>
                  </a:lnTo>
                  <a:lnTo>
                    <a:pt x="41995" y="39449"/>
                  </a:lnTo>
                  <a:lnTo>
                    <a:pt x="42258" y="39580"/>
                  </a:lnTo>
                  <a:lnTo>
                    <a:pt x="40722" y="40589"/>
                  </a:lnTo>
                  <a:lnTo>
                    <a:pt x="40678" y="40633"/>
                  </a:lnTo>
                  <a:lnTo>
                    <a:pt x="40327" y="41072"/>
                  </a:lnTo>
                  <a:lnTo>
                    <a:pt x="40327" y="41160"/>
                  </a:lnTo>
                  <a:lnTo>
                    <a:pt x="39669" y="43749"/>
                  </a:lnTo>
                  <a:lnTo>
                    <a:pt x="39362" y="44319"/>
                  </a:lnTo>
                  <a:lnTo>
                    <a:pt x="37694" y="45899"/>
                  </a:lnTo>
                  <a:lnTo>
                    <a:pt x="37080" y="46294"/>
                  </a:lnTo>
                  <a:lnTo>
                    <a:pt x="36466" y="46469"/>
                  </a:lnTo>
                  <a:lnTo>
                    <a:pt x="34272" y="46513"/>
                  </a:lnTo>
                  <a:lnTo>
                    <a:pt x="31814" y="46601"/>
                  </a:lnTo>
                  <a:lnTo>
                    <a:pt x="31770" y="46601"/>
                  </a:lnTo>
                  <a:lnTo>
                    <a:pt x="30717" y="46777"/>
                  </a:lnTo>
                  <a:lnTo>
                    <a:pt x="30673" y="46820"/>
                  </a:lnTo>
                  <a:lnTo>
                    <a:pt x="29752" y="47259"/>
                  </a:lnTo>
                  <a:lnTo>
                    <a:pt x="29708" y="47303"/>
                  </a:lnTo>
                  <a:lnTo>
                    <a:pt x="29094" y="47830"/>
                  </a:lnTo>
                  <a:lnTo>
                    <a:pt x="28436" y="48312"/>
                  </a:lnTo>
                  <a:lnTo>
                    <a:pt x="27777" y="48795"/>
                  </a:lnTo>
                  <a:lnTo>
                    <a:pt x="27075" y="49234"/>
                  </a:lnTo>
                  <a:lnTo>
                    <a:pt x="26373" y="49629"/>
                  </a:lnTo>
                  <a:lnTo>
                    <a:pt x="25671" y="50024"/>
                  </a:lnTo>
                  <a:lnTo>
                    <a:pt x="24179" y="50726"/>
                  </a:lnTo>
                  <a:lnTo>
                    <a:pt x="22643" y="51340"/>
                  </a:lnTo>
                  <a:lnTo>
                    <a:pt x="21108" y="51911"/>
                  </a:lnTo>
                  <a:lnTo>
                    <a:pt x="19528" y="52437"/>
                  </a:lnTo>
                  <a:lnTo>
                    <a:pt x="17948" y="52920"/>
                  </a:lnTo>
                  <a:lnTo>
                    <a:pt x="15491" y="53710"/>
                  </a:lnTo>
                  <a:lnTo>
                    <a:pt x="15052" y="53666"/>
                  </a:lnTo>
                  <a:lnTo>
                    <a:pt x="11936" y="52262"/>
                  </a:lnTo>
                  <a:lnTo>
                    <a:pt x="11893" y="52262"/>
                  </a:lnTo>
                  <a:lnTo>
                    <a:pt x="8821" y="51516"/>
                  </a:lnTo>
                  <a:lnTo>
                    <a:pt x="8777" y="51516"/>
                  </a:lnTo>
                  <a:lnTo>
                    <a:pt x="5486" y="51340"/>
                  </a:lnTo>
                  <a:lnTo>
                    <a:pt x="2414" y="51296"/>
                  </a:lnTo>
                  <a:lnTo>
                    <a:pt x="2151" y="51033"/>
                  </a:lnTo>
                  <a:lnTo>
                    <a:pt x="1054" y="49673"/>
                  </a:lnTo>
                  <a:lnTo>
                    <a:pt x="352" y="48444"/>
                  </a:lnTo>
                  <a:lnTo>
                    <a:pt x="484" y="46996"/>
                  </a:lnTo>
                  <a:lnTo>
                    <a:pt x="791" y="46031"/>
                  </a:lnTo>
                  <a:lnTo>
                    <a:pt x="1581" y="44670"/>
                  </a:lnTo>
                  <a:lnTo>
                    <a:pt x="2458" y="43749"/>
                  </a:lnTo>
                  <a:lnTo>
                    <a:pt x="4257" y="42959"/>
                  </a:lnTo>
                  <a:lnTo>
                    <a:pt x="5530" y="42564"/>
                  </a:lnTo>
                  <a:lnTo>
                    <a:pt x="5749" y="42652"/>
                  </a:lnTo>
                  <a:lnTo>
                    <a:pt x="5837" y="42696"/>
                  </a:lnTo>
                  <a:lnTo>
                    <a:pt x="5925" y="42652"/>
                  </a:lnTo>
                  <a:lnTo>
                    <a:pt x="6188" y="42432"/>
                  </a:lnTo>
                  <a:lnTo>
                    <a:pt x="6276" y="42301"/>
                  </a:lnTo>
                  <a:lnTo>
                    <a:pt x="6451" y="41160"/>
                  </a:lnTo>
                  <a:lnTo>
                    <a:pt x="7285" y="39273"/>
                  </a:lnTo>
                  <a:lnTo>
                    <a:pt x="8251" y="37474"/>
                  </a:lnTo>
                  <a:lnTo>
                    <a:pt x="9830" y="35280"/>
                  </a:lnTo>
                  <a:lnTo>
                    <a:pt x="10839" y="33525"/>
                  </a:lnTo>
                  <a:lnTo>
                    <a:pt x="10883" y="33437"/>
                  </a:lnTo>
                  <a:lnTo>
                    <a:pt x="10971" y="32735"/>
                  </a:lnTo>
                  <a:lnTo>
                    <a:pt x="10971" y="31594"/>
                  </a:lnTo>
                  <a:lnTo>
                    <a:pt x="11498" y="28610"/>
                  </a:lnTo>
                  <a:lnTo>
                    <a:pt x="11849" y="27601"/>
                  </a:lnTo>
                  <a:lnTo>
                    <a:pt x="12595" y="26416"/>
                  </a:lnTo>
                  <a:lnTo>
                    <a:pt x="13955" y="24003"/>
                  </a:lnTo>
                  <a:lnTo>
                    <a:pt x="15886" y="20053"/>
                  </a:lnTo>
                  <a:lnTo>
                    <a:pt x="16544" y="19395"/>
                  </a:lnTo>
                  <a:lnTo>
                    <a:pt x="17334" y="18913"/>
                  </a:lnTo>
                  <a:lnTo>
                    <a:pt x="17948" y="18781"/>
                  </a:lnTo>
                  <a:lnTo>
                    <a:pt x="18606" y="19044"/>
                  </a:lnTo>
                  <a:lnTo>
                    <a:pt x="18694" y="19044"/>
                  </a:lnTo>
                  <a:lnTo>
                    <a:pt x="18782" y="19000"/>
                  </a:lnTo>
                  <a:lnTo>
                    <a:pt x="19572" y="18430"/>
                  </a:lnTo>
                  <a:lnTo>
                    <a:pt x="20274" y="18342"/>
                  </a:lnTo>
                  <a:lnTo>
                    <a:pt x="22424" y="18474"/>
                  </a:lnTo>
                  <a:lnTo>
                    <a:pt x="24662" y="18869"/>
                  </a:lnTo>
                  <a:lnTo>
                    <a:pt x="26373" y="19571"/>
                  </a:lnTo>
                  <a:lnTo>
                    <a:pt x="26505" y="19571"/>
                  </a:lnTo>
                  <a:lnTo>
                    <a:pt x="26900" y="19439"/>
                  </a:lnTo>
                  <a:lnTo>
                    <a:pt x="26987" y="19395"/>
                  </a:lnTo>
                  <a:lnTo>
                    <a:pt x="27295" y="19132"/>
                  </a:lnTo>
                  <a:lnTo>
                    <a:pt x="27339" y="19044"/>
                  </a:lnTo>
                  <a:lnTo>
                    <a:pt x="27646" y="18211"/>
                  </a:lnTo>
                  <a:lnTo>
                    <a:pt x="27690" y="18123"/>
                  </a:lnTo>
                  <a:lnTo>
                    <a:pt x="27690" y="16236"/>
                  </a:lnTo>
                  <a:lnTo>
                    <a:pt x="27602" y="13954"/>
                  </a:lnTo>
                  <a:lnTo>
                    <a:pt x="28567" y="11980"/>
                  </a:lnTo>
                  <a:lnTo>
                    <a:pt x="29225" y="11014"/>
                  </a:lnTo>
                  <a:lnTo>
                    <a:pt x="30235" y="10224"/>
                  </a:lnTo>
                  <a:lnTo>
                    <a:pt x="31770" y="9303"/>
                  </a:lnTo>
                  <a:lnTo>
                    <a:pt x="33043" y="8820"/>
                  </a:lnTo>
                  <a:lnTo>
                    <a:pt x="33087" y="8776"/>
                  </a:lnTo>
                  <a:lnTo>
                    <a:pt x="33131" y="8732"/>
                  </a:lnTo>
                  <a:lnTo>
                    <a:pt x="33570" y="7548"/>
                  </a:lnTo>
                  <a:lnTo>
                    <a:pt x="34754" y="4652"/>
                  </a:lnTo>
                  <a:lnTo>
                    <a:pt x="35939" y="2106"/>
                  </a:lnTo>
                  <a:lnTo>
                    <a:pt x="36466" y="1668"/>
                  </a:lnTo>
                  <a:lnTo>
                    <a:pt x="38528" y="307"/>
                  </a:lnTo>
                  <a:lnTo>
                    <a:pt x="38572" y="263"/>
                  </a:lnTo>
                  <a:lnTo>
                    <a:pt x="38616" y="176"/>
                  </a:lnTo>
                  <a:lnTo>
                    <a:pt x="38616" y="132"/>
                  </a:lnTo>
                  <a:lnTo>
                    <a:pt x="38572" y="44"/>
                  </a:lnTo>
                  <a:lnTo>
                    <a:pt x="3852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63" name="Google Shape;16763;p486"/>
            <p:cNvSpPr/>
            <p:nvPr/>
          </p:nvSpPr>
          <p:spPr>
            <a:xfrm>
              <a:off x="1656550" y="2963350"/>
              <a:ext cx="2084350" cy="1429425"/>
            </a:xfrm>
            <a:custGeom>
              <a:avLst/>
              <a:gdLst/>
              <a:ahLst/>
              <a:cxnLst/>
              <a:rect l="l" t="t" r="r" b="b"/>
              <a:pathLst>
                <a:path w="83374" h="57177" extrusionOk="0">
                  <a:moveTo>
                    <a:pt x="36860" y="0"/>
                  </a:moveTo>
                  <a:lnTo>
                    <a:pt x="36816" y="44"/>
                  </a:lnTo>
                  <a:lnTo>
                    <a:pt x="34403" y="1405"/>
                  </a:lnTo>
                  <a:lnTo>
                    <a:pt x="33262" y="2194"/>
                  </a:lnTo>
                  <a:lnTo>
                    <a:pt x="33218" y="2194"/>
                  </a:lnTo>
                  <a:lnTo>
                    <a:pt x="32121" y="3204"/>
                  </a:lnTo>
                  <a:lnTo>
                    <a:pt x="32121" y="3248"/>
                  </a:lnTo>
                  <a:lnTo>
                    <a:pt x="30673" y="4959"/>
                  </a:lnTo>
                  <a:lnTo>
                    <a:pt x="28962" y="6846"/>
                  </a:lnTo>
                  <a:lnTo>
                    <a:pt x="28918" y="6890"/>
                  </a:lnTo>
                  <a:lnTo>
                    <a:pt x="27689" y="10400"/>
                  </a:lnTo>
                  <a:lnTo>
                    <a:pt x="25188" y="12989"/>
                  </a:lnTo>
                  <a:lnTo>
                    <a:pt x="24179" y="14086"/>
                  </a:lnTo>
                  <a:lnTo>
                    <a:pt x="23696" y="14481"/>
                  </a:lnTo>
                  <a:lnTo>
                    <a:pt x="21458" y="15402"/>
                  </a:lnTo>
                  <a:lnTo>
                    <a:pt x="20317" y="15841"/>
                  </a:lnTo>
                  <a:lnTo>
                    <a:pt x="20273" y="15841"/>
                  </a:lnTo>
                  <a:lnTo>
                    <a:pt x="19176" y="16368"/>
                  </a:lnTo>
                  <a:lnTo>
                    <a:pt x="17377" y="17553"/>
                  </a:lnTo>
                  <a:lnTo>
                    <a:pt x="17333" y="17596"/>
                  </a:lnTo>
                  <a:lnTo>
                    <a:pt x="16236" y="18957"/>
                  </a:lnTo>
                  <a:lnTo>
                    <a:pt x="16236" y="19001"/>
                  </a:lnTo>
                  <a:lnTo>
                    <a:pt x="14613" y="21458"/>
                  </a:lnTo>
                  <a:lnTo>
                    <a:pt x="13516" y="23476"/>
                  </a:lnTo>
                  <a:lnTo>
                    <a:pt x="12024" y="26197"/>
                  </a:lnTo>
                  <a:lnTo>
                    <a:pt x="10927" y="28347"/>
                  </a:lnTo>
                  <a:lnTo>
                    <a:pt x="10927" y="28391"/>
                  </a:lnTo>
                  <a:lnTo>
                    <a:pt x="10444" y="30410"/>
                  </a:lnTo>
                  <a:lnTo>
                    <a:pt x="10400" y="30453"/>
                  </a:lnTo>
                  <a:lnTo>
                    <a:pt x="10225" y="32823"/>
                  </a:lnTo>
                  <a:lnTo>
                    <a:pt x="10269" y="34315"/>
                  </a:lnTo>
                  <a:lnTo>
                    <a:pt x="10181" y="35149"/>
                  </a:lnTo>
                  <a:lnTo>
                    <a:pt x="9479" y="36465"/>
                  </a:lnTo>
                  <a:lnTo>
                    <a:pt x="7943" y="38527"/>
                  </a:lnTo>
                  <a:lnTo>
                    <a:pt x="7899" y="38527"/>
                  </a:lnTo>
                  <a:lnTo>
                    <a:pt x="6890" y="40283"/>
                  </a:lnTo>
                  <a:lnTo>
                    <a:pt x="6144" y="42082"/>
                  </a:lnTo>
                  <a:lnTo>
                    <a:pt x="5617" y="42872"/>
                  </a:lnTo>
                  <a:lnTo>
                    <a:pt x="2633" y="44495"/>
                  </a:lnTo>
                  <a:lnTo>
                    <a:pt x="2589" y="44539"/>
                  </a:lnTo>
                  <a:lnTo>
                    <a:pt x="966" y="46601"/>
                  </a:lnTo>
                  <a:lnTo>
                    <a:pt x="308" y="47918"/>
                  </a:lnTo>
                  <a:lnTo>
                    <a:pt x="308" y="47962"/>
                  </a:lnTo>
                  <a:lnTo>
                    <a:pt x="1" y="50112"/>
                  </a:lnTo>
                  <a:lnTo>
                    <a:pt x="1" y="50156"/>
                  </a:lnTo>
                  <a:lnTo>
                    <a:pt x="1" y="50989"/>
                  </a:lnTo>
                  <a:lnTo>
                    <a:pt x="44" y="51121"/>
                  </a:lnTo>
                  <a:lnTo>
                    <a:pt x="2326" y="53973"/>
                  </a:lnTo>
                  <a:lnTo>
                    <a:pt x="3379" y="55641"/>
                  </a:lnTo>
                  <a:lnTo>
                    <a:pt x="3423" y="55641"/>
                  </a:lnTo>
                  <a:lnTo>
                    <a:pt x="3686" y="55948"/>
                  </a:lnTo>
                  <a:lnTo>
                    <a:pt x="3774" y="55992"/>
                  </a:lnTo>
                  <a:lnTo>
                    <a:pt x="7153" y="56562"/>
                  </a:lnTo>
                  <a:lnTo>
                    <a:pt x="10400" y="57001"/>
                  </a:lnTo>
                  <a:lnTo>
                    <a:pt x="11629" y="57177"/>
                  </a:lnTo>
                  <a:lnTo>
                    <a:pt x="11673" y="57177"/>
                  </a:lnTo>
                  <a:lnTo>
                    <a:pt x="15710" y="56431"/>
                  </a:lnTo>
                  <a:lnTo>
                    <a:pt x="17421" y="56080"/>
                  </a:lnTo>
                  <a:lnTo>
                    <a:pt x="19483" y="55421"/>
                  </a:lnTo>
                  <a:lnTo>
                    <a:pt x="21283" y="55070"/>
                  </a:lnTo>
                  <a:lnTo>
                    <a:pt x="22818" y="55070"/>
                  </a:lnTo>
                  <a:lnTo>
                    <a:pt x="24398" y="55377"/>
                  </a:lnTo>
                  <a:lnTo>
                    <a:pt x="24442" y="55377"/>
                  </a:lnTo>
                  <a:lnTo>
                    <a:pt x="27952" y="54807"/>
                  </a:lnTo>
                  <a:lnTo>
                    <a:pt x="28084" y="54763"/>
                  </a:lnTo>
                  <a:lnTo>
                    <a:pt x="28611" y="54237"/>
                  </a:lnTo>
                  <a:lnTo>
                    <a:pt x="28655" y="54193"/>
                  </a:lnTo>
                  <a:lnTo>
                    <a:pt x="30015" y="51999"/>
                  </a:lnTo>
                  <a:lnTo>
                    <a:pt x="30541" y="51428"/>
                  </a:lnTo>
                  <a:lnTo>
                    <a:pt x="31375" y="50902"/>
                  </a:lnTo>
                  <a:lnTo>
                    <a:pt x="33525" y="50024"/>
                  </a:lnTo>
                  <a:lnTo>
                    <a:pt x="35412" y="49629"/>
                  </a:lnTo>
                  <a:lnTo>
                    <a:pt x="37387" y="49410"/>
                  </a:lnTo>
                  <a:lnTo>
                    <a:pt x="38177" y="49146"/>
                  </a:lnTo>
                  <a:lnTo>
                    <a:pt x="38220" y="49103"/>
                  </a:lnTo>
                  <a:lnTo>
                    <a:pt x="38966" y="48620"/>
                  </a:lnTo>
                  <a:lnTo>
                    <a:pt x="39010" y="48576"/>
                  </a:lnTo>
                  <a:lnTo>
                    <a:pt x="40809" y="46909"/>
                  </a:lnTo>
                  <a:lnTo>
                    <a:pt x="40809" y="46865"/>
                  </a:lnTo>
                  <a:lnTo>
                    <a:pt x="41380" y="46075"/>
                  </a:lnTo>
                  <a:lnTo>
                    <a:pt x="42345" y="44012"/>
                  </a:lnTo>
                  <a:lnTo>
                    <a:pt x="42960" y="43047"/>
                  </a:lnTo>
                  <a:lnTo>
                    <a:pt x="43486" y="42608"/>
                  </a:lnTo>
                  <a:lnTo>
                    <a:pt x="44890" y="42082"/>
                  </a:lnTo>
                  <a:lnTo>
                    <a:pt x="47084" y="41555"/>
                  </a:lnTo>
                  <a:lnTo>
                    <a:pt x="49234" y="41072"/>
                  </a:lnTo>
                  <a:lnTo>
                    <a:pt x="50419" y="41116"/>
                  </a:lnTo>
                  <a:lnTo>
                    <a:pt x="51955" y="41511"/>
                  </a:lnTo>
                  <a:lnTo>
                    <a:pt x="56299" y="43925"/>
                  </a:lnTo>
                  <a:lnTo>
                    <a:pt x="57484" y="44539"/>
                  </a:lnTo>
                  <a:lnTo>
                    <a:pt x="58449" y="44934"/>
                  </a:lnTo>
                  <a:lnTo>
                    <a:pt x="59239" y="45197"/>
                  </a:lnTo>
                  <a:lnTo>
                    <a:pt x="59854" y="45373"/>
                  </a:lnTo>
                  <a:lnTo>
                    <a:pt x="60292" y="45504"/>
                  </a:lnTo>
                  <a:lnTo>
                    <a:pt x="60687" y="45636"/>
                  </a:lnTo>
                  <a:lnTo>
                    <a:pt x="61082" y="45855"/>
                  </a:lnTo>
                  <a:lnTo>
                    <a:pt x="61521" y="46163"/>
                  </a:lnTo>
                  <a:lnTo>
                    <a:pt x="62004" y="46645"/>
                  </a:lnTo>
                  <a:lnTo>
                    <a:pt x="62574" y="47260"/>
                  </a:lnTo>
                  <a:lnTo>
                    <a:pt x="63232" y="48137"/>
                  </a:lnTo>
                  <a:lnTo>
                    <a:pt x="64066" y="49234"/>
                  </a:lnTo>
                  <a:lnTo>
                    <a:pt x="64637" y="49936"/>
                  </a:lnTo>
                  <a:lnTo>
                    <a:pt x="64680" y="49980"/>
                  </a:lnTo>
                  <a:lnTo>
                    <a:pt x="66874" y="50814"/>
                  </a:lnTo>
                  <a:lnTo>
                    <a:pt x="68674" y="51384"/>
                  </a:lnTo>
                  <a:lnTo>
                    <a:pt x="68717" y="51384"/>
                  </a:lnTo>
                  <a:lnTo>
                    <a:pt x="72798" y="51823"/>
                  </a:lnTo>
                  <a:lnTo>
                    <a:pt x="75080" y="51779"/>
                  </a:lnTo>
                  <a:lnTo>
                    <a:pt x="76879" y="52218"/>
                  </a:lnTo>
                  <a:lnTo>
                    <a:pt x="77011" y="52218"/>
                  </a:lnTo>
                  <a:lnTo>
                    <a:pt x="79380" y="51516"/>
                  </a:lnTo>
                  <a:lnTo>
                    <a:pt x="82277" y="50551"/>
                  </a:lnTo>
                  <a:lnTo>
                    <a:pt x="83198" y="50419"/>
                  </a:lnTo>
                  <a:lnTo>
                    <a:pt x="83286" y="50375"/>
                  </a:lnTo>
                  <a:lnTo>
                    <a:pt x="83330" y="50331"/>
                  </a:lnTo>
                  <a:lnTo>
                    <a:pt x="83374" y="50287"/>
                  </a:lnTo>
                  <a:lnTo>
                    <a:pt x="83374" y="50200"/>
                  </a:lnTo>
                  <a:lnTo>
                    <a:pt x="83330" y="50112"/>
                  </a:lnTo>
                  <a:lnTo>
                    <a:pt x="83286" y="50068"/>
                  </a:lnTo>
                  <a:lnTo>
                    <a:pt x="83154" y="50068"/>
                  </a:lnTo>
                  <a:lnTo>
                    <a:pt x="82189" y="50243"/>
                  </a:lnTo>
                  <a:lnTo>
                    <a:pt x="79293" y="51165"/>
                  </a:lnTo>
                  <a:lnTo>
                    <a:pt x="76923" y="51867"/>
                  </a:lnTo>
                  <a:lnTo>
                    <a:pt x="75124" y="51428"/>
                  </a:lnTo>
                  <a:lnTo>
                    <a:pt x="75080" y="51428"/>
                  </a:lnTo>
                  <a:lnTo>
                    <a:pt x="72798" y="51472"/>
                  </a:lnTo>
                  <a:lnTo>
                    <a:pt x="68761" y="51033"/>
                  </a:lnTo>
                  <a:lnTo>
                    <a:pt x="67006" y="50463"/>
                  </a:lnTo>
                  <a:lnTo>
                    <a:pt x="64856" y="49673"/>
                  </a:lnTo>
                  <a:lnTo>
                    <a:pt x="64329" y="49015"/>
                  </a:lnTo>
                  <a:lnTo>
                    <a:pt x="63496" y="47874"/>
                  </a:lnTo>
                  <a:lnTo>
                    <a:pt x="62794" y="46996"/>
                  </a:lnTo>
                  <a:lnTo>
                    <a:pt x="62223" y="46338"/>
                  </a:lnTo>
                  <a:lnTo>
                    <a:pt x="61697" y="45855"/>
                  </a:lnTo>
                  <a:lnTo>
                    <a:pt x="61258" y="45548"/>
                  </a:lnTo>
                  <a:lnTo>
                    <a:pt x="60863" y="45329"/>
                  </a:lnTo>
                  <a:lnTo>
                    <a:pt x="60424" y="45197"/>
                  </a:lnTo>
                  <a:lnTo>
                    <a:pt x="59941" y="45022"/>
                  </a:lnTo>
                  <a:lnTo>
                    <a:pt x="59327" y="44846"/>
                  </a:lnTo>
                  <a:lnTo>
                    <a:pt x="58581" y="44583"/>
                  </a:lnTo>
                  <a:lnTo>
                    <a:pt x="57616" y="44188"/>
                  </a:lnTo>
                  <a:lnTo>
                    <a:pt x="56475" y="43617"/>
                  </a:lnTo>
                  <a:lnTo>
                    <a:pt x="52087" y="41160"/>
                  </a:lnTo>
                  <a:lnTo>
                    <a:pt x="52043" y="41160"/>
                  </a:lnTo>
                  <a:lnTo>
                    <a:pt x="50463" y="40765"/>
                  </a:lnTo>
                  <a:lnTo>
                    <a:pt x="50419" y="40765"/>
                  </a:lnTo>
                  <a:lnTo>
                    <a:pt x="49234" y="40721"/>
                  </a:lnTo>
                  <a:lnTo>
                    <a:pt x="49191" y="40721"/>
                  </a:lnTo>
                  <a:lnTo>
                    <a:pt x="46997" y="41204"/>
                  </a:lnTo>
                  <a:lnTo>
                    <a:pt x="44803" y="41731"/>
                  </a:lnTo>
                  <a:lnTo>
                    <a:pt x="43354" y="42257"/>
                  </a:lnTo>
                  <a:lnTo>
                    <a:pt x="43311" y="42301"/>
                  </a:lnTo>
                  <a:lnTo>
                    <a:pt x="42696" y="42784"/>
                  </a:lnTo>
                  <a:lnTo>
                    <a:pt x="42652" y="42828"/>
                  </a:lnTo>
                  <a:lnTo>
                    <a:pt x="42038" y="43793"/>
                  </a:lnTo>
                  <a:lnTo>
                    <a:pt x="42038" y="43837"/>
                  </a:lnTo>
                  <a:lnTo>
                    <a:pt x="41073" y="45899"/>
                  </a:lnTo>
                  <a:lnTo>
                    <a:pt x="40546" y="46689"/>
                  </a:lnTo>
                  <a:lnTo>
                    <a:pt x="38791" y="48313"/>
                  </a:lnTo>
                  <a:lnTo>
                    <a:pt x="38045" y="48795"/>
                  </a:lnTo>
                  <a:lnTo>
                    <a:pt x="37299" y="49059"/>
                  </a:lnTo>
                  <a:lnTo>
                    <a:pt x="35368" y="49278"/>
                  </a:lnTo>
                  <a:lnTo>
                    <a:pt x="33437" y="49673"/>
                  </a:lnTo>
                  <a:lnTo>
                    <a:pt x="31243" y="50551"/>
                  </a:lnTo>
                  <a:lnTo>
                    <a:pt x="31200" y="50594"/>
                  </a:lnTo>
                  <a:lnTo>
                    <a:pt x="30322" y="51165"/>
                  </a:lnTo>
                  <a:lnTo>
                    <a:pt x="30278" y="51165"/>
                  </a:lnTo>
                  <a:lnTo>
                    <a:pt x="29752" y="51779"/>
                  </a:lnTo>
                  <a:lnTo>
                    <a:pt x="29708" y="51779"/>
                  </a:lnTo>
                  <a:lnTo>
                    <a:pt x="28347" y="54017"/>
                  </a:lnTo>
                  <a:lnTo>
                    <a:pt x="27865" y="54456"/>
                  </a:lnTo>
                  <a:lnTo>
                    <a:pt x="24398" y="55026"/>
                  </a:lnTo>
                  <a:lnTo>
                    <a:pt x="22862" y="54719"/>
                  </a:lnTo>
                  <a:lnTo>
                    <a:pt x="21283" y="54719"/>
                  </a:lnTo>
                  <a:lnTo>
                    <a:pt x="21239" y="54763"/>
                  </a:lnTo>
                  <a:lnTo>
                    <a:pt x="19440" y="55070"/>
                  </a:lnTo>
                  <a:lnTo>
                    <a:pt x="19396" y="55070"/>
                  </a:lnTo>
                  <a:lnTo>
                    <a:pt x="17333" y="55728"/>
                  </a:lnTo>
                  <a:lnTo>
                    <a:pt x="15622" y="56080"/>
                  </a:lnTo>
                  <a:lnTo>
                    <a:pt x="11629" y="56825"/>
                  </a:lnTo>
                  <a:lnTo>
                    <a:pt x="10488" y="56650"/>
                  </a:lnTo>
                  <a:lnTo>
                    <a:pt x="7197" y="56211"/>
                  </a:lnTo>
                  <a:lnTo>
                    <a:pt x="3906" y="55641"/>
                  </a:lnTo>
                  <a:lnTo>
                    <a:pt x="3686" y="55421"/>
                  </a:lnTo>
                  <a:lnTo>
                    <a:pt x="2589" y="53754"/>
                  </a:lnTo>
                  <a:lnTo>
                    <a:pt x="352" y="50946"/>
                  </a:lnTo>
                  <a:lnTo>
                    <a:pt x="352" y="50156"/>
                  </a:lnTo>
                  <a:lnTo>
                    <a:pt x="659" y="48049"/>
                  </a:lnTo>
                  <a:lnTo>
                    <a:pt x="1273" y="46777"/>
                  </a:lnTo>
                  <a:lnTo>
                    <a:pt x="2853" y="44802"/>
                  </a:lnTo>
                  <a:lnTo>
                    <a:pt x="5837" y="43179"/>
                  </a:lnTo>
                  <a:lnTo>
                    <a:pt x="5924" y="43135"/>
                  </a:lnTo>
                  <a:lnTo>
                    <a:pt x="6451" y="42213"/>
                  </a:lnTo>
                  <a:lnTo>
                    <a:pt x="7197" y="40458"/>
                  </a:lnTo>
                  <a:lnTo>
                    <a:pt x="8206" y="38703"/>
                  </a:lnTo>
                  <a:lnTo>
                    <a:pt x="9742" y="36684"/>
                  </a:lnTo>
                  <a:lnTo>
                    <a:pt x="9786" y="36641"/>
                  </a:lnTo>
                  <a:lnTo>
                    <a:pt x="10532" y="35280"/>
                  </a:lnTo>
                  <a:lnTo>
                    <a:pt x="10532" y="35236"/>
                  </a:lnTo>
                  <a:lnTo>
                    <a:pt x="10620" y="34315"/>
                  </a:lnTo>
                  <a:lnTo>
                    <a:pt x="10620" y="34271"/>
                  </a:lnTo>
                  <a:lnTo>
                    <a:pt x="10576" y="32823"/>
                  </a:lnTo>
                  <a:lnTo>
                    <a:pt x="10751" y="30497"/>
                  </a:lnTo>
                  <a:lnTo>
                    <a:pt x="11278" y="28479"/>
                  </a:lnTo>
                  <a:lnTo>
                    <a:pt x="12331" y="26373"/>
                  </a:lnTo>
                  <a:lnTo>
                    <a:pt x="13823" y="23608"/>
                  </a:lnTo>
                  <a:lnTo>
                    <a:pt x="14876" y="21633"/>
                  </a:lnTo>
                  <a:lnTo>
                    <a:pt x="16500" y="19176"/>
                  </a:lnTo>
                  <a:lnTo>
                    <a:pt x="17597" y="17860"/>
                  </a:lnTo>
                  <a:lnTo>
                    <a:pt x="19352" y="16675"/>
                  </a:lnTo>
                  <a:lnTo>
                    <a:pt x="20449" y="16148"/>
                  </a:lnTo>
                  <a:lnTo>
                    <a:pt x="21590" y="15710"/>
                  </a:lnTo>
                  <a:lnTo>
                    <a:pt x="23872" y="14788"/>
                  </a:lnTo>
                  <a:lnTo>
                    <a:pt x="24398" y="14393"/>
                  </a:lnTo>
                  <a:lnTo>
                    <a:pt x="24398" y="14349"/>
                  </a:lnTo>
                  <a:lnTo>
                    <a:pt x="25451" y="13252"/>
                  </a:lnTo>
                  <a:lnTo>
                    <a:pt x="27996" y="10619"/>
                  </a:lnTo>
                  <a:lnTo>
                    <a:pt x="27996" y="10532"/>
                  </a:lnTo>
                  <a:lnTo>
                    <a:pt x="29269" y="7065"/>
                  </a:lnTo>
                  <a:lnTo>
                    <a:pt x="30936" y="5178"/>
                  </a:lnTo>
                  <a:lnTo>
                    <a:pt x="32384" y="3467"/>
                  </a:lnTo>
                  <a:lnTo>
                    <a:pt x="33481" y="2458"/>
                  </a:lnTo>
                  <a:lnTo>
                    <a:pt x="34578" y="1712"/>
                  </a:lnTo>
                  <a:lnTo>
                    <a:pt x="36992" y="351"/>
                  </a:lnTo>
                  <a:lnTo>
                    <a:pt x="37036" y="308"/>
                  </a:lnTo>
                  <a:lnTo>
                    <a:pt x="37080" y="220"/>
                  </a:lnTo>
                  <a:lnTo>
                    <a:pt x="37080" y="176"/>
                  </a:lnTo>
                  <a:lnTo>
                    <a:pt x="37036" y="88"/>
                  </a:lnTo>
                  <a:lnTo>
                    <a:pt x="36992" y="44"/>
                  </a:lnTo>
                  <a:lnTo>
                    <a:pt x="3694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64" name="Google Shape;16764;p486"/>
            <p:cNvSpPr/>
            <p:nvPr/>
          </p:nvSpPr>
          <p:spPr>
            <a:xfrm>
              <a:off x="1579750" y="2837200"/>
              <a:ext cx="2045975" cy="1732200"/>
            </a:xfrm>
            <a:custGeom>
              <a:avLst/>
              <a:gdLst/>
              <a:ahLst/>
              <a:cxnLst/>
              <a:rect l="l" t="t" r="r" b="b"/>
              <a:pathLst>
                <a:path w="81839" h="69288" extrusionOk="0">
                  <a:moveTo>
                    <a:pt x="34315" y="0"/>
                  </a:moveTo>
                  <a:lnTo>
                    <a:pt x="34272" y="44"/>
                  </a:lnTo>
                  <a:lnTo>
                    <a:pt x="32165" y="1536"/>
                  </a:lnTo>
                  <a:lnTo>
                    <a:pt x="29489" y="3862"/>
                  </a:lnTo>
                  <a:lnTo>
                    <a:pt x="25715" y="6889"/>
                  </a:lnTo>
                  <a:lnTo>
                    <a:pt x="20493" y="11102"/>
                  </a:lnTo>
                  <a:lnTo>
                    <a:pt x="18475" y="12726"/>
                  </a:lnTo>
                  <a:lnTo>
                    <a:pt x="18431" y="12726"/>
                  </a:lnTo>
                  <a:lnTo>
                    <a:pt x="14525" y="17640"/>
                  </a:lnTo>
                  <a:lnTo>
                    <a:pt x="12331" y="20536"/>
                  </a:lnTo>
                  <a:lnTo>
                    <a:pt x="10357" y="23037"/>
                  </a:lnTo>
                  <a:lnTo>
                    <a:pt x="8645" y="25363"/>
                  </a:lnTo>
                  <a:lnTo>
                    <a:pt x="7680" y="27074"/>
                  </a:lnTo>
                  <a:lnTo>
                    <a:pt x="7636" y="27162"/>
                  </a:lnTo>
                  <a:lnTo>
                    <a:pt x="6934" y="31462"/>
                  </a:lnTo>
                  <a:lnTo>
                    <a:pt x="6320" y="35763"/>
                  </a:lnTo>
                  <a:lnTo>
                    <a:pt x="6013" y="38352"/>
                  </a:lnTo>
                  <a:lnTo>
                    <a:pt x="5661" y="40590"/>
                  </a:lnTo>
                  <a:lnTo>
                    <a:pt x="5047" y="43222"/>
                  </a:lnTo>
                  <a:lnTo>
                    <a:pt x="4301" y="45636"/>
                  </a:lnTo>
                  <a:lnTo>
                    <a:pt x="3380" y="47128"/>
                  </a:lnTo>
                  <a:lnTo>
                    <a:pt x="2063" y="48927"/>
                  </a:lnTo>
                  <a:lnTo>
                    <a:pt x="2063" y="48971"/>
                  </a:lnTo>
                  <a:lnTo>
                    <a:pt x="747" y="51209"/>
                  </a:lnTo>
                  <a:lnTo>
                    <a:pt x="747" y="51252"/>
                  </a:lnTo>
                  <a:lnTo>
                    <a:pt x="527" y="52042"/>
                  </a:lnTo>
                  <a:lnTo>
                    <a:pt x="527" y="52086"/>
                  </a:lnTo>
                  <a:lnTo>
                    <a:pt x="176" y="55684"/>
                  </a:lnTo>
                  <a:lnTo>
                    <a:pt x="1" y="57659"/>
                  </a:lnTo>
                  <a:lnTo>
                    <a:pt x="1" y="57703"/>
                  </a:lnTo>
                  <a:lnTo>
                    <a:pt x="45" y="58010"/>
                  </a:lnTo>
                  <a:lnTo>
                    <a:pt x="89" y="58098"/>
                  </a:lnTo>
                  <a:lnTo>
                    <a:pt x="133" y="58142"/>
                  </a:lnTo>
                  <a:lnTo>
                    <a:pt x="1317" y="58624"/>
                  </a:lnTo>
                  <a:lnTo>
                    <a:pt x="2063" y="59458"/>
                  </a:lnTo>
                  <a:lnTo>
                    <a:pt x="3248" y="61696"/>
                  </a:lnTo>
                  <a:lnTo>
                    <a:pt x="4433" y="63890"/>
                  </a:lnTo>
                  <a:lnTo>
                    <a:pt x="5749" y="65865"/>
                  </a:lnTo>
                  <a:lnTo>
                    <a:pt x="6671" y="67049"/>
                  </a:lnTo>
                  <a:lnTo>
                    <a:pt x="6715" y="67093"/>
                  </a:lnTo>
                  <a:lnTo>
                    <a:pt x="9347" y="68980"/>
                  </a:lnTo>
                  <a:lnTo>
                    <a:pt x="9391" y="68980"/>
                  </a:lnTo>
                  <a:lnTo>
                    <a:pt x="10137" y="69243"/>
                  </a:lnTo>
                  <a:lnTo>
                    <a:pt x="10181" y="69287"/>
                  </a:lnTo>
                  <a:lnTo>
                    <a:pt x="10269" y="69243"/>
                  </a:lnTo>
                  <a:lnTo>
                    <a:pt x="10883" y="69068"/>
                  </a:lnTo>
                  <a:lnTo>
                    <a:pt x="10927" y="69024"/>
                  </a:lnTo>
                  <a:lnTo>
                    <a:pt x="13341" y="66611"/>
                  </a:lnTo>
                  <a:lnTo>
                    <a:pt x="17114" y="64460"/>
                  </a:lnTo>
                  <a:lnTo>
                    <a:pt x="18562" y="63627"/>
                  </a:lnTo>
                  <a:lnTo>
                    <a:pt x="20010" y="63539"/>
                  </a:lnTo>
                  <a:lnTo>
                    <a:pt x="22029" y="63100"/>
                  </a:lnTo>
                  <a:lnTo>
                    <a:pt x="22907" y="63056"/>
                  </a:lnTo>
                  <a:lnTo>
                    <a:pt x="26900" y="64417"/>
                  </a:lnTo>
                  <a:lnTo>
                    <a:pt x="29357" y="65075"/>
                  </a:lnTo>
                  <a:lnTo>
                    <a:pt x="31156" y="65601"/>
                  </a:lnTo>
                  <a:lnTo>
                    <a:pt x="31288" y="65601"/>
                  </a:lnTo>
                  <a:lnTo>
                    <a:pt x="33569" y="63846"/>
                  </a:lnTo>
                  <a:lnTo>
                    <a:pt x="33613" y="63846"/>
                  </a:lnTo>
                  <a:lnTo>
                    <a:pt x="35281" y="62135"/>
                  </a:lnTo>
                  <a:lnTo>
                    <a:pt x="35281" y="62091"/>
                  </a:lnTo>
                  <a:lnTo>
                    <a:pt x="36641" y="59721"/>
                  </a:lnTo>
                  <a:lnTo>
                    <a:pt x="37080" y="59239"/>
                  </a:lnTo>
                  <a:lnTo>
                    <a:pt x="38177" y="58756"/>
                  </a:lnTo>
                  <a:lnTo>
                    <a:pt x="40415" y="58361"/>
                  </a:lnTo>
                  <a:lnTo>
                    <a:pt x="40459" y="58361"/>
                  </a:lnTo>
                  <a:lnTo>
                    <a:pt x="43048" y="57264"/>
                  </a:lnTo>
                  <a:lnTo>
                    <a:pt x="43092" y="57264"/>
                  </a:lnTo>
                  <a:lnTo>
                    <a:pt x="45154" y="55597"/>
                  </a:lnTo>
                  <a:lnTo>
                    <a:pt x="47216" y="53973"/>
                  </a:lnTo>
                  <a:lnTo>
                    <a:pt x="48313" y="53403"/>
                  </a:lnTo>
                  <a:lnTo>
                    <a:pt x="50069" y="53359"/>
                  </a:lnTo>
                  <a:lnTo>
                    <a:pt x="50902" y="53403"/>
                  </a:lnTo>
                  <a:lnTo>
                    <a:pt x="53096" y="53578"/>
                  </a:lnTo>
                  <a:lnTo>
                    <a:pt x="54193" y="53666"/>
                  </a:lnTo>
                  <a:lnTo>
                    <a:pt x="55246" y="53841"/>
                  </a:lnTo>
                  <a:lnTo>
                    <a:pt x="56300" y="54105"/>
                  </a:lnTo>
                  <a:lnTo>
                    <a:pt x="57353" y="54456"/>
                  </a:lnTo>
                  <a:lnTo>
                    <a:pt x="57835" y="54631"/>
                  </a:lnTo>
                  <a:lnTo>
                    <a:pt x="58362" y="54895"/>
                  </a:lnTo>
                  <a:lnTo>
                    <a:pt x="58845" y="55158"/>
                  </a:lnTo>
                  <a:lnTo>
                    <a:pt x="59327" y="55465"/>
                  </a:lnTo>
                  <a:lnTo>
                    <a:pt x="60512" y="56518"/>
                  </a:lnTo>
                  <a:lnTo>
                    <a:pt x="60556" y="56562"/>
                  </a:lnTo>
                  <a:lnTo>
                    <a:pt x="65383" y="58537"/>
                  </a:lnTo>
                  <a:lnTo>
                    <a:pt x="65427" y="58537"/>
                  </a:lnTo>
                  <a:lnTo>
                    <a:pt x="66436" y="58624"/>
                  </a:lnTo>
                  <a:lnTo>
                    <a:pt x="68455" y="59019"/>
                  </a:lnTo>
                  <a:lnTo>
                    <a:pt x="70692" y="59370"/>
                  </a:lnTo>
                  <a:lnTo>
                    <a:pt x="70736" y="59370"/>
                  </a:lnTo>
                  <a:lnTo>
                    <a:pt x="73062" y="59414"/>
                  </a:lnTo>
                  <a:lnTo>
                    <a:pt x="75432" y="59590"/>
                  </a:lnTo>
                  <a:lnTo>
                    <a:pt x="75475" y="59590"/>
                  </a:lnTo>
                  <a:lnTo>
                    <a:pt x="79161" y="59414"/>
                  </a:lnTo>
                  <a:lnTo>
                    <a:pt x="79205" y="59370"/>
                  </a:lnTo>
                  <a:lnTo>
                    <a:pt x="81706" y="58712"/>
                  </a:lnTo>
                  <a:lnTo>
                    <a:pt x="81750" y="58712"/>
                  </a:lnTo>
                  <a:lnTo>
                    <a:pt x="81794" y="58624"/>
                  </a:lnTo>
                  <a:lnTo>
                    <a:pt x="81838" y="58580"/>
                  </a:lnTo>
                  <a:lnTo>
                    <a:pt x="81838" y="58493"/>
                  </a:lnTo>
                  <a:lnTo>
                    <a:pt x="81794" y="58449"/>
                  </a:lnTo>
                  <a:lnTo>
                    <a:pt x="81750" y="58405"/>
                  </a:lnTo>
                  <a:lnTo>
                    <a:pt x="81706" y="58361"/>
                  </a:lnTo>
                  <a:lnTo>
                    <a:pt x="81619" y="58361"/>
                  </a:lnTo>
                  <a:lnTo>
                    <a:pt x="79117" y="59063"/>
                  </a:lnTo>
                  <a:lnTo>
                    <a:pt x="75432" y="59239"/>
                  </a:lnTo>
                  <a:lnTo>
                    <a:pt x="73106" y="59063"/>
                  </a:lnTo>
                  <a:lnTo>
                    <a:pt x="70736" y="59019"/>
                  </a:lnTo>
                  <a:lnTo>
                    <a:pt x="68498" y="58668"/>
                  </a:lnTo>
                  <a:lnTo>
                    <a:pt x="66524" y="58273"/>
                  </a:lnTo>
                  <a:lnTo>
                    <a:pt x="66480" y="58273"/>
                  </a:lnTo>
                  <a:lnTo>
                    <a:pt x="65471" y="58186"/>
                  </a:lnTo>
                  <a:lnTo>
                    <a:pt x="62531" y="57001"/>
                  </a:lnTo>
                  <a:lnTo>
                    <a:pt x="60688" y="56255"/>
                  </a:lnTo>
                  <a:lnTo>
                    <a:pt x="59547" y="55202"/>
                  </a:lnTo>
                  <a:lnTo>
                    <a:pt x="59547" y="55158"/>
                  </a:lnTo>
                  <a:lnTo>
                    <a:pt x="59020" y="54851"/>
                  </a:lnTo>
                  <a:lnTo>
                    <a:pt x="58538" y="54587"/>
                  </a:lnTo>
                  <a:lnTo>
                    <a:pt x="58011" y="54324"/>
                  </a:lnTo>
                  <a:lnTo>
                    <a:pt x="57484" y="54105"/>
                  </a:lnTo>
                  <a:lnTo>
                    <a:pt x="56958" y="53929"/>
                  </a:lnTo>
                  <a:lnTo>
                    <a:pt x="56431" y="53754"/>
                  </a:lnTo>
                  <a:lnTo>
                    <a:pt x="55378" y="53534"/>
                  </a:lnTo>
                  <a:lnTo>
                    <a:pt x="54281" y="53315"/>
                  </a:lnTo>
                  <a:lnTo>
                    <a:pt x="53184" y="53227"/>
                  </a:lnTo>
                  <a:lnTo>
                    <a:pt x="50902" y="53052"/>
                  </a:lnTo>
                  <a:lnTo>
                    <a:pt x="50069" y="53008"/>
                  </a:lnTo>
                  <a:lnTo>
                    <a:pt x="48269" y="53052"/>
                  </a:lnTo>
                  <a:lnTo>
                    <a:pt x="48182" y="53095"/>
                  </a:lnTo>
                  <a:lnTo>
                    <a:pt x="47041" y="53666"/>
                  </a:lnTo>
                  <a:lnTo>
                    <a:pt x="46997" y="53666"/>
                  </a:lnTo>
                  <a:lnTo>
                    <a:pt x="44935" y="55333"/>
                  </a:lnTo>
                  <a:lnTo>
                    <a:pt x="42872" y="56957"/>
                  </a:lnTo>
                  <a:lnTo>
                    <a:pt x="40371" y="58010"/>
                  </a:lnTo>
                  <a:lnTo>
                    <a:pt x="38089" y="58405"/>
                  </a:lnTo>
                  <a:lnTo>
                    <a:pt x="38045" y="58405"/>
                  </a:lnTo>
                  <a:lnTo>
                    <a:pt x="36904" y="58931"/>
                  </a:lnTo>
                  <a:lnTo>
                    <a:pt x="36861" y="58975"/>
                  </a:lnTo>
                  <a:lnTo>
                    <a:pt x="36378" y="59502"/>
                  </a:lnTo>
                  <a:lnTo>
                    <a:pt x="36334" y="59546"/>
                  </a:lnTo>
                  <a:lnTo>
                    <a:pt x="35018" y="61915"/>
                  </a:lnTo>
                  <a:lnTo>
                    <a:pt x="33350" y="63583"/>
                  </a:lnTo>
                  <a:lnTo>
                    <a:pt x="31156" y="65250"/>
                  </a:lnTo>
                  <a:lnTo>
                    <a:pt x="29445" y="64768"/>
                  </a:lnTo>
                  <a:lnTo>
                    <a:pt x="27031" y="64065"/>
                  </a:lnTo>
                  <a:lnTo>
                    <a:pt x="22994" y="62705"/>
                  </a:lnTo>
                  <a:lnTo>
                    <a:pt x="22907" y="62705"/>
                  </a:lnTo>
                  <a:lnTo>
                    <a:pt x="21985" y="62749"/>
                  </a:lnTo>
                  <a:lnTo>
                    <a:pt x="19967" y="63188"/>
                  </a:lnTo>
                  <a:lnTo>
                    <a:pt x="18475" y="63276"/>
                  </a:lnTo>
                  <a:lnTo>
                    <a:pt x="18387" y="63320"/>
                  </a:lnTo>
                  <a:lnTo>
                    <a:pt x="13165" y="66303"/>
                  </a:lnTo>
                  <a:lnTo>
                    <a:pt x="13121" y="66347"/>
                  </a:lnTo>
                  <a:lnTo>
                    <a:pt x="10708" y="68717"/>
                  </a:lnTo>
                  <a:lnTo>
                    <a:pt x="10181" y="68892"/>
                  </a:lnTo>
                  <a:lnTo>
                    <a:pt x="9567" y="68673"/>
                  </a:lnTo>
                  <a:lnTo>
                    <a:pt x="6934" y="66786"/>
                  </a:lnTo>
                  <a:lnTo>
                    <a:pt x="6013" y="65689"/>
                  </a:lnTo>
                  <a:lnTo>
                    <a:pt x="4740" y="63714"/>
                  </a:lnTo>
                  <a:lnTo>
                    <a:pt x="3555" y="61520"/>
                  </a:lnTo>
                  <a:lnTo>
                    <a:pt x="2327" y="59239"/>
                  </a:lnTo>
                  <a:lnTo>
                    <a:pt x="1537" y="58361"/>
                  </a:lnTo>
                  <a:lnTo>
                    <a:pt x="1493" y="58317"/>
                  </a:lnTo>
                  <a:lnTo>
                    <a:pt x="396" y="57878"/>
                  </a:lnTo>
                  <a:lnTo>
                    <a:pt x="352" y="57659"/>
                  </a:lnTo>
                  <a:lnTo>
                    <a:pt x="527" y="55728"/>
                  </a:lnTo>
                  <a:lnTo>
                    <a:pt x="878" y="52130"/>
                  </a:lnTo>
                  <a:lnTo>
                    <a:pt x="1054" y="51384"/>
                  </a:lnTo>
                  <a:lnTo>
                    <a:pt x="2370" y="49146"/>
                  </a:lnTo>
                  <a:lnTo>
                    <a:pt x="3687" y="47347"/>
                  </a:lnTo>
                  <a:lnTo>
                    <a:pt x="4608" y="45811"/>
                  </a:lnTo>
                  <a:lnTo>
                    <a:pt x="4608" y="45767"/>
                  </a:lnTo>
                  <a:lnTo>
                    <a:pt x="5398" y="43310"/>
                  </a:lnTo>
                  <a:lnTo>
                    <a:pt x="5969" y="40633"/>
                  </a:lnTo>
                  <a:lnTo>
                    <a:pt x="6364" y="38396"/>
                  </a:lnTo>
                  <a:lnTo>
                    <a:pt x="6671" y="35807"/>
                  </a:lnTo>
                  <a:lnTo>
                    <a:pt x="7285" y="31506"/>
                  </a:lnTo>
                  <a:lnTo>
                    <a:pt x="7987" y="27250"/>
                  </a:lnTo>
                  <a:lnTo>
                    <a:pt x="8953" y="25539"/>
                  </a:lnTo>
                  <a:lnTo>
                    <a:pt x="10664" y="23257"/>
                  </a:lnTo>
                  <a:lnTo>
                    <a:pt x="12595" y="20756"/>
                  </a:lnTo>
                  <a:lnTo>
                    <a:pt x="14789" y="17860"/>
                  </a:lnTo>
                  <a:lnTo>
                    <a:pt x="18694" y="12989"/>
                  </a:lnTo>
                  <a:lnTo>
                    <a:pt x="25934" y="7153"/>
                  </a:lnTo>
                  <a:lnTo>
                    <a:pt x="29708" y="4125"/>
                  </a:lnTo>
                  <a:lnTo>
                    <a:pt x="32385" y="1799"/>
                  </a:lnTo>
                  <a:lnTo>
                    <a:pt x="34447" y="307"/>
                  </a:lnTo>
                  <a:lnTo>
                    <a:pt x="34535" y="263"/>
                  </a:lnTo>
                  <a:lnTo>
                    <a:pt x="34535" y="220"/>
                  </a:lnTo>
                  <a:lnTo>
                    <a:pt x="34535" y="132"/>
                  </a:lnTo>
                  <a:lnTo>
                    <a:pt x="34491" y="88"/>
                  </a:lnTo>
                  <a:lnTo>
                    <a:pt x="34447" y="44"/>
                  </a:lnTo>
                  <a:lnTo>
                    <a:pt x="3440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65" name="Google Shape;16765;p486"/>
            <p:cNvSpPr/>
            <p:nvPr/>
          </p:nvSpPr>
          <p:spPr>
            <a:xfrm>
              <a:off x="1896800" y="3719200"/>
              <a:ext cx="560600" cy="444300"/>
            </a:xfrm>
            <a:custGeom>
              <a:avLst/>
              <a:gdLst/>
              <a:ahLst/>
              <a:cxnLst/>
              <a:rect l="l" t="t" r="r" b="b"/>
              <a:pathLst>
                <a:path w="22424" h="17772" extrusionOk="0">
                  <a:moveTo>
                    <a:pt x="6188" y="483"/>
                  </a:moveTo>
                  <a:lnTo>
                    <a:pt x="6670" y="1316"/>
                  </a:lnTo>
                  <a:lnTo>
                    <a:pt x="6758" y="1404"/>
                  </a:lnTo>
                  <a:lnTo>
                    <a:pt x="8513" y="2062"/>
                  </a:lnTo>
                  <a:lnTo>
                    <a:pt x="12550" y="3861"/>
                  </a:lnTo>
                  <a:lnTo>
                    <a:pt x="12813" y="4213"/>
                  </a:lnTo>
                  <a:lnTo>
                    <a:pt x="13384" y="5441"/>
                  </a:lnTo>
                  <a:lnTo>
                    <a:pt x="14393" y="7196"/>
                  </a:lnTo>
                  <a:lnTo>
                    <a:pt x="14920" y="9347"/>
                  </a:lnTo>
                  <a:lnTo>
                    <a:pt x="15359" y="10707"/>
                  </a:lnTo>
                  <a:lnTo>
                    <a:pt x="15359" y="10751"/>
                  </a:lnTo>
                  <a:lnTo>
                    <a:pt x="16105" y="11892"/>
                  </a:lnTo>
                  <a:lnTo>
                    <a:pt x="16148" y="11935"/>
                  </a:lnTo>
                  <a:lnTo>
                    <a:pt x="17070" y="12638"/>
                  </a:lnTo>
                  <a:lnTo>
                    <a:pt x="17114" y="12681"/>
                  </a:lnTo>
                  <a:lnTo>
                    <a:pt x="19439" y="13383"/>
                  </a:lnTo>
                  <a:lnTo>
                    <a:pt x="19527" y="13383"/>
                  </a:lnTo>
                  <a:lnTo>
                    <a:pt x="20712" y="13208"/>
                  </a:lnTo>
                  <a:lnTo>
                    <a:pt x="21985" y="13471"/>
                  </a:lnTo>
                  <a:lnTo>
                    <a:pt x="22028" y="13471"/>
                  </a:lnTo>
                  <a:lnTo>
                    <a:pt x="21897" y="13559"/>
                  </a:lnTo>
                  <a:lnTo>
                    <a:pt x="20668" y="14086"/>
                  </a:lnTo>
                  <a:lnTo>
                    <a:pt x="16105" y="15490"/>
                  </a:lnTo>
                  <a:lnTo>
                    <a:pt x="13735" y="16367"/>
                  </a:lnTo>
                  <a:lnTo>
                    <a:pt x="11234" y="17420"/>
                  </a:lnTo>
                  <a:lnTo>
                    <a:pt x="10883" y="17333"/>
                  </a:lnTo>
                  <a:lnTo>
                    <a:pt x="8733" y="16455"/>
                  </a:lnTo>
                  <a:lnTo>
                    <a:pt x="5222" y="15051"/>
                  </a:lnTo>
                  <a:lnTo>
                    <a:pt x="5178" y="15051"/>
                  </a:lnTo>
                  <a:lnTo>
                    <a:pt x="746" y="13866"/>
                  </a:lnTo>
                  <a:lnTo>
                    <a:pt x="395" y="13515"/>
                  </a:lnTo>
                  <a:lnTo>
                    <a:pt x="351" y="12901"/>
                  </a:lnTo>
                  <a:lnTo>
                    <a:pt x="702" y="11672"/>
                  </a:lnTo>
                  <a:lnTo>
                    <a:pt x="1229" y="10795"/>
                  </a:lnTo>
                  <a:lnTo>
                    <a:pt x="2633" y="8732"/>
                  </a:lnTo>
                  <a:lnTo>
                    <a:pt x="5091" y="4958"/>
                  </a:lnTo>
                  <a:lnTo>
                    <a:pt x="5134" y="4915"/>
                  </a:lnTo>
                  <a:lnTo>
                    <a:pt x="5749" y="2852"/>
                  </a:lnTo>
                  <a:lnTo>
                    <a:pt x="6056" y="746"/>
                  </a:lnTo>
                  <a:lnTo>
                    <a:pt x="6188" y="483"/>
                  </a:lnTo>
                  <a:close/>
                  <a:moveTo>
                    <a:pt x="6144" y="0"/>
                  </a:moveTo>
                  <a:lnTo>
                    <a:pt x="6056" y="44"/>
                  </a:lnTo>
                  <a:lnTo>
                    <a:pt x="6012" y="88"/>
                  </a:lnTo>
                  <a:lnTo>
                    <a:pt x="5749" y="614"/>
                  </a:lnTo>
                  <a:lnTo>
                    <a:pt x="5705" y="658"/>
                  </a:lnTo>
                  <a:lnTo>
                    <a:pt x="5398" y="2764"/>
                  </a:lnTo>
                  <a:lnTo>
                    <a:pt x="4783" y="4827"/>
                  </a:lnTo>
                  <a:lnTo>
                    <a:pt x="2370" y="8513"/>
                  </a:lnTo>
                  <a:lnTo>
                    <a:pt x="922" y="10619"/>
                  </a:lnTo>
                  <a:lnTo>
                    <a:pt x="395" y="11541"/>
                  </a:lnTo>
                  <a:lnTo>
                    <a:pt x="351" y="11584"/>
                  </a:lnTo>
                  <a:lnTo>
                    <a:pt x="0" y="12857"/>
                  </a:lnTo>
                  <a:lnTo>
                    <a:pt x="0" y="12901"/>
                  </a:lnTo>
                  <a:lnTo>
                    <a:pt x="44" y="13603"/>
                  </a:lnTo>
                  <a:lnTo>
                    <a:pt x="88" y="13691"/>
                  </a:lnTo>
                  <a:lnTo>
                    <a:pt x="527" y="14173"/>
                  </a:lnTo>
                  <a:lnTo>
                    <a:pt x="615" y="14217"/>
                  </a:lnTo>
                  <a:lnTo>
                    <a:pt x="5091" y="15358"/>
                  </a:lnTo>
                  <a:lnTo>
                    <a:pt x="8601" y="16806"/>
                  </a:lnTo>
                  <a:lnTo>
                    <a:pt x="10751" y="17684"/>
                  </a:lnTo>
                  <a:lnTo>
                    <a:pt x="10795" y="17684"/>
                  </a:lnTo>
                  <a:lnTo>
                    <a:pt x="11234" y="17772"/>
                  </a:lnTo>
                  <a:lnTo>
                    <a:pt x="11322" y="17728"/>
                  </a:lnTo>
                  <a:lnTo>
                    <a:pt x="13867" y="16675"/>
                  </a:lnTo>
                  <a:lnTo>
                    <a:pt x="16192" y="15841"/>
                  </a:lnTo>
                  <a:lnTo>
                    <a:pt x="20756" y="14437"/>
                  </a:lnTo>
                  <a:lnTo>
                    <a:pt x="20800" y="14437"/>
                  </a:lnTo>
                  <a:lnTo>
                    <a:pt x="22072" y="13866"/>
                  </a:lnTo>
                  <a:lnTo>
                    <a:pt x="22116" y="13866"/>
                  </a:lnTo>
                  <a:lnTo>
                    <a:pt x="22379" y="13603"/>
                  </a:lnTo>
                  <a:lnTo>
                    <a:pt x="22423" y="13559"/>
                  </a:lnTo>
                  <a:lnTo>
                    <a:pt x="22423" y="13471"/>
                  </a:lnTo>
                  <a:lnTo>
                    <a:pt x="22423" y="13427"/>
                  </a:lnTo>
                  <a:lnTo>
                    <a:pt x="22379" y="13340"/>
                  </a:lnTo>
                  <a:lnTo>
                    <a:pt x="22204" y="13164"/>
                  </a:lnTo>
                  <a:lnTo>
                    <a:pt x="22116" y="13120"/>
                  </a:lnTo>
                  <a:lnTo>
                    <a:pt x="20756" y="12857"/>
                  </a:lnTo>
                  <a:lnTo>
                    <a:pt x="20712" y="12857"/>
                  </a:lnTo>
                  <a:lnTo>
                    <a:pt x="19527" y="13032"/>
                  </a:lnTo>
                  <a:lnTo>
                    <a:pt x="17245" y="12374"/>
                  </a:lnTo>
                  <a:lnTo>
                    <a:pt x="16368" y="11672"/>
                  </a:lnTo>
                  <a:lnTo>
                    <a:pt x="15666" y="10575"/>
                  </a:lnTo>
                  <a:lnTo>
                    <a:pt x="15271" y="9259"/>
                  </a:lnTo>
                  <a:lnTo>
                    <a:pt x="14744" y="7065"/>
                  </a:lnTo>
                  <a:lnTo>
                    <a:pt x="14700" y="7021"/>
                  </a:lnTo>
                  <a:lnTo>
                    <a:pt x="13691" y="5266"/>
                  </a:lnTo>
                  <a:lnTo>
                    <a:pt x="13121" y="4037"/>
                  </a:lnTo>
                  <a:lnTo>
                    <a:pt x="13077" y="3993"/>
                  </a:lnTo>
                  <a:lnTo>
                    <a:pt x="12813" y="3598"/>
                  </a:lnTo>
                  <a:lnTo>
                    <a:pt x="12726" y="3554"/>
                  </a:lnTo>
                  <a:lnTo>
                    <a:pt x="8645" y="1755"/>
                  </a:lnTo>
                  <a:lnTo>
                    <a:pt x="6933" y="1097"/>
                  </a:lnTo>
                  <a:lnTo>
                    <a:pt x="6495" y="263"/>
                  </a:lnTo>
                  <a:lnTo>
                    <a:pt x="6451" y="219"/>
                  </a:lnTo>
                  <a:lnTo>
                    <a:pt x="6275" y="44"/>
                  </a:lnTo>
                  <a:lnTo>
                    <a:pt x="623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66" name="Google Shape;16766;p486"/>
            <p:cNvSpPr/>
            <p:nvPr/>
          </p:nvSpPr>
          <p:spPr>
            <a:xfrm>
              <a:off x="1870475" y="3665425"/>
              <a:ext cx="650550" cy="557325"/>
            </a:xfrm>
            <a:custGeom>
              <a:avLst/>
              <a:gdLst/>
              <a:ahLst/>
              <a:cxnLst/>
              <a:rect l="l" t="t" r="r" b="b"/>
              <a:pathLst>
                <a:path w="26022" h="22293" extrusionOk="0">
                  <a:moveTo>
                    <a:pt x="10224" y="352"/>
                  </a:moveTo>
                  <a:lnTo>
                    <a:pt x="10795" y="571"/>
                  </a:lnTo>
                  <a:lnTo>
                    <a:pt x="12945" y="2239"/>
                  </a:lnTo>
                  <a:lnTo>
                    <a:pt x="14832" y="3511"/>
                  </a:lnTo>
                  <a:lnTo>
                    <a:pt x="16017" y="4828"/>
                  </a:lnTo>
                  <a:lnTo>
                    <a:pt x="17026" y="6495"/>
                  </a:lnTo>
                  <a:lnTo>
                    <a:pt x="17947" y="8294"/>
                  </a:lnTo>
                  <a:lnTo>
                    <a:pt x="18430" y="10927"/>
                  </a:lnTo>
                  <a:lnTo>
                    <a:pt x="18957" y="13692"/>
                  </a:lnTo>
                  <a:lnTo>
                    <a:pt x="18957" y="13735"/>
                  </a:lnTo>
                  <a:lnTo>
                    <a:pt x="19308" y="14130"/>
                  </a:lnTo>
                  <a:lnTo>
                    <a:pt x="19395" y="14174"/>
                  </a:lnTo>
                  <a:lnTo>
                    <a:pt x="20800" y="14525"/>
                  </a:lnTo>
                  <a:lnTo>
                    <a:pt x="20843" y="14525"/>
                  </a:lnTo>
                  <a:lnTo>
                    <a:pt x="21940" y="14569"/>
                  </a:lnTo>
                  <a:lnTo>
                    <a:pt x="25363" y="15227"/>
                  </a:lnTo>
                  <a:lnTo>
                    <a:pt x="25583" y="15359"/>
                  </a:lnTo>
                  <a:lnTo>
                    <a:pt x="25670" y="15578"/>
                  </a:lnTo>
                  <a:lnTo>
                    <a:pt x="25583" y="16324"/>
                  </a:lnTo>
                  <a:lnTo>
                    <a:pt x="25407" y="16632"/>
                  </a:lnTo>
                  <a:lnTo>
                    <a:pt x="24968" y="16851"/>
                  </a:lnTo>
                  <a:lnTo>
                    <a:pt x="23915" y="17026"/>
                  </a:lnTo>
                  <a:lnTo>
                    <a:pt x="23871" y="17026"/>
                  </a:lnTo>
                  <a:lnTo>
                    <a:pt x="19659" y="18650"/>
                  </a:lnTo>
                  <a:lnTo>
                    <a:pt x="19615" y="18694"/>
                  </a:lnTo>
                  <a:lnTo>
                    <a:pt x="19132" y="19001"/>
                  </a:lnTo>
                  <a:lnTo>
                    <a:pt x="17772" y="19659"/>
                  </a:lnTo>
                  <a:lnTo>
                    <a:pt x="13164" y="21371"/>
                  </a:lnTo>
                  <a:lnTo>
                    <a:pt x="11804" y="21941"/>
                  </a:lnTo>
                  <a:lnTo>
                    <a:pt x="11278" y="21809"/>
                  </a:lnTo>
                  <a:lnTo>
                    <a:pt x="10093" y="21371"/>
                  </a:lnTo>
                  <a:lnTo>
                    <a:pt x="8074" y="20493"/>
                  </a:lnTo>
                  <a:lnTo>
                    <a:pt x="5661" y="19396"/>
                  </a:lnTo>
                  <a:lnTo>
                    <a:pt x="878" y="17377"/>
                  </a:lnTo>
                  <a:lnTo>
                    <a:pt x="483" y="16544"/>
                  </a:lnTo>
                  <a:lnTo>
                    <a:pt x="395" y="16193"/>
                  </a:lnTo>
                  <a:lnTo>
                    <a:pt x="351" y="15842"/>
                  </a:lnTo>
                  <a:lnTo>
                    <a:pt x="351" y="15491"/>
                  </a:lnTo>
                  <a:lnTo>
                    <a:pt x="395" y="15140"/>
                  </a:lnTo>
                  <a:lnTo>
                    <a:pt x="439" y="14789"/>
                  </a:lnTo>
                  <a:lnTo>
                    <a:pt x="571" y="14481"/>
                  </a:lnTo>
                  <a:lnTo>
                    <a:pt x="834" y="13779"/>
                  </a:lnTo>
                  <a:lnTo>
                    <a:pt x="1141" y="13121"/>
                  </a:lnTo>
                  <a:lnTo>
                    <a:pt x="1580" y="12463"/>
                  </a:lnTo>
                  <a:lnTo>
                    <a:pt x="2458" y="11190"/>
                  </a:lnTo>
                  <a:lnTo>
                    <a:pt x="3116" y="10269"/>
                  </a:lnTo>
                  <a:lnTo>
                    <a:pt x="3379" y="9830"/>
                  </a:lnTo>
                  <a:lnTo>
                    <a:pt x="3642" y="9435"/>
                  </a:lnTo>
                  <a:lnTo>
                    <a:pt x="4915" y="6890"/>
                  </a:lnTo>
                  <a:lnTo>
                    <a:pt x="4915" y="6846"/>
                  </a:lnTo>
                  <a:lnTo>
                    <a:pt x="5617" y="4345"/>
                  </a:lnTo>
                  <a:lnTo>
                    <a:pt x="6144" y="2327"/>
                  </a:lnTo>
                  <a:lnTo>
                    <a:pt x="6889" y="1493"/>
                  </a:lnTo>
                  <a:lnTo>
                    <a:pt x="8381" y="966"/>
                  </a:lnTo>
                  <a:lnTo>
                    <a:pt x="8469" y="878"/>
                  </a:lnTo>
                  <a:lnTo>
                    <a:pt x="8908" y="352"/>
                  </a:lnTo>
                  <a:close/>
                  <a:moveTo>
                    <a:pt x="8776" y="1"/>
                  </a:moveTo>
                  <a:lnTo>
                    <a:pt x="8732" y="45"/>
                  </a:lnTo>
                  <a:lnTo>
                    <a:pt x="8206" y="615"/>
                  </a:lnTo>
                  <a:lnTo>
                    <a:pt x="6758" y="1186"/>
                  </a:lnTo>
                  <a:lnTo>
                    <a:pt x="6670" y="1230"/>
                  </a:lnTo>
                  <a:lnTo>
                    <a:pt x="5836" y="2107"/>
                  </a:lnTo>
                  <a:lnTo>
                    <a:pt x="5792" y="2195"/>
                  </a:lnTo>
                  <a:lnTo>
                    <a:pt x="5310" y="4257"/>
                  </a:lnTo>
                  <a:lnTo>
                    <a:pt x="4608" y="6715"/>
                  </a:lnTo>
                  <a:lnTo>
                    <a:pt x="3335" y="9260"/>
                  </a:lnTo>
                  <a:lnTo>
                    <a:pt x="3072" y="9655"/>
                  </a:lnTo>
                  <a:lnTo>
                    <a:pt x="2809" y="10093"/>
                  </a:lnTo>
                  <a:lnTo>
                    <a:pt x="2194" y="10971"/>
                  </a:lnTo>
                  <a:lnTo>
                    <a:pt x="1712" y="11629"/>
                  </a:lnTo>
                  <a:lnTo>
                    <a:pt x="1229" y="12287"/>
                  </a:lnTo>
                  <a:lnTo>
                    <a:pt x="834" y="12989"/>
                  </a:lnTo>
                  <a:lnTo>
                    <a:pt x="483" y="13692"/>
                  </a:lnTo>
                  <a:lnTo>
                    <a:pt x="176" y="14437"/>
                  </a:lnTo>
                  <a:lnTo>
                    <a:pt x="88" y="14789"/>
                  </a:lnTo>
                  <a:lnTo>
                    <a:pt x="44" y="15140"/>
                  </a:lnTo>
                  <a:lnTo>
                    <a:pt x="0" y="15534"/>
                  </a:lnTo>
                  <a:lnTo>
                    <a:pt x="0" y="15886"/>
                  </a:lnTo>
                  <a:lnTo>
                    <a:pt x="88" y="16280"/>
                  </a:lnTo>
                  <a:lnTo>
                    <a:pt x="176" y="16675"/>
                  </a:lnTo>
                  <a:lnTo>
                    <a:pt x="615" y="17597"/>
                  </a:lnTo>
                  <a:lnTo>
                    <a:pt x="702" y="17685"/>
                  </a:lnTo>
                  <a:lnTo>
                    <a:pt x="5529" y="19747"/>
                  </a:lnTo>
                  <a:lnTo>
                    <a:pt x="7899" y="20800"/>
                  </a:lnTo>
                  <a:lnTo>
                    <a:pt x="9961" y="21678"/>
                  </a:lnTo>
                  <a:lnTo>
                    <a:pt x="11190" y="22160"/>
                  </a:lnTo>
                  <a:lnTo>
                    <a:pt x="11804" y="22292"/>
                  </a:lnTo>
                  <a:lnTo>
                    <a:pt x="11892" y="22248"/>
                  </a:lnTo>
                  <a:lnTo>
                    <a:pt x="13296" y="21678"/>
                  </a:lnTo>
                  <a:lnTo>
                    <a:pt x="17903" y="19966"/>
                  </a:lnTo>
                  <a:lnTo>
                    <a:pt x="19308" y="19352"/>
                  </a:lnTo>
                  <a:lnTo>
                    <a:pt x="19308" y="19308"/>
                  </a:lnTo>
                  <a:lnTo>
                    <a:pt x="19834" y="19001"/>
                  </a:lnTo>
                  <a:lnTo>
                    <a:pt x="23959" y="17377"/>
                  </a:lnTo>
                  <a:lnTo>
                    <a:pt x="25056" y="17202"/>
                  </a:lnTo>
                  <a:lnTo>
                    <a:pt x="25100" y="17202"/>
                  </a:lnTo>
                  <a:lnTo>
                    <a:pt x="25626" y="16895"/>
                  </a:lnTo>
                  <a:lnTo>
                    <a:pt x="25670" y="16851"/>
                  </a:lnTo>
                  <a:lnTo>
                    <a:pt x="25890" y="16500"/>
                  </a:lnTo>
                  <a:lnTo>
                    <a:pt x="25934" y="16412"/>
                  </a:lnTo>
                  <a:lnTo>
                    <a:pt x="26021" y="15578"/>
                  </a:lnTo>
                  <a:lnTo>
                    <a:pt x="26021" y="15491"/>
                  </a:lnTo>
                  <a:lnTo>
                    <a:pt x="25846" y="15183"/>
                  </a:lnTo>
                  <a:lnTo>
                    <a:pt x="25802" y="15096"/>
                  </a:lnTo>
                  <a:lnTo>
                    <a:pt x="25539" y="14920"/>
                  </a:lnTo>
                  <a:lnTo>
                    <a:pt x="25451" y="14876"/>
                  </a:lnTo>
                  <a:lnTo>
                    <a:pt x="21984" y="14218"/>
                  </a:lnTo>
                  <a:lnTo>
                    <a:pt x="20843" y="14174"/>
                  </a:lnTo>
                  <a:lnTo>
                    <a:pt x="19527" y="13867"/>
                  </a:lnTo>
                  <a:lnTo>
                    <a:pt x="19264" y="13560"/>
                  </a:lnTo>
                  <a:lnTo>
                    <a:pt x="18781" y="10839"/>
                  </a:lnTo>
                  <a:lnTo>
                    <a:pt x="18298" y="8206"/>
                  </a:lnTo>
                  <a:lnTo>
                    <a:pt x="18255" y="8163"/>
                  </a:lnTo>
                  <a:lnTo>
                    <a:pt x="17333" y="6320"/>
                  </a:lnTo>
                  <a:lnTo>
                    <a:pt x="16324" y="4652"/>
                  </a:lnTo>
                  <a:lnTo>
                    <a:pt x="16280" y="4608"/>
                  </a:lnTo>
                  <a:lnTo>
                    <a:pt x="15051" y="3292"/>
                  </a:lnTo>
                  <a:lnTo>
                    <a:pt x="15051" y="3248"/>
                  </a:lnTo>
                  <a:lnTo>
                    <a:pt x="13164" y="1932"/>
                  </a:lnTo>
                  <a:lnTo>
                    <a:pt x="11014" y="264"/>
                  </a:lnTo>
                  <a:lnTo>
                    <a:pt x="10970" y="264"/>
                  </a:lnTo>
                  <a:lnTo>
                    <a:pt x="1035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67" name="Google Shape;16767;p486"/>
            <p:cNvSpPr/>
            <p:nvPr/>
          </p:nvSpPr>
          <p:spPr>
            <a:xfrm>
              <a:off x="1686175" y="3501975"/>
              <a:ext cx="889700" cy="781100"/>
            </a:xfrm>
            <a:custGeom>
              <a:avLst/>
              <a:gdLst/>
              <a:ahLst/>
              <a:cxnLst/>
              <a:rect l="l" t="t" r="r" b="b"/>
              <a:pathLst>
                <a:path w="35588" h="31244" extrusionOk="0">
                  <a:moveTo>
                    <a:pt x="16807" y="352"/>
                  </a:moveTo>
                  <a:lnTo>
                    <a:pt x="17070" y="615"/>
                  </a:lnTo>
                  <a:lnTo>
                    <a:pt x="17509" y="1405"/>
                  </a:lnTo>
                  <a:lnTo>
                    <a:pt x="18430" y="3423"/>
                  </a:lnTo>
                  <a:lnTo>
                    <a:pt x="18474" y="3511"/>
                  </a:lnTo>
                  <a:lnTo>
                    <a:pt x="19878" y="4345"/>
                  </a:lnTo>
                  <a:lnTo>
                    <a:pt x="21765" y="5968"/>
                  </a:lnTo>
                  <a:lnTo>
                    <a:pt x="23784" y="7768"/>
                  </a:lnTo>
                  <a:lnTo>
                    <a:pt x="25627" y="10093"/>
                  </a:lnTo>
                  <a:lnTo>
                    <a:pt x="27689" y="13428"/>
                  </a:lnTo>
                  <a:lnTo>
                    <a:pt x="28128" y="15490"/>
                  </a:lnTo>
                  <a:lnTo>
                    <a:pt x="28567" y="18299"/>
                  </a:lnTo>
                  <a:lnTo>
                    <a:pt x="28918" y="19703"/>
                  </a:lnTo>
                  <a:lnTo>
                    <a:pt x="28961" y="19835"/>
                  </a:lnTo>
                  <a:lnTo>
                    <a:pt x="29488" y="20273"/>
                  </a:lnTo>
                  <a:lnTo>
                    <a:pt x="29576" y="20317"/>
                  </a:lnTo>
                  <a:lnTo>
                    <a:pt x="30761" y="20537"/>
                  </a:lnTo>
                  <a:lnTo>
                    <a:pt x="32955" y="20888"/>
                  </a:lnTo>
                  <a:lnTo>
                    <a:pt x="35236" y="21809"/>
                  </a:lnTo>
                  <a:lnTo>
                    <a:pt x="35192" y="21897"/>
                  </a:lnTo>
                  <a:lnTo>
                    <a:pt x="34841" y="22467"/>
                  </a:lnTo>
                  <a:lnTo>
                    <a:pt x="34841" y="22511"/>
                  </a:lnTo>
                  <a:lnTo>
                    <a:pt x="34271" y="24003"/>
                  </a:lnTo>
                  <a:lnTo>
                    <a:pt x="33876" y="24661"/>
                  </a:lnTo>
                  <a:lnTo>
                    <a:pt x="33350" y="25012"/>
                  </a:lnTo>
                  <a:lnTo>
                    <a:pt x="31024" y="25276"/>
                  </a:lnTo>
                  <a:lnTo>
                    <a:pt x="30980" y="25320"/>
                  </a:lnTo>
                  <a:lnTo>
                    <a:pt x="28172" y="26329"/>
                  </a:lnTo>
                  <a:lnTo>
                    <a:pt x="28128" y="26373"/>
                  </a:lnTo>
                  <a:lnTo>
                    <a:pt x="26636" y="27514"/>
                  </a:lnTo>
                  <a:lnTo>
                    <a:pt x="24222" y="28655"/>
                  </a:lnTo>
                  <a:lnTo>
                    <a:pt x="21941" y="29532"/>
                  </a:lnTo>
                  <a:lnTo>
                    <a:pt x="20361" y="30190"/>
                  </a:lnTo>
                  <a:lnTo>
                    <a:pt x="19220" y="30673"/>
                  </a:lnTo>
                  <a:lnTo>
                    <a:pt x="18825" y="30805"/>
                  </a:lnTo>
                  <a:lnTo>
                    <a:pt x="18474" y="30849"/>
                  </a:lnTo>
                  <a:lnTo>
                    <a:pt x="18123" y="30849"/>
                  </a:lnTo>
                  <a:lnTo>
                    <a:pt x="17816" y="30761"/>
                  </a:lnTo>
                  <a:lnTo>
                    <a:pt x="17421" y="30585"/>
                  </a:lnTo>
                  <a:lnTo>
                    <a:pt x="16894" y="30366"/>
                  </a:lnTo>
                  <a:lnTo>
                    <a:pt x="16104" y="30015"/>
                  </a:lnTo>
                  <a:lnTo>
                    <a:pt x="15095" y="29620"/>
                  </a:lnTo>
                  <a:lnTo>
                    <a:pt x="13779" y="29093"/>
                  </a:lnTo>
                  <a:lnTo>
                    <a:pt x="12067" y="28523"/>
                  </a:lnTo>
                  <a:lnTo>
                    <a:pt x="9303" y="27909"/>
                  </a:lnTo>
                  <a:lnTo>
                    <a:pt x="9259" y="27909"/>
                  </a:lnTo>
                  <a:lnTo>
                    <a:pt x="7592" y="28304"/>
                  </a:lnTo>
                  <a:lnTo>
                    <a:pt x="5749" y="28128"/>
                  </a:lnTo>
                  <a:lnTo>
                    <a:pt x="5705" y="28128"/>
                  </a:lnTo>
                  <a:lnTo>
                    <a:pt x="4476" y="28304"/>
                  </a:lnTo>
                  <a:lnTo>
                    <a:pt x="4432" y="28304"/>
                  </a:lnTo>
                  <a:lnTo>
                    <a:pt x="966" y="29488"/>
                  </a:lnTo>
                  <a:lnTo>
                    <a:pt x="746" y="29357"/>
                  </a:lnTo>
                  <a:lnTo>
                    <a:pt x="351" y="28567"/>
                  </a:lnTo>
                  <a:lnTo>
                    <a:pt x="395" y="27952"/>
                  </a:lnTo>
                  <a:lnTo>
                    <a:pt x="615" y="26855"/>
                  </a:lnTo>
                  <a:lnTo>
                    <a:pt x="1404" y="25539"/>
                  </a:lnTo>
                  <a:lnTo>
                    <a:pt x="2150" y="24793"/>
                  </a:lnTo>
                  <a:lnTo>
                    <a:pt x="4037" y="24179"/>
                  </a:lnTo>
                  <a:lnTo>
                    <a:pt x="5529" y="24925"/>
                  </a:lnTo>
                  <a:lnTo>
                    <a:pt x="5661" y="24925"/>
                  </a:lnTo>
                  <a:lnTo>
                    <a:pt x="6144" y="24749"/>
                  </a:lnTo>
                  <a:lnTo>
                    <a:pt x="6187" y="24749"/>
                  </a:lnTo>
                  <a:lnTo>
                    <a:pt x="6582" y="24486"/>
                  </a:lnTo>
                  <a:lnTo>
                    <a:pt x="6626" y="24442"/>
                  </a:lnTo>
                  <a:lnTo>
                    <a:pt x="6846" y="24003"/>
                  </a:lnTo>
                  <a:lnTo>
                    <a:pt x="6890" y="23915"/>
                  </a:lnTo>
                  <a:lnTo>
                    <a:pt x="6846" y="23038"/>
                  </a:lnTo>
                  <a:lnTo>
                    <a:pt x="6846" y="22994"/>
                  </a:lnTo>
                  <a:lnTo>
                    <a:pt x="6714" y="22292"/>
                  </a:lnTo>
                  <a:lnTo>
                    <a:pt x="6846" y="21458"/>
                  </a:lnTo>
                  <a:lnTo>
                    <a:pt x="7855" y="19089"/>
                  </a:lnTo>
                  <a:lnTo>
                    <a:pt x="10268" y="15578"/>
                  </a:lnTo>
                  <a:lnTo>
                    <a:pt x="11278" y="13691"/>
                  </a:lnTo>
                  <a:lnTo>
                    <a:pt x="11278" y="13604"/>
                  </a:lnTo>
                  <a:lnTo>
                    <a:pt x="11278" y="12770"/>
                  </a:lnTo>
                  <a:lnTo>
                    <a:pt x="12155" y="8952"/>
                  </a:lnTo>
                  <a:lnTo>
                    <a:pt x="12375" y="8470"/>
                  </a:lnTo>
                  <a:lnTo>
                    <a:pt x="13252" y="7504"/>
                  </a:lnTo>
                  <a:lnTo>
                    <a:pt x="14569" y="6671"/>
                  </a:lnTo>
                  <a:lnTo>
                    <a:pt x="15446" y="6276"/>
                  </a:lnTo>
                  <a:lnTo>
                    <a:pt x="15490" y="6232"/>
                  </a:lnTo>
                  <a:lnTo>
                    <a:pt x="15534" y="6144"/>
                  </a:lnTo>
                  <a:lnTo>
                    <a:pt x="15622" y="5837"/>
                  </a:lnTo>
                  <a:lnTo>
                    <a:pt x="15622" y="5793"/>
                  </a:lnTo>
                  <a:lnTo>
                    <a:pt x="15446" y="3555"/>
                  </a:lnTo>
                  <a:lnTo>
                    <a:pt x="15534" y="1844"/>
                  </a:lnTo>
                  <a:lnTo>
                    <a:pt x="15841" y="966"/>
                  </a:lnTo>
                  <a:lnTo>
                    <a:pt x="16455" y="396"/>
                  </a:lnTo>
                  <a:lnTo>
                    <a:pt x="16807" y="352"/>
                  </a:lnTo>
                  <a:close/>
                  <a:moveTo>
                    <a:pt x="16850" y="1"/>
                  </a:moveTo>
                  <a:lnTo>
                    <a:pt x="16368" y="45"/>
                  </a:lnTo>
                  <a:lnTo>
                    <a:pt x="16280" y="88"/>
                  </a:lnTo>
                  <a:lnTo>
                    <a:pt x="15578" y="703"/>
                  </a:lnTo>
                  <a:lnTo>
                    <a:pt x="15534" y="791"/>
                  </a:lnTo>
                  <a:lnTo>
                    <a:pt x="15183" y="1756"/>
                  </a:lnTo>
                  <a:lnTo>
                    <a:pt x="15183" y="1800"/>
                  </a:lnTo>
                  <a:lnTo>
                    <a:pt x="15095" y="3555"/>
                  </a:lnTo>
                  <a:lnTo>
                    <a:pt x="15271" y="5793"/>
                  </a:lnTo>
                  <a:lnTo>
                    <a:pt x="15227" y="6012"/>
                  </a:lnTo>
                  <a:lnTo>
                    <a:pt x="14437" y="6319"/>
                  </a:lnTo>
                  <a:lnTo>
                    <a:pt x="14393" y="6363"/>
                  </a:lnTo>
                  <a:lnTo>
                    <a:pt x="13033" y="7241"/>
                  </a:lnTo>
                  <a:lnTo>
                    <a:pt x="12989" y="7241"/>
                  </a:lnTo>
                  <a:lnTo>
                    <a:pt x="12111" y="8250"/>
                  </a:lnTo>
                  <a:lnTo>
                    <a:pt x="12067" y="8294"/>
                  </a:lnTo>
                  <a:lnTo>
                    <a:pt x="11848" y="8821"/>
                  </a:lnTo>
                  <a:lnTo>
                    <a:pt x="11804" y="8865"/>
                  </a:lnTo>
                  <a:lnTo>
                    <a:pt x="10970" y="12726"/>
                  </a:lnTo>
                  <a:lnTo>
                    <a:pt x="10927" y="12770"/>
                  </a:lnTo>
                  <a:lnTo>
                    <a:pt x="10927" y="13560"/>
                  </a:lnTo>
                  <a:lnTo>
                    <a:pt x="9961" y="15403"/>
                  </a:lnTo>
                  <a:lnTo>
                    <a:pt x="7548" y="18913"/>
                  </a:lnTo>
                  <a:lnTo>
                    <a:pt x="7548" y="18957"/>
                  </a:lnTo>
                  <a:lnTo>
                    <a:pt x="6538" y="21370"/>
                  </a:lnTo>
                  <a:lnTo>
                    <a:pt x="6495" y="21370"/>
                  </a:lnTo>
                  <a:lnTo>
                    <a:pt x="6363" y="22248"/>
                  </a:lnTo>
                  <a:lnTo>
                    <a:pt x="6363" y="22336"/>
                  </a:lnTo>
                  <a:lnTo>
                    <a:pt x="6495" y="23082"/>
                  </a:lnTo>
                  <a:lnTo>
                    <a:pt x="6538" y="23872"/>
                  </a:lnTo>
                  <a:lnTo>
                    <a:pt x="6319" y="24223"/>
                  </a:lnTo>
                  <a:lnTo>
                    <a:pt x="6012" y="24442"/>
                  </a:lnTo>
                  <a:lnTo>
                    <a:pt x="5617" y="24574"/>
                  </a:lnTo>
                  <a:lnTo>
                    <a:pt x="4125" y="23872"/>
                  </a:lnTo>
                  <a:lnTo>
                    <a:pt x="3993" y="23828"/>
                  </a:lnTo>
                  <a:lnTo>
                    <a:pt x="1975" y="24486"/>
                  </a:lnTo>
                  <a:lnTo>
                    <a:pt x="1931" y="24530"/>
                  </a:lnTo>
                  <a:lnTo>
                    <a:pt x="1141" y="25276"/>
                  </a:lnTo>
                  <a:lnTo>
                    <a:pt x="1141" y="25320"/>
                  </a:lnTo>
                  <a:lnTo>
                    <a:pt x="307" y="26680"/>
                  </a:lnTo>
                  <a:lnTo>
                    <a:pt x="307" y="26768"/>
                  </a:lnTo>
                  <a:lnTo>
                    <a:pt x="44" y="27865"/>
                  </a:lnTo>
                  <a:lnTo>
                    <a:pt x="44" y="27909"/>
                  </a:lnTo>
                  <a:lnTo>
                    <a:pt x="0" y="28611"/>
                  </a:lnTo>
                  <a:lnTo>
                    <a:pt x="44" y="28698"/>
                  </a:lnTo>
                  <a:lnTo>
                    <a:pt x="483" y="29576"/>
                  </a:lnTo>
                  <a:lnTo>
                    <a:pt x="527" y="29664"/>
                  </a:lnTo>
                  <a:lnTo>
                    <a:pt x="834" y="29839"/>
                  </a:lnTo>
                  <a:lnTo>
                    <a:pt x="1010" y="29839"/>
                  </a:lnTo>
                  <a:lnTo>
                    <a:pt x="4564" y="28655"/>
                  </a:lnTo>
                  <a:lnTo>
                    <a:pt x="5705" y="28479"/>
                  </a:lnTo>
                  <a:lnTo>
                    <a:pt x="7592" y="28655"/>
                  </a:lnTo>
                  <a:lnTo>
                    <a:pt x="7636" y="28655"/>
                  </a:lnTo>
                  <a:lnTo>
                    <a:pt x="9303" y="28260"/>
                  </a:lnTo>
                  <a:lnTo>
                    <a:pt x="11980" y="28874"/>
                  </a:lnTo>
                  <a:lnTo>
                    <a:pt x="13647" y="29444"/>
                  </a:lnTo>
                  <a:lnTo>
                    <a:pt x="14964" y="29927"/>
                  </a:lnTo>
                  <a:lnTo>
                    <a:pt x="15973" y="30366"/>
                  </a:lnTo>
                  <a:lnTo>
                    <a:pt x="16763" y="30717"/>
                  </a:lnTo>
                  <a:lnTo>
                    <a:pt x="17684" y="31068"/>
                  </a:lnTo>
                  <a:lnTo>
                    <a:pt x="18079" y="31200"/>
                  </a:lnTo>
                  <a:lnTo>
                    <a:pt x="18386" y="31243"/>
                  </a:lnTo>
                  <a:lnTo>
                    <a:pt x="18781" y="31200"/>
                  </a:lnTo>
                  <a:lnTo>
                    <a:pt x="19220" y="31068"/>
                  </a:lnTo>
                  <a:lnTo>
                    <a:pt x="19790" y="30849"/>
                  </a:lnTo>
                  <a:lnTo>
                    <a:pt x="20493" y="30541"/>
                  </a:lnTo>
                  <a:lnTo>
                    <a:pt x="22072" y="29883"/>
                  </a:lnTo>
                  <a:lnTo>
                    <a:pt x="24354" y="28962"/>
                  </a:lnTo>
                  <a:lnTo>
                    <a:pt x="26811" y="27821"/>
                  </a:lnTo>
                  <a:lnTo>
                    <a:pt x="26855" y="27821"/>
                  </a:lnTo>
                  <a:lnTo>
                    <a:pt x="28347" y="26636"/>
                  </a:lnTo>
                  <a:lnTo>
                    <a:pt x="31068" y="25627"/>
                  </a:lnTo>
                  <a:lnTo>
                    <a:pt x="33437" y="25364"/>
                  </a:lnTo>
                  <a:lnTo>
                    <a:pt x="33525" y="25320"/>
                  </a:lnTo>
                  <a:lnTo>
                    <a:pt x="34095" y="24925"/>
                  </a:lnTo>
                  <a:lnTo>
                    <a:pt x="34139" y="24881"/>
                  </a:lnTo>
                  <a:lnTo>
                    <a:pt x="34578" y="24179"/>
                  </a:lnTo>
                  <a:lnTo>
                    <a:pt x="34622" y="24135"/>
                  </a:lnTo>
                  <a:lnTo>
                    <a:pt x="35149" y="22643"/>
                  </a:lnTo>
                  <a:lnTo>
                    <a:pt x="35500" y="22072"/>
                  </a:lnTo>
                  <a:lnTo>
                    <a:pt x="35500" y="22029"/>
                  </a:lnTo>
                  <a:lnTo>
                    <a:pt x="35587" y="21765"/>
                  </a:lnTo>
                  <a:lnTo>
                    <a:pt x="35587" y="21634"/>
                  </a:lnTo>
                  <a:lnTo>
                    <a:pt x="35500" y="21546"/>
                  </a:lnTo>
                  <a:lnTo>
                    <a:pt x="33086" y="20581"/>
                  </a:lnTo>
                  <a:lnTo>
                    <a:pt x="33042" y="20581"/>
                  </a:lnTo>
                  <a:lnTo>
                    <a:pt x="30848" y="20186"/>
                  </a:lnTo>
                  <a:lnTo>
                    <a:pt x="29664" y="19966"/>
                  </a:lnTo>
                  <a:lnTo>
                    <a:pt x="29225" y="19571"/>
                  </a:lnTo>
                  <a:lnTo>
                    <a:pt x="28918" y="18211"/>
                  </a:lnTo>
                  <a:lnTo>
                    <a:pt x="28479" y="15403"/>
                  </a:lnTo>
                  <a:lnTo>
                    <a:pt x="28040" y="13296"/>
                  </a:lnTo>
                  <a:lnTo>
                    <a:pt x="28040" y="13253"/>
                  </a:lnTo>
                  <a:lnTo>
                    <a:pt x="25934" y="9918"/>
                  </a:lnTo>
                  <a:lnTo>
                    <a:pt x="25934" y="9874"/>
                  </a:lnTo>
                  <a:lnTo>
                    <a:pt x="24047" y="7548"/>
                  </a:lnTo>
                  <a:lnTo>
                    <a:pt x="21984" y="5705"/>
                  </a:lnTo>
                  <a:lnTo>
                    <a:pt x="20098" y="4082"/>
                  </a:lnTo>
                  <a:lnTo>
                    <a:pt x="20054" y="4038"/>
                  </a:lnTo>
                  <a:lnTo>
                    <a:pt x="18737" y="3248"/>
                  </a:lnTo>
                  <a:lnTo>
                    <a:pt x="17816" y="1229"/>
                  </a:lnTo>
                  <a:lnTo>
                    <a:pt x="17377" y="439"/>
                  </a:lnTo>
                  <a:lnTo>
                    <a:pt x="17333" y="396"/>
                  </a:lnTo>
                  <a:lnTo>
                    <a:pt x="16982" y="45"/>
                  </a:lnTo>
                  <a:lnTo>
                    <a:pt x="1693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68" name="Google Shape;16768;p486"/>
            <p:cNvSpPr/>
            <p:nvPr/>
          </p:nvSpPr>
          <p:spPr>
            <a:xfrm>
              <a:off x="2461750" y="3614975"/>
              <a:ext cx="388375" cy="286350"/>
            </a:xfrm>
            <a:custGeom>
              <a:avLst/>
              <a:gdLst/>
              <a:ahLst/>
              <a:cxnLst/>
              <a:rect l="l" t="t" r="r" b="b"/>
              <a:pathLst>
                <a:path w="15535" h="11454" extrusionOk="0">
                  <a:moveTo>
                    <a:pt x="2546" y="351"/>
                  </a:moveTo>
                  <a:lnTo>
                    <a:pt x="5135" y="527"/>
                  </a:lnTo>
                  <a:lnTo>
                    <a:pt x="7504" y="1010"/>
                  </a:lnTo>
                  <a:lnTo>
                    <a:pt x="9786" y="1273"/>
                  </a:lnTo>
                  <a:lnTo>
                    <a:pt x="9830" y="1273"/>
                  </a:lnTo>
                  <a:lnTo>
                    <a:pt x="11761" y="966"/>
                  </a:lnTo>
                  <a:lnTo>
                    <a:pt x="12814" y="1141"/>
                  </a:lnTo>
                  <a:lnTo>
                    <a:pt x="14130" y="1756"/>
                  </a:lnTo>
                  <a:lnTo>
                    <a:pt x="14569" y="2194"/>
                  </a:lnTo>
                  <a:lnTo>
                    <a:pt x="15140" y="3906"/>
                  </a:lnTo>
                  <a:lnTo>
                    <a:pt x="15183" y="4345"/>
                  </a:lnTo>
                  <a:lnTo>
                    <a:pt x="14481" y="5485"/>
                  </a:lnTo>
                  <a:lnTo>
                    <a:pt x="12858" y="7504"/>
                  </a:lnTo>
                  <a:lnTo>
                    <a:pt x="11936" y="8908"/>
                  </a:lnTo>
                  <a:lnTo>
                    <a:pt x="10357" y="9961"/>
                  </a:lnTo>
                  <a:lnTo>
                    <a:pt x="7855" y="10970"/>
                  </a:lnTo>
                  <a:lnTo>
                    <a:pt x="6758" y="11102"/>
                  </a:lnTo>
                  <a:lnTo>
                    <a:pt x="5925" y="11014"/>
                  </a:lnTo>
                  <a:lnTo>
                    <a:pt x="4521" y="10268"/>
                  </a:lnTo>
                  <a:lnTo>
                    <a:pt x="3072" y="9259"/>
                  </a:lnTo>
                  <a:lnTo>
                    <a:pt x="2721" y="8820"/>
                  </a:lnTo>
                  <a:lnTo>
                    <a:pt x="2327" y="6758"/>
                  </a:lnTo>
                  <a:lnTo>
                    <a:pt x="2283" y="6714"/>
                  </a:lnTo>
                  <a:lnTo>
                    <a:pt x="527" y="4081"/>
                  </a:lnTo>
                  <a:lnTo>
                    <a:pt x="352" y="3160"/>
                  </a:lnTo>
                  <a:lnTo>
                    <a:pt x="835" y="2063"/>
                  </a:lnTo>
                  <a:lnTo>
                    <a:pt x="1581" y="878"/>
                  </a:lnTo>
                  <a:lnTo>
                    <a:pt x="2019" y="527"/>
                  </a:lnTo>
                  <a:lnTo>
                    <a:pt x="2546" y="351"/>
                  </a:lnTo>
                  <a:close/>
                  <a:moveTo>
                    <a:pt x="2458" y="0"/>
                  </a:moveTo>
                  <a:lnTo>
                    <a:pt x="1888" y="220"/>
                  </a:lnTo>
                  <a:lnTo>
                    <a:pt x="1844" y="220"/>
                  </a:lnTo>
                  <a:lnTo>
                    <a:pt x="1317" y="615"/>
                  </a:lnTo>
                  <a:lnTo>
                    <a:pt x="1273" y="659"/>
                  </a:lnTo>
                  <a:lnTo>
                    <a:pt x="527" y="1887"/>
                  </a:lnTo>
                  <a:lnTo>
                    <a:pt x="1" y="3072"/>
                  </a:lnTo>
                  <a:lnTo>
                    <a:pt x="1" y="3160"/>
                  </a:lnTo>
                  <a:lnTo>
                    <a:pt x="176" y="4169"/>
                  </a:lnTo>
                  <a:lnTo>
                    <a:pt x="220" y="4213"/>
                  </a:lnTo>
                  <a:lnTo>
                    <a:pt x="1975" y="6846"/>
                  </a:lnTo>
                  <a:lnTo>
                    <a:pt x="2414" y="8952"/>
                  </a:lnTo>
                  <a:lnTo>
                    <a:pt x="2458" y="8996"/>
                  </a:lnTo>
                  <a:lnTo>
                    <a:pt x="2809" y="9479"/>
                  </a:lnTo>
                  <a:lnTo>
                    <a:pt x="2853" y="9522"/>
                  </a:lnTo>
                  <a:lnTo>
                    <a:pt x="4345" y="10576"/>
                  </a:lnTo>
                  <a:lnTo>
                    <a:pt x="5793" y="11365"/>
                  </a:lnTo>
                  <a:lnTo>
                    <a:pt x="5881" y="11365"/>
                  </a:lnTo>
                  <a:lnTo>
                    <a:pt x="6758" y="11453"/>
                  </a:lnTo>
                  <a:lnTo>
                    <a:pt x="7943" y="11321"/>
                  </a:lnTo>
                  <a:lnTo>
                    <a:pt x="7987" y="11321"/>
                  </a:lnTo>
                  <a:lnTo>
                    <a:pt x="10488" y="10312"/>
                  </a:lnTo>
                  <a:lnTo>
                    <a:pt x="10532" y="10268"/>
                  </a:lnTo>
                  <a:lnTo>
                    <a:pt x="12156" y="9215"/>
                  </a:lnTo>
                  <a:lnTo>
                    <a:pt x="12200" y="9127"/>
                  </a:lnTo>
                  <a:lnTo>
                    <a:pt x="13165" y="7679"/>
                  </a:lnTo>
                  <a:lnTo>
                    <a:pt x="14789" y="5705"/>
                  </a:lnTo>
                  <a:lnTo>
                    <a:pt x="14789" y="5661"/>
                  </a:lnTo>
                  <a:lnTo>
                    <a:pt x="15491" y="4476"/>
                  </a:lnTo>
                  <a:lnTo>
                    <a:pt x="15535" y="4388"/>
                  </a:lnTo>
                  <a:lnTo>
                    <a:pt x="15491" y="3862"/>
                  </a:lnTo>
                  <a:lnTo>
                    <a:pt x="15491" y="3818"/>
                  </a:lnTo>
                  <a:lnTo>
                    <a:pt x="14876" y="2019"/>
                  </a:lnTo>
                  <a:lnTo>
                    <a:pt x="14832" y="1975"/>
                  </a:lnTo>
                  <a:lnTo>
                    <a:pt x="14394" y="1492"/>
                  </a:lnTo>
                  <a:lnTo>
                    <a:pt x="14306" y="1448"/>
                  </a:lnTo>
                  <a:lnTo>
                    <a:pt x="12946" y="790"/>
                  </a:lnTo>
                  <a:lnTo>
                    <a:pt x="12902" y="790"/>
                  </a:lnTo>
                  <a:lnTo>
                    <a:pt x="11805" y="615"/>
                  </a:lnTo>
                  <a:lnTo>
                    <a:pt x="11761" y="615"/>
                  </a:lnTo>
                  <a:lnTo>
                    <a:pt x="9830" y="922"/>
                  </a:lnTo>
                  <a:lnTo>
                    <a:pt x="7548" y="659"/>
                  </a:lnTo>
                  <a:lnTo>
                    <a:pt x="5179" y="176"/>
                  </a:lnTo>
                  <a:lnTo>
                    <a:pt x="254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69" name="Google Shape;16769;p486"/>
            <p:cNvSpPr/>
            <p:nvPr/>
          </p:nvSpPr>
          <p:spPr>
            <a:xfrm>
              <a:off x="2519900" y="1399025"/>
              <a:ext cx="942350" cy="1523750"/>
            </a:xfrm>
            <a:custGeom>
              <a:avLst/>
              <a:gdLst/>
              <a:ahLst/>
              <a:cxnLst/>
              <a:rect l="l" t="t" r="r" b="b"/>
              <a:pathLst>
                <a:path w="37694" h="60950" extrusionOk="0">
                  <a:moveTo>
                    <a:pt x="36026" y="0"/>
                  </a:moveTo>
                  <a:lnTo>
                    <a:pt x="35983" y="44"/>
                  </a:lnTo>
                  <a:lnTo>
                    <a:pt x="35939" y="88"/>
                  </a:lnTo>
                  <a:lnTo>
                    <a:pt x="35895" y="132"/>
                  </a:lnTo>
                  <a:lnTo>
                    <a:pt x="35895" y="220"/>
                  </a:lnTo>
                  <a:lnTo>
                    <a:pt x="35895" y="263"/>
                  </a:lnTo>
                  <a:lnTo>
                    <a:pt x="35939" y="307"/>
                  </a:lnTo>
                  <a:lnTo>
                    <a:pt x="36070" y="439"/>
                  </a:lnTo>
                  <a:lnTo>
                    <a:pt x="37080" y="1975"/>
                  </a:lnTo>
                  <a:lnTo>
                    <a:pt x="37299" y="2808"/>
                  </a:lnTo>
                  <a:lnTo>
                    <a:pt x="37343" y="3598"/>
                  </a:lnTo>
                  <a:lnTo>
                    <a:pt x="37036" y="5573"/>
                  </a:lnTo>
                  <a:lnTo>
                    <a:pt x="36904" y="8864"/>
                  </a:lnTo>
                  <a:lnTo>
                    <a:pt x="36641" y="9873"/>
                  </a:lnTo>
                  <a:lnTo>
                    <a:pt x="35851" y="11804"/>
                  </a:lnTo>
                  <a:lnTo>
                    <a:pt x="34578" y="14612"/>
                  </a:lnTo>
                  <a:lnTo>
                    <a:pt x="33394" y="17070"/>
                  </a:lnTo>
                  <a:lnTo>
                    <a:pt x="31112" y="20448"/>
                  </a:lnTo>
                  <a:lnTo>
                    <a:pt x="31112" y="20536"/>
                  </a:lnTo>
                  <a:lnTo>
                    <a:pt x="31156" y="20624"/>
                  </a:lnTo>
                  <a:lnTo>
                    <a:pt x="31507" y="21107"/>
                  </a:lnTo>
                  <a:lnTo>
                    <a:pt x="32472" y="22511"/>
                  </a:lnTo>
                  <a:lnTo>
                    <a:pt x="32867" y="24573"/>
                  </a:lnTo>
                  <a:lnTo>
                    <a:pt x="33525" y="26811"/>
                  </a:lnTo>
                  <a:lnTo>
                    <a:pt x="33613" y="28522"/>
                  </a:lnTo>
                  <a:lnTo>
                    <a:pt x="33657" y="31682"/>
                  </a:lnTo>
                  <a:lnTo>
                    <a:pt x="33657" y="35368"/>
                  </a:lnTo>
                  <a:lnTo>
                    <a:pt x="33437" y="38132"/>
                  </a:lnTo>
                  <a:lnTo>
                    <a:pt x="33130" y="38922"/>
                  </a:lnTo>
                  <a:lnTo>
                    <a:pt x="30805" y="41774"/>
                  </a:lnTo>
                  <a:lnTo>
                    <a:pt x="28391" y="43486"/>
                  </a:lnTo>
                  <a:lnTo>
                    <a:pt x="25495" y="45021"/>
                  </a:lnTo>
                  <a:lnTo>
                    <a:pt x="23301" y="46162"/>
                  </a:lnTo>
                  <a:lnTo>
                    <a:pt x="20098" y="47874"/>
                  </a:lnTo>
                  <a:lnTo>
                    <a:pt x="16895" y="49980"/>
                  </a:lnTo>
                  <a:lnTo>
                    <a:pt x="16017" y="50726"/>
                  </a:lnTo>
                  <a:lnTo>
                    <a:pt x="14042" y="51559"/>
                  </a:lnTo>
                  <a:lnTo>
                    <a:pt x="13998" y="51559"/>
                  </a:lnTo>
                  <a:lnTo>
                    <a:pt x="12682" y="52349"/>
                  </a:lnTo>
                  <a:lnTo>
                    <a:pt x="12638" y="52349"/>
                  </a:lnTo>
                  <a:lnTo>
                    <a:pt x="11146" y="53490"/>
                  </a:lnTo>
                  <a:lnTo>
                    <a:pt x="9128" y="54499"/>
                  </a:lnTo>
                  <a:lnTo>
                    <a:pt x="5222" y="56693"/>
                  </a:lnTo>
                  <a:lnTo>
                    <a:pt x="3335" y="58142"/>
                  </a:lnTo>
                  <a:lnTo>
                    <a:pt x="88" y="60643"/>
                  </a:lnTo>
                  <a:lnTo>
                    <a:pt x="44" y="60687"/>
                  </a:lnTo>
                  <a:lnTo>
                    <a:pt x="1" y="60730"/>
                  </a:lnTo>
                  <a:lnTo>
                    <a:pt x="1" y="60818"/>
                  </a:lnTo>
                  <a:lnTo>
                    <a:pt x="44" y="60862"/>
                  </a:lnTo>
                  <a:lnTo>
                    <a:pt x="88" y="60950"/>
                  </a:lnTo>
                  <a:lnTo>
                    <a:pt x="176" y="60950"/>
                  </a:lnTo>
                  <a:lnTo>
                    <a:pt x="308" y="60906"/>
                  </a:lnTo>
                  <a:lnTo>
                    <a:pt x="3555" y="58405"/>
                  </a:lnTo>
                  <a:lnTo>
                    <a:pt x="5398" y="57001"/>
                  </a:lnTo>
                  <a:lnTo>
                    <a:pt x="9303" y="54807"/>
                  </a:lnTo>
                  <a:lnTo>
                    <a:pt x="11278" y="53797"/>
                  </a:lnTo>
                  <a:lnTo>
                    <a:pt x="11322" y="53797"/>
                  </a:lnTo>
                  <a:lnTo>
                    <a:pt x="12857" y="52613"/>
                  </a:lnTo>
                  <a:lnTo>
                    <a:pt x="14174" y="51867"/>
                  </a:lnTo>
                  <a:lnTo>
                    <a:pt x="16149" y="51033"/>
                  </a:lnTo>
                  <a:lnTo>
                    <a:pt x="16192" y="51033"/>
                  </a:lnTo>
                  <a:lnTo>
                    <a:pt x="17114" y="50243"/>
                  </a:lnTo>
                  <a:lnTo>
                    <a:pt x="20273" y="48181"/>
                  </a:lnTo>
                  <a:lnTo>
                    <a:pt x="23477" y="46469"/>
                  </a:lnTo>
                  <a:lnTo>
                    <a:pt x="25627" y="45328"/>
                  </a:lnTo>
                  <a:lnTo>
                    <a:pt x="28567" y="43793"/>
                  </a:lnTo>
                  <a:lnTo>
                    <a:pt x="28567" y="43749"/>
                  </a:lnTo>
                  <a:lnTo>
                    <a:pt x="31024" y="42037"/>
                  </a:lnTo>
                  <a:lnTo>
                    <a:pt x="31068" y="42037"/>
                  </a:lnTo>
                  <a:lnTo>
                    <a:pt x="33437" y="39141"/>
                  </a:lnTo>
                  <a:lnTo>
                    <a:pt x="33437" y="39054"/>
                  </a:lnTo>
                  <a:lnTo>
                    <a:pt x="33789" y="38220"/>
                  </a:lnTo>
                  <a:lnTo>
                    <a:pt x="33789" y="38176"/>
                  </a:lnTo>
                  <a:lnTo>
                    <a:pt x="34008" y="35412"/>
                  </a:lnTo>
                  <a:lnTo>
                    <a:pt x="34008" y="31682"/>
                  </a:lnTo>
                  <a:lnTo>
                    <a:pt x="33964" y="28522"/>
                  </a:lnTo>
                  <a:lnTo>
                    <a:pt x="33876" y="26767"/>
                  </a:lnTo>
                  <a:lnTo>
                    <a:pt x="33876" y="26723"/>
                  </a:lnTo>
                  <a:lnTo>
                    <a:pt x="33218" y="24529"/>
                  </a:lnTo>
                  <a:lnTo>
                    <a:pt x="32823" y="22423"/>
                  </a:lnTo>
                  <a:lnTo>
                    <a:pt x="32779" y="22335"/>
                  </a:lnTo>
                  <a:lnTo>
                    <a:pt x="31814" y="20887"/>
                  </a:lnTo>
                  <a:lnTo>
                    <a:pt x="31770" y="20887"/>
                  </a:lnTo>
                  <a:lnTo>
                    <a:pt x="31507" y="20536"/>
                  </a:lnTo>
                  <a:lnTo>
                    <a:pt x="33701" y="17245"/>
                  </a:lnTo>
                  <a:lnTo>
                    <a:pt x="33701" y="17201"/>
                  </a:lnTo>
                  <a:lnTo>
                    <a:pt x="34886" y="14744"/>
                  </a:lnTo>
                  <a:lnTo>
                    <a:pt x="36202" y="11936"/>
                  </a:lnTo>
                  <a:lnTo>
                    <a:pt x="36992" y="10005"/>
                  </a:lnTo>
                  <a:lnTo>
                    <a:pt x="36992" y="9961"/>
                  </a:lnTo>
                  <a:lnTo>
                    <a:pt x="37255" y="8908"/>
                  </a:lnTo>
                  <a:lnTo>
                    <a:pt x="37255" y="8864"/>
                  </a:lnTo>
                  <a:lnTo>
                    <a:pt x="37387" y="5617"/>
                  </a:lnTo>
                  <a:lnTo>
                    <a:pt x="37694" y="3642"/>
                  </a:lnTo>
                  <a:lnTo>
                    <a:pt x="37650" y="2765"/>
                  </a:lnTo>
                  <a:lnTo>
                    <a:pt x="37650" y="2721"/>
                  </a:lnTo>
                  <a:lnTo>
                    <a:pt x="37387" y="1843"/>
                  </a:lnTo>
                  <a:lnTo>
                    <a:pt x="36377" y="220"/>
                  </a:lnTo>
                  <a:lnTo>
                    <a:pt x="36334" y="176"/>
                  </a:lnTo>
                  <a:lnTo>
                    <a:pt x="36158" y="44"/>
                  </a:lnTo>
                  <a:lnTo>
                    <a:pt x="3611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70" name="Google Shape;16770;p486"/>
            <p:cNvSpPr/>
            <p:nvPr/>
          </p:nvSpPr>
          <p:spPr>
            <a:xfrm>
              <a:off x="2547325" y="1444000"/>
              <a:ext cx="957725" cy="1504025"/>
            </a:xfrm>
            <a:custGeom>
              <a:avLst/>
              <a:gdLst/>
              <a:ahLst/>
              <a:cxnLst/>
              <a:rect l="l" t="t" r="r" b="b"/>
              <a:pathLst>
                <a:path w="38309" h="60161" extrusionOk="0">
                  <a:moveTo>
                    <a:pt x="36772" y="0"/>
                  </a:moveTo>
                  <a:lnTo>
                    <a:pt x="36685" y="44"/>
                  </a:lnTo>
                  <a:lnTo>
                    <a:pt x="36685" y="88"/>
                  </a:lnTo>
                  <a:lnTo>
                    <a:pt x="36641" y="176"/>
                  </a:lnTo>
                  <a:lnTo>
                    <a:pt x="36685" y="220"/>
                  </a:lnTo>
                  <a:lnTo>
                    <a:pt x="37387" y="1580"/>
                  </a:lnTo>
                  <a:lnTo>
                    <a:pt x="37913" y="3160"/>
                  </a:lnTo>
                  <a:lnTo>
                    <a:pt x="37913" y="4739"/>
                  </a:lnTo>
                  <a:lnTo>
                    <a:pt x="37299" y="7328"/>
                  </a:lnTo>
                  <a:lnTo>
                    <a:pt x="36246" y="10575"/>
                  </a:lnTo>
                  <a:lnTo>
                    <a:pt x="36202" y="10663"/>
                  </a:lnTo>
                  <a:lnTo>
                    <a:pt x="36421" y="13033"/>
                  </a:lnTo>
                  <a:lnTo>
                    <a:pt x="36158" y="15183"/>
                  </a:lnTo>
                  <a:lnTo>
                    <a:pt x="36070" y="17465"/>
                  </a:lnTo>
                  <a:lnTo>
                    <a:pt x="35807" y="20141"/>
                  </a:lnTo>
                  <a:lnTo>
                    <a:pt x="35851" y="20185"/>
                  </a:lnTo>
                  <a:lnTo>
                    <a:pt x="36465" y="22116"/>
                  </a:lnTo>
                  <a:lnTo>
                    <a:pt x="36597" y="25758"/>
                  </a:lnTo>
                  <a:lnTo>
                    <a:pt x="36597" y="25802"/>
                  </a:lnTo>
                  <a:lnTo>
                    <a:pt x="36904" y="27601"/>
                  </a:lnTo>
                  <a:lnTo>
                    <a:pt x="36948" y="29488"/>
                  </a:lnTo>
                  <a:lnTo>
                    <a:pt x="36860" y="32077"/>
                  </a:lnTo>
                  <a:lnTo>
                    <a:pt x="36597" y="34578"/>
                  </a:lnTo>
                  <a:lnTo>
                    <a:pt x="36070" y="36333"/>
                  </a:lnTo>
                  <a:lnTo>
                    <a:pt x="34798" y="38308"/>
                  </a:lnTo>
                  <a:lnTo>
                    <a:pt x="33043" y="41511"/>
                  </a:lnTo>
                  <a:lnTo>
                    <a:pt x="31770" y="42827"/>
                  </a:lnTo>
                  <a:lnTo>
                    <a:pt x="30849" y="43047"/>
                  </a:lnTo>
                  <a:lnTo>
                    <a:pt x="29620" y="43091"/>
                  </a:lnTo>
                  <a:lnTo>
                    <a:pt x="29532" y="43091"/>
                  </a:lnTo>
                  <a:lnTo>
                    <a:pt x="27294" y="44319"/>
                  </a:lnTo>
                  <a:lnTo>
                    <a:pt x="22029" y="46996"/>
                  </a:lnTo>
                  <a:lnTo>
                    <a:pt x="18035" y="49058"/>
                  </a:lnTo>
                  <a:lnTo>
                    <a:pt x="15534" y="50682"/>
                  </a:lnTo>
                  <a:lnTo>
                    <a:pt x="12155" y="52086"/>
                  </a:lnTo>
                  <a:lnTo>
                    <a:pt x="12112" y="52086"/>
                  </a:lnTo>
                  <a:lnTo>
                    <a:pt x="10532" y="53008"/>
                  </a:lnTo>
                  <a:lnTo>
                    <a:pt x="8996" y="53841"/>
                  </a:lnTo>
                  <a:lnTo>
                    <a:pt x="7416" y="54675"/>
                  </a:lnTo>
                  <a:lnTo>
                    <a:pt x="5881" y="55597"/>
                  </a:lnTo>
                  <a:lnTo>
                    <a:pt x="5135" y="56079"/>
                  </a:lnTo>
                  <a:lnTo>
                    <a:pt x="4389" y="56562"/>
                  </a:lnTo>
                  <a:lnTo>
                    <a:pt x="3686" y="57089"/>
                  </a:lnTo>
                  <a:lnTo>
                    <a:pt x="2984" y="57659"/>
                  </a:lnTo>
                  <a:lnTo>
                    <a:pt x="88" y="59853"/>
                  </a:lnTo>
                  <a:lnTo>
                    <a:pt x="44" y="59897"/>
                  </a:lnTo>
                  <a:lnTo>
                    <a:pt x="1" y="59941"/>
                  </a:lnTo>
                  <a:lnTo>
                    <a:pt x="1" y="60028"/>
                  </a:lnTo>
                  <a:lnTo>
                    <a:pt x="44" y="60072"/>
                  </a:lnTo>
                  <a:lnTo>
                    <a:pt x="88" y="60116"/>
                  </a:lnTo>
                  <a:lnTo>
                    <a:pt x="176" y="60160"/>
                  </a:lnTo>
                  <a:lnTo>
                    <a:pt x="308" y="60116"/>
                  </a:lnTo>
                  <a:lnTo>
                    <a:pt x="3204" y="57922"/>
                  </a:lnTo>
                  <a:lnTo>
                    <a:pt x="3906" y="57352"/>
                  </a:lnTo>
                  <a:lnTo>
                    <a:pt x="4608" y="56825"/>
                  </a:lnTo>
                  <a:lnTo>
                    <a:pt x="5354" y="56343"/>
                  </a:lnTo>
                  <a:lnTo>
                    <a:pt x="6100" y="55860"/>
                  </a:lnTo>
                  <a:lnTo>
                    <a:pt x="7592" y="54982"/>
                  </a:lnTo>
                  <a:lnTo>
                    <a:pt x="9128" y="54149"/>
                  </a:lnTo>
                  <a:lnTo>
                    <a:pt x="10707" y="53315"/>
                  </a:lnTo>
                  <a:lnTo>
                    <a:pt x="12287" y="52393"/>
                  </a:lnTo>
                  <a:lnTo>
                    <a:pt x="15666" y="51033"/>
                  </a:lnTo>
                  <a:lnTo>
                    <a:pt x="15710" y="50989"/>
                  </a:lnTo>
                  <a:lnTo>
                    <a:pt x="18211" y="49366"/>
                  </a:lnTo>
                  <a:lnTo>
                    <a:pt x="22160" y="47303"/>
                  </a:lnTo>
                  <a:lnTo>
                    <a:pt x="27470" y="44626"/>
                  </a:lnTo>
                  <a:lnTo>
                    <a:pt x="29664" y="43442"/>
                  </a:lnTo>
                  <a:lnTo>
                    <a:pt x="30892" y="43398"/>
                  </a:lnTo>
                  <a:lnTo>
                    <a:pt x="30936" y="43398"/>
                  </a:lnTo>
                  <a:lnTo>
                    <a:pt x="31902" y="43135"/>
                  </a:lnTo>
                  <a:lnTo>
                    <a:pt x="31989" y="43091"/>
                  </a:lnTo>
                  <a:lnTo>
                    <a:pt x="33306" y="41730"/>
                  </a:lnTo>
                  <a:lnTo>
                    <a:pt x="33350" y="41687"/>
                  </a:lnTo>
                  <a:lnTo>
                    <a:pt x="35105" y="38483"/>
                  </a:lnTo>
                  <a:lnTo>
                    <a:pt x="36377" y="36509"/>
                  </a:lnTo>
                  <a:lnTo>
                    <a:pt x="36377" y="36465"/>
                  </a:lnTo>
                  <a:lnTo>
                    <a:pt x="36904" y="34666"/>
                  </a:lnTo>
                  <a:lnTo>
                    <a:pt x="36904" y="34622"/>
                  </a:lnTo>
                  <a:lnTo>
                    <a:pt x="37211" y="32077"/>
                  </a:lnTo>
                  <a:lnTo>
                    <a:pt x="37299" y="29488"/>
                  </a:lnTo>
                  <a:lnTo>
                    <a:pt x="37211" y="27557"/>
                  </a:lnTo>
                  <a:lnTo>
                    <a:pt x="36948" y="25758"/>
                  </a:lnTo>
                  <a:lnTo>
                    <a:pt x="36816" y="22116"/>
                  </a:lnTo>
                  <a:lnTo>
                    <a:pt x="36816" y="22028"/>
                  </a:lnTo>
                  <a:lnTo>
                    <a:pt x="36158" y="20141"/>
                  </a:lnTo>
                  <a:lnTo>
                    <a:pt x="36421" y="17508"/>
                  </a:lnTo>
                  <a:lnTo>
                    <a:pt x="36509" y="15183"/>
                  </a:lnTo>
                  <a:lnTo>
                    <a:pt x="36772" y="13077"/>
                  </a:lnTo>
                  <a:lnTo>
                    <a:pt x="36772" y="13033"/>
                  </a:lnTo>
                  <a:lnTo>
                    <a:pt x="36597" y="10663"/>
                  </a:lnTo>
                  <a:lnTo>
                    <a:pt x="37650" y="7416"/>
                  </a:lnTo>
                  <a:lnTo>
                    <a:pt x="38264" y="4783"/>
                  </a:lnTo>
                  <a:lnTo>
                    <a:pt x="38308" y="4739"/>
                  </a:lnTo>
                  <a:lnTo>
                    <a:pt x="38264" y="3116"/>
                  </a:lnTo>
                  <a:lnTo>
                    <a:pt x="38264" y="3072"/>
                  </a:lnTo>
                  <a:lnTo>
                    <a:pt x="37738" y="1448"/>
                  </a:lnTo>
                  <a:lnTo>
                    <a:pt x="36992" y="88"/>
                  </a:lnTo>
                  <a:lnTo>
                    <a:pt x="3694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71" name="Google Shape;16771;p486"/>
            <p:cNvSpPr/>
            <p:nvPr/>
          </p:nvSpPr>
          <p:spPr>
            <a:xfrm>
              <a:off x="2816100" y="3080725"/>
              <a:ext cx="767925" cy="218325"/>
            </a:xfrm>
            <a:custGeom>
              <a:avLst/>
              <a:gdLst/>
              <a:ahLst/>
              <a:cxnLst/>
              <a:rect l="l" t="t" r="r" b="b"/>
              <a:pathLst>
                <a:path w="30717" h="8733" extrusionOk="0">
                  <a:moveTo>
                    <a:pt x="11234" y="1"/>
                  </a:moveTo>
                  <a:lnTo>
                    <a:pt x="7899" y="1054"/>
                  </a:lnTo>
                  <a:lnTo>
                    <a:pt x="3555" y="2019"/>
                  </a:lnTo>
                  <a:lnTo>
                    <a:pt x="3511" y="2019"/>
                  </a:lnTo>
                  <a:lnTo>
                    <a:pt x="88" y="4038"/>
                  </a:lnTo>
                  <a:lnTo>
                    <a:pt x="44" y="4082"/>
                  </a:lnTo>
                  <a:lnTo>
                    <a:pt x="0" y="4125"/>
                  </a:lnTo>
                  <a:lnTo>
                    <a:pt x="0" y="4213"/>
                  </a:lnTo>
                  <a:lnTo>
                    <a:pt x="44" y="4257"/>
                  </a:lnTo>
                  <a:lnTo>
                    <a:pt x="88" y="4345"/>
                  </a:lnTo>
                  <a:lnTo>
                    <a:pt x="264" y="4345"/>
                  </a:lnTo>
                  <a:lnTo>
                    <a:pt x="3686" y="2326"/>
                  </a:lnTo>
                  <a:lnTo>
                    <a:pt x="7987" y="1361"/>
                  </a:lnTo>
                  <a:lnTo>
                    <a:pt x="10312" y="659"/>
                  </a:lnTo>
                  <a:lnTo>
                    <a:pt x="11278" y="352"/>
                  </a:lnTo>
                  <a:lnTo>
                    <a:pt x="11497" y="396"/>
                  </a:lnTo>
                  <a:lnTo>
                    <a:pt x="13384" y="2326"/>
                  </a:lnTo>
                  <a:lnTo>
                    <a:pt x="13428" y="2326"/>
                  </a:lnTo>
                  <a:lnTo>
                    <a:pt x="15753" y="4257"/>
                  </a:lnTo>
                  <a:lnTo>
                    <a:pt x="15797" y="4301"/>
                  </a:lnTo>
                  <a:lnTo>
                    <a:pt x="18913" y="5968"/>
                  </a:lnTo>
                  <a:lnTo>
                    <a:pt x="20887" y="6846"/>
                  </a:lnTo>
                  <a:lnTo>
                    <a:pt x="23213" y="7636"/>
                  </a:lnTo>
                  <a:lnTo>
                    <a:pt x="26021" y="8645"/>
                  </a:lnTo>
                  <a:lnTo>
                    <a:pt x="26065" y="8645"/>
                  </a:lnTo>
                  <a:lnTo>
                    <a:pt x="26943" y="8733"/>
                  </a:lnTo>
                  <a:lnTo>
                    <a:pt x="26987" y="8733"/>
                  </a:lnTo>
                  <a:lnTo>
                    <a:pt x="27777" y="8557"/>
                  </a:lnTo>
                  <a:lnTo>
                    <a:pt x="27821" y="8557"/>
                  </a:lnTo>
                  <a:lnTo>
                    <a:pt x="28874" y="7943"/>
                  </a:lnTo>
                  <a:lnTo>
                    <a:pt x="28961" y="7899"/>
                  </a:lnTo>
                  <a:lnTo>
                    <a:pt x="30366" y="5881"/>
                  </a:lnTo>
                  <a:lnTo>
                    <a:pt x="30366" y="5837"/>
                  </a:lnTo>
                  <a:lnTo>
                    <a:pt x="30717" y="5003"/>
                  </a:lnTo>
                  <a:lnTo>
                    <a:pt x="30717" y="4915"/>
                  </a:lnTo>
                  <a:lnTo>
                    <a:pt x="30322" y="3423"/>
                  </a:lnTo>
                  <a:lnTo>
                    <a:pt x="30278" y="3379"/>
                  </a:lnTo>
                  <a:lnTo>
                    <a:pt x="29225" y="1054"/>
                  </a:lnTo>
                  <a:lnTo>
                    <a:pt x="29181" y="1010"/>
                  </a:lnTo>
                  <a:lnTo>
                    <a:pt x="29093" y="966"/>
                  </a:lnTo>
                  <a:lnTo>
                    <a:pt x="28961" y="966"/>
                  </a:lnTo>
                  <a:lnTo>
                    <a:pt x="28918" y="1010"/>
                  </a:lnTo>
                  <a:lnTo>
                    <a:pt x="28874" y="1054"/>
                  </a:lnTo>
                  <a:lnTo>
                    <a:pt x="28874" y="1142"/>
                  </a:lnTo>
                  <a:lnTo>
                    <a:pt x="28874" y="1185"/>
                  </a:lnTo>
                  <a:lnTo>
                    <a:pt x="29971" y="3511"/>
                  </a:lnTo>
                  <a:lnTo>
                    <a:pt x="30366" y="4915"/>
                  </a:lnTo>
                  <a:lnTo>
                    <a:pt x="30058" y="5705"/>
                  </a:lnTo>
                  <a:lnTo>
                    <a:pt x="28698" y="7636"/>
                  </a:lnTo>
                  <a:lnTo>
                    <a:pt x="27689" y="8250"/>
                  </a:lnTo>
                  <a:lnTo>
                    <a:pt x="26943" y="8382"/>
                  </a:lnTo>
                  <a:lnTo>
                    <a:pt x="26153" y="8294"/>
                  </a:lnTo>
                  <a:lnTo>
                    <a:pt x="23301" y="7285"/>
                  </a:lnTo>
                  <a:lnTo>
                    <a:pt x="21019" y="6539"/>
                  </a:lnTo>
                  <a:lnTo>
                    <a:pt x="19044" y="5661"/>
                  </a:lnTo>
                  <a:lnTo>
                    <a:pt x="15973" y="3994"/>
                  </a:lnTo>
                  <a:lnTo>
                    <a:pt x="13647" y="2063"/>
                  </a:lnTo>
                  <a:lnTo>
                    <a:pt x="11672" y="88"/>
                  </a:lnTo>
                  <a:lnTo>
                    <a:pt x="11585" y="45"/>
                  </a:lnTo>
                  <a:lnTo>
                    <a:pt x="1132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72" name="Google Shape;16772;p486"/>
            <p:cNvSpPr/>
            <p:nvPr/>
          </p:nvSpPr>
          <p:spPr>
            <a:xfrm>
              <a:off x="2745875" y="2864625"/>
              <a:ext cx="868875" cy="266600"/>
            </a:xfrm>
            <a:custGeom>
              <a:avLst/>
              <a:gdLst/>
              <a:ahLst/>
              <a:cxnLst/>
              <a:rect l="l" t="t" r="r" b="b"/>
              <a:pathLst>
                <a:path w="34755" h="10664" extrusionOk="0">
                  <a:moveTo>
                    <a:pt x="34535" y="0"/>
                  </a:moveTo>
                  <a:lnTo>
                    <a:pt x="34491" y="44"/>
                  </a:lnTo>
                  <a:lnTo>
                    <a:pt x="34447" y="88"/>
                  </a:lnTo>
                  <a:lnTo>
                    <a:pt x="33438" y="1492"/>
                  </a:lnTo>
                  <a:lnTo>
                    <a:pt x="32034" y="3730"/>
                  </a:lnTo>
                  <a:lnTo>
                    <a:pt x="32034" y="3774"/>
                  </a:lnTo>
                  <a:lnTo>
                    <a:pt x="31419" y="5441"/>
                  </a:lnTo>
                  <a:lnTo>
                    <a:pt x="31419" y="5485"/>
                  </a:lnTo>
                  <a:lnTo>
                    <a:pt x="31156" y="7635"/>
                  </a:lnTo>
                  <a:lnTo>
                    <a:pt x="31112" y="10049"/>
                  </a:lnTo>
                  <a:lnTo>
                    <a:pt x="30937" y="10268"/>
                  </a:lnTo>
                  <a:lnTo>
                    <a:pt x="30454" y="10312"/>
                  </a:lnTo>
                  <a:lnTo>
                    <a:pt x="29971" y="10268"/>
                  </a:lnTo>
                  <a:lnTo>
                    <a:pt x="29489" y="10180"/>
                  </a:lnTo>
                  <a:lnTo>
                    <a:pt x="29006" y="10049"/>
                  </a:lnTo>
                  <a:lnTo>
                    <a:pt x="28523" y="9873"/>
                  </a:lnTo>
                  <a:lnTo>
                    <a:pt x="28041" y="9654"/>
                  </a:lnTo>
                  <a:lnTo>
                    <a:pt x="27558" y="9391"/>
                  </a:lnTo>
                  <a:lnTo>
                    <a:pt x="27119" y="9127"/>
                  </a:lnTo>
                  <a:lnTo>
                    <a:pt x="26241" y="8513"/>
                  </a:lnTo>
                  <a:lnTo>
                    <a:pt x="25452" y="7943"/>
                  </a:lnTo>
                  <a:lnTo>
                    <a:pt x="24750" y="7372"/>
                  </a:lnTo>
                  <a:lnTo>
                    <a:pt x="24179" y="6846"/>
                  </a:lnTo>
                  <a:lnTo>
                    <a:pt x="19308" y="2677"/>
                  </a:lnTo>
                  <a:lnTo>
                    <a:pt x="19264" y="2633"/>
                  </a:lnTo>
                  <a:lnTo>
                    <a:pt x="17992" y="2019"/>
                  </a:lnTo>
                  <a:lnTo>
                    <a:pt x="17948" y="2019"/>
                  </a:lnTo>
                  <a:lnTo>
                    <a:pt x="17246" y="1931"/>
                  </a:lnTo>
                  <a:lnTo>
                    <a:pt x="17158" y="1975"/>
                  </a:lnTo>
                  <a:lnTo>
                    <a:pt x="16500" y="2370"/>
                  </a:lnTo>
                  <a:lnTo>
                    <a:pt x="16456" y="2414"/>
                  </a:lnTo>
                  <a:lnTo>
                    <a:pt x="14789" y="3993"/>
                  </a:lnTo>
                  <a:lnTo>
                    <a:pt x="13604" y="4827"/>
                  </a:lnTo>
                  <a:lnTo>
                    <a:pt x="12331" y="5222"/>
                  </a:lnTo>
                  <a:lnTo>
                    <a:pt x="10313" y="5529"/>
                  </a:lnTo>
                  <a:lnTo>
                    <a:pt x="10269" y="5529"/>
                  </a:lnTo>
                  <a:lnTo>
                    <a:pt x="8338" y="6143"/>
                  </a:lnTo>
                  <a:lnTo>
                    <a:pt x="5925" y="6714"/>
                  </a:lnTo>
                  <a:lnTo>
                    <a:pt x="5881" y="6714"/>
                  </a:lnTo>
                  <a:lnTo>
                    <a:pt x="4126" y="7460"/>
                  </a:lnTo>
                  <a:lnTo>
                    <a:pt x="4082" y="7460"/>
                  </a:lnTo>
                  <a:lnTo>
                    <a:pt x="2063" y="8689"/>
                  </a:lnTo>
                  <a:lnTo>
                    <a:pt x="89" y="10180"/>
                  </a:lnTo>
                  <a:lnTo>
                    <a:pt x="45" y="10224"/>
                  </a:lnTo>
                  <a:lnTo>
                    <a:pt x="1" y="10312"/>
                  </a:lnTo>
                  <a:lnTo>
                    <a:pt x="45" y="10356"/>
                  </a:lnTo>
                  <a:lnTo>
                    <a:pt x="45" y="10444"/>
                  </a:lnTo>
                  <a:lnTo>
                    <a:pt x="89" y="10488"/>
                  </a:lnTo>
                  <a:lnTo>
                    <a:pt x="220" y="10488"/>
                  </a:lnTo>
                  <a:lnTo>
                    <a:pt x="308" y="10444"/>
                  </a:lnTo>
                  <a:lnTo>
                    <a:pt x="2239" y="8996"/>
                  </a:lnTo>
                  <a:lnTo>
                    <a:pt x="4257" y="7767"/>
                  </a:lnTo>
                  <a:lnTo>
                    <a:pt x="6013" y="7065"/>
                  </a:lnTo>
                  <a:lnTo>
                    <a:pt x="8426" y="6495"/>
                  </a:lnTo>
                  <a:lnTo>
                    <a:pt x="10357" y="5880"/>
                  </a:lnTo>
                  <a:lnTo>
                    <a:pt x="12375" y="5529"/>
                  </a:lnTo>
                  <a:lnTo>
                    <a:pt x="12419" y="5529"/>
                  </a:lnTo>
                  <a:lnTo>
                    <a:pt x="13735" y="5178"/>
                  </a:lnTo>
                  <a:lnTo>
                    <a:pt x="13779" y="5134"/>
                  </a:lnTo>
                  <a:lnTo>
                    <a:pt x="15008" y="4300"/>
                  </a:lnTo>
                  <a:lnTo>
                    <a:pt x="15008" y="4257"/>
                  </a:lnTo>
                  <a:lnTo>
                    <a:pt x="16719" y="2677"/>
                  </a:lnTo>
                  <a:lnTo>
                    <a:pt x="17290" y="2282"/>
                  </a:lnTo>
                  <a:lnTo>
                    <a:pt x="17860" y="2370"/>
                  </a:lnTo>
                  <a:lnTo>
                    <a:pt x="19089" y="2940"/>
                  </a:lnTo>
                  <a:lnTo>
                    <a:pt x="23960" y="7153"/>
                  </a:lnTo>
                  <a:lnTo>
                    <a:pt x="24706" y="7767"/>
                  </a:lnTo>
                  <a:lnTo>
                    <a:pt x="25495" y="8425"/>
                  </a:lnTo>
                  <a:lnTo>
                    <a:pt x="26329" y="8996"/>
                  </a:lnTo>
                  <a:lnTo>
                    <a:pt x="27163" y="9566"/>
                  </a:lnTo>
                  <a:lnTo>
                    <a:pt x="27953" y="10005"/>
                  </a:lnTo>
                  <a:lnTo>
                    <a:pt x="28392" y="10180"/>
                  </a:lnTo>
                  <a:lnTo>
                    <a:pt x="28787" y="10356"/>
                  </a:lnTo>
                  <a:lnTo>
                    <a:pt x="29225" y="10488"/>
                  </a:lnTo>
                  <a:lnTo>
                    <a:pt x="29620" y="10575"/>
                  </a:lnTo>
                  <a:lnTo>
                    <a:pt x="30015" y="10619"/>
                  </a:lnTo>
                  <a:lnTo>
                    <a:pt x="30454" y="10663"/>
                  </a:lnTo>
                  <a:lnTo>
                    <a:pt x="31024" y="10575"/>
                  </a:lnTo>
                  <a:lnTo>
                    <a:pt x="31156" y="10532"/>
                  </a:lnTo>
                  <a:lnTo>
                    <a:pt x="31419" y="10224"/>
                  </a:lnTo>
                  <a:lnTo>
                    <a:pt x="31463" y="10137"/>
                  </a:lnTo>
                  <a:lnTo>
                    <a:pt x="31507" y="7635"/>
                  </a:lnTo>
                  <a:lnTo>
                    <a:pt x="31727" y="5573"/>
                  </a:lnTo>
                  <a:lnTo>
                    <a:pt x="32341" y="3906"/>
                  </a:lnTo>
                  <a:lnTo>
                    <a:pt x="33745" y="1712"/>
                  </a:lnTo>
                  <a:lnTo>
                    <a:pt x="34710" y="264"/>
                  </a:lnTo>
                  <a:lnTo>
                    <a:pt x="34754" y="220"/>
                  </a:lnTo>
                  <a:lnTo>
                    <a:pt x="34754" y="132"/>
                  </a:lnTo>
                  <a:lnTo>
                    <a:pt x="34754" y="88"/>
                  </a:lnTo>
                  <a:lnTo>
                    <a:pt x="34667" y="44"/>
                  </a:lnTo>
                  <a:lnTo>
                    <a:pt x="3462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73" name="Google Shape;16773;p486"/>
            <p:cNvSpPr/>
            <p:nvPr/>
          </p:nvSpPr>
          <p:spPr>
            <a:xfrm>
              <a:off x="2680075" y="2663875"/>
              <a:ext cx="923700" cy="403725"/>
            </a:xfrm>
            <a:custGeom>
              <a:avLst/>
              <a:gdLst/>
              <a:ahLst/>
              <a:cxnLst/>
              <a:rect l="l" t="t" r="r" b="b"/>
              <a:pathLst>
                <a:path w="36948" h="16149" extrusionOk="0">
                  <a:moveTo>
                    <a:pt x="34753" y="0"/>
                  </a:moveTo>
                  <a:lnTo>
                    <a:pt x="34666" y="44"/>
                  </a:lnTo>
                  <a:lnTo>
                    <a:pt x="34622" y="88"/>
                  </a:lnTo>
                  <a:lnTo>
                    <a:pt x="34622" y="132"/>
                  </a:lnTo>
                  <a:lnTo>
                    <a:pt x="34622" y="220"/>
                  </a:lnTo>
                  <a:lnTo>
                    <a:pt x="35061" y="1931"/>
                  </a:lnTo>
                  <a:lnTo>
                    <a:pt x="35982" y="5222"/>
                  </a:lnTo>
                  <a:lnTo>
                    <a:pt x="36596" y="7855"/>
                  </a:lnTo>
                  <a:lnTo>
                    <a:pt x="35850" y="8908"/>
                  </a:lnTo>
                  <a:lnTo>
                    <a:pt x="34227" y="10970"/>
                  </a:lnTo>
                  <a:lnTo>
                    <a:pt x="33744" y="11058"/>
                  </a:lnTo>
                  <a:lnTo>
                    <a:pt x="32954" y="10839"/>
                  </a:lnTo>
                  <a:lnTo>
                    <a:pt x="29795" y="9391"/>
                  </a:lnTo>
                  <a:lnTo>
                    <a:pt x="27776" y="8425"/>
                  </a:lnTo>
                  <a:lnTo>
                    <a:pt x="23871" y="6889"/>
                  </a:lnTo>
                  <a:lnTo>
                    <a:pt x="23827" y="6889"/>
                  </a:lnTo>
                  <a:lnTo>
                    <a:pt x="22160" y="6538"/>
                  </a:lnTo>
                  <a:lnTo>
                    <a:pt x="20843" y="6494"/>
                  </a:lnTo>
                  <a:lnTo>
                    <a:pt x="20799" y="6494"/>
                  </a:lnTo>
                  <a:lnTo>
                    <a:pt x="19834" y="6670"/>
                  </a:lnTo>
                  <a:lnTo>
                    <a:pt x="19790" y="6670"/>
                  </a:lnTo>
                  <a:lnTo>
                    <a:pt x="18035" y="7548"/>
                  </a:lnTo>
                  <a:lnTo>
                    <a:pt x="15797" y="8820"/>
                  </a:lnTo>
                  <a:lnTo>
                    <a:pt x="15753" y="8820"/>
                  </a:lnTo>
                  <a:lnTo>
                    <a:pt x="13866" y="10180"/>
                  </a:lnTo>
                  <a:lnTo>
                    <a:pt x="12199" y="10356"/>
                  </a:lnTo>
                  <a:lnTo>
                    <a:pt x="9039" y="10531"/>
                  </a:lnTo>
                  <a:lnTo>
                    <a:pt x="8996" y="10575"/>
                  </a:lnTo>
                  <a:lnTo>
                    <a:pt x="7372" y="11058"/>
                  </a:lnTo>
                  <a:lnTo>
                    <a:pt x="3818" y="12682"/>
                  </a:lnTo>
                  <a:lnTo>
                    <a:pt x="1755" y="14042"/>
                  </a:lnTo>
                  <a:lnTo>
                    <a:pt x="1711" y="14086"/>
                  </a:lnTo>
                  <a:lnTo>
                    <a:pt x="44" y="15885"/>
                  </a:lnTo>
                  <a:lnTo>
                    <a:pt x="44" y="15929"/>
                  </a:lnTo>
                  <a:lnTo>
                    <a:pt x="0" y="15973"/>
                  </a:lnTo>
                  <a:lnTo>
                    <a:pt x="44" y="16060"/>
                  </a:lnTo>
                  <a:lnTo>
                    <a:pt x="88" y="16104"/>
                  </a:lnTo>
                  <a:lnTo>
                    <a:pt x="176" y="16148"/>
                  </a:lnTo>
                  <a:lnTo>
                    <a:pt x="263" y="16148"/>
                  </a:lnTo>
                  <a:lnTo>
                    <a:pt x="307" y="16104"/>
                  </a:lnTo>
                  <a:lnTo>
                    <a:pt x="1975" y="14349"/>
                  </a:lnTo>
                  <a:lnTo>
                    <a:pt x="3993" y="12989"/>
                  </a:lnTo>
                  <a:lnTo>
                    <a:pt x="7504" y="11409"/>
                  </a:lnTo>
                  <a:lnTo>
                    <a:pt x="9083" y="10882"/>
                  </a:lnTo>
                  <a:lnTo>
                    <a:pt x="12199" y="10707"/>
                  </a:lnTo>
                  <a:lnTo>
                    <a:pt x="13954" y="10531"/>
                  </a:lnTo>
                  <a:lnTo>
                    <a:pt x="14042" y="10488"/>
                  </a:lnTo>
                  <a:lnTo>
                    <a:pt x="15973" y="9083"/>
                  </a:lnTo>
                  <a:lnTo>
                    <a:pt x="18167" y="7855"/>
                  </a:lnTo>
                  <a:lnTo>
                    <a:pt x="19922" y="7021"/>
                  </a:lnTo>
                  <a:lnTo>
                    <a:pt x="20843" y="6845"/>
                  </a:lnTo>
                  <a:lnTo>
                    <a:pt x="22116" y="6889"/>
                  </a:lnTo>
                  <a:lnTo>
                    <a:pt x="23739" y="7240"/>
                  </a:lnTo>
                  <a:lnTo>
                    <a:pt x="27645" y="8732"/>
                  </a:lnTo>
                  <a:lnTo>
                    <a:pt x="29663" y="9698"/>
                  </a:lnTo>
                  <a:lnTo>
                    <a:pt x="32823" y="11146"/>
                  </a:lnTo>
                  <a:lnTo>
                    <a:pt x="32867" y="11190"/>
                  </a:lnTo>
                  <a:lnTo>
                    <a:pt x="33700" y="11409"/>
                  </a:lnTo>
                  <a:lnTo>
                    <a:pt x="33788" y="11409"/>
                  </a:lnTo>
                  <a:lnTo>
                    <a:pt x="34359" y="11277"/>
                  </a:lnTo>
                  <a:lnTo>
                    <a:pt x="34446" y="11233"/>
                  </a:lnTo>
                  <a:lnTo>
                    <a:pt x="36158" y="9127"/>
                  </a:lnTo>
                  <a:lnTo>
                    <a:pt x="36947" y="7986"/>
                  </a:lnTo>
                  <a:lnTo>
                    <a:pt x="36947" y="7899"/>
                  </a:lnTo>
                  <a:lnTo>
                    <a:pt x="36947" y="7855"/>
                  </a:lnTo>
                  <a:lnTo>
                    <a:pt x="36333" y="5134"/>
                  </a:lnTo>
                  <a:lnTo>
                    <a:pt x="35368" y="1843"/>
                  </a:lnTo>
                  <a:lnTo>
                    <a:pt x="34929" y="132"/>
                  </a:lnTo>
                  <a:lnTo>
                    <a:pt x="34929" y="88"/>
                  </a:lnTo>
                  <a:lnTo>
                    <a:pt x="34885" y="44"/>
                  </a:lnTo>
                  <a:lnTo>
                    <a:pt x="3479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74" name="Google Shape;16774;p486"/>
            <p:cNvSpPr/>
            <p:nvPr/>
          </p:nvSpPr>
          <p:spPr>
            <a:xfrm>
              <a:off x="2627400" y="2363275"/>
              <a:ext cx="931400" cy="657150"/>
            </a:xfrm>
            <a:custGeom>
              <a:avLst/>
              <a:gdLst/>
              <a:ahLst/>
              <a:cxnLst/>
              <a:rect l="l" t="t" r="r" b="b"/>
              <a:pathLst>
                <a:path w="37256" h="26286" extrusionOk="0">
                  <a:moveTo>
                    <a:pt x="36992" y="1"/>
                  </a:moveTo>
                  <a:lnTo>
                    <a:pt x="36948" y="45"/>
                  </a:lnTo>
                  <a:lnTo>
                    <a:pt x="36904" y="133"/>
                  </a:lnTo>
                  <a:lnTo>
                    <a:pt x="36466" y="2283"/>
                  </a:lnTo>
                  <a:lnTo>
                    <a:pt x="36466" y="2327"/>
                  </a:lnTo>
                  <a:lnTo>
                    <a:pt x="36422" y="4564"/>
                  </a:lnTo>
                  <a:lnTo>
                    <a:pt x="36290" y="9040"/>
                  </a:lnTo>
                  <a:lnTo>
                    <a:pt x="36334" y="12507"/>
                  </a:lnTo>
                  <a:lnTo>
                    <a:pt x="36334" y="12551"/>
                  </a:lnTo>
                  <a:lnTo>
                    <a:pt x="36597" y="13692"/>
                  </a:lnTo>
                  <a:lnTo>
                    <a:pt x="36158" y="14657"/>
                  </a:lnTo>
                  <a:lnTo>
                    <a:pt x="34930" y="15271"/>
                  </a:lnTo>
                  <a:lnTo>
                    <a:pt x="33394" y="15622"/>
                  </a:lnTo>
                  <a:lnTo>
                    <a:pt x="31683" y="15842"/>
                  </a:lnTo>
                  <a:lnTo>
                    <a:pt x="29971" y="15315"/>
                  </a:lnTo>
                  <a:lnTo>
                    <a:pt x="27294" y="14262"/>
                  </a:lnTo>
                  <a:lnTo>
                    <a:pt x="26110" y="13253"/>
                  </a:lnTo>
                  <a:lnTo>
                    <a:pt x="26022" y="13209"/>
                  </a:lnTo>
                  <a:lnTo>
                    <a:pt x="25890" y="13253"/>
                  </a:lnTo>
                  <a:lnTo>
                    <a:pt x="25276" y="13779"/>
                  </a:lnTo>
                  <a:lnTo>
                    <a:pt x="24179" y="14306"/>
                  </a:lnTo>
                  <a:lnTo>
                    <a:pt x="21502" y="15491"/>
                  </a:lnTo>
                  <a:lnTo>
                    <a:pt x="18826" y="16632"/>
                  </a:lnTo>
                  <a:lnTo>
                    <a:pt x="16851" y="17597"/>
                  </a:lnTo>
                  <a:lnTo>
                    <a:pt x="13823" y="19528"/>
                  </a:lnTo>
                  <a:lnTo>
                    <a:pt x="12200" y="19572"/>
                  </a:lnTo>
                  <a:lnTo>
                    <a:pt x="9435" y="19791"/>
                  </a:lnTo>
                  <a:lnTo>
                    <a:pt x="9391" y="19791"/>
                  </a:lnTo>
                  <a:lnTo>
                    <a:pt x="8426" y="20186"/>
                  </a:lnTo>
                  <a:lnTo>
                    <a:pt x="6495" y="21063"/>
                  </a:lnTo>
                  <a:lnTo>
                    <a:pt x="4520" y="22160"/>
                  </a:lnTo>
                  <a:lnTo>
                    <a:pt x="4477" y="22160"/>
                  </a:lnTo>
                  <a:lnTo>
                    <a:pt x="2634" y="23477"/>
                  </a:lnTo>
                  <a:lnTo>
                    <a:pt x="45" y="25978"/>
                  </a:lnTo>
                  <a:lnTo>
                    <a:pt x="1" y="26022"/>
                  </a:lnTo>
                  <a:lnTo>
                    <a:pt x="1" y="26066"/>
                  </a:lnTo>
                  <a:lnTo>
                    <a:pt x="1" y="26154"/>
                  </a:lnTo>
                  <a:lnTo>
                    <a:pt x="45" y="26197"/>
                  </a:lnTo>
                  <a:lnTo>
                    <a:pt x="89" y="26241"/>
                  </a:lnTo>
                  <a:lnTo>
                    <a:pt x="176" y="26285"/>
                  </a:lnTo>
                  <a:lnTo>
                    <a:pt x="220" y="26241"/>
                  </a:lnTo>
                  <a:lnTo>
                    <a:pt x="264" y="26197"/>
                  </a:lnTo>
                  <a:lnTo>
                    <a:pt x="2853" y="23740"/>
                  </a:lnTo>
                  <a:lnTo>
                    <a:pt x="4696" y="22468"/>
                  </a:lnTo>
                  <a:lnTo>
                    <a:pt x="6671" y="21371"/>
                  </a:lnTo>
                  <a:lnTo>
                    <a:pt x="8557" y="20493"/>
                  </a:lnTo>
                  <a:lnTo>
                    <a:pt x="9479" y="20142"/>
                  </a:lnTo>
                  <a:lnTo>
                    <a:pt x="12243" y="19923"/>
                  </a:lnTo>
                  <a:lnTo>
                    <a:pt x="13867" y="19879"/>
                  </a:lnTo>
                  <a:lnTo>
                    <a:pt x="13955" y="19835"/>
                  </a:lnTo>
                  <a:lnTo>
                    <a:pt x="17026" y="17904"/>
                  </a:lnTo>
                  <a:lnTo>
                    <a:pt x="18957" y="16939"/>
                  </a:lnTo>
                  <a:lnTo>
                    <a:pt x="21634" y="15798"/>
                  </a:lnTo>
                  <a:lnTo>
                    <a:pt x="24354" y="14613"/>
                  </a:lnTo>
                  <a:lnTo>
                    <a:pt x="25452" y="14087"/>
                  </a:lnTo>
                  <a:lnTo>
                    <a:pt x="25495" y="14087"/>
                  </a:lnTo>
                  <a:lnTo>
                    <a:pt x="26022" y="13604"/>
                  </a:lnTo>
                  <a:lnTo>
                    <a:pt x="27119" y="14525"/>
                  </a:lnTo>
                  <a:lnTo>
                    <a:pt x="27163" y="14569"/>
                  </a:lnTo>
                  <a:lnTo>
                    <a:pt x="29840" y="15666"/>
                  </a:lnTo>
                  <a:lnTo>
                    <a:pt x="31595" y="16193"/>
                  </a:lnTo>
                  <a:lnTo>
                    <a:pt x="31683" y="16193"/>
                  </a:lnTo>
                  <a:lnTo>
                    <a:pt x="33438" y="15973"/>
                  </a:lnTo>
                  <a:lnTo>
                    <a:pt x="33482" y="15973"/>
                  </a:lnTo>
                  <a:lnTo>
                    <a:pt x="35061" y="15622"/>
                  </a:lnTo>
                  <a:lnTo>
                    <a:pt x="35061" y="15578"/>
                  </a:lnTo>
                  <a:lnTo>
                    <a:pt x="36378" y="14964"/>
                  </a:lnTo>
                  <a:lnTo>
                    <a:pt x="36466" y="14876"/>
                  </a:lnTo>
                  <a:lnTo>
                    <a:pt x="36904" y="13779"/>
                  </a:lnTo>
                  <a:lnTo>
                    <a:pt x="36948" y="13692"/>
                  </a:lnTo>
                  <a:lnTo>
                    <a:pt x="36685" y="12507"/>
                  </a:lnTo>
                  <a:lnTo>
                    <a:pt x="36641" y="9040"/>
                  </a:lnTo>
                  <a:lnTo>
                    <a:pt x="36773" y="4564"/>
                  </a:lnTo>
                  <a:lnTo>
                    <a:pt x="36817" y="2327"/>
                  </a:lnTo>
                  <a:lnTo>
                    <a:pt x="37255" y="176"/>
                  </a:lnTo>
                  <a:lnTo>
                    <a:pt x="37255" y="133"/>
                  </a:lnTo>
                  <a:lnTo>
                    <a:pt x="37255" y="45"/>
                  </a:lnTo>
                  <a:lnTo>
                    <a:pt x="3721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75" name="Google Shape;16775;p486"/>
            <p:cNvSpPr/>
            <p:nvPr/>
          </p:nvSpPr>
          <p:spPr>
            <a:xfrm>
              <a:off x="3319625" y="1408900"/>
              <a:ext cx="345575" cy="2234625"/>
            </a:xfrm>
            <a:custGeom>
              <a:avLst/>
              <a:gdLst/>
              <a:ahLst/>
              <a:cxnLst/>
              <a:rect l="l" t="t" r="r" b="b"/>
              <a:pathLst>
                <a:path w="13823" h="89385" extrusionOk="0">
                  <a:moveTo>
                    <a:pt x="8382" y="0"/>
                  </a:moveTo>
                  <a:lnTo>
                    <a:pt x="8294" y="44"/>
                  </a:lnTo>
                  <a:lnTo>
                    <a:pt x="8250" y="88"/>
                  </a:lnTo>
                  <a:lnTo>
                    <a:pt x="8250" y="176"/>
                  </a:lnTo>
                  <a:lnTo>
                    <a:pt x="8250" y="219"/>
                  </a:lnTo>
                  <a:lnTo>
                    <a:pt x="8294" y="263"/>
                  </a:lnTo>
                  <a:lnTo>
                    <a:pt x="9961" y="2413"/>
                  </a:lnTo>
                  <a:lnTo>
                    <a:pt x="11190" y="3467"/>
                  </a:lnTo>
                  <a:lnTo>
                    <a:pt x="11278" y="3510"/>
                  </a:lnTo>
                  <a:lnTo>
                    <a:pt x="12814" y="4037"/>
                  </a:lnTo>
                  <a:lnTo>
                    <a:pt x="13165" y="4344"/>
                  </a:lnTo>
                  <a:lnTo>
                    <a:pt x="13340" y="4959"/>
                  </a:lnTo>
                  <a:lnTo>
                    <a:pt x="13472" y="6450"/>
                  </a:lnTo>
                  <a:lnTo>
                    <a:pt x="13340" y="7504"/>
                  </a:lnTo>
                  <a:lnTo>
                    <a:pt x="12726" y="9347"/>
                  </a:lnTo>
                  <a:lnTo>
                    <a:pt x="12068" y="12067"/>
                  </a:lnTo>
                  <a:lnTo>
                    <a:pt x="11629" y="14656"/>
                  </a:lnTo>
                  <a:lnTo>
                    <a:pt x="11629" y="14700"/>
                  </a:lnTo>
                  <a:lnTo>
                    <a:pt x="11497" y="17069"/>
                  </a:lnTo>
                  <a:lnTo>
                    <a:pt x="11453" y="19702"/>
                  </a:lnTo>
                  <a:lnTo>
                    <a:pt x="11102" y="24573"/>
                  </a:lnTo>
                  <a:lnTo>
                    <a:pt x="11102" y="24617"/>
                  </a:lnTo>
                  <a:lnTo>
                    <a:pt x="11322" y="26416"/>
                  </a:lnTo>
                  <a:lnTo>
                    <a:pt x="11322" y="26460"/>
                  </a:lnTo>
                  <a:lnTo>
                    <a:pt x="12111" y="29575"/>
                  </a:lnTo>
                  <a:lnTo>
                    <a:pt x="12857" y="32647"/>
                  </a:lnTo>
                  <a:lnTo>
                    <a:pt x="12770" y="33525"/>
                  </a:lnTo>
                  <a:lnTo>
                    <a:pt x="11804" y="35631"/>
                  </a:lnTo>
                  <a:lnTo>
                    <a:pt x="10663" y="38527"/>
                  </a:lnTo>
                  <a:lnTo>
                    <a:pt x="10268" y="40545"/>
                  </a:lnTo>
                  <a:lnTo>
                    <a:pt x="10268" y="40589"/>
                  </a:lnTo>
                  <a:lnTo>
                    <a:pt x="10181" y="42696"/>
                  </a:lnTo>
                  <a:lnTo>
                    <a:pt x="10049" y="47654"/>
                  </a:lnTo>
                  <a:lnTo>
                    <a:pt x="10181" y="49760"/>
                  </a:lnTo>
                  <a:lnTo>
                    <a:pt x="10663" y="52174"/>
                  </a:lnTo>
                  <a:lnTo>
                    <a:pt x="11453" y="55070"/>
                  </a:lnTo>
                  <a:lnTo>
                    <a:pt x="12375" y="58493"/>
                  </a:lnTo>
                  <a:lnTo>
                    <a:pt x="12331" y="58887"/>
                  </a:lnTo>
                  <a:lnTo>
                    <a:pt x="11497" y="60204"/>
                  </a:lnTo>
                  <a:lnTo>
                    <a:pt x="10268" y="62135"/>
                  </a:lnTo>
                  <a:lnTo>
                    <a:pt x="10225" y="62178"/>
                  </a:lnTo>
                  <a:lnTo>
                    <a:pt x="9742" y="63627"/>
                  </a:lnTo>
                  <a:lnTo>
                    <a:pt x="9698" y="63670"/>
                  </a:lnTo>
                  <a:lnTo>
                    <a:pt x="9347" y="67620"/>
                  </a:lnTo>
                  <a:lnTo>
                    <a:pt x="9347" y="67707"/>
                  </a:lnTo>
                  <a:lnTo>
                    <a:pt x="9479" y="68234"/>
                  </a:lnTo>
                  <a:lnTo>
                    <a:pt x="9479" y="68278"/>
                  </a:lnTo>
                  <a:lnTo>
                    <a:pt x="10576" y="70603"/>
                  </a:lnTo>
                  <a:lnTo>
                    <a:pt x="12638" y="74948"/>
                  </a:lnTo>
                  <a:lnTo>
                    <a:pt x="12287" y="75957"/>
                  </a:lnTo>
                  <a:lnTo>
                    <a:pt x="10400" y="77186"/>
                  </a:lnTo>
                  <a:lnTo>
                    <a:pt x="8557" y="78546"/>
                  </a:lnTo>
                  <a:lnTo>
                    <a:pt x="6275" y="80433"/>
                  </a:lnTo>
                  <a:lnTo>
                    <a:pt x="5968" y="80477"/>
                  </a:lnTo>
                  <a:lnTo>
                    <a:pt x="5880" y="80520"/>
                  </a:lnTo>
                  <a:lnTo>
                    <a:pt x="3642" y="82714"/>
                  </a:lnTo>
                  <a:lnTo>
                    <a:pt x="2326" y="84119"/>
                  </a:lnTo>
                  <a:lnTo>
                    <a:pt x="2282" y="84206"/>
                  </a:lnTo>
                  <a:lnTo>
                    <a:pt x="1405" y="86269"/>
                  </a:lnTo>
                  <a:lnTo>
                    <a:pt x="44" y="89121"/>
                  </a:lnTo>
                  <a:lnTo>
                    <a:pt x="0" y="89209"/>
                  </a:lnTo>
                  <a:lnTo>
                    <a:pt x="44" y="89253"/>
                  </a:lnTo>
                  <a:lnTo>
                    <a:pt x="44" y="89340"/>
                  </a:lnTo>
                  <a:lnTo>
                    <a:pt x="132" y="89384"/>
                  </a:lnTo>
                  <a:lnTo>
                    <a:pt x="176" y="89384"/>
                  </a:lnTo>
                  <a:lnTo>
                    <a:pt x="308" y="89340"/>
                  </a:lnTo>
                  <a:lnTo>
                    <a:pt x="351" y="89296"/>
                  </a:lnTo>
                  <a:lnTo>
                    <a:pt x="1712" y="86400"/>
                  </a:lnTo>
                  <a:lnTo>
                    <a:pt x="2589" y="84338"/>
                  </a:lnTo>
                  <a:lnTo>
                    <a:pt x="3906" y="82934"/>
                  </a:lnTo>
                  <a:lnTo>
                    <a:pt x="6056" y="80828"/>
                  </a:lnTo>
                  <a:lnTo>
                    <a:pt x="6363" y="80784"/>
                  </a:lnTo>
                  <a:lnTo>
                    <a:pt x="6451" y="80740"/>
                  </a:lnTo>
                  <a:lnTo>
                    <a:pt x="8777" y="78809"/>
                  </a:lnTo>
                  <a:lnTo>
                    <a:pt x="10619" y="77449"/>
                  </a:lnTo>
                  <a:lnTo>
                    <a:pt x="12550" y="76220"/>
                  </a:lnTo>
                  <a:lnTo>
                    <a:pt x="12638" y="76132"/>
                  </a:lnTo>
                  <a:lnTo>
                    <a:pt x="12989" y="74992"/>
                  </a:lnTo>
                  <a:lnTo>
                    <a:pt x="12989" y="74860"/>
                  </a:lnTo>
                  <a:lnTo>
                    <a:pt x="10883" y="70472"/>
                  </a:lnTo>
                  <a:lnTo>
                    <a:pt x="9786" y="68146"/>
                  </a:lnTo>
                  <a:lnTo>
                    <a:pt x="9698" y="67620"/>
                  </a:lnTo>
                  <a:lnTo>
                    <a:pt x="10049" y="63714"/>
                  </a:lnTo>
                  <a:lnTo>
                    <a:pt x="10576" y="62310"/>
                  </a:lnTo>
                  <a:lnTo>
                    <a:pt x="11760" y="60379"/>
                  </a:lnTo>
                  <a:lnTo>
                    <a:pt x="12638" y="59063"/>
                  </a:lnTo>
                  <a:lnTo>
                    <a:pt x="12682" y="58975"/>
                  </a:lnTo>
                  <a:lnTo>
                    <a:pt x="12726" y="58493"/>
                  </a:lnTo>
                  <a:lnTo>
                    <a:pt x="12726" y="58449"/>
                  </a:lnTo>
                  <a:lnTo>
                    <a:pt x="11760" y="54938"/>
                  </a:lnTo>
                  <a:lnTo>
                    <a:pt x="11014" y="52086"/>
                  </a:lnTo>
                  <a:lnTo>
                    <a:pt x="10532" y="49716"/>
                  </a:lnTo>
                  <a:lnTo>
                    <a:pt x="10400" y="47654"/>
                  </a:lnTo>
                  <a:lnTo>
                    <a:pt x="10532" y="42739"/>
                  </a:lnTo>
                  <a:lnTo>
                    <a:pt x="10619" y="40589"/>
                  </a:lnTo>
                  <a:lnTo>
                    <a:pt x="11014" y="38615"/>
                  </a:lnTo>
                  <a:lnTo>
                    <a:pt x="12111" y="35763"/>
                  </a:lnTo>
                  <a:lnTo>
                    <a:pt x="13077" y="33656"/>
                  </a:lnTo>
                  <a:lnTo>
                    <a:pt x="13077" y="33612"/>
                  </a:lnTo>
                  <a:lnTo>
                    <a:pt x="13208" y="32647"/>
                  </a:lnTo>
                  <a:lnTo>
                    <a:pt x="13208" y="32603"/>
                  </a:lnTo>
                  <a:lnTo>
                    <a:pt x="12462" y="29488"/>
                  </a:lnTo>
                  <a:lnTo>
                    <a:pt x="11673" y="26372"/>
                  </a:lnTo>
                  <a:lnTo>
                    <a:pt x="11453" y="24573"/>
                  </a:lnTo>
                  <a:lnTo>
                    <a:pt x="11804" y="19702"/>
                  </a:lnTo>
                  <a:lnTo>
                    <a:pt x="11848" y="17113"/>
                  </a:lnTo>
                  <a:lnTo>
                    <a:pt x="11980" y="14700"/>
                  </a:lnTo>
                  <a:lnTo>
                    <a:pt x="12419" y="12111"/>
                  </a:lnTo>
                  <a:lnTo>
                    <a:pt x="13077" y="9434"/>
                  </a:lnTo>
                  <a:lnTo>
                    <a:pt x="13647" y="7591"/>
                  </a:lnTo>
                  <a:lnTo>
                    <a:pt x="13647" y="7547"/>
                  </a:lnTo>
                  <a:lnTo>
                    <a:pt x="13823" y="6494"/>
                  </a:lnTo>
                  <a:lnTo>
                    <a:pt x="13823" y="6450"/>
                  </a:lnTo>
                  <a:lnTo>
                    <a:pt x="13691" y="4915"/>
                  </a:lnTo>
                  <a:lnTo>
                    <a:pt x="13691" y="4871"/>
                  </a:lnTo>
                  <a:lnTo>
                    <a:pt x="13472" y="4213"/>
                  </a:lnTo>
                  <a:lnTo>
                    <a:pt x="13428" y="4125"/>
                  </a:lnTo>
                  <a:lnTo>
                    <a:pt x="13033" y="3730"/>
                  </a:lnTo>
                  <a:lnTo>
                    <a:pt x="12945" y="3686"/>
                  </a:lnTo>
                  <a:lnTo>
                    <a:pt x="11409" y="3203"/>
                  </a:lnTo>
                  <a:lnTo>
                    <a:pt x="10225" y="2150"/>
                  </a:lnTo>
                  <a:lnTo>
                    <a:pt x="8557" y="88"/>
                  </a:lnTo>
                  <a:lnTo>
                    <a:pt x="851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76" name="Google Shape;16776;p486"/>
            <p:cNvSpPr/>
            <p:nvPr/>
          </p:nvSpPr>
          <p:spPr>
            <a:xfrm>
              <a:off x="2895075" y="3238700"/>
              <a:ext cx="385075" cy="337900"/>
            </a:xfrm>
            <a:custGeom>
              <a:avLst/>
              <a:gdLst/>
              <a:ahLst/>
              <a:cxnLst/>
              <a:rect l="l" t="t" r="r" b="b"/>
              <a:pathLst>
                <a:path w="15403" h="13516" extrusionOk="0">
                  <a:moveTo>
                    <a:pt x="7197" y="0"/>
                  </a:moveTo>
                  <a:lnTo>
                    <a:pt x="2677" y="483"/>
                  </a:lnTo>
                  <a:lnTo>
                    <a:pt x="176" y="527"/>
                  </a:lnTo>
                  <a:lnTo>
                    <a:pt x="132" y="527"/>
                  </a:lnTo>
                  <a:lnTo>
                    <a:pt x="45" y="571"/>
                  </a:lnTo>
                  <a:lnTo>
                    <a:pt x="1" y="659"/>
                  </a:lnTo>
                  <a:lnTo>
                    <a:pt x="1" y="703"/>
                  </a:lnTo>
                  <a:lnTo>
                    <a:pt x="45" y="790"/>
                  </a:lnTo>
                  <a:lnTo>
                    <a:pt x="45" y="834"/>
                  </a:lnTo>
                  <a:lnTo>
                    <a:pt x="132" y="878"/>
                  </a:lnTo>
                  <a:lnTo>
                    <a:pt x="176" y="878"/>
                  </a:lnTo>
                  <a:lnTo>
                    <a:pt x="2721" y="834"/>
                  </a:lnTo>
                  <a:lnTo>
                    <a:pt x="7197" y="351"/>
                  </a:lnTo>
                  <a:lnTo>
                    <a:pt x="7548" y="615"/>
                  </a:lnTo>
                  <a:lnTo>
                    <a:pt x="8470" y="1448"/>
                  </a:lnTo>
                  <a:lnTo>
                    <a:pt x="10005" y="2940"/>
                  </a:lnTo>
                  <a:lnTo>
                    <a:pt x="11805" y="4783"/>
                  </a:lnTo>
                  <a:lnTo>
                    <a:pt x="14525" y="7943"/>
                  </a:lnTo>
                  <a:lnTo>
                    <a:pt x="15052" y="9128"/>
                  </a:lnTo>
                  <a:lnTo>
                    <a:pt x="14964" y="10619"/>
                  </a:lnTo>
                  <a:lnTo>
                    <a:pt x="14042" y="13252"/>
                  </a:lnTo>
                  <a:lnTo>
                    <a:pt x="13999" y="13340"/>
                  </a:lnTo>
                  <a:lnTo>
                    <a:pt x="14042" y="13384"/>
                  </a:lnTo>
                  <a:lnTo>
                    <a:pt x="14086" y="13428"/>
                  </a:lnTo>
                  <a:lnTo>
                    <a:pt x="14130" y="13472"/>
                  </a:lnTo>
                  <a:lnTo>
                    <a:pt x="14174" y="13516"/>
                  </a:lnTo>
                  <a:lnTo>
                    <a:pt x="14306" y="13472"/>
                  </a:lnTo>
                  <a:lnTo>
                    <a:pt x="14350" y="13384"/>
                  </a:lnTo>
                  <a:lnTo>
                    <a:pt x="15271" y="10707"/>
                  </a:lnTo>
                  <a:lnTo>
                    <a:pt x="15315" y="10663"/>
                  </a:lnTo>
                  <a:lnTo>
                    <a:pt x="15403" y="9128"/>
                  </a:lnTo>
                  <a:lnTo>
                    <a:pt x="15359" y="9040"/>
                  </a:lnTo>
                  <a:lnTo>
                    <a:pt x="14832" y="7767"/>
                  </a:lnTo>
                  <a:lnTo>
                    <a:pt x="14788" y="7723"/>
                  </a:lnTo>
                  <a:lnTo>
                    <a:pt x="12068" y="4520"/>
                  </a:lnTo>
                  <a:lnTo>
                    <a:pt x="10269" y="2721"/>
                  </a:lnTo>
                  <a:lnTo>
                    <a:pt x="8689" y="1185"/>
                  </a:lnTo>
                  <a:lnTo>
                    <a:pt x="7767" y="351"/>
                  </a:lnTo>
                  <a:lnTo>
                    <a:pt x="7329" y="44"/>
                  </a:lnTo>
                  <a:lnTo>
                    <a:pt x="719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77" name="Google Shape;16777;p486"/>
            <p:cNvSpPr/>
            <p:nvPr/>
          </p:nvSpPr>
          <p:spPr>
            <a:xfrm>
              <a:off x="2931275" y="3283675"/>
              <a:ext cx="242475" cy="218325"/>
            </a:xfrm>
            <a:custGeom>
              <a:avLst/>
              <a:gdLst/>
              <a:ahLst/>
              <a:cxnLst/>
              <a:rect l="l" t="t" r="r" b="b"/>
              <a:pathLst>
                <a:path w="9699" h="8733" extrusionOk="0">
                  <a:moveTo>
                    <a:pt x="1624" y="1"/>
                  </a:moveTo>
                  <a:lnTo>
                    <a:pt x="176" y="44"/>
                  </a:lnTo>
                  <a:lnTo>
                    <a:pt x="132" y="88"/>
                  </a:lnTo>
                  <a:lnTo>
                    <a:pt x="45" y="88"/>
                  </a:lnTo>
                  <a:lnTo>
                    <a:pt x="45" y="176"/>
                  </a:lnTo>
                  <a:lnTo>
                    <a:pt x="1" y="220"/>
                  </a:lnTo>
                  <a:lnTo>
                    <a:pt x="45" y="308"/>
                  </a:lnTo>
                  <a:lnTo>
                    <a:pt x="88" y="352"/>
                  </a:lnTo>
                  <a:lnTo>
                    <a:pt x="176" y="395"/>
                  </a:lnTo>
                  <a:lnTo>
                    <a:pt x="1624" y="352"/>
                  </a:lnTo>
                  <a:lnTo>
                    <a:pt x="3555" y="483"/>
                  </a:lnTo>
                  <a:lnTo>
                    <a:pt x="4301" y="746"/>
                  </a:lnTo>
                  <a:lnTo>
                    <a:pt x="5530" y="1843"/>
                  </a:lnTo>
                  <a:lnTo>
                    <a:pt x="7504" y="4038"/>
                  </a:lnTo>
                  <a:lnTo>
                    <a:pt x="8426" y="5266"/>
                  </a:lnTo>
                  <a:lnTo>
                    <a:pt x="9128" y="6626"/>
                  </a:lnTo>
                  <a:lnTo>
                    <a:pt x="9347" y="8118"/>
                  </a:lnTo>
                  <a:lnTo>
                    <a:pt x="9259" y="8557"/>
                  </a:lnTo>
                  <a:lnTo>
                    <a:pt x="9259" y="8601"/>
                  </a:lnTo>
                  <a:lnTo>
                    <a:pt x="9303" y="8689"/>
                  </a:lnTo>
                  <a:lnTo>
                    <a:pt x="9347" y="8733"/>
                  </a:lnTo>
                  <a:lnTo>
                    <a:pt x="9435" y="8733"/>
                  </a:lnTo>
                  <a:lnTo>
                    <a:pt x="9567" y="8689"/>
                  </a:lnTo>
                  <a:lnTo>
                    <a:pt x="9611" y="8601"/>
                  </a:lnTo>
                  <a:lnTo>
                    <a:pt x="9698" y="8162"/>
                  </a:lnTo>
                  <a:lnTo>
                    <a:pt x="9698" y="8074"/>
                  </a:lnTo>
                  <a:lnTo>
                    <a:pt x="9435" y="6539"/>
                  </a:lnTo>
                  <a:lnTo>
                    <a:pt x="9435" y="6495"/>
                  </a:lnTo>
                  <a:lnTo>
                    <a:pt x="8733" y="5091"/>
                  </a:lnTo>
                  <a:lnTo>
                    <a:pt x="8689" y="5091"/>
                  </a:lnTo>
                  <a:lnTo>
                    <a:pt x="7768" y="3818"/>
                  </a:lnTo>
                  <a:lnTo>
                    <a:pt x="7768" y="3774"/>
                  </a:lnTo>
                  <a:lnTo>
                    <a:pt x="5749" y="1580"/>
                  </a:lnTo>
                  <a:lnTo>
                    <a:pt x="4520" y="483"/>
                  </a:lnTo>
                  <a:lnTo>
                    <a:pt x="4433" y="439"/>
                  </a:lnTo>
                  <a:lnTo>
                    <a:pt x="3643" y="176"/>
                  </a:lnTo>
                  <a:lnTo>
                    <a:pt x="3599" y="132"/>
                  </a:lnTo>
                  <a:lnTo>
                    <a:pt x="162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78" name="Google Shape;16778;p486"/>
            <p:cNvSpPr/>
            <p:nvPr/>
          </p:nvSpPr>
          <p:spPr>
            <a:xfrm>
              <a:off x="2574750" y="1389150"/>
              <a:ext cx="1018050" cy="1583000"/>
            </a:xfrm>
            <a:custGeom>
              <a:avLst/>
              <a:gdLst/>
              <a:ahLst/>
              <a:cxnLst/>
              <a:rect l="l" t="t" r="r" b="b"/>
              <a:pathLst>
                <a:path w="40722" h="63320" extrusionOk="0">
                  <a:moveTo>
                    <a:pt x="34666" y="0"/>
                  </a:moveTo>
                  <a:lnTo>
                    <a:pt x="34622" y="44"/>
                  </a:lnTo>
                  <a:lnTo>
                    <a:pt x="34578" y="88"/>
                  </a:lnTo>
                  <a:lnTo>
                    <a:pt x="34535" y="132"/>
                  </a:lnTo>
                  <a:lnTo>
                    <a:pt x="34535" y="220"/>
                  </a:lnTo>
                  <a:lnTo>
                    <a:pt x="34578" y="263"/>
                  </a:lnTo>
                  <a:lnTo>
                    <a:pt x="36597" y="3072"/>
                  </a:lnTo>
                  <a:lnTo>
                    <a:pt x="37826" y="4959"/>
                  </a:lnTo>
                  <a:lnTo>
                    <a:pt x="38791" y="6714"/>
                  </a:lnTo>
                  <a:lnTo>
                    <a:pt x="39230" y="8030"/>
                  </a:lnTo>
                  <a:lnTo>
                    <a:pt x="39098" y="10224"/>
                  </a:lnTo>
                  <a:lnTo>
                    <a:pt x="39098" y="10268"/>
                  </a:lnTo>
                  <a:lnTo>
                    <a:pt x="39537" y="12594"/>
                  </a:lnTo>
                  <a:lnTo>
                    <a:pt x="39493" y="13779"/>
                  </a:lnTo>
                  <a:lnTo>
                    <a:pt x="39230" y="15885"/>
                  </a:lnTo>
                  <a:lnTo>
                    <a:pt x="39230" y="15929"/>
                  </a:lnTo>
                  <a:lnTo>
                    <a:pt x="39317" y="20229"/>
                  </a:lnTo>
                  <a:lnTo>
                    <a:pt x="39142" y="22511"/>
                  </a:lnTo>
                  <a:lnTo>
                    <a:pt x="38966" y="25319"/>
                  </a:lnTo>
                  <a:lnTo>
                    <a:pt x="39142" y="27118"/>
                  </a:lnTo>
                  <a:lnTo>
                    <a:pt x="39142" y="27162"/>
                  </a:lnTo>
                  <a:lnTo>
                    <a:pt x="39800" y="29970"/>
                  </a:lnTo>
                  <a:lnTo>
                    <a:pt x="40371" y="32472"/>
                  </a:lnTo>
                  <a:lnTo>
                    <a:pt x="40239" y="33964"/>
                  </a:lnTo>
                  <a:lnTo>
                    <a:pt x="39712" y="35850"/>
                  </a:lnTo>
                  <a:lnTo>
                    <a:pt x="38264" y="39800"/>
                  </a:lnTo>
                  <a:lnTo>
                    <a:pt x="38264" y="39844"/>
                  </a:lnTo>
                  <a:lnTo>
                    <a:pt x="37957" y="41248"/>
                  </a:lnTo>
                  <a:lnTo>
                    <a:pt x="37299" y="42740"/>
                  </a:lnTo>
                  <a:lnTo>
                    <a:pt x="35368" y="45767"/>
                  </a:lnTo>
                  <a:lnTo>
                    <a:pt x="33789" y="47172"/>
                  </a:lnTo>
                  <a:lnTo>
                    <a:pt x="31770" y="48883"/>
                  </a:lnTo>
                  <a:lnTo>
                    <a:pt x="30849" y="48839"/>
                  </a:lnTo>
                  <a:lnTo>
                    <a:pt x="28786" y="48400"/>
                  </a:lnTo>
                  <a:lnTo>
                    <a:pt x="28655" y="48400"/>
                  </a:lnTo>
                  <a:lnTo>
                    <a:pt x="26153" y="49673"/>
                  </a:lnTo>
                  <a:lnTo>
                    <a:pt x="23520" y="50901"/>
                  </a:lnTo>
                  <a:lnTo>
                    <a:pt x="20493" y="52306"/>
                  </a:lnTo>
                  <a:lnTo>
                    <a:pt x="14613" y="54894"/>
                  </a:lnTo>
                  <a:lnTo>
                    <a:pt x="10488" y="56299"/>
                  </a:lnTo>
                  <a:lnTo>
                    <a:pt x="10444" y="56343"/>
                  </a:lnTo>
                  <a:lnTo>
                    <a:pt x="7943" y="57571"/>
                  </a:lnTo>
                  <a:lnTo>
                    <a:pt x="5837" y="58844"/>
                  </a:lnTo>
                  <a:lnTo>
                    <a:pt x="2546" y="61257"/>
                  </a:lnTo>
                  <a:lnTo>
                    <a:pt x="44" y="63012"/>
                  </a:lnTo>
                  <a:lnTo>
                    <a:pt x="1" y="63056"/>
                  </a:lnTo>
                  <a:lnTo>
                    <a:pt x="1" y="63100"/>
                  </a:lnTo>
                  <a:lnTo>
                    <a:pt x="1" y="63188"/>
                  </a:lnTo>
                  <a:lnTo>
                    <a:pt x="1" y="63232"/>
                  </a:lnTo>
                  <a:lnTo>
                    <a:pt x="88" y="63319"/>
                  </a:lnTo>
                  <a:lnTo>
                    <a:pt x="176" y="63319"/>
                  </a:lnTo>
                  <a:lnTo>
                    <a:pt x="264" y="63276"/>
                  </a:lnTo>
                  <a:lnTo>
                    <a:pt x="2765" y="61520"/>
                  </a:lnTo>
                  <a:lnTo>
                    <a:pt x="6012" y="59151"/>
                  </a:lnTo>
                  <a:lnTo>
                    <a:pt x="8118" y="57878"/>
                  </a:lnTo>
                  <a:lnTo>
                    <a:pt x="10620" y="56650"/>
                  </a:lnTo>
                  <a:lnTo>
                    <a:pt x="14744" y="55202"/>
                  </a:lnTo>
                  <a:lnTo>
                    <a:pt x="20624" y="52613"/>
                  </a:lnTo>
                  <a:lnTo>
                    <a:pt x="23696" y="51209"/>
                  </a:lnTo>
                  <a:lnTo>
                    <a:pt x="26285" y="49980"/>
                  </a:lnTo>
                  <a:lnTo>
                    <a:pt x="28786" y="48751"/>
                  </a:lnTo>
                  <a:lnTo>
                    <a:pt x="30805" y="49190"/>
                  </a:lnTo>
                  <a:lnTo>
                    <a:pt x="31858" y="49234"/>
                  </a:lnTo>
                  <a:lnTo>
                    <a:pt x="31946" y="49190"/>
                  </a:lnTo>
                  <a:lnTo>
                    <a:pt x="34008" y="47435"/>
                  </a:lnTo>
                  <a:lnTo>
                    <a:pt x="35588" y="46031"/>
                  </a:lnTo>
                  <a:lnTo>
                    <a:pt x="35632" y="45987"/>
                  </a:lnTo>
                  <a:lnTo>
                    <a:pt x="37562" y="42915"/>
                  </a:lnTo>
                  <a:lnTo>
                    <a:pt x="37606" y="42871"/>
                  </a:lnTo>
                  <a:lnTo>
                    <a:pt x="38264" y="41379"/>
                  </a:lnTo>
                  <a:lnTo>
                    <a:pt x="38264" y="41335"/>
                  </a:lnTo>
                  <a:lnTo>
                    <a:pt x="38615" y="39931"/>
                  </a:lnTo>
                  <a:lnTo>
                    <a:pt x="40063" y="35982"/>
                  </a:lnTo>
                  <a:lnTo>
                    <a:pt x="40546" y="34007"/>
                  </a:lnTo>
                  <a:lnTo>
                    <a:pt x="40590" y="34007"/>
                  </a:lnTo>
                  <a:lnTo>
                    <a:pt x="40722" y="32472"/>
                  </a:lnTo>
                  <a:lnTo>
                    <a:pt x="40722" y="32428"/>
                  </a:lnTo>
                  <a:lnTo>
                    <a:pt x="40151" y="29883"/>
                  </a:lnTo>
                  <a:lnTo>
                    <a:pt x="39493" y="27074"/>
                  </a:lnTo>
                  <a:lnTo>
                    <a:pt x="39317" y="25319"/>
                  </a:lnTo>
                  <a:lnTo>
                    <a:pt x="39493" y="22555"/>
                  </a:lnTo>
                  <a:lnTo>
                    <a:pt x="39669" y="20229"/>
                  </a:lnTo>
                  <a:lnTo>
                    <a:pt x="39581" y="15929"/>
                  </a:lnTo>
                  <a:lnTo>
                    <a:pt x="39844" y="13822"/>
                  </a:lnTo>
                  <a:lnTo>
                    <a:pt x="39888" y="12594"/>
                  </a:lnTo>
                  <a:lnTo>
                    <a:pt x="39888" y="12550"/>
                  </a:lnTo>
                  <a:lnTo>
                    <a:pt x="39449" y="10224"/>
                  </a:lnTo>
                  <a:lnTo>
                    <a:pt x="39581" y="8030"/>
                  </a:lnTo>
                  <a:lnTo>
                    <a:pt x="39537" y="7943"/>
                  </a:lnTo>
                  <a:lnTo>
                    <a:pt x="39142" y="6582"/>
                  </a:lnTo>
                  <a:lnTo>
                    <a:pt x="39098" y="6582"/>
                  </a:lnTo>
                  <a:lnTo>
                    <a:pt x="38133" y="4783"/>
                  </a:lnTo>
                  <a:lnTo>
                    <a:pt x="36904" y="2896"/>
                  </a:lnTo>
                  <a:lnTo>
                    <a:pt x="34886" y="44"/>
                  </a:lnTo>
                  <a:lnTo>
                    <a:pt x="3479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79" name="Google Shape;16779;p486"/>
            <p:cNvSpPr/>
            <p:nvPr/>
          </p:nvSpPr>
          <p:spPr>
            <a:xfrm>
              <a:off x="2434325" y="1378175"/>
              <a:ext cx="930300" cy="1467825"/>
            </a:xfrm>
            <a:custGeom>
              <a:avLst/>
              <a:gdLst/>
              <a:ahLst/>
              <a:cxnLst/>
              <a:rect l="l" t="t" r="r" b="b"/>
              <a:pathLst>
                <a:path w="37212" h="58713" extrusionOk="0">
                  <a:moveTo>
                    <a:pt x="35369" y="0"/>
                  </a:moveTo>
                  <a:lnTo>
                    <a:pt x="35325" y="44"/>
                  </a:lnTo>
                  <a:lnTo>
                    <a:pt x="35281" y="88"/>
                  </a:lnTo>
                  <a:lnTo>
                    <a:pt x="35237" y="176"/>
                  </a:lnTo>
                  <a:lnTo>
                    <a:pt x="35237" y="220"/>
                  </a:lnTo>
                  <a:lnTo>
                    <a:pt x="35281" y="308"/>
                  </a:lnTo>
                  <a:lnTo>
                    <a:pt x="36466" y="1931"/>
                  </a:lnTo>
                  <a:lnTo>
                    <a:pt x="36685" y="2896"/>
                  </a:lnTo>
                  <a:lnTo>
                    <a:pt x="36860" y="5968"/>
                  </a:lnTo>
                  <a:lnTo>
                    <a:pt x="36641" y="7065"/>
                  </a:lnTo>
                  <a:lnTo>
                    <a:pt x="35369" y="10400"/>
                  </a:lnTo>
                  <a:lnTo>
                    <a:pt x="33833" y="15271"/>
                  </a:lnTo>
                  <a:lnTo>
                    <a:pt x="32429" y="17904"/>
                  </a:lnTo>
                  <a:lnTo>
                    <a:pt x="31244" y="20229"/>
                  </a:lnTo>
                  <a:lnTo>
                    <a:pt x="30235" y="22467"/>
                  </a:lnTo>
                  <a:lnTo>
                    <a:pt x="28655" y="25275"/>
                  </a:lnTo>
                  <a:lnTo>
                    <a:pt x="26461" y="28654"/>
                  </a:lnTo>
                  <a:lnTo>
                    <a:pt x="26461" y="28698"/>
                  </a:lnTo>
                  <a:lnTo>
                    <a:pt x="26197" y="29663"/>
                  </a:lnTo>
                  <a:lnTo>
                    <a:pt x="26197" y="29707"/>
                  </a:lnTo>
                  <a:lnTo>
                    <a:pt x="26066" y="31068"/>
                  </a:lnTo>
                  <a:lnTo>
                    <a:pt x="26066" y="31112"/>
                  </a:lnTo>
                  <a:lnTo>
                    <a:pt x="26505" y="35105"/>
                  </a:lnTo>
                  <a:lnTo>
                    <a:pt x="26943" y="38747"/>
                  </a:lnTo>
                  <a:lnTo>
                    <a:pt x="26724" y="39229"/>
                  </a:lnTo>
                  <a:lnTo>
                    <a:pt x="26241" y="39756"/>
                  </a:lnTo>
                  <a:lnTo>
                    <a:pt x="24530" y="41028"/>
                  </a:lnTo>
                  <a:lnTo>
                    <a:pt x="22336" y="42389"/>
                  </a:lnTo>
                  <a:lnTo>
                    <a:pt x="20361" y="43705"/>
                  </a:lnTo>
                  <a:lnTo>
                    <a:pt x="17026" y="46514"/>
                  </a:lnTo>
                  <a:lnTo>
                    <a:pt x="15227" y="47698"/>
                  </a:lnTo>
                  <a:lnTo>
                    <a:pt x="15183" y="47698"/>
                  </a:lnTo>
                  <a:lnTo>
                    <a:pt x="12200" y="50638"/>
                  </a:lnTo>
                  <a:lnTo>
                    <a:pt x="10401" y="51691"/>
                  </a:lnTo>
                  <a:lnTo>
                    <a:pt x="7109" y="53183"/>
                  </a:lnTo>
                  <a:lnTo>
                    <a:pt x="5442" y="54368"/>
                  </a:lnTo>
                  <a:lnTo>
                    <a:pt x="3072" y="56167"/>
                  </a:lnTo>
                  <a:lnTo>
                    <a:pt x="89" y="58405"/>
                  </a:lnTo>
                  <a:lnTo>
                    <a:pt x="45" y="58449"/>
                  </a:lnTo>
                  <a:lnTo>
                    <a:pt x="1" y="58537"/>
                  </a:lnTo>
                  <a:lnTo>
                    <a:pt x="1" y="58581"/>
                  </a:lnTo>
                  <a:lnTo>
                    <a:pt x="45" y="58668"/>
                  </a:lnTo>
                  <a:lnTo>
                    <a:pt x="89" y="58712"/>
                  </a:lnTo>
                  <a:lnTo>
                    <a:pt x="176" y="58712"/>
                  </a:lnTo>
                  <a:lnTo>
                    <a:pt x="308" y="58668"/>
                  </a:lnTo>
                  <a:lnTo>
                    <a:pt x="3248" y="56430"/>
                  </a:lnTo>
                  <a:lnTo>
                    <a:pt x="5661" y="54675"/>
                  </a:lnTo>
                  <a:lnTo>
                    <a:pt x="7285" y="53491"/>
                  </a:lnTo>
                  <a:lnTo>
                    <a:pt x="10576" y="52042"/>
                  </a:lnTo>
                  <a:lnTo>
                    <a:pt x="12419" y="50945"/>
                  </a:lnTo>
                  <a:lnTo>
                    <a:pt x="12463" y="50902"/>
                  </a:lnTo>
                  <a:lnTo>
                    <a:pt x="15403" y="47962"/>
                  </a:lnTo>
                  <a:lnTo>
                    <a:pt x="17202" y="46821"/>
                  </a:lnTo>
                  <a:lnTo>
                    <a:pt x="17246" y="46821"/>
                  </a:lnTo>
                  <a:lnTo>
                    <a:pt x="20581" y="44012"/>
                  </a:lnTo>
                  <a:lnTo>
                    <a:pt x="22512" y="42696"/>
                  </a:lnTo>
                  <a:lnTo>
                    <a:pt x="24749" y="41336"/>
                  </a:lnTo>
                  <a:lnTo>
                    <a:pt x="26461" y="40063"/>
                  </a:lnTo>
                  <a:lnTo>
                    <a:pt x="26505" y="40019"/>
                  </a:lnTo>
                  <a:lnTo>
                    <a:pt x="27031" y="39449"/>
                  </a:lnTo>
                  <a:lnTo>
                    <a:pt x="27031" y="39405"/>
                  </a:lnTo>
                  <a:lnTo>
                    <a:pt x="27295" y="38878"/>
                  </a:lnTo>
                  <a:lnTo>
                    <a:pt x="27295" y="38747"/>
                  </a:lnTo>
                  <a:lnTo>
                    <a:pt x="26856" y="35061"/>
                  </a:lnTo>
                  <a:lnTo>
                    <a:pt x="26417" y="31112"/>
                  </a:lnTo>
                  <a:lnTo>
                    <a:pt x="26549" y="29751"/>
                  </a:lnTo>
                  <a:lnTo>
                    <a:pt x="26768" y="28830"/>
                  </a:lnTo>
                  <a:lnTo>
                    <a:pt x="28962" y="25451"/>
                  </a:lnTo>
                  <a:lnTo>
                    <a:pt x="30542" y="22643"/>
                  </a:lnTo>
                  <a:lnTo>
                    <a:pt x="30586" y="22643"/>
                  </a:lnTo>
                  <a:lnTo>
                    <a:pt x="31551" y="20361"/>
                  </a:lnTo>
                  <a:lnTo>
                    <a:pt x="34140" y="15402"/>
                  </a:lnTo>
                  <a:lnTo>
                    <a:pt x="34184" y="15359"/>
                  </a:lnTo>
                  <a:lnTo>
                    <a:pt x="35720" y="10532"/>
                  </a:lnTo>
                  <a:lnTo>
                    <a:pt x="36992" y="7153"/>
                  </a:lnTo>
                  <a:lnTo>
                    <a:pt x="37212" y="6012"/>
                  </a:lnTo>
                  <a:lnTo>
                    <a:pt x="37212" y="5968"/>
                  </a:lnTo>
                  <a:lnTo>
                    <a:pt x="37036" y="2853"/>
                  </a:lnTo>
                  <a:lnTo>
                    <a:pt x="37036" y="2809"/>
                  </a:lnTo>
                  <a:lnTo>
                    <a:pt x="36817" y="1843"/>
                  </a:lnTo>
                  <a:lnTo>
                    <a:pt x="36773" y="1756"/>
                  </a:lnTo>
                  <a:lnTo>
                    <a:pt x="35588" y="88"/>
                  </a:lnTo>
                  <a:lnTo>
                    <a:pt x="35500" y="44"/>
                  </a:lnTo>
                  <a:lnTo>
                    <a:pt x="3545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80" name="Google Shape;16780;p486"/>
            <p:cNvSpPr/>
            <p:nvPr/>
          </p:nvSpPr>
          <p:spPr>
            <a:xfrm>
              <a:off x="2288425" y="1370500"/>
              <a:ext cx="948950" cy="1344950"/>
            </a:xfrm>
            <a:custGeom>
              <a:avLst/>
              <a:gdLst/>
              <a:ahLst/>
              <a:cxnLst/>
              <a:rect l="l" t="t" r="r" b="b"/>
              <a:pathLst>
                <a:path w="37958" h="53798" extrusionOk="0">
                  <a:moveTo>
                    <a:pt x="37475" y="0"/>
                  </a:moveTo>
                  <a:lnTo>
                    <a:pt x="37431" y="44"/>
                  </a:lnTo>
                  <a:lnTo>
                    <a:pt x="37387" y="88"/>
                  </a:lnTo>
                  <a:lnTo>
                    <a:pt x="37343" y="132"/>
                  </a:lnTo>
                  <a:lnTo>
                    <a:pt x="37343" y="220"/>
                  </a:lnTo>
                  <a:lnTo>
                    <a:pt x="37606" y="1448"/>
                  </a:lnTo>
                  <a:lnTo>
                    <a:pt x="37519" y="2765"/>
                  </a:lnTo>
                  <a:lnTo>
                    <a:pt x="36202" y="6363"/>
                  </a:lnTo>
                  <a:lnTo>
                    <a:pt x="35676" y="8206"/>
                  </a:lnTo>
                  <a:lnTo>
                    <a:pt x="34579" y="12155"/>
                  </a:lnTo>
                  <a:lnTo>
                    <a:pt x="33613" y="14349"/>
                  </a:lnTo>
                  <a:lnTo>
                    <a:pt x="32648" y="16324"/>
                  </a:lnTo>
                  <a:lnTo>
                    <a:pt x="31595" y="18298"/>
                  </a:lnTo>
                  <a:lnTo>
                    <a:pt x="30410" y="20361"/>
                  </a:lnTo>
                  <a:lnTo>
                    <a:pt x="28655" y="23388"/>
                  </a:lnTo>
                  <a:lnTo>
                    <a:pt x="27294" y="25626"/>
                  </a:lnTo>
                  <a:lnTo>
                    <a:pt x="25846" y="27952"/>
                  </a:lnTo>
                  <a:lnTo>
                    <a:pt x="24705" y="29795"/>
                  </a:lnTo>
                  <a:lnTo>
                    <a:pt x="23038" y="31901"/>
                  </a:lnTo>
                  <a:lnTo>
                    <a:pt x="21107" y="34271"/>
                  </a:lnTo>
                  <a:lnTo>
                    <a:pt x="18211" y="36904"/>
                  </a:lnTo>
                  <a:lnTo>
                    <a:pt x="13165" y="40107"/>
                  </a:lnTo>
                  <a:lnTo>
                    <a:pt x="13121" y="40151"/>
                  </a:lnTo>
                  <a:lnTo>
                    <a:pt x="12419" y="41248"/>
                  </a:lnTo>
                  <a:lnTo>
                    <a:pt x="12375" y="41292"/>
                  </a:lnTo>
                  <a:lnTo>
                    <a:pt x="11190" y="43924"/>
                  </a:lnTo>
                  <a:lnTo>
                    <a:pt x="10093" y="46250"/>
                  </a:lnTo>
                  <a:lnTo>
                    <a:pt x="8162" y="47786"/>
                  </a:lnTo>
                  <a:lnTo>
                    <a:pt x="6276" y="49146"/>
                  </a:lnTo>
                  <a:lnTo>
                    <a:pt x="3862" y="50858"/>
                  </a:lnTo>
                  <a:lnTo>
                    <a:pt x="88" y="53490"/>
                  </a:lnTo>
                  <a:lnTo>
                    <a:pt x="45" y="53534"/>
                  </a:lnTo>
                  <a:lnTo>
                    <a:pt x="1" y="53578"/>
                  </a:lnTo>
                  <a:lnTo>
                    <a:pt x="1" y="53666"/>
                  </a:lnTo>
                  <a:lnTo>
                    <a:pt x="45" y="53710"/>
                  </a:lnTo>
                  <a:lnTo>
                    <a:pt x="88" y="53798"/>
                  </a:lnTo>
                  <a:lnTo>
                    <a:pt x="176" y="53798"/>
                  </a:lnTo>
                  <a:lnTo>
                    <a:pt x="308" y="53754"/>
                  </a:lnTo>
                  <a:lnTo>
                    <a:pt x="4082" y="51121"/>
                  </a:lnTo>
                  <a:lnTo>
                    <a:pt x="6451" y="49453"/>
                  </a:lnTo>
                  <a:lnTo>
                    <a:pt x="8382" y="48049"/>
                  </a:lnTo>
                  <a:lnTo>
                    <a:pt x="10357" y="46513"/>
                  </a:lnTo>
                  <a:lnTo>
                    <a:pt x="10400" y="46469"/>
                  </a:lnTo>
                  <a:lnTo>
                    <a:pt x="11541" y="44056"/>
                  </a:lnTo>
                  <a:lnTo>
                    <a:pt x="12682" y="41423"/>
                  </a:lnTo>
                  <a:lnTo>
                    <a:pt x="13384" y="40414"/>
                  </a:lnTo>
                  <a:lnTo>
                    <a:pt x="18387" y="37167"/>
                  </a:lnTo>
                  <a:lnTo>
                    <a:pt x="18431" y="37167"/>
                  </a:lnTo>
                  <a:lnTo>
                    <a:pt x="21371" y="34534"/>
                  </a:lnTo>
                  <a:lnTo>
                    <a:pt x="21371" y="34490"/>
                  </a:lnTo>
                  <a:lnTo>
                    <a:pt x="23345" y="32121"/>
                  </a:lnTo>
                  <a:lnTo>
                    <a:pt x="24969" y="30014"/>
                  </a:lnTo>
                  <a:lnTo>
                    <a:pt x="25013" y="29970"/>
                  </a:lnTo>
                  <a:lnTo>
                    <a:pt x="26154" y="28128"/>
                  </a:lnTo>
                  <a:lnTo>
                    <a:pt x="27558" y="25802"/>
                  </a:lnTo>
                  <a:lnTo>
                    <a:pt x="28962" y="23564"/>
                  </a:lnTo>
                  <a:lnTo>
                    <a:pt x="30717" y="20536"/>
                  </a:lnTo>
                  <a:lnTo>
                    <a:pt x="31902" y="18474"/>
                  </a:lnTo>
                  <a:lnTo>
                    <a:pt x="32955" y="16455"/>
                  </a:lnTo>
                  <a:lnTo>
                    <a:pt x="33920" y="14481"/>
                  </a:lnTo>
                  <a:lnTo>
                    <a:pt x="34930" y="12287"/>
                  </a:lnTo>
                  <a:lnTo>
                    <a:pt x="34930" y="12243"/>
                  </a:lnTo>
                  <a:lnTo>
                    <a:pt x="36027" y="8294"/>
                  </a:lnTo>
                  <a:lnTo>
                    <a:pt x="36553" y="6495"/>
                  </a:lnTo>
                  <a:lnTo>
                    <a:pt x="37870" y="2896"/>
                  </a:lnTo>
                  <a:lnTo>
                    <a:pt x="37870" y="2809"/>
                  </a:lnTo>
                  <a:lnTo>
                    <a:pt x="37957" y="1448"/>
                  </a:lnTo>
                  <a:lnTo>
                    <a:pt x="37957" y="1404"/>
                  </a:lnTo>
                  <a:lnTo>
                    <a:pt x="37694" y="132"/>
                  </a:lnTo>
                  <a:lnTo>
                    <a:pt x="37650" y="88"/>
                  </a:lnTo>
                  <a:lnTo>
                    <a:pt x="37606" y="44"/>
                  </a:lnTo>
                  <a:lnTo>
                    <a:pt x="3756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81" name="Google Shape;16781;p486"/>
            <p:cNvSpPr/>
            <p:nvPr/>
          </p:nvSpPr>
          <p:spPr>
            <a:xfrm>
              <a:off x="2083300" y="1434125"/>
              <a:ext cx="1010375" cy="1095925"/>
            </a:xfrm>
            <a:custGeom>
              <a:avLst/>
              <a:gdLst/>
              <a:ahLst/>
              <a:cxnLst/>
              <a:rect l="l" t="t" r="r" b="b"/>
              <a:pathLst>
                <a:path w="40415" h="43837" extrusionOk="0">
                  <a:moveTo>
                    <a:pt x="40238" y="0"/>
                  </a:moveTo>
                  <a:lnTo>
                    <a:pt x="40195" y="44"/>
                  </a:lnTo>
                  <a:lnTo>
                    <a:pt x="40107" y="88"/>
                  </a:lnTo>
                  <a:lnTo>
                    <a:pt x="40063" y="132"/>
                  </a:lnTo>
                  <a:lnTo>
                    <a:pt x="39098" y="2721"/>
                  </a:lnTo>
                  <a:lnTo>
                    <a:pt x="37957" y="5485"/>
                  </a:lnTo>
                  <a:lnTo>
                    <a:pt x="36991" y="8294"/>
                  </a:lnTo>
                  <a:lnTo>
                    <a:pt x="36465" y="9259"/>
                  </a:lnTo>
                  <a:lnTo>
                    <a:pt x="34885" y="12067"/>
                  </a:lnTo>
                  <a:lnTo>
                    <a:pt x="32735" y="15885"/>
                  </a:lnTo>
                  <a:lnTo>
                    <a:pt x="30102" y="20141"/>
                  </a:lnTo>
                  <a:lnTo>
                    <a:pt x="27206" y="24266"/>
                  </a:lnTo>
                  <a:lnTo>
                    <a:pt x="25890" y="25802"/>
                  </a:lnTo>
                  <a:lnTo>
                    <a:pt x="24090" y="27469"/>
                  </a:lnTo>
                  <a:lnTo>
                    <a:pt x="22247" y="29137"/>
                  </a:lnTo>
                  <a:lnTo>
                    <a:pt x="18605" y="31638"/>
                  </a:lnTo>
                  <a:lnTo>
                    <a:pt x="15007" y="33964"/>
                  </a:lnTo>
                  <a:lnTo>
                    <a:pt x="12945" y="35412"/>
                  </a:lnTo>
                  <a:lnTo>
                    <a:pt x="9171" y="37518"/>
                  </a:lnTo>
                  <a:lnTo>
                    <a:pt x="7021" y="38966"/>
                  </a:lnTo>
                  <a:lnTo>
                    <a:pt x="5178" y="40370"/>
                  </a:lnTo>
                  <a:lnTo>
                    <a:pt x="1448" y="42696"/>
                  </a:lnTo>
                  <a:lnTo>
                    <a:pt x="88" y="43486"/>
                  </a:lnTo>
                  <a:lnTo>
                    <a:pt x="0" y="43530"/>
                  </a:lnTo>
                  <a:lnTo>
                    <a:pt x="0" y="43617"/>
                  </a:lnTo>
                  <a:lnTo>
                    <a:pt x="0" y="43661"/>
                  </a:lnTo>
                  <a:lnTo>
                    <a:pt x="0" y="43749"/>
                  </a:lnTo>
                  <a:lnTo>
                    <a:pt x="88" y="43793"/>
                  </a:lnTo>
                  <a:lnTo>
                    <a:pt x="176" y="43837"/>
                  </a:lnTo>
                  <a:lnTo>
                    <a:pt x="263" y="43793"/>
                  </a:lnTo>
                  <a:lnTo>
                    <a:pt x="1624" y="43003"/>
                  </a:lnTo>
                  <a:lnTo>
                    <a:pt x="5397" y="40677"/>
                  </a:lnTo>
                  <a:lnTo>
                    <a:pt x="7240" y="39229"/>
                  </a:lnTo>
                  <a:lnTo>
                    <a:pt x="9347" y="37825"/>
                  </a:lnTo>
                  <a:lnTo>
                    <a:pt x="13120" y="35719"/>
                  </a:lnTo>
                  <a:lnTo>
                    <a:pt x="15183" y="34271"/>
                  </a:lnTo>
                  <a:lnTo>
                    <a:pt x="18781" y="31901"/>
                  </a:lnTo>
                  <a:lnTo>
                    <a:pt x="22467" y="29444"/>
                  </a:lnTo>
                  <a:lnTo>
                    <a:pt x="22467" y="29400"/>
                  </a:lnTo>
                  <a:lnTo>
                    <a:pt x="24354" y="27733"/>
                  </a:lnTo>
                  <a:lnTo>
                    <a:pt x="26153" y="26065"/>
                  </a:lnTo>
                  <a:lnTo>
                    <a:pt x="26153" y="26021"/>
                  </a:lnTo>
                  <a:lnTo>
                    <a:pt x="27469" y="24486"/>
                  </a:lnTo>
                  <a:lnTo>
                    <a:pt x="30409" y="20361"/>
                  </a:lnTo>
                  <a:lnTo>
                    <a:pt x="33042" y="16060"/>
                  </a:lnTo>
                  <a:lnTo>
                    <a:pt x="35192" y="12243"/>
                  </a:lnTo>
                  <a:lnTo>
                    <a:pt x="36772" y="9435"/>
                  </a:lnTo>
                  <a:lnTo>
                    <a:pt x="37299" y="8425"/>
                  </a:lnTo>
                  <a:lnTo>
                    <a:pt x="38264" y="5617"/>
                  </a:lnTo>
                  <a:lnTo>
                    <a:pt x="39449" y="2853"/>
                  </a:lnTo>
                  <a:lnTo>
                    <a:pt x="40414" y="264"/>
                  </a:lnTo>
                  <a:lnTo>
                    <a:pt x="40414" y="176"/>
                  </a:lnTo>
                  <a:lnTo>
                    <a:pt x="40414" y="132"/>
                  </a:lnTo>
                  <a:lnTo>
                    <a:pt x="40370" y="44"/>
                  </a:lnTo>
                  <a:lnTo>
                    <a:pt x="40326" y="44"/>
                  </a:lnTo>
                  <a:lnTo>
                    <a:pt x="4023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82" name="Google Shape;16782;p486"/>
            <p:cNvSpPr/>
            <p:nvPr/>
          </p:nvSpPr>
          <p:spPr>
            <a:xfrm>
              <a:off x="1945075" y="1451675"/>
              <a:ext cx="982950" cy="954425"/>
            </a:xfrm>
            <a:custGeom>
              <a:avLst/>
              <a:gdLst/>
              <a:ahLst/>
              <a:cxnLst/>
              <a:rect l="l" t="t" r="r" b="b"/>
              <a:pathLst>
                <a:path w="39318" h="38177" extrusionOk="0">
                  <a:moveTo>
                    <a:pt x="39054" y="0"/>
                  </a:moveTo>
                  <a:lnTo>
                    <a:pt x="39010" y="44"/>
                  </a:lnTo>
                  <a:lnTo>
                    <a:pt x="38966" y="132"/>
                  </a:lnTo>
                  <a:lnTo>
                    <a:pt x="38352" y="2107"/>
                  </a:lnTo>
                  <a:lnTo>
                    <a:pt x="37606" y="3950"/>
                  </a:lnTo>
                  <a:lnTo>
                    <a:pt x="36509" y="6056"/>
                  </a:lnTo>
                  <a:lnTo>
                    <a:pt x="35105" y="8557"/>
                  </a:lnTo>
                  <a:lnTo>
                    <a:pt x="33700" y="10970"/>
                  </a:lnTo>
                  <a:lnTo>
                    <a:pt x="32384" y="13208"/>
                  </a:lnTo>
                  <a:lnTo>
                    <a:pt x="31068" y="15095"/>
                  </a:lnTo>
                  <a:lnTo>
                    <a:pt x="29356" y="17553"/>
                  </a:lnTo>
                  <a:lnTo>
                    <a:pt x="28128" y="19001"/>
                  </a:lnTo>
                  <a:lnTo>
                    <a:pt x="26592" y="20492"/>
                  </a:lnTo>
                  <a:lnTo>
                    <a:pt x="24134" y="22774"/>
                  </a:lnTo>
                  <a:lnTo>
                    <a:pt x="22116" y="24486"/>
                  </a:lnTo>
                  <a:lnTo>
                    <a:pt x="18254" y="27075"/>
                  </a:lnTo>
                  <a:lnTo>
                    <a:pt x="16455" y="28215"/>
                  </a:lnTo>
                  <a:lnTo>
                    <a:pt x="14393" y="29488"/>
                  </a:lnTo>
                  <a:lnTo>
                    <a:pt x="12287" y="30717"/>
                  </a:lnTo>
                  <a:lnTo>
                    <a:pt x="8250" y="33042"/>
                  </a:lnTo>
                  <a:lnTo>
                    <a:pt x="88" y="37825"/>
                  </a:lnTo>
                  <a:lnTo>
                    <a:pt x="44" y="37869"/>
                  </a:lnTo>
                  <a:lnTo>
                    <a:pt x="0" y="37957"/>
                  </a:lnTo>
                  <a:lnTo>
                    <a:pt x="0" y="38001"/>
                  </a:lnTo>
                  <a:lnTo>
                    <a:pt x="0" y="38088"/>
                  </a:lnTo>
                  <a:lnTo>
                    <a:pt x="88" y="38132"/>
                  </a:lnTo>
                  <a:lnTo>
                    <a:pt x="176" y="38176"/>
                  </a:lnTo>
                  <a:lnTo>
                    <a:pt x="263" y="38132"/>
                  </a:lnTo>
                  <a:lnTo>
                    <a:pt x="8425" y="33349"/>
                  </a:lnTo>
                  <a:lnTo>
                    <a:pt x="12462" y="31024"/>
                  </a:lnTo>
                  <a:lnTo>
                    <a:pt x="14612" y="29795"/>
                  </a:lnTo>
                  <a:lnTo>
                    <a:pt x="16631" y="28523"/>
                  </a:lnTo>
                  <a:lnTo>
                    <a:pt x="18430" y="27382"/>
                  </a:lnTo>
                  <a:lnTo>
                    <a:pt x="20843" y="25802"/>
                  </a:lnTo>
                  <a:lnTo>
                    <a:pt x="22291" y="24793"/>
                  </a:lnTo>
                  <a:lnTo>
                    <a:pt x="22335" y="24749"/>
                  </a:lnTo>
                  <a:lnTo>
                    <a:pt x="24354" y="23038"/>
                  </a:lnTo>
                  <a:lnTo>
                    <a:pt x="26855" y="20756"/>
                  </a:lnTo>
                  <a:lnTo>
                    <a:pt x="28391" y="19264"/>
                  </a:lnTo>
                  <a:lnTo>
                    <a:pt x="29619" y="17772"/>
                  </a:lnTo>
                  <a:lnTo>
                    <a:pt x="31375" y="15315"/>
                  </a:lnTo>
                  <a:lnTo>
                    <a:pt x="32691" y="13428"/>
                  </a:lnTo>
                  <a:lnTo>
                    <a:pt x="34008" y="11146"/>
                  </a:lnTo>
                  <a:lnTo>
                    <a:pt x="35412" y="8733"/>
                  </a:lnTo>
                  <a:lnTo>
                    <a:pt x="36816" y="6231"/>
                  </a:lnTo>
                  <a:lnTo>
                    <a:pt x="37957" y="4081"/>
                  </a:lnTo>
                  <a:lnTo>
                    <a:pt x="38703" y="2194"/>
                  </a:lnTo>
                  <a:lnTo>
                    <a:pt x="39317" y="220"/>
                  </a:lnTo>
                  <a:lnTo>
                    <a:pt x="39317" y="176"/>
                  </a:lnTo>
                  <a:lnTo>
                    <a:pt x="39273" y="88"/>
                  </a:lnTo>
                  <a:lnTo>
                    <a:pt x="39229" y="44"/>
                  </a:lnTo>
                  <a:lnTo>
                    <a:pt x="3918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83" name="Google Shape;16783;p486"/>
            <p:cNvSpPr/>
            <p:nvPr/>
          </p:nvSpPr>
          <p:spPr>
            <a:xfrm>
              <a:off x="1822200" y="1600875"/>
              <a:ext cx="866675" cy="694425"/>
            </a:xfrm>
            <a:custGeom>
              <a:avLst/>
              <a:gdLst/>
              <a:ahLst/>
              <a:cxnLst/>
              <a:rect l="l" t="t" r="r" b="b"/>
              <a:pathLst>
                <a:path w="34667" h="27777" extrusionOk="0">
                  <a:moveTo>
                    <a:pt x="34359" y="0"/>
                  </a:moveTo>
                  <a:lnTo>
                    <a:pt x="34315" y="88"/>
                  </a:lnTo>
                  <a:lnTo>
                    <a:pt x="32867" y="2765"/>
                  </a:lnTo>
                  <a:lnTo>
                    <a:pt x="31375" y="5134"/>
                  </a:lnTo>
                  <a:lnTo>
                    <a:pt x="29839" y="7196"/>
                  </a:lnTo>
                  <a:lnTo>
                    <a:pt x="28216" y="8996"/>
                  </a:lnTo>
                  <a:lnTo>
                    <a:pt x="26592" y="10575"/>
                  </a:lnTo>
                  <a:lnTo>
                    <a:pt x="24881" y="12111"/>
                  </a:lnTo>
                  <a:lnTo>
                    <a:pt x="23301" y="13252"/>
                  </a:lnTo>
                  <a:lnTo>
                    <a:pt x="21370" y="14919"/>
                  </a:lnTo>
                  <a:lnTo>
                    <a:pt x="20537" y="15665"/>
                  </a:lnTo>
                  <a:lnTo>
                    <a:pt x="19659" y="16455"/>
                  </a:lnTo>
                  <a:lnTo>
                    <a:pt x="18737" y="17157"/>
                  </a:lnTo>
                  <a:lnTo>
                    <a:pt x="17772" y="17903"/>
                  </a:lnTo>
                  <a:lnTo>
                    <a:pt x="16719" y="18605"/>
                  </a:lnTo>
                  <a:lnTo>
                    <a:pt x="15666" y="19264"/>
                  </a:lnTo>
                  <a:lnTo>
                    <a:pt x="14569" y="19922"/>
                  </a:lnTo>
                  <a:lnTo>
                    <a:pt x="13472" y="20580"/>
                  </a:lnTo>
                  <a:lnTo>
                    <a:pt x="11190" y="21809"/>
                  </a:lnTo>
                  <a:lnTo>
                    <a:pt x="8864" y="22950"/>
                  </a:lnTo>
                  <a:lnTo>
                    <a:pt x="6583" y="24003"/>
                  </a:lnTo>
                  <a:lnTo>
                    <a:pt x="4389" y="25012"/>
                  </a:lnTo>
                  <a:lnTo>
                    <a:pt x="2414" y="26065"/>
                  </a:lnTo>
                  <a:lnTo>
                    <a:pt x="88" y="27469"/>
                  </a:lnTo>
                  <a:lnTo>
                    <a:pt x="44" y="27513"/>
                  </a:lnTo>
                  <a:lnTo>
                    <a:pt x="0" y="27557"/>
                  </a:lnTo>
                  <a:lnTo>
                    <a:pt x="0" y="27645"/>
                  </a:lnTo>
                  <a:lnTo>
                    <a:pt x="44" y="27689"/>
                  </a:lnTo>
                  <a:lnTo>
                    <a:pt x="88" y="27776"/>
                  </a:lnTo>
                  <a:lnTo>
                    <a:pt x="264" y="27776"/>
                  </a:lnTo>
                  <a:lnTo>
                    <a:pt x="2589" y="26372"/>
                  </a:lnTo>
                  <a:lnTo>
                    <a:pt x="4564" y="25319"/>
                  </a:lnTo>
                  <a:lnTo>
                    <a:pt x="6758" y="24354"/>
                  </a:lnTo>
                  <a:lnTo>
                    <a:pt x="9040" y="23257"/>
                  </a:lnTo>
                  <a:lnTo>
                    <a:pt x="11366" y="22116"/>
                  </a:lnTo>
                  <a:lnTo>
                    <a:pt x="13647" y="20887"/>
                  </a:lnTo>
                  <a:lnTo>
                    <a:pt x="14788" y="20229"/>
                  </a:lnTo>
                  <a:lnTo>
                    <a:pt x="15885" y="19571"/>
                  </a:lnTo>
                  <a:lnTo>
                    <a:pt x="16938" y="18869"/>
                  </a:lnTo>
                  <a:lnTo>
                    <a:pt x="17992" y="18167"/>
                  </a:lnTo>
                  <a:lnTo>
                    <a:pt x="18957" y="17464"/>
                  </a:lnTo>
                  <a:lnTo>
                    <a:pt x="19922" y="16718"/>
                  </a:lnTo>
                  <a:lnTo>
                    <a:pt x="20800" y="15929"/>
                  </a:lnTo>
                  <a:lnTo>
                    <a:pt x="21634" y="15183"/>
                  </a:lnTo>
                  <a:lnTo>
                    <a:pt x="23520" y="13559"/>
                  </a:lnTo>
                  <a:lnTo>
                    <a:pt x="25100" y="12374"/>
                  </a:lnTo>
                  <a:lnTo>
                    <a:pt x="26855" y="10839"/>
                  </a:lnTo>
                  <a:lnTo>
                    <a:pt x="28435" y="9215"/>
                  </a:lnTo>
                  <a:lnTo>
                    <a:pt x="30103" y="7416"/>
                  </a:lnTo>
                  <a:lnTo>
                    <a:pt x="31682" y="5310"/>
                  </a:lnTo>
                  <a:lnTo>
                    <a:pt x="33174" y="2940"/>
                  </a:lnTo>
                  <a:lnTo>
                    <a:pt x="34622" y="219"/>
                  </a:lnTo>
                  <a:lnTo>
                    <a:pt x="34666" y="176"/>
                  </a:lnTo>
                  <a:lnTo>
                    <a:pt x="34622" y="88"/>
                  </a:lnTo>
                  <a:lnTo>
                    <a:pt x="34622" y="44"/>
                  </a:lnTo>
                  <a:lnTo>
                    <a:pt x="3457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84" name="Google Shape;16784;p486"/>
            <p:cNvSpPr/>
            <p:nvPr/>
          </p:nvSpPr>
          <p:spPr>
            <a:xfrm>
              <a:off x="1699325" y="2110975"/>
              <a:ext cx="133875" cy="74625"/>
            </a:xfrm>
            <a:custGeom>
              <a:avLst/>
              <a:gdLst/>
              <a:ahLst/>
              <a:cxnLst/>
              <a:rect l="l" t="t" r="r" b="b"/>
              <a:pathLst>
                <a:path w="5355" h="2985" extrusionOk="0">
                  <a:moveTo>
                    <a:pt x="5091" y="0"/>
                  </a:moveTo>
                  <a:lnTo>
                    <a:pt x="89" y="2633"/>
                  </a:lnTo>
                  <a:lnTo>
                    <a:pt x="45" y="2677"/>
                  </a:lnTo>
                  <a:lnTo>
                    <a:pt x="1" y="2721"/>
                  </a:lnTo>
                  <a:lnTo>
                    <a:pt x="1" y="2809"/>
                  </a:lnTo>
                  <a:lnTo>
                    <a:pt x="1" y="2853"/>
                  </a:lnTo>
                  <a:lnTo>
                    <a:pt x="89" y="2940"/>
                  </a:lnTo>
                  <a:lnTo>
                    <a:pt x="176" y="2984"/>
                  </a:lnTo>
                  <a:lnTo>
                    <a:pt x="264" y="2940"/>
                  </a:lnTo>
                  <a:lnTo>
                    <a:pt x="5267" y="351"/>
                  </a:lnTo>
                  <a:lnTo>
                    <a:pt x="5310" y="308"/>
                  </a:lnTo>
                  <a:lnTo>
                    <a:pt x="5354" y="220"/>
                  </a:lnTo>
                  <a:lnTo>
                    <a:pt x="5354" y="176"/>
                  </a:lnTo>
                  <a:lnTo>
                    <a:pt x="5354" y="88"/>
                  </a:lnTo>
                  <a:lnTo>
                    <a:pt x="5310" y="44"/>
                  </a:lnTo>
                  <a:lnTo>
                    <a:pt x="522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85" name="Google Shape;16785;p486"/>
            <p:cNvSpPr/>
            <p:nvPr/>
          </p:nvSpPr>
          <p:spPr>
            <a:xfrm>
              <a:off x="2929075" y="3201400"/>
              <a:ext cx="121800" cy="42800"/>
            </a:xfrm>
            <a:custGeom>
              <a:avLst/>
              <a:gdLst/>
              <a:ahLst/>
              <a:cxnLst/>
              <a:rect l="l" t="t" r="r" b="b"/>
              <a:pathLst>
                <a:path w="4872" h="1712" extrusionOk="0">
                  <a:moveTo>
                    <a:pt x="2722" y="352"/>
                  </a:moveTo>
                  <a:lnTo>
                    <a:pt x="3950" y="439"/>
                  </a:lnTo>
                  <a:lnTo>
                    <a:pt x="4433" y="1054"/>
                  </a:lnTo>
                  <a:lnTo>
                    <a:pt x="4082" y="1229"/>
                  </a:lnTo>
                  <a:lnTo>
                    <a:pt x="1932" y="1361"/>
                  </a:lnTo>
                  <a:lnTo>
                    <a:pt x="440" y="1361"/>
                  </a:lnTo>
                  <a:lnTo>
                    <a:pt x="703" y="659"/>
                  </a:lnTo>
                  <a:lnTo>
                    <a:pt x="2722" y="352"/>
                  </a:lnTo>
                  <a:close/>
                  <a:moveTo>
                    <a:pt x="2722" y="0"/>
                  </a:moveTo>
                  <a:lnTo>
                    <a:pt x="528" y="308"/>
                  </a:lnTo>
                  <a:lnTo>
                    <a:pt x="440" y="352"/>
                  </a:lnTo>
                  <a:lnTo>
                    <a:pt x="396" y="439"/>
                  </a:lnTo>
                  <a:lnTo>
                    <a:pt x="1" y="1492"/>
                  </a:lnTo>
                  <a:lnTo>
                    <a:pt x="1" y="1536"/>
                  </a:lnTo>
                  <a:lnTo>
                    <a:pt x="45" y="1624"/>
                  </a:lnTo>
                  <a:lnTo>
                    <a:pt x="89" y="1712"/>
                  </a:lnTo>
                  <a:lnTo>
                    <a:pt x="1976" y="1712"/>
                  </a:lnTo>
                  <a:lnTo>
                    <a:pt x="4170" y="1580"/>
                  </a:lnTo>
                  <a:lnTo>
                    <a:pt x="4257" y="1536"/>
                  </a:lnTo>
                  <a:lnTo>
                    <a:pt x="4784" y="1229"/>
                  </a:lnTo>
                  <a:lnTo>
                    <a:pt x="4828" y="1185"/>
                  </a:lnTo>
                  <a:lnTo>
                    <a:pt x="4872" y="1141"/>
                  </a:lnTo>
                  <a:lnTo>
                    <a:pt x="4872" y="1054"/>
                  </a:lnTo>
                  <a:lnTo>
                    <a:pt x="4828" y="966"/>
                  </a:lnTo>
                  <a:lnTo>
                    <a:pt x="4213" y="132"/>
                  </a:lnTo>
                  <a:lnTo>
                    <a:pt x="4126" y="88"/>
                  </a:lnTo>
                  <a:lnTo>
                    <a:pt x="4082" y="88"/>
                  </a:lnTo>
                  <a:lnTo>
                    <a:pt x="272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86" name="Google Shape;16786;p486"/>
            <p:cNvSpPr/>
            <p:nvPr/>
          </p:nvSpPr>
          <p:spPr>
            <a:xfrm>
              <a:off x="463000" y="1796125"/>
              <a:ext cx="3006950" cy="2565925"/>
            </a:xfrm>
            <a:custGeom>
              <a:avLst/>
              <a:gdLst/>
              <a:ahLst/>
              <a:cxnLst/>
              <a:rect l="l" t="t" r="r" b="b"/>
              <a:pathLst>
                <a:path w="120278" h="102637" extrusionOk="0">
                  <a:moveTo>
                    <a:pt x="106586" y="1"/>
                  </a:moveTo>
                  <a:lnTo>
                    <a:pt x="106499" y="45"/>
                  </a:lnTo>
                  <a:lnTo>
                    <a:pt x="104173" y="2809"/>
                  </a:lnTo>
                  <a:lnTo>
                    <a:pt x="100355" y="7022"/>
                  </a:lnTo>
                  <a:lnTo>
                    <a:pt x="98512" y="7373"/>
                  </a:lnTo>
                  <a:lnTo>
                    <a:pt x="98425" y="7417"/>
                  </a:lnTo>
                  <a:lnTo>
                    <a:pt x="95967" y="9303"/>
                  </a:lnTo>
                  <a:lnTo>
                    <a:pt x="89561" y="14130"/>
                  </a:lnTo>
                  <a:lnTo>
                    <a:pt x="84997" y="16500"/>
                  </a:lnTo>
                  <a:lnTo>
                    <a:pt x="79293" y="18606"/>
                  </a:lnTo>
                  <a:lnTo>
                    <a:pt x="74334" y="20712"/>
                  </a:lnTo>
                  <a:lnTo>
                    <a:pt x="67620" y="23082"/>
                  </a:lnTo>
                  <a:lnTo>
                    <a:pt x="63364" y="24618"/>
                  </a:lnTo>
                  <a:lnTo>
                    <a:pt x="59151" y="25539"/>
                  </a:lnTo>
                  <a:lnTo>
                    <a:pt x="59108" y="25539"/>
                  </a:lnTo>
                  <a:lnTo>
                    <a:pt x="54017" y="27294"/>
                  </a:lnTo>
                  <a:lnTo>
                    <a:pt x="48664" y="28786"/>
                  </a:lnTo>
                  <a:lnTo>
                    <a:pt x="43662" y="30629"/>
                  </a:lnTo>
                  <a:lnTo>
                    <a:pt x="39010" y="31419"/>
                  </a:lnTo>
                  <a:lnTo>
                    <a:pt x="33920" y="32604"/>
                  </a:lnTo>
                  <a:lnTo>
                    <a:pt x="29795" y="32736"/>
                  </a:lnTo>
                  <a:lnTo>
                    <a:pt x="29708" y="32779"/>
                  </a:lnTo>
                  <a:lnTo>
                    <a:pt x="23169" y="35588"/>
                  </a:lnTo>
                  <a:lnTo>
                    <a:pt x="17509" y="37826"/>
                  </a:lnTo>
                  <a:lnTo>
                    <a:pt x="13603" y="37870"/>
                  </a:lnTo>
                  <a:lnTo>
                    <a:pt x="11892" y="36509"/>
                  </a:lnTo>
                  <a:lnTo>
                    <a:pt x="11848" y="36509"/>
                  </a:lnTo>
                  <a:lnTo>
                    <a:pt x="9786" y="35632"/>
                  </a:lnTo>
                  <a:lnTo>
                    <a:pt x="9742" y="35588"/>
                  </a:lnTo>
                  <a:lnTo>
                    <a:pt x="9654" y="35632"/>
                  </a:lnTo>
                  <a:lnTo>
                    <a:pt x="9610" y="35675"/>
                  </a:lnTo>
                  <a:lnTo>
                    <a:pt x="9566" y="35719"/>
                  </a:lnTo>
                  <a:lnTo>
                    <a:pt x="6802" y="42082"/>
                  </a:lnTo>
                  <a:lnTo>
                    <a:pt x="6802" y="42170"/>
                  </a:lnTo>
                  <a:lnTo>
                    <a:pt x="8338" y="50156"/>
                  </a:lnTo>
                  <a:lnTo>
                    <a:pt x="8864" y="55334"/>
                  </a:lnTo>
                  <a:lnTo>
                    <a:pt x="9479" y="61565"/>
                  </a:lnTo>
                  <a:lnTo>
                    <a:pt x="7285" y="64022"/>
                  </a:lnTo>
                  <a:lnTo>
                    <a:pt x="7241" y="64110"/>
                  </a:lnTo>
                  <a:lnTo>
                    <a:pt x="6758" y="67796"/>
                  </a:lnTo>
                  <a:lnTo>
                    <a:pt x="5266" y="69419"/>
                  </a:lnTo>
                  <a:lnTo>
                    <a:pt x="5222" y="69507"/>
                  </a:lnTo>
                  <a:lnTo>
                    <a:pt x="4432" y="72316"/>
                  </a:lnTo>
                  <a:lnTo>
                    <a:pt x="2984" y="76002"/>
                  </a:lnTo>
                  <a:lnTo>
                    <a:pt x="1756" y="79380"/>
                  </a:lnTo>
                  <a:lnTo>
                    <a:pt x="571" y="82540"/>
                  </a:lnTo>
                  <a:lnTo>
                    <a:pt x="44" y="86182"/>
                  </a:lnTo>
                  <a:lnTo>
                    <a:pt x="1" y="89341"/>
                  </a:lnTo>
                  <a:lnTo>
                    <a:pt x="132" y="92281"/>
                  </a:lnTo>
                  <a:lnTo>
                    <a:pt x="132" y="92369"/>
                  </a:lnTo>
                  <a:lnTo>
                    <a:pt x="176" y="92413"/>
                  </a:lnTo>
                  <a:lnTo>
                    <a:pt x="220" y="92457"/>
                  </a:lnTo>
                  <a:lnTo>
                    <a:pt x="395" y="92457"/>
                  </a:lnTo>
                  <a:lnTo>
                    <a:pt x="439" y="92413"/>
                  </a:lnTo>
                  <a:lnTo>
                    <a:pt x="483" y="92369"/>
                  </a:lnTo>
                  <a:lnTo>
                    <a:pt x="483" y="92281"/>
                  </a:lnTo>
                  <a:lnTo>
                    <a:pt x="352" y="89341"/>
                  </a:lnTo>
                  <a:lnTo>
                    <a:pt x="395" y="86226"/>
                  </a:lnTo>
                  <a:lnTo>
                    <a:pt x="922" y="82627"/>
                  </a:lnTo>
                  <a:lnTo>
                    <a:pt x="2063" y="79512"/>
                  </a:lnTo>
                  <a:lnTo>
                    <a:pt x="3335" y="76089"/>
                  </a:lnTo>
                  <a:lnTo>
                    <a:pt x="4740" y="72447"/>
                  </a:lnTo>
                  <a:lnTo>
                    <a:pt x="5529" y="69639"/>
                  </a:lnTo>
                  <a:lnTo>
                    <a:pt x="7065" y="68015"/>
                  </a:lnTo>
                  <a:lnTo>
                    <a:pt x="7109" y="67884"/>
                  </a:lnTo>
                  <a:lnTo>
                    <a:pt x="7592" y="64198"/>
                  </a:lnTo>
                  <a:lnTo>
                    <a:pt x="9786" y="61740"/>
                  </a:lnTo>
                  <a:lnTo>
                    <a:pt x="9830" y="61697"/>
                  </a:lnTo>
                  <a:lnTo>
                    <a:pt x="9830" y="61609"/>
                  </a:lnTo>
                  <a:lnTo>
                    <a:pt x="9215" y="55290"/>
                  </a:lnTo>
                  <a:lnTo>
                    <a:pt x="8689" y="50112"/>
                  </a:lnTo>
                  <a:lnTo>
                    <a:pt x="7153" y="42170"/>
                  </a:lnTo>
                  <a:lnTo>
                    <a:pt x="9830" y="36027"/>
                  </a:lnTo>
                  <a:lnTo>
                    <a:pt x="11717" y="36816"/>
                  </a:lnTo>
                  <a:lnTo>
                    <a:pt x="13428" y="38177"/>
                  </a:lnTo>
                  <a:lnTo>
                    <a:pt x="13560" y="38221"/>
                  </a:lnTo>
                  <a:lnTo>
                    <a:pt x="17553" y="38177"/>
                  </a:lnTo>
                  <a:lnTo>
                    <a:pt x="17597" y="38133"/>
                  </a:lnTo>
                  <a:lnTo>
                    <a:pt x="23301" y="35895"/>
                  </a:lnTo>
                  <a:lnTo>
                    <a:pt x="29839" y="33087"/>
                  </a:lnTo>
                  <a:lnTo>
                    <a:pt x="33964" y="32955"/>
                  </a:lnTo>
                  <a:lnTo>
                    <a:pt x="34008" y="32955"/>
                  </a:lnTo>
                  <a:lnTo>
                    <a:pt x="39098" y="31726"/>
                  </a:lnTo>
                  <a:lnTo>
                    <a:pt x="43749" y="30980"/>
                  </a:lnTo>
                  <a:lnTo>
                    <a:pt x="43793" y="30936"/>
                  </a:lnTo>
                  <a:lnTo>
                    <a:pt x="48752" y="29093"/>
                  </a:lnTo>
                  <a:lnTo>
                    <a:pt x="54105" y="27645"/>
                  </a:lnTo>
                  <a:lnTo>
                    <a:pt x="59239" y="25890"/>
                  </a:lnTo>
                  <a:lnTo>
                    <a:pt x="63452" y="24969"/>
                  </a:lnTo>
                  <a:lnTo>
                    <a:pt x="63496" y="24969"/>
                  </a:lnTo>
                  <a:lnTo>
                    <a:pt x="67752" y="23389"/>
                  </a:lnTo>
                  <a:lnTo>
                    <a:pt x="74466" y="21019"/>
                  </a:lnTo>
                  <a:lnTo>
                    <a:pt x="79424" y="18913"/>
                  </a:lnTo>
                  <a:lnTo>
                    <a:pt x="85129" y="16851"/>
                  </a:lnTo>
                  <a:lnTo>
                    <a:pt x="85129" y="16807"/>
                  </a:lnTo>
                  <a:lnTo>
                    <a:pt x="89736" y="14437"/>
                  </a:lnTo>
                  <a:lnTo>
                    <a:pt x="89780" y="14437"/>
                  </a:lnTo>
                  <a:lnTo>
                    <a:pt x="96187" y="9567"/>
                  </a:lnTo>
                  <a:lnTo>
                    <a:pt x="98644" y="7680"/>
                  </a:lnTo>
                  <a:lnTo>
                    <a:pt x="100487" y="7373"/>
                  </a:lnTo>
                  <a:lnTo>
                    <a:pt x="100575" y="7329"/>
                  </a:lnTo>
                  <a:lnTo>
                    <a:pt x="104436" y="3029"/>
                  </a:lnTo>
                  <a:lnTo>
                    <a:pt x="106674" y="352"/>
                  </a:lnTo>
                  <a:lnTo>
                    <a:pt x="112335" y="1712"/>
                  </a:lnTo>
                  <a:lnTo>
                    <a:pt x="112949" y="3555"/>
                  </a:lnTo>
                  <a:lnTo>
                    <a:pt x="116547" y="18343"/>
                  </a:lnTo>
                  <a:lnTo>
                    <a:pt x="116372" y="30410"/>
                  </a:lnTo>
                  <a:lnTo>
                    <a:pt x="116372" y="30454"/>
                  </a:lnTo>
                  <a:lnTo>
                    <a:pt x="118741" y="38396"/>
                  </a:lnTo>
                  <a:lnTo>
                    <a:pt x="117600" y="42214"/>
                  </a:lnTo>
                  <a:lnTo>
                    <a:pt x="116942" y="44890"/>
                  </a:lnTo>
                  <a:lnTo>
                    <a:pt x="116942" y="44934"/>
                  </a:lnTo>
                  <a:lnTo>
                    <a:pt x="116810" y="48225"/>
                  </a:lnTo>
                  <a:lnTo>
                    <a:pt x="116810" y="48313"/>
                  </a:lnTo>
                  <a:lnTo>
                    <a:pt x="119926" y="54939"/>
                  </a:lnTo>
                  <a:lnTo>
                    <a:pt x="119663" y="55948"/>
                  </a:lnTo>
                  <a:lnTo>
                    <a:pt x="118697" y="56475"/>
                  </a:lnTo>
                  <a:lnTo>
                    <a:pt x="118653" y="56475"/>
                  </a:lnTo>
                  <a:lnTo>
                    <a:pt x="115889" y="58537"/>
                  </a:lnTo>
                  <a:lnTo>
                    <a:pt x="113519" y="60468"/>
                  </a:lnTo>
                  <a:lnTo>
                    <a:pt x="109614" y="64154"/>
                  </a:lnTo>
                  <a:lnTo>
                    <a:pt x="109570" y="64198"/>
                  </a:lnTo>
                  <a:lnTo>
                    <a:pt x="104305" y="75519"/>
                  </a:lnTo>
                  <a:lnTo>
                    <a:pt x="100750" y="78634"/>
                  </a:lnTo>
                  <a:lnTo>
                    <a:pt x="98468" y="80784"/>
                  </a:lnTo>
                  <a:lnTo>
                    <a:pt x="91184" y="82935"/>
                  </a:lnTo>
                  <a:lnTo>
                    <a:pt x="87805" y="83417"/>
                  </a:lnTo>
                  <a:lnTo>
                    <a:pt x="87762" y="83417"/>
                  </a:lnTo>
                  <a:lnTo>
                    <a:pt x="84163" y="84470"/>
                  </a:lnTo>
                  <a:lnTo>
                    <a:pt x="84076" y="84514"/>
                  </a:lnTo>
                  <a:lnTo>
                    <a:pt x="82847" y="85962"/>
                  </a:lnTo>
                  <a:lnTo>
                    <a:pt x="82847" y="86006"/>
                  </a:lnTo>
                  <a:lnTo>
                    <a:pt x="81311" y="88858"/>
                  </a:lnTo>
                  <a:lnTo>
                    <a:pt x="78810" y="90965"/>
                  </a:lnTo>
                  <a:lnTo>
                    <a:pt x="74202" y="91886"/>
                  </a:lnTo>
                  <a:lnTo>
                    <a:pt x="74159" y="91886"/>
                  </a:lnTo>
                  <a:lnTo>
                    <a:pt x="70560" y="93905"/>
                  </a:lnTo>
                  <a:lnTo>
                    <a:pt x="70517" y="93992"/>
                  </a:lnTo>
                  <a:lnTo>
                    <a:pt x="68630" y="96669"/>
                  </a:lnTo>
                  <a:lnTo>
                    <a:pt x="65207" y="97196"/>
                  </a:lnTo>
                  <a:lnTo>
                    <a:pt x="63671" y="96932"/>
                  </a:lnTo>
                  <a:lnTo>
                    <a:pt x="62004" y="96932"/>
                  </a:lnTo>
                  <a:lnTo>
                    <a:pt x="58098" y="97942"/>
                  </a:lnTo>
                  <a:lnTo>
                    <a:pt x="52482" y="98995"/>
                  </a:lnTo>
                  <a:lnTo>
                    <a:pt x="51253" y="98819"/>
                  </a:lnTo>
                  <a:lnTo>
                    <a:pt x="48006" y="98380"/>
                  </a:lnTo>
                  <a:lnTo>
                    <a:pt x="44451" y="97547"/>
                  </a:lnTo>
                  <a:lnTo>
                    <a:pt x="43398" y="95923"/>
                  </a:lnTo>
                  <a:lnTo>
                    <a:pt x="41160" y="93115"/>
                  </a:lnTo>
                  <a:lnTo>
                    <a:pt x="41160" y="92325"/>
                  </a:lnTo>
                  <a:lnTo>
                    <a:pt x="41160" y="90833"/>
                  </a:lnTo>
                  <a:lnTo>
                    <a:pt x="42038" y="88990"/>
                  </a:lnTo>
                  <a:lnTo>
                    <a:pt x="43618" y="86972"/>
                  </a:lnTo>
                  <a:lnTo>
                    <a:pt x="46646" y="85348"/>
                  </a:lnTo>
                  <a:lnTo>
                    <a:pt x="46689" y="85304"/>
                  </a:lnTo>
                  <a:lnTo>
                    <a:pt x="47216" y="84427"/>
                  </a:lnTo>
                  <a:lnTo>
                    <a:pt x="47216" y="84383"/>
                  </a:lnTo>
                  <a:lnTo>
                    <a:pt x="48006" y="82627"/>
                  </a:lnTo>
                  <a:lnTo>
                    <a:pt x="49015" y="80916"/>
                  </a:lnTo>
                  <a:lnTo>
                    <a:pt x="50551" y="78854"/>
                  </a:lnTo>
                  <a:lnTo>
                    <a:pt x="51297" y="77493"/>
                  </a:lnTo>
                  <a:lnTo>
                    <a:pt x="51297" y="77450"/>
                  </a:lnTo>
                  <a:lnTo>
                    <a:pt x="51428" y="76528"/>
                  </a:lnTo>
                  <a:lnTo>
                    <a:pt x="51428" y="76484"/>
                  </a:lnTo>
                  <a:lnTo>
                    <a:pt x="51341" y="75036"/>
                  </a:lnTo>
                  <a:lnTo>
                    <a:pt x="52043" y="70692"/>
                  </a:lnTo>
                  <a:lnTo>
                    <a:pt x="55685" y="63847"/>
                  </a:lnTo>
                  <a:lnTo>
                    <a:pt x="58405" y="60029"/>
                  </a:lnTo>
                  <a:lnTo>
                    <a:pt x="61214" y="58318"/>
                  </a:lnTo>
                  <a:lnTo>
                    <a:pt x="65163" y="56563"/>
                  </a:lnTo>
                  <a:lnTo>
                    <a:pt x="65207" y="56519"/>
                  </a:lnTo>
                  <a:lnTo>
                    <a:pt x="68761" y="52789"/>
                  </a:lnTo>
                  <a:lnTo>
                    <a:pt x="77845" y="45768"/>
                  </a:lnTo>
                  <a:lnTo>
                    <a:pt x="82452" y="41950"/>
                  </a:lnTo>
                  <a:lnTo>
                    <a:pt x="89122" y="38308"/>
                  </a:lnTo>
                  <a:lnTo>
                    <a:pt x="93554" y="38089"/>
                  </a:lnTo>
                  <a:lnTo>
                    <a:pt x="93598" y="38045"/>
                  </a:lnTo>
                  <a:lnTo>
                    <a:pt x="105709" y="31726"/>
                  </a:lnTo>
                  <a:lnTo>
                    <a:pt x="105796" y="31682"/>
                  </a:lnTo>
                  <a:lnTo>
                    <a:pt x="105796" y="31595"/>
                  </a:lnTo>
                  <a:lnTo>
                    <a:pt x="106455" y="27821"/>
                  </a:lnTo>
                  <a:lnTo>
                    <a:pt x="106455" y="27777"/>
                  </a:lnTo>
                  <a:lnTo>
                    <a:pt x="106235" y="24705"/>
                  </a:lnTo>
                  <a:lnTo>
                    <a:pt x="106411" y="21546"/>
                  </a:lnTo>
                  <a:lnTo>
                    <a:pt x="106367" y="21414"/>
                  </a:lnTo>
                  <a:lnTo>
                    <a:pt x="104875" y="19396"/>
                  </a:lnTo>
                  <a:lnTo>
                    <a:pt x="104787" y="19308"/>
                  </a:lnTo>
                  <a:lnTo>
                    <a:pt x="100575" y="17992"/>
                  </a:lnTo>
                  <a:lnTo>
                    <a:pt x="99127" y="17421"/>
                  </a:lnTo>
                  <a:lnTo>
                    <a:pt x="95090" y="15842"/>
                  </a:lnTo>
                  <a:lnTo>
                    <a:pt x="94914" y="15842"/>
                  </a:lnTo>
                  <a:lnTo>
                    <a:pt x="91448" y="18343"/>
                  </a:lnTo>
                  <a:lnTo>
                    <a:pt x="83461" y="23916"/>
                  </a:lnTo>
                  <a:lnTo>
                    <a:pt x="79688" y="25100"/>
                  </a:lnTo>
                  <a:lnTo>
                    <a:pt x="76353" y="24662"/>
                  </a:lnTo>
                  <a:lnTo>
                    <a:pt x="76265" y="24705"/>
                  </a:lnTo>
                  <a:lnTo>
                    <a:pt x="70824" y="26724"/>
                  </a:lnTo>
                  <a:lnTo>
                    <a:pt x="65119" y="28655"/>
                  </a:lnTo>
                  <a:lnTo>
                    <a:pt x="61126" y="30103"/>
                  </a:lnTo>
                  <a:lnTo>
                    <a:pt x="56519" y="31726"/>
                  </a:lnTo>
                  <a:lnTo>
                    <a:pt x="51428" y="33569"/>
                  </a:lnTo>
                  <a:lnTo>
                    <a:pt x="47435" y="35017"/>
                  </a:lnTo>
                  <a:lnTo>
                    <a:pt x="47391" y="35017"/>
                  </a:lnTo>
                  <a:lnTo>
                    <a:pt x="42784" y="37431"/>
                  </a:lnTo>
                  <a:lnTo>
                    <a:pt x="38923" y="38572"/>
                  </a:lnTo>
                  <a:lnTo>
                    <a:pt x="35237" y="39756"/>
                  </a:lnTo>
                  <a:lnTo>
                    <a:pt x="31594" y="40678"/>
                  </a:lnTo>
                  <a:lnTo>
                    <a:pt x="31551" y="40722"/>
                  </a:lnTo>
                  <a:lnTo>
                    <a:pt x="27382" y="43530"/>
                  </a:lnTo>
                  <a:lnTo>
                    <a:pt x="27338" y="43574"/>
                  </a:lnTo>
                  <a:lnTo>
                    <a:pt x="24354" y="47435"/>
                  </a:lnTo>
                  <a:lnTo>
                    <a:pt x="24354" y="47479"/>
                  </a:lnTo>
                  <a:lnTo>
                    <a:pt x="22731" y="50507"/>
                  </a:lnTo>
                  <a:lnTo>
                    <a:pt x="21590" y="53491"/>
                  </a:lnTo>
                  <a:lnTo>
                    <a:pt x="19659" y="56255"/>
                  </a:lnTo>
                  <a:lnTo>
                    <a:pt x="19615" y="56299"/>
                  </a:lnTo>
                  <a:lnTo>
                    <a:pt x="18167" y="68937"/>
                  </a:lnTo>
                  <a:lnTo>
                    <a:pt x="18562" y="76133"/>
                  </a:lnTo>
                  <a:lnTo>
                    <a:pt x="18211" y="77976"/>
                  </a:lnTo>
                  <a:lnTo>
                    <a:pt x="17553" y="80258"/>
                  </a:lnTo>
                  <a:lnTo>
                    <a:pt x="16368" y="81969"/>
                  </a:lnTo>
                  <a:lnTo>
                    <a:pt x="14920" y="83988"/>
                  </a:lnTo>
                  <a:lnTo>
                    <a:pt x="13428" y="84514"/>
                  </a:lnTo>
                  <a:lnTo>
                    <a:pt x="13340" y="84558"/>
                  </a:lnTo>
                  <a:lnTo>
                    <a:pt x="13296" y="84646"/>
                  </a:lnTo>
                  <a:lnTo>
                    <a:pt x="12331" y="86796"/>
                  </a:lnTo>
                  <a:lnTo>
                    <a:pt x="11717" y="89209"/>
                  </a:lnTo>
                  <a:lnTo>
                    <a:pt x="11717" y="89253"/>
                  </a:lnTo>
                  <a:lnTo>
                    <a:pt x="12419" y="95528"/>
                  </a:lnTo>
                  <a:lnTo>
                    <a:pt x="13560" y="102461"/>
                  </a:lnTo>
                  <a:lnTo>
                    <a:pt x="13603" y="102593"/>
                  </a:lnTo>
                  <a:lnTo>
                    <a:pt x="13735" y="102637"/>
                  </a:lnTo>
                  <a:lnTo>
                    <a:pt x="13823" y="102593"/>
                  </a:lnTo>
                  <a:lnTo>
                    <a:pt x="13867" y="102549"/>
                  </a:lnTo>
                  <a:lnTo>
                    <a:pt x="13911" y="102505"/>
                  </a:lnTo>
                  <a:lnTo>
                    <a:pt x="13911" y="102417"/>
                  </a:lnTo>
                  <a:lnTo>
                    <a:pt x="12770" y="95484"/>
                  </a:lnTo>
                  <a:lnTo>
                    <a:pt x="12068" y="89253"/>
                  </a:lnTo>
                  <a:lnTo>
                    <a:pt x="12682" y="86928"/>
                  </a:lnTo>
                  <a:lnTo>
                    <a:pt x="13603" y="84821"/>
                  </a:lnTo>
                  <a:lnTo>
                    <a:pt x="15095" y="84295"/>
                  </a:lnTo>
                  <a:lnTo>
                    <a:pt x="15183" y="84207"/>
                  </a:lnTo>
                  <a:lnTo>
                    <a:pt x="16675" y="82189"/>
                  </a:lnTo>
                  <a:lnTo>
                    <a:pt x="17860" y="80433"/>
                  </a:lnTo>
                  <a:lnTo>
                    <a:pt x="17860" y="80390"/>
                  </a:lnTo>
                  <a:lnTo>
                    <a:pt x="18562" y="78064"/>
                  </a:lnTo>
                  <a:lnTo>
                    <a:pt x="18913" y="76221"/>
                  </a:lnTo>
                  <a:lnTo>
                    <a:pt x="18913" y="76133"/>
                  </a:lnTo>
                  <a:lnTo>
                    <a:pt x="18518" y="68937"/>
                  </a:lnTo>
                  <a:lnTo>
                    <a:pt x="19966" y="56387"/>
                  </a:lnTo>
                  <a:lnTo>
                    <a:pt x="21853" y="53666"/>
                  </a:lnTo>
                  <a:lnTo>
                    <a:pt x="21897" y="53623"/>
                  </a:lnTo>
                  <a:lnTo>
                    <a:pt x="23082" y="50683"/>
                  </a:lnTo>
                  <a:lnTo>
                    <a:pt x="24661" y="47655"/>
                  </a:lnTo>
                  <a:lnTo>
                    <a:pt x="27601" y="43793"/>
                  </a:lnTo>
                  <a:lnTo>
                    <a:pt x="31682" y="41029"/>
                  </a:lnTo>
                  <a:lnTo>
                    <a:pt x="35324" y="40107"/>
                  </a:lnTo>
                  <a:lnTo>
                    <a:pt x="39054" y="38879"/>
                  </a:lnTo>
                  <a:lnTo>
                    <a:pt x="42872" y="37782"/>
                  </a:lnTo>
                  <a:lnTo>
                    <a:pt x="42916" y="37782"/>
                  </a:lnTo>
                  <a:lnTo>
                    <a:pt x="47567" y="35324"/>
                  </a:lnTo>
                  <a:lnTo>
                    <a:pt x="51560" y="33920"/>
                  </a:lnTo>
                  <a:lnTo>
                    <a:pt x="56650" y="32077"/>
                  </a:lnTo>
                  <a:lnTo>
                    <a:pt x="61214" y="30454"/>
                  </a:lnTo>
                  <a:lnTo>
                    <a:pt x="65251" y="28962"/>
                  </a:lnTo>
                  <a:lnTo>
                    <a:pt x="70911" y="27075"/>
                  </a:lnTo>
                  <a:lnTo>
                    <a:pt x="76353" y="25013"/>
                  </a:lnTo>
                  <a:lnTo>
                    <a:pt x="79644" y="25451"/>
                  </a:lnTo>
                  <a:lnTo>
                    <a:pt x="79731" y="25451"/>
                  </a:lnTo>
                  <a:lnTo>
                    <a:pt x="83593" y="24223"/>
                  </a:lnTo>
                  <a:lnTo>
                    <a:pt x="83681" y="24223"/>
                  </a:lnTo>
                  <a:lnTo>
                    <a:pt x="91623" y="18606"/>
                  </a:lnTo>
                  <a:lnTo>
                    <a:pt x="95046" y="16193"/>
                  </a:lnTo>
                  <a:lnTo>
                    <a:pt x="98995" y="17728"/>
                  </a:lnTo>
                  <a:lnTo>
                    <a:pt x="100443" y="18343"/>
                  </a:lnTo>
                  <a:lnTo>
                    <a:pt x="104656" y="19659"/>
                  </a:lnTo>
                  <a:lnTo>
                    <a:pt x="106060" y="21590"/>
                  </a:lnTo>
                  <a:lnTo>
                    <a:pt x="105884" y="24662"/>
                  </a:lnTo>
                  <a:lnTo>
                    <a:pt x="105884" y="24705"/>
                  </a:lnTo>
                  <a:lnTo>
                    <a:pt x="106104" y="27777"/>
                  </a:lnTo>
                  <a:lnTo>
                    <a:pt x="105489" y="31463"/>
                  </a:lnTo>
                  <a:lnTo>
                    <a:pt x="93466" y="37738"/>
                  </a:lnTo>
                  <a:lnTo>
                    <a:pt x="89078" y="37957"/>
                  </a:lnTo>
                  <a:lnTo>
                    <a:pt x="88990" y="37957"/>
                  </a:lnTo>
                  <a:lnTo>
                    <a:pt x="82277" y="41643"/>
                  </a:lnTo>
                  <a:lnTo>
                    <a:pt x="82233" y="41643"/>
                  </a:lnTo>
                  <a:lnTo>
                    <a:pt x="77625" y="45505"/>
                  </a:lnTo>
                  <a:lnTo>
                    <a:pt x="68542" y="52526"/>
                  </a:lnTo>
                  <a:lnTo>
                    <a:pt x="68498" y="52569"/>
                  </a:lnTo>
                  <a:lnTo>
                    <a:pt x="64988" y="56255"/>
                  </a:lnTo>
                  <a:lnTo>
                    <a:pt x="61082" y="58011"/>
                  </a:lnTo>
                  <a:lnTo>
                    <a:pt x="61038" y="58011"/>
                  </a:lnTo>
                  <a:lnTo>
                    <a:pt x="58186" y="59766"/>
                  </a:lnTo>
                  <a:lnTo>
                    <a:pt x="58142" y="59810"/>
                  </a:lnTo>
                  <a:lnTo>
                    <a:pt x="55378" y="63627"/>
                  </a:lnTo>
                  <a:lnTo>
                    <a:pt x="55378" y="63671"/>
                  </a:lnTo>
                  <a:lnTo>
                    <a:pt x="51736" y="70516"/>
                  </a:lnTo>
                  <a:lnTo>
                    <a:pt x="51692" y="70604"/>
                  </a:lnTo>
                  <a:lnTo>
                    <a:pt x="50990" y="74992"/>
                  </a:lnTo>
                  <a:lnTo>
                    <a:pt x="50990" y="75036"/>
                  </a:lnTo>
                  <a:lnTo>
                    <a:pt x="51077" y="76484"/>
                  </a:lnTo>
                  <a:lnTo>
                    <a:pt x="50946" y="77362"/>
                  </a:lnTo>
                  <a:lnTo>
                    <a:pt x="50244" y="78678"/>
                  </a:lnTo>
                  <a:lnTo>
                    <a:pt x="48708" y="80697"/>
                  </a:lnTo>
                  <a:lnTo>
                    <a:pt x="47699" y="82452"/>
                  </a:lnTo>
                  <a:lnTo>
                    <a:pt x="47699" y="82496"/>
                  </a:lnTo>
                  <a:lnTo>
                    <a:pt x="46909" y="84251"/>
                  </a:lnTo>
                  <a:lnTo>
                    <a:pt x="46426" y="85085"/>
                  </a:lnTo>
                  <a:lnTo>
                    <a:pt x="43442" y="86664"/>
                  </a:lnTo>
                  <a:lnTo>
                    <a:pt x="43354" y="86708"/>
                  </a:lnTo>
                  <a:lnTo>
                    <a:pt x="41775" y="88771"/>
                  </a:lnTo>
                  <a:lnTo>
                    <a:pt x="41731" y="88815"/>
                  </a:lnTo>
                  <a:lnTo>
                    <a:pt x="40809" y="90701"/>
                  </a:lnTo>
                  <a:lnTo>
                    <a:pt x="40809" y="90789"/>
                  </a:lnTo>
                  <a:lnTo>
                    <a:pt x="40809" y="92325"/>
                  </a:lnTo>
                  <a:lnTo>
                    <a:pt x="40809" y="93203"/>
                  </a:lnTo>
                  <a:lnTo>
                    <a:pt x="40853" y="93290"/>
                  </a:lnTo>
                  <a:lnTo>
                    <a:pt x="43091" y="96143"/>
                  </a:lnTo>
                  <a:lnTo>
                    <a:pt x="44188" y="97810"/>
                  </a:lnTo>
                  <a:lnTo>
                    <a:pt x="44276" y="97898"/>
                  </a:lnTo>
                  <a:lnTo>
                    <a:pt x="47918" y="98732"/>
                  </a:lnTo>
                  <a:lnTo>
                    <a:pt x="51209" y="99170"/>
                  </a:lnTo>
                  <a:lnTo>
                    <a:pt x="52438" y="99346"/>
                  </a:lnTo>
                  <a:lnTo>
                    <a:pt x="52482" y="99346"/>
                  </a:lnTo>
                  <a:lnTo>
                    <a:pt x="58186" y="98293"/>
                  </a:lnTo>
                  <a:lnTo>
                    <a:pt x="62091" y="97283"/>
                  </a:lnTo>
                  <a:lnTo>
                    <a:pt x="63627" y="97283"/>
                  </a:lnTo>
                  <a:lnTo>
                    <a:pt x="65163" y="97547"/>
                  </a:lnTo>
                  <a:lnTo>
                    <a:pt x="65251" y="97547"/>
                  </a:lnTo>
                  <a:lnTo>
                    <a:pt x="68761" y="96976"/>
                  </a:lnTo>
                  <a:lnTo>
                    <a:pt x="68805" y="96976"/>
                  </a:lnTo>
                  <a:lnTo>
                    <a:pt x="68893" y="96932"/>
                  </a:lnTo>
                  <a:lnTo>
                    <a:pt x="70780" y="94212"/>
                  </a:lnTo>
                  <a:lnTo>
                    <a:pt x="74334" y="92193"/>
                  </a:lnTo>
                  <a:lnTo>
                    <a:pt x="78942" y="91316"/>
                  </a:lnTo>
                  <a:lnTo>
                    <a:pt x="79029" y="91272"/>
                  </a:lnTo>
                  <a:lnTo>
                    <a:pt x="81574" y="89122"/>
                  </a:lnTo>
                  <a:lnTo>
                    <a:pt x="81618" y="89034"/>
                  </a:lnTo>
                  <a:lnTo>
                    <a:pt x="83110" y="86182"/>
                  </a:lnTo>
                  <a:lnTo>
                    <a:pt x="84295" y="84778"/>
                  </a:lnTo>
                  <a:lnTo>
                    <a:pt x="87849" y="83724"/>
                  </a:lnTo>
                  <a:lnTo>
                    <a:pt x="91228" y="83286"/>
                  </a:lnTo>
                  <a:lnTo>
                    <a:pt x="91272" y="83286"/>
                  </a:lnTo>
                  <a:lnTo>
                    <a:pt x="98600" y="81136"/>
                  </a:lnTo>
                  <a:lnTo>
                    <a:pt x="98644" y="81092"/>
                  </a:lnTo>
                  <a:lnTo>
                    <a:pt x="100970" y="78854"/>
                  </a:lnTo>
                  <a:lnTo>
                    <a:pt x="104568" y="75782"/>
                  </a:lnTo>
                  <a:lnTo>
                    <a:pt x="104612" y="75738"/>
                  </a:lnTo>
                  <a:lnTo>
                    <a:pt x="109877" y="64373"/>
                  </a:lnTo>
                  <a:lnTo>
                    <a:pt x="113739" y="60731"/>
                  </a:lnTo>
                  <a:lnTo>
                    <a:pt x="116065" y="58800"/>
                  </a:lnTo>
                  <a:lnTo>
                    <a:pt x="118873" y="56782"/>
                  </a:lnTo>
                  <a:lnTo>
                    <a:pt x="119882" y="56255"/>
                  </a:lnTo>
                  <a:lnTo>
                    <a:pt x="119926" y="56211"/>
                  </a:lnTo>
                  <a:lnTo>
                    <a:pt x="119970" y="56124"/>
                  </a:lnTo>
                  <a:lnTo>
                    <a:pt x="120277" y="54983"/>
                  </a:lnTo>
                  <a:lnTo>
                    <a:pt x="120277" y="54851"/>
                  </a:lnTo>
                  <a:lnTo>
                    <a:pt x="117162" y="48225"/>
                  </a:lnTo>
                  <a:lnTo>
                    <a:pt x="117293" y="44978"/>
                  </a:lnTo>
                  <a:lnTo>
                    <a:pt x="117907" y="42301"/>
                  </a:lnTo>
                  <a:lnTo>
                    <a:pt x="119092" y="38484"/>
                  </a:lnTo>
                  <a:lnTo>
                    <a:pt x="119092" y="38352"/>
                  </a:lnTo>
                  <a:lnTo>
                    <a:pt x="116723" y="30366"/>
                  </a:lnTo>
                  <a:lnTo>
                    <a:pt x="116898" y="18343"/>
                  </a:lnTo>
                  <a:lnTo>
                    <a:pt x="116898" y="18299"/>
                  </a:lnTo>
                  <a:lnTo>
                    <a:pt x="113256" y="3423"/>
                  </a:lnTo>
                  <a:lnTo>
                    <a:pt x="112598" y="1493"/>
                  </a:lnTo>
                  <a:lnTo>
                    <a:pt x="112554" y="1449"/>
                  </a:lnTo>
                  <a:lnTo>
                    <a:pt x="112510" y="1405"/>
                  </a:lnTo>
                  <a:lnTo>
                    <a:pt x="10667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87" name="Google Shape;16787;p486"/>
            <p:cNvSpPr/>
            <p:nvPr/>
          </p:nvSpPr>
          <p:spPr>
            <a:xfrm>
              <a:off x="1260525" y="3161900"/>
              <a:ext cx="125100" cy="1464550"/>
            </a:xfrm>
            <a:custGeom>
              <a:avLst/>
              <a:gdLst/>
              <a:ahLst/>
              <a:cxnLst/>
              <a:rect l="l" t="t" r="r" b="b"/>
              <a:pathLst>
                <a:path w="5004" h="58582" extrusionOk="0">
                  <a:moveTo>
                    <a:pt x="2195" y="1"/>
                  </a:moveTo>
                  <a:lnTo>
                    <a:pt x="2107" y="45"/>
                  </a:lnTo>
                  <a:lnTo>
                    <a:pt x="2063" y="89"/>
                  </a:lnTo>
                  <a:lnTo>
                    <a:pt x="2019" y="132"/>
                  </a:lnTo>
                  <a:lnTo>
                    <a:pt x="2019" y="264"/>
                  </a:lnTo>
                  <a:lnTo>
                    <a:pt x="2019" y="308"/>
                  </a:lnTo>
                  <a:lnTo>
                    <a:pt x="2721" y="3029"/>
                  </a:lnTo>
                  <a:lnTo>
                    <a:pt x="3336" y="5837"/>
                  </a:lnTo>
                  <a:lnTo>
                    <a:pt x="4257" y="9479"/>
                  </a:lnTo>
                  <a:lnTo>
                    <a:pt x="4564" y="11761"/>
                  </a:lnTo>
                  <a:lnTo>
                    <a:pt x="4652" y="14437"/>
                  </a:lnTo>
                  <a:lnTo>
                    <a:pt x="4520" y="17070"/>
                  </a:lnTo>
                  <a:lnTo>
                    <a:pt x="4389" y="19220"/>
                  </a:lnTo>
                  <a:lnTo>
                    <a:pt x="4301" y="20581"/>
                  </a:lnTo>
                  <a:lnTo>
                    <a:pt x="3994" y="24223"/>
                  </a:lnTo>
                  <a:lnTo>
                    <a:pt x="3994" y="24267"/>
                  </a:lnTo>
                  <a:lnTo>
                    <a:pt x="4038" y="26548"/>
                  </a:lnTo>
                  <a:lnTo>
                    <a:pt x="3599" y="30936"/>
                  </a:lnTo>
                  <a:lnTo>
                    <a:pt x="3248" y="33657"/>
                  </a:lnTo>
                  <a:lnTo>
                    <a:pt x="2897" y="36070"/>
                  </a:lnTo>
                  <a:lnTo>
                    <a:pt x="2414" y="38615"/>
                  </a:lnTo>
                  <a:lnTo>
                    <a:pt x="1800" y="40634"/>
                  </a:lnTo>
                  <a:lnTo>
                    <a:pt x="132" y="46689"/>
                  </a:lnTo>
                  <a:lnTo>
                    <a:pt x="1" y="49015"/>
                  </a:lnTo>
                  <a:lnTo>
                    <a:pt x="1" y="50463"/>
                  </a:lnTo>
                  <a:lnTo>
                    <a:pt x="1" y="50507"/>
                  </a:lnTo>
                  <a:lnTo>
                    <a:pt x="527" y="52789"/>
                  </a:lnTo>
                  <a:lnTo>
                    <a:pt x="1317" y="55509"/>
                  </a:lnTo>
                  <a:lnTo>
                    <a:pt x="2107" y="57528"/>
                  </a:lnTo>
                  <a:lnTo>
                    <a:pt x="2151" y="57572"/>
                  </a:lnTo>
                  <a:lnTo>
                    <a:pt x="2809" y="58537"/>
                  </a:lnTo>
                  <a:lnTo>
                    <a:pt x="2897" y="58581"/>
                  </a:lnTo>
                  <a:lnTo>
                    <a:pt x="2941" y="58581"/>
                  </a:lnTo>
                  <a:lnTo>
                    <a:pt x="3072" y="58537"/>
                  </a:lnTo>
                  <a:lnTo>
                    <a:pt x="3116" y="58493"/>
                  </a:lnTo>
                  <a:lnTo>
                    <a:pt x="3116" y="58449"/>
                  </a:lnTo>
                  <a:lnTo>
                    <a:pt x="3116" y="58362"/>
                  </a:lnTo>
                  <a:lnTo>
                    <a:pt x="3116" y="58318"/>
                  </a:lnTo>
                  <a:lnTo>
                    <a:pt x="2458" y="57396"/>
                  </a:lnTo>
                  <a:lnTo>
                    <a:pt x="1668" y="55378"/>
                  </a:lnTo>
                  <a:lnTo>
                    <a:pt x="878" y="52701"/>
                  </a:lnTo>
                  <a:lnTo>
                    <a:pt x="352" y="50419"/>
                  </a:lnTo>
                  <a:lnTo>
                    <a:pt x="352" y="49015"/>
                  </a:lnTo>
                  <a:lnTo>
                    <a:pt x="483" y="46733"/>
                  </a:lnTo>
                  <a:lnTo>
                    <a:pt x="2107" y="40722"/>
                  </a:lnTo>
                  <a:lnTo>
                    <a:pt x="2765" y="38703"/>
                  </a:lnTo>
                  <a:lnTo>
                    <a:pt x="2765" y="38659"/>
                  </a:lnTo>
                  <a:lnTo>
                    <a:pt x="3248" y="36158"/>
                  </a:lnTo>
                  <a:lnTo>
                    <a:pt x="3599" y="33701"/>
                  </a:lnTo>
                  <a:lnTo>
                    <a:pt x="3950" y="30936"/>
                  </a:lnTo>
                  <a:lnTo>
                    <a:pt x="4389" y="26548"/>
                  </a:lnTo>
                  <a:lnTo>
                    <a:pt x="4345" y="24267"/>
                  </a:lnTo>
                  <a:lnTo>
                    <a:pt x="4652" y="20581"/>
                  </a:lnTo>
                  <a:lnTo>
                    <a:pt x="4740" y="19264"/>
                  </a:lnTo>
                  <a:lnTo>
                    <a:pt x="4871" y="17114"/>
                  </a:lnTo>
                  <a:lnTo>
                    <a:pt x="5003" y="14437"/>
                  </a:lnTo>
                  <a:lnTo>
                    <a:pt x="4915" y="11717"/>
                  </a:lnTo>
                  <a:lnTo>
                    <a:pt x="4608" y="9391"/>
                  </a:lnTo>
                  <a:lnTo>
                    <a:pt x="3687" y="5749"/>
                  </a:lnTo>
                  <a:lnTo>
                    <a:pt x="3072" y="2941"/>
                  </a:lnTo>
                  <a:lnTo>
                    <a:pt x="2370" y="264"/>
                  </a:lnTo>
                  <a:lnTo>
                    <a:pt x="2370" y="220"/>
                  </a:lnTo>
                  <a:lnTo>
                    <a:pt x="2370" y="132"/>
                  </a:lnTo>
                  <a:lnTo>
                    <a:pt x="2370" y="89"/>
                  </a:lnTo>
                  <a:lnTo>
                    <a:pt x="2326" y="45"/>
                  </a:lnTo>
                  <a:lnTo>
                    <a:pt x="223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88" name="Google Shape;16788;p486"/>
            <p:cNvSpPr/>
            <p:nvPr/>
          </p:nvSpPr>
          <p:spPr>
            <a:xfrm>
              <a:off x="1226525" y="3169575"/>
              <a:ext cx="129475" cy="1510625"/>
            </a:xfrm>
            <a:custGeom>
              <a:avLst/>
              <a:gdLst/>
              <a:ahLst/>
              <a:cxnLst/>
              <a:rect l="l" t="t" r="r" b="b"/>
              <a:pathLst>
                <a:path w="5179" h="60425" extrusionOk="0">
                  <a:moveTo>
                    <a:pt x="2896" y="1"/>
                  </a:moveTo>
                  <a:lnTo>
                    <a:pt x="2853" y="45"/>
                  </a:lnTo>
                  <a:lnTo>
                    <a:pt x="2809" y="45"/>
                  </a:lnTo>
                  <a:lnTo>
                    <a:pt x="2765" y="133"/>
                  </a:lnTo>
                  <a:lnTo>
                    <a:pt x="2633" y="440"/>
                  </a:lnTo>
                  <a:lnTo>
                    <a:pt x="2633" y="528"/>
                  </a:lnTo>
                  <a:lnTo>
                    <a:pt x="3423" y="5047"/>
                  </a:lnTo>
                  <a:lnTo>
                    <a:pt x="4125" y="8031"/>
                  </a:lnTo>
                  <a:lnTo>
                    <a:pt x="4652" y="11059"/>
                  </a:lnTo>
                  <a:lnTo>
                    <a:pt x="4696" y="12902"/>
                  </a:lnTo>
                  <a:lnTo>
                    <a:pt x="4520" y="16368"/>
                  </a:lnTo>
                  <a:lnTo>
                    <a:pt x="4345" y="20274"/>
                  </a:lnTo>
                  <a:lnTo>
                    <a:pt x="4037" y="22731"/>
                  </a:lnTo>
                  <a:lnTo>
                    <a:pt x="3950" y="25057"/>
                  </a:lnTo>
                  <a:lnTo>
                    <a:pt x="4037" y="27338"/>
                  </a:lnTo>
                  <a:lnTo>
                    <a:pt x="3423" y="33526"/>
                  </a:lnTo>
                  <a:lnTo>
                    <a:pt x="2896" y="36904"/>
                  </a:lnTo>
                  <a:lnTo>
                    <a:pt x="2545" y="38265"/>
                  </a:lnTo>
                  <a:lnTo>
                    <a:pt x="1405" y="42521"/>
                  </a:lnTo>
                  <a:lnTo>
                    <a:pt x="1361" y="42521"/>
                  </a:lnTo>
                  <a:lnTo>
                    <a:pt x="966" y="45110"/>
                  </a:lnTo>
                  <a:lnTo>
                    <a:pt x="308" y="47260"/>
                  </a:lnTo>
                  <a:lnTo>
                    <a:pt x="0" y="48445"/>
                  </a:lnTo>
                  <a:lnTo>
                    <a:pt x="0" y="48533"/>
                  </a:lnTo>
                  <a:lnTo>
                    <a:pt x="264" y="50244"/>
                  </a:lnTo>
                  <a:lnTo>
                    <a:pt x="264" y="50288"/>
                  </a:lnTo>
                  <a:lnTo>
                    <a:pt x="1053" y="53316"/>
                  </a:lnTo>
                  <a:lnTo>
                    <a:pt x="1799" y="55597"/>
                  </a:lnTo>
                  <a:lnTo>
                    <a:pt x="2765" y="58230"/>
                  </a:lnTo>
                  <a:lnTo>
                    <a:pt x="2809" y="58274"/>
                  </a:lnTo>
                  <a:lnTo>
                    <a:pt x="3686" y="59459"/>
                  </a:lnTo>
                  <a:lnTo>
                    <a:pt x="3686" y="59503"/>
                  </a:lnTo>
                  <a:lnTo>
                    <a:pt x="4915" y="60380"/>
                  </a:lnTo>
                  <a:lnTo>
                    <a:pt x="5003" y="60424"/>
                  </a:lnTo>
                  <a:lnTo>
                    <a:pt x="5090" y="60424"/>
                  </a:lnTo>
                  <a:lnTo>
                    <a:pt x="5134" y="60336"/>
                  </a:lnTo>
                  <a:lnTo>
                    <a:pt x="5178" y="60293"/>
                  </a:lnTo>
                  <a:lnTo>
                    <a:pt x="5178" y="60205"/>
                  </a:lnTo>
                  <a:lnTo>
                    <a:pt x="5178" y="60161"/>
                  </a:lnTo>
                  <a:lnTo>
                    <a:pt x="5134" y="60117"/>
                  </a:lnTo>
                  <a:lnTo>
                    <a:pt x="3950" y="59239"/>
                  </a:lnTo>
                  <a:lnTo>
                    <a:pt x="3072" y="58099"/>
                  </a:lnTo>
                  <a:lnTo>
                    <a:pt x="2107" y="55510"/>
                  </a:lnTo>
                  <a:lnTo>
                    <a:pt x="1405" y="53228"/>
                  </a:lnTo>
                  <a:lnTo>
                    <a:pt x="615" y="50200"/>
                  </a:lnTo>
                  <a:lnTo>
                    <a:pt x="351" y="48489"/>
                  </a:lnTo>
                  <a:lnTo>
                    <a:pt x="659" y="47392"/>
                  </a:lnTo>
                  <a:lnTo>
                    <a:pt x="1317" y="45198"/>
                  </a:lnTo>
                  <a:lnTo>
                    <a:pt x="1712" y="42609"/>
                  </a:lnTo>
                  <a:lnTo>
                    <a:pt x="2896" y="38396"/>
                  </a:lnTo>
                  <a:lnTo>
                    <a:pt x="3248" y="36992"/>
                  </a:lnTo>
                  <a:lnTo>
                    <a:pt x="3730" y="33569"/>
                  </a:lnTo>
                  <a:lnTo>
                    <a:pt x="4388" y="27382"/>
                  </a:lnTo>
                  <a:lnTo>
                    <a:pt x="4388" y="27338"/>
                  </a:lnTo>
                  <a:lnTo>
                    <a:pt x="4301" y="25057"/>
                  </a:lnTo>
                  <a:lnTo>
                    <a:pt x="4388" y="22775"/>
                  </a:lnTo>
                  <a:lnTo>
                    <a:pt x="4696" y="20318"/>
                  </a:lnTo>
                  <a:lnTo>
                    <a:pt x="4871" y="16368"/>
                  </a:lnTo>
                  <a:lnTo>
                    <a:pt x="5047" y="12902"/>
                  </a:lnTo>
                  <a:lnTo>
                    <a:pt x="5003" y="11059"/>
                  </a:lnTo>
                  <a:lnTo>
                    <a:pt x="5003" y="11015"/>
                  </a:lnTo>
                  <a:lnTo>
                    <a:pt x="4476" y="7943"/>
                  </a:lnTo>
                  <a:lnTo>
                    <a:pt x="3774" y="5003"/>
                  </a:lnTo>
                  <a:lnTo>
                    <a:pt x="2984" y="528"/>
                  </a:lnTo>
                  <a:lnTo>
                    <a:pt x="3072" y="220"/>
                  </a:lnTo>
                  <a:lnTo>
                    <a:pt x="3116" y="176"/>
                  </a:lnTo>
                  <a:lnTo>
                    <a:pt x="3072" y="89"/>
                  </a:lnTo>
                  <a:lnTo>
                    <a:pt x="3028" y="45"/>
                  </a:lnTo>
                  <a:lnTo>
                    <a:pt x="298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89" name="Google Shape;16789;p486"/>
            <p:cNvSpPr/>
            <p:nvPr/>
          </p:nvSpPr>
          <p:spPr>
            <a:xfrm>
              <a:off x="1190325" y="3178350"/>
              <a:ext cx="129475" cy="1474425"/>
            </a:xfrm>
            <a:custGeom>
              <a:avLst/>
              <a:gdLst/>
              <a:ahLst/>
              <a:cxnLst/>
              <a:rect l="l" t="t" r="r" b="b"/>
              <a:pathLst>
                <a:path w="5179" h="58977" extrusionOk="0">
                  <a:moveTo>
                    <a:pt x="3642" y="1"/>
                  </a:moveTo>
                  <a:lnTo>
                    <a:pt x="3555" y="45"/>
                  </a:lnTo>
                  <a:lnTo>
                    <a:pt x="3555" y="133"/>
                  </a:lnTo>
                  <a:lnTo>
                    <a:pt x="3335" y="879"/>
                  </a:lnTo>
                  <a:lnTo>
                    <a:pt x="3335" y="966"/>
                  </a:lnTo>
                  <a:lnTo>
                    <a:pt x="3993" y="5705"/>
                  </a:lnTo>
                  <a:lnTo>
                    <a:pt x="4520" y="8514"/>
                  </a:lnTo>
                  <a:lnTo>
                    <a:pt x="4827" y="10313"/>
                  </a:lnTo>
                  <a:lnTo>
                    <a:pt x="4739" y="13428"/>
                  </a:lnTo>
                  <a:lnTo>
                    <a:pt x="4608" y="15973"/>
                  </a:lnTo>
                  <a:lnTo>
                    <a:pt x="4608" y="18124"/>
                  </a:lnTo>
                  <a:lnTo>
                    <a:pt x="4476" y="19835"/>
                  </a:lnTo>
                  <a:lnTo>
                    <a:pt x="4081" y="21985"/>
                  </a:lnTo>
                  <a:lnTo>
                    <a:pt x="3993" y="25452"/>
                  </a:lnTo>
                  <a:lnTo>
                    <a:pt x="4125" y="28084"/>
                  </a:lnTo>
                  <a:lnTo>
                    <a:pt x="4081" y="29971"/>
                  </a:lnTo>
                  <a:lnTo>
                    <a:pt x="3686" y="33438"/>
                  </a:lnTo>
                  <a:lnTo>
                    <a:pt x="3247" y="36158"/>
                  </a:lnTo>
                  <a:lnTo>
                    <a:pt x="2677" y="38177"/>
                  </a:lnTo>
                  <a:lnTo>
                    <a:pt x="2063" y="40371"/>
                  </a:lnTo>
                  <a:lnTo>
                    <a:pt x="1712" y="41424"/>
                  </a:lnTo>
                  <a:lnTo>
                    <a:pt x="1712" y="41468"/>
                  </a:lnTo>
                  <a:lnTo>
                    <a:pt x="1624" y="44013"/>
                  </a:lnTo>
                  <a:lnTo>
                    <a:pt x="1536" y="44934"/>
                  </a:lnTo>
                  <a:lnTo>
                    <a:pt x="790" y="47260"/>
                  </a:lnTo>
                  <a:lnTo>
                    <a:pt x="0" y="49235"/>
                  </a:lnTo>
                  <a:lnTo>
                    <a:pt x="0" y="49366"/>
                  </a:lnTo>
                  <a:lnTo>
                    <a:pt x="44" y="49454"/>
                  </a:lnTo>
                  <a:lnTo>
                    <a:pt x="351" y="49674"/>
                  </a:lnTo>
                  <a:lnTo>
                    <a:pt x="1887" y="54281"/>
                  </a:lnTo>
                  <a:lnTo>
                    <a:pt x="2809" y="57265"/>
                  </a:lnTo>
                  <a:lnTo>
                    <a:pt x="2853" y="57309"/>
                  </a:lnTo>
                  <a:lnTo>
                    <a:pt x="3511" y="58845"/>
                  </a:lnTo>
                  <a:lnTo>
                    <a:pt x="3599" y="58932"/>
                  </a:lnTo>
                  <a:lnTo>
                    <a:pt x="3686" y="58976"/>
                  </a:lnTo>
                  <a:lnTo>
                    <a:pt x="3774" y="58976"/>
                  </a:lnTo>
                  <a:lnTo>
                    <a:pt x="3818" y="58932"/>
                  </a:lnTo>
                  <a:lnTo>
                    <a:pt x="3862" y="58845"/>
                  </a:lnTo>
                  <a:lnTo>
                    <a:pt x="3862" y="58801"/>
                  </a:lnTo>
                  <a:lnTo>
                    <a:pt x="3862" y="58713"/>
                  </a:lnTo>
                  <a:lnTo>
                    <a:pt x="3160" y="57177"/>
                  </a:lnTo>
                  <a:lnTo>
                    <a:pt x="2194" y="54193"/>
                  </a:lnTo>
                  <a:lnTo>
                    <a:pt x="659" y="49498"/>
                  </a:lnTo>
                  <a:lnTo>
                    <a:pt x="615" y="49410"/>
                  </a:lnTo>
                  <a:lnTo>
                    <a:pt x="351" y="49235"/>
                  </a:lnTo>
                  <a:lnTo>
                    <a:pt x="1097" y="47348"/>
                  </a:lnTo>
                  <a:lnTo>
                    <a:pt x="1887" y="45022"/>
                  </a:lnTo>
                  <a:lnTo>
                    <a:pt x="1887" y="44978"/>
                  </a:lnTo>
                  <a:lnTo>
                    <a:pt x="1975" y="44013"/>
                  </a:lnTo>
                  <a:lnTo>
                    <a:pt x="2063" y="41512"/>
                  </a:lnTo>
                  <a:lnTo>
                    <a:pt x="2414" y="40459"/>
                  </a:lnTo>
                  <a:lnTo>
                    <a:pt x="3028" y="38309"/>
                  </a:lnTo>
                  <a:lnTo>
                    <a:pt x="3599" y="36246"/>
                  </a:lnTo>
                  <a:lnTo>
                    <a:pt x="3599" y="36202"/>
                  </a:lnTo>
                  <a:lnTo>
                    <a:pt x="4037" y="33482"/>
                  </a:lnTo>
                  <a:lnTo>
                    <a:pt x="4432" y="29971"/>
                  </a:lnTo>
                  <a:lnTo>
                    <a:pt x="4476" y="28128"/>
                  </a:lnTo>
                  <a:lnTo>
                    <a:pt x="4476" y="28084"/>
                  </a:lnTo>
                  <a:lnTo>
                    <a:pt x="4344" y="25452"/>
                  </a:lnTo>
                  <a:lnTo>
                    <a:pt x="4432" y="22029"/>
                  </a:lnTo>
                  <a:lnTo>
                    <a:pt x="4783" y="19879"/>
                  </a:lnTo>
                  <a:lnTo>
                    <a:pt x="4959" y="18124"/>
                  </a:lnTo>
                  <a:lnTo>
                    <a:pt x="4959" y="15973"/>
                  </a:lnTo>
                  <a:lnTo>
                    <a:pt x="5090" y="13428"/>
                  </a:lnTo>
                  <a:lnTo>
                    <a:pt x="5178" y="10313"/>
                  </a:lnTo>
                  <a:lnTo>
                    <a:pt x="5178" y="10269"/>
                  </a:lnTo>
                  <a:lnTo>
                    <a:pt x="4827" y="8470"/>
                  </a:lnTo>
                  <a:lnTo>
                    <a:pt x="4344" y="5662"/>
                  </a:lnTo>
                  <a:lnTo>
                    <a:pt x="3686" y="922"/>
                  </a:lnTo>
                  <a:lnTo>
                    <a:pt x="3862" y="220"/>
                  </a:lnTo>
                  <a:lnTo>
                    <a:pt x="3862" y="133"/>
                  </a:lnTo>
                  <a:lnTo>
                    <a:pt x="3862" y="89"/>
                  </a:lnTo>
                  <a:lnTo>
                    <a:pt x="3818" y="45"/>
                  </a:lnTo>
                  <a:lnTo>
                    <a:pt x="377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90" name="Google Shape;16790;p486"/>
            <p:cNvSpPr/>
            <p:nvPr/>
          </p:nvSpPr>
          <p:spPr>
            <a:xfrm>
              <a:off x="1174950" y="3213475"/>
              <a:ext cx="113025" cy="1464525"/>
            </a:xfrm>
            <a:custGeom>
              <a:avLst/>
              <a:gdLst/>
              <a:ahLst/>
              <a:cxnLst/>
              <a:rect l="l" t="t" r="r" b="b"/>
              <a:pathLst>
                <a:path w="4521" h="58581" extrusionOk="0">
                  <a:moveTo>
                    <a:pt x="3292" y="0"/>
                  </a:moveTo>
                  <a:lnTo>
                    <a:pt x="3248" y="44"/>
                  </a:lnTo>
                  <a:lnTo>
                    <a:pt x="3204" y="88"/>
                  </a:lnTo>
                  <a:lnTo>
                    <a:pt x="3160" y="132"/>
                  </a:lnTo>
                  <a:lnTo>
                    <a:pt x="3073" y="395"/>
                  </a:lnTo>
                  <a:lnTo>
                    <a:pt x="3073" y="483"/>
                  </a:lnTo>
                  <a:lnTo>
                    <a:pt x="3424" y="3467"/>
                  </a:lnTo>
                  <a:lnTo>
                    <a:pt x="3950" y="6977"/>
                  </a:lnTo>
                  <a:lnTo>
                    <a:pt x="4170" y="8381"/>
                  </a:lnTo>
                  <a:lnTo>
                    <a:pt x="3994" y="13033"/>
                  </a:lnTo>
                  <a:lnTo>
                    <a:pt x="3950" y="15622"/>
                  </a:lnTo>
                  <a:lnTo>
                    <a:pt x="3643" y="17816"/>
                  </a:lnTo>
                  <a:lnTo>
                    <a:pt x="3292" y="19834"/>
                  </a:lnTo>
                  <a:lnTo>
                    <a:pt x="3292" y="19878"/>
                  </a:lnTo>
                  <a:lnTo>
                    <a:pt x="3248" y="23959"/>
                  </a:lnTo>
                  <a:lnTo>
                    <a:pt x="3336" y="26943"/>
                  </a:lnTo>
                  <a:lnTo>
                    <a:pt x="3468" y="28873"/>
                  </a:lnTo>
                  <a:lnTo>
                    <a:pt x="3073" y="32208"/>
                  </a:lnTo>
                  <a:lnTo>
                    <a:pt x="2765" y="34315"/>
                  </a:lnTo>
                  <a:lnTo>
                    <a:pt x="2458" y="35499"/>
                  </a:lnTo>
                  <a:lnTo>
                    <a:pt x="1274" y="39098"/>
                  </a:lnTo>
                  <a:lnTo>
                    <a:pt x="1098" y="40238"/>
                  </a:lnTo>
                  <a:lnTo>
                    <a:pt x="1054" y="40282"/>
                  </a:lnTo>
                  <a:lnTo>
                    <a:pt x="1274" y="43486"/>
                  </a:lnTo>
                  <a:lnTo>
                    <a:pt x="484" y="46118"/>
                  </a:lnTo>
                  <a:lnTo>
                    <a:pt x="1" y="47435"/>
                  </a:lnTo>
                  <a:lnTo>
                    <a:pt x="1" y="47479"/>
                  </a:lnTo>
                  <a:lnTo>
                    <a:pt x="1" y="48312"/>
                  </a:lnTo>
                  <a:lnTo>
                    <a:pt x="1" y="48356"/>
                  </a:lnTo>
                  <a:lnTo>
                    <a:pt x="1493" y="53095"/>
                  </a:lnTo>
                  <a:lnTo>
                    <a:pt x="2634" y="56606"/>
                  </a:lnTo>
                  <a:lnTo>
                    <a:pt x="3468" y="58493"/>
                  </a:lnTo>
                  <a:lnTo>
                    <a:pt x="3511" y="58537"/>
                  </a:lnTo>
                  <a:lnTo>
                    <a:pt x="3599" y="58580"/>
                  </a:lnTo>
                  <a:lnTo>
                    <a:pt x="3687" y="58580"/>
                  </a:lnTo>
                  <a:lnTo>
                    <a:pt x="3731" y="58537"/>
                  </a:lnTo>
                  <a:lnTo>
                    <a:pt x="3775" y="58493"/>
                  </a:lnTo>
                  <a:lnTo>
                    <a:pt x="3775" y="58405"/>
                  </a:lnTo>
                  <a:lnTo>
                    <a:pt x="3775" y="58361"/>
                  </a:lnTo>
                  <a:lnTo>
                    <a:pt x="2985" y="56474"/>
                  </a:lnTo>
                  <a:lnTo>
                    <a:pt x="1844" y="53008"/>
                  </a:lnTo>
                  <a:lnTo>
                    <a:pt x="352" y="48312"/>
                  </a:lnTo>
                  <a:lnTo>
                    <a:pt x="352" y="47523"/>
                  </a:lnTo>
                  <a:lnTo>
                    <a:pt x="791" y="46206"/>
                  </a:lnTo>
                  <a:lnTo>
                    <a:pt x="1581" y="43573"/>
                  </a:lnTo>
                  <a:lnTo>
                    <a:pt x="1625" y="43529"/>
                  </a:lnTo>
                  <a:lnTo>
                    <a:pt x="1405" y="40282"/>
                  </a:lnTo>
                  <a:lnTo>
                    <a:pt x="1625" y="39185"/>
                  </a:lnTo>
                  <a:lnTo>
                    <a:pt x="2765" y="35587"/>
                  </a:lnTo>
                  <a:lnTo>
                    <a:pt x="3116" y="34402"/>
                  </a:lnTo>
                  <a:lnTo>
                    <a:pt x="3424" y="32252"/>
                  </a:lnTo>
                  <a:lnTo>
                    <a:pt x="3819" y="28873"/>
                  </a:lnTo>
                  <a:lnTo>
                    <a:pt x="3819" y="28830"/>
                  </a:lnTo>
                  <a:lnTo>
                    <a:pt x="3687" y="26943"/>
                  </a:lnTo>
                  <a:lnTo>
                    <a:pt x="3599" y="23959"/>
                  </a:lnTo>
                  <a:lnTo>
                    <a:pt x="3643" y="19878"/>
                  </a:lnTo>
                  <a:lnTo>
                    <a:pt x="3994" y="17859"/>
                  </a:lnTo>
                  <a:lnTo>
                    <a:pt x="4301" y="15665"/>
                  </a:lnTo>
                  <a:lnTo>
                    <a:pt x="4301" y="15622"/>
                  </a:lnTo>
                  <a:lnTo>
                    <a:pt x="4345" y="13033"/>
                  </a:lnTo>
                  <a:lnTo>
                    <a:pt x="4521" y="8381"/>
                  </a:lnTo>
                  <a:lnTo>
                    <a:pt x="4521" y="8337"/>
                  </a:lnTo>
                  <a:lnTo>
                    <a:pt x="3775" y="3379"/>
                  </a:lnTo>
                  <a:lnTo>
                    <a:pt x="3424" y="439"/>
                  </a:lnTo>
                  <a:lnTo>
                    <a:pt x="3511" y="220"/>
                  </a:lnTo>
                  <a:lnTo>
                    <a:pt x="3511" y="176"/>
                  </a:lnTo>
                  <a:lnTo>
                    <a:pt x="3468" y="88"/>
                  </a:lnTo>
                  <a:lnTo>
                    <a:pt x="3424" y="44"/>
                  </a:lnTo>
                  <a:lnTo>
                    <a:pt x="338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91" name="Google Shape;16791;p486"/>
            <p:cNvSpPr/>
            <p:nvPr/>
          </p:nvSpPr>
          <p:spPr>
            <a:xfrm>
              <a:off x="1139850" y="4002225"/>
              <a:ext cx="64750" cy="674675"/>
            </a:xfrm>
            <a:custGeom>
              <a:avLst/>
              <a:gdLst/>
              <a:ahLst/>
              <a:cxnLst/>
              <a:rect l="l" t="t" r="r" b="b"/>
              <a:pathLst>
                <a:path w="2590" h="26987" extrusionOk="0">
                  <a:moveTo>
                    <a:pt x="2370" y="0"/>
                  </a:moveTo>
                  <a:lnTo>
                    <a:pt x="2283" y="44"/>
                  </a:lnTo>
                  <a:lnTo>
                    <a:pt x="2239" y="88"/>
                  </a:lnTo>
                  <a:lnTo>
                    <a:pt x="2239" y="132"/>
                  </a:lnTo>
                  <a:lnTo>
                    <a:pt x="2019" y="1931"/>
                  </a:lnTo>
                  <a:lnTo>
                    <a:pt x="1624" y="3203"/>
                  </a:lnTo>
                  <a:lnTo>
                    <a:pt x="571" y="5617"/>
                  </a:lnTo>
                  <a:lnTo>
                    <a:pt x="132" y="6889"/>
                  </a:lnTo>
                  <a:lnTo>
                    <a:pt x="132" y="6933"/>
                  </a:lnTo>
                  <a:lnTo>
                    <a:pt x="1" y="10049"/>
                  </a:lnTo>
                  <a:lnTo>
                    <a:pt x="220" y="14393"/>
                  </a:lnTo>
                  <a:lnTo>
                    <a:pt x="89" y="17640"/>
                  </a:lnTo>
                  <a:lnTo>
                    <a:pt x="220" y="20229"/>
                  </a:lnTo>
                  <a:lnTo>
                    <a:pt x="483" y="22467"/>
                  </a:lnTo>
                  <a:lnTo>
                    <a:pt x="527" y="24793"/>
                  </a:lnTo>
                  <a:lnTo>
                    <a:pt x="527" y="24880"/>
                  </a:lnTo>
                  <a:lnTo>
                    <a:pt x="703" y="25275"/>
                  </a:lnTo>
                  <a:lnTo>
                    <a:pt x="747" y="26811"/>
                  </a:lnTo>
                  <a:lnTo>
                    <a:pt x="791" y="26855"/>
                  </a:lnTo>
                  <a:lnTo>
                    <a:pt x="835" y="26899"/>
                  </a:lnTo>
                  <a:lnTo>
                    <a:pt x="878" y="26943"/>
                  </a:lnTo>
                  <a:lnTo>
                    <a:pt x="922" y="26987"/>
                  </a:lnTo>
                  <a:lnTo>
                    <a:pt x="966" y="26987"/>
                  </a:lnTo>
                  <a:lnTo>
                    <a:pt x="1010" y="26943"/>
                  </a:lnTo>
                  <a:lnTo>
                    <a:pt x="1054" y="26899"/>
                  </a:lnTo>
                  <a:lnTo>
                    <a:pt x="1098" y="26855"/>
                  </a:lnTo>
                  <a:lnTo>
                    <a:pt x="1098" y="26767"/>
                  </a:lnTo>
                  <a:lnTo>
                    <a:pt x="1054" y="25231"/>
                  </a:lnTo>
                  <a:lnTo>
                    <a:pt x="1054" y="25187"/>
                  </a:lnTo>
                  <a:lnTo>
                    <a:pt x="878" y="24749"/>
                  </a:lnTo>
                  <a:lnTo>
                    <a:pt x="835" y="22423"/>
                  </a:lnTo>
                  <a:lnTo>
                    <a:pt x="571" y="20185"/>
                  </a:lnTo>
                  <a:lnTo>
                    <a:pt x="440" y="17596"/>
                  </a:lnTo>
                  <a:lnTo>
                    <a:pt x="571" y="14393"/>
                  </a:lnTo>
                  <a:lnTo>
                    <a:pt x="352" y="10049"/>
                  </a:lnTo>
                  <a:lnTo>
                    <a:pt x="483" y="6977"/>
                  </a:lnTo>
                  <a:lnTo>
                    <a:pt x="878" y="5748"/>
                  </a:lnTo>
                  <a:lnTo>
                    <a:pt x="1975" y="3335"/>
                  </a:lnTo>
                  <a:lnTo>
                    <a:pt x="2370" y="2019"/>
                  </a:lnTo>
                  <a:lnTo>
                    <a:pt x="2370" y="1975"/>
                  </a:lnTo>
                  <a:lnTo>
                    <a:pt x="2590" y="176"/>
                  </a:lnTo>
                  <a:lnTo>
                    <a:pt x="2590" y="132"/>
                  </a:lnTo>
                  <a:lnTo>
                    <a:pt x="2546" y="44"/>
                  </a:lnTo>
                  <a:lnTo>
                    <a:pt x="250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92" name="Google Shape;16792;p486"/>
            <p:cNvSpPr/>
            <p:nvPr/>
          </p:nvSpPr>
          <p:spPr>
            <a:xfrm>
              <a:off x="1106950" y="3840950"/>
              <a:ext cx="64750" cy="782200"/>
            </a:xfrm>
            <a:custGeom>
              <a:avLst/>
              <a:gdLst/>
              <a:ahLst/>
              <a:cxnLst/>
              <a:rect l="l" t="t" r="r" b="b"/>
              <a:pathLst>
                <a:path w="2590" h="31288" extrusionOk="0">
                  <a:moveTo>
                    <a:pt x="2019" y="1"/>
                  </a:moveTo>
                  <a:lnTo>
                    <a:pt x="1975" y="45"/>
                  </a:lnTo>
                  <a:lnTo>
                    <a:pt x="1887" y="45"/>
                  </a:lnTo>
                  <a:lnTo>
                    <a:pt x="1843" y="132"/>
                  </a:lnTo>
                  <a:lnTo>
                    <a:pt x="1843" y="176"/>
                  </a:lnTo>
                  <a:lnTo>
                    <a:pt x="1843" y="2853"/>
                  </a:lnTo>
                  <a:lnTo>
                    <a:pt x="2063" y="6056"/>
                  </a:lnTo>
                  <a:lnTo>
                    <a:pt x="2238" y="7548"/>
                  </a:lnTo>
                  <a:lnTo>
                    <a:pt x="2151" y="8206"/>
                  </a:lnTo>
                  <a:lnTo>
                    <a:pt x="1097" y="10488"/>
                  </a:lnTo>
                  <a:lnTo>
                    <a:pt x="308" y="12419"/>
                  </a:lnTo>
                  <a:lnTo>
                    <a:pt x="308" y="12507"/>
                  </a:lnTo>
                  <a:lnTo>
                    <a:pt x="0" y="16324"/>
                  </a:lnTo>
                  <a:lnTo>
                    <a:pt x="0" y="16368"/>
                  </a:lnTo>
                  <a:lnTo>
                    <a:pt x="88" y="18299"/>
                  </a:lnTo>
                  <a:lnTo>
                    <a:pt x="439" y="21985"/>
                  </a:lnTo>
                  <a:lnTo>
                    <a:pt x="439" y="24705"/>
                  </a:lnTo>
                  <a:lnTo>
                    <a:pt x="746" y="28918"/>
                  </a:lnTo>
                  <a:lnTo>
                    <a:pt x="834" y="29971"/>
                  </a:lnTo>
                  <a:lnTo>
                    <a:pt x="834" y="30015"/>
                  </a:lnTo>
                  <a:lnTo>
                    <a:pt x="1317" y="31156"/>
                  </a:lnTo>
                  <a:lnTo>
                    <a:pt x="1405" y="31244"/>
                  </a:lnTo>
                  <a:lnTo>
                    <a:pt x="1492" y="31287"/>
                  </a:lnTo>
                  <a:lnTo>
                    <a:pt x="1580" y="31244"/>
                  </a:lnTo>
                  <a:lnTo>
                    <a:pt x="1624" y="31200"/>
                  </a:lnTo>
                  <a:lnTo>
                    <a:pt x="1668" y="31156"/>
                  </a:lnTo>
                  <a:lnTo>
                    <a:pt x="1668" y="31112"/>
                  </a:lnTo>
                  <a:lnTo>
                    <a:pt x="1668" y="31024"/>
                  </a:lnTo>
                  <a:lnTo>
                    <a:pt x="1185" y="29927"/>
                  </a:lnTo>
                  <a:lnTo>
                    <a:pt x="1097" y="28874"/>
                  </a:lnTo>
                  <a:lnTo>
                    <a:pt x="790" y="24661"/>
                  </a:lnTo>
                  <a:lnTo>
                    <a:pt x="790" y="21985"/>
                  </a:lnTo>
                  <a:lnTo>
                    <a:pt x="439" y="18255"/>
                  </a:lnTo>
                  <a:lnTo>
                    <a:pt x="351" y="16368"/>
                  </a:lnTo>
                  <a:lnTo>
                    <a:pt x="615" y="12550"/>
                  </a:lnTo>
                  <a:lnTo>
                    <a:pt x="1448" y="10620"/>
                  </a:lnTo>
                  <a:lnTo>
                    <a:pt x="2502" y="8338"/>
                  </a:lnTo>
                  <a:lnTo>
                    <a:pt x="2502" y="8294"/>
                  </a:lnTo>
                  <a:lnTo>
                    <a:pt x="2589" y="7592"/>
                  </a:lnTo>
                  <a:lnTo>
                    <a:pt x="2589" y="7548"/>
                  </a:lnTo>
                  <a:lnTo>
                    <a:pt x="2414" y="6056"/>
                  </a:lnTo>
                  <a:lnTo>
                    <a:pt x="2194" y="2853"/>
                  </a:lnTo>
                  <a:lnTo>
                    <a:pt x="2194" y="176"/>
                  </a:lnTo>
                  <a:lnTo>
                    <a:pt x="2194" y="132"/>
                  </a:lnTo>
                  <a:lnTo>
                    <a:pt x="2151" y="45"/>
                  </a:lnTo>
                  <a:lnTo>
                    <a:pt x="2107" y="45"/>
                  </a:lnTo>
                  <a:lnTo>
                    <a:pt x="201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93" name="Google Shape;16793;p486"/>
            <p:cNvSpPr/>
            <p:nvPr/>
          </p:nvSpPr>
          <p:spPr>
            <a:xfrm>
              <a:off x="1074025" y="3794875"/>
              <a:ext cx="75725" cy="787675"/>
            </a:xfrm>
            <a:custGeom>
              <a:avLst/>
              <a:gdLst/>
              <a:ahLst/>
              <a:cxnLst/>
              <a:rect l="l" t="t" r="r" b="b"/>
              <a:pathLst>
                <a:path w="3029" h="31507" extrusionOk="0">
                  <a:moveTo>
                    <a:pt x="2765" y="1"/>
                  </a:moveTo>
                  <a:lnTo>
                    <a:pt x="2678" y="45"/>
                  </a:lnTo>
                  <a:lnTo>
                    <a:pt x="2678" y="132"/>
                  </a:lnTo>
                  <a:lnTo>
                    <a:pt x="2634" y="176"/>
                  </a:lnTo>
                  <a:lnTo>
                    <a:pt x="2678" y="791"/>
                  </a:lnTo>
                  <a:lnTo>
                    <a:pt x="2546" y="1712"/>
                  </a:lnTo>
                  <a:lnTo>
                    <a:pt x="1317" y="5442"/>
                  </a:lnTo>
                  <a:lnTo>
                    <a:pt x="1317" y="5486"/>
                  </a:lnTo>
                  <a:lnTo>
                    <a:pt x="1142" y="6320"/>
                  </a:lnTo>
                  <a:lnTo>
                    <a:pt x="1142" y="6407"/>
                  </a:lnTo>
                  <a:lnTo>
                    <a:pt x="1317" y="7592"/>
                  </a:lnTo>
                  <a:lnTo>
                    <a:pt x="1054" y="11892"/>
                  </a:lnTo>
                  <a:lnTo>
                    <a:pt x="352" y="13516"/>
                  </a:lnTo>
                  <a:lnTo>
                    <a:pt x="352" y="13560"/>
                  </a:lnTo>
                  <a:lnTo>
                    <a:pt x="133" y="14745"/>
                  </a:lnTo>
                  <a:lnTo>
                    <a:pt x="133" y="14788"/>
                  </a:lnTo>
                  <a:lnTo>
                    <a:pt x="1" y="16982"/>
                  </a:lnTo>
                  <a:lnTo>
                    <a:pt x="45" y="19176"/>
                  </a:lnTo>
                  <a:lnTo>
                    <a:pt x="45" y="19220"/>
                  </a:lnTo>
                  <a:lnTo>
                    <a:pt x="352" y="21678"/>
                  </a:lnTo>
                  <a:lnTo>
                    <a:pt x="747" y="25495"/>
                  </a:lnTo>
                  <a:lnTo>
                    <a:pt x="791" y="28040"/>
                  </a:lnTo>
                  <a:lnTo>
                    <a:pt x="1010" y="30322"/>
                  </a:lnTo>
                  <a:lnTo>
                    <a:pt x="1054" y="30410"/>
                  </a:lnTo>
                  <a:lnTo>
                    <a:pt x="1405" y="31375"/>
                  </a:lnTo>
                  <a:lnTo>
                    <a:pt x="1493" y="31463"/>
                  </a:lnTo>
                  <a:lnTo>
                    <a:pt x="1581" y="31507"/>
                  </a:lnTo>
                  <a:lnTo>
                    <a:pt x="1625" y="31463"/>
                  </a:lnTo>
                  <a:lnTo>
                    <a:pt x="1712" y="31463"/>
                  </a:lnTo>
                  <a:lnTo>
                    <a:pt x="1756" y="31375"/>
                  </a:lnTo>
                  <a:lnTo>
                    <a:pt x="1756" y="31331"/>
                  </a:lnTo>
                  <a:lnTo>
                    <a:pt x="1756" y="31244"/>
                  </a:lnTo>
                  <a:lnTo>
                    <a:pt x="1361" y="30278"/>
                  </a:lnTo>
                  <a:lnTo>
                    <a:pt x="1142" y="28040"/>
                  </a:lnTo>
                  <a:lnTo>
                    <a:pt x="1098" y="25495"/>
                  </a:lnTo>
                  <a:lnTo>
                    <a:pt x="703" y="21634"/>
                  </a:lnTo>
                  <a:lnTo>
                    <a:pt x="396" y="19176"/>
                  </a:lnTo>
                  <a:lnTo>
                    <a:pt x="352" y="16982"/>
                  </a:lnTo>
                  <a:lnTo>
                    <a:pt x="484" y="14832"/>
                  </a:lnTo>
                  <a:lnTo>
                    <a:pt x="703" y="13648"/>
                  </a:lnTo>
                  <a:lnTo>
                    <a:pt x="1405" y="12024"/>
                  </a:lnTo>
                  <a:lnTo>
                    <a:pt x="1405" y="11936"/>
                  </a:lnTo>
                  <a:lnTo>
                    <a:pt x="1668" y="7592"/>
                  </a:lnTo>
                  <a:lnTo>
                    <a:pt x="1668" y="7548"/>
                  </a:lnTo>
                  <a:lnTo>
                    <a:pt x="1493" y="6363"/>
                  </a:lnTo>
                  <a:lnTo>
                    <a:pt x="1625" y="5530"/>
                  </a:lnTo>
                  <a:lnTo>
                    <a:pt x="2897" y="1800"/>
                  </a:lnTo>
                  <a:lnTo>
                    <a:pt x="2897" y="1756"/>
                  </a:lnTo>
                  <a:lnTo>
                    <a:pt x="3029" y="834"/>
                  </a:lnTo>
                  <a:lnTo>
                    <a:pt x="3029" y="791"/>
                  </a:lnTo>
                  <a:lnTo>
                    <a:pt x="2985" y="176"/>
                  </a:lnTo>
                  <a:lnTo>
                    <a:pt x="2985" y="89"/>
                  </a:lnTo>
                  <a:lnTo>
                    <a:pt x="2941" y="45"/>
                  </a:lnTo>
                  <a:lnTo>
                    <a:pt x="289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94" name="Google Shape;16794;p486"/>
            <p:cNvSpPr/>
            <p:nvPr/>
          </p:nvSpPr>
          <p:spPr>
            <a:xfrm>
              <a:off x="1043325" y="4272075"/>
              <a:ext cx="50475" cy="285250"/>
            </a:xfrm>
            <a:custGeom>
              <a:avLst/>
              <a:gdLst/>
              <a:ahLst/>
              <a:cxnLst/>
              <a:rect l="l" t="t" r="r" b="b"/>
              <a:pathLst>
                <a:path w="2019" h="11410" extrusionOk="0">
                  <a:moveTo>
                    <a:pt x="88" y="1"/>
                  </a:moveTo>
                  <a:lnTo>
                    <a:pt x="44" y="45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307" y="2063"/>
                  </a:lnTo>
                  <a:lnTo>
                    <a:pt x="527" y="4213"/>
                  </a:lnTo>
                  <a:lnTo>
                    <a:pt x="1229" y="10313"/>
                  </a:lnTo>
                  <a:lnTo>
                    <a:pt x="1229" y="10356"/>
                  </a:lnTo>
                  <a:lnTo>
                    <a:pt x="1712" y="11278"/>
                  </a:lnTo>
                  <a:lnTo>
                    <a:pt x="1756" y="11366"/>
                  </a:lnTo>
                  <a:lnTo>
                    <a:pt x="1887" y="11410"/>
                  </a:lnTo>
                  <a:lnTo>
                    <a:pt x="1931" y="11366"/>
                  </a:lnTo>
                  <a:lnTo>
                    <a:pt x="2019" y="11322"/>
                  </a:lnTo>
                  <a:lnTo>
                    <a:pt x="2019" y="11278"/>
                  </a:lnTo>
                  <a:lnTo>
                    <a:pt x="2019" y="11190"/>
                  </a:lnTo>
                  <a:lnTo>
                    <a:pt x="2019" y="11146"/>
                  </a:lnTo>
                  <a:lnTo>
                    <a:pt x="1536" y="10225"/>
                  </a:lnTo>
                  <a:lnTo>
                    <a:pt x="878" y="4213"/>
                  </a:lnTo>
                  <a:lnTo>
                    <a:pt x="659" y="2019"/>
                  </a:lnTo>
                  <a:lnTo>
                    <a:pt x="351" y="132"/>
                  </a:lnTo>
                  <a:lnTo>
                    <a:pt x="307" y="88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95" name="Google Shape;16795;p486"/>
            <p:cNvSpPr/>
            <p:nvPr/>
          </p:nvSpPr>
          <p:spPr>
            <a:xfrm>
              <a:off x="1022475" y="4402625"/>
              <a:ext cx="26350" cy="111925"/>
            </a:xfrm>
            <a:custGeom>
              <a:avLst/>
              <a:gdLst/>
              <a:ahLst/>
              <a:cxnLst/>
              <a:rect l="l" t="t" r="r" b="b"/>
              <a:pathLst>
                <a:path w="1054" h="4477" extrusionOk="0">
                  <a:moveTo>
                    <a:pt x="88" y="0"/>
                  </a:moveTo>
                  <a:lnTo>
                    <a:pt x="44" y="44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88" y="2853"/>
                  </a:lnTo>
                  <a:lnTo>
                    <a:pt x="88" y="2897"/>
                  </a:lnTo>
                  <a:lnTo>
                    <a:pt x="264" y="3555"/>
                  </a:lnTo>
                  <a:lnTo>
                    <a:pt x="308" y="3599"/>
                  </a:lnTo>
                  <a:lnTo>
                    <a:pt x="703" y="4388"/>
                  </a:lnTo>
                  <a:lnTo>
                    <a:pt x="790" y="4432"/>
                  </a:lnTo>
                  <a:lnTo>
                    <a:pt x="878" y="4476"/>
                  </a:lnTo>
                  <a:lnTo>
                    <a:pt x="922" y="4432"/>
                  </a:lnTo>
                  <a:lnTo>
                    <a:pt x="1010" y="4388"/>
                  </a:lnTo>
                  <a:lnTo>
                    <a:pt x="1010" y="4345"/>
                  </a:lnTo>
                  <a:lnTo>
                    <a:pt x="1054" y="4257"/>
                  </a:lnTo>
                  <a:lnTo>
                    <a:pt x="1010" y="4213"/>
                  </a:lnTo>
                  <a:lnTo>
                    <a:pt x="615" y="3423"/>
                  </a:lnTo>
                  <a:lnTo>
                    <a:pt x="439" y="2809"/>
                  </a:lnTo>
                  <a:lnTo>
                    <a:pt x="352" y="264"/>
                  </a:lnTo>
                  <a:lnTo>
                    <a:pt x="352" y="176"/>
                  </a:lnTo>
                  <a:lnTo>
                    <a:pt x="352" y="132"/>
                  </a:lnTo>
                  <a:lnTo>
                    <a:pt x="352" y="44"/>
                  </a:lnTo>
                  <a:lnTo>
                    <a:pt x="30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96" name="Google Shape;16796;p486"/>
            <p:cNvSpPr/>
            <p:nvPr/>
          </p:nvSpPr>
          <p:spPr>
            <a:xfrm>
              <a:off x="1765150" y="4491475"/>
              <a:ext cx="95475" cy="49400"/>
            </a:xfrm>
            <a:custGeom>
              <a:avLst/>
              <a:gdLst/>
              <a:ahLst/>
              <a:cxnLst/>
              <a:rect l="l" t="t" r="r" b="b"/>
              <a:pathLst>
                <a:path w="3819" h="1976" extrusionOk="0">
                  <a:moveTo>
                    <a:pt x="220" y="1"/>
                  </a:moveTo>
                  <a:lnTo>
                    <a:pt x="132" y="45"/>
                  </a:lnTo>
                  <a:lnTo>
                    <a:pt x="88" y="45"/>
                  </a:lnTo>
                  <a:lnTo>
                    <a:pt x="45" y="132"/>
                  </a:lnTo>
                  <a:lnTo>
                    <a:pt x="1" y="176"/>
                  </a:lnTo>
                  <a:lnTo>
                    <a:pt x="45" y="264"/>
                  </a:lnTo>
                  <a:lnTo>
                    <a:pt x="45" y="308"/>
                  </a:lnTo>
                  <a:lnTo>
                    <a:pt x="132" y="352"/>
                  </a:lnTo>
                  <a:lnTo>
                    <a:pt x="1449" y="1054"/>
                  </a:lnTo>
                  <a:lnTo>
                    <a:pt x="3028" y="1975"/>
                  </a:lnTo>
                  <a:lnTo>
                    <a:pt x="3116" y="1975"/>
                  </a:lnTo>
                  <a:lnTo>
                    <a:pt x="3248" y="1931"/>
                  </a:lnTo>
                  <a:lnTo>
                    <a:pt x="3774" y="1493"/>
                  </a:lnTo>
                  <a:lnTo>
                    <a:pt x="3818" y="1449"/>
                  </a:lnTo>
                  <a:lnTo>
                    <a:pt x="3818" y="1361"/>
                  </a:lnTo>
                  <a:lnTo>
                    <a:pt x="3818" y="1317"/>
                  </a:lnTo>
                  <a:lnTo>
                    <a:pt x="3774" y="1273"/>
                  </a:lnTo>
                  <a:lnTo>
                    <a:pt x="3731" y="1229"/>
                  </a:lnTo>
                  <a:lnTo>
                    <a:pt x="3687" y="1186"/>
                  </a:lnTo>
                  <a:lnTo>
                    <a:pt x="3599" y="1186"/>
                  </a:lnTo>
                  <a:lnTo>
                    <a:pt x="3555" y="1229"/>
                  </a:lnTo>
                  <a:lnTo>
                    <a:pt x="3116" y="1580"/>
                  </a:lnTo>
                  <a:lnTo>
                    <a:pt x="1624" y="747"/>
                  </a:lnTo>
                  <a:lnTo>
                    <a:pt x="264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97" name="Google Shape;16797;p486"/>
            <p:cNvSpPr/>
            <p:nvPr/>
          </p:nvSpPr>
          <p:spPr>
            <a:xfrm>
              <a:off x="1765150" y="4467350"/>
              <a:ext cx="97675" cy="45000"/>
            </a:xfrm>
            <a:custGeom>
              <a:avLst/>
              <a:gdLst/>
              <a:ahLst/>
              <a:cxnLst/>
              <a:rect l="l" t="t" r="r" b="b"/>
              <a:pathLst>
                <a:path w="3907" h="1800" extrusionOk="0">
                  <a:moveTo>
                    <a:pt x="176" y="0"/>
                  </a:moveTo>
                  <a:lnTo>
                    <a:pt x="88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45" y="264"/>
                  </a:lnTo>
                  <a:lnTo>
                    <a:pt x="88" y="351"/>
                  </a:lnTo>
                  <a:lnTo>
                    <a:pt x="527" y="702"/>
                  </a:lnTo>
                  <a:lnTo>
                    <a:pt x="571" y="746"/>
                  </a:lnTo>
                  <a:lnTo>
                    <a:pt x="2458" y="1536"/>
                  </a:lnTo>
                  <a:lnTo>
                    <a:pt x="3336" y="1799"/>
                  </a:lnTo>
                  <a:lnTo>
                    <a:pt x="3379" y="1799"/>
                  </a:lnTo>
                  <a:lnTo>
                    <a:pt x="3467" y="1756"/>
                  </a:lnTo>
                  <a:lnTo>
                    <a:pt x="3818" y="1580"/>
                  </a:lnTo>
                  <a:lnTo>
                    <a:pt x="3862" y="1536"/>
                  </a:lnTo>
                  <a:lnTo>
                    <a:pt x="3906" y="1448"/>
                  </a:lnTo>
                  <a:lnTo>
                    <a:pt x="3906" y="1405"/>
                  </a:lnTo>
                  <a:lnTo>
                    <a:pt x="3906" y="1317"/>
                  </a:lnTo>
                  <a:lnTo>
                    <a:pt x="3862" y="1273"/>
                  </a:lnTo>
                  <a:lnTo>
                    <a:pt x="3774" y="1229"/>
                  </a:lnTo>
                  <a:lnTo>
                    <a:pt x="3731" y="1229"/>
                  </a:lnTo>
                  <a:lnTo>
                    <a:pt x="3643" y="1273"/>
                  </a:lnTo>
                  <a:lnTo>
                    <a:pt x="3379" y="1448"/>
                  </a:lnTo>
                  <a:lnTo>
                    <a:pt x="2590" y="1229"/>
                  </a:lnTo>
                  <a:lnTo>
                    <a:pt x="747" y="439"/>
                  </a:lnTo>
                  <a:lnTo>
                    <a:pt x="308" y="44"/>
                  </a:lnTo>
                  <a:lnTo>
                    <a:pt x="220" y="44"/>
                  </a:lnTo>
                  <a:lnTo>
                    <a:pt x="17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98" name="Google Shape;16798;p486"/>
            <p:cNvSpPr/>
            <p:nvPr/>
          </p:nvSpPr>
          <p:spPr>
            <a:xfrm>
              <a:off x="1765150" y="4441025"/>
              <a:ext cx="127275" cy="43900"/>
            </a:xfrm>
            <a:custGeom>
              <a:avLst/>
              <a:gdLst/>
              <a:ahLst/>
              <a:cxnLst/>
              <a:rect l="l" t="t" r="r" b="b"/>
              <a:pathLst>
                <a:path w="5091" h="1756" extrusionOk="0">
                  <a:moveTo>
                    <a:pt x="176" y="0"/>
                  </a:moveTo>
                  <a:lnTo>
                    <a:pt x="88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176"/>
                  </a:lnTo>
                  <a:lnTo>
                    <a:pt x="1" y="264"/>
                  </a:lnTo>
                  <a:lnTo>
                    <a:pt x="45" y="307"/>
                  </a:lnTo>
                  <a:lnTo>
                    <a:pt x="571" y="834"/>
                  </a:lnTo>
                  <a:lnTo>
                    <a:pt x="1624" y="1404"/>
                  </a:lnTo>
                  <a:lnTo>
                    <a:pt x="2458" y="1755"/>
                  </a:lnTo>
                  <a:lnTo>
                    <a:pt x="2546" y="1755"/>
                  </a:lnTo>
                  <a:lnTo>
                    <a:pt x="3818" y="1668"/>
                  </a:lnTo>
                  <a:lnTo>
                    <a:pt x="3906" y="1668"/>
                  </a:lnTo>
                  <a:lnTo>
                    <a:pt x="5003" y="1009"/>
                  </a:lnTo>
                  <a:lnTo>
                    <a:pt x="5047" y="966"/>
                  </a:lnTo>
                  <a:lnTo>
                    <a:pt x="5047" y="878"/>
                  </a:lnTo>
                  <a:lnTo>
                    <a:pt x="5091" y="834"/>
                  </a:lnTo>
                  <a:lnTo>
                    <a:pt x="5047" y="746"/>
                  </a:lnTo>
                  <a:lnTo>
                    <a:pt x="5003" y="702"/>
                  </a:lnTo>
                  <a:lnTo>
                    <a:pt x="4915" y="658"/>
                  </a:lnTo>
                  <a:lnTo>
                    <a:pt x="4871" y="658"/>
                  </a:lnTo>
                  <a:lnTo>
                    <a:pt x="4784" y="702"/>
                  </a:lnTo>
                  <a:lnTo>
                    <a:pt x="3774" y="1317"/>
                  </a:lnTo>
                  <a:lnTo>
                    <a:pt x="2546" y="1404"/>
                  </a:lnTo>
                  <a:lnTo>
                    <a:pt x="1756" y="1097"/>
                  </a:lnTo>
                  <a:lnTo>
                    <a:pt x="791" y="527"/>
                  </a:lnTo>
                  <a:lnTo>
                    <a:pt x="264" y="44"/>
                  </a:lnTo>
                  <a:lnTo>
                    <a:pt x="220" y="44"/>
                  </a:lnTo>
                  <a:lnTo>
                    <a:pt x="17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99" name="Google Shape;16799;p486"/>
            <p:cNvSpPr/>
            <p:nvPr/>
          </p:nvSpPr>
          <p:spPr>
            <a:xfrm>
              <a:off x="1728950" y="4366425"/>
              <a:ext cx="241375" cy="79000"/>
            </a:xfrm>
            <a:custGeom>
              <a:avLst/>
              <a:gdLst/>
              <a:ahLst/>
              <a:cxnLst/>
              <a:rect l="l" t="t" r="r" b="b"/>
              <a:pathLst>
                <a:path w="9655" h="3160" extrusionOk="0">
                  <a:moveTo>
                    <a:pt x="176" y="0"/>
                  </a:moveTo>
                  <a:lnTo>
                    <a:pt x="88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45" y="264"/>
                  </a:lnTo>
                  <a:lnTo>
                    <a:pt x="308" y="702"/>
                  </a:lnTo>
                  <a:lnTo>
                    <a:pt x="878" y="1668"/>
                  </a:lnTo>
                  <a:lnTo>
                    <a:pt x="878" y="1712"/>
                  </a:lnTo>
                  <a:lnTo>
                    <a:pt x="1756" y="2502"/>
                  </a:lnTo>
                  <a:lnTo>
                    <a:pt x="1800" y="2545"/>
                  </a:lnTo>
                  <a:lnTo>
                    <a:pt x="2853" y="2896"/>
                  </a:lnTo>
                  <a:lnTo>
                    <a:pt x="2897" y="2896"/>
                  </a:lnTo>
                  <a:lnTo>
                    <a:pt x="6232" y="3160"/>
                  </a:lnTo>
                  <a:lnTo>
                    <a:pt x="6319" y="3160"/>
                  </a:lnTo>
                  <a:lnTo>
                    <a:pt x="9567" y="1536"/>
                  </a:lnTo>
                  <a:lnTo>
                    <a:pt x="9610" y="1492"/>
                  </a:lnTo>
                  <a:lnTo>
                    <a:pt x="9654" y="1448"/>
                  </a:lnTo>
                  <a:lnTo>
                    <a:pt x="9654" y="1361"/>
                  </a:lnTo>
                  <a:lnTo>
                    <a:pt x="9654" y="1317"/>
                  </a:lnTo>
                  <a:lnTo>
                    <a:pt x="9610" y="1229"/>
                  </a:lnTo>
                  <a:lnTo>
                    <a:pt x="9523" y="1229"/>
                  </a:lnTo>
                  <a:lnTo>
                    <a:pt x="9479" y="1185"/>
                  </a:lnTo>
                  <a:lnTo>
                    <a:pt x="9391" y="1229"/>
                  </a:lnTo>
                  <a:lnTo>
                    <a:pt x="6232" y="2809"/>
                  </a:lnTo>
                  <a:lnTo>
                    <a:pt x="2941" y="2545"/>
                  </a:lnTo>
                  <a:lnTo>
                    <a:pt x="1931" y="2194"/>
                  </a:lnTo>
                  <a:lnTo>
                    <a:pt x="1142" y="1492"/>
                  </a:lnTo>
                  <a:lnTo>
                    <a:pt x="571" y="527"/>
                  </a:lnTo>
                  <a:lnTo>
                    <a:pt x="352" y="88"/>
                  </a:lnTo>
                  <a:lnTo>
                    <a:pt x="308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00" name="Google Shape;16800;p486"/>
            <p:cNvSpPr/>
            <p:nvPr/>
          </p:nvSpPr>
          <p:spPr>
            <a:xfrm>
              <a:off x="1807950" y="46790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01" name="Google Shape;16801;p486"/>
            <p:cNvSpPr/>
            <p:nvPr/>
          </p:nvSpPr>
          <p:spPr>
            <a:xfrm>
              <a:off x="1807950" y="46790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02" name="Google Shape;16802;p486"/>
            <p:cNvSpPr/>
            <p:nvPr/>
          </p:nvSpPr>
          <p:spPr>
            <a:xfrm>
              <a:off x="1490900" y="2760400"/>
              <a:ext cx="866675" cy="1925275"/>
            </a:xfrm>
            <a:custGeom>
              <a:avLst/>
              <a:gdLst/>
              <a:ahLst/>
              <a:cxnLst/>
              <a:rect l="l" t="t" r="r" b="b"/>
              <a:pathLst>
                <a:path w="34667" h="77011" extrusionOk="0">
                  <a:moveTo>
                    <a:pt x="34447" y="1"/>
                  </a:moveTo>
                  <a:lnTo>
                    <a:pt x="34359" y="44"/>
                  </a:lnTo>
                  <a:lnTo>
                    <a:pt x="31858" y="1931"/>
                  </a:lnTo>
                  <a:lnTo>
                    <a:pt x="28216" y="4915"/>
                  </a:lnTo>
                  <a:lnTo>
                    <a:pt x="25846" y="6758"/>
                  </a:lnTo>
                  <a:lnTo>
                    <a:pt x="23784" y="8426"/>
                  </a:lnTo>
                  <a:lnTo>
                    <a:pt x="20668" y="10883"/>
                  </a:lnTo>
                  <a:lnTo>
                    <a:pt x="15666" y="13077"/>
                  </a:lnTo>
                  <a:lnTo>
                    <a:pt x="15622" y="13077"/>
                  </a:lnTo>
                  <a:lnTo>
                    <a:pt x="13867" y="14174"/>
                  </a:lnTo>
                  <a:lnTo>
                    <a:pt x="13823" y="14218"/>
                  </a:lnTo>
                  <a:lnTo>
                    <a:pt x="12331" y="15622"/>
                  </a:lnTo>
                  <a:lnTo>
                    <a:pt x="12331" y="15666"/>
                  </a:lnTo>
                  <a:lnTo>
                    <a:pt x="10225" y="18386"/>
                  </a:lnTo>
                  <a:lnTo>
                    <a:pt x="9610" y="19045"/>
                  </a:lnTo>
                  <a:lnTo>
                    <a:pt x="8777" y="19571"/>
                  </a:lnTo>
                  <a:lnTo>
                    <a:pt x="8733" y="19615"/>
                  </a:lnTo>
                  <a:lnTo>
                    <a:pt x="8118" y="20229"/>
                  </a:lnTo>
                  <a:lnTo>
                    <a:pt x="8118" y="20273"/>
                  </a:lnTo>
                  <a:lnTo>
                    <a:pt x="7065" y="22204"/>
                  </a:lnTo>
                  <a:lnTo>
                    <a:pt x="7021" y="22204"/>
                  </a:lnTo>
                  <a:lnTo>
                    <a:pt x="6451" y="23915"/>
                  </a:lnTo>
                  <a:lnTo>
                    <a:pt x="6451" y="23959"/>
                  </a:lnTo>
                  <a:lnTo>
                    <a:pt x="6319" y="25583"/>
                  </a:lnTo>
                  <a:lnTo>
                    <a:pt x="6319" y="25627"/>
                  </a:lnTo>
                  <a:lnTo>
                    <a:pt x="6846" y="28347"/>
                  </a:lnTo>
                  <a:lnTo>
                    <a:pt x="6846" y="30629"/>
                  </a:lnTo>
                  <a:lnTo>
                    <a:pt x="6275" y="35631"/>
                  </a:lnTo>
                  <a:lnTo>
                    <a:pt x="5837" y="38966"/>
                  </a:lnTo>
                  <a:lnTo>
                    <a:pt x="5442" y="41819"/>
                  </a:lnTo>
                  <a:lnTo>
                    <a:pt x="5135" y="43662"/>
                  </a:lnTo>
                  <a:lnTo>
                    <a:pt x="4169" y="47699"/>
                  </a:lnTo>
                  <a:lnTo>
                    <a:pt x="3599" y="50200"/>
                  </a:lnTo>
                  <a:lnTo>
                    <a:pt x="3292" y="52087"/>
                  </a:lnTo>
                  <a:lnTo>
                    <a:pt x="2633" y="53491"/>
                  </a:lnTo>
                  <a:lnTo>
                    <a:pt x="2633" y="53535"/>
                  </a:lnTo>
                  <a:lnTo>
                    <a:pt x="2107" y="56387"/>
                  </a:lnTo>
                  <a:lnTo>
                    <a:pt x="834" y="60512"/>
                  </a:lnTo>
                  <a:lnTo>
                    <a:pt x="220" y="62837"/>
                  </a:lnTo>
                  <a:lnTo>
                    <a:pt x="1" y="63846"/>
                  </a:lnTo>
                  <a:lnTo>
                    <a:pt x="1" y="63890"/>
                  </a:lnTo>
                  <a:lnTo>
                    <a:pt x="44" y="64856"/>
                  </a:lnTo>
                  <a:lnTo>
                    <a:pt x="88" y="64987"/>
                  </a:lnTo>
                  <a:lnTo>
                    <a:pt x="2019" y="67050"/>
                  </a:lnTo>
                  <a:lnTo>
                    <a:pt x="3511" y="68629"/>
                  </a:lnTo>
                  <a:lnTo>
                    <a:pt x="5486" y="70955"/>
                  </a:lnTo>
                  <a:lnTo>
                    <a:pt x="7767" y="73412"/>
                  </a:lnTo>
                  <a:lnTo>
                    <a:pt x="9830" y="75606"/>
                  </a:lnTo>
                  <a:lnTo>
                    <a:pt x="10883" y="76967"/>
                  </a:lnTo>
                  <a:lnTo>
                    <a:pt x="10927" y="77011"/>
                  </a:lnTo>
                  <a:lnTo>
                    <a:pt x="11102" y="77011"/>
                  </a:lnTo>
                  <a:lnTo>
                    <a:pt x="11146" y="76923"/>
                  </a:lnTo>
                  <a:lnTo>
                    <a:pt x="11190" y="76879"/>
                  </a:lnTo>
                  <a:lnTo>
                    <a:pt x="11190" y="76791"/>
                  </a:lnTo>
                  <a:lnTo>
                    <a:pt x="11146" y="76747"/>
                  </a:lnTo>
                  <a:lnTo>
                    <a:pt x="10093" y="75387"/>
                  </a:lnTo>
                  <a:lnTo>
                    <a:pt x="8031" y="73149"/>
                  </a:lnTo>
                  <a:lnTo>
                    <a:pt x="5749" y="70736"/>
                  </a:lnTo>
                  <a:lnTo>
                    <a:pt x="3774" y="68410"/>
                  </a:lnTo>
                  <a:lnTo>
                    <a:pt x="2282" y="66830"/>
                  </a:lnTo>
                  <a:lnTo>
                    <a:pt x="395" y="64812"/>
                  </a:lnTo>
                  <a:lnTo>
                    <a:pt x="352" y="63890"/>
                  </a:lnTo>
                  <a:lnTo>
                    <a:pt x="571" y="62925"/>
                  </a:lnTo>
                  <a:lnTo>
                    <a:pt x="1141" y="60599"/>
                  </a:lnTo>
                  <a:lnTo>
                    <a:pt x="2458" y="56475"/>
                  </a:lnTo>
                  <a:lnTo>
                    <a:pt x="2984" y="53578"/>
                  </a:lnTo>
                  <a:lnTo>
                    <a:pt x="3599" y="52174"/>
                  </a:lnTo>
                  <a:lnTo>
                    <a:pt x="3643" y="52174"/>
                  </a:lnTo>
                  <a:lnTo>
                    <a:pt x="3950" y="50287"/>
                  </a:lnTo>
                  <a:lnTo>
                    <a:pt x="4520" y="47786"/>
                  </a:lnTo>
                  <a:lnTo>
                    <a:pt x="5442" y="43749"/>
                  </a:lnTo>
                  <a:lnTo>
                    <a:pt x="5793" y="41862"/>
                  </a:lnTo>
                  <a:lnTo>
                    <a:pt x="6188" y="39010"/>
                  </a:lnTo>
                  <a:lnTo>
                    <a:pt x="6627" y="35675"/>
                  </a:lnTo>
                  <a:lnTo>
                    <a:pt x="7197" y="30673"/>
                  </a:lnTo>
                  <a:lnTo>
                    <a:pt x="7197" y="30629"/>
                  </a:lnTo>
                  <a:lnTo>
                    <a:pt x="7197" y="28347"/>
                  </a:lnTo>
                  <a:lnTo>
                    <a:pt x="7197" y="28303"/>
                  </a:lnTo>
                  <a:lnTo>
                    <a:pt x="6670" y="25583"/>
                  </a:lnTo>
                  <a:lnTo>
                    <a:pt x="6802" y="24003"/>
                  </a:lnTo>
                  <a:lnTo>
                    <a:pt x="7372" y="22336"/>
                  </a:lnTo>
                  <a:lnTo>
                    <a:pt x="8382" y="20449"/>
                  </a:lnTo>
                  <a:lnTo>
                    <a:pt x="8996" y="19878"/>
                  </a:lnTo>
                  <a:lnTo>
                    <a:pt x="9830" y="19352"/>
                  </a:lnTo>
                  <a:lnTo>
                    <a:pt x="9874" y="19308"/>
                  </a:lnTo>
                  <a:lnTo>
                    <a:pt x="10488" y="18606"/>
                  </a:lnTo>
                  <a:lnTo>
                    <a:pt x="12594" y="15885"/>
                  </a:lnTo>
                  <a:lnTo>
                    <a:pt x="14042" y="14481"/>
                  </a:lnTo>
                  <a:lnTo>
                    <a:pt x="15798" y="13384"/>
                  </a:lnTo>
                  <a:lnTo>
                    <a:pt x="20800" y="11234"/>
                  </a:lnTo>
                  <a:lnTo>
                    <a:pt x="20844" y="11190"/>
                  </a:lnTo>
                  <a:lnTo>
                    <a:pt x="24003" y="8733"/>
                  </a:lnTo>
                  <a:lnTo>
                    <a:pt x="28435" y="5178"/>
                  </a:lnTo>
                  <a:lnTo>
                    <a:pt x="32077" y="2195"/>
                  </a:lnTo>
                  <a:lnTo>
                    <a:pt x="34578" y="308"/>
                  </a:lnTo>
                  <a:lnTo>
                    <a:pt x="34622" y="264"/>
                  </a:lnTo>
                  <a:lnTo>
                    <a:pt x="34666" y="176"/>
                  </a:lnTo>
                  <a:lnTo>
                    <a:pt x="34622" y="132"/>
                  </a:lnTo>
                  <a:lnTo>
                    <a:pt x="34622" y="44"/>
                  </a:lnTo>
                  <a:lnTo>
                    <a:pt x="3457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03" name="Google Shape;16803;p486"/>
            <p:cNvSpPr/>
            <p:nvPr/>
          </p:nvSpPr>
          <p:spPr>
            <a:xfrm>
              <a:off x="1465675" y="2732975"/>
              <a:ext cx="861175" cy="1931850"/>
            </a:xfrm>
            <a:custGeom>
              <a:avLst/>
              <a:gdLst/>
              <a:ahLst/>
              <a:cxnLst/>
              <a:rect l="l" t="t" r="r" b="b"/>
              <a:pathLst>
                <a:path w="34447" h="77274" extrusionOk="0">
                  <a:moveTo>
                    <a:pt x="34227" y="1"/>
                  </a:moveTo>
                  <a:lnTo>
                    <a:pt x="34183" y="44"/>
                  </a:lnTo>
                  <a:lnTo>
                    <a:pt x="33174" y="790"/>
                  </a:lnTo>
                  <a:lnTo>
                    <a:pt x="28435" y="4652"/>
                  </a:lnTo>
                  <a:lnTo>
                    <a:pt x="26504" y="6275"/>
                  </a:lnTo>
                  <a:lnTo>
                    <a:pt x="24705" y="7680"/>
                  </a:lnTo>
                  <a:lnTo>
                    <a:pt x="22862" y="9128"/>
                  </a:lnTo>
                  <a:lnTo>
                    <a:pt x="20931" y="10532"/>
                  </a:lnTo>
                  <a:lnTo>
                    <a:pt x="19044" y="11366"/>
                  </a:lnTo>
                  <a:lnTo>
                    <a:pt x="14876" y="12814"/>
                  </a:lnTo>
                  <a:lnTo>
                    <a:pt x="9479" y="14788"/>
                  </a:lnTo>
                  <a:lnTo>
                    <a:pt x="9435" y="14832"/>
                  </a:lnTo>
                  <a:lnTo>
                    <a:pt x="8908" y="15271"/>
                  </a:lnTo>
                  <a:lnTo>
                    <a:pt x="8864" y="15315"/>
                  </a:lnTo>
                  <a:lnTo>
                    <a:pt x="7987" y="16543"/>
                  </a:lnTo>
                  <a:lnTo>
                    <a:pt x="7943" y="16587"/>
                  </a:lnTo>
                  <a:lnTo>
                    <a:pt x="6933" y="18474"/>
                  </a:lnTo>
                  <a:lnTo>
                    <a:pt x="5968" y="20800"/>
                  </a:lnTo>
                  <a:lnTo>
                    <a:pt x="5968" y="20844"/>
                  </a:lnTo>
                  <a:lnTo>
                    <a:pt x="5441" y="23169"/>
                  </a:lnTo>
                  <a:lnTo>
                    <a:pt x="5441" y="23213"/>
                  </a:lnTo>
                  <a:lnTo>
                    <a:pt x="5398" y="24617"/>
                  </a:lnTo>
                  <a:lnTo>
                    <a:pt x="5398" y="24661"/>
                  </a:lnTo>
                  <a:lnTo>
                    <a:pt x="6319" y="29269"/>
                  </a:lnTo>
                  <a:lnTo>
                    <a:pt x="6407" y="30761"/>
                  </a:lnTo>
                  <a:lnTo>
                    <a:pt x="6144" y="34666"/>
                  </a:lnTo>
                  <a:lnTo>
                    <a:pt x="5836" y="37431"/>
                  </a:lnTo>
                  <a:lnTo>
                    <a:pt x="5485" y="40327"/>
                  </a:lnTo>
                  <a:lnTo>
                    <a:pt x="5134" y="42784"/>
                  </a:lnTo>
                  <a:lnTo>
                    <a:pt x="4871" y="44364"/>
                  </a:lnTo>
                  <a:lnTo>
                    <a:pt x="3906" y="48532"/>
                  </a:lnTo>
                  <a:lnTo>
                    <a:pt x="3423" y="51472"/>
                  </a:lnTo>
                  <a:lnTo>
                    <a:pt x="3247" y="53447"/>
                  </a:lnTo>
                  <a:lnTo>
                    <a:pt x="2633" y="55860"/>
                  </a:lnTo>
                  <a:lnTo>
                    <a:pt x="1756" y="58449"/>
                  </a:lnTo>
                  <a:lnTo>
                    <a:pt x="922" y="60775"/>
                  </a:lnTo>
                  <a:lnTo>
                    <a:pt x="922" y="60819"/>
                  </a:lnTo>
                  <a:lnTo>
                    <a:pt x="307" y="63188"/>
                  </a:lnTo>
                  <a:lnTo>
                    <a:pt x="0" y="64549"/>
                  </a:lnTo>
                  <a:lnTo>
                    <a:pt x="0" y="64592"/>
                  </a:lnTo>
                  <a:lnTo>
                    <a:pt x="44" y="66743"/>
                  </a:lnTo>
                  <a:lnTo>
                    <a:pt x="44" y="66786"/>
                  </a:lnTo>
                  <a:lnTo>
                    <a:pt x="264" y="67357"/>
                  </a:lnTo>
                  <a:lnTo>
                    <a:pt x="307" y="67401"/>
                  </a:lnTo>
                  <a:lnTo>
                    <a:pt x="3423" y="70955"/>
                  </a:lnTo>
                  <a:lnTo>
                    <a:pt x="7811" y="75650"/>
                  </a:lnTo>
                  <a:lnTo>
                    <a:pt x="9303" y="77230"/>
                  </a:lnTo>
                  <a:lnTo>
                    <a:pt x="9347" y="77274"/>
                  </a:lnTo>
                  <a:lnTo>
                    <a:pt x="9435" y="77274"/>
                  </a:lnTo>
                  <a:lnTo>
                    <a:pt x="9566" y="77230"/>
                  </a:lnTo>
                  <a:lnTo>
                    <a:pt x="9610" y="77186"/>
                  </a:lnTo>
                  <a:lnTo>
                    <a:pt x="9610" y="77098"/>
                  </a:lnTo>
                  <a:lnTo>
                    <a:pt x="9610" y="77054"/>
                  </a:lnTo>
                  <a:lnTo>
                    <a:pt x="9566" y="77011"/>
                  </a:lnTo>
                  <a:lnTo>
                    <a:pt x="3686" y="70736"/>
                  </a:lnTo>
                  <a:lnTo>
                    <a:pt x="571" y="67225"/>
                  </a:lnTo>
                  <a:lnTo>
                    <a:pt x="395" y="66699"/>
                  </a:lnTo>
                  <a:lnTo>
                    <a:pt x="351" y="64592"/>
                  </a:lnTo>
                  <a:lnTo>
                    <a:pt x="659" y="63276"/>
                  </a:lnTo>
                  <a:lnTo>
                    <a:pt x="1273" y="60906"/>
                  </a:lnTo>
                  <a:lnTo>
                    <a:pt x="2107" y="58581"/>
                  </a:lnTo>
                  <a:lnTo>
                    <a:pt x="2984" y="55992"/>
                  </a:lnTo>
                  <a:lnTo>
                    <a:pt x="3599" y="53535"/>
                  </a:lnTo>
                  <a:lnTo>
                    <a:pt x="3599" y="53491"/>
                  </a:lnTo>
                  <a:lnTo>
                    <a:pt x="3774" y="51516"/>
                  </a:lnTo>
                  <a:lnTo>
                    <a:pt x="4213" y="48576"/>
                  </a:lnTo>
                  <a:lnTo>
                    <a:pt x="5222" y="44407"/>
                  </a:lnTo>
                  <a:lnTo>
                    <a:pt x="5485" y="42828"/>
                  </a:lnTo>
                  <a:lnTo>
                    <a:pt x="5836" y="40370"/>
                  </a:lnTo>
                  <a:lnTo>
                    <a:pt x="6187" y="37474"/>
                  </a:lnTo>
                  <a:lnTo>
                    <a:pt x="6495" y="34710"/>
                  </a:lnTo>
                  <a:lnTo>
                    <a:pt x="6758" y="30805"/>
                  </a:lnTo>
                  <a:lnTo>
                    <a:pt x="6758" y="30761"/>
                  </a:lnTo>
                  <a:lnTo>
                    <a:pt x="6670" y="29225"/>
                  </a:lnTo>
                  <a:lnTo>
                    <a:pt x="5749" y="24617"/>
                  </a:lnTo>
                  <a:lnTo>
                    <a:pt x="5793" y="23257"/>
                  </a:lnTo>
                  <a:lnTo>
                    <a:pt x="6319" y="20932"/>
                  </a:lnTo>
                  <a:lnTo>
                    <a:pt x="7284" y="18606"/>
                  </a:lnTo>
                  <a:lnTo>
                    <a:pt x="8250" y="16763"/>
                  </a:lnTo>
                  <a:lnTo>
                    <a:pt x="9127" y="15534"/>
                  </a:lnTo>
                  <a:lnTo>
                    <a:pt x="9610" y="15095"/>
                  </a:lnTo>
                  <a:lnTo>
                    <a:pt x="15007" y="13165"/>
                  </a:lnTo>
                  <a:lnTo>
                    <a:pt x="19132" y="11673"/>
                  </a:lnTo>
                  <a:lnTo>
                    <a:pt x="21063" y="10839"/>
                  </a:lnTo>
                  <a:lnTo>
                    <a:pt x="21107" y="10839"/>
                  </a:lnTo>
                  <a:lnTo>
                    <a:pt x="23081" y="9435"/>
                  </a:lnTo>
                  <a:lnTo>
                    <a:pt x="24924" y="7943"/>
                  </a:lnTo>
                  <a:lnTo>
                    <a:pt x="26724" y="6539"/>
                  </a:lnTo>
                  <a:lnTo>
                    <a:pt x="28654" y="4959"/>
                  </a:lnTo>
                  <a:lnTo>
                    <a:pt x="33350" y="1054"/>
                  </a:lnTo>
                  <a:lnTo>
                    <a:pt x="34403" y="308"/>
                  </a:lnTo>
                  <a:lnTo>
                    <a:pt x="34447" y="264"/>
                  </a:lnTo>
                  <a:lnTo>
                    <a:pt x="34447" y="220"/>
                  </a:lnTo>
                  <a:lnTo>
                    <a:pt x="34447" y="132"/>
                  </a:lnTo>
                  <a:lnTo>
                    <a:pt x="34447" y="88"/>
                  </a:lnTo>
                  <a:lnTo>
                    <a:pt x="3435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04" name="Google Shape;16804;p486"/>
            <p:cNvSpPr/>
            <p:nvPr/>
          </p:nvSpPr>
          <p:spPr>
            <a:xfrm>
              <a:off x="1417400" y="2679225"/>
              <a:ext cx="851300" cy="1981225"/>
            </a:xfrm>
            <a:custGeom>
              <a:avLst/>
              <a:gdLst/>
              <a:ahLst/>
              <a:cxnLst/>
              <a:rect l="l" t="t" r="r" b="b"/>
              <a:pathLst>
                <a:path w="34052" h="79249" extrusionOk="0">
                  <a:moveTo>
                    <a:pt x="33876" y="0"/>
                  </a:moveTo>
                  <a:lnTo>
                    <a:pt x="33789" y="44"/>
                  </a:lnTo>
                  <a:lnTo>
                    <a:pt x="33745" y="44"/>
                  </a:lnTo>
                  <a:lnTo>
                    <a:pt x="31244" y="2194"/>
                  </a:lnTo>
                  <a:lnTo>
                    <a:pt x="28786" y="4213"/>
                  </a:lnTo>
                  <a:lnTo>
                    <a:pt x="26461" y="6056"/>
                  </a:lnTo>
                  <a:lnTo>
                    <a:pt x="22994" y="8645"/>
                  </a:lnTo>
                  <a:lnTo>
                    <a:pt x="21239" y="9830"/>
                  </a:lnTo>
                  <a:lnTo>
                    <a:pt x="18738" y="10883"/>
                  </a:lnTo>
                  <a:lnTo>
                    <a:pt x="15534" y="12111"/>
                  </a:lnTo>
                  <a:lnTo>
                    <a:pt x="13209" y="13472"/>
                  </a:lnTo>
                  <a:lnTo>
                    <a:pt x="10356" y="14569"/>
                  </a:lnTo>
                  <a:lnTo>
                    <a:pt x="10312" y="14569"/>
                  </a:lnTo>
                  <a:lnTo>
                    <a:pt x="8294" y="15797"/>
                  </a:lnTo>
                  <a:lnTo>
                    <a:pt x="6056" y="16938"/>
                  </a:lnTo>
                  <a:lnTo>
                    <a:pt x="3862" y="17465"/>
                  </a:lnTo>
                  <a:lnTo>
                    <a:pt x="2721" y="17684"/>
                  </a:lnTo>
                  <a:lnTo>
                    <a:pt x="2633" y="17684"/>
                  </a:lnTo>
                  <a:lnTo>
                    <a:pt x="2590" y="17772"/>
                  </a:lnTo>
                  <a:lnTo>
                    <a:pt x="2590" y="17860"/>
                  </a:lnTo>
                  <a:lnTo>
                    <a:pt x="2633" y="17948"/>
                  </a:lnTo>
                  <a:lnTo>
                    <a:pt x="3248" y="18518"/>
                  </a:lnTo>
                  <a:lnTo>
                    <a:pt x="3379" y="19045"/>
                  </a:lnTo>
                  <a:lnTo>
                    <a:pt x="3248" y="20142"/>
                  </a:lnTo>
                  <a:lnTo>
                    <a:pt x="3248" y="21195"/>
                  </a:lnTo>
                  <a:lnTo>
                    <a:pt x="3292" y="22248"/>
                  </a:lnTo>
                  <a:lnTo>
                    <a:pt x="3423" y="23257"/>
                  </a:lnTo>
                  <a:lnTo>
                    <a:pt x="3599" y="24222"/>
                  </a:lnTo>
                  <a:lnTo>
                    <a:pt x="3818" y="25232"/>
                  </a:lnTo>
                  <a:lnTo>
                    <a:pt x="4301" y="27162"/>
                  </a:lnTo>
                  <a:lnTo>
                    <a:pt x="4696" y="28698"/>
                  </a:lnTo>
                  <a:lnTo>
                    <a:pt x="5047" y="30278"/>
                  </a:lnTo>
                  <a:lnTo>
                    <a:pt x="5178" y="31112"/>
                  </a:lnTo>
                  <a:lnTo>
                    <a:pt x="5266" y="31945"/>
                  </a:lnTo>
                  <a:lnTo>
                    <a:pt x="5354" y="32779"/>
                  </a:lnTo>
                  <a:lnTo>
                    <a:pt x="5354" y="33657"/>
                  </a:lnTo>
                  <a:lnTo>
                    <a:pt x="5354" y="36202"/>
                  </a:lnTo>
                  <a:lnTo>
                    <a:pt x="5135" y="38659"/>
                  </a:lnTo>
                  <a:lnTo>
                    <a:pt x="4871" y="41029"/>
                  </a:lnTo>
                  <a:lnTo>
                    <a:pt x="4257" y="45724"/>
                  </a:lnTo>
                  <a:lnTo>
                    <a:pt x="3687" y="47962"/>
                  </a:lnTo>
                  <a:lnTo>
                    <a:pt x="3292" y="50770"/>
                  </a:lnTo>
                  <a:lnTo>
                    <a:pt x="3028" y="53315"/>
                  </a:lnTo>
                  <a:lnTo>
                    <a:pt x="2546" y="56387"/>
                  </a:lnTo>
                  <a:lnTo>
                    <a:pt x="2195" y="58449"/>
                  </a:lnTo>
                  <a:lnTo>
                    <a:pt x="1317" y="60775"/>
                  </a:lnTo>
                  <a:lnTo>
                    <a:pt x="88" y="65075"/>
                  </a:lnTo>
                  <a:lnTo>
                    <a:pt x="1" y="66874"/>
                  </a:lnTo>
                  <a:lnTo>
                    <a:pt x="1" y="66918"/>
                  </a:lnTo>
                  <a:lnTo>
                    <a:pt x="132" y="68936"/>
                  </a:lnTo>
                  <a:lnTo>
                    <a:pt x="44" y="70516"/>
                  </a:lnTo>
                  <a:lnTo>
                    <a:pt x="88" y="71569"/>
                  </a:lnTo>
                  <a:lnTo>
                    <a:pt x="132" y="71657"/>
                  </a:lnTo>
                  <a:lnTo>
                    <a:pt x="395" y="72184"/>
                  </a:lnTo>
                  <a:lnTo>
                    <a:pt x="395" y="72227"/>
                  </a:lnTo>
                  <a:lnTo>
                    <a:pt x="2633" y="74773"/>
                  </a:lnTo>
                  <a:lnTo>
                    <a:pt x="5486" y="77625"/>
                  </a:lnTo>
                  <a:lnTo>
                    <a:pt x="7153" y="79204"/>
                  </a:lnTo>
                  <a:lnTo>
                    <a:pt x="7285" y="79248"/>
                  </a:lnTo>
                  <a:lnTo>
                    <a:pt x="7329" y="79248"/>
                  </a:lnTo>
                  <a:lnTo>
                    <a:pt x="7416" y="79204"/>
                  </a:lnTo>
                  <a:lnTo>
                    <a:pt x="7460" y="79117"/>
                  </a:lnTo>
                  <a:lnTo>
                    <a:pt x="7460" y="79073"/>
                  </a:lnTo>
                  <a:lnTo>
                    <a:pt x="7416" y="78985"/>
                  </a:lnTo>
                  <a:lnTo>
                    <a:pt x="7416" y="78941"/>
                  </a:lnTo>
                  <a:lnTo>
                    <a:pt x="5705" y="77361"/>
                  </a:lnTo>
                  <a:lnTo>
                    <a:pt x="2853" y="74553"/>
                  </a:lnTo>
                  <a:lnTo>
                    <a:pt x="703" y="72008"/>
                  </a:lnTo>
                  <a:lnTo>
                    <a:pt x="439" y="71525"/>
                  </a:lnTo>
                  <a:lnTo>
                    <a:pt x="395" y="70516"/>
                  </a:lnTo>
                  <a:lnTo>
                    <a:pt x="483" y="68936"/>
                  </a:lnTo>
                  <a:lnTo>
                    <a:pt x="352" y="66874"/>
                  </a:lnTo>
                  <a:lnTo>
                    <a:pt x="439" y="65119"/>
                  </a:lnTo>
                  <a:lnTo>
                    <a:pt x="1624" y="60862"/>
                  </a:lnTo>
                  <a:lnTo>
                    <a:pt x="2502" y="58537"/>
                  </a:lnTo>
                  <a:lnTo>
                    <a:pt x="2502" y="58493"/>
                  </a:lnTo>
                  <a:lnTo>
                    <a:pt x="2897" y="56431"/>
                  </a:lnTo>
                  <a:lnTo>
                    <a:pt x="3379" y="53359"/>
                  </a:lnTo>
                  <a:lnTo>
                    <a:pt x="3643" y="50814"/>
                  </a:lnTo>
                  <a:lnTo>
                    <a:pt x="4038" y="48049"/>
                  </a:lnTo>
                  <a:lnTo>
                    <a:pt x="4608" y="45812"/>
                  </a:lnTo>
                  <a:lnTo>
                    <a:pt x="5222" y="41072"/>
                  </a:lnTo>
                  <a:lnTo>
                    <a:pt x="5486" y="38703"/>
                  </a:lnTo>
                  <a:lnTo>
                    <a:pt x="5705" y="36246"/>
                  </a:lnTo>
                  <a:lnTo>
                    <a:pt x="5705" y="33657"/>
                  </a:lnTo>
                  <a:lnTo>
                    <a:pt x="5705" y="32779"/>
                  </a:lnTo>
                  <a:lnTo>
                    <a:pt x="5617" y="31901"/>
                  </a:lnTo>
                  <a:lnTo>
                    <a:pt x="5530" y="31068"/>
                  </a:lnTo>
                  <a:lnTo>
                    <a:pt x="5398" y="30234"/>
                  </a:lnTo>
                  <a:lnTo>
                    <a:pt x="5047" y="28610"/>
                  </a:lnTo>
                  <a:lnTo>
                    <a:pt x="4652" y="27075"/>
                  </a:lnTo>
                  <a:lnTo>
                    <a:pt x="4169" y="25100"/>
                  </a:lnTo>
                  <a:lnTo>
                    <a:pt x="3950" y="24135"/>
                  </a:lnTo>
                  <a:lnTo>
                    <a:pt x="3774" y="23169"/>
                  </a:lnTo>
                  <a:lnTo>
                    <a:pt x="3643" y="22160"/>
                  </a:lnTo>
                  <a:lnTo>
                    <a:pt x="3599" y="21151"/>
                  </a:lnTo>
                  <a:lnTo>
                    <a:pt x="3599" y="20142"/>
                  </a:lnTo>
                  <a:lnTo>
                    <a:pt x="3730" y="19045"/>
                  </a:lnTo>
                  <a:lnTo>
                    <a:pt x="3730" y="19001"/>
                  </a:lnTo>
                  <a:lnTo>
                    <a:pt x="3555" y="18386"/>
                  </a:lnTo>
                  <a:lnTo>
                    <a:pt x="3511" y="18299"/>
                  </a:lnTo>
                  <a:lnTo>
                    <a:pt x="3116" y="17948"/>
                  </a:lnTo>
                  <a:lnTo>
                    <a:pt x="3906" y="17816"/>
                  </a:lnTo>
                  <a:lnTo>
                    <a:pt x="6144" y="17289"/>
                  </a:lnTo>
                  <a:lnTo>
                    <a:pt x="6188" y="17289"/>
                  </a:lnTo>
                  <a:lnTo>
                    <a:pt x="8470" y="16105"/>
                  </a:lnTo>
                  <a:lnTo>
                    <a:pt x="10488" y="14876"/>
                  </a:lnTo>
                  <a:lnTo>
                    <a:pt x="13340" y="13823"/>
                  </a:lnTo>
                  <a:lnTo>
                    <a:pt x="13384" y="13779"/>
                  </a:lnTo>
                  <a:lnTo>
                    <a:pt x="15666" y="12419"/>
                  </a:lnTo>
                  <a:lnTo>
                    <a:pt x="18869" y="11234"/>
                  </a:lnTo>
                  <a:lnTo>
                    <a:pt x="21370" y="10181"/>
                  </a:lnTo>
                  <a:lnTo>
                    <a:pt x="21414" y="10137"/>
                  </a:lnTo>
                  <a:lnTo>
                    <a:pt x="23213" y="8952"/>
                  </a:lnTo>
                  <a:lnTo>
                    <a:pt x="26680" y="6363"/>
                  </a:lnTo>
                  <a:lnTo>
                    <a:pt x="29006" y="4476"/>
                  </a:lnTo>
                  <a:lnTo>
                    <a:pt x="31463" y="2458"/>
                  </a:lnTo>
                  <a:lnTo>
                    <a:pt x="33964" y="308"/>
                  </a:lnTo>
                  <a:lnTo>
                    <a:pt x="34008" y="264"/>
                  </a:lnTo>
                  <a:lnTo>
                    <a:pt x="34052" y="220"/>
                  </a:lnTo>
                  <a:lnTo>
                    <a:pt x="34008" y="132"/>
                  </a:lnTo>
                  <a:lnTo>
                    <a:pt x="34008" y="88"/>
                  </a:lnTo>
                  <a:lnTo>
                    <a:pt x="33920" y="44"/>
                  </a:lnTo>
                  <a:lnTo>
                    <a:pt x="3387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05" name="Google Shape;16805;p486"/>
            <p:cNvSpPr/>
            <p:nvPr/>
          </p:nvSpPr>
          <p:spPr>
            <a:xfrm>
              <a:off x="1386675" y="2654000"/>
              <a:ext cx="852425" cy="2016325"/>
            </a:xfrm>
            <a:custGeom>
              <a:avLst/>
              <a:gdLst/>
              <a:ahLst/>
              <a:cxnLst/>
              <a:rect l="l" t="t" r="r" b="b"/>
              <a:pathLst>
                <a:path w="34097" h="80653" extrusionOk="0">
                  <a:moveTo>
                    <a:pt x="33877" y="0"/>
                  </a:moveTo>
                  <a:lnTo>
                    <a:pt x="33833" y="44"/>
                  </a:lnTo>
                  <a:lnTo>
                    <a:pt x="30849" y="2545"/>
                  </a:lnTo>
                  <a:lnTo>
                    <a:pt x="28392" y="4564"/>
                  </a:lnTo>
                  <a:lnTo>
                    <a:pt x="26022" y="6407"/>
                  </a:lnTo>
                  <a:lnTo>
                    <a:pt x="23960" y="7899"/>
                  </a:lnTo>
                  <a:lnTo>
                    <a:pt x="22029" y="9259"/>
                  </a:lnTo>
                  <a:lnTo>
                    <a:pt x="19835" y="10224"/>
                  </a:lnTo>
                  <a:lnTo>
                    <a:pt x="17114" y="11365"/>
                  </a:lnTo>
                  <a:lnTo>
                    <a:pt x="17070" y="11365"/>
                  </a:lnTo>
                  <a:lnTo>
                    <a:pt x="15096" y="12725"/>
                  </a:lnTo>
                  <a:lnTo>
                    <a:pt x="13999" y="13428"/>
                  </a:lnTo>
                  <a:lnTo>
                    <a:pt x="13121" y="13691"/>
                  </a:lnTo>
                  <a:lnTo>
                    <a:pt x="13077" y="13691"/>
                  </a:lnTo>
                  <a:lnTo>
                    <a:pt x="12287" y="14086"/>
                  </a:lnTo>
                  <a:lnTo>
                    <a:pt x="9084" y="15929"/>
                  </a:lnTo>
                  <a:lnTo>
                    <a:pt x="7066" y="17026"/>
                  </a:lnTo>
                  <a:lnTo>
                    <a:pt x="4082" y="17684"/>
                  </a:lnTo>
                  <a:lnTo>
                    <a:pt x="3994" y="17728"/>
                  </a:lnTo>
                  <a:lnTo>
                    <a:pt x="2414" y="18737"/>
                  </a:lnTo>
                  <a:lnTo>
                    <a:pt x="2370" y="18825"/>
                  </a:lnTo>
                  <a:lnTo>
                    <a:pt x="2019" y="19439"/>
                  </a:lnTo>
                  <a:lnTo>
                    <a:pt x="1976" y="19571"/>
                  </a:lnTo>
                  <a:lnTo>
                    <a:pt x="2195" y="21414"/>
                  </a:lnTo>
                  <a:lnTo>
                    <a:pt x="2195" y="21458"/>
                  </a:lnTo>
                  <a:lnTo>
                    <a:pt x="3292" y="25451"/>
                  </a:lnTo>
                  <a:lnTo>
                    <a:pt x="4170" y="28479"/>
                  </a:lnTo>
                  <a:lnTo>
                    <a:pt x="4872" y="31813"/>
                  </a:lnTo>
                  <a:lnTo>
                    <a:pt x="5135" y="35017"/>
                  </a:lnTo>
                  <a:lnTo>
                    <a:pt x="5091" y="38001"/>
                  </a:lnTo>
                  <a:lnTo>
                    <a:pt x="4872" y="40590"/>
                  </a:lnTo>
                  <a:lnTo>
                    <a:pt x="4652" y="42784"/>
                  </a:lnTo>
                  <a:lnTo>
                    <a:pt x="4301" y="45636"/>
                  </a:lnTo>
                  <a:lnTo>
                    <a:pt x="3599" y="49278"/>
                  </a:lnTo>
                  <a:lnTo>
                    <a:pt x="3292" y="52130"/>
                  </a:lnTo>
                  <a:lnTo>
                    <a:pt x="2809" y="55202"/>
                  </a:lnTo>
                  <a:lnTo>
                    <a:pt x="2414" y="57834"/>
                  </a:lnTo>
                  <a:lnTo>
                    <a:pt x="2063" y="59897"/>
                  </a:lnTo>
                  <a:lnTo>
                    <a:pt x="1317" y="61828"/>
                  </a:lnTo>
                  <a:lnTo>
                    <a:pt x="1273" y="61828"/>
                  </a:lnTo>
                  <a:lnTo>
                    <a:pt x="571" y="64504"/>
                  </a:lnTo>
                  <a:lnTo>
                    <a:pt x="527" y="64548"/>
                  </a:lnTo>
                  <a:lnTo>
                    <a:pt x="264" y="66391"/>
                  </a:lnTo>
                  <a:lnTo>
                    <a:pt x="264" y="66435"/>
                  </a:lnTo>
                  <a:lnTo>
                    <a:pt x="352" y="69243"/>
                  </a:lnTo>
                  <a:lnTo>
                    <a:pt x="45" y="73149"/>
                  </a:lnTo>
                  <a:lnTo>
                    <a:pt x="1" y="73807"/>
                  </a:lnTo>
                  <a:lnTo>
                    <a:pt x="1" y="73895"/>
                  </a:lnTo>
                  <a:lnTo>
                    <a:pt x="45" y="73939"/>
                  </a:lnTo>
                  <a:lnTo>
                    <a:pt x="4564" y="78195"/>
                  </a:lnTo>
                  <a:lnTo>
                    <a:pt x="7285" y="80608"/>
                  </a:lnTo>
                  <a:lnTo>
                    <a:pt x="7417" y="80652"/>
                  </a:lnTo>
                  <a:lnTo>
                    <a:pt x="7504" y="80652"/>
                  </a:lnTo>
                  <a:lnTo>
                    <a:pt x="7548" y="80608"/>
                  </a:lnTo>
                  <a:lnTo>
                    <a:pt x="7592" y="80521"/>
                  </a:lnTo>
                  <a:lnTo>
                    <a:pt x="7592" y="80477"/>
                  </a:lnTo>
                  <a:lnTo>
                    <a:pt x="7592" y="80389"/>
                  </a:lnTo>
                  <a:lnTo>
                    <a:pt x="7548" y="80345"/>
                  </a:lnTo>
                  <a:lnTo>
                    <a:pt x="4828" y="77932"/>
                  </a:lnTo>
                  <a:lnTo>
                    <a:pt x="352" y="73763"/>
                  </a:lnTo>
                  <a:lnTo>
                    <a:pt x="703" y="69287"/>
                  </a:lnTo>
                  <a:lnTo>
                    <a:pt x="703" y="69243"/>
                  </a:lnTo>
                  <a:lnTo>
                    <a:pt x="615" y="66435"/>
                  </a:lnTo>
                  <a:lnTo>
                    <a:pt x="879" y="64592"/>
                  </a:lnTo>
                  <a:lnTo>
                    <a:pt x="1624" y="61959"/>
                  </a:lnTo>
                  <a:lnTo>
                    <a:pt x="2414" y="59985"/>
                  </a:lnTo>
                  <a:lnTo>
                    <a:pt x="2414" y="59941"/>
                  </a:lnTo>
                  <a:lnTo>
                    <a:pt x="2765" y="57878"/>
                  </a:lnTo>
                  <a:lnTo>
                    <a:pt x="3160" y="55246"/>
                  </a:lnTo>
                  <a:lnTo>
                    <a:pt x="3643" y="52174"/>
                  </a:lnTo>
                  <a:lnTo>
                    <a:pt x="3950" y="49366"/>
                  </a:lnTo>
                  <a:lnTo>
                    <a:pt x="4652" y="45680"/>
                  </a:lnTo>
                  <a:lnTo>
                    <a:pt x="5003" y="42827"/>
                  </a:lnTo>
                  <a:lnTo>
                    <a:pt x="5223" y="40633"/>
                  </a:lnTo>
                  <a:lnTo>
                    <a:pt x="5442" y="38001"/>
                  </a:lnTo>
                  <a:lnTo>
                    <a:pt x="5486" y="35017"/>
                  </a:lnTo>
                  <a:lnTo>
                    <a:pt x="5223" y="31770"/>
                  </a:lnTo>
                  <a:lnTo>
                    <a:pt x="5179" y="31726"/>
                  </a:lnTo>
                  <a:lnTo>
                    <a:pt x="4521" y="28391"/>
                  </a:lnTo>
                  <a:lnTo>
                    <a:pt x="3643" y="25319"/>
                  </a:lnTo>
                  <a:lnTo>
                    <a:pt x="2546" y="21370"/>
                  </a:lnTo>
                  <a:lnTo>
                    <a:pt x="2327" y="19571"/>
                  </a:lnTo>
                  <a:lnTo>
                    <a:pt x="2678" y="19044"/>
                  </a:lnTo>
                  <a:lnTo>
                    <a:pt x="4170" y="18035"/>
                  </a:lnTo>
                  <a:lnTo>
                    <a:pt x="7197" y="17333"/>
                  </a:lnTo>
                  <a:lnTo>
                    <a:pt x="7241" y="17333"/>
                  </a:lnTo>
                  <a:lnTo>
                    <a:pt x="9260" y="16236"/>
                  </a:lnTo>
                  <a:lnTo>
                    <a:pt x="12419" y="14393"/>
                  </a:lnTo>
                  <a:lnTo>
                    <a:pt x="13209" y="13998"/>
                  </a:lnTo>
                  <a:lnTo>
                    <a:pt x="14087" y="13779"/>
                  </a:lnTo>
                  <a:lnTo>
                    <a:pt x="14174" y="13779"/>
                  </a:lnTo>
                  <a:lnTo>
                    <a:pt x="15315" y="12989"/>
                  </a:lnTo>
                  <a:lnTo>
                    <a:pt x="17246" y="11672"/>
                  </a:lnTo>
                  <a:lnTo>
                    <a:pt x="19967" y="10531"/>
                  </a:lnTo>
                  <a:lnTo>
                    <a:pt x="22161" y="9566"/>
                  </a:lnTo>
                  <a:lnTo>
                    <a:pt x="22204" y="9566"/>
                  </a:lnTo>
                  <a:lnTo>
                    <a:pt x="24179" y="8206"/>
                  </a:lnTo>
                  <a:lnTo>
                    <a:pt x="26198" y="6670"/>
                  </a:lnTo>
                  <a:lnTo>
                    <a:pt x="28611" y="4827"/>
                  </a:lnTo>
                  <a:lnTo>
                    <a:pt x="31068" y="2809"/>
                  </a:lnTo>
                  <a:lnTo>
                    <a:pt x="34052" y="307"/>
                  </a:lnTo>
                  <a:lnTo>
                    <a:pt x="34096" y="263"/>
                  </a:lnTo>
                  <a:lnTo>
                    <a:pt x="34096" y="176"/>
                  </a:lnTo>
                  <a:lnTo>
                    <a:pt x="34096" y="132"/>
                  </a:lnTo>
                  <a:lnTo>
                    <a:pt x="34052" y="44"/>
                  </a:lnTo>
                  <a:lnTo>
                    <a:pt x="3400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06" name="Google Shape;16806;p486"/>
            <p:cNvSpPr/>
            <p:nvPr/>
          </p:nvSpPr>
          <p:spPr>
            <a:xfrm>
              <a:off x="1355975" y="2603525"/>
              <a:ext cx="827175" cy="2027300"/>
            </a:xfrm>
            <a:custGeom>
              <a:avLst/>
              <a:gdLst/>
              <a:ahLst/>
              <a:cxnLst/>
              <a:rect l="l" t="t" r="r" b="b"/>
              <a:pathLst>
                <a:path w="33087" h="81092" extrusionOk="0">
                  <a:moveTo>
                    <a:pt x="32823" y="1"/>
                  </a:moveTo>
                  <a:lnTo>
                    <a:pt x="32779" y="45"/>
                  </a:lnTo>
                  <a:lnTo>
                    <a:pt x="32735" y="88"/>
                  </a:lnTo>
                  <a:lnTo>
                    <a:pt x="31989" y="2414"/>
                  </a:lnTo>
                  <a:lnTo>
                    <a:pt x="31463" y="3072"/>
                  </a:lnTo>
                  <a:lnTo>
                    <a:pt x="29663" y="4608"/>
                  </a:lnTo>
                  <a:lnTo>
                    <a:pt x="27250" y="6451"/>
                  </a:lnTo>
                  <a:lnTo>
                    <a:pt x="24881" y="8162"/>
                  </a:lnTo>
                  <a:lnTo>
                    <a:pt x="22774" y="9698"/>
                  </a:lnTo>
                  <a:lnTo>
                    <a:pt x="18693" y="11673"/>
                  </a:lnTo>
                  <a:lnTo>
                    <a:pt x="16499" y="13253"/>
                  </a:lnTo>
                  <a:lnTo>
                    <a:pt x="15183" y="14262"/>
                  </a:lnTo>
                  <a:lnTo>
                    <a:pt x="13867" y="14701"/>
                  </a:lnTo>
                  <a:lnTo>
                    <a:pt x="13823" y="14701"/>
                  </a:lnTo>
                  <a:lnTo>
                    <a:pt x="11716" y="15842"/>
                  </a:lnTo>
                  <a:lnTo>
                    <a:pt x="9873" y="17114"/>
                  </a:lnTo>
                  <a:lnTo>
                    <a:pt x="8074" y="18036"/>
                  </a:lnTo>
                  <a:lnTo>
                    <a:pt x="5617" y="18694"/>
                  </a:lnTo>
                  <a:lnTo>
                    <a:pt x="5573" y="18694"/>
                  </a:lnTo>
                  <a:lnTo>
                    <a:pt x="3642" y="19703"/>
                  </a:lnTo>
                  <a:lnTo>
                    <a:pt x="2107" y="20668"/>
                  </a:lnTo>
                  <a:lnTo>
                    <a:pt x="1492" y="21239"/>
                  </a:lnTo>
                  <a:lnTo>
                    <a:pt x="1448" y="21283"/>
                  </a:lnTo>
                  <a:lnTo>
                    <a:pt x="1273" y="21897"/>
                  </a:lnTo>
                  <a:lnTo>
                    <a:pt x="1273" y="21985"/>
                  </a:lnTo>
                  <a:lnTo>
                    <a:pt x="3116" y="27294"/>
                  </a:lnTo>
                  <a:lnTo>
                    <a:pt x="3993" y="30454"/>
                  </a:lnTo>
                  <a:lnTo>
                    <a:pt x="4213" y="31463"/>
                  </a:lnTo>
                  <a:lnTo>
                    <a:pt x="4432" y="32472"/>
                  </a:lnTo>
                  <a:lnTo>
                    <a:pt x="4608" y="33481"/>
                  </a:lnTo>
                  <a:lnTo>
                    <a:pt x="4739" y="34535"/>
                  </a:lnTo>
                  <a:lnTo>
                    <a:pt x="4827" y="35544"/>
                  </a:lnTo>
                  <a:lnTo>
                    <a:pt x="4871" y="36553"/>
                  </a:lnTo>
                  <a:lnTo>
                    <a:pt x="4915" y="37562"/>
                  </a:lnTo>
                  <a:lnTo>
                    <a:pt x="4915" y="38572"/>
                  </a:lnTo>
                  <a:lnTo>
                    <a:pt x="4871" y="40590"/>
                  </a:lnTo>
                  <a:lnTo>
                    <a:pt x="4695" y="42652"/>
                  </a:lnTo>
                  <a:lnTo>
                    <a:pt x="4520" y="44671"/>
                  </a:lnTo>
                  <a:lnTo>
                    <a:pt x="4301" y="46777"/>
                  </a:lnTo>
                  <a:lnTo>
                    <a:pt x="4257" y="47523"/>
                  </a:lnTo>
                  <a:lnTo>
                    <a:pt x="3686" y="50814"/>
                  </a:lnTo>
                  <a:lnTo>
                    <a:pt x="3247" y="53754"/>
                  </a:lnTo>
                  <a:lnTo>
                    <a:pt x="2809" y="57001"/>
                  </a:lnTo>
                  <a:lnTo>
                    <a:pt x="2282" y="60468"/>
                  </a:lnTo>
                  <a:lnTo>
                    <a:pt x="1799" y="62530"/>
                  </a:lnTo>
                  <a:lnTo>
                    <a:pt x="1097" y="64944"/>
                  </a:lnTo>
                  <a:lnTo>
                    <a:pt x="439" y="67620"/>
                  </a:lnTo>
                  <a:lnTo>
                    <a:pt x="439" y="67664"/>
                  </a:lnTo>
                  <a:lnTo>
                    <a:pt x="395" y="69200"/>
                  </a:lnTo>
                  <a:lnTo>
                    <a:pt x="88" y="73237"/>
                  </a:lnTo>
                  <a:lnTo>
                    <a:pt x="0" y="75255"/>
                  </a:lnTo>
                  <a:lnTo>
                    <a:pt x="0" y="75299"/>
                  </a:lnTo>
                  <a:lnTo>
                    <a:pt x="395" y="76879"/>
                  </a:lnTo>
                  <a:lnTo>
                    <a:pt x="439" y="77011"/>
                  </a:lnTo>
                  <a:lnTo>
                    <a:pt x="5222" y="81048"/>
                  </a:lnTo>
                  <a:lnTo>
                    <a:pt x="5310" y="81092"/>
                  </a:lnTo>
                  <a:lnTo>
                    <a:pt x="5398" y="81048"/>
                  </a:lnTo>
                  <a:lnTo>
                    <a:pt x="5441" y="81004"/>
                  </a:lnTo>
                  <a:lnTo>
                    <a:pt x="5485" y="80960"/>
                  </a:lnTo>
                  <a:lnTo>
                    <a:pt x="5485" y="80916"/>
                  </a:lnTo>
                  <a:lnTo>
                    <a:pt x="5485" y="80828"/>
                  </a:lnTo>
                  <a:lnTo>
                    <a:pt x="5441" y="80784"/>
                  </a:lnTo>
                  <a:lnTo>
                    <a:pt x="702" y="76747"/>
                  </a:lnTo>
                  <a:lnTo>
                    <a:pt x="351" y="75255"/>
                  </a:lnTo>
                  <a:lnTo>
                    <a:pt x="439" y="73281"/>
                  </a:lnTo>
                  <a:lnTo>
                    <a:pt x="746" y="69200"/>
                  </a:lnTo>
                  <a:lnTo>
                    <a:pt x="790" y="67664"/>
                  </a:lnTo>
                  <a:lnTo>
                    <a:pt x="1404" y="65031"/>
                  </a:lnTo>
                  <a:lnTo>
                    <a:pt x="2150" y="62618"/>
                  </a:lnTo>
                  <a:lnTo>
                    <a:pt x="2633" y="60556"/>
                  </a:lnTo>
                  <a:lnTo>
                    <a:pt x="3160" y="57045"/>
                  </a:lnTo>
                  <a:lnTo>
                    <a:pt x="3598" y="53798"/>
                  </a:lnTo>
                  <a:lnTo>
                    <a:pt x="4037" y="50902"/>
                  </a:lnTo>
                  <a:lnTo>
                    <a:pt x="4564" y="47567"/>
                  </a:lnTo>
                  <a:lnTo>
                    <a:pt x="4652" y="46821"/>
                  </a:lnTo>
                  <a:lnTo>
                    <a:pt x="4871" y="44715"/>
                  </a:lnTo>
                  <a:lnTo>
                    <a:pt x="5047" y="42652"/>
                  </a:lnTo>
                  <a:lnTo>
                    <a:pt x="5222" y="40590"/>
                  </a:lnTo>
                  <a:lnTo>
                    <a:pt x="5266" y="38528"/>
                  </a:lnTo>
                  <a:lnTo>
                    <a:pt x="5266" y="37518"/>
                  </a:lnTo>
                  <a:lnTo>
                    <a:pt x="5222" y="36509"/>
                  </a:lnTo>
                  <a:lnTo>
                    <a:pt x="5178" y="35500"/>
                  </a:lnTo>
                  <a:lnTo>
                    <a:pt x="5090" y="34447"/>
                  </a:lnTo>
                  <a:lnTo>
                    <a:pt x="4959" y="33438"/>
                  </a:lnTo>
                  <a:lnTo>
                    <a:pt x="4783" y="32428"/>
                  </a:lnTo>
                  <a:lnTo>
                    <a:pt x="4564" y="31375"/>
                  </a:lnTo>
                  <a:lnTo>
                    <a:pt x="4301" y="30366"/>
                  </a:lnTo>
                  <a:lnTo>
                    <a:pt x="3423" y="27207"/>
                  </a:lnTo>
                  <a:lnTo>
                    <a:pt x="1624" y="21941"/>
                  </a:lnTo>
                  <a:lnTo>
                    <a:pt x="1755" y="21458"/>
                  </a:lnTo>
                  <a:lnTo>
                    <a:pt x="2326" y="20932"/>
                  </a:lnTo>
                  <a:lnTo>
                    <a:pt x="3818" y="20010"/>
                  </a:lnTo>
                  <a:lnTo>
                    <a:pt x="5705" y="19001"/>
                  </a:lnTo>
                  <a:lnTo>
                    <a:pt x="8206" y="18387"/>
                  </a:lnTo>
                  <a:lnTo>
                    <a:pt x="8206" y="18343"/>
                  </a:lnTo>
                  <a:lnTo>
                    <a:pt x="10049" y="17421"/>
                  </a:lnTo>
                  <a:lnTo>
                    <a:pt x="11892" y="16149"/>
                  </a:lnTo>
                  <a:lnTo>
                    <a:pt x="13954" y="15008"/>
                  </a:lnTo>
                  <a:lnTo>
                    <a:pt x="15315" y="14613"/>
                  </a:lnTo>
                  <a:lnTo>
                    <a:pt x="15402" y="14569"/>
                  </a:lnTo>
                  <a:lnTo>
                    <a:pt x="16719" y="13516"/>
                  </a:lnTo>
                  <a:lnTo>
                    <a:pt x="18869" y="11980"/>
                  </a:lnTo>
                  <a:lnTo>
                    <a:pt x="22906" y="10005"/>
                  </a:lnTo>
                  <a:lnTo>
                    <a:pt x="22950" y="9962"/>
                  </a:lnTo>
                  <a:lnTo>
                    <a:pt x="25100" y="8470"/>
                  </a:lnTo>
                  <a:lnTo>
                    <a:pt x="27469" y="6758"/>
                  </a:lnTo>
                  <a:lnTo>
                    <a:pt x="29883" y="4871"/>
                  </a:lnTo>
                  <a:lnTo>
                    <a:pt x="31726" y="3336"/>
                  </a:lnTo>
                  <a:lnTo>
                    <a:pt x="31726" y="3292"/>
                  </a:lnTo>
                  <a:lnTo>
                    <a:pt x="32296" y="2590"/>
                  </a:lnTo>
                  <a:lnTo>
                    <a:pt x="32296" y="2546"/>
                  </a:lnTo>
                  <a:lnTo>
                    <a:pt x="33042" y="220"/>
                  </a:lnTo>
                  <a:lnTo>
                    <a:pt x="33086" y="132"/>
                  </a:lnTo>
                  <a:lnTo>
                    <a:pt x="33042" y="88"/>
                  </a:lnTo>
                  <a:lnTo>
                    <a:pt x="3299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07" name="Google Shape;16807;p486"/>
            <p:cNvSpPr/>
            <p:nvPr/>
          </p:nvSpPr>
          <p:spPr>
            <a:xfrm>
              <a:off x="1323050" y="2546475"/>
              <a:ext cx="796475" cy="2115075"/>
            </a:xfrm>
            <a:custGeom>
              <a:avLst/>
              <a:gdLst/>
              <a:ahLst/>
              <a:cxnLst/>
              <a:rect l="l" t="t" r="r" b="b"/>
              <a:pathLst>
                <a:path w="31859" h="84603" extrusionOk="0">
                  <a:moveTo>
                    <a:pt x="31639" y="1"/>
                  </a:moveTo>
                  <a:lnTo>
                    <a:pt x="31595" y="45"/>
                  </a:lnTo>
                  <a:lnTo>
                    <a:pt x="31288" y="352"/>
                  </a:lnTo>
                  <a:lnTo>
                    <a:pt x="31244" y="440"/>
                  </a:lnTo>
                  <a:lnTo>
                    <a:pt x="30322" y="3775"/>
                  </a:lnTo>
                  <a:lnTo>
                    <a:pt x="29006" y="6276"/>
                  </a:lnTo>
                  <a:lnTo>
                    <a:pt x="25890" y="8689"/>
                  </a:lnTo>
                  <a:lnTo>
                    <a:pt x="23609" y="10357"/>
                  </a:lnTo>
                  <a:lnTo>
                    <a:pt x="20361" y="12200"/>
                  </a:lnTo>
                  <a:lnTo>
                    <a:pt x="17992" y="14043"/>
                  </a:lnTo>
                  <a:lnTo>
                    <a:pt x="16456" y="15315"/>
                  </a:lnTo>
                  <a:lnTo>
                    <a:pt x="14525" y="16061"/>
                  </a:lnTo>
                  <a:lnTo>
                    <a:pt x="14481" y="16061"/>
                  </a:lnTo>
                  <a:lnTo>
                    <a:pt x="10752" y="18518"/>
                  </a:lnTo>
                  <a:lnTo>
                    <a:pt x="8952" y="19484"/>
                  </a:lnTo>
                  <a:lnTo>
                    <a:pt x="6890" y="20010"/>
                  </a:lnTo>
                  <a:lnTo>
                    <a:pt x="6802" y="20010"/>
                  </a:lnTo>
                  <a:lnTo>
                    <a:pt x="3862" y="21722"/>
                  </a:lnTo>
                  <a:lnTo>
                    <a:pt x="1229" y="23258"/>
                  </a:lnTo>
                  <a:lnTo>
                    <a:pt x="835" y="23433"/>
                  </a:lnTo>
                  <a:lnTo>
                    <a:pt x="747" y="23477"/>
                  </a:lnTo>
                  <a:lnTo>
                    <a:pt x="703" y="23521"/>
                  </a:lnTo>
                  <a:lnTo>
                    <a:pt x="703" y="23609"/>
                  </a:lnTo>
                  <a:lnTo>
                    <a:pt x="747" y="23696"/>
                  </a:lnTo>
                  <a:lnTo>
                    <a:pt x="1624" y="24837"/>
                  </a:lnTo>
                  <a:lnTo>
                    <a:pt x="3380" y="30454"/>
                  </a:lnTo>
                  <a:lnTo>
                    <a:pt x="4126" y="33262"/>
                  </a:lnTo>
                  <a:lnTo>
                    <a:pt x="4652" y="36641"/>
                  </a:lnTo>
                  <a:lnTo>
                    <a:pt x="4784" y="40327"/>
                  </a:lnTo>
                  <a:lnTo>
                    <a:pt x="4696" y="43881"/>
                  </a:lnTo>
                  <a:lnTo>
                    <a:pt x="4608" y="45154"/>
                  </a:lnTo>
                  <a:lnTo>
                    <a:pt x="4521" y="46382"/>
                  </a:lnTo>
                  <a:lnTo>
                    <a:pt x="4301" y="48840"/>
                  </a:lnTo>
                  <a:lnTo>
                    <a:pt x="3994" y="51297"/>
                  </a:lnTo>
                  <a:lnTo>
                    <a:pt x="3687" y="53667"/>
                  </a:lnTo>
                  <a:lnTo>
                    <a:pt x="3292" y="56431"/>
                  </a:lnTo>
                  <a:lnTo>
                    <a:pt x="2985" y="59195"/>
                  </a:lnTo>
                  <a:lnTo>
                    <a:pt x="2590" y="61653"/>
                  </a:lnTo>
                  <a:lnTo>
                    <a:pt x="2283" y="63276"/>
                  </a:lnTo>
                  <a:lnTo>
                    <a:pt x="1668" y="65514"/>
                  </a:lnTo>
                  <a:lnTo>
                    <a:pt x="1098" y="67577"/>
                  </a:lnTo>
                  <a:lnTo>
                    <a:pt x="703" y="69551"/>
                  </a:lnTo>
                  <a:lnTo>
                    <a:pt x="352" y="71394"/>
                  </a:lnTo>
                  <a:lnTo>
                    <a:pt x="132" y="73106"/>
                  </a:lnTo>
                  <a:lnTo>
                    <a:pt x="45" y="74685"/>
                  </a:lnTo>
                  <a:lnTo>
                    <a:pt x="1" y="75431"/>
                  </a:lnTo>
                  <a:lnTo>
                    <a:pt x="45" y="76133"/>
                  </a:lnTo>
                  <a:lnTo>
                    <a:pt x="45" y="76835"/>
                  </a:lnTo>
                  <a:lnTo>
                    <a:pt x="132" y="77450"/>
                  </a:lnTo>
                  <a:lnTo>
                    <a:pt x="132" y="77494"/>
                  </a:lnTo>
                  <a:lnTo>
                    <a:pt x="791" y="79688"/>
                  </a:lnTo>
                  <a:lnTo>
                    <a:pt x="835" y="79731"/>
                  </a:lnTo>
                  <a:lnTo>
                    <a:pt x="1361" y="80653"/>
                  </a:lnTo>
                  <a:lnTo>
                    <a:pt x="1405" y="80741"/>
                  </a:lnTo>
                  <a:lnTo>
                    <a:pt x="6364" y="84602"/>
                  </a:lnTo>
                  <a:lnTo>
                    <a:pt x="6539" y="84602"/>
                  </a:lnTo>
                  <a:lnTo>
                    <a:pt x="6627" y="84558"/>
                  </a:lnTo>
                  <a:lnTo>
                    <a:pt x="6627" y="84471"/>
                  </a:lnTo>
                  <a:lnTo>
                    <a:pt x="6627" y="84427"/>
                  </a:lnTo>
                  <a:lnTo>
                    <a:pt x="6627" y="84339"/>
                  </a:lnTo>
                  <a:lnTo>
                    <a:pt x="6583" y="84295"/>
                  </a:lnTo>
                  <a:lnTo>
                    <a:pt x="1668" y="80477"/>
                  </a:lnTo>
                  <a:lnTo>
                    <a:pt x="1142" y="79556"/>
                  </a:lnTo>
                  <a:lnTo>
                    <a:pt x="484" y="77406"/>
                  </a:lnTo>
                  <a:lnTo>
                    <a:pt x="396" y="76748"/>
                  </a:lnTo>
                  <a:lnTo>
                    <a:pt x="396" y="76089"/>
                  </a:lnTo>
                  <a:lnTo>
                    <a:pt x="352" y="75387"/>
                  </a:lnTo>
                  <a:lnTo>
                    <a:pt x="396" y="74685"/>
                  </a:lnTo>
                  <a:lnTo>
                    <a:pt x="484" y="73106"/>
                  </a:lnTo>
                  <a:lnTo>
                    <a:pt x="703" y="71438"/>
                  </a:lnTo>
                  <a:lnTo>
                    <a:pt x="1054" y="69595"/>
                  </a:lnTo>
                  <a:lnTo>
                    <a:pt x="1449" y="67664"/>
                  </a:lnTo>
                  <a:lnTo>
                    <a:pt x="2019" y="65558"/>
                  </a:lnTo>
                  <a:lnTo>
                    <a:pt x="2634" y="63364"/>
                  </a:lnTo>
                  <a:lnTo>
                    <a:pt x="2941" y="61697"/>
                  </a:lnTo>
                  <a:lnTo>
                    <a:pt x="3336" y="59239"/>
                  </a:lnTo>
                  <a:lnTo>
                    <a:pt x="3643" y="56475"/>
                  </a:lnTo>
                  <a:lnTo>
                    <a:pt x="3994" y="53754"/>
                  </a:lnTo>
                  <a:lnTo>
                    <a:pt x="4345" y="51341"/>
                  </a:lnTo>
                  <a:lnTo>
                    <a:pt x="4652" y="48884"/>
                  </a:lnTo>
                  <a:lnTo>
                    <a:pt x="4872" y="46382"/>
                  </a:lnTo>
                  <a:lnTo>
                    <a:pt x="4959" y="45154"/>
                  </a:lnTo>
                  <a:lnTo>
                    <a:pt x="5047" y="43925"/>
                  </a:lnTo>
                  <a:lnTo>
                    <a:pt x="5135" y="40327"/>
                  </a:lnTo>
                  <a:lnTo>
                    <a:pt x="5003" y="36597"/>
                  </a:lnTo>
                  <a:lnTo>
                    <a:pt x="4433" y="33218"/>
                  </a:lnTo>
                  <a:lnTo>
                    <a:pt x="3687" y="30366"/>
                  </a:lnTo>
                  <a:lnTo>
                    <a:pt x="2590" y="26768"/>
                  </a:lnTo>
                  <a:lnTo>
                    <a:pt x="1932" y="24706"/>
                  </a:lnTo>
                  <a:lnTo>
                    <a:pt x="1932" y="24662"/>
                  </a:lnTo>
                  <a:lnTo>
                    <a:pt x="1186" y="23652"/>
                  </a:lnTo>
                  <a:lnTo>
                    <a:pt x="1361" y="23565"/>
                  </a:lnTo>
                  <a:lnTo>
                    <a:pt x="1405" y="23565"/>
                  </a:lnTo>
                  <a:lnTo>
                    <a:pt x="4038" y="22029"/>
                  </a:lnTo>
                  <a:lnTo>
                    <a:pt x="6978" y="20318"/>
                  </a:lnTo>
                  <a:lnTo>
                    <a:pt x="9040" y="19791"/>
                  </a:lnTo>
                  <a:lnTo>
                    <a:pt x="9084" y="19791"/>
                  </a:lnTo>
                  <a:lnTo>
                    <a:pt x="10927" y="18826"/>
                  </a:lnTo>
                  <a:lnTo>
                    <a:pt x="14657" y="16368"/>
                  </a:lnTo>
                  <a:lnTo>
                    <a:pt x="16632" y="15622"/>
                  </a:lnTo>
                  <a:lnTo>
                    <a:pt x="16675" y="15578"/>
                  </a:lnTo>
                  <a:lnTo>
                    <a:pt x="18211" y="14306"/>
                  </a:lnTo>
                  <a:lnTo>
                    <a:pt x="20537" y="12463"/>
                  </a:lnTo>
                  <a:lnTo>
                    <a:pt x="23784" y="10664"/>
                  </a:lnTo>
                  <a:lnTo>
                    <a:pt x="26110" y="8996"/>
                  </a:lnTo>
                  <a:lnTo>
                    <a:pt x="29225" y="6539"/>
                  </a:lnTo>
                  <a:lnTo>
                    <a:pt x="29269" y="6495"/>
                  </a:lnTo>
                  <a:lnTo>
                    <a:pt x="30673" y="3906"/>
                  </a:lnTo>
                  <a:lnTo>
                    <a:pt x="30673" y="3862"/>
                  </a:lnTo>
                  <a:lnTo>
                    <a:pt x="31551" y="571"/>
                  </a:lnTo>
                  <a:lnTo>
                    <a:pt x="31814" y="308"/>
                  </a:lnTo>
                  <a:lnTo>
                    <a:pt x="31858" y="264"/>
                  </a:lnTo>
                  <a:lnTo>
                    <a:pt x="31858" y="176"/>
                  </a:lnTo>
                  <a:lnTo>
                    <a:pt x="31858" y="133"/>
                  </a:lnTo>
                  <a:lnTo>
                    <a:pt x="31814" y="45"/>
                  </a:lnTo>
                  <a:lnTo>
                    <a:pt x="3177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08" name="Google Shape;16808;p486"/>
            <p:cNvSpPr/>
            <p:nvPr/>
          </p:nvSpPr>
          <p:spPr>
            <a:xfrm>
              <a:off x="1713600" y="2496025"/>
              <a:ext cx="349975" cy="388375"/>
            </a:xfrm>
            <a:custGeom>
              <a:avLst/>
              <a:gdLst/>
              <a:ahLst/>
              <a:cxnLst/>
              <a:rect l="l" t="t" r="r" b="b"/>
              <a:pathLst>
                <a:path w="13999" h="15535" extrusionOk="0">
                  <a:moveTo>
                    <a:pt x="13735" y="0"/>
                  </a:moveTo>
                  <a:lnTo>
                    <a:pt x="12901" y="483"/>
                  </a:lnTo>
                  <a:lnTo>
                    <a:pt x="9127" y="3116"/>
                  </a:lnTo>
                  <a:lnTo>
                    <a:pt x="7284" y="4169"/>
                  </a:lnTo>
                  <a:lnTo>
                    <a:pt x="5485" y="5310"/>
                  </a:lnTo>
                  <a:lnTo>
                    <a:pt x="5441" y="5354"/>
                  </a:lnTo>
                  <a:lnTo>
                    <a:pt x="5441" y="5442"/>
                  </a:lnTo>
                  <a:lnTo>
                    <a:pt x="4739" y="8864"/>
                  </a:lnTo>
                  <a:lnTo>
                    <a:pt x="4432" y="10927"/>
                  </a:lnTo>
                  <a:lnTo>
                    <a:pt x="4257" y="11629"/>
                  </a:lnTo>
                  <a:lnTo>
                    <a:pt x="2019" y="13823"/>
                  </a:lnTo>
                  <a:lnTo>
                    <a:pt x="659" y="14964"/>
                  </a:lnTo>
                  <a:lnTo>
                    <a:pt x="88" y="15183"/>
                  </a:lnTo>
                  <a:lnTo>
                    <a:pt x="44" y="15227"/>
                  </a:lnTo>
                  <a:lnTo>
                    <a:pt x="0" y="15271"/>
                  </a:lnTo>
                  <a:lnTo>
                    <a:pt x="0" y="15359"/>
                  </a:lnTo>
                  <a:lnTo>
                    <a:pt x="0" y="15402"/>
                  </a:lnTo>
                  <a:lnTo>
                    <a:pt x="44" y="15490"/>
                  </a:lnTo>
                  <a:lnTo>
                    <a:pt x="176" y="15534"/>
                  </a:lnTo>
                  <a:lnTo>
                    <a:pt x="220" y="15534"/>
                  </a:lnTo>
                  <a:lnTo>
                    <a:pt x="834" y="15315"/>
                  </a:lnTo>
                  <a:lnTo>
                    <a:pt x="878" y="15271"/>
                  </a:lnTo>
                  <a:lnTo>
                    <a:pt x="2282" y="14086"/>
                  </a:lnTo>
                  <a:lnTo>
                    <a:pt x="4520" y="11848"/>
                  </a:lnTo>
                  <a:lnTo>
                    <a:pt x="4564" y="11760"/>
                  </a:lnTo>
                  <a:lnTo>
                    <a:pt x="4783" y="11014"/>
                  </a:lnTo>
                  <a:lnTo>
                    <a:pt x="4783" y="10971"/>
                  </a:lnTo>
                  <a:lnTo>
                    <a:pt x="5090" y="8952"/>
                  </a:lnTo>
                  <a:lnTo>
                    <a:pt x="5749" y="5573"/>
                  </a:lnTo>
                  <a:lnTo>
                    <a:pt x="7460" y="4476"/>
                  </a:lnTo>
                  <a:lnTo>
                    <a:pt x="9303" y="3379"/>
                  </a:lnTo>
                  <a:lnTo>
                    <a:pt x="13077" y="790"/>
                  </a:lnTo>
                  <a:lnTo>
                    <a:pt x="13910" y="308"/>
                  </a:lnTo>
                  <a:lnTo>
                    <a:pt x="13954" y="264"/>
                  </a:lnTo>
                  <a:lnTo>
                    <a:pt x="13998" y="220"/>
                  </a:lnTo>
                  <a:lnTo>
                    <a:pt x="13998" y="132"/>
                  </a:lnTo>
                  <a:lnTo>
                    <a:pt x="13954" y="88"/>
                  </a:lnTo>
                  <a:lnTo>
                    <a:pt x="13910" y="44"/>
                  </a:lnTo>
                  <a:lnTo>
                    <a:pt x="1386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09" name="Google Shape;16809;p486"/>
            <p:cNvSpPr/>
            <p:nvPr/>
          </p:nvSpPr>
          <p:spPr>
            <a:xfrm>
              <a:off x="1630225" y="2470800"/>
              <a:ext cx="405925" cy="425650"/>
            </a:xfrm>
            <a:custGeom>
              <a:avLst/>
              <a:gdLst/>
              <a:ahLst/>
              <a:cxnLst/>
              <a:rect l="l" t="t" r="r" b="b"/>
              <a:pathLst>
                <a:path w="16237" h="17026" extrusionOk="0">
                  <a:moveTo>
                    <a:pt x="16017" y="0"/>
                  </a:moveTo>
                  <a:lnTo>
                    <a:pt x="15973" y="44"/>
                  </a:lnTo>
                  <a:lnTo>
                    <a:pt x="12857" y="2106"/>
                  </a:lnTo>
                  <a:lnTo>
                    <a:pt x="10532" y="3511"/>
                  </a:lnTo>
                  <a:lnTo>
                    <a:pt x="8513" y="4739"/>
                  </a:lnTo>
                  <a:lnTo>
                    <a:pt x="6495" y="6187"/>
                  </a:lnTo>
                  <a:lnTo>
                    <a:pt x="4388" y="7591"/>
                  </a:lnTo>
                  <a:lnTo>
                    <a:pt x="4345" y="7635"/>
                  </a:lnTo>
                  <a:lnTo>
                    <a:pt x="3862" y="8206"/>
                  </a:lnTo>
                  <a:lnTo>
                    <a:pt x="3818" y="8337"/>
                  </a:lnTo>
                  <a:lnTo>
                    <a:pt x="3467" y="11497"/>
                  </a:lnTo>
                  <a:lnTo>
                    <a:pt x="3291" y="13954"/>
                  </a:lnTo>
                  <a:lnTo>
                    <a:pt x="3204" y="14700"/>
                  </a:lnTo>
                  <a:lnTo>
                    <a:pt x="2984" y="15007"/>
                  </a:lnTo>
                  <a:lnTo>
                    <a:pt x="1273" y="15841"/>
                  </a:lnTo>
                  <a:lnTo>
                    <a:pt x="88" y="16719"/>
                  </a:lnTo>
                  <a:lnTo>
                    <a:pt x="44" y="16762"/>
                  </a:lnTo>
                  <a:lnTo>
                    <a:pt x="0" y="16850"/>
                  </a:lnTo>
                  <a:lnTo>
                    <a:pt x="0" y="16894"/>
                  </a:lnTo>
                  <a:lnTo>
                    <a:pt x="44" y="16982"/>
                  </a:lnTo>
                  <a:lnTo>
                    <a:pt x="88" y="17026"/>
                  </a:lnTo>
                  <a:lnTo>
                    <a:pt x="308" y="17026"/>
                  </a:lnTo>
                  <a:lnTo>
                    <a:pt x="1448" y="16148"/>
                  </a:lnTo>
                  <a:lnTo>
                    <a:pt x="3160" y="15271"/>
                  </a:lnTo>
                  <a:lnTo>
                    <a:pt x="3248" y="15227"/>
                  </a:lnTo>
                  <a:lnTo>
                    <a:pt x="3511" y="14876"/>
                  </a:lnTo>
                  <a:lnTo>
                    <a:pt x="3511" y="14832"/>
                  </a:lnTo>
                  <a:lnTo>
                    <a:pt x="3642" y="13998"/>
                  </a:lnTo>
                  <a:lnTo>
                    <a:pt x="3818" y="11541"/>
                  </a:lnTo>
                  <a:lnTo>
                    <a:pt x="4125" y="8425"/>
                  </a:lnTo>
                  <a:lnTo>
                    <a:pt x="4608" y="7899"/>
                  </a:lnTo>
                  <a:lnTo>
                    <a:pt x="6714" y="6451"/>
                  </a:lnTo>
                  <a:lnTo>
                    <a:pt x="8689" y="5046"/>
                  </a:lnTo>
                  <a:lnTo>
                    <a:pt x="10707" y="3818"/>
                  </a:lnTo>
                  <a:lnTo>
                    <a:pt x="13033" y="2414"/>
                  </a:lnTo>
                  <a:lnTo>
                    <a:pt x="16148" y="307"/>
                  </a:lnTo>
                  <a:lnTo>
                    <a:pt x="16192" y="263"/>
                  </a:lnTo>
                  <a:lnTo>
                    <a:pt x="16236" y="220"/>
                  </a:lnTo>
                  <a:lnTo>
                    <a:pt x="16236" y="132"/>
                  </a:lnTo>
                  <a:lnTo>
                    <a:pt x="16192" y="88"/>
                  </a:lnTo>
                  <a:lnTo>
                    <a:pt x="16148" y="44"/>
                  </a:lnTo>
                  <a:lnTo>
                    <a:pt x="1610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10" name="Google Shape;16810;p486"/>
            <p:cNvSpPr/>
            <p:nvPr/>
          </p:nvSpPr>
          <p:spPr>
            <a:xfrm>
              <a:off x="1524900" y="2445550"/>
              <a:ext cx="483825" cy="495875"/>
            </a:xfrm>
            <a:custGeom>
              <a:avLst/>
              <a:gdLst/>
              <a:ahLst/>
              <a:cxnLst/>
              <a:rect l="l" t="t" r="r" b="b"/>
              <a:pathLst>
                <a:path w="19353" h="19835" extrusionOk="0">
                  <a:moveTo>
                    <a:pt x="19133" y="1"/>
                  </a:moveTo>
                  <a:lnTo>
                    <a:pt x="19089" y="45"/>
                  </a:lnTo>
                  <a:lnTo>
                    <a:pt x="15929" y="2107"/>
                  </a:lnTo>
                  <a:lnTo>
                    <a:pt x="14130" y="3204"/>
                  </a:lnTo>
                  <a:lnTo>
                    <a:pt x="11892" y="4521"/>
                  </a:lnTo>
                  <a:lnTo>
                    <a:pt x="9874" y="5881"/>
                  </a:lnTo>
                  <a:lnTo>
                    <a:pt x="7812" y="7066"/>
                  </a:lnTo>
                  <a:lnTo>
                    <a:pt x="5881" y="8250"/>
                  </a:lnTo>
                  <a:lnTo>
                    <a:pt x="3818" y="9611"/>
                  </a:lnTo>
                  <a:lnTo>
                    <a:pt x="3775" y="9611"/>
                  </a:lnTo>
                  <a:lnTo>
                    <a:pt x="3424" y="9962"/>
                  </a:lnTo>
                  <a:lnTo>
                    <a:pt x="3380" y="10050"/>
                  </a:lnTo>
                  <a:lnTo>
                    <a:pt x="3380" y="10093"/>
                  </a:lnTo>
                  <a:lnTo>
                    <a:pt x="3380" y="14569"/>
                  </a:lnTo>
                  <a:lnTo>
                    <a:pt x="3511" y="16412"/>
                  </a:lnTo>
                  <a:lnTo>
                    <a:pt x="3292" y="17158"/>
                  </a:lnTo>
                  <a:lnTo>
                    <a:pt x="747" y="19221"/>
                  </a:lnTo>
                  <a:lnTo>
                    <a:pt x="133" y="19484"/>
                  </a:lnTo>
                  <a:lnTo>
                    <a:pt x="45" y="19528"/>
                  </a:lnTo>
                  <a:lnTo>
                    <a:pt x="45" y="19615"/>
                  </a:lnTo>
                  <a:lnTo>
                    <a:pt x="1" y="19659"/>
                  </a:lnTo>
                  <a:lnTo>
                    <a:pt x="45" y="19747"/>
                  </a:lnTo>
                  <a:lnTo>
                    <a:pt x="89" y="19791"/>
                  </a:lnTo>
                  <a:lnTo>
                    <a:pt x="176" y="19835"/>
                  </a:lnTo>
                  <a:lnTo>
                    <a:pt x="264" y="19835"/>
                  </a:lnTo>
                  <a:lnTo>
                    <a:pt x="878" y="19528"/>
                  </a:lnTo>
                  <a:lnTo>
                    <a:pt x="922" y="19528"/>
                  </a:lnTo>
                  <a:lnTo>
                    <a:pt x="3555" y="17378"/>
                  </a:lnTo>
                  <a:lnTo>
                    <a:pt x="3643" y="17290"/>
                  </a:lnTo>
                  <a:lnTo>
                    <a:pt x="3818" y="16500"/>
                  </a:lnTo>
                  <a:lnTo>
                    <a:pt x="3862" y="16456"/>
                  </a:lnTo>
                  <a:lnTo>
                    <a:pt x="3731" y="14525"/>
                  </a:lnTo>
                  <a:lnTo>
                    <a:pt x="3731" y="10181"/>
                  </a:lnTo>
                  <a:lnTo>
                    <a:pt x="4038" y="9874"/>
                  </a:lnTo>
                  <a:lnTo>
                    <a:pt x="6056" y="8558"/>
                  </a:lnTo>
                  <a:lnTo>
                    <a:pt x="7987" y="7373"/>
                  </a:lnTo>
                  <a:lnTo>
                    <a:pt x="10050" y="6188"/>
                  </a:lnTo>
                  <a:lnTo>
                    <a:pt x="12068" y="4828"/>
                  </a:lnTo>
                  <a:lnTo>
                    <a:pt x="14306" y="3511"/>
                  </a:lnTo>
                  <a:lnTo>
                    <a:pt x="16105" y="2370"/>
                  </a:lnTo>
                  <a:lnTo>
                    <a:pt x="19264" y="308"/>
                  </a:lnTo>
                  <a:lnTo>
                    <a:pt x="19308" y="264"/>
                  </a:lnTo>
                  <a:lnTo>
                    <a:pt x="19352" y="220"/>
                  </a:lnTo>
                  <a:lnTo>
                    <a:pt x="19352" y="133"/>
                  </a:lnTo>
                  <a:lnTo>
                    <a:pt x="19308" y="89"/>
                  </a:lnTo>
                  <a:lnTo>
                    <a:pt x="19264" y="45"/>
                  </a:lnTo>
                  <a:lnTo>
                    <a:pt x="1922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11" name="Google Shape;16811;p486"/>
            <p:cNvSpPr/>
            <p:nvPr/>
          </p:nvSpPr>
          <p:spPr>
            <a:xfrm>
              <a:off x="399375" y="2885450"/>
              <a:ext cx="584725" cy="1657625"/>
            </a:xfrm>
            <a:custGeom>
              <a:avLst/>
              <a:gdLst/>
              <a:ahLst/>
              <a:cxnLst/>
              <a:rect l="l" t="t" r="r" b="b"/>
              <a:pathLst>
                <a:path w="23389" h="66305" extrusionOk="0">
                  <a:moveTo>
                    <a:pt x="966" y="1"/>
                  </a:moveTo>
                  <a:lnTo>
                    <a:pt x="922" y="45"/>
                  </a:lnTo>
                  <a:lnTo>
                    <a:pt x="834" y="89"/>
                  </a:lnTo>
                  <a:lnTo>
                    <a:pt x="834" y="133"/>
                  </a:lnTo>
                  <a:lnTo>
                    <a:pt x="308" y="1449"/>
                  </a:lnTo>
                  <a:lnTo>
                    <a:pt x="88" y="2195"/>
                  </a:lnTo>
                  <a:lnTo>
                    <a:pt x="0" y="2502"/>
                  </a:lnTo>
                  <a:lnTo>
                    <a:pt x="0" y="2590"/>
                  </a:lnTo>
                  <a:lnTo>
                    <a:pt x="351" y="5091"/>
                  </a:lnTo>
                  <a:lnTo>
                    <a:pt x="351" y="5135"/>
                  </a:lnTo>
                  <a:lnTo>
                    <a:pt x="1317" y="7241"/>
                  </a:lnTo>
                  <a:lnTo>
                    <a:pt x="1624" y="8601"/>
                  </a:lnTo>
                  <a:lnTo>
                    <a:pt x="1668" y="8645"/>
                  </a:lnTo>
                  <a:lnTo>
                    <a:pt x="3379" y="12770"/>
                  </a:lnTo>
                  <a:lnTo>
                    <a:pt x="4696" y="15710"/>
                  </a:lnTo>
                  <a:lnTo>
                    <a:pt x="5837" y="18343"/>
                  </a:lnTo>
                  <a:lnTo>
                    <a:pt x="6802" y="21064"/>
                  </a:lnTo>
                  <a:lnTo>
                    <a:pt x="6977" y="21985"/>
                  </a:lnTo>
                  <a:lnTo>
                    <a:pt x="7021" y="24530"/>
                  </a:lnTo>
                  <a:lnTo>
                    <a:pt x="7021" y="24574"/>
                  </a:lnTo>
                  <a:lnTo>
                    <a:pt x="7460" y="26856"/>
                  </a:lnTo>
                  <a:lnTo>
                    <a:pt x="7548" y="28523"/>
                  </a:lnTo>
                  <a:lnTo>
                    <a:pt x="7460" y="31375"/>
                  </a:lnTo>
                  <a:lnTo>
                    <a:pt x="7416" y="34403"/>
                  </a:lnTo>
                  <a:lnTo>
                    <a:pt x="7416" y="37870"/>
                  </a:lnTo>
                  <a:lnTo>
                    <a:pt x="7504" y="42740"/>
                  </a:lnTo>
                  <a:lnTo>
                    <a:pt x="7680" y="44803"/>
                  </a:lnTo>
                  <a:lnTo>
                    <a:pt x="8162" y="47172"/>
                  </a:lnTo>
                  <a:lnTo>
                    <a:pt x="8952" y="49366"/>
                  </a:lnTo>
                  <a:lnTo>
                    <a:pt x="8952" y="49410"/>
                  </a:lnTo>
                  <a:lnTo>
                    <a:pt x="9523" y="50332"/>
                  </a:lnTo>
                  <a:lnTo>
                    <a:pt x="9566" y="50376"/>
                  </a:lnTo>
                  <a:lnTo>
                    <a:pt x="10488" y="51297"/>
                  </a:lnTo>
                  <a:lnTo>
                    <a:pt x="13033" y="52921"/>
                  </a:lnTo>
                  <a:lnTo>
                    <a:pt x="15183" y="54413"/>
                  </a:lnTo>
                  <a:lnTo>
                    <a:pt x="17245" y="56080"/>
                  </a:lnTo>
                  <a:lnTo>
                    <a:pt x="18430" y="57133"/>
                  </a:lnTo>
                  <a:lnTo>
                    <a:pt x="18430" y="57177"/>
                  </a:lnTo>
                  <a:lnTo>
                    <a:pt x="19834" y="58099"/>
                  </a:lnTo>
                  <a:lnTo>
                    <a:pt x="22731" y="62618"/>
                  </a:lnTo>
                  <a:lnTo>
                    <a:pt x="23038" y="63408"/>
                  </a:lnTo>
                  <a:lnTo>
                    <a:pt x="22774" y="66129"/>
                  </a:lnTo>
                  <a:lnTo>
                    <a:pt x="22774" y="66172"/>
                  </a:lnTo>
                  <a:lnTo>
                    <a:pt x="22818" y="66260"/>
                  </a:lnTo>
                  <a:lnTo>
                    <a:pt x="22862" y="66304"/>
                  </a:lnTo>
                  <a:lnTo>
                    <a:pt x="22950" y="66304"/>
                  </a:lnTo>
                  <a:lnTo>
                    <a:pt x="23038" y="66260"/>
                  </a:lnTo>
                  <a:lnTo>
                    <a:pt x="23125" y="66172"/>
                  </a:lnTo>
                  <a:lnTo>
                    <a:pt x="23389" y="63408"/>
                  </a:lnTo>
                  <a:lnTo>
                    <a:pt x="23389" y="63320"/>
                  </a:lnTo>
                  <a:lnTo>
                    <a:pt x="23038" y="62443"/>
                  </a:lnTo>
                  <a:lnTo>
                    <a:pt x="20098" y="57879"/>
                  </a:lnTo>
                  <a:lnTo>
                    <a:pt x="20054" y="57835"/>
                  </a:lnTo>
                  <a:lnTo>
                    <a:pt x="18650" y="56870"/>
                  </a:lnTo>
                  <a:lnTo>
                    <a:pt x="17465" y="55817"/>
                  </a:lnTo>
                  <a:lnTo>
                    <a:pt x="15403" y="54105"/>
                  </a:lnTo>
                  <a:lnTo>
                    <a:pt x="13208" y="52613"/>
                  </a:lnTo>
                  <a:lnTo>
                    <a:pt x="10707" y="51034"/>
                  </a:lnTo>
                  <a:lnTo>
                    <a:pt x="9830" y="50156"/>
                  </a:lnTo>
                  <a:lnTo>
                    <a:pt x="9259" y="49235"/>
                  </a:lnTo>
                  <a:lnTo>
                    <a:pt x="8513" y="47085"/>
                  </a:lnTo>
                  <a:lnTo>
                    <a:pt x="8031" y="44759"/>
                  </a:lnTo>
                  <a:lnTo>
                    <a:pt x="7855" y="42740"/>
                  </a:lnTo>
                  <a:lnTo>
                    <a:pt x="7767" y="37870"/>
                  </a:lnTo>
                  <a:lnTo>
                    <a:pt x="7767" y="34403"/>
                  </a:lnTo>
                  <a:lnTo>
                    <a:pt x="7811" y="31375"/>
                  </a:lnTo>
                  <a:lnTo>
                    <a:pt x="7899" y="28523"/>
                  </a:lnTo>
                  <a:lnTo>
                    <a:pt x="7811" y="26856"/>
                  </a:lnTo>
                  <a:lnTo>
                    <a:pt x="7811" y="26812"/>
                  </a:lnTo>
                  <a:lnTo>
                    <a:pt x="7372" y="24530"/>
                  </a:lnTo>
                  <a:lnTo>
                    <a:pt x="7328" y="21985"/>
                  </a:lnTo>
                  <a:lnTo>
                    <a:pt x="7328" y="21941"/>
                  </a:lnTo>
                  <a:lnTo>
                    <a:pt x="7153" y="20976"/>
                  </a:lnTo>
                  <a:lnTo>
                    <a:pt x="6144" y="18211"/>
                  </a:lnTo>
                  <a:lnTo>
                    <a:pt x="5003" y="15578"/>
                  </a:lnTo>
                  <a:lnTo>
                    <a:pt x="3730" y="12638"/>
                  </a:lnTo>
                  <a:lnTo>
                    <a:pt x="1975" y="8514"/>
                  </a:lnTo>
                  <a:lnTo>
                    <a:pt x="1668" y="7153"/>
                  </a:lnTo>
                  <a:lnTo>
                    <a:pt x="1624" y="7110"/>
                  </a:lnTo>
                  <a:lnTo>
                    <a:pt x="703" y="5003"/>
                  </a:lnTo>
                  <a:lnTo>
                    <a:pt x="351" y="2546"/>
                  </a:lnTo>
                  <a:lnTo>
                    <a:pt x="395" y="2239"/>
                  </a:lnTo>
                  <a:lnTo>
                    <a:pt x="615" y="1712"/>
                  </a:lnTo>
                  <a:lnTo>
                    <a:pt x="1141" y="264"/>
                  </a:lnTo>
                  <a:lnTo>
                    <a:pt x="1141" y="176"/>
                  </a:lnTo>
                  <a:lnTo>
                    <a:pt x="1141" y="133"/>
                  </a:lnTo>
                  <a:lnTo>
                    <a:pt x="1097" y="89"/>
                  </a:lnTo>
                  <a:lnTo>
                    <a:pt x="1054" y="45"/>
                  </a:lnTo>
                  <a:lnTo>
                    <a:pt x="96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12" name="Google Shape;16812;p486"/>
            <p:cNvSpPr/>
            <p:nvPr/>
          </p:nvSpPr>
          <p:spPr>
            <a:xfrm>
              <a:off x="363175" y="2357800"/>
              <a:ext cx="590225" cy="2187450"/>
            </a:xfrm>
            <a:custGeom>
              <a:avLst/>
              <a:gdLst/>
              <a:ahLst/>
              <a:cxnLst/>
              <a:rect l="l" t="t" r="r" b="b"/>
              <a:pathLst>
                <a:path w="23609" h="87498" extrusionOk="0">
                  <a:moveTo>
                    <a:pt x="18869" y="1"/>
                  </a:moveTo>
                  <a:lnTo>
                    <a:pt x="15008" y="2151"/>
                  </a:lnTo>
                  <a:lnTo>
                    <a:pt x="12550" y="3774"/>
                  </a:lnTo>
                  <a:lnTo>
                    <a:pt x="10093" y="5529"/>
                  </a:lnTo>
                  <a:lnTo>
                    <a:pt x="8952" y="6451"/>
                  </a:lnTo>
                  <a:lnTo>
                    <a:pt x="8908" y="6451"/>
                  </a:lnTo>
                  <a:lnTo>
                    <a:pt x="6319" y="9347"/>
                  </a:lnTo>
                  <a:lnTo>
                    <a:pt x="6275" y="9347"/>
                  </a:lnTo>
                  <a:lnTo>
                    <a:pt x="5485" y="10576"/>
                  </a:lnTo>
                  <a:lnTo>
                    <a:pt x="1624" y="17816"/>
                  </a:lnTo>
                  <a:lnTo>
                    <a:pt x="834" y="20098"/>
                  </a:lnTo>
                  <a:lnTo>
                    <a:pt x="308" y="21677"/>
                  </a:lnTo>
                  <a:lnTo>
                    <a:pt x="44" y="22467"/>
                  </a:lnTo>
                  <a:lnTo>
                    <a:pt x="0" y="25276"/>
                  </a:lnTo>
                  <a:lnTo>
                    <a:pt x="44" y="25319"/>
                  </a:lnTo>
                  <a:lnTo>
                    <a:pt x="1273" y="29576"/>
                  </a:lnTo>
                  <a:lnTo>
                    <a:pt x="1317" y="29620"/>
                  </a:lnTo>
                  <a:lnTo>
                    <a:pt x="2414" y="31726"/>
                  </a:lnTo>
                  <a:lnTo>
                    <a:pt x="4125" y="35500"/>
                  </a:lnTo>
                  <a:lnTo>
                    <a:pt x="5310" y="38133"/>
                  </a:lnTo>
                  <a:lnTo>
                    <a:pt x="6319" y="40502"/>
                  </a:lnTo>
                  <a:lnTo>
                    <a:pt x="6934" y="41994"/>
                  </a:lnTo>
                  <a:lnTo>
                    <a:pt x="7328" y="43223"/>
                  </a:lnTo>
                  <a:lnTo>
                    <a:pt x="7328" y="44846"/>
                  </a:lnTo>
                  <a:lnTo>
                    <a:pt x="7372" y="44846"/>
                  </a:lnTo>
                  <a:lnTo>
                    <a:pt x="7723" y="47084"/>
                  </a:lnTo>
                  <a:lnTo>
                    <a:pt x="7679" y="52043"/>
                  </a:lnTo>
                  <a:lnTo>
                    <a:pt x="7679" y="56387"/>
                  </a:lnTo>
                  <a:lnTo>
                    <a:pt x="7679" y="59809"/>
                  </a:lnTo>
                  <a:lnTo>
                    <a:pt x="7811" y="64373"/>
                  </a:lnTo>
                  <a:lnTo>
                    <a:pt x="7987" y="66742"/>
                  </a:lnTo>
                  <a:lnTo>
                    <a:pt x="7987" y="66786"/>
                  </a:lnTo>
                  <a:lnTo>
                    <a:pt x="8382" y="68585"/>
                  </a:lnTo>
                  <a:lnTo>
                    <a:pt x="9171" y="70867"/>
                  </a:lnTo>
                  <a:lnTo>
                    <a:pt x="10137" y="73105"/>
                  </a:lnTo>
                  <a:lnTo>
                    <a:pt x="10181" y="73149"/>
                  </a:lnTo>
                  <a:lnTo>
                    <a:pt x="11102" y="74422"/>
                  </a:lnTo>
                  <a:lnTo>
                    <a:pt x="11146" y="74465"/>
                  </a:lnTo>
                  <a:lnTo>
                    <a:pt x="13867" y="76616"/>
                  </a:lnTo>
                  <a:lnTo>
                    <a:pt x="16412" y="78853"/>
                  </a:lnTo>
                  <a:lnTo>
                    <a:pt x="18035" y="80345"/>
                  </a:lnTo>
                  <a:lnTo>
                    <a:pt x="18518" y="80696"/>
                  </a:lnTo>
                  <a:lnTo>
                    <a:pt x="21721" y="85216"/>
                  </a:lnTo>
                  <a:lnTo>
                    <a:pt x="23301" y="87454"/>
                  </a:lnTo>
                  <a:lnTo>
                    <a:pt x="23345" y="87498"/>
                  </a:lnTo>
                  <a:lnTo>
                    <a:pt x="23564" y="87498"/>
                  </a:lnTo>
                  <a:lnTo>
                    <a:pt x="23608" y="87410"/>
                  </a:lnTo>
                  <a:lnTo>
                    <a:pt x="23608" y="87366"/>
                  </a:lnTo>
                  <a:lnTo>
                    <a:pt x="23608" y="87278"/>
                  </a:lnTo>
                  <a:lnTo>
                    <a:pt x="23608" y="87235"/>
                  </a:lnTo>
                  <a:lnTo>
                    <a:pt x="22028" y="85041"/>
                  </a:lnTo>
                  <a:lnTo>
                    <a:pt x="18781" y="80477"/>
                  </a:lnTo>
                  <a:lnTo>
                    <a:pt x="18737" y="80433"/>
                  </a:lnTo>
                  <a:lnTo>
                    <a:pt x="18255" y="80038"/>
                  </a:lnTo>
                  <a:lnTo>
                    <a:pt x="16631" y="78590"/>
                  </a:lnTo>
                  <a:lnTo>
                    <a:pt x="14086" y="76352"/>
                  </a:lnTo>
                  <a:lnTo>
                    <a:pt x="11365" y="74202"/>
                  </a:lnTo>
                  <a:lnTo>
                    <a:pt x="10488" y="72973"/>
                  </a:lnTo>
                  <a:lnTo>
                    <a:pt x="9522" y="70736"/>
                  </a:lnTo>
                  <a:lnTo>
                    <a:pt x="8733" y="68498"/>
                  </a:lnTo>
                  <a:lnTo>
                    <a:pt x="8338" y="66699"/>
                  </a:lnTo>
                  <a:lnTo>
                    <a:pt x="8162" y="64373"/>
                  </a:lnTo>
                  <a:lnTo>
                    <a:pt x="8031" y="59809"/>
                  </a:lnTo>
                  <a:lnTo>
                    <a:pt x="8031" y="56387"/>
                  </a:lnTo>
                  <a:lnTo>
                    <a:pt x="8031" y="52043"/>
                  </a:lnTo>
                  <a:lnTo>
                    <a:pt x="8074" y="47084"/>
                  </a:lnTo>
                  <a:lnTo>
                    <a:pt x="8074" y="47040"/>
                  </a:lnTo>
                  <a:lnTo>
                    <a:pt x="7679" y="44802"/>
                  </a:lnTo>
                  <a:lnTo>
                    <a:pt x="7679" y="43179"/>
                  </a:lnTo>
                  <a:lnTo>
                    <a:pt x="7679" y="43135"/>
                  </a:lnTo>
                  <a:lnTo>
                    <a:pt x="7285" y="41906"/>
                  </a:lnTo>
                  <a:lnTo>
                    <a:pt x="6670" y="40370"/>
                  </a:lnTo>
                  <a:lnTo>
                    <a:pt x="5661" y="38001"/>
                  </a:lnTo>
                  <a:lnTo>
                    <a:pt x="4476" y="35368"/>
                  </a:lnTo>
                  <a:lnTo>
                    <a:pt x="2721" y="31550"/>
                  </a:lnTo>
                  <a:lnTo>
                    <a:pt x="1624" y="29444"/>
                  </a:lnTo>
                  <a:lnTo>
                    <a:pt x="351" y="25232"/>
                  </a:lnTo>
                  <a:lnTo>
                    <a:pt x="395" y="22511"/>
                  </a:lnTo>
                  <a:lnTo>
                    <a:pt x="1185" y="20229"/>
                  </a:lnTo>
                  <a:lnTo>
                    <a:pt x="1975" y="17991"/>
                  </a:lnTo>
                  <a:lnTo>
                    <a:pt x="5793" y="10751"/>
                  </a:lnTo>
                  <a:lnTo>
                    <a:pt x="6582" y="9566"/>
                  </a:lnTo>
                  <a:lnTo>
                    <a:pt x="9171" y="6714"/>
                  </a:lnTo>
                  <a:lnTo>
                    <a:pt x="10312" y="5793"/>
                  </a:lnTo>
                  <a:lnTo>
                    <a:pt x="12726" y="4081"/>
                  </a:lnTo>
                  <a:lnTo>
                    <a:pt x="15183" y="2414"/>
                  </a:lnTo>
                  <a:lnTo>
                    <a:pt x="19045" y="308"/>
                  </a:lnTo>
                  <a:lnTo>
                    <a:pt x="19088" y="264"/>
                  </a:lnTo>
                  <a:lnTo>
                    <a:pt x="19132" y="220"/>
                  </a:lnTo>
                  <a:lnTo>
                    <a:pt x="19132" y="132"/>
                  </a:lnTo>
                  <a:lnTo>
                    <a:pt x="19088" y="88"/>
                  </a:lnTo>
                  <a:lnTo>
                    <a:pt x="1904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13" name="Google Shape;16813;p486"/>
            <p:cNvSpPr/>
            <p:nvPr/>
          </p:nvSpPr>
          <p:spPr>
            <a:xfrm>
              <a:off x="445450" y="2236025"/>
              <a:ext cx="687850" cy="2201725"/>
            </a:xfrm>
            <a:custGeom>
              <a:avLst/>
              <a:gdLst/>
              <a:ahLst/>
              <a:cxnLst/>
              <a:rect l="l" t="t" r="r" b="b"/>
              <a:pathLst>
                <a:path w="27514" h="88069" extrusionOk="0">
                  <a:moveTo>
                    <a:pt x="27338" y="1"/>
                  </a:moveTo>
                  <a:lnTo>
                    <a:pt x="27250" y="45"/>
                  </a:lnTo>
                  <a:lnTo>
                    <a:pt x="25144" y="1229"/>
                  </a:lnTo>
                  <a:lnTo>
                    <a:pt x="22379" y="2590"/>
                  </a:lnTo>
                  <a:lnTo>
                    <a:pt x="20142" y="3643"/>
                  </a:lnTo>
                  <a:lnTo>
                    <a:pt x="17991" y="4872"/>
                  </a:lnTo>
                  <a:lnTo>
                    <a:pt x="14218" y="6978"/>
                  </a:lnTo>
                  <a:lnTo>
                    <a:pt x="12375" y="8163"/>
                  </a:lnTo>
                  <a:lnTo>
                    <a:pt x="10181" y="9611"/>
                  </a:lnTo>
                  <a:lnTo>
                    <a:pt x="8031" y="11103"/>
                  </a:lnTo>
                  <a:lnTo>
                    <a:pt x="6758" y="12112"/>
                  </a:lnTo>
                  <a:lnTo>
                    <a:pt x="5354" y="13911"/>
                  </a:lnTo>
                  <a:lnTo>
                    <a:pt x="3511" y="16193"/>
                  </a:lnTo>
                  <a:lnTo>
                    <a:pt x="3511" y="16237"/>
                  </a:lnTo>
                  <a:lnTo>
                    <a:pt x="2458" y="18562"/>
                  </a:lnTo>
                  <a:lnTo>
                    <a:pt x="1273" y="21502"/>
                  </a:lnTo>
                  <a:lnTo>
                    <a:pt x="264" y="24003"/>
                  </a:lnTo>
                  <a:lnTo>
                    <a:pt x="264" y="24047"/>
                  </a:lnTo>
                  <a:lnTo>
                    <a:pt x="0" y="25056"/>
                  </a:lnTo>
                  <a:lnTo>
                    <a:pt x="0" y="25100"/>
                  </a:lnTo>
                  <a:lnTo>
                    <a:pt x="483" y="28523"/>
                  </a:lnTo>
                  <a:lnTo>
                    <a:pt x="659" y="31024"/>
                  </a:lnTo>
                  <a:lnTo>
                    <a:pt x="1185" y="33876"/>
                  </a:lnTo>
                  <a:lnTo>
                    <a:pt x="2897" y="38484"/>
                  </a:lnTo>
                  <a:lnTo>
                    <a:pt x="4037" y="41204"/>
                  </a:lnTo>
                  <a:lnTo>
                    <a:pt x="5047" y="43618"/>
                  </a:lnTo>
                  <a:lnTo>
                    <a:pt x="6056" y="46426"/>
                  </a:lnTo>
                  <a:lnTo>
                    <a:pt x="6231" y="47523"/>
                  </a:lnTo>
                  <a:lnTo>
                    <a:pt x="6231" y="50463"/>
                  </a:lnTo>
                  <a:lnTo>
                    <a:pt x="6231" y="50507"/>
                  </a:lnTo>
                  <a:lnTo>
                    <a:pt x="6714" y="53140"/>
                  </a:lnTo>
                  <a:lnTo>
                    <a:pt x="6934" y="54763"/>
                  </a:lnTo>
                  <a:lnTo>
                    <a:pt x="6846" y="57265"/>
                  </a:lnTo>
                  <a:lnTo>
                    <a:pt x="6758" y="60424"/>
                  </a:lnTo>
                  <a:lnTo>
                    <a:pt x="6758" y="63145"/>
                  </a:lnTo>
                  <a:lnTo>
                    <a:pt x="6758" y="65339"/>
                  </a:lnTo>
                  <a:lnTo>
                    <a:pt x="6758" y="67533"/>
                  </a:lnTo>
                  <a:lnTo>
                    <a:pt x="6934" y="69946"/>
                  </a:lnTo>
                  <a:lnTo>
                    <a:pt x="7460" y="72491"/>
                  </a:lnTo>
                  <a:lnTo>
                    <a:pt x="7460" y="72535"/>
                  </a:lnTo>
                  <a:lnTo>
                    <a:pt x="7723" y="73193"/>
                  </a:lnTo>
                  <a:lnTo>
                    <a:pt x="7767" y="73281"/>
                  </a:lnTo>
                  <a:lnTo>
                    <a:pt x="9566" y="74773"/>
                  </a:lnTo>
                  <a:lnTo>
                    <a:pt x="11629" y="76396"/>
                  </a:lnTo>
                  <a:lnTo>
                    <a:pt x="13735" y="77888"/>
                  </a:lnTo>
                  <a:lnTo>
                    <a:pt x="16061" y="79205"/>
                  </a:lnTo>
                  <a:lnTo>
                    <a:pt x="18079" y="80828"/>
                  </a:lnTo>
                  <a:lnTo>
                    <a:pt x="20098" y="82540"/>
                  </a:lnTo>
                  <a:lnTo>
                    <a:pt x="21195" y="84865"/>
                  </a:lnTo>
                  <a:lnTo>
                    <a:pt x="21326" y="87893"/>
                  </a:lnTo>
                  <a:lnTo>
                    <a:pt x="21326" y="87937"/>
                  </a:lnTo>
                  <a:lnTo>
                    <a:pt x="21370" y="88025"/>
                  </a:lnTo>
                  <a:lnTo>
                    <a:pt x="21502" y="88069"/>
                  </a:lnTo>
                  <a:lnTo>
                    <a:pt x="21546" y="88025"/>
                  </a:lnTo>
                  <a:lnTo>
                    <a:pt x="21634" y="87981"/>
                  </a:lnTo>
                  <a:lnTo>
                    <a:pt x="21634" y="87937"/>
                  </a:lnTo>
                  <a:lnTo>
                    <a:pt x="21677" y="87893"/>
                  </a:lnTo>
                  <a:lnTo>
                    <a:pt x="21546" y="84821"/>
                  </a:lnTo>
                  <a:lnTo>
                    <a:pt x="21546" y="84778"/>
                  </a:lnTo>
                  <a:lnTo>
                    <a:pt x="20405" y="82364"/>
                  </a:lnTo>
                  <a:lnTo>
                    <a:pt x="20361" y="82276"/>
                  </a:lnTo>
                  <a:lnTo>
                    <a:pt x="18299" y="80521"/>
                  </a:lnTo>
                  <a:lnTo>
                    <a:pt x="16280" y="78942"/>
                  </a:lnTo>
                  <a:lnTo>
                    <a:pt x="16236" y="78898"/>
                  </a:lnTo>
                  <a:lnTo>
                    <a:pt x="13954" y="77581"/>
                  </a:lnTo>
                  <a:lnTo>
                    <a:pt x="11848" y="76089"/>
                  </a:lnTo>
                  <a:lnTo>
                    <a:pt x="9830" y="74510"/>
                  </a:lnTo>
                  <a:lnTo>
                    <a:pt x="8031" y="73018"/>
                  </a:lnTo>
                  <a:lnTo>
                    <a:pt x="7811" y="72403"/>
                  </a:lnTo>
                  <a:lnTo>
                    <a:pt x="7285" y="69902"/>
                  </a:lnTo>
                  <a:lnTo>
                    <a:pt x="7109" y="67489"/>
                  </a:lnTo>
                  <a:lnTo>
                    <a:pt x="7109" y="65339"/>
                  </a:lnTo>
                  <a:lnTo>
                    <a:pt x="7109" y="63188"/>
                  </a:lnTo>
                  <a:lnTo>
                    <a:pt x="7109" y="60424"/>
                  </a:lnTo>
                  <a:lnTo>
                    <a:pt x="7197" y="57265"/>
                  </a:lnTo>
                  <a:lnTo>
                    <a:pt x="7285" y="54763"/>
                  </a:lnTo>
                  <a:lnTo>
                    <a:pt x="7285" y="54720"/>
                  </a:lnTo>
                  <a:lnTo>
                    <a:pt x="7065" y="53096"/>
                  </a:lnTo>
                  <a:lnTo>
                    <a:pt x="6583" y="50463"/>
                  </a:lnTo>
                  <a:lnTo>
                    <a:pt x="6583" y="47523"/>
                  </a:lnTo>
                  <a:lnTo>
                    <a:pt x="6583" y="47479"/>
                  </a:lnTo>
                  <a:lnTo>
                    <a:pt x="6363" y="46338"/>
                  </a:lnTo>
                  <a:lnTo>
                    <a:pt x="6363" y="46295"/>
                  </a:lnTo>
                  <a:lnTo>
                    <a:pt x="5354" y="43530"/>
                  </a:lnTo>
                  <a:lnTo>
                    <a:pt x="4388" y="41073"/>
                  </a:lnTo>
                  <a:lnTo>
                    <a:pt x="3204" y="38352"/>
                  </a:lnTo>
                  <a:lnTo>
                    <a:pt x="1536" y="33789"/>
                  </a:lnTo>
                  <a:lnTo>
                    <a:pt x="1010" y="30980"/>
                  </a:lnTo>
                  <a:lnTo>
                    <a:pt x="834" y="28479"/>
                  </a:lnTo>
                  <a:lnTo>
                    <a:pt x="351" y="25100"/>
                  </a:lnTo>
                  <a:lnTo>
                    <a:pt x="615" y="24135"/>
                  </a:lnTo>
                  <a:lnTo>
                    <a:pt x="1580" y="21634"/>
                  </a:lnTo>
                  <a:lnTo>
                    <a:pt x="2809" y="18694"/>
                  </a:lnTo>
                  <a:lnTo>
                    <a:pt x="3818" y="16412"/>
                  </a:lnTo>
                  <a:lnTo>
                    <a:pt x="5617" y="14130"/>
                  </a:lnTo>
                  <a:lnTo>
                    <a:pt x="7021" y="12375"/>
                  </a:lnTo>
                  <a:lnTo>
                    <a:pt x="8250" y="11410"/>
                  </a:lnTo>
                  <a:lnTo>
                    <a:pt x="10356" y="9918"/>
                  </a:lnTo>
                  <a:lnTo>
                    <a:pt x="12550" y="8426"/>
                  </a:lnTo>
                  <a:lnTo>
                    <a:pt x="14437" y="7285"/>
                  </a:lnTo>
                  <a:lnTo>
                    <a:pt x="18167" y="5179"/>
                  </a:lnTo>
                  <a:lnTo>
                    <a:pt x="20317" y="3994"/>
                  </a:lnTo>
                  <a:lnTo>
                    <a:pt x="22555" y="2897"/>
                  </a:lnTo>
                  <a:lnTo>
                    <a:pt x="25319" y="1537"/>
                  </a:lnTo>
                  <a:lnTo>
                    <a:pt x="27426" y="352"/>
                  </a:lnTo>
                  <a:lnTo>
                    <a:pt x="27470" y="308"/>
                  </a:lnTo>
                  <a:lnTo>
                    <a:pt x="27514" y="220"/>
                  </a:lnTo>
                  <a:lnTo>
                    <a:pt x="27514" y="176"/>
                  </a:lnTo>
                  <a:lnTo>
                    <a:pt x="27514" y="89"/>
                  </a:lnTo>
                  <a:lnTo>
                    <a:pt x="27470" y="45"/>
                  </a:lnTo>
                  <a:lnTo>
                    <a:pt x="2738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14" name="Google Shape;16814;p486"/>
            <p:cNvSpPr/>
            <p:nvPr/>
          </p:nvSpPr>
          <p:spPr>
            <a:xfrm>
              <a:off x="296250" y="2349025"/>
              <a:ext cx="510150" cy="2108475"/>
            </a:xfrm>
            <a:custGeom>
              <a:avLst/>
              <a:gdLst/>
              <a:ahLst/>
              <a:cxnLst/>
              <a:rect l="l" t="t" r="r" b="b"/>
              <a:pathLst>
                <a:path w="20406" h="84339" extrusionOk="0">
                  <a:moveTo>
                    <a:pt x="19571" y="0"/>
                  </a:moveTo>
                  <a:lnTo>
                    <a:pt x="17597" y="1010"/>
                  </a:lnTo>
                  <a:lnTo>
                    <a:pt x="15447" y="2370"/>
                  </a:lnTo>
                  <a:lnTo>
                    <a:pt x="12638" y="4345"/>
                  </a:lnTo>
                  <a:lnTo>
                    <a:pt x="11059" y="5442"/>
                  </a:lnTo>
                  <a:lnTo>
                    <a:pt x="11059" y="5486"/>
                  </a:lnTo>
                  <a:lnTo>
                    <a:pt x="7987" y="8338"/>
                  </a:lnTo>
                  <a:lnTo>
                    <a:pt x="5837" y="10356"/>
                  </a:lnTo>
                  <a:lnTo>
                    <a:pt x="5793" y="10400"/>
                  </a:lnTo>
                  <a:lnTo>
                    <a:pt x="2370" y="17728"/>
                  </a:lnTo>
                  <a:lnTo>
                    <a:pt x="703" y="21414"/>
                  </a:lnTo>
                  <a:lnTo>
                    <a:pt x="220" y="22643"/>
                  </a:lnTo>
                  <a:lnTo>
                    <a:pt x="45" y="22994"/>
                  </a:lnTo>
                  <a:lnTo>
                    <a:pt x="1" y="23213"/>
                  </a:lnTo>
                  <a:lnTo>
                    <a:pt x="45" y="23257"/>
                  </a:lnTo>
                  <a:lnTo>
                    <a:pt x="3160" y="31901"/>
                  </a:lnTo>
                  <a:lnTo>
                    <a:pt x="3160" y="31945"/>
                  </a:lnTo>
                  <a:lnTo>
                    <a:pt x="4476" y="34095"/>
                  </a:lnTo>
                  <a:lnTo>
                    <a:pt x="5925" y="37123"/>
                  </a:lnTo>
                  <a:lnTo>
                    <a:pt x="7636" y="40809"/>
                  </a:lnTo>
                  <a:lnTo>
                    <a:pt x="8689" y="43310"/>
                  </a:lnTo>
                  <a:lnTo>
                    <a:pt x="9128" y="46382"/>
                  </a:lnTo>
                  <a:lnTo>
                    <a:pt x="9172" y="49103"/>
                  </a:lnTo>
                  <a:lnTo>
                    <a:pt x="9172" y="53008"/>
                  </a:lnTo>
                  <a:lnTo>
                    <a:pt x="9216" y="55772"/>
                  </a:lnTo>
                  <a:lnTo>
                    <a:pt x="9172" y="58230"/>
                  </a:lnTo>
                  <a:lnTo>
                    <a:pt x="9259" y="62091"/>
                  </a:lnTo>
                  <a:lnTo>
                    <a:pt x="9391" y="65251"/>
                  </a:lnTo>
                  <a:lnTo>
                    <a:pt x="9523" y="67488"/>
                  </a:lnTo>
                  <a:lnTo>
                    <a:pt x="9654" y="68542"/>
                  </a:lnTo>
                  <a:lnTo>
                    <a:pt x="9654" y="68585"/>
                  </a:lnTo>
                  <a:lnTo>
                    <a:pt x="10400" y="70867"/>
                  </a:lnTo>
                  <a:lnTo>
                    <a:pt x="11673" y="73632"/>
                  </a:lnTo>
                  <a:lnTo>
                    <a:pt x="12770" y="75870"/>
                  </a:lnTo>
                  <a:lnTo>
                    <a:pt x="13340" y="77010"/>
                  </a:lnTo>
                  <a:lnTo>
                    <a:pt x="13340" y="77054"/>
                  </a:lnTo>
                  <a:lnTo>
                    <a:pt x="14393" y="78283"/>
                  </a:lnTo>
                  <a:lnTo>
                    <a:pt x="18343" y="82013"/>
                  </a:lnTo>
                  <a:lnTo>
                    <a:pt x="20054" y="84251"/>
                  </a:lnTo>
                  <a:lnTo>
                    <a:pt x="20142" y="84295"/>
                  </a:lnTo>
                  <a:lnTo>
                    <a:pt x="20230" y="84338"/>
                  </a:lnTo>
                  <a:lnTo>
                    <a:pt x="20317" y="84295"/>
                  </a:lnTo>
                  <a:lnTo>
                    <a:pt x="20361" y="84251"/>
                  </a:lnTo>
                  <a:lnTo>
                    <a:pt x="20405" y="84163"/>
                  </a:lnTo>
                  <a:lnTo>
                    <a:pt x="20361" y="84119"/>
                  </a:lnTo>
                  <a:lnTo>
                    <a:pt x="20361" y="84031"/>
                  </a:lnTo>
                  <a:lnTo>
                    <a:pt x="18606" y="81793"/>
                  </a:lnTo>
                  <a:lnTo>
                    <a:pt x="18562" y="81793"/>
                  </a:lnTo>
                  <a:lnTo>
                    <a:pt x="14657" y="78020"/>
                  </a:lnTo>
                  <a:lnTo>
                    <a:pt x="13648" y="76835"/>
                  </a:lnTo>
                  <a:lnTo>
                    <a:pt x="11980" y="73500"/>
                  </a:lnTo>
                  <a:lnTo>
                    <a:pt x="10708" y="70736"/>
                  </a:lnTo>
                  <a:lnTo>
                    <a:pt x="10005" y="68498"/>
                  </a:lnTo>
                  <a:lnTo>
                    <a:pt x="9874" y="67445"/>
                  </a:lnTo>
                  <a:lnTo>
                    <a:pt x="9742" y="65251"/>
                  </a:lnTo>
                  <a:lnTo>
                    <a:pt x="9611" y="62091"/>
                  </a:lnTo>
                  <a:lnTo>
                    <a:pt x="9523" y="58230"/>
                  </a:lnTo>
                  <a:lnTo>
                    <a:pt x="9567" y="55772"/>
                  </a:lnTo>
                  <a:lnTo>
                    <a:pt x="9523" y="53008"/>
                  </a:lnTo>
                  <a:lnTo>
                    <a:pt x="9523" y="49103"/>
                  </a:lnTo>
                  <a:lnTo>
                    <a:pt x="9479" y="46338"/>
                  </a:lnTo>
                  <a:lnTo>
                    <a:pt x="8996" y="43223"/>
                  </a:lnTo>
                  <a:lnTo>
                    <a:pt x="8996" y="43179"/>
                  </a:lnTo>
                  <a:lnTo>
                    <a:pt x="7943" y="40678"/>
                  </a:lnTo>
                  <a:lnTo>
                    <a:pt x="6232" y="36948"/>
                  </a:lnTo>
                  <a:lnTo>
                    <a:pt x="4784" y="33920"/>
                  </a:lnTo>
                  <a:lnTo>
                    <a:pt x="3467" y="31770"/>
                  </a:lnTo>
                  <a:lnTo>
                    <a:pt x="352" y="23169"/>
                  </a:lnTo>
                  <a:lnTo>
                    <a:pt x="571" y="22643"/>
                  </a:lnTo>
                  <a:lnTo>
                    <a:pt x="1010" y="21590"/>
                  </a:lnTo>
                  <a:lnTo>
                    <a:pt x="2458" y="18430"/>
                  </a:lnTo>
                  <a:lnTo>
                    <a:pt x="6100" y="10576"/>
                  </a:lnTo>
                  <a:lnTo>
                    <a:pt x="8250" y="8601"/>
                  </a:lnTo>
                  <a:lnTo>
                    <a:pt x="11278" y="5749"/>
                  </a:lnTo>
                  <a:lnTo>
                    <a:pt x="12858" y="4652"/>
                  </a:lnTo>
                  <a:lnTo>
                    <a:pt x="15666" y="2633"/>
                  </a:lnTo>
                  <a:lnTo>
                    <a:pt x="17772" y="1317"/>
                  </a:lnTo>
                  <a:lnTo>
                    <a:pt x="19747" y="308"/>
                  </a:lnTo>
                  <a:lnTo>
                    <a:pt x="19791" y="264"/>
                  </a:lnTo>
                  <a:lnTo>
                    <a:pt x="19835" y="220"/>
                  </a:lnTo>
                  <a:lnTo>
                    <a:pt x="19835" y="132"/>
                  </a:lnTo>
                  <a:lnTo>
                    <a:pt x="19835" y="88"/>
                  </a:lnTo>
                  <a:lnTo>
                    <a:pt x="19791" y="44"/>
                  </a:lnTo>
                  <a:lnTo>
                    <a:pt x="1974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15" name="Google Shape;16815;p486"/>
            <p:cNvSpPr/>
            <p:nvPr/>
          </p:nvSpPr>
          <p:spPr>
            <a:xfrm>
              <a:off x="1687275" y="2939225"/>
              <a:ext cx="868850" cy="1159550"/>
            </a:xfrm>
            <a:custGeom>
              <a:avLst/>
              <a:gdLst/>
              <a:ahLst/>
              <a:cxnLst/>
              <a:rect l="l" t="t" r="r" b="b"/>
              <a:pathLst>
                <a:path w="34754" h="46382" extrusionOk="0">
                  <a:moveTo>
                    <a:pt x="34490" y="0"/>
                  </a:moveTo>
                  <a:lnTo>
                    <a:pt x="31550" y="1755"/>
                  </a:lnTo>
                  <a:lnTo>
                    <a:pt x="31506" y="1755"/>
                  </a:lnTo>
                  <a:lnTo>
                    <a:pt x="30453" y="2633"/>
                  </a:lnTo>
                  <a:lnTo>
                    <a:pt x="28347" y="4959"/>
                  </a:lnTo>
                  <a:lnTo>
                    <a:pt x="25846" y="7416"/>
                  </a:lnTo>
                  <a:lnTo>
                    <a:pt x="23871" y="9127"/>
                  </a:lnTo>
                  <a:lnTo>
                    <a:pt x="20975" y="10882"/>
                  </a:lnTo>
                  <a:lnTo>
                    <a:pt x="20931" y="10926"/>
                  </a:lnTo>
                  <a:lnTo>
                    <a:pt x="20141" y="11716"/>
                  </a:lnTo>
                  <a:lnTo>
                    <a:pt x="18254" y="14261"/>
                  </a:lnTo>
                  <a:lnTo>
                    <a:pt x="17201" y="15534"/>
                  </a:lnTo>
                  <a:lnTo>
                    <a:pt x="15753" y="16587"/>
                  </a:lnTo>
                  <a:lnTo>
                    <a:pt x="15709" y="16631"/>
                  </a:lnTo>
                  <a:lnTo>
                    <a:pt x="13515" y="19264"/>
                  </a:lnTo>
                  <a:lnTo>
                    <a:pt x="12199" y="21238"/>
                  </a:lnTo>
                  <a:lnTo>
                    <a:pt x="10970" y="23213"/>
                  </a:lnTo>
                  <a:lnTo>
                    <a:pt x="9347" y="26284"/>
                  </a:lnTo>
                  <a:lnTo>
                    <a:pt x="8425" y="28083"/>
                  </a:lnTo>
                  <a:lnTo>
                    <a:pt x="8425" y="28127"/>
                  </a:lnTo>
                  <a:lnTo>
                    <a:pt x="8074" y="29444"/>
                  </a:lnTo>
                  <a:lnTo>
                    <a:pt x="7855" y="32164"/>
                  </a:lnTo>
                  <a:lnTo>
                    <a:pt x="7723" y="34051"/>
                  </a:lnTo>
                  <a:lnTo>
                    <a:pt x="7723" y="34139"/>
                  </a:lnTo>
                  <a:lnTo>
                    <a:pt x="8118" y="34753"/>
                  </a:lnTo>
                  <a:lnTo>
                    <a:pt x="8118" y="35631"/>
                  </a:lnTo>
                  <a:lnTo>
                    <a:pt x="7811" y="36509"/>
                  </a:lnTo>
                  <a:lnTo>
                    <a:pt x="6100" y="38746"/>
                  </a:lnTo>
                  <a:lnTo>
                    <a:pt x="5178" y="40194"/>
                  </a:lnTo>
                  <a:lnTo>
                    <a:pt x="5178" y="40238"/>
                  </a:lnTo>
                  <a:lnTo>
                    <a:pt x="4257" y="42169"/>
                  </a:lnTo>
                  <a:lnTo>
                    <a:pt x="3467" y="43091"/>
                  </a:lnTo>
                  <a:lnTo>
                    <a:pt x="1712" y="44188"/>
                  </a:lnTo>
                  <a:lnTo>
                    <a:pt x="1668" y="44188"/>
                  </a:lnTo>
                  <a:lnTo>
                    <a:pt x="922" y="44890"/>
                  </a:lnTo>
                  <a:lnTo>
                    <a:pt x="878" y="44890"/>
                  </a:lnTo>
                  <a:lnTo>
                    <a:pt x="44" y="46074"/>
                  </a:lnTo>
                  <a:lnTo>
                    <a:pt x="0" y="46162"/>
                  </a:lnTo>
                  <a:lnTo>
                    <a:pt x="0" y="46206"/>
                  </a:lnTo>
                  <a:lnTo>
                    <a:pt x="44" y="46294"/>
                  </a:lnTo>
                  <a:lnTo>
                    <a:pt x="88" y="46338"/>
                  </a:lnTo>
                  <a:lnTo>
                    <a:pt x="176" y="46382"/>
                  </a:lnTo>
                  <a:lnTo>
                    <a:pt x="263" y="46338"/>
                  </a:lnTo>
                  <a:lnTo>
                    <a:pt x="307" y="46294"/>
                  </a:lnTo>
                  <a:lnTo>
                    <a:pt x="1185" y="45109"/>
                  </a:lnTo>
                  <a:lnTo>
                    <a:pt x="1887" y="44451"/>
                  </a:lnTo>
                  <a:lnTo>
                    <a:pt x="3686" y="43354"/>
                  </a:lnTo>
                  <a:lnTo>
                    <a:pt x="3730" y="43310"/>
                  </a:lnTo>
                  <a:lnTo>
                    <a:pt x="4520" y="42388"/>
                  </a:lnTo>
                  <a:lnTo>
                    <a:pt x="4564" y="42345"/>
                  </a:lnTo>
                  <a:lnTo>
                    <a:pt x="5485" y="40370"/>
                  </a:lnTo>
                  <a:lnTo>
                    <a:pt x="6407" y="38966"/>
                  </a:lnTo>
                  <a:lnTo>
                    <a:pt x="8118" y="36728"/>
                  </a:lnTo>
                  <a:lnTo>
                    <a:pt x="8162" y="36640"/>
                  </a:lnTo>
                  <a:lnTo>
                    <a:pt x="8425" y="35719"/>
                  </a:lnTo>
                  <a:lnTo>
                    <a:pt x="8469" y="35675"/>
                  </a:lnTo>
                  <a:lnTo>
                    <a:pt x="8469" y="34709"/>
                  </a:lnTo>
                  <a:lnTo>
                    <a:pt x="8425" y="34622"/>
                  </a:lnTo>
                  <a:lnTo>
                    <a:pt x="8074" y="34007"/>
                  </a:lnTo>
                  <a:lnTo>
                    <a:pt x="8206" y="32208"/>
                  </a:lnTo>
                  <a:lnTo>
                    <a:pt x="8425" y="29532"/>
                  </a:lnTo>
                  <a:lnTo>
                    <a:pt x="8732" y="28259"/>
                  </a:lnTo>
                  <a:lnTo>
                    <a:pt x="9654" y="26460"/>
                  </a:lnTo>
                  <a:lnTo>
                    <a:pt x="11277" y="23388"/>
                  </a:lnTo>
                  <a:lnTo>
                    <a:pt x="12506" y="21414"/>
                  </a:lnTo>
                  <a:lnTo>
                    <a:pt x="13779" y="19483"/>
                  </a:lnTo>
                  <a:lnTo>
                    <a:pt x="15973" y="16850"/>
                  </a:lnTo>
                  <a:lnTo>
                    <a:pt x="17421" y="15841"/>
                  </a:lnTo>
                  <a:lnTo>
                    <a:pt x="17421" y="15797"/>
                  </a:lnTo>
                  <a:lnTo>
                    <a:pt x="18518" y="14481"/>
                  </a:lnTo>
                  <a:lnTo>
                    <a:pt x="20405" y="11936"/>
                  </a:lnTo>
                  <a:lnTo>
                    <a:pt x="21151" y="11190"/>
                  </a:lnTo>
                  <a:lnTo>
                    <a:pt x="24091" y="9434"/>
                  </a:lnTo>
                  <a:lnTo>
                    <a:pt x="26109" y="7679"/>
                  </a:lnTo>
                  <a:lnTo>
                    <a:pt x="28610" y="5222"/>
                  </a:lnTo>
                  <a:lnTo>
                    <a:pt x="30717" y="2896"/>
                  </a:lnTo>
                  <a:lnTo>
                    <a:pt x="31726" y="2062"/>
                  </a:lnTo>
                  <a:lnTo>
                    <a:pt x="34666" y="307"/>
                  </a:lnTo>
                  <a:lnTo>
                    <a:pt x="34710" y="263"/>
                  </a:lnTo>
                  <a:lnTo>
                    <a:pt x="34754" y="219"/>
                  </a:lnTo>
                  <a:lnTo>
                    <a:pt x="34754" y="132"/>
                  </a:lnTo>
                  <a:lnTo>
                    <a:pt x="34754" y="88"/>
                  </a:lnTo>
                  <a:lnTo>
                    <a:pt x="34710" y="44"/>
                  </a:lnTo>
                  <a:lnTo>
                    <a:pt x="3462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16" name="Google Shape;16816;p486"/>
            <p:cNvSpPr/>
            <p:nvPr/>
          </p:nvSpPr>
          <p:spPr>
            <a:xfrm>
              <a:off x="1675200" y="2913975"/>
              <a:ext cx="853500" cy="1173825"/>
            </a:xfrm>
            <a:custGeom>
              <a:avLst/>
              <a:gdLst/>
              <a:ahLst/>
              <a:cxnLst/>
              <a:rect l="l" t="t" r="r" b="b"/>
              <a:pathLst>
                <a:path w="34140" h="46953" extrusionOk="0">
                  <a:moveTo>
                    <a:pt x="33964" y="1"/>
                  </a:moveTo>
                  <a:lnTo>
                    <a:pt x="33876" y="45"/>
                  </a:lnTo>
                  <a:lnTo>
                    <a:pt x="31463" y="1449"/>
                  </a:lnTo>
                  <a:lnTo>
                    <a:pt x="30410" y="2195"/>
                  </a:lnTo>
                  <a:lnTo>
                    <a:pt x="28479" y="4345"/>
                  </a:lnTo>
                  <a:lnTo>
                    <a:pt x="26460" y="6276"/>
                  </a:lnTo>
                  <a:lnTo>
                    <a:pt x="24837" y="7724"/>
                  </a:lnTo>
                  <a:lnTo>
                    <a:pt x="22774" y="9128"/>
                  </a:lnTo>
                  <a:lnTo>
                    <a:pt x="20932" y="10576"/>
                  </a:lnTo>
                  <a:lnTo>
                    <a:pt x="19659" y="11410"/>
                  </a:lnTo>
                  <a:lnTo>
                    <a:pt x="19615" y="11410"/>
                  </a:lnTo>
                  <a:lnTo>
                    <a:pt x="18650" y="12507"/>
                  </a:lnTo>
                  <a:lnTo>
                    <a:pt x="17158" y="14525"/>
                  </a:lnTo>
                  <a:lnTo>
                    <a:pt x="16543" y="15140"/>
                  </a:lnTo>
                  <a:lnTo>
                    <a:pt x="15534" y="15798"/>
                  </a:lnTo>
                  <a:lnTo>
                    <a:pt x="15490" y="15842"/>
                  </a:lnTo>
                  <a:lnTo>
                    <a:pt x="13955" y="17728"/>
                  </a:lnTo>
                  <a:lnTo>
                    <a:pt x="12112" y="20186"/>
                  </a:lnTo>
                  <a:lnTo>
                    <a:pt x="10707" y="22248"/>
                  </a:lnTo>
                  <a:lnTo>
                    <a:pt x="8382" y="26417"/>
                  </a:lnTo>
                  <a:lnTo>
                    <a:pt x="7592" y="27865"/>
                  </a:lnTo>
                  <a:lnTo>
                    <a:pt x="7592" y="27909"/>
                  </a:lnTo>
                  <a:lnTo>
                    <a:pt x="7372" y="28655"/>
                  </a:lnTo>
                  <a:lnTo>
                    <a:pt x="6802" y="34008"/>
                  </a:lnTo>
                  <a:lnTo>
                    <a:pt x="6583" y="36597"/>
                  </a:lnTo>
                  <a:lnTo>
                    <a:pt x="6363" y="38089"/>
                  </a:lnTo>
                  <a:lnTo>
                    <a:pt x="5486" y="39669"/>
                  </a:lnTo>
                  <a:lnTo>
                    <a:pt x="4301" y="41819"/>
                  </a:lnTo>
                  <a:lnTo>
                    <a:pt x="3467" y="43047"/>
                  </a:lnTo>
                  <a:lnTo>
                    <a:pt x="2019" y="44144"/>
                  </a:lnTo>
                  <a:lnTo>
                    <a:pt x="1975" y="44188"/>
                  </a:lnTo>
                  <a:lnTo>
                    <a:pt x="44" y="46690"/>
                  </a:lnTo>
                  <a:lnTo>
                    <a:pt x="0" y="46733"/>
                  </a:lnTo>
                  <a:lnTo>
                    <a:pt x="0" y="46821"/>
                  </a:lnTo>
                  <a:lnTo>
                    <a:pt x="44" y="46865"/>
                  </a:lnTo>
                  <a:lnTo>
                    <a:pt x="88" y="46909"/>
                  </a:lnTo>
                  <a:lnTo>
                    <a:pt x="176" y="46953"/>
                  </a:lnTo>
                  <a:lnTo>
                    <a:pt x="264" y="46953"/>
                  </a:lnTo>
                  <a:lnTo>
                    <a:pt x="308" y="46909"/>
                  </a:lnTo>
                  <a:lnTo>
                    <a:pt x="2238" y="44408"/>
                  </a:lnTo>
                  <a:lnTo>
                    <a:pt x="3686" y="43311"/>
                  </a:lnTo>
                  <a:lnTo>
                    <a:pt x="3730" y="43267"/>
                  </a:lnTo>
                  <a:lnTo>
                    <a:pt x="4608" y="41994"/>
                  </a:lnTo>
                  <a:lnTo>
                    <a:pt x="5793" y="39844"/>
                  </a:lnTo>
                  <a:lnTo>
                    <a:pt x="6714" y="38221"/>
                  </a:lnTo>
                  <a:lnTo>
                    <a:pt x="6714" y="38133"/>
                  </a:lnTo>
                  <a:lnTo>
                    <a:pt x="6934" y="36641"/>
                  </a:lnTo>
                  <a:lnTo>
                    <a:pt x="7153" y="34052"/>
                  </a:lnTo>
                  <a:lnTo>
                    <a:pt x="7723" y="28699"/>
                  </a:lnTo>
                  <a:lnTo>
                    <a:pt x="7943" y="28040"/>
                  </a:lnTo>
                  <a:lnTo>
                    <a:pt x="8689" y="26548"/>
                  </a:lnTo>
                  <a:lnTo>
                    <a:pt x="11015" y="22424"/>
                  </a:lnTo>
                  <a:lnTo>
                    <a:pt x="12419" y="20361"/>
                  </a:lnTo>
                  <a:lnTo>
                    <a:pt x="14218" y="17948"/>
                  </a:lnTo>
                  <a:lnTo>
                    <a:pt x="15754" y="16105"/>
                  </a:lnTo>
                  <a:lnTo>
                    <a:pt x="16763" y="15403"/>
                  </a:lnTo>
                  <a:lnTo>
                    <a:pt x="16807" y="15403"/>
                  </a:lnTo>
                  <a:lnTo>
                    <a:pt x="17421" y="14745"/>
                  </a:lnTo>
                  <a:lnTo>
                    <a:pt x="17465" y="14745"/>
                  </a:lnTo>
                  <a:lnTo>
                    <a:pt x="18913" y="12726"/>
                  </a:lnTo>
                  <a:lnTo>
                    <a:pt x="19878" y="11673"/>
                  </a:lnTo>
                  <a:lnTo>
                    <a:pt x="21151" y="10839"/>
                  </a:lnTo>
                  <a:lnTo>
                    <a:pt x="22994" y="9435"/>
                  </a:lnTo>
                  <a:lnTo>
                    <a:pt x="25056" y="7987"/>
                  </a:lnTo>
                  <a:lnTo>
                    <a:pt x="26680" y="6539"/>
                  </a:lnTo>
                  <a:lnTo>
                    <a:pt x="28698" y="4564"/>
                  </a:lnTo>
                  <a:lnTo>
                    <a:pt x="30629" y="2458"/>
                  </a:lnTo>
                  <a:lnTo>
                    <a:pt x="31682" y="1756"/>
                  </a:lnTo>
                  <a:lnTo>
                    <a:pt x="34052" y="308"/>
                  </a:lnTo>
                  <a:lnTo>
                    <a:pt x="34096" y="264"/>
                  </a:lnTo>
                  <a:lnTo>
                    <a:pt x="34140" y="220"/>
                  </a:lnTo>
                  <a:lnTo>
                    <a:pt x="34140" y="132"/>
                  </a:lnTo>
                  <a:lnTo>
                    <a:pt x="34140" y="89"/>
                  </a:lnTo>
                  <a:lnTo>
                    <a:pt x="34052" y="45"/>
                  </a:lnTo>
                  <a:lnTo>
                    <a:pt x="3400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17" name="Google Shape;16817;p486"/>
            <p:cNvSpPr/>
            <p:nvPr/>
          </p:nvSpPr>
          <p:spPr>
            <a:xfrm>
              <a:off x="1666425" y="2888750"/>
              <a:ext cx="833750" cy="1184800"/>
            </a:xfrm>
            <a:custGeom>
              <a:avLst/>
              <a:gdLst/>
              <a:ahLst/>
              <a:cxnLst/>
              <a:rect l="l" t="t" r="r" b="b"/>
              <a:pathLst>
                <a:path w="33350" h="47392" extrusionOk="0">
                  <a:moveTo>
                    <a:pt x="33086" y="1"/>
                  </a:moveTo>
                  <a:lnTo>
                    <a:pt x="31243" y="1229"/>
                  </a:lnTo>
                  <a:lnTo>
                    <a:pt x="30146" y="1887"/>
                  </a:lnTo>
                  <a:lnTo>
                    <a:pt x="30102" y="1931"/>
                  </a:lnTo>
                  <a:lnTo>
                    <a:pt x="26899" y="5178"/>
                  </a:lnTo>
                  <a:lnTo>
                    <a:pt x="22774" y="8382"/>
                  </a:lnTo>
                  <a:lnTo>
                    <a:pt x="19703" y="10795"/>
                  </a:lnTo>
                  <a:lnTo>
                    <a:pt x="18255" y="11892"/>
                  </a:lnTo>
                  <a:lnTo>
                    <a:pt x="18211" y="11936"/>
                  </a:lnTo>
                  <a:lnTo>
                    <a:pt x="16587" y="13955"/>
                  </a:lnTo>
                  <a:lnTo>
                    <a:pt x="15666" y="14744"/>
                  </a:lnTo>
                  <a:lnTo>
                    <a:pt x="15622" y="14744"/>
                  </a:lnTo>
                  <a:lnTo>
                    <a:pt x="11936" y="19396"/>
                  </a:lnTo>
                  <a:lnTo>
                    <a:pt x="10663" y="21107"/>
                  </a:lnTo>
                  <a:lnTo>
                    <a:pt x="9084" y="23257"/>
                  </a:lnTo>
                  <a:lnTo>
                    <a:pt x="7680" y="25758"/>
                  </a:lnTo>
                  <a:lnTo>
                    <a:pt x="6670" y="27689"/>
                  </a:lnTo>
                  <a:lnTo>
                    <a:pt x="6626" y="27733"/>
                  </a:lnTo>
                  <a:lnTo>
                    <a:pt x="6056" y="32033"/>
                  </a:lnTo>
                  <a:lnTo>
                    <a:pt x="4783" y="40107"/>
                  </a:lnTo>
                  <a:lnTo>
                    <a:pt x="4345" y="41204"/>
                  </a:lnTo>
                  <a:lnTo>
                    <a:pt x="3204" y="43091"/>
                  </a:lnTo>
                  <a:lnTo>
                    <a:pt x="2194" y="44144"/>
                  </a:lnTo>
                  <a:lnTo>
                    <a:pt x="2151" y="44188"/>
                  </a:lnTo>
                  <a:lnTo>
                    <a:pt x="834" y="45943"/>
                  </a:lnTo>
                  <a:lnTo>
                    <a:pt x="0" y="47084"/>
                  </a:lnTo>
                  <a:lnTo>
                    <a:pt x="0" y="47172"/>
                  </a:lnTo>
                  <a:lnTo>
                    <a:pt x="0" y="47216"/>
                  </a:lnTo>
                  <a:lnTo>
                    <a:pt x="0" y="47304"/>
                  </a:lnTo>
                  <a:lnTo>
                    <a:pt x="44" y="47347"/>
                  </a:lnTo>
                  <a:lnTo>
                    <a:pt x="176" y="47391"/>
                  </a:lnTo>
                  <a:lnTo>
                    <a:pt x="220" y="47347"/>
                  </a:lnTo>
                  <a:lnTo>
                    <a:pt x="308" y="47304"/>
                  </a:lnTo>
                  <a:lnTo>
                    <a:pt x="1097" y="46163"/>
                  </a:lnTo>
                  <a:lnTo>
                    <a:pt x="2458" y="44407"/>
                  </a:lnTo>
                  <a:lnTo>
                    <a:pt x="3511" y="43310"/>
                  </a:lnTo>
                  <a:lnTo>
                    <a:pt x="4652" y="41380"/>
                  </a:lnTo>
                  <a:lnTo>
                    <a:pt x="4696" y="41336"/>
                  </a:lnTo>
                  <a:lnTo>
                    <a:pt x="5134" y="40195"/>
                  </a:lnTo>
                  <a:lnTo>
                    <a:pt x="5134" y="40151"/>
                  </a:lnTo>
                  <a:lnTo>
                    <a:pt x="6407" y="32121"/>
                  </a:lnTo>
                  <a:lnTo>
                    <a:pt x="6977" y="27821"/>
                  </a:lnTo>
                  <a:lnTo>
                    <a:pt x="7987" y="25934"/>
                  </a:lnTo>
                  <a:lnTo>
                    <a:pt x="9391" y="23433"/>
                  </a:lnTo>
                  <a:lnTo>
                    <a:pt x="10927" y="21283"/>
                  </a:lnTo>
                  <a:lnTo>
                    <a:pt x="12199" y="19615"/>
                  </a:lnTo>
                  <a:lnTo>
                    <a:pt x="15885" y="15008"/>
                  </a:lnTo>
                  <a:lnTo>
                    <a:pt x="16851" y="14218"/>
                  </a:lnTo>
                  <a:lnTo>
                    <a:pt x="16894" y="14218"/>
                  </a:lnTo>
                  <a:lnTo>
                    <a:pt x="18474" y="12155"/>
                  </a:lnTo>
                  <a:lnTo>
                    <a:pt x="19922" y="11102"/>
                  </a:lnTo>
                  <a:lnTo>
                    <a:pt x="22994" y="8689"/>
                  </a:lnTo>
                  <a:lnTo>
                    <a:pt x="27119" y="5442"/>
                  </a:lnTo>
                  <a:lnTo>
                    <a:pt x="27162" y="5398"/>
                  </a:lnTo>
                  <a:lnTo>
                    <a:pt x="30366" y="2195"/>
                  </a:lnTo>
                  <a:lnTo>
                    <a:pt x="31419" y="1536"/>
                  </a:lnTo>
                  <a:lnTo>
                    <a:pt x="33306" y="308"/>
                  </a:lnTo>
                  <a:lnTo>
                    <a:pt x="33350" y="264"/>
                  </a:lnTo>
                  <a:lnTo>
                    <a:pt x="33350" y="220"/>
                  </a:lnTo>
                  <a:lnTo>
                    <a:pt x="33350" y="132"/>
                  </a:lnTo>
                  <a:lnTo>
                    <a:pt x="33350" y="88"/>
                  </a:lnTo>
                  <a:lnTo>
                    <a:pt x="33306" y="44"/>
                  </a:lnTo>
                  <a:lnTo>
                    <a:pt x="3321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18" name="Google Shape;16818;p486"/>
            <p:cNvSpPr/>
            <p:nvPr/>
          </p:nvSpPr>
          <p:spPr>
            <a:xfrm>
              <a:off x="1654350" y="2862425"/>
              <a:ext cx="817300" cy="1200150"/>
            </a:xfrm>
            <a:custGeom>
              <a:avLst/>
              <a:gdLst/>
              <a:ahLst/>
              <a:cxnLst/>
              <a:rect l="l" t="t" r="r" b="b"/>
              <a:pathLst>
                <a:path w="32692" h="48006" extrusionOk="0">
                  <a:moveTo>
                    <a:pt x="32472" y="0"/>
                  </a:moveTo>
                  <a:lnTo>
                    <a:pt x="32428" y="44"/>
                  </a:lnTo>
                  <a:lnTo>
                    <a:pt x="30103" y="1580"/>
                  </a:lnTo>
                  <a:lnTo>
                    <a:pt x="27514" y="4081"/>
                  </a:lnTo>
                  <a:lnTo>
                    <a:pt x="22906" y="7723"/>
                  </a:lnTo>
                  <a:lnTo>
                    <a:pt x="20625" y="9522"/>
                  </a:lnTo>
                  <a:lnTo>
                    <a:pt x="18694" y="11102"/>
                  </a:lnTo>
                  <a:lnTo>
                    <a:pt x="17070" y="12331"/>
                  </a:lnTo>
                  <a:lnTo>
                    <a:pt x="17070" y="12375"/>
                  </a:lnTo>
                  <a:lnTo>
                    <a:pt x="16280" y="13252"/>
                  </a:lnTo>
                  <a:lnTo>
                    <a:pt x="15622" y="13911"/>
                  </a:lnTo>
                  <a:lnTo>
                    <a:pt x="15578" y="13911"/>
                  </a:lnTo>
                  <a:lnTo>
                    <a:pt x="12770" y="17509"/>
                  </a:lnTo>
                  <a:lnTo>
                    <a:pt x="10927" y="19922"/>
                  </a:lnTo>
                  <a:lnTo>
                    <a:pt x="7592" y="24310"/>
                  </a:lnTo>
                  <a:lnTo>
                    <a:pt x="7592" y="24354"/>
                  </a:lnTo>
                  <a:lnTo>
                    <a:pt x="5881" y="27513"/>
                  </a:lnTo>
                  <a:lnTo>
                    <a:pt x="5837" y="27601"/>
                  </a:lnTo>
                  <a:lnTo>
                    <a:pt x="5179" y="32121"/>
                  </a:lnTo>
                  <a:lnTo>
                    <a:pt x="4608" y="35851"/>
                  </a:lnTo>
                  <a:lnTo>
                    <a:pt x="4126" y="39317"/>
                  </a:lnTo>
                  <a:lnTo>
                    <a:pt x="3599" y="41775"/>
                  </a:lnTo>
                  <a:lnTo>
                    <a:pt x="3116" y="43135"/>
                  </a:lnTo>
                  <a:lnTo>
                    <a:pt x="527" y="47084"/>
                  </a:lnTo>
                  <a:lnTo>
                    <a:pt x="45" y="47742"/>
                  </a:lnTo>
                  <a:lnTo>
                    <a:pt x="1" y="47786"/>
                  </a:lnTo>
                  <a:lnTo>
                    <a:pt x="1" y="47874"/>
                  </a:lnTo>
                  <a:lnTo>
                    <a:pt x="45" y="47918"/>
                  </a:lnTo>
                  <a:lnTo>
                    <a:pt x="89" y="47962"/>
                  </a:lnTo>
                  <a:lnTo>
                    <a:pt x="176" y="48006"/>
                  </a:lnTo>
                  <a:lnTo>
                    <a:pt x="264" y="48006"/>
                  </a:lnTo>
                  <a:lnTo>
                    <a:pt x="352" y="47918"/>
                  </a:lnTo>
                  <a:lnTo>
                    <a:pt x="791" y="47260"/>
                  </a:lnTo>
                  <a:lnTo>
                    <a:pt x="3423" y="43310"/>
                  </a:lnTo>
                  <a:lnTo>
                    <a:pt x="3467" y="43266"/>
                  </a:lnTo>
                  <a:lnTo>
                    <a:pt x="3906" y="41862"/>
                  </a:lnTo>
                  <a:lnTo>
                    <a:pt x="4477" y="39361"/>
                  </a:lnTo>
                  <a:lnTo>
                    <a:pt x="4959" y="35938"/>
                  </a:lnTo>
                  <a:lnTo>
                    <a:pt x="5530" y="32165"/>
                  </a:lnTo>
                  <a:lnTo>
                    <a:pt x="6188" y="27645"/>
                  </a:lnTo>
                  <a:lnTo>
                    <a:pt x="7899" y="24530"/>
                  </a:lnTo>
                  <a:lnTo>
                    <a:pt x="11190" y="20098"/>
                  </a:lnTo>
                  <a:lnTo>
                    <a:pt x="13033" y="17728"/>
                  </a:lnTo>
                  <a:lnTo>
                    <a:pt x="15842" y="14130"/>
                  </a:lnTo>
                  <a:lnTo>
                    <a:pt x="16544" y="13516"/>
                  </a:lnTo>
                  <a:lnTo>
                    <a:pt x="17290" y="12594"/>
                  </a:lnTo>
                  <a:lnTo>
                    <a:pt x="18913" y="11409"/>
                  </a:lnTo>
                  <a:lnTo>
                    <a:pt x="20844" y="9830"/>
                  </a:lnTo>
                  <a:lnTo>
                    <a:pt x="23082" y="7987"/>
                  </a:lnTo>
                  <a:lnTo>
                    <a:pt x="27733" y="4345"/>
                  </a:lnTo>
                  <a:lnTo>
                    <a:pt x="30322" y="1843"/>
                  </a:lnTo>
                  <a:lnTo>
                    <a:pt x="32604" y="352"/>
                  </a:lnTo>
                  <a:lnTo>
                    <a:pt x="32648" y="264"/>
                  </a:lnTo>
                  <a:lnTo>
                    <a:pt x="32692" y="220"/>
                  </a:lnTo>
                  <a:lnTo>
                    <a:pt x="32692" y="176"/>
                  </a:lnTo>
                  <a:lnTo>
                    <a:pt x="32648" y="88"/>
                  </a:lnTo>
                  <a:lnTo>
                    <a:pt x="32604" y="44"/>
                  </a:lnTo>
                  <a:lnTo>
                    <a:pt x="3256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19" name="Google Shape;16819;p486"/>
            <p:cNvSpPr/>
            <p:nvPr/>
          </p:nvSpPr>
          <p:spPr>
            <a:xfrm>
              <a:off x="1560025" y="2811950"/>
              <a:ext cx="854575" cy="1804625"/>
            </a:xfrm>
            <a:custGeom>
              <a:avLst/>
              <a:gdLst/>
              <a:ahLst/>
              <a:cxnLst/>
              <a:rect l="l" t="t" r="r" b="b"/>
              <a:pathLst>
                <a:path w="34183" h="72185" extrusionOk="0">
                  <a:moveTo>
                    <a:pt x="33964" y="1"/>
                  </a:moveTo>
                  <a:lnTo>
                    <a:pt x="33920" y="45"/>
                  </a:lnTo>
                  <a:lnTo>
                    <a:pt x="30014" y="3073"/>
                  </a:lnTo>
                  <a:lnTo>
                    <a:pt x="25977" y="6320"/>
                  </a:lnTo>
                  <a:lnTo>
                    <a:pt x="23257" y="8514"/>
                  </a:lnTo>
                  <a:lnTo>
                    <a:pt x="20975" y="10401"/>
                  </a:lnTo>
                  <a:lnTo>
                    <a:pt x="19659" y="11454"/>
                  </a:lnTo>
                  <a:lnTo>
                    <a:pt x="16675" y="13341"/>
                  </a:lnTo>
                  <a:lnTo>
                    <a:pt x="15534" y="14613"/>
                  </a:lnTo>
                  <a:lnTo>
                    <a:pt x="14656" y="15842"/>
                  </a:lnTo>
                  <a:lnTo>
                    <a:pt x="13779" y="17070"/>
                  </a:lnTo>
                  <a:lnTo>
                    <a:pt x="12199" y="19572"/>
                  </a:lnTo>
                  <a:lnTo>
                    <a:pt x="10444" y="22248"/>
                  </a:lnTo>
                  <a:lnTo>
                    <a:pt x="9566" y="23565"/>
                  </a:lnTo>
                  <a:lnTo>
                    <a:pt x="8601" y="24837"/>
                  </a:lnTo>
                  <a:lnTo>
                    <a:pt x="7196" y="26812"/>
                  </a:lnTo>
                  <a:lnTo>
                    <a:pt x="7196" y="26900"/>
                  </a:lnTo>
                  <a:lnTo>
                    <a:pt x="6802" y="29006"/>
                  </a:lnTo>
                  <a:lnTo>
                    <a:pt x="6187" y="33877"/>
                  </a:lnTo>
                  <a:lnTo>
                    <a:pt x="5705" y="37387"/>
                  </a:lnTo>
                  <a:lnTo>
                    <a:pt x="5266" y="40459"/>
                  </a:lnTo>
                  <a:lnTo>
                    <a:pt x="4564" y="43750"/>
                  </a:lnTo>
                  <a:lnTo>
                    <a:pt x="3730" y="47479"/>
                  </a:lnTo>
                  <a:lnTo>
                    <a:pt x="1624" y="50814"/>
                  </a:lnTo>
                  <a:lnTo>
                    <a:pt x="878" y="52262"/>
                  </a:lnTo>
                  <a:lnTo>
                    <a:pt x="834" y="52306"/>
                  </a:lnTo>
                  <a:lnTo>
                    <a:pt x="527" y="54807"/>
                  </a:lnTo>
                  <a:lnTo>
                    <a:pt x="263" y="57528"/>
                  </a:lnTo>
                  <a:lnTo>
                    <a:pt x="0" y="59415"/>
                  </a:lnTo>
                  <a:lnTo>
                    <a:pt x="0" y="59547"/>
                  </a:lnTo>
                  <a:lnTo>
                    <a:pt x="2413" y="62794"/>
                  </a:lnTo>
                  <a:lnTo>
                    <a:pt x="3774" y="64944"/>
                  </a:lnTo>
                  <a:lnTo>
                    <a:pt x="4607" y="66172"/>
                  </a:lnTo>
                  <a:lnTo>
                    <a:pt x="6275" y="68191"/>
                  </a:lnTo>
                  <a:lnTo>
                    <a:pt x="9390" y="71658"/>
                  </a:lnTo>
                  <a:lnTo>
                    <a:pt x="9434" y="71701"/>
                  </a:lnTo>
                  <a:lnTo>
                    <a:pt x="10093" y="72184"/>
                  </a:lnTo>
                  <a:lnTo>
                    <a:pt x="10751" y="72184"/>
                  </a:lnTo>
                  <a:lnTo>
                    <a:pt x="10839" y="72140"/>
                  </a:lnTo>
                  <a:lnTo>
                    <a:pt x="11804" y="70999"/>
                  </a:lnTo>
                  <a:lnTo>
                    <a:pt x="11848" y="70955"/>
                  </a:lnTo>
                  <a:lnTo>
                    <a:pt x="11848" y="70868"/>
                  </a:lnTo>
                  <a:lnTo>
                    <a:pt x="11804" y="70824"/>
                  </a:lnTo>
                  <a:lnTo>
                    <a:pt x="11804" y="70780"/>
                  </a:lnTo>
                  <a:lnTo>
                    <a:pt x="11716" y="70736"/>
                  </a:lnTo>
                  <a:lnTo>
                    <a:pt x="11584" y="70736"/>
                  </a:lnTo>
                  <a:lnTo>
                    <a:pt x="11541" y="70780"/>
                  </a:lnTo>
                  <a:lnTo>
                    <a:pt x="10619" y="71833"/>
                  </a:lnTo>
                  <a:lnTo>
                    <a:pt x="10224" y="71833"/>
                  </a:lnTo>
                  <a:lnTo>
                    <a:pt x="9654" y="71438"/>
                  </a:lnTo>
                  <a:lnTo>
                    <a:pt x="6538" y="67928"/>
                  </a:lnTo>
                  <a:lnTo>
                    <a:pt x="4915" y="65953"/>
                  </a:lnTo>
                  <a:lnTo>
                    <a:pt x="4037" y="64724"/>
                  </a:lnTo>
                  <a:lnTo>
                    <a:pt x="2677" y="62618"/>
                  </a:lnTo>
                  <a:lnTo>
                    <a:pt x="351" y="59415"/>
                  </a:lnTo>
                  <a:lnTo>
                    <a:pt x="614" y="57572"/>
                  </a:lnTo>
                  <a:lnTo>
                    <a:pt x="878" y="54851"/>
                  </a:lnTo>
                  <a:lnTo>
                    <a:pt x="1185" y="52394"/>
                  </a:lnTo>
                  <a:lnTo>
                    <a:pt x="1931" y="50990"/>
                  </a:lnTo>
                  <a:lnTo>
                    <a:pt x="4037" y="47611"/>
                  </a:lnTo>
                  <a:lnTo>
                    <a:pt x="4037" y="47567"/>
                  </a:lnTo>
                  <a:lnTo>
                    <a:pt x="4915" y="43837"/>
                  </a:lnTo>
                  <a:lnTo>
                    <a:pt x="5573" y="40546"/>
                  </a:lnTo>
                  <a:lnTo>
                    <a:pt x="6056" y="37431"/>
                  </a:lnTo>
                  <a:lnTo>
                    <a:pt x="6494" y="33920"/>
                  </a:lnTo>
                  <a:lnTo>
                    <a:pt x="7109" y="29050"/>
                  </a:lnTo>
                  <a:lnTo>
                    <a:pt x="7504" y="26987"/>
                  </a:lnTo>
                  <a:lnTo>
                    <a:pt x="8908" y="25057"/>
                  </a:lnTo>
                  <a:lnTo>
                    <a:pt x="9829" y="23740"/>
                  </a:lnTo>
                  <a:lnTo>
                    <a:pt x="10751" y="22424"/>
                  </a:lnTo>
                  <a:lnTo>
                    <a:pt x="12462" y="19747"/>
                  </a:lnTo>
                  <a:lnTo>
                    <a:pt x="14086" y="17290"/>
                  </a:lnTo>
                  <a:lnTo>
                    <a:pt x="14919" y="16061"/>
                  </a:lnTo>
                  <a:lnTo>
                    <a:pt x="15797" y="14833"/>
                  </a:lnTo>
                  <a:lnTo>
                    <a:pt x="16894" y="13604"/>
                  </a:lnTo>
                  <a:lnTo>
                    <a:pt x="19834" y="11717"/>
                  </a:lnTo>
                  <a:lnTo>
                    <a:pt x="19878" y="11717"/>
                  </a:lnTo>
                  <a:lnTo>
                    <a:pt x="21194" y="10664"/>
                  </a:lnTo>
                  <a:lnTo>
                    <a:pt x="23476" y="8777"/>
                  </a:lnTo>
                  <a:lnTo>
                    <a:pt x="26197" y="6583"/>
                  </a:lnTo>
                  <a:lnTo>
                    <a:pt x="30234" y="3336"/>
                  </a:lnTo>
                  <a:lnTo>
                    <a:pt x="34139" y="308"/>
                  </a:lnTo>
                  <a:lnTo>
                    <a:pt x="34183" y="264"/>
                  </a:lnTo>
                  <a:lnTo>
                    <a:pt x="34183" y="176"/>
                  </a:lnTo>
                  <a:lnTo>
                    <a:pt x="34183" y="133"/>
                  </a:lnTo>
                  <a:lnTo>
                    <a:pt x="34183" y="45"/>
                  </a:lnTo>
                  <a:lnTo>
                    <a:pt x="3409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20" name="Google Shape;16820;p486"/>
            <p:cNvSpPr/>
            <p:nvPr/>
          </p:nvSpPr>
          <p:spPr>
            <a:xfrm>
              <a:off x="1524900" y="2786725"/>
              <a:ext cx="862275" cy="1885775"/>
            </a:xfrm>
            <a:custGeom>
              <a:avLst/>
              <a:gdLst/>
              <a:ahLst/>
              <a:cxnLst/>
              <a:rect l="l" t="t" r="r" b="b"/>
              <a:pathLst>
                <a:path w="34491" h="75431" extrusionOk="0">
                  <a:moveTo>
                    <a:pt x="34272" y="1"/>
                  </a:moveTo>
                  <a:lnTo>
                    <a:pt x="34184" y="45"/>
                  </a:lnTo>
                  <a:lnTo>
                    <a:pt x="31288" y="2239"/>
                  </a:lnTo>
                  <a:lnTo>
                    <a:pt x="22555" y="9259"/>
                  </a:lnTo>
                  <a:lnTo>
                    <a:pt x="19835" y="11410"/>
                  </a:lnTo>
                  <a:lnTo>
                    <a:pt x="17509" y="12507"/>
                  </a:lnTo>
                  <a:lnTo>
                    <a:pt x="16939" y="12770"/>
                  </a:lnTo>
                  <a:lnTo>
                    <a:pt x="16456" y="13121"/>
                  </a:lnTo>
                  <a:lnTo>
                    <a:pt x="15929" y="13516"/>
                  </a:lnTo>
                  <a:lnTo>
                    <a:pt x="15447" y="13911"/>
                  </a:lnTo>
                  <a:lnTo>
                    <a:pt x="14964" y="14350"/>
                  </a:lnTo>
                  <a:lnTo>
                    <a:pt x="14481" y="14832"/>
                  </a:lnTo>
                  <a:lnTo>
                    <a:pt x="13560" y="15885"/>
                  </a:lnTo>
                  <a:lnTo>
                    <a:pt x="12726" y="17026"/>
                  </a:lnTo>
                  <a:lnTo>
                    <a:pt x="11892" y="18211"/>
                  </a:lnTo>
                  <a:lnTo>
                    <a:pt x="11059" y="19440"/>
                  </a:lnTo>
                  <a:lnTo>
                    <a:pt x="10269" y="20712"/>
                  </a:lnTo>
                  <a:lnTo>
                    <a:pt x="9479" y="21941"/>
                  </a:lnTo>
                  <a:lnTo>
                    <a:pt x="8733" y="23082"/>
                  </a:lnTo>
                  <a:lnTo>
                    <a:pt x="7943" y="24179"/>
                  </a:lnTo>
                  <a:lnTo>
                    <a:pt x="7197" y="25188"/>
                  </a:lnTo>
                  <a:lnTo>
                    <a:pt x="7153" y="25232"/>
                  </a:lnTo>
                  <a:lnTo>
                    <a:pt x="6846" y="26197"/>
                  </a:lnTo>
                  <a:lnTo>
                    <a:pt x="6846" y="26285"/>
                  </a:lnTo>
                  <a:lnTo>
                    <a:pt x="7022" y="27514"/>
                  </a:lnTo>
                  <a:lnTo>
                    <a:pt x="6320" y="33832"/>
                  </a:lnTo>
                  <a:lnTo>
                    <a:pt x="5837" y="37606"/>
                  </a:lnTo>
                  <a:lnTo>
                    <a:pt x="5398" y="40853"/>
                  </a:lnTo>
                  <a:lnTo>
                    <a:pt x="5047" y="42960"/>
                  </a:lnTo>
                  <a:lnTo>
                    <a:pt x="3950" y="47523"/>
                  </a:lnTo>
                  <a:lnTo>
                    <a:pt x="3424" y="49673"/>
                  </a:lnTo>
                  <a:lnTo>
                    <a:pt x="1712" y="52964"/>
                  </a:lnTo>
                  <a:lnTo>
                    <a:pt x="1712" y="53008"/>
                  </a:lnTo>
                  <a:lnTo>
                    <a:pt x="1230" y="56957"/>
                  </a:lnTo>
                  <a:lnTo>
                    <a:pt x="89" y="61302"/>
                  </a:lnTo>
                  <a:lnTo>
                    <a:pt x="89" y="61345"/>
                  </a:lnTo>
                  <a:lnTo>
                    <a:pt x="1" y="62355"/>
                  </a:lnTo>
                  <a:lnTo>
                    <a:pt x="45" y="62486"/>
                  </a:lnTo>
                  <a:lnTo>
                    <a:pt x="1844" y="64812"/>
                  </a:lnTo>
                  <a:lnTo>
                    <a:pt x="4740" y="68147"/>
                  </a:lnTo>
                  <a:lnTo>
                    <a:pt x="6144" y="69814"/>
                  </a:lnTo>
                  <a:lnTo>
                    <a:pt x="8250" y="72096"/>
                  </a:lnTo>
                  <a:lnTo>
                    <a:pt x="9830" y="73983"/>
                  </a:lnTo>
                  <a:lnTo>
                    <a:pt x="10927" y="75387"/>
                  </a:lnTo>
                  <a:lnTo>
                    <a:pt x="11015" y="75431"/>
                  </a:lnTo>
                  <a:lnTo>
                    <a:pt x="11147" y="75431"/>
                  </a:lnTo>
                  <a:lnTo>
                    <a:pt x="11366" y="75343"/>
                  </a:lnTo>
                  <a:lnTo>
                    <a:pt x="11454" y="75255"/>
                  </a:lnTo>
                  <a:lnTo>
                    <a:pt x="12463" y="73764"/>
                  </a:lnTo>
                  <a:lnTo>
                    <a:pt x="12507" y="73676"/>
                  </a:lnTo>
                  <a:lnTo>
                    <a:pt x="12507" y="73632"/>
                  </a:lnTo>
                  <a:lnTo>
                    <a:pt x="12463" y="73544"/>
                  </a:lnTo>
                  <a:lnTo>
                    <a:pt x="12419" y="73500"/>
                  </a:lnTo>
                  <a:lnTo>
                    <a:pt x="12244" y="73500"/>
                  </a:lnTo>
                  <a:lnTo>
                    <a:pt x="12200" y="73544"/>
                  </a:lnTo>
                  <a:lnTo>
                    <a:pt x="11190" y="75036"/>
                  </a:lnTo>
                  <a:lnTo>
                    <a:pt x="11147" y="75036"/>
                  </a:lnTo>
                  <a:lnTo>
                    <a:pt x="10093" y="73764"/>
                  </a:lnTo>
                  <a:lnTo>
                    <a:pt x="8514" y="71877"/>
                  </a:lnTo>
                  <a:lnTo>
                    <a:pt x="6407" y="69551"/>
                  </a:lnTo>
                  <a:lnTo>
                    <a:pt x="2151" y="64549"/>
                  </a:lnTo>
                  <a:lnTo>
                    <a:pt x="396" y="62311"/>
                  </a:lnTo>
                  <a:lnTo>
                    <a:pt x="440" y="61389"/>
                  </a:lnTo>
                  <a:lnTo>
                    <a:pt x="1581" y="57001"/>
                  </a:lnTo>
                  <a:lnTo>
                    <a:pt x="2063" y="53096"/>
                  </a:lnTo>
                  <a:lnTo>
                    <a:pt x="3775" y="49805"/>
                  </a:lnTo>
                  <a:lnTo>
                    <a:pt x="3775" y="49761"/>
                  </a:lnTo>
                  <a:lnTo>
                    <a:pt x="4301" y="47567"/>
                  </a:lnTo>
                  <a:lnTo>
                    <a:pt x="5398" y="43047"/>
                  </a:lnTo>
                  <a:lnTo>
                    <a:pt x="5749" y="40897"/>
                  </a:lnTo>
                  <a:lnTo>
                    <a:pt x="6188" y="37650"/>
                  </a:lnTo>
                  <a:lnTo>
                    <a:pt x="6671" y="33876"/>
                  </a:lnTo>
                  <a:lnTo>
                    <a:pt x="7373" y="27514"/>
                  </a:lnTo>
                  <a:lnTo>
                    <a:pt x="7373" y="27470"/>
                  </a:lnTo>
                  <a:lnTo>
                    <a:pt x="7197" y="26285"/>
                  </a:lnTo>
                  <a:lnTo>
                    <a:pt x="7461" y="25364"/>
                  </a:lnTo>
                  <a:lnTo>
                    <a:pt x="8250" y="24398"/>
                  </a:lnTo>
                  <a:lnTo>
                    <a:pt x="9040" y="23301"/>
                  </a:lnTo>
                  <a:lnTo>
                    <a:pt x="9786" y="22116"/>
                  </a:lnTo>
                  <a:lnTo>
                    <a:pt x="10576" y="20888"/>
                  </a:lnTo>
                  <a:lnTo>
                    <a:pt x="12156" y="18430"/>
                  </a:lnTo>
                  <a:lnTo>
                    <a:pt x="12989" y="17246"/>
                  </a:lnTo>
                  <a:lnTo>
                    <a:pt x="13823" y="16149"/>
                  </a:lnTo>
                  <a:lnTo>
                    <a:pt x="14701" y="15096"/>
                  </a:lnTo>
                  <a:lnTo>
                    <a:pt x="15184" y="14613"/>
                  </a:lnTo>
                  <a:lnTo>
                    <a:pt x="15622" y="14174"/>
                  </a:lnTo>
                  <a:lnTo>
                    <a:pt x="16105" y="13779"/>
                  </a:lnTo>
                  <a:lnTo>
                    <a:pt x="16632" y="13428"/>
                  </a:lnTo>
                  <a:lnTo>
                    <a:pt x="17114" y="13121"/>
                  </a:lnTo>
                  <a:lnTo>
                    <a:pt x="17641" y="12814"/>
                  </a:lnTo>
                  <a:lnTo>
                    <a:pt x="20010" y="11717"/>
                  </a:lnTo>
                  <a:lnTo>
                    <a:pt x="20054" y="11673"/>
                  </a:lnTo>
                  <a:lnTo>
                    <a:pt x="22775" y="9523"/>
                  </a:lnTo>
                  <a:lnTo>
                    <a:pt x="27865" y="5442"/>
                  </a:lnTo>
                  <a:lnTo>
                    <a:pt x="31507" y="2502"/>
                  </a:lnTo>
                  <a:lnTo>
                    <a:pt x="34403" y="308"/>
                  </a:lnTo>
                  <a:lnTo>
                    <a:pt x="34447" y="264"/>
                  </a:lnTo>
                  <a:lnTo>
                    <a:pt x="34491" y="176"/>
                  </a:lnTo>
                  <a:lnTo>
                    <a:pt x="34491" y="132"/>
                  </a:lnTo>
                  <a:lnTo>
                    <a:pt x="34447" y="45"/>
                  </a:lnTo>
                  <a:lnTo>
                    <a:pt x="3440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21" name="Google Shape;16821;p486"/>
            <p:cNvSpPr/>
            <p:nvPr/>
          </p:nvSpPr>
          <p:spPr>
            <a:xfrm>
              <a:off x="2067925" y="3861800"/>
              <a:ext cx="110825" cy="71325"/>
            </a:xfrm>
            <a:custGeom>
              <a:avLst/>
              <a:gdLst/>
              <a:ahLst/>
              <a:cxnLst/>
              <a:rect l="l" t="t" r="r" b="b"/>
              <a:pathLst>
                <a:path w="4433" h="2853" extrusionOk="0">
                  <a:moveTo>
                    <a:pt x="3116" y="351"/>
                  </a:moveTo>
                  <a:lnTo>
                    <a:pt x="3555" y="615"/>
                  </a:lnTo>
                  <a:lnTo>
                    <a:pt x="4082" y="1405"/>
                  </a:lnTo>
                  <a:lnTo>
                    <a:pt x="4038" y="2151"/>
                  </a:lnTo>
                  <a:lnTo>
                    <a:pt x="3862" y="2326"/>
                  </a:lnTo>
                  <a:lnTo>
                    <a:pt x="3511" y="2502"/>
                  </a:lnTo>
                  <a:lnTo>
                    <a:pt x="2370" y="2414"/>
                  </a:lnTo>
                  <a:lnTo>
                    <a:pt x="747" y="1887"/>
                  </a:lnTo>
                  <a:lnTo>
                    <a:pt x="352" y="1492"/>
                  </a:lnTo>
                  <a:lnTo>
                    <a:pt x="352" y="1448"/>
                  </a:lnTo>
                  <a:lnTo>
                    <a:pt x="659" y="1229"/>
                  </a:lnTo>
                  <a:lnTo>
                    <a:pt x="2107" y="439"/>
                  </a:lnTo>
                  <a:lnTo>
                    <a:pt x="3116" y="351"/>
                  </a:lnTo>
                  <a:close/>
                  <a:moveTo>
                    <a:pt x="3160" y="0"/>
                  </a:moveTo>
                  <a:lnTo>
                    <a:pt x="2063" y="88"/>
                  </a:lnTo>
                  <a:lnTo>
                    <a:pt x="1975" y="88"/>
                  </a:lnTo>
                  <a:lnTo>
                    <a:pt x="483" y="922"/>
                  </a:lnTo>
                  <a:lnTo>
                    <a:pt x="440" y="966"/>
                  </a:lnTo>
                  <a:lnTo>
                    <a:pt x="88" y="1229"/>
                  </a:lnTo>
                  <a:lnTo>
                    <a:pt x="45" y="1317"/>
                  </a:lnTo>
                  <a:lnTo>
                    <a:pt x="1" y="1361"/>
                  </a:lnTo>
                  <a:lnTo>
                    <a:pt x="1" y="1580"/>
                  </a:lnTo>
                  <a:lnTo>
                    <a:pt x="88" y="1712"/>
                  </a:lnTo>
                  <a:lnTo>
                    <a:pt x="527" y="2151"/>
                  </a:lnTo>
                  <a:lnTo>
                    <a:pt x="615" y="2194"/>
                  </a:lnTo>
                  <a:lnTo>
                    <a:pt x="2283" y="2765"/>
                  </a:lnTo>
                  <a:lnTo>
                    <a:pt x="2326" y="2765"/>
                  </a:lnTo>
                  <a:lnTo>
                    <a:pt x="3555" y="2853"/>
                  </a:lnTo>
                  <a:lnTo>
                    <a:pt x="3599" y="2853"/>
                  </a:lnTo>
                  <a:lnTo>
                    <a:pt x="4038" y="2633"/>
                  </a:lnTo>
                  <a:lnTo>
                    <a:pt x="4082" y="2589"/>
                  </a:lnTo>
                  <a:lnTo>
                    <a:pt x="4345" y="2326"/>
                  </a:lnTo>
                  <a:lnTo>
                    <a:pt x="4389" y="2238"/>
                  </a:lnTo>
                  <a:lnTo>
                    <a:pt x="4433" y="1361"/>
                  </a:lnTo>
                  <a:lnTo>
                    <a:pt x="4389" y="1273"/>
                  </a:lnTo>
                  <a:lnTo>
                    <a:pt x="3818" y="351"/>
                  </a:lnTo>
                  <a:lnTo>
                    <a:pt x="3731" y="308"/>
                  </a:lnTo>
                  <a:lnTo>
                    <a:pt x="3248" y="44"/>
                  </a:lnTo>
                  <a:lnTo>
                    <a:pt x="316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22" name="Google Shape;16822;p486"/>
            <p:cNvSpPr/>
            <p:nvPr/>
          </p:nvSpPr>
          <p:spPr>
            <a:xfrm>
              <a:off x="2024050" y="3843150"/>
              <a:ext cx="172250" cy="154700"/>
            </a:xfrm>
            <a:custGeom>
              <a:avLst/>
              <a:gdLst/>
              <a:ahLst/>
              <a:cxnLst/>
              <a:rect l="l" t="t" r="r" b="b"/>
              <a:pathLst>
                <a:path w="6890" h="6188" extrusionOk="0">
                  <a:moveTo>
                    <a:pt x="4915" y="395"/>
                  </a:moveTo>
                  <a:lnTo>
                    <a:pt x="5705" y="703"/>
                  </a:lnTo>
                  <a:lnTo>
                    <a:pt x="5924" y="966"/>
                  </a:lnTo>
                  <a:lnTo>
                    <a:pt x="6495" y="2589"/>
                  </a:lnTo>
                  <a:lnTo>
                    <a:pt x="6539" y="5793"/>
                  </a:lnTo>
                  <a:lnTo>
                    <a:pt x="6495" y="5837"/>
                  </a:lnTo>
                  <a:lnTo>
                    <a:pt x="6144" y="5837"/>
                  </a:lnTo>
                  <a:lnTo>
                    <a:pt x="4652" y="5486"/>
                  </a:lnTo>
                  <a:lnTo>
                    <a:pt x="2589" y="4783"/>
                  </a:lnTo>
                  <a:lnTo>
                    <a:pt x="878" y="3950"/>
                  </a:lnTo>
                  <a:lnTo>
                    <a:pt x="571" y="3599"/>
                  </a:lnTo>
                  <a:lnTo>
                    <a:pt x="352" y="2853"/>
                  </a:lnTo>
                  <a:lnTo>
                    <a:pt x="571" y="2414"/>
                  </a:lnTo>
                  <a:lnTo>
                    <a:pt x="966" y="1975"/>
                  </a:lnTo>
                  <a:lnTo>
                    <a:pt x="2677" y="1054"/>
                  </a:lnTo>
                  <a:lnTo>
                    <a:pt x="4125" y="395"/>
                  </a:lnTo>
                  <a:close/>
                  <a:moveTo>
                    <a:pt x="4915" y="0"/>
                  </a:moveTo>
                  <a:lnTo>
                    <a:pt x="4081" y="44"/>
                  </a:lnTo>
                  <a:lnTo>
                    <a:pt x="3994" y="44"/>
                  </a:lnTo>
                  <a:lnTo>
                    <a:pt x="2502" y="746"/>
                  </a:lnTo>
                  <a:lnTo>
                    <a:pt x="746" y="1712"/>
                  </a:lnTo>
                  <a:lnTo>
                    <a:pt x="703" y="1712"/>
                  </a:lnTo>
                  <a:lnTo>
                    <a:pt x="264" y="2194"/>
                  </a:lnTo>
                  <a:lnTo>
                    <a:pt x="264" y="2238"/>
                  </a:lnTo>
                  <a:lnTo>
                    <a:pt x="1" y="2765"/>
                  </a:lnTo>
                  <a:lnTo>
                    <a:pt x="1" y="2897"/>
                  </a:lnTo>
                  <a:lnTo>
                    <a:pt x="220" y="3730"/>
                  </a:lnTo>
                  <a:lnTo>
                    <a:pt x="264" y="3818"/>
                  </a:lnTo>
                  <a:lnTo>
                    <a:pt x="659" y="4213"/>
                  </a:lnTo>
                  <a:lnTo>
                    <a:pt x="703" y="4257"/>
                  </a:lnTo>
                  <a:lnTo>
                    <a:pt x="2458" y="5091"/>
                  </a:lnTo>
                  <a:lnTo>
                    <a:pt x="4564" y="5837"/>
                  </a:lnTo>
                  <a:lnTo>
                    <a:pt x="6100" y="6188"/>
                  </a:lnTo>
                  <a:lnTo>
                    <a:pt x="6626" y="6188"/>
                  </a:lnTo>
                  <a:lnTo>
                    <a:pt x="6802" y="6056"/>
                  </a:lnTo>
                  <a:lnTo>
                    <a:pt x="6890" y="6012"/>
                  </a:lnTo>
                  <a:lnTo>
                    <a:pt x="6890" y="5924"/>
                  </a:lnTo>
                  <a:lnTo>
                    <a:pt x="6846" y="2546"/>
                  </a:lnTo>
                  <a:lnTo>
                    <a:pt x="6802" y="2502"/>
                  </a:lnTo>
                  <a:lnTo>
                    <a:pt x="6232" y="834"/>
                  </a:lnTo>
                  <a:lnTo>
                    <a:pt x="6232" y="746"/>
                  </a:lnTo>
                  <a:lnTo>
                    <a:pt x="5968" y="483"/>
                  </a:lnTo>
                  <a:lnTo>
                    <a:pt x="5880" y="395"/>
                  </a:lnTo>
                  <a:lnTo>
                    <a:pt x="5003" y="44"/>
                  </a:lnTo>
                  <a:lnTo>
                    <a:pt x="491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23" name="Google Shape;16823;p486"/>
            <p:cNvSpPr/>
            <p:nvPr/>
          </p:nvSpPr>
          <p:spPr>
            <a:xfrm>
              <a:off x="1979075" y="3826700"/>
              <a:ext cx="240275" cy="215025"/>
            </a:xfrm>
            <a:custGeom>
              <a:avLst/>
              <a:gdLst/>
              <a:ahLst/>
              <a:cxnLst/>
              <a:rect l="l" t="t" r="r" b="b"/>
              <a:pathLst>
                <a:path w="9611" h="8601" extrusionOk="0">
                  <a:moveTo>
                    <a:pt x="6714" y="351"/>
                  </a:moveTo>
                  <a:lnTo>
                    <a:pt x="7855" y="702"/>
                  </a:lnTo>
                  <a:lnTo>
                    <a:pt x="8206" y="966"/>
                  </a:lnTo>
                  <a:lnTo>
                    <a:pt x="8864" y="3028"/>
                  </a:lnTo>
                  <a:lnTo>
                    <a:pt x="9259" y="6495"/>
                  </a:lnTo>
                  <a:lnTo>
                    <a:pt x="8952" y="7592"/>
                  </a:lnTo>
                  <a:lnTo>
                    <a:pt x="8645" y="8250"/>
                  </a:lnTo>
                  <a:lnTo>
                    <a:pt x="7987" y="8162"/>
                  </a:lnTo>
                  <a:lnTo>
                    <a:pt x="1054" y="6451"/>
                  </a:lnTo>
                  <a:lnTo>
                    <a:pt x="483" y="6144"/>
                  </a:lnTo>
                  <a:lnTo>
                    <a:pt x="395" y="5924"/>
                  </a:lnTo>
                  <a:lnTo>
                    <a:pt x="1931" y="2633"/>
                  </a:lnTo>
                  <a:lnTo>
                    <a:pt x="2545" y="2019"/>
                  </a:lnTo>
                  <a:lnTo>
                    <a:pt x="4432" y="1010"/>
                  </a:lnTo>
                  <a:lnTo>
                    <a:pt x="5837" y="395"/>
                  </a:lnTo>
                  <a:lnTo>
                    <a:pt x="6714" y="351"/>
                  </a:lnTo>
                  <a:close/>
                  <a:moveTo>
                    <a:pt x="6714" y="0"/>
                  </a:moveTo>
                  <a:lnTo>
                    <a:pt x="5793" y="44"/>
                  </a:lnTo>
                  <a:lnTo>
                    <a:pt x="5749" y="44"/>
                  </a:lnTo>
                  <a:lnTo>
                    <a:pt x="4301" y="658"/>
                  </a:lnTo>
                  <a:lnTo>
                    <a:pt x="2370" y="1712"/>
                  </a:lnTo>
                  <a:lnTo>
                    <a:pt x="2326" y="1755"/>
                  </a:lnTo>
                  <a:lnTo>
                    <a:pt x="1668" y="2414"/>
                  </a:lnTo>
                  <a:lnTo>
                    <a:pt x="1624" y="2458"/>
                  </a:lnTo>
                  <a:lnTo>
                    <a:pt x="44" y="5880"/>
                  </a:lnTo>
                  <a:lnTo>
                    <a:pt x="0" y="5924"/>
                  </a:lnTo>
                  <a:lnTo>
                    <a:pt x="44" y="6012"/>
                  </a:lnTo>
                  <a:lnTo>
                    <a:pt x="176" y="6319"/>
                  </a:lnTo>
                  <a:lnTo>
                    <a:pt x="264" y="6407"/>
                  </a:lnTo>
                  <a:lnTo>
                    <a:pt x="922" y="6758"/>
                  </a:lnTo>
                  <a:lnTo>
                    <a:pt x="966" y="6802"/>
                  </a:lnTo>
                  <a:lnTo>
                    <a:pt x="5793" y="7986"/>
                  </a:lnTo>
                  <a:lnTo>
                    <a:pt x="7899" y="8513"/>
                  </a:lnTo>
                  <a:lnTo>
                    <a:pt x="7943" y="8513"/>
                  </a:lnTo>
                  <a:lnTo>
                    <a:pt x="8733" y="8601"/>
                  </a:lnTo>
                  <a:lnTo>
                    <a:pt x="8864" y="8601"/>
                  </a:lnTo>
                  <a:lnTo>
                    <a:pt x="8908" y="8513"/>
                  </a:lnTo>
                  <a:lnTo>
                    <a:pt x="9303" y="7723"/>
                  </a:lnTo>
                  <a:lnTo>
                    <a:pt x="9610" y="6538"/>
                  </a:lnTo>
                  <a:lnTo>
                    <a:pt x="9610" y="6495"/>
                  </a:lnTo>
                  <a:lnTo>
                    <a:pt x="9215" y="2984"/>
                  </a:lnTo>
                  <a:lnTo>
                    <a:pt x="9215" y="2940"/>
                  </a:lnTo>
                  <a:lnTo>
                    <a:pt x="8513" y="834"/>
                  </a:lnTo>
                  <a:lnTo>
                    <a:pt x="8469" y="746"/>
                  </a:lnTo>
                  <a:lnTo>
                    <a:pt x="8031" y="395"/>
                  </a:lnTo>
                  <a:lnTo>
                    <a:pt x="7987" y="395"/>
                  </a:lnTo>
                  <a:lnTo>
                    <a:pt x="680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24" name="Google Shape;16824;p486"/>
            <p:cNvSpPr/>
            <p:nvPr/>
          </p:nvSpPr>
          <p:spPr>
            <a:xfrm>
              <a:off x="1923125" y="3808050"/>
              <a:ext cx="342300" cy="295125"/>
            </a:xfrm>
            <a:custGeom>
              <a:avLst/>
              <a:gdLst/>
              <a:ahLst/>
              <a:cxnLst/>
              <a:rect l="l" t="t" r="r" b="b"/>
              <a:pathLst>
                <a:path w="13692" h="11805" extrusionOk="0">
                  <a:moveTo>
                    <a:pt x="8952" y="351"/>
                  </a:moveTo>
                  <a:lnTo>
                    <a:pt x="10883" y="1097"/>
                  </a:lnTo>
                  <a:lnTo>
                    <a:pt x="11848" y="4213"/>
                  </a:lnTo>
                  <a:lnTo>
                    <a:pt x="12463" y="8162"/>
                  </a:lnTo>
                  <a:lnTo>
                    <a:pt x="12463" y="8206"/>
                  </a:lnTo>
                  <a:lnTo>
                    <a:pt x="13340" y="9478"/>
                  </a:lnTo>
                  <a:lnTo>
                    <a:pt x="13340" y="9917"/>
                  </a:lnTo>
                  <a:lnTo>
                    <a:pt x="12901" y="10400"/>
                  </a:lnTo>
                  <a:lnTo>
                    <a:pt x="11497" y="11146"/>
                  </a:lnTo>
                  <a:lnTo>
                    <a:pt x="10444" y="11453"/>
                  </a:lnTo>
                  <a:lnTo>
                    <a:pt x="8382" y="10663"/>
                  </a:lnTo>
                  <a:lnTo>
                    <a:pt x="8382" y="10619"/>
                  </a:lnTo>
                  <a:lnTo>
                    <a:pt x="5003" y="9829"/>
                  </a:lnTo>
                  <a:lnTo>
                    <a:pt x="1536" y="9303"/>
                  </a:lnTo>
                  <a:lnTo>
                    <a:pt x="352" y="8952"/>
                  </a:lnTo>
                  <a:lnTo>
                    <a:pt x="352" y="8689"/>
                  </a:lnTo>
                  <a:lnTo>
                    <a:pt x="571" y="8118"/>
                  </a:lnTo>
                  <a:lnTo>
                    <a:pt x="1668" y="6582"/>
                  </a:lnTo>
                  <a:lnTo>
                    <a:pt x="3028" y="4388"/>
                  </a:lnTo>
                  <a:lnTo>
                    <a:pt x="3994" y="2589"/>
                  </a:lnTo>
                  <a:lnTo>
                    <a:pt x="5310" y="1712"/>
                  </a:lnTo>
                  <a:lnTo>
                    <a:pt x="8162" y="351"/>
                  </a:lnTo>
                  <a:close/>
                  <a:moveTo>
                    <a:pt x="8075" y="0"/>
                  </a:moveTo>
                  <a:lnTo>
                    <a:pt x="5178" y="1404"/>
                  </a:lnTo>
                  <a:lnTo>
                    <a:pt x="5135" y="1404"/>
                  </a:lnTo>
                  <a:lnTo>
                    <a:pt x="3774" y="2326"/>
                  </a:lnTo>
                  <a:lnTo>
                    <a:pt x="3686" y="2370"/>
                  </a:lnTo>
                  <a:lnTo>
                    <a:pt x="2721" y="4213"/>
                  </a:lnTo>
                  <a:lnTo>
                    <a:pt x="1361" y="6407"/>
                  </a:lnTo>
                  <a:lnTo>
                    <a:pt x="264" y="7943"/>
                  </a:lnTo>
                  <a:lnTo>
                    <a:pt x="264" y="7987"/>
                  </a:lnTo>
                  <a:lnTo>
                    <a:pt x="44" y="8557"/>
                  </a:lnTo>
                  <a:lnTo>
                    <a:pt x="0" y="8601"/>
                  </a:lnTo>
                  <a:lnTo>
                    <a:pt x="0" y="9084"/>
                  </a:lnTo>
                  <a:lnTo>
                    <a:pt x="0" y="9171"/>
                  </a:lnTo>
                  <a:lnTo>
                    <a:pt x="88" y="9259"/>
                  </a:lnTo>
                  <a:lnTo>
                    <a:pt x="1449" y="9610"/>
                  </a:lnTo>
                  <a:lnTo>
                    <a:pt x="1492" y="9610"/>
                  </a:lnTo>
                  <a:lnTo>
                    <a:pt x="4959" y="10181"/>
                  </a:lnTo>
                  <a:lnTo>
                    <a:pt x="8294" y="10970"/>
                  </a:lnTo>
                  <a:lnTo>
                    <a:pt x="10400" y="11804"/>
                  </a:lnTo>
                  <a:lnTo>
                    <a:pt x="10488" y="11804"/>
                  </a:lnTo>
                  <a:lnTo>
                    <a:pt x="11585" y="11453"/>
                  </a:lnTo>
                  <a:lnTo>
                    <a:pt x="11629" y="11453"/>
                  </a:lnTo>
                  <a:lnTo>
                    <a:pt x="13121" y="10707"/>
                  </a:lnTo>
                  <a:lnTo>
                    <a:pt x="13165" y="10663"/>
                  </a:lnTo>
                  <a:lnTo>
                    <a:pt x="13647" y="10093"/>
                  </a:lnTo>
                  <a:lnTo>
                    <a:pt x="13691" y="10005"/>
                  </a:lnTo>
                  <a:lnTo>
                    <a:pt x="13691" y="9391"/>
                  </a:lnTo>
                  <a:lnTo>
                    <a:pt x="13647" y="9303"/>
                  </a:lnTo>
                  <a:lnTo>
                    <a:pt x="12770" y="8030"/>
                  </a:lnTo>
                  <a:lnTo>
                    <a:pt x="12155" y="4125"/>
                  </a:lnTo>
                  <a:lnTo>
                    <a:pt x="11190" y="922"/>
                  </a:lnTo>
                  <a:lnTo>
                    <a:pt x="11190" y="878"/>
                  </a:lnTo>
                  <a:lnTo>
                    <a:pt x="11102" y="834"/>
                  </a:lnTo>
                  <a:lnTo>
                    <a:pt x="904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25" name="Google Shape;16825;p486"/>
            <p:cNvSpPr/>
            <p:nvPr/>
          </p:nvSpPr>
          <p:spPr>
            <a:xfrm>
              <a:off x="1712500" y="4127275"/>
              <a:ext cx="79000" cy="51575"/>
            </a:xfrm>
            <a:custGeom>
              <a:avLst/>
              <a:gdLst/>
              <a:ahLst/>
              <a:cxnLst/>
              <a:rect l="l" t="t" r="r" b="b"/>
              <a:pathLst>
                <a:path w="3160" h="2063" extrusionOk="0">
                  <a:moveTo>
                    <a:pt x="1931" y="352"/>
                  </a:moveTo>
                  <a:lnTo>
                    <a:pt x="2502" y="527"/>
                  </a:lnTo>
                  <a:lnTo>
                    <a:pt x="2677" y="703"/>
                  </a:lnTo>
                  <a:lnTo>
                    <a:pt x="2546" y="790"/>
                  </a:lnTo>
                  <a:lnTo>
                    <a:pt x="1492" y="1317"/>
                  </a:lnTo>
                  <a:lnTo>
                    <a:pt x="351" y="1624"/>
                  </a:lnTo>
                  <a:lnTo>
                    <a:pt x="746" y="1010"/>
                  </a:lnTo>
                  <a:lnTo>
                    <a:pt x="1317" y="439"/>
                  </a:lnTo>
                  <a:lnTo>
                    <a:pt x="1931" y="352"/>
                  </a:lnTo>
                  <a:close/>
                  <a:moveTo>
                    <a:pt x="1931" y="0"/>
                  </a:moveTo>
                  <a:lnTo>
                    <a:pt x="1185" y="132"/>
                  </a:lnTo>
                  <a:lnTo>
                    <a:pt x="1097" y="176"/>
                  </a:lnTo>
                  <a:lnTo>
                    <a:pt x="483" y="790"/>
                  </a:lnTo>
                  <a:lnTo>
                    <a:pt x="44" y="1449"/>
                  </a:lnTo>
                  <a:lnTo>
                    <a:pt x="44" y="1536"/>
                  </a:lnTo>
                  <a:lnTo>
                    <a:pt x="0" y="1843"/>
                  </a:lnTo>
                  <a:lnTo>
                    <a:pt x="0" y="1931"/>
                  </a:lnTo>
                  <a:lnTo>
                    <a:pt x="44" y="2019"/>
                  </a:lnTo>
                  <a:lnTo>
                    <a:pt x="176" y="2063"/>
                  </a:lnTo>
                  <a:lnTo>
                    <a:pt x="220" y="2019"/>
                  </a:lnTo>
                  <a:lnTo>
                    <a:pt x="1580" y="1668"/>
                  </a:lnTo>
                  <a:lnTo>
                    <a:pt x="1624" y="1668"/>
                  </a:lnTo>
                  <a:lnTo>
                    <a:pt x="2677" y="1097"/>
                  </a:lnTo>
                  <a:lnTo>
                    <a:pt x="3072" y="878"/>
                  </a:lnTo>
                  <a:lnTo>
                    <a:pt x="3116" y="834"/>
                  </a:lnTo>
                  <a:lnTo>
                    <a:pt x="3160" y="746"/>
                  </a:lnTo>
                  <a:lnTo>
                    <a:pt x="3160" y="659"/>
                  </a:lnTo>
                  <a:lnTo>
                    <a:pt x="3116" y="615"/>
                  </a:lnTo>
                  <a:lnTo>
                    <a:pt x="2721" y="264"/>
                  </a:lnTo>
                  <a:lnTo>
                    <a:pt x="2633" y="220"/>
                  </a:lnTo>
                  <a:lnTo>
                    <a:pt x="201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26" name="Google Shape;16826;p486"/>
            <p:cNvSpPr/>
            <p:nvPr/>
          </p:nvSpPr>
          <p:spPr>
            <a:xfrm>
              <a:off x="2405800" y="1437400"/>
              <a:ext cx="928100" cy="1383375"/>
            </a:xfrm>
            <a:custGeom>
              <a:avLst/>
              <a:gdLst/>
              <a:ahLst/>
              <a:cxnLst/>
              <a:rect l="l" t="t" r="r" b="b"/>
              <a:pathLst>
                <a:path w="37124" h="55335" extrusionOk="0">
                  <a:moveTo>
                    <a:pt x="36773" y="1"/>
                  </a:moveTo>
                  <a:lnTo>
                    <a:pt x="36685" y="45"/>
                  </a:lnTo>
                  <a:lnTo>
                    <a:pt x="36641" y="89"/>
                  </a:lnTo>
                  <a:lnTo>
                    <a:pt x="36597" y="133"/>
                  </a:lnTo>
                  <a:lnTo>
                    <a:pt x="36597" y="220"/>
                  </a:lnTo>
                  <a:lnTo>
                    <a:pt x="36641" y="264"/>
                  </a:lnTo>
                  <a:lnTo>
                    <a:pt x="36685" y="396"/>
                  </a:lnTo>
                  <a:lnTo>
                    <a:pt x="36773" y="1361"/>
                  </a:lnTo>
                  <a:lnTo>
                    <a:pt x="36773" y="3204"/>
                  </a:lnTo>
                  <a:lnTo>
                    <a:pt x="36071" y="4916"/>
                  </a:lnTo>
                  <a:lnTo>
                    <a:pt x="36071" y="4959"/>
                  </a:lnTo>
                  <a:lnTo>
                    <a:pt x="35281" y="7856"/>
                  </a:lnTo>
                  <a:lnTo>
                    <a:pt x="34667" y="9962"/>
                  </a:lnTo>
                  <a:lnTo>
                    <a:pt x="34008" y="11980"/>
                  </a:lnTo>
                  <a:lnTo>
                    <a:pt x="32648" y="14745"/>
                  </a:lnTo>
                  <a:lnTo>
                    <a:pt x="31551" y="16851"/>
                  </a:lnTo>
                  <a:lnTo>
                    <a:pt x="30630" y="18957"/>
                  </a:lnTo>
                  <a:lnTo>
                    <a:pt x="29138" y="21634"/>
                  </a:lnTo>
                  <a:lnTo>
                    <a:pt x="27733" y="23872"/>
                  </a:lnTo>
                  <a:lnTo>
                    <a:pt x="26505" y="25803"/>
                  </a:lnTo>
                  <a:lnTo>
                    <a:pt x="25144" y="28216"/>
                  </a:lnTo>
                  <a:lnTo>
                    <a:pt x="25144" y="28260"/>
                  </a:lnTo>
                  <a:lnTo>
                    <a:pt x="24881" y="29094"/>
                  </a:lnTo>
                  <a:lnTo>
                    <a:pt x="24881" y="29137"/>
                  </a:lnTo>
                  <a:lnTo>
                    <a:pt x="24881" y="30059"/>
                  </a:lnTo>
                  <a:lnTo>
                    <a:pt x="25232" y="32736"/>
                  </a:lnTo>
                  <a:lnTo>
                    <a:pt x="25583" y="36290"/>
                  </a:lnTo>
                  <a:lnTo>
                    <a:pt x="25496" y="36422"/>
                  </a:lnTo>
                  <a:lnTo>
                    <a:pt x="23345" y="37694"/>
                  </a:lnTo>
                  <a:lnTo>
                    <a:pt x="21371" y="39098"/>
                  </a:lnTo>
                  <a:lnTo>
                    <a:pt x="21327" y="39098"/>
                  </a:lnTo>
                  <a:lnTo>
                    <a:pt x="19659" y="40590"/>
                  </a:lnTo>
                  <a:lnTo>
                    <a:pt x="16500" y="43048"/>
                  </a:lnTo>
                  <a:lnTo>
                    <a:pt x="16456" y="43091"/>
                  </a:lnTo>
                  <a:lnTo>
                    <a:pt x="14964" y="44583"/>
                  </a:lnTo>
                  <a:lnTo>
                    <a:pt x="12595" y="47085"/>
                  </a:lnTo>
                  <a:lnTo>
                    <a:pt x="10401" y="48313"/>
                  </a:lnTo>
                  <a:lnTo>
                    <a:pt x="8250" y="49147"/>
                  </a:lnTo>
                  <a:lnTo>
                    <a:pt x="8207" y="49147"/>
                  </a:lnTo>
                  <a:lnTo>
                    <a:pt x="6627" y="50156"/>
                  </a:lnTo>
                  <a:lnTo>
                    <a:pt x="89" y="55027"/>
                  </a:lnTo>
                  <a:lnTo>
                    <a:pt x="45" y="55071"/>
                  </a:lnTo>
                  <a:lnTo>
                    <a:pt x="1" y="55115"/>
                  </a:lnTo>
                  <a:lnTo>
                    <a:pt x="45" y="55202"/>
                  </a:lnTo>
                  <a:lnTo>
                    <a:pt x="45" y="55246"/>
                  </a:lnTo>
                  <a:lnTo>
                    <a:pt x="133" y="55334"/>
                  </a:lnTo>
                  <a:lnTo>
                    <a:pt x="176" y="55334"/>
                  </a:lnTo>
                  <a:lnTo>
                    <a:pt x="308" y="55290"/>
                  </a:lnTo>
                  <a:lnTo>
                    <a:pt x="6846" y="50463"/>
                  </a:lnTo>
                  <a:lnTo>
                    <a:pt x="8382" y="49454"/>
                  </a:lnTo>
                  <a:lnTo>
                    <a:pt x="10532" y="48620"/>
                  </a:lnTo>
                  <a:lnTo>
                    <a:pt x="10576" y="48620"/>
                  </a:lnTo>
                  <a:lnTo>
                    <a:pt x="12814" y="47348"/>
                  </a:lnTo>
                  <a:lnTo>
                    <a:pt x="12858" y="47348"/>
                  </a:lnTo>
                  <a:lnTo>
                    <a:pt x="15227" y="44803"/>
                  </a:lnTo>
                  <a:lnTo>
                    <a:pt x="16719" y="43355"/>
                  </a:lnTo>
                  <a:lnTo>
                    <a:pt x="19879" y="40854"/>
                  </a:lnTo>
                  <a:lnTo>
                    <a:pt x="21546" y="39362"/>
                  </a:lnTo>
                  <a:lnTo>
                    <a:pt x="23521" y="37957"/>
                  </a:lnTo>
                  <a:lnTo>
                    <a:pt x="25715" y="36729"/>
                  </a:lnTo>
                  <a:lnTo>
                    <a:pt x="25759" y="36641"/>
                  </a:lnTo>
                  <a:lnTo>
                    <a:pt x="25890" y="36422"/>
                  </a:lnTo>
                  <a:lnTo>
                    <a:pt x="25934" y="36334"/>
                  </a:lnTo>
                  <a:lnTo>
                    <a:pt x="25583" y="32692"/>
                  </a:lnTo>
                  <a:lnTo>
                    <a:pt x="25232" y="30015"/>
                  </a:lnTo>
                  <a:lnTo>
                    <a:pt x="25232" y="29181"/>
                  </a:lnTo>
                  <a:lnTo>
                    <a:pt x="25452" y="28391"/>
                  </a:lnTo>
                  <a:lnTo>
                    <a:pt x="26812" y="25978"/>
                  </a:lnTo>
                  <a:lnTo>
                    <a:pt x="29445" y="21809"/>
                  </a:lnTo>
                  <a:lnTo>
                    <a:pt x="30937" y="19133"/>
                  </a:lnTo>
                  <a:lnTo>
                    <a:pt x="30981" y="19133"/>
                  </a:lnTo>
                  <a:lnTo>
                    <a:pt x="31858" y="17026"/>
                  </a:lnTo>
                  <a:lnTo>
                    <a:pt x="32955" y="14920"/>
                  </a:lnTo>
                  <a:lnTo>
                    <a:pt x="34359" y="12112"/>
                  </a:lnTo>
                  <a:lnTo>
                    <a:pt x="35018" y="10050"/>
                  </a:lnTo>
                  <a:lnTo>
                    <a:pt x="35632" y="7943"/>
                  </a:lnTo>
                  <a:lnTo>
                    <a:pt x="36422" y="5047"/>
                  </a:lnTo>
                  <a:lnTo>
                    <a:pt x="37080" y="3292"/>
                  </a:lnTo>
                  <a:lnTo>
                    <a:pt x="37124" y="3248"/>
                  </a:lnTo>
                  <a:lnTo>
                    <a:pt x="37124" y="1361"/>
                  </a:lnTo>
                  <a:lnTo>
                    <a:pt x="37036" y="352"/>
                  </a:lnTo>
                  <a:lnTo>
                    <a:pt x="37036" y="264"/>
                  </a:lnTo>
                  <a:lnTo>
                    <a:pt x="36948" y="89"/>
                  </a:lnTo>
                  <a:lnTo>
                    <a:pt x="36904" y="45"/>
                  </a:lnTo>
                  <a:lnTo>
                    <a:pt x="3681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27" name="Google Shape;16827;p486"/>
            <p:cNvSpPr/>
            <p:nvPr/>
          </p:nvSpPr>
          <p:spPr>
            <a:xfrm>
              <a:off x="2378375" y="1436325"/>
              <a:ext cx="928100" cy="1359200"/>
            </a:xfrm>
            <a:custGeom>
              <a:avLst/>
              <a:gdLst/>
              <a:ahLst/>
              <a:cxnLst/>
              <a:rect l="l" t="t" r="r" b="b"/>
              <a:pathLst>
                <a:path w="37124" h="54368" extrusionOk="0">
                  <a:moveTo>
                    <a:pt x="36641" y="0"/>
                  </a:moveTo>
                  <a:lnTo>
                    <a:pt x="36553" y="44"/>
                  </a:lnTo>
                  <a:lnTo>
                    <a:pt x="36510" y="88"/>
                  </a:lnTo>
                  <a:lnTo>
                    <a:pt x="36510" y="132"/>
                  </a:lnTo>
                  <a:lnTo>
                    <a:pt x="36510" y="219"/>
                  </a:lnTo>
                  <a:lnTo>
                    <a:pt x="36685" y="878"/>
                  </a:lnTo>
                  <a:lnTo>
                    <a:pt x="36773" y="1316"/>
                  </a:lnTo>
                  <a:lnTo>
                    <a:pt x="36685" y="2194"/>
                  </a:lnTo>
                  <a:lnTo>
                    <a:pt x="36115" y="4169"/>
                  </a:lnTo>
                  <a:lnTo>
                    <a:pt x="35588" y="6275"/>
                  </a:lnTo>
                  <a:lnTo>
                    <a:pt x="34886" y="8776"/>
                  </a:lnTo>
                  <a:lnTo>
                    <a:pt x="34140" y="11102"/>
                  </a:lnTo>
                  <a:lnTo>
                    <a:pt x="32824" y="14042"/>
                  </a:lnTo>
                  <a:lnTo>
                    <a:pt x="31814" y="15929"/>
                  </a:lnTo>
                  <a:lnTo>
                    <a:pt x="30542" y="18693"/>
                  </a:lnTo>
                  <a:lnTo>
                    <a:pt x="29094" y="21194"/>
                  </a:lnTo>
                  <a:lnTo>
                    <a:pt x="27558" y="23652"/>
                  </a:lnTo>
                  <a:lnTo>
                    <a:pt x="26285" y="25758"/>
                  </a:lnTo>
                  <a:lnTo>
                    <a:pt x="24881" y="28171"/>
                  </a:lnTo>
                  <a:lnTo>
                    <a:pt x="22599" y="31682"/>
                  </a:lnTo>
                  <a:lnTo>
                    <a:pt x="22599" y="31769"/>
                  </a:lnTo>
                  <a:lnTo>
                    <a:pt x="22468" y="32866"/>
                  </a:lnTo>
                  <a:lnTo>
                    <a:pt x="22380" y="35631"/>
                  </a:lnTo>
                  <a:lnTo>
                    <a:pt x="22161" y="36508"/>
                  </a:lnTo>
                  <a:lnTo>
                    <a:pt x="21722" y="37254"/>
                  </a:lnTo>
                  <a:lnTo>
                    <a:pt x="20142" y="38790"/>
                  </a:lnTo>
                  <a:lnTo>
                    <a:pt x="17070" y="41335"/>
                  </a:lnTo>
                  <a:lnTo>
                    <a:pt x="17070" y="41379"/>
                  </a:lnTo>
                  <a:lnTo>
                    <a:pt x="15491" y="43047"/>
                  </a:lnTo>
                  <a:lnTo>
                    <a:pt x="13516" y="45285"/>
                  </a:lnTo>
                  <a:lnTo>
                    <a:pt x="12331" y="46294"/>
                  </a:lnTo>
                  <a:lnTo>
                    <a:pt x="11234" y="46820"/>
                  </a:lnTo>
                  <a:lnTo>
                    <a:pt x="8777" y="47742"/>
                  </a:lnTo>
                  <a:lnTo>
                    <a:pt x="8733" y="47786"/>
                  </a:lnTo>
                  <a:lnTo>
                    <a:pt x="6934" y="48927"/>
                  </a:lnTo>
                  <a:lnTo>
                    <a:pt x="2195" y="52481"/>
                  </a:lnTo>
                  <a:lnTo>
                    <a:pt x="45" y="54061"/>
                  </a:lnTo>
                  <a:lnTo>
                    <a:pt x="1" y="54104"/>
                  </a:lnTo>
                  <a:lnTo>
                    <a:pt x="1" y="54148"/>
                  </a:lnTo>
                  <a:lnTo>
                    <a:pt x="1" y="54236"/>
                  </a:lnTo>
                  <a:lnTo>
                    <a:pt x="1" y="54280"/>
                  </a:lnTo>
                  <a:lnTo>
                    <a:pt x="89" y="54324"/>
                  </a:lnTo>
                  <a:lnTo>
                    <a:pt x="176" y="54368"/>
                  </a:lnTo>
                  <a:lnTo>
                    <a:pt x="264" y="54324"/>
                  </a:lnTo>
                  <a:lnTo>
                    <a:pt x="2370" y="52788"/>
                  </a:lnTo>
                  <a:lnTo>
                    <a:pt x="5486" y="50462"/>
                  </a:lnTo>
                  <a:lnTo>
                    <a:pt x="7153" y="49190"/>
                  </a:lnTo>
                  <a:lnTo>
                    <a:pt x="8909" y="48093"/>
                  </a:lnTo>
                  <a:lnTo>
                    <a:pt x="11366" y="47128"/>
                  </a:lnTo>
                  <a:lnTo>
                    <a:pt x="12507" y="46601"/>
                  </a:lnTo>
                  <a:lnTo>
                    <a:pt x="12551" y="46601"/>
                  </a:lnTo>
                  <a:lnTo>
                    <a:pt x="13736" y="45548"/>
                  </a:lnTo>
                  <a:lnTo>
                    <a:pt x="13779" y="45548"/>
                  </a:lnTo>
                  <a:lnTo>
                    <a:pt x="15754" y="43310"/>
                  </a:lnTo>
                  <a:lnTo>
                    <a:pt x="17334" y="41599"/>
                  </a:lnTo>
                  <a:lnTo>
                    <a:pt x="20361" y="39054"/>
                  </a:lnTo>
                  <a:lnTo>
                    <a:pt x="21985" y="37474"/>
                  </a:lnTo>
                  <a:lnTo>
                    <a:pt x="22029" y="37474"/>
                  </a:lnTo>
                  <a:lnTo>
                    <a:pt x="22512" y="36640"/>
                  </a:lnTo>
                  <a:lnTo>
                    <a:pt x="22512" y="36596"/>
                  </a:lnTo>
                  <a:lnTo>
                    <a:pt x="22731" y="35675"/>
                  </a:lnTo>
                  <a:lnTo>
                    <a:pt x="22819" y="32910"/>
                  </a:lnTo>
                  <a:lnTo>
                    <a:pt x="22950" y="31813"/>
                  </a:lnTo>
                  <a:lnTo>
                    <a:pt x="25188" y="28347"/>
                  </a:lnTo>
                  <a:lnTo>
                    <a:pt x="26593" y="25933"/>
                  </a:lnTo>
                  <a:lnTo>
                    <a:pt x="27821" y="23827"/>
                  </a:lnTo>
                  <a:lnTo>
                    <a:pt x="29401" y="21370"/>
                  </a:lnTo>
                  <a:lnTo>
                    <a:pt x="30849" y="18869"/>
                  </a:lnTo>
                  <a:lnTo>
                    <a:pt x="32121" y="16104"/>
                  </a:lnTo>
                  <a:lnTo>
                    <a:pt x="33131" y="14173"/>
                  </a:lnTo>
                  <a:lnTo>
                    <a:pt x="34491" y="11233"/>
                  </a:lnTo>
                  <a:lnTo>
                    <a:pt x="35237" y="8864"/>
                  </a:lnTo>
                  <a:lnTo>
                    <a:pt x="35895" y="6363"/>
                  </a:lnTo>
                  <a:lnTo>
                    <a:pt x="36466" y="4256"/>
                  </a:lnTo>
                  <a:lnTo>
                    <a:pt x="36992" y="2282"/>
                  </a:lnTo>
                  <a:lnTo>
                    <a:pt x="37036" y="2238"/>
                  </a:lnTo>
                  <a:lnTo>
                    <a:pt x="37124" y="1316"/>
                  </a:lnTo>
                  <a:lnTo>
                    <a:pt x="37124" y="1273"/>
                  </a:lnTo>
                  <a:lnTo>
                    <a:pt x="37036" y="790"/>
                  </a:lnTo>
                  <a:lnTo>
                    <a:pt x="36861" y="132"/>
                  </a:lnTo>
                  <a:lnTo>
                    <a:pt x="36817" y="44"/>
                  </a:lnTo>
                  <a:lnTo>
                    <a:pt x="3677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28" name="Google Shape;16828;p486"/>
            <p:cNvSpPr/>
            <p:nvPr/>
          </p:nvSpPr>
          <p:spPr>
            <a:xfrm>
              <a:off x="2348775" y="1447275"/>
              <a:ext cx="932475" cy="1321925"/>
            </a:xfrm>
            <a:custGeom>
              <a:avLst/>
              <a:gdLst/>
              <a:ahLst/>
              <a:cxnLst/>
              <a:rect l="l" t="t" r="r" b="b"/>
              <a:pathLst>
                <a:path w="37299" h="52877" extrusionOk="0">
                  <a:moveTo>
                    <a:pt x="37079" y="1"/>
                  </a:moveTo>
                  <a:lnTo>
                    <a:pt x="36991" y="45"/>
                  </a:lnTo>
                  <a:lnTo>
                    <a:pt x="36948" y="89"/>
                  </a:lnTo>
                  <a:lnTo>
                    <a:pt x="36948" y="132"/>
                  </a:lnTo>
                  <a:lnTo>
                    <a:pt x="36860" y="703"/>
                  </a:lnTo>
                  <a:lnTo>
                    <a:pt x="35763" y="4828"/>
                  </a:lnTo>
                  <a:lnTo>
                    <a:pt x="35061" y="7504"/>
                  </a:lnTo>
                  <a:lnTo>
                    <a:pt x="34315" y="9918"/>
                  </a:lnTo>
                  <a:lnTo>
                    <a:pt x="32165" y="14525"/>
                  </a:lnTo>
                  <a:lnTo>
                    <a:pt x="31024" y="17026"/>
                  </a:lnTo>
                  <a:lnTo>
                    <a:pt x="29532" y="19615"/>
                  </a:lnTo>
                  <a:lnTo>
                    <a:pt x="26987" y="23696"/>
                  </a:lnTo>
                  <a:lnTo>
                    <a:pt x="24705" y="27645"/>
                  </a:lnTo>
                  <a:lnTo>
                    <a:pt x="23696" y="29094"/>
                  </a:lnTo>
                  <a:lnTo>
                    <a:pt x="21063" y="32648"/>
                  </a:lnTo>
                  <a:lnTo>
                    <a:pt x="21019" y="32692"/>
                  </a:lnTo>
                  <a:lnTo>
                    <a:pt x="20229" y="35017"/>
                  </a:lnTo>
                  <a:lnTo>
                    <a:pt x="18386" y="38528"/>
                  </a:lnTo>
                  <a:lnTo>
                    <a:pt x="17114" y="39888"/>
                  </a:lnTo>
                  <a:lnTo>
                    <a:pt x="14963" y="42389"/>
                  </a:lnTo>
                  <a:lnTo>
                    <a:pt x="12813" y="44627"/>
                  </a:lnTo>
                  <a:lnTo>
                    <a:pt x="9391" y="45900"/>
                  </a:lnTo>
                  <a:lnTo>
                    <a:pt x="9391" y="45944"/>
                  </a:lnTo>
                  <a:lnTo>
                    <a:pt x="7855" y="46821"/>
                  </a:lnTo>
                  <a:lnTo>
                    <a:pt x="7811" y="46865"/>
                  </a:lnTo>
                  <a:lnTo>
                    <a:pt x="6012" y="48225"/>
                  </a:lnTo>
                  <a:lnTo>
                    <a:pt x="44" y="52569"/>
                  </a:lnTo>
                  <a:lnTo>
                    <a:pt x="0" y="52613"/>
                  </a:lnTo>
                  <a:lnTo>
                    <a:pt x="0" y="52657"/>
                  </a:lnTo>
                  <a:lnTo>
                    <a:pt x="0" y="52745"/>
                  </a:lnTo>
                  <a:lnTo>
                    <a:pt x="0" y="52789"/>
                  </a:lnTo>
                  <a:lnTo>
                    <a:pt x="88" y="52833"/>
                  </a:lnTo>
                  <a:lnTo>
                    <a:pt x="176" y="52877"/>
                  </a:lnTo>
                  <a:lnTo>
                    <a:pt x="263" y="52833"/>
                  </a:lnTo>
                  <a:lnTo>
                    <a:pt x="6231" y="48489"/>
                  </a:lnTo>
                  <a:lnTo>
                    <a:pt x="8030" y="47128"/>
                  </a:lnTo>
                  <a:lnTo>
                    <a:pt x="9522" y="46251"/>
                  </a:lnTo>
                  <a:lnTo>
                    <a:pt x="12243" y="45241"/>
                  </a:lnTo>
                  <a:lnTo>
                    <a:pt x="12989" y="44934"/>
                  </a:lnTo>
                  <a:lnTo>
                    <a:pt x="13077" y="44890"/>
                  </a:lnTo>
                  <a:lnTo>
                    <a:pt x="15227" y="42653"/>
                  </a:lnTo>
                  <a:lnTo>
                    <a:pt x="17377" y="40107"/>
                  </a:lnTo>
                  <a:lnTo>
                    <a:pt x="18649" y="38747"/>
                  </a:lnTo>
                  <a:lnTo>
                    <a:pt x="18693" y="38703"/>
                  </a:lnTo>
                  <a:lnTo>
                    <a:pt x="20580" y="35193"/>
                  </a:lnTo>
                  <a:lnTo>
                    <a:pt x="20580" y="35149"/>
                  </a:lnTo>
                  <a:lnTo>
                    <a:pt x="21326" y="32823"/>
                  </a:lnTo>
                  <a:lnTo>
                    <a:pt x="23959" y="29313"/>
                  </a:lnTo>
                  <a:lnTo>
                    <a:pt x="25012" y="27821"/>
                  </a:lnTo>
                  <a:lnTo>
                    <a:pt x="27294" y="23872"/>
                  </a:lnTo>
                  <a:lnTo>
                    <a:pt x="29839" y="19791"/>
                  </a:lnTo>
                  <a:lnTo>
                    <a:pt x="31331" y="17158"/>
                  </a:lnTo>
                  <a:lnTo>
                    <a:pt x="32472" y="14701"/>
                  </a:lnTo>
                  <a:lnTo>
                    <a:pt x="34666" y="10049"/>
                  </a:lnTo>
                  <a:lnTo>
                    <a:pt x="35412" y="7592"/>
                  </a:lnTo>
                  <a:lnTo>
                    <a:pt x="36114" y="4915"/>
                  </a:lnTo>
                  <a:lnTo>
                    <a:pt x="37211" y="791"/>
                  </a:lnTo>
                  <a:lnTo>
                    <a:pt x="37211" y="747"/>
                  </a:lnTo>
                  <a:lnTo>
                    <a:pt x="37299" y="176"/>
                  </a:lnTo>
                  <a:lnTo>
                    <a:pt x="37255" y="132"/>
                  </a:lnTo>
                  <a:lnTo>
                    <a:pt x="37255" y="45"/>
                  </a:lnTo>
                  <a:lnTo>
                    <a:pt x="3721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29" name="Google Shape;16829;p486"/>
            <p:cNvSpPr/>
            <p:nvPr/>
          </p:nvSpPr>
          <p:spPr>
            <a:xfrm>
              <a:off x="2318050" y="1439600"/>
              <a:ext cx="942350" cy="1302175"/>
            </a:xfrm>
            <a:custGeom>
              <a:avLst/>
              <a:gdLst/>
              <a:ahLst/>
              <a:cxnLst/>
              <a:rect l="l" t="t" r="r" b="b"/>
              <a:pathLst>
                <a:path w="37694" h="52087" extrusionOk="0">
                  <a:moveTo>
                    <a:pt x="37431" y="1"/>
                  </a:moveTo>
                  <a:lnTo>
                    <a:pt x="37387" y="45"/>
                  </a:lnTo>
                  <a:lnTo>
                    <a:pt x="37343" y="132"/>
                  </a:lnTo>
                  <a:lnTo>
                    <a:pt x="37255" y="527"/>
                  </a:lnTo>
                  <a:lnTo>
                    <a:pt x="36377" y="3116"/>
                  </a:lnTo>
                  <a:lnTo>
                    <a:pt x="35763" y="5266"/>
                  </a:lnTo>
                  <a:lnTo>
                    <a:pt x="35149" y="7636"/>
                  </a:lnTo>
                  <a:lnTo>
                    <a:pt x="33876" y="11322"/>
                  </a:lnTo>
                  <a:lnTo>
                    <a:pt x="32560" y="13867"/>
                  </a:lnTo>
                  <a:lnTo>
                    <a:pt x="31551" y="16105"/>
                  </a:lnTo>
                  <a:lnTo>
                    <a:pt x="30629" y="17684"/>
                  </a:lnTo>
                  <a:lnTo>
                    <a:pt x="29708" y="19264"/>
                  </a:lnTo>
                  <a:lnTo>
                    <a:pt x="27821" y="22380"/>
                  </a:lnTo>
                  <a:lnTo>
                    <a:pt x="26504" y="24486"/>
                  </a:lnTo>
                  <a:lnTo>
                    <a:pt x="25232" y="26636"/>
                  </a:lnTo>
                  <a:lnTo>
                    <a:pt x="23959" y="28567"/>
                  </a:lnTo>
                  <a:lnTo>
                    <a:pt x="22687" y="30190"/>
                  </a:lnTo>
                  <a:lnTo>
                    <a:pt x="21283" y="31902"/>
                  </a:lnTo>
                  <a:lnTo>
                    <a:pt x="19791" y="33481"/>
                  </a:lnTo>
                  <a:lnTo>
                    <a:pt x="17684" y="35280"/>
                  </a:lnTo>
                  <a:lnTo>
                    <a:pt x="17684" y="35324"/>
                  </a:lnTo>
                  <a:lnTo>
                    <a:pt x="16763" y="36334"/>
                  </a:lnTo>
                  <a:lnTo>
                    <a:pt x="16719" y="36377"/>
                  </a:lnTo>
                  <a:lnTo>
                    <a:pt x="16149" y="37387"/>
                  </a:lnTo>
                  <a:lnTo>
                    <a:pt x="15359" y="39449"/>
                  </a:lnTo>
                  <a:lnTo>
                    <a:pt x="14437" y="41424"/>
                  </a:lnTo>
                  <a:lnTo>
                    <a:pt x="12901" y="43486"/>
                  </a:lnTo>
                  <a:lnTo>
                    <a:pt x="12331" y="43925"/>
                  </a:lnTo>
                  <a:lnTo>
                    <a:pt x="9917" y="44890"/>
                  </a:lnTo>
                  <a:lnTo>
                    <a:pt x="8338" y="45856"/>
                  </a:lnTo>
                  <a:lnTo>
                    <a:pt x="6144" y="47479"/>
                  </a:lnTo>
                  <a:lnTo>
                    <a:pt x="3599" y="49322"/>
                  </a:lnTo>
                  <a:lnTo>
                    <a:pt x="88" y="51779"/>
                  </a:lnTo>
                  <a:lnTo>
                    <a:pt x="44" y="51823"/>
                  </a:lnTo>
                  <a:lnTo>
                    <a:pt x="0" y="51867"/>
                  </a:lnTo>
                  <a:lnTo>
                    <a:pt x="0" y="51955"/>
                  </a:lnTo>
                  <a:lnTo>
                    <a:pt x="44" y="51999"/>
                  </a:lnTo>
                  <a:lnTo>
                    <a:pt x="88" y="52043"/>
                  </a:lnTo>
                  <a:lnTo>
                    <a:pt x="176" y="52087"/>
                  </a:lnTo>
                  <a:lnTo>
                    <a:pt x="308" y="52043"/>
                  </a:lnTo>
                  <a:lnTo>
                    <a:pt x="3818" y="49585"/>
                  </a:lnTo>
                  <a:lnTo>
                    <a:pt x="6319" y="47786"/>
                  </a:lnTo>
                  <a:lnTo>
                    <a:pt x="8513" y="46163"/>
                  </a:lnTo>
                  <a:lnTo>
                    <a:pt x="10049" y="45197"/>
                  </a:lnTo>
                  <a:lnTo>
                    <a:pt x="12506" y="44232"/>
                  </a:lnTo>
                  <a:lnTo>
                    <a:pt x="12506" y="44188"/>
                  </a:lnTo>
                  <a:lnTo>
                    <a:pt x="13121" y="43749"/>
                  </a:lnTo>
                  <a:lnTo>
                    <a:pt x="13165" y="43705"/>
                  </a:lnTo>
                  <a:lnTo>
                    <a:pt x="14744" y="41599"/>
                  </a:lnTo>
                  <a:lnTo>
                    <a:pt x="14744" y="41555"/>
                  </a:lnTo>
                  <a:lnTo>
                    <a:pt x="15666" y="39581"/>
                  </a:lnTo>
                  <a:lnTo>
                    <a:pt x="16456" y="37562"/>
                  </a:lnTo>
                  <a:lnTo>
                    <a:pt x="17026" y="36553"/>
                  </a:lnTo>
                  <a:lnTo>
                    <a:pt x="17948" y="35544"/>
                  </a:lnTo>
                  <a:lnTo>
                    <a:pt x="20054" y="33745"/>
                  </a:lnTo>
                  <a:lnTo>
                    <a:pt x="21546" y="32121"/>
                  </a:lnTo>
                  <a:lnTo>
                    <a:pt x="22950" y="30410"/>
                  </a:lnTo>
                  <a:lnTo>
                    <a:pt x="24223" y="28742"/>
                  </a:lnTo>
                  <a:lnTo>
                    <a:pt x="25539" y="26855"/>
                  </a:lnTo>
                  <a:lnTo>
                    <a:pt x="26811" y="24661"/>
                  </a:lnTo>
                  <a:lnTo>
                    <a:pt x="28128" y="22555"/>
                  </a:lnTo>
                  <a:lnTo>
                    <a:pt x="30015" y="19440"/>
                  </a:lnTo>
                  <a:lnTo>
                    <a:pt x="30936" y="17860"/>
                  </a:lnTo>
                  <a:lnTo>
                    <a:pt x="31858" y="16236"/>
                  </a:lnTo>
                  <a:lnTo>
                    <a:pt x="32911" y="14042"/>
                  </a:lnTo>
                  <a:lnTo>
                    <a:pt x="34183" y="11453"/>
                  </a:lnTo>
                  <a:lnTo>
                    <a:pt x="35456" y="7724"/>
                  </a:lnTo>
                  <a:lnTo>
                    <a:pt x="36114" y="5354"/>
                  </a:lnTo>
                  <a:lnTo>
                    <a:pt x="36685" y="3248"/>
                  </a:lnTo>
                  <a:lnTo>
                    <a:pt x="37606" y="615"/>
                  </a:lnTo>
                  <a:lnTo>
                    <a:pt x="37694" y="176"/>
                  </a:lnTo>
                  <a:lnTo>
                    <a:pt x="37694" y="132"/>
                  </a:lnTo>
                  <a:lnTo>
                    <a:pt x="37694" y="45"/>
                  </a:lnTo>
                  <a:lnTo>
                    <a:pt x="3765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30" name="Google Shape;16830;p486"/>
            <p:cNvSpPr/>
            <p:nvPr/>
          </p:nvSpPr>
          <p:spPr>
            <a:xfrm>
              <a:off x="2259900" y="1412175"/>
              <a:ext cx="956625" cy="1275850"/>
            </a:xfrm>
            <a:custGeom>
              <a:avLst/>
              <a:gdLst/>
              <a:ahLst/>
              <a:cxnLst/>
              <a:rect l="l" t="t" r="r" b="b"/>
              <a:pathLst>
                <a:path w="38265" h="51034" extrusionOk="0">
                  <a:moveTo>
                    <a:pt x="38001" y="1"/>
                  </a:moveTo>
                  <a:lnTo>
                    <a:pt x="37957" y="45"/>
                  </a:lnTo>
                  <a:lnTo>
                    <a:pt x="37914" y="88"/>
                  </a:lnTo>
                  <a:lnTo>
                    <a:pt x="37299" y="1888"/>
                  </a:lnTo>
                  <a:lnTo>
                    <a:pt x="36334" y="4082"/>
                  </a:lnTo>
                  <a:lnTo>
                    <a:pt x="36334" y="4125"/>
                  </a:lnTo>
                  <a:lnTo>
                    <a:pt x="35588" y="6714"/>
                  </a:lnTo>
                  <a:lnTo>
                    <a:pt x="34623" y="10049"/>
                  </a:lnTo>
                  <a:lnTo>
                    <a:pt x="32999" y="13604"/>
                  </a:lnTo>
                  <a:lnTo>
                    <a:pt x="32121" y="15315"/>
                  </a:lnTo>
                  <a:lnTo>
                    <a:pt x="29313" y="20142"/>
                  </a:lnTo>
                  <a:lnTo>
                    <a:pt x="27865" y="22467"/>
                  </a:lnTo>
                  <a:lnTo>
                    <a:pt x="26636" y="24530"/>
                  </a:lnTo>
                  <a:lnTo>
                    <a:pt x="24442" y="27909"/>
                  </a:lnTo>
                  <a:lnTo>
                    <a:pt x="22819" y="29927"/>
                  </a:lnTo>
                  <a:lnTo>
                    <a:pt x="21853" y="31112"/>
                  </a:lnTo>
                  <a:lnTo>
                    <a:pt x="20932" y="32077"/>
                  </a:lnTo>
                  <a:lnTo>
                    <a:pt x="20010" y="32955"/>
                  </a:lnTo>
                  <a:lnTo>
                    <a:pt x="19133" y="33701"/>
                  </a:lnTo>
                  <a:lnTo>
                    <a:pt x="18211" y="34403"/>
                  </a:lnTo>
                  <a:lnTo>
                    <a:pt x="17246" y="35017"/>
                  </a:lnTo>
                  <a:lnTo>
                    <a:pt x="15096" y="36377"/>
                  </a:lnTo>
                  <a:lnTo>
                    <a:pt x="13472" y="37343"/>
                  </a:lnTo>
                  <a:lnTo>
                    <a:pt x="11103" y="39010"/>
                  </a:lnTo>
                  <a:lnTo>
                    <a:pt x="11059" y="39010"/>
                  </a:lnTo>
                  <a:lnTo>
                    <a:pt x="9347" y="40590"/>
                  </a:lnTo>
                  <a:lnTo>
                    <a:pt x="9303" y="40634"/>
                  </a:lnTo>
                  <a:lnTo>
                    <a:pt x="8163" y="42652"/>
                  </a:lnTo>
                  <a:lnTo>
                    <a:pt x="5793" y="46645"/>
                  </a:lnTo>
                  <a:lnTo>
                    <a:pt x="4959" y="47304"/>
                  </a:lnTo>
                  <a:lnTo>
                    <a:pt x="2897" y="48708"/>
                  </a:lnTo>
                  <a:lnTo>
                    <a:pt x="45" y="50726"/>
                  </a:lnTo>
                  <a:lnTo>
                    <a:pt x="1" y="50770"/>
                  </a:lnTo>
                  <a:lnTo>
                    <a:pt x="1" y="50858"/>
                  </a:lnTo>
                  <a:lnTo>
                    <a:pt x="1" y="50902"/>
                  </a:lnTo>
                  <a:lnTo>
                    <a:pt x="1" y="50990"/>
                  </a:lnTo>
                  <a:lnTo>
                    <a:pt x="89" y="51033"/>
                  </a:lnTo>
                  <a:lnTo>
                    <a:pt x="264" y="51033"/>
                  </a:lnTo>
                  <a:lnTo>
                    <a:pt x="3116" y="48971"/>
                  </a:lnTo>
                  <a:lnTo>
                    <a:pt x="5179" y="47611"/>
                  </a:lnTo>
                  <a:lnTo>
                    <a:pt x="6056" y="46909"/>
                  </a:lnTo>
                  <a:lnTo>
                    <a:pt x="6100" y="46865"/>
                  </a:lnTo>
                  <a:lnTo>
                    <a:pt x="8470" y="42828"/>
                  </a:lnTo>
                  <a:lnTo>
                    <a:pt x="9611" y="40809"/>
                  </a:lnTo>
                  <a:lnTo>
                    <a:pt x="11278" y="39317"/>
                  </a:lnTo>
                  <a:lnTo>
                    <a:pt x="13692" y="37650"/>
                  </a:lnTo>
                  <a:lnTo>
                    <a:pt x="15271" y="36685"/>
                  </a:lnTo>
                  <a:lnTo>
                    <a:pt x="17421" y="35324"/>
                  </a:lnTo>
                  <a:lnTo>
                    <a:pt x="18431" y="34666"/>
                  </a:lnTo>
                  <a:lnTo>
                    <a:pt x="19352" y="33964"/>
                  </a:lnTo>
                  <a:lnTo>
                    <a:pt x="20230" y="33218"/>
                  </a:lnTo>
                  <a:lnTo>
                    <a:pt x="21151" y="32340"/>
                  </a:lnTo>
                  <a:lnTo>
                    <a:pt x="22117" y="31331"/>
                  </a:lnTo>
                  <a:lnTo>
                    <a:pt x="23126" y="30146"/>
                  </a:lnTo>
                  <a:lnTo>
                    <a:pt x="24706" y="28084"/>
                  </a:lnTo>
                  <a:lnTo>
                    <a:pt x="26943" y="24705"/>
                  </a:lnTo>
                  <a:lnTo>
                    <a:pt x="28172" y="22643"/>
                  </a:lnTo>
                  <a:lnTo>
                    <a:pt x="29620" y="20317"/>
                  </a:lnTo>
                  <a:lnTo>
                    <a:pt x="32429" y="15490"/>
                  </a:lnTo>
                  <a:lnTo>
                    <a:pt x="33306" y="13735"/>
                  </a:lnTo>
                  <a:lnTo>
                    <a:pt x="34974" y="10181"/>
                  </a:lnTo>
                  <a:lnTo>
                    <a:pt x="34974" y="10137"/>
                  </a:lnTo>
                  <a:lnTo>
                    <a:pt x="35895" y="6802"/>
                  </a:lnTo>
                  <a:lnTo>
                    <a:pt x="36685" y="4213"/>
                  </a:lnTo>
                  <a:lnTo>
                    <a:pt x="37606" y="2019"/>
                  </a:lnTo>
                  <a:lnTo>
                    <a:pt x="38221" y="220"/>
                  </a:lnTo>
                  <a:lnTo>
                    <a:pt x="38265" y="132"/>
                  </a:lnTo>
                  <a:lnTo>
                    <a:pt x="38221" y="88"/>
                  </a:lnTo>
                  <a:lnTo>
                    <a:pt x="38177" y="45"/>
                  </a:lnTo>
                  <a:lnTo>
                    <a:pt x="3813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31" name="Google Shape;16831;p486"/>
            <p:cNvSpPr/>
            <p:nvPr/>
          </p:nvSpPr>
          <p:spPr>
            <a:xfrm>
              <a:off x="2230300" y="1375975"/>
              <a:ext cx="970875" cy="1286825"/>
            </a:xfrm>
            <a:custGeom>
              <a:avLst/>
              <a:gdLst/>
              <a:ahLst/>
              <a:cxnLst/>
              <a:rect l="l" t="t" r="r" b="b"/>
              <a:pathLst>
                <a:path w="38835" h="51473" extrusionOk="0">
                  <a:moveTo>
                    <a:pt x="38659" y="1"/>
                  </a:moveTo>
                  <a:lnTo>
                    <a:pt x="38571" y="45"/>
                  </a:lnTo>
                  <a:lnTo>
                    <a:pt x="38527" y="88"/>
                  </a:lnTo>
                  <a:lnTo>
                    <a:pt x="38527" y="132"/>
                  </a:lnTo>
                  <a:lnTo>
                    <a:pt x="38220" y="1185"/>
                  </a:lnTo>
                  <a:lnTo>
                    <a:pt x="37255" y="3511"/>
                  </a:lnTo>
                  <a:lnTo>
                    <a:pt x="36158" y="6144"/>
                  </a:lnTo>
                  <a:lnTo>
                    <a:pt x="36114" y="6144"/>
                  </a:lnTo>
                  <a:lnTo>
                    <a:pt x="34710" y="11058"/>
                  </a:lnTo>
                  <a:lnTo>
                    <a:pt x="32954" y="14876"/>
                  </a:lnTo>
                  <a:lnTo>
                    <a:pt x="31111" y="18079"/>
                  </a:lnTo>
                  <a:lnTo>
                    <a:pt x="29049" y="21678"/>
                  </a:lnTo>
                  <a:lnTo>
                    <a:pt x="27996" y="23433"/>
                  </a:lnTo>
                  <a:lnTo>
                    <a:pt x="26943" y="25188"/>
                  </a:lnTo>
                  <a:lnTo>
                    <a:pt x="25802" y="26855"/>
                  </a:lnTo>
                  <a:lnTo>
                    <a:pt x="24661" y="28523"/>
                  </a:lnTo>
                  <a:lnTo>
                    <a:pt x="23476" y="30059"/>
                  </a:lnTo>
                  <a:lnTo>
                    <a:pt x="22862" y="30805"/>
                  </a:lnTo>
                  <a:lnTo>
                    <a:pt x="22204" y="31507"/>
                  </a:lnTo>
                  <a:lnTo>
                    <a:pt x="18869" y="34578"/>
                  </a:lnTo>
                  <a:lnTo>
                    <a:pt x="14919" y="37167"/>
                  </a:lnTo>
                  <a:lnTo>
                    <a:pt x="10882" y="39888"/>
                  </a:lnTo>
                  <a:lnTo>
                    <a:pt x="9083" y="41160"/>
                  </a:lnTo>
                  <a:lnTo>
                    <a:pt x="6714" y="42565"/>
                  </a:lnTo>
                  <a:lnTo>
                    <a:pt x="4169" y="43925"/>
                  </a:lnTo>
                  <a:lnTo>
                    <a:pt x="4125" y="43969"/>
                  </a:lnTo>
                  <a:lnTo>
                    <a:pt x="3774" y="44408"/>
                  </a:lnTo>
                  <a:lnTo>
                    <a:pt x="3774" y="44495"/>
                  </a:lnTo>
                  <a:lnTo>
                    <a:pt x="3247" y="45856"/>
                  </a:lnTo>
                  <a:lnTo>
                    <a:pt x="2370" y="48225"/>
                  </a:lnTo>
                  <a:lnTo>
                    <a:pt x="1316" y="50024"/>
                  </a:lnTo>
                  <a:lnTo>
                    <a:pt x="44" y="51165"/>
                  </a:lnTo>
                  <a:lnTo>
                    <a:pt x="44" y="51209"/>
                  </a:lnTo>
                  <a:lnTo>
                    <a:pt x="0" y="51297"/>
                  </a:lnTo>
                  <a:lnTo>
                    <a:pt x="0" y="51341"/>
                  </a:lnTo>
                  <a:lnTo>
                    <a:pt x="44" y="51428"/>
                  </a:lnTo>
                  <a:lnTo>
                    <a:pt x="132" y="51428"/>
                  </a:lnTo>
                  <a:lnTo>
                    <a:pt x="176" y="51472"/>
                  </a:lnTo>
                  <a:lnTo>
                    <a:pt x="307" y="51428"/>
                  </a:lnTo>
                  <a:lnTo>
                    <a:pt x="1580" y="50244"/>
                  </a:lnTo>
                  <a:lnTo>
                    <a:pt x="1624" y="50200"/>
                  </a:lnTo>
                  <a:lnTo>
                    <a:pt x="2677" y="48401"/>
                  </a:lnTo>
                  <a:lnTo>
                    <a:pt x="2721" y="48357"/>
                  </a:lnTo>
                  <a:lnTo>
                    <a:pt x="3598" y="45987"/>
                  </a:lnTo>
                  <a:lnTo>
                    <a:pt x="4081" y="44627"/>
                  </a:lnTo>
                  <a:lnTo>
                    <a:pt x="4388" y="44232"/>
                  </a:lnTo>
                  <a:lnTo>
                    <a:pt x="6889" y="42872"/>
                  </a:lnTo>
                  <a:lnTo>
                    <a:pt x="9303" y="41424"/>
                  </a:lnTo>
                  <a:lnTo>
                    <a:pt x="11102" y="40151"/>
                  </a:lnTo>
                  <a:lnTo>
                    <a:pt x="15139" y="37431"/>
                  </a:lnTo>
                  <a:lnTo>
                    <a:pt x="19088" y="34842"/>
                  </a:lnTo>
                  <a:lnTo>
                    <a:pt x="22467" y="31770"/>
                  </a:lnTo>
                  <a:lnTo>
                    <a:pt x="23081" y="31024"/>
                  </a:lnTo>
                  <a:lnTo>
                    <a:pt x="23739" y="30278"/>
                  </a:lnTo>
                  <a:lnTo>
                    <a:pt x="24924" y="28742"/>
                  </a:lnTo>
                  <a:lnTo>
                    <a:pt x="26109" y="27075"/>
                  </a:lnTo>
                  <a:lnTo>
                    <a:pt x="27206" y="25363"/>
                  </a:lnTo>
                  <a:lnTo>
                    <a:pt x="28303" y="23608"/>
                  </a:lnTo>
                  <a:lnTo>
                    <a:pt x="29356" y="21853"/>
                  </a:lnTo>
                  <a:lnTo>
                    <a:pt x="31419" y="18255"/>
                  </a:lnTo>
                  <a:lnTo>
                    <a:pt x="33261" y="15008"/>
                  </a:lnTo>
                  <a:lnTo>
                    <a:pt x="35061" y="11190"/>
                  </a:lnTo>
                  <a:lnTo>
                    <a:pt x="35061" y="11146"/>
                  </a:lnTo>
                  <a:lnTo>
                    <a:pt x="36465" y="6276"/>
                  </a:lnTo>
                  <a:lnTo>
                    <a:pt x="37606" y="3643"/>
                  </a:lnTo>
                  <a:lnTo>
                    <a:pt x="38571" y="1317"/>
                  </a:lnTo>
                  <a:lnTo>
                    <a:pt x="38571" y="1273"/>
                  </a:lnTo>
                  <a:lnTo>
                    <a:pt x="38834" y="220"/>
                  </a:lnTo>
                  <a:lnTo>
                    <a:pt x="38834" y="176"/>
                  </a:lnTo>
                  <a:lnTo>
                    <a:pt x="38834" y="88"/>
                  </a:lnTo>
                  <a:lnTo>
                    <a:pt x="38790" y="45"/>
                  </a:lnTo>
                  <a:lnTo>
                    <a:pt x="3870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32" name="Google Shape;16832;p486"/>
            <p:cNvSpPr/>
            <p:nvPr/>
          </p:nvSpPr>
          <p:spPr>
            <a:xfrm>
              <a:off x="2174350" y="1371600"/>
              <a:ext cx="1005975" cy="1239625"/>
            </a:xfrm>
            <a:custGeom>
              <a:avLst/>
              <a:gdLst/>
              <a:ahLst/>
              <a:cxnLst/>
              <a:rect l="l" t="t" r="r" b="b"/>
              <a:pathLst>
                <a:path w="40239" h="49585" extrusionOk="0">
                  <a:moveTo>
                    <a:pt x="40063" y="0"/>
                  </a:moveTo>
                  <a:lnTo>
                    <a:pt x="39975" y="44"/>
                  </a:lnTo>
                  <a:lnTo>
                    <a:pt x="39931" y="88"/>
                  </a:lnTo>
                  <a:lnTo>
                    <a:pt x="39888" y="132"/>
                  </a:lnTo>
                  <a:lnTo>
                    <a:pt x="39185" y="1799"/>
                  </a:lnTo>
                  <a:lnTo>
                    <a:pt x="36991" y="6933"/>
                  </a:lnTo>
                  <a:lnTo>
                    <a:pt x="36991" y="6977"/>
                  </a:lnTo>
                  <a:lnTo>
                    <a:pt x="36509" y="8645"/>
                  </a:lnTo>
                  <a:lnTo>
                    <a:pt x="35587" y="11541"/>
                  </a:lnTo>
                  <a:lnTo>
                    <a:pt x="33613" y="15358"/>
                  </a:lnTo>
                  <a:lnTo>
                    <a:pt x="32735" y="16894"/>
                  </a:lnTo>
                  <a:lnTo>
                    <a:pt x="31901" y="18430"/>
                  </a:lnTo>
                  <a:lnTo>
                    <a:pt x="30146" y="21370"/>
                  </a:lnTo>
                  <a:lnTo>
                    <a:pt x="28303" y="24310"/>
                  </a:lnTo>
                  <a:lnTo>
                    <a:pt x="26328" y="27338"/>
                  </a:lnTo>
                  <a:lnTo>
                    <a:pt x="23388" y="30936"/>
                  </a:lnTo>
                  <a:lnTo>
                    <a:pt x="20273" y="33700"/>
                  </a:lnTo>
                  <a:lnTo>
                    <a:pt x="16587" y="36157"/>
                  </a:lnTo>
                  <a:lnTo>
                    <a:pt x="14393" y="37562"/>
                  </a:lnTo>
                  <a:lnTo>
                    <a:pt x="12638" y="38746"/>
                  </a:lnTo>
                  <a:lnTo>
                    <a:pt x="10663" y="40194"/>
                  </a:lnTo>
                  <a:lnTo>
                    <a:pt x="8645" y="41379"/>
                  </a:lnTo>
                  <a:lnTo>
                    <a:pt x="6143" y="42652"/>
                  </a:lnTo>
                  <a:lnTo>
                    <a:pt x="6143" y="42696"/>
                  </a:lnTo>
                  <a:lnTo>
                    <a:pt x="5046" y="43398"/>
                  </a:lnTo>
                  <a:lnTo>
                    <a:pt x="5046" y="43442"/>
                  </a:lnTo>
                  <a:lnTo>
                    <a:pt x="1799" y="46118"/>
                  </a:lnTo>
                  <a:lnTo>
                    <a:pt x="1799" y="46162"/>
                  </a:lnTo>
                  <a:lnTo>
                    <a:pt x="1185" y="46864"/>
                  </a:lnTo>
                  <a:lnTo>
                    <a:pt x="1141" y="46908"/>
                  </a:lnTo>
                  <a:lnTo>
                    <a:pt x="0" y="49365"/>
                  </a:lnTo>
                  <a:lnTo>
                    <a:pt x="0" y="49409"/>
                  </a:lnTo>
                  <a:lnTo>
                    <a:pt x="0" y="49497"/>
                  </a:lnTo>
                  <a:lnTo>
                    <a:pt x="44" y="49541"/>
                  </a:lnTo>
                  <a:lnTo>
                    <a:pt x="88" y="49585"/>
                  </a:lnTo>
                  <a:lnTo>
                    <a:pt x="263" y="49585"/>
                  </a:lnTo>
                  <a:lnTo>
                    <a:pt x="307" y="49497"/>
                  </a:lnTo>
                  <a:lnTo>
                    <a:pt x="1448" y="47084"/>
                  </a:lnTo>
                  <a:lnTo>
                    <a:pt x="2019" y="46382"/>
                  </a:lnTo>
                  <a:lnTo>
                    <a:pt x="5266" y="43705"/>
                  </a:lnTo>
                  <a:lnTo>
                    <a:pt x="6319" y="42959"/>
                  </a:lnTo>
                  <a:lnTo>
                    <a:pt x="8820" y="41686"/>
                  </a:lnTo>
                  <a:lnTo>
                    <a:pt x="10839" y="40502"/>
                  </a:lnTo>
                  <a:lnTo>
                    <a:pt x="12813" y="39054"/>
                  </a:lnTo>
                  <a:lnTo>
                    <a:pt x="14612" y="37869"/>
                  </a:lnTo>
                  <a:lnTo>
                    <a:pt x="16806" y="36421"/>
                  </a:lnTo>
                  <a:lnTo>
                    <a:pt x="20448" y="34007"/>
                  </a:lnTo>
                  <a:lnTo>
                    <a:pt x="20492" y="33963"/>
                  </a:lnTo>
                  <a:lnTo>
                    <a:pt x="23608" y="31155"/>
                  </a:lnTo>
                  <a:lnTo>
                    <a:pt x="23652" y="31155"/>
                  </a:lnTo>
                  <a:lnTo>
                    <a:pt x="26592" y="27557"/>
                  </a:lnTo>
                  <a:lnTo>
                    <a:pt x="26636" y="27557"/>
                  </a:lnTo>
                  <a:lnTo>
                    <a:pt x="28610" y="24529"/>
                  </a:lnTo>
                  <a:lnTo>
                    <a:pt x="30453" y="21545"/>
                  </a:lnTo>
                  <a:lnTo>
                    <a:pt x="32208" y="18605"/>
                  </a:lnTo>
                  <a:lnTo>
                    <a:pt x="33042" y="17070"/>
                  </a:lnTo>
                  <a:lnTo>
                    <a:pt x="33920" y="15534"/>
                  </a:lnTo>
                  <a:lnTo>
                    <a:pt x="35894" y="11672"/>
                  </a:lnTo>
                  <a:lnTo>
                    <a:pt x="35938" y="11628"/>
                  </a:lnTo>
                  <a:lnTo>
                    <a:pt x="36816" y="8732"/>
                  </a:lnTo>
                  <a:lnTo>
                    <a:pt x="37342" y="7065"/>
                  </a:lnTo>
                  <a:lnTo>
                    <a:pt x="39536" y="1931"/>
                  </a:lnTo>
                  <a:lnTo>
                    <a:pt x="40195" y="263"/>
                  </a:lnTo>
                  <a:lnTo>
                    <a:pt x="40239" y="176"/>
                  </a:lnTo>
                  <a:lnTo>
                    <a:pt x="40195" y="132"/>
                  </a:lnTo>
                  <a:lnTo>
                    <a:pt x="40195" y="88"/>
                  </a:lnTo>
                  <a:lnTo>
                    <a:pt x="40107" y="44"/>
                  </a:lnTo>
                  <a:lnTo>
                    <a:pt x="4006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33" name="Google Shape;16833;p486"/>
            <p:cNvSpPr/>
            <p:nvPr/>
          </p:nvSpPr>
          <p:spPr>
            <a:xfrm>
              <a:off x="2110725" y="1407800"/>
              <a:ext cx="1024625" cy="1147475"/>
            </a:xfrm>
            <a:custGeom>
              <a:avLst/>
              <a:gdLst/>
              <a:ahLst/>
              <a:cxnLst/>
              <a:rect l="l" t="t" r="r" b="b"/>
              <a:pathLst>
                <a:path w="40985" h="45899" extrusionOk="0">
                  <a:moveTo>
                    <a:pt x="40809" y="0"/>
                  </a:moveTo>
                  <a:lnTo>
                    <a:pt x="40765" y="44"/>
                  </a:lnTo>
                  <a:lnTo>
                    <a:pt x="40677" y="88"/>
                  </a:lnTo>
                  <a:lnTo>
                    <a:pt x="40633" y="132"/>
                  </a:lnTo>
                  <a:lnTo>
                    <a:pt x="39887" y="2063"/>
                  </a:lnTo>
                  <a:lnTo>
                    <a:pt x="38966" y="4300"/>
                  </a:lnTo>
                  <a:lnTo>
                    <a:pt x="37957" y="6670"/>
                  </a:lnTo>
                  <a:lnTo>
                    <a:pt x="37342" y="8952"/>
                  </a:lnTo>
                  <a:lnTo>
                    <a:pt x="36465" y="10795"/>
                  </a:lnTo>
                  <a:lnTo>
                    <a:pt x="32559" y="17772"/>
                  </a:lnTo>
                  <a:lnTo>
                    <a:pt x="30936" y="20448"/>
                  </a:lnTo>
                  <a:lnTo>
                    <a:pt x="29488" y="22642"/>
                  </a:lnTo>
                  <a:lnTo>
                    <a:pt x="26899" y="26328"/>
                  </a:lnTo>
                  <a:lnTo>
                    <a:pt x="25363" y="28171"/>
                  </a:lnTo>
                  <a:lnTo>
                    <a:pt x="23608" y="29795"/>
                  </a:lnTo>
                  <a:lnTo>
                    <a:pt x="21545" y="31506"/>
                  </a:lnTo>
                  <a:lnTo>
                    <a:pt x="19571" y="32910"/>
                  </a:lnTo>
                  <a:lnTo>
                    <a:pt x="17421" y="34271"/>
                  </a:lnTo>
                  <a:lnTo>
                    <a:pt x="15270" y="35675"/>
                  </a:lnTo>
                  <a:lnTo>
                    <a:pt x="13384" y="36991"/>
                  </a:lnTo>
                  <a:lnTo>
                    <a:pt x="11453" y="38264"/>
                  </a:lnTo>
                  <a:lnTo>
                    <a:pt x="9083" y="39536"/>
                  </a:lnTo>
                  <a:lnTo>
                    <a:pt x="7109" y="40721"/>
                  </a:lnTo>
                  <a:lnTo>
                    <a:pt x="7065" y="40721"/>
                  </a:lnTo>
                  <a:lnTo>
                    <a:pt x="5046" y="42476"/>
                  </a:lnTo>
                  <a:lnTo>
                    <a:pt x="3159" y="43705"/>
                  </a:lnTo>
                  <a:lnTo>
                    <a:pt x="88" y="45592"/>
                  </a:lnTo>
                  <a:lnTo>
                    <a:pt x="44" y="45636"/>
                  </a:lnTo>
                  <a:lnTo>
                    <a:pt x="44" y="45680"/>
                  </a:lnTo>
                  <a:lnTo>
                    <a:pt x="0" y="45767"/>
                  </a:lnTo>
                  <a:lnTo>
                    <a:pt x="44" y="45811"/>
                  </a:lnTo>
                  <a:lnTo>
                    <a:pt x="132" y="45899"/>
                  </a:lnTo>
                  <a:lnTo>
                    <a:pt x="176" y="45899"/>
                  </a:lnTo>
                  <a:lnTo>
                    <a:pt x="307" y="45855"/>
                  </a:lnTo>
                  <a:lnTo>
                    <a:pt x="3335" y="43968"/>
                  </a:lnTo>
                  <a:lnTo>
                    <a:pt x="5266" y="42783"/>
                  </a:lnTo>
                  <a:lnTo>
                    <a:pt x="5266" y="42740"/>
                  </a:lnTo>
                  <a:lnTo>
                    <a:pt x="7284" y="41028"/>
                  </a:lnTo>
                  <a:lnTo>
                    <a:pt x="9259" y="39843"/>
                  </a:lnTo>
                  <a:lnTo>
                    <a:pt x="11628" y="38527"/>
                  </a:lnTo>
                  <a:lnTo>
                    <a:pt x="13603" y="37255"/>
                  </a:lnTo>
                  <a:lnTo>
                    <a:pt x="15490" y="35982"/>
                  </a:lnTo>
                  <a:lnTo>
                    <a:pt x="17640" y="34534"/>
                  </a:lnTo>
                  <a:lnTo>
                    <a:pt x="19790" y="33218"/>
                  </a:lnTo>
                  <a:lnTo>
                    <a:pt x="21765" y="31770"/>
                  </a:lnTo>
                  <a:lnTo>
                    <a:pt x="23827" y="30058"/>
                  </a:lnTo>
                  <a:lnTo>
                    <a:pt x="25582" y="28391"/>
                  </a:lnTo>
                  <a:lnTo>
                    <a:pt x="27206" y="26592"/>
                  </a:lnTo>
                  <a:lnTo>
                    <a:pt x="27206" y="26548"/>
                  </a:lnTo>
                  <a:lnTo>
                    <a:pt x="29795" y="22818"/>
                  </a:lnTo>
                  <a:lnTo>
                    <a:pt x="31243" y="20668"/>
                  </a:lnTo>
                  <a:lnTo>
                    <a:pt x="32867" y="17947"/>
                  </a:lnTo>
                  <a:lnTo>
                    <a:pt x="36772" y="10970"/>
                  </a:lnTo>
                  <a:lnTo>
                    <a:pt x="37650" y="9083"/>
                  </a:lnTo>
                  <a:lnTo>
                    <a:pt x="37693" y="9040"/>
                  </a:lnTo>
                  <a:lnTo>
                    <a:pt x="38308" y="6802"/>
                  </a:lnTo>
                  <a:lnTo>
                    <a:pt x="39273" y="4432"/>
                  </a:lnTo>
                  <a:lnTo>
                    <a:pt x="40195" y="2194"/>
                  </a:lnTo>
                  <a:lnTo>
                    <a:pt x="40984" y="263"/>
                  </a:lnTo>
                  <a:lnTo>
                    <a:pt x="40984" y="176"/>
                  </a:lnTo>
                  <a:lnTo>
                    <a:pt x="40984" y="132"/>
                  </a:lnTo>
                  <a:lnTo>
                    <a:pt x="40941" y="44"/>
                  </a:lnTo>
                  <a:lnTo>
                    <a:pt x="40897" y="44"/>
                  </a:lnTo>
                  <a:lnTo>
                    <a:pt x="4080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34" name="Google Shape;16834;p486"/>
            <p:cNvSpPr/>
            <p:nvPr/>
          </p:nvSpPr>
          <p:spPr>
            <a:xfrm>
              <a:off x="2054775" y="1420950"/>
              <a:ext cx="1012550" cy="1083875"/>
            </a:xfrm>
            <a:custGeom>
              <a:avLst/>
              <a:gdLst/>
              <a:ahLst/>
              <a:cxnLst/>
              <a:rect l="l" t="t" r="r" b="b"/>
              <a:pathLst>
                <a:path w="40502" h="43355" extrusionOk="0">
                  <a:moveTo>
                    <a:pt x="40282" y="1"/>
                  </a:moveTo>
                  <a:lnTo>
                    <a:pt x="40239" y="45"/>
                  </a:lnTo>
                  <a:lnTo>
                    <a:pt x="40195" y="88"/>
                  </a:lnTo>
                  <a:lnTo>
                    <a:pt x="40151" y="132"/>
                  </a:lnTo>
                  <a:lnTo>
                    <a:pt x="38922" y="3467"/>
                  </a:lnTo>
                  <a:lnTo>
                    <a:pt x="37167" y="8075"/>
                  </a:lnTo>
                  <a:lnTo>
                    <a:pt x="36333" y="9567"/>
                  </a:lnTo>
                  <a:lnTo>
                    <a:pt x="35280" y="11453"/>
                  </a:lnTo>
                  <a:lnTo>
                    <a:pt x="34051" y="13648"/>
                  </a:lnTo>
                  <a:lnTo>
                    <a:pt x="31989" y="17246"/>
                  </a:lnTo>
                  <a:lnTo>
                    <a:pt x="30804" y="19176"/>
                  </a:lnTo>
                  <a:lnTo>
                    <a:pt x="29400" y="21107"/>
                  </a:lnTo>
                  <a:lnTo>
                    <a:pt x="27996" y="23213"/>
                  </a:lnTo>
                  <a:lnTo>
                    <a:pt x="26504" y="25013"/>
                  </a:lnTo>
                  <a:lnTo>
                    <a:pt x="25188" y="26197"/>
                  </a:lnTo>
                  <a:lnTo>
                    <a:pt x="23476" y="27821"/>
                  </a:lnTo>
                  <a:lnTo>
                    <a:pt x="21853" y="29181"/>
                  </a:lnTo>
                  <a:lnTo>
                    <a:pt x="20054" y="30454"/>
                  </a:lnTo>
                  <a:lnTo>
                    <a:pt x="12199" y="35500"/>
                  </a:lnTo>
                  <a:lnTo>
                    <a:pt x="10137" y="36641"/>
                  </a:lnTo>
                  <a:lnTo>
                    <a:pt x="7635" y="38220"/>
                  </a:lnTo>
                  <a:lnTo>
                    <a:pt x="5661" y="39669"/>
                  </a:lnTo>
                  <a:lnTo>
                    <a:pt x="3686" y="40897"/>
                  </a:lnTo>
                  <a:lnTo>
                    <a:pt x="88" y="43003"/>
                  </a:lnTo>
                  <a:lnTo>
                    <a:pt x="44" y="43047"/>
                  </a:lnTo>
                  <a:lnTo>
                    <a:pt x="0" y="43135"/>
                  </a:lnTo>
                  <a:lnTo>
                    <a:pt x="0" y="43179"/>
                  </a:lnTo>
                  <a:lnTo>
                    <a:pt x="0" y="43267"/>
                  </a:lnTo>
                  <a:lnTo>
                    <a:pt x="88" y="43311"/>
                  </a:lnTo>
                  <a:lnTo>
                    <a:pt x="176" y="43354"/>
                  </a:lnTo>
                  <a:lnTo>
                    <a:pt x="263" y="43311"/>
                  </a:lnTo>
                  <a:lnTo>
                    <a:pt x="3862" y="41204"/>
                  </a:lnTo>
                  <a:lnTo>
                    <a:pt x="5880" y="39976"/>
                  </a:lnTo>
                  <a:lnTo>
                    <a:pt x="7855" y="38528"/>
                  </a:lnTo>
                  <a:lnTo>
                    <a:pt x="10312" y="36948"/>
                  </a:lnTo>
                  <a:lnTo>
                    <a:pt x="12374" y="35807"/>
                  </a:lnTo>
                  <a:lnTo>
                    <a:pt x="20229" y="30717"/>
                  </a:lnTo>
                  <a:lnTo>
                    <a:pt x="22028" y="29444"/>
                  </a:lnTo>
                  <a:lnTo>
                    <a:pt x="23696" y="28084"/>
                  </a:lnTo>
                  <a:lnTo>
                    <a:pt x="25451" y="26461"/>
                  </a:lnTo>
                  <a:lnTo>
                    <a:pt x="26723" y="25232"/>
                  </a:lnTo>
                  <a:lnTo>
                    <a:pt x="26767" y="25232"/>
                  </a:lnTo>
                  <a:lnTo>
                    <a:pt x="28259" y="23433"/>
                  </a:lnTo>
                  <a:lnTo>
                    <a:pt x="28303" y="23433"/>
                  </a:lnTo>
                  <a:lnTo>
                    <a:pt x="29707" y="21283"/>
                  </a:lnTo>
                  <a:lnTo>
                    <a:pt x="31068" y="19352"/>
                  </a:lnTo>
                  <a:lnTo>
                    <a:pt x="32296" y="17421"/>
                  </a:lnTo>
                  <a:lnTo>
                    <a:pt x="34359" y="13823"/>
                  </a:lnTo>
                  <a:lnTo>
                    <a:pt x="35587" y="11585"/>
                  </a:lnTo>
                  <a:lnTo>
                    <a:pt x="36640" y="9742"/>
                  </a:lnTo>
                  <a:lnTo>
                    <a:pt x="37474" y="8206"/>
                  </a:lnTo>
                  <a:lnTo>
                    <a:pt x="37518" y="8206"/>
                  </a:lnTo>
                  <a:lnTo>
                    <a:pt x="39229" y="3555"/>
                  </a:lnTo>
                  <a:lnTo>
                    <a:pt x="40458" y="264"/>
                  </a:lnTo>
                  <a:lnTo>
                    <a:pt x="40502" y="176"/>
                  </a:lnTo>
                  <a:lnTo>
                    <a:pt x="40458" y="132"/>
                  </a:lnTo>
                  <a:lnTo>
                    <a:pt x="40414" y="88"/>
                  </a:lnTo>
                  <a:lnTo>
                    <a:pt x="40370" y="45"/>
                  </a:lnTo>
                  <a:lnTo>
                    <a:pt x="4028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35" name="Google Shape;16835;p486"/>
            <p:cNvSpPr/>
            <p:nvPr/>
          </p:nvSpPr>
          <p:spPr>
            <a:xfrm>
              <a:off x="2027350" y="1430825"/>
              <a:ext cx="1003775" cy="1048775"/>
            </a:xfrm>
            <a:custGeom>
              <a:avLst/>
              <a:gdLst/>
              <a:ahLst/>
              <a:cxnLst/>
              <a:rect l="l" t="t" r="r" b="b"/>
              <a:pathLst>
                <a:path w="40151" h="41951" extrusionOk="0">
                  <a:moveTo>
                    <a:pt x="39975" y="1"/>
                  </a:moveTo>
                  <a:lnTo>
                    <a:pt x="39931" y="45"/>
                  </a:lnTo>
                  <a:lnTo>
                    <a:pt x="39844" y="88"/>
                  </a:lnTo>
                  <a:lnTo>
                    <a:pt x="39800" y="132"/>
                  </a:lnTo>
                  <a:lnTo>
                    <a:pt x="38571" y="3511"/>
                  </a:lnTo>
                  <a:lnTo>
                    <a:pt x="37255" y="6978"/>
                  </a:lnTo>
                  <a:lnTo>
                    <a:pt x="35192" y="10664"/>
                  </a:lnTo>
                  <a:lnTo>
                    <a:pt x="33042" y="14569"/>
                  </a:lnTo>
                  <a:lnTo>
                    <a:pt x="32823" y="14920"/>
                  </a:lnTo>
                  <a:lnTo>
                    <a:pt x="30980" y="17860"/>
                  </a:lnTo>
                  <a:lnTo>
                    <a:pt x="30058" y="19308"/>
                  </a:lnTo>
                  <a:lnTo>
                    <a:pt x="29049" y="20712"/>
                  </a:lnTo>
                  <a:lnTo>
                    <a:pt x="28040" y="22029"/>
                  </a:lnTo>
                  <a:lnTo>
                    <a:pt x="26943" y="23345"/>
                  </a:lnTo>
                  <a:lnTo>
                    <a:pt x="26328" y="23959"/>
                  </a:lnTo>
                  <a:lnTo>
                    <a:pt x="25714" y="24574"/>
                  </a:lnTo>
                  <a:lnTo>
                    <a:pt x="25100" y="25188"/>
                  </a:lnTo>
                  <a:lnTo>
                    <a:pt x="24442" y="25758"/>
                  </a:lnTo>
                  <a:lnTo>
                    <a:pt x="22467" y="27470"/>
                  </a:lnTo>
                  <a:lnTo>
                    <a:pt x="20492" y="28874"/>
                  </a:lnTo>
                  <a:lnTo>
                    <a:pt x="13823" y="33306"/>
                  </a:lnTo>
                  <a:lnTo>
                    <a:pt x="12023" y="34271"/>
                  </a:lnTo>
                  <a:lnTo>
                    <a:pt x="10005" y="35456"/>
                  </a:lnTo>
                  <a:lnTo>
                    <a:pt x="6143" y="38045"/>
                  </a:lnTo>
                  <a:lnTo>
                    <a:pt x="3949" y="39405"/>
                  </a:lnTo>
                  <a:lnTo>
                    <a:pt x="88" y="41599"/>
                  </a:lnTo>
                  <a:lnTo>
                    <a:pt x="44" y="41643"/>
                  </a:lnTo>
                  <a:lnTo>
                    <a:pt x="0" y="41731"/>
                  </a:lnTo>
                  <a:lnTo>
                    <a:pt x="0" y="41775"/>
                  </a:lnTo>
                  <a:lnTo>
                    <a:pt x="0" y="41862"/>
                  </a:lnTo>
                  <a:lnTo>
                    <a:pt x="88" y="41906"/>
                  </a:lnTo>
                  <a:lnTo>
                    <a:pt x="176" y="41950"/>
                  </a:lnTo>
                  <a:lnTo>
                    <a:pt x="263" y="41906"/>
                  </a:lnTo>
                  <a:lnTo>
                    <a:pt x="4125" y="39712"/>
                  </a:lnTo>
                  <a:lnTo>
                    <a:pt x="6319" y="38352"/>
                  </a:lnTo>
                  <a:lnTo>
                    <a:pt x="10180" y="35763"/>
                  </a:lnTo>
                  <a:lnTo>
                    <a:pt x="12199" y="34578"/>
                  </a:lnTo>
                  <a:lnTo>
                    <a:pt x="13998" y="33569"/>
                  </a:lnTo>
                  <a:lnTo>
                    <a:pt x="20668" y="29181"/>
                  </a:lnTo>
                  <a:lnTo>
                    <a:pt x="22686" y="27733"/>
                  </a:lnTo>
                  <a:lnTo>
                    <a:pt x="24661" y="26022"/>
                  </a:lnTo>
                  <a:lnTo>
                    <a:pt x="25319" y="25451"/>
                  </a:lnTo>
                  <a:lnTo>
                    <a:pt x="25977" y="24837"/>
                  </a:lnTo>
                  <a:lnTo>
                    <a:pt x="26592" y="24223"/>
                  </a:lnTo>
                  <a:lnTo>
                    <a:pt x="27162" y="23564"/>
                  </a:lnTo>
                  <a:lnTo>
                    <a:pt x="28303" y="22292"/>
                  </a:lnTo>
                  <a:lnTo>
                    <a:pt x="29312" y="20932"/>
                  </a:lnTo>
                  <a:lnTo>
                    <a:pt x="30322" y="19527"/>
                  </a:lnTo>
                  <a:lnTo>
                    <a:pt x="31287" y="18079"/>
                  </a:lnTo>
                  <a:lnTo>
                    <a:pt x="33130" y="15095"/>
                  </a:lnTo>
                  <a:lnTo>
                    <a:pt x="33349" y="14744"/>
                  </a:lnTo>
                  <a:lnTo>
                    <a:pt x="35499" y="10795"/>
                  </a:lnTo>
                  <a:lnTo>
                    <a:pt x="37562" y="7153"/>
                  </a:lnTo>
                  <a:lnTo>
                    <a:pt x="37562" y="7109"/>
                  </a:lnTo>
                  <a:lnTo>
                    <a:pt x="38922" y="3643"/>
                  </a:lnTo>
                  <a:lnTo>
                    <a:pt x="40151" y="264"/>
                  </a:lnTo>
                  <a:lnTo>
                    <a:pt x="40151" y="176"/>
                  </a:lnTo>
                  <a:lnTo>
                    <a:pt x="40151" y="132"/>
                  </a:lnTo>
                  <a:lnTo>
                    <a:pt x="40107" y="45"/>
                  </a:lnTo>
                  <a:lnTo>
                    <a:pt x="40063" y="45"/>
                  </a:lnTo>
                  <a:lnTo>
                    <a:pt x="3997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36" name="Google Shape;16836;p486"/>
            <p:cNvSpPr/>
            <p:nvPr/>
          </p:nvSpPr>
          <p:spPr>
            <a:xfrm>
              <a:off x="1999925" y="1430825"/>
              <a:ext cx="998300" cy="1023525"/>
            </a:xfrm>
            <a:custGeom>
              <a:avLst/>
              <a:gdLst/>
              <a:ahLst/>
              <a:cxnLst/>
              <a:rect l="l" t="t" r="r" b="b"/>
              <a:pathLst>
                <a:path w="39932" h="40941" extrusionOk="0">
                  <a:moveTo>
                    <a:pt x="39756" y="1"/>
                  </a:moveTo>
                  <a:lnTo>
                    <a:pt x="39712" y="45"/>
                  </a:lnTo>
                  <a:lnTo>
                    <a:pt x="39624" y="88"/>
                  </a:lnTo>
                  <a:lnTo>
                    <a:pt x="39624" y="132"/>
                  </a:lnTo>
                  <a:lnTo>
                    <a:pt x="38703" y="2677"/>
                  </a:lnTo>
                  <a:lnTo>
                    <a:pt x="37606" y="5749"/>
                  </a:lnTo>
                  <a:lnTo>
                    <a:pt x="35938" y="8864"/>
                  </a:lnTo>
                  <a:lnTo>
                    <a:pt x="34578" y="11234"/>
                  </a:lnTo>
                  <a:lnTo>
                    <a:pt x="32954" y="14174"/>
                  </a:lnTo>
                  <a:lnTo>
                    <a:pt x="31638" y="16324"/>
                  </a:lnTo>
                  <a:lnTo>
                    <a:pt x="28435" y="20932"/>
                  </a:lnTo>
                  <a:lnTo>
                    <a:pt x="27338" y="22204"/>
                  </a:lnTo>
                  <a:lnTo>
                    <a:pt x="25582" y="23828"/>
                  </a:lnTo>
                  <a:lnTo>
                    <a:pt x="23564" y="25715"/>
                  </a:lnTo>
                  <a:lnTo>
                    <a:pt x="21677" y="27250"/>
                  </a:lnTo>
                  <a:lnTo>
                    <a:pt x="20317" y="28172"/>
                  </a:lnTo>
                  <a:lnTo>
                    <a:pt x="18957" y="29093"/>
                  </a:lnTo>
                  <a:lnTo>
                    <a:pt x="16236" y="30849"/>
                  </a:lnTo>
                  <a:lnTo>
                    <a:pt x="13471" y="32560"/>
                  </a:lnTo>
                  <a:lnTo>
                    <a:pt x="10707" y="34227"/>
                  </a:lnTo>
                  <a:lnTo>
                    <a:pt x="7504" y="36158"/>
                  </a:lnTo>
                  <a:lnTo>
                    <a:pt x="4300" y="38177"/>
                  </a:lnTo>
                  <a:lnTo>
                    <a:pt x="2414" y="39274"/>
                  </a:lnTo>
                  <a:lnTo>
                    <a:pt x="88" y="40634"/>
                  </a:lnTo>
                  <a:lnTo>
                    <a:pt x="44" y="40678"/>
                  </a:lnTo>
                  <a:lnTo>
                    <a:pt x="0" y="40722"/>
                  </a:lnTo>
                  <a:lnTo>
                    <a:pt x="0" y="40809"/>
                  </a:lnTo>
                  <a:lnTo>
                    <a:pt x="0" y="40853"/>
                  </a:lnTo>
                  <a:lnTo>
                    <a:pt x="88" y="40941"/>
                  </a:lnTo>
                  <a:lnTo>
                    <a:pt x="263" y="40941"/>
                  </a:lnTo>
                  <a:lnTo>
                    <a:pt x="2589" y="39581"/>
                  </a:lnTo>
                  <a:lnTo>
                    <a:pt x="4476" y="38440"/>
                  </a:lnTo>
                  <a:lnTo>
                    <a:pt x="7679" y="36465"/>
                  </a:lnTo>
                  <a:lnTo>
                    <a:pt x="10883" y="34534"/>
                  </a:lnTo>
                  <a:lnTo>
                    <a:pt x="13647" y="32867"/>
                  </a:lnTo>
                  <a:lnTo>
                    <a:pt x="16411" y="31156"/>
                  </a:lnTo>
                  <a:lnTo>
                    <a:pt x="19176" y="29357"/>
                  </a:lnTo>
                  <a:lnTo>
                    <a:pt x="20536" y="28479"/>
                  </a:lnTo>
                  <a:lnTo>
                    <a:pt x="21853" y="27514"/>
                  </a:lnTo>
                  <a:lnTo>
                    <a:pt x="23783" y="25978"/>
                  </a:lnTo>
                  <a:lnTo>
                    <a:pt x="25846" y="24091"/>
                  </a:lnTo>
                  <a:lnTo>
                    <a:pt x="27601" y="22423"/>
                  </a:lnTo>
                  <a:lnTo>
                    <a:pt x="28698" y="21151"/>
                  </a:lnTo>
                  <a:lnTo>
                    <a:pt x="31945" y="16544"/>
                  </a:lnTo>
                  <a:lnTo>
                    <a:pt x="33262" y="14350"/>
                  </a:lnTo>
                  <a:lnTo>
                    <a:pt x="34885" y="11410"/>
                  </a:lnTo>
                  <a:lnTo>
                    <a:pt x="36245" y="9040"/>
                  </a:lnTo>
                  <a:lnTo>
                    <a:pt x="37957" y="5924"/>
                  </a:lnTo>
                  <a:lnTo>
                    <a:pt x="37957" y="5881"/>
                  </a:lnTo>
                  <a:lnTo>
                    <a:pt x="39054" y="2809"/>
                  </a:lnTo>
                  <a:lnTo>
                    <a:pt x="39931" y="264"/>
                  </a:lnTo>
                  <a:lnTo>
                    <a:pt x="39931" y="176"/>
                  </a:lnTo>
                  <a:lnTo>
                    <a:pt x="39931" y="88"/>
                  </a:lnTo>
                  <a:lnTo>
                    <a:pt x="39888" y="45"/>
                  </a:lnTo>
                  <a:lnTo>
                    <a:pt x="3984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37" name="Google Shape;16837;p486"/>
            <p:cNvSpPr/>
            <p:nvPr/>
          </p:nvSpPr>
          <p:spPr>
            <a:xfrm>
              <a:off x="1972500" y="1430825"/>
              <a:ext cx="995000" cy="999400"/>
            </a:xfrm>
            <a:custGeom>
              <a:avLst/>
              <a:gdLst/>
              <a:ahLst/>
              <a:cxnLst/>
              <a:rect l="l" t="t" r="r" b="b"/>
              <a:pathLst>
                <a:path w="39800" h="39976" extrusionOk="0">
                  <a:moveTo>
                    <a:pt x="39536" y="1"/>
                  </a:moveTo>
                  <a:lnTo>
                    <a:pt x="39493" y="45"/>
                  </a:lnTo>
                  <a:lnTo>
                    <a:pt x="39449" y="132"/>
                  </a:lnTo>
                  <a:lnTo>
                    <a:pt x="38571" y="2677"/>
                  </a:lnTo>
                  <a:lnTo>
                    <a:pt x="37781" y="4959"/>
                  </a:lnTo>
                  <a:lnTo>
                    <a:pt x="36772" y="6890"/>
                  </a:lnTo>
                  <a:lnTo>
                    <a:pt x="34578" y="10795"/>
                  </a:lnTo>
                  <a:lnTo>
                    <a:pt x="33349" y="12945"/>
                  </a:lnTo>
                  <a:lnTo>
                    <a:pt x="31901" y="15359"/>
                  </a:lnTo>
                  <a:lnTo>
                    <a:pt x="30322" y="17641"/>
                  </a:lnTo>
                  <a:lnTo>
                    <a:pt x="27952" y="20800"/>
                  </a:lnTo>
                  <a:lnTo>
                    <a:pt x="26109" y="22555"/>
                  </a:lnTo>
                  <a:lnTo>
                    <a:pt x="23871" y="24661"/>
                  </a:lnTo>
                  <a:lnTo>
                    <a:pt x="21765" y="26373"/>
                  </a:lnTo>
                  <a:lnTo>
                    <a:pt x="19966" y="27645"/>
                  </a:lnTo>
                  <a:lnTo>
                    <a:pt x="17640" y="29137"/>
                  </a:lnTo>
                  <a:lnTo>
                    <a:pt x="13384" y="31770"/>
                  </a:lnTo>
                  <a:lnTo>
                    <a:pt x="11804" y="32648"/>
                  </a:lnTo>
                  <a:lnTo>
                    <a:pt x="7723" y="35149"/>
                  </a:lnTo>
                  <a:lnTo>
                    <a:pt x="3642" y="37562"/>
                  </a:lnTo>
                  <a:lnTo>
                    <a:pt x="88" y="39668"/>
                  </a:lnTo>
                  <a:lnTo>
                    <a:pt x="44" y="39712"/>
                  </a:lnTo>
                  <a:lnTo>
                    <a:pt x="0" y="39756"/>
                  </a:lnTo>
                  <a:lnTo>
                    <a:pt x="0" y="39844"/>
                  </a:lnTo>
                  <a:lnTo>
                    <a:pt x="0" y="39888"/>
                  </a:lnTo>
                  <a:lnTo>
                    <a:pt x="88" y="39976"/>
                  </a:lnTo>
                  <a:lnTo>
                    <a:pt x="263" y="39976"/>
                  </a:lnTo>
                  <a:lnTo>
                    <a:pt x="3818" y="37869"/>
                  </a:lnTo>
                  <a:lnTo>
                    <a:pt x="7899" y="35456"/>
                  </a:lnTo>
                  <a:lnTo>
                    <a:pt x="11980" y="32955"/>
                  </a:lnTo>
                  <a:lnTo>
                    <a:pt x="13559" y="32077"/>
                  </a:lnTo>
                  <a:lnTo>
                    <a:pt x="17816" y="29444"/>
                  </a:lnTo>
                  <a:lnTo>
                    <a:pt x="20141" y="27909"/>
                  </a:lnTo>
                  <a:lnTo>
                    <a:pt x="21984" y="26680"/>
                  </a:lnTo>
                  <a:lnTo>
                    <a:pt x="24091" y="24925"/>
                  </a:lnTo>
                  <a:lnTo>
                    <a:pt x="26328" y="22818"/>
                  </a:lnTo>
                  <a:lnTo>
                    <a:pt x="28171" y="21063"/>
                  </a:lnTo>
                  <a:lnTo>
                    <a:pt x="28215" y="21019"/>
                  </a:lnTo>
                  <a:lnTo>
                    <a:pt x="30585" y="17860"/>
                  </a:lnTo>
                  <a:lnTo>
                    <a:pt x="32208" y="15578"/>
                  </a:lnTo>
                  <a:lnTo>
                    <a:pt x="33656" y="13121"/>
                  </a:lnTo>
                  <a:lnTo>
                    <a:pt x="34885" y="10971"/>
                  </a:lnTo>
                  <a:lnTo>
                    <a:pt x="37079" y="7065"/>
                  </a:lnTo>
                  <a:lnTo>
                    <a:pt x="38088" y="5091"/>
                  </a:lnTo>
                  <a:lnTo>
                    <a:pt x="38878" y="2765"/>
                  </a:lnTo>
                  <a:lnTo>
                    <a:pt x="39756" y="220"/>
                  </a:lnTo>
                  <a:lnTo>
                    <a:pt x="39800" y="176"/>
                  </a:lnTo>
                  <a:lnTo>
                    <a:pt x="39756" y="88"/>
                  </a:lnTo>
                  <a:lnTo>
                    <a:pt x="39712" y="45"/>
                  </a:lnTo>
                  <a:lnTo>
                    <a:pt x="3966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38" name="Google Shape;16838;p486"/>
            <p:cNvSpPr/>
            <p:nvPr/>
          </p:nvSpPr>
          <p:spPr>
            <a:xfrm>
              <a:off x="1917650" y="1488975"/>
              <a:ext cx="967575" cy="891875"/>
            </a:xfrm>
            <a:custGeom>
              <a:avLst/>
              <a:gdLst/>
              <a:ahLst/>
              <a:cxnLst/>
              <a:rect l="l" t="t" r="r" b="b"/>
              <a:pathLst>
                <a:path w="38703" h="35675" extrusionOk="0">
                  <a:moveTo>
                    <a:pt x="38483" y="0"/>
                  </a:moveTo>
                  <a:lnTo>
                    <a:pt x="38396" y="44"/>
                  </a:lnTo>
                  <a:lnTo>
                    <a:pt x="38352" y="132"/>
                  </a:lnTo>
                  <a:lnTo>
                    <a:pt x="37562" y="2107"/>
                  </a:lnTo>
                  <a:lnTo>
                    <a:pt x="36333" y="4344"/>
                  </a:lnTo>
                  <a:lnTo>
                    <a:pt x="34929" y="6977"/>
                  </a:lnTo>
                  <a:lnTo>
                    <a:pt x="33788" y="8864"/>
                  </a:lnTo>
                  <a:lnTo>
                    <a:pt x="32647" y="10751"/>
                  </a:lnTo>
                  <a:lnTo>
                    <a:pt x="31243" y="12769"/>
                  </a:lnTo>
                  <a:lnTo>
                    <a:pt x="29707" y="14700"/>
                  </a:lnTo>
                  <a:lnTo>
                    <a:pt x="28171" y="16499"/>
                  </a:lnTo>
                  <a:lnTo>
                    <a:pt x="27206" y="17552"/>
                  </a:lnTo>
                  <a:lnTo>
                    <a:pt x="26197" y="18606"/>
                  </a:lnTo>
                  <a:lnTo>
                    <a:pt x="25188" y="19571"/>
                  </a:lnTo>
                  <a:lnTo>
                    <a:pt x="24134" y="20492"/>
                  </a:lnTo>
                  <a:lnTo>
                    <a:pt x="23037" y="21370"/>
                  </a:lnTo>
                  <a:lnTo>
                    <a:pt x="21940" y="22248"/>
                  </a:lnTo>
                  <a:lnTo>
                    <a:pt x="20799" y="23081"/>
                  </a:lnTo>
                  <a:lnTo>
                    <a:pt x="19659" y="23871"/>
                  </a:lnTo>
                  <a:lnTo>
                    <a:pt x="18474" y="24661"/>
                  </a:lnTo>
                  <a:lnTo>
                    <a:pt x="17289" y="25407"/>
                  </a:lnTo>
                  <a:lnTo>
                    <a:pt x="14876" y="26899"/>
                  </a:lnTo>
                  <a:lnTo>
                    <a:pt x="12462" y="28303"/>
                  </a:lnTo>
                  <a:lnTo>
                    <a:pt x="10005" y="29663"/>
                  </a:lnTo>
                  <a:lnTo>
                    <a:pt x="7679" y="30980"/>
                  </a:lnTo>
                  <a:lnTo>
                    <a:pt x="5354" y="32296"/>
                  </a:lnTo>
                  <a:lnTo>
                    <a:pt x="3028" y="33613"/>
                  </a:lnTo>
                  <a:lnTo>
                    <a:pt x="88" y="35368"/>
                  </a:lnTo>
                  <a:lnTo>
                    <a:pt x="44" y="35412"/>
                  </a:lnTo>
                  <a:lnTo>
                    <a:pt x="0" y="35456"/>
                  </a:lnTo>
                  <a:lnTo>
                    <a:pt x="0" y="35543"/>
                  </a:lnTo>
                  <a:lnTo>
                    <a:pt x="44" y="35587"/>
                  </a:lnTo>
                  <a:lnTo>
                    <a:pt x="88" y="35675"/>
                  </a:lnTo>
                  <a:lnTo>
                    <a:pt x="263" y="35675"/>
                  </a:lnTo>
                  <a:lnTo>
                    <a:pt x="3203" y="33920"/>
                  </a:lnTo>
                  <a:lnTo>
                    <a:pt x="5529" y="32603"/>
                  </a:lnTo>
                  <a:lnTo>
                    <a:pt x="7855" y="31287"/>
                  </a:lnTo>
                  <a:lnTo>
                    <a:pt x="10180" y="29971"/>
                  </a:lnTo>
                  <a:lnTo>
                    <a:pt x="12638" y="28566"/>
                  </a:lnTo>
                  <a:lnTo>
                    <a:pt x="15095" y="27162"/>
                  </a:lnTo>
                  <a:lnTo>
                    <a:pt x="17508" y="25714"/>
                  </a:lnTo>
                  <a:lnTo>
                    <a:pt x="18693" y="24968"/>
                  </a:lnTo>
                  <a:lnTo>
                    <a:pt x="19878" y="24178"/>
                  </a:lnTo>
                  <a:lnTo>
                    <a:pt x="21019" y="23345"/>
                  </a:lnTo>
                  <a:lnTo>
                    <a:pt x="22160" y="22511"/>
                  </a:lnTo>
                  <a:lnTo>
                    <a:pt x="23301" y="21633"/>
                  </a:lnTo>
                  <a:lnTo>
                    <a:pt x="24398" y="20756"/>
                  </a:lnTo>
                  <a:lnTo>
                    <a:pt x="25451" y="19790"/>
                  </a:lnTo>
                  <a:lnTo>
                    <a:pt x="26460" y="18825"/>
                  </a:lnTo>
                  <a:lnTo>
                    <a:pt x="27469" y="17816"/>
                  </a:lnTo>
                  <a:lnTo>
                    <a:pt x="28435" y="16763"/>
                  </a:lnTo>
                  <a:lnTo>
                    <a:pt x="29970" y="14920"/>
                  </a:lnTo>
                  <a:lnTo>
                    <a:pt x="31550" y="12989"/>
                  </a:lnTo>
                  <a:lnTo>
                    <a:pt x="32954" y="10927"/>
                  </a:lnTo>
                  <a:lnTo>
                    <a:pt x="34095" y="9040"/>
                  </a:lnTo>
                  <a:lnTo>
                    <a:pt x="35236" y="7153"/>
                  </a:lnTo>
                  <a:lnTo>
                    <a:pt x="36640" y="4520"/>
                  </a:lnTo>
                  <a:lnTo>
                    <a:pt x="37869" y="2282"/>
                  </a:lnTo>
                  <a:lnTo>
                    <a:pt x="38703" y="264"/>
                  </a:lnTo>
                  <a:lnTo>
                    <a:pt x="38703" y="176"/>
                  </a:lnTo>
                  <a:lnTo>
                    <a:pt x="38703" y="88"/>
                  </a:lnTo>
                  <a:lnTo>
                    <a:pt x="38659" y="44"/>
                  </a:lnTo>
                  <a:lnTo>
                    <a:pt x="3861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39" name="Google Shape;16839;p486"/>
            <p:cNvSpPr/>
            <p:nvPr/>
          </p:nvSpPr>
          <p:spPr>
            <a:xfrm>
              <a:off x="1893500" y="1524075"/>
              <a:ext cx="943450" cy="835950"/>
            </a:xfrm>
            <a:custGeom>
              <a:avLst/>
              <a:gdLst/>
              <a:ahLst/>
              <a:cxnLst/>
              <a:rect l="l" t="t" r="r" b="b"/>
              <a:pathLst>
                <a:path w="37738" h="33438" extrusionOk="0">
                  <a:moveTo>
                    <a:pt x="37519" y="0"/>
                  </a:moveTo>
                  <a:lnTo>
                    <a:pt x="37431" y="44"/>
                  </a:lnTo>
                  <a:lnTo>
                    <a:pt x="37387" y="88"/>
                  </a:lnTo>
                  <a:lnTo>
                    <a:pt x="36114" y="2502"/>
                  </a:lnTo>
                  <a:lnTo>
                    <a:pt x="34842" y="4915"/>
                  </a:lnTo>
                  <a:lnTo>
                    <a:pt x="33569" y="7065"/>
                  </a:lnTo>
                  <a:lnTo>
                    <a:pt x="32472" y="8864"/>
                  </a:lnTo>
                  <a:lnTo>
                    <a:pt x="31156" y="10751"/>
                  </a:lnTo>
                  <a:lnTo>
                    <a:pt x="29752" y="12550"/>
                  </a:lnTo>
                  <a:lnTo>
                    <a:pt x="27602" y="14920"/>
                  </a:lnTo>
                  <a:lnTo>
                    <a:pt x="26505" y="16061"/>
                  </a:lnTo>
                  <a:lnTo>
                    <a:pt x="25364" y="17158"/>
                  </a:lnTo>
                  <a:lnTo>
                    <a:pt x="24179" y="18211"/>
                  </a:lnTo>
                  <a:lnTo>
                    <a:pt x="22950" y="19264"/>
                  </a:lnTo>
                  <a:lnTo>
                    <a:pt x="21722" y="20229"/>
                  </a:lnTo>
                  <a:lnTo>
                    <a:pt x="20449" y="21151"/>
                  </a:lnTo>
                  <a:lnTo>
                    <a:pt x="19177" y="22072"/>
                  </a:lnTo>
                  <a:lnTo>
                    <a:pt x="17860" y="22950"/>
                  </a:lnTo>
                  <a:lnTo>
                    <a:pt x="16500" y="23827"/>
                  </a:lnTo>
                  <a:lnTo>
                    <a:pt x="15140" y="24617"/>
                  </a:lnTo>
                  <a:lnTo>
                    <a:pt x="12419" y="26241"/>
                  </a:lnTo>
                  <a:lnTo>
                    <a:pt x="9654" y="27777"/>
                  </a:lnTo>
                  <a:lnTo>
                    <a:pt x="6890" y="29313"/>
                  </a:lnTo>
                  <a:lnTo>
                    <a:pt x="5223" y="30234"/>
                  </a:lnTo>
                  <a:lnTo>
                    <a:pt x="2853" y="31463"/>
                  </a:lnTo>
                  <a:lnTo>
                    <a:pt x="88" y="33130"/>
                  </a:lnTo>
                  <a:lnTo>
                    <a:pt x="45" y="33174"/>
                  </a:lnTo>
                  <a:lnTo>
                    <a:pt x="1" y="33218"/>
                  </a:lnTo>
                  <a:lnTo>
                    <a:pt x="1" y="33306"/>
                  </a:lnTo>
                  <a:lnTo>
                    <a:pt x="45" y="33350"/>
                  </a:lnTo>
                  <a:lnTo>
                    <a:pt x="88" y="33437"/>
                  </a:lnTo>
                  <a:lnTo>
                    <a:pt x="176" y="33437"/>
                  </a:lnTo>
                  <a:lnTo>
                    <a:pt x="264" y="33393"/>
                  </a:lnTo>
                  <a:lnTo>
                    <a:pt x="3028" y="31726"/>
                  </a:lnTo>
                  <a:lnTo>
                    <a:pt x="5354" y="30541"/>
                  </a:lnTo>
                  <a:lnTo>
                    <a:pt x="7065" y="29620"/>
                  </a:lnTo>
                  <a:lnTo>
                    <a:pt x="9830" y="28084"/>
                  </a:lnTo>
                  <a:lnTo>
                    <a:pt x="12594" y="26548"/>
                  </a:lnTo>
                  <a:lnTo>
                    <a:pt x="15359" y="24924"/>
                  </a:lnTo>
                  <a:lnTo>
                    <a:pt x="16719" y="24091"/>
                  </a:lnTo>
                  <a:lnTo>
                    <a:pt x="18036" y="23257"/>
                  </a:lnTo>
                  <a:lnTo>
                    <a:pt x="19352" y="22336"/>
                  </a:lnTo>
                  <a:lnTo>
                    <a:pt x="20668" y="21458"/>
                  </a:lnTo>
                  <a:lnTo>
                    <a:pt x="21941" y="20493"/>
                  </a:lnTo>
                  <a:lnTo>
                    <a:pt x="23214" y="19527"/>
                  </a:lnTo>
                  <a:lnTo>
                    <a:pt x="24398" y="18474"/>
                  </a:lnTo>
                  <a:lnTo>
                    <a:pt x="25583" y="17421"/>
                  </a:lnTo>
                  <a:lnTo>
                    <a:pt x="26768" y="16324"/>
                  </a:lnTo>
                  <a:lnTo>
                    <a:pt x="27865" y="15183"/>
                  </a:lnTo>
                  <a:lnTo>
                    <a:pt x="30015" y="12770"/>
                  </a:lnTo>
                  <a:lnTo>
                    <a:pt x="31463" y="10971"/>
                  </a:lnTo>
                  <a:lnTo>
                    <a:pt x="32779" y="9084"/>
                  </a:lnTo>
                  <a:lnTo>
                    <a:pt x="33876" y="7241"/>
                  </a:lnTo>
                  <a:lnTo>
                    <a:pt x="35105" y="5047"/>
                  </a:lnTo>
                  <a:lnTo>
                    <a:pt x="36465" y="2633"/>
                  </a:lnTo>
                  <a:lnTo>
                    <a:pt x="37694" y="264"/>
                  </a:lnTo>
                  <a:lnTo>
                    <a:pt x="37738" y="176"/>
                  </a:lnTo>
                  <a:lnTo>
                    <a:pt x="37738" y="132"/>
                  </a:lnTo>
                  <a:lnTo>
                    <a:pt x="37694" y="44"/>
                  </a:lnTo>
                  <a:lnTo>
                    <a:pt x="3765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40" name="Google Shape;16840;p486"/>
            <p:cNvSpPr/>
            <p:nvPr/>
          </p:nvSpPr>
          <p:spPr>
            <a:xfrm>
              <a:off x="1870475" y="1528450"/>
              <a:ext cx="929200" cy="809625"/>
            </a:xfrm>
            <a:custGeom>
              <a:avLst/>
              <a:gdLst/>
              <a:ahLst/>
              <a:cxnLst/>
              <a:rect l="l" t="t" r="r" b="b"/>
              <a:pathLst>
                <a:path w="37168" h="32385" extrusionOk="0">
                  <a:moveTo>
                    <a:pt x="36948" y="1"/>
                  </a:moveTo>
                  <a:lnTo>
                    <a:pt x="36860" y="45"/>
                  </a:lnTo>
                  <a:lnTo>
                    <a:pt x="36816" y="89"/>
                  </a:lnTo>
                  <a:lnTo>
                    <a:pt x="36202" y="1274"/>
                  </a:lnTo>
                  <a:lnTo>
                    <a:pt x="35236" y="3029"/>
                  </a:lnTo>
                  <a:lnTo>
                    <a:pt x="34271" y="4784"/>
                  </a:lnTo>
                  <a:lnTo>
                    <a:pt x="33306" y="6495"/>
                  </a:lnTo>
                  <a:lnTo>
                    <a:pt x="32296" y="8119"/>
                  </a:lnTo>
                  <a:lnTo>
                    <a:pt x="31155" y="9742"/>
                  </a:lnTo>
                  <a:lnTo>
                    <a:pt x="30585" y="10532"/>
                  </a:lnTo>
                  <a:lnTo>
                    <a:pt x="29971" y="11322"/>
                  </a:lnTo>
                  <a:lnTo>
                    <a:pt x="29312" y="12112"/>
                  </a:lnTo>
                  <a:lnTo>
                    <a:pt x="28654" y="12902"/>
                  </a:lnTo>
                  <a:lnTo>
                    <a:pt x="27908" y="13692"/>
                  </a:lnTo>
                  <a:lnTo>
                    <a:pt x="27162" y="14482"/>
                  </a:lnTo>
                  <a:lnTo>
                    <a:pt x="25232" y="16324"/>
                  </a:lnTo>
                  <a:lnTo>
                    <a:pt x="23257" y="17948"/>
                  </a:lnTo>
                  <a:lnTo>
                    <a:pt x="21282" y="19396"/>
                  </a:lnTo>
                  <a:lnTo>
                    <a:pt x="19088" y="21195"/>
                  </a:lnTo>
                  <a:lnTo>
                    <a:pt x="16587" y="22907"/>
                  </a:lnTo>
                  <a:lnTo>
                    <a:pt x="12111" y="25539"/>
                  </a:lnTo>
                  <a:lnTo>
                    <a:pt x="9303" y="27075"/>
                  </a:lnTo>
                  <a:lnTo>
                    <a:pt x="7241" y="28172"/>
                  </a:lnTo>
                  <a:lnTo>
                    <a:pt x="3291" y="30147"/>
                  </a:lnTo>
                  <a:lnTo>
                    <a:pt x="88" y="32078"/>
                  </a:lnTo>
                  <a:lnTo>
                    <a:pt x="44" y="32121"/>
                  </a:lnTo>
                  <a:lnTo>
                    <a:pt x="0" y="32165"/>
                  </a:lnTo>
                  <a:lnTo>
                    <a:pt x="0" y="32253"/>
                  </a:lnTo>
                  <a:lnTo>
                    <a:pt x="0" y="32297"/>
                  </a:lnTo>
                  <a:lnTo>
                    <a:pt x="88" y="32385"/>
                  </a:lnTo>
                  <a:lnTo>
                    <a:pt x="264" y="32385"/>
                  </a:lnTo>
                  <a:lnTo>
                    <a:pt x="3467" y="30454"/>
                  </a:lnTo>
                  <a:lnTo>
                    <a:pt x="7416" y="28479"/>
                  </a:lnTo>
                  <a:lnTo>
                    <a:pt x="9478" y="27382"/>
                  </a:lnTo>
                  <a:lnTo>
                    <a:pt x="12287" y="25847"/>
                  </a:lnTo>
                  <a:lnTo>
                    <a:pt x="16763" y="23214"/>
                  </a:lnTo>
                  <a:lnTo>
                    <a:pt x="19308" y="21502"/>
                  </a:lnTo>
                  <a:lnTo>
                    <a:pt x="21502" y="19703"/>
                  </a:lnTo>
                  <a:lnTo>
                    <a:pt x="23476" y="18211"/>
                  </a:lnTo>
                  <a:lnTo>
                    <a:pt x="25451" y="16588"/>
                  </a:lnTo>
                  <a:lnTo>
                    <a:pt x="27382" y="14745"/>
                  </a:lnTo>
                  <a:lnTo>
                    <a:pt x="28172" y="13955"/>
                  </a:lnTo>
                  <a:lnTo>
                    <a:pt x="28917" y="13165"/>
                  </a:lnTo>
                  <a:lnTo>
                    <a:pt x="29576" y="12375"/>
                  </a:lnTo>
                  <a:lnTo>
                    <a:pt x="30234" y="11542"/>
                  </a:lnTo>
                  <a:lnTo>
                    <a:pt x="30848" y="10752"/>
                  </a:lnTo>
                  <a:lnTo>
                    <a:pt x="31463" y="9962"/>
                  </a:lnTo>
                  <a:lnTo>
                    <a:pt x="32560" y="8338"/>
                  </a:lnTo>
                  <a:lnTo>
                    <a:pt x="33613" y="6671"/>
                  </a:lnTo>
                  <a:lnTo>
                    <a:pt x="34578" y="4959"/>
                  </a:lnTo>
                  <a:lnTo>
                    <a:pt x="35543" y="3204"/>
                  </a:lnTo>
                  <a:lnTo>
                    <a:pt x="36509" y="1405"/>
                  </a:lnTo>
                  <a:lnTo>
                    <a:pt x="37123" y="264"/>
                  </a:lnTo>
                  <a:lnTo>
                    <a:pt x="37167" y="177"/>
                  </a:lnTo>
                  <a:lnTo>
                    <a:pt x="37167" y="133"/>
                  </a:lnTo>
                  <a:lnTo>
                    <a:pt x="37123" y="89"/>
                  </a:lnTo>
                  <a:lnTo>
                    <a:pt x="37079" y="45"/>
                  </a:lnTo>
                  <a:lnTo>
                    <a:pt x="3699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41" name="Google Shape;16841;p486"/>
            <p:cNvSpPr/>
            <p:nvPr/>
          </p:nvSpPr>
          <p:spPr>
            <a:xfrm>
              <a:off x="1846325" y="1555900"/>
              <a:ext cx="900675" cy="760250"/>
            </a:xfrm>
            <a:custGeom>
              <a:avLst/>
              <a:gdLst/>
              <a:ahLst/>
              <a:cxnLst/>
              <a:rect l="l" t="t" r="r" b="b"/>
              <a:pathLst>
                <a:path w="36027" h="30410" extrusionOk="0">
                  <a:moveTo>
                    <a:pt x="35895" y="0"/>
                  </a:moveTo>
                  <a:lnTo>
                    <a:pt x="35807" y="44"/>
                  </a:lnTo>
                  <a:lnTo>
                    <a:pt x="35763" y="44"/>
                  </a:lnTo>
                  <a:lnTo>
                    <a:pt x="35720" y="132"/>
                  </a:lnTo>
                  <a:lnTo>
                    <a:pt x="34315" y="2677"/>
                  </a:lnTo>
                  <a:lnTo>
                    <a:pt x="33350" y="4520"/>
                  </a:lnTo>
                  <a:lnTo>
                    <a:pt x="32341" y="6231"/>
                  </a:lnTo>
                  <a:lnTo>
                    <a:pt x="31814" y="7065"/>
                  </a:lnTo>
                  <a:lnTo>
                    <a:pt x="31244" y="7855"/>
                  </a:lnTo>
                  <a:lnTo>
                    <a:pt x="30673" y="8644"/>
                  </a:lnTo>
                  <a:lnTo>
                    <a:pt x="30059" y="9434"/>
                  </a:lnTo>
                  <a:lnTo>
                    <a:pt x="29401" y="10180"/>
                  </a:lnTo>
                  <a:lnTo>
                    <a:pt x="28786" y="10926"/>
                  </a:lnTo>
                  <a:lnTo>
                    <a:pt x="28084" y="11672"/>
                  </a:lnTo>
                  <a:lnTo>
                    <a:pt x="27382" y="12418"/>
                  </a:lnTo>
                  <a:lnTo>
                    <a:pt x="25890" y="13822"/>
                  </a:lnTo>
                  <a:lnTo>
                    <a:pt x="24311" y="15226"/>
                  </a:lnTo>
                  <a:lnTo>
                    <a:pt x="22643" y="16455"/>
                  </a:lnTo>
                  <a:lnTo>
                    <a:pt x="20976" y="17815"/>
                  </a:lnTo>
                  <a:lnTo>
                    <a:pt x="20361" y="18386"/>
                  </a:lnTo>
                  <a:lnTo>
                    <a:pt x="19703" y="18912"/>
                  </a:lnTo>
                  <a:lnTo>
                    <a:pt x="19045" y="19483"/>
                  </a:lnTo>
                  <a:lnTo>
                    <a:pt x="18343" y="20009"/>
                  </a:lnTo>
                  <a:lnTo>
                    <a:pt x="16851" y="21019"/>
                  </a:lnTo>
                  <a:lnTo>
                    <a:pt x="15271" y="21984"/>
                  </a:lnTo>
                  <a:lnTo>
                    <a:pt x="13648" y="22906"/>
                  </a:lnTo>
                  <a:lnTo>
                    <a:pt x="12024" y="23827"/>
                  </a:lnTo>
                  <a:lnTo>
                    <a:pt x="8821" y="25494"/>
                  </a:lnTo>
                  <a:lnTo>
                    <a:pt x="7241" y="26328"/>
                  </a:lnTo>
                  <a:lnTo>
                    <a:pt x="3380" y="28215"/>
                  </a:lnTo>
                  <a:lnTo>
                    <a:pt x="89" y="30102"/>
                  </a:lnTo>
                  <a:lnTo>
                    <a:pt x="45" y="30146"/>
                  </a:lnTo>
                  <a:lnTo>
                    <a:pt x="1" y="30190"/>
                  </a:lnTo>
                  <a:lnTo>
                    <a:pt x="1" y="30277"/>
                  </a:lnTo>
                  <a:lnTo>
                    <a:pt x="45" y="30321"/>
                  </a:lnTo>
                  <a:lnTo>
                    <a:pt x="89" y="30409"/>
                  </a:lnTo>
                  <a:lnTo>
                    <a:pt x="264" y="30409"/>
                  </a:lnTo>
                  <a:lnTo>
                    <a:pt x="3555" y="28522"/>
                  </a:lnTo>
                  <a:lnTo>
                    <a:pt x="7373" y="26635"/>
                  </a:lnTo>
                  <a:lnTo>
                    <a:pt x="8952" y="25846"/>
                  </a:lnTo>
                  <a:lnTo>
                    <a:pt x="12200" y="24134"/>
                  </a:lnTo>
                  <a:lnTo>
                    <a:pt x="13867" y="23213"/>
                  </a:lnTo>
                  <a:lnTo>
                    <a:pt x="15491" y="22291"/>
                  </a:lnTo>
                  <a:lnTo>
                    <a:pt x="17027" y="21282"/>
                  </a:lnTo>
                  <a:lnTo>
                    <a:pt x="18518" y="20273"/>
                  </a:lnTo>
                  <a:lnTo>
                    <a:pt x="19264" y="19746"/>
                  </a:lnTo>
                  <a:lnTo>
                    <a:pt x="19923" y="19176"/>
                  </a:lnTo>
                  <a:lnTo>
                    <a:pt x="20581" y="18649"/>
                  </a:lnTo>
                  <a:lnTo>
                    <a:pt x="21239" y="18079"/>
                  </a:lnTo>
                  <a:lnTo>
                    <a:pt x="22863" y="16718"/>
                  </a:lnTo>
                  <a:lnTo>
                    <a:pt x="24530" y="15490"/>
                  </a:lnTo>
                  <a:lnTo>
                    <a:pt x="26154" y="14086"/>
                  </a:lnTo>
                  <a:lnTo>
                    <a:pt x="27646" y="12638"/>
                  </a:lnTo>
                  <a:lnTo>
                    <a:pt x="28348" y="11935"/>
                  </a:lnTo>
                  <a:lnTo>
                    <a:pt x="29050" y="11189"/>
                  </a:lnTo>
                  <a:lnTo>
                    <a:pt x="29708" y="10444"/>
                  </a:lnTo>
                  <a:lnTo>
                    <a:pt x="30322" y="9654"/>
                  </a:lnTo>
                  <a:lnTo>
                    <a:pt x="30937" y="8864"/>
                  </a:lnTo>
                  <a:lnTo>
                    <a:pt x="31507" y="8074"/>
                  </a:lnTo>
                  <a:lnTo>
                    <a:pt x="32078" y="7240"/>
                  </a:lnTo>
                  <a:lnTo>
                    <a:pt x="32648" y="6407"/>
                  </a:lnTo>
                  <a:lnTo>
                    <a:pt x="33175" y="5573"/>
                  </a:lnTo>
                  <a:lnTo>
                    <a:pt x="33657" y="4695"/>
                  </a:lnTo>
                  <a:lnTo>
                    <a:pt x="34666" y="2852"/>
                  </a:lnTo>
                  <a:lnTo>
                    <a:pt x="36027" y="263"/>
                  </a:lnTo>
                  <a:lnTo>
                    <a:pt x="36027" y="219"/>
                  </a:lnTo>
                  <a:lnTo>
                    <a:pt x="36027" y="132"/>
                  </a:lnTo>
                  <a:lnTo>
                    <a:pt x="35983" y="88"/>
                  </a:lnTo>
                  <a:lnTo>
                    <a:pt x="35939" y="44"/>
                  </a:lnTo>
                  <a:lnTo>
                    <a:pt x="3589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42" name="Google Shape;16842;p486"/>
            <p:cNvSpPr/>
            <p:nvPr/>
          </p:nvSpPr>
          <p:spPr>
            <a:xfrm>
              <a:off x="1799150" y="1626100"/>
              <a:ext cx="840350" cy="647250"/>
            </a:xfrm>
            <a:custGeom>
              <a:avLst/>
              <a:gdLst/>
              <a:ahLst/>
              <a:cxnLst/>
              <a:rect l="l" t="t" r="r" b="b"/>
              <a:pathLst>
                <a:path w="33614" h="25890" extrusionOk="0">
                  <a:moveTo>
                    <a:pt x="33394" y="0"/>
                  </a:moveTo>
                  <a:lnTo>
                    <a:pt x="33350" y="44"/>
                  </a:lnTo>
                  <a:lnTo>
                    <a:pt x="33306" y="88"/>
                  </a:lnTo>
                  <a:lnTo>
                    <a:pt x="31639" y="2896"/>
                  </a:lnTo>
                  <a:lnTo>
                    <a:pt x="30322" y="4783"/>
                  </a:lnTo>
                  <a:lnTo>
                    <a:pt x="28874" y="6495"/>
                  </a:lnTo>
                  <a:lnTo>
                    <a:pt x="26944" y="8425"/>
                  </a:lnTo>
                  <a:lnTo>
                    <a:pt x="25057" y="10049"/>
                  </a:lnTo>
                  <a:lnTo>
                    <a:pt x="22994" y="11673"/>
                  </a:lnTo>
                  <a:lnTo>
                    <a:pt x="20362" y="14042"/>
                  </a:lnTo>
                  <a:lnTo>
                    <a:pt x="18124" y="15973"/>
                  </a:lnTo>
                  <a:lnTo>
                    <a:pt x="16105" y="17289"/>
                  </a:lnTo>
                  <a:lnTo>
                    <a:pt x="14174" y="18430"/>
                  </a:lnTo>
                  <a:lnTo>
                    <a:pt x="12112" y="19571"/>
                  </a:lnTo>
                  <a:lnTo>
                    <a:pt x="7812" y="21721"/>
                  </a:lnTo>
                  <a:lnTo>
                    <a:pt x="5662" y="22555"/>
                  </a:lnTo>
                  <a:lnTo>
                    <a:pt x="3511" y="23608"/>
                  </a:lnTo>
                  <a:lnTo>
                    <a:pt x="89" y="25583"/>
                  </a:lnTo>
                  <a:lnTo>
                    <a:pt x="1" y="25626"/>
                  </a:lnTo>
                  <a:lnTo>
                    <a:pt x="1" y="25670"/>
                  </a:lnTo>
                  <a:lnTo>
                    <a:pt x="1" y="25758"/>
                  </a:lnTo>
                  <a:lnTo>
                    <a:pt x="1" y="25802"/>
                  </a:lnTo>
                  <a:lnTo>
                    <a:pt x="89" y="25890"/>
                  </a:lnTo>
                  <a:lnTo>
                    <a:pt x="264" y="25890"/>
                  </a:lnTo>
                  <a:lnTo>
                    <a:pt x="3687" y="23915"/>
                  </a:lnTo>
                  <a:lnTo>
                    <a:pt x="5793" y="22862"/>
                  </a:lnTo>
                  <a:lnTo>
                    <a:pt x="7943" y="22028"/>
                  </a:lnTo>
                  <a:lnTo>
                    <a:pt x="12288" y="19878"/>
                  </a:lnTo>
                  <a:lnTo>
                    <a:pt x="14350" y="18737"/>
                  </a:lnTo>
                  <a:lnTo>
                    <a:pt x="16281" y="17596"/>
                  </a:lnTo>
                  <a:lnTo>
                    <a:pt x="18299" y="16236"/>
                  </a:lnTo>
                  <a:lnTo>
                    <a:pt x="18343" y="16236"/>
                  </a:lnTo>
                  <a:lnTo>
                    <a:pt x="20581" y="14305"/>
                  </a:lnTo>
                  <a:lnTo>
                    <a:pt x="23214" y="11936"/>
                  </a:lnTo>
                  <a:lnTo>
                    <a:pt x="25276" y="10356"/>
                  </a:lnTo>
                  <a:lnTo>
                    <a:pt x="27207" y="8689"/>
                  </a:lnTo>
                  <a:lnTo>
                    <a:pt x="29138" y="6758"/>
                  </a:lnTo>
                  <a:lnTo>
                    <a:pt x="30586" y="5003"/>
                  </a:lnTo>
                  <a:lnTo>
                    <a:pt x="31946" y="3116"/>
                  </a:lnTo>
                  <a:lnTo>
                    <a:pt x="33570" y="264"/>
                  </a:lnTo>
                  <a:lnTo>
                    <a:pt x="33613" y="220"/>
                  </a:lnTo>
                  <a:lnTo>
                    <a:pt x="33613" y="132"/>
                  </a:lnTo>
                  <a:lnTo>
                    <a:pt x="33570" y="88"/>
                  </a:lnTo>
                  <a:lnTo>
                    <a:pt x="33526" y="44"/>
                  </a:lnTo>
                  <a:lnTo>
                    <a:pt x="3343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43" name="Google Shape;16843;p486"/>
            <p:cNvSpPr/>
            <p:nvPr/>
          </p:nvSpPr>
          <p:spPr>
            <a:xfrm>
              <a:off x="1775025" y="2163625"/>
              <a:ext cx="160200" cy="88875"/>
            </a:xfrm>
            <a:custGeom>
              <a:avLst/>
              <a:gdLst/>
              <a:ahLst/>
              <a:cxnLst/>
              <a:rect l="l" t="t" r="r" b="b"/>
              <a:pathLst>
                <a:path w="6408" h="3555" extrusionOk="0">
                  <a:moveTo>
                    <a:pt x="6144" y="1"/>
                  </a:moveTo>
                  <a:lnTo>
                    <a:pt x="3555" y="1229"/>
                  </a:lnTo>
                  <a:lnTo>
                    <a:pt x="88" y="3204"/>
                  </a:lnTo>
                  <a:lnTo>
                    <a:pt x="45" y="3248"/>
                  </a:lnTo>
                  <a:lnTo>
                    <a:pt x="1" y="3336"/>
                  </a:lnTo>
                  <a:lnTo>
                    <a:pt x="1" y="3379"/>
                  </a:lnTo>
                  <a:lnTo>
                    <a:pt x="45" y="3467"/>
                  </a:lnTo>
                  <a:lnTo>
                    <a:pt x="88" y="3511"/>
                  </a:lnTo>
                  <a:lnTo>
                    <a:pt x="176" y="3555"/>
                  </a:lnTo>
                  <a:lnTo>
                    <a:pt x="264" y="3511"/>
                  </a:lnTo>
                  <a:lnTo>
                    <a:pt x="3730" y="1537"/>
                  </a:lnTo>
                  <a:lnTo>
                    <a:pt x="6319" y="352"/>
                  </a:lnTo>
                  <a:lnTo>
                    <a:pt x="6363" y="308"/>
                  </a:lnTo>
                  <a:lnTo>
                    <a:pt x="6407" y="220"/>
                  </a:lnTo>
                  <a:lnTo>
                    <a:pt x="6407" y="176"/>
                  </a:lnTo>
                  <a:lnTo>
                    <a:pt x="6363" y="88"/>
                  </a:lnTo>
                  <a:lnTo>
                    <a:pt x="6319" y="45"/>
                  </a:lnTo>
                  <a:lnTo>
                    <a:pt x="627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44" name="Google Shape;16844;p486"/>
            <p:cNvSpPr/>
            <p:nvPr/>
          </p:nvSpPr>
          <p:spPr>
            <a:xfrm>
              <a:off x="2327925" y="1808200"/>
              <a:ext cx="137150" cy="118500"/>
            </a:xfrm>
            <a:custGeom>
              <a:avLst/>
              <a:gdLst/>
              <a:ahLst/>
              <a:cxnLst/>
              <a:rect l="l" t="t" r="r" b="b"/>
              <a:pathLst>
                <a:path w="5486" h="4740" extrusionOk="0">
                  <a:moveTo>
                    <a:pt x="5266" y="0"/>
                  </a:moveTo>
                  <a:lnTo>
                    <a:pt x="5222" y="44"/>
                  </a:lnTo>
                  <a:lnTo>
                    <a:pt x="3555" y="1492"/>
                  </a:lnTo>
                  <a:lnTo>
                    <a:pt x="88" y="4432"/>
                  </a:lnTo>
                  <a:lnTo>
                    <a:pt x="44" y="4476"/>
                  </a:lnTo>
                  <a:lnTo>
                    <a:pt x="0" y="4520"/>
                  </a:lnTo>
                  <a:lnTo>
                    <a:pt x="0" y="4608"/>
                  </a:lnTo>
                  <a:lnTo>
                    <a:pt x="44" y="4652"/>
                  </a:lnTo>
                  <a:lnTo>
                    <a:pt x="88" y="4696"/>
                  </a:lnTo>
                  <a:lnTo>
                    <a:pt x="176" y="4740"/>
                  </a:lnTo>
                  <a:lnTo>
                    <a:pt x="308" y="4696"/>
                  </a:lnTo>
                  <a:lnTo>
                    <a:pt x="3774" y="1756"/>
                  </a:lnTo>
                  <a:lnTo>
                    <a:pt x="5442" y="308"/>
                  </a:lnTo>
                  <a:lnTo>
                    <a:pt x="5485" y="264"/>
                  </a:lnTo>
                  <a:lnTo>
                    <a:pt x="5485" y="176"/>
                  </a:lnTo>
                  <a:lnTo>
                    <a:pt x="5485" y="132"/>
                  </a:lnTo>
                  <a:lnTo>
                    <a:pt x="5442" y="44"/>
                  </a:lnTo>
                  <a:lnTo>
                    <a:pt x="539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45" name="Google Shape;16845;p486"/>
            <p:cNvSpPr/>
            <p:nvPr/>
          </p:nvSpPr>
          <p:spPr>
            <a:xfrm>
              <a:off x="2313650" y="1698500"/>
              <a:ext cx="210675" cy="199675"/>
            </a:xfrm>
            <a:custGeom>
              <a:avLst/>
              <a:gdLst/>
              <a:ahLst/>
              <a:cxnLst/>
              <a:rect l="l" t="t" r="r" b="b"/>
              <a:pathLst>
                <a:path w="8427" h="7987" extrusionOk="0">
                  <a:moveTo>
                    <a:pt x="8251" y="0"/>
                  </a:moveTo>
                  <a:lnTo>
                    <a:pt x="8163" y="44"/>
                  </a:lnTo>
                  <a:lnTo>
                    <a:pt x="8119" y="88"/>
                  </a:lnTo>
                  <a:lnTo>
                    <a:pt x="6671" y="1800"/>
                  </a:lnTo>
                  <a:lnTo>
                    <a:pt x="4872" y="3599"/>
                  </a:lnTo>
                  <a:lnTo>
                    <a:pt x="3380" y="4827"/>
                  </a:lnTo>
                  <a:lnTo>
                    <a:pt x="1712" y="6231"/>
                  </a:lnTo>
                  <a:lnTo>
                    <a:pt x="45" y="7680"/>
                  </a:lnTo>
                  <a:lnTo>
                    <a:pt x="1" y="7767"/>
                  </a:lnTo>
                  <a:lnTo>
                    <a:pt x="1" y="7811"/>
                  </a:lnTo>
                  <a:lnTo>
                    <a:pt x="1" y="7899"/>
                  </a:lnTo>
                  <a:lnTo>
                    <a:pt x="45" y="7943"/>
                  </a:lnTo>
                  <a:lnTo>
                    <a:pt x="89" y="7987"/>
                  </a:lnTo>
                  <a:lnTo>
                    <a:pt x="176" y="7987"/>
                  </a:lnTo>
                  <a:lnTo>
                    <a:pt x="308" y="7943"/>
                  </a:lnTo>
                  <a:lnTo>
                    <a:pt x="1932" y="6495"/>
                  </a:lnTo>
                  <a:lnTo>
                    <a:pt x="3599" y="5091"/>
                  </a:lnTo>
                  <a:lnTo>
                    <a:pt x="5091" y="3862"/>
                  </a:lnTo>
                  <a:lnTo>
                    <a:pt x="6934" y="2063"/>
                  </a:lnTo>
                  <a:lnTo>
                    <a:pt x="8382" y="308"/>
                  </a:lnTo>
                  <a:lnTo>
                    <a:pt x="8426" y="220"/>
                  </a:lnTo>
                  <a:lnTo>
                    <a:pt x="8426" y="176"/>
                  </a:lnTo>
                  <a:lnTo>
                    <a:pt x="8426" y="88"/>
                  </a:lnTo>
                  <a:lnTo>
                    <a:pt x="8382" y="44"/>
                  </a:lnTo>
                  <a:lnTo>
                    <a:pt x="829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46" name="Google Shape;16846;p486"/>
            <p:cNvSpPr/>
            <p:nvPr/>
          </p:nvSpPr>
          <p:spPr>
            <a:xfrm>
              <a:off x="1726750" y="2143875"/>
              <a:ext cx="109725" cy="64750"/>
            </a:xfrm>
            <a:custGeom>
              <a:avLst/>
              <a:gdLst/>
              <a:ahLst/>
              <a:cxnLst/>
              <a:rect l="l" t="t" r="r" b="b"/>
              <a:pathLst>
                <a:path w="4389" h="2590" extrusionOk="0">
                  <a:moveTo>
                    <a:pt x="4126" y="1"/>
                  </a:moveTo>
                  <a:lnTo>
                    <a:pt x="89" y="2283"/>
                  </a:lnTo>
                  <a:lnTo>
                    <a:pt x="45" y="2327"/>
                  </a:lnTo>
                  <a:lnTo>
                    <a:pt x="1" y="2370"/>
                  </a:lnTo>
                  <a:lnTo>
                    <a:pt x="1" y="2458"/>
                  </a:lnTo>
                  <a:lnTo>
                    <a:pt x="1" y="2502"/>
                  </a:lnTo>
                  <a:lnTo>
                    <a:pt x="89" y="2590"/>
                  </a:lnTo>
                  <a:lnTo>
                    <a:pt x="264" y="2590"/>
                  </a:lnTo>
                  <a:lnTo>
                    <a:pt x="4301" y="308"/>
                  </a:lnTo>
                  <a:lnTo>
                    <a:pt x="4389" y="264"/>
                  </a:lnTo>
                  <a:lnTo>
                    <a:pt x="4389" y="220"/>
                  </a:lnTo>
                  <a:lnTo>
                    <a:pt x="4389" y="176"/>
                  </a:lnTo>
                  <a:lnTo>
                    <a:pt x="4389" y="89"/>
                  </a:lnTo>
                  <a:lnTo>
                    <a:pt x="4345" y="45"/>
                  </a:lnTo>
                  <a:lnTo>
                    <a:pt x="430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47" name="Google Shape;16847;p486"/>
            <p:cNvSpPr/>
            <p:nvPr/>
          </p:nvSpPr>
          <p:spPr>
            <a:xfrm>
              <a:off x="2462850" y="1368300"/>
              <a:ext cx="930300" cy="1502925"/>
            </a:xfrm>
            <a:custGeom>
              <a:avLst/>
              <a:gdLst/>
              <a:ahLst/>
              <a:cxnLst/>
              <a:rect l="l" t="t" r="r" b="b"/>
              <a:pathLst>
                <a:path w="37212" h="60117" extrusionOk="0">
                  <a:moveTo>
                    <a:pt x="35105" y="0"/>
                  </a:moveTo>
                  <a:lnTo>
                    <a:pt x="35017" y="44"/>
                  </a:lnTo>
                  <a:lnTo>
                    <a:pt x="34974" y="88"/>
                  </a:lnTo>
                  <a:lnTo>
                    <a:pt x="34974" y="176"/>
                  </a:lnTo>
                  <a:lnTo>
                    <a:pt x="34974" y="220"/>
                  </a:lnTo>
                  <a:lnTo>
                    <a:pt x="35017" y="308"/>
                  </a:lnTo>
                  <a:lnTo>
                    <a:pt x="36334" y="1712"/>
                  </a:lnTo>
                  <a:lnTo>
                    <a:pt x="36509" y="2151"/>
                  </a:lnTo>
                  <a:lnTo>
                    <a:pt x="36773" y="4388"/>
                  </a:lnTo>
                  <a:lnTo>
                    <a:pt x="36860" y="7328"/>
                  </a:lnTo>
                  <a:lnTo>
                    <a:pt x="36729" y="8513"/>
                  </a:lnTo>
                  <a:lnTo>
                    <a:pt x="35939" y="10400"/>
                  </a:lnTo>
                  <a:lnTo>
                    <a:pt x="34974" y="12726"/>
                  </a:lnTo>
                  <a:lnTo>
                    <a:pt x="33657" y="16587"/>
                  </a:lnTo>
                  <a:lnTo>
                    <a:pt x="32253" y="19088"/>
                  </a:lnTo>
                  <a:lnTo>
                    <a:pt x="30936" y="21590"/>
                  </a:lnTo>
                  <a:lnTo>
                    <a:pt x="29883" y="24047"/>
                  </a:lnTo>
                  <a:lnTo>
                    <a:pt x="27251" y="28742"/>
                  </a:lnTo>
                  <a:lnTo>
                    <a:pt x="27251" y="28830"/>
                  </a:lnTo>
                  <a:lnTo>
                    <a:pt x="27207" y="30541"/>
                  </a:lnTo>
                  <a:lnTo>
                    <a:pt x="27207" y="30585"/>
                  </a:lnTo>
                  <a:lnTo>
                    <a:pt x="27338" y="32209"/>
                  </a:lnTo>
                  <a:lnTo>
                    <a:pt x="28435" y="40239"/>
                  </a:lnTo>
                  <a:lnTo>
                    <a:pt x="28216" y="40546"/>
                  </a:lnTo>
                  <a:lnTo>
                    <a:pt x="27426" y="41204"/>
                  </a:lnTo>
                  <a:lnTo>
                    <a:pt x="25144" y="42564"/>
                  </a:lnTo>
                  <a:lnTo>
                    <a:pt x="22731" y="44232"/>
                  </a:lnTo>
                  <a:lnTo>
                    <a:pt x="20054" y="45855"/>
                  </a:lnTo>
                  <a:lnTo>
                    <a:pt x="16500" y="48664"/>
                  </a:lnTo>
                  <a:lnTo>
                    <a:pt x="14569" y="49761"/>
                  </a:lnTo>
                  <a:lnTo>
                    <a:pt x="14569" y="49805"/>
                  </a:lnTo>
                  <a:lnTo>
                    <a:pt x="12419" y="51867"/>
                  </a:lnTo>
                  <a:lnTo>
                    <a:pt x="11410" y="52525"/>
                  </a:lnTo>
                  <a:lnTo>
                    <a:pt x="8119" y="54280"/>
                  </a:lnTo>
                  <a:lnTo>
                    <a:pt x="6627" y="54939"/>
                  </a:lnTo>
                  <a:lnTo>
                    <a:pt x="5135" y="55992"/>
                  </a:lnTo>
                  <a:lnTo>
                    <a:pt x="3160" y="57484"/>
                  </a:lnTo>
                  <a:lnTo>
                    <a:pt x="88" y="59809"/>
                  </a:lnTo>
                  <a:lnTo>
                    <a:pt x="1" y="59853"/>
                  </a:lnTo>
                  <a:lnTo>
                    <a:pt x="1" y="59941"/>
                  </a:lnTo>
                  <a:lnTo>
                    <a:pt x="1" y="59985"/>
                  </a:lnTo>
                  <a:lnTo>
                    <a:pt x="45" y="60073"/>
                  </a:lnTo>
                  <a:lnTo>
                    <a:pt x="88" y="60117"/>
                  </a:lnTo>
                  <a:lnTo>
                    <a:pt x="176" y="60117"/>
                  </a:lnTo>
                  <a:lnTo>
                    <a:pt x="264" y="60073"/>
                  </a:lnTo>
                  <a:lnTo>
                    <a:pt x="3336" y="57747"/>
                  </a:lnTo>
                  <a:lnTo>
                    <a:pt x="5354" y="56299"/>
                  </a:lnTo>
                  <a:lnTo>
                    <a:pt x="6802" y="55246"/>
                  </a:lnTo>
                  <a:lnTo>
                    <a:pt x="8250" y="54588"/>
                  </a:lnTo>
                  <a:lnTo>
                    <a:pt x="11585" y="52832"/>
                  </a:lnTo>
                  <a:lnTo>
                    <a:pt x="12638" y="52130"/>
                  </a:lnTo>
                  <a:lnTo>
                    <a:pt x="14788" y="50068"/>
                  </a:lnTo>
                  <a:lnTo>
                    <a:pt x="16675" y="48971"/>
                  </a:lnTo>
                  <a:lnTo>
                    <a:pt x="16719" y="48971"/>
                  </a:lnTo>
                  <a:lnTo>
                    <a:pt x="20230" y="46163"/>
                  </a:lnTo>
                  <a:lnTo>
                    <a:pt x="22906" y="44539"/>
                  </a:lnTo>
                  <a:lnTo>
                    <a:pt x="25320" y="42828"/>
                  </a:lnTo>
                  <a:lnTo>
                    <a:pt x="27645" y="41467"/>
                  </a:lnTo>
                  <a:lnTo>
                    <a:pt x="28435" y="40809"/>
                  </a:lnTo>
                  <a:lnTo>
                    <a:pt x="28479" y="40809"/>
                  </a:lnTo>
                  <a:lnTo>
                    <a:pt x="28786" y="40370"/>
                  </a:lnTo>
                  <a:lnTo>
                    <a:pt x="28786" y="40239"/>
                  </a:lnTo>
                  <a:lnTo>
                    <a:pt x="27689" y="32165"/>
                  </a:lnTo>
                  <a:lnTo>
                    <a:pt x="27558" y="30541"/>
                  </a:lnTo>
                  <a:lnTo>
                    <a:pt x="27602" y="28874"/>
                  </a:lnTo>
                  <a:lnTo>
                    <a:pt x="30191" y="24222"/>
                  </a:lnTo>
                  <a:lnTo>
                    <a:pt x="31244" y="21721"/>
                  </a:lnTo>
                  <a:lnTo>
                    <a:pt x="32560" y="19264"/>
                  </a:lnTo>
                  <a:lnTo>
                    <a:pt x="33964" y="16719"/>
                  </a:lnTo>
                  <a:lnTo>
                    <a:pt x="33964" y="16675"/>
                  </a:lnTo>
                  <a:lnTo>
                    <a:pt x="35281" y="12857"/>
                  </a:lnTo>
                  <a:lnTo>
                    <a:pt x="36246" y="10532"/>
                  </a:lnTo>
                  <a:lnTo>
                    <a:pt x="37080" y="8645"/>
                  </a:lnTo>
                  <a:lnTo>
                    <a:pt x="37080" y="8601"/>
                  </a:lnTo>
                  <a:lnTo>
                    <a:pt x="37211" y="7328"/>
                  </a:lnTo>
                  <a:lnTo>
                    <a:pt x="37124" y="4388"/>
                  </a:lnTo>
                  <a:lnTo>
                    <a:pt x="36860" y="2107"/>
                  </a:lnTo>
                  <a:lnTo>
                    <a:pt x="36860" y="2063"/>
                  </a:lnTo>
                  <a:lnTo>
                    <a:pt x="36641" y="1536"/>
                  </a:lnTo>
                  <a:lnTo>
                    <a:pt x="36597" y="1492"/>
                  </a:lnTo>
                  <a:lnTo>
                    <a:pt x="35281" y="44"/>
                  </a:lnTo>
                  <a:lnTo>
                    <a:pt x="3523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48" name="Google Shape;16848;p486"/>
            <p:cNvSpPr/>
            <p:nvPr/>
          </p:nvSpPr>
          <p:spPr>
            <a:xfrm>
              <a:off x="2491375" y="1390250"/>
              <a:ext cx="930300" cy="1507300"/>
            </a:xfrm>
            <a:custGeom>
              <a:avLst/>
              <a:gdLst/>
              <a:ahLst/>
              <a:cxnLst/>
              <a:rect l="l" t="t" r="r" b="b"/>
              <a:pathLst>
                <a:path w="37212" h="60292" extrusionOk="0">
                  <a:moveTo>
                    <a:pt x="35895" y="0"/>
                  </a:moveTo>
                  <a:lnTo>
                    <a:pt x="35851" y="44"/>
                  </a:lnTo>
                  <a:lnTo>
                    <a:pt x="35807" y="88"/>
                  </a:lnTo>
                  <a:lnTo>
                    <a:pt x="35807" y="176"/>
                  </a:lnTo>
                  <a:lnTo>
                    <a:pt x="35851" y="219"/>
                  </a:lnTo>
                  <a:lnTo>
                    <a:pt x="35851" y="307"/>
                  </a:lnTo>
                  <a:lnTo>
                    <a:pt x="36772" y="1141"/>
                  </a:lnTo>
                  <a:lnTo>
                    <a:pt x="36772" y="2370"/>
                  </a:lnTo>
                  <a:lnTo>
                    <a:pt x="36860" y="5310"/>
                  </a:lnTo>
                  <a:lnTo>
                    <a:pt x="36860" y="7240"/>
                  </a:lnTo>
                  <a:lnTo>
                    <a:pt x="36860" y="7899"/>
                  </a:lnTo>
                  <a:lnTo>
                    <a:pt x="36772" y="8513"/>
                  </a:lnTo>
                  <a:lnTo>
                    <a:pt x="36597" y="9127"/>
                  </a:lnTo>
                  <a:lnTo>
                    <a:pt x="36378" y="9785"/>
                  </a:lnTo>
                  <a:lnTo>
                    <a:pt x="35588" y="11584"/>
                  </a:lnTo>
                  <a:lnTo>
                    <a:pt x="34578" y="13822"/>
                  </a:lnTo>
                  <a:lnTo>
                    <a:pt x="33481" y="16587"/>
                  </a:lnTo>
                  <a:lnTo>
                    <a:pt x="32033" y="18956"/>
                  </a:lnTo>
                  <a:lnTo>
                    <a:pt x="30717" y="21370"/>
                  </a:lnTo>
                  <a:lnTo>
                    <a:pt x="30717" y="21414"/>
                  </a:lnTo>
                  <a:lnTo>
                    <a:pt x="29927" y="23652"/>
                  </a:lnTo>
                  <a:lnTo>
                    <a:pt x="29927" y="23739"/>
                  </a:lnTo>
                  <a:lnTo>
                    <a:pt x="30190" y="24880"/>
                  </a:lnTo>
                  <a:lnTo>
                    <a:pt x="30410" y="29488"/>
                  </a:lnTo>
                  <a:lnTo>
                    <a:pt x="30454" y="32428"/>
                  </a:lnTo>
                  <a:lnTo>
                    <a:pt x="30454" y="35543"/>
                  </a:lnTo>
                  <a:lnTo>
                    <a:pt x="30410" y="40151"/>
                  </a:lnTo>
                  <a:lnTo>
                    <a:pt x="30234" y="40370"/>
                  </a:lnTo>
                  <a:lnTo>
                    <a:pt x="29225" y="40940"/>
                  </a:lnTo>
                  <a:lnTo>
                    <a:pt x="29181" y="40940"/>
                  </a:lnTo>
                  <a:lnTo>
                    <a:pt x="28172" y="41906"/>
                  </a:lnTo>
                  <a:lnTo>
                    <a:pt x="26153" y="43047"/>
                  </a:lnTo>
                  <a:lnTo>
                    <a:pt x="23257" y="44626"/>
                  </a:lnTo>
                  <a:lnTo>
                    <a:pt x="20800" y="46162"/>
                  </a:lnTo>
                  <a:lnTo>
                    <a:pt x="18825" y="47391"/>
                  </a:lnTo>
                  <a:lnTo>
                    <a:pt x="16017" y="49541"/>
                  </a:lnTo>
                  <a:lnTo>
                    <a:pt x="13911" y="50550"/>
                  </a:lnTo>
                  <a:lnTo>
                    <a:pt x="13867" y="50594"/>
                  </a:lnTo>
                  <a:lnTo>
                    <a:pt x="12024" y="52218"/>
                  </a:lnTo>
                  <a:lnTo>
                    <a:pt x="11015" y="52876"/>
                  </a:lnTo>
                  <a:lnTo>
                    <a:pt x="7329" y="54850"/>
                  </a:lnTo>
                  <a:lnTo>
                    <a:pt x="5881" y="55596"/>
                  </a:lnTo>
                  <a:lnTo>
                    <a:pt x="4213" y="56869"/>
                  </a:lnTo>
                  <a:lnTo>
                    <a:pt x="2151" y="58361"/>
                  </a:lnTo>
                  <a:lnTo>
                    <a:pt x="88" y="59984"/>
                  </a:lnTo>
                  <a:lnTo>
                    <a:pt x="44" y="60028"/>
                  </a:lnTo>
                  <a:lnTo>
                    <a:pt x="1" y="60072"/>
                  </a:lnTo>
                  <a:lnTo>
                    <a:pt x="1" y="60160"/>
                  </a:lnTo>
                  <a:lnTo>
                    <a:pt x="44" y="60204"/>
                  </a:lnTo>
                  <a:lnTo>
                    <a:pt x="132" y="60248"/>
                  </a:lnTo>
                  <a:lnTo>
                    <a:pt x="176" y="60292"/>
                  </a:lnTo>
                  <a:lnTo>
                    <a:pt x="308" y="60248"/>
                  </a:lnTo>
                  <a:lnTo>
                    <a:pt x="2370" y="58624"/>
                  </a:lnTo>
                  <a:lnTo>
                    <a:pt x="4389" y="57132"/>
                  </a:lnTo>
                  <a:lnTo>
                    <a:pt x="6056" y="55904"/>
                  </a:lnTo>
                  <a:lnTo>
                    <a:pt x="7504" y="55202"/>
                  </a:lnTo>
                  <a:lnTo>
                    <a:pt x="11190" y="53183"/>
                  </a:lnTo>
                  <a:lnTo>
                    <a:pt x="12243" y="52525"/>
                  </a:lnTo>
                  <a:lnTo>
                    <a:pt x="12243" y="52481"/>
                  </a:lnTo>
                  <a:lnTo>
                    <a:pt x="14086" y="50857"/>
                  </a:lnTo>
                  <a:lnTo>
                    <a:pt x="16193" y="49848"/>
                  </a:lnTo>
                  <a:lnTo>
                    <a:pt x="19045" y="47698"/>
                  </a:lnTo>
                  <a:lnTo>
                    <a:pt x="21019" y="46469"/>
                  </a:lnTo>
                  <a:lnTo>
                    <a:pt x="23433" y="44934"/>
                  </a:lnTo>
                  <a:lnTo>
                    <a:pt x="26329" y="43354"/>
                  </a:lnTo>
                  <a:lnTo>
                    <a:pt x="28347" y="42213"/>
                  </a:lnTo>
                  <a:lnTo>
                    <a:pt x="28391" y="42169"/>
                  </a:lnTo>
                  <a:lnTo>
                    <a:pt x="29401" y="41248"/>
                  </a:lnTo>
                  <a:lnTo>
                    <a:pt x="30454" y="40633"/>
                  </a:lnTo>
                  <a:lnTo>
                    <a:pt x="30498" y="40589"/>
                  </a:lnTo>
                  <a:lnTo>
                    <a:pt x="30717" y="40326"/>
                  </a:lnTo>
                  <a:lnTo>
                    <a:pt x="30761" y="40238"/>
                  </a:lnTo>
                  <a:lnTo>
                    <a:pt x="30805" y="35543"/>
                  </a:lnTo>
                  <a:lnTo>
                    <a:pt x="30805" y="32428"/>
                  </a:lnTo>
                  <a:lnTo>
                    <a:pt x="30761" y="29488"/>
                  </a:lnTo>
                  <a:lnTo>
                    <a:pt x="30541" y="24836"/>
                  </a:lnTo>
                  <a:lnTo>
                    <a:pt x="30278" y="23695"/>
                  </a:lnTo>
                  <a:lnTo>
                    <a:pt x="31024" y="21545"/>
                  </a:lnTo>
                  <a:lnTo>
                    <a:pt x="32341" y="19132"/>
                  </a:lnTo>
                  <a:lnTo>
                    <a:pt x="33789" y="16762"/>
                  </a:lnTo>
                  <a:lnTo>
                    <a:pt x="33789" y="16718"/>
                  </a:lnTo>
                  <a:lnTo>
                    <a:pt x="34930" y="13954"/>
                  </a:lnTo>
                  <a:lnTo>
                    <a:pt x="35895" y="11716"/>
                  </a:lnTo>
                  <a:lnTo>
                    <a:pt x="36685" y="9873"/>
                  </a:lnTo>
                  <a:lnTo>
                    <a:pt x="36948" y="9215"/>
                  </a:lnTo>
                  <a:lnTo>
                    <a:pt x="37124" y="8601"/>
                  </a:lnTo>
                  <a:lnTo>
                    <a:pt x="37211" y="7986"/>
                  </a:lnTo>
                  <a:lnTo>
                    <a:pt x="37211" y="7240"/>
                  </a:lnTo>
                  <a:lnTo>
                    <a:pt x="37211" y="5266"/>
                  </a:lnTo>
                  <a:lnTo>
                    <a:pt x="37124" y="2370"/>
                  </a:lnTo>
                  <a:lnTo>
                    <a:pt x="37124" y="1053"/>
                  </a:lnTo>
                  <a:lnTo>
                    <a:pt x="37124" y="965"/>
                  </a:lnTo>
                  <a:lnTo>
                    <a:pt x="37080" y="922"/>
                  </a:lnTo>
                  <a:lnTo>
                    <a:pt x="36114" y="44"/>
                  </a:lnTo>
                  <a:lnTo>
                    <a:pt x="3602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49" name="Google Shape;16849;p486"/>
            <p:cNvSpPr/>
            <p:nvPr/>
          </p:nvSpPr>
          <p:spPr>
            <a:xfrm>
              <a:off x="3740875" y="4014275"/>
              <a:ext cx="64750" cy="40625"/>
            </a:xfrm>
            <a:custGeom>
              <a:avLst/>
              <a:gdLst/>
              <a:ahLst/>
              <a:cxnLst/>
              <a:rect l="l" t="t" r="r" b="b"/>
              <a:pathLst>
                <a:path w="2590" h="1625" extrusionOk="0">
                  <a:moveTo>
                    <a:pt x="132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44" y="264"/>
                  </a:lnTo>
                  <a:lnTo>
                    <a:pt x="88" y="308"/>
                  </a:lnTo>
                  <a:lnTo>
                    <a:pt x="2326" y="1624"/>
                  </a:lnTo>
                  <a:lnTo>
                    <a:pt x="2502" y="1624"/>
                  </a:lnTo>
                  <a:lnTo>
                    <a:pt x="2589" y="1537"/>
                  </a:lnTo>
                  <a:lnTo>
                    <a:pt x="2589" y="1493"/>
                  </a:lnTo>
                  <a:lnTo>
                    <a:pt x="2589" y="1405"/>
                  </a:lnTo>
                  <a:lnTo>
                    <a:pt x="2546" y="1361"/>
                  </a:lnTo>
                  <a:lnTo>
                    <a:pt x="2502" y="1317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50" name="Google Shape;16850;p486"/>
            <p:cNvSpPr/>
            <p:nvPr/>
          </p:nvSpPr>
          <p:spPr>
            <a:xfrm>
              <a:off x="3707975" y="3983575"/>
              <a:ext cx="41700" cy="39500"/>
            </a:xfrm>
            <a:custGeom>
              <a:avLst/>
              <a:gdLst/>
              <a:ahLst/>
              <a:cxnLst/>
              <a:rect l="l" t="t" r="r" b="b"/>
              <a:pathLst>
                <a:path w="1668" h="1580" extrusionOk="0">
                  <a:moveTo>
                    <a:pt x="132" y="0"/>
                  </a:moveTo>
                  <a:lnTo>
                    <a:pt x="88" y="44"/>
                  </a:lnTo>
                  <a:lnTo>
                    <a:pt x="44" y="88"/>
                  </a:lnTo>
                  <a:lnTo>
                    <a:pt x="0" y="132"/>
                  </a:lnTo>
                  <a:lnTo>
                    <a:pt x="0" y="220"/>
                  </a:lnTo>
                  <a:lnTo>
                    <a:pt x="44" y="263"/>
                  </a:lnTo>
                  <a:lnTo>
                    <a:pt x="483" y="966"/>
                  </a:lnTo>
                  <a:lnTo>
                    <a:pt x="571" y="1053"/>
                  </a:lnTo>
                  <a:lnTo>
                    <a:pt x="1404" y="1536"/>
                  </a:lnTo>
                  <a:lnTo>
                    <a:pt x="1492" y="1580"/>
                  </a:lnTo>
                  <a:lnTo>
                    <a:pt x="1580" y="1536"/>
                  </a:lnTo>
                  <a:lnTo>
                    <a:pt x="1668" y="1492"/>
                  </a:lnTo>
                  <a:lnTo>
                    <a:pt x="1668" y="1404"/>
                  </a:lnTo>
                  <a:lnTo>
                    <a:pt x="1668" y="1360"/>
                  </a:lnTo>
                  <a:lnTo>
                    <a:pt x="1624" y="1273"/>
                  </a:lnTo>
                  <a:lnTo>
                    <a:pt x="1580" y="1229"/>
                  </a:lnTo>
                  <a:lnTo>
                    <a:pt x="746" y="746"/>
                  </a:lnTo>
                  <a:lnTo>
                    <a:pt x="307" y="88"/>
                  </a:lnTo>
                  <a:lnTo>
                    <a:pt x="263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51" name="Google Shape;16851;p486"/>
            <p:cNvSpPr/>
            <p:nvPr/>
          </p:nvSpPr>
          <p:spPr>
            <a:xfrm>
              <a:off x="3532450" y="3825600"/>
              <a:ext cx="231500" cy="292925"/>
            </a:xfrm>
            <a:custGeom>
              <a:avLst/>
              <a:gdLst/>
              <a:ahLst/>
              <a:cxnLst/>
              <a:rect l="l" t="t" r="r" b="b"/>
              <a:pathLst>
                <a:path w="9260" h="11717" extrusionOk="0">
                  <a:moveTo>
                    <a:pt x="176" y="0"/>
                  </a:moveTo>
                  <a:lnTo>
                    <a:pt x="88" y="44"/>
                  </a:ln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0" y="264"/>
                  </a:lnTo>
                  <a:lnTo>
                    <a:pt x="1624" y="3686"/>
                  </a:lnTo>
                  <a:lnTo>
                    <a:pt x="2984" y="6451"/>
                  </a:lnTo>
                  <a:lnTo>
                    <a:pt x="3774" y="8513"/>
                  </a:lnTo>
                  <a:lnTo>
                    <a:pt x="3774" y="8557"/>
                  </a:lnTo>
                  <a:lnTo>
                    <a:pt x="4213" y="9391"/>
                  </a:lnTo>
                  <a:lnTo>
                    <a:pt x="4301" y="9479"/>
                  </a:lnTo>
                  <a:lnTo>
                    <a:pt x="7372" y="10883"/>
                  </a:lnTo>
                  <a:lnTo>
                    <a:pt x="8996" y="11716"/>
                  </a:lnTo>
                  <a:lnTo>
                    <a:pt x="9171" y="11716"/>
                  </a:lnTo>
                  <a:lnTo>
                    <a:pt x="9259" y="11629"/>
                  </a:lnTo>
                  <a:lnTo>
                    <a:pt x="9259" y="11585"/>
                  </a:lnTo>
                  <a:lnTo>
                    <a:pt x="9259" y="11497"/>
                  </a:lnTo>
                  <a:lnTo>
                    <a:pt x="9215" y="11453"/>
                  </a:lnTo>
                  <a:lnTo>
                    <a:pt x="9171" y="11409"/>
                  </a:lnTo>
                  <a:lnTo>
                    <a:pt x="7548" y="10576"/>
                  </a:lnTo>
                  <a:lnTo>
                    <a:pt x="4520" y="9171"/>
                  </a:lnTo>
                  <a:lnTo>
                    <a:pt x="4081" y="8382"/>
                  </a:lnTo>
                  <a:lnTo>
                    <a:pt x="3335" y="6319"/>
                  </a:lnTo>
                  <a:lnTo>
                    <a:pt x="3291" y="6319"/>
                  </a:lnTo>
                  <a:lnTo>
                    <a:pt x="1931" y="3555"/>
                  </a:lnTo>
                  <a:lnTo>
                    <a:pt x="307" y="88"/>
                  </a:lnTo>
                  <a:lnTo>
                    <a:pt x="264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52" name="Google Shape;16852;p486"/>
            <p:cNvSpPr/>
            <p:nvPr/>
          </p:nvSpPr>
          <p:spPr>
            <a:xfrm>
              <a:off x="3401900" y="3726875"/>
              <a:ext cx="378500" cy="413600"/>
            </a:xfrm>
            <a:custGeom>
              <a:avLst/>
              <a:gdLst/>
              <a:ahLst/>
              <a:cxnLst/>
              <a:rect l="l" t="t" r="r" b="b"/>
              <a:pathLst>
                <a:path w="15140" h="16544" extrusionOk="0">
                  <a:moveTo>
                    <a:pt x="966" y="0"/>
                  </a:moveTo>
                  <a:lnTo>
                    <a:pt x="922" y="44"/>
                  </a:lnTo>
                  <a:lnTo>
                    <a:pt x="834" y="88"/>
                  </a:lnTo>
                  <a:lnTo>
                    <a:pt x="834" y="132"/>
                  </a:lnTo>
                  <a:lnTo>
                    <a:pt x="220" y="2370"/>
                  </a:lnTo>
                  <a:lnTo>
                    <a:pt x="0" y="3203"/>
                  </a:lnTo>
                  <a:lnTo>
                    <a:pt x="0" y="3335"/>
                  </a:lnTo>
                  <a:lnTo>
                    <a:pt x="790" y="5222"/>
                  </a:lnTo>
                  <a:lnTo>
                    <a:pt x="2282" y="8030"/>
                  </a:lnTo>
                  <a:lnTo>
                    <a:pt x="4257" y="11277"/>
                  </a:lnTo>
                  <a:lnTo>
                    <a:pt x="4257" y="11321"/>
                  </a:lnTo>
                  <a:lnTo>
                    <a:pt x="5222" y="12594"/>
                  </a:lnTo>
                  <a:lnTo>
                    <a:pt x="6056" y="13428"/>
                  </a:lnTo>
                  <a:lnTo>
                    <a:pt x="6100" y="13471"/>
                  </a:lnTo>
                  <a:lnTo>
                    <a:pt x="8733" y="14788"/>
                  </a:lnTo>
                  <a:lnTo>
                    <a:pt x="8777" y="14788"/>
                  </a:lnTo>
                  <a:lnTo>
                    <a:pt x="11541" y="15665"/>
                  </a:lnTo>
                  <a:lnTo>
                    <a:pt x="13779" y="16543"/>
                  </a:lnTo>
                  <a:lnTo>
                    <a:pt x="13867" y="16543"/>
                  </a:lnTo>
                  <a:lnTo>
                    <a:pt x="14964" y="16499"/>
                  </a:lnTo>
                  <a:lnTo>
                    <a:pt x="15051" y="16455"/>
                  </a:lnTo>
                  <a:lnTo>
                    <a:pt x="15095" y="16411"/>
                  </a:lnTo>
                  <a:lnTo>
                    <a:pt x="15139" y="16368"/>
                  </a:lnTo>
                  <a:lnTo>
                    <a:pt x="15139" y="16280"/>
                  </a:lnTo>
                  <a:lnTo>
                    <a:pt x="15095" y="16236"/>
                  </a:lnTo>
                  <a:lnTo>
                    <a:pt x="15051" y="16192"/>
                  </a:lnTo>
                  <a:lnTo>
                    <a:pt x="14964" y="16148"/>
                  </a:lnTo>
                  <a:lnTo>
                    <a:pt x="13867" y="16192"/>
                  </a:lnTo>
                  <a:lnTo>
                    <a:pt x="11673" y="15358"/>
                  </a:lnTo>
                  <a:lnTo>
                    <a:pt x="8908" y="14481"/>
                  </a:lnTo>
                  <a:lnTo>
                    <a:pt x="6275" y="13164"/>
                  </a:lnTo>
                  <a:lnTo>
                    <a:pt x="5486" y="12374"/>
                  </a:lnTo>
                  <a:lnTo>
                    <a:pt x="4520" y="11102"/>
                  </a:lnTo>
                  <a:lnTo>
                    <a:pt x="2589" y="7855"/>
                  </a:lnTo>
                  <a:lnTo>
                    <a:pt x="1097" y="5046"/>
                  </a:lnTo>
                  <a:lnTo>
                    <a:pt x="351" y="3247"/>
                  </a:lnTo>
                  <a:lnTo>
                    <a:pt x="571" y="2457"/>
                  </a:lnTo>
                  <a:lnTo>
                    <a:pt x="1141" y="220"/>
                  </a:lnTo>
                  <a:lnTo>
                    <a:pt x="1185" y="132"/>
                  </a:lnTo>
                  <a:lnTo>
                    <a:pt x="1141" y="88"/>
                  </a:lnTo>
                  <a:lnTo>
                    <a:pt x="1097" y="44"/>
                  </a:lnTo>
                  <a:lnTo>
                    <a:pt x="105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53" name="Google Shape;16853;p486"/>
            <p:cNvSpPr/>
            <p:nvPr/>
          </p:nvSpPr>
          <p:spPr>
            <a:xfrm>
              <a:off x="3290000" y="3667625"/>
              <a:ext cx="453100" cy="490400"/>
            </a:xfrm>
            <a:custGeom>
              <a:avLst/>
              <a:gdLst/>
              <a:ahLst/>
              <a:cxnLst/>
              <a:rect l="l" t="t" r="r" b="b"/>
              <a:pathLst>
                <a:path w="18124" h="19616" extrusionOk="0">
                  <a:moveTo>
                    <a:pt x="2809" y="1"/>
                  </a:moveTo>
                  <a:lnTo>
                    <a:pt x="2765" y="45"/>
                  </a:lnTo>
                  <a:lnTo>
                    <a:pt x="2721" y="88"/>
                  </a:lnTo>
                  <a:lnTo>
                    <a:pt x="966" y="2546"/>
                  </a:lnTo>
                  <a:lnTo>
                    <a:pt x="966" y="2590"/>
                  </a:lnTo>
                  <a:lnTo>
                    <a:pt x="176" y="4784"/>
                  </a:lnTo>
                  <a:lnTo>
                    <a:pt x="1" y="5442"/>
                  </a:lnTo>
                  <a:lnTo>
                    <a:pt x="1" y="5486"/>
                  </a:lnTo>
                  <a:lnTo>
                    <a:pt x="1" y="7197"/>
                  </a:lnTo>
                  <a:lnTo>
                    <a:pt x="45" y="7285"/>
                  </a:lnTo>
                  <a:lnTo>
                    <a:pt x="264" y="7548"/>
                  </a:lnTo>
                  <a:lnTo>
                    <a:pt x="308" y="7592"/>
                  </a:lnTo>
                  <a:lnTo>
                    <a:pt x="352" y="7592"/>
                  </a:lnTo>
                  <a:lnTo>
                    <a:pt x="1931" y="7680"/>
                  </a:lnTo>
                  <a:lnTo>
                    <a:pt x="3028" y="9259"/>
                  </a:lnTo>
                  <a:lnTo>
                    <a:pt x="4433" y="11848"/>
                  </a:lnTo>
                  <a:lnTo>
                    <a:pt x="5749" y="14613"/>
                  </a:lnTo>
                  <a:lnTo>
                    <a:pt x="6407" y="15666"/>
                  </a:lnTo>
                  <a:lnTo>
                    <a:pt x="6451" y="15710"/>
                  </a:lnTo>
                  <a:lnTo>
                    <a:pt x="7153" y="16280"/>
                  </a:lnTo>
                  <a:lnTo>
                    <a:pt x="7197" y="16324"/>
                  </a:lnTo>
                  <a:lnTo>
                    <a:pt x="7855" y="16587"/>
                  </a:lnTo>
                  <a:lnTo>
                    <a:pt x="8382" y="16675"/>
                  </a:lnTo>
                  <a:lnTo>
                    <a:pt x="12287" y="18035"/>
                  </a:lnTo>
                  <a:lnTo>
                    <a:pt x="14744" y="18781"/>
                  </a:lnTo>
                  <a:lnTo>
                    <a:pt x="17465" y="19615"/>
                  </a:lnTo>
                  <a:lnTo>
                    <a:pt x="17553" y="19615"/>
                  </a:lnTo>
                  <a:lnTo>
                    <a:pt x="17992" y="19527"/>
                  </a:lnTo>
                  <a:lnTo>
                    <a:pt x="18036" y="19483"/>
                  </a:lnTo>
                  <a:lnTo>
                    <a:pt x="18123" y="19440"/>
                  </a:lnTo>
                  <a:lnTo>
                    <a:pt x="18123" y="19396"/>
                  </a:lnTo>
                  <a:lnTo>
                    <a:pt x="18123" y="19308"/>
                  </a:lnTo>
                  <a:lnTo>
                    <a:pt x="18079" y="19264"/>
                  </a:lnTo>
                  <a:lnTo>
                    <a:pt x="18036" y="19220"/>
                  </a:lnTo>
                  <a:lnTo>
                    <a:pt x="17992" y="19176"/>
                  </a:lnTo>
                  <a:lnTo>
                    <a:pt x="17904" y="19176"/>
                  </a:lnTo>
                  <a:lnTo>
                    <a:pt x="17509" y="19264"/>
                  </a:lnTo>
                  <a:lnTo>
                    <a:pt x="14876" y="18430"/>
                  </a:lnTo>
                  <a:lnTo>
                    <a:pt x="12419" y="17728"/>
                  </a:lnTo>
                  <a:lnTo>
                    <a:pt x="8470" y="16324"/>
                  </a:lnTo>
                  <a:lnTo>
                    <a:pt x="7943" y="16280"/>
                  </a:lnTo>
                  <a:lnTo>
                    <a:pt x="7329" y="16017"/>
                  </a:lnTo>
                  <a:lnTo>
                    <a:pt x="6714" y="15446"/>
                  </a:lnTo>
                  <a:lnTo>
                    <a:pt x="6056" y="14437"/>
                  </a:lnTo>
                  <a:lnTo>
                    <a:pt x="4784" y="11717"/>
                  </a:lnTo>
                  <a:lnTo>
                    <a:pt x="3336" y="9084"/>
                  </a:lnTo>
                  <a:lnTo>
                    <a:pt x="2151" y="7416"/>
                  </a:lnTo>
                  <a:lnTo>
                    <a:pt x="2107" y="7373"/>
                  </a:lnTo>
                  <a:lnTo>
                    <a:pt x="2019" y="7329"/>
                  </a:lnTo>
                  <a:lnTo>
                    <a:pt x="483" y="7241"/>
                  </a:lnTo>
                  <a:lnTo>
                    <a:pt x="352" y="7109"/>
                  </a:lnTo>
                  <a:lnTo>
                    <a:pt x="352" y="5530"/>
                  </a:lnTo>
                  <a:lnTo>
                    <a:pt x="527" y="4871"/>
                  </a:lnTo>
                  <a:lnTo>
                    <a:pt x="1273" y="2765"/>
                  </a:lnTo>
                  <a:lnTo>
                    <a:pt x="2985" y="308"/>
                  </a:lnTo>
                  <a:lnTo>
                    <a:pt x="3028" y="220"/>
                  </a:lnTo>
                  <a:lnTo>
                    <a:pt x="3028" y="176"/>
                  </a:lnTo>
                  <a:lnTo>
                    <a:pt x="2985" y="88"/>
                  </a:lnTo>
                  <a:lnTo>
                    <a:pt x="2941" y="45"/>
                  </a:lnTo>
                  <a:lnTo>
                    <a:pt x="289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54" name="Google Shape;16854;p486"/>
            <p:cNvSpPr/>
            <p:nvPr/>
          </p:nvSpPr>
          <p:spPr>
            <a:xfrm>
              <a:off x="3240650" y="3634725"/>
              <a:ext cx="515600" cy="540850"/>
            </a:xfrm>
            <a:custGeom>
              <a:avLst/>
              <a:gdLst/>
              <a:ahLst/>
              <a:cxnLst/>
              <a:rect l="l" t="t" r="r" b="b"/>
              <a:pathLst>
                <a:path w="20624" h="21634" extrusionOk="0">
                  <a:moveTo>
                    <a:pt x="3291" y="0"/>
                  </a:moveTo>
                  <a:lnTo>
                    <a:pt x="3247" y="44"/>
                  </a:lnTo>
                  <a:lnTo>
                    <a:pt x="3203" y="88"/>
                  </a:lnTo>
                  <a:lnTo>
                    <a:pt x="1624" y="3203"/>
                  </a:lnTo>
                  <a:lnTo>
                    <a:pt x="922" y="4344"/>
                  </a:lnTo>
                  <a:lnTo>
                    <a:pt x="922" y="4388"/>
                  </a:lnTo>
                  <a:lnTo>
                    <a:pt x="439" y="5529"/>
                  </a:lnTo>
                  <a:lnTo>
                    <a:pt x="439" y="5573"/>
                  </a:lnTo>
                  <a:lnTo>
                    <a:pt x="132" y="6538"/>
                  </a:lnTo>
                  <a:lnTo>
                    <a:pt x="132" y="6582"/>
                  </a:lnTo>
                  <a:lnTo>
                    <a:pt x="0" y="7986"/>
                  </a:lnTo>
                  <a:lnTo>
                    <a:pt x="88" y="9171"/>
                  </a:lnTo>
                  <a:lnTo>
                    <a:pt x="88" y="9259"/>
                  </a:lnTo>
                  <a:lnTo>
                    <a:pt x="351" y="9654"/>
                  </a:lnTo>
                  <a:lnTo>
                    <a:pt x="351" y="9698"/>
                  </a:lnTo>
                  <a:lnTo>
                    <a:pt x="2282" y="11541"/>
                  </a:lnTo>
                  <a:lnTo>
                    <a:pt x="2984" y="12550"/>
                  </a:lnTo>
                  <a:lnTo>
                    <a:pt x="4125" y="16806"/>
                  </a:lnTo>
                  <a:lnTo>
                    <a:pt x="4388" y="17552"/>
                  </a:lnTo>
                  <a:lnTo>
                    <a:pt x="4432" y="17640"/>
                  </a:lnTo>
                  <a:lnTo>
                    <a:pt x="4476" y="17684"/>
                  </a:lnTo>
                  <a:lnTo>
                    <a:pt x="6099" y="18430"/>
                  </a:lnTo>
                  <a:lnTo>
                    <a:pt x="6143" y="18474"/>
                  </a:lnTo>
                  <a:lnTo>
                    <a:pt x="8601" y="18957"/>
                  </a:lnTo>
                  <a:lnTo>
                    <a:pt x="10663" y="19220"/>
                  </a:lnTo>
                  <a:lnTo>
                    <a:pt x="15095" y="20668"/>
                  </a:lnTo>
                  <a:lnTo>
                    <a:pt x="17640" y="21414"/>
                  </a:lnTo>
                  <a:lnTo>
                    <a:pt x="18649" y="21633"/>
                  </a:lnTo>
                  <a:lnTo>
                    <a:pt x="18737" y="21633"/>
                  </a:lnTo>
                  <a:lnTo>
                    <a:pt x="20492" y="21194"/>
                  </a:lnTo>
                  <a:lnTo>
                    <a:pt x="20580" y="21151"/>
                  </a:lnTo>
                  <a:lnTo>
                    <a:pt x="20624" y="21107"/>
                  </a:lnTo>
                  <a:lnTo>
                    <a:pt x="20624" y="21019"/>
                  </a:lnTo>
                  <a:lnTo>
                    <a:pt x="20624" y="20975"/>
                  </a:lnTo>
                  <a:lnTo>
                    <a:pt x="20580" y="20887"/>
                  </a:lnTo>
                  <a:lnTo>
                    <a:pt x="20536" y="20843"/>
                  </a:lnTo>
                  <a:lnTo>
                    <a:pt x="20404" y="20843"/>
                  </a:lnTo>
                  <a:lnTo>
                    <a:pt x="18693" y="21282"/>
                  </a:lnTo>
                  <a:lnTo>
                    <a:pt x="17728" y="21107"/>
                  </a:lnTo>
                  <a:lnTo>
                    <a:pt x="15183" y="20317"/>
                  </a:lnTo>
                  <a:lnTo>
                    <a:pt x="10751" y="18869"/>
                  </a:lnTo>
                  <a:lnTo>
                    <a:pt x="10707" y="18869"/>
                  </a:lnTo>
                  <a:lnTo>
                    <a:pt x="8644" y="18605"/>
                  </a:lnTo>
                  <a:lnTo>
                    <a:pt x="6231" y="18123"/>
                  </a:lnTo>
                  <a:lnTo>
                    <a:pt x="4695" y="17377"/>
                  </a:lnTo>
                  <a:lnTo>
                    <a:pt x="4476" y="16719"/>
                  </a:lnTo>
                  <a:lnTo>
                    <a:pt x="3291" y="12418"/>
                  </a:lnTo>
                  <a:lnTo>
                    <a:pt x="3291" y="12374"/>
                  </a:lnTo>
                  <a:lnTo>
                    <a:pt x="2545" y="11321"/>
                  </a:lnTo>
                  <a:lnTo>
                    <a:pt x="614" y="9434"/>
                  </a:lnTo>
                  <a:lnTo>
                    <a:pt x="439" y="9083"/>
                  </a:lnTo>
                  <a:lnTo>
                    <a:pt x="351" y="7986"/>
                  </a:lnTo>
                  <a:lnTo>
                    <a:pt x="483" y="6626"/>
                  </a:lnTo>
                  <a:lnTo>
                    <a:pt x="746" y="5661"/>
                  </a:lnTo>
                  <a:lnTo>
                    <a:pt x="1229" y="4520"/>
                  </a:lnTo>
                  <a:lnTo>
                    <a:pt x="1931" y="3379"/>
                  </a:lnTo>
                  <a:lnTo>
                    <a:pt x="3510" y="263"/>
                  </a:lnTo>
                  <a:lnTo>
                    <a:pt x="3510" y="176"/>
                  </a:lnTo>
                  <a:lnTo>
                    <a:pt x="3510" y="132"/>
                  </a:lnTo>
                  <a:lnTo>
                    <a:pt x="3467" y="44"/>
                  </a:lnTo>
                  <a:lnTo>
                    <a:pt x="342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55" name="Google Shape;16855;p486"/>
            <p:cNvSpPr/>
            <p:nvPr/>
          </p:nvSpPr>
          <p:spPr>
            <a:xfrm>
              <a:off x="3616925" y="3530500"/>
              <a:ext cx="99850" cy="461875"/>
            </a:xfrm>
            <a:custGeom>
              <a:avLst/>
              <a:gdLst/>
              <a:ahLst/>
              <a:cxnLst/>
              <a:rect l="l" t="t" r="r" b="b"/>
              <a:pathLst>
                <a:path w="3994" h="18475" extrusionOk="0">
                  <a:moveTo>
                    <a:pt x="132" y="1"/>
                  </a:moveTo>
                  <a:lnTo>
                    <a:pt x="88" y="44"/>
                  </a:lnTo>
                  <a:lnTo>
                    <a:pt x="44" y="132"/>
                  </a:lnTo>
                  <a:lnTo>
                    <a:pt x="0" y="176"/>
                  </a:lnTo>
                  <a:lnTo>
                    <a:pt x="0" y="659"/>
                  </a:lnTo>
                  <a:lnTo>
                    <a:pt x="0" y="703"/>
                  </a:lnTo>
                  <a:lnTo>
                    <a:pt x="132" y="1931"/>
                  </a:lnTo>
                  <a:lnTo>
                    <a:pt x="176" y="1975"/>
                  </a:lnTo>
                  <a:lnTo>
                    <a:pt x="702" y="3818"/>
                  </a:lnTo>
                  <a:lnTo>
                    <a:pt x="834" y="4915"/>
                  </a:lnTo>
                  <a:lnTo>
                    <a:pt x="219" y="7767"/>
                  </a:lnTo>
                  <a:lnTo>
                    <a:pt x="219" y="7811"/>
                  </a:lnTo>
                  <a:lnTo>
                    <a:pt x="219" y="8689"/>
                  </a:lnTo>
                  <a:lnTo>
                    <a:pt x="219" y="8733"/>
                  </a:lnTo>
                  <a:lnTo>
                    <a:pt x="395" y="9698"/>
                  </a:lnTo>
                  <a:lnTo>
                    <a:pt x="395" y="9742"/>
                  </a:lnTo>
                  <a:lnTo>
                    <a:pt x="1887" y="13603"/>
                  </a:lnTo>
                  <a:lnTo>
                    <a:pt x="2589" y="16017"/>
                  </a:lnTo>
                  <a:lnTo>
                    <a:pt x="3247" y="17860"/>
                  </a:lnTo>
                  <a:lnTo>
                    <a:pt x="3247" y="17904"/>
                  </a:lnTo>
                  <a:lnTo>
                    <a:pt x="3686" y="18430"/>
                  </a:lnTo>
                  <a:lnTo>
                    <a:pt x="3730" y="18474"/>
                  </a:lnTo>
                  <a:lnTo>
                    <a:pt x="3818" y="18474"/>
                  </a:lnTo>
                  <a:lnTo>
                    <a:pt x="3905" y="18430"/>
                  </a:lnTo>
                  <a:lnTo>
                    <a:pt x="3949" y="18386"/>
                  </a:lnTo>
                  <a:lnTo>
                    <a:pt x="3993" y="18343"/>
                  </a:lnTo>
                  <a:lnTo>
                    <a:pt x="3993" y="18255"/>
                  </a:lnTo>
                  <a:lnTo>
                    <a:pt x="3949" y="18211"/>
                  </a:lnTo>
                  <a:lnTo>
                    <a:pt x="3554" y="17684"/>
                  </a:lnTo>
                  <a:lnTo>
                    <a:pt x="2896" y="15929"/>
                  </a:lnTo>
                  <a:lnTo>
                    <a:pt x="2238" y="13472"/>
                  </a:lnTo>
                  <a:lnTo>
                    <a:pt x="746" y="9654"/>
                  </a:lnTo>
                  <a:lnTo>
                    <a:pt x="570" y="8689"/>
                  </a:lnTo>
                  <a:lnTo>
                    <a:pt x="570" y="7855"/>
                  </a:lnTo>
                  <a:lnTo>
                    <a:pt x="1185" y="4959"/>
                  </a:lnTo>
                  <a:lnTo>
                    <a:pt x="1185" y="4871"/>
                  </a:lnTo>
                  <a:lnTo>
                    <a:pt x="1053" y="3774"/>
                  </a:lnTo>
                  <a:lnTo>
                    <a:pt x="1053" y="3730"/>
                  </a:lnTo>
                  <a:lnTo>
                    <a:pt x="483" y="1887"/>
                  </a:lnTo>
                  <a:lnTo>
                    <a:pt x="351" y="659"/>
                  </a:lnTo>
                  <a:lnTo>
                    <a:pt x="351" y="176"/>
                  </a:lnTo>
                  <a:lnTo>
                    <a:pt x="351" y="132"/>
                  </a:lnTo>
                  <a:lnTo>
                    <a:pt x="307" y="88"/>
                  </a:lnTo>
                  <a:lnTo>
                    <a:pt x="263" y="44"/>
                  </a:lnTo>
                  <a:lnTo>
                    <a:pt x="21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56" name="Google Shape;16856;p486"/>
            <p:cNvSpPr/>
            <p:nvPr/>
          </p:nvSpPr>
          <p:spPr>
            <a:xfrm>
              <a:off x="3513800" y="3504175"/>
              <a:ext cx="102050" cy="330225"/>
            </a:xfrm>
            <a:custGeom>
              <a:avLst/>
              <a:gdLst/>
              <a:ahLst/>
              <a:cxnLst/>
              <a:rect l="l" t="t" r="r" b="b"/>
              <a:pathLst>
                <a:path w="4082" h="13209" extrusionOk="0">
                  <a:moveTo>
                    <a:pt x="3906" y="0"/>
                  </a:moveTo>
                  <a:lnTo>
                    <a:pt x="3818" y="44"/>
                  </a:lnTo>
                  <a:lnTo>
                    <a:pt x="3774" y="44"/>
                  </a:lnTo>
                  <a:lnTo>
                    <a:pt x="3730" y="132"/>
                  </a:lnTo>
                  <a:lnTo>
                    <a:pt x="3511" y="703"/>
                  </a:lnTo>
                  <a:lnTo>
                    <a:pt x="3204" y="2677"/>
                  </a:lnTo>
                  <a:lnTo>
                    <a:pt x="1536" y="5705"/>
                  </a:lnTo>
                  <a:lnTo>
                    <a:pt x="790" y="7855"/>
                  </a:lnTo>
                  <a:lnTo>
                    <a:pt x="0" y="10444"/>
                  </a:lnTo>
                  <a:lnTo>
                    <a:pt x="0" y="10488"/>
                  </a:lnTo>
                  <a:lnTo>
                    <a:pt x="88" y="11322"/>
                  </a:lnTo>
                  <a:lnTo>
                    <a:pt x="88" y="11365"/>
                  </a:lnTo>
                  <a:lnTo>
                    <a:pt x="746" y="13121"/>
                  </a:lnTo>
                  <a:lnTo>
                    <a:pt x="790" y="13165"/>
                  </a:lnTo>
                  <a:lnTo>
                    <a:pt x="922" y="13208"/>
                  </a:lnTo>
                  <a:lnTo>
                    <a:pt x="966" y="13208"/>
                  </a:lnTo>
                  <a:lnTo>
                    <a:pt x="1010" y="13165"/>
                  </a:lnTo>
                  <a:lnTo>
                    <a:pt x="1053" y="13121"/>
                  </a:lnTo>
                  <a:lnTo>
                    <a:pt x="1097" y="13033"/>
                  </a:lnTo>
                  <a:lnTo>
                    <a:pt x="1053" y="12989"/>
                  </a:lnTo>
                  <a:lnTo>
                    <a:pt x="439" y="11278"/>
                  </a:lnTo>
                  <a:lnTo>
                    <a:pt x="351" y="10488"/>
                  </a:lnTo>
                  <a:lnTo>
                    <a:pt x="1097" y="7943"/>
                  </a:lnTo>
                  <a:lnTo>
                    <a:pt x="1887" y="5837"/>
                  </a:lnTo>
                  <a:lnTo>
                    <a:pt x="3511" y="2809"/>
                  </a:lnTo>
                  <a:lnTo>
                    <a:pt x="3555" y="2765"/>
                  </a:lnTo>
                  <a:lnTo>
                    <a:pt x="3862" y="790"/>
                  </a:lnTo>
                  <a:lnTo>
                    <a:pt x="4081" y="264"/>
                  </a:lnTo>
                  <a:lnTo>
                    <a:pt x="4081" y="176"/>
                  </a:lnTo>
                  <a:lnTo>
                    <a:pt x="4081" y="132"/>
                  </a:lnTo>
                  <a:lnTo>
                    <a:pt x="4037" y="44"/>
                  </a:lnTo>
                  <a:lnTo>
                    <a:pt x="395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57" name="Google Shape;16857;p486"/>
            <p:cNvSpPr/>
            <p:nvPr/>
          </p:nvSpPr>
          <p:spPr>
            <a:xfrm>
              <a:off x="3422750" y="3478950"/>
              <a:ext cx="183225" cy="256725"/>
            </a:xfrm>
            <a:custGeom>
              <a:avLst/>
              <a:gdLst/>
              <a:ahLst/>
              <a:cxnLst/>
              <a:rect l="l" t="t" r="r" b="b"/>
              <a:pathLst>
                <a:path w="7329" h="10269" extrusionOk="0">
                  <a:moveTo>
                    <a:pt x="7109" y="0"/>
                  </a:moveTo>
                  <a:lnTo>
                    <a:pt x="7065" y="44"/>
                  </a:lnTo>
                  <a:lnTo>
                    <a:pt x="7021" y="88"/>
                  </a:lnTo>
                  <a:lnTo>
                    <a:pt x="6977" y="132"/>
                  </a:lnTo>
                  <a:lnTo>
                    <a:pt x="6933" y="351"/>
                  </a:lnTo>
                  <a:lnTo>
                    <a:pt x="5046" y="1624"/>
                  </a:lnTo>
                  <a:lnTo>
                    <a:pt x="5003" y="1668"/>
                  </a:lnTo>
                  <a:lnTo>
                    <a:pt x="4213" y="2721"/>
                  </a:lnTo>
                  <a:lnTo>
                    <a:pt x="2545" y="5046"/>
                  </a:lnTo>
                  <a:lnTo>
                    <a:pt x="746" y="7855"/>
                  </a:lnTo>
                  <a:lnTo>
                    <a:pt x="702" y="7899"/>
                  </a:lnTo>
                  <a:lnTo>
                    <a:pt x="0" y="10049"/>
                  </a:lnTo>
                  <a:lnTo>
                    <a:pt x="0" y="10093"/>
                  </a:lnTo>
                  <a:lnTo>
                    <a:pt x="0" y="10180"/>
                  </a:lnTo>
                  <a:lnTo>
                    <a:pt x="44" y="10224"/>
                  </a:lnTo>
                  <a:lnTo>
                    <a:pt x="88" y="10268"/>
                  </a:lnTo>
                  <a:lnTo>
                    <a:pt x="176" y="10268"/>
                  </a:lnTo>
                  <a:lnTo>
                    <a:pt x="263" y="10224"/>
                  </a:lnTo>
                  <a:lnTo>
                    <a:pt x="307" y="10137"/>
                  </a:lnTo>
                  <a:lnTo>
                    <a:pt x="1053" y="8030"/>
                  </a:lnTo>
                  <a:lnTo>
                    <a:pt x="2809" y="5222"/>
                  </a:lnTo>
                  <a:lnTo>
                    <a:pt x="4520" y="2896"/>
                  </a:lnTo>
                  <a:lnTo>
                    <a:pt x="5266" y="1931"/>
                  </a:lnTo>
                  <a:lnTo>
                    <a:pt x="7153" y="571"/>
                  </a:lnTo>
                  <a:lnTo>
                    <a:pt x="7240" y="483"/>
                  </a:lnTo>
                  <a:lnTo>
                    <a:pt x="7328" y="220"/>
                  </a:lnTo>
                  <a:lnTo>
                    <a:pt x="7328" y="176"/>
                  </a:lnTo>
                  <a:lnTo>
                    <a:pt x="7284" y="88"/>
                  </a:lnTo>
                  <a:lnTo>
                    <a:pt x="7240" y="44"/>
                  </a:lnTo>
                  <a:lnTo>
                    <a:pt x="719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58" name="Google Shape;16858;p486"/>
            <p:cNvSpPr/>
            <p:nvPr/>
          </p:nvSpPr>
          <p:spPr>
            <a:xfrm>
              <a:off x="3356925" y="3428475"/>
              <a:ext cx="228200" cy="247950"/>
            </a:xfrm>
            <a:custGeom>
              <a:avLst/>
              <a:gdLst/>
              <a:ahLst/>
              <a:cxnLst/>
              <a:rect l="l" t="t" r="r" b="b"/>
              <a:pathLst>
                <a:path w="9128" h="9918" extrusionOk="0">
                  <a:moveTo>
                    <a:pt x="8952" y="1"/>
                  </a:moveTo>
                  <a:lnTo>
                    <a:pt x="8908" y="45"/>
                  </a:lnTo>
                  <a:lnTo>
                    <a:pt x="7548" y="791"/>
                  </a:lnTo>
                  <a:lnTo>
                    <a:pt x="5090" y="2502"/>
                  </a:lnTo>
                  <a:lnTo>
                    <a:pt x="5047" y="2546"/>
                  </a:lnTo>
                  <a:lnTo>
                    <a:pt x="2502" y="6144"/>
                  </a:lnTo>
                  <a:lnTo>
                    <a:pt x="44" y="9654"/>
                  </a:lnTo>
                  <a:lnTo>
                    <a:pt x="0" y="9742"/>
                  </a:lnTo>
                  <a:lnTo>
                    <a:pt x="0" y="9786"/>
                  </a:lnTo>
                  <a:lnTo>
                    <a:pt x="44" y="9874"/>
                  </a:lnTo>
                  <a:lnTo>
                    <a:pt x="88" y="9918"/>
                  </a:lnTo>
                  <a:lnTo>
                    <a:pt x="264" y="9918"/>
                  </a:lnTo>
                  <a:lnTo>
                    <a:pt x="308" y="9874"/>
                  </a:lnTo>
                  <a:lnTo>
                    <a:pt x="2809" y="6363"/>
                  </a:lnTo>
                  <a:lnTo>
                    <a:pt x="5310" y="2765"/>
                  </a:lnTo>
                  <a:lnTo>
                    <a:pt x="7723" y="1098"/>
                  </a:lnTo>
                  <a:lnTo>
                    <a:pt x="9040" y="352"/>
                  </a:lnTo>
                  <a:lnTo>
                    <a:pt x="9127" y="308"/>
                  </a:lnTo>
                  <a:lnTo>
                    <a:pt x="9127" y="220"/>
                  </a:lnTo>
                  <a:lnTo>
                    <a:pt x="9127" y="176"/>
                  </a:lnTo>
                  <a:lnTo>
                    <a:pt x="9127" y="88"/>
                  </a:lnTo>
                  <a:lnTo>
                    <a:pt x="9084" y="45"/>
                  </a:lnTo>
                  <a:lnTo>
                    <a:pt x="904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59" name="Google Shape;16859;p486"/>
            <p:cNvSpPr/>
            <p:nvPr/>
          </p:nvSpPr>
          <p:spPr>
            <a:xfrm>
              <a:off x="906200" y="2307350"/>
              <a:ext cx="948925" cy="1026800"/>
            </a:xfrm>
            <a:custGeom>
              <a:avLst/>
              <a:gdLst/>
              <a:ahLst/>
              <a:cxnLst/>
              <a:rect l="l" t="t" r="r" b="b"/>
              <a:pathLst>
                <a:path w="37957" h="41072" extrusionOk="0">
                  <a:moveTo>
                    <a:pt x="37781" y="0"/>
                  </a:moveTo>
                  <a:lnTo>
                    <a:pt x="37694" y="44"/>
                  </a:lnTo>
                  <a:lnTo>
                    <a:pt x="34929" y="1711"/>
                  </a:lnTo>
                  <a:lnTo>
                    <a:pt x="30453" y="3730"/>
                  </a:lnTo>
                  <a:lnTo>
                    <a:pt x="27338" y="5046"/>
                  </a:lnTo>
                  <a:lnTo>
                    <a:pt x="24222" y="6450"/>
                  </a:lnTo>
                  <a:lnTo>
                    <a:pt x="21282" y="7811"/>
                  </a:lnTo>
                  <a:lnTo>
                    <a:pt x="19571" y="8644"/>
                  </a:lnTo>
                  <a:lnTo>
                    <a:pt x="16587" y="10356"/>
                  </a:lnTo>
                  <a:lnTo>
                    <a:pt x="15007" y="11321"/>
                  </a:lnTo>
                  <a:lnTo>
                    <a:pt x="13252" y="12638"/>
                  </a:lnTo>
                  <a:lnTo>
                    <a:pt x="8996" y="16104"/>
                  </a:lnTo>
                  <a:lnTo>
                    <a:pt x="6889" y="17859"/>
                  </a:lnTo>
                  <a:lnTo>
                    <a:pt x="5661" y="18737"/>
                  </a:lnTo>
                  <a:lnTo>
                    <a:pt x="1712" y="20141"/>
                  </a:lnTo>
                  <a:lnTo>
                    <a:pt x="1712" y="20185"/>
                  </a:lnTo>
                  <a:lnTo>
                    <a:pt x="922" y="20536"/>
                  </a:lnTo>
                  <a:lnTo>
                    <a:pt x="878" y="20624"/>
                  </a:lnTo>
                  <a:lnTo>
                    <a:pt x="834" y="20668"/>
                  </a:lnTo>
                  <a:lnTo>
                    <a:pt x="44" y="24485"/>
                  </a:lnTo>
                  <a:lnTo>
                    <a:pt x="0" y="25626"/>
                  </a:lnTo>
                  <a:lnTo>
                    <a:pt x="0" y="25714"/>
                  </a:lnTo>
                  <a:lnTo>
                    <a:pt x="220" y="26153"/>
                  </a:lnTo>
                  <a:lnTo>
                    <a:pt x="220" y="26240"/>
                  </a:lnTo>
                  <a:lnTo>
                    <a:pt x="2458" y="28698"/>
                  </a:lnTo>
                  <a:lnTo>
                    <a:pt x="4739" y="31155"/>
                  </a:lnTo>
                  <a:lnTo>
                    <a:pt x="6626" y="33744"/>
                  </a:lnTo>
                  <a:lnTo>
                    <a:pt x="8908" y="35806"/>
                  </a:lnTo>
                  <a:lnTo>
                    <a:pt x="10356" y="37211"/>
                  </a:lnTo>
                  <a:lnTo>
                    <a:pt x="10751" y="37649"/>
                  </a:lnTo>
                  <a:lnTo>
                    <a:pt x="10181" y="39624"/>
                  </a:lnTo>
                  <a:lnTo>
                    <a:pt x="10181" y="39668"/>
                  </a:lnTo>
                  <a:lnTo>
                    <a:pt x="10049" y="40896"/>
                  </a:lnTo>
                  <a:lnTo>
                    <a:pt x="10049" y="40984"/>
                  </a:lnTo>
                  <a:lnTo>
                    <a:pt x="10093" y="41028"/>
                  </a:lnTo>
                  <a:lnTo>
                    <a:pt x="10137" y="41072"/>
                  </a:lnTo>
                  <a:lnTo>
                    <a:pt x="10224" y="41072"/>
                  </a:lnTo>
                  <a:lnTo>
                    <a:pt x="10356" y="41028"/>
                  </a:lnTo>
                  <a:lnTo>
                    <a:pt x="10400" y="40940"/>
                  </a:lnTo>
                  <a:lnTo>
                    <a:pt x="10532" y="39712"/>
                  </a:lnTo>
                  <a:lnTo>
                    <a:pt x="11102" y="37649"/>
                  </a:lnTo>
                  <a:lnTo>
                    <a:pt x="11102" y="37562"/>
                  </a:lnTo>
                  <a:lnTo>
                    <a:pt x="11102" y="37518"/>
                  </a:lnTo>
                  <a:lnTo>
                    <a:pt x="10619" y="36947"/>
                  </a:lnTo>
                  <a:lnTo>
                    <a:pt x="9127" y="35543"/>
                  </a:lnTo>
                  <a:lnTo>
                    <a:pt x="6889" y="33525"/>
                  </a:lnTo>
                  <a:lnTo>
                    <a:pt x="5003" y="30936"/>
                  </a:lnTo>
                  <a:lnTo>
                    <a:pt x="2721" y="28478"/>
                  </a:lnTo>
                  <a:lnTo>
                    <a:pt x="527" y="26021"/>
                  </a:lnTo>
                  <a:lnTo>
                    <a:pt x="351" y="25626"/>
                  </a:lnTo>
                  <a:lnTo>
                    <a:pt x="395" y="24529"/>
                  </a:lnTo>
                  <a:lnTo>
                    <a:pt x="1185" y="20843"/>
                  </a:lnTo>
                  <a:lnTo>
                    <a:pt x="1843" y="20492"/>
                  </a:lnTo>
                  <a:lnTo>
                    <a:pt x="5792" y="19044"/>
                  </a:lnTo>
                  <a:lnTo>
                    <a:pt x="5836" y="19044"/>
                  </a:lnTo>
                  <a:lnTo>
                    <a:pt x="7109" y="18123"/>
                  </a:lnTo>
                  <a:lnTo>
                    <a:pt x="9215" y="16367"/>
                  </a:lnTo>
                  <a:lnTo>
                    <a:pt x="13472" y="12901"/>
                  </a:lnTo>
                  <a:lnTo>
                    <a:pt x="15183" y="11584"/>
                  </a:lnTo>
                  <a:lnTo>
                    <a:pt x="16763" y="10663"/>
                  </a:lnTo>
                  <a:lnTo>
                    <a:pt x="19746" y="8952"/>
                  </a:lnTo>
                  <a:lnTo>
                    <a:pt x="21414" y="8118"/>
                  </a:lnTo>
                  <a:lnTo>
                    <a:pt x="24354" y="6758"/>
                  </a:lnTo>
                  <a:lnTo>
                    <a:pt x="27469" y="5353"/>
                  </a:lnTo>
                  <a:lnTo>
                    <a:pt x="30585" y="4037"/>
                  </a:lnTo>
                  <a:lnTo>
                    <a:pt x="35061" y="2019"/>
                  </a:lnTo>
                  <a:lnTo>
                    <a:pt x="35105" y="2019"/>
                  </a:lnTo>
                  <a:lnTo>
                    <a:pt x="37869" y="351"/>
                  </a:lnTo>
                  <a:lnTo>
                    <a:pt x="37913" y="307"/>
                  </a:lnTo>
                  <a:lnTo>
                    <a:pt x="37957" y="219"/>
                  </a:lnTo>
                  <a:lnTo>
                    <a:pt x="37957" y="176"/>
                  </a:lnTo>
                  <a:lnTo>
                    <a:pt x="37957" y="88"/>
                  </a:lnTo>
                  <a:lnTo>
                    <a:pt x="37913" y="44"/>
                  </a:lnTo>
                  <a:lnTo>
                    <a:pt x="37825" y="44"/>
                  </a:lnTo>
                  <a:lnTo>
                    <a:pt x="3778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60" name="Google Shape;16860;p486"/>
            <p:cNvSpPr/>
            <p:nvPr/>
          </p:nvSpPr>
          <p:spPr>
            <a:xfrm>
              <a:off x="970925" y="2329275"/>
              <a:ext cx="908350" cy="911650"/>
            </a:xfrm>
            <a:custGeom>
              <a:avLst/>
              <a:gdLst/>
              <a:ahLst/>
              <a:cxnLst/>
              <a:rect l="l" t="t" r="r" b="b"/>
              <a:pathLst>
                <a:path w="36334" h="36466" extrusionOk="0">
                  <a:moveTo>
                    <a:pt x="36114" y="1"/>
                  </a:moveTo>
                  <a:lnTo>
                    <a:pt x="36070" y="45"/>
                  </a:lnTo>
                  <a:lnTo>
                    <a:pt x="33569" y="1536"/>
                  </a:lnTo>
                  <a:lnTo>
                    <a:pt x="31287" y="2765"/>
                  </a:lnTo>
                  <a:lnTo>
                    <a:pt x="29093" y="3687"/>
                  </a:lnTo>
                  <a:lnTo>
                    <a:pt x="26592" y="4784"/>
                  </a:lnTo>
                  <a:lnTo>
                    <a:pt x="23696" y="6056"/>
                  </a:lnTo>
                  <a:lnTo>
                    <a:pt x="20887" y="7329"/>
                  </a:lnTo>
                  <a:lnTo>
                    <a:pt x="18957" y="8250"/>
                  </a:lnTo>
                  <a:lnTo>
                    <a:pt x="14700" y="10664"/>
                  </a:lnTo>
                  <a:lnTo>
                    <a:pt x="13252" y="11497"/>
                  </a:lnTo>
                  <a:lnTo>
                    <a:pt x="13252" y="11541"/>
                  </a:lnTo>
                  <a:lnTo>
                    <a:pt x="10488" y="13735"/>
                  </a:lnTo>
                  <a:lnTo>
                    <a:pt x="7899" y="15841"/>
                  </a:lnTo>
                  <a:lnTo>
                    <a:pt x="4520" y="18781"/>
                  </a:lnTo>
                  <a:lnTo>
                    <a:pt x="3598" y="19264"/>
                  </a:lnTo>
                  <a:lnTo>
                    <a:pt x="1053" y="20229"/>
                  </a:lnTo>
                  <a:lnTo>
                    <a:pt x="263" y="20537"/>
                  </a:lnTo>
                  <a:lnTo>
                    <a:pt x="220" y="20580"/>
                  </a:lnTo>
                  <a:lnTo>
                    <a:pt x="176" y="20668"/>
                  </a:lnTo>
                  <a:lnTo>
                    <a:pt x="0" y="21195"/>
                  </a:lnTo>
                  <a:lnTo>
                    <a:pt x="0" y="21239"/>
                  </a:lnTo>
                  <a:lnTo>
                    <a:pt x="88" y="22116"/>
                  </a:lnTo>
                  <a:lnTo>
                    <a:pt x="88" y="22204"/>
                  </a:lnTo>
                  <a:lnTo>
                    <a:pt x="1536" y="24398"/>
                  </a:lnTo>
                  <a:lnTo>
                    <a:pt x="4213" y="27909"/>
                  </a:lnTo>
                  <a:lnTo>
                    <a:pt x="5880" y="29839"/>
                  </a:lnTo>
                  <a:lnTo>
                    <a:pt x="7504" y="31594"/>
                  </a:lnTo>
                  <a:lnTo>
                    <a:pt x="8732" y="32999"/>
                  </a:lnTo>
                  <a:lnTo>
                    <a:pt x="9391" y="33876"/>
                  </a:lnTo>
                  <a:lnTo>
                    <a:pt x="9522" y="34271"/>
                  </a:lnTo>
                  <a:lnTo>
                    <a:pt x="8996" y="35807"/>
                  </a:lnTo>
                  <a:lnTo>
                    <a:pt x="8864" y="36246"/>
                  </a:lnTo>
                  <a:lnTo>
                    <a:pt x="8864" y="36290"/>
                  </a:lnTo>
                  <a:lnTo>
                    <a:pt x="8908" y="36377"/>
                  </a:lnTo>
                  <a:lnTo>
                    <a:pt x="8952" y="36421"/>
                  </a:lnTo>
                  <a:lnTo>
                    <a:pt x="8996" y="36465"/>
                  </a:lnTo>
                  <a:lnTo>
                    <a:pt x="9040" y="36465"/>
                  </a:lnTo>
                  <a:lnTo>
                    <a:pt x="9127" y="36421"/>
                  </a:lnTo>
                  <a:lnTo>
                    <a:pt x="9215" y="36334"/>
                  </a:lnTo>
                  <a:lnTo>
                    <a:pt x="9873" y="34359"/>
                  </a:lnTo>
                  <a:lnTo>
                    <a:pt x="9873" y="34227"/>
                  </a:lnTo>
                  <a:lnTo>
                    <a:pt x="9698" y="33745"/>
                  </a:lnTo>
                  <a:lnTo>
                    <a:pt x="9698" y="33657"/>
                  </a:lnTo>
                  <a:lnTo>
                    <a:pt x="8996" y="32779"/>
                  </a:lnTo>
                  <a:lnTo>
                    <a:pt x="7767" y="31375"/>
                  </a:lnTo>
                  <a:lnTo>
                    <a:pt x="6143" y="29620"/>
                  </a:lnTo>
                  <a:lnTo>
                    <a:pt x="4476" y="27689"/>
                  </a:lnTo>
                  <a:lnTo>
                    <a:pt x="1843" y="24223"/>
                  </a:lnTo>
                  <a:lnTo>
                    <a:pt x="439" y="22029"/>
                  </a:lnTo>
                  <a:lnTo>
                    <a:pt x="351" y="21239"/>
                  </a:lnTo>
                  <a:lnTo>
                    <a:pt x="483" y="20844"/>
                  </a:lnTo>
                  <a:lnTo>
                    <a:pt x="3730" y="19615"/>
                  </a:lnTo>
                  <a:lnTo>
                    <a:pt x="3774" y="19615"/>
                  </a:lnTo>
                  <a:lnTo>
                    <a:pt x="4695" y="19045"/>
                  </a:lnTo>
                  <a:lnTo>
                    <a:pt x="8162" y="16105"/>
                  </a:lnTo>
                  <a:lnTo>
                    <a:pt x="10707" y="13998"/>
                  </a:lnTo>
                  <a:lnTo>
                    <a:pt x="13472" y="11804"/>
                  </a:lnTo>
                  <a:lnTo>
                    <a:pt x="14876" y="10971"/>
                  </a:lnTo>
                  <a:lnTo>
                    <a:pt x="19088" y="8557"/>
                  </a:lnTo>
                  <a:lnTo>
                    <a:pt x="21019" y="7636"/>
                  </a:lnTo>
                  <a:lnTo>
                    <a:pt x="23827" y="6363"/>
                  </a:lnTo>
                  <a:lnTo>
                    <a:pt x="26723" y="5135"/>
                  </a:lnTo>
                  <a:lnTo>
                    <a:pt x="29225" y="4038"/>
                  </a:lnTo>
                  <a:lnTo>
                    <a:pt x="31463" y="3072"/>
                  </a:lnTo>
                  <a:lnTo>
                    <a:pt x="33744" y="1844"/>
                  </a:lnTo>
                  <a:lnTo>
                    <a:pt x="36246" y="352"/>
                  </a:lnTo>
                  <a:lnTo>
                    <a:pt x="36289" y="308"/>
                  </a:lnTo>
                  <a:lnTo>
                    <a:pt x="36333" y="220"/>
                  </a:lnTo>
                  <a:lnTo>
                    <a:pt x="36333" y="176"/>
                  </a:lnTo>
                  <a:lnTo>
                    <a:pt x="36289" y="88"/>
                  </a:lnTo>
                  <a:lnTo>
                    <a:pt x="36246" y="45"/>
                  </a:lnTo>
                  <a:lnTo>
                    <a:pt x="3620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61" name="Google Shape;16861;p486"/>
            <p:cNvSpPr/>
            <p:nvPr/>
          </p:nvSpPr>
          <p:spPr>
            <a:xfrm>
              <a:off x="1070750" y="2351225"/>
              <a:ext cx="831550" cy="835950"/>
            </a:xfrm>
            <a:custGeom>
              <a:avLst/>
              <a:gdLst/>
              <a:ahLst/>
              <a:cxnLst/>
              <a:rect l="l" t="t" r="r" b="b"/>
              <a:pathLst>
                <a:path w="33262" h="33438" extrusionOk="0">
                  <a:moveTo>
                    <a:pt x="33086" y="0"/>
                  </a:moveTo>
                  <a:lnTo>
                    <a:pt x="32998" y="44"/>
                  </a:lnTo>
                  <a:lnTo>
                    <a:pt x="29313" y="2194"/>
                  </a:lnTo>
                  <a:lnTo>
                    <a:pt x="26680" y="3511"/>
                  </a:lnTo>
                  <a:lnTo>
                    <a:pt x="23959" y="4695"/>
                  </a:lnTo>
                  <a:lnTo>
                    <a:pt x="21546" y="5749"/>
                  </a:lnTo>
                  <a:lnTo>
                    <a:pt x="18781" y="7021"/>
                  </a:lnTo>
                  <a:lnTo>
                    <a:pt x="16412" y="8162"/>
                  </a:lnTo>
                  <a:lnTo>
                    <a:pt x="14393" y="9215"/>
                  </a:lnTo>
                  <a:lnTo>
                    <a:pt x="12111" y="10532"/>
                  </a:lnTo>
                  <a:lnTo>
                    <a:pt x="10093" y="11760"/>
                  </a:lnTo>
                  <a:lnTo>
                    <a:pt x="7372" y="13954"/>
                  </a:lnTo>
                  <a:lnTo>
                    <a:pt x="4696" y="16192"/>
                  </a:lnTo>
                  <a:lnTo>
                    <a:pt x="1361" y="19132"/>
                  </a:lnTo>
                  <a:lnTo>
                    <a:pt x="307" y="19790"/>
                  </a:lnTo>
                  <a:lnTo>
                    <a:pt x="264" y="19878"/>
                  </a:lnTo>
                  <a:lnTo>
                    <a:pt x="44" y="20185"/>
                  </a:lnTo>
                  <a:lnTo>
                    <a:pt x="0" y="20273"/>
                  </a:lnTo>
                  <a:lnTo>
                    <a:pt x="44" y="20361"/>
                  </a:lnTo>
                  <a:lnTo>
                    <a:pt x="220" y="20975"/>
                  </a:lnTo>
                  <a:lnTo>
                    <a:pt x="264" y="21063"/>
                  </a:lnTo>
                  <a:lnTo>
                    <a:pt x="3467" y="25056"/>
                  </a:lnTo>
                  <a:lnTo>
                    <a:pt x="5924" y="28171"/>
                  </a:lnTo>
                  <a:lnTo>
                    <a:pt x="6714" y="29400"/>
                  </a:lnTo>
                  <a:lnTo>
                    <a:pt x="6977" y="30278"/>
                  </a:lnTo>
                  <a:lnTo>
                    <a:pt x="6977" y="30848"/>
                  </a:lnTo>
                  <a:lnTo>
                    <a:pt x="6187" y="33174"/>
                  </a:lnTo>
                  <a:lnTo>
                    <a:pt x="6144" y="33262"/>
                  </a:lnTo>
                  <a:lnTo>
                    <a:pt x="6187" y="33305"/>
                  </a:lnTo>
                  <a:lnTo>
                    <a:pt x="6231" y="33393"/>
                  </a:lnTo>
                  <a:lnTo>
                    <a:pt x="6275" y="33437"/>
                  </a:lnTo>
                  <a:lnTo>
                    <a:pt x="6319" y="33437"/>
                  </a:lnTo>
                  <a:lnTo>
                    <a:pt x="6451" y="33393"/>
                  </a:lnTo>
                  <a:lnTo>
                    <a:pt x="6495" y="33305"/>
                  </a:lnTo>
                  <a:lnTo>
                    <a:pt x="7328" y="30936"/>
                  </a:lnTo>
                  <a:lnTo>
                    <a:pt x="7328" y="30892"/>
                  </a:lnTo>
                  <a:lnTo>
                    <a:pt x="7328" y="30278"/>
                  </a:lnTo>
                  <a:lnTo>
                    <a:pt x="7328" y="30190"/>
                  </a:lnTo>
                  <a:lnTo>
                    <a:pt x="7021" y="29268"/>
                  </a:lnTo>
                  <a:lnTo>
                    <a:pt x="7021" y="29225"/>
                  </a:lnTo>
                  <a:lnTo>
                    <a:pt x="6187" y="27952"/>
                  </a:lnTo>
                  <a:lnTo>
                    <a:pt x="3730" y="24836"/>
                  </a:lnTo>
                  <a:lnTo>
                    <a:pt x="527" y="20843"/>
                  </a:lnTo>
                  <a:lnTo>
                    <a:pt x="395" y="20317"/>
                  </a:lnTo>
                  <a:lnTo>
                    <a:pt x="527" y="20097"/>
                  </a:lnTo>
                  <a:lnTo>
                    <a:pt x="1580" y="19439"/>
                  </a:lnTo>
                  <a:lnTo>
                    <a:pt x="1580" y="19395"/>
                  </a:lnTo>
                  <a:lnTo>
                    <a:pt x="4915" y="16455"/>
                  </a:lnTo>
                  <a:lnTo>
                    <a:pt x="7592" y="14217"/>
                  </a:lnTo>
                  <a:lnTo>
                    <a:pt x="10268" y="12023"/>
                  </a:lnTo>
                  <a:lnTo>
                    <a:pt x="12287" y="10839"/>
                  </a:lnTo>
                  <a:lnTo>
                    <a:pt x="14569" y="9522"/>
                  </a:lnTo>
                  <a:lnTo>
                    <a:pt x="16587" y="8469"/>
                  </a:lnTo>
                  <a:lnTo>
                    <a:pt x="18957" y="7328"/>
                  </a:lnTo>
                  <a:lnTo>
                    <a:pt x="21677" y="6100"/>
                  </a:lnTo>
                  <a:lnTo>
                    <a:pt x="24091" y="5003"/>
                  </a:lnTo>
                  <a:lnTo>
                    <a:pt x="26811" y="3862"/>
                  </a:lnTo>
                  <a:lnTo>
                    <a:pt x="29488" y="2501"/>
                  </a:lnTo>
                  <a:lnTo>
                    <a:pt x="33174" y="351"/>
                  </a:lnTo>
                  <a:lnTo>
                    <a:pt x="33262" y="264"/>
                  </a:lnTo>
                  <a:lnTo>
                    <a:pt x="33262" y="220"/>
                  </a:lnTo>
                  <a:lnTo>
                    <a:pt x="33262" y="176"/>
                  </a:lnTo>
                  <a:lnTo>
                    <a:pt x="33262" y="88"/>
                  </a:lnTo>
                  <a:lnTo>
                    <a:pt x="33218" y="44"/>
                  </a:lnTo>
                  <a:lnTo>
                    <a:pt x="3313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62" name="Google Shape;16862;p486"/>
            <p:cNvSpPr/>
            <p:nvPr/>
          </p:nvSpPr>
          <p:spPr>
            <a:xfrm>
              <a:off x="1213350" y="2372050"/>
              <a:ext cx="713100" cy="742700"/>
            </a:xfrm>
            <a:custGeom>
              <a:avLst/>
              <a:gdLst/>
              <a:ahLst/>
              <a:cxnLst/>
              <a:rect l="l" t="t" r="r" b="b"/>
              <a:pathLst>
                <a:path w="28524" h="29708" extrusionOk="0">
                  <a:moveTo>
                    <a:pt x="28348" y="1"/>
                  </a:moveTo>
                  <a:lnTo>
                    <a:pt x="28260" y="45"/>
                  </a:lnTo>
                  <a:lnTo>
                    <a:pt x="25100" y="1932"/>
                  </a:lnTo>
                  <a:lnTo>
                    <a:pt x="23214" y="2941"/>
                  </a:lnTo>
                  <a:lnTo>
                    <a:pt x="21239" y="3906"/>
                  </a:lnTo>
                  <a:lnTo>
                    <a:pt x="19308" y="4784"/>
                  </a:lnTo>
                  <a:lnTo>
                    <a:pt x="17334" y="5662"/>
                  </a:lnTo>
                  <a:lnTo>
                    <a:pt x="15052" y="6715"/>
                  </a:lnTo>
                  <a:lnTo>
                    <a:pt x="12726" y="7812"/>
                  </a:lnTo>
                  <a:lnTo>
                    <a:pt x="10400" y="8953"/>
                  </a:lnTo>
                  <a:lnTo>
                    <a:pt x="9303" y="9567"/>
                  </a:lnTo>
                  <a:lnTo>
                    <a:pt x="8163" y="10225"/>
                  </a:lnTo>
                  <a:lnTo>
                    <a:pt x="5925" y="11541"/>
                  </a:lnTo>
                  <a:lnTo>
                    <a:pt x="5925" y="11585"/>
                  </a:lnTo>
                  <a:lnTo>
                    <a:pt x="2195" y="14569"/>
                  </a:lnTo>
                  <a:lnTo>
                    <a:pt x="703" y="16017"/>
                  </a:lnTo>
                  <a:lnTo>
                    <a:pt x="132" y="16719"/>
                  </a:lnTo>
                  <a:lnTo>
                    <a:pt x="89" y="16807"/>
                  </a:lnTo>
                  <a:lnTo>
                    <a:pt x="1" y="17158"/>
                  </a:lnTo>
                  <a:lnTo>
                    <a:pt x="1" y="17246"/>
                  </a:lnTo>
                  <a:lnTo>
                    <a:pt x="132" y="17685"/>
                  </a:lnTo>
                  <a:lnTo>
                    <a:pt x="132" y="17772"/>
                  </a:lnTo>
                  <a:lnTo>
                    <a:pt x="3292" y="22643"/>
                  </a:lnTo>
                  <a:lnTo>
                    <a:pt x="4038" y="24135"/>
                  </a:lnTo>
                  <a:lnTo>
                    <a:pt x="4213" y="25144"/>
                  </a:lnTo>
                  <a:lnTo>
                    <a:pt x="4082" y="25715"/>
                  </a:lnTo>
                  <a:lnTo>
                    <a:pt x="3511" y="26417"/>
                  </a:lnTo>
                  <a:lnTo>
                    <a:pt x="3511" y="26461"/>
                  </a:lnTo>
                  <a:lnTo>
                    <a:pt x="2151" y="29489"/>
                  </a:lnTo>
                  <a:lnTo>
                    <a:pt x="2107" y="29532"/>
                  </a:lnTo>
                  <a:lnTo>
                    <a:pt x="2151" y="29620"/>
                  </a:lnTo>
                  <a:lnTo>
                    <a:pt x="2151" y="29664"/>
                  </a:lnTo>
                  <a:lnTo>
                    <a:pt x="2239" y="29708"/>
                  </a:lnTo>
                  <a:lnTo>
                    <a:pt x="2370" y="29708"/>
                  </a:lnTo>
                  <a:lnTo>
                    <a:pt x="2458" y="29620"/>
                  </a:lnTo>
                  <a:lnTo>
                    <a:pt x="3818" y="26592"/>
                  </a:lnTo>
                  <a:lnTo>
                    <a:pt x="4389" y="25934"/>
                  </a:lnTo>
                  <a:lnTo>
                    <a:pt x="4389" y="25846"/>
                  </a:lnTo>
                  <a:lnTo>
                    <a:pt x="4564" y="25188"/>
                  </a:lnTo>
                  <a:lnTo>
                    <a:pt x="4564" y="25101"/>
                  </a:lnTo>
                  <a:lnTo>
                    <a:pt x="4389" y="24047"/>
                  </a:lnTo>
                  <a:lnTo>
                    <a:pt x="4345" y="23960"/>
                  </a:lnTo>
                  <a:lnTo>
                    <a:pt x="3599" y="22468"/>
                  </a:lnTo>
                  <a:lnTo>
                    <a:pt x="3599" y="22424"/>
                  </a:lnTo>
                  <a:lnTo>
                    <a:pt x="440" y="17597"/>
                  </a:lnTo>
                  <a:lnTo>
                    <a:pt x="352" y="17202"/>
                  </a:lnTo>
                  <a:lnTo>
                    <a:pt x="440" y="16939"/>
                  </a:lnTo>
                  <a:lnTo>
                    <a:pt x="966" y="16281"/>
                  </a:lnTo>
                  <a:lnTo>
                    <a:pt x="2414" y="14833"/>
                  </a:lnTo>
                  <a:lnTo>
                    <a:pt x="6100" y="11849"/>
                  </a:lnTo>
                  <a:lnTo>
                    <a:pt x="8338" y="10532"/>
                  </a:lnTo>
                  <a:lnTo>
                    <a:pt x="9479" y="9874"/>
                  </a:lnTo>
                  <a:lnTo>
                    <a:pt x="10576" y="9260"/>
                  </a:lnTo>
                  <a:lnTo>
                    <a:pt x="12858" y="8119"/>
                  </a:lnTo>
                  <a:lnTo>
                    <a:pt x="15183" y="7022"/>
                  </a:lnTo>
                  <a:lnTo>
                    <a:pt x="17465" y="6013"/>
                  </a:lnTo>
                  <a:lnTo>
                    <a:pt x="19440" y="5135"/>
                  </a:lnTo>
                  <a:lnTo>
                    <a:pt x="21414" y="4213"/>
                  </a:lnTo>
                  <a:lnTo>
                    <a:pt x="23345" y="3248"/>
                  </a:lnTo>
                  <a:lnTo>
                    <a:pt x="25276" y="2239"/>
                  </a:lnTo>
                  <a:lnTo>
                    <a:pt x="28435" y="352"/>
                  </a:lnTo>
                  <a:lnTo>
                    <a:pt x="28523" y="308"/>
                  </a:lnTo>
                  <a:lnTo>
                    <a:pt x="28523" y="220"/>
                  </a:lnTo>
                  <a:lnTo>
                    <a:pt x="28523" y="176"/>
                  </a:lnTo>
                  <a:lnTo>
                    <a:pt x="28523" y="89"/>
                  </a:lnTo>
                  <a:lnTo>
                    <a:pt x="28479" y="45"/>
                  </a:lnTo>
                  <a:lnTo>
                    <a:pt x="2839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63" name="Google Shape;16863;p486"/>
            <p:cNvSpPr/>
            <p:nvPr/>
          </p:nvSpPr>
          <p:spPr>
            <a:xfrm>
              <a:off x="1438250" y="2649600"/>
              <a:ext cx="150300" cy="318150"/>
            </a:xfrm>
            <a:custGeom>
              <a:avLst/>
              <a:gdLst/>
              <a:ahLst/>
              <a:cxnLst/>
              <a:rect l="l" t="t" r="r" b="b"/>
              <a:pathLst>
                <a:path w="6012" h="12726" extrusionOk="0">
                  <a:moveTo>
                    <a:pt x="5836" y="1"/>
                  </a:moveTo>
                  <a:lnTo>
                    <a:pt x="5749" y="45"/>
                  </a:lnTo>
                  <a:lnTo>
                    <a:pt x="2677" y="2239"/>
                  </a:lnTo>
                  <a:lnTo>
                    <a:pt x="1799" y="3028"/>
                  </a:lnTo>
                  <a:lnTo>
                    <a:pt x="1756" y="3072"/>
                  </a:lnTo>
                  <a:lnTo>
                    <a:pt x="1712" y="3160"/>
                  </a:lnTo>
                  <a:lnTo>
                    <a:pt x="1931" y="4476"/>
                  </a:lnTo>
                  <a:lnTo>
                    <a:pt x="2809" y="7767"/>
                  </a:lnTo>
                  <a:lnTo>
                    <a:pt x="3072" y="9303"/>
                  </a:lnTo>
                  <a:lnTo>
                    <a:pt x="3028" y="10269"/>
                  </a:lnTo>
                  <a:lnTo>
                    <a:pt x="2809" y="10664"/>
                  </a:lnTo>
                  <a:lnTo>
                    <a:pt x="702" y="11936"/>
                  </a:lnTo>
                  <a:lnTo>
                    <a:pt x="88" y="12419"/>
                  </a:lnTo>
                  <a:lnTo>
                    <a:pt x="44" y="12463"/>
                  </a:lnTo>
                  <a:lnTo>
                    <a:pt x="0" y="12550"/>
                  </a:lnTo>
                  <a:lnTo>
                    <a:pt x="0" y="12594"/>
                  </a:lnTo>
                  <a:lnTo>
                    <a:pt x="44" y="12682"/>
                  </a:lnTo>
                  <a:lnTo>
                    <a:pt x="88" y="12726"/>
                  </a:lnTo>
                  <a:lnTo>
                    <a:pt x="176" y="12726"/>
                  </a:lnTo>
                  <a:lnTo>
                    <a:pt x="264" y="12682"/>
                  </a:lnTo>
                  <a:lnTo>
                    <a:pt x="922" y="12243"/>
                  </a:lnTo>
                  <a:lnTo>
                    <a:pt x="3028" y="10971"/>
                  </a:lnTo>
                  <a:lnTo>
                    <a:pt x="3116" y="10883"/>
                  </a:lnTo>
                  <a:lnTo>
                    <a:pt x="3379" y="10400"/>
                  </a:lnTo>
                  <a:lnTo>
                    <a:pt x="3379" y="10313"/>
                  </a:lnTo>
                  <a:lnTo>
                    <a:pt x="3423" y="9303"/>
                  </a:lnTo>
                  <a:lnTo>
                    <a:pt x="3423" y="9259"/>
                  </a:lnTo>
                  <a:lnTo>
                    <a:pt x="3160" y="7724"/>
                  </a:lnTo>
                  <a:lnTo>
                    <a:pt x="2282" y="4433"/>
                  </a:lnTo>
                  <a:lnTo>
                    <a:pt x="2107" y="3204"/>
                  </a:lnTo>
                  <a:lnTo>
                    <a:pt x="2896" y="2502"/>
                  </a:lnTo>
                  <a:lnTo>
                    <a:pt x="5968" y="308"/>
                  </a:lnTo>
                  <a:lnTo>
                    <a:pt x="6012" y="264"/>
                  </a:lnTo>
                  <a:lnTo>
                    <a:pt x="6012" y="220"/>
                  </a:lnTo>
                  <a:lnTo>
                    <a:pt x="6012" y="132"/>
                  </a:lnTo>
                  <a:lnTo>
                    <a:pt x="6012" y="88"/>
                  </a:lnTo>
                  <a:lnTo>
                    <a:pt x="5968" y="45"/>
                  </a:lnTo>
                  <a:lnTo>
                    <a:pt x="588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64" name="Google Shape;16864;p486"/>
            <p:cNvSpPr/>
            <p:nvPr/>
          </p:nvSpPr>
          <p:spPr>
            <a:xfrm>
              <a:off x="812950" y="2979800"/>
              <a:ext cx="295125" cy="758050"/>
            </a:xfrm>
            <a:custGeom>
              <a:avLst/>
              <a:gdLst/>
              <a:ahLst/>
              <a:cxnLst/>
              <a:rect l="l" t="t" r="r" b="b"/>
              <a:pathLst>
                <a:path w="11805" h="30322" extrusionOk="0">
                  <a:moveTo>
                    <a:pt x="88" y="1"/>
                  </a:moveTo>
                  <a:lnTo>
                    <a:pt x="44" y="88"/>
                  </a:lnTo>
                  <a:lnTo>
                    <a:pt x="0" y="132"/>
                  </a:lnTo>
                  <a:lnTo>
                    <a:pt x="0" y="220"/>
                  </a:lnTo>
                  <a:lnTo>
                    <a:pt x="395" y="1580"/>
                  </a:lnTo>
                  <a:lnTo>
                    <a:pt x="790" y="3906"/>
                  </a:lnTo>
                  <a:lnTo>
                    <a:pt x="1010" y="6495"/>
                  </a:lnTo>
                  <a:lnTo>
                    <a:pt x="1054" y="6539"/>
                  </a:lnTo>
                  <a:lnTo>
                    <a:pt x="1317" y="7373"/>
                  </a:lnTo>
                  <a:lnTo>
                    <a:pt x="1361" y="7460"/>
                  </a:lnTo>
                  <a:lnTo>
                    <a:pt x="4739" y="10707"/>
                  </a:lnTo>
                  <a:lnTo>
                    <a:pt x="7855" y="13735"/>
                  </a:lnTo>
                  <a:lnTo>
                    <a:pt x="8469" y="14481"/>
                  </a:lnTo>
                  <a:lnTo>
                    <a:pt x="9435" y="18255"/>
                  </a:lnTo>
                  <a:lnTo>
                    <a:pt x="9435" y="18299"/>
                  </a:lnTo>
                  <a:lnTo>
                    <a:pt x="10093" y="19747"/>
                  </a:lnTo>
                  <a:lnTo>
                    <a:pt x="9917" y="23257"/>
                  </a:lnTo>
                  <a:lnTo>
                    <a:pt x="9917" y="23345"/>
                  </a:lnTo>
                  <a:lnTo>
                    <a:pt x="11102" y="26153"/>
                  </a:lnTo>
                  <a:lnTo>
                    <a:pt x="11453" y="30190"/>
                  </a:lnTo>
                  <a:lnTo>
                    <a:pt x="11497" y="30278"/>
                  </a:lnTo>
                  <a:lnTo>
                    <a:pt x="11629" y="30322"/>
                  </a:lnTo>
                  <a:lnTo>
                    <a:pt x="11716" y="30322"/>
                  </a:lnTo>
                  <a:lnTo>
                    <a:pt x="11760" y="30278"/>
                  </a:lnTo>
                  <a:lnTo>
                    <a:pt x="11804" y="30190"/>
                  </a:lnTo>
                  <a:lnTo>
                    <a:pt x="11804" y="30146"/>
                  </a:lnTo>
                  <a:lnTo>
                    <a:pt x="11453" y="26109"/>
                  </a:lnTo>
                  <a:lnTo>
                    <a:pt x="11453" y="26022"/>
                  </a:lnTo>
                  <a:lnTo>
                    <a:pt x="10268" y="23257"/>
                  </a:lnTo>
                  <a:lnTo>
                    <a:pt x="10444" y="19703"/>
                  </a:lnTo>
                  <a:lnTo>
                    <a:pt x="10444" y="19615"/>
                  </a:lnTo>
                  <a:lnTo>
                    <a:pt x="9742" y="18123"/>
                  </a:lnTo>
                  <a:lnTo>
                    <a:pt x="8777" y="14350"/>
                  </a:lnTo>
                  <a:lnTo>
                    <a:pt x="8733" y="14306"/>
                  </a:lnTo>
                  <a:lnTo>
                    <a:pt x="8118" y="13516"/>
                  </a:lnTo>
                  <a:lnTo>
                    <a:pt x="8118" y="13472"/>
                  </a:lnTo>
                  <a:lnTo>
                    <a:pt x="4959" y="10444"/>
                  </a:lnTo>
                  <a:lnTo>
                    <a:pt x="1624" y="7241"/>
                  </a:lnTo>
                  <a:lnTo>
                    <a:pt x="1361" y="6451"/>
                  </a:lnTo>
                  <a:lnTo>
                    <a:pt x="1097" y="3862"/>
                  </a:lnTo>
                  <a:lnTo>
                    <a:pt x="746" y="1493"/>
                  </a:lnTo>
                  <a:lnTo>
                    <a:pt x="351" y="132"/>
                  </a:lnTo>
                  <a:lnTo>
                    <a:pt x="308" y="45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65" name="Google Shape;16865;p486"/>
            <p:cNvSpPr/>
            <p:nvPr/>
          </p:nvSpPr>
          <p:spPr>
            <a:xfrm>
              <a:off x="752600" y="2734075"/>
              <a:ext cx="357675" cy="1117875"/>
            </a:xfrm>
            <a:custGeom>
              <a:avLst/>
              <a:gdLst/>
              <a:ahLst/>
              <a:cxnLst/>
              <a:rect l="l" t="t" r="r" b="b"/>
              <a:pathLst>
                <a:path w="14307" h="44715" extrusionOk="0">
                  <a:moveTo>
                    <a:pt x="2590" y="0"/>
                  </a:moveTo>
                  <a:lnTo>
                    <a:pt x="1274" y="395"/>
                  </a:lnTo>
                  <a:lnTo>
                    <a:pt x="1142" y="483"/>
                  </a:lnTo>
                  <a:lnTo>
                    <a:pt x="133" y="2151"/>
                  </a:lnTo>
                  <a:lnTo>
                    <a:pt x="133" y="2238"/>
                  </a:lnTo>
                  <a:lnTo>
                    <a:pt x="1" y="4257"/>
                  </a:lnTo>
                  <a:lnTo>
                    <a:pt x="1" y="4301"/>
                  </a:lnTo>
                  <a:lnTo>
                    <a:pt x="133" y="6846"/>
                  </a:lnTo>
                  <a:lnTo>
                    <a:pt x="133" y="6890"/>
                  </a:lnTo>
                  <a:lnTo>
                    <a:pt x="1054" y="9874"/>
                  </a:lnTo>
                  <a:lnTo>
                    <a:pt x="1800" y="12989"/>
                  </a:lnTo>
                  <a:lnTo>
                    <a:pt x="2195" y="15227"/>
                  </a:lnTo>
                  <a:lnTo>
                    <a:pt x="2458" y="17245"/>
                  </a:lnTo>
                  <a:lnTo>
                    <a:pt x="3029" y="19878"/>
                  </a:lnTo>
                  <a:lnTo>
                    <a:pt x="3424" y="21151"/>
                  </a:lnTo>
                  <a:lnTo>
                    <a:pt x="3424" y="21239"/>
                  </a:lnTo>
                  <a:lnTo>
                    <a:pt x="4257" y="22379"/>
                  </a:lnTo>
                  <a:lnTo>
                    <a:pt x="4257" y="22423"/>
                  </a:lnTo>
                  <a:lnTo>
                    <a:pt x="5486" y="23740"/>
                  </a:lnTo>
                  <a:lnTo>
                    <a:pt x="6144" y="25407"/>
                  </a:lnTo>
                  <a:lnTo>
                    <a:pt x="6188" y="25407"/>
                  </a:lnTo>
                  <a:lnTo>
                    <a:pt x="7680" y="27557"/>
                  </a:lnTo>
                  <a:lnTo>
                    <a:pt x="8689" y="29181"/>
                  </a:lnTo>
                  <a:lnTo>
                    <a:pt x="9084" y="30190"/>
                  </a:lnTo>
                  <a:lnTo>
                    <a:pt x="9084" y="32121"/>
                  </a:lnTo>
                  <a:lnTo>
                    <a:pt x="9084" y="32165"/>
                  </a:lnTo>
                  <a:lnTo>
                    <a:pt x="9304" y="32998"/>
                  </a:lnTo>
                  <a:lnTo>
                    <a:pt x="9304" y="33042"/>
                  </a:lnTo>
                  <a:lnTo>
                    <a:pt x="10488" y="35368"/>
                  </a:lnTo>
                  <a:lnTo>
                    <a:pt x="10532" y="35368"/>
                  </a:lnTo>
                  <a:lnTo>
                    <a:pt x="11585" y="36992"/>
                  </a:lnTo>
                  <a:lnTo>
                    <a:pt x="12551" y="39317"/>
                  </a:lnTo>
                  <a:lnTo>
                    <a:pt x="13560" y="41555"/>
                  </a:lnTo>
                  <a:lnTo>
                    <a:pt x="13955" y="43179"/>
                  </a:lnTo>
                  <a:lnTo>
                    <a:pt x="13955" y="44276"/>
                  </a:lnTo>
                  <a:lnTo>
                    <a:pt x="13955" y="44495"/>
                  </a:lnTo>
                  <a:lnTo>
                    <a:pt x="13955" y="44583"/>
                  </a:lnTo>
                  <a:lnTo>
                    <a:pt x="13955" y="44627"/>
                  </a:lnTo>
                  <a:lnTo>
                    <a:pt x="14043" y="44671"/>
                  </a:lnTo>
                  <a:lnTo>
                    <a:pt x="14087" y="44715"/>
                  </a:lnTo>
                  <a:lnTo>
                    <a:pt x="14130" y="44715"/>
                  </a:lnTo>
                  <a:lnTo>
                    <a:pt x="14218" y="44671"/>
                  </a:lnTo>
                  <a:lnTo>
                    <a:pt x="14306" y="44539"/>
                  </a:lnTo>
                  <a:lnTo>
                    <a:pt x="14306" y="44320"/>
                  </a:lnTo>
                  <a:lnTo>
                    <a:pt x="14306" y="44276"/>
                  </a:lnTo>
                  <a:lnTo>
                    <a:pt x="14306" y="43135"/>
                  </a:lnTo>
                  <a:lnTo>
                    <a:pt x="14306" y="43091"/>
                  </a:lnTo>
                  <a:lnTo>
                    <a:pt x="13911" y="41467"/>
                  </a:lnTo>
                  <a:lnTo>
                    <a:pt x="13867" y="41423"/>
                  </a:lnTo>
                  <a:lnTo>
                    <a:pt x="12858" y="39186"/>
                  </a:lnTo>
                  <a:lnTo>
                    <a:pt x="11893" y="36860"/>
                  </a:lnTo>
                  <a:lnTo>
                    <a:pt x="11893" y="36816"/>
                  </a:lnTo>
                  <a:lnTo>
                    <a:pt x="10796" y="35192"/>
                  </a:lnTo>
                  <a:lnTo>
                    <a:pt x="9611" y="32911"/>
                  </a:lnTo>
                  <a:lnTo>
                    <a:pt x="9435" y="32077"/>
                  </a:lnTo>
                  <a:lnTo>
                    <a:pt x="9435" y="30146"/>
                  </a:lnTo>
                  <a:lnTo>
                    <a:pt x="9435" y="30058"/>
                  </a:lnTo>
                  <a:lnTo>
                    <a:pt x="9040" y="29049"/>
                  </a:lnTo>
                  <a:lnTo>
                    <a:pt x="8996" y="29005"/>
                  </a:lnTo>
                  <a:lnTo>
                    <a:pt x="7987" y="27338"/>
                  </a:lnTo>
                  <a:lnTo>
                    <a:pt x="6495" y="25232"/>
                  </a:lnTo>
                  <a:lnTo>
                    <a:pt x="5793" y="23564"/>
                  </a:lnTo>
                  <a:lnTo>
                    <a:pt x="5749" y="23520"/>
                  </a:lnTo>
                  <a:lnTo>
                    <a:pt x="4521" y="22160"/>
                  </a:lnTo>
                  <a:lnTo>
                    <a:pt x="3731" y="21063"/>
                  </a:lnTo>
                  <a:lnTo>
                    <a:pt x="3380" y="19790"/>
                  </a:lnTo>
                  <a:lnTo>
                    <a:pt x="2809" y="17202"/>
                  </a:lnTo>
                  <a:lnTo>
                    <a:pt x="2546" y="15183"/>
                  </a:lnTo>
                  <a:lnTo>
                    <a:pt x="2107" y="12901"/>
                  </a:lnTo>
                  <a:lnTo>
                    <a:pt x="1405" y="9786"/>
                  </a:lnTo>
                  <a:lnTo>
                    <a:pt x="484" y="6802"/>
                  </a:lnTo>
                  <a:lnTo>
                    <a:pt x="352" y="4257"/>
                  </a:lnTo>
                  <a:lnTo>
                    <a:pt x="484" y="2282"/>
                  </a:lnTo>
                  <a:lnTo>
                    <a:pt x="1405" y="703"/>
                  </a:lnTo>
                  <a:lnTo>
                    <a:pt x="2678" y="352"/>
                  </a:lnTo>
                  <a:lnTo>
                    <a:pt x="2722" y="308"/>
                  </a:lnTo>
                  <a:lnTo>
                    <a:pt x="2765" y="264"/>
                  </a:lnTo>
                  <a:lnTo>
                    <a:pt x="2809" y="220"/>
                  </a:lnTo>
                  <a:lnTo>
                    <a:pt x="2809" y="132"/>
                  </a:lnTo>
                  <a:lnTo>
                    <a:pt x="2765" y="88"/>
                  </a:lnTo>
                  <a:lnTo>
                    <a:pt x="2722" y="44"/>
                  </a:lnTo>
                  <a:lnTo>
                    <a:pt x="263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66" name="Google Shape;16866;p486"/>
            <p:cNvSpPr/>
            <p:nvPr/>
          </p:nvSpPr>
          <p:spPr>
            <a:xfrm>
              <a:off x="699950" y="2628750"/>
              <a:ext cx="400450" cy="1287925"/>
            </a:xfrm>
            <a:custGeom>
              <a:avLst/>
              <a:gdLst/>
              <a:ahLst/>
              <a:cxnLst/>
              <a:rect l="l" t="t" r="r" b="b"/>
              <a:pathLst>
                <a:path w="16018" h="51517" extrusionOk="0">
                  <a:moveTo>
                    <a:pt x="11848" y="1"/>
                  </a:moveTo>
                  <a:lnTo>
                    <a:pt x="9918" y="1010"/>
                  </a:lnTo>
                  <a:lnTo>
                    <a:pt x="7636" y="1844"/>
                  </a:lnTo>
                  <a:lnTo>
                    <a:pt x="5574" y="2546"/>
                  </a:lnTo>
                  <a:lnTo>
                    <a:pt x="2765" y="3204"/>
                  </a:lnTo>
                  <a:lnTo>
                    <a:pt x="352" y="3994"/>
                  </a:lnTo>
                  <a:lnTo>
                    <a:pt x="264" y="4082"/>
                  </a:lnTo>
                  <a:lnTo>
                    <a:pt x="220" y="4126"/>
                  </a:lnTo>
                  <a:lnTo>
                    <a:pt x="1" y="5003"/>
                  </a:lnTo>
                  <a:lnTo>
                    <a:pt x="1" y="5047"/>
                  </a:lnTo>
                  <a:lnTo>
                    <a:pt x="88" y="7461"/>
                  </a:lnTo>
                  <a:lnTo>
                    <a:pt x="220" y="9655"/>
                  </a:lnTo>
                  <a:lnTo>
                    <a:pt x="220" y="9699"/>
                  </a:lnTo>
                  <a:lnTo>
                    <a:pt x="1098" y="11849"/>
                  </a:lnTo>
                  <a:lnTo>
                    <a:pt x="1493" y="12990"/>
                  </a:lnTo>
                  <a:lnTo>
                    <a:pt x="1800" y="14174"/>
                  </a:lnTo>
                  <a:lnTo>
                    <a:pt x="2370" y="16544"/>
                  </a:lnTo>
                  <a:lnTo>
                    <a:pt x="2897" y="18957"/>
                  </a:lnTo>
                  <a:lnTo>
                    <a:pt x="3380" y="21371"/>
                  </a:lnTo>
                  <a:lnTo>
                    <a:pt x="3774" y="23477"/>
                  </a:lnTo>
                  <a:lnTo>
                    <a:pt x="4213" y="25539"/>
                  </a:lnTo>
                  <a:lnTo>
                    <a:pt x="4959" y="29576"/>
                  </a:lnTo>
                  <a:lnTo>
                    <a:pt x="5003" y="29664"/>
                  </a:lnTo>
                  <a:lnTo>
                    <a:pt x="6978" y="32911"/>
                  </a:lnTo>
                  <a:lnTo>
                    <a:pt x="7680" y="34315"/>
                  </a:lnTo>
                  <a:lnTo>
                    <a:pt x="7943" y="35851"/>
                  </a:lnTo>
                  <a:lnTo>
                    <a:pt x="7987" y="35895"/>
                  </a:lnTo>
                  <a:lnTo>
                    <a:pt x="8514" y="37211"/>
                  </a:lnTo>
                  <a:lnTo>
                    <a:pt x="8557" y="37255"/>
                  </a:lnTo>
                  <a:lnTo>
                    <a:pt x="9654" y="39230"/>
                  </a:lnTo>
                  <a:lnTo>
                    <a:pt x="11059" y="41292"/>
                  </a:lnTo>
                  <a:lnTo>
                    <a:pt x="11936" y="42697"/>
                  </a:lnTo>
                  <a:lnTo>
                    <a:pt x="12989" y="45022"/>
                  </a:lnTo>
                  <a:lnTo>
                    <a:pt x="13033" y="45022"/>
                  </a:lnTo>
                  <a:lnTo>
                    <a:pt x="15403" y="48620"/>
                  </a:lnTo>
                  <a:lnTo>
                    <a:pt x="15666" y="49279"/>
                  </a:lnTo>
                  <a:lnTo>
                    <a:pt x="15534" y="50814"/>
                  </a:lnTo>
                  <a:lnTo>
                    <a:pt x="15403" y="51297"/>
                  </a:lnTo>
                  <a:lnTo>
                    <a:pt x="15403" y="51385"/>
                  </a:lnTo>
                  <a:lnTo>
                    <a:pt x="15403" y="51429"/>
                  </a:lnTo>
                  <a:lnTo>
                    <a:pt x="15447" y="51473"/>
                  </a:lnTo>
                  <a:lnTo>
                    <a:pt x="15491" y="51516"/>
                  </a:lnTo>
                  <a:lnTo>
                    <a:pt x="15666" y="51516"/>
                  </a:lnTo>
                  <a:lnTo>
                    <a:pt x="15710" y="51429"/>
                  </a:lnTo>
                  <a:lnTo>
                    <a:pt x="15885" y="50902"/>
                  </a:lnTo>
                  <a:lnTo>
                    <a:pt x="15885" y="50858"/>
                  </a:lnTo>
                  <a:lnTo>
                    <a:pt x="16017" y="49235"/>
                  </a:lnTo>
                  <a:lnTo>
                    <a:pt x="16017" y="49147"/>
                  </a:lnTo>
                  <a:lnTo>
                    <a:pt x="15710" y="48445"/>
                  </a:lnTo>
                  <a:lnTo>
                    <a:pt x="15666" y="48445"/>
                  </a:lnTo>
                  <a:lnTo>
                    <a:pt x="13340" y="44847"/>
                  </a:lnTo>
                  <a:lnTo>
                    <a:pt x="12243" y="42521"/>
                  </a:lnTo>
                  <a:lnTo>
                    <a:pt x="11322" y="41073"/>
                  </a:lnTo>
                  <a:lnTo>
                    <a:pt x="9962" y="39054"/>
                  </a:lnTo>
                  <a:lnTo>
                    <a:pt x="8865" y="37080"/>
                  </a:lnTo>
                  <a:lnTo>
                    <a:pt x="8294" y="35763"/>
                  </a:lnTo>
                  <a:lnTo>
                    <a:pt x="8031" y="34228"/>
                  </a:lnTo>
                  <a:lnTo>
                    <a:pt x="8031" y="34184"/>
                  </a:lnTo>
                  <a:lnTo>
                    <a:pt x="7285" y="32736"/>
                  </a:lnTo>
                  <a:lnTo>
                    <a:pt x="5310" y="29489"/>
                  </a:lnTo>
                  <a:lnTo>
                    <a:pt x="4564" y="25495"/>
                  </a:lnTo>
                  <a:lnTo>
                    <a:pt x="4125" y="23389"/>
                  </a:lnTo>
                  <a:lnTo>
                    <a:pt x="3731" y="21327"/>
                  </a:lnTo>
                  <a:lnTo>
                    <a:pt x="3248" y="18913"/>
                  </a:lnTo>
                  <a:lnTo>
                    <a:pt x="2721" y="16456"/>
                  </a:lnTo>
                  <a:lnTo>
                    <a:pt x="2151" y="14087"/>
                  </a:lnTo>
                  <a:lnTo>
                    <a:pt x="1800" y="12902"/>
                  </a:lnTo>
                  <a:lnTo>
                    <a:pt x="1449" y="11717"/>
                  </a:lnTo>
                  <a:lnTo>
                    <a:pt x="571" y="9611"/>
                  </a:lnTo>
                  <a:lnTo>
                    <a:pt x="440" y="7417"/>
                  </a:lnTo>
                  <a:lnTo>
                    <a:pt x="352" y="5091"/>
                  </a:lnTo>
                  <a:lnTo>
                    <a:pt x="571" y="4301"/>
                  </a:lnTo>
                  <a:lnTo>
                    <a:pt x="2853" y="3555"/>
                  </a:lnTo>
                  <a:lnTo>
                    <a:pt x="5705" y="2853"/>
                  </a:lnTo>
                  <a:lnTo>
                    <a:pt x="7768" y="2195"/>
                  </a:lnTo>
                  <a:lnTo>
                    <a:pt x="10049" y="1317"/>
                  </a:lnTo>
                  <a:lnTo>
                    <a:pt x="12024" y="308"/>
                  </a:lnTo>
                  <a:lnTo>
                    <a:pt x="12068" y="264"/>
                  </a:lnTo>
                  <a:lnTo>
                    <a:pt x="12112" y="220"/>
                  </a:lnTo>
                  <a:lnTo>
                    <a:pt x="12112" y="133"/>
                  </a:lnTo>
                  <a:lnTo>
                    <a:pt x="12112" y="89"/>
                  </a:lnTo>
                  <a:lnTo>
                    <a:pt x="12068" y="45"/>
                  </a:lnTo>
                  <a:lnTo>
                    <a:pt x="1198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67" name="Google Shape;16867;p486"/>
            <p:cNvSpPr/>
            <p:nvPr/>
          </p:nvSpPr>
          <p:spPr>
            <a:xfrm>
              <a:off x="651675" y="2566225"/>
              <a:ext cx="432250" cy="1407500"/>
            </a:xfrm>
            <a:custGeom>
              <a:avLst/>
              <a:gdLst/>
              <a:ahLst/>
              <a:cxnLst/>
              <a:rect l="l" t="t" r="r" b="b"/>
              <a:pathLst>
                <a:path w="17290" h="56300" extrusionOk="0">
                  <a:moveTo>
                    <a:pt x="14745" y="1"/>
                  </a:moveTo>
                  <a:lnTo>
                    <a:pt x="14657" y="45"/>
                  </a:lnTo>
                  <a:lnTo>
                    <a:pt x="12112" y="1756"/>
                  </a:lnTo>
                  <a:lnTo>
                    <a:pt x="9479" y="2809"/>
                  </a:lnTo>
                  <a:lnTo>
                    <a:pt x="7548" y="3511"/>
                  </a:lnTo>
                  <a:lnTo>
                    <a:pt x="4345" y="4301"/>
                  </a:lnTo>
                  <a:lnTo>
                    <a:pt x="4301" y="4301"/>
                  </a:lnTo>
                  <a:lnTo>
                    <a:pt x="2765" y="5179"/>
                  </a:lnTo>
                  <a:lnTo>
                    <a:pt x="2722" y="5179"/>
                  </a:lnTo>
                  <a:lnTo>
                    <a:pt x="879" y="6539"/>
                  </a:lnTo>
                  <a:lnTo>
                    <a:pt x="879" y="6583"/>
                  </a:lnTo>
                  <a:lnTo>
                    <a:pt x="264" y="7153"/>
                  </a:lnTo>
                  <a:lnTo>
                    <a:pt x="220" y="7241"/>
                  </a:lnTo>
                  <a:lnTo>
                    <a:pt x="1" y="7987"/>
                  </a:lnTo>
                  <a:lnTo>
                    <a:pt x="1" y="8031"/>
                  </a:lnTo>
                  <a:lnTo>
                    <a:pt x="133" y="10093"/>
                  </a:lnTo>
                  <a:lnTo>
                    <a:pt x="133" y="10181"/>
                  </a:lnTo>
                  <a:lnTo>
                    <a:pt x="1317" y="12902"/>
                  </a:lnTo>
                  <a:lnTo>
                    <a:pt x="2327" y="16193"/>
                  </a:lnTo>
                  <a:lnTo>
                    <a:pt x="3160" y="20010"/>
                  </a:lnTo>
                  <a:lnTo>
                    <a:pt x="3599" y="22511"/>
                  </a:lnTo>
                  <a:lnTo>
                    <a:pt x="4740" y="27119"/>
                  </a:lnTo>
                  <a:lnTo>
                    <a:pt x="5398" y="30278"/>
                  </a:lnTo>
                  <a:lnTo>
                    <a:pt x="5705" y="32297"/>
                  </a:lnTo>
                  <a:lnTo>
                    <a:pt x="5662" y="34710"/>
                  </a:lnTo>
                  <a:lnTo>
                    <a:pt x="5749" y="35719"/>
                  </a:lnTo>
                  <a:lnTo>
                    <a:pt x="5749" y="35763"/>
                  </a:lnTo>
                  <a:lnTo>
                    <a:pt x="6671" y="37913"/>
                  </a:lnTo>
                  <a:lnTo>
                    <a:pt x="7768" y="40020"/>
                  </a:lnTo>
                  <a:lnTo>
                    <a:pt x="9172" y="42082"/>
                  </a:lnTo>
                  <a:lnTo>
                    <a:pt x="10445" y="44013"/>
                  </a:lnTo>
                  <a:lnTo>
                    <a:pt x="11761" y="45900"/>
                  </a:lnTo>
                  <a:lnTo>
                    <a:pt x="12726" y="47830"/>
                  </a:lnTo>
                  <a:lnTo>
                    <a:pt x="12726" y="47874"/>
                  </a:lnTo>
                  <a:lnTo>
                    <a:pt x="13999" y="49849"/>
                  </a:lnTo>
                  <a:lnTo>
                    <a:pt x="15315" y="51736"/>
                  </a:lnTo>
                  <a:lnTo>
                    <a:pt x="16632" y="53535"/>
                  </a:lnTo>
                  <a:lnTo>
                    <a:pt x="16939" y="54105"/>
                  </a:lnTo>
                  <a:lnTo>
                    <a:pt x="16939" y="54544"/>
                  </a:lnTo>
                  <a:lnTo>
                    <a:pt x="16325" y="55948"/>
                  </a:lnTo>
                  <a:lnTo>
                    <a:pt x="16325" y="55992"/>
                  </a:lnTo>
                  <a:lnTo>
                    <a:pt x="16281" y="56080"/>
                  </a:lnTo>
                  <a:lnTo>
                    <a:pt x="16281" y="56168"/>
                  </a:lnTo>
                  <a:lnTo>
                    <a:pt x="16325" y="56211"/>
                  </a:lnTo>
                  <a:lnTo>
                    <a:pt x="16368" y="56255"/>
                  </a:lnTo>
                  <a:lnTo>
                    <a:pt x="16412" y="56299"/>
                  </a:lnTo>
                  <a:lnTo>
                    <a:pt x="16456" y="56299"/>
                  </a:lnTo>
                  <a:lnTo>
                    <a:pt x="16544" y="56255"/>
                  </a:lnTo>
                  <a:lnTo>
                    <a:pt x="16632" y="56168"/>
                  </a:lnTo>
                  <a:lnTo>
                    <a:pt x="16632" y="56080"/>
                  </a:lnTo>
                  <a:lnTo>
                    <a:pt x="17246" y="54676"/>
                  </a:lnTo>
                  <a:lnTo>
                    <a:pt x="17290" y="54588"/>
                  </a:lnTo>
                  <a:lnTo>
                    <a:pt x="17290" y="54061"/>
                  </a:lnTo>
                  <a:lnTo>
                    <a:pt x="17290" y="53974"/>
                  </a:lnTo>
                  <a:lnTo>
                    <a:pt x="16895" y="53359"/>
                  </a:lnTo>
                  <a:lnTo>
                    <a:pt x="15579" y="51560"/>
                  </a:lnTo>
                  <a:lnTo>
                    <a:pt x="14306" y="49673"/>
                  </a:lnTo>
                  <a:lnTo>
                    <a:pt x="13033" y="47699"/>
                  </a:lnTo>
                  <a:lnTo>
                    <a:pt x="12068" y="45724"/>
                  </a:lnTo>
                  <a:lnTo>
                    <a:pt x="10752" y="43837"/>
                  </a:lnTo>
                  <a:lnTo>
                    <a:pt x="9435" y="41906"/>
                  </a:lnTo>
                  <a:lnTo>
                    <a:pt x="8075" y="39844"/>
                  </a:lnTo>
                  <a:lnTo>
                    <a:pt x="6978" y="37782"/>
                  </a:lnTo>
                  <a:lnTo>
                    <a:pt x="6100" y="35632"/>
                  </a:lnTo>
                  <a:lnTo>
                    <a:pt x="6013" y="34710"/>
                  </a:lnTo>
                  <a:lnTo>
                    <a:pt x="6056" y="32253"/>
                  </a:lnTo>
                  <a:lnTo>
                    <a:pt x="5749" y="30234"/>
                  </a:lnTo>
                  <a:lnTo>
                    <a:pt x="5091" y="27031"/>
                  </a:lnTo>
                  <a:lnTo>
                    <a:pt x="3950" y="22468"/>
                  </a:lnTo>
                  <a:lnTo>
                    <a:pt x="3468" y="19922"/>
                  </a:lnTo>
                  <a:lnTo>
                    <a:pt x="2678" y="16105"/>
                  </a:lnTo>
                  <a:lnTo>
                    <a:pt x="1668" y="12770"/>
                  </a:lnTo>
                  <a:lnTo>
                    <a:pt x="484" y="10049"/>
                  </a:lnTo>
                  <a:lnTo>
                    <a:pt x="352" y="8031"/>
                  </a:lnTo>
                  <a:lnTo>
                    <a:pt x="571" y="7373"/>
                  </a:lnTo>
                  <a:lnTo>
                    <a:pt x="1098" y="6802"/>
                  </a:lnTo>
                  <a:lnTo>
                    <a:pt x="2941" y="5486"/>
                  </a:lnTo>
                  <a:lnTo>
                    <a:pt x="4433" y="4652"/>
                  </a:lnTo>
                  <a:lnTo>
                    <a:pt x="7636" y="3818"/>
                  </a:lnTo>
                  <a:lnTo>
                    <a:pt x="9611" y="3160"/>
                  </a:lnTo>
                  <a:lnTo>
                    <a:pt x="12244" y="2063"/>
                  </a:lnTo>
                  <a:lnTo>
                    <a:pt x="12288" y="2019"/>
                  </a:lnTo>
                  <a:lnTo>
                    <a:pt x="14876" y="352"/>
                  </a:lnTo>
                  <a:lnTo>
                    <a:pt x="14920" y="308"/>
                  </a:lnTo>
                  <a:lnTo>
                    <a:pt x="14920" y="220"/>
                  </a:lnTo>
                  <a:lnTo>
                    <a:pt x="14920" y="176"/>
                  </a:lnTo>
                  <a:lnTo>
                    <a:pt x="14920" y="89"/>
                  </a:lnTo>
                  <a:lnTo>
                    <a:pt x="14876" y="45"/>
                  </a:lnTo>
                  <a:lnTo>
                    <a:pt x="1478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68" name="Google Shape;16868;p486"/>
            <p:cNvSpPr/>
            <p:nvPr/>
          </p:nvSpPr>
          <p:spPr>
            <a:xfrm>
              <a:off x="591350" y="2376450"/>
              <a:ext cx="593500" cy="1676250"/>
            </a:xfrm>
            <a:custGeom>
              <a:avLst/>
              <a:gdLst/>
              <a:ahLst/>
              <a:cxnLst/>
              <a:rect l="l" t="t" r="r" b="b"/>
              <a:pathLst>
                <a:path w="23740" h="67050" extrusionOk="0">
                  <a:moveTo>
                    <a:pt x="23477" y="0"/>
                  </a:moveTo>
                  <a:lnTo>
                    <a:pt x="19571" y="2370"/>
                  </a:lnTo>
                  <a:lnTo>
                    <a:pt x="17641" y="3730"/>
                  </a:lnTo>
                  <a:lnTo>
                    <a:pt x="15490" y="5222"/>
                  </a:lnTo>
                  <a:lnTo>
                    <a:pt x="13779" y="6363"/>
                  </a:lnTo>
                  <a:lnTo>
                    <a:pt x="11629" y="7285"/>
                  </a:lnTo>
                  <a:lnTo>
                    <a:pt x="8821" y="8338"/>
                  </a:lnTo>
                  <a:lnTo>
                    <a:pt x="7724" y="8777"/>
                  </a:lnTo>
                  <a:lnTo>
                    <a:pt x="6978" y="8908"/>
                  </a:lnTo>
                  <a:lnTo>
                    <a:pt x="6890" y="8952"/>
                  </a:lnTo>
                  <a:lnTo>
                    <a:pt x="3818" y="11541"/>
                  </a:lnTo>
                  <a:lnTo>
                    <a:pt x="2019" y="13121"/>
                  </a:lnTo>
                  <a:lnTo>
                    <a:pt x="2019" y="13165"/>
                  </a:lnTo>
                  <a:lnTo>
                    <a:pt x="703" y="14657"/>
                  </a:lnTo>
                  <a:lnTo>
                    <a:pt x="659" y="14700"/>
                  </a:lnTo>
                  <a:lnTo>
                    <a:pt x="88" y="15754"/>
                  </a:lnTo>
                  <a:lnTo>
                    <a:pt x="44" y="15797"/>
                  </a:lnTo>
                  <a:lnTo>
                    <a:pt x="1" y="16324"/>
                  </a:lnTo>
                  <a:lnTo>
                    <a:pt x="1" y="16412"/>
                  </a:lnTo>
                  <a:lnTo>
                    <a:pt x="1054" y="19176"/>
                  </a:lnTo>
                  <a:lnTo>
                    <a:pt x="1580" y="21282"/>
                  </a:lnTo>
                  <a:lnTo>
                    <a:pt x="2238" y="25100"/>
                  </a:lnTo>
                  <a:lnTo>
                    <a:pt x="2677" y="27513"/>
                  </a:lnTo>
                  <a:lnTo>
                    <a:pt x="3116" y="29795"/>
                  </a:lnTo>
                  <a:lnTo>
                    <a:pt x="3116" y="29839"/>
                  </a:lnTo>
                  <a:lnTo>
                    <a:pt x="4169" y="33174"/>
                  </a:lnTo>
                  <a:lnTo>
                    <a:pt x="5091" y="36114"/>
                  </a:lnTo>
                  <a:lnTo>
                    <a:pt x="5661" y="38878"/>
                  </a:lnTo>
                  <a:lnTo>
                    <a:pt x="5968" y="41029"/>
                  </a:lnTo>
                  <a:lnTo>
                    <a:pt x="5793" y="43837"/>
                  </a:lnTo>
                  <a:lnTo>
                    <a:pt x="5793" y="45899"/>
                  </a:lnTo>
                  <a:lnTo>
                    <a:pt x="5837" y="45899"/>
                  </a:lnTo>
                  <a:lnTo>
                    <a:pt x="6100" y="47918"/>
                  </a:lnTo>
                  <a:lnTo>
                    <a:pt x="6495" y="49761"/>
                  </a:lnTo>
                  <a:lnTo>
                    <a:pt x="6539" y="49805"/>
                  </a:lnTo>
                  <a:lnTo>
                    <a:pt x="7065" y="50902"/>
                  </a:lnTo>
                  <a:lnTo>
                    <a:pt x="7065" y="50946"/>
                  </a:lnTo>
                  <a:lnTo>
                    <a:pt x="8689" y="53271"/>
                  </a:lnTo>
                  <a:lnTo>
                    <a:pt x="9918" y="54939"/>
                  </a:lnTo>
                  <a:lnTo>
                    <a:pt x="12024" y="58230"/>
                  </a:lnTo>
                  <a:lnTo>
                    <a:pt x="13603" y="60292"/>
                  </a:lnTo>
                  <a:lnTo>
                    <a:pt x="15403" y="62837"/>
                  </a:lnTo>
                  <a:lnTo>
                    <a:pt x="16543" y="64768"/>
                  </a:lnTo>
                  <a:lnTo>
                    <a:pt x="16675" y="65426"/>
                  </a:lnTo>
                  <a:lnTo>
                    <a:pt x="16149" y="66786"/>
                  </a:lnTo>
                  <a:lnTo>
                    <a:pt x="16149" y="66874"/>
                  </a:lnTo>
                  <a:lnTo>
                    <a:pt x="16149" y="66918"/>
                  </a:lnTo>
                  <a:lnTo>
                    <a:pt x="16192" y="67006"/>
                  </a:lnTo>
                  <a:lnTo>
                    <a:pt x="16236" y="67050"/>
                  </a:lnTo>
                  <a:lnTo>
                    <a:pt x="16324" y="67050"/>
                  </a:lnTo>
                  <a:lnTo>
                    <a:pt x="16412" y="67006"/>
                  </a:lnTo>
                  <a:lnTo>
                    <a:pt x="16456" y="66918"/>
                  </a:lnTo>
                  <a:lnTo>
                    <a:pt x="17026" y="65470"/>
                  </a:lnTo>
                  <a:lnTo>
                    <a:pt x="17026" y="65382"/>
                  </a:lnTo>
                  <a:lnTo>
                    <a:pt x="16851" y="64680"/>
                  </a:lnTo>
                  <a:lnTo>
                    <a:pt x="16851" y="64636"/>
                  </a:lnTo>
                  <a:lnTo>
                    <a:pt x="15710" y="62662"/>
                  </a:lnTo>
                  <a:lnTo>
                    <a:pt x="15710" y="62618"/>
                  </a:lnTo>
                  <a:lnTo>
                    <a:pt x="13867" y="60073"/>
                  </a:lnTo>
                  <a:lnTo>
                    <a:pt x="12331" y="58010"/>
                  </a:lnTo>
                  <a:lnTo>
                    <a:pt x="10225" y="54719"/>
                  </a:lnTo>
                  <a:lnTo>
                    <a:pt x="8996" y="53052"/>
                  </a:lnTo>
                  <a:lnTo>
                    <a:pt x="7372" y="50770"/>
                  </a:lnTo>
                  <a:lnTo>
                    <a:pt x="6846" y="49673"/>
                  </a:lnTo>
                  <a:lnTo>
                    <a:pt x="6451" y="47830"/>
                  </a:lnTo>
                  <a:lnTo>
                    <a:pt x="6144" y="45855"/>
                  </a:lnTo>
                  <a:lnTo>
                    <a:pt x="6144" y="43837"/>
                  </a:lnTo>
                  <a:lnTo>
                    <a:pt x="6319" y="41029"/>
                  </a:lnTo>
                  <a:lnTo>
                    <a:pt x="6012" y="38835"/>
                  </a:lnTo>
                  <a:lnTo>
                    <a:pt x="5398" y="36026"/>
                  </a:lnTo>
                  <a:lnTo>
                    <a:pt x="4520" y="33086"/>
                  </a:lnTo>
                  <a:lnTo>
                    <a:pt x="3467" y="29751"/>
                  </a:lnTo>
                  <a:lnTo>
                    <a:pt x="3028" y="27470"/>
                  </a:lnTo>
                  <a:lnTo>
                    <a:pt x="2589" y="25056"/>
                  </a:lnTo>
                  <a:lnTo>
                    <a:pt x="1931" y="21195"/>
                  </a:lnTo>
                  <a:lnTo>
                    <a:pt x="1405" y="19088"/>
                  </a:lnTo>
                  <a:lnTo>
                    <a:pt x="1405" y="19045"/>
                  </a:lnTo>
                  <a:lnTo>
                    <a:pt x="352" y="16324"/>
                  </a:lnTo>
                  <a:lnTo>
                    <a:pt x="395" y="15885"/>
                  </a:lnTo>
                  <a:lnTo>
                    <a:pt x="966" y="14876"/>
                  </a:lnTo>
                  <a:lnTo>
                    <a:pt x="2282" y="13384"/>
                  </a:lnTo>
                  <a:lnTo>
                    <a:pt x="4038" y="11804"/>
                  </a:lnTo>
                  <a:lnTo>
                    <a:pt x="7109" y="9259"/>
                  </a:lnTo>
                  <a:lnTo>
                    <a:pt x="7811" y="9128"/>
                  </a:lnTo>
                  <a:lnTo>
                    <a:pt x="7855" y="9128"/>
                  </a:lnTo>
                  <a:lnTo>
                    <a:pt x="8952" y="8645"/>
                  </a:lnTo>
                  <a:lnTo>
                    <a:pt x="11761" y="7592"/>
                  </a:lnTo>
                  <a:lnTo>
                    <a:pt x="13911" y="6670"/>
                  </a:lnTo>
                  <a:lnTo>
                    <a:pt x="13955" y="6670"/>
                  </a:lnTo>
                  <a:lnTo>
                    <a:pt x="15666" y="5529"/>
                  </a:lnTo>
                  <a:lnTo>
                    <a:pt x="17816" y="3994"/>
                  </a:lnTo>
                  <a:lnTo>
                    <a:pt x="19747" y="2677"/>
                  </a:lnTo>
                  <a:lnTo>
                    <a:pt x="23652" y="308"/>
                  </a:lnTo>
                  <a:lnTo>
                    <a:pt x="23696" y="264"/>
                  </a:lnTo>
                  <a:lnTo>
                    <a:pt x="23696" y="220"/>
                  </a:lnTo>
                  <a:lnTo>
                    <a:pt x="23740" y="132"/>
                  </a:lnTo>
                  <a:lnTo>
                    <a:pt x="23696" y="88"/>
                  </a:lnTo>
                  <a:lnTo>
                    <a:pt x="2365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69" name="Google Shape;16869;p486"/>
            <p:cNvSpPr/>
            <p:nvPr/>
          </p:nvSpPr>
          <p:spPr>
            <a:xfrm>
              <a:off x="576000" y="2354500"/>
              <a:ext cx="578150" cy="1726725"/>
            </a:xfrm>
            <a:custGeom>
              <a:avLst/>
              <a:gdLst/>
              <a:ahLst/>
              <a:cxnLst/>
              <a:rect l="l" t="t" r="r" b="b"/>
              <a:pathLst>
                <a:path w="23126" h="69069" extrusionOk="0">
                  <a:moveTo>
                    <a:pt x="22862" y="1"/>
                  </a:moveTo>
                  <a:lnTo>
                    <a:pt x="19176" y="2239"/>
                  </a:lnTo>
                  <a:lnTo>
                    <a:pt x="17421" y="3467"/>
                  </a:lnTo>
                  <a:lnTo>
                    <a:pt x="15271" y="4872"/>
                  </a:lnTo>
                  <a:lnTo>
                    <a:pt x="13691" y="5925"/>
                  </a:lnTo>
                  <a:lnTo>
                    <a:pt x="10970" y="7066"/>
                  </a:lnTo>
                  <a:lnTo>
                    <a:pt x="7328" y="8777"/>
                  </a:lnTo>
                  <a:lnTo>
                    <a:pt x="6056" y="9655"/>
                  </a:lnTo>
                  <a:lnTo>
                    <a:pt x="6012" y="9655"/>
                  </a:lnTo>
                  <a:lnTo>
                    <a:pt x="3642" y="11980"/>
                  </a:lnTo>
                  <a:lnTo>
                    <a:pt x="1755" y="13823"/>
                  </a:lnTo>
                  <a:lnTo>
                    <a:pt x="922" y="14789"/>
                  </a:lnTo>
                  <a:lnTo>
                    <a:pt x="922" y="14832"/>
                  </a:lnTo>
                  <a:lnTo>
                    <a:pt x="307" y="16280"/>
                  </a:lnTo>
                  <a:lnTo>
                    <a:pt x="0" y="17772"/>
                  </a:lnTo>
                  <a:lnTo>
                    <a:pt x="0" y="17860"/>
                  </a:lnTo>
                  <a:lnTo>
                    <a:pt x="395" y="19923"/>
                  </a:lnTo>
                  <a:lnTo>
                    <a:pt x="1053" y="24003"/>
                  </a:lnTo>
                  <a:lnTo>
                    <a:pt x="1580" y="27119"/>
                  </a:lnTo>
                  <a:lnTo>
                    <a:pt x="2238" y="30147"/>
                  </a:lnTo>
                  <a:lnTo>
                    <a:pt x="2896" y="32560"/>
                  </a:lnTo>
                  <a:lnTo>
                    <a:pt x="4213" y="36158"/>
                  </a:lnTo>
                  <a:lnTo>
                    <a:pt x="4959" y="39098"/>
                  </a:lnTo>
                  <a:lnTo>
                    <a:pt x="5441" y="41775"/>
                  </a:lnTo>
                  <a:lnTo>
                    <a:pt x="5310" y="45987"/>
                  </a:lnTo>
                  <a:lnTo>
                    <a:pt x="5485" y="47787"/>
                  </a:lnTo>
                  <a:lnTo>
                    <a:pt x="6012" y="50332"/>
                  </a:lnTo>
                  <a:lnTo>
                    <a:pt x="6538" y="53315"/>
                  </a:lnTo>
                  <a:lnTo>
                    <a:pt x="6889" y="54632"/>
                  </a:lnTo>
                  <a:lnTo>
                    <a:pt x="6933" y="54676"/>
                  </a:lnTo>
                  <a:lnTo>
                    <a:pt x="8513" y="56650"/>
                  </a:lnTo>
                  <a:lnTo>
                    <a:pt x="14261" y="64637"/>
                  </a:lnTo>
                  <a:lnTo>
                    <a:pt x="15753" y="66962"/>
                  </a:lnTo>
                  <a:lnTo>
                    <a:pt x="16017" y="67577"/>
                  </a:lnTo>
                  <a:lnTo>
                    <a:pt x="15753" y="68849"/>
                  </a:lnTo>
                  <a:lnTo>
                    <a:pt x="15753" y="68937"/>
                  </a:lnTo>
                  <a:lnTo>
                    <a:pt x="15797" y="68981"/>
                  </a:lnTo>
                  <a:lnTo>
                    <a:pt x="15841" y="69025"/>
                  </a:lnTo>
                  <a:lnTo>
                    <a:pt x="15885" y="69069"/>
                  </a:lnTo>
                  <a:lnTo>
                    <a:pt x="15929" y="69069"/>
                  </a:lnTo>
                  <a:lnTo>
                    <a:pt x="16060" y="69025"/>
                  </a:lnTo>
                  <a:lnTo>
                    <a:pt x="16104" y="68937"/>
                  </a:lnTo>
                  <a:lnTo>
                    <a:pt x="16368" y="67577"/>
                  </a:lnTo>
                  <a:lnTo>
                    <a:pt x="16368" y="67489"/>
                  </a:lnTo>
                  <a:lnTo>
                    <a:pt x="16060" y="66787"/>
                  </a:lnTo>
                  <a:lnTo>
                    <a:pt x="14525" y="64461"/>
                  </a:lnTo>
                  <a:lnTo>
                    <a:pt x="8820" y="56431"/>
                  </a:lnTo>
                  <a:lnTo>
                    <a:pt x="7197" y="54500"/>
                  </a:lnTo>
                  <a:lnTo>
                    <a:pt x="6889" y="53228"/>
                  </a:lnTo>
                  <a:lnTo>
                    <a:pt x="6363" y="50244"/>
                  </a:lnTo>
                  <a:lnTo>
                    <a:pt x="5836" y="47743"/>
                  </a:lnTo>
                  <a:lnTo>
                    <a:pt x="5661" y="45987"/>
                  </a:lnTo>
                  <a:lnTo>
                    <a:pt x="5792" y="41775"/>
                  </a:lnTo>
                  <a:lnTo>
                    <a:pt x="5792" y="41731"/>
                  </a:lnTo>
                  <a:lnTo>
                    <a:pt x="5310" y="39054"/>
                  </a:lnTo>
                  <a:lnTo>
                    <a:pt x="4520" y="36071"/>
                  </a:lnTo>
                  <a:lnTo>
                    <a:pt x="3247" y="32472"/>
                  </a:lnTo>
                  <a:lnTo>
                    <a:pt x="2545" y="30059"/>
                  </a:lnTo>
                  <a:lnTo>
                    <a:pt x="1931" y="27031"/>
                  </a:lnTo>
                  <a:lnTo>
                    <a:pt x="1404" y="23960"/>
                  </a:lnTo>
                  <a:lnTo>
                    <a:pt x="746" y="19879"/>
                  </a:lnTo>
                  <a:lnTo>
                    <a:pt x="351" y="17816"/>
                  </a:lnTo>
                  <a:lnTo>
                    <a:pt x="615" y="16368"/>
                  </a:lnTo>
                  <a:lnTo>
                    <a:pt x="1229" y="15008"/>
                  </a:lnTo>
                  <a:lnTo>
                    <a:pt x="2019" y="14043"/>
                  </a:lnTo>
                  <a:lnTo>
                    <a:pt x="3906" y="12243"/>
                  </a:lnTo>
                  <a:lnTo>
                    <a:pt x="6275" y="9918"/>
                  </a:lnTo>
                  <a:lnTo>
                    <a:pt x="7504" y="9084"/>
                  </a:lnTo>
                  <a:lnTo>
                    <a:pt x="11146" y="7373"/>
                  </a:lnTo>
                  <a:lnTo>
                    <a:pt x="13823" y="6232"/>
                  </a:lnTo>
                  <a:lnTo>
                    <a:pt x="13866" y="6232"/>
                  </a:lnTo>
                  <a:lnTo>
                    <a:pt x="17596" y="3731"/>
                  </a:lnTo>
                  <a:lnTo>
                    <a:pt x="19395" y="2546"/>
                  </a:lnTo>
                  <a:lnTo>
                    <a:pt x="23037" y="308"/>
                  </a:lnTo>
                  <a:lnTo>
                    <a:pt x="23081" y="264"/>
                  </a:lnTo>
                  <a:lnTo>
                    <a:pt x="23125" y="220"/>
                  </a:lnTo>
                  <a:lnTo>
                    <a:pt x="23125" y="133"/>
                  </a:lnTo>
                  <a:lnTo>
                    <a:pt x="23081" y="89"/>
                  </a:lnTo>
                  <a:lnTo>
                    <a:pt x="2303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70" name="Google Shape;16870;p486"/>
            <p:cNvSpPr/>
            <p:nvPr/>
          </p:nvSpPr>
          <p:spPr>
            <a:xfrm>
              <a:off x="549675" y="2291975"/>
              <a:ext cx="648350" cy="1851775"/>
            </a:xfrm>
            <a:custGeom>
              <a:avLst/>
              <a:gdLst/>
              <a:ahLst/>
              <a:cxnLst/>
              <a:rect l="l" t="t" r="r" b="b"/>
              <a:pathLst>
                <a:path w="25934" h="74071" extrusionOk="0">
                  <a:moveTo>
                    <a:pt x="25758" y="1"/>
                  </a:moveTo>
                  <a:lnTo>
                    <a:pt x="25714" y="45"/>
                  </a:lnTo>
                  <a:lnTo>
                    <a:pt x="23608" y="1185"/>
                  </a:lnTo>
                  <a:lnTo>
                    <a:pt x="19922" y="3336"/>
                  </a:lnTo>
                  <a:lnTo>
                    <a:pt x="18079" y="4476"/>
                  </a:lnTo>
                  <a:lnTo>
                    <a:pt x="15534" y="6188"/>
                  </a:lnTo>
                  <a:lnTo>
                    <a:pt x="14042" y="7153"/>
                  </a:lnTo>
                  <a:lnTo>
                    <a:pt x="11585" y="8250"/>
                  </a:lnTo>
                  <a:lnTo>
                    <a:pt x="10268" y="9084"/>
                  </a:lnTo>
                  <a:lnTo>
                    <a:pt x="6845" y="11190"/>
                  </a:lnTo>
                  <a:lnTo>
                    <a:pt x="6802" y="11190"/>
                  </a:lnTo>
                  <a:lnTo>
                    <a:pt x="4213" y="13823"/>
                  </a:lnTo>
                  <a:lnTo>
                    <a:pt x="2326" y="15622"/>
                  </a:lnTo>
                  <a:lnTo>
                    <a:pt x="2326" y="15666"/>
                  </a:lnTo>
                  <a:lnTo>
                    <a:pt x="1624" y="16500"/>
                  </a:lnTo>
                  <a:lnTo>
                    <a:pt x="1580" y="16544"/>
                  </a:lnTo>
                  <a:lnTo>
                    <a:pt x="702" y="19220"/>
                  </a:lnTo>
                  <a:lnTo>
                    <a:pt x="88" y="20975"/>
                  </a:lnTo>
                  <a:lnTo>
                    <a:pt x="88" y="21019"/>
                  </a:lnTo>
                  <a:lnTo>
                    <a:pt x="0" y="22336"/>
                  </a:lnTo>
                  <a:lnTo>
                    <a:pt x="44" y="22380"/>
                  </a:lnTo>
                  <a:lnTo>
                    <a:pt x="614" y="26417"/>
                  </a:lnTo>
                  <a:lnTo>
                    <a:pt x="878" y="28128"/>
                  </a:lnTo>
                  <a:lnTo>
                    <a:pt x="1185" y="29708"/>
                  </a:lnTo>
                  <a:lnTo>
                    <a:pt x="1492" y="31287"/>
                  </a:lnTo>
                  <a:lnTo>
                    <a:pt x="1931" y="32823"/>
                  </a:lnTo>
                  <a:lnTo>
                    <a:pt x="2370" y="34359"/>
                  </a:lnTo>
                  <a:lnTo>
                    <a:pt x="2896" y="35983"/>
                  </a:lnTo>
                  <a:lnTo>
                    <a:pt x="3467" y="37606"/>
                  </a:lnTo>
                  <a:lnTo>
                    <a:pt x="4125" y="39361"/>
                  </a:lnTo>
                  <a:lnTo>
                    <a:pt x="5002" y="42257"/>
                  </a:lnTo>
                  <a:lnTo>
                    <a:pt x="5310" y="44100"/>
                  </a:lnTo>
                  <a:lnTo>
                    <a:pt x="5397" y="45329"/>
                  </a:lnTo>
                  <a:lnTo>
                    <a:pt x="5310" y="47830"/>
                  </a:lnTo>
                  <a:lnTo>
                    <a:pt x="5353" y="49366"/>
                  </a:lnTo>
                  <a:lnTo>
                    <a:pt x="5924" y="52218"/>
                  </a:lnTo>
                  <a:lnTo>
                    <a:pt x="6407" y="54939"/>
                  </a:lnTo>
                  <a:lnTo>
                    <a:pt x="6451" y="57528"/>
                  </a:lnTo>
                  <a:lnTo>
                    <a:pt x="6319" y="59853"/>
                  </a:lnTo>
                  <a:lnTo>
                    <a:pt x="6319" y="59897"/>
                  </a:lnTo>
                  <a:lnTo>
                    <a:pt x="6451" y="60731"/>
                  </a:lnTo>
                  <a:lnTo>
                    <a:pt x="6494" y="60819"/>
                  </a:lnTo>
                  <a:lnTo>
                    <a:pt x="7942" y="62399"/>
                  </a:lnTo>
                  <a:lnTo>
                    <a:pt x="10224" y="65295"/>
                  </a:lnTo>
                  <a:lnTo>
                    <a:pt x="12111" y="67796"/>
                  </a:lnTo>
                  <a:lnTo>
                    <a:pt x="13076" y="69024"/>
                  </a:lnTo>
                  <a:lnTo>
                    <a:pt x="13120" y="69024"/>
                  </a:lnTo>
                  <a:lnTo>
                    <a:pt x="15841" y="71657"/>
                  </a:lnTo>
                  <a:lnTo>
                    <a:pt x="16060" y="71964"/>
                  </a:lnTo>
                  <a:lnTo>
                    <a:pt x="15973" y="73895"/>
                  </a:lnTo>
                  <a:lnTo>
                    <a:pt x="15973" y="73983"/>
                  </a:lnTo>
                  <a:lnTo>
                    <a:pt x="16016" y="74027"/>
                  </a:lnTo>
                  <a:lnTo>
                    <a:pt x="16060" y="74071"/>
                  </a:lnTo>
                  <a:lnTo>
                    <a:pt x="16236" y="74071"/>
                  </a:lnTo>
                  <a:lnTo>
                    <a:pt x="16280" y="74027"/>
                  </a:lnTo>
                  <a:lnTo>
                    <a:pt x="16324" y="73983"/>
                  </a:lnTo>
                  <a:lnTo>
                    <a:pt x="16324" y="73895"/>
                  </a:lnTo>
                  <a:lnTo>
                    <a:pt x="16411" y="71921"/>
                  </a:lnTo>
                  <a:lnTo>
                    <a:pt x="16368" y="71789"/>
                  </a:lnTo>
                  <a:lnTo>
                    <a:pt x="16148" y="71438"/>
                  </a:lnTo>
                  <a:lnTo>
                    <a:pt x="16104" y="71394"/>
                  </a:lnTo>
                  <a:lnTo>
                    <a:pt x="13340" y="68761"/>
                  </a:lnTo>
                  <a:lnTo>
                    <a:pt x="12374" y="67576"/>
                  </a:lnTo>
                  <a:lnTo>
                    <a:pt x="10488" y="65075"/>
                  </a:lnTo>
                  <a:lnTo>
                    <a:pt x="8206" y="62179"/>
                  </a:lnTo>
                  <a:lnTo>
                    <a:pt x="6802" y="60643"/>
                  </a:lnTo>
                  <a:lnTo>
                    <a:pt x="6670" y="59853"/>
                  </a:lnTo>
                  <a:lnTo>
                    <a:pt x="6802" y="57528"/>
                  </a:lnTo>
                  <a:lnTo>
                    <a:pt x="6758" y="54939"/>
                  </a:lnTo>
                  <a:lnTo>
                    <a:pt x="6758" y="54895"/>
                  </a:lnTo>
                  <a:lnTo>
                    <a:pt x="6275" y="52131"/>
                  </a:lnTo>
                  <a:lnTo>
                    <a:pt x="5705" y="49322"/>
                  </a:lnTo>
                  <a:lnTo>
                    <a:pt x="5661" y="47830"/>
                  </a:lnTo>
                  <a:lnTo>
                    <a:pt x="5748" y="45373"/>
                  </a:lnTo>
                  <a:lnTo>
                    <a:pt x="5748" y="45329"/>
                  </a:lnTo>
                  <a:lnTo>
                    <a:pt x="5661" y="44057"/>
                  </a:lnTo>
                  <a:lnTo>
                    <a:pt x="5661" y="44013"/>
                  </a:lnTo>
                  <a:lnTo>
                    <a:pt x="5310" y="42214"/>
                  </a:lnTo>
                  <a:lnTo>
                    <a:pt x="4476" y="39230"/>
                  </a:lnTo>
                  <a:lnTo>
                    <a:pt x="3818" y="37518"/>
                  </a:lnTo>
                  <a:lnTo>
                    <a:pt x="3203" y="35851"/>
                  </a:lnTo>
                  <a:lnTo>
                    <a:pt x="2721" y="34271"/>
                  </a:lnTo>
                  <a:lnTo>
                    <a:pt x="2238" y="32735"/>
                  </a:lnTo>
                  <a:lnTo>
                    <a:pt x="1843" y="31200"/>
                  </a:lnTo>
                  <a:lnTo>
                    <a:pt x="1492" y="29664"/>
                  </a:lnTo>
                  <a:lnTo>
                    <a:pt x="1229" y="28040"/>
                  </a:lnTo>
                  <a:lnTo>
                    <a:pt x="922" y="26373"/>
                  </a:lnTo>
                  <a:lnTo>
                    <a:pt x="351" y="22336"/>
                  </a:lnTo>
                  <a:lnTo>
                    <a:pt x="439" y="21063"/>
                  </a:lnTo>
                  <a:lnTo>
                    <a:pt x="1053" y="19308"/>
                  </a:lnTo>
                  <a:lnTo>
                    <a:pt x="1887" y="16719"/>
                  </a:lnTo>
                  <a:lnTo>
                    <a:pt x="2589" y="15885"/>
                  </a:lnTo>
                  <a:lnTo>
                    <a:pt x="4476" y="14086"/>
                  </a:lnTo>
                  <a:lnTo>
                    <a:pt x="7021" y="11453"/>
                  </a:lnTo>
                  <a:lnTo>
                    <a:pt x="10488" y="9347"/>
                  </a:lnTo>
                  <a:lnTo>
                    <a:pt x="11760" y="8557"/>
                  </a:lnTo>
                  <a:lnTo>
                    <a:pt x="14217" y="7460"/>
                  </a:lnTo>
                  <a:lnTo>
                    <a:pt x="14217" y="7416"/>
                  </a:lnTo>
                  <a:lnTo>
                    <a:pt x="15709" y="6451"/>
                  </a:lnTo>
                  <a:lnTo>
                    <a:pt x="18254" y="4784"/>
                  </a:lnTo>
                  <a:lnTo>
                    <a:pt x="20097" y="3599"/>
                  </a:lnTo>
                  <a:lnTo>
                    <a:pt x="23783" y="1493"/>
                  </a:lnTo>
                  <a:lnTo>
                    <a:pt x="25846" y="352"/>
                  </a:lnTo>
                  <a:lnTo>
                    <a:pt x="25933" y="308"/>
                  </a:lnTo>
                  <a:lnTo>
                    <a:pt x="25933" y="220"/>
                  </a:lnTo>
                  <a:lnTo>
                    <a:pt x="25933" y="176"/>
                  </a:lnTo>
                  <a:lnTo>
                    <a:pt x="25933" y="88"/>
                  </a:lnTo>
                  <a:lnTo>
                    <a:pt x="25890" y="45"/>
                  </a:lnTo>
                  <a:lnTo>
                    <a:pt x="2584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71" name="Google Shape;16871;p486"/>
            <p:cNvSpPr/>
            <p:nvPr/>
          </p:nvSpPr>
          <p:spPr>
            <a:xfrm>
              <a:off x="520050" y="2414850"/>
              <a:ext cx="434425" cy="1781550"/>
            </a:xfrm>
            <a:custGeom>
              <a:avLst/>
              <a:gdLst/>
              <a:ahLst/>
              <a:cxnLst/>
              <a:rect l="l" t="t" r="r" b="b"/>
              <a:pathLst>
                <a:path w="17377" h="71262" extrusionOk="0">
                  <a:moveTo>
                    <a:pt x="15973" y="0"/>
                  </a:moveTo>
                  <a:lnTo>
                    <a:pt x="15885" y="44"/>
                  </a:lnTo>
                  <a:lnTo>
                    <a:pt x="14174" y="1097"/>
                  </a:lnTo>
                  <a:lnTo>
                    <a:pt x="10970" y="3028"/>
                  </a:lnTo>
                  <a:lnTo>
                    <a:pt x="8952" y="4344"/>
                  </a:lnTo>
                  <a:lnTo>
                    <a:pt x="6890" y="5880"/>
                  </a:lnTo>
                  <a:lnTo>
                    <a:pt x="6846" y="5924"/>
                  </a:lnTo>
                  <a:lnTo>
                    <a:pt x="5705" y="7328"/>
                  </a:lnTo>
                  <a:lnTo>
                    <a:pt x="3028" y="10093"/>
                  </a:lnTo>
                  <a:lnTo>
                    <a:pt x="2501" y="10707"/>
                  </a:lnTo>
                  <a:lnTo>
                    <a:pt x="2458" y="10751"/>
                  </a:lnTo>
                  <a:lnTo>
                    <a:pt x="1229" y="13691"/>
                  </a:lnTo>
                  <a:lnTo>
                    <a:pt x="264" y="16324"/>
                  </a:lnTo>
                  <a:lnTo>
                    <a:pt x="0" y="17552"/>
                  </a:lnTo>
                  <a:lnTo>
                    <a:pt x="0" y="17596"/>
                  </a:lnTo>
                  <a:lnTo>
                    <a:pt x="0" y="18825"/>
                  </a:lnTo>
                  <a:lnTo>
                    <a:pt x="0" y="18869"/>
                  </a:lnTo>
                  <a:lnTo>
                    <a:pt x="483" y="22686"/>
                  </a:lnTo>
                  <a:lnTo>
                    <a:pt x="966" y="25319"/>
                  </a:lnTo>
                  <a:lnTo>
                    <a:pt x="1624" y="28040"/>
                  </a:lnTo>
                  <a:lnTo>
                    <a:pt x="2545" y="30673"/>
                  </a:lnTo>
                  <a:lnTo>
                    <a:pt x="4257" y="35105"/>
                  </a:lnTo>
                  <a:lnTo>
                    <a:pt x="4827" y="36772"/>
                  </a:lnTo>
                  <a:lnTo>
                    <a:pt x="5310" y="38922"/>
                  </a:lnTo>
                  <a:lnTo>
                    <a:pt x="5529" y="40370"/>
                  </a:lnTo>
                  <a:lnTo>
                    <a:pt x="5398" y="42827"/>
                  </a:lnTo>
                  <a:lnTo>
                    <a:pt x="5441" y="44188"/>
                  </a:lnTo>
                  <a:lnTo>
                    <a:pt x="5441" y="44232"/>
                  </a:lnTo>
                  <a:lnTo>
                    <a:pt x="5924" y="46689"/>
                  </a:lnTo>
                  <a:lnTo>
                    <a:pt x="6319" y="49058"/>
                  </a:lnTo>
                  <a:lnTo>
                    <a:pt x="6407" y="51340"/>
                  </a:lnTo>
                  <a:lnTo>
                    <a:pt x="6231" y="54544"/>
                  </a:lnTo>
                  <a:lnTo>
                    <a:pt x="6144" y="56825"/>
                  </a:lnTo>
                  <a:lnTo>
                    <a:pt x="6144" y="58405"/>
                  </a:lnTo>
                  <a:lnTo>
                    <a:pt x="6144" y="58449"/>
                  </a:lnTo>
                  <a:lnTo>
                    <a:pt x="6407" y="59283"/>
                  </a:lnTo>
                  <a:lnTo>
                    <a:pt x="6451" y="59326"/>
                  </a:lnTo>
                  <a:lnTo>
                    <a:pt x="7899" y="61257"/>
                  </a:lnTo>
                  <a:lnTo>
                    <a:pt x="10005" y="63583"/>
                  </a:lnTo>
                  <a:lnTo>
                    <a:pt x="10005" y="63627"/>
                  </a:lnTo>
                  <a:lnTo>
                    <a:pt x="13603" y="66655"/>
                  </a:lnTo>
                  <a:lnTo>
                    <a:pt x="15490" y="68234"/>
                  </a:lnTo>
                  <a:lnTo>
                    <a:pt x="16412" y="69112"/>
                  </a:lnTo>
                  <a:lnTo>
                    <a:pt x="16631" y="69463"/>
                  </a:lnTo>
                  <a:lnTo>
                    <a:pt x="16675" y="70121"/>
                  </a:lnTo>
                  <a:lnTo>
                    <a:pt x="16675" y="70165"/>
                  </a:lnTo>
                  <a:lnTo>
                    <a:pt x="17026" y="71174"/>
                  </a:lnTo>
                  <a:lnTo>
                    <a:pt x="17114" y="71262"/>
                  </a:lnTo>
                  <a:lnTo>
                    <a:pt x="17245" y="71262"/>
                  </a:lnTo>
                  <a:lnTo>
                    <a:pt x="17333" y="71218"/>
                  </a:lnTo>
                  <a:lnTo>
                    <a:pt x="17377" y="71174"/>
                  </a:lnTo>
                  <a:lnTo>
                    <a:pt x="17377" y="71130"/>
                  </a:lnTo>
                  <a:lnTo>
                    <a:pt x="17377" y="71043"/>
                  </a:lnTo>
                  <a:lnTo>
                    <a:pt x="17026" y="70077"/>
                  </a:lnTo>
                  <a:lnTo>
                    <a:pt x="16982" y="69375"/>
                  </a:lnTo>
                  <a:lnTo>
                    <a:pt x="16938" y="69287"/>
                  </a:lnTo>
                  <a:lnTo>
                    <a:pt x="16719" y="68892"/>
                  </a:lnTo>
                  <a:lnTo>
                    <a:pt x="16675" y="68849"/>
                  </a:lnTo>
                  <a:lnTo>
                    <a:pt x="15753" y="67971"/>
                  </a:lnTo>
                  <a:lnTo>
                    <a:pt x="13823" y="66391"/>
                  </a:lnTo>
                  <a:lnTo>
                    <a:pt x="10268" y="63363"/>
                  </a:lnTo>
                  <a:lnTo>
                    <a:pt x="8162" y="61038"/>
                  </a:lnTo>
                  <a:lnTo>
                    <a:pt x="6714" y="59151"/>
                  </a:lnTo>
                  <a:lnTo>
                    <a:pt x="6495" y="58405"/>
                  </a:lnTo>
                  <a:lnTo>
                    <a:pt x="6495" y="56825"/>
                  </a:lnTo>
                  <a:lnTo>
                    <a:pt x="6582" y="54587"/>
                  </a:lnTo>
                  <a:lnTo>
                    <a:pt x="6758" y="51340"/>
                  </a:lnTo>
                  <a:lnTo>
                    <a:pt x="6670" y="49058"/>
                  </a:lnTo>
                  <a:lnTo>
                    <a:pt x="6670" y="49015"/>
                  </a:lnTo>
                  <a:lnTo>
                    <a:pt x="6275" y="46601"/>
                  </a:lnTo>
                  <a:lnTo>
                    <a:pt x="5793" y="44144"/>
                  </a:lnTo>
                  <a:lnTo>
                    <a:pt x="5749" y="42827"/>
                  </a:lnTo>
                  <a:lnTo>
                    <a:pt x="5880" y="40370"/>
                  </a:lnTo>
                  <a:lnTo>
                    <a:pt x="5880" y="40326"/>
                  </a:lnTo>
                  <a:lnTo>
                    <a:pt x="5661" y="38878"/>
                  </a:lnTo>
                  <a:lnTo>
                    <a:pt x="5134" y="36684"/>
                  </a:lnTo>
                  <a:lnTo>
                    <a:pt x="5134" y="36640"/>
                  </a:lnTo>
                  <a:lnTo>
                    <a:pt x="4564" y="35017"/>
                  </a:lnTo>
                  <a:lnTo>
                    <a:pt x="2853" y="30541"/>
                  </a:lnTo>
                  <a:lnTo>
                    <a:pt x="1931" y="27952"/>
                  </a:lnTo>
                  <a:lnTo>
                    <a:pt x="1317" y="25231"/>
                  </a:lnTo>
                  <a:lnTo>
                    <a:pt x="790" y="22643"/>
                  </a:lnTo>
                  <a:lnTo>
                    <a:pt x="351" y="18825"/>
                  </a:lnTo>
                  <a:lnTo>
                    <a:pt x="351" y="17596"/>
                  </a:lnTo>
                  <a:lnTo>
                    <a:pt x="615" y="16412"/>
                  </a:lnTo>
                  <a:lnTo>
                    <a:pt x="1580" y="13823"/>
                  </a:lnTo>
                  <a:lnTo>
                    <a:pt x="2765" y="10926"/>
                  </a:lnTo>
                  <a:lnTo>
                    <a:pt x="3291" y="10312"/>
                  </a:lnTo>
                  <a:lnTo>
                    <a:pt x="5968" y="7548"/>
                  </a:lnTo>
                  <a:lnTo>
                    <a:pt x="7109" y="6144"/>
                  </a:lnTo>
                  <a:lnTo>
                    <a:pt x="9171" y="4608"/>
                  </a:lnTo>
                  <a:lnTo>
                    <a:pt x="11146" y="3335"/>
                  </a:lnTo>
                  <a:lnTo>
                    <a:pt x="14349" y="1404"/>
                  </a:lnTo>
                  <a:lnTo>
                    <a:pt x="16104" y="351"/>
                  </a:lnTo>
                  <a:lnTo>
                    <a:pt x="16148" y="307"/>
                  </a:lnTo>
                  <a:lnTo>
                    <a:pt x="16148" y="220"/>
                  </a:lnTo>
                  <a:lnTo>
                    <a:pt x="16148" y="176"/>
                  </a:lnTo>
                  <a:lnTo>
                    <a:pt x="16148" y="88"/>
                  </a:lnTo>
                  <a:lnTo>
                    <a:pt x="16104" y="44"/>
                  </a:lnTo>
                  <a:lnTo>
                    <a:pt x="16017" y="44"/>
                  </a:lnTo>
                  <a:lnTo>
                    <a:pt x="1597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72" name="Google Shape;16872;p486"/>
            <p:cNvSpPr/>
            <p:nvPr/>
          </p:nvSpPr>
          <p:spPr>
            <a:xfrm>
              <a:off x="1580850" y="2421425"/>
              <a:ext cx="400450" cy="236975"/>
            </a:xfrm>
            <a:custGeom>
              <a:avLst/>
              <a:gdLst/>
              <a:ahLst/>
              <a:cxnLst/>
              <a:rect l="l" t="t" r="r" b="b"/>
              <a:pathLst>
                <a:path w="16018" h="9479" extrusionOk="0">
                  <a:moveTo>
                    <a:pt x="15798" y="1"/>
                  </a:moveTo>
                  <a:lnTo>
                    <a:pt x="15754" y="44"/>
                  </a:lnTo>
                  <a:lnTo>
                    <a:pt x="9567" y="3818"/>
                  </a:lnTo>
                  <a:lnTo>
                    <a:pt x="7329" y="5222"/>
                  </a:lnTo>
                  <a:lnTo>
                    <a:pt x="5486" y="6100"/>
                  </a:lnTo>
                  <a:lnTo>
                    <a:pt x="3818" y="7065"/>
                  </a:lnTo>
                  <a:lnTo>
                    <a:pt x="89" y="9172"/>
                  </a:lnTo>
                  <a:lnTo>
                    <a:pt x="1" y="9215"/>
                  </a:lnTo>
                  <a:lnTo>
                    <a:pt x="1" y="9259"/>
                  </a:lnTo>
                  <a:lnTo>
                    <a:pt x="1" y="9303"/>
                  </a:lnTo>
                  <a:lnTo>
                    <a:pt x="1" y="9391"/>
                  </a:lnTo>
                  <a:lnTo>
                    <a:pt x="89" y="9435"/>
                  </a:lnTo>
                  <a:lnTo>
                    <a:pt x="176" y="9479"/>
                  </a:lnTo>
                  <a:lnTo>
                    <a:pt x="220" y="9479"/>
                  </a:lnTo>
                  <a:lnTo>
                    <a:pt x="3994" y="7372"/>
                  </a:lnTo>
                  <a:lnTo>
                    <a:pt x="5617" y="6407"/>
                  </a:lnTo>
                  <a:lnTo>
                    <a:pt x="7504" y="5529"/>
                  </a:lnTo>
                  <a:lnTo>
                    <a:pt x="9742" y="4081"/>
                  </a:lnTo>
                  <a:lnTo>
                    <a:pt x="15929" y="352"/>
                  </a:lnTo>
                  <a:lnTo>
                    <a:pt x="15973" y="308"/>
                  </a:lnTo>
                  <a:lnTo>
                    <a:pt x="16017" y="220"/>
                  </a:lnTo>
                  <a:lnTo>
                    <a:pt x="16017" y="176"/>
                  </a:lnTo>
                  <a:lnTo>
                    <a:pt x="15973" y="88"/>
                  </a:lnTo>
                  <a:lnTo>
                    <a:pt x="15929" y="44"/>
                  </a:lnTo>
                  <a:lnTo>
                    <a:pt x="15886" y="44"/>
                  </a:lnTo>
                  <a:lnTo>
                    <a:pt x="1579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73" name="Google Shape;16873;p486"/>
            <p:cNvSpPr/>
            <p:nvPr/>
          </p:nvSpPr>
          <p:spPr>
            <a:xfrm>
              <a:off x="1302225" y="2397300"/>
              <a:ext cx="651650" cy="660425"/>
            </a:xfrm>
            <a:custGeom>
              <a:avLst/>
              <a:gdLst/>
              <a:ahLst/>
              <a:cxnLst/>
              <a:rect l="l" t="t" r="r" b="b"/>
              <a:pathLst>
                <a:path w="26066" h="26417" extrusionOk="0">
                  <a:moveTo>
                    <a:pt x="25802" y="0"/>
                  </a:moveTo>
                  <a:lnTo>
                    <a:pt x="21063" y="2852"/>
                  </a:lnTo>
                  <a:lnTo>
                    <a:pt x="18211" y="4520"/>
                  </a:lnTo>
                  <a:lnTo>
                    <a:pt x="16060" y="5354"/>
                  </a:lnTo>
                  <a:lnTo>
                    <a:pt x="13822" y="6538"/>
                  </a:lnTo>
                  <a:lnTo>
                    <a:pt x="9610" y="8689"/>
                  </a:lnTo>
                  <a:lnTo>
                    <a:pt x="6319" y="10839"/>
                  </a:lnTo>
                  <a:lnTo>
                    <a:pt x="3511" y="12857"/>
                  </a:lnTo>
                  <a:lnTo>
                    <a:pt x="3467" y="12901"/>
                  </a:lnTo>
                  <a:lnTo>
                    <a:pt x="3028" y="13296"/>
                  </a:lnTo>
                  <a:lnTo>
                    <a:pt x="2984" y="13340"/>
                  </a:lnTo>
                  <a:lnTo>
                    <a:pt x="2589" y="14217"/>
                  </a:lnTo>
                  <a:lnTo>
                    <a:pt x="2589" y="14305"/>
                  </a:lnTo>
                  <a:lnTo>
                    <a:pt x="2545" y="15051"/>
                  </a:lnTo>
                  <a:lnTo>
                    <a:pt x="2545" y="15095"/>
                  </a:lnTo>
                  <a:lnTo>
                    <a:pt x="2808" y="16060"/>
                  </a:lnTo>
                  <a:lnTo>
                    <a:pt x="2808" y="16104"/>
                  </a:lnTo>
                  <a:lnTo>
                    <a:pt x="3818" y="18430"/>
                  </a:lnTo>
                  <a:lnTo>
                    <a:pt x="4739" y="20536"/>
                  </a:lnTo>
                  <a:lnTo>
                    <a:pt x="4827" y="21326"/>
                  </a:lnTo>
                  <a:lnTo>
                    <a:pt x="4695" y="21853"/>
                  </a:lnTo>
                  <a:lnTo>
                    <a:pt x="2721" y="23564"/>
                  </a:lnTo>
                  <a:lnTo>
                    <a:pt x="834" y="25451"/>
                  </a:lnTo>
                  <a:lnTo>
                    <a:pt x="88" y="26109"/>
                  </a:lnTo>
                  <a:lnTo>
                    <a:pt x="44" y="26153"/>
                  </a:lnTo>
                  <a:lnTo>
                    <a:pt x="0" y="26241"/>
                  </a:lnTo>
                  <a:lnTo>
                    <a:pt x="0" y="26285"/>
                  </a:lnTo>
                  <a:lnTo>
                    <a:pt x="44" y="26372"/>
                  </a:lnTo>
                  <a:lnTo>
                    <a:pt x="88" y="26416"/>
                  </a:lnTo>
                  <a:lnTo>
                    <a:pt x="176" y="26416"/>
                  </a:lnTo>
                  <a:lnTo>
                    <a:pt x="307" y="26372"/>
                  </a:lnTo>
                  <a:lnTo>
                    <a:pt x="1097" y="25714"/>
                  </a:lnTo>
                  <a:lnTo>
                    <a:pt x="2940" y="23827"/>
                  </a:lnTo>
                  <a:lnTo>
                    <a:pt x="4959" y="22116"/>
                  </a:lnTo>
                  <a:lnTo>
                    <a:pt x="5046" y="22028"/>
                  </a:lnTo>
                  <a:lnTo>
                    <a:pt x="5178" y="21370"/>
                  </a:lnTo>
                  <a:lnTo>
                    <a:pt x="5178" y="21282"/>
                  </a:lnTo>
                  <a:lnTo>
                    <a:pt x="5090" y="20448"/>
                  </a:lnTo>
                  <a:lnTo>
                    <a:pt x="5046" y="20405"/>
                  </a:lnTo>
                  <a:lnTo>
                    <a:pt x="4125" y="18298"/>
                  </a:lnTo>
                  <a:lnTo>
                    <a:pt x="3116" y="15973"/>
                  </a:lnTo>
                  <a:lnTo>
                    <a:pt x="2896" y="15007"/>
                  </a:lnTo>
                  <a:lnTo>
                    <a:pt x="2940" y="14349"/>
                  </a:lnTo>
                  <a:lnTo>
                    <a:pt x="3291" y="13515"/>
                  </a:lnTo>
                  <a:lnTo>
                    <a:pt x="3686" y="13164"/>
                  </a:lnTo>
                  <a:lnTo>
                    <a:pt x="6494" y="11146"/>
                  </a:lnTo>
                  <a:lnTo>
                    <a:pt x="9785" y="8996"/>
                  </a:lnTo>
                  <a:lnTo>
                    <a:pt x="13954" y="6846"/>
                  </a:lnTo>
                  <a:lnTo>
                    <a:pt x="16236" y="5705"/>
                  </a:lnTo>
                  <a:lnTo>
                    <a:pt x="18342" y="4827"/>
                  </a:lnTo>
                  <a:lnTo>
                    <a:pt x="18386" y="4827"/>
                  </a:lnTo>
                  <a:lnTo>
                    <a:pt x="21238" y="3160"/>
                  </a:lnTo>
                  <a:lnTo>
                    <a:pt x="25977" y="307"/>
                  </a:lnTo>
                  <a:lnTo>
                    <a:pt x="26021" y="263"/>
                  </a:lnTo>
                  <a:lnTo>
                    <a:pt x="26065" y="220"/>
                  </a:lnTo>
                  <a:lnTo>
                    <a:pt x="26065" y="132"/>
                  </a:lnTo>
                  <a:lnTo>
                    <a:pt x="26021" y="88"/>
                  </a:lnTo>
                  <a:lnTo>
                    <a:pt x="2597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74" name="Google Shape;16874;p486"/>
            <p:cNvSpPr/>
            <p:nvPr/>
          </p:nvSpPr>
          <p:spPr>
            <a:xfrm>
              <a:off x="853525" y="2286500"/>
              <a:ext cx="977475" cy="1079475"/>
            </a:xfrm>
            <a:custGeom>
              <a:avLst/>
              <a:gdLst/>
              <a:ahLst/>
              <a:cxnLst/>
              <a:rect l="l" t="t" r="r" b="b"/>
              <a:pathLst>
                <a:path w="39099" h="43179" extrusionOk="0">
                  <a:moveTo>
                    <a:pt x="38923" y="0"/>
                  </a:moveTo>
                  <a:lnTo>
                    <a:pt x="38835" y="44"/>
                  </a:lnTo>
                  <a:lnTo>
                    <a:pt x="36553" y="1404"/>
                  </a:lnTo>
                  <a:lnTo>
                    <a:pt x="32122" y="3379"/>
                  </a:lnTo>
                  <a:lnTo>
                    <a:pt x="31156" y="3774"/>
                  </a:lnTo>
                  <a:lnTo>
                    <a:pt x="26812" y="5617"/>
                  </a:lnTo>
                  <a:lnTo>
                    <a:pt x="24618" y="6582"/>
                  </a:lnTo>
                  <a:lnTo>
                    <a:pt x="22468" y="7635"/>
                  </a:lnTo>
                  <a:lnTo>
                    <a:pt x="20362" y="8689"/>
                  </a:lnTo>
                  <a:lnTo>
                    <a:pt x="18299" y="9873"/>
                  </a:lnTo>
                  <a:lnTo>
                    <a:pt x="17290" y="10488"/>
                  </a:lnTo>
                  <a:lnTo>
                    <a:pt x="16281" y="11102"/>
                  </a:lnTo>
                  <a:lnTo>
                    <a:pt x="15315" y="11760"/>
                  </a:lnTo>
                  <a:lnTo>
                    <a:pt x="14350" y="12462"/>
                  </a:lnTo>
                  <a:lnTo>
                    <a:pt x="12156" y="14261"/>
                  </a:lnTo>
                  <a:lnTo>
                    <a:pt x="10313" y="15709"/>
                  </a:lnTo>
                  <a:lnTo>
                    <a:pt x="8163" y="17465"/>
                  </a:lnTo>
                  <a:lnTo>
                    <a:pt x="6759" y="18342"/>
                  </a:lnTo>
                  <a:lnTo>
                    <a:pt x="4565" y="19220"/>
                  </a:lnTo>
                  <a:lnTo>
                    <a:pt x="2414" y="19878"/>
                  </a:lnTo>
                  <a:lnTo>
                    <a:pt x="1274" y="20273"/>
                  </a:lnTo>
                  <a:lnTo>
                    <a:pt x="1186" y="20317"/>
                  </a:lnTo>
                  <a:lnTo>
                    <a:pt x="922" y="20580"/>
                  </a:lnTo>
                  <a:lnTo>
                    <a:pt x="879" y="20668"/>
                  </a:lnTo>
                  <a:lnTo>
                    <a:pt x="440" y="22818"/>
                  </a:lnTo>
                  <a:lnTo>
                    <a:pt x="1" y="24749"/>
                  </a:lnTo>
                  <a:lnTo>
                    <a:pt x="1" y="24793"/>
                  </a:lnTo>
                  <a:lnTo>
                    <a:pt x="177" y="27425"/>
                  </a:lnTo>
                  <a:lnTo>
                    <a:pt x="133" y="29751"/>
                  </a:lnTo>
                  <a:lnTo>
                    <a:pt x="89" y="31024"/>
                  </a:lnTo>
                  <a:lnTo>
                    <a:pt x="133" y="31111"/>
                  </a:lnTo>
                  <a:lnTo>
                    <a:pt x="177" y="31155"/>
                  </a:lnTo>
                  <a:lnTo>
                    <a:pt x="1756" y="32691"/>
                  </a:lnTo>
                  <a:lnTo>
                    <a:pt x="3906" y="34710"/>
                  </a:lnTo>
                  <a:lnTo>
                    <a:pt x="7636" y="38045"/>
                  </a:lnTo>
                  <a:lnTo>
                    <a:pt x="9435" y="39756"/>
                  </a:lnTo>
                  <a:lnTo>
                    <a:pt x="11015" y="41336"/>
                  </a:lnTo>
                  <a:lnTo>
                    <a:pt x="11410" y="41950"/>
                  </a:lnTo>
                  <a:lnTo>
                    <a:pt x="11278" y="43003"/>
                  </a:lnTo>
                  <a:lnTo>
                    <a:pt x="11322" y="43047"/>
                  </a:lnTo>
                  <a:lnTo>
                    <a:pt x="11322" y="43135"/>
                  </a:lnTo>
                  <a:lnTo>
                    <a:pt x="11366" y="43179"/>
                  </a:lnTo>
                  <a:lnTo>
                    <a:pt x="11454" y="43179"/>
                  </a:lnTo>
                  <a:lnTo>
                    <a:pt x="11585" y="43135"/>
                  </a:lnTo>
                  <a:lnTo>
                    <a:pt x="11629" y="43047"/>
                  </a:lnTo>
                  <a:lnTo>
                    <a:pt x="11761" y="41950"/>
                  </a:lnTo>
                  <a:lnTo>
                    <a:pt x="11717" y="41818"/>
                  </a:lnTo>
                  <a:lnTo>
                    <a:pt x="11278" y="41116"/>
                  </a:lnTo>
                  <a:lnTo>
                    <a:pt x="9699" y="39536"/>
                  </a:lnTo>
                  <a:lnTo>
                    <a:pt x="7856" y="37781"/>
                  </a:lnTo>
                  <a:lnTo>
                    <a:pt x="4170" y="34446"/>
                  </a:lnTo>
                  <a:lnTo>
                    <a:pt x="1976" y="32472"/>
                  </a:lnTo>
                  <a:lnTo>
                    <a:pt x="440" y="30936"/>
                  </a:lnTo>
                  <a:lnTo>
                    <a:pt x="484" y="29751"/>
                  </a:lnTo>
                  <a:lnTo>
                    <a:pt x="528" y="27425"/>
                  </a:lnTo>
                  <a:lnTo>
                    <a:pt x="352" y="24793"/>
                  </a:lnTo>
                  <a:lnTo>
                    <a:pt x="791" y="22862"/>
                  </a:lnTo>
                  <a:lnTo>
                    <a:pt x="1230" y="20800"/>
                  </a:lnTo>
                  <a:lnTo>
                    <a:pt x="1405" y="20580"/>
                  </a:lnTo>
                  <a:lnTo>
                    <a:pt x="2546" y="20229"/>
                  </a:lnTo>
                  <a:lnTo>
                    <a:pt x="4652" y="19527"/>
                  </a:lnTo>
                  <a:lnTo>
                    <a:pt x="6890" y="18649"/>
                  </a:lnTo>
                  <a:lnTo>
                    <a:pt x="6934" y="18649"/>
                  </a:lnTo>
                  <a:lnTo>
                    <a:pt x="8382" y="17728"/>
                  </a:lnTo>
                  <a:lnTo>
                    <a:pt x="10532" y="15973"/>
                  </a:lnTo>
                  <a:lnTo>
                    <a:pt x="12375" y="14525"/>
                  </a:lnTo>
                  <a:lnTo>
                    <a:pt x="14569" y="12726"/>
                  </a:lnTo>
                  <a:lnTo>
                    <a:pt x="15535" y="12067"/>
                  </a:lnTo>
                  <a:lnTo>
                    <a:pt x="16500" y="11409"/>
                  </a:lnTo>
                  <a:lnTo>
                    <a:pt x="17465" y="10751"/>
                  </a:lnTo>
                  <a:lnTo>
                    <a:pt x="18475" y="10181"/>
                  </a:lnTo>
                  <a:lnTo>
                    <a:pt x="20537" y="8996"/>
                  </a:lnTo>
                  <a:lnTo>
                    <a:pt x="22643" y="7943"/>
                  </a:lnTo>
                  <a:lnTo>
                    <a:pt x="24793" y="6933"/>
                  </a:lnTo>
                  <a:lnTo>
                    <a:pt x="26944" y="5924"/>
                  </a:lnTo>
                  <a:lnTo>
                    <a:pt x="31288" y="4081"/>
                  </a:lnTo>
                  <a:lnTo>
                    <a:pt x="32253" y="3686"/>
                  </a:lnTo>
                  <a:lnTo>
                    <a:pt x="36685" y="1712"/>
                  </a:lnTo>
                  <a:lnTo>
                    <a:pt x="36729" y="1712"/>
                  </a:lnTo>
                  <a:lnTo>
                    <a:pt x="39011" y="351"/>
                  </a:lnTo>
                  <a:lnTo>
                    <a:pt x="39055" y="307"/>
                  </a:lnTo>
                  <a:lnTo>
                    <a:pt x="39099" y="220"/>
                  </a:lnTo>
                  <a:lnTo>
                    <a:pt x="39099" y="176"/>
                  </a:lnTo>
                  <a:lnTo>
                    <a:pt x="39099" y="88"/>
                  </a:lnTo>
                  <a:lnTo>
                    <a:pt x="39055" y="44"/>
                  </a:lnTo>
                  <a:lnTo>
                    <a:pt x="3896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75" name="Google Shape;16875;p486"/>
            <p:cNvSpPr/>
            <p:nvPr/>
          </p:nvSpPr>
          <p:spPr>
            <a:xfrm>
              <a:off x="805275" y="2264550"/>
              <a:ext cx="1002700" cy="724050"/>
            </a:xfrm>
            <a:custGeom>
              <a:avLst/>
              <a:gdLst/>
              <a:ahLst/>
              <a:cxnLst/>
              <a:rect l="l" t="t" r="r" b="b"/>
              <a:pathLst>
                <a:path w="40108" h="28962" extrusionOk="0">
                  <a:moveTo>
                    <a:pt x="39888" y="1"/>
                  </a:moveTo>
                  <a:lnTo>
                    <a:pt x="39844" y="45"/>
                  </a:lnTo>
                  <a:lnTo>
                    <a:pt x="36992" y="1624"/>
                  </a:lnTo>
                  <a:lnTo>
                    <a:pt x="34403" y="2721"/>
                  </a:lnTo>
                  <a:lnTo>
                    <a:pt x="31375" y="3950"/>
                  </a:lnTo>
                  <a:lnTo>
                    <a:pt x="27864" y="5442"/>
                  </a:lnTo>
                  <a:lnTo>
                    <a:pt x="25232" y="6670"/>
                  </a:lnTo>
                  <a:lnTo>
                    <a:pt x="21940" y="8206"/>
                  </a:lnTo>
                  <a:lnTo>
                    <a:pt x="19483" y="9610"/>
                  </a:lnTo>
                  <a:lnTo>
                    <a:pt x="15315" y="12331"/>
                  </a:lnTo>
                  <a:lnTo>
                    <a:pt x="15271" y="12331"/>
                  </a:lnTo>
                  <a:lnTo>
                    <a:pt x="13208" y="13999"/>
                  </a:lnTo>
                  <a:lnTo>
                    <a:pt x="11497" y="15359"/>
                  </a:lnTo>
                  <a:lnTo>
                    <a:pt x="8513" y="17553"/>
                  </a:lnTo>
                  <a:lnTo>
                    <a:pt x="6758" y="18387"/>
                  </a:lnTo>
                  <a:lnTo>
                    <a:pt x="4520" y="19176"/>
                  </a:lnTo>
                  <a:lnTo>
                    <a:pt x="2063" y="19878"/>
                  </a:lnTo>
                  <a:lnTo>
                    <a:pt x="1053" y="20317"/>
                  </a:lnTo>
                  <a:lnTo>
                    <a:pt x="966" y="20361"/>
                  </a:lnTo>
                  <a:lnTo>
                    <a:pt x="922" y="20405"/>
                  </a:lnTo>
                  <a:lnTo>
                    <a:pt x="483" y="22072"/>
                  </a:lnTo>
                  <a:lnTo>
                    <a:pt x="44" y="23126"/>
                  </a:lnTo>
                  <a:lnTo>
                    <a:pt x="44" y="23169"/>
                  </a:lnTo>
                  <a:lnTo>
                    <a:pt x="0" y="25627"/>
                  </a:lnTo>
                  <a:lnTo>
                    <a:pt x="44" y="27909"/>
                  </a:lnTo>
                  <a:lnTo>
                    <a:pt x="44" y="27952"/>
                  </a:lnTo>
                  <a:lnTo>
                    <a:pt x="307" y="28830"/>
                  </a:lnTo>
                  <a:lnTo>
                    <a:pt x="395" y="28918"/>
                  </a:lnTo>
                  <a:lnTo>
                    <a:pt x="483" y="28962"/>
                  </a:lnTo>
                  <a:lnTo>
                    <a:pt x="527" y="28918"/>
                  </a:lnTo>
                  <a:lnTo>
                    <a:pt x="615" y="28918"/>
                  </a:lnTo>
                  <a:lnTo>
                    <a:pt x="658" y="28830"/>
                  </a:lnTo>
                  <a:lnTo>
                    <a:pt x="658" y="28786"/>
                  </a:lnTo>
                  <a:lnTo>
                    <a:pt x="658" y="28698"/>
                  </a:lnTo>
                  <a:lnTo>
                    <a:pt x="395" y="27909"/>
                  </a:lnTo>
                  <a:lnTo>
                    <a:pt x="351" y="25627"/>
                  </a:lnTo>
                  <a:lnTo>
                    <a:pt x="395" y="23213"/>
                  </a:lnTo>
                  <a:lnTo>
                    <a:pt x="834" y="22204"/>
                  </a:lnTo>
                  <a:lnTo>
                    <a:pt x="834" y="22160"/>
                  </a:lnTo>
                  <a:lnTo>
                    <a:pt x="1229" y="20581"/>
                  </a:lnTo>
                  <a:lnTo>
                    <a:pt x="2194" y="20186"/>
                  </a:lnTo>
                  <a:lnTo>
                    <a:pt x="4608" y="19527"/>
                  </a:lnTo>
                  <a:lnTo>
                    <a:pt x="6889" y="18694"/>
                  </a:lnTo>
                  <a:lnTo>
                    <a:pt x="8689" y="17860"/>
                  </a:lnTo>
                  <a:lnTo>
                    <a:pt x="8732" y="17860"/>
                  </a:lnTo>
                  <a:lnTo>
                    <a:pt x="11716" y="15622"/>
                  </a:lnTo>
                  <a:lnTo>
                    <a:pt x="13428" y="14262"/>
                  </a:lnTo>
                  <a:lnTo>
                    <a:pt x="15490" y="12594"/>
                  </a:lnTo>
                  <a:lnTo>
                    <a:pt x="19659" y="9918"/>
                  </a:lnTo>
                  <a:lnTo>
                    <a:pt x="22072" y="8513"/>
                  </a:lnTo>
                  <a:lnTo>
                    <a:pt x="25407" y="6978"/>
                  </a:lnTo>
                  <a:lnTo>
                    <a:pt x="28040" y="5793"/>
                  </a:lnTo>
                  <a:lnTo>
                    <a:pt x="31506" y="4257"/>
                  </a:lnTo>
                  <a:lnTo>
                    <a:pt x="34534" y="3028"/>
                  </a:lnTo>
                  <a:lnTo>
                    <a:pt x="37167" y="1931"/>
                  </a:lnTo>
                  <a:lnTo>
                    <a:pt x="40019" y="352"/>
                  </a:lnTo>
                  <a:lnTo>
                    <a:pt x="40063" y="308"/>
                  </a:lnTo>
                  <a:lnTo>
                    <a:pt x="40063" y="264"/>
                  </a:lnTo>
                  <a:lnTo>
                    <a:pt x="40107" y="176"/>
                  </a:lnTo>
                  <a:lnTo>
                    <a:pt x="40063" y="88"/>
                  </a:lnTo>
                  <a:lnTo>
                    <a:pt x="40019" y="45"/>
                  </a:lnTo>
                  <a:lnTo>
                    <a:pt x="39975" y="45"/>
                  </a:lnTo>
                  <a:lnTo>
                    <a:pt x="3988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76" name="Google Shape;16876;p486"/>
            <p:cNvSpPr/>
            <p:nvPr/>
          </p:nvSpPr>
          <p:spPr>
            <a:xfrm>
              <a:off x="814050" y="2243700"/>
              <a:ext cx="969775" cy="499175"/>
            </a:xfrm>
            <a:custGeom>
              <a:avLst/>
              <a:gdLst/>
              <a:ahLst/>
              <a:cxnLst/>
              <a:rect l="l" t="t" r="r" b="b"/>
              <a:pathLst>
                <a:path w="38791" h="19967" extrusionOk="0">
                  <a:moveTo>
                    <a:pt x="38527" y="1"/>
                  </a:moveTo>
                  <a:lnTo>
                    <a:pt x="37562" y="571"/>
                  </a:lnTo>
                  <a:lnTo>
                    <a:pt x="32911" y="2590"/>
                  </a:lnTo>
                  <a:lnTo>
                    <a:pt x="29049" y="4170"/>
                  </a:lnTo>
                  <a:lnTo>
                    <a:pt x="23432" y="6715"/>
                  </a:lnTo>
                  <a:lnTo>
                    <a:pt x="21063" y="7812"/>
                  </a:lnTo>
                  <a:lnTo>
                    <a:pt x="18781" y="9084"/>
                  </a:lnTo>
                  <a:lnTo>
                    <a:pt x="16368" y="10532"/>
                  </a:lnTo>
                  <a:lnTo>
                    <a:pt x="14656" y="11629"/>
                  </a:lnTo>
                  <a:lnTo>
                    <a:pt x="12067" y="13692"/>
                  </a:lnTo>
                  <a:lnTo>
                    <a:pt x="10400" y="14964"/>
                  </a:lnTo>
                  <a:lnTo>
                    <a:pt x="7328" y="17114"/>
                  </a:lnTo>
                  <a:lnTo>
                    <a:pt x="5310" y="18036"/>
                  </a:lnTo>
                  <a:lnTo>
                    <a:pt x="2896" y="18913"/>
                  </a:lnTo>
                  <a:lnTo>
                    <a:pt x="132" y="19615"/>
                  </a:lnTo>
                  <a:lnTo>
                    <a:pt x="44" y="19659"/>
                  </a:lnTo>
                  <a:lnTo>
                    <a:pt x="0" y="19703"/>
                  </a:lnTo>
                  <a:lnTo>
                    <a:pt x="0" y="19791"/>
                  </a:lnTo>
                  <a:lnTo>
                    <a:pt x="0" y="19835"/>
                  </a:lnTo>
                  <a:lnTo>
                    <a:pt x="88" y="19923"/>
                  </a:lnTo>
                  <a:lnTo>
                    <a:pt x="176" y="19967"/>
                  </a:lnTo>
                  <a:lnTo>
                    <a:pt x="220" y="19967"/>
                  </a:lnTo>
                  <a:lnTo>
                    <a:pt x="3028" y="19221"/>
                  </a:lnTo>
                  <a:lnTo>
                    <a:pt x="5441" y="18387"/>
                  </a:lnTo>
                  <a:lnTo>
                    <a:pt x="7460" y="17421"/>
                  </a:lnTo>
                  <a:lnTo>
                    <a:pt x="7504" y="17421"/>
                  </a:lnTo>
                  <a:lnTo>
                    <a:pt x="10619" y="15227"/>
                  </a:lnTo>
                  <a:lnTo>
                    <a:pt x="14832" y="11936"/>
                  </a:lnTo>
                  <a:lnTo>
                    <a:pt x="16543" y="10796"/>
                  </a:lnTo>
                  <a:lnTo>
                    <a:pt x="18957" y="9391"/>
                  </a:lnTo>
                  <a:lnTo>
                    <a:pt x="21238" y="8163"/>
                  </a:lnTo>
                  <a:lnTo>
                    <a:pt x="23564" y="7022"/>
                  </a:lnTo>
                  <a:lnTo>
                    <a:pt x="29181" y="4521"/>
                  </a:lnTo>
                  <a:lnTo>
                    <a:pt x="33042" y="2897"/>
                  </a:lnTo>
                  <a:lnTo>
                    <a:pt x="37738" y="922"/>
                  </a:lnTo>
                  <a:lnTo>
                    <a:pt x="37738" y="879"/>
                  </a:lnTo>
                  <a:lnTo>
                    <a:pt x="38703" y="308"/>
                  </a:lnTo>
                  <a:lnTo>
                    <a:pt x="38747" y="264"/>
                  </a:lnTo>
                  <a:lnTo>
                    <a:pt x="38791" y="220"/>
                  </a:lnTo>
                  <a:lnTo>
                    <a:pt x="38791" y="133"/>
                  </a:lnTo>
                  <a:lnTo>
                    <a:pt x="38747" y="89"/>
                  </a:lnTo>
                  <a:lnTo>
                    <a:pt x="3870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77" name="Google Shape;16877;p486"/>
            <p:cNvSpPr/>
            <p:nvPr/>
          </p:nvSpPr>
          <p:spPr>
            <a:xfrm>
              <a:off x="993950" y="2188850"/>
              <a:ext cx="823875" cy="448700"/>
            </a:xfrm>
            <a:custGeom>
              <a:avLst/>
              <a:gdLst/>
              <a:ahLst/>
              <a:cxnLst/>
              <a:rect l="l" t="t" r="r" b="b"/>
              <a:pathLst>
                <a:path w="32955" h="17948" extrusionOk="0">
                  <a:moveTo>
                    <a:pt x="32736" y="1"/>
                  </a:moveTo>
                  <a:lnTo>
                    <a:pt x="32692" y="45"/>
                  </a:lnTo>
                  <a:lnTo>
                    <a:pt x="30366" y="1361"/>
                  </a:lnTo>
                  <a:lnTo>
                    <a:pt x="27689" y="2590"/>
                  </a:lnTo>
                  <a:lnTo>
                    <a:pt x="23828" y="4170"/>
                  </a:lnTo>
                  <a:lnTo>
                    <a:pt x="21722" y="5003"/>
                  </a:lnTo>
                  <a:lnTo>
                    <a:pt x="18650" y="6364"/>
                  </a:lnTo>
                  <a:lnTo>
                    <a:pt x="16763" y="7241"/>
                  </a:lnTo>
                  <a:lnTo>
                    <a:pt x="12551" y="9216"/>
                  </a:lnTo>
                  <a:lnTo>
                    <a:pt x="10356" y="10444"/>
                  </a:lnTo>
                  <a:lnTo>
                    <a:pt x="8206" y="11717"/>
                  </a:lnTo>
                  <a:lnTo>
                    <a:pt x="6451" y="12858"/>
                  </a:lnTo>
                  <a:lnTo>
                    <a:pt x="4038" y="14701"/>
                  </a:lnTo>
                  <a:lnTo>
                    <a:pt x="88" y="17641"/>
                  </a:lnTo>
                  <a:lnTo>
                    <a:pt x="45" y="17685"/>
                  </a:lnTo>
                  <a:lnTo>
                    <a:pt x="1" y="17729"/>
                  </a:lnTo>
                  <a:lnTo>
                    <a:pt x="1" y="17816"/>
                  </a:lnTo>
                  <a:lnTo>
                    <a:pt x="45" y="17860"/>
                  </a:lnTo>
                  <a:lnTo>
                    <a:pt x="88" y="17904"/>
                  </a:lnTo>
                  <a:lnTo>
                    <a:pt x="176" y="17948"/>
                  </a:lnTo>
                  <a:lnTo>
                    <a:pt x="308" y="17904"/>
                  </a:lnTo>
                  <a:lnTo>
                    <a:pt x="4257" y="14964"/>
                  </a:lnTo>
                  <a:lnTo>
                    <a:pt x="6671" y="13121"/>
                  </a:lnTo>
                  <a:lnTo>
                    <a:pt x="8382" y="12024"/>
                  </a:lnTo>
                  <a:lnTo>
                    <a:pt x="10532" y="10752"/>
                  </a:lnTo>
                  <a:lnTo>
                    <a:pt x="12682" y="9523"/>
                  </a:lnTo>
                  <a:lnTo>
                    <a:pt x="16939" y="7548"/>
                  </a:lnTo>
                  <a:lnTo>
                    <a:pt x="18782" y="6671"/>
                  </a:lnTo>
                  <a:lnTo>
                    <a:pt x="21853" y="5354"/>
                  </a:lnTo>
                  <a:lnTo>
                    <a:pt x="27821" y="2897"/>
                  </a:lnTo>
                  <a:lnTo>
                    <a:pt x="30542" y="1668"/>
                  </a:lnTo>
                  <a:lnTo>
                    <a:pt x="32867" y="352"/>
                  </a:lnTo>
                  <a:lnTo>
                    <a:pt x="32911" y="308"/>
                  </a:lnTo>
                  <a:lnTo>
                    <a:pt x="32955" y="220"/>
                  </a:lnTo>
                  <a:lnTo>
                    <a:pt x="32955" y="176"/>
                  </a:lnTo>
                  <a:lnTo>
                    <a:pt x="32911" y="89"/>
                  </a:lnTo>
                  <a:lnTo>
                    <a:pt x="32867" y="45"/>
                  </a:lnTo>
                  <a:lnTo>
                    <a:pt x="3282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78" name="Google Shape;16878;p486"/>
            <p:cNvSpPr/>
            <p:nvPr/>
          </p:nvSpPr>
          <p:spPr>
            <a:xfrm>
              <a:off x="1017000" y="2199825"/>
              <a:ext cx="718550" cy="375200"/>
            </a:xfrm>
            <a:custGeom>
              <a:avLst/>
              <a:gdLst/>
              <a:ahLst/>
              <a:cxnLst/>
              <a:rect l="l" t="t" r="r" b="b"/>
              <a:pathLst>
                <a:path w="28742" h="15008" extrusionOk="0">
                  <a:moveTo>
                    <a:pt x="28566" y="1"/>
                  </a:moveTo>
                  <a:lnTo>
                    <a:pt x="28479" y="45"/>
                  </a:lnTo>
                  <a:lnTo>
                    <a:pt x="26065" y="1054"/>
                  </a:lnTo>
                  <a:lnTo>
                    <a:pt x="24266" y="1756"/>
                  </a:lnTo>
                  <a:lnTo>
                    <a:pt x="21414" y="2941"/>
                  </a:lnTo>
                  <a:lnTo>
                    <a:pt x="18562" y="4126"/>
                  </a:lnTo>
                  <a:lnTo>
                    <a:pt x="15709" y="5354"/>
                  </a:lnTo>
                  <a:lnTo>
                    <a:pt x="12901" y="6671"/>
                  </a:lnTo>
                  <a:lnTo>
                    <a:pt x="11497" y="7373"/>
                  </a:lnTo>
                  <a:lnTo>
                    <a:pt x="10093" y="8075"/>
                  </a:lnTo>
                  <a:lnTo>
                    <a:pt x="8732" y="8821"/>
                  </a:lnTo>
                  <a:lnTo>
                    <a:pt x="7416" y="9611"/>
                  </a:lnTo>
                  <a:lnTo>
                    <a:pt x="6100" y="10444"/>
                  </a:lnTo>
                  <a:lnTo>
                    <a:pt x="4783" y="11278"/>
                  </a:lnTo>
                  <a:lnTo>
                    <a:pt x="3511" y="12156"/>
                  </a:lnTo>
                  <a:lnTo>
                    <a:pt x="2282" y="13077"/>
                  </a:lnTo>
                  <a:lnTo>
                    <a:pt x="44" y="14701"/>
                  </a:lnTo>
                  <a:lnTo>
                    <a:pt x="0" y="14745"/>
                  </a:lnTo>
                  <a:lnTo>
                    <a:pt x="0" y="14832"/>
                  </a:lnTo>
                  <a:lnTo>
                    <a:pt x="0" y="14876"/>
                  </a:lnTo>
                  <a:lnTo>
                    <a:pt x="0" y="14964"/>
                  </a:lnTo>
                  <a:lnTo>
                    <a:pt x="88" y="15008"/>
                  </a:lnTo>
                  <a:lnTo>
                    <a:pt x="263" y="15008"/>
                  </a:lnTo>
                  <a:lnTo>
                    <a:pt x="2501" y="13384"/>
                  </a:lnTo>
                  <a:lnTo>
                    <a:pt x="3730" y="12463"/>
                  </a:lnTo>
                  <a:lnTo>
                    <a:pt x="5003" y="11585"/>
                  </a:lnTo>
                  <a:lnTo>
                    <a:pt x="6275" y="10708"/>
                  </a:lnTo>
                  <a:lnTo>
                    <a:pt x="7592" y="9918"/>
                  </a:lnTo>
                  <a:lnTo>
                    <a:pt x="8952" y="9128"/>
                  </a:lnTo>
                  <a:lnTo>
                    <a:pt x="10268" y="8382"/>
                  </a:lnTo>
                  <a:lnTo>
                    <a:pt x="11672" y="7680"/>
                  </a:lnTo>
                  <a:lnTo>
                    <a:pt x="13033" y="6978"/>
                  </a:lnTo>
                  <a:lnTo>
                    <a:pt x="15885" y="5661"/>
                  </a:lnTo>
                  <a:lnTo>
                    <a:pt x="18693" y="4433"/>
                  </a:lnTo>
                  <a:lnTo>
                    <a:pt x="21546" y="3248"/>
                  </a:lnTo>
                  <a:lnTo>
                    <a:pt x="24398" y="2107"/>
                  </a:lnTo>
                  <a:lnTo>
                    <a:pt x="26197" y="1361"/>
                  </a:lnTo>
                  <a:lnTo>
                    <a:pt x="28610" y="352"/>
                  </a:lnTo>
                  <a:lnTo>
                    <a:pt x="28698" y="308"/>
                  </a:lnTo>
                  <a:lnTo>
                    <a:pt x="28698" y="264"/>
                  </a:lnTo>
                  <a:lnTo>
                    <a:pt x="28742" y="176"/>
                  </a:lnTo>
                  <a:lnTo>
                    <a:pt x="28698" y="132"/>
                  </a:lnTo>
                  <a:lnTo>
                    <a:pt x="28698" y="45"/>
                  </a:lnTo>
                  <a:lnTo>
                    <a:pt x="28610" y="45"/>
                  </a:lnTo>
                  <a:lnTo>
                    <a:pt x="2856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79" name="Google Shape;16879;p486"/>
            <p:cNvSpPr/>
            <p:nvPr/>
          </p:nvSpPr>
          <p:spPr>
            <a:xfrm>
              <a:off x="1051000" y="2176800"/>
              <a:ext cx="657125" cy="330225"/>
            </a:xfrm>
            <a:custGeom>
              <a:avLst/>
              <a:gdLst/>
              <a:ahLst/>
              <a:cxnLst/>
              <a:rect l="l" t="t" r="r" b="b"/>
              <a:pathLst>
                <a:path w="26285" h="13209" extrusionOk="0">
                  <a:moveTo>
                    <a:pt x="26022" y="0"/>
                  </a:moveTo>
                  <a:lnTo>
                    <a:pt x="21721" y="1712"/>
                  </a:lnTo>
                  <a:lnTo>
                    <a:pt x="19176" y="2765"/>
                  </a:lnTo>
                  <a:lnTo>
                    <a:pt x="16631" y="3862"/>
                  </a:lnTo>
                  <a:lnTo>
                    <a:pt x="14130" y="4959"/>
                  </a:lnTo>
                  <a:lnTo>
                    <a:pt x="11673" y="6100"/>
                  </a:lnTo>
                  <a:lnTo>
                    <a:pt x="9215" y="7284"/>
                  </a:lnTo>
                  <a:lnTo>
                    <a:pt x="6846" y="8557"/>
                  </a:lnTo>
                  <a:lnTo>
                    <a:pt x="4476" y="9917"/>
                  </a:lnTo>
                  <a:lnTo>
                    <a:pt x="3292" y="10619"/>
                  </a:lnTo>
                  <a:lnTo>
                    <a:pt x="2151" y="11321"/>
                  </a:lnTo>
                  <a:lnTo>
                    <a:pt x="88" y="12857"/>
                  </a:lnTo>
                  <a:lnTo>
                    <a:pt x="44" y="12945"/>
                  </a:lnTo>
                  <a:lnTo>
                    <a:pt x="0" y="12989"/>
                  </a:lnTo>
                  <a:lnTo>
                    <a:pt x="44" y="13077"/>
                  </a:lnTo>
                  <a:lnTo>
                    <a:pt x="44" y="13120"/>
                  </a:lnTo>
                  <a:lnTo>
                    <a:pt x="132" y="13164"/>
                  </a:lnTo>
                  <a:lnTo>
                    <a:pt x="176" y="13208"/>
                  </a:lnTo>
                  <a:lnTo>
                    <a:pt x="308" y="13164"/>
                  </a:lnTo>
                  <a:lnTo>
                    <a:pt x="2370" y="11629"/>
                  </a:lnTo>
                  <a:lnTo>
                    <a:pt x="3511" y="10883"/>
                  </a:lnTo>
                  <a:lnTo>
                    <a:pt x="4652" y="10180"/>
                  </a:lnTo>
                  <a:lnTo>
                    <a:pt x="7021" y="8864"/>
                  </a:lnTo>
                  <a:lnTo>
                    <a:pt x="9391" y="7592"/>
                  </a:lnTo>
                  <a:lnTo>
                    <a:pt x="11848" y="6407"/>
                  </a:lnTo>
                  <a:lnTo>
                    <a:pt x="14306" y="5266"/>
                  </a:lnTo>
                  <a:lnTo>
                    <a:pt x="16807" y="4169"/>
                  </a:lnTo>
                  <a:lnTo>
                    <a:pt x="19308" y="3116"/>
                  </a:lnTo>
                  <a:lnTo>
                    <a:pt x="21853" y="2063"/>
                  </a:lnTo>
                  <a:lnTo>
                    <a:pt x="26153" y="307"/>
                  </a:lnTo>
                  <a:lnTo>
                    <a:pt x="26241" y="264"/>
                  </a:lnTo>
                  <a:lnTo>
                    <a:pt x="26285" y="220"/>
                  </a:lnTo>
                  <a:lnTo>
                    <a:pt x="26285" y="176"/>
                  </a:lnTo>
                  <a:lnTo>
                    <a:pt x="26285" y="88"/>
                  </a:lnTo>
                  <a:lnTo>
                    <a:pt x="26241" y="44"/>
                  </a:lnTo>
                  <a:lnTo>
                    <a:pt x="2615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80" name="Google Shape;16880;p486"/>
            <p:cNvSpPr/>
            <p:nvPr/>
          </p:nvSpPr>
          <p:spPr>
            <a:xfrm>
              <a:off x="1176050" y="2151575"/>
              <a:ext cx="504650" cy="233675"/>
            </a:xfrm>
            <a:custGeom>
              <a:avLst/>
              <a:gdLst/>
              <a:ahLst/>
              <a:cxnLst/>
              <a:rect l="l" t="t" r="r" b="b"/>
              <a:pathLst>
                <a:path w="20186" h="9347" extrusionOk="0">
                  <a:moveTo>
                    <a:pt x="19966" y="0"/>
                  </a:moveTo>
                  <a:lnTo>
                    <a:pt x="15447" y="1843"/>
                  </a:lnTo>
                  <a:lnTo>
                    <a:pt x="12814" y="2896"/>
                  </a:lnTo>
                  <a:lnTo>
                    <a:pt x="8382" y="4915"/>
                  </a:lnTo>
                  <a:lnTo>
                    <a:pt x="6364" y="5836"/>
                  </a:lnTo>
                  <a:lnTo>
                    <a:pt x="4345" y="6758"/>
                  </a:lnTo>
                  <a:lnTo>
                    <a:pt x="89" y="8995"/>
                  </a:lnTo>
                  <a:lnTo>
                    <a:pt x="45" y="9039"/>
                  </a:lnTo>
                  <a:lnTo>
                    <a:pt x="1" y="9083"/>
                  </a:lnTo>
                  <a:lnTo>
                    <a:pt x="1" y="9171"/>
                  </a:lnTo>
                  <a:lnTo>
                    <a:pt x="1" y="9215"/>
                  </a:lnTo>
                  <a:lnTo>
                    <a:pt x="89" y="9303"/>
                  </a:lnTo>
                  <a:lnTo>
                    <a:pt x="176" y="9347"/>
                  </a:lnTo>
                  <a:lnTo>
                    <a:pt x="220" y="9303"/>
                  </a:lnTo>
                  <a:lnTo>
                    <a:pt x="4521" y="7065"/>
                  </a:lnTo>
                  <a:lnTo>
                    <a:pt x="6495" y="6143"/>
                  </a:lnTo>
                  <a:lnTo>
                    <a:pt x="8514" y="5222"/>
                  </a:lnTo>
                  <a:lnTo>
                    <a:pt x="12946" y="3247"/>
                  </a:lnTo>
                  <a:lnTo>
                    <a:pt x="15578" y="2194"/>
                  </a:lnTo>
                  <a:lnTo>
                    <a:pt x="20098" y="351"/>
                  </a:lnTo>
                  <a:lnTo>
                    <a:pt x="20142" y="307"/>
                  </a:lnTo>
                  <a:lnTo>
                    <a:pt x="20186" y="263"/>
                  </a:lnTo>
                  <a:lnTo>
                    <a:pt x="20186" y="176"/>
                  </a:lnTo>
                  <a:lnTo>
                    <a:pt x="20186" y="132"/>
                  </a:lnTo>
                  <a:lnTo>
                    <a:pt x="20142" y="44"/>
                  </a:lnTo>
                  <a:lnTo>
                    <a:pt x="2009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81" name="Google Shape;16881;p486"/>
            <p:cNvSpPr/>
            <p:nvPr/>
          </p:nvSpPr>
          <p:spPr>
            <a:xfrm>
              <a:off x="1145350" y="2127425"/>
              <a:ext cx="509025" cy="235875"/>
            </a:xfrm>
            <a:custGeom>
              <a:avLst/>
              <a:gdLst/>
              <a:ahLst/>
              <a:cxnLst/>
              <a:rect l="l" t="t" r="r" b="b"/>
              <a:pathLst>
                <a:path w="20361" h="9435" extrusionOk="0">
                  <a:moveTo>
                    <a:pt x="20097" y="1"/>
                  </a:moveTo>
                  <a:lnTo>
                    <a:pt x="18035" y="878"/>
                  </a:lnTo>
                  <a:lnTo>
                    <a:pt x="16192" y="1624"/>
                  </a:lnTo>
                  <a:lnTo>
                    <a:pt x="14261" y="2370"/>
                  </a:lnTo>
                  <a:lnTo>
                    <a:pt x="12287" y="3204"/>
                  </a:lnTo>
                  <a:lnTo>
                    <a:pt x="10312" y="4082"/>
                  </a:lnTo>
                  <a:lnTo>
                    <a:pt x="8250" y="5003"/>
                  </a:lnTo>
                  <a:lnTo>
                    <a:pt x="6143" y="6012"/>
                  </a:lnTo>
                  <a:lnTo>
                    <a:pt x="3993" y="7065"/>
                  </a:lnTo>
                  <a:lnTo>
                    <a:pt x="1799" y="8162"/>
                  </a:lnTo>
                  <a:lnTo>
                    <a:pt x="88" y="9084"/>
                  </a:lnTo>
                  <a:lnTo>
                    <a:pt x="44" y="9128"/>
                  </a:lnTo>
                  <a:lnTo>
                    <a:pt x="0" y="9216"/>
                  </a:lnTo>
                  <a:lnTo>
                    <a:pt x="0" y="9259"/>
                  </a:lnTo>
                  <a:lnTo>
                    <a:pt x="0" y="9347"/>
                  </a:lnTo>
                  <a:lnTo>
                    <a:pt x="88" y="9391"/>
                  </a:lnTo>
                  <a:lnTo>
                    <a:pt x="176" y="9435"/>
                  </a:lnTo>
                  <a:lnTo>
                    <a:pt x="263" y="9391"/>
                  </a:lnTo>
                  <a:lnTo>
                    <a:pt x="1975" y="8470"/>
                  </a:lnTo>
                  <a:lnTo>
                    <a:pt x="4125" y="7373"/>
                  </a:lnTo>
                  <a:lnTo>
                    <a:pt x="6275" y="6319"/>
                  </a:lnTo>
                  <a:lnTo>
                    <a:pt x="8381" y="5354"/>
                  </a:lnTo>
                  <a:lnTo>
                    <a:pt x="10444" y="4389"/>
                  </a:lnTo>
                  <a:lnTo>
                    <a:pt x="12462" y="3511"/>
                  </a:lnTo>
                  <a:lnTo>
                    <a:pt x="14393" y="2677"/>
                  </a:lnTo>
                  <a:lnTo>
                    <a:pt x="16324" y="1931"/>
                  </a:lnTo>
                  <a:lnTo>
                    <a:pt x="18167" y="1229"/>
                  </a:lnTo>
                  <a:lnTo>
                    <a:pt x="20273" y="308"/>
                  </a:lnTo>
                  <a:lnTo>
                    <a:pt x="20317" y="264"/>
                  </a:lnTo>
                  <a:lnTo>
                    <a:pt x="20361" y="220"/>
                  </a:lnTo>
                  <a:lnTo>
                    <a:pt x="20361" y="176"/>
                  </a:lnTo>
                  <a:lnTo>
                    <a:pt x="20361" y="88"/>
                  </a:lnTo>
                  <a:lnTo>
                    <a:pt x="20317" y="45"/>
                  </a:lnTo>
                  <a:lnTo>
                    <a:pt x="2022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82" name="Google Shape;16882;p486"/>
            <p:cNvSpPr/>
            <p:nvPr/>
          </p:nvSpPr>
          <p:spPr>
            <a:xfrm>
              <a:off x="1190325" y="2262350"/>
              <a:ext cx="66950" cy="38425"/>
            </a:xfrm>
            <a:custGeom>
              <a:avLst/>
              <a:gdLst/>
              <a:ahLst/>
              <a:cxnLst/>
              <a:rect l="l" t="t" r="r" b="b"/>
              <a:pathLst>
                <a:path w="2678" h="1537" extrusionOk="0">
                  <a:moveTo>
                    <a:pt x="2414" y="1"/>
                  </a:moveTo>
                  <a:lnTo>
                    <a:pt x="88" y="1186"/>
                  </a:lnTo>
                  <a:lnTo>
                    <a:pt x="0" y="1230"/>
                  </a:lnTo>
                  <a:lnTo>
                    <a:pt x="0" y="1317"/>
                  </a:lnTo>
                  <a:lnTo>
                    <a:pt x="0" y="1361"/>
                  </a:lnTo>
                  <a:lnTo>
                    <a:pt x="0" y="1449"/>
                  </a:lnTo>
                  <a:lnTo>
                    <a:pt x="44" y="1493"/>
                  </a:lnTo>
                  <a:lnTo>
                    <a:pt x="176" y="1537"/>
                  </a:lnTo>
                  <a:lnTo>
                    <a:pt x="220" y="1537"/>
                  </a:lnTo>
                  <a:lnTo>
                    <a:pt x="2589" y="352"/>
                  </a:lnTo>
                  <a:lnTo>
                    <a:pt x="2633" y="308"/>
                  </a:lnTo>
                  <a:lnTo>
                    <a:pt x="2677" y="220"/>
                  </a:lnTo>
                  <a:lnTo>
                    <a:pt x="2677" y="176"/>
                  </a:lnTo>
                  <a:lnTo>
                    <a:pt x="2677" y="89"/>
                  </a:lnTo>
                  <a:lnTo>
                    <a:pt x="2633" y="45"/>
                  </a:lnTo>
                  <a:lnTo>
                    <a:pt x="254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83" name="Google Shape;16883;p486"/>
            <p:cNvSpPr/>
            <p:nvPr/>
          </p:nvSpPr>
          <p:spPr>
            <a:xfrm>
              <a:off x="916075" y="2376450"/>
              <a:ext cx="69125" cy="47200"/>
            </a:xfrm>
            <a:custGeom>
              <a:avLst/>
              <a:gdLst/>
              <a:ahLst/>
              <a:cxnLst/>
              <a:rect l="l" t="t" r="r" b="b"/>
              <a:pathLst>
                <a:path w="2765" h="1888" extrusionOk="0">
                  <a:moveTo>
                    <a:pt x="2501" y="0"/>
                  </a:moveTo>
                  <a:lnTo>
                    <a:pt x="44" y="1580"/>
                  </a:lnTo>
                  <a:lnTo>
                    <a:pt x="0" y="1624"/>
                  </a:lnTo>
                  <a:lnTo>
                    <a:pt x="0" y="1712"/>
                  </a:lnTo>
                  <a:lnTo>
                    <a:pt x="0" y="1756"/>
                  </a:lnTo>
                  <a:lnTo>
                    <a:pt x="0" y="1843"/>
                  </a:lnTo>
                  <a:lnTo>
                    <a:pt x="88" y="1887"/>
                  </a:lnTo>
                  <a:lnTo>
                    <a:pt x="263" y="1887"/>
                  </a:lnTo>
                  <a:lnTo>
                    <a:pt x="2677" y="308"/>
                  </a:lnTo>
                  <a:lnTo>
                    <a:pt x="2721" y="264"/>
                  </a:lnTo>
                  <a:lnTo>
                    <a:pt x="2765" y="220"/>
                  </a:lnTo>
                  <a:lnTo>
                    <a:pt x="2765" y="132"/>
                  </a:lnTo>
                  <a:lnTo>
                    <a:pt x="2721" y="88"/>
                  </a:lnTo>
                  <a:lnTo>
                    <a:pt x="267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84" name="Google Shape;16884;p486"/>
            <p:cNvSpPr/>
            <p:nvPr/>
          </p:nvSpPr>
          <p:spPr>
            <a:xfrm>
              <a:off x="1008225" y="2288700"/>
              <a:ext cx="72425" cy="46100"/>
            </a:xfrm>
            <a:custGeom>
              <a:avLst/>
              <a:gdLst/>
              <a:ahLst/>
              <a:cxnLst/>
              <a:rect l="l" t="t" r="r" b="b"/>
              <a:pathLst>
                <a:path w="2897" h="1844" extrusionOk="0">
                  <a:moveTo>
                    <a:pt x="2633" y="0"/>
                  </a:moveTo>
                  <a:lnTo>
                    <a:pt x="88" y="1492"/>
                  </a:lnTo>
                  <a:lnTo>
                    <a:pt x="44" y="1536"/>
                  </a:lnTo>
                  <a:lnTo>
                    <a:pt x="0" y="1624"/>
                  </a:lnTo>
                  <a:lnTo>
                    <a:pt x="0" y="1668"/>
                  </a:lnTo>
                  <a:lnTo>
                    <a:pt x="0" y="1755"/>
                  </a:lnTo>
                  <a:lnTo>
                    <a:pt x="88" y="1799"/>
                  </a:lnTo>
                  <a:lnTo>
                    <a:pt x="176" y="1843"/>
                  </a:lnTo>
                  <a:lnTo>
                    <a:pt x="263" y="1799"/>
                  </a:lnTo>
                  <a:lnTo>
                    <a:pt x="2808" y="307"/>
                  </a:lnTo>
                  <a:lnTo>
                    <a:pt x="2852" y="263"/>
                  </a:lnTo>
                  <a:lnTo>
                    <a:pt x="2896" y="219"/>
                  </a:lnTo>
                  <a:lnTo>
                    <a:pt x="2896" y="132"/>
                  </a:lnTo>
                  <a:lnTo>
                    <a:pt x="2852" y="88"/>
                  </a:lnTo>
                  <a:lnTo>
                    <a:pt x="2808" y="44"/>
                  </a:lnTo>
                  <a:lnTo>
                    <a:pt x="276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85" name="Google Shape;16885;p486"/>
            <p:cNvSpPr/>
            <p:nvPr/>
          </p:nvSpPr>
          <p:spPr>
            <a:xfrm>
              <a:off x="1671900" y="2078075"/>
              <a:ext cx="158000" cy="82300"/>
            </a:xfrm>
            <a:custGeom>
              <a:avLst/>
              <a:gdLst/>
              <a:ahLst/>
              <a:cxnLst/>
              <a:rect l="l" t="t" r="r" b="b"/>
              <a:pathLst>
                <a:path w="6320" h="3292" extrusionOk="0">
                  <a:moveTo>
                    <a:pt x="6056" y="0"/>
                  </a:moveTo>
                  <a:lnTo>
                    <a:pt x="3336" y="1448"/>
                  </a:lnTo>
                  <a:lnTo>
                    <a:pt x="132" y="2940"/>
                  </a:lnTo>
                  <a:lnTo>
                    <a:pt x="45" y="2984"/>
                  </a:lnTo>
                  <a:lnTo>
                    <a:pt x="45" y="3072"/>
                  </a:lnTo>
                  <a:lnTo>
                    <a:pt x="1" y="3116"/>
                  </a:lnTo>
                  <a:lnTo>
                    <a:pt x="45" y="3203"/>
                  </a:lnTo>
                  <a:lnTo>
                    <a:pt x="89" y="3247"/>
                  </a:lnTo>
                  <a:lnTo>
                    <a:pt x="176" y="3291"/>
                  </a:lnTo>
                  <a:lnTo>
                    <a:pt x="264" y="3291"/>
                  </a:lnTo>
                  <a:lnTo>
                    <a:pt x="3467" y="1799"/>
                  </a:lnTo>
                  <a:lnTo>
                    <a:pt x="6232" y="351"/>
                  </a:lnTo>
                  <a:lnTo>
                    <a:pt x="6276" y="263"/>
                  </a:lnTo>
                  <a:lnTo>
                    <a:pt x="6320" y="219"/>
                  </a:lnTo>
                  <a:lnTo>
                    <a:pt x="6320" y="176"/>
                  </a:lnTo>
                  <a:lnTo>
                    <a:pt x="6276" y="88"/>
                  </a:lnTo>
                  <a:lnTo>
                    <a:pt x="6232" y="44"/>
                  </a:lnTo>
                  <a:lnTo>
                    <a:pt x="618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86" name="Google Shape;16886;p486"/>
            <p:cNvSpPr/>
            <p:nvPr/>
          </p:nvSpPr>
          <p:spPr>
            <a:xfrm>
              <a:off x="1645575" y="2080250"/>
              <a:ext cx="110825" cy="55975"/>
            </a:xfrm>
            <a:custGeom>
              <a:avLst/>
              <a:gdLst/>
              <a:ahLst/>
              <a:cxnLst/>
              <a:rect l="l" t="t" r="r" b="b"/>
              <a:pathLst>
                <a:path w="4433" h="2239" extrusionOk="0">
                  <a:moveTo>
                    <a:pt x="4169" y="1"/>
                  </a:moveTo>
                  <a:lnTo>
                    <a:pt x="2107" y="1010"/>
                  </a:lnTo>
                  <a:lnTo>
                    <a:pt x="88" y="1888"/>
                  </a:lnTo>
                  <a:lnTo>
                    <a:pt x="45" y="1932"/>
                  </a:lnTo>
                  <a:lnTo>
                    <a:pt x="1" y="1975"/>
                  </a:lnTo>
                  <a:lnTo>
                    <a:pt x="1" y="2063"/>
                  </a:lnTo>
                  <a:lnTo>
                    <a:pt x="1" y="2107"/>
                  </a:lnTo>
                  <a:lnTo>
                    <a:pt x="88" y="2195"/>
                  </a:lnTo>
                  <a:lnTo>
                    <a:pt x="176" y="2239"/>
                  </a:lnTo>
                  <a:lnTo>
                    <a:pt x="264" y="2195"/>
                  </a:lnTo>
                  <a:lnTo>
                    <a:pt x="2239" y="1317"/>
                  </a:lnTo>
                  <a:lnTo>
                    <a:pt x="4345" y="308"/>
                  </a:lnTo>
                  <a:lnTo>
                    <a:pt x="4389" y="264"/>
                  </a:lnTo>
                  <a:lnTo>
                    <a:pt x="4433" y="220"/>
                  </a:lnTo>
                  <a:lnTo>
                    <a:pt x="4433" y="132"/>
                  </a:lnTo>
                  <a:lnTo>
                    <a:pt x="4433" y="89"/>
                  </a:lnTo>
                  <a:lnTo>
                    <a:pt x="4389" y="45"/>
                  </a:lnTo>
                  <a:lnTo>
                    <a:pt x="430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6887" name="Google Shape;16887;p486"/>
          <p:cNvGrpSpPr/>
          <p:nvPr/>
        </p:nvGrpSpPr>
        <p:grpSpPr>
          <a:xfrm>
            <a:off x="-4743450" y="1969175"/>
            <a:ext cx="7143750" cy="4509800"/>
            <a:chOff x="238125" y="602600"/>
            <a:chExt cx="7143750" cy="4509800"/>
          </a:xfrm>
        </p:grpSpPr>
        <p:sp>
          <p:nvSpPr>
            <p:cNvPr id="16888" name="Google Shape;16888;p486"/>
            <p:cNvSpPr/>
            <p:nvPr/>
          </p:nvSpPr>
          <p:spPr>
            <a:xfrm>
              <a:off x="2514425" y="1130250"/>
              <a:ext cx="218325" cy="579250"/>
            </a:xfrm>
            <a:custGeom>
              <a:avLst/>
              <a:gdLst/>
              <a:ahLst/>
              <a:cxnLst/>
              <a:rect l="l" t="t" r="r" b="b"/>
              <a:pathLst>
                <a:path w="8733" h="23170" extrusionOk="0">
                  <a:moveTo>
                    <a:pt x="8513" y="0"/>
                  </a:moveTo>
                  <a:lnTo>
                    <a:pt x="8469" y="44"/>
                  </a:lnTo>
                  <a:lnTo>
                    <a:pt x="8425" y="88"/>
                  </a:lnTo>
                  <a:lnTo>
                    <a:pt x="7416" y="1273"/>
                  </a:lnTo>
                  <a:lnTo>
                    <a:pt x="7372" y="1317"/>
                  </a:lnTo>
                  <a:lnTo>
                    <a:pt x="6231" y="3555"/>
                  </a:lnTo>
                  <a:lnTo>
                    <a:pt x="4081" y="7416"/>
                  </a:lnTo>
                  <a:lnTo>
                    <a:pt x="2633" y="10225"/>
                  </a:lnTo>
                  <a:lnTo>
                    <a:pt x="1492" y="12989"/>
                  </a:lnTo>
                  <a:lnTo>
                    <a:pt x="1492" y="13033"/>
                  </a:lnTo>
                  <a:lnTo>
                    <a:pt x="1009" y="15315"/>
                  </a:lnTo>
                  <a:lnTo>
                    <a:pt x="965" y="15359"/>
                  </a:lnTo>
                  <a:lnTo>
                    <a:pt x="1097" y="20010"/>
                  </a:lnTo>
                  <a:lnTo>
                    <a:pt x="614" y="21195"/>
                  </a:lnTo>
                  <a:lnTo>
                    <a:pt x="0" y="22906"/>
                  </a:lnTo>
                  <a:lnTo>
                    <a:pt x="0" y="22994"/>
                  </a:lnTo>
                  <a:lnTo>
                    <a:pt x="0" y="23038"/>
                  </a:lnTo>
                  <a:lnTo>
                    <a:pt x="44" y="23125"/>
                  </a:lnTo>
                  <a:lnTo>
                    <a:pt x="132" y="23125"/>
                  </a:lnTo>
                  <a:lnTo>
                    <a:pt x="176" y="23169"/>
                  </a:lnTo>
                  <a:lnTo>
                    <a:pt x="263" y="23125"/>
                  </a:lnTo>
                  <a:lnTo>
                    <a:pt x="351" y="23038"/>
                  </a:lnTo>
                  <a:lnTo>
                    <a:pt x="965" y="21282"/>
                  </a:lnTo>
                  <a:lnTo>
                    <a:pt x="1448" y="20142"/>
                  </a:lnTo>
                  <a:lnTo>
                    <a:pt x="1448" y="20054"/>
                  </a:lnTo>
                  <a:lnTo>
                    <a:pt x="1317" y="15359"/>
                  </a:lnTo>
                  <a:lnTo>
                    <a:pt x="1799" y="13121"/>
                  </a:lnTo>
                  <a:lnTo>
                    <a:pt x="2940" y="10356"/>
                  </a:lnTo>
                  <a:lnTo>
                    <a:pt x="4388" y="7592"/>
                  </a:lnTo>
                  <a:lnTo>
                    <a:pt x="6538" y="3730"/>
                  </a:lnTo>
                  <a:lnTo>
                    <a:pt x="7679" y="1492"/>
                  </a:lnTo>
                  <a:lnTo>
                    <a:pt x="8688" y="308"/>
                  </a:lnTo>
                  <a:lnTo>
                    <a:pt x="8732" y="220"/>
                  </a:lnTo>
                  <a:lnTo>
                    <a:pt x="8732" y="176"/>
                  </a:lnTo>
                  <a:lnTo>
                    <a:pt x="8688" y="88"/>
                  </a:lnTo>
                  <a:lnTo>
                    <a:pt x="8645" y="44"/>
                  </a:lnTo>
                  <a:lnTo>
                    <a:pt x="860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89" name="Google Shape;16889;p486"/>
            <p:cNvSpPr/>
            <p:nvPr/>
          </p:nvSpPr>
          <p:spPr>
            <a:xfrm>
              <a:off x="1900100" y="1539425"/>
              <a:ext cx="342275" cy="551825"/>
            </a:xfrm>
            <a:custGeom>
              <a:avLst/>
              <a:gdLst/>
              <a:ahLst/>
              <a:cxnLst/>
              <a:rect l="l" t="t" r="r" b="b"/>
              <a:pathLst>
                <a:path w="13691" h="22073" extrusionOk="0">
                  <a:moveTo>
                    <a:pt x="13427" y="1"/>
                  </a:moveTo>
                  <a:lnTo>
                    <a:pt x="13384" y="45"/>
                  </a:lnTo>
                  <a:lnTo>
                    <a:pt x="13340" y="89"/>
                  </a:lnTo>
                  <a:lnTo>
                    <a:pt x="12725" y="1405"/>
                  </a:lnTo>
                  <a:lnTo>
                    <a:pt x="8952" y="7504"/>
                  </a:lnTo>
                  <a:lnTo>
                    <a:pt x="8952" y="7548"/>
                  </a:lnTo>
                  <a:lnTo>
                    <a:pt x="8162" y="9698"/>
                  </a:lnTo>
                  <a:lnTo>
                    <a:pt x="6494" y="12112"/>
                  </a:lnTo>
                  <a:lnTo>
                    <a:pt x="3642" y="16412"/>
                  </a:lnTo>
                  <a:lnTo>
                    <a:pt x="2282" y="17334"/>
                  </a:lnTo>
                  <a:lnTo>
                    <a:pt x="2238" y="17377"/>
                  </a:lnTo>
                  <a:lnTo>
                    <a:pt x="1273" y="18913"/>
                  </a:lnTo>
                  <a:lnTo>
                    <a:pt x="1229" y="18913"/>
                  </a:lnTo>
                  <a:lnTo>
                    <a:pt x="0" y="21809"/>
                  </a:lnTo>
                  <a:lnTo>
                    <a:pt x="0" y="21897"/>
                  </a:lnTo>
                  <a:lnTo>
                    <a:pt x="0" y="21985"/>
                  </a:lnTo>
                  <a:lnTo>
                    <a:pt x="44" y="22029"/>
                  </a:lnTo>
                  <a:lnTo>
                    <a:pt x="88" y="22073"/>
                  </a:lnTo>
                  <a:lnTo>
                    <a:pt x="176" y="22073"/>
                  </a:lnTo>
                  <a:lnTo>
                    <a:pt x="263" y="22029"/>
                  </a:lnTo>
                  <a:lnTo>
                    <a:pt x="307" y="21985"/>
                  </a:lnTo>
                  <a:lnTo>
                    <a:pt x="1580" y="19089"/>
                  </a:lnTo>
                  <a:lnTo>
                    <a:pt x="2545" y="17597"/>
                  </a:lnTo>
                  <a:lnTo>
                    <a:pt x="3861" y="16675"/>
                  </a:lnTo>
                  <a:lnTo>
                    <a:pt x="3905" y="16631"/>
                  </a:lnTo>
                  <a:lnTo>
                    <a:pt x="6801" y="12287"/>
                  </a:lnTo>
                  <a:lnTo>
                    <a:pt x="8425" y="9874"/>
                  </a:lnTo>
                  <a:lnTo>
                    <a:pt x="8469" y="9830"/>
                  </a:lnTo>
                  <a:lnTo>
                    <a:pt x="9259" y="7680"/>
                  </a:lnTo>
                  <a:lnTo>
                    <a:pt x="13033" y="1580"/>
                  </a:lnTo>
                  <a:lnTo>
                    <a:pt x="13033" y="1537"/>
                  </a:lnTo>
                  <a:lnTo>
                    <a:pt x="13647" y="264"/>
                  </a:lnTo>
                  <a:lnTo>
                    <a:pt x="13691" y="176"/>
                  </a:lnTo>
                  <a:lnTo>
                    <a:pt x="13647" y="132"/>
                  </a:lnTo>
                  <a:lnTo>
                    <a:pt x="13647" y="89"/>
                  </a:lnTo>
                  <a:lnTo>
                    <a:pt x="13559" y="45"/>
                  </a:lnTo>
                  <a:lnTo>
                    <a:pt x="1351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90" name="Google Shape;16890;p486"/>
            <p:cNvSpPr/>
            <p:nvPr/>
          </p:nvSpPr>
          <p:spPr>
            <a:xfrm>
              <a:off x="2455175" y="1144500"/>
              <a:ext cx="289650" cy="673600"/>
            </a:xfrm>
            <a:custGeom>
              <a:avLst/>
              <a:gdLst/>
              <a:ahLst/>
              <a:cxnLst/>
              <a:rect l="l" t="t" r="r" b="b"/>
              <a:pathLst>
                <a:path w="11586" h="26944" extrusionOk="0">
                  <a:moveTo>
                    <a:pt x="11366" y="1"/>
                  </a:moveTo>
                  <a:lnTo>
                    <a:pt x="11278" y="45"/>
                  </a:lnTo>
                  <a:lnTo>
                    <a:pt x="11234" y="133"/>
                  </a:lnTo>
                  <a:lnTo>
                    <a:pt x="10093" y="2502"/>
                  </a:lnTo>
                  <a:lnTo>
                    <a:pt x="7197" y="7768"/>
                  </a:lnTo>
                  <a:lnTo>
                    <a:pt x="5881" y="10401"/>
                  </a:lnTo>
                  <a:lnTo>
                    <a:pt x="4827" y="13033"/>
                  </a:lnTo>
                  <a:lnTo>
                    <a:pt x="4432" y="15315"/>
                  </a:lnTo>
                  <a:lnTo>
                    <a:pt x="4432" y="15359"/>
                  </a:lnTo>
                  <a:lnTo>
                    <a:pt x="4652" y="20054"/>
                  </a:lnTo>
                  <a:lnTo>
                    <a:pt x="4301" y="20932"/>
                  </a:lnTo>
                  <a:lnTo>
                    <a:pt x="2195" y="24354"/>
                  </a:lnTo>
                  <a:lnTo>
                    <a:pt x="44" y="26680"/>
                  </a:lnTo>
                  <a:lnTo>
                    <a:pt x="1" y="26724"/>
                  </a:lnTo>
                  <a:lnTo>
                    <a:pt x="1" y="26812"/>
                  </a:lnTo>
                  <a:lnTo>
                    <a:pt x="44" y="26856"/>
                  </a:lnTo>
                  <a:lnTo>
                    <a:pt x="88" y="26900"/>
                  </a:lnTo>
                  <a:lnTo>
                    <a:pt x="176" y="26943"/>
                  </a:lnTo>
                  <a:lnTo>
                    <a:pt x="264" y="26943"/>
                  </a:lnTo>
                  <a:lnTo>
                    <a:pt x="308" y="26900"/>
                  </a:lnTo>
                  <a:lnTo>
                    <a:pt x="2458" y="24574"/>
                  </a:lnTo>
                  <a:lnTo>
                    <a:pt x="2502" y="24574"/>
                  </a:lnTo>
                  <a:lnTo>
                    <a:pt x="4608" y="21107"/>
                  </a:lnTo>
                  <a:lnTo>
                    <a:pt x="4608" y="21063"/>
                  </a:lnTo>
                  <a:lnTo>
                    <a:pt x="5003" y="20142"/>
                  </a:lnTo>
                  <a:lnTo>
                    <a:pt x="5003" y="20098"/>
                  </a:lnTo>
                  <a:lnTo>
                    <a:pt x="4784" y="15359"/>
                  </a:lnTo>
                  <a:lnTo>
                    <a:pt x="5178" y="13121"/>
                  </a:lnTo>
                  <a:lnTo>
                    <a:pt x="6188" y="10532"/>
                  </a:lnTo>
                  <a:lnTo>
                    <a:pt x="7504" y="7943"/>
                  </a:lnTo>
                  <a:lnTo>
                    <a:pt x="10444" y="2634"/>
                  </a:lnTo>
                  <a:lnTo>
                    <a:pt x="11585" y="264"/>
                  </a:lnTo>
                  <a:lnTo>
                    <a:pt x="11585" y="176"/>
                  </a:lnTo>
                  <a:lnTo>
                    <a:pt x="11585" y="133"/>
                  </a:lnTo>
                  <a:lnTo>
                    <a:pt x="11541" y="89"/>
                  </a:lnTo>
                  <a:lnTo>
                    <a:pt x="11497" y="45"/>
                  </a:lnTo>
                  <a:lnTo>
                    <a:pt x="1140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91" name="Google Shape;16891;p486"/>
            <p:cNvSpPr/>
            <p:nvPr/>
          </p:nvSpPr>
          <p:spPr>
            <a:xfrm>
              <a:off x="2189700" y="21241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92" name="Google Shape;16892;p486"/>
            <p:cNvSpPr/>
            <p:nvPr/>
          </p:nvSpPr>
          <p:spPr>
            <a:xfrm>
              <a:off x="2189700" y="21241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93" name="Google Shape;16893;p486"/>
            <p:cNvSpPr/>
            <p:nvPr/>
          </p:nvSpPr>
          <p:spPr>
            <a:xfrm>
              <a:off x="2390450" y="1169750"/>
              <a:ext cx="283050" cy="636275"/>
            </a:xfrm>
            <a:custGeom>
              <a:avLst/>
              <a:gdLst/>
              <a:ahLst/>
              <a:cxnLst/>
              <a:rect l="l" t="t" r="r" b="b"/>
              <a:pathLst>
                <a:path w="11322" h="25451" extrusionOk="0">
                  <a:moveTo>
                    <a:pt x="11058" y="0"/>
                  </a:moveTo>
                  <a:lnTo>
                    <a:pt x="11015" y="88"/>
                  </a:lnTo>
                  <a:lnTo>
                    <a:pt x="9698" y="2370"/>
                  </a:lnTo>
                  <a:lnTo>
                    <a:pt x="8338" y="4871"/>
                  </a:lnTo>
                  <a:lnTo>
                    <a:pt x="6714" y="7899"/>
                  </a:lnTo>
                  <a:lnTo>
                    <a:pt x="5442" y="10839"/>
                  </a:lnTo>
                  <a:lnTo>
                    <a:pt x="4871" y="13164"/>
                  </a:lnTo>
                  <a:lnTo>
                    <a:pt x="4827" y="13208"/>
                  </a:lnTo>
                  <a:lnTo>
                    <a:pt x="4871" y="17903"/>
                  </a:lnTo>
                  <a:lnTo>
                    <a:pt x="4389" y="19088"/>
                  </a:lnTo>
                  <a:lnTo>
                    <a:pt x="3467" y="20712"/>
                  </a:lnTo>
                  <a:lnTo>
                    <a:pt x="1800" y="23388"/>
                  </a:lnTo>
                  <a:lnTo>
                    <a:pt x="44" y="25144"/>
                  </a:lnTo>
                  <a:lnTo>
                    <a:pt x="1" y="25187"/>
                  </a:lnTo>
                  <a:lnTo>
                    <a:pt x="1" y="25275"/>
                  </a:lnTo>
                  <a:lnTo>
                    <a:pt x="1" y="25319"/>
                  </a:lnTo>
                  <a:lnTo>
                    <a:pt x="44" y="25363"/>
                  </a:lnTo>
                  <a:lnTo>
                    <a:pt x="132" y="25407"/>
                  </a:lnTo>
                  <a:lnTo>
                    <a:pt x="176" y="25451"/>
                  </a:lnTo>
                  <a:lnTo>
                    <a:pt x="264" y="25407"/>
                  </a:lnTo>
                  <a:lnTo>
                    <a:pt x="308" y="25363"/>
                  </a:lnTo>
                  <a:lnTo>
                    <a:pt x="2063" y="23608"/>
                  </a:lnTo>
                  <a:lnTo>
                    <a:pt x="3774" y="20887"/>
                  </a:lnTo>
                  <a:lnTo>
                    <a:pt x="4696" y="19220"/>
                  </a:lnTo>
                  <a:lnTo>
                    <a:pt x="5222" y="17991"/>
                  </a:lnTo>
                  <a:lnTo>
                    <a:pt x="5222" y="17947"/>
                  </a:lnTo>
                  <a:lnTo>
                    <a:pt x="5179" y="13208"/>
                  </a:lnTo>
                  <a:lnTo>
                    <a:pt x="5793" y="10970"/>
                  </a:lnTo>
                  <a:lnTo>
                    <a:pt x="7021" y="8030"/>
                  </a:lnTo>
                  <a:lnTo>
                    <a:pt x="8645" y="5046"/>
                  </a:lnTo>
                  <a:lnTo>
                    <a:pt x="10005" y="2545"/>
                  </a:lnTo>
                  <a:lnTo>
                    <a:pt x="11322" y="263"/>
                  </a:lnTo>
                  <a:lnTo>
                    <a:pt x="11322" y="176"/>
                  </a:lnTo>
                  <a:lnTo>
                    <a:pt x="11322" y="88"/>
                  </a:lnTo>
                  <a:lnTo>
                    <a:pt x="11278" y="44"/>
                  </a:lnTo>
                  <a:lnTo>
                    <a:pt x="1123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94" name="Google Shape;16894;p486"/>
            <p:cNvSpPr/>
            <p:nvPr/>
          </p:nvSpPr>
          <p:spPr>
            <a:xfrm>
              <a:off x="2312575" y="1160975"/>
              <a:ext cx="334600" cy="736100"/>
            </a:xfrm>
            <a:custGeom>
              <a:avLst/>
              <a:gdLst/>
              <a:ahLst/>
              <a:cxnLst/>
              <a:rect l="l" t="t" r="r" b="b"/>
              <a:pathLst>
                <a:path w="13384" h="29444" extrusionOk="0">
                  <a:moveTo>
                    <a:pt x="13164" y="0"/>
                  </a:moveTo>
                  <a:lnTo>
                    <a:pt x="13120" y="44"/>
                  </a:lnTo>
                  <a:lnTo>
                    <a:pt x="13076" y="88"/>
                  </a:lnTo>
                  <a:lnTo>
                    <a:pt x="11979" y="2019"/>
                  </a:lnTo>
                  <a:lnTo>
                    <a:pt x="10531" y="4564"/>
                  </a:lnTo>
                  <a:lnTo>
                    <a:pt x="8908" y="7679"/>
                  </a:lnTo>
                  <a:lnTo>
                    <a:pt x="7548" y="10663"/>
                  </a:lnTo>
                  <a:lnTo>
                    <a:pt x="6889" y="12945"/>
                  </a:lnTo>
                  <a:lnTo>
                    <a:pt x="6889" y="12989"/>
                  </a:lnTo>
                  <a:lnTo>
                    <a:pt x="6802" y="17684"/>
                  </a:lnTo>
                  <a:lnTo>
                    <a:pt x="6363" y="18913"/>
                  </a:lnTo>
                  <a:lnTo>
                    <a:pt x="5441" y="20404"/>
                  </a:lnTo>
                  <a:lnTo>
                    <a:pt x="3949" y="22906"/>
                  </a:lnTo>
                  <a:lnTo>
                    <a:pt x="0" y="29181"/>
                  </a:lnTo>
                  <a:lnTo>
                    <a:pt x="0" y="29224"/>
                  </a:lnTo>
                  <a:lnTo>
                    <a:pt x="0" y="29312"/>
                  </a:lnTo>
                  <a:lnTo>
                    <a:pt x="44" y="29356"/>
                  </a:lnTo>
                  <a:lnTo>
                    <a:pt x="88" y="29400"/>
                  </a:lnTo>
                  <a:lnTo>
                    <a:pt x="176" y="29444"/>
                  </a:lnTo>
                  <a:lnTo>
                    <a:pt x="263" y="29444"/>
                  </a:lnTo>
                  <a:lnTo>
                    <a:pt x="307" y="29356"/>
                  </a:lnTo>
                  <a:lnTo>
                    <a:pt x="4256" y="23125"/>
                  </a:lnTo>
                  <a:lnTo>
                    <a:pt x="5748" y="20624"/>
                  </a:lnTo>
                  <a:lnTo>
                    <a:pt x="6670" y="19088"/>
                  </a:lnTo>
                  <a:lnTo>
                    <a:pt x="6670" y="19044"/>
                  </a:lnTo>
                  <a:lnTo>
                    <a:pt x="7109" y="17772"/>
                  </a:lnTo>
                  <a:lnTo>
                    <a:pt x="7153" y="17684"/>
                  </a:lnTo>
                  <a:lnTo>
                    <a:pt x="7240" y="13033"/>
                  </a:lnTo>
                  <a:lnTo>
                    <a:pt x="7855" y="10795"/>
                  </a:lnTo>
                  <a:lnTo>
                    <a:pt x="9215" y="7811"/>
                  </a:lnTo>
                  <a:lnTo>
                    <a:pt x="10839" y="4695"/>
                  </a:lnTo>
                  <a:lnTo>
                    <a:pt x="12287" y="2194"/>
                  </a:lnTo>
                  <a:lnTo>
                    <a:pt x="13384" y="263"/>
                  </a:lnTo>
                  <a:lnTo>
                    <a:pt x="13384" y="176"/>
                  </a:lnTo>
                  <a:lnTo>
                    <a:pt x="13384" y="132"/>
                  </a:lnTo>
                  <a:lnTo>
                    <a:pt x="13340" y="44"/>
                  </a:lnTo>
                  <a:lnTo>
                    <a:pt x="1329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95" name="Google Shape;16895;p486"/>
            <p:cNvSpPr/>
            <p:nvPr/>
          </p:nvSpPr>
          <p:spPr>
            <a:xfrm>
              <a:off x="3607050" y="1646950"/>
              <a:ext cx="2156750" cy="843625"/>
            </a:xfrm>
            <a:custGeom>
              <a:avLst/>
              <a:gdLst/>
              <a:ahLst/>
              <a:cxnLst/>
              <a:rect l="l" t="t" r="r" b="b"/>
              <a:pathLst>
                <a:path w="86270" h="33745" extrusionOk="0">
                  <a:moveTo>
                    <a:pt x="77318" y="0"/>
                  </a:moveTo>
                  <a:lnTo>
                    <a:pt x="74027" y="658"/>
                  </a:lnTo>
                  <a:lnTo>
                    <a:pt x="70077" y="1053"/>
                  </a:lnTo>
                  <a:lnTo>
                    <a:pt x="67444" y="1492"/>
                  </a:lnTo>
                  <a:lnTo>
                    <a:pt x="67401" y="1492"/>
                  </a:lnTo>
                  <a:lnTo>
                    <a:pt x="66084" y="1931"/>
                  </a:lnTo>
                  <a:lnTo>
                    <a:pt x="66040" y="1975"/>
                  </a:lnTo>
                  <a:lnTo>
                    <a:pt x="65031" y="3116"/>
                  </a:lnTo>
                  <a:lnTo>
                    <a:pt x="63188" y="4695"/>
                  </a:lnTo>
                  <a:lnTo>
                    <a:pt x="57396" y="7416"/>
                  </a:lnTo>
                  <a:lnTo>
                    <a:pt x="53754" y="8776"/>
                  </a:lnTo>
                  <a:lnTo>
                    <a:pt x="48751" y="10312"/>
                  </a:lnTo>
                  <a:lnTo>
                    <a:pt x="48707" y="10312"/>
                  </a:lnTo>
                  <a:lnTo>
                    <a:pt x="46206" y="11453"/>
                  </a:lnTo>
                  <a:lnTo>
                    <a:pt x="39800" y="14832"/>
                  </a:lnTo>
                  <a:lnTo>
                    <a:pt x="36421" y="17113"/>
                  </a:lnTo>
                  <a:lnTo>
                    <a:pt x="32077" y="19878"/>
                  </a:lnTo>
                  <a:lnTo>
                    <a:pt x="28391" y="22028"/>
                  </a:lnTo>
                  <a:lnTo>
                    <a:pt x="26855" y="22686"/>
                  </a:lnTo>
                  <a:lnTo>
                    <a:pt x="22291" y="21501"/>
                  </a:lnTo>
                  <a:lnTo>
                    <a:pt x="20624" y="20975"/>
                  </a:lnTo>
                  <a:lnTo>
                    <a:pt x="20054" y="20975"/>
                  </a:lnTo>
                  <a:lnTo>
                    <a:pt x="19966" y="21019"/>
                  </a:lnTo>
                  <a:lnTo>
                    <a:pt x="19922" y="21107"/>
                  </a:lnTo>
                  <a:lnTo>
                    <a:pt x="18913" y="26241"/>
                  </a:lnTo>
                  <a:lnTo>
                    <a:pt x="18562" y="28917"/>
                  </a:lnTo>
                  <a:lnTo>
                    <a:pt x="17157" y="33174"/>
                  </a:lnTo>
                  <a:lnTo>
                    <a:pt x="16938" y="33393"/>
                  </a:lnTo>
                  <a:lnTo>
                    <a:pt x="16455" y="33393"/>
                  </a:lnTo>
                  <a:lnTo>
                    <a:pt x="11541" y="32164"/>
                  </a:lnTo>
                  <a:lnTo>
                    <a:pt x="10005" y="31769"/>
                  </a:lnTo>
                  <a:lnTo>
                    <a:pt x="9961" y="31769"/>
                  </a:lnTo>
                  <a:lnTo>
                    <a:pt x="7109" y="31857"/>
                  </a:lnTo>
                  <a:lnTo>
                    <a:pt x="3949" y="31857"/>
                  </a:lnTo>
                  <a:lnTo>
                    <a:pt x="176" y="31374"/>
                  </a:lnTo>
                  <a:lnTo>
                    <a:pt x="88" y="31374"/>
                  </a:lnTo>
                  <a:lnTo>
                    <a:pt x="44" y="31418"/>
                  </a:lnTo>
                  <a:lnTo>
                    <a:pt x="0" y="31462"/>
                  </a:lnTo>
                  <a:lnTo>
                    <a:pt x="0" y="31506"/>
                  </a:lnTo>
                  <a:lnTo>
                    <a:pt x="0" y="31594"/>
                  </a:lnTo>
                  <a:lnTo>
                    <a:pt x="0" y="31638"/>
                  </a:lnTo>
                  <a:lnTo>
                    <a:pt x="44" y="31682"/>
                  </a:lnTo>
                  <a:lnTo>
                    <a:pt x="132" y="31726"/>
                  </a:lnTo>
                  <a:lnTo>
                    <a:pt x="3905" y="32208"/>
                  </a:lnTo>
                  <a:lnTo>
                    <a:pt x="7109" y="32208"/>
                  </a:lnTo>
                  <a:lnTo>
                    <a:pt x="9961" y="32120"/>
                  </a:lnTo>
                  <a:lnTo>
                    <a:pt x="11453" y="32515"/>
                  </a:lnTo>
                  <a:lnTo>
                    <a:pt x="16368" y="33744"/>
                  </a:lnTo>
                  <a:lnTo>
                    <a:pt x="17026" y="33744"/>
                  </a:lnTo>
                  <a:lnTo>
                    <a:pt x="17114" y="33700"/>
                  </a:lnTo>
                  <a:lnTo>
                    <a:pt x="17421" y="33437"/>
                  </a:lnTo>
                  <a:lnTo>
                    <a:pt x="17465" y="33349"/>
                  </a:lnTo>
                  <a:lnTo>
                    <a:pt x="18913" y="29005"/>
                  </a:lnTo>
                  <a:lnTo>
                    <a:pt x="18913" y="28961"/>
                  </a:lnTo>
                  <a:lnTo>
                    <a:pt x="19264" y="26284"/>
                  </a:lnTo>
                  <a:lnTo>
                    <a:pt x="20229" y="21326"/>
                  </a:lnTo>
                  <a:lnTo>
                    <a:pt x="20536" y="21326"/>
                  </a:lnTo>
                  <a:lnTo>
                    <a:pt x="22204" y="21852"/>
                  </a:lnTo>
                  <a:lnTo>
                    <a:pt x="26855" y="23037"/>
                  </a:lnTo>
                  <a:lnTo>
                    <a:pt x="26943" y="23037"/>
                  </a:lnTo>
                  <a:lnTo>
                    <a:pt x="28522" y="22335"/>
                  </a:lnTo>
                  <a:lnTo>
                    <a:pt x="28566" y="22335"/>
                  </a:lnTo>
                  <a:lnTo>
                    <a:pt x="32252" y="20185"/>
                  </a:lnTo>
                  <a:lnTo>
                    <a:pt x="36596" y="17421"/>
                  </a:lnTo>
                  <a:lnTo>
                    <a:pt x="39975" y="15139"/>
                  </a:lnTo>
                  <a:lnTo>
                    <a:pt x="46382" y="11760"/>
                  </a:lnTo>
                  <a:lnTo>
                    <a:pt x="48839" y="10663"/>
                  </a:lnTo>
                  <a:lnTo>
                    <a:pt x="53842" y="9083"/>
                  </a:lnTo>
                  <a:lnTo>
                    <a:pt x="57527" y="7723"/>
                  </a:lnTo>
                  <a:lnTo>
                    <a:pt x="63364" y="5002"/>
                  </a:lnTo>
                  <a:lnTo>
                    <a:pt x="63407" y="5002"/>
                  </a:lnTo>
                  <a:lnTo>
                    <a:pt x="65294" y="3379"/>
                  </a:lnTo>
                  <a:lnTo>
                    <a:pt x="65294" y="3335"/>
                  </a:lnTo>
                  <a:lnTo>
                    <a:pt x="66260" y="2282"/>
                  </a:lnTo>
                  <a:lnTo>
                    <a:pt x="67532" y="1843"/>
                  </a:lnTo>
                  <a:lnTo>
                    <a:pt x="70121" y="1404"/>
                  </a:lnTo>
                  <a:lnTo>
                    <a:pt x="74070" y="1009"/>
                  </a:lnTo>
                  <a:lnTo>
                    <a:pt x="77405" y="351"/>
                  </a:lnTo>
                  <a:lnTo>
                    <a:pt x="81047" y="395"/>
                  </a:lnTo>
                  <a:lnTo>
                    <a:pt x="82715" y="746"/>
                  </a:lnTo>
                  <a:lnTo>
                    <a:pt x="83680" y="1624"/>
                  </a:lnTo>
                  <a:lnTo>
                    <a:pt x="84251" y="3159"/>
                  </a:lnTo>
                  <a:lnTo>
                    <a:pt x="84821" y="5880"/>
                  </a:lnTo>
                  <a:lnTo>
                    <a:pt x="85699" y="9829"/>
                  </a:lnTo>
                  <a:lnTo>
                    <a:pt x="85918" y="10839"/>
                  </a:lnTo>
                  <a:lnTo>
                    <a:pt x="85962" y="10926"/>
                  </a:lnTo>
                  <a:lnTo>
                    <a:pt x="86006" y="10970"/>
                  </a:lnTo>
                  <a:lnTo>
                    <a:pt x="86181" y="10970"/>
                  </a:lnTo>
                  <a:lnTo>
                    <a:pt x="86225" y="10926"/>
                  </a:lnTo>
                  <a:lnTo>
                    <a:pt x="86269" y="10839"/>
                  </a:lnTo>
                  <a:lnTo>
                    <a:pt x="86269" y="10795"/>
                  </a:lnTo>
                  <a:lnTo>
                    <a:pt x="86050" y="9742"/>
                  </a:lnTo>
                  <a:lnTo>
                    <a:pt x="85172" y="5792"/>
                  </a:lnTo>
                  <a:lnTo>
                    <a:pt x="84558" y="3072"/>
                  </a:lnTo>
                  <a:lnTo>
                    <a:pt x="83987" y="1448"/>
                  </a:lnTo>
                  <a:lnTo>
                    <a:pt x="83944" y="1360"/>
                  </a:lnTo>
                  <a:lnTo>
                    <a:pt x="82934" y="483"/>
                  </a:lnTo>
                  <a:lnTo>
                    <a:pt x="82847" y="439"/>
                  </a:lnTo>
                  <a:lnTo>
                    <a:pt x="81135" y="44"/>
                  </a:lnTo>
                  <a:lnTo>
                    <a:pt x="81091" y="44"/>
                  </a:lnTo>
                  <a:lnTo>
                    <a:pt x="7736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96" name="Google Shape;16896;p486"/>
            <p:cNvSpPr/>
            <p:nvPr/>
          </p:nvSpPr>
          <p:spPr>
            <a:xfrm>
              <a:off x="3588400" y="602600"/>
              <a:ext cx="724050" cy="816175"/>
            </a:xfrm>
            <a:custGeom>
              <a:avLst/>
              <a:gdLst/>
              <a:ahLst/>
              <a:cxnLst/>
              <a:rect l="l" t="t" r="r" b="b"/>
              <a:pathLst>
                <a:path w="28962" h="32647" extrusionOk="0">
                  <a:moveTo>
                    <a:pt x="28698" y="0"/>
                  </a:moveTo>
                  <a:lnTo>
                    <a:pt x="26943" y="570"/>
                  </a:lnTo>
                  <a:lnTo>
                    <a:pt x="25363" y="614"/>
                  </a:lnTo>
                  <a:lnTo>
                    <a:pt x="24091" y="483"/>
                  </a:lnTo>
                  <a:lnTo>
                    <a:pt x="23959" y="527"/>
                  </a:lnTo>
                  <a:lnTo>
                    <a:pt x="22774" y="1273"/>
                  </a:lnTo>
                  <a:lnTo>
                    <a:pt x="19659" y="3686"/>
                  </a:lnTo>
                  <a:lnTo>
                    <a:pt x="16543" y="6187"/>
                  </a:lnTo>
                  <a:lnTo>
                    <a:pt x="15139" y="7504"/>
                  </a:lnTo>
                  <a:lnTo>
                    <a:pt x="13735" y="8732"/>
                  </a:lnTo>
                  <a:lnTo>
                    <a:pt x="12945" y="9741"/>
                  </a:lnTo>
                  <a:lnTo>
                    <a:pt x="11014" y="12901"/>
                  </a:lnTo>
                  <a:lnTo>
                    <a:pt x="10400" y="13910"/>
                  </a:lnTo>
                  <a:lnTo>
                    <a:pt x="9347" y="15446"/>
                  </a:lnTo>
                  <a:lnTo>
                    <a:pt x="7284" y="18254"/>
                  </a:lnTo>
                  <a:lnTo>
                    <a:pt x="6012" y="20404"/>
                  </a:lnTo>
                  <a:lnTo>
                    <a:pt x="4300" y="23520"/>
                  </a:lnTo>
                  <a:lnTo>
                    <a:pt x="2501" y="27030"/>
                  </a:lnTo>
                  <a:lnTo>
                    <a:pt x="0" y="32384"/>
                  </a:lnTo>
                  <a:lnTo>
                    <a:pt x="0" y="32471"/>
                  </a:lnTo>
                  <a:lnTo>
                    <a:pt x="0" y="32515"/>
                  </a:lnTo>
                  <a:lnTo>
                    <a:pt x="44" y="32559"/>
                  </a:lnTo>
                  <a:lnTo>
                    <a:pt x="88" y="32603"/>
                  </a:lnTo>
                  <a:lnTo>
                    <a:pt x="176" y="32647"/>
                  </a:lnTo>
                  <a:lnTo>
                    <a:pt x="263" y="32603"/>
                  </a:lnTo>
                  <a:lnTo>
                    <a:pt x="307" y="32515"/>
                  </a:lnTo>
                  <a:lnTo>
                    <a:pt x="2808" y="27206"/>
                  </a:lnTo>
                  <a:lnTo>
                    <a:pt x="4608" y="23695"/>
                  </a:lnTo>
                  <a:lnTo>
                    <a:pt x="6319" y="20580"/>
                  </a:lnTo>
                  <a:lnTo>
                    <a:pt x="7548" y="18430"/>
                  </a:lnTo>
                  <a:lnTo>
                    <a:pt x="9654" y="15665"/>
                  </a:lnTo>
                  <a:lnTo>
                    <a:pt x="10707" y="14086"/>
                  </a:lnTo>
                  <a:lnTo>
                    <a:pt x="11321" y="13076"/>
                  </a:lnTo>
                  <a:lnTo>
                    <a:pt x="13208" y="9961"/>
                  </a:lnTo>
                  <a:lnTo>
                    <a:pt x="13998" y="8952"/>
                  </a:lnTo>
                  <a:lnTo>
                    <a:pt x="15358" y="7767"/>
                  </a:lnTo>
                  <a:lnTo>
                    <a:pt x="16806" y="6450"/>
                  </a:lnTo>
                  <a:lnTo>
                    <a:pt x="19878" y="3949"/>
                  </a:lnTo>
                  <a:lnTo>
                    <a:pt x="22950" y="1580"/>
                  </a:lnTo>
                  <a:lnTo>
                    <a:pt x="24091" y="878"/>
                  </a:lnTo>
                  <a:lnTo>
                    <a:pt x="25319" y="965"/>
                  </a:lnTo>
                  <a:lnTo>
                    <a:pt x="25363" y="965"/>
                  </a:lnTo>
                  <a:lnTo>
                    <a:pt x="26987" y="878"/>
                  </a:lnTo>
                  <a:lnTo>
                    <a:pt x="27031" y="878"/>
                  </a:lnTo>
                  <a:lnTo>
                    <a:pt x="28830" y="351"/>
                  </a:lnTo>
                  <a:lnTo>
                    <a:pt x="28874" y="307"/>
                  </a:lnTo>
                  <a:lnTo>
                    <a:pt x="28917" y="263"/>
                  </a:lnTo>
                  <a:lnTo>
                    <a:pt x="28961" y="219"/>
                  </a:lnTo>
                  <a:lnTo>
                    <a:pt x="28917" y="132"/>
                  </a:lnTo>
                  <a:lnTo>
                    <a:pt x="28917" y="88"/>
                  </a:lnTo>
                  <a:lnTo>
                    <a:pt x="28874" y="44"/>
                  </a:lnTo>
                  <a:lnTo>
                    <a:pt x="2878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97" name="Google Shape;16897;p486"/>
            <p:cNvSpPr/>
            <p:nvPr/>
          </p:nvSpPr>
          <p:spPr>
            <a:xfrm>
              <a:off x="3593875" y="1881700"/>
              <a:ext cx="2005375" cy="782200"/>
            </a:xfrm>
            <a:custGeom>
              <a:avLst/>
              <a:gdLst/>
              <a:ahLst/>
              <a:cxnLst/>
              <a:rect l="l" t="t" r="r" b="b"/>
              <a:pathLst>
                <a:path w="80215" h="31288" extrusionOk="0">
                  <a:moveTo>
                    <a:pt x="76528" y="0"/>
                  </a:moveTo>
                  <a:lnTo>
                    <a:pt x="74948" y="132"/>
                  </a:lnTo>
                  <a:lnTo>
                    <a:pt x="74905" y="132"/>
                  </a:lnTo>
                  <a:lnTo>
                    <a:pt x="72974" y="922"/>
                  </a:lnTo>
                  <a:lnTo>
                    <a:pt x="72930" y="966"/>
                  </a:lnTo>
                  <a:lnTo>
                    <a:pt x="71877" y="1800"/>
                  </a:lnTo>
                  <a:lnTo>
                    <a:pt x="70078" y="2677"/>
                  </a:lnTo>
                  <a:lnTo>
                    <a:pt x="64768" y="4564"/>
                  </a:lnTo>
                  <a:lnTo>
                    <a:pt x="61082" y="5924"/>
                  </a:lnTo>
                  <a:lnTo>
                    <a:pt x="57879" y="7065"/>
                  </a:lnTo>
                  <a:lnTo>
                    <a:pt x="54895" y="8031"/>
                  </a:lnTo>
                  <a:lnTo>
                    <a:pt x="51253" y="8250"/>
                  </a:lnTo>
                  <a:lnTo>
                    <a:pt x="51165" y="8294"/>
                  </a:lnTo>
                  <a:lnTo>
                    <a:pt x="48532" y="9566"/>
                  </a:lnTo>
                  <a:lnTo>
                    <a:pt x="45285" y="11234"/>
                  </a:lnTo>
                  <a:lnTo>
                    <a:pt x="42784" y="12726"/>
                  </a:lnTo>
                  <a:lnTo>
                    <a:pt x="40020" y="13867"/>
                  </a:lnTo>
                  <a:lnTo>
                    <a:pt x="33789" y="15139"/>
                  </a:lnTo>
                  <a:lnTo>
                    <a:pt x="28918" y="16017"/>
                  </a:lnTo>
                  <a:lnTo>
                    <a:pt x="28874" y="16017"/>
                  </a:lnTo>
                  <a:lnTo>
                    <a:pt x="26636" y="17070"/>
                  </a:lnTo>
                  <a:lnTo>
                    <a:pt x="24925" y="16851"/>
                  </a:lnTo>
                  <a:lnTo>
                    <a:pt x="24793" y="16851"/>
                  </a:lnTo>
                  <a:lnTo>
                    <a:pt x="24398" y="17114"/>
                  </a:lnTo>
                  <a:lnTo>
                    <a:pt x="24354" y="17158"/>
                  </a:lnTo>
                  <a:lnTo>
                    <a:pt x="24310" y="17202"/>
                  </a:lnTo>
                  <a:lnTo>
                    <a:pt x="23257" y="22028"/>
                  </a:lnTo>
                  <a:lnTo>
                    <a:pt x="22950" y="25363"/>
                  </a:lnTo>
                  <a:lnTo>
                    <a:pt x="22555" y="27206"/>
                  </a:lnTo>
                  <a:lnTo>
                    <a:pt x="21370" y="29883"/>
                  </a:lnTo>
                  <a:lnTo>
                    <a:pt x="20844" y="30717"/>
                  </a:lnTo>
                  <a:lnTo>
                    <a:pt x="20361" y="30936"/>
                  </a:lnTo>
                  <a:lnTo>
                    <a:pt x="15139" y="29795"/>
                  </a:lnTo>
                  <a:lnTo>
                    <a:pt x="11892" y="29049"/>
                  </a:lnTo>
                  <a:lnTo>
                    <a:pt x="8996" y="28435"/>
                  </a:lnTo>
                  <a:lnTo>
                    <a:pt x="7065" y="28172"/>
                  </a:lnTo>
                  <a:lnTo>
                    <a:pt x="7021" y="28172"/>
                  </a:lnTo>
                  <a:lnTo>
                    <a:pt x="5091" y="28216"/>
                  </a:lnTo>
                  <a:lnTo>
                    <a:pt x="220" y="26504"/>
                  </a:lnTo>
                  <a:lnTo>
                    <a:pt x="88" y="26504"/>
                  </a:lnTo>
                  <a:lnTo>
                    <a:pt x="44" y="26548"/>
                  </a:lnTo>
                  <a:lnTo>
                    <a:pt x="1" y="26592"/>
                  </a:lnTo>
                  <a:lnTo>
                    <a:pt x="1" y="26680"/>
                  </a:lnTo>
                  <a:lnTo>
                    <a:pt x="1" y="26724"/>
                  </a:lnTo>
                  <a:lnTo>
                    <a:pt x="44" y="26811"/>
                  </a:lnTo>
                  <a:lnTo>
                    <a:pt x="88" y="26811"/>
                  </a:lnTo>
                  <a:lnTo>
                    <a:pt x="5003" y="28567"/>
                  </a:lnTo>
                  <a:lnTo>
                    <a:pt x="5047" y="28567"/>
                  </a:lnTo>
                  <a:lnTo>
                    <a:pt x="7021" y="28523"/>
                  </a:lnTo>
                  <a:lnTo>
                    <a:pt x="8908" y="28786"/>
                  </a:lnTo>
                  <a:lnTo>
                    <a:pt x="11804" y="29356"/>
                  </a:lnTo>
                  <a:lnTo>
                    <a:pt x="15095" y="30146"/>
                  </a:lnTo>
                  <a:lnTo>
                    <a:pt x="20317" y="31287"/>
                  </a:lnTo>
                  <a:lnTo>
                    <a:pt x="20405" y="31287"/>
                  </a:lnTo>
                  <a:lnTo>
                    <a:pt x="21063" y="31024"/>
                  </a:lnTo>
                  <a:lnTo>
                    <a:pt x="21151" y="30936"/>
                  </a:lnTo>
                  <a:lnTo>
                    <a:pt x="21678" y="30058"/>
                  </a:lnTo>
                  <a:lnTo>
                    <a:pt x="21678" y="30015"/>
                  </a:lnTo>
                  <a:lnTo>
                    <a:pt x="22906" y="27338"/>
                  </a:lnTo>
                  <a:lnTo>
                    <a:pt x="22906" y="27294"/>
                  </a:lnTo>
                  <a:lnTo>
                    <a:pt x="23301" y="25451"/>
                  </a:lnTo>
                  <a:lnTo>
                    <a:pt x="23301" y="25407"/>
                  </a:lnTo>
                  <a:lnTo>
                    <a:pt x="23608" y="22072"/>
                  </a:lnTo>
                  <a:lnTo>
                    <a:pt x="24618" y="17377"/>
                  </a:lnTo>
                  <a:lnTo>
                    <a:pt x="24925" y="17202"/>
                  </a:lnTo>
                  <a:lnTo>
                    <a:pt x="26636" y="17421"/>
                  </a:lnTo>
                  <a:lnTo>
                    <a:pt x="26768" y="17377"/>
                  </a:lnTo>
                  <a:lnTo>
                    <a:pt x="29006" y="16368"/>
                  </a:lnTo>
                  <a:lnTo>
                    <a:pt x="33832" y="15446"/>
                  </a:lnTo>
                  <a:lnTo>
                    <a:pt x="40063" y="14218"/>
                  </a:lnTo>
                  <a:lnTo>
                    <a:pt x="40107" y="14218"/>
                  </a:lnTo>
                  <a:lnTo>
                    <a:pt x="42916" y="13033"/>
                  </a:lnTo>
                  <a:lnTo>
                    <a:pt x="42960" y="13033"/>
                  </a:lnTo>
                  <a:lnTo>
                    <a:pt x="45461" y="11541"/>
                  </a:lnTo>
                  <a:lnTo>
                    <a:pt x="48708" y="9874"/>
                  </a:lnTo>
                  <a:lnTo>
                    <a:pt x="51297" y="8601"/>
                  </a:lnTo>
                  <a:lnTo>
                    <a:pt x="54939" y="8338"/>
                  </a:lnTo>
                  <a:lnTo>
                    <a:pt x="54983" y="8338"/>
                  </a:lnTo>
                  <a:lnTo>
                    <a:pt x="57967" y="7372"/>
                  </a:lnTo>
                  <a:lnTo>
                    <a:pt x="61214" y="6231"/>
                  </a:lnTo>
                  <a:lnTo>
                    <a:pt x="64900" y="4915"/>
                  </a:lnTo>
                  <a:lnTo>
                    <a:pt x="70209" y="3028"/>
                  </a:lnTo>
                  <a:lnTo>
                    <a:pt x="70209" y="2984"/>
                  </a:lnTo>
                  <a:lnTo>
                    <a:pt x="72052" y="2107"/>
                  </a:lnTo>
                  <a:lnTo>
                    <a:pt x="72096" y="2107"/>
                  </a:lnTo>
                  <a:lnTo>
                    <a:pt x="73106" y="1273"/>
                  </a:lnTo>
                  <a:lnTo>
                    <a:pt x="75036" y="483"/>
                  </a:lnTo>
                  <a:lnTo>
                    <a:pt x="76440" y="352"/>
                  </a:lnTo>
                  <a:lnTo>
                    <a:pt x="76879" y="1010"/>
                  </a:lnTo>
                  <a:lnTo>
                    <a:pt x="77845" y="4345"/>
                  </a:lnTo>
                  <a:lnTo>
                    <a:pt x="79468" y="10356"/>
                  </a:lnTo>
                  <a:lnTo>
                    <a:pt x="79863" y="11848"/>
                  </a:lnTo>
                  <a:lnTo>
                    <a:pt x="79863" y="11892"/>
                  </a:lnTo>
                  <a:lnTo>
                    <a:pt x="79951" y="11936"/>
                  </a:lnTo>
                  <a:lnTo>
                    <a:pt x="79995" y="11980"/>
                  </a:lnTo>
                  <a:lnTo>
                    <a:pt x="80083" y="11936"/>
                  </a:lnTo>
                  <a:lnTo>
                    <a:pt x="80126" y="11936"/>
                  </a:lnTo>
                  <a:lnTo>
                    <a:pt x="80170" y="11892"/>
                  </a:lnTo>
                  <a:lnTo>
                    <a:pt x="80214" y="11804"/>
                  </a:lnTo>
                  <a:lnTo>
                    <a:pt x="80214" y="11760"/>
                  </a:lnTo>
                  <a:lnTo>
                    <a:pt x="78152" y="4257"/>
                  </a:lnTo>
                  <a:lnTo>
                    <a:pt x="77186" y="878"/>
                  </a:lnTo>
                  <a:lnTo>
                    <a:pt x="77186" y="834"/>
                  </a:lnTo>
                  <a:lnTo>
                    <a:pt x="76704" y="88"/>
                  </a:lnTo>
                  <a:lnTo>
                    <a:pt x="7661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98" name="Google Shape;16898;p486"/>
            <p:cNvSpPr/>
            <p:nvPr/>
          </p:nvSpPr>
          <p:spPr>
            <a:xfrm>
              <a:off x="3578525" y="772625"/>
              <a:ext cx="221625" cy="436625"/>
            </a:xfrm>
            <a:custGeom>
              <a:avLst/>
              <a:gdLst/>
              <a:ahLst/>
              <a:cxnLst/>
              <a:rect l="l" t="t" r="r" b="b"/>
              <a:pathLst>
                <a:path w="8865" h="17465" extrusionOk="0">
                  <a:moveTo>
                    <a:pt x="8601" y="0"/>
                  </a:moveTo>
                  <a:lnTo>
                    <a:pt x="8513" y="44"/>
                  </a:lnTo>
                  <a:lnTo>
                    <a:pt x="7811" y="1097"/>
                  </a:lnTo>
                  <a:lnTo>
                    <a:pt x="4959" y="6275"/>
                  </a:lnTo>
                  <a:lnTo>
                    <a:pt x="4564" y="6846"/>
                  </a:lnTo>
                  <a:lnTo>
                    <a:pt x="3686" y="8206"/>
                  </a:lnTo>
                  <a:lnTo>
                    <a:pt x="3642" y="8206"/>
                  </a:lnTo>
                  <a:lnTo>
                    <a:pt x="2896" y="9742"/>
                  </a:lnTo>
                  <a:lnTo>
                    <a:pt x="1448" y="13516"/>
                  </a:lnTo>
                  <a:lnTo>
                    <a:pt x="1229" y="14130"/>
                  </a:lnTo>
                  <a:lnTo>
                    <a:pt x="0" y="17202"/>
                  </a:lnTo>
                  <a:lnTo>
                    <a:pt x="0" y="17289"/>
                  </a:lnTo>
                  <a:lnTo>
                    <a:pt x="0" y="17333"/>
                  </a:lnTo>
                  <a:lnTo>
                    <a:pt x="44" y="17421"/>
                  </a:lnTo>
                  <a:lnTo>
                    <a:pt x="88" y="17421"/>
                  </a:lnTo>
                  <a:lnTo>
                    <a:pt x="176" y="17465"/>
                  </a:lnTo>
                  <a:lnTo>
                    <a:pt x="263" y="17421"/>
                  </a:lnTo>
                  <a:lnTo>
                    <a:pt x="307" y="17333"/>
                  </a:lnTo>
                  <a:lnTo>
                    <a:pt x="1536" y="14262"/>
                  </a:lnTo>
                  <a:lnTo>
                    <a:pt x="1755" y="13647"/>
                  </a:lnTo>
                  <a:lnTo>
                    <a:pt x="3203" y="9874"/>
                  </a:lnTo>
                  <a:lnTo>
                    <a:pt x="3949" y="8382"/>
                  </a:lnTo>
                  <a:lnTo>
                    <a:pt x="4827" y="7021"/>
                  </a:lnTo>
                  <a:lnTo>
                    <a:pt x="5266" y="6495"/>
                  </a:lnTo>
                  <a:lnTo>
                    <a:pt x="5266" y="6451"/>
                  </a:lnTo>
                  <a:lnTo>
                    <a:pt x="8118" y="1273"/>
                  </a:lnTo>
                  <a:lnTo>
                    <a:pt x="8820" y="264"/>
                  </a:lnTo>
                  <a:lnTo>
                    <a:pt x="8864" y="176"/>
                  </a:lnTo>
                  <a:lnTo>
                    <a:pt x="8864" y="132"/>
                  </a:lnTo>
                  <a:lnTo>
                    <a:pt x="8820" y="44"/>
                  </a:lnTo>
                  <a:lnTo>
                    <a:pt x="877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99" name="Google Shape;16899;p486"/>
            <p:cNvSpPr/>
            <p:nvPr/>
          </p:nvSpPr>
          <p:spPr>
            <a:xfrm>
              <a:off x="3094725" y="818700"/>
              <a:ext cx="223825" cy="558400"/>
            </a:xfrm>
            <a:custGeom>
              <a:avLst/>
              <a:gdLst/>
              <a:ahLst/>
              <a:cxnLst/>
              <a:rect l="l" t="t" r="r" b="b"/>
              <a:pathLst>
                <a:path w="8953" h="22336" extrusionOk="0">
                  <a:moveTo>
                    <a:pt x="8733" y="0"/>
                  </a:moveTo>
                  <a:lnTo>
                    <a:pt x="8689" y="44"/>
                  </a:lnTo>
                  <a:lnTo>
                    <a:pt x="8645" y="88"/>
                  </a:lnTo>
                  <a:lnTo>
                    <a:pt x="8601" y="132"/>
                  </a:lnTo>
                  <a:lnTo>
                    <a:pt x="7329" y="3774"/>
                  </a:lnTo>
                  <a:lnTo>
                    <a:pt x="6056" y="6670"/>
                  </a:lnTo>
                  <a:lnTo>
                    <a:pt x="5530" y="7548"/>
                  </a:lnTo>
                  <a:lnTo>
                    <a:pt x="5047" y="8425"/>
                  </a:lnTo>
                  <a:lnTo>
                    <a:pt x="4170" y="10225"/>
                  </a:lnTo>
                  <a:lnTo>
                    <a:pt x="3380" y="12024"/>
                  </a:lnTo>
                  <a:lnTo>
                    <a:pt x="2634" y="13910"/>
                  </a:lnTo>
                  <a:lnTo>
                    <a:pt x="1976" y="15841"/>
                  </a:lnTo>
                  <a:lnTo>
                    <a:pt x="1317" y="17860"/>
                  </a:lnTo>
                  <a:lnTo>
                    <a:pt x="659" y="19966"/>
                  </a:lnTo>
                  <a:lnTo>
                    <a:pt x="1" y="22116"/>
                  </a:lnTo>
                  <a:lnTo>
                    <a:pt x="1" y="22204"/>
                  </a:lnTo>
                  <a:lnTo>
                    <a:pt x="45" y="22248"/>
                  </a:lnTo>
                  <a:lnTo>
                    <a:pt x="89" y="22292"/>
                  </a:lnTo>
                  <a:lnTo>
                    <a:pt x="133" y="22336"/>
                  </a:lnTo>
                  <a:lnTo>
                    <a:pt x="176" y="22336"/>
                  </a:lnTo>
                  <a:lnTo>
                    <a:pt x="308" y="22292"/>
                  </a:lnTo>
                  <a:lnTo>
                    <a:pt x="352" y="22204"/>
                  </a:lnTo>
                  <a:lnTo>
                    <a:pt x="1010" y="20054"/>
                  </a:lnTo>
                  <a:lnTo>
                    <a:pt x="1624" y="17991"/>
                  </a:lnTo>
                  <a:lnTo>
                    <a:pt x="2283" y="15973"/>
                  </a:lnTo>
                  <a:lnTo>
                    <a:pt x="2985" y="14042"/>
                  </a:lnTo>
                  <a:lnTo>
                    <a:pt x="3687" y="12155"/>
                  </a:lnTo>
                  <a:lnTo>
                    <a:pt x="4521" y="10356"/>
                  </a:lnTo>
                  <a:lnTo>
                    <a:pt x="5398" y="8601"/>
                  </a:lnTo>
                  <a:lnTo>
                    <a:pt x="5837" y="7723"/>
                  </a:lnTo>
                  <a:lnTo>
                    <a:pt x="6364" y="6846"/>
                  </a:lnTo>
                  <a:lnTo>
                    <a:pt x="7680" y="3906"/>
                  </a:lnTo>
                  <a:lnTo>
                    <a:pt x="8909" y="264"/>
                  </a:lnTo>
                  <a:lnTo>
                    <a:pt x="8953" y="176"/>
                  </a:lnTo>
                  <a:lnTo>
                    <a:pt x="8909" y="132"/>
                  </a:lnTo>
                  <a:lnTo>
                    <a:pt x="8865" y="44"/>
                  </a:lnTo>
                  <a:lnTo>
                    <a:pt x="8821" y="44"/>
                  </a:lnTo>
                  <a:lnTo>
                    <a:pt x="873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00" name="Google Shape;16900;p486"/>
            <p:cNvSpPr/>
            <p:nvPr/>
          </p:nvSpPr>
          <p:spPr>
            <a:xfrm>
              <a:off x="2789775" y="804425"/>
              <a:ext cx="392750" cy="774525"/>
            </a:xfrm>
            <a:custGeom>
              <a:avLst/>
              <a:gdLst/>
              <a:ahLst/>
              <a:cxnLst/>
              <a:rect l="l" t="t" r="r" b="b"/>
              <a:pathLst>
                <a:path w="15710" h="30981" extrusionOk="0">
                  <a:moveTo>
                    <a:pt x="15446" y="1"/>
                  </a:moveTo>
                  <a:lnTo>
                    <a:pt x="15402" y="45"/>
                  </a:lnTo>
                  <a:lnTo>
                    <a:pt x="15358" y="89"/>
                  </a:lnTo>
                  <a:lnTo>
                    <a:pt x="13998" y="2985"/>
                  </a:lnTo>
                  <a:lnTo>
                    <a:pt x="12550" y="5925"/>
                  </a:lnTo>
                  <a:lnTo>
                    <a:pt x="12374" y="6232"/>
                  </a:lnTo>
                  <a:lnTo>
                    <a:pt x="11058" y="8777"/>
                  </a:lnTo>
                  <a:lnTo>
                    <a:pt x="9522" y="11893"/>
                  </a:lnTo>
                  <a:lnTo>
                    <a:pt x="8469" y="14920"/>
                  </a:lnTo>
                  <a:lnTo>
                    <a:pt x="7021" y="18211"/>
                  </a:lnTo>
                  <a:lnTo>
                    <a:pt x="4739" y="22248"/>
                  </a:lnTo>
                  <a:lnTo>
                    <a:pt x="3862" y="23126"/>
                  </a:lnTo>
                  <a:lnTo>
                    <a:pt x="3862" y="23170"/>
                  </a:lnTo>
                  <a:lnTo>
                    <a:pt x="2370" y="25890"/>
                  </a:lnTo>
                  <a:lnTo>
                    <a:pt x="44" y="30717"/>
                  </a:lnTo>
                  <a:lnTo>
                    <a:pt x="0" y="30805"/>
                  </a:lnTo>
                  <a:lnTo>
                    <a:pt x="0" y="30893"/>
                  </a:lnTo>
                  <a:lnTo>
                    <a:pt x="44" y="30937"/>
                  </a:lnTo>
                  <a:lnTo>
                    <a:pt x="88" y="30980"/>
                  </a:lnTo>
                  <a:lnTo>
                    <a:pt x="263" y="30980"/>
                  </a:lnTo>
                  <a:lnTo>
                    <a:pt x="351" y="30893"/>
                  </a:lnTo>
                  <a:lnTo>
                    <a:pt x="2677" y="26066"/>
                  </a:lnTo>
                  <a:lnTo>
                    <a:pt x="4125" y="23389"/>
                  </a:lnTo>
                  <a:lnTo>
                    <a:pt x="5002" y="22512"/>
                  </a:lnTo>
                  <a:lnTo>
                    <a:pt x="5002" y="22468"/>
                  </a:lnTo>
                  <a:lnTo>
                    <a:pt x="7328" y="18343"/>
                  </a:lnTo>
                  <a:lnTo>
                    <a:pt x="8776" y="15052"/>
                  </a:lnTo>
                  <a:lnTo>
                    <a:pt x="9829" y="12024"/>
                  </a:lnTo>
                  <a:lnTo>
                    <a:pt x="11365" y="8909"/>
                  </a:lnTo>
                  <a:lnTo>
                    <a:pt x="12682" y="6408"/>
                  </a:lnTo>
                  <a:lnTo>
                    <a:pt x="12857" y="6056"/>
                  </a:lnTo>
                  <a:lnTo>
                    <a:pt x="14349" y="3116"/>
                  </a:lnTo>
                  <a:lnTo>
                    <a:pt x="15665" y="264"/>
                  </a:lnTo>
                  <a:lnTo>
                    <a:pt x="15709" y="177"/>
                  </a:lnTo>
                  <a:lnTo>
                    <a:pt x="15665" y="89"/>
                  </a:lnTo>
                  <a:lnTo>
                    <a:pt x="15665" y="45"/>
                  </a:lnTo>
                  <a:lnTo>
                    <a:pt x="1557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01" name="Google Shape;16901;p486"/>
            <p:cNvSpPr/>
            <p:nvPr/>
          </p:nvSpPr>
          <p:spPr>
            <a:xfrm>
              <a:off x="2674575" y="1020550"/>
              <a:ext cx="230400" cy="590225"/>
            </a:xfrm>
            <a:custGeom>
              <a:avLst/>
              <a:gdLst/>
              <a:ahLst/>
              <a:cxnLst/>
              <a:rect l="l" t="t" r="r" b="b"/>
              <a:pathLst>
                <a:path w="9216" h="23609" extrusionOk="0">
                  <a:moveTo>
                    <a:pt x="8996" y="0"/>
                  </a:moveTo>
                  <a:lnTo>
                    <a:pt x="8952" y="44"/>
                  </a:lnTo>
                  <a:lnTo>
                    <a:pt x="8908" y="88"/>
                  </a:lnTo>
                  <a:lnTo>
                    <a:pt x="8865" y="132"/>
                  </a:lnTo>
                  <a:lnTo>
                    <a:pt x="7811" y="3774"/>
                  </a:lnTo>
                  <a:lnTo>
                    <a:pt x="6583" y="6231"/>
                  </a:lnTo>
                  <a:lnTo>
                    <a:pt x="3994" y="11541"/>
                  </a:lnTo>
                  <a:lnTo>
                    <a:pt x="2282" y="14744"/>
                  </a:lnTo>
                  <a:lnTo>
                    <a:pt x="527" y="18342"/>
                  </a:lnTo>
                  <a:lnTo>
                    <a:pt x="527" y="18386"/>
                  </a:lnTo>
                  <a:lnTo>
                    <a:pt x="1" y="20405"/>
                  </a:lnTo>
                  <a:lnTo>
                    <a:pt x="1" y="20449"/>
                  </a:lnTo>
                  <a:lnTo>
                    <a:pt x="176" y="23432"/>
                  </a:lnTo>
                  <a:lnTo>
                    <a:pt x="220" y="23564"/>
                  </a:lnTo>
                  <a:lnTo>
                    <a:pt x="352" y="23608"/>
                  </a:lnTo>
                  <a:lnTo>
                    <a:pt x="439" y="23564"/>
                  </a:lnTo>
                  <a:lnTo>
                    <a:pt x="483" y="23520"/>
                  </a:lnTo>
                  <a:lnTo>
                    <a:pt x="527" y="23476"/>
                  </a:lnTo>
                  <a:lnTo>
                    <a:pt x="527" y="23389"/>
                  </a:lnTo>
                  <a:lnTo>
                    <a:pt x="352" y="20449"/>
                  </a:lnTo>
                  <a:lnTo>
                    <a:pt x="834" y="18474"/>
                  </a:lnTo>
                  <a:lnTo>
                    <a:pt x="2590" y="14876"/>
                  </a:lnTo>
                  <a:lnTo>
                    <a:pt x="4301" y="11716"/>
                  </a:lnTo>
                  <a:lnTo>
                    <a:pt x="6890" y="6363"/>
                  </a:lnTo>
                  <a:lnTo>
                    <a:pt x="8162" y="3906"/>
                  </a:lnTo>
                  <a:lnTo>
                    <a:pt x="8162" y="3862"/>
                  </a:lnTo>
                  <a:lnTo>
                    <a:pt x="9216" y="264"/>
                  </a:lnTo>
                  <a:lnTo>
                    <a:pt x="9216" y="176"/>
                  </a:lnTo>
                  <a:lnTo>
                    <a:pt x="9172" y="88"/>
                  </a:lnTo>
                  <a:lnTo>
                    <a:pt x="9128" y="44"/>
                  </a:lnTo>
                  <a:lnTo>
                    <a:pt x="9084" y="44"/>
                  </a:lnTo>
                  <a:lnTo>
                    <a:pt x="899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02" name="Google Shape;16902;p486"/>
            <p:cNvSpPr/>
            <p:nvPr/>
          </p:nvSpPr>
          <p:spPr>
            <a:xfrm>
              <a:off x="2044900" y="1165350"/>
              <a:ext cx="481600" cy="961000"/>
            </a:xfrm>
            <a:custGeom>
              <a:avLst/>
              <a:gdLst/>
              <a:ahLst/>
              <a:cxnLst/>
              <a:rect l="l" t="t" r="r" b="b"/>
              <a:pathLst>
                <a:path w="19264" h="38440" extrusionOk="0">
                  <a:moveTo>
                    <a:pt x="19088" y="1"/>
                  </a:moveTo>
                  <a:lnTo>
                    <a:pt x="19001" y="44"/>
                  </a:lnTo>
                  <a:lnTo>
                    <a:pt x="18957" y="88"/>
                  </a:lnTo>
                  <a:lnTo>
                    <a:pt x="18957" y="132"/>
                  </a:lnTo>
                  <a:lnTo>
                    <a:pt x="18386" y="2326"/>
                  </a:lnTo>
                  <a:lnTo>
                    <a:pt x="16763" y="5530"/>
                  </a:lnTo>
                  <a:lnTo>
                    <a:pt x="14656" y="9786"/>
                  </a:lnTo>
                  <a:lnTo>
                    <a:pt x="14656" y="9830"/>
                  </a:lnTo>
                  <a:lnTo>
                    <a:pt x="14218" y="11366"/>
                  </a:lnTo>
                  <a:lnTo>
                    <a:pt x="14218" y="11409"/>
                  </a:lnTo>
                  <a:lnTo>
                    <a:pt x="14042" y="15095"/>
                  </a:lnTo>
                  <a:lnTo>
                    <a:pt x="13559" y="17114"/>
                  </a:lnTo>
                  <a:lnTo>
                    <a:pt x="11936" y="20098"/>
                  </a:lnTo>
                  <a:lnTo>
                    <a:pt x="9522" y="23915"/>
                  </a:lnTo>
                  <a:lnTo>
                    <a:pt x="7328" y="27557"/>
                  </a:lnTo>
                  <a:lnTo>
                    <a:pt x="7284" y="27601"/>
                  </a:lnTo>
                  <a:lnTo>
                    <a:pt x="6626" y="29927"/>
                  </a:lnTo>
                  <a:lnTo>
                    <a:pt x="5749" y="33876"/>
                  </a:lnTo>
                  <a:lnTo>
                    <a:pt x="5310" y="34754"/>
                  </a:lnTo>
                  <a:lnTo>
                    <a:pt x="4915" y="34885"/>
                  </a:lnTo>
                  <a:lnTo>
                    <a:pt x="3072" y="34973"/>
                  </a:lnTo>
                  <a:lnTo>
                    <a:pt x="3028" y="34973"/>
                  </a:lnTo>
                  <a:lnTo>
                    <a:pt x="1492" y="35280"/>
                  </a:lnTo>
                  <a:lnTo>
                    <a:pt x="1448" y="35324"/>
                  </a:lnTo>
                  <a:lnTo>
                    <a:pt x="658" y="35851"/>
                  </a:lnTo>
                  <a:lnTo>
                    <a:pt x="615" y="35939"/>
                  </a:lnTo>
                  <a:lnTo>
                    <a:pt x="132" y="37211"/>
                  </a:lnTo>
                  <a:lnTo>
                    <a:pt x="88" y="37255"/>
                  </a:lnTo>
                  <a:lnTo>
                    <a:pt x="0" y="38264"/>
                  </a:lnTo>
                  <a:lnTo>
                    <a:pt x="44" y="38352"/>
                  </a:lnTo>
                  <a:lnTo>
                    <a:pt x="44" y="38396"/>
                  </a:lnTo>
                  <a:lnTo>
                    <a:pt x="88" y="38440"/>
                  </a:lnTo>
                  <a:lnTo>
                    <a:pt x="176" y="38440"/>
                  </a:lnTo>
                  <a:lnTo>
                    <a:pt x="307" y="38396"/>
                  </a:lnTo>
                  <a:lnTo>
                    <a:pt x="351" y="38308"/>
                  </a:lnTo>
                  <a:lnTo>
                    <a:pt x="439" y="37299"/>
                  </a:lnTo>
                  <a:lnTo>
                    <a:pt x="922" y="36114"/>
                  </a:lnTo>
                  <a:lnTo>
                    <a:pt x="1624" y="35631"/>
                  </a:lnTo>
                  <a:lnTo>
                    <a:pt x="3072" y="35324"/>
                  </a:lnTo>
                  <a:lnTo>
                    <a:pt x="4959" y="35237"/>
                  </a:lnTo>
                  <a:lnTo>
                    <a:pt x="5003" y="35237"/>
                  </a:lnTo>
                  <a:lnTo>
                    <a:pt x="5485" y="35061"/>
                  </a:lnTo>
                  <a:lnTo>
                    <a:pt x="5573" y="35017"/>
                  </a:lnTo>
                  <a:lnTo>
                    <a:pt x="5617" y="34973"/>
                  </a:lnTo>
                  <a:lnTo>
                    <a:pt x="6056" y="34052"/>
                  </a:lnTo>
                  <a:lnTo>
                    <a:pt x="6056" y="34008"/>
                  </a:lnTo>
                  <a:lnTo>
                    <a:pt x="6977" y="29971"/>
                  </a:lnTo>
                  <a:lnTo>
                    <a:pt x="7635" y="27733"/>
                  </a:lnTo>
                  <a:lnTo>
                    <a:pt x="9829" y="24135"/>
                  </a:lnTo>
                  <a:lnTo>
                    <a:pt x="12243" y="20273"/>
                  </a:lnTo>
                  <a:lnTo>
                    <a:pt x="13866" y="17289"/>
                  </a:lnTo>
                  <a:lnTo>
                    <a:pt x="13910" y="17246"/>
                  </a:lnTo>
                  <a:lnTo>
                    <a:pt x="14393" y="15139"/>
                  </a:lnTo>
                  <a:lnTo>
                    <a:pt x="14393" y="15095"/>
                  </a:lnTo>
                  <a:lnTo>
                    <a:pt x="14569" y="11453"/>
                  </a:lnTo>
                  <a:lnTo>
                    <a:pt x="14963" y="9961"/>
                  </a:lnTo>
                  <a:lnTo>
                    <a:pt x="17070" y="5661"/>
                  </a:lnTo>
                  <a:lnTo>
                    <a:pt x="18693" y="2458"/>
                  </a:lnTo>
                  <a:lnTo>
                    <a:pt x="18693" y="2414"/>
                  </a:lnTo>
                  <a:lnTo>
                    <a:pt x="19264" y="220"/>
                  </a:lnTo>
                  <a:lnTo>
                    <a:pt x="19264" y="176"/>
                  </a:lnTo>
                  <a:lnTo>
                    <a:pt x="19264" y="88"/>
                  </a:lnTo>
                  <a:lnTo>
                    <a:pt x="19220" y="44"/>
                  </a:lnTo>
                  <a:lnTo>
                    <a:pt x="1913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03" name="Google Shape;16903;p486"/>
            <p:cNvSpPr/>
            <p:nvPr/>
          </p:nvSpPr>
          <p:spPr>
            <a:xfrm>
              <a:off x="3057425" y="781400"/>
              <a:ext cx="247950" cy="648350"/>
            </a:xfrm>
            <a:custGeom>
              <a:avLst/>
              <a:gdLst/>
              <a:ahLst/>
              <a:cxnLst/>
              <a:rect l="l" t="t" r="r" b="b"/>
              <a:pathLst>
                <a:path w="9918" h="25934" extrusionOk="0">
                  <a:moveTo>
                    <a:pt x="9742" y="0"/>
                  </a:moveTo>
                  <a:lnTo>
                    <a:pt x="9655" y="44"/>
                  </a:lnTo>
                  <a:lnTo>
                    <a:pt x="9611" y="88"/>
                  </a:lnTo>
                  <a:lnTo>
                    <a:pt x="9567" y="132"/>
                  </a:lnTo>
                  <a:lnTo>
                    <a:pt x="8514" y="3028"/>
                  </a:lnTo>
                  <a:lnTo>
                    <a:pt x="7110" y="6363"/>
                  </a:lnTo>
                  <a:lnTo>
                    <a:pt x="5486" y="9654"/>
                  </a:lnTo>
                  <a:lnTo>
                    <a:pt x="3073" y="14744"/>
                  </a:lnTo>
                  <a:lnTo>
                    <a:pt x="2458" y="16631"/>
                  </a:lnTo>
                  <a:lnTo>
                    <a:pt x="1537" y="19615"/>
                  </a:lnTo>
                  <a:lnTo>
                    <a:pt x="528" y="22950"/>
                  </a:lnTo>
                  <a:lnTo>
                    <a:pt x="1" y="25714"/>
                  </a:lnTo>
                  <a:lnTo>
                    <a:pt x="1" y="25802"/>
                  </a:lnTo>
                  <a:lnTo>
                    <a:pt x="45" y="25846"/>
                  </a:lnTo>
                  <a:lnTo>
                    <a:pt x="89" y="25890"/>
                  </a:lnTo>
                  <a:lnTo>
                    <a:pt x="133" y="25934"/>
                  </a:lnTo>
                  <a:lnTo>
                    <a:pt x="176" y="25934"/>
                  </a:lnTo>
                  <a:lnTo>
                    <a:pt x="264" y="25890"/>
                  </a:lnTo>
                  <a:lnTo>
                    <a:pt x="352" y="25802"/>
                  </a:lnTo>
                  <a:lnTo>
                    <a:pt x="879" y="23038"/>
                  </a:lnTo>
                  <a:lnTo>
                    <a:pt x="1888" y="19703"/>
                  </a:lnTo>
                  <a:lnTo>
                    <a:pt x="2809" y="16763"/>
                  </a:lnTo>
                  <a:lnTo>
                    <a:pt x="3424" y="14876"/>
                  </a:lnTo>
                  <a:lnTo>
                    <a:pt x="5793" y="9830"/>
                  </a:lnTo>
                  <a:lnTo>
                    <a:pt x="7461" y="6495"/>
                  </a:lnTo>
                  <a:lnTo>
                    <a:pt x="8821" y="3160"/>
                  </a:lnTo>
                  <a:lnTo>
                    <a:pt x="9918" y="264"/>
                  </a:lnTo>
                  <a:lnTo>
                    <a:pt x="9918" y="176"/>
                  </a:lnTo>
                  <a:lnTo>
                    <a:pt x="9918" y="132"/>
                  </a:lnTo>
                  <a:lnTo>
                    <a:pt x="9874" y="44"/>
                  </a:lnTo>
                  <a:lnTo>
                    <a:pt x="9786" y="44"/>
                  </a:lnTo>
                  <a:lnTo>
                    <a:pt x="974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04" name="Google Shape;16904;p486"/>
            <p:cNvSpPr/>
            <p:nvPr/>
          </p:nvSpPr>
          <p:spPr>
            <a:xfrm>
              <a:off x="3021225" y="785800"/>
              <a:ext cx="255650" cy="654925"/>
            </a:xfrm>
            <a:custGeom>
              <a:avLst/>
              <a:gdLst/>
              <a:ahLst/>
              <a:cxnLst/>
              <a:rect l="l" t="t" r="r" b="b"/>
              <a:pathLst>
                <a:path w="10226" h="26197" extrusionOk="0">
                  <a:moveTo>
                    <a:pt x="9962" y="0"/>
                  </a:moveTo>
                  <a:lnTo>
                    <a:pt x="9918" y="44"/>
                  </a:lnTo>
                  <a:lnTo>
                    <a:pt x="9874" y="132"/>
                  </a:lnTo>
                  <a:lnTo>
                    <a:pt x="8821" y="2852"/>
                  </a:lnTo>
                  <a:lnTo>
                    <a:pt x="7241" y="6407"/>
                  </a:lnTo>
                  <a:lnTo>
                    <a:pt x="5442" y="9961"/>
                  </a:lnTo>
                  <a:lnTo>
                    <a:pt x="3906" y="12989"/>
                  </a:lnTo>
                  <a:lnTo>
                    <a:pt x="3906" y="13032"/>
                  </a:lnTo>
                  <a:lnTo>
                    <a:pt x="2151" y="18210"/>
                  </a:lnTo>
                  <a:lnTo>
                    <a:pt x="484" y="23388"/>
                  </a:lnTo>
                  <a:lnTo>
                    <a:pt x="1" y="25977"/>
                  </a:lnTo>
                  <a:lnTo>
                    <a:pt x="1" y="26065"/>
                  </a:lnTo>
                  <a:lnTo>
                    <a:pt x="45" y="26109"/>
                  </a:lnTo>
                  <a:lnTo>
                    <a:pt x="89" y="26153"/>
                  </a:lnTo>
                  <a:lnTo>
                    <a:pt x="133" y="26197"/>
                  </a:lnTo>
                  <a:lnTo>
                    <a:pt x="176" y="26197"/>
                  </a:lnTo>
                  <a:lnTo>
                    <a:pt x="308" y="26153"/>
                  </a:lnTo>
                  <a:lnTo>
                    <a:pt x="352" y="26065"/>
                  </a:lnTo>
                  <a:lnTo>
                    <a:pt x="835" y="23476"/>
                  </a:lnTo>
                  <a:lnTo>
                    <a:pt x="2458" y="18342"/>
                  </a:lnTo>
                  <a:lnTo>
                    <a:pt x="4257" y="13164"/>
                  </a:lnTo>
                  <a:lnTo>
                    <a:pt x="5749" y="10136"/>
                  </a:lnTo>
                  <a:lnTo>
                    <a:pt x="7548" y="6538"/>
                  </a:lnTo>
                  <a:lnTo>
                    <a:pt x="9128" y="3028"/>
                  </a:lnTo>
                  <a:lnTo>
                    <a:pt x="10225" y="263"/>
                  </a:lnTo>
                  <a:lnTo>
                    <a:pt x="10225" y="176"/>
                  </a:lnTo>
                  <a:lnTo>
                    <a:pt x="10225" y="88"/>
                  </a:lnTo>
                  <a:lnTo>
                    <a:pt x="10181" y="44"/>
                  </a:lnTo>
                  <a:lnTo>
                    <a:pt x="1009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05" name="Google Shape;16905;p486"/>
            <p:cNvSpPr/>
            <p:nvPr/>
          </p:nvSpPr>
          <p:spPr>
            <a:xfrm>
              <a:off x="2918125" y="827475"/>
              <a:ext cx="313750" cy="633000"/>
            </a:xfrm>
            <a:custGeom>
              <a:avLst/>
              <a:gdLst/>
              <a:ahLst/>
              <a:cxnLst/>
              <a:rect l="l" t="t" r="r" b="b"/>
              <a:pathLst>
                <a:path w="12550" h="25320" extrusionOk="0">
                  <a:moveTo>
                    <a:pt x="12331" y="0"/>
                  </a:moveTo>
                  <a:lnTo>
                    <a:pt x="12243" y="44"/>
                  </a:lnTo>
                  <a:lnTo>
                    <a:pt x="12199" y="88"/>
                  </a:lnTo>
                  <a:lnTo>
                    <a:pt x="10531" y="3862"/>
                  </a:lnTo>
                  <a:lnTo>
                    <a:pt x="9259" y="6407"/>
                  </a:lnTo>
                  <a:lnTo>
                    <a:pt x="6538" y="11936"/>
                  </a:lnTo>
                  <a:lnTo>
                    <a:pt x="4037" y="19483"/>
                  </a:lnTo>
                  <a:lnTo>
                    <a:pt x="2896" y="22160"/>
                  </a:lnTo>
                  <a:lnTo>
                    <a:pt x="1711" y="23608"/>
                  </a:lnTo>
                  <a:lnTo>
                    <a:pt x="746" y="23652"/>
                  </a:lnTo>
                  <a:lnTo>
                    <a:pt x="658" y="23696"/>
                  </a:lnTo>
                  <a:lnTo>
                    <a:pt x="614" y="23784"/>
                  </a:lnTo>
                  <a:lnTo>
                    <a:pt x="44" y="25100"/>
                  </a:lnTo>
                  <a:lnTo>
                    <a:pt x="0" y="25144"/>
                  </a:lnTo>
                  <a:lnTo>
                    <a:pt x="44" y="25232"/>
                  </a:lnTo>
                  <a:lnTo>
                    <a:pt x="88" y="25276"/>
                  </a:lnTo>
                  <a:lnTo>
                    <a:pt x="132" y="25319"/>
                  </a:lnTo>
                  <a:lnTo>
                    <a:pt x="307" y="25319"/>
                  </a:lnTo>
                  <a:lnTo>
                    <a:pt x="351" y="25232"/>
                  </a:lnTo>
                  <a:lnTo>
                    <a:pt x="878" y="24003"/>
                  </a:lnTo>
                  <a:lnTo>
                    <a:pt x="1799" y="23959"/>
                  </a:lnTo>
                  <a:lnTo>
                    <a:pt x="1887" y="23915"/>
                  </a:lnTo>
                  <a:lnTo>
                    <a:pt x="1931" y="23871"/>
                  </a:lnTo>
                  <a:lnTo>
                    <a:pt x="3203" y="22379"/>
                  </a:lnTo>
                  <a:lnTo>
                    <a:pt x="3247" y="22336"/>
                  </a:lnTo>
                  <a:lnTo>
                    <a:pt x="4388" y="19615"/>
                  </a:lnTo>
                  <a:lnTo>
                    <a:pt x="6845" y="12068"/>
                  </a:lnTo>
                  <a:lnTo>
                    <a:pt x="9566" y="6539"/>
                  </a:lnTo>
                  <a:lnTo>
                    <a:pt x="10839" y="3994"/>
                  </a:lnTo>
                  <a:lnTo>
                    <a:pt x="12550" y="220"/>
                  </a:lnTo>
                  <a:lnTo>
                    <a:pt x="12550" y="176"/>
                  </a:lnTo>
                  <a:lnTo>
                    <a:pt x="12550" y="88"/>
                  </a:lnTo>
                  <a:lnTo>
                    <a:pt x="12506" y="44"/>
                  </a:lnTo>
                  <a:lnTo>
                    <a:pt x="1246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06" name="Google Shape;16906;p486"/>
            <p:cNvSpPr/>
            <p:nvPr/>
          </p:nvSpPr>
          <p:spPr>
            <a:xfrm>
              <a:off x="2828150" y="830775"/>
              <a:ext cx="373025" cy="702100"/>
            </a:xfrm>
            <a:custGeom>
              <a:avLst/>
              <a:gdLst/>
              <a:ahLst/>
              <a:cxnLst/>
              <a:rect l="l" t="t" r="r" b="b"/>
              <a:pathLst>
                <a:path w="14921" h="28084" extrusionOk="0">
                  <a:moveTo>
                    <a:pt x="14701" y="0"/>
                  </a:moveTo>
                  <a:lnTo>
                    <a:pt x="14613" y="44"/>
                  </a:lnTo>
                  <a:lnTo>
                    <a:pt x="14569" y="88"/>
                  </a:lnTo>
                  <a:lnTo>
                    <a:pt x="13297" y="2808"/>
                  </a:lnTo>
                  <a:lnTo>
                    <a:pt x="11893" y="5573"/>
                  </a:lnTo>
                  <a:lnTo>
                    <a:pt x="9962" y="9434"/>
                  </a:lnTo>
                  <a:lnTo>
                    <a:pt x="8602" y="12506"/>
                  </a:lnTo>
                  <a:lnTo>
                    <a:pt x="7592" y="15622"/>
                  </a:lnTo>
                  <a:lnTo>
                    <a:pt x="6144" y="19351"/>
                  </a:lnTo>
                  <a:lnTo>
                    <a:pt x="4389" y="22204"/>
                  </a:lnTo>
                  <a:lnTo>
                    <a:pt x="3555" y="22555"/>
                  </a:lnTo>
                  <a:lnTo>
                    <a:pt x="3511" y="22598"/>
                  </a:lnTo>
                  <a:lnTo>
                    <a:pt x="2809" y="23344"/>
                  </a:lnTo>
                  <a:lnTo>
                    <a:pt x="2765" y="23388"/>
                  </a:lnTo>
                  <a:lnTo>
                    <a:pt x="45" y="27820"/>
                  </a:lnTo>
                  <a:lnTo>
                    <a:pt x="1" y="27864"/>
                  </a:lnTo>
                  <a:lnTo>
                    <a:pt x="1" y="27952"/>
                  </a:lnTo>
                  <a:lnTo>
                    <a:pt x="45" y="27996"/>
                  </a:lnTo>
                  <a:lnTo>
                    <a:pt x="89" y="28040"/>
                  </a:lnTo>
                  <a:lnTo>
                    <a:pt x="176" y="28084"/>
                  </a:lnTo>
                  <a:lnTo>
                    <a:pt x="264" y="28084"/>
                  </a:lnTo>
                  <a:lnTo>
                    <a:pt x="352" y="27996"/>
                  </a:lnTo>
                  <a:lnTo>
                    <a:pt x="3073" y="23564"/>
                  </a:lnTo>
                  <a:lnTo>
                    <a:pt x="3731" y="22862"/>
                  </a:lnTo>
                  <a:lnTo>
                    <a:pt x="4565" y="22511"/>
                  </a:lnTo>
                  <a:lnTo>
                    <a:pt x="4652" y="22423"/>
                  </a:lnTo>
                  <a:lnTo>
                    <a:pt x="6451" y="19527"/>
                  </a:lnTo>
                  <a:lnTo>
                    <a:pt x="7943" y="15753"/>
                  </a:lnTo>
                  <a:lnTo>
                    <a:pt x="8953" y="12638"/>
                  </a:lnTo>
                  <a:lnTo>
                    <a:pt x="10269" y="9566"/>
                  </a:lnTo>
                  <a:lnTo>
                    <a:pt x="12200" y="5705"/>
                  </a:lnTo>
                  <a:lnTo>
                    <a:pt x="13648" y="2940"/>
                  </a:lnTo>
                  <a:lnTo>
                    <a:pt x="14920" y="220"/>
                  </a:lnTo>
                  <a:lnTo>
                    <a:pt x="14920" y="176"/>
                  </a:lnTo>
                  <a:lnTo>
                    <a:pt x="14920" y="88"/>
                  </a:lnTo>
                  <a:lnTo>
                    <a:pt x="14876" y="44"/>
                  </a:lnTo>
                  <a:lnTo>
                    <a:pt x="1483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07" name="Google Shape;16907;p486"/>
            <p:cNvSpPr/>
            <p:nvPr/>
          </p:nvSpPr>
          <p:spPr>
            <a:xfrm>
              <a:off x="2789775" y="802250"/>
              <a:ext cx="359825" cy="736100"/>
            </a:xfrm>
            <a:custGeom>
              <a:avLst/>
              <a:gdLst/>
              <a:ahLst/>
              <a:cxnLst/>
              <a:rect l="l" t="t" r="r" b="b"/>
              <a:pathLst>
                <a:path w="14393" h="29444" extrusionOk="0">
                  <a:moveTo>
                    <a:pt x="14174" y="0"/>
                  </a:moveTo>
                  <a:lnTo>
                    <a:pt x="14086" y="44"/>
                  </a:lnTo>
                  <a:lnTo>
                    <a:pt x="14086" y="132"/>
                  </a:lnTo>
                  <a:lnTo>
                    <a:pt x="13164" y="2150"/>
                  </a:lnTo>
                  <a:lnTo>
                    <a:pt x="11585" y="5266"/>
                  </a:lnTo>
                  <a:lnTo>
                    <a:pt x="9742" y="9040"/>
                  </a:lnTo>
                  <a:lnTo>
                    <a:pt x="7942" y="12769"/>
                  </a:lnTo>
                  <a:lnTo>
                    <a:pt x="6494" y="15841"/>
                  </a:lnTo>
                  <a:lnTo>
                    <a:pt x="4959" y="18913"/>
                  </a:lnTo>
                  <a:lnTo>
                    <a:pt x="3379" y="22028"/>
                  </a:lnTo>
                  <a:lnTo>
                    <a:pt x="1711" y="25144"/>
                  </a:lnTo>
                  <a:lnTo>
                    <a:pt x="0" y="29225"/>
                  </a:lnTo>
                  <a:lnTo>
                    <a:pt x="0" y="29268"/>
                  </a:lnTo>
                  <a:lnTo>
                    <a:pt x="0" y="29356"/>
                  </a:lnTo>
                  <a:lnTo>
                    <a:pt x="44" y="29400"/>
                  </a:lnTo>
                  <a:lnTo>
                    <a:pt x="132" y="29444"/>
                  </a:lnTo>
                  <a:lnTo>
                    <a:pt x="176" y="29444"/>
                  </a:lnTo>
                  <a:lnTo>
                    <a:pt x="263" y="29400"/>
                  </a:lnTo>
                  <a:lnTo>
                    <a:pt x="351" y="29356"/>
                  </a:lnTo>
                  <a:lnTo>
                    <a:pt x="2019" y="25319"/>
                  </a:lnTo>
                  <a:lnTo>
                    <a:pt x="3686" y="22204"/>
                  </a:lnTo>
                  <a:lnTo>
                    <a:pt x="5266" y="19088"/>
                  </a:lnTo>
                  <a:lnTo>
                    <a:pt x="6802" y="15973"/>
                  </a:lnTo>
                  <a:lnTo>
                    <a:pt x="8250" y="12901"/>
                  </a:lnTo>
                  <a:lnTo>
                    <a:pt x="10049" y="9171"/>
                  </a:lnTo>
                  <a:lnTo>
                    <a:pt x="11892" y="5441"/>
                  </a:lnTo>
                  <a:lnTo>
                    <a:pt x="13471" y="2326"/>
                  </a:lnTo>
                  <a:lnTo>
                    <a:pt x="14393" y="264"/>
                  </a:lnTo>
                  <a:lnTo>
                    <a:pt x="14393" y="176"/>
                  </a:lnTo>
                  <a:lnTo>
                    <a:pt x="14393" y="132"/>
                  </a:lnTo>
                  <a:lnTo>
                    <a:pt x="14349" y="88"/>
                  </a:lnTo>
                  <a:lnTo>
                    <a:pt x="14305" y="44"/>
                  </a:lnTo>
                  <a:lnTo>
                    <a:pt x="1421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08" name="Google Shape;16908;p486"/>
            <p:cNvSpPr/>
            <p:nvPr/>
          </p:nvSpPr>
          <p:spPr>
            <a:xfrm>
              <a:off x="2754650" y="825275"/>
              <a:ext cx="332425" cy="722950"/>
            </a:xfrm>
            <a:custGeom>
              <a:avLst/>
              <a:gdLst/>
              <a:ahLst/>
              <a:cxnLst/>
              <a:rect l="l" t="t" r="r" b="b"/>
              <a:pathLst>
                <a:path w="13297" h="28918" extrusionOk="0">
                  <a:moveTo>
                    <a:pt x="13033" y="1"/>
                  </a:moveTo>
                  <a:lnTo>
                    <a:pt x="12990" y="45"/>
                  </a:lnTo>
                  <a:lnTo>
                    <a:pt x="12946" y="88"/>
                  </a:lnTo>
                  <a:lnTo>
                    <a:pt x="11498" y="4608"/>
                  </a:lnTo>
                  <a:lnTo>
                    <a:pt x="9523" y="8601"/>
                  </a:lnTo>
                  <a:lnTo>
                    <a:pt x="7636" y="12419"/>
                  </a:lnTo>
                  <a:lnTo>
                    <a:pt x="5881" y="15973"/>
                  </a:lnTo>
                  <a:lnTo>
                    <a:pt x="4126" y="19484"/>
                  </a:lnTo>
                  <a:lnTo>
                    <a:pt x="2327" y="23038"/>
                  </a:lnTo>
                  <a:lnTo>
                    <a:pt x="352" y="26680"/>
                  </a:lnTo>
                  <a:lnTo>
                    <a:pt x="308" y="26768"/>
                  </a:lnTo>
                  <a:lnTo>
                    <a:pt x="1" y="28698"/>
                  </a:lnTo>
                  <a:lnTo>
                    <a:pt x="1" y="28786"/>
                  </a:lnTo>
                  <a:lnTo>
                    <a:pt x="1" y="28830"/>
                  </a:lnTo>
                  <a:lnTo>
                    <a:pt x="45" y="28874"/>
                  </a:lnTo>
                  <a:lnTo>
                    <a:pt x="133" y="28918"/>
                  </a:lnTo>
                  <a:lnTo>
                    <a:pt x="264" y="28874"/>
                  </a:lnTo>
                  <a:lnTo>
                    <a:pt x="308" y="28742"/>
                  </a:lnTo>
                  <a:lnTo>
                    <a:pt x="659" y="26855"/>
                  </a:lnTo>
                  <a:lnTo>
                    <a:pt x="2634" y="23170"/>
                  </a:lnTo>
                  <a:lnTo>
                    <a:pt x="4477" y="19615"/>
                  </a:lnTo>
                  <a:lnTo>
                    <a:pt x="6232" y="16105"/>
                  </a:lnTo>
                  <a:lnTo>
                    <a:pt x="7943" y="12550"/>
                  </a:lnTo>
                  <a:lnTo>
                    <a:pt x="9830" y="8733"/>
                  </a:lnTo>
                  <a:lnTo>
                    <a:pt x="11805" y="4784"/>
                  </a:lnTo>
                  <a:lnTo>
                    <a:pt x="11805" y="4740"/>
                  </a:lnTo>
                  <a:lnTo>
                    <a:pt x="13297" y="220"/>
                  </a:lnTo>
                  <a:lnTo>
                    <a:pt x="13297" y="132"/>
                  </a:lnTo>
                  <a:lnTo>
                    <a:pt x="13253" y="88"/>
                  </a:lnTo>
                  <a:lnTo>
                    <a:pt x="1325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09" name="Google Shape;16909;p486"/>
            <p:cNvSpPr/>
            <p:nvPr/>
          </p:nvSpPr>
          <p:spPr>
            <a:xfrm>
              <a:off x="2734925" y="958025"/>
              <a:ext cx="270975" cy="606675"/>
            </a:xfrm>
            <a:custGeom>
              <a:avLst/>
              <a:gdLst/>
              <a:ahLst/>
              <a:cxnLst/>
              <a:rect l="l" t="t" r="r" b="b"/>
              <a:pathLst>
                <a:path w="10839" h="24267" extrusionOk="0">
                  <a:moveTo>
                    <a:pt x="10619" y="0"/>
                  </a:moveTo>
                  <a:lnTo>
                    <a:pt x="10531" y="44"/>
                  </a:lnTo>
                  <a:lnTo>
                    <a:pt x="10531" y="88"/>
                  </a:lnTo>
                  <a:lnTo>
                    <a:pt x="9610" y="2326"/>
                  </a:lnTo>
                  <a:lnTo>
                    <a:pt x="8645" y="4520"/>
                  </a:lnTo>
                  <a:lnTo>
                    <a:pt x="7635" y="6714"/>
                  </a:lnTo>
                  <a:lnTo>
                    <a:pt x="6582" y="8864"/>
                  </a:lnTo>
                  <a:lnTo>
                    <a:pt x="4476" y="13164"/>
                  </a:lnTo>
                  <a:lnTo>
                    <a:pt x="2326" y="17333"/>
                  </a:lnTo>
                  <a:lnTo>
                    <a:pt x="351" y="21107"/>
                  </a:lnTo>
                  <a:lnTo>
                    <a:pt x="351" y="21151"/>
                  </a:lnTo>
                  <a:lnTo>
                    <a:pt x="0" y="22423"/>
                  </a:lnTo>
                  <a:lnTo>
                    <a:pt x="0" y="22467"/>
                  </a:lnTo>
                  <a:lnTo>
                    <a:pt x="88" y="24091"/>
                  </a:lnTo>
                  <a:lnTo>
                    <a:pt x="132" y="24222"/>
                  </a:lnTo>
                  <a:lnTo>
                    <a:pt x="263" y="24266"/>
                  </a:lnTo>
                  <a:lnTo>
                    <a:pt x="351" y="24266"/>
                  </a:lnTo>
                  <a:lnTo>
                    <a:pt x="395" y="24222"/>
                  </a:lnTo>
                  <a:lnTo>
                    <a:pt x="439" y="24134"/>
                  </a:lnTo>
                  <a:lnTo>
                    <a:pt x="439" y="24091"/>
                  </a:lnTo>
                  <a:lnTo>
                    <a:pt x="351" y="22511"/>
                  </a:lnTo>
                  <a:lnTo>
                    <a:pt x="658" y="21282"/>
                  </a:lnTo>
                  <a:lnTo>
                    <a:pt x="2633" y="17508"/>
                  </a:lnTo>
                  <a:lnTo>
                    <a:pt x="4783" y="13296"/>
                  </a:lnTo>
                  <a:lnTo>
                    <a:pt x="6889" y="9040"/>
                  </a:lnTo>
                  <a:lnTo>
                    <a:pt x="7942" y="6846"/>
                  </a:lnTo>
                  <a:lnTo>
                    <a:pt x="8952" y="4695"/>
                  </a:lnTo>
                  <a:lnTo>
                    <a:pt x="9917" y="2458"/>
                  </a:lnTo>
                  <a:lnTo>
                    <a:pt x="10839" y="220"/>
                  </a:lnTo>
                  <a:lnTo>
                    <a:pt x="10839" y="176"/>
                  </a:lnTo>
                  <a:lnTo>
                    <a:pt x="10839" y="88"/>
                  </a:lnTo>
                  <a:lnTo>
                    <a:pt x="10795" y="44"/>
                  </a:lnTo>
                  <a:lnTo>
                    <a:pt x="1075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10" name="Google Shape;16910;p486"/>
            <p:cNvSpPr/>
            <p:nvPr/>
          </p:nvSpPr>
          <p:spPr>
            <a:xfrm>
              <a:off x="2697625" y="973375"/>
              <a:ext cx="265500" cy="607775"/>
            </a:xfrm>
            <a:custGeom>
              <a:avLst/>
              <a:gdLst/>
              <a:ahLst/>
              <a:cxnLst/>
              <a:rect l="l" t="t" r="r" b="b"/>
              <a:pathLst>
                <a:path w="10620" h="24311" extrusionOk="0">
                  <a:moveTo>
                    <a:pt x="10444" y="1"/>
                  </a:moveTo>
                  <a:lnTo>
                    <a:pt x="10400" y="44"/>
                  </a:lnTo>
                  <a:lnTo>
                    <a:pt x="10312" y="88"/>
                  </a:lnTo>
                  <a:lnTo>
                    <a:pt x="10268" y="132"/>
                  </a:lnTo>
                  <a:lnTo>
                    <a:pt x="8206" y="5398"/>
                  </a:lnTo>
                  <a:lnTo>
                    <a:pt x="6758" y="8206"/>
                  </a:lnTo>
                  <a:lnTo>
                    <a:pt x="5266" y="11497"/>
                  </a:lnTo>
                  <a:lnTo>
                    <a:pt x="3862" y="14349"/>
                  </a:lnTo>
                  <a:lnTo>
                    <a:pt x="2019" y="17684"/>
                  </a:lnTo>
                  <a:lnTo>
                    <a:pt x="439" y="20888"/>
                  </a:lnTo>
                  <a:lnTo>
                    <a:pt x="395" y="20931"/>
                  </a:lnTo>
                  <a:lnTo>
                    <a:pt x="0" y="22599"/>
                  </a:lnTo>
                  <a:lnTo>
                    <a:pt x="0" y="22643"/>
                  </a:lnTo>
                  <a:lnTo>
                    <a:pt x="220" y="24179"/>
                  </a:lnTo>
                  <a:lnTo>
                    <a:pt x="263" y="24266"/>
                  </a:lnTo>
                  <a:lnTo>
                    <a:pt x="395" y="24310"/>
                  </a:lnTo>
                  <a:lnTo>
                    <a:pt x="483" y="24310"/>
                  </a:lnTo>
                  <a:lnTo>
                    <a:pt x="527" y="24266"/>
                  </a:lnTo>
                  <a:lnTo>
                    <a:pt x="571" y="24179"/>
                  </a:lnTo>
                  <a:lnTo>
                    <a:pt x="571" y="24135"/>
                  </a:lnTo>
                  <a:lnTo>
                    <a:pt x="351" y="22643"/>
                  </a:lnTo>
                  <a:lnTo>
                    <a:pt x="746" y="21019"/>
                  </a:lnTo>
                  <a:lnTo>
                    <a:pt x="2326" y="17816"/>
                  </a:lnTo>
                  <a:lnTo>
                    <a:pt x="4169" y="14481"/>
                  </a:lnTo>
                  <a:lnTo>
                    <a:pt x="5573" y="11673"/>
                  </a:lnTo>
                  <a:lnTo>
                    <a:pt x="7109" y="8382"/>
                  </a:lnTo>
                  <a:lnTo>
                    <a:pt x="8557" y="5573"/>
                  </a:lnTo>
                  <a:lnTo>
                    <a:pt x="8557" y="5529"/>
                  </a:lnTo>
                  <a:lnTo>
                    <a:pt x="10619" y="264"/>
                  </a:lnTo>
                  <a:lnTo>
                    <a:pt x="10619" y="176"/>
                  </a:lnTo>
                  <a:lnTo>
                    <a:pt x="10619" y="132"/>
                  </a:lnTo>
                  <a:lnTo>
                    <a:pt x="10575" y="44"/>
                  </a:lnTo>
                  <a:lnTo>
                    <a:pt x="10531" y="44"/>
                  </a:lnTo>
                  <a:lnTo>
                    <a:pt x="1044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11" name="Google Shape;16911;p486"/>
            <p:cNvSpPr/>
            <p:nvPr/>
          </p:nvSpPr>
          <p:spPr>
            <a:xfrm>
              <a:off x="2630700" y="1103925"/>
              <a:ext cx="223825" cy="530975"/>
            </a:xfrm>
            <a:custGeom>
              <a:avLst/>
              <a:gdLst/>
              <a:ahLst/>
              <a:cxnLst/>
              <a:rect l="l" t="t" r="r" b="b"/>
              <a:pathLst>
                <a:path w="8953" h="21239" extrusionOk="0">
                  <a:moveTo>
                    <a:pt x="8733" y="0"/>
                  </a:moveTo>
                  <a:lnTo>
                    <a:pt x="8689" y="44"/>
                  </a:lnTo>
                  <a:lnTo>
                    <a:pt x="8645" y="88"/>
                  </a:lnTo>
                  <a:lnTo>
                    <a:pt x="6451" y="4388"/>
                  </a:lnTo>
                  <a:lnTo>
                    <a:pt x="5003" y="7372"/>
                  </a:lnTo>
                  <a:lnTo>
                    <a:pt x="3379" y="10356"/>
                  </a:lnTo>
                  <a:lnTo>
                    <a:pt x="1405" y="14261"/>
                  </a:lnTo>
                  <a:lnTo>
                    <a:pt x="1405" y="14305"/>
                  </a:lnTo>
                  <a:lnTo>
                    <a:pt x="790" y="16455"/>
                  </a:lnTo>
                  <a:lnTo>
                    <a:pt x="0" y="21063"/>
                  </a:lnTo>
                  <a:lnTo>
                    <a:pt x="0" y="21107"/>
                  </a:lnTo>
                  <a:lnTo>
                    <a:pt x="44" y="21195"/>
                  </a:lnTo>
                  <a:lnTo>
                    <a:pt x="88" y="21238"/>
                  </a:lnTo>
                  <a:lnTo>
                    <a:pt x="176" y="21238"/>
                  </a:lnTo>
                  <a:lnTo>
                    <a:pt x="308" y="21195"/>
                  </a:lnTo>
                  <a:lnTo>
                    <a:pt x="351" y="21107"/>
                  </a:lnTo>
                  <a:lnTo>
                    <a:pt x="1141" y="16543"/>
                  </a:lnTo>
                  <a:lnTo>
                    <a:pt x="1712" y="14393"/>
                  </a:lnTo>
                  <a:lnTo>
                    <a:pt x="3686" y="10532"/>
                  </a:lnTo>
                  <a:lnTo>
                    <a:pt x="5310" y="7504"/>
                  </a:lnTo>
                  <a:lnTo>
                    <a:pt x="6802" y="4564"/>
                  </a:lnTo>
                  <a:lnTo>
                    <a:pt x="8952" y="264"/>
                  </a:lnTo>
                  <a:lnTo>
                    <a:pt x="8952" y="176"/>
                  </a:lnTo>
                  <a:lnTo>
                    <a:pt x="8952" y="132"/>
                  </a:lnTo>
                  <a:lnTo>
                    <a:pt x="8908" y="44"/>
                  </a:lnTo>
                  <a:lnTo>
                    <a:pt x="886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12" name="Google Shape;16912;p486"/>
            <p:cNvSpPr/>
            <p:nvPr/>
          </p:nvSpPr>
          <p:spPr>
            <a:xfrm>
              <a:off x="2619725" y="1124775"/>
              <a:ext cx="194200" cy="436625"/>
            </a:xfrm>
            <a:custGeom>
              <a:avLst/>
              <a:gdLst/>
              <a:ahLst/>
              <a:cxnLst/>
              <a:rect l="l" t="t" r="r" b="b"/>
              <a:pathLst>
                <a:path w="7768" h="17465" extrusionOk="0">
                  <a:moveTo>
                    <a:pt x="7548" y="0"/>
                  </a:moveTo>
                  <a:lnTo>
                    <a:pt x="7460" y="44"/>
                  </a:lnTo>
                  <a:lnTo>
                    <a:pt x="7416" y="88"/>
                  </a:lnTo>
                  <a:lnTo>
                    <a:pt x="6188" y="2501"/>
                  </a:lnTo>
                  <a:lnTo>
                    <a:pt x="4696" y="5661"/>
                  </a:lnTo>
                  <a:lnTo>
                    <a:pt x="3160" y="8469"/>
                  </a:lnTo>
                  <a:lnTo>
                    <a:pt x="966" y="12681"/>
                  </a:lnTo>
                  <a:lnTo>
                    <a:pt x="176" y="15007"/>
                  </a:lnTo>
                  <a:lnTo>
                    <a:pt x="176" y="15051"/>
                  </a:lnTo>
                  <a:lnTo>
                    <a:pt x="1" y="17245"/>
                  </a:lnTo>
                  <a:lnTo>
                    <a:pt x="1" y="17333"/>
                  </a:lnTo>
                  <a:lnTo>
                    <a:pt x="45" y="17377"/>
                  </a:lnTo>
                  <a:lnTo>
                    <a:pt x="88" y="17421"/>
                  </a:lnTo>
                  <a:lnTo>
                    <a:pt x="176" y="17464"/>
                  </a:lnTo>
                  <a:lnTo>
                    <a:pt x="308" y="17421"/>
                  </a:lnTo>
                  <a:lnTo>
                    <a:pt x="352" y="17289"/>
                  </a:lnTo>
                  <a:lnTo>
                    <a:pt x="527" y="15095"/>
                  </a:lnTo>
                  <a:lnTo>
                    <a:pt x="1273" y="12813"/>
                  </a:lnTo>
                  <a:lnTo>
                    <a:pt x="3467" y="8601"/>
                  </a:lnTo>
                  <a:lnTo>
                    <a:pt x="5003" y="5792"/>
                  </a:lnTo>
                  <a:lnTo>
                    <a:pt x="6539" y="2677"/>
                  </a:lnTo>
                  <a:lnTo>
                    <a:pt x="7767" y="263"/>
                  </a:lnTo>
                  <a:lnTo>
                    <a:pt x="7767" y="176"/>
                  </a:lnTo>
                  <a:lnTo>
                    <a:pt x="7767" y="132"/>
                  </a:lnTo>
                  <a:lnTo>
                    <a:pt x="7724" y="44"/>
                  </a:lnTo>
                  <a:lnTo>
                    <a:pt x="768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13" name="Google Shape;16913;p486"/>
            <p:cNvSpPr/>
            <p:nvPr/>
          </p:nvSpPr>
          <p:spPr>
            <a:xfrm>
              <a:off x="2592300" y="1141225"/>
              <a:ext cx="183225" cy="483800"/>
            </a:xfrm>
            <a:custGeom>
              <a:avLst/>
              <a:gdLst/>
              <a:ahLst/>
              <a:cxnLst/>
              <a:rect l="l" t="t" r="r" b="b"/>
              <a:pathLst>
                <a:path w="7329" h="19352" extrusionOk="0">
                  <a:moveTo>
                    <a:pt x="7153" y="0"/>
                  </a:moveTo>
                  <a:lnTo>
                    <a:pt x="7109" y="44"/>
                  </a:lnTo>
                  <a:lnTo>
                    <a:pt x="7022" y="44"/>
                  </a:lnTo>
                  <a:lnTo>
                    <a:pt x="7022" y="132"/>
                  </a:lnTo>
                  <a:lnTo>
                    <a:pt x="5749" y="2677"/>
                  </a:lnTo>
                  <a:lnTo>
                    <a:pt x="4476" y="5178"/>
                  </a:lnTo>
                  <a:lnTo>
                    <a:pt x="1229" y="11277"/>
                  </a:lnTo>
                  <a:lnTo>
                    <a:pt x="1229" y="11321"/>
                  </a:lnTo>
                  <a:lnTo>
                    <a:pt x="308" y="13735"/>
                  </a:lnTo>
                  <a:lnTo>
                    <a:pt x="308" y="13779"/>
                  </a:lnTo>
                  <a:lnTo>
                    <a:pt x="1" y="16017"/>
                  </a:lnTo>
                  <a:lnTo>
                    <a:pt x="1" y="16060"/>
                  </a:lnTo>
                  <a:lnTo>
                    <a:pt x="132" y="19176"/>
                  </a:lnTo>
                  <a:lnTo>
                    <a:pt x="132" y="19264"/>
                  </a:lnTo>
                  <a:lnTo>
                    <a:pt x="176" y="19308"/>
                  </a:lnTo>
                  <a:lnTo>
                    <a:pt x="308" y="19351"/>
                  </a:lnTo>
                  <a:lnTo>
                    <a:pt x="396" y="19351"/>
                  </a:lnTo>
                  <a:lnTo>
                    <a:pt x="439" y="19308"/>
                  </a:lnTo>
                  <a:lnTo>
                    <a:pt x="483" y="19264"/>
                  </a:lnTo>
                  <a:lnTo>
                    <a:pt x="483" y="19176"/>
                  </a:lnTo>
                  <a:lnTo>
                    <a:pt x="352" y="16060"/>
                  </a:lnTo>
                  <a:lnTo>
                    <a:pt x="659" y="13866"/>
                  </a:lnTo>
                  <a:lnTo>
                    <a:pt x="1536" y="11453"/>
                  </a:lnTo>
                  <a:lnTo>
                    <a:pt x="4827" y="5354"/>
                  </a:lnTo>
                  <a:lnTo>
                    <a:pt x="6100" y="2852"/>
                  </a:lnTo>
                  <a:lnTo>
                    <a:pt x="7329" y="264"/>
                  </a:lnTo>
                  <a:lnTo>
                    <a:pt x="7329" y="176"/>
                  </a:lnTo>
                  <a:lnTo>
                    <a:pt x="7329" y="132"/>
                  </a:lnTo>
                  <a:lnTo>
                    <a:pt x="7285" y="88"/>
                  </a:lnTo>
                  <a:lnTo>
                    <a:pt x="7241" y="44"/>
                  </a:lnTo>
                  <a:lnTo>
                    <a:pt x="715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14" name="Google Shape;16914;p486"/>
            <p:cNvSpPr/>
            <p:nvPr/>
          </p:nvSpPr>
          <p:spPr>
            <a:xfrm>
              <a:off x="2263200" y="1174125"/>
              <a:ext cx="342300" cy="810725"/>
            </a:xfrm>
            <a:custGeom>
              <a:avLst/>
              <a:gdLst/>
              <a:ahLst/>
              <a:cxnLst/>
              <a:rect l="l" t="t" r="r" b="b"/>
              <a:pathLst>
                <a:path w="13692" h="32429" extrusionOk="0">
                  <a:moveTo>
                    <a:pt x="13384" y="1"/>
                  </a:moveTo>
                  <a:lnTo>
                    <a:pt x="13340" y="88"/>
                  </a:lnTo>
                  <a:lnTo>
                    <a:pt x="11014" y="4389"/>
                  </a:lnTo>
                  <a:lnTo>
                    <a:pt x="9479" y="7241"/>
                  </a:lnTo>
                  <a:lnTo>
                    <a:pt x="8294" y="9918"/>
                  </a:lnTo>
                  <a:lnTo>
                    <a:pt x="7723" y="11980"/>
                  </a:lnTo>
                  <a:lnTo>
                    <a:pt x="7723" y="12024"/>
                  </a:lnTo>
                  <a:lnTo>
                    <a:pt x="7548" y="16544"/>
                  </a:lnTo>
                  <a:lnTo>
                    <a:pt x="7153" y="17816"/>
                  </a:lnTo>
                  <a:lnTo>
                    <a:pt x="5003" y="21502"/>
                  </a:lnTo>
                  <a:lnTo>
                    <a:pt x="1975" y="26329"/>
                  </a:lnTo>
                  <a:lnTo>
                    <a:pt x="0" y="31682"/>
                  </a:lnTo>
                  <a:lnTo>
                    <a:pt x="0" y="31770"/>
                  </a:lnTo>
                  <a:lnTo>
                    <a:pt x="0" y="31814"/>
                  </a:lnTo>
                  <a:lnTo>
                    <a:pt x="352" y="32340"/>
                  </a:lnTo>
                  <a:lnTo>
                    <a:pt x="395" y="32428"/>
                  </a:lnTo>
                  <a:lnTo>
                    <a:pt x="571" y="32428"/>
                  </a:lnTo>
                  <a:lnTo>
                    <a:pt x="615" y="32384"/>
                  </a:lnTo>
                  <a:lnTo>
                    <a:pt x="2897" y="30015"/>
                  </a:lnTo>
                  <a:lnTo>
                    <a:pt x="2940" y="29971"/>
                  </a:lnTo>
                  <a:lnTo>
                    <a:pt x="2940" y="29927"/>
                  </a:lnTo>
                  <a:lnTo>
                    <a:pt x="2940" y="29839"/>
                  </a:lnTo>
                  <a:lnTo>
                    <a:pt x="2897" y="29795"/>
                  </a:lnTo>
                  <a:lnTo>
                    <a:pt x="2853" y="29752"/>
                  </a:lnTo>
                  <a:lnTo>
                    <a:pt x="2721" y="29752"/>
                  </a:lnTo>
                  <a:lnTo>
                    <a:pt x="2633" y="29795"/>
                  </a:lnTo>
                  <a:lnTo>
                    <a:pt x="527" y="31989"/>
                  </a:lnTo>
                  <a:lnTo>
                    <a:pt x="352" y="31726"/>
                  </a:lnTo>
                  <a:lnTo>
                    <a:pt x="2282" y="26504"/>
                  </a:lnTo>
                  <a:lnTo>
                    <a:pt x="5310" y="21678"/>
                  </a:lnTo>
                  <a:lnTo>
                    <a:pt x="7460" y="17992"/>
                  </a:lnTo>
                  <a:lnTo>
                    <a:pt x="7504" y="17948"/>
                  </a:lnTo>
                  <a:lnTo>
                    <a:pt x="7899" y="16631"/>
                  </a:lnTo>
                  <a:lnTo>
                    <a:pt x="7899" y="16587"/>
                  </a:lnTo>
                  <a:lnTo>
                    <a:pt x="8074" y="12024"/>
                  </a:lnTo>
                  <a:lnTo>
                    <a:pt x="8645" y="10049"/>
                  </a:lnTo>
                  <a:lnTo>
                    <a:pt x="9830" y="7373"/>
                  </a:lnTo>
                  <a:lnTo>
                    <a:pt x="11322" y="4564"/>
                  </a:lnTo>
                  <a:lnTo>
                    <a:pt x="13647" y="264"/>
                  </a:lnTo>
                  <a:lnTo>
                    <a:pt x="13691" y="176"/>
                  </a:lnTo>
                  <a:lnTo>
                    <a:pt x="13691" y="88"/>
                  </a:lnTo>
                  <a:lnTo>
                    <a:pt x="13647" y="45"/>
                  </a:lnTo>
                  <a:lnTo>
                    <a:pt x="1360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15" name="Google Shape;16915;p486"/>
            <p:cNvSpPr/>
            <p:nvPr/>
          </p:nvSpPr>
          <p:spPr>
            <a:xfrm>
              <a:off x="3125450" y="769325"/>
              <a:ext cx="242475" cy="648375"/>
            </a:xfrm>
            <a:custGeom>
              <a:avLst/>
              <a:gdLst/>
              <a:ahLst/>
              <a:cxnLst/>
              <a:rect l="l" t="t" r="r" b="b"/>
              <a:pathLst>
                <a:path w="9699" h="25935" extrusionOk="0">
                  <a:moveTo>
                    <a:pt x="9479" y="1"/>
                  </a:moveTo>
                  <a:lnTo>
                    <a:pt x="9435" y="45"/>
                  </a:lnTo>
                  <a:lnTo>
                    <a:pt x="9391" y="89"/>
                  </a:lnTo>
                  <a:lnTo>
                    <a:pt x="8996" y="878"/>
                  </a:lnTo>
                  <a:lnTo>
                    <a:pt x="8952" y="878"/>
                  </a:lnTo>
                  <a:lnTo>
                    <a:pt x="8162" y="2941"/>
                  </a:lnTo>
                  <a:lnTo>
                    <a:pt x="6846" y="6846"/>
                  </a:lnTo>
                  <a:lnTo>
                    <a:pt x="5573" y="9742"/>
                  </a:lnTo>
                  <a:lnTo>
                    <a:pt x="4652" y="11410"/>
                  </a:lnTo>
                  <a:lnTo>
                    <a:pt x="3862" y="12989"/>
                  </a:lnTo>
                  <a:lnTo>
                    <a:pt x="3160" y="14525"/>
                  </a:lnTo>
                  <a:lnTo>
                    <a:pt x="2590" y="16017"/>
                  </a:lnTo>
                  <a:lnTo>
                    <a:pt x="2019" y="17553"/>
                  </a:lnTo>
                  <a:lnTo>
                    <a:pt x="1536" y="19089"/>
                  </a:lnTo>
                  <a:lnTo>
                    <a:pt x="483" y="22380"/>
                  </a:lnTo>
                  <a:lnTo>
                    <a:pt x="88" y="23696"/>
                  </a:lnTo>
                  <a:lnTo>
                    <a:pt x="88" y="23740"/>
                  </a:lnTo>
                  <a:lnTo>
                    <a:pt x="1" y="25759"/>
                  </a:lnTo>
                  <a:lnTo>
                    <a:pt x="1" y="25802"/>
                  </a:lnTo>
                  <a:lnTo>
                    <a:pt x="44" y="25846"/>
                  </a:lnTo>
                  <a:lnTo>
                    <a:pt x="88" y="25890"/>
                  </a:lnTo>
                  <a:lnTo>
                    <a:pt x="176" y="25934"/>
                  </a:lnTo>
                  <a:lnTo>
                    <a:pt x="308" y="25890"/>
                  </a:lnTo>
                  <a:lnTo>
                    <a:pt x="352" y="25759"/>
                  </a:lnTo>
                  <a:lnTo>
                    <a:pt x="439" y="23784"/>
                  </a:lnTo>
                  <a:lnTo>
                    <a:pt x="834" y="22511"/>
                  </a:lnTo>
                  <a:lnTo>
                    <a:pt x="1844" y="19220"/>
                  </a:lnTo>
                  <a:lnTo>
                    <a:pt x="2370" y="17685"/>
                  </a:lnTo>
                  <a:lnTo>
                    <a:pt x="2897" y="16149"/>
                  </a:lnTo>
                  <a:lnTo>
                    <a:pt x="3511" y="14657"/>
                  </a:lnTo>
                  <a:lnTo>
                    <a:pt x="4169" y="13121"/>
                  </a:lnTo>
                  <a:lnTo>
                    <a:pt x="4959" y="11541"/>
                  </a:lnTo>
                  <a:lnTo>
                    <a:pt x="5881" y="9874"/>
                  </a:lnTo>
                  <a:lnTo>
                    <a:pt x="7153" y="6978"/>
                  </a:lnTo>
                  <a:lnTo>
                    <a:pt x="8513" y="3029"/>
                  </a:lnTo>
                  <a:lnTo>
                    <a:pt x="9303" y="1010"/>
                  </a:lnTo>
                  <a:lnTo>
                    <a:pt x="9698" y="264"/>
                  </a:lnTo>
                  <a:lnTo>
                    <a:pt x="9698" y="176"/>
                  </a:lnTo>
                  <a:lnTo>
                    <a:pt x="9698" y="89"/>
                  </a:lnTo>
                  <a:lnTo>
                    <a:pt x="9698" y="45"/>
                  </a:lnTo>
                  <a:lnTo>
                    <a:pt x="961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16" name="Google Shape;16916;p486"/>
            <p:cNvSpPr/>
            <p:nvPr/>
          </p:nvSpPr>
          <p:spPr>
            <a:xfrm>
              <a:off x="3734300" y="758375"/>
              <a:ext cx="1192475" cy="1433800"/>
            </a:xfrm>
            <a:custGeom>
              <a:avLst/>
              <a:gdLst/>
              <a:ahLst/>
              <a:cxnLst/>
              <a:rect l="l" t="t" r="r" b="b"/>
              <a:pathLst>
                <a:path w="47699" h="57352" extrusionOk="0">
                  <a:moveTo>
                    <a:pt x="22906" y="0"/>
                  </a:moveTo>
                  <a:lnTo>
                    <a:pt x="22862" y="44"/>
                  </a:lnTo>
                  <a:lnTo>
                    <a:pt x="22818" y="88"/>
                  </a:lnTo>
                  <a:lnTo>
                    <a:pt x="21063" y="2764"/>
                  </a:lnTo>
                  <a:lnTo>
                    <a:pt x="21063" y="2808"/>
                  </a:lnTo>
                  <a:lnTo>
                    <a:pt x="19703" y="5968"/>
                  </a:lnTo>
                  <a:lnTo>
                    <a:pt x="19483" y="6582"/>
                  </a:lnTo>
                  <a:lnTo>
                    <a:pt x="19176" y="7196"/>
                  </a:lnTo>
                  <a:lnTo>
                    <a:pt x="18562" y="8337"/>
                  </a:lnTo>
                  <a:lnTo>
                    <a:pt x="17816" y="9434"/>
                  </a:lnTo>
                  <a:lnTo>
                    <a:pt x="17070" y="10487"/>
                  </a:lnTo>
                  <a:lnTo>
                    <a:pt x="16236" y="11497"/>
                  </a:lnTo>
                  <a:lnTo>
                    <a:pt x="15358" y="12506"/>
                  </a:lnTo>
                  <a:lnTo>
                    <a:pt x="13559" y="14437"/>
                  </a:lnTo>
                  <a:lnTo>
                    <a:pt x="11629" y="16543"/>
                  </a:lnTo>
                  <a:lnTo>
                    <a:pt x="10707" y="17596"/>
                  </a:lnTo>
                  <a:lnTo>
                    <a:pt x="9873" y="18693"/>
                  </a:lnTo>
                  <a:lnTo>
                    <a:pt x="7679" y="21326"/>
                  </a:lnTo>
                  <a:lnTo>
                    <a:pt x="7635" y="21414"/>
                  </a:lnTo>
                  <a:lnTo>
                    <a:pt x="7416" y="22423"/>
                  </a:lnTo>
                  <a:lnTo>
                    <a:pt x="7416" y="22467"/>
                  </a:lnTo>
                  <a:lnTo>
                    <a:pt x="7855" y="25670"/>
                  </a:lnTo>
                  <a:lnTo>
                    <a:pt x="7723" y="26591"/>
                  </a:lnTo>
                  <a:lnTo>
                    <a:pt x="6889" y="26284"/>
                  </a:lnTo>
                  <a:lnTo>
                    <a:pt x="6802" y="26240"/>
                  </a:lnTo>
                  <a:lnTo>
                    <a:pt x="6714" y="26284"/>
                  </a:lnTo>
                  <a:lnTo>
                    <a:pt x="4125" y="27645"/>
                  </a:lnTo>
                  <a:lnTo>
                    <a:pt x="4037" y="27732"/>
                  </a:lnTo>
                  <a:lnTo>
                    <a:pt x="3511" y="29268"/>
                  </a:lnTo>
                  <a:lnTo>
                    <a:pt x="3467" y="29312"/>
                  </a:lnTo>
                  <a:lnTo>
                    <a:pt x="3160" y="31243"/>
                  </a:lnTo>
                  <a:lnTo>
                    <a:pt x="3160" y="31287"/>
                  </a:lnTo>
                  <a:lnTo>
                    <a:pt x="3467" y="33788"/>
                  </a:lnTo>
                  <a:lnTo>
                    <a:pt x="3598" y="35017"/>
                  </a:lnTo>
                  <a:lnTo>
                    <a:pt x="3642" y="36157"/>
                  </a:lnTo>
                  <a:lnTo>
                    <a:pt x="3686" y="37167"/>
                  </a:lnTo>
                  <a:lnTo>
                    <a:pt x="3686" y="38088"/>
                  </a:lnTo>
                  <a:lnTo>
                    <a:pt x="3598" y="38966"/>
                  </a:lnTo>
                  <a:lnTo>
                    <a:pt x="3511" y="39712"/>
                  </a:lnTo>
                  <a:lnTo>
                    <a:pt x="3379" y="40414"/>
                  </a:lnTo>
                  <a:lnTo>
                    <a:pt x="3204" y="41028"/>
                  </a:lnTo>
                  <a:lnTo>
                    <a:pt x="3028" y="41599"/>
                  </a:lnTo>
                  <a:lnTo>
                    <a:pt x="2809" y="42081"/>
                  </a:lnTo>
                  <a:lnTo>
                    <a:pt x="2589" y="42520"/>
                  </a:lnTo>
                  <a:lnTo>
                    <a:pt x="2326" y="42871"/>
                  </a:lnTo>
                  <a:lnTo>
                    <a:pt x="2063" y="43178"/>
                  </a:lnTo>
                  <a:lnTo>
                    <a:pt x="1799" y="43442"/>
                  </a:lnTo>
                  <a:lnTo>
                    <a:pt x="1536" y="43705"/>
                  </a:lnTo>
                  <a:lnTo>
                    <a:pt x="1229" y="43880"/>
                  </a:lnTo>
                  <a:lnTo>
                    <a:pt x="1185" y="43924"/>
                  </a:lnTo>
                  <a:lnTo>
                    <a:pt x="44" y="45285"/>
                  </a:lnTo>
                  <a:lnTo>
                    <a:pt x="0" y="45372"/>
                  </a:lnTo>
                  <a:lnTo>
                    <a:pt x="0" y="45416"/>
                  </a:lnTo>
                  <a:lnTo>
                    <a:pt x="88" y="46118"/>
                  </a:lnTo>
                  <a:lnTo>
                    <a:pt x="1361" y="50638"/>
                  </a:lnTo>
                  <a:lnTo>
                    <a:pt x="2326" y="53446"/>
                  </a:lnTo>
                  <a:lnTo>
                    <a:pt x="2370" y="53446"/>
                  </a:lnTo>
                  <a:lnTo>
                    <a:pt x="3774" y="55728"/>
                  </a:lnTo>
                  <a:lnTo>
                    <a:pt x="5047" y="57176"/>
                  </a:lnTo>
                  <a:lnTo>
                    <a:pt x="5134" y="57220"/>
                  </a:lnTo>
                  <a:lnTo>
                    <a:pt x="5529" y="57352"/>
                  </a:lnTo>
                  <a:lnTo>
                    <a:pt x="5617" y="57352"/>
                  </a:lnTo>
                  <a:lnTo>
                    <a:pt x="6670" y="56957"/>
                  </a:lnTo>
                  <a:lnTo>
                    <a:pt x="6714" y="56913"/>
                  </a:lnTo>
                  <a:lnTo>
                    <a:pt x="7460" y="56035"/>
                  </a:lnTo>
                  <a:lnTo>
                    <a:pt x="7504" y="55991"/>
                  </a:lnTo>
                  <a:lnTo>
                    <a:pt x="7943" y="54850"/>
                  </a:lnTo>
                  <a:lnTo>
                    <a:pt x="7943" y="54807"/>
                  </a:lnTo>
                  <a:lnTo>
                    <a:pt x="8118" y="52261"/>
                  </a:lnTo>
                  <a:lnTo>
                    <a:pt x="8118" y="52174"/>
                  </a:lnTo>
                  <a:lnTo>
                    <a:pt x="7592" y="50726"/>
                  </a:lnTo>
                  <a:lnTo>
                    <a:pt x="4827" y="46118"/>
                  </a:lnTo>
                  <a:lnTo>
                    <a:pt x="4432" y="45241"/>
                  </a:lnTo>
                  <a:lnTo>
                    <a:pt x="4564" y="44933"/>
                  </a:lnTo>
                  <a:lnTo>
                    <a:pt x="5003" y="44626"/>
                  </a:lnTo>
                  <a:lnTo>
                    <a:pt x="8118" y="43793"/>
                  </a:lnTo>
                  <a:lnTo>
                    <a:pt x="11278" y="45460"/>
                  </a:lnTo>
                  <a:lnTo>
                    <a:pt x="12682" y="45987"/>
                  </a:lnTo>
                  <a:lnTo>
                    <a:pt x="14744" y="47347"/>
                  </a:lnTo>
                  <a:lnTo>
                    <a:pt x="14788" y="47347"/>
                  </a:lnTo>
                  <a:lnTo>
                    <a:pt x="18386" y="49102"/>
                  </a:lnTo>
                  <a:lnTo>
                    <a:pt x="20931" y="49936"/>
                  </a:lnTo>
                  <a:lnTo>
                    <a:pt x="21019" y="49936"/>
                  </a:lnTo>
                  <a:lnTo>
                    <a:pt x="25100" y="49234"/>
                  </a:lnTo>
                  <a:lnTo>
                    <a:pt x="26329" y="49321"/>
                  </a:lnTo>
                  <a:lnTo>
                    <a:pt x="26416" y="49321"/>
                  </a:lnTo>
                  <a:lnTo>
                    <a:pt x="27162" y="49102"/>
                  </a:lnTo>
                  <a:lnTo>
                    <a:pt x="27206" y="49102"/>
                  </a:lnTo>
                  <a:lnTo>
                    <a:pt x="30497" y="47127"/>
                  </a:lnTo>
                  <a:lnTo>
                    <a:pt x="32735" y="46689"/>
                  </a:lnTo>
                  <a:lnTo>
                    <a:pt x="35631" y="45855"/>
                  </a:lnTo>
                  <a:lnTo>
                    <a:pt x="35675" y="45811"/>
                  </a:lnTo>
                  <a:lnTo>
                    <a:pt x="36992" y="45065"/>
                  </a:lnTo>
                  <a:lnTo>
                    <a:pt x="39668" y="42959"/>
                  </a:lnTo>
                  <a:lnTo>
                    <a:pt x="39712" y="42915"/>
                  </a:lnTo>
                  <a:lnTo>
                    <a:pt x="41555" y="40896"/>
                  </a:lnTo>
                  <a:lnTo>
                    <a:pt x="42564" y="39448"/>
                  </a:lnTo>
                  <a:lnTo>
                    <a:pt x="42608" y="39405"/>
                  </a:lnTo>
                  <a:lnTo>
                    <a:pt x="43398" y="37474"/>
                  </a:lnTo>
                  <a:lnTo>
                    <a:pt x="43442" y="37430"/>
                  </a:lnTo>
                  <a:lnTo>
                    <a:pt x="44451" y="33349"/>
                  </a:lnTo>
                  <a:lnTo>
                    <a:pt x="45197" y="32120"/>
                  </a:lnTo>
                  <a:lnTo>
                    <a:pt x="45636" y="31067"/>
                  </a:lnTo>
                  <a:lnTo>
                    <a:pt x="46031" y="29926"/>
                  </a:lnTo>
                  <a:lnTo>
                    <a:pt x="46382" y="28654"/>
                  </a:lnTo>
                  <a:lnTo>
                    <a:pt x="46733" y="27381"/>
                  </a:lnTo>
                  <a:lnTo>
                    <a:pt x="47303" y="24968"/>
                  </a:lnTo>
                  <a:lnTo>
                    <a:pt x="47698" y="23125"/>
                  </a:lnTo>
                  <a:lnTo>
                    <a:pt x="47698" y="23037"/>
                  </a:lnTo>
                  <a:lnTo>
                    <a:pt x="47655" y="22993"/>
                  </a:lnTo>
                  <a:lnTo>
                    <a:pt x="47611" y="22906"/>
                  </a:lnTo>
                  <a:lnTo>
                    <a:pt x="47435" y="22906"/>
                  </a:lnTo>
                  <a:lnTo>
                    <a:pt x="47391" y="22993"/>
                  </a:lnTo>
                  <a:lnTo>
                    <a:pt x="47347" y="23037"/>
                  </a:lnTo>
                  <a:lnTo>
                    <a:pt x="46996" y="24880"/>
                  </a:lnTo>
                  <a:lnTo>
                    <a:pt x="46426" y="27250"/>
                  </a:lnTo>
                  <a:lnTo>
                    <a:pt x="46075" y="28522"/>
                  </a:lnTo>
                  <a:lnTo>
                    <a:pt x="45680" y="29795"/>
                  </a:lnTo>
                  <a:lnTo>
                    <a:pt x="45285" y="30936"/>
                  </a:lnTo>
                  <a:lnTo>
                    <a:pt x="44890" y="31989"/>
                  </a:lnTo>
                  <a:lnTo>
                    <a:pt x="44144" y="33217"/>
                  </a:lnTo>
                  <a:lnTo>
                    <a:pt x="44100" y="33261"/>
                  </a:lnTo>
                  <a:lnTo>
                    <a:pt x="43091" y="37342"/>
                  </a:lnTo>
                  <a:lnTo>
                    <a:pt x="42257" y="39273"/>
                  </a:lnTo>
                  <a:lnTo>
                    <a:pt x="41292" y="40677"/>
                  </a:lnTo>
                  <a:lnTo>
                    <a:pt x="39449" y="42696"/>
                  </a:lnTo>
                  <a:lnTo>
                    <a:pt x="36772" y="44802"/>
                  </a:lnTo>
                  <a:lnTo>
                    <a:pt x="35500" y="45504"/>
                  </a:lnTo>
                  <a:lnTo>
                    <a:pt x="32647" y="46382"/>
                  </a:lnTo>
                  <a:lnTo>
                    <a:pt x="30409" y="46820"/>
                  </a:lnTo>
                  <a:lnTo>
                    <a:pt x="30366" y="46820"/>
                  </a:lnTo>
                  <a:lnTo>
                    <a:pt x="27031" y="48795"/>
                  </a:lnTo>
                  <a:lnTo>
                    <a:pt x="26329" y="48970"/>
                  </a:lnTo>
                  <a:lnTo>
                    <a:pt x="25100" y="48883"/>
                  </a:lnTo>
                  <a:lnTo>
                    <a:pt x="25056" y="48883"/>
                  </a:lnTo>
                  <a:lnTo>
                    <a:pt x="20975" y="49585"/>
                  </a:lnTo>
                  <a:lnTo>
                    <a:pt x="18518" y="48795"/>
                  </a:lnTo>
                  <a:lnTo>
                    <a:pt x="14920" y="47040"/>
                  </a:lnTo>
                  <a:lnTo>
                    <a:pt x="12857" y="45679"/>
                  </a:lnTo>
                  <a:lnTo>
                    <a:pt x="11409" y="45109"/>
                  </a:lnTo>
                  <a:lnTo>
                    <a:pt x="8250" y="43442"/>
                  </a:lnTo>
                  <a:lnTo>
                    <a:pt x="8118" y="43442"/>
                  </a:lnTo>
                  <a:lnTo>
                    <a:pt x="4871" y="44275"/>
                  </a:lnTo>
                  <a:lnTo>
                    <a:pt x="4827" y="44319"/>
                  </a:lnTo>
                  <a:lnTo>
                    <a:pt x="4301" y="44670"/>
                  </a:lnTo>
                  <a:lnTo>
                    <a:pt x="4257" y="44714"/>
                  </a:lnTo>
                  <a:lnTo>
                    <a:pt x="4081" y="45197"/>
                  </a:lnTo>
                  <a:lnTo>
                    <a:pt x="4037" y="45285"/>
                  </a:lnTo>
                  <a:lnTo>
                    <a:pt x="4081" y="45328"/>
                  </a:lnTo>
                  <a:lnTo>
                    <a:pt x="4520" y="46294"/>
                  </a:lnTo>
                  <a:lnTo>
                    <a:pt x="7284" y="50901"/>
                  </a:lnTo>
                  <a:lnTo>
                    <a:pt x="7767" y="52261"/>
                  </a:lnTo>
                  <a:lnTo>
                    <a:pt x="7592" y="54763"/>
                  </a:lnTo>
                  <a:lnTo>
                    <a:pt x="7197" y="55816"/>
                  </a:lnTo>
                  <a:lnTo>
                    <a:pt x="6495" y="56650"/>
                  </a:lnTo>
                  <a:lnTo>
                    <a:pt x="5529" y="57001"/>
                  </a:lnTo>
                  <a:lnTo>
                    <a:pt x="5310" y="56913"/>
                  </a:lnTo>
                  <a:lnTo>
                    <a:pt x="4037" y="55509"/>
                  </a:lnTo>
                  <a:lnTo>
                    <a:pt x="2677" y="53271"/>
                  </a:lnTo>
                  <a:lnTo>
                    <a:pt x="1668" y="50506"/>
                  </a:lnTo>
                  <a:lnTo>
                    <a:pt x="439" y="46030"/>
                  </a:lnTo>
                  <a:lnTo>
                    <a:pt x="351" y="45460"/>
                  </a:lnTo>
                  <a:lnTo>
                    <a:pt x="1448" y="44144"/>
                  </a:lnTo>
                  <a:lnTo>
                    <a:pt x="1931" y="43793"/>
                  </a:lnTo>
                  <a:lnTo>
                    <a:pt x="2370" y="43398"/>
                  </a:lnTo>
                  <a:lnTo>
                    <a:pt x="2721" y="42915"/>
                  </a:lnTo>
                  <a:lnTo>
                    <a:pt x="3072" y="42345"/>
                  </a:lnTo>
                  <a:lnTo>
                    <a:pt x="3335" y="41774"/>
                  </a:lnTo>
                  <a:lnTo>
                    <a:pt x="3555" y="41116"/>
                  </a:lnTo>
                  <a:lnTo>
                    <a:pt x="3730" y="40458"/>
                  </a:lnTo>
                  <a:lnTo>
                    <a:pt x="3862" y="39756"/>
                  </a:lnTo>
                  <a:lnTo>
                    <a:pt x="3949" y="39010"/>
                  </a:lnTo>
                  <a:lnTo>
                    <a:pt x="3993" y="38264"/>
                  </a:lnTo>
                  <a:lnTo>
                    <a:pt x="4037" y="37518"/>
                  </a:lnTo>
                  <a:lnTo>
                    <a:pt x="4037" y="36772"/>
                  </a:lnTo>
                  <a:lnTo>
                    <a:pt x="3949" y="35236"/>
                  </a:lnTo>
                  <a:lnTo>
                    <a:pt x="3818" y="33744"/>
                  </a:lnTo>
                  <a:lnTo>
                    <a:pt x="3511" y="31287"/>
                  </a:lnTo>
                  <a:lnTo>
                    <a:pt x="3818" y="29400"/>
                  </a:lnTo>
                  <a:lnTo>
                    <a:pt x="4344" y="27908"/>
                  </a:lnTo>
                  <a:lnTo>
                    <a:pt x="6846" y="26635"/>
                  </a:lnTo>
                  <a:lnTo>
                    <a:pt x="7811" y="26986"/>
                  </a:lnTo>
                  <a:lnTo>
                    <a:pt x="7987" y="26986"/>
                  </a:lnTo>
                  <a:lnTo>
                    <a:pt x="8030" y="26943"/>
                  </a:lnTo>
                  <a:lnTo>
                    <a:pt x="8074" y="26855"/>
                  </a:lnTo>
                  <a:lnTo>
                    <a:pt x="8206" y="25714"/>
                  </a:lnTo>
                  <a:lnTo>
                    <a:pt x="8206" y="25670"/>
                  </a:lnTo>
                  <a:lnTo>
                    <a:pt x="7767" y="22423"/>
                  </a:lnTo>
                  <a:lnTo>
                    <a:pt x="7943" y="21501"/>
                  </a:lnTo>
                  <a:lnTo>
                    <a:pt x="10137" y="18912"/>
                  </a:lnTo>
                  <a:lnTo>
                    <a:pt x="11014" y="17815"/>
                  </a:lnTo>
                  <a:lnTo>
                    <a:pt x="11892" y="16762"/>
                  </a:lnTo>
                  <a:lnTo>
                    <a:pt x="13823" y="14700"/>
                  </a:lnTo>
                  <a:lnTo>
                    <a:pt x="15622" y="12725"/>
                  </a:lnTo>
                  <a:lnTo>
                    <a:pt x="16499" y="11716"/>
                  </a:lnTo>
                  <a:lnTo>
                    <a:pt x="17333" y="10707"/>
                  </a:lnTo>
                  <a:lnTo>
                    <a:pt x="18123" y="9610"/>
                  </a:lnTo>
                  <a:lnTo>
                    <a:pt x="18869" y="8513"/>
                  </a:lnTo>
                  <a:lnTo>
                    <a:pt x="19176" y="7942"/>
                  </a:lnTo>
                  <a:lnTo>
                    <a:pt x="19483" y="7328"/>
                  </a:lnTo>
                  <a:lnTo>
                    <a:pt x="19790" y="6714"/>
                  </a:lnTo>
                  <a:lnTo>
                    <a:pt x="20054" y="6099"/>
                  </a:lnTo>
                  <a:lnTo>
                    <a:pt x="21370" y="2940"/>
                  </a:lnTo>
                  <a:lnTo>
                    <a:pt x="23125" y="263"/>
                  </a:lnTo>
                  <a:lnTo>
                    <a:pt x="23125" y="219"/>
                  </a:lnTo>
                  <a:lnTo>
                    <a:pt x="23125" y="132"/>
                  </a:lnTo>
                  <a:lnTo>
                    <a:pt x="23125" y="88"/>
                  </a:lnTo>
                  <a:lnTo>
                    <a:pt x="23038" y="44"/>
                  </a:lnTo>
                  <a:lnTo>
                    <a:pt x="2299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17" name="Google Shape;16917;p486"/>
            <p:cNvSpPr/>
            <p:nvPr/>
          </p:nvSpPr>
          <p:spPr>
            <a:xfrm>
              <a:off x="3959175" y="763850"/>
              <a:ext cx="850225" cy="1129950"/>
            </a:xfrm>
            <a:custGeom>
              <a:avLst/>
              <a:gdLst/>
              <a:ahLst/>
              <a:cxnLst/>
              <a:rect l="l" t="t" r="r" b="b"/>
              <a:pathLst>
                <a:path w="34009" h="45198" extrusionOk="0">
                  <a:moveTo>
                    <a:pt x="17421" y="0"/>
                  </a:moveTo>
                  <a:lnTo>
                    <a:pt x="17377" y="44"/>
                  </a:lnTo>
                  <a:lnTo>
                    <a:pt x="17334" y="88"/>
                  </a:lnTo>
                  <a:lnTo>
                    <a:pt x="15666" y="2458"/>
                  </a:lnTo>
                  <a:lnTo>
                    <a:pt x="15666" y="2502"/>
                  </a:lnTo>
                  <a:lnTo>
                    <a:pt x="13823" y="5924"/>
                  </a:lnTo>
                  <a:lnTo>
                    <a:pt x="13779" y="5968"/>
                  </a:lnTo>
                  <a:lnTo>
                    <a:pt x="13516" y="7328"/>
                  </a:lnTo>
                  <a:lnTo>
                    <a:pt x="13516" y="7372"/>
                  </a:lnTo>
                  <a:lnTo>
                    <a:pt x="13253" y="11936"/>
                  </a:lnTo>
                  <a:lnTo>
                    <a:pt x="12946" y="12682"/>
                  </a:lnTo>
                  <a:lnTo>
                    <a:pt x="11059" y="15534"/>
                  </a:lnTo>
                  <a:lnTo>
                    <a:pt x="8952" y="18342"/>
                  </a:lnTo>
                  <a:lnTo>
                    <a:pt x="8909" y="18430"/>
                  </a:lnTo>
                  <a:lnTo>
                    <a:pt x="8865" y="18869"/>
                  </a:lnTo>
                  <a:lnTo>
                    <a:pt x="8865" y="18957"/>
                  </a:lnTo>
                  <a:lnTo>
                    <a:pt x="8952" y="19044"/>
                  </a:lnTo>
                  <a:lnTo>
                    <a:pt x="9260" y="19220"/>
                  </a:lnTo>
                  <a:lnTo>
                    <a:pt x="9391" y="19571"/>
                  </a:lnTo>
                  <a:lnTo>
                    <a:pt x="9084" y="20712"/>
                  </a:lnTo>
                  <a:lnTo>
                    <a:pt x="7548" y="23959"/>
                  </a:lnTo>
                  <a:lnTo>
                    <a:pt x="6407" y="25934"/>
                  </a:lnTo>
                  <a:lnTo>
                    <a:pt x="6012" y="26197"/>
                  </a:lnTo>
                  <a:lnTo>
                    <a:pt x="5749" y="26197"/>
                  </a:lnTo>
                  <a:lnTo>
                    <a:pt x="3511" y="24881"/>
                  </a:lnTo>
                  <a:lnTo>
                    <a:pt x="3423" y="24837"/>
                  </a:lnTo>
                  <a:lnTo>
                    <a:pt x="3336" y="24837"/>
                  </a:lnTo>
                  <a:lnTo>
                    <a:pt x="3292" y="24924"/>
                  </a:lnTo>
                  <a:lnTo>
                    <a:pt x="3248" y="24968"/>
                  </a:lnTo>
                  <a:lnTo>
                    <a:pt x="2809" y="26987"/>
                  </a:lnTo>
                  <a:lnTo>
                    <a:pt x="2239" y="28040"/>
                  </a:lnTo>
                  <a:lnTo>
                    <a:pt x="1142" y="28874"/>
                  </a:lnTo>
                  <a:lnTo>
                    <a:pt x="396" y="29576"/>
                  </a:lnTo>
                  <a:lnTo>
                    <a:pt x="352" y="29620"/>
                  </a:lnTo>
                  <a:lnTo>
                    <a:pt x="89" y="30102"/>
                  </a:lnTo>
                  <a:lnTo>
                    <a:pt x="89" y="30146"/>
                  </a:lnTo>
                  <a:lnTo>
                    <a:pt x="1" y="31594"/>
                  </a:lnTo>
                  <a:lnTo>
                    <a:pt x="1" y="31682"/>
                  </a:lnTo>
                  <a:lnTo>
                    <a:pt x="440" y="33349"/>
                  </a:lnTo>
                  <a:lnTo>
                    <a:pt x="1844" y="36597"/>
                  </a:lnTo>
                  <a:lnTo>
                    <a:pt x="2941" y="39186"/>
                  </a:lnTo>
                  <a:lnTo>
                    <a:pt x="2985" y="39273"/>
                  </a:lnTo>
                  <a:lnTo>
                    <a:pt x="4564" y="40414"/>
                  </a:lnTo>
                  <a:lnTo>
                    <a:pt x="6188" y="41950"/>
                  </a:lnTo>
                  <a:lnTo>
                    <a:pt x="6232" y="41950"/>
                  </a:lnTo>
                  <a:lnTo>
                    <a:pt x="8206" y="42871"/>
                  </a:lnTo>
                  <a:lnTo>
                    <a:pt x="11541" y="44056"/>
                  </a:lnTo>
                  <a:lnTo>
                    <a:pt x="14481" y="44846"/>
                  </a:lnTo>
                  <a:lnTo>
                    <a:pt x="14525" y="44890"/>
                  </a:lnTo>
                  <a:lnTo>
                    <a:pt x="15710" y="44758"/>
                  </a:lnTo>
                  <a:lnTo>
                    <a:pt x="18211" y="45197"/>
                  </a:lnTo>
                  <a:lnTo>
                    <a:pt x="19703" y="45197"/>
                  </a:lnTo>
                  <a:lnTo>
                    <a:pt x="21327" y="44714"/>
                  </a:lnTo>
                  <a:lnTo>
                    <a:pt x="23301" y="44495"/>
                  </a:lnTo>
                  <a:lnTo>
                    <a:pt x="23345" y="44451"/>
                  </a:lnTo>
                  <a:lnTo>
                    <a:pt x="25803" y="43881"/>
                  </a:lnTo>
                  <a:lnTo>
                    <a:pt x="25846" y="43837"/>
                  </a:lnTo>
                  <a:lnTo>
                    <a:pt x="27645" y="42871"/>
                  </a:lnTo>
                  <a:lnTo>
                    <a:pt x="29401" y="41467"/>
                  </a:lnTo>
                  <a:lnTo>
                    <a:pt x="29401" y="41423"/>
                  </a:lnTo>
                  <a:lnTo>
                    <a:pt x="31156" y="39317"/>
                  </a:lnTo>
                  <a:lnTo>
                    <a:pt x="31200" y="39317"/>
                  </a:lnTo>
                  <a:lnTo>
                    <a:pt x="31990" y="37781"/>
                  </a:lnTo>
                  <a:lnTo>
                    <a:pt x="31990" y="37737"/>
                  </a:lnTo>
                  <a:lnTo>
                    <a:pt x="32560" y="35061"/>
                  </a:lnTo>
                  <a:lnTo>
                    <a:pt x="32604" y="31550"/>
                  </a:lnTo>
                  <a:lnTo>
                    <a:pt x="33438" y="28830"/>
                  </a:lnTo>
                  <a:lnTo>
                    <a:pt x="33438" y="28742"/>
                  </a:lnTo>
                  <a:lnTo>
                    <a:pt x="32999" y="26241"/>
                  </a:lnTo>
                  <a:lnTo>
                    <a:pt x="32911" y="25714"/>
                  </a:lnTo>
                  <a:lnTo>
                    <a:pt x="33262" y="23520"/>
                  </a:lnTo>
                  <a:lnTo>
                    <a:pt x="34008" y="20580"/>
                  </a:lnTo>
                  <a:lnTo>
                    <a:pt x="34008" y="20493"/>
                  </a:lnTo>
                  <a:lnTo>
                    <a:pt x="33482" y="18211"/>
                  </a:lnTo>
                  <a:lnTo>
                    <a:pt x="33482" y="18167"/>
                  </a:lnTo>
                  <a:lnTo>
                    <a:pt x="33394" y="18123"/>
                  </a:lnTo>
                  <a:lnTo>
                    <a:pt x="33350" y="18079"/>
                  </a:lnTo>
                  <a:lnTo>
                    <a:pt x="33262" y="18079"/>
                  </a:lnTo>
                  <a:lnTo>
                    <a:pt x="33218" y="18123"/>
                  </a:lnTo>
                  <a:lnTo>
                    <a:pt x="33174" y="18167"/>
                  </a:lnTo>
                  <a:lnTo>
                    <a:pt x="33131" y="18211"/>
                  </a:lnTo>
                  <a:lnTo>
                    <a:pt x="33131" y="18299"/>
                  </a:lnTo>
                  <a:lnTo>
                    <a:pt x="33657" y="20536"/>
                  </a:lnTo>
                  <a:lnTo>
                    <a:pt x="32911" y="23476"/>
                  </a:lnTo>
                  <a:lnTo>
                    <a:pt x="32560" y="25670"/>
                  </a:lnTo>
                  <a:lnTo>
                    <a:pt x="32560" y="25758"/>
                  </a:lnTo>
                  <a:lnTo>
                    <a:pt x="32648" y="26329"/>
                  </a:lnTo>
                  <a:lnTo>
                    <a:pt x="33087" y="28742"/>
                  </a:lnTo>
                  <a:lnTo>
                    <a:pt x="32253" y="31506"/>
                  </a:lnTo>
                  <a:lnTo>
                    <a:pt x="32253" y="31550"/>
                  </a:lnTo>
                  <a:lnTo>
                    <a:pt x="32209" y="35017"/>
                  </a:lnTo>
                  <a:lnTo>
                    <a:pt x="31639" y="37606"/>
                  </a:lnTo>
                  <a:lnTo>
                    <a:pt x="30893" y="39142"/>
                  </a:lnTo>
                  <a:lnTo>
                    <a:pt x="29137" y="41204"/>
                  </a:lnTo>
                  <a:lnTo>
                    <a:pt x="27470" y="42564"/>
                  </a:lnTo>
                  <a:lnTo>
                    <a:pt x="25671" y="43530"/>
                  </a:lnTo>
                  <a:lnTo>
                    <a:pt x="23257" y="44144"/>
                  </a:lnTo>
                  <a:lnTo>
                    <a:pt x="21283" y="44363"/>
                  </a:lnTo>
                  <a:lnTo>
                    <a:pt x="21239" y="44363"/>
                  </a:lnTo>
                  <a:lnTo>
                    <a:pt x="19659" y="44846"/>
                  </a:lnTo>
                  <a:lnTo>
                    <a:pt x="18255" y="44846"/>
                  </a:lnTo>
                  <a:lnTo>
                    <a:pt x="15710" y="44407"/>
                  </a:lnTo>
                  <a:lnTo>
                    <a:pt x="15666" y="44407"/>
                  </a:lnTo>
                  <a:lnTo>
                    <a:pt x="14525" y="44539"/>
                  </a:lnTo>
                  <a:lnTo>
                    <a:pt x="11673" y="43705"/>
                  </a:lnTo>
                  <a:lnTo>
                    <a:pt x="8338" y="42520"/>
                  </a:lnTo>
                  <a:lnTo>
                    <a:pt x="6407" y="41643"/>
                  </a:lnTo>
                  <a:lnTo>
                    <a:pt x="4784" y="40151"/>
                  </a:lnTo>
                  <a:lnTo>
                    <a:pt x="3248" y="39010"/>
                  </a:lnTo>
                  <a:lnTo>
                    <a:pt x="2151" y="36465"/>
                  </a:lnTo>
                  <a:lnTo>
                    <a:pt x="747" y="33218"/>
                  </a:lnTo>
                  <a:lnTo>
                    <a:pt x="352" y="31594"/>
                  </a:lnTo>
                  <a:lnTo>
                    <a:pt x="440" y="30234"/>
                  </a:lnTo>
                  <a:lnTo>
                    <a:pt x="659" y="29795"/>
                  </a:lnTo>
                  <a:lnTo>
                    <a:pt x="1405" y="29137"/>
                  </a:lnTo>
                  <a:lnTo>
                    <a:pt x="2502" y="28303"/>
                  </a:lnTo>
                  <a:lnTo>
                    <a:pt x="2546" y="28259"/>
                  </a:lnTo>
                  <a:lnTo>
                    <a:pt x="3116" y="27118"/>
                  </a:lnTo>
                  <a:lnTo>
                    <a:pt x="3160" y="27075"/>
                  </a:lnTo>
                  <a:lnTo>
                    <a:pt x="3555" y="25275"/>
                  </a:lnTo>
                  <a:lnTo>
                    <a:pt x="5617" y="26504"/>
                  </a:lnTo>
                  <a:lnTo>
                    <a:pt x="5705" y="26548"/>
                  </a:lnTo>
                  <a:lnTo>
                    <a:pt x="6100" y="26548"/>
                  </a:lnTo>
                  <a:lnTo>
                    <a:pt x="6188" y="26504"/>
                  </a:lnTo>
                  <a:lnTo>
                    <a:pt x="6627" y="26197"/>
                  </a:lnTo>
                  <a:lnTo>
                    <a:pt x="6671" y="26109"/>
                  </a:lnTo>
                  <a:lnTo>
                    <a:pt x="7855" y="24135"/>
                  </a:lnTo>
                  <a:lnTo>
                    <a:pt x="9391" y="20844"/>
                  </a:lnTo>
                  <a:lnTo>
                    <a:pt x="9391" y="20800"/>
                  </a:lnTo>
                  <a:lnTo>
                    <a:pt x="9742" y="19615"/>
                  </a:lnTo>
                  <a:lnTo>
                    <a:pt x="9742" y="19483"/>
                  </a:lnTo>
                  <a:lnTo>
                    <a:pt x="9523" y="19001"/>
                  </a:lnTo>
                  <a:lnTo>
                    <a:pt x="9479" y="18913"/>
                  </a:lnTo>
                  <a:lnTo>
                    <a:pt x="9216" y="18781"/>
                  </a:lnTo>
                  <a:lnTo>
                    <a:pt x="9260" y="18518"/>
                  </a:lnTo>
                  <a:lnTo>
                    <a:pt x="11366" y="15710"/>
                  </a:lnTo>
                  <a:lnTo>
                    <a:pt x="13253" y="12857"/>
                  </a:lnTo>
                  <a:lnTo>
                    <a:pt x="13297" y="12857"/>
                  </a:lnTo>
                  <a:lnTo>
                    <a:pt x="13604" y="12024"/>
                  </a:lnTo>
                  <a:lnTo>
                    <a:pt x="13604" y="11980"/>
                  </a:lnTo>
                  <a:lnTo>
                    <a:pt x="13867" y="7372"/>
                  </a:lnTo>
                  <a:lnTo>
                    <a:pt x="14130" y="6056"/>
                  </a:lnTo>
                  <a:lnTo>
                    <a:pt x="15973" y="2677"/>
                  </a:lnTo>
                  <a:lnTo>
                    <a:pt x="17597" y="264"/>
                  </a:lnTo>
                  <a:lnTo>
                    <a:pt x="17641" y="220"/>
                  </a:lnTo>
                  <a:lnTo>
                    <a:pt x="17641" y="132"/>
                  </a:lnTo>
                  <a:lnTo>
                    <a:pt x="17597" y="88"/>
                  </a:lnTo>
                  <a:lnTo>
                    <a:pt x="17553" y="44"/>
                  </a:lnTo>
                  <a:lnTo>
                    <a:pt x="1750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18" name="Google Shape;16918;p486"/>
            <p:cNvSpPr/>
            <p:nvPr/>
          </p:nvSpPr>
          <p:spPr>
            <a:xfrm>
              <a:off x="4266350" y="884525"/>
              <a:ext cx="417975" cy="879825"/>
            </a:xfrm>
            <a:custGeom>
              <a:avLst/>
              <a:gdLst/>
              <a:ahLst/>
              <a:cxnLst/>
              <a:rect l="l" t="t" r="r" b="b"/>
              <a:pathLst>
                <a:path w="16719" h="35193" extrusionOk="0">
                  <a:moveTo>
                    <a:pt x="5485" y="0"/>
                  </a:moveTo>
                  <a:lnTo>
                    <a:pt x="5441" y="44"/>
                  </a:lnTo>
                  <a:lnTo>
                    <a:pt x="4520" y="1448"/>
                  </a:lnTo>
                  <a:lnTo>
                    <a:pt x="4476" y="1536"/>
                  </a:lnTo>
                  <a:lnTo>
                    <a:pt x="4476" y="2414"/>
                  </a:lnTo>
                  <a:lnTo>
                    <a:pt x="4476" y="2458"/>
                  </a:lnTo>
                  <a:lnTo>
                    <a:pt x="5398" y="4915"/>
                  </a:lnTo>
                  <a:lnTo>
                    <a:pt x="5266" y="7592"/>
                  </a:lnTo>
                  <a:lnTo>
                    <a:pt x="5398" y="10575"/>
                  </a:lnTo>
                  <a:lnTo>
                    <a:pt x="5222" y="12155"/>
                  </a:lnTo>
                  <a:lnTo>
                    <a:pt x="4344" y="15446"/>
                  </a:lnTo>
                  <a:lnTo>
                    <a:pt x="2589" y="21370"/>
                  </a:lnTo>
                  <a:lnTo>
                    <a:pt x="88" y="26811"/>
                  </a:lnTo>
                  <a:lnTo>
                    <a:pt x="44" y="26855"/>
                  </a:lnTo>
                  <a:lnTo>
                    <a:pt x="0" y="27294"/>
                  </a:lnTo>
                  <a:lnTo>
                    <a:pt x="0" y="27382"/>
                  </a:lnTo>
                  <a:lnTo>
                    <a:pt x="44" y="27469"/>
                  </a:lnTo>
                  <a:lnTo>
                    <a:pt x="922" y="28215"/>
                  </a:lnTo>
                  <a:lnTo>
                    <a:pt x="966" y="28215"/>
                  </a:lnTo>
                  <a:lnTo>
                    <a:pt x="3774" y="30102"/>
                  </a:lnTo>
                  <a:lnTo>
                    <a:pt x="5003" y="32647"/>
                  </a:lnTo>
                  <a:lnTo>
                    <a:pt x="5090" y="32691"/>
                  </a:lnTo>
                  <a:lnTo>
                    <a:pt x="8689" y="35192"/>
                  </a:lnTo>
                  <a:lnTo>
                    <a:pt x="8820" y="35192"/>
                  </a:lnTo>
                  <a:lnTo>
                    <a:pt x="11190" y="34841"/>
                  </a:lnTo>
                  <a:lnTo>
                    <a:pt x="11234" y="34797"/>
                  </a:lnTo>
                  <a:lnTo>
                    <a:pt x="12770" y="33832"/>
                  </a:lnTo>
                  <a:lnTo>
                    <a:pt x="12813" y="33788"/>
                  </a:lnTo>
                  <a:lnTo>
                    <a:pt x="14349" y="32516"/>
                  </a:lnTo>
                  <a:lnTo>
                    <a:pt x="15095" y="31462"/>
                  </a:lnTo>
                  <a:lnTo>
                    <a:pt x="15139" y="31419"/>
                  </a:lnTo>
                  <a:lnTo>
                    <a:pt x="15402" y="30541"/>
                  </a:lnTo>
                  <a:lnTo>
                    <a:pt x="15402" y="30453"/>
                  </a:lnTo>
                  <a:lnTo>
                    <a:pt x="15139" y="27031"/>
                  </a:lnTo>
                  <a:lnTo>
                    <a:pt x="15139" y="26943"/>
                  </a:lnTo>
                  <a:lnTo>
                    <a:pt x="14174" y="25144"/>
                  </a:lnTo>
                  <a:lnTo>
                    <a:pt x="14525" y="22818"/>
                  </a:lnTo>
                  <a:lnTo>
                    <a:pt x="15183" y="20317"/>
                  </a:lnTo>
                  <a:lnTo>
                    <a:pt x="16719" y="14788"/>
                  </a:lnTo>
                  <a:lnTo>
                    <a:pt x="16719" y="14700"/>
                  </a:lnTo>
                  <a:lnTo>
                    <a:pt x="16719" y="14612"/>
                  </a:lnTo>
                  <a:lnTo>
                    <a:pt x="16675" y="11892"/>
                  </a:lnTo>
                  <a:lnTo>
                    <a:pt x="16631" y="11848"/>
                  </a:lnTo>
                  <a:lnTo>
                    <a:pt x="16587" y="11804"/>
                  </a:lnTo>
                  <a:lnTo>
                    <a:pt x="16543" y="11760"/>
                  </a:lnTo>
                  <a:lnTo>
                    <a:pt x="16499" y="11716"/>
                  </a:lnTo>
                  <a:lnTo>
                    <a:pt x="16412" y="11760"/>
                  </a:lnTo>
                  <a:lnTo>
                    <a:pt x="16368" y="11804"/>
                  </a:lnTo>
                  <a:lnTo>
                    <a:pt x="16324" y="11848"/>
                  </a:lnTo>
                  <a:lnTo>
                    <a:pt x="16324" y="11936"/>
                  </a:lnTo>
                  <a:lnTo>
                    <a:pt x="16368" y="14612"/>
                  </a:lnTo>
                  <a:lnTo>
                    <a:pt x="16368" y="14656"/>
                  </a:lnTo>
                  <a:lnTo>
                    <a:pt x="16368" y="14744"/>
                  </a:lnTo>
                  <a:lnTo>
                    <a:pt x="14832" y="20229"/>
                  </a:lnTo>
                  <a:lnTo>
                    <a:pt x="14218" y="22730"/>
                  </a:lnTo>
                  <a:lnTo>
                    <a:pt x="13823" y="25144"/>
                  </a:lnTo>
                  <a:lnTo>
                    <a:pt x="13823" y="25231"/>
                  </a:lnTo>
                  <a:lnTo>
                    <a:pt x="14788" y="27074"/>
                  </a:lnTo>
                  <a:lnTo>
                    <a:pt x="15051" y="30453"/>
                  </a:lnTo>
                  <a:lnTo>
                    <a:pt x="14788" y="31287"/>
                  </a:lnTo>
                  <a:lnTo>
                    <a:pt x="14086" y="32296"/>
                  </a:lnTo>
                  <a:lnTo>
                    <a:pt x="12594" y="33525"/>
                  </a:lnTo>
                  <a:lnTo>
                    <a:pt x="11058" y="34490"/>
                  </a:lnTo>
                  <a:lnTo>
                    <a:pt x="8864" y="34841"/>
                  </a:lnTo>
                  <a:lnTo>
                    <a:pt x="5310" y="32428"/>
                  </a:lnTo>
                  <a:lnTo>
                    <a:pt x="4037" y="29927"/>
                  </a:lnTo>
                  <a:lnTo>
                    <a:pt x="3993" y="29839"/>
                  </a:lnTo>
                  <a:lnTo>
                    <a:pt x="1141" y="27952"/>
                  </a:lnTo>
                  <a:lnTo>
                    <a:pt x="351" y="27250"/>
                  </a:lnTo>
                  <a:lnTo>
                    <a:pt x="395" y="26943"/>
                  </a:lnTo>
                  <a:lnTo>
                    <a:pt x="2896" y="21502"/>
                  </a:lnTo>
                  <a:lnTo>
                    <a:pt x="2896" y="21458"/>
                  </a:lnTo>
                  <a:lnTo>
                    <a:pt x="4696" y="15534"/>
                  </a:lnTo>
                  <a:lnTo>
                    <a:pt x="5573" y="12243"/>
                  </a:lnTo>
                  <a:lnTo>
                    <a:pt x="5749" y="10619"/>
                  </a:lnTo>
                  <a:lnTo>
                    <a:pt x="5749" y="10575"/>
                  </a:lnTo>
                  <a:lnTo>
                    <a:pt x="5617" y="7592"/>
                  </a:lnTo>
                  <a:lnTo>
                    <a:pt x="5749" y="4871"/>
                  </a:lnTo>
                  <a:lnTo>
                    <a:pt x="5749" y="4827"/>
                  </a:lnTo>
                  <a:lnTo>
                    <a:pt x="4827" y="2370"/>
                  </a:lnTo>
                  <a:lnTo>
                    <a:pt x="4827" y="1624"/>
                  </a:lnTo>
                  <a:lnTo>
                    <a:pt x="5749" y="264"/>
                  </a:lnTo>
                  <a:lnTo>
                    <a:pt x="5749" y="176"/>
                  </a:lnTo>
                  <a:lnTo>
                    <a:pt x="5749" y="132"/>
                  </a:lnTo>
                  <a:lnTo>
                    <a:pt x="5705" y="44"/>
                  </a:lnTo>
                  <a:lnTo>
                    <a:pt x="566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19" name="Google Shape;16919;p486"/>
            <p:cNvSpPr/>
            <p:nvPr/>
          </p:nvSpPr>
          <p:spPr>
            <a:xfrm>
              <a:off x="3635575" y="1464825"/>
              <a:ext cx="1480975" cy="864475"/>
            </a:xfrm>
            <a:custGeom>
              <a:avLst/>
              <a:gdLst/>
              <a:ahLst/>
              <a:cxnLst/>
              <a:rect l="l" t="t" r="r" b="b"/>
              <a:pathLst>
                <a:path w="59239" h="34579" extrusionOk="0">
                  <a:moveTo>
                    <a:pt x="59019" y="1"/>
                  </a:moveTo>
                  <a:lnTo>
                    <a:pt x="58975" y="45"/>
                  </a:lnTo>
                  <a:lnTo>
                    <a:pt x="58932" y="89"/>
                  </a:lnTo>
                  <a:lnTo>
                    <a:pt x="58888" y="176"/>
                  </a:lnTo>
                  <a:lnTo>
                    <a:pt x="58844" y="1800"/>
                  </a:lnTo>
                  <a:lnTo>
                    <a:pt x="56167" y="4389"/>
                  </a:lnTo>
                  <a:lnTo>
                    <a:pt x="54763" y="5486"/>
                  </a:lnTo>
                  <a:lnTo>
                    <a:pt x="50068" y="7768"/>
                  </a:lnTo>
                  <a:lnTo>
                    <a:pt x="50024" y="7856"/>
                  </a:lnTo>
                  <a:lnTo>
                    <a:pt x="48137" y="11629"/>
                  </a:lnTo>
                  <a:lnTo>
                    <a:pt x="46557" y="13735"/>
                  </a:lnTo>
                  <a:lnTo>
                    <a:pt x="44495" y="15929"/>
                  </a:lnTo>
                  <a:lnTo>
                    <a:pt x="41730" y="18124"/>
                  </a:lnTo>
                  <a:lnTo>
                    <a:pt x="40282" y="19045"/>
                  </a:lnTo>
                  <a:lnTo>
                    <a:pt x="35412" y="20625"/>
                  </a:lnTo>
                  <a:lnTo>
                    <a:pt x="34666" y="20844"/>
                  </a:lnTo>
                  <a:lnTo>
                    <a:pt x="34622" y="20888"/>
                  </a:lnTo>
                  <a:lnTo>
                    <a:pt x="31111" y="23433"/>
                  </a:lnTo>
                  <a:lnTo>
                    <a:pt x="29356" y="24618"/>
                  </a:lnTo>
                  <a:lnTo>
                    <a:pt x="28303" y="24969"/>
                  </a:lnTo>
                  <a:lnTo>
                    <a:pt x="28259" y="24969"/>
                  </a:lnTo>
                  <a:lnTo>
                    <a:pt x="27908" y="25188"/>
                  </a:lnTo>
                  <a:lnTo>
                    <a:pt x="27820" y="25232"/>
                  </a:lnTo>
                  <a:lnTo>
                    <a:pt x="27820" y="25320"/>
                  </a:lnTo>
                  <a:lnTo>
                    <a:pt x="27820" y="25408"/>
                  </a:lnTo>
                  <a:lnTo>
                    <a:pt x="27820" y="25452"/>
                  </a:lnTo>
                  <a:lnTo>
                    <a:pt x="27996" y="25671"/>
                  </a:lnTo>
                  <a:lnTo>
                    <a:pt x="27864" y="25890"/>
                  </a:lnTo>
                  <a:lnTo>
                    <a:pt x="26723" y="26241"/>
                  </a:lnTo>
                  <a:lnTo>
                    <a:pt x="22730" y="25671"/>
                  </a:lnTo>
                  <a:lnTo>
                    <a:pt x="21458" y="25320"/>
                  </a:lnTo>
                  <a:lnTo>
                    <a:pt x="18035" y="23696"/>
                  </a:lnTo>
                  <a:lnTo>
                    <a:pt x="15973" y="22555"/>
                  </a:lnTo>
                  <a:lnTo>
                    <a:pt x="15929" y="22512"/>
                  </a:lnTo>
                  <a:lnTo>
                    <a:pt x="15095" y="22292"/>
                  </a:lnTo>
                  <a:lnTo>
                    <a:pt x="15007" y="22292"/>
                  </a:lnTo>
                  <a:lnTo>
                    <a:pt x="14349" y="22424"/>
                  </a:lnTo>
                  <a:lnTo>
                    <a:pt x="14261" y="22468"/>
                  </a:lnTo>
                  <a:lnTo>
                    <a:pt x="14217" y="22599"/>
                  </a:lnTo>
                  <a:lnTo>
                    <a:pt x="14700" y="26022"/>
                  </a:lnTo>
                  <a:lnTo>
                    <a:pt x="14217" y="28786"/>
                  </a:lnTo>
                  <a:lnTo>
                    <a:pt x="13252" y="31726"/>
                  </a:lnTo>
                  <a:lnTo>
                    <a:pt x="12769" y="33438"/>
                  </a:lnTo>
                  <a:lnTo>
                    <a:pt x="7109" y="34008"/>
                  </a:lnTo>
                  <a:lnTo>
                    <a:pt x="2326" y="34184"/>
                  </a:lnTo>
                  <a:lnTo>
                    <a:pt x="176" y="34228"/>
                  </a:lnTo>
                  <a:lnTo>
                    <a:pt x="88" y="34228"/>
                  </a:lnTo>
                  <a:lnTo>
                    <a:pt x="44" y="34271"/>
                  </a:lnTo>
                  <a:lnTo>
                    <a:pt x="0" y="34315"/>
                  </a:lnTo>
                  <a:lnTo>
                    <a:pt x="0" y="34403"/>
                  </a:lnTo>
                  <a:lnTo>
                    <a:pt x="0" y="34447"/>
                  </a:lnTo>
                  <a:lnTo>
                    <a:pt x="44" y="34535"/>
                  </a:lnTo>
                  <a:lnTo>
                    <a:pt x="88" y="34535"/>
                  </a:lnTo>
                  <a:lnTo>
                    <a:pt x="176" y="34579"/>
                  </a:lnTo>
                  <a:lnTo>
                    <a:pt x="2326" y="34535"/>
                  </a:lnTo>
                  <a:lnTo>
                    <a:pt x="7153" y="34359"/>
                  </a:lnTo>
                  <a:lnTo>
                    <a:pt x="12901" y="33789"/>
                  </a:lnTo>
                  <a:lnTo>
                    <a:pt x="12989" y="33745"/>
                  </a:lnTo>
                  <a:lnTo>
                    <a:pt x="13033" y="33657"/>
                  </a:lnTo>
                  <a:lnTo>
                    <a:pt x="13559" y="31814"/>
                  </a:lnTo>
                  <a:lnTo>
                    <a:pt x="14524" y="28874"/>
                  </a:lnTo>
                  <a:lnTo>
                    <a:pt x="14524" y="28830"/>
                  </a:lnTo>
                  <a:lnTo>
                    <a:pt x="15051" y="26066"/>
                  </a:lnTo>
                  <a:lnTo>
                    <a:pt x="15051" y="25978"/>
                  </a:lnTo>
                  <a:lnTo>
                    <a:pt x="14612" y="22731"/>
                  </a:lnTo>
                  <a:lnTo>
                    <a:pt x="15051" y="22643"/>
                  </a:lnTo>
                  <a:lnTo>
                    <a:pt x="15841" y="22863"/>
                  </a:lnTo>
                  <a:lnTo>
                    <a:pt x="17859" y="24003"/>
                  </a:lnTo>
                  <a:lnTo>
                    <a:pt x="21326" y="25671"/>
                  </a:lnTo>
                  <a:lnTo>
                    <a:pt x="21370" y="25671"/>
                  </a:lnTo>
                  <a:lnTo>
                    <a:pt x="22686" y="26022"/>
                  </a:lnTo>
                  <a:lnTo>
                    <a:pt x="26723" y="26592"/>
                  </a:lnTo>
                  <a:lnTo>
                    <a:pt x="26767" y="26549"/>
                  </a:lnTo>
                  <a:lnTo>
                    <a:pt x="27996" y="26197"/>
                  </a:lnTo>
                  <a:lnTo>
                    <a:pt x="28127" y="26154"/>
                  </a:lnTo>
                  <a:lnTo>
                    <a:pt x="28347" y="25759"/>
                  </a:lnTo>
                  <a:lnTo>
                    <a:pt x="28347" y="25671"/>
                  </a:lnTo>
                  <a:lnTo>
                    <a:pt x="28347" y="25583"/>
                  </a:lnTo>
                  <a:lnTo>
                    <a:pt x="28215" y="25408"/>
                  </a:lnTo>
                  <a:lnTo>
                    <a:pt x="28435" y="25320"/>
                  </a:lnTo>
                  <a:lnTo>
                    <a:pt x="29488" y="24969"/>
                  </a:lnTo>
                  <a:lnTo>
                    <a:pt x="29532" y="24925"/>
                  </a:lnTo>
                  <a:lnTo>
                    <a:pt x="31287" y="23696"/>
                  </a:lnTo>
                  <a:lnTo>
                    <a:pt x="34797" y="21195"/>
                  </a:lnTo>
                  <a:lnTo>
                    <a:pt x="35543" y="20976"/>
                  </a:lnTo>
                  <a:lnTo>
                    <a:pt x="40414" y="19352"/>
                  </a:lnTo>
                  <a:lnTo>
                    <a:pt x="40458" y="19352"/>
                  </a:lnTo>
                  <a:lnTo>
                    <a:pt x="41906" y="18387"/>
                  </a:lnTo>
                  <a:lnTo>
                    <a:pt x="44714" y="16193"/>
                  </a:lnTo>
                  <a:lnTo>
                    <a:pt x="44758" y="16193"/>
                  </a:lnTo>
                  <a:lnTo>
                    <a:pt x="46821" y="13999"/>
                  </a:lnTo>
                  <a:lnTo>
                    <a:pt x="46821" y="13955"/>
                  </a:lnTo>
                  <a:lnTo>
                    <a:pt x="48444" y="11849"/>
                  </a:lnTo>
                  <a:lnTo>
                    <a:pt x="48444" y="11805"/>
                  </a:lnTo>
                  <a:lnTo>
                    <a:pt x="50287" y="8031"/>
                  </a:lnTo>
                  <a:lnTo>
                    <a:pt x="54938" y="5793"/>
                  </a:lnTo>
                  <a:lnTo>
                    <a:pt x="54982" y="5793"/>
                  </a:lnTo>
                  <a:lnTo>
                    <a:pt x="56386" y="4696"/>
                  </a:lnTo>
                  <a:lnTo>
                    <a:pt x="56386" y="4652"/>
                  </a:lnTo>
                  <a:lnTo>
                    <a:pt x="59151" y="2019"/>
                  </a:lnTo>
                  <a:lnTo>
                    <a:pt x="59195" y="1888"/>
                  </a:lnTo>
                  <a:lnTo>
                    <a:pt x="59239" y="176"/>
                  </a:lnTo>
                  <a:lnTo>
                    <a:pt x="59239" y="133"/>
                  </a:lnTo>
                  <a:lnTo>
                    <a:pt x="59195" y="45"/>
                  </a:lnTo>
                  <a:lnTo>
                    <a:pt x="5915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20" name="Google Shape;16920;p486"/>
            <p:cNvSpPr/>
            <p:nvPr/>
          </p:nvSpPr>
          <p:spPr>
            <a:xfrm>
              <a:off x="3659700" y="642075"/>
              <a:ext cx="701025" cy="988425"/>
            </a:xfrm>
            <a:custGeom>
              <a:avLst/>
              <a:gdLst/>
              <a:ahLst/>
              <a:cxnLst/>
              <a:rect l="l" t="t" r="r" b="b"/>
              <a:pathLst>
                <a:path w="28041" h="39537" extrusionOk="0">
                  <a:moveTo>
                    <a:pt x="26767" y="1"/>
                  </a:moveTo>
                  <a:lnTo>
                    <a:pt x="25714" y="527"/>
                  </a:lnTo>
                  <a:lnTo>
                    <a:pt x="25627" y="571"/>
                  </a:lnTo>
                  <a:lnTo>
                    <a:pt x="24486" y="1712"/>
                  </a:lnTo>
                  <a:lnTo>
                    <a:pt x="24442" y="1712"/>
                  </a:lnTo>
                  <a:lnTo>
                    <a:pt x="23608" y="2809"/>
                  </a:lnTo>
                  <a:lnTo>
                    <a:pt x="22599" y="3555"/>
                  </a:lnTo>
                  <a:lnTo>
                    <a:pt x="20142" y="5442"/>
                  </a:lnTo>
                  <a:lnTo>
                    <a:pt x="20098" y="5442"/>
                  </a:lnTo>
                  <a:lnTo>
                    <a:pt x="18650" y="6934"/>
                  </a:lnTo>
                  <a:lnTo>
                    <a:pt x="18650" y="6978"/>
                  </a:lnTo>
                  <a:lnTo>
                    <a:pt x="18167" y="7680"/>
                  </a:lnTo>
                  <a:lnTo>
                    <a:pt x="16894" y="9567"/>
                  </a:lnTo>
                  <a:lnTo>
                    <a:pt x="14832" y="12287"/>
                  </a:lnTo>
                  <a:lnTo>
                    <a:pt x="13954" y="13516"/>
                  </a:lnTo>
                  <a:lnTo>
                    <a:pt x="13033" y="14701"/>
                  </a:lnTo>
                  <a:lnTo>
                    <a:pt x="12068" y="15841"/>
                  </a:lnTo>
                  <a:lnTo>
                    <a:pt x="11102" y="16938"/>
                  </a:lnTo>
                  <a:lnTo>
                    <a:pt x="9830" y="18387"/>
                  </a:lnTo>
                  <a:lnTo>
                    <a:pt x="8601" y="19878"/>
                  </a:lnTo>
                  <a:lnTo>
                    <a:pt x="8031" y="20624"/>
                  </a:lnTo>
                  <a:lnTo>
                    <a:pt x="7460" y="21414"/>
                  </a:lnTo>
                  <a:lnTo>
                    <a:pt x="6977" y="22248"/>
                  </a:lnTo>
                  <a:lnTo>
                    <a:pt x="6495" y="23082"/>
                  </a:lnTo>
                  <a:lnTo>
                    <a:pt x="6495" y="23126"/>
                  </a:lnTo>
                  <a:lnTo>
                    <a:pt x="6012" y="24661"/>
                  </a:lnTo>
                  <a:lnTo>
                    <a:pt x="5836" y="26548"/>
                  </a:lnTo>
                  <a:lnTo>
                    <a:pt x="5134" y="27601"/>
                  </a:lnTo>
                  <a:lnTo>
                    <a:pt x="3160" y="29313"/>
                  </a:lnTo>
                  <a:lnTo>
                    <a:pt x="3116" y="29357"/>
                  </a:lnTo>
                  <a:lnTo>
                    <a:pt x="2282" y="31068"/>
                  </a:lnTo>
                  <a:lnTo>
                    <a:pt x="2282" y="31112"/>
                  </a:lnTo>
                  <a:lnTo>
                    <a:pt x="1185" y="34183"/>
                  </a:lnTo>
                  <a:lnTo>
                    <a:pt x="1141" y="34227"/>
                  </a:lnTo>
                  <a:lnTo>
                    <a:pt x="0" y="39317"/>
                  </a:lnTo>
                  <a:lnTo>
                    <a:pt x="0" y="39405"/>
                  </a:lnTo>
                  <a:lnTo>
                    <a:pt x="0" y="39449"/>
                  </a:lnTo>
                  <a:lnTo>
                    <a:pt x="44" y="39493"/>
                  </a:lnTo>
                  <a:lnTo>
                    <a:pt x="132" y="39537"/>
                  </a:lnTo>
                  <a:lnTo>
                    <a:pt x="176" y="39537"/>
                  </a:lnTo>
                  <a:lnTo>
                    <a:pt x="264" y="39493"/>
                  </a:lnTo>
                  <a:lnTo>
                    <a:pt x="308" y="39405"/>
                  </a:lnTo>
                  <a:lnTo>
                    <a:pt x="1492" y="34315"/>
                  </a:lnTo>
                  <a:lnTo>
                    <a:pt x="2633" y="31243"/>
                  </a:lnTo>
                  <a:lnTo>
                    <a:pt x="3423" y="29532"/>
                  </a:lnTo>
                  <a:lnTo>
                    <a:pt x="5398" y="27865"/>
                  </a:lnTo>
                  <a:lnTo>
                    <a:pt x="5442" y="27821"/>
                  </a:lnTo>
                  <a:lnTo>
                    <a:pt x="6144" y="26724"/>
                  </a:lnTo>
                  <a:lnTo>
                    <a:pt x="6144" y="26636"/>
                  </a:lnTo>
                  <a:lnTo>
                    <a:pt x="6363" y="24705"/>
                  </a:lnTo>
                  <a:lnTo>
                    <a:pt x="6802" y="23257"/>
                  </a:lnTo>
                  <a:lnTo>
                    <a:pt x="7285" y="22424"/>
                  </a:lnTo>
                  <a:lnTo>
                    <a:pt x="7767" y="21634"/>
                  </a:lnTo>
                  <a:lnTo>
                    <a:pt x="8294" y="20844"/>
                  </a:lnTo>
                  <a:lnTo>
                    <a:pt x="8864" y="20098"/>
                  </a:lnTo>
                  <a:lnTo>
                    <a:pt x="10093" y="18650"/>
                  </a:lnTo>
                  <a:lnTo>
                    <a:pt x="11365" y="17158"/>
                  </a:lnTo>
                  <a:lnTo>
                    <a:pt x="12331" y="16061"/>
                  </a:lnTo>
                  <a:lnTo>
                    <a:pt x="13296" y="14920"/>
                  </a:lnTo>
                  <a:lnTo>
                    <a:pt x="14262" y="13735"/>
                  </a:lnTo>
                  <a:lnTo>
                    <a:pt x="15139" y="12507"/>
                  </a:lnTo>
                  <a:lnTo>
                    <a:pt x="17202" y="9742"/>
                  </a:lnTo>
                  <a:lnTo>
                    <a:pt x="18430" y="7899"/>
                  </a:lnTo>
                  <a:lnTo>
                    <a:pt x="18913" y="7153"/>
                  </a:lnTo>
                  <a:lnTo>
                    <a:pt x="20361" y="5705"/>
                  </a:lnTo>
                  <a:lnTo>
                    <a:pt x="22774" y="3862"/>
                  </a:lnTo>
                  <a:lnTo>
                    <a:pt x="23828" y="3072"/>
                  </a:lnTo>
                  <a:lnTo>
                    <a:pt x="23871" y="3072"/>
                  </a:lnTo>
                  <a:lnTo>
                    <a:pt x="24749" y="1975"/>
                  </a:lnTo>
                  <a:lnTo>
                    <a:pt x="25890" y="834"/>
                  </a:lnTo>
                  <a:lnTo>
                    <a:pt x="26899" y="352"/>
                  </a:lnTo>
                  <a:lnTo>
                    <a:pt x="27865" y="439"/>
                  </a:lnTo>
                  <a:lnTo>
                    <a:pt x="27908" y="439"/>
                  </a:lnTo>
                  <a:lnTo>
                    <a:pt x="27996" y="396"/>
                  </a:lnTo>
                  <a:lnTo>
                    <a:pt x="28040" y="352"/>
                  </a:lnTo>
                  <a:lnTo>
                    <a:pt x="28040" y="264"/>
                  </a:lnTo>
                  <a:lnTo>
                    <a:pt x="28040" y="220"/>
                  </a:lnTo>
                  <a:lnTo>
                    <a:pt x="27996" y="132"/>
                  </a:lnTo>
                  <a:lnTo>
                    <a:pt x="27952" y="88"/>
                  </a:lnTo>
                  <a:lnTo>
                    <a:pt x="27908" y="88"/>
                  </a:lnTo>
                  <a:lnTo>
                    <a:pt x="2685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21" name="Google Shape;16921;p486"/>
            <p:cNvSpPr/>
            <p:nvPr/>
          </p:nvSpPr>
          <p:spPr>
            <a:xfrm>
              <a:off x="3591675" y="2170200"/>
              <a:ext cx="1783775" cy="624225"/>
            </a:xfrm>
            <a:custGeom>
              <a:avLst/>
              <a:gdLst/>
              <a:ahLst/>
              <a:cxnLst/>
              <a:rect l="l" t="t" r="r" b="b"/>
              <a:pathLst>
                <a:path w="71351" h="24969" extrusionOk="0">
                  <a:moveTo>
                    <a:pt x="70297" y="1"/>
                  </a:moveTo>
                  <a:lnTo>
                    <a:pt x="68411" y="484"/>
                  </a:lnTo>
                  <a:lnTo>
                    <a:pt x="68367" y="528"/>
                  </a:lnTo>
                  <a:lnTo>
                    <a:pt x="63584" y="2853"/>
                  </a:lnTo>
                  <a:lnTo>
                    <a:pt x="61609" y="3687"/>
                  </a:lnTo>
                  <a:lnTo>
                    <a:pt x="58801" y="4345"/>
                  </a:lnTo>
                  <a:lnTo>
                    <a:pt x="55378" y="4345"/>
                  </a:lnTo>
                  <a:lnTo>
                    <a:pt x="55378" y="4389"/>
                  </a:lnTo>
                  <a:lnTo>
                    <a:pt x="53316" y="4828"/>
                  </a:lnTo>
                  <a:lnTo>
                    <a:pt x="53316" y="4872"/>
                  </a:lnTo>
                  <a:lnTo>
                    <a:pt x="49674" y="6232"/>
                  </a:lnTo>
                  <a:lnTo>
                    <a:pt x="47260" y="7241"/>
                  </a:lnTo>
                  <a:lnTo>
                    <a:pt x="40503" y="8382"/>
                  </a:lnTo>
                  <a:lnTo>
                    <a:pt x="36290" y="9040"/>
                  </a:lnTo>
                  <a:lnTo>
                    <a:pt x="32604" y="9611"/>
                  </a:lnTo>
                  <a:lnTo>
                    <a:pt x="30454" y="10050"/>
                  </a:lnTo>
                  <a:lnTo>
                    <a:pt x="28830" y="10488"/>
                  </a:lnTo>
                  <a:lnTo>
                    <a:pt x="28743" y="10532"/>
                  </a:lnTo>
                  <a:lnTo>
                    <a:pt x="28699" y="10576"/>
                  </a:lnTo>
                  <a:lnTo>
                    <a:pt x="26987" y="15798"/>
                  </a:lnTo>
                  <a:lnTo>
                    <a:pt x="25364" y="19177"/>
                  </a:lnTo>
                  <a:lnTo>
                    <a:pt x="23872" y="21678"/>
                  </a:lnTo>
                  <a:lnTo>
                    <a:pt x="22468" y="23872"/>
                  </a:lnTo>
                  <a:lnTo>
                    <a:pt x="21853" y="24486"/>
                  </a:lnTo>
                  <a:lnTo>
                    <a:pt x="21195" y="24618"/>
                  </a:lnTo>
                  <a:lnTo>
                    <a:pt x="19308" y="24530"/>
                  </a:lnTo>
                  <a:lnTo>
                    <a:pt x="15052" y="23696"/>
                  </a:lnTo>
                  <a:lnTo>
                    <a:pt x="10795" y="22731"/>
                  </a:lnTo>
                  <a:lnTo>
                    <a:pt x="7724" y="22161"/>
                  </a:lnTo>
                  <a:lnTo>
                    <a:pt x="4213" y="21897"/>
                  </a:lnTo>
                  <a:lnTo>
                    <a:pt x="264" y="20449"/>
                  </a:lnTo>
                  <a:lnTo>
                    <a:pt x="176" y="20405"/>
                  </a:lnTo>
                  <a:lnTo>
                    <a:pt x="89" y="20449"/>
                  </a:lnTo>
                  <a:lnTo>
                    <a:pt x="45" y="20493"/>
                  </a:lnTo>
                  <a:lnTo>
                    <a:pt x="1" y="20537"/>
                  </a:lnTo>
                  <a:lnTo>
                    <a:pt x="1" y="20581"/>
                  </a:lnTo>
                  <a:lnTo>
                    <a:pt x="45" y="20669"/>
                  </a:lnTo>
                  <a:lnTo>
                    <a:pt x="45" y="20712"/>
                  </a:lnTo>
                  <a:lnTo>
                    <a:pt x="132" y="20756"/>
                  </a:lnTo>
                  <a:lnTo>
                    <a:pt x="4126" y="22204"/>
                  </a:lnTo>
                  <a:lnTo>
                    <a:pt x="4169" y="22248"/>
                  </a:lnTo>
                  <a:lnTo>
                    <a:pt x="7680" y="22512"/>
                  </a:lnTo>
                  <a:lnTo>
                    <a:pt x="10752" y="23082"/>
                  </a:lnTo>
                  <a:lnTo>
                    <a:pt x="15008" y="24047"/>
                  </a:lnTo>
                  <a:lnTo>
                    <a:pt x="19264" y="24881"/>
                  </a:lnTo>
                  <a:lnTo>
                    <a:pt x="19308" y="24881"/>
                  </a:lnTo>
                  <a:lnTo>
                    <a:pt x="21195" y="24969"/>
                  </a:lnTo>
                  <a:lnTo>
                    <a:pt x="21239" y="24969"/>
                  </a:lnTo>
                  <a:lnTo>
                    <a:pt x="21985" y="24793"/>
                  </a:lnTo>
                  <a:lnTo>
                    <a:pt x="22029" y="24749"/>
                  </a:lnTo>
                  <a:lnTo>
                    <a:pt x="22731" y="24091"/>
                  </a:lnTo>
                  <a:lnTo>
                    <a:pt x="22775" y="24091"/>
                  </a:lnTo>
                  <a:lnTo>
                    <a:pt x="24135" y="21897"/>
                  </a:lnTo>
                  <a:lnTo>
                    <a:pt x="25671" y="19308"/>
                  </a:lnTo>
                  <a:lnTo>
                    <a:pt x="27294" y="15930"/>
                  </a:lnTo>
                  <a:lnTo>
                    <a:pt x="29006" y="10796"/>
                  </a:lnTo>
                  <a:lnTo>
                    <a:pt x="30542" y="10357"/>
                  </a:lnTo>
                  <a:lnTo>
                    <a:pt x="32648" y="9962"/>
                  </a:lnTo>
                  <a:lnTo>
                    <a:pt x="36334" y="9391"/>
                  </a:lnTo>
                  <a:lnTo>
                    <a:pt x="40546" y="8689"/>
                  </a:lnTo>
                  <a:lnTo>
                    <a:pt x="47348" y="7592"/>
                  </a:lnTo>
                  <a:lnTo>
                    <a:pt x="47392" y="7592"/>
                  </a:lnTo>
                  <a:lnTo>
                    <a:pt x="49805" y="6583"/>
                  </a:lnTo>
                  <a:lnTo>
                    <a:pt x="53403" y="5179"/>
                  </a:lnTo>
                  <a:lnTo>
                    <a:pt x="55422" y="4696"/>
                  </a:lnTo>
                  <a:lnTo>
                    <a:pt x="58888" y="4696"/>
                  </a:lnTo>
                  <a:lnTo>
                    <a:pt x="61697" y="3994"/>
                  </a:lnTo>
                  <a:lnTo>
                    <a:pt x="61741" y="3994"/>
                  </a:lnTo>
                  <a:lnTo>
                    <a:pt x="63715" y="3160"/>
                  </a:lnTo>
                  <a:lnTo>
                    <a:pt x="68498" y="835"/>
                  </a:lnTo>
                  <a:lnTo>
                    <a:pt x="70341" y="352"/>
                  </a:lnTo>
                  <a:lnTo>
                    <a:pt x="70780" y="440"/>
                  </a:lnTo>
                  <a:lnTo>
                    <a:pt x="70956" y="659"/>
                  </a:lnTo>
                  <a:lnTo>
                    <a:pt x="70999" y="1712"/>
                  </a:lnTo>
                  <a:lnTo>
                    <a:pt x="70868" y="5003"/>
                  </a:lnTo>
                  <a:lnTo>
                    <a:pt x="70692" y="11059"/>
                  </a:lnTo>
                  <a:lnTo>
                    <a:pt x="70692" y="11147"/>
                  </a:lnTo>
                  <a:lnTo>
                    <a:pt x="70736" y="11190"/>
                  </a:lnTo>
                  <a:lnTo>
                    <a:pt x="70780" y="11234"/>
                  </a:lnTo>
                  <a:lnTo>
                    <a:pt x="70868" y="11278"/>
                  </a:lnTo>
                  <a:lnTo>
                    <a:pt x="70912" y="11234"/>
                  </a:lnTo>
                  <a:lnTo>
                    <a:pt x="70999" y="11234"/>
                  </a:lnTo>
                  <a:lnTo>
                    <a:pt x="70999" y="11147"/>
                  </a:lnTo>
                  <a:lnTo>
                    <a:pt x="71043" y="11103"/>
                  </a:lnTo>
                  <a:lnTo>
                    <a:pt x="71219" y="5003"/>
                  </a:lnTo>
                  <a:lnTo>
                    <a:pt x="71351" y="1712"/>
                  </a:lnTo>
                  <a:lnTo>
                    <a:pt x="71351" y="1668"/>
                  </a:lnTo>
                  <a:lnTo>
                    <a:pt x="71263" y="571"/>
                  </a:lnTo>
                  <a:lnTo>
                    <a:pt x="71263" y="484"/>
                  </a:lnTo>
                  <a:lnTo>
                    <a:pt x="70999" y="177"/>
                  </a:lnTo>
                  <a:lnTo>
                    <a:pt x="70912" y="89"/>
                  </a:lnTo>
                  <a:lnTo>
                    <a:pt x="7038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22" name="Google Shape;16922;p486"/>
            <p:cNvSpPr/>
            <p:nvPr/>
          </p:nvSpPr>
          <p:spPr>
            <a:xfrm>
              <a:off x="3359125" y="762750"/>
              <a:ext cx="284150" cy="616550"/>
            </a:xfrm>
            <a:custGeom>
              <a:avLst/>
              <a:gdLst/>
              <a:ahLst/>
              <a:cxnLst/>
              <a:rect l="l" t="t" r="r" b="b"/>
              <a:pathLst>
                <a:path w="11366" h="24662" extrusionOk="0">
                  <a:moveTo>
                    <a:pt x="11146" y="1"/>
                  </a:moveTo>
                  <a:lnTo>
                    <a:pt x="11102" y="44"/>
                  </a:lnTo>
                  <a:lnTo>
                    <a:pt x="11058" y="88"/>
                  </a:lnTo>
                  <a:lnTo>
                    <a:pt x="9478" y="3292"/>
                  </a:lnTo>
                  <a:lnTo>
                    <a:pt x="9347" y="3599"/>
                  </a:lnTo>
                  <a:lnTo>
                    <a:pt x="7811" y="6144"/>
                  </a:lnTo>
                  <a:lnTo>
                    <a:pt x="7811" y="6188"/>
                  </a:lnTo>
                  <a:lnTo>
                    <a:pt x="6977" y="7987"/>
                  </a:lnTo>
                  <a:lnTo>
                    <a:pt x="6143" y="10400"/>
                  </a:lnTo>
                  <a:lnTo>
                    <a:pt x="6056" y="10620"/>
                  </a:lnTo>
                  <a:lnTo>
                    <a:pt x="4344" y="15841"/>
                  </a:lnTo>
                  <a:lnTo>
                    <a:pt x="2501" y="20888"/>
                  </a:lnTo>
                  <a:lnTo>
                    <a:pt x="1273" y="23564"/>
                  </a:lnTo>
                  <a:lnTo>
                    <a:pt x="88" y="24310"/>
                  </a:lnTo>
                  <a:lnTo>
                    <a:pt x="0" y="24398"/>
                  </a:lnTo>
                  <a:lnTo>
                    <a:pt x="0" y="24442"/>
                  </a:lnTo>
                  <a:lnTo>
                    <a:pt x="0" y="24486"/>
                  </a:lnTo>
                  <a:lnTo>
                    <a:pt x="0" y="24574"/>
                  </a:lnTo>
                  <a:lnTo>
                    <a:pt x="88" y="24617"/>
                  </a:lnTo>
                  <a:lnTo>
                    <a:pt x="176" y="24661"/>
                  </a:lnTo>
                  <a:lnTo>
                    <a:pt x="263" y="24617"/>
                  </a:lnTo>
                  <a:lnTo>
                    <a:pt x="1492" y="23828"/>
                  </a:lnTo>
                  <a:lnTo>
                    <a:pt x="1580" y="23784"/>
                  </a:lnTo>
                  <a:lnTo>
                    <a:pt x="2808" y="21019"/>
                  </a:lnTo>
                  <a:lnTo>
                    <a:pt x="4695" y="15973"/>
                  </a:lnTo>
                  <a:lnTo>
                    <a:pt x="6363" y="10751"/>
                  </a:lnTo>
                  <a:lnTo>
                    <a:pt x="6451" y="10532"/>
                  </a:lnTo>
                  <a:lnTo>
                    <a:pt x="7284" y="8118"/>
                  </a:lnTo>
                  <a:lnTo>
                    <a:pt x="8118" y="6319"/>
                  </a:lnTo>
                  <a:lnTo>
                    <a:pt x="9654" y="3774"/>
                  </a:lnTo>
                  <a:lnTo>
                    <a:pt x="9654" y="3730"/>
                  </a:lnTo>
                  <a:lnTo>
                    <a:pt x="9785" y="3423"/>
                  </a:lnTo>
                  <a:lnTo>
                    <a:pt x="11365" y="264"/>
                  </a:lnTo>
                  <a:lnTo>
                    <a:pt x="11365" y="176"/>
                  </a:lnTo>
                  <a:lnTo>
                    <a:pt x="11365" y="132"/>
                  </a:lnTo>
                  <a:lnTo>
                    <a:pt x="11321" y="44"/>
                  </a:lnTo>
                  <a:lnTo>
                    <a:pt x="1127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23" name="Google Shape;16923;p486"/>
            <p:cNvSpPr/>
            <p:nvPr/>
          </p:nvSpPr>
          <p:spPr>
            <a:xfrm>
              <a:off x="4291575" y="2578300"/>
              <a:ext cx="465150" cy="155800"/>
            </a:xfrm>
            <a:custGeom>
              <a:avLst/>
              <a:gdLst/>
              <a:ahLst/>
              <a:cxnLst/>
              <a:rect l="l" t="t" r="r" b="b"/>
              <a:pathLst>
                <a:path w="18606" h="6232" extrusionOk="0">
                  <a:moveTo>
                    <a:pt x="18255" y="0"/>
                  </a:moveTo>
                  <a:lnTo>
                    <a:pt x="14613" y="571"/>
                  </a:lnTo>
                  <a:lnTo>
                    <a:pt x="6758" y="1405"/>
                  </a:lnTo>
                  <a:lnTo>
                    <a:pt x="3555" y="1624"/>
                  </a:lnTo>
                  <a:lnTo>
                    <a:pt x="3511" y="1624"/>
                  </a:lnTo>
                  <a:lnTo>
                    <a:pt x="2633" y="1975"/>
                  </a:lnTo>
                  <a:lnTo>
                    <a:pt x="2546" y="1975"/>
                  </a:lnTo>
                  <a:lnTo>
                    <a:pt x="2063" y="2458"/>
                  </a:lnTo>
                  <a:lnTo>
                    <a:pt x="2019" y="2502"/>
                  </a:lnTo>
                  <a:lnTo>
                    <a:pt x="44" y="5968"/>
                  </a:lnTo>
                  <a:lnTo>
                    <a:pt x="1" y="6056"/>
                  </a:lnTo>
                  <a:lnTo>
                    <a:pt x="1" y="6100"/>
                  </a:lnTo>
                  <a:lnTo>
                    <a:pt x="44" y="6188"/>
                  </a:lnTo>
                  <a:lnTo>
                    <a:pt x="88" y="6231"/>
                  </a:lnTo>
                  <a:lnTo>
                    <a:pt x="264" y="6231"/>
                  </a:lnTo>
                  <a:lnTo>
                    <a:pt x="352" y="6144"/>
                  </a:lnTo>
                  <a:lnTo>
                    <a:pt x="2326" y="2677"/>
                  </a:lnTo>
                  <a:lnTo>
                    <a:pt x="2765" y="2282"/>
                  </a:lnTo>
                  <a:lnTo>
                    <a:pt x="3599" y="1975"/>
                  </a:lnTo>
                  <a:lnTo>
                    <a:pt x="6802" y="1756"/>
                  </a:lnTo>
                  <a:lnTo>
                    <a:pt x="14657" y="922"/>
                  </a:lnTo>
                  <a:lnTo>
                    <a:pt x="18167" y="352"/>
                  </a:lnTo>
                  <a:lnTo>
                    <a:pt x="18211" y="439"/>
                  </a:lnTo>
                  <a:lnTo>
                    <a:pt x="16412" y="1273"/>
                  </a:lnTo>
                  <a:lnTo>
                    <a:pt x="16368" y="1317"/>
                  </a:lnTo>
                  <a:lnTo>
                    <a:pt x="16324" y="1405"/>
                  </a:lnTo>
                  <a:lnTo>
                    <a:pt x="16324" y="1449"/>
                  </a:lnTo>
                  <a:lnTo>
                    <a:pt x="16324" y="1536"/>
                  </a:lnTo>
                  <a:lnTo>
                    <a:pt x="16368" y="1580"/>
                  </a:lnTo>
                  <a:lnTo>
                    <a:pt x="16412" y="1624"/>
                  </a:lnTo>
                  <a:lnTo>
                    <a:pt x="16544" y="1624"/>
                  </a:lnTo>
                  <a:lnTo>
                    <a:pt x="18518" y="703"/>
                  </a:lnTo>
                  <a:lnTo>
                    <a:pt x="18606" y="615"/>
                  </a:lnTo>
                  <a:lnTo>
                    <a:pt x="18606" y="483"/>
                  </a:lnTo>
                  <a:lnTo>
                    <a:pt x="18430" y="88"/>
                  </a:lnTo>
                  <a:lnTo>
                    <a:pt x="1834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24" name="Google Shape;16924;p486"/>
            <p:cNvSpPr/>
            <p:nvPr/>
          </p:nvSpPr>
          <p:spPr>
            <a:xfrm>
              <a:off x="3631175" y="2837200"/>
              <a:ext cx="446500" cy="66925"/>
            </a:xfrm>
            <a:custGeom>
              <a:avLst/>
              <a:gdLst/>
              <a:ahLst/>
              <a:cxnLst/>
              <a:rect l="l" t="t" r="r" b="b"/>
              <a:pathLst>
                <a:path w="17860" h="2677" extrusionOk="0">
                  <a:moveTo>
                    <a:pt x="88" y="0"/>
                  </a:move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44" y="263"/>
                  </a:lnTo>
                  <a:lnTo>
                    <a:pt x="88" y="307"/>
                  </a:lnTo>
                  <a:lnTo>
                    <a:pt x="132" y="351"/>
                  </a:lnTo>
                  <a:lnTo>
                    <a:pt x="2940" y="922"/>
                  </a:lnTo>
                  <a:lnTo>
                    <a:pt x="7987" y="1668"/>
                  </a:lnTo>
                  <a:lnTo>
                    <a:pt x="11102" y="2326"/>
                  </a:lnTo>
                  <a:lnTo>
                    <a:pt x="14262" y="2677"/>
                  </a:lnTo>
                  <a:lnTo>
                    <a:pt x="17728" y="2677"/>
                  </a:lnTo>
                  <a:lnTo>
                    <a:pt x="17772" y="2633"/>
                  </a:lnTo>
                  <a:lnTo>
                    <a:pt x="17816" y="2589"/>
                  </a:lnTo>
                  <a:lnTo>
                    <a:pt x="17860" y="2501"/>
                  </a:lnTo>
                  <a:lnTo>
                    <a:pt x="17816" y="2458"/>
                  </a:lnTo>
                  <a:lnTo>
                    <a:pt x="17772" y="2414"/>
                  </a:lnTo>
                  <a:lnTo>
                    <a:pt x="17728" y="2370"/>
                  </a:lnTo>
                  <a:lnTo>
                    <a:pt x="17684" y="2326"/>
                  </a:lnTo>
                  <a:lnTo>
                    <a:pt x="14306" y="2326"/>
                  </a:lnTo>
                  <a:lnTo>
                    <a:pt x="11146" y="1975"/>
                  </a:lnTo>
                  <a:lnTo>
                    <a:pt x="8074" y="1317"/>
                  </a:lnTo>
                  <a:lnTo>
                    <a:pt x="2984" y="615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25" name="Google Shape;16925;p486"/>
            <p:cNvSpPr/>
            <p:nvPr/>
          </p:nvSpPr>
          <p:spPr>
            <a:xfrm>
              <a:off x="3229675" y="767150"/>
              <a:ext cx="275375" cy="654925"/>
            </a:xfrm>
            <a:custGeom>
              <a:avLst/>
              <a:gdLst/>
              <a:ahLst/>
              <a:cxnLst/>
              <a:rect l="l" t="t" r="r" b="b"/>
              <a:pathLst>
                <a:path w="11015" h="26197" extrusionOk="0">
                  <a:moveTo>
                    <a:pt x="10795" y="0"/>
                  </a:moveTo>
                  <a:lnTo>
                    <a:pt x="10707" y="44"/>
                  </a:lnTo>
                  <a:lnTo>
                    <a:pt x="9259" y="1536"/>
                  </a:lnTo>
                  <a:lnTo>
                    <a:pt x="9259" y="1580"/>
                  </a:lnTo>
                  <a:lnTo>
                    <a:pt x="7943" y="4564"/>
                  </a:lnTo>
                  <a:lnTo>
                    <a:pt x="7197" y="6319"/>
                  </a:lnTo>
                  <a:lnTo>
                    <a:pt x="5968" y="10180"/>
                  </a:lnTo>
                  <a:lnTo>
                    <a:pt x="4695" y="13384"/>
                  </a:lnTo>
                  <a:lnTo>
                    <a:pt x="3335" y="16104"/>
                  </a:lnTo>
                  <a:lnTo>
                    <a:pt x="2501" y="18210"/>
                  </a:lnTo>
                  <a:lnTo>
                    <a:pt x="1404" y="21896"/>
                  </a:lnTo>
                  <a:lnTo>
                    <a:pt x="0" y="25977"/>
                  </a:lnTo>
                  <a:lnTo>
                    <a:pt x="0" y="26065"/>
                  </a:lnTo>
                  <a:lnTo>
                    <a:pt x="0" y="26109"/>
                  </a:lnTo>
                  <a:lnTo>
                    <a:pt x="44" y="26153"/>
                  </a:lnTo>
                  <a:lnTo>
                    <a:pt x="88" y="26197"/>
                  </a:lnTo>
                  <a:lnTo>
                    <a:pt x="263" y="26197"/>
                  </a:lnTo>
                  <a:lnTo>
                    <a:pt x="307" y="26109"/>
                  </a:lnTo>
                  <a:lnTo>
                    <a:pt x="1755" y="21984"/>
                  </a:lnTo>
                  <a:lnTo>
                    <a:pt x="2852" y="18298"/>
                  </a:lnTo>
                  <a:lnTo>
                    <a:pt x="3642" y="16236"/>
                  </a:lnTo>
                  <a:lnTo>
                    <a:pt x="5046" y="13515"/>
                  </a:lnTo>
                  <a:lnTo>
                    <a:pt x="6143" y="10663"/>
                  </a:lnTo>
                  <a:lnTo>
                    <a:pt x="6275" y="10312"/>
                  </a:lnTo>
                  <a:lnTo>
                    <a:pt x="7548" y="6450"/>
                  </a:lnTo>
                  <a:lnTo>
                    <a:pt x="7548" y="6407"/>
                  </a:lnTo>
                  <a:lnTo>
                    <a:pt x="8294" y="4651"/>
                  </a:lnTo>
                  <a:lnTo>
                    <a:pt x="9566" y="1755"/>
                  </a:lnTo>
                  <a:lnTo>
                    <a:pt x="10970" y="307"/>
                  </a:lnTo>
                  <a:lnTo>
                    <a:pt x="11014" y="219"/>
                  </a:lnTo>
                  <a:lnTo>
                    <a:pt x="11014" y="176"/>
                  </a:lnTo>
                  <a:lnTo>
                    <a:pt x="11014" y="88"/>
                  </a:lnTo>
                  <a:lnTo>
                    <a:pt x="10970" y="44"/>
                  </a:lnTo>
                  <a:lnTo>
                    <a:pt x="1092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26" name="Google Shape;16926;p486"/>
            <p:cNvSpPr/>
            <p:nvPr/>
          </p:nvSpPr>
          <p:spPr>
            <a:xfrm>
              <a:off x="4717225" y="1245425"/>
              <a:ext cx="38425" cy="278675"/>
            </a:xfrm>
            <a:custGeom>
              <a:avLst/>
              <a:gdLst/>
              <a:ahLst/>
              <a:cxnLst/>
              <a:rect l="l" t="t" r="r" b="b"/>
              <a:pathLst>
                <a:path w="1537" h="11147" extrusionOk="0">
                  <a:moveTo>
                    <a:pt x="1317" y="1"/>
                  </a:moveTo>
                  <a:lnTo>
                    <a:pt x="1273" y="45"/>
                  </a:lnTo>
                  <a:lnTo>
                    <a:pt x="1229" y="89"/>
                  </a:lnTo>
                  <a:lnTo>
                    <a:pt x="1185" y="133"/>
                  </a:lnTo>
                  <a:lnTo>
                    <a:pt x="483" y="4126"/>
                  </a:lnTo>
                  <a:lnTo>
                    <a:pt x="0" y="7066"/>
                  </a:lnTo>
                  <a:lnTo>
                    <a:pt x="0" y="7109"/>
                  </a:lnTo>
                  <a:lnTo>
                    <a:pt x="132" y="8470"/>
                  </a:lnTo>
                  <a:lnTo>
                    <a:pt x="132" y="8514"/>
                  </a:lnTo>
                  <a:lnTo>
                    <a:pt x="878" y="10839"/>
                  </a:lnTo>
                  <a:lnTo>
                    <a:pt x="878" y="10971"/>
                  </a:lnTo>
                  <a:lnTo>
                    <a:pt x="878" y="11015"/>
                  </a:lnTo>
                  <a:lnTo>
                    <a:pt x="922" y="11103"/>
                  </a:lnTo>
                  <a:lnTo>
                    <a:pt x="1009" y="11146"/>
                  </a:lnTo>
                  <a:lnTo>
                    <a:pt x="1053" y="11146"/>
                  </a:lnTo>
                  <a:lnTo>
                    <a:pt x="1185" y="11103"/>
                  </a:lnTo>
                  <a:lnTo>
                    <a:pt x="1229" y="11059"/>
                  </a:lnTo>
                  <a:lnTo>
                    <a:pt x="1229" y="10971"/>
                  </a:lnTo>
                  <a:lnTo>
                    <a:pt x="1229" y="10795"/>
                  </a:lnTo>
                  <a:lnTo>
                    <a:pt x="1229" y="10752"/>
                  </a:lnTo>
                  <a:lnTo>
                    <a:pt x="483" y="8426"/>
                  </a:lnTo>
                  <a:lnTo>
                    <a:pt x="351" y="7109"/>
                  </a:lnTo>
                  <a:lnTo>
                    <a:pt x="834" y="4170"/>
                  </a:lnTo>
                  <a:lnTo>
                    <a:pt x="1536" y="220"/>
                  </a:lnTo>
                  <a:lnTo>
                    <a:pt x="1536" y="133"/>
                  </a:lnTo>
                  <a:lnTo>
                    <a:pt x="1492" y="89"/>
                  </a:lnTo>
                  <a:lnTo>
                    <a:pt x="1448" y="45"/>
                  </a:lnTo>
                  <a:lnTo>
                    <a:pt x="140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27" name="Google Shape;16927;p486"/>
            <p:cNvSpPr/>
            <p:nvPr/>
          </p:nvSpPr>
          <p:spPr>
            <a:xfrm>
              <a:off x="4744650" y="1146700"/>
              <a:ext cx="39500" cy="377400"/>
            </a:xfrm>
            <a:custGeom>
              <a:avLst/>
              <a:gdLst/>
              <a:ahLst/>
              <a:cxnLst/>
              <a:rect l="l" t="t" r="r" b="b"/>
              <a:pathLst>
                <a:path w="1580" h="15096" extrusionOk="0">
                  <a:moveTo>
                    <a:pt x="483" y="1"/>
                  </a:moveTo>
                  <a:lnTo>
                    <a:pt x="395" y="45"/>
                  </a:lnTo>
                  <a:lnTo>
                    <a:pt x="351" y="45"/>
                  </a:lnTo>
                  <a:lnTo>
                    <a:pt x="307" y="132"/>
                  </a:lnTo>
                  <a:lnTo>
                    <a:pt x="264" y="176"/>
                  </a:lnTo>
                  <a:lnTo>
                    <a:pt x="307" y="264"/>
                  </a:lnTo>
                  <a:lnTo>
                    <a:pt x="1185" y="3204"/>
                  </a:lnTo>
                  <a:lnTo>
                    <a:pt x="1229" y="5091"/>
                  </a:lnTo>
                  <a:lnTo>
                    <a:pt x="439" y="8075"/>
                  </a:lnTo>
                  <a:lnTo>
                    <a:pt x="0" y="10707"/>
                  </a:lnTo>
                  <a:lnTo>
                    <a:pt x="0" y="10751"/>
                  </a:lnTo>
                  <a:lnTo>
                    <a:pt x="88" y="11892"/>
                  </a:lnTo>
                  <a:lnTo>
                    <a:pt x="88" y="11936"/>
                  </a:lnTo>
                  <a:lnTo>
                    <a:pt x="615" y="13647"/>
                  </a:lnTo>
                  <a:lnTo>
                    <a:pt x="439" y="14876"/>
                  </a:lnTo>
                  <a:lnTo>
                    <a:pt x="439" y="14964"/>
                  </a:lnTo>
                  <a:lnTo>
                    <a:pt x="483" y="15008"/>
                  </a:lnTo>
                  <a:lnTo>
                    <a:pt x="527" y="15052"/>
                  </a:lnTo>
                  <a:lnTo>
                    <a:pt x="615" y="15095"/>
                  </a:lnTo>
                  <a:lnTo>
                    <a:pt x="746" y="15052"/>
                  </a:lnTo>
                  <a:lnTo>
                    <a:pt x="790" y="14920"/>
                  </a:lnTo>
                  <a:lnTo>
                    <a:pt x="966" y="13647"/>
                  </a:lnTo>
                  <a:lnTo>
                    <a:pt x="966" y="13560"/>
                  </a:lnTo>
                  <a:lnTo>
                    <a:pt x="439" y="11848"/>
                  </a:lnTo>
                  <a:lnTo>
                    <a:pt x="351" y="10751"/>
                  </a:lnTo>
                  <a:lnTo>
                    <a:pt x="790" y="8162"/>
                  </a:lnTo>
                  <a:lnTo>
                    <a:pt x="1580" y="5135"/>
                  </a:lnTo>
                  <a:lnTo>
                    <a:pt x="1580" y="5091"/>
                  </a:lnTo>
                  <a:lnTo>
                    <a:pt x="1536" y="3160"/>
                  </a:lnTo>
                  <a:lnTo>
                    <a:pt x="1536" y="3116"/>
                  </a:lnTo>
                  <a:lnTo>
                    <a:pt x="615" y="132"/>
                  </a:lnTo>
                  <a:lnTo>
                    <a:pt x="571" y="88"/>
                  </a:lnTo>
                  <a:lnTo>
                    <a:pt x="527" y="45"/>
                  </a:lnTo>
                  <a:lnTo>
                    <a:pt x="48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28" name="Google Shape;16928;p486"/>
            <p:cNvSpPr/>
            <p:nvPr/>
          </p:nvSpPr>
          <p:spPr>
            <a:xfrm>
              <a:off x="4788525" y="1242150"/>
              <a:ext cx="43900" cy="303900"/>
            </a:xfrm>
            <a:custGeom>
              <a:avLst/>
              <a:gdLst/>
              <a:ahLst/>
              <a:cxnLst/>
              <a:rect l="l" t="t" r="r" b="b"/>
              <a:pathLst>
                <a:path w="1756" h="12156" extrusionOk="0">
                  <a:moveTo>
                    <a:pt x="1229" y="0"/>
                  </a:moveTo>
                  <a:lnTo>
                    <a:pt x="1141" y="44"/>
                  </a:lnTo>
                  <a:lnTo>
                    <a:pt x="1097" y="88"/>
                  </a:lnTo>
                  <a:lnTo>
                    <a:pt x="1054" y="132"/>
                  </a:lnTo>
                  <a:lnTo>
                    <a:pt x="1054" y="220"/>
                  </a:lnTo>
                  <a:lnTo>
                    <a:pt x="1405" y="2106"/>
                  </a:lnTo>
                  <a:lnTo>
                    <a:pt x="790" y="4388"/>
                  </a:lnTo>
                  <a:lnTo>
                    <a:pt x="483" y="6231"/>
                  </a:lnTo>
                  <a:lnTo>
                    <a:pt x="483" y="6275"/>
                  </a:lnTo>
                  <a:lnTo>
                    <a:pt x="878" y="8996"/>
                  </a:lnTo>
                  <a:lnTo>
                    <a:pt x="308" y="11277"/>
                  </a:lnTo>
                  <a:lnTo>
                    <a:pt x="0" y="11892"/>
                  </a:lnTo>
                  <a:lnTo>
                    <a:pt x="0" y="11980"/>
                  </a:lnTo>
                  <a:lnTo>
                    <a:pt x="0" y="12067"/>
                  </a:lnTo>
                  <a:lnTo>
                    <a:pt x="44" y="12111"/>
                  </a:lnTo>
                  <a:lnTo>
                    <a:pt x="88" y="12155"/>
                  </a:lnTo>
                  <a:lnTo>
                    <a:pt x="264" y="12155"/>
                  </a:lnTo>
                  <a:lnTo>
                    <a:pt x="351" y="12067"/>
                  </a:lnTo>
                  <a:lnTo>
                    <a:pt x="659" y="11409"/>
                  </a:lnTo>
                  <a:lnTo>
                    <a:pt x="659" y="11365"/>
                  </a:lnTo>
                  <a:lnTo>
                    <a:pt x="1229" y="9040"/>
                  </a:lnTo>
                  <a:lnTo>
                    <a:pt x="1229" y="8952"/>
                  </a:lnTo>
                  <a:lnTo>
                    <a:pt x="834" y="6231"/>
                  </a:lnTo>
                  <a:lnTo>
                    <a:pt x="1141" y="4432"/>
                  </a:lnTo>
                  <a:lnTo>
                    <a:pt x="1756" y="2150"/>
                  </a:lnTo>
                  <a:lnTo>
                    <a:pt x="1756" y="2063"/>
                  </a:lnTo>
                  <a:lnTo>
                    <a:pt x="1405" y="132"/>
                  </a:lnTo>
                  <a:lnTo>
                    <a:pt x="1405" y="88"/>
                  </a:lnTo>
                  <a:lnTo>
                    <a:pt x="1361" y="44"/>
                  </a:lnTo>
                  <a:lnTo>
                    <a:pt x="127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29" name="Google Shape;16929;p486"/>
            <p:cNvSpPr/>
            <p:nvPr/>
          </p:nvSpPr>
          <p:spPr>
            <a:xfrm>
              <a:off x="4784125" y="1313450"/>
              <a:ext cx="79025" cy="276475"/>
            </a:xfrm>
            <a:custGeom>
              <a:avLst/>
              <a:gdLst/>
              <a:ahLst/>
              <a:cxnLst/>
              <a:rect l="l" t="t" r="r" b="b"/>
              <a:pathLst>
                <a:path w="3161" h="11059" extrusionOk="0">
                  <a:moveTo>
                    <a:pt x="2897" y="0"/>
                  </a:moveTo>
                  <a:lnTo>
                    <a:pt x="2853" y="44"/>
                  </a:lnTo>
                  <a:lnTo>
                    <a:pt x="2809" y="132"/>
                  </a:lnTo>
                  <a:lnTo>
                    <a:pt x="1976" y="2809"/>
                  </a:lnTo>
                  <a:lnTo>
                    <a:pt x="1624" y="4301"/>
                  </a:lnTo>
                  <a:lnTo>
                    <a:pt x="1624" y="4345"/>
                  </a:lnTo>
                  <a:lnTo>
                    <a:pt x="1712" y="6758"/>
                  </a:lnTo>
                  <a:lnTo>
                    <a:pt x="1098" y="8513"/>
                  </a:lnTo>
                  <a:lnTo>
                    <a:pt x="45" y="10795"/>
                  </a:lnTo>
                  <a:lnTo>
                    <a:pt x="1" y="10883"/>
                  </a:lnTo>
                  <a:lnTo>
                    <a:pt x="45" y="10927"/>
                  </a:lnTo>
                  <a:lnTo>
                    <a:pt x="45" y="11014"/>
                  </a:lnTo>
                  <a:lnTo>
                    <a:pt x="133" y="11058"/>
                  </a:lnTo>
                  <a:lnTo>
                    <a:pt x="176" y="11058"/>
                  </a:lnTo>
                  <a:lnTo>
                    <a:pt x="308" y="11014"/>
                  </a:lnTo>
                  <a:lnTo>
                    <a:pt x="352" y="10971"/>
                  </a:lnTo>
                  <a:lnTo>
                    <a:pt x="1449" y="8645"/>
                  </a:lnTo>
                  <a:lnTo>
                    <a:pt x="2063" y="6846"/>
                  </a:lnTo>
                  <a:lnTo>
                    <a:pt x="2063" y="6758"/>
                  </a:lnTo>
                  <a:lnTo>
                    <a:pt x="1976" y="4388"/>
                  </a:lnTo>
                  <a:lnTo>
                    <a:pt x="2327" y="2897"/>
                  </a:lnTo>
                  <a:lnTo>
                    <a:pt x="3160" y="220"/>
                  </a:lnTo>
                  <a:lnTo>
                    <a:pt x="3160" y="132"/>
                  </a:lnTo>
                  <a:lnTo>
                    <a:pt x="3160" y="88"/>
                  </a:lnTo>
                  <a:lnTo>
                    <a:pt x="3116" y="44"/>
                  </a:lnTo>
                  <a:lnTo>
                    <a:pt x="302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30" name="Google Shape;16930;p486"/>
            <p:cNvSpPr/>
            <p:nvPr/>
          </p:nvSpPr>
          <p:spPr>
            <a:xfrm>
              <a:off x="4800600" y="1323325"/>
              <a:ext cx="74600" cy="277575"/>
            </a:xfrm>
            <a:custGeom>
              <a:avLst/>
              <a:gdLst/>
              <a:ahLst/>
              <a:cxnLst/>
              <a:rect l="l" t="t" r="r" b="b"/>
              <a:pathLst>
                <a:path w="2984" h="11103" extrusionOk="0">
                  <a:moveTo>
                    <a:pt x="2721" y="0"/>
                  </a:moveTo>
                  <a:lnTo>
                    <a:pt x="2677" y="44"/>
                  </a:lnTo>
                  <a:lnTo>
                    <a:pt x="2677" y="132"/>
                  </a:lnTo>
                  <a:lnTo>
                    <a:pt x="2238" y="1756"/>
                  </a:lnTo>
                  <a:lnTo>
                    <a:pt x="2238" y="1799"/>
                  </a:lnTo>
                  <a:lnTo>
                    <a:pt x="2282" y="4388"/>
                  </a:lnTo>
                  <a:lnTo>
                    <a:pt x="1536" y="7285"/>
                  </a:lnTo>
                  <a:lnTo>
                    <a:pt x="44" y="10839"/>
                  </a:lnTo>
                  <a:lnTo>
                    <a:pt x="0" y="10927"/>
                  </a:lnTo>
                  <a:lnTo>
                    <a:pt x="44" y="10970"/>
                  </a:lnTo>
                  <a:lnTo>
                    <a:pt x="88" y="11014"/>
                  </a:lnTo>
                  <a:lnTo>
                    <a:pt x="132" y="11058"/>
                  </a:lnTo>
                  <a:lnTo>
                    <a:pt x="176" y="11102"/>
                  </a:lnTo>
                  <a:lnTo>
                    <a:pt x="307" y="11058"/>
                  </a:lnTo>
                  <a:lnTo>
                    <a:pt x="351" y="10970"/>
                  </a:lnTo>
                  <a:lnTo>
                    <a:pt x="1843" y="7372"/>
                  </a:lnTo>
                  <a:lnTo>
                    <a:pt x="1887" y="7372"/>
                  </a:lnTo>
                  <a:lnTo>
                    <a:pt x="2633" y="4432"/>
                  </a:lnTo>
                  <a:lnTo>
                    <a:pt x="2633" y="4388"/>
                  </a:lnTo>
                  <a:lnTo>
                    <a:pt x="2589" y="1843"/>
                  </a:lnTo>
                  <a:lnTo>
                    <a:pt x="2984" y="220"/>
                  </a:lnTo>
                  <a:lnTo>
                    <a:pt x="2984" y="132"/>
                  </a:lnTo>
                  <a:lnTo>
                    <a:pt x="2984" y="88"/>
                  </a:lnTo>
                  <a:lnTo>
                    <a:pt x="294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31" name="Google Shape;16931;p486"/>
            <p:cNvSpPr/>
            <p:nvPr/>
          </p:nvSpPr>
          <p:spPr>
            <a:xfrm>
              <a:off x="4826925" y="1334300"/>
              <a:ext cx="77900" cy="245750"/>
            </a:xfrm>
            <a:custGeom>
              <a:avLst/>
              <a:gdLst/>
              <a:ahLst/>
              <a:cxnLst/>
              <a:rect l="l" t="t" r="r" b="b"/>
              <a:pathLst>
                <a:path w="3116" h="9830" extrusionOk="0">
                  <a:moveTo>
                    <a:pt x="2896" y="0"/>
                  </a:moveTo>
                  <a:lnTo>
                    <a:pt x="2809" y="44"/>
                  </a:lnTo>
                  <a:lnTo>
                    <a:pt x="2765" y="88"/>
                  </a:lnTo>
                  <a:lnTo>
                    <a:pt x="2765" y="132"/>
                  </a:lnTo>
                  <a:lnTo>
                    <a:pt x="2019" y="4037"/>
                  </a:lnTo>
                  <a:lnTo>
                    <a:pt x="1097" y="7416"/>
                  </a:lnTo>
                  <a:lnTo>
                    <a:pt x="44" y="9522"/>
                  </a:lnTo>
                  <a:lnTo>
                    <a:pt x="0" y="9610"/>
                  </a:lnTo>
                  <a:lnTo>
                    <a:pt x="0" y="9654"/>
                  </a:lnTo>
                  <a:lnTo>
                    <a:pt x="0" y="9742"/>
                  </a:lnTo>
                  <a:lnTo>
                    <a:pt x="44" y="9785"/>
                  </a:lnTo>
                  <a:lnTo>
                    <a:pt x="176" y="9829"/>
                  </a:lnTo>
                  <a:lnTo>
                    <a:pt x="264" y="9785"/>
                  </a:lnTo>
                  <a:lnTo>
                    <a:pt x="307" y="9742"/>
                  </a:lnTo>
                  <a:lnTo>
                    <a:pt x="351" y="9698"/>
                  </a:lnTo>
                  <a:lnTo>
                    <a:pt x="1404" y="7548"/>
                  </a:lnTo>
                  <a:lnTo>
                    <a:pt x="2370" y="4125"/>
                  </a:lnTo>
                  <a:lnTo>
                    <a:pt x="3116" y="220"/>
                  </a:lnTo>
                  <a:lnTo>
                    <a:pt x="3116" y="132"/>
                  </a:lnTo>
                  <a:lnTo>
                    <a:pt x="3072" y="88"/>
                  </a:lnTo>
                  <a:lnTo>
                    <a:pt x="3028" y="44"/>
                  </a:lnTo>
                  <a:lnTo>
                    <a:pt x="294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32" name="Google Shape;16932;p486"/>
            <p:cNvSpPr/>
            <p:nvPr/>
          </p:nvSpPr>
          <p:spPr>
            <a:xfrm>
              <a:off x="4873000" y="1356225"/>
              <a:ext cx="89975" cy="206275"/>
            </a:xfrm>
            <a:custGeom>
              <a:avLst/>
              <a:gdLst/>
              <a:ahLst/>
              <a:cxnLst/>
              <a:rect l="l" t="t" r="r" b="b"/>
              <a:pathLst>
                <a:path w="3599" h="8251" extrusionOk="0">
                  <a:moveTo>
                    <a:pt x="3423" y="1"/>
                  </a:moveTo>
                  <a:lnTo>
                    <a:pt x="3335" y="45"/>
                  </a:lnTo>
                  <a:lnTo>
                    <a:pt x="3291" y="89"/>
                  </a:lnTo>
                  <a:lnTo>
                    <a:pt x="2326" y="1405"/>
                  </a:lnTo>
                  <a:lnTo>
                    <a:pt x="2326" y="1449"/>
                  </a:lnTo>
                  <a:lnTo>
                    <a:pt x="1361" y="4477"/>
                  </a:lnTo>
                  <a:lnTo>
                    <a:pt x="483" y="7109"/>
                  </a:lnTo>
                  <a:lnTo>
                    <a:pt x="0" y="7987"/>
                  </a:lnTo>
                  <a:lnTo>
                    <a:pt x="0" y="8075"/>
                  </a:lnTo>
                  <a:lnTo>
                    <a:pt x="0" y="8163"/>
                  </a:lnTo>
                  <a:lnTo>
                    <a:pt x="44" y="8206"/>
                  </a:lnTo>
                  <a:lnTo>
                    <a:pt x="88" y="8250"/>
                  </a:lnTo>
                  <a:lnTo>
                    <a:pt x="264" y="8250"/>
                  </a:lnTo>
                  <a:lnTo>
                    <a:pt x="307" y="8163"/>
                  </a:lnTo>
                  <a:lnTo>
                    <a:pt x="834" y="7285"/>
                  </a:lnTo>
                  <a:lnTo>
                    <a:pt x="834" y="7241"/>
                  </a:lnTo>
                  <a:lnTo>
                    <a:pt x="1712" y="4564"/>
                  </a:lnTo>
                  <a:lnTo>
                    <a:pt x="2633" y="1580"/>
                  </a:lnTo>
                  <a:lnTo>
                    <a:pt x="3598" y="308"/>
                  </a:lnTo>
                  <a:lnTo>
                    <a:pt x="3598" y="220"/>
                  </a:lnTo>
                  <a:lnTo>
                    <a:pt x="3598" y="176"/>
                  </a:lnTo>
                  <a:lnTo>
                    <a:pt x="3598" y="89"/>
                  </a:lnTo>
                  <a:lnTo>
                    <a:pt x="3555" y="45"/>
                  </a:lnTo>
                  <a:lnTo>
                    <a:pt x="346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33" name="Google Shape;16933;p486"/>
            <p:cNvSpPr/>
            <p:nvPr/>
          </p:nvSpPr>
          <p:spPr>
            <a:xfrm>
              <a:off x="4878475" y="1401200"/>
              <a:ext cx="130575" cy="183225"/>
            </a:xfrm>
            <a:custGeom>
              <a:avLst/>
              <a:gdLst/>
              <a:ahLst/>
              <a:cxnLst/>
              <a:rect l="l" t="t" r="r" b="b"/>
              <a:pathLst>
                <a:path w="5223" h="7329" extrusionOk="0">
                  <a:moveTo>
                    <a:pt x="5003" y="1"/>
                  </a:moveTo>
                  <a:lnTo>
                    <a:pt x="4915" y="45"/>
                  </a:lnTo>
                  <a:lnTo>
                    <a:pt x="1975" y="3204"/>
                  </a:lnTo>
                  <a:lnTo>
                    <a:pt x="1931" y="3292"/>
                  </a:lnTo>
                  <a:lnTo>
                    <a:pt x="1010" y="5442"/>
                  </a:lnTo>
                  <a:lnTo>
                    <a:pt x="45" y="7066"/>
                  </a:lnTo>
                  <a:lnTo>
                    <a:pt x="1" y="7153"/>
                  </a:lnTo>
                  <a:lnTo>
                    <a:pt x="1" y="7197"/>
                  </a:lnTo>
                  <a:lnTo>
                    <a:pt x="45" y="7285"/>
                  </a:lnTo>
                  <a:lnTo>
                    <a:pt x="88" y="7329"/>
                  </a:lnTo>
                  <a:lnTo>
                    <a:pt x="264" y="7329"/>
                  </a:lnTo>
                  <a:lnTo>
                    <a:pt x="352" y="7241"/>
                  </a:lnTo>
                  <a:lnTo>
                    <a:pt x="1317" y="5618"/>
                  </a:lnTo>
                  <a:lnTo>
                    <a:pt x="2239" y="3424"/>
                  </a:lnTo>
                  <a:lnTo>
                    <a:pt x="5179" y="264"/>
                  </a:lnTo>
                  <a:lnTo>
                    <a:pt x="5222" y="220"/>
                  </a:lnTo>
                  <a:lnTo>
                    <a:pt x="5222" y="133"/>
                  </a:lnTo>
                  <a:lnTo>
                    <a:pt x="5222" y="89"/>
                  </a:lnTo>
                  <a:lnTo>
                    <a:pt x="5179" y="45"/>
                  </a:lnTo>
                  <a:lnTo>
                    <a:pt x="513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34" name="Google Shape;16934;p486"/>
            <p:cNvSpPr/>
            <p:nvPr/>
          </p:nvSpPr>
          <p:spPr>
            <a:xfrm>
              <a:off x="4888350" y="1411075"/>
              <a:ext cx="178850" cy="188725"/>
            </a:xfrm>
            <a:custGeom>
              <a:avLst/>
              <a:gdLst/>
              <a:ahLst/>
              <a:cxnLst/>
              <a:rect l="l" t="t" r="r" b="b"/>
              <a:pathLst>
                <a:path w="7154" h="7549" extrusionOk="0">
                  <a:moveTo>
                    <a:pt x="6934" y="1"/>
                  </a:moveTo>
                  <a:lnTo>
                    <a:pt x="6846" y="45"/>
                  </a:lnTo>
                  <a:lnTo>
                    <a:pt x="5003" y="1493"/>
                  </a:lnTo>
                  <a:lnTo>
                    <a:pt x="4959" y="1537"/>
                  </a:lnTo>
                  <a:lnTo>
                    <a:pt x="2809" y="4345"/>
                  </a:lnTo>
                  <a:lnTo>
                    <a:pt x="2019" y="4915"/>
                  </a:lnTo>
                  <a:lnTo>
                    <a:pt x="1975" y="4959"/>
                  </a:lnTo>
                  <a:lnTo>
                    <a:pt x="44" y="7241"/>
                  </a:lnTo>
                  <a:lnTo>
                    <a:pt x="1" y="7329"/>
                  </a:lnTo>
                  <a:lnTo>
                    <a:pt x="1" y="7373"/>
                  </a:lnTo>
                  <a:lnTo>
                    <a:pt x="1" y="7460"/>
                  </a:lnTo>
                  <a:lnTo>
                    <a:pt x="44" y="7504"/>
                  </a:lnTo>
                  <a:lnTo>
                    <a:pt x="176" y="7548"/>
                  </a:lnTo>
                  <a:lnTo>
                    <a:pt x="220" y="7548"/>
                  </a:lnTo>
                  <a:lnTo>
                    <a:pt x="308" y="7504"/>
                  </a:lnTo>
                  <a:lnTo>
                    <a:pt x="2238" y="5179"/>
                  </a:lnTo>
                  <a:lnTo>
                    <a:pt x="3028" y="4652"/>
                  </a:lnTo>
                  <a:lnTo>
                    <a:pt x="3072" y="4608"/>
                  </a:lnTo>
                  <a:lnTo>
                    <a:pt x="5222" y="1756"/>
                  </a:lnTo>
                  <a:lnTo>
                    <a:pt x="7065" y="308"/>
                  </a:lnTo>
                  <a:lnTo>
                    <a:pt x="7109" y="264"/>
                  </a:lnTo>
                  <a:lnTo>
                    <a:pt x="7153" y="176"/>
                  </a:lnTo>
                  <a:lnTo>
                    <a:pt x="7153" y="132"/>
                  </a:lnTo>
                  <a:lnTo>
                    <a:pt x="7109" y="45"/>
                  </a:lnTo>
                  <a:lnTo>
                    <a:pt x="706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35" name="Google Shape;16935;p486"/>
            <p:cNvSpPr/>
            <p:nvPr/>
          </p:nvSpPr>
          <p:spPr>
            <a:xfrm>
              <a:off x="4890550" y="1412175"/>
              <a:ext cx="208450" cy="215050"/>
            </a:xfrm>
            <a:custGeom>
              <a:avLst/>
              <a:gdLst/>
              <a:ahLst/>
              <a:cxnLst/>
              <a:rect l="l" t="t" r="r" b="b"/>
              <a:pathLst>
                <a:path w="8338" h="8602" extrusionOk="0">
                  <a:moveTo>
                    <a:pt x="8074" y="1"/>
                  </a:moveTo>
                  <a:lnTo>
                    <a:pt x="8030" y="45"/>
                  </a:lnTo>
                  <a:lnTo>
                    <a:pt x="7987" y="132"/>
                  </a:lnTo>
                  <a:lnTo>
                    <a:pt x="7021" y="3774"/>
                  </a:lnTo>
                  <a:lnTo>
                    <a:pt x="5880" y="5179"/>
                  </a:lnTo>
                  <a:lnTo>
                    <a:pt x="4652" y="5705"/>
                  </a:lnTo>
                  <a:lnTo>
                    <a:pt x="571" y="7943"/>
                  </a:lnTo>
                  <a:lnTo>
                    <a:pt x="88" y="8294"/>
                  </a:lnTo>
                  <a:lnTo>
                    <a:pt x="44" y="8338"/>
                  </a:lnTo>
                  <a:lnTo>
                    <a:pt x="0" y="8426"/>
                  </a:lnTo>
                  <a:lnTo>
                    <a:pt x="0" y="8470"/>
                  </a:lnTo>
                  <a:lnTo>
                    <a:pt x="44" y="8557"/>
                  </a:lnTo>
                  <a:lnTo>
                    <a:pt x="132" y="8601"/>
                  </a:lnTo>
                  <a:lnTo>
                    <a:pt x="307" y="8601"/>
                  </a:lnTo>
                  <a:lnTo>
                    <a:pt x="746" y="8250"/>
                  </a:lnTo>
                  <a:lnTo>
                    <a:pt x="4783" y="6056"/>
                  </a:lnTo>
                  <a:lnTo>
                    <a:pt x="6056" y="5486"/>
                  </a:lnTo>
                  <a:lnTo>
                    <a:pt x="6144" y="5442"/>
                  </a:lnTo>
                  <a:lnTo>
                    <a:pt x="7328" y="3950"/>
                  </a:lnTo>
                  <a:lnTo>
                    <a:pt x="7328" y="3906"/>
                  </a:lnTo>
                  <a:lnTo>
                    <a:pt x="8338" y="220"/>
                  </a:lnTo>
                  <a:lnTo>
                    <a:pt x="8338" y="132"/>
                  </a:lnTo>
                  <a:lnTo>
                    <a:pt x="8338" y="88"/>
                  </a:lnTo>
                  <a:lnTo>
                    <a:pt x="8294" y="45"/>
                  </a:lnTo>
                  <a:lnTo>
                    <a:pt x="820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36" name="Google Shape;16936;p486"/>
            <p:cNvSpPr/>
            <p:nvPr/>
          </p:nvSpPr>
          <p:spPr>
            <a:xfrm>
              <a:off x="4878475" y="1464825"/>
              <a:ext cx="342300" cy="254550"/>
            </a:xfrm>
            <a:custGeom>
              <a:avLst/>
              <a:gdLst/>
              <a:ahLst/>
              <a:cxnLst/>
              <a:rect l="l" t="t" r="r" b="b"/>
              <a:pathLst>
                <a:path w="13692" h="10182" extrusionOk="0">
                  <a:moveTo>
                    <a:pt x="13560" y="1"/>
                  </a:moveTo>
                  <a:lnTo>
                    <a:pt x="13472" y="45"/>
                  </a:lnTo>
                  <a:lnTo>
                    <a:pt x="11805" y="571"/>
                  </a:lnTo>
                  <a:lnTo>
                    <a:pt x="11761" y="615"/>
                  </a:lnTo>
                  <a:lnTo>
                    <a:pt x="11410" y="879"/>
                  </a:lnTo>
                  <a:lnTo>
                    <a:pt x="11366" y="966"/>
                  </a:lnTo>
                  <a:lnTo>
                    <a:pt x="10795" y="2195"/>
                  </a:lnTo>
                  <a:lnTo>
                    <a:pt x="8119" y="5223"/>
                  </a:lnTo>
                  <a:lnTo>
                    <a:pt x="6890" y="6276"/>
                  </a:lnTo>
                  <a:lnTo>
                    <a:pt x="5266" y="7285"/>
                  </a:lnTo>
                  <a:lnTo>
                    <a:pt x="1142" y="9172"/>
                  </a:lnTo>
                  <a:lnTo>
                    <a:pt x="1098" y="9172"/>
                  </a:lnTo>
                  <a:lnTo>
                    <a:pt x="88" y="9874"/>
                  </a:lnTo>
                  <a:lnTo>
                    <a:pt x="45" y="9918"/>
                  </a:lnTo>
                  <a:lnTo>
                    <a:pt x="1" y="9962"/>
                  </a:lnTo>
                  <a:lnTo>
                    <a:pt x="1" y="10050"/>
                  </a:lnTo>
                  <a:lnTo>
                    <a:pt x="45" y="10093"/>
                  </a:lnTo>
                  <a:lnTo>
                    <a:pt x="88" y="10137"/>
                  </a:lnTo>
                  <a:lnTo>
                    <a:pt x="176" y="10181"/>
                  </a:lnTo>
                  <a:lnTo>
                    <a:pt x="264" y="10137"/>
                  </a:lnTo>
                  <a:lnTo>
                    <a:pt x="1273" y="9479"/>
                  </a:lnTo>
                  <a:lnTo>
                    <a:pt x="5442" y="7592"/>
                  </a:lnTo>
                  <a:lnTo>
                    <a:pt x="5486" y="7592"/>
                  </a:lnTo>
                  <a:lnTo>
                    <a:pt x="7065" y="6583"/>
                  </a:lnTo>
                  <a:lnTo>
                    <a:pt x="7109" y="6539"/>
                  </a:lnTo>
                  <a:lnTo>
                    <a:pt x="8382" y="5486"/>
                  </a:lnTo>
                  <a:lnTo>
                    <a:pt x="8382" y="5442"/>
                  </a:lnTo>
                  <a:lnTo>
                    <a:pt x="11102" y="2414"/>
                  </a:lnTo>
                  <a:lnTo>
                    <a:pt x="11102" y="2370"/>
                  </a:lnTo>
                  <a:lnTo>
                    <a:pt x="11673" y="1142"/>
                  </a:lnTo>
                  <a:lnTo>
                    <a:pt x="11936" y="922"/>
                  </a:lnTo>
                  <a:lnTo>
                    <a:pt x="13604" y="352"/>
                  </a:lnTo>
                  <a:lnTo>
                    <a:pt x="13647" y="308"/>
                  </a:lnTo>
                  <a:lnTo>
                    <a:pt x="13691" y="264"/>
                  </a:lnTo>
                  <a:lnTo>
                    <a:pt x="13691" y="220"/>
                  </a:lnTo>
                  <a:lnTo>
                    <a:pt x="13691" y="133"/>
                  </a:lnTo>
                  <a:lnTo>
                    <a:pt x="13647" y="89"/>
                  </a:lnTo>
                  <a:lnTo>
                    <a:pt x="13604" y="45"/>
                  </a:lnTo>
                  <a:lnTo>
                    <a:pt x="1356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37" name="Google Shape;16937;p486"/>
            <p:cNvSpPr/>
            <p:nvPr/>
          </p:nvSpPr>
          <p:spPr>
            <a:xfrm>
              <a:off x="5782425" y="1462650"/>
              <a:ext cx="54875" cy="228200"/>
            </a:xfrm>
            <a:custGeom>
              <a:avLst/>
              <a:gdLst/>
              <a:ahLst/>
              <a:cxnLst/>
              <a:rect l="l" t="t" r="r" b="b"/>
              <a:pathLst>
                <a:path w="2195" h="9128" extrusionOk="0">
                  <a:moveTo>
                    <a:pt x="88" y="0"/>
                  </a:moveTo>
                  <a:lnTo>
                    <a:pt x="44" y="44"/>
                  </a:lnTo>
                  <a:lnTo>
                    <a:pt x="0" y="88"/>
                  </a:lnTo>
                  <a:lnTo>
                    <a:pt x="0" y="176"/>
                  </a:lnTo>
                  <a:lnTo>
                    <a:pt x="0" y="263"/>
                  </a:lnTo>
                  <a:lnTo>
                    <a:pt x="44" y="307"/>
                  </a:lnTo>
                  <a:lnTo>
                    <a:pt x="1448" y="1755"/>
                  </a:lnTo>
                  <a:lnTo>
                    <a:pt x="1843" y="2940"/>
                  </a:lnTo>
                  <a:lnTo>
                    <a:pt x="1229" y="5924"/>
                  </a:lnTo>
                  <a:lnTo>
                    <a:pt x="1053" y="8908"/>
                  </a:lnTo>
                  <a:lnTo>
                    <a:pt x="1053" y="8996"/>
                  </a:lnTo>
                  <a:lnTo>
                    <a:pt x="1097" y="9040"/>
                  </a:lnTo>
                  <a:lnTo>
                    <a:pt x="1141" y="9083"/>
                  </a:lnTo>
                  <a:lnTo>
                    <a:pt x="1229" y="9127"/>
                  </a:lnTo>
                  <a:lnTo>
                    <a:pt x="1360" y="9083"/>
                  </a:lnTo>
                  <a:lnTo>
                    <a:pt x="1404" y="8952"/>
                  </a:lnTo>
                  <a:lnTo>
                    <a:pt x="1580" y="5968"/>
                  </a:lnTo>
                  <a:lnTo>
                    <a:pt x="2194" y="2984"/>
                  </a:lnTo>
                  <a:lnTo>
                    <a:pt x="2194" y="2896"/>
                  </a:lnTo>
                  <a:lnTo>
                    <a:pt x="1755" y="1624"/>
                  </a:lnTo>
                  <a:lnTo>
                    <a:pt x="1712" y="1536"/>
                  </a:lnTo>
                  <a:lnTo>
                    <a:pt x="307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38" name="Google Shape;16938;p486"/>
            <p:cNvSpPr/>
            <p:nvPr/>
          </p:nvSpPr>
          <p:spPr>
            <a:xfrm>
              <a:off x="4857625" y="1459350"/>
              <a:ext cx="669225" cy="314875"/>
            </a:xfrm>
            <a:custGeom>
              <a:avLst/>
              <a:gdLst/>
              <a:ahLst/>
              <a:cxnLst/>
              <a:rect l="l" t="t" r="r" b="b"/>
              <a:pathLst>
                <a:path w="26769" h="12595" extrusionOk="0">
                  <a:moveTo>
                    <a:pt x="26549" y="1"/>
                  </a:moveTo>
                  <a:lnTo>
                    <a:pt x="22643" y="1054"/>
                  </a:lnTo>
                  <a:lnTo>
                    <a:pt x="18036" y="2238"/>
                  </a:lnTo>
                  <a:lnTo>
                    <a:pt x="16105" y="2633"/>
                  </a:lnTo>
                  <a:lnTo>
                    <a:pt x="16017" y="2677"/>
                  </a:lnTo>
                  <a:lnTo>
                    <a:pt x="14657" y="3994"/>
                  </a:lnTo>
                  <a:lnTo>
                    <a:pt x="12463" y="4345"/>
                  </a:lnTo>
                  <a:lnTo>
                    <a:pt x="12375" y="4389"/>
                  </a:lnTo>
                  <a:lnTo>
                    <a:pt x="10137" y="6934"/>
                  </a:lnTo>
                  <a:lnTo>
                    <a:pt x="8558" y="8162"/>
                  </a:lnTo>
                  <a:lnTo>
                    <a:pt x="6320" y="9391"/>
                  </a:lnTo>
                  <a:lnTo>
                    <a:pt x="1844" y="11409"/>
                  </a:lnTo>
                  <a:lnTo>
                    <a:pt x="220" y="12112"/>
                  </a:lnTo>
                  <a:lnTo>
                    <a:pt x="133" y="12155"/>
                  </a:lnTo>
                  <a:lnTo>
                    <a:pt x="1" y="12331"/>
                  </a:lnTo>
                  <a:lnTo>
                    <a:pt x="1" y="12375"/>
                  </a:lnTo>
                  <a:lnTo>
                    <a:pt x="1" y="12463"/>
                  </a:lnTo>
                  <a:lnTo>
                    <a:pt x="1" y="12506"/>
                  </a:lnTo>
                  <a:lnTo>
                    <a:pt x="45" y="12594"/>
                  </a:lnTo>
                  <a:lnTo>
                    <a:pt x="220" y="12594"/>
                  </a:lnTo>
                  <a:lnTo>
                    <a:pt x="308" y="12550"/>
                  </a:lnTo>
                  <a:lnTo>
                    <a:pt x="396" y="12419"/>
                  </a:lnTo>
                  <a:lnTo>
                    <a:pt x="1976" y="11760"/>
                  </a:lnTo>
                  <a:lnTo>
                    <a:pt x="6451" y="9742"/>
                  </a:lnTo>
                  <a:lnTo>
                    <a:pt x="8733" y="8469"/>
                  </a:lnTo>
                  <a:lnTo>
                    <a:pt x="8777" y="8426"/>
                  </a:lnTo>
                  <a:lnTo>
                    <a:pt x="10357" y="7197"/>
                  </a:lnTo>
                  <a:lnTo>
                    <a:pt x="10401" y="7197"/>
                  </a:lnTo>
                  <a:lnTo>
                    <a:pt x="12595" y="4696"/>
                  </a:lnTo>
                  <a:lnTo>
                    <a:pt x="14789" y="4301"/>
                  </a:lnTo>
                  <a:lnTo>
                    <a:pt x="14876" y="4257"/>
                  </a:lnTo>
                  <a:lnTo>
                    <a:pt x="16237" y="2984"/>
                  </a:lnTo>
                  <a:lnTo>
                    <a:pt x="18124" y="2546"/>
                  </a:lnTo>
                  <a:lnTo>
                    <a:pt x="22731" y="1405"/>
                  </a:lnTo>
                  <a:lnTo>
                    <a:pt x="26636" y="352"/>
                  </a:lnTo>
                  <a:lnTo>
                    <a:pt x="26680" y="308"/>
                  </a:lnTo>
                  <a:lnTo>
                    <a:pt x="26724" y="264"/>
                  </a:lnTo>
                  <a:lnTo>
                    <a:pt x="26768" y="176"/>
                  </a:lnTo>
                  <a:lnTo>
                    <a:pt x="26768" y="132"/>
                  </a:lnTo>
                  <a:lnTo>
                    <a:pt x="26724" y="44"/>
                  </a:lnTo>
                  <a:lnTo>
                    <a:pt x="2668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39" name="Google Shape;16939;p486"/>
            <p:cNvSpPr/>
            <p:nvPr/>
          </p:nvSpPr>
          <p:spPr>
            <a:xfrm>
              <a:off x="4825825" y="1509825"/>
              <a:ext cx="970875" cy="323625"/>
            </a:xfrm>
            <a:custGeom>
              <a:avLst/>
              <a:gdLst/>
              <a:ahLst/>
              <a:cxnLst/>
              <a:rect l="l" t="t" r="r" b="b"/>
              <a:pathLst>
                <a:path w="38835" h="12945" extrusionOk="0">
                  <a:moveTo>
                    <a:pt x="34403" y="0"/>
                  </a:moveTo>
                  <a:lnTo>
                    <a:pt x="31902" y="219"/>
                  </a:lnTo>
                  <a:lnTo>
                    <a:pt x="31858" y="219"/>
                  </a:lnTo>
                  <a:lnTo>
                    <a:pt x="27821" y="1185"/>
                  </a:lnTo>
                  <a:lnTo>
                    <a:pt x="23871" y="1931"/>
                  </a:lnTo>
                  <a:lnTo>
                    <a:pt x="21195" y="2282"/>
                  </a:lnTo>
                  <a:lnTo>
                    <a:pt x="21151" y="2282"/>
                  </a:lnTo>
                  <a:lnTo>
                    <a:pt x="19659" y="3159"/>
                  </a:lnTo>
                  <a:lnTo>
                    <a:pt x="15534" y="3861"/>
                  </a:lnTo>
                  <a:lnTo>
                    <a:pt x="15446" y="3905"/>
                  </a:lnTo>
                  <a:lnTo>
                    <a:pt x="12813" y="6407"/>
                  </a:lnTo>
                  <a:lnTo>
                    <a:pt x="11760" y="7153"/>
                  </a:lnTo>
                  <a:lnTo>
                    <a:pt x="10663" y="7855"/>
                  </a:lnTo>
                  <a:lnTo>
                    <a:pt x="9566" y="8513"/>
                  </a:lnTo>
                  <a:lnTo>
                    <a:pt x="8425" y="9083"/>
                  </a:lnTo>
                  <a:lnTo>
                    <a:pt x="7241" y="9610"/>
                  </a:lnTo>
                  <a:lnTo>
                    <a:pt x="6056" y="10136"/>
                  </a:lnTo>
                  <a:lnTo>
                    <a:pt x="3642" y="11058"/>
                  </a:lnTo>
                  <a:lnTo>
                    <a:pt x="1931" y="11760"/>
                  </a:lnTo>
                  <a:lnTo>
                    <a:pt x="176" y="12462"/>
                  </a:lnTo>
                  <a:lnTo>
                    <a:pt x="88" y="12550"/>
                  </a:lnTo>
                  <a:lnTo>
                    <a:pt x="0" y="12638"/>
                  </a:lnTo>
                  <a:lnTo>
                    <a:pt x="0" y="12725"/>
                  </a:lnTo>
                  <a:lnTo>
                    <a:pt x="0" y="12769"/>
                  </a:lnTo>
                  <a:lnTo>
                    <a:pt x="0" y="12857"/>
                  </a:lnTo>
                  <a:lnTo>
                    <a:pt x="44" y="12901"/>
                  </a:lnTo>
                  <a:lnTo>
                    <a:pt x="176" y="12945"/>
                  </a:lnTo>
                  <a:lnTo>
                    <a:pt x="220" y="12901"/>
                  </a:lnTo>
                  <a:lnTo>
                    <a:pt x="308" y="12857"/>
                  </a:lnTo>
                  <a:lnTo>
                    <a:pt x="351" y="12769"/>
                  </a:lnTo>
                  <a:lnTo>
                    <a:pt x="2063" y="12067"/>
                  </a:lnTo>
                  <a:lnTo>
                    <a:pt x="3774" y="11409"/>
                  </a:lnTo>
                  <a:lnTo>
                    <a:pt x="6188" y="10444"/>
                  </a:lnTo>
                  <a:lnTo>
                    <a:pt x="7372" y="9917"/>
                  </a:lnTo>
                  <a:lnTo>
                    <a:pt x="8557" y="9390"/>
                  </a:lnTo>
                  <a:lnTo>
                    <a:pt x="9742" y="8776"/>
                  </a:lnTo>
                  <a:lnTo>
                    <a:pt x="10883" y="8162"/>
                  </a:lnTo>
                  <a:lnTo>
                    <a:pt x="11980" y="7460"/>
                  </a:lnTo>
                  <a:lnTo>
                    <a:pt x="13033" y="6670"/>
                  </a:lnTo>
                  <a:lnTo>
                    <a:pt x="15622" y="4169"/>
                  </a:lnTo>
                  <a:lnTo>
                    <a:pt x="19747" y="3510"/>
                  </a:lnTo>
                  <a:lnTo>
                    <a:pt x="19790" y="3467"/>
                  </a:lnTo>
                  <a:lnTo>
                    <a:pt x="21282" y="2589"/>
                  </a:lnTo>
                  <a:lnTo>
                    <a:pt x="23915" y="2238"/>
                  </a:lnTo>
                  <a:lnTo>
                    <a:pt x="27908" y="1492"/>
                  </a:lnTo>
                  <a:lnTo>
                    <a:pt x="31945" y="570"/>
                  </a:lnTo>
                  <a:lnTo>
                    <a:pt x="34403" y="351"/>
                  </a:lnTo>
                  <a:lnTo>
                    <a:pt x="36816" y="746"/>
                  </a:lnTo>
                  <a:lnTo>
                    <a:pt x="38001" y="1273"/>
                  </a:lnTo>
                  <a:lnTo>
                    <a:pt x="38440" y="1843"/>
                  </a:lnTo>
                  <a:lnTo>
                    <a:pt x="38484" y="3598"/>
                  </a:lnTo>
                  <a:lnTo>
                    <a:pt x="38484" y="3686"/>
                  </a:lnTo>
                  <a:lnTo>
                    <a:pt x="38527" y="3730"/>
                  </a:lnTo>
                  <a:lnTo>
                    <a:pt x="38571" y="3774"/>
                  </a:lnTo>
                  <a:lnTo>
                    <a:pt x="38703" y="3774"/>
                  </a:lnTo>
                  <a:lnTo>
                    <a:pt x="38791" y="3730"/>
                  </a:lnTo>
                  <a:lnTo>
                    <a:pt x="38791" y="3686"/>
                  </a:lnTo>
                  <a:lnTo>
                    <a:pt x="38835" y="3598"/>
                  </a:lnTo>
                  <a:lnTo>
                    <a:pt x="38791" y="1799"/>
                  </a:lnTo>
                  <a:lnTo>
                    <a:pt x="38747" y="1711"/>
                  </a:lnTo>
                  <a:lnTo>
                    <a:pt x="38264" y="1009"/>
                  </a:lnTo>
                  <a:lnTo>
                    <a:pt x="38220" y="965"/>
                  </a:lnTo>
                  <a:lnTo>
                    <a:pt x="36948" y="439"/>
                  </a:lnTo>
                  <a:lnTo>
                    <a:pt x="36904" y="395"/>
                  </a:lnTo>
                  <a:lnTo>
                    <a:pt x="3444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40" name="Google Shape;16940;p486"/>
            <p:cNvSpPr/>
            <p:nvPr/>
          </p:nvSpPr>
          <p:spPr>
            <a:xfrm>
              <a:off x="4788525" y="1581125"/>
              <a:ext cx="993925" cy="304975"/>
            </a:xfrm>
            <a:custGeom>
              <a:avLst/>
              <a:gdLst/>
              <a:ahLst/>
              <a:cxnLst/>
              <a:rect l="l" t="t" r="r" b="b"/>
              <a:pathLst>
                <a:path w="39757" h="12199" extrusionOk="0">
                  <a:moveTo>
                    <a:pt x="35588" y="0"/>
                  </a:moveTo>
                  <a:lnTo>
                    <a:pt x="29883" y="790"/>
                  </a:lnTo>
                  <a:lnTo>
                    <a:pt x="26460" y="1009"/>
                  </a:lnTo>
                  <a:lnTo>
                    <a:pt x="26417" y="1009"/>
                  </a:lnTo>
                  <a:lnTo>
                    <a:pt x="24486" y="1712"/>
                  </a:lnTo>
                  <a:lnTo>
                    <a:pt x="19791" y="2326"/>
                  </a:lnTo>
                  <a:lnTo>
                    <a:pt x="18123" y="2677"/>
                  </a:lnTo>
                  <a:lnTo>
                    <a:pt x="18035" y="2721"/>
                  </a:lnTo>
                  <a:lnTo>
                    <a:pt x="15666" y="5046"/>
                  </a:lnTo>
                  <a:lnTo>
                    <a:pt x="15008" y="5573"/>
                  </a:lnTo>
                  <a:lnTo>
                    <a:pt x="14262" y="6056"/>
                  </a:lnTo>
                  <a:lnTo>
                    <a:pt x="13428" y="6538"/>
                  </a:lnTo>
                  <a:lnTo>
                    <a:pt x="12594" y="6977"/>
                  </a:lnTo>
                  <a:lnTo>
                    <a:pt x="11673" y="7416"/>
                  </a:lnTo>
                  <a:lnTo>
                    <a:pt x="10751" y="7855"/>
                  </a:lnTo>
                  <a:lnTo>
                    <a:pt x="8820" y="8689"/>
                  </a:lnTo>
                  <a:lnTo>
                    <a:pt x="6846" y="9478"/>
                  </a:lnTo>
                  <a:lnTo>
                    <a:pt x="4827" y="10180"/>
                  </a:lnTo>
                  <a:lnTo>
                    <a:pt x="1054" y="11497"/>
                  </a:lnTo>
                  <a:lnTo>
                    <a:pt x="176" y="11760"/>
                  </a:lnTo>
                  <a:lnTo>
                    <a:pt x="88" y="11848"/>
                  </a:lnTo>
                  <a:lnTo>
                    <a:pt x="0" y="11936"/>
                  </a:lnTo>
                  <a:lnTo>
                    <a:pt x="0" y="11980"/>
                  </a:lnTo>
                  <a:lnTo>
                    <a:pt x="0" y="12067"/>
                  </a:lnTo>
                  <a:lnTo>
                    <a:pt x="0" y="12111"/>
                  </a:lnTo>
                  <a:lnTo>
                    <a:pt x="44" y="12155"/>
                  </a:lnTo>
                  <a:lnTo>
                    <a:pt x="176" y="12199"/>
                  </a:lnTo>
                  <a:lnTo>
                    <a:pt x="220" y="12155"/>
                  </a:lnTo>
                  <a:lnTo>
                    <a:pt x="308" y="12111"/>
                  </a:lnTo>
                  <a:lnTo>
                    <a:pt x="1141" y="11804"/>
                  </a:lnTo>
                  <a:lnTo>
                    <a:pt x="4959" y="10532"/>
                  </a:lnTo>
                  <a:lnTo>
                    <a:pt x="6977" y="9786"/>
                  </a:lnTo>
                  <a:lnTo>
                    <a:pt x="8996" y="8996"/>
                  </a:lnTo>
                  <a:lnTo>
                    <a:pt x="10927" y="8162"/>
                  </a:lnTo>
                  <a:lnTo>
                    <a:pt x="11892" y="7723"/>
                  </a:lnTo>
                  <a:lnTo>
                    <a:pt x="12770" y="7284"/>
                  </a:lnTo>
                  <a:lnTo>
                    <a:pt x="13647" y="6802"/>
                  </a:lnTo>
                  <a:lnTo>
                    <a:pt x="14437" y="6319"/>
                  </a:lnTo>
                  <a:lnTo>
                    <a:pt x="15227" y="5836"/>
                  </a:lnTo>
                  <a:lnTo>
                    <a:pt x="15885" y="5354"/>
                  </a:lnTo>
                  <a:lnTo>
                    <a:pt x="15929" y="5310"/>
                  </a:lnTo>
                  <a:lnTo>
                    <a:pt x="18255" y="3028"/>
                  </a:lnTo>
                  <a:lnTo>
                    <a:pt x="19878" y="2677"/>
                  </a:lnTo>
                  <a:lnTo>
                    <a:pt x="24530" y="2063"/>
                  </a:lnTo>
                  <a:lnTo>
                    <a:pt x="24574" y="2063"/>
                  </a:lnTo>
                  <a:lnTo>
                    <a:pt x="26548" y="1361"/>
                  </a:lnTo>
                  <a:lnTo>
                    <a:pt x="29927" y="1141"/>
                  </a:lnTo>
                  <a:lnTo>
                    <a:pt x="35631" y="351"/>
                  </a:lnTo>
                  <a:lnTo>
                    <a:pt x="37387" y="439"/>
                  </a:lnTo>
                  <a:lnTo>
                    <a:pt x="38264" y="878"/>
                  </a:lnTo>
                  <a:lnTo>
                    <a:pt x="38308" y="1536"/>
                  </a:lnTo>
                  <a:lnTo>
                    <a:pt x="38396" y="4520"/>
                  </a:lnTo>
                  <a:lnTo>
                    <a:pt x="38396" y="4564"/>
                  </a:lnTo>
                  <a:lnTo>
                    <a:pt x="38703" y="6538"/>
                  </a:lnTo>
                  <a:lnTo>
                    <a:pt x="39361" y="9873"/>
                  </a:lnTo>
                  <a:lnTo>
                    <a:pt x="39449" y="10137"/>
                  </a:lnTo>
                  <a:lnTo>
                    <a:pt x="39449" y="10180"/>
                  </a:lnTo>
                  <a:lnTo>
                    <a:pt x="39493" y="10224"/>
                  </a:lnTo>
                  <a:lnTo>
                    <a:pt x="39581" y="10268"/>
                  </a:lnTo>
                  <a:lnTo>
                    <a:pt x="39625" y="10268"/>
                  </a:lnTo>
                  <a:lnTo>
                    <a:pt x="39712" y="10224"/>
                  </a:lnTo>
                  <a:lnTo>
                    <a:pt x="39756" y="10180"/>
                  </a:lnTo>
                  <a:lnTo>
                    <a:pt x="39756" y="10093"/>
                  </a:lnTo>
                  <a:lnTo>
                    <a:pt x="39756" y="10049"/>
                  </a:lnTo>
                  <a:lnTo>
                    <a:pt x="39054" y="6451"/>
                  </a:lnTo>
                  <a:lnTo>
                    <a:pt x="38747" y="4520"/>
                  </a:lnTo>
                  <a:lnTo>
                    <a:pt x="38659" y="1492"/>
                  </a:lnTo>
                  <a:lnTo>
                    <a:pt x="38571" y="746"/>
                  </a:lnTo>
                  <a:lnTo>
                    <a:pt x="38571" y="658"/>
                  </a:lnTo>
                  <a:lnTo>
                    <a:pt x="38484" y="571"/>
                  </a:lnTo>
                  <a:lnTo>
                    <a:pt x="37518" y="132"/>
                  </a:lnTo>
                  <a:lnTo>
                    <a:pt x="37474" y="88"/>
                  </a:lnTo>
                  <a:lnTo>
                    <a:pt x="3563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41" name="Google Shape;16941;p486"/>
            <p:cNvSpPr/>
            <p:nvPr/>
          </p:nvSpPr>
          <p:spPr>
            <a:xfrm>
              <a:off x="4156650" y="690350"/>
              <a:ext cx="140425" cy="190900"/>
            </a:xfrm>
            <a:custGeom>
              <a:avLst/>
              <a:gdLst/>
              <a:ahLst/>
              <a:cxnLst/>
              <a:rect l="l" t="t" r="r" b="b"/>
              <a:pathLst>
                <a:path w="5617" h="7636" extrusionOk="0">
                  <a:moveTo>
                    <a:pt x="5398" y="0"/>
                  </a:moveTo>
                  <a:lnTo>
                    <a:pt x="5354" y="44"/>
                  </a:lnTo>
                  <a:lnTo>
                    <a:pt x="5310" y="88"/>
                  </a:lnTo>
                  <a:lnTo>
                    <a:pt x="4959" y="615"/>
                  </a:lnTo>
                  <a:lnTo>
                    <a:pt x="3204" y="3642"/>
                  </a:lnTo>
                  <a:lnTo>
                    <a:pt x="44" y="7372"/>
                  </a:lnTo>
                  <a:lnTo>
                    <a:pt x="0" y="7416"/>
                  </a:lnTo>
                  <a:lnTo>
                    <a:pt x="0" y="7504"/>
                  </a:lnTo>
                  <a:lnTo>
                    <a:pt x="44" y="7548"/>
                  </a:lnTo>
                  <a:lnTo>
                    <a:pt x="44" y="7592"/>
                  </a:lnTo>
                  <a:lnTo>
                    <a:pt x="176" y="7636"/>
                  </a:lnTo>
                  <a:lnTo>
                    <a:pt x="264" y="7636"/>
                  </a:lnTo>
                  <a:lnTo>
                    <a:pt x="307" y="7592"/>
                  </a:lnTo>
                  <a:lnTo>
                    <a:pt x="3467" y="3862"/>
                  </a:lnTo>
                  <a:lnTo>
                    <a:pt x="3511" y="3818"/>
                  </a:lnTo>
                  <a:lnTo>
                    <a:pt x="5266" y="790"/>
                  </a:lnTo>
                  <a:lnTo>
                    <a:pt x="5617" y="264"/>
                  </a:lnTo>
                  <a:lnTo>
                    <a:pt x="5617" y="176"/>
                  </a:lnTo>
                  <a:lnTo>
                    <a:pt x="5617" y="132"/>
                  </a:lnTo>
                  <a:lnTo>
                    <a:pt x="5617" y="88"/>
                  </a:lnTo>
                  <a:lnTo>
                    <a:pt x="552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42" name="Google Shape;16942;p486"/>
            <p:cNvSpPr/>
            <p:nvPr/>
          </p:nvSpPr>
          <p:spPr>
            <a:xfrm>
              <a:off x="3612525" y="2067100"/>
              <a:ext cx="822775" cy="311575"/>
            </a:xfrm>
            <a:custGeom>
              <a:avLst/>
              <a:gdLst/>
              <a:ahLst/>
              <a:cxnLst/>
              <a:rect l="l" t="t" r="r" b="b"/>
              <a:pathLst>
                <a:path w="32911" h="12463" extrusionOk="0">
                  <a:moveTo>
                    <a:pt x="32648" y="0"/>
                  </a:moveTo>
                  <a:lnTo>
                    <a:pt x="32121" y="395"/>
                  </a:lnTo>
                  <a:lnTo>
                    <a:pt x="32077" y="395"/>
                  </a:lnTo>
                  <a:lnTo>
                    <a:pt x="30541" y="2019"/>
                  </a:lnTo>
                  <a:lnTo>
                    <a:pt x="28260" y="3291"/>
                  </a:lnTo>
                  <a:lnTo>
                    <a:pt x="27163" y="3642"/>
                  </a:lnTo>
                  <a:lnTo>
                    <a:pt x="22862" y="2721"/>
                  </a:lnTo>
                  <a:lnTo>
                    <a:pt x="18386" y="1053"/>
                  </a:lnTo>
                  <a:lnTo>
                    <a:pt x="18343" y="1053"/>
                  </a:lnTo>
                  <a:lnTo>
                    <a:pt x="17640" y="966"/>
                  </a:lnTo>
                  <a:lnTo>
                    <a:pt x="17553" y="966"/>
                  </a:lnTo>
                  <a:lnTo>
                    <a:pt x="17509" y="1009"/>
                  </a:lnTo>
                  <a:lnTo>
                    <a:pt x="17158" y="1317"/>
                  </a:lnTo>
                  <a:lnTo>
                    <a:pt x="17114" y="1448"/>
                  </a:lnTo>
                  <a:lnTo>
                    <a:pt x="17026" y="2809"/>
                  </a:lnTo>
                  <a:lnTo>
                    <a:pt x="16368" y="5485"/>
                  </a:lnTo>
                  <a:lnTo>
                    <a:pt x="15929" y="8557"/>
                  </a:lnTo>
                  <a:lnTo>
                    <a:pt x="15578" y="11541"/>
                  </a:lnTo>
                  <a:lnTo>
                    <a:pt x="15446" y="11936"/>
                  </a:lnTo>
                  <a:lnTo>
                    <a:pt x="13428" y="11716"/>
                  </a:lnTo>
                  <a:lnTo>
                    <a:pt x="10269" y="11760"/>
                  </a:lnTo>
                  <a:lnTo>
                    <a:pt x="5837" y="12067"/>
                  </a:lnTo>
                  <a:lnTo>
                    <a:pt x="2238" y="12111"/>
                  </a:lnTo>
                  <a:lnTo>
                    <a:pt x="176" y="11936"/>
                  </a:lnTo>
                  <a:lnTo>
                    <a:pt x="132" y="11980"/>
                  </a:lnTo>
                  <a:lnTo>
                    <a:pt x="44" y="11980"/>
                  </a:lnTo>
                  <a:lnTo>
                    <a:pt x="1" y="12067"/>
                  </a:lnTo>
                  <a:lnTo>
                    <a:pt x="1" y="12111"/>
                  </a:lnTo>
                  <a:lnTo>
                    <a:pt x="1" y="12199"/>
                  </a:lnTo>
                  <a:lnTo>
                    <a:pt x="44" y="12243"/>
                  </a:lnTo>
                  <a:lnTo>
                    <a:pt x="88" y="12287"/>
                  </a:lnTo>
                  <a:lnTo>
                    <a:pt x="176" y="12287"/>
                  </a:lnTo>
                  <a:lnTo>
                    <a:pt x="2238" y="12462"/>
                  </a:lnTo>
                  <a:lnTo>
                    <a:pt x="5837" y="12418"/>
                  </a:lnTo>
                  <a:lnTo>
                    <a:pt x="10269" y="12111"/>
                  </a:lnTo>
                  <a:lnTo>
                    <a:pt x="13428" y="12067"/>
                  </a:lnTo>
                  <a:lnTo>
                    <a:pt x="15534" y="12287"/>
                  </a:lnTo>
                  <a:lnTo>
                    <a:pt x="15622" y="12287"/>
                  </a:lnTo>
                  <a:lnTo>
                    <a:pt x="15710" y="12199"/>
                  </a:lnTo>
                  <a:lnTo>
                    <a:pt x="15929" y="11672"/>
                  </a:lnTo>
                  <a:lnTo>
                    <a:pt x="15929" y="11629"/>
                  </a:lnTo>
                  <a:lnTo>
                    <a:pt x="16280" y="8601"/>
                  </a:lnTo>
                  <a:lnTo>
                    <a:pt x="16719" y="5573"/>
                  </a:lnTo>
                  <a:lnTo>
                    <a:pt x="17377" y="2896"/>
                  </a:lnTo>
                  <a:lnTo>
                    <a:pt x="17377" y="2852"/>
                  </a:lnTo>
                  <a:lnTo>
                    <a:pt x="17465" y="1536"/>
                  </a:lnTo>
                  <a:lnTo>
                    <a:pt x="17684" y="1317"/>
                  </a:lnTo>
                  <a:lnTo>
                    <a:pt x="18299" y="1404"/>
                  </a:lnTo>
                  <a:lnTo>
                    <a:pt x="22731" y="3072"/>
                  </a:lnTo>
                  <a:lnTo>
                    <a:pt x="22775" y="3072"/>
                  </a:lnTo>
                  <a:lnTo>
                    <a:pt x="27119" y="3993"/>
                  </a:lnTo>
                  <a:lnTo>
                    <a:pt x="27206" y="3949"/>
                  </a:lnTo>
                  <a:lnTo>
                    <a:pt x="28391" y="3642"/>
                  </a:lnTo>
                  <a:lnTo>
                    <a:pt x="28435" y="3598"/>
                  </a:lnTo>
                  <a:lnTo>
                    <a:pt x="30717" y="2326"/>
                  </a:lnTo>
                  <a:lnTo>
                    <a:pt x="30761" y="2282"/>
                  </a:lnTo>
                  <a:lnTo>
                    <a:pt x="32340" y="658"/>
                  </a:lnTo>
                  <a:lnTo>
                    <a:pt x="32867" y="307"/>
                  </a:lnTo>
                  <a:lnTo>
                    <a:pt x="32911" y="264"/>
                  </a:lnTo>
                  <a:lnTo>
                    <a:pt x="32911" y="176"/>
                  </a:lnTo>
                  <a:lnTo>
                    <a:pt x="32911" y="132"/>
                  </a:lnTo>
                  <a:lnTo>
                    <a:pt x="32911" y="44"/>
                  </a:lnTo>
                  <a:lnTo>
                    <a:pt x="3286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43" name="Google Shape;16943;p486"/>
            <p:cNvSpPr/>
            <p:nvPr/>
          </p:nvSpPr>
          <p:spPr>
            <a:xfrm>
              <a:off x="3644350" y="658525"/>
              <a:ext cx="620925" cy="835950"/>
            </a:xfrm>
            <a:custGeom>
              <a:avLst/>
              <a:gdLst/>
              <a:ahLst/>
              <a:cxnLst/>
              <a:rect l="l" t="t" r="r" b="b"/>
              <a:pathLst>
                <a:path w="24837" h="33438" extrusionOk="0">
                  <a:moveTo>
                    <a:pt x="24573" y="1"/>
                  </a:moveTo>
                  <a:lnTo>
                    <a:pt x="23344" y="703"/>
                  </a:lnTo>
                  <a:lnTo>
                    <a:pt x="20887" y="2283"/>
                  </a:lnTo>
                  <a:lnTo>
                    <a:pt x="16982" y="5223"/>
                  </a:lnTo>
                  <a:lnTo>
                    <a:pt x="16938" y="5267"/>
                  </a:lnTo>
                  <a:lnTo>
                    <a:pt x="15402" y="7768"/>
                  </a:lnTo>
                  <a:lnTo>
                    <a:pt x="13735" y="10269"/>
                  </a:lnTo>
                  <a:lnTo>
                    <a:pt x="11760" y="12770"/>
                  </a:lnTo>
                  <a:lnTo>
                    <a:pt x="9961" y="14964"/>
                  </a:lnTo>
                  <a:lnTo>
                    <a:pt x="7635" y="17860"/>
                  </a:lnTo>
                  <a:lnTo>
                    <a:pt x="5485" y="21063"/>
                  </a:lnTo>
                  <a:lnTo>
                    <a:pt x="5485" y="21107"/>
                  </a:lnTo>
                  <a:lnTo>
                    <a:pt x="4827" y="22555"/>
                  </a:lnTo>
                  <a:lnTo>
                    <a:pt x="4344" y="24354"/>
                  </a:lnTo>
                  <a:lnTo>
                    <a:pt x="3598" y="25803"/>
                  </a:lnTo>
                  <a:lnTo>
                    <a:pt x="2150" y="27514"/>
                  </a:lnTo>
                  <a:lnTo>
                    <a:pt x="2106" y="27558"/>
                  </a:lnTo>
                  <a:lnTo>
                    <a:pt x="1053" y="29840"/>
                  </a:lnTo>
                  <a:lnTo>
                    <a:pt x="0" y="33218"/>
                  </a:lnTo>
                  <a:lnTo>
                    <a:pt x="0" y="33306"/>
                  </a:lnTo>
                  <a:lnTo>
                    <a:pt x="0" y="33350"/>
                  </a:lnTo>
                  <a:lnTo>
                    <a:pt x="44" y="33394"/>
                  </a:lnTo>
                  <a:lnTo>
                    <a:pt x="88" y="33438"/>
                  </a:lnTo>
                  <a:lnTo>
                    <a:pt x="176" y="33438"/>
                  </a:lnTo>
                  <a:lnTo>
                    <a:pt x="263" y="33394"/>
                  </a:lnTo>
                  <a:lnTo>
                    <a:pt x="307" y="33306"/>
                  </a:lnTo>
                  <a:lnTo>
                    <a:pt x="1360" y="29971"/>
                  </a:lnTo>
                  <a:lnTo>
                    <a:pt x="2413" y="27733"/>
                  </a:lnTo>
                  <a:lnTo>
                    <a:pt x="3905" y="26022"/>
                  </a:lnTo>
                  <a:lnTo>
                    <a:pt x="3905" y="25978"/>
                  </a:lnTo>
                  <a:lnTo>
                    <a:pt x="4651" y="24486"/>
                  </a:lnTo>
                  <a:lnTo>
                    <a:pt x="4695" y="24486"/>
                  </a:lnTo>
                  <a:lnTo>
                    <a:pt x="5178" y="22687"/>
                  </a:lnTo>
                  <a:lnTo>
                    <a:pt x="5792" y="21239"/>
                  </a:lnTo>
                  <a:lnTo>
                    <a:pt x="7899" y="18036"/>
                  </a:lnTo>
                  <a:lnTo>
                    <a:pt x="10224" y="15183"/>
                  </a:lnTo>
                  <a:lnTo>
                    <a:pt x="12023" y="12989"/>
                  </a:lnTo>
                  <a:lnTo>
                    <a:pt x="14042" y="10488"/>
                  </a:lnTo>
                  <a:lnTo>
                    <a:pt x="15709" y="7943"/>
                  </a:lnTo>
                  <a:lnTo>
                    <a:pt x="17245" y="5486"/>
                  </a:lnTo>
                  <a:lnTo>
                    <a:pt x="21107" y="2546"/>
                  </a:lnTo>
                  <a:lnTo>
                    <a:pt x="23520" y="1010"/>
                  </a:lnTo>
                  <a:lnTo>
                    <a:pt x="24749" y="308"/>
                  </a:lnTo>
                  <a:lnTo>
                    <a:pt x="24793" y="264"/>
                  </a:lnTo>
                  <a:lnTo>
                    <a:pt x="24793" y="220"/>
                  </a:lnTo>
                  <a:lnTo>
                    <a:pt x="24836" y="133"/>
                  </a:lnTo>
                  <a:lnTo>
                    <a:pt x="24793" y="89"/>
                  </a:lnTo>
                  <a:lnTo>
                    <a:pt x="24749" y="45"/>
                  </a:lnTo>
                  <a:lnTo>
                    <a:pt x="2470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44" name="Google Shape;16944;p486"/>
            <p:cNvSpPr/>
            <p:nvPr/>
          </p:nvSpPr>
          <p:spPr>
            <a:xfrm>
              <a:off x="3615825" y="2072575"/>
              <a:ext cx="833750" cy="351075"/>
            </a:xfrm>
            <a:custGeom>
              <a:avLst/>
              <a:gdLst/>
              <a:ahLst/>
              <a:cxnLst/>
              <a:rect l="l" t="t" r="r" b="b"/>
              <a:pathLst>
                <a:path w="33350" h="14043" extrusionOk="0">
                  <a:moveTo>
                    <a:pt x="33086" y="1"/>
                  </a:moveTo>
                  <a:lnTo>
                    <a:pt x="33042" y="45"/>
                  </a:lnTo>
                  <a:lnTo>
                    <a:pt x="32252" y="1098"/>
                  </a:lnTo>
                  <a:lnTo>
                    <a:pt x="31243" y="1931"/>
                  </a:lnTo>
                  <a:lnTo>
                    <a:pt x="28084" y="3730"/>
                  </a:lnTo>
                  <a:lnTo>
                    <a:pt x="26855" y="4169"/>
                  </a:lnTo>
                  <a:lnTo>
                    <a:pt x="22028" y="3028"/>
                  </a:lnTo>
                  <a:lnTo>
                    <a:pt x="19088" y="1800"/>
                  </a:lnTo>
                  <a:lnTo>
                    <a:pt x="19044" y="1800"/>
                  </a:lnTo>
                  <a:lnTo>
                    <a:pt x="18123" y="1580"/>
                  </a:lnTo>
                  <a:lnTo>
                    <a:pt x="17991" y="1580"/>
                  </a:lnTo>
                  <a:lnTo>
                    <a:pt x="17947" y="1624"/>
                  </a:lnTo>
                  <a:lnTo>
                    <a:pt x="17903" y="1712"/>
                  </a:lnTo>
                  <a:lnTo>
                    <a:pt x="17333" y="4213"/>
                  </a:lnTo>
                  <a:lnTo>
                    <a:pt x="16982" y="7285"/>
                  </a:lnTo>
                  <a:lnTo>
                    <a:pt x="16236" y="12814"/>
                  </a:lnTo>
                  <a:lnTo>
                    <a:pt x="16192" y="13472"/>
                  </a:lnTo>
                  <a:lnTo>
                    <a:pt x="16017" y="13647"/>
                  </a:lnTo>
                  <a:lnTo>
                    <a:pt x="12155" y="12594"/>
                  </a:lnTo>
                  <a:lnTo>
                    <a:pt x="12111" y="12594"/>
                  </a:lnTo>
                  <a:lnTo>
                    <a:pt x="5749" y="12858"/>
                  </a:lnTo>
                  <a:lnTo>
                    <a:pt x="2633" y="12858"/>
                  </a:lnTo>
                  <a:lnTo>
                    <a:pt x="176" y="12638"/>
                  </a:lnTo>
                  <a:lnTo>
                    <a:pt x="132" y="12638"/>
                  </a:lnTo>
                  <a:lnTo>
                    <a:pt x="44" y="12682"/>
                  </a:lnTo>
                  <a:lnTo>
                    <a:pt x="0" y="12726"/>
                  </a:lnTo>
                  <a:lnTo>
                    <a:pt x="0" y="12814"/>
                  </a:lnTo>
                  <a:lnTo>
                    <a:pt x="0" y="12858"/>
                  </a:lnTo>
                  <a:lnTo>
                    <a:pt x="44" y="12945"/>
                  </a:lnTo>
                  <a:lnTo>
                    <a:pt x="88" y="12989"/>
                  </a:lnTo>
                  <a:lnTo>
                    <a:pt x="132" y="12989"/>
                  </a:lnTo>
                  <a:lnTo>
                    <a:pt x="2633" y="13209"/>
                  </a:lnTo>
                  <a:lnTo>
                    <a:pt x="5792" y="13209"/>
                  </a:lnTo>
                  <a:lnTo>
                    <a:pt x="12111" y="12945"/>
                  </a:lnTo>
                  <a:lnTo>
                    <a:pt x="16017" y="14042"/>
                  </a:lnTo>
                  <a:lnTo>
                    <a:pt x="16060" y="14042"/>
                  </a:lnTo>
                  <a:lnTo>
                    <a:pt x="16148" y="13998"/>
                  </a:lnTo>
                  <a:lnTo>
                    <a:pt x="16192" y="13955"/>
                  </a:lnTo>
                  <a:lnTo>
                    <a:pt x="16499" y="13647"/>
                  </a:lnTo>
                  <a:lnTo>
                    <a:pt x="16543" y="13560"/>
                  </a:lnTo>
                  <a:lnTo>
                    <a:pt x="16587" y="12858"/>
                  </a:lnTo>
                  <a:lnTo>
                    <a:pt x="17333" y="7329"/>
                  </a:lnTo>
                  <a:lnTo>
                    <a:pt x="17684" y="4301"/>
                  </a:lnTo>
                  <a:lnTo>
                    <a:pt x="18211" y="1975"/>
                  </a:lnTo>
                  <a:lnTo>
                    <a:pt x="18957" y="2151"/>
                  </a:lnTo>
                  <a:lnTo>
                    <a:pt x="21897" y="3379"/>
                  </a:lnTo>
                  <a:lnTo>
                    <a:pt x="21940" y="3379"/>
                  </a:lnTo>
                  <a:lnTo>
                    <a:pt x="26811" y="4520"/>
                  </a:lnTo>
                  <a:lnTo>
                    <a:pt x="26943" y="4476"/>
                  </a:lnTo>
                  <a:lnTo>
                    <a:pt x="28215" y="4038"/>
                  </a:lnTo>
                  <a:lnTo>
                    <a:pt x="28259" y="4038"/>
                  </a:lnTo>
                  <a:lnTo>
                    <a:pt x="31419" y="2195"/>
                  </a:lnTo>
                  <a:lnTo>
                    <a:pt x="31462" y="2195"/>
                  </a:lnTo>
                  <a:lnTo>
                    <a:pt x="32516" y="1361"/>
                  </a:lnTo>
                  <a:lnTo>
                    <a:pt x="32516" y="1317"/>
                  </a:lnTo>
                  <a:lnTo>
                    <a:pt x="33305" y="264"/>
                  </a:lnTo>
                  <a:lnTo>
                    <a:pt x="33349" y="220"/>
                  </a:lnTo>
                  <a:lnTo>
                    <a:pt x="33349" y="132"/>
                  </a:lnTo>
                  <a:lnTo>
                    <a:pt x="33305" y="88"/>
                  </a:lnTo>
                  <a:lnTo>
                    <a:pt x="33262" y="45"/>
                  </a:lnTo>
                  <a:lnTo>
                    <a:pt x="3321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45" name="Google Shape;16945;p486"/>
            <p:cNvSpPr/>
            <p:nvPr/>
          </p:nvSpPr>
          <p:spPr>
            <a:xfrm>
              <a:off x="3615825" y="642075"/>
              <a:ext cx="642875" cy="845825"/>
            </a:xfrm>
            <a:custGeom>
              <a:avLst/>
              <a:gdLst/>
              <a:ahLst/>
              <a:cxnLst/>
              <a:rect l="l" t="t" r="r" b="b"/>
              <a:pathLst>
                <a:path w="25715" h="33833" extrusionOk="0">
                  <a:moveTo>
                    <a:pt x="25495" y="1"/>
                  </a:moveTo>
                  <a:lnTo>
                    <a:pt x="24134" y="483"/>
                  </a:lnTo>
                  <a:lnTo>
                    <a:pt x="24091" y="483"/>
                  </a:lnTo>
                  <a:lnTo>
                    <a:pt x="22862" y="1229"/>
                  </a:lnTo>
                  <a:lnTo>
                    <a:pt x="20273" y="3028"/>
                  </a:lnTo>
                  <a:lnTo>
                    <a:pt x="16982" y="5530"/>
                  </a:lnTo>
                  <a:lnTo>
                    <a:pt x="16938" y="5573"/>
                  </a:lnTo>
                  <a:lnTo>
                    <a:pt x="16236" y="6451"/>
                  </a:lnTo>
                  <a:lnTo>
                    <a:pt x="16236" y="6495"/>
                  </a:lnTo>
                  <a:lnTo>
                    <a:pt x="15007" y="8645"/>
                  </a:lnTo>
                  <a:lnTo>
                    <a:pt x="13559" y="10839"/>
                  </a:lnTo>
                  <a:lnTo>
                    <a:pt x="9742" y="15490"/>
                  </a:lnTo>
                  <a:lnTo>
                    <a:pt x="8162" y="17509"/>
                  </a:lnTo>
                  <a:lnTo>
                    <a:pt x="5836" y="21019"/>
                  </a:lnTo>
                  <a:lnTo>
                    <a:pt x="5792" y="21063"/>
                  </a:lnTo>
                  <a:lnTo>
                    <a:pt x="4476" y="24267"/>
                  </a:lnTo>
                  <a:lnTo>
                    <a:pt x="2414" y="27645"/>
                  </a:lnTo>
                  <a:lnTo>
                    <a:pt x="1360" y="29927"/>
                  </a:lnTo>
                  <a:lnTo>
                    <a:pt x="0" y="33569"/>
                  </a:lnTo>
                  <a:lnTo>
                    <a:pt x="0" y="33657"/>
                  </a:lnTo>
                  <a:lnTo>
                    <a:pt x="0" y="33701"/>
                  </a:lnTo>
                  <a:lnTo>
                    <a:pt x="44" y="33789"/>
                  </a:lnTo>
                  <a:lnTo>
                    <a:pt x="88" y="33832"/>
                  </a:lnTo>
                  <a:lnTo>
                    <a:pt x="176" y="33832"/>
                  </a:lnTo>
                  <a:lnTo>
                    <a:pt x="263" y="33789"/>
                  </a:lnTo>
                  <a:lnTo>
                    <a:pt x="307" y="33701"/>
                  </a:lnTo>
                  <a:lnTo>
                    <a:pt x="1668" y="30103"/>
                  </a:lnTo>
                  <a:lnTo>
                    <a:pt x="2721" y="27821"/>
                  </a:lnTo>
                  <a:lnTo>
                    <a:pt x="4783" y="24442"/>
                  </a:lnTo>
                  <a:lnTo>
                    <a:pt x="4783" y="24398"/>
                  </a:lnTo>
                  <a:lnTo>
                    <a:pt x="6143" y="21195"/>
                  </a:lnTo>
                  <a:lnTo>
                    <a:pt x="8469" y="17728"/>
                  </a:lnTo>
                  <a:lnTo>
                    <a:pt x="10005" y="15710"/>
                  </a:lnTo>
                  <a:lnTo>
                    <a:pt x="13823" y="11015"/>
                  </a:lnTo>
                  <a:lnTo>
                    <a:pt x="15314" y="8821"/>
                  </a:lnTo>
                  <a:lnTo>
                    <a:pt x="16499" y="6671"/>
                  </a:lnTo>
                  <a:lnTo>
                    <a:pt x="17201" y="5793"/>
                  </a:lnTo>
                  <a:lnTo>
                    <a:pt x="20492" y="3292"/>
                  </a:lnTo>
                  <a:lnTo>
                    <a:pt x="23037" y="1537"/>
                  </a:lnTo>
                  <a:lnTo>
                    <a:pt x="24266" y="791"/>
                  </a:lnTo>
                  <a:lnTo>
                    <a:pt x="25626" y="352"/>
                  </a:lnTo>
                  <a:lnTo>
                    <a:pt x="25670" y="308"/>
                  </a:lnTo>
                  <a:lnTo>
                    <a:pt x="25714" y="264"/>
                  </a:lnTo>
                  <a:lnTo>
                    <a:pt x="25714" y="176"/>
                  </a:lnTo>
                  <a:lnTo>
                    <a:pt x="25714" y="132"/>
                  </a:lnTo>
                  <a:lnTo>
                    <a:pt x="25670" y="45"/>
                  </a:lnTo>
                  <a:lnTo>
                    <a:pt x="2562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46" name="Google Shape;16946;p486"/>
            <p:cNvSpPr/>
            <p:nvPr/>
          </p:nvSpPr>
          <p:spPr>
            <a:xfrm>
              <a:off x="3589500" y="2073675"/>
              <a:ext cx="884200" cy="377400"/>
            </a:xfrm>
            <a:custGeom>
              <a:avLst/>
              <a:gdLst/>
              <a:ahLst/>
              <a:cxnLst/>
              <a:rect l="l" t="t" r="r" b="b"/>
              <a:pathLst>
                <a:path w="35368" h="15096" extrusionOk="0">
                  <a:moveTo>
                    <a:pt x="35192" y="1"/>
                  </a:moveTo>
                  <a:lnTo>
                    <a:pt x="35104" y="44"/>
                  </a:lnTo>
                  <a:lnTo>
                    <a:pt x="35061" y="88"/>
                  </a:lnTo>
                  <a:lnTo>
                    <a:pt x="34315" y="1141"/>
                  </a:lnTo>
                  <a:lnTo>
                    <a:pt x="31901" y="2721"/>
                  </a:lnTo>
                  <a:lnTo>
                    <a:pt x="29137" y="4301"/>
                  </a:lnTo>
                  <a:lnTo>
                    <a:pt x="27733" y="4871"/>
                  </a:lnTo>
                  <a:lnTo>
                    <a:pt x="22379" y="3511"/>
                  </a:lnTo>
                  <a:lnTo>
                    <a:pt x="19966" y="2414"/>
                  </a:lnTo>
                  <a:lnTo>
                    <a:pt x="19834" y="2414"/>
                  </a:lnTo>
                  <a:lnTo>
                    <a:pt x="19790" y="2502"/>
                  </a:lnTo>
                  <a:lnTo>
                    <a:pt x="19746" y="2546"/>
                  </a:lnTo>
                  <a:lnTo>
                    <a:pt x="19264" y="5486"/>
                  </a:lnTo>
                  <a:lnTo>
                    <a:pt x="18737" y="8996"/>
                  </a:lnTo>
                  <a:lnTo>
                    <a:pt x="18342" y="12024"/>
                  </a:lnTo>
                  <a:lnTo>
                    <a:pt x="18079" y="13340"/>
                  </a:lnTo>
                  <a:lnTo>
                    <a:pt x="17508" y="14305"/>
                  </a:lnTo>
                  <a:lnTo>
                    <a:pt x="17026" y="14613"/>
                  </a:lnTo>
                  <a:lnTo>
                    <a:pt x="16367" y="14744"/>
                  </a:lnTo>
                  <a:lnTo>
                    <a:pt x="15578" y="14613"/>
                  </a:lnTo>
                  <a:lnTo>
                    <a:pt x="11979" y="13647"/>
                  </a:lnTo>
                  <a:lnTo>
                    <a:pt x="11936" y="13647"/>
                  </a:lnTo>
                  <a:lnTo>
                    <a:pt x="8996" y="13691"/>
                  </a:lnTo>
                  <a:lnTo>
                    <a:pt x="5529" y="13867"/>
                  </a:lnTo>
                  <a:lnTo>
                    <a:pt x="2808" y="13691"/>
                  </a:lnTo>
                  <a:lnTo>
                    <a:pt x="176" y="13296"/>
                  </a:lnTo>
                  <a:lnTo>
                    <a:pt x="132" y="13296"/>
                  </a:lnTo>
                  <a:lnTo>
                    <a:pt x="44" y="13340"/>
                  </a:lnTo>
                  <a:lnTo>
                    <a:pt x="0" y="13384"/>
                  </a:lnTo>
                  <a:lnTo>
                    <a:pt x="0" y="13472"/>
                  </a:lnTo>
                  <a:lnTo>
                    <a:pt x="0" y="13516"/>
                  </a:lnTo>
                  <a:lnTo>
                    <a:pt x="44" y="13603"/>
                  </a:lnTo>
                  <a:lnTo>
                    <a:pt x="88" y="13647"/>
                  </a:lnTo>
                  <a:lnTo>
                    <a:pt x="132" y="13647"/>
                  </a:lnTo>
                  <a:lnTo>
                    <a:pt x="2764" y="14042"/>
                  </a:lnTo>
                  <a:lnTo>
                    <a:pt x="5529" y="14174"/>
                  </a:lnTo>
                  <a:lnTo>
                    <a:pt x="8996" y="14042"/>
                  </a:lnTo>
                  <a:lnTo>
                    <a:pt x="11892" y="13998"/>
                  </a:lnTo>
                  <a:lnTo>
                    <a:pt x="15490" y="14964"/>
                  </a:lnTo>
                  <a:lnTo>
                    <a:pt x="16324" y="15095"/>
                  </a:lnTo>
                  <a:lnTo>
                    <a:pt x="16411" y="15095"/>
                  </a:lnTo>
                  <a:lnTo>
                    <a:pt x="17113" y="14964"/>
                  </a:lnTo>
                  <a:lnTo>
                    <a:pt x="17201" y="14920"/>
                  </a:lnTo>
                  <a:lnTo>
                    <a:pt x="17728" y="14569"/>
                  </a:lnTo>
                  <a:lnTo>
                    <a:pt x="17816" y="14525"/>
                  </a:lnTo>
                  <a:lnTo>
                    <a:pt x="18386" y="13472"/>
                  </a:lnTo>
                  <a:lnTo>
                    <a:pt x="18430" y="13428"/>
                  </a:lnTo>
                  <a:lnTo>
                    <a:pt x="18693" y="12068"/>
                  </a:lnTo>
                  <a:lnTo>
                    <a:pt x="19088" y="9040"/>
                  </a:lnTo>
                  <a:lnTo>
                    <a:pt x="19615" y="5529"/>
                  </a:lnTo>
                  <a:lnTo>
                    <a:pt x="20053" y="2853"/>
                  </a:lnTo>
                  <a:lnTo>
                    <a:pt x="22247" y="3862"/>
                  </a:lnTo>
                  <a:lnTo>
                    <a:pt x="22291" y="3862"/>
                  </a:lnTo>
                  <a:lnTo>
                    <a:pt x="27689" y="5222"/>
                  </a:lnTo>
                  <a:lnTo>
                    <a:pt x="27820" y="5222"/>
                  </a:lnTo>
                  <a:lnTo>
                    <a:pt x="29268" y="4608"/>
                  </a:lnTo>
                  <a:lnTo>
                    <a:pt x="32121" y="3028"/>
                  </a:lnTo>
                  <a:lnTo>
                    <a:pt x="34534" y="1405"/>
                  </a:lnTo>
                  <a:lnTo>
                    <a:pt x="34578" y="1361"/>
                  </a:lnTo>
                  <a:lnTo>
                    <a:pt x="35324" y="308"/>
                  </a:lnTo>
                  <a:lnTo>
                    <a:pt x="35368" y="220"/>
                  </a:lnTo>
                  <a:lnTo>
                    <a:pt x="35368" y="176"/>
                  </a:lnTo>
                  <a:lnTo>
                    <a:pt x="35368" y="88"/>
                  </a:lnTo>
                  <a:lnTo>
                    <a:pt x="35324" y="44"/>
                  </a:lnTo>
                  <a:lnTo>
                    <a:pt x="3523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47" name="Google Shape;16947;p486"/>
            <p:cNvSpPr/>
            <p:nvPr/>
          </p:nvSpPr>
          <p:spPr>
            <a:xfrm>
              <a:off x="3598275" y="630025"/>
              <a:ext cx="656025" cy="832650"/>
            </a:xfrm>
            <a:custGeom>
              <a:avLst/>
              <a:gdLst/>
              <a:ahLst/>
              <a:cxnLst/>
              <a:rect l="l" t="t" r="r" b="b"/>
              <a:pathLst>
                <a:path w="26241" h="33306" extrusionOk="0">
                  <a:moveTo>
                    <a:pt x="26021" y="0"/>
                  </a:moveTo>
                  <a:lnTo>
                    <a:pt x="25626" y="132"/>
                  </a:lnTo>
                  <a:lnTo>
                    <a:pt x="24090" y="263"/>
                  </a:lnTo>
                  <a:lnTo>
                    <a:pt x="24003" y="263"/>
                  </a:lnTo>
                  <a:lnTo>
                    <a:pt x="20141" y="2984"/>
                  </a:lnTo>
                  <a:lnTo>
                    <a:pt x="17377" y="5310"/>
                  </a:lnTo>
                  <a:lnTo>
                    <a:pt x="14832" y="7811"/>
                  </a:lnTo>
                  <a:lnTo>
                    <a:pt x="13691" y="9303"/>
                  </a:lnTo>
                  <a:lnTo>
                    <a:pt x="13647" y="9390"/>
                  </a:lnTo>
                  <a:lnTo>
                    <a:pt x="13384" y="10619"/>
                  </a:lnTo>
                  <a:lnTo>
                    <a:pt x="11672" y="12725"/>
                  </a:lnTo>
                  <a:lnTo>
                    <a:pt x="10839" y="13735"/>
                  </a:lnTo>
                  <a:lnTo>
                    <a:pt x="9961" y="14744"/>
                  </a:lnTo>
                  <a:lnTo>
                    <a:pt x="9127" y="15841"/>
                  </a:lnTo>
                  <a:lnTo>
                    <a:pt x="8293" y="17026"/>
                  </a:lnTo>
                  <a:lnTo>
                    <a:pt x="7460" y="18210"/>
                  </a:lnTo>
                  <a:lnTo>
                    <a:pt x="6626" y="19483"/>
                  </a:lnTo>
                  <a:lnTo>
                    <a:pt x="5836" y="20755"/>
                  </a:lnTo>
                  <a:lnTo>
                    <a:pt x="5090" y="22072"/>
                  </a:lnTo>
                  <a:lnTo>
                    <a:pt x="4344" y="23388"/>
                  </a:lnTo>
                  <a:lnTo>
                    <a:pt x="3598" y="24749"/>
                  </a:lnTo>
                  <a:lnTo>
                    <a:pt x="2896" y="26153"/>
                  </a:lnTo>
                  <a:lnTo>
                    <a:pt x="2238" y="27513"/>
                  </a:lnTo>
                  <a:lnTo>
                    <a:pt x="1624" y="28917"/>
                  </a:lnTo>
                  <a:lnTo>
                    <a:pt x="1053" y="30321"/>
                  </a:lnTo>
                  <a:lnTo>
                    <a:pt x="483" y="31682"/>
                  </a:lnTo>
                  <a:lnTo>
                    <a:pt x="0" y="33086"/>
                  </a:lnTo>
                  <a:lnTo>
                    <a:pt x="0" y="33130"/>
                  </a:lnTo>
                  <a:lnTo>
                    <a:pt x="0" y="33217"/>
                  </a:lnTo>
                  <a:lnTo>
                    <a:pt x="44" y="33261"/>
                  </a:lnTo>
                  <a:lnTo>
                    <a:pt x="132" y="33305"/>
                  </a:lnTo>
                  <a:lnTo>
                    <a:pt x="176" y="33305"/>
                  </a:lnTo>
                  <a:lnTo>
                    <a:pt x="263" y="33261"/>
                  </a:lnTo>
                  <a:lnTo>
                    <a:pt x="351" y="33217"/>
                  </a:lnTo>
                  <a:lnTo>
                    <a:pt x="834" y="31813"/>
                  </a:lnTo>
                  <a:lnTo>
                    <a:pt x="1360" y="30453"/>
                  </a:lnTo>
                  <a:lnTo>
                    <a:pt x="1931" y="29049"/>
                  </a:lnTo>
                  <a:lnTo>
                    <a:pt x="2589" y="27688"/>
                  </a:lnTo>
                  <a:lnTo>
                    <a:pt x="3247" y="26284"/>
                  </a:lnTo>
                  <a:lnTo>
                    <a:pt x="3905" y="24924"/>
                  </a:lnTo>
                  <a:lnTo>
                    <a:pt x="4651" y="23564"/>
                  </a:lnTo>
                  <a:lnTo>
                    <a:pt x="5397" y="22247"/>
                  </a:lnTo>
                  <a:lnTo>
                    <a:pt x="6143" y="20931"/>
                  </a:lnTo>
                  <a:lnTo>
                    <a:pt x="6933" y="19658"/>
                  </a:lnTo>
                  <a:lnTo>
                    <a:pt x="7767" y="18430"/>
                  </a:lnTo>
                  <a:lnTo>
                    <a:pt x="8557" y="17201"/>
                  </a:lnTo>
                  <a:lnTo>
                    <a:pt x="9390" y="16060"/>
                  </a:lnTo>
                  <a:lnTo>
                    <a:pt x="10268" y="14963"/>
                  </a:lnTo>
                  <a:lnTo>
                    <a:pt x="11102" y="13954"/>
                  </a:lnTo>
                  <a:lnTo>
                    <a:pt x="11936" y="12945"/>
                  </a:lnTo>
                  <a:lnTo>
                    <a:pt x="13691" y="10795"/>
                  </a:lnTo>
                  <a:lnTo>
                    <a:pt x="13735" y="10751"/>
                  </a:lnTo>
                  <a:lnTo>
                    <a:pt x="13998" y="9478"/>
                  </a:lnTo>
                  <a:lnTo>
                    <a:pt x="15095" y="8030"/>
                  </a:lnTo>
                  <a:lnTo>
                    <a:pt x="17596" y="5573"/>
                  </a:lnTo>
                  <a:lnTo>
                    <a:pt x="20361" y="3291"/>
                  </a:lnTo>
                  <a:lnTo>
                    <a:pt x="24134" y="614"/>
                  </a:lnTo>
                  <a:lnTo>
                    <a:pt x="25670" y="483"/>
                  </a:lnTo>
                  <a:lnTo>
                    <a:pt x="26109" y="351"/>
                  </a:lnTo>
                  <a:lnTo>
                    <a:pt x="26153" y="307"/>
                  </a:lnTo>
                  <a:lnTo>
                    <a:pt x="26197" y="263"/>
                  </a:lnTo>
                  <a:lnTo>
                    <a:pt x="26241" y="176"/>
                  </a:lnTo>
                  <a:lnTo>
                    <a:pt x="26241" y="132"/>
                  </a:lnTo>
                  <a:lnTo>
                    <a:pt x="26197" y="88"/>
                  </a:lnTo>
                  <a:lnTo>
                    <a:pt x="26153" y="44"/>
                  </a:lnTo>
                  <a:lnTo>
                    <a:pt x="2606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48" name="Google Shape;16948;p486"/>
            <p:cNvSpPr/>
            <p:nvPr/>
          </p:nvSpPr>
          <p:spPr>
            <a:xfrm>
              <a:off x="3611425" y="1686425"/>
              <a:ext cx="2121650" cy="846925"/>
            </a:xfrm>
            <a:custGeom>
              <a:avLst/>
              <a:gdLst/>
              <a:ahLst/>
              <a:cxnLst/>
              <a:rect l="l" t="t" r="r" b="b"/>
              <a:pathLst>
                <a:path w="84866" h="33877" extrusionOk="0">
                  <a:moveTo>
                    <a:pt x="80478" y="1"/>
                  </a:moveTo>
                  <a:lnTo>
                    <a:pt x="76923" y="483"/>
                  </a:lnTo>
                  <a:lnTo>
                    <a:pt x="73632" y="834"/>
                  </a:lnTo>
                  <a:lnTo>
                    <a:pt x="70824" y="1098"/>
                  </a:lnTo>
                  <a:lnTo>
                    <a:pt x="68849" y="1405"/>
                  </a:lnTo>
                  <a:lnTo>
                    <a:pt x="68805" y="1405"/>
                  </a:lnTo>
                  <a:lnTo>
                    <a:pt x="67533" y="1888"/>
                  </a:lnTo>
                  <a:lnTo>
                    <a:pt x="67489" y="1931"/>
                  </a:lnTo>
                  <a:lnTo>
                    <a:pt x="65558" y="3731"/>
                  </a:lnTo>
                  <a:lnTo>
                    <a:pt x="63145" y="5266"/>
                  </a:lnTo>
                  <a:lnTo>
                    <a:pt x="59239" y="6934"/>
                  </a:lnTo>
                  <a:lnTo>
                    <a:pt x="54939" y="8514"/>
                  </a:lnTo>
                  <a:lnTo>
                    <a:pt x="51824" y="9611"/>
                  </a:lnTo>
                  <a:lnTo>
                    <a:pt x="48752" y="10269"/>
                  </a:lnTo>
                  <a:lnTo>
                    <a:pt x="48708" y="10313"/>
                  </a:lnTo>
                  <a:lnTo>
                    <a:pt x="41292" y="13999"/>
                  </a:lnTo>
                  <a:lnTo>
                    <a:pt x="41248" y="14042"/>
                  </a:lnTo>
                  <a:lnTo>
                    <a:pt x="37475" y="16456"/>
                  </a:lnTo>
                  <a:lnTo>
                    <a:pt x="35105" y="17816"/>
                  </a:lnTo>
                  <a:lnTo>
                    <a:pt x="32999" y="18387"/>
                  </a:lnTo>
                  <a:lnTo>
                    <a:pt x="32955" y="18387"/>
                  </a:lnTo>
                  <a:lnTo>
                    <a:pt x="29181" y="20537"/>
                  </a:lnTo>
                  <a:lnTo>
                    <a:pt x="26987" y="21722"/>
                  </a:lnTo>
                  <a:lnTo>
                    <a:pt x="26153" y="21853"/>
                  </a:lnTo>
                  <a:lnTo>
                    <a:pt x="23170" y="21063"/>
                  </a:lnTo>
                  <a:lnTo>
                    <a:pt x="21634" y="20756"/>
                  </a:lnTo>
                  <a:lnTo>
                    <a:pt x="21546" y="20800"/>
                  </a:lnTo>
                  <a:lnTo>
                    <a:pt x="20888" y="21107"/>
                  </a:lnTo>
                  <a:lnTo>
                    <a:pt x="20800" y="21151"/>
                  </a:lnTo>
                  <a:lnTo>
                    <a:pt x="20273" y="21941"/>
                  </a:lnTo>
                  <a:lnTo>
                    <a:pt x="20273" y="21985"/>
                  </a:lnTo>
                  <a:lnTo>
                    <a:pt x="19747" y="24047"/>
                  </a:lnTo>
                  <a:lnTo>
                    <a:pt x="19747" y="24091"/>
                  </a:lnTo>
                  <a:lnTo>
                    <a:pt x="19308" y="27382"/>
                  </a:lnTo>
                  <a:lnTo>
                    <a:pt x="18430" y="30234"/>
                  </a:lnTo>
                  <a:lnTo>
                    <a:pt x="18036" y="32955"/>
                  </a:lnTo>
                  <a:lnTo>
                    <a:pt x="17816" y="33438"/>
                  </a:lnTo>
                  <a:lnTo>
                    <a:pt x="17553" y="33525"/>
                  </a:lnTo>
                  <a:lnTo>
                    <a:pt x="14788" y="32955"/>
                  </a:lnTo>
                  <a:lnTo>
                    <a:pt x="11848" y="32121"/>
                  </a:lnTo>
                  <a:lnTo>
                    <a:pt x="9172" y="31419"/>
                  </a:lnTo>
                  <a:lnTo>
                    <a:pt x="9128" y="31419"/>
                  </a:lnTo>
                  <a:lnTo>
                    <a:pt x="6144" y="31331"/>
                  </a:lnTo>
                  <a:lnTo>
                    <a:pt x="2897" y="31068"/>
                  </a:lnTo>
                  <a:lnTo>
                    <a:pt x="220" y="30629"/>
                  </a:lnTo>
                  <a:lnTo>
                    <a:pt x="132" y="30629"/>
                  </a:lnTo>
                  <a:lnTo>
                    <a:pt x="88" y="30673"/>
                  </a:lnTo>
                  <a:lnTo>
                    <a:pt x="45" y="30717"/>
                  </a:lnTo>
                  <a:lnTo>
                    <a:pt x="1" y="30761"/>
                  </a:lnTo>
                  <a:lnTo>
                    <a:pt x="1" y="30849"/>
                  </a:lnTo>
                  <a:lnTo>
                    <a:pt x="45" y="30893"/>
                  </a:lnTo>
                  <a:lnTo>
                    <a:pt x="88" y="30980"/>
                  </a:lnTo>
                  <a:lnTo>
                    <a:pt x="132" y="30980"/>
                  </a:lnTo>
                  <a:lnTo>
                    <a:pt x="2853" y="31419"/>
                  </a:lnTo>
                  <a:lnTo>
                    <a:pt x="6144" y="31682"/>
                  </a:lnTo>
                  <a:lnTo>
                    <a:pt x="9128" y="31770"/>
                  </a:lnTo>
                  <a:lnTo>
                    <a:pt x="11761" y="32472"/>
                  </a:lnTo>
                  <a:lnTo>
                    <a:pt x="14701" y="33306"/>
                  </a:lnTo>
                  <a:lnTo>
                    <a:pt x="17553" y="33876"/>
                  </a:lnTo>
                  <a:lnTo>
                    <a:pt x="17641" y="33876"/>
                  </a:lnTo>
                  <a:lnTo>
                    <a:pt x="18036" y="33701"/>
                  </a:lnTo>
                  <a:lnTo>
                    <a:pt x="18123" y="33613"/>
                  </a:lnTo>
                  <a:lnTo>
                    <a:pt x="18387" y="33043"/>
                  </a:lnTo>
                  <a:lnTo>
                    <a:pt x="18387" y="32999"/>
                  </a:lnTo>
                  <a:lnTo>
                    <a:pt x="18781" y="30322"/>
                  </a:lnTo>
                  <a:lnTo>
                    <a:pt x="19659" y="27470"/>
                  </a:lnTo>
                  <a:lnTo>
                    <a:pt x="20098" y="24135"/>
                  </a:lnTo>
                  <a:lnTo>
                    <a:pt x="20624" y="22116"/>
                  </a:lnTo>
                  <a:lnTo>
                    <a:pt x="21063" y="21414"/>
                  </a:lnTo>
                  <a:lnTo>
                    <a:pt x="21634" y="21107"/>
                  </a:lnTo>
                  <a:lnTo>
                    <a:pt x="23082" y="21414"/>
                  </a:lnTo>
                  <a:lnTo>
                    <a:pt x="26110" y="22204"/>
                  </a:lnTo>
                  <a:lnTo>
                    <a:pt x="26197" y="22204"/>
                  </a:lnTo>
                  <a:lnTo>
                    <a:pt x="27031" y="22073"/>
                  </a:lnTo>
                  <a:lnTo>
                    <a:pt x="27119" y="22029"/>
                  </a:lnTo>
                  <a:lnTo>
                    <a:pt x="29357" y="20844"/>
                  </a:lnTo>
                  <a:lnTo>
                    <a:pt x="33130" y="18738"/>
                  </a:lnTo>
                  <a:lnTo>
                    <a:pt x="35193" y="18123"/>
                  </a:lnTo>
                  <a:lnTo>
                    <a:pt x="35237" y="18123"/>
                  </a:lnTo>
                  <a:lnTo>
                    <a:pt x="37650" y="16763"/>
                  </a:lnTo>
                  <a:lnTo>
                    <a:pt x="41424" y="14306"/>
                  </a:lnTo>
                  <a:lnTo>
                    <a:pt x="48840" y="10620"/>
                  </a:lnTo>
                  <a:lnTo>
                    <a:pt x="51911" y="9918"/>
                  </a:lnTo>
                  <a:lnTo>
                    <a:pt x="55071" y="8821"/>
                  </a:lnTo>
                  <a:lnTo>
                    <a:pt x="59371" y="7241"/>
                  </a:lnTo>
                  <a:lnTo>
                    <a:pt x="63276" y="5574"/>
                  </a:lnTo>
                  <a:lnTo>
                    <a:pt x="63320" y="5574"/>
                  </a:lnTo>
                  <a:lnTo>
                    <a:pt x="65778" y="4038"/>
                  </a:lnTo>
                  <a:lnTo>
                    <a:pt x="65778" y="3994"/>
                  </a:lnTo>
                  <a:lnTo>
                    <a:pt x="67708" y="2195"/>
                  </a:lnTo>
                  <a:lnTo>
                    <a:pt x="68893" y="1756"/>
                  </a:lnTo>
                  <a:lnTo>
                    <a:pt x="70868" y="1405"/>
                  </a:lnTo>
                  <a:lnTo>
                    <a:pt x="73676" y="1186"/>
                  </a:lnTo>
                  <a:lnTo>
                    <a:pt x="76967" y="834"/>
                  </a:lnTo>
                  <a:lnTo>
                    <a:pt x="80478" y="352"/>
                  </a:lnTo>
                  <a:lnTo>
                    <a:pt x="81882" y="571"/>
                  </a:lnTo>
                  <a:lnTo>
                    <a:pt x="82233" y="834"/>
                  </a:lnTo>
                  <a:lnTo>
                    <a:pt x="82672" y="2458"/>
                  </a:lnTo>
                  <a:lnTo>
                    <a:pt x="83461" y="6144"/>
                  </a:lnTo>
                  <a:lnTo>
                    <a:pt x="84558" y="11059"/>
                  </a:lnTo>
                  <a:lnTo>
                    <a:pt x="84558" y="11146"/>
                  </a:lnTo>
                  <a:lnTo>
                    <a:pt x="84602" y="11190"/>
                  </a:lnTo>
                  <a:lnTo>
                    <a:pt x="84822" y="11190"/>
                  </a:lnTo>
                  <a:lnTo>
                    <a:pt x="84866" y="11146"/>
                  </a:lnTo>
                  <a:lnTo>
                    <a:pt x="84866" y="11059"/>
                  </a:lnTo>
                  <a:lnTo>
                    <a:pt x="84866" y="11015"/>
                  </a:lnTo>
                  <a:lnTo>
                    <a:pt x="83812" y="6056"/>
                  </a:lnTo>
                  <a:lnTo>
                    <a:pt x="82979" y="2370"/>
                  </a:lnTo>
                  <a:lnTo>
                    <a:pt x="82540" y="703"/>
                  </a:lnTo>
                  <a:lnTo>
                    <a:pt x="82496" y="615"/>
                  </a:lnTo>
                  <a:lnTo>
                    <a:pt x="82101" y="264"/>
                  </a:lnTo>
                  <a:lnTo>
                    <a:pt x="82013" y="220"/>
                  </a:lnTo>
                  <a:lnTo>
                    <a:pt x="8052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49" name="Google Shape;16949;p486"/>
            <p:cNvSpPr/>
            <p:nvPr/>
          </p:nvSpPr>
          <p:spPr>
            <a:xfrm>
              <a:off x="3555475" y="722150"/>
              <a:ext cx="443225" cy="703225"/>
            </a:xfrm>
            <a:custGeom>
              <a:avLst/>
              <a:gdLst/>
              <a:ahLst/>
              <a:cxnLst/>
              <a:rect l="l" t="t" r="r" b="b"/>
              <a:pathLst>
                <a:path w="17729" h="28129" extrusionOk="0">
                  <a:moveTo>
                    <a:pt x="17509" y="1"/>
                  </a:moveTo>
                  <a:lnTo>
                    <a:pt x="17465" y="45"/>
                  </a:lnTo>
                  <a:lnTo>
                    <a:pt x="14174" y="3248"/>
                  </a:lnTo>
                  <a:lnTo>
                    <a:pt x="14130" y="3248"/>
                  </a:lnTo>
                  <a:lnTo>
                    <a:pt x="9742" y="10225"/>
                  </a:lnTo>
                  <a:lnTo>
                    <a:pt x="7680" y="13121"/>
                  </a:lnTo>
                  <a:lnTo>
                    <a:pt x="7636" y="13121"/>
                  </a:lnTo>
                  <a:lnTo>
                    <a:pt x="6363" y="15710"/>
                  </a:lnTo>
                  <a:lnTo>
                    <a:pt x="4608" y="18913"/>
                  </a:lnTo>
                  <a:lnTo>
                    <a:pt x="3028" y="22073"/>
                  </a:lnTo>
                  <a:lnTo>
                    <a:pt x="1361" y="24969"/>
                  </a:lnTo>
                  <a:lnTo>
                    <a:pt x="1" y="27909"/>
                  </a:lnTo>
                  <a:lnTo>
                    <a:pt x="1" y="27953"/>
                  </a:lnTo>
                  <a:lnTo>
                    <a:pt x="1" y="28040"/>
                  </a:lnTo>
                  <a:lnTo>
                    <a:pt x="45" y="28084"/>
                  </a:lnTo>
                  <a:lnTo>
                    <a:pt x="88" y="28128"/>
                  </a:lnTo>
                  <a:lnTo>
                    <a:pt x="264" y="28128"/>
                  </a:lnTo>
                  <a:lnTo>
                    <a:pt x="352" y="28040"/>
                  </a:lnTo>
                  <a:lnTo>
                    <a:pt x="1668" y="25144"/>
                  </a:lnTo>
                  <a:lnTo>
                    <a:pt x="3336" y="22204"/>
                  </a:lnTo>
                  <a:lnTo>
                    <a:pt x="4915" y="19089"/>
                  </a:lnTo>
                  <a:lnTo>
                    <a:pt x="6671" y="15886"/>
                  </a:lnTo>
                  <a:lnTo>
                    <a:pt x="7943" y="13297"/>
                  </a:lnTo>
                  <a:lnTo>
                    <a:pt x="10005" y="10401"/>
                  </a:lnTo>
                  <a:lnTo>
                    <a:pt x="14437" y="3468"/>
                  </a:lnTo>
                  <a:lnTo>
                    <a:pt x="17685" y="308"/>
                  </a:lnTo>
                  <a:lnTo>
                    <a:pt x="17728" y="264"/>
                  </a:lnTo>
                  <a:lnTo>
                    <a:pt x="17728" y="176"/>
                  </a:lnTo>
                  <a:lnTo>
                    <a:pt x="17728" y="133"/>
                  </a:lnTo>
                  <a:lnTo>
                    <a:pt x="17685" y="45"/>
                  </a:lnTo>
                  <a:lnTo>
                    <a:pt x="1764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50" name="Google Shape;16950;p486"/>
            <p:cNvSpPr/>
            <p:nvPr/>
          </p:nvSpPr>
          <p:spPr>
            <a:xfrm>
              <a:off x="3597175" y="1741275"/>
              <a:ext cx="2098600" cy="818400"/>
            </a:xfrm>
            <a:custGeom>
              <a:avLst/>
              <a:gdLst/>
              <a:ahLst/>
              <a:cxnLst/>
              <a:rect l="l" t="t" r="r" b="b"/>
              <a:pathLst>
                <a:path w="83944" h="32736" extrusionOk="0">
                  <a:moveTo>
                    <a:pt x="77976" y="1"/>
                  </a:moveTo>
                  <a:lnTo>
                    <a:pt x="74773" y="264"/>
                  </a:lnTo>
                  <a:lnTo>
                    <a:pt x="72052" y="571"/>
                  </a:lnTo>
                  <a:lnTo>
                    <a:pt x="70121" y="1054"/>
                  </a:lnTo>
                  <a:lnTo>
                    <a:pt x="70077" y="1054"/>
                  </a:lnTo>
                  <a:lnTo>
                    <a:pt x="69068" y="1537"/>
                  </a:lnTo>
                  <a:lnTo>
                    <a:pt x="69024" y="1537"/>
                  </a:lnTo>
                  <a:lnTo>
                    <a:pt x="66742" y="3599"/>
                  </a:lnTo>
                  <a:lnTo>
                    <a:pt x="63934" y="5003"/>
                  </a:lnTo>
                  <a:lnTo>
                    <a:pt x="59371" y="6671"/>
                  </a:lnTo>
                  <a:lnTo>
                    <a:pt x="54719" y="8338"/>
                  </a:lnTo>
                  <a:lnTo>
                    <a:pt x="52306" y="9172"/>
                  </a:lnTo>
                  <a:lnTo>
                    <a:pt x="49410" y="9654"/>
                  </a:lnTo>
                  <a:lnTo>
                    <a:pt x="49322" y="9654"/>
                  </a:lnTo>
                  <a:lnTo>
                    <a:pt x="43486" y="12682"/>
                  </a:lnTo>
                  <a:lnTo>
                    <a:pt x="40283" y="14569"/>
                  </a:lnTo>
                  <a:lnTo>
                    <a:pt x="37430" y="16236"/>
                  </a:lnTo>
                  <a:lnTo>
                    <a:pt x="36202" y="16675"/>
                  </a:lnTo>
                  <a:lnTo>
                    <a:pt x="33174" y="17334"/>
                  </a:lnTo>
                  <a:lnTo>
                    <a:pt x="33130" y="17377"/>
                  </a:lnTo>
                  <a:lnTo>
                    <a:pt x="30453" y="18562"/>
                  </a:lnTo>
                  <a:lnTo>
                    <a:pt x="27996" y="19922"/>
                  </a:lnTo>
                  <a:lnTo>
                    <a:pt x="26899" y="20449"/>
                  </a:lnTo>
                  <a:lnTo>
                    <a:pt x="23696" y="19615"/>
                  </a:lnTo>
                  <a:lnTo>
                    <a:pt x="22599" y="19440"/>
                  </a:lnTo>
                  <a:lnTo>
                    <a:pt x="22467" y="19440"/>
                  </a:lnTo>
                  <a:lnTo>
                    <a:pt x="22028" y="19659"/>
                  </a:lnTo>
                  <a:lnTo>
                    <a:pt x="21940" y="19703"/>
                  </a:lnTo>
                  <a:lnTo>
                    <a:pt x="21633" y="20186"/>
                  </a:lnTo>
                  <a:lnTo>
                    <a:pt x="21589" y="20273"/>
                  </a:lnTo>
                  <a:lnTo>
                    <a:pt x="20712" y="25539"/>
                  </a:lnTo>
                  <a:lnTo>
                    <a:pt x="20010" y="28040"/>
                  </a:lnTo>
                  <a:lnTo>
                    <a:pt x="20010" y="28084"/>
                  </a:lnTo>
                  <a:lnTo>
                    <a:pt x="19571" y="31419"/>
                  </a:lnTo>
                  <a:lnTo>
                    <a:pt x="19176" y="32077"/>
                  </a:lnTo>
                  <a:lnTo>
                    <a:pt x="18123" y="32384"/>
                  </a:lnTo>
                  <a:lnTo>
                    <a:pt x="16236" y="32253"/>
                  </a:lnTo>
                  <a:lnTo>
                    <a:pt x="11848" y="31200"/>
                  </a:lnTo>
                  <a:lnTo>
                    <a:pt x="9303" y="30498"/>
                  </a:lnTo>
                  <a:lnTo>
                    <a:pt x="9303" y="30454"/>
                  </a:lnTo>
                  <a:lnTo>
                    <a:pt x="6319" y="30147"/>
                  </a:lnTo>
                  <a:lnTo>
                    <a:pt x="2282" y="29576"/>
                  </a:lnTo>
                  <a:lnTo>
                    <a:pt x="220" y="29225"/>
                  </a:lnTo>
                  <a:lnTo>
                    <a:pt x="132" y="29225"/>
                  </a:lnTo>
                  <a:lnTo>
                    <a:pt x="88" y="29269"/>
                  </a:lnTo>
                  <a:lnTo>
                    <a:pt x="44" y="29313"/>
                  </a:lnTo>
                  <a:lnTo>
                    <a:pt x="0" y="29357"/>
                  </a:lnTo>
                  <a:lnTo>
                    <a:pt x="0" y="29444"/>
                  </a:lnTo>
                  <a:lnTo>
                    <a:pt x="44" y="29488"/>
                  </a:lnTo>
                  <a:lnTo>
                    <a:pt x="88" y="29532"/>
                  </a:lnTo>
                  <a:lnTo>
                    <a:pt x="132" y="29576"/>
                  </a:lnTo>
                  <a:lnTo>
                    <a:pt x="2238" y="29883"/>
                  </a:lnTo>
                  <a:lnTo>
                    <a:pt x="6275" y="30498"/>
                  </a:lnTo>
                  <a:lnTo>
                    <a:pt x="9259" y="30805"/>
                  </a:lnTo>
                  <a:lnTo>
                    <a:pt x="11760" y="31507"/>
                  </a:lnTo>
                  <a:lnTo>
                    <a:pt x="16148" y="32604"/>
                  </a:lnTo>
                  <a:lnTo>
                    <a:pt x="16192" y="32604"/>
                  </a:lnTo>
                  <a:lnTo>
                    <a:pt x="18167" y="32735"/>
                  </a:lnTo>
                  <a:lnTo>
                    <a:pt x="18211" y="32735"/>
                  </a:lnTo>
                  <a:lnTo>
                    <a:pt x="19308" y="32384"/>
                  </a:lnTo>
                  <a:lnTo>
                    <a:pt x="19395" y="32341"/>
                  </a:lnTo>
                  <a:lnTo>
                    <a:pt x="19878" y="31595"/>
                  </a:lnTo>
                  <a:lnTo>
                    <a:pt x="19922" y="31507"/>
                  </a:lnTo>
                  <a:lnTo>
                    <a:pt x="20317" y="28128"/>
                  </a:lnTo>
                  <a:lnTo>
                    <a:pt x="21063" y="25627"/>
                  </a:lnTo>
                  <a:lnTo>
                    <a:pt x="21940" y="20361"/>
                  </a:lnTo>
                  <a:lnTo>
                    <a:pt x="22204" y="19922"/>
                  </a:lnTo>
                  <a:lnTo>
                    <a:pt x="22555" y="19791"/>
                  </a:lnTo>
                  <a:lnTo>
                    <a:pt x="23608" y="19966"/>
                  </a:lnTo>
                  <a:lnTo>
                    <a:pt x="26899" y="20800"/>
                  </a:lnTo>
                  <a:lnTo>
                    <a:pt x="26987" y="20756"/>
                  </a:lnTo>
                  <a:lnTo>
                    <a:pt x="28171" y="20230"/>
                  </a:lnTo>
                  <a:lnTo>
                    <a:pt x="30629" y="18869"/>
                  </a:lnTo>
                  <a:lnTo>
                    <a:pt x="33262" y="17685"/>
                  </a:lnTo>
                  <a:lnTo>
                    <a:pt x="36289" y="17026"/>
                  </a:lnTo>
                  <a:lnTo>
                    <a:pt x="37562" y="16544"/>
                  </a:lnTo>
                  <a:lnTo>
                    <a:pt x="37606" y="16544"/>
                  </a:lnTo>
                  <a:lnTo>
                    <a:pt x="40458" y="14876"/>
                  </a:lnTo>
                  <a:lnTo>
                    <a:pt x="43661" y="12989"/>
                  </a:lnTo>
                  <a:lnTo>
                    <a:pt x="49454" y="10005"/>
                  </a:lnTo>
                  <a:lnTo>
                    <a:pt x="52350" y="9523"/>
                  </a:lnTo>
                  <a:lnTo>
                    <a:pt x="52394" y="9523"/>
                  </a:lnTo>
                  <a:lnTo>
                    <a:pt x="54851" y="8689"/>
                  </a:lnTo>
                  <a:lnTo>
                    <a:pt x="59502" y="7022"/>
                  </a:lnTo>
                  <a:lnTo>
                    <a:pt x="64066" y="5310"/>
                  </a:lnTo>
                  <a:lnTo>
                    <a:pt x="66918" y="3906"/>
                  </a:lnTo>
                  <a:lnTo>
                    <a:pt x="66962" y="3906"/>
                  </a:lnTo>
                  <a:lnTo>
                    <a:pt x="69200" y="1844"/>
                  </a:lnTo>
                  <a:lnTo>
                    <a:pt x="70209" y="1405"/>
                  </a:lnTo>
                  <a:lnTo>
                    <a:pt x="72140" y="922"/>
                  </a:lnTo>
                  <a:lnTo>
                    <a:pt x="74773" y="571"/>
                  </a:lnTo>
                  <a:lnTo>
                    <a:pt x="78020" y="352"/>
                  </a:lnTo>
                  <a:lnTo>
                    <a:pt x="79556" y="571"/>
                  </a:lnTo>
                  <a:lnTo>
                    <a:pt x="80828" y="1537"/>
                  </a:lnTo>
                  <a:lnTo>
                    <a:pt x="81837" y="3423"/>
                  </a:lnTo>
                  <a:lnTo>
                    <a:pt x="82583" y="5925"/>
                  </a:lnTo>
                  <a:lnTo>
                    <a:pt x="83505" y="10795"/>
                  </a:lnTo>
                  <a:lnTo>
                    <a:pt x="83593" y="11410"/>
                  </a:lnTo>
                  <a:lnTo>
                    <a:pt x="83636" y="11454"/>
                  </a:lnTo>
                  <a:lnTo>
                    <a:pt x="83680" y="11497"/>
                  </a:lnTo>
                  <a:lnTo>
                    <a:pt x="83768" y="11541"/>
                  </a:lnTo>
                  <a:lnTo>
                    <a:pt x="83812" y="11541"/>
                  </a:lnTo>
                  <a:lnTo>
                    <a:pt x="83900" y="11497"/>
                  </a:lnTo>
                  <a:lnTo>
                    <a:pt x="83944" y="11454"/>
                  </a:lnTo>
                  <a:lnTo>
                    <a:pt x="83944" y="11410"/>
                  </a:lnTo>
                  <a:lnTo>
                    <a:pt x="83944" y="11322"/>
                  </a:lnTo>
                  <a:lnTo>
                    <a:pt x="83856" y="10708"/>
                  </a:lnTo>
                  <a:lnTo>
                    <a:pt x="82891" y="5837"/>
                  </a:lnTo>
                  <a:lnTo>
                    <a:pt x="82145" y="3292"/>
                  </a:lnTo>
                  <a:lnTo>
                    <a:pt x="82145" y="3248"/>
                  </a:lnTo>
                  <a:lnTo>
                    <a:pt x="81135" y="1317"/>
                  </a:lnTo>
                  <a:lnTo>
                    <a:pt x="81091" y="1273"/>
                  </a:lnTo>
                  <a:lnTo>
                    <a:pt x="79731" y="264"/>
                  </a:lnTo>
                  <a:lnTo>
                    <a:pt x="79643" y="220"/>
                  </a:lnTo>
                  <a:lnTo>
                    <a:pt x="7802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51" name="Google Shape;16951;p486"/>
            <p:cNvSpPr/>
            <p:nvPr/>
          </p:nvSpPr>
          <p:spPr>
            <a:xfrm>
              <a:off x="3524775" y="759450"/>
              <a:ext cx="388350" cy="654950"/>
            </a:xfrm>
            <a:custGeom>
              <a:avLst/>
              <a:gdLst/>
              <a:ahLst/>
              <a:cxnLst/>
              <a:rect l="l" t="t" r="r" b="b"/>
              <a:pathLst>
                <a:path w="15534" h="26198" extrusionOk="0">
                  <a:moveTo>
                    <a:pt x="15358" y="1"/>
                  </a:moveTo>
                  <a:lnTo>
                    <a:pt x="15270" y="45"/>
                  </a:lnTo>
                  <a:lnTo>
                    <a:pt x="15227" y="89"/>
                  </a:lnTo>
                  <a:lnTo>
                    <a:pt x="11672" y="5442"/>
                  </a:lnTo>
                  <a:lnTo>
                    <a:pt x="10005" y="8250"/>
                  </a:lnTo>
                  <a:lnTo>
                    <a:pt x="7899" y="11278"/>
                  </a:lnTo>
                  <a:lnTo>
                    <a:pt x="7855" y="11278"/>
                  </a:lnTo>
                  <a:lnTo>
                    <a:pt x="6407" y="14613"/>
                  </a:lnTo>
                  <a:lnTo>
                    <a:pt x="4871" y="17685"/>
                  </a:lnTo>
                  <a:lnTo>
                    <a:pt x="2501" y="22204"/>
                  </a:lnTo>
                  <a:lnTo>
                    <a:pt x="0" y="25934"/>
                  </a:lnTo>
                  <a:lnTo>
                    <a:pt x="0" y="26022"/>
                  </a:lnTo>
                  <a:lnTo>
                    <a:pt x="0" y="26066"/>
                  </a:lnTo>
                  <a:lnTo>
                    <a:pt x="0" y="26154"/>
                  </a:lnTo>
                  <a:lnTo>
                    <a:pt x="88" y="26197"/>
                  </a:lnTo>
                  <a:lnTo>
                    <a:pt x="263" y="26197"/>
                  </a:lnTo>
                  <a:lnTo>
                    <a:pt x="307" y="26154"/>
                  </a:lnTo>
                  <a:lnTo>
                    <a:pt x="2808" y="22380"/>
                  </a:lnTo>
                  <a:lnTo>
                    <a:pt x="5178" y="17816"/>
                  </a:lnTo>
                  <a:lnTo>
                    <a:pt x="6714" y="14789"/>
                  </a:lnTo>
                  <a:lnTo>
                    <a:pt x="8206" y="11454"/>
                  </a:lnTo>
                  <a:lnTo>
                    <a:pt x="10268" y="8426"/>
                  </a:lnTo>
                  <a:lnTo>
                    <a:pt x="11936" y="5618"/>
                  </a:lnTo>
                  <a:lnTo>
                    <a:pt x="15534" y="264"/>
                  </a:lnTo>
                  <a:lnTo>
                    <a:pt x="15534" y="220"/>
                  </a:lnTo>
                  <a:lnTo>
                    <a:pt x="15534" y="133"/>
                  </a:lnTo>
                  <a:lnTo>
                    <a:pt x="15534" y="89"/>
                  </a:lnTo>
                  <a:lnTo>
                    <a:pt x="15490" y="45"/>
                  </a:lnTo>
                  <a:lnTo>
                    <a:pt x="1540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52" name="Google Shape;16952;p486"/>
            <p:cNvSpPr/>
            <p:nvPr/>
          </p:nvSpPr>
          <p:spPr>
            <a:xfrm>
              <a:off x="3586200" y="1781875"/>
              <a:ext cx="2077775" cy="817300"/>
            </a:xfrm>
            <a:custGeom>
              <a:avLst/>
              <a:gdLst/>
              <a:ahLst/>
              <a:cxnLst/>
              <a:rect l="l" t="t" r="r" b="b"/>
              <a:pathLst>
                <a:path w="83111" h="32692" extrusionOk="0">
                  <a:moveTo>
                    <a:pt x="79907" y="0"/>
                  </a:moveTo>
                  <a:lnTo>
                    <a:pt x="74246" y="483"/>
                  </a:lnTo>
                  <a:lnTo>
                    <a:pt x="74202" y="483"/>
                  </a:lnTo>
                  <a:lnTo>
                    <a:pt x="72008" y="1053"/>
                  </a:lnTo>
                  <a:lnTo>
                    <a:pt x="71964" y="1053"/>
                  </a:lnTo>
                  <a:lnTo>
                    <a:pt x="70780" y="1580"/>
                  </a:lnTo>
                  <a:lnTo>
                    <a:pt x="70736" y="1624"/>
                  </a:lnTo>
                  <a:lnTo>
                    <a:pt x="68761" y="3335"/>
                  </a:lnTo>
                  <a:lnTo>
                    <a:pt x="66392" y="4476"/>
                  </a:lnTo>
                  <a:lnTo>
                    <a:pt x="61565" y="6231"/>
                  </a:lnTo>
                  <a:lnTo>
                    <a:pt x="58669" y="7284"/>
                  </a:lnTo>
                  <a:lnTo>
                    <a:pt x="53579" y="9040"/>
                  </a:lnTo>
                  <a:lnTo>
                    <a:pt x="50902" y="9303"/>
                  </a:lnTo>
                  <a:lnTo>
                    <a:pt x="49849" y="9654"/>
                  </a:lnTo>
                  <a:lnTo>
                    <a:pt x="46865" y="11234"/>
                  </a:lnTo>
                  <a:lnTo>
                    <a:pt x="41511" y="14174"/>
                  </a:lnTo>
                  <a:lnTo>
                    <a:pt x="38703" y="15666"/>
                  </a:lnTo>
                  <a:lnTo>
                    <a:pt x="35719" y="16499"/>
                  </a:lnTo>
                  <a:lnTo>
                    <a:pt x="33218" y="16982"/>
                  </a:lnTo>
                  <a:lnTo>
                    <a:pt x="31199" y="17509"/>
                  </a:lnTo>
                  <a:lnTo>
                    <a:pt x="31156" y="17552"/>
                  </a:lnTo>
                  <a:lnTo>
                    <a:pt x="27996" y="19176"/>
                  </a:lnTo>
                  <a:lnTo>
                    <a:pt x="27162" y="19571"/>
                  </a:lnTo>
                  <a:lnTo>
                    <a:pt x="23652" y="18649"/>
                  </a:lnTo>
                  <a:lnTo>
                    <a:pt x="23608" y="18649"/>
                  </a:lnTo>
                  <a:lnTo>
                    <a:pt x="23082" y="18737"/>
                  </a:lnTo>
                  <a:lnTo>
                    <a:pt x="22994" y="18781"/>
                  </a:lnTo>
                  <a:lnTo>
                    <a:pt x="22950" y="18825"/>
                  </a:lnTo>
                  <a:lnTo>
                    <a:pt x="22643" y="19922"/>
                  </a:lnTo>
                  <a:lnTo>
                    <a:pt x="22599" y="19922"/>
                  </a:lnTo>
                  <a:lnTo>
                    <a:pt x="22160" y="23476"/>
                  </a:lnTo>
                  <a:lnTo>
                    <a:pt x="21282" y="27952"/>
                  </a:lnTo>
                  <a:lnTo>
                    <a:pt x="21282" y="27996"/>
                  </a:lnTo>
                  <a:lnTo>
                    <a:pt x="20975" y="31199"/>
                  </a:lnTo>
                  <a:lnTo>
                    <a:pt x="20931" y="31857"/>
                  </a:lnTo>
                  <a:lnTo>
                    <a:pt x="20668" y="32340"/>
                  </a:lnTo>
                  <a:lnTo>
                    <a:pt x="18913" y="32340"/>
                  </a:lnTo>
                  <a:lnTo>
                    <a:pt x="13823" y="31155"/>
                  </a:lnTo>
                  <a:lnTo>
                    <a:pt x="8382" y="29795"/>
                  </a:lnTo>
                  <a:lnTo>
                    <a:pt x="5047" y="29181"/>
                  </a:lnTo>
                  <a:lnTo>
                    <a:pt x="1273" y="28566"/>
                  </a:lnTo>
                  <a:lnTo>
                    <a:pt x="220" y="28391"/>
                  </a:lnTo>
                  <a:lnTo>
                    <a:pt x="132" y="28391"/>
                  </a:lnTo>
                  <a:lnTo>
                    <a:pt x="88" y="28435"/>
                  </a:lnTo>
                  <a:lnTo>
                    <a:pt x="44" y="28479"/>
                  </a:lnTo>
                  <a:lnTo>
                    <a:pt x="0" y="28566"/>
                  </a:lnTo>
                  <a:lnTo>
                    <a:pt x="0" y="28610"/>
                  </a:lnTo>
                  <a:lnTo>
                    <a:pt x="44" y="28698"/>
                  </a:lnTo>
                  <a:lnTo>
                    <a:pt x="88" y="28742"/>
                  </a:lnTo>
                  <a:lnTo>
                    <a:pt x="132" y="28742"/>
                  </a:lnTo>
                  <a:lnTo>
                    <a:pt x="1229" y="28917"/>
                  </a:lnTo>
                  <a:lnTo>
                    <a:pt x="4959" y="29532"/>
                  </a:lnTo>
                  <a:lnTo>
                    <a:pt x="8294" y="30146"/>
                  </a:lnTo>
                  <a:lnTo>
                    <a:pt x="13735" y="31506"/>
                  </a:lnTo>
                  <a:lnTo>
                    <a:pt x="18825" y="32647"/>
                  </a:lnTo>
                  <a:lnTo>
                    <a:pt x="18869" y="32691"/>
                  </a:lnTo>
                  <a:lnTo>
                    <a:pt x="20756" y="32691"/>
                  </a:lnTo>
                  <a:lnTo>
                    <a:pt x="20844" y="32647"/>
                  </a:lnTo>
                  <a:lnTo>
                    <a:pt x="20931" y="32603"/>
                  </a:lnTo>
                  <a:lnTo>
                    <a:pt x="21239" y="32033"/>
                  </a:lnTo>
                  <a:lnTo>
                    <a:pt x="21239" y="31945"/>
                  </a:lnTo>
                  <a:lnTo>
                    <a:pt x="21326" y="31243"/>
                  </a:lnTo>
                  <a:lnTo>
                    <a:pt x="21633" y="28040"/>
                  </a:lnTo>
                  <a:lnTo>
                    <a:pt x="22467" y="23564"/>
                  </a:lnTo>
                  <a:lnTo>
                    <a:pt x="22950" y="20010"/>
                  </a:lnTo>
                  <a:lnTo>
                    <a:pt x="23257" y="19044"/>
                  </a:lnTo>
                  <a:lnTo>
                    <a:pt x="23608" y="19001"/>
                  </a:lnTo>
                  <a:lnTo>
                    <a:pt x="27119" y="19966"/>
                  </a:lnTo>
                  <a:lnTo>
                    <a:pt x="27250" y="19922"/>
                  </a:lnTo>
                  <a:lnTo>
                    <a:pt x="28172" y="19527"/>
                  </a:lnTo>
                  <a:lnTo>
                    <a:pt x="31287" y="17860"/>
                  </a:lnTo>
                  <a:lnTo>
                    <a:pt x="33306" y="17333"/>
                  </a:lnTo>
                  <a:lnTo>
                    <a:pt x="35807" y="16850"/>
                  </a:lnTo>
                  <a:lnTo>
                    <a:pt x="38791" y="15973"/>
                  </a:lnTo>
                  <a:lnTo>
                    <a:pt x="38835" y="15973"/>
                  </a:lnTo>
                  <a:lnTo>
                    <a:pt x="41643" y="14481"/>
                  </a:lnTo>
                  <a:lnTo>
                    <a:pt x="46996" y="11541"/>
                  </a:lnTo>
                  <a:lnTo>
                    <a:pt x="49980" y="10005"/>
                  </a:lnTo>
                  <a:lnTo>
                    <a:pt x="50990" y="9654"/>
                  </a:lnTo>
                  <a:lnTo>
                    <a:pt x="53622" y="9347"/>
                  </a:lnTo>
                  <a:lnTo>
                    <a:pt x="53666" y="9347"/>
                  </a:lnTo>
                  <a:lnTo>
                    <a:pt x="58800" y="7592"/>
                  </a:lnTo>
                  <a:lnTo>
                    <a:pt x="61696" y="6539"/>
                  </a:lnTo>
                  <a:lnTo>
                    <a:pt x="66523" y="4783"/>
                  </a:lnTo>
                  <a:lnTo>
                    <a:pt x="68937" y="3642"/>
                  </a:lnTo>
                  <a:lnTo>
                    <a:pt x="68981" y="3642"/>
                  </a:lnTo>
                  <a:lnTo>
                    <a:pt x="70911" y="1887"/>
                  </a:lnTo>
                  <a:lnTo>
                    <a:pt x="72096" y="1361"/>
                  </a:lnTo>
                  <a:lnTo>
                    <a:pt x="74290" y="834"/>
                  </a:lnTo>
                  <a:lnTo>
                    <a:pt x="79863" y="351"/>
                  </a:lnTo>
                  <a:lnTo>
                    <a:pt x="80126" y="527"/>
                  </a:lnTo>
                  <a:lnTo>
                    <a:pt x="80390" y="1010"/>
                  </a:lnTo>
                  <a:lnTo>
                    <a:pt x="80872" y="3247"/>
                  </a:lnTo>
                  <a:lnTo>
                    <a:pt x="82276" y="10137"/>
                  </a:lnTo>
                  <a:lnTo>
                    <a:pt x="82759" y="12375"/>
                  </a:lnTo>
                  <a:lnTo>
                    <a:pt x="82803" y="12462"/>
                  </a:lnTo>
                  <a:lnTo>
                    <a:pt x="82847" y="12506"/>
                  </a:lnTo>
                  <a:lnTo>
                    <a:pt x="83066" y="12506"/>
                  </a:lnTo>
                  <a:lnTo>
                    <a:pt x="83110" y="12462"/>
                  </a:lnTo>
                  <a:lnTo>
                    <a:pt x="83110" y="12375"/>
                  </a:lnTo>
                  <a:lnTo>
                    <a:pt x="83110" y="12331"/>
                  </a:lnTo>
                  <a:lnTo>
                    <a:pt x="82584" y="10049"/>
                  </a:lnTo>
                  <a:lnTo>
                    <a:pt x="81223" y="3160"/>
                  </a:lnTo>
                  <a:lnTo>
                    <a:pt x="80741" y="922"/>
                  </a:lnTo>
                  <a:lnTo>
                    <a:pt x="80697" y="878"/>
                  </a:lnTo>
                  <a:lnTo>
                    <a:pt x="80433" y="351"/>
                  </a:lnTo>
                  <a:lnTo>
                    <a:pt x="80390" y="264"/>
                  </a:lnTo>
                  <a:lnTo>
                    <a:pt x="8003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53" name="Google Shape;16953;p486"/>
            <p:cNvSpPr/>
            <p:nvPr/>
          </p:nvSpPr>
          <p:spPr>
            <a:xfrm>
              <a:off x="3491850" y="750675"/>
              <a:ext cx="392750" cy="747100"/>
            </a:xfrm>
            <a:custGeom>
              <a:avLst/>
              <a:gdLst/>
              <a:ahLst/>
              <a:cxnLst/>
              <a:rect l="l" t="t" r="r" b="b"/>
              <a:pathLst>
                <a:path w="15710" h="29884" extrusionOk="0">
                  <a:moveTo>
                    <a:pt x="15490" y="1"/>
                  </a:moveTo>
                  <a:lnTo>
                    <a:pt x="15447" y="45"/>
                  </a:lnTo>
                  <a:lnTo>
                    <a:pt x="15403" y="89"/>
                  </a:lnTo>
                  <a:lnTo>
                    <a:pt x="13165" y="3380"/>
                  </a:lnTo>
                  <a:lnTo>
                    <a:pt x="10356" y="8119"/>
                  </a:lnTo>
                  <a:lnTo>
                    <a:pt x="8996" y="10006"/>
                  </a:lnTo>
                  <a:lnTo>
                    <a:pt x="8996" y="10049"/>
                  </a:lnTo>
                  <a:lnTo>
                    <a:pt x="7636" y="12682"/>
                  </a:lnTo>
                  <a:lnTo>
                    <a:pt x="6100" y="16456"/>
                  </a:lnTo>
                  <a:lnTo>
                    <a:pt x="3072" y="22160"/>
                  </a:lnTo>
                  <a:lnTo>
                    <a:pt x="878" y="25232"/>
                  </a:lnTo>
                  <a:lnTo>
                    <a:pt x="352" y="25846"/>
                  </a:lnTo>
                  <a:lnTo>
                    <a:pt x="88" y="26197"/>
                  </a:lnTo>
                  <a:lnTo>
                    <a:pt x="1" y="26373"/>
                  </a:lnTo>
                  <a:lnTo>
                    <a:pt x="1" y="26461"/>
                  </a:lnTo>
                  <a:lnTo>
                    <a:pt x="264" y="27865"/>
                  </a:lnTo>
                  <a:lnTo>
                    <a:pt x="308" y="27953"/>
                  </a:lnTo>
                  <a:lnTo>
                    <a:pt x="2370" y="29839"/>
                  </a:lnTo>
                  <a:lnTo>
                    <a:pt x="2458" y="29883"/>
                  </a:lnTo>
                  <a:lnTo>
                    <a:pt x="2546" y="29883"/>
                  </a:lnTo>
                  <a:lnTo>
                    <a:pt x="2590" y="29839"/>
                  </a:lnTo>
                  <a:lnTo>
                    <a:pt x="2633" y="29752"/>
                  </a:lnTo>
                  <a:lnTo>
                    <a:pt x="2633" y="29708"/>
                  </a:lnTo>
                  <a:lnTo>
                    <a:pt x="2633" y="29620"/>
                  </a:lnTo>
                  <a:lnTo>
                    <a:pt x="2590" y="29576"/>
                  </a:lnTo>
                  <a:lnTo>
                    <a:pt x="615" y="27733"/>
                  </a:lnTo>
                  <a:lnTo>
                    <a:pt x="352" y="26461"/>
                  </a:lnTo>
                  <a:lnTo>
                    <a:pt x="659" y="26022"/>
                  </a:lnTo>
                  <a:lnTo>
                    <a:pt x="1142" y="25408"/>
                  </a:lnTo>
                  <a:lnTo>
                    <a:pt x="3379" y="22380"/>
                  </a:lnTo>
                  <a:lnTo>
                    <a:pt x="3379" y="22336"/>
                  </a:lnTo>
                  <a:lnTo>
                    <a:pt x="6407" y="16631"/>
                  </a:lnTo>
                  <a:lnTo>
                    <a:pt x="6451" y="16588"/>
                  </a:lnTo>
                  <a:lnTo>
                    <a:pt x="7943" y="12814"/>
                  </a:lnTo>
                  <a:lnTo>
                    <a:pt x="9303" y="10225"/>
                  </a:lnTo>
                  <a:lnTo>
                    <a:pt x="10664" y="8294"/>
                  </a:lnTo>
                  <a:lnTo>
                    <a:pt x="13472" y="3555"/>
                  </a:lnTo>
                  <a:lnTo>
                    <a:pt x="15666" y="264"/>
                  </a:lnTo>
                  <a:lnTo>
                    <a:pt x="15710" y="220"/>
                  </a:lnTo>
                  <a:lnTo>
                    <a:pt x="15710" y="132"/>
                  </a:lnTo>
                  <a:lnTo>
                    <a:pt x="15666" y="89"/>
                  </a:lnTo>
                  <a:lnTo>
                    <a:pt x="15622" y="45"/>
                  </a:lnTo>
                  <a:lnTo>
                    <a:pt x="1557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54" name="Google Shape;16954;p486"/>
            <p:cNvSpPr/>
            <p:nvPr/>
          </p:nvSpPr>
          <p:spPr>
            <a:xfrm>
              <a:off x="3630075" y="1825750"/>
              <a:ext cx="1999875" cy="810725"/>
            </a:xfrm>
            <a:custGeom>
              <a:avLst/>
              <a:gdLst/>
              <a:ahLst/>
              <a:cxnLst/>
              <a:rect l="l" t="t" r="r" b="b"/>
              <a:pathLst>
                <a:path w="79995" h="32429" extrusionOk="0">
                  <a:moveTo>
                    <a:pt x="76484" y="1"/>
                  </a:moveTo>
                  <a:lnTo>
                    <a:pt x="73676" y="264"/>
                  </a:lnTo>
                  <a:lnTo>
                    <a:pt x="73632" y="264"/>
                  </a:lnTo>
                  <a:lnTo>
                    <a:pt x="70824" y="1185"/>
                  </a:lnTo>
                  <a:lnTo>
                    <a:pt x="70780" y="1229"/>
                  </a:lnTo>
                  <a:lnTo>
                    <a:pt x="68586" y="2897"/>
                  </a:lnTo>
                  <a:lnTo>
                    <a:pt x="61565" y="5661"/>
                  </a:lnTo>
                  <a:lnTo>
                    <a:pt x="58274" y="6802"/>
                  </a:lnTo>
                  <a:lnTo>
                    <a:pt x="55422" y="7855"/>
                  </a:lnTo>
                  <a:lnTo>
                    <a:pt x="52613" y="8777"/>
                  </a:lnTo>
                  <a:lnTo>
                    <a:pt x="49235" y="9084"/>
                  </a:lnTo>
                  <a:lnTo>
                    <a:pt x="49191" y="9084"/>
                  </a:lnTo>
                  <a:lnTo>
                    <a:pt x="46075" y="10663"/>
                  </a:lnTo>
                  <a:lnTo>
                    <a:pt x="43311" y="12112"/>
                  </a:lnTo>
                  <a:lnTo>
                    <a:pt x="40546" y="13647"/>
                  </a:lnTo>
                  <a:lnTo>
                    <a:pt x="37738" y="15052"/>
                  </a:lnTo>
                  <a:lnTo>
                    <a:pt x="32604" y="16149"/>
                  </a:lnTo>
                  <a:lnTo>
                    <a:pt x="28435" y="16982"/>
                  </a:lnTo>
                  <a:lnTo>
                    <a:pt x="28391" y="17026"/>
                  </a:lnTo>
                  <a:lnTo>
                    <a:pt x="25846" y="18299"/>
                  </a:lnTo>
                  <a:lnTo>
                    <a:pt x="25188" y="18562"/>
                  </a:lnTo>
                  <a:lnTo>
                    <a:pt x="22906" y="18211"/>
                  </a:lnTo>
                  <a:lnTo>
                    <a:pt x="22775" y="18255"/>
                  </a:lnTo>
                  <a:lnTo>
                    <a:pt x="22204" y="18562"/>
                  </a:lnTo>
                  <a:lnTo>
                    <a:pt x="22160" y="18606"/>
                  </a:lnTo>
                  <a:lnTo>
                    <a:pt x="21809" y="19396"/>
                  </a:lnTo>
                  <a:lnTo>
                    <a:pt x="21809" y="19440"/>
                  </a:lnTo>
                  <a:lnTo>
                    <a:pt x="21546" y="20405"/>
                  </a:lnTo>
                  <a:lnTo>
                    <a:pt x="20624" y="25671"/>
                  </a:lnTo>
                  <a:lnTo>
                    <a:pt x="20317" y="28830"/>
                  </a:lnTo>
                  <a:lnTo>
                    <a:pt x="19352" y="31551"/>
                  </a:lnTo>
                  <a:lnTo>
                    <a:pt x="18913" y="32033"/>
                  </a:lnTo>
                  <a:lnTo>
                    <a:pt x="13911" y="30980"/>
                  </a:lnTo>
                  <a:lnTo>
                    <a:pt x="10576" y="30190"/>
                  </a:lnTo>
                  <a:lnTo>
                    <a:pt x="7504" y="29576"/>
                  </a:lnTo>
                  <a:lnTo>
                    <a:pt x="5442" y="29269"/>
                  </a:lnTo>
                  <a:lnTo>
                    <a:pt x="3687" y="29313"/>
                  </a:lnTo>
                  <a:lnTo>
                    <a:pt x="220" y="28172"/>
                  </a:lnTo>
                  <a:lnTo>
                    <a:pt x="88" y="28172"/>
                  </a:lnTo>
                  <a:lnTo>
                    <a:pt x="44" y="28216"/>
                  </a:lnTo>
                  <a:lnTo>
                    <a:pt x="1" y="28259"/>
                  </a:lnTo>
                  <a:lnTo>
                    <a:pt x="1" y="28347"/>
                  </a:lnTo>
                  <a:lnTo>
                    <a:pt x="1" y="28391"/>
                  </a:lnTo>
                  <a:lnTo>
                    <a:pt x="44" y="28479"/>
                  </a:lnTo>
                  <a:lnTo>
                    <a:pt x="88" y="28479"/>
                  </a:lnTo>
                  <a:lnTo>
                    <a:pt x="3643" y="29664"/>
                  </a:lnTo>
                  <a:lnTo>
                    <a:pt x="3687" y="29664"/>
                  </a:lnTo>
                  <a:lnTo>
                    <a:pt x="5442" y="29620"/>
                  </a:lnTo>
                  <a:lnTo>
                    <a:pt x="7460" y="29927"/>
                  </a:lnTo>
                  <a:lnTo>
                    <a:pt x="10488" y="30541"/>
                  </a:lnTo>
                  <a:lnTo>
                    <a:pt x="13823" y="31331"/>
                  </a:lnTo>
                  <a:lnTo>
                    <a:pt x="18913" y="32428"/>
                  </a:lnTo>
                  <a:lnTo>
                    <a:pt x="18957" y="32428"/>
                  </a:lnTo>
                  <a:lnTo>
                    <a:pt x="19045" y="32384"/>
                  </a:lnTo>
                  <a:lnTo>
                    <a:pt x="19089" y="32340"/>
                  </a:lnTo>
                  <a:lnTo>
                    <a:pt x="19659" y="31726"/>
                  </a:lnTo>
                  <a:lnTo>
                    <a:pt x="19703" y="31682"/>
                  </a:lnTo>
                  <a:lnTo>
                    <a:pt x="20668" y="28918"/>
                  </a:lnTo>
                  <a:lnTo>
                    <a:pt x="20668" y="28874"/>
                  </a:lnTo>
                  <a:lnTo>
                    <a:pt x="20975" y="25714"/>
                  </a:lnTo>
                  <a:lnTo>
                    <a:pt x="21897" y="20493"/>
                  </a:lnTo>
                  <a:lnTo>
                    <a:pt x="22116" y="19527"/>
                  </a:lnTo>
                  <a:lnTo>
                    <a:pt x="22467" y="18825"/>
                  </a:lnTo>
                  <a:lnTo>
                    <a:pt x="22906" y="18562"/>
                  </a:lnTo>
                  <a:lnTo>
                    <a:pt x="25188" y="18913"/>
                  </a:lnTo>
                  <a:lnTo>
                    <a:pt x="25276" y="18913"/>
                  </a:lnTo>
                  <a:lnTo>
                    <a:pt x="25978" y="18606"/>
                  </a:lnTo>
                  <a:lnTo>
                    <a:pt x="28523" y="17333"/>
                  </a:lnTo>
                  <a:lnTo>
                    <a:pt x="32692" y="16500"/>
                  </a:lnTo>
                  <a:lnTo>
                    <a:pt x="37826" y="15359"/>
                  </a:lnTo>
                  <a:lnTo>
                    <a:pt x="37869" y="15359"/>
                  </a:lnTo>
                  <a:lnTo>
                    <a:pt x="40678" y="13955"/>
                  </a:lnTo>
                  <a:lnTo>
                    <a:pt x="43442" y="12419"/>
                  </a:lnTo>
                  <a:lnTo>
                    <a:pt x="46251" y="10971"/>
                  </a:lnTo>
                  <a:lnTo>
                    <a:pt x="49322" y="9435"/>
                  </a:lnTo>
                  <a:lnTo>
                    <a:pt x="52657" y="9128"/>
                  </a:lnTo>
                  <a:lnTo>
                    <a:pt x="52701" y="9128"/>
                  </a:lnTo>
                  <a:lnTo>
                    <a:pt x="55553" y="8206"/>
                  </a:lnTo>
                  <a:lnTo>
                    <a:pt x="58362" y="7153"/>
                  </a:lnTo>
                  <a:lnTo>
                    <a:pt x="61697" y="5968"/>
                  </a:lnTo>
                  <a:lnTo>
                    <a:pt x="68761" y="3248"/>
                  </a:lnTo>
                  <a:lnTo>
                    <a:pt x="68805" y="3204"/>
                  </a:lnTo>
                  <a:lnTo>
                    <a:pt x="70999" y="1536"/>
                  </a:lnTo>
                  <a:lnTo>
                    <a:pt x="73764" y="615"/>
                  </a:lnTo>
                  <a:lnTo>
                    <a:pt x="76440" y="352"/>
                  </a:lnTo>
                  <a:lnTo>
                    <a:pt x="76660" y="527"/>
                  </a:lnTo>
                  <a:lnTo>
                    <a:pt x="77143" y="2019"/>
                  </a:lnTo>
                  <a:lnTo>
                    <a:pt x="78108" y="6144"/>
                  </a:lnTo>
                  <a:lnTo>
                    <a:pt x="79688" y="12331"/>
                  </a:lnTo>
                  <a:lnTo>
                    <a:pt x="79688" y="12375"/>
                  </a:lnTo>
                  <a:lnTo>
                    <a:pt x="79732" y="12419"/>
                  </a:lnTo>
                  <a:lnTo>
                    <a:pt x="79819" y="12463"/>
                  </a:lnTo>
                  <a:lnTo>
                    <a:pt x="79907" y="12463"/>
                  </a:lnTo>
                  <a:lnTo>
                    <a:pt x="79951" y="12419"/>
                  </a:lnTo>
                  <a:lnTo>
                    <a:pt x="79995" y="12375"/>
                  </a:lnTo>
                  <a:lnTo>
                    <a:pt x="79995" y="12287"/>
                  </a:lnTo>
                  <a:lnTo>
                    <a:pt x="79995" y="12243"/>
                  </a:lnTo>
                  <a:lnTo>
                    <a:pt x="78459" y="6056"/>
                  </a:lnTo>
                  <a:lnTo>
                    <a:pt x="77494" y="1931"/>
                  </a:lnTo>
                  <a:lnTo>
                    <a:pt x="76967" y="352"/>
                  </a:lnTo>
                  <a:lnTo>
                    <a:pt x="76923" y="264"/>
                  </a:lnTo>
                  <a:lnTo>
                    <a:pt x="76616" y="44"/>
                  </a:lnTo>
                  <a:lnTo>
                    <a:pt x="7648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55" name="Google Shape;16955;p486"/>
            <p:cNvSpPr/>
            <p:nvPr/>
          </p:nvSpPr>
          <p:spPr>
            <a:xfrm>
              <a:off x="3466625" y="829675"/>
              <a:ext cx="329125" cy="579250"/>
            </a:xfrm>
            <a:custGeom>
              <a:avLst/>
              <a:gdLst/>
              <a:ahLst/>
              <a:cxnLst/>
              <a:rect l="l" t="t" r="r" b="b"/>
              <a:pathLst>
                <a:path w="13165" h="23170" extrusionOk="0">
                  <a:moveTo>
                    <a:pt x="12901" y="0"/>
                  </a:moveTo>
                  <a:lnTo>
                    <a:pt x="12857" y="88"/>
                  </a:lnTo>
                  <a:lnTo>
                    <a:pt x="11014" y="3467"/>
                  </a:lnTo>
                  <a:lnTo>
                    <a:pt x="9786" y="5310"/>
                  </a:lnTo>
                  <a:lnTo>
                    <a:pt x="8338" y="7767"/>
                  </a:lnTo>
                  <a:lnTo>
                    <a:pt x="6977" y="11102"/>
                  </a:lnTo>
                  <a:lnTo>
                    <a:pt x="5573" y="14568"/>
                  </a:lnTo>
                  <a:lnTo>
                    <a:pt x="3467" y="18562"/>
                  </a:lnTo>
                  <a:lnTo>
                    <a:pt x="1624" y="21107"/>
                  </a:lnTo>
                  <a:lnTo>
                    <a:pt x="44" y="22862"/>
                  </a:lnTo>
                  <a:lnTo>
                    <a:pt x="44" y="22950"/>
                  </a:lnTo>
                  <a:lnTo>
                    <a:pt x="0" y="22994"/>
                  </a:lnTo>
                  <a:lnTo>
                    <a:pt x="44" y="23081"/>
                  </a:lnTo>
                  <a:lnTo>
                    <a:pt x="88" y="23125"/>
                  </a:lnTo>
                  <a:lnTo>
                    <a:pt x="176" y="23169"/>
                  </a:lnTo>
                  <a:lnTo>
                    <a:pt x="264" y="23125"/>
                  </a:lnTo>
                  <a:lnTo>
                    <a:pt x="308" y="23081"/>
                  </a:lnTo>
                  <a:lnTo>
                    <a:pt x="1887" y="21326"/>
                  </a:lnTo>
                  <a:lnTo>
                    <a:pt x="3730" y="18737"/>
                  </a:lnTo>
                  <a:lnTo>
                    <a:pt x="3774" y="18737"/>
                  </a:lnTo>
                  <a:lnTo>
                    <a:pt x="5880" y="14700"/>
                  </a:lnTo>
                  <a:lnTo>
                    <a:pt x="7328" y="11234"/>
                  </a:lnTo>
                  <a:lnTo>
                    <a:pt x="8645" y="7943"/>
                  </a:lnTo>
                  <a:lnTo>
                    <a:pt x="10093" y="5485"/>
                  </a:lnTo>
                  <a:lnTo>
                    <a:pt x="11322" y="3642"/>
                  </a:lnTo>
                  <a:lnTo>
                    <a:pt x="13165" y="220"/>
                  </a:lnTo>
                  <a:lnTo>
                    <a:pt x="13165" y="176"/>
                  </a:lnTo>
                  <a:lnTo>
                    <a:pt x="13165" y="88"/>
                  </a:lnTo>
                  <a:lnTo>
                    <a:pt x="13165" y="44"/>
                  </a:lnTo>
                  <a:lnTo>
                    <a:pt x="1307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56" name="Google Shape;16956;p486"/>
            <p:cNvSpPr/>
            <p:nvPr/>
          </p:nvSpPr>
          <p:spPr>
            <a:xfrm>
              <a:off x="3663000" y="692550"/>
              <a:ext cx="735000" cy="1528150"/>
            </a:xfrm>
            <a:custGeom>
              <a:avLst/>
              <a:gdLst/>
              <a:ahLst/>
              <a:cxnLst/>
              <a:rect l="l" t="t" r="r" b="b"/>
              <a:pathLst>
                <a:path w="29400" h="61126" extrusionOk="0">
                  <a:moveTo>
                    <a:pt x="25977" y="0"/>
                  </a:moveTo>
                  <a:lnTo>
                    <a:pt x="25933" y="44"/>
                  </a:lnTo>
                  <a:lnTo>
                    <a:pt x="25890" y="88"/>
                  </a:lnTo>
                  <a:lnTo>
                    <a:pt x="25275" y="1492"/>
                  </a:lnTo>
                  <a:lnTo>
                    <a:pt x="24880" y="2896"/>
                  </a:lnTo>
                  <a:lnTo>
                    <a:pt x="23476" y="4959"/>
                  </a:lnTo>
                  <a:lnTo>
                    <a:pt x="23476" y="5003"/>
                  </a:lnTo>
                  <a:lnTo>
                    <a:pt x="21501" y="8776"/>
                  </a:lnTo>
                  <a:lnTo>
                    <a:pt x="18737" y="12682"/>
                  </a:lnTo>
                  <a:lnTo>
                    <a:pt x="15709" y="16324"/>
                  </a:lnTo>
                  <a:lnTo>
                    <a:pt x="12067" y="20317"/>
                  </a:lnTo>
                  <a:lnTo>
                    <a:pt x="9741" y="23169"/>
                  </a:lnTo>
                  <a:lnTo>
                    <a:pt x="9741" y="23257"/>
                  </a:lnTo>
                  <a:lnTo>
                    <a:pt x="9434" y="24529"/>
                  </a:lnTo>
                  <a:lnTo>
                    <a:pt x="9434" y="24617"/>
                  </a:lnTo>
                  <a:lnTo>
                    <a:pt x="9873" y="27162"/>
                  </a:lnTo>
                  <a:lnTo>
                    <a:pt x="9741" y="27776"/>
                  </a:lnTo>
                  <a:lnTo>
                    <a:pt x="6933" y="29137"/>
                  </a:lnTo>
                  <a:lnTo>
                    <a:pt x="6889" y="29137"/>
                  </a:lnTo>
                  <a:lnTo>
                    <a:pt x="6099" y="29795"/>
                  </a:lnTo>
                  <a:lnTo>
                    <a:pt x="6012" y="29883"/>
                  </a:lnTo>
                  <a:lnTo>
                    <a:pt x="5441" y="31418"/>
                  </a:lnTo>
                  <a:lnTo>
                    <a:pt x="5441" y="31462"/>
                  </a:lnTo>
                  <a:lnTo>
                    <a:pt x="4607" y="34753"/>
                  </a:lnTo>
                  <a:lnTo>
                    <a:pt x="4344" y="36684"/>
                  </a:lnTo>
                  <a:lnTo>
                    <a:pt x="4344" y="36728"/>
                  </a:lnTo>
                  <a:lnTo>
                    <a:pt x="4520" y="39975"/>
                  </a:lnTo>
                  <a:lnTo>
                    <a:pt x="4388" y="41028"/>
                  </a:lnTo>
                  <a:lnTo>
                    <a:pt x="4081" y="41950"/>
                  </a:lnTo>
                  <a:lnTo>
                    <a:pt x="3554" y="42520"/>
                  </a:lnTo>
                  <a:lnTo>
                    <a:pt x="2808" y="42784"/>
                  </a:lnTo>
                  <a:lnTo>
                    <a:pt x="658" y="43003"/>
                  </a:lnTo>
                  <a:lnTo>
                    <a:pt x="614" y="43003"/>
                  </a:lnTo>
                  <a:lnTo>
                    <a:pt x="527" y="43047"/>
                  </a:lnTo>
                  <a:lnTo>
                    <a:pt x="527" y="43135"/>
                  </a:lnTo>
                  <a:lnTo>
                    <a:pt x="527" y="43222"/>
                  </a:lnTo>
                  <a:lnTo>
                    <a:pt x="1053" y="46996"/>
                  </a:lnTo>
                  <a:lnTo>
                    <a:pt x="702" y="49453"/>
                  </a:lnTo>
                  <a:lnTo>
                    <a:pt x="0" y="52262"/>
                  </a:lnTo>
                  <a:lnTo>
                    <a:pt x="0" y="52393"/>
                  </a:lnTo>
                  <a:lnTo>
                    <a:pt x="219" y="52964"/>
                  </a:lnTo>
                  <a:lnTo>
                    <a:pt x="219" y="53008"/>
                  </a:lnTo>
                  <a:lnTo>
                    <a:pt x="1536" y="54938"/>
                  </a:lnTo>
                  <a:lnTo>
                    <a:pt x="1580" y="54982"/>
                  </a:lnTo>
                  <a:lnTo>
                    <a:pt x="5485" y="58098"/>
                  </a:lnTo>
                  <a:lnTo>
                    <a:pt x="8030" y="61082"/>
                  </a:lnTo>
                  <a:lnTo>
                    <a:pt x="8074" y="61125"/>
                  </a:lnTo>
                  <a:lnTo>
                    <a:pt x="8206" y="61125"/>
                  </a:lnTo>
                  <a:lnTo>
                    <a:pt x="9610" y="60643"/>
                  </a:lnTo>
                  <a:lnTo>
                    <a:pt x="9654" y="60599"/>
                  </a:lnTo>
                  <a:lnTo>
                    <a:pt x="10268" y="60116"/>
                  </a:lnTo>
                  <a:lnTo>
                    <a:pt x="10268" y="60072"/>
                  </a:lnTo>
                  <a:lnTo>
                    <a:pt x="11190" y="58449"/>
                  </a:lnTo>
                  <a:lnTo>
                    <a:pt x="11190" y="58405"/>
                  </a:lnTo>
                  <a:lnTo>
                    <a:pt x="11453" y="57045"/>
                  </a:lnTo>
                  <a:lnTo>
                    <a:pt x="11453" y="57001"/>
                  </a:lnTo>
                  <a:lnTo>
                    <a:pt x="11233" y="54061"/>
                  </a:lnTo>
                  <a:lnTo>
                    <a:pt x="11233" y="53973"/>
                  </a:lnTo>
                  <a:lnTo>
                    <a:pt x="9829" y="51033"/>
                  </a:lnTo>
                  <a:lnTo>
                    <a:pt x="9610" y="49673"/>
                  </a:lnTo>
                  <a:lnTo>
                    <a:pt x="9785" y="49058"/>
                  </a:lnTo>
                  <a:lnTo>
                    <a:pt x="10049" y="48488"/>
                  </a:lnTo>
                  <a:lnTo>
                    <a:pt x="10531" y="48137"/>
                  </a:lnTo>
                  <a:lnTo>
                    <a:pt x="11058" y="48005"/>
                  </a:lnTo>
                  <a:lnTo>
                    <a:pt x="13822" y="49146"/>
                  </a:lnTo>
                  <a:lnTo>
                    <a:pt x="15314" y="49629"/>
                  </a:lnTo>
                  <a:lnTo>
                    <a:pt x="17508" y="50989"/>
                  </a:lnTo>
                  <a:lnTo>
                    <a:pt x="21107" y="52876"/>
                  </a:lnTo>
                  <a:lnTo>
                    <a:pt x="21150" y="52876"/>
                  </a:lnTo>
                  <a:lnTo>
                    <a:pt x="22862" y="53490"/>
                  </a:lnTo>
                  <a:lnTo>
                    <a:pt x="22950" y="53490"/>
                  </a:lnTo>
                  <a:lnTo>
                    <a:pt x="24047" y="53446"/>
                  </a:lnTo>
                  <a:lnTo>
                    <a:pt x="24090" y="53446"/>
                  </a:lnTo>
                  <a:lnTo>
                    <a:pt x="27689" y="52700"/>
                  </a:lnTo>
                  <a:lnTo>
                    <a:pt x="29268" y="52525"/>
                  </a:lnTo>
                  <a:lnTo>
                    <a:pt x="29312" y="52525"/>
                  </a:lnTo>
                  <a:lnTo>
                    <a:pt x="29356" y="52481"/>
                  </a:lnTo>
                  <a:lnTo>
                    <a:pt x="29400" y="52393"/>
                  </a:lnTo>
                  <a:lnTo>
                    <a:pt x="29400" y="52349"/>
                  </a:lnTo>
                  <a:lnTo>
                    <a:pt x="29400" y="52262"/>
                  </a:lnTo>
                  <a:lnTo>
                    <a:pt x="29356" y="52218"/>
                  </a:lnTo>
                  <a:lnTo>
                    <a:pt x="29268" y="52174"/>
                  </a:lnTo>
                  <a:lnTo>
                    <a:pt x="29224" y="52174"/>
                  </a:lnTo>
                  <a:lnTo>
                    <a:pt x="27645" y="52349"/>
                  </a:lnTo>
                  <a:lnTo>
                    <a:pt x="27601" y="52349"/>
                  </a:lnTo>
                  <a:lnTo>
                    <a:pt x="24047" y="53095"/>
                  </a:lnTo>
                  <a:lnTo>
                    <a:pt x="22950" y="53139"/>
                  </a:lnTo>
                  <a:lnTo>
                    <a:pt x="21282" y="52525"/>
                  </a:lnTo>
                  <a:lnTo>
                    <a:pt x="17684" y="50682"/>
                  </a:lnTo>
                  <a:lnTo>
                    <a:pt x="15490" y="49322"/>
                  </a:lnTo>
                  <a:lnTo>
                    <a:pt x="15446" y="49278"/>
                  </a:lnTo>
                  <a:lnTo>
                    <a:pt x="13910" y="48795"/>
                  </a:lnTo>
                  <a:lnTo>
                    <a:pt x="11146" y="47654"/>
                  </a:lnTo>
                  <a:lnTo>
                    <a:pt x="11014" y="47654"/>
                  </a:lnTo>
                  <a:lnTo>
                    <a:pt x="10400" y="47786"/>
                  </a:lnTo>
                  <a:lnTo>
                    <a:pt x="10356" y="47830"/>
                  </a:lnTo>
                  <a:lnTo>
                    <a:pt x="9829" y="48269"/>
                  </a:lnTo>
                  <a:lnTo>
                    <a:pt x="9785" y="48312"/>
                  </a:lnTo>
                  <a:lnTo>
                    <a:pt x="9434" y="48883"/>
                  </a:lnTo>
                  <a:lnTo>
                    <a:pt x="9434" y="48927"/>
                  </a:lnTo>
                  <a:lnTo>
                    <a:pt x="9259" y="49629"/>
                  </a:lnTo>
                  <a:lnTo>
                    <a:pt x="9259" y="49673"/>
                  </a:lnTo>
                  <a:lnTo>
                    <a:pt x="9478" y="51121"/>
                  </a:lnTo>
                  <a:lnTo>
                    <a:pt x="9478" y="51165"/>
                  </a:lnTo>
                  <a:lnTo>
                    <a:pt x="10882" y="54105"/>
                  </a:lnTo>
                  <a:lnTo>
                    <a:pt x="11102" y="57001"/>
                  </a:lnTo>
                  <a:lnTo>
                    <a:pt x="10839" y="58317"/>
                  </a:lnTo>
                  <a:lnTo>
                    <a:pt x="10005" y="59853"/>
                  </a:lnTo>
                  <a:lnTo>
                    <a:pt x="9478" y="60336"/>
                  </a:lnTo>
                  <a:lnTo>
                    <a:pt x="8206" y="60774"/>
                  </a:lnTo>
                  <a:lnTo>
                    <a:pt x="5748" y="57878"/>
                  </a:lnTo>
                  <a:lnTo>
                    <a:pt x="5704" y="57834"/>
                  </a:lnTo>
                  <a:lnTo>
                    <a:pt x="1799" y="54719"/>
                  </a:lnTo>
                  <a:lnTo>
                    <a:pt x="527" y="52832"/>
                  </a:lnTo>
                  <a:lnTo>
                    <a:pt x="351" y="52306"/>
                  </a:lnTo>
                  <a:lnTo>
                    <a:pt x="1009" y="49541"/>
                  </a:lnTo>
                  <a:lnTo>
                    <a:pt x="1404" y="47040"/>
                  </a:lnTo>
                  <a:lnTo>
                    <a:pt x="1404" y="46996"/>
                  </a:lnTo>
                  <a:lnTo>
                    <a:pt x="878" y="43354"/>
                  </a:lnTo>
                  <a:lnTo>
                    <a:pt x="2852" y="43135"/>
                  </a:lnTo>
                  <a:lnTo>
                    <a:pt x="2896" y="43135"/>
                  </a:lnTo>
                  <a:lnTo>
                    <a:pt x="3730" y="42827"/>
                  </a:lnTo>
                  <a:lnTo>
                    <a:pt x="3774" y="42784"/>
                  </a:lnTo>
                  <a:lnTo>
                    <a:pt x="4388" y="42125"/>
                  </a:lnTo>
                  <a:lnTo>
                    <a:pt x="4388" y="42081"/>
                  </a:lnTo>
                  <a:lnTo>
                    <a:pt x="4739" y="41116"/>
                  </a:lnTo>
                  <a:lnTo>
                    <a:pt x="4739" y="41072"/>
                  </a:lnTo>
                  <a:lnTo>
                    <a:pt x="4871" y="39975"/>
                  </a:lnTo>
                  <a:lnTo>
                    <a:pt x="4695" y="36728"/>
                  </a:lnTo>
                  <a:lnTo>
                    <a:pt x="4959" y="34841"/>
                  </a:lnTo>
                  <a:lnTo>
                    <a:pt x="5792" y="31550"/>
                  </a:lnTo>
                  <a:lnTo>
                    <a:pt x="6319" y="30058"/>
                  </a:lnTo>
                  <a:lnTo>
                    <a:pt x="7109" y="29444"/>
                  </a:lnTo>
                  <a:lnTo>
                    <a:pt x="10005" y="28040"/>
                  </a:lnTo>
                  <a:lnTo>
                    <a:pt x="10049" y="27996"/>
                  </a:lnTo>
                  <a:lnTo>
                    <a:pt x="10093" y="27908"/>
                  </a:lnTo>
                  <a:lnTo>
                    <a:pt x="10224" y="27162"/>
                  </a:lnTo>
                  <a:lnTo>
                    <a:pt x="10224" y="27118"/>
                  </a:lnTo>
                  <a:lnTo>
                    <a:pt x="9785" y="24573"/>
                  </a:lnTo>
                  <a:lnTo>
                    <a:pt x="10049" y="23388"/>
                  </a:lnTo>
                  <a:lnTo>
                    <a:pt x="12330" y="20536"/>
                  </a:lnTo>
                  <a:lnTo>
                    <a:pt x="15973" y="16543"/>
                  </a:lnTo>
                  <a:lnTo>
                    <a:pt x="19000" y="12901"/>
                  </a:lnTo>
                  <a:lnTo>
                    <a:pt x="21809" y="8996"/>
                  </a:lnTo>
                  <a:lnTo>
                    <a:pt x="21809" y="8952"/>
                  </a:lnTo>
                  <a:lnTo>
                    <a:pt x="23783" y="5178"/>
                  </a:lnTo>
                  <a:lnTo>
                    <a:pt x="25187" y="3072"/>
                  </a:lnTo>
                  <a:lnTo>
                    <a:pt x="25231" y="3028"/>
                  </a:lnTo>
                  <a:lnTo>
                    <a:pt x="25582" y="1624"/>
                  </a:lnTo>
                  <a:lnTo>
                    <a:pt x="26241" y="220"/>
                  </a:lnTo>
                  <a:lnTo>
                    <a:pt x="26241" y="176"/>
                  </a:lnTo>
                  <a:lnTo>
                    <a:pt x="26241" y="88"/>
                  </a:lnTo>
                  <a:lnTo>
                    <a:pt x="26197" y="44"/>
                  </a:lnTo>
                  <a:lnTo>
                    <a:pt x="2615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57" name="Google Shape;16957;p486"/>
            <p:cNvSpPr/>
            <p:nvPr/>
          </p:nvSpPr>
          <p:spPr>
            <a:xfrm>
              <a:off x="3625700" y="691450"/>
              <a:ext cx="766825" cy="1557775"/>
            </a:xfrm>
            <a:custGeom>
              <a:avLst/>
              <a:gdLst/>
              <a:ahLst/>
              <a:cxnLst/>
              <a:rect l="l" t="t" r="r" b="b"/>
              <a:pathLst>
                <a:path w="30673" h="62311" extrusionOk="0">
                  <a:moveTo>
                    <a:pt x="27030" y="0"/>
                  </a:moveTo>
                  <a:lnTo>
                    <a:pt x="26987" y="44"/>
                  </a:lnTo>
                  <a:lnTo>
                    <a:pt x="26943" y="88"/>
                  </a:lnTo>
                  <a:lnTo>
                    <a:pt x="26416" y="922"/>
                  </a:lnTo>
                  <a:lnTo>
                    <a:pt x="26416" y="966"/>
                  </a:lnTo>
                  <a:lnTo>
                    <a:pt x="25626" y="3028"/>
                  </a:lnTo>
                  <a:lnTo>
                    <a:pt x="23081" y="6846"/>
                  </a:lnTo>
                  <a:lnTo>
                    <a:pt x="21502" y="8952"/>
                  </a:lnTo>
                  <a:lnTo>
                    <a:pt x="19615" y="11629"/>
                  </a:lnTo>
                  <a:lnTo>
                    <a:pt x="17772" y="13998"/>
                  </a:lnTo>
                  <a:lnTo>
                    <a:pt x="14481" y="17684"/>
                  </a:lnTo>
                  <a:lnTo>
                    <a:pt x="10531" y="22511"/>
                  </a:lnTo>
                  <a:lnTo>
                    <a:pt x="10531" y="22555"/>
                  </a:lnTo>
                  <a:lnTo>
                    <a:pt x="10049" y="23915"/>
                  </a:lnTo>
                  <a:lnTo>
                    <a:pt x="10049" y="23959"/>
                  </a:lnTo>
                  <a:lnTo>
                    <a:pt x="10136" y="27162"/>
                  </a:lnTo>
                  <a:lnTo>
                    <a:pt x="7065" y="28961"/>
                  </a:lnTo>
                  <a:lnTo>
                    <a:pt x="6977" y="29005"/>
                  </a:lnTo>
                  <a:lnTo>
                    <a:pt x="6451" y="29971"/>
                  </a:lnTo>
                  <a:lnTo>
                    <a:pt x="6407" y="30014"/>
                  </a:lnTo>
                  <a:lnTo>
                    <a:pt x="5310" y="33393"/>
                  </a:lnTo>
                  <a:lnTo>
                    <a:pt x="4608" y="36377"/>
                  </a:lnTo>
                  <a:lnTo>
                    <a:pt x="3905" y="40239"/>
                  </a:lnTo>
                  <a:lnTo>
                    <a:pt x="3554" y="40414"/>
                  </a:lnTo>
                  <a:lnTo>
                    <a:pt x="1009" y="40941"/>
                  </a:lnTo>
                  <a:lnTo>
                    <a:pt x="878" y="41028"/>
                  </a:lnTo>
                  <a:lnTo>
                    <a:pt x="527" y="41467"/>
                  </a:lnTo>
                  <a:lnTo>
                    <a:pt x="483" y="41555"/>
                  </a:lnTo>
                  <a:lnTo>
                    <a:pt x="395" y="43003"/>
                  </a:lnTo>
                  <a:lnTo>
                    <a:pt x="395" y="43091"/>
                  </a:lnTo>
                  <a:lnTo>
                    <a:pt x="1316" y="45241"/>
                  </a:lnTo>
                  <a:lnTo>
                    <a:pt x="1360" y="46689"/>
                  </a:lnTo>
                  <a:lnTo>
                    <a:pt x="527" y="51998"/>
                  </a:lnTo>
                  <a:lnTo>
                    <a:pt x="0" y="53798"/>
                  </a:lnTo>
                  <a:lnTo>
                    <a:pt x="0" y="53841"/>
                  </a:lnTo>
                  <a:lnTo>
                    <a:pt x="219" y="56518"/>
                  </a:lnTo>
                  <a:lnTo>
                    <a:pt x="307" y="56650"/>
                  </a:lnTo>
                  <a:lnTo>
                    <a:pt x="1843" y="58054"/>
                  </a:lnTo>
                  <a:lnTo>
                    <a:pt x="4608" y="60424"/>
                  </a:lnTo>
                  <a:lnTo>
                    <a:pt x="5354" y="61521"/>
                  </a:lnTo>
                  <a:lnTo>
                    <a:pt x="5397" y="61564"/>
                  </a:lnTo>
                  <a:lnTo>
                    <a:pt x="6451" y="62179"/>
                  </a:lnTo>
                  <a:lnTo>
                    <a:pt x="6494" y="62179"/>
                  </a:lnTo>
                  <a:lnTo>
                    <a:pt x="8118" y="62310"/>
                  </a:lnTo>
                  <a:lnTo>
                    <a:pt x="9127" y="62310"/>
                  </a:lnTo>
                  <a:lnTo>
                    <a:pt x="9742" y="62223"/>
                  </a:lnTo>
                  <a:lnTo>
                    <a:pt x="10268" y="62135"/>
                  </a:lnTo>
                  <a:lnTo>
                    <a:pt x="10707" y="62003"/>
                  </a:lnTo>
                  <a:lnTo>
                    <a:pt x="11146" y="61828"/>
                  </a:lnTo>
                  <a:lnTo>
                    <a:pt x="11497" y="61608"/>
                  </a:lnTo>
                  <a:lnTo>
                    <a:pt x="11848" y="61389"/>
                  </a:lnTo>
                  <a:lnTo>
                    <a:pt x="12155" y="61082"/>
                  </a:lnTo>
                  <a:lnTo>
                    <a:pt x="12418" y="60731"/>
                  </a:lnTo>
                  <a:lnTo>
                    <a:pt x="12638" y="60336"/>
                  </a:lnTo>
                  <a:lnTo>
                    <a:pt x="12813" y="59897"/>
                  </a:lnTo>
                  <a:lnTo>
                    <a:pt x="13033" y="59458"/>
                  </a:lnTo>
                  <a:lnTo>
                    <a:pt x="13164" y="58932"/>
                  </a:lnTo>
                  <a:lnTo>
                    <a:pt x="13296" y="58361"/>
                  </a:lnTo>
                  <a:lnTo>
                    <a:pt x="13559" y="57089"/>
                  </a:lnTo>
                  <a:lnTo>
                    <a:pt x="13559" y="57045"/>
                  </a:lnTo>
                  <a:lnTo>
                    <a:pt x="13428" y="54456"/>
                  </a:lnTo>
                  <a:lnTo>
                    <a:pt x="13384" y="54368"/>
                  </a:lnTo>
                  <a:lnTo>
                    <a:pt x="11936" y="50901"/>
                  </a:lnTo>
                  <a:lnTo>
                    <a:pt x="12023" y="50068"/>
                  </a:lnTo>
                  <a:lnTo>
                    <a:pt x="12462" y="49497"/>
                  </a:lnTo>
                  <a:lnTo>
                    <a:pt x="12769" y="49453"/>
                  </a:lnTo>
                  <a:lnTo>
                    <a:pt x="15007" y="50199"/>
                  </a:lnTo>
                  <a:lnTo>
                    <a:pt x="16587" y="50682"/>
                  </a:lnTo>
                  <a:lnTo>
                    <a:pt x="18913" y="52042"/>
                  </a:lnTo>
                  <a:lnTo>
                    <a:pt x="22511" y="53973"/>
                  </a:lnTo>
                  <a:lnTo>
                    <a:pt x="22555" y="53973"/>
                  </a:lnTo>
                  <a:lnTo>
                    <a:pt x="23871" y="54456"/>
                  </a:lnTo>
                  <a:lnTo>
                    <a:pt x="23959" y="54500"/>
                  </a:lnTo>
                  <a:lnTo>
                    <a:pt x="25144" y="54412"/>
                  </a:lnTo>
                  <a:lnTo>
                    <a:pt x="29663" y="53578"/>
                  </a:lnTo>
                  <a:lnTo>
                    <a:pt x="30365" y="53534"/>
                  </a:lnTo>
                  <a:lnTo>
                    <a:pt x="30409" y="53534"/>
                  </a:lnTo>
                  <a:lnTo>
                    <a:pt x="30541" y="53490"/>
                  </a:lnTo>
                  <a:lnTo>
                    <a:pt x="30629" y="53447"/>
                  </a:lnTo>
                  <a:lnTo>
                    <a:pt x="30629" y="53403"/>
                  </a:lnTo>
                  <a:lnTo>
                    <a:pt x="30673" y="53315"/>
                  </a:lnTo>
                  <a:lnTo>
                    <a:pt x="30673" y="53271"/>
                  </a:lnTo>
                  <a:lnTo>
                    <a:pt x="30629" y="53183"/>
                  </a:lnTo>
                  <a:lnTo>
                    <a:pt x="30541" y="53139"/>
                  </a:lnTo>
                  <a:lnTo>
                    <a:pt x="30409" y="53139"/>
                  </a:lnTo>
                  <a:lnTo>
                    <a:pt x="30322" y="53183"/>
                  </a:lnTo>
                  <a:lnTo>
                    <a:pt x="29663" y="53227"/>
                  </a:lnTo>
                  <a:lnTo>
                    <a:pt x="29619" y="53227"/>
                  </a:lnTo>
                  <a:lnTo>
                    <a:pt x="25100" y="54061"/>
                  </a:lnTo>
                  <a:lnTo>
                    <a:pt x="23959" y="54149"/>
                  </a:lnTo>
                  <a:lnTo>
                    <a:pt x="22686" y="53666"/>
                  </a:lnTo>
                  <a:lnTo>
                    <a:pt x="19088" y="51735"/>
                  </a:lnTo>
                  <a:lnTo>
                    <a:pt x="16719" y="50375"/>
                  </a:lnTo>
                  <a:lnTo>
                    <a:pt x="16719" y="50331"/>
                  </a:lnTo>
                  <a:lnTo>
                    <a:pt x="15095" y="49892"/>
                  </a:lnTo>
                  <a:lnTo>
                    <a:pt x="12813" y="49102"/>
                  </a:lnTo>
                  <a:lnTo>
                    <a:pt x="12725" y="49102"/>
                  </a:lnTo>
                  <a:lnTo>
                    <a:pt x="12331" y="49190"/>
                  </a:lnTo>
                  <a:lnTo>
                    <a:pt x="12243" y="49234"/>
                  </a:lnTo>
                  <a:lnTo>
                    <a:pt x="11716" y="49892"/>
                  </a:lnTo>
                  <a:lnTo>
                    <a:pt x="11672" y="49980"/>
                  </a:lnTo>
                  <a:lnTo>
                    <a:pt x="11585" y="50901"/>
                  </a:lnTo>
                  <a:lnTo>
                    <a:pt x="11628" y="50989"/>
                  </a:lnTo>
                  <a:lnTo>
                    <a:pt x="13076" y="54500"/>
                  </a:lnTo>
                  <a:lnTo>
                    <a:pt x="13208" y="57045"/>
                  </a:lnTo>
                  <a:lnTo>
                    <a:pt x="12989" y="58273"/>
                  </a:lnTo>
                  <a:lnTo>
                    <a:pt x="12857" y="58800"/>
                  </a:lnTo>
                  <a:lnTo>
                    <a:pt x="12725" y="59327"/>
                  </a:lnTo>
                  <a:lnTo>
                    <a:pt x="12550" y="59765"/>
                  </a:lnTo>
                  <a:lnTo>
                    <a:pt x="12331" y="60160"/>
                  </a:lnTo>
                  <a:lnTo>
                    <a:pt x="12111" y="60555"/>
                  </a:lnTo>
                  <a:lnTo>
                    <a:pt x="11892" y="60862"/>
                  </a:lnTo>
                  <a:lnTo>
                    <a:pt x="11585" y="61126"/>
                  </a:lnTo>
                  <a:lnTo>
                    <a:pt x="11277" y="61389"/>
                  </a:lnTo>
                  <a:lnTo>
                    <a:pt x="10882" y="61564"/>
                  </a:lnTo>
                  <a:lnTo>
                    <a:pt x="10444" y="61740"/>
                  </a:lnTo>
                  <a:lnTo>
                    <a:pt x="9961" y="61828"/>
                  </a:lnTo>
                  <a:lnTo>
                    <a:pt x="9434" y="61915"/>
                  </a:lnTo>
                  <a:lnTo>
                    <a:pt x="8820" y="61959"/>
                  </a:lnTo>
                  <a:lnTo>
                    <a:pt x="8118" y="61959"/>
                  </a:lnTo>
                  <a:lnTo>
                    <a:pt x="6582" y="61828"/>
                  </a:lnTo>
                  <a:lnTo>
                    <a:pt x="5617" y="61301"/>
                  </a:lnTo>
                  <a:lnTo>
                    <a:pt x="4871" y="60204"/>
                  </a:lnTo>
                  <a:lnTo>
                    <a:pt x="4827" y="60160"/>
                  </a:lnTo>
                  <a:lnTo>
                    <a:pt x="2062" y="57791"/>
                  </a:lnTo>
                  <a:lnTo>
                    <a:pt x="571" y="56430"/>
                  </a:lnTo>
                  <a:lnTo>
                    <a:pt x="351" y="53841"/>
                  </a:lnTo>
                  <a:lnTo>
                    <a:pt x="878" y="52086"/>
                  </a:lnTo>
                  <a:lnTo>
                    <a:pt x="1711" y="46733"/>
                  </a:lnTo>
                  <a:lnTo>
                    <a:pt x="1668" y="45197"/>
                  </a:lnTo>
                  <a:lnTo>
                    <a:pt x="1624" y="45153"/>
                  </a:lnTo>
                  <a:lnTo>
                    <a:pt x="746" y="43003"/>
                  </a:lnTo>
                  <a:lnTo>
                    <a:pt x="834" y="41643"/>
                  </a:lnTo>
                  <a:lnTo>
                    <a:pt x="1141" y="41292"/>
                  </a:lnTo>
                  <a:lnTo>
                    <a:pt x="3642" y="40765"/>
                  </a:lnTo>
                  <a:lnTo>
                    <a:pt x="3686" y="40721"/>
                  </a:lnTo>
                  <a:lnTo>
                    <a:pt x="4125" y="40502"/>
                  </a:lnTo>
                  <a:lnTo>
                    <a:pt x="4169" y="40458"/>
                  </a:lnTo>
                  <a:lnTo>
                    <a:pt x="4213" y="40370"/>
                  </a:lnTo>
                  <a:lnTo>
                    <a:pt x="4959" y="36465"/>
                  </a:lnTo>
                  <a:lnTo>
                    <a:pt x="5661" y="33525"/>
                  </a:lnTo>
                  <a:lnTo>
                    <a:pt x="6758" y="30146"/>
                  </a:lnTo>
                  <a:lnTo>
                    <a:pt x="7284" y="29225"/>
                  </a:lnTo>
                  <a:lnTo>
                    <a:pt x="10444" y="27382"/>
                  </a:lnTo>
                  <a:lnTo>
                    <a:pt x="10488" y="27338"/>
                  </a:lnTo>
                  <a:lnTo>
                    <a:pt x="10531" y="27250"/>
                  </a:lnTo>
                  <a:lnTo>
                    <a:pt x="10400" y="24003"/>
                  </a:lnTo>
                  <a:lnTo>
                    <a:pt x="10839" y="22686"/>
                  </a:lnTo>
                  <a:lnTo>
                    <a:pt x="14744" y="17903"/>
                  </a:lnTo>
                  <a:lnTo>
                    <a:pt x="18035" y="14218"/>
                  </a:lnTo>
                  <a:lnTo>
                    <a:pt x="19922" y="11804"/>
                  </a:lnTo>
                  <a:lnTo>
                    <a:pt x="21765" y="9171"/>
                  </a:lnTo>
                  <a:lnTo>
                    <a:pt x="23388" y="7065"/>
                  </a:lnTo>
                  <a:lnTo>
                    <a:pt x="25933" y="3204"/>
                  </a:lnTo>
                  <a:lnTo>
                    <a:pt x="25933" y="3160"/>
                  </a:lnTo>
                  <a:lnTo>
                    <a:pt x="26723" y="1097"/>
                  </a:lnTo>
                  <a:lnTo>
                    <a:pt x="27250" y="264"/>
                  </a:lnTo>
                  <a:lnTo>
                    <a:pt x="27250" y="220"/>
                  </a:lnTo>
                  <a:lnTo>
                    <a:pt x="27250" y="132"/>
                  </a:lnTo>
                  <a:lnTo>
                    <a:pt x="27206" y="88"/>
                  </a:lnTo>
                  <a:lnTo>
                    <a:pt x="27162" y="44"/>
                  </a:lnTo>
                  <a:lnTo>
                    <a:pt x="2711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58" name="Google Shape;16958;p486"/>
            <p:cNvSpPr/>
            <p:nvPr/>
          </p:nvSpPr>
          <p:spPr>
            <a:xfrm>
              <a:off x="3681625" y="1993600"/>
              <a:ext cx="702125" cy="310475"/>
            </a:xfrm>
            <a:custGeom>
              <a:avLst/>
              <a:gdLst/>
              <a:ahLst/>
              <a:cxnLst/>
              <a:rect l="l" t="t" r="r" b="b"/>
              <a:pathLst>
                <a:path w="28085" h="12419" extrusionOk="0">
                  <a:moveTo>
                    <a:pt x="12288" y="0"/>
                  </a:moveTo>
                  <a:lnTo>
                    <a:pt x="12200" y="44"/>
                  </a:lnTo>
                  <a:lnTo>
                    <a:pt x="11717" y="307"/>
                  </a:lnTo>
                  <a:lnTo>
                    <a:pt x="11673" y="351"/>
                  </a:lnTo>
                  <a:lnTo>
                    <a:pt x="11629" y="395"/>
                  </a:lnTo>
                  <a:lnTo>
                    <a:pt x="11542" y="922"/>
                  </a:lnTo>
                  <a:lnTo>
                    <a:pt x="11542" y="1009"/>
                  </a:lnTo>
                  <a:lnTo>
                    <a:pt x="12200" y="4169"/>
                  </a:lnTo>
                  <a:lnTo>
                    <a:pt x="12068" y="6056"/>
                  </a:lnTo>
                  <a:lnTo>
                    <a:pt x="11191" y="9127"/>
                  </a:lnTo>
                  <a:lnTo>
                    <a:pt x="10313" y="11102"/>
                  </a:lnTo>
                  <a:lnTo>
                    <a:pt x="10050" y="11409"/>
                  </a:lnTo>
                  <a:lnTo>
                    <a:pt x="5267" y="11892"/>
                  </a:lnTo>
                  <a:lnTo>
                    <a:pt x="133" y="12067"/>
                  </a:lnTo>
                  <a:lnTo>
                    <a:pt x="89" y="12067"/>
                  </a:lnTo>
                  <a:lnTo>
                    <a:pt x="45" y="12111"/>
                  </a:lnTo>
                  <a:lnTo>
                    <a:pt x="1" y="12155"/>
                  </a:lnTo>
                  <a:lnTo>
                    <a:pt x="1" y="12243"/>
                  </a:lnTo>
                  <a:lnTo>
                    <a:pt x="1" y="12287"/>
                  </a:lnTo>
                  <a:lnTo>
                    <a:pt x="45" y="12375"/>
                  </a:lnTo>
                  <a:lnTo>
                    <a:pt x="89" y="12418"/>
                  </a:lnTo>
                  <a:lnTo>
                    <a:pt x="177" y="12418"/>
                  </a:lnTo>
                  <a:lnTo>
                    <a:pt x="5311" y="12243"/>
                  </a:lnTo>
                  <a:lnTo>
                    <a:pt x="10137" y="11716"/>
                  </a:lnTo>
                  <a:lnTo>
                    <a:pt x="10225" y="11672"/>
                  </a:lnTo>
                  <a:lnTo>
                    <a:pt x="10576" y="11365"/>
                  </a:lnTo>
                  <a:lnTo>
                    <a:pt x="10620" y="11277"/>
                  </a:lnTo>
                  <a:lnTo>
                    <a:pt x="11498" y="9259"/>
                  </a:lnTo>
                  <a:lnTo>
                    <a:pt x="12419" y="6143"/>
                  </a:lnTo>
                  <a:lnTo>
                    <a:pt x="12419" y="6100"/>
                  </a:lnTo>
                  <a:lnTo>
                    <a:pt x="12551" y="4169"/>
                  </a:lnTo>
                  <a:lnTo>
                    <a:pt x="12507" y="4125"/>
                  </a:lnTo>
                  <a:lnTo>
                    <a:pt x="11893" y="966"/>
                  </a:lnTo>
                  <a:lnTo>
                    <a:pt x="11980" y="571"/>
                  </a:lnTo>
                  <a:lnTo>
                    <a:pt x="12288" y="351"/>
                  </a:lnTo>
                  <a:lnTo>
                    <a:pt x="13516" y="483"/>
                  </a:lnTo>
                  <a:lnTo>
                    <a:pt x="14306" y="790"/>
                  </a:lnTo>
                  <a:lnTo>
                    <a:pt x="16281" y="1931"/>
                  </a:lnTo>
                  <a:lnTo>
                    <a:pt x="20054" y="3993"/>
                  </a:lnTo>
                  <a:lnTo>
                    <a:pt x="20098" y="4037"/>
                  </a:lnTo>
                  <a:lnTo>
                    <a:pt x="21371" y="4432"/>
                  </a:lnTo>
                  <a:lnTo>
                    <a:pt x="21415" y="4432"/>
                  </a:lnTo>
                  <a:lnTo>
                    <a:pt x="22205" y="4476"/>
                  </a:lnTo>
                  <a:lnTo>
                    <a:pt x="22292" y="4432"/>
                  </a:lnTo>
                  <a:lnTo>
                    <a:pt x="23082" y="4169"/>
                  </a:lnTo>
                  <a:lnTo>
                    <a:pt x="27821" y="3028"/>
                  </a:lnTo>
                  <a:lnTo>
                    <a:pt x="27865" y="2984"/>
                  </a:lnTo>
                  <a:lnTo>
                    <a:pt x="27997" y="2896"/>
                  </a:lnTo>
                  <a:lnTo>
                    <a:pt x="28041" y="2852"/>
                  </a:lnTo>
                  <a:lnTo>
                    <a:pt x="28085" y="2809"/>
                  </a:lnTo>
                  <a:lnTo>
                    <a:pt x="28085" y="2721"/>
                  </a:lnTo>
                  <a:lnTo>
                    <a:pt x="28041" y="2677"/>
                  </a:lnTo>
                  <a:lnTo>
                    <a:pt x="27997" y="2633"/>
                  </a:lnTo>
                  <a:lnTo>
                    <a:pt x="27909" y="2589"/>
                  </a:lnTo>
                  <a:lnTo>
                    <a:pt x="27865" y="2589"/>
                  </a:lnTo>
                  <a:lnTo>
                    <a:pt x="27777" y="2633"/>
                  </a:lnTo>
                  <a:lnTo>
                    <a:pt x="27690" y="2677"/>
                  </a:lnTo>
                  <a:lnTo>
                    <a:pt x="22994" y="3818"/>
                  </a:lnTo>
                  <a:lnTo>
                    <a:pt x="22951" y="3818"/>
                  </a:lnTo>
                  <a:lnTo>
                    <a:pt x="22205" y="4125"/>
                  </a:lnTo>
                  <a:lnTo>
                    <a:pt x="21459" y="4081"/>
                  </a:lnTo>
                  <a:lnTo>
                    <a:pt x="20230" y="3686"/>
                  </a:lnTo>
                  <a:lnTo>
                    <a:pt x="16456" y="1624"/>
                  </a:lnTo>
                  <a:lnTo>
                    <a:pt x="14482" y="483"/>
                  </a:lnTo>
                  <a:lnTo>
                    <a:pt x="14438" y="483"/>
                  </a:lnTo>
                  <a:lnTo>
                    <a:pt x="13604" y="132"/>
                  </a:lnTo>
                  <a:lnTo>
                    <a:pt x="13560" y="132"/>
                  </a:lnTo>
                  <a:lnTo>
                    <a:pt x="1228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59" name="Google Shape;16959;p486"/>
            <p:cNvSpPr/>
            <p:nvPr/>
          </p:nvSpPr>
          <p:spPr>
            <a:xfrm>
              <a:off x="3646525" y="689250"/>
              <a:ext cx="639600" cy="988425"/>
            </a:xfrm>
            <a:custGeom>
              <a:avLst/>
              <a:gdLst/>
              <a:ahLst/>
              <a:cxnLst/>
              <a:rect l="l" t="t" r="r" b="b"/>
              <a:pathLst>
                <a:path w="25584" h="39537" extrusionOk="0">
                  <a:moveTo>
                    <a:pt x="25320" y="1"/>
                  </a:moveTo>
                  <a:lnTo>
                    <a:pt x="25276" y="44"/>
                  </a:lnTo>
                  <a:lnTo>
                    <a:pt x="23828" y="2326"/>
                  </a:lnTo>
                  <a:lnTo>
                    <a:pt x="22687" y="3248"/>
                  </a:lnTo>
                  <a:lnTo>
                    <a:pt x="20317" y="5529"/>
                  </a:lnTo>
                  <a:lnTo>
                    <a:pt x="20274" y="5573"/>
                  </a:lnTo>
                  <a:lnTo>
                    <a:pt x="18782" y="7767"/>
                  </a:lnTo>
                  <a:lnTo>
                    <a:pt x="15359" y="12375"/>
                  </a:lnTo>
                  <a:lnTo>
                    <a:pt x="13428" y="14744"/>
                  </a:lnTo>
                  <a:lnTo>
                    <a:pt x="10927" y="17553"/>
                  </a:lnTo>
                  <a:lnTo>
                    <a:pt x="8733" y="20273"/>
                  </a:lnTo>
                  <a:lnTo>
                    <a:pt x="8689" y="20317"/>
                  </a:lnTo>
                  <a:lnTo>
                    <a:pt x="7768" y="21853"/>
                  </a:lnTo>
                  <a:lnTo>
                    <a:pt x="7768" y="21941"/>
                  </a:lnTo>
                  <a:lnTo>
                    <a:pt x="7460" y="23433"/>
                  </a:lnTo>
                  <a:lnTo>
                    <a:pt x="7460" y="23477"/>
                  </a:lnTo>
                  <a:lnTo>
                    <a:pt x="7417" y="25451"/>
                  </a:lnTo>
                  <a:lnTo>
                    <a:pt x="6758" y="26285"/>
                  </a:lnTo>
                  <a:lnTo>
                    <a:pt x="4564" y="27952"/>
                  </a:lnTo>
                  <a:lnTo>
                    <a:pt x="4477" y="28040"/>
                  </a:lnTo>
                  <a:lnTo>
                    <a:pt x="3731" y="29488"/>
                  </a:lnTo>
                  <a:lnTo>
                    <a:pt x="2809" y="32165"/>
                  </a:lnTo>
                  <a:lnTo>
                    <a:pt x="966" y="38703"/>
                  </a:lnTo>
                  <a:lnTo>
                    <a:pt x="440" y="39186"/>
                  </a:lnTo>
                  <a:lnTo>
                    <a:pt x="220" y="39142"/>
                  </a:lnTo>
                  <a:lnTo>
                    <a:pt x="89" y="39142"/>
                  </a:lnTo>
                  <a:lnTo>
                    <a:pt x="45" y="39230"/>
                  </a:lnTo>
                  <a:lnTo>
                    <a:pt x="1" y="39273"/>
                  </a:lnTo>
                  <a:lnTo>
                    <a:pt x="1" y="39361"/>
                  </a:lnTo>
                  <a:lnTo>
                    <a:pt x="45" y="39405"/>
                  </a:lnTo>
                  <a:lnTo>
                    <a:pt x="89" y="39449"/>
                  </a:lnTo>
                  <a:lnTo>
                    <a:pt x="132" y="39493"/>
                  </a:lnTo>
                  <a:lnTo>
                    <a:pt x="440" y="39537"/>
                  </a:lnTo>
                  <a:lnTo>
                    <a:pt x="483" y="39537"/>
                  </a:lnTo>
                  <a:lnTo>
                    <a:pt x="571" y="39493"/>
                  </a:lnTo>
                  <a:lnTo>
                    <a:pt x="1229" y="38966"/>
                  </a:lnTo>
                  <a:lnTo>
                    <a:pt x="1317" y="38835"/>
                  </a:lnTo>
                  <a:lnTo>
                    <a:pt x="3116" y="32253"/>
                  </a:lnTo>
                  <a:lnTo>
                    <a:pt x="4082" y="29620"/>
                  </a:lnTo>
                  <a:lnTo>
                    <a:pt x="4784" y="28216"/>
                  </a:lnTo>
                  <a:lnTo>
                    <a:pt x="7022" y="26548"/>
                  </a:lnTo>
                  <a:lnTo>
                    <a:pt x="7066" y="26548"/>
                  </a:lnTo>
                  <a:lnTo>
                    <a:pt x="7724" y="25627"/>
                  </a:lnTo>
                  <a:lnTo>
                    <a:pt x="7768" y="25495"/>
                  </a:lnTo>
                  <a:lnTo>
                    <a:pt x="7812" y="23520"/>
                  </a:lnTo>
                  <a:lnTo>
                    <a:pt x="8119" y="22028"/>
                  </a:lnTo>
                  <a:lnTo>
                    <a:pt x="8996" y="20493"/>
                  </a:lnTo>
                  <a:lnTo>
                    <a:pt x="11190" y="17772"/>
                  </a:lnTo>
                  <a:lnTo>
                    <a:pt x="13692" y="14964"/>
                  </a:lnTo>
                  <a:lnTo>
                    <a:pt x="15622" y="12594"/>
                  </a:lnTo>
                  <a:lnTo>
                    <a:pt x="19045" y="7987"/>
                  </a:lnTo>
                  <a:lnTo>
                    <a:pt x="20537" y="5749"/>
                  </a:lnTo>
                  <a:lnTo>
                    <a:pt x="22906" y="3511"/>
                  </a:lnTo>
                  <a:lnTo>
                    <a:pt x="24047" y="2589"/>
                  </a:lnTo>
                  <a:lnTo>
                    <a:pt x="24091" y="2546"/>
                  </a:lnTo>
                  <a:lnTo>
                    <a:pt x="25539" y="264"/>
                  </a:lnTo>
                  <a:lnTo>
                    <a:pt x="25583" y="176"/>
                  </a:lnTo>
                  <a:lnTo>
                    <a:pt x="25583" y="132"/>
                  </a:lnTo>
                  <a:lnTo>
                    <a:pt x="25539" y="44"/>
                  </a:lnTo>
                  <a:lnTo>
                    <a:pt x="2549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60" name="Google Shape;16960;p486"/>
            <p:cNvSpPr/>
            <p:nvPr/>
          </p:nvSpPr>
          <p:spPr>
            <a:xfrm>
              <a:off x="3650925" y="2049550"/>
              <a:ext cx="763550" cy="304975"/>
            </a:xfrm>
            <a:custGeom>
              <a:avLst/>
              <a:gdLst/>
              <a:ahLst/>
              <a:cxnLst/>
              <a:rect l="l" t="t" r="r" b="b"/>
              <a:pathLst>
                <a:path w="30542" h="12199" extrusionOk="0">
                  <a:moveTo>
                    <a:pt x="14569" y="0"/>
                  </a:moveTo>
                  <a:lnTo>
                    <a:pt x="14481" y="44"/>
                  </a:lnTo>
                  <a:lnTo>
                    <a:pt x="14437" y="88"/>
                  </a:lnTo>
                  <a:lnTo>
                    <a:pt x="14437" y="176"/>
                  </a:lnTo>
                  <a:lnTo>
                    <a:pt x="14656" y="1668"/>
                  </a:lnTo>
                  <a:lnTo>
                    <a:pt x="14700" y="3598"/>
                  </a:lnTo>
                  <a:lnTo>
                    <a:pt x="13735" y="7240"/>
                  </a:lnTo>
                  <a:lnTo>
                    <a:pt x="13121" y="10444"/>
                  </a:lnTo>
                  <a:lnTo>
                    <a:pt x="12813" y="10926"/>
                  </a:lnTo>
                  <a:lnTo>
                    <a:pt x="12287" y="11190"/>
                  </a:lnTo>
                  <a:lnTo>
                    <a:pt x="7987" y="11541"/>
                  </a:lnTo>
                  <a:lnTo>
                    <a:pt x="4213" y="11760"/>
                  </a:lnTo>
                  <a:lnTo>
                    <a:pt x="176" y="11848"/>
                  </a:lnTo>
                  <a:lnTo>
                    <a:pt x="132" y="11848"/>
                  </a:lnTo>
                  <a:lnTo>
                    <a:pt x="44" y="11892"/>
                  </a:lnTo>
                  <a:lnTo>
                    <a:pt x="44" y="11936"/>
                  </a:lnTo>
                  <a:lnTo>
                    <a:pt x="0" y="12023"/>
                  </a:lnTo>
                  <a:lnTo>
                    <a:pt x="44" y="12067"/>
                  </a:lnTo>
                  <a:lnTo>
                    <a:pt x="88" y="12155"/>
                  </a:lnTo>
                  <a:lnTo>
                    <a:pt x="132" y="12155"/>
                  </a:lnTo>
                  <a:lnTo>
                    <a:pt x="176" y="12199"/>
                  </a:lnTo>
                  <a:lnTo>
                    <a:pt x="4213" y="12111"/>
                  </a:lnTo>
                  <a:lnTo>
                    <a:pt x="8030" y="11892"/>
                  </a:lnTo>
                  <a:lnTo>
                    <a:pt x="12375" y="11541"/>
                  </a:lnTo>
                  <a:lnTo>
                    <a:pt x="12419" y="11541"/>
                  </a:lnTo>
                  <a:lnTo>
                    <a:pt x="13033" y="11234"/>
                  </a:lnTo>
                  <a:lnTo>
                    <a:pt x="13077" y="11190"/>
                  </a:lnTo>
                  <a:lnTo>
                    <a:pt x="13428" y="10619"/>
                  </a:lnTo>
                  <a:lnTo>
                    <a:pt x="13472" y="10575"/>
                  </a:lnTo>
                  <a:lnTo>
                    <a:pt x="14086" y="7328"/>
                  </a:lnTo>
                  <a:lnTo>
                    <a:pt x="15051" y="3686"/>
                  </a:lnTo>
                  <a:lnTo>
                    <a:pt x="15051" y="3642"/>
                  </a:lnTo>
                  <a:lnTo>
                    <a:pt x="15007" y="1624"/>
                  </a:lnTo>
                  <a:lnTo>
                    <a:pt x="14832" y="395"/>
                  </a:lnTo>
                  <a:lnTo>
                    <a:pt x="14832" y="395"/>
                  </a:lnTo>
                  <a:lnTo>
                    <a:pt x="14920" y="439"/>
                  </a:lnTo>
                  <a:lnTo>
                    <a:pt x="17158" y="1492"/>
                  </a:lnTo>
                  <a:lnTo>
                    <a:pt x="20887" y="3028"/>
                  </a:lnTo>
                  <a:lnTo>
                    <a:pt x="20887" y="3072"/>
                  </a:lnTo>
                  <a:lnTo>
                    <a:pt x="25802" y="3905"/>
                  </a:lnTo>
                  <a:lnTo>
                    <a:pt x="25890" y="3905"/>
                  </a:lnTo>
                  <a:lnTo>
                    <a:pt x="26855" y="3686"/>
                  </a:lnTo>
                  <a:lnTo>
                    <a:pt x="26899" y="3686"/>
                  </a:lnTo>
                  <a:lnTo>
                    <a:pt x="28347" y="2808"/>
                  </a:lnTo>
                  <a:lnTo>
                    <a:pt x="28391" y="2808"/>
                  </a:lnTo>
                  <a:lnTo>
                    <a:pt x="30190" y="1229"/>
                  </a:lnTo>
                  <a:lnTo>
                    <a:pt x="30453" y="1053"/>
                  </a:lnTo>
                  <a:lnTo>
                    <a:pt x="30497" y="1009"/>
                  </a:lnTo>
                  <a:lnTo>
                    <a:pt x="30541" y="922"/>
                  </a:lnTo>
                  <a:lnTo>
                    <a:pt x="30541" y="878"/>
                  </a:lnTo>
                  <a:lnTo>
                    <a:pt x="30541" y="790"/>
                  </a:lnTo>
                  <a:lnTo>
                    <a:pt x="30497" y="746"/>
                  </a:lnTo>
                  <a:lnTo>
                    <a:pt x="30410" y="746"/>
                  </a:lnTo>
                  <a:lnTo>
                    <a:pt x="30366" y="702"/>
                  </a:lnTo>
                  <a:lnTo>
                    <a:pt x="30278" y="746"/>
                  </a:lnTo>
                  <a:lnTo>
                    <a:pt x="30015" y="922"/>
                  </a:lnTo>
                  <a:lnTo>
                    <a:pt x="29971" y="922"/>
                  </a:lnTo>
                  <a:lnTo>
                    <a:pt x="28172" y="2545"/>
                  </a:lnTo>
                  <a:lnTo>
                    <a:pt x="26767" y="3379"/>
                  </a:lnTo>
                  <a:lnTo>
                    <a:pt x="25846" y="3554"/>
                  </a:lnTo>
                  <a:lnTo>
                    <a:pt x="20975" y="2721"/>
                  </a:lnTo>
                  <a:lnTo>
                    <a:pt x="17289" y="1141"/>
                  </a:lnTo>
                  <a:lnTo>
                    <a:pt x="15051" y="132"/>
                  </a:lnTo>
                  <a:lnTo>
                    <a:pt x="1465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61" name="Google Shape;16961;p486"/>
            <p:cNvSpPr/>
            <p:nvPr/>
          </p:nvSpPr>
          <p:spPr>
            <a:xfrm>
              <a:off x="3678350" y="670600"/>
              <a:ext cx="591300" cy="788775"/>
            </a:xfrm>
            <a:custGeom>
              <a:avLst/>
              <a:gdLst/>
              <a:ahLst/>
              <a:cxnLst/>
              <a:rect l="l" t="t" r="r" b="b"/>
              <a:pathLst>
                <a:path w="23652" h="31551" extrusionOk="0">
                  <a:moveTo>
                    <a:pt x="23433" y="1"/>
                  </a:moveTo>
                  <a:lnTo>
                    <a:pt x="23345" y="44"/>
                  </a:lnTo>
                  <a:lnTo>
                    <a:pt x="22204" y="1098"/>
                  </a:lnTo>
                  <a:lnTo>
                    <a:pt x="20449" y="2282"/>
                  </a:lnTo>
                  <a:lnTo>
                    <a:pt x="17421" y="4520"/>
                  </a:lnTo>
                  <a:lnTo>
                    <a:pt x="17377" y="4564"/>
                  </a:lnTo>
                  <a:lnTo>
                    <a:pt x="16763" y="5310"/>
                  </a:lnTo>
                  <a:lnTo>
                    <a:pt x="16719" y="5310"/>
                  </a:lnTo>
                  <a:lnTo>
                    <a:pt x="15315" y="7460"/>
                  </a:lnTo>
                  <a:lnTo>
                    <a:pt x="13691" y="9918"/>
                  </a:lnTo>
                  <a:lnTo>
                    <a:pt x="10181" y="14306"/>
                  </a:lnTo>
                  <a:lnTo>
                    <a:pt x="7592" y="17289"/>
                  </a:lnTo>
                  <a:lnTo>
                    <a:pt x="5485" y="20317"/>
                  </a:lnTo>
                  <a:lnTo>
                    <a:pt x="5442" y="20317"/>
                  </a:lnTo>
                  <a:lnTo>
                    <a:pt x="4520" y="22116"/>
                  </a:lnTo>
                  <a:lnTo>
                    <a:pt x="4520" y="22160"/>
                  </a:lnTo>
                  <a:lnTo>
                    <a:pt x="3730" y="25320"/>
                  </a:lnTo>
                  <a:lnTo>
                    <a:pt x="2896" y="26285"/>
                  </a:lnTo>
                  <a:lnTo>
                    <a:pt x="2019" y="27031"/>
                  </a:lnTo>
                  <a:lnTo>
                    <a:pt x="1975" y="27075"/>
                  </a:lnTo>
                  <a:lnTo>
                    <a:pt x="1141" y="28435"/>
                  </a:lnTo>
                  <a:lnTo>
                    <a:pt x="1097" y="28435"/>
                  </a:lnTo>
                  <a:lnTo>
                    <a:pt x="0" y="31331"/>
                  </a:lnTo>
                  <a:lnTo>
                    <a:pt x="0" y="31419"/>
                  </a:lnTo>
                  <a:lnTo>
                    <a:pt x="0" y="31463"/>
                  </a:lnTo>
                  <a:lnTo>
                    <a:pt x="44" y="31507"/>
                  </a:lnTo>
                  <a:lnTo>
                    <a:pt x="88" y="31551"/>
                  </a:lnTo>
                  <a:lnTo>
                    <a:pt x="264" y="31551"/>
                  </a:lnTo>
                  <a:lnTo>
                    <a:pt x="308" y="31463"/>
                  </a:lnTo>
                  <a:lnTo>
                    <a:pt x="1448" y="28611"/>
                  </a:lnTo>
                  <a:lnTo>
                    <a:pt x="2282" y="27294"/>
                  </a:lnTo>
                  <a:lnTo>
                    <a:pt x="3160" y="26548"/>
                  </a:lnTo>
                  <a:lnTo>
                    <a:pt x="3993" y="25495"/>
                  </a:lnTo>
                  <a:lnTo>
                    <a:pt x="4037" y="25451"/>
                  </a:lnTo>
                  <a:lnTo>
                    <a:pt x="4871" y="22248"/>
                  </a:lnTo>
                  <a:lnTo>
                    <a:pt x="5749" y="20493"/>
                  </a:lnTo>
                  <a:lnTo>
                    <a:pt x="7899" y="17509"/>
                  </a:lnTo>
                  <a:lnTo>
                    <a:pt x="10444" y="14525"/>
                  </a:lnTo>
                  <a:lnTo>
                    <a:pt x="13998" y="10137"/>
                  </a:lnTo>
                  <a:lnTo>
                    <a:pt x="15622" y="7680"/>
                  </a:lnTo>
                  <a:lnTo>
                    <a:pt x="17026" y="5530"/>
                  </a:lnTo>
                  <a:lnTo>
                    <a:pt x="17640" y="4784"/>
                  </a:lnTo>
                  <a:lnTo>
                    <a:pt x="20624" y="2546"/>
                  </a:lnTo>
                  <a:lnTo>
                    <a:pt x="22379" y="1405"/>
                  </a:lnTo>
                  <a:lnTo>
                    <a:pt x="22423" y="1361"/>
                  </a:lnTo>
                  <a:lnTo>
                    <a:pt x="23608" y="264"/>
                  </a:lnTo>
                  <a:lnTo>
                    <a:pt x="23652" y="220"/>
                  </a:lnTo>
                  <a:lnTo>
                    <a:pt x="23652" y="176"/>
                  </a:lnTo>
                  <a:lnTo>
                    <a:pt x="23652" y="88"/>
                  </a:lnTo>
                  <a:lnTo>
                    <a:pt x="23608" y="44"/>
                  </a:lnTo>
                  <a:lnTo>
                    <a:pt x="2356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62" name="Google Shape;16962;p486"/>
            <p:cNvSpPr/>
            <p:nvPr/>
          </p:nvSpPr>
          <p:spPr>
            <a:xfrm>
              <a:off x="4188450" y="866975"/>
              <a:ext cx="520025" cy="931375"/>
            </a:xfrm>
            <a:custGeom>
              <a:avLst/>
              <a:gdLst/>
              <a:ahLst/>
              <a:cxnLst/>
              <a:rect l="l" t="t" r="r" b="b"/>
              <a:pathLst>
                <a:path w="20801" h="37255" extrusionOk="0">
                  <a:moveTo>
                    <a:pt x="8338" y="0"/>
                  </a:moveTo>
                  <a:lnTo>
                    <a:pt x="8250" y="44"/>
                  </a:lnTo>
                  <a:lnTo>
                    <a:pt x="8206" y="88"/>
                  </a:lnTo>
                  <a:lnTo>
                    <a:pt x="6978" y="2238"/>
                  </a:lnTo>
                  <a:lnTo>
                    <a:pt x="6978" y="2326"/>
                  </a:lnTo>
                  <a:lnTo>
                    <a:pt x="6934" y="3511"/>
                  </a:lnTo>
                  <a:lnTo>
                    <a:pt x="6934" y="3554"/>
                  </a:lnTo>
                  <a:lnTo>
                    <a:pt x="7636" y="6100"/>
                  </a:lnTo>
                  <a:lnTo>
                    <a:pt x="7329" y="11979"/>
                  </a:lnTo>
                  <a:lnTo>
                    <a:pt x="6012" y="16631"/>
                  </a:lnTo>
                  <a:lnTo>
                    <a:pt x="5091" y="19746"/>
                  </a:lnTo>
                  <a:lnTo>
                    <a:pt x="3599" y="22862"/>
                  </a:lnTo>
                  <a:lnTo>
                    <a:pt x="1054" y="28742"/>
                  </a:lnTo>
                  <a:lnTo>
                    <a:pt x="1054" y="28830"/>
                  </a:lnTo>
                  <a:lnTo>
                    <a:pt x="1098" y="29093"/>
                  </a:lnTo>
                  <a:lnTo>
                    <a:pt x="1" y="31199"/>
                  </a:lnTo>
                  <a:lnTo>
                    <a:pt x="1" y="31331"/>
                  </a:lnTo>
                  <a:lnTo>
                    <a:pt x="220" y="32077"/>
                  </a:lnTo>
                  <a:lnTo>
                    <a:pt x="220" y="32164"/>
                  </a:lnTo>
                  <a:lnTo>
                    <a:pt x="308" y="32208"/>
                  </a:lnTo>
                  <a:lnTo>
                    <a:pt x="1449" y="32647"/>
                  </a:lnTo>
                  <a:lnTo>
                    <a:pt x="1493" y="32647"/>
                  </a:lnTo>
                  <a:lnTo>
                    <a:pt x="5661" y="33130"/>
                  </a:lnTo>
                  <a:lnTo>
                    <a:pt x="6495" y="33656"/>
                  </a:lnTo>
                  <a:lnTo>
                    <a:pt x="7548" y="35236"/>
                  </a:lnTo>
                  <a:lnTo>
                    <a:pt x="7592" y="35280"/>
                  </a:lnTo>
                  <a:lnTo>
                    <a:pt x="8382" y="35763"/>
                  </a:lnTo>
                  <a:lnTo>
                    <a:pt x="8426" y="35807"/>
                  </a:lnTo>
                  <a:lnTo>
                    <a:pt x="9830" y="36201"/>
                  </a:lnTo>
                  <a:lnTo>
                    <a:pt x="11629" y="37211"/>
                  </a:lnTo>
                  <a:lnTo>
                    <a:pt x="11717" y="37255"/>
                  </a:lnTo>
                  <a:lnTo>
                    <a:pt x="13209" y="37255"/>
                  </a:lnTo>
                  <a:lnTo>
                    <a:pt x="14876" y="36947"/>
                  </a:lnTo>
                  <a:lnTo>
                    <a:pt x="14876" y="36904"/>
                  </a:lnTo>
                  <a:lnTo>
                    <a:pt x="16017" y="36421"/>
                  </a:lnTo>
                  <a:lnTo>
                    <a:pt x="16061" y="36421"/>
                  </a:lnTo>
                  <a:lnTo>
                    <a:pt x="17992" y="34929"/>
                  </a:lnTo>
                  <a:lnTo>
                    <a:pt x="18036" y="34929"/>
                  </a:lnTo>
                  <a:lnTo>
                    <a:pt x="19484" y="33130"/>
                  </a:lnTo>
                  <a:lnTo>
                    <a:pt x="19484" y="33086"/>
                  </a:lnTo>
                  <a:lnTo>
                    <a:pt x="19966" y="31857"/>
                  </a:lnTo>
                  <a:lnTo>
                    <a:pt x="19966" y="31813"/>
                  </a:lnTo>
                  <a:lnTo>
                    <a:pt x="20010" y="30409"/>
                  </a:lnTo>
                  <a:lnTo>
                    <a:pt x="19747" y="27206"/>
                  </a:lnTo>
                  <a:lnTo>
                    <a:pt x="19703" y="27162"/>
                  </a:lnTo>
                  <a:lnTo>
                    <a:pt x="19264" y="25977"/>
                  </a:lnTo>
                  <a:lnTo>
                    <a:pt x="19308" y="25056"/>
                  </a:lnTo>
                  <a:lnTo>
                    <a:pt x="19308" y="25012"/>
                  </a:lnTo>
                  <a:lnTo>
                    <a:pt x="19045" y="23652"/>
                  </a:lnTo>
                  <a:lnTo>
                    <a:pt x="19133" y="22511"/>
                  </a:lnTo>
                  <a:lnTo>
                    <a:pt x="19879" y="19220"/>
                  </a:lnTo>
                  <a:lnTo>
                    <a:pt x="20800" y="15534"/>
                  </a:lnTo>
                  <a:lnTo>
                    <a:pt x="20800" y="15490"/>
                  </a:lnTo>
                  <a:lnTo>
                    <a:pt x="20537" y="13647"/>
                  </a:lnTo>
                  <a:lnTo>
                    <a:pt x="20493" y="13603"/>
                  </a:lnTo>
                  <a:lnTo>
                    <a:pt x="20449" y="13559"/>
                  </a:lnTo>
                  <a:lnTo>
                    <a:pt x="20405" y="13515"/>
                  </a:lnTo>
                  <a:lnTo>
                    <a:pt x="20317" y="13515"/>
                  </a:lnTo>
                  <a:lnTo>
                    <a:pt x="20274" y="13559"/>
                  </a:lnTo>
                  <a:lnTo>
                    <a:pt x="20230" y="13603"/>
                  </a:lnTo>
                  <a:lnTo>
                    <a:pt x="20186" y="13647"/>
                  </a:lnTo>
                  <a:lnTo>
                    <a:pt x="20186" y="13735"/>
                  </a:lnTo>
                  <a:lnTo>
                    <a:pt x="20449" y="15490"/>
                  </a:lnTo>
                  <a:lnTo>
                    <a:pt x="19528" y="19132"/>
                  </a:lnTo>
                  <a:lnTo>
                    <a:pt x="18782" y="22423"/>
                  </a:lnTo>
                  <a:lnTo>
                    <a:pt x="18782" y="22467"/>
                  </a:lnTo>
                  <a:lnTo>
                    <a:pt x="18694" y="23652"/>
                  </a:lnTo>
                  <a:lnTo>
                    <a:pt x="18694" y="23696"/>
                  </a:lnTo>
                  <a:lnTo>
                    <a:pt x="18957" y="25056"/>
                  </a:lnTo>
                  <a:lnTo>
                    <a:pt x="18913" y="25977"/>
                  </a:lnTo>
                  <a:lnTo>
                    <a:pt x="18913" y="26065"/>
                  </a:lnTo>
                  <a:lnTo>
                    <a:pt x="19396" y="27250"/>
                  </a:lnTo>
                  <a:lnTo>
                    <a:pt x="19659" y="30409"/>
                  </a:lnTo>
                  <a:lnTo>
                    <a:pt x="19615" y="31770"/>
                  </a:lnTo>
                  <a:lnTo>
                    <a:pt x="19177" y="32954"/>
                  </a:lnTo>
                  <a:lnTo>
                    <a:pt x="17772" y="34666"/>
                  </a:lnTo>
                  <a:lnTo>
                    <a:pt x="15842" y="36114"/>
                  </a:lnTo>
                  <a:lnTo>
                    <a:pt x="14789" y="36596"/>
                  </a:lnTo>
                  <a:lnTo>
                    <a:pt x="13165" y="36904"/>
                  </a:lnTo>
                  <a:lnTo>
                    <a:pt x="11761" y="36904"/>
                  </a:lnTo>
                  <a:lnTo>
                    <a:pt x="9962" y="35894"/>
                  </a:lnTo>
                  <a:lnTo>
                    <a:pt x="8557" y="35455"/>
                  </a:lnTo>
                  <a:lnTo>
                    <a:pt x="7812" y="35017"/>
                  </a:lnTo>
                  <a:lnTo>
                    <a:pt x="6758" y="33437"/>
                  </a:lnTo>
                  <a:lnTo>
                    <a:pt x="6715" y="33393"/>
                  </a:lnTo>
                  <a:lnTo>
                    <a:pt x="5837" y="32823"/>
                  </a:lnTo>
                  <a:lnTo>
                    <a:pt x="5749" y="32779"/>
                  </a:lnTo>
                  <a:lnTo>
                    <a:pt x="1537" y="32340"/>
                  </a:lnTo>
                  <a:lnTo>
                    <a:pt x="527" y="31901"/>
                  </a:lnTo>
                  <a:lnTo>
                    <a:pt x="352" y="31331"/>
                  </a:lnTo>
                  <a:lnTo>
                    <a:pt x="1449" y="29224"/>
                  </a:lnTo>
                  <a:lnTo>
                    <a:pt x="1449" y="29093"/>
                  </a:lnTo>
                  <a:lnTo>
                    <a:pt x="1405" y="28830"/>
                  </a:lnTo>
                  <a:lnTo>
                    <a:pt x="3906" y="22993"/>
                  </a:lnTo>
                  <a:lnTo>
                    <a:pt x="5398" y="19922"/>
                  </a:lnTo>
                  <a:lnTo>
                    <a:pt x="5398" y="19878"/>
                  </a:lnTo>
                  <a:lnTo>
                    <a:pt x="6363" y="16762"/>
                  </a:lnTo>
                  <a:lnTo>
                    <a:pt x="7680" y="12067"/>
                  </a:lnTo>
                  <a:lnTo>
                    <a:pt x="7680" y="12023"/>
                  </a:lnTo>
                  <a:lnTo>
                    <a:pt x="7987" y="6100"/>
                  </a:lnTo>
                  <a:lnTo>
                    <a:pt x="7987" y="6056"/>
                  </a:lnTo>
                  <a:lnTo>
                    <a:pt x="7285" y="3467"/>
                  </a:lnTo>
                  <a:lnTo>
                    <a:pt x="7329" y="2370"/>
                  </a:lnTo>
                  <a:lnTo>
                    <a:pt x="8514" y="263"/>
                  </a:lnTo>
                  <a:lnTo>
                    <a:pt x="8557" y="220"/>
                  </a:lnTo>
                  <a:lnTo>
                    <a:pt x="8557" y="132"/>
                  </a:lnTo>
                  <a:lnTo>
                    <a:pt x="8514" y="88"/>
                  </a:lnTo>
                  <a:lnTo>
                    <a:pt x="8470" y="44"/>
                  </a:lnTo>
                  <a:lnTo>
                    <a:pt x="838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63" name="Google Shape;16963;p486"/>
            <p:cNvSpPr/>
            <p:nvPr/>
          </p:nvSpPr>
          <p:spPr>
            <a:xfrm>
              <a:off x="4063400" y="858200"/>
              <a:ext cx="670300" cy="974150"/>
            </a:xfrm>
            <a:custGeom>
              <a:avLst/>
              <a:gdLst/>
              <a:ahLst/>
              <a:cxnLst/>
              <a:rect l="l" t="t" r="r" b="b"/>
              <a:pathLst>
                <a:path w="26812" h="38966" extrusionOk="0">
                  <a:moveTo>
                    <a:pt x="12857" y="0"/>
                  </a:moveTo>
                  <a:lnTo>
                    <a:pt x="12814" y="44"/>
                  </a:lnTo>
                  <a:lnTo>
                    <a:pt x="12770" y="88"/>
                  </a:lnTo>
                  <a:lnTo>
                    <a:pt x="11365" y="2633"/>
                  </a:lnTo>
                  <a:lnTo>
                    <a:pt x="11322" y="2721"/>
                  </a:lnTo>
                  <a:lnTo>
                    <a:pt x="11234" y="4257"/>
                  </a:lnTo>
                  <a:lnTo>
                    <a:pt x="11234" y="4300"/>
                  </a:lnTo>
                  <a:lnTo>
                    <a:pt x="11717" y="6451"/>
                  </a:lnTo>
                  <a:lnTo>
                    <a:pt x="11322" y="11585"/>
                  </a:lnTo>
                  <a:lnTo>
                    <a:pt x="10751" y="13779"/>
                  </a:lnTo>
                  <a:lnTo>
                    <a:pt x="9522" y="17640"/>
                  </a:lnTo>
                  <a:lnTo>
                    <a:pt x="7899" y="20624"/>
                  </a:lnTo>
                  <a:lnTo>
                    <a:pt x="5749" y="24529"/>
                  </a:lnTo>
                  <a:lnTo>
                    <a:pt x="4564" y="26284"/>
                  </a:lnTo>
                  <a:lnTo>
                    <a:pt x="3511" y="27294"/>
                  </a:lnTo>
                  <a:lnTo>
                    <a:pt x="483" y="28347"/>
                  </a:lnTo>
                  <a:lnTo>
                    <a:pt x="395" y="28435"/>
                  </a:lnTo>
                  <a:lnTo>
                    <a:pt x="88" y="28786"/>
                  </a:lnTo>
                  <a:lnTo>
                    <a:pt x="44" y="28873"/>
                  </a:lnTo>
                  <a:lnTo>
                    <a:pt x="0" y="29883"/>
                  </a:lnTo>
                  <a:lnTo>
                    <a:pt x="44" y="29926"/>
                  </a:lnTo>
                  <a:lnTo>
                    <a:pt x="1843" y="33700"/>
                  </a:lnTo>
                  <a:lnTo>
                    <a:pt x="1887" y="34490"/>
                  </a:lnTo>
                  <a:lnTo>
                    <a:pt x="1887" y="34578"/>
                  </a:lnTo>
                  <a:lnTo>
                    <a:pt x="2282" y="35104"/>
                  </a:lnTo>
                  <a:lnTo>
                    <a:pt x="2370" y="35192"/>
                  </a:lnTo>
                  <a:lnTo>
                    <a:pt x="3950" y="35763"/>
                  </a:lnTo>
                  <a:lnTo>
                    <a:pt x="6714" y="36509"/>
                  </a:lnTo>
                  <a:lnTo>
                    <a:pt x="6758" y="36552"/>
                  </a:lnTo>
                  <a:lnTo>
                    <a:pt x="11190" y="36816"/>
                  </a:lnTo>
                  <a:lnTo>
                    <a:pt x="12375" y="37869"/>
                  </a:lnTo>
                  <a:lnTo>
                    <a:pt x="12462" y="37913"/>
                  </a:lnTo>
                  <a:lnTo>
                    <a:pt x="16807" y="38966"/>
                  </a:lnTo>
                  <a:lnTo>
                    <a:pt x="16851" y="38966"/>
                  </a:lnTo>
                  <a:lnTo>
                    <a:pt x="18957" y="38922"/>
                  </a:lnTo>
                  <a:lnTo>
                    <a:pt x="19001" y="38922"/>
                  </a:lnTo>
                  <a:lnTo>
                    <a:pt x="20712" y="38571"/>
                  </a:lnTo>
                  <a:lnTo>
                    <a:pt x="20756" y="38571"/>
                  </a:lnTo>
                  <a:lnTo>
                    <a:pt x="22423" y="37869"/>
                  </a:lnTo>
                  <a:lnTo>
                    <a:pt x="22467" y="37825"/>
                  </a:lnTo>
                  <a:lnTo>
                    <a:pt x="24047" y="36509"/>
                  </a:lnTo>
                  <a:lnTo>
                    <a:pt x="24091" y="36465"/>
                  </a:lnTo>
                  <a:lnTo>
                    <a:pt x="25802" y="34446"/>
                  </a:lnTo>
                  <a:lnTo>
                    <a:pt x="25802" y="34402"/>
                  </a:lnTo>
                  <a:lnTo>
                    <a:pt x="26416" y="32823"/>
                  </a:lnTo>
                  <a:lnTo>
                    <a:pt x="26416" y="32779"/>
                  </a:lnTo>
                  <a:lnTo>
                    <a:pt x="26548" y="31726"/>
                  </a:lnTo>
                  <a:lnTo>
                    <a:pt x="26153" y="26460"/>
                  </a:lnTo>
                  <a:lnTo>
                    <a:pt x="25451" y="24178"/>
                  </a:lnTo>
                  <a:lnTo>
                    <a:pt x="25363" y="22818"/>
                  </a:lnTo>
                  <a:lnTo>
                    <a:pt x="25934" y="19615"/>
                  </a:lnTo>
                  <a:lnTo>
                    <a:pt x="26811" y="15929"/>
                  </a:lnTo>
                  <a:lnTo>
                    <a:pt x="26811" y="15797"/>
                  </a:lnTo>
                  <a:lnTo>
                    <a:pt x="26109" y="14525"/>
                  </a:lnTo>
                  <a:lnTo>
                    <a:pt x="26065" y="14481"/>
                  </a:lnTo>
                  <a:lnTo>
                    <a:pt x="25978" y="14437"/>
                  </a:lnTo>
                  <a:lnTo>
                    <a:pt x="25934" y="14437"/>
                  </a:lnTo>
                  <a:lnTo>
                    <a:pt x="25846" y="14481"/>
                  </a:lnTo>
                  <a:lnTo>
                    <a:pt x="25802" y="14525"/>
                  </a:lnTo>
                  <a:lnTo>
                    <a:pt x="25758" y="14568"/>
                  </a:lnTo>
                  <a:lnTo>
                    <a:pt x="25758" y="14656"/>
                  </a:lnTo>
                  <a:lnTo>
                    <a:pt x="25802" y="14700"/>
                  </a:lnTo>
                  <a:lnTo>
                    <a:pt x="26460" y="15929"/>
                  </a:lnTo>
                  <a:lnTo>
                    <a:pt x="25583" y="19527"/>
                  </a:lnTo>
                  <a:lnTo>
                    <a:pt x="25012" y="22774"/>
                  </a:lnTo>
                  <a:lnTo>
                    <a:pt x="25012" y="22818"/>
                  </a:lnTo>
                  <a:lnTo>
                    <a:pt x="25100" y="24222"/>
                  </a:lnTo>
                  <a:lnTo>
                    <a:pt x="25100" y="24266"/>
                  </a:lnTo>
                  <a:lnTo>
                    <a:pt x="25802" y="26548"/>
                  </a:lnTo>
                  <a:lnTo>
                    <a:pt x="26197" y="31726"/>
                  </a:lnTo>
                  <a:lnTo>
                    <a:pt x="26065" y="32735"/>
                  </a:lnTo>
                  <a:lnTo>
                    <a:pt x="25495" y="34271"/>
                  </a:lnTo>
                  <a:lnTo>
                    <a:pt x="23828" y="36245"/>
                  </a:lnTo>
                  <a:lnTo>
                    <a:pt x="22248" y="37562"/>
                  </a:lnTo>
                  <a:lnTo>
                    <a:pt x="20624" y="38220"/>
                  </a:lnTo>
                  <a:lnTo>
                    <a:pt x="18913" y="38571"/>
                  </a:lnTo>
                  <a:lnTo>
                    <a:pt x="16851" y="38615"/>
                  </a:lnTo>
                  <a:lnTo>
                    <a:pt x="12594" y="37606"/>
                  </a:lnTo>
                  <a:lnTo>
                    <a:pt x="11365" y="36509"/>
                  </a:lnTo>
                  <a:lnTo>
                    <a:pt x="11278" y="36465"/>
                  </a:lnTo>
                  <a:lnTo>
                    <a:pt x="6802" y="36201"/>
                  </a:lnTo>
                  <a:lnTo>
                    <a:pt x="4081" y="35412"/>
                  </a:lnTo>
                  <a:lnTo>
                    <a:pt x="2545" y="34885"/>
                  </a:lnTo>
                  <a:lnTo>
                    <a:pt x="2238" y="34446"/>
                  </a:lnTo>
                  <a:lnTo>
                    <a:pt x="2194" y="33656"/>
                  </a:lnTo>
                  <a:lnTo>
                    <a:pt x="2151" y="33569"/>
                  </a:lnTo>
                  <a:lnTo>
                    <a:pt x="351" y="29839"/>
                  </a:lnTo>
                  <a:lnTo>
                    <a:pt x="395" y="28961"/>
                  </a:lnTo>
                  <a:lnTo>
                    <a:pt x="615" y="28698"/>
                  </a:lnTo>
                  <a:lnTo>
                    <a:pt x="3642" y="27601"/>
                  </a:lnTo>
                  <a:lnTo>
                    <a:pt x="3730" y="27557"/>
                  </a:lnTo>
                  <a:lnTo>
                    <a:pt x="4827" y="26548"/>
                  </a:lnTo>
                  <a:lnTo>
                    <a:pt x="4827" y="26504"/>
                  </a:lnTo>
                  <a:lnTo>
                    <a:pt x="6056" y="24749"/>
                  </a:lnTo>
                  <a:lnTo>
                    <a:pt x="6056" y="24705"/>
                  </a:lnTo>
                  <a:lnTo>
                    <a:pt x="8206" y="20799"/>
                  </a:lnTo>
                  <a:lnTo>
                    <a:pt x="9830" y="17772"/>
                  </a:lnTo>
                  <a:lnTo>
                    <a:pt x="9830" y="17728"/>
                  </a:lnTo>
                  <a:lnTo>
                    <a:pt x="11058" y="13910"/>
                  </a:lnTo>
                  <a:lnTo>
                    <a:pt x="11673" y="11672"/>
                  </a:lnTo>
                  <a:lnTo>
                    <a:pt x="11673" y="11628"/>
                  </a:lnTo>
                  <a:lnTo>
                    <a:pt x="11936" y="8206"/>
                  </a:lnTo>
                  <a:lnTo>
                    <a:pt x="12068" y="6451"/>
                  </a:lnTo>
                  <a:lnTo>
                    <a:pt x="12068" y="6407"/>
                  </a:lnTo>
                  <a:lnTo>
                    <a:pt x="11585" y="4257"/>
                  </a:lnTo>
                  <a:lnTo>
                    <a:pt x="11673" y="2765"/>
                  </a:lnTo>
                  <a:lnTo>
                    <a:pt x="13077" y="263"/>
                  </a:lnTo>
                  <a:lnTo>
                    <a:pt x="13077" y="220"/>
                  </a:lnTo>
                  <a:lnTo>
                    <a:pt x="13077" y="132"/>
                  </a:lnTo>
                  <a:lnTo>
                    <a:pt x="13077" y="88"/>
                  </a:lnTo>
                  <a:lnTo>
                    <a:pt x="12989" y="44"/>
                  </a:lnTo>
                  <a:lnTo>
                    <a:pt x="1294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64" name="Google Shape;16964;p486"/>
            <p:cNvSpPr/>
            <p:nvPr/>
          </p:nvSpPr>
          <p:spPr>
            <a:xfrm>
              <a:off x="4019525" y="841725"/>
              <a:ext cx="410300" cy="1012575"/>
            </a:xfrm>
            <a:custGeom>
              <a:avLst/>
              <a:gdLst/>
              <a:ahLst/>
              <a:cxnLst/>
              <a:rect l="l" t="t" r="r" b="b"/>
              <a:pathLst>
                <a:path w="16412" h="40503" extrusionOk="0">
                  <a:moveTo>
                    <a:pt x="14349" y="1"/>
                  </a:moveTo>
                  <a:lnTo>
                    <a:pt x="14305" y="45"/>
                  </a:lnTo>
                  <a:lnTo>
                    <a:pt x="14261" y="89"/>
                  </a:lnTo>
                  <a:lnTo>
                    <a:pt x="12638" y="2809"/>
                  </a:lnTo>
                  <a:lnTo>
                    <a:pt x="12594" y="2897"/>
                  </a:lnTo>
                  <a:lnTo>
                    <a:pt x="12418" y="3906"/>
                  </a:lnTo>
                  <a:lnTo>
                    <a:pt x="12418" y="3950"/>
                  </a:lnTo>
                  <a:lnTo>
                    <a:pt x="12331" y="6013"/>
                  </a:lnTo>
                  <a:lnTo>
                    <a:pt x="12331" y="6056"/>
                  </a:lnTo>
                  <a:lnTo>
                    <a:pt x="12594" y="8119"/>
                  </a:lnTo>
                  <a:lnTo>
                    <a:pt x="12243" y="11234"/>
                  </a:lnTo>
                  <a:lnTo>
                    <a:pt x="11804" y="13165"/>
                  </a:lnTo>
                  <a:lnTo>
                    <a:pt x="10926" y="15578"/>
                  </a:lnTo>
                  <a:lnTo>
                    <a:pt x="9127" y="19440"/>
                  </a:lnTo>
                  <a:lnTo>
                    <a:pt x="7899" y="21415"/>
                  </a:lnTo>
                  <a:lnTo>
                    <a:pt x="4344" y="26549"/>
                  </a:lnTo>
                  <a:lnTo>
                    <a:pt x="3511" y="26724"/>
                  </a:lnTo>
                  <a:lnTo>
                    <a:pt x="3203" y="26505"/>
                  </a:lnTo>
                  <a:lnTo>
                    <a:pt x="2457" y="25539"/>
                  </a:lnTo>
                  <a:lnTo>
                    <a:pt x="2370" y="25451"/>
                  </a:lnTo>
                  <a:lnTo>
                    <a:pt x="1975" y="25276"/>
                  </a:lnTo>
                  <a:lnTo>
                    <a:pt x="1843" y="25276"/>
                  </a:lnTo>
                  <a:lnTo>
                    <a:pt x="1755" y="25364"/>
                  </a:lnTo>
                  <a:lnTo>
                    <a:pt x="44" y="28435"/>
                  </a:lnTo>
                  <a:lnTo>
                    <a:pt x="0" y="28567"/>
                  </a:lnTo>
                  <a:lnTo>
                    <a:pt x="220" y="29488"/>
                  </a:lnTo>
                  <a:lnTo>
                    <a:pt x="220" y="29532"/>
                  </a:lnTo>
                  <a:lnTo>
                    <a:pt x="1229" y="32165"/>
                  </a:lnTo>
                  <a:lnTo>
                    <a:pt x="2852" y="35588"/>
                  </a:lnTo>
                  <a:lnTo>
                    <a:pt x="3598" y="36509"/>
                  </a:lnTo>
                  <a:lnTo>
                    <a:pt x="3686" y="36553"/>
                  </a:lnTo>
                  <a:lnTo>
                    <a:pt x="4608" y="37080"/>
                  </a:lnTo>
                  <a:lnTo>
                    <a:pt x="7548" y="38133"/>
                  </a:lnTo>
                  <a:lnTo>
                    <a:pt x="11365" y="39405"/>
                  </a:lnTo>
                  <a:lnTo>
                    <a:pt x="14130" y="40151"/>
                  </a:lnTo>
                  <a:lnTo>
                    <a:pt x="14174" y="40195"/>
                  </a:lnTo>
                  <a:lnTo>
                    <a:pt x="16236" y="40459"/>
                  </a:lnTo>
                  <a:lnTo>
                    <a:pt x="16236" y="40502"/>
                  </a:lnTo>
                  <a:lnTo>
                    <a:pt x="16368" y="40459"/>
                  </a:lnTo>
                  <a:lnTo>
                    <a:pt x="16412" y="40327"/>
                  </a:lnTo>
                  <a:lnTo>
                    <a:pt x="16412" y="40283"/>
                  </a:lnTo>
                  <a:lnTo>
                    <a:pt x="16412" y="40195"/>
                  </a:lnTo>
                  <a:lnTo>
                    <a:pt x="16324" y="40151"/>
                  </a:lnTo>
                  <a:lnTo>
                    <a:pt x="16280" y="40151"/>
                  </a:lnTo>
                  <a:lnTo>
                    <a:pt x="14217" y="39844"/>
                  </a:lnTo>
                  <a:lnTo>
                    <a:pt x="11497" y="39054"/>
                  </a:lnTo>
                  <a:lnTo>
                    <a:pt x="7679" y="37826"/>
                  </a:lnTo>
                  <a:lnTo>
                    <a:pt x="4739" y="36773"/>
                  </a:lnTo>
                  <a:lnTo>
                    <a:pt x="3862" y="36290"/>
                  </a:lnTo>
                  <a:lnTo>
                    <a:pt x="3160" y="35412"/>
                  </a:lnTo>
                  <a:lnTo>
                    <a:pt x="1580" y="32034"/>
                  </a:lnTo>
                  <a:lnTo>
                    <a:pt x="571" y="29401"/>
                  </a:lnTo>
                  <a:lnTo>
                    <a:pt x="395" y="28567"/>
                  </a:lnTo>
                  <a:lnTo>
                    <a:pt x="1975" y="25671"/>
                  </a:lnTo>
                  <a:lnTo>
                    <a:pt x="2194" y="25759"/>
                  </a:lnTo>
                  <a:lnTo>
                    <a:pt x="2940" y="26724"/>
                  </a:lnTo>
                  <a:lnTo>
                    <a:pt x="2984" y="26768"/>
                  </a:lnTo>
                  <a:lnTo>
                    <a:pt x="3379" y="27075"/>
                  </a:lnTo>
                  <a:lnTo>
                    <a:pt x="3555" y="27075"/>
                  </a:lnTo>
                  <a:lnTo>
                    <a:pt x="4476" y="26856"/>
                  </a:lnTo>
                  <a:lnTo>
                    <a:pt x="4564" y="26768"/>
                  </a:lnTo>
                  <a:lnTo>
                    <a:pt x="8162" y="21634"/>
                  </a:lnTo>
                  <a:lnTo>
                    <a:pt x="9435" y="19615"/>
                  </a:lnTo>
                  <a:lnTo>
                    <a:pt x="9435" y="19572"/>
                  </a:lnTo>
                  <a:lnTo>
                    <a:pt x="11234" y="15710"/>
                  </a:lnTo>
                  <a:lnTo>
                    <a:pt x="12155" y="13253"/>
                  </a:lnTo>
                  <a:lnTo>
                    <a:pt x="12594" y="11278"/>
                  </a:lnTo>
                  <a:lnTo>
                    <a:pt x="12945" y="8163"/>
                  </a:lnTo>
                  <a:lnTo>
                    <a:pt x="12945" y="8119"/>
                  </a:lnTo>
                  <a:lnTo>
                    <a:pt x="12682" y="6013"/>
                  </a:lnTo>
                  <a:lnTo>
                    <a:pt x="12726" y="3994"/>
                  </a:lnTo>
                  <a:lnTo>
                    <a:pt x="12945" y="2985"/>
                  </a:lnTo>
                  <a:lnTo>
                    <a:pt x="14569" y="264"/>
                  </a:lnTo>
                  <a:lnTo>
                    <a:pt x="14569" y="220"/>
                  </a:lnTo>
                  <a:lnTo>
                    <a:pt x="14569" y="133"/>
                  </a:lnTo>
                  <a:lnTo>
                    <a:pt x="14525" y="89"/>
                  </a:lnTo>
                  <a:lnTo>
                    <a:pt x="14481" y="45"/>
                  </a:lnTo>
                  <a:lnTo>
                    <a:pt x="1443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65" name="Google Shape;16965;p486"/>
            <p:cNvSpPr/>
            <p:nvPr/>
          </p:nvSpPr>
          <p:spPr>
            <a:xfrm>
              <a:off x="3981125" y="801150"/>
              <a:ext cx="444300" cy="1074000"/>
            </a:xfrm>
            <a:custGeom>
              <a:avLst/>
              <a:gdLst/>
              <a:ahLst/>
              <a:cxnLst/>
              <a:rect l="l" t="t" r="r" b="b"/>
              <a:pathLst>
                <a:path w="17772" h="42960" extrusionOk="0">
                  <a:moveTo>
                    <a:pt x="16192" y="0"/>
                  </a:moveTo>
                  <a:lnTo>
                    <a:pt x="16148" y="44"/>
                  </a:lnTo>
                  <a:lnTo>
                    <a:pt x="15183" y="1536"/>
                  </a:lnTo>
                  <a:lnTo>
                    <a:pt x="14437" y="2677"/>
                  </a:lnTo>
                  <a:lnTo>
                    <a:pt x="13910" y="3599"/>
                  </a:lnTo>
                  <a:lnTo>
                    <a:pt x="13691" y="3993"/>
                  </a:lnTo>
                  <a:lnTo>
                    <a:pt x="13516" y="4388"/>
                  </a:lnTo>
                  <a:lnTo>
                    <a:pt x="13340" y="4783"/>
                  </a:lnTo>
                  <a:lnTo>
                    <a:pt x="13252" y="5222"/>
                  </a:lnTo>
                  <a:lnTo>
                    <a:pt x="13165" y="5617"/>
                  </a:lnTo>
                  <a:lnTo>
                    <a:pt x="13121" y="6100"/>
                  </a:lnTo>
                  <a:lnTo>
                    <a:pt x="13077" y="7153"/>
                  </a:lnTo>
                  <a:lnTo>
                    <a:pt x="13165" y="8513"/>
                  </a:lnTo>
                  <a:lnTo>
                    <a:pt x="13252" y="10224"/>
                  </a:lnTo>
                  <a:lnTo>
                    <a:pt x="12726" y="13121"/>
                  </a:lnTo>
                  <a:lnTo>
                    <a:pt x="11892" y="15051"/>
                  </a:lnTo>
                  <a:lnTo>
                    <a:pt x="9873" y="19264"/>
                  </a:lnTo>
                  <a:lnTo>
                    <a:pt x="7636" y="23564"/>
                  </a:lnTo>
                  <a:lnTo>
                    <a:pt x="6012" y="25714"/>
                  </a:lnTo>
                  <a:lnTo>
                    <a:pt x="5134" y="26329"/>
                  </a:lnTo>
                  <a:lnTo>
                    <a:pt x="4520" y="26021"/>
                  </a:lnTo>
                  <a:lnTo>
                    <a:pt x="3774" y="25407"/>
                  </a:lnTo>
                  <a:lnTo>
                    <a:pt x="3642" y="25363"/>
                  </a:lnTo>
                  <a:lnTo>
                    <a:pt x="3291" y="25319"/>
                  </a:lnTo>
                  <a:lnTo>
                    <a:pt x="3204" y="25319"/>
                  </a:lnTo>
                  <a:lnTo>
                    <a:pt x="3160" y="25363"/>
                  </a:lnTo>
                  <a:lnTo>
                    <a:pt x="2545" y="26241"/>
                  </a:lnTo>
                  <a:lnTo>
                    <a:pt x="2502" y="26241"/>
                  </a:lnTo>
                  <a:lnTo>
                    <a:pt x="1799" y="27689"/>
                  </a:lnTo>
                  <a:lnTo>
                    <a:pt x="264" y="28961"/>
                  </a:lnTo>
                  <a:lnTo>
                    <a:pt x="220" y="29049"/>
                  </a:lnTo>
                  <a:lnTo>
                    <a:pt x="0" y="29707"/>
                  </a:lnTo>
                  <a:lnTo>
                    <a:pt x="0" y="29795"/>
                  </a:lnTo>
                  <a:lnTo>
                    <a:pt x="351" y="30760"/>
                  </a:lnTo>
                  <a:lnTo>
                    <a:pt x="2677" y="36202"/>
                  </a:lnTo>
                  <a:lnTo>
                    <a:pt x="2677" y="36245"/>
                  </a:lnTo>
                  <a:lnTo>
                    <a:pt x="3906" y="37913"/>
                  </a:lnTo>
                  <a:lnTo>
                    <a:pt x="4915" y="39054"/>
                  </a:lnTo>
                  <a:lnTo>
                    <a:pt x="4959" y="39098"/>
                  </a:lnTo>
                  <a:lnTo>
                    <a:pt x="6144" y="39800"/>
                  </a:lnTo>
                  <a:lnTo>
                    <a:pt x="6188" y="39800"/>
                  </a:lnTo>
                  <a:lnTo>
                    <a:pt x="8996" y="40853"/>
                  </a:lnTo>
                  <a:lnTo>
                    <a:pt x="14086" y="42389"/>
                  </a:lnTo>
                  <a:lnTo>
                    <a:pt x="14788" y="42389"/>
                  </a:lnTo>
                  <a:lnTo>
                    <a:pt x="17509" y="42959"/>
                  </a:lnTo>
                  <a:lnTo>
                    <a:pt x="17640" y="42959"/>
                  </a:lnTo>
                  <a:lnTo>
                    <a:pt x="17684" y="42915"/>
                  </a:lnTo>
                  <a:lnTo>
                    <a:pt x="17728" y="42871"/>
                  </a:lnTo>
                  <a:lnTo>
                    <a:pt x="17772" y="42828"/>
                  </a:lnTo>
                  <a:lnTo>
                    <a:pt x="17772" y="42740"/>
                  </a:lnTo>
                  <a:lnTo>
                    <a:pt x="17772" y="42696"/>
                  </a:lnTo>
                  <a:lnTo>
                    <a:pt x="17728" y="42652"/>
                  </a:lnTo>
                  <a:lnTo>
                    <a:pt x="17640" y="42608"/>
                  </a:lnTo>
                  <a:lnTo>
                    <a:pt x="17553" y="42608"/>
                  </a:lnTo>
                  <a:lnTo>
                    <a:pt x="14832" y="42038"/>
                  </a:lnTo>
                  <a:lnTo>
                    <a:pt x="14174" y="42038"/>
                  </a:lnTo>
                  <a:lnTo>
                    <a:pt x="9128" y="40502"/>
                  </a:lnTo>
                  <a:lnTo>
                    <a:pt x="6319" y="39493"/>
                  </a:lnTo>
                  <a:lnTo>
                    <a:pt x="5178" y="38834"/>
                  </a:lnTo>
                  <a:lnTo>
                    <a:pt x="4213" y="37694"/>
                  </a:lnTo>
                  <a:lnTo>
                    <a:pt x="2984" y="36026"/>
                  </a:lnTo>
                  <a:lnTo>
                    <a:pt x="702" y="30629"/>
                  </a:lnTo>
                  <a:lnTo>
                    <a:pt x="351" y="29751"/>
                  </a:lnTo>
                  <a:lnTo>
                    <a:pt x="527" y="29181"/>
                  </a:lnTo>
                  <a:lnTo>
                    <a:pt x="2019" y="27952"/>
                  </a:lnTo>
                  <a:lnTo>
                    <a:pt x="2063" y="27864"/>
                  </a:lnTo>
                  <a:lnTo>
                    <a:pt x="2809" y="26416"/>
                  </a:lnTo>
                  <a:lnTo>
                    <a:pt x="3379" y="25670"/>
                  </a:lnTo>
                  <a:lnTo>
                    <a:pt x="3555" y="25670"/>
                  </a:lnTo>
                  <a:lnTo>
                    <a:pt x="4301" y="26329"/>
                  </a:lnTo>
                  <a:lnTo>
                    <a:pt x="4345" y="26372"/>
                  </a:lnTo>
                  <a:lnTo>
                    <a:pt x="5091" y="26680"/>
                  </a:lnTo>
                  <a:lnTo>
                    <a:pt x="5178" y="26680"/>
                  </a:lnTo>
                  <a:lnTo>
                    <a:pt x="5266" y="26636"/>
                  </a:lnTo>
                  <a:lnTo>
                    <a:pt x="6231" y="25977"/>
                  </a:lnTo>
                  <a:lnTo>
                    <a:pt x="6275" y="25934"/>
                  </a:lnTo>
                  <a:lnTo>
                    <a:pt x="7943" y="23740"/>
                  </a:lnTo>
                  <a:lnTo>
                    <a:pt x="10181" y="19439"/>
                  </a:lnTo>
                  <a:lnTo>
                    <a:pt x="12199" y="15183"/>
                  </a:lnTo>
                  <a:lnTo>
                    <a:pt x="13077" y="13252"/>
                  </a:lnTo>
                  <a:lnTo>
                    <a:pt x="13077" y="13208"/>
                  </a:lnTo>
                  <a:lnTo>
                    <a:pt x="13603" y="10268"/>
                  </a:lnTo>
                  <a:lnTo>
                    <a:pt x="13603" y="10224"/>
                  </a:lnTo>
                  <a:lnTo>
                    <a:pt x="13516" y="8513"/>
                  </a:lnTo>
                  <a:lnTo>
                    <a:pt x="13428" y="7197"/>
                  </a:lnTo>
                  <a:lnTo>
                    <a:pt x="13472" y="6144"/>
                  </a:lnTo>
                  <a:lnTo>
                    <a:pt x="13516" y="5705"/>
                  </a:lnTo>
                  <a:lnTo>
                    <a:pt x="13603" y="5310"/>
                  </a:lnTo>
                  <a:lnTo>
                    <a:pt x="13691" y="4915"/>
                  </a:lnTo>
                  <a:lnTo>
                    <a:pt x="13823" y="4520"/>
                  </a:lnTo>
                  <a:lnTo>
                    <a:pt x="13998" y="4125"/>
                  </a:lnTo>
                  <a:lnTo>
                    <a:pt x="14218" y="3730"/>
                  </a:lnTo>
                  <a:lnTo>
                    <a:pt x="14744" y="2853"/>
                  </a:lnTo>
                  <a:lnTo>
                    <a:pt x="15490" y="1712"/>
                  </a:lnTo>
                  <a:lnTo>
                    <a:pt x="16456" y="264"/>
                  </a:lnTo>
                  <a:lnTo>
                    <a:pt x="16499" y="176"/>
                  </a:lnTo>
                  <a:lnTo>
                    <a:pt x="16499" y="132"/>
                  </a:lnTo>
                  <a:lnTo>
                    <a:pt x="16456" y="44"/>
                  </a:lnTo>
                  <a:lnTo>
                    <a:pt x="164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66" name="Google Shape;16966;p486"/>
            <p:cNvSpPr/>
            <p:nvPr/>
          </p:nvSpPr>
          <p:spPr>
            <a:xfrm>
              <a:off x="3930650" y="715575"/>
              <a:ext cx="492600" cy="1197950"/>
            </a:xfrm>
            <a:custGeom>
              <a:avLst/>
              <a:gdLst/>
              <a:ahLst/>
              <a:cxnLst/>
              <a:rect l="l" t="t" r="r" b="b"/>
              <a:pathLst>
                <a:path w="19704" h="47918" extrusionOk="0">
                  <a:moveTo>
                    <a:pt x="18080" y="1"/>
                  </a:moveTo>
                  <a:lnTo>
                    <a:pt x="17992" y="45"/>
                  </a:lnTo>
                  <a:lnTo>
                    <a:pt x="17948" y="88"/>
                  </a:lnTo>
                  <a:lnTo>
                    <a:pt x="17904" y="132"/>
                  </a:lnTo>
                  <a:lnTo>
                    <a:pt x="17904" y="176"/>
                  </a:lnTo>
                  <a:lnTo>
                    <a:pt x="17904" y="1668"/>
                  </a:lnTo>
                  <a:lnTo>
                    <a:pt x="17202" y="2853"/>
                  </a:lnTo>
                  <a:lnTo>
                    <a:pt x="15491" y="5530"/>
                  </a:lnTo>
                  <a:lnTo>
                    <a:pt x="14306" y="7811"/>
                  </a:lnTo>
                  <a:lnTo>
                    <a:pt x="14306" y="7855"/>
                  </a:lnTo>
                  <a:lnTo>
                    <a:pt x="13999" y="9391"/>
                  </a:lnTo>
                  <a:lnTo>
                    <a:pt x="13999" y="9435"/>
                  </a:lnTo>
                  <a:lnTo>
                    <a:pt x="13692" y="13691"/>
                  </a:lnTo>
                  <a:lnTo>
                    <a:pt x="12814" y="15008"/>
                  </a:lnTo>
                  <a:lnTo>
                    <a:pt x="10181" y="18211"/>
                  </a:lnTo>
                  <a:lnTo>
                    <a:pt x="6846" y="22072"/>
                  </a:lnTo>
                  <a:lnTo>
                    <a:pt x="4213" y="25100"/>
                  </a:lnTo>
                  <a:lnTo>
                    <a:pt x="4213" y="25144"/>
                  </a:lnTo>
                  <a:lnTo>
                    <a:pt x="3467" y="26548"/>
                  </a:lnTo>
                  <a:lnTo>
                    <a:pt x="3424" y="26636"/>
                  </a:lnTo>
                  <a:lnTo>
                    <a:pt x="3292" y="28391"/>
                  </a:lnTo>
                  <a:lnTo>
                    <a:pt x="2853" y="29357"/>
                  </a:lnTo>
                  <a:lnTo>
                    <a:pt x="1844" y="30278"/>
                  </a:lnTo>
                  <a:lnTo>
                    <a:pt x="133" y="30980"/>
                  </a:lnTo>
                  <a:lnTo>
                    <a:pt x="45" y="31068"/>
                  </a:lnTo>
                  <a:lnTo>
                    <a:pt x="1" y="31068"/>
                  </a:lnTo>
                  <a:lnTo>
                    <a:pt x="1" y="31200"/>
                  </a:lnTo>
                  <a:lnTo>
                    <a:pt x="176" y="34052"/>
                  </a:lnTo>
                  <a:lnTo>
                    <a:pt x="176" y="34096"/>
                  </a:lnTo>
                  <a:lnTo>
                    <a:pt x="922" y="36772"/>
                  </a:lnTo>
                  <a:lnTo>
                    <a:pt x="2941" y="41555"/>
                  </a:lnTo>
                  <a:lnTo>
                    <a:pt x="2985" y="41599"/>
                  </a:lnTo>
                  <a:lnTo>
                    <a:pt x="3950" y="42521"/>
                  </a:lnTo>
                  <a:lnTo>
                    <a:pt x="3994" y="42521"/>
                  </a:lnTo>
                  <a:lnTo>
                    <a:pt x="8163" y="45373"/>
                  </a:lnTo>
                  <a:lnTo>
                    <a:pt x="8163" y="45417"/>
                  </a:lnTo>
                  <a:lnTo>
                    <a:pt x="10883" y="46470"/>
                  </a:lnTo>
                  <a:lnTo>
                    <a:pt x="14920" y="47742"/>
                  </a:lnTo>
                  <a:lnTo>
                    <a:pt x="14964" y="47742"/>
                  </a:lnTo>
                  <a:lnTo>
                    <a:pt x="17641" y="47655"/>
                  </a:lnTo>
                  <a:lnTo>
                    <a:pt x="19177" y="47918"/>
                  </a:lnTo>
                  <a:lnTo>
                    <a:pt x="19221" y="47918"/>
                  </a:lnTo>
                  <a:lnTo>
                    <a:pt x="19528" y="47874"/>
                  </a:lnTo>
                  <a:lnTo>
                    <a:pt x="19615" y="47830"/>
                  </a:lnTo>
                  <a:lnTo>
                    <a:pt x="19659" y="47786"/>
                  </a:lnTo>
                  <a:lnTo>
                    <a:pt x="19703" y="47742"/>
                  </a:lnTo>
                  <a:lnTo>
                    <a:pt x="19703" y="47655"/>
                  </a:lnTo>
                  <a:lnTo>
                    <a:pt x="19659" y="47611"/>
                  </a:lnTo>
                  <a:lnTo>
                    <a:pt x="19615" y="47567"/>
                  </a:lnTo>
                  <a:lnTo>
                    <a:pt x="19572" y="47523"/>
                  </a:lnTo>
                  <a:lnTo>
                    <a:pt x="19484" y="47523"/>
                  </a:lnTo>
                  <a:lnTo>
                    <a:pt x="19221" y="47567"/>
                  </a:lnTo>
                  <a:lnTo>
                    <a:pt x="17685" y="47304"/>
                  </a:lnTo>
                  <a:lnTo>
                    <a:pt x="17641" y="47304"/>
                  </a:lnTo>
                  <a:lnTo>
                    <a:pt x="15008" y="47391"/>
                  </a:lnTo>
                  <a:lnTo>
                    <a:pt x="11015" y="46119"/>
                  </a:lnTo>
                  <a:lnTo>
                    <a:pt x="8338" y="45066"/>
                  </a:lnTo>
                  <a:lnTo>
                    <a:pt x="4213" y="42214"/>
                  </a:lnTo>
                  <a:lnTo>
                    <a:pt x="3248" y="41380"/>
                  </a:lnTo>
                  <a:lnTo>
                    <a:pt x="1273" y="36641"/>
                  </a:lnTo>
                  <a:lnTo>
                    <a:pt x="527" y="34008"/>
                  </a:lnTo>
                  <a:lnTo>
                    <a:pt x="352" y="31287"/>
                  </a:lnTo>
                  <a:lnTo>
                    <a:pt x="1975" y="30585"/>
                  </a:lnTo>
                  <a:lnTo>
                    <a:pt x="2063" y="30541"/>
                  </a:lnTo>
                  <a:lnTo>
                    <a:pt x="3116" y="29576"/>
                  </a:lnTo>
                  <a:lnTo>
                    <a:pt x="3160" y="29532"/>
                  </a:lnTo>
                  <a:lnTo>
                    <a:pt x="3643" y="28523"/>
                  </a:lnTo>
                  <a:lnTo>
                    <a:pt x="3643" y="28435"/>
                  </a:lnTo>
                  <a:lnTo>
                    <a:pt x="3775" y="26680"/>
                  </a:lnTo>
                  <a:lnTo>
                    <a:pt x="4521" y="25320"/>
                  </a:lnTo>
                  <a:lnTo>
                    <a:pt x="7110" y="22292"/>
                  </a:lnTo>
                  <a:lnTo>
                    <a:pt x="10444" y="18430"/>
                  </a:lnTo>
                  <a:lnTo>
                    <a:pt x="13121" y="15227"/>
                  </a:lnTo>
                  <a:lnTo>
                    <a:pt x="13999" y="13867"/>
                  </a:lnTo>
                  <a:lnTo>
                    <a:pt x="14043" y="13779"/>
                  </a:lnTo>
                  <a:lnTo>
                    <a:pt x="14350" y="9435"/>
                  </a:lnTo>
                  <a:lnTo>
                    <a:pt x="14657" y="7943"/>
                  </a:lnTo>
                  <a:lnTo>
                    <a:pt x="15798" y="5705"/>
                  </a:lnTo>
                  <a:lnTo>
                    <a:pt x="17509" y="3028"/>
                  </a:lnTo>
                  <a:lnTo>
                    <a:pt x="18211" y="1844"/>
                  </a:lnTo>
                  <a:lnTo>
                    <a:pt x="18255" y="1756"/>
                  </a:lnTo>
                  <a:lnTo>
                    <a:pt x="18255" y="176"/>
                  </a:lnTo>
                  <a:lnTo>
                    <a:pt x="18255" y="132"/>
                  </a:lnTo>
                  <a:lnTo>
                    <a:pt x="18211" y="88"/>
                  </a:lnTo>
                  <a:lnTo>
                    <a:pt x="18124" y="45"/>
                  </a:lnTo>
                  <a:lnTo>
                    <a:pt x="1808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67" name="Google Shape;16967;p486"/>
            <p:cNvSpPr/>
            <p:nvPr/>
          </p:nvSpPr>
          <p:spPr>
            <a:xfrm>
              <a:off x="3904325" y="661825"/>
              <a:ext cx="515625" cy="1271450"/>
            </a:xfrm>
            <a:custGeom>
              <a:avLst/>
              <a:gdLst/>
              <a:ahLst/>
              <a:cxnLst/>
              <a:rect l="l" t="t" r="r" b="b"/>
              <a:pathLst>
                <a:path w="20625" h="50858" extrusionOk="0">
                  <a:moveTo>
                    <a:pt x="18913" y="1"/>
                  </a:moveTo>
                  <a:lnTo>
                    <a:pt x="18825" y="44"/>
                  </a:lnTo>
                  <a:lnTo>
                    <a:pt x="18782" y="88"/>
                  </a:lnTo>
                  <a:lnTo>
                    <a:pt x="18782" y="132"/>
                  </a:lnTo>
                  <a:lnTo>
                    <a:pt x="18080" y="4125"/>
                  </a:lnTo>
                  <a:lnTo>
                    <a:pt x="16280" y="6978"/>
                  </a:lnTo>
                  <a:lnTo>
                    <a:pt x="14964" y="9347"/>
                  </a:lnTo>
                  <a:lnTo>
                    <a:pt x="14964" y="9391"/>
                  </a:lnTo>
                  <a:lnTo>
                    <a:pt x="14525" y="10707"/>
                  </a:lnTo>
                  <a:lnTo>
                    <a:pt x="14525" y="10751"/>
                  </a:lnTo>
                  <a:lnTo>
                    <a:pt x="13955" y="15271"/>
                  </a:lnTo>
                  <a:lnTo>
                    <a:pt x="13516" y="15885"/>
                  </a:lnTo>
                  <a:lnTo>
                    <a:pt x="12375" y="17202"/>
                  </a:lnTo>
                  <a:lnTo>
                    <a:pt x="10444" y="19352"/>
                  </a:lnTo>
                  <a:lnTo>
                    <a:pt x="8075" y="21941"/>
                  </a:lnTo>
                  <a:lnTo>
                    <a:pt x="4564" y="25802"/>
                  </a:lnTo>
                  <a:lnTo>
                    <a:pt x="4564" y="25846"/>
                  </a:lnTo>
                  <a:lnTo>
                    <a:pt x="3423" y="27514"/>
                  </a:lnTo>
                  <a:lnTo>
                    <a:pt x="3423" y="27645"/>
                  </a:lnTo>
                  <a:lnTo>
                    <a:pt x="3555" y="30366"/>
                  </a:lnTo>
                  <a:lnTo>
                    <a:pt x="3160" y="31419"/>
                  </a:lnTo>
                  <a:lnTo>
                    <a:pt x="2502" y="31989"/>
                  </a:lnTo>
                  <a:lnTo>
                    <a:pt x="132" y="32867"/>
                  </a:lnTo>
                  <a:lnTo>
                    <a:pt x="45" y="32955"/>
                  </a:lnTo>
                  <a:lnTo>
                    <a:pt x="1" y="33042"/>
                  </a:lnTo>
                  <a:lnTo>
                    <a:pt x="396" y="37562"/>
                  </a:lnTo>
                  <a:lnTo>
                    <a:pt x="1010" y="39844"/>
                  </a:lnTo>
                  <a:lnTo>
                    <a:pt x="2502" y="43793"/>
                  </a:lnTo>
                  <a:lnTo>
                    <a:pt x="2546" y="43881"/>
                  </a:lnTo>
                  <a:lnTo>
                    <a:pt x="3423" y="44846"/>
                  </a:lnTo>
                  <a:lnTo>
                    <a:pt x="3467" y="44890"/>
                  </a:lnTo>
                  <a:lnTo>
                    <a:pt x="7504" y="47655"/>
                  </a:lnTo>
                  <a:lnTo>
                    <a:pt x="9172" y="48620"/>
                  </a:lnTo>
                  <a:lnTo>
                    <a:pt x="9216" y="48620"/>
                  </a:lnTo>
                  <a:lnTo>
                    <a:pt x="11848" y="49717"/>
                  </a:lnTo>
                  <a:lnTo>
                    <a:pt x="15491" y="50858"/>
                  </a:lnTo>
                  <a:lnTo>
                    <a:pt x="15534" y="50858"/>
                  </a:lnTo>
                  <a:lnTo>
                    <a:pt x="18694" y="50682"/>
                  </a:lnTo>
                  <a:lnTo>
                    <a:pt x="20054" y="50858"/>
                  </a:lnTo>
                  <a:lnTo>
                    <a:pt x="20098" y="50858"/>
                  </a:lnTo>
                  <a:lnTo>
                    <a:pt x="20449" y="50814"/>
                  </a:lnTo>
                  <a:lnTo>
                    <a:pt x="20537" y="50770"/>
                  </a:lnTo>
                  <a:lnTo>
                    <a:pt x="20581" y="50726"/>
                  </a:lnTo>
                  <a:lnTo>
                    <a:pt x="20625" y="50682"/>
                  </a:lnTo>
                  <a:lnTo>
                    <a:pt x="20625" y="50595"/>
                  </a:lnTo>
                  <a:lnTo>
                    <a:pt x="20581" y="50507"/>
                  </a:lnTo>
                  <a:lnTo>
                    <a:pt x="20537" y="50463"/>
                  </a:lnTo>
                  <a:lnTo>
                    <a:pt x="20405" y="50463"/>
                  </a:lnTo>
                  <a:lnTo>
                    <a:pt x="20054" y="50507"/>
                  </a:lnTo>
                  <a:lnTo>
                    <a:pt x="18694" y="50331"/>
                  </a:lnTo>
                  <a:lnTo>
                    <a:pt x="15578" y="50507"/>
                  </a:lnTo>
                  <a:lnTo>
                    <a:pt x="11980" y="49410"/>
                  </a:lnTo>
                  <a:lnTo>
                    <a:pt x="9347" y="48313"/>
                  </a:lnTo>
                  <a:lnTo>
                    <a:pt x="7680" y="47347"/>
                  </a:lnTo>
                  <a:lnTo>
                    <a:pt x="3687" y="44583"/>
                  </a:lnTo>
                  <a:lnTo>
                    <a:pt x="2809" y="43661"/>
                  </a:lnTo>
                  <a:lnTo>
                    <a:pt x="1361" y="39756"/>
                  </a:lnTo>
                  <a:lnTo>
                    <a:pt x="703" y="37518"/>
                  </a:lnTo>
                  <a:lnTo>
                    <a:pt x="396" y="33130"/>
                  </a:lnTo>
                  <a:lnTo>
                    <a:pt x="2634" y="32296"/>
                  </a:lnTo>
                  <a:lnTo>
                    <a:pt x="2677" y="32296"/>
                  </a:lnTo>
                  <a:lnTo>
                    <a:pt x="3423" y="31638"/>
                  </a:lnTo>
                  <a:lnTo>
                    <a:pt x="3467" y="31550"/>
                  </a:lnTo>
                  <a:lnTo>
                    <a:pt x="3906" y="30453"/>
                  </a:lnTo>
                  <a:lnTo>
                    <a:pt x="3906" y="30410"/>
                  </a:lnTo>
                  <a:lnTo>
                    <a:pt x="3774" y="27689"/>
                  </a:lnTo>
                  <a:lnTo>
                    <a:pt x="4871" y="26065"/>
                  </a:lnTo>
                  <a:lnTo>
                    <a:pt x="8338" y="22160"/>
                  </a:lnTo>
                  <a:lnTo>
                    <a:pt x="10708" y="19615"/>
                  </a:lnTo>
                  <a:lnTo>
                    <a:pt x="12638" y="17421"/>
                  </a:lnTo>
                  <a:lnTo>
                    <a:pt x="13779" y="16105"/>
                  </a:lnTo>
                  <a:lnTo>
                    <a:pt x="14262" y="15446"/>
                  </a:lnTo>
                  <a:lnTo>
                    <a:pt x="14306" y="15359"/>
                  </a:lnTo>
                  <a:lnTo>
                    <a:pt x="14876" y="10795"/>
                  </a:lnTo>
                  <a:lnTo>
                    <a:pt x="15271" y="9479"/>
                  </a:lnTo>
                  <a:lnTo>
                    <a:pt x="16544" y="7153"/>
                  </a:lnTo>
                  <a:lnTo>
                    <a:pt x="18387" y="4301"/>
                  </a:lnTo>
                  <a:lnTo>
                    <a:pt x="18387" y="4213"/>
                  </a:lnTo>
                  <a:lnTo>
                    <a:pt x="19133" y="220"/>
                  </a:lnTo>
                  <a:lnTo>
                    <a:pt x="19089" y="132"/>
                  </a:lnTo>
                  <a:lnTo>
                    <a:pt x="19089" y="88"/>
                  </a:lnTo>
                  <a:lnTo>
                    <a:pt x="19045" y="44"/>
                  </a:lnTo>
                  <a:lnTo>
                    <a:pt x="1895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68" name="Google Shape;16968;p486"/>
            <p:cNvSpPr/>
            <p:nvPr/>
          </p:nvSpPr>
          <p:spPr>
            <a:xfrm>
              <a:off x="3881300" y="681575"/>
              <a:ext cx="525475" cy="1276950"/>
            </a:xfrm>
            <a:custGeom>
              <a:avLst/>
              <a:gdLst/>
              <a:ahLst/>
              <a:cxnLst/>
              <a:rect l="l" t="t" r="r" b="b"/>
              <a:pathLst>
                <a:path w="21019" h="51078" extrusionOk="0">
                  <a:moveTo>
                    <a:pt x="19176" y="0"/>
                  </a:moveTo>
                  <a:lnTo>
                    <a:pt x="19132" y="44"/>
                  </a:lnTo>
                  <a:lnTo>
                    <a:pt x="19088" y="88"/>
                  </a:lnTo>
                  <a:lnTo>
                    <a:pt x="19044" y="132"/>
                  </a:lnTo>
                  <a:lnTo>
                    <a:pt x="18255" y="3291"/>
                  </a:lnTo>
                  <a:lnTo>
                    <a:pt x="16455" y="6231"/>
                  </a:lnTo>
                  <a:lnTo>
                    <a:pt x="16412" y="6231"/>
                  </a:lnTo>
                  <a:lnTo>
                    <a:pt x="15007" y="9127"/>
                  </a:lnTo>
                  <a:lnTo>
                    <a:pt x="15007" y="9171"/>
                  </a:lnTo>
                  <a:lnTo>
                    <a:pt x="13998" y="13559"/>
                  </a:lnTo>
                  <a:lnTo>
                    <a:pt x="11980" y="16104"/>
                  </a:lnTo>
                  <a:lnTo>
                    <a:pt x="9829" y="18606"/>
                  </a:lnTo>
                  <a:lnTo>
                    <a:pt x="7284" y="21370"/>
                  </a:lnTo>
                  <a:lnTo>
                    <a:pt x="3160" y="26197"/>
                  </a:lnTo>
                  <a:lnTo>
                    <a:pt x="3116" y="26285"/>
                  </a:lnTo>
                  <a:lnTo>
                    <a:pt x="3116" y="26329"/>
                  </a:lnTo>
                  <a:lnTo>
                    <a:pt x="3555" y="30146"/>
                  </a:lnTo>
                  <a:lnTo>
                    <a:pt x="3247" y="30629"/>
                  </a:lnTo>
                  <a:lnTo>
                    <a:pt x="1799" y="31155"/>
                  </a:lnTo>
                  <a:lnTo>
                    <a:pt x="176" y="31506"/>
                  </a:lnTo>
                  <a:lnTo>
                    <a:pt x="88" y="31594"/>
                  </a:lnTo>
                  <a:lnTo>
                    <a:pt x="44" y="31682"/>
                  </a:lnTo>
                  <a:lnTo>
                    <a:pt x="0" y="32516"/>
                  </a:lnTo>
                  <a:lnTo>
                    <a:pt x="0" y="32560"/>
                  </a:lnTo>
                  <a:lnTo>
                    <a:pt x="527" y="38747"/>
                  </a:lnTo>
                  <a:lnTo>
                    <a:pt x="571" y="38834"/>
                  </a:lnTo>
                  <a:lnTo>
                    <a:pt x="1799" y="41862"/>
                  </a:lnTo>
                  <a:lnTo>
                    <a:pt x="2107" y="43617"/>
                  </a:lnTo>
                  <a:lnTo>
                    <a:pt x="2194" y="43749"/>
                  </a:lnTo>
                  <a:lnTo>
                    <a:pt x="4388" y="45460"/>
                  </a:lnTo>
                  <a:lnTo>
                    <a:pt x="7284" y="47084"/>
                  </a:lnTo>
                  <a:lnTo>
                    <a:pt x="8250" y="47830"/>
                  </a:lnTo>
                  <a:lnTo>
                    <a:pt x="10137" y="48927"/>
                  </a:lnTo>
                  <a:lnTo>
                    <a:pt x="12682" y="50024"/>
                  </a:lnTo>
                  <a:lnTo>
                    <a:pt x="15973" y="51033"/>
                  </a:lnTo>
                  <a:lnTo>
                    <a:pt x="16017" y="51077"/>
                  </a:lnTo>
                  <a:lnTo>
                    <a:pt x="16061" y="51077"/>
                  </a:lnTo>
                  <a:lnTo>
                    <a:pt x="19176" y="50594"/>
                  </a:lnTo>
                  <a:lnTo>
                    <a:pt x="20756" y="50814"/>
                  </a:lnTo>
                  <a:lnTo>
                    <a:pt x="20800" y="50814"/>
                  </a:lnTo>
                  <a:lnTo>
                    <a:pt x="20887" y="50858"/>
                  </a:lnTo>
                  <a:lnTo>
                    <a:pt x="20931" y="50814"/>
                  </a:lnTo>
                  <a:lnTo>
                    <a:pt x="21019" y="50770"/>
                  </a:lnTo>
                  <a:lnTo>
                    <a:pt x="21019" y="50682"/>
                  </a:lnTo>
                  <a:lnTo>
                    <a:pt x="21019" y="50638"/>
                  </a:lnTo>
                  <a:lnTo>
                    <a:pt x="21019" y="50594"/>
                  </a:lnTo>
                  <a:lnTo>
                    <a:pt x="20975" y="50507"/>
                  </a:lnTo>
                  <a:lnTo>
                    <a:pt x="20931" y="50507"/>
                  </a:lnTo>
                  <a:lnTo>
                    <a:pt x="20843" y="50463"/>
                  </a:lnTo>
                  <a:lnTo>
                    <a:pt x="19220" y="50243"/>
                  </a:lnTo>
                  <a:lnTo>
                    <a:pt x="19176" y="50243"/>
                  </a:lnTo>
                  <a:lnTo>
                    <a:pt x="16017" y="50726"/>
                  </a:lnTo>
                  <a:lnTo>
                    <a:pt x="12813" y="49673"/>
                  </a:lnTo>
                  <a:lnTo>
                    <a:pt x="10312" y="48620"/>
                  </a:lnTo>
                  <a:lnTo>
                    <a:pt x="8425" y="47523"/>
                  </a:lnTo>
                  <a:lnTo>
                    <a:pt x="7504" y="46777"/>
                  </a:lnTo>
                  <a:lnTo>
                    <a:pt x="7460" y="46777"/>
                  </a:lnTo>
                  <a:lnTo>
                    <a:pt x="4564" y="45153"/>
                  </a:lnTo>
                  <a:lnTo>
                    <a:pt x="2458" y="43486"/>
                  </a:lnTo>
                  <a:lnTo>
                    <a:pt x="2107" y="41774"/>
                  </a:lnTo>
                  <a:lnTo>
                    <a:pt x="878" y="38703"/>
                  </a:lnTo>
                  <a:lnTo>
                    <a:pt x="351" y="32516"/>
                  </a:lnTo>
                  <a:lnTo>
                    <a:pt x="395" y="31814"/>
                  </a:lnTo>
                  <a:lnTo>
                    <a:pt x="1887" y="31463"/>
                  </a:lnTo>
                  <a:lnTo>
                    <a:pt x="3423" y="30936"/>
                  </a:lnTo>
                  <a:lnTo>
                    <a:pt x="3511" y="30848"/>
                  </a:lnTo>
                  <a:lnTo>
                    <a:pt x="3862" y="30234"/>
                  </a:lnTo>
                  <a:lnTo>
                    <a:pt x="3906" y="30146"/>
                  </a:lnTo>
                  <a:lnTo>
                    <a:pt x="3467" y="26372"/>
                  </a:lnTo>
                  <a:lnTo>
                    <a:pt x="7548" y="21633"/>
                  </a:lnTo>
                  <a:lnTo>
                    <a:pt x="10093" y="18825"/>
                  </a:lnTo>
                  <a:lnTo>
                    <a:pt x="12287" y="16324"/>
                  </a:lnTo>
                  <a:lnTo>
                    <a:pt x="14305" y="13779"/>
                  </a:lnTo>
                  <a:lnTo>
                    <a:pt x="14349" y="13691"/>
                  </a:lnTo>
                  <a:lnTo>
                    <a:pt x="15358" y="9259"/>
                  </a:lnTo>
                  <a:lnTo>
                    <a:pt x="16763" y="6407"/>
                  </a:lnTo>
                  <a:lnTo>
                    <a:pt x="18562" y="3467"/>
                  </a:lnTo>
                  <a:lnTo>
                    <a:pt x="18606" y="3423"/>
                  </a:lnTo>
                  <a:lnTo>
                    <a:pt x="19395" y="220"/>
                  </a:lnTo>
                  <a:lnTo>
                    <a:pt x="19395" y="176"/>
                  </a:lnTo>
                  <a:lnTo>
                    <a:pt x="19352" y="88"/>
                  </a:lnTo>
                  <a:lnTo>
                    <a:pt x="19308" y="44"/>
                  </a:lnTo>
                  <a:lnTo>
                    <a:pt x="1926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69" name="Google Shape;16969;p486"/>
            <p:cNvSpPr/>
            <p:nvPr/>
          </p:nvSpPr>
          <p:spPr>
            <a:xfrm>
              <a:off x="3850575" y="669500"/>
              <a:ext cx="549625" cy="1310950"/>
            </a:xfrm>
            <a:custGeom>
              <a:avLst/>
              <a:gdLst/>
              <a:ahLst/>
              <a:cxnLst/>
              <a:rect l="l" t="t" r="r" b="b"/>
              <a:pathLst>
                <a:path w="21985" h="52438" extrusionOk="0">
                  <a:moveTo>
                    <a:pt x="19835" y="1"/>
                  </a:moveTo>
                  <a:lnTo>
                    <a:pt x="19791" y="45"/>
                  </a:lnTo>
                  <a:lnTo>
                    <a:pt x="19747" y="132"/>
                  </a:lnTo>
                  <a:lnTo>
                    <a:pt x="18957" y="3336"/>
                  </a:lnTo>
                  <a:lnTo>
                    <a:pt x="18430" y="4433"/>
                  </a:lnTo>
                  <a:lnTo>
                    <a:pt x="17158" y="6319"/>
                  </a:lnTo>
                  <a:lnTo>
                    <a:pt x="17114" y="6319"/>
                  </a:lnTo>
                  <a:lnTo>
                    <a:pt x="15798" y="9040"/>
                  </a:lnTo>
                  <a:lnTo>
                    <a:pt x="15095" y="11892"/>
                  </a:lnTo>
                  <a:lnTo>
                    <a:pt x="14437" y="13165"/>
                  </a:lnTo>
                  <a:lnTo>
                    <a:pt x="12243" y="16017"/>
                  </a:lnTo>
                  <a:lnTo>
                    <a:pt x="10093" y="18430"/>
                  </a:lnTo>
                  <a:lnTo>
                    <a:pt x="7767" y="21063"/>
                  </a:lnTo>
                  <a:lnTo>
                    <a:pt x="3599" y="25890"/>
                  </a:lnTo>
                  <a:lnTo>
                    <a:pt x="3555" y="26022"/>
                  </a:lnTo>
                  <a:lnTo>
                    <a:pt x="3599" y="26899"/>
                  </a:lnTo>
                  <a:lnTo>
                    <a:pt x="3862" y="29357"/>
                  </a:lnTo>
                  <a:lnTo>
                    <a:pt x="3730" y="30892"/>
                  </a:lnTo>
                  <a:lnTo>
                    <a:pt x="2063" y="31156"/>
                  </a:lnTo>
                  <a:lnTo>
                    <a:pt x="659" y="31463"/>
                  </a:lnTo>
                  <a:lnTo>
                    <a:pt x="571" y="31507"/>
                  </a:lnTo>
                  <a:lnTo>
                    <a:pt x="264" y="31814"/>
                  </a:lnTo>
                  <a:lnTo>
                    <a:pt x="176" y="31902"/>
                  </a:lnTo>
                  <a:lnTo>
                    <a:pt x="1" y="32692"/>
                  </a:lnTo>
                  <a:lnTo>
                    <a:pt x="1" y="32735"/>
                  </a:lnTo>
                  <a:lnTo>
                    <a:pt x="308" y="34973"/>
                  </a:lnTo>
                  <a:lnTo>
                    <a:pt x="834" y="40546"/>
                  </a:lnTo>
                  <a:lnTo>
                    <a:pt x="834" y="40590"/>
                  </a:lnTo>
                  <a:lnTo>
                    <a:pt x="1405" y="42082"/>
                  </a:lnTo>
                  <a:lnTo>
                    <a:pt x="1361" y="45461"/>
                  </a:lnTo>
                  <a:lnTo>
                    <a:pt x="1361" y="45548"/>
                  </a:lnTo>
                  <a:lnTo>
                    <a:pt x="1405" y="45592"/>
                  </a:lnTo>
                  <a:lnTo>
                    <a:pt x="1493" y="45636"/>
                  </a:lnTo>
                  <a:lnTo>
                    <a:pt x="1536" y="45636"/>
                  </a:lnTo>
                  <a:lnTo>
                    <a:pt x="2941" y="45548"/>
                  </a:lnTo>
                  <a:lnTo>
                    <a:pt x="4213" y="46294"/>
                  </a:lnTo>
                  <a:lnTo>
                    <a:pt x="6934" y="47918"/>
                  </a:lnTo>
                  <a:lnTo>
                    <a:pt x="6978" y="47918"/>
                  </a:lnTo>
                  <a:lnTo>
                    <a:pt x="8294" y="48532"/>
                  </a:lnTo>
                  <a:lnTo>
                    <a:pt x="10181" y="49849"/>
                  </a:lnTo>
                  <a:lnTo>
                    <a:pt x="10225" y="49893"/>
                  </a:lnTo>
                  <a:lnTo>
                    <a:pt x="12594" y="51077"/>
                  </a:lnTo>
                  <a:lnTo>
                    <a:pt x="12638" y="51077"/>
                  </a:lnTo>
                  <a:lnTo>
                    <a:pt x="16324" y="52438"/>
                  </a:lnTo>
                  <a:lnTo>
                    <a:pt x="17333" y="52438"/>
                  </a:lnTo>
                  <a:lnTo>
                    <a:pt x="20405" y="51911"/>
                  </a:lnTo>
                  <a:lnTo>
                    <a:pt x="21765" y="52087"/>
                  </a:lnTo>
                  <a:lnTo>
                    <a:pt x="21853" y="52087"/>
                  </a:lnTo>
                  <a:lnTo>
                    <a:pt x="21897" y="52043"/>
                  </a:lnTo>
                  <a:lnTo>
                    <a:pt x="21941" y="51999"/>
                  </a:lnTo>
                  <a:lnTo>
                    <a:pt x="21985" y="51955"/>
                  </a:lnTo>
                  <a:lnTo>
                    <a:pt x="21985" y="51867"/>
                  </a:lnTo>
                  <a:lnTo>
                    <a:pt x="21941" y="51823"/>
                  </a:lnTo>
                  <a:lnTo>
                    <a:pt x="21897" y="51779"/>
                  </a:lnTo>
                  <a:lnTo>
                    <a:pt x="21809" y="51736"/>
                  </a:lnTo>
                  <a:lnTo>
                    <a:pt x="20449" y="51560"/>
                  </a:lnTo>
                  <a:lnTo>
                    <a:pt x="20405" y="51560"/>
                  </a:lnTo>
                  <a:lnTo>
                    <a:pt x="17290" y="52087"/>
                  </a:lnTo>
                  <a:lnTo>
                    <a:pt x="16412" y="52087"/>
                  </a:lnTo>
                  <a:lnTo>
                    <a:pt x="12726" y="50770"/>
                  </a:lnTo>
                  <a:lnTo>
                    <a:pt x="10356" y="49585"/>
                  </a:lnTo>
                  <a:lnTo>
                    <a:pt x="8470" y="48225"/>
                  </a:lnTo>
                  <a:lnTo>
                    <a:pt x="7109" y="47611"/>
                  </a:lnTo>
                  <a:lnTo>
                    <a:pt x="4389" y="45987"/>
                  </a:lnTo>
                  <a:lnTo>
                    <a:pt x="3072" y="45197"/>
                  </a:lnTo>
                  <a:lnTo>
                    <a:pt x="2941" y="45197"/>
                  </a:lnTo>
                  <a:lnTo>
                    <a:pt x="1712" y="45285"/>
                  </a:lnTo>
                  <a:lnTo>
                    <a:pt x="1756" y="42082"/>
                  </a:lnTo>
                  <a:lnTo>
                    <a:pt x="1756" y="41994"/>
                  </a:lnTo>
                  <a:lnTo>
                    <a:pt x="1185" y="40458"/>
                  </a:lnTo>
                  <a:lnTo>
                    <a:pt x="659" y="34929"/>
                  </a:lnTo>
                  <a:lnTo>
                    <a:pt x="352" y="32735"/>
                  </a:lnTo>
                  <a:lnTo>
                    <a:pt x="527" y="32033"/>
                  </a:lnTo>
                  <a:lnTo>
                    <a:pt x="790" y="31770"/>
                  </a:lnTo>
                  <a:lnTo>
                    <a:pt x="2151" y="31463"/>
                  </a:lnTo>
                  <a:lnTo>
                    <a:pt x="3906" y="31243"/>
                  </a:lnTo>
                  <a:lnTo>
                    <a:pt x="3994" y="31200"/>
                  </a:lnTo>
                  <a:lnTo>
                    <a:pt x="4038" y="31068"/>
                  </a:lnTo>
                  <a:lnTo>
                    <a:pt x="4213" y="29401"/>
                  </a:lnTo>
                  <a:lnTo>
                    <a:pt x="4213" y="29357"/>
                  </a:lnTo>
                  <a:lnTo>
                    <a:pt x="3950" y="26855"/>
                  </a:lnTo>
                  <a:lnTo>
                    <a:pt x="3906" y="26066"/>
                  </a:lnTo>
                  <a:lnTo>
                    <a:pt x="8031" y="21283"/>
                  </a:lnTo>
                  <a:lnTo>
                    <a:pt x="10356" y="18694"/>
                  </a:lnTo>
                  <a:lnTo>
                    <a:pt x="12507" y="16236"/>
                  </a:lnTo>
                  <a:lnTo>
                    <a:pt x="14701" y="13340"/>
                  </a:lnTo>
                  <a:lnTo>
                    <a:pt x="14744" y="13340"/>
                  </a:lnTo>
                  <a:lnTo>
                    <a:pt x="15403" y="12024"/>
                  </a:lnTo>
                  <a:lnTo>
                    <a:pt x="15447" y="11980"/>
                  </a:lnTo>
                  <a:lnTo>
                    <a:pt x="16149" y="9172"/>
                  </a:lnTo>
                  <a:lnTo>
                    <a:pt x="17421" y="6495"/>
                  </a:lnTo>
                  <a:lnTo>
                    <a:pt x="18694" y="4608"/>
                  </a:lnTo>
                  <a:lnTo>
                    <a:pt x="19308" y="3511"/>
                  </a:lnTo>
                  <a:lnTo>
                    <a:pt x="19308" y="3467"/>
                  </a:lnTo>
                  <a:lnTo>
                    <a:pt x="20098" y="220"/>
                  </a:lnTo>
                  <a:lnTo>
                    <a:pt x="20098" y="132"/>
                  </a:lnTo>
                  <a:lnTo>
                    <a:pt x="20098" y="88"/>
                  </a:lnTo>
                  <a:lnTo>
                    <a:pt x="2005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70" name="Google Shape;16970;p486"/>
            <p:cNvSpPr/>
            <p:nvPr/>
          </p:nvSpPr>
          <p:spPr>
            <a:xfrm>
              <a:off x="3590575" y="1937650"/>
              <a:ext cx="1971375" cy="750375"/>
            </a:xfrm>
            <a:custGeom>
              <a:avLst/>
              <a:gdLst/>
              <a:ahLst/>
              <a:cxnLst/>
              <a:rect l="l" t="t" r="r" b="b"/>
              <a:pathLst>
                <a:path w="78855" h="30015" extrusionOk="0">
                  <a:moveTo>
                    <a:pt x="75344" y="0"/>
                  </a:moveTo>
                  <a:lnTo>
                    <a:pt x="75256" y="44"/>
                  </a:lnTo>
                  <a:lnTo>
                    <a:pt x="72228" y="1536"/>
                  </a:lnTo>
                  <a:lnTo>
                    <a:pt x="66655" y="3511"/>
                  </a:lnTo>
                  <a:lnTo>
                    <a:pt x="62531" y="4959"/>
                  </a:lnTo>
                  <a:lnTo>
                    <a:pt x="59020" y="6231"/>
                  </a:lnTo>
                  <a:lnTo>
                    <a:pt x="55905" y="7284"/>
                  </a:lnTo>
                  <a:lnTo>
                    <a:pt x="51955" y="7416"/>
                  </a:lnTo>
                  <a:lnTo>
                    <a:pt x="51868" y="7460"/>
                  </a:lnTo>
                  <a:lnTo>
                    <a:pt x="48489" y="9171"/>
                  </a:lnTo>
                  <a:lnTo>
                    <a:pt x="43662" y="11716"/>
                  </a:lnTo>
                  <a:lnTo>
                    <a:pt x="40898" y="12726"/>
                  </a:lnTo>
                  <a:lnTo>
                    <a:pt x="35895" y="13735"/>
                  </a:lnTo>
                  <a:lnTo>
                    <a:pt x="32341" y="14349"/>
                  </a:lnTo>
                  <a:lnTo>
                    <a:pt x="29050" y="14832"/>
                  </a:lnTo>
                  <a:lnTo>
                    <a:pt x="27382" y="15227"/>
                  </a:lnTo>
                  <a:lnTo>
                    <a:pt x="26636" y="15534"/>
                  </a:lnTo>
                  <a:lnTo>
                    <a:pt x="25803" y="15490"/>
                  </a:lnTo>
                  <a:lnTo>
                    <a:pt x="25759" y="15490"/>
                  </a:lnTo>
                  <a:lnTo>
                    <a:pt x="25320" y="15622"/>
                  </a:lnTo>
                  <a:lnTo>
                    <a:pt x="25232" y="15666"/>
                  </a:lnTo>
                  <a:lnTo>
                    <a:pt x="25188" y="15753"/>
                  </a:lnTo>
                  <a:lnTo>
                    <a:pt x="24398" y="20098"/>
                  </a:lnTo>
                  <a:lnTo>
                    <a:pt x="24135" y="22555"/>
                  </a:lnTo>
                  <a:lnTo>
                    <a:pt x="23696" y="24529"/>
                  </a:lnTo>
                  <a:lnTo>
                    <a:pt x="22863" y="26680"/>
                  </a:lnTo>
                  <a:lnTo>
                    <a:pt x="21766" y="28698"/>
                  </a:lnTo>
                  <a:lnTo>
                    <a:pt x="20888" y="29532"/>
                  </a:lnTo>
                  <a:lnTo>
                    <a:pt x="20318" y="29663"/>
                  </a:lnTo>
                  <a:lnTo>
                    <a:pt x="17509" y="29181"/>
                  </a:lnTo>
                  <a:lnTo>
                    <a:pt x="11805" y="27820"/>
                  </a:lnTo>
                  <a:lnTo>
                    <a:pt x="7285" y="27075"/>
                  </a:lnTo>
                  <a:lnTo>
                    <a:pt x="5223" y="27075"/>
                  </a:lnTo>
                  <a:lnTo>
                    <a:pt x="220" y="25363"/>
                  </a:lnTo>
                  <a:lnTo>
                    <a:pt x="176" y="25363"/>
                  </a:lnTo>
                  <a:lnTo>
                    <a:pt x="89" y="25407"/>
                  </a:lnTo>
                  <a:lnTo>
                    <a:pt x="45" y="25407"/>
                  </a:lnTo>
                  <a:lnTo>
                    <a:pt x="1" y="25495"/>
                  </a:lnTo>
                  <a:lnTo>
                    <a:pt x="1" y="25539"/>
                  </a:lnTo>
                  <a:lnTo>
                    <a:pt x="45" y="25626"/>
                  </a:lnTo>
                  <a:lnTo>
                    <a:pt x="89" y="25670"/>
                  </a:lnTo>
                  <a:lnTo>
                    <a:pt x="133" y="25714"/>
                  </a:lnTo>
                  <a:lnTo>
                    <a:pt x="5135" y="27426"/>
                  </a:lnTo>
                  <a:lnTo>
                    <a:pt x="7241" y="27426"/>
                  </a:lnTo>
                  <a:lnTo>
                    <a:pt x="11717" y="28172"/>
                  </a:lnTo>
                  <a:lnTo>
                    <a:pt x="17465" y="29532"/>
                  </a:lnTo>
                  <a:lnTo>
                    <a:pt x="20318" y="30014"/>
                  </a:lnTo>
                  <a:lnTo>
                    <a:pt x="20361" y="30014"/>
                  </a:lnTo>
                  <a:lnTo>
                    <a:pt x="21020" y="29883"/>
                  </a:lnTo>
                  <a:lnTo>
                    <a:pt x="21107" y="29839"/>
                  </a:lnTo>
                  <a:lnTo>
                    <a:pt x="22029" y="28961"/>
                  </a:lnTo>
                  <a:lnTo>
                    <a:pt x="22073" y="28917"/>
                  </a:lnTo>
                  <a:lnTo>
                    <a:pt x="23170" y="26855"/>
                  </a:lnTo>
                  <a:lnTo>
                    <a:pt x="23170" y="26811"/>
                  </a:lnTo>
                  <a:lnTo>
                    <a:pt x="24047" y="24661"/>
                  </a:lnTo>
                  <a:lnTo>
                    <a:pt x="24486" y="22643"/>
                  </a:lnTo>
                  <a:lnTo>
                    <a:pt x="24486" y="22599"/>
                  </a:lnTo>
                  <a:lnTo>
                    <a:pt x="24750" y="20141"/>
                  </a:lnTo>
                  <a:lnTo>
                    <a:pt x="25495" y="15929"/>
                  </a:lnTo>
                  <a:lnTo>
                    <a:pt x="25847" y="15841"/>
                  </a:lnTo>
                  <a:lnTo>
                    <a:pt x="26680" y="15885"/>
                  </a:lnTo>
                  <a:lnTo>
                    <a:pt x="26724" y="15885"/>
                  </a:lnTo>
                  <a:lnTo>
                    <a:pt x="27514" y="15578"/>
                  </a:lnTo>
                  <a:lnTo>
                    <a:pt x="29094" y="15183"/>
                  </a:lnTo>
                  <a:lnTo>
                    <a:pt x="32385" y="14700"/>
                  </a:lnTo>
                  <a:lnTo>
                    <a:pt x="35939" y="14086"/>
                  </a:lnTo>
                  <a:lnTo>
                    <a:pt x="40985" y="13077"/>
                  </a:lnTo>
                  <a:lnTo>
                    <a:pt x="41029" y="13077"/>
                  </a:lnTo>
                  <a:lnTo>
                    <a:pt x="43794" y="12067"/>
                  </a:lnTo>
                  <a:lnTo>
                    <a:pt x="43838" y="12067"/>
                  </a:lnTo>
                  <a:lnTo>
                    <a:pt x="48664" y="9479"/>
                  </a:lnTo>
                  <a:lnTo>
                    <a:pt x="51999" y="7767"/>
                  </a:lnTo>
                  <a:lnTo>
                    <a:pt x="55905" y="7636"/>
                  </a:lnTo>
                  <a:lnTo>
                    <a:pt x="55992" y="7592"/>
                  </a:lnTo>
                  <a:lnTo>
                    <a:pt x="59152" y="6539"/>
                  </a:lnTo>
                  <a:lnTo>
                    <a:pt x="62662" y="5310"/>
                  </a:lnTo>
                  <a:lnTo>
                    <a:pt x="66787" y="3862"/>
                  </a:lnTo>
                  <a:lnTo>
                    <a:pt x="72360" y="1887"/>
                  </a:lnTo>
                  <a:lnTo>
                    <a:pt x="72360" y="1843"/>
                  </a:lnTo>
                  <a:lnTo>
                    <a:pt x="75256" y="439"/>
                  </a:lnTo>
                  <a:lnTo>
                    <a:pt x="76572" y="4783"/>
                  </a:lnTo>
                  <a:lnTo>
                    <a:pt x="78196" y="10356"/>
                  </a:lnTo>
                  <a:lnTo>
                    <a:pt x="78503" y="11409"/>
                  </a:lnTo>
                  <a:lnTo>
                    <a:pt x="78547" y="11453"/>
                  </a:lnTo>
                  <a:lnTo>
                    <a:pt x="78591" y="11497"/>
                  </a:lnTo>
                  <a:lnTo>
                    <a:pt x="78766" y="11497"/>
                  </a:lnTo>
                  <a:lnTo>
                    <a:pt x="78810" y="11409"/>
                  </a:lnTo>
                  <a:lnTo>
                    <a:pt x="78854" y="11365"/>
                  </a:lnTo>
                  <a:lnTo>
                    <a:pt x="78854" y="11278"/>
                  </a:lnTo>
                  <a:lnTo>
                    <a:pt x="78503" y="10268"/>
                  </a:lnTo>
                  <a:lnTo>
                    <a:pt x="76923" y="4696"/>
                  </a:lnTo>
                  <a:lnTo>
                    <a:pt x="75519" y="132"/>
                  </a:lnTo>
                  <a:lnTo>
                    <a:pt x="75475" y="88"/>
                  </a:lnTo>
                  <a:lnTo>
                    <a:pt x="75432" y="44"/>
                  </a:lnTo>
                  <a:lnTo>
                    <a:pt x="7534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71" name="Google Shape;16971;p486"/>
            <p:cNvSpPr/>
            <p:nvPr/>
          </p:nvSpPr>
          <p:spPr>
            <a:xfrm>
              <a:off x="3469925" y="764950"/>
              <a:ext cx="299500" cy="582525"/>
            </a:xfrm>
            <a:custGeom>
              <a:avLst/>
              <a:gdLst/>
              <a:ahLst/>
              <a:cxnLst/>
              <a:rect l="l" t="t" r="r" b="b"/>
              <a:pathLst>
                <a:path w="11980" h="23301" extrusionOk="0">
                  <a:moveTo>
                    <a:pt x="11760" y="0"/>
                  </a:moveTo>
                  <a:lnTo>
                    <a:pt x="11716" y="44"/>
                  </a:lnTo>
                  <a:lnTo>
                    <a:pt x="11672" y="88"/>
                  </a:lnTo>
                  <a:lnTo>
                    <a:pt x="8381" y="6100"/>
                  </a:lnTo>
                  <a:lnTo>
                    <a:pt x="7065" y="8030"/>
                  </a:lnTo>
                  <a:lnTo>
                    <a:pt x="7065" y="8074"/>
                  </a:lnTo>
                  <a:lnTo>
                    <a:pt x="6275" y="9654"/>
                  </a:lnTo>
                  <a:lnTo>
                    <a:pt x="4651" y="13998"/>
                  </a:lnTo>
                  <a:lnTo>
                    <a:pt x="3247" y="17860"/>
                  </a:lnTo>
                  <a:lnTo>
                    <a:pt x="2019" y="20229"/>
                  </a:lnTo>
                  <a:lnTo>
                    <a:pt x="44" y="23037"/>
                  </a:lnTo>
                  <a:lnTo>
                    <a:pt x="0" y="23081"/>
                  </a:lnTo>
                  <a:lnTo>
                    <a:pt x="0" y="23169"/>
                  </a:lnTo>
                  <a:lnTo>
                    <a:pt x="44" y="23213"/>
                  </a:lnTo>
                  <a:lnTo>
                    <a:pt x="88" y="23257"/>
                  </a:lnTo>
                  <a:lnTo>
                    <a:pt x="176" y="23301"/>
                  </a:lnTo>
                  <a:lnTo>
                    <a:pt x="263" y="23301"/>
                  </a:lnTo>
                  <a:lnTo>
                    <a:pt x="307" y="23257"/>
                  </a:lnTo>
                  <a:lnTo>
                    <a:pt x="2326" y="20449"/>
                  </a:lnTo>
                  <a:lnTo>
                    <a:pt x="2326" y="20405"/>
                  </a:lnTo>
                  <a:lnTo>
                    <a:pt x="3598" y="18035"/>
                  </a:lnTo>
                  <a:lnTo>
                    <a:pt x="3598" y="17991"/>
                  </a:lnTo>
                  <a:lnTo>
                    <a:pt x="5002" y="14130"/>
                  </a:lnTo>
                  <a:lnTo>
                    <a:pt x="6582" y="9786"/>
                  </a:lnTo>
                  <a:lnTo>
                    <a:pt x="7372" y="8206"/>
                  </a:lnTo>
                  <a:lnTo>
                    <a:pt x="8645" y="6275"/>
                  </a:lnTo>
                  <a:lnTo>
                    <a:pt x="11979" y="264"/>
                  </a:lnTo>
                  <a:lnTo>
                    <a:pt x="11979" y="176"/>
                  </a:lnTo>
                  <a:lnTo>
                    <a:pt x="11979" y="132"/>
                  </a:lnTo>
                  <a:lnTo>
                    <a:pt x="11936" y="88"/>
                  </a:lnTo>
                  <a:lnTo>
                    <a:pt x="1189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72" name="Google Shape;16972;p486"/>
            <p:cNvSpPr/>
            <p:nvPr/>
          </p:nvSpPr>
          <p:spPr>
            <a:xfrm>
              <a:off x="3619100" y="2026500"/>
              <a:ext cx="1900050" cy="686750"/>
            </a:xfrm>
            <a:custGeom>
              <a:avLst/>
              <a:gdLst/>
              <a:ahLst/>
              <a:cxnLst/>
              <a:rect l="l" t="t" r="r" b="b"/>
              <a:pathLst>
                <a:path w="76002" h="27470" extrusionOk="0">
                  <a:moveTo>
                    <a:pt x="71877" y="1"/>
                  </a:moveTo>
                  <a:lnTo>
                    <a:pt x="70473" y="45"/>
                  </a:lnTo>
                  <a:lnTo>
                    <a:pt x="70429" y="88"/>
                  </a:lnTo>
                  <a:lnTo>
                    <a:pt x="64900" y="1975"/>
                  </a:lnTo>
                  <a:lnTo>
                    <a:pt x="58230" y="4345"/>
                  </a:lnTo>
                  <a:lnTo>
                    <a:pt x="55510" y="5222"/>
                  </a:lnTo>
                  <a:lnTo>
                    <a:pt x="51385" y="5266"/>
                  </a:lnTo>
                  <a:lnTo>
                    <a:pt x="51341" y="5310"/>
                  </a:lnTo>
                  <a:lnTo>
                    <a:pt x="48225" y="6802"/>
                  </a:lnTo>
                  <a:lnTo>
                    <a:pt x="45461" y="8250"/>
                  </a:lnTo>
                  <a:lnTo>
                    <a:pt x="43311" y="9391"/>
                  </a:lnTo>
                  <a:lnTo>
                    <a:pt x="40590" y="10313"/>
                  </a:lnTo>
                  <a:lnTo>
                    <a:pt x="34842" y="11322"/>
                  </a:lnTo>
                  <a:lnTo>
                    <a:pt x="29137" y="12331"/>
                  </a:lnTo>
                  <a:lnTo>
                    <a:pt x="25934" y="12682"/>
                  </a:lnTo>
                  <a:lnTo>
                    <a:pt x="25057" y="12858"/>
                  </a:lnTo>
                  <a:lnTo>
                    <a:pt x="24969" y="12901"/>
                  </a:lnTo>
                  <a:lnTo>
                    <a:pt x="24925" y="12989"/>
                  </a:lnTo>
                  <a:lnTo>
                    <a:pt x="24398" y="15973"/>
                  </a:lnTo>
                  <a:lnTo>
                    <a:pt x="24135" y="18430"/>
                  </a:lnTo>
                  <a:lnTo>
                    <a:pt x="23082" y="22072"/>
                  </a:lnTo>
                  <a:lnTo>
                    <a:pt x="21722" y="24837"/>
                  </a:lnTo>
                  <a:lnTo>
                    <a:pt x="20581" y="26373"/>
                  </a:lnTo>
                  <a:lnTo>
                    <a:pt x="19923" y="26899"/>
                  </a:lnTo>
                  <a:lnTo>
                    <a:pt x="19045" y="27119"/>
                  </a:lnTo>
                  <a:lnTo>
                    <a:pt x="15886" y="26592"/>
                  </a:lnTo>
                  <a:lnTo>
                    <a:pt x="10444" y="25320"/>
                  </a:lnTo>
                  <a:lnTo>
                    <a:pt x="6320" y="24574"/>
                  </a:lnTo>
                  <a:lnTo>
                    <a:pt x="6276" y="24574"/>
                  </a:lnTo>
                  <a:lnTo>
                    <a:pt x="3643" y="24530"/>
                  </a:lnTo>
                  <a:lnTo>
                    <a:pt x="264" y="23301"/>
                  </a:lnTo>
                  <a:lnTo>
                    <a:pt x="132" y="23301"/>
                  </a:lnTo>
                  <a:lnTo>
                    <a:pt x="45" y="23345"/>
                  </a:lnTo>
                  <a:lnTo>
                    <a:pt x="45" y="23433"/>
                  </a:lnTo>
                  <a:lnTo>
                    <a:pt x="1" y="23477"/>
                  </a:lnTo>
                  <a:lnTo>
                    <a:pt x="45" y="23564"/>
                  </a:lnTo>
                  <a:lnTo>
                    <a:pt x="89" y="23608"/>
                  </a:lnTo>
                  <a:lnTo>
                    <a:pt x="132" y="23652"/>
                  </a:lnTo>
                  <a:lnTo>
                    <a:pt x="3511" y="24881"/>
                  </a:lnTo>
                  <a:lnTo>
                    <a:pt x="3599" y="24881"/>
                  </a:lnTo>
                  <a:lnTo>
                    <a:pt x="6276" y="24925"/>
                  </a:lnTo>
                  <a:lnTo>
                    <a:pt x="10357" y="25671"/>
                  </a:lnTo>
                  <a:lnTo>
                    <a:pt x="15842" y="26943"/>
                  </a:lnTo>
                  <a:lnTo>
                    <a:pt x="19045" y="27470"/>
                  </a:lnTo>
                  <a:lnTo>
                    <a:pt x="19089" y="27470"/>
                  </a:lnTo>
                  <a:lnTo>
                    <a:pt x="20054" y="27206"/>
                  </a:lnTo>
                  <a:lnTo>
                    <a:pt x="20098" y="27206"/>
                  </a:lnTo>
                  <a:lnTo>
                    <a:pt x="20844" y="26636"/>
                  </a:lnTo>
                  <a:lnTo>
                    <a:pt x="20888" y="26592"/>
                  </a:lnTo>
                  <a:lnTo>
                    <a:pt x="22029" y="25012"/>
                  </a:lnTo>
                  <a:lnTo>
                    <a:pt x="23433" y="22204"/>
                  </a:lnTo>
                  <a:lnTo>
                    <a:pt x="23433" y="22160"/>
                  </a:lnTo>
                  <a:lnTo>
                    <a:pt x="24442" y="18518"/>
                  </a:lnTo>
                  <a:lnTo>
                    <a:pt x="24749" y="16061"/>
                  </a:lnTo>
                  <a:lnTo>
                    <a:pt x="25232" y="13165"/>
                  </a:lnTo>
                  <a:lnTo>
                    <a:pt x="26022" y="13033"/>
                  </a:lnTo>
                  <a:lnTo>
                    <a:pt x="29181" y="12682"/>
                  </a:lnTo>
                  <a:lnTo>
                    <a:pt x="34886" y="11673"/>
                  </a:lnTo>
                  <a:lnTo>
                    <a:pt x="40634" y="10664"/>
                  </a:lnTo>
                  <a:lnTo>
                    <a:pt x="40678" y="10664"/>
                  </a:lnTo>
                  <a:lnTo>
                    <a:pt x="43443" y="9742"/>
                  </a:lnTo>
                  <a:lnTo>
                    <a:pt x="43486" y="9742"/>
                  </a:lnTo>
                  <a:lnTo>
                    <a:pt x="45637" y="8557"/>
                  </a:lnTo>
                  <a:lnTo>
                    <a:pt x="48401" y="7109"/>
                  </a:lnTo>
                  <a:lnTo>
                    <a:pt x="51429" y="5617"/>
                  </a:lnTo>
                  <a:lnTo>
                    <a:pt x="55554" y="5530"/>
                  </a:lnTo>
                  <a:lnTo>
                    <a:pt x="55597" y="5530"/>
                  </a:lnTo>
                  <a:lnTo>
                    <a:pt x="58362" y="4652"/>
                  </a:lnTo>
                  <a:lnTo>
                    <a:pt x="65032" y="2282"/>
                  </a:lnTo>
                  <a:lnTo>
                    <a:pt x="70517" y="396"/>
                  </a:lnTo>
                  <a:lnTo>
                    <a:pt x="71833" y="352"/>
                  </a:lnTo>
                  <a:lnTo>
                    <a:pt x="72755" y="1098"/>
                  </a:lnTo>
                  <a:lnTo>
                    <a:pt x="73676" y="2853"/>
                  </a:lnTo>
                  <a:lnTo>
                    <a:pt x="75212" y="7022"/>
                  </a:lnTo>
                  <a:lnTo>
                    <a:pt x="75695" y="8908"/>
                  </a:lnTo>
                  <a:lnTo>
                    <a:pt x="75695" y="8952"/>
                  </a:lnTo>
                  <a:lnTo>
                    <a:pt x="75739" y="8996"/>
                  </a:lnTo>
                  <a:lnTo>
                    <a:pt x="75826" y="9040"/>
                  </a:lnTo>
                  <a:lnTo>
                    <a:pt x="75870" y="9040"/>
                  </a:lnTo>
                  <a:lnTo>
                    <a:pt x="75958" y="8996"/>
                  </a:lnTo>
                  <a:lnTo>
                    <a:pt x="76002" y="8952"/>
                  </a:lnTo>
                  <a:lnTo>
                    <a:pt x="76002" y="8908"/>
                  </a:lnTo>
                  <a:lnTo>
                    <a:pt x="76002" y="8821"/>
                  </a:lnTo>
                  <a:lnTo>
                    <a:pt x="75563" y="6934"/>
                  </a:lnTo>
                  <a:lnTo>
                    <a:pt x="75563" y="6890"/>
                  </a:lnTo>
                  <a:lnTo>
                    <a:pt x="74027" y="2721"/>
                  </a:lnTo>
                  <a:lnTo>
                    <a:pt x="73018" y="922"/>
                  </a:lnTo>
                  <a:lnTo>
                    <a:pt x="72974" y="878"/>
                  </a:lnTo>
                  <a:lnTo>
                    <a:pt x="72009" y="45"/>
                  </a:lnTo>
                  <a:lnTo>
                    <a:pt x="7187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73" name="Google Shape;16973;p486"/>
            <p:cNvSpPr/>
            <p:nvPr/>
          </p:nvSpPr>
          <p:spPr>
            <a:xfrm>
              <a:off x="3437000" y="785800"/>
              <a:ext cx="287450" cy="611050"/>
            </a:xfrm>
            <a:custGeom>
              <a:avLst/>
              <a:gdLst/>
              <a:ahLst/>
              <a:cxnLst/>
              <a:rect l="l" t="t" r="r" b="b"/>
              <a:pathLst>
                <a:path w="11498" h="24442" extrusionOk="0">
                  <a:moveTo>
                    <a:pt x="11278" y="0"/>
                  </a:moveTo>
                  <a:lnTo>
                    <a:pt x="11234" y="44"/>
                  </a:lnTo>
                  <a:lnTo>
                    <a:pt x="11190" y="88"/>
                  </a:lnTo>
                  <a:lnTo>
                    <a:pt x="9435" y="3510"/>
                  </a:lnTo>
                  <a:lnTo>
                    <a:pt x="7460" y="6758"/>
                  </a:lnTo>
                  <a:lnTo>
                    <a:pt x="6627" y="8513"/>
                  </a:lnTo>
                  <a:lnTo>
                    <a:pt x="4871" y="13340"/>
                  </a:lnTo>
                  <a:lnTo>
                    <a:pt x="3204" y="17991"/>
                  </a:lnTo>
                  <a:lnTo>
                    <a:pt x="1273" y="21019"/>
                  </a:lnTo>
                  <a:lnTo>
                    <a:pt x="1273" y="21063"/>
                  </a:lnTo>
                  <a:lnTo>
                    <a:pt x="45" y="24222"/>
                  </a:lnTo>
                  <a:lnTo>
                    <a:pt x="1" y="24310"/>
                  </a:lnTo>
                  <a:lnTo>
                    <a:pt x="45" y="24354"/>
                  </a:lnTo>
                  <a:lnTo>
                    <a:pt x="45" y="24397"/>
                  </a:lnTo>
                  <a:lnTo>
                    <a:pt x="132" y="24441"/>
                  </a:lnTo>
                  <a:lnTo>
                    <a:pt x="308" y="24441"/>
                  </a:lnTo>
                  <a:lnTo>
                    <a:pt x="352" y="24354"/>
                  </a:lnTo>
                  <a:lnTo>
                    <a:pt x="1580" y="21194"/>
                  </a:lnTo>
                  <a:lnTo>
                    <a:pt x="3511" y="18123"/>
                  </a:lnTo>
                  <a:lnTo>
                    <a:pt x="5222" y="13471"/>
                  </a:lnTo>
                  <a:lnTo>
                    <a:pt x="6934" y="8644"/>
                  </a:lnTo>
                  <a:lnTo>
                    <a:pt x="7767" y="6933"/>
                  </a:lnTo>
                  <a:lnTo>
                    <a:pt x="9742" y="3686"/>
                  </a:lnTo>
                  <a:lnTo>
                    <a:pt x="11497" y="219"/>
                  </a:lnTo>
                  <a:lnTo>
                    <a:pt x="11497" y="176"/>
                  </a:lnTo>
                  <a:lnTo>
                    <a:pt x="11497" y="88"/>
                  </a:lnTo>
                  <a:lnTo>
                    <a:pt x="11453" y="44"/>
                  </a:lnTo>
                  <a:lnTo>
                    <a:pt x="1141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74" name="Google Shape;16974;p486"/>
            <p:cNvSpPr/>
            <p:nvPr/>
          </p:nvSpPr>
          <p:spPr>
            <a:xfrm>
              <a:off x="3586200" y="2096725"/>
              <a:ext cx="1884700" cy="640675"/>
            </a:xfrm>
            <a:custGeom>
              <a:avLst/>
              <a:gdLst/>
              <a:ahLst/>
              <a:cxnLst/>
              <a:rect l="l" t="t" r="r" b="b"/>
              <a:pathLst>
                <a:path w="75388" h="25627" extrusionOk="0">
                  <a:moveTo>
                    <a:pt x="69727" y="0"/>
                  </a:moveTo>
                  <a:lnTo>
                    <a:pt x="67094" y="658"/>
                  </a:lnTo>
                  <a:lnTo>
                    <a:pt x="60248" y="3072"/>
                  </a:lnTo>
                  <a:lnTo>
                    <a:pt x="58142" y="3818"/>
                  </a:lnTo>
                  <a:lnTo>
                    <a:pt x="53271" y="3861"/>
                  </a:lnTo>
                  <a:lnTo>
                    <a:pt x="53227" y="3861"/>
                  </a:lnTo>
                  <a:lnTo>
                    <a:pt x="48752" y="6099"/>
                  </a:lnTo>
                  <a:lnTo>
                    <a:pt x="46031" y="7504"/>
                  </a:lnTo>
                  <a:lnTo>
                    <a:pt x="44495" y="8162"/>
                  </a:lnTo>
                  <a:lnTo>
                    <a:pt x="39712" y="9083"/>
                  </a:lnTo>
                  <a:lnTo>
                    <a:pt x="36290" y="9698"/>
                  </a:lnTo>
                  <a:lnTo>
                    <a:pt x="33306" y="10180"/>
                  </a:lnTo>
                  <a:lnTo>
                    <a:pt x="28347" y="11146"/>
                  </a:lnTo>
                  <a:lnTo>
                    <a:pt x="28303" y="11189"/>
                  </a:lnTo>
                  <a:lnTo>
                    <a:pt x="27557" y="11628"/>
                  </a:lnTo>
                  <a:lnTo>
                    <a:pt x="27470" y="11672"/>
                  </a:lnTo>
                  <a:lnTo>
                    <a:pt x="26987" y="12418"/>
                  </a:lnTo>
                  <a:lnTo>
                    <a:pt x="26987" y="12462"/>
                  </a:lnTo>
                  <a:lnTo>
                    <a:pt x="26592" y="14656"/>
                  </a:lnTo>
                  <a:lnTo>
                    <a:pt x="25319" y="19044"/>
                  </a:lnTo>
                  <a:lnTo>
                    <a:pt x="23740" y="22247"/>
                  </a:lnTo>
                  <a:lnTo>
                    <a:pt x="22336" y="24266"/>
                  </a:lnTo>
                  <a:lnTo>
                    <a:pt x="21326" y="24968"/>
                  </a:lnTo>
                  <a:lnTo>
                    <a:pt x="20185" y="25275"/>
                  </a:lnTo>
                  <a:lnTo>
                    <a:pt x="18737" y="25143"/>
                  </a:lnTo>
                  <a:lnTo>
                    <a:pt x="11541" y="23608"/>
                  </a:lnTo>
                  <a:lnTo>
                    <a:pt x="7723" y="22906"/>
                  </a:lnTo>
                  <a:lnTo>
                    <a:pt x="4608" y="22730"/>
                  </a:lnTo>
                  <a:lnTo>
                    <a:pt x="1405" y="21589"/>
                  </a:lnTo>
                  <a:lnTo>
                    <a:pt x="220" y="21150"/>
                  </a:lnTo>
                  <a:lnTo>
                    <a:pt x="88" y="21150"/>
                  </a:lnTo>
                  <a:lnTo>
                    <a:pt x="44" y="21194"/>
                  </a:lnTo>
                  <a:lnTo>
                    <a:pt x="0" y="21238"/>
                  </a:lnTo>
                  <a:lnTo>
                    <a:pt x="0" y="21326"/>
                  </a:lnTo>
                  <a:lnTo>
                    <a:pt x="0" y="21370"/>
                  </a:lnTo>
                  <a:lnTo>
                    <a:pt x="44" y="21457"/>
                  </a:lnTo>
                  <a:lnTo>
                    <a:pt x="88" y="21457"/>
                  </a:lnTo>
                  <a:lnTo>
                    <a:pt x="1317" y="21940"/>
                  </a:lnTo>
                  <a:lnTo>
                    <a:pt x="4520" y="23081"/>
                  </a:lnTo>
                  <a:lnTo>
                    <a:pt x="4608" y="23081"/>
                  </a:lnTo>
                  <a:lnTo>
                    <a:pt x="7679" y="23257"/>
                  </a:lnTo>
                  <a:lnTo>
                    <a:pt x="11453" y="23915"/>
                  </a:lnTo>
                  <a:lnTo>
                    <a:pt x="18693" y="25494"/>
                  </a:lnTo>
                  <a:lnTo>
                    <a:pt x="20185" y="25626"/>
                  </a:lnTo>
                  <a:lnTo>
                    <a:pt x="20273" y="25626"/>
                  </a:lnTo>
                  <a:lnTo>
                    <a:pt x="21458" y="25319"/>
                  </a:lnTo>
                  <a:lnTo>
                    <a:pt x="21546" y="25275"/>
                  </a:lnTo>
                  <a:lnTo>
                    <a:pt x="22555" y="24529"/>
                  </a:lnTo>
                  <a:lnTo>
                    <a:pt x="22599" y="24485"/>
                  </a:lnTo>
                  <a:lnTo>
                    <a:pt x="24047" y="22423"/>
                  </a:lnTo>
                  <a:lnTo>
                    <a:pt x="24047" y="22379"/>
                  </a:lnTo>
                  <a:lnTo>
                    <a:pt x="25627" y="19176"/>
                  </a:lnTo>
                  <a:lnTo>
                    <a:pt x="25670" y="19176"/>
                  </a:lnTo>
                  <a:lnTo>
                    <a:pt x="26899" y="14744"/>
                  </a:lnTo>
                  <a:lnTo>
                    <a:pt x="27338" y="12550"/>
                  </a:lnTo>
                  <a:lnTo>
                    <a:pt x="27777" y="11892"/>
                  </a:lnTo>
                  <a:lnTo>
                    <a:pt x="28435" y="11497"/>
                  </a:lnTo>
                  <a:lnTo>
                    <a:pt x="33393" y="10487"/>
                  </a:lnTo>
                  <a:lnTo>
                    <a:pt x="36333" y="10049"/>
                  </a:lnTo>
                  <a:lnTo>
                    <a:pt x="39756" y="9434"/>
                  </a:lnTo>
                  <a:lnTo>
                    <a:pt x="44583" y="8513"/>
                  </a:lnTo>
                  <a:lnTo>
                    <a:pt x="44627" y="8513"/>
                  </a:lnTo>
                  <a:lnTo>
                    <a:pt x="46207" y="7811"/>
                  </a:lnTo>
                  <a:lnTo>
                    <a:pt x="48927" y="6407"/>
                  </a:lnTo>
                  <a:lnTo>
                    <a:pt x="53315" y="4213"/>
                  </a:lnTo>
                  <a:lnTo>
                    <a:pt x="58142" y="4169"/>
                  </a:lnTo>
                  <a:lnTo>
                    <a:pt x="58230" y="4169"/>
                  </a:lnTo>
                  <a:lnTo>
                    <a:pt x="60336" y="3379"/>
                  </a:lnTo>
                  <a:lnTo>
                    <a:pt x="67181" y="1009"/>
                  </a:lnTo>
                  <a:lnTo>
                    <a:pt x="69770" y="351"/>
                  </a:lnTo>
                  <a:lnTo>
                    <a:pt x="71921" y="395"/>
                  </a:lnTo>
                  <a:lnTo>
                    <a:pt x="73369" y="1273"/>
                  </a:lnTo>
                  <a:lnTo>
                    <a:pt x="74246" y="2721"/>
                  </a:lnTo>
                  <a:lnTo>
                    <a:pt x="74992" y="5178"/>
                  </a:lnTo>
                  <a:lnTo>
                    <a:pt x="75036" y="7196"/>
                  </a:lnTo>
                  <a:lnTo>
                    <a:pt x="74992" y="10838"/>
                  </a:lnTo>
                  <a:lnTo>
                    <a:pt x="73544" y="13471"/>
                  </a:lnTo>
                  <a:lnTo>
                    <a:pt x="73544" y="13515"/>
                  </a:lnTo>
                  <a:lnTo>
                    <a:pt x="72667" y="15621"/>
                  </a:lnTo>
                  <a:lnTo>
                    <a:pt x="72667" y="15665"/>
                  </a:lnTo>
                  <a:lnTo>
                    <a:pt x="72667" y="15753"/>
                  </a:lnTo>
                  <a:lnTo>
                    <a:pt x="72710" y="15797"/>
                  </a:lnTo>
                  <a:lnTo>
                    <a:pt x="72754" y="15841"/>
                  </a:lnTo>
                  <a:lnTo>
                    <a:pt x="72886" y="15841"/>
                  </a:lnTo>
                  <a:lnTo>
                    <a:pt x="72930" y="15797"/>
                  </a:lnTo>
                  <a:lnTo>
                    <a:pt x="72974" y="15753"/>
                  </a:lnTo>
                  <a:lnTo>
                    <a:pt x="73851" y="13647"/>
                  </a:lnTo>
                  <a:lnTo>
                    <a:pt x="75343" y="10970"/>
                  </a:lnTo>
                  <a:lnTo>
                    <a:pt x="75343" y="10882"/>
                  </a:lnTo>
                  <a:lnTo>
                    <a:pt x="75387" y="7196"/>
                  </a:lnTo>
                  <a:lnTo>
                    <a:pt x="75343" y="5134"/>
                  </a:lnTo>
                  <a:lnTo>
                    <a:pt x="75343" y="5090"/>
                  </a:lnTo>
                  <a:lnTo>
                    <a:pt x="74597" y="2589"/>
                  </a:lnTo>
                  <a:lnTo>
                    <a:pt x="74553" y="2545"/>
                  </a:lnTo>
                  <a:lnTo>
                    <a:pt x="73632" y="1053"/>
                  </a:lnTo>
                  <a:lnTo>
                    <a:pt x="73588" y="1009"/>
                  </a:lnTo>
                  <a:lnTo>
                    <a:pt x="72052" y="44"/>
                  </a:lnTo>
                  <a:lnTo>
                    <a:pt x="71964" y="44"/>
                  </a:lnTo>
                  <a:lnTo>
                    <a:pt x="6977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75" name="Google Shape;16975;p486"/>
            <p:cNvSpPr/>
            <p:nvPr/>
          </p:nvSpPr>
          <p:spPr>
            <a:xfrm>
              <a:off x="3416150" y="761650"/>
              <a:ext cx="289650" cy="645075"/>
            </a:xfrm>
            <a:custGeom>
              <a:avLst/>
              <a:gdLst/>
              <a:ahLst/>
              <a:cxnLst/>
              <a:rect l="l" t="t" r="r" b="b"/>
              <a:pathLst>
                <a:path w="11586" h="25803" extrusionOk="0">
                  <a:moveTo>
                    <a:pt x="11322" y="1"/>
                  </a:moveTo>
                  <a:lnTo>
                    <a:pt x="11278" y="45"/>
                  </a:lnTo>
                  <a:lnTo>
                    <a:pt x="11234" y="88"/>
                  </a:lnTo>
                  <a:lnTo>
                    <a:pt x="9347" y="3950"/>
                  </a:lnTo>
                  <a:lnTo>
                    <a:pt x="7329" y="7241"/>
                  </a:lnTo>
                  <a:lnTo>
                    <a:pt x="6495" y="9128"/>
                  </a:lnTo>
                  <a:lnTo>
                    <a:pt x="5574" y="11717"/>
                  </a:lnTo>
                  <a:lnTo>
                    <a:pt x="3906" y="16807"/>
                  </a:lnTo>
                  <a:lnTo>
                    <a:pt x="2853" y="19484"/>
                  </a:lnTo>
                  <a:lnTo>
                    <a:pt x="2107" y="20668"/>
                  </a:lnTo>
                  <a:lnTo>
                    <a:pt x="2107" y="20712"/>
                  </a:lnTo>
                  <a:lnTo>
                    <a:pt x="45" y="25583"/>
                  </a:lnTo>
                  <a:lnTo>
                    <a:pt x="1" y="25627"/>
                  </a:lnTo>
                  <a:lnTo>
                    <a:pt x="1" y="25715"/>
                  </a:lnTo>
                  <a:lnTo>
                    <a:pt x="45" y="25758"/>
                  </a:lnTo>
                  <a:lnTo>
                    <a:pt x="133" y="25802"/>
                  </a:lnTo>
                  <a:lnTo>
                    <a:pt x="264" y="25802"/>
                  </a:lnTo>
                  <a:lnTo>
                    <a:pt x="352" y="25715"/>
                  </a:lnTo>
                  <a:lnTo>
                    <a:pt x="2414" y="20844"/>
                  </a:lnTo>
                  <a:lnTo>
                    <a:pt x="3160" y="19659"/>
                  </a:lnTo>
                  <a:lnTo>
                    <a:pt x="3160" y="19615"/>
                  </a:lnTo>
                  <a:lnTo>
                    <a:pt x="4213" y="16895"/>
                  </a:lnTo>
                  <a:lnTo>
                    <a:pt x="5881" y="11804"/>
                  </a:lnTo>
                  <a:lnTo>
                    <a:pt x="6846" y="9259"/>
                  </a:lnTo>
                  <a:lnTo>
                    <a:pt x="7636" y="7416"/>
                  </a:lnTo>
                  <a:lnTo>
                    <a:pt x="9655" y="4125"/>
                  </a:lnTo>
                  <a:lnTo>
                    <a:pt x="11541" y="264"/>
                  </a:lnTo>
                  <a:lnTo>
                    <a:pt x="11585" y="176"/>
                  </a:lnTo>
                  <a:lnTo>
                    <a:pt x="11541" y="132"/>
                  </a:lnTo>
                  <a:lnTo>
                    <a:pt x="11541" y="45"/>
                  </a:lnTo>
                  <a:lnTo>
                    <a:pt x="1145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76" name="Google Shape;16976;p486"/>
            <p:cNvSpPr/>
            <p:nvPr/>
          </p:nvSpPr>
          <p:spPr>
            <a:xfrm>
              <a:off x="3602650" y="2266750"/>
              <a:ext cx="1732200" cy="549625"/>
            </a:xfrm>
            <a:custGeom>
              <a:avLst/>
              <a:gdLst/>
              <a:ahLst/>
              <a:cxnLst/>
              <a:rect l="l" t="t" r="r" b="b"/>
              <a:pathLst>
                <a:path w="69288" h="21985" extrusionOk="0">
                  <a:moveTo>
                    <a:pt x="67094" y="0"/>
                  </a:moveTo>
                  <a:lnTo>
                    <a:pt x="63935" y="1054"/>
                  </a:lnTo>
                  <a:lnTo>
                    <a:pt x="58055" y="2502"/>
                  </a:lnTo>
                  <a:lnTo>
                    <a:pt x="54544" y="2633"/>
                  </a:lnTo>
                  <a:lnTo>
                    <a:pt x="54500" y="2633"/>
                  </a:lnTo>
                  <a:lnTo>
                    <a:pt x="51165" y="3862"/>
                  </a:lnTo>
                  <a:lnTo>
                    <a:pt x="47874" y="5091"/>
                  </a:lnTo>
                  <a:lnTo>
                    <a:pt x="45198" y="5661"/>
                  </a:lnTo>
                  <a:lnTo>
                    <a:pt x="39932" y="6144"/>
                  </a:lnTo>
                  <a:lnTo>
                    <a:pt x="36378" y="6495"/>
                  </a:lnTo>
                  <a:lnTo>
                    <a:pt x="29927" y="7241"/>
                  </a:lnTo>
                  <a:lnTo>
                    <a:pt x="28918" y="7416"/>
                  </a:lnTo>
                  <a:lnTo>
                    <a:pt x="28830" y="7460"/>
                  </a:lnTo>
                  <a:lnTo>
                    <a:pt x="28742" y="7548"/>
                  </a:lnTo>
                  <a:lnTo>
                    <a:pt x="27338" y="12068"/>
                  </a:lnTo>
                  <a:lnTo>
                    <a:pt x="25846" y="15227"/>
                  </a:lnTo>
                  <a:lnTo>
                    <a:pt x="22775" y="20273"/>
                  </a:lnTo>
                  <a:lnTo>
                    <a:pt x="21897" y="21502"/>
                  </a:lnTo>
                  <a:lnTo>
                    <a:pt x="19132" y="21633"/>
                  </a:lnTo>
                  <a:lnTo>
                    <a:pt x="16456" y="21282"/>
                  </a:lnTo>
                  <a:lnTo>
                    <a:pt x="12068" y="20361"/>
                  </a:lnTo>
                  <a:lnTo>
                    <a:pt x="8557" y="19615"/>
                  </a:lnTo>
                  <a:lnTo>
                    <a:pt x="8513" y="19615"/>
                  </a:lnTo>
                  <a:lnTo>
                    <a:pt x="5968" y="19439"/>
                  </a:lnTo>
                  <a:lnTo>
                    <a:pt x="3204" y="18957"/>
                  </a:lnTo>
                  <a:lnTo>
                    <a:pt x="220" y="18035"/>
                  </a:lnTo>
                  <a:lnTo>
                    <a:pt x="132" y="18035"/>
                  </a:lnTo>
                  <a:lnTo>
                    <a:pt x="88" y="18079"/>
                  </a:lnTo>
                  <a:lnTo>
                    <a:pt x="44" y="18123"/>
                  </a:lnTo>
                  <a:lnTo>
                    <a:pt x="1" y="18167"/>
                  </a:lnTo>
                  <a:lnTo>
                    <a:pt x="1" y="18255"/>
                  </a:lnTo>
                  <a:lnTo>
                    <a:pt x="1" y="18299"/>
                  </a:lnTo>
                  <a:lnTo>
                    <a:pt x="44" y="18342"/>
                  </a:lnTo>
                  <a:lnTo>
                    <a:pt x="88" y="18386"/>
                  </a:lnTo>
                  <a:lnTo>
                    <a:pt x="3116" y="19308"/>
                  </a:lnTo>
                  <a:lnTo>
                    <a:pt x="5924" y="19790"/>
                  </a:lnTo>
                  <a:lnTo>
                    <a:pt x="5968" y="19790"/>
                  </a:lnTo>
                  <a:lnTo>
                    <a:pt x="8470" y="19966"/>
                  </a:lnTo>
                  <a:lnTo>
                    <a:pt x="11980" y="20712"/>
                  </a:lnTo>
                  <a:lnTo>
                    <a:pt x="16368" y="21633"/>
                  </a:lnTo>
                  <a:lnTo>
                    <a:pt x="19089" y="21984"/>
                  </a:lnTo>
                  <a:lnTo>
                    <a:pt x="19132" y="21984"/>
                  </a:lnTo>
                  <a:lnTo>
                    <a:pt x="21985" y="21853"/>
                  </a:lnTo>
                  <a:lnTo>
                    <a:pt x="22072" y="21809"/>
                  </a:lnTo>
                  <a:lnTo>
                    <a:pt x="22116" y="21765"/>
                  </a:lnTo>
                  <a:lnTo>
                    <a:pt x="23082" y="20493"/>
                  </a:lnTo>
                  <a:lnTo>
                    <a:pt x="26153" y="15402"/>
                  </a:lnTo>
                  <a:lnTo>
                    <a:pt x="27645" y="12243"/>
                  </a:lnTo>
                  <a:lnTo>
                    <a:pt x="27689" y="12199"/>
                  </a:lnTo>
                  <a:lnTo>
                    <a:pt x="29049" y="7723"/>
                  </a:lnTo>
                  <a:lnTo>
                    <a:pt x="29971" y="7592"/>
                  </a:lnTo>
                  <a:lnTo>
                    <a:pt x="36421" y="6846"/>
                  </a:lnTo>
                  <a:lnTo>
                    <a:pt x="39976" y="6495"/>
                  </a:lnTo>
                  <a:lnTo>
                    <a:pt x="45241" y="6012"/>
                  </a:lnTo>
                  <a:lnTo>
                    <a:pt x="45285" y="6012"/>
                  </a:lnTo>
                  <a:lnTo>
                    <a:pt x="47962" y="5398"/>
                  </a:lnTo>
                  <a:lnTo>
                    <a:pt x="48006" y="5398"/>
                  </a:lnTo>
                  <a:lnTo>
                    <a:pt x="51253" y="4213"/>
                  </a:lnTo>
                  <a:lnTo>
                    <a:pt x="54588" y="2984"/>
                  </a:lnTo>
                  <a:lnTo>
                    <a:pt x="58098" y="2853"/>
                  </a:lnTo>
                  <a:lnTo>
                    <a:pt x="64022" y="1405"/>
                  </a:lnTo>
                  <a:lnTo>
                    <a:pt x="67182" y="351"/>
                  </a:lnTo>
                  <a:lnTo>
                    <a:pt x="67752" y="439"/>
                  </a:lnTo>
                  <a:lnTo>
                    <a:pt x="68059" y="1097"/>
                  </a:lnTo>
                  <a:lnTo>
                    <a:pt x="68191" y="4081"/>
                  </a:lnTo>
                  <a:lnTo>
                    <a:pt x="68191" y="4125"/>
                  </a:lnTo>
                  <a:lnTo>
                    <a:pt x="68937" y="7636"/>
                  </a:lnTo>
                  <a:lnTo>
                    <a:pt x="68937" y="7723"/>
                  </a:lnTo>
                  <a:lnTo>
                    <a:pt x="68981" y="7767"/>
                  </a:lnTo>
                  <a:lnTo>
                    <a:pt x="69200" y="7767"/>
                  </a:lnTo>
                  <a:lnTo>
                    <a:pt x="69244" y="7723"/>
                  </a:lnTo>
                  <a:lnTo>
                    <a:pt x="69288" y="7636"/>
                  </a:lnTo>
                  <a:lnTo>
                    <a:pt x="69288" y="7592"/>
                  </a:lnTo>
                  <a:lnTo>
                    <a:pt x="68542" y="4081"/>
                  </a:lnTo>
                  <a:lnTo>
                    <a:pt x="68410" y="1054"/>
                  </a:lnTo>
                  <a:lnTo>
                    <a:pt x="68410" y="966"/>
                  </a:lnTo>
                  <a:lnTo>
                    <a:pt x="68059" y="176"/>
                  </a:lnTo>
                  <a:lnTo>
                    <a:pt x="67972" y="132"/>
                  </a:lnTo>
                  <a:lnTo>
                    <a:pt x="67928" y="88"/>
                  </a:lnTo>
                  <a:lnTo>
                    <a:pt x="6718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77" name="Google Shape;16977;p486"/>
            <p:cNvSpPr/>
            <p:nvPr/>
          </p:nvSpPr>
          <p:spPr>
            <a:xfrm>
              <a:off x="3338275" y="741900"/>
              <a:ext cx="284150" cy="635200"/>
            </a:xfrm>
            <a:custGeom>
              <a:avLst/>
              <a:gdLst/>
              <a:ahLst/>
              <a:cxnLst/>
              <a:rect l="l" t="t" r="r" b="b"/>
              <a:pathLst>
                <a:path w="11366" h="25408" extrusionOk="0">
                  <a:moveTo>
                    <a:pt x="11234" y="1"/>
                  </a:moveTo>
                  <a:lnTo>
                    <a:pt x="11146" y="45"/>
                  </a:lnTo>
                  <a:lnTo>
                    <a:pt x="11102" y="45"/>
                  </a:lnTo>
                  <a:lnTo>
                    <a:pt x="11058" y="132"/>
                  </a:lnTo>
                  <a:lnTo>
                    <a:pt x="9259" y="3950"/>
                  </a:lnTo>
                  <a:lnTo>
                    <a:pt x="7723" y="6451"/>
                  </a:lnTo>
                  <a:lnTo>
                    <a:pt x="6056" y="10620"/>
                  </a:lnTo>
                  <a:lnTo>
                    <a:pt x="4476" y="15578"/>
                  </a:lnTo>
                  <a:lnTo>
                    <a:pt x="2896" y="19659"/>
                  </a:lnTo>
                  <a:lnTo>
                    <a:pt x="1799" y="22775"/>
                  </a:lnTo>
                  <a:lnTo>
                    <a:pt x="44" y="25144"/>
                  </a:lnTo>
                  <a:lnTo>
                    <a:pt x="0" y="25188"/>
                  </a:lnTo>
                  <a:lnTo>
                    <a:pt x="0" y="25232"/>
                  </a:lnTo>
                  <a:lnTo>
                    <a:pt x="44" y="25320"/>
                  </a:lnTo>
                  <a:lnTo>
                    <a:pt x="88" y="25364"/>
                  </a:lnTo>
                  <a:lnTo>
                    <a:pt x="176" y="25408"/>
                  </a:lnTo>
                  <a:lnTo>
                    <a:pt x="264" y="25408"/>
                  </a:lnTo>
                  <a:lnTo>
                    <a:pt x="308" y="25320"/>
                  </a:lnTo>
                  <a:lnTo>
                    <a:pt x="2107" y="22994"/>
                  </a:lnTo>
                  <a:lnTo>
                    <a:pt x="2107" y="22950"/>
                  </a:lnTo>
                  <a:lnTo>
                    <a:pt x="3248" y="19791"/>
                  </a:lnTo>
                  <a:lnTo>
                    <a:pt x="4783" y="15666"/>
                  </a:lnTo>
                  <a:lnTo>
                    <a:pt x="6363" y="10751"/>
                  </a:lnTo>
                  <a:lnTo>
                    <a:pt x="8031" y="6627"/>
                  </a:lnTo>
                  <a:lnTo>
                    <a:pt x="9566" y="4126"/>
                  </a:lnTo>
                  <a:lnTo>
                    <a:pt x="11365" y="264"/>
                  </a:lnTo>
                  <a:lnTo>
                    <a:pt x="11365" y="220"/>
                  </a:lnTo>
                  <a:lnTo>
                    <a:pt x="11365" y="132"/>
                  </a:lnTo>
                  <a:lnTo>
                    <a:pt x="11322" y="89"/>
                  </a:lnTo>
                  <a:lnTo>
                    <a:pt x="11278" y="45"/>
                  </a:lnTo>
                  <a:lnTo>
                    <a:pt x="1123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78" name="Google Shape;16978;p486"/>
            <p:cNvSpPr/>
            <p:nvPr/>
          </p:nvSpPr>
          <p:spPr>
            <a:xfrm>
              <a:off x="3628975" y="2341350"/>
              <a:ext cx="1621425" cy="496975"/>
            </a:xfrm>
            <a:custGeom>
              <a:avLst/>
              <a:gdLst/>
              <a:ahLst/>
              <a:cxnLst/>
              <a:rect l="l" t="t" r="r" b="b"/>
              <a:pathLst>
                <a:path w="64857" h="19879" extrusionOk="0">
                  <a:moveTo>
                    <a:pt x="63935" y="0"/>
                  </a:moveTo>
                  <a:lnTo>
                    <a:pt x="58230" y="1141"/>
                  </a:lnTo>
                  <a:lnTo>
                    <a:pt x="51736" y="2809"/>
                  </a:lnTo>
                  <a:lnTo>
                    <a:pt x="48971" y="3686"/>
                  </a:lnTo>
                  <a:lnTo>
                    <a:pt x="46733" y="4344"/>
                  </a:lnTo>
                  <a:lnTo>
                    <a:pt x="43574" y="4696"/>
                  </a:lnTo>
                  <a:lnTo>
                    <a:pt x="38177" y="5222"/>
                  </a:lnTo>
                  <a:lnTo>
                    <a:pt x="34930" y="5485"/>
                  </a:lnTo>
                  <a:lnTo>
                    <a:pt x="28611" y="6012"/>
                  </a:lnTo>
                  <a:lnTo>
                    <a:pt x="28523" y="6056"/>
                  </a:lnTo>
                  <a:lnTo>
                    <a:pt x="28172" y="6275"/>
                  </a:lnTo>
                  <a:lnTo>
                    <a:pt x="28128" y="6363"/>
                  </a:lnTo>
                  <a:lnTo>
                    <a:pt x="26899" y="9698"/>
                  </a:lnTo>
                  <a:lnTo>
                    <a:pt x="25320" y="12989"/>
                  </a:lnTo>
                  <a:lnTo>
                    <a:pt x="23652" y="15753"/>
                  </a:lnTo>
                  <a:lnTo>
                    <a:pt x="21941" y="18255"/>
                  </a:lnTo>
                  <a:lnTo>
                    <a:pt x="21107" y="19176"/>
                  </a:lnTo>
                  <a:lnTo>
                    <a:pt x="20581" y="19483"/>
                  </a:lnTo>
                  <a:lnTo>
                    <a:pt x="17334" y="19527"/>
                  </a:lnTo>
                  <a:lnTo>
                    <a:pt x="14350" y="19176"/>
                  </a:lnTo>
                  <a:lnTo>
                    <a:pt x="10488" y="18386"/>
                  </a:lnTo>
                  <a:lnTo>
                    <a:pt x="7417" y="17728"/>
                  </a:lnTo>
                  <a:lnTo>
                    <a:pt x="1975" y="17026"/>
                  </a:lnTo>
                  <a:lnTo>
                    <a:pt x="264" y="16412"/>
                  </a:lnTo>
                  <a:lnTo>
                    <a:pt x="132" y="16412"/>
                  </a:lnTo>
                  <a:lnTo>
                    <a:pt x="88" y="16455"/>
                  </a:lnTo>
                  <a:lnTo>
                    <a:pt x="45" y="16499"/>
                  </a:lnTo>
                  <a:lnTo>
                    <a:pt x="1" y="16587"/>
                  </a:lnTo>
                  <a:lnTo>
                    <a:pt x="45" y="16675"/>
                  </a:lnTo>
                  <a:lnTo>
                    <a:pt x="88" y="16719"/>
                  </a:lnTo>
                  <a:lnTo>
                    <a:pt x="132" y="16763"/>
                  </a:lnTo>
                  <a:lnTo>
                    <a:pt x="1888" y="17333"/>
                  </a:lnTo>
                  <a:lnTo>
                    <a:pt x="1931" y="17377"/>
                  </a:lnTo>
                  <a:lnTo>
                    <a:pt x="7373" y="18079"/>
                  </a:lnTo>
                  <a:lnTo>
                    <a:pt x="10444" y="18737"/>
                  </a:lnTo>
                  <a:lnTo>
                    <a:pt x="14306" y="19527"/>
                  </a:lnTo>
                  <a:lnTo>
                    <a:pt x="17334" y="19878"/>
                  </a:lnTo>
                  <a:lnTo>
                    <a:pt x="20625" y="19834"/>
                  </a:lnTo>
                  <a:lnTo>
                    <a:pt x="20712" y="19834"/>
                  </a:lnTo>
                  <a:lnTo>
                    <a:pt x="21283" y="19483"/>
                  </a:lnTo>
                  <a:lnTo>
                    <a:pt x="21327" y="19439"/>
                  </a:lnTo>
                  <a:lnTo>
                    <a:pt x="22204" y="18474"/>
                  </a:lnTo>
                  <a:lnTo>
                    <a:pt x="23959" y="15973"/>
                  </a:lnTo>
                  <a:lnTo>
                    <a:pt x="25627" y="13121"/>
                  </a:lnTo>
                  <a:lnTo>
                    <a:pt x="27207" y="9830"/>
                  </a:lnTo>
                  <a:lnTo>
                    <a:pt x="28435" y="6538"/>
                  </a:lnTo>
                  <a:lnTo>
                    <a:pt x="28699" y="6363"/>
                  </a:lnTo>
                  <a:lnTo>
                    <a:pt x="34930" y="5836"/>
                  </a:lnTo>
                  <a:lnTo>
                    <a:pt x="38221" y="5573"/>
                  </a:lnTo>
                  <a:lnTo>
                    <a:pt x="43618" y="5047"/>
                  </a:lnTo>
                  <a:lnTo>
                    <a:pt x="46777" y="4696"/>
                  </a:lnTo>
                  <a:lnTo>
                    <a:pt x="46821" y="4696"/>
                  </a:lnTo>
                  <a:lnTo>
                    <a:pt x="49059" y="4037"/>
                  </a:lnTo>
                  <a:lnTo>
                    <a:pt x="51868" y="3116"/>
                  </a:lnTo>
                  <a:lnTo>
                    <a:pt x="58318" y="1492"/>
                  </a:lnTo>
                  <a:lnTo>
                    <a:pt x="63935" y="351"/>
                  </a:lnTo>
                  <a:lnTo>
                    <a:pt x="64286" y="571"/>
                  </a:lnTo>
                  <a:lnTo>
                    <a:pt x="64505" y="1141"/>
                  </a:lnTo>
                  <a:lnTo>
                    <a:pt x="64330" y="5222"/>
                  </a:lnTo>
                  <a:lnTo>
                    <a:pt x="64330" y="5310"/>
                  </a:lnTo>
                  <a:lnTo>
                    <a:pt x="64373" y="5354"/>
                  </a:lnTo>
                  <a:lnTo>
                    <a:pt x="64417" y="5398"/>
                  </a:lnTo>
                  <a:lnTo>
                    <a:pt x="64549" y="5398"/>
                  </a:lnTo>
                  <a:lnTo>
                    <a:pt x="64593" y="5354"/>
                  </a:lnTo>
                  <a:lnTo>
                    <a:pt x="64637" y="5310"/>
                  </a:lnTo>
                  <a:lnTo>
                    <a:pt x="64681" y="5222"/>
                  </a:lnTo>
                  <a:lnTo>
                    <a:pt x="64856" y="1097"/>
                  </a:lnTo>
                  <a:lnTo>
                    <a:pt x="64856" y="1010"/>
                  </a:lnTo>
                  <a:lnTo>
                    <a:pt x="64549" y="395"/>
                  </a:lnTo>
                  <a:lnTo>
                    <a:pt x="64505" y="307"/>
                  </a:lnTo>
                  <a:lnTo>
                    <a:pt x="64022" y="44"/>
                  </a:lnTo>
                  <a:lnTo>
                    <a:pt x="6393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79" name="Google Shape;16979;p486"/>
            <p:cNvSpPr/>
            <p:nvPr/>
          </p:nvSpPr>
          <p:spPr>
            <a:xfrm>
              <a:off x="3316325" y="744100"/>
              <a:ext cx="277575" cy="640675"/>
            </a:xfrm>
            <a:custGeom>
              <a:avLst/>
              <a:gdLst/>
              <a:ahLst/>
              <a:cxnLst/>
              <a:rect l="l" t="t" r="r" b="b"/>
              <a:pathLst>
                <a:path w="11103" h="25627" extrusionOk="0">
                  <a:moveTo>
                    <a:pt x="10883" y="1"/>
                  </a:moveTo>
                  <a:lnTo>
                    <a:pt x="10795" y="44"/>
                  </a:lnTo>
                  <a:lnTo>
                    <a:pt x="10751" y="88"/>
                  </a:lnTo>
                  <a:lnTo>
                    <a:pt x="10225" y="1098"/>
                  </a:lnTo>
                  <a:lnTo>
                    <a:pt x="7680" y="5793"/>
                  </a:lnTo>
                  <a:lnTo>
                    <a:pt x="6144" y="9698"/>
                  </a:lnTo>
                  <a:lnTo>
                    <a:pt x="4652" y="14437"/>
                  </a:lnTo>
                  <a:lnTo>
                    <a:pt x="2590" y="19483"/>
                  </a:lnTo>
                  <a:lnTo>
                    <a:pt x="1449" y="22950"/>
                  </a:lnTo>
                  <a:lnTo>
                    <a:pt x="45" y="25363"/>
                  </a:lnTo>
                  <a:lnTo>
                    <a:pt x="1" y="25451"/>
                  </a:lnTo>
                  <a:lnTo>
                    <a:pt x="1" y="25495"/>
                  </a:lnTo>
                  <a:lnTo>
                    <a:pt x="45" y="25583"/>
                  </a:lnTo>
                  <a:lnTo>
                    <a:pt x="89" y="25627"/>
                  </a:lnTo>
                  <a:lnTo>
                    <a:pt x="264" y="25627"/>
                  </a:lnTo>
                  <a:lnTo>
                    <a:pt x="352" y="25539"/>
                  </a:lnTo>
                  <a:lnTo>
                    <a:pt x="1756" y="23125"/>
                  </a:lnTo>
                  <a:lnTo>
                    <a:pt x="1800" y="23082"/>
                  </a:lnTo>
                  <a:lnTo>
                    <a:pt x="2941" y="19571"/>
                  </a:lnTo>
                  <a:lnTo>
                    <a:pt x="4959" y="14525"/>
                  </a:lnTo>
                  <a:lnTo>
                    <a:pt x="6451" y="9830"/>
                  </a:lnTo>
                  <a:lnTo>
                    <a:pt x="7987" y="5924"/>
                  </a:lnTo>
                  <a:lnTo>
                    <a:pt x="10532" y="1273"/>
                  </a:lnTo>
                  <a:lnTo>
                    <a:pt x="11059" y="264"/>
                  </a:lnTo>
                  <a:lnTo>
                    <a:pt x="11103" y="220"/>
                  </a:lnTo>
                  <a:lnTo>
                    <a:pt x="11103" y="132"/>
                  </a:lnTo>
                  <a:lnTo>
                    <a:pt x="11059" y="88"/>
                  </a:lnTo>
                  <a:lnTo>
                    <a:pt x="11015" y="44"/>
                  </a:lnTo>
                  <a:lnTo>
                    <a:pt x="1092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80" name="Google Shape;16980;p486"/>
            <p:cNvSpPr/>
            <p:nvPr/>
          </p:nvSpPr>
          <p:spPr>
            <a:xfrm>
              <a:off x="3616925" y="2404975"/>
              <a:ext cx="1567650" cy="455275"/>
            </a:xfrm>
            <a:custGeom>
              <a:avLst/>
              <a:gdLst/>
              <a:ahLst/>
              <a:cxnLst/>
              <a:rect l="l" t="t" r="r" b="b"/>
              <a:pathLst>
                <a:path w="62706" h="18211" extrusionOk="0">
                  <a:moveTo>
                    <a:pt x="61696" y="0"/>
                  </a:moveTo>
                  <a:lnTo>
                    <a:pt x="60336" y="132"/>
                  </a:lnTo>
                  <a:lnTo>
                    <a:pt x="60292" y="176"/>
                  </a:lnTo>
                  <a:lnTo>
                    <a:pt x="57615" y="1448"/>
                  </a:lnTo>
                  <a:lnTo>
                    <a:pt x="51516" y="3116"/>
                  </a:lnTo>
                  <a:lnTo>
                    <a:pt x="48927" y="3686"/>
                  </a:lnTo>
                  <a:lnTo>
                    <a:pt x="44934" y="4081"/>
                  </a:lnTo>
                  <a:lnTo>
                    <a:pt x="41160" y="4388"/>
                  </a:lnTo>
                  <a:lnTo>
                    <a:pt x="36772" y="4783"/>
                  </a:lnTo>
                  <a:lnTo>
                    <a:pt x="33393" y="4959"/>
                  </a:lnTo>
                  <a:lnTo>
                    <a:pt x="30585" y="4871"/>
                  </a:lnTo>
                  <a:lnTo>
                    <a:pt x="30541" y="4871"/>
                  </a:lnTo>
                  <a:lnTo>
                    <a:pt x="29444" y="5047"/>
                  </a:lnTo>
                  <a:lnTo>
                    <a:pt x="29356" y="5090"/>
                  </a:lnTo>
                  <a:lnTo>
                    <a:pt x="29312" y="5134"/>
                  </a:lnTo>
                  <a:lnTo>
                    <a:pt x="28040" y="7679"/>
                  </a:lnTo>
                  <a:lnTo>
                    <a:pt x="26767" y="10268"/>
                  </a:lnTo>
                  <a:lnTo>
                    <a:pt x="25100" y="13121"/>
                  </a:lnTo>
                  <a:lnTo>
                    <a:pt x="23257" y="15797"/>
                  </a:lnTo>
                  <a:lnTo>
                    <a:pt x="22247" y="16982"/>
                  </a:lnTo>
                  <a:lnTo>
                    <a:pt x="21414" y="17596"/>
                  </a:lnTo>
                  <a:lnTo>
                    <a:pt x="20317" y="17860"/>
                  </a:lnTo>
                  <a:lnTo>
                    <a:pt x="17157" y="17860"/>
                  </a:lnTo>
                  <a:lnTo>
                    <a:pt x="14481" y="17640"/>
                  </a:lnTo>
                  <a:lnTo>
                    <a:pt x="10531" y="16807"/>
                  </a:lnTo>
                  <a:lnTo>
                    <a:pt x="7899" y="16236"/>
                  </a:lnTo>
                  <a:lnTo>
                    <a:pt x="2282" y="15534"/>
                  </a:lnTo>
                  <a:lnTo>
                    <a:pt x="219" y="14788"/>
                  </a:lnTo>
                  <a:lnTo>
                    <a:pt x="132" y="14788"/>
                  </a:lnTo>
                  <a:lnTo>
                    <a:pt x="88" y="14832"/>
                  </a:lnTo>
                  <a:lnTo>
                    <a:pt x="44" y="14832"/>
                  </a:lnTo>
                  <a:lnTo>
                    <a:pt x="0" y="14920"/>
                  </a:lnTo>
                  <a:lnTo>
                    <a:pt x="0" y="14964"/>
                  </a:lnTo>
                  <a:lnTo>
                    <a:pt x="0" y="15051"/>
                  </a:lnTo>
                  <a:lnTo>
                    <a:pt x="44" y="15095"/>
                  </a:lnTo>
                  <a:lnTo>
                    <a:pt x="88" y="15139"/>
                  </a:lnTo>
                  <a:lnTo>
                    <a:pt x="2194" y="15885"/>
                  </a:lnTo>
                  <a:lnTo>
                    <a:pt x="2238" y="15885"/>
                  </a:lnTo>
                  <a:lnTo>
                    <a:pt x="7811" y="16587"/>
                  </a:lnTo>
                  <a:lnTo>
                    <a:pt x="10444" y="17158"/>
                  </a:lnTo>
                  <a:lnTo>
                    <a:pt x="14437" y="17991"/>
                  </a:lnTo>
                  <a:lnTo>
                    <a:pt x="17157" y="18211"/>
                  </a:lnTo>
                  <a:lnTo>
                    <a:pt x="20404" y="18211"/>
                  </a:lnTo>
                  <a:lnTo>
                    <a:pt x="21501" y="17947"/>
                  </a:lnTo>
                  <a:lnTo>
                    <a:pt x="21589" y="17904"/>
                  </a:lnTo>
                  <a:lnTo>
                    <a:pt x="22467" y="17245"/>
                  </a:lnTo>
                  <a:lnTo>
                    <a:pt x="22511" y="17245"/>
                  </a:lnTo>
                  <a:lnTo>
                    <a:pt x="23564" y="16017"/>
                  </a:lnTo>
                  <a:lnTo>
                    <a:pt x="25363" y="13296"/>
                  </a:lnTo>
                  <a:lnTo>
                    <a:pt x="27074" y="10444"/>
                  </a:lnTo>
                  <a:lnTo>
                    <a:pt x="28347" y="7811"/>
                  </a:lnTo>
                  <a:lnTo>
                    <a:pt x="29576" y="5354"/>
                  </a:lnTo>
                  <a:lnTo>
                    <a:pt x="30585" y="5222"/>
                  </a:lnTo>
                  <a:lnTo>
                    <a:pt x="33393" y="5310"/>
                  </a:lnTo>
                  <a:lnTo>
                    <a:pt x="36816" y="5134"/>
                  </a:lnTo>
                  <a:lnTo>
                    <a:pt x="41204" y="4739"/>
                  </a:lnTo>
                  <a:lnTo>
                    <a:pt x="44934" y="4432"/>
                  </a:lnTo>
                  <a:lnTo>
                    <a:pt x="48971" y="4037"/>
                  </a:lnTo>
                  <a:lnTo>
                    <a:pt x="49015" y="4037"/>
                  </a:lnTo>
                  <a:lnTo>
                    <a:pt x="51604" y="3423"/>
                  </a:lnTo>
                  <a:lnTo>
                    <a:pt x="57703" y="1799"/>
                  </a:lnTo>
                  <a:lnTo>
                    <a:pt x="57747" y="1756"/>
                  </a:lnTo>
                  <a:lnTo>
                    <a:pt x="60424" y="483"/>
                  </a:lnTo>
                  <a:lnTo>
                    <a:pt x="61652" y="351"/>
                  </a:lnTo>
                  <a:lnTo>
                    <a:pt x="61872" y="571"/>
                  </a:lnTo>
                  <a:lnTo>
                    <a:pt x="62223" y="1799"/>
                  </a:lnTo>
                  <a:lnTo>
                    <a:pt x="62354" y="4037"/>
                  </a:lnTo>
                  <a:lnTo>
                    <a:pt x="62354" y="4125"/>
                  </a:lnTo>
                  <a:lnTo>
                    <a:pt x="62398" y="4169"/>
                  </a:lnTo>
                  <a:lnTo>
                    <a:pt x="62486" y="4213"/>
                  </a:lnTo>
                  <a:lnTo>
                    <a:pt x="62618" y="4213"/>
                  </a:lnTo>
                  <a:lnTo>
                    <a:pt x="62661" y="4169"/>
                  </a:lnTo>
                  <a:lnTo>
                    <a:pt x="62705" y="4081"/>
                  </a:lnTo>
                  <a:lnTo>
                    <a:pt x="62705" y="4037"/>
                  </a:lnTo>
                  <a:lnTo>
                    <a:pt x="62574" y="1799"/>
                  </a:lnTo>
                  <a:lnTo>
                    <a:pt x="62530" y="1756"/>
                  </a:lnTo>
                  <a:lnTo>
                    <a:pt x="62223" y="439"/>
                  </a:lnTo>
                  <a:lnTo>
                    <a:pt x="62179" y="351"/>
                  </a:lnTo>
                  <a:lnTo>
                    <a:pt x="61828" y="44"/>
                  </a:lnTo>
                  <a:lnTo>
                    <a:pt x="6178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81" name="Google Shape;16981;p486"/>
            <p:cNvSpPr/>
            <p:nvPr/>
          </p:nvSpPr>
          <p:spPr>
            <a:xfrm>
              <a:off x="3272450" y="748500"/>
              <a:ext cx="287450" cy="706500"/>
            </a:xfrm>
            <a:custGeom>
              <a:avLst/>
              <a:gdLst/>
              <a:ahLst/>
              <a:cxnLst/>
              <a:rect l="l" t="t" r="r" b="b"/>
              <a:pathLst>
                <a:path w="11498" h="28260" extrusionOk="0">
                  <a:moveTo>
                    <a:pt x="11278" y="0"/>
                  </a:moveTo>
                  <a:lnTo>
                    <a:pt x="11234" y="44"/>
                  </a:lnTo>
                  <a:lnTo>
                    <a:pt x="11190" y="88"/>
                  </a:lnTo>
                  <a:lnTo>
                    <a:pt x="9961" y="2677"/>
                  </a:lnTo>
                  <a:lnTo>
                    <a:pt x="8513" y="5046"/>
                  </a:lnTo>
                  <a:lnTo>
                    <a:pt x="8513" y="5090"/>
                  </a:lnTo>
                  <a:lnTo>
                    <a:pt x="7109" y="8732"/>
                  </a:lnTo>
                  <a:lnTo>
                    <a:pt x="5705" y="13120"/>
                  </a:lnTo>
                  <a:lnTo>
                    <a:pt x="4476" y="16324"/>
                  </a:lnTo>
                  <a:lnTo>
                    <a:pt x="3160" y="19176"/>
                  </a:lnTo>
                  <a:lnTo>
                    <a:pt x="1317" y="24617"/>
                  </a:lnTo>
                  <a:lnTo>
                    <a:pt x="1" y="27294"/>
                  </a:lnTo>
                  <a:lnTo>
                    <a:pt x="1" y="27338"/>
                  </a:lnTo>
                  <a:lnTo>
                    <a:pt x="1" y="28083"/>
                  </a:lnTo>
                  <a:lnTo>
                    <a:pt x="1" y="28171"/>
                  </a:lnTo>
                  <a:lnTo>
                    <a:pt x="44" y="28215"/>
                  </a:lnTo>
                  <a:lnTo>
                    <a:pt x="88" y="28259"/>
                  </a:lnTo>
                  <a:lnTo>
                    <a:pt x="220" y="28259"/>
                  </a:lnTo>
                  <a:lnTo>
                    <a:pt x="308" y="28215"/>
                  </a:lnTo>
                  <a:lnTo>
                    <a:pt x="308" y="28171"/>
                  </a:lnTo>
                  <a:lnTo>
                    <a:pt x="352" y="28083"/>
                  </a:lnTo>
                  <a:lnTo>
                    <a:pt x="352" y="27381"/>
                  </a:lnTo>
                  <a:lnTo>
                    <a:pt x="1668" y="24792"/>
                  </a:lnTo>
                  <a:lnTo>
                    <a:pt x="1668" y="24749"/>
                  </a:lnTo>
                  <a:lnTo>
                    <a:pt x="3511" y="19307"/>
                  </a:lnTo>
                  <a:lnTo>
                    <a:pt x="4784" y="16455"/>
                  </a:lnTo>
                  <a:lnTo>
                    <a:pt x="6012" y="13252"/>
                  </a:lnTo>
                  <a:lnTo>
                    <a:pt x="7416" y="8864"/>
                  </a:lnTo>
                  <a:lnTo>
                    <a:pt x="8821" y="5222"/>
                  </a:lnTo>
                  <a:lnTo>
                    <a:pt x="10269" y="2808"/>
                  </a:lnTo>
                  <a:lnTo>
                    <a:pt x="11497" y="263"/>
                  </a:lnTo>
                  <a:lnTo>
                    <a:pt x="11497" y="176"/>
                  </a:lnTo>
                  <a:lnTo>
                    <a:pt x="11497" y="132"/>
                  </a:lnTo>
                  <a:lnTo>
                    <a:pt x="11453" y="44"/>
                  </a:lnTo>
                  <a:lnTo>
                    <a:pt x="1140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82" name="Google Shape;16982;p486"/>
            <p:cNvSpPr/>
            <p:nvPr/>
          </p:nvSpPr>
          <p:spPr>
            <a:xfrm>
              <a:off x="4211500" y="2486150"/>
              <a:ext cx="884200" cy="333525"/>
            </a:xfrm>
            <a:custGeom>
              <a:avLst/>
              <a:gdLst/>
              <a:ahLst/>
              <a:cxnLst/>
              <a:rect l="l" t="t" r="r" b="b"/>
              <a:pathLst>
                <a:path w="35368" h="13341" extrusionOk="0">
                  <a:moveTo>
                    <a:pt x="34929" y="1"/>
                  </a:moveTo>
                  <a:lnTo>
                    <a:pt x="31287" y="1098"/>
                  </a:lnTo>
                  <a:lnTo>
                    <a:pt x="27645" y="1931"/>
                  </a:lnTo>
                  <a:lnTo>
                    <a:pt x="24310" y="2326"/>
                  </a:lnTo>
                  <a:lnTo>
                    <a:pt x="20668" y="2765"/>
                  </a:lnTo>
                  <a:lnTo>
                    <a:pt x="17728" y="3072"/>
                  </a:lnTo>
                  <a:lnTo>
                    <a:pt x="12726" y="3379"/>
                  </a:lnTo>
                  <a:lnTo>
                    <a:pt x="8864" y="3292"/>
                  </a:lnTo>
                  <a:lnTo>
                    <a:pt x="6802" y="3423"/>
                  </a:lnTo>
                  <a:lnTo>
                    <a:pt x="6758" y="3467"/>
                  </a:lnTo>
                  <a:lnTo>
                    <a:pt x="5924" y="3818"/>
                  </a:lnTo>
                  <a:lnTo>
                    <a:pt x="5880" y="3862"/>
                  </a:lnTo>
                  <a:lnTo>
                    <a:pt x="5222" y="4564"/>
                  </a:lnTo>
                  <a:lnTo>
                    <a:pt x="5178" y="4608"/>
                  </a:lnTo>
                  <a:lnTo>
                    <a:pt x="4213" y="6319"/>
                  </a:lnTo>
                  <a:lnTo>
                    <a:pt x="1317" y="11322"/>
                  </a:lnTo>
                  <a:lnTo>
                    <a:pt x="44" y="13077"/>
                  </a:lnTo>
                  <a:lnTo>
                    <a:pt x="0" y="13121"/>
                  </a:lnTo>
                  <a:lnTo>
                    <a:pt x="0" y="13208"/>
                  </a:lnTo>
                  <a:lnTo>
                    <a:pt x="44" y="13252"/>
                  </a:lnTo>
                  <a:lnTo>
                    <a:pt x="88" y="13340"/>
                  </a:lnTo>
                  <a:lnTo>
                    <a:pt x="264" y="13340"/>
                  </a:lnTo>
                  <a:lnTo>
                    <a:pt x="307" y="13296"/>
                  </a:lnTo>
                  <a:lnTo>
                    <a:pt x="1624" y="11497"/>
                  </a:lnTo>
                  <a:lnTo>
                    <a:pt x="4520" y="6495"/>
                  </a:lnTo>
                  <a:lnTo>
                    <a:pt x="5485" y="4783"/>
                  </a:lnTo>
                  <a:lnTo>
                    <a:pt x="6100" y="4125"/>
                  </a:lnTo>
                  <a:lnTo>
                    <a:pt x="6890" y="3774"/>
                  </a:lnTo>
                  <a:lnTo>
                    <a:pt x="8864" y="3643"/>
                  </a:lnTo>
                  <a:lnTo>
                    <a:pt x="12770" y="3730"/>
                  </a:lnTo>
                  <a:lnTo>
                    <a:pt x="17728" y="3423"/>
                  </a:lnTo>
                  <a:lnTo>
                    <a:pt x="20712" y="3116"/>
                  </a:lnTo>
                  <a:lnTo>
                    <a:pt x="24354" y="2677"/>
                  </a:lnTo>
                  <a:lnTo>
                    <a:pt x="27689" y="2282"/>
                  </a:lnTo>
                  <a:lnTo>
                    <a:pt x="27733" y="2282"/>
                  </a:lnTo>
                  <a:lnTo>
                    <a:pt x="31419" y="1405"/>
                  </a:lnTo>
                  <a:lnTo>
                    <a:pt x="34885" y="352"/>
                  </a:lnTo>
                  <a:lnTo>
                    <a:pt x="35017" y="746"/>
                  </a:lnTo>
                  <a:lnTo>
                    <a:pt x="34534" y="2370"/>
                  </a:lnTo>
                  <a:lnTo>
                    <a:pt x="34534" y="2458"/>
                  </a:lnTo>
                  <a:lnTo>
                    <a:pt x="34534" y="2502"/>
                  </a:lnTo>
                  <a:lnTo>
                    <a:pt x="34578" y="2546"/>
                  </a:lnTo>
                  <a:lnTo>
                    <a:pt x="34666" y="2589"/>
                  </a:lnTo>
                  <a:lnTo>
                    <a:pt x="34798" y="2589"/>
                  </a:lnTo>
                  <a:lnTo>
                    <a:pt x="34841" y="2546"/>
                  </a:lnTo>
                  <a:lnTo>
                    <a:pt x="34885" y="2458"/>
                  </a:lnTo>
                  <a:lnTo>
                    <a:pt x="35368" y="790"/>
                  </a:lnTo>
                  <a:lnTo>
                    <a:pt x="35368" y="703"/>
                  </a:lnTo>
                  <a:lnTo>
                    <a:pt x="35149" y="88"/>
                  </a:lnTo>
                  <a:lnTo>
                    <a:pt x="3506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83" name="Google Shape;16983;p486"/>
            <p:cNvSpPr/>
            <p:nvPr/>
          </p:nvSpPr>
          <p:spPr>
            <a:xfrm>
              <a:off x="3623500" y="2804275"/>
              <a:ext cx="496975" cy="77925"/>
            </a:xfrm>
            <a:custGeom>
              <a:avLst/>
              <a:gdLst/>
              <a:ahLst/>
              <a:cxnLst/>
              <a:rect l="l" t="t" r="r" b="b"/>
              <a:pathLst>
                <a:path w="19879" h="3117" extrusionOk="0">
                  <a:moveTo>
                    <a:pt x="88" y="1"/>
                  </a:moveTo>
                  <a:lnTo>
                    <a:pt x="44" y="45"/>
                  </a:lnTo>
                  <a:lnTo>
                    <a:pt x="0" y="89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44" y="308"/>
                  </a:lnTo>
                  <a:lnTo>
                    <a:pt x="88" y="352"/>
                  </a:lnTo>
                  <a:lnTo>
                    <a:pt x="1756" y="922"/>
                  </a:lnTo>
                  <a:lnTo>
                    <a:pt x="1799" y="922"/>
                  </a:lnTo>
                  <a:lnTo>
                    <a:pt x="7504" y="1756"/>
                  </a:lnTo>
                  <a:lnTo>
                    <a:pt x="10795" y="2458"/>
                  </a:lnTo>
                  <a:lnTo>
                    <a:pt x="13867" y="2985"/>
                  </a:lnTo>
                  <a:lnTo>
                    <a:pt x="16982" y="3116"/>
                  </a:lnTo>
                  <a:lnTo>
                    <a:pt x="19703" y="2941"/>
                  </a:lnTo>
                  <a:lnTo>
                    <a:pt x="19747" y="2941"/>
                  </a:lnTo>
                  <a:lnTo>
                    <a:pt x="19834" y="2897"/>
                  </a:lnTo>
                  <a:lnTo>
                    <a:pt x="19834" y="2809"/>
                  </a:lnTo>
                  <a:lnTo>
                    <a:pt x="19878" y="2765"/>
                  </a:lnTo>
                  <a:lnTo>
                    <a:pt x="19834" y="2678"/>
                  </a:lnTo>
                  <a:lnTo>
                    <a:pt x="19790" y="2634"/>
                  </a:lnTo>
                  <a:lnTo>
                    <a:pt x="19659" y="2590"/>
                  </a:lnTo>
                  <a:lnTo>
                    <a:pt x="16982" y="2765"/>
                  </a:lnTo>
                  <a:lnTo>
                    <a:pt x="13910" y="2634"/>
                  </a:lnTo>
                  <a:lnTo>
                    <a:pt x="10883" y="2107"/>
                  </a:lnTo>
                  <a:lnTo>
                    <a:pt x="7592" y="1405"/>
                  </a:lnTo>
                  <a:lnTo>
                    <a:pt x="1887" y="61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84" name="Google Shape;16984;p486"/>
            <p:cNvSpPr/>
            <p:nvPr/>
          </p:nvSpPr>
          <p:spPr>
            <a:xfrm>
              <a:off x="3251600" y="756175"/>
              <a:ext cx="275375" cy="692225"/>
            </a:xfrm>
            <a:custGeom>
              <a:avLst/>
              <a:gdLst/>
              <a:ahLst/>
              <a:cxnLst/>
              <a:rect l="l" t="t" r="r" b="b"/>
              <a:pathLst>
                <a:path w="11015" h="27689" extrusionOk="0">
                  <a:moveTo>
                    <a:pt x="10795" y="0"/>
                  </a:moveTo>
                  <a:lnTo>
                    <a:pt x="10752" y="44"/>
                  </a:lnTo>
                  <a:lnTo>
                    <a:pt x="10708" y="88"/>
                  </a:lnTo>
                  <a:lnTo>
                    <a:pt x="10313" y="834"/>
                  </a:lnTo>
                  <a:lnTo>
                    <a:pt x="8470" y="4213"/>
                  </a:lnTo>
                  <a:lnTo>
                    <a:pt x="7153" y="7592"/>
                  </a:lnTo>
                  <a:lnTo>
                    <a:pt x="5837" y="11716"/>
                  </a:lnTo>
                  <a:lnTo>
                    <a:pt x="4652" y="14744"/>
                  </a:lnTo>
                  <a:lnTo>
                    <a:pt x="3336" y="17333"/>
                  </a:lnTo>
                  <a:lnTo>
                    <a:pt x="3336" y="17377"/>
                  </a:lnTo>
                  <a:lnTo>
                    <a:pt x="2370" y="20185"/>
                  </a:lnTo>
                  <a:lnTo>
                    <a:pt x="1010" y="24485"/>
                  </a:lnTo>
                  <a:lnTo>
                    <a:pt x="176" y="26460"/>
                  </a:lnTo>
                  <a:lnTo>
                    <a:pt x="176" y="26504"/>
                  </a:lnTo>
                  <a:lnTo>
                    <a:pt x="1" y="27469"/>
                  </a:lnTo>
                  <a:lnTo>
                    <a:pt x="1" y="27557"/>
                  </a:lnTo>
                  <a:lnTo>
                    <a:pt x="45" y="27601"/>
                  </a:lnTo>
                  <a:lnTo>
                    <a:pt x="89" y="27645"/>
                  </a:lnTo>
                  <a:lnTo>
                    <a:pt x="176" y="27689"/>
                  </a:lnTo>
                  <a:lnTo>
                    <a:pt x="308" y="27645"/>
                  </a:lnTo>
                  <a:lnTo>
                    <a:pt x="352" y="27557"/>
                  </a:lnTo>
                  <a:lnTo>
                    <a:pt x="484" y="26592"/>
                  </a:lnTo>
                  <a:lnTo>
                    <a:pt x="1361" y="24617"/>
                  </a:lnTo>
                  <a:lnTo>
                    <a:pt x="1361" y="24573"/>
                  </a:lnTo>
                  <a:lnTo>
                    <a:pt x="2678" y="20317"/>
                  </a:lnTo>
                  <a:lnTo>
                    <a:pt x="3643" y="17465"/>
                  </a:lnTo>
                  <a:lnTo>
                    <a:pt x="4959" y="14876"/>
                  </a:lnTo>
                  <a:lnTo>
                    <a:pt x="6144" y="11804"/>
                  </a:lnTo>
                  <a:lnTo>
                    <a:pt x="7461" y="7679"/>
                  </a:lnTo>
                  <a:lnTo>
                    <a:pt x="8777" y="4344"/>
                  </a:lnTo>
                  <a:lnTo>
                    <a:pt x="10620" y="1009"/>
                  </a:lnTo>
                  <a:lnTo>
                    <a:pt x="11015" y="264"/>
                  </a:lnTo>
                  <a:lnTo>
                    <a:pt x="11015" y="176"/>
                  </a:lnTo>
                  <a:lnTo>
                    <a:pt x="11015" y="132"/>
                  </a:lnTo>
                  <a:lnTo>
                    <a:pt x="11015" y="44"/>
                  </a:lnTo>
                  <a:lnTo>
                    <a:pt x="1092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85" name="Google Shape;16985;p486"/>
            <p:cNvSpPr/>
            <p:nvPr/>
          </p:nvSpPr>
          <p:spPr>
            <a:xfrm>
              <a:off x="3658600" y="1953000"/>
              <a:ext cx="737225" cy="323650"/>
            </a:xfrm>
            <a:custGeom>
              <a:avLst/>
              <a:gdLst/>
              <a:ahLst/>
              <a:cxnLst/>
              <a:rect l="l" t="t" r="r" b="b"/>
              <a:pathLst>
                <a:path w="29489" h="12946" extrusionOk="0">
                  <a:moveTo>
                    <a:pt x="11760" y="1"/>
                  </a:moveTo>
                  <a:lnTo>
                    <a:pt x="11629" y="45"/>
                  </a:lnTo>
                  <a:lnTo>
                    <a:pt x="11278" y="220"/>
                  </a:lnTo>
                  <a:lnTo>
                    <a:pt x="11234" y="264"/>
                  </a:lnTo>
                  <a:lnTo>
                    <a:pt x="11190" y="308"/>
                  </a:lnTo>
                  <a:lnTo>
                    <a:pt x="11058" y="703"/>
                  </a:lnTo>
                  <a:lnTo>
                    <a:pt x="11058" y="834"/>
                  </a:lnTo>
                  <a:lnTo>
                    <a:pt x="12287" y="3994"/>
                  </a:lnTo>
                  <a:lnTo>
                    <a:pt x="12550" y="6539"/>
                  </a:lnTo>
                  <a:lnTo>
                    <a:pt x="12112" y="8733"/>
                  </a:lnTo>
                  <a:lnTo>
                    <a:pt x="11102" y="11190"/>
                  </a:lnTo>
                  <a:lnTo>
                    <a:pt x="10620" y="11804"/>
                  </a:lnTo>
                  <a:lnTo>
                    <a:pt x="10225" y="12068"/>
                  </a:lnTo>
                  <a:lnTo>
                    <a:pt x="6670" y="12507"/>
                  </a:lnTo>
                  <a:lnTo>
                    <a:pt x="2721" y="12594"/>
                  </a:lnTo>
                  <a:lnTo>
                    <a:pt x="2195" y="12243"/>
                  </a:lnTo>
                  <a:lnTo>
                    <a:pt x="2151" y="12199"/>
                  </a:lnTo>
                  <a:lnTo>
                    <a:pt x="1756" y="12024"/>
                  </a:lnTo>
                  <a:lnTo>
                    <a:pt x="834" y="9610"/>
                  </a:lnTo>
                  <a:lnTo>
                    <a:pt x="790" y="9523"/>
                  </a:lnTo>
                  <a:lnTo>
                    <a:pt x="308" y="9128"/>
                  </a:lnTo>
                  <a:lnTo>
                    <a:pt x="220" y="9084"/>
                  </a:lnTo>
                  <a:lnTo>
                    <a:pt x="88" y="9084"/>
                  </a:lnTo>
                  <a:lnTo>
                    <a:pt x="44" y="9128"/>
                  </a:lnTo>
                  <a:lnTo>
                    <a:pt x="0" y="9172"/>
                  </a:lnTo>
                  <a:lnTo>
                    <a:pt x="0" y="9259"/>
                  </a:lnTo>
                  <a:lnTo>
                    <a:pt x="0" y="9303"/>
                  </a:lnTo>
                  <a:lnTo>
                    <a:pt x="44" y="9391"/>
                  </a:lnTo>
                  <a:lnTo>
                    <a:pt x="527" y="9786"/>
                  </a:lnTo>
                  <a:lnTo>
                    <a:pt x="1492" y="12199"/>
                  </a:lnTo>
                  <a:lnTo>
                    <a:pt x="1580" y="12331"/>
                  </a:lnTo>
                  <a:lnTo>
                    <a:pt x="1975" y="12507"/>
                  </a:lnTo>
                  <a:lnTo>
                    <a:pt x="2589" y="12945"/>
                  </a:lnTo>
                  <a:lnTo>
                    <a:pt x="2677" y="12945"/>
                  </a:lnTo>
                  <a:lnTo>
                    <a:pt x="6714" y="12858"/>
                  </a:lnTo>
                  <a:lnTo>
                    <a:pt x="10312" y="12419"/>
                  </a:lnTo>
                  <a:lnTo>
                    <a:pt x="10400" y="12419"/>
                  </a:lnTo>
                  <a:lnTo>
                    <a:pt x="10839" y="12068"/>
                  </a:lnTo>
                  <a:lnTo>
                    <a:pt x="10883" y="12024"/>
                  </a:lnTo>
                  <a:lnTo>
                    <a:pt x="11366" y="11366"/>
                  </a:lnTo>
                  <a:lnTo>
                    <a:pt x="11409" y="11322"/>
                  </a:lnTo>
                  <a:lnTo>
                    <a:pt x="12419" y="8865"/>
                  </a:lnTo>
                  <a:lnTo>
                    <a:pt x="12463" y="8821"/>
                  </a:lnTo>
                  <a:lnTo>
                    <a:pt x="12857" y="6583"/>
                  </a:lnTo>
                  <a:lnTo>
                    <a:pt x="12901" y="6539"/>
                  </a:lnTo>
                  <a:lnTo>
                    <a:pt x="12638" y="3906"/>
                  </a:lnTo>
                  <a:lnTo>
                    <a:pt x="12594" y="3862"/>
                  </a:lnTo>
                  <a:lnTo>
                    <a:pt x="11409" y="747"/>
                  </a:lnTo>
                  <a:lnTo>
                    <a:pt x="11497" y="483"/>
                  </a:lnTo>
                  <a:lnTo>
                    <a:pt x="11717" y="352"/>
                  </a:lnTo>
                  <a:lnTo>
                    <a:pt x="15052" y="1185"/>
                  </a:lnTo>
                  <a:lnTo>
                    <a:pt x="17553" y="2677"/>
                  </a:lnTo>
                  <a:lnTo>
                    <a:pt x="22116" y="5003"/>
                  </a:lnTo>
                  <a:lnTo>
                    <a:pt x="22204" y="5003"/>
                  </a:lnTo>
                  <a:lnTo>
                    <a:pt x="23477" y="4915"/>
                  </a:lnTo>
                  <a:lnTo>
                    <a:pt x="29357" y="3555"/>
                  </a:lnTo>
                  <a:lnTo>
                    <a:pt x="29444" y="3555"/>
                  </a:lnTo>
                  <a:lnTo>
                    <a:pt x="29488" y="3511"/>
                  </a:lnTo>
                  <a:lnTo>
                    <a:pt x="29488" y="3423"/>
                  </a:lnTo>
                  <a:lnTo>
                    <a:pt x="29488" y="3379"/>
                  </a:lnTo>
                  <a:lnTo>
                    <a:pt x="29444" y="3292"/>
                  </a:lnTo>
                  <a:lnTo>
                    <a:pt x="29400" y="3248"/>
                  </a:lnTo>
                  <a:lnTo>
                    <a:pt x="29357" y="3204"/>
                  </a:lnTo>
                  <a:lnTo>
                    <a:pt x="29269" y="3248"/>
                  </a:lnTo>
                  <a:lnTo>
                    <a:pt x="23433" y="4564"/>
                  </a:lnTo>
                  <a:lnTo>
                    <a:pt x="22204" y="4652"/>
                  </a:lnTo>
                  <a:lnTo>
                    <a:pt x="17684" y="2370"/>
                  </a:lnTo>
                  <a:lnTo>
                    <a:pt x="15183" y="878"/>
                  </a:lnTo>
                  <a:lnTo>
                    <a:pt x="15139" y="878"/>
                  </a:lnTo>
                  <a:lnTo>
                    <a:pt x="1176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86" name="Google Shape;16986;p486"/>
            <p:cNvSpPr/>
            <p:nvPr/>
          </p:nvSpPr>
          <p:spPr>
            <a:xfrm>
              <a:off x="3550000" y="21395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87" name="Google Shape;16987;p486"/>
            <p:cNvSpPr/>
            <p:nvPr/>
          </p:nvSpPr>
          <p:spPr>
            <a:xfrm>
              <a:off x="3550000" y="21395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88" name="Google Shape;16988;p486"/>
            <p:cNvSpPr/>
            <p:nvPr/>
          </p:nvSpPr>
          <p:spPr>
            <a:xfrm>
              <a:off x="3643250" y="872450"/>
              <a:ext cx="522200" cy="829375"/>
            </a:xfrm>
            <a:custGeom>
              <a:avLst/>
              <a:gdLst/>
              <a:ahLst/>
              <a:cxnLst/>
              <a:rect l="l" t="t" r="r" b="b"/>
              <a:pathLst>
                <a:path w="20888" h="33175" extrusionOk="0">
                  <a:moveTo>
                    <a:pt x="20668" y="1"/>
                  </a:moveTo>
                  <a:lnTo>
                    <a:pt x="20624" y="44"/>
                  </a:lnTo>
                  <a:lnTo>
                    <a:pt x="20580" y="88"/>
                  </a:lnTo>
                  <a:lnTo>
                    <a:pt x="16850" y="5178"/>
                  </a:lnTo>
                  <a:lnTo>
                    <a:pt x="14525" y="7943"/>
                  </a:lnTo>
                  <a:lnTo>
                    <a:pt x="11672" y="11146"/>
                  </a:lnTo>
                  <a:lnTo>
                    <a:pt x="9522" y="13823"/>
                  </a:lnTo>
                  <a:lnTo>
                    <a:pt x="9522" y="13867"/>
                  </a:lnTo>
                  <a:lnTo>
                    <a:pt x="8732" y="15227"/>
                  </a:lnTo>
                  <a:lnTo>
                    <a:pt x="8689" y="15315"/>
                  </a:lnTo>
                  <a:lnTo>
                    <a:pt x="8513" y="16851"/>
                  </a:lnTo>
                  <a:lnTo>
                    <a:pt x="8601" y="18869"/>
                  </a:lnTo>
                  <a:lnTo>
                    <a:pt x="8425" y="19220"/>
                  </a:lnTo>
                  <a:lnTo>
                    <a:pt x="5134" y="21677"/>
                  </a:lnTo>
                  <a:lnTo>
                    <a:pt x="5090" y="21765"/>
                  </a:lnTo>
                  <a:lnTo>
                    <a:pt x="4037" y="24617"/>
                  </a:lnTo>
                  <a:lnTo>
                    <a:pt x="3160" y="27865"/>
                  </a:lnTo>
                  <a:lnTo>
                    <a:pt x="2326" y="30892"/>
                  </a:lnTo>
                  <a:lnTo>
                    <a:pt x="1536" y="32253"/>
                  </a:lnTo>
                  <a:lnTo>
                    <a:pt x="483" y="32779"/>
                  </a:lnTo>
                  <a:lnTo>
                    <a:pt x="220" y="32691"/>
                  </a:lnTo>
                  <a:lnTo>
                    <a:pt x="88" y="32691"/>
                  </a:lnTo>
                  <a:lnTo>
                    <a:pt x="44" y="32735"/>
                  </a:lnTo>
                  <a:lnTo>
                    <a:pt x="0" y="32779"/>
                  </a:lnTo>
                  <a:lnTo>
                    <a:pt x="0" y="32867"/>
                  </a:lnTo>
                  <a:lnTo>
                    <a:pt x="0" y="32911"/>
                  </a:lnTo>
                  <a:lnTo>
                    <a:pt x="44" y="32955"/>
                  </a:lnTo>
                  <a:lnTo>
                    <a:pt x="88" y="32999"/>
                  </a:lnTo>
                  <a:lnTo>
                    <a:pt x="439" y="33130"/>
                  </a:lnTo>
                  <a:lnTo>
                    <a:pt x="483" y="33174"/>
                  </a:lnTo>
                  <a:lnTo>
                    <a:pt x="571" y="33130"/>
                  </a:lnTo>
                  <a:lnTo>
                    <a:pt x="1755" y="32516"/>
                  </a:lnTo>
                  <a:lnTo>
                    <a:pt x="1799" y="32472"/>
                  </a:lnTo>
                  <a:lnTo>
                    <a:pt x="2677" y="31068"/>
                  </a:lnTo>
                  <a:lnTo>
                    <a:pt x="2677" y="31024"/>
                  </a:lnTo>
                  <a:lnTo>
                    <a:pt x="3511" y="27952"/>
                  </a:lnTo>
                  <a:lnTo>
                    <a:pt x="4388" y="24705"/>
                  </a:lnTo>
                  <a:lnTo>
                    <a:pt x="5397" y="21941"/>
                  </a:lnTo>
                  <a:lnTo>
                    <a:pt x="8645" y="19483"/>
                  </a:lnTo>
                  <a:lnTo>
                    <a:pt x="8689" y="19396"/>
                  </a:lnTo>
                  <a:lnTo>
                    <a:pt x="8908" y="18957"/>
                  </a:lnTo>
                  <a:lnTo>
                    <a:pt x="8952" y="18869"/>
                  </a:lnTo>
                  <a:lnTo>
                    <a:pt x="8864" y="16851"/>
                  </a:lnTo>
                  <a:lnTo>
                    <a:pt x="9040" y="15359"/>
                  </a:lnTo>
                  <a:lnTo>
                    <a:pt x="9786" y="14042"/>
                  </a:lnTo>
                  <a:lnTo>
                    <a:pt x="11936" y="11366"/>
                  </a:lnTo>
                  <a:lnTo>
                    <a:pt x="14788" y="8162"/>
                  </a:lnTo>
                  <a:lnTo>
                    <a:pt x="17114" y="5398"/>
                  </a:lnTo>
                  <a:lnTo>
                    <a:pt x="20843" y="308"/>
                  </a:lnTo>
                  <a:lnTo>
                    <a:pt x="20887" y="220"/>
                  </a:lnTo>
                  <a:lnTo>
                    <a:pt x="20887" y="176"/>
                  </a:lnTo>
                  <a:lnTo>
                    <a:pt x="20887" y="88"/>
                  </a:lnTo>
                  <a:lnTo>
                    <a:pt x="20800" y="44"/>
                  </a:lnTo>
                  <a:lnTo>
                    <a:pt x="2075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89" name="Google Shape;16989;p486"/>
            <p:cNvSpPr/>
            <p:nvPr/>
          </p:nvSpPr>
          <p:spPr>
            <a:xfrm>
              <a:off x="3612525" y="2141700"/>
              <a:ext cx="1811200" cy="630800"/>
            </a:xfrm>
            <a:custGeom>
              <a:avLst/>
              <a:gdLst/>
              <a:ahLst/>
              <a:cxnLst/>
              <a:rect l="l" t="t" r="r" b="b"/>
              <a:pathLst>
                <a:path w="72448" h="25232" extrusionOk="0">
                  <a:moveTo>
                    <a:pt x="69288" y="0"/>
                  </a:moveTo>
                  <a:lnTo>
                    <a:pt x="66655" y="483"/>
                  </a:lnTo>
                  <a:lnTo>
                    <a:pt x="66611" y="483"/>
                  </a:lnTo>
                  <a:lnTo>
                    <a:pt x="63627" y="1448"/>
                  </a:lnTo>
                  <a:lnTo>
                    <a:pt x="59546" y="2940"/>
                  </a:lnTo>
                  <a:lnTo>
                    <a:pt x="57967" y="3598"/>
                  </a:lnTo>
                  <a:lnTo>
                    <a:pt x="54149" y="3642"/>
                  </a:lnTo>
                  <a:lnTo>
                    <a:pt x="52394" y="3686"/>
                  </a:lnTo>
                  <a:lnTo>
                    <a:pt x="52306" y="3730"/>
                  </a:lnTo>
                  <a:lnTo>
                    <a:pt x="46865" y="6407"/>
                  </a:lnTo>
                  <a:lnTo>
                    <a:pt x="45154" y="7328"/>
                  </a:lnTo>
                  <a:lnTo>
                    <a:pt x="39142" y="8425"/>
                  </a:lnTo>
                  <a:lnTo>
                    <a:pt x="35324" y="8996"/>
                  </a:lnTo>
                  <a:lnTo>
                    <a:pt x="32033" y="9566"/>
                  </a:lnTo>
                  <a:lnTo>
                    <a:pt x="28128" y="10356"/>
                  </a:lnTo>
                  <a:lnTo>
                    <a:pt x="27206" y="10751"/>
                  </a:lnTo>
                  <a:lnTo>
                    <a:pt x="27119" y="10795"/>
                  </a:lnTo>
                  <a:lnTo>
                    <a:pt x="26855" y="11190"/>
                  </a:lnTo>
                  <a:lnTo>
                    <a:pt x="26812" y="11233"/>
                  </a:lnTo>
                  <a:lnTo>
                    <a:pt x="25363" y="16718"/>
                  </a:lnTo>
                  <a:lnTo>
                    <a:pt x="24091" y="19527"/>
                  </a:lnTo>
                  <a:lnTo>
                    <a:pt x="22423" y="22379"/>
                  </a:lnTo>
                  <a:lnTo>
                    <a:pt x="21063" y="24573"/>
                  </a:lnTo>
                  <a:lnTo>
                    <a:pt x="20668" y="24836"/>
                  </a:lnTo>
                  <a:lnTo>
                    <a:pt x="14964" y="23915"/>
                  </a:lnTo>
                  <a:lnTo>
                    <a:pt x="10269" y="22818"/>
                  </a:lnTo>
                  <a:lnTo>
                    <a:pt x="6802" y="22204"/>
                  </a:lnTo>
                  <a:lnTo>
                    <a:pt x="6758" y="22204"/>
                  </a:lnTo>
                  <a:lnTo>
                    <a:pt x="3467" y="21984"/>
                  </a:lnTo>
                  <a:lnTo>
                    <a:pt x="264" y="20843"/>
                  </a:lnTo>
                  <a:lnTo>
                    <a:pt x="132" y="20843"/>
                  </a:lnTo>
                  <a:lnTo>
                    <a:pt x="44" y="20887"/>
                  </a:lnTo>
                  <a:lnTo>
                    <a:pt x="44" y="20975"/>
                  </a:lnTo>
                  <a:lnTo>
                    <a:pt x="1" y="21019"/>
                  </a:lnTo>
                  <a:lnTo>
                    <a:pt x="44" y="21107"/>
                  </a:lnTo>
                  <a:lnTo>
                    <a:pt x="88" y="21150"/>
                  </a:lnTo>
                  <a:lnTo>
                    <a:pt x="132" y="21194"/>
                  </a:lnTo>
                  <a:lnTo>
                    <a:pt x="3379" y="22291"/>
                  </a:lnTo>
                  <a:lnTo>
                    <a:pt x="3423" y="22335"/>
                  </a:lnTo>
                  <a:lnTo>
                    <a:pt x="6758" y="22555"/>
                  </a:lnTo>
                  <a:lnTo>
                    <a:pt x="10181" y="23169"/>
                  </a:lnTo>
                  <a:lnTo>
                    <a:pt x="14876" y="24266"/>
                  </a:lnTo>
                  <a:lnTo>
                    <a:pt x="20668" y="25231"/>
                  </a:lnTo>
                  <a:lnTo>
                    <a:pt x="20712" y="25231"/>
                  </a:lnTo>
                  <a:lnTo>
                    <a:pt x="20800" y="25187"/>
                  </a:lnTo>
                  <a:lnTo>
                    <a:pt x="21283" y="24836"/>
                  </a:lnTo>
                  <a:lnTo>
                    <a:pt x="21326" y="24792"/>
                  </a:lnTo>
                  <a:lnTo>
                    <a:pt x="22731" y="22555"/>
                  </a:lnTo>
                  <a:lnTo>
                    <a:pt x="24398" y="19702"/>
                  </a:lnTo>
                  <a:lnTo>
                    <a:pt x="25715" y="16850"/>
                  </a:lnTo>
                  <a:lnTo>
                    <a:pt x="25715" y="16806"/>
                  </a:lnTo>
                  <a:lnTo>
                    <a:pt x="27119" y="11365"/>
                  </a:lnTo>
                  <a:lnTo>
                    <a:pt x="27382" y="11058"/>
                  </a:lnTo>
                  <a:lnTo>
                    <a:pt x="28216" y="10707"/>
                  </a:lnTo>
                  <a:lnTo>
                    <a:pt x="32121" y="9917"/>
                  </a:lnTo>
                  <a:lnTo>
                    <a:pt x="35368" y="9347"/>
                  </a:lnTo>
                  <a:lnTo>
                    <a:pt x="39186" y="8776"/>
                  </a:lnTo>
                  <a:lnTo>
                    <a:pt x="45241" y="7679"/>
                  </a:lnTo>
                  <a:lnTo>
                    <a:pt x="45285" y="7635"/>
                  </a:lnTo>
                  <a:lnTo>
                    <a:pt x="47040" y="6714"/>
                  </a:lnTo>
                  <a:lnTo>
                    <a:pt x="52438" y="4037"/>
                  </a:lnTo>
                  <a:lnTo>
                    <a:pt x="54149" y="3993"/>
                  </a:lnTo>
                  <a:lnTo>
                    <a:pt x="58011" y="3949"/>
                  </a:lnTo>
                  <a:lnTo>
                    <a:pt x="58098" y="3949"/>
                  </a:lnTo>
                  <a:lnTo>
                    <a:pt x="59678" y="3247"/>
                  </a:lnTo>
                  <a:lnTo>
                    <a:pt x="63715" y="1799"/>
                  </a:lnTo>
                  <a:lnTo>
                    <a:pt x="66699" y="790"/>
                  </a:lnTo>
                  <a:lnTo>
                    <a:pt x="69332" y="351"/>
                  </a:lnTo>
                  <a:lnTo>
                    <a:pt x="70868" y="658"/>
                  </a:lnTo>
                  <a:lnTo>
                    <a:pt x="71614" y="1404"/>
                  </a:lnTo>
                  <a:lnTo>
                    <a:pt x="72096" y="3159"/>
                  </a:lnTo>
                  <a:lnTo>
                    <a:pt x="72008" y="5792"/>
                  </a:lnTo>
                  <a:lnTo>
                    <a:pt x="71394" y="12550"/>
                  </a:lnTo>
                  <a:lnTo>
                    <a:pt x="71438" y="12638"/>
                  </a:lnTo>
                  <a:lnTo>
                    <a:pt x="71438" y="12682"/>
                  </a:lnTo>
                  <a:lnTo>
                    <a:pt x="71526" y="12725"/>
                  </a:lnTo>
                  <a:lnTo>
                    <a:pt x="71657" y="12725"/>
                  </a:lnTo>
                  <a:lnTo>
                    <a:pt x="71701" y="12682"/>
                  </a:lnTo>
                  <a:lnTo>
                    <a:pt x="71745" y="12638"/>
                  </a:lnTo>
                  <a:lnTo>
                    <a:pt x="71745" y="12594"/>
                  </a:lnTo>
                  <a:lnTo>
                    <a:pt x="72360" y="5836"/>
                  </a:lnTo>
                  <a:lnTo>
                    <a:pt x="72447" y="3116"/>
                  </a:lnTo>
                  <a:lnTo>
                    <a:pt x="72403" y="3072"/>
                  </a:lnTo>
                  <a:lnTo>
                    <a:pt x="71965" y="1273"/>
                  </a:lnTo>
                  <a:lnTo>
                    <a:pt x="71921" y="1185"/>
                  </a:lnTo>
                  <a:lnTo>
                    <a:pt x="71087" y="395"/>
                  </a:lnTo>
                  <a:lnTo>
                    <a:pt x="70999" y="351"/>
                  </a:lnTo>
                  <a:lnTo>
                    <a:pt x="6937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90" name="Google Shape;16990;p486"/>
            <p:cNvSpPr/>
            <p:nvPr/>
          </p:nvSpPr>
          <p:spPr>
            <a:xfrm>
              <a:off x="3387650" y="738625"/>
              <a:ext cx="299500" cy="660425"/>
            </a:xfrm>
            <a:custGeom>
              <a:avLst/>
              <a:gdLst/>
              <a:ahLst/>
              <a:cxnLst/>
              <a:rect l="l" t="t" r="r" b="b"/>
              <a:pathLst>
                <a:path w="11980" h="26417" extrusionOk="0">
                  <a:moveTo>
                    <a:pt x="11716" y="0"/>
                  </a:moveTo>
                  <a:lnTo>
                    <a:pt x="11672" y="44"/>
                  </a:lnTo>
                  <a:lnTo>
                    <a:pt x="11628" y="88"/>
                  </a:lnTo>
                  <a:lnTo>
                    <a:pt x="9522" y="4300"/>
                  </a:lnTo>
                  <a:lnTo>
                    <a:pt x="7591" y="7679"/>
                  </a:lnTo>
                  <a:lnTo>
                    <a:pt x="7547" y="7679"/>
                  </a:lnTo>
                  <a:lnTo>
                    <a:pt x="6714" y="9610"/>
                  </a:lnTo>
                  <a:lnTo>
                    <a:pt x="6187" y="11014"/>
                  </a:lnTo>
                  <a:lnTo>
                    <a:pt x="5704" y="12374"/>
                  </a:lnTo>
                  <a:lnTo>
                    <a:pt x="4871" y="15051"/>
                  </a:lnTo>
                  <a:lnTo>
                    <a:pt x="4037" y="17552"/>
                  </a:lnTo>
                  <a:lnTo>
                    <a:pt x="3598" y="18825"/>
                  </a:lnTo>
                  <a:lnTo>
                    <a:pt x="3159" y="20053"/>
                  </a:lnTo>
                  <a:lnTo>
                    <a:pt x="2677" y="21282"/>
                  </a:lnTo>
                  <a:lnTo>
                    <a:pt x="2106" y="22555"/>
                  </a:lnTo>
                  <a:lnTo>
                    <a:pt x="1492" y="23783"/>
                  </a:lnTo>
                  <a:lnTo>
                    <a:pt x="834" y="25056"/>
                  </a:lnTo>
                  <a:lnTo>
                    <a:pt x="0" y="26153"/>
                  </a:lnTo>
                  <a:lnTo>
                    <a:pt x="0" y="26197"/>
                  </a:lnTo>
                  <a:lnTo>
                    <a:pt x="0" y="26284"/>
                  </a:lnTo>
                  <a:lnTo>
                    <a:pt x="0" y="26328"/>
                  </a:lnTo>
                  <a:lnTo>
                    <a:pt x="44" y="26372"/>
                  </a:lnTo>
                  <a:lnTo>
                    <a:pt x="176" y="26416"/>
                  </a:lnTo>
                  <a:lnTo>
                    <a:pt x="219" y="26416"/>
                  </a:lnTo>
                  <a:lnTo>
                    <a:pt x="307" y="26328"/>
                  </a:lnTo>
                  <a:lnTo>
                    <a:pt x="1141" y="25231"/>
                  </a:lnTo>
                  <a:lnTo>
                    <a:pt x="1799" y="23959"/>
                  </a:lnTo>
                  <a:lnTo>
                    <a:pt x="2413" y="22686"/>
                  </a:lnTo>
                  <a:lnTo>
                    <a:pt x="2984" y="21458"/>
                  </a:lnTo>
                  <a:lnTo>
                    <a:pt x="3467" y="20185"/>
                  </a:lnTo>
                  <a:lnTo>
                    <a:pt x="3949" y="18956"/>
                  </a:lnTo>
                  <a:lnTo>
                    <a:pt x="4388" y="17684"/>
                  </a:lnTo>
                  <a:lnTo>
                    <a:pt x="5178" y="15139"/>
                  </a:lnTo>
                  <a:lnTo>
                    <a:pt x="6056" y="12506"/>
                  </a:lnTo>
                  <a:lnTo>
                    <a:pt x="6538" y="11146"/>
                  </a:lnTo>
                  <a:lnTo>
                    <a:pt x="7021" y="9742"/>
                  </a:lnTo>
                  <a:lnTo>
                    <a:pt x="7898" y="7855"/>
                  </a:lnTo>
                  <a:lnTo>
                    <a:pt x="9829" y="4476"/>
                  </a:lnTo>
                  <a:lnTo>
                    <a:pt x="11936" y="263"/>
                  </a:lnTo>
                  <a:lnTo>
                    <a:pt x="11979" y="176"/>
                  </a:lnTo>
                  <a:lnTo>
                    <a:pt x="11979" y="132"/>
                  </a:lnTo>
                  <a:lnTo>
                    <a:pt x="11936" y="44"/>
                  </a:lnTo>
                  <a:lnTo>
                    <a:pt x="1189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91" name="Google Shape;16991;p486"/>
            <p:cNvSpPr/>
            <p:nvPr/>
          </p:nvSpPr>
          <p:spPr>
            <a:xfrm>
              <a:off x="4327775" y="2656175"/>
              <a:ext cx="230400" cy="66950"/>
            </a:xfrm>
            <a:custGeom>
              <a:avLst/>
              <a:gdLst/>
              <a:ahLst/>
              <a:cxnLst/>
              <a:rect l="l" t="t" r="r" b="b"/>
              <a:pathLst>
                <a:path w="9216" h="2678" extrusionOk="0">
                  <a:moveTo>
                    <a:pt x="3292" y="1"/>
                  </a:moveTo>
                  <a:lnTo>
                    <a:pt x="1624" y="220"/>
                  </a:lnTo>
                  <a:lnTo>
                    <a:pt x="1536" y="220"/>
                  </a:lnTo>
                  <a:lnTo>
                    <a:pt x="1054" y="528"/>
                  </a:lnTo>
                  <a:lnTo>
                    <a:pt x="1010" y="615"/>
                  </a:lnTo>
                  <a:lnTo>
                    <a:pt x="1" y="2414"/>
                  </a:lnTo>
                  <a:lnTo>
                    <a:pt x="1" y="2458"/>
                  </a:lnTo>
                  <a:lnTo>
                    <a:pt x="1" y="2546"/>
                  </a:lnTo>
                  <a:lnTo>
                    <a:pt x="44" y="2590"/>
                  </a:lnTo>
                  <a:lnTo>
                    <a:pt x="88" y="2634"/>
                  </a:lnTo>
                  <a:lnTo>
                    <a:pt x="176" y="2678"/>
                  </a:lnTo>
                  <a:lnTo>
                    <a:pt x="264" y="2634"/>
                  </a:lnTo>
                  <a:lnTo>
                    <a:pt x="308" y="2590"/>
                  </a:lnTo>
                  <a:lnTo>
                    <a:pt x="1273" y="791"/>
                  </a:lnTo>
                  <a:lnTo>
                    <a:pt x="1712" y="571"/>
                  </a:lnTo>
                  <a:lnTo>
                    <a:pt x="3336" y="352"/>
                  </a:lnTo>
                  <a:lnTo>
                    <a:pt x="6583" y="396"/>
                  </a:lnTo>
                  <a:lnTo>
                    <a:pt x="8996" y="747"/>
                  </a:lnTo>
                  <a:lnTo>
                    <a:pt x="9084" y="703"/>
                  </a:lnTo>
                  <a:lnTo>
                    <a:pt x="9128" y="703"/>
                  </a:lnTo>
                  <a:lnTo>
                    <a:pt x="9172" y="659"/>
                  </a:lnTo>
                  <a:lnTo>
                    <a:pt x="9216" y="571"/>
                  </a:lnTo>
                  <a:lnTo>
                    <a:pt x="9216" y="528"/>
                  </a:lnTo>
                  <a:lnTo>
                    <a:pt x="9172" y="440"/>
                  </a:lnTo>
                  <a:lnTo>
                    <a:pt x="9128" y="396"/>
                  </a:lnTo>
                  <a:lnTo>
                    <a:pt x="9040" y="396"/>
                  </a:lnTo>
                  <a:lnTo>
                    <a:pt x="6627" y="45"/>
                  </a:lnTo>
                  <a:lnTo>
                    <a:pt x="329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92" name="Google Shape;16992;p486"/>
            <p:cNvSpPr/>
            <p:nvPr/>
          </p:nvSpPr>
          <p:spPr>
            <a:xfrm>
              <a:off x="3893350" y="2910700"/>
              <a:ext cx="171175" cy="15375"/>
            </a:xfrm>
            <a:custGeom>
              <a:avLst/>
              <a:gdLst/>
              <a:ahLst/>
              <a:cxnLst/>
              <a:rect l="l" t="t" r="r" b="b"/>
              <a:pathLst>
                <a:path w="6847" h="615" extrusionOk="0">
                  <a:moveTo>
                    <a:pt x="133" y="0"/>
                  </a:moveTo>
                  <a:lnTo>
                    <a:pt x="45" y="44"/>
                  </a:lnTo>
                  <a:lnTo>
                    <a:pt x="1" y="88"/>
                  </a:lnTo>
                  <a:lnTo>
                    <a:pt x="1" y="176"/>
                  </a:lnTo>
                  <a:lnTo>
                    <a:pt x="1" y="220"/>
                  </a:lnTo>
                  <a:lnTo>
                    <a:pt x="45" y="307"/>
                  </a:lnTo>
                  <a:lnTo>
                    <a:pt x="89" y="307"/>
                  </a:lnTo>
                  <a:lnTo>
                    <a:pt x="133" y="351"/>
                  </a:lnTo>
                  <a:lnTo>
                    <a:pt x="2985" y="615"/>
                  </a:lnTo>
                  <a:lnTo>
                    <a:pt x="6671" y="571"/>
                  </a:lnTo>
                  <a:lnTo>
                    <a:pt x="6759" y="571"/>
                  </a:lnTo>
                  <a:lnTo>
                    <a:pt x="6802" y="527"/>
                  </a:lnTo>
                  <a:lnTo>
                    <a:pt x="6846" y="483"/>
                  </a:lnTo>
                  <a:lnTo>
                    <a:pt x="6846" y="395"/>
                  </a:lnTo>
                  <a:lnTo>
                    <a:pt x="6846" y="351"/>
                  </a:lnTo>
                  <a:lnTo>
                    <a:pt x="6802" y="307"/>
                  </a:lnTo>
                  <a:lnTo>
                    <a:pt x="6759" y="263"/>
                  </a:lnTo>
                  <a:lnTo>
                    <a:pt x="6671" y="220"/>
                  </a:lnTo>
                  <a:lnTo>
                    <a:pt x="2985" y="263"/>
                  </a:lnTo>
                  <a:lnTo>
                    <a:pt x="17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93" name="Google Shape;16993;p486"/>
            <p:cNvSpPr/>
            <p:nvPr/>
          </p:nvSpPr>
          <p:spPr>
            <a:xfrm>
              <a:off x="3224175" y="777000"/>
              <a:ext cx="230400" cy="580350"/>
            </a:xfrm>
            <a:custGeom>
              <a:avLst/>
              <a:gdLst/>
              <a:ahLst/>
              <a:cxnLst/>
              <a:rect l="l" t="t" r="r" b="b"/>
              <a:pathLst>
                <a:path w="9216" h="23214" extrusionOk="0">
                  <a:moveTo>
                    <a:pt x="9040" y="1"/>
                  </a:moveTo>
                  <a:lnTo>
                    <a:pt x="8952" y="45"/>
                  </a:lnTo>
                  <a:lnTo>
                    <a:pt x="8909" y="45"/>
                  </a:lnTo>
                  <a:lnTo>
                    <a:pt x="8865" y="133"/>
                  </a:lnTo>
                  <a:lnTo>
                    <a:pt x="7768" y="2239"/>
                  </a:lnTo>
                  <a:lnTo>
                    <a:pt x="6627" y="5091"/>
                  </a:lnTo>
                  <a:lnTo>
                    <a:pt x="5486" y="8689"/>
                  </a:lnTo>
                  <a:lnTo>
                    <a:pt x="4082" y="12112"/>
                  </a:lnTo>
                  <a:lnTo>
                    <a:pt x="2019" y="16412"/>
                  </a:lnTo>
                  <a:lnTo>
                    <a:pt x="1975" y="16456"/>
                  </a:lnTo>
                  <a:lnTo>
                    <a:pt x="966" y="19659"/>
                  </a:lnTo>
                  <a:lnTo>
                    <a:pt x="1" y="22994"/>
                  </a:lnTo>
                  <a:lnTo>
                    <a:pt x="1" y="23082"/>
                  </a:lnTo>
                  <a:lnTo>
                    <a:pt x="45" y="23126"/>
                  </a:lnTo>
                  <a:lnTo>
                    <a:pt x="89" y="23170"/>
                  </a:lnTo>
                  <a:lnTo>
                    <a:pt x="132" y="23214"/>
                  </a:lnTo>
                  <a:lnTo>
                    <a:pt x="308" y="23214"/>
                  </a:lnTo>
                  <a:lnTo>
                    <a:pt x="352" y="23082"/>
                  </a:lnTo>
                  <a:lnTo>
                    <a:pt x="1273" y="19747"/>
                  </a:lnTo>
                  <a:lnTo>
                    <a:pt x="2326" y="16544"/>
                  </a:lnTo>
                  <a:lnTo>
                    <a:pt x="4389" y="12244"/>
                  </a:lnTo>
                  <a:lnTo>
                    <a:pt x="5793" y="8777"/>
                  </a:lnTo>
                  <a:lnTo>
                    <a:pt x="6978" y="5179"/>
                  </a:lnTo>
                  <a:lnTo>
                    <a:pt x="8075" y="2414"/>
                  </a:lnTo>
                  <a:lnTo>
                    <a:pt x="9172" y="264"/>
                  </a:lnTo>
                  <a:lnTo>
                    <a:pt x="9216" y="220"/>
                  </a:lnTo>
                  <a:lnTo>
                    <a:pt x="9172" y="133"/>
                  </a:lnTo>
                  <a:lnTo>
                    <a:pt x="9172" y="89"/>
                  </a:lnTo>
                  <a:lnTo>
                    <a:pt x="9084" y="45"/>
                  </a:lnTo>
                  <a:lnTo>
                    <a:pt x="904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94" name="Google Shape;16994;p486"/>
            <p:cNvSpPr/>
            <p:nvPr/>
          </p:nvSpPr>
          <p:spPr>
            <a:xfrm>
              <a:off x="4358500" y="2701175"/>
              <a:ext cx="82300" cy="30725"/>
            </a:xfrm>
            <a:custGeom>
              <a:avLst/>
              <a:gdLst/>
              <a:ahLst/>
              <a:cxnLst/>
              <a:rect l="l" t="t" r="r" b="b"/>
              <a:pathLst>
                <a:path w="3292" h="1229" extrusionOk="0">
                  <a:moveTo>
                    <a:pt x="3116" y="0"/>
                  </a:moveTo>
                  <a:lnTo>
                    <a:pt x="1624" y="88"/>
                  </a:lnTo>
                  <a:lnTo>
                    <a:pt x="1580" y="88"/>
                  </a:lnTo>
                  <a:lnTo>
                    <a:pt x="88" y="922"/>
                  </a:lnTo>
                  <a:lnTo>
                    <a:pt x="44" y="965"/>
                  </a:lnTo>
                  <a:lnTo>
                    <a:pt x="0" y="1009"/>
                  </a:lnTo>
                  <a:lnTo>
                    <a:pt x="0" y="1053"/>
                  </a:lnTo>
                  <a:lnTo>
                    <a:pt x="0" y="1141"/>
                  </a:lnTo>
                  <a:lnTo>
                    <a:pt x="88" y="1185"/>
                  </a:lnTo>
                  <a:lnTo>
                    <a:pt x="176" y="1229"/>
                  </a:lnTo>
                  <a:lnTo>
                    <a:pt x="264" y="1229"/>
                  </a:lnTo>
                  <a:lnTo>
                    <a:pt x="1712" y="439"/>
                  </a:lnTo>
                  <a:lnTo>
                    <a:pt x="3116" y="351"/>
                  </a:lnTo>
                  <a:lnTo>
                    <a:pt x="3204" y="351"/>
                  </a:lnTo>
                  <a:lnTo>
                    <a:pt x="3247" y="307"/>
                  </a:lnTo>
                  <a:lnTo>
                    <a:pt x="3291" y="219"/>
                  </a:lnTo>
                  <a:lnTo>
                    <a:pt x="3291" y="176"/>
                  </a:lnTo>
                  <a:lnTo>
                    <a:pt x="3291" y="88"/>
                  </a:lnTo>
                  <a:lnTo>
                    <a:pt x="3247" y="44"/>
                  </a:lnTo>
                  <a:lnTo>
                    <a:pt x="316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95" name="Google Shape;16995;p486"/>
            <p:cNvSpPr/>
            <p:nvPr/>
          </p:nvSpPr>
          <p:spPr>
            <a:xfrm>
              <a:off x="3816575" y="2913975"/>
              <a:ext cx="229300" cy="34050"/>
            </a:xfrm>
            <a:custGeom>
              <a:avLst/>
              <a:gdLst/>
              <a:ahLst/>
              <a:cxnLst/>
              <a:rect l="l" t="t" r="r" b="b"/>
              <a:pathLst>
                <a:path w="9172" h="1362" extrusionOk="0">
                  <a:moveTo>
                    <a:pt x="88" y="1"/>
                  </a:moveTo>
                  <a:lnTo>
                    <a:pt x="44" y="45"/>
                  </a:lnTo>
                  <a:lnTo>
                    <a:pt x="0" y="89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44" y="308"/>
                  </a:lnTo>
                  <a:lnTo>
                    <a:pt x="88" y="308"/>
                  </a:lnTo>
                  <a:lnTo>
                    <a:pt x="2150" y="1010"/>
                  </a:lnTo>
                  <a:lnTo>
                    <a:pt x="2194" y="1010"/>
                  </a:lnTo>
                  <a:lnTo>
                    <a:pt x="3993" y="1273"/>
                  </a:lnTo>
                  <a:lnTo>
                    <a:pt x="4037" y="1273"/>
                  </a:lnTo>
                  <a:lnTo>
                    <a:pt x="7504" y="1361"/>
                  </a:lnTo>
                  <a:lnTo>
                    <a:pt x="9040" y="1317"/>
                  </a:lnTo>
                  <a:lnTo>
                    <a:pt x="9084" y="1317"/>
                  </a:lnTo>
                  <a:lnTo>
                    <a:pt x="9127" y="1273"/>
                  </a:lnTo>
                  <a:lnTo>
                    <a:pt x="9171" y="1229"/>
                  </a:lnTo>
                  <a:lnTo>
                    <a:pt x="9171" y="1142"/>
                  </a:lnTo>
                  <a:lnTo>
                    <a:pt x="9171" y="1054"/>
                  </a:lnTo>
                  <a:lnTo>
                    <a:pt x="9127" y="1010"/>
                  </a:lnTo>
                  <a:lnTo>
                    <a:pt x="9084" y="966"/>
                  </a:lnTo>
                  <a:lnTo>
                    <a:pt x="8996" y="966"/>
                  </a:lnTo>
                  <a:lnTo>
                    <a:pt x="7504" y="1010"/>
                  </a:lnTo>
                  <a:lnTo>
                    <a:pt x="4037" y="922"/>
                  </a:lnTo>
                  <a:lnTo>
                    <a:pt x="2238" y="659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96" name="Google Shape;16996;p486"/>
            <p:cNvSpPr/>
            <p:nvPr/>
          </p:nvSpPr>
          <p:spPr>
            <a:xfrm>
              <a:off x="3192375" y="766050"/>
              <a:ext cx="239175" cy="620925"/>
            </a:xfrm>
            <a:custGeom>
              <a:avLst/>
              <a:gdLst/>
              <a:ahLst/>
              <a:cxnLst/>
              <a:rect l="l" t="t" r="r" b="b"/>
              <a:pathLst>
                <a:path w="9567" h="24837" extrusionOk="0">
                  <a:moveTo>
                    <a:pt x="9303" y="0"/>
                  </a:moveTo>
                  <a:lnTo>
                    <a:pt x="9259" y="44"/>
                  </a:lnTo>
                  <a:lnTo>
                    <a:pt x="9215" y="88"/>
                  </a:lnTo>
                  <a:lnTo>
                    <a:pt x="8162" y="2106"/>
                  </a:lnTo>
                  <a:lnTo>
                    <a:pt x="8118" y="2150"/>
                  </a:lnTo>
                  <a:lnTo>
                    <a:pt x="7065" y="4695"/>
                  </a:lnTo>
                  <a:lnTo>
                    <a:pt x="6012" y="8030"/>
                  </a:lnTo>
                  <a:lnTo>
                    <a:pt x="4871" y="10882"/>
                  </a:lnTo>
                  <a:lnTo>
                    <a:pt x="3379" y="13866"/>
                  </a:lnTo>
                  <a:lnTo>
                    <a:pt x="2150" y="16587"/>
                  </a:lnTo>
                  <a:lnTo>
                    <a:pt x="966" y="20273"/>
                  </a:lnTo>
                  <a:lnTo>
                    <a:pt x="0" y="24617"/>
                  </a:lnTo>
                  <a:lnTo>
                    <a:pt x="0" y="24705"/>
                  </a:lnTo>
                  <a:lnTo>
                    <a:pt x="0" y="24749"/>
                  </a:lnTo>
                  <a:lnTo>
                    <a:pt x="88" y="24793"/>
                  </a:lnTo>
                  <a:lnTo>
                    <a:pt x="132" y="24836"/>
                  </a:lnTo>
                  <a:lnTo>
                    <a:pt x="176" y="24836"/>
                  </a:lnTo>
                  <a:lnTo>
                    <a:pt x="264" y="24793"/>
                  </a:lnTo>
                  <a:lnTo>
                    <a:pt x="351" y="24705"/>
                  </a:lnTo>
                  <a:lnTo>
                    <a:pt x="1317" y="20361"/>
                  </a:lnTo>
                  <a:lnTo>
                    <a:pt x="2501" y="16719"/>
                  </a:lnTo>
                  <a:lnTo>
                    <a:pt x="3686" y="14042"/>
                  </a:lnTo>
                  <a:lnTo>
                    <a:pt x="5222" y="11058"/>
                  </a:lnTo>
                  <a:lnTo>
                    <a:pt x="6319" y="8162"/>
                  </a:lnTo>
                  <a:lnTo>
                    <a:pt x="7416" y="4827"/>
                  </a:lnTo>
                  <a:lnTo>
                    <a:pt x="8469" y="2282"/>
                  </a:lnTo>
                  <a:lnTo>
                    <a:pt x="9522" y="263"/>
                  </a:lnTo>
                  <a:lnTo>
                    <a:pt x="9566" y="220"/>
                  </a:lnTo>
                  <a:lnTo>
                    <a:pt x="9522" y="132"/>
                  </a:lnTo>
                  <a:lnTo>
                    <a:pt x="9522" y="88"/>
                  </a:lnTo>
                  <a:lnTo>
                    <a:pt x="9435" y="44"/>
                  </a:lnTo>
                  <a:lnTo>
                    <a:pt x="939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97" name="Google Shape;16997;p486"/>
            <p:cNvSpPr/>
            <p:nvPr/>
          </p:nvSpPr>
          <p:spPr>
            <a:xfrm>
              <a:off x="3859350" y="2946900"/>
              <a:ext cx="105350" cy="24150"/>
            </a:xfrm>
            <a:custGeom>
              <a:avLst/>
              <a:gdLst/>
              <a:ahLst/>
              <a:cxnLst/>
              <a:rect l="l" t="t" r="r" b="b"/>
              <a:pathLst>
                <a:path w="4214" h="966" extrusionOk="0">
                  <a:moveTo>
                    <a:pt x="132" y="0"/>
                  </a:moveTo>
                  <a:lnTo>
                    <a:pt x="88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88" y="307"/>
                  </a:lnTo>
                  <a:lnTo>
                    <a:pt x="132" y="351"/>
                  </a:lnTo>
                  <a:lnTo>
                    <a:pt x="1931" y="790"/>
                  </a:lnTo>
                  <a:lnTo>
                    <a:pt x="1975" y="790"/>
                  </a:lnTo>
                  <a:lnTo>
                    <a:pt x="4038" y="966"/>
                  </a:lnTo>
                  <a:lnTo>
                    <a:pt x="4169" y="922"/>
                  </a:lnTo>
                  <a:lnTo>
                    <a:pt x="4213" y="790"/>
                  </a:lnTo>
                  <a:lnTo>
                    <a:pt x="4213" y="746"/>
                  </a:lnTo>
                  <a:lnTo>
                    <a:pt x="4169" y="658"/>
                  </a:lnTo>
                  <a:lnTo>
                    <a:pt x="4125" y="615"/>
                  </a:lnTo>
                  <a:lnTo>
                    <a:pt x="4082" y="615"/>
                  </a:lnTo>
                  <a:lnTo>
                    <a:pt x="2019" y="439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98" name="Google Shape;16998;p486"/>
            <p:cNvSpPr/>
            <p:nvPr/>
          </p:nvSpPr>
          <p:spPr>
            <a:xfrm>
              <a:off x="3161650" y="766050"/>
              <a:ext cx="238075" cy="613250"/>
            </a:xfrm>
            <a:custGeom>
              <a:avLst/>
              <a:gdLst/>
              <a:ahLst/>
              <a:cxnLst/>
              <a:rect l="l" t="t" r="r" b="b"/>
              <a:pathLst>
                <a:path w="9523" h="24530" extrusionOk="0">
                  <a:moveTo>
                    <a:pt x="9347" y="0"/>
                  </a:moveTo>
                  <a:lnTo>
                    <a:pt x="9303" y="44"/>
                  </a:lnTo>
                  <a:lnTo>
                    <a:pt x="9259" y="44"/>
                  </a:lnTo>
                  <a:lnTo>
                    <a:pt x="9216" y="88"/>
                  </a:lnTo>
                  <a:lnTo>
                    <a:pt x="8426" y="1536"/>
                  </a:lnTo>
                  <a:lnTo>
                    <a:pt x="8426" y="1580"/>
                  </a:lnTo>
                  <a:lnTo>
                    <a:pt x="7548" y="3906"/>
                  </a:lnTo>
                  <a:lnTo>
                    <a:pt x="6539" y="6933"/>
                  </a:lnTo>
                  <a:lnTo>
                    <a:pt x="5310" y="9917"/>
                  </a:lnTo>
                  <a:lnTo>
                    <a:pt x="3643" y="13252"/>
                  </a:lnTo>
                  <a:lnTo>
                    <a:pt x="2239" y="16280"/>
                  </a:lnTo>
                  <a:lnTo>
                    <a:pt x="2239" y="16324"/>
                  </a:lnTo>
                  <a:lnTo>
                    <a:pt x="922" y="20405"/>
                  </a:lnTo>
                  <a:lnTo>
                    <a:pt x="1" y="23388"/>
                  </a:lnTo>
                  <a:lnTo>
                    <a:pt x="1" y="23520"/>
                  </a:lnTo>
                  <a:lnTo>
                    <a:pt x="352" y="24442"/>
                  </a:lnTo>
                  <a:lnTo>
                    <a:pt x="439" y="24529"/>
                  </a:lnTo>
                  <a:lnTo>
                    <a:pt x="571" y="24529"/>
                  </a:lnTo>
                  <a:lnTo>
                    <a:pt x="659" y="24485"/>
                  </a:lnTo>
                  <a:lnTo>
                    <a:pt x="659" y="24442"/>
                  </a:lnTo>
                  <a:lnTo>
                    <a:pt x="703" y="24354"/>
                  </a:lnTo>
                  <a:lnTo>
                    <a:pt x="703" y="24310"/>
                  </a:lnTo>
                  <a:lnTo>
                    <a:pt x="352" y="23432"/>
                  </a:lnTo>
                  <a:lnTo>
                    <a:pt x="1273" y="20536"/>
                  </a:lnTo>
                  <a:lnTo>
                    <a:pt x="2546" y="16411"/>
                  </a:lnTo>
                  <a:lnTo>
                    <a:pt x="3950" y="13384"/>
                  </a:lnTo>
                  <a:lnTo>
                    <a:pt x="5617" y="10093"/>
                  </a:lnTo>
                  <a:lnTo>
                    <a:pt x="6846" y="7021"/>
                  </a:lnTo>
                  <a:lnTo>
                    <a:pt x="7855" y="4037"/>
                  </a:lnTo>
                  <a:lnTo>
                    <a:pt x="8733" y="1712"/>
                  </a:lnTo>
                  <a:lnTo>
                    <a:pt x="9523" y="263"/>
                  </a:lnTo>
                  <a:lnTo>
                    <a:pt x="9523" y="220"/>
                  </a:lnTo>
                  <a:lnTo>
                    <a:pt x="9523" y="132"/>
                  </a:lnTo>
                  <a:lnTo>
                    <a:pt x="9479" y="88"/>
                  </a:lnTo>
                  <a:lnTo>
                    <a:pt x="9435" y="44"/>
                  </a:lnTo>
                  <a:lnTo>
                    <a:pt x="934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99" name="Google Shape;16999;p486"/>
            <p:cNvSpPr/>
            <p:nvPr/>
          </p:nvSpPr>
          <p:spPr>
            <a:xfrm>
              <a:off x="4527425" y="1110500"/>
              <a:ext cx="63650" cy="151425"/>
            </a:xfrm>
            <a:custGeom>
              <a:avLst/>
              <a:gdLst/>
              <a:ahLst/>
              <a:cxnLst/>
              <a:rect l="l" t="t" r="r" b="b"/>
              <a:pathLst>
                <a:path w="2546" h="6057" extrusionOk="0">
                  <a:moveTo>
                    <a:pt x="396" y="396"/>
                  </a:moveTo>
                  <a:lnTo>
                    <a:pt x="571" y="483"/>
                  </a:lnTo>
                  <a:lnTo>
                    <a:pt x="1712" y="1756"/>
                  </a:lnTo>
                  <a:lnTo>
                    <a:pt x="2195" y="3292"/>
                  </a:lnTo>
                  <a:lnTo>
                    <a:pt x="1888" y="5266"/>
                  </a:lnTo>
                  <a:lnTo>
                    <a:pt x="1756" y="5705"/>
                  </a:lnTo>
                  <a:lnTo>
                    <a:pt x="835" y="4081"/>
                  </a:lnTo>
                  <a:lnTo>
                    <a:pt x="352" y="659"/>
                  </a:lnTo>
                  <a:lnTo>
                    <a:pt x="396" y="396"/>
                  </a:lnTo>
                  <a:close/>
                  <a:moveTo>
                    <a:pt x="264" y="1"/>
                  </a:moveTo>
                  <a:lnTo>
                    <a:pt x="176" y="44"/>
                  </a:lnTo>
                  <a:lnTo>
                    <a:pt x="133" y="88"/>
                  </a:lnTo>
                  <a:lnTo>
                    <a:pt x="89" y="132"/>
                  </a:lnTo>
                  <a:lnTo>
                    <a:pt x="1" y="615"/>
                  </a:lnTo>
                  <a:lnTo>
                    <a:pt x="1" y="659"/>
                  </a:lnTo>
                  <a:lnTo>
                    <a:pt x="484" y="4169"/>
                  </a:lnTo>
                  <a:lnTo>
                    <a:pt x="527" y="4213"/>
                  </a:lnTo>
                  <a:lnTo>
                    <a:pt x="1493" y="5924"/>
                  </a:lnTo>
                  <a:lnTo>
                    <a:pt x="1537" y="6012"/>
                  </a:lnTo>
                  <a:lnTo>
                    <a:pt x="1624" y="6012"/>
                  </a:lnTo>
                  <a:lnTo>
                    <a:pt x="1888" y="6056"/>
                  </a:lnTo>
                  <a:lnTo>
                    <a:pt x="1975" y="6012"/>
                  </a:lnTo>
                  <a:lnTo>
                    <a:pt x="2063" y="5924"/>
                  </a:lnTo>
                  <a:lnTo>
                    <a:pt x="2239" y="5354"/>
                  </a:lnTo>
                  <a:lnTo>
                    <a:pt x="2546" y="3292"/>
                  </a:lnTo>
                  <a:lnTo>
                    <a:pt x="2546" y="3204"/>
                  </a:lnTo>
                  <a:lnTo>
                    <a:pt x="2019" y="1624"/>
                  </a:lnTo>
                  <a:lnTo>
                    <a:pt x="1975" y="1536"/>
                  </a:lnTo>
                  <a:lnTo>
                    <a:pt x="791" y="220"/>
                  </a:lnTo>
                  <a:lnTo>
                    <a:pt x="703" y="132"/>
                  </a:lnTo>
                  <a:lnTo>
                    <a:pt x="30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00" name="Google Shape;17000;p486"/>
            <p:cNvSpPr/>
            <p:nvPr/>
          </p:nvSpPr>
          <p:spPr>
            <a:xfrm>
              <a:off x="4484650" y="1084175"/>
              <a:ext cx="129475" cy="362025"/>
            </a:xfrm>
            <a:custGeom>
              <a:avLst/>
              <a:gdLst/>
              <a:ahLst/>
              <a:cxnLst/>
              <a:rect l="l" t="t" r="r" b="b"/>
              <a:pathLst>
                <a:path w="5179" h="14481" extrusionOk="0">
                  <a:moveTo>
                    <a:pt x="1536" y="0"/>
                  </a:moveTo>
                  <a:lnTo>
                    <a:pt x="1449" y="44"/>
                  </a:lnTo>
                  <a:lnTo>
                    <a:pt x="1405" y="88"/>
                  </a:lnTo>
                  <a:lnTo>
                    <a:pt x="132" y="2282"/>
                  </a:lnTo>
                  <a:lnTo>
                    <a:pt x="88" y="2414"/>
                  </a:lnTo>
                  <a:lnTo>
                    <a:pt x="834" y="7636"/>
                  </a:lnTo>
                  <a:lnTo>
                    <a:pt x="615" y="9566"/>
                  </a:lnTo>
                  <a:lnTo>
                    <a:pt x="1" y="13472"/>
                  </a:lnTo>
                  <a:lnTo>
                    <a:pt x="1" y="13559"/>
                  </a:lnTo>
                  <a:lnTo>
                    <a:pt x="264" y="14305"/>
                  </a:lnTo>
                  <a:lnTo>
                    <a:pt x="308" y="14393"/>
                  </a:lnTo>
                  <a:lnTo>
                    <a:pt x="395" y="14437"/>
                  </a:lnTo>
                  <a:lnTo>
                    <a:pt x="790" y="14481"/>
                  </a:lnTo>
                  <a:lnTo>
                    <a:pt x="878" y="14481"/>
                  </a:lnTo>
                  <a:lnTo>
                    <a:pt x="966" y="14437"/>
                  </a:lnTo>
                  <a:lnTo>
                    <a:pt x="1361" y="13911"/>
                  </a:lnTo>
                  <a:lnTo>
                    <a:pt x="1405" y="13867"/>
                  </a:lnTo>
                  <a:lnTo>
                    <a:pt x="3204" y="9786"/>
                  </a:lnTo>
                  <a:lnTo>
                    <a:pt x="4345" y="8513"/>
                  </a:lnTo>
                  <a:lnTo>
                    <a:pt x="4389" y="8469"/>
                  </a:lnTo>
                  <a:lnTo>
                    <a:pt x="4959" y="5924"/>
                  </a:lnTo>
                  <a:lnTo>
                    <a:pt x="5178" y="4169"/>
                  </a:lnTo>
                  <a:lnTo>
                    <a:pt x="5178" y="4081"/>
                  </a:lnTo>
                  <a:lnTo>
                    <a:pt x="4169" y="1931"/>
                  </a:lnTo>
                  <a:lnTo>
                    <a:pt x="4125" y="1887"/>
                  </a:lnTo>
                  <a:lnTo>
                    <a:pt x="4081" y="1843"/>
                  </a:lnTo>
                  <a:lnTo>
                    <a:pt x="3906" y="1843"/>
                  </a:lnTo>
                  <a:lnTo>
                    <a:pt x="3862" y="1887"/>
                  </a:lnTo>
                  <a:lnTo>
                    <a:pt x="3818" y="1975"/>
                  </a:lnTo>
                  <a:lnTo>
                    <a:pt x="3818" y="2019"/>
                  </a:lnTo>
                  <a:lnTo>
                    <a:pt x="3862" y="2107"/>
                  </a:lnTo>
                  <a:lnTo>
                    <a:pt x="4827" y="4213"/>
                  </a:lnTo>
                  <a:lnTo>
                    <a:pt x="4608" y="5880"/>
                  </a:lnTo>
                  <a:lnTo>
                    <a:pt x="4038" y="8338"/>
                  </a:lnTo>
                  <a:lnTo>
                    <a:pt x="2941" y="9566"/>
                  </a:lnTo>
                  <a:lnTo>
                    <a:pt x="2897" y="9610"/>
                  </a:lnTo>
                  <a:lnTo>
                    <a:pt x="1098" y="13735"/>
                  </a:lnTo>
                  <a:lnTo>
                    <a:pt x="747" y="14130"/>
                  </a:lnTo>
                  <a:lnTo>
                    <a:pt x="571" y="14086"/>
                  </a:lnTo>
                  <a:lnTo>
                    <a:pt x="352" y="13516"/>
                  </a:lnTo>
                  <a:lnTo>
                    <a:pt x="966" y="9610"/>
                  </a:lnTo>
                  <a:lnTo>
                    <a:pt x="1185" y="7636"/>
                  </a:lnTo>
                  <a:lnTo>
                    <a:pt x="1185" y="7592"/>
                  </a:lnTo>
                  <a:lnTo>
                    <a:pt x="439" y="2414"/>
                  </a:lnTo>
                  <a:lnTo>
                    <a:pt x="1712" y="264"/>
                  </a:lnTo>
                  <a:lnTo>
                    <a:pt x="1756" y="220"/>
                  </a:lnTo>
                  <a:lnTo>
                    <a:pt x="1712" y="132"/>
                  </a:lnTo>
                  <a:lnTo>
                    <a:pt x="1712" y="88"/>
                  </a:lnTo>
                  <a:lnTo>
                    <a:pt x="1668" y="44"/>
                  </a:lnTo>
                  <a:lnTo>
                    <a:pt x="158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01" name="Google Shape;17001;p486"/>
            <p:cNvSpPr/>
            <p:nvPr/>
          </p:nvSpPr>
          <p:spPr>
            <a:xfrm>
              <a:off x="4367275" y="1051275"/>
              <a:ext cx="268800" cy="559500"/>
            </a:xfrm>
            <a:custGeom>
              <a:avLst/>
              <a:gdLst/>
              <a:ahLst/>
              <a:cxnLst/>
              <a:rect l="l" t="t" r="r" b="b"/>
              <a:pathLst>
                <a:path w="10752" h="22380" extrusionOk="0">
                  <a:moveTo>
                    <a:pt x="4301" y="0"/>
                  </a:moveTo>
                  <a:lnTo>
                    <a:pt x="4257" y="44"/>
                  </a:lnTo>
                  <a:lnTo>
                    <a:pt x="4213" y="132"/>
                  </a:lnTo>
                  <a:lnTo>
                    <a:pt x="3599" y="2019"/>
                  </a:lnTo>
                  <a:lnTo>
                    <a:pt x="3599" y="2062"/>
                  </a:lnTo>
                  <a:lnTo>
                    <a:pt x="3335" y="7811"/>
                  </a:lnTo>
                  <a:lnTo>
                    <a:pt x="3028" y="11277"/>
                  </a:lnTo>
                  <a:lnTo>
                    <a:pt x="2589" y="14173"/>
                  </a:lnTo>
                  <a:lnTo>
                    <a:pt x="2019" y="15446"/>
                  </a:lnTo>
                  <a:lnTo>
                    <a:pt x="307" y="17947"/>
                  </a:lnTo>
                  <a:lnTo>
                    <a:pt x="264" y="17991"/>
                  </a:lnTo>
                  <a:lnTo>
                    <a:pt x="0" y="19132"/>
                  </a:lnTo>
                  <a:lnTo>
                    <a:pt x="0" y="19264"/>
                  </a:lnTo>
                  <a:lnTo>
                    <a:pt x="176" y="19658"/>
                  </a:lnTo>
                  <a:lnTo>
                    <a:pt x="220" y="19702"/>
                  </a:lnTo>
                  <a:lnTo>
                    <a:pt x="2721" y="22335"/>
                  </a:lnTo>
                  <a:lnTo>
                    <a:pt x="2765" y="22379"/>
                  </a:lnTo>
                  <a:lnTo>
                    <a:pt x="2853" y="22379"/>
                  </a:lnTo>
                  <a:lnTo>
                    <a:pt x="3642" y="22291"/>
                  </a:lnTo>
                  <a:lnTo>
                    <a:pt x="5968" y="21677"/>
                  </a:lnTo>
                  <a:lnTo>
                    <a:pt x="7065" y="21896"/>
                  </a:lnTo>
                  <a:lnTo>
                    <a:pt x="7197" y="21896"/>
                  </a:lnTo>
                  <a:lnTo>
                    <a:pt x="7241" y="21809"/>
                  </a:lnTo>
                  <a:lnTo>
                    <a:pt x="7284" y="21721"/>
                  </a:lnTo>
                  <a:lnTo>
                    <a:pt x="7241" y="21150"/>
                  </a:lnTo>
                  <a:lnTo>
                    <a:pt x="7241" y="21106"/>
                  </a:lnTo>
                  <a:lnTo>
                    <a:pt x="6933" y="20361"/>
                  </a:lnTo>
                  <a:lnTo>
                    <a:pt x="6714" y="17859"/>
                  </a:lnTo>
                  <a:lnTo>
                    <a:pt x="7592" y="16016"/>
                  </a:lnTo>
                  <a:lnTo>
                    <a:pt x="8645" y="13252"/>
                  </a:lnTo>
                  <a:lnTo>
                    <a:pt x="9303" y="12287"/>
                  </a:lnTo>
                  <a:lnTo>
                    <a:pt x="9347" y="12243"/>
                  </a:lnTo>
                  <a:lnTo>
                    <a:pt x="10663" y="7811"/>
                  </a:lnTo>
                  <a:lnTo>
                    <a:pt x="10663" y="7767"/>
                  </a:lnTo>
                  <a:lnTo>
                    <a:pt x="10751" y="5134"/>
                  </a:lnTo>
                  <a:lnTo>
                    <a:pt x="10707" y="5046"/>
                  </a:lnTo>
                  <a:lnTo>
                    <a:pt x="8645" y="1580"/>
                  </a:lnTo>
                  <a:lnTo>
                    <a:pt x="8601" y="1536"/>
                  </a:lnTo>
                  <a:lnTo>
                    <a:pt x="8557" y="1492"/>
                  </a:lnTo>
                  <a:lnTo>
                    <a:pt x="8425" y="1492"/>
                  </a:lnTo>
                  <a:lnTo>
                    <a:pt x="8338" y="1536"/>
                  </a:lnTo>
                  <a:lnTo>
                    <a:pt x="8338" y="1624"/>
                  </a:lnTo>
                  <a:lnTo>
                    <a:pt x="8338" y="1668"/>
                  </a:lnTo>
                  <a:lnTo>
                    <a:pt x="8338" y="1755"/>
                  </a:lnTo>
                  <a:lnTo>
                    <a:pt x="10400" y="5178"/>
                  </a:lnTo>
                  <a:lnTo>
                    <a:pt x="10312" y="7767"/>
                  </a:lnTo>
                  <a:lnTo>
                    <a:pt x="8996" y="12111"/>
                  </a:lnTo>
                  <a:lnTo>
                    <a:pt x="8338" y="13076"/>
                  </a:lnTo>
                  <a:lnTo>
                    <a:pt x="8338" y="13120"/>
                  </a:lnTo>
                  <a:lnTo>
                    <a:pt x="7241" y="15841"/>
                  </a:lnTo>
                  <a:lnTo>
                    <a:pt x="6363" y="17772"/>
                  </a:lnTo>
                  <a:lnTo>
                    <a:pt x="6363" y="17859"/>
                  </a:lnTo>
                  <a:lnTo>
                    <a:pt x="6582" y="20448"/>
                  </a:lnTo>
                  <a:lnTo>
                    <a:pt x="6582" y="20492"/>
                  </a:lnTo>
                  <a:lnTo>
                    <a:pt x="6890" y="21238"/>
                  </a:lnTo>
                  <a:lnTo>
                    <a:pt x="6933" y="21545"/>
                  </a:lnTo>
                  <a:lnTo>
                    <a:pt x="6012" y="21326"/>
                  </a:lnTo>
                  <a:lnTo>
                    <a:pt x="5924" y="21326"/>
                  </a:lnTo>
                  <a:lnTo>
                    <a:pt x="3555" y="21940"/>
                  </a:lnTo>
                  <a:lnTo>
                    <a:pt x="2896" y="22028"/>
                  </a:lnTo>
                  <a:lnTo>
                    <a:pt x="483" y="19483"/>
                  </a:lnTo>
                  <a:lnTo>
                    <a:pt x="351" y="19176"/>
                  </a:lnTo>
                  <a:lnTo>
                    <a:pt x="615" y="18123"/>
                  </a:lnTo>
                  <a:lnTo>
                    <a:pt x="2326" y="15621"/>
                  </a:lnTo>
                  <a:lnTo>
                    <a:pt x="2940" y="14305"/>
                  </a:lnTo>
                  <a:lnTo>
                    <a:pt x="2940" y="14261"/>
                  </a:lnTo>
                  <a:lnTo>
                    <a:pt x="3379" y="11277"/>
                  </a:lnTo>
                  <a:lnTo>
                    <a:pt x="3686" y="7811"/>
                  </a:lnTo>
                  <a:lnTo>
                    <a:pt x="3950" y="2106"/>
                  </a:lnTo>
                  <a:lnTo>
                    <a:pt x="4564" y="219"/>
                  </a:lnTo>
                  <a:lnTo>
                    <a:pt x="4564" y="176"/>
                  </a:lnTo>
                  <a:lnTo>
                    <a:pt x="4564" y="88"/>
                  </a:lnTo>
                  <a:lnTo>
                    <a:pt x="4520" y="44"/>
                  </a:lnTo>
                  <a:lnTo>
                    <a:pt x="447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02" name="Google Shape;17002;p486"/>
            <p:cNvSpPr/>
            <p:nvPr/>
          </p:nvSpPr>
          <p:spPr>
            <a:xfrm>
              <a:off x="4316800" y="908650"/>
              <a:ext cx="344500" cy="822775"/>
            </a:xfrm>
            <a:custGeom>
              <a:avLst/>
              <a:gdLst/>
              <a:ahLst/>
              <a:cxnLst/>
              <a:rect l="l" t="t" r="r" b="b"/>
              <a:pathLst>
                <a:path w="13780" h="32911" extrusionOk="0">
                  <a:moveTo>
                    <a:pt x="3423" y="1"/>
                  </a:moveTo>
                  <a:lnTo>
                    <a:pt x="3380" y="44"/>
                  </a:lnTo>
                  <a:lnTo>
                    <a:pt x="3336" y="132"/>
                  </a:lnTo>
                  <a:lnTo>
                    <a:pt x="3072" y="747"/>
                  </a:lnTo>
                  <a:lnTo>
                    <a:pt x="3072" y="878"/>
                  </a:lnTo>
                  <a:lnTo>
                    <a:pt x="3292" y="1405"/>
                  </a:lnTo>
                  <a:lnTo>
                    <a:pt x="4301" y="3687"/>
                  </a:lnTo>
                  <a:lnTo>
                    <a:pt x="4257" y="5573"/>
                  </a:lnTo>
                  <a:lnTo>
                    <a:pt x="4257" y="5617"/>
                  </a:lnTo>
                  <a:lnTo>
                    <a:pt x="4521" y="8382"/>
                  </a:lnTo>
                  <a:lnTo>
                    <a:pt x="4345" y="11278"/>
                  </a:lnTo>
                  <a:lnTo>
                    <a:pt x="3862" y="13955"/>
                  </a:lnTo>
                  <a:lnTo>
                    <a:pt x="3380" y="18123"/>
                  </a:lnTo>
                  <a:lnTo>
                    <a:pt x="3029" y="19571"/>
                  </a:lnTo>
                  <a:lnTo>
                    <a:pt x="1712" y="21458"/>
                  </a:lnTo>
                  <a:lnTo>
                    <a:pt x="1712" y="21502"/>
                  </a:lnTo>
                  <a:lnTo>
                    <a:pt x="264" y="24574"/>
                  </a:lnTo>
                  <a:lnTo>
                    <a:pt x="264" y="24617"/>
                  </a:lnTo>
                  <a:lnTo>
                    <a:pt x="1" y="25583"/>
                  </a:lnTo>
                  <a:lnTo>
                    <a:pt x="1" y="25627"/>
                  </a:lnTo>
                  <a:lnTo>
                    <a:pt x="45" y="25714"/>
                  </a:lnTo>
                  <a:lnTo>
                    <a:pt x="527" y="26285"/>
                  </a:lnTo>
                  <a:lnTo>
                    <a:pt x="571" y="26329"/>
                  </a:lnTo>
                  <a:lnTo>
                    <a:pt x="2634" y="27996"/>
                  </a:lnTo>
                  <a:lnTo>
                    <a:pt x="3994" y="29751"/>
                  </a:lnTo>
                  <a:lnTo>
                    <a:pt x="5135" y="31902"/>
                  </a:lnTo>
                  <a:lnTo>
                    <a:pt x="5179" y="31989"/>
                  </a:lnTo>
                  <a:lnTo>
                    <a:pt x="6495" y="32867"/>
                  </a:lnTo>
                  <a:lnTo>
                    <a:pt x="6583" y="32911"/>
                  </a:lnTo>
                  <a:lnTo>
                    <a:pt x="8031" y="32735"/>
                  </a:lnTo>
                  <a:lnTo>
                    <a:pt x="8119" y="32691"/>
                  </a:lnTo>
                  <a:lnTo>
                    <a:pt x="9040" y="32077"/>
                  </a:lnTo>
                  <a:lnTo>
                    <a:pt x="11190" y="30322"/>
                  </a:lnTo>
                  <a:lnTo>
                    <a:pt x="11234" y="30278"/>
                  </a:lnTo>
                  <a:lnTo>
                    <a:pt x="11849" y="29269"/>
                  </a:lnTo>
                  <a:lnTo>
                    <a:pt x="11892" y="29181"/>
                  </a:lnTo>
                  <a:lnTo>
                    <a:pt x="11892" y="28216"/>
                  </a:lnTo>
                  <a:lnTo>
                    <a:pt x="11892" y="28172"/>
                  </a:lnTo>
                  <a:lnTo>
                    <a:pt x="11673" y="26636"/>
                  </a:lnTo>
                  <a:lnTo>
                    <a:pt x="11629" y="26548"/>
                  </a:lnTo>
                  <a:lnTo>
                    <a:pt x="10488" y="25188"/>
                  </a:lnTo>
                  <a:lnTo>
                    <a:pt x="10357" y="24223"/>
                  </a:lnTo>
                  <a:lnTo>
                    <a:pt x="10620" y="23082"/>
                  </a:lnTo>
                  <a:lnTo>
                    <a:pt x="11015" y="21897"/>
                  </a:lnTo>
                  <a:lnTo>
                    <a:pt x="11454" y="20756"/>
                  </a:lnTo>
                  <a:lnTo>
                    <a:pt x="11892" y="19615"/>
                  </a:lnTo>
                  <a:lnTo>
                    <a:pt x="12287" y="18518"/>
                  </a:lnTo>
                  <a:lnTo>
                    <a:pt x="12726" y="17421"/>
                  </a:lnTo>
                  <a:lnTo>
                    <a:pt x="13077" y="16324"/>
                  </a:lnTo>
                  <a:lnTo>
                    <a:pt x="13384" y="15183"/>
                  </a:lnTo>
                  <a:lnTo>
                    <a:pt x="13648" y="14042"/>
                  </a:lnTo>
                  <a:lnTo>
                    <a:pt x="13692" y="13428"/>
                  </a:lnTo>
                  <a:lnTo>
                    <a:pt x="13779" y="12858"/>
                  </a:lnTo>
                  <a:lnTo>
                    <a:pt x="13779" y="12243"/>
                  </a:lnTo>
                  <a:lnTo>
                    <a:pt x="13779" y="11629"/>
                  </a:lnTo>
                  <a:lnTo>
                    <a:pt x="13735" y="11015"/>
                  </a:lnTo>
                  <a:lnTo>
                    <a:pt x="13648" y="10400"/>
                  </a:lnTo>
                  <a:lnTo>
                    <a:pt x="13604" y="10356"/>
                  </a:lnTo>
                  <a:lnTo>
                    <a:pt x="13560" y="10312"/>
                  </a:lnTo>
                  <a:lnTo>
                    <a:pt x="13516" y="10269"/>
                  </a:lnTo>
                  <a:lnTo>
                    <a:pt x="13428" y="10269"/>
                  </a:lnTo>
                  <a:lnTo>
                    <a:pt x="13384" y="10312"/>
                  </a:lnTo>
                  <a:lnTo>
                    <a:pt x="13340" y="10356"/>
                  </a:lnTo>
                  <a:lnTo>
                    <a:pt x="13297" y="10400"/>
                  </a:lnTo>
                  <a:lnTo>
                    <a:pt x="13297" y="10488"/>
                  </a:lnTo>
                  <a:lnTo>
                    <a:pt x="13384" y="11058"/>
                  </a:lnTo>
                  <a:lnTo>
                    <a:pt x="13428" y="11673"/>
                  </a:lnTo>
                  <a:lnTo>
                    <a:pt x="13428" y="12243"/>
                  </a:lnTo>
                  <a:lnTo>
                    <a:pt x="13428" y="12858"/>
                  </a:lnTo>
                  <a:lnTo>
                    <a:pt x="13340" y="13428"/>
                  </a:lnTo>
                  <a:lnTo>
                    <a:pt x="13297" y="13998"/>
                  </a:lnTo>
                  <a:lnTo>
                    <a:pt x="13033" y="15095"/>
                  </a:lnTo>
                  <a:lnTo>
                    <a:pt x="12726" y="16236"/>
                  </a:lnTo>
                  <a:lnTo>
                    <a:pt x="12375" y="17333"/>
                  </a:lnTo>
                  <a:lnTo>
                    <a:pt x="11541" y="19483"/>
                  </a:lnTo>
                  <a:lnTo>
                    <a:pt x="11103" y="20624"/>
                  </a:lnTo>
                  <a:lnTo>
                    <a:pt x="10664" y="21809"/>
                  </a:lnTo>
                  <a:lnTo>
                    <a:pt x="10269" y="22994"/>
                  </a:lnTo>
                  <a:lnTo>
                    <a:pt x="10006" y="24179"/>
                  </a:lnTo>
                  <a:lnTo>
                    <a:pt x="10006" y="24266"/>
                  </a:lnTo>
                  <a:lnTo>
                    <a:pt x="10137" y="25320"/>
                  </a:lnTo>
                  <a:lnTo>
                    <a:pt x="10181" y="25407"/>
                  </a:lnTo>
                  <a:lnTo>
                    <a:pt x="11322" y="26724"/>
                  </a:lnTo>
                  <a:lnTo>
                    <a:pt x="11541" y="28216"/>
                  </a:lnTo>
                  <a:lnTo>
                    <a:pt x="11541" y="29137"/>
                  </a:lnTo>
                  <a:lnTo>
                    <a:pt x="10971" y="30059"/>
                  </a:lnTo>
                  <a:lnTo>
                    <a:pt x="8821" y="31814"/>
                  </a:lnTo>
                  <a:lnTo>
                    <a:pt x="7943" y="32384"/>
                  </a:lnTo>
                  <a:lnTo>
                    <a:pt x="6627" y="32560"/>
                  </a:lnTo>
                  <a:lnTo>
                    <a:pt x="5398" y="31726"/>
                  </a:lnTo>
                  <a:lnTo>
                    <a:pt x="4301" y="29576"/>
                  </a:lnTo>
                  <a:lnTo>
                    <a:pt x="4301" y="29532"/>
                  </a:lnTo>
                  <a:lnTo>
                    <a:pt x="2897" y="27777"/>
                  </a:lnTo>
                  <a:lnTo>
                    <a:pt x="2897" y="27733"/>
                  </a:lnTo>
                  <a:lnTo>
                    <a:pt x="791" y="26066"/>
                  </a:lnTo>
                  <a:lnTo>
                    <a:pt x="396" y="25583"/>
                  </a:lnTo>
                  <a:lnTo>
                    <a:pt x="615" y="24705"/>
                  </a:lnTo>
                  <a:lnTo>
                    <a:pt x="2019" y="21634"/>
                  </a:lnTo>
                  <a:lnTo>
                    <a:pt x="3336" y="19747"/>
                  </a:lnTo>
                  <a:lnTo>
                    <a:pt x="3336" y="19659"/>
                  </a:lnTo>
                  <a:lnTo>
                    <a:pt x="3731" y="18211"/>
                  </a:lnTo>
                  <a:lnTo>
                    <a:pt x="3731" y="18167"/>
                  </a:lnTo>
                  <a:lnTo>
                    <a:pt x="4213" y="14042"/>
                  </a:lnTo>
                  <a:lnTo>
                    <a:pt x="4696" y="11322"/>
                  </a:lnTo>
                  <a:lnTo>
                    <a:pt x="4872" y="8382"/>
                  </a:lnTo>
                  <a:lnTo>
                    <a:pt x="4608" y="5573"/>
                  </a:lnTo>
                  <a:lnTo>
                    <a:pt x="4652" y="3687"/>
                  </a:lnTo>
                  <a:lnTo>
                    <a:pt x="4652" y="3599"/>
                  </a:lnTo>
                  <a:lnTo>
                    <a:pt x="3643" y="1273"/>
                  </a:lnTo>
                  <a:lnTo>
                    <a:pt x="3423" y="790"/>
                  </a:lnTo>
                  <a:lnTo>
                    <a:pt x="3643" y="220"/>
                  </a:lnTo>
                  <a:lnTo>
                    <a:pt x="3687" y="176"/>
                  </a:lnTo>
                  <a:lnTo>
                    <a:pt x="3643" y="88"/>
                  </a:lnTo>
                  <a:lnTo>
                    <a:pt x="3599" y="44"/>
                  </a:lnTo>
                  <a:lnTo>
                    <a:pt x="355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03" name="Google Shape;17003;p486"/>
            <p:cNvSpPr/>
            <p:nvPr/>
          </p:nvSpPr>
          <p:spPr>
            <a:xfrm>
              <a:off x="4111675" y="1612925"/>
              <a:ext cx="55975" cy="64750"/>
            </a:xfrm>
            <a:custGeom>
              <a:avLst/>
              <a:gdLst/>
              <a:ahLst/>
              <a:cxnLst/>
              <a:rect l="l" t="t" r="r" b="b"/>
              <a:pathLst>
                <a:path w="2239" h="2590" extrusionOk="0">
                  <a:moveTo>
                    <a:pt x="1273" y="352"/>
                  </a:moveTo>
                  <a:lnTo>
                    <a:pt x="1843" y="483"/>
                  </a:lnTo>
                  <a:lnTo>
                    <a:pt x="1317" y="1800"/>
                  </a:lnTo>
                  <a:lnTo>
                    <a:pt x="1009" y="2151"/>
                  </a:lnTo>
                  <a:lnTo>
                    <a:pt x="966" y="2063"/>
                  </a:lnTo>
                  <a:lnTo>
                    <a:pt x="351" y="659"/>
                  </a:lnTo>
                  <a:lnTo>
                    <a:pt x="395" y="571"/>
                  </a:lnTo>
                  <a:lnTo>
                    <a:pt x="1273" y="352"/>
                  </a:lnTo>
                  <a:close/>
                  <a:moveTo>
                    <a:pt x="1229" y="1"/>
                  </a:moveTo>
                  <a:lnTo>
                    <a:pt x="263" y="220"/>
                  </a:lnTo>
                  <a:lnTo>
                    <a:pt x="176" y="264"/>
                  </a:lnTo>
                  <a:lnTo>
                    <a:pt x="132" y="308"/>
                  </a:lnTo>
                  <a:lnTo>
                    <a:pt x="0" y="571"/>
                  </a:lnTo>
                  <a:lnTo>
                    <a:pt x="0" y="615"/>
                  </a:lnTo>
                  <a:lnTo>
                    <a:pt x="0" y="703"/>
                  </a:lnTo>
                  <a:lnTo>
                    <a:pt x="658" y="2195"/>
                  </a:lnTo>
                  <a:lnTo>
                    <a:pt x="658" y="2239"/>
                  </a:lnTo>
                  <a:lnTo>
                    <a:pt x="834" y="2502"/>
                  </a:lnTo>
                  <a:lnTo>
                    <a:pt x="878" y="2590"/>
                  </a:lnTo>
                  <a:lnTo>
                    <a:pt x="1053" y="2590"/>
                  </a:lnTo>
                  <a:lnTo>
                    <a:pt x="1097" y="2546"/>
                  </a:lnTo>
                  <a:lnTo>
                    <a:pt x="1624" y="2019"/>
                  </a:lnTo>
                  <a:lnTo>
                    <a:pt x="1624" y="1975"/>
                  </a:lnTo>
                  <a:lnTo>
                    <a:pt x="2238" y="396"/>
                  </a:lnTo>
                  <a:lnTo>
                    <a:pt x="2238" y="352"/>
                  </a:lnTo>
                  <a:lnTo>
                    <a:pt x="2238" y="264"/>
                  </a:lnTo>
                  <a:lnTo>
                    <a:pt x="2194" y="220"/>
                  </a:lnTo>
                  <a:lnTo>
                    <a:pt x="2106" y="176"/>
                  </a:lnTo>
                  <a:lnTo>
                    <a:pt x="131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04" name="Google Shape;17004;p486"/>
            <p:cNvSpPr/>
            <p:nvPr/>
          </p:nvSpPr>
          <p:spPr>
            <a:xfrm>
              <a:off x="2076700" y="1162050"/>
              <a:ext cx="490400" cy="941275"/>
            </a:xfrm>
            <a:custGeom>
              <a:avLst/>
              <a:gdLst/>
              <a:ahLst/>
              <a:cxnLst/>
              <a:rect l="l" t="t" r="r" b="b"/>
              <a:pathLst>
                <a:path w="19616" h="37651" extrusionOk="0">
                  <a:moveTo>
                    <a:pt x="19440" y="1"/>
                  </a:moveTo>
                  <a:lnTo>
                    <a:pt x="19352" y="45"/>
                  </a:lnTo>
                  <a:lnTo>
                    <a:pt x="19308" y="89"/>
                  </a:lnTo>
                  <a:lnTo>
                    <a:pt x="19264" y="133"/>
                  </a:lnTo>
                  <a:lnTo>
                    <a:pt x="18782" y="1844"/>
                  </a:lnTo>
                  <a:lnTo>
                    <a:pt x="16939" y="5267"/>
                  </a:lnTo>
                  <a:lnTo>
                    <a:pt x="14569" y="10181"/>
                  </a:lnTo>
                  <a:lnTo>
                    <a:pt x="14043" y="11980"/>
                  </a:lnTo>
                  <a:lnTo>
                    <a:pt x="14043" y="12024"/>
                  </a:lnTo>
                  <a:lnTo>
                    <a:pt x="13735" y="16983"/>
                  </a:lnTo>
                  <a:lnTo>
                    <a:pt x="12726" y="19089"/>
                  </a:lnTo>
                  <a:lnTo>
                    <a:pt x="10137" y="23389"/>
                  </a:lnTo>
                  <a:lnTo>
                    <a:pt x="6846" y="28743"/>
                  </a:lnTo>
                  <a:lnTo>
                    <a:pt x="6802" y="28786"/>
                  </a:lnTo>
                  <a:lnTo>
                    <a:pt x="5354" y="34228"/>
                  </a:lnTo>
                  <a:lnTo>
                    <a:pt x="4652" y="35544"/>
                  </a:lnTo>
                  <a:lnTo>
                    <a:pt x="3862" y="35807"/>
                  </a:lnTo>
                  <a:lnTo>
                    <a:pt x="1405" y="35939"/>
                  </a:lnTo>
                  <a:lnTo>
                    <a:pt x="1361" y="35939"/>
                  </a:lnTo>
                  <a:lnTo>
                    <a:pt x="659" y="36158"/>
                  </a:lnTo>
                  <a:lnTo>
                    <a:pt x="571" y="36202"/>
                  </a:lnTo>
                  <a:lnTo>
                    <a:pt x="527" y="36246"/>
                  </a:lnTo>
                  <a:lnTo>
                    <a:pt x="45" y="37431"/>
                  </a:lnTo>
                  <a:lnTo>
                    <a:pt x="1" y="37475"/>
                  </a:lnTo>
                  <a:lnTo>
                    <a:pt x="45" y="37563"/>
                  </a:lnTo>
                  <a:lnTo>
                    <a:pt x="45" y="37606"/>
                  </a:lnTo>
                  <a:lnTo>
                    <a:pt x="132" y="37650"/>
                  </a:lnTo>
                  <a:lnTo>
                    <a:pt x="264" y="37650"/>
                  </a:lnTo>
                  <a:lnTo>
                    <a:pt x="352" y="37563"/>
                  </a:lnTo>
                  <a:lnTo>
                    <a:pt x="834" y="36466"/>
                  </a:lnTo>
                  <a:lnTo>
                    <a:pt x="1449" y="36290"/>
                  </a:lnTo>
                  <a:lnTo>
                    <a:pt x="3906" y="36158"/>
                  </a:lnTo>
                  <a:lnTo>
                    <a:pt x="3950" y="36158"/>
                  </a:lnTo>
                  <a:lnTo>
                    <a:pt x="4828" y="35851"/>
                  </a:lnTo>
                  <a:lnTo>
                    <a:pt x="4915" y="35763"/>
                  </a:lnTo>
                  <a:lnTo>
                    <a:pt x="5661" y="34359"/>
                  </a:lnTo>
                  <a:lnTo>
                    <a:pt x="7153" y="28918"/>
                  </a:lnTo>
                  <a:lnTo>
                    <a:pt x="10444" y="23565"/>
                  </a:lnTo>
                  <a:lnTo>
                    <a:pt x="13033" y="19264"/>
                  </a:lnTo>
                  <a:lnTo>
                    <a:pt x="14086" y="17114"/>
                  </a:lnTo>
                  <a:lnTo>
                    <a:pt x="14086" y="17027"/>
                  </a:lnTo>
                  <a:lnTo>
                    <a:pt x="14394" y="12068"/>
                  </a:lnTo>
                  <a:lnTo>
                    <a:pt x="14876" y="10313"/>
                  </a:lnTo>
                  <a:lnTo>
                    <a:pt x="17246" y="5398"/>
                  </a:lnTo>
                  <a:lnTo>
                    <a:pt x="19133" y="1976"/>
                  </a:lnTo>
                  <a:lnTo>
                    <a:pt x="19133" y="1932"/>
                  </a:lnTo>
                  <a:lnTo>
                    <a:pt x="19615" y="220"/>
                  </a:lnTo>
                  <a:lnTo>
                    <a:pt x="19615" y="176"/>
                  </a:lnTo>
                  <a:lnTo>
                    <a:pt x="19615" y="89"/>
                  </a:lnTo>
                  <a:lnTo>
                    <a:pt x="19571" y="45"/>
                  </a:lnTo>
                  <a:lnTo>
                    <a:pt x="1948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05" name="Google Shape;17005;p486"/>
            <p:cNvSpPr/>
            <p:nvPr/>
          </p:nvSpPr>
          <p:spPr>
            <a:xfrm>
              <a:off x="1913250" y="1401200"/>
              <a:ext cx="382875" cy="744900"/>
            </a:xfrm>
            <a:custGeom>
              <a:avLst/>
              <a:gdLst/>
              <a:ahLst/>
              <a:cxnLst/>
              <a:rect l="l" t="t" r="r" b="b"/>
              <a:pathLst>
                <a:path w="15315" h="29796" extrusionOk="0">
                  <a:moveTo>
                    <a:pt x="15008" y="1"/>
                  </a:moveTo>
                  <a:lnTo>
                    <a:pt x="14964" y="89"/>
                  </a:lnTo>
                  <a:lnTo>
                    <a:pt x="14964" y="133"/>
                  </a:lnTo>
                  <a:lnTo>
                    <a:pt x="14613" y="3029"/>
                  </a:lnTo>
                  <a:lnTo>
                    <a:pt x="13867" y="6320"/>
                  </a:lnTo>
                  <a:lnTo>
                    <a:pt x="12945" y="8075"/>
                  </a:lnTo>
                  <a:lnTo>
                    <a:pt x="11058" y="11146"/>
                  </a:lnTo>
                  <a:lnTo>
                    <a:pt x="9215" y="14350"/>
                  </a:lnTo>
                  <a:lnTo>
                    <a:pt x="9215" y="14394"/>
                  </a:lnTo>
                  <a:lnTo>
                    <a:pt x="8250" y="17377"/>
                  </a:lnTo>
                  <a:lnTo>
                    <a:pt x="7416" y="18869"/>
                  </a:lnTo>
                  <a:lnTo>
                    <a:pt x="5573" y="21678"/>
                  </a:lnTo>
                  <a:lnTo>
                    <a:pt x="4696" y="22599"/>
                  </a:lnTo>
                  <a:lnTo>
                    <a:pt x="2853" y="23477"/>
                  </a:lnTo>
                  <a:lnTo>
                    <a:pt x="2809" y="23521"/>
                  </a:lnTo>
                  <a:lnTo>
                    <a:pt x="1800" y="24837"/>
                  </a:lnTo>
                  <a:lnTo>
                    <a:pt x="1756" y="24881"/>
                  </a:lnTo>
                  <a:lnTo>
                    <a:pt x="703" y="27382"/>
                  </a:lnTo>
                  <a:lnTo>
                    <a:pt x="1" y="29576"/>
                  </a:lnTo>
                  <a:lnTo>
                    <a:pt x="1" y="29664"/>
                  </a:lnTo>
                  <a:lnTo>
                    <a:pt x="1" y="29708"/>
                  </a:lnTo>
                  <a:lnTo>
                    <a:pt x="44" y="29752"/>
                  </a:lnTo>
                  <a:lnTo>
                    <a:pt x="132" y="29796"/>
                  </a:lnTo>
                  <a:lnTo>
                    <a:pt x="264" y="29796"/>
                  </a:lnTo>
                  <a:lnTo>
                    <a:pt x="352" y="29708"/>
                  </a:lnTo>
                  <a:lnTo>
                    <a:pt x="1010" y="27514"/>
                  </a:lnTo>
                  <a:lnTo>
                    <a:pt x="2063" y="25057"/>
                  </a:lnTo>
                  <a:lnTo>
                    <a:pt x="3072" y="23784"/>
                  </a:lnTo>
                  <a:lnTo>
                    <a:pt x="4871" y="22906"/>
                  </a:lnTo>
                  <a:lnTo>
                    <a:pt x="4915" y="22863"/>
                  </a:lnTo>
                  <a:lnTo>
                    <a:pt x="5837" y="21897"/>
                  </a:lnTo>
                  <a:lnTo>
                    <a:pt x="7724" y="19045"/>
                  </a:lnTo>
                  <a:lnTo>
                    <a:pt x="8557" y="17509"/>
                  </a:lnTo>
                  <a:lnTo>
                    <a:pt x="9523" y="14525"/>
                  </a:lnTo>
                  <a:lnTo>
                    <a:pt x="11322" y="11322"/>
                  </a:lnTo>
                  <a:lnTo>
                    <a:pt x="13209" y="8250"/>
                  </a:lnTo>
                  <a:lnTo>
                    <a:pt x="14218" y="6495"/>
                  </a:lnTo>
                  <a:lnTo>
                    <a:pt x="14218" y="6451"/>
                  </a:lnTo>
                  <a:lnTo>
                    <a:pt x="14964" y="3116"/>
                  </a:lnTo>
                  <a:lnTo>
                    <a:pt x="14964" y="3072"/>
                  </a:lnTo>
                  <a:lnTo>
                    <a:pt x="15315" y="176"/>
                  </a:lnTo>
                  <a:lnTo>
                    <a:pt x="15271" y="89"/>
                  </a:lnTo>
                  <a:lnTo>
                    <a:pt x="15271" y="45"/>
                  </a:lnTo>
                  <a:lnTo>
                    <a:pt x="1522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06" name="Google Shape;17006;p486"/>
            <p:cNvSpPr/>
            <p:nvPr/>
          </p:nvSpPr>
          <p:spPr>
            <a:xfrm>
              <a:off x="1927525" y="1297000"/>
              <a:ext cx="446500" cy="875425"/>
            </a:xfrm>
            <a:custGeom>
              <a:avLst/>
              <a:gdLst/>
              <a:ahLst/>
              <a:cxnLst/>
              <a:rect l="l" t="t" r="r" b="b"/>
              <a:pathLst>
                <a:path w="17860" h="35017" extrusionOk="0">
                  <a:moveTo>
                    <a:pt x="17596" y="0"/>
                  </a:moveTo>
                  <a:lnTo>
                    <a:pt x="17552" y="44"/>
                  </a:lnTo>
                  <a:lnTo>
                    <a:pt x="17508" y="132"/>
                  </a:lnTo>
                  <a:lnTo>
                    <a:pt x="15753" y="3862"/>
                  </a:lnTo>
                  <a:lnTo>
                    <a:pt x="15753" y="3906"/>
                  </a:lnTo>
                  <a:lnTo>
                    <a:pt x="15490" y="5485"/>
                  </a:lnTo>
                  <a:lnTo>
                    <a:pt x="15183" y="7855"/>
                  </a:lnTo>
                  <a:lnTo>
                    <a:pt x="14744" y="10268"/>
                  </a:lnTo>
                  <a:lnTo>
                    <a:pt x="13822" y="12199"/>
                  </a:lnTo>
                  <a:lnTo>
                    <a:pt x="11716" y="15709"/>
                  </a:lnTo>
                  <a:lnTo>
                    <a:pt x="9741" y="18913"/>
                  </a:lnTo>
                  <a:lnTo>
                    <a:pt x="8996" y="21107"/>
                  </a:lnTo>
                  <a:lnTo>
                    <a:pt x="7986" y="24485"/>
                  </a:lnTo>
                  <a:lnTo>
                    <a:pt x="6538" y="26899"/>
                  </a:lnTo>
                  <a:lnTo>
                    <a:pt x="5748" y="27469"/>
                  </a:lnTo>
                  <a:lnTo>
                    <a:pt x="3423" y="28215"/>
                  </a:lnTo>
                  <a:lnTo>
                    <a:pt x="3379" y="28259"/>
                  </a:lnTo>
                  <a:lnTo>
                    <a:pt x="2764" y="28742"/>
                  </a:lnTo>
                  <a:lnTo>
                    <a:pt x="2721" y="28786"/>
                  </a:lnTo>
                  <a:lnTo>
                    <a:pt x="1887" y="30146"/>
                  </a:lnTo>
                  <a:lnTo>
                    <a:pt x="1843" y="30146"/>
                  </a:lnTo>
                  <a:lnTo>
                    <a:pt x="834" y="32998"/>
                  </a:lnTo>
                  <a:lnTo>
                    <a:pt x="0" y="34797"/>
                  </a:lnTo>
                  <a:lnTo>
                    <a:pt x="0" y="34841"/>
                  </a:lnTo>
                  <a:lnTo>
                    <a:pt x="0" y="34929"/>
                  </a:lnTo>
                  <a:lnTo>
                    <a:pt x="44" y="34973"/>
                  </a:lnTo>
                  <a:lnTo>
                    <a:pt x="88" y="35017"/>
                  </a:lnTo>
                  <a:lnTo>
                    <a:pt x="263" y="35017"/>
                  </a:lnTo>
                  <a:lnTo>
                    <a:pt x="307" y="34929"/>
                  </a:lnTo>
                  <a:lnTo>
                    <a:pt x="1141" y="33130"/>
                  </a:lnTo>
                  <a:lnTo>
                    <a:pt x="2194" y="30278"/>
                  </a:lnTo>
                  <a:lnTo>
                    <a:pt x="2984" y="29005"/>
                  </a:lnTo>
                  <a:lnTo>
                    <a:pt x="3554" y="28566"/>
                  </a:lnTo>
                  <a:lnTo>
                    <a:pt x="5880" y="27776"/>
                  </a:lnTo>
                  <a:lnTo>
                    <a:pt x="5924" y="27733"/>
                  </a:lnTo>
                  <a:lnTo>
                    <a:pt x="6758" y="27162"/>
                  </a:lnTo>
                  <a:lnTo>
                    <a:pt x="6801" y="27118"/>
                  </a:lnTo>
                  <a:lnTo>
                    <a:pt x="8293" y="24661"/>
                  </a:lnTo>
                  <a:lnTo>
                    <a:pt x="8337" y="24617"/>
                  </a:lnTo>
                  <a:lnTo>
                    <a:pt x="9347" y="21238"/>
                  </a:lnTo>
                  <a:lnTo>
                    <a:pt x="10049" y="19044"/>
                  </a:lnTo>
                  <a:lnTo>
                    <a:pt x="11979" y="15885"/>
                  </a:lnTo>
                  <a:lnTo>
                    <a:pt x="14130" y="12374"/>
                  </a:lnTo>
                  <a:lnTo>
                    <a:pt x="15095" y="10400"/>
                  </a:lnTo>
                  <a:lnTo>
                    <a:pt x="15095" y="10356"/>
                  </a:lnTo>
                  <a:lnTo>
                    <a:pt x="15534" y="7943"/>
                  </a:lnTo>
                  <a:lnTo>
                    <a:pt x="15797" y="5529"/>
                  </a:lnTo>
                  <a:lnTo>
                    <a:pt x="16104" y="3993"/>
                  </a:lnTo>
                  <a:lnTo>
                    <a:pt x="17816" y="264"/>
                  </a:lnTo>
                  <a:lnTo>
                    <a:pt x="17859" y="176"/>
                  </a:lnTo>
                  <a:lnTo>
                    <a:pt x="17859" y="132"/>
                  </a:lnTo>
                  <a:lnTo>
                    <a:pt x="17816" y="88"/>
                  </a:lnTo>
                  <a:lnTo>
                    <a:pt x="17772" y="44"/>
                  </a:lnTo>
                  <a:lnTo>
                    <a:pt x="1768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07" name="Google Shape;17007;p486"/>
            <p:cNvSpPr/>
            <p:nvPr/>
          </p:nvSpPr>
          <p:spPr>
            <a:xfrm>
              <a:off x="1977975" y="1250925"/>
              <a:ext cx="449800" cy="917125"/>
            </a:xfrm>
            <a:custGeom>
              <a:avLst/>
              <a:gdLst/>
              <a:ahLst/>
              <a:cxnLst/>
              <a:rect l="l" t="t" r="r" b="b"/>
              <a:pathLst>
                <a:path w="17992" h="36685" extrusionOk="0">
                  <a:moveTo>
                    <a:pt x="17772" y="0"/>
                  </a:moveTo>
                  <a:lnTo>
                    <a:pt x="17684" y="44"/>
                  </a:lnTo>
                  <a:lnTo>
                    <a:pt x="17640" y="88"/>
                  </a:lnTo>
                  <a:lnTo>
                    <a:pt x="16412" y="2896"/>
                  </a:lnTo>
                  <a:lnTo>
                    <a:pt x="14964" y="5924"/>
                  </a:lnTo>
                  <a:lnTo>
                    <a:pt x="14920" y="5968"/>
                  </a:lnTo>
                  <a:lnTo>
                    <a:pt x="14569" y="7943"/>
                  </a:lnTo>
                  <a:lnTo>
                    <a:pt x="14393" y="10400"/>
                  </a:lnTo>
                  <a:lnTo>
                    <a:pt x="13911" y="12638"/>
                  </a:lnTo>
                  <a:lnTo>
                    <a:pt x="12726" y="14920"/>
                  </a:lnTo>
                  <a:lnTo>
                    <a:pt x="8821" y="21238"/>
                  </a:lnTo>
                  <a:lnTo>
                    <a:pt x="8075" y="22994"/>
                  </a:lnTo>
                  <a:lnTo>
                    <a:pt x="8075" y="23037"/>
                  </a:lnTo>
                  <a:lnTo>
                    <a:pt x="7285" y="26241"/>
                  </a:lnTo>
                  <a:lnTo>
                    <a:pt x="6407" y="29137"/>
                  </a:lnTo>
                  <a:lnTo>
                    <a:pt x="5837" y="29839"/>
                  </a:lnTo>
                  <a:lnTo>
                    <a:pt x="2458" y="30629"/>
                  </a:lnTo>
                  <a:lnTo>
                    <a:pt x="2414" y="30629"/>
                  </a:lnTo>
                  <a:lnTo>
                    <a:pt x="1756" y="31111"/>
                  </a:lnTo>
                  <a:lnTo>
                    <a:pt x="1712" y="31155"/>
                  </a:lnTo>
                  <a:lnTo>
                    <a:pt x="966" y="32252"/>
                  </a:lnTo>
                  <a:lnTo>
                    <a:pt x="966" y="32296"/>
                  </a:lnTo>
                  <a:lnTo>
                    <a:pt x="1" y="35368"/>
                  </a:lnTo>
                  <a:lnTo>
                    <a:pt x="1" y="35456"/>
                  </a:lnTo>
                  <a:lnTo>
                    <a:pt x="44" y="36553"/>
                  </a:lnTo>
                  <a:lnTo>
                    <a:pt x="132" y="36640"/>
                  </a:lnTo>
                  <a:lnTo>
                    <a:pt x="220" y="36684"/>
                  </a:lnTo>
                  <a:lnTo>
                    <a:pt x="308" y="36684"/>
                  </a:lnTo>
                  <a:lnTo>
                    <a:pt x="352" y="36640"/>
                  </a:lnTo>
                  <a:lnTo>
                    <a:pt x="395" y="36596"/>
                  </a:lnTo>
                  <a:lnTo>
                    <a:pt x="395" y="36509"/>
                  </a:lnTo>
                  <a:lnTo>
                    <a:pt x="352" y="35456"/>
                  </a:lnTo>
                  <a:lnTo>
                    <a:pt x="1273" y="32428"/>
                  </a:lnTo>
                  <a:lnTo>
                    <a:pt x="1975" y="31375"/>
                  </a:lnTo>
                  <a:lnTo>
                    <a:pt x="2589" y="30936"/>
                  </a:lnTo>
                  <a:lnTo>
                    <a:pt x="5968" y="30190"/>
                  </a:lnTo>
                  <a:lnTo>
                    <a:pt x="6056" y="30102"/>
                  </a:lnTo>
                  <a:lnTo>
                    <a:pt x="6714" y="29356"/>
                  </a:lnTo>
                  <a:lnTo>
                    <a:pt x="6758" y="29312"/>
                  </a:lnTo>
                  <a:lnTo>
                    <a:pt x="7636" y="26328"/>
                  </a:lnTo>
                  <a:lnTo>
                    <a:pt x="8426" y="23125"/>
                  </a:lnTo>
                  <a:lnTo>
                    <a:pt x="9128" y="21414"/>
                  </a:lnTo>
                  <a:lnTo>
                    <a:pt x="13033" y="15095"/>
                  </a:lnTo>
                  <a:lnTo>
                    <a:pt x="14262" y="12769"/>
                  </a:lnTo>
                  <a:lnTo>
                    <a:pt x="14262" y="12726"/>
                  </a:lnTo>
                  <a:lnTo>
                    <a:pt x="14700" y="10444"/>
                  </a:lnTo>
                  <a:lnTo>
                    <a:pt x="14744" y="10444"/>
                  </a:lnTo>
                  <a:lnTo>
                    <a:pt x="14920" y="7986"/>
                  </a:lnTo>
                  <a:lnTo>
                    <a:pt x="15271" y="6056"/>
                  </a:lnTo>
                  <a:lnTo>
                    <a:pt x="16719" y="3028"/>
                  </a:lnTo>
                  <a:lnTo>
                    <a:pt x="17992" y="264"/>
                  </a:lnTo>
                  <a:lnTo>
                    <a:pt x="17992" y="176"/>
                  </a:lnTo>
                  <a:lnTo>
                    <a:pt x="17992" y="132"/>
                  </a:lnTo>
                  <a:lnTo>
                    <a:pt x="17948" y="44"/>
                  </a:lnTo>
                  <a:lnTo>
                    <a:pt x="1790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08" name="Google Shape;17008;p486"/>
            <p:cNvSpPr/>
            <p:nvPr/>
          </p:nvSpPr>
          <p:spPr>
            <a:xfrm>
              <a:off x="2010875" y="1153275"/>
              <a:ext cx="468450" cy="980750"/>
            </a:xfrm>
            <a:custGeom>
              <a:avLst/>
              <a:gdLst/>
              <a:ahLst/>
              <a:cxnLst/>
              <a:rect l="l" t="t" r="r" b="b"/>
              <a:pathLst>
                <a:path w="18738" h="39230" extrusionOk="0">
                  <a:moveTo>
                    <a:pt x="18475" y="1"/>
                  </a:moveTo>
                  <a:lnTo>
                    <a:pt x="18431" y="45"/>
                  </a:lnTo>
                  <a:lnTo>
                    <a:pt x="18387" y="89"/>
                  </a:lnTo>
                  <a:lnTo>
                    <a:pt x="18387" y="176"/>
                  </a:lnTo>
                  <a:lnTo>
                    <a:pt x="18036" y="3424"/>
                  </a:lnTo>
                  <a:lnTo>
                    <a:pt x="16588" y="6407"/>
                  </a:lnTo>
                  <a:lnTo>
                    <a:pt x="14833" y="10050"/>
                  </a:lnTo>
                  <a:lnTo>
                    <a:pt x="14438" y="11410"/>
                  </a:lnTo>
                  <a:lnTo>
                    <a:pt x="14438" y="11454"/>
                  </a:lnTo>
                  <a:lnTo>
                    <a:pt x="14218" y="14920"/>
                  </a:lnTo>
                  <a:lnTo>
                    <a:pt x="13736" y="17070"/>
                  </a:lnTo>
                  <a:lnTo>
                    <a:pt x="12331" y="19703"/>
                  </a:lnTo>
                  <a:lnTo>
                    <a:pt x="10269" y="23038"/>
                  </a:lnTo>
                  <a:lnTo>
                    <a:pt x="8250" y="26329"/>
                  </a:lnTo>
                  <a:lnTo>
                    <a:pt x="7548" y="28128"/>
                  </a:lnTo>
                  <a:lnTo>
                    <a:pt x="7505" y="28128"/>
                  </a:lnTo>
                  <a:lnTo>
                    <a:pt x="6715" y="31683"/>
                  </a:lnTo>
                  <a:lnTo>
                    <a:pt x="5925" y="34579"/>
                  </a:lnTo>
                  <a:lnTo>
                    <a:pt x="3204" y="34886"/>
                  </a:lnTo>
                  <a:lnTo>
                    <a:pt x="3160" y="34930"/>
                  </a:lnTo>
                  <a:lnTo>
                    <a:pt x="1493" y="35500"/>
                  </a:lnTo>
                  <a:lnTo>
                    <a:pt x="1405" y="35544"/>
                  </a:lnTo>
                  <a:lnTo>
                    <a:pt x="791" y="36422"/>
                  </a:lnTo>
                  <a:lnTo>
                    <a:pt x="747" y="36422"/>
                  </a:lnTo>
                  <a:lnTo>
                    <a:pt x="45" y="38265"/>
                  </a:lnTo>
                  <a:lnTo>
                    <a:pt x="45" y="38352"/>
                  </a:lnTo>
                  <a:lnTo>
                    <a:pt x="1" y="39054"/>
                  </a:lnTo>
                  <a:lnTo>
                    <a:pt x="1" y="39142"/>
                  </a:lnTo>
                  <a:lnTo>
                    <a:pt x="45" y="39186"/>
                  </a:lnTo>
                  <a:lnTo>
                    <a:pt x="89" y="39230"/>
                  </a:lnTo>
                  <a:lnTo>
                    <a:pt x="176" y="39230"/>
                  </a:lnTo>
                  <a:lnTo>
                    <a:pt x="308" y="39186"/>
                  </a:lnTo>
                  <a:lnTo>
                    <a:pt x="352" y="39098"/>
                  </a:lnTo>
                  <a:lnTo>
                    <a:pt x="396" y="38396"/>
                  </a:lnTo>
                  <a:lnTo>
                    <a:pt x="1054" y="36597"/>
                  </a:lnTo>
                  <a:lnTo>
                    <a:pt x="1668" y="35807"/>
                  </a:lnTo>
                  <a:lnTo>
                    <a:pt x="3248" y="35237"/>
                  </a:lnTo>
                  <a:lnTo>
                    <a:pt x="6100" y="34886"/>
                  </a:lnTo>
                  <a:lnTo>
                    <a:pt x="6188" y="34842"/>
                  </a:lnTo>
                  <a:lnTo>
                    <a:pt x="6232" y="34754"/>
                  </a:lnTo>
                  <a:lnTo>
                    <a:pt x="7066" y="31770"/>
                  </a:lnTo>
                  <a:lnTo>
                    <a:pt x="7856" y="28216"/>
                  </a:lnTo>
                  <a:lnTo>
                    <a:pt x="8558" y="26461"/>
                  </a:lnTo>
                  <a:lnTo>
                    <a:pt x="10532" y="23214"/>
                  </a:lnTo>
                  <a:lnTo>
                    <a:pt x="12639" y="19879"/>
                  </a:lnTo>
                  <a:lnTo>
                    <a:pt x="14043" y="17202"/>
                  </a:lnTo>
                  <a:lnTo>
                    <a:pt x="14087" y="17158"/>
                  </a:lnTo>
                  <a:lnTo>
                    <a:pt x="14569" y="15008"/>
                  </a:lnTo>
                  <a:lnTo>
                    <a:pt x="14569" y="14964"/>
                  </a:lnTo>
                  <a:lnTo>
                    <a:pt x="14789" y="11498"/>
                  </a:lnTo>
                  <a:lnTo>
                    <a:pt x="15140" y="10181"/>
                  </a:lnTo>
                  <a:lnTo>
                    <a:pt x="16895" y="6583"/>
                  </a:lnTo>
                  <a:lnTo>
                    <a:pt x="18343" y="3555"/>
                  </a:lnTo>
                  <a:lnTo>
                    <a:pt x="18387" y="3511"/>
                  </a:lnTo>
                  <a:lnTo>
                    <a:pt x="18738" y="220"/>
                  </a:lnTo>
                  <a:lnTo>
                    <a:pt x="18738" y="133"/>
                  </a:lnTo>
                  <a:lnTo>
                    <a:pt x="18694" y="89"/>
                  </a:lnTo>
                  <a:lnTo>
                    <a:pt x="18650" y="45"/>
                  </a:lnTo>
                  <a:lnTo>
                    <a:pt x="1856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09" name="Google Shape;17009;p486"/>
            <p:cNvSpPr/>
            <p:nvPr/>
          </p:nvSpPr>
          <p:spPr>
            <a:xfrm>
              <a:off x="1860600" y="1609650"/>
              <a:ext cx="307175" cy="510125"/>
            </a:xfrm>
            <a:custGeom>
              <a:avLst/>
              <a:gdLst/>
              <a:ahLst/>
              <a:cxnLst/>
              <a:rect l="l" t="t" r="r" b="b"/>
              <a:pathLst>
                <a:path w="12287" h="20405" extrusionOk="0">
                  <a:moveTo>
                    <a:pt x="12067" y="0"/>
                  </a:moveTo>
                  <a:lnTo>
                    <a:pt x="12024" y="44"/>
                  </a:lnTo>
                  <a:lnTo>
                    <a:pt x="11980" y="88"/>
                  </a:lnTo>
                  <a:lnTo>
                    <a:pt x="8469" y="5529"/>
                  </a:lnTo>
                  <a:lnTo>
                    <a:pt x="6363" y="8425"/>
                  </a:lnTo>
                  <a:lnTo>
                    <a:pt x="4608" y="11365"/>
                  </a:lnTo>
                  <a:lnTo>
                    <a:pt x="2721" y="13998"/>
                  </a:lnTo>
                  <a:lnTo>
                    <a:pt x="2721" y="14042"/>
                  </a:lnTo>
                  <a:lnTo>
                    <a:pt x="1273" y="16806"/>
                  </a:lnTo>
                  <a:lnTo>
                    <a:pt x="1273" y="16850"/>
                  </a:lnTo>
                  <a:lnTo>
                    <a:pt x="0" y="20141"/>
                  </a:lnTo>
                  <a:lnTo>
                    <a:pt x="0" y="20229"/>
                  </a:lnTo>
                  <a:lnTo>
                    <a:pt x="0" y="20273"/>
                  </a:lnTo>
                  <a:lnTo>
                    <a:pt x="44" y="20361"/>
                  </a:lnTo>
                  <a:lnTo>
                    <a:pt x="88" y="20404"/>
                  </a:lnTo>
                  <a:lnTo>
                    <a:pt x="176" y="20404"/>
                  </a:lnTo>
                  <a:lnTo>
                    <a:pt x="264" y="20361"/>
                  </a:lnTo>
                  <a:lnTo>
                    <a:pt x="307" y="20273"/>
                  </a:lnTo>
                  <a:lnTo>
                    <a:pt x="1580" y="16982"/>
                  </a:lnTo>
                  <a:lnTo>
                    <a:pt x="3028" y="14173"/>
                  </a:lnTo>
                  <a:lnTo>
                    <a:pt x="4915" y="11541"/>
                  </a:lnTo>
                  <a:lnTo>
                    <a:pt x="6670" y="8645"/>
                  </a:lnTo>
                  <a:lnTo>
                    <a:pt x="8776" y="5705"/>
                  </a:lnTo>
                  <a:lnTo>
                    <a:pt x="12243" y="263"/>
                  </a:lnTo>
                  <a:lnTo>
                    <a:pt x="12287" y="176"/>
                  </a:lnTo>
                  <a:lnTo>
                    <a:pt x="12287" y="132"/>
                  </a:lnTo>
                  <a:lnTo>
                    <a:pt x="12243" y="88"/>
                  </a:lnTo>
                  <a:lnTo>
                    <a:pt x="1219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10" name="Google Shape;17010;p486"/>
            <p:cNvSpPr/>
            <p:nvPr/>
          </p:nvSpPr>
          <p:spPr>
            <a:xfrm>
              <a:off x="3805600" y="1948625"/>
              <a:ext cx="105350" cy="186500"/>
            </a:xfrm>
            <a:custGeom>
              <a:avLst/>
              <a:gdLst/>
              <a:ahLst/>
              <a:cxnLst/>
              <a:rect l="l" t="t" r="r" b="b"/>
              <a:pathLst>
                <a:path w="4214" h="7460" extrusionOk="0">
                  <a:moveTo>
                    <a:pt x="1317" y="483"/>
                  </a:moveTo>
                  <a:lnTo>
                    <a:pt x="3599" y="4037"/>
                  </a:lnTo>
                  <a:lnTo>
                    <a:pt x="3818" y="4695"/>
                  </a:lnTo>
                  <a:lnTo>
                    <a:pt x="3511" y="6758"/>
                  </a:lnTo>
                  <a:lnTo>
                    <a:pt x="2809" y="7109"/>
                  </a:lnTo>
                  <a:lnTo>
                    <a:pt x="2238" y="6802"/>
                  </a:lnTo>
                  <a:lnTo>
                    <a:pt x="1273" y="5705"/>
                  </a:lnTo>
                  <a:lnTo>
                    <a:pt x="395" y="3993"/>
                  </a:lnTo>
                  <a:lnTo>
                    <a:pt x="352" y="2238"/>
                  </a:lnTo>
                  <a:lnTo>
                    <a:pt x="1185" y="702"/>
                  </a:lnTo>
                  <a:lnTo>
                    <a:pt x="1317" y="483"/>
                  </a:lnTo>
                  <a:close/>
                  <a:moveTo>
                    <a:pt x="1273" y="0"/>
                  </a:moveTo>
                  <a:lnTo>
                    <a:pt x="1185" y="88"/>
                  </a:lnTo>
                  <a:lnTo>
                    <a:pt x="878" y="483"/>
                  </a:lnTo>
                  <a:lnTo>
                    <a:pt x="878" y="527"/>
                  </a:lnTo>
                  <a:lnTo>
                    <a:pt x="0" y="2150"/>
                  </a:lnTo>
                  <a:lnTo>
                    <a:pt x="0" y="2238"/>
                  </a:lnTo>
                  <a:lnTo>
                    <a:pt x="88" y="4081"/>
                  </a:lnTo>
                  <a:lnTo>
                    <a:pt x="88" y="4125"/>
                  </a:lnTo>
                  <a:lnTo>
                    <a:pt x="1010" y="5880"/>
                  </a:lnTo>
                  <a:lnTo>
                    <a:pt x="1010" y="5924"/>
                  </a:lnTo>
                  <a:lnTo>
                    <a:pt x="1975" y="7065"/>
                  </a:lnTo>
                  <a:lnTo>
                    <a:pt x="2019" y="7109"/>
                  </a:lnTo>
                  <a:lnTo>
                    <a:pt x="2765" y="7460"/>
                  </a:lnTo>
                  <a:lnTo>
                    <a:pt x="2897" y="7460"/>
                  </a:lnTo>
                  <a:lnTo>
                    <a:pt x="3730" y="7065"/>
                  </a:lnTo>
                  <a:lnTo>
                    <a:pt x="3818" y="6977"/>
                  </a:lnTo>
                  <a:lnTo>
                    <a:pt x="3862" y="6933"/>
                  </a:lnTo>
                  <a:lnTo>
                    <a:pt x="4213" y="4739"/>
                  </a:lnTo>
                  <a:lnTo>
                    <a:pt x="4169" y="4651"/>
                  </a:lnTo>
                  <a:lnTo>
                    <a:pt x="3906" y="3906"/>
                  </a:lnTo>
                  <a:lnTo>
                    <a:pt x="3906" y="3862"/>
                  </a:lnTo>
                  <a:lnTo>
                    <a:pt x="1492" y="88"/>
                  </a:lnTo>
                  <a:lnTo>
                    <a:pt x="1405" y="44"/>
                  </a:lnTo>
                  <a:lnTo>
                    <a:pt x="131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11" name="Google Shape;17011;p486"/>
            <p:cNvSpPr/>
            <p:nvPr/>
          </p:nvSpPr>
          <p:spPr>
            <a:xfrm>
              <a:off x="3788050" y="1933250"/>
              <a:ext cx="133850" cy="229300"/>
            </a:xfrm>
            <a:custGeom>
              <a:avLst/>
              <a:gdLst/>
              <a:ahLst/>
              <a:cxnLst/>
              <a:rect l="l" t="t" r="r" b="b"/>
              <a:pathLst>
                <a:path w="5354" h="9172" extrusionOk="0">
                  <a:moveTo>
                    <a:pt x="2194" y="352"/>
                  </a:moveTo>
                  <a:lnTo>
                    <a:pt x="2633" y="484"/>
                  </a:lnTo>
                  <a:lnTo>
                    <a:pt x="4520" y="3994"/>
                  </a:lnTo>
                  <a:lnTo>
                    <a:pt x="5003" y="5003"/>
                  </a:lnTo>
                  <a:lnTo>
                    <a:pt x="4871" y="7153"/>
                  </a:lnTo>
                  <a:lnTo>
                    <a:pt x="4608" y="8163"/>
                  </a:lnTo>
                  <a:lnTo>
                    <a:pt x="4257" y="8557"/>
                  </a:lnTo>
                  <a:lnTo>
                    <a:pt x="3467" y="8821"/>
                  </a:lnTo>
                  <a:lnTo>
                    <a:pt x="2897" y="8426"/>
                  </a:lnTo>
                  <a:lnTo>
                    <a:pt x="1317" y="6451"/>
                  </a:lnTo>
                  <a:lnTo>
                    <a:pt x="483" y="4696"/>
                  </a:lnTo>
                  <a:lnTo>
                    <a:pt x="351" y="3862"/>
                  </a:lnTo>
                  <a:lnTo>
                    <a:pt x="395" y="2765"/>
                  </a:lnTo>
                  <a:lnTo>
                    <a:pt x="790" y="1800"/>
                  </a:lnTo>
                  <a:lnTo>
                    <a:pt x="1624" y="659"/>
                  </a:lnTo>
                  <a:lnTo>
                    <a:pt x="2194" y="352"/>
                  </a:lnTo>
                  <a:close/>
                  <a:moveTo>
                    <a:pt x="2063" y="1"/>
                  </a:moveTo>
                  <a:lnTo>
                    <a:pt x="1448" y="352"/>
                  </a:lnTo>
                  <a:lnTo>
                    <a:pt x="1361" y="440"/>
                  </a:lnTo>
                  <a:lnTo>
                    <a:pt x="483" y="1624"/>
                  </a:lnTo>
                  <a:lnTo>
                    <a:pt x="483" y="1668"/>
                  </a:lnTo>
                  <a:lnTo>
                    <a:pt x="88" y="2678"/>
                  </a:lnTo>
                  <a:lnTo>
                    <a:pt x="44" y="2721"/>
                  </a:lnTo>
                  <a:lnTo>
                    <a:pt x="0" y="3862"/>
                  </a:lnTo>
                  <a:lnTo>
                    <a:pt x="0" y="3906"/>
                  </a:lnTo>
                  <a:lnTo>
                    <a:pt x="176" y="4784"/>
                  </a:lnTo>
                  <a:lnTo>
                    <a:pt x="176" y="4828"/>
                  </a:lnTo>
                  <a:lnTo>
                    <a:pt x="1010" y="6583"/>
                  </a:lnTo>
                  <a:lnTo>
                    <a:pt x="1054" y="6627"/>
                  </a:lnTo>
                  <a:lnTo>
                    <a:pt x="2633" y="8689"/>
                  </a:lnTo>
                  <a:lnTo>
                    <a:pt x="2677" y="8733"/>
                  </a:lnTo>
                  <a:lnTo>
                    <a:pt x="3335" y="9128"/>
                  </a:lnTo>
                  <a:lnTo>
                    <a:pt x="3467" y="9172"/>
                  </a:lnTo>
                  <a:lnTo>
                    <a:pt x="3511" y="9172"/>
                  </a:lnTo>
                  <a:lnTo>
                    <a:pt x="4432" y="8865"/>
                  </a:lnTo>
                  <a:lnTo>
                    <a:pt x="4520" y="8821"/>
                  </a:lnTo>
                  <a:lnTo>
                    <a:pt x="4915" y="8338"/>
                  </a:lnTo>
                  <a:lnTo>
                    <a:pt x="4959" y="8250"/>
                  </a:lnTo>
                  <a:lnTo>
                    <a:pt x="5222" y="7241"/>
                  </a:lnTo>
                  <a:lnTo>
                    <a:pt x="5222" y="7197"/>
                  </a:lnTo>
                  <a:lnTo>
                    <a:pt x="5354" y="5003"/>
                  </a:lnTo>
                  <a:lnTo>
                    <a:pt x="5354" y="4915"/>
                  </a:lnTo>
                  <a:lnTo>
                    <a:pt x="4871" y="3862"/>
                  </a:lnTo>
                  <a:lnTo>
                    <a:pt x="2897" y="264"/>
                  </a:lnTo>
                  <a:lnTo>
                    <a:pt x="2853" y="176"/>
                  </a:lnTo>
                  <a:lnTo>
                    <a:pt x="2809" y="176"/>
                  </a:lnTo>
                  <a:lnTo>
                    <a:pt x="219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12" name="Google Shape;17012;p486"/>
            <p:cNvSpPr/>
            <p:nvPr/>
          </p:nvSpPr>
          <p:spPr>
            <a:xfrm>
              <a:off x="3671775" y="2997350"/>
              <a:ext cx="187600" cy="399350"/>
            </a:xfrm>
            <a:custGeom>
              <a:avLst/>
              <a:gdLst/>
              <a:ahLst/>
              <a:cxnLst/>
              <a:rect l="l" t="t" r="r" b="b"/>
              <a:pathLst>
                <a:path w="7504" h="15974" extrusionOk="0">
                  <a:moveTo>
                    <a:pt x="1843" y="1"/>
                  </a:moveTo>
                  <a:lnTo>
                    <a:pt x="1755" y="45"/>
                  </a:lnTo>
                  <a:lnTo>
                    <a:pt x="790" y="615"/>
                  </a:lnTo>
                  <a:lnTo>
                    <a:pt x="746" y="703"/>
                  </a:lnTo>
                  <a:lnTo>
                    <a:pt x="176" y="1712"/>
                  </a:lnTo>
                  <a:lnTo>
                    <a:pt x="176" y="1756"/>
                  </a:lnTo>
                  <a:lnTo>
                    <a:pt x="0" y="2941"/>
                  </a:lnTo>
                  <a:lnTo>
                    <a:pt x="0" y="2985"/>
                  </a:lnTo>
                  <a:lnTo>
                    <a:pt x="351" y="5530"/>
                  </a:lnTo>
                  <a:lnTo>
                    <a:pt x="395" y="5617"/>
                  </a:lnTo>
                  <a:lnTo>
                    <a:pt x="1185" y="6890"/>
                  </a:lnTo>
                  <a:lnTo>
                    <a:pt x="1229" y="6890"/>
                  </a:lnTo>
                  <a:lnTo>
                    <a:pt x="4783" y="10751"/>
                  </a:lnTo>
                  <a:lnTo>
                    <a:pt x="4432" y="11848"/>
                  </a:lnTo>
                  <a:lnTo>
                    <a:pt x="4169" y="12726"/>
                  </a:lnTo>
                  <a:lnTo>
                    <a:pt x="3467" y="13516"/>
                  </a:lnTo>
                  <a:lnTo>
                    <a:pt x="2150" y="14920"/>
                  </a:lnTo>
                  <a:lnTo>
                    <a:pt x="1009" y="15622"/>
                  </a:lnTo>
                  <a:lnTo>
                    <a:pt x="922" y="15666"/>
                  </a:lnTo>
                  <a:lnTo>
                    <a:pt x="922" y="15754"/>
                  </a:lnTo>
                  <a:lnTo>
                    <a:pt x="922" y="15798"/>
                  </a:lnTo>
                  <a:lnTo>
                    <a:pt x="922" y="15885"/>
                  </a:lnTo>
                  <a:lnTo>
                    <a:pt x="1009" y="15929"/>
                  </a:lnTo>
                  <a:lnTo>
                    <a:pt x="1097" y="15973"/>
                  </a:lnTo>
                  <a:lnTo>
                    <a:pt x="1185" y="15929"/>
                  </a:lnTo>
                  <a:lnTo>
                    <a:pt x="2370" y="15227"/>
                  </a:lnTo>
                  <a:lnTo>
                    <a:pt x="2413" y="15183"/>
                  </a:lnTo>
                  <a:lnTo>
                    <a:pt x="3598" y="13911"/>
                  </a:lnTo>
                  <a:lnTo>
                    <a:pt x="4213" y="13209"/>
                  </a:lnTo>
                  <a:lnTo>
                    <a:pt x="4432" y="12902"/>
                  </a:lnTo>
                  <a:lnTo>
                    <a:pt x="4476" y="12770"/>
                  </a:lnTo>
                  <a:lnTo>
                    <a:pt x="4739" y="11980"/>
                  </a:lnTo>
                  <a:lnTo>
                    <a:pt x="5178" y="10795"/>
                  </a:lnTo>
                  <a:lnTo>
                    <a:pt x="5178" y="10664"/>
                  </a:lnTo>
                  <a:lnTo>
                    <a:pt x="5134" y="10576"/>
                  </a:lnTo>
                  <a:lnTo>
                    <a:pt x="1492" y="6671"/>
                  </a:lnTo>
                  <a:lnTo>
                    <a:pt x="702" y="5442"/>
                  </a:lnTo>
                  <a:lnTo>
                    <a:pt x="351" y="2941"/>
                  </a:lnTo>
                  <a:lnTo>
                    <a:pt x="527" y="1844"/>
                  </a:lnTo>
                  <a:lnTo>
                    <a:pt x="1009" y="878"/>
                  </a:lnTo>
                  <a:lnTo>
                    <a:pt x="1887" y="352"/>
                  </a:lnTo>
                  <a:lnTo>
                    <a:pt x="2150" y="352"/>
                  </a:lnTo>
                  <a:lnTo>
                    <a:pt x="3642" y="1449"/>
                  </a:lnTo>
                  <a:lnTo>
                    <a:pt x="5485" y="3380"/>
                  </a:lnTo>
                  <a:lnTo>
                    <a:pt x="7021" y="5837"/>
                  </a:lnTo>
                  <a:lnTo>
                    <a:pt x="7153" y="9040"/>
                  </a:lnTo>
                  <a:lnTo>
                    <a:pt x="7196" y="9128"/>
                  </a:lnTo>
                  <a:lnTo>
                    <a:pt x="7240" y="9172"/>
                  </a:lnTo>
                  <a:lnTo>
                    <a:pt x="7284" y="9216"/>
                  </a:lnTo>
                  <a:lnTo>
                    <a:pt x="7416" y="9216"/>
                  </a:lnTo>
                  <a:lnTo>
                    <a:pt x="7460" y="9172"/>
                  </a:lnTo>
                  <a:lnTo>
                    <a:pt x="7504" y="9084"/>
                  </a:lnTo>
                  <a:lnTo>
                    <a:pt x="7504" y="9040"/>
                  </a:lnTo>
                  <a:lnTo>
                    <a:pt x="7372" y="5749"/>
                  </a:lnTo>
                  <a:lnTo>
                    <a:pt x="7328" y="5661"/>
                  </a:lnTo>
                  <a:lnTo>
                    <a:pt x="5748" y="3160"/>
                  </a:lnTo>
                  <a:lnTo>
                    <a:pt x="5748" y="3116"/>
                  </a:lnTo>
                  <a:lnTo>
                    <a:pt x="3905" y="1186"/>
                  </a:lnTo>
                  <a:lnTo>
                    <a:pt x="3862" y="1186"/>
                  </a:lnTo>
                  <a:lnTo>
                    <a:pt x="2326" y="45"/>
                  </a:lnTo>
                  <a:lnTo>
                    <a:pt x="2238" y="45"/>
                  </a:lnTo>
                  <a:lnTo>
                    <a:pt x="184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13" name="Google Shape;17013;p486"/>
            <p:cNvSpPr/>
            <p:nvPr/>
          </p:nvSpPr>
          <p:spPr>
            <a:xfrm>
              <a:off x="3577425" y="2967725"/>
              <a:ext cx="311575" cy="471750"/>
            </a:xfrm>
            <a:custGeom>
              <a:avLst/>
              <a:gdLst/>
              <a:ahLst/>
              <a:cxnLst/>
              <a:rect l="l" t="t" r="r" b="b"/>
              <a:pathLst>
                <a:path w="12463" h="18870" extrusionOk="0">
                  <a:moveTo>
                    <a:pt x="5529" y="1"/>
                  </a:moveTo>
                  <a:lnTo>
                    <a:pt x="4257" y="791"/>
                  </a:lnTo>
                  <a:lnTo>
                    <a:pt x="4213" y="835"/>
                  </a:lnTo>
                  <a:lnTo>
                    <a:pt x="3730" y="1449"/>
                  </a:lnTo>
                  <a:lnTo>
                    <a:pt x="3730" y="1493"/>
                  </a:lnTo>
                  <a:lnTo>
                    <a:pt x="3204" y="3248"/>
                  </a:lnTo>
                  <a:lnTo>
                    <a:pt x="3160" y="3292"/>
                  </a:lnTo>
                  <a:lnTo>
                    <a:pt x="3204" y="4696"/>
                  </a:lnTo>
                  <a:lnTo>
                    <a:pt x="3247" y="4740"/>
                  </a:lnTo>
                  <a:lnTo>
                    <a:pt x="4037" y="7592"/>
                  </a:lnTo>
                  <a:lnTo>
                    <a:pt x="4081" y="7636"/>
                  </a:lnTo>
                  <a:lnTo>
                    <a:pt x="6056" y="10225"/>
                  </a:lnTo>
                  <a:lnTo>
                    <a:pt x="6582" y="11498"/>
                  </a:lnTo>
                  <a:lnTo>
                    <a:pt x="6539" y="12156"/>
                  </a:lnTo>
                  <a:lnTo>
                    <a:pt x="5661" y="14306"/>
                  </a:lnTo>
                  <a:lnTo>
                    <a:pt x="44" y="18518"/>
                  </a:lnTo>
                  <a:lnTo>
                    <a:pt x="0" y="18606"/>
                  </a:lnTo>
                  <a:lnTo>
                    <a:pt x="0" y="18650"/>
                  </a:lnTo>
                  <a:lnTo>
                    <a:pt x="0" y="18738"/>
                  </a:lnTo>
                  <a:lnTo>
                    <a:pt x="0" y="18782"/>
                  </a:lnTo>
                  <a:lnTo>
                    <a:pt x="88" y="18826"/>
                  </a:lnTo>
                  <a:lnTo>
                    <a:pt x="176" y="18870"/>
                  </a:lnTo>
                  <a:lnTo>
                    <a:pt x="264" y="18826"/>
                  </a:lnTo>
                  <a:lnTo>
                    <a:pt x="5924" y="14569"/>
                  </a:lnTo>
                  <a:lnTo>
                    <a:pt x="5968" y="14481"/>
                  </a:lnTo>
                  <a:lnTo>
                    <a:pt x="6890" y="12244"/>
                  </a:lnTo>
                  <a:lnTo>
                    <a:pt x="6890" y="12200"/>
                  </a:lnTo>
                  <a:lnTo>
                    <a:pt x="6933" y="11498"/>
                  </a:lnTo>
                  <a:lnTo>
                    <a:pt x="6890" y="11410"/>
                  </a:lnTo>
                  <a:lnTo>
                    <a:pt x="6407" y="10093"/>
                  </a:lnTo>
                  <a:lnTo>
                    <a:pt x="6363" y="10050"/>
                  </a:lnTo>
                  <a:lnTo>
                    <a:pt x="4388" y="7461"/>
                  </a:lnTo>
                  <a:lnTo>
                    <a:pt x="3555" y="4696"/>
                  </a:lnTo>
                  <a:lnTo>
                    <a:pt x="3511" y="3336"/>
                  </a:lnTo>
                  <a:lnTo>
                    <a:pt x="4037" y="1625"/>
                  </a:lnTo>
                  <a:lnTo>
                    <a:pt x="4476" y="1098"/>
                  </a:lnTo>
                  <a:lnTo>
                    <a:pt x="5617" y="352"/>
                  </a:lnTo>
                  <a:lnTo>
                    <a:pt x="9391" y="2678"/>
                  </a:lnTo>
                  <a:lnTo>
                    <a:pt x="11848" y="5925"/>
                  </a:lnTo>
                  <a:lnTo>
                    <a:pt x="12111" y="7724"/>
                  </a:lnTo>
                  <a:lnTo>
                    <a:pt x="12024" y="10620"/>
                  </a:lnTo>
                  <a:lnTo>
                    <a:pt x="12024" y="10708"/>
                  </a:lnTo>
                  <a:lnTo>
                    <a:pt x="12067" y="10752"/>
                  </a:lnTo>
                  <a:lnTo>
                    <a:pt x="12111" y="10796"/>
                  </a:lnTo>
                  <a:lnTo>
                    <a:pt x="12199" y="10796"/>
                  </a:lnTo>
                  <a:lnTo>
                    <a:pt x="12331" y="10752"/>
                  </a:lnTo>
                  <a:lnTo>
                    <a:pt x="12331" y="10708"/>
                  </a:lnTo>
                  <a:lnTo>
                    <a:pt x="12375" y="10620"/>
                  </a:lnTo>
                  <a:lnTo>
                    <a:pt x="12462" y="7724"/>
                  </a:lnTo>
                  <a:lnTo>
                    <a:pt x="12199" y="5837"/>
                  </a:lnTo>
                  <a:lnTo>
                    <a:pt x="12155" y="5749"/>
                  </a:lnTo>
                  <a:lnTo>
                    <a:pt x="9654" y="2458"/>
                  </a:lnTo>
                  <a:lnTo>
                    <a:pt x="9610" y="2414"/>
                  </a:lnTo>
                  <a:lnTo>
                    <a:pt x="570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14" name="Google Shape;17014;p486"/>
            <p:cNvSpPr/>
            <p:nvPr/>
          </p:nvSpPr>
          <p:spPr>
            <a:xfrm>
              <a:off x="3642150" y="2927150"/>
              <a:ext cx="329125" cy="352150"/>
            </a:xfrm>
            <a:custGeom>
              <a:avLst/>
              <a:gdLst/>
              <a:ahLst/>
              <a:cxnLst/>
              <a:rect l="l" t="t" r="r" b="b"/>
              <a:pathLst>
                <a:path w="13165" h="14086" extrusionOk="0">
                  <a:moveTo>
                    <a:pt x="5836" y="0"/>
                  </a:moveTo>
                  <a:lnTo>
                    <a:pt x="4257" y="176"/>
                  </a:lnTo>
                  <a:lnTo>
                    <a:pt x="3555" y="351"/>
                  </a:lnTo>
                  <a:lnTo>
                    <a:pt x="2940" y="527"/>
                  </a:lnTo>
                  <a:lnTo>
                    <a:pt x="2414" y="702"/>
                  </a:lnTo>
                  <a:lnTo>
                    <a:pt x="1931" y="922"/>
                  </a:lnTo>
                  <a:lnTo>
                    <a:pt x="1536" y="1185"/>
                  </a:lnTo>
                  <a:lnTo>
                    <a:pt x="1185" y="1492"/>
                  </a:lnTo>
                  <a:lnTo>
                    <a:pt x="878" y="1799"/>
                  </a:lnTo>
                  <a:lnTo>
                    <a:pt x="615" y="2151"/>
                  </a:lnTo>
                  <a:lnTo>
                    <a:pt x="439" y="2545"/>
                  </a:lnTo>
                  <a:lnTo>
                    <a:pt x="264" y="2984"/>
                  </a:lnTo>
                  <a:lnTo>
                    <a:pt x="132" y="3423"/>
                  </a:lnTo>
                  <a:lnTo>
                    <a:pt x="88" y="3950"/>
                  </a:lnTo>
                  <a:lnTo>
                    <a:pt x="0" y="4520"/>
                  </a:lnTo>
                  <a:lnTo>
                    <a:pt x="0" y="5091"/>
                  </a:lnTo>
                  <a:lnTo>
                    <a:pt x="0" y="6451"/>
                  </a:lnTo>
                  <a:lnTo>
                    <a:pt x="0" y="6495"/>
                  </a:lnTo>
                  <a:lnTo>
                    <a:pt x="702" y="8996"/>
                  </a:lnTo>
                  <a:lnTo>
                    <a:pt x="746" y="9084"/>
                  </a:lnTo>
                  <a:lnTo>
                    <a:pt x="2896" y="12155"/>
                  </a:lnTo>
                  <a:lnTo>
                    <a:pt x="2984" y="12989"/>
                  </a:lnTo>
                  <a:lnTo>
                    <a:pt x="2677" y="13603"/>
                  </a:lnTo>
                  <a:lnTo>
                    <a:pt x="2370" y="13779"/>
                  </a:lnTo>
                  <a:lnTo>
                    <a:pt x="2326" y="13823"/>
                  </a:lnTo>
                  <a:lnTo>
                    <a:pt x="2282" y="13867"/>
                  </a:lnTo>
                  <a:lnTo>
                    <a:pt x="2282" y="13954"/>
                  </a:lnTo>
                  <a:lnTo>
                    <a:pt x="2282" y="13998"/>
                  </a:lnTo>
                  <a:lnTo>
                    <a:pt x="2326" y="14086"/>
                  </a:lnTo>
                  <a:lnTo>
                    <a:pt x="2501" y="14086"/>
                  </a:lnTo>
                  <a:lnTo>
                    <a:pt x="2896" y="13910"/>
                  </a:lnTo>
                  <a:lnTo>
                    <a:pt x="2940" y="13823"/>
                  </a:lnTo>
                  <a:lnTo>
                    <a:pt x="3335" y="13077"/>
                  </a:lnTo>
                  <a:lnTo>
                    <a:pt x="3335" y="12989"/>
                  </a:lnTo>
                  <a:lnTo>
                    <a:pt x="3247" y="12067"/>
                  </a:lnTo>
                  <a:lnTo>
                    <a:pt x="3204" y="11980"/>
                  </a:lnTo>
                  <a:lnTo>
                    <a:pt x="1053" y="8908"/>
                  </a:lnTo>
                  <a:lnTo>
                    <a:pt x="351" y="6407"/>
                  </a:lnTo>
                  <a:lnTo>
                    <a:pt x="351" y="5178"/>
                  </a:lnTo>
                  <a:lnTo>
                    <a:pt x="351" y="4608"/>
                  </a:lnTo>
                  <a:lnTo>
                    <a:pt x="395" y="4081"/>
                  </a:lnTo>
                  <a:lnTo>
                    <a:pt x="439" y="3599"/>
                  </a:lnTo>
                  <a:lnTo>
                    <a:pt x="571" y="3160"/>
                  </a:lnTo>
                  <a:lnTo>
                    <a:pt x="702" y="2765"/>
                  </a:lnTo>
                  <a:lnTo>
                    <a:pt x="878" y="2414"/>
                  </a:lnTo>
                  <a:lnTo>
                    <a:pt x="1097" y="2063"/>
                  </a:lnTo>
                  <a:lnTo>
                    <a:pt x="1361" y="1756"/>
                  </a:lnTo>
                  <a:lnTo>
                    <a:pt x="1712" y="1492"/>
                  </a:lnTo>
                  <a:lnTo>
                    <a:pt x="2063" y="1273"/>
                  </a:lnTo>
                  <a:lnTo>
                    <a:pt x="2545" y="1054"/>
                  </a:lnTo>
                  <a:lnTo>
                    <a:pt x="3028" y="834"/>
                  </a:lnTo>
                  <a:lnTo>
                    <a:pt x="3642" y="702"/>
                  </a:lnTo>
                  <a:lnTo>
                    <a:pt x="4301" y="527"/>
                  </a:lnTo>
                  <a:lnTo>
                    <a:pt x="5836" y="351"/>
                  </a:lnTo>
                  <a:lnTo>
                    <a:pt x="6890" y="659"/>
                  </a:lnTo>
                  <a:lnTo>
                    <a:pt x="7855" y="1580"/>
                  </a:lnTo>
                  <a:lnTo>
                    <a:pt x="7899" y="1580"/>
                  </a:lnTo>
                  <a:lnTo>
                    <a:pt x="11102" y="3335"/>
                  </a:lnTo>
                  <a:lnTo>
                    <a:pt x="12901" y="4388"/>
                  </a:lnTo>
                  <a:lnTo>
                    <a:pt x="12989" y="4432"/>
                  </a:lnTo>
                  <a:lnTo>
                    <a:pt x="13033" y="4388"/>
                  </a:lnTo>
                  <a:lnTo>
                    <a:pt x="13077" y="4388"/>
                  </a:lnTo>
                  <a:lnTo>
                    <a:pt x="13164" y="4345"/>
                  </a:lnTo>
                  <a:lnTo>
                    <a:pt x="13164" y="4257"/>
                  </a:lnTo>
                  <a:lnTo>
                    <a:pt x="13164" y="4213"/>
                  </a:lnTo>
                  <a:lnTo>
                    <a:pt x="13121" y="4125"/>
                  </a:lnTo>
                  <a:lnTo>
                    <a:pt x="13077" y="4081"/>
                  </a:lnTo>
                  <a:lnTo>
                    <a:pt x="11278" y="3028"/>
                  </a:lnTo>
                  <a:lnTo>
                    <a:pt x="8074" y="1317"/>
                  </a:lnTo>
                  <a:lnTo>
                    <a:pt x="7109" y="395"/>
                  </a:lnTo>
                  <a:lnTo>
                    <a:pt x="7065" y="351"/>
                  </a:lnTo>
                  <a:lnTo>
                    <a:pt x="592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15" name="Google Shape;17015;p486"/>
            <p:cNvSpPr/>
            <p:nvPr/>
          </p:nvSpPr>
          <p:spPr>
            <a:xfrm>
              <a:off x="3625700" y="2886550"/>
              <a:ext cx="275375" cy="360950"/>
            </a:xfrm>
            <a:custGeom>
              <a:avLst/>
              <a:gdLst/>
              <a:ahLst/>
              <a:cxnLst/>
              <a:rect l="l" t="t" r="r" b="b"/>
              <a:pathLst>
                <a:path w="11015" h="14438" extrusionOk="0">
                  <a:moveTo>
                    <a:pt x="7767" y="1"/>
                  </a:moveTo>
                  <a:lnTo>
                    <a:pt x="4783" y="835"/>
                  </a:lnTo>
                  <a:lnTo>
                    <a:pt x="1360" y="1975"/>
                  </a:lnTo>
                  <a:lnTo>
                    <a:pt x="1273" y="2019"/>
                  </a:lnTo>
                  <a:lnTo>
                    <a:pt x="878" y="2458"/>
                  </a:lnTo>
                  <a:lnTo>
                    <a:pt x="878" y="2502"/>
                  </a:lnTo>
                  <a:lnTo>
                    <a:pt x="527" y="3248"/>
                  </a:lnTo>
                  <a:lnTo>
                    <a:pt x="527" y="3292"/>
                  </a:lnTo>
                  <a:lnTo>
                    <a:pt x="44" y="5925"/>
                  </a:lnTo>
                  <a:lnTo>
                    <a:pt x="0" y="5969"/>
                  </a:lnTo>
                  <a:lnTo>
                    <a:pt x="44" y="8250"/>
                  </a:lnTo>
                  <a:lnTo>
                    <a:pt x="88" y="8294"/>
                  </a:lnTo>
                  <a:lnTo>
                    <a:pt x="878" y="10795"/>
                  </a:lnTo>
                  <a:lnTo>
                    <a:pt x="878" y="10839"/>
                  </a:lnTo>
                  <a:lnTo>
                    <a:pt x="2721" y="13648"/>
                  </a:lnTo>
                  <a:lnTo>
                    <a:pt x="2721" y="13911"/>
                  </a:lnTo>
                  <a:lnTo>
                    <a:pt x="2457" y="14130"/>
                  </a:lnTo>
                  <a:lnTo>
                    <a:pt x="2414" y="14174"/>
                  </a:lnTo>
                  <a:lnTo>
                    <a:pt x="2370" y="14262"/>
                  </a:lnTo>
                  <a:lnTo>
                    <a:pt x="2414" y="14306"/>
                  </a:lnTo>
                  <a:lnTo>
                    <a:pt x="2414" y="14394"/>
                  </a:lnTo>
                  <a:lnTo>
                    <a:pt x="2501" y="14437"/>
                  </a:lnTo>
                  <a:lnTo>
                    <a:pt x="2545" y="14437"/>
                  </a:lnTo>
                  <a:lnTo>
                    <a:pt x="2677" y="14394"/>
                  </a:lnTo>
                  <a:lnTo>
                    <a:pt x="2984" y="14130"/>
                  </a:lnTo>
                  <a:lnTo>
                    <a:pt x="3028" y="14086"/>
                  </a:lnTo>
                  <a:lnTo>
                    <a:pt x="3028" y="14043"/>
                  </a:lnTo>
                  <a:lnTo>
                    <a:pt x="3072" y="13604"/>
                  </a:lnTo>
                  <a:lnTo>
                    <a:pt x="3072" y="13516"/>
                  </a:lnTo>
                  <a:lnTo>
                    <a:pt x="1185" y="10664"/>
                  </a:lnTo>
                  <a:lnTo>
                    <a:pt x="395" y="8206"/>
                  </a:lnTo>
                  <a:lnTo>
                    <a:pt x="351" y="5969"/>
                  </a:lnTo>
                  <a:lnTo>
                    <a:pt x="834" y="3380"/>
                  </a:lnTo>
                  <a:lnTo>
                    <a:pt x="1185" y="2678"/>
                  </a:lnTo>
                  <a:lnTo>
                    <a:pt x="1492" y="2326"/>
                  </a:lnTo>
                  <a:lnTo>
                    <a:pt x="4915" y="1142"/>
                  </a:lnTo>
                  <a:lnTo>
                    <a:pt x="7811" y="352"/>
                  </a:lnTo>
                  <a:lnTo>
                    <a:pt x="10751" y="1317"/>
                  </a:lnTo>
                  <a:lnTo>
                    <a:pt x="10839" y="1361"/>
                  </a:lnTo>
                  <a:lnTo>
                    <a:pt x="10882" y="1317"/>
                  </a:lnTo>
                  <a:lnTo>
                    <a:pt x="10970" y="1273"/>
                  </a:lnTo>
                  <a:lnTo>
                    <a:pt x="10970" y="1229"/>
                  </a:lnTo>
                  <a:lnTo>
                    <a:pt x="11014" y="1142"/>
                  </a:lnTo>
                  <a:lnTo>
                    <a:pt x="10970" y="1098"/>
                  </a:lnTo>
                  <a:lnTo>
                    <a:pt x="10926" y="1054"/>
                  </a:lnTo>
                  <a:lnTo>
                    <a:pt x="10882" y="1010"/>
                  </a:lnTo>
                  <a:lnTo>
                    <a:pt x="785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16" name="Google Shape;17016;p486"/>
            <p:cNvSpPr/>
            <p:nvPr/>
          </p:nvSpPr>
          <p:spPr>
            <a:xfrm>
              <a:off x="3703575" y="3053300"/>
              <a:ext cx="118500" cy="174450"/>
            </a:xfrm>
            <a:custGeom>
              <a:avLst/>
              <a:gdLst/>
              <a:ahLst/>
              <a:cxnLst/>
              <a:rect l="l" t="t" r="r" b="b"/>
              <a:pathLst>
                <a:path w="4740" h="6978" extrusionOk="0">
                  <a:moveTo>
                    <a:pt x="966" y="352"/>
                  </a:moveTo>
                  <a:lnTo>
                    <a:pt x="1624" y="527"/>
                  </a:lnTo>
                  <a:lnTo>
                    <a:pt x="2765" y="1405"/>
                  </a:lnTo>
                  <a:lnTo>
                    <a:pt x="3950" y="2897"/>
                  </a:lnTo>
                  <a:lnTo>
                    <a:pt x="4389" y="4564"/>
                  </a:lnTo>
                  <a:lnTo>
                    <a:pt x="3906" y="6276"/>
                  </a:lnTo>
                  <a:lnTo>
                    <a:pt x="3818" y="6495"/>
                  </a:lnTo>
                  <a:lnTo>
                    <a:pt x="878" y="3511"/>
                  </a:lnTo>
                  <a:lnTo>
                    <a:pt x="483" y="2897"/>
                  </a:lnTo>
                  <a:lnTo>
                    <a:pt x="352" y="834"/>
                  </a:lnTo>
                  <a:lnTo>
                    <a:pt x="966" y="352"/>
                  </a:lnTo>
                  <a:close/>
                  <a:moveTo>
                    <a:pt x="878" y="1"/>
                  </a:moveTo>
                  <a:lnTo>
                    <a:pt x="790" y="45"/>
                  </a:lnTo>
                  <a:lnTo>
                    <a:pt x="88" y="615"/>
                  </a:lnTo>
                  <a:lnTo>
                    <a:pt x="1" y="659"/>
                  </a:lnTo>
                  <a:lnTo>
                    <a:pt x="1" y="747"/>
                  </a:lnTo>
                  <a:lnTo>
                    <a:pt x="132" y="2985"/>
                  </a:lnTo>
                  <a:lnTo>
                    <a:pt x="132" y="3072"/>
                  </a:lnTo>
                  <a:lnTo>
                    <a:pt x="571" y="3730"/>
                  </a:lnTo>
                  <a:lnTo>
                    <a:pt x="615" y="3774"/>
                  </a:lnTo>
                  <a:lnTo>
                    <a:pt x="3774" y="6934"/>
                  </a:lnTo>
                  <a:lnTo>
                    <a:pt x="3818" y="6978"/>
                  </a:lnTo>
                  <a:lnTo>
                    <a:pt x="3994" y="6978"/>
                  </a:lnTo>
                  <a:lnTo>
                    <a:pt x="4038" y="6890"/>
                  </a:lnTo>
                  <a:lnTo>
                    <a:pt x="4257" y="6407"/>
                  </a:lnTo>
                  <a:lnTo>
                    <a:pt x="4257" y="6363"/>
                  </a:lnTo>
                  <a:lnTo>
                    <a:pt x="4740" y="4608"/>
                  </a:lnTo>
                  <a:lnTo>
                    <a:pt x="4740" y="4520"/>
                  </a:lnTo>
                  <a:lnTo>
                    <a:pt x="4301" y="2765"/>
                  </a:lnTo>
                  <a:lnTo>
                    <a:pt x="4257" y="2677"/>
                  </a:lnTo>
                  <a:lnTo>
                    <a:pt x="3028" y="1185"/>
                  </a:lnTo>
                  <a:lnTo>
                    <a:pt x="2984" y="1142"/>
                  </a:lnTo>
                  <a:lnTo>
                    <a:pt x="1800" y="220"/>
                  </a:lnTo>
                  <a:lnTo>
                    <a:pt x="1756" y="176"/>
                  </a:lnTo>
                  <a:lnTo>
                    <a:pt x="96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17" name="Google Shape;17017;p486"/>
            <p:cNvSpPr/>
            <p:nvPr/>
          </p:nvSpPr>
          <p:spPr>
            <a:xfrm>
              <a:off x="3689325" y="3025875"/>
              <a:ext cx="149200" cy="218325"/>
            </a:xfrm>
            <a:custGeom>
              <a:avLst/>
              <a:gdLst/>
              <a:ahLst/>
              <a:cxnLst/>
              <a:rect l="l" t="t" r="r" b="b"/>
              <a:pathLst>
                <a:path w="5968" h="8733" extrusionOk="0">
                  <a:moveTo>
                    <a:pt x="1360" y="396"/>
                  </a:moveTo>
                  <a:lnTo>
                    <a:pt x="1975" y="615"/>
                  </a:lnTo>
                  <a:lnTo>
                    <a:pt x="3949" y="2239"/>
                  </a:lnTo>
                  <a:lnTo>
                    <a:pt x="5134" y="3774"/>
                  </a:lnTo>
                  <a:lnTo>
                    <a:pt x="5441" y="4564"/>
                  </a:lnTo>
                  <a:lnTo>
                    <a:pt x="5617" y="5617"/>
                  </a:lnTo>
                  <a:lnTo>
                    <a:pt x="5441" y="6670"/>
                  </a:lnTo>
                  <a:lnTo>
                    <a:pt x="4871" y="7943"/>
                  </a:lnTo>
                  <a:lnTo>
                    <a:pt x="4388" y="8382"/>
                  </a:lnTo>
                  <a:lnTo>
                    <a:pt x="3949" y="8338"/>
                  </a:lnTo>
                  <a:lnTo>
                    <a:pt x="1317" y="5310"/>
                  </a:lnTo>
                  <a:lnTo>
                    <a:pt x="658" y="4389"/>
                  </a:lnTo>
                  <a:lnTo>
                    <a:pt x="351" y="2282"/>
                  </a:lnTo>
                  <a:lnTo>
                    <a:pt x="395" y="1273"/>
                  </a:lnTo>
                  <a:lnTo>
                    <a:pt x="614" y="790"/>
                  </a:lnTo>
                  <a:lnTo>
                    <a:pt x="1360" y="396"/>
                  </a:lnTo>
                  <a:close/>
                  <a:moveTo>
                    <a:pt x="1317" y="1"/>
                  </a:moveTo>
                  <a:lnTo>
                    <a:pt x="1273" y="45"/>
                  </a:lnTo>
                  <a:lnTo>
                    <a:pt x="395" y="527"/>
                  </a:lnTo>
                  <a:lnTo>
                    <a:pt x="351" y="615"/>
                  </a:lnTo>
                  <a:lnTo>
                    <a:pt x="44" y="1142"/>
                  </a:lnTo>
                  <a:lnTo>
                    <a:pt x="44" y="1229"/>
                  </a:lnTo>
                  <a:lnTo>
                    <a:pt x="0" y="2282"/>
                  </a:lnTo>
                  <a:lnTo>
                    <a:pt x="0" y="2326"/>
                  </a:lnTo>
                  <a:lnTo>
                    <a:pt x="307" y="4520"/>
                  </a:lnTo>
                  <a:lnTo>
                    <a:pt x="351" y="4564"/>
                  </a:lnTo>
                  <a:lnTo>
                    <a:pt x="1053" y="5530"/>
                  </a:lnTo>
                  <a:lnTo>
                    <a:pt x="3730" y="8645"/>
                  </a:lnTo>
                  <a:lnTo>
                    <a:pt x="3774" y="8689"/>
                  </a:lnTo>
                  <a:lnTo>
                    <a:pt x="3818" y="8689"/>
                  </a:lnTo>
                  <a:lnTo>
                    <a:pt x="4432" y="8733"/>
                  </a:lnTo>
                  <a:lnTo>
                    <a:pt x="4476" y="8733"/>
                  </a:lnTo>
                  <a:lnTo>
                    <a:pt x="4564" y="8689"/>
                  </a:lnTo>
                  <a:lnTo>
                    <a:pt x="5134" y="8206"/>
                  </a:lnTo>
                  <a:lnTo>
                    <a:pt x="5178" y="8118"/>
                  </a:lnTo>
                  <a:lnTo>
                    <a:pt x="5792" y="6758"/>
                  </a:lnTo>
                  <a:lnTo>
                    <a:pt x="5792" y="6714"/>
                  </a:lnTo>
                  <a:lnTo>
                    <a:pt x="5968" y="5661"/>
                  </a:lnTo>
                  <a:lnTo>
                    <a:pt x="5968" y="5617"/>
                  </a:lnTo>
                  <a:lnTo>
                    <a:pt x="5792" y="4476"/>
                  </a:lnTo>
                  <a:lnTo>
                    <a:pt x="5792" y="4433"/>
                  </a:lnTo>
                  <a:lnTo>
                    <a:pt x="5441" y="3599"/>
                  </a:lnTo>
                  <a:lnTo>
                    <a:pt x="5397" y="3555"/>
                  </a:lnTo>
                  <a:lnTo>
                    <a:pt x="4213" y="2019"/>
                  </a:lnTo>
                  <a:lnTo>
                    <a:pt x="4213" y="1975"/>
                  </a:lnTo>
                  <a:lnTo>
                    <a:pt x="2194" y="352"/>
                  </a:lnTo>
                  <a:lnTo>
                    <a:pt x="2150" y="308"/>
                  </a:lnTo>
                  <a:lnTo>
                    <a:pt x="1404" y="45"/>
                  </a:lnTo>
                  <a:lnTo>
                    <a:pt x="131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18" name="Google Shape;17018;p486"/>
            <p:cNvSpPr/>
            <p:nvPr/>
          </p:nvSpPr>
          <p:spPr>
            <a:xfrm>
              <a:off x="3745275" y="2955675"/>
              <a:ext cx="168950" cy="217225"/>
            </a:xfrm>
            <a:custGeom>
              <a:avLst/>
              <a:gdLst/>
              <a:ahLst/>
              <a:cxnLst/>
              <a:rect l="l" t="t" r="r" b="b"/>
              <a:pathLst>
                <a:path w="6758" h="8689" extrusionOk="0">
                  <a:moveTo>
                    <a:pt x="88" y="0"/>
                  </a:moveTo>
                  <a:lnTo>
                    <a:pt x="44" y="44"/>
                  </a:lnTo>
                  <a:lnTo>
                    <a:pt x="0" y="88"/>
                  </a:lnTo>
                  <a:lnTo>
                    <a:pt x="0" y="176"/>
                  </a:lnTo>
                  <a:lnTo>
                    <a:pt x="0" y="264"/>
                  </a:lnTo>
                  <a:lnTo>
                    <a:pt x="44" y="307"/>
                  </a:lnTo>
                  <a:lnTo>
                    <a:pt x="132" y="307"/>
                  </a:lnTo>
                  <a:lnTo>
                    <a:pt x="1360" y="878"/>
                  </a:lnTo>
                  <a:lnTo>
                    <a:pt x="3379" y="1799"/>
                  </a:lnTo>
                  <a:lnTo>
                    <a:pt x="6407" y="5266"/>
                  </a:lnTo>
                  <a:lnTo>
                    <a:pt x="6187" y="8469"/>
                  </a:lnTo>
                  <a:lnTo>
                    <a:pt x="6187" y="8557"/>
                  </a:lnTo>
                  <a:lnTo>
                    <a:pt x="6231" y="8601"/>
                  </a:lnTo>
                  <a:lnTo>
                    <a:pt x="6275" y="8645"/>
                  </a:lnTo>
                  <a:lnTo>
                    <a:pt x="6319" y="8689"/>
                  </a:lnTo>
                  <a:lnTo>
                    <a:pt x="6363" y="8689"/>
                  </a:lnTo>
                  <a:lnTo>
                    <a:pt x="6450" y="8645"/>
                  </a:lnTo>
                  <a:lnTo>
                    <a:pt x="6538" y="8513"/>
                  </a:lnTo>
                  <a:lnTo>
                    <a:pt x="6758" y="5222"/>
                  </a:lnTo>
                  <a:lnTo>
                    <a:pt x="6758" y="5134"/>
                  </a:lnTo>
                  <a:lnTo>
                    <a:pt x="6714" y="5090"/>
                  </a:lnTo>
                  <a:lnTo>
                    <a:pt x="3598" y="1536"/>
                  </a:lnTo>
                  <a:lnTo>
                    <a:pt x="3554" y="1492"/>
                  </a:lnTo>
                  <a:lnTo>
                    <a:pt x="1887" y="702"/>
                  </a:lnTo>
                  <a:lnTo>
                    <a:pt x="834" y="220"/>
                  </a:lnTo>
                  <a:lnTo>
                    <a:pt x="21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19" name="Google Shape;17019;p486"/>
            <p:cNvSpPr/>
            <p:nvPr/>
          </p:nvSpPr>
          <p:spPr>
            <a:xfrm>
              <a:off x="3838500" y="2980900"/>
              <a:ext cx="96575" cy="170050"/>
            </a:xfrm>
            <a:custGeom>
              <a:avLst/>
              <a:gdLst/>
              <a:ahLst/>
              <a:cxnLst/>
              <a:rect l="l" t="t" r="r" b="b"/>
              <a:pathLst>
                <a:path w="3863" h="6802" extrusionOk="0">
                  <a:moveTo>
                    <a:pt x="133" y="1"/>
                  </a:moveTo>
                  <a:lnTo>
                    <a:pt x="89" y="44"/>
                  </a:lnTo>
                  <a:lnTo>
                    <a:pt x="1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45" y="308"/>
                  </a:lnTo>
                  <a:lnTo>
                    <a:pt x="2239" y="2063"/>
                  </a:lnTo>
                  <a:lnTo>
                    <a:pt x="3511" y="4301"/>
                  </a:lnTo>
                  <a:lnTo>
                    <a:pt x="3248" y="6583"/>
                  </a:lnTo>
                  <a:lnTo>
                    <a:pt x="3248" y="6670"/>
                  </a:lnTo>
                  <a:lnTo>
                    <a:pt x="3292" y="6714"/>
                  </a:lnTo>
                  <a:lnTo>
                    <a:pt x="3336" y="6758"/>
                  </a:lnTo>
                  <a:lnTo>
                    <a:pt x="3380" y="6802"/>
                  </a:lnTo>
                  <a:lnTo>
                    <a:pt x="3424" y="6802"/>
                  </a:lnTo>
                  <a:lnTo>
                    <a:pt x="3511" y="6758"/>
                  </a:lnTo>
                  <a:lnTo>
                    <a:pt x="3599" y="6626"/>
                  </a:lnTo>
                  <a:lnTo>
                    <a:pt x="3862" y="4301"/>
                  </a:lnTo>
                  <a:lnTo>
                    <a:pt x="3862" y="4213"/>
                  </a:lnTo>
                  <a:lnTo>
                    <a:pt x="2546" y="1844"/>
                  </a:lnTo>
                  <a:lnTo>
                    <a:pt x="2502" y="1800"/>
                  </a:lnTo>
                  <a:lnTo>
                    <a:pt x="264" y="44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20" name="Google Shape;17020;p486"/>
            <p:cNvSpPr/>
            <p:nvPr/>
          </p:nvSpPr>
          <p:spPr>
            <a:xfrm>
              <a:off x="6159800" y="3992350"/>
              <a:ext cx="10975" cy="43900"/>
            </a:xfrm>
            <a:custGeom>
              <a:avLst/>
              <a:gdLst/>
              <a:ahLst/>
              <a:cxnLst/>
              <a:rect l="l" t="t" r="r" b="b"/>
              <a:pathLst>
                <a:path w="439" h="1756" extrusionOk="0">
                  <a:moveTo>
                    <a:pt x="307" y="0"/>
                  </a:moveTo>
                  <a:lnTo>
                    <a:pt x="220" y="44"/>
                  </a:lnTo>
                  <a:lnTo>
                    <a:pt x="176" y="44"/>
                  </a:lnTo>
                  <a:lnTo>
                    <a:pt x="132" y="132"/>
                  </a:lnTo>
                  <a:lnTo>
                    <a:pt x="88" y="176"/>
                  </a:lnTo>
                  <a:lnTo>
                    <a:pt x="0" y="1580"/>
                  </a:lnTo>
                  <a:lnTo>
                    <a:pt x="0" y="1668"/>
                  </a:lnTo>
                  <a:lnTo>
                    <a:pt x="44" y="1712"/>
                  </a:lnTo>
                  <a:lnTo>
                    <a:pt x="88" y="1755"/>
                  </a:lnTo>
                  <a:lnTo>
                    <a:pt x="176" y="1755"/>
                  </a:lnTo>
                  <a:lnTo>
                    <a:pt x="307" y="1712"/>
                  </a:lnTo>
                  <a:lnTo>
                    <a:pt x="351" y="1624"/>
                  </a:lnTo>
                  <a:lnTo>
                    <a:pt x="439" y="220"/>
                  </a:lnTo>
                  <a:lnTo>
                    <a:pt x="439" y="132"/>
                  </a:lnTo>
                  <a:lnTo>
                    <a:pt x="395" y="88"/>
                  </a:lnTo>
                  <a:lnTo>
                    <a:pt x="351" y="44"/>
                  </a:lnTo>
                  <a:lnTo>
                    <a:pt x="30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21" name="Google Shape;17021;p486"/>
            <p:cNvSpPr/>
            <p:nvPr/>
          </p:nvSpPr>
          <p:spPr>
            <a:xfrm>
              <a:off x="6108225" y="4190900"/>
              <a:ext cx="28550" cy="37325"/>
            </a:xfrm>
            <a:custGeom>
              <a:avLst/>
              <a:gdLst/>
              <a:ahLst/>
              <a:cxnLst/>
              <a:rect l="l" t="t" r="r" b="b"/>
              <a:pathLst>
                <a:path w="1142" h="1493" extrusionOk="0">
                  <a:moveTo>
                    <a:pt x="878" y="1"/>
                  </a:moveTo>
                  <a:lnTo>
                    <a:pt x="834" y="88"/>
                  </a:lnTo>
                  <a:lnTo>
                    <a:pt x="1" y="1229"/>
                  </a:lnTo>
                  <a:lnTo>
                    <a:pt x="1" y="1273"/>
                  </a:lnTo>
                  <a:lnTo>
                    <a:pt x="1" y="1361"/>
                  </a:lnTo>
                  <a:lnTo>
                    <a:pt x="1" y="1405"/>
                  </a:lnTo>
                  <a:lnTo>
                    <a:pt x="45" y="1449"/>
                  </a:lnTo>
                  <a:lnTo>
                    <a:pt x="176" y="1492"/>
                  </a:lnTo>
                  <a:lnTo>
                    <a:pt x="264" y="1492"/>
                  </a:lnTo>
                  <a:lnTo>
                    <a:pt x="308" y="1405"/>
                  </a:lnTo>
                  <a:lnTo>
                    <a:pt x="1098" y="264"/>
                  </a:lnTo>
                  <a:lnTo>
                    <a:pt x="1142" y="220"/>
                  </a:lnTo>
                  <a:lnTo>
                    <a:pt x="1142" y="132"/>
                  </a:lnTo>
                  <a:lnTo>
                    <a:pt x="1098" y="88"/>
                  </a:lnTo>
                  <a:lnTo>
                    <a:pt x="1054" y="44"/>
                  </a:lnTo>
                  <a:lnTo>
                    <a:pt x="101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22" name="Google Shape;17022;p486"/>
            <p:cNvSpPr/>
            <p:nvPr/>
          </p:nvSpPr>
          <p:spPr>
            <a:xfrm>
              <a:off x="6367125" y="4108625"/>
              <a:ext cx="36225" cy="30750"/>
            </a:xfrm>
            <a:custGeom>
              <a:avLst/>
              <a:gdLst/>
              <a:ahLst/>
              <a:cxnLst/>
              <a:rect l="l" t="t" r="r" b="b"/>
              <a:pathLst>
                <a:path w="1449" h="1230" extrusionOk="0">
                  <a:moveTo>
                    <a:pt x="88" y="1"/>
                  </a:moveTo>
                  <a:lnTo>
                    <a:pt x="44" y="44"/>
                  </a:lnTo>
                  <a:lnTo>
                    <a:pt x="1" y="132"/>
                  </a:lnTo>
                  <a:lnTo>
                    <a:pt x="1" y="176"/>
                  </a:lnTo>
                  <a:lnTo>
                    <a:pt x="44" y="264"/>
                  </a:lnTo>
                  <a:lnTo>
                    <a:pt x="88" y="308"/>
                  </a:lnTo>
                  <a:lnTo>
                    <a:pt x="1185" y="1185"/>
                  </a:lnTo>
                  <a:lnTo>
                    <a:pt x="1273" y="1229"/>
                  </a:lnTo>
                  <a:lnTo>
                    <a:pt x="1361" y="1185"/>
                  </a:lnTo>
                  <a:lnTo>
                    <a:pt x="1405" y="1141"/>
                  </a:lnTo>
                  <a:lnTo>
                    <a:pt x="1449" y="1098"/>
                  </a:lnTo>
                  <a:lnTo>
                    <a:pt x="1449" y="1010"/>
                  </a:lnTo>
                  <a:lnTo>
                    <a:pt x="1449" y="966"/>
                  </a:lnTo>
                  <a:lnTo>
                    <a:pt x="1405" y="922"/>
                  </a:lnTo>
                  <a:lnTo>
                    <a:pt x="308" y="44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23" name="Google Shape;17023;p486"/>
            <p:cNvSpPr/>
            <p:nvPr/>
          </p:nvSpPr>
          <p:spPr>
            <a:xfrm>
              <a:off x="5861400" y="5099225"/>
              <a:ext cx="47200" cy="13175"/>
            </a:xfrm>
            <a:custGeom>
              <a:avLst/>
              <a:gdLst/>
              <a:ahLst/>
              <a:cxnLst/>
              <a:rect l="l" t="t" r="r" b="b"/>
              <a:pathLst>
                <a:path w="1888" h="527" extrusionOk="0">
                  <a:moveTo>
                    <a:pt x="1668" y="0"/>
                  </a:moveTo>
                  <a:lnTo>
                    <a:pt x="132" y="176"/>
                  </a:lnTo>
                  <a:lnTo>
                    <a:pt x="88" y="220"/>
                  </a:lnTo>
                  <a:lnTo>
                    <a:pt x="1" y="264"/>
                  </a:lnTo>
                  <a:lnTo>
                    <a:pt x="1" y="308"/>
                  </a:lnTo>
                  <a:lnTo>
                    <a:pt x="1" y="395"/>
                  </a:lnTo>
                  <a:lnTo>
                    <a:pt x="44" y="483"/>
                  </a:lnTo>
                  <a:lnTo>
                    <a:pt x="176" y="527"/>
                  </a:lnTo>
                  <a:lnTo>
                    <a:pt x="1712" y="351"/>
                  </a:lnTo>
                  <a:lnTo>
                    <a:pt x="1800" y="308"/>
                  </a:lnTo>
                  <a:lnTo>
                    <a:pt x="1844" y="264"/>
                  </a:lnTo>
                  <a:lnTo>
                    <a:pt x="1887" y="220"/>
                  </a:lnTo>
                  <a:lnTo>
                    <a:pt x="1887" y="132"/>
                  </a:lnTo>
                  <a:lnTo>
                    <a:pt x="1844" y="88"/>
                  </a:lnTo>
                  <a:lnTo>
                    <a:pt x="180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24" name="Google Shape;17024;p486"/>
            <p:cNvSpPr/>
            <p:nvPr/>
          </p:nvSpPr>
          <p:spPr>
            <a:xfrm>
              <a:off x="5808750" y="4503550"/>
              <a:ext cx="879825" cy="324725"/>
            </a:xfrm>
            <a:custGeom>
              <a:avLst/>
              <a:gdLst/>
              <a:ahLst/>
              <a:cxnLst/>
              <a:rect l="l" t="t" r="r" b="b"/>
              <a:pathLst>
                <a:path w="35193" h="12989" extrusionOk="0">
                  <a:moveTo>
                    <a:pt x="22336" y="0"/>
                  </a:moveTo>
                  <a:lnTo>
                    <a:pt x="21809" y="176"/>
                  </a:lnTo>
                  <a:lnTo>
                    <a:pt x="21765" y="220"/>
                  </a:lnTo>
                  <a:lnTo>
                    <a:pt x="20536" y="1273"/>
                  </a:lnTo>
                  <a:lnTo>
                    <a:pt x="19703" y="1931"/>
                  </a:lnTo>
                  <a:lnTo>
                    <a:pt x="19044" y="2458"/>
                  </a:lnTo>
                  <a:lnTo>
                    <a:pt x="17947" y="3423"/>
                  </a:lnTo>
                  <a:lnTo>
                    <a:pt x="17377" y="3906"/>
                  </a:lnTo>
                  <a:lnTo>
                    <a:pt x="16850" y="4301"/>
                  </a:lnTo>
                  <a:lnTo>
                    <a:pt x="16324" y="4652"/>
                  </a:lnTo>
                  <a:lnTo>
                    <a:pt x="15753" y="4959"/>
                  </a:lnTo>
                  <a:lnTo>
                    <a:pt x="15051" y="5222"/>
                  </a:lnTo>
                  <a:lnTo>
                    <a:pt x="14174" y="5485"/>
                  </a:lnTo>
                  <a:lnTo>
                    <a:pt x="13077" y="5705"/>
                  </a:lnTo>
                  <a:lnTo>
                    <a:pt x="11673" y="5968"/>
                  </a:lnTo>
                  <a:lnTo>
                    <a:pt x="11629" y="5968"/>
                  </a:lnTo>
                  <a:lnTo>
                    <a:pt x="10268" y="6626"/>
                  </a:lnTo>
                  <a:lnTo>
                    <a:pt x="10224" y="6626"/>
                  </a:lnTo>
                  <a:lnTo>
                    <a:pt x="9610" y="7241"/>
                  </a:lnTo>
                  <a:lnTo>
                    <a:pt x="9566" y="7285"/>
                  </a:lnTo>
                  <a:lnTo>
                    <a:pt x="8162" y="10093"/>
                  </a:lnTo>
                  <a:lnTo>
                    <a:pt x="7021" y="11541"/>
                  </a:lnTo>
                  <a:lnTo>
                    <a:pt x="5705" y="12506"/>
                  </a:lnTo>
                  <a:lnTo>
                    <a:pt x="5090" y="12638"/>
                  </a:lnTo>
                  <a:lnTo>
                    <a:pt x="3906" y="12506"/>
                  </a:lnTo>
                  <a:lnTo>
                    <a:pt x="1536" y="11804"/>
                  </a:lnTo>
                  <a:lnTo>
                    <a:pt x="264" y="11365"/>
                  </a:lnTo>
                  <a:lnTo>
                    <a:pt x="88" y="11365"/>
                  </a:lnTo>
                  <a:lnTo>
                    <a:pt x="44" y="11409"/>
                  </a:lnTo>
                  <a:lnTo>
                    <a:pt x="0" y="11453"/>
                  </a:lnTo>
                  <a:lnTo>
                    <a:pt x="0" y="11541"/>
                  </a:lnTo>
                  <a:lnTo>
                    <a:pt x="44" y="11585"/>
                  </a:lnTo>
                  <a:lnTo>
                    <a:pt x="44" y="11629"/>
                  </a:lnTo>
                  <a:lnTo>
                    <a:pt x="132" y="11673"/>
                  </a:lnTo>
                  <a:lnTo>
                    <a:pt x="1448" y="12155"/>
                  </a:lnTo>
                  <a:lnTo>
                    <a:pt x="3818" y="12857"/>
                  </a:lnTo>
                  <a:lnTo>
                    <a:pt x="3862" y="12857"/>
                  </a:lnTo>
                  <a:lnTo>
                    <a:pt x="5090" y="12989"/>
                  </a:lnTo>
                  <a:lnTo>
                    <a:pt x="5134" y="12989"/>
                  </a:lnTo>
                  <a:lnTo>
                    <a:pt x="5836" y="12813"/>
                  </a:lnTo>
                  <a:lnTo>
                    <a:pt x="5880" y="12770"/>
                  </a:lnTo>
                  <a:lnTo>
                    <a:pt x="7241" y="11804"/>
                  </a:lnTo>
                  <a:lnTo>
                    <a:pt x="7284" y="11760"/>
                  </a:lnTo>
                  <a:lnTo>
                    <a:pt x="8425" y="10268"/>
                  </a:lnTo>
                  <a:lnTo>
                    <a:pt x="8469" y="10268"/>
                  </a:lnTo>
                  <a:lnTo>
                    <a:pt x="9873" y="7460"/>
                  </a:lnTo>
                  <a:lnTo>
                    <a:pt x="10444" y="6934"/>
                  </a:lnTo>
                  <a:lnTo>
                    <a:pt x="11760" y="6319"/>
                  </a:lnTo>
                  <a:lnTo>
                    <a:pt x="13164" y="6056"/>
                  </a:lnTo>
                  <a:lnTo>
                    <a:pt x="14305" y="5793"/>
                  </a:lnTo>
                  <a:lnTo>
                    <a:pt x="15227" y="5529"/>
                  </a:lnTo>
                  <a:lnTo>
                    <a:pt x="15929" y="5266"/>
                  </a:lnTo>
                  <a:lnTo>
                    <a:pt x="16543" y="4959"/>
                  </a:lnTo>
                  <a:lnTo>
                    <a:pt x="17070" y="4608"/>
                  </a:lnTo>
                  <a:lnTo>
                    <a:pt x="17596" y="4169"/>
                  </a:lnTo>
                  <a:lnTo>
                    <a:pt x="18167" y="3686"/>
                  </a:lnTo>
                  <a:lnTo>
                    <a:pt x="19264" y="2765"/>
                  </a:lnTo>
                  <a:lnTo>
                    <a:pt x="19922" y="2194"/>
                  </a:lnTo>
                  <a:lnTo>
                    <a:pt x="20756" y="1580"/>
                  </a:lnTo>
                  <a:lnTo>
                    <a:pt x="21941" y="483"/>
                  </a:lnTo>
                  <a:lnTo>
                    <a:pt x="22423" y="351"/>
                  </a:lnTo>
                  <a:lnTo>
                    <a:pt x="25144" y="351"/>
                  </a:lnTo>
                  <a:lnTo>
                    <a:pt x="26460" y="395"/>
                  </a:lnTo>
                  <a:lnTo>
                    <a:pt x="27733" y="483"/>
                  </a:lnTo>
                  <a:lnTo>
                    <a:pt x="28347" y="615"/>
                  </a:lnTo>
                  <a:lnTo>
                    <a:pt x="28961" y="703"/>
                  </a:lnTo>
                  <a:lnTo>
                    <a:pt x="29576" y="878"/>
                  </a:lnTo>
                  <a:lnTo>
                    <a:pt x="30190" y="1054"/>
                  </a:lnTo>
                  <a:lnTo>
                    <a:pt x="30804" y="1273"/>
                  </a:lnTo>
                  <a:lnTo>
                    <a:pt x="31419" y="1536"/>
                  </a:lnTo>
                  <a:lnTo>
                    <a:pt x="32033" y="1843"/>
                  </a:lnTo>
                  <a:lnTo>
                    <a:pt x="32647" y="2194"/>
                  </a:lnTo>
                  <a:lnTo>
                    <a:pt x="34271" y="3291"/>
                  </a:lnTo>
                  <a:lnTo>
                    <a:pt x="34885" y="3950"/>
                  </a:lnTo>
                  <a:lnTo>
                    <a:pt x="34929" y="3994"/>
                  </a:lnTo>
                  <a:lnTo>
                    <a:pt x="35061" y="3994"/>
                  </a:lnTo>
                  <a:lnTo>
                    <a:pt x="35149" y="3950"/>
                  </a:lnTo>
                  <a:lnTo>
                    <a:pt x="35149" y="3906"/>
                  </a:lnTo>
                  <a:lnTo>
                    <a:pt x="35193" y="3818"/>
                  </a:lnTo>
                  <a:lnTo>
                    <a:pt x="35193" y="3774"/>
                  </a:lnTo>
                  <a:lnTo>
                    <a:pt x="35149" y="3686"/>
                  </a:lnTo>
                  <a:lnTo>
                    <a:pt x="34490" y="3028"/>
                  </a:lnTo>
                  <a:lnTo>
                    <a:pt x="34490" y="2984"/>
                  </a:lnTo>
                  <a:lnTo>
                    <a:pt x="32823" y="1931"/>
                  </a:lnTo>
                  <a:lnTo>
                    <a:pt x="32209" y="1536"/>
                  </a:lnTo>
                  <a:lnTo>
                    <a:pt x="31594" y="1229"/>
                  </a:lnTo>
                  <a:lnTo>
                    <a:pt x="30980" y="966"/>
                  </a:lnTo>
                  <a:lnTo>
                    <a:pt x="30322" y="746"/>
                  </a:lnTo>
                  <a:lnTo>
                    <a:pt x="29707" y="527"/>
                  </a:lnTo>
                  <a:lnTo>
                    <a:pt x="29093" y="395"/>
                  </a:lnTo>
                  <a:lnTo>
                    <a:pt x="28435" y="264"/>
                  </a:lnTo>
                  <a:lnTo>
                    <a:pt x="27821" y="132"/>
                  </a:lnTo>
                  <a:lnTo>
                    <a:pt x="26504" y="44"/>
                  </a:lnTo>
                  <a:lnTo>
                    <a:pt x="2518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25" name="Google Shape;17025;p486"/>
            <p:cNvSpPr/>
            <p:nvPr/>
          </p:nvSpPr>
          <p:spPr>
            <a:xfrm>
              <a:off x="5804350" y="4473925"/>
              <a:ext cx="934675" cy="337900"/>
            </a:xfrm>
            <a:custGeom>
              <a:avLst/>
              <a:gdLst/>
              <a:ahLst/>
              <a:cxnLst/>
              <a:rect l="l" t="t" r="r" b="b"/>
              <a:pathLst>
                <a:path w="37387" h="13516" extrusionOk="0">
                  <a:moveTo>
                    <a:pt x="29708" y="1"/>
                  </a:moveTo>
                  <a:lnTo>
                    <a:pt x="25539" y="45"/>
                  </a:lnTo>
                  <a:lnTo>
                    <a:pt x="22204" y="176"/>
                  </a:lnTo>
                  <a:lnTo>
                    <a:pt x="22160" y="220"/>
                  </a:lnTo>
                  <a:lnTo>
                    <a:pt x="21371" y="571"/>
                  </a:lnTo>
                  <a:lnTo>
                    <a:pt x="21283" y="615"/>
                  </a:lnTo>
                  <a:lnTo>
                    <a:pt x="20010" y="2063"/>
                  </a:lnTo>
                  <a:lnTo>
                    <a:pt x="18211" y="3599"/>
                  </a:lnTo>
                  <a:lnTo>
                    <a:pt x="16368" y="5091"/>
                  </a:lnTo>
                  <a:lnTo>
                    <a:pt x="15183" y="5617"/>
                  </a:lnTo>
                  <a:lnTo>
                    <a:pt x="14569" y="5793"/>
                  </a:lnTo>
                  <a:lnTo>
                    <a:pt x="13999" y="5968"/>
                  </a:lnTo>
                  <a:lnTo>
                    <a:pt x="12858" y="6144"/>
                  </a:lnTo>
                  <a:lnTo>
                    <a:pt x="12243" y="6232"/>
                  </a:lnTo>
                  <a:lnTo>
                    <a:pt x="11629" y="6363"/>
                  </a:lnTo>
                  <a:lnTo>
                    <a:pt x="11059" y="6539"/>
                  </a:lnTo>
                  <a:lnTo>
                    <a:pt x="10488" y="6758"/>
                  </a:lnTo>
                  <a:lnTo>
                    <a:pt x="10225" y="6934"/>
                  </a:lnTo>
                  <a:lnTo>
                    <a:pt x="9962" y="7109"/>
                  </a:lnTo>
                  <a:lnTo>
                    <a:pt x="9698" y="7285"/>
                  </a:lnTo>
                  <a:lnTo>
                    <a:pt x="9479" y="7548"/>
                  </a:lnTo>
                  <a:lnTo>
                    <a:pt x="9260" y="7811"/>
                  </a:lnTo>
                  <a:lnTo>
                    <a:pt x="9040" y="8119"/>
                  </a:lnTo>
                  <a:lnTo>
                    <a:pt x="8821" y="8470"/>
                  </a:lnTo>
                  <a:lnTo>
                    <a:pt x="8601" y="8864"/>
                  </a:lnTo>
                  <a:lnTo>
                    <a:pt x="6802" y="12550"/>
                  </a:lnTo>
                  <a:lnTo>
                    <a:pt x="6012" y="12814"/>
                  </a:lnTo>
                  <a:lnTo>
                    <a:pt x="4608" y="13165"/>
                  </a:lnTo>
                  <a:lnTo>
                    <a:pt x="3906" y="12989"/>
                  </a:lnTo>
                  <a:lnTo>
                    <a:pt x="1712" y="12199"/>
                  </a:lnTo>
                  <a:lnTo>
                    <a:pt x="220" y="11629"/>
                  </a:lnTo>
                  <a:lnTo>
                    <a:pt x="89" y="11629"/>
                  </a:lnTo>
                  <a:lnTo>
                    <a:pt x="45" y="11673"/>
                  </a:lnTo>
                  <a:lnTo>
                    <a:pt x="1" y="11717"/>
                  </a:lnTo>
                  <a:lnTo>
                    <a:pt x="1" y="11804"/>
                  </a:lnTo>
                  <a:lnTo>
                    <a:pt x="1" y="11848"/>
                  </a:lnTo>
                  <a:lnTo>
                    <a:pt x="45" y="11892"/>
                  </a:lnTo>
                  <a:lnTo>
                    <a:pt x="89" y="11936"/>
                  </a:lnTo>
                  <a:lnTo>
                    <a:pt x="1581" y="12507"/>
                  </a:lnTo>
                  <a:lnTo>
                    <a:pt x="3818" y="13340"/>
                  </a:lnTo>
                  <a:lnTo>
                    <a:pt x="4564" y="13516"/>
                  </a:lnTo>
                  <a:lnTo>
                    <a:pt x="4652" y="13516"/>
                  </a:lnTo>
                  <a:lnTo>
                    <a:pt x="6100" y="13165"/>
                  </a:lnTo>
                  <a:lnTo>
                    <a:pt x="6978" y="12814"/>
                  </a:lnTo>
                  <a:lnTo>
                    <a:pt x="7066" y="12726"/>
                  </a:lnTo>
                  <a:lnTo>
                    <a:pt x="8909" y="8996"/>
                  </a:lnTo>
                  <a:lnTo>
                    <a:pt x="9084" y="8645"/>
                  </a:lnTo>
                  <a:lnTo>
                    <a:pt x="9303" y="8338"/>
                  </a:lnTo>
                  <a:lnTo>
                    <a:pt x="9523" y="8031"/>
                  </a:lnTo>
                  <a:lnTo>
                    <a:pt x="9742" y="7811"/>
                  </a:lnTo>
                  <a:lnTo>
                    <a:pt x="9962" y="7592"/>
                  </a:lnTo>
                  <a:lnTo>
                    <a:pt x="10181" y="7373"/>
                  </a:lnTo>
                  <a:lnTo>
                    <a:pt x="10664" y="7065"/>
                  </a:lnTo>
                  <a:lnTo>
                    <a:pt x="11190" y="6846"/>
                  </a:lnTo>
                  <a:lnTo>
                    <a:pt x="11717" y="6714"/>
                  </a:lnTo>
                  <a:lnTo>
                    <a:pt x="12287" y="6583"/>
                  </a:lnTo>
                  <a:lnTo>
                    <a:pt x="12902" y="6495"/>
                  </a:lnTo>
                  <a:lnTo>
                    <a:pt x="14086" y="6276"/>
                  </a:lnTo>
                  <a:lnTo>
                    <a:pt x="14701" y="6144"/>
                  </a:lnTo>
                  <a:lnTo>
                    <a:pt x="15315" y="5925"/>
                  </a:lnTo>
                  <a:lnTo>
                    <a:pt x="16500" y="5398"/>
                  </a:lnTo>
                  <a:lnTo>
                    <a:pt x="16544" y="5398"/>
                  </a:lnTo>
                  <a:lnTo>
                    <a:pt x="18431" y="3862"/>
                  </a:lnTo>
                  <a:lnTo>
                    <a:pt x="20230" y="2326"/>
                  </a:lnTo>
                  <a:lnTo>
                    <a:pt x="20274" y="2326"/>
                  </a:lnTo>
                  <a:lnTo>
                    <a:pt x="21546" y="878"/>
                  </a:lnTo>
                  <a:lnTo>
                    <a:pt x="22248" y="527"/>
                  </a:lnTo>
                  <a:lnTo>
                    <a:pt x="25539" y="396"/>
                  </a:lnTo>
                  <a:lnTo>
                    <a:pt x="29664" y="352"/>
                  </a:lnTo>
                  <a:lnTo>
                    <a:pt x="33043" y="2326"/>
                  </a:lnTo>
                  <a:lnTo>
                    <a:pt x="34974" y="3643"/>
                  </a:lnTo>
                  <a:lnTo>
                    <a:pt x="36773" y="5222"/>
                  </a:lnTo>
                  <a:lnTo>
                    <a:pt x="36817" y="5266"/>
                  </a:lnTo>
                  <a:lnTo>
                    <a:pt x="37124" y="5442"/>
                  </a:lnTo>
                  <a:lnTo>
                    <a:pt x="37299" y="5442"/>
                  </a:lnTo>
                  <a:lnTo>
                    <a:pt x="37343" y="5398"/>
                  </a:lnTo>
                  <a:lnTo>
                    <a:pt x="37387" y="5310"/>
                  </a:lnTo>
                  <a:lnTo>
                    <a:pt x="37387" y="5266"/>
                  </a:lnTo>
                  <a:lnTo>
                    <a:pt x="37343" y="5179"/>
                  </a:lnTo>
                  <a:lnTo>
                    <a:pt x="37299" y="5135"/>
                  </a:lnTo>
                  <a:lnTo>
                    <a:pt x="36992" y="4959"/>
                  </a:lnTo>
                  <a:lnTo>
                    <a:pt x="35193" y="3379"/>
                  </a:lnTo>
                  <a:lnTo>
                    <a:pt x="35149" y="3379"/>
                  </a:lnTo>
                  <a:lnTo>
                    <a:pt x="33218" y="2019"/>
                  </a:lnTo>
                  <a:lnTo>
                    <a:pt x="29796" y="45"/>
                  </a:lnTo>
                  <a:lnTo>
                    <a:pt x="2970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26" name="Google Shape;17026;p486"/>
            <p:cNvSpPr/>
            <p:nvPr/>
          </p:nvSpPr>
          <p:spPr>
            <a:xfrm>
              <a:off x="5821900" y="4427850"/>
              <a:ext cx="1314250" cy="359850"/>
            </a:xfrm>
            <a:custGeom>
              <a:avLst/>
              <a:gdLst/>
              <a:ahLst/>
              <a:cxnLst/>
              <a:rect l="l" t="t" r="r" b="b"/>
              <a:pathLst>
                <a:path w="52570" h="14394" extrusionOk="0">
                  <a:moveTo>
                    <a:pt x="26680" y="1"/>
                  </a:moveTo>
                  <a:lnTo>
                    <a:pt x="24091" y="220"/>
                  </a:lnTo>
                  <a:lnTo>
                    <a:pt x="22863" y="439"/>
                  </a:lnTo>
                  <a:lnTo>
                    <a:pt x="22819" y="483"/>
                  </a:lnTo>
                  <a:lnTo>
                    <a:pt x="22292" y="747"/>
                  </a:lnTo>
                  <a:lnTo>
                    <a:pt x="21020" y="878"/>
                  </a:lnTo>
                  <a:lnTo>
                    <a:pt x="20888" y="922"/>
                  </a:lnTo>
                  <a:lnTo>
                    <a:pt x="19659" y="2107"/>
                  </a:lnTo>
                  <a:lnTo>
                    <a:pt x="19615" y="2107"/>
                  </a:lnTo>
                  <a:lnTo>
                    <a:pt x="19045" y="3072"/>
                  </a:lnTo>
                  <a:lnTo>
                    <a:pt x="18167" y="3906"/>
                  </a:lnTo>
                  <a:lnTo>
                    <a:pt x="16281" y="5617"/>
                  </a:lnTo>
                  <a:lnTo>
                    <a:pt x="15096" y="6451"/>
                  </a:lnTo>
                  <a:lnTo>
                    <a:pt x="14350" y="6758"/>
                  </a:lnTo>
                  <a:lnTo>
                    <a:pt x="11322" y="7285"/>
                  </a:lnTo>
                  <a:lnTo>
                    <a:pt x="9567" y="7855"/>
                  </a:lnTo>
                  <a:lnTo>
                    <a:pt x="9523" y="7855"/>
                  </a:lnTo>
                  <a:lnTo>
                    <a:pt x="8645" y="8382"/>
                  </a:lnTo>
                  <a:lnTo>
                    <a:pt x="8601" y="8426"/>
                  </a:lnTo>
                  <a:lnTo>
                    <a:pt x="7856" y="9172"/>
                  </a:lnTo>
                  <a:lnTo>
                    <a:pt x="7812" y="9216"/>
                  </a:lnTo>
                  <a:lnTo>
                    <a:pt x="7197" y="10269"/>
                  </a:lnTo>
                  <a:lnTo>
                    <a:pt x="5705" y="13604"/>
                  </a:lnTo>
                  <a:lnTo>
                    <a:pt x="5091" y="13867"/>
                  </a:lnTo>
                  <a:lnTo>
                    <a:pt x="3862" y="14042"/>
                  </a:lnTo>
                  <a:lnTo>
                    <a:pt x="2941" y="13867"/>
                  </a:lnTo>
                  <a:lnTo>
                    <a:pt x="264" y="12902"/>
                  </a:lnTo>
                  <a:lnTo>
                    <a:pt x="133" y="12902"/>
                  </a:lnTo>
                  <a:lnTo>
                    <a:pt x="89" y="12945"/>
                  </a:lnTo>
                  <a:lnTo>
                    <a:pt x="45" y="12989"/>
                  </a:lnTo>
                  <a:lnTo>
                    <a:pt x="1" y="13077"/>
                  </a:lnTo>
                  <a:lnTo>
                    <a:pt x="45" y="13121"/>
                  </a:lnTo>
                  <a:lnTo>
                    <a:pt x="89" y="13165"/>
                  </a:lnTo>
                  <a:lnTo>
                    <a:pt x="133" y="13209"/>
                  </a:lnTo>
                  <a:lnTo>
                    <a:pt x="2853" y="14218"/>
                  </a:lnTo>
                  <a:lnTo>
                    <a:pt x="2897" y="14218"/>
                  </a:lnTo>
                  <a:lnTo>
                    <a:pt x="3819" y="14393"/>
                  </a:lnTo>
                  <a:lnTo>
                    <a:pt x="3862" y="14393"/>
                  </a:lnTo>
                  <a:lnTo>
                    <a:pt x="5179" y="14174"/>
                  </a:lnTo>
                  <a:lnTo>
                    <a:pt x="5881" y="13911"/>
                  </a:lnTo>
                  <a:lnTo>
                    <a:pt x="6013" y="13823"/>
                  </a:lnTo>
                  <a:lnTo>
                    <a:pt x="7504" y="10444"/>
                  </a:lnTo>
                  <a:lnTo>
                    <a:pt x="8119" y="9435"/>
                  </a:lnTo>
                  <a:lnTo>
                    <a:pt x="8821" y="8689"/>
                  </a:lnTo>
                  <a:lnTo>
                    <a:pt x="9698" y="8162"/>
                  </a:lnTo>
                  <a:lnTo>
                    <a:pt x="11410" y="7636"/>
                  </a:lnTo>
                  <a:lnTo>
                    <a:pt x="14438" y="7109"/>
                  </a:lnTo>
                  <a:lnTo>
                    <a:pt x="14481" y="7109"/>
                  </a:lnTo>
                  <a:lnTo>
                    <a:pt x="15227" y="6758"/>
                  </a:lnTo>
                  <a:lnTo>
                    <a:pt x="15271" y="6758"/>
                  </a:lnTo>
                  <a:lnTo>
                    <a:pt x="16500" y="5881"/>
                  </a:lnTo>
                  <a:lnTo>
                    <a:pt x="18431" y="4169"/>
                  </a:lnTo>
                  <a:lnTo>
                    <a:pt x="19264" y="3336"/>
                  </a:lnTo>
                  <a:lnTo>
                    <a:pt x="19308" y="3292"/>
                  </a:lnTo>
                  <a:lnTo>
                    <a:pt x="19923" y="2326"/>
                  </a:lnTo>
                  <a:lnTo>
                    <a:pt x="21107" y="1185"/>
                  </a:lnTo>
                  <a:lnTo>
                    <a:pt x="22336" y="1098"/>
                  </a:lnTo>
                  <a:lnTo>
                    <a:pt x="22424" y="1054"/>
                  </a:lnTo>
                  <a:lnTo>
                    <a:pt x="22950" y="791"/>
                  </a:lnTo>
                  <a:lnTo>
                    <a:pt x="24135" y="571"/>
                  </a:lnTo>
                  <a:lnTo>
                    <a:pt x="26680" y="352"/>
                  </a:lnTo>
                  <a:lnTo>
                    <a:pt x="28128" y="527"/>
                  </a:lnTo>
                  <a:lnTo>
                    <a:pt x="28874" y="747"/>
                  </a:lnTo>
                  <a:lnTo>
                    <a:pt x="31024" y="2019"/>
                  </a:lnTo>
                  <a:lnTo>
                    <a:pt x="33043" y="3336"/>
                  </a:lnTo>
                  <a:lnTo>
                    <a:pt x="34710" y="4476"/>
                  </a:lnTo>
                  <a:lnTo>
                    <a:pt x="35720" y="5661"/>
                  </a:lnTo>
                  <a:lnTo>
                    <a:pt x="35764" y="5705"/>
                  </a:lnTo>
                  <a:lnTo>
                    <a:pt x="37080" y="6846"/>
                  </a:lnTo>
                  <a:lnTo>
                    <a:pt x="37124" y="6890"/>
                  </a:lnTo>
                  <a:lnTo>
                    <a:pt x="39493" y="8119"/>
                  </a:lnTo>
                  <a:lnTo>
                    <a:pt x="42741" y="9216"/>
                  </a:lnTo>
                  <a:lnTo>
                    <a:pt x="44408" y="9698"/>
                  </a:lnTo>
                  <a:lnTo>
                    <a:pt x="44452" y="9698"/>
                  </a:lnTo>
                  <a:lnTo>
                    <a:pt x="48621" y="10137"/>
                  </a:lnTo>
                  <a:lnTo>
                    <a:pt x="49674" y="10181"/>
                  </a:lnTo>
                  <a:lnTo>
                    <a:pt x="51868" y="9962"/>
                  </a:lnTo>
                  <a:lnTo>
                    <a:pt x="51912" y="9962"/>
                  </a:lnTo>
                  <a:lnTo>
                    <a:pt x="52438" y="9786"/>
                  </a:lnTo>
                  <a:lnTo>
                    <a:pt x="52526" y="9742"/>
                  </a:lnTo>
                  <a:lnTo>
                    <a:pt x="52570" y="9698"/>
                  </a:lnTo>
                  <a:lnTo>
                    <a:pt x="52570" y="9610"/>
                  </a:lnTo>
                  <a:lnTo>
                    <a:pt x="52570" y="9567"/>
                  </a:lnTo>
                  <a:lnTo>
                    <a:pt x="52526" y="9523"/>
                  </a:lnTo>
                  <a:lnTo>
                    <a:pt x="52482" y="9479"/>
                  </a:lnTo>
                  <a:lnTo>
                    <a:pt x="52394" y="9435"/>
                  </a:lnTo>
                  <a:lnTo>
                    <a:pt x="52350" y="9435"/>
                  </a:lnTo>
                  <a:lnTo>
                    <a:pt x="51824" y="9610"/>
                  </a:lnTo>
                  <a:lnTo>
                    <a:pt x="49674" y="9830"/>
                  </a:lnTo>
                  <a:lnTo>
                    <a:pt x="48621" y="9786"/>
                  </a:lnTo>
                  <a:lnTo>
                    <a:pt x="44496" y="9391"/>
                  </a:lnTo>
                  <a:lnTo>
                    <a:pt x="42872" y="8865"/>
                  </a:lnTo>
                  <a:lnTo>
                    <a:pt x="39625" y="7811"/>
                  </a:lnTo>
                  <a:lnTo>
                    <a:pt x="37299" y="6583"/>
                  </a:lnTo>
                  <a:lnTo>
                    <a:pt x="35983" y="5442"/>
                  </a:lnTo>
                  <a:lnTo>
                    <a:pt x="34930" y="4257"/>
                  </a:lnTo>
                  <a:lnTo>
                    <a:pt x="34930" y="4213"/>
                  </a:lnTo>
                  <a:lnTo>
                    <a:pt x="33218" y="3072"/>
                  </a:lnTo>
                  <a:lnTo>
                    <a:pt x="31200" y="1756"/>
                  </a:lnTo>
                  <a:lnTo>
                    <a:pt x="29050" y="439"/>
                  </a:lnTo>
                  <a:lnTo>
                    <a:pt x="29006" y="439"/>
                  </a:lnTo>
                  <a:lnTo>
                    <a:pt x="28216" y="220"/>
                  </a:lnTo>
                  <a:lnTo>
                    <a:pt x="28172" y="176"/>
                  </a:lnTo>
                  <a:lnTo>
                    <a:pt x="2672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27" name="Google Shape;17027;p486"/>
            <p:cNvSpPr/>
            <p:nvPr/>
          </p:nvSpPr>
          <p:spPr>
            <a:xfrm>
              <a:off x="5828500" y="4381775"/>
              <a:ext cx="1328500" cy="379600"/>
            </a:xfrm>
            <a:custGeom>
              <a:avLst/>
              <a:gdLst/>
              <a:ahLst/>
              <a:cxnLst/>
              <a:rect l="l" t="t" r="r" b="b"/>
              <a:pathLst>
                <a:path w="53140" h="15184" extrusionOk="0">
                  <a:moveTo>
                    <a:pt x="25319" y="1"/>
                  </a:moveTo>
                  <a:lnTo>
                    <a:pt x="24749" y="45"/>
                  </a:lnTo>
                  <a:lnTo>
                    <a:pt x="22643" y="527"/>
                  </a:lnTo>
                  <a:lnTo>
                    <a:pt x="22599" y="527"/>
                  </a:lnTo>
                  <a:lnTo>
                    <a:pt x="20054" y="1449"/>
                  </a:lnTo>
                  <a:lnTo>
                    <a:pt x="19966" y="1493"/>
                  </a:lnTo>
                  <a:lnTo>
                    <a:pt x="18649" y="3292"/>
                  </a:lnTo>
                  <a:lnTo>
                    <a:pt x="18649" y="3336"/>
                  </a:lnTo>
                  <a:lnTo>
                    <a:pt x="17991" y="4520"/>
                  </a:lnTo>
                  <a:lnTo>
                    <a:pt x="17289" y="5310"/>
                  </a:lnTo>
                  <a:lnTo>
                    <a:pt x="15490" y="6978"/>
                  </a:lnTo>
                  <a:lnTo>
                    <a:pt x="14437" y="7724"/>
                  </a:lnTo>
                  <a:lnTo>
                    <a:pt x="13779" y="7899"/>
                  </a:lnTo>
                  <a:lnTo>
                    <a:pt x="9917" y="8601"/>
                  </a:lnTo>
                  <a:lnTo>
                    <a:pt x="9873" y="8601"/>
                  </a:lnTo>
                  <a:lnTo>
                    <a:pt x="8908" y="8996"/>
                  </a:lnTo>
                  <a:lnTo>
                    <a:pt x="8864" y="8996"/>
                  </a:lnTo>
                  <a:lnTo>
                    <a:pt x="7855" y="9611"/>
                  </a:lnTo>
                  <a:lnTo>
                    <a:pt x="7811" y="9611"/>
                  </a:lnTo>
                  <a:lnTo>
                    <a:pt x="6933" y="10488"/>
                  </a:lnTo>
                  <a:lnTo>
                    <a:pt x="6889" y="10532"/>
                  </a:lnTo>
                  <a:lnTo>
                    <a:pt x="6187" y="11717"/>
                  </a:lnTo>
                  <a:lnTo>
                    <a:pt x="6187" y="11761"/>
                  </a:lnTo>
                  <a:lnTo>
                    <a:pt x="5090" y="14701"/>
                  </a:lnTo>
                  <a:lnTo>
                    <a:pt x="2457" y="14832"/>
                  </a:lnTo>
                  <a:lnTo>
                    <a:pt x="220" y="13999"/>
                  </a:lnTo>
                  <a:lnTo>
                    <a:pt x="88" y="13999"/>
                  </a:lnTo>
                  <a:lnTo>
                    <a:pt x="44" y="14042"/>
                  </a:lnTo>
                  <a:lnTo>
                    <a:pt x="0" y="14086"/>
                  </a:lnTo>
                  <a:lnTo>
                    <a:pt x="0" y="14174"/>
                  </a:lnTo>
                  <a:lnTo>
                    <a:pt x="0" y="14218"/>
                  </a:lnTo>
                  <a:lnTo>
                    <a:pt x="44" y="14306"/>
                  </a:lnTo>
                  <a:lnTo>
                    <a:pt x="132" y="14306"/>
                  </a:lnTo>
                  <a:lnTo>
                    <a:pt x="2370" y="15183"/>
                  </a:lnTo>
                  <a:lnTo>
                    <a:pt x="2457" y="15183"/>
                  </a:lnTo>
                  <a:lnTo>
                    <a:pt x="5222" y="15052"/>
                  </a:lnTo>
                  <a:lnTo>
                    <a:pt x="5310" y="15008"/>
                  </a:lnTo>
                  <a:lnTo>
                    <a:pt x="5397" y="14920"/>
                  </a:lnTo>
                  <a:lnTo>
                    <a:pt x="6494" y="11892"/>
                  </a:lnTo>
                  <a:lnTo>
                    <a:pt x="7197" y="10708"/>
                  </a:lnTo>
                  <a:lnTo>
                    <a:pt x="8074" y="9918"/>
                  </a:lnTo>
                  <a:lnTo>
                    <a:pt x="9040" y="9303"/>
                  </a:lnTo>
                  <a:lnTo>
                    <a:pt x="10005" y="8952"/>
                  </a:lnTo>
                  <a:lnTo>
                    <a:pt x="13866" y="8250"/>
                  </a:lnTo>
                  <a:lnTo>
                    <a:pt x="14569" y="8031"/>
                  </a:lnTo>
                  <a:lnTo>
                    <a:pt x="14612" y="8031"/>
                  </a:lnTo>
                  <a:lnTo>
                    <a:pt x="15709" y="7285"/>
                  </a:lnTo>
                  <a:lnTo>
                    <a:pt x="15709" y="7241"/>
                  </a:lnTo>
                  <a:lnTo>
                    <a:pt x="17552" y="5574"/>
                  </a:lnTo>
                  <a:lnTo>
                    <a:pt x="18254" y="4740"/>
                  </a:lnTo>
                  <a:lnTo>
                    <a:pt x="18298" y="4696"/>
                  </a:lnTo>
                  <a:lnTo>
                    <a:pt x="18957" y="3511"/>
                  </a:lnTo>
                  <a:lnTo>
                    <a:pt x="20229" y="1756"/>
                  </a:lnTo>
                  <a:lnTo>
                    <a:pt x="22730" y="878"/>
                  </a:lnTo>
                  <a:lnTo>
                    <a:pt x="24793" y="396"/>
                  </a:lnTo>
                  <a:lnTo>
                    <a:pt x="25319" y="352"/>
                  </a:lnTo>
                  <a:lnTo>
                    <a:pt x="27996" y="1054"/>
                  </a:lnTo>
                  <a:lnTo>
                    <a:pt x="31506" y="2985"/>
                  </a:lnTo>
                  <a:lnTo>
                    <a:pt x="33788" y="4345"/>
                  </a:lnTo>
                  <a:lnTo>
                    <a:pt x="33788" y="4389"/>
                  </a:lnTo>
                  <a:lnTo>
                    <a:pt x="35543" y="5135"/>
                  </a:lnTo>
                  <a:lnTo>
                    <a:pt x="36991" y="6627"/>
                  </a:lnTo>
                  <a:lnTo>
                    <a:pt x="39142" y="8162"/>
                  </a:lnTo>
                  <a:lnTo>
                    <a:pt x="40107" y="9216"/>
                  </a:lnTo>
                  <a:lnTo>
                    <a:pt x="40151" y="9259"/>
                  </a:lnTo>
                  <a:lnTo>
                    <a:pt x="42696" y="10181"/>
                  </a:lnTo>
                  <a:lnTo>
                    <a:pt x="44671" y="10751"/>
                  </a:lnTo>
                  <a:lnTo>
                    <a:pt x="44714" y="10795"/>
                  </a:lnTo>
                  <a:lnTo>
                    <a:pt x="48751" y="11190"/>
                  </a:lnTo>
                  <a:lnTo>
                    <a:pt x="48795" y="11190"/>
                  </a:lnTo>
                  <a:lnTo>
                    <a:pt x="51340" y="11102"/>
                  </a:lnTo>
                  <a:lnTo>
                    <a:pt x="52086" y="11190"/>
                  </a:lnTo>
                  <a:lnTo>
                    <a:pt x="52174" y="11190"/>
                  </a:lnTo>
                  <a:lnTo>
                    <a:pt x="53008" y="10927"/>
                  </a:lnTo>
                  <a:lnTo>
                    <a:pt x="53096" y="10883"/>
                  </a:lnTo>
                  <a:lnTo>
                    <a:pt x="53140" y="10839"/>
                  </a:lnTo>
                  <a:lnTo>
                    <a:pt x="53140" y="10795"/>
                  </a:lnTo>
                  <a:lnTo>
                    <a:pt x="53140" y="10708"/>
                  </a:lnTo>
                  <a:lnTo>
                    <a:pt x="53096" y="10664"/>
                  </a:lnTo>
                  <a:lnTo>
                    <a:pt x="53052" y="10620"/>
                  </a:lnTo>
                  <a:lnTo>
                    <a:pt x="53008" y="10576"/>
                  </a:lnTo>
                  <a:lnTo>
                    <a:pt x="52920" y="10576"/>
                  </a:lnTo>
                  <a:lnTo>
                    <a:pt x="52130" y="10839"/>
                  </a:lnTo>
                  <a:lnTo>
                    <a:pt x="51384" y="10751"/>
                  </a:lnTo>
                  <a:lnTo>
                    <a:pt x="51340" y="10751"/>
                  </a:lnTo>
                  <a:lnTo>
                    <a:pt x="48795" y="10839"/>
                  </a:lnTo>
                  <a:lnTo>
                    <a:pt x="44758" y="10444"/>
                  </a:lnTo>
                  <a:lnTo>
                    <a:pt x="42828" y="9874"/>
                  </a:lnTo>
                  <a:lnTo>
                    <a:pt x="40326" y="8952"/>
                  </a:lnTo>
                  <a:lnTo>
                    <a:pt x="39361" y="7899"/>
                  </a:lnTo>
                  <a:lnTo>
                    <a:pt x="39361" y="7855"/>
                  </a:lnTo>
                  <a:lnTo>
                    <a:pt x="37211" y="6363"/>
                  </a:lnTo>
                  <a:lnTo>
                    <a:pt x="35763" y="4871"/>
                  </a:lnTo>
                  <a:lnTo>
                    <a:pt x="35719" y="4828"/>
                  </a:lnTo>
                  <a:lnTo>
                    <a:pt x="33964" y="4038"/>
                  </a:lnTo>
                  <a:lnTo>
                    <a:pt x="31682" y="2677"/>
                  </a:lnTo>
                  <a:lnTo>
                    <a:pt x="28128" y="747"/>
                  </a:lnTo>
                  <a:lnTo>
                    <a:pt x="28128" y="703"/>
                  </a:lnTo>
                  <a:lnTo>
                    <a:pt x="2536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28" name="Google Shape;17028;p486"/>
            <p:cNvSpPr/>
            <p:nvPr/>
          </p:nvSpPr>
          <p:spPr>
            <a:xfrm>
              <a:off x="5680400" y="4855700"/>
              <a:ext cx="42800" cy="15375"/>
            </a:xfrm>
            <a:custGeom>
              <a:avLst/>
              <a:gdLst/>
              <a:ahLst/>
              <a:cxnLst/>
              <a:rect l="l" t="t" r="r" b="b"/>
              <a:pathLst>
                <a:path w="1712" h="615" extrusionOk="0">
                  <a:moveTo>
                    <a:pt x="88" y="0"/>
                  </a:moveTo>
                  <a:lnTo>
                    <a:pt x="0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0" y="263"/>
                  </a:lnTo>
                  <a:lnTo>
                    <a:pt x="44" y="307"/>
                  </a:lnTo>
                  <a:lnTo>
                    <a:pt x="132" y="307"/>
                  </a:lnTo>
                  <a:lnTo>
                    <a:pt x="1492" y="614"/>
                  </a:lnTo>
                  <a:lnTo>
                    <a:pt x="1536" y="614"/>
                  </a:lnTo>
                  <a:lnTo>
                    <a:pt x="1668" y="570"/>
                  </a:lnTo>
                  <a:lnTo>
                    <a:pt x="1712" y="483"/>
                  </a:lnTo>
                  <a:lnTo>
                    <a:pt x="1712" y="395"/>
                  </a:lnTo>
                  <a:lnTo>
                    <a:pt x="1668" y="351"/>
                  </a:lnTo>
                  <a:lnTo>
                    <a:pt x="1624" y="307"/>
                  </a:lnTo>
                  <a:lnTo>
                    <a:pt x="1580" y="263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29" name="Google Shape;17029;p486"/>
            <p:cNvSpPr/>
            <p:nvPr/>
          </p:nvSpPr>
          <p:spPr>
            <a:xfrm>
              <a:off x="5660650" y="4828275"/>
              <a:ext cx="138250" cy="42800"/>
            </a:xfrm>
            <a:custGeom>
              <a:avLst/>
              <a:gdLst/>
              <a:ahLst/>
              <a:cxnLst/>
              <a:rect l="l" t="t" r="r" b="b"/>
              <a:pathLst>
                <a:path w="5530" h="1712" extrusionOk="0">
                  <a:moveTo>
                    <a:pt x="659" y="0"/>
                  </a:moveTo>
                  <a:lnTo>
                    <a:pt x="132" y="132"/>
                  </a:lnTo>
                  <a:lnTo>
                    <a:pt x="44" y="176"/>
                  </a:lnTo>
                  <a:lnTo>
                    <a:pt x="0" y="219"/>
                  </a:lnTo>
                  <a:lnTo>
                    <a:pt x="0" y="307"/>
                  </a:lnTo>
                  <a:lnTo>
                    <a:pt x="0" y="351"/>
                  </a:lnTo>
                  <a:lnTo>
                    <a:pt x="0" y="439"/>
                  </a:lnTo>
                  <a:lnTo>
                    <a:pt x="88" y="483"/>
                  </a:lnTo>
                  <a:lnTo>
                    <a:pt x="220" y="483"/>
                  </a:lnTo>
                  <a:lnTo>
                    <a:pt x="703" y="351"/>
                  </a:lnTo>
                  <a:lnTo>
                    <a:pt x="3028" y="1141"/>
                  </a:lnTo>
                  <a:lnTo>
                    <a:pt x="5310" y="1711"/>
                  </a:lnTo>
                  <a:lnTo>
                    <a:pt x="5486" y="1711"/>
                  </a:lnTo>
                  <a:lnTo>
                    <a:pt x="5529" y="1580"/>
                  </a:lnTo>
                  <a:lnTo>
                    <a:pt x="5529" y="1536"/>
                  </a:lnTo>
                  <a:lnTo>
                    <a:pt x="5529" y="1448"/>
                  </a:lnTo>
                  <a:lnTo>
                    <a:pt x="5442" y="1404"/>
                  </a:lnTo>
                  <a:lnTo>
                    <a:pt x="5398" y="1360"/>
                  </a:lnTo>
                  <a:lnTo>
                    <a:pt x="3116" y="790"/>
                  </a:lnTo>
                  <a:lnTo>
                    <a:pt x="74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30" name="Google Shape;17030;p486"/>
            <p:cNvSpPr/>
            <p:nvPr/>
          </p:nvSpPr>
          <p:spPr>
            <a:xfrm>
              <a:off x="5656250" y="4808525"/>
              <a:ext cx="208475" cy="60350"/>
            </a:xfrm>
            <a:custGeom>
              <a:avLst/>
              <a:gdLst/>
              <a:ahLst/>
              <a:cxnLst/>
              <a:rect l="l" t="t" r="r" b="b"/>
              <a:pathLst>
                <a:path w="8339" h="2414" extrusionOk="0">
                  <a:moveTo>
                    <a:pt x="1317" y="0"/>
                  </a:moveTo>
                  <a:lnTo>
                    <a:pt x="528" y="132"/>
                  </a:lnTo>
                  <a:lnTo>
                    <a:pt x="484" y="132"/>
                  </a:lnTo>
                  <a:lnTo>
                    <a:pt x="133" y="263"/>
                  </a:lnTo>
                  <a:lnTo>
                    <a:pt x="89" y="307"/>
                  </a:lnTo>
                  <a:lnTo>
                    <a:pt x="45" y="395"/>
                  </a:lnTo>
                  <a:lnTo>
                    <a:pt x="1" y="439"/>
                  </a:lnTo>
                  <a:lnTo>
                    <a:pt x="45" y="527"/>
                  </a:lnTo>
                  <a:lnTo>
                    <a:pt x="45" y="571"/>
                  </a:lnTo>
                  <a:lnTo>
                    <a:pt x="133" y="614"/>
                  </a:lnTo>
                  <a:lnTo>
                    <a:pt x="264" y="614"/>
                  </a:lnTo>
                  <a:lnTo>
                    <a:pt x="571" y="483"/>
                  </a:lnTo>
                  <a:lnTo>
                    <a:pt x="1361" y="351"/>
                  </a:lnTo>
                  <a:lnTo>
                    <a:pt x="3511" y="878"/>
                  </a:lnTo>
                  <a:lnTo>
                    <a:pt x="5837" y="1843"/>
                  </a:lnTo>
                  <a:lnTo>
                    <a:pt x="7724" y="2326"/>
                  </a:lnTo>
                  <a:lnTo>
                    <a:pt x="8163" y="2414"/>
                  </a:lnTo>
                  <a:lnTo>
                    <a:pt x="8207" y="2414"/>
                  </a:lnTo>
                  <a:lnTo>
                    <a:pt x="8294" y="2370"/>
                  </a:lnTo>
                  <a:lnTo>
                    <a:pt x="8338" y="2238"/>
                  </a:lnTo>
                  <a:lnTo>
                    <a:pt x="8338" y="2194"/>
                  </a:lnTo>
                  <a:lnTo>
                    <a:pt x="8338" y="2106"/>
                  </a:lnTo>
                  <a:lnTo>
                    <a:pt x="8294" y="2063"/>
                  </a:lnTo>
                  <a:lnTo>
                    <a:pt x="8207" y="2063"/>
                  </a:lnTo>
                  <a:lnTo>
                    <a:pt x="7812" y="1975"/>
                  </a:lnTo>
                  <a:lnTo>
                    <a:pt x="5969" y="1492"/>
                  </a:lnTo>
                  <a:lnTo>
                    <a:pt x="3643" y="571"/>
                  </a:lnTo>
                  <a:lnTo>
                    <a:pt x="3599" y="527"/>
                  </a:lnTo>
                  <a:lnTo>
                    <a:pt x="140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31" name="Google Shape;17031;p486"/>
            <p:cNvSpPr/>
            <p:nvPr/>
          </p:nvSpPr>
          <p:spPr>
            <a:xfrm>
              <a:off x="5636525" y="4793150"/>
              <a:ext cx="269875" cy="65850"/>
            </a:xfrm>
            <a:custGeom>
              <a:avLst/>
              <a:gdLst/>
              <a:ahLst/>
              <a:cxnLst/>
              <a:rect l="l" t="t" r="r" b="b"/>
              <a:pathLst>
                <a:path w="10795" h="2634" extrusionOk="0">
                  <a:moveTo>
                    <a:pt x="3072" y="1"/>
                  </a:moveTo>
                  <a:lnTo>
                    <a:pt x="1536" y="264"/>
                  </a:lnTo>
                  <a:lnTo>
                    <a:pt x="176" y="440"/>
                  </a:lnTo>
                  <a:lnTo>
                    <a:pt x="88" y="484"/>
                  </a:lnTo>
                  <a:lnTo>
                    <a:pt x="44" y="527"/>
                  </a:lnTo>
                  <a:lnTo>
                    <a:pt x="44" y="571"/>
                  </a:lnTo>
                  <a:lnTo>
                    <a:pt x="0" y="659"/>
                  </a:lnTo>
                  <a:lnTo>
                    <a:pt x="44" y="703"/>
                  </a:lnTo>
                  <a:lnTo>
                    <a:pt x="88" y="791"/>
                  </a:lnTo>
                  <a:lnTo>
                    <a:pt x="219" y="791"/>
                  </a:lnTo>
                  <a:lnTo>
                    <a:pt x="1580" y="615"/>
                  </a:lnTo>
                  <a:lnTo>
                    <a:pt x="3116" y="352"/>
                  </a:lnTo>
                  <a:lnTo>
                    <a:pt x="5617" y="1229"/>
                  </a:lnTo>
                  <a:lnTo>
                    <a:pt x="7899" y="1844"/>
                  </a:lnTo>
                  <a:lnTo>
                    <a:pt x="9698" y="2502"/>
                  </a:lnTo>
                  <a:lnTo>
                    <a:pt x="9742" y="2502"/>
                  </a:lnTo>
                  <a:lnTo>
                    <a:pt x="10575" y="2634"/>
                  </a:lnTo>
                  <a:lnTo>
                    <a:pt x="10619" y="2634"/>
                  </a:lnTo>
                  <a:lnTo>
                    <a:pt x="10751" y="2590"/>
                  </a:lnTo>
                  <a:lnTo>
                    <a:pt x="10795" y="2502"/>
                  </a:lnTo>
                  <a:lnTo>
                    <a:pt x="10795" y="2414"/>
                  </a:lnTo>
                  <a:lnTo>
                    <a:pt x="10751" y="2370"/>
                  </a:lnTo>
                  <a:lnTo>
                    <a:pt x="10707" y="2326"/>
                  </a:lnTo>
                  <a:lnTo>
                    <a:pt x="10663" y="2283"/>
                  </a:lnTo>
                  <a:lnTo>
                    <a:pt x="9829" y="2151"/>
                  </a:lnTo>
                  <a:lnTo>
                    <a:pt x="7986" y="1537"/>
                  </a:lnTo>
                  <a:lnTo>
                    <a:pt x="5748" y="878"/>
                  </a:lnTo>
                  <a:lnTo>
                    <a:pt x="315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32" name="Google Shape;17032;p486"/>
            <p:cNvSpPr/>
            <p:nvPr/>
          </p:nvSpPr>
          <p:spPr>
            <a:xfrm>
              <a:off x="5527900" y="5054250"/>
              <a:ext cx="528800" cy="40600"/>
            </a:xfrm>
            <a:custGeom>
              <a:avLst/>
              <a:gdLst/>
              <a:ahLst/>
              <a:cxnLst/>
              <a:rect l="l" t="t" r="r" b="b"/>
              <a:pathLst>
                <a:path w="21152" h="1624" extrusionOk="0">
                  <a:moveTo>
                    <a:pt x="20976" y="0"/>
                  </a:moveTo>
                  <a:lnTo>
                    <a:pt x="16807" y="132"/>
                  </a:lnTo>
                  <a:lnTo>
                    <a:pt x="16719" y="132"/>
                  </a:lnTo>
                  <a:lnTo>
                    <a:pt x="15579" y="702"/>
                  </a:lnTo>
                  <a:lnTo>
                    <a:pt x="11147" y="527"/>
                  </a:lnTo>
                  <a:lnTo>
                    <a:pt x="8733" y="527"/>
                  </a:lnTo>
                  <a:lnTo>
                    <a:pt x="6188" y="790"/>
                  </a:lnTo>
                  <a:lnTo>
                    <a:pt x="3116" y="1097"/>
                  </a:lnTo>
                  <a:lnTo>
                    <a:pt x="879" y="966"/>
                  </a:lnTo>
                  <a:lnTo>
                    <a:pt x="791" y="966"/>
                  </a:lnTo>
                  <a:lnTo>
                    <a:pt x="133" y="1273"/>
                  </a:lnTo>
                  <a:lnTo>
                    <a:pt x="45" y="1317"/>
                  </a:lnTo>
                  <a:lnTo>
                    <a:pt x="1" y="1361"/>
                  </a:lnTo>
                  <a:lnTo>
                    <a:pt x="1" y="1448"/>
                  </a:lnTo>
                  <a:lnTo>
                    <a:pt x="45" y="1492"/>
                  </a:lnTo>
                  <a:lnTo>
                    <a:pt x="89" y="1580"/>
                  </a:lnTo>
                  <a:lnTo>
                    <a:pt x="176" y="1624"/>
                  </a:lnTo>
                  <a:lnTo>
                    <a:pt x="264" y="1580"/>
                  </a:lnTo>
                  <a:lnTo>
                    <a:pt x="879" y="1317"/>
                  </a:lnTo>
                  <a:lnTo>
                    <a:pt x="3116" y="1448"/>
                  </a:lnTo>
                  <a:lnTo>
                    <a:pt x="3160" y="1448"/>
                  </a:lnTo>
                  <a:lnTo>
                    <a:pt x="6232" y="1141"/>
                  </a:lnTo>
                  <a:lnTo>
                    <a:pt x="8777" y="878"/>
                  </a:lnTo>
                  <a:lnTo>
                    <a:pt x="11147" y="878"/>
                  </a:lnTo>
                  <a:lnTo>
                    <a:pt x="15622" y="1053"/>
                  </a:lnTo>
                  <a:lnTo>
                    <a:pt x="15666" y="1010"/>
                  </a:lnTo>
                  <a:lnTo>
                    <a:pt x="16851" y="483"/>
                  </a:lnTo>
                  <a:lnTo>
                    <a:pt x="20976" y="351"/>
                  </a:lnTo>
                  <a:lnTo>
                    <a:pt x="21064" y="351"/>
                  </a:lnTo>
                  <a:lnTo>
                    <a:pt x="21107" y="308"/>
                  </a:lnTo>
                  <a:lnTo>
                    <a:pt x="21151" y="220"/>
                  </a:lnTo>
                  <a:lnTo>
                    <a:pt x="21151" y="176"/>
                  </a:lnTo>
                  <a:lnTo>
                    <a:pt x="21151" y="88"/>
                  </a:lnTo>
                  <a:lnTo>
                    <a:pt x="21107" y="44"/>
                  </a:lnTo>
                  <a:lnTo>
                    <a:pt x="2097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33" name="Google Shape;17033;p486"/>
            <p:cNvSpPr/>
            <p:nvPr/>
          </p:nvSpPr>
          <p:spPr>
            <a:xfrm>
              <a:off x="5946975" y="5033400"/>
              <a:ext cx="121775" cy="18675"/>
            </a:xfrm>
            <a:custGeom>
              <a:avLst/>
              <a:gdLst/>
              <a:ahLst/>
              <a:cxnLst/>
              <a:rect l="l" t="t" r="r" b="b"/>
              <a:pathLst>
                <a:path w="4871" h="747" extrusionOk="0">
                  <a:moveTo>
                    <a:pt x="4695" y="1"/>
                  </a:moveTo>
                  <a:lnTo>
                    <a:pt x="1010" y="88"/>
                  </a:lnTo>
                  <a:lnTo>
                    <a:pt x="966" y="88"/>
                  </a:lnTo>
                  <a:lnTo>
                    <a:pt x="132" y="396"/>
                  </a:lnTo>
                  <a:lnTo>
                    <a:pt x="44" y="439"/>
                  </a:lnTo>
                  <a:lnTo>
                    <a:pt x="0" y="483"/>
                  </a:lnTo>
                  <a:lnTo>
                    <a:pt x="0" y="571"/>
                  </a:lnTo>
                  <a:lnTo>
                    <a:pt x="0" y="615"/>
                  </a:lnTo>
                  <a:lnTo>
                    <a:pt x="88" y="703"/>
                  </a:lnTo>
                  <a:lnTo>
                    <a:pt x="176" y="747"/>
                  </a:lnTo>
                  <a:lnTo>
                    <a:pt x="220" y="747"/>
                  </a:lnTo>
                  <a:lnTo>
                    <a:pt x="1053" y="439"/>
                  </a:lnTo>
                  <a:lnTo>
                    <a:pt x="4739" y="352"/>
                  </a:lnTo>
                  <a:lnTo>
                    <a:pt x="4783" y="352"/>
                  </a:lnTo>
                  <a:lnTo>
                    <a:pt x="4827" y="308"/>
                  </a:lnTo>
                  <a:lnTo>
                    <a:pt x="4871" y="264"/>
                  </a:lnTo>
                  <a:lnTo>
                    <a:pt x="4871" y="176"/>
                  </a:lnTo>
                  <a:lnTo>
                    <a:pt x="4871" y="88"/>
                  </a:lnTo>
                  <a:lnTo>
                    <a:pt x="4827" y="45"/>
                  </a:lnTo>
                  <a:lnTo>
                    <a:pt x="478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34" name="Google Shape;17034;p486"/>
            <p:cNvSpPr/>
            <p:nvPr/>
          </p:nvSpPr>
          <p:spPr>
            <a:xfrm>
              <a:off x="5962325" y="5012550"/>
              <a:ext cx="120700" cy="18675"/>
            </a:xfrm>
            <a:custGeom>
              <a:avLst/>
              <a:gdLst/>
              <a:ahLst/>
              <a:cxnLst/>
              <a:rect l="l" t="t" r="r" b="b"/>
              <a:pathLst>
                <a:path w="4828" h="747" extrusionOk="0">
                  <a:moveTo>
                    <a:pt x="4652" y="1"/>
                  </a:moveTo>
                  <a:lnTo>
                    <a:pt x="966" y="89"/>
                  </a:lnTo>
                  <a:lnTo>
                    <a:pt x="922" y="133"/>
                  </a:lnTo>
                  <a:lnTo>
                    <a:pt x="132" y="440"/>
                  </a:lnTo>
                  <a:lnTo>
                    <a:pt x="88" y="440"/>
                  </a:lnTo>
                  <a:lnTo>
                    <a:pt x="44" y="527"/>
                  </a:lnTo>
                  <a:lnTo>
                    <a:pt x="1" y="571"/>
                  </a:lnTo>
                  <a:lnTo>
                    <a:pt x="44" y="659"/>
                  </a:lnTo>
                  <a:lnTo>
                    <a:pt x="88" y="747"/>
                  </a:lnTo>
                  <a:lnTo>
                    <a:pt x="264" y="747"/>
                  </a:lnTo>
                  <a:lnTo>
                    <a:pt x="1010" y="440"/>
                  </a:lnTo>
                  <a:lnTo>
                    <a:pt x="4652" y="352"/>
                  </a:lnTo>
                  <a:lnTo>
                    <a:pt x="4696" y="352"/>
                  </a:lnTo>
                  <a:lnTo>
                    <a:pt x="4784" y="308"/>
                  </a:lnTo>
                  <a:lnTo>
                    <a:pt x="4784" y="220"/>
                  </a:lnTo>
                  <a:lnTo>
                    <a:pt x="4827" y="176"/>
                  </a:lnTo>
                  <a:lnTo>
                    <a:pt x="4784" y="89"/>
                  </a:lnTo>
                  <a:lnTo>
                    <a:pt x="4740" y="45"/>
                  </a:lnTo>
                  <a:lnTo>
                    <a:pt x="465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35" name="Google Shape;17035;p486"/>
            <p:cNvSpPr/>
            <p:nvPr/>
          </p:nvSpPr>
          <p:spPr>
            <a:xfrm>
              <a:off x="5977675" y="4991725"/>
              <a:ext cx="117425" cy="17575"/>
            </a:xfrm>
            <a:custGeom>
              <a:avLst/>
              <a:gdLst/>
              <a:ahLst/>
              <a:cxnLst/>
              <a:rect l="l" t="t" r="r" b="b"/>
              <a:pathLst>
                <a:path w="4697" h="703" extrusionOk="0">
                  <a:moveTo>
                    <a:pt x="4521" y="0"/>
                  </a:moveTo>
                  <a:lnTo>
                    <a:pt x="966" y="132"/>
                  </a:lnTo>
                  <a:lnTo>
                    <a:pt x="922" y="132"/>
                  </a:lnTo>
                  <a:lnTo>
                    <a:pt x="176" y="351"/>
                  </a:lnTo>
                  <a:lnTo>
                    <a:pt x="133" y="351"/>
                  </a:lnTo>
                  <a:lnTo>
                    <a:pt x="89" y="395"/>
                  </a:lnTo>
                  <a:lnTo>
                    <a:pt x="45" y="439"/>
                  </a:lnTo>
                  <a:lnTo>
                    <a:pt x="1" y="527"/>
                  </a:lnTo>
                  <a:lnTo>
                    <a:pt x="1" y="571"/>
                  </a:lnTo>
                  <a:lnTo>
                    <a:pt x="89" y="658"/>
                  </a:lnTo>
                  <a:lnTo>
                    <a:pt x="176" y="702"/>
                  </a:lnTo>
                  <a:lnTo>
                    <a:pt x="220" y="702"/>
                  </a:lnTo>
                  <a:lnTo>
                    <a:pt x="1010" y="483"/>
                  </a:lnTo>
                  <a:lnTo>
                    <a:pt x="4521" y="351"/>
                  </a:lnTo>
                  <a:lnTo>
                    <a:pt x="4608" y="351"/>
                  </a:lnTo>
                  <a:lnTo>
                    <a:pt x="4652" y="307"/>
                  </a:lnTo>
                  <a:lnTo>
                    <a:pt x="4696" y="263"/>
                  </a:lnTo>
                  <a:lnTo>
                    <a:pt x="4696" y="176"/>
                  </a:lnTo>
                  <a:lnTo>
                    <a:pt x="4652" y="88"/>
                  </a:lnTo>
                  <a:lnTo>
                    <a:pt x="4652" y="44"/>
                  </a:lnTo>
                  <a:lnTo>
                    <a:pt x="456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36" name="Google Shape;17036;p486"/>
            <p:cNvSpPr/>
            <p:nvPr/>
          </p:nvSpPr>
          <p:spPr>
            <a:xfrm>
              <a:off x="6019375" y="4955525"/>
              <a:ext cx="16475" cy="9900"/>
            </a:xfrm>
            <a:custGeom>
              <a:avLst/>
              <a:gdLst/>
              <a:ahLst/>
              <a:cxnLst/>
              <a:rect l="l" t="t" r="r" b="b"/>
              <a:pathLst>
                <a:path w="659" h="396" extrusionOk="0">
                  <a:moveTo>
                    <a:pt x="439" y="0"/>
                  </a:moveTo>
                  <a:lnTo>
                    <a:pt x="132" y="44"/>
                  </a:lnTo>
                  <a:lnTo>
                    <a:pt x="44" y="88"/>
                  </a:lnTo>
                  <a:lnTo>
                    <a:pt x="0" y="132"/>
                  </a:lnTo>
                  <a:lnTo>
                    <a:pt x="0" y="220"/>
                  </a:lnTo>
                  <a:lnTo>
                    <a:pt x="0" y="263"/>
                  </a:lnTo>
                  <a:lnTo>
                    <a:pt x="44" y="395"/>
                  </a:lnTo>
                  <a:lnTo>
                    <a:pt x="220" y="395"/>
                  </a:lnTo>
                  <a:lnTo>
                    <a:pt x="527" y="307"/>
                  </a:lnTo>
                  <a:lnTo>
                    <a:pt x="571" y="307"/>
                  </a:lnTo>
                  <a:lnTo>
                    <a:pt x="615" y="263"/>
                  </a:lnTo>
                  <a:lnTo>
                    <a:pt x="659" y="176"/>
                  </a:lnTo>
                  <a:lnTo>
                    <a:pt x="659" y="132"/>
                  </a:lnTo>
                  <a:lnTo>
                    <a:pt x="615" y="44"/>
                  </a:lnTo>
                  <a:lnTo>
                    <a:pt x="57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37" name="Google Shape;17037;p486"/>
            <p:cNvSpPr/>
            <p:nvPr/>
          </p:nvSpPr>
          <p:spPr>
            <a:xfrm>
              <a:off x="6024850" y="4934675"/>
              <a:ext cx="25275" cy="13175"/>
            </a:xfrm>
            <a:custGeom>
              <a:avLst/>
              <a:gdLst/>
              <a:ahLst/>
              <a:cxnLst/>
              <a:rect l="l" t="t" r="r" b="b"/>
              <a:pathLst>
                <a:path w="1011" h="527" extrusionOk="0">
                  <a:moveTo>
                    <a:pt x="835" y="0"/>
                  </a:moveTo>
                  <a:lnTo>
                    <a:pt x="132" y="176"/>
                  </a:lnTo>
                  <a:lnTo>
                    <a:pt x="89" y="220"/>
                  </a:lnTo>
                  <a:lnTo>
                    <a:pt x="45" y="264"/>
                  </a:lnTo>
                  <a:lnTo>
                    <a:pt x="1" y="351"/>
                  </a:lnTo>
                  <a:lnTo>
                    <a:pt x="1" y="395"/>
                  </a:lnTo>
                  <a:lnTo>
                    <a:pt x="89" y="483"/>
                  </a:lnTo>
                  <a:lnTo>
                    <a:pt x="176" y="527"/>
                  </a:lnTo>
                  <a:lnTo>
                    <a:pt x="220" y="527"/>
                  </a:lnTo>
                  <a:lnTo>
                    <a:pt x="922" y="351"/>
                  </a:lnTo>
                  <a:lnTo>
                    <a:pt x="966" y="308"/>
                  </a:lnTo>
                  <a:lnTo>
                    <a:pt x="1010" y="264"/>
                  </a:lnTo>
                  <a:lnTo>
                    <a:pt x="1010" y="220"/>
                  </a:lnTo>
                  <a:lnTo>
                    <a:pt x="1010" y="132"/>
                  </a:lnTo>
                  <a:lnTo>
                    <a:pt x="1010" y="88"/>
                  </a:lnTo>
                  <a:lnTo>
                    <a:pt x="966" y="44"/>
                  </a:lnTo>
                  <a:lnTo>
                    <a:pt x="87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38" name="Google Shape;17038;p486"/>
            <p:cNvSpPr/>
            <p:nvPr/>
          </p:nvSpPr>
          <p:spPr>
            <a:xfrm>
              <a:off x="6041325" y="4908350"/>
              <a:ext cx="165650" cy="19775"/>
            </a:xfrm>
            <a:custGeom>
              <a:avLst/>
              <a:gdLst/>
              <a:ahLst/>
              <a:cxnLst/>
              <a:rect l="l" t="t" r="r" b="b"/>
              <a:pathLst>
                <a:path w="6626" h="791" extrusionOk="0">
                  <a:moveTo>
                    <a:pt x="6450" y="0"/>
                  </a:moveTo>
                  <a:lnTo>
                    <a:pt x="790" y="264"/>
                  </a:lnTo>
                  <a:lnTo>
                    <a:pt x="746" y="264"/>
                  </a:lnTo>
                  <a:lnTo>
                    <a:pt x="132" y="439"/>
                  </a:lnTo>
                  <a:lnTo>
                    <a:pt x="88" y="483"/>
                  </a:lnTo>
                  <a:lnTo>
                    <a:pt x="44" y="527"/>
                  </a:lnTo>
                  <a:lnTo>
                    <a:pt x="0" y="571"/>
                  </a:lnTo>
                  <a:lnTo>
                    <a:pt x="0" y="658"/>
                  </a:lnTo>
                  <a:lnTo>
                    <a:pt x="88" y="746"/>
                  </a:lnTo>
                  <a:lnTo>
                    <a:pt x="176" y="790"/>
                  </a:lnTo>
                  <a:lnTo>
                    <a:pt x="219" y="790"/>
                  </a:lnTo>
                  <a:lnTo>
                    <a:pt x="834" y="615"/>
                  </a:lnTo>
                  <a:lnTo>
                    <a:pt x="6450" y="351"/>
                  </a:lnTo>
                  <a:lnTo>
                    <a:pt x="6538" y="307"/>
                  </a:lnTo>
                  <a:lnTo>
                    <a:pt x="6582" y="307"/>
                  </a:lnTo>
                  <a:lnTo>
                    <a:pt x="6626" y="220"/>
                  </a:lnTo>
                  <a:lnTo>
                    <a:pt x="6626" y="176"/>
                  </a:lnTo>
                  <a:lnTo>
                    <a:pt x="6626" y="88"/>
                  </a:lnTo>
                  <a:lnTo>
                    <a:pt x="6582" y="44"/>
                  </a:lnTo>
                  <a:lnTo>
                    <a:pt x="649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39" name="Google Shape;17039;p486"/>
            <p:cNvSpPr/>
            <p:nvPr/>
          </p:nvSpPr>
          <p:spPr>
            <a:xfrm>
              <a:off x="6046800" y="4887500"/>
              <a:ext cx="165675" cy="23075"/>
            </a:xfrm>
            <a:custGeom>
              <a:avLst/>
              <a:gdLst/>
              <a:ahLst/>
              <a:cxnLst/>
              <a:rect l="l" t="t" r="r" b="b"/>
              <a:pathLst>
                <a:path w="6627" h="923" extrusionOk="0">
                  <a:moveTo>
                    <a:pt x="6407" y="1"/>
                  </a:moveTo>
                  <a:lnTo>
                    <a:pt x="2545" y="88"/>
                  </a:lnTo>
                  <a:lnTo>
                    <a:pt x="1141" y="308"/>
                  </a:lnTo>
                  <a:lnTo>
                    <a:pt x="1097" y="308"/>
                  </a:lnTo>
                  <a:lnTo>
                    <a:pt x="132" y="571"/>
                  </a:lnTo>
                  <a:lnTo>
                    <a:pt x="88" y="615"/>
                  </a:lnTo>
                  <a:lnTo>
                    <a:pt x="44" y="659"/>
                  </a:lnTo>
                  <a:lnTo>
                    <a:pt x="0" y="703"/>
                  </a:lnTo>
                  <a:lnTo>
                    <a:pt x="44" y="790"/>
                  </a:lnTo>
                  <a:lnTo>
                    <a:pt x="88" y="878"/>
                  </a:lnTo>
                  <a:lnTo>
                    <a:pt x="176" y="922"/>
                  </a:lnTo>
                  <a:lnTo>
                    <a:pt x="264" y="922"/>
                  </a:lnTo>
                  <a:lnTo>
                    <a:pt x="1185" y="615"/>
                  </a:lnTo>
                  <a:lnTo>
                    <a:pt x="2589" y="439"/>
                  </a:lnTo>
                  <a:lnTo>
                    <a:pt x="6451" y="352"/>
                  </a:lnTo>
                  <a:lnTo>
                    <a:pt x="6495" y="308"/>
                  </a:lnTo>
                  <a:lnTo>
                    <a:pt x="6539" y="264"/>
                  </a:lnTo>
                  <a:lnTo>
                    <a:pt x="6582" y="220"/>
                  </a:lnTo>
                  <a:lnTo>
                    <a:pt x="6626" y="132"/>
                  </a:lnTo>
                  <a:lnTo>
                    <a:pt x="6582" y="88"/>
                  </a:lnTo>
                  <a:lnTo>
                    <a:pt x="6539" y="44"/>
                  </a:lnTo>
                  <a:lnTo>
                    <a:pt x="640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40" name="Google Shape;17040;p486"/>
            <p:cNvSpPr/>
            <p:nvPr/>
          </p:nvSpPr>
          <p:spPr>
            <a:xfrm>
              <a:off x="6097250" y="4844725"/>
              <a:ext cx="125100" cy="18675"/>
            </a:xfrm>
            <a:custGeom>
              <a:avLst/>
              <a:gdLst/>
              <a:ahLst/>
              <a:cxnLst/>
              <a:rect l="l" t="t" r="r" b="b"/>
              <a:pathLst>
                <a:path w="5004" h="747" extrusionOk="0">
                  <a:moveTo>
                    <a:pt x="4828" y="0"/>
                  </a:moveTo>
                  <a:lnTo>
                    <a:pt x="1756" y="132"/>
                  </a:lnTo>
                  <a:lnTo>
                    <a:pt x="308" y="351"/>
                  </a:lnTo>
                  <a:lnTo>
                    <a:pt x="264" y="351"/>
                  </a:lnTo>
                  <a:lnTo>
                    <a:pt x="89" y="439"/>
                  </a:lnTo>
                  <a:lnTo>
                    <a:pt x="45" y="439"/>
                  </a:lnTo>
                  <a:lnTo>
                    <a:pt x="1" y="527"/>
                  </a:lnTo>
                  <a:lnTo>
                    <a:pt x="1" y="571"/>
                  </a:lnTo>
                  <a:lnTo>
                    <a:pt x="1" y="658"/>
                  </a:lnTo>
                  <a:lnTo>
                    <a:pt x="89" y="746"/>
                  </a:lnTo>
                  <a:lnTo>
                    <a:pt x="220" y="746"/>
                  </a:lnTo>
                  <a:lnTo>
                    <a:pt x="352" y="702"/>
                  </a:lnTo>
                  <a:lnTo>
                    <a:pt x="1800" y="483"/>
                  </a:lnTo>
                  <a:lnTo>
                    <a:pt x="4828" y="351"/>
                  </a:lnTo>
                  <a:lnTo>
                    <a:pt x="4916" y="351"/>
                  </a:lnTo>
                  <a:lnTo>
                    <a:pt x="4959" y="307"/>
                  </a:lnTo>
                  <a:lnTo>
                    <a:pt x="5003" y="263"/>
                  </a:lnTo>
                  <a:lnTo>
                    <a:pt x="5003" y="176"/>
                  </a:lnTo>
                  <a:lnTo>
                    <a:pt x="5003" y="132"/>
                  </a:lnTo>
                  <a:lnTo>
                    <a:pt x="4959" y="44"/>
                  </a:lnTo>
                  <a:lnTo>
                    <a:pt x="4872" y="44"/>
                  </a:lnTo>
                  <a:lnTo>
                    <a:pt x="482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41" name="Google Shape;17041;p486"/>
            <p:cNvSpPr/>
            <p:nvPr/>
          </p:nvSpPr>
          <p:spPr>
            <a:xfrm>
              <a:off x="6107125" y="4824975"/>
              <a:ext cx="120700" cy="20875"/>
            </a:xfrm>
            <a:custGeom>
              <a:avLst/>
              <a:gdLst/>
              <a:ahLst/>
              <a:cxnLst/>
              <a:rect l="l" t="t" r="r" b="b"/>
              <a:pathLst>
                <a:path w="4828" h="835" extrusionOk="0">
                  <a:moveTo>
                    <a:pt x="4652" y="0"/>
                  </a:moveTo>
                  <a:lnTo>
                    <a:pt x="2019" y="132"/>
                  </a:lnTo>
                  <a:lnTo>
                    <a:pt x="484" y="351"/>
                  </a:lnTo>
                  <a:lnTo>
                    <a:pt x="440" y="351"/>
                  </a:lnTo>
                  <a:lnTo>
                    <a:pt x="89" y="483"/>
                  </a:lnTo>
                  <a:lnTo>
                    <a:pt x="45" y="527"/>
                  </a:lnTo>
                  <a:lnTo>
                    <a:pt x="1" y="571"/>
                  </a:lnTo>
                  <a:lnTo>
                    <a:pt x="1" y="659"/>
                  </a:lnTo>
                  <a:lnTo>
                    <a:pt x="1" y="702"/>
                  </a:lnTo>
                  <a:lnTo>
                    <a:pt x="89" y="790"/>
                  </a:lnTo>
                  <a:lnTo>
                    <a:pt x="176" y="834"/>
                  </a:lnTo>
                  <a:lnTo>
                    <a:pt x="220" y="790"/>
                  </a:lnTo>
                  <a:lnTo>
                    <a:pt x="571" y="659"/>
                  </a:lnTo>
                  <a:lnTo>
                    <a:pt x="2063" y="483"/>
                  </a:lnTo>
                  <a:lnTo>
                    <a:pt x="4652" y="351"/>
                  </a:lnTo>
                  <a:lnTo>
                    <a:pt x="4696" y="351"/>
                  </a:lnTo>
                  <a:lnTo>
                    <a:pt x="4784" y="308"/>
                  </a:lnTo>
                  <a:lnTo>
                    <a:pt x="4784" y="220"/>
                  </a:lnTo>
                  <a:lnTo>
                    <a:pt x="4828" y="176"/>
                  </a:lnTo>
                  <a:lnTo>
                    <a:pt x="4784" y="88"/>
                  </a:lnTo>
                  <a:lnTo>
                    <a:pt x="4740" y="44"/>
                  </a:lnTo>
                  <a:lnTo>
                    <a:pt x="469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42" name="Google Shape;17042;p486"/>
            <p:cNvSpPr/>
            <p:nvPr/>
          </p:nvSpPr>
          <p:spPr>
            <a:xfrm>
              <a:off x="6100550" y="4800825"/>
              <a:ext cx="161275" cy="30750"/>
            </a:xfrm>
            <a:custGeom>
              <a:avLst/>
              <a:gdLst/>
              <a:ahLst/>
              <a:cxnLst/>
              <a:rect l="l" t="t" r="r" b="b"/>
              <a:pathLst>
                <a:path w="6451" h="1230" extrusionOk="0">
                  <a:moveTo>
                    <a:pt x="6275" y="1"/>
                  </a:moveTo>
                  <a:lnTo>
                    <a:pt x="2897" y="264"/>
                  </a:lnTo>
                  <a:lnTo>
                    <a:pt x="1361" y="484"/>
                  </a:lnTo>
                  <a:lnTo>
                    <a:pt x="1317" y="484"/>
                  </a:lnTo>
                  <a:lnTo>
                    <a:pt x="132" y="922"/>
                  </a:lnTo>
                  <a:lnTo>
                    <a:pt x="44" y="922"/>
                  </a:lnTo>
                  <a:lnTo>
                    <a:pt x="1" y="1010"/>
                  </a:lnTo>
                  <a:lnTo>
                    <a:pt x="1" y="1054"/>
                  </a:lnTo>
                  <a:lnTo>
                    <a:pt x="1" y="1142"/>
                  </a:lnTo>
                  <a:lnTo>
                    <a:pt x="88" y="1230"/>
                  </a:lnTo>
                  <a:lnTo>
                    <a:pt x="220" y="1230"/>
                  </a:lnTo>
                  <a:lnTo>
                    <a:pt x="1405" y="835"/>
                  </a:lnTo>
                  <a:lnTo>
                    <a:pt x="2897" y="615"/>
                  </a:lnTo>
                  <a:lnTo>
                    <a:pt x="6275" y="352"/>
                  </a:lnTo>
                  <a:lnTo>
                    <a:pt x="6363" y="352"/>
                  </a:lnTo>
                  <a:lnTo>
                    <a:pt x="6407" y="308"/>
                  </a:lnTo>
                  <a:lnTo>
                    <a:pt x="6451" y="264"/>
                  </a:lnTo>
                  <a:lnTo>
                    <a:pt x="6451" y="177"/>
                  </a:lnTo>
                  <a:lnTo>
                    <a:pt x="6451" y="89"/>
                  </a:lnTo>
                  <a:lnTo>
                    <a:pt x="6407" y="45"/>
                  </a:lnTo>
                  <a:lnTo>
                    <a:pt x="627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43" name="Google Shape;17043;p486"/>
            <p:cNvSpPr/>
            <p:nvPr/>
          </p:nvSpPr>
          <p:spPr>
            <a:xfrm>
              <a:off x="6098350" y="4774500"/>
              <a:ext cx="190900" cy="29650"/>
            </a:xfrm>
            <a:custGeom>
              <a:avLst/>
              <a:gdLst/>
              <a:ahLst/>
              <a:cxnLst/>
              <a:rect l="l" t="t" r="r" b="b"/>
              <a:pathLst>
                <a:path w="7636" h="1186" extrusionOk="0">
                  <a:moveTo>
                    <a:pt x="7417" y="1"/>
                  </a:moveTo>
                  <a:lnTo>
                    <a:pt x="5003" y="352"/>
                  </a:lnTo>
                  <a:lnTo>
                    <a:pt x="2370" y="484"/>
                  </a:lnTo>
                  <a:lnTo>
                    <a:pt x="352" y="747"/>
                  </a:lnTo>
                  <a:lnTo>
                    <a:pt x="264" y="747"/>
                  </a:lnTo>
                  <a:lnTo>
                    <a:pt x="89" y="835"/>
                  </a:lnTo>
                  <a:lnTo>
                    <a:pt x="45" y="878"/>
                  </a:lnTo>
                  <a:lnTo>
                    <a:pt x="1" y="966"/>
                  </a:lnTo>
                  <a:lnTo>
                    <a:pt x="1" y="1010"/>
                  </a:lnTo>
                  <a:lnTo>
                    <a:pt x="45" y="1098"/>
                  </a:lnTo>
                  <a:lnTo>
                    <a:pt x="89" y="1142"/>
                  </a:lnTo>
                  <a:lnTo>
                    <a:pt x="176" y="1186"/>
                  </a:lnTo>
                  <a:lnTo>
                    <a:pt x="264" y="1142"/>
                  </a:lnTo>
                  <a:lnTo>
                    <a:pt x="396" y="1098"/>
                  </a:lnTo>
                  <a:lnTo>
                    <a:pt x="2414" y="835"/>
                  </a:lnTo>
                  <a:lnTo>
                    <a:pt x="5047" y="703"/>
                  </a:lnTo>
                  <a:lnTo>
                    <a:pt x="7460" y="352"/>
                  </a:lnTo>
                  <a:lnTo>
                    <a:pt x="7548" y="352"/>
                  </a:lnTo>
                  <a:lnTo>
                    <a:pt x="7592" y="308"/>
                  </a:lnTo>
                  <a:lnTo>
                    <a:pt x="7636" y="220"/>
                  </a:lnTo>
                  <a:lnTo>
                    <a:pt x="7636" y="176"/>
                  </a:lnTo>
                  <a:lnTo>
                    <a:pt x="7592" y="89"/>
                  </a:lnTo>
                  <a:lnTo>
                    <a:pt x="7548" y="45"/>
                  </a:lnTo>
                  <a:lnTo>
                    <a:pt x="750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44" name="Google Shape;17044;p486"/>
            <p:cNvSpPr/>
            <p:nvPr/>
          </p:nvSpPr>
          <p:spPr>
            <a:xfrm>
              <a:off x="6109325" y="4682350"/>
              <a:ext cx="523300" cy="91075"/>
            </a:xfrm>
            <a:custGeom>
              <a:avLst/>
              <a:gdLst/>
              <a:ahLst/>
              <a:cxnLst/>
              <a:rect l="l" t="t" r="r" b="b"/>
              <a:pathLst>
                <a:path w="20932" h="3643" extrusionOk="0">
                  <a:moveTo>
                    <a:pt x="20361" y="1"/>
                  </a:moveTo>
                  <a:lnTo>
                    <a:pt x="16412" y="352"/>
                  </a:lnTo>
                  <a:lnTo>
                    <a:pt x="10488" y="835"/>
                  </a:lnTo>
                  <a:lnTo>
                    <a:pt x="6100" y="1230"/>
                  </a:lnTo>
                  <a:lnTo>
                    <a:pt x="6056" y="1273"/>
                  </a:lnTo>
                  <a:lnTo>
                    <a:pt x="2765" y="2239"/>
                  </a:lnTo>
                  <a:lnTo>
                    <a:pt x="966" y="2590"/>
                  </a:lnTo>
                  <a:lnTo>
                    <a:pt x="878" y="2634"/>
                  </a:lnTo>
                  <a:lnTo>
                    <a:pt x="88" y="3292"/>
                  </a:lnTo>
                  <a:lnTo>
                    <a:pt x="44" y="3380"/>
                  </a:lnTo>
                  <a:lnTo>
                    <a:pt x="1" y="3424"/>
                  </a:lnTo>
                  <a:lnTo>
                    <a:pt x="1" y="3511"/>
                  </a:lnTo>
                  <a:lnTo>
                    <a:pt x="44" y="3555"/>
                  </a:lnTo>
                  <a:lnTo>
                    <a:pt x="88" y="3599"/>
                  </a:lnTo>
                  <a:lnTo>
                    <a:pt x="176" y="3643"/>
                  </a:lnTo>
                  <a:lnTo>
                    <a:pt x="308" y="3599"/>
                  </a:lnTo>
                  <a:lnTo>
                    <a:pt x="1098" y="2941"/>
                  </a:lnTo>
                  <a:lnTo>
                    <a:pt x="2853" y="2590"/>
                  </a:lnTo>
                  <a:lnTo>
                    <a:pt x="6144" y="1581"/>
                  </a:lnTo>
                  <a:lnTo>
                    <a:pt x="10488" y="1186"/>
                  </a:lnTo>
                  <a:lnTo>
                    <a:pt x="13647" y="922"/>
                  </a:lnTo>
                  <a:lnTo>
                    <a:pt x="16456" y="703"/>
                  </a:lnTo>
                  <a:lnTo>
                    <a:pt x="20361" y="352"/>
                  </a:lnTo>
                  <a:lnTo>
                    <a:pt x="20712" y="396"/>
                  </a:lnTo>
                  <a:lnTo>
                    <a:pt x="20844" y="396"/>
                  </a:lnTo>
                  <a:lnTo>
                    <a:pt x="20888" y="352"/>
                  </a:lnTo>
                  <a:lnTo>
                    <a:pt x="20932" y="264"/>
                  </a:lnTo>
                  <a:lnTo>
                    <a:pt x="20932" y="220"/>
                  </a:lnTo>
                  <a:lnTo>
                    <a:pt x="20888" y="133"/>
                  </a:lnTo>
                  <a:lnTo>
                    <a:pt x="20844" y="89"/>
                  </a:lnTo>
                  <a:lnTo>
                    <a:pt x="20800" y="89"/>
                  </a:lnTo>
                  <a:lnTo>
                    <a:pt x="2040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45" name="Google Shape;17045;p486"/>
            <p:cNvSpPr/>
            <p:nvPr/>
          </p:nvSpPr>
          <p:spPr>
            <a:xfrm>
              <a:off x="6085200" y="4649450"/>
              <a:ext cx="537550" cy="125075"/>
            </a:xfrm>
            <a:custGeom>
              <a:avLst/>
              <a:gdLst/>
              <a:ahLst/>
              <a:cxnLst/>
              <a:rect l="l" t="t" r="r" b="b"/>
              <a:pathLst>
                <a:path w="21502" h="5003" extrusionOk="0">
                  <a:moveTo>
                    <a:pt x="18255" y="1"/>
                  </a:moveTo>
                  <a:lnTo>
                    <a:pt x="13779" y="395"/>
                  </a:lnTo>
                  <a:lnTo>
                    <a:pt x="9478" y="834"/>
                  </a:lnTo>
                  <a:lnTo>
                    <a:pt x="6846" y="1229"/>
                  </a:lnTo>
                  <a:lnTo>
                    <a:pt x="6802" y="1229"/>
                  </a:lnTo>
                  <a:lnTo>
                    <a:pt x="5003" y="2238"/>
                  </a:lnTo>
                  <a:lnTo>
                    <a:pt x="3598" y="2765"/>
                  </a:lnTo>
                  <a:lnTo>
                    <a:pt x="1361" y="3292"/>
                  </a:lnTo>
                  <a:lnTo>
                    <a:pt x="1273" y="3335"/>
                  </a:lnTo>
                  <a:lnTo>
                    <a:pt x="439" y="4476"/>
                  </a:lnTo>
                  <a:lnTo>
                    <a:pt x="88" y="4696"/>
                  </a:lnTo>
                  <a:lnTo>
                    <a:pt x="44" y="4740"/>
                  </a:lnTo>
                  <a:lnTo>
                    <a:pt x="0" y="4783"/>
                  </a:lnTo>
                  <a:lnTo>
                    <a:pt x="0" y="4871"/>
                  </a:lnTo>
                  <a:lnTo>
                    <a:pt x="44" y="4915"/>
                  </a:lnTo>
                  <a:lnTo>
                    <a:pt x="88" y="5003"/>
                  </a:lnTo>
                  <a:lnTo>
                    <a:pt x="264" y="5003"/>
                  </a:lnTo>
                  <a:lnTo>
                    <a:pt x="658" y="4740"/>
                  </a:lnTo>
                  <a:lnTo>
                    <a:pt x="702" y="4696"/>
                  </a:lnTo>
                  <a:lnTo>
                    <a:pt x="1536" y="3599"/>
                  </a:lnTo>
                  <a:lnTo>
                    <a:pt x="3686" y="3116"/>
                  </a:lnTo>
                  <a:lnTo>
                    <a:pt x="3730" y="3116"/>
                  </a:lnTo>
                  <a:lnTo>
                    <a:pt x="5134" y="2546"/>
                  </a:lnTo>
                  <a:lnTo>
                    <a:pt x="5178" y="2546"/>
                  </a:lnTo>
                  <a:lnTo>
                    <a:pt x="6933" y="1536"/>
                  </a:lnTo>
                  <a:lnTo>
                    <a:pt x="9522" y="1185"/>
                  </a:lnTo>
                  <a:lnTo>
                    <a:pt x="13779" y="746"/>
                  </a:lnTo>
                  <a:lnTo>
                    <a:pt x="18255" y="352"/>
                  </a:lnTo>
                  <a:lnTo>
                    <a:pt x="19922" y="352"/>
                  </a:lnTo>
                  <a:lnTo>
                    <a:pt x="20624" y="527"/>
                  </a:lnTo>
                  <a:lnTo>
                    <a:pt x="21107" y="790"/>
                  </a:lnTo>
                  <a:lnTo>
                    <a:pt x="21151" y="834"/>
                  </a:lnTo>
                  <a:lnTo>
                    <a:pt x="21370" y="834"/>
                  </a:lnTo>
                  <a:lnTo>
                    <a:pt x="21458" y="790"/>
                  </a:lnTo>
                  <a:lnTo>
                    <a:pt x="21458" y="746"/>
                  </a:lnTo>
                  <a:lnTo>
                    <a:pt x="21502" y="659"/>
                  </a:lnTo>
                  <a:lnTo>
                    <a:pt x="21502" y="615"/>
                  </a:lnTo>
                  <a:lnTo>
                    <a:pt x="21458" y="571"/>
                  </a:lnTo>
                  <a:lnTo>
                    <a:pt x="21414" y="527"/>
                  </a:lnTo>
                  <a:lnTo>
                    <a:pt x="21326" y="483"/>
                  </a:lnTo>
                  <a:lnTo>
                    <a:pt x="21238" y="483"/>
                  </a:lnTo>
                  <a:lnTo>
                    <a:pt x="20800" y="220"/>
                  </a:lnTo>
                  <a:lnTo>
                    <a:pt x="20712" y="176"/>
                  </a:lnTo>
                  <a:lnTo>
                    <a:pt x="19966" y="44"/>
                  </a:lnTo>
                  <a:lnTo>
                    <a:pt x="1996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46" name="Google Shape;17046;p486"/>
            <p:cNvSpPr/>
            <p:nvPr/>
          </p:nvSpPr>
          <p:spPr>
            <a:xfrm>
              <a:off x="6057775" y="4612150"/>
              <a:ext cx="585825" cy="165675"/>
            </a:xfrm>
            <a:custGeom>
              <a:avLst/>
              <a:gdLst/>
              <a:ahLst/>
              <a:cxnLst/>
              <a:rect l="l" t="t" r="r" b="b"/>
              <a:pathLst>
                <a:path w="23433" h="6627" extrusionOk="0">
                  <a:moveTo>
                    <a:pt x="17509" y="1"/>
                  </a:moveTo>
                  <a:lnTo>
                    <a:pt x="16148" y="44"/>
                  </a:lnTo>
                  <a:lnTo>
                    <a:pt x="14832" y="132"/>
                  </a:lnTo>
                  <a:lnTo>
                    <a:pt x="13603" y="264"/>
                  </a:lnTo>
                  <a:lnTo>
                    <a:pt x="11848" y="396"/>
                  </a:lnTo>
                  <a:lnTo>
                    <a:pt x="11804" y="396"/>
                  </a:lnTo>
                  <a:lnTo>
                    <a:pt x="9786" y="747"/>
                  </a:lnTo>
                  <a:lnTo>
                    <a:pt x="9742" y="790"/>
                  </a:lnTo>
                  <a:lnTo>
                    <a:pt x="8469" y="1405"/>
                  </a:lnTo>
                  <a:lnTo>
                    <a:pt x="7284" y="2238"/>
                  </a:lnTo>
                  <a:lnTo>
                    <a:pt x="5441" y="3204"/>
                  </a:lnTo>
                  <a:lnTo>
                    <a:pt x="2282" y="3950"/>
                  </a:lnTo>
                  <a:lnTo>
                    <a:pt x="2194" y="3950"/>
                  </a:lnTo>
                  <a:lnTo>
                    <a:pt x="1580" y="4476"/>
                  </a:lnTo>
                  <a:lnTo>
                    <a:pt x="1536" y="4520"/>
                  </a:lnTo>
                  <a:lnTo>
                    <a:pt x="746" y="5793"/>
                  </a:lnTo>
                  <a:lnTo>
                    <a:pt x="88" y="6319"/>
                  </a:lnTo>
                  <a:lnTo>
                    <a:pt x="44" y="6363"/>
                  </a:lnTo>
                  <a:lnTo>
                    <a:pt x="0" y="6451"/>
                  </a:lnTo>
                  <a:lnTo>
                    <a:pt x="44" y="6495"/>
                  </a:lnTo>
                  <a:lnTo>
                    <a:pt x="44" y="6583"/>
                  </a:lnTo>
                  <a:lnTo>
                    <a:pt x="132" y="6627"/>
                  </a:lnTo>
                  <a:lnTo>
                    <a:pt x="176" y="6627"/>
                  </a:lnTo>
                  <a:lnTo>
                    <a:pt x="307" y="6583"/>
                  </a:lnTo>
                  <a:lnTo>
                    <a:pt x="1009" y="6056"/>
                  </a:lnTo>
                  <a:lnTo>
                    <a:pt x="1053" y="6012"/>
                  </a:lnTo>
                  <a:lnTo>
                    <a:pt x="1799" y="4740"/>
                  </a:lnTo>
                  <a:lnTo>
                    <a:pt x="2414" y="4257"/>
                  </a:lnTo>
                  <a:lnTo>
                    <a:pt x="5573" y="3555"/>
                  </a:lnTo>
                  <a:lnTo>
                    <a:pt x="5617" y="3555"/>
                  </a:lnTo>
                  <a:lnTo>
                    <a:pt x="7460" y="2546"/>
                  </a:lnTo>
                  <a:lnTo>
                    <a:pt x="8645" y="1712"/>
                  </a:lnTo>
                  <a:lnTo>
                    <a:pt x="9873" y="1098"/>
                  </a:lnTo>
                  <a:lnTo>
                    <a:pt x="11892" y="747"/>
                  </a:lnTo>
                  <a:lnTo>
                    <a:pt x="13603" y="615"/>
                  </a:lnTo>
                  <a:lnTo>
                    <a:pt x="14788" y="483"/>
                  </a:lnTo>
                  <a:lnTo>
                    <a:pt x="16060" y="396"/>
                  </a:lnTo>
                  <a:lnTo>
                    <a:pt x="17421" y="352"/>
                  </a:lnTo>
                  <a:lnTo>
                    <a:pt x="18737" y="352"/>
                  </a:lnTo>
                  <a:lnTo>
                    <a:pt x="19395" y="396"/>
                  </a:lnTo>
                  <a:lnTo>
                    <a:pt x="20054" y="483"/>
                  </a:lnTo>
                  <a:lnTo>
                    <a:pt x="20624" y="571"/>
                  </a:lnTo>
                  <a:lnTo>
                    <a:pt x="21195" y="703"/>
                  </a:lnTo>
                  <a:lnTo>
                    <a:pt x="21677" y="878"/>
                  </a:lnTo>
                  <a:lnTo>
                    <a:pt x="22160" y="1054"/>
                  </a:lnTo>
                  <a:lnTo>
                    <a:pt x="22555" y="1317"/>
                  </a:lnTo>
                  <a:lnTo>
                    <a:pt x="22862" y="1624"/>
                  </a:lnTo>
                  <a:lnTo>
                    <a:pt x="22950" y="1668"/>
                  </a:lnTo>
                  <a:lnTo>
                    <a:pt x="23213" y="1756"/>
                  </a:lnTo>
                  <a:lnTo>
                    <a:pt x="23345" y="1756"/>
                  </a:lnTo>
                  <a:lnTo>
                    <a:pt x="23389" y="1712"/>
                  </a:lnTo>
                  <a:lnTo>
                    <a:pt x="23432" y="1624"/>
                  </a:lnTo>
                  <a:lnTo>
                    <a:pt x="23432" y="1580"/>
                  </a:lnTo>
                  <a:lnTo>
                    <a:pt x="23432" y="1493"/>
                  </a:lnTo>
                  <a:lnTo>
                    <a:pt x="23389" y="1449"/>
                  </a:lnTo>
                  <a:lnTo>
                    <a:pt x="23301" y="1405"/>
                  </a:lnTo>
                  <a:lnTo>
                    <a:pt x="23081" y="1361"/>
                  </a:lnTo>
                  <a:lnTo>
                    <a:pt x="22730" y="1054"/>
                  </a:lnTo>
                  <a:lnTo>
                    <a:pt x="22335" y="790"/>
                  </a:lnTo>
                  <a:lnTo>
                    <a:pt x="21853" y="571"/>
                  </a:lnTo>
                  <a:lnTo>
                    <a:pt x="21326" y="396"/>
                  </a:lnTo>
                  <a:lnTo>
                    <a:pt x="20800" y="220"/>
                  </a:lnTo>
                  <a:lnTo>
                    <a:pt x="20185" y="132"/>
                  </a:lnTo>
                  <a:lnTo>
                    <a:pt x="19527" y="44"/>
                  </a:lnTo>
                  <a:lnTo>
                    <a:pt x="1886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47" name="Google Shape;17047;p486"/>
            <p:cNvSpPr/>
            <p:nvPr/>
          </p:nvSpPr>
          <p:spPr>
            <a:xfrm>
              <a:off x="6038025" y="4574850"/>
              <a:ext cx="634100" cy="202975"/>
            </a:xfrm>
            <a:custGeom>
              <a:avLst/>
              <a:gdLst/>
              <a:ahLst/>
              <a:cxnLst/>
              <a:rect l="l" t="t" r="r" b="b"/>
              <a:pathLst>
                <a:path w="25364" h="8119" extrusionOk="0">
                  <a:moveTo>
                    <a:pt x="14613" y="1"/>
                  </a:moveTo>
                  <a:lnTo>
                    <a:pt x="12155" y="220"/>
                  </a:lnTo>
                  <a:lnTo>
                    <a:pt x="12111" y="220"/>
                  </a:lnTo>
                  <a:lnTo>
                    <a:pt x="11014" y="571"/>
                  </a:lnTo>
                  <a:lnTo>
                    <a:pt x="10970" y="615"/>
                  </a:lnTo>
                  <a:lnTo>
                    <a:pt x="10181" y="1229"/>
                  </a:lnTo>
                  <a:lnTo>
                    <a:pt x="8162" y="2853"/>
                  </a:lnTo>
                  <a:lnTo>
                    <a:pt x="6319" y="3818"/>
                  </a:lnTo>
                  <a:lnTo>
                    <a:pt x="5573" y="4082"/>
                  </a:lnTo>
                  <a:lnTo>
                    <a:pt x="4915" y="4301"/>
                  </a:lnTo>
                  <a:lnTo>
                    <a:pt x="4345" y="4389"/>
                  </a:lnTo>
                  <a:lnTo>
                    <a:pt x="3862" y="4476"/>
                  </a:lnTo>
                  <a:lnTo>
                    <a:pt x="3379" y="4520"/>
                  </a:lnTo>
                  <a:lnTo>
                    <a:pt x="2940" y="4652"/>
                  </a:lnTo>
                  <a:lnTo>
                    <a:pt x="2545" y="4784"/>
                  </a:lnTo>
                  <a:lnTo>
                    <a:pt x="2151" y="5003"/>
                  </a:lnTo>
                  <a:lnTo>
                    <a:pt x="1756" y="5398"/>
                  </a:lnTo>
                  <a:lnTo>
                    <a:pt x="1317" y="5881"/>
                  </a:lnTo>
                  <a:lnTo>
                    <a:pt x="922" y="6583"/>
                  </a:lnTo>
                  <a:lnTo>
                    <a:pt x="439" y="7504"/>
                  </a:lnTo>
                  <a:lnTo>
                    <a:pt x="88" y="7811"/>
                  </a:lnTo>
                  <a:lnTo>
                    <a:pt x="44" y="7855"/>
                  </a:lnTo>
                  <a:lnTo>
                    <a:pt x="0" y="7943"/>
                  </a:lnTo>
                  <a:lnTo>
                    <a:pt x="0" y="7987"/>
                  </a:lnTo>
                  <a:lnTo>
                    <a:pt x="44" y="8075"/>
                  </a:lnTo>
                  <a:lnTo>
                    <a:pt x="132" y="8119"/>
                  </a:lnTo>
                  <a:lnTo>
                    <a:pt x="176" y="8119"/>
                  </a:lnTo>
                  <a:lnTo>
                    <a:pt x="308" y="8075"/>
                  </a:lnTo>
                  <a:lnTo>
                    <a:pt x="702" y="7724"/>
                  </a:lnTo>
                  <a:lnTo>
                    <a:pt x="746" y="7680"/>
                  </a:lnTo>
                  <a:lnTo>
                    <a:pt x="1185" y="6802"/>
                  </a:lnTo>
                  <a:lnTo>
                    <a:pt x="1580" y="6144"/>
                  </a:lnTo>
                  <a:lnTo>
                    <a:pt x="1931" y="5661"/>
                  </a:lnTo>
                  <a:lnTo>
                    <a:pt x="2282" y="5354"/>
                  </a:lnTo>
                  <a:lnTo>
                    <a:pt x="2677" y="5135"/>
                  </a:lnTo>
                  <a:lnTo>
                    <a:pt x="3028" y="4959"/>
                  </a:lnTo>
                  <a:lnTo>
                    <a:pt x="3467" y="4871"/>
                  </a:lnTo>
                  <a:lnTo>
                    <a:pt x="3906" y="4827"/>
                  </a:lnTo>
                  <a:lnTo>
                    <a:pt x="4432" y="4740"/>
                  </a:lnTo>
                  <a:lnTo>
                    <a:pt x="5003" y="4608"/>
                  </a:lnTo>
                  <a:lnTo>
                    <a:pt x="5705" y="4433"/>
                  </a:lnTo>
                  <a:lnTo>
                    <a:pt x="6451" y="4125"/>
                  </a:lnTo>
                  <a:lnTo>
                    <a:pt x="8338" y="3160"/>
                  </a:lnTo>
                  <a:lnTo>
                    <a:pt x="8382" y="3116"/>
                  </a:lnTo>
                  <a:lnTo>
                    <a:pt x="10400" y="1493"/>
                  </a:lnTo>
                  <a:lnTo>
                    <a:pt x="11146" y="878"/>
                  </a:lnTo>
                  <a:lnTo>
                    <a:pt x="12199" y="571"/>
                  </a:lnTo>
                  <a:lnTo>
                    <a:pt x="14656" y="352"/>
                  </a:lnTo>
                  <a:lnTo>
                    <a:pt x="17947" y="396"/>
                  </a:lnTo>
                  <a:lnTo>
                    <a:pt x="21063" y="747"/>
                  </a:lnTo>
                  <a:lnTo>
                    <a:pt x="22204" y="1054"/>
                  </a:lnTo>
                  <a:lnTo>
                    <a:pt x="23652" y="1844"/>
                  </a:lnTo>
                  <a:lnTo>
                    <a:pt x="24705" y="2721"/>
                  </a:lnTo>
                  <a:lnTo>
                    <a:pt x="24749" y="2721"/>
                  </a:lnTo>
                  <a:lnTo>
                    <a:pt x="25144" y="2853"/>
                  </a:lnTo>
                  <a:lnTo>
                    <a:pt x="25188" y="2853"/>
                  </a:lnTo>
                  <a:lnTo>
                    <a:pt x="25276" y="2809"/>
                  </a:lnTo>
                  <a:lnTo>
                    <a:pt x="25319" y="2765"/>
                  </a:lnTo>
                  <a:lnTo>
                    <a:pt x="25363" y="2721"/>
                  </a:lnTo>
                  <a:lnTo>
                    <a:pt x="25363" y="2633"/>
                  </a:lnTo>
                  <a:lnTo>
                    <a:pt x="25319" y="2590"/>
                  </a:lnTo>
                  <a:lnTo>
                    <a:pt x="25276" y="2546"/>
                  </a:lnTo>
                  <a:lnTo>
                    <a:pt x="25232" y="2502"/>
                  </a:lnTo>
                  <a:lnTo>
                    <a:pt x="24881" y="2414"/>
                  </a:lnTo>
                  <a:lnTo>
                    <a:pt x="23871" y="1580"/>
                  </a:lnTo>
                  <a:lnTo>
                    <a:pt x="23827" y="1536"/>
                  </a:lnTo>
                  <a:lnTo>
                    <a:pt x="22379" y="747"/>
                  </a:lnTo>
                  <a:lnTo>
                    <a:pt x="22336" y="747"/>
                  </a:lnTo>
                  <a:lnTo>
                    <a:pt x="21151" y="396"/>
                  </a:lnTo>
                  <a:lnTo>
                    <a:pt x="17991" y="45"/>
                  </a:lnTo>
                  <a:lnTo>
                    <a:pt x="1461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48" name="Google Shape;17048;p486"/>
            <p:cNvSpPr/>
            <p:nvPr/>
          </p:nvSpPr>
          <p:spPr>
            <a:xfrm>
              <a:off x="5408325" y="4697725"/>
              <a:ext cx="1298900" cy="349975"/>
            </a:xfrm>
            <a:custGeom>
              <a:avLst/>
              <a:gdLst/>
              <a:ahLst/>
              <a:cxnLst/>
              <a:rect l="l" t="t" r="r" b="b"/>
              <a:pathLst>
                <a:path w="51956" h="13999" extrusionOk="0">
                  <a:moveTo>
                    <a:pt x="48621" y="0"/>
                  </a:moveTo>
                  <a:lnTo>
                    <a:pt x="45330" y="527"/>
                  </a:lnTo>
                  <a:lnTo>
                    <a:pt x="42916" y="922"/>
                  </a:lnTo>
                  <a:lnTo>
                    <a:pt x="40371" y="1273"/>
                  </a:lnTo>
                  <a:lnTo>
                    <a:pt x="35983" y="1755"/>
                  </a:lnTo>
                  <a:lnTo>
                    <a:pt x="31946" y="2414"/>
                  </a:lnTo>
                  <a:lnTo>
                    <a:pt x="29401" y="2721"/>
                  </a:lnTo>
                  <a:lnTo>
                    <a:pt x="29357" y="2721"/>
                  </a:lnTo>
                  <a:lnTo>
                    <a:pt x="27163" y="3774"/>
                  </a:lnTo>
                  <a:lnTo>
                    <a:pt x="27119" y="3774"/>
                  </a:lnTo>
                  <a:lnTo>
                    <a:pt x="25408" y="5003"/>
                  </a:lnTo>
                  <a:lnTo>
                    <a:pt x="21283" y="7943"/>
                  </a:lnTo>
                  <a:lnTo>
                    <a:pt x="20713" y="8074"/>
                  </a:lnTo>
                  <a:lnTo>
                    <a:pt x="17685" y="7986"/>
                  </a:lnTo>
                  <a:lnTo>
                    <a:pt x="15359" y="7811"/>
                  </a:lnTo>
                  <a:lnTo>
                    <a:pt x="11717" y="7372"/>
                  </a:lnTo>
                  <a:lnTo>
                    <a:pt x="9567" y="6977"/>
                  </a:lnTo>
                  <a:lnTo>
                    <a:pt x="9523" y="6977"/>
                  </a:lnTo>
                  <a:lnTo>
                    <a:pt x="8777" y="7197"/>
                  </a:lnTo>
                  <a:lnTo>
                    <a:pt x="6013" y="8162"/>
                  </a:lnTo>
                  <a:lnTo>
                    <a:pt x="6013" y="8206"/>
                  </a:lnTo>
                  <a:lnTo>
                    <a:pt x="5091" y="8732"/>
                  </a:lnTo>
                  <a:lnTo>
                    <a:pt x="5047" y="8776"/>
                  </a:lnTo>
                  <a:lnTo>
                    <a:pt x="3511" y="10488"/>
                  </a:lnTo>
                  <a:lnTo>
                    <a:pt x="1537" y="11760"/>
                  </a:lnTo>
                  <a:lnTo>
                    <a:pt x="1493" y="11804"/>
                  </a:lnTo>
                  <a:lnTo>
                    <a:pt x="45" y="13735"/>
                  </a:lnTo>
                  <a:lnTo>
                    <a:pt x="1" y="13779"/>
                  </a:lnTo>
                  <a:lnTo>
                    <a:pt x="1" y="13823"/>
                  </a:lnTo>
                  <a:lnTo>
                    <a:pt x="45" y="13910"/>
                  </a:lnTo>
                  <a:lnTo>
                    <a:pt x="89" y="13954"/>
                  </a:lnTo>
                  <a:lnTo>
                    <a:pt x="176" y="13998"/>
                  </a:lnTo>
                  <a:lnTo>
                    <a:pt x="264" y="13998"/>
                  </a:lnTo>
                  <a:lnTo>
                    <a:pt x="308" y="13910"/>
                  </a:lnTo>
                  <a:lnTo>
                    <a:pt x="1756" y="12023"/>
                  </a:lnTo>
                  <a:lnTo>
                    <a:pt x="3731" y="10751"/>
                  </a:lnTo>
                  <a:lnTo>
                    <a:pt x="5310" y="9040"/>
                  </a:lnTo>
                  <a:lnTo>
                    <a:pt x="6144" y="8513"/>
                  </a:lnTo>
                  <a:lnTo>
                    <a:pt x="8865" y="7504"/>
                  </a:lnTo>
                  <a:lnTo>
                    <a:pt x="9567" y="7328"/>
                  </a:lnTo>
                  <a:lnTo>
                    <a:pt x="11673" y="7723"/>
                  </a:lnTo>
                  <a:lnTo>
                    <a:pt x="15315" y="8162"/>
                  </a:lnTo>
                  <a:lnTo>
                    <a:pt x="17641" y="8338"/>
                  </a:lnTo>
                  <a:lnTo>
                    <a:pt x="20713" y="8425"/>
                  </a:lnTo>
                  <a:lnTo>
                    <a:pt x="20800" y="8425"/>
                  </a:lnTo>
                  <a:lnTo>
                    <a:pt x="21415" y="8250"/>
                  </a:lnTo>
                  <a:lnTo>
                    <a:pt x="21459" y="8250"/>
                  </a:lnTo>
                  <a:lnTo>
                    <a:pt x="25627" y="5310"/>
                  </a:lnTo>
                  <a:lnTo>
                    <a:pt x="27295" y="4081"/>
                  </a:lnTo>
                  <a:lnTo>
                    <a:pt x="29489" y="3072"/>
                  </a:lnTo>
                  <a:lnTo>
                    <a:pt x="31990" y="2765"/>
                  </a:lnTo>
                  <a:lnTo>
                    <a:pt x="36027" y="2107"/>
                  </a:lnTo>
                  <a:lnTo>
                    <a:pt x="40415" y="1624"/>
                  </a:lnTo>
                  <a:lnTo>
                    <a:pt x="43004" y="1273"/>
                  </a:lnTo>
                  <a:lnTo>
                    <a:pt x="45417" y="878"/>
                  </a:lnTo>
                  <a:lnTo>
                    <a:pt x="48664" y="351"/>
                  </a:lnTo>
                  <a:lnTo>
                    <a:pt x="51736" y="1053"/>
                  </a:lnTo>
                  <a:lnTo>
                    <a:pt x="51868" y="1053"/>
                  </a:lnTo>
                  <a:lnTo>
                    <a:pt x="51912" y="1009"/>
                  </a:lnTo>
                  <a:lnTo>
                    <a:pt x="51955" y="922"/>
                  </a:lnTo>
                  <a:lnTo>
                    <a:pt x="51955" y="878"/>
                  </a:lnTo>
                  <a:lnTo>
                    <a:pt x="51912" y="790"/>
                  </a:lnTo>
                  <a:lnTo>
                    <a:pt x="51868" y="746"/>
                  </a:lnTo>
                  <a:lnTo>
                    <a:pt x="51824" y="702"/>
                  </a:lnTo>
                  <a:lnTo>
                    <a:pt x="48708" y="44"/>
                  </a:lnTo>
                  <a:lnTo>
                    <a:pt x="4862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49" name="Google Shape;17049;p486"/>
            <p:cNvSpPr/>
            <p:nvPr/>
          </p:nvSpPr>
          <p:spPr>
            <a:xfrm>
              <a:off x="5018900" y="3079625"/>
              <a:ext cx="854600" cy="1977925"/>
            </a:xfrm>
            <a:custGeom>
              <a:avLst/>
              <a:gdLst/>
              <a:ahLst/>
              <a:cxnLst/>
              <a:rect l="l" t="t" r="r" b="b"/>
              <a:pathLst>
                <a:path w="34184" h="79117" extrusionOk="0">
                  <a:moveTo>
                    <a:pt x="34052" y="1"/>
                  </a:moveTo>
                  <a:lnTo>
                    <a:pt x="33964" y="45"/>
                  </a:lnTo>
                  <a:lnTo>
                    <a:pt x="33920" y="45"/>
                  </a:lnTo>
                  <a:lnTo>
                    <a:pt x="31507" y="2063"/>
                  </a:lnTo>
                  <a:lnTo>
                    <a:pt x="28567" y="4433"/>
                  </a:lnTo>
                  <a:lnTo>
                    <a:pt x="23784" y="8250"/>
                  </a:lnTo>
                  <a:lnTo>
                    <a:pt x="20712" y="10357"/>
                  </a:lnTo>
                  <a:lnTo>
                    <a:pt x="17816" y="11497"/>
                  </a:lnTo>
                  <a:lnTo>
                    <a:pt x="14174" y="12770"/>
                  </a:lnTo>
                  <a:lnTo>
                    <a:pt x="14130" y="12770"/>
                  </a:lnTo>
                  <a:lnTo>
                    <a:pt x="12155" y="13735"/>
                  </a:lnTo>
                  <a:lnTo>
                    <a:pt x="10093" y="14306"/>
                  </a:lnTo>
                  <a:lnTo>
                    <a:pt x="6275" y="16456"/>
                  </a:lnTo>
                  <a:lnTo>
                    <a:pt x="6231" y="16500"/>
                  </a:lnTo>
                  <a:lnTo>
                    <a:pt x="5661" y="17070"/>
                  </a:lnTo>
                  <a:lnTo>
                    <a:pt x="5661" y="17158"/>
                  </a:lnTo>
                  <a:lnTo>
                    <a:pt x="5090" y="18650"/>
                  </a:lnTo>
                  <a:lnTo>
                    <a:pt x="4432" y="21678"/>
                  </a:lnTo>
                  <a:lnTo>
                    <a:pt x="4432" y="21722"/>
                  </a:lnTo>
                  <a:lnTo>
                    <a:pt x="4432" y="23696"/>
                  </a:lnTo>
                  <a:lnTo>
                    <a:pt x="4432" y="23740"/>
                  </a:lnTo>
                  <a:lnTo>
                    <a:pt x="4783" y="25846"/>
                  </a:lnTo>
                  <a:lnTo>
                    <a:pt x="5134" y="27382"/>
                  </a:lnTo>
                  <a:lnTo>
                    <a:pt x="5442" y="28742"/>
                  </a:lnTo>
                  <a:lnTo>
                    <a:pt x="5661" y="30015"/>
                  </a:lnTo>
                  <a:lnTo>
                    <a:pt x="5793" y="31244"/>
                  </a:lnTo>
                  <a:lnTo>
                    <a:pt x="5880" y="32516"/>
                  </a:lnTo>
                  <a:lnTo>
                    <a:pt x="5836" y="33789"/>
                  </a:lnTo>
                  <a:lnTo>
                    <a:pt x="5749" y="35149"/>
                  </a:lnTo>
                  <a:lnTo>
                    <a:pt x="5573" y="36685"/>
                  </a:lnTo>
                  <a:lnTo>
                    <a:pt x="5310" y="39230"/>
                  </a:lnTo>
                  <a:lnTo>
                    <a:pt x="5003" y="41731"/>
                  </a:lnTo>
                  <a:lnTo>
                    <a:pt x="4520" y="45066"/>
                  </a:lnTo>
                  <a:lnTo>
                    <a:pt x="3686" y="48489"/>
                  </a:lnTo>
                  <a:lnTo>
                    <a:pt x="3291" y="51429"/>
                  </a:lnTo>
                  <a:lnTo>
                    <a:pt x="3116" y="53886"/>
                  </a:lnTo>
                  <a:lnTo>
                    <a:pt x="2853" y="55553"/>
                  </a:lnTo>
                  <a:lnTo>
                    <a:pt x="2107" y="57967"/>
                  </a:lnTo>
                  <a:lnTo>
                    <a:pt x="1185" y="60468"/>
                  </a:lnTo>
                  <a:lnTo>
                    <a:pt x="44" y="64593"/>
                  </a:lnTo>
                  <a:lnTo>
                    <a:pt x="44" y="64636"/>
                  </a:lnTo>
                  <a:lnTo>
                    <a:pt x="0" y="66611"/>
                  </a:lnTo>
                  <a:lnTo>
                    <a:pt x="88" y="69332"/>
                  </a:lnTo>
                  <a:lnTo>
                    <a:pt x="132" y="69419"/>
                  </a:lnTo>
                  <a:lnTo>
                    <a:pt x="1975" y="71701"/>
                  </a:lnTo>
                  <a:lnTo>
                    <a:pt x="5134" y="75168"/>
                  </a:lnTo>
                  <a:lnTo>
                    <a:pt x="7153" y="77274"/>
                  </a:lnTo>
                  <a:lnTo>
                    <a:pt x="8864" y="79029"/>
                  </a:lnTo>
                  <a:lnTo>
                    <a:pt x="8908" y="79073"/>
                  </a:lnTo>
                  <a:lnTo>
                    <a:pt x="8996" y="79117"/>
                  </a:lnTo>
                  <a:lnTo>
                    <a:pt x="9040" y="79073"/>
                  </a:lnTo>
                  <a:lnTo>
                    <a:pt x="9127" y="79029"/>
                  </a:lnTo>
                  <a:lnTo>
                    <a:pt x="9171" y="78985"/>
                  </a:lnTo>
                  <a:lnTo>
                    <a:pt x="9171" y="78941"/>
                  </a:lnTo>
                  <a:lnTo>
                    <a:pt x="9171" y="78854"/>
                  </a:lnTo>
                  <a:lnTo>
                    <a:pt x="9127" y="78810"/>
                  </a:lnTo>
                  <a:lnTo>
                    <a:pt x="5398" y="74948"/>
                  </a:lnTo>
                  <a:lnTo>
                    <a:pt x="2238" y="71482"/>
                  </a:lnTo>
                  <a:lnTo>
                    <a:pt x="439" y="69244"/>
                  </a:lnTo>
                  <a:lnTo>
                    <a:pt x="351" y="66611"/>
                  </a:lnTo>
                  <a:lnTo>
                    <a:pt x="395" y="64680"/>
                  </a:lnTo>
                  <a:lnTo>
                    <a:pt x="1492" y="60599"/>
                  </a:lnTo>
                  <a:lnTo>
                    <a:pt x="2458" y="58098"/>
                  </a:lnTo>
                  <a:lnTo>
                    <a:pt x="3204" y="55641"/>
                  </a:lnTo>
                  <a:lnTo>
                    <a:pt x="3467" y="53886"/>
                  </a:lnTo>
                  <a:lnTo>
                    <a:pt x="3642" y="51429"/>
                  </a:lnTo>
                  <a:lnTo>
                    <a:pt x="4037" y="48532"/>
                  </a:lnTo>
                  <a:lnTo>
                    <a:pt x="4827" y="45110"/>
                  </a:lnTo>
                  <a:lnTo>
                    <a:pt x="5354" y="41775"/>
                  </a:lnTo>
                  <a:lnTo>
                    <a:pt x="5661" y="39274"/>
                  </a:lnTo>
                  <a:lnTo>
                    <a:pt x="5924" y="36729"/>
                  </a:lnTo>
                  <a:lnTo>
                    <a:pt x="6100" y="35193"/>
                  </a:lnTo>
                  <a:lnTo>
                    <a:pt x="6188" y="33789"/>
                  </a:lnTo>
                  <a:lnTo>
                    <a:pt x="6231" y="32472"/>
                  </a:lnTo>
                  <a:lnTo>
                    <a:pt x="6144" y="31244"/>
                  </a:lnTo>
                  <a:lnTo>
                    <a:pt x="6012" y="30015"/>
                  </a:lnTo>
                  <a:lnTo>
                    <a:pt x="5793" y="28699"/>
                  </a:lnTo>
                  <a:lnTo>
                    <a:pt x="5485" y="27294"/>
                  </a:lnTo>
                  <a:lnTo>
                    <a:pt x="5090" y="25759"/>
                  </a:lnTo>
                  <a:lnTo>
                    <a:pt x="4783" y="23696"/>
                  </a:lnTo>
                  <a:lnTo>
                    <a:pt x="4783" y="21765"/>
                  </a:lnTo>
                  <a:lnTo>
                    <a:pt x="5442" y="18738"/>
                  </a:lnTo>
                  <a:lnTo>
                    <a:pt x="5968" y="17290"/>
                  </a:lnTo>
                  <a:lnTo>
                    <a:pt x="6451" y="16719"/>
                  </a:lnTo>
                  <a:lnTo>
                    <a:pt x="10225" y="14613"/>
                  </a:lnTo>
                  <a:lnTo>
                    <a:pt x="12287" y="14042"/>
                  </a:lnTo>
                  <a:lnTo>
                    <a:pt x="12331" y="14042"/>
                  </a:lnTo>
                  <a:lnTo>
                    <a:pt x="14305" y="13121"/>
                  </a:lnTo>
                  <a:lnTo>
                    <a:pt x="17947" y="11805"/>
                  </a:lnTo>
                  <a:lnTo>
                    <a:pt x="20844" y="10664"/>
                  </a:lnTo>
                  <a:lnTo>
                    <a:pt x="20887" y="10664"/>
                  </a:lnTo>
                  <a:lnTo>
                    <a:pt x="24003" y="8514"/>
                  </a:lnTo>
                  <a:lnTo>
                    <a:pt x="28786" y="4696"/>
                  </a:lnTo>
                  <a:lnTo>
                    <a:pt x="31726" y="2326"/>
                  </a:lnTo>
                  <a:lnTo>
                    <a:pt x="34139" y="352"/>
                  </a:lnTo>
                  <a:lnTo>
                    <a:pt x="34183" y="264"/>
                  </a:lnTo>
                  <a:lnTo>
                    <a:pt x="34183" y="220"/>
                  </a:lnTo>
                  <a:lnTo>
                    <a:pt x="34183" y="132"/>
                  </a:lnTo>
                  <a:lnTo>
                    <a:pt x="34139" y="89"/>
                  </a:lnTo>
                  <a:lnTo>
                    <a:pt x="34096" y="45"/>
                  </a:lnTo>
                  <a:lnTo>
                    <a:pt x="3405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50" name="Google Shape;17050;p486"/>
            <p:cNvSpPr/>
            <p:nvPr/>
          </p:nvSpPr>
          <p:spPr>
            <a:xfrm>
              <a:off x="5485125" y="4868850"/>
              <a:ext cx="646175" cy="158000"/>
            </a:xfrm>
            <a:custGeom>
              <a:avLst/>
              <a:gdLst/>
              <a:ahLst/>
              <a:cxnLst/>
              <a:rect l="l" t="t" r="r" b="b"/>
              <a:pathLst>
                <a:path w="25847" h="6320" extrusionOk="0">
                  <a:moveTo>
                    <a:pt x="25627" y="1"/>
                  </a:moveTo>
                  <a:lnTo>
                    <a:pt x="24179" y="176"/>
                  </a:lnTo>
                  <a:lnTo>
                    <a:pt x="24135" y="176"/>
                  </a:lnTo>
                  <a:lnTo>
                    <a:pt x="22775" y="659"/>
                  </a:lnTo>
                  <a:lnTo>
                    <a:pt x="22731" y="703"/>
                  </a:lnTo>
                  <a:lnTo>
                    <a:pt x="21239" y="1449"/>
                  </a:lnTo>
                  <a:lnTo>
                    <a:pt x="18035" y="3511"/>
                  </a:lnTo>
                  <a:lnTo>
                    <a:pt x="17465" y="3687"/>
                  </a:lnTo>
                  <a:lnTo>
                    <a:pt x="14393" y="3555"/>
                  </a:lnTo>
                  <a:lnTo>
                    <a:pt x="11936" y="3423"/>
                  </a:lnTo>
                  <a:lnTo>
                    <a:pt x="7811" y="3204"/>
                  </a:lnTo>
                  <a:lnTo>
                    <a:pt x="4827" y="3204"/>
                  </a:lnTo>
                  <a:lnTo>
                    <a:pt x="4740" y="3248"/>
                  </a:lnTo>
                  <a:lnTo>
                    <a:pt x="3292" y="4169"/>
                  </a:lnTo>
                  <a:lnTo>
                    <a:pt x="88" y="5968"/>
                  </a:lnTo>
                  <a:lnTo>
                    <a:pt x="1" y="6012"/>
                  </a:lnTo>
                  <a:lnTo>
                    <a:pt x="1" y="6056"/>
                  </a:lnTo>
                  <a:lnTo>
                    <a:pt x="1" y="6144"/>
                  </a:lnTo>
                  <a:lnTo>
                    <a:pt x="1" y="6188"/>
                  </a:lnTo>
                  <a:lnTo>
                    <a:pt x="88" y="6275"/>
                  </a:lnTo>
                  <a:lnTo>
                    <a:pt x="176" y="6319"/>
                  </a:lnTo>
                  <a:lnTo>
                    <a:pt x="264" y="6275"/>
                  </a:lnTo>
                  <a:lnTo>
                    <a:pt x="3467" y="4432"/>
                  </a:lnTo>
                  <a:lnTo>
                    <a:pt x="4871" y="3555"/>
                  </a:lnTo>
                  <a:lnTo>
                    <a:pt x="7767" y="3555"/>
                  </a:lnTo>
                  <a:lnTo>
                    <a:pt x="11892" y="3774"/>
                  </a:lnTo>
                  <a:lnTo>
                    <a:pt x="14350" y="3906"/>
                  </a:lnTo>
                  <a:lnTo>
                    <a:pt x="17465" y="4038"/>
                  </a:lnTo>
                  <a:lnTo>
                    <a:pt x="17509" y="4038"/>
                  </a:lnTo>
                  <a:lnTo>
                    <a:pt x="18167" y="3862"/>
                  </a:lnTo>
                  <a:lnTo>
                    <a:pt x="18211" y="3818"/>
                  </a:lnTo>
                  <a:lnTo>
                    <a:pt x="21414" y="1756"/>
                  </a:lnTo>
                  <a:lnTo>
                    <a:pt x="22862" y="1010"/>
                  </a:lnTo>
                  <a:lnTo>
                    <a:pt x="24267" y="527"/>
                  </a:lnTo>
                  <a:lnTo>
                    <a:pt x="25671" y="352"/>
                  </a:lnTo>
                  <a:lnTo>
                    <a:pt x="25758" y="352"/>
                  </a:lnTo>
                  <a:lnTo>
                    <a:pt x="25802" y="308"/>
                  </a:lnTo>
                  <a:lnTo>
                    <a:pt x="25846" y="220"/>
                  </a:lnTo>
                  <a:lnTo>
                    <a:pt x="25846" y="176"/>
                  </a:lnTo>
                  <a:lnTo>
                    <a:pt x="25802" y="88"/>
                  </a:lnTo>
                  <a:lnTo>
                    <a:pt x="25758" y="44"/>
                  </a:lnTo>
                  <a:lnTo>
                    <a:pt x="2571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51" name="Google Shape;17051;p486"/>
            <p:cNvSpPr/>
            <p:nvPr/>
          </p:nvSpPr>
          <p:spPr>
            <a:xfrm>
              <a:off x="4868600" y="2894225"/>
              <a:ext cx="799750" cy="2106300"/>
            </a:xfrm>
            <a:custGeom>
              <a:avLst/>
              <a:gdLst/>
              <a:ahLst/>
              <a:cxnLst/>
              <a:rect l="l" t="t" r="r" b="b"/>
              <a:pathLst>
                <a:path w="31990" h="84252" extrusionOk="0">
                  <a:moveTo>
                    <a:pt x="31770" y="1"/>
                  </a:moveTo>
                  <a:lnTo>
                    <a:pt x="31682" y="45"/>
                  </a:lnTo>
                  <a:lnTo>
                    <a:pt x="30147" y="1186"/>
                  </a:lnTo>
                  <a:lnTo>
                    <a:pt x="27689" y="2897"/>
                  </a:lnTo>
                  <a:lnTo>
                    <a:pt x="27645" y="2941"/>
                  </a:lnTo>
                  <a:lnTo>
                    <a:pt x="25978" y="7197"/>
                  </a:lnTo>
                  <a:lnTo>
                    <a:pt x="25495" y="8514"/>
                  </a:lnTo>
                  <a:lnTo>
                    <a:pt x="25144" y="9172"/>
                  </a:lnTo>
                  <a:lnTo>
                    <a:pt x="21897" y="11498"/>
                  </a:lnTo>
                  <a:lnTo>
                    <a:pt x="17641" y="15096"/>
                  </a:lnTo>
                  <a:lnTo>
                    <a:pt x="15447" y="15973"/>
                  </a:lnTo>
                  <a:lnTo>
                    <a:pt x="15447" y="16017"/>
                  </a:lnTo>
                  <a:lnTo>
                    <a:pt x="11805" y="18475"/>
                  </a:lnTo>
                  <a:lnTo>
                    <a:pt x="9918" y="19528"/>
                  </a:lnTo>
                  <a:lnTo>
                    <a:pt x="7417" y="20361"/>
                  </a:lnTo>
                  <a:lnTo>
                    <a:pt x="7417" y="20405"/>
                  </a:lnTo>
                  <a:lnTo>
                    <a:pt x="5223" y="21810"/>
                  </a:lnTo>
                  <a:lnTo>
                    <a:pt x="3906" y="22775"/>
                  </a:lnTo>
                  <a:lnTo>
                    <a:pt x="1888" y="23828"/>
                  </a:lnTo>
                  <a:lnTo>
                    <a:pt x="1844" y="23916"/>
                  </a:lnTo>
                  <a:lnTo>
                    <a:pt x="1493" y="24618"/>
                  </a:lnTo>
                  <a:lnTo>
                    <a:pt x="1449" y="24706"/>
                  </a:lnTo>
                  <a:lnTo>
                    <a:pt x="1405" y="25276"/>
                  </a:lnTo>
                  <a:lnTo>
                    <a:pt x="1449" y="25364"/>
                  </a:lnTo>
                  <a:lnTo>
                    <a:pt x="1844" y="26066"/>
                  </a:lnTo>
                  <a:lnTo>
                    <a:pt x="4125" y="34798"/>
                  </a:lnTo>
                  <a:lnTo>
                    <a:pt x="4564" y="37782"/>
                  </a:lnTo>
                  <a:lnTo>
                    <a:pt x="4652" y="41249"/>
                  </a:lnTo>
                  <a:lnTo>
                    <a:pt x="4520" y="44715"/>
                  </a:lnTo>
                  <a:lnTo>
                    <a:pt x="4345" y="47436"/>
                  </a:lnTo>
                  <a:lnTo>
                    <a:pt x="4125" y="51209"/>
                  </a:lnTo>
                  <a:lnTo>
                    <a:pt x="3555" y="55861"/>
                  </a:lnTo>
                  <a:lnTo>
                    <a:pt x="2765" y="61916"/>
                  </a:lnTo>
                  <a:lnTo>
                    <a:pt x="2195" y="64812"/>
                  </a:lnTo>
                  <a:lnTo>
                    <a:pt x="1449" y="67270"/>
                  </a:lnTo>
                  <a:lnTo>
                    <a:pt x="966" y="69376"/>
                  </a:lnTo>
                  <a:lnTo>
                    <a:pt x="220" y="71833"/>
                  </a:lnTo>
                  <a:lnTo>
                    <a:pt x="45" y="74247"/>
                  </a:lnTo>
                  <a:lnTo>
                    <a:pt x="1" y="76748"/>
                  </a:lnTo>
                  <a:lnTo>
                    <a:pt x="1" y="76792"/>
                  </a:lnTo>
                  <a:lnTo>
                    <a:pt x="176" y="78020"/>
                  </a:lnTo>
                  <a:lnTo>
                    <a:pt x="176" y="78064"/>
                  </a:lnTo>
                  <a:lnTo>
                    <a:pt x="966" y="80653"/>
                  </a:lnTo>
                  <a:lnTo>
                    <a:pt x="1537" y="82189"/>
                  </a:lnTo>
                  <a:lnTo>
                    <a:pt x="1580" y="82233"/>
                  </a:lnTo>
                  <a:lnTo>
                    <a:pt x="2063" y="82935"/>
                  </a:lnTo>
                  <a:lnTo>
                    <a:pt x="2107" y="82979"/>
                  </a:lnTo>
                  <a:lnTo>
                    <a:pt x="3950" y="84207"/>
                  </a:lnTo>
                  <a:lnTo>
                    <a:pt x="4082" y="84251"/>
                  </a:lnTo>
                  <a:lnTo>
                    <a:pt x="4125" y="84251"/>
                  </a:lnTo>
                  <a:lnTo>
                    <a:pt x="4213" y="84163"/>
                  </a:lnTo>
                  <a:lnTo>
                    <a:pt x="4213" y="84120"/>
                  </a:lnTo>
                  <a:lnTo>
                    <a:pt x="4213" y="84032"/>
                  </a:lnTo>
                  <a:lnTo>
                    <a:pt x="4213" y="83988"/>
                  </a:lnTo>
                  <a:lnTo>
                    <a:pt x="4169" y="83944"/>
                  </a:lnTo>
                  <a:lnTo>
                    <a:pt x="2326" y="82715"/>
                  </a:lnTo>
                  <a:lnTo>
                    <a:pt x="1844" y="82057"/>
                  </a:lnTo>
                  <a:lnTo>
                    <a:pt x="1273" y="80565"/>
                  </a:lnTo>
                  <a:lnTo>
                    <a:pt x="527" y="77976"/>
                  </a:lnTo>
                  <a:lnTo>
                    <a:pt x="352" y="76748"/>
                  </a:lnTo>
                  <a:lnTo>
                    <a:pt x="396" y="74290"/>
                  </a:lnTo>
                  <a:lnTo>
                    <a:pt x="571" y="71921"/>
                  </a:lnTo>
                  <a:lnTo>
                    <a:pt x="1273" y="69464"/>
                  </a:lnTo>
                  <a:lnTo>
                    <a:pt x="1756" y="67357"/>
                  </a:lnTo>
                  <a:lnTo>
                    <a:pt x="2546" y="64900"/>
                  </a:lnTo>
                  <a:lnTo>
                    <a:pt x="2546" y="64856"/>
                  </a:lnTo>
                  <a:lnTo>
                    <a:pt x="3116" y="61960"/>
                  </a:lnTo>
                  <a:lnTo>
                    <a:pt x="3906" y="55905"/>
                  </a:lnTo>
                  <a:lnTo>
                    <a:pt x="4477" y="51253"/>
                  </a:lnTo>
                  <a:lnTo>
                    <a:pt x="4696" y="47480"/>
                  </a:lnTo>
                  <a:lnTo>
                    <a:pt x="4871" y="44759"/>
                  </a:lnTo>
                  <a:lnTo>
                    <a:pt x="5003" y="41249"/>
                  </a:lnTo>
                  <a:lnTo>
                    <a:pt x="4915" y="37782"/>
                  </a:lnTo>
                  <a:lnTo>
                    <a:pt x="4477" y="34710"/>
                  </a:lnTo>
                  <a:lnTo>
                    <a:pt x="2195" y="25978"/>
                  </a:lnTo>
                  <a:lnTo>
                    <a:pt x="2151" y="25934"/>
                  </a:lnTo>
                  <a:lnTo>
                    <a:pt x="1756" y="25232"/>
                  </a:lnTo>
                  <a:lnTo>
                    <a:pt x="1800" y="24749"/>
                  </a:lnTo>
                  <a:lnTo>
                    <a:pt x="2107" y="24135"/>
                  </a:lnTo>
                  <a:lnTo>
                    <a:pt x="4082" y="23082"/>
                  </a:lnTo>
                  <a:lnTo>
                    <a:pt x="5398" y="22117"/>
                  </a:lnTo>
                  <a:lnTo>
                    <a:pt x="7548" y="20713"/>
                  </a:lnTo>
                  <a:lnTo>
                    <a:pt x="10049" y="19835"/>
                  </a:lnTo>
                  <a:lnTo>
                    <a:pt x="10093" y="19835"/>
                  </a:lnTo>
                  <a:lnTo>
                    <a:pt x="12024" y="18782"/>
                  </a:lnTo>
                  <a:lnTo>
                    <a:pt x="15622" y="16324"/>
                  </a:lnTo>
                  <a:lnTo>
                    <a:pt x="17816" y="15447"/>
                  </a:lnTo>
                  <a:lnTo>
                    <a:pt x="17860" y="15403"/>
                  </a:lnTo>
                  <a:lnTo>
                    <a:pt x="22117" y="11761"/>
                  </a:lnTo>
                  <a:lnTo>
                    <a:pt x="25364" y="9435"/>
                  </a:lnTo>
                  <a:lnTo>
                    <a:pt x="25408" y="9391"/>
                  </a:lnTo>
                  <a:lnTo>
                    <a:pt x="25802" y="8689"/>
                  </a:lnTo>
                  <a:lnTo>
                    <a:pt x="25846" y="8645"/>
                  </a:lnTo>
                  <a:lnTo>
                    <a:pt x="26285" y="7329"/>
                  </a:lnTo>
                  <a:lnTo>
                    <a:pt x="27953" y="3160"/>
                  </a:lnTo>
                  <a:lnTo>
                    <a:pt x="30322" y="1493"/>
                  </a:lnTo>
                  <a:lnTo>
                    <a:pt x="31902" y="352"/>
                  </a:lnTo>
                  <a:lnTo>
                    <a:pt x="31946" y="264"/>
                  </a:lnTo>
                  <a:lnTo>
                    <a:pt x="31990" y="220"/>
                  </a:lnTo>
                  <a:lnTo>
                    <a:pt x="31990" y="133"/>
                  </a:lnTo>
                  <a:lnTo>
                    <a:pt x="31946" y="89"/>
                  </a:lnTo>
                  <a:lnTo>
                    <a:pt x="31902" y="45"/>
                  </a:lnTo>
                  <a:lnTo>
                    <a:pt x="3181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52" name="Google Shape;17052;p486"/>
            <p:cNvSpPr/>
            <p:nvPr/>
          </p:nvSpPr>
          <p:spPr>
            <a:xfrm>
              <a:off x="5491700" y="4970875"/>
              <a:ext cx="615450" cy="109725"/>
            </a:xfrm>
            <a:custGeom>
              <a:avLst/>
              <a:gdLst/>
              <a:ahLst/>
              <a:cxnLst/>
              <a:rect l="l" t="t" r="r" b="b"/>
              <a:pathLst>
                <a:path w="24618" h="4389" extrusionOk="0">
                  <a:moveTo>
                    <a:pt x="24442" y="0"/>
                  </a:moveTo>
                  <a:lnTo>
                    <a:pt x="20976" y="176"/>
                  </a:lnTo>
                  <a:lnTo>
                    <a:pt x="20932" y="176"/>
                  </a:lnTo>
                  <a:lnTo>
                    <a:pt x="20098" y="395"/>
                  </a:lnTo>
                  <a:lnTo>
                    <a:pt x="20098" y="439"/>
                  </a:lnTo>
                  <a:lnTo>
                    <a:pt x="17202" y="2063"/>
                  </a:lnTo>
                  <a:lnTo>
                    <a:pt x="15535" y="2019"/>
                  </a:lnTo>
                  <a:lnTo>
                    <a:pt x="12858" y="1843"/>
                  </a:lnTo>
                  <a:lnTo>
                    <a:pt x="9698" y="1712"/>
                  </a:lnTo>
                  <a:lnTo>
                    <a:pt x="7197" y="1624"/>
                  </a:lnTo>
                  <a:lnTo>
                    <a:pt x="4170" y="1580"/>
                  </a:lnTo>
                  <a:lnTo>
                    <a:pt x="4082" y="1580"/>
                  </a:lnTo>
                  <a:lnTo>
                    <a:pt x="1186" y="3160"/>
                  </a:lnTo>
                  <a:lnTo>
                    <a:pt x="1142" y="3160"/>
                  </a:lnTo>
                  <a:lnTo>
                    <a:pt x="89" y="4081"/>
                  </a:lnTo>
                  <a:lnTo>
                    <a:pt x="45" y="4125"/>
                  </a:lnTo>
                  <a:lnTo>
                    <a:pt x="1" y="4213"/>
                  </a:lnTo>
                  <a:lnTo>
                    <a:pt x="1" y="4257"/>
                  </a:lnTo>
                  <a:lnTo>
                    <a:pt x="45" y="4345"/>
                  </a:lnTo>
                  <a:lnTo>
                    <a:pt x="132" y="4388"/>
                  </a:lnTo>
                  <a:lnTo>
                    <a:pt x="176" y="4388"/>
                  </a:lnTo>
                  <a:lnTo>
                    <a:pt x="308" y="4345"/>
                  </a:lnTo>
                  <a:lnTo>
                    <a:pt x="1361" y="3467"/>
                  </a:lnTo>
                  <a:lnTo>
                    <a:pt x="4213" y="1931"/>
                  </a:lnTo>
                  <a:lnTo>
                    <a:pt x="7197" y="1975"/>
                  </a:lnTo>
                  <a:lnTo>
                    <a:pt x="9698" y="2063"/>
                  </a:lnTo>
                  <a:lnTo>
                    <a:pt x="12858" y="2194"/>
                  </a:lnTo>
                  <a:lnTo>
                    <a:pt x="15535" y="2370"/>
                  </a:lnTo>
                  <a:lnTo>
                    <a:pt x="17202" y="2414"/>
                  </a:lnTo>
                  <a:lnTo>
                    <a:pt x="17334" y="2370"/>
                  </a:lnTo>
                  <a:lnTo>
                    <a:pt x="20230" y="746"/>
                  </a:lnTo>
                  <a:lnTo>
                    <a:pt x="21020" y="527"/>
                  </a:lnTo>
                  <a:lnTo>
                    <a:pt x="24442" y="351"/>
                  </a:lnTo>
                  <a:lnTo>
                    <a:pt x="24530" y="351"/>
                  </a:lnTo>
                  <a:lnTo>
                    <a:pt x="24574" y="308"/>
                  </a:lnTo>
                  <a:lnTo>
                    <a:pt x="24618" y="264"/>
                  </a:lnTo>
                  <a:lnTo>
                    <a:pt x="24618" y="176"/>
                  </a:lnTo>
                  <a:lnTo>
                    <a:pt x="24618" y="132"/>
                  </a:lnTo>
                  <a:lnTo>
                    <a:pt x="24574" y="44"/>
                  </a:lnTo>
                  <a:lnTo>
                    <a:pt x="24486" y="44"/>
                  </a:lnTo>
                  <a:lnTo>
                    <a:pt x="2444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53" name="Google Shape;17053;p486"/>
            <p:cNvSpPr/>
            <p:nvPr/>
          </p:nvSpPr>
          <p:spPr>
            <a:xfrm>
              <a:off x="4734775" y="3421900"/>
              <a:ext cx="152500" cy="1580800"/>
            </a:xfrm>
            <a:custGeom>
              <a:avLst/>
              <a:gdLst/>
              <a:ahLst/>
              <a:cxnLst/>
              <a:rect l="l" t="t" r="r" b="b"/>
              <a:pathLst>
                <a:path w="6100" h="63232" extrusionOk="0">
                  <a:moveTo>
                    <a:pt x="5924" y="0"/>
                  </a:moveTo>
                  <a:lnTo>
                    <a:pt x="5880" y="44"/>
                  </a:lnTo>
                  <a:lnTo>
                    <a:pt x="5793" y="88"/>
                  </a:lnTo>
                  <a:lnTo>
                    <a:pt x="5749" y="132"/>
                  </a:lnTo>
                  <a:lnTo>
                    <a:pt x="4564" y="3028"/>
                  </a:lnTo>
                  <a:lnTo>
                    <a:pt x="3686" y="5485"/>
                  </a:lnTo>
                  <a:lnTo>
                    <a:pt x="2765" y="8031"/>
                  </a:lnTo>
                  <a:lnTo>
                    <a:pt x="2765" y="8118"/>
                  </a:lnTo>
                  <a:lnTo>
                    <a:pt x="2853" y="9917"/>
                  </a:lnTo>
                  <a:lnTo>
                    <a:pt x="3204" y="12331"/>
                  </a:lnTo>
                  <a:lnTo>
                    <a:pt x="3247" y="12375"/>
                  </a:lnTo>
                  <a:lnTo>
                    <a:pt x="3818" y="14613"/>
                  </a:lnTo>
                  <a:lnTo>
                    <a:pt x="3598" y="16280"/>
                  </a:lnTo>
                  <a:lnTo>
                    <a:pt x="3423" y="19001"/>
                  </a:lnTo>
                  <a:lnTo>
                    <a:pt x="3335" y="21414"/>
                  </a:lnTo>
                  <a:lnTo>
                    <a:pt x="2853" y="24178"/>
                  </a:lnTo>
                  <a:lnTo>
                    <a:pt x="2501" y="26329"/>
                  </a:lnTo>
                  <a:lnTo>
                    <a:pt x="2458" y="31331"/>
                  </a:lnTo>
                  <a:lnTo>
                    <a:pt x="2633" y="34490"/>
                  </a:lnTo>
                  <a:lnTo>
                    <a:pt x="2765" y="36202"/>
                  </a:lnTo>
                  <a:lnTo>
                    <a:pt x="2458" y="39932"/>
                  </a:lnTo>
                  <a:lnTo>
                    <a:pt x="2107" y="41336"/>
                  </a:lnTo>
                  <a:lnTo>
                    <a:pt x="834" y="44714"/>
                  </a:lnTo>
                  <a:lnTo>
                    <a:pt x="834" y="44758"/>
                  </a:lnTo>
                  <a:lnTo>
                    <a:pt x="571" y="45943"/>
                  </a:lnTo>
                  <a:lnTo>
                    <a:pt x="571" y="45987"/>
                  </a:lnTo>
                  <a:lnTo>
                    <a:pt x="615" y="48181"/>
                  </a:lnTo>
                  <a:lnTo>
                    <a:pt x="615" y="51560"/>
                  </a:lnTo>
                  <a:lnTo>
                    <a:pt x="176" y="53183"/>
                  </a:lnTo>
                  <a:lnTo>
                    <a:pt x="0" y="54544"/>
                  </a:lnTo>
                  <a:lnTo>
                    <a:pt x="0" y="54588"/>
                  </a:lnTo>
                  <a:lnTo>
                    <a:pt x="483" y="58668"/>
                  </a:lnTo>
                  <a:lnTo>
                    <a:pt x="834" y="61170"/>
                  </a:lnTo>
                  <a:lnTo>
                    <a:pt x="922" y="63056"/>
                  </a:lnTo>
                  <a:lnTo>
                    <a:pt x="922" y="63100"/>
                  </a:lnTo>
                  <a:lnTo>
                    <a:pt x="966" y="63188"/>
                  </a:lnTo>
                  <a:lnTo>
                    <a:pt x="1097" y="63232"/>
                  </a:lnTo>
                  <a:lnTo>
                    <a:pt x="1185" y="63188"/>
                  </a:lnTo>
                  <a:lnTo>
                    <a:pt x="1229" y="63188"/>
                  </a:lnTo>
                  <a:lnTo>
                    <a:pt x="1273" y="63100"/>
                  </a:lnTo>
                  <a:lnTo>
                    <a:pt x="1273" y="63056"/>
                  </a:lnTo>
                  <a:lnTo>
                    <a:pt x="1185" y="61170"/>
                  </a:lnTo>
                  <a:lnTo>
                    <a:pt x="1185" y="61126"/>
                  </a:lnTo>
                  <a:lnTo>
                    <a:pt x="834" y="58625"/>
                  </a:lnTo>
                  <a:lnTo>
                    <a:pt x="351" y="54544"/>
                  </a:lnTo>
                  <a:lnTo>
                    <a:pt x="527" y="53271"/>
                  </a:lnTo>
                  <a:lnTo>
                    <a:pt x="966" y="51648"/>
                  </a:lnTo>
                  <a:lnTo>
                    <a:pt x="966" y="51604"/>
                  </a:lnTo>
                  <a:lnTo>
                    <a:pt x="966" y="48137"/>
                  </a:lnTo>
                  <a:lnTo>
                    <a:pt x="922" y="45987"/>
                  </a:lnTo>
                  <a:lnTo>
                    <a:pt x="1185" y="44846"/>
                  </a:lnTo>
                  <a:lnTo>
                    <a:pt x="2414" y="41423"/>
                  </a:lnTo>
                  <a:lnTo>
                    <a:pt x="2458" y="41423"/>
                  </a:lnTo>
                  <a:lnTo>
                    <a:pt x="2765" y="40019"/>
                  </a:lnTo>
                  <a:lnTo>
                    <a:pt x="2765" y="39975"/>
                  </a:lnTo>
                  <a:lnTo>
                    <a:pt x="3116" y="36202"/>
                  </a:lnTo>
                  <a:lnTo>
                    <a:pt x="2984" y="34446"/>
                  </a:lnTo>
                  <a:lnTo>
                    <a:pt x="2809" y="31331"/>
                  </a:lnTo>
                  <a:lnTo>
                    <a:pt x="2853" y="26329"/>
                  </a:lnTo>
                  <a:lnTo>
                    <a:pt x="3204" y="24222"/>
                  </a:lnTo>
                  <a:lnTo>
                    <a:pt x="3686" y="21458"/>
                  </a:lnTo>
                  <a:lnTo>
                    <a:pt x="3774" y="19001"/>
                  </a:lnTo>
                  <a:lnTo>
                    <a:pt x="3950" y="16280"/>
                  </a:lnTo>
                  <a:lnTo>
                    <a:pt x="4169" y="14613"/>
                  </a:lnTo>
                  <a:lnTo>
                    <a:pt x="4169" y="14569"/>
                  </a:lnTo>
                  <a:lnTo>
                    <a:pt x="3555" y="12287"/>
                  </a:lnTo>
                  <a:lnTo>
                    <a:pt x="3204" y="9874"/>
                  </a:lnTo>
                  <a:lnTo>
                    <a:pt x="3116" y="8118"/>
                  </a:lnTo>
                  <a:lnTo>
                    <a:pt x="3993" y="5617"/>
                  </a:lnTo>
                  <a:lnTo>
                    <a:pt x="4915" y="3160"/>
                  </a:lnTo>
                  <a:lnTo>
                    <a:pt x="6100" y="264"/>
                  </a:lnTo>
                  <a:lnTo>
                    <a:pt x="6100" y="176"/>
                  </a:lnTo>
                  <a:lnTo>
                    <a:pt x="6100" y="132"/>
                  </a:lnTo>
                  <a:lnTo>
                    <a:pt x="6056" y="88"/>
                  </a:lnTo>
                  <a:lnTo>
                    <a:pt x="6012" y="44"/>
                  </a:lnTo>
                  <a:lnTo>
                    <a:pt x="592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54" name="Google Shape;17054;p486"/>
            <p:cNvSpPr/>
            <p:nvPr/>
          </p:nvSpPr>
          <p:spPr>
            <a:xfrm>
              <a:off x="5672725" y="5078375"/>
              <a:ext cx="263300" cy="31850"/>
            </a:xfrm>
            <a:custGeom>
              <a:avLst/>
              <a:gdLst/>
              <a:ahLst/>
              <a:cxnLst/>
              <a:rect l="l" t="t" r="r" b="b"/>
              <a:pathLst>
                <a:path w="10532" h="1274" extrusionOk="0">
                  <a:moveTo>
                    <a:pt x="10356" y="1"/>
                  </a:moveTo>
                  <a:lnTo>
                    <a:pt x="10312" y="45"/>
                  </a:lnTo>
                  <a:lnTo>
                    <a:pt x="9873" y="220"/>
                  </a:lnTo>
                  <a:lnTo>
                    <a:pt x="6100" y="176"/>
                  </a:lnTo>
                  <a:lnTo>
                    <a:pt x="6056" y="176"/>
                  </a:lnTo>
                  <a:lnTo>
                    <a:pt x="4739" y="308"/>
                  </a:lnTo>
                  <a:lnTo>
                    <a:pt x="176" y="922"/>
                  </a:lnTo>
                  <a:lnTo>
                    <a:pt x="88" y="922"/>
                  </a:lnTo>
                  <a:lnTo>
                    <a:pt x="44" y="966"/>
                  </a:lnTo>
                  <a:lnTo>
                    <a:pt x="0" y="1054"/>
                  </a:lnTo>
                  <a:lnTo>
                    <a:pt x="0" y="1098"/>
                  </a:lnTo>
                  <a:lnTo>
                    <a:pt x="88" y="1229"/>
                  </a:lnTo>
                  <a:lnTo>
                    <a:pt x="176" y="1273"/>
                  </a:lnTo>
                  <a:lnTo>
                    <a:pt x="220" y="1273"/>
                  </a:lnTo>
                  <a:lnTo>
                    <a:pt x="4783" y="659"/>
                  </a:lnTo>
                  <a:lnTo>
                    <a:pt x="6100" y="527"/>
                  </a:lnTo>
                  <a:lnTo>
                    <a:pt x="9917" y="571"/>
                  </a:lnTo>
                  <a:lnTo>
                    <a:pt x="9961" y="527"/>
                  </a:lnTo>
                  <a:lnTo>
                    <a:pt x="10444" y="352"/>
                  </a:lnTo>
                  <a:lnTo>
                    <a:pt x="10488" y="308"/>
                  </a:lnTo>
                  <a:lnTo>
                    <a:pt x="10531" y="264"/>
                  </a:lnTo>
                  <a:lnTo>
                    <a:pt x="10531" y="220"/>
                  </a:lnTo>
                  <a:lnTo>
                    <a:pt x="10531" y="132"/>
                  </a:lnTo>
                  <a:lnTo>
                    <a:pt x="10488" y="88"/>
                  </a:lnTo>
                  <a:lnTo>
                    <a:pt x="10444" y="45"/>
                  </a:lnTo>
                  <a:lnTo>
                    <a:pt x="1035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55" name="Google Shape;17055;p486"/>
            <p:cNvSpPr/>
            <p:nvPr/>
          </p:nvSpPr>
          <p:spPr>
            <a:xfrm>
              <a:off x="4600925" y="3731250"/>
              <a:ext cx="119600" cy="1265975"/>
            </a:xfrm>
            <a:custGeom>
              <a:avLst/>
              <a:gdLst/>
              <a:ahLst/>
              <a:cxnLst/>
              <a:rect l="l" t="t" r="r" b="b"/>
              <a:pathLst>
                <a:path w="4784" h="50639" extrusionOk="0">
                  <a:moveTo>
                    <a:pt x="4521" y="1"/>
                  </a:moveTo>
                  <a:lnTo>
                    <a:pt x="4477" y="88"/>
                  </a:lnTo>
                  <a:lnTo>
                    <a:pt x="4433" y="132"/>
                  </a:lnTo>
                  <a:lnTo>
                    <a:pt x="3950" y="3379"/>
                  </a:lnTo>
                  <a:lnTo>
                    <a:pt x="3555" y="5222"/>
                  </a:lnTo>
                  <a:lnTo>
                    <a:pt x="3555" y="5266"/>
                  </a:lnTo>
                  <a:lnTo>
                    <a:pt x="3424" y="7460"/>
                  </a:lnTo>
                  <a:lnTo>
                    <a:pt x="3380" y="11234"/>
                  </a:lnTo>
                  <a:lnTo>
                    <a:pt x="3467" y="13779"/>
                  </a:lnTo>
                  <a:lnTo>
                    <a:pt x="3555" y="16105"/>
                  </a:lnTo>
                  <a:lnTo>
                    <a:pt x="3818" y="18299"/>
                  </a:lnTo>
                  <a:lnTo>
                    <a:pt x="3775" y="19484"/>
                  </a:lnTo>
                  <a:lnTo>
                    <a:pt x="3511" y="20581"/>
                  </a:lnTo>
                  <a:lnTo>
                    <a:pt x="2590" y="24310"/>
                  </a:lnTo>
                  <a:lnTo>
                    <a:pt x="2590" y="24354"/>
                  </a:lnTo>
                  <a:lnTo>
                    <a:pt x="2414" y="27206"/>
                  </a:lnTo>
                  <a:lnTo>
                    <a:pt x="2151" y="28523"/>
                  </a:lnTo>
                  <a:lnTo>
                    <a:pt x="659" y="31638"/>
                  </a:lnTo>
                  <a:lnTo>
                    <a:pt x="659" y="31682"/>
                  </a:lnTo>
                  <a:lnTo>
                    <a:pt x="308" y="32999"/>
                  </a:lnTo>
                  <a:lnTo>
                    <a:pt x="1" y="35280"/>
                  </a:lnTo>
                  <a:lnTo>
                    <a:pt x="1" y="35324"/>
                  </a:lnTo>
                  <a:lnTo>
                    <a:pt x="264" y="39054"/>
                  </a:lnTo>
                  <a:lnTo>
                    <a:pt x="176" y="41599"/>
                  </a:lnTo>
                  <a:lnTo>
                    <a:pt x="176" y="41643"/>
                  </a:lnTo>
                  <a:lnTo>
                    <a:pt x="527" y="43837"/>
                  </a:lnTo>
                  <a:lnTo>
                    <a:pt x="922" y="45899"/>
                  </a:lnTo>
                  <a:lnTo>
                    <a:pt x="922" y="45943"/>
                  </a:lnTo>
                  <a:lnTo>
                    <a:pt x="2458" y="48796"/>
                  </a:lnTo>
                  <a:lnTo>
                    <a:pt x="3380" y="50551"/>
                  </a:lnTo>
                  <a:lnTo>
                    <a:pt x="3467" y="50595"/>
                  </a:lnTo>
                  <a:lnTo>
                    <a:pt x="3555" y="50639"/>
                  </a:lnTo>
                  <a:lnTo>
                    <a:pt x="3599" y="50595"/>
                  </a:lnTo>
                  <a:lnTo>
                    <a:pt x="3687" y="50551"/>
                  </a:lnTo>
                  <a:lnTo>
                    <a:pt x="3687" y="50507"/>
                  </a:lnTo>
                  <a:lnTo>
                    <a:pt x="3731" y="50419"/>
                  </a:lnTo>
                  <a:lnTo>
                    <a:pt x="3687" y="50375"/>
                  </a:lnTo>
                  <a:lnTo>
                    <a:pt x="2809" y="48620"/>
                  </a:lnTo>
                  <a:lnTo>
                    <a:pt x="1273" y="45812"/>
                  </a:lnTo>
                  <a:lnTo>
                    <a:pt x="878" y="43793"/>
                  </a:lnTo>
                  <a:lnTo>
                    <a:pt x="527" y="41599"/>
                  </a:lnTo>
                  <a:lnTo>
                    <a:pt x="615" y="39054"/>
                  </a:lnTo>
                  <a:lnTo>
                    <a:pt x="615" y="39010"/>
                  </a:lnTo>
                  <a:lnTo>
                    <a:pt x="352" y="35324"/>
                  </a:lnTo>
                  <a:lnTo>
                    <a:pt x="615" y="33086"/>
                  </a:lnTo>
                  <a:lnTo>
                    <a:pt x="1010" y="31770"/>
                  </a:lnTo>
                  <a:lnTo>
                    <a:pt x="2502" y="28655"/>
                  </a:lnTo>
                  <a:lnTo>
                    <a:pt x="2502" y="28611"/>
                  </a:lnTo>
                  <a:lnTo>
                    <a:pt x="2765" y="27250"/>
                  </a:lnTo>
                  <a:lnTo>
                    <a:pt x="2941" y="24398"/>
                  </a:lnTo>
                  <a:lnTo>
                    <a:pt x="3862" y="20668"/>
                  </a:lnTo>
                  <a:lnTo>
                    <a:pt x="4126" y="19527"/>
                  </a:lnTo>
                  <a:lnTo>
                    <a:pt x="4170" y="18299"/>
                  </a:lnTo>
                  <a:lnTo>
                    <a:pt x="3906" y="16105"/>
                  </a:lnTo>
                  <a:lnTo>
                    <a:pt x="3818" y="13779"/>
                  </a:lnTo>
                  <a:lnTo>
                    <a:pt x="3731" y="11234"/>
                  </a:lnTo>
                  <a:lnTo>
                    <a:pt x="3775" y="7504"/>
                  </a:lnTo>
                  <a:lnTo>
                    <a:pt x="3862" y="5310"/>
                  </a:lnTo>
                  <a:lnTo>
                    <a:pt x="4301" y="3467"/>
                  </a:lnTo>
                  <a:lnTo>
                    <a:pt x="4784" y="176"/>
                  </a:lnTo>
                  <a:lnTo>
                    <a:pt x="4784" y="132"/>
                  </a:lnTo>
                  <a:lnTo>
                    <a:pt x="4784" y="45"/>
                  </a:lnTo>
                  <a:lnTo>
                    <a:pt x="469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56" name="Google Shape;17056;p486"/>
            <p:cNvSpPr/>
            <p:nvPr/>
          </p:nvSpPr>
          <p:spPr>
            <a:xfrm>
              <a:off x="4181875" y="2871200"/>
              <a:ext cx="454200" cy="2112850"/>
            </a:xfrm>
            <a:custGeom>
              <a:avLst/>
              <a:gdLst/>
              <a:ahLst/>
              <a:cxnLst/>
              <a:rect l="l" t="t" r="r" b="b"/>
              <a:pathLst>
                <a:path w="18168" h="84514" extrusionOk="0">
                  <a:moveTo>
                    <a:pt x="17992" y="1"/>
                  </a:moveTo>
                  <a:lnTo>
                    <a:pt x="17904" y="44"/>
                  </a:lnTo>
                  <a:lnTo>
                    <a:pt x="14569" y="2370"/>
                  </a:lnTo>
                  <a:lnTo>
                    <a:pt x="13077" y="3204"/>
                  </a:lnTo>
                  <a:lnTo>
                    <a:pt x="10181" y="4389"/>
                  </a:lnTo>
                  <a:lnTo>
                    <a:pt x="8118" y="5135"/>
                  </a:lnTo>
                  <a:lnTo>
                    <a:pt x="6363" y="5486"/>
                  </a:lnTo>
                  <a:lnTo>
                    <a:pt x="6319" y="5529"/>
                  </a:lnTo>
                  <a:lnTo>
                    <a:pt x="5222" y="6275"/>
                  </a:lnTo>
                  <a:lnTo>
                    <a:pt x="4520" y="6758"/>
                  </a:lnTo>
                  <a:lnTo>
                    <a:pt x="4476" y="6758"/>
                  </a:lnTo>
                  <a:lnTo>
                    <a:pt x="1887" y="8952"/>
                  </a:lnTo>
                  <a:lnTo>
                    <a:pt x="1887" y="8996"/>
                  </a:lnTo>
                  <a:lnTo>
                    <a:pt x="308" y="10883"/>
                  </a:lnTo>
                  <a:lnTo>
                    <a:pt x="264" y="10927"/>
                  </a:lnTo>
                  <a:lnTo>
                    <a:pt x="1" y="11409"/>
                  </a:lnTo>
                  <a:lnTo>
                    <a:pt x="1" y="11497"/>
                  </a:lnTo>
                  <a:lnTo>
                    <a:pt x="1" y="11585"/>
                  </a:lnTo>
                  <a:lnTo>
                    <a:pt x="1975" y="15578"/>
                  </a:lnTo>
                  <a:lnTo>
                    <a:pt x="2809" y="18650"/>
                  </a:lnTo>
                  <a:lnTo>
                    <a:pt x="3467" y="22204"/>
                  </a:lnTo>
                  <a:lnTo>
                    <a:pt x="4081" y="25495"/>
                  </a:lnTo>
                  <a:lnTo>
                    <a:pt x="4081" y="25539"/>
                  </a:lnTo>
                  <a:lnTo>
                    <a:pt x="4783" y="27865"/>
                  </a:lnTo>
                  <a:lnTo>
                    <a:pt x="5573" y="30541"/>
                  </a:lnTo>
                  <a:lnTo>
                    <a:pt x="6144" y="33569"/>
                  </a:lnTo>
                  <a:lnTo>
                    <a:pt x="6407" y="35368"/>
                  </a:lnTo>
                  <a:lnTo>
                    <a:pt x="6275" y="39800"/>
                  </a:lnTo>
                  <a:lnTo>
                    <a:pt x="6319" y="41775"/>
                  </a:lnTo>
                  <a:lnTo>
                    <a:pt x="6363" y="41862"/>
                  </a:lnTo>
                  <a:lnTo>
                    <a:pt x="8031" y="44407"/>
                  </a:lnTo>
                  <a:lnTo>
                    <a:pt x="9786" y="46996"/>
                  </a:lnTo>
                  <a:lnTo>
                    <a:pt x="11497" y="49366"/>
                  </a:lnTo>
                  <a:lnTo>
                    <a:pt x="12594" y="51384"/>
                  </a:lnTo>
                  <a:lnTo>
                    <a:pt x="13779" y="53183"/>
                  </a:lnTo>
                  <a:lnTo>
                    <a:pt x="15227" y="55202"/>
                  </a:lnTo>
                  <a:lnTo>
                    <a:pt x="16587" y="57045"/>
                  </a:lnTo>
                  <a:lnTo>
                    <a:pt x="17597" y="58581"/>
                  </a:lnTo>
                  <a:lnTo>
                    <a:pt x="17684" y="59020"/>
                  </a:lnTo>
                  <a:lnTo>
                    <a:pt x="16763" y="60994"/>
                  </a:lnTo>
                  <a:lnTo>
                    <a:pt x="15797" y="62969"/>
                  </a:lnTo>
                  <a:lnTo>
                    <a:pt x="15139" y="65031"/>
                  </a:lnTo>
                  <a:lnTo>
                    <a:pt x="15139" y="65075"/>
                  </a:lnTo>
                  <a:lnTo>
                    <a:pt x="14920" y="67313"/>
                  </a:lnTo>
                  <a:lnTo>
                    <a:pt x="14920" y="67357"/>
                  </a:lnTo>
                  <a:lnTo>
                    <a:pt x="15052" y="68103"/>
                  </a:lnTo>
                  <a:lnTo>
                    <a:pt x="15052" y="68191"/>
                  </a:lnTo>
                  <a:lnTo>
                    <a:pt x="15534" y="69200"/>
                  </a:lnTo>
                  <a:lnTo>
                    <a:pt x="15885" y="71438"/>
                  </a:lnTo>
                  <a:lnTo>
                    <a:pt x="16149" y="73895"/>
                  </a:lnTo>
                  <a:lnTo>
                    <a:pt x="16192" y="75606"/>
                  </a:lnTo>
                  <a:lnTo>
                    <a:pt x="15973" y="77581"/>
                  </a:lnTo>
                  <a:lnTo>
                    <a:pt x="16017" y="79775"/>
                  </a:lnTo>
                  <a:lnTo>
                    <a:pt x="16017" y="79819"/>
                  </a:lnTo>
                  <a:lnTo>
                    <a:pt x="16280" y="81004"/>
                  </a:lnTo>
                  <a:lnTo>
                    <a:pt x="16280" y="81047"/>
                  </a:lnTo>
                  <a:lnTo>
                    <a:pt x="17816" y="84426"/>
                  </a:lnTo>
                  <a:lnTo>
                    <a:pt x="17904" y="84470"/>
                  </a:lnTo>
                  <a:lnTo>
                    <a:pt x="17992" y="84514"/>
                  </a:lnTo>
                  <a:lnTo>
                    <a:pt x="18079" y="84470"/>
                  </a:lnTo>
                  <a:lnTo>
                    <a:pt x="18123" y="84470"/>
                  </a:lnTo>
                  <a:lnTo>
                    <a:pt x="18167" y="84382"/>
                  </a:lnTo>
                  <a:lnTo>
                    <a:pt x="18167" y="84338"/>
                  </a:lnTo>
                  <a:lnTo>
                    <a:pt x="18167" y="84251"/>
                  </a:lnTo>
                  <a:lnTo>
                    <a:pt x="16587" y="80916"/>
                  </a:lnTo>
                  <a:lnTo>
                    <a:pt x="16368" y="79731"/>
                  </a:lnTo>
                  <a:lnTo>
                    <a:pt x="16324" y="77581"/>
                  </a:lnTo>
                  <a:lnTo>
                    <a:pt x="16543" y="75650"/>
                  </a:lnTo>
                  <a:lnTo>
                    <a:pt x="16543" y="75606"/>
                  </a:lnTo>
                  <a:lnTo>
                    <a:pt x="16500" y="73895"/>
                  </a:lnTo>
                  <a:lnTo>
                    <a:pt x="16236" y="71394"/>
                  </a:lnTo>
                  <a:lnTo>
                    <a:pt x="15885" y="69112"/>
                  </a:lnTo>
                  <a:lnTo>
                    <a:pt x="15885" y="69068"/>
                  </a:lnTo>
                  <a:lnTo>
                    <a:pt x="15403" y="68059"/>
                  </a:lnTo>
                  <a:lnTo>
                    <a:pt x="15271" y="67313"/>
                  </a:lnTo>
                  <a:lnTo>
                    <a:pt x="15490" y="65119"/>
                  </a:lnTo>
                  <a:lnTo>
                    <a:pt x="16105" y="63100"/>
                  </a:lnTo>
                  <a:lnTo>
                    <a:pt x="17070" y="61126"/>
                  </a:lnTo>
                  <a:lnTo>
                    <a:pt x="17992" y="59107"/>
                  </a:lnTo>
                  <a:lnTo>
                    <a:pt x="18035" y="59020"/>
                  </a:lnTo>
                  <a:lnTo>
                    <a:pt x="17948" y="58493"/>
                  </a:lnTo>
                  <a:lnTo>
                    <a:pt x="17904" y="58405"/>
                  </a:lnTo>
                  <a:lnTo>
                    <a:pt x="16895" y="56826"/>
                  </a:lnTo>
                  <a:lnTo>
                    <a:pt x="15534" y="54983"/>
                  </a:lnTo>
                  <a:lnTo>
                    <a:pt x="14086" y="53008"/>
                  </a:lnTo>
                  <a:lnTo>
                    <a:pt x="12901" y="51209"/>
                  </a:lnTo>
                  <a:lnTo>
                    <a:pt x="11804" y="49190"/>
                  </a:lnTo>
                  <a:lnTo>
                    <a:pt x="11760" y="49146"/>
                  </a:lnTo>
                  <a:lnTo>
                    <a:pt x="10093" y="46821"/>
                  </a:lnTo>
                  <a:lnTo>
                    <a:pt x="8338" y="44232"/>
                  </a:lnTo>
                  <a:lnTo>
                    <a:pt x="6670" y="41687"/>
                  </a:lnTo>
                  <a:lnTo>
                    <a:pt x="6626" y="39800"/>
                  </a:lnTo>
                  <a:lnTo>
                    <a:pt x="6758" y="35368"/>
                  </a:lnTo>
                  <a:lnTo>
                    <a:pt x="6758" y="35324"/>
                  </a:lnTo>
                  <a:lnTo>
                    <a:pt x="6495" y="33481"/>
                  </a:lnTo>
                  <a:lnTo>
                    <a:pt x="5880" y="30453"/>
                  </a:lnTo>
                  <a:lnTo>
                    <a:pt x="5135" y="27777"/>
                  </a:lnTo>
                  <a:lnTo>
                    <a:pt x="4432" y="25451"/>
                  </a:lnTo>
                  <a:lnTo>
                    <a:pt x="3774" y="22160"/>
                  </a:lnTo>
                  <a:lnTo>
                    <a:pt x="3160" y="18562"/>
                  </a:lnTo>
                  <a:lnTo>
                    <a:pt x="2326" y="15446"/>
                  </a:lnTo>
                  <a:lnTo>
                    <a:pt x="2326" y="15403"/>
                  </a:lnTo>
                  <a:lnTo>
                    <a:pt x="352" y="11497"/>
                  </a:lnTo>
                  <a:lnTo>
                    <a:pt x="571" y="11102"/>
                  </a:lnTo>
                  <a:lnTo>
                    <a:pt x="2151" y="9215"/>
                  </a:lnTo>
                  <a:lnTo>
                    <a:pt x="4696" y="7021"/>
                  </a:lnTo>
                  <a:lnTo>
                    <a:pt x="5442" y="6583"/>
                  </a:lnTo>
                  <a:lnTo>
                    <a:pt x="6495" y="5837"/>
                  </a:lnTo>
                  <a:lnTo>
                    <a:pt x="8206" y="5486"/>
                  </a:lnTo>
                  <a:lnTo>
                    <a:pt x="10312" y="4696"/>
                  </a:lnTo>
                  <a:lnTo>
                    <a:pt x="13209" y="3555"/>
                  </a:lnTo>
                  <a:lnTo>
                    <a:pt x="13252" y="3555"/>
                  </a:lnTo>
                  <a:lnTo>
                    <a:pt x="14744" y="2677"/>
                  </a:lnTo>
                  <a:lnTo>
                    <a:pt x="18123" y="308"/>
                  </a:lnTo>
                  <a:lnTo>
                    <a:pt x="18167" y="264"/>
                  </a:lnTo>
                  <a:lnTo>
                    <a:pt x="18167" y="220"/>
                  </a:lnTo>
                  <a:lnTo>
                    <a:pt x="18167" y="132"/>
                  </a:lnTo>
                  <a:lnTo>
                    <a:pt x="18167" y="88"/>
                  </a:lnTo>
                  <a:lnTo>
                    <a:pt x="18123" y="44"/>
                  </a:lnTo>
                  <a:lnTo>
                    <a:pt x="1803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57" name="Google Shape;17057;p486"/>
            <p:cNvSpPr/>
            <p:nvPr/>
          </p:nvSpPr>
          <p:spPr>
            <a:xfrm>
              <a:off x="4065600" y="2698975"/>
              <a:ext cx="527675" cy="2220375"/>
            </a:xfrm>
            <a:custGeom>
              <a:avLst/>
              <a:gdLst/>
              <a:ahLst/>
              <a:cxnLst/>
              <a:rect l="l" t="t" r="r" b="b"/>
              <a:pathLst>
                <a:path w="21107" h="88815" extrusionOk="0">
                  <a:moveTo>
                    <a:pt x="20887" y="0"/>
                  </a:moveTo>
                  <a:lnTo>
                    <a:pt x="20843" y="44"/>
                  </a:lnTo>
                  <a:lnTo>
                    <a:pt x="17509" y="1887"/>
                  </a:lnTo>
                  <a:lnTo>
                    <a:pt x="15314" y="3204"/>
                  </a:lnTo>
                  <a:lnTo>
                    <a:pt x="13779" y="4125"/>
                  </a:lnTo>
                  <a:lnTo>
                    <a:pt x="12243" y="5090"/>
                  </a:lnTo>
                  <a:lnTo>
                    <a:pt x="10707" y="6056"/>
                  </a:lnTo>
                  <a:lnTo>
                    <a:pt x="9215" y="7109"/>
                  </a:lnTo>
                  <a:lnTo>
                    <a:pt x="8469" y="7635"/>
                  </a:lnTo>
                  <a:lnTo>
                    <a:pt x="7811" y="8206"/>
                  </a:lnTo>
                  <a:lnTo>
                    <a:pt x="7109" y="8776"/>
                  </a:lnTo>
                  <a:lnTo>
                    <a:pt x="6494" y="9347"/>
                  </a:lnTo>
                  <a:lnTo>
                    <a:pt x="5880" y="9961"/>
                  </a:lnTo>
                  <a:lnTo>
                    <a:pt x="5310" y="10575"/>
                  </a:lnTo>
                  <a:lnTo>
                    <a:pt x="4783" y="11234"/>
                  </a:lnTo>
                  <a:lnTo>
                    <a:pt x="4344" y="11892"/>
                  </a:lnTo>
                  <a:lnTo>
                    <a:pt x="3291" y="13164"/>
                  </a:lnTo>
                  <a:lnTo>
                    <a:pt x="3291" y="13208"/>
                  </a:lnTo>
                  <a:lnTo>
                    <a:pt x="1185" y="17903"/>
                  </a:lnTo>
                  <a:lnTo>
                    <a:pt x="220" y="20712"/>
                  </a:lnTo>
                  <a:lnTo>
                    <a:pt x="176" y="20756"/>
                  </a:lnTo>
                  <a:lnTo>
                    <a:pt x="0" y="22204"/>
                  </a:lnTo>
                  <a:lnTo>
                    <a:pt x="0" y="22248"/>
                  </a:lnTo>
                  <a:lnTo>
                    <a:pt x="176" y="25539"/>
                  </a:lnTo>
                  <a:lnTo>
                    <a:pt x="834" y="29576"/>
                  </a:lnTo>
                  <a:lnTo>
                    <a:pt x="1492" y="31989"/>
                  </a:lnTo>
                  <a:lnTo>
                    <a:pt x="2414" y="34578"/>
                  </a:lnTo>
                  <a:lnTo>
                    <a:pt x="3467" y="37123"/>
                  </a:lnTo>
                  <a:lnTo>
                    <a:pt x="4388" y="39361"/>
                  </a:lnTo>
                  <a:lnTo>
                    <a:pt x="4959" y="41028"/>
                  </a:lnTo>
                  <a:lnTo>
                    <a:pt x="5485" y="43003"/>
                  </a:lnTo>
                  <a:lnTo>
                    <a:pt x="5661" y="44276"/>
                  </a:lnTo>
                  <a:lnTo>
                    <a:pt x="5573" y="46733"/>
                  </a:lnTo>
                  <a:lnTo>
                    <a:pt x="5573" y="46777"/>
                  </a:lnTo>
                  <a:lnTo>
                    <a:pt x="5880" y="48971"/>
                  </a:lnTo>
                  <a:lnTo>
                    <a:pt x="6363" y="51647"/>
                  </a:lnTo>
                  <a:lnTo>
                    <a:pt x="6275" y="56343"/>
                  </a:lnTo>
                  <a:lnTo>
                    <a:pt x="6187" y="58624"/>
                  </a:lnTo>
                  <a:lnTo>
                    <a:pt x="6187" y="61345"/>
                  </a:lnTo>
                  <a:lnTo>
                    <a:pt x="6275" y="65733"/>
                  </a:lnTo>
                  <a:lnTo>
                    <a:pt x="6275" y="65821"/>
                  </a:lnTo>
                  <a:lnTo>
                    <a:pt x="6538" y="66347"/>
                  </a:lnTo>
                  <a:lnTo>
                    <a:pt x="6582" y="66391"/>
                  </a:lnTo>
                  <a:lnTo>
                    <a:pt x="8996" y="68717"/>
                  </a:lnTo>
                  <a:lnTo>
                    <a:pt x="10839" y="70384"/>
                  </a:lnTo>
                  <a:lnTo>
                    <a:pt x="12901" y="71964"/>
                  </a:lnTo>
                  <a:lnTo>
                    <a:pt x="14744" y="73368"/>
                  </a:lnTo>
                  <a:lnTo>
                    <a:pt x="14744" y="73412"/>
                  </a:lnTo>
                  <a:lnTo>
                    <a:pt x="16411" y="74377"/>
                  </a:lnTo>
                  <a:lnTo>
                    <a:pt x="17947" y="75167"/>
                  </a:lnTo>
                  <a:lnTo>
                    <a:pt x="18825" y="76528"/>
                  </a:lnTo>
                  <a:lnTo>
                    <a:pt x="19439" y="78020"/>
                  </a:lnTo>
                  <a:lnTo>
                    <a:pt x="19746" y="80170"/>
                  </a:lnTo>
                  <a:lnTo>
                    <a:pt x="20054" y="82802"/>
                  </a:lnTo>
                  <a:lnTo>
                    <a:pt x="19922" y="84996"/>
                  </a:lnTo>
                  <a:lnTo>
                    <a:pt x="19703" y="87190"/>
                  </a:lnTo>
                  <a:lnTo>
                    <a:pt x="19615" y="88639"/>
                  </a:lnTo>
                  <a:lnTo>
                    <a:pt x="19659" y="88726"/>
                  </a:lnTo>
                  <a:lnTo>
                    <a:pt x="19659" y="88770"/>
                  </a:lnTo>
                  <a:lnTo>
                    <a:pt x="19746" y="88814"/>
                  </a:lnTo>
                  <a:lnTo>
                    <a:pt x="19790" y="88814"/>
                  </a:lnTo>
                  <a:lnTo>
                    <a:pt x="19922" y="88770"/>
                  </a:lnTo>
                  <a:lnTo>
                    <a:pt x="19966" y="88726"/>
                  </a:lnTo>
                  <a:lnTo>
                    <a:pt x="19966" y="88682"/>
                  </a:lnTo>
                  <a:lnTo>
                    <a:pt x="20054" y="87190"/>
                  </a:lnTo>
                  <a:lnTo>
                    <a:pt x="20273" y="85040"/>
                  </a:lnTo>
                  <a:lnTo>
                    <a:pt x="20405" y="82802"/>
                  </a:lnTo>
                  <a:lnTo>
                    <a:pt x="20405" y="82759"/>
                  </a:lnTo>
                  <a:lnTo>
                    <a:pt x="20097" y="80126"/>
                  </a:lnTo>
                  <a:lnTo>
                    <a:pt x="19790" y="77932"/>
                  </a:lnTo>
                  <a:lnTo>
                    <a:pt x="19790" y="77888"/>
                  </a:lnTo>
                  <a:lnTo>
                    <a:pt x="19132" y="76396"/>
                  </a:lnTo>
                  <a:lnTo>
                    <a:pt x="19132" y="76352"/>
                  </a:lnTo>
                  <a:lnTo>
                    <a:pt x="18211" y="74948"/>
                  </a:lnTo>
                  <a:lnTo>
                    <a:pt x="18167" y="74860"/>
                  </a:lnTo>
                  <a:lnTo>
                    <a:pt x="16587" y="74070"/>
                  </a:lnTo>
                  <a:lnTo>
                    <a:pt x="14963" y="73105"/>
                  </a:lnTo>
                  <a:lnTo>
                    <a:pt x="13120" y="71701"/>
                  </a:lnTo>
                  <a:lnTo>
                    <a:pt x="11102" y="70121"/>
                  </a:lnTo>
                  <a:lnTo>
                    <a:pt x="9215" y="68454"/>
                  </a:lnTo>
                  <a:lnTo>
                    <a:pt x="6846" y="66172"/>
                  </a:lnTo>
                  <a:lnTo>
                    <a:pt x="6626" y="65689"/>
                  </a:lnTo>
                  <a:lnTo>
                    <a:pt x="6538" y="61345"/>
                  </a:lnTo>
                  <a:lnTo>
                    <a:pt x="6538" y="58624"/>
                  </a:lnTo>
                  <a:lnTo>
                    <a:pt x="6626" y="56387"/>
                  </a:lnTo>
                  <a:lnTo>
                    <a:pt x="6714" y="51647"/>
                  </a:lnTo>
                  <a:lnTo>
                    <a:pt x="6714" y="51604"/>
                  </a:lnTo>
                  <a:lnTo>
                    <a:pt x="6231" y="48883"/>
                  </a:lnTo>
                  <a:lnTo>
                    <a:pt x="5924" y="46733"/>
                  </a:lnTo>
                  <a:lnTo>
                    <a:pt x="6012" y="44276"/>
                  </a:lnTo>
                  <a:lnTo>
                    <a:pt x="6012" y="44232"/>
                  </a:lnTo>
                  <a:lnTo>
                    <a:pt x="5836" y="42959"/>
                  </a:lnTo>
                  <a:lnTo>
                    <a:pt x="5836" y="42915"/>
                  </a:lnTo>
                  <a:lnTo>
                    <a:pt x="5310" y="40941"/>
                  </a:lnTo>
                  <a:lnTo>
                    <a:pt x="4695" y="39229"/>
                  </a:lnTo>
                  <a:lnTo>
                    <a:pt x="3818" y="36991"/>
                  </a:lnTo>
                  <a:lnTo>
                    <a:pt x="2765" y="34446"/>
                  </a:lnTo>
                  <a:lnTo>
                    <a:pt x="1843" y="31857"/>
                  </a:lnTo>
                  <a:lnTo>
                    <a:pt x="1185" y="29488"/>
                  </a:lnTo>
                  <a:lnTo>
                    <a:pt x="483" y="25495"/>
                  </a:lnTo>
                  <a:lnTo>
                    <a:pt x="351" y="22248"/>
                  </a:lnTo>
                  <a:lnTo>
                    <a:pt x="527" y="20800"/>
                  </a:lnTo>
                  <a:lnTo>
                    <a:pt x="1492" y="18035"/>
                  </a:lnTo>
                  <a:lnTo>
                    <a:pt x="3598" y="13340"/>
                  </a:lnTo>
                  <a:lnTo>
                    <a:pt x="4608" y="12067"/>
                  </a:lnTo>
                  <a:lnTo>
                    <a:pt x="5090" y="11453"/>
                  </a:lnTo>
                  <a:lnTo>
                    <a:pt x="5573" y="10795"/>
                  </a:lnTo>
                  <a:lnTo>
                    <a:pt x="6143" y="10181"/>
                  </a:lnTo>
                  <a:lnTo>
                    <a:pt x="6758" y="9610"/>
                  </a:lnTo>
                  <a:lnTo>
                    <a:pt x="7372" y="8996"/>
                  </a:lnTo>
                  <a:lnTo>
                    <a:pt x="8030" y="8469"/>
                  </a:lnTo>
                  <a:lnTo>
                    <a:pt x="9434" y="7372"/>
                  </a:lnTo>
                  <a:lnTo>
                    <a:pt x="10926" y="6319"/>
                  </a:lnTo>
                  <a:lnTo>
                    <a:pt x="12418" y="5354"/>
                  </a:lnTo>
                  <a:lnTo>
                    <a:pt x="13954" y="4432"/>
                  </a:lnTo>
                  <a:lnTo>
                    <a:pt x="15490" y="3511"/>
                  </a:lnTo>
                  <a:lnTo>
                    <a:pt x="17684" y="2194"/>
                  </a:lnTo>
                  <a:lnTo>
                    <a:pt x="21019" y="351"/>
                  </a:lnTo>
                  <a:lnTo>
                    <a:pt x="21063" y="307"/>
                  </a:lnTo>
                  <a:lnTo>
                    <a:pt x="21107" y="220"/>
                  </a:lnTo>
                  <a:lnTo>
                    <a:pt x="21107" y="176"/>
                  </a:lnTo>
                  <a:lnTo>
                    <a:pt x="21063" y="88"/>
                  </a:lnTo>
                  <a:lnTo>
                    <a:pt x="21019" y="44"/>
                  </a:lnTo>
                  <a:lnTo>
                    <a:pt x="2097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58" name="Google Shape;17058;p486"/>
            <p:cNvSpPr/>
            <p:nvPr/>
          </p:nvSpPr>
          <p:spPr>
            <a:xfrm>
              <a:off x="3837425" y="3370350"/>
              <a:ext cx="377375" cy="1344950"/>
            </a:xfrm>
            <a:custGeom>
              <a:avLst/>
              <a:gdLst/>
              <a:ahLst/>
              <a:cxnLst/>
              <a:rect l="l" t="t" r="r" b="b"/>
              <a:pathLst>
                <a:path w="15095" h="53798" extrusionOk="0">
                  <a:moveTo>
                    <a:pt x="88" y="0"/>
                  </a:move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0" y="263"/>
                  </a:lnTo>
                  <a:lnTo>
                    <a:pt x="2326" y="5222"/>
                  </a:lnTo>
                  <a:lnTo>
                    <a:pt x="2326" y="5266"/>
                  </a:lnTo>
                  <a:lnTo>
                    <a:pt x="4871" y="9522"/>
                  </a:lnTo>
                  <a:lnTo>
                    <a:pt x="6670" y="12989"/>
                  </a:lnTo>
                  <a:lnTo>
                    <a:pt x="8206" y="16192"/>
                  </a:lnTo>
                  <a:lnTo>
                    <a:pt x="8996" y="17947"/>
                  </a:lnTo>
                  <a:lnTo>
                    <a:pt x="9259" y="18693"/>
                  </a:lnTo>
                  <a:lnTo>
                    <a:pt x="9347" y="21326"/>
                  </a:lnTo>
                  <a:lnTo>
                    <a:pt x="9390" y="25670"/>
                  </a:lnTo>
                  <a:lnTo>
                    <a:pt x="9390" y="28917"/>
                  </a:lnTo>
                  <a:lnTo>
                    <a:pt x="9478" y="36157"/>
                  </a:lnTo>
                  <a:lnTo>
                    <a:pt x="9829" y="42476"/>
                  </a:lnTo>
                  <a:lnTo>
                    <a:pt x="9961" y="43485"/>
                  </a:lnTo>
                  <a:lnTo>
                    <a:pt x="9961" y="43529"/>
                  </a:lnTo>
                  <a:lnTo>
                    <a:pt x="10751" y="45548"/>
                  </a:lnTo>
                  <a:lnTo>
                    <a:pt x="11936" y="48005"/>
                  </a:lnTo>
                  <a:lnTo>
                    <a:pt x="12901" y="49980"/>
                  </a:lnTo>
                  <a:lnTo>
                    <a:pt x="13603" y="51603"/>
                  </a:lnTo>
                  <a:lnTo>
                    <a:pt x="14744" y="53710"/>
                  </a:lnTo>
                  <a:lnTo>
                    <a:pt x="14832" y="53797"/>
                  </a:lnTo>
                  <a:lnTo>
                    <a:pt x="15007" y="53797"/>
                  </a:lnTo>
                  <a:lnTo>
                    <a:pt x="15051" y="53753"/>
                  </a:lnTo>
                  <a:lnTo>
                    <a:pt x="15095" y="53710"/>
                  </a:lnTo>
                  <a:lnTo>
                    <a:pt x="15095" y="53622"/>
                  </a:lnTo>
                  <a:lnTo>
                    <a:pt x="15051" y="53578"/>
                  </a:lnTo>
                  <a:lnTo>
                    <a:pt x="13910" y="51472"/>
                  </a:lnTo>
                  <a:lnTo>
                    <a:pt x="13208" y="49848"/>
                  </a:lnTo>
                  <a:lnTo>
                    <a:pt x="12243" y="47873"/>
                  </a:lnTo>
                  <a:lnTo>
                    <a:pt x="11058" y="45372"/>
                  </a:lnTo>
                  <a:lnTo>
                    <a:pt x="10312" y="43398"/>
                  </a:lnTo>
                  <a:lnTo>
                    <a:pt x="10180" y="42432"/>
                  </a:lnTo>
                  <a:lnTo>
                    <a:pt x="9829" y="36114"/>
                  </a:lnTo>
                  <a:lnTo>
                    <a:pt x="9741" y="28917"/>
                  </a:lnTo>
                  <a:lnTo>
                    <a:pt x="9741" y="25670"/>
                  </a:lnTo>
                  <a:lnTo>
                    <a:pt x="9698" y="21326"/>
                  </a:lnTo>
                  <a:lnTo>
                    <a:pt x="9610" y="18649"/>
                  </a:lnTo>
                  <a:lnTo>
                    <a:pt x="9566" y="18605"/>
                  </a:lnTo>
                  <a:lnTo>
                    <a:pt x="9303" y="17815"/>
                  </a:lnTo>
                  <a:lnTo>
                    <a:pt x="8513" y="16016"/>
                  </a:lnTo>
                  <a:lnTo>
                    <a:pt x="6977" y="12857"/>
                  </a:lnTo>
                  <a:lnTo>
                    <a:pt x="5178" y="9347"/>
                  </a:lnTo>
                  <a:lnTo>
                    <a:pt x="2633" y="5090"/>
                  </a:lnTo>
                  <a:lnTo>
                    <a:pt x="307" y="88"/>
                  </a:lnTo>
                  <a:lnTo>
                    <a:pt x="263" y="44"/>
                  </a:lnTo>
                  <a:lnTo>
                    <a:pt x="21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59" name="Google Shape;17059;p486"/>
            <p:cNvSpPr/>
            <p:nvPr/>
          </p:nvSpPr>
          <p:spPr>
            <a:xfrm>
              <a:off x="3607050" y="3450425"/>
              <a:ext cx="547425" cy="1221000"/>
            </a:xfrm>
            <a:custGeom>
              <a:avLst/>
              <a:gdLst/>
              <a:ahLst/>
              <a:cxnLst/>
              <a:rect l="l" t="t" r="r" b="b"/>
              <a:pathLst>
                <a:path w="21897" h="48840" extrusionOk="0">
                  <a:moveTo>
                    <a:pt x="8425" y="0"/>
                  </a:moveTo>
                  <a:lnTo>
                    <a:pt x="132" y="2150"/>
                  </a:lnTo>
                  <a:lnTo>
                    <a:pt x="88" y="2194"/>
                  </a:lnTo>
                  <a:lnTo>
                    <a:pt x="44" y="2238"/>
                  </a:lnTo>
                  <a:lnTo>
                    <a:pt x="0" y="2326"/>
                  </a:lnTo>
                  <a:lnTo>
                    <a:pt x="0" y="2370"/>
                  </a:lnTo>
                  <a:lnTo>
                    <a:pt x="44" y="2458"/>
                  </a:lnTo>
                  <a:lnTo>
                    <a:pt x="88" y="2501"/>
                  </a:lnTo>
                  <a:lnTo>
                    <a:pt x="220" y="2501"/>
                  </a:lnTo>
                  <a:lnTo>
                    <a:pt x="8381" y="351"/>
                  </a:lnTo>
                  <a:lnTo>
                    <a:pt x="9742" y="3862"/>
                  </a:lnTo>
                  <a:lnTo>
                    <a:pt x="9785" y="3950"/>
                  </a:lnTo>
                  <a:lnTo>
                    <a:pt x="12638" y="6846"/>
                  </a:lnTo>
                  <a:lnTo>
                    <a:pt x="14437" y="10093"/>
                  </a:lnTo>
                  <a:lnTo>
                    <a:pt x="16148" y="13559"/>
                  </a:lnTo>
                  <a:lnTo>
                    <a:pt x="17114" y="15446"/>
                  </a:lnTo>
                  <a:lnTo>
                    <a:pt x="17333" y="16631"/>
                  </a:lnTo>
                  <a:lnTo>
                    <a:pt x="17377" y="18825"/>
                  </a:lnTo>
                  <a:lnTo>
                    <a:pt x="17421" y="21019"/>
                  </a:lnTo>
                  <a:lnTo>
                    <a:pt x="17465" y="25363"/>
                  </a:lnTo>
                  <a:lnTo>
                    <a:pt x="17465" y="28303"/>
                  </a:lnTo>
                  <a:lnTo>
                    <a:pt x="17508" y="31243"/>
                  </a:lnTo>
                  <a:lnTo>
                    <a:pt x="17596" y="34183"/>
                  </a:lnTo>
                  <a:lnTo>
                    <a:pt x="17728" y="37123"/>
                  </a:lnTo>
                  <a:lnTo>
                    <a:pt x="17947" y="40546"/>
                  </a:lnTo>
                  <a:lnTo>
                    <a:pt x="17947" y="40590"/>
                  </a:lnTo>
                  <a:lnTo>
                    <a:pt x="20975" y="47303"/>
                  </a:lnTo>
                  <a:lnTo>
                    <a:pt x="21545" y="48707"/>
                  </a:lnTo>
                  <a:lnTo>
                    <a:pt x="21633" y="48795"/>
                  </a:lnTo>
                  <a:lnTo>
                    <a:pt x="21721" y="48839"/>
                  </a:lnTo>
                  <a:lnTo>
                    <a:pt x="21765" y="48839"/>
                  </a:lnTo>
                  <a:lnTo>
                    <a:pt x="21853" y="48795"/>
                  </a:lnTo>
                  <a:lnTo>
                    <a:pt x="21853" y="48751"/>
                  </a:lnTo>
                  <a:lnTo>
                    <a:pt x="21896" y="48664"/>
                  </a:lnTo>
                  <a:lnTo>
                    <a:pt x="21853" y="48576"/>
                  </a:lnTo>
                  <a:lnTo>
                    <a:pt x="21326" y="47172"/>
                  </a:lnTo>
                  <a:lnTo>
                    <a:pt x="18298" y="40458"/>
                  </a:lnTo>
                  <a:lnTo>
                    <a:pt x="18079" y="37123"/>
                  </a:lnTo>
                  <a:lnTo>
                    <a:pt x="17947" y="34183"/>
                  </a:lnTo>
                  <a:lnTo>
                    <a:pt x="17859" y="31243"/>
                  </a:lnTo>
                  <a:lnTo>
                    <a:pt x="17816" y="28303"/>
                  </a:lnTo>
                  <a:lnTo>
                    <a:pt x="17816" y="25363"/>
                  </a:lnTo>
                  <a:lnTo>
                    <a:pt x="17772" y="21019"/>
                  </a:lnTo>
                  <a:lnTo>
                    <a:pt x="17728" y="18781"/>
                  </a:lnTo>
                  <a:lnTo>
                    <a:pt x="17684" y="16587"/>
                  </a:lnTo>
                  <a:lnTo>
                    <a:pt x="17465" y="15358"/>
                  </a:lnTo>
                  <a:lnTo>
                    <a:pt x="17465" y="15315"/>
                  </a:lnTo>
                  <a:lnTo>
                    <a:pt x="16455" y="13428"/>
                  </a:lnTo>
                  <a:lnTo>
                    <a:pt x="14744" y="9917"/>
                  </a:lnTo>
                  <a:lnTo>
                    <a:pt x="12945" y="6670"/>
                  </a:lnTo>
                  <a:lnTo>
                    <a:pt x="12901" y="6626"/>
                  </a:lnTo>
                  <a:lnTo>
                    <a:pt x="10049" y="3730"/>
                  </a:lnTo>
                  <a:lnTo>
                    <a:pt x="8645" y="88"/>
                  </a:lnTo>
                  <a:lnTo>
                    <a:pt x="855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60" name="Google Shape;17060;p486"/>
            <p:cNvSpPr/>
            <p:nvPr/>
          </p:nvSpPr>
          <p:spPr>
            <a:xfrm>
              <a:off x="3672850" y="3530500"/>
              <a:ext cx="435550" cy="1108000"/>
            </a:xfrm>
            <a:custGeom>
              <a:avLst/>
              <a:gdLst/>
              <a:ahLst/>
              <a:cxnLst/>
              <a:rect l="l" t="t" r="r" b="b"/>
              <a:pathLst>
                <a:path w="17422" h="44320" extrusionOk="0">
                  <a:moveTo>
                    <a:pt x="2019" y="1"/>
                  </a:moveTo>
                  <a:lnTo>
                    <a:pt x="133" y="483"/>
                  </a:lnTo>
                  <a:lnTo>
                    <a:pt x="45" y="483"/>
                  </a:lnTo>
                  <a:lnTo>
                    <a:pt x="1" y="571"/>
                  </a:lnTo>
                  <a:lnTo>
                    <a:pt x="1" y="615"/>
                  </a:lnTo>
                  <a:lnTo>
                    <a:pt x="1" y="703"/>
                  </a:lnTo>
                  <a:lnTo>
                    <a:pt x="45" y="747"/>
                  </a:lnTo>
                  <a:lnTo>
                    <a:pt x="89" y="790"/>
                  </a:lnTo>
                  <a:lnTo>
                    <a:pt x="133" y="834"/>
                  </a:lnTo>
                  <a:lnTo>
                    <a:pt x="220" y="834"/>
                  </a:lnTo>
                  <a:lnTo>
                    <a:pt x="2019" y="352"/>
                  </a:lnTo>
                  <a:lnTo>
                    <a:pt x="3248" y="1624"/>
                  </a:lnTo>
                  <a:lnTo>
                    <a:pt x="4433" y="2721"/>
                  </a:lnTo>
                  <a:lnTo>
                    <a:pt x="5881" y="4081"/>
                  </a:lnTo>
                  <a:lnTo>
                    <a:pt x="9918" y="8557"/>
                  </a:lnTo>
                  <a:lnTo>
                    <a:pt x="13341" y="14393"/>
                  </a:lnTo>
                  <a:lnTo>
                    <a:pt x="13560" y="18737"/>
                  </a:lnTo>
                  <a:lnTo>
                    <a:pt x="13648" y="22116"/>
                  </a:lnTo>
                  <a:lnTo>
                    <a:pt x="13648" y="24968"/>
                  </a:lnTo>
                  <a:lnTo>
                    <a:pt x="13736" y="29357"/>
                  </a:lnTo>
                  <a:lnTo>
                    <a:pt x="14130" y="36772"/>
                  </a:lnTo>
                  <a:lnTo>
                    <a:pt x="14306" y="37825"/>
                  </a:lnTo>
                  <a:lnTo>
                    <a:pt x="14306" y="37869"/>
                  </a:lnTo>
                  <a:lnTo>
                    <a:pt x="15579" y="40941"/>
                  </a:lnTo>
                  <a:lnTo>
                    <a:pt x="17070" y="44232"/>
                  </a:lnTo>
                  <a:lnTo>
                    <a:pt x="17158" y="44276"/>
                  </a:lnTo>
                  <a:lnTo>
                    <a:pt x="17246" y="44320"/>
                  </a:lnTo>
                  <a:lnTo>
                    <a:pt x="17334" y="44320"/>
                  </a:lnTo>
                  <a:lnTo>
                    <a:pt x="17378" y="44276"/>
                  </a:lnTo>
                  <a:lnTo>
                    <a:pt x="17422" y="44188"/>
                  </a:lnTo>
                  <a:lnTo>
                    <a:pt x="17422" y="44144"/>
                  </a:lnTo>
                  <a:lnTo>
                    <a:pt x="17422" y="44056"/>
                  </a:lnTo>
                  <a:lnTo>
                    <a:pt x="15886" y="40809"/>
                  </a:lnTo>
                  <a:lnTo>
                    <a:pt x="14657" y="37782"/>
                  </a:lnTo>
                  <a:lnTo>
                    <a:pt x="14482" y="36728"/>
                  </a:lnTo>
                  <a:lnTo>
                    <a:pt x="14087" y="29313"/>
                  </a:lnTo>
                  <a:lnTo>
                    <a:pt x="13999" y="24968"/>
                  </a:lnTo>
                  <a:lnTo>
                    <a:pt x="13999" y="22072"/>
                  </a:lnTo>
                  <a:lnTo>
                    <a:pt x="13911" y="18737"/>
                  </a:lnTo>
                  <a:lnTo>
                    <a:pt x="13692" y="14349"/>
                  </a:lnTo>
                  <a:lnTo>
                    <a:pt x="13692" y="14262"/>
                  </a:lnTo>
                  <a:lnTo>
                    <a:pt x="10225" y="8382"/>
                  </a:lnTo>
                  <a:lnTo>
                    <a:pt x="10181" y="8338"/>
                  </a:lnTo>
                  <a:lnTo>
                    <a:pt x="6144" y="3862"/>
                  </a:lnTo>
                  <a:lnTo>
                    <a:pt x="4477" y="2282"/>
                  </a:lnTo>
                  <a:lnTo>
                    <a:pt x="3248" y="1098"/>
                  </a:lnTo>
                  <a:lnTo>
                    <a:pt x="2195" y="44"/>
                  </a:lnTo>
                  <a:lnTo>
                    <a:pt x="215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61" name="Google Shape;17061;p486"/>
            <p:cNvSpPr/>
            <p:nvPr/>
          </p:nvSpPr>
          <p:spPr>
            <a:xfrm>
              <a:off x="6276075" y="3554625"/>
              <a:ext cx="204075" cy="110825"/>
            </a:xfrm>
            <a:custGeom>
              <a:avLst/>
              <a:gdLst/>
              <a:ahLst/>
              <a:cxnLst/>
              <a:rect l="l" t="t" r="r" b="b"/>
              <a:pathLst>
                <a:path w="8163" h="4433" extrusionOk="0">
                  <a:moveTo>
                    <a:pt x="4740" y="1"/>
                  </a:moveTo>
                  <a:lnTo>
                    <a:pt x="2589" y="1010"/>
                  </a:lnTo>
                  <a:lnTo>
                    <a:pt x="922" y="1712"/>
                  </a:lnTo>
                  <a:lnTo>
                    <a:pt x="878" y="1756"/>
                  </a:lnTo>
                  <a:lnTo>
                    <a:pt x="220" y="2327"/>
                  </a:lnTo>
                  <a:lnTo>
                    <a:pt x="132" y="2414"/>
                  </a:lnTo>
                  <a:lnTo>
                    <a:pt x="0" y="2809"/>
                  </a:lnTo>
                  <a:lnTo>
                    <a:pt x="0" y="2941"/>
                  </a:lnTo>
                  <a:lnTo>
                    <a:pt x="176" y="3467"/>
                  </a:lnTo>
                  <a:lnTo>
                    <a:pt x="220" y="3555"/>
                  </a:lnTo>
                  <a:lnTo>
                    <a:pt x="703" y="3994"/>
                  </a:lnTo>
                  <a:lnTo>
                    <a:pt x="746" y="4038"/>
                  </a:lnTo>
                  <a:lnTo>
                    <a:pt x="1361" y="4345"/>
                  </a:lnTo>
                  <a:lnTo>
                    <a:pt x="1448" y="4345"/>
                  </a:lnTo>
                  <a:lnTo>
                    <a:pt x="3028" y="4433"/>
                  </a:lnTo>
                  <a:lnTo>
                    <a:pt x="3072" y="4433"/>
                  </a:lnTo>
                  <a:lnTo>
                    <a:pt x="5178" y="4038"/>
                  </a:lnTo>
                  <a:lnTo>
                    <a:pt x="8031" y="3160"/>
                  </a:lnTo>
                  <a:lnTo>
                    <a:pt x="8118" y="3160"/>
                  </a:lnTo>
                  <a:lnTo>
                    <a:pt x="8162" y="3073"/>
                  </a:lnTo>
                  <a:lnTo>
                    <a:pt x="8162" y="3029"/>
                  </a:lnTo>
                  <a:lnTo>
                    <a:pt x="8162" y="2941"/>
                  </a:lnTo>
                  <a:lnTo>
                    <a:pt x="8118" y="2897"/>
                  </a:lnTo>
                  <a:lnTo>
                    <a:pt x="8074" y="2853"/>
                  </a:lnTo>
                  <a:lnTo>
                    <a:pt x="7943" y="2853"/>
                  </a:lnTo>
                  <a:lnTo>
                    <a:pt x="5091" y="3687"/>
                  </a:lnTo>
                  <a:lnTo>
                    <a:pt x="3028" y="4082"/>
                  </a:lnTo>
                  <a:lnTo>
                    <a:pt x="1492" y="3994"/>
                  </a:lnTo>
                  <a:lnTo>
                    <a:pt x="922" y="3731"/>
                  </a:lnTo>
                  <a:lnTo>
                    <a:pt x="527" y="3336"/>
                  </a:lnTo>
                  <a:lnTo>
                    <a:pt x="351" y="2897"/>
                  </a:lnTo>
                  <a:lnTo>
                    <a:pt x="483" y="2546"/>
                  </a:lnTo>
                  <a:lnTo>
                    <a:pt x="1097" y="2019"/>
                  </a:lnTo>
                  <a:lnTo>
                    <a:pt x="2721" y="1361"/>
                  </a:lnTo>
                  <a:lnTo>
                    <a:pt x="4915" y="308"/>
                  </a:lnTo>
                  <a:lnTo>
                    <a:pt x="4959" y="264"/>
                  </a:lnTo>
                  <a:lnTo>
                    <a:pt x="5003" y="220"/>
                  </a:lnTo>
                  <a:lnTo>
                    <a:pt x="5003" y="176"/>
                  </a:lnTo>
                  <a:lnTo>
                    <a:pt x="5003" y="89"/>
                  </a:lnTo>
                  <a:lnTo>
                    <a:pt x="4959" y="45"/>
                  </a:lnTo>
                  <a:lnTo>
                    <a:pt x="487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62" name="Google Shape;17062;p486"/>
            <p:cNvSpPr/>
            <p:nvPr/>
          </p:nvSpPr>
          <p:spPr>
            <a:xfrm>
              <a:off x="6730225" y="3940775"/>
              <a:ext cx="561700" cy="625325"/>
            </a:xfrm>
            <a:custGeom>
              <a:avLst/>
              <a:gdLst/>
              <a:ahLst/>
              <a:cxnLst/>
              <a:rect l="l" t="t" r="r" b="b"/>
              <a:pathLst>
                <a:path w="22468" h="25013" extrusionOk="0">
                  <a:moveTo>
                    <a:pt x="3775" y="1"/>
                  </a:moveTo>
                  <a:lnTo>
                    <a:pt x="3731" y="45"/>
                  </a:lnTo>
                  <a:lnTo>
                    <a:pt x="3687" y="89"/>
                  </a:lnTo>
                  <a:lnTo>
                    <a:pt x="2151" y="3643"/>
                  </a:lnTo>
                  <a:lnTo>
                    <a:pt x="1361" y="5486"/>
                  </a:lnTo>
                  <a:lnTo>
                    <a:pt x="1361" y="5530"/>
                  </a:lnTo>
                  <a:lnTo>
                    <a:pt x="703" y="8733"/>
                  </a:lnTo>
                  <a:lnTo>
                    <a:pt x="133" y="11629"/>
                  </a:lnTo>
                  <a:lnTo>
                    <a:pt x="1" y="12375"/>
                  </a:lnTo>
                  <a:lnTo>
                    <a:pt x="1" y="12463"/>
                  </a:lnTo>
                  <a:lnTo>
                    <a:pt x="89" y="12551"/>
                  </a:lnTo>
                  <a:lnTo>
                    <a:pt x="3336" y="14788"/>
                  </a:lnTo>
                  <a:lnTo>
                    <a:pt x="3862" y="15534"/>
                  </a:lnTo>
                  <a:lnTo>
                    <a:pt x="4916" y="17860"/>
                  </a:lnTo>
                  <a:lnTo>
                    <a:pt x="4916" y="17904"/>
                  </a:lnTo>
                  <a:lnTo>
                    <a:pt x="6013" y="19791"/>
                  </a:lnTo>
                  <a:lnTo>
                    <a:pt x="7241" y="21371"/>
                  </a:lnTo>
                  <a:lnTo>
                    <a:pt x="7285" y="21414"/>
                  </a:lnTo>
                  <a:lnTo>
                    <a:pt x="8645" y="22117"/>
                  </a:lnTo>
                  <a:lnTo>
                    <a:pt x="9523" y="22424"/>
                  </a:lnTo>
                  <a:lnTo>
                    <a:pt x="9567" y="22424"/>
                  </a:lnTo>
                  <a:lnTo>
                    <a:pt x="12244" y="22862"/>
                  </a:lnTo>
                  <a:lnTo>
                    <a:pt x="14525" y="23082"/>
                  </a:lnTo>
                  <a:lnTo>
                    <a:pt x="18080" y="24267"/>
                  </a:lnTo>
                  <a:lnTo>
                    <a:pt x="20274" y="24925"/>
                  </a:lnTo>
                  <a:lnTo>
                    <a:pt x="20318" y="24925"/>
                  </a:lnTo>
                  <a:lnTo>
                    <a:pt x="21327" y="25013"/>
                  </a:lnTo>
                  <a:lnTo>
                    <a:pt x="21415" y="25013"/>
                  </a:lnTo>
                  <a:lnTo>
                    <a:pt x="22336" y="24793"/>
                  </a:lnTo>
                  <a:lnTo>
                    <a:pt x="22424" y="24749"/>
                  </a:lnTo>
                  <a:lnTo>
                    <a:pt x="22468" y="24705"/>
                  </a:lnTo>
                  <a:lnTo>
                    <a:pt x="22468" y="24618"/>
                  </a:lnTo>
                  <a:lnTo>
                    <a:pt x="22468" y="24574"/>
                  </a:lnTo>
                  <a:lnTo>
                    <a:pt x="22468" y="24486"/>
                  </a:lnTo>
                  <a:lnTo>
                    <a:pt x="22424" y="24442"/>
                  </a:lnTo>
                  <a:lnTo>
                    <a:pt x="22292" y="24442"/>
                  </a:lnTo>
                  <a:lnTo>
                    <a:pt x="21327" y="24662"/>
                  </a:lnTo>
                  <a:lnTo>
                    <a:pt x="20362" y="24574"/>
                  </a:lnTo>
                  <a:lnTo>
                    <a:pt x="18211" y="23916"/>
                  </a:lnTo>
                  <a:lnTo>
                    <a:pt x="14657" y="22731"/>
                  </a:lnTo>
                  <a:lnTo>
                    <a:pt x="14613" y="22731"/>
                  </a:lnTo>
                  <a:lnTo>
                    <a:pt x="12288" y="22511"/>
                  </a:lnTo>
                  <a:lnTo>
                    <a:pt x="9611" y="22073"/>
                  </a:lnTo>
                  <a:lnTo>
                    <a:pt x="8777" y="21765"/>
                  </a:lnTo>
                  <a:lnTo>
                    <a:pt x="7461" y="21107"/>
                  </a:lnTo>
                  <a:lnTo>
                    <a:pt x="6320" y="19615"/>
                  </a:lnTo>
                  <a:lnTo>
                    <a:pt x="5223" y="17728"/>
                  </a:lnTo>
                  <a:lnTo>
                    <a:pt x="4170" y="15403"/>
                  </a:lnTo>
                  <a:lnTo>
                    <a:pt x="4170" y="15359"/>
                  </a:lnTo>
                  <a:lnTo>
                    <a:pt x="3643" y="14569"/>
                  </a:lnTo>
                  <a:lnTo>
                    <a:pt x="3599" y="14525"/>
                  </a:lnTo>
                  <a:lnTo>
                    <a:pt x="352" y="12331"/>
                  </a:lnTo>
                  <a:lnTo>
                    <a:pt x="484" y="11717"/>
                  </a:lnTo>
                  <a:lnTo>
                    <a:pt x="1054" y="8821"/>
                  </a:lnTo>
                  <a:lnTo>
                    <a:pt x="1712" y="5618"/>
                  </a:lnTo>
                  <a:lnTo>
                    <a:pt x="2458" y="3775"/>
                  </a:lnTo>
                  <a:lnTo>
                    <a:pt x="3994" y="264"/>
                  </a:lnTo>
                  <a:lnTo>
                    <a:pt x="3994" y="176"/>
                  </a:lnTo>
                  <a:lnTo>
                    <a:pt x="3994" y="132"/>
                  </a:lnTo>
                  <a:lnTo>
                    <a:pt x="3950" y="45"/>
                  </a:lnTo>
                  <a:lnTo>
                    <a:pt x="390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63" name="Google Shape;17063;p486"/>
            <p:cNvSpPr/>
            <p:nvPr/>
          </p:nvSpPr>
          <p:spPr>
            <a:xfrm>
              <a:off x="6209150" y="3492100"/>
              <a:ext cx="307200" cy="221625"/>
            </a:xfrm>
            <a:custGeom>
              <a:avLst/>
              <a:gdLst/>
              <a:ahLst/>
              <a:cxnLst/>
              <a:rect l="l" t="t" r="r" b="b"/>
              <a:pathLst>
                <a:path w="12288" h="8865" extrusionOk="0">
                  <a:moveTo>
                    <a:pt x="4608" y="1"/>
                  </a:moveTo>
                  <a:lnTo>
                    <a:pt x="4564" y="89"/>
                  </a:lnTo>
                  <a:lnTo>
                    <a:pt x="3116" y="2239"/>
                  </a:lnTo>
                  <a:lnTo>
                    <a:pt x="2107" y="3116"/>
                  </a:lnTo>
                  <a:lnTo>
                    <a:pt x="747" y="4740"/>
                  </a:lnTo>
                  <a:lnTo>
                    <a:pt x="747" y="4784"/>
                  </a:lnTo>
                  <a:lnTo>
                    <a:pt x="1" y="6188"/>
                  </a:lnTo>
                  <a:lnTo>
                    <a:pt x="1" y="6276"/>
                  </a:lnTo>
                  <a:lnTo>
                    <a:pt x="1" y="6363"/>
                  </a:lnTo>
                  <a:lnTo>
                    <a:pt x="308" y="6890"/>
                  </a:lnTo>
                  <a:lnTo>
                    <a:pt x="352" y="6978"/>
                  </a:lnTo>
                  <a:lnTo>
                    <a:pt x="2634" y="8426"/>
                  </a:lnTo>
                  <a:lnTo>
                    <a:pt x="2721" y="8426"/>
                  </a:lnTo>
                  <a:lnTo>
                    <a:pt x="5837" y="8865"/>
                  </a:lnTo>
                  <a:lnTo>
                    <a:pt x="5881" y="8865"/>
                  </a:lnTo>
                  <a:lnTo>
                    <a:pt x="8294" y="8294"/>
                  </a:lnTo>
                  <a:lnTo>
                    <a:pt x="10883" y="7241"/>
                  </a:lnTo>
                  <a:lnTo>
                    <a:pt x="12156" y="7022"/>
                  </a:lnTo>
                  <a:lnTo>
                    <a:pt x="12200" y="6978"/>
                  </a:lnTo>
                  <a:lnTo>
                    <a:pt x="12287" y="6934"/>
                  </a:lnTo>
                  <a:lnTo>
                    <a:pt x="12287" y="6846"/>
                  </a:lnTo>
                  <a:lnTo>
                    <a:pt x="12287" y="6802"/>
                  </a:lnTo>
                  <a:lnTo>
                    <a:pt x="12287" y="6714"/>
                  </a:lnTo>
                  <a:lnTo>
                    <a:pt x="12200" y="6671"/>
                  </a:lnTo>
                  <a:lnTo>
                    <a:pt x="12068" y="6671"/>
                  </a:lnTo>
                  <a:lnTo>
                    <a:pt x="10795" y="6934"/>
                  </a:lnTo>
                  <a:lnTo>
                    <a:pt x="10751" y="6934"/>
                  </a:lnTo>
                  <a:lnTo>
                    <a:pt x="8206" y="7943"/>
                  </a:lnTo>
                  <a:lnTo>
                    <a:pt x="5837" y="8514"/>
                  </a:lnTo>
                  <a:lnTo>
                    <a:pt x="2765" y="8119"/>
                  </a:lnTo>
                  <a:lnTo>
                    <a:pt x="615" y="6671"/>
                  </a:lnTo>
                  <a:lnTo>
                    <a:pt x="352" y="6276"/>
                  </a:lnTo>
                  <a:lnTo>
                    <a:pt x="1054" y="4959"/>
                  </a:lnTo>
                  <a:lnTo>
                    <a:pt x="2370" y="3380"/>
                  </a:lnTo>
                  <a:lnTo>
                    <a:pt x="3380" y="2502"/>
                  </a:lnTo>
                  <a:lnTo>
                    <a:pt x="3423" y="2458"/>
                  </a:lnTo>
                  <a:lnTo>
                    <a:pt x="4871" y="264"/>
                  </a:lnTo>
                  <a:lnTo>
                    <a:pt x="4871" y="220"/>
                  </a:lnTo>
                  <a:lnTo>
                    <a:pt x="4871" y="132"/>
                  </a:lnTo>
                  <a:lnTo>
                    <a:pt x="4871" y="89"/>
                  </a:lnTo>
                  <a:lnTo>
                    <a:pt x="482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64" name="Google Shape;17064;p486"/>
            <p:cNvSpPr/>
            <p:nvPr/>
          </p:nvSpPr>
          <p:spPr>
            <a:xfrm>
              <a:off x="6661125" y="3867275"/>
              <a:ext cx="603375" cy="716375"/>
            </a:xfrm>
            <a:custGeom>
              <a:avLst/>
              <a:gdLst/>
              <a:ahLst/>
              <a:cxnLst/>
              <a:rect l="l" t="t" r="r" b="b"/>
              <a:pathLst>
                <a:path w="24135" h="28655" extrusionOk="0">
                  <a:moveTo>
                    <a:pt x="3204" y="1"/>
                  </a:moveTo>
                  <a:lnTo>
                    <a:pt x="3160" y="89"/>
                  </a:lnTo>
                  <a:lnTo>
                    <a:pt x="3116" y="132"/>
                  </a:lnTo>
                  <a:lnTo>
                    <a:pt x="2941" y="1361"/>
                  </a:lnTo>
                  <a:lnTo>
                    <a:pt x="1756" y="4477"/>
                  </a:lnTo>
                  <a:lnTo>
                    <a:pt x="1141" y="6495"/>
                  </a:lnTo>
                  <a:lnTo>
                    <a:pt x="1098" y="6539"/>
                  </a:lnTo>
                  <a:lnTo>
                    <a:pt x="878" y="8821"/>
                  </a:lnTo>
                  <a:lnTo>
                    <a:pt x="44" y="13165"/>
                  </a:lnTo>
                  <a:lnTo>
                    <a:pt x="1" y="15491"/>
                  </a:lnTo>
                  <a:lnTo>
                    <a:pt x="44" y="16895"/>
                  </a:lnTo>
                  <a:lnTo>
                    <a:pt x="44" y="16983"/>
                  </a:lnTo>
                  <a:lnTo>
                    <a:pt x="439" y="17641"/>
                  </a:lnTo>
                  <a:lnTo>
                    <a:pt x="483" y="17685"/>
                  </a:lnTo>
                  <a:lnTo>
                    <a:pt x="1317" y="18211"/>
                  </a:lnTo>
                  <a:lnTo>
                    <a:pt x="1361" y="18255"/>
                  </a:lnTo>
                  <a:lnTo>
                    <a:pt x="4081" y="19220"/>
                  </a:lnTo>
                  <a:lnTo>
                    <a:pt x="5529" y="20010"/>
                  </a:lnTo>
                  <a:lnTo>
                    <a:pt x="7065" y="22204"/>
                  </a:lnTo>
                  <a:lnTo>
                    <a:pt x="8601" y="24442"/>
                  </a:lnTo>
                  <a:lnTo>
                    <a:pt x="9479" y="25451"/>
                  </a:lnTo>
                  <a:lnTo>
                    <a:pt x="9523" y="25495"/>
                  </a:lnTo>
                  <a:lnTo>
                    <a:pt x="11585" y="26417"/>
                  </a:lnTo>
                  <a:lnTo>
                    <a:pt x="11629" y="26417"/>
                  </a:lnTo>
                  <a:lnTo>
                    <a:pt x="13779" y="26812"/>
                  </a:lnTo>
                  <a:lnTo>
                    <a:pt x="16412" y="27119"/>
                  </a:lnTo>
                  <a:lnTo>
                    <a:pt x="17816" y="27251"/>
                  </a:lnTo>
                  <a:lnTo>
                    <a:pt x="20449" y="28128"/>
                  </a:lnTo>
                  <a:lnTo>
                    <a:pt x="22248" y="28655"/>
                  </a:lnTo>
                  <a:lnTo>
                    <a:pt x="23389" y="28655"/>
                  </a:lnTo>
                  <a:lnTo>
                    <a:pt x="24003" y="28479"/>
                  </a:lnTo>
                  <a:lnTo>
                    <a:pt x="24047" y="28435"/>
                  </a:lnTo>
                  <a:lnTo>
                    <a:pt x="24091" y="28391"/>
                  </a:lnTo>
                  <a:lnTo>
                    <a:pt x="24135" y="28304"/>
                  </a:lnTo>
                  <a:lnTo>
                    <a:pt x="24091" y="28260"/>
                  </a:lnTo>
                  <a:lnTo>
                    <a:pt x="24091" y="28172"/>
                  </a:lnTo>
                  <a:lnTo>
                    <a:pt x="24047" y="28128"/>
                  </a:lnTo>
                  <a:lnTo>
                    <a:pt x="23872" y="28128"/>
                  </a:lnTo>
                  <a:lnTo>
                    <a:pt x="23301" y="28304"/>
                  </a:lnTo>
                  <a:lnTo>
                    <a:pt x="22336" y="28304"/>
                  </a:lnTo>
                  <a:lnTo>
                    <a:pt x="20537" y="27777"/>
                  </a:lnTo>
                  <a:lnTo>
                    <a:pt x="17904" y="26899"/>
                  </a:lnTo>
                  <a:lnTo>
                    <a:pt x="17860" y="26899"/>
                  </a:lnTo>
                  <a:lnTo>
                    <a:pt x="16456" y="26768"/>
                  </a:lnTo>
                  <a:lnTo>
                    <a:pt x="13823" y="26461"/>
                  </a:lnTo>
                  <a:lnTo>
                    <a:pt x="11717" y="26066"/>
                  </a:lnTo>
                  <a:lnTo>
                    <a:pt x="9698" y="25188"/>
                  </a:lnTo>
                  <a:lnTo>
                    <a:pt x="8864" y="24223"/>
                  </a:lnTo>
                  <a:lnTo>
                    <a:pt x="7372" y="22029"/>
                  </a:lnTo>
                  <a:lnTo>
                    <a:pt x="5793" y="19791"/>
                  </a:lnTo>
                  <a:lnTo>
                    <a:pt x="5705" y="19703"/>
                  </a:lnTo>
                  <a:lnTo>
                    <a:pt x="4257" y="18913"/>
                  </a:lnTo>
                  <a:lnTo>
                    <a:pt x="4213" y="18913"/>
                  </a:lnTo>
                  <a:lnTo>
                    <a:pt x="1492" y="17904"/>
                  </a:lnTo>
                  <a:lnTo>
                    <a:pt x="703" y="17421"/>
                  </a:lnTo>
                  <a:lnTo>
                    <a:pt x="395" y="16851"/>
                  </a:lnTo>
                  <a:lnTo>
                    <a:pt x="352" y="15491"/>
                  </a:lnTo>
                  <a:lnTo>
                    <a:pt x="395" y="13209"/>
                  </a:lnTo>
                  <a:lnTo>
                    <a:pt x="1229" y="8865"/>
                  </a:lnTo>
                  <a:lnTo>
                    <a:pt x="1449" y="6583"/>
                  </a:lnTo>
                  <a:lnTo>
                    <a:pt x="2107" y="4608"/>
                  </a:lnTo>
                  <a:lnTo>
                    <a:pt x="3292" y="1449"/>
                  </a:lnTo>
                  <a:lnTo>
                    <a:pt x="3292" y="1405"/>
                  </a:lnTo>
                  <a:lnTo>
                    <a:pt x="3467" y="176"/>
                  </a:lnTo>
                  <a:lnTo>
                    <a:pt x="3467" y="132"/>
                  </a:lnTo>
                  <a:lnTo>
                    <a:pt x="3467" y="45"/>
                  </a:lnTo>
                  <a:lnTo>
                    <a:pt x="337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65" name="Google Shape;17065;p486"/>
            <p:cNvSpPr/>
            <p:nvPr/>
          </p:nvSpPr>
          <p:spPr>
            <a:xfrm>
              <a:off x="6088475" y="3432875"/>
              <a:ext cx="1147500" cy="1171625"/>
            </a:xfrm>
            <a:custGeom>
              <a:avLst/>
              <a:gdLst/>
              <a:ahLst/>
              <a:cxnLst/>
              <a:rect l="l" t="t" r="r" b="b"/>
              <a:pathLst>
                <a:path w="45900" h="46865" extrusionOk="0">
                  <a:moveTo>
                    <a:pt x="6846" y="0"/>
                  </a:moveTo>
                  <a:lnTo>
                    <a:pt x="6802" y="44"/>
                  </a:lnTo>
                  <a:lnTo>
                    <a:pt x="6758" y="88"/>
                  </a:lnTo>
                  <a:lnTo>
                    <a:pt x="5223" y="2677"/>
                  </a:lnTo>
                  <a:lnTo>
                    <a:pt x="4038" y="4827"/>
                  </a:lnTo>
                  <a:lnTo>
                    <a:pt x="1405" y="8513"/>
                  </a:lnTo>
                  <a:lnTo>
                    <a:pt x="176" y="10356"/>
                  </a:lnTo>
                  <a:lnTo>
                    <a:pt x="45" y="10532"/>
                  </a:lnTo>
                  <a:lnTo>
                    <a:pt x="1" y="10575"/>
                  </a:lnTo>
                  <a:lnTo>
                    <a:pt x="1" y="10663"/>
                  </a:lnTo>
                  <a:lnTo>
                    <a:pt x="1" y="10751"/>
                  </a:lnTo>
                  <a:lnTo>
                    <a:pt x="89" y="10795"/>
                  </a:lnTo>
                  <a:lnTo>
                    <a:pt x="2765" y="11804"/>
                  </a:lnTo>
                  <a:lnTo>
                    <a:pt x="5223" y="12857"/>
                  </a:lnTo>
                  <a:lnTo>
                    <a:pt x="5223" y="12901"/>
                  </a:lnTo>
                  <a:lnTo>
                    <a:pt x="7855" y="13603"/>
                  </a:lnTo>
                  <a:lnTo>
                    <a:pt x="7899" y="13603"/>
                  </a:lnTo>
                  <a:lnTo>
                    <a:pt x="10620" y="13910"/>
                  </a:lnTo>
                  <a:lnTo>
                    <a:pt x="10664" y="13910"/>
                  </a:lnTo>
                  <a:lnTo>
                    <a:pt x="11936" y="13823"/>
                  </a:lnTo>
                  <a:lnTo>
                    <a:pt x="11980" y="13823"/>
                  </a:lnTo>
                  <a:lnTo>
                    <a:pt x="15096" y="12945"/>
                  </a:lnTo>
                  <a:lnTo>
                    <a:pt x="15140" y="12945"/>
                  </a:lnTo>
                  <a:lnTo>
                    <a:pt x="17290" y="11892"/>
                  </a:lnTo>
                  <a:lnTo>
                    <a:pt x="18431" y="11585"/>
                  </a:lnTo>
                  <a:lnTo>
                    <a:pt x="19264" y="11672"/>
                  </a:lnTo>
                  <a:lnTo>
                    <a:pt x="21502" y="15095"/>
                  </a:lnTo>
                  <a:lnTo>
                    <a:pt x="22029" y="16499"/>
                  </a:lnTo>
                  <a:lnTo>
                    <a:pt x="22117" y="17684"/>
                  </a:lnTo>
                  <a:lnTo>
                    <a:pt x="21546" y="19746"/>
                  </a:lnTo>
                  <a:lnTo>
                    <a:pt x="21020" y="21897"/>
                  </a:lnTo>
                  <a:lnTo>
                    <a:pt x="21020" y="21940"/>
                  </a:lnTo>
                  <a:lnTo>
                    <a:pt x="20712" y="24310"/>
                  </a:lnTo>
                  <a:lnTo>
                    <a:pt x="20537" y="26943"/>
                  </a:lnTo>
                  <a:lnTo>
                    <a:pt x="20054" y="29093"/>
                  </a:lnTo>
                  <a:lnTo>
                    <a:pt x="20054" y="29137"/>
                  </a:lnTo>
                  <a:lnTo>
                    <a:pt x="19967" y="31024"/>
                  </a:lnTo>
                  <a:lnTo>
                    <a:pt x="19001" y="35148"/>
                  </a:lnTo>
                  <a:lnTo>
                    <a:pt x="18957" y="35631"/>
                  </a:lnTo>
                  <a:lnTo>
                    <a:pt x="18957" y="35763"/>
                  </a:lnTo>
                  <a:lnTo>
                    <a:pt x="19045" y="35807"/>
                  </a:lnTo>
                  <a:lnTo>
                    <a:pt x="19835" y="36289"/>
                  </a:lnTo>
                  <a:lnTo>
                    <a:pt x="19879" y="36289"/>
                  </a:lnTo>
                  <a:lnTo>
                    <a:pt x="23872" y="37650"/>
                  </a:lnTo>
                  <a:lnTo>
                    <a:pt x="26636" y="38659"/>
                  </a:lnTo>
                  <a:lnTo>
                    <a:pt x="28216" y="39317"/>
                  </a:lnTo>
                  <a:lnTo>
                    <a:pt x="28830" y="39975"/>
                  </a:lnTo>
                  <a:lnTo>
                    <a:pt x="30410" y="42301"/>
                  </a:lnTo>
                  <a:lnTo>
                    <a:pt x="31507" y="43749"/>
                  </a:lnTo>
                  <a:lnTo>
                    <a:pt x="31551" y="43793"/>
                  </a:lnTo>
                  <a:lnTo>
                    <a:pt x="32209" y="44188"/>
                  </a:lnTo>
                  <a:lnTo>
                    <a:pt x="32209" y="44232"/>
                  </a:lnTo>
                  <a:lnTo>
                    <a:pt x="34359" y="45021"/>
                  </a:lnTo>
                  <a:lnTo>
                    <a:pt x="34403" y="45021"/>
                  </a:lnTo>
                  <a:lnTo>
                    <a:pt x="38221" y="45548"/>
                  </a:lnTo>
                  <a:lnTo>
                    <a:pt x="40766" y="45724"/>
                  </a:lnTo>
                  <a:lnTo>
                    <a:pt x="43969" y="46689"/>
                  </a:lnTo>
                  <a:lnTo>
                    <a:pt x="44759" y="46864"/>
                  </a:lnTo>
                  <a:lnTo>
                    <a:pt x="44847" y="46864"/>
                  </a:lnTo>
                  <a:lnTo>
                    <a:pt x="45768" y="46601"/>
                  </a:lnTo>
                  <a:lnTo>
                    <a:pt x="45812" y="46557"/>
                  </a:lnTo>
                  <a:lnTo>
                    <a:pt x="45856" y="46513"/>
                  </a:lnTo>
                  <a:lnTo>
                    <a:pt x="45900" y="46426"/>
                  </a:lnTo>
                  <a:lnTo>
                    <a:pt x="45856" y="46382"/>
                  </a:lnTo>
                  <a:lnTo>
                    <a:pt x="45856" y="46294"/>
                  </a:lnTo>
                  <a:lnTo>
                    <a:pt x="45812" y="46250"/>
                  </a:lnTo>
                  <a:lnTo>
                    <a:pt x="45681" y="46250"/>
                  </a:lnTo>
                  <a:lnTo>
                    <a:pt x="44759" y="46513"/>
                  </a:lnTo>
                  <a:lnTo>
                    <a:pt x="44057" y="46338"/>
                  </a:lnTo>
                  <a:lnTo>
                    <a:pt x="40854" y="45372"/>
                  </a:lnTo>
                  <a:lnTo>
                    <a:pt x="40810" y="45372"/>
                  </a:lnTo>
                  <a:lnTo>
                    <a:pt x="38265" y="45197"/>
                  </a:lnTo>
                  <a:lnTo>
                    <a:pt x="34491" y="44670"/>
                  </a:lnTo>
                  <a:lnTo>
                    <a:pt x="32385" y="43881"/>
                  </a:lnTo>
                  <a:lnTo>
                    <a:pt x="31770" y="43486"/>
                  </a:lnTo>
                  <a:lnTo>
                    <a:pt x="30717" y="42081"/>
                  </a:lnTo>
                  <a:lnTo>
                    <a:pt x="29094" y="39756"/>
                  </a:lnTo>
                  <a:lnTo>
                    <a:pt x="29094" y="39712"/>
                  </a:lnTo>
                  <a:lnTo>
                    <a:pt x="28435" y="39010"/>
                  </a:lnTo>
                  <a:lnTo>
                    <a:pt x="28392" y="38966"/>
                  </a:lnTo>
                  <a:lnTo>
                    <a:pt x="26768" y="38352"/>
                  </a:lnTo>
                  <a:lnTo>
                    <a:pt x="24004" y="37299"/>
                  </a:lnTo>
                  <a:lnTo>
                    <a:pt x="20010" y="35982"/>
                  </a:lnTo>
                  <a:lnTo>
                    <a:pt x="19308" y="35587"/>
                  </a:lnTo>
                  <a:lnTo>
                    <a:pt x="19352" y="35192"/>
                  </a:lnTo>
                  <a:lnTo>
                    <a:pt x="20274" y="31111"/>
                  </a:lnTo>
                  <a:lnTo>
                    <a:pt x="20318" y="31068"/>
                  </a:lnTo>
                  <a:lnTo>
                    <a:pt x="20405" y="29137"/>
                  </a:lnTo>
                  <a:lnTo>
                    <a:pt x="20888" y="26987"/>
                  </a:lnTo>
                  <a:lnTo>
                    <a:pt x="20888" y="26943"/>
                  </a:lnTo>
                  <a:lnTo>
                    <a:pt x="21064" y="24354"/>
                  </a:lnTo>
                  <a:lnTo>
                    <a:pt x="21327" y="21984"/>
                  </a:lnTo>
                  <a:lnTo>
                    <a:pt x="21897" y="19834"/>
                  </a:lnTo>
                  <a:lnTo>
                    <a:pt x="22468" y="17728"/>
                  </a:lnTo>
                  <a:lnTo>
                    <a:pt x="22468" y="17684"/>
                  </a:lnTo>
                  <a:lnTo>
                    <a:pt x="22380" y="16455"/>
                  </a:lnTo>
                  <a:lnTo>
                    <a:pt x="22336" y="16411"/>
                  </a:lnTo>
                  <a:lnTo>
                    <a:pt x="21809" y="14963"/>
                  </a:lnTo>
                  <a:lnTo>
                    <a:pt x="21809" y="14920"/>
                  </a:lnTo>
                  <a:lnTo>
                    <a:pt x="19528" y="11453"/>
                  </a:lnTo>
                  <a:lnTo>
                    <a:pt x="19484" y="11365"/>
                  </a:lnTo>
                  <a:lnTo>
                    <a:pt x="19396" y="11365"/>
                  </a:lnTo>
                  <a:lnTo>
                    <a:pt x="18431" y="11234"/>
                  </a:lnTo>
                  <a:lnTo>
                    <a:pt x="18387" y="11234"/>
                  </a:lnTo>
                  <a:lnTo>
                    <a:pt x="17202" y="11541"/>
                  </a:lnTo>
                  <a:lnTo>
                    <a:pt x="17158" y="11541"/>
                  </a:lnTo>
                  <a:lnTo>
                    <a:pt x="15008" y="12594"/>
                  </a:lnTo>
                  <a:lnTo>
                    <a:pt x="11892" y="13471"/>
                  </a:lnTo>
                  <a:lnTo>
                    <a:pt x="10664" y="13559"/>
                  </a:lnTo>
                  <a:lnTo>
                    <a:pt x="7943" y="13252"/>
                  </a:lnTo>
                  <a:lnTo>
                    <a:pt x="5354" y="12550"/>
                  </a:lnTo>
                  <a:lnTo>
                    <a:pt x="2897" y="11497"/>
                  </a:lnTo>
                  <a:lnTo>
                    <a:pt x="484" y="10575"/>
                  </a:lnTo>
                  <a:lnTo>
                    <a:pt x="1712" y="8732"/>
                  </a:lnTo>
                  <a:lnTo>
                    <a:pt x="4345" y="5003"/>
                  </a:lnTo>
                  <a:lnTo>
                    <a:pt x="5530" y="2852"/>
                  </a:lnTo>
                  <a:lnTo>
                    <a:pt x="7066" y="264"/>
                  </a:lnTo>
                  <a:lnTo>
                    <a:pt x="7066" y="176"/>
                  </a:lnTo>
                  <a:lnTo>
                    <a:pt x="7066" y="132"/>
                  </a:lnTo>
                  <a:lnTo>
                    <a:pt x="7066" y="44"/>
                  </a:lnTo>
                  <a:lnTo>
                    <a:pt x="697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66" name="Google Shape;17066;p486"/>
            <p:cNvSpPr/>
            <p:nvPr/>
          </p:nvSpPr>
          <p:spPr>
            <a:xfrm>
              <a:off x="5247075" y="3384600"/>
              <a:ext cx="1963675" cy="1351550"/>
            </a:xfrm>
            <a:custGeom>
              <a:avLst/>
              <a:gdLst/>
              <a:ahLst/>
              <a:cxnLst/>
              <a:rect l="l" t="t" r="r" b="b"/>
              <a:pathLst>
                <a:path w="78547" h="54062" extrusionOk="0">
                  <a:moveTo>
                    <a:pt x="38396" y="1"/>
                  </a:moveTo>
                  <a:lnTo>
                    <a:pt x="38308" y="44"/>
                  </a:lnTo>
                  <a:lnTo>
                    <a:pt x="36246" y="1361"/>
                  </a:lnTo>
                  <a:lnTo>
                    <a:pt x="36246" y="1405"/>
                  </a:lnTo>
                  <a:lnTo>
                    <a:pt x="35675" y="1887"/>
                  </a:lnTo>
                  <a:lnTo>
                    <a:pt x="35631" y="1931"/>
                  </a:lnTo>
                  <a:lnTo>
                    <a:pt x="34447" y="4564"/>
                  </a:lnTo>
                  <a:lnTo>
                    <a:pt x="33262" y="7460"/>
                  </a:lnTo>
                  <a:lnTo>
                    <a:pt x="32823" y="8557"/>
                  </a:lnTo>
                  <a:lnTo>
                    <a:pt x="31638" y="8996"/>
                  </a:lnTo>
                  <a:lnTo>
                    <a:pt x="31594" y="8996"/>
                  </a:lnTo>
                  <a:lnTo>
                    <a:pt x="30059" y="9917"/>
                  </a:lnTo>
                  <a:lnTo>
                    <a:pt x="30015" y="9961"/>
                  </a:lnTo>
                  <a:lnTo>
                    <a:pt x="28962" y="10795"/>
                  </a:lnTo>
                  <a:lnTo>
                    <a:pt x="28962" y="10839"/>
                  </a:lnTo>
                  <a:lnTo>
                    <a:pt x="28260" y="11804"/>
                  </a:lnTo>
                  <a:lnTo>
                    <a:pt x="28260" y="11848"/>
                  </a:lnTo>
                  <a:lnTo>
                    <a:pt x="27250" y="13867"/>
                  </a:lnTo>
                  <a:lnTo>
                    <a:pt x="27250" y="13954"/>
                  </a:lnTo>
                  <a:lnTo>
                    <a:pt x="27338" y="16280"/>
                  </a:lnTo>
                  <a:lnTo>
                    <a:pt x="27338" y="18123"/>
                  </a:lnTo>
                  <a:lnTo>
                    <a:pt x="27031" y="18913"/>
                  </a:lnTo>
                  <a:lnTo>
                    <a:pt x="26768" y="19132"/>
                  </a:lnTo>
                  <a:lnTo>
                    <a:pt x="26460" y="19220"/>
                  </a:lnTo>
                  <a:lnTo>
                    <a:pt x="24749" y="18562"/>
                  </a:lnTo>
                  <a:lnTo>
                    <a:pt x="22467" y="18123"/>
                  </a:lnTo>
                  <a:lnTo>
                    <a:pt x="20273" y="17991"/>
                  </a:lnTo>
                  <a:lnTo>
                    <a:pt x="20229" y="17991"/>
                  </a:lnTo>
                  <a:lnTo>
                    <a:pt x="19483" y="18123"/>
                  </a:lnTo>
                  <a:lnTo>
                    <a:pt x="19396" y="18167"/>
                  </a:lnTo>
                  <a:lnTo>
                    <a:pt x="18650" y="18694"/>
                  </a:lnTo>
                  <a:lnTo>
                    <a:pt x="18035" y="18474"/>
                  </a:lnTo>
                  <a:lnTo>
                    <a:pt x="17948" y="18474"/>
                  </a:lnTo>
                  <a:lnTo>
                    <a:pt x="17246" y="18562"/>
                  </a:lnTo>
                  <a:lnTo>
                    <a:pt x="17202" y="18606"/>
                  </a:lnTo>
                  <a:lnTo>
                    <a:pt x="16368" y="19088"/>
                  </a:lnTo>
                  <a:lnTo>
                    <a:pt x="16324" y="19132"/>
                  </a:lnTo>
                  <a:lnTo>
                    <a:pt x="15622" y="19834"/>
                  </a:lnTo>
                  <a:lnTo>
                    <a:pt x="15578" y="19878"/>
                  </a:lnTo>
                  <a:lnTo>
                    <a:pt x="13647" y="23828"/>
                  </a:lnTo>
                  <a:lnTo>
                    <a:pt x="12287" y="26241"/>
                  </a:lnTo>
                  <a:lnTo>
                    <a:pt x="11541" y="27426"/>
                  </a:lnTo>
                  <a:lnTo>
                    <a:pt x="11541" y="27470"/>
                  </a:lnTo>
                  <a:lnTo>
                    <a:pt x="11190" y="28523"/>
                  </a:lnTo>
                  <a:lnTo>
                    <a:pt x="11190" y="28567"/>
                  </a:lnTo>
                  <a:lnTo>
                    <a:pt x="10620" y="31550"/>
                  </a:lnTo>
                  <a:lnTo>
                    <a:pt x="10620" y="31594"/>
                  </a:lnTo>
                  <a:lnTo>
                    <a:pt x="10620" y="32735"/>
                  </a:lnTo>
                  <a:lnTo>
                    <a:pt x="10532" y="33393"/>
                  </a:lnTo>
                  <a:lnTo>
                    <a:pt x="9566" y="35105"/>
                  </a:lnTo>
                  <a:lnTo>
                    <a:pt x="7943" y="37299"/>
                  </a:lnTo>
                  <a:lnTo>
                    <a:pt x="6978" y="39142"/>
                  </a:lnTo>
                  <a:lnTo>
                    <a:pt x="6144" y="41072"/>
                  </a:lnTo>
                  <a:lnTo>
                    <a:pt x="5924" y="42213"/>
                  </a:lnTo>
                  <a:lnTo>
                    <a:pt x="5793" y="42301"/>
                  </a:lnTo>
                  <a:lnTo>
                    <a:pt x="5617" y="42257"/>
                  </a:lnTo>
                  <a:lnTo>
                    <a:pt x="5486" y="42213"/>
                  </a:lnTo>
                  <a:lnTo>
                    <a:pt x="4125" y="42652"/>
                  </a:lnTo>
                  <a:lnTo>
                    <a:pt x="2282" y="43486"/>
                  </a:lnTo>
                  <a:lnTo>
                    <a:pt x="2238" y="43530"/>
                  </a:lnTo>
                  <a:lnTo>
                    <a:pt x="1317" y="44451"/>
                  </a:lnTo>
                  <a:lnTo>
                    <a:pt x="1273" y="44495"/>
                  </a:lnTo>
                  <a:lnTo>
                    <a:pt x="439" y="45899"/>
                  </a:lnTo>
                  <a:lnTo>
                    <a:pt x="439" y="45943"/>
                  </a:lnTo>
                  <a:lnTo>
                    <a:pt x="176" y="46909"/>
                  </a:lnTo>
                  <a:lnTo>
                    <a:pt x="176" y="46952"/>
                  </a:lnTo>
                  <a:lnTo>
                    <a:pt x="0" y="48488"/>
                  </a:lnTo>
                  <a:lnTo>
                    <a:pt x="44" y="48576"/>
                  </a:lnTo>
                  <a:lnTo>
                    <a:pt x="790" y="49892"/>
                  </a:lnTo>
                  <a:lnTo>
                    <a:pt x="1887" y="51253"/>
                  </a:lnTo>
                  <a:lnTo>
                    <a:pt x="1887" y="51297"/>
                  </a:lnTo>
                  <a:lnTo>
                    <a:pt x="2238" y="51604"/>
                  </a:lnTo>
                  <a:lnTo>
                    <a:pt x="2370" y="51648"/>
                  </a:lnTo>
                  <a:lnTo>
                    <a:pt x="5442" y="51735"/>
                  </a:lnTo>
                  <a:lnTo>
                    <a:pt x="8733" y="51867"/>
                  </a:lnTo>
                  <a:lnTo>
                    <a:pt x="11804" y="52613"/>
                  </a:lnTo>
                  <a:lnTo>
                    <a:pt x="14920" y="54017"/>
                  </a:lnTo>
                  <a:lnTo>
                    <a:pt x="15008" y="54017"/>
                  </a:lnTo>
                  <a:lnTo>
                    <a:pt x="15490" y="54061"/>
                  </a:lnTo>
                  <a:lnTo>
                    <a:pt x="15578" y="54061"/>
                  </a:lnTo>
                  <a:lnTo>
                    <a:pt x="18035" y="53271"/>
                  </a:lnTo>
                  <a:lnTo>
                    <a:pt x="19659" y="52789"/>
                  </a:lnTo>
                  <a:lnTo>
                    <a:pt x="21239" y="52262"/>
                  </a:lnTo>
                  <a:lnTo>
                    <a:pt x="22818" y="51692"/>
                  </a:lnTo>
                  <a:lnTo>
                    <a:pt x="24354" y="51077"/>
                  </a:lnTo>
                  <a:lnTo>
                    <a:pt x="25100" y="50726"/>
                  </a:lnTo>
                  <a:lnTo>
                    <a:pt x="25846" y="50331"/>
                  </a:lnTo>
                  <a:lnTo>
                    <a:pt x="26548" y="49980"/>
                  </a:lnTo>
                  <a:lnTo>
                    <a:pt x="27294" y="49541"/>
                  </a:lnTo>
                  <a:lnTo>
                    <a:pt x="27952" y="49103"/>
                  </a:lnTo>
                  <a:lnTo>
                    <a:pt x="28654" y="48620"/>
                  </a:lnTo>
                  <a:lnTo>
                    <a:pt x="29313" y="48137"/>
                  </a:lnTo>
                  <a:lnTo>
                    <a:pt x="29927" y="47567"/>
                  </a:lnTo>
                  <a:lnTo>
                    <a:pt x="30805" y="47172"/>
                  </a:lnTo>
                  <a:lnTo>
                    <a:pt x="31814" y="46996"/>
                  </a:lnTo>
                  <a:lnTo>
                    <a:pt x="34271" y="46909"/>
                  </a:lnTo>
                  <a:lnTo>
                    <a:pt x="36509" y="46821"/>
                  </a:lnTo>
                  <a:lnTo>
                    <a:pt x="36553" y="46821"/>
                  </a:lnTo>
                  <a:lnTo>
                    <a:pt x="37167" y="46645"/>
                  </a:lnTo>
                  <a:lnTo>
                    <a:pt x="37211" y="46601"/>
                  </a:lnTo>
                  <a:lnTo>
                    <a:pt x="37869" y="46206"/>
                  </a:lnTo>
                  <a:lnTo>
                    <a:pt x="37913" y="46206"/>
                  </a:lnTo>
                  <a:lnTo>
                    <a:pt x="39625" y="44539"/>
                  </a:lnTo>
                  <a:lnTo>
                    <a:pt x="39976" y="43925"/>
                  </a:lnTo>
                  <a:lnTo>
                    <a:pt x="40020" y="43881"/>
                  </a:lnTo>
                  <a:lnTo>
                    <a:pt x="40634" y="41292"/>
                  </a:lnTo>
                  <a:lnTo>
                    <a:pt x="40941" y="40897"/>
                  </a:lnTo>
                  <a:lnTo>
                    <a:pt x="42740" y="39668"/>
                  </a:lnTo>
                  <a:lnTo>
                    <a:pt x="42828" y="39624"/>
                  </a:lnTo>
                  <a:lnTo>
                    <a:pt x="42828" y="39493"/>
                  </a:lnTo>
                  <a:lnTo>
                    <a:pt x="42784" y="39405"/>
                  </a:lnTo>
                  <a:lnTo>
                    <a:pt x="42740" y="39361"/>
                  </a:lnTo>
                  <a:lnTo>
                    <a:pt x="42082" y="39142"/>
                  </a:lnTo>
                  <a:lnTo>
                    <a:pt x="41994" y="39142"/>
                  </a:lnTo>
                  <a:lnTo>
                    <a:pt x="40063" y="39230"/>
                  </a:lnTo>
                  <a:lnTo>
                    <a:pt x="38089" y="39581"/>
                  </a:lnTo>
                  <a:lnTo>
                    <a:pt x="36114" y="39493"/>
                  </a:lnTo>
                  <a:lnTo>
                    <a:pt x="35149" y="39361"/>
                  </a:lnTo>
                  <a:lnTo>
                    <a:pt x="32955" y="38220"/>
                  </a:lnTo>
                  <a:lnTo>
                    <a:pt x="32297" y="37781"/>
                  </a:lnTo>
                  <a:lnTo>
                    <a:pt x="31858" y="35544"/>
                  </a:lnTo>
                  <a:lnTo>
                    <a:pt x="31463" y="32823"/>
                  </a:lnTo>
                  <a:lnTo>
                    <a:pt x="31463" y="32779"/>
                  </a:lnTo>
                  <a:lnTo>
                    <a:pt x="31156" y="31638"/>
                  </a:lnTo>
                  <a:lnTo>
                    <a:pt x="31156" y="31550"/>
                  </a:lnTo>
                  <a:lnTo>
                    <a:pt x="28962" y="28479"/>
                  </a:lnTo>
                  <a:lnTo>
                    <a:pt x="26724" y="25451"/>
                  </a:lnTo>
                  <a:lnTo>
                    <a:pt x="25978" y="24486"/>
                  </a:lnTo>
                  <a:lnTo>
                    <a:pt x="27601" y="21326"/>
                  </a:lnTo>
                  <a:lnTo>
                    <a:pt x="28523" y="19659"/>
                  </a:lnTo>
                  <a:lnTo>
                    <a:pt x="28874" y="19308"/>
                  </a:lnTo>
                  <a:lnTo>
                    <a:pt x="30103" y="18737"/>
                  </a:lnTo>
                  <a:lnTo>
                    <a:pt x="31287" y="18606"/>
                  </a:lnTo>
                  <a:lnTo>
                    <a:pt x="32867" y="18781"/>
                  </a:lnTo>
                  <a:lnTo>
                    <a:pt x="37299" y="19747"/>
                  </a:lnTo>
                  <a:lnTo>
                    <a:pt x="38747" y="20054"/>
                  </a:lnTo>
                  <a:lnTo>
                    <a:pt x="38835" y="20054"/>
                  </a:lnTo>
                  <a:lnTo>
                    <a:pt x="39712" y="19966"/>
                  </a:lnTo>
                  <a:lnTo>
                    <a:pt x="39756" y="19966"/>
                  </a:lnTo>
                  <a:lnTo>
                    <a:pt x="42082" y="18869"/>
                  </a:lnTo>
                  <a:lnTo>
                    <a:pt x="45197" y="18781"/>
                  </a:lnTo>
                  <a:lnTo>
                    <a:pt x="48357" y="17948"/>
                  </a:lnTo>
                  <a:lnTo>
                    <a:pt x="50419" y="17245"/>
                  </a:lnTo>
                  <a:lnTo>
                    <a:pt x="50463" y="17245"/>
                  </a:lnTo>
                  <a:lnTo>
                    <a:pt x="51428" y="16543"/>
                  </a:lnTo>
                  <a:lnTo>
                    <a:pt x="52174" y="18606"/>
                  </a:lnTo>
                  <a:lnTo>
                    <a:pt x="51648" y="21853"/>
                  </a:lnTo>
                  <a:lnTo>
                    <a:pt x="51297" y="25056"/>
                  </a:lnTo>
                  <a:lnTo>
                    <a:pt x="51165" y="27689"/>
                  </a:lnTo>
                  <a:lnTo>
                    <a:pt x="50551" y="31463"/>
                  </a:lnTo>
                  <a:lnTo>
                    <a:pt x="49893" y="33569"/>
                  </a:lnTo>
                  <a:lnTo>
                    <a:pt x="49893" y="33613"/>
                  </a:lnTo>
                  <a:lnTo>
                    <a:pt x="49717" y="36114"/>
                  </a:lnTo>
                  <a:lnTo>
                    <a:pt x="49717" y="37430"/>
                  </a:lnTo>
                  <a:lnTo>
                    <a:pt x="49761" y="37518"/>
                  </a:lnTo>
                  <a:lnTo>
                    <a:pt x="49980" y="37825"/>
                  </a:lnTo>
                  <a:lnTo>
                    <a:pt x="50112" y="37913"/>
                  </a:lnTo>
                  <a:lnTo>
                    <a:pt x="51034" y="38045"/>
                  </a:lnTo>
                  <a:lnTo>
                    <a:pt x="52833" y="39142"/>
                  </a:lnTo>
                  <a:lnTo>
                    <a:pt x="55992" y="40765"/>
                  </a:lnTo>
                  <a:lnTo>
                    <a:pt x="56036" y="40765"/>
                  </a:lnTo>
                  <a:lnTo>
                    <a:pt x="59415" y="41775"/>
                  </a:lnTo>
                  <a:lnTo>
                    <a:pt x="61214" y="42433"/>
                  </a:lnTo>
                  <a:lnTo>
                    <a:pt x="62662" y="44188"/>
                  </a:lnTo>
                  <a:lnTo>
                    <a:pt x="63934" y="45987"/>
                  </a:lnTo>
                  <a:lnTo>
                    <a:pt x="64593" y="46821"/>
                  </a:lnTo>
                  <a:lnTo>
                    <a:pt x="64680" y="46865"/>
                  </a:lnTo>
                  <a:lnTo>
                    <a:pt x="65865" y="47435"/>
                  </a:lnTo>
                  <a:lnTo>
                    <a:pt x="67971" y="48181"/>
                  </a:lnTo>
                  <a:lnTo>
                    <a:pt x="68015" y="48225"/>
                  </a:lnTo>
                  <a:lnTo>
                    <a:pt x="72052" y="48708"/>
                  </a:lnTo>
                  <a:lnTo>
                    <a:pt x="73983" y="48752"/>
                  </a:lnTo>
                  <a:lnTo>
                    <a:pt x="74905" y="48839"/>
                  </a:lnTo>
                  <a:lnTo>
                    <a:pt x="76879" y="49454"/>
                  </a:lnTo>
                  <a:lnTo>
                    <a:pt x="76923" y="49454"/>
                  </a:lnTo>
                  <a:lnTo>
                    <a:pt x="77537" y="49541"/>
                  </a:lnTo>
                  <a:lnTo>
                    <a:pt x="77625" y="49541"/>
                  </a:lnTo>
                  <a:lnTo>
                    <a:pt x="78415" y="49278"/>
                  </a:lnTo>
                  <a:lnTo>
                    <a:pt x="78503" y="49234"/>
                  </a:lnTo>
                  <a:lnTo>
                    <a:pt x="78547" y="49190"/>
                  </a:lnTo>
                  <a:lnTo>
                    <a:pt x="78547" y="49146"/>
                  </a:lnTo>
                  <a:lnTo>
                    <a:pt x="78547" y="49059"/>
                  </a:lnTo>
                  <a:lnTo>
                    <a:pt x="78503" y="49015"/>
                  </a:lnTo>
                  <a:lnTo>
                    <a:pt x="78459" y="48971"/>
                  </a:lnTo>
                  <a:lnTo>
                    <a:pt x="78371" y="48927"/>
                  </a:lnTo>
                  <a:lnTo>
                    <a:pt x="78327" y="48927"/>
                  </a:lnTo>
                  <a:lnTo>
                    <a:pt x="77537" y="49190"/>
                  </a:lnTo>
                  <a:lnTo>
                    <a:pt x="76967" y="49103"/>
                  </a:lnTo>
                  <a:lnTo>
                    <a:pt x="74992" y="48532"/>
                  </a:lnTo>
                  <a:lnTo>
                    <a:pt x="74948" y="48532"/>
                  </a:lnTo>
                  <a:lnTo>
                    <a:pt x="74027" y="48400"/>
                  </a:lnTo>
                  <a:lnTo>
                    <a:pt x="72052" y="48357"/>
                  </a:lnTo>
                  <a:lnTo>
                    <a:pt x="68103" y="47874"/>
                  </a:lnTo>
                  <a:lnTo>
                    <a:pt x="65997" y="47128"/>
                  </a:lnTo>
                  <a:lnTo>
                    <a:pt x="64856" y="46601"/>
                  </a:lnTo>
                  <a:lnTo>
                    <a:pt x="64198" y="45768"/>
                  </a:lnTo>
                  <a:lnTo>
                    <a:pt x="62925" y="43969"/>
                  </a:lnTo>
                  <a:lnTo>
                    <a:pt x="61477" y="42169"/>
                  </a:lnTo>
                  <a:lnTo>
                    <a:pt x="61389" y="42126"/>
                  </a:lnTo>
                  <a:lnTo>
                    <a:pt x="59546" y="41424"/>
                  </a:lnTo>
                  <a:lnTo>
                    <a:pt x="56168" y="40414"/>
                  </a:lnTo>
                  <a:lnTo>
                    <a:pt x="52964" y="38835"/>
                  </a:lnTo>
                  <a:lnTo>
                    <a:pt x="51165" y="37694"/>
                  </a:lnTo>
                  <a:lnTo>
                    <a:pt x="51121" y="37694"/>
                  </a:lnTo>
                  <a:lnTo>
                    <a:pt x="50244" y="37562"/>
                  </a:lnTo>
                  <a:lnTo>
                    <a:pt x="50068" y="37343"/>
                  </a:lnTo>
                  <a:lnTo>
                    <a:pt x="50068" y="36114"/>
                  </a:lnTo>
                  <a:lnTo>
                    <a:pt x="50244" y="33657"/>
                  </a:lnTo>
                  <a:lnTo>
                    <a:pt x="50902" y="31550"/>
                  </a:lnTo>
                  <a:lnTo>
                    <a:pt x="50902" y="31507"/>
                  </a:lnTo>
                  <a:lnTo>
                    <a:pt x="51516" y="27733"/>
                  </a:lnTo>
                  <a:lnTo>
                    <a:pt x="51648" y="25100"/>
                  </a:lnTo>
                  <a:lnTo>
                    <a:pt x="51999" y="21941"/>
                  </a:lnTo>
                  <a:lnTo>
                    <a:pt x="52525" y="18650"/>
                  </a:lnTo>
                  <a:lnTo>
                    <a:pt x="52525" y="18562"/>
                  </a:lnTo>
                  <a:lnTo>
                    <a:pt x="51648" y="16192"/>
                  </a:lnTo>
                  <a:lnTo>
                    <a:pt x="51604" y="16105"/>
                  </a:lnTo>
                  <a:lnTo>
                    <a:pt x="51560" y="16061"/>
                  </a:lnTo>
                  <a:lnTo>
                    <a:pt x="51472" y="16061"/>
                  </a:lnTo>
                  <a:lnTo>
                    <a:pt x="51385" y="16105"/>
                  </a:lnTo>
                  <a:lnTo>
                    <a:pt x="50244" y="16938"/>
                  </a:lnTo>
                  <a:lnTo>
                    <a:pt x="48269" y="17597"/>
                  </a:lnTo>
                  <a:lnTo>
                    <a:pt x="45154" y="18430"/>
                  </a:lnTo>
                  <a:lnTo>
                    <a:pt x="42038" y="18518"/>
                  </a:lnTo>
                  <a:lnTo>
                    <a:pt x="41950" y="18562"/>
                  </a:lnTo>
                  <a:lnTo>
                    <a:pt x="39668" y="19615"/>
                  </a:lnTo>
                  <a:lnTo>
                    <a:pt x="38791" y="19703"/>
                  </a:lnTo>
                  <a:lnTo>
                    <a:pt x="37343" y="19396"/>
                  </a:lnTo>
                  <a:lnTo>
                    <a:pt x="32955" y="18430"/>
                  </a:lnTo>
                  <a:lnTo>
                    <a:pt x="31287" y="18255"/>
                  </a:lnTo>
                  <a:lnTo>
                    <a:pt x="31243" y="18255"/>
                  </a:lnTo>
                  <a:lnTo>
                    <a:pt x="30015" y="18430"/>
                  </a:lnTo>
                  <a:lnTo>
                    <a:pt x="29971" y="18430"/>
                  </a:lnTo>
                  <a:lnTo>
                    <a:pt x="28698" y="19001"/>
                  </a:lnTo>
                  <a:lnTo>
                    <a:pt x="28654" y="19045"/>
                  </a:lnTo>
                  <a:lnTo>
                    <a:pt x="28260" y="19439"/>
                  </a:lnTo>
                  <a:lnTo>
                    <a:pt x="28260" y="19483"/>
                  </a:lnTo>
                  <a:lnTo>
                    <a:pt x="27294" y="21151"/>
                  </a:lnTo>
                  <a:lnTo>
                    <a:pt x="25627" y="24442"/>
                  </a:lnTo>
                  <a:lnTo>
                    <a:pt x="25583" y="24530"/>
                  </a:lnTo>
                  <a:lnTo>
                    <a:pt x="25627" y="24617"/>
                  </a:lnTo>
                  <a:lnTo>
                    <a:pt x="28698" y="28654"/>
                  </a:lnTo>
                  <a:lnTo>
                    <a:pt x="30849" y="31726"/>
                  </a:lnTo>
                  <a:lnTo>
                    <a:pt x="31156" y="32867"/>
                  </a:lnTo>
                  <a:lnTo>
                    <a:pt x="31507" y="35587"/>
                  </a:lnTo>
                  <a:lnTo>
                    <a:pt x="31946" y="37913"/>
                  </a:lnTo>
                  <a:lnTo>
                    <a:pt x="32033" y="38001"/>
                  </a:lnTo>
                  <a:lnTo>
                    <a:pt x="32779" y="38527"/>
                  </a:lnTo>
                  <a:lnTo>
                    <a:pt x="34973" y="39712"/>
                  </a:lnTo>
                  <a:lnTo>
                    <a:pt x="35061" y="39712"/>
                  </a:lnTo>
                  <a:lnTo>
                    <a:pt x="36070" y="39844"/>
                  </a:lnTo>
                  <a:lnTo>
                    <a:pt x="36114" y="39844"/>
                  </a:lnTo>
                  <a:lnTo>
                    <a:pt x="38089" y="39932"/>
                  </a:lnTo>
                  <a:lnTo>
                    <a:pt x="38133" y="39932"/>
                  </a:lnTo>
                  <a:lnTo>
                    <a:pt x="40107" y="39581"/>
                  </a:lnTo>
                  <a:lnTo>
                    <a:pt x="41994" y="39493"/>
                  </a:lnTo>
                  <a:lnTo>
                    <a:pt x="42257" y="39581"/>
                  </a:lnTo>
                  <a:lnTo>
                    <a:pt x="40722" y="40590"/>
                  </a:lnTo>
                  <a:lnTo>
                    <a:pt x="40678" y="40634"/>
                  </a:lnTo>
                  <a:lnTo>
                    <a:pt x="40327" y="41116"/>
                  </a:lnTo>
                  <a:lnTo>
                    <a:pt x="40327" y="41160"/>
                  </a:lnTo>
                  <a:lnTo>
                    <a:pt x="39668" y="43749"/>
                  </a:lnTo>
                  <a:lnTo>
                    <a:pt x="39361" y="44320"/>
                  </a:lnTo>
                  <a:lnTo>
                    <a:pt x="37694" y="45943"/>
                  </a:lnTo>
                  <a:lnTo>
                    <a:pt x="37080" y="46294"/>
                  </a:lnTo>
                  <a:lnTo>
                    <a:pt x="36465" y="46470"/>
                  </a:lnTo>
                  <a:lnTo>
                    <a:pt x="34271" y="46558"/>
                  </a:lnTo>
                  <a:lnTo>
                    <a:pt x="31814" y="46645"/>
                  </a:lnTo>
                  <a:lnTo>
                    <a:pt x="31770" y="46645"/>
                  </a:lnTo>
                  <a:lnTo>
                    <a:pt x="30717" y="46821"/>
                  </a:lnTo>
                  <a:lnTo>
                    <a:pt x="30673" y="46821"/>
                  </a:lnTo>
                  <a:lnTo>
                    <a:pt x="29751" y="47260"/>
                  </a:lnTo>
                  <a:lnTo>
                    <a:pt x="29708" y="47303"/>
                  </a:lnTo>
                  <a:lnTo>
                    <a:pt x="29093" y="47830"/>
                  </a:lnTo>
                  <a:lnTo>
                    <a:pt x="28435" y="48357"/>
                  </a:lnTo>
                  <a:lnTo>
                    <a:pt x="27777" y="48795"/>
                  </a:lnTo>
                  <a:lnTo>
                    <a:pt x="27119" y="49234"/>
                  </a:lnTo>
                  <a:lnTo>
                    <a:pt x="26417" y="49673"/>
                  </a:lnTo>
                  <a:lnTo>
                    <a:pt x="25671" y="50024"/>
                  </a:lnTo>
                  <a:lnTo>
                    <a:pt x="24179" y="50726"/>
                  </a:lnTo>
                  <a:lnTo>
                    <a:pt x="22643" y="51340"/>
                  </a:lnTo>
                  <a:lnTo>
                    <a:pt x="21107" y="51911"/>
                  </a:lnTo>
                  <a:lnTo>
                    <a:pt x="19527" y="52437"/>
                  </a:lnTo>
                  <a:lnTo>
                    <a:pt x="17948" y="52920"/>
                  </a:lnTo>
                  <a:lnTo>
                    <a:pt x="15490" y="53710"/>
                  </a:lnTo>
                  <a:lnTo>
                    <a:pt x="15052" y="53666"/>
                  </a:lnTo>
                  <a:lnTo>
                    <a:pt x="11936" y="52306"/>
                  </a:lnTo>
                  <a:lnTo>
                    <a:pt x="11892" y="52306"/>
                  </a:lnTo>
                  <a:lnTo>
                    <a:pt x="8820" y="51516"/>
                  </a:lnTo>
                  <a:lnTo>
                    <a:pt x="8777" y="51516"/>
                  </a:lnTo>
                  <a:lnTo>
                    <a:pt x="5486" y="51384"/>
                  </a:lnTo>
                  <a:lnTo>
                    <a:pt x="2414" y="51297"/>
                  </a:lnTo>
                  <a:lnTo>
                    <a:pt x="2151" y="51033"/>
                  </a:lnTo>
                  <a:lnTo>
                    <a:pt x="1054" y="49717"/>
                  </a:lnTo>
                  <a:lnTo>
                    <a:pt x="352" y="48488"/>
                  </a:lnTo>
                  <a:lnTo>
                    <a:pt x="483" y="46996"/>
                  </a:lnTo>
                  <a:lnTo>
                    <a:pt x="790" y="46075"/>
                  </a:lnTo>
                  <a:lnTo>
                    <a:pt x="1580" y="44715"/>
                  </a:lnTo>
                  <a:lnTo>
                    <a:pt x="2458" y="43793"/>
                  </a:lnTo>
                  <a:lnTo>
                    <a:pt x="4257" y="43003"/>
                  </a:lnTo>
                  <a:lnTo>
                    <a:pt x="5529" y="42608"/>
                  </a:lnTo>
                  <a:lnTo>
                    <a:pt x="5749" y="42696"/>
                  </a:lnTo>
                  <a:lnTo>
                    <a:pt x="5837" y="42696"/>
                  </a:lnTo>
                  <a:lnTo>
                    <a:pt x="5924" y="42652"/>
                  </a:lnTo>
                  <a:lnTo>
                    <a:pt x="6188" y="42433"/>
                  </a:lnTo>
                  <a:lnTo>
                    <a:pt x="6275" y="42345"/>
                  </a:lnTo>
                  <a:lnTo>
                    <a:pt x="6451" y="41160"/>
                  </a:lnTo>
                  <a:lnTo>
                    <a:pt x="7285" y="39317"/>
                  </a:lnTo>
                  <a:lnTo>
                    <a:pt x="8250" y="37474"/>
                  </a:lnTo>
                  <a:lnTo>
                    <a:pt x="9830" y="35324"/>
                  </a:lnTo>
                  <a:lnTo>
                    <a:pt x="9830" y="35280"/>
                  </a:lnTo>
                  <a:lnTo>
                    <a:pt x="10839" y="33525"/>
                  </a:lnTo>
                  <a:lnTo>
                    <a:pt x="10883" y="33481"/>
                  </a:lnTo>
                  <a:lnTo>
                    <a:pt x="10971" y="32779"/>
                  </a:lnTo>
                  <a:lnTo>
                    <a:pt x="10971" y="32735"/>
                  </a:lnTo>
                  <a:lnTo>
                    <a:pt x="10971" y="31594"/>
                  </a:lnTo>
                  <a:lnTo>
                    <a:pt x="11497" y="28654"/>
                  </a:lnTo>
                  <a:lnTo>
                    <a:pt x="11848" y="27601"/>
                  </a:lnTo>
                  <a:lnTo>
                    <a:pt x="12594" y="26460"/>
                  </a:lnTo>
                  <a:lnTo>
                    <a:pt x="13955" y="24003"/>
                  </a:lnTo>
                  <a:lnTo>
                    <a:pt x="15885" y="20054"/>
                  </a:lnTo>
                  <a:lnTo>
                    <a:pt x="16543" y="19396"/>
                  </a:lnTo>
                  <a:lnTo>
                    <a:pt x="17333" y="18913"/>
                  </a:lnTo>
                  <a:lnTo>
                    <a:pt x="17948" y="18825"/>
                  </a:lnTo>
                  <a:lnTo>
                    <a:pt x="18606" y="19045"/>
                  </a:lnTo>
                  <a:lnTo>
                    <a:pt x="18781" y="19045"/>
                  </a:lnTo>
                  <a:lnTo>
                    <a:pt x="19571" y="18474"/>
                  </a:lnTo>
                  <a:lnTo>
                    <a:pt x="20273" y="18342"/>
                  </a:lnTo>
                  <a:lnTo>
                    <a:pt x="22423" y="18474"/>
                  </a:lnTo>
                  <a:lnTo>
                    <a:pt x="24661" y="18869"/>
                  </a:lnTo>
                  <a:lnTo>
                    <a:pt x="26373" y="19571"/>
                  </a:lnTo>
                  <a:lnTo>
                    <a:pt x="26504" y="19571"/>
                  </a:lnTo>
                  <a:lnTo>
                    <a:pt x="26899" y="19483"/>
                  </a:lnTo>
                  <a:lnTo>
                    <a:pt x="26987" y="19439"/>
                  </a:lnTo>
                  <a:lnTo>
                    <a:pt x="27294" y="19132"/>
                  </a:lnTo>
                  <a:lnTo>
                    <a:pt x="27338" y="19045"/>
                  </a:lnTo>
                  <a:lnTo>
                    <a:pt x="27645" y="18211"/>
                  </a:lnTo>
                  <a:lnTo>
                    <a:pt x="27689" y="18167"/>
                  </a:lnTo>
                  <a:lnTo>
                    <a:pt x="27689" y="16236"/>
                  </a:lnTo>
                  <a:lnTo>
                    <a:pt x="27601" y="13998"/>
                  </a:lnTo>
                  <a:lnTo>
                    <a:pt x="28567" y="12024"/>
                  </a:lnTo>
                  <a:lnTo>
                    <a:pt x="29225" y="11058"/>
                  </a:lnTo>
                  <a:lnTo>
                    <a:pt x="30234" y="10225"/>
                  </a:lnTo>
                  <a:lnTo>
                    <a:pt x="31770" y="9303"/>
                  </a:lnTo>
                  <a:lnTo>
                    <a:pt x="33043" y="8864"/>
                  </a:lnTo>
                  <a:lnTo>
                    <a:pt x="33086" y="8820"/>
                  </a:lnTo>
                  <a:lnTo>
                    <a:pt x="33130" y="8733"/>
                  </a:lnTo>
                  <a:lnTo>
                    <a:pt x="33569" y="7592"/>
                  </a:lnTo>
                  <a:lnTo>
                    <a:pt x="34754" y="4696"/>
                  </a:lnTo>
                  <a:lnTo>
                    <a:pt x="35939" y="2107"/>
                  </a:lnTo>
                  <a:lnTo>
                    <a:pt x="36465" y="1668"/>
                  </a:lnTo>
                  <a:lnTo>
                    <a:pt x="38528" y="308"/>
                  </a:lnTo>
                  <a:lnTo>
                    <a:pt x="38571" y="264"/>
                  </a:lnTo>
                  <a:lnTo>
                    <a:pt x="38615" y="220"/>
                  </a:lnTo>
                  <a:lnTo>
                    <a:pt x="38615" y="132"/>
                  </a:lnTo>
                  <a:lnTo>
                    <a:pt x="38571" y="88"/>
                  </a:lnTo>
                  <a:lnTo>
                    <a:pt x="38528" y="44"/>
                  </a:lnTo>
                  <a:lnTo>
                    <a:pt x="3844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67" name="Google Shape;17067;p486"/>
            <p:cNvSpPr/>
            <p:nvPr/>
          </p:nvSpPr>
          <p:spPr>
            <a:xfrm>
              <a:off x="5232825" y="3337425"/>
              <a:ext cx="2084350" cy="1428325"/>
            </a:xfrm>
            <a:custGeom>
              <a:avLst/>
              <a:gdLst/>
              <a:ahLst/>
              <a:cxnLst/>
              <a:rect l="l" t="t" r="r" b="b"/>
              <a:pathLst>
                <a:path w="83374" h="57133" extrusionOk="0">
                  <a:moveTo>
                    <a:pt x="36816" y="1"/>
                  </a:moveTo>
                  <a:lnTo>
                    <a:pt x="34402" y="1361"/>
                  </a:lnTo>
                  <a:lnTo>
                    <a:pt x="33261" y="2151"/>
                  </a:lnTo>
                  <a:lnTo>
                    <a:pt x="33218" y="2151"/>
                  </a:lnTo>
                  <a:lnTo>
                    <a:pt x="32121" y="3204"/>
                  </a:lnTo>
                  <a:lnTo>
                    <a:pt x="30673" y="4959"/>
                  </a:lnTo>
                  <a:lnTo>
                    <a:pt x="28961" y="6802"/>
                  </a:lnTo>
                  <a:lnTo>
                    <a:pt x="28917" y="6890"/>
                  </a:lnTo>
                  <a:lnTo>
                    <a:pt x="27689" y="10356"/>
                  </a:lnTo>
                  <a:lnTo>
                    <a:pt x="25187" y="12989"/>
                  </a:lnTo>
                  <a:lnTo>
                    <a:pt x="24178" y="14086"/>
                  </a:lnTo>
                  <a:lnTo>
                    <a:pt x="23696" y="14437"/>
                  </a:lnTo>
                  <a:lnTo>
                    <a:pt x="21458" y="15359"/>
                  </a:lnTo>
                  <a:lnTo>
                    <a:pt x="20317" y="15798"/>
                  </a:lnTo>
                  <a:lnTo>
                    <a:pt x="20273" y="15798"/>
                  </a:lnTo>
                  <a:lnTo>
                    <a:pt x="19176" y="16368"/>
                  </a:lnTo>
                  <a:lnTo>
                    <a:pt x="17377" y="17553"/>
                  </a:lnTo>
                  <a:lnTo>
                    <a:pt x="17333" y="17597"/>
                  </a:lnTo>
                  <a:lnTo>
                    <a:pt x="16236" y="18957"/>
                  </a:lnTo>
                  <a:lnTo>
                    <a:pt x="14612" y="21458"/>
                  </a:lnTo>
                  <a:lnTo>
                    <a:pt x="13515" y="23433"/>
                  </a:lnTo>
                  <a:lnTo>
                    <a:pt x="12023" y="26153"/>
                  </a:lnTo>
                  <a:lnTo>
                    <a:pt x="10926" y="28347"/>
                  </a:lnTo>
                  <a:lnTo>
                    <a:pt x="10926" y="28391"/>
                  </a:lnTo>
                  <a:lnTo>
                    <a:pt x="10444" y="30366"/>
                  </a:lnTo>
                  <a:lnTo>
                    <a:pt x="10400" y="30410"/>
                  </a:lnTo>
                  <a:lnTo>
                    <a:pt x="10224" y="32779"/>
                  </a:lnTo>
                  <a:lnTo>
                    <a:pt x="10224" y="32823"/>
                  </a:lnTo>
                  <a:lnTo>
                    <a:pt x="10268" y="34271"/>
                  </a:lnTo>
                  <a:lnTo>
                    <a:pt x="10180" y="35105"/>
                  </a:lnTo>
                  <a:lnTo>
                    <a:pt x="9478" y="36465"/>
                  </a:lnTo>
                  <a:lnTo>
                    <a:pt x="7942" y="38484"/>
                  </a:lnTo>
                  <a:lnTo>
                    <a:pt x="7899" y="38528"/>
                  </a:lnTo>
                  <a:lnTo>
                    <a:pt x="6889" y="40283"/>
                  </a:lnTo>
                  <a:lnTo>
                    <a:pt x="6143" y="42038"/>
                  </a:lnTo>
                  <a:lnTo>
                    <a:pt x="5617" y="42872"/>
                  </a:lnTo>
                  <a:lnTo>
                    <a:pt x="2633" y="44451"/>
                  </a:lnTo>
                  <a:lnTo>
                    <a:pt x="2589" y="44495"/>
                  </a:lnTo>
                  <a:lnTo>
                    <a:pt x="965" y="46558"/>
                  </a:lnTo>
                  <a:lnTo>
                    <a:pt x="965" y="46602"/>
                  </a:lnTo>
                  <a:lnTo>
                    <a:pt x="307" y="47874"/>
                  </a:lnTo>
                  <a:lnTo>
                    <a:pt x="307" y="47918"/>
                  </a:lnTo>
                  <a:lnTo>
                    <a:pt x="0" y="50112"/>
                  </a:lnTo>
                  <a:lnTo>
                    <a:pt x="0" y="50990"/>
                  </a:lnTo>
                  <a:lnTo>
                    <a:pt x="44" y="51077"/>
                  </a:lnTo>
                  <a:lnTo>
                    <a:pt x="2326" y="53930"/>
                  </a:lnTo>
                  <a:lnTo>
                    <a:pt x="3379" y="55597"/>
                  </a:lnTo>
                  <a:lnTo>
                    <a:pt x="3423" y="55641"/>
                  </a:lnTo>
                  <a:lnTo>
                    <a:pt x="3686" y="55904"/>
                  </a:lnTo>
                  <a:lnTo>
                    <a:pt x="3774" y="55948"/>
                  </a:lnTo>
                  <a:lnTo>
                    <a:pt x="7153" y="56519"/>
                  </a:lnTo>
                  <a:lnTo>
                    <a:pt x="10400" y="56957"/>
                  </a:lnTo>
                  <a:lnTo>
                    <a:pt x="11628" y="57133"/>
                  </a:lnTo>
                  <a:lnTo>
                    <a:pt x="11672" y="57133"/>
                  </a:lnTo>
                  <a:lnTo>
                    <a:pt x="15709" y="56387"/>
                  </a:lnTo>
                  <a:lnTo>
                    <a:pt x="17421" y="56080"/>
                  </a:lnTo>
                  <a:lnTo>
                    <a:pt x="17421" y="56036"/>
                  </a:lnTo>
                  <a:lnTo>
                    <a:pt x="19483" y="55421"/>
                  </a:lnTo>
                  <a:lnTo>
                    <a:pt x="21282" y="55070"/>
                  </a:lnTo>
                  <a:lnTo>
                    <a:pt x="22818" y="55070"/>
                  </a:lnTo>
                  <a:lnTo>
                    <a:pt x="24398" y="55334"/>
                  </a:lnTo>
                  <a:lnTo>
                    <a:pt x="24442" y="55334"/>
                  </a:lnTo>
                  <a:lnTo>
                    <a:pt x="27952" y="54807"/>
                  </a:lnTo>
                  <a:lnTo>
                    <a:pt x="28084" y="54719"/>
                  </a:lnTo>
                  <a:lnTo>
                    <a:pt x="28610" y="54193"/>
                  </a:lnTo>
                  <a:lnTo>
                    <a:pt x="28654" y="54193"/>
                  </a:lnTo>
                  <a:lnTo>
                    <a:pt x="30014" y="51999"/>
                  </a:lnTo>
                  <a:lnTo>
                    <a:pt x="30541" y="51385"/>
                  </a:lnTo>
                  <a:lnTo>
                    <a:pt x="31375" y="50858"/>
                  </a:lnTo>
                  <a:lnTo>
                    <a:pt x="33525" y="49980"/>
                  </a:lnTo>
                  <a:lnTo>
                    <a:pt x="35412" y="49629"/>
                  </a:lnTo>
                  <a:lnTo>
                    <a:pt x="37386" y="49366"/>
                  </a:lnTo>
                  <a:lnTo>
                    <a:pt x="38176" y="49103"/>
                  </a:lnTo>
                  <a:lnTo>
                    <a:pt x="38220" y="49103"/>
                  </a:lnTo>
                  <a:lnTo>
                    <a:pt x="38966" y="48576"/>
                  </a:lnTo>
                  <a:lnTo>
                    <a:pt x="39010" y="48576"/>
                  </a:lnTo>
                  <a:lnTo>
                    <a:pt x="40809" y="46909"/>
                  </a:lnTo>
                  <a:lnTo>
                    <a:pt x="40809" y="46865"/>
                  </a:lnTo>
                  <a:lnTo>
                    <a:pt x="41379" y="46075"/>
                  </a:lnTo>
                  <a:lnTo>
                    <a:pt x="41379" y="46031"/>
                  </a:lnTo>
                  <a:lnTo>
                    <a:pt x="42345" y="43969"/>
                  </a:lnTo>
                  <a:lnTo>
                    <a:pt x="42959" y="43003"/>
                  </a:lnTo>
                  <a:lnTo>
                    <a:pt x="43486" y="42565"/>
                  </a:lnTo>
                  <a:lnTo>
                    <a:pt x="44890" y="42038"/>
                  </a:lnTo>
                  <a:lnTo>
                    <a:pt x="47084" y="41555"/>
                  </a:lnTo>
                  <a:lnTo>
                    <a:pt x="49234" y="41073"/>
                  </a:lnTo>
                  <a:lnTo>
                    <a:pt x="50419" y="41073"/>
                  </a:lnTo>
                  <a:lnTo>
                    <a:pt x="51955" y="41468"/>
                  </a:lnTo>
                  <a:lnTo>
                    <a:pt x="56299" y="43881"/>
                  </a:lnTo>
                  <a:lnTo>
                    <a:pt x="57484" y="44495"/>
                  </a:lnTo>
                  <a:lnTo>
                    <a:pt x="58449" y="44890"/>
                  </a:lnTo>
                  <a:lnTo>
                    <a:pt x="59239" y="45153"/>
                  </a:lnTo>
                  <a:lnTo>
                    <a:pt x="59853" y="45373"/>
                  </a:lnTo>
                  <a:lnTo>
                    <a:pt x="60292" y="45505"/>
                  </a:lnTo>
                  <a:lnTo>
                    <a:pt x="60687" y="45636"/>
                  </a:lnTo>
                  <a:lnTo>
                    <a:pt x="61082" y="45856"/>
                  </a:lnTo>
                  <a:lnTo>
                    <a:pt x="61521" y="46163"/>
                  </a:lnTo>
                  <a:lnTo>
                    <a:pt x="62003" y="46602"/>
                  </a:lnTo>
                  <a:lnTo>
                    <a:pt x="62574" y="47260"/>
                  </a:lnTo>
                  <a:lnTo>
                    <a:pt x="63232" y="48093"/>
                  </a:lnTo>
                  <a:lnTo>
                    <a:pt x="64066" y="49234"/>
                  </a:lnTo>
                  <a:lnTo>
                    <a:pt x="64636" y="49893"/>
                  </a:lnTo>
                  <a:lnTo>
                    <a:pt x="64680" y="49936"/>
                  </a:lnTo>
                  <a:lnTo>
                    <a:pt x="66874" y="50770"/>
                  </a:lnTo>
                  <a:lnTo>
                    <a:pt x="68673" y="51341"/>
                  </a:lnTo>
                  <a:lnTo>
                    <a:pt x="68717" y="51385"/>
                  </a:lnTo>
                  <a:lnTo>
                    <a:pt x="72798" y="51823"/>
                  </a:lnTo>
                  <a:lnTo>
                    <a:pt x="75080" y="51736"/>
                  </a:lnTo>
                  <a:lnTo>
                    <a:pt x="76879" y="52218"/>
                  </a:lnTo>
                  <a:lnTo>
                    <a:pt x="77010" y="52218"/>
                  </a:lnTo>
                  <a:lnTo>
                    <a:pt x="79380" y="51472"/>
                  </a:lnTo>
                  <a:lnTo>
                    <a:pt x="82276" y="50551"/>
                  </a:lnTo>
                  <a:lnTo>
                    <a:pt x="83241" y="50375"/>
                  </a:lnTo>
                  <a:lnTo>
                    <a:pt x="83285" y="50331"/>
                  </a:lnTo>
                  <a:lnTo>
                    <a:pt x="83329" y="50287"/>
                  </a:lnTo>
                  <a:lnTo>
                    <a:pt x="83373" y="50244"/>
                  </a:lnTo>
                  <a:lnTo>
                    <a:pt x="83373" y="50156"/>
                  </a:lnTo>
                  <a:lnTo>
                    <a:pt x="83329" y="50112"/>
                  </a:lnTo>
                  <a:lnTo>
                    <a:pt x="83285" y="50068"/>
                  </a:lnTo>
                  <a:lnTo>
                    <a:pt x="83241" y="50024"/>
                  </a:lnTo>
                  <a:lnTo>
                    <a:pt x="83154" y="50024"/>
                  </a:lnTo>
                  <a:lnTo>
                    <a:pt x="82232" y="50200"/>
                  </a:lnTo>
                  <a:lnTo>
                    <a:pt x="82188" y="50200"/>
                  </a:lnTo>
                  <a:lnTo>
                    <a:pt x="79292" y="51121"/>
                  </a:lnTo>
                  <a:lnTo>
                    <a:pt x="76923" y="51867"/>
                  </a:lnTo>
                  <a:lnTo>
                    <a:pt x="75167" y="51385"/>
                  </a:lnTo>
                  <a:lnTo>
                    <a:pt x="75080" y="51385"/>
                  </a:lnTo>
                  <a:lnTo>
                    <a:pt x="72798" y="51472"/>
                  </a:lnTo>
                  <a:lnTo>
                    <a:pt x="68761" y="51033"/>
                  </a:lnTo>
                  <a:lnTo>
                    <a:pt x="67006" y="50463"/>
                  </a:lnTo>
                  <a:lnTo>
                    <a:pt x="64855" y="49629"/>
                  </a:lnTo>
                  <a:lnTo>
                    <a:pt x="64329" y="49015"/>
                  </a:lnTo>
                  <a:lnTo>
                    <a:pt x="63495" y="47874"/>
                  </a:lnTo>
                  <a:lnTo>
                    <a:pt x="62793" y="46953"/>
                  </a:lnTo>
                  <a:lnTo>
                    <a:pt x="62223" y="46338"/>
                  </a:lnTo>
                  <a:lnTo>
                    <a:pt x="61696" y="45856"/>
                  </a:lnTo>
                  <a:lnTo>
                    <a:pt x="61257" y="45548"/>
                  </a:lnTo>
                  <a:lnTo>
                    <a:pt x="60862" y="45329"/>
                  </a:lnTo>
                  <a:lnTo>
                    <a:pt x="60424" y="45153"/>
                  </a:lnTo>
                  <a:lnTo>
                    <a:pt x="59941" y="45022"/>
                  </a:lnTo>
                  <a:lnTo>
                    <a:pt x="59327" y="44846"/>
                  </a:lnTo>
                  <a:lnTo>
                    <a:pt x="58581" y="44583"/>
                  </a:lnTo>
                  <a:lnTo>
                    <a:pt x="57615" y="44188"/>
                  </a:lnTo>
                  <a:lnTo>
                    <a:pt x="56474" y="43574"/>
                  </a:lnTo>
                  <a:lnTo>
                    <a:pt x="52086" y="41160"/>
                  </a:lnTo>
                  <a:lnTo>
                    <a:pt x="52042" y="41117"/>
                  </a:lnTo>
                  <a:lnTo>
                    <a:pt x="50463" y="40722"/>
                  </a:lnTo>
                  <a:lnTo>
                    <a:pt x="49190" y="40722"/>
                  </a:lnTo>
                  <a:lnTo>
                    <a:pt x="46996" y="41204"/>
                  </a:lnTo>
                  <a:lnTo>
                    <a:pt x="44802" y="41687"/>
                  </a:lnTo>
                  <a:lnTo>
                    <a:pt x="44802" y="41731"/>
                  </a:lnTo>
                  <a:lnTo>
                    <a:pt x="43354" y="42257"/>
                  </a:lnTo>
                  <a:lnTo>
                    <a:pt x="43310" y="42257"/>
                  </a:lnTo>
                  <a:lnTo>
                    <a:pt x="42696" y="42784"/>
                  </a:lnTo>
                  <a:lnTo>
                    <a:pt x="42652" y="42828"/>
                  </a:lnTo>
                  <a:lnTo>
                    <a:pt x="42038" y="43793"/>
                  </a:lnTo>
                  <a:lnTo>
                    <a:pt x="41072" y="45899"/>
                  </a:lnTo>
                  <a:lnTo>
                    <a:pt x="40546" y="46645"/>
                  </a:lnTo>
                  <a:lnTo>
                    <a:pt x="38790" y="48313"/>
                  </a:lnTo>
                  <a:lnTo>
                    <a:pt x="38044" y="48796"/>
                  </a:lnTo>
                  <a:lnTo>
                    <a:pt x="37299" y="49059"/>
                  </a:lnTo>
                  <a:lnTo>
                    <a:pt x="35368" y="49278"/>
                  </a:lnTo>
                  <a:lnTo>
                    <a:pt x="33437" y="49629"/>
                  </a:lnTo>
                  <a:lnTo>
                    <a:pt x="31243" y="50551"/>
                  </a:lnTo>
                  <a:lnTo>
                    <a:pt x="31199" y="50551"/>
                  </a:lnTo>
                  <a:lnTo>
                    <a:pt x="30321" y="51121"/>
                  </a:lnTo>
                  <a:lnTo>
                    <a:pt x="30278" y="51165"/>
                  </a:lnTo>
                  <a:lnTo>
                    <a:pt x="29751" y="51736"/>
                  </a:lnTo>
                  <a:lnTo>
                    <a:pt x="29751" y="51779"/>
                  </a:lnTo>
                  <a:lnTo>
                    <a:pt x="28347" y="53973"/>
                  </a:lnTo>
                  <a:lnTo>
                    <a:pt x="27864" y="54456"/>
                  </a:lnTo>
                  <a:lnTo>
                    <a:pt x="24398" y="54983"/>
                  </a:lnTo>
                  <a:lnTo>
                    <a:pt x="22862" y="54719"/>
                  </a:lnTo>
                  <a:lnTo>
                    <a:pt x="21238" y="54719"/>
                  </a:lnTo>
                  <a:lnTo>
                    <a:pt x="19439" y="55070"/>
                  </a:lnTo>
                  <a:lnTo>
                    <a:pt x="19395" y="55070"/>
                  </a:lnTo>
                  <a:lnTo>
                    <a:pt x="17333" y="55729"/>
                  </a:lnTo>
                  <a:lnTo>
                    <a:pt x="15622" y="56036"/>
                  </a:lnTo>
                  <a:lnTo>
                    <a:pt x="11628" y="56782"/>
                  </a:lnTo>
                  <a:lnTo>
                    <a:pt x="10487" y="56606"/>
                  </a:lnTo>
                  <a:lnTo>
                    <a:pt x="7196" y="56167"/>
                  </a:lnTo>
                  <a:lnTo>
                    <a:pt x="3905" y="55597"/>
                  </a:lnTo>
                  <a:lnTo>
                    <a:pt x="3686" y="55421"/>
                  </a:lnTo>
                  <a:lnTo>
                    <a:pt x="2589" y="53754"/>
                  </a:lnTo>
                  <a:lnTo>
                    <a:pt x="2589" y="53710"/>
                  </a:lnTo>
                  <a:lnTo>
                    <a:pt x="351" y="50902"/>
                  </a:lnTo>
                  <a:lnTo>
                    <a:pt x="351" y="50156"/>
                  </a:lnTo>
                  <a:lnTo>
                    <a:pt x="658" y="48006"/>
                  </a:lnTo>
                  <a:lnTo>
                    <a:pt x="1273" y="46777"/>
                  </a:lnTo>
                  <a:lnTo>
                    <a:pt x="2852" y="44759"/>
                  </a:lnTo>
                  <a:lnTo>
                    <a:pt x="5836" y="43135"/>
                  </a:lnTo>
                  <a:lnTo>
                    <a:pt x="5924" y="43091"/>
                  </a:lnTo>
                  <a:lnTo>
                    <a:pt x="6450" y="42214"/>
                  </a:lnTo>
                  <a:lnTo>
                    <a:pt x="6450" y="42170"/>
                  </a:lnTo>
                  <a:lnTo>
                    <a:pt x="7240" y="40414"/>
                  </a:lnTo>
                  <a:lnTo>
                    <a:pt x="8206" y="38703"/>
                  </a:lnTo>
                  <a:lnTo>
                    <a:pt x="9742" y="36641"/>
                  </a:lnTo>
                  <a:lnTo>
                    <a:pt x="9785" y="36641"/>
                  </a:lnTo>
                  <a:lnTo>
                    <a:pt x="10531" y="35280"/>
                  </a:lnTo>
                  <a:lnTo>
                    <a:pt x="10531" y="35193"/>
                  </a:lnTo>
                  <a:lnTo>
                    <a:pt x="10619" y="34315"/>
                  </a:lnTo>
                  <a:lnTo>
                    <a:pt x="10663" y="34271"/>
                  </a:lnTo>
                  <a:lnTo>
                    <a:pt x="10575" y="32823"/>
                  </a:lnTo>
                  <a:lnTo>
                    <a:pt x="10751" y="30454"/>
                  </a:lnTo>
                  <a:lnTo>
                    <a:pt x="11277" y="28479"/>
                  </a:lnTo>
                  <a:lnTo>
                    <a:pt x="12330" y="26329"/>
                  </a:lnTo>
                  <a:lnTo>
                    <a:pt x="13822" y="23608"/>
                  </a:lnTo>
                  <a:lnTo>
                    <a:pt x="14876" y="21634"/>
                  </a:lnTo>
                  <a:lnTo>
                    <a:pt x="16499" y="19176"/>
                  </a:lnTo>
                  <a:lnTo>
                    <a:pt x="17596" y="17816"/>
                  </a:lnTo>
                  <a:lnTo>
                    <a:pt x="19351" y="16675"/>
                  </a:lnTo>
                  <a:lnTo>
                    <a:pt x="20448" y="16149"/>
                  </a:lnTo>
                  <a:lnTo>
                    <a:pt x="21589" y="15710"/>
                  </a:lnTo>
                  <a:lnTo>
                    <a:pt x="23871" y="14788"/>
                  </a:lnTo>
                  <a:lnTo>
                    <a:pt x="23871" y="14744"/>
                  </a:lnTo>
                  <a:lnTo>
                    <a:pt x="24398" y="14350"/>
                  </a:lnTo>
                  <a:lnTo>
                    <a:pt x="25451" y="13209"/>
                  </a:lnTo>
                  <a:lnTo>
                    <a:pt x="27996" y="10576"/>
                  </a:lnTo>
                  <a:lnTo>
                    <a:pt x="27996" y="10532"/>
                  </a:lnTo>
                  <a:lnTo>
                    <a:pt x="29268" y="7021"/>
                  </a:lnTo>
                  <a:lnTo>
                    <a:pt x="30936" y="5179"/>
                  </a:lnTo>
                  <a:lnTo>
                    <a:pt x="32384" y="3467"/>
                  </a:lnTo>
                  <a:lnTo>
                    <a:pt x="33481" y="2414"/>
                  </a:lnTo>
                  <a:lnTo>
                    <a:pt x="34578" y="1668"/>
                  </a:lnTo>
                  <a:lnTo>
                    <a:pt x="36991" y="308"/>
                  </a:lnTo>
                  <a:lnTo>
                    <a:pt x="37035" y="264"/>
                  </a:lnTo>
                  <a:lnTo>
                    <a:pt x="37079" y="220"/>
                  </a:lnTo>
                  <a:lnTo>
                    <a:pt x="37079" y="132"/>
                  </a:lnTo>
                  <a:lnTo>
                    <a:pt x="37035" y="88"/>
                  </a:lnTo>
                  <a:lnTo>
                    <a:pt x="3699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68" name="Google Shape;17068;p486"/>
            <p:cNvSpPr/>
            <p:nvPr/>
          </p:nvSpPr>
          <p:spPr>
            <a:xfrm>
              <a:off x="5156025" y="3211275"/>
              <a:ext cx="2045950" cy="1731100"/>
            </a:xfrm>
            <a:custGeom>
              <a:avLst/>
              <a:gdLst/>
              <a:ahLst/>
              <a:cxnLst/>
              <a:rect l="l" t="t" r="r" b="b"/>
              <a:pathLst>
                <a:path w="81838" h="69244" extrusionOk="0">
                  <a:moveTo>
                    <a:pt x="34271" y="0"/>
                  </a:moveTo>
                  <a:lnTo>
                    <a:pt x="32209" y="1492"/>
                  </a:lnTo>
                  <a:lnTo>
                    <a:pt x="29488" y="3818"/>
                  </a:lnTo>
                  <a:lnTo>
                    <a:pt x="25714" y="6846"/>
                  </a:lnTo>
                  <a:lnTo>
                    <a:pt x="20493" y="11058"/>
                  </a:lnTo>
                  <a:lnTo>
                    <a:pt x="18474" y="12682"/>
                  </a:lnTo>
                  <a:lnTo>
                    <a:pt x="18430" y="12726"/>
                  </a:lnTo>
                  <a:lnTo>
                    <a:pt x="14525" y="17640"/>
                  </a:lnTo>
                  <a:lnTo>
                    <a:pt x="12331" y="20536"/>
                  </a:lnTo>
                  <a:lnTo>
                    <a:pt x="10356" y="23038"/>
                  </a:lnTo>
                  <a:lnTo>
                    <a:pt x="8645" y="25319"/>
                  </a:lnTo>
                  <a:lnTo>
                    <a:pt x="8645" y="25363"/>
                  </a:lnTo>
                  <a:lnTo>
                    <a:pt x="7680" y="27075"/>
                  </a:lnTo>
                  <a:lnTo>
                    <a:pt x="7636" y="27118"/>
                  </a:lnTo>
                  <a:lnTo>
                    <a:pt x="6934" y="31463"/>
                  </a:lnTo>
                  <a:lnTo>
                    <a:pt x="6363" y="35763"/>
                  </a:lnTo>
                  <a:lnTo>
                    <a:pt x="6012" y="38308"/>
                  </a:lnTo>
                  <a:lnTo>
                    <a:pt x="5661" y="40546"/>
                  </a:lnTo>
                  <a:lnTo>
                    <a:pt x="5047" y="43179"/>
                  </a:lnTo>
                  <a:lnTo>
                    <a:pt x="4301" y="45592"/>
                  </a:lnTo>
                  <a:lnTo>
                    <a:pt x="3379" y="47128"/>
                  </a:lnTo>
                  <a:lnTo>
                    <a:pt x="2063" y="48927"/>
                  </a:lnTo>
                  <a:lnTo>
                    <a:pt x="746" y="51209"/>
                  </a:lnTo>
                  <a:lnTo>
                    <a:pt x="746" y="51253"/>
                  </a:lnTo>
                  <a:lnTo>
                    <a:pt x="527" y="52042"/>
                  </a:lnTo>
                  <a:lnTo>
                    <a:pt x="527" y="52086"/>
                  </a:lnTo>
                  <a:lnTo>
                    <a:pt x="176" y="55685"/>
                  </a:lnTo>
                  <a:lnTo>
                    <a:pt x="0" y="57659"/>
                  </a:lnTo>
                  <a:lnTo>
                    <a:pt x="0" y="57703"/>
                  </a:lnTo>
                  <a:lnTo>
                    <a:pt x="44" y="58010"/>
                  </a:lnTo>
                  <a:lnTo>
                    <a:pt x="88" y="58054"/>
                  </a:lnTo>
                  <a:lnTo>
                    <a:pt x="132" y="58142"/>
                  </a:lnTo>
                  <a:lnTo>
                    <a:pt x="1317" y="58625"/>
                  </a:lnTo>
                  <a:lnTo>
                    <a:pt x="2063" y="59414"/>
                  </a:lnTo>
                  <a:lnTo>
                    <a:pt x="3248" y="61652"/>
                  </a:lnTo>
                  <a:lnTo>
                    <a:pt x="4432" y="63890"/>
                  </a:lnTo>
                  <a:lnTo>
                    <a:pt x="5749" y="65865"/>
                  </a:lnTo>
                  <a:lnTo>
                    <a:pt x="6670" y="67006"/>
                  </a:lnTo>
                  <a:lnTo>
                    <a:pt x="6714" y="67050"/>
                  </a:lnTo>
                  <a:lnTo>
                    <a:pt x="9347" y="68936"/>
                  </a:lnTo>
                  <a:lnTo>
                    <a:pt x="9391" y="68936"/>
                  </a:lnTo>
                  <a:lnTo>
                    <a:pt x="10137" y="69244"/>
                  </a:lnTo>
                  <a:lnTo>
                    <a:pt x="10268" y="69244"/>
                  </a:lnTo>
                  <a:lnTo>
                    <a:pt x="10883" y="69024"/>
                  </a:lnTo>
                  <a:lnTo>
                    <a:pt x="10927" y="68980"/>
                  </a:lnTo>
                  <a:lnTo>
                    <a:pt x="13340" y="66611"/>
                  </a:lnTo>
                  <a:lnTo>
                    <a:pt x="17114" y="64417"/>
                  </a:lnTo>
                  <a:lnTo>
                    <a:pt x="18562" y="63627"/>
                  </a:lnTo>
                  <a:lnTo>
                    <a:pt x="20010" y="63495"/>
                  </a:lnTo>
                  <a:lnTo>
                    <a:pt x="22028" y="63100"/>
                  </a:lnTo>
                  <a:lnTo>
                    <a:pt x="22906" y="63056"/>
                  </a:lnTo>
                  <a:lnTo>
                    <a:pt x="26899" y="64373"/>
                  </a:lnTo>
                  <a:lnTo>
                    <a:pt x="29356" y="65075"/>
                  </a:lnTo>
                  <a:lnTo>
                    <a:pt x="31156" y="65601"/>
                  </a:lnTo>
                  <a:lnTo>
                    <a:pt x="31199" y="65601"/>
                  </a:lnTo>
                  <a:lnTo>
                    <a:pt x="31287" y="65558"/>
                  </a:lnTo>
                  <a:lnTo>
                    <a:pt x="33569" y="63846"/>
                  </a:lnTo>
                  <a:lnTo>
                    <a:pt x="33613" y="63802"/>
                  </a:lnTo>
                  <a:lnTo>
                    <a:pt x="35280" y="62091"/>
                  </a:lnTo>
                  <a:lnTo>
                    <a:pt x="36641" y="59678"/>
                  </a:lnTo>
                  <a:lnTo>
                    <a:pt x="37079" y="59239"/>
                  </a:lnTo>
                  <a:lnTo>
                    <a:pt x="38176" y="58712"/>
                  </a:lnTo>
                  <a:lnTo>
                    <a:pt x="40414" y="58361"/>
                  </a:lnTo>
                  <a:lnTo>
                    <a:pt x="40458" y="58317"/>
                  </a:lnTo>
                  <a:lnTo>
                    <a:pt x="43047" y="57264"/>
                  </a:lnTo>
                  <a:lnTo>
                    <a:pt x="43091" y="57220"/>
                  </a:lnTo>
                  <a:lnTo>
                    <a:pt x="45153" y="55597"/>
                  </a:lnTo>
                  <a:lnTo>
                    <a:pt x="47216" y="53929"/>
                  </a:lnTo>
                  <a:lnTo>
                    <a:pt x="48313" y="53403"/>
                  </a:lnTo>
                  <a:lnTo>
                    <a:pt x="50068" y="53359"/>
                  </a:lnTo>
                  <a:lnTo>
                    <a:pt x="50902" y="53403"/>
                  </a:lnTo>
                  <a:lnTo>
                    <a:pt x="53096" y="53534"/>
                  </a:lnTo>
                  <a:lnTo>
                    <a:pt x="54193" y="53666"/>
                  </a:lnTo>
                  <a:lnTo>
                    <a:pt x="55246" y="53842"/>
                  </a:lnTo>
                  <a:lnTo>
                    <a:pt x="56299" y="54061"/>
                  </a:lnTo>
                  <a:lnTo>
                    <a:pt x="57352" y="54412"/>
                  </a:lnTo>
                  <a:lnTo>
                    <a:pt x="57835" y="54631"/>
                  </a:lnTo>
                  <a:lnTo>
                    <a:pt x="58362" y="54851"/>
                  </a:lnTo>
                  <a:lnTo>
                    <a:pt x="58844" y="55114"/>
                  </a:lnTo>
                  <a:lnTo>
                    <a:pt x="59327" y="55421"/>
                  </a:lnTo>
                  <a:lnTo>
                    <a:pt x="60512" y="56518"/>
                  </a:lnTo>
                  <a:lnTo>
                    <a:pt x="60556" y="56518"/>
                  </a:lnTo>
                  <a:lnTo>
                    <a:pt x="65382" y="58493"/>
                  </a:lnTo>
                  <a:lnTo>
                    <a:pt x="65426" y="58537"/>
                  </a:lnTo>
                  <a:lnTo>
                    <a:pt x="66436" y="58581"/>
                  </a:lnTo>
                  <a:lnTo>
                    <a:pt x="68454" y="59019"/>
                  </a:lnTo>
                  <a:lnTo>
                    <a:pt x="70692" y="59327"/>
                  </a:lnTo>
                  <a:lnTo>
                    <a:pt x="70736" y="59370"/>
                  </a:lnTo>
                  <a:lnTo>
                    <a:pt x="73062" y="59414"/>
                  </a:lnTo>
                  <a:lnTo>
                    <a:pt x="75431" y="59546"/>
                  </a:lnTo>
                  <a:lnTo>
                    <a:pt x="75475" y="59546"/>
                  </a:lnTo>
                  <a:lnTo>
                    <a:pt x="79161" y="59370"/>
                  </a:lnTo>
                  <a:lnTo>
                    <a:pt x="79205" y="59370"/>
                  </a:lnTo>
                  <a:lnTo>
                    <a:pt x="81706" y="58712"/>
                  </a:lnTo>
                  <a:lnTo>
                    <a:pt x="81750" y="58668"/>
                  </a:lnTo>
                  <a:lnTo>
                    <a:pt x="81794" y="58625"/>
                  </a:lnTo>
                  <a:lnTo>
                    <a:pt x="81838" y="58537"/>
                  </a:lnTo>
                  <a:lnTo>
                    <a:pt x="81838" y="58493"/>
                  </a:lnTo>
                  <a:lnTo>
                    <a:pt x="81794" y="58405"/>
                  </a:lnTo>
                  <a:lnTo>
                    <a:pt x="81750" y="58361"/>
                  </a:lnTo>
                  <a:lnTo>
                    <a:pt x="81618" y="58361"/>
                  </a:lnTo>
                  <a:lnTo>
                    <a:pt x="79117" y="59019"/>
                  </a:lnTo>
                  <a:lnTo>
                    <a:pt x="75475" y="59195"/>
                  </a:lnTo>
                  <a:lnTo>
                    <a:pt x="73105" y="59063"/>
                  </a:lnTo>
                  <a:lnTo>
                    <a:pt x="70736" y="59019"/>
                  </a:lnTo>
                  <a:lnTo>
                    <a:pt x="68498" y="58668"/>
                  </a:lnTo>
                  <a:lnTo>
                    <a:pt x="66523" y="58273"/>
                  </a:lnTo>
                  <a:lnTo>
                    <a:pt x="66479" y="58230"/>
                  </a:lnTo>
                  <a:lnTo>
                    <a:pt x="65470" y="58186"/>
                  </a:lnTo>
                  <a:lnTo>
                    <a:pt x="62530" y="56957"/>
                  </a:lnTo>
                  <a:lnTo>
                    <a:pt x="60687" y="56211"/>
                  </a:lnTo>
                  <a:lnTo>
                    <a:pt x="59546" y="55158"/>
                  </a:lnTo>
                  <a:lnTo>
                    <a:pt x="59020" y="54851"/>
                  </a:lnTo>
                  <a:lnTo>
                    <a:pt x="58537" y="54544"/>
                  </a:lnTo>
                  <a:lnTo>
                    <a:pt x="58010" y="54324"/>
                  </a:lnTo>
                  <a:lnTo>
                    <a:pt x="57484" y="54105"/>
                  </a:lnTo>
                  <a:lnTo>
                    <a:pt x="56957" y="53885"/>
                  </a:lnTo>
                  <a:lnTo>
                    <a:pt x="56431" y="53754"/>
                  </a:lnTo>
                  <a:lnTo>
                    <a:pt x="55378" y="53491"/>
                  </a:lnTo>
                  <a:lnTo>
                    <a:pt x="54281" y="53315"/>
                  </a:lnTo>
                  <a:lnTo>
                    <a:pt x="53184" y="53183"/>
                  </a:lnTo>
                  <a:lnTo>
                    <a:pt x="50902" y="53052"/>
                  </a:lnTo>
                  <a:lnTo>
                    <a:pt x="50068" y="53008"/>
                  </a:lnTo>
                  <a:lnTo>
                    <a:pt x="48269" y="53052"/>
                  </a:lnTo>
                  <a:lnTo>
                    <a:pt x="48181" y="53052"/>
                  </a:lnTo>
                  <a:lnTo>
                    <a:pt x="47040" y="53666"/>
                  </a:lnTo>
                  <a:lnTo>
                    <a:pt x="46996" y="53666"/>
                  </a:lnTo>
                  <a:lnTo>
                    <a:pt x="44934" y="55290"/>
                  </a:lnTo>
                  <a:lnTo>
                    <a:pt x="42872" y="56913"/>
                  </a:lnTo>
                  <a:lnTo>
                    <a:pt x="40371" y="58010"/>
                  </a:lnTo>
                  <a:lnTo>
                    <a:pt x="38089" y="58361"/>
                  </a:lnTo>
                  <a:lnTo>
                    <a:pt x="38045" y="58405"/>
                  </a:lnTo>
                  <a:lnTo>
                    <a:pt x="36904" y="58932"/>
                  </a:lnTo>
                  <a:lnTo>
                    <a:pt x="36860" y="58932"/>
                  </a:lnTo>
                  <a:lnTo>
                    <a:pt x="36377" y="59458"/>
                  </a:lnTo>
                  <a:lnTo>
                    <a:pt x="36333" y="59502"/>
                  </a:lnTo>
                  <a:lnTo>
                    <a:pt x="35017" y="61872"/>
                  </a:lnTo>
                  <a:lnTo>
                    <a:pt x="33350" y="63583"/>
                  </a:lnTo>
                  <a:lnTo>
                    <a:pt x="31156" y="65207"/>
                  </a:lnTo>
                  <a:lnTo>
                    <a:pt x="29444" y="64724"/>
                  </a:lnTo>
                  <a:lnTo>
                    <a:pt x="27031" y="64066"/>
                  </a:lnTo>
                  <a:lnTo>
                    <a:pt x="22994" y="62705"/>
                  </a:lnTo>
                  <a:lnTo>
                    <a:pt x="22906" y="62705"/>
                  </a:lnTo>
                  <a:lnTo>
                    <a:pt x="21985" y="62749"/>
                  </a:lnTo>
                  <a:lnTo>
                    <a:pt x="19966" y="63144"/>
                  </a:lnTo>
                  <a:lnTo>
                    <a:pt x="18474" y="63276"/>
                  </a:lnTo>
                  <a:lnTo>
                    <a:pt x="18430" y="63276"/>
                  </a:lnTo>
                  <a:lnTo>
                    <a:pt x="13165" y="66304"/>
                  </a:lnTo>
                  <a:lnTo>
                    <a:pt x="13121" y="66347"/>
                  </a:lnTo>
                  <a:lnTo>
                    <a:pt x="10707" y="68717"/>
                  </a:lnTo>
                  <a:lnTo>
                    <a:pt x="10181" y="68893"/>
                  </a:lnTo>
                  <a:lnTo>
                    <a:pt x="9566" y="68629"/>
                  </a:lnTo>
                  <a:lnTo>
                    <a:pt x="6934" y="66786"/>
                  </a:lnTo>
                  <a:lnTo>
                    <a:pt x="6012" y="65645"/>
                  </a:lnTo>
                  <a:lnTo>
                    <a:pt x="4740" y="63715"/>
                  </a:lnTo>
                  <a:lnTo>
                    <a:pt x="3555" y="61477"/>
                  </a:lnTo>
                  <a:lnTo>
                    <a:pt x="2326" y="59239"/>
                  </a:lnTo>
                  <a:lnTo>
                    <a:pt x="2326" y="59195"/>
                  </a:lnTo>
                  <a:lnTo>
                    <a:pt x="1536" y="58361"/>
                  </a:lnTo>
                  <a:lnTo>
                    <a:pt x="1492" y="58317"/>
                  </a:lnTo>
                  <a:lnTo>
                    <a:pt x="395" y="57835"/>
                  </a:lnTo>
                  <a:lnTo>
                    <a:pt x="351" y="57659"/>
                  </a:lnTo>
                  <a:lnTo>
                    <a:pt x="527" y="55685"/>
                  </a:lnTo>
                  <a:lnTo>
                    <a:pt x="878" y="52130"/>
                  </a:lnTo>
                  <a:lnTo>
                    <a:pt x="1054" y="51340"/>
                  </a:lnTo>
                  <a:lnTo>
                    <a:pt x="2370" y="49102"/>
                  </a:lnTo>
                  <a:lnTo>
                    <a:pt x="3686" y="47347"/>
                  </a:lnTo>
                  <a:lnTo>
                    <a:pt x="3686" y="47303"/>
                  </a:lnTo>
                  <a:lnTo>
                    <a:pt x="4608" y="45768"/>
                  </a:lnTo>
                  <a:lnTo>
                    <a:pt x="4608" y="45724"/>
                  </a:lnTo>
                  <a:lnTo>
                    <a:pt x="5398" y="43266"/>
                  </a:lnTo>
                  <a:lnTo>
                    <a:pt x="5968" y="40634"/>
                  </a:lnTo>
                  <a:lnTo>
                    <a:pt x="6363" y="38396"/>
                  </a:lnTo>
                  <a:lnTo>
                    <a:pt x="6670" y="35807"/>
                  </a:lnTo>
                  <a:lnTo>
                    <a:pt x="7285" y="31506"/>
                  </a:lnTo>
                  <a:lnTo>
                    <a:pt x="7987" y="27206"/>
                  </a:lnTo>
                  <a:lnTo>
                    <a:pt x="8952" y="25539"/>
                  </a:lnTo>
                  <a:lnTo>
                    <a:pt x="10663" y="23257"/>
                  </a:lnTo>
                  <a:lnTo>
                    <a:pt x="12594" y="20756"/>
                  </a:lnTo>
                  <a:lnTo>
                    <a:pt x="14788" y="17860"/>
                  </a:lnTo>
                  <a:lnTo>
                    <a:pt x="18694" y="12945"/>
                  </a:lnTo>
                  <a:lnTo>
                    <a:pt x="25934" y="7109"/>
                  </a:lnTo>
                  <a:lnTo>
                    <a:pt x="29708" y="4081"/>
                  </a:lnTo>
                  <a:lnTo>
                    <a:pt x="32384" y="1756"/>
                  </a:lnTo>
                  <a:lnTo>
                    <a:pt x="34491" y="308"/>
                  </a:lnTo>
                  <a:lnTo>
                    <a:pt x="34534" y="264"/>
                  </a:lnTo>
                  <a:lnTo>
                    <a:pt x="34534" y="176"/>
                  </a:lnTo>
                  <a:lnTo>
                    <a:pt x="34534" y="132"/>
                  </a:lnTo>
                  <a:lnTo>
                    <a:pt x="34491" y="44"/>
                  </a:lnTo>
                  <a:lnTo>
                    <a:pt x="3444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69" name="Google Shape;17069;p486"/>
            <p:cNvSpPr/>
            <p:nvPr/>
          </p:nvSpPr>
          <p:spPr>
            <a:xfrm>
              <a:off x="5473050" y="4092175"/>
              <a:ext cx="560600" cy="444300"/>
            </a:xfrm>
            <a:custGeom>
              <a:avLst/>
              <a:gdLst/>
              <a:ahLst/>
              <a:cxnLst/>
              <a:rect l="l" t="t" r="r" b="b"/>
              <a:pathLst>
                <a:path w="22424" h="17772" extrusionOk="0">
                  <a:moveTo>
                    <a:pt x="6188" y="483"/>
                  </a:moveTo>
                  <a:lnTo>
                    <a:pt x="6671" y="1361"/>
                  </a:lnTo>
                  <a:lnTo>
                    <a:pt x="6758" y="1448"/>
                  </a:lnTo>
                  <a:lnTo>
                    <a:pt x="8514" y="2107"/>
                  </a:lnTo>
                  <a:lnTo>
                    <a:pt x="12551" y="3862"/>
                  </a:lnTo>
                  <a:lnTo>
                    <a:pt x="12814" y="4213"/>
                  </a:lnTo>
                  <a:lnTo>
                    <a:pt x="13384" y="5441"/>
                  </a:lnTo>
                  <a:lnTo>
                    <a:pt x="14394" y="7197"/>
                  </a:lnTo>
                  <a:lnTo>
                    <a:pt x="14920" y="9391"/>
                  </a:lnTo>
                  <a:lnTo>
                    <a:pt x="15359" y="10707"/>
                  </a:lnTo>
                  <a:lnTo>
                    <a:pt x="15359" y="10751"/>
                  </a:lnTo>
                  <a:lnTo>
                    <a:pt x="16105" y="11936"/>
                  </a:lnTo>
                  <a:lnTo>
                    <a:pt x="16149" y="11980"/>
                  </a:lnTo>
                  <a:lnTo>
                    <a:pt x="17070" y="12682"/>
                  </a:lnTo>
                  <a:lnTo>
                    <a:pt x="17114" y="12682"/>
                  </a:lnTo>
                  <a:lnTo>
                    <a:pt x="19440" y="13384"/>
                  </a:lnTo>
                  <a:lnTo>
                    <a:pt x="19528" y="13384"/>
                  </a:lnTo>
                  <a:lnTo>
                    <a:pt x="20712" y="13252"/>
                  </a:lnTo>
                  <a:lnTo>
                    <a:pt x="21985" y="13472"/>
                  </a:lnTo>
                  <a:lnTo>
                    <a:pt x="22029" y="13515"/>
                  </a:lnTo>
                  <a:lnTo>
                    <a:pt x="21897" y="13603"/>
                  </a:lnTo>
                  <a:lnTo>
                    <a:pt x="20669" y="14130"/>
                  </a:lnTo>
                  <a:lnTo>
                    <a:pt x="16105" y="15534"/>
                  </a:lnTo>
                  <a:lnTo>
                    <a:pt x="13735" y="16368"/>
                  </a:lnTo>
                  <a:lnTo>
                    <a:pt x="11234" y="17421"/>
                  </a:lnTo>
                  <a:lnTo>
                    <a:pt x="10883" y="17377"/>
                  </a:lnTo>
                  <a:lnTo>
                    <a:pt x="8733" y="16499"/>
                  </a:lnTo>
                  <a:lnTo>
                    <a:pt x="5223" y="15051"/>
                  </a:lnTo>
                  <a:lnTo>
                    <a:pt x="5179" y="15051"/>
                  </a:lnTo>
                  <a:lnTo>
                    <a:pt x="747" y="13910"/>
                  </a:lnTo>
                  <a:lnTo>
                    <a:pt x="396" y="13515"/>
                  </a:lnTo>
                  <a:lnTo>
                    <a:pt x="352" y="12945"/>
                  </a:lnTo>
                  <a:lnTo>
                    <a:pt x="703" y="11716"/>
                  </a:lnTo>
                  <a:lnTo>
                    <a:pt x="1230" y="10839"/>
                  </a:lnTo>
                  <a:lnTo>
                    <a:pt x="2634" y="8732"/>
                  </a:lnTo>
                  <a:lnTo>
                    <a:pt x="5091" y="5003"/>
                  </a:lnTo>
                  <a:lnTo>
                    <a:pt x="5135" y="4959"/>
                  </a:lnTo>
                  <a:lnTo>
                    <a:pt x="5749" y="2896"/>
                  </a:lnTo>
                  <a:lnTo>
                    <a:pt x="5749" y="2853"/>
                  </a:lnTo>
                  <a:lnTo>
                    <a:pt x="6056" y="790"/>
                  </a:lnTo>
                  <a:lnTo>
                    <a:pt x="6188" y="483"/>
                  </a:lnTo>
                  <a:close/>
                  <a:moveTo>
                    <a:pt x="6144" y="0"/>
                  </a:moveTo>
                  <a:lnTo>
                    <a:pt x="6056" y="44"/>
                  </a:lnTo>
                  <a:lnTo>
                    <a:pt x="6013" y="132"/>
                  </a:lnTo>
                  <a:lnTo>
                    <a:pt x="5749" y="659"/>
                  </a:lnTo>
                  <a:lnTo>
                    <a:pt x="5705" y="702"/>
                  </a:lnTo>
                  <a:lnTo>
                    <a:pt x="5398" y="2809"/>
                  </a:lnTo>
                  <a:lnTo>
                    <a:pt x="4784" y="4827"/>
                  </a:lnTo>
                  <a:lnTo>
                    <a:pt x="2370" y="8557"/>
                  </a:lnTo>
                  <a:lnTo>
                    <a:pt x="922" y="10619"/>
                  </a:lnTo>
                  <a:lnTo>
                    <a:pt x="396" y="11541"/>
                  </a:lnTo>
                  <a:lnTo>
                    <a:pt x="352" y="11585"/>
                  </a:lnTo>
                  <a:lnTo>
                    <a:pt x="1" y="12857"/>
                  </a:lnTo>
                  <a:lnTo>
                    <a:pt x="1" y="12945"/>
                  </a:lnTo>
                  <a:lnTo>
                    <a:pt x="45" y="13603"/>
                  </a:lnTo>
                  <a:lnTo>
                    <a:pt x="89" y="13735"/>
                  </a:lnTo>
                  <a:lnTo>
                    <a:pt x="527" y="14174"/>
                  </a:lnTo>
                  <a:lnTo>
                    <a:pt x="615" y="14218"/>
                  </a:lnTo>
                  <a:lnTo>
                    <a:pt x="5091" y="15402"/>
                  </a:lnTo>
                  <a:lnTo>
                    <a:pt x="8601" y="16806"/>
                  </a:lnTo>
                  <a:lnTo>
                    <a:pt x="10752" y="17728"/>
                  </a:lnTo>
                  <a:lnTo>
                    <a:pt x="10795" y="17728"/>
                  </a:lnTo>
                  <a:lnTo>
                    <a:pt x="11234" y="17772"/>
                  </a:lnTo>
                  <a:lnTo>
                    <a:pt x="11322" y="17772"/>
                  </a:lnTo>
                  <a:lnTo>
                    <a:pt x="13867" y="16719"/>
                  </a:lnTo>
                  <a:lnTo>
                    <a:pt x="16193" y="15885"/>
                  </a:lnTo>
                  <a:lnTo>
                    <a:pt x="20756" y="14437"/>
                  </a:lnTo>
                  <a:lnTo>
                    <a:pt x="20800" y="14437"/>
                  </a:lnTo>
                  <a:lnTo>
                    <a:pt x="22073" y="13910"/>
                  </a:lnTo>
                  <a:lnTo>
                    <a:pt x="22117" y="13866"/>
                  </a:lnTo>
                  <a:lnTo>
                    <a:pt x="22380" y="13647"/>
                  </a:lnTo>
                  <a:lnTo>
                    <a:pt x="22424" y="13559"/>
                  </a:lnTo>
                  <a:lnTo>
                    <a:pt x="22424" y="13515"/>
                  </a:lnTo>
                  <a:lnTo>
                    <a:pt x="22424" y="13428"/>
                  </a:lnTo>
                  <a:lnTo>
                    <a:pt x="22380" y="13384"/>
                  </a:lnTo>
                  <a:lnTo>
                    <a:pt x="22204" y="13208"/>
                  </a:lnTo>
                  <a:lnTo>
                    <a:pt x="22117" y="13121"/>
                  </a:lnTo>
                  <a:lnTo>
                    <a:pt x="20756" y="12901"/>
                  </a:lnTo>
                  <a:lnTo>
                    <a:pt x="20712" y="12901"/>
                  </a:lnTo>
                  <a:lnTo>
                    <a:pt x="19528" y="13033"/>
                  </a:lnTo>
                  <a:lnTo>
                    <a:pt x="17246" y="12375"/>
                  </a:lnTo>
                  <a:lnTo>
                    <a:pt x="16368" y="11716"/>
                  </a:lnTo>
                  <a:lnTo>
                    <a:pt x="15666" y="10575"/>
                  </a:lnTo>
                  <a:lnTo>
                    <a:pt x="15271" y="9303"/>
                  </a:lnTo>
                  <a:lnTo>
                    <a:pt x="14745" y="7109"/>
                  </a:lnTo>
                  <a:lnTo>
                    <a:pt x="14701" y="7065"/>
                  </a:lnTo>
                  <a:lnTo>
                    <a:pt x="13692" y="5310"/>
                  </a:lnTo>
                  <a:lnTo>
                    <a:pt x="13121" y="4081"/>
                  </a:lnTo>
                  <a:lnTo>
                    <a:pt x="13077" y="4037"/>
                  </a:lnTo>
                  <a:lnTo>
                    <a:pt x="12814" y="3642"/>
                  </a:lnTo>
                  <a:lnTo>
                    <a:pt x="12726" y="3555"/>
                  </a:lnTo>
                  <a:lnTo>
                    <a:pt x="8645" y="1756"/>
                  </a:lnTo>
                  <a:lnTo>
                    <a:pt x="6934" y="1141"/>
                  </a:lnTo>
                  <a:lnTo>
                    <a:pt x="6495" y="307"/>
                  </a:lnTo>
                  <a:lnTo>
                    <a:pt x="6451" y="264"/>
                  </a:lnTo>
                  <a:lnTo>
                    <a:pt x="6276" y="88"/>
                  </a:lnTo>
                  <a:lnTo>
                    <a:pt x="6232" y="44"/>
                  </a:lnTo>
                  <a:lnTo>
                    <a:pt x="614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70" name="Google Shape;17070;p486"/>
            <p:cNvSpPr/>
            <p:nvPr/>
          </p:nvSpPr>
          <p:spPr>
            <a:xfrm>
              <a:off x="5446725" y="4038425"/>
              <a:ext cx="650550" cy="557300"/>
            </a:xfrm>
            <a:custGeom>
              <a:avLst/>
              <a:gdLst/>
              <a:ahLst/>
              <a:cxnLst/>
              <a:rect l="l" t="t" r="r" b="b"/>
              <a:pathLst>
                <a:path w="26022" h="22292" extrusionOk="0">
                  <a:moveTo>
                    <a:pt x="10225" y="351"/>
                  </a:moveTo>
                  <a:lnTo>
                    <a:pt x="10795" y="571"/>
                  </a:lnTo>
                  <a:lnTo>
                    <a:pt x="12946" y="2238"/>
                  </a:lnTo>
                  <a:lnTo>
                    <a:pt x="14832" y="3554"/>
                  </a:lnTo>
                  <a:lnTo>
                    <a:pt x="16017" y="4871"/>
                  </a:lnTo>
                  <a:lnTo>
                    <a:pt x="17026" y="6494"/>
                  </a:lnTo>
                  <a:lnTo>
                    <a:pt x="17948" y="8337"/>
                  </a:lnTo>
                  <a:lnTo>
                    <a:pt x="18431" y="10926"/>
                  </a:lnTo>
                  <a:lnTo>
                    <a:pt x="18957" y="13691"/>
                  </a:lnTo>
                  <a:lnTo>
                    <a:pt x="18957" y="13779"/>
                  </a:lnTo>
                  <a:lnTo>
                    <a:pt x="19308" y="14174"/>
                  </a:lnTo>
                  <a:lnTo>
                    <a:pt x="19396" y="14217"/>
                  </a:lnTo>
                  <a:lnTo>
                    <a:pt x="20800" y="14568"/>
                  </a:lnTo>
                  <a:lnTo>
                    <a:pt x="20844" y="14568"/>
                  </a:lnTo>
                  <a:lnTo>
                    <a:pt x="21941" y="14612"/>
                  </a:lnTo>
                  <a:lnTo>
                    <a:pt x="25364" y="15227"/>
                  </a:lnTo>
                  <a:lnTo>
                    <a:pt x="25583" y="15358"/>
                  </a:lnTo>
                  <a:lnTo>
                    <a:pt x="25671" y="15622"/>
                  </a:lnTo>
                  <a:lnTo>
                    <a:pt x="25583" y="16368"/>
                  </a:lnTo>
                  <a:lnTo>
                    <a:pt x="25408" y="16631"/>
                  </a:lnTo>
                  <a:lnTo>
                    <a:pt x="24969" y="16894"/>
                  </a:lnTo>
                  <a:lnTo>
                    <a:pt x="23916" y="17026"/>
                  </a:lnTo>
                  <a:lnTo>
                    <a:pt x="23872" y="17070"/>
                  </a:lnTo>
                  <a:lnTo>
                    <a:pt x="19659" y="18693"/>
                  </a:lnTo>
                  <a:lnTo>
                    <a:pt x="19615" y="18693"/>
                  </a:lnTo>
                  <a:lnTo>
                    <a:pt x="19133" y="19044"/>
                  </a:lnTo>
                  <a:lnTo>
                    <a:pt x="17772" y="19659"/>
                  </a:lnTo>
                  <a:lnTo>
                    <a:pt x="13165" y="21370"/>
                  </a:lnTo>
                  <a:lnTo>
                    <a:pt x="11805" y="21940"/>
                  </a:lnTo>
                  <a:lnTo>
                    <a:pt x="11278" y="21853"/>
                  </a:lnTo>
                  <a:lnTo>
                    <a:pt x="10093" y="21370"/>
                  </a:lnTo>
                  <a:lnTo>
                    <a:pt x="8075" y="20492"/>
                  </a:lnTo>
                  <a:lnTo>
                    <a:pt x="5661" y="19439"/>
                  </a:lnTo>
                  <a:lnTo>
                    <a:pt x="878" y="17377"/>
                  </a:lnTo>
                  <a:lnTo>
                    <a:pt x="483" y="16543"/>
                  </a:lnTo>
                  <a:lnTo>
                    <a:pt x="396" y="16236"/>
                  </a:lnTo>
                  <a:lnTo>
                    <a:pt x="352" y="15885"/>
                  </a:lnTo>
                  <a:lnTo>
                    <a:pt x="352" y="15534"/>
                  </a:lnTo>
                  <a:lnTo>
                    <a:pt x="396" y="15183"/>
                  </a:lnTo>
                  <a:lnTo>
                    <a:pt x="440" y="14832"/>
                  </a:lnTo>
                  <a:lnTo>
                    <a:pt x="571" y="14481"/>
                  </a:lnTo>
                  <a:lnTo>
                    <a:pt x="834" y="13822"/>
                  </a:lnTo>
                  <a:lnTo>
                    <a:pt x="1186" y="13120"/>
                  </a:lnTo>
                  <a:lnTo>
                    <a:pt x="1580" y="12462"/>
                  </a:lnTo>
                  <a:lnTo>
                    <a:pt x="2458" y="11190"/>
                  </a:lnTo>
                  <a:lnTo>
                    <a:pt x="3116" y="10312"/>
                  </a:lnTo>
                  <a:lnTo>
                    <a:pt x="3380" y="9873"/>
                  </a:lnTo>
                  <a:lnTo>
                    <a:pt x="3643" y="9434"/>
                  </a:lnTo>
                  <a:lnTo>
                    <a:pt x="4915" y="6889"/>
                  </a:lnTo>
                  <a:lnTo>
                    <a:pt x="4915" y="6846"/>
                  </a:lnTo>
                  <a:lnTo>
                    <a:pt x="5617" y="4388"/>
                  </a:lnTo>
                  <a:lnTo>
                    <a:pt x="6144" y="2326"/>
                  </a:lnTo>
                  <a:lnTo>
                    <a:pt x="6890" y="1492"/>
                  </a:lnTo>
                  <a:lnTo>
                    <a:pt x="8382" y="966"/>
                  </a:lnTo>
                  <a:lnTo>
                    <a:pt x="8470" y="922"/>
                  </a:lnTo>
                  <a:lnTo>
                    <a:pt x="8909" y="351"/>
                  </a:lnTo>
                  <a:close/>
                  <a:moveTo>
                    <a:pt x="8865" y="0"/>
                  </a:moveTo>
                  <a:lnTo>
                    <a:pt x="8777" y="44"/>
                  </a:lnTo>
                  <a:lnTo>
                    <a:pt x="8733" y="88"/>
                  </a:lnTo>
                  <a:lnTo>
                    <a:pt x="8206" y="658"/>
                  </a:lnTo>
                  <a:lnTo>
                    <a:pt x="6758" y="1185"/>
                  </a:lnTo>
                  <a:lnTo>
                    <a:pt x="6671" y="1229"/>
                  </a:lnTo>
                  <a:lnTo>
                    <a:pt x="5837" y="2150"/>
                  </a:lnTo>
                  <a:lnTo>
                    <a:pt x="5793" y="2194"/>
                  </a:lnTo>
                  <a:lnTo>
                    <a:pt x="5310" y="4300"/>
                  </a:lnTo>
                  <a:lnTo>
                    <a:pt x="4608" y="6758"/>
                  </a:lnTo>
                  <a:lnTo>
                    <a:pt x="3336" y="9303"/>
                  </a:lnTo>
                  <a:lnTo>
                    <a:pt x="3072" y="9698"/>
                  </a:lnTo>
                  <a:lnTo>
                    <a:pt x="2809" y="10093"/>
                  </a:lnTo>
                  <a:lnTo>
                    <a:pt x="2195" y="11014"/>
                  </a:lnTo>
                  <a:lnTo>
                    <a:pt x="1712" y="11672"/>
                  </a:lnTo>
                  <a:lnTo>
                    <a:pt x="1229" y="12331"/>
                  </a:lnTo>
                  <a:lnTo>
                    <a:pt x="834" y="13033"/>
                  </a:lnTo>
                  <a:lnTo>
                    <a:pt x="483" y="13735"/>
                  </a:lnTo>
                  <a:lnTo>
                    <a:pt x="176" y="14437"/>
                  </a:lnTo>
                  <a:lnTo>
                    <a:pt x="89" y="14832"/>
                  </a:lnTo>
                  <a:lnTo>
                    <a:pt x="45" y="15183"/>
                  </a:lnTo>
                  <a:lnTo>
                    <a:pt x="1" y="15534"/>
                  </a:lnTo>
                  <a:lnTo>
                    <a:pt x="1" y="15929"/>
                  </a:lnTo>
                  <a:lnTo>
                    <a:pt x="89" y="16280"/>
                  </a:lnTo>
                  <a:lnTo>
                    <a:pt x="176" y="16675"/>
                  </a:lnTo>
                  <a:lnTo>
                    <a:pt x="176" y="16719"/>
                  </a:lnTo>
                  <a:lnTo>
                    <a:pt x="615" y="17596"/>
                  </a:lnTo>
                  <a:lnTo>
                    <a:pt x="703" y="17684"/>
                  </a:lnTo>
                  <a:lnTo>
                    <a:pt x="5530" y="19746"/>
                  </a:lnTo>
                  <a:lnTo>
                    <a:pt x="7899" y="20843"/>
                  </a:lnTo>
                  <a:lnTo>
                    <a:pt x="9962" y="21721"/>
                  </a:lnTo>
                  <a:lnTo>
                    <a:pt x="11190" y="22160"/>
                  </a:lnTo>
                  <a:lnTo>
                    <a:pt x="11190" y="22204"/>
                  </a:lnTo>
                  <a:lnTo>
                    <a:pt x="11805" y="22291"/>
                  </a:lnTo>
                  <a:lnTo>
                    <a:pt x="11892" y="22291"/>
                  </a:lnTo>
                  <a:lnTo>
                    <a:pt x="13297" y="21721"/>
                  </a:lnTo>
                  <a:lnTo>
                    <a:pt x="17904" y="20010"/>
                  </a:lnTo>
                  <a:lnTo>
                    <a:pt x="19308" y="19351"/>
                  </a:lnTo>
                  <a:lnTo>
                    <a:pt x="19835" y="19000"/>
                  </a:lnTo>
                  <a:lnTo>
                    <a:pt x="23960" y="17377"/>
                  </a:lnTo>
                  <a:lnTo>
                    <a:pt x="25057" y="17245"/>
                  </a:lnTo>
                  <a:lnTo>
                    <a:pt x="25100" y="17201"/>
                  </a:lnTo>
                  <a:lnTo>
                    <a:pt x="25627" y="16938"/>
                  </a:lnTo>
                  <a:lnTo>
                    <a:pt x="25671" y="16850"/>
                  </a:lnTo>
                  <a:lnTo>
                    <a:pt x="25890" y="16499"/>
                  </a:lnTo>
                  <a:lnTo>
                    <a:pt x="25934" y="16411"/>
                  </a:lnTo>
                  <a:lnTo>
                    <a:pt x="26022" y="15622"/>
                  </a:lnTo>
                  <a:lnTo>
                    <a:pt x="26022" y="15490"/>
                  </a:lnTo>
                  <a:lnTo>
                    <a:pt x="25846" y="15183"/>
                  </a:lnTo>
                  <a:lnTo>
                    <a:pt x="25803" y="15139"/>
                  </a:lnTo>
                  <a:lnTo>
                    <a:pt x="25539" y="14919"/>
                  </a:lnTo>
                  <a:lnTo>
                    <a:pt x="25451" y="14876"/>
                  </a:lnTo>
                  <a:lnTo>
                    <a:pt x="21985" y="14261"/>
                  </a:lnTo>
                  <a:lnTo>
                    <a:pt x="20844" y="14217"/>
                  </a:lnTo>
                  <a:lnTo>
                    <a:pt x="19528" y="13866"/>
                  </a:lnTo>
                  <a:lnTo>
                    <a:pt x="19264" y="13603"/>
                  </a:lnTo>
                  <a:lnTo>
                    <a:pt x="18782" y="10882"/>
                  </a:lnTo>
                  <a:lnTo>
                    <a:pt x="18299" y="8250"/>
                  </a:lnTo>
                  <a:lnTo>
                    <a:pt x="18255" y="8162"/>
                  </a:lnTo>
                  <a:lnTo>
                    <a:pt x="17334" y="6319"/>
                  </a:lnTo>
                  <a:lnTo>
                    <a:pt x="16324" y="4651"/>
                  </a:lnTo>
                  <a:lnTo>
                    <a:pt x="16280" y="4651"/>
                  </a:lnTo>
                  <a:lnTo>
                    <a:pt x="15052" y="3291"/>
                  </a:lnTo>
                  <a:lnTo>
                    <a:pt x="13165" y="1975"/>
                  </a:lnTo>
                  <a:lnTo>
                    <a:pt x="11015" y="307"/>
                  </a:lnTo>
                  <a:lnTo>
                    <a:pt x="10971" y="263"/>
                  </a:lnTo>
                  <a:lnTo>
                    <a:pt x="10357" y="44"/>
                  </a:lnTo>
                  <a:lnTo>
                    <a:pt x="1026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71" name="Google Shape;17071;p486"/>
            <p:cNvSpPr/>
            <p:nvPr/>
          </p:nvSpPr>
          <p:spPr>
            <a:xfrm>
              <a:off x="5262425" y="3874975"/>
              <a:ext cx="889700" cy="781075"/>
            </a:xfrm>
            <a:custGeom>
              <a:avLst/>
              <a:gdLst/>
              <a:ahLst/>
              <a:cxnLst/>
              <a:rect l="l" t="t" r="r" b="b"/>
              <a:pathLst>
                <a:path w="35588" h="31243" extrusionOk="0">
                  <a:moveTo>
                    <a:pt x="16807" y="351"/>
                  </a:moveTo>
                  <a:lnTo>
                    <a:pt x="17070" y="658"/>
                  </a:lnTo>
                  <a:lnTo>
                    <a:pt x="17509" y="1404"/>
                  </a:lnTo>
                  <a:lnTo>
                    <a:pt x="18431" y="3467"/>
                  </a:lnTo>
                  <a:lnTo>
                    <a:pt x="18475" y="3554"/>
                  </a:lnTo>
                  <a:lnTo>
                    <a:pt x="19879" y="4344"/>
                  </a:lnTo>
                  <a:lnTo>
                    <a:pt x="21766" y="5968"/>
                  </a:lnTo>
                  <a:lnTo>
                    <a:pt x="23784" y="7811"/>
                  </a:lnTo>
                  <a:lnTo>
                    <a:pt x="25627" y="10092"/>
                  </a:lnTo>
                  <a:lnTo>
                    <a:pt x="27689" y="13427"/>
                  </a:lnTo>
                  <a:lnTo>
                    <a:pt x="28128" y="15490"/>
                  </a:lnTo>
                  <a:lnTo>
                    <a:pt x="28567" y="18298"/>
                  </a:lnTo>
                  <a:lnTo>
                    <a:pt x="28918" y="19746"/>
                  </a:lnTo>
                  <a:lnTo>
                    <a:pt x="28962" y="19834"/>
                  </a:lnTo>
                  <a:lnTo>
                    <a:pt x="29489" y="20273"/>
                  </a:lnTo>
                  <a:lnTo>
                    <a:pt x="29576" y="20317"/>
                  </a:lnTo>
                  <a:lnTo>
                    <a:pt x="30761" y="20536"/>
                  </a:lnTo>
                  <a:lnTo>
                    <a:pt x="32955" y="20931"/>
                  </a:lnTo>
                  <a:lnTo>
                    <a:pt x="35237" y="21852"/>
                  </a:lnTo>
                  <a:lnTo>
                    <a:pt x="35193" y="21940"/>
                  </a:lnTo>
                  <a:lnTo>
                    <a:pt x="34842" y="22511"/>
                  </a:lnTo>
                  <a:lnTo>
                    <a:pt x="34272" y="24046"/>
                  </a:lnTo>
                  <a:lnTo>
                    <a:pt x="33877" y="24661"/>
                  </a:lnTo>
                  <a:lnTo>
                    <a:pt x="33350" y="25012"/>
                  </a:lnTo>
                  <a:lnTo>
                    <a:pt x="31024" y="25319"/>
                  </a:lnTo>
                  <a:lnTo>
                    <a:pt x="30980" y="25319"/>
                  </a:lnTo>
                  <a:lnTo>
                    <a:pt x="28172" y="26372"/>
                  </a:lnTo>
                  <a:lnTo>
                    <a:pt x="28128" y="26372"/>
                  </a:lnTo>
                  <a:lnTo>
                    <a:pt x="26636" y="27557"/>
                  </a:lnTo>
                  <a:lnTo>
                    <a:pt x="24223" y="28654"/>
                  </a:lnTo>
                  <a:lnTo>
                    <a:pt x="21941" y="29575"/>
                  </a:lnTo>
                  <a:lnTo>
                    <a:pt x="20361" y="30234"/>
                  </a:lnTo>
                  <a:lnTo>
                    <a:pt x="19220" y="30716"/>
                  </a:lnTo>
                  <a:lnTo>
                    <a:pt x="18826" y="30848"/>
                  </a:lnTo>
                  <a:lnTo>
                    <a:pt x="18475" y="30892"/>
                  </a:lnTo>
                  <a:lnTo>
                    <a:pt x="18167" y="30848"/>
                  </a:lnTo>
                  <a:lnTo>
                    <a:pt x="17816" y="30760"/>
                  </a:lnTo>
                  <a:lnTo>
                    <a:pt x="17421" y="30628"/>
                  </a:lnTo>
                  <a:lnTo>
                    <a:pt x="16895" y="30409"/>
                  </a:lnTo>
                  <a:lnTo>
                    <a:pt x="16105" y="30058"/>
                  </a:lnTo>
                  <a:lnTo>
                    <a:pt x="15096" y="29619"/>
                  </a:lnTo>
                  <a:lnTo>
                    <a:pt x="13779" y="29137"/>
                  </a:lnTo>
                  <a:lnTo>
                    <a:pt x="12068" y="28566"/>
                  </a:lnTo>
                  <a:lnTo>
                    <a:pt x="9303" y="27952"/>
                  </a:lnTo>
                  <a:lnTo>
                    <a:pt x="9303" y="27908"/>
                  </a:lnTo>
                  <a:lnTo>
                    <a:pt x="9260" y="27952"/>
                  </a:lnTo>
                  <a:lnTo>
                    <a:pt x="7592" y="28303"/>
                  </a:lnTo>
                  <a:lnTo>
                    <a:pt x="5749" y="28171"/>
                  </a:lnTo>
                  <a:lnTo>
                    <a:pt x="5705" y="28171"/>
                  </a:lnTo>
                  <a:lnTo>
                    <a:pt x="4477" y="28347"/>
                  </a:lnTo>
                  <a:lnTo>
                    <a:pt x="4433" y="28347"/>
                  </a:lnTo>
                  <a:lnTo>
                    <a:pt x="966" y="29531"/>
                  </a:lnTo>
                  <a:lnTo>
                    <a:pt x="747" y="29400"/>
                  </a:lnTo>
                  <a:lnTo>
                    <a:pt x="352" y="28610"/>
                  </a:lnTo>
                  <a:lnTo>
                    <a:pt x="396" y="27952"/>
                  </a:lnTo>
                  <a:lnTo>
                    <a:pt x="615" y="26855"/>
                  </a:lnTo>
                  <a:lnTo>
                    <a:pt x="1405" y="25538"/>
                  </a:lnTo>
                  <a:lnTo>
                    <a:pt x="2151" y="24836"/>
                  </a:lnTo>
                  <a:lnTo>
                    <a:pt x="4038" y="24222"/>
                  </a:lnTo>
                  <a:lnTo>
                    <a:pt x="5530" y="24924"/>
                  </a:lnTo>
                  <a:lnTo>
                    <a:pt x="5661" y="24924"/>
                  </a:lnTo>
                  <a:lnTo>
                    <a:pt x="6144" y="24792"/>
                  </a:lnTo>
                  <a:lnTo>
                    <a:pt x="6188" y="24749"/>
                  </a:lnTo>
                  <a:lnTo>
                    <a:pt x="6583" y="24485"/>
                  </a:lnTo>
                  <a:lnTo>
                    <a:pt x="6627" y="24441"/>
                  </a:lnTo>
                  <a:lnTo>
                    <a:pt x="6890" y="24003"/>
                  </a:lnTo>
                  <a:lnTo>
                    <a:pt x="6890" y="23915"/>
                  </a:lnTo>
                  <a:lnTo>
                    <a:pt x="6846" y="23037"/>
                  </a:lnTo>
                  <a:lnTo>
                    <a:pt x="6715" y="22291"/>
                  </a:lnTo>
                  <a:lnTo>
                    <a:pt x="6846" y="21501"/>
                  </a:lnTo>
                  <a:lnTo>
                    <a:pt x="7855" y="19132"/>
                  </a:lnTo>
                  <a:lnTo>
                    <a:pt x="10269" y="15621"/>
                  </a:lnTo>
                  <a:lnTo>
                    <a:pt x="10269" y="15578"/>
                  </a:lnTo>
                  <a:lnTo>
                    <a:pt x="11278" y="13735"/>
                  </a:lnTo>
                  <a:lnTo>
                    <a:pt x="11278" y="13647"/>
                  </a:lnTo>
                  <a:lnTo>
                    <a:pt x="11278" y="12813"/>
                  </a:lnTo>
                  <a:lnTo>
                    <a:pt x="12156" y="8995"/>
                  </a:lnTo>
                  <a:lnTo>
                    <a:pt x="12375" y="8469"/>
                  </a:lnTo>
                  <a:lnTo>
                    <a:pt x="13253" y="7547"/>
                  </a:lnTo>
                  <a:lnTo>
                    <a:pt x="14569" y="6670"/>
                  </a:lnTo>
                  <a:lnTo>
                    <a:pt x="15447" y="6319"/>
                  </a:lnTo>
                  <a:lnTo>
                    <a:pt x="15491" y="6275"/>
                  </a:lnTo>
                  <a:lnTo>
                    <a:pt x="15535" y="6187"/>
                  </a:lnTo>
                  <a:lnTo>
                    <a:pt x="15622" y="5880"/>
                  </a:lnTo>
                  <a:lnTo>
                    <a:pt x="15622" y="5836"/>
                  </a:lnTo>
                  <a:lnTo>
                    <a:pt x="15447" y="3598"/>
                  </a:lnTo>
                  <a:lnTo>
                    <a:pt x="15535" y="1843"/>
                  </a:lnTo>
                  <a:lnTo>
                    <a:pt x="15842" y="965"/>
                  </a:lnTo>
                  <a:lnTo>
                    <a:pt x="16456" y="395"/>
                  </a:lnTo>
                  <a:lnTo>
                    <a:pt x="16807" y="351"/>
                  </a:lnTo>
                  <a:close/>
                  <a:moveTo>
                    <a:pt x="16851" y="0"/>
                  </a:moveTo>
                  <a:lnTo>
                    <a:pt x="16368" y="88"/>
                  </a:lnTo>
                  <a:lnTo>
                    <a:pt x="16281" y="132"/>
                  </a:lnTo>
                  <a:lnTo>
                    <a:pt x="15578" y="746"/>
                  </a:lnTo>
                  <a:lnTo>
                    <a:pt x="15535" y="790"/>
                  </a:lnTo>
                  <a:lnTo>
                    <a:pt x="15183" y="1755"/>
                  </a:lnTo>
                  <a:lnTo>
                    <a:pt x="15183" y="1799"/>
                  </a:lnTo>
                  <a:lnTo>
                    <a:pt x="15096" y="3554"/>
                  </a:lnTo>
                  <a:lnTo>
                    <a:pt x="15096" y="3598"/>
                  </a:lnTo>
                  <a:lnTo>
                    <a:pt x="15271" y="5836"/>
                  </a:lnTo>
                  <a:lnTo>
                    <a:pt x="15227" y="6012"/>
                  </a:lnTo>
                  <a:lnTo>
                    <a:pt x="14438" y="6363"/>
                  </a:lnTo>
                  <a:lnTo>
                    <a:pt x="14394" y="6363"/>
                  </a:lnTo>
                  <a:lnTo>
                    <a:pt x="13033" y="7240"/>
                  </a:lnTo>
                  <a:lnTo>
                    <a:pt x="12989" y="7284"/>
                  </a:lnTo>
                  <a:lnTo>
                    <a:pt x="12112" y="8250"/>
                  </a:lnTo>
                  <a:lnTo>
                    <a:pt x="12068" y="8293"/>
                  </a:lnTo>
                  <a:lnTo>
                    <a:pt x="11849" y="8864"/>
                  </a:lnTo>
                  <a:lnTo>
                    <a:pt x="11805" y="8864"/>
                  </a:lnTo>
                  <a:lnTo>
                    <a:pt x="10971" y="12769"/>
                  </a:lnTo>
                  <a:lnTo>
                    <a:pt x="10927" y="12769"/>
                  </a:lnTo>
                  <a:lnTo>
                    <a:pt x="10927" y="13603"/>
                  </a:lnTo>
                  <a:lnTo>
                    <a:pt x="9962" y="15402"/>
                  </a:lnTo>
                  <a:lnTo>
                    <a:pt x="7548" y="18956"/>
                  </a:lnTo>
                  <a:lnTo>
                    <a:pt x="6539" y="21370"/>
                  </a:lnTo>
                  <a:lnTo>
                    <a:pt x="6495" y="21414"/>
                  </a:lnTo>
                  <a:lnTo>
                    <a:pt x="6364" y="22291"/>
                  </a:lnTo>
                  <a:lnTo>
                    <a:pt x="6364" y="22335"/>
                  </a:lnTo>
                  <a:lnTo>
                    <a:pt x="6495" y="23081"/>
                  </a:lnTo>
                  <a:lnTo>
                    <a:pt x="6539" y="23871"/>
                  </a:lnTo>
                  <a:lnTo>
                    <a:pt x="6320" y="24222"/>
                  </a:lnTo>
                  <a:lnTo>
                    <a:pt x="6012" y="24441"/>
                  </a:lnTo>
                  <a:lnTo>
                    <a:pt x="5618" y="24573"/>
                  </a:lnTo>
                  <a:lnTo>
                    <a:pt x="4126" y="23871"/>
                  </a:lnTo>
                  <a:lnTo>
                    <a:pt x="3994" y="23871"/>
                  </a:lnTo>
                  <a:lnTo>
                    <a:pt x="1975" y="24485"/>
                  </a:lnTo>
                  <a:lnTo>
                    <a:pt x="1932" y="24529"/>
                  </a:lnTo>
                  <a:lnTo>
                    <a:pt x="1142" y="25319"/>
                  </a:lnTo>
                  <a:lnTo>
                    <a:pt x="1142" y="25363"/>
                  </a:lnTo>
                  <a:lnTo>
                    <a:pt x="308" y="26723"/>
                  </a:lnTo>
                  <a:lnTo>
                    <a:pt x="308" y="26767"/>
                  </a:lnTo>
                  <a:lnTo>
                    <a:pt x="45" y="27908"/>
                  </a:lnTo>
                  <a:lnTo>
                    <a:pt x="1" y="28610"/>
                  </a:lnTo>
                  <a:lnTo>
                    <a:pt x="45" y="28698"/>
                  </a:lnTo>
                  <a:lnTo>
                    <a:pt x="484" y="29619"/>
                  </a:lnTo>
                  <a:lnTo>
                    <a:pt x="527" y="29663"/>
                  </a:lnTo>
                  <a:lnTo>
                    <a:pt x="835" y="29839"/>
                  </a:lnTo>
                  <a:lnTo>
                    <a:pt x="922" y="29883"/>
                  </a:lnTo>
                  <a:lnTo>
                    <a:pt x="1010" y="29883"/>
                  </a:lnTo>
                  <a:lnTo>
                    <a:pt x="4564" y="28654"/>
                  </a:lnTo>
                  <a:lnTo>
                    <a:pt x="5705" y="28522"/>
                  </a:lnTo>
                  <a:lnTo>
                    <a:pt x="7592" y="28654"/>
                  </a:lnTo>
                  <a:lnTo>
                    <a:pt x="7636" y="28654"/>
                  </a:lnTo>
                  <a:lnTo>
                    <a:pt x="9303" y="28303"/>
                  </a:lnTo>
                  <a:lnTo>
                    <a:pt x="11980" y="28917"/>
                  </a:lnTo>
                  <a:lnTo>
                    <a:pt x="13648" y="29488"/>
                  </a:lnTo>
                  <a:lnTo>
                    <a:pt x="14964" y="29970"/>
                  </a:lnTo>
                  <a:lnTo>
                    <a:pt x="15973" y="30365"/>
                  </a:lnTo>
                  <a:lnTo>
                    <a:pt x="16763" y="30716"/>
                  </a:lnTo>
                  <a:lnTo>
                    <a:pt x="17685" y="31111"/>
                  </a:lnTo>
                  <a:lnTo>
                    <a:pt x="18080" y="31199"/>
                  </a:lnTo>
                  <a:lnTo>
                    <a:pt x="18387" y="31243"/>
                  </a:lnTo>
                  <a:lnTo>
                    <a:pt x="18782" y="31199"/>
                  </a:lnTo>
                  <a:lnTo>
                    <a:pt x="19220" y="31067"/>
                  </a:lnTo>
                  <a:lnTo>
                    <a:pt x="19791" y="30848"/>
                  </a:lnTo>
                  <a:lnTo>
                    <a:pt x="20493" y="30541"/>
                  </a:lnTo>
                  <a:lnTo>
                    <a:pt x="22073" y="29883"/>
                  </a:lnTo>
                  <a:lnTo>
                    <a:pt x="24355" y="29005"/>
                  </a:lnTo>
                  <a:lnTo>
                    <a:pt x="26812" y="27864"/>
                  </a:lnTo>
                  <a:lnTo>
                    <a:pt x="26856" y="27820"/>
                  </a:lnTo>
                  <a:lnTo>
                    <a:pt x="28348" y="26679"/>
                  </a:lnTo>
                  <a:lnTo>
                    <a:pt x="31112" y="25670"/>
                  </a:lnTo>
                  <a:lnTo>
                    <a:pt x="33438" y="25363"/>
                  </a:lnTo>
                  <a:lnTo>
                    <a:pt x="33526" y="25363"/>
                  </a:lnTo>
                  <a:lnTo>
                    <a:pt x="34096" y="24968"/>
                  </a:lnTo>
                  <a:lnTo>
                    <a:pt x="34140" y="24924"/>
                  </a:lnTo>
                  <a:lnTo>
                    <a:pt x="34579" y="24222"/>
                  </a:lnTo>
                  <a:lnTo>
                    <a:pt x="34623" y="24178"/>
                  </a:lnTo>
                  <a:lnTo>
                    <a:pt x="35149" y="22686"/>
                  </a:lnTo>
                  <a:lnTo>
                    <a:pt x="35500" y="22072"/>
                  </a:lnTo>
                  <a:lnTo>
                    <a:pt x="35500" y="22028"/>
                  </a:lnTo>
                  <a:lnTo>
                    <a:pt x="35588" y="21765"/>
                  </a:lnTo>
                  <a:lnTo>
                    <a:pt x="35588" y="21677"/>
                  </a:lnTo>
                  <a:lnTo>
                    <a:pt x="35500" y="21589"/>
                  </a:lnTo>
                  <a:lnTo>
                    <a:pt x="33087" y="20580"/>
                  </a:lnTo>
                  <a:lnTo>
                    <a:pt x="33043" y="20580"/>
                  </a:lnTo>
                  <a:lnTo>
                    <a:pt x="30849" y="20185"/>
                  </a:lnTo>
                  <a:lnTo>
                    <a:pt x="29664" y="20009"/>
                  </a:lnTo>
                  <a:lnTo>
                    <a:pt x="29225" y="19615"/>
                  </a:lnTo>
                  <a:lnTo>
                    <a:pt x="28918" y="18254"/>
                  </a:lnTo>
                  <a:lnTo>
                    <a:pt x="28479" y="15446"/>
                  </a:lnTo>
                  <a:lnTo>
                    <a:pt x="28040" y="13340"/>
                  </a:lnTo>
                  <a:lnTo>
                    <a:pt x="28040" y="13252"/>
                  </a:lnTo>
                  <a:lnTo>
                    <a:pt x="25934" y="9917"/>
                  </a:lnTo>
                  <a:lnTo>
                    <a:pt x="24091" y="7547"/>
                  </a:lnTo>
                  <a:lnTo>
                    <a:pt x="24047" y="7547"/>
                  </a:lnTo>
                  <a:lnTo>
                    <a:pt x="21985" y="5704"/>
                  </a:lnTo>
                  <a:lnTo>
                    <a:pt x="20098" y="4081"/>
                  </a:lnTo>
                  <a:lnTo>
                    <a:pt x="20054" y="4081"/>
                  </a:lnTo>
                  <a:lnTo>
                    <a:pt x="18738" y="3247"/>
                  </a:lnTo>
                  <a:lnTo>
                    <a:pt x="17816" y="1273"/>
                  </a:lnTo>
                  <a:lnTo>
                    <a:pt x="17378" y="439"/>
                  </a:lnTo>
                  <a:lnTo>
                    <a:pt x="17334" y="439"/>
                  </a:lnTo>
                  <a:lnTo>
                    <a:pt x="16983" y="44"/>
                  </a:lnTo>
                  <a:lnTo>
                    <a:pt x="1693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72" name="Google Shape;17072;p486"/>
            <p:cNvSpPr/>
            <p:nvPr/>
          </p:nvSpPr>
          <p:spPr>
            <a:xfrm>
              <a:off x="6038025" y="3987950"/>
              <a:ext cx="388375" cy="286350"/>
            </a:xfrm>
            <a:custGeom>
              <a:avLst/>
              <a:gdLst/>
              <a:ahLst/>
              <a:cxnLst/>
              <a:rect l="l" t="t" r="r" b="b"/>
              <a:pathLst>
                <a:path w="15535" h="11454" extrusionOk="0">
                  <a:moveTo>
                    <a:pt x="2545" y="352"/>
                  </a:moveTo>
                  <a:lnTo>
                    <a:pt x="5134" y="527"/>
                  </a:lnTo>
                  <a:lnTo>
                    <a:pt x="7504" y="1010"/>
                  </a:lnTo>
                  <a:lnTo>
                    <a:pt x="9786" y="1317"/>
                  </a:lnTo>
                  <a:lnTo>
                    <a:pt x="9830" y="1317"/>
                  </a:lnTo>
                  <a:lnTo>
                    <a:pt x="11760" y="1010"/>
                  </a:lnTo>
                  <a:lnTo>
                    <a:pt x="12813" y="1142"/>
                  </a:lnTo>
                  <a:lnTo>
                    <a:pt x="14130" y="1800"/>
                  </a:lnTo>
                  <a:lnTo>
                    <a:pt x="14569" y="2195"/>
                  </a:lnTo>
                  <a:lnTo>
                    <a:pt x="15139" y="3906"/>
                  </a:lnTo>
                  <a:lnTo>
                    <a:pt x="15183" y="4345"/>
                  </a:lnTo>
                  <a:lnTo>
                    <a:pt x="14481" y="5486"/>
                  </a:lnTo>
                  <a:lnTo>
                    <a:pt x="12857" y="7504"/>
                  </a:lnTo>
                  <a:lnTo>
                    <a:pt x="11936" y="8952"/>
                  </a:lnTo>
                  <a:lnTo>
                    <a:pt x="10356" y="10005"/>
                  </a:lnTo>
                  <a:lnTo>
                    <a:pt x="7855" y="11015"/>
                  </a:lnTo>
                  <a:lnTo>
                    <a:pt x="6758" y="11102"/>
                  </a:lnTo>
                  <a:lnTo>
                    <a:pt x="5924" y="11059"/>
                  </a:lnTo>
                  <a:lnTo>
                    <a:pt x="4520" y="10313"/>
                  </a:lnTo>
                  <a:lnTo>
                    <a:pt x="3072" y="9303"/>
                  </a:lnTo>
                  <a:lnTo>
                    <a:pt x="2721" y="8865"/>
                  </a:lnTo>
                  <a:lnTo>
                    <a:pt x="2326" y="6802"/>
                  </a:lnTo>
                  <a:lnTo>
                    <a:pt x="2282" y="6714"/>
                  </a:lnTo>
                  <a:lnTo>
                    <a:pt x="527" y="4082"/>
                  </a:lnTo>
                  <a:lnTo>
                    <a:pt x="351" y="3160"/>
                  </a:lnTo>
                  <a:lnTo>
                    <a:pt x="834" y="2063"/>
                  </a:lnTo>
                  <a:lnTo>
                    <a:pt x="1580" y="922"/>
                  </a:lnTo>
                  <a:lnTo>
                    <a:pt x="2019" y="527"/>
                  </a:lnTo>
                  <a:lnTo>
                    <a:pt x="2545" y="352"/>
                  </a:lnTo>
                  <a:close/>
                  <a:moveTo>
                    <a:pt x="2545" y="1"/>
                  </a:moveTo>
                  <a:lnTo>
                    <a:pt x="2458" y="45"/>
                  </a:lnTo>
                  <a:lnTo>
                    <a:pt x="1887" y="220"/>
                  </a:lnTo>
                  <a:lnTo>
                    <a:pt x="1843" y="264"/>
                  </a:lnTo>
                  <a:lnTo>
                    <a:pt x="1317" y="659"/>
                  </a:lnTo>
                  <a:lnTo>
                    <a:pt x="1273" y="703"/>
                  </a:lnTo>
                  <a:lnTo>
                    <a:pt x="527" y="1888"/>
                  </a:lnTo>
                  <a:lnTo>
                    <a:pt x="527" y="1931"/>
                  </a:lnTo>
                  <a:lnTo>
                    <a:pt x="44" y="3072"/>
                  </a:lnTo>
                  <a:lnTo>
                    <a:pt x="0" y="3204"/>
                  </a:lnTo>
                  <a:lnTo>
                    <a:pt x="176" y="4169"/>
                  </a:lnTo>
                  <a:lnTo>
                    <a:pt x="220" y="4257"/>
                  </a:lnTo>
                  <a:lnTo>
                    <a:pt x="1975" y="6890"/>
                  </a:lnTo>
                  <a:lnTo>
                    <a:pt x="2414" y="8952"/>
                  </a:lnTo>
                  <a:lnTo>
                    <a:pt x="2458" y="9040"/>
                  </a:lnTo>
                  <a:lnTo>
                    <a:pt x="2809" y="9523"/>
                  </a:lnTo>
                  <a:lnTo>
                    <a:pt x="2853" y="9567"/>
                  </a:lnTo>
                  <a:lnTo>
                    <a:pt x="4345" y="10620"/>
                  </a:lnTo>
                  <a:lnTo>
                    <a:pt x="5793" y="11366"/>
                  </a:lnTo>
                  <a:lnTo>
                    <a:pt x="5880" y="11410"/>
                  </a:lnTo>
                  <a:lnTo>
                    <a:pt x="6758" y="11453"/>
                  </a:lnTo>
                  <a:lnTo>
                    <a:pt x="7943" y="11322"/>
                  </a:lnTo>
                  <a:lnTo>
                    <a:pt x="7987" y="11322"/>
                  </a:lnTo>
                  <a:lnTo>
                    <a:pt x="10488" y="10313"/>
                  </a:lnTo>
                  <a:lnTo>
                    <a:pt x="10532" y="10313"/>
                  </a:lnTo>
                  <a:lnTo>
                    <a:pt x="12155" y="9216"/>
                  </a:lnTo>
                  <a:lnTo>
                    <a:pt x="12199" y="9172"/>
                  </a:lnTo>
                  <a:lnTo>
                    <a:pt x="13165" y="7724"/>
                  </a:lnTo>
                  <a:lnTo>
                    <a:pt x="14788" y="5705"/>
                  </a:lnTo>
                  <a:lnTo>
                    <a:pt x="15490" y="4476"/>
                  </a:lnTo>
                  <a:lnTo>
                    <a:pt x="15534" y="4389"/>
                  </a:lnTo>
                  <a:lnTo>
                    <a:pt x="15490" y="3862"/>
                  </a:lnTo>
                  <a:lnTo>
                    <a:pt x="15490" y="3818"/>
                  </a:lnTo>
                  <a:lnTo>
                    <a:pt x="14876" y="2063"/>
                  </a:lnTo>
                  <a:lnTo>
                    <a:pt x="14832" y="1975"/>
                  </a:lnTo>
                  <a:lnTo>
                    <a:pt x="14393" y="1536"/>
                  </a:lnTo>
                  <a:lnTo>
                    <a:pt x="14349" y="1493"/>
                  </a:lnTo>
                  <a:lnTo>
                    <a:pt x="12945" y="834"/>
                  </a:lnTo>
                  <a:lnTo>
                    <a:pt x="12901" y="791"/>
                  </a:lnTo>
                  <a:lnTo>
                    <a:pt x="11804" y="659"/>
                  </a:lnTo>
                  <a:lnTo>
                    <a:pt x="11760" y="659"/>
                  </a:lnTo>
                  <a:lnTo>
                    <a:pt x="9830" y="966"/>
                  </a:lnTo>
                  <a:lnTo>
                    <a:pt x="7548" y="659"/>
                  </a:lnTo>
                  <a:lnTo>
                    <a:pt x="5178" y="176"/>
                  </a:lnTo>
                  <a:lnTo>
                    <a:pt x="254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73" name="Google Shape;17073;p486"/>
            <p:cNvSpPr/>
            <p:nvPr/>
          </p:nvSpPr>
          <p:spPr>
            <a:xfrm>
              <a:off x="6096175" y="1773100"/>
              <a:ext cx="942350" cy="1522675"/>
            </a:xfrm>
            <a:custGeom>
              <a:avLst/>
              <a:gdLst/>
              <a:ahLst/>
              <a:cxnLst/>
              <a:rect l="l" t="t" r="r" b="b"/>
              <a:pathLst>
                <a:path w="37694" h="60907" extrusionOk="0">
                  <a:moveTo>
                    <a:pt x="35982" y="0"/>
                  </a:moveTo>
                  <a:lnTo>
                    <a:pt x="35938" y="44"/>
                  </a:lnTo>
                  <a:lnTo>
                    <a:pt x="35894" y="88"/>
                  </a:lnTo>
                  <a:lnTo>
                    <a:pt x="35894" y="176"/>
                  </a:lnTo>
                  <a:lnTo>
                    <a:pt x="35894" y="220"/>
                  </a:lnTo>
                  <a:lnTo>
                    <a:pt x="35938" y="307"/>
                  </a:lnTo>
                  <a:lnTo>
                    <a:pt x="36070" y="395"/>
                  </a:lnTo>
                  <a:lnTo>
                    <a:pt x="37079" y="1975"/>
                  </a:lnTo>
                  <a:lnTo>
                    <a:pt x="37298" y="2765"/>
                  </a:lnTo>
                  <a:lnTo>
                    <a:pt x="37342" y="3598"/>
                  </a:lnTo>
                  <a:lnTo>
                    <a:pt x="37035" y="5529"/>
                  </a:lnTo>
                  <a:lnTo>
                    <a:pt x="37035" y="5573"/>
                  </a:lnTo>
                  <a:lnTo>
                    <a:pt x="36904" y="8820"/>
                  </a:lnTo>
                  <a:lnTo>
                    <a:pt x="36640" y="9829"/>
                  </a:lnTo>
                  <a:lnTo>
                    <a:pt x="35850" y="11760"/>
                  </a:lnTo>
                  <a:lnTo>
                    <a:pt x="34578" y="14569"/>
                  </a:lnTo>
                  <a:lnTo>
                    <a:pt x="33393" y="17026"/>
                  </a:lnTo>
                  <a:lnTo>
                    <a:pt x="31111" y="20405"/>
                  </a:lnTo>
                  <a:lnTo>
                    <a:pt x="31111" y="20536"/>
                  </a:lnTo>
                  <a:lnTo>
                    <a:pt x="31155" y="20624"/>
                  </a:lnTo>
                  <a:lnTo>
                    <a:pt x="31506" y="21063"/>
                  </a:lnTo>
                  <a:lnTo>
                    <a:pt x="32472" y="22511"/>
                  </a:lnTo>
                  <a:lnTo>
                    <a:pt x="32867" y="24573"/>
                  </a:lnTo>
                  <a:lnTo>
                    <a:pt x="33525" y="26767"/>
                  </a:lnTo>
                  <a:lnTo>
                    <a:pt x="33613" y="28523"/>
                  </a:lnTo>
                  <a:lnTo>
                    <a:pt x="33656" y="31638"/>
                  </a:lnTo>
                  <a:lnTo>
                    <a:pt x="33656" y="35368"/>
                  </a:lnTo>
                  <a:lnTo>
                    <a:pt x="33437" y="38088"/>
                  </a:lnTo>
                  <a:lnTo>
                    <a:pt x="33130" y="38922"/>
                  </a:lnTo>
                  <a:lnTo>
                    <a:pt x="30804" y="41774"/>
                  </a:lnTo>
                  <a:lnTo>
                    <a:pt x="28391" y="43442"/>
                  </a:lnTo>
                  <a:lnTo>
                    <a:pt x="25495" y="44978"/>
                  </a:lnTo>
                  <a:lnTo>
                    <a:pt x="23301" y="46119"/>
                  </a:lnTo>
                  <a:lnTo>
                    <a:pt x="20097" y="47874"/>
                  </a:lnTo>
                  <a:lnTo>
                    <a:pt x="16894" y="49936"/>
                  </a:lnTo>
                  <a:lnTo>
                    <a:pt x="16016" y="50726"/>
                  </a:lnTo>
                  <a:lnTo>
                    <a:pt x="14042" y="51516"/>
                  </a:lnTo>
                  <a:lnTo>
                    <a:pt x="13998" y="51516"/>
                  </a:lnTo>
                  <a:lnTo>
                    <a:pt x="12682" y="52306"/>
                  </a:lnTo>
                  <a:lnTo>
                    <a:pt x="12638" y="52306"/>
                  </a:lnTo>
                  <a:lnTo>
                    <a:pt x="11146" y="53490"/>
                  </a:lnTo>
                  <a:lnTo>
                    <a:pt x="9127" y="54500"/>
                  </a:lnTo>
                  <a:lnTo>
                    <a:pt x="5222" y="56694"/>
                  </a:lnTo>
                  <a:lnTo>
                    <a:pt x="3335" y="58098"/>
                  </a:lnTo>
                  <a:lnTo>
                    <a:pt x="88" y="60599"/>
                  </a:lnTo>
                  <a:lnTo>
                    <a:pt x="44" y="60643"/>
                  </a:lnTo>
                  <a:lnTo>
                    <a:pt x="0" y="60731"/>
                  </a:lnTo>
                  <a:lnTo>
                    <a:pt x="0" y="60775"/>
                  </a:lnTo>
                  <a:lnTo>
                    <a:pt x="44" y="60862"/>
                  </a:lnTo>
                  <a:lnTo>
                    <a:pt x="88" y="60906"/>
                  </a:lnTo>
                  <a:lnTo>
                    <a:pt x="307" y="60906"/>
                  </a:lnTo>
                  <a:lnTo>
                    <a:pt x="3554" y="58405"/>
                  </a:lnTo>
                  <a:lnTo>
                    <a:pt x="5397" y="56957"/>
                  </a:lnTo>
                  <a:lnTo>
                    <a:pt x="9303" y="54807"/>
                  </a:lnTo>
                  <a:lnTo>
                    <a:pt x="11277" y="53798"/>
                  </a:lnTo>
                  <a:lnTo>
                    <a:pt x="11321" y="53754"/>
                  </a:lnTo>
                  <a:lnTo>
                    <a:pt x="12857" y="52613"/>
                  </a:lnTo>
                  <a:lnTo>
                    <a:pt x="14173" y="51823"/>
                  </a:lnTo>
                  <a:lnTo>
                    <a:pt x="16148" y="51033"/>
                  </a:lnTo>
                  <a:lnTo>
                    <a:pt x="16192" y="50989"/>
                  </a:lnTo>
                  <a:lnTo>
                    <a:pt x="17113" y="50243"/>
                  </a:lnTo>
                  <a:lnTo>
                    <a:pt x="20273" y="48181"/>
                  </a:lnTo>
                  <a:lnTo>
                    <a:pt x="23476" y="46426"/>
                  </a:lnTo>
                  <a:lnTo>
                    <a:pt x="25626" y="45285"/>
                  </a:lnTo>
                  <a:lnTo>
                    <a:pt x="28566" y="43749"/>
                  </a:lnTo>
                  <a:lnTo>
                    <a:pt x="31024" y="42038"/>
                  </a:lnTo>
                  <a:lnTo>
                    <a:pt x="31067" y="41994"/>
                  </a:lnTo>
                  <a:lnTo>
                    <a:pt x="33437" y="39098"/>
                  </a:lnTo>
                  <a:lnTo>
                    <a:pt x="33437" y="39054"/>
                  </a:lnTo>
                  <a:lnTo>
                    <a:pt x="33788" y="38176"/>
                  </a:lnTo>
                  <a:lnTo>
                    <a:pt x="33788" y="38132"/>
                  </a:lnTo>
                  <a:lnTo>
                    <a:pt x="34007" y="35368"/>
                  </a:lnTo>
                  <a:lnTo>
                    <a:pt x="34007" y="31638"/>
                  </a:lnTo>
                  <a:lnTo>
                    <a:pt x="33964" y="28523"/>
                  </a:lnTo>
                  <a:lnTo>
                    <a:pt x="33876" y="26723"/>
                  </a:lnTo>
                  <a:lnTo>
                    <a:pt x="33218" y="24486"/>
                  </a:lnTo>
                  <a:lnTo>
                    <a:pt x="32823" y="22379"/>
                  </a:lnTo>
                  <a:lnTo>
                    <a:pt x="32779" y="22335"/>
                  </a:lnTo>
                  <a:lnTo>
                    <a:pt x="31813" y="20887"/>
                  </a:lnTo>
                  <a:lnTo>
                    <a:pt x="31813" y="20843"/>
                  </a:lnTo>
                  <a:lnTo>
                    <a:pt x="31506" y="20492"/>
                  </a:lnTo>
                  <a:lnTo>
                    <a:pt x="33700" y="17201"/>
                  </a:lnTo>
                  <a:lnTo>
                    <a:pt x="34885" y="14744"/>
                  </a:lnTo>
                  <a:lnTo>
                    <a:pt x="36201" y="11892"/>
                  </a:lnTo>
                  <a:lnTo>
                    <a:pt x="36991" y="9961"/>
                  </a:lnTo>
                  <a:lnTo>
                    <a:pt x="36991" y="9917"/>
                  </a:lnTo>
                  <a:lnTo>
                    <a:pt x="37255" y="8908"/>
                  </a:lnTo>
                  <a:lnTo>
                    <a:pt x="37255" y="8864"/>
                  </a:lnTo>
                  <a:lnTo>
                    <a:pt x="37386" y="5573"/>
                  </a:lnTo>
                  <a:lnTo>
                    <a:pt x="37693" y="3642"/>
                  </a:lnTo>
                  <a:lnTo>
                    <a:pt x="37693" y="3598"/>
                  </a:lnTo>
                  <a:lnTo>
                    <a:pt x="37650" y="2721"/>
                  </a:lnTo>
                  <a:lnTo>
                    <a:pt x="37650" y="2677"/>
                  </a:lnTo>
                  <a:lnTo>
                    <a:pt x="37386" y="1843"/>
                  </a:lnTo>
                  <a:lnTo>
                    <a:pt x="37386" y="1799"/>
                  </a:lnTo>
                  <a:lnTo>
                    <a:pt x="36377" y="220"/>
                  </a:lnTo>
                  <a:lnTo>
                    <a:pt x="36333" y="176"/>
                  </a:lnTo>
                  <a:lnTo>
                    <a:pt x="36158" y="44"/>
                  </a:lnTo>
                  <a:lnTo>
                    <a:pt x="3611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74" name="Google Shape;17074;p486"/>
            <p:cNvSpPr/>
            <p:nvPr/>
          </p:nvSpPr>
          <p:spPr>
            <a:xfrm>
              <a:off x="6123600" y="1816975"/>
              <a:ext cx="957700" cy="1504025"/>
            </a:xfrm>
            <a:custGeom>
              <a:avLst/>
              <a:gdLst/>
              <a:ahLst/>
              <a:cxnLst/>
              <a:rect l="l" t="t" r="r" b="b"/>
              <a:pathLst>
                <a:path w="38308" h="60161" extrusionOk="0">
                  <a:moveTo>
                    <a:pt x="36772" y="1"/>
                  </a:moveTo>
                  <a:lnTo>
                    <a:pt x="36684" y="44"/>
                  </a:lnTo>
                  <a:lnTo>
                    <a:pt x="36684" y="132"/>
                  </a:lnTo>
                  <a:lnTo>
                    <a:pt x="36684" y="176"/>
                  </a:lnTo>
                  <a:lnTo>
                    <a:pt x="36684" y="264"/>
                  </a:lnTo>
                  <a:lnTo>
                    <a:pt x="37430" y="1624"/>
                  </a:lnTo>
                  <a:lnTo>
                    <a:pt x="37913" y="3160"/>
                  </a:lnTo>
                  <a:lnTo>
                    <a:pt x="37957" y="4740"/>
                  </a:lnTo>
                  <a:lnTo>
                    <a:pt x="37298" y="7372"/>
                  </a:lnTo>
                  <a:lnTo>
                    <a:pt x="36245" y="10620"/>
                  </a:lnTo>
                  <a:lnTo>
                    <a:pt x="36245" y="10663"/>
                  </a:lnTo>
                  <a:lnTo>
                    <a:pt x="36421" y="13077"/>
                  </a:lnTo>
                  <a:lnTo>
                    <a:pt x="36158" y="15183"/>
                  </a:lnTo>
                  <a:lnTo>
                    <a:pt x="36070" y="17509"/>
                  </a:lnTo>
                  <a:lnTo>
                    <a:pt x="35807" y="20142"/>
                  </a:lnTo>
                  <a:lnTo>
                    <a:pt x="35850" y="20229"/>
                  </a:lnTo>
                  <a:lnTo>
                    <a:pt x="36465" y="22160"/>
                  </a:lnTo>
                  <a:lnTo>
                    <a:pt x="36596" y="25802"/>
                  </a:lnTo>
                  <a:lnTo>
                    <a:pt x="36904" y="27601"/>
                  </a:lnTo>
                  <a:lnTo>
                    <a:pt x="36947" y="29488"/>
                  </a:lnTo>
                  <a:lnTo>
                    <a:pt x="36860" y="32077"/>
                  </a:lnTo>
                  <a:lnTo>
                    <a:pt x="36596" y="34578"/>
                  </a:lnTo>
                  <a:lnTo>
                    <a:pt x="36070" y="36333"/>
                  </a:lnTo>
                  <a:lnTo>
                    <a:pt x="34797" y="38308"/>
                  </a:lnTo>
                  <a:lnTo>
                    <a:pt x="33042" y="41555"/>
                  </a:lnTo>
                  <a:lnTo>
                    <a:pt x="31770" y="42828"/>
                  </a:lnTo>
                  <a:lnTo>
                    <a:pt x="30848" y="43047"/>
                  </a:lnTo>
                  <a:lnTo>
                    <a:pt x="29619" y="43091"/>
                  </a:lnTo>
                  <a:lnTo>
                    <a:pt x="29532" y="43135"/>
                  </a:lnTo>
                  <a:lnTo>
                    <a:pt x="27294" y="44364"/>
                  </a:lnTo>
                  <a:lnTo>
                    <a:pt x="22028" y="47040"/>
                  </a:lnTo>
                  <a:lnTo>
                    <a:pt x="18035" y="49103"/>
                  </a:lnTo>
                  <a:lnTo>
                    <a:pt x="15534" y="50726"/>
                  </a:lnTo>
                  <a:lnTo>
                    <a:pt x="12155" y="52086"/>
                  </a:lnTo>
                  <a:lnTo>
                    <a:pt x="12111" y="52086"/>
                  </a:lnTo>
                  <a:lnTo>
                    <a:pt x="10531" y="53008"/>
                  </a:lnTo>
                  <a:lnTo>
                    <a:pt x="8996" y="53886"/>
                  </a:lnTo>
                  <a:lnTo>
                    <a:pt x="7416" y="54719"/>
                  </a:lnTo>
                  <a:lnTo>
                    <a:pt x="5880" y="55597"/>
                  </a:lnTo>
                  <a:lnTo>
                    <a:pt x="5134" y="56080"/>
                  </a:lnTo>
                  <a:lnTo>
                    <a:pt x="4432" y="56562"/>
                  </a:lnTo>
                  <a:lnTo>
                    <a:pt x="3686" y="57089"/>
                  </a:lnTo>
                  <a:lnTo>
                    <a:pt x="2984" y="57659"/>
                  </a:lnTo>
                  <a:lnTo>
                    <a:pt x="88" y="59853"/>
                  </a:lnTo>
                  <a:lnTo>
                    <a:pt x="44" y="59897"/>
                  </a:lnTo>
                  <a:lnTo>
                    <a:pt x="0" y="59985"/>
                  </a:lnTo>
                  <a:lnTo>
                    <a:pt x="0" y="60029"/>
                  </a:lnTo>
                  <a:lnTo>
                    <a:pt x="44" y="60117"/>
                  </a:lnTo>
                  <a:lnTo>
                    <a:pt x="88" y="60160"/>
                  </a:lnTo>
                  <a:lnTo>
                    <a:pt x="176" y="60160"/>
                  </a:lnTo>
                  <a:lnTo>
                    <a:pt x="307" y="60117"/>
                  </a:lnTo>
                  <a:lnTo>
                    <a:pt x="3203" y="57923"/>
                  </a:lnTo>
                  <a:lnTo>
                    <a:pt x="3905" y="57396"/>
                  </a:lnTo>
                  <a:lnTo>
                    <a:pt x="4607" y="56869"/>
                  </a:lnTo>
                  <a:lnTo>
                    <a:pt x="5353" y="56387"/>
                  </a:lnTo>
                  <a:lnTo>
                    <a:pt x="6099" y="55904"/>
                  </a:lnTo>
                  <a:lnTo>
                    <a:pt x="7635" y="55026"/>
                  </a:lnTo>
                  <a:lnTo>
                    <a:pt x="9127" y="54193"/>
                  </a:lnTo>
                  <a:lnTo>
                    <a:pt x="10707" y="53315"/>
                  </a:lnTo>
                  <a:lnTo>
                    <a:pt x="12287" y="52394"/>
                  </a:lnTo>
                  <a:lnTo>
                    <a:pt x="15665" y="51033"/>
                  </a:lnTo>
                  <a:lnTo>
                    <a:pt x="15709" y="51033"/>
                  </a:lnTo>
                  <a:lnTo>
                    <a:pt x="18210" y="49410"/>
                  </a:lnTo>
                  <a:lnTo>
                    <a:pt x="22160" y="47347"/>
                  </a:lnTo>
                  <a:lnTo>
                    <a:pt x="27469" y="44671"/>
                  </a:lnTo>
                  <a:lnTo>
                    <a:pt x="29663" y="43442"/>
                  </a:lnTo>
                  <a:lnTo>
                    <a:pt x="30892" y="43398"/>
                  </a:lnTo>
                  <a:lnTo>
                    <a:pt x="30936" y="43398"/>
                  </a:lnTo>
                  <a:lnTo>
                    <a:pt x="31901" y="43179"/>
                  </a:lnTo>
                  <a:lnTo>
                    <a:pt x="31989" y="43135"/>
                  </a:lnTo>
                  <a:lnTo>
                    <a:pt x="33349" y="41775"/>
                  </a:lnTo>
                  <a:lnTo>
                    <a:pt x="33349" y="41731"/>
                  </a:lnTo>
                  <a:lnTo>
                    <a:pt x="35104" y="38527"/>
                  </a:lnTo>
                  <a:lnTo>
                    <a:pt x="36377" y="36509"/>
                  </a:lnTo>
                  <a:lnTo>
                    <a:pt x="36377" y="36465"/>
                  </a:lnTo>
                  <a:lnTo>
                    <a:pt x="36904" y="34666"/>
                  </a:lnTo>
                  <a:lnTo>
                    <a:pt x="36904" y="34622"/>
                  </a:lnTo>
                  <a:lnTo>
                    <a:pt x="37211" y="32121"/>
                  </a:lnTo>
                  <a:lnTo>
                    <a:pt x="37298" y="29488"/>
                  </a:lnTo>
                  <a:lnTo>
                    <a:pt x="37255" y="27601"/>
                  </a:lnTo>
                  <a:lnTo>
                    <a:pt x="37211" y="27557"/>
                  </a:lnTo>
                  <a:lnTo>
                    <a:pt x="36947" y="25758"/>
                  </a:lnTo>
                  <a:lnTo>
                    <a:pt x="36816" y="22116"/>
                  </a:lnTo>
                  <a:lnTo>
                    <a:pt x="36816" y="22072"/>
                  </a:lnTo>
                  <a:lnTo>
                    <a:pt x="36201" y="20142"/>
                  </a:lnTo>
                  <a:lnTo>
                    <a:pt x="36421" y="17509"/>
                  </a:lnTo>
                  <a:lnTo>
                    <a:pt x="36509" y="15227"/>
                  </a:lnTo>
                  <a:lnTo>
                    <a:pt x="36772" y="13077"/>
                  </a:lnTo>
                  <a:lnTo>
                    <a:pt x="36596" y="10663"/>
                  </a:lnTo>
                  <a:lnTo>
                    <a:pt x="37650" y="7460"/>
                  </a:lnTo>
                  <a:lnTo>
                    <a:pt x="38264" y="4827"/>
                  </a:lnTo>
                  <a:lnTo>
                    <a:pt x="38308" y="4783"/>
                  </a:lnTo>
                  <a:lnTo>
                    <a:pt x="38264" y="3160"/>
                  </a:lnTo>
                  <a:lnTo>
                    <a:pt x="38264" y="3072"/>
                  </a:lnTo>
                  <a:lnTo>
                    <a:pt x="37737" y="1492"/>
                  </a:lnTo>
                  <a:lnTo>
                    <a:pt x="37737" y="1449"/>
                  </a:lnTo>
                  <a:lnTo>
                    <a:pt x="36991" y="88"/>
                  </a:lnTo>
                  <a:lnTo>
                    <a:pt x="36947" y="44"/>
                  </a:lnTo>
                  <a:lnTo>
                    <a:pt x="3690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75" name="Google Shape;17075;p486"/>
            <p:cNvSpPr/>
            <p:nvPr/>
          </p:nvSpPr>
          <p:spPr>
            <a:xfrm>
              <a:off x="6392350" y="3454800"/>
              <a:ext cx="767950" cy="217250"/>
            </a:xfrm>
            <a:custGeom>
              <a:avLst/>
              <a:gdLst/>
              <a:ahLst/>
              <a:cxnLst/>
              <a:rect l="l" t="t" r="r" b="b"/>
              <a:pathLst>
                <a:path w="30718" h="8690" extrusionOk="0">
                  <a:moveTo>
                    <a:pt x="11234" y="1"/>
                  </a:moveTo>
                  <a:lnTo>
                    <a:pt x="7899" y="1010"/>
                  </a:lnTo>
                  <a:lnTo>
                    <a:pt x="3555" y="1975"/>
                  </a:lnTo>
                  <a:lnTo>
                    <a:pt x="3511" y="1975"/>
                  </a:lnTo>
                  <a:lnTo>
                    <a:pt x="89" y="3994"/>
                  </a:lnTo>
                  <a:lnTo>
                    <a:pt x="45" y="4038"/>
                  </a:lnTo>
                  <a:lnTo>
                    <a:pt x="1" y="4126"/>
                  </a:lnTo>
                  <a:lnTo>
                    <a:pt x="1" y="4169"/>
                  </a:lnTo>
                  <a:lnTo>
                    <a:pt x="45" y="4257"/>
                  </a:lnTo>
                  <a:lnTo>
                    <a:pt x="89" y="4301"/>
                  </a:lnTo>
                  <a:lnTo>
                    <a:pt x="132" y="4345"/>
                  </a:lnTo>
                  <a:lnTo>
                    <a:pt x="220" y="4345"/>
                  </a:lnTo>
                  <a:lnTo>
                    <a:pt x="264" y="4301"/>
                  </a:lnTo>
                  <a:lnTo>
                    <a:pt x="3687" y="2326"/>
                  </a:lnTo>
                  <a:lnTo>
                    <a:pt x="7987" y="1361"/>
                  </a:lnTo>
                  <a:lnTo>
                    <a:pt x="10313" y="659"/>
                  </a:lnTo>
                  <a:lnTo>
                    <a:pt x="11278" y="352"/>
                  </a:lnTo>
                  <a:lnTo>
                    <a:pt x="11497" y="352"/>
                  </a:lnTo>
                  <a:lnTo>
                    <a:pt x="13384" y="2283"/>
                  </a:lnTo>
                  <a:lnTo>
                    <a:pt x="13428" y="2326"/>
                  </a:lnTo>
                  <a:lnTo>
                    <a:pt x="15754" y="4257"/>
                  </a:lnTo>
                  <a:lnTo>
                    <a:pt x="15798" y="4257"/>
                  </a:lnTo>
                  <a:lnTo>
                    <a:pt x="18913" y="5969"/>
                  </a:lnTo>
                  <a:lnTo>
                    <a:pt x="20888" y="6802"/>
                  </a:lnTo>
                  <a:lnTo>
                    <a:pt x="23214" y="7592"/>
                  </a:lnTo>
                  <a:lnTo>
                    <a:pt x="26022" y="8601"/>
                  </a:lnTo>
                  <a:lnTo>
                    <a:pt x="26066" y="8601"/>
                  </a:lnTo>
                  <a:lnTo>
                    <a:pt x="26943" y="8689"/>
                  </a:lnTo>
                  <a:lnTo>
                    <a:pt x="26987" y="8689"/>
                  </a:lnTo>
                  <a:lnTo>
                    <a:pt x="27777" y="8558"/>
                  </a:lnTo>
                  <a:lnTo>
                    <a:pt x="27821" y="8514"/>
                  </a:lnTo>
                  <a:lnTo>
                    <a:pt x="28874" y="7899"/>
                  </a:lnTo>
                  <a:lnTo>
                    <a:pt x="28962" y="7855"/>
                  </a:lnTo>
                  <a:lnTo>
                    <a:pt x="30366" y="5881"/>
                  </a:lnTo>
                  <a:lnTo>
                    <a:pt x="30366" y="5837"/>
                  </a:lnTo>
                  <a:lnTo>
                    <a:pt x="30717" y="5003"/>
                  </a:lnTo>
                  <a:lnTo>
                    <a:pt x="30717" y="4872"/>
                  </a:lnTo>
                  <a:lnTo>
                    <a:pt x="30322" y="3380"/>
                  </a:lnTo>
                  <a:lnTo>
                    <a:pt x="30278" y="3380"/>
                  </a:lnTo>
                  <a:lnTo>
                    <a:pt x="29225" y="1010"/>
                  </a:lnTo>
                  <a:lnTo>
                    <a:pt x="29181" y="966"/>
                  </a:lnTo>
                  <a:lnTo>
                    <a:pt x="29137" y="922"/>
                  </a:lnTo>
                  <a:lnTo>
                    <a:pt x="29050" y="922"/>
                  </a:lnTo>
                  <a:lnTo>
                    <a:pt x="28962" y="966"/>
                  </a:lnTo>
                  <a:lnTo>
                    <a:pt x="28918" y="966"/>
                  </a:lnTo>
                  <a:lnTo>
                    <a:pt x="28874" y="1054"/>
                  </a:lnTo>
                  <a:lnTo>
                    <a:pt x="28874" y="1098"/>
                  </a:lnTo>
                  <a:lnTo>
                    <a:pt x="28918" y="1186"/>
                  </a:lnTo>
                  <a:lnTo>
                    <a:pt x="29971" y="3511"/>
                  </a:lnTo>
                  <a:lnTo>
                    <a:pt x="30366" y="4915"/>
                  </a:lnTo>
                  <a:lnTo>
                    <a:pt x="30059" y="5661"/>
                  </a:lnTo>
                  <a:lnTo>
                    <a:pt x="28699" y="7636"/>
                  </a:lnTo>
                  <a:lnTo>
                    <a:pt x="27689" y="8206"/>
                  </a:lnTo>
                  <a:lnTo>
                    <a:pt x="26943" y="8338"/>
                  </a:lnTo>
                  <a:lnTo>
                    <a:pt x="26154" y="8250"/>
                  </a:lnTo>
                  <a:lnTo>
                    <a:pt x="23301" y="7285"/>
                  </a:lnTo>
                  <a:lnTo>
                    <a:pt x="21020" y="6495"/>
                  </a:lnTo>
                  <a:lnTo>
                    <a:pt x="19045" y="5618"/>
                  </a:lnTo>
                  <a:lnTo>
                    <a:pt x="15973" y="3950"/>
                  </a:lnTo>
                  <a:lnTo>
                    <a:pt x="13648" y="2063"/>
                  </a:lnTo>
                  <a:lnTo>
                    <a:pt x="11673" y="89"/>
                  </a:lnTo>
                  <a:lnTo>
                    <a:pt x="11585" y="45"/>
                  </a:lnTo>
                  <a:lnTo>
                    <a:pt x="1132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76" name="Google Shape;17076;p486"/>
            <p:cNvSpPr/>
            <p:nvPr/>
          </p:nvSpPr>
          <p:spPr>
            <a:xfrm>
              <a:off x="6322150" y="3238700"/>
              <a:ext cx="868850" cy="265500"/>
            </a:xfrm>
            <a:custGeom>
              <a:avLst/>
              <a:gdLst/>
              <a:ahLst/>
              <a:cxnLst/>
              <a:rect l="l" t="t" r="r" b="b"/>
              <a:pathLst>
                <a:path w="34754" h="10620" extrusionOk="0">
                  <a:moveTo>
                    <a:pt x="34491" y="0"/>
                  </a:moveTo>
                  <a:lnTo>
                    <a:pt x="34447" y="44"/>
                  </a:lnTo>
                  <a:lnTo>
                    <a:pt x="33437" y="1492"/>
                  </a:lnTo>
                  <a:lnTo>
                    <a:pt x="32033" y="3730"/>
                  </a:lnTo>
                  <a:lnTo>
                    <a:pt x="32033" y="3774"/>
                  </a:lnTo>
                  <a:lnTo>
                    <a:pt x="31419" y="5442"/>
                  </a:lnTo>
                  <a:lnTo>
                    <a:pt x="31419" y="5485"/>
                  </a:lnTo>
                  <a:lnTo>
                    <a:pt x="31156" y="7592"/>
                  </a:lnTo>
                  <a:lnTo>
                    <a:pt x="31112" y="10005"/>
                  </a:lnTo>
                  <a:lnTo>
                    <a:pt x="30936" y="10225"/>
                  </a:lnTo>
                  <a:lnTo>
                    <a:pt x="30454" y="10268"/>
                  </a:lnTo>
                  <a:lnTo>
                    <a:pt x="29971" y="10225"/>
                  </a:lnTo>
                  <a:lnTo>
                    <a:pt x="29488" y="10137"/>
                  </a:lnTo>
                  <a:lnTo>
                    <a:pt x="29005" y="10005"/>
                  </a:lnTo>
                  <a:lnTo>
                    <a:pt x="28523" y="9830"/>
                  </a:lnTo>
                  <a:lnTo>
                    <a:pt x="28040" y="9610"/>
                  </a:lnTo>
                  <a:lnTo>
                    <a:pt x="27557" y="9347"/>
                  </a:lnTo>
                  <a:lnTo>
                    <a:pt x="27119" y="9084"/>
                  </a:lnTo>
                  <a:lnTo>
                    <a:pt x="26241" y="8513"/>
                  </a:lnTo>
                  <a:lnTo>
                    <a:pt x="25451" y="7899"/>
                  </a:lnTo>
                  <a:lnTo>
                    <a:pt x="24749" y="7328"/>
                  </a:lnTo>
                  <a:lnTo>
                    <a:pt x="24179" y="6846"/>
                  </a:lnTo>
                  <a:lnTo>
                    <a:pt x="19308" y="2633"/>
                  </a:lnTo>
                  <a:lnTo>
                    <a:pt x="19264" y="2633"/>
                  </a:lnTo>
                  <a:lnTo>
                    <a:pt x="17991" y="2019"/>
                  </a:lnTo>
                  <a:lnTo>
                    <a:pt x="17948" y="2019"/>
                  </a:lnTo>
                  <a:lnTo>
                    <a:pt x="17245" y="1887"/>
                  </a:lnTo>
                  <a:lnTo>
                    <a:pt x="17158" y="1931"/>
                  </a:lnTo>
                  <a:lnTo>
                    <a:pt x="16500" y="2370"/>
                  </a:lnTo>
                  <a:lnTo>
                    <a:pt x="16456" y="2370"/>
                  </a:lnTo>
                  <a:lnTo>
                    <a:pt x="14788" y="3994"/>
                  </a:lnTo>
                  <a:lnTo>
                    <a:pt x="13603" y="4827"/>
                  </a:lnTo>
                  <a:lnTo>
                    <a:pt x="12331" y="5178"/>
                  </a:lnTo>
                  <a:lnTo>
                    <a:pt x="10312" y="5529"/>
                  </a:lnTo>
                  <a:lnTo>
                    <a:pt x="10268" y="5529"/>
                  </a:lnTo>
                  <a:lnTo>
                    <a:pt x="8338" y="6144"/>
                  </a:lnTo>
                  <a:lnTo>
                    <a:pt x="5924" y="6714"/>
                  </a:lnTo>
                  <a:lnTo>
                    <a:pt x="5880" y="6714"/>
                  </a:lnTo>
                  <a:lnTo>
                    <a:pt x="4125" y="7416"/>
                  </a:lnTo>
                  <a:lnTo>
                    <a:pt x="4081" y="7460"/>
                  </a:lnTo>
                  <a:lnTo>
                    <a:pt x="2063" y="8645"/>
                  </a:lnTo>
                  <a:lnTo>
                    <a:pt x="2063" y="8689"/>
                  </a:lnTo>
                  <a:lnTo>
                    <a:pt x="88" y="10181"/>
                  </a:lnTo>
                  <a:lnTo>
                    <a:pt x="44" y="10225"/>
                  </a:lnTo>
                  <a:lnTo>
                    <a:pt x="0" y="10268"/>
                  </a:lnTo>
                  <a:lnTo>
                    <a:pt x="44" y="10356"/>
                  </a:lnTo>
                  <a:lnTo>
                    <a:pt x="44" y="10400"/>
                  </a:lnTo>
                  <a:lnTo>
                    <a:pt x="88" y="10444"/>
                  </a:lnTo>
                  <a:lnTo>
                    <a:pt x="176" y="10488"/>
                  </a:lnTo>
                  <a:lnTo>
                    <a:pt x="220" y="10488"/>
                  </a:lnTo>
                  <a:lnTo>
                    <a:pt x="308" y="10444"/>
                  </a:lnTo>
                  <a:lnTo>
                    <a:pt x="2238" y="8952"/>
                  </a:lnTo>
                  <a:lnTo>
                    <a:pt x="4257" y="7767"/>
                  </a:lnTo>
                  <a:lnTo>
                    <a:pt x="6012" y="7021"/>
                  </a:lnTo>
                  <a:lnTo>
                    <a:pt x="8425" y="6451"/>
                  </a:lnTo>
                  <a:lnTo>
                    <a:pt x="10356" y="5837"/>
                  </a:lnTo>
                  <a:lnTo>
                    <a:pt x="12375" y="5529"/>
                  </a:lnTo>
                  <a:lnTo>
                    <a:pt x="12419" y="5529"/>
                  </a:lnTo>
                  <a:lnTo>
                    <a:pt x="13735" y="5134"/>
                  </a:lnTo>
                  <a:lnTo>
                    <a:pt x="13779" y="5134"/>
                  </a:lnTo>
                  <a:lnTo>
                    <a:pt x="15008" y="4257"/>
                  </a:lnTo>
                  <a:lnTo>
                    <a:pt x="16719" y="2633"/>
                  </a:lnTo>
                  <a:lnTo>
                    <a:pt x="17289" y="2282"/>
                  </a:lnTo>
                  <a:lnTo>
                    <a:pt x="17860" y="2326"/>
                  </a:lnTo>
                  <a:lnTo>
                    <a:pt x="19088" y="2940"/>
                  </a:lnTo>
                  <a:lnTo>
                    <a:pt x="23959" y="7109"/>
                  </a:lnTo>
                  <a:lnTo>
                    <a:pt x="24705" y="7767"/>
                  </a:lnTo>
                  <a:lnTo>
                    <a:pt x="25495" y="8382"/>
                  </a:lnTo>
                  <a:lnTo>
                    <a:pt x="26329" y="8996"/>
                  </a:lnTo>
                  <a:lnTo>
                    <a:pt x="27162" y="9522"/>
                  </a:lnTo>
                  <a:lnTo>
                    <a:pt x="27952" y="9961"/>
                  </a:lnTo>
                  <a:lnTo>
                    <a:pt x="28391" y="10181"/>
                  </a:lnTo>
                  <a:lnTo>
                    <a:pt x="28786" y="10312"/>
                  </a:lnTo>
                  <a:lnTo>
                    <a:pt x="29225" y="10444"/>
                  </a:lnTo>
                  <a:lnTo>
                    <a:pt x="29620" y="10532"/>
                  </a:lnTo>
                  <a:lnTo>
                    <a:pt x="30015" y="10619"/>
                  </a:lnTo>
                  <a:lnTo>
                    <a:pt x="30454" y="10619"/>
                  </a:lnTo>
                  <a:lnTo>
                    <a:pt x="31024" y="10576"/>
                  </a:lnTo>
                  <a:lnTo>
                    <a:pt x="31156" y="10532"/>
                  </a:lnTo>
                  <a:lnTo>
                    <a:pt x="31419" y="10225"/>
                  </a:lnTo>
                  <a:lnTo>
                    <a:pt x="31463" y="10093"/>
                  </a:lnTo>
                  <a:lnTo>
                    <a:pt x="31507" y="7636"/>
                  </a:lnTo>
                  <a:lnTo>
                    <a:pt x="31726" y="5529"/>
                  </a:lnTo>
                  <a:lnTo>
                    <a:pt x="32340" y="3906"/>
                  </a:lnTo>
                  <a:lnTo>
                    <a:pt x="33745" y="1668"/>
                  </a:lnTo>
                  <a:lnTo>
                    <a:pt x="34710" y="264"/>
                  </a:lnTo>
                  <a:lnTo>
                    <a:pt x="34754" y="176"/>
                  </a:lnTo>
                  <a:lnTo>
                    <a:pt x="34754" y="132"/>
                  </a:lnTo>
                  <a:lnTo>
                    <a:pt x="34754" y="44"/>
                  </a:lnTo>
                  <a:lnTo>
                    <a:pt x="3466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77" name="Google Shape;17077;p486"/>
            <p:cNvSpPr/>
            <p:nvPr/>
          </p:nvSpPr>
          <p:spPr>
            <a:xfrm>
              <a:off x="6256325" y="3037950"/>
              <a:ext cx="923700" cy="403725"/>
            </a:xfrm>
            <a:custGeom>
              <a:avLst/>
              <a:gdLst/>
              <a:ahLst/>
              <a:cxnLst/>
              <a:rect l="l" t="t" r="r" b="b"/>
              <a:pathLst>
                <a:path w="36948" h="16149" extrusionOk="0">
                  <a:moveTo>
                    <a:pt x="34666" y="0"/>
                  </a:moveTo>
                  <a:lnTo>
                    <a:pt x="34622" y="88"/>
                  </a:lnTo>
                  <a:lnTo>
                    <a:pt x="34622" y="132"/>
                  </a:lnTo>
                  <a:lnTo>
                    <a:pt x="34622" y="220"/>
                  </a:lnTo>
                  <a:lnTo>
                    <a:pt x="35061" y="1931"/>
                  </a:lnTo>
                  <a:lnTo>
                    <a:pt x="35983" y="5178"/>
                  </a:lnTo>
                  <a:lnTo>
                    <a:pt x="36597" y="7811"/>
                  </a:lnTo>
                  <a:lnTo>
                    <a:pt x="35851" y="8908"/>
                  </a:lnTo>
                  <a:lnTo>
                    <a:pt x="34227" y="10927"/>
                  </a:lnTo>
                  <a:lnTo>
                    <a:pt x="33745" y="11058"/>
                  </a:lnTo>
                  <a:lnTo>
                    <a:pt x="32955" y="10795"/>
                  </a:lnTo>
                  <a:lnTo>
                    <a:pt x="29795" y="9347"/>
                  </a:lnTo>
                  <a:lnTo>
                    <a:pt x="27777" y="8381"/>
                  </a:lnTo>
                  <a:lnTo>
                    <a:pt x="23872" y="6890"/>
                  </a:lnTo>
                  <a:lnTo>
                    <a:pt x="23828" y="6890"/>
                  </a:lnTo>
                  <a:lnTo>
                    <a:pt x="22160" y="6495"/>
                  </a:lnTo>
                  <a:lnTo>
                    <a:pt x="20844" y="6451"/>
                  </a:lnTo>
                  <a:lnTo>
                    <a:pt x="20800" y="6451"/>
                  </a:lnTo>
                  <a:lnTo>
                    <a:pt x="19835" y="6670"/>
                  </a:lnTo>
                  <a:lnTo>
                    <a:pt x="19791" y="6670"/>
                  </a:lnTo>
                  <a:lnTo>
                    <a:pt x="18035" y="7548"/>
                  </a:lnTo>
                  <a:lnTo>
                    <a:pt x="15798" y="8776"/>
                  </a:lnTo>
                  <a:lnTo>
                    <a:pt x="15754" y="8776"/>
                  </a:lnTo>
                  <a:lnTo>
                    <a:pt x="13867" y="10137"/>
                  </a:lnTo>
                  <a:lnTo>
                    <a:pt x="12199" y="10356"/>
                  </a:lnTo>
                  <a:lnTo>
                    <a:pt x="9040" y="10532"/>
                  </a:lnTo>
                  <a:lnTo>
                    <a:pt x="8996" y="10532"/>
                  </a:lnTo>
                  <a:lnTo>
                    <a:pt x="7373" y="11058"/>
                  </a:lnTo>
                  <a:lnTo>
                    <a:pt x="3818" y="12638"/>
                  </a:lnTo>
                  <a:lnTo>
                    <a:pt x="3818" y="12682"/>
                  </a:lnTo>
                  <a:lnTo>
                    <a:pt x="1756" y="14042"/>
                  </a:lnTo>
                  <a:lnTo>
                    <a:pt x="44" y="15841"/>
                  </a:lnTo>
                  <a:lnTo>
                    <a:pt x="44" y="15885"/>
                  </a:lnTo>
                  <a:lnTo>
                    <a:pt x="1" y="15973"/>
                  </a:lnTo>
                  <a:lnTo>
                    <a:pt x="44" y="16017"/>
                  </a:lnTo>
                  <a:lnTo>
                    <a:pt x="88" y="16104"/>
                  </a:lnTo>
                  <a:lnTo>
                    <a:pt x="176" y="16148"/>
                  </a:lnTo>
                  <a:lnTo>
                    <a:pt x="264" y="16104"/>
                  </a:lnTo>
                  <a:lnTo>
                    <a:pt x="308" y="16061"/>
                  </a:lnTo>
                  <a:lnTo>
                    <a:pt x="1975" y="14305"/>
                  </a:lnTo>
                  <a:lnTo>
                    <a:pt x="3994" y="12945"/>
                  </a:lnTo>
                  <a:lnTo>
                    <a:pt x="7504" y="11365"/>
                  </a:lnTo>
                  <a:lnTo>
                    <a:pt x="9084" y="10883"/>
                  </a:lnTo>
                  <a:lnTo>
                    <a:pt x="12199" y="10707"/>
                  </a:lnTo>
                  <a:lnTo>
                    <a:pt x="13955" y="10488"/>
                  </a:lnTo>
                  <a:lnTo>
                    <a:pt x="14042" y="10444"/>
                  </a:lnTo>
                  <a:lnTo>
                    <a:pt x="15973" y="9084"/>
                  </a:lnTo>
                  <a:lnTo>
                    <a:pt x="18211" y="7855"/>
                  </a:lnTo>
                  <a:lnTo>
                    <a:pt x="19922" y="6977"/>
                  </a:lnTo>
                  <a:lnTo>
                    <a:pt x="20844" y="6802"/>
                  </a:lnTo>
                  <a:lnTo>
                    <a:pt x="22116" y="6846"/>
                  </a:lnTo>
                  <a:lnTo>
                    <a:pt x="23740" y="7197"/>
                  </a:lnTo>
                  <a:lnTo>
                    <a:pt x="27645" y="8733"/>
                  </a:lnTo>
                  <a:lnTo>
                    <a:pt x="29664" y="9698"/>
                  </a:lnTo>
                  <a:lnTo>
                    <a:pt x="32823" y="11146"/>
                  </a:lnTo>
                  <a:lnTo>
                    <a:pt x="32867" y="11146"/>
                  </a:lnTo>
                  <a:lnTo>
                    <a:pt x="33701" y="11409"/>
                  </a:lnTo>
                  <a:lnTo>
                    <a:pt x="33789" y="11409"/>
                  </a:lnTo>
                  <a:lnTo>
                    <a:pt x="34359" y="11234"/>
                  </a:lnTo>
                  <a:lnTo>
                    <a:pt x="34447" y="11190"/>
                  </a:lnTo>
                  <a:lnTo>
                    <a:pt x="36158" y="9084"/>
                  </a:lnTo>
                  <a:lnTo>
                    <a:pt x="36948" y="7943"/>
                  </a:lnTo>
                  <a:lnTo>
                    <a:pt x="36948" y="7899"/>
                  </a:lnTo>
                  <a:lnTo>
                    <a:pt x="36948" y="7811"/>
                  </a:lnTo>
                  <a:lnTo>
                    <a:pt x="36334" y="5090"/>
                  </a:lnTo>
                  <a:lnTo>
                    <a:pt x="35368" y="1843"/>
                  </a:lnTo>
                  <a:lnTo>
                    <a:pt x="34929" y="132"/>
                  </a:lnTo>
                  <a:lnTo>
                    <a:pt x="34929" y="44"/>
                  </a:lnTo>
                  <a:lnTo>
                    <a:pt x="3488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78" name="Google Shape;17078;p486"/>
            <p:cNvSpPr/>
            <p:nvPr/>
          </p:nvSpPr>
          <p:spPr>
            <a:xfrm>
              <a:off x="6203675" y="2736275"/>
              <a:ext cx="931375" cy="657125"/>
            </a:xfrm>
            <a:custGeom>
              <a:avLst/>
              <a:gdLst/>
              <a:ahLst/>
              <a:cxnLst/>
              <a:rect l="l" t="t" r="r" b="b"/>
              <a:pathLst>
                <a:path w="37255" h="26285" extrusionOk="0">
                  <a:moveTo>
                    <a:pt x="37035" y="0"/>
                  </a:moveTo>
                  <a:lnTo>
                    <a:pt x="36992" y="44"/>
                  </a:lnTo>
                  <a:lnTo>
                    <a:pt x="36948" y="88"/>
                  </a:lnTo>
                  <a:lnTo>
                    <a:pt x="36904" y="132"/>
                  </a:lnTo>
                  <a:lnTo>
                    <a:pt x="36465" y="2326"/>
                  </a:lnTo>
                  <a:lnTo>
                    <a:pt x="36421" y="4564"/>
                  </a:lnTo>
                  <a:lnTo>
                    <a:pt x="36290" y="9040"/>
                  </a:lnTo>
                  <a:lnTo>
                    <a:pt x="36333" y="12550"/>
                  </a:lnTo>
                  <a:lnTo>
                    <a:pt x="36333" y="12594"/>
                  </a:lnTo>
                  <a:lnTo>
                    <a:pt x="36597" y="13691"/>
                  </a:lnTo>
                  <a:lnTo>
                    <a:pt x="36158" y="14700"/>
                  </a:lnTo>
                  <a:lnTo>
                    <a:pt x="34929" y="15314"/>
                  </a:lnTo>
                  <a:lnTo>
                    <a:pt x="33393" y="15666"/>
                  </a:lnTo>
                  <a:lnTo>
                    <a:pt x="31682" y="15885"/>
                  </a:lnTo>
                  <a:lnTo>
                    <a:pt x="29971" y="15358"/>
                  </a:lnTo>
                  <a:lnTo>
                    <a:pt x="27294" y="14261"/>
                  </a:lnTo>
                  <a:lnTo>
                    <a:pt x="26153" y="13252"/>
                  </a:lnTo>
                  <a:lnTo>
                    <a:pt x="25890" y="13252"/>
                  </a:lnTo>
                  <a:lnTo>
                    <a:pt x="25276" y="13823"/>
                  </a:lnTo>
                  <a:lnTo>
                    <a:pt x="24178" y="14305"/>
                  </a:lnTo>
                  <a:lnTo>
                    <a:pt x="21502" y="15490"/>
                  </a:lnTo>
                  <a:lnTo>
                    <a:pt x="18825" y="16631"/>
                  </a:lnTo>
                  <a:lnTo>
                    <a:pt x="16850" y="17596"/>
                  </a:lnTo>
                  <a:lnTo>
                    <a:pt x="13823" y="19571"/>
                  </a:lnTo>
                  <a:lnTo>
                    <a:pt x="12199" y="19615"/>
                  </a:lnTo>
                  <a:lnTo>
                    <a:pt x="9435" y="19790"/>
                  </a:lnTo>
                  <a:lnTo>
                    <a:pt x="9391" y="19834"/>
                  </a:lnTo>
                  <a:lnTo>
                    <a:pt x="8425" y="20185"/>
                  </a:lnTo>
                  <a:lnTo>
                    <a:pt x="6495" y="21107"/>
                  </a:lnTo>
                  <a:lnTo>
                    <a:pt x="4520" y="22204"/>
                  </a:lnTo>
                  <a:lnTo>
                    <a:pt x="4476" y="22204"/>
                  </a:lnTo>
                  <a:lnTo>
                    <a:pt x="2633" y="23476"/>
                  </a:lnTo>
                  <a:lnTo>
                    <a:pt x="2633" y="23520"/>
                  </a:lnTo>
                  <a:lnTo>
                    <a:pt x="44" y="25977"/>
                  </a:lnTo>
                  <a:lnTo>
                    <a:pt x="0" y="26021"/>
                  </a:lnTo>
                  <a:lnTo>
                    <a:pt x="0" y="26109"/>
                  </a:lnTo>
                  <a:lnTo>
                    <a:pt x="0" y="26153"/>
                  </a:lnTo>
                  <a:lnTo>
                    <a:pt x="44" y="26241"/>
                  </a:lnTo>
                  <a:lnTo>
                    <a:pt x="88" y="26285"/>
                  </a:lnTo>
                  <a:lnTo>
                    <a:pt x="220" y="26285"/>
                  </a:lnTo>
                  <a:lnTo>
                    <a:pt x="264" y="26241"/>
                  </a:lnTo>
                  <a:lnTo>
                    <a:pt x="2853" y="23783"/>
                  </a:lnTo>
                  <a:lnTo>
                    <a:pt x="4696" y="22511"/>
                  </a:lnTo>
                  <a:lnTo>
                    <a:pt x="6670" y="21414"/>
                  </a:lnTo>
                  <a:lnTo>
                    <a:pt x="8557" y="20492"/>
                  </a:lnTo>
                  <a:lnTo>
                    <a:pt x="9479" y="20141"/>
                  </a:lnTo>
                  <a:lnTo>
                    <a:pt x="12243" y="19966"/>
                  </a:lnTo>
                  <a:lnTo>
                    <a:pt x="13867" y="19922"/>
                  </a:lnTo>
                  <a:lnTo>
                    <a:pt x="13954" y="19878"/>
                  </a:lnTo>
                  <a:lnTo>
                    <a:pt x="17026" y="17903"/>
                  </a:lnTo>
                  <a:lnTo>
                    <a:pt x="18957" y="16982"/>
                  </a:lnTo>
                  <a:lnTo>
                    <a:pt x="21633" y="15797"/>
                  </a:lnTo>
                  <a:lnTo>
                    <a:pt x="24354" y="14656"/>
                  </a:lnTo>
                  <a:lnTo>
                    <a:pt x="25451" y="14130"/>
                  </a:lnTo>
                  <a:lnTo>
                    <a:pt x="25495" y="14086"/>
                  </a:lnTo>
                  <a:lnTo>
                    <a:pt x="26021" y="13647"/>
                  </a:lnTo>
                  <a:lnTo>
                    <a:pt x="27118" y="14568"/>
                  </a:lnTo>
                  <a:lnTo>
                    <a:pt x="27162" y="14568"/>
                  </a:lnTo>
                  <a:lnTo>
                    <a:pt x="29839" y="15666"/>
                  </a:lnTo>
                  <a:lnTo>
                    <a:pt x="31594" y="16236"/>
                  </a:lnTo>
                  <a:lnTo>
                    <a:pt x="31682" y="16236"/>
                  </a:lnTo>
                  <a:lnTo>
                    <a:pt x="33437" y="16017"/>
                  </a:lnTo>
                  <a:lnTo>
                    <a:pt x="33481" y="16017"/>
                  </a:lnTo>
                  <a:lnTo>
                    <a:pt x="35061" y="15622"/>
                  </a:lnTo>
                  <a:lnTo>
                    <a:pt x="36377" y="14963"/>
                  </a:lnTo>
                  <a:lnTo>
                    <a:pt x="36465" y="14876"/>
                  </a:lnTo>
                  <a:lnTo>
                    <a:pt x="36904" y="13779"/>
                  </a:lnTo>
                  <a:lnTo>
                    <a:pt x="36948" y="13691"/>
                  </a:lnTo>
                  <a:lnTo>
                    <a:pt x="36684" y="12506"/>
                  </a:lnTo>
                  <a:lnTo>
                    <a:pt x="36641" y="9040"/>
                  </a:lnTo>
                  <a:lnTo>
                    <a:pt x="36772" y="4608"/>
                  </a:lnTo>
                  <a:lnTo>
                    <a:pt x="36816" y="2370"/>
                  </a:lnTo>
                  <a:lnTo>
                    <a:pt x="37255" y="220"/>
                  </a:lnTo>
                  <a:lnTo>
                    <a:pt x="37255" y="132"/>
                  </a:lnTo>
                  <a:lnTo>
                    <a:pt x="37255" y="88"/>
                  </a:lnTo>
                  <a:lnTo>
                    <a:pt x="37211" y="44"/>
                  </a:lnTo>
                  <a:lnTo>
                    <a:pt x="3712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79" name="Google Shape;17079;p486"/>
            <p:cNvSpPr/>
            <p:nvPr/>
          </p:nvSpPr>
          <p:spPr>
            <a:xfrm>
              <a:off x="6895875" y="1781875"/>
              <a:ext cx="345600" cy="2234625"/>
            </a:xfrm>
            <a:custGeom>
              <a:avLst/>
              <a:gdLst/>
              <a:ahLst/>
              <a:cxnLst/>
              <a:rect l="l" t="t" r="r" b="b"/>
              <a:pathLst>
                <a:path w="13824" h="89385" extrusionOk="0">
                  <a:moveTo>
                    <a:pt x="8426" y="0"/>
                  </a:moveTo>
                  <a:lnTo>
                    <a:pt x="8382" y="44"/>
                  </a:lnTo>
                  <a:lnTo>
                    <a:pt x="8294" y="44"/>
                  </a:lnTo>
                  <a:lnTo>
                    <a:pt x="8250" y="132"/>
                  </a:lnTo>
                  <a:lnTo>
                    <a:pt x="8250" y="176"/>
                  </a:lnTo>
                  <a:lnTo>
                    <a:pt x="8250" y="264"/>
                  </a:lnTo>
                  <a:lnTo>
                    <a:pt x="8294" y="308"/>
                  </a:lnTo>
                  <a:lnTo>
                    <a:pt x="9962" y="2414"/>
                  </a:lnTo>
                  <a:lnTo>
                    <a:pt x="9962" y="2458"/>
                  </a:lnTo>
                  <a:lnTo>
                    <a:pt x="11190" y="3511"/>
                  </a:lnTo>
                  <a:lnTo>
                    <a:pt x="11278" y="3555"/>
                  </a:lnTo>
                  <a:lnTo>
                    <a:pt x="12814" y="4037"/>
                  </a:lnTo>
                  <a:lnTo>
                    <a:pt x="13165" y="4388"/>
                  </a:lnTo>
                  <a:lnTo>
                    <a:pt x="13341" y="5003"/>
                  </a:lnTo>
                  <a:lnTo>
                    <a:pt x="13472" y="6495"/>
                  </a:lnTo>
                  <a:lnTo>
                    <a:pt x="13341" y="7504"/>
                  </a:lnTo>
                  <a:lnTo>
                    <a:pt x="12726" y="9347"/>
                  </a:lnTo>
                  <a:lnTo>
                    <a:pt x="12068" y="12067"/>
                  </a:lnTo>
                  <a:lnTo>
                    <a:pt x="11629" y="14656"/>
                  </a:lnTo>
                  <a:lnTo>
                    <a:pt x="11629" y="14700"/>
                  </a:lnTo>
                  <a:lnTo>
                    <a:pt x="11498" y="17114"/>
                  </a:lnTo>
                  <a:lnTo>
                    <a:pt x="11454" y="19703"/>
                  </a:lnTo>
                  <a:lnTo>
                    <a:pt x="11103" y="24573"/>
                  </a:lnTo>
                  <a:lnTo>
                    <a:pt x="11103" y="24617"/>
                  </a:lnTo>
                  <a:lnTo>
                    <a:pt x="11322" y="26460"/>
                  </a:lnTo>
                  <a:lnTo>
                    <a:pt x="12112" y="29620"/>
                  </a:lnTo>
                  <a:lnTo>
                    <a:pt x="12858" y="32691"/>
                  </a:lnTo>
                  <a:lnTo>
                    <a:pt x="12770" y="33525"/>
                  </a:lnTo>
                  <a:lnTo>
                    <a:pt x="11805" y="35675"/>
                  </a:lnTo>
                  <a:lnTo>
                    <a:pt x="10664" y="38527"/>
                  </a:lnTo>
                  <a:lnTo>
                    <a:pt x="10664" y="38571"/>
                  </a:lnTo>
                  <a:lnTo>
                    <a:pt x="10269" y="40546"/>
                  </a:lnTo>
                  <a:lnTo>
                    <a:pt x="10269" y="40590"/>
                  </a:lnTo>
                  <a:lnTo>
                    <a:pt x="10181" y="42740"/>
                  </a:lnTo>
                  <a:lnTo>
                    <a:pt x="10050" y="47654"/>
                  </a:lnTo>
                  <a:lnTo>
                    <a:pt x="10181" y="49761"/>
                  </a:lnTo>
                  <a:lnTo>
                    <a:pt x="10181" y="49805"/>
                  </a:lnTo>
                  <a:lnTo>
                    <a:pt x="10664" y="52174"/>
                  </a:lnTo>
                  <a:lnTo>
                    <a:pt x="12375" y="58537"/>
                  </a:lnTo>
                  <a:lnTo>
                    <a:pt x="12331" y="58932"/>
                  </a:lnTo>
                  <a:lnTo>
                    <a:pt x="11498" y="60204"/>
                  </a:lnTo>
                  <a:lnTo>
                    <a:pt x="10269" y="62135"/>
                  </a:lnTo>
                  <a:lnTo>
                    <a:pt x="10225" y="62179"/>
                  </a:lnTo>
                  <a:lnTo>
                    <a:pt x="9742" y="63671"/>
                  </a:lnTo>
                  <a:lnTo>
                    <a:pt x="9699" y="63715"/>
                  </a:lnTo>
                  <a:lnTo>
                    <a:pt x="9347" y="67664"/>
                  </a:lnTo>
                  <a:lnTo>
                    <a:pt x="9347" y="67708"/>
                  </a:lnTo>
                  <a:lnTo>
                    <a:pt x="9479" y="68278"/>
                  </a:lnTo>
                  <a:lnTo>
                    <a:pt x="10576" y="70648"/>
                  </a:lnTo>
                  <a:lnTo>
                    <a:pt x="12639" y="74948"/>
                  </a:lnTo>
                  <a:lnTo>
                    <a:pt x="12287" y="75957"/>
                  </a:lnTo>
                  <a:lnTo>
                    <a:pt x="10401" y="77186"/>
                  </a:lnTo>
                  <a:lnTo>
                    <a:pt x="8558" y="78546"/>
                  </a:lnTo>
                  <a:lnTo>
                    <a:pt x="6276" y="80477"/>
                  </a:lnTo>
                  <a:lnTo>
                    <a:pt x="5969" y="80521"/>
                  </a:lnTo>
                  <a:lnTo>
                    <a:pt x="5881" y="80565"/>
                  </a:lnTo>
                  <a:lnTo>
                    <a:pt x="3643" y="82715"/>
                  </a:lnTo>
                  <a:lnTo>
                    <a:pt x="2327" y="84163"/>
                  </a:lnTo>
                  <a:lnTo>
                    <a:pt x="2283" y="84207"/>
                  </a:lnTo>
                  <a:lnTo>
                    <a:pt x="1405" y="86313"/>
                  </a:lnTo>
                  <a:lnTo>
                    <a:pt x="45" y="89165"/>
                  </a:lnTo>
                  <a:lnTo>
                    <a:pt x="1" y="89209"/>
                  </a:lnTo>
                  <a:lnTo>
                    <a:pt x="45" y="89297"/>
                  </a:lnTo>
                  <a:lnTo>
                    <a:pt x="45" y="89341"/>
                  </a:lnTo>
                  <a:lnTo>
                    <a:pt x="133" y="89385"/>
                  </a:lnTo>
                  <a:lnTo>
                    <a:pt x="308" y="89385"/>
                  </a:lnTo>
                  <a:lnTo>
                    <a:pt x="352" y="89297"/>
                  </a:lnTo>
                  <a:lnTo>
                    <a:pt x="1712" y="86445"/>
                  </a:lnTo>
                  <a:lnTo>
                    <a:pt x="2590" y="84382"/>
                  </a:lnTo>
                  <a:lnTo>
                    <a:pt x="3906" y="82978"/>
                  </a:lnTo>
                  <a:lnTo>
                    <a:pt x="6056" y="80828"/>
                  </a:lnTo>
                  <a:lnTo>
                    <a:pt x="6364" y="80784"/>
                  </a:lnTo>
                  <a:lnTo>
                    <a:pt x="6451" y="80740"/>
                  </a:lnTo>
                  <a:lnTo>
                    <a:pt x="8777" y="78853"/>
                  </a:lnTo>
                  <a:lnTo>
                    <a:pt x="10620" y="77493"/>
                  </a:lnTo>
                  <a:lnTo>
                    <a:pt x="12551" y="76220"/>
                  </a:lnTo>
                  <a:lnTo>
                    <a:pt x="12639" y="76133"/>
                  </a:lnTo>
                  <a:lnTo>
                    <a:pt x="12990" y="74992"/>
                  </a:lnTo>
                  <a:lnTo>
                    <a:pt x="12990" y="74860"/>
                  </a:lnTo>
                  <a:lnTo>
                    <a:pt x="10883" y="70472"/>
                  </a:lnTo>
                  <a:lnTo>
                    <a:pt x="9830" y="68146"/>
                  </a:lnTo>
                  <a:lnTo>
                    <a:pt x="9699" y="67664"/>
                  </a:lnTo>
                  <a:lnTo>
                    <a:pt x="10050" y="63758"/>
                  </a:lnTo>
                  <a:lnTo>
                    <a:pt x="10576" y="62310"/>
                  </a:lnTo>
                  <a:lnTo>
                    <a:pt x="11761" y="60424"/>
                  </a:lnTo>
                  <a:lnTo>
                    <a:pt x="12639" y="59063"/>
                  </a:lnTo>
                  <a:lnTo>
                    <a:pt x="12682" y="59019"/>
                  </a:lnTo>
                  <a:lnTo>
                    <a:pt x="12726" y="58537"/>
                  </a:lnTo>
                  <a:lnTo>
                    <a:pt x="12726" y="58449"/>
                  </a:lnTo>
                  <a:lnTo>
                    <a:pt x="11761" y="54982"/>
                  </a:lnTo>
                  <a:lnTo>
                    <a:pt x="11015" y="52086"/>
                  </a:lnTo>
                  <a:lnTo>
                    <a:pt x="10532" y="49761"/>
                  </a:lnTo>
                  <a:lnTo>
                    <a:pt x="10401" y="47654"/>
                  </a:lnTo>
                  <a:lnTo>
                    <a:pt x="10532" y="42740"/>
                  </a:lnTo>
                  <a:lnTo>
                    <a:pt x="10620" y="40634"/>
                  </a:lnTo>
                  <a:lnTo>
                    <a:pt x="11015" y="38659"/>
                  </a:lnTo>
                  <a:lnTo>
                    <a:pt x="12112" y="35807"/>
                  </a:lnTo>
                  <a:lnTo>
                    <a:pt x="13077" y="33657"/>
                  </a:lnTo>
                  <a:lnTo>
                    <a:pt x="13077" y="33613"/>
                  </a:lnTo>
                  <a:lnTo>
                    <a:pt x="13209" y="32691"/>
                  </a:lnTo>
                  <a:lnTo>
                    <a:pt x="13209" y="32603"/>
                  </a:lnTo>
                  <a:lnTo>
                    <a:pt x="12463" y="29532"/>
                  </a:lnTo>
                  <a:lnTo>
                    <a:pt x="11673" y="26416"/>
                  </a:lnTo>
                  <a:lnTo>
                    <a:pt x="11454" y="24617"/>
                  </a:lnTo>
                  <a:lnTo>
                    <a:pt x="11805" y="19746"/>
                  </a:lnTo>
                  <a:lnTo>
                    <a:pt x="11849" y="17114"/>
                  </a:lnTo>
                  <a:lnTo>
                    <a:pt x="11980" y="14744"/>
                  </a:lnTo>
                  <a:lnTo>
                    <a:pt x="12419" y="12155"/>
                  </a:lnTo>
                  <a:lnTo>
                    <a:pt x="13077" y="9435"/>
                  </a:lnTo>
                  <a:lnTo>
                    <a:pt x="13648" y="7592"/>
                  </a:lnTo>
                  <a:lnTo>
                    <a:pt x="13823" y="6539"/>
                  </a:lnTo>
                  <a:lnTo>
                    <a:pt x="13823" y="6495"/>
                  </a:lnTo>
                  <a:lnTo>
                    <a:pt x="13692" y="4959"/>
                  </a:lnTo>
                  <a:lnTo>
                    <a:pt x="13692" y="4915"/>
                  </a:lnTo>
                  <a:lnTo>
                    <a:pt x="13472" y="4213"/>
                  </a:lnTo>
                  <a:lnTo>
                    <a:pt x="13428" y="4169"/>
                  </a:lnTo>
                  <a:lnTo>
                    <a:pt x="13033" y="3774"/>
                  </a:lnTo>
                  <a:lnTo>
                    <a:pt x="12946" y="3730"/>
                  </a:lnTo>
                  <a:lnTo>
                    <a:pt x="11410" y="3204"/>
                  </a:lnTo>
                  <a:lnTo>
                    <a:pt x="10225" y="2194"/>
                  </a:lnTo>
                  <a:lnTo>
                    <a:pt x="8558" y="88"/>
                  </a:lnTo>
                  <a:lnTo>
                    <a:pt x="8514" y="44"/>
                  </a:lnTo>
                  <a:lnTo>
                    <a:pt x="842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80" name="Google Shape;17080;p486"/>
            <p:cNvSpPr/>
            <p:nvPr/>
          </p:nvSpPr>
          <p:spPr>
            <a:xfrm>
              <a:off x="6471350" y="3612775"/>
              <a:ext cx="385075" cy="336800"/>
            </a:xfrm>
            <a:custGeom>
              <a:avLst/>
              <a:gdLst/>
              <a:ahLst/>
              <a:cxnLst/>
              <a:rect l="l" t="t" r="r" b="b"/>
              <a:pathLst>
                <a:path w="15403" h="13472" extrusionOk="0">
                  <a:moveTo>
                    <a:pt x="7197" y="1"/>
                  </a:moveTo>
                  <a:lnTo>
                    <a:pt x="2677" y="439"/>
                  </a:lnTo>
                  <a:lnTo>
                    <a:pt x="176" y="527"/>
                  </a:lnTo>
                  <a:lnTo>
                    <a:pt x="132" y="527"/>
                  </a:lnTo>
                  <a:lnTo>
                    <a:pt x="44" y="571"/>
                  </a:lnTo>
                  <a:lnTo>
                    <a:pt x="0" y="615"/>
                  </a:lnTo>
                  <a:lnTo>
                    <a:pt x="0" y="703"/>
                  </a:lnTo>
                  <a:lnTo>
                    <a:pt x="44" y="747"/>
                  </a:lnTo>
                  <a:lnTo>
                    <a:pt x="44" y="790"/>
                  </a:lnTo>
                  <a:lnTo>
                    <a:pt x="132" y="834"/>
                  </a:lnTo>
                  <a:lnTo>
                    <a:pt x="176" y="878"/>
                  </a:lnTo>
                  <a:lnTo>
                    <a:pt x="2721" y="790"/>
                  </a:lnTo>
                  <a:lnTo>
                    <a:pt x="7197" y="352"/>
                  </a:lnTo>
                  <a:lnTo>
                    <a:pt x="7548" y="615"/>
                  </a:lnTo>
                  <a:lnTo>
                    <a:pt x="8469" y="1449"/>
                  </a:lnTo>
                  <a:lnTo>
                    <a:pt x="10005" y="2941"/>
                  </a:lnTo>
                  <a:lnTo>
                    <a:pt x="11804" y="4740"/>
                  </a:lnTo>
                  <a:lnTo>
                    <a:pt x="14525" y="7899"/>
                  </a:lnTo>
                  <a:lnTo>
                    <a:pt x="15051" y="9128"/>
                  </a:lnTo>
                  <a:lnTo>
                    <a:pt x="14963" y="10576"/>
                  </a:lnTo>
                  <a:lnTo>
                    <a:pt x="14042" y="13252"/>
                  </a:lnTo>
                  <a:lnTo>
                    <a:pt x="13998" y="13296"/>
                  </a:lnTo>
                  <a:lnTo>
                    <a:pt x="14042" y="13384"/>
                  </a:lnTo>
                  <a:lnTo>
                    <a:pt x="14086" y="13428"/>
                  </a:lnTo>
                  <a:lnTo>
                    <a:pt x="14130" y="13472"/>
                  </a:lnTo>
                  <a:lnTo>
                    <a:pt x="14174" y="13472"/>
                  </a:lnTo>
                  <a:lnTo>
                    <a:pt x="14305" y="13428"/>
                  </a:lnTo>
                  <a:lnTo>
                    <a:pt x="14349" y="13340"/>
                  </a:lnTo>
                  <a:lnTo>
                    <a:pt x="15271" y="10664"/>
                  </a:lnTo>
                  <a:lnTo>
                    <a:pt x="15314" y="10620"/>
                  </a:lnTo>
                  <a:lnTo>
                    <a:pt x="15402" y="9084"/>
                  </a:lnTo>
                  <a:lnTo>
                    <a:pt x="15402" y="9040"/>
                  </a:lnTo>
                  <a:lnTo>
                    <a:pt x="14832" y="7724"/>
                  </a:lnTo>
                  <a:lnTo>
                    <a:pt x="14788" y="7680"/>
                  </a:lnTo>
                  <a:lnTo>
                    <a:pt x="12067" y="4520"/>
                  </a:lnTo>
                  <a:lnTo>
                    <a:pt x="10268" y="2677"/>
                  </a:lnTo>
                  <a:lnTo>
                    <a:pt x="8689" y="1185"/>
                  </a:lnTo>
                  <a:lnTo>
                    <a:pt x="7811" y="352"/>
                  </a:lnTo>
                  <a:lnTo>
                    <a:pt x="7767" y="308"/>
                  </a:lnTo>
                  <a:lnTo>
                    <a:pt x="732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81" name="Google Shape;17081;p486"/>
            <p:cNvSpPr/>
            <p:nvPr/>
          </p:nvSpPr>
          <p:spPr>
            <a:xfrm>
              <a:off x="6507550" y="3657750"/>
              <a:ext cx="242450" cy="218325"/>
            </a:xfrm>
            <a:custGeom>
              <a:avLst/>
              <a:gdLst/>
              <a:ahLst/>
              <a:cxnLst/>
              <a:rect l="l" t="t" r="r" b="b"/>
              <a:pathLst>
                <a:path w="9698" h="8733" extrusionOk="0">
                  <a:moveTo>
                    <a:pt x="1624" y="1"/>
                  </a:moveTo>
                  <a:lnTo>
                    <a:pt x="176" y="45"/>
                  </a:lnTo>
                  <a:lnTo>
                    <a:pt x="132" y="45"/>
                  </a:lnTo>
                  <a:lnTo>
                    <a:pt x="44" y="88"/>
                  </a:lnTo>
                  <a:lnTo>
                    <a:pt x="44" y="132"/>
                  </a:lnTo>
                  <a:lnTo>
                    <a:pt x="0" y="220"/>
                  </a:lnTo>
                  <a:lnTo>
                    <a:pt x="44" y="264"/>
                  </a:lnTo>
                  <a:lnTo>
                    <a:pt x="44" y="308"/>
                  </a:lnTo>
                  <a:lnTo>
                    <a:pt x="176" y="396"/>
                  </a:lnTo>
                  <a:lnTo>
                    <a:pt x="1624" y="352"/>
                  </a:lnTo>
                  <a:lnTo>
                    <a:pt x="3555" y="483"/>
                  </a:lnTo>
                  <a:lnTo>
                    <a:pt x="4301" y="747"/>
                  </a:lnTo>
                  <a:lnTo>
                    <a:pt x="5529" y="1844"/>
                  </a:lnTo>
                  <a:lnTo>
                    <a:pt x="7504" y="3994"/>
                  </a:lnTo>
                  <a:lnTo>
                    <a:pt x="8425" y="5266"/>
                  </a:lnTo>
                  <a:lnTo>
                    <a:pt x="9127" y="6627"/>
                  </a:lnTo>
                  <a:lnTo>
                    <a:pt x="9347" y="8075"/>
                  </a:lnTo>
                  <a:lnTo>
                    <a:pt x="9259" y="8513"/>
                  </a:lnTo>
                  <a:lnTo>
                    <a:pt x="9259" y="8601"/>
                  </a:lnTo>
                  <a:lnTo>
                    <a:pt x="9303" y="8645"/>
                  </a:lnTo>
                  <a:lnTo>
                    <a:pt x="9347" y="8689"/>
                  </a:lnTo>
                  <a:lnTo>
                    <a:pt x="9435" y="8733"/>
                  </a:lnTo>
                  <a:lnTo>
                    <a:pt x="9566" y="8689"/>
                  </a:lnTo>
                  <a:lnTo>
                    <a:pt x="9610" y="8557"/>
                  </a:lnTo>
                  <a:lnTo>
                    <a:pt x="9698" y="8119"/>
                  </a:lnTo>
                  <a:lnTo>
                    <a:pt x="9698" y="8075"/>
                  </a:lnTo>
                  <a:lnTo>
                    <a:pt x="9435" y="6539"/>
                  </a:lnTo>
                  <a:lnTo>
                    <a:pt x="9435" y="6495"/>
                  </a:lnTo>
                  <a:lnTo>
                    <a:pt x="8732" y="5091"/>
                  </a:lnTo>
                  <a:lnTo>
                    <a:pt x="8689" y="5047"/>
                  </a:lnTo>
                  <a:lnTo>
                    <a:pt x="7767" y="3774"/>
                  </a:lnTo>
                  <a:lnTo>
                    <a:pt x="5749" y="1580"/>
                  </a:lnTo>
                  <a:lnTo>
                    <a:pt x="4520" y="440"/>
                  </a:lnTo>
                  <a:lnTo>
                    <a:pt x="4432" y="396"/>
                  </a:lnTo>
                  <a:lnTo>
                    <a:pt x="3642" y="132"/>
                  </a:lnTo>
                  <a:lnTo>
                    <a:pt x="3598" y="132"/>
                  </a:lnTo>
                  <a:lnTo>
                    <a:pt x="162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82" name="Google Shape;17082;p486"/>
            <p:cNvSpPr/>
            <p:nvPr/>
          </p:nvSpPr>
          <p:spPr>
            <a:xfrm>
              <a:off x="6151025" y="1762125"/>
              <a:ext cx="1018050" cy="1584100"/>
            </a:xfrm>
            <a:custGeom>
              <a:avLst/>
              <a:gdLst/>
              <a:ahLst/>
              <a:cxnLst/>
              <a:rect l="l" t="t" r="r" b="b"/>
              <a:pathLst>
                <a:path w="40722" h="63364" extrusionOk="0">
                  <a:moveTo>
                    <a:pt x="34666" y="1"/>
                  </a:moveTo>
                  <a:lnTo>
                    <a:pt x="34622" y="44"/>
                  </a:lnTo>
                  <a:lnTo>
                    <a:pt x="34578" y="88"/>
                  </a:lnTo>
                  <a:lnTo>
                    <a:pt x="34534" y="176"/>
                  </a:lnTo>
                  <a:lnTo>
                    <a:pt x="34534" y="220"/>
                  </a:lnTo>
                  <a:lnTo>
                    <a:pt x="34578" y="308"/>
                  </a:lnTo>
                  <a:lnTo>
                    <a:pt x="36596" y="3116"/>
                  </a:lnTo>
                  <a:lnTo>
                    <a:pt x="37825" y="4959"/>
                  </a:lnTo>
                  <a:lnTo>
                    <a:pt x="38790" y="6758"/>
                  </a:lnTo>
                  <a:lnTo>
                    <a:pt x="39229" y="8074"/>
                  </a:lnTo>
                  <a:lnTo>
                    <a:pt x="39098" y="10268"/>
                  </a:lnTo>
                  <a:lnTo>
                    <a:pt x="39098" y="10312"/>
                  </a:lnTo>
                  <a:lnTo>
                    <a:pt x="39536" y="12594"/>
                  </a:lnTo>
                  <a:lnTo>
                    <a:pt x="39493" y="13779"/>
                  </a:lnTo>
                  <a:lnTo>
                    <a:pt x="39229" y="15929"/>
                  </a:lnTo>
                  <a:lnTo>
                    <a:pt x="39317" y="20273"/>
                  </a:lnTo>
                  <a:lnTo>
                    <a:pt x="39141" y="22555"/>
                  </a:lnTo>
                  <a:lnTo>
                    <a:pt x="38966" y="25319"/>
                  </a:lnTo>
                  <a:lnTo>
                    <a:pt x="38966" y="25363"/>
                  </a:lnTo>
                  <a:lnTo>
                    <a:pt x="39141" y="27162"/>
                  </a:lnTo>
                  <a:lnTo>
                    <a:pt x="39800" y="29971"/>
                  </a:lnTo>
                  <a:lnTo>
                    <a:pt x="40370" y="32472"/>
                  </a:lnTo>
                  <a:lnTo>
                    <a:pt x="40239" y="33964"/>
                  </a:lnTo>
                  <a:lnTo>
                    <a:pt x="39756" y="35895"/>
                  </a:lnTo>
                  <a:lnTo>
                    <a:pt x="38264" y="39844"/>
                  </a:lnTo>
                  <a:lnTo>
                    <a:pt x="37957" y="41248"/>
                  </a:lnTo>
                  <a:lnTo>
                    <a:pt x="37299" y="42740"/>
                  </a:lnTo>
                  <a:lnTo>
                    <a:pt x="35368" y="45812"/>
                  </a:lnTo>
                  <a:lnTo>
                    <a:pt x="33788" y="47172"/>
                  </a:lnTo>
                  <a:lnTo>
                    <a:pt x="31770" y="48883"/>
                  </a:lnTo>
                  <a:lnTo>
                    <a:pt x="30848" y="48883"/>
                  </a:lnTo>
                  <a:lnTo>
                    <a:pt x="28786" y="48400"/>
                  </a:lnTo>
                  <a:lnTo>
                    <a:pt x="28654" y="48444"/>
                  </a:lnTo>
                  <a:lnTo>
                    <a:pt x="26153" y="49717"/>
                  </a:lnTo>
                  <a:lnTo>
                    <a:pt x="23520" y="50946"/>
                  </a:lnTo>
                  <a:lnTo>
                    <a:pt x="20492" y="52306"/>
                  </a:lnTo>
                  <a:lnTo>
                    <a:pt x="14612" y="54895"/>
                  </a:lnTo>
                  <a:lnTo>
                    <a:pt x="10488" y="56343"/>
                  </a:lnTo>
                  <a:lnTo>
                    <a:pt x="10444" y="56343"/>
                  </a:lnTo>
                  <a:lnTo>
                    <a:pt x="7942" y="57615"/>
                  </a:lnTo>
                  <a:lnTo>
                    <a:pt x="5836" y="58888"/>
                  </a:lnTo>
                  <a:lnTo>
                    <a:pt x="2545" y="61257"/>
                  </a:lnTo>
                  <a:lnTo>
                    <a:pt x="44" y="63013"/>
                  </a:lnTo>
                  <a:lnTo>
                    <a:pt x="0" y="63100"/>
                  </a:lnTo>
                  <a:lnTo>
                    <a:pt x="0" y="63144"/>
                  </a:lnTo>
                  <a:lnTo>
                    <a:pt x="0" y="63188"/>
                  </a:lnTo>
                  <a:lnTo>
                    <a:pt x="0" y="63276"/>
                  </a:lnTo>
                  <a:lnTo>
                    <a:pt x="88" y="63320"/>
                  </a:lnTo>
                  <a:lnTo>
                    <a:pt x="176" y="63364"/>
                  </a:lnTo>
                  <a:lnTo>
                    <a:pt x="263" y="63320"/>
                  </a:lnTo>
                  <a:lnTo>
                    <a:pt x="2765" y="61565"/>
                  </a:lnTo>
                  <a:lnTo>
                    <a:pt x="6012" y="59151"/>
                  </a:lnTo>
                  <a:lnTo>
                    <a:pt x="8118" y="57923"/>
                  </a:lnTo>
                  <a:lnTo>
                    <a:pt x="10619" y="56650"/>
                  </a:lnTo>
                  <a:lnTo>
                    <a:pt x="14744" y="55202"/>
                  </a:lnTo>
                  <a:lnTo>
                    <a:pt x="20624" y="52613"/>
                  </a:lnTo>
                  <a:lnTo>
                    <a:pt x="23696" y="51253"/>
                  </a:lnTo>
                  <a:lnTo>
                    <a:pt x="26284" y="50024"/>
                  </a:lnTo>
                  <a:lnTo>
                    <a:pt x="28786" y="48752"/>
                  </a:lnTo>
                  <a:lnTo>
                    <a:pt x="30804" y="49234"/>
                  </a:lnTo>
                  <a:lnTo>
                    <a:pt x="31857" y="49234"/>
                  </a:lnTo>
                  <a:lnTo>
                    <a:pt x="31945" y="49190"/>
                  </a:lnTo>
                  <a:lnTo>
                    <a:pt x="34007" y="47435"/>
                  </a:lnTo>
                  <a:lnTo>
                    <a:pt x="35587" y="46031"/>
                  </a:lnTo>
                  <a:lnTo>
                    <a:pt x="35631" y="46031"/>
                  </a:lnTo>
                  <a:lnTo>
                    <a:pt x="37562" y="42915"/>
                  </a:lnTo>
                  <a:lnTo>
                    <a:pt x="37606" y="42915"/>
                  </a:lnTo>
                  <a:lnTo>
                    <a:pt x="38264" y="41380"/>
                  </a:lnTo>
                  <a:lnTo>
                    <a:pt x="38264" y="41336"/>
                  </a:lnTo>
                  <a:lnTo>
                    <a:pt x="38615" y="39932"/>
                  </a:lnTo>
                  <a:lnTo>
                    <a:pt x="40063" y="36026"/>
                  </a:lnTo>
                  <a:lnTo>
                    <a:pt x="40063" y="35982"/>
                  </a:lnTo>
                  <a:lnTo>
                    <a:pt x="40546" y="34052"/>
                  </a:lnTo>
                  <a:lnTo>
                    <a:pt x="40590" y="34008"/>
                  </a:lnTo>
                  <a:lnTo>
                    <a:pt x="40721" y="32472"/>
                  </a:lnTo>
                  <a:lnTo>
                    <a:pt x="40721" y="32428"/>
                  </a:lnTo>
                  <a:lnTo>
                    <a:pt x="40151" y="29927"/>
                  </a:lnTo>
                  <a:lnTo>
                    <a:pt x="39493" y="27119"/>
                  </a:lnTo>
                  <a:lnTo>
                    <a:pt x="39317" y="25319"/>
                  </a:lnTo>
                  <a:lnTo>
                    <a:pt x="39493" y="22555"/>
                  </a:lnTo>
                  <a:lnTo>
                    <a:pt x="39668" y="20273"/>
                  </a:lnTo>
                  <a:lnTo>
                    <a:pt x="39580" y="15929"/>
                  </a:lnTo>
                  <a:lnTo>
                    <a:pt x="39844" y="13823"/>
                  </a:lnTo>
                  <a:lnTo>
                    <a:pt x="39887" y="12594"/>
                  </a:lnTo>
                  <a:lnTo>
                    <a:pt x="39887" y="12550"/>
                  </a:lnTo>
                  <a:lnTo>
                    <a:pt x="39449" y="10268"/>
                  </a:lnTo>
                  <a:lnTo>
                    <a:pt x="39580" y="8031"/>
                  </a:lnTo>
                  <a:lnTo>
                    <a:pt x="39536" y="7987"/>
                  </a:lnTo>
                  <a:lnTo>
                    <a:pt x="39141" y="6626"/>
                  </a:lnTo>
                  <a:lnTo>
                    <a:pt x="39141" y="6583"/>
                  </a:lnTo>
                  <a:lnTo>
                    <a:pt x="38132" y="4783"/>
                  </a:lnTo>
                  <a:lnTo>
                    <a:pt x="36904" y="2897"/>
                  </a:lnTo>
                  <a:lnTo>
                    <a:pt x="34885" y="88"/>
                  </a:lnTo>
                  <a:lnTo>
                    <a:pt x="34797" y="44"/>
                  </a:lnTo>
                  <a:lnTo>
                    <a:pt x="3475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83" name="Google Shape;17083;p486"/>
            <p:cNvSpPr/>
            <p:nvPr/>
          </p:nvSpPr>
          <p:spPr>
            <a:xfrm>
              <a:off x="6010600" y="1752250"/>
              <a:ext cx="930300" cy="1467825"/>
            </a:xfrm>
            <a:custGeom>
              <a:avLst/>
              <a:gdLst/>
              <a:ahLst/>
              <a:cxnLst/>
              <a:rect l="l" t="t" r="r" b="b"/>
              <a:pathLst>
                <a:path w="37212" h="58713" extrusionOk="0">
                  <a:moveTo>
                    <a:pt x="35368" y="1"/>
                  </a:moveTo>
                  <a:lnTo>
                    <a:pt x="35324" y="44"/>
                  </a:lnTo>
                  <a:lnTo>
                    <a:pt x="35280" y="88"/>
                  </a:lnTo>
                  <a:lnTo>
                    <a:pt x="35236" y="132"/>
                  </a:lnTo>
                  <a:lnTo>
                    <a:pt x="35236" y="220"/>
                  </a:lnTo>
                  <a:lnTo>
                    <a:pt x="35280" y="264"/>
                  </a:lnTo>
                  <a:lnTo>
                    <a:pt x="36465" y="1931"/>
                  </a:lnTo>
                  <a:lnTo>
                    <a:pt x="36728" y="2853"/>
                  </a:lnTo>
                  <a:lnTo>
                    <a:pt x="36860" y="5968"/>
                  </a:lnTo>
                  <a:lnTo>
                    <a:pt x="36641" y="7021"/>
                  </a:lnTo>
                  <a:lnTo>
                    <a:pt x="35368" y="10400"/>
                  </a:lnTo>
                  <a:lnTo>
                    <a:pt x="33832" y="15227"/>
                  </a:lnTo>
                  <a:lnTo>
                    <a:pt x="31243" y="20186"/>
                  </a:lnTo>
                  <a:lnTo>
                    <a:pt x="30234" y="22467"/>
                  </a:lnTo>
                  <a:lnTo>
                    <a:pt x="28654" y="25276"/>
                  </a:lnTo>
                  <a:lnTo>
                    <a:pt x="26460" y="28611"/>
                  </a:lnTo>
                  <a:lnTo>
                    <a:pt x="26460" y="28654"/>
                  </a:lnTo>
                  <a:lnTo>
                    <a:pt x="26197" y="29620"/>
                  </a:lnTo>
                  <a:lnTo>
                    <a:pt x="26197" y="29664"/>
                  </a:lnTo>
                  <a:lnTo>
                    <a:pt x="26065" y="31068"/>
                  </a:lnTo>
                  <a:lnTo>
                    <a:pt x="26504" y="35105"/>
                  </a:lnTo>
                  <a:lnTo>
                    <a:pt x="26943" y="38747"/>
                  </a:lnTo>
                  <a:lnTo>
                    <a:pt x="26724" y="39230"/>
                  </a:lnTo>
                  <a:lnTo>
                    <a:pt x="26241" y="39756"/>
                  </a:lnTo>
                  <a:lnTo>
                    <a:pt x="24530" y="41029"/>
                  </a:lnTo>
                  <a:lnTo>
                    <a:pt x="22336" y="42389"/>
                  </a:lnTo>
                  <a:lnTo>
                    <a:pt x="20361" y="43705"/>
                  </a:lnTo>
                  <a:lnTo>
                    <a:pt x="17026" y="46514"/>
                  </a:lnTo>
                  <a:lnTo>
                    <a:pt x="15227" y="47655"/>
                  </a:lnTo>
                  <a:lnTo>
                    <a:pt x="15183" y="47698"/>
                  </a:lnTo>
                  <a:lnTo>
                    <a:pt x="12199" y="50638"/>
                  </a:lnTo>
                  <a:lnTo>
                    <a:pt x="10400" y="51692"/>
                  </a:lnTo>
                  <a:lnTo>
                    <a:pt x="7109" y="53140"/>
                  </a:lnTo>
                  <a:lnTo>
                    <a:pt x="7109" y="53184"/>
                  </a:lnTo>
                  <a:lnTo>
                    <a:pt x="5442" y="54368"/>
                  </a:lnTo>
                  <a:lnTo>
                    <a:pt x="3072" y="56124"/>
                  </a:lnTo>
                  <a:lnTo>
                    <a:pt x="88" y="58361"/>
                  </a:lnTo>
                  <a:lnTo>
                    <a:pt x="44" y="58449"/>
                  </a:lnTo>
                  <a:lnTo>
                    <a:pt x="0" y="58493"/>
                  </a:lnTo>
                  <a:lnTo>
                    <a:pt x="0" y="58581"/>
                  </a:lnTo>
                  <a:lnTo>
                    <a:pt x="44" y="58625"/>
                  </a:lnTo>
                  <a:lnTo>
                    <a:pt x="88" y="58669"/>
                  </a:lnTo>
                  <a:lnTo>
                    <a:pt x="176" y="58712"/>
                  </a:lnTo>
                  <a:lnTo>
                    <a:pt x="308" y="58669"/>
                  </a:lnTo>
                  <a:lnTo>
                    <a:pt x="3291" y="56431"/>
                  </a:lnTo>
                  <a:lnTo>
                    <a:pt x="5661" y="54632"/>
                  </a:lnTo>
                  <a:lnTo>
                    <a:pt x="7285" y="53491"/>
                  </a:lnTo>
                  <a:lnTo>
                    <a:pt x="10576" y="51999"/>
                  </a:lnTo>
                  <a:lnTo>
                    <a:pt x="12419" y="50946"/>
                  </a:lnTo>
                  <a:lnTo>
                    <a:pt x="12462" y="50902"/>
                  </a:lnTo>
                  <a:lnTo>
                    <a:pt x="15402" y="47962"/>
                  </a:lnTo>
                  <a:lnTo>
                    <a:pt x="17202" y="46777"/>
                  </a:lnTo>
                  <a:lnTo>
                    <a:pt x="17245" y="46777"/>
                  </a:lnTo>
                  <a:lnTo>
                    <a:pt x="20580" y="43969"/>
                  </a:lnTo>
                  <a:lnTo>
                    <a:pt x="22511" y="42652"/>
                  </a:lnTo>
                  <a:lnTo>
                    <a:pt x="24749" y="41292"/>
                  </a:lnTo>
                  <a:lnTo>
                    <a:pt x="26460" y="40019"/>
                  </a:lnTo>
                  <a:lnTo>
                    <a:pt x="26504" y="40019"/>
                  </a:lnTo>
                  <a:lnTo>
                    <a:pt x="27031" y="39449"/>
                  </a:lnTo>
                  <a:lnTo>
                    <a:pt x="27031" y="39405"/>
                  </a:lnTo>
                  <a:lnTo>
                    <a:pt x="27294" y="38835"/>
                  </a:lnTo>
                  <a:lnTo>
                    <a:pt x="27294" y="38747"/>
                  </a:lnTo>
                  <a:lnTo>
                    <a:pt x="26855" y="35061"/>
                  </a:lnTo>
                  <a:lnTo>
                    <a:pt x="26416" y="31068"/>
                  </a:lnTo>
                  <a:lnTo>
                    <a:pt x="26548" y="29708"/>
                  </a:lnTo>
                  <a:lnTo>
                    <a:pt x="26767" y="28786"/>
                  </a:lnTo>
                  <a:lnTo>
                    <a:pt x="28962" y="25451"/>
                  </a:lnTo>
                  <a:lnTo>
                    <a:pt x="30541" y="22599"/>
                  </a:lnTo>
                  <a:lnTo>
                    <a:pt x="30585" y="22599"/>
                  </a:lnTo>
                  <a:lnTo>
                    <a:pt x="31550" y="20361"/>
                  </a:lnTo>
                  <a:lnTo>
                    <a:pt x="34139" y="15403"/>
                  </a:lnTo>
                  <a:lnTo>
                    <a:pt x="34183" y="15359"/>
                  </a:lnTo>
                  <a:lnTo>
                    <a:pt x="35719" y="10488"/>
                  </a:lnTo>
                  <a:lnTo>
                    <a:pt x="36992" y="7153"/>
                  </a:lnTo>
                  <a:lnTo>
                    <a:pt x="36992" y="7109"/>
                  </a:lnTo>
                  <a:lnTo>
                    <a:pt x="37211" y="6012"/>
                  </a:lnTo>
                  <a:lnTo>
                    <a:pt x="37211" y="5968"/>
                  </a:lnTo>
                  <a:lnTo>
                    <a:pt x="37036" y="2853"/>
                  </a:lnTo>
                  <a:lnTo>
                    <a:pt x="37036" y="2809"/>
                  </a:lnTo>
                  <a:lnTo>
                    <a:pt x="36816" y="1800"/>
                  </a:lnTo>
                  <a:lnTo>
                    <a:pt x="36772" y="1756"/>
                  </a:lnTo>
                  <a:lnTo>
                    <a:pt x="35587" y="88"/>
                  </a:lnTo>
                  <a:lnTo>
                    <a:pt x="3550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84" name="Google Shape;17084;p486"/>
            <p:cNvSpPr/>
            <p:nvPr/>
          </p:nvSpPr>
          <p:spPr>
            <a:xfrm>
              <a:off x="5864700" y="1744575"/>
              <a:ext cx="948925" cy="1343850"/>
            </a:xfrm>
            <a:custGeom>
              <a:avLst/>
              <a:gdLst/>
              <a:ahLst/>
              <a:cxnLst/>
              <a:rect l="l" t="t" r="r" b="b"/>
              <a:pathLst>
                <a:path w="37957" h="53754" extrusionOk="0">
                  <a:moveTo>
                    <a:pt x="37430" y="0"/>
                  </a:moveTo>
                  <a:lnTo>
                    <a:pt x="37386" y="44"/>
                  </a:lnTo>
                  <a:lnTo>
                    <a:pt x="37343" y="132"/>
                  </a:lnTo>
                  <a:lnTo>
                    <a:pt x="37343" y="176"/>
                  </a:lnTo>
                  <a:lnTo>
                    <a:pt x="37606" y="1448"/>
                  </a:lnTo>
                  <a:lnTo>
                    <a:pt x="37518" y="2765"/>
                  </a:lnTo>
                  <a:lnTo>
                    <a:pt x="36202" y="6363"/>
                  </a:lnTo>
                  <a:lnTo>
                    <a:pt x="35719" y="8162"/>
                  </a:lnTo>
                  <a:lnTo>
                    <a:pt x="34578" y="12111"/>
                  </a:lnTo>
                  <a:lnTo>
                    <a:pt x="33613" y="14349"/>
                  </a:lnTo>
                  <a:lnTo>
                    <a:pt x="32647" y="16280"/>
                  </a:lnTo>
                  <a:lnTo>
                    <a:pt x="31594" y="18299"/>
                  </a:lnTo>
                  <a:lnTo>
                    <a:pt x="30409" y="20361"/>
                  </a:lnTo>
                  <a:lnTo>
                    <a:pt x="28654" y="23389"/>
                  </a:lnTo>
                  <a:lnTo>
                    <a:pt x="27294" y="25627"/>
                  </a:lnTo>
                  <a:lnTo>
                    <a:pt x="25846" y="27908"/>
                  </a:lnTo>
                  <a:lnTo>
                    <a:pt x="24705" y="29751"/>
                  </a:lnTo>
                  <a:lnTo>
                    <a:pt x="23038" y="31901"/>
                  </a:lnTo>
                  <a:lnTo>
                    <a:pt x="21107" y="34227"/>
                  </a:lnTo>
                  <a:lnTo>
                    <a:pt x="18211" y="36860"/>
                  </a:lnTo>
                  <a:lnTo>
                    <a:pt x="13164" y="40107"/>
                  </a:lnTo>
                  <a:lnTo>
                    <a:pt x="13121" y="40151"/>
                  </a:lnTo>
                  <a:lnTo>
                    <a:pt x="12418" y="41248"/>
                  </a:lnTo>
                  <a:lnTo>
                    <a:pt x="12375" y="41248"/>
                  </a:lnTo>
                  <a:lnTo>
                    <a:pt x="11190" y="43881"/>
                  </a:lnTo>
                  <a:lnTo>
                    <a:pt x="10093" y="46250"/>
                  </a:lnTo>
                  <a:lnTo>
                    <a:pt x="8162" y="47786"/>
                  </a:lnTo>
                  <a:lnTo>
                    <a:pt x="6275" y="49146"/>
                  </a:lnTo>
                  <a:lnTo>
                    <a:pt x="3906" y="50814"/>
                  </a:lnTo>
                  <a:lnTo>
                    <a:pt x="88" y="53447"/>
                  </a:lnTo>
                  <a:lnTo>
                    <a:pt x="44" y="53491"/>
                  </a:lnTo>
                  <a:lnTo>
                    <a:pt x="0" y="53578"/>
                  </a:lnTo>
                  <a:lnTo>
                    <a:pt x="0" y="53622"/>
                  </a:lnTo>
                  <a:lnTo>
                    <a:pt x="44" y="53710"/>
                  </a:lnTo>
                  <a:lnTo>
                    <a:pt x="88" y="53754"/>
                  </a:lnTo>
                  <a:lnTo>
                    <a:pt x="307" y="53754"/>
                  </a:lnTo>
                  <a:lnTo>
                    <a:pt x="4081" y="51121"/>
                  </a:lnTo>
                  <a:lnTo>
                    <a:pt x="6451" y="49410"/>
                  </a:lnTo>
                  <a:lnTo>
                    <a:pt x="8381" y="48049"/>
                  </a:lnTo>
                  <a:lnTo>
                    <a:pt x="10356" y="46514"/>
                  </a:lnTo>
                  <a:lnTo>
                    <a:pt x="10400" y="46426"/>
                  </a:lnTo>
                  <a:lnTo>
                    <a:pt x="11541" y="44056"/>
                  </a:lnTo>
                  <a:lnTo>
                    <a:pt x="12682" y="41423"/>
                  </a:lnTo>
                  <a:lnTo>
                    <a:pt x="13384" y="40370"/>
                  </a:lnTo>
                  <a:lnTo>
                    <a:pt x="18386" y="37167"/>
                  </a:lnTo>
                  <a:lnTo>
                    <a:pt x="18430" y="37123"/>
                  </a:lnTo>
                  <a:lnTo>
                    <a:pt x="21370" y="34490"/>
                  </a:lnTo>
                  <a:lnTo>
                    <a:pt x="23345" y="32121"/>
                  </a:lnTo>
                  <a:lnTo>
                    <a:pt x="24968" y="29971"/>
                  </a:lnTo>
                  <a:lnTo>
                    <a:pt x="25012" y="29971"/>
                  </a:lnTo>
                  <a:lnTo>
                    <a:pt x="26153" y="28084"/>
                  </a:lnTo>
                  <a:lnTo>
                    <a:pt x="27557" y="25802"/>
                  </a:lnTo>
                  <a:lnTo>
                    <a:pt x="28961" y="23564"/>
                  </a:lnTo>
                  <a:lnTo>
                    <a:pt x="30717" y="20536"/>
                  </a:lnTo>
                  <a:lnTo>
                    <a:pt x="31945" y="18474"/>
                  </a:lnTo>
                  <a:lnTo>
                    <a:pt x="32955" y="16456"/>
                  </a:lnTo>
                  <a:lnTo>
                    <a:pt x="33920" y="14481"/>
                  </a:lnTo>
                  <a:lnTo>
                    <a:pt x="34929" y="12243"/>
                  </a:lnTo>
                  <a:lnTo>
                    <a:pt x="36026" y="8250"/>
                  </a:lnTo>
                  <a:lnTo>
                    <a:pt x="36553" y="6451"/>
                  </a:lnTo>
                  <a:lnTo>
                    <a:pt x="37869" y="2853"/>
                  </a:lnTo>
                  <a:lnTo>
                    <a:pt x="37869" y="2809"/>
                  </a:lnTo>
                  <a:lnTo>
                    <a:pt x="37957" y="1448"/>
                  </a:lnTo>
                  <a:lnTo>
                    <a:pt x="37957" y="1405"/>
                  </a:lnTo>
                  <a:lnTo>
                    <a:pt x="37694" y="132"/>
                  </a:lnTo>
                  <a:lnTo>
                    <a:pt x="37694" y="44"/>
                  </a:lnTo>
                  <a:lnTo>
                    <a:pt x="3760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85" name="Google Shape;17085;p486"/>
            <p:cNvSpPr/>
            <p:nvPr/>
          </p:nvSpPr>
          <p:spPr>
            <a:xfrm>
              <a:off x="5659550" y="1808200"/>
              <a:ext cx="1010375" cy="1094850"/>
            </a:xfrm>
            <a:custGeom>
              <a:avLst/>
              <a:gdLst/>
              <a:ahLst/>
              <a:cxnLst/>
              <a:rect l="l" t="t" r="r" b="b"/>
              <a:pathLst>
                <a:path w="40415" h="43794" extrusionOk="0">
                  <a:moveTo>
                    <a:pt x="40195" y="0"/>
                  </a:moveTo>
                  <a:lnTo>
                    <a:pt x="40107" y="44"/>
                  </a:lnTo>
                  <a:lnTo>
                    <a:pt x="40064" y="88"/>
                  </a:lnTo>
                  <a:lnTo>
                    <a:pt x="39098" y="2721"/>
                  </a:lnTo>
                  <a:lnTo>
                    <a:pt x="37957" y="5486"/>
                  </a:lnTo>
                  <a:lnTo>
                    <a:pt x="36992" y="8250"/>
                  </a:lnTo>
                  <a:lnTo>
                    <a:pt x="36465" y="9215"/>
                  </a:lnTo>
                  <a:lnTo>
                    <a:pt x="34886" y="12068"/>
                  </a:lnTo>
                  <a:lnTo>
                    <a:pt x="32735" y="15841"/>
                  </a:lnTo>
                  <a:lnTo>
                    <a:pt x="30103" y="20142"/>
                  </a:lnTo>
                  <a:lnTo>
                    <a:pt x="27207" y="24222"/>
                  </a:lnTo>
                  <a:lnTo>
                    <a:pt x="25890" y="25758"/>
                  </a:lnTo>
                  <a:lnTo>
                    <a:pt x="24091" y="27470"/>
                  </a:lnTo>
                  <a:lnTo>
                    <a:pt x="22248" y="29137"/>
                  </a:lnTo>
                  <a:lnTo>
                    <a:pt x="18606" y="31594"/>
                  </a:lnTo>
                  <a:lnTo>
                    <a:pt x="15008" y="33920"/>
                  </a:lnTo>
                  <a:lnTo>
                    <a:pt x="12945" y="35412"/>
                  </a:lnTo>
                  <a:lnTo>
                    <a:pt x="9172" y="37474"/>
                  </a:lnTo>
                  <a:lnTo>
                    <a:pt x="7021" y="38922"/>
                  </a:lnTo>
                  <a:lnTo>
                    <a:pt x="5178" y="40370"/>
                  </a:lnTo>
                  <a:lnTo>
                    <a:pt x="1449" y="42652"/>
                  </a:lnTo>
                  <a:lnTo>
                    <a:pt x="88" y="43486"/>
                  </a:lnTo>
                  <a:lnTo>
                    <a:pt x="44" y="43530"/>
                  </a:lnTo>
                  <a:lnTo>
                    <a:pt x="1" y="43574"/>
                  </a:lnTo>
                  <a:lnTo>
                    <a:pt x="1" y="43661"/>
                  </a:lnTo>
                  <a:lnTo>
                    <a:pt x="1" y="43705"/>
                  </a:lnTo>
                  <a:lnTo>
                    <a:pt x="88" y="43793"/>
                  </a:lnTo>
                  <a:lnTo>
                    <a:pt x="264" y="43793"/>
                  </a:lnTo>
                  <a:lnTo>
                    <a:pt x="1624" y="42959"/>
                  </a:lnTo>
                  <a:lnTo>
                    <a:pt x="5398" y="40678"/>
                  </a:lnTo>
                  <a:lnTo>
                    <a:pt x="5398" y="40634"/>
                  </a:lnTo>
                  <a:lnTo>
                    <a:pt x="7241" y="39229"/>
                  </a:lnTo>
                  <a:lnTo>
                    <a:pt x="9347" y="37781"/>
                  </a:lnTo>
                  <a:lnTo>
                    <a:pt x="13121" y="35719"/>
                  </a:lnTo>
                  <a:lnTo>
                    <a:pt x="15183" y="34227"/>
                  </a:lnTo>
                  <a:lnTo>
                    <a:pt x="18781" y="31901"/>
                  </a:lnTo>
                  <a:lnTo>
                    <a:pt x="22467" y="29400"/>
                  </a:lnTo>
                  <a:lnTo>
                    <a:pt x="24354" y="27733"/>
                  </a:lnTo>
                  <a:lnTo>
                    <a:pt x="26153" y="26022"/>
                  </a:lnTo>
                  <a:lnTo>
                    <a:pt x="27470" y="24442"/>
                  </a:lnTo>
                  <a:lnTo>
                    <a:pt x="30410" y="20317"/>
                  </a:lnTo>
                  <a:lnTo>
                    <a:pt x="33043" y="16017"/>
                  </a:lnTo>
                  <a:lnTo>
                    <a:pt x="35193" y="12243"/>
                  </a:lnTo>
                  <a:lnTo>
                    <a:pt x="36816" y="9391"/>
                  </a:lnTo>
                  <a:lnTo>
                    <a:pt x="37299" y="8425"/>
                  </a:lnTo>
                  <a:lnTo>
                    <a:pt x="37299" y="8382"/>
                  </a:lnTo>
                  <a:lnTo>
                    <a:pt x="38264" y="5573"/>
                  </a:lnTo>
                  <a:lnTo>
                    <a:pt x="39449" y="2853"/>
                  </a:lnTo>
                  <a:lnTo>
                    <a:pt x="40415" y="220"/>
                  </a:lnTo>
                  <a:lnTo>
                    <a:pt x="40415" y="176"/>
                  </a:lnTo>
                  <a:lnTo>
                    <a:pt x="40415" y="88"/>
                  </a:lnTo>
                  <a:lnTo>
                    <a:pt x="40371" y="44"/>
                  </a:lnTo>
                  <a:lnTo>
                    <a:pt x="4032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86" name="Google Shape;17086;p486"/>
            <p:cNvSpPr/>
            <p:nvPr/>
          </p:nvSpPr>
          <p:spPr>
            <a:xfrm>
              <a:off x="5521325" y="1824650"/>
              <a:ext cx="982950" cy="954425"/>
            </a:xfrm>
            <a:custGeom>
              <a:avLst/>
              <a:gdLst/>
              <a:ahLst/>
              <a:cxnLst/>
              <a:rect l="l" t="t" r="r" b="b"/>
              <a:pathLst>
                <a:path w="39318" h="38177" extrusionOk="0">
                  <a:moveTo>
                    <a:pt x="39098" y="1"/>
                  </a:moveTo>
                  <a:lnTo>
                    <a:pt x="39054" y="45"/>
                  </a:lnTo>
                  <a:lnTo>
                    <a:pt x="39010" y="88"/>
                  </a:lnTo>
                  <a:lnTo>
                    <a:pt x="38967" y="132"/>
                  </a:lnTo>
                  <a:lnTo>
                    <a:pt x="38352" y="2107"/>
                  </a:lnTo>
                  <a:lnTo>
                    <a:pt x="37606" y="3950"/>
                  </a:lnTo>
                  <a:lnTo>
                    <a:pt x="36509" y="6100"/>
                  </a:lnTo>
                  <a:lnTo>
                    <a:pt x="35105" y="8557"/>
                  </a:lnTo>
                  <a:lnTo>
                    <a:pt x="33701" y="11015"/>
                  </a:lnTo>
                  <a:lnTo>
                    <a:pt x="32384" y="13253"/>
                  </a:lnTo>
                  <a:lnTo>
                    <a:pt x="31068" y="15139"/>
                  </a:lnTo>
                  <a:lnTo>
                    <a:pt x="29357" y="17597"/>
                  </a:lnTo>
                  <a:lnTo>
                    <a:pt x="28128" y="19045"/>
                  </a:lnTo>
                  <a:lnTo>
                    <a:pt x="26592" y="20493"/>
                  </a:lnTo>
                  <a:lnTo>
                    <a:pt x="24135" y="22818"/>
                  </a:lnTo>
                  <a:lnTo>
                    <a:pt x="22116" y="24530"/>
                  </a:lnTo>
                  <a:lnTo>
                    <a:pt x="18255" y="27119"/>
                  </a:lnTo>
                  <a:lnTo>
                    <a:pt x="16456" y="28216"/>
                  </a:lnTo>
                  <a:lnTo>
                    <a:pt x="14393" y="29532"/>
                  </a:lnTo>
                  <a:lnTo>
                    <a:pt x="12287" y="30717"/>
                  </a:lnTo>
                  <a:lnTo>
                    <a:pt x="8250" y="33043"/>
                  </a:lnTo>
                  <a:lnTo>
                    <a:pt x="88" y="37869"/>
                  </a:lnTo>
                  <a:lnTo>
                    <a:pt x="45" y="37913"/>
                  </a:lnTo>
                  <a:lnTo>
                    <a:pt x="1" y="37957"/>
                  </a:lnTo>
                  <a:lnTo>
                    <a:pt x="1" y="38045"/>
                  </a:lnTo>
                  <a:lnTo>
                    <a:pt x="1" y="38089"/>
                  </a:lnTo>
                  <a:lnTo>
                    <a:pt x="88" y="38177"/>
                  </a:lnTo>
                  <a:lnTo>
                    <a:pt x="264" y="38177"/>
                  </a:lnTo>
                  <a:lnTo>
                    <a:pt x="8426" y="33350"/>
                  </a:lnTo>
                  <a:lnTo>
                    <a:pt x="12463" y="31024"/>
                  </a:lnTo>
                  <a:lnTo>
                    <a:pt x="14613" y="29839"/>
                  </a:lnTo>
                  <a:lnTo>
                    <a:pt x="16631" y="28523"/>
                  </a:lnTo>
                  <a:lnTo>
                    <a:pt x="18430" y="27426"/>
                  </a:lnTo>
                  <a:lnTo>
                    <a:pt x="20844" y="25802"/>
                  </a:lnTo>
                  <a:lnTo>
                    <a:pt x="22292" y="24793"/>
                  </a:lnTo>
                  <a:lnTo>
                    <a:pt x="22336" y="24793"/>
                  </a:lnTo>
                  <a:lnTo>
                    <a:pt x="24354" y="23082"/>
                  </a:lnTo>
                  <a:lnTo>
                    <a:pt x="26856" y="20756"/>
                  </a:lnTo>
                  <a:lnTo>
                    <a:pt x="28391" y="19264"/>
                  </a:lnTo>
                  <a:lnTo>
                    <a:pt x="29620" y="17816"/>
                  </a:lnTo>
                  <a:lnTo>
                    <a:pt x="31375" y="15315"/>
                  </a:lnTo>
                  <a:lnTo>
                    <a:pt x="32692" y="13428"/>
                  </a:lnTo>
                  <a:lnTo>
                    <a:pt x="34008" y="11190"/>
                  </a:lnTo>
                  <a:lnTo>
                    <a:pt x="35412" y="8733"/>
                  </a:lnTo>
                  <a:lnTo>
                    <a:pt x="36816" y="6232"/>
                  </a:lnTo>
                  <a:lnTo>
                    <a:pt x="37957" y="4125"/>
                  </a:lnTo>
                  <a:lnTo>
                    <a:pt x="38703" y="2239"/>
                  </a:lnTo>
                  <a:lnTo>
                    <a:pt x="39318" y="264"/>
                  </a:lnTo>
                  <a:lnTo>
                    <a:pt x="39318" y="176"/>
                  </a:lnTo>
                  <a:lnTo>
                    <a:pt x="39274" y="132"/>
                  </a:lnTo>
                  <a:lnTo>
                    <a:pt x="39230" y="45"/>
                  </a:lnTo>
                  <a:lnTo>
                    <a:pt x="39186" y="45"/>
                  </a:lnTo>
                  <a:lnTo>
                    <a:pt x="3909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87" name="Google Shape;17087;p486"/>
            <p:cNvSpPr/>
            <p:nvPr/>
          </p:nvSpPr>
          <p:spPr>
            <a:xfrm>
              <a:off x="5398475" y="1973850"/>
              <a:ext cx="866650" cy="695525"/>
            </a:xfrm>
            <a:custGeom>
              <a:avLst/>
              <a:gdLst/>
              <a:ahLst/>
              <a:cxnLst/>
              <a:rect l="l" t="t" r="r" b="b"/>
              <a:pathLst>
                <a:path w="34666" h="27821" extrusionOk="0">
                  <a:moveTo>
                    <a:pt x="34446" y="0"/>
                  </a:moveTo>
                  <a:lnTo>
                    <a:pt x="34358" y="44"/>
                  </a:lnTo>
                  <a:lnTo>
                    <a:pt x="34315" y="88"/>
                  </a:lnTo>
                  <a:lnTo>
                    <a:pt x="32867" y="2809"/>
                  </a:lnTo>
                  <a:lnTo>
                    <a:pt x="31375" y="5134"/>
                  </a:lnTo>
                  <a:lnTo>
                    <a:pt x="29839" y="7197"/>
                  </a:lnTo>
                  <a:lnTo>
                    <a:pt x="28215" y="8996"/>
                  </a:lnTo>
                  <a:lnTo>
                    <a:pt x="26592" y="10576"/>
                  </a:lnTo>
                  <a:lnTo>
                    <a:pt x="24880" y="12111"/>
                  </a:lnTo>
                  <a:lnTo>
                    <a:pt x="23301" y="13296"/>
                  </a:lnTo>
                  <a:lnTo>
                    <a:pt x="21370" y="14920"/>
                  </a:lnTo>
                  <a:lnTo>
                    <a:pt x="20580" y="15710"/>
                  </a:lnTo>
                  <a:lnTo>
                    <a:pt x="19658" y="16456"/>
                  </a:lnTo>
                  <a:lnTo>
                    <a:pt x="18737" y="17201"/>
                  </a:lnTo>
                  <a:lnTo>
                    <a:pt x="17772" y="17904"/>
                  </a:lnTo>
                  <a:lnTo>
                    <a:pt x="16718" y="18606"/>
                  </a:lnTo>
                  <a:lnTo>
                    <a:pt x="15665" y="19308"/>
                  </a:lnTo>
                  <a:lnTo>
                    <a:pt x="14568" y="19966"/>
                  </a:lnTo>
                  <a:lnTo>
                    <a:pt x="13471" y="20580"/>
                  </a:lnTo>
                  <a:lnTo>
                    <a:pt x="11190" y="21809"/>
                  </a:lnTo>
                  <a:lnTo>
                    <a:pt x="8864" y="22994"/>
                  </a:lnTo>
                  <a:lnTo>
                    <a:pt x="6582" y="24047"/>
                  </a:lnTo>
                  <a:lnTo>
                    <a:pt x="4388" y="25012"/>
                  </a:lnTo>
                  <a:lnTo>
                    <a:pt x="2413" y="26109"/>
                  </a:lnTo>
                  <a:lnTo>
                    <a:pt x="88" y="27469"/>
                  </a:lnTo>
                  <a:lnTo>
                    <a:pt x="44" y="27513"/>
                  </a:lnTo>
                  <a:lnTo>
                    <a:pt x="0" y="27601"/>
                  </a:lnTo>
                  <a:lnTo>
                    <a:pt x="0" y="27645"/>
                  </a:lnTo>
                  <a:lnTo>
                    <a:pt x="44" y="27733"/>
                  </a:lnTo>
                  <a:lnTo>
                    <a:pt x="88" y="27777"/>
                  </a:lnTo>
                  <a:lnTo>
                    <a:pt x="176" y="27821"/>
                  </a:lnTo>
                  <a:lnTo>
                    <a:pt x="263" y="27777"/>
                  </a:lnTo>
                  <a:lnTo>
                    <a:pt x="2589" y="26416"/>
                  </a:lnTo>
                  <a:lnTo>
                    <a:pt x="4564" y="25319"/>
                  </a:lnTo>
                  <a:lnTo>
                    <a:pt x="6758" y="24354"/>
                  </a:lnTo>
                  <a:lnTo>
                    <a:pt x="9039" y="23301"/>
                  </a:lnTo>
                  <a:lnTo>
                    <a:pt x="11365" y="22116"/>
                  </a:lnTo>
                  <a:lnTo>
                    <a:pt x="13647" y="20887"/>
                  </a:lnTo>
                  <a:lnTo>
                    <a:pt x="14788" y="20273"/>
                  </a:lnTo>
                  <a:lnTo>
                    <a:pt x="15885" y="19571"/>
                  </a:lnTo>
                  <a:lnTo>
                    <a:pt x="16938" y="18913"/>
                  </a:lnTo>
                  <a:lnTo>
                    <a:pt x="17991" y="18211"/>
                  </a:lnTo>
                  <a:lnTo>
                    <a:pt x="18956" y="17465"/>
                  </a:lnTo>
                  <a:lnTo>
                    <a:pt x="19922" y="16719"/>
                  </a:lnTo>
                  <a:lnTo>
                    <a:pt x="20799" y="15973"/>
                  </a:lnTo>
                  <a:lnTo>
                    <a:pt x="21633" y="15183"/>
                  </a:lnTo>
                  <a:lnTo>
                    <a:pt x="23520" y="13559"/>
                  </a:lnTo>
                  <a:lnTo>
                    <a:pt x="25100" y="12419"/>
                  </a:lnTo>
                  <a:lnTo>
                    <a:pt x="26855" y="10839"/>
                  </a:lnTo>
                  <a:lnTo>
                    <a:pt x="28435" y="9259"/>
                  </a:lnTo>
                  <a:lnTo>
                    <a:pt x="30102" y="7460"/>
                  </a:lnTo>
                  <a:lnTo>
                    <a:pt x="30102" y="7416"/>
                  </a:lnTo>
                  <a:lnTo>
                    <a:pt x="31682" y="5354"/>
                  </a:lnTo>
                  <a:lnTo>
                    <a:pt x="33174" y="2984"/>
                  </a:lnTo>
                  <a:lnTo>
                    <a:pt x="34622" y="264"/>
                  </a:lnTo>
                  <a:lnTo>
                    <a:pt x="34666" y="176"/>
                  </a:lnTo>
                  <a:lnTo>
                    <a:pt x="34666" y="132"/>
                  </a:lnTo>
                  <a:lnTo>
                    <a:pt x="34622" y="88"/>
                  </a:lnTo>
                  <a:lnTo>
                    <a:pt x="34578" y="44"/>
                  </a:lnTo>
                  <a:lnTo>
                    <a:pt x="3449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88" name="Google Shape;17088;p486"/>
            <p:cNvSpPr/>
            <p:nvPr/>
          </p:nvSpPr>
          <p:spPr>
            <a:xfrm>
              <a:off x="5275600" y="2483950"/>
              <a:ext cx="133850" cy="74625"/>
            </a:xfrm>
            <a:custGeom>
              <a:avLst/>
              <a:gdLst/>
              <a:ahLst/>
              <a:cxnLst/>
              <a:rect l="l" t="t" r="r" b="b"/>
              <a:pathLst>
                <a:path w="5354" h="2985" extrusionOk="0">
                  <a:moveTo>
                    <a:pt x="5178" y="1"/>
                  </a:moveTo>
                  <a:lnTo>
                    <a:pt x="5091" y="45"/>
                  </a:lnTo>
                  <a:lnTo>
                    <a:pt x="88" y="2634"/>
                  </a:lnTo>
                  <a:lnTo>
                    <a:pt x="44" y="2677"/>
                  </a:lnTo>
                  <a:lnTo>
                    <a:pt x="0" y="2765"/>
                  </a:lnTo>
                  <a:lnTo>
                    <a:pt x="0" y="2809"/>
                  </a:lnTo>
                  <a:lnTo>
                    <a:pt x="0" y="2897"/>
                  </a:lnTo>
                  <a:lnTo>
                    <a:pt x="88" y="2941"/>
                  </a:lnTo>
                  <a:lnTo>
                    <a:pt x="176" y="2985"/>
                  </a:lnTo>
                  <a:lnTo>
                    <a:pt x="264" y="2985"/>
                  </a:lnTo>
                  <a:lnTo>
                    <a:pt x="5266" y="352"/>
                  </a:lnTo>
                  <a:lnTo>
                    <a:pt x="5310" y="308"/>
                  </a:lnTo>
                  <a:lnTo>
                    <a:pt x="5354" y="264"/>
                  </a:lnTo>
                  <a:lnTo>
                    <a:pt x="5354" y="176"/>
                  </a:lnTo>
                  <a:lnTo>
                    <a:pt x="5354" y="132"/>
                  </a:lnTo>
                  <a:lnTo>
                    <a:pt x="5310" y="45"/>
                  </a:lnTo>
                  <a:lnTo>
                    <a:pt x="5222" y="45"/>
                  </a:lnTo>
                  <a:lnTo>
                    <a:pt x="517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89" name="Google Shape;17089;p486"/>
            <p:cNvSpPr/>
            <p:nvPr/>
          </p:nvSpPr>
          <p:spPr>
            <a:xfrm>
              <a:off x="6505350" y="3574375"/>
              <a:ext cx="121800" cy="43900"/>
            </a:xfrm>
            <a:custGeom>
              <a:avLst/>
              <a:gdLst/>
              <a:ahLst/>
              <a:cxnLst/>
              <a:rect l="l" t="t" r="r" b="b"/>
              <a:pathLst>
                <a:path w="4872" h="1756" extrusionOk="0">
                  <a:moveTo>
                    <a:pt x="2721" y="352"/>
                  </a:moveTo>
                  <a:lnTo>
                    <a:pt x="3950" y="440"/>
                  </a:lnTo>
                  <a:lnTo>
                    <a:pt x="4432" y="1054"/>
                  </a:lnTo>
                  <a:lnTo>
                    <a:pt x="4081" y="1229"/>
                  </a:lnTo>
                  <a:lnTo>
                    <a:pt x="1931" y="1405"/>
                  </a:lnTo>
                  <a:lnTo>
                    <a:pt x="439" y="1405"/>
                  </a:lnTo>
                  <a:lnTo>
                    <a:pt x="703" y="659"/>
                  </a:lnTo>
                  <a:lnTo>
                    <a:pt x="2721" y="352"/>
                  </a:lnTo>
                  <a:close/>
                  <a:moveTo>
                    <a:pt x="2721" y="1"/>
                  </a:moveTo>
                  <a:lnTo>
                    <a:pt x="527" y="352"/>
                  </a:lnTo>
                  <a:lnTo>
                    <a:pt x="439" y="396"/>
                  </a:lnTo>
                  <a:lnTo>
                    <a:pt x="395" y="440"/>
                  </a:lnTo>
                  <a:lnTo>
                    <a:pt x="0" y="1493"/>
                  </a:lnTo>
                  <a:lnTo>
                    <a:pt x="0" y="1580"/>
                  </a:lnTo>
                  <a:lnTo>
                    <a:pt x="44" y="1668"/>
                  </a:lnTo>
                  <a:lnTo>
                    <a:pt x="88" y="1712"/>
                  </a:lnTo>
                  <a:lnTo>
                    <a:pt x="176" y="1712"/>
                  </a:lnTo>
                  <a:lnTo>
                    <a:pt x="1975" y="1756"/>
                  </a:lnTo>
                  <a:lnTo>
                    <a:pt x="4169" y="1580"/>
                  </a:lnTo>
                  <a:lnTo>
                    <a:pt x="4257" y="1580"/>
                  </a:lnTo>
                  <a:lnTo>
                    <a:pt x="4783" y="1273"/>
                  </a:lnTo>
                  <a:lnTo>
                    <a:pt x="4827" y="1229"/>
                  </a:lnTo>
                  <a:lnTo>
                    <a:pt x="4871" y="1142"/>
                  </a:lnTo>
                  <a:lnTo>
                    <a:pt x="4871" y="1054"/>
                  </a:lnTo>
                  <a:lnTo>
                    <a:pt x="4827" y="1010"/>
                  </a:lnTo>
                  <a:lnTo>
                    <a:pt x="4213" y="176"/>
                  </a:lnTo>
                  <a:lnTo>
                    <a:pt x="4125" y="132"/>
                  </a:lnTo>
                  <a:lnTo>
                    <a:pt x="4081" y="89"/>
                  </a:lnTo>
                  <a:lnTo>
                    <a:pt x="272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90" name="Google Shape;17090;p486"/>
            <p:cNvSpPr/>
            <p:nvPr/>
          </p:nvSpPr>
          <p:spPr>
            <a:xfrm>
              <a:off x="4039275" y="2169125"/>
              <a:ext cx="3006925" cy="2565925"/>
            </a:xfrm>
            <a:custGeom>
              <a:avLst/>
              <a:gdLst/>
              <a:ahLst/>
              <a:cxnLst/>
              <a:rect l="l" t="t" r="r" b="b"/>
              <a:pathLst>
                <a:path w="120277" h="102637" extrusionOk="0">
                  <a:moveTo>
                    <a:pt x="106586" y="0"/>
                  </a:moveTo>
                  <a:lnTo>
                    <a:pt x="106498" y="44"/>
                  </a:lnTo>
                  <a:lnTo>
                    <a:pt x="104172" y="2808"/>
                  </a:lnTo>
                  <a:lnTo>
                    <a:pt x="100355" y="7065"/>
                  </a:lnTo>
                  <a:lnTo>
                    <a:pt x="98512" y="7372"/>
                  </a:lnTo>
                  <a:lnTo>
                    <a:pt x="98468" y="7416"/>
                  </a:lnTo>
                  <a:lnTo>
                    <a:pt x="95967" y="9303"/>
                  </a:lnTo>
                  <a:lnTo>
                    <a:pt x="89560" y="14173"/>
                  </a:lnTo>
                  <a:lnTo>
                    <a:pt x="84997" y="16543"/>
                  </a:lnTo>
                  <a:lnTo>
                    <a:pt x="79292" y="18605"/>
                  </a:lnTo>
                  <a:lnTo>
                    <a:pt x="74334" y="20712"/>
                  </a:lnTo>
                  <a:lnTo>
                    <a:pt x="67620" y="23081"/>
                  </a:lnTo>
                  <a:lnTo>
                    <a:pt x="63364" y="24617"/>
                  </a:lnTo>
                  <a:lnTo>
                    <a:pt x="59151" y="25538"/>
                  </a:lnTo>
                  <a:lnTo>
                    <a:pt x="59107" y="25538"/>
                  </a:lnTo>
                  <a:lnTo>
                    <a:pt x="54017" y="27338"/>
                  </a:lnTo>
                  <a:lnTo>
                    <a:pt x="48664" y="28786"/>
                  </a:lnTo>
                  <a:lnTo>
                    <a:pt x="43661" y="30629"/>
                  </a:lnTo>
                  <a:lnTo>
                    <a:pt x="39010" y="31418"/>
                  </a:lnTo>
                  <a:lnTo>
                    <a:pt x="33920" y="32603"/>
                  </a:lnTo>
                  <a:lnTo>
                    <a:pt x="29795" y="32779"/>
                  </a:lnTo>
                  <a:lnTo>
                    <a:pt x="29707" y="32779"/>
                  </a:lnTo>
                  <a:lnTo>
                    <a:pt x="23169" y="35587"/>
                  </a:lnTo>
                  <a:lnTo>
                    <a:pt x="17508" y="37825"/>
                  </a:lnTo>
                  <a:lnTo>
                    <a:pt x="13603" y="37869"/>
                  </a:lnTo>
                  <a:lnTo>
                    <a:pt x="11892" y="36552"/>
                  </a:lnTo>
                  <a:lnTo>
                    <a:pt x="11848" y="36509"/>
                  </a:lnTo>
                  <a:lnTo>
                    <a:pt x="9785" y="35631"/>
                  </a:lnTo>
                  <a:lnTo>
                    <a:pt x="9654" y="35631"/>
                  </a:lnTo>
                  <a:lnTo>
                    <a:pt x="9610" y="35675"/>
                  </a:lnTo>
                  <a:lnTo>
                    <a:pt x="9566" y="35719"/>
                  </a:lnTo>
                  <a:lnTo>
                    <a:pt x="6802" y="42081"/>
                  </a:lnTo>
                  <a:lnTo>
                    <a:pt x="6802" y="42213"/>
                  </a:lnTo>
                  <a:lnTo>
                    <a:pt x="8337" y="50199"/>
                  </a:lnTo>
                  <a:lnTo>
                    <a:pt x="8864" y="55333"/>
                  </a:lnTo>
                  <a:lnTo>
                    <a:pt x="9478" y="61608"/>
                  </a:lnTo>
                  <a:lnTo>
                    <a:pt x="7284" y="64021"/>
                  </a:lnTo>
                  <a:lnTo>
                    <a:pt x="7240" y="64109"/>
                  </a:lnTo>
                  <a:lnTo>
                    <a:pt x="6758" y="67839"/>
                  </a:lnTo>
                  <a:lnTo>
                    <a:pt x="5266" y="69463"/>
                  </a:lnTo>
                  <a:lnTo>
                    <a:pt x="5222" y="69507"/>
                  </a:lnTo>
                  <a:lnTo>
                    <a:pt x="4432" y="72359"/>
                  </a:lnTo>
                  <a:lnTo>
                    <a:pt x="2984" y="76001"/>
                  </a:lnTo>
                  <a:lnTo>
                    <a:pt x="1755" y="79423"/>
                  </a:lnTo>
                  <a:lnTo>
                    <a:pt x="570" y="82539"/>
                  </a:lnTo>
                  <a:lnTo>
                    <a:pt x="570" y="82583"/>
                  </a:lnTo>
                  <a:lnTo>
                    <a:pt x="44" y="86181"/>
                  </a:lnTo>
                  <a:lnTo>
                    <a:pt x="44" y="86225"/>
                  </a:lnTo>
                  <a:lnTo>
                    <a:pt x="0" y="89340"/>
                  </a:lnTo>
                  <a:lnTo>
                    <a:pt x="132" y="92324"/>
                  </a:lnTo>
                  <a:lnTo>
                    <a:pt x="132" y="92368"/>
                  </a:lnTo>
                  <a:lnTo>
                    <a:pt x="176" y="92456"/>
                  </a:lnTo>
                  <a:lnTo>
                    <a:pt x="263" y="92500"/>
                  </a:lnTo>
                  <a:lnTo>
                    <a:pt x="307" y="92500"/>
                  </a:lnTo>
                  <a:lnTo>
                    <a:pt x="395" y="92456"/>
                  </a:lnTo>
                  <a:lnTo>
                    <a:pt x="439" y="92412"/>
                  </a:lnTo>
                  <a:lnTo>
                    <a:pt x="483" y="92368"/>
                  </a:lnTo>
                  <a:lnTo>
                    <a:pt x="483" y="92324"/>
                  </a:lnTo>
                  <a:lnTo>
                    <a:pt x="351" y="89340"/>
                  </a:lnTo>
                  <a:lnTo>
                    <a:pt x="395" y="86225"/>
                  </a:lnTo>
                  <a:lnTo>
                    <a:pt x="922" y="82627"/>
                  </a:lnTo>
                  <a:lnTo>
                    <a:pt x="2062" y="79555"/>
                  </a:lnTo>
                  <a:lnTo>
                    <a:pt x="3335" y="76132"/>
                  </a:lnTo>
                  <a:lnTo>
                    <a:pt x="4739" y="72490"/>
                  </a:lnTo>
                  <a:lnTo>
                    <a:pt x="4739" y="72447"/>
                  </a:lnTo>
                  <a:lnTo>
                    <a:pt x="5529" y="69638"/>
                  </a:lnTo>
                  <a:lnTo>
                    <a:pt x="7065" y="68015"/>
                  </a:lnTo>
                  <a:lnTo>
                    <a:pt x="7109" y="67927"/>
                  </a:lnTo>
                  <a:lnTo>
                    <a:pt x="7591" y="64241"/>
                  </a:lnTo>
                  <a:lnTo>
                    <a:pt x="9785" y="61784"/>
                  </a:lnTo>
                  <a:lnTo>
                    <a:pt x="9829" y="61740"/>
                  </a:lnTo>
                  <a:lnTo>
                    <a:pt x="9829" y="61652"/>
                  </a:lnTo>
                  <a:lnTo>
                    <a:pt x="9215" y="55289"/>
                  </a:lnTo>
                  <a:lnTo>
                    <a:pt x="8688" y="50155"/>
                  </a:lnTo>
                  <a:lnTo>
                    <a:pt x="7153" y="42169"/>
                  </a:lnTo>
                  <a:lnTo>
                    <a:pt x="9829" y="36026"/>
                  </a:lnTo>
                  <a:lnTo>
                    <a:pt x="11716" y="36816"/>
                  </a:lnTo>
                  <a:lnTo>
                    <a:pt x="13427" y="38220"/>
                  </a:lnTo>
                  <a:lnTo>
                    <a:pt x="13559" y="38220"/>
                  </a:lnTo>
                  <a:lnTo>
                    <a:pt x="17552" y="38176"/>
                  </a:lnTo>
                  <a:lnTo>
                    <a:pt x="17596" y="38176"/>
                  </a:lnTo>
                  <a:lnTo>
                    <a:pt x="23301" y="35938"/>
                  </a:lnTo>
                  <a:lnTo>
                    <a:pt x="29839" y="33130"/>
                  </a:lnTo>
                  <a:lnTo>
                    <a:pt x="33964" y="32954"/>
                  </a:lnTo>
                  <a:lnTo>
                    <a:pt x="34007" y="32954"/>
                  </a:lnTo>
                  <a:lnTo>
                    <a:pt x="39098" y="31769"/>
                  </a:lnTo>
                  <a:lnTo>
                    <a:pt x="43749" y="30980"/>
                  </a:lnTo>
                  <a:lnTo>
                    <a:pt x="43793" y="30980"/>
                  </a:lnTo>
                  <a:lnTo>
                    <a:pt x="48751" y="29137"/>
                  </a:lnTo>
                  <a:lnTo>
                    <a:pt x="54105" y="27645"/>
                  </a:lnTo>
                  <a:lnTo>
                    <a:pt x="59239" y="25889"/>
                  </a:lnTo>
                  <a:lnTo>
                    <a:pt x="63451" y="24968"/>
                  </a:lnTo>
                  <a:lnTo>
                    <a:pt x="63495" y="24968"/>
                  </a:lnTo>
                  <a:lnTo>
                    <a:pt x="67752" y="23432"/>
                  </a:lnTo>
                  <a:lnTo>
                    <a:pt x="74465" y="21063"/>
                  </a:lnTo>
                  <a:lnTo>
                    <a:pt x="79424" y="18956"/>
                  </a:lnTo>
                  <a:lnTo>
                    <a:pt x="85128" y="16850"/>
                  </a:lnTo>
                  <a:lnTo>
                    <a:pt x="89736" y="14437"/>
                  </a:lnTo>
                  <a:lnTo>
                    <a:pt x="89780" y="14437"/>
                  </a:lnTo>
                  <a:lnTo>
                    <a:pt x="96186" y="9566"/>
                  </a:lnTo>
                  <a:lnTo>
                    <a:pt x="98643" y="7723"/>
                  </a:lnTo>
                  <a:lnTo>
                    <a:pt x="100486" y="7372"/>
                  </a:lnTo>
                  <a:lnTo>
                    <a:pt x="100574" y="7328"/>
                  </a:lnTo>
                  <a:lnTo>
                    <a:pt x="104436" y="3072"/>
                  </a:lnTo>
                  <a:lnTo>
                    <a:pt x="106674" y="351"/>
                  </a:lnTo>
                  <a:lnTo>
                    <a:pt x="112334" y="1711"/>
                  </a:lnTo>
                  <a:lnTo>
                    <a:pt x="112949" y="3554"/>
                  </a:lnTo>
                  <a:lnTo>
                    <a:pt x="116547" y="18386"/>
                  </a:lnTo>
                  <a:lnTo>
                    <a:pt x="116371" y="30409"/>
                  </a:lnTo>
                  <a:lnTo>
                    <a:pt x="116371" y="30453"/>
                  </a:lnTo>
                  <a:lnTo>
                    <a:pt x="118741" y="38439"/>
                  </a:lnTo>
                  <a:lnTo>
                    <a:pt x="117600" y="42213"/>
                  </a:lnTo>
                  <a:lnTo>
                    <a:pt x="116942" y="44934"/>
                  </a:lnTo>
                  <a:lnTo>
                    <a:pt x="116942" y="44977"/>
                  </a:lnTo>
                  <a:lnTo>
                    <a:pt x="116810" y="48268"/>
                  </a:lnTo>
                  <a:lnTo>
                    <a:pt x="116810" y="48356"/>
                  </a:lnTo>
                  <a:lnTo>
                    <a:pt x="119926" y="54982"/>
                  </a:lnTo>
                  <a:lnTo>
                    <a:pt x="119662" y="55991"/>
                  </a:lnTo>
                  <a:lnTo>
                    <a:pt x="118697" y="56518"/>
                  </a:lnTo>
                  <a:lnTo>
                    <a:pt x="118653" y="56518"/>
                  </a:lnTo>
                  <a:lnTo>
                    <a:pt x="115889" y="58580"/>
                  </a:lnTo>
                  <a:lnTo>
                    <a:pt x="113519" y="60511"/>
                  </a:lnTo>
                  <a:lnTo>
                    <a:pt x="109614" y="64197"/>
                  </a:lnTo>
                  <a:lnTo>
                    <a:pt x="109570" y="64241"/>
                  </a:lnTo>
                  <a:lnTo>
                    <a:pt x="104304" y="75562"/>
                  </a:lnTo>
                  <a:lnTo>
                    <a:pt x="100750" y="78634"/>
                  </a:lnTo>
                  <a:lnTo>
                    <a:pt x="98468" y="80828"/>
                  </a:lnTo>
                  <a:lnTo>
                    <a:pt x="91184" y="82978"/>
                  </a:lnTo>
                  <a:lnTo>
                    <a:pt x="87805" y="83417"/>
                  </a:lnTo>
                  <a:lnTo>
                    <a:pt x="87761" y="83417"/>
                  </a:lnTo>
                  <a:lnTo>
                    <a:pt x="84163" y="84470"/>
                  </a:lnTo>
                  <a:lnTo>
                    <a:pt x="84075" y="84514"/>
                  </a:lnTo>
                  <a:lnTo>
                    <a:pt x="82846" y="86006"/>
                  </a:lnTo>
                  <a:lnTo>
                    <a:pt x="82846" y="86049"/>
                  </a:lnTo>
                  <a:lnTo>
                    <a:pt x="81311" y="88858"/>
                  </a:lnTo>
                  <a:lnTo>
                    <a:pt x="78853" y="91008"/>
                  </a:lnTo>
                  <a:lnTo>
                    <a:pt x="74202" y="91885"/>
                  </a:lnTo>
                  <a:lnTo>
                    <a:pt x="74158" y="91929"/>
                  </a:lnTo>
                  <a:lnTo>
                    <a:pt x="70560" y="93948"/>
                  </a:lnTo>
                  <a:lnTo>
                    <a:pt x="70516" y="93992"/>
                  </a:lnTo>
                  <a:lnTo>
                    <a:pt x="68629" y="96668"/>
                  </a:lnTo>
                  <a:lnTo>
                    <a:pt x="65207" y="97239"/>
                  </a:lnTo>
                  <a:lnTo>
                    <a:pt x="63671" y="96932"/>
                  </a:lnTo>
                  <a:lnTo>
                    <a:pt x="62003" y="96932"/>
                  </a:lnTo>
                  <a:lnTo>
                    <a:pt x="58098" y="97985"/>
                  </a:lnTo>
                  <a:lnTo>
                    <a:pt x="52481" y="99038"/>
                  </a:lnTo>
                  <a:lnTo>
                    <a:pt x="51252" y="98862"/>
                  </a:lnTo>
                  <a:lnTo>
                    <a:pt x="48005" y="98424"/>
                  </a:lnTo>
                  <a:lnTo>
                    <a:pt x="44451" y="97590"/>
                  </a:lnTo>
                  <a:lnTo>
                    <a:pt x="43398" y="95966"/>
                  </a:lnTo>
                  <a:lnTo>
                    <a:pt x="43398" y="95922"/>
                  </a:lnTo>
                  <a:lnTo>
                    <a:pt x="41160" y="93158"/>
                  </a:lnTo>
                  <a:lnTo>
                    <a:pt x="41160" y="92368"/>
                  </a:lnTo>
                  <a:lnTo>
                    <a:pt x="41160" y="90832"/>
                  </a:lnTo>
                  <a:lnTo>
                    <a:pt x="42038" y="88989"/>
                  </a:lnTo>
                  <a:lnTo>
                    <a:pt x="43617" y="86971"/>
                  </a:lnTo>
                  <a:lnTo>
                    <a:pt x="46645" y="85391"/>
                  </a:lnTo>
                  <a:lnTo>
                    <a:pt x="46689" y="85303"/>
                  </a:lnTo>
                  <a:lnTo>
                    <a:pt x="47215" y="84426"/>
                  </a:lnTo>
                  <a:lnTo>
                    <a:pt x="48005" y="82671"/>
                  </a:lnTo>
                  <a:lnTo>
                    <a:pt x="49015" y="80915"/>
                  </a:lnTo>
                  <a:lnTo>
                    <a:pt x="50550" y="78897"/>
                  </a:lnTo>
                  <a:lnTo>
                    <a:pt x="50550" y="78853"/>
                  </a:lnTo>
                  <a:lnTo>
                    <a:pt x="51296" y="77537"/>
                  </a:lnTo>
                  <a:lnTo>
                    <a:pt x="51296" y="77449"/>
                  </a:lnTo>
                  <a:lnTo>
                    <a:pt x="51428" y="76527"/>
                  </a:lnTo>
                  <a:lnTo>
                    <a:pt x="51428" y="76484"/>
                  </a:lnTo>
                  <a:lnTo>
                    <a:pt x="51340" y="75035"/>
                  </a:lnTo>
                  <a:lnTo>
                    <a:pt x="52042" y="70691"/>
                  </a:lnTo>
                  <a:lnTo>
                    <a:pt x="55684" y="63846"/>
                  </a:lnTo>
                  <a:lnTo>
                    <a:pt x="58405" y="60028"/>
                  </a:lnTo>
                  <a:lnTo>
                    <a:pt x="61213" y="58361"/>
                  </a:lnTo>
                  <a:lnTo>
                    <a:pt x="65163" y="56606"/>
                  </a:lnTo>
                  <a:lnTo>
                    <a:pt x="65207" y="56562"/>
                  </a:lnTo>
                  <a:lnTo>
                    <a:pt x="68761" y="52832"/>
                  </a:lnTo>
                  <a:lnTo>
                    <a:pt x="77844" y="45811"/>
                  </a:lnTo>
                  <a:lnTo>
                    <a:pt x="82452" y="41950"/>
                  </a:lnTo>
                  <a:lnTo>
                    <a:pt x="89121" y="38308"/>
                  </a:lnTo>
                  <a:lnTo>
                    <a:pt x="93553" y="38088"/>
                  </a:lnTo>
                  <a:lnTo>
                    <a:pt x="93597" y="38088"/>
                  </a:lnTo>
                  <a:lnTo>
                    <a:pt x="105708" y="31726"/>
                  </a:lnTo>
                  <a:lnTo>
                    <a:pt x="105796" y="31682"/>
                  </a:lnTo>
                  <a:lnTo>
                    <a:pt x="105796" y="31594"/>
                  </a:lnTo>
                  <a:lnTo>
                    <a:pt x="106454" y="27820"/>
                  </a:lnTo>
                  <a:lnTo>
                    <a:pt x="106454" y="27776"/>
                  </a:lnTo>
                  <a:lnTo>
                    <a:pt x="106235" y="24705"/>
                  </a:lnTo>
                  <a:lnTo>
                    <a:pt x="106410" y="21545"/>
                  </a:lnTo>
                  <a:lnTo>
                    <a:pt x="106366" y="21458"/>
                  </a:lnTo>
                  <a:lnTo>
                    <a:pt x="104875" y="19395"/>
                  </a:lnTo>
                  <a:lnTo>
                    <a:pt x="104787" y="19351"/>
                  </a:lnTo>
                  <a:lnTo>
                    <a:pt x="100574" y="18035"/>
                  </a:lnTo>
                  <a:lnTo>
                    <a:pt x="99126" y="17421"/>
                  </a:lnTo>
                  <a:lnTo>
                    <a:pt x="95089" y="15841"/>
                  </a:lnTo>
                  <a:lnTo>
                    <a:pt x="95001" y="15841"/>
                  </a:lnTo>
                  <a:lnTo>
                    <a:pt x="94958" y="15885"/>
                  </a:lnTo>
                  <a:lnTo>
                    <a:pt x="91447" y="18342"/>
                  </a:lnTo>
                  <a:lnTo>
                    <a:pt x="83461" y="23915"/>
                  </a:lnTo>
                  <a:lnTo>
                    <a:pt x="79687" y="25100"/>
                  </a:lnTo>
                  <a:lnTo>
                    <a:pt x="76352" y="24705"/>
                  </a:lnTo>
                  <a:lnTo>
                    <a:pt x="76264" y="24705"/>
                  </a:lnTo>
                  <a:lnTo>
                    <a:pt x="70823" y="26767"/>
                  </a:lnTo>
                  <a:lnTo>
                    <a:pt x="65119" y="28654"/>
                  </a:lnTo>
                  <a:lnTo>
                    <a:pt x="61126" y="30146"/>
                  </a:lnTo>
                  <a:lnTo>
                    <a:pt x="56518" y="31769"/>
                  </a:lnTo>
                  <a:lnTo>
                    <a:pt x="51428" y="33569"/>
                  </a:lnTo>
                  <a:lnTo>
                    <a:pt x="47435" y="35017"/>
                  </a:lnTo>
                  <a:lnTo>
                    <a:pt x="47391" y="35017"/>
                  </a:lnTo>
                  <a:lnTo>
                    <a:pt x="42784" y="37474"/>
                  </a:lnTo>
                  <a:lnTo>
                    <a:pt x="38922" y="38571"/>
                  </a:lnTo>
                  <a:lnTo>
                    <a:pt x="35236" y="39800"/>
                  </a:lnTo>
                  <a:lnTo>
                    <a:pt x="31594" y="40721"/>
                  </a:lnTo>
                  <a:lnTo>
                    <a:pt x="31550" y="40721"/>
                  </a:lnTo>
                  <a:lnTo>
                    <a:pt x="27381" y="43529"/>
                  </a:lnTo>
                  <a:lnTo>
                    <a:pt x="27338" y="43573"/>
                  </a:lnTo>
                  <a:lnTo>
                    <a:pt x="24398" y="47479"/>
                  </a:lnTo>
                  <a:lnTo>
                    <a:pt x="24354" y="47479"/>
                  </a:lnTo>
                  <a:lnTo>
                    <a:pt x="22730" y="50550"/>
                  </a:lnTo>
                  <a:lnTo>
                    <a:pt x="21589" y="53490"/>
                  </a:lnTo>
                  <a:lnTo>
                    <a:pt x="19659" y="56255"/>
                  </a:lnTo>
                  <a:lnTo>
                    <a:pt x="19615" y="56342"/>
                  </a:lnTo>
                  <a:lnTo>
                    <a:pt x="18167" y="68936"/>
                  </a:lnTo>
                  <a:lnTo>
                    <a:pt x="18167" y="68980"/>
                  </a:lnTo>
                  <a:lnTo>
                    <a:pt x="18562" y="76176"/>
                  </a:lnTo>
                  <a:lnTo>
                    <a:pt x="18210" y="77975"/>
                  </a:lnTo>
                  <a:lnTo>
                    <a:pt x="17552" y="80301"/>
                  </a:lnTo>
                  <a:lnTo>
                    <a:pt x="16367" y="82012"/>
                  </a:lnTo>
                  <a:lnTo>
                    <a:pt x="14919" y="83987"/>
                  </a:lnTo>
                  <a:lnTo>
                    <a:pt x="13427" y="84557"/>
                  </a:lnTo>
                  <a:lnTo>
                    <a:pt x="13340" y="84601"/>
                  </a:lnTo>
                  <a:lnTo>
                    <a:pt x="13296" y="84645"/>
                  </a:lnTo>
                  <a:lnTo>
                    <a:pt x="12330" y="86795"/>
                  </a:lnTo>
                  <a:lnTo>
                    <a:pt x="12330" y="86839"/>
                  </a:lnTo>
                  <a:lnTo>
                    <a:pt x="11716" y="89209"/>
                  </a:lnTo>
                  <a:lnTo>
                    <a:pt x="11716" y="89253"/>
                  </a:lnTo>
                  <a:lnTo>
                    <a:pt x="12418" y="95571"/>
                  </a:lnTo>
                  <a:lnTo>
                    <a:pt x="13559" y="102505"/>
                  </a:lnTo>
                  <a:lnTo>
                    <a:pt x="13603" y="102592"/>
                  </a:lnTo>
                  <a:lnTo>
                    <a:pt x="13735" y="102636"/>
                  </a:lnTo>
                  <a:lnTo>
                    <a:pt x="13822" y="102636"/>
                  </a:lnTo>
                  <a:lnTo>
                    <a:pt x="13866" y="102548"/>
                  </a:lnTo>
                  <a:lnTo>
                    <a:pt x="13910" y="102505"/>
                  </a:lnTo>
                  <a:lnTo>
                    <a:pt x="13910" y="102417"/>
                  </a:lnTo>
                  <a:lnTo>
                    <a:pt x="12769" y="95484"/>
                  </a:lnTo>
                  <a:lnTo>
                    <a:pt x="12067" y="89253"/>
                  </a:lnTo>
                  <a:lnTo>
                    <a:pt x="12682" y="86927"/>
                  </a:lnTo>
                  <a:lnTo>
                    <a:pt x="13603" y="84865"/>
                  </a:lnTo>
                  <a:lnTo>
                    <a:pt x="15095" y="84294"/>
                  </a:lnTo>
                  <a:lnTo>
                    <a:pt x="15183" y="84250"/>
                  </a:lnTo>
                  <a:lnTo>
                    <a:pt x="16675" y="82188"/>
                  </a:lnTo>
                  <a:lnTo>
                    <a:pt x="17859" y="80477"/>
                  </a:lnTo>
                  <a:lnTo>
                    <a:pt x="17859" y="80433"/>
                  </a:lnTo>
                  <a:lnTo>
                    <a:pt x="18562" y="78063"/>
                  </a:lnTo>
                  <a:lnTo>
                    <a:pt x="18913" y="76220"/>
                  </a:lnTo>
                  <a:lnTo>
                    <a:pt x="18913" y="76176"/>
                  </a:lnTo>
                  <a:lnTo>
                    <a:pt x="18518" y="68980"/>
                  </a:lnTo>
                  <a:lnTo>
                    <a:pt x="19966" y="56430"/>
                  </a:lnTo>
                  <a:lnTo>
                    <a:pt x="21853" y="53666"/>
                  </a:lnTo>
                  <a:lnTo>
                    <a:pt x="21896" y="53622"/>
                  </a:lnTo>
                  <a:lnTo>
                    <a:pt x="23081" y="50682"/>
                  </a:lnTo>
                  <a:lnTo>
                    <a:pt x="24661" y="47654"/>
                  </a:lnTo>
                  <a:lnTo>
                    <a:pt x="27601" y="43837"/>
                  </a:lnTo>
                  <a:lnTo>
                    <a:pt x="31726" y="41072"/>
                  </a:lnTo>
                  <a:lnTo>
                    <a:pt x="35324" y="40107"/>
                  </a:lnTo>
                  <a:lnTo>
                    <a:pt x="39054" y="38922"/>
                  </a:lnTo>
                  <a:lnTo>
                    <a:pt x="42871" y="37825"/>
                  </a:lnTo>
                  <a:lnTo>
                    <a:pt x="42915" y="37781"/>
                  </a:lnTo>
                  <a:lnTo>
                    <a:pt x="47567" y="35368"/>
                  </a:lnTo>
                  <a:lnTo>
                    <a:pt x="51560" y="33920"/>
                  </a:lnTo>
                  <a:lnTo>
                    <a:pt x="56650" y="32077"/>
                  </a:lnTo>
                  <a:lnTo>
                    <a:pt x="61213" y="30453"/>
                  </a:lnTo>
                  <a:lnTo>
                    <a:pt x="65250" y="29005"/>
                  </a:lnTo>
                  <a:lnTo>
                    <a:pt x="70911" y="27074"/>
                  </a:lnTo>
                  <a:lnTo>
                    <a:pt x="76352" y="25056"/>
                  </a:lnTo>
                  <a:lnTo>
                    <a:pt x="79687" y="25451"/>
                  </a:lnTo>
                  <a:lnTo>
                    <a:pt x="79731" y="25451"/>
                  </a:lnTo>
                  <a:lnTo>
                    <a:pt x="83592" y="24266"/>
                  </a:lnTo>
                  <a:lnTo>
                    <a:pt x="83680" y="24222"/>
                  </a:lnTo>
                  <a:lnTo>
                    <a:pt x="91623" y="18649"/>
                  </a:lnTo>
                  <a:lnTo>
                    <a:pt x="95045" y="16236"/>
                  </a:lnTo>
                  <a:lnTo>
                    <a:pt x="98995" y="17772"/>
                  </a:lnTo>
                  <a:lnTo>
                    <a:pt x="100443" y="18342"/>
                  </a:lnTo>
                  <a:lnTo>
                    <a:pt x="104655" y="19658"/>
                  </a:lnTo>
                  <a:lnTo>
                    <a:pt x="106059" y="21589"/>
                  </a:lnTo>
                  <a:lnTo>
                    <a:pt x="105884" y="24705"/>
                  </a:lnTo>
                  <a:lnTo>
                    <a:pt x="106103" y="27776"/>
                  </a:lnTo>
                  <a:lnTo>
                    <a:pt x="105489" y="31462"/>
                  </a:lnTo>
                  <a:lnTo>
                    <a:pt x="93466" y="37737"/>
                  </a:lnTo>
                  <a:lnTo>
                    <a:pt x="89078" y="37957"/>
                  </a:lnTo>
                  <a:lnTo>
                    <a:pt x="88990" y="38000"/>
                  </a:lnTo>
                  <a:lnTo>
                    <a:pt x="82276" y="41643"/>
                  </a:lnTo>
                  <a:lnTo>
                    <a:pt x="82276" y="41686"/>
                  </a:lnTo>
                  <a:lnTo>
                    <a:pt x="77625" y="45504"/>
                  </a:lnTo>
                  <a:lnTo>
                    <a:pt x="68541" y="52569"/>
                  </a:lnTo>
                  <a:lnTo>
                    <a:pt x="68498" y="52569"/>
                  </a:lnTo>
                  <a:lnTo>
                    <a:pt x="64987" y="56299"/>
                  </a:lnTo>
                  <a:lnTo>
                    <a:pt x="61082" y="58010"/>
                  </a:lnTo>
                  <a:lnTo>
                    <a:pt x="61038" y="58054"/>
                  </a:lnTo>
                  <a:lnTo>
                    <a:pt x="58186" y="59765"/>
                  </a:lnTo>
                  <a:lnTo>
                    <a:pt x="58142" y="59809"/>
                  </a:lnTo>
                  <a:lnTo>
                    <a:pt x="55377" y="63670"/>
                  </a:lnTo>
                  <a:lnTo>
                    <a:pt x="51735" y="70560"/>
                  </a:lnTo>
                  <a:lnTo>
                    <a:pt x="51691" y="70604"/>
                  </a:lnTo>
                  <a:lnTo>
                    <a:pt x="50989" y="74992"/>
                  </a:lnTo>
                  <a:lnTo>
                    <a:pt x="50989" y="75035"/>
                  </a:lnTo>
                  <a:lnTo>
                    <a:pt x="51077" y="76484"/>
                  </a:lnTo>
                  <a:lnTo>
                    <a:pt x="50945" y="77361"/>
                  </a:lnTo>
                  <a:lnTo>
                    <a:pt x="50243" y="78678"/>
                  </a:lnTo>
                  <a:lnTo>
                    <a:pt x="48707" y="80696"/>
                  </a:lnTo>
                  <a:lnTo>
                    <a:pt x="48707" y="80740"/>
                  </a:lnTo>
                  <a:lnTo>
                    <a:pt x="47698" y="82495"/>
                  </a:lnTo>
                  <a:lnTo>
                    <a:pt x="46908" y="84250"/>
                  </a:lnTo>
                  <a:lnTo>
                    <a:pt x="46426" y="85084"/>
                  </a:lnTo>
                  <a:lnTo>
                    <a:pt x="43442" y="86708"/>
                  </a:lnTo>
                  <a:lnTo>
                    <a:pt x="43354" y="86752"/>
                  </a:lnTo>
                  <a:lnTo>
                    <a:pt x="41774" y="88814"/>
                  </a:lnTo>
                  <a:lnTo>
                    <a:pt x="41730" y="88814"/>
                  </a:lnTo>
                  <a:lnTo>
                    <a:pt x="40809" y="90745"/>
                  </a:lnTo>
                  <a:lnTo>
                    <a:pt x="40809" y="90832"/>
                  </a:lnTo>
                  <a:lnTo>
                    <a:pt x="40809" y="92368"/>
                  </a:lnTo>
                  <a:lnTo>
                    <a:pt x="40809" y="93202"/>
                  </a:lnTo>
                  <a:lnTo>
                    <a:pt x="40853" y="93334"/>
                  </a:lnTo>
                  <a:lnTo>
                    <a:pt x="43091" y="96142"/>
                  </a:lnTo>
                  <a:lnTo>
                    <a:pt x="44188" y="97809"/>
                  </a:lnTo>
                  <a:lnTo>
                    <a:pt x="44275" y="97897"/>
                  </a:lnTo>
                  <a:lnTo>
                    <a:pt x="47918" y="98731"/>
                  </a:lnTo>
                  <a:lnTo>
                    <a:pt x="51209" y="99170"/>
                  </a:lnTo>
                  <a:lnTo>
                    <a:pt x="52437" y="99389"/>
                  </a:lnTo>
                  <a:lnTo>
                    <a:pt x="52481" y="99389"/>
                  </a:lnTo>
                  <a:lnTo>
                    <a:pt x="58186" y="98292"/>
                  </a:lnTo>
                  <a:lnTo>
                    <a:pt x="62091" y="97283"/>
                  </a:lnTo>
                  <a:lnTo>
                    <a:pt x="63627" y="97283"/>
                  </a:lnTo>
                  <a:lnTo>
                    <a:pt x="65163" y="97590"/>
                  </a:lnTo>
                  <a:lnTo>
                    <a:pt x="65250" y="97590"/>
                  </a:lnTo>
                  <a:lnTo>
                    <a:pt x="68761" y="97019"/>
                  </a:lnTo>
                  <a:lnTo>
                    <a:pt x="68805" y="96976"/>
                  </a:lnTo>
                  <a:lnTo>
                    <a:pt x="68892" y="96932"/>
                  </a:lnTo>
                  <a:lnTo>
                    <a:pt x="70779" y="94211"/>
                  </a:lnTo>
                  <a:lnTo>
                    <a:pt x="74334" y="92237"/>
                  </a:lnTo>
                  <a:lnTo>
                    <a:pt x="78941" y="91359"/>
                  </a:lnTo>
                  <a:lnTo>
                    <a:pt x="79029" y="91315"/>
                  </a:lnTo>
                  <a:lnTo>
                    <a:pt x="81574" y="89121"/>
                  </a:lnTo>
                  <a:lnTo>
                    <a:pt x="81618" y="89077"/>
                  </a:lnTo>
                  <a:lnTo>
                    <a:pt x="83110" y="86225"/>
                  </a:lnTo>
                  <a:lnTo>
                    <a:pt x="84295" y="84777"/>
                  </a:lnTo>
                  <a:lnTo>
                    <a:pt x="87849" y="83768"/>
                  </a:lnTo>
                  <a:lnTo>
                    <a:pt x="91228" y="83329"/>
                  </a:lnTo>
                  <a:lnTo>
                    <a:pt x="91272" y="83285"/>
                  </a:lnTo>
                  <a:lnTo>
                    <a:pt x="98600" y="81135"/>
                  </a:lnTo>
                  <a:lnTo>
                    <a:pt x="98643" y="81091"/>
                  </a:lnTo>
                  <a:lnTo>
                    <a:pt x="100969" y="78897"/>
                  </a:lnTo>
                  <a:lnTo>
                    <a:pt x="104567" y="75781"/>
                  </a:lnTo>
                  <a:lnTo>
                    <a:pt x="104611" y="75738"/>
                  </a:lnTo>
                  <a:lnTo>
                    <a:pt x="109877" y="64416"/>
                  </a:lnTo>
                  <a:lnTo>
                    <a:pt x="113738" y="60774"/>
                  </a:lnTo>
                  <a:lnTo>
                    <a:pt x="116064" y="58844"/>
                  </a:lnTo>
                  <a:lnTo>
                    <a:pt x="118872" y="56825"/>
                  </a:lnTo>
                  <a:lnTo>
                    <a:pt x="119882" y="56255"/>
                  </a:lnTo>
                  <a:lnTo>
                    <a:pt x="119926" y="56211"/>
                  </a:lnTo>
                  <a:lnTo>
                    <a:pt x="119969" y="56167"/>
                  </a:lnTo>
                  <a:lnTo>
                    <a:pt x="120277" y="54982"/>
                  </a:lnTo>
                  <a:lnTo>
                    <a:pt x="120277" y="54894"/>
                  </a:lnTo>
                  <a:lnTo>
                    <a:pt x="117161" y="48225"/>
                  </a:lnTo>
                  <a:lnTo>
                    <a:pt x="117293" y="44977"/>
                  </a:lnTo>
                  <a:lnTo>
                    <a:pt x="117907" y="42301"/>
                  </a:lnTo>
                  <a:lnTo>
                    <a:pt x="119092" y="38483"/>
                  </a:lnTo>
                  <a:lnTo>
                    <a:pt x="119136" y="38395"/>
                  </a:lnTo>
                  <a:lnTo>
                    <a:pt x="116722" y="30409"/>
                  </a:lnTo>
                  <a:lnTo>
                    <a:pt x="116898" y="18342"/>
                  </a:lnTo>
                  <a:lnTo>
                    <a:pt x="116898" y="18298"/>
                  </a:lnTo>
                  <a:lnTo>
                    <a:pt x="113300" y="3467"/>
                  </a:lnTo>
                  <a:lnTo>
                    <a:pt x="112597" y="1536"/>
                  </a:lnTo>
                  <a:lnTo>
                    <a:pt x="112554" y="1448"/>
                  </a:lnTo>
                  <a:lnTo>
                    <a:pt x="112510" y="1404"/>
                  </a:lnTo>
                  <a:lnTo>
                    <a:pt x="10667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91" name="Google Shape;17091;p486"/>
            <p:cNvSpPr/>
            <p:nvPr/>
          </p:nvSpPr>
          <p:spPr>
            <a:xfrm>
              <a:off x="4836800" y="3535975"/>
              <a:ext cx="125075" cy="1464550"/>
            </a:xfrm>
            <a:custGeom>
              <a:avLst/>
              <a:gdLst/>
              <a:ahLst/>
              <a:cxnLst/>
              <a:rect l="l" t="t" r="r" b="b"/>
              <a:pathLst>
                <a:path w="5003" h="58582" extrusionOk="0">
                  <a:moveTo>
                    <a:pt x="2106" y="1"/>
                  </a:moveTo>
                  <a:lnTo>
                    <a:pt x="2063" y="45"/>
                  </a:lnTo>
                  <a:lnTo>
                    <a:pt x="2019" y="133"/>
                  </a:lnTo>
                  <a:lnTo>
                    <a:pt x="2019" y="220"/>
                  </a:lnTo>
                  <a:lnTo>
                    <a:pt x="2019" y="308"/>
                  </a:lnTo>
                  <a:lnTo>
                    <a:pt x="2721" y="2985"/>
                  </a:lnTo>
                  <a:lnTo>
                    <a:pt x="3335" y="5837"/>
                  </a:lnTo>
                  <a:lnTo>
                    <a:pt x="4257" y="9435"/>
                  </a:lnTo>
                  <a:lnTo>
                    <a:pt x="4564" y="11717"/>
                  </a:lnTo>
                  <a:lnTo>
                    <a:pt x="4652" y="14394"/>
                  </a:lnTo>
                  <a:lnTo>
                    <a:pt x="4520" y="17070"/>
                  </a:lnTo>
                  <a:lnTo>
                    <a:pt x="4388" y="19221"/>
                  </a:lnTo>
                  <a:lnTo>
                    <a:pt x="4300" y="20537"/>
                  </a:lnTo>
                  <a:lnTo>
                    <a:pt x="3993" y="24223"/>
                  </a:lnTo>
                  <a:lnTo>
                    <a:pt x="4037" y="26505"/>
                  </a:lnTo>
                  <a:lnTo>
                    <a:pt x="3598" y="30893"/>
                  </a:lnTo>
                  <a:lnTo>
                    <a:pt x="3247" y="33613"/>
                  </a:lnTo>
                  <a:lnTo>
                    <a:pt x="2896" y="36071"/>
                  </a:lnTo>
                  <a:lnTo>
                    <a:pt x="2414" y="38572"/>
                  </a:lnTo>
                  <a:lnTo>
                    <a:pt x="1799" y="40634"/>
                  </a:lnTo>
                  <a:lnTo>
                    <a:pt x="132" y="46646"/>
                  </a:lnTo>
                  <a:lnTo>
                    <a:pt x="132" y="46690"/>
                  </a:lnTo>
                  <a:lnTo>
                    <a:pt x="0" y="49015"/>
                  </a:lnTo>
                  <a:lnTo>
                    <a:pt x="0" y="50419"/>
                  </a:lnTo>
                  <a:lnTo>
                    <a:pt x="0" y="50463"/>
                  </a:lnTo>
                  <a:lnTo>
                    <a:pt x="527" y="52789"/>
                  </a:lnTo>
                  <a:lnTo>
                    <a:pt x="1317" y="55466"/>
                  </a:lnTo>
                  <a:lnTo>
                    <a:pt x="2106" y="57528"/>
                  </a:lnTo>
                  <a:lnTo>
                    <a:pt x="2150" y="57572"/>
                  </a:lnTo>
                  <a:lnTo>
                    <a:pt x="2809" y="58493"/>
                  </a:lnTo>
                  <a:lnTo>
                    <a:pt x="2896" y="58537"/>
                  </a:lnTo>
                  <a:lnTo>
                    <a:pt x="2940" y="58581"/>
                  </a:lnTo>
                  <a:lnTo>
                    <a:pt x="3072" y="58537"/>
                  </a:lnTo>
                  <a:lnTo>
                    <a:pt x="3116" y="58493"/>
                  </a:lnTo>
                  <a:lnTo>
                    <a:pt x="3116" y="58406"/>
                  </a:lnTo>
                  <a:lnTo>
                    <a:pt x="3116" y="58362"/>
                  </a:lnTo>
                  <a:lnTo>
                    <a:pt x="3116" y="58274"/>
                  </a:lnTo>
                  <a:lnTo>
                    <a:pt x="2457" y="57353"/>
                  </a:lnTo>
                  <a:lnTo>
                    <a:pt x="1668" y="55334"/>
                  </a:lnTo>
                  <a:lnTo>
                    <a:pt x="878" y="52701"/>
                  </a:lnTo>
                  <a:lnTo>
                    <a:pt x="351" y="50419"/>
                  </a:lnTo>
                  <a:lnTo>
                    <a:pt x="351" y="49015"/>
                  </a:lnTo>
                  <a:lnTo>
                    <a:pt x="483" y="46734"/>
                  </a:lnTo>
                  <a:lnTo>
                    <a:pt x="2106" y="40722"/>
                  </a:lnTo>
                  <a:lnTo>
                    <a:pt x="2765" y="38660"/>
                  </a:lnTo>
                  <a:lnTo>
                    <a:pt x="3247" y="36114"/>
                  </a:lnTo>
                  <a:lnTo>
                    <a:pt x="3598" y="33657"/>
                  </a:lnTo>
                  <a:lnTo>
                    <a:pt x="3949" y="30937"/>
                  </a:lnTo>
                  <a:lnTo>
                    <a:pt x="4388" y="26549"/>
                  </a:lnTo>
                  <a:lnTo>
                    <a:pt x="4388" y="26505"/>
                  </a:lnTo>
                  <a:lnTo>
                    <a:pt x="4344" y="24223"/>
                  </a:lnTo>
                  <a:lnTo>
                    <a:pt x="4652" y="20581"/>
                  </a:lnTo>
                  <a:lnTo>
                    <a:pt x="4739" y="19221"/>
                  </a:lnTo>
                  <a:lnTo>
                    <a:pt x="4871" y="17070"/>
                  </a:lnTo>
                  <a:lnTo>
                    <a:pt x="5003" y="14394"/>
                  </a:lnTo>
                  <a:lnTo>
                    <a:pt x="4915" y="11717"/>
                  </a:lnTo>
                  <a:lnTo>
                    <a:pt x="4915" y="11673"/>
                  </a:lnTo>
                  <a:lnTo>
                    <a:pt x="4608" y="9391"/>
                  </a:lnTo>
                  <a:lnTo>
                    <a:pt x="4608" y="9347"/>
                  </a:lnTo>
                  <a:lnTo>
                    <a:pt x="3686" y="5749"/>
                  </a:lnTo>
                  <a:lnTo>
                    <a:pt x="3072" y="2897"/>
                  </a:lnTo>
                  <a:lnTo>
                    <a:pt x="2370" y="264"/>
                  </a:lnTo>
                  <a:lnTo>
                    <a:pt x="2370" y="177"/>
                  </a:lnTo>
                  <a:lnTo>
                    <a:pt x="2370" y="133"/>
                  </a:lnTo>
                  <a:lnTo>
                    <a:pt x="2370" y="45"/>
                  </a:lnTo>
                  <a:lnTo>
                    <a:pt x="232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92" name="Google Shape;17092;p486"/>
            <p:cNvSpPr/>
            <p:nvPr/>
          </p:nvSpPr>
          <p:spPr>
            <a:xfrm>
              <a:off x="4802775" y="3543675"/>
              <a:ext cx="129475" cy="1510600"/>
            </a:xfrm>
            <a:custGeom>
              <a:avLst/>
              <a:gdLst/>
              <a:ahLst/>
              <a:cxnLst/>
              <a:rect l="l" t="t" r="r" b="b"/>
              <a:pathLst>
                <a:path w="5179" h="60424" extrusionOk="0">
                  <a:moveTo>
                    <a:pt x="2853" y="0"/>
                  </a:moveTo>
                  <a:lnTo>
                    <a:pt x="2809" y="44"/>
                  </a:lnTo>
                  <a:lnTo>
                    <a:pt x="2765" y="88"/>
                  </a:lnTo>
                  <a:lnTo>
                    <a:pt x="2634" y="439"/>
                  </a:lnTo>
                  <a:lnTo>
                    <a:pt x="2634" y="527"/>
                  </a:lnTo>
                  <a:lnTo>
                    <a:pt x="3424" y="5046"/>
                  </a:lnTo>
                  <a:lnTo>
                    <a:pt x="4126" y="8030"/>
                  </a:lnTo>
                  <a:lnTo>
                    <a:pt x="4652" y="11058"/>
                  </a:lnTo>
                  <a:lnTo>
                    <a:pt x="4740" y="12857"/>
                  </a:lnTo>
                  <a:lnTo>
                    <a:pt x="4521" y="16324"/>
                  </a:lnTo>
                  <a:lnTo>
                    <a:pt x="4389" y="20273"/>
                  </a:lnTo>
                  <a:lnTo>
                    <a:pt x="4038" y="22730"/>
                  </a:lnTo>
                  <a:lnTo>
                    <a:pt x="3950" y="25012"/>
                  </a:lnTo>
                  <a:lnTo>
                    <a:pt x="4038" y="27338"/>
                  </a:lnTo>
                  <a:lnTo>
                    <a:pt x="3424" y="33525"/>
                  </a:lnTo>
                  <a:lnTo>
                    <a:pt x="2897" y="36903"/>
                  </a:lnTo>
                  <a:lnTo>
                    <a:pt x="2546" y="38264"/>
                  </a:lnTo>
                  <a:lnTo>
                    <a:pt x="1405" y="42520"/>
                  </a:lnTo>
                  <a:lnTo>
                    <a:pt x="1361" y="42520"/>
                  </a:lnTo>
                  <a:lnTo>
                    <a:pt x="966" y="45109"/>
                  </a:lnTo>
                  <a:lnTo>
                    <a:pt x="308" y="47259"/>
                  </a:lnTo>
                  <a:lnTo>
                    <a:pt x="45" y="48444"/>
                  </a:lnTo>
                  <a:lnTo>
                    <a:pt x="1" y="48488"/>
                  </a:lnTo>
                  <a:lnTo>
                    <a:pt x="264" y="50243"/>
                  </a:lnTo>
                  <a:lnTo>
                    <a:pt x="1054" y="53315"/>
                  </a:lnTo>
                  <a:lnTo>
                    <a:pt x="1800" y="55597"/>
                  </a:lnTo>
                  <a:lnTo>
                    <a:pt x="2765" y="58229"/>
                  </a:lnTo>
                  <a:lnTo>
                    <a:pt x="2809" y="58273"/>
                  </a:lnTo>
                  <a:lnTo>
                    <a:pt x="3687" y="59414"/>
                  </a:lnTo>
                  <a:lnTo>
                    <a:pt x="3687" y="59458"/>
                  </a:lnTo>
                  <a:lnTo>
                    <a:pt x="4916" y="60379"/>
                  </a:lnTo>
                  <a:lnTo>
                    <a:pt x="5003" y="60423"/>
                  </a:lnTo>
                  <a:lnTo>
                    <a:pt x="5091" y="60379"/>
                  </a:lnTo>
                  <a:lnTo>
                    <a:pt x="5135" y="60336"/>
                  </a:lnTo>
                  <a:lnTo>
                    <a:pt x="5179" y="60248"/>
                  </a:lnTo>
                  <a:lnTo>
                    <a:pt x="5179" y="60204"/>
                  </a:lnTo>
                  <a:lnTo>
                    <a:pt x="5179" y="60160"/>
                  </a:lnTo>
                  <a:lnTo>
                    <a:pt x="5135" y="60072"/>
                  </a:lnTo>
                  <a:lnTo>
                    <a:pt x="3950" y="59195"/>
                  </a:lnTo>
                  <a:lnTo>
                    <a:pt x="3073" y="58054"/>
                  </a:lnTo>
                  <a:lnTo>
                    <a:pt x="2107" y="55465"/>
                  </a:lnTo>
                  <a:lnTo>
                    <a:pt x="1405" y="53183"/>
                  </a:lnTo>
                  <a:lnTo>
                    <a:pt x="615" y="50155"/>
                  </a:lnTo>
                  <a:lnTo>
                    <a:pt x="352" y="48488"/>
                  </a:lnTo>
                  <a:lnTo>
                    <a:pt x="659" y="47347"/>
                  </a:lnTo>
                  <a:lnTo>
                    <a:pt x="1317" y="45197"/>
                  </a:lnTo>
                  <a:lnTo>
                    <a:pt x="1317" y="45153"/>
                  </a:lnTo>
                  <a:lnTo>
                    <a:pt x="1712" y="42564"/>
                  </a:lnTo>
                  <a:lnTo>
                    <a:pt x="2897" y="38352"/>
                  </a:lnTo>
                  <a:lnTo>
                    <a:pt x="3248" y="36991"/>
                  </a:lnTo>
                  <a:lnTo>
                    <a:pt x="3248" y="36947"/>
                  </a:lnTo>
                  <a:lnTo>
                    <a:pt x="3775" y="33569"/>
                  </a:lnTo>
                  <a:lnTo>
                    <a:pt x="4389" y="27338"/>
                  </a:lnTo>
                  <a:lnTo>
                    <a:pt x="4301" y="25012"/>
                  </a:lnTo>
                  <a:lnTo>
                    <a:pt x="4389" y="22730"/>
                  </a:lnTo>
                  <a:lnTo>
                    <a:pt x="4696" y="20317"/>
                  </a:lnTo>
                  <a:lnTo>
                    <a:pt x="4872" y="16368"/>
                  </a:lnTo>
                  <a:lnTo>
                    <a:pt x="5091" y="12857"/>
                  </a:lnTo>
                  <a:lnTo>
                    <a:pt x="5003" y="11014"/>
                  </a:lnTo>
                  <a:lnTo>
                    <a:pt x="4477" y="7942"/>
                  </a:lnTo>
                  <a:lnTo>
                    <a:pt x="3775" y="4959"/>
                  </a:lnTo>
                  <a:lnTo>
                    <a:pt x="2985" y="483"/>
                  </a:lnTo>
                  <a:lnTo>
                    <a:pt x="3073" y="220"/>
                  </a:lnTo>
                  <a:lnTo>
                    <a:pt x="3116" y="132"/>
                  </a:lnTo>
                  <a:lnTo>
                    <a:pt x="3073" y="88"/>
                  </a:lnTo>
                  <a:lnTo>
                    <a:pt x="3029" y="44"/>
                  </a:lnTo>
                  <a:lnTo>
                    <a:pt x="298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93" name="Google Shape;17093;p486"/>
            <p:cNvSpPr/>
            <p:nvPr/>
          </p:nvSpPr>
          <p:spPr>
            <a:xfrm>
              <a:off x="4766575" y="3551350"/>
              <a:ext cx="129475" cy="1474400"/>
            </a:xfrm>
            <a:custGeom>
              <a:avLst/>
              <a:gdLst/>
              <a:ahLst/>
              <a:cxnLst/>
              <a:rect l="l" t="t" r="r" b="b"/>
              <a:pathLst>
                <a:path w="5179" h="58976" extrusionOk="0">
                  <a:moveTo>
                    <a:pt x="3687" y="0"/>
                  </a:moveTo>
                  <a:lnTo>
                    <a:pt x="3643" y="44"/>
                  </a:lnTo>
                  <a:lnTo>
                    <a:pt x="3555" y="88"/>
                  </a:lnTo>
                  <a:lnTo>
                    <a:pt x="3555" y="132"/>
                  </a:lnTo>
                  <a:lnTo>
                    <a:pt x="3336" y="878"/>
                  </a:lnTo>
                  <a:lnTo>
                    <a:pt x="3336" y="966"/>
                  </a:lnTo>
                  <a:lnTo>
                    <a:pt x="3994" y="5749"/>
                  </a:lnTo>
                  <a:lnTo>
                    <a:pt x="4521" y="8513"/>
                  </a:lnTo>
                  <a:lnTo>
                    <a:pt x="4828" y="10356"/>
                  </a:lnTo>
                  <a:lnTo>
                    <a:pt x="4740" y="13472"/>
                  </a:lnTo>
                  <a:lnTo>
                    <a:pt x="4608" y="15973"/>
                  </a:lnTo>
                  <a:lnTo>
                    <a:pt x="4608" y="18123"/>
                  </a:lnTo>
                  <a:lnTo>
                    <a:pt x="4477" y="19834"/>
                  </a:lnTo>
                  <a:lnTo>
                    <a:pt x="4082" y="21984"/>
                  </a:lnTo>
                  <a:lnTo>
                    <a:pt x="4082" y="22028"/>
                  </a:lnTo>
                  <a:lnTo>
                    <a:pt x="3994" y="25495"/>
                  </a:lnTo>
                  <a:lnTo>
                    <a:pt x="4169" y="28128"/>
                  </a:lnTo>
                  <a:lnTo>
                    <a:pt x="4082" y="29971"/>
                  </a:lnTo>
                  <a:lnTo>
                    <a:pt x="3687" y="33437"/>
                  </a:lnTo>
                  <a:lnTo>
                    <a:pt x="3248" y="36158"/>
                  </a:lnTo>
                  <a:lnTo>
                    <a:pt x="2678" y="38220"/>
                  </a:lnTo>
                  <a:lnTo>
                    <a:pt x="2063" y="40370"/>
                  </a:lnTo>
                  <a:lnTo>
                    <a:pt x="1712" y="41467"/>
                  </a:lnTo>
                  <a:lnTo>
                    <a:pt x="1712" y="41511"/>
                  </a:lnTo>
                  <a:lnTo>
                    <a:pt x="1624" y="44012"/>
                  </a:lnTo>
                  <a:lnTo>
                    <a:pt x="1537" y="44934"/>
                  </a:lnTo>
                  <a:lnTo>
                    <a:pt x="791" y="47259"/>
                  </a:lnTo>
                  <a:lnTo>
                    <a:pt x="1" y="49278"/>
                  </a:lnTo>
                  <a:lnTo>
                    <a:pt x="1" y="49366"/>
                  </a:lnTo>
                  <a:lnTo>
                    <a:pt x="45" y="49453"/>
                  </a:lnTo>
                  <a:lnTo>
                    <a:pt x="352" y="49673"/>
                  </a:lnTo>
                  <a:lnTo>
                    <a:pt x="1888" y="54324"/>
                  </a:lnTo>
                  <a:lnTo>
                    <a:pt x="2809" y="57308"/>
                  </a:lnTo>
                  <a:lnTo>
                    <a:pt x="2853" y="57308"/>
                  </a:lnTo>
                  <a:lnTo>
                    <a:pt x="3511" y="58888"/>
                  </a:lnTo>
                  <a:lnTo>
                    <a:pt x="3599" y="58975"/>
                  </a:lnTo>
                  <a:lnTo>
                    <a:pt x="3775" y="58975"/>
                  </a:lnTo>
                  <a:lnTo>
                    <a:pt x="3818" y="58932"/>
                  </a:lnTo>
                  <a:lnTo>
                    <a:pt x="3862" y="58888"/>
                  </a:lnTo>
                  <a:lnTo>
                    <a:pt x="3862" y="58800"/>
                  </a:lnTo>
                  <a:lnTo>
                    <a:pt x="3862" y="58756"/>
                  </a:lnTo>
                  <a:lnTo>
                    <a:pt x="3160" y="57176"/>
                  </a:lnTo>
                  <a:lnTo>
                    <a:pt x="2195" y="54193"/>
                  </a:lnTo>
                  <a:lnTo>
                    <a:pt x="659" y="49541"/>
                  </a:lnTo>
                  <a:lnTo>
                    <a:pt x="615" y="49410"/>
                  </a:lnTo>
                  <a:lnTo>
                    <a:pt x="352" y="49278"/>
                  </a:lnTo>
                  <a:lnTo>
                    <a:pt x="1098" y="47391"/>
                  </a:lnTo>
                  <a:lnTo>
                    <a:pt x="1888" y="45022"/>
                  </a:lnTo>
                  <a:lnTo>
                    <a:pt x="1975" y="44056"/>
                  </a:lnTo>
                  <a:lnTo>
                    <a:pt x="2063" y="41555"/>
                  </a:lnTo>
                  <a:lnTo>
                    <a:pt x="2414" y="40502"/>
                  </a:lnTo>
                  <a:lnTo>
                    <a:pt x="3029" y="38308"/>
                  </a:lnTo>
                  <a:lnTo>
                    <a:pt x="3599" y="36245"/>
                  </a:lnTo>
                  <a:lnTo>
                    <a:pt x="4038" y="33481"/>
                  </a:lnTo>
                  <a:lnTo>
                    <a:pt x="4433" y="30014"/>
                  </a:lnTo>
                  <a:lnTo>
                    <a:pt x="4521" y="28128"/>
                  </a:lnTo>
                  <a:lnTo>
                    <a:pt x="4345" y="25495"/>
                  </a:lnTo>
                  <a:lnTo>
                    <a:pt x="4433" y="22028"/>
                  </a:lnTo>
                  <a:lnTo>
                    <a:pt x="4828" y="19878"/>
                  </a:lnTo>
                  <a:lnTo>
                    <a:pt x="4959" y="18167"/>
                  </a:lnTo>
                  <a:lnTo>
                    <a:pt x="4959" y="16017"/>
                  </a:lnTo>
                  <a:lnTo>
                    <a:pt x="5091" y="13472"/>
                  </a:lnTo>
                  <a:lnTo>
                    <a:pt x="5179" y="10312"/>
                  </a:lnTo>
                  <a:lnTo>
                    <a:pt x="5179" y="10268"/>
                  </a:lnTo>
                  <a:lnTo>
                    <a:pt x="4828" y="8469"/>
                  </a:lnTo>
                  <a:lnTo>
                    <a:pt x="4345" y="5661"/>
                  </a:lnTo>
                  <a:lnTo>
                    <a:pt x="3687" y="966"/>
                  </a:lnTo>
                  <a:lnTo>
                    <a:pt x="3862" y="220"/>
                  </a:lnTo>
                  <a:lnTo>
                    <a:pt x="3862" y="176"/>
                  </a:lnTo>
                  <a:lnTo>
                    <a:pt x="3862" y="88"/>
                  </a:lnTo>
                  <a:lnTo>
                    <a:pt x="3818" y="44"/>
                  </a:lnTo>
                  <a:lnTo>
                    <a:pt x="377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94" name="Google Shape;17094;p486"/>
            <p:cNvSpPr/>
            <p:nvPr/>
          </p:nvSpPr>
          <p:spPr>
            <a:xfrm>
              <a:off x="4751225" y="3587550"/>
              <a:ext cx="113025" cy="1464525"/>
            </a:xfrm>
            <a:custGeom>
              <a:avLst/>
              <a:gdLst/>
              <a:ahLst/>
              <a:cxnLst/>
              <a:rect l="l" t="t" r="r" b="b"/>
              <a:pathLst>
                <a:path w="4521" h="58581" extrusionOk="0">
                  <a:moveTo>
                    <a:pt x="3248" y="0"/>
                  </a:moveTo>
                  <a:lnTo>
                    <a:pt x="3204" y="44"/>
                  </a:lnTo>
                  <a:lnTo>
                    <a:pt x="3160" y="88"/>
                  </a:lnTo>
                  <a:lnTo>
                    <a:pt x="3072" y="351"/>
                  </a:lnTo>
                  <a:lnTo>
                    <a:pt x="3072" y="439"/>
                  </a:lnTo>
                  <a:lnTo>
                    <a:pt x="3423" y="3423"/>
                  </a:lnTo>
                  <a:lnTo>
                    <a:pt x="3950" y="6977"/>
                  </a:lnTo>
                  <a:lnTo>
                    <a:pt x="4169" y="8338"/>
                  </a:lnTo>
                  <a:lnTo>
                    <a:pt x="3994" y="12989"/>
                  </a:lnTo>
                  <a:lnTo>
                    <a:pt x="3950" y="15622"/>
                  </a:lnTo>
                  <a:lnTo>
                    <a:pt x="3643" y="17772"/>
                  </a:lnTo>
                  <a:lnTo>
                    <a:pt x="3292" y="19834"/>
                  </a:lnTo>
                  <a:lnTo>
                    <a:pt x="3248" y="23915"/>
                  </a:lnTo>
                  <a:lnTo>
                    <a:pt x="3335" y="26943"/>
                  </a:lnTo>
                  <a:lnTo>
                    <a:pt x="3467" y="28830"/>
                  </a:lnTo>
                  <a:lnTo>
                    <a:pt x="3072" y="32209"/>
                  </a:lnTo>
                  <a:lnTo>
                    <a:pt x="2765" y="34315"/>
                  </a:lnTo>
                  <a:lnTo>
                    <a:pt x="2458" y="35500"/>
                  </a:lnTo>
                  <a:lnTo>
                    <a:pt x="1273" y="39054"/>
                  </a:lnTo>
                  <a:lnTo>
                    <a:pt x="1273" y="39098"/>
                  </a:lnTo>
                  <a:lnTo>
                    <a:pt x="1098" y="40195"/>
                  </a:lnTo>
                  <a:lnTo>
                    <a:pt x="1054" y="40239"/>
                  </a:lnTo>
                  <a:lnTo>
                    <a:pt x="1273" y="43486"/>
                  </a:lnTo>
                  <a:lnTo>
                    <a:pt x="483" y="46075"/>
                  </a:lnTo>
                  <a:lnTo>
                    <a:pt x="1" y="47391"/>
                  </a:lnTo>
                  <a:lnTo>
                    <a:pt x="1" y="47435"/>
                  </a:lnTo>
                  <a:lnTo>
                    <a:pt x="1" y="48313"/>
                  </a:lnTo>
                  <a:lnTo>
                    <a:pt x="1" y="48356"/>
                  </a:lnTo>
                  <a:lnTo>
                    <a:pt x="1492" y="53096"/>
                  </a:lnTo>
                  <a:lnTo>
                    <a:pt x="2633" y="56606"/>
                  </a:lnTo>
                  <a:lnTo>
                    <a:pt x="3467" y="58449"/>
                  </a:lnTo>
                  <a:lnTo>
                    <a:pt x="3511" y="58537"/>
                  </a:lnTo>
                  <a:lnTo>
                    <a:pt x="3599" y="58581"/>
                  </a:lnTo>
                  <a:lnTo>
                    <a:pt x="3686" y="58537"/>
                  </a:lnTo>
                  <a:lnTo>
                    <a:pt x="3730" y="58493"/>
                  </a:lnTo>
                  <a:lnTo>
                    <a:pt x="3774" y="58449"/>
                  </a:lnTo>
                  <a:lnTo>
                    <a:pt x="3774" y="58405"/>
                  </a:lnTo>
                  <a:lnTo>
                    <a:pt x="3774" y="58317"/>
                  </a:lnTo>
                  <a:lnTo>
                    <a:pt x="2984" y="56474"/>
                  </a:lnTo>
                  <a:lnTo>
                    <a:pt x="1843" y="52964"/>
                  </a:lnTo>
                  <a:lnTo>
                    <a:pt x="352" y="48269"/>
                  </a:lnTo>
                  <a:lnTo>
                    <a:pt x="352" y="47479"/>
                  </a:lnTo>
                  <a:lnTo>
                    <a:pt x="790" y="46206"/>
                  </a:lnTo>
                  <a:lnTo>
                    <a:pt x="1580" y="43530"/>
                  </a:lnTo>
                  <a:lnTo>
                    <a:pt x="1624" y="43486"/>
                  </a:lnTo>
                  <a:lnTo>
                    <a:pt x="1405" y="40239"/>
                  </a:lnTo>
                  <a:lnTo>
                    <a:pt x="1624" y="39185"/>
                  </a:lnTo>
                  <a:lnTo>
                    <a:pt x="2765" y="35587"/>
                  </a:lnTo>
                  <a:lnTo>
                    <a:pt x="3116" y="34403"/>
                  </a:lnTo>
                  <a:lnTo>
                    <a:pt x="3116" y="34359"/>
                  </a:lnTo>
                  <a:lnTo>
                    <a:pt x="3423" y="32252"/>
                  </a:lnTo>
                  <a:lnTo>
                    <a:pt x="3818" y="28874"/>
                  </a:lnTo>
                  <a:lnTo>
                    <a:pt x="3818" y="28830"/>
                  </a:lnTo>
                  <a:lnTo>
                    <a:pt x="3686" y="26899"/>
                  </a:lnTo>
                  <a:lnTo>
                    <a:pt x="3599" y="23915"/>
                  </a:lnTo>
                  <a:lnTo>
                    <a:pt x="3643" y="19878"/>
                  </a:lnTo>
                  <a:lnTo>
                    <a:pt x="3994" y="17860"/>
                  </a:lnTo>
                  <a:lnTo>
                    <a:pt x="4301" y="15622"/>
                  </a:lnTo>
                  <a:lnTo>
                    <a:pt x="4345" y="12989"/>
                  </a:lnTo>
                  <a:lnTo>
                    <a:pt x="4520" y="8338"/>
                  </a:lnTo>
                  <a:lnTo>
                    <a:pt x="4520" y="8294"/>
                  </a:lnTo>
                  <a:lnTo>
                    <a:pt x="3774" y="3379"/>
                  </a:lnTo>
                  <a:lnTo>
                    <a:pt x="3423" y="439"/>
                  </a:lnTo>
                  <a:lnTo>
                    <a:pt x="3511" y="220"/>
                  </a:lnTo>
                  <a:lnTo>
                    <a:pt x="3511" y="132"/>
                  </a:lnTo>
                  <a:lnTo>
                    <a:pt x="3467" y="88"/>
                  </a:lnTo>
                  <a:lnTo>
                    <a:pt x="342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95" name="Google Shape;17095;p486"/>
            <p:cNvSpPr/>
            <p:nvPr/>
          </p:nvSpPr>
          <p:spPr>
            <a:xfrm>
              <a:off x="4716125" y="4375200"/>
              <a:ext cx="64750" cy="674675"/>
            </a:xfrm>
            <a:custGeom>
              <a:avLst/>
              <a:gdLst/>
              <a:ahLst/>
              <a:cxnLst/>
              <a:rect l="l" t="t" r="r" b="b"/>
              <a:pathLst>
                <a:path w="2590" h="26987" extrusionOk="0">
                  <a:moveTo>
                    <a:pt x="2370" y="0"/>
                  </a:moveTo>
                  <a:lnTo>
                    <a:pt x="2282" y="44"/>
                  </a:lnTo>
                  <a:lnTo>
                    <a:pt x="2238" y="88"/>
                  </a:lnTo>
                  <a:lnTo>
                    <a:pt x="2238" y="176"/>
                  </a:lnTo>
                  <a:lnTo>
                    <a:pt x="2019" y="1931"/>
                  </a:lnTo>
                  <a:lnTo>
                    <a:pt x="1624" y="3248"/>
                  </a:lnTo>
                  <a:lnTo>
                    <a:pt x="571" y="5617"/>
                  </a:lnTo>
                  <a:lnTo>
                    <a:pt x="571" y="5661"/>
                  </a:lnTo>
                  <a:lnTo>
                    <a:pt x="132" y="6890"/>
                  </a:lnTo>
                  <a:lnTo>
                    <a:pt x="132" y="6934"/>
                  </a:lnTo>
                  <a:lnTo>
                    <a:pt x="0" y="10093"/>
                  </a:lnTo>
                  <a:lnTo>
                    <a:pt x="220" y="14393"/>
                  </a:lnTo>
                  <a:lnTo>
                    <a:pt x="88" y="17640"/>
                  </a:lnTo>
                  <a:lnTo>
                    <a:pt x="220" y="20229"/>
                  </a:lnTo>
                  <a:lnTo>
                    <a:pt x="483" y="22511"/>
                  </a:lnTo>
                  <a:lnTo>
                    <a:pt x="527" y="24837"/>
                  </a:lnTo>
                  <a:lnTo>
                    <a:pt x="527" y="24881"/>
                  </a:lnTo>
                  <a:lnTo>
                    <a:pt x="702" y="25319"/>
                  </a:lnTo>
                  <a:lnTo>
                    <a:pt x="790" y="26811"/>
                  </a:lnTo>
                  <a:lnTo>
                    <a:pt x="790" y="26899"/>
                  </a:lnTo>
                  <a:lnTo>
                    <a:pt x="834" y="26943"/>
                  </a:lnTo>
                  <a:lnTo>
                    <a:pt x="878" y="26987"/>
                  </a:lnTo>
                  <a:lnTo>
                    <a:pt x="1010" y="26987"/>
                  </a:lnTo>
                  <a:lnTo>
                    <a:pt x="1053" y="26943"/>
                  </a:lnTo>
                  <a:lnTo>
                    <a:pt x="1097" y="26855"/>
                  </a:lnTo>
                  <a:lnTo>
                    <a:pt x="1141" y="26811"/>
                  </a:lnTo>
                  <a:lnTo>
                    <a:pt x="1053" y="25275"/>
                  </a:lnTo>
                  <a:lnTo>
                    <a:pt x="1053" y="25232"/>
                  </a:lnTo>
                  <a:lnTo>
                    <a:pt x="878" y="24793"/>
                  </a:lnTo>
                  <a:lnTo>
                    <a:pt x="834" y="22467"/>
                  </a:lnTo>
                  <a:lnTo>
                    <a:pt x="571" y="20185"/>
                  </a:lnTo>
                  <a:lnTo>
                    <a:pt x="439" y="17640"/>
                  </a:lnTo>
                  <a:lnTo>
                    <a:pt x="571" y="14393"/>
                  </a:lnTo>
                  <a:lnTo>
                    <a:pt x="351" y="10093"/>
                  </a:lnTo>
                  <a:lnTo>
                    <a:pt x="483" y="6977"/>
                  </a:lnTo>
                  <a:lnTo>
                    <a:pt x="878" y="5749"/>
                  </a:lnTo>
                  <a:lnTo>
                    <a:pt x="1975" y="3379"/>
                  </a:lnTo>
                  <a:lnTo>
                    <a:pt x="1975" y="3335"/>
                  </a:lnTo>
                  <a:lnTo>
                    <a:pt x="2370" y="2019"/>
                  </a:lnTo>
                  <a:lnTo>
                    <a:pt x="2589" y="220"/>
                  </a:lnTo>
                  <a:lnTo>
                    <a:pt x="2589" y="132"/>
                  </a:lnTo>
                  <a:lnTo>
                    <a:pt x="2545" y="88"/>
                  </a:lnTo>
                  <a:lnTo>
                    <a:pt x="2502" y="44"/>
                  </a:lnTo>
                  <a:lnTo>
                    <a:pt x="241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96" name="Google Shape;17096;p486"/>
            <p:cNvSpPr/>
            <p:nvPr/>
          </p:nvSpPr>
          <p:spPr>
            <a:xfrm>
              <a:off x="4683200" y="4215025"/>
              <a:ext cx="64750" cy="781100"/>
            </a:xfrm>
            <a:custGeom>
              <a:avLst/>
              <a:gdLst/>
              <a:ahLst/>
              <a:cxnLst/>
              <a:rect l="l" t="t" r="r" b="b"/>
              <a:pathLst>
                <a:path w="2590" h="31244" extrusionOk="0">
                  <a:moveTo>
                    <a:pt x="1976" y="1"/>
                  </a:moveTo>
                  <a:lnTo>
                    <a:pt x="1888" y="45"/>
                  </a:lnTo>
                  <a:lnTo>
                    <a:pt x="1888" y="89"/>
                  </a:lnTo>
                  <a:lnTo>
                    <a:pt x="1844" y="176"/>
                  </a:lnTo>
                  <a:lnTo>
                    <a:pt x="1844" y="2853"/>
                  </a:lnTo>
                  <a:lnTo>
                    <a:pt x="2063" y="6056"/>
                  </a:lnTo>
                  <a:lnTo>
                    <a:pt x="2239" y="7504"/>
                  </a:lnTo>
                  <a:lnTo>
                    <a:pt x="2151" y="8163"/>
                  </a:lnTo>
                  <a:lnTo>
                    <a:pt x="1098" y="10444"/>
                  </a:lnTo>
                  <a:lnTo>
                    <a:pt x="308" y="12419"/>
                  </a:lnTo>
                  <a:lnTo>
                    <a:pt x="308" y="12463"/>
                  </a:lnTo>
                  <a:lnTo>
                    <a:pt x="1" y="16324"/>
                  </a:lnTo>
                  <a:lnTo>
                    <a:pt x="89" y="18255"/>
                  </a:lnTo>
                  <a:lnTo>
                    <a:pt x="440" y="21985"/>
                  </a:lnTo>
                  <a:lnTo>
                    <a:pt x="440" y="24662"/>
                  </a:lnTo>
                  <a:lnTo>
                    <a:pt x="747" y="28874"/>
                  </a:lnTo>
                  <a:lnTo>
                    <a:pt x="835" y="29971"/>
                  </a:lnTo>
                  <a:lnTo>
                    <a:pt x="835" y="30015"/>
                  </a:lnTo>
                  <a:lnTo>
                    <a:pt x="1317" y="31156"/>
                  </a:lnTo>
                  <a:lnTo>
                    <a:pt x="1405" y="31200"/>
                  </a:lnTo>
                  <a:lnTo>
                    <a:pt x="1493" y="31244"/>
                  </a:lnTo>
                  <a:lnTo>
                    <a:pt x="1581" y="31244"/>
                  </a:lnTo>
                  <a:lnTo>
                    <a:pt x="1624" y="31200"/>
                  </a:lnTo>
                  <a:lnTo>
                    <a:pt x="1668" y="31156"/>
                  </a:lnTo>
                  <a:lnTo>
                    <a:pt x="1668" y="31068"/>
                  </a:lnTo>
                  <a:lnTo>
                    <a:pt x="1668" y="31024"/>
                  </a:lnTo>
                  <a:lnTo>
                    <a:pt x="1186" y="29883"/>
                  </a:lnTo>
                  <a:lnTo>
                    <a:pt x="1098" y="28874"/>
                  </a:lnTo>
                  <a:lnTo>
                    <a:pt x="791" y="24662"/>
                  </a:lnTo>
                  <a:lnTo>
                    <a:pt x="791" y="21941"/>
                  </a:lnTo>
                  <a:lnTo>
                    <a:pt x="440" y="18255"/>
                  </a:lnTo>
                  <a:lnTo>
                    <a:pt x="352" y="16324"/>
                  </a:lnTo>
                  <a:lnTo>
                    <a:pt x="615" y="12507"/>
                  </a:lnTo>
                  <a:lnTo>
                    <a:pt x="1449" y="10620"/>
                  </a:lnTo>
                  <a:lnTo>
                    <a:pt x="2502" y="8294"/>
                  </a:lnTo>
                  <a:lnTo>
                    <a:pt x="2502" y="8250"/>
                  </a:lnTo>
                  <a:lnTo>
                    <a:pt x="2590" y="7548"/>
                  </a:lnTo>
                  <a:lnTo>
                    <a:pt x="2590" y="7504"/>
                  </a:lnTo>
                  <a:lnTo>
                    <a:pt x="2414" y="6013"/>
                  </a:lnTo>
                  <a:lnTo>
                    <a:pt x="2195" y="2809"/>
                  </a:lnTo>
                  <a:lnTo>
                    <a:pt x="2195" y="176"/>
                  </a:lnTo>
                  <a:lnTo>
                    <a:pt x="2195" y="89"/>
                  </a:lnTo>
                  <a:lnTo>
                    <a:pt x="2151" y="45"/>
                  </a:lnTo>
                  <a:lnTo>
                    <a:pt x="210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97" name="Google Shape;17097;p486"/>
            <p:cNvSpPr/>
            <p:nvPr/>
          </p:nvSpPr>
          <p:spPr>
            <a:xfrm>
              <a:off x="4650300" y="4168950"/>
              <a:ext cx="75725" cy="786600"/>
            </a:xfrm>
            <a:custGeom>
              <a:avLst/>
              <a:gdLst/>
              <a:ahLst/>
              <a:cxnLst/>
              <a:rect l="l" t="t" r="r" b="b"/>
              <a:pathLst>
                <a:path w="3029" h="31464" extrusionOk="0">
                  <a:moveTo>
                    <a:pt x="2765" y="1"/>
                  </a:moveTo>
                  <a:lnTo>
                    <a:pt x="2677" y="45"/>
                  </a:lnTo>
                  <a:lnTo>
                    <a:pt x="2677" y="89"/>
                  </a:lnTo>
                  <a:lnTo>
                    <a:pt x="2633" y="176"/>
                  </a:lnTo>
                  <a:lnTo>
                    <a:pt x="2677" y="791"/>
                  </a:lnTo>
                  <a:lnTo>
                    <a:pt x="2546" y="1668"/>
                  </a:lnTo>
                  <a:lnTo>
                    <a:pt x="1317" y="5442"/>
                  </a:lnTo>
                  <a:lnTo>
                    <a:pt x="1141" y="6320"/>
                  </a:lnTo>
                  <a:lnTo>
                    <a:pt x="1141" y="6364"/>
                  </a:lnTo>
                  <a:lnTo>
                    <a:pt x="1317" y="7548"/>
                  </a:lnTo>
                  <a:lnTo>
                    <a:pt x="1054" y="11892"/>
                  </a:lnTo>
                  <a:lnTo>
                    <a:pt x="352" y="13516"/>
                  </a:lnTo>
                  <a:lnTo>
                    <a:pt x="352" y="13560"/>
                  </a:lnTo>
                  <a:lnTo>
                    <a:pt x="132" y="14745"/>
                  </a:lnTo>
                  <a:lnTo>
                    <a:pt x="0" y="16939"/>
                  </a:lnTo>
                  <a:lnTo>
                    <a:pt x="44" y="19177"/>
                  </a:lnTo>
                  <a:lnTo>
                    <a:pt x="352" y="21634"/>
                  </a:lnTo>
                  <a:lnTo>
                    <a:pt x="746" y="25495"/>
                  </a:lnTo>
                  <a:lnTo>
                    <a:pt x="790" y="28040"/>
                  </a:lnTo>
                  <a:lnTo>
                    <a:pt x="1010" y="30322"/>
                  </a:lnTo>
                  <a:lnTo>
                    <a:pt x="1054" y="30366"/>
                  </a:lnTo>
                  <a:lnTo>
                    <a:pt x="1405" y="31375"/>
                  </a:lnTo>
                  <a:lnTo>
                    <a:pt x="1492" y="31463"/>
                  </a:lnTo>
                  <a:lnTo>
                    <a:pt x="1624" y="31463"/>
                  </a:lnTo>
                  <a:lnTo>
                    <a:pt x="1712" y="31419"/>
                  </a:lnTo>
                  <a:lnTo>
                    <a:pt x="1756" y="31375"/>
                  </a:lnTo>
                  <a:lnTo>
                    <a:pt x="1756" y="31288"/>
                  </a:lnTo>
                  <a:lnTo>
                    <a:pt x="1756" y="31244"/>
                  </a:lnTo>
                  <a:lnTo>
                    <a:pt x="1361" y="30278"/>
                  </a:lnTo>
                  <a:lnTo>
                    <a:pt x="1141" y="27997"/>
                  </a:lnTo>
                  <a:lnTo>
                    <a:pt x="1098" y="25452"/>
                  </a:lnTo>
                  <a:lnTo>
                    <a:pt x="703" y="21590"/>
                  </a:lnTo>
                  <a:lnTo>
                    <a:pt x="395" y="19177"/>
                  </a:lnTo>
                  <a:lnTo>
                    <a:pt x="352" y="16983"/>
                  </a:lnTo>
                  <a:lnTo>
                    <a:pt x="483" y="14789"/>
                  </a:lnTo>
                  <a:lnTo>
                    <a:pt x="703" y="13648"/>
                  </a:lnTo>
                  <a:lnTo>
                    <a:pt x="1405" y="11980"/>
                  </a:lnTo>
                  <a:lnTo>
                    <a:pt x="1405" y="11936"/>
                  </a:lnTo>
                  <a:lnTo>
                    <a:pt x="1668" y="7548"/>
                  </a:lnTo>
                  <a:lnTo>
                    <a:pt x="1492" y="6364"/>
                  </a:lnTo>
                  <a:lnTo>
                    <a:pt x="1668" y="5530"/>
                  </a:lnTo>
                  <a:lnTo>
                    <a:pt x="2897" y="1756"/>
                  </a:lnTo>
                  <a:lnTo>
                    <a:pt x="2897" y="1712"/>
                  </a:lnTo>
                  <a:lnTo>
                    <a:pt x="3028" y="791"/>
                  </a:lnTo>
                  <a:lnTo>
                    <a:pt x="2984" y="133"/>
                  </a:lnTo>
                  <a:lnTo>
                    <a:pt x="2984" y="89"/>
                  </a:lnTo>
                  <a:lnTo>
                    <a:pt x="2940" y="45"/>
                  </a:lnTo>
                  <a:lnTo>
                    <a:pt x="289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98" name="Google Shape;17098;p486"/>
            <p:cNvSpPr/>
            <p:nvPr/>
          </p:nvSpPr>
          <p:spPr>
            <a:xfrm>
              <a:off x="4619575" y="4645050"/>
              <a:ext cx="51600" cy="285250"/>
            </a:xfrm>
            <a:custGeom>
              <a:avLst/>
              <a:gdLst/>
              <a:ahLst/>
              <a:cxnLst/>
              <a:rect l="l" t="t" r="r" b="b"/>
              <a:pathLst>
                <a:path w="2064" h="11410" extrusionOk="0">
                  <a:moveTo>
                    <a:pt x="132" y="1"/>
                  </a:moveTo>
                  <a:lnTo>
                    <a:pt x="89" y="45"/>
                  </a:lnTo>
                  <a:lnTo>
                    <a:pt x="45" y="89"/>
                  </a:lnTo>
                  <a:lnTo>
                    <a:pt x="1" y="133"/>
                  </a:lnTo>
                  <a:lnTo>
                    <a:pt x="1" y="220"/>
                  </a:lnTo>
                  <a:lnTo>
                    <a:pt x="308" y="2063"/>
                  </a:lnTo>
                  <a:lnTo>
                    <a:pt x="527" y="4257"/>
                  </a:lnTo>
                  <a:lnTo>
                    <a:pt x="1229" y="10313"/>
                  </a:lnTo>
                  <a:lnTo>
                    <a:pt x="1229" y="10357"/>
                  </a:lnTo>
                  <a:lnTo>
                    <a:pt x="1712" y="11322"/>
                  </a:lnTo>
                  <a:lnTo>
                    <a:pt x="1756" y="11366"/>
                  </a:lnTo>
                  <a:lnTo>
                    <a:pt x="1888" y="11410"/>
                  </a:lnTo>
                  <a:lnTo>
                    <a:pt x="1932" y="11410"/>
                  </a:lnTo>
                  <a:lnTo>
                    <a:pt x="2019" y="11366"/>
                  </a:lnTo>
                  <a:lnTo>
                    <a:pt x="2019" y="11278"/>
                  </a:lnTo>
                  <a:lnTo>
                    <a:pt x="2063" y="11234"/>
                  </a:lnTo>
                  <a:lnTo>
                    <a:pt x="2019" y="11147"/>
                  </a:lnTo>
                  <a:lnTo>
                    <a:pt x="1537" y="10225"/>
                  </a:lnTo>
                  <a:lnTo>
                    <a:pt x="878" y="4214"/>
                  </a:lnTo>
                  <a:lnTo>
                    <a:pt x="659" y="2019"/>
                  </a:lnTo>
                  <a:lnTo>
                    <a:pt x="352" y="177"/>
                  </a:lnTo>
                  <a:lnTo>
                    <a:pt x="308" y="89"/>
                  </a:lnTo>
                  <a:lnTo>
                    <a:pt x="264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99" name="Google Shape;17099;p486"/>
            <p:cNvSpPr/>
            <p:nvPr/>
          </p:nvSpPr>
          <p:spPr>
            <a:xfrm>
              <a:off x="4598750" y="4775600"/>
              <a:ext cx="26350" cy="111925"/>
            </a:xfrm>
            <a:custGeom>
              <a:avLst/>
              <a:gdLst/>
              <a:ahLst/>
              <a:cxnLst/>
              <a:rect l="l" t="t" r="r" b="b"/>
              <a:pathLst>
                <a:path w="1054" h="4477" extrusionOk="0">
                  <a:moveTo>
                    <a:pt x="176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0" y="132"/>
                  </a:lnTo>
                  <a:lnTo>
                    <a:pt x="0" y="220"/>
                  </a:lnTo>
                  <a:lnTo>
                    <a:pt x="0" y="264"/>
                  </a:lnTo>
                  <a:lnTo>
                    <a:pt x="88" y="2853"/>
                  </a:lnTo>
                  <a:lnTo>
                    <a:pt x="88" y="2897"/>
                  </a:lnTo>
                  <a:lnTo>
                    <a:pt x="263" y="3555"/>
                  </a:lnTo>
                  <a:lnTo>
                    <a:pt x="307" y="3599"/>
                  </a:lnTo>
                  <a:lnTo>
                    <a:pt x="702" y="4389"/>
                  </a:lnTo>
                  <a:lnTo>
                    <a:pt x="790" y="4477"/>
                  </a:lnTo>
                  <a:lnTo>
                    <a:pt x="965" y="4477"/>
                  </a:lnTo>
                  <a:lnTo>
                    <a:pt x="1009" y="4433"/>
                  </a:lnTo>
                  <a:lnTo>
                    <a:pt x="1009" y="4345"/>
                  </a:lnTo>
                  <a:lnTo>
                    <a:pt x="1053" y="4301"/>
                  </a:lnTo>
                  <a:lnTo>
                    <a:pt x="1009" y="4213"/>
                  </a:lnTo>
                  <a:lnTo>
                    <a:pt x="614" y="3467"/>
                  </a:lnTo>
                  <a:lnTo>
                    <a:pt x="439" y="2853"/>
                  </a:lnTo>
                  <a:lnTo>
                    <a:pt x="351" y="308"/>
                  </a:lnTo>
                  <a:lnTo>
                    <a:pt x="351" y="220"/>
                  </a:lnTo>
                  <a:lnTo>
                    <a:pt x="351" y="132"/>
                  </a:lnTo>
                  <a:lnTo>
                    <a:pt x="351" y="89"/>
                  </a:lnTo>
                  <a:lnTo>
                    <a:pt x="307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00" name="Google Shape;17100;p486"/>
            <p:cNvSpPr/>
            <p:nvPr/>
          </p:nvSpPr>
          <p:spPr>
            <a:xfrm>
              <a:off x="5341425" y="4865550"/>
              <a:ext cx="95450" cy="49400"/>
            </a:xfrm>
            <a:custGeom>
              <a:avLst/>
              <a:gdLst/>
              <a:ahLst/>
              <a:cxnLst/>
              <a:rect l="l" t="t" r="r" b="b"/>
              <a:pathLst>
                <a:path w="3818" h="1976" extrusionOk="0">
                  <a:moveTo>
                    <a:pt x="132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0" y="176"/>
                  </a:lnTo>
                  <a:lnTo>
                    <a:pt x="44" y="220"/>
                  </a:lnTo>
                  <a:lnTo>
                    <a:pt x="44" y="308"/>
                  </a:lnTo>
                  <a:lnTo>
                    <a:pt x="132" y="308"/>
                  </a:lnTo>
                  <a:lnTo>
                    <a:pt x="1448" y="1010"/>
                  </a:lnTo>
                  <a:lnTo>
                    <a:pt x="3028" y="1932"/>
                  </a:lnTo>
                  <a:lnTo>
                    <a:pt x="3116" y="1976"/>
                  </a:lnTo>
                  <a:lnTo>
                    <a:pt x="3247" y="1932"/>
                  </a:lnTo>
                  <a:lnTo>
                    <a:pt x="3774" y="1493"/>
                  </a:lnTo>
                  <a:lnTo>
                    <a:pt x="3818" y="1405"/>
                  </a:lnTo>
                  <a:lnTo>
                    <a:pt x="3818" y="1361"/>
                  </a:lnTo>
                  <a:lnTo>
                    <a:pt x="3818" y="1273"/>
                  </a:lnTo>
                  <a:lnTo>
                    <a:pt x="3774" y="1230"/>
                  </a:lnTo>
                  <a:lnTo>
                    <a:pt x="3730" y="1186"/>
                  </a:lnTo>
                  <a:lnTo>
                    <a:pt x="3598" y="1186"/>
                  </a:lnTo>
                  <a:lnTo>
                    <a:pt x="3555" y="1230"/>
                  </a:lnTo>
                  <a:lnTo>
                    <a:pt x="3116" y="1581"/>
                  </a:lnTo>
                  <a:lnTo>
                    <a:pt x="1624" y="703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01" name="Google Shape;17101;p486"/>
            <p:cNvSpPr/>
            <p:nvPr/>
          </p:nvSpPr>
          <p:spPr>
            <a:xfrm>
              <a:off x="5341425" y="4841425"/>
              <a:ext cx="97650" cy="45000"/>
            </a:xfrm>
            <a:custGeom>
              <a:avLst/>
              <a:gdLst/>
              <a:ahLst/>
              <a:cxnLst/>
              <a:rect l="l" t="t" r="r" b="b"/>
              <a:pathLst>
                <a:path w="3906" h="1800" extrusionOk="0">
                  <a:moveTo>
                    <a:pt x="88" y="1"/>
                  </a:move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44" y="264"/>
                  </a:lnTo>
                  <a:lnTo>
                    <a:pt x="88" y="308"/>
                  </a:lnTo>
                  <a:lnTo>
                    <a:pt x="527" y="703"/>
                  </a:lnTo>
                  <a:lnTo>
                    <a:pt x="571" y="703"/>
                  </a:lnTo>
                  <a:lnTo>
                    <a:pt x="2458" y="1536"/>
                  </a:lnTo>
                  <a:lnTo>
                    <a:pt x="3335" y="1756"/>
                  </a:lnTo>
                  <a:lnTo>
                    <a:pt x="3379" y="1800"/>
                  </a:lnTo>
                  <a:lnTo>
                    <a:pt x="3467" y="1756"/>
                  </a:lnTo>
                  <a:lnTo>
                    <a:pt x="3818" y="1536"/>
                  </a:lnTo>
                  <a:lnTo>
                    <a:pt x="3862" y="1492"/>
                  </a:lnTo>
                  <a:lnTo>
                    <a:pt x="3906" y="1449"/>
                  </a:lnTo>
                  <a:lnTo>
                    <a:pt x="3906" y="1361"/>
                  </a:lnTo>
                  <a:lnTo>
                    <a:pt x="3906" y="1317"/>
                  </a:lnTo>
                  <a:lnTo>
                    <a:pt x="3862" y="1229"/>
                  </a:lnTo>
                  <a:lnTo>
                    <a:pt x="3642" y="1229"/>
                  </a:lnTo>
                  <a:lnTo>
                    <a:pt x="3379" y="1405"/>
                  </a:lnTo>
                  <a:lnTo>
                    <a:pt x="2589" y="1185"/>
                  </a:lnTo>
                  <a:lnTo>
                    <a:pt x="746" y="395"/>
                  </a:lnTo>
                  <a:lnTo>
                    <a:pt x="307" y="44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02" name="Google Shape;17102;p486"/>
            <p:cNvSpPr/>
            <p:nvPr/>
          </p:nvSpPr>
          <p:spPr>
            <a:xfrm>
              <a:off x="5341425" y="4815100"/>
              <a:ext cx="127275" cy="43900"/>
            </a:xfrm>
            <a:custGeom>
              <a:avLst/>
              <a:gdLst/>
              <a:ahLst/>
              <a:cxnLst/>
              <a:rect l="l" t="t" r="r" b="b"/>
              <a:pathLst>
                <a:path w="5091" h="1756" extrusionOk="0">
                  <a:moveTo>
                    <a:pt x="88" y="0"/>
                  </a:moveTo>
                  <a:lnTo>
                    <a:pt x="44" y="44"/>
                  </a:lnTo>
                  <a:lnTo>
                    <a:pt x="0" y="88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44" y="308"/>
                  </a:lnTo>
                  <a:lnTo>
                    <a:pt x="571" y="790"/>
                  </a:lnTo>
                  <a:lnTo>
                    <a:pt x="571" y="834"/>
                  </a:lnTo>
                  <a:lnTo>
                    <a:pt x="1624" y="1361"/>
                  </a:lnTo>
                  <a:lnTo>
                    <a:pt x="1624" y="1405"/>
                  </a:lnTo>
                  <a:lnTo>
                    <a:pt x="2458" y="1712"/>
                  </a:lnTo>
                  <a:lnTo>
                    <a:pt x="2545" y="1756"/>
                  </a:lnTo>
                  <a:lnTo>
                    <a:pt x="3818" y="1668"/>
                  </a:lnTo>
                  <a:lnTo>
                    <a:pt x="3906" y="1624"/>
                  </a:lnTo>
                  <a:lnTo>
                    <a:pt x="5003" y="966"/>
                  </a:lnTo>
                  <a:lnTo>
                    <a:pt x="5046" y="922"/>
                  </a:lnTo>
                  <a:lnTo>
                    <a:pt x="5046" y="878"/>
                  </a:lnTo>
                  <a:lnTo>
                    <a:pt x="5090" y="790"/>
                  </a:lnTo>
                  <a:lnTo>
                    <a:pt x="5046" y="746"/>
                  </a:lnTo>
                  <a:lnTo>
                    <a:pt x="5003" y="659"/>
                  </a:lnTo>
                  <a:lnTo>
                    <a:pt x="4783" y="659"/>
                  </a:lnTo>
                  <a:lnTo>
                    <a:pt x="3774" y="1317"/>
                  </a:lnTo>
                  <a:lnTo>
                    <a:pt x="2545" y="1405"/>
                  </a:lnTo>
                  <a:lnTo>
                    <a:pt x="1755" y="1054"/>
                  </a:lnTo>
                  <a:lnTo>
                    <a:pt x="790" y="527"/>
                  </a:lnTo>
                  <a:lnTo>
                    <a:pt x="264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03" name="Google Shape;17103;p486"/>
            <p:cNvSpPr/>
            <p:nvPr/>
          </p:nvSpPr>
          <p:spPr>
            <a:xfrm>
              <a:off x="5305225" y="4740500"/>
              <a:ext cx="241350" cy="79000"/>
            </a:xfrm>
            <a:custGeom>
              <a:avLst/>
              <a:gdLst/>
              <a:ahLst/>
              <a:cxnLst/>
              <a:rect l="l" t="t" r="r" b="b"/>
              <a:pathLst>
                <a:path w="9654" h="3160" extrusionOk="0">
                  <a:moveTo>
                    <a:pt x="88" y="1"/>
                  </a:move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44" y="264"/>
                  </a:lnTo>
                  <a:lnTo>
                    <a:pt x="307" y="659"/>
                  </a:lnTo>
                  <a:lnTo>
                    <a:pt x="878" y="1668"/>
                  </a:lnTo>
                  <a:lnTo>
                    <a:pt x="878" y="1712"/>
                  </a:lnTo>
                  <a:lnTo>
                    <a:pt x="1755" y="2458"/>
                  </a:lnTo>
                  <a:lnTo>
                    <a:pt x="1799" y="2502"/>
                  </a:lnTo>
                  <a:lnTo>
                    <a:pt x="2852" y="2853"/>
                  </a:lnTo>
                  <a:lnTo>
                    <a:pt x="2896" y="2853"/>
                  </a:lnTo>
                  <a:lnTo>
                    <a:pt x="6231" y="3160"/>
                  </a:lnTo>
                  <a:lnTo>
                    <a:pt x="6275" y="3160"/>
                  </a:lnTo>
                  <a:lnTo>
                    <a:pt x="6319" y="3116"/>
                  </a:lnTo>
                  <a:lnTo>
                    <a:pt x="9566" y="1493"/>
                  </a:lnTo>
                  <a:lnTo>
                    <a:pt x="9610" y="1449"/>
                  </a:lnTo>
                  <a:lnTo>
                    <a:pt x="9654" y="1405"/>
                  </a:lnTo>
                  <a:lnTo>
                    <a:pt x="9654" y="1361"/>
                  </a:lnTo>
                  <a:lnTo>
                    <a:pt x="9654" y="1273"/>
                  </a:lnTo>
                  <a:lnTo>
                    <a:pt x="9610" y="1229"/>
                  </a:lnTo>
                  <a:lnTo>
                    <a:pt x="9566" y="1185"/>
                  </a:lnTo>
                  <a:lnTo>
                    <a:pt x="9391" y="1185"/>
                  </a:lnTo>
                  <a:lnTo>
                    <a:pt x="6231" y="2809"/>
                  </a:lnTo>
                  <a:lnTo>
                    <a:pt x="2940" y="2546"/>
                  </a:lnTo>
                  <a:lnTo>
                    <a:pt x="1931" y="2195"/>
                  </a:lnTo>
                  <a:lnTo>
                    <a:pt x="1141" y="1449"/>
                  </a:lnTo>
                  <a:lnTo>
                    <a:pt x="614" y="483"/>
                  </a:lnTo>
                  <a:lnTo>
                    <a:pt x="351" y="44"/>
                  </a:lnTo>
                  <a:lnTo>
                    <a:pt x="30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04" name="Google Shape;17104;p486"/>
            <p:cNvSpPr/>
            <p:nvPr/>
          </p:nvSpPr>
          <p:spPr>
            <a:xfrm>
              <a:off x="5384200" y="5052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05" name="Google Shape;17105;p486"/>
            <p:cNvSpPr/>
            <p:nvPr/>
          </p:nvSpPr>
          <p:spPr>
            <a:xfrm>
              <a:off x="5384200" y="5052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06" name="Google Shape;17106;p486"/>
            <p:cNvSpPr/>
            <p:nvPr/>
          </p:nvSpPr>
          <p:spPr>
            <a:xfrm>
              <a:off x="5067175" y="3133375"/>
              <a:ext cx="866650" cy="1926375"/>
            </a:xfrm>
            <a:custGeom>
              <a:avLst/>
              <a:gdLst/>
              <a:ahLst/>
              <a:cxnLst/>
              <a:rect l="l" t="t" r="r" b="b"/>
              <a:pathLst>
                <a:path w="34666" h="77055" extrusionOk="0">
                  <a:moveTo>
                    <a:pt x="34446" y="1"/>
                  </a:moveTo>
                  <a:lnTo>
                    <a:pt x="34359" y="45"/>
                  </a:lnTo>
                  <a:lnTo>
                    <a:pt x="31857" y="1976"/>
                  </a:lnTo>
                  <a:lnTo>
                    <a:pt x="28215" y="4916"/>
                  </a:lnTo>
                  <a:lnTo>
                    <a:pt x="25846" y="6802"/>
                  </a:lnTo>
                  <a:lnTo>
                    <a:pt x="23783" y="8470"/>
                  </a:lnTo>
                  <a:lnTo>
                    <a:pt x="20668" y="10927"/>
                  </a:lnTo>
                  <a:lnTo>
                    <a:pt x="15665" y="13077"/>
                  </a:lnTo>
                  <a:lnTo>
                    <a:pt x="15622" y="13121"/>
                  </a:lnTo>
                  <a:lnTo>
                    <a:pt x="13866" y="14218"/>
                  </a:lnTo>
                  <a:lnTo>
                    <a:pt x="13822" y="14218"/>
                  </a:lnTo>
                  <a:lnTo>
                    <a:pt x="12331" y="15666"/>
                  </a:lnTo>
                  <a:lnTo>
                    <a:pt x="10224" y="18387"/>
                  </a:lnTo>
                  <a:lnTo>
                    <a:pt x="9610" y="19089"/>
                  </a:lnTo>
                  <a:lnTo>
                    <a:pt x="8776" y="19615"/>
                  </a:lnTo>
                  <a:lnTo>
                    <a:pt x="8732" y="19615"/>
                  </a:lnTo>
                  <a:lnTo>
                    <a:pt x="8118" y="20274"/>
                  </a:lnTo>
                  <a:lnTo>
                    <a:pt x="8118" y="20317"/>
                  </a:lnTo>
                  <a:lnTo>
                    <a:pt x="7065" y="22204"/>
                  </a:lnTo>
                  <a:lnTo>
                    <a:pt x="7021" y="22248"/>
                  </a:lnTo>
                  <a:lnTo>
                    <a:pt x="6451" y="23916"/>
                  </a:lnTo>
                  <a:lnTo>
                    <a:pt x="6451" y="23960"/>
                  </a:lnTo>
                  <a:lnTo>
                    <a:pt x="6319" y="25583"/>
                  </a:lnTo>
                  <a:lnTo>
                    <a:pt x="6319" y="25627"/>
                  </a:lnTo>
                  <a:lnTo>
                    <a:pt x="6845" y="28391"/>
                  </a:lnTo>
                  <a:lnTo>
                    <a:pt x="6845" y="30629"/>
                  </a:lnTo>
                  <a:lnTo>
                    <a:pt x="6275" y="35632"/>
                  </a:lnTo>
                  <a:lnTo>
                    <a:pt x="5836" y="38967"/>
                  </a:lnTo>
                  <a:lnTo>
                    <a:pt x="5441" y="41863"/>
                  </a:lnTo>
                  <a:lnTo>
                    <a:pt x="5134" y="43662"/>
                  </a:lnTo>
                  <a:lnTo>
                    <a:pt x="4169" y="47699"/>
                  </a:lnTo>
                  <a:lnTo>
                    <a:pt x="3598" y="50244"/>
                  </a:lnTo>
                  <a:lnTo>
                    <a:pt x="3291" y="52087"/>
                  </a:lnTo>
                  <a:lnTo>
                    <a:pt x="2633" y="53491"/>
                  </a:lnTo>
                  <a:lnTo>
                    <a:pt x="2633" y="53535"/>
                  </a:lnTo>
                  <a:lnTo>
                    <a:pt x="2106" y="56431"/>
                  </a:lnTo>
                  <a:lnTo>
                    <a:pt x="834" y="60556"/>
                  </a:lnTo>
                  <a:lnTo>
                    <a:pt x="219" y="62838"/>
                  </a:lnTo>
                  <a:lnTo>
                    <a:pt x="0" y="63891"/>
                  </a:lnTo>
                  <a:lnTo>
                    <a:pt x="0" y="63935"/>
                  </a:lnTo>
                  <a:lnTo>
                    <a:pt x="44" y="64900"/>
                  </a:lnTo>
                  <a:lnTo>
                    <a:pt x="88" y="64988"/>
                  </a:lnTo>
                  <a:lnTo>
                    <a:pt x="2019" y="67094"/>
                  </a:lnTo>
                  <a:lnTo>
                    <a:pt x="3511" y="68674"/>
                  </a:lnTo>
                  <a:lnTo>
                    <a:pt x="5485" y="70999"/>
                  </a:lnTo>
                  <a:lnTo>
                    <a:pt x="7811" y="73413"/>
                  </a:lnTo>
                  <a:lnTo>
                    <a:pt x="9829" y="75651"/>
                  </a:lnTo>
                  <a:lnTo>
                    <a:pt x="10882" y="76967"/>
                  </a:lnTo>
                  <a:lnTo>
                    <a:pt x="10926" y="77011"/>
                  </a:lnTo>
                  <a:lnTo>
                    <a:pt x="11014" y="77055"/>
                  </a:lnTo>
                  <a:lnTo>
                    <a:pt x="11102" y="77011"/>
                  </a:lnTo>
                  <a:lnTo>
                    <a:pt x="11146" y="76967"/>
                  </a:lnTo>
                  <a:lnTo>
                    <a:pt x="11190" y="76879"/>
                  </a:lnTo>
                  <a:lnTo>
                    <a:pt x="11190" y="76835"/>
                  </a:lnTo>
                  <a:lnTo>
                    <a:pt x="11146" y="76748"/>
                  </a:lnTo>
                  <a:lnTo>
                    <a:pt x="10093" y="75387"/>
                  </a:lnTo>
                  <a:lnTo>
                    <a:pt x="8030" y="73193"/>
                  </a:lnTo>
                  <a:lnTo>
                    <a:pt x="5748" y="70780"/>
                  </a:lnTo>
                  <a:lnTo>
                    <a:pt x="3774" y="68410"/>
                  </a:lnTo>
                  <a:lnTo>
                    <a:pt x="2282" y="66831"/>
                  </a:lnTo>
                  <a:lnTo>
                    <a:pt x="395" y="64812"/>
                  </a:lnTo>
                  <a:lnTo>
                    <a:pt x="351" y="63935"/>
                  </a:lnTo>
                  <a:lnTo>
                    <a:pt x="571" y="62925"/>
                  </a:lnTo>
                  <a:lnTo>
                    <a:pt x="1141" y="60644"/>
                  </a:lnTo>
                  <a:lnTo>
                    <a:pt x="2457" y="56519"/>
                  </a:lnTo>
                  <a:lnTo>
                    <a:pt x="2457" y="56475"/>
                  </a:lnTo>
                  <a:lnTo>
                    <a:pt x="2984" y="53623"/>
                  </a:lnTo>
                  <a:lnTo>
                    <a:pt x="3598" y="52218"/>
                  </a:lnTo>
                  <a:lnTo>
                    <a:pt x="3642" y="52175"/>
                  </a:lnTo>
                  <a:lnTo>
                    <a:pt x="3949" y="50288"/>
                  </a:lnTo>
                  <a:lnTo>
                    <a:pt x="4520" y="47787"/>
                  </a:lnTo>
                  <a:lnTo>
                    <a:pt x="5441" y="43750"/>
                  </a:lnTo>
                  <a:lnTo>
                    <a:pt x="5792" y="41907"/>
                  </a:lnTo>
                  <a:lnTo>
                    <a:pt x="6187" y="39011"/>
                  </a:lnTo>
                  <a:lnTo>
                    <a:pt x="6626" y="35676"/>
                  </a:lnTo>
                  <a:lnTo>
                    <a:pt x="7196" y="30673"/>
                  </a:lnTo>
                  <a:lnTo>
                    <a:pt x="7196" y="28348"/>
                  </a:lnTo>
                  <a:lnTo>
                    <a:pt x="7196" y="28304"/>
                  </a:lnTo>
                  <a:lnTo>
                    <a:pt x="6670" y="25583"/>
                  </a:lnTo>
                  <a:lnTo>
                    <a:pt x="6802" y="24047"/>
                  </a:lnTo>
                  <a:lnTo>
                    <a:pt x="7372" y="22380"/>
                  </a:lnTo>
                  <a:lnTo>
                    <a:pt x="8425" y="20493"/>
                  </a:lnTo>
                  <a:lnTo>
                    <a:pt x="8996" y="19879"/>
                  </a:lnTo>
                  <a:lnTo>
                    <a:pt x="9829" y="19352"/>
                  </a:lnTo>
                  <a:lnTo>
                    <a:pt x="9873" y="19308"/>
                  </a:lnTo>
                  <a:lnTo>
                    <a:pt x="10488" y="18606"/>
                  </a:lnTo>
                  <a:lnTo>
                    <a:pt x="12594" y="15886"/>
                  </a:lnTo>
                  <a:lnTo>
                    <a:pt x="14042" y="14481"/>
                  </a:lnTo>
                  <a:lnTo>
                    <a:pt x="15797" y="13428"/>
                  </a:lnTo>
                  <a:lnTo>
                    <a:pt x="20799" y="11234"/>
                  </a:lnTo>
                  <a:lnTo>
                    <a:pt x="20843" y="11190"/>
                  </a:lnTo>
                  <a:lnTo>
                    <a:pt x="24003" y="8733"/>
                  </a:lnTo>
                  <a:lnTo>
                    <a:pt x="28435" y="5179"/>
                  </a:lnTo>
                  <a:lnTo>
                    <a:pt x="32077" y="2239"/>
                  </a:lnTo>
                  <a:lnTo>
                    <a:pt x="34578" y="352"/>
                  </a:lnTo>
                  <a:lnTo>
                    <a:pt x="34622" y="264"/>
                  </a:lnTo>
                  <a:lnTo>
                    <a:pt x="34666" y="220"/>
                  </a:lnTo>
                  <a:lnTo>
                    <a:pt x="34666" y="133"/>
                  </a:lnTo>
                  <a:lnTo>
                    <a:pt x="34622" y="89"/>
                  </a:lnTo>
                  <a:lnTo>
                    <a:pt x="34578" y="45"/>
                  </a:lnTo>
                  <a:lnTo>
                    <a:pt x="3449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07" name="Google Shape;17107;p486"/>
            <p:cNvSpPr/>
            <p:nvPr/>
          </p:nvSpPr>
          <p:spPr>
            <a:xfrm>
              <a:off x="5041925" y="3105950"/>
              <a:ext cx="861200" cy="1932975"/>
            </a:xfrm>
            <a:custGeom>
              <a:avLst/>
              <a:gdLst/>
              <a:ahLst/>
              <a:cxnLst/>
              <a:rect l="l" t="t" r="r" b="b"/>
              <a:pathLst>
                <a:path w="34448" h="77319" extrusionOk="0">
                  <a:moveTo>
                    <a:pt x="34228" y="1"/>
                  </a:moveTo>
                  <a:lnTo>
                    <a:pt x="34184" y="45"/>
                  </a:lnTo>
                  <a:lnTo>
                    <a:pt x="33175" y="791"/>
                  </a:lnTo>
                  <a:lnTo>
                    <a:pt x="28435" y="4696"/>
                  </a:lnTo>
                  <a:lnTo>
                    <a:pt x="26505" y="6276"/>
                  </a:lnTo>
                  <a:lnTo>
                    <a:pt x="24706" y="7680"/>
                  </a:lnTo>
                  <a:lnTo>
                    <a:pt x="22863" y="9172"/>
                  </a:lnTo>
                  <a:lnTo>
                    <a:pt x="20932" y="10576"/>
                  </a:lnTo>
                  <a:lnTo>
                    <a:pt x="19045" y="11366"/>
                  </a:lnTo>
                  <a:lnTo>
                    <a:pt x="14876" y="12858"/>
                  </a:lnTo>
                  <a:lnTo>
                    <a:pt x="9479" y="14832"/>
                  </a:lnTo>
                  <a:lnTo>
                    <a:pt x="9435" y="14832"/>
                  </a:lnTo>
                  <a:lnTo>
                    <a:pt x="8909" y="15315"/>
                  </a:lnTo>
                  <a:lnTo>
                    <a:pt x="8865" y="15315"/>
                  </a:lnTo>
                  <a:lnTo>
                    <a:pt x="7987" y="16588"/>
                  </a:lnTo>
                  <a:lnTo>
                    <a:pt x="7943" y="16588"/>
                  </a:lnTo>
                  <a:lnTo>
                    <a:pt x="6978" y="18475"/>
                  </a:lnTo>
                  <a:lnTo>
                    <a:pt x="5969" y="20844"/>
                  </a:lnTo>
                  <a:lnTo>
                    <a:pt x="5442" y="23214"/>
                  </a:lnTo>
                  <a:lnTo>
                    <a:pt x="5398" y="24662"/>
                  </a:lnTo>
                  <a:lnTo>
                    <a:pt x="6320" y="29313"/>
                  </a:lnTo>
                  <a:lnTo>
                    <a:pt x="6407" y="30805"/>
                  </a:lnTo>
                  <a:lnTo>
                    <a:pt x="6144" y="34710"/>
                  </a:lnTo>
                  <a:lnTo>
                    <a:pt x="5837" y="37475"/>
                  </a:lnTo>
                  <a:lnTo>
                    <a:pt x="5486" y="40371"/>
                  </a:lnTo>
                  <a:lnTo>
                    <a:pt x="5135" y="42828"/>
                  </a:lnTo>
                  <a:lnTo>
                    <a:pt x="4872" y="44364"/>
                  </a:lnTo>
                  <a:lnTo>
                    <a:pt x="3906" y="48533"/>
                  </a:lnTo>
                  <a:lnTo>
                    <a:pt x="3424" y="51473"/>
                  </a:lnTo>
                  <a:lnTo>
                    <a:pt x="3248" y="53491"/>
                  </a:lnTo>
                  <a:lnTo>
                    <a:pt x="2634" y="55904"/>
                  </a:lnTo>
                  <a:lnTo>
                    <a:pt x="1756" y="58449"/>
                  </a:lnTo>
                  <a:lnTo>
                    <a:pt x="922" y="60819"/>
                  </a:lnTo>
                  <a:lnTo>
                    <a:pt x="308" y="63189"/>
                  </a:lnTo>
                  <a:lnTo>
                    <a:pt x="1" y="64549"/>
                  </a:lnTo>
                  <a:lnTo>
                    <a:pt x="1" y="64593"/>
                  </a:lnTo>
                  <a:lnTo>
                    <a:pt x="45" y="66743"/>
                  </a:lnTo>
                  <a:lnTo>
                    <a:pt x="45" y="66787"/>
                  </a:lnTo>
                  <a:lnTo>
                    <a:pt x="264" y="67401"/>
                  </a:lnTo>
                  <a:lnTo>
                    <a:pt x="308" y="67445"/>
                  </a:lnTo>
                  <a:lnTo>
                    <a:pt x="3424" y="70999"/>
                  </a:lnTo>
                  <a:lnTo>
                    <a:pt x="7812" y="75694"/>
                  </a:lnTo>
                  <a:lnTo>
                    <a:pt x="9304" y="77274"/>
                  </a:lnTo>
                  <a:lnTo>
                    <a:pt x="9347" y="77274"/>
                  </a:lnTo>
                  <a:lnTo>
                    <a:pt x="9435" y="77318"/>
                  </a:lnTo>
                  <a:lnTo>
                    <a:pt x="9567" y="77274"/>
                  </a:lnTo>
                  <a:lnTo>
                    <a:pt x="9611" y="77186"/>
                  </a:lnTo>
                  <a:lnTo>
                    <a:pt x="9611" y="77143"/>
                  </a:lnTo>
                  <a:lnTo>
                    <a:pt x="9611" y="77055"/>
                  </a:lnTo>
                  <a:lnTo>
                    <a:pt x="9567" y="77011"/>
                  </a:lnTo>
                  <a:lnTo>
                    <a:pt x="3687" y="70780"/>
                  </a:lnTo>
                  <a:lnTo>
                    <a:pt x="571" y="67226"/>
                  </a:lnTo>
                  <a:lnTo>
                    <a:pt x="396" y="66699"/>
                  </a:lnTo>
                  <a:lnTo>
                    <a:pt x="352" y="64637"/>
                  </a:lnTo>
                  <a:lnTo>
                    <a:pt x="659" y="63276"/>
                  </a:lnTo>
                  <a:lnTo>
                    <a:pt x="1273" y="60907"/>
                  </a:lnTo>
                  <a:lnTo>
                    <a:pt x="2107" y="58581"/>
                  </a:lnTo>
                  <a:lnTo>
                    <a:pt x="2985" y="55992"/>
                  </a:lnTo>
                  <a:lnTo>
                    <a:pt x="3599" y="53535"/>
                  </a:lnTo>
                  <a:lnTo>
                    <a:pt x="3775" y="51516"/>
                  </a:lnTo>
                  <a:lnTo>
                    <a:pt x="4257" y="48620"/>
                  </a:lnTo>
                  <a:lnTo>
                    <a:pt x="5223" y="44452"/>
                  </a:lnTo>
                  <a:lnTo>
                    <a:pt x="5486" y="42872"/>
                  </a:lnTo>
                  <a:lnTo>
                    <a:pt x="5837" y="40415"/>
                  </a:lnTo>
                  <a:lnTo>
                    <a:pt x="6188" y="37519"/>
                  </a:lnTo>
                  <a:lnTo>
                    <a:pt x="6495" y="34710"/>
                  </a:lnTo>
                  <a:lnTo>
                    <a:pt x="6758" y="30805"/>
                  </a:lnTo>
                  <a:lnTo>
                    <a:pt x="6758" y="30761"/>
                  </a:lnTo>
                  <a:lnTo>
                    <a:pt x="6671" y="29269"/>
                  </a:lnTo>
                  <a:lnTo>
                    <a:pt x="6671" y="29225"/>
                  </a:lnTo>
                  <a:lnTo>
                    <a:pt x="5749" y="24618"/>
                  </a:lnTo>
                  <a:lnTo>
                    <a:pt x="5793" y="23257"/>
                  </a:lnTo>
                  <a:lnTo>
                    <a:pt x="6320" y="20932"/>
                  </a:lnTo>
                  <a:lnTo>
                    <a:pt x="7285" y="18650"/>
                  </a:lnTo>
                  <a:lnTo>
                    <a:pt x="8250" y="16763"/>
                  </a:lnTo>
                  <a:lnTo>
                    <a:pt x="9128" y="15535"/>
                  </a:lnTo>
                  <a:lnTo>
                    <a:pt x="9611" y="15140"/>
                  </a:lnTo>
                  <a:lnTo>
                    <a:pt x="15008" y="13165"/>
                  </a:lnTo>
                  <a:lnTo>
                    <a:pt x="19133" y="11717"/>
                  </a:lnTo>
                  <a:lnTo>
                    <a:pt x="21063" y="10883"/>
                  </a:lnTo>
                  <a:lnTo>
                    <a:pt x="21107" y="10883"/>
                  </a:lnTo>
                  <a:lnTo>
                    <a:pt x="23082" y="9435"/>
                  </a:lnTo>
                  <a:lnTo>
                    <a:pt x="24925" y="7987"/>
                  </a:lnTo>
                  <a:lnTo>
                    <a:pt x="26724" y="6539"/>
                  </a:lnTo>
                  <a:lnTo>
                    <a:pt x="28655" y="4959"/>
                  </a:lnTo>
                  <a:lnTo>
                    <a:pt x="33350" y="1098"/>
                  </a:lnTo>
                  <a:lnTo>
                    <a:pt x="34403" y="352"/>
                  </a:lnTo>
                  <a:lnTo>
                    <a:pt x="34447" y="264"/>
                  </a:lnTo>
                  <a:lnTo>
                    <a:pt x="34447" y="220"/>
                  </a:lnTo>
                  <a:lnTo>
                    <a:pt x="34447" y="133"/>
                  </a:lnTo>
                  <a:lnTo>
                    <a:pt x="34447" y="89"/>
                  </a:lnTo>
                  <a:lnTo>
                    <a:pt x="34359" y="45"/>
                  </a:lnTo>
                  <a:lnTo>
                    <a:pt x="3431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08" name="Google Shape;17108;p486"/>
            <p:cNvSpPr/>
            <p:nvPr/>
          </p:nvSpPr>
          <p:spPr>
            <a:xfrm>
              <a:off x="4993675" y="3053300"/>
              <a:ext cx="851300" cy="1980125"/>
            </a:xfrm>
            <a:custGeom>
              <a:avLst/>
              <a:gdLst/>
              <a:ahLst/>
              <a:cxnLst/>
              <a:rect l="l" t="t" r="r" b="b"/>
              <a:pathLst>
                <a:path w="34052" h="79205" extrusionOk="0">
                  <a:moveTo>
                    <a:pt x="33788" y="1"/>
                  </a:moveTo>
                  <a:lnTo>
                    <a:pt x="33744" y="45"/>
                  </a:lnTo>
                  <a:lnTo>
                    <a:pt x="31243" y="2151"/>
                  </a:lnTo>
                  <a:lnTo>
                    <a:pt x="28786" y="4169"/>
                  </a:lnTo>
                  <a:lnTo>
                    <a:pt x="26460" y="6056"/>
                  </a:lnTo>
                  <a:lnTo>
                    <a:pt x="22993" y="8645"/>
                  </a:lnTo>
                  <a:lnTo>
                    <a:pt x="21238" y="9830"/>
                  </a:lnTo>
                  <a:lnTo>
                    <a:pt x="18737" y="10883"/>
                  </a:lnTo>
                  <a:lnTo>
                    <a:pt x="15534" y="12112"/>
                  </a:lnTo>
                  <a:lnTo>
                    <a:pt x="13208" y="13472"/>
                  </a:lnTo>
                  <a:lnTo>
                    <a:pt x="10356" y="14525"/>
                  </a:lnTo>
                  <a:lnTo>
                    <a:pt x="8294" y="15798"/>
                  </a:lnTo>
                  <a:lnTo>
                    <a:pt x="6056" y="16938"/>
                  </a:lnTo>
                  <a:lnTo>
                    <a:pt x="3862" y="17465"/>
                  </a:lnTo>
                  <a:lnTo>
                    <a:pt x="2721" y="17641"/>
                  </a:lnTo>
                  <a:lnTo>
                    <a:pt x="2633" y="17684"/>
                  </a:lnTo>
                  <a:lnTo>
                    <a:pt x="2589" y="17772"/>
                  </a:lnTo>
                  <a:lnTo>
                    <a:pt x="2589" y="17860"/>
                  </a:lnTo>
                  <a:lnTo>
                    <a:pt x="2633" y="17948"/>
                  </a:lnTo>
                  <a:lnTo>
                    <a:pt x="3247" y="18518"/>
                  </a:lnTo>
                  <a:lnTo>
                    <a:pt x="3379" y="19045"/>
                  </a:lnTo>
                  <a:lnTo>
                    <a:pt x="3291" y="20098"/>
                  </a:lnTo>
                  <a:lnTo>
                    <a:pt x="3247" y="21151"/>
                  </a:lnTo>
                  <a:lnTo>
                    <a:pt x="3335" y="22204"/>
                  </a:lnTo>
                  <a:lnTo>
                    <a:pt x="3423" y="23213"/>
                  </a:lnTo>
                  <a:lnTo>
                    <a:pt x="3598" y="24223"/>
                  </a:lnTo>
                  <a:lnTo>
                    <a:pt x="3818" y="25188"/>
                  </a:lnTo>
                  <a:lnTo>
                    <a:pt x="4300" y="27119"/>
                  </a:lnTo>
                  <a:lnTo>
                    <a:pt x="4695" y="28698"/>
                  </a:lnTo>
                  <a:lnTo>
                    <a:pt x="5046" y="30278"/>
                  </a:lnTo>
                  <a:lnTo>
                    <a:pt x="5178" y="31112"/>
                  </a:lnTo>
                  <a:lnTo>
                    <a:pt x="5266" y="31946"/>
                  </a:lnTo>
                  <a:lnTo>
                    <a:pt x="5354" y="32779"/>
                  </a:lnTo>
                  <a:lnTo>
                    <a:pt x="5397" y="33613"/>
                  </a:lnTo>
                  <a:lnTo>
                    <a:pt x="5354" y="36202"/>
                  </a:lnTo>
                  <a:lnTo>
                    <a:pt x="5134" y="38615"/>
                  </a:lnTo>
                  <a:lnTo>
                    <a:pt x="4871" y="41029"/>
                  </a:lnTo>
                  <a:lnTo>
                    <a:pt x="4257" y="45724"/>
                  </a:lnTo>
                  <a:lnTo>
                    <a:pt x="3686" y="47918"/>
                  </a:lnTo>
                  <a:lnTo>
                    <a:pt x="3291" y="50726"/>
                  </a:lnTo>
                  <a:lnTo>
                    <a:pt x="3028" y="53315"/>
                  </a:lnTo>
                  <a:lnTo>
                    <a:pt x="2545" y="56343"/>
                  </a:lnTo>
                  <a:lnTo>
                    <a:pt x="2194" y="58405"/>
                  </a:lnTo>
                  <a:lnTo>
                    <a:pt x="1317" y="60731"/>
                  </a:lnTo>
                  <a:lnTo>
                    <a:pt x="88" y="65031"/>
                  </a:lnTo>
                  <a:lnTo>
                    <a:pt x="88" y="65075"/>
                  </a:lnTo>
                  <a:lnTo>
                    <a:pt x="0" y="66874"/>
                  </a:lnTo>
                  <a:lnTo>
                    <a:pt x="132" y="68937"/>
                  </a:lnTo>
                  <a:lnTo>
                    <a:pt x="44" y="70472"/>
                  </a:lnTo>
                  <a:lnTo>
                    <a:pt x="88" y="71569"/>
                  </a:lnTo>
                  <a:lnTo>
                    <a:pt x="132" y="71613"/>
                  </a:lnTo>
                  <a:lnTo>
                    <a:pt x="395" y="72184"/>
                  </a:lnTo>
                  <a:lnTo>
                    <a:pt x="395" y="72228"/>
                  </a:lnTo>
                  <a:lnTo>
                    <a:pt x="2633" y="74773"/>
                  </a:lnTo>
                  <a:lnTo>
                    <a:pt x="5485" y="77581"/>
                  </a:lnTo>
                  <a:lnTo>
                    <a:pt x="7153" y="79161"/>
                  </a:lnTo>
                  <a:lnTo>
                    <a:pt x="7284" y="79205"/>
                  </a:lnTo>
                  <a:lnTo>
                    <a:pt x="7328" y="79205"/>
                  </a:lnTo>
                  <a:lnTo>
                    <a:pt x="7416" y="79161"/>
                  </a:lnTo>
                  <a:lnTo>
                    <a:pt x="7460" y="79117"/>
                  </a:lnTo>
                  <a:lnTo>
                    <a:pt x="7460" y="79029"/>
                  </a:lnTo>
                  <a:lnTo>
                    <a:pt x="7416" y="78985"/>
                  </a:lnTo>
                  <a:lnTo>
                    <a:pt x="7416" y="78941"/>
                  </a:lnTo>
                  <a:lnTo>
                    <a:pt x="5705" y="77362"/>
                  </a:lnTo>
                  <a:lnTo>
                    <a:pt x="2852" y="74509"/>
                  </a:lnTo>
                  <a:lnTo>
                    <a:pt x="702" y="72008"/>
                  </a:lnTo>
                  <a:lnTo>
                    <a:pt x="439" y="71526"/>
                  </a:lnTo>
                  <a:lnTo>
                    <a:pt x="395" y="70472"/>
                  </a:lnTo>
                  <a:lnTo>
                    <a:pt x="483" y="68937"/>
                  </a:lnTo>
                  <a:lnTo>
                    <a:pt x="483" y="68893"/>
                  </a:lnTo>
                  <a:lnTo>
                    <a:pt x="351" y="66874"/>
                  </a:lnTo>
                  <a:lnTo>
                    <a:pt x="439" y="65119"/>
                  </a:lnTo>
                  <a:lnTo>
                    <a:pt x="1624" y="60863"/>
                  </a:lnTo>
                  <a:lnTo>
                    <a:pt x="2501" y="58537"/>
                  </a:lnTo>
                  <a:lnTo>
                    <a:pt x="2501" y="58493"/>
                  </a:lnTo>
                  <a:lnTo>
                    <a:pt x="2896" y="56387"/>
                  </a:lnTo>
                  <a:lnTo>
                    <a:pt x="3379" y="53359"/>
                  </a:lnTo>
                  <a:lnTo>
                    <a:pt x="3642" y="50770"/>
                  </a:lnTo>
                  <a:lnTo>
                    <a:pt x="4037" y="48006"/>
                  </a:lnTo>
                  <a:lnTo>
                    <a:pt x="4608" y="45768"/>
                  </a:lnTo>
                  <a:lnTo>
                    <a:pt x="5222" y="41073"/>
                  </a:lnTo>
                  <a:lnTo>
                    <a:pt x="5485" y="38659"/>
                  </a:lnTo>
                  <a:lnTo>
                    <a:pt x="5705" y="36202"/>
                  </a:lnTo>
                  <a:lnTo>
                    <a:pt x="5748" y="33657"/>
                  </a:lnTo>
                  <a:lnTo>
                    <a:pt x="5705" y="32735"/>
                  </a:lnTo>
                  <a:lnTo>
                    <a:pt x="5617" y="31902"/>
                  </a:lnTo>
                  <a:lnTo>
                    <a:pt x="5529" y="31068"/>
                  </a:lnTo>
                  <a:lnTo>
                    <a:pt x="5397" y="30234"/>
                  </a:lnTo>
                  <a:lnTo>
                    <a:pt x="5046" y="28611"/>
                  </a:lnTo>
                  <a:lnTo>
                    <a:pt x="4651" y="27031"/>
                  </a:lnTo>
                  <a:lnTo>
                    <a:pt x="4169" y="25056"/>
                  </a:lnTo>
                  <a:lnTo>
                    <a:pt x="3949" y="24091"/>
                  </a:lnTo>
                  <a:lnTo>
                    <a:pt x="3774" y="23126"/>
                  </a:lnTo>
                  <a:lnTo>
                    <a:pt x="3642" y="22160"/>
                  </a:lnTo>
                  <a:lnTo>
                    <a:pt x="3598" y="21151"/>
                  </a:lnTo>
                  <a:lnTo>
                    <a:pt x="3598" y="20098"/>
                  </a:lnTo>
                  <a:lnTo>
                    <a:pt x="3730" y="19045"/>
                  </a:lnTo>
                  <a:lnTo>
                    <a:pt x="3730" y="18957"/>
                  </a:lnTo>
                  <a:lnTo>
                    <a:pt x="3554" y="18386"/>
                  </a:lnTo>
                  <a:lnTo>
                    <a:pt x="3511" y="18299"/>
                  </a:lnTo>
                  <a:lnTo>
                    <a:pt x="3159" y="17948"/>
                  </a:lnTo>
                  <a:lnTo>
                    <a:pt x="3905" y="17816"/>
                  </a:lnTo>
                  <a:lnTo>
                    <a:pt x="6143" y="17289"/>
                  </a:lnTo>
                  <a:lnTo>
                    <a:pt x="6187" y="17246"/>
                  </a:lnTo>
                  <a:lnTo>
                    <a:pt x="8469" y="16105"/>
                  </a:lnTo>
                  <a:lnTo>
                    <a:pt x="10488" y="14832"/>
                  </a:lnTo>
                  <a:lnTo>
                    <a:pt x="13340" y="13779"/>
                  </a:lnTo>
                  <a:lnTo>
                    <a:pt x="13384" y="13779"/>
                  </a:lnTo>
                  <a:lnTo>
                    <a:pt x="15665" y="12419"/>
                  </a:lnTo>
                  <a:lnTo>
                    <a:pt x="18869" y="11190"/>
                  </a:lnTo>
                  <a:lnTo>
                    <a:pt x="21370" y="10137"/>
                  </a:lnTo>
                  <a:lnTo>
                    <a:pt x="21414" y="10137"/>
                  </a:lnTo>
                  <a:lnTo>
                    <a:pt x="23213" y="8908"/>
                  </a:lnTo>
                  <a:lnTo>
                    <a:pt x="26679" y="6319"/>
                  </a:lnTo>
                  <a:lnTo>
                    <a:pt x="29005" y="4433"/>
                  </a:lnTo>
                  <a:lnTo>
                    <a:pt x="31462" y="2458"/>
                  </a:lnTo>
                  <a:lnTo>
                    <a:pt x="33964" y="308"/>
                  </a:lnTo>
                  <a:lnTo>
                    <a:pt x="34008" y="264"/>
                  </a:lnTo>
                  <a:lnTo>
                    <a:pt x="34051" y="176"/>
                  </a:lnTo>
                  <a:lnTo>
                    <a:pt x="34008" y="132"/>
                  </a:lnTo>
                  <a:lnTo>
                    <a:pt x="34008" y="45"/>
                  </a:lnTo>
                  <a:lnTo>
                    <a:pt x="3392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09" name="Google Shape;17109;p486"/>
            <p:cNvSpPr/>
            <p:nvPr/>
          </p:nvSpPr>
          <p:spPr>
            <a:xfrm>
              <a:off x="4962950" y="3026975"/>
              <a:ext cx="852400" cy="2017425"/>
            </a:xfrm>
            <a:custGeom>
              <a:avLst/>
              <a:gdLst/>
              <a:ahLst/>
              <a:cxnLst/>
              <a:rect l="l" t="t" r="r" b="b"/>
              <a:pathLst>
                <a:path w="34096" h="80697" extrusionOk="0">
                  <a:moveTo>
                    <a:pt x="33876" y="1"/>
                  </a:moveTo>
                  <a:lnTo>
                    <a:pt x="33832" y="44"/>
                  </a:lnTo>
                  <a:lnTo>
                    <a:pt x="30848" y="2589"/>
                  </a:lnTo>
                  <a:lnTo>
                    <a:pt x="28391" y="4564"/>
                  </a:lnTo>
                  <a:lnTo>
                    <a:pt x="26022" y="6407"/>
                  </a:lnTo>
                  <a:lnTo>
                    <a:pt x="23959" y="7943"/>
                  </a:lnTo>
                  <a:lnTo>
                    <a:pt x="22028" y="9259"/>
                  </a:lnTo>
                  <a:lnTo>
                    <a:pt x="19834" y="10225"/>
                  </a:lnTo>
                  <a:lnTo>
                    <a:pt x="17114" y="11409"/>
                  </a:lnTo>
                  <a:lnTo>
                    <a:pt x="17070" y="11409"/>
                  </a:lnTo>
                  <a:lnTo>
                    <a:pt x="15095" y="12726"/>
                  </a:lnTo>
                  <a:lnTo>
                    <a:pt x="13998" y="13472"/>
                  </a:lnTo>
                  <a:lnTo>
                    <a:pt x="13121" y="13691"/>
                  </a:lnTo>
                  <a:lnTo>
                    <a:pt x="13077" y="13691"/>
                  </a:lnTo>
                  <a:lnTo>
                    <a:pt x="12287" y="14086"/>
                  </a:lnTo>
                  <a:lnTo>
                    <a:pt x="9084" y="15973"/>
                  </a:lnTo>
                  <a:lnTo>
                    <a:pt x="7065" y="17026"/>
                  </a:lnTo>
                  <a:lnTo>
                    <a:pt x="4081" y="17728"/>
                  </a:lnTo>
                  <a:lnTo>
                    <a:pt x="3994" y="17728"/>
                  </a:lnTo>
                  <a:lnTo>
                    <a:pt x="2458" y="18781"/>
                  </a:lnTo>
                  <a:lnTo>
                    <a:pt x="2370" y="18825"/>
                  </a:lnTo>
                  <a:lnTo>
                    <a:pt x="2019" y="19483"/>
                  </a:lnTo>
                  <a:lnTo>
                    <a:pt x="1975" y="19571"/>
                  </a:lnTo>
                  <a:lnTo>
                    <a:pt x="2194" y="21458"/>
                  </a:lnTo>
                  <a:lnTo>
                    <a:pt x="2194" y="21502"/>
                  </a:lnTo>
                  <a:lnTo>
                    <a:pt x="3291" y="25451"/>
                  </a:lnTo>
                  <a:lnTo>
                    <a:pt x="4169" y="28523"/>
                  </a:lnTo>
                  <a:lnTo>
                    <a:pt x="4871" y="31814"/>
                  </a:lnTo>
                  <a:lnTo>
                    <a:pt x="5134" y="35061"/>
                  </a:lnTo>
                  <a:lnTo>
                    <a:pt x="5091" y="38001"/>
                  </a:lnTo>
                  <a:lnTo>
                    <a:pt x="4871" y="40634"/>
                  </a:lnTo>
                  <a:lnTo>
                    <a:pt x="4652" y="42784"/>
                  </a:lnTo>
                  <a:lnTo>
                    <a:pt x="4301" y="45636"/>
                  </a:lnTo>
                  <a:lnTo>
                    <a:pt x="3599" y="49322"/>
                  </a:lnTo>
                  <a:lnTo>
                    <a:pt x="3291" y="52174"/>
                  </a:lnTo>
                  <a:lnTo>
                    <a:pt x="2809" y="55202"/>
                  </a:lnTo>
                  <a:lnTo>
                    <a:pt x="2414" y="57835"/>
                  </a:lnTo>
                  <a:lnTo>
                    <a:pt x="2063" y="59897"/>
                  </a:lnTo>
                  <a:lnTo>
                    <a:pt x="1317" y="61828"/>
                  </a:lnTo>
                  <a:lnTo>
                    <a:pt x="1273" y="61872"/>
                  </a:lnTo>
                  <a:lnTo>
                    <a:pt x="571" y="64548"/>
                  </a:lnTo>
                  <a:lnTo>
                    <a:pt x="527" y="64548"/>
                  </a:lnTo>
                  <a:lnTo>
                    <a:pt x="264" y="66435"/>
                  </a:lnTo>
                  <a:lnTo>
                    <a:pt x="264" y="66479"/>
                  </a:lnTo>
                  <a:lnTo>
                    <a:pt x="351" y="69288"/>
                  </a:lnTo>
                  <a:lnTo>
                    <a:pt x="44" y="73193"/>
                  </a:lnTo>
                  <a:lnTo>
                    <a:pt x="0" y="73851"/>
                  </a:lnTo>
                  <a:lnTo>
                    <a:pt x="0" y="73895"/>
                  </a:lnTo>
                  <a:lnTo>
                    <a:pt x="44" y="73983"/>
                  </a:lnTo>
                  <a:lnTo>
                    <a:pt x="4564" y="78195"/>
                  </a:lnTo>
                  <a:lnTo>
                    <a:pt x="7328" y="80653"/>
                  </a:lnTo>
                  <a:lnTo>
                    <a:pt x="7416" y="80696"/>
                  </a:lnTo>
                  <a:lnTo>
                    <a:pt x="7504" y="80653"/>
                  </a:lnTo>
                  <a:lnTo>
                    <a:pt x="7548" y="80609"/>
                  </a:lnTo>
                  <a:lnTo>
                    <a:pt x="7592" y="80565"/>
                  </a:lnTo>
                  <a:lnTo>
                    <a:pt x="7592" y="80477"/>
                  </a:lnTo>
                  <a:lnTo>
                    <a:pt x="7592" y="80433"/>
                  </a:lnTo>
                  <a:lnTo>
                    <a:pt x="7548" y="80389"/>
                  </a:lnTo>
                  <a:lnTo>
                    <a:pt x="4827" y="77932"/>
                  </a:lnTo>
                  <a:lnTo>
                    <a:pt x="351" y="73763"/>
                  </a:lnTo>
                  <a:lnTo>
                    <a:pt x="703" y="69288"/>
                  </a:lnTo>
                  <a:lnTo>
                    <a:pt x="615" y="66479"/>
                  </a:lnTo>
                  <a:lnTo>
                    <a:pt x="878" y="64636"/>
                  </a:lnTo>
                  <a:lnTo>
                    <a:pt x="1624" y="61960"/>
                  </a:lnTo>
                  <a:lnTo>
                    <a:pt x="2414" y="60029"/>
                  </a:lnTo>
                  <a:lnTo>
                    <a:pt x="2414" y="59985"/>
                  </a:lnTo>
                  <a:lnTo>
                    <a:pt x="2765" y="57923"/>
                  </a:lnTo>
                  <a:lnTo>
                    <a:pt x="3160" y="55246"/>
                  </a:lnTo>
                  <a:lnTo>
                    <a:pt x="3643" y="52218"/>
                  </a:lnTo>
                  <a:lnTo>
                    <a:pt x="3950" y="49366"/>
                  </a:lnTo>
                  <a:lnTo>
                    <a:pt x="4652" y="45724"/>
                  </a:lnTo>
                  <a:lnTo>
                    <a:pt x="5003" y="42828"/>
                  </a:lnTo>
                  <a:lnTo>
                    <a:pt x="5222" y="40634"/>
                  </a:lnTo>
                  <a:lnTo>
                    <a:pt x="5442" y="38045"/>
                  </a:lnTo>
                  <a:lnTo>
                    <a:pt x="5486" y="35017"/>
                  </a:lnTo>
                  <a:lnTo>
                    <a:pt x="5222" y="31770"/>
                  </a:lnTo>
                  <a:lnTo>
                    <a:pt x="5178" y="31770"/>
                  </a:lnTo>
                  <a:lnTo>
                    <a:pt x="4520" y="28435"/>
                  </a:lnTo>
                  <a:lnTo>
                    <a:pt x="3643" y="25363"/>
                  </a:lnTo>
                  <a:lnTo>
                    <a:pt x="2546" y="21414"/>
                  </a:lnTo>
                  <a:lnTo>
                    <a:pt x="2326" y="19571"/>
                  </a:lnTo>
                  <a:lnTo>
                    <a:pt x="2677" y="19045"/>
                  </a:lnTo>
                  <a:lnTo>
                    <a:pt x="4169" y="18079"/>
                  </a:lnTo>
                  <a:lnTo>
                    <a:pt x="7197" y="17377"/>
                  </a:lnTo>
                  <a:lnTo>
                    <a:pt x="7241" y="17333"/>
                  </a:lnTo>
                  <a:lnTo>
                    <a:pt x="9259" y="16280"/>
                  </a:lnTo>
                  <a:lnTo>
                    <a:pt x="12419" y="14393"/>
                  </a:lnTo>
                  <a:lnTo>
                    <a:pt x="13208" y="14042"/>
                  </a:lnTo>
                  <a:lnTo>
                    <a:pt x="14086" y="13823"/>
                  </a:lnTo>
                  <a:lnTo>
                    <a:pt x="14174" y="13779"/>
                  </a:lnTo>
                  <a:lnTo>
                    <a:pt x="15315" y="13033"/>
                  </a:lnTo>
                  <a:lnTo>
                    <a:pt x="17245" y="11717"/>
                  </a:lnTo>
                  <a:lnTo>
                    <a:pt x="19966" y="10576"/>
                  </a:lnTo>
                  <a:lnTo>
                    <a:pt x="22160" y="9566"/>
                  </a:lnTo>
                  <a:lnTo>
                    <a:pt x="22204" y="9566"/>
                  </a:lnTo>
                  <a:lnTo>
                    <a:pt x="24179" y="8206"/>
                  </a:lnTo>
                  <a:lnTo>
                    <a:pt x="26197" y="6714"/>
                  </a:lnTo>
                  <a:lnTo>
                    <a:pt x="28611" y="4871"/>
                  </a:lnTo>
                  <a:lnTo>
                    <a:pt x="31068" y="2853"/>
                  </a:lnTo>
                  <a:lnTo>
                    <a:pt x="34052" y="308"/>
                  </a:lnTo>
                  <a:lnTo>
                    <a:pt x="34096" y="264"/>
                  </a:lnTo>
                  <a:lnTo>
                    <a:pt x="34096" y="220"/>
                  </a:lnTo>
                  <a:lnTo>
                    <a:pt x="34096" y="132"/>
                  </a:lnTo>
                  <a:lnTo>
                    <a:pt x="34052" y="88"/>
                  </a:lnTo>
                  <a:lnTo>
                    <a:pt x="34008" y="44"/>
                  </a:lnTo>
                  <a:lnTo>
                    <a:pt x="3396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10" name="Google Shape;17110;p486"/>
            <p:cNvSpPr/>
            <p:nvPr/>
          </p:nvSpPr>
          <p:spPr>
            <a:xfrm>
              <a:off x="4932225" y="2976525"/>
              <a:ext cx="827175" cy="2027275"/>
            </a:xfrm>
            <a:custGeom>
              <a:avLst/>
              <a:gdLst/>
              <a:ahLst/>
              <a:cxnLst/>
              <a:rect l="l" t="t" r="r" b="b"/>
              <a:pathLst>
                <a:path w="33087" h="81091" extrusionOk="0">
                  <a:moveTo>
                    <a:pt x="32823" y="0"/>
                  </a:moveTo>
                  <a:lnTo>
                    <a:pt x="32780" y="44"/>
                  </a:lnTo>
                  <a:lnTo>
                    <a:pt x="32736" y="132"/>
                  </a:lnTo>
                  <a:lnTo>
                    <a:pt x="31990" y="2413"/>
                  </a:lnTo>
                  <a:lnTo>
                    <a:pt x="31463" y="3072"/>
                  </a:lnTo>
                  <a:lnTo>
                    <a:pt x="29664" y="4607"/>
                  </a:lnTo>
                  <a:lnTo>
                    <a:pt x="27251" y="6494"/>
                  </a:lnTo>
                  <a:lnTo>
                    <a:pt x="24881" y="8206"/>
                  </a:lnTo>
                  <a:lnTo>
                    <a:pt x="22775" y="9698"/>
                  </a:lnTo>
                  <a:lnTo>
                    <a:pt x="18694" y="11672"/>
                  </a:lnTo>
                  <a:lnTo>
                    <a:pt x="16500" y="13252"/>
                  </a:lnTo>
                  <a:lnTo>
                    <a:pt x="15183" y="14305"/>
                  </a:lnTo>
                  <a:lnTo>
                    <a:pt x="13867" y="14700"/>
                  </a:lnTo>
                  <a:lnTo>
                    <a:pt x="13823" y="14700"/>
                  </a:lnTo>
                  <a:lnTo>
                    <a:pt x="11717" y="15841"/>
                  </a:lnTo>
                  <a:lnTo>
                    <a:pt x="11717" y="15885"/>
                  </a:lnTo>
                  <a:lnTo>
                    <a:pt x="9874" y="17157"/>
                  </a:lnTo>
                  <a:lnTo>
                    <a:pt x="8075" y="18079"/>
                  </a:lnTo>
                  <a:lnTo>
                    <a:pt x="5617" y="18693"/>
                  </a:lnTo>
                  <a:lnTo>
                    <a:pt x="5574" y="18693"/>
                  </a:lnTo>
                  <a:lnTo>
                    <a:pt x="3643" y="19746"/>
                  </a:lnTo>
                  <a:lnTo>
                    <a:pt x="2107" y="20668"/>
                  </a:lnTo>
                  <a:lnTo>
                    <a:pt x="2107" y="20712"/>
                  </a:lnTo>
                  <a:lnTo>
                    <a:pt x="1493" y="21238"/>
                  </a:lnTo>
                  <a:lnTo>
                    <a:pt x="1449" y="21326"/>
                  </a:lnTo>
                  <a:lnTo>
                    <a:pt x="1273" y="21896"/>
                  </a:lnTo>
                  <a:lnTo>
                    <a:pt x="1273" y="22028"/>
                  </a:lnTo>
                  <a:lnTo>
                    <a:pt x="3116" y="27337"/>
                  </a:lnTo>
                  <a:lnTo>
                    <a:pt x="3994" y="30453"/>
                  </a:lnTo>
                  <a:lnTo>
                    <a:pt x="4257" y="31506"/>
                  </a:lnTo>
                  <a:lnTo>
                    <a:pt x="4433" y="32515"/>
                  </a:lnTo>
                  <a:lnTo>
                    <a:pt x="4608" y="33525"/>
                  </a:lnTo>
                  <a:lnTo>
                    <a:pt x="4740" y="34534"/>
                  </a:lnTo>
                  <a:lnTo>
                    <a:pt x="4828" y="35543"/>
                  </a:lnTo>
                  <a:lnTo>
                    <a:pt x="4872" y="36552"/>
                  </a:lnTo>
                  <a:lnTo>
                    <a:pt x="4915" y="37562"/>
                  </a:lnTo>
                  <a:lnTo>
                    <a:pt x="4915" y="38571"/>
                  </a:lnTo>
                  <a:lnTo>
                    <a:pt x="4872" y="40633"/>
                  </a:lnTo>
                  <a:lnTo>
                    <a:pt x="4696" y="42652"/>
                  </a:lnTo>
                  <a:lnTo>
                    <a:pt x="4520" y="44714"/>
                  </a:lnTo>
                  <a:lnTo>
                    <a:pt x="4301" y="46776"/>
                  </a:lnTo>
                  <a:lnTo>
                    <a:pt x="4257" y="47566"/>
                  </a:lnTo>
                  <a:lnTo>
                    <a:pt x="3687" y="50857"/>
                  </a:lnTo>
                  <a:lnTo>
                    <a:pt x="3248" y="53753"/>
                  </a:lnTo>
                  <a:lnTo>
                    <a:pt x="2809" y="57044"/>
                  </a:lnTo>
                  <a:lnTo>
                    <a:pt x="2283" y="60467"/>
                  </a:lnTo>
                  <a:lnTo>
                    <a:pt x="1800" y="62573"/>
                  </a:lnTo>
                  <a:lnTo>
                    <a:pt x="1098" y="64943"/>
                  </a:lnTo>
                  <a:lnTo>
                    <a:pt x="440" y="67620"/>
                  </a:lnTo>
                  <a:lnTo>
                    <a:pt x="440" y="67663"/>
                  </a:lnTo>
                  <a:lnTo>
                    <a:pt x="396" y="69199"/>
                  </a:lnTo>
                  <a:lnTo>
                    <a:pt x="89" y="73280"/>
                  </a:lnTo>
                  <a:lnTo>
                    <a:pt x="1" y="75299"/>
                  </a:lnTo>
                  <a:lnTo>
                    <a:pt x="1" y="75343"/>
                  </a:lnTo>
                  <a:lnTo>
                    <a:pt x="396" y="76922"/>
                  </a:lnTo>
                  <a:lnTo>
                    <a:pt x="440" y="77010"/>
                  </a:lnTo>
                  <a:lnTo>
                    <a:pt x="5223" y="81047"/>
                  </a:lnTo>
                  <a:lnTo>
                    <a:pt x="5310" y="81091"/>
                  </a:lnTo>
                  <a:lnTo>
                    <a:pt x="5398" y="81091"/>
                  </a:lnTo>
                  <a:lnTo>
                    <a:pt x="5442" y="81047"/>
                  </a:lnTo>
                  <a:lnTo>
                    <a:pt x="5486" y="81003"/>
                  </a:lnTo>
                  <a:lnTo>
                    <a:pt x="5486" y="80915"/>
                  </a:lnTo>
                  <a:lnTo>
                    <a:pt x="5486" y="80871"/>
                  </a:lnTo>
                  <a:lnTo>
                    <a:pt x="5442" y="80784"/>
                  </a:lnTo>
                  <a:lnTo>
                    <a:pt x="703" y="76791"/>
                  </a:lnTo>
                  <a:lnTo>
                    <a:pt x="352" y="75255"/>
                  </a:lnTo>
                  <a:lnTo>
                    <a:pt x="440" y="73280"/>
                  </a:lnTo>
                  <a:lnTo>
                    <a:pt x="747" y="69243"/>
                  </a:lnTo>
                  <a:lnTo>
                    <a:pt x="791" y="67707"/>
                  </a:lnTo>
                  <a:lnTo>
                    <a:pt x="1405" y="65031"/>
                  </a:lnTo>
                  <a:lnTo>
                    <a:pt x="2151" y="62661"/>
                  </a:lnTo>
                  <a:lnTo>
                    <a:pt x="2634" y="60555"/>
                  </a:lnTo>
                  <a:lnTo>
                    <a:pt x="3160" y="57088"/>
                  </a:lnTo>
                  <a:lnTo>
                    <a:pt x="3599" y="53797"/>
                  </a:lnTo>
                  <a:lnTo>
                    <a:pt x="4038" y="50901"/>
                  </a:lnTo>
                  <a:lnTo>
                    <a:pt x="4564" y="47610"/>
                  </a:lnTo>
                  <a:lnTo>
                    <a:pt x="4652" y="46820"/>
                  </a:lnTo>
                  <a:lnTo>
                    <a:pt x="4872" y="44758"/>
                  </a:lnTo>
                  <a:lnTo>
                    <a:pt x="5047" y="42652"/>
                  </a:lnTo>
                  <a:lnTo>
                    <a:pt x="5223" y="40633"/>
                  </a:lnTo>
                  <a:lnTo>
                    <a:pt x="5266" y="38571"/>
                  </a:lnTo>
                  <a:lnTo>
                    <a:pt x="5266" y="37562"/>
                  </a:lnTo>
                  <a:lnTo>
                    <a:pt x="5223" y="36508"/>
                  </a:lnTo>
                  <a:lnTo>
                    <a:pt x="5179" y="35499"/>
                  </a:lnTo>
                  <a:lnTo>
                    <a:pt x="5091" y="34490"/>
                  </a:lnTo>
                  <a:lnTo>
                    <a:pt x="4959" y="33481"/>
                  </a:lnTo>
                  <a:lnTo>
                    <a:pt x="4784" y="32428"/>
                  </a:lnTo>
                  <a:lnTo>
                    <a:pt x="4564" y="31418"/>
                  </a:lnTo>
                  <a:lnTo>
                    <a:pt x="4301" y="30365"/>
                  </a:lnTo>
                  <a:lnTo>
                    <a:pt x="3423" y="27206"/>
                  </a:lnTo>
                  <a:lnTo>
                    <a:pt x="1624" y="21940"/>
                  </a:lnTo>
                  <a:lnTo>
                    <a:pt x="1756" y="21457"/>
                  </a:lnTo>
                  <a:lnTo>
                    <a:pt x="2326" y="20975"/>
                  </a:lnTo>
                  <a:lnTo>
                    <a:pt x="3818" y="20053"/>
                  </a:lnTo>
                  <a:lnTo>
                    <a:pt x="5705" y="19044"/>
                  </a:lnTo>
                  <a:lnTo>
                    <a:pt x="8206" y="18386"/>
                  </a:lnTo>
                  <a:lnTo>
                    <a:pt x="10049" y="17464"/>
                  </a:lnTo>
                  <a:lnTo>
                    <a:pt x="11892" y="16148"/>
                  </a:lnTo>
                  <a:lnTo>
                    <a:pt x="13955" y="15051"/>
                  </a:lnTo>
                  <a:lnTo>
                    <a:pt x="15315" y="14612"/>
                  </a:lnTo>
                  <a:lnTo>
                    <a:pt x="15403" y="14568"/>
                  </a:lnTo>
                  <a:lnTo>
                    <a:pt x="16719" y="13559"/>
                  </a:lnTo>
                  <a:lnTo>
                    <a:pt x="18869" y="11979"/>
                  </a:lnTo>
                  <a:lnTo>
                    <a:pt x="22906" y="10005"/>
                  </a:lnTo>
                  <a:lnTo>
                    <a:pt x="22950" y="10005"/>
                  </a:lnTo>
                  <a:lnTo>
                    <a:pt x="25100" y="8469"/>
                  </a:lnTo>
                  <a:lnTo>
                    <a:pt x="27470" y="6758"/>
                  </a:lnTo>
                  <a:lnTo>
                    <a:pt x="29883" y="4871"/>
                  </a:lnTo>
                  <a:lnTo>
                    <a:pt x="31726" y="3335"/>
                  </a:lnTo>
                  <a:lnTo>
                    <a:pt x="32297" y="2589"/>
                  </a:lnTo>
                  <a:lnTo>
                    <a:pt x="32297" y="2545"/>
                  </a:lnTo>
                  <a:lnTo>
                    <a:pt x="33043" y="219"/>
                  </a:lnTo>
                  <a:lnTo>
                    <a:pt x="33087" y="176"/>
                  </a:lnTo>
                  <a:lnTo>
                    <a:pt x="33043" y="88"/>
                  </a:lnTo>
                  <a:lnTo>
                    <a:pt x="32999" y="44"/>
                  </a:lnTo>
                  <a:lnTo>
                    <a:pt x="3295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11" name="Google Shape;17111;p486"/>
            <p:cNvSpPr/>
            <p:nvPr/>
          </p:nvSpPr>
          <p:spPr>
            <a:xfrm>
              <a:off x="4899325" y="2920575"/>
              <a:ext cx="796450" cy="2115050"/>
            </a:xfrm>
            <a:custGeom>
              <a:avLst/>
              <a:gdLst/>
              <a:ahLst/>
              <a:cxnLst/>
              <a:rect l="l" t="t" r="r" b="b"/>
              <a:pathLst>
                <a:path w="31858" h="84602" extrusionOk="0">
                  <a:moveTo>
                    <a:pt x="31638" y="0"/>
                  </a:moveTo>
                  <a:lnTo>
                    <a:pt x="31594" y="44"/>
                  </a:lnTo>
                  <a:lnTo>
                    <a:pt x="31287" y="307"/>
                  </a:lnTo>
                  <a:lnTo>
                    <a:pt x="31243" y="395"/>
                  </a:lnTo>
                  <a:lnTo>
                    <a:pt x="30322" y="3730"/>
                  </a:lnTo>
                  <a:lnTo>
                    <a:pt x="29005" y="6275"/>
                  </a:lnTo>
                  <a:lnTo>
                    <a:pt x="25890" y="8688"/>
                  </a:lnTo>
                  <a:lnTo>
                    <a:pt x="23608" y="10356"/>
                  </a:lnTo>
                  <a:lnTo>
                    <a:pt x="20361" y="12155"/>
                  </a:lnTo>
                  <a:lnTo>
                    <a:pt x="17991" y="14042"/>
                  </a:lnTo>
                  <a:lnTo>
                    <a:pt x="16456" y="15270"/>
                  </a:lnTo>
                  <a:lnTo>
                    <a:pt x="14525" y="16016"/>
                  </a:lnTo>
                  <a:lnTo>
                    <a:pt x="14481" y="16016"/>
                  </a:lnTo>
                  <a:lnTo>
                    <a:pt x="10751" y="18518"/>
                  </a:lnTo>
                  <a:lnTo>
                    <a:pt x="8952" y="19439"/>
                  </a:lnTo>
                  <a:lnTo>
                    <a:pt x="6890" y="19966"/>
                  </a:lnTo>
                  <a:lnTo>
                    <a:pt x="6846" y="20010"/>
                  </a:lnTo>
                  <a:lnTo>
                    <a:pt x="3862" y="21721"/>
                  </a:lnTo>
                  <a:lnTo>
                    <a:pt x="1229" y="23213"/>
                  </a:lnTo>
                  <a:lnTo>
                    <a:pt x="834" y="23388"/>
                  </a:lnTo>
                  <a:lnTo>
                    <a:pt x="746" y="23432"/>
                  </a:lnTo>
                  <a:lnTo>
                    <a:pt x="702" y="23520"/>
                  </a:lnTo>
                  <a:lnTo>
                    <a:pt x="702" y="23564"/>
                  </a:lnTo>
                  <a:lnTo>
                    <a:pt x="746" y="23652"/>
                  </a:lnTo>
                  <a:lnTo>
                    <a:pt x="1624" y="24793"/>
                  </a:lnTo>
                  <a:lnTo>
                    <a:pt x="3379" y="30453"/>
                  </a:lnTo>
                  <a:lnTo>
                    <a:pt x="4125" y="33261"/>
                  </a:lnTo>
                  <a:lnTo>
                    <a:pt x="4652" y="36596"/>
                  </a:lnTo>
                  <a:lnTo>
                    <a:pt x="4783" y="40326"/>
                  </a:lnTo>
                  <a:lnTo>
                    <a:pt x="4696" y="43880"/>
                  </a:lnTo>
                  <a:lnTo>
                    <a:pt x="4608" y="45109"/>
                  </a:lnTo>
                  <a:lnTo>
                    <a:pt x="4520" y="46338"/>
                  </a:lnTo>
                  <a:lnTo>
                    <a:pt x="4301" y="48839"/>
                  </a:lnTo>
                  <a:lnTo>
                    <a:pt x="3994" y="51252"/>
                  </a:lnTo>
                  <a:lnTo>
                    <a:pt x="3686" y="53666"/>
                  </a:lnTo>
                  <a:lnTo>
                    <a:pt x="3291" y="56386"/>
                  </a:lnTo>
                  <a:lnTo>
                    <a:pt x="2984" y="59151"/>
                  </a:lnTo>
                  <a:lnTo>
                    <a:pt x="2589" y="61608"/>
                  </a:lnTo>
                  <a:lnTo>
                    <a:pt x="2282" y="63276"/>
                  </a:lnTo>
                  <a:lnTo>
                    <a:pt x="1668" y="65470"/>
                  </a:lnTo>
                  <a:lnTo>
                    <a:pt x="1097" y="67576"/>
                  </a:lnTo>
                  <a:lnTo>
                    <a:pt x="702" y="69550"/>
                  </a:lnTo>
                  <a:lnTo>
                    <a:pt x="351" y="71393"/>
                  </a:lnTo>
                  <a:lnTo>
                    <a:pt x="132" y="73105"/>
                  </a:lnTo>
                  <a:lnTo>
                    <a:pt x="44" y="74684"/>
                  </a:lnTo>
                  <a:lnTo>
                    <a:pt x="0" y="75430"/>
                  </a:lnTo>
                  <a:lnTo>
                    <a:pt x="44" y="76132"/>
                  </a:lnTo>
                  <a:lnTo>
                    <a:pt x="88" y="76791"/>
                  </a:lnTo>
                  <a:lnTo>
                    <a:pt x="132" y="77449"/>
                  </a:lnTo>
                  <a:lnTo>
                    <a:pt x="790" y="79643"/>
                  </a:lnTo>
                  <a:lnTo>
                    <a:pt x="834" y="79687"/>
                  </a:lnTo>
                  <a:lnTo>
                    <a:pt x="1361" y="80652"/>
                  </a:lnTo>
                  <a:lnTo>
                    <a:pt x="1405" y="80696"/>
                  </a:lnTo>
                  <a:lnTo>
                    <a:pt x="6363" y="84558"/>
                  </a:lnTo>
                  <a:lnTo>
                    <a:pt x="6495" y="84601"/>
                  </a:lnTo>
                  <a:lnTo>
                    <a:pt x="6539" y="84558"/>
                  </a:lnTo>
                  <a:lnTo>
                    <a:pt x="6626" y="84514"/>
                  </a:lnTo>
                  <a:lnTo>
                    <a:pt x="6626" y="84470"/>
                  </a:lnTo>
                  <a:lnTo>
                    <a:pt x="6626" y="84382"/>
                  </a:lnTo>
                  <a:lnTo>
                    <a:pt x="6626" y="84338"/>
                  </a:lnTo>
                  <a:lnTo>
                    <a:pt x="6582" y="84294"/>
                  </a:lnTo>
                  <a:lnTo>
                    <a:pt x="1668" y="80433"/>
                  </a:lnTo>
                  <a:lnTo>
                    <a:pt x="1141" y="79555"/>
                  </a:lnTo>
                  <a:lnTo>
                    <a:pt x="483" y="77361"/>
                  </a:lnTo>
                  <a:lnTo>
                    <a:pt x="395" y="76747"/>
                  </a:lnTo>
                  <a:lnTo>
                    <a:pt x="395" y="76089"/>
                  </a:lnTo>
                  <a:lnTo>
                    <a:pt x="351" y="75387"/>
                  </a:lnTo>
                  <a:lnTo>
                    <a:pt x="395" y="74641"/>
                  </a:lnTo>
                  <a:lnTo>
                    <a:pt x="483" y="73105"/>
                  </a:lnTo>
                  <a:lnTo>
                    <a:pt x="702" y="71393"/>
                  </a:lnTo>
                  <a:lnTo>
                    <a:pt x="1054" y="69594"/>
                  </a:lnTo>
                  <a:lnTo>
                    <a:pt x="1448" y="67620"/>
                  </a:lnTo>
                  <a:lnTo>
                    <a:pt x="2019" y="65557"/>
                  </a:lnTo>
                  <a:lnTo>
                    <a:pt x="2633" y="63363"/>
                  </a:lnTo>
                  <a:lnTo>
                    <a:pt x="2633" y="63319"/>
                  </a:lnTo>
                  <a:lnTo>
                    <a:pt x="2940" y="61696"/>
                  </a:lnTo>
                  <a:lnTo>
                    <a:pt x="3335" y="59195"/>
                  </a:lnTo>
                  <a:lnTo>
                    <a:pt x="3642" y="56430"/>
                  </a:lnTo>
                  <a:lnTo>
                    <a:pt x="3994" y="53710"/>
                  </a:lnTo>
                  <a:lnTo>
                    <a:pt x="4345" y="51296"/>
                  </a:lnTo>
                  <a:lnTo>
                    <a:pt x="4652" y="48839"/>
                  </a:lnTo>
                  <a:lnTo>
                    <a:pt x="4871" y="46382"/>
                  </a:lnTo>
                  <a:lnTo>
                    <a:pt x="4959" y="45153"/>
                  </a:lnTo>
                  <a:lnTo>
                    <a:pt x="5047" y="43880"/>
                  </a:lnTo>
                  <a:lnTo>
                    <a:pt x="5134" y="40326"/>
                  </a:lnTo>
                  <a:lnTo>
                    <a:pt x="5003" y="36596"/>
                  </a:lnTo>
                  <a:lnTo>
                    <a:pt x="5003" y="36552"/>
                  </a:lnTo>
                  <a:lnTo>
                    <a:pt x="4476" y="33174"/>
                  </a:lnTo>
                  <a:lnTo>
                    <a:pt x="3686" y="30321"/>
                  </a:lnTo>
                  <a:lnTo>
                    <a:pt x="2589" y="26767"/>
                  </a:lnTo>
                  <a:lnTo>
                    <a:pt x="1931" y="24661"/>
                  </a:lnTo>
                  <a:lnTo>
                    <a:pt x="1931" y="24617"/>
                  </a:lnTo>
                  <a:lnTo>
                    <a:pt x="1185" y="23608"/>
                  </a:lnTo>
                  <a:lnTo>
                    <a:pt x="1361" y="23520"/>
                  </a:lnTo>
                  <a:lnTo>
                    <a:pt x="1405" y="23520"/>
                  </a:lnTo>
                  <a:lnTo>
                    <a:pt x="4037" y="22028"/>
                  </a:lnTo>
                  <a:lnTo>
                    <a:pt x="6977" y="20317"/>
                  </a:lnTo>
                  <a:lnTo>
                    <a:pt x="9040" y="19790"/>
                  </a:lnTo>
                  <a:lnTo>
                    <a:pt x="9084" y="19790"/>
                  </a:lnTo>
                  <a:lnTo>
                    <a:pt x="10927" y="18825"/>
                  </a:lnTo>
                  <a:lnTo>
                    <a:pt x="14656" y="16324"/>
                  </a:lnTo>
                  <a:lnTo>
                    <a:pt x="16631" y="15622"/>
                  </a:lnTo>
                  <a:lnTo>
                    <a:pt x="16675" y="15578"/>
                  </a:lnTo>
                  <a:lnTo>
                    <a:pt x="18211" y="14305"/>
                  </a:lnTo>
                  <a:lnTo>
                    <a:pt x="20536" y="12462"/>
                  </a:lnTo>
                  <a:lnTo>
                    <a:pt x="23784" y="10663"/>
                  </a:lnTo>
                  <a:lnTo>
                    <a:pt x="23784" y="10619"/>
                  </a:lnTo>
                  <a:lnTo>
                    <a:pt x="26109" y="8952"/>
                  </a:lnTo>
                  <a:lnTo>
                    <a:pt x="29225" y="6494"/>
                  </a:lnTo>
                  <a:lnTo>
                    <a:pt x="29269" y="6451"/>
                  </a:lnTo>
                  <a:lnTo>
                    <a:pt x="30673" y="3862"/>
                  </a:lnTo>
                  <a:lnTo>
                    <a:pt x="31550" y="527"/>
                  </a:lnTo>
                  <a:lnTo>
                    <a:pt x="31814" y="263"/>
                  </a:lnTo>
                  <a:lnTo>
                    <a:pt x="31858" y="220"/>
                  </a:lnTo>
                  <a:lnTo>
                    <a:pt x="31858" y="132"/>
                  </a:lnTo>
                  <a:lnTo>
                    <a:pt x="31858" y="88"/>
                  </a:lnTo>
                  <a:lnTo>
                    <a:pt x="31814" y="44"/>
                  </a:lnTo>
                  <a:lnTo>
                    <a:pt x="3177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12" name="Google Shape;17112;p486"/>
            <p:cNvSpPr/>
            <p:nvPr/>
          </p:nvSpPr>
          <p:spPr>
            <a:xfrm>
              <a:off x="5289850" y="2869000"/>
              <a:ext cx="349975" cy="388375"/>
            </a:xfrm>
            <a:custGeom>
              <a:avLst/>
              <a:gdLst/>
              <a:ahLst/>
              <a:cxnLst/>
              <a:rect l="l" t="t" r="r" b="b"/>
              <a:pathLst>
                <a:path w="13999" h="15535" extrusionOk="0">
                  <a:moveTo>
                    <a:pt x="13779" y="1"/>
                  </a:moveTo>
                  <a:lnTo>
                    <a:pt x="13735" y="45"/>
                  </a:lnTo>
                  <a:lnTo>
                    <a:pt x="12902" y="527"/>
                  </a:lnTo>
                  <a:lnTo>
                    <a:pt x="9128" y="3116"/>
                  </a:lnTo>
                  <a:lnTo>
                    <a:pt x="7285" y="4169"/>
                  </a:lnTo>
                  <a:lnTo>
                    <a:pt x="5486" y="5310"/>
                  </a:lnTo>
                  <a:lnTo>
                    <a:pt x="5442" y="5398"/>
                  </a:lnTo>
                  <a:lnTo>
                    <a:pt x="5442" y="5442"/>
                  </a:lnTo>
                  <a:lnTo>
                    <a:pt x="4740" y="8908"/>
                  </a:lnTo>
                  <a:lnTo>
                    <a:pt x="4433" y="10927"/>
                  </a:lnTo>
                  <a:lnTo>
                    <a:pt x="4257" y="11629"/>
                  </a:lnTo>
                  <a:lnTo>
                    <a:pt x="2019" y="13823"/>
                  </a:lnTo>
                  <a:lnTo>
                    <a:pt x="659" y="15008"/>
                  </a:lnTo>
                  <a:lnTo>
                    <a:pt x="89" y="15227"/>
                  </a:lnTo>
                  <a:lnTo>
                    <a:pt x="45" y="15271"/>
                  </a:lnTo>
                  <a:lnTo>
                    <a:pt x="1" y="15315"/>
                  </a:lnTo>
                  <a:lnTo>
                    <a:pt x="1" y="15359"/>
                  </a:lnTo>
                  <a:lnTo>
                    <a:pt x="1" y="15447"/>
                  </a:lnTo>
                  <a:lnTo>
                    <a:pt x="45" y="15534"/>
                  </a:lnTo>
                  <a:lnTo>
                    <a:pt x="220" y="15534"/>
                  </a:lnTo>
                  <a:lnTo>
                    <a:pt x="835" y="15315"/>
                  </a:lnTo>
                  <a:lnTo>
                    <a:pt x="878" y="15271"/>
                  </a:lnTo>
                  <a:lnTo>
                    <a:pt x="2283" y="14086"/>
                  </a:lnTo>
                  <a:lnTo>
                    <a:pt x="4521" y="11848"/>
                  </a:lnTo>
                  <a:lnTo>
                    <a:pt x="4564" y="11761"/>
                  </a:lnTo>
                  <a:lnTo>
                    <a:pt x="4784" y="11015"/>
                  </a:lnTo>
                  <a:lnTo>
                    <a:pt x="5091" y="8952"/>
                  </a:lnTo>
                  <a:lnTo>
                    <a:pt x="5749" y="5574"/>
                  </a:lnTo>
                  <a:lnTo>
                    <a:pt x="7461" y="4477"/>
                  </a:lnTo>
                  <a:lnTo>
                    <a:pt x="9304" y="3423"/>
                  </a:lnTo>
                  <a:lnTo>
                    <a:pt x="13077" y="791"/>
                  </a:lnTo>
                  <a:lnTo>
                    <a:pt x="13911" y="352"/>
                  </a:lnTo>
                  <a:lnTo>
                    <a:pt x="13955" y="308"/>
                  </a:lnTo>
                  <a:lnTo>
                    <a:pt x="13999" y="220"/>
                  </a:lnTo>
                  <a:lnTo>
                    <a:pt x="13999" y="176"/>
                  </a:lnTo>
                  <a:lnTo>
                    <a:pt x="13955" y="89"/>
                  </a:lnTo>
                  <a:lnTo>
                    <a:pt x="13911" y="45"/>
                  </a:lnTo>
                  <a:lnTo>
                    <a:pt x="1386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13" name="Google Shape;17113;p486"/>
            <p:cNvSpPr/>
            <p:nvPr/>
          </p:nvSpPr>
          <p:spPr>
            <a:xfrm>
              <a:off x="5206475" y="2843775"/>
              <a:ext cx="405925" cy="426750"/>
            </a:xfrm>
            <a:custGeom>
              <a:avLst/>
              <a:gdLst/>
              <a:ahLst/>
              <a:cxnLst/>
              <a:rect l="l" t="t" r="r" b="b"/>
              <a:pathLst>
                <a:path w="16237" h="17070" extrusionOk="0">
                  <a:moveTo>
                    <a:pt x="16017" y="0"/>
                  </a:moveTo>
                  <a:lnTo>
                    <a:pt x="15973" y="44"/>
                  </a:lnTo>
                  <a:lnTo>
                    <a:pt x="12858" y="2107"/>
                  </a:lnTo>
                  <a:lnTo>
                    <a:pt x="10532" y="3511"/>
                  </a:lnTo>
                  <a:lnTo>
                    <a:pt x="8514" y="4740"/>
                  </a:lnTo>
                  <a:lnTo>
                    <a:pt x="6495" y="6188"/>
                  </a:lnTo>
                  <a:lnTo>
                    <a:pt x="4389" y="7636"/>
                  </a:lnTo>
                  <a:lnTo>
                    <a:pt x="4345" y="7636"/>
                  </a:lnTo>
                  <a:lnTo>
                    <a:pt x="3862" y="8250"/>
                  </a:lnTo>
                  <a:lnTo>
                    <a:pt x="3819" y="8338"/>
                  </a:lnTo>
                  <a:lnTo>
                    <a:pt x="3467" y="11541"/>
                  </a:lnTo>
                  <a:lnTo>
                    <a:pt x="3292" y="13998"/>
                  </a:lnTo>
                  <a:lnTo>
                    <a:pt x="3204" y="14744"/>
                  </a:lnTo>
                  <a:lnTo>
                    <a:pt x="2985" y="15008"/>
                  </a:lnTo>
                  <a:lnTo>
                    <a:pt x="1273" y="15841"/>
                  </a:lnTo>
                  <a:lnTo>
                    <a:pt x="1273" y="15885"/>
                  </a:lnTo>
                  <a:lnTo>
                    <a:pt x="89" y="16763"/>
                  </a:lnTo>
                  <a:lnTo>
                    <a:pt x="45" y="16807"/>
                  </a:lnTo>
                  <a:lnTo>
                    <a:pt x="1" y="16851"/>
                  </a:lnTo>
                  <a:lnTo>
                    <a:pt x="1" y="16938"/>
                  </a:lnTo>
                  <a:lnTo>
                    <a:pt x="45" y="16982"/>
                  </a:lnTo>
                  <a:lnTo>
                    <a:pt x="89" y="17070"/>
                  </a:lnTo>
                  <a:lnTo>
                    <a:pt x="176" y="17070"/>
                  </a:lnTo>
                  <a:lnTo>
                    <a:pt x="308" y="17026"/>
                  </a:lnTo>
                  <a:lnTo>
                    <a:pt x="1449" y="16148"/>
                  </a:lnTo>
                  <a:lnTo>
                    <a:pt x="3160" y="15315"/>
                  </a:lnTo>
                  <a:lnTo>
                    <a:pt x="3248" y="15271"/>
                  </a:lnTo>
                  <a:lnTo>
                    <a:pt x="3511" y="14920"/>
                  </a:lnTo>
                  <a:lnTo>
                    <a:pt x="3511" y="14832"/>
                  </a:lnTo>
                  <a:lnTo>
                    <a:pt x="3643" y="14042"/>
                  </a:lnTo>
                  <a:lnTo>
                    <a:pt x="3643" y="13998"/>
                  </a:lnTo>
                  <a:lnTo>
                    <a:pt x="3819" y="11541"/>
                  </a:lnTo>
                  <a:lnTo>
                    <a:pt x="4126" y="8426"/>
                  </a:lnTo>
                  <a:lnTo>
                    <a:pt x="4608" y="7899"/>
                  </a:lnTo>
                  <a:lnTo>
                    <a:pt x="6715" y="6495"/>
                  </a:lnTo>
                  <a:lnTo>
                    <a:pt x="8689" y="5047"/>
                  </a:lnTo>
                  <a:lnTo>
                    <a:pt x="10708" y="3818"/>
                  </a:lnTo>
                  <a:lnTo>
                    <a:pt x="13033" y="2414"/>
                  </a:lnTo>
                  <a:lnTo>
                    <a:pt x="16149" y="352"/>
                  </a:lnTo>
                  <a:lnTo>
                    <a:pt x="16193" y="308"/>
                  </a:lnTo>
                  <a:lnTo>
                    <a:pt x="16237" y="220"/>
                  </a:lnTo>
                  <a:lnTo>
                    <a:pt x="16237" y="176"/>
                  </a:lnTo>
                  <a:lnTo>
                    <a:pt x="16193" y="88"/>
                  </a:lnTo>
                  <a:lnTo>
                    <a:pt x="16149" y="44"/>
                  </a:lnTo>
                  <a:lnTo>
                    <a:pt x="1610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14" name="Google Shape;17114;p486"/>
            <p:cNvSpPr/>
            <p:nvPr/>
          </p:nvSpPr>
          <p:spPr>
            <a:xfrm>
              <a:off x="5101175" y="2819650"/>
              <a:ext cx="483800" cy="494775"/>
            </a:xfrm>
            <a:custGeom>
              <a:avLst/>
              <a:gdLst/>
              <a:ahLst/>
              <a:cxnLst/>
              <a:rect l="l" t="t" r="r" b="b"/>
              <a:pathLst>
                <a:path w="19352" h="19791" extrusionOk="0">
                  <a:moveTo>
                    <a:pt x="19088" y="0"/>
                  </a:moveTo>
                  <a:lnTo>
                    <a:pt x="15929" y="2063"/>
                  </a:lnTo>
                  <a:lnTo>
                    <a:pt x="14130" y="3203"/>
                  </a:lnTo>
                  <a:lnTo>
                    <a:pt x="11892" y="4520"/>
                  </a:lnTo>
                  <a:lnTo>
                    <a:pt x="9874" y="5880"/>
                  </a:lnTo>
                  <a:lnTo>
                    <a:pt x="7811" y="7065"/>
                  </a:lnTo>
                  <a:lnTo>
                    <a:pt x="5880" y="8206"/>
                  </a:lnTo>
                  <a:lnTo>
                    <a:pt x="3818" y="9566"/>
                  </a:lnTo>
                  <a:lnTo>
                    <a:pt x="3774" y="9610"/>
                  </a:lnTo>
                  <a:lnTo>
                    <a:pt x="3423" y="9961"/>
                  </a:lnTo>
                  <a:lnTo>
                    <a:pt x="3379" y="10005"/>
                  </a:lnTo>
                  <a:lnTo>
                    <a:pt x="3379" y="10093"/>
                  </a:lnTo>
                  <a:lnTo>
                    <a:pt x="3379" y="14525"/>
                  </a:lnTo>
                  <a:lnTo>
                    <a:pt x="3511" y="16411"/>
                  </a:lnTo>
                  <a:lnTo>
                    <a:pt x="3291" y="17113"/>
                  </a:lnTo>
                  <a:lnTo>
                    <a:pt x="746" y="19220"/>
                  </a:lnTo>
                  <a:lnTo>
                    <a:pt x="132" y="19483"/>
                  </a:lnTo>
                  <a:lnTo>
                    <a:pt x="44" y="19527"/>
                  </a:lnTo>
                  <a:lnTo>
                    <a:pt x="44" y="19571"/>
                  </a:lnTo>
                  <a:lnTo>
                    <a:pt x="0" y="19659"/>
                  </a:lnTo>
                  <a:lnTo>
                    <a:pt x="44" y="19702"/>
                  </a:lnTo>
                  <a:lnTo>
                    <a:pt x="88" y="19790"/>
                  </a:lnTo>
                  <a:lnTo>
                    <a:pt x="264" y="19790"/>
                  </a:lnTo>
                  <a:lnTo>
                    <a:pt x="878" y="19527"/>
                  </a:lnTo>
                  <a:lnTo>
                    <a:pt x="922" y="19483"/>
                  </a:lnTo>
                  <a:lnTo>
                    <a:pt x="3555" y="17377"/>
                  </a:lnTo>
                  <a:lnTo>
                    <a:pt x="3642" y="17289"/>
                  </a:lnTo>
                  <a:lnTo>
                    <a:pt x="3862" y="16455"/>
                  </a:lnTo>
                  <a:lnTo>
                    <a:pt x="3862" y="16411"/>
                  </a:lnTo>
                  <a:lnTo>
                    <a:pt x="3730" y="14525"/>
                  </a:lnTo>
                  <a:lnTo>
                    <a:pt x="3730" y="10136"/>
                  </a:lnTo>
                  <a:lnTo>
                    <a:pt x="4037" y="9873"/>
                  </a:lnTo>
                  <a:lnTo>
                    <a:pt x="6056" y="8513"/>
                  </a:lnTo>
                  <a:lnTo>
                    <a:pt x="7987" y="7328"/>
                  </a:lnTo>
                  <a:lnTo>
                    <a:pt x="10049" y="6187"/>
                  </a:lnTo>
                  <a:lnTo>
                    <a:pt x="12068" y="4783"/>
                  </a:lnTo>
                  <a:lnTo>
                    <a:pt x="14305" y="3467"/>
                  </a:lnTo>
                  <a:lnTo>
                    <a:pt x="16105" y="2370"/>
                  </a:lnTo>
                  <a:lnTo>
                    <a:pt x="19264" y="307"/>
                  </a:lnTo>
                  <a:lnTo>
                    <a:pt x="19308" y="263"/>
                  </a:lnTo>
                  <a:lnTo>
                    <a:pt x="19352" y="176"/>
                  </a:lnTo>
                  <a:lnTo>
                    <a:pt x="19352" y="132"/>
                  </a:lnTo>
                  <a:lnTo>
                    <a:pt x="19308" y="44"/>
                  </a:lnTo>
                  <a:lnTo>
                    <a:pt x="1926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15" name="Google Shape;17115;p486"/>
            <p:cNvSpPr/>
            <p:nvPr/>
          </p:nvSpPr>
          <p:spPr>
            <a:xfrm>
              <a:off x="3975625" y="3259550"/>
              <a:ext cx="584750" cy="1657600"/>
            </a:xfrm>
            <a:custGeom>
              <a:avLst/>
              <a:gdLst/>
              <a:ahLst/>
              <a:cxnLst/>
              <a:rect l="l" t="t" r="r" b="b"/>
              <a:pathLst>
                <a:path w="23390" h="66304" extrusionOk="0">
                  <a:moveTo>
                    <a:pt x="922" y="0"/>
                  </a:moveTo>
                  <a:lnTo>
                    <a:pt x="835" y="44"/>
                  </a:lnTo>
                  <a:lnTo>
                    <a:pt x="835" y="88"/>
                  </a:lnTo>
                  <a:lnTo>
                    <a:pt x="308" y="1448"/>
                  </a:lnTo>
                  <a:lnTo>
                    <a:pt x="89" y="2194"/>
                  </a:lnTo>
                  <a:lnTo>
                    <a:pt x="1" y="2501"/>
                  </a:lnTo>
                  <a:lnTo>
                    <a:pt x="1" y="2589"/>
                  </a:lnTo>
                  <a:lnTo>
                    <a:pt x="352" y="5046"/>
                  </a:lnTo>
                  <a:lnTo>
                    <a:pt x="352" y="5090"/>
                  </a:lnTo>
                  <a:lnTo>
                    <a:pt x="1317" y="7197"/>
                  </a:lnTo>
                  <a:lnTo>
                    <a:pt x="1625" y="8601"/>
                  </a:lnTo>
                  <a:lnTo>
                    <a:pt x="1668" y="8601"/>
                  </a:lnTo>
                  <a:lnTo>
                    <a:pt x="3380" y="12769"/>
                  </a:lnTo>
                  <a:lnTo>
                    <a:pt x="4696" y="15709"/>
                  </a:lnTo>
                  <a:lnTo>
                    <a:pt x="5837" y="18298"/>
                  </a:lnTo>
                  <a:lnTo>
                    <a:pt x="6802" y="21063"/>
                  </a:lnTo>
                  <a:lnTo>
                    <a:pt x="6978" y="21984"/>
                  </a:lnTo>
                  <a:lnTo>
                    <a:pt x="7022" y="24529"/>
                  </a:lnTo>
                  <a:lnTo>
                    <a:pt x="7022" y="24573"/>
                  </a:lnTo>
                  <a:lnTo>
                    <a:pt x="7461" y="26855"/>
                  </a:lnTo>
                  <a:lnTo>
                    <a:pt x="7548" y="28522"/>
                  </a:lnTo>
                  <a:lnTo>
                    <a:pt x="7461" y="31331"/>
                  </a:lnTo>
                  <a:lnTo>
                    <a:pt x="7417" y="34358"/>
                  </a:lnTo>
                  <a:lnTo>
                    <a:pt x="7417" y="37825"/>
                  </a:lnTo>
                  <a:lnTo>
                    <a:pt x="7505" y="42740"/>
                  </a:lnTo>
                  <a:lnTo>
                    <a:pt x="7680" y="44758"/>
                  </a:lnTo>
                  <a:lnTo>
                    <a:pt x="7680" y="44802"/>
                  </a:lnTo>
                  <a:lnTo>
                    <a:pt x="8163" y="47128"/>
                  </a:lnTo>
                  <a:lnTo>
                    <a:pt x="8163" y="47171"/>
                  </a:lnTo>
                  <a:lnTo>
                    <a:pt x="8953" y="49366"/>
                  </a:lnTo>
                  <a:lnTo>
                    <a:pt x="9523" y="50331"/>
                  </a:lnTo>
                  <a:lnTo>
                    <a:pt x="9567" y="50375"/>
                  </a:lnTo>
                  <a:lnTo>
                    <a:pt x="10488" y="51252"/>
                  </a:lnTo>
                  <a:lnTo>
                    <a:pt x="10488" y="51296"/>
                  </a:lnTo>
                  <a:lnTo>
                    <a:pt x="13033" y="52876"/>
                  </a:lnTo>
                  <a:lnTo>
                    <a:pt x="15228" y="54368"/>
                  </a:lnTo>
                  <a:lnTo>
                    <a:pt x="17246" y="56079"/>
                  </a:lnTo>
                  <a:lnTo>
                    <a:pt x="18431" y="57132"/>
                  </a:lnTo>
                  <a:lnTo>
                    <a:pt x="19835" y="58098"/>
                  </a:lnTo>
                  <a:lnTo>
                    <a:pt x="22731" y="62573"/>
                  </a:lnTo>
                  <a:lnTo>
                    <a:pt x="23038" y="63363"/>
                  </a:lnTo>
                  <a:lnTo>
                    <a:pt x="22775" y="66084"/>
                  </a:lnTo>
                  <a:lnTo>
                    <a:pt x="22775" y="66172"/>
                  </a:lnTo>
                  <a:lnTo>
                    <a:pt x="22819" y="66216"/>
                  </a:lnTo>
                  <a:lnTo>
                    <a:pt x="22863" y="66259"/>
                  </a:lnTo>
                  <a:lnTo>
                    <a:pt x="22907" y="66303"/>
                  </a:lnTo>
                  <a:lnTo>
                    <a:pt x="22950" y="66303"/>
                  </a:lnTo>
                  <a:lnTo>
                    <a:pt x="23038" y="66259"/>
                  </a:lnTo>
                  <a:lnTo>
                    <a:pt x="23126" y="66128"/>
                  </a:lnTo>
                  <a:lnTo>
                    <a:pt x="23389" y="63363"/>
                  </a:lnTo>
                  <a:lnTo>
                    <a:pt x="23389" y="63276"/>
                  </a:lnTo>
                  <a:lnTo>
                    <a:pt x="23038" y="62442"/>
                  </a:lnTo>
                  <a:lnTo>
                    <a:pt x="23038" y="62398"/>
                  </a:lnTo>
                  <a:lnTo>
                    <a:pt x="20098" y="57878"/>
                  </a:lnTo>
                  <a:lnTo>
                    <a:pt x="20054" y="57791"/>
                  </a:lnTo>
                  <a:lnTo>
                    <a:pt x="18650" y="56869"/>
                  </a:lnTo>
                  <a:lnTo>
                    <a:pt x="17465" y="55816"/>
                  </a:lnTo>
                  <a:lnTo>
                    <a:pt x="15403" y="54105"/>
                  </a:lnTo>
                  <a:lnTo>
                    <a:pt x="13209" y="52613"/>
                  </a:lnTo>
                  <a:lnTo>
                    <a:pt x="10708" y="50989"/>
                  </a:lnTo>
                  <a:lnTo>
                    <a:pt x="9830" y="50111"/>
                  </a:lnTo>
                  <a:lnTo>
                    <a:pt x="9260" y="49234"/>
                  </a:lnTo>
                  <a:lnTo>
                    <a:pt x="8514" y="47040"/>
                  </a:lnTo>
                  <a:lnTo>
                    <a:pt x="8031" y="44758"/>
                  </a:lnTo>
                  <a:lnTo>
                    <a:pt x="7856" y="42696"/>
                  </a:lnTo>
                  <a:lnTo>
                    <a:pt x="7768" y="37825"/>
                  </a:lnTo>
                  <a:lnTo>
                    <a:pt x="7768" y="34402"/>
                  </a:lnTo>
                  <a:lnTo>
                    <a:pt x="7812" y="31375"/>
                  </a:lnTo>
                  <a:lnTo>
                    <a:pt x="7899" y="28522"/>
                  </a:lnTo>
                  <a:lnTo>
                    <a:pt x="7812" y="26811"/>
                  </a:lnTo>
                  <a:lnTo>
                    <a:pt x="7373" y="24485"/>
                  </a:lnTo>
                  <a:lnTo>
                    <a:pt x="7329" y="21940"/>
                  </a:lnTo>
                  <a:lnTo>
                    <a:pt x="7329" y="21896"/>
                  </a:lnTo>
                  <a:lnTo>
                    <a:pt x="7153" y="20975"/>
                  </a:lnTo>
                  <a:lnTo>
                    <a:pt x="7153" y="20931"/>
                  </a:lnTo>
                  <a:lnTo>
                    <a:pt x="6144" y="18167"/>
                  </a:lnTo>
                  <a:lnTo>
                    <a:pt x="5003" y="15534"/>
                  </a:lnTo>
                  <a:lnTo>
                    <a:pt x="3731" y="12638"/>
                  </a:lnTo>
                  <a:lnTo>
                    <a:pt x="1976" y="8469"/>
                  </a:lnTo>
                  <a:lnTo>
                    <a:pt x="1668" y="7109"/>
                  </a:lnTo>
                  <a:lnTo>
                    <a:pt x="1625" y="7065"/>
                  </a:lnTo>
                  <a:lnTo>
                    <a:pt x="703" y="4959"/>
                  </a:lnTo>
                  <a:lnTo>
                    <a:pt x="352" y="2545"/>
                  </a:lnTo>
                  <a:lnTo>
                    <a:pt x="440" y="2238"/>
                  </a:lnTo>
                  <a:lnTo>
                    <a:pt x="615" y="1668"/>
                  </a:lnTo>
                  <a:lnTo>
                    <a:pt x="1142" y="220"/>
                  </a:lnTo>
                  <a:lnTo>
                    <a:pt x="1142" y="176"/>
                  </a:lnTo>
                  <a:lnTo>
                    <a:pt x="1142" y="88"/>
                  </a:lnTo>
                  <a:lnTo>
                    <a:pt x="1098" y="44"/>
                  </a:lnTo>
                  <a:lnTo>
                    <a:pt x="105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16" name="Google Shape;17116;p486"/>
            <p:cNvSpPr/>
            <p:nvPr/>
          </p:nvSpPr>
          <p:spPr>
            <a:xfrm>
              <a:off x="3940525" y="2730775"/>
              <a:ext cx="589125" cy="2188575"/>
            </a:xfrm>
            <a:custGeom>
              <a:avLst/>
              <a:gdLst/>
              <a:ahLst/>
              <a:cxnLst/>
              <a:rect l="l" t="t" r="r" b="b"/>
              <a:pathLst>
                <a:path w="23565" h="87543" extrusionOk="0">
                  <a:moveTo>
                    <a:pt x="18869" y="1"/>
                  </a:moveTo>
                  <a:lnTo>
                    <a:pt x="18826" y="45"/>
                  </a:lnTo>
                  <a:lnTo>
                    <a:pt x="14964" y="2151"/>
                  </a:lnTo>
                  <a:lnTo>
                    <a:pt x="12507" y="3818"/>
                  </a:lnTo>
                  <a:lnTo>
                    <a:pt x="10049" y="5530"/>
                  </a:lnTo>
                  <a:lnTo>
                    <a:pt x="8909" y="6451"/>
                  </a:lnTo>
                  <a:lnTo>
                    <a:pt x="8865" y="6495"/>
                  </a:lnTo>
                  <a:lnTo>
                    <a:pt x="6276" y="9347"/>
                  </a:lnTo>
                  <a:lnTo>
                    <a:pt x="6232" y="9391"/>
                  </a:lnTo>
                  <a:lnTo>
                    <a:pt x="5442" y="10576"/>
                  </a:lnTo>
                  <a:lnTo>
                    <a:pt x="1580" y="17860"/>
                  </a:lnTo>
                  <a:lnTo>
                    <a:pt x="791" y="20098"/>
                  </a:lnTo>
                  <a:lnTo>
                    <a:pt x="264" y="21678"/>
                  </a:lnTo>
                  <a:lnTo>
                    <a:pt x="1" y="22511"/>
                  </a:lnTo>
                  <a:lnTo>
                    <a:pt x="1" y="25276"/>
                  </a:lnTo>
                  <a:lnTo>
                    <a:pt x="1" y="25320"/>
                  </a:lnTo>
                  <a:lnTo>
                    <a:pt x="1229" y="29620"/>
                  </a:lnTo>
                  <a:lnTo>
                    <a:pt x="1273" y="29620"/>
                  </a:lnTo>
                  <a:lnTo>
                    <a:pt x="2370" y="31726"/>
                  </a:lnTo>
                  <a:lnTo>
                    <a:pt x="4082" y="35544"/>
                  </a:lnTo>
                  <a:lnTo>
                    <a:pt x="5266" y="38177"/>
                  </a:lnTo>
                  <a:lnTo>
                    <a:pt x="6276" y="40546"/>
                  </a:lnTo>
                  <a:lnTo>
                    <a:pt x="6890" y="42038"/>
                  </a:lnTo>
                  <a:lnTo>
                    <a:pt x="7285" y="43223"/>
                  </a:lnTo>
                  <a:lnTo>
                    <a:pt x="7285" y="44847"/>
                  </a:lnTo>
                  <a:lnTo>
                    <a:pt x="7329" y="44890"/>
                  </a:lnTo>
                  <a:lnTo>
                    <a:pt x="7680" y="47128"/>
                  </a:lnTo>
                  <a:lnTo>
                    <a:pt x="7636" y="52043"/>
                  </a:lnTo>
                  <a:lnTo>
                    <a:pt x="7636" y="56431"/>
                  </a:lnTo>
                  <a:lnTo>
                    <a:pt x="7680" y="59854"/>
                  </a:lnTo>
                  <a:lnTo>
                    <a:pt x="7768" y="64373"/>
                  </a:lnTo>
                  <a:lnTo>
                    <a:pt x="7943" y="66787"/>
                  </a:lnTo>
                  <a:lnTo>
                    <a:pt x="8338" y="68586"/>
                  </a:lnTo>
                  <a:lnTo>
                    <a:pt x="8338" y="68630"/>
                  </a:lnTo>
                  <a:lnTo>
                    <a:pt x="9128" y="70868"/>
                  </a:lnTo>
                  <a:lnTo>
                    <a:pt x="10093" y="73149"/>
                  </a:lnTo>
                  <a:lnTo>
                    <a:pt x="10137" y="73193"/>
                  </a:lnTo>
                  <a:lnTo>
                    <a:pt x="11059" y="74466"/>
                  </a:lnTo>
                  <a:lnTo>
                    <a:pt x="11103" y="74510"/>
                  </a:lnTo>
                  <a:lnTo>
                    <a:pt x="13823" y="76660"/>
                  </a:lnTo>
                  <a:lnTo>
                    <a:pt x="16368" y="78898"/>
                  </a:lnTo>
                  <a:lnTo>
                    <a:pt x="17992" y="80346"/>
                  </a:lnTo>
                  <a:lnTo>
                    <a:pt x="18474" y="80697"/>
                  </a:lnTo>
                  <a:lnTo>
                    <a:pt x="21678" y="85260"/>
                  </a:lnTo>
                  <a:lnTo>
                    <a:pt x="23257" y="87454"/>
                  </a:lnTo>
                  <a:lnTo>
                    <a:pt x="23345" y="87498"/>
                  </a:lnTo>
                  <a:lnTo>
                    <a:pt x="23389" y="87542"/>
                  </a:lnTo>
                  <a:lnTo>
                    <a:pt x="23521" y="87498"/>
                  </a:lnTo>
                  <a:lnTo>
                    <a:pt x="23565" y="87454"/>
                  </a:lnTo>
                  <a:lnTo>
                    <a:pt x="23565" y="87367"/>
                  </a:lnTo>
                  <a:lnTo>
                    <a:pt x="23565" y="87323"/>
                  </a:lnTo>
                  <a:lnTo>
                    <a:pt x="23565" y="87235"/>
                  </a:lnTo>
                  <a:lnTo>
                    <a:pt x="21985" y="85041"/>
                  </a:lnTo>
                  <a:lnTo>
                    <a:pt x="18738" y="80477"/>
                  </a:lnTo>
                  <a:lnTo>
                    <a:pt x="18694" y="80433"/>
                  </a:lnTo>
                  <a:lnTo>
                    <a:pt x="18211" y="80082"/>
                  </a:lnTo>
                  <a:lnTo>
                    <a:pt x="16588" y="78634"/>
                  </a:lnTo>
                  <a:lnTo>
                    <a:pt x="14043" y="76353"/>
                  </a:lnTo>
                  <a:lnTo>
                    <a:pt x="11322" y="74246"/>
                  </a:lnTo>
                  <a:lnTo>
                    <a:pt x="10444" y="72974"/>
                  </a:lnTo>
                  <a:lnTo>
                    <a:pt x="9479" y="70736"/>
                  </a:lnTo>
                  <a:lnTo>
                    <a:pt x="8689" y="68498"/>
                  </a:lnTo>
                  <a:lnTo>
                    <a:pt x="8294" y="66743"/>
                  </a:lnTo>
                  <a:lnTo>
                    <a:pt x="8119" y="64373"/>
                  </a:lnTo>
                  <a:lnTo>
                    <a:pt x="8031" y="59854"/>
                  </a:lnTo>
                  <a:lnTo>
                    <a:pt x="7987" y="56431"/>
                  </a:lnTo>
                  <a:lnTo>
                    <a:pt x="7987" y="52043"/>
                  </a:lnTo>
                  <a:lnTo>
                    <a:pt x="8031" y="47084"/>
                  </a:lnTo>
                  <a:lnTo>
                    <a:pt x="7636" y="44847"/>
                  </a:lnTo>
                  <a:lnTo>
                    <a:pt x="7636" y="43223"/>
                  </a:lnTo>
                  <a:lnTo>
                    <a:pt x="7636" y="43179"/>
                  </a:lnTo>
                  <a:lnTo>
                    <a:pt x="7241" y="41907"/>
                  </a:lnTo>
                  <a:lnTo>
                    <a:pt x="6627" y="40415"/>
                  </a:lnTo>
                  <a:lnTo>
                    <a:pt x="5617" y="38001"/>
                  </a:lnTo>
                  <a:lnTo>
                    <a:pt x="4433" y="35412"/>
                  </a:lnTo>
                  <a:lnTo>
                    <a:pt x="2678" y="31595"/>
                  </a:lnTo>
                  <a:lnTo>
                    <a:pt x="1580" y="29488"/>
                  </a:lnTo>
                  <a:lnTo>
                    <a:pt x="352" y="25276"/>
                  </a:lnTo>
                  <a:lnTo>
                    <a:pt x="352" y="22555"/>
                  </a:lnTo>
                  <a:lnTo>
                    <a:pt x="1142" y="20230"/>
                  </a:lnTo>
                  <a:lnTo>
                    <a:pt x="1932" y="17992"/>
                  </a:lnTo>
                  <a:lnTo>
                    <a:pt x="5749" y="10752"/>
                  </a:lnTo>
                  <a:lnTo>
                    <a:pt x="6539" y="9567"/>
                  </a:lnTo>
                  <a:lnTo>
                    <a:pt x="9128" y="6715"/>
                  </a:lnTo>
                  <a:lnTo>
                    <a:pt x="10269" y="5837"/>
                  </a:lnTo>
                  <a:lnTo>
                    <a:pt x="12682" y="4082"/>
                  </a:lnTo>
                  <a:lnTo>
                    <a:pt x="15140" y="2458"/>
                  </a:lnTo>
                  <a:lnTo>
                    <a:pt x="19001" y="352"/>
                  </a:lnTo>
                  <a:lnTo>
                    <a:pt x="19045" y="308"/>
                  </a:lnTo>
                  <a:lnTo>
                    <a:pt x="19089" y="220"/>
                  </a:lnTo>
                  <a:lnTo>
                    <a:pt x="19089" y="176"/>
                  </a:lnTo>
                  <a:lnTo>
                    <a:pt x="19045" y="89"/>
                  </a:lnTo>
                  <a:lnTo>
                    <a:pt x="19001" y="45"/>
                  </a:lnTo>
                  <a:lnTo>
                    <a:pt x="1895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17" name="Google Shape;17117;p486"/>
            <p:cNvSpPr/>
            <p:nvPr/>
          </p:nvSpPr>
          <p:spPr>
            <a:xfrm>
              <a:off x="4021700" y="2610100"/>
              <a:ext cx="687875" cy="2200625"/>
            </a:xfrm>
            <a:custGeom>
              <a:avLst/>
              <a:gdLst/>
              <a:ahLst/>
              <a:cxnLst/>
              <a:rect l="l" t="t" r="r" b="b"/>
              <a:pathLst>
                <a:path w="27515" h="88025" extrusionOk="0">
                  <a:moveTo>
                    <a:pt x="27251" y="1"/>
                  </a:moveTo>
                  <a:lnTo>
                    <a:pt x="25144" y="1186"/>
                  </a:lnTo>
                  <a:lnTo>
                    <a:pt x="22380" y="2590"/>
                  </a:lnTo>
                  <a:lnTo>
                    <a:pt x="20142" y="3643"/>
                  </a:lnTo>
                  <a:lnTo>
                    <a:pt x="17992" y="4872"/>
                  </a:lnTo>
                  <a:lnTo>
                    <a:pt x="14262" y="6978"/>
                  </a:lnTo>
                  <a:lnTo>
                    <a:pt x="12375" y="8119"/>
                  </a:lnTo>
                  <a:lnTo>
                    <a:pt x="10181" y="9611"/>
                  </a:lnTo>
                  <a:lnTo>
                    <a:pt x="8031" y="11103"/>
                  </a:lnTo>
                  <a:lnTo>
                    <a:pt x="6759" y="12068"/>
                  </a:lnTo>
                  <a:lnTo>
                    <a:pt x="6759" y="12112"/>
                  </a:lnTo>
                  <a:lnTo>
                    <a:pt x="5354" y="13867"/>
                  </a:lnTo>
                  <a:lnTo>
                    <a:pt x="3511" y="16193"/>
                  </a:lnTo>
                  <a:lnTo>
                    <a:pt x="3511" y="16237"/>
                  </a:lnTo>
                  <a:lnTo>
                    <a:pt x="2458" y="18518"/>
                  </a:lnTo>
                  <a:lnTo>
                    <a:pt x="1273" y="21502"/>
                  </a:lnTo>
                  <a:lnTo>
                    <a:pt x="264" y="24004"/>
                  </a:lnTo>
                  <a:lnTo>
                    <a:pt x="1" y="25013"/>
                  </a:lnTo>
                  <a:lnTo>
                    <a:pt x="1" y="25101"/>
                  </a:lnTo>
                  <a:lnTo>
                    <a:pt x="484" y="28523"/>
                  </a:lnTo>
                  <a:lnTo>
                    <a:pt x="659" y="30981"/>
                  </a:lnTo>
                  <a:lnTo>
                    <a:pt x="1186" y="33833"/>
                  </a:lnTo>
                  <a:lnTo>
                    <a:pt x="1186" y="33877"/>
                  </a:lnTo>
                  <a:lnTo>
                    <a:pt x="2897" y="38440"/>
                  </a:lnTo>
                  <a:lnTo>
                    <a:pt x="4038" y="41205"/>
                  </a:lnTo>
                  <a:lnTo>
                    <a:pt x="5047" y="43618"/>
                  </a:lnTo>
                  <a:lnTo>
                    <a:pt x="6056" y="46382"/>
                  </a:lnTo>
                  <a:lnTo>
                    <a:pt x="6232" y="47523"/>
                  </a:lnTo>
                  <a:lnTo>
                    <a:pt x="6232" y="50463"/>
                  </a:lnTo>
                  <a:lnTo>
                    <a:pt x="6232" y="50507"/>
                  </a:lnTo>
                  <a:lnTo>
                    <a:pt x="6715" y="53140"/>
                  </a:lnTo>
                  <a:lnTo>
                    <a:pt x="6934" y="54764"/>
                  </a:lnTo>
                  <a:lnTo>
                    <a:pt x="6846" y="57221"/>
                  </a:lnTo>
                  <a:lnTo>
                    <a:pt x="6759" y="60424"/>
                  </a:lnTo>
                  <a:lnTo>
                    <a:pt x="6759" y="63145"/>
                  </a:lnTo>
                  <a:lnTo>
                    <a:pt x="6759" y="65339"/>
                  </a:lnTo>
                  <a:lnTo>
                    <a:pt x="6759" y="67489"/>
                  </a:lnTo>
                  <a:lnTo>
                    <a:pt x="6934" y="69902"/>
                  </a:lnTo>
                  <a:lnTo>
                    <a:pt x="6934" y="69946"/>
                  </a:lnTo>
                  <a:lnTo>
                    <a:pt x="7461" y="72491"/>
                  </a:lnTo>
                  <a:lnTo>
                    <a:pt x="7724" y="73149"/>
                  </a:lnTo>
                  <a:lnTo>
                    <a:pt x="7812" y="73237"/>
                  </a:lnTo>
                  <a:lnTo>
                    <a:pt x="9567" y="74773"/>
                  </a:lnTo>
                  <a:lnTo>
                    <a:pt x="11629" y="76353"/>
                  </a:lnTo>
                  <a:lnTo>
                    <a:pt x="13736" y="77845"/>
                  </a:lnTo>
                  <a:lnTo>
                    <a:pt x="16061" y="79205"/>
                  </a:lnTo>
                  <a:lnTo>
                    <a:pt x="18080" y="80785"/>
                  </a:lnTo>
                  <a:lnTo>
                    <a:pt x="20098" y="82496"/>
                  </a:lnTo>
                  <a:lnTo>
                    <a:pt x="21195" y="84866"/>
                  </a:lnTo>
                  <a:lnTo>
                    <a:pt x="21327" y="87849"/>
                  </a:lnTo>
                  <a:lnTo>
                    <a:pt x="21327" y="87937"/>
                  </a:lnTo>
                  <a:lnTo>
                    <a:pt x="21371" y="87981"/>
                  </a:lnTo>
                  <a:lnTo>
                    <a:pt x="21502" y="88025"/>
                  </a:lnTo>
                  <a:lnTo>
                    <a:pt x="21546" y="88025"/>
                  </a:lnTo>
                  <a:lnTo>
                    <a:pt x="21634" y="87981"/>
                  </a:lnTo>
                  <a:lnTo>
                    <a:pt x="21634" y="87937"/>
                  </a:lnTo>
                  <a:lnTo>
                    <a:pt x="21678" y="87849"/>
                  </a:lnTo>
                  <a:lnTo>
                    <a:pt x="21546" y="84822"/>
                  </a:lnTo>
                  <a:lnTo>
                    <a:pt x="21546" y="84734"/>
                  </a:lnTo>
                  <a:lnTo>
                    <a:pt x="20405" y="82320"/>
                  </a:lnTo>
                  <a:lnTo>
                    <a:pt x="20362" y="82277"/>
                  </a:lnTo>
                  <a:lnTo>
                    <a:pt x="18299" y="80521"/>
                  </a:lnTo>
                  <a:lnTo>
                    <a:pt x="16281" y="78898"/>
                  </a:lnTo>
                  <a:lnTo>
                    <a:pt x="16237" y="78898"/>
                  </a:lnTo>
                  <a:lnTo>
                    <a:pt x="13955" y="77538"/>
                  </a:lnTo>
                  <a:lnTo>
                    <a:pt x="11849" y="76089"/>
                  </a:lnTo>
                  <a:lnTo>
                    <a:pt x="9830" y="74510"/>
                  </a:lnTo>
                  <a:lnTo>
                    <a:pt x="8031" y="73018"/>
                  </a:lnTo>
                  <a:lnTo>
                    <a:pt x="7812" y="72404"/>
                  </a:lnTo>
                  <a:lnTo>
                    <a:pt x="7285" y="69858"/>
                  </a:lnTo>
                  <a:lnTo>
                    <a:pt x="7110" y="67489"/>
                  </a:lnTo>
                  <a:lnTo>
                    <a:pt x="7110" y="65339"/>
                  </a:lnTo>
                  <a:lnTo>
                    <a:pt x="7110" y="63145"/>
                  </a:lnTo>
                  <a:lnTo>
                    <a:pt x="7110" y="60424"/>
                  </a:lnTo>
                  <a:lnTo>
                    <a:pt x="7197" y="57221"/>
                  </a:lnTo>
                  <a:lnTo>
                    <a:pt x="7285" y="54764"/>
                  </a:lnTo>
                  <a:lnTo>
                    <a:pt x="7285" y="54720"/>
                  </a:lnTo>
                  <a:lnTo>
                    <a:pt x="7066" y="53052"/>
                  </a:lnTo>
                  <a:lnTo>
                    <a:pt x="6583" y="50419"/>
                  </a:lnTo>
                  <a:lnTo>
                    <a:pt x="6583" y="47480"/>
                  </a:lnTo>
                  <a:lnTo>
                    <a:pt x="6364" y="46295"/>
                  </a:lnTo>
                  <a:lnTo>
                    <a:pt x="5354" y="43486"/>
                  </a:lnTo>
                  <a:lnTo>
                    <a:pt x="4389" y="41073"/>
                  </a:lnTo>
                  <a:lnTo>
                    <a:pt x="3204" y="38309"/>
                  </a:lnTo>
                  <a:lnTo>
                    <a:pt x="1537" y="33745"/>
                  </a:lnTo>
                  <a:lnTo>
                    <a:pt x="1010" y="30937"/>
                  </a:lnTo>
                  <a:lnTo>
                    <a:pt x="835" y="28479"/>
                  </a:lnTo>
                  <a:lnTo>
                    <a:pt x="352" y="25057"/>
                  </a:lnTo>
                  <a:lnTo>
                    <a:pt x="615" y="24091"/>
                  </a:lnTo>
                  <a:lnTo>
                    <a:pt x="1581" y="21634"/>
                  </a:lnTo>
                  <a:lnTo>
                    <a:pt x="2809" y="18650"/>
                  </a:lnTo>
                  <a:lnTo>
                    <a:pt x="3819" y="16368"/>
                  </a:lnTo>
                  <a:lnTo>
                    <a:pt x="5618" y="14087"/>
                  </a:lnTo>
                  <a:lnTo>
                    <a:pt x="7022" y="12331"/>
                  </a:lnTo>
                  <a:lnTo>
                    <a:pt x="8250" y="11366"/>
                  </a:lnTo>
                  <a:lnTo>
                    <a:pt x="10357" y="9874"/>
                  </a:lnTo>
                  <a:lnTo>
                    <a:pt x="12551" y="8426"/>
                  </a:lnTo>
                  <a:lnTo>
                    <a:pt x="14438" y="7285"/>
                  </a:lnTo>
                  <a:lnTo>
                    <a:pt x="18167" y="5179"/>
                  </a:lnTo>
                  <a:lnTo>
                    <a:pt x="20318" y="3950"/>
                  </a:lnTo>
                  <a:lnTo>
                    <a:pt x="22556" y="2897"/>
                  </a:lnTo>
                  <a:lnTo>
                    <a:pt x="25320" y="1493"/>
                  </a:lnTo>
                  <a:lnTo>
                    <a:pt x="27426" y="308"/>
                  </a:lnTo>
                  <a:lnTo>
                    <a:pt x="27470" y="264"/>
                  </a:lnTo>
                  <a:lnTo>
                    <a:pt x="27514" y="220"/>
                  </a:lnTo>
                  <a:lnTo>
                    <a:pt x="27514" y="133"/>
                  </a:lnTo>
                  <a:lnTo>
                    <a:pt x="27514" y="89"/>
                  </a:lnTo>
                  <a:lnTo>
                    <a:pt x="2747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18" name="Google Shape;17118;p486"/>
            <p:cNvSpPr/>
            <p:nvPr/>
          </p:nvSpPr>
          <p:spPr>
            <a:xfrm>
              <a:off x="3872525" y="2722000"/>
              <a:ext cx="510125" cy="2108475"/>
            </a:xfrm>
            <a:custGeom>
              <a:avLst/>
              <a:gdLst/>
              <a:ahLst/>
              <a:cxnLst/>
              <a:rect l="l" t="t" r="r" b="b"/>
              <a:pathLst>
                <a:path w="20405" h="84339" extrusionOk="0">
                  <a:moveTo>
                    <a:pt x="19659" y="1"/>
                  </a:moveTo>
                  <a:lnTo>
                    <a:pt x="19615" y="45"/>
                  </a:lnTo>
                  <a:lnTo>
                    <a:pt x="17596" y="1054"/>
                  </a:lnTo>
                  <a:lnTo>
                    <a:pt x="15446" y="2370"/>
                  </a:lnTo>
                  <a:lnTo>
                    <a:pt x="12638" y="4389"/>
                  </a:lnTo>
                  <a:lnTo>
                    <a:pt x="11058" y="5486"/>
                  </a:lnTo>
                  <a:lnTo>
                    <a:pt x="7986" y="8382"/>
                  </a:lnTo>
                  <a:lnTo>
                    <a:pt x="5836" y="10357"/>
                  </a:lnTo>
                  <a:lnTo>
                    <a:pt x="5792" y="10400"/>
                  </a:lnTo>
                  <a:lnTo>
                    <a:pt x="2370" y="17728"/>
                  </a:lnTo>
                  <a:lnTo>
                    <a:pt x="702" y="21458"/>
                  </a:lnTo>
                  <a:lnTo>
                    <a:pt x="220" y="22643"/>
                  </a:lnTo>
                  <a:lnTo>
                    <a:pt x="44" y="23038"/>
                  </a:lnTo>
                  <a:lnTo>
                    <a:pt x="0" y="23213"/>
                  </a:lnTo>
                  <a:lnTo>
                    <a:pt x="44" y="23257"/>
                  </a:lnTo>
                  <a:lnTo>
                    <a:pt x="3160" y="31946"/>
                  </a:lnTo>
                  <a:lnTo>
                    <a:pt x="3160" y="31990"/>
                  </a:lnTo>
                  <a:lnTo>
                    <a:pt x="4476" y="34096"/>
                  </a:lnTo>
                  <a:lnTo>
                    <a:pt x="5924" y="37124"/>
                  </a:lnTo>
                  <a:lnTo>
                    <a:pt x="7635" y="40853"/>
                  </a:lnTo>
                  <a:lnTo>
                    <a:pt x="8689" y="43311"/>
                  </a:lnTo>
                  <a:lnTo>
                    <a:pt x="9127" y="46382"/>
                  </a:lnTo>
                  <a:lnTo>
                    <a:pt x="9171" y="49103"/>
                  </a:lnTo>
                  <a:lnTo>
                    <a:pt x="9171" y="53052"/>
                  </a:lnTo>
                  <a:lnTo>
                    <a:pt x="9215" y="55817"/>
                  </a:lnTo>
                  <a:lnTo>
                    <a:pt x="9171" y="58274"/>
                  </a:lnTo>
                  <a:lnTo>
                    <a:pt x="9259" y="62091"/>
                  </a:lnTo>
                  <a:lnTo>
                    <a:pt x="9391" y="65251"/>
                  </a:lnTo>
                  <a:lnTo>
                    <a:pt x="9522" y="67533"/>
                  </a:lnTo>
                  <a:lnTo>
                    <a:pt x="9654" y="68586"/>
                  </a:lnTo>
                  <a:lnTo>
                    <a:pt x="10400" y="70868"/>
                  </a:lnTo>
                  <a:lnTo>
                    <a:pt x="10400" y="70911"/>
                  </a:lnTo>
                  <a:lnTo>
                    <a:pt x="11672" y="73632"/>
                  </a:lnTo>
                  <a:lnTo>
                    <a:pt x="12769" y="75870"/>
                  </a:lnTo>
                  <a:lnTo>
                    <a:pt x="13340" y="77011"/>
                  </a:lnTo>
                  <a:lnTo>
                    <a:pt x="13340" y="77055"/>
                  </a:lnTo>
                  <a:lnTo>
                    <a:pt x="14393" y="78283"/>
                  </a:lnTo>
                  <a:lnTo>
                    <a:pt x="18342" y="82057"/>
                  </a:lnTo>
                  <a:lnTo>
                    <a:pt x="20097" y="84295"/>
                  </a:lnTo>
                  <a:lnTo>
                    <a:pt x="20141" y="84339"/>
                  </a:lnTo>
                  <a:lnTo>
                    <a:pt x="20229" y="84339"/>
                  </a:lnTo>
                  <a:lnTo>
                    <a:pt x="20317" y="84295"/>
                  </a:lnTo>
                  <a:lnTo>
                    <a:pt x="20361" y="84251"/>
                  </a:lnTo>
                  <a:lnTo>
                    <a:pt x="20405" y="84207"/>
                  </a:lnTo>
                  <a:lnTo>
                    <a:pt x="20405" y="84119"/>
                  </a:lnTo>
                  <a:lnTo>
                    <a:pt x="20361" y="84075"/>
                  </a:lnTo>
                  <a:lnTo>
                    <a:pt x="18606" y="81838"/>
                  </a:lnTo>
                  <a:lnTo>
                    <a:pt x="18562" y="81794"/>
                  </a:lnTo>
                  <a:lnTo>
                    <a:pt x="14656" y="78064"/>
                  </a:lnTo>
                  <a:lnTo>
                    <a:pt x="13647" y="76835"/>
                  </a:lnTo>
                  <a:lnTo>
                    <a:pt x="11980" y="73500"/>
                  </a:lnTo>
                  <a:lnTo>
                    <a:pt x="10751" y="70780"/>
                  </a:lnTo>
                  <a:lnTo>
                    <a:pt x="10005" y="68498"/>
                  </a:lnTo>
                  <a:lnTo>
                    <a:pt x="9873" y="67489"/>
                  </a:lnTo>
                  <a:lnTo>
                    <a:pt x="9742" y="65251"/>
                  </a:lnTo>
                  <a:lnTo>
                    <a:pt x="9610" y="62091"/>
                  </a:lnTo>
                  <a:lnTo>
                    <a:pt x="9522" y="58274"/>
                  </a:lnTo>
                  <a:lnTo>
                    <a:pt x="9566" y="55817"/>
                  </a:lnTo>
                  <a:lnTo>
                    <a:pt x="9522" y="53052"/>
                  </a:lnTo>
                  <a:lnTo>
                    <a:pt x="9522" y="49103"/>
                  </a:lnTo>
                  <a:lnTo>
                    <a:pt x="9478" y="46382"/>
                  </a:lnTo>
                  <a:lnTo>
                    <a:pt x="9478" y="46338"/>
                  </a:lnTo>
                  <a:lnTo>
                    <a:pt x="8996" y="43267"/>
                  </a:lnTo>
                  <a:lnTo>
                    <a:pt x="8996" y="43223"/>
                  </a:lnTo>
                  <a:lnTo>
                    <a:pt x="7943" y="40678"/>
                  </a:lnTo>
                  <a:lnTo>
                    <a:pt x="6231" y="36992"/>
                  </a:lnTo>
                  <a:lnTo>
                    <a:pt x="4783" y="33964"/>
                  </a:lnTo>
                  <a:lnTo>
                    <a:pt x="3467" y="31814"/>
                  </a:lnTo>
                  <a:lnTo>
                    <a:pt x="351" y="23170"/>
                  </a:lnTo>
                  <a:lnTo>
                    <a:pt x="571" y="22643"/>
                  </a:lnTo>
                  <a:lnTo>
                    <a:pt x="1009" y="21634"/>
                  </a:lnTo>
                  <a:lnTo>
                    <a:pt x="2458" y="18431"/>
                  </a:lnTo>
                  <a:lnTo>
                    <a:pt x="6100" y="10576"/>
                  </a:lnTo>
                  <a:lnTo>
                    <a:pt x="8250" y="8645"/>
                  </a:lnTo>
                  <a:lnTo>
                    <a:pt x="11277" y="5749"/>
                  </a:lnTo>
                  <a:lnTo>
                    <a:pt x="12857" y="4652"/>
                  </a:lnTo>
                  <a:lnTo>
                    <a:pt x="15666" y="2677"/>
                  </a:lnTo>
                  <a:lnTo>
                    <a:pt x="17772" y="1361"/>
                  </a:lnTo>
                  <a:lnTo>
                    <a:pt x="19746" y="352"/>
                  </a:lnTo>
                  <a:lnTo>
                    <a:pt x="19790" y="308"/>
                  </a:lnTo>
                  <a:lnTo>
                    <a:pt x="19834" y="220"/>
                  </a:lnTo>
                  <a:lnTo>
                    <a:pt x="19834" y="176"/>
                  </a:lnTo>
                  <a:lnTo>
                    <a:pt x="19834" y="89"/>
                  </a:lnTo>
                  <a:lnTo>
                    <a:pt x="19790" y="45"/>
                  </a:lnTo>
                  <a:lnTo>
                    <a:pt x="1974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19" name="Google Shape;17119;p486"/>
            <p:cNvSpPr/>
            <p:nvPr/>
          </p:nvSpPr>
          <p:spPr>
            <a:xfrm>
              <a:off x="5263525" y="3312200"/>
              <a:ext cx="868875" cy="1159550"/>
            </a:xfrm>
            <a:custGeom>
              <a:avLst/>
              <a:gdLst/>
              <a:ahLst/>
              <a:cxnLst/>
              <a:rect l="l" t="t" r="r" b="b"/>
              <a:pathLst>
                <a:path w="34755" h="46382" extrusionOk="0">
                  <a:moveTo>
                    <a:pt x="34579" y="0"/>
                  </a:moveTo>
                  <a:lnTo>
                    <a:pt x="34491" y="44"/>
                  </a:lnTo>
                  <a:lnTo>
                    <a:pt x="31551" y="1799"/>
                  </a:lnTo>
                  <a:lnTo>
                    <a:pt x="31507" y="1799"/>
                  </a:lnTo>
                  <a:lnTo>
                    <a:pt x="30454" y="2633"/>
                  </a:lnTo>
                  <a:lnTo>
                    <a:pt x="30454" y="2677"/>
                  </a:lnTo>
                  <a:lnTo>
                    <a:pt x="28348" y="5003"/>
                  </a:lnTo>
                  <a:lnTo>
                    <a:pt x="25846" y="7416"/>
                  </a:lnTo>
                  <a:lnTo>
                    <a:pt x="23872" y="9171"/>
                  </a:lnTo>
                  <a:lnTo>
                    <a:pt x="20976" y="10927"/>
                  </a:lnTo>
                  <a:lnTo>
                    <a:pt x="20932" y="10927"/>
                  </a:lnTo>
                  <a:lnTo>
                    <a:pt x="20142" y="11716"/>
                  </a:lnTo>
                  <a:lnTo>
                    <a:pt x="20142" y="11760"/>
                  </a:lnTo>
                  <a:lnTo>
                    <a:pt x="18255" y="14262"/>
                  </a:lnTo>
                  <a:lnTo>
                    <a:pt x="17202" y="15578"/>
                  </a:lnTo>
                  <a:lnTo>
                    <a:pt x="15754" y="16631"/>
                  </a:lnTo>
                  <a:lnTo>
                    <a:pt x="15710" y="16631"/>
                  </a:lnTo>
                  <a:lnTo>
                    <a:pt x="13516" y="19308"/>
                  </a:lnTo>
                  <a:lnTo>
                    <a:pt x="12199" y="21238"/>
                  </a:lnTo>
                  <a:lnTo>
                    <a:pt x="10971" y="23257"/>
                  </a:lnTo>
                  <a:lnTo>
                    <a:pt x="9347" y="26329"/>
                  </a:lnTo>
                  <a:lnTo>
                    <a:pt x="8426" y="28128"/>
                  </a:lnTo>
                  <a:lnTo>
                    <a:pt x="8426" y="28172"/>
                  </a:lnTo>
                  <a:lnTo>
                    <a:pt x="8075" y="29444"/>
                  </a:lnTo>
                  <a:lnTo>
                    <a:pt x="8075" y="29488"/>
                  </a:lnTo>
                  <a:lnTo>
                    <a:pt x="7855" y="32209"/>
                  </a:lnTo>
                  <a:lnTo>
                    <a:pt x="7724" y="34052"/>
                  </a:lnTo>
                  <a:lnTo>
                    <a:pt x="7724" y="34139"/>
                  </a:lnTo>
                  <a:lnTo>
                    <a:pt x="8119" y="34797"/>
                  </a:lnTo>
                  <a:lnTo>
                    <a:pt x="8119" y="35631"/>
                  </a:lnTo>
                  <a:lnTo>
                    <a:pt x="7811" y="36553"/>
                  </a:lnTo>
                  <a:lnTo>
                    <a:pt x="6100" y="38791"/>
                  </a:lnTo>
                  <a:lnTo>
                    <a:pt x="5179" y="40239"/>
                  </a:lnTo>
                  <a:lnTo>
                    <a:pt x="4257" y="42169"/>
                  </a:lnTo>
                  <a:lnTo>
                    <a:pt x="3511" y="43091"/>
                  </a:lnTo>
                  <a:lnTo>
                    <a:pt x="1712" y="44188"/>
                  </a:lnTo>
                  <a:lnTo>
                    <a:pt x="1668" y="44232"/>
                  </a:lnTo>
                  <a:lnTo>
                    <a:pt x="922" y="44890"/>
                  </a:lnTo>
                  <a:lnTo>
                    <a:pt x="878" y="44934"/>
                  </a:lnTo>
                  <a:lnTo>
                    <a:pt x="45" y="46119"/>
                  </a:lnTo>
                  <a:lnTo>
                    <a:pt x="1" y="46162"/>
                  </a:lnTo>
                  <a:lnTo>
                    <a:pt x="1" y="46250"/>
                  </a:lnTo>
                  <a:lnTo>
                    <a:pt x="45" y="46294"/>
                  </a:lnTo>
                  <a:lnTo>
                    <a:pt x="88" y="46338"/>
                  </a:lnTo>
                  <a:lnTo>
                    <a:pt x="176" y="46382"/>
                  </a:lnTo>
                  <a:lnTo>
                    <a:pt x="264" y="46382"/>
                  </a:lnTo>
                  <a:lnTo>
                    <a:pt x="308" y="46294"/>
                  </a:lnTo>
                  <a:lnTo>
                    <a:pt x="1185" y="45153"/>
                  </a:lnTo>
                  <a:lnTo>
                    <a:pt x="1888" y="44495"/>
                  </a:lnTo>
                  <a:lnTo>
                    <a:pt x="3687" y="43398"/>
                  </a:lnTo>
                  <a:lnTo>
                    <a:pt x="3731" y="43354"/>
                  </a:lnTo>
                  <a:lnTo>
                    <a:pt x="4520" y="42389"/>
                  </a:lnTo>
                  <a:lnTo>
                    <a:pt x="4564" y="42345"/>
                  </a:lnTo>
                  <a:lnTo>
                    <a:pt x="5486" y="40414"/>
                  </a:lnTo>
                  <a:lnTo>
                    <a:pt x="6407" y="38966"/>
                  </a:lnTo>
                  <a:lnTo>
                    <a:pt x="8119" y="36728"/>
                  </a:lnTo>
                  <a:lnTo>
                    <a:pt x="8162" y="36684"/>
                  </a:lnTo>
                  <a:lnTo>
                    <a:pt x="8426" y="35719"/>
                  </a:lnTo>
                  <a:lnTo>
                    <a:pt x="8470" y="35675"/>
                  </a:lnTo>
                  <a:lnTo>
                    <a:pt x="8470" y="34754"/>
                  </a:lnTo>
                  <a:lnTo>
                    <a:pt x="8426" y="34622"/>
                  </a:lnTo>
                  <a:lnTo>
                    <a:pt x="8075" y="34008"/>
                  </a:lnTo>
                  <a:lnTo>
                    <a:pt x="8206" y="32252"/>
                  </a:lnTo>
                  <a:lnTo>
                    <a:pt x="8426" y="29532"/>
                  </a:lnTo>
                  <a:lnTo>
                    <a:pt x="8733" y="28259"/>
                  </a:lnTo>
                  <a:lnTo>
                    <a:pt x="9654" y="26460"/>
                  </a:lnTo>
                  <a:lnTo>
                    <a:pt x="11278" y="23432"/>
                  </a:lnTo>
                  <a:lnTo>
                    <a:pt x="12507" y="21458"/>
                  </a:lnTo>
                  <a:lnTo>
                    <a:pt x="13779" y="19483"/>
                  </a:lnTo>
                  <a:lnTo>
                    <a:pt x="15973" y="16894"/>
                  </a:lnTo>
                  <a:lnTo>
                    <a:pt x="17421" y="15841"/>
                  </a:lnTo>
                  <a:lnTo>
                    <a:pt x="17421" y="15797"/>
                  </a:lnTo>
                  <a:lnTo>
                    <a:pt x="18518" y="14481"/>
                  </a:lnTo>
                  <a:lnTo>
                    <a:pt x="20405" y="11980"/>
                  </a:lnTo>
                  <a:lnTo>
                    <a:pt x="21151" y="11190"/>
                  </a:lnTo>
                  <a:lnTo>
                    <a:pt x="24091" y="9435"/>
                  </a:lnTo>
                  <a:lnTo>
                    <a:pt x="26110" y="7679"/>
                  </a:lnTo>
                  <a:lnTo>
                    <a:pt x="28611" y="5222"/>
                  </a:lnTo>
                  <a:lnTo>
                    <a:pt x="30717" y="2897"/>
                  </a:lnTo>
                  <a:lnTo>
                    <a:pt x="31726" y="2063"/>
                  </a:lnTo>
                  <a:lnTo>
                    <a:pt x="34666" y="351"/>
                  </a:lnTo>
                  <a:lnTo>
                    <a:pt x="34710" y="308"/>
                  </a:lnTo>
                  <a:lnTo>
                    <a:pt x="34754" y="220"/>
                  </a:lnTo>
                  <a:lnTo>
                    <a:pt x="34754" y="176"/>
                  </a:lnTo>
                  <a:lnTo>
                    <a:pt x="34754" y="88"/>
                  </a:lnTo>
                  <a:lnTo>
                    <a:pt x="34710" y="44"/>
                  </a:lnTo>
                  <a:lnTo>
                    <a:pt x="3462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20" name="Google Shape;17120;p486"/>
            <p:cNvSpPr/>
            <p:nvPr/>
          </p:nvSpPr>
          <p:spPr>
            <a:xfrm>
              <a:off x="5251475" y="3288075"/>
              <a:ext cx="853500" cy="1173800"/>
            </a:xfrm>
            <a:custGeom>
              <a:avLst/>
              <a:gdLst/>
              <a:ahLst/>
              <a:cxnLst/>
              <a:rect l="l" t="t" r="r" b="b"/>
              <a:pathLst>
                <a:path w="34140" h="46952" extrusionOk="0">
                  <a:moveTo>
                    <a:pt x="33876" y="0"/>
                  </a:moveTo>
                  <a:lnTo>
                    <a:pt x="31462" y="1448"/>
                  </a:lnTo>
                  <a:lnTo>
                    <a:pt x="30453" y="2150"/>
                  </a:lnTo>
                  <a:lnTo>
                    <a:pt x="30409" y="2194"/>
                  </a:lnTo>
                  <a:lnTo>
                    <a:pt x="28478" y="4300"/>
                  </a:lnTo>
                  <a:lnTo>
                    <a:pt x="26460" y="6275"/>
                  </a:lnTo>
                  <a:lnTo>
                    <a:pt x="24836" y="7679"/>
                  </a:lnTo>
                  <a:lnTo>
                    <a:pt x="22774" y="9127"/>
                  </a:lnTo>
                  <a:lnTo>
                    <a:pt x="20931" y="10531"/>
                  </a:lnTo>
                  <a:lnTo>
                    <a:pt x="19658" y="11365"/>
                  </a:lnTo>
                  <a:lnTo>
                    <a:pt x="19615" y="11409"/>
                  </a:lnTo>
                  <a:lnTo>
                    <a:pt x="18649" y="12462"/>
                  </a:lnTo>
                  <a:lnTo>
                    <a:pt x="18649" y="12506"/>
                  </a:lnTo>
                  <a:lnTo>
                    <a:pt x="17157" y="14481"/>
                  </a:lnTo>
                  <a:lnTo>
                    <a:pt x="16543" y="15095"/>
                  </a:lnTo>
                  <a:lnTo>
                    <a:pt x="15534" y="15797"/>
                  </a:lnTo>
                  <a:lnTo>
                    <a:pt x="15490" y="15841"/>
                  </a:lnTo>
                  <a:lnTo>
                    <a:pt x="13954" y="17728"/>
                  </a:lnTo>
                  <a:lnTo>
                    <a:pt x="12111" y="20141"/>
                  </a:lnTo>
                  <a:lnTo>
                    <a:pt x="10707" y="22203"/>
                  </a:lnTo>
                  <a:lnTo>
                    <a:pt x="8381" y="26372"/>
                  </a:lnTo>
                  <a:lnTo>
                    <a:pt x="7591" y="27864"/>
                  </a:lnTo>
                  <a:lnTo>
                    <a:pt x="7372" y="28610"/>
                  </a:lnTo>
                  <a:lnTo>
                    <a:pt x="7372" y="28654"/>
                  </a:lnTo>
                  <a:lnTo>
                    <a:pt x="6802" y="34007"/>
                  </a:lnTo>
                  <a:lnTo>
                    <a:pt x="6582" y="36596"/>
                  </a:lnTo>
                  <a:lnTo>
                    <a:pt x="6363" y="38044"/>
                  </a:lnTo>
                  <a:lnTo>
                    <a:pt x="5485" y="39668"/>
                  </a:lnTo>
                  <a:lnTo>
                    <a:pt x="4300" y="41774"/>
                  </a:lnTo>
                  <a:lnTo>
                    <a:pt x="3467" y="43003"/>
                  </a:lnTo>
                  <a:lnTo>
                    <a:pt x="2019" y="44144"/>
                  </a:lnTo>
                  <a:lnTo>
                    <a:pt x="1975" y="44144"/>
                  </a:lnTo>
                  <a:lnTo>
                    <a:pt x="44" y="46645"/>
                  </a:lnTo>
                  <a:lnTo>
                    <a:pt x="0" y="46733"/>
                  </a:lnTo>
                  <a:lnTo>
                    <a:pt x="0" y="46776"/>
                  </a:lnTo>
                  <a:lnTo>
                    <a:pt x="44" y="46864"/>
                  </a:lnTo>
                  <a:lnTo>
                    <a:pt x="88" y="46908"/>
                  </a:lnTo>
                  <a:lnTo>
                    <a:pt x="176" y="46952"/>
                  </a:lnTo>
                  <a:lnTo>
                    <a:pt x="263" y="46908"/>
                  </a:lnTo>
                  <a:lnTo>
                    <a:pt x="307" y="46864"/>
                  </a:lnTo>
                  <a:lnTo>
                    <a:pt x="2238" y="44407"/>
                  </a:lnTo>
                  <a:lnTo>
                    <a:pt x="3686" y="43266"/>
                  </a:lnTo>
                  <a:lnTo>
                    <a:pt x="3730" y="43222"/>
                  </a:lnTo>
                  <a:lnTo>
                    <a:pt x="4607" y="41950"/>
                  </a:lnTo>
                  <a:lnTo>
                    <a:pt x="5792" y="39799"/>
                  </a:lnTo>
                  <a:lnTo>
                    <a:pt x="6714" y="38176"/>
                  </a:lnTo>
                  <a:lnTo>
                    <a:pt x="6714" y="38132"/>
                  </a:lnTo>
                  <a:lnTo>
                    <a:pt x="6933" y="36640"/>
                  </a:lnTo>
                  <a:lnTo>
                    <a:pt x="7153" y="34007"/>
                  </a:lnTo>
                  <a:lnTo>
                    <a:pt x="7723" y="28698"/>
                  </a:lnTo>
                  <a:lnTo>
                    <a:pt x="7942" y="27996"/>
                  </a:lnTo>
                  <a:lnTo>
                    <a:pt x="8688" y="26548"/>
                  </a:lnTo>
                  <a:lnTo>
                    <a:pt x="11014" y="22423"/>
                  </a:lnTo>
                  <a:lnTo>
                    <a:pt x="12418" y="20361"/>
                  </a:lnTo>
                  <a:lnTo>
                    <a:pt x="14217" y="17947"/>
                  </a:lnTo>
                  <a:lnTo>
                    <a:pt x="15753" y="16060"/>
                  </a:lnTo>
                  <a:lnTo>
                    <a:pt x="16762" y="15358"/>
                  </a:lnTo>
                  <a:lnTo>
                    <a:pt x="16806" y="15358"/>
                  </a:lnTo>
                  <a:lnTo>
                    <a:pt x="17421" y="14744"/>
                  </a:lnTo>
                  <a:lnTo>
                    <a:pt x="17464" y="14700"/>
                  </a:lnTo>
                  <a:lnTo>
                    <a:pt x="18913" y="12725"/>
                  </a:lnTo>
                  <a:lnTo>
                    <a:pt x="19878" y="11672"/>
                  </a:lnTo>
                  <a:lnTo>
                    <a:pt x="21150" y="10838"/>
                  </a:lnTo>
                  <a:lnTo>
                    <a:pt x="22993" y="9390"/>
                  </a:lnTo>
                  <a:lnTo>
                    <a:pt x="25056" y="7986"/>
                  </a:lnTo>
                  <a:lnTo>
                    <a:pt x="25056" y="7942"/>
                  </a:lnTo>
                  <a:lnTo>
                    <a:pt x="26679" y="6538"/>
                  </a:lnTo>
                  <a:lnTo>
                    <a:pt x="28698" y="4564"/>
                  </a:lnTo>
                  <a:lnTo>
                    <a:pt x="30629" y="2457"/>
                  </a:lnTo>
                  <a:lnTo>
                    <a:pt x="31682" y="1755"/>
                  </a:lnTo>
                  <a:lnTo>
                    <a:pt x="34051" y="307"/>
                  </a:lnTo>
                  <a:lnTo>
                    <a:pt x="34095" y="263"/>
                  </a:lnTo>
                  <a:lnTo>
                    <a:pt x="34139" y="176"/>
                  </a:lnTo>
                  <a:lnTo>
                    <a:pt x="34139" y="132"/>
                  </a:lnTo>
                  <a:lnTo>
                    <a:pt x="34139" y="44"/>
                  </a:lnTo>
                  <a:lnTo>
                    <a:pt x="3405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21" name="Google Shape;17121;p486"/>
            <p:cNvSpPr/>
            <p:nvPr/>
          </p:nvSpPr>
          <p:spPr>
            <a:xfrm>
              <a:off x="5242675" y="3261725"/>
              <a:ext cx="833775" cy="1184800"/>
            </a:xfrm>
            <a:custGeom>
              <a:avLst/>
              <a:gdLst/>
              <a:ahLst/>
              <a:cxnLst/>
              <a:rect l="l" t="t" r="r" b="b"/>
              <a:pathLst>
                <a:path w="33351" h="47392" extrusionOk="0">
                  <a:moveTo>
                    <a:pt x="33175" y="1"/>
                  </a:moveTo>
                  <a:lnTo>
                    <a:pt x="33087" y="45"/>
                  </a:lnTo>
                  <a:lnTo>
                    <a:pt x="31244" y="1230"/>
                  </a:lnTo>
                  <a:lnTo>
                    <a:pt x="30147" y="1888"/>
                  </a:lnTo>
                  <a:lnTo>
                    <a:pt x="30103" y="1932"/>
                  </a:lnTo>
                  <a:lnTo>
                    <a:pt x="26900" y="5179"/>
                  </a:lnTo>
                  <a:lnTo>
                    <a:pt x="22775" y="8426"/>
                  </a:lnTo>
                  <a:lnTo>
                    <a:pt x="19703" y="10839"/>
                  </a:lnTo>
                  <a:lnTo>
                    <a:pt x="18255" y="11936"/>
                  </a:lnTo>
                  <a:lnTo>
                    <a:pt x="18211" y="11936"/>
                  </a:lnTo>
                  <a:lnTo>
                    <a:pt x="16632" y="13999"/>
                  </a:lnTo>
                  <a:lnTo>
                    <a:pt x="15666" y="14745"/>
                  </a:lnTo>
                  <a:lnTo>
                    <a:pt x="15622" y="14789"/>
                  </a:lnTo>
                  <a:lnTo>
                    <a:pt x="11936" y="19396"/>
                  </a:lnTo>
                  <a:lnTo>
                    <a:pt x="10664" y="21107"/>
                  </a:lnTo>
                  <a:lnTo>
                    <a:pt x="9084" y="23257"/>
                  </a:lnTo>
                  <a:lnTo>
                    <a:pt x="9084" y="23301"/>
                  </a:lnTo>
                  <a:lnTo>
                    <a:pt x="7680" y="25803"/>
                  </a:lnTo>
                  <a:lnTo>
                    <a:pt x="6671" y="27733"/>
                  </a:lnTo>
                  <a:lnTo>
                    <a:pt x="6627" y="27777"/>
                  </a:lnTo>
                  <a:lnTo>
                    <a:pt x="6056" y="32077"/>
                  </a:lnTo>
                  <a:lnTo>
                    <a:pt x="4784" y="40108"/>
                  </a:lnTo>
                  <a:lnTo>
                    <a:pt x="4345" y="41205"/>
                  </a:lnTo>
                  <a:lnTo>
                    <a:pt x="3248" y="43135"/>
                  </a:lnTo>
                  <a:lnTo>
                    <a:pt x="2195" y="44188"/>
                  </a:lnTo>
                  <a:lnTo>
                    <a:pt x="2151" y="44188"/>
                  </a:lnTo>
                  <a:lnTo>
                    <a:pt x="835" y="45987"/>
                  </a:lnTo>
                  <a:lnTo>
                    <a:pt x="1" y="47128"/>
                  </a:lnTo>
                  <a:lnTo>
                    <a:pt x="1" y="47172"/>
                  </a:lnTo>
                  <a:lnTo>
                    <a:pt x="1" y="47260"/>
                  </a:lnTo>
                  <a:lnTo>
                    <a:pt x="1" y="47304"/>
                  </a:lnTo>
                  <a:lnTo>
                    <a:pt x="45" y="47348"/>
                  </a:lnTo>
                  <a:lnTo>
                    <a:pt x="176" y="47392"/>
                  </a:lnTo>
                  <a:lnTo>
                    <a:pt x="220" y="47392"/>
                  </a:lnTo>
                  <a:lnTo>
                    <a:pt x="308" y="47304"/>
                  </a:lnTo>
                  <a:lnTo>
                    <a:pt x="1142" y="46207"/>
                  </a:lnTo>
                  <a:lnTo>
                    <a:pt x="2458" y="44408"/>
                  </a:lnTo>
                  <a:lnTo>
                    <a:pt x="3511" y="43355"/>
                  </a:lnTo>
                  <a:lnTo>
                    <a:pt x="3511" y="43311"/>
                  </a:lnTo>
                  <a:lnTo>
                    <a:pt x="4652" y="41380"/>
                  </a:lnTo>
                  <a:lnTo>
                    <a:pt x="4696" y="41336"/>
                  </a:lnTo>
                  <a:lnTo>
                    <a:pt x="5135" y="40239"/>
                  </a:lnTo>
                  <a:lnTo>
                    <a:pt x="5135" y="40195"/>
                  </a:lnTo>
                  <a:lnTo>
                    <a:pt x="6408" y="32121"/>
                  </a:lnTo>
                  <a:lnTo>
                    <a:pt x="6978" y="27865"/>
                  </a:lnTo>
                  <a:lnTo>
                    <a:pt x="7987" y="25934"/>
                  </a:lnTo>
                  <a:lnTo>
                    <a:pt x="9391" y="23477"/>
                  </a:lnTo>
                  <a:lnTo>
                    <a:pt x="10927" y="21327"/>
                  </a:lnTo>
                  <a:lnTo>
                    <a:pt x="12200" y="19615"/>
                  </a:lnTo>
                  <a:lnTo>
                    <a:pt x="15886" y="15008"/>
                  </a:lnTo>
                  <a:lnTo>
                    <a:pt x="16851" y="14262"/>
                  </a:lnTo>
                  <a:lnTo>
                    <a:pt x="16895" y="14218"/>
                  </a:lnTo>
                  <a:lnTo>
                    <a:pt x="18475" y="12200"/>
                  </a:lnTo>
                  <a:lnTo>
                    <a:pt x="19923" y="11103"/>
                  </a:lnTo>
                  <a:lnTo>
                    <a:pt x="22994" y="8689"/>
                  </a:lnTo>
                  <a:lnTo>
                    <a:pt x="27119" y="5442"/>
                  </a:lnTo>
                  <a:lnTo>
                    <a:pt x="27163" y="5442"/>
                  </a:lnTo>
                  <a:lnTo>
                    <a:pt x="30366" y="2195"/>
                  </a:lnTo>
                  <a:lnTo>
                    <a:pt x="31419" y="1537"/>
                  </a:lnTo>
                  <a:lnTo>
                    <a:pt x="33306" y="352"/>
                  </a:lnTo>
                  <a:lnTo>
                    <a:pt x="33350" y="308"/>
                  </a:lnTo>
                  <a:lnTo>
                    <a:pt x="33350" y="220"/>
                  </a:lnTo>
                  <a:lnTo>
                    <a:pt x="33350" y="176"/>
                  </a:lnTo>
                  <a:lnTo>
                    <a:pt x="33350" y="89"/>
                  </a:lnTo>
                  <a:lnTo>
                    <a:pt x="33306" y="45"/>
                  </a:lnTo>
                  <a:lnTo>
                    <a:pt x="3321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22" name="Google Shape;17122;p486"/>
            <p:cNvSpPr/>
            <p:nvPr/>
          </p:nvSpPr>
          <p:spPr>
            <a:xfrm>
              <a:off x="5230625" y="3236500"/>
              <a:ext cx="817300" cy="1199050"/>
            </a:xfrm>
            <a:custGeom>
              <a:avLst/>
              <a:gdLst/>
              <a:ahLst/>
              <a:cxnLst/>
              <a:rect l="l" t="t" r="r" b="b"/>
              <a:pathLst>
                <a:path w="32692" h="47962" extrusionOk="0">
                  <a:moveTo>
                    <a:pt x="32428" y="1"/>
                  </a:moveTo>
                  <a:lnTo>
                    <a:pt x="30146" y="1536"/>
                  </a:lnTo>
                  <a:lnTo>
                    <a:pt x="30102" y="1580"/>
                  </a:lnTo>
                  <a:lnTo>
                    <a:pt x="27513" y="4038"/>
                  </a:lnTo>
                  <a:lnTo>
                    <a:pt x="22906" y="7724"/>
                  </a:lnTo>
                  <a:lnTo>
                    <a:pt x="20624" y="9523"/>
                  </a:lnTo>
                  <a:lnTo>
                    <a:pt x="18693" y="11102"/>
                  </a:lnTo>
                  <a:lnTo>
                    <a:pt x="17070" y="12287"/>
                  </a:lnTo>
                  <a:lnTo>
                    <a:pt x="17070" y="12331"/>
                  </a:lnTo>
                  <a:lnTo>
                    <a:pt x="16280" y="13253"/>
                  </a:lnTo>
                  <a:lnTo>
                    <a:pt x="15622" y="13867"/>
                  </a:lnTo>
                  <a:lnTo>
                    <a:pt x="15578" y="13911"/>
                  </a:lnTo>
                  <a:lnTo>
                    <a:pt x="12770" y="17509"/>
                  </a:lnTo>
                  <a:lnTo>
                    <a:pt x="10927" y="19878"/>
                  </a:lnTo>
                  <a:lnTo>
                    <a:pt x="7592" y="24310"/>
                  </a:lnTo>
                  <a:lnTo>
                    <a:pt x="5880" y="27514"/>
                  </a:lnTo>
                  <a:lnTo>
                    <a:pt x="5836" y="27558"/>
                  </a:lnTo>
                  <a:lnTo>
                    <a:pt x="5178" y="32121"/>
                  </a:lnTo>
                  <a:lnTo>
                    <a:pt x="4652" y="35851"/>
                  </a:lnTo>
                  <a:lnTo>
                    <a:pt x="4125" y="39274"/>
                  </a:lnTo>
                  <a:lnTo>
                    <a:pt x="3598" y="41731"/>
                  </a:lnTo>
                  <a:lnTo>
                    <a:pt x="3116" y="43091"/>
                  </a:lnTo>
                  <a:lnTo>
                    <a:pt x="527" y="47040"/>
                  </a:lnTo>
                  <a:lnTo>
                    <a:pt x="44" y="47699"/>
                  </a:lnTo>
                  <a:lnTo>
                    <a:pt x="0" y="47786"/>
                  </a:lnTo>
                  <a:lnTo>
                    <a:pt x="0" y="47830"/>
                  </a:lnTo>
                  <a:lnTo>
                    <a:pt x="44" y="47918"/>
                  </a:lnTo>
                  <a:lnTo>
                    <a:pt x="88" y="47962"/>
                  </a:lnTo>
                  <a:lnTo>
                    <a:pt x="264" y="47962"/>
                  </a:lnTo>
                  <a:lnTo>
                    <a:pt x="351" y="47918"/>
                  </a:lnTo>
                  <a:lnTo>
                    <a:pt x="790" y="47260"/>
                  </a:lnTo>
                  <a:lnTo>
                    <a:pt x="3423" y="43267"/>
                  </a:lnTo>
                  <a:lnTo>
                    <a:pt x="3467" y="43223"/>
                  </a:lnTo>
                  <a:lnTo>
                    <a:pt x="3906" y="41862"/>
                  </a:lnTo>
                  <a:lnTo>
                    <a:pt x="3950" y="41819"/>
                  </a:lnTo>
                  <a:lnTo>
                    <a:pt x="4476" y="39317"/>
                  </a:lnTo>
                  <a:lnTo>
                    <a:pt x="4959" y="35895"/>
                  </a:lnTo>
                  <a:lnTo>
                    <a:pt x="5529" y="32165"/>
                  </a:lnTo>
                  <a:lnTo>
                    <a:pt x="6187" y="27645"/>
                  </a:lnTo>
                  <a:lnTo>
                    <a:pt x="7899" y="24486"/>
                  </a:lnTo>
                  <a:lnTo>
                    <a:pt x="11190" y="20098"/>
                  </a:lnTo>
                  <a:lnTo>
                    <a:pt x="13033" y="17728"/>
                  </a:lnTo>
                  <a:lnTo>
                    <a:pt x="15841" y="14130"/>
                  </a:lnTo>
                  <a:lnTo>
                    <a:pt x="16543" y="13516"/>
                  </a:lnTo>
                  <a:lnTo>
                    <a:pt x="16543" y="13472"/>
                  </a:lnTo>
                  <a:lnTo>
                    <a:pt x="17289" y="12594"/>
                  </a:lnTo>
                  <a:lnTo>
                    <a:pt x="18913" y="11366"/>
                  </a:lnTo>
                  <a:lnTo>
                    <a:pt x="20844" y="9786"/>
                  </a:lnTo>
                  <a:lnTo>
                    <a:pt x="23125" y="7987"/>
                  </a:lnTo>
                  <a:lnTo>
                    <a:pt x="27733" y="4301"/>
                  </a:lnTo>
                  <a:lnTo>
                    <a:pt x="30322" y="1844"/>
                  </a:lnTo>
                  <a:lnTo>
                    <a:pt x="32604" y="308"/>
                  </a:lnTo>
                  <a:lnTo>
                    <a:pt x="32647" y="264"/>
                  </a:lnTo>
                  <a:lnTo>
                    <a:pt x="32691" y="220"/>
                  </a:lnTo>
                  <a:lnTo>
                    <a:pt x="32691" y="132"/>
                  </a:lnTo>
                  <a:lnTo>
                    <a:pt x="32647" y="88"/>
                  </a:lnTo>
                  <a:lnTo>
                    <a:pt x="3260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23" name="Google Shape;17123;p486"/>
            <p:cNvSpPr/>
            <p:nvPr/>
          </p:nvSpPr>
          <p:spPr>
            <a:xfrm>
              <a:off x="5136275" y="3184950"/>
              <a:ext cx="854600" cy="1805700"/>
            </a:xfrm>
            <a:custGeom>
              <a:avLst/>
              <a:gdLst/>
              <a:ahLst/>
              <a:cxnLst/>
              <a:rect l="l" t="t" r="r" b="b"/>
              <a:pathLst>
                <a:path w="34184" h="72228" extrusionOk="0">
                  <a:moveTo>
                    <a:pt x="34052" y="0"/>
                  </a:moveTo>
                  <a:lnTo>
                    <a:pt x="33964" y="44"/>
                  </a:lnTo>
                  <a:lnTo>
                    <a:pt x="33920" y="44"/>
                  </a:lnTo>
                  <a:lnTo>
                    <a:pt x="30015" y="3072"/>
                  </a:lnTo>
                  <a:lnTo>
                    <a:pt x="25978" y="6319"/>
                  </a:lnTo>
                  <a:lnTo>
                    <a:pt x="23257" y="8513"/>
                  </a:lnTo>
                  <a:lnTo>
                    <a:pt x="20975" y="10400"/>
                  </a:lnTo>
                  <a:lnTo>
                    <a:pt x="19659" y="11453"/>
                  </a:lnTo>
                  <a:lnTo>
                    <a:pt x="16675" y="13340"/>
                  </a:lnTo>
                  <a:lnTo>
                    <a:pt x="16675" y="13384"/>
                  </a:lnTo>
                  <a:lnTo>
                    <a:pt x="15534" y="14656"/>
                  </a:lnTo>
                  <a:lnTo>
                    <a:pt x="14657" y="15885"/>
                  </a:lnTo>
                  <a:lnTo>
                    <a:pt x="13779" y="17114"/>
                  </a:lnTo>
                  <a:lnTo>
                    <a:pt x="12199" y="19615"/>
                  </a:lnTo>
                  <a:lnTo>
                    <a:pt x="10488" y="22248"/>
                  </a:lnTo>
                  <a:lnTo>
                    <a:pt x="9567" y="23564"/>
                  </a:lnTo>
                  <a:lnTo>
                    <a:pt x="8601" y="24837"/>
                  </a:lnTo>
                  <a:lnTo>
                    <a:pt x="7197" y="26811"/>
                  </a:lnTo>
                  <a:lnTo>
                    <a:pt x="7197" y="26899"/>
                  </a:lnTo>
                  <a:lnTo>
                    <a:pt x="6802" y="29005"/>
                  </a:lnTo>
                  <a:lnTo>
                    <a:pt x="6188" y="33876"/>
                  </a:lnTo>
                  <a:lnTo>
                    <a:pt x="5705" y="37386"/>
                  </a:lnTo>
                  <a:lnTo>
                    <a:pt x="5266" y="40502"/>
                  </a:lnTo>
                  <a:lnTo>
                    <a:pt x="4564" y="43793"/>
                  </a:lnTo>
                  <a:lnTo>
                    <a:pt x="3730" y="47479"/>
                  </a:lnTo>
                  <a:lnTo>
                    <a:pt x="1624" y="50814"/>
                  </a:lnTo>
                  <a:lnTo>
                    <a:pt x="878" y="52262"/>
                  </a:lnTo>
                  <a:lnTo>
                    <a:pt x="834" y="52350"/>
                  </a:lnTo>
                  <a:lnTo>
                    <a:pt x="527" y="54807"/>
                  </a:lnTo>
                  <a:lnTo>
                    <a:pt x="264" y="57527"/>
                  </a:lnTo>
                  <a:lnTo>
                    <a:pt x="1" y="59458"/>
                  </a:lnTo>
                  <a:lnTo>
                    <a:pt x="1" y="59502"/>
                  </a:lnTo>
                  <a:lnTo>
                    <a:pt x="1" y="59590"/>
                  </a:lnTo>
                  <a:lnTo>
                    <a:pt x="2414" y="62837"/>
                  </a:lnTo>
                  <a:lnTo>
                    <a:pt x="3774" y="64943"/>
                  </a:lnTo>
                  <a:lnTo>
                    <a:pt x="4608" y="66216"/>
                  </a:lnTo>
                  <a:lnTo>
                    <a:pt x="6275" y="68190"/>
                  </a:lnTo>
                  <a:lnTo>
                    <a:pt x="9391" y="71701"/>
                  </a:lnTo>
                  <a:lnTo>
                    <a:pt x="9435" y="71701"/>
                  </a:lnTo>
                  <a:lnTo>
                    <a:pt x="10093" y="72183"/>
                  </a:lnTo>
                  <a:lnTo>
                    <a:pt x="10181" y="72227"/>
                  </a:lnTo>
                  <a:lnTo>
                    <a:pt x="10707" y="72227"/>
                  </a:lnTo>
                  <a:lnTo>
                    <a:pt x="10751" y="72183"/>
                  </a:lnTo>
                  <a:lnTo>
                    <a:pt x="10839" y="72140"/>
                  </a:lnTo>
                  <a:lnTo>
                    <a:pt x="11804" y="71043"/>
                  </a:lnTo>
                  <a:lnTo>
                    <a:pt x="11848" y="70955"/>
                  </a:lnTo>
                  <a:lnTo>
                    <a:pt x="11848" y="70911"/>
                  </a:lnTo>
                  <a:lnTo>
                    <a:pt x="11804" y="70823"/>
                  </a:lnTo>
                  <a:lnTo>
                    <a:pt x="11804" y="70779"/>
                  </a:lnTo>
                  <a:lnTo>
                    <a:pt x="11717" y="70735"/>
                  </a:lnTo>
                  <a:lnTo>
                    <a:pt x="11585" y="70735"/>
                  </a:lnTo>
                  <a:lnTo>
                    <a:pt x="11541" y="70779"/>
                  </a:lnTo>
                  <a:lnTo>
                    <a:pt x="10620" y="71876"/>
                  </a:lnTo>
                  <a:lnTo>
                    <a:pt x="10269" y="71876"/>
                  </a:lnTo>
                  <a:lnTo>
                    <a:pt x="9654" y="71437"/>
                  </a:lnTo>
                  <a:lnTo>
                    <a:pt x="6539" y="67971"/>
                  </a:lnTo>
                  <a:lnTo>
                    <a:pt x="4915" y="65996"/>
                  </a:lnTo>
                  <a:lnTo>
                    <a:pt x="4038" y="64768"/>
                  </a:lnTo>
                  <a:lnTo>
                    <a:pt x="2677" y="62618"/>
                  </a:lnTo>
                  <a:lnTo>
                    <a:pt x="352" y="59414"/>
                  </a:lnTo>
                  <a:lnTo>
                    <a:pt x="615" y="57571"/>
                  </a:lnTo>
                  <a:lnTo>
                    <a:pt x="878" y="54851"/>
                  </a:lnTo>
                  <a:lnTo>
                    <a:pt x="1185" y="52393"/>
                  </a:lnTo>
                  <a:lnTo>
                    <a:pt x="1931" y="50989"/>
                  </a:lnTo>
                  <a:lnTo>
                    <a:pt x="4038" y="47654"/>
                  </a:lnTo>
                  <a:lnTo>
                    <a:pt x="4038" y="47567"/>
                  </a:lnTo>
                  <a:lnTo>
                    <a:pt x="4915" y="43837"/>
                  </a:lnTo>
                  <a:lnTo>
                    <a:pt x="5617" y="40546"/>
                  </a:lnTo>
                  <a:lnTo>
                    <a:pt x="6056" y="37430"/>
                  </a:lnTo>
                  <a:lnTo>
                    <a:pt x="6495" y="33920"/>
                  </a:lnTo>
                  <a:lnTo>
                    <a:pt x="7109" y="29093"/>
                  </a:lnTo>
                  <a:lnTo>
                    <a:pt x="7504" y="26987"/>
                  </a:lnTo>
                  <a:lnTo>
                    <a:pt x="8908" y="25056"/>
                  </a:lnTo>
                  <a:lnTo>
                    <a:pt x="9830" y="23783"/>
                  </a:lnTo>
                  <a:lnTo>
                    <a:pt x="10751" y="22467"/>
                  </a:lnTo>
                  <a:lnTo>
                    <a:pt x="12463" y="19790"/>
                  </a:lnTo>
                  <a:lnTo>
                    <a:pt x="14086" y="17289"/>
                  </a:lnTo>
                  <a:lnTo>
                    <a:pt x="14920" y="16060"/>
                  </a:lnTo>
                  <a:lnTo>
                    <a:pt x="15798" y="14876"/>
                  </a:lnTo>
                  <a:lnTo>
                    <a:pt x="16895" y="13647"/>
                  </a:lnTo>
                  <a:lnTo>
                    <a:pt x="19835" y="11760"/>
                  </a:lnTo>
                  <a:lnTo>
                    <a:pt x="19878" y="11760"/>
                  </a:lnTo>
                  <a:lnTo>
                    <a:pt x="21195" y="10663"/>
                  </a:lnTo>
                  <a:lnTo>
                    <a:pt x="23477" y="8820"/>
                  </a:lnTo>
                  <a:lnTo>
                    <a:pt x="26241" y="6626"/>
                  </a:lnTo>
                  <a:lnTo>
                    <a:pt x="30234" y="3379"/>
                  </a:lnTo>
                  <a:lnTo>
                    <a:pt x="34140" y="351"/>
                  </a:lnTo>
                  <a:lnTo>
                    <a:pt x="34183" y="264"/>
                  </a:lnTo>
                  <a:lnTo>
                    <a:pt x="34183" y="220"/>
                  </a:lnTo>
                  <a:lnTo>
                    <a:pt x="34183" y="132"/>
                  </a:lnTo>
                  <a:lnTo>
                    <a:pt x="34183" y="88"/>
                  </a:lnTo>
                  <a:lnTo>
                    <a:pt x="34096" y="44"/>
                  </a:lnTo>
                  <a:lnTo>
                    <a:pt x="3405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24" name="Google Shape;17124;p486"/>
            <p:cNvSpPr/>
            <p:nvPr/>
          </p:nvSpPr>
          <p:spPr>
            <a:xfrm>
              <a:off x="5101175" y="3159725"/>
              <a:ext cx="862275" cy="1886875"/>
            </a:xfrm>
            <a:custGeom>
              <a:avLst/>
              <a:gdLst/>
              <a:ahLst/>
              <a:cxnLst/>
              <a:rect l="l" t="t" r="r" b="b"/>
              <a:pathLst>
                <a:path w="34491" h="75475" extrusionOk="0">
                  <a:moveTo>
                    <a:pt x="34271" y="0"/>
                  </a:moveTo>
                  <a:lnTo>
                    <a:pt x="34183" y="44"/>
                  </a:lnTo>
                  <a:lnTo>
                    <a:pt x="31287" y="2238"/>
                  </a:lnTo>
                  <a:lnTo>
                    <a:pt x="22555" y="9303"/>
                  </a:lnTo>
                  <a:lnTo>
                    <a:pt x="19834" y="11409"/>
                  </a:lnTo>
                  <a:lnTo>
                    <a:pt x="17509" y="12506"/>
                  </a:lnTo>
                  <a:lnTo>
                    <a:pt x="16938" y="12813"/>
                  </a:lnTo>
                  <a:lnTo>
                    <a:pt x="16456" y="13164"/>
                  </a:lnTo>
                  <a:lnTo>
                    <a:pt x="15929" y="13515"/>
                  </a:lnTo>
                  <a:lnTo>
                    <a:pt x="15446" y="13910"/>
                  </a:lnTo>
                  <a:lnTo>
                    <a:pt x="14964" y="14393"/>
                  </a:lnTo>
                  <a:lnTo>
                    <a:pt x="14481" y="14875"/>
                  </a:lnTo>
                  <a:lnTo>
                    <a:pt x="13559" y="15885"/>
                  </a:lnTo>
                  <a:lnTo>
                    <a:pt x="12726" y="17026"/>
                  </a:lnTo>
                  <a:lnTo>
                    <a:pt x="11892" y="18210"/>
                  </a:lnTo>
                  <a:lnTo>
                    <a:pt x="11058" y="19483"/>
                  </a:lnTo>
                  <a:lnTo>
                    <a:pt x="10268" y="20712"/>
                  </a:lnTo>
                  <a:lnTo>
                    <a:pt x="9479" y="21940"/>
                  </a:lnTo>
                  <a:lnTo>
                    <a:pt x="8733" y="23125"/>
                  </a:lnTo>
                  <a:lnTo>
                    <a:pt x="7943" y="24222"/>
                  </a:lnTo>
                  <a:lnTo>
                    <a:pt x="7197" y="25187"/>
                  </a:lnTo>
                  <a:lnTo>
                    <a:pt x="7153" y="25275"/>
                  </a:lnTo>
                  <a:lnTo>
                    <a:pt x="6846" y="26240"/>
                  </a:lnTo>
                  <a:lnTo>
                    <a:pt x="6846" y="26328"/>
                  </a:lnTo>
                  <a:lnTo>
                    <a:pt x="7021" y="27513"/>
                  </a:lnTo>
                  <a:lnTo>
                    <a:pt x="6319" y="33876"/>
                  </a:lnTo>
                  <a:lnTo>
                    <a:pt x="5836" y="37605"/>
                  </a:lnTo>
                  <a:lnTo>
                    <a:pt x="5398" y="40896"/>
                  </a:lnTo>
                  <a:lnTo>
                    <a:pt x="5047" y="43003"/>
                  </a:lnTo>
                  <a:lnTo>
                    <a:pt x="3950" y="47522"/>
                  </a:lnTo>
                  <a:lnTo>
                    <a:pt x="3423" y="49716"/>
                  </a:lnTo>
                  <a:lnTo>
                    <a:pt x="1756" y="52964"/>
                  </a:lnTo>
                  <a:lnTo>
                    <a:pt x="1712" y="53007"/>
                  </a:lnTo>
                  <a:lnTo>
                    <a:pt x="1229" y="56957"/>
                  </a:lnTo>
                  <a:lnTo>
                    <a:pt x="88" y="61345"/>
                  </a:lnTo>
                  <a:lnTo>
                    <a:pt x="0" y="62398"/>
                  </a:lnTo>
                  <a:lnTo>
                    <a:pt x="44" y="62529"/>
                  </a:lnTo>
                  <a:lnTo>
                    <a:pt x="1843" y="64811"/>
                  </a:lnTo>
                  <a:lnTo>
                    <a:pt x="4739" y="68146"/>
                  </a:lnTo>
                  <a:lnTo>
                    <a:pt x="6144" y="69814"/>
                  </a:lnTo>
                  <a:lnTo>
                    <a:pt x="8250" y="72095"/>
                  </a:lnTo>
                  <a:lnTo>
                    <a:pt x="9830" y="74026"/>
                  </a:lnTo>
                  <a:lnTo>
                    <a:pt x="10927" y="75386"/>
                  </a:lnTo>
                  <a:lnTo>
                    <a:pt x="11014" y="75430"/>
                  </a:lnTo>
                  <a:lnTo>
                    <a:pt x="11058" y="75474"/>
                  </a:lnTo>
                  <a:lnTo>
                    <a:pt x="11146" y="75430"/>
                  </a:lnTo>
                  <a:lnTo>
                    <a:pt x="11365" y="75343"/>
                  </a:lnTo>
                  <a:lnTo>
                    <a:pt x="11453" y="75299"/>
                  </a:lnTo>
                  <a:lnTo>
                    <a:pt x="12462" y="73763"/>
                  </a:lnTo>
                  <a:lnTo>
                    <a:pt x="12506" y="73719"/>
                  </a:lnTo>
                  <a:lnTo>
                    <a:pt x="12506" y="73631"/>
                  </a:lnTo>
                  <a:lnTo>
                    <a:pt x="12462" y="73587"/>
                  </a:lnTo>
                  <a:lnTo>
                    <a:pt x="12419" y="73543"/>
                  </a:lnTo>
                  <a:lnTo>
                    <a:pt x="12375" y="73500"/>
                  </a:lnTo>
                  <a:lnTo>
                    <a:pt x="12287" y="73500"/>
                  </a:lnTo>
                  <a:lnTo>
                    <a:pt x="12243" y="73543"/>
                  </a:lnTo>
                  <a:lnTo>
                    <a:pt x="12199" y="73587"/>
                  </a:lnTo>
                  <a:lnTo>
                    <a:pt x="11190" y="75035"/>
                  </a:lnTo>
                  <a:lnTo>
                    <a:pt x="11146" y="75079"/>
                  </a:lnTo>
                  <a:lnTo>
                    <a:pt x="10093" y="73807"/>
                  </a:lnTo>
                  <a:lnTo>
                    <a:pt x="8513" y="71876"/>
                  </a:lnTo>
                  <a:lnTo>
                    <a:pt x="6407" y="69594"/>
                  </a:lnTo>
                  <a:lnTo>
                    <a:pt x="2151" y="64592"/>
                  </a:lnTo>
                  <a:lnTo>
                    <a:pt x="395" y="62354"/>
                  </a:lnTo>
                  <a:lnTo>
                    <a:pt x="439" y="61389"/>
                  </a:lnTo>
                  <a:lnTo>
                    <a:pt x="1580" y="57044"/>
                  </a:lnTo>
                  <a:lnTo>
                    <a:pt x="1580" y="57001"/>
                  </a:lnTo>
                  <a:lnTo>
                    <a:pt x="2063" y="53095"/>
                  </a:lnTo>
                  <a:lnTo>
                    <a:pt x="3774" y="49848"/>
                  </a:lnTo>
                  <a:lnTo>
                    <a:pt x="3774" y="49804"/>
                  </a:lnTo>
                  <a:lnTo>
                    <a:pt x="4301" y="47610"/>
                  </a:lnTo>
                  <a:lnTo>
                    <a:pt x="5398" y="43091"/>
                  </a:lnTo>
                  <a:lnTo>
                    <a:pt x="5749" y="40940"/>
                  </a:lnTo>
                  <a:lnTo>
                    <a:pt x="6188" y="37649"/>
                  </a:lnTo>
                  <a:lnTo>
                    <a:pt x="6670" y="33920"/>
                  </a:lnTo>
                  <a:lnTo>
                    <a:pt x="7372" y="27557"/>
                  </a:lnTo>
                  <a:lnTo>
                    <a:pt x="7372" y="27469"/>
                  </a:lnTo>
                  <a:lnTo>
                    <a:pt x="7197" y="26284"/>
                  </a:lnTo>
                  <a:lnTo>
                    <a:pt x="7460" y="25407"/>
                  </a:lnTo>
                  <a:lnTo>
                    <a:pt x="8250" y="24397"/>
                  </a:lnTo>
                  <a:lnTo>
                    <a:pt x="9040" y="23300"/>
                  </a:lnTo>
                  <a:lnTo>
                    <a:pt x="9786" y="22116"/>
                  </a:lnTo>
                  <a:lnTo>
                    <a:pt x="10576" y="20887"/>
                  </a:lnTo>
                  <a:lnTo>
                    <a:pt x="12155" y="18430"/>
                  </a:lnTo>
                  <a:lnTo>
                    <a:pt x="12989" y="17245"/>
                  </a:lnTo>
                  <a:lnTo>
                    <a:pt x="13823" y="16148"/>
                  </a:lnTo>
                  <a:lnTo>
                    <a:pt x="14700" y="15139"/>
                  </a:lnTo>
                  <a:lnTo>
                    <a:pt x="15183" y="14656"/>
                  </a:lnTo>
                  <a:lnTo>
                    <a:pt x="15622" y="14217"/>
                  </a:lnTo>
                  <a:lnTo>
                    <a:pt x="16105" y="13822"/>
                  </a:lnTo>
                  <a:lnTo>
                    <a:pt x="16631" y="13427"/>
                  </a:lnTo>
                  <a:lnTo>
                    <a:pt x="17114" y="13120"/>
                  </a:lnTo>
                  <a:lnTo>
                    <a:pt x="17640" y="12857"/>
                  </a:lnTo>
                  <a:lnTo>
                    <a:pt x="20010" y="11716"/>
                  </a:lnTo>
                  <a:lnTo>
                    <a:pt x="20054" y="11716"/>
                  </a:lnTo>
                  <a:lnTo>
                    <a:pt x="22774" y="9566"/>
                  </a:lnTo>
                  <a:lnTo>
                    <a:pt x="27865" y="5441"/>
                  </a:lnTo>
                  <a:lnTo>
                    <a:pt x="31507" y="2545"/>
                  </a:lnTo>
                  <a:lnTo>
                    <a:pt x="34403" y="307"/>
                  </a:lnTo>
                  <a:lnTo>
                    <a:pt x="34447" y="263"/>
                  </a:lnTo>
                  <a:lnTo>
                    <a:pt x="34490" y="219"/>
                  </a:lnTo>
                  <a:lnTo>
                    <a:pt x="34490" y="132"/>
                  </a:lnTo>
                  <a:lnTo>
                    <a:pt x="34447" y="88"/>
                  </a:lnTo>
                  <a:lnTo>
                    <a:pt x="34403" y="44"/>
                  </a:lnTo>
                  <a:lnTo>
                    <a:pt x="3431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25" name="Google Shape;17125;p486"/>
            <p:cNvSpPr/>
            <p:nvPr/>
          </p:nvSpPr>
          <p:spPr>
            <a:xfrm>
              <a:off x="5644200" y="4235875"/>
              <a:ext cx="110825" cy="70225"/>
            </a:xfrm>
            <a:custGeom>
              <a:avLst/>
              <a:gdLst/>
              <a:ahLst/>
              <a:cxnLst/>
              <a:rect l="l" t="t" r="r" b="b"/>
              <a:pathLst>
                <a:path w="4433" h="2809" extrusionOk="0">
                  <a:moveTo>
                    <a:pt x="3116" y="352"/>
                  </a:moveTo>
                  <a:lnTo>
                    <a:pt x="3555" y="571"/>
                  </a:lnTo>
                  <a:lnTo>
                    <a:pt x="4081" y="1361"/>
                  </a:lnTo>
                  <a:lnTo>
                    <a:pt x="4037" y="2107"/>
                  </a:lnTo>
                  <a:lnTo>
                    <a:pt x="3862" y="2326"/>
                  </a:lnTo>
                  <a:lnTo>
                    <a:pt x="3511" y="2458"/>
                  </a:lnTo>
                  <a:lnTo>
                    <a:pt x="2370" y="2414"/>
                  </a:lnTo>
                  <a:lnTo>
                    <a:pt x="746" y="1844"/>
                  </a:lnTo>
                  <a:lnTo>
                    <a:pt x="351" y="1493"/>
                  </a:lnTo>
                  <a:lnTo>
                    <a:pt x="351" y="1449"/>
                  </a:lnTo>
                  <a:lnTo>
                    <a:pt x="658" y="1229"/>
                  </a:lnTo>
                  <a:lnTo>
                    <a:pt x="2107" y="396"/>
                  </a:lnTo>
                  <a:lnTo>
                    <a:pt x="3116" y="352"/>
                  </a:lnTo>
                  <a:close/>
                  <a:moveTo>
                    <a:pt x="3160" y="1"/>
                  </a:moveTo>
                  <a:lnTo>
                    <a:pt x="2063" y="45"/>
                  </a:lnTo>
                  <a:lnTo>
                    <a:pt x="1975" y="88"/>
                  </a:lnTo>
                  <a:lnTo>
                    <a:pt x="483" y="922"/>
                  </a:lnTo>
                  <a:lnTo>
                    <a:pt x="439" y="922"/>
                  </a:lnTo>
                  <a:lnTo>
                    <a:pt x="88" y="1229"/>
                  </a:lnTo>
                  <a:lnTo>
                    <a:pt x="44" y="1273"/>
                  </a:lnTo>
                  <a:lnTo>
                    <a:pt x="0" y="1361"/>
                  </a:lnTo>
                  <a:lnTo>
                    <a:pt x="0" y="1536"/>
                  </a:lnTo>
                  <a:lnTo>
                    <a:pt x="88" y="1668"/>
                  </a:lnTo>
                  <a:lnTo>
                    <a:pt x="527" y="2151"/>
                  </a:lnTo>
                  <a:lnTo>
                    <a:pt x="615" y="2195"/>
                  </a:lnTo>
                  <a:lnTo>
                    <a:pt x="2282" y="2721"/>
                  </a:lnTo>
                  <a:lnTo>
                    <a:pt x="2326" y="2765"/>
                  </a:lnTo>
                  <a:lnTo>
                    <a:pt x="3555" y="2809"/>
                  </a:lnTo>
                  <a:lnTo>
                    <a:pt x="3598" y="2809"/>
                  </a:lnTo>
                  <a:lnTo>
                    <a:pt x="4037" y="2633"/>
                  </a:lnTo>
                  <a:lnTo>
                    <a:pt x="4081" y="2590"/>
                  </a:lnTo>
                  <a:lnTo>
                    <a:pt x="4344" y="2326"/>
                  </a:lnTo>
                  <a:lnTo>
                    <a:pt x="4388" y="2195"/>
                  </a:lnTo>
                  <a:lnTo>
                    <a:pt x="4432" y="1361"/>
                  </a:lnTo>
                  <a:lnTo>
                    <a:pt x="4388" y="1229"/>
                  </a:lnTo>
                  <a:lnTo>
                    <a:pt x="3818" y="352"/>
                  </a:lnTo>
                  <a:lnTo>
                    <a:pt x="3730" y="308"/>
                  </a:lnTo>
                  <a:lnTo>
                    <a:pt x="324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26" name="Google Shape;17126;p486"/>
            <p:cNvSpPr/>
            <p:nvPr/>
          </p:nvSpPr>
          <p:spPr>
            <a:xfrm>
              <a:off x="5600325" y="4217225"/>
              <a:ext cx="172250" cy="154700"/>
            </a:xfrm>
            <a:custGeom>
              <a:avLst/>
              <a:gdLst/>
              <a:ahLst/>
              <a:cxnLst/>
              <a:rect l="l" t="t" r="r" b="b"/>
              <a:pathLst>
                <a:path w="6890" h="6188" extrusionOk="0">
                  <a:moveTo>
                    <a:pt x="4915" y="352"/>
                  </a:moveTo>
                  <a:lnTo>
                    <a:pt x="5704" y="703"/>
                  </a:lnTo>
                  <a:lnTo>
                    <a:pt x="5924" y="922"/>
                  </a:lnTo>
                  <a:lnTo>
                    <a:pt x="6494" y="2590"/>
                  </a:lnTo>
                  <a:lnTo>
                    <a:pt x="6538" y="5793"/>
                  </a:lnTo>
                  <a:lnTo>
                    <a:pt x="6494" y="5837"/>
                  </a:lnTo>
                  <a:lnTo>
                    <a:pt x="6143" y="5837"/>
                  </a:lnTo>
                  <a:lnTo>
                    <a:pt x="4651" y="5486"/>
                  </a:lnTo>
                  <a:lnTo>
                    <a:pt x="2589" y="4740"/>
                  </a:lnTo>
                  <a:lnTo>
                    <a:pt x="878" y="3906"/>
                  </a:lnTo>
                  <a:lnTo>
                    <a:pt x="570" y="3599"/>
                  </a:lnTo>
                  <a:lnTo>
                    <a:pt x="351" y="2853"/>
                  </a:lnTo>
                  <a:lnTo>
                    <a:pt x="570" y="2414"/>
                  </a:lnTo>
                  <a:lnTo>
                    <a:pt x="965" y="1975"/>
                  </a:lnTo>
                  <a:lnTo>
                    <a:pt x="2677" y="1010"/>
                  </a:lnTo>
                  <a:lnTo>
                    <a:pt x="4125" y="396"/>
                  </a:lnTo>
                  <a:lnTo>
                    <a:pt x="4915" y="352"/>
                  </a:lnTo>
                  <a:close/>
                  <a:moveTo>
                    <a:pt x="4915" y="1"/>
                  </a:moveTo>
                  <a:lnTo>
                    <a:pt x="4081" y="45"/>
                  </a:lnTo>
                  <a:lnTo>
                    <a:pt x="3993" y="45"/>
                  </a:lnTo>
                  <a:lnTo>
                    <a:pt x="2501" y="703"/>
                  </a:lnTo>
                  <a:lnTo>
                    <a:pt x="746" y="1668"/>
                  </a:lnTo>
                  <a:lnTo>
                    <a:pt x="702" y="1712"/>
                  </a:lnTo>
                  <a:lnTo>
                    <a:pt x="263" y="2195"/>
                  </a:lnTo>
                  <a:lnTo>
                    <a:pt x="263" y="2239"/>
                  </a:lnTo>
                  <a:lnTo>
                    <a:pt x="0" y="2765"/>
                  </a:lnTo>
                  <a:lnTo>
                    <a:pt x="0" y="2853"/>
                  </a:lnTo>
                  <a:lnTo>
                    <a:pt x="219" y="3730"/>
                  </a:lnTo>
                  <a:lnTo>
                    <a:pt x="263" y="3818"/>
                  </a:lnTo>
                  <a:lnTo>
                    <a:pt x="658" y="4169"/>
                  </a:lnTo>
                  <a:lnTo>
                    <a:pt x="702" y="4213"/>
                  </a:lnTo>
                  <a:lnTo>
                    <a:pt x="2457" y="5047"/>
                  </a:lnTo>
                  <a:lnTo>
                    <a:pt x="4564" y="5793"/>
                  </a:lnTo>
                  <a:lnTo>
                    <a:pt x="6099" y="6188"/>
                  </a:lnTo>
                  <a:lnTo>
                    <a:pt x="6538" y="6188"/>
                  </a:lnTo>
                  <a:lnTo>
                    <a:pt x="6626" y="6144"/>
                  </a:lnTo>
                  <a:lnTo>
                    <a:pt x="6802" y="6012"/>
                  </a:lnTo>
                  <a:lnTo>
                    <a:pt x="6889" y="5968"/>
                  </a:lnTo>
                  <a:lnTo>
                    <a:pt x="6889" y="5881"/>
                  </a:lnTo>
                  <a:lnTo>
                    <a:pt x="6845" y="2546"/>
                  </a:lnTo>
                  <a:lnTo>
                    <a:pt x="6802" y="2502"/>
                  </a:lnTo>
                  <a:lnTo>
                    <a:pt x="6231" y="791"/>
                  </a:lnTo>
                  <a:lnTo>
                    <a:pt x="6231" y="747"/>
                  </a:lnTo>
                  <a:lnTo>
                    <a:pt x="5968" y="439"/>
                  </a:lnTo>
                  <a:lnTo>
                    <a:pt x="5880" y="396"/>
                  </a:lnTo>
                  <a:lnTo>
                    <a:pt x="500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27" name="Google Shape;17127;p486"/>
            <p:cNvSpPr/>
            <p:nvPr/>
          </p:nvSpPr>
          <p:spPr>
            <a:xfrm>
              <a:off x="5555325" y="4199675"/>
              <a:ext cx="240275" cy="216125"/>
            </a:xfrm>
            <a:custGeom>
              <a:avLst/>
              <a:gdLst/>
              <a:ahLst/>
              <a:cxnLst/>
              <a:rect l="l" t="t" r="r" b="b"/>
              <a:pathLst>
                <a:path w="9611" h="8645" extrusionOk="0">
                  <a:moveTo>
                    <a:pt x="6715" y="352"/>
                  </a:moveTo>
                  <a:lnTo>
                    <a:pt x="7856" y="747"/>
                  </a:lnTo>
                  <a:lnTo>
                    <a:pt x="8207" y="1010"/>
                  </a:lnTo>
                  <a:lnTo>
                    <a:pt x="8865" y="3072"/>
                  </a:lnTo>
                  <a:lnTo>
                    <a:pt x="9260" y="6495"/>
                  </a:lnTo>
                  <a:lnTo>
                    <a:pt x="8953" y="7636"/>
                  </a:lnTo>
                  <a:lnTo>
                    <a:pt x="8645" y="8294"/>
                  </a:lnTo>
                  <a:lnTo>
                    <a:pt x="7987" y="8206"/>
                  </a:lnTo>
                  <a:lnTo>
                    <a:pt x="1054" y="6495"/>
                  </a:lnTo>
                  <a:lnTo>
                    <a:pt x="484" y="6144"/>
                  </a:lnTo>
                  <a:lnTo>
                    <a:pt x="396" y="5968"/>
                  </a:lnTo>
                  <a:lnTo>
                    <a:pt x="1932" y="2677"/>
                  </a:lnTo>
                  <a:lnTo>
                    <a:pt x="2546" y="2063"/>
                  </a:lnTo>
                  <a:lnTo>
                    <a:pt x="4433" y="1010"/>
                  </a:lnTo>
                  <a:lnTo>
                    <a:pt x="5837" y="439"/>
                  </a:lnTo>
                  <a:lnTo>
                    <a:pt x="6715" y="352"/>
                  </a:lnTo>
                  <a:close/>
                  <a:moveTo>
                    <a:pt x="6715" y="1"/>
                  </a:moveTo>
                  <a:lnTo>
                    <a:pt x="5793" y="88"/>
                  </a:lnTo>
                  <a:lnTo>
                    <a:pt x="5749" y="88"/>
                  </a:lnTo>
                  <a:lnTo>
                    <a:pt x="4301" y="703"/>
                  </a:lnTo>
                  <a:lnTo>
                    <a:pt x="2370" y="1756"/>
                  </a:lnTo>
                  <a:lnTo>
                    <a:pt x="2327" y="1800"/>
                  </a:lnTo>
                  <a:lnTo>
                    <a:pt x="1668" y="2414"/>
                  </a:lnTo>
                  <a:lnTo>
                    <a:pt x="1625" y="2502"/>
                  </a:lnTo>
                  <a:lnTo>
                    <a:pt x="45" y="5881"/>
                  </a:lnTo>
                  <a:lnTo>
                    <a:pt x="1" y="5968"/>
                  </a:lnTo>
                  <a:lnTo>
                    <a:pt x="45" y="6056"/>
                  </a:lnTo>
                  <a:lnTo>
                    <a:pt x="176" y="6363"/>
                  </a:lnTo>
                  <a:lnTo>
                    <a:pt x="264" y="6451"/>
                  </a:lnTo>
                  <a:lnTo>
                    <a:pt x="922" y="6802"/>
                  </a:lnTo>
                  <a:lnTo>
                    <a:pt x="966" y="6802"/>
                  </a:lnTo>
                  <a:lnTo>
                    <a:pt x="5793" y="8031"/>
                  </a:lnTo>
                  <a:lnTo>
                    <a:pt x="7899" y="8557"/>
                  </a:lnTo>
                  <a:lnTo>
                    <a:pt x="7943" y="8557"/>
                  </a:lnTo>
                  <a:lnTo>
                    <a:pt x="8733" y="8645"/>
                  </a:lnTo>
                  <a:lnTo>
                    <a:pt x="8865" y="8601"/>
                  </a:lnTo>
                  <a:lnTo>
                    <a:pt x="8909" y="8557"/>
                  </a:lnTo>
                  <a:lnTo>
                    <a:pt x="9304" y="7767"/>
                  </a:lnTo>
                  <a:lnTo>
                    <a:pt x="9304" y="7724"/>
                  </a:lnTo>
                  <a:lnTo>
                    <a:pt x="9611" y="6583"/>
                  </a:lnTo>
                  <a:lnTo>
                    <a:pt x="9611" y="6495"/>
                  </a:lnTo>
                  <a:lnTo>
                    <a:pt x="9216" y="2984"/>
                  </a:lnTo>
                  <a:lnTo>
                    <a:pt x="9216" y="2941"/>
                  </a:lnTo>
                  <a:lnTo>
                    <a:pt x="8514" y="834"/>
                  </a:lnTo>
                  <a:lnTo>
                    <a:pt x="8470" y="747"/>
                  </a:lnTo>
                  <a:lnTo>
                    <a:pt x="8031" y="439"/>
                  </a:lnTo>
                  <a:lnTo>
                    <a:pt x="7987" y="396"/>
                  </a:lnTo>
                  <a:lnTo>
                    <a:pt x="680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28" name="Google Shape;17128;p486"/>
            <p:cNvSpPr/>
            <p:nvPr/>
          </p:nvSpPr>
          <p:spPr>
            <a:xfrm>
              <a:off x="5499400" y="4181025"/>
              <a:ext cx="342275" cy="296225"/>
            </a:xfrm>
            <a:custGeom>
              <a:avLst/>
              <a:gdLst/>
              <a:ahLst/>
              <a:cxnLst/>
              <a:rect l="l" t="t" r="r" b="b"/>
              <a:pathLst>
                <a:path w="13691" h="11849" extrusionOk="0">
                  <a:moveTo>
                    <a:pt x="8952" y="352"/>
                  </a:moveTo>
                  <a:lnTo>
                    <a:pt x="10882" y="1142"/>
                  </a:lnTo>
                  <a:lnTo>
                    <a:pt x="11848" y="4213"/>
                  </a:lnTo>
                  <a:lnTo>
                    <a:pt x="12462" y="8162"/>
                  </a:lnTo>
                  <a:lnTo>
                    <a:pt x="12462" y="8250"/>
                  </a:lnTo>
                  <a:lnTo>
                    <a:pt x="13340" y="9479"/>
                  </a:lnTo>
                  <a:lnTo>
                    <a:pt x="13340" y="9961"/>
                  </a:lnTo>
                  <a:lnTo>
                    <a:pt x="12901" y="10444"/>
                  </a:lnTo>
                  <a:lnTo>
                    <a:pt x="11497" y="11146"/>
                  </a:lnTo>
                  <a:lnTo>
                    <a:pt x="10444" y="11497"/>
                  </a:lnTo>
                  <a:lnTo>
                    <a:pt x="8381" y="10664"/>
                  </a:lnTo>
                  <a:lnTo>
                    <a:pt x="5002" y="9874"/>
                  </a:lnTo>
                  <a:lnTo>
                    <a:pt x="1536" y="9303"/>
                  </a:lnTo>
                  <a:lnTo>
                    <a:pt x="351" y="8952"/>
                  </a:lnTo>
                  <a:lnTo>
                    <a:pt x="351" y="8689"/>
                  </a:lnTo>
                  <a:lnTo>
                    <a:pt x="570" y="8162"/>
                  </a:lnTo>
                  <a:lnTo>
                    <a:pt x="1667" y="6583"/>
                  </a:lnTo>
                  <a:lnTo>
                    <a:pt x="3028" y="4433"/>
                  </a:lnTo>
                  <a:lnTo>
                    <a:pt x="3993" y="2590"/>
                  </a:lnTo>
                  <a:lnTo>
                    <a:pt x="5310" y="1712"/>
                  </a:lnTo>
                  <a:lnTo>
                    <a:pt x="8162" y="352"/>
                  </a:lnTo>
                  <a:close/>
                  <a:moveTo>
                    <a:pt x="8118" y="1"/>
                  </a:moveTo>
                  <a:lnTo>
                    <a:pt x="8074" y="44"/>
                  </a:lnTo>
                  <a:lnTo>
                    <a:pt x="5178" y="1405"/>
                  </a:lnTo>
                  <a:lnTo>
                    <a:pt x="5134" y="1405"/>
                  </a:lnTo>
                  <a:lnTo>
                    <a:pt x="3774" y="2326"/>
                  </a:lnTo>
                  <a:lnTo>
                    <a:pt x="3686" y="2370"/>
                  </a:lnTo>
                  <a:lnTo>
                    <a:pt x="2721" y="4257"/>
                  </a:lnTo>
                  <a:lnTo>
                    <a:pt x="1360" y="6407"/>
                  </a:lnTo>
                  <a:lnTo>
                    <a:pt x="263" y="7943"/>
                  </a:lnTo>
                  <a:lnTo>
                    <a:pt x="263" y="7987"/>
                  </a:lnTo>
                  <a:lnTo>
                    <a:pt x="44" y="8601"/>
                  </a:lnTo>
                  <a:lnTo>
                    <a:pt x="0" y="8645"/>
                  </a:lnTo>
                  <a:lnTo>
                    <a:pt x="0" y="9084"/>
                  </a:lnTo>
                  <a:lnTo>
                    <a:pt x="0" y="9215"/>
                  </a:lnTo>
                  <a:lnTo>
                    <a:pt x="88" y="9259"/>
                  </a:lnTo>
                  <a:lnTo>
                    <a:pt x="1448" y="9654"/>
                  </a:lnTo>
                  <a:lnTo>
                    <a:pt x="1492" y="9654"/>
                  </a:lnTo>
                  <a:lnTo>
                    <a:pt x="4959" y="10225"/>
                  </a:lnTo>
                  <a:lnTo>
                    <a:pt x="8293" y="11015"/>
                  </a:lnTo>
                  <a:lnTo>
                    <a:pt x="10400" y="11848"/>
                  </a:lnTo>
                  <a:lnTo>
                    <a:pt x="10531" y="11848"/>
                  </a:lnTo>
                  <a:lnTo>
                    <a:pt x="11584" y="11497"/>
                  </a:lnTo>
                  <a:lnTo>
                    <a:pt x="11628" y="11453"/>
                  </a:lnTo>
                  <a:lnTo>
                    <a:pt x="13120" y="10707"/>
                  </a:lnTo>
                  <a:lnTo>
                    <a:pt x="13164" y="10664"/>
                  </a:lnTo>
                  <a:lnTo>
                    <a:pt x="13647" y="10137"/>
                  </a:lnTo>
                  <a:lnTo>
                    <a:pt x="13691" y="10005"/>
                  </a:lnTo>
                  <a:lnTo>
                    <a:pt x="13691" y="9435"/>
                  </a:lnTo>
                  <a:lnTo>
                    <a:pt x="13647" y="9347"/>
                  </a:lnTo>
                  <a:lnTo>
                    <a:pt x="12813" y="8075"/>
                  </a:lnTo>
                  <a:lnTo>
                    <a:pt x="12155" y="4169"/>
                  </a:lnTo>
                  <a:lnTo>
                    <a:pt x="12155" y="4125"/>
                  </a:lnTo>
                  <a:lnTo>
                    <a:pt x="11190" y="966"/>
                  </a:lnTo>
                  <a:lnTo>
                    <a:pt x="11190" y="878"/>
                  </a:lnTo>
                  <a:lnTo>
                    <a:pt x="11102" y="834"/>
                  </a:lnTo>
                  <a:lnTo>
                    <a:pt x="9039" y="44"/>
                  </a:lnTo>
                  <a:lnTo>
                    <a:pt x="899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29" name="Google Shape;17129;p486"/>
            <p:cNvSpPr/>
            <p:nvPr/>
          </p:nvSpPr>
          <p:spPr>
            <a:xfrm>
              <a:off x="5288750" y="4500250"/>
              <a:ext cx="79025" cy="51600"/>
            </a:xfrm>
            <a:custGeom>
              <a:avLst/>
              <a:gdLst/>
              <a:ahLst/>
              <a:cxnLst/>
              <a:rect l="l" t="t" r="r" b="b"/>
              <a:pathLst>
                <a:path w="3161" h="2064" extrusionOk="0">
                  <a:moveTo>
                    <a:pt x="1932" y="352"/>
                  </a:moveTo>
                  <a:lnTo>
                    <a:pt x="2502" y="571"/>
                  </a:lnTo>
                  <a:lnTo>
                    <a:pt x="2678" y="703"/>
                  </a:lnTo>
                  <a:lnTo>
                    <a:pt x="2546" y="791"/>
                  </a:lnTo>
                  <a:lnTo>
                    <a:pt x="1493" y="1361"/>
                  </a:lnTo>
                  <a:lnTo>
                    <a:pt x="352" y="1668"/>
                  </a:lnTo>
                  <a:lnTo>
                    <a:pt x="352" y="1624"/>
                  </a:lnTo>
                  <a:lnTo>
                    <a:pt x="747" y="1054"/>
                  </a:lnTo>
                  <a:lnTo>
                    <a:pt x="1317" y="483"/>
                  </a:lnTo>
                  <a:lnTo>
                    <a:pt x="1932" y="352"/>
                  </a:lnTo>
                  <a:close/>
                  <a:moveTo>
                    <a:pt x="1932" y="1"/>
                  </a:moveTo>
                  <a:lnTo>
                    <a:pt x="1186" y="132"/>
                  </a:lnTo>
                  <a:lnTo>
                    <a:pt x="1098" y="176"/>
                  </a:lnTo>
                  <a:lnTo>
                    <a:pt x="484" y="791"/>
                  </a:lnTo>
                  <a:lnTo>
                    <a:pt x="484" y="835"/>
                  </a:lnTo>
                  <a:lnTo>
                    <a:pt x="45" y="1493"/>
                  </a:lnTo>
                  <a:lnTo>
                    <a:pt x="45" y="1537"/>
                  </a:lnTo>
                  <a:lnTo>
                    <a:pt x="1" y="1888"/>
                  </a:lnTo>
                  <a:lnTo>
                    <a:pt x="1" y="1975"/>
                  </a:lnTo>
                  <a:lnTo>
                    <a:pt x="45" y="2019"/>
                  </a:lnTo>
                  <a:lnTo>
                    <a:pt x="176" y="2063"/>
                  </a:lnTo>
                  <a:lnTo>
                    <a:pt x="220" y="2063"/>
                  </a:lnTo>
                  <a:lnTo>
                    <a:pt x="1581" y="1668"/>
                  </a:lnTo>
                  <a:lnTo>
                    <a:pt x="1625" y="1668"/>
                  </a:lnTo>
                  <a:lnTo>
                    <a:pt x="2678" y="1098"/>
                  </a:lnTo>
                  <a:lnTo>
                    <a:pt x="3073" y="922"/>
                  </a:lnTo>
                  <a:lnTo>
                    <a:pt x="3116" y="878"/>
                  </a:lnTo>
                  <a:lnTo>
                    <a:pt x="3160" y="791"/>
                  </a:lnTo>
                  <a:lnTo>
                    <a:pt x="3160" y="703"/>
                  </a:lnTo>
                  <a:lnTo>
                    <a:pt x="3116" y="615"/>
                  </a:lnTo>
                  <a:lnTo>
                    <a:pt x="2722" y="264"/>
                  </a:lnTo>
                  <a:lnTo>
                    <a:pt x="2634" y="220"/>
                  </a:lnTo>
                  <a:lnTo>
                    <a:pt x="201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30" name="Google Shape;17130;p486"/>
            <p:cNvSpPr/>
            <p:nvPr/>
          </p:nvSpPr>
          <p:spPr>
            <a:xfrm>
              <a:off x="5982075" y="1811500"/>
              <a:ext cx="928100" cy="1382250"/>
            </a:xfrm>
            <a:custGeom>
              <a:avLst/>
              <a:gdLst/>
              <a:ahLst/>
              <a:cxnLst/>
              <a:rect l="l" t="t" r="r" b="b"/>
              <a:pathLst>
                <a:path w="37124" h="55290" extrusionOk="0">
                  <a:moveTo>
                    <a:pt x="36685" y="0"/>
                  </a:moveTo>
                  <a:lnTo>
                    <a:pt x="36641" y="44"/>
                  </a:lnTo>
                  <a:lnTo>
                    <a:pt x="36597" y="132"/>
                  </a:lnTo>
                  <a:lnTo>
                    <a:pt x="36597" y="176"/>
                  </a:lnTo>
                  <a:lnTo>
                    <a:pt x="36641" y="263"/>
                  </a:lnTo>
                  <a:lnTo>
                    <a:pt x="36685" y="395"/>
                  </a:lnTo>
                  <a:lnTo>
                    <a:pt x="36772" y="1360"/>
                  </a:lnTo>
                  <a:lnTo>
                    <a:pt x="36772" y="3203"/>
                  </a:lnTo>
                  <a:lnTo>
                    <a:pt x="36070" y="4915"/>
                  </a:lnTo>
                  <a:lnTo>
                    <a:pt x="35280" y="7811"/>
                  </a:lnTo>
                  <a:lnTo>
                    <a:pt x="34666" y="9917"/>
                  </a:lnTo>
                  <a:lnTo>
                    <a:pt x="34008" y="11936"/>
                  </a:lnTo>
                  <a:lnTo>
                    <a:pt x="32648" y="14744"/>
                  </a:lnTo>
                  <a:lnTo>
                    <a:pt x="31551" y="16850"/>
                  </a:lnTo>
                  <a:lnTo>
                    <a:pt x="30629" y="18956"/>
                  </a:lnTo>
                  <a:lnTo>
                    <a:pt x="29137" y="21633"/>
                  </a:lnTo>
                  <a:lnTo>
                    <a:pt x="27733" y="23827"/>
                  </a:lnTo>
                  <a:lnTo>
                    <a:pt x="26504" y="25758"/>
                  </a:lnTo>
                  <a:lnTo>
                    <a:pt x="25144" y="28215"/>
                  </a:lnTo>
                  <a:lnTo>
                    <a:pt x="24881" y="29093"/>
                  </a:lnTo>
                  <a:lnTo>
                    <a:pt x="24881" y="29137"/>
                  </a:lnTo>
                  <a:lnTo>
                    <a:pt x="24881" y="30014"/>
                  </a:lnTo>
                  <a:lnTo>
                    <a:pt x="24881" y="30058"/>
                  </a:lnTo>
                  <a:lnTo>
                    <a:pt x="25232" y="32735"/>
                  </a:lnTo>
                  <a:lnTo>
                    <a:pt x="25583" y="36289"/>
                  </a:lnTo>
                  <a:lnTo>
                    <a:pt x="25495" y="36421"/>
                  </a:lnTo>
                  <a:lnTo>
                    <a:pt x="23345" y="37649"/>
                  </a:lnTo>
                  <a:lnTo>
                    <a:pt x="21370" y="39054"/>
                  </a:lnTo>
                  <a:lnTo>
                    <a:pt x="21326" y="39054"/>
                  </a:lnTo>
                  <a:lnTo>
                    <a:pt x="19659" y="40546"/>
                  </a:lnTo>
                  <a:lnTo>
                    <a:pt x="16500" y="43047"/>
                  </a:lnTo>
                  <a:lnTo>
                    <a:pt x="16456" y="43047"/>
                  </a:lnTo>
                  <a:lnTo>
                    <a:pt x="14964" y="44539"/>
                  </a:lnTo>
                  <a:lnTo>
                    <a:pt x="12594" y="47040"/>
                  </a:lnTo>
                  <a:lnTo>
                    <a:pt x="10400" y="48268"/>
                  </a:lnTo>
                  <a:lnTo>
                    <a:pt x="8250" y="49102"/>
                  </a:lnTo>
                  <a:lnTo>
                    <a:pt x="8206" y="49146"/>
                  </a:lnTo>
                  <a:lnTo>
                    <a:pt x="6626" y="50111"/>
                  </a:lnTo>
                  <a:lnTo>
                    <a:pt x="88" y="54982"/>
                  </a:lnTo>
                  <a:lnTo>
                    <a:pt x="44" y="55026"/>
                  </a:lnTo>
                  <a:lnTo>
                    <a:pt x="0" y="55114"/>
                  </a:lnTo>
                  <a:lnTo>
                    <a:pt x="44" y="55158"/>
                  </a:lnTo>
                  <a:lnTo>
                    <a:pt x="44" y="55245"/>
                  </a:lnTo>
                  <a:lnTo>
                    <a:pt x="132" y="55289"/>
                  </a:lnTo>
                  <a:lnTo>
                    <a:pt x="308" y="55289"/>
                  </a:lnTo>
                  <a:lnTo>
                    <a:pt x="6846" y="50419"/>
                  </a:lnTo>
                  <a:lnTo>
                    <a:pt x="8382" y="49453"/>
                  </a:lnTo>
                  <a:lnTo>
                    <a:pt x="10532" y="48620"/>
                  </a:lnTo>
                  <a:lnTo>
                    <a:pt x="10576" y="48576"/>
                  </a:lnTo>
                  <a:lnTo>
                    <a:pt x="12814" y="47347"/>
                  </a:lnTo>
                  <a:lnTo>
                    <a:pt x="12857" y="47303"/>
                  </a:lnTo>
                  <a:lnTo>
                    <a:pt x="15227" y="44802"/>
                  </a:lnTo>
                  <a:lnTo>
                    <a:pt x="16719" y="43310"/>
                  </a:lnTo>
                  <a:lnTo>
                    <a:pt x="19878" y="40853"/>
                  </a:lnTo>
                  <a:lnTo>
                    <a:pt x="21546" y="39361"/>
                  </a:lnTo>
                  <a:lnTo>
                    <a:pt x="23520" y="37957"/>
                  </a:lnTo>
                  <a:lnTo>
                    <a:pt x="25714" y="36684"/>
                  </a:lnTo>
                  <a:lnTo>
                    <a:pt x="25758" y="36640"/>
                  </a:lnTo>
                  <a:lnTo>
                    <a:pt x="25890" y="36421"/>
                  </a:lnTo>
                  <a:lnTo>
                    <a:pt x="25934" y="36289"/>
                  </a:lnTo>
                  <a:lnTo>
                    <a:pt x="25583" y="32691"/>
                  </a:lnTo>
                  <a:lnTo>
                    <a:pt x="25232" y="30014"/>
                  </a:lnTo>
                  <a:lnTo>
                    <a:pt x="25232" y="29137"/>
                  </a:lnTo>
                  <a:lnTo>
                    <a:pt x="25451" y="28347"/>
                  </a:lnTo>
                  <a:lnTo>
                    <a:pt x="26811" y="25933"/>
                  </a:lnTo>
                  <a:lnTo>
                    <a:pt x="29444" y="21809"/>
                  </a:lnTo>
                  <a:lnTo>
                    <a:pt x="30936" y="19132"/>
                  </a:lnTo>
                  <a:lnTo>
                    <a:pt x="30980" y="19088"/>
                  </a:lnTo>
                  <a:lnTo>
                    <a:pt x="31858" y="16982"/>
                  </a:lnTo>
                  <a:lnTo>
                    <a:pt x="32955" y="14876"/>
                  </a:lnTo>
                  <a:lnTo>
                    <a:pt x="34359" y="12111"/>
                  </a:lnTo>
                  <a:lnTo>
                    <a:pt x="34359" y="12067"/>
                  </a:lnTo>
                  <a:lnTo>
                    <a:pt x="35017" y="10049"/>
                  </a:lnTo>
                  <a:lnTo>
                    <a:pt x="35631" y="7942"/>
                  </a:lnTo>
                  <a:lnTo>
                    <a:pt x="36421" y="5002"/>
                  </a:lnTo>
                  <a:lnTo>
                    <a:pt x="37080" y="3291"/>
                  </a:lnTo>
                  <a:lnTo>
                    <a:pt x="37123" y="3203"/>
                  </a:lnTo>
                  <a:lnTo>
                    <a:pt x="37123" y="1360"/>
                  </a:lnTo>
                  <a:lnTo>
                    <a:pt x="37123" y="1317"/>
                  </a:lnTo>
                  <a:lnTo>
                    <a:pt x="37036" y="307"/>
                  </a:lnTo>
                  <a:lnTo>
                    <a:pt x="37036" y="263"/>
                  </a:lnTo>
                  <a:lnTo>
                    <a:pt x="36948" y="88"/>
                  </a:lnTo>
                  <a:lnTo>
                    <a:pt x="36904" y="44"/>
                  </a:lnTo>
                  <a:lnTo>
                    <a:pt x="3681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31" name="Google Shape;17131;p486"/>
            <p:cNvSpPr/>
            <p:nvPr/>
          </p:nvSpPr>
          <p:spPr>
            <a:xfrm>
              <a:off x="5954650" y="1809300"/>
              <a:ext cx="928100" cy="1359225"/>
            </a:xfrm>
            <a:custGeom>
              <a:avLst/>
              <a:gdLst/>
              <a:ahLst/>
              <a:cxnLst/>
              <a:rect l="l" t="t" r="r" b="b"/>
              <a:pathLst>
                <a:path w="37124" h="54369" extrusionOk="0">
                  <a:moveTo>
                    <a:pt x="36685" y="0"/>
                  </a:moveTo>
                  <a:lnTo>
                    <a:pt x="36641" y="44"/>
                  </a:lnTo>
                  <a:lnTo>
                    <a:pt x="36553" y="44"/>
                  </a:lnTo>
                  <a:lnTo>
                    <a:pt x="36509" y="132"/>
                  </a:lnTo>
                  <a:lnTo>
                    <a:pt x="36509" y="176"/>
                  </a:lnTo>
                  <a:lnTo>
                    <a:pt x="36509" y="264"/>
                  </a:lnTo>
                  <a:lnTo>
                    <a:pt x="36685" y="878"/>
                  </a:lnTo>
                  <a:lnTo>
                    <a:pt x="36772" y="1317"/>
                  </a:lnTo>
                  <a:lnTo>
                    <a:pt x="36685" y="2238"/>
                  </a:lnTo>
                  <a:lnTo>
                    <a:pt x="36114" y="4169"/>
                  </a:lnTo>
                  <a:lnTo>
                    <a:pt x="35588" y="6275"/>
                  </a:lnTo>
                  <a:lnTo>
                    <a:pt x="34885" y="8820"/>
                  </a:lnTo>
                  <a:lnTo>
                    <a:pt x="34139" y="11146"/>
                  </a:lnTo>
                  <a:lnTo>
                    <a:pt x="32823" y="14042"/>
                  </a:lnTo>
                  <a:lnTo>
                    <a:pt x="31814" y="15973"/>
                  </a:lnTo>
                  <a:lnTo>
                    <a:pt x="30541" y="18737"/>
                  </a:lnTo>
                  <a:lnTo>
                    <a:pt x="29093" y="21238"/>
                  </a:lnTo>
                  <a:lnTo>
                    <a:pt x="27557" y="23652"/>
                  </a:lnTo>
                  <a:lnTo>
                    <a:pt x="26285" y="25802"/>
                  </a:lnTo>
                  <a:lnTo>
                    <a:pt x="24881" y="28172"/>
                  </a:lnTo>
                  <a:lnTo>
                    <a:pt x="22599" y="31682"/>
                  </a:lnTo>
                  <a:lnTo>
                    <a:pt x="22599" y="31770"/>
                  </a:lnTo>
                  <a:lnTo>
                    <a:pt x="22467" y="32911"/>
                  </a:lnTo>
                  <a:lnTo>
                    <a:pt x="22380" y="35631"/>
                  </a:lnTo>
                  <a:lnTo>
                    <a:pt x="22160" y="36509"/>
                  </a:lnTo>
                  <a:lnTo>
                    <a:pt x="21721" y="37299"/>
                  </a:lnTo>
                  <a:lnTo>
                    <a:pt x="20142" y="38834"/>
                  </a:lnTo>
                  <a:lnTo>
                    <a:pt x="17070" y="41379"/>
                  </a:lnTo>
                  <a:lnTo>
                    <a:pt x="15490" y="43091"/>
                  </a:lnTo>
                  <a:lnTo>
                    <a:pt x="13516" y="45329"/>
                  </a:lnTo>
                  <a:lnTo>
                    <a:pt x="12331" y="46338"/>
                  </a:lnTo>
                  <a:lnTo>
                    <a:pt x="11234" y="46865"/>
                  </a:lnTo>
                  <a:lnTo>
                    <a:pt x="8777" y="47786"/>
                  </a:lnTo>
                  <a:lnTo>
                    <a:pt x="8733" y="47786"/>
                  </a:lnTo>
                  <a:lnTo>
                    <a:pt x="6934" y="48927"/>
                  </a:lnTo>
                  <a:lnTo>
                    <a:pt x="2194" y="52525"/>
                  </a:lnTo>
                  <a:lnTo>
                    <a:pt x="44" y="54061"/>
                  </a:lnTo>
                  <a:lnTo>
                    <a:pt x="0" y="54105"/>
                  </a:lnTo>
                  <a:lnTo>
                    <a:pt x="0" y="54193"/>
                  </a:lnTo>
                  <a:lnTo>
                    <a:pt x="0" y="54236"/>
                  </a:lnTo>
                  <a:lnTo>
                    <a:pt x="0" y="54324"/>
                  </a:lnTo>
                  <a:lnTo>
                    <a:pt x="88" y="54368"/>
                  </a:lnTo>
                  <a:lnTo>
                    <a:pt x="176" y="54368"/>
                  </a:lnTo>
                  <a:lnTo>
                    <a:pt x="264" y="54324"/>
                  </a:lnTo>
                  <a:lnTo>
                    <a:pt x="2370" y="52788"/>
                  </a:lnTo>
                  <a:lnTo>
                    <a:pt x="5486" y="50463"/>
                  </a:lnTo>
                  <a:lnTo>
                    <a:pt x="7153" y="49234"/>
                  </a:lnTo>
                  <a:lnTo>
                    <a:pt x="8908" y="48093"/>
                  </a:lnTo>
                  <a:lnTo>
                    <a:pt x="11365" y="47172"/>
                  </a:lnTo>
                  <a:lnTo>
                    <a:pt x="12506" y="46645"/>
                  </a:lnTo>
                  <a:lnTo>
                    <a:pt x="12550" y="46601"/>
                  </a:lnTo>
                  <a:lnTo>
                    <a:pt x="13735" y="45592"/>
                  </a:lnTo>
                  <a:lnTo>
                    <a:pt x="13779" y="45548"/>
                  </a:lnTo>
                  <a:lnTo>
                    <a:pt x="15754" y="43310"/>
                  </a:lnTo>
                  <a:lnTo>
                    <a:pt x="17333" y="41643"/>
                  </a:lnTo>
                  <a:lnTo>
                    <a:pt x="20361" y="39098"/>
                  </a:lnTo>
                  <a:lnTo>
                    <a:pt x="21985" y="37518"/>
                  </a:lnTo>
                  <a:lnTo>
                    <a:pt x="22028" y="37474"/>
                  </a:lnTo>
                  <a:lnTo>
                    <a:pt x="22511" y="36684"/>
                  </a:lnTo>
                  <a:lnTo>
                    <a:pt x="22511" y="36640"/>
                  </a:lnTo>
                  <a:lnTo>
                    <a:pt x="22731" y="35719"/>
                  </a:lnTo>
                  <a:lnTo>
                    <a:pt x="22731" y="35675"/>
                  </a:lnTo>
                  <a:lnTo>
                    <a:pt x="22818" y="32954"/>
                  </a:lnTo>
                  <a:lnTo>
                    <a:pt x="22950" y="31857"/>
                  </a:lnTo>
                  <a:lnTo>
                    <a:pt x="25188" y="28391"/>
                  </a:lnTo>
                  <a:lnTo>
                    <a:pt x="26592" y="25978"/>
                  </a:lnTo>
                  <a:lnTo>
                    <a:pt x="27821" y="23827"/>
                  </a:lnTo>
                  <a:lnTo>
                    <a:pt x="29400" y="21414"/>
                  </a:lnTo>
                  <a:lnTo>
                    <a:pt x="30848" y="18913"/>
                  </a:lnTo>
                  <a:lnTo>
                    <a:pt x="32121" y="16104"/>
                  </a:lnTo>
                  <a:lnTo>
                    <a:pt x="33130" y="14218"/>
                  </a:lnTo>
                  <a:lnTo>
                    <a:pt x="34491" y="11278"/>
                  </a:lnTo>
                  <a:lnTo>
                    <a:pt x="34491" y="11234"/>
                  </a:lnTo>
                  <a:lnTo>
                    <a:pt x="35237" y="8908"/>
                  </a:lnTo>
                  <a:lnTo>
                    <a:pt x="35895" y="6363"/>
                  </a:lnTo>
                  <a:lnTo>
                    <a:pt x="36465" y="4301"/>
                  </a:lnTo>
                  <a:lnTo>
                    <a:pt x="37036" y="2282"/>
                  </a:lnTo>
                  <a:lnTo>
                    <a:pt x="37123" y="1317"/>
                  </a:lnTo>
                  <a:lnTo>
                    <a:pt x="37123" y="1273"/>
                  </a:lnTo>
                  <a:lnTo>
                    <a:pt x="37036" y="834"/>
                  </a:lnTo>
                  <a:lnTo>
                    <a:pt x="37036" y="790"/>
                  </a:lnTo>
                  <a:lnTo>
                    <a:pt x="36860" y="132"/>
                  </a:lnTo>
                  <a:lnTo>
                    <a:pt x="36816" y="88"/>
                  </a:lnTo>
                  <a:lnTo>
                    <a:pt x="36772" y="44"/>
                  </a:lnTo>
                  <a:lnTo>
                    <a:pt x="3668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32" name="Google Shape;17132;p486"/>
            <p:cNvSpPr/>
            <p:nvPr/>
          </p:nvSpPr>
          <p:spPr>
            <a:xfrm>
              <a:off x="5925025" y="1820275"/>
              <a:ext cx="932500" cy="1321900"/>
            </a:xfrm>
            <a:custGeom>
              <a:avLst/>
              <a:gdLst/>
              <a:ahLst/>
              <a:cxnLst/>
              <a:rect l="l" t="t" r="r" b="b"/>
              <a:pathLst>
                <a:path w="37300" h="52876" extrusionOk="0">
                  <a:moveTo>
                    <a:pt x="37124" y="0"/>
                  </a:moveTo>
                  <a:lnTo>
                    <a:pt x="37080" y="44"/>
                  </a:lnTo>
                  <a:lnTo>
                    <a:pt x="36992" y="44"/>
                  </a:lnTo>
                  <a:lnTo>
                    <a:pt x="36948" y="88"/>
                  </a:lnTo>
                  <a:lnTo>
                    <a:pt x="36948" y="176"/>
                  </a:lnTo>
                  <a:lnTo>
                    <a:pt x="36860" y="746"/>
                  </a:lnTo>
                  <a:lnTo>
                    <a:pt x="35763" y="4827"/>
                  </a:lnTo>
                  <a:lnTo>
                    <a:pt x="35061" y="7504"/>
                  </a:lnTo>
                  <a:lnTo>
                    <a:pt x="34315" y="9917"/>
                  </a:lnTo>
                  <a:lnTo>
                    <a:pt x="32165" y="14568"/>
                  </a:lnTo>
                  <a:lnTo>
                    <a:pt x="31024" y="17026"/>
                  </a:lnTo>
                  <a:lnTo>
                    <a:pt x="29532" y="19659"/>
                  </a:lnTo>
                  <a:lnTo>
                    <a:pt x="27031" y="23696"/>
                  </a:lnTo>
                  <a:lnTo>
                    <a:pt x="24705" y="27645"/>
                  </a:lnTo>
                  <a:lnTo>
                    <a:pt x="23696" y="29137"/>
                  </a:lnTo>
                  <a:lnTo>
                    <a:pt x="21063" y="32647"/>
                  </a:lnTo>
                  <a:lnTo>
                    <a:pt x="21019" y="32691"/>
                  </a:lnTo>
                  <a:lnTo>
                    <a:pt x="20230" y="35061"/>
                  </a:lnTo>
                  <a:lnTo>
                    <a:pt x="18387" y="38571"/>
                  </a:lnTo>
                  <a:lnTo>
                    <a:pt x="17158" y="39931"/>
                  </a:lnTo>
                  <a:lnTo>
                    <a:pt x="14964" y="42432"/>
                  </a:lnTo>
                  <a:lnTo>
                    <a:pt x="12814" y="44670"/>
                  </a:lnTo>
                  <a:lnTo>
                    <a:pt x="9391" y="45943"/>
                  </a:lnTo>
                  <a:lnTo>
                    <a:pt x="7855" y="46864"/>
                  </a:lnTo>
                  <a:lnTo>
                    <a:pt x="7811" y="46864"/>
                  </a:lnTo>
                  <a:lnTo>
                    <a:pt x="6012" y="48225"/>
                  </a:lnTo>
                  <a:lnTo>
                    <a:pt x="45" y="52569"/>
                  </a:lnTo>
                  <a:lnTo>
                    <a:pt x="1" y="52613"/>
                  </a:lnTo>
                  <a:lnTo>
                    <a:pt x="1" y="52700"/>
                  </a:lnTo>
                  <a:lnTo>
                    <a:pt x="1" y="52744"/>
                  </a:lnTo>
                  <a:lnTo>
                    <a:pt x="1" y="52832"/>
                  </a:lnTo>
                  <a:lnTo>
                    <a:pt x="88" y="52876"/>
                  </a:lnTo>
                  <a:lnTo>
                    <a:pt x="264" y="52876"/>
                  </a:lnTo>
                  <a:lnTo>
                    <a:pt x="6232" y="48532"/>
                  </a:lnTo>
                  <a:lnTo>
                    <a:pt x="8031" y="47172"/>
                  </a:lnTo>
                  <a:lnTo>
                    <a:pt x="9523" y="46250"/>
                  </a:lnTo>
                  <a:lnTo>
                    <a:pt x="12243" y="45241"/>
                  </a:lnTo>
                  <a:lnTo>
                    <a:pt x="12989" y="44977"/>
                  </a:lnTo>
                  <a:lnTo>
                    <a:pt x="13077" y="44934"/>
                  </a:lnTo>
                  <a:lnTo>
                    <a:pt x="15227" y="42652"/>
                  </a:lnTo>
                  <a:lnTo>
                    <a:pt x="17377" y="40151"/>
                  </a:lnTo>
                  <a:lnTo>
                    <a:pt x="18650" y="38790"/>
                  </a:lnTo>
                  <a:lnTo>
                    <a:pt x="18694" y="38746"/>
                  </a:lnTo>
                  <a:lnTo>
                    <a:pt x="20581" y="35192"/>
                  </a:lnTo>
                  <a:lnTo>
                    <a:pt x="20581" y="35148"/>
                  </a:lnTo>
                  <a:lnTo>
                    <a:pt x="21327" y="32823"/>
                  </a:lnTo>
                  <a:lnTo>
                    <a:pt x="23959" y="29356"/>
                  </a:lnTo>
                  <a:lnTo>
                    <a:pt x="25013" y="27864"/>
                  </a:lnTo>
                  <a:lnTo>
                    <a:pt x="27294" y="23871"/>
                  </a:lnTo>
                  <a:lnTo>
                    <a:pt x="29839" y="19834"/>
                  </a:lnTo>
                  <a:lnTo>
                    <a:pt x="31331" y="17201"/>
                  </a:lnTo>
                  <a:lnTo>
                    <a:pt x="32472" y="14700"/>
                  </a:lnTo>
                  <a:lnTo>
                    <a:pt x="34666" y="10093"/>
                  </a:lnTo>
                  <a:lnTo>
                    <a:pt x="34666" y="10049"/>
                  </a:lnTo>
                  <a:lnTo>
                    <a:pt x="35412" y="7591"/>
                  </a:lnTo>
                  <a:lnTo>
                    <a:pt x="36114" y="4915"/>
                  </a:lnTo>
                  <a:lnTo>
                    <a:pt x="37211" y="790"/>
                  </a:lnTo>
                  <a:lnTo>
                    <a:pt x="37299" y="220"/>
                  </a:lnTo>
                  <a:lnTo>
                    <a:pt x="37255" y="132"/>
                  </a:lnTo>
                  <a:lnTo>
                    <a:pt x="37255" y="88"/>
                  </a:lnTo>
                  <a:lnTo>
                    <a:pt x="37211" y="44"/>
                  </a:lnTo>
                  <a:lnTo>
                    <a:pt x="3712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33" name="Google Shape;17133;p486"/>
            <p:cNvSpPr/>
            <p:nvPr/>
          </p:nvSpPr>
          <p:spPr>
            <a:xfrm>
              <a:off x="5894325" y="1812575"/>
              <a:ext cx="942350" cy="1302175"/>
            </a:xfrm>
            <a:custGeom>
              <a:avLst/>
              <a:gdLst/>
              <a:ahLst/>
              <a:cxnLst/>
              <a:rect l="l" t="t" r="r" b="b"/>
              <a:pathLst>
                <a:path w="37694" h="52087" extrusionOk="0">
                  <a:moveTo>
                    <a:pt x="37518" y="1"/>
                  </a:moveTo>
                  <a:lnTo>
                    <a:pt x="37430" y="45"/>
                  </a:lnTo>
                  <a:lnTo>
                    <a:pt x="37386" y="89"/>
                  </a:lnTo>
                  <a:lnTo>
                    <a:pt x="37342" y="133"/>
                  </a:lnTo>
                  <a:lnTo>
                    <a:pt x="37255" y="571"/>
                  </a:lnTo>
                  <a:lnTo>
                    <a:pt x="36377" y="3160"/>
                  </a:lnTo>
                  <a:lnTo>
                    <a:pt x="35763" y="5267"/>
                  </a:lnTo>
                  <a:lnTo>
                    <a:pt x="35148" y="7636"/>
                  </a:lnTo>
                  <a:lnTo>
                    <a:pt x="33876" y="11366"/>
                  </a:lnTo>
                  <a:lnTo>
                    <a:pt x="32559" y="13911"/>
                  </a:lnTo>
                  <a:lnTo>
                    <a:pt x="31550" y="16105"/>
                  </a:lnTo>
                  <a:lnTo>
                    <a:pt x="30629" y="17729"/>
                  </a:lnTo>
                  <a:lnTo>
                    <a:pt x="29707" y="19308"/>
                  </a:lnTo>
                  <a:lnTo>
                    <a:pt x="27820" y="22380"/>
                  </a:lnTo>
                  <a:lnTo>
                    <a:pt x="26504" y="24530"/>
                  </a:lnTo>
                  <a:lnTo>
                    <a:pt x="25231" y="26680"/>
                  </a:lnTo>
                  <a:lnTo>
                    <a:pt x="23959" y="28567"/>
                  </a:lnTo>
                  <a:lnTo>
                    <a:pt x="22686" y="30191"/>
                  </a:lnTo>
                  <a:lnTo>
                    <a:pt x="21282" y="31946"/>
                  </a:lnTo>
                  <a:lnTo>
                    <a:pt x="19790" y="33526"/>
                  </a:lnTo>
                  <a:lnTo>
                    <a:pt x="17684" y="35325"/>
                  </a:lnTo>
                  <a:lnTo>
                    <a:pt x="16762" y="36378"/>
                  </a:lnTo>
                  <a:lnTo>
                    <a:pt x="16718" y="36422"/>
                  </a:lnTo>
                  <a:lnTo>
                    <a:pt x="16148" y="37387"/>
                  </a:lnTo>
                  <a:lnTo>
                    <a:pt x="16148" y="37431"/>
                  </a:lnTo>
                  <a:lnTo>
                    <a:pt x="15358" y="39449"/>
                  </a:lnTo>
                  <a:lnTo>
                    <a:pt x="14437" y="41424"/>
                  </a:lnTo>
                  <a:lnTo>
                    <a:pt x="12901" y="43530"/>
                  </a:lnTo>
                  <a:lnTo>
                    <a:pt x="12330" y="43925"/>
                  </a:lnTo>
                  <a:lnTo>
                    <a:pt x="9917" y="44891"/>
                  </a:lnTo>
                  <a:lnTo>
                    <a:pt x="9917" y="44934"/>
                  </a:lnTo>
                  <a:lnTo>
                    <a:pt x="8337" y="45900"/>
                  </a:lnTo>
                  <a:lnTo>
                    <a:pt x="6143" y="47523"/>
                  </a:lnTo>
                  <a:lnTo>
                    <a:pt x="3642" y="49322"/>
                  </a:lnTo>
                  <a:lnTo>
                    <a:pt x="88" y="51780"/>
                  </a:lnTo>
                  <a:lnTo>
                    <a:pt x="44" y="51824"/>
                  </a:lnTo>
                  <a:lnTo>
                    <a:pt x="0" y="51911"/>
                  </a:lnTo>
                  <a:lnTo>
                    <a:pt x="0" y="51955"/>
                  </a:lnTo>
                  <a:lnTo>
                    <a:pt x="44" y="52043"/>
                  </a:lnTo>
                  <a:lnTo>
                    <a:pt x="88" y="52087"/>
                  </a:lnTo>
                  <a:lnTo>
                    <a:pt x="307" y="52087"/>
                  </a:lnTo>
                  <a:lnTo>
                    <a:pt x="3818" y="49630"/>
                  </a:lnTo>
                  <a:lnTo>
                    <a:pt x="6319" y="47787"/>
                  </a:lnTo>
                  <a:lnTo>
                    <a:pt x="8513" y="46163"/>
                  </a:lnTo>
                  <a:lnTo>
                    <a:pt x="10049" y="45242"/>
                  </a:lnTo>
                  <a:lnTo>
                    <a:pt x="12506" y="44232"/>
                  </a:lnTo>
                  <a:lnTo>
                    <a:pt x="13120" y="43794"/>
                  </a:lnTo>
                  <a:lnTo>
                    <a:pt x="13164" y="43750"/>
                  </a:lnTo>
                  <a:lnTo>
                    <a:pt x="14744" y="41643"/>
                  </a:lnTo>
                  <a:lnTo>
                    <a:pt x="14744" y="41600"/>
                  </a:lnTo>
                  <a:lnTo>
                    <a:pt x="15665" y="39581"/>
                  </a:lnTo>
                  <a:lnTo>
                    <a:pt x="16455" y="37563"/>
                  </a:lnTo>
                  <a:lnTo>
                    <a:pt x="17026" y="36597"/>
                  </a:lnTo>
                  <a:lnTo>
                    <a:pt x="17947" y="35588"/>
                  </a:lnTo>
                  <a:lnTo>
                    <a:pt x="20053" y="33789"/>
                  </a:lnTo>
                  <a:lnTo>
                    <a:pt x="20053" y="33745"/>
                  </a:lnTo>
                  <a:lnTo>
                    <a:pt x="21545" y="32165"/>
                  </a:lnTo>
                  <a:lnTo>
                    <a:pt x="22950" y="30410"/>
                  </a:lnTo>
                  <a:lnTo>
                    <a:pt x="24222" y="28786"/>
                  </a:lnTo>
                  <a:lnTo>
                    <a:pt x="25538" y="26856"/>
                  </a:lnTo>
                  <a:lnTo>
                    <a:pt x="26811" y="24706"/>
                  </a:lnTo>
                  <a:lnTo>
                    <a:pt x="28127" y="22599"/>
                  </a:lnTo>
                  <a:lnTo>
                    <a:pt x="30014" y="19484"/>
                  </a:lnTo>
                  <a:lnTo>
                    <a:pt x="30936" y="17904"/>
                  </a:lnTo>
                  <a:lnTo>
                    <a:pt x="31857" y="16281"/>
                  </a:lnTo>
                  <a:lnTo>
                    <a:pt x="32910" y="14043"/>
                  </a:lnTo>
                  <a:lnTo>
                    <a:pt x="34183" y="11498"/>
                  </a:lnTo>
                  <a:lnTo>
                    <a:pt x="34183" y="11454"/>
                  </a:lnTo>
                  <a:lnTo>
                    <a:pt x="35455" y="7768"/>
                  </a:lnTo>
                  <a:lnTo>
                    <a:pt x="36114" y="5354"/>
                  </a:lnTo>
                  <a:lnTo>
                    <a:pt x="36684" y="3248"/>
                  </a:lnTo>
                  <a:lnTo>
                    <a:pt x="37606" y="659"/>
                  </a:lnTo>
                  <a:lnTo>
                    <a:pt x="37693" y="220"/>
                  </a:lnTo>
                  <a:lnTo>
                    <a:pt x="37693" y="133"/>
                  </a:lnTo>
                  <a:lnTo>
                    <a:pt x="37693" y="89"/>
                  </a:lnTo>
                  <a:lnTo>
                    <a:pt x="37650" y="45"/>
                  </a:lnTo>
                  <a:lnTo>
                    <a:pt x="3756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34" name="Google Shape;17134;p486"/>
            <p:cNvSpPr/>
            <p:nvPr/>
          </p:nvSpPr>
          <p:spPr>
            <a:xfrm>
              <a:off x="5836175" y="1785150"/>
              <a:ext cx="956625" cy="1276950"/>
            </a:xfrm>
            <a:custGeom>
              <a:avLst/>
              <a:gdLst/>
              <a:ahLst/>
              <a:cxnLst/>
              <a:rect l="l" t="t" r="r" b="b"/>
              <a:pathLst>
                <a:path w="38265" h="51078" extrusionOk="0">
                  <a:moveTo>
                    <a:pt x="38001" y="1"/>
                  </a:moveTo>
                  <a:lnTo>
                    <a:pt x="37957" y="45"/>
                  </a:lnTo>
                  <a:lnTo>
                    <a:pt x="37913" y="133"/>
                  </a:lnTo>
                  <a:lnTo>
                    <a:pt x="37299" y="1888"/>
                  </a:lnTo>
                  <a:lnTo>
                    <a:pt x="36333" y="4126"/>
                  </a:lnTo>
                  <a:lnTo>
                    <a:pt x="35587" y="6715"/>
                  </a:lnTo>
                  <a:lnTo>
                    <a:pt x="34622" y="10050"/>
                  </a:lnTo>
                  <a:lnTo>
                    <a:pt x="32999" y="13604"/>
                  </a:lnTo>
                  <a:lnTo>
                    <a:pt x="32121" y="15359"/>
                  </a:lnTo>
                  <a:lnTo>
                    <a:pt x="29313" y="20186"/>
                  </a:lnTo>
                  <a:lnTo>
                    <a:pt x="27908" y="22468"/>
                  </a:lnTo>
                  <a:lnTo>
                    <a:pt x="26680" y="24530"/>
                  </a:lnTo>
                  <a:lnTo>
                    <a:pt x="24442" y="27909"/>
                  </a:lnTo>
                  <a:lnTo>
                    <a:pt x="22818" y="29971"/>
                  </a:lnTo>
                  <a:lnTo>
                    <a:pt x="21853" y="31112"/>
                  </a:lnTo>
                  <a:lnTo>
                    <a:pt x="20931" y="32121"/>
                  </a:lnTo>
                  <a:lnTo>
                    <a:pt x="20010" y="32955"/>
                  </a:lnTo>
                  <a:lnTo>
                    <a:pt x="19132" y="33701"/>
                  </a:lnTo>
                  <a:lnTo>
                    <a:pt x="18211" y="34403"/>
                  </a:lnTo>
                  <a:lnTo>
                    <a:pt x="17245" y="35061"/>
                  </a:lnTo>
                  <a:lnTo>
                    <a:pt x="15095" y="36378"/>
                  </a:lnTo>
                  <a:lnTo>
                    <a:pt x="13472" y="37387"/>
                  </a:lnTo>
                  <a:lnTo>
                    <a:pt x="11102" y="39054"/>
                  </a:lnTo>
                  <a:lnTo>
                    <a:pt x="11058" y="39054"/>
                  </a:lnTo>
                  <a:lnTo>
                    <a:pt x="9347" y="40590"/>
                  </a:lnTo>
                  <a:lnTo>
                    <a:pt x="9303" y="40634"/>
                  </a:lnTo>
                  <a:lnTo>
                    <a:pt x="8162" y="42653"/>
                  </a:lnTo>
                  <a:lnTo>
                    <a:pt x="5793" y="46646"/>
                  </a:lnTo>
                  <a:lnTo>
                    <a:pt x="4959" y="47348"/>
                  </a:lnTo>
                  <a:lnTo>
                    <a:pt x="2940" y="48708"/>
                  </a:lnTo>
                  <a:lnTo>
                    <a:pt x="44" y="50771"/>
                  </a:lnTo>
                  <a:lnTo>
                    <a:pt x="0" y="50814"/>
                  </a:lnTo>
                  <a:lnTo>
                    <a:pt x="0" y="50858"/>
                  </a:lnTo>
                  <a:lnTo>
                    <a:pt x="0" y="50946"/>
                  </a:lnTo>
                  <a:lnTo>
                    <a:pt x="0" y="50990"/>
                  </a:lnTo>
                  <a:lnTo>
                    <a:pt x="88" y="51034"/>
                  </a:lnTo>
                  <a:lnTo>
                    <a:pt x="176" y="51078"/>
                  </a:lnTo>
                  <a:lnTo>
                    <a:pt x="264" y="51034"/>
                  </a:lnTo>
                  <a:lnTo>
                    <a:pt x="3116" y="49015"/>
                  </a:lnTo>
                  <a:lnTo>
                    <a:pt x="5178" y="47611"/>
                  </a:lnTo>
                  <a:lnTo>
                    <a:pt x="6056" y="46909"/>
                  </a:lnTo>
                  <a:lnTo>
                    <a:pt x="6100" y="46865"/>
                  </a:lnTo>
                  <a:lnTo>
                    <a:pt x="8469" y="42828"/>
                  </a:lnTo>
                  <a:lnTo>
                    <a:pt x="9610" y="40854"/>
                  </a:lnTo>
                  <a:lnTo>
                    <a:pt x="11278" y="39318"/>
                  </a:lnTo>
                  <a:lnTo>
                    <a:pt x="13691" y="37694"/>
                  </a:lnTo>
                  <a:lnTo>
                    <a:pt x="15271" y="36685"/>
                  </a:lnTo>
                  <a:lnTo>
                    <a:pt x="17465" y="35325"/>
                  </a:lnTo>
                  <a:lnTo>
                    <a:pt x="18430" y="34666"/>
                  </a:lnTo>
                  <a:lnTo>
                    <a:pt x="19352" y="34008"/>
                  </a:lnTo>
                  <a:lnTo>
                    <a:pt x="20229" y="33218"/>
                  </a:lnTo>
                  <a:lnTo>
                    <a:pt x="21151" y="32385"/>
                  </a:lnTo>
                  <a:lnTo>
                    <a:pt x="22116" y="31375"/>
                  </a:lnTo>
                  <a:lnTo>
                    <a:pt x="23125" y="30191"/>
                  </a:lnTo>
                  <a:lnTo>
                    <a:pt x="24705" y="28128"/>
                  </a:lnTo>
                  <a:lnTo>
                    <a:pt x="26943" y="24749"/>
                  </a:lnTo>
                  <a:lnTo>
                    <a:pt x="28172" y="22643"/>
                  </a:lnTo>
                  <a:lnTo>
                    <a:pt x="29620" y="20361"/>
                  </a:lnTo>
                  <a:lnTo>
                    <a:pt x="32428" y="15535"/>
                  </a:lnTo>
                  <a:lnTo>
                    <a:pt x="33306" y="13779"/>
                  </a:lnTo>
                  <a:lnTo>
                    <a:pt x="34973" y="10225"/>
                  </a:lnTo>
                  <a:lnTo>
                    <a:pt x="34973" y="10181"/>
                  </a:lnTo>
                  <a:lnTo>
                    <a:pt x="35895" y="6802"/>
                  </a:lnTo>
                  <a:lnTo>
                    <a:pt x="36684" y="4257"/>
                  </a:lnTo>
                  <a:lnTo>
                    <a:pt x="37606" y="2019"/>
                  </a:lnTo>
                  <a:lnTo>
                    <a:pt x="38220" y="220"/>
                  </a:lnTo>
                  <a:lnTo>
                    <a:pt x="38264" y="177"/>
                  </a:lnTo>
                  <a:lnTo>
                    <a:pt x="38220" y="89"/>
                  </a:lnTo>
                  <a:lnTo>
                    <a:pt x="38176" y="45"/>
                  </a:lnTo>
                  <a:lnTo>
                    <a:pt x="3813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35" name="Google Shape;17135;p486"/>
            <p:cNvSpPr/>
            <p:nvPr/>
          </p:nvSpPr>
          <p:spPr>
            <a:xfrm>
              <a:off x="5806550" y="1750050"/>
              <a:ext cx="970875" cy="1285725"/>
            </a:xfrm>
            <a:custGeom>
              <a:avLst/>
              <a:gdLst/>
              <a:ahLst/>
              <a:cxnLst/>
              <a:rect l="l" t="t" r="r" b="b"/>
              <a:pathLst>
                <a:path w="38835" h="51429" extrusionOk="0">
                  <a:moveTo>
                    <a:pt x="38572" y="1"/>
                  </a:moveTo>
                  <a:lnTo>
                    <a:pt x="38528" y="45"/>
                  </a:lnTo>
                  <a:lnTo>
                    <a:pt x="38528" y="132"/>
                  </a:lnTo>
                  <a:lnTo>
                    <a:pt x="38221" y="1186"/>
                  </a:lnTo>
                  <a:lnTo>
                    <a:pt x="37255" y="3511"/>
                  </a:lnTo>
                  <a:lnTo>
                    <a:pt x="36158" y="6100"/>
                  </a:lnTo>
                  <a:lnTo>
                    <a:pt x="36114" y="6144"/>
                  </a:lnTo>
                  <a:lnTo>
                    <a:pt x="34710" y="11015"/>
                  </a:lnTo>
                  <a:lnTo>
                    <a:pt x="32955" y="14832"/>
                  </a:lnTo>
                  <a:lnTo>
                    <a:pt x="31112" y="18080"/>
                  </a:lnTo>
                  <a:lnTo>
                    <a:pt x="29049" y="21634"/>
                  </a:lnTo>
                  <a:lnTo>
                    <a:pt x="27996" y="23389"/>
                  </a:lnTo>
                  <a:lnTo>
                    <a:pt x="26943" y="25144"/>
                  </a:lnTo>
                  <a:lnTo>
                    <a:pt x="25802" y="26856"/>
                  </a:lnTo>
                  <a:lnTo>
                    <a:pt x="24661" y="28479"/>
                  </a:lnTo>
                  <a:lnTo>
                    <a:pt x="23477" y="30059"/>
                  </a:lnTo>
                  <a:lnTo>
                    <a:pt x="22862" y="30761"/>
                  </a:lnTo>
                  <a:lnTo>
                    <a:pt x="22204" y="31507"/>
                  </a:lnTo>
                  <a:lnTo>
                    <a:pt x="18869" y="34535"/>
                  </a:lnTo>
                  <a:lnTo>
                    <a:pt x="14920" y="37124"/>
                  </a:lnTo>
                  <a:lnTo>
                    <a:pt x="10883" y="39844"/>
                  </a:lnTo>
                  <a:lnTo>
                    <a:pt x="9084" y="41117"/>
                  </a:lnTo>
                  <a:lnTo>
                    <a:pt x="6714" y="42521"/>
                  </a:lnTo>
                  <a:lnTo>
                    <a:pt x="4169" y="43925"/>
                  </a:lnTo>
                  <a:lnTo>
                    <a:pt x="4125" y="43969"/>
                  </a:lnTo>
                  <a:lnTo>
                    <a:pt x="3774" y="44408"/>
                  </a:lnTo>
                  <a:lnTo>
                    <a:pt x="3774" y="44452"/>
                  </a:lnTo>
                  <a:lnTo>
                    <a:pt x="3248" y="45856"/>
                  </a:lnTo>
                  <a:lnTo>
                    <a:pt x="2370" y="48181"/>
                  </a:lnTo>
                  <a:lnTo>
                    <a:pt x="1317" y="49981"/>
                  </a:lnTo>
                  <a:lnTo>
                    <a:pt x="44" y="51121"/>
                  </a:lnTo>
                  <a:lnTo>
                    <a:pt x="44" y="51209"/>
                  </a:lnTo>
                  <a:lnTo>
                    <a:pt x="1" y="51253"/>
                  </a:lnTo>
                  <a:lnTo>
                    <a:pt x="1" y="51341"/>
                  </a:lnTo>
                  <a:lnTo>
                    <a:pt x="44" y="51385"/>
                  </a:lnTo>
                  <a:lnTo>
                    <a:pt x="132" y="51429"/>
                  </a:lnTo>
                  <a:lnTo>
                    <a:pt x="176" y="51429"/>
                  </a:lnTo>
                  <a:lnTo>
                    <a:pt x="308" y="51385"/>
                  </a:lnTo>
                  <a:lnTo>
                    <a:pt x="1580" y="50244"/>
                  </a:lnTo>
                  <a:lnTo>
                    <a:pt x="1624" y="50200"/>
                  </a:lnTo>
                  <a:lnTo>
                    <a:pt x="2677" y="48357"/>
                  </a:lnTo>
                  <a:lnTo>
                    <a:pt x="2721" y="48313"/>
                  </a:lnTo>
                  <a:lnTo>
                    <a:pt x="3599" y="45987"/>
                  </a:lnTo>
                  <a:lnTo>
                    <a:pt x="4081" y="44583"/>
                  </a:lnTo>
                  <a:lnTo>
                    <a:pt x="4389" y="44188"/>
                  </a:lnTo>
                  <a:lnTo>
                    <a:pt x="6890" y="42828"/>
                  </a:lnTo>
                  <a:lnTo>
                    <a:pt x="9303" y="41424"/>
                  </a:lnTo>
                  <a:lnTo>
                    <a:pt x="11102" y="40151"/>
                  </a:lnTo>
                  <a:lnTo>
                    <a:pt x="15139" y="37431"/>
                  </a:lnTo>
                  <a:lnTo>
                    <a:pt x="19089" y="34842"/>
                  </a:lnTo>
                  <a:lnTo>
                    <a:pt x="19089" y="34798"/>
                  </a:lnTo>
                  <a:lnTo>
                    <a:pt x="22467" y="31770"/>
                  </a:lnTo>
                  <a:lnTo>
                    <a:pt x="23082" y="31024"/>
                  </a:lnTo>
                  <a:lnTo>
                    <a:pt x="23740" y="30278"/>
                  </a:lnTo>
                  <a:lnTo>
                    <a:pt x="24925" y="28699"/>
                  </a:lnTo>
                  <a:lnTo>
                    <a:pt x="26109" y="27075"/>
                  </a:lnTo>
                  <a:lnTo>
                    <a:pt x="27206" y="25364"/>
                  </a:lnTo>
                  <a:lnTo>
                    <a:pt x="28304" y="23608"/>
                  </a:lnTo>
                  <a:lnTo>
                    <a:pt x="29357" y="21809"/>
                  </a:lnTo>
                  <a:lnTo>
                    <a:pt x="31419" y="18211"/>
                  </a:lnTo>
                  <a:lnTo>
                    <a:pt x="33262" y="15008"/>
                  </a:lnTo>
                  <a:lnTo>
                    <a:pt x="35061" y="11146"/>
                  </a:lnTo>
                  <a:lnTo>
                    <a:pt x="36465" y="6232"/>
                  </a:lnTo>
                  <a:lnTo>
                    <a:pt x="37606" y="3643"/>
                  </a:lnTo>
                  <a:lnTo>
                    <a:pt x="38572" y="1273"/>
                  </a:lnTo>
                  <a:lnTo>
                    <a:pt x="38835" y="220"/>
                  </a:lnTo>
                  <a:lnTo>
                    <a:pt x="38835" y="132"/>
                  </a:lnTo>
                  <a:lnTo>
                    <a:pt x="38835" y="89"/>
                  </a:lnTo>
                  <a:lnTo>
                    <a:pt x="3879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36" name="Google Shape;17136;p486"/>
            <p:cNvSpPr/>
            <p:nvPr/>
          </p:nvSpPr>
          <p:spPr>
            <a:xfrm>
              <a:off x="5750600" y="1745675"/>
              <a:ext cx="1006000" cy="1239650"/>
            </a:xfrm>
            <a:custGeom>
              <a:avLst/>
              <a:gdLst/>
              <a:ahLst/>
              <a:cxnLst/>
              <a:rect l="l" t="t" r="r" b="b"/>
              <a:pathLst>
                <a:path w="40240" h="49586" extrusionOk="0">
                  <a:moveTo>
                    <a:pt x="39976" y="0"/>
                  </a:moveTo>
                  <a:lnTo>
                    <a:pt x="39932" y="44"/>
                  </a:lnTo>
                  <a:lnTo>
                    <a:pt x="39888" y="88"/>
                  </a:lnTo>
                  <a:lnTo>
                    <a:pt x="39186" y="1756"/>
                  </a:lnTo>
                  <a:lnTo>
                    <a:pt x="36992" y="6933"/>
                  </a:lnTo>
                  <a:lnTo>
                    <a:pt x="36509" y="8601"/>
                  </a:lnTo>
                  <a:lnTo>
                    <a:pt x="35588" y="11497"/>
                  </a:lnTo>
                  <a:lnTo>
                    <a:pt x="33613" y="15315"/>
                  </a:lnTo>
                  <a:lnTo>
                    <a:pt x="32736" y="16894"/>
                  </a:lnTo>
                  <a:lnTo>
                    <a:pt x="31902" y="18386"/>
                  </a:lnTo>
                  <a:lnTo>
                    <a:pt x="30147" y="21370"/>
                  </a:lnTo>
                  <a:lnTo>
                    <a:pt x="28304" y="24310"/>
                  </a:lnTo>
                  <a:lnTo>
                    <a:pt x="26329" y="27338"/>
                  </a:lnTo>
                  <a:lnTo>
                    <a:pt x="23389" y="30892"/>
                  </a:lnTo>
                  <a:lnTo>
                    <a:pt x="20273" y="33700"/>
                  </a:lnTo>
                  <a:lnTo>
                    <a:pt x="16588" y="36114"/>
                  </a:lnTo>
                  <a:lnTo>
                    <a:pt x="14393" y="37562"/>
                  </a:lnTo>
                  <a:lnTo>
                    <a:pt x="12638" y="38747"/>
                  </a:lnTo>
                  <a:lnTo>
                    <a:pt x="10664" y="40151"/>
                  </a:lnTo>
                  <a:lnTo>
                    <a:pt x="8645" y="41336"/>
                  </a:lnTo>
                  <a:lnTo>
                    <a:pt x="6144" y="42652"/>
                  </a:lnTo>
                  <a:lnTo>
                    <a:pt x="5047" y="43398"/>
                  </a:lnTo>
                  <a:lnTo>
                    <a:pt x="1800" y="46119"/>
                  </a:lnTo>
                  <a:lnTo>
                    <a:pt x="1185" y="46864"/>
                  </a:lnTo>
                  <a:lnTo>
                    <a:pt x="1142" y="46908"/>
                  </a:lnTo>
                  <a:lnTo>
                    <a:pt x="1" y="49322"/>
                  </a:lnTo>
                  <a:lnTo>
                    <a:pt x="1" y="49410"/>
                  </a:lnTo>
                  <a:lnTo>
                    <a:pt x="1" y="49453"/>
                  </a:lnTo>
                  <a:lnTo>
                    <a:pt x="45" y="49541"/>
                  </a:lnTo>
                  <a:lnTo>
                    <a:pt x="88" y="49585"/>
                  </a:lnTo>
                  <a:lnTo>
                    <a:pt x="176" y="49585"/>
                  </a:lnTo>
                  <a:lnTo>
                    <a:pt x="264" y="49541"/>
                  </a:lnTo>
                  <a:lnTo>
                    <a:pt x="308" y="49497"/>
                  </a:lnTo>
                  <a:lnTo>
                    <a:pt x="1449" y="47040"/>
                  </a:lnTo>
                  <a:lnTo>
                    <a:pt x="2063" y="46382"/>
                  </a:lnTo>
                  <a:lnTo>
                    <a:pt x="5266" y="43661"/>
                  </a:lnTo>
                  <a:lnTo>
                    <a:pt x="6319" y="42959"/>
                  </a:lnTo>
                  <a:lnTo>
                    <a:pt x="8821" y="41643"/>
                  </a:lnTo>
                  <a:lnTo>
                    <a:pt x="10839" y="40458"/>
                  </a:lnTo>
                  <a:lnTo>
                    <a:pt x="12814" y="39010"/>
                  </a:lnTo>
                  <a:lnTo>
                    <a:pt x="14613" y="37825"/>
                  </a:lnTo>
                  <a:lnTo>
                    <a:pt x="16807" y="36421"/>
                  </a:lnTo>
                  <a:lnTo>
                    <a:pt x="20493" y="33964"/>
                  </a:lnTo>
                  <a:lnTo>
                    <a:pt x="23608" y="31155"/>
                  </a:lnTo>
                  <a:lnTo>
                    <a:pt x="23652" y="31111"/>
                  </a:lnTo>
                  <a:lnTo>
                    <a:pt x="26592" y="27557"/>
                  </a:lnTo>
                  <a:lnTo>
                    <a:pt x="26636" y="27513"/>
                  </a:lnTo>
                  <a:lnTo>
                    <a:pt x="28611" y="24486"/>
                  </a:lnTo>
                  <a:lnTo>
                    <a:pt x="30454" y="21546"/>
                  </a:lnTo>
                  <a:lnTo>
                    <a:pt x="32209" y="18562"/>
                  </a:lnTo>
                  <a:lnTo>
                    <a:pt x="33043" y="17070"/>
                  </a:lnTo>
                  <a:lnTo>
                    <a:pt x="33920" y="15490"/>
                  </a:lnTo>
                  <a:lnTo>
                    <a:pt x="35939" y="11629"/>
                  </a:lnTo>
                  <a:lnTo>
                    <a:pt x="36816" y="8732"/>
                  </a:lnTo>
                  <a:lnTo>
                    <a:pt x="37343" y="7065"/>
                  </a:lnTo>
                  <a:lnTo>
                    <a:pt x="39537" y="1931"/>
                  </a:lnTo>
                  <a:lnTo>
                    <a:pt x="40195" y="220"/>
                  </a:lnTo>
                  <a:lnTo>
                    <a:pt x="40239" y="176"/>
                  </a:lnTo>
                  <a:lnTo>
                    <a:pt x="40195" y="88"/>
                  </a:lnTo>
                  <a:lnTo>
                    <a:pt x="40195" y="44"/>
                  </a:lnTo>
                  <a:lnTo>
                    <a:pt x="4010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37" name="Google Shape;17137;p486"/>
            <p:cNvSpPr/>
            <p:nvPr/>
          </p:nvSpPr>
          <p:spPr>
            <a:xfrm>
              <a:off x="5686975" y="1781875"/>
              <a:ext cx="1024625" cy="1146400"/>
            </a:xfrm>
            <a:custGeom>
              <a:avLst/>
              <a:gdLst/>
              <a:ahLst/>
              <a:cxnLst/>
              <a:rect l="l" t="t" r="r" b="b"/>
              <a:pathLst>
                <a:path w="40985" h="45856" extrusionOk="0">
                  <a:moveTo>
                    <a:pt x="40766" y="0"/>
                  </a:moveTo>
                  <a:lnTo>
                    <a:pt x="40678" y="44"/>
                  </a:lnTo>
                  <a:lnTo>
                    <a:pt x="40634" y="88"/>
                  </a:lnTo>
                  <a:lnTo>
                    <a:pt x="39888" y="2019"/>
                  </a:lnTo>
                  <a:lnTo>
                    <a:pt x="38967" y="4257"/>
                  </a:lnTo>
                  <a:lnTo>
                    <a:pt x="37957" y="6626"/>
                  </a:lnTo>
                  <a:lnTo>
                    <a:pt x="37957" y="6670"/>
                  </a:lnTo>
                  <a:lnTo>
                    <a:pt x="37343" y="8908"/>
                  </a:lnTo>
                  <a:lnTo>
                    <a:pt x="36465" y="10751"/>
                  </a:lnTo>
                  <a:lnTo>
                    <a:pt x="32560" y="17772"/>
                  </a:lnTo>
                  <a:lnTo>
                    <a:pt x="30936" y="20449"/>
                  </a:lnTo>
                  <a:lnTo>
                    <a:pt x="29532" y="22599"/>
                  </a:lnTo>
                  <a:lnTo>
                    <a:pt x="26899" y="26329"/>
                  </a:lnTo>
                  <a:lnTo>
                    <a:pt x="25364" y="28128"/>
                  </a:lnTo>
                  <a:lnTo>
                    <a:pt x="23608" y="29795"/>
                  </a:lnTo>
                  <a:lnTo>
                    <a:pt x="21546" y="31506"/>
                  </a:lnTo>
                  <a:lnTo>
                    <a:pt x="19571" y="32867"/>
                  </a:lnTo>
                  <a:lnTo>
                    <a:pt x="17421" y="34227"/>
                  </a:lnTo>
                  <a:lnTo>
                    <a:pt x="15271" y="35675"/>
                  </a:lnTo>
                  <a:lnTo>
                    <a:pt x="13384" y="36948"/>
                  </a:lnTo>
                  <a:lnTo>
                    <a:pt x="11453" y="38220"/>
                  </a:lnTo>
                  <a:lnTo>
                    <a:pt x="9084" y="39493"/>
                  </a:lnTo>
                  <a:lnTo>
                    <a:pt x="7109" y="40677"/>
                  </a:lnTo>
                  <a:lnTo>
                    <a:pt x="7065" y="40721"/>
                  </a:lnTo>
                  <a:lnTo>
                    <a:pt x="5047" y="42476"/>
                  </a:lnTo>
                  <a:lnTo>
                    <a:pt x="3160" y="43661"/>
                  </a:lnTo>
                  <a:lnTo>
                    <a:pt x="88" y="45548"/>
                  </a:lnTo>
                  <a:lnTo>
                    <a:pt x="44" y="45592"/>
                  </a:lnTo>
                  <a:lnTo>
                    <a:pt x="44" y="45680"/>
                  </a:lnTo>
                  <a:lnTo>
                    <a:pt x="1" y="45724"/>
                  </a:lnTo>
                  <a:lnTo>
                    <a:pt x="44" y="45811"/>
                  </a:lnTo>
                  <a:lnTo>
                    <a:pt x="132" y="45855"/>
                  </a:lnTo>
                  <a:lnTo>
                    <a:pt x="308" y="45855"/>
                  </a:lnTo>
                  <a:lnTo>
                    <a:pt x="3336" y="43968"/>
                  </a:lnTo>
                  <a:lnTo>
                    <a:pt x="5266" y="42740"/>
                  </a:lnTo>
                  <a:lnTo>
                    <a:pt x="7285" y="40985"/>
                  </a:lnTo>
                  <a:lnTo>
                    <a:pt x="9259" y="39800"/>
                  </a:lnTo>
                  <a:lnTo>
                    <a:pt x="11629" y="38527"/>
                  </a:lnTo>
                  <a:lnTo>
                    <a:pt x="13604" y="37255"/>
                  </a:lnTo>
                  <a:lnTo>
                    <a:pt x="15490" y="35938"/>
                  </a:lnTo>
                  <a:lnTo>
                    <a:pt x="17641" y="34534"/>
                  </a:lnTo>
                  <a:lnTo>
                    <a:pt x="19791" y="33174"/>
                  </a:lnTo>
                  <a:lnTo>
                    <a:pt x="21765" y="31770"/>
                  </a:lnTo>
                  <a:lnTo>
                    <a:pt x="23828" y="30058"/>
                  </a:lnTo>
                  <a:lnTo>
                    <a:pt x="25583" y="28391"/>
                  </a:lnTo>
                  <a:lnTo>
                    <a:pt x="27207" y="26548"/>
                  </a:lnTo>
                  <a:lnTo>
                    <a:pt x="29795" y="22774"/>
                  </a:lnTo>
                  <a:lnTo>
                    <a:pt x="31244" y="20624"/>
                  </a:lnTo>
                  <a:lnTo>
                    <a:pt x="32867" y="17947"/>
                  </a:lnTo>
                  <a:lnTo>
                    <a:pt x="36772" y="10927"/>
                  </a:lnTo>
                  <a:lnTo>
                    <a:pt x="37650" y="9084"/>
                  </a:lnTo>
                  <a:lnTo>
                    <a:pt x="37694" y="9040"/>
                  </a:lnTo>
                  <a:lnTo>
                    <a:pt x="38308" y="6758"/>
                  </a:lnTo>
                  <a:lnTo>
                    <a:pt x="39274" y="4388"/>
                  </a:lnTo>
                  <a:lnTo>
                    <a:pt x="40195" y="2150"/>
                  </a:lnTo>
                  <a:lnTo>
                    <a:pt x="40985" y="220"/>
                  </a:lnTo>
                  <a:lnTo>
                    <a:pt x="40985" y="176"/>
                  </a:lnTo>
                  <a:lnTo>
                    <a:pt x="40985" y="88"/>
                  </a:lnTo>
                  <a:lnTo>
                    <a:pt x="40941" y="44"/>
                  </a:lnTo>
                  <a:lnTo>
                    <a:pt x="4089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38" name="Google Shape;17138;p486"/>
            <p:cNvSpPr/>
            <p:nvPr/>
          </p:nvSpPr>
          <p:spPr>
            <a:xfrm>
              <a:off x="5631025" y="1795025"/>
              <a:ext cx="1012575" cy="1082775"/>
            </a:xfrm>
            <a:custGeom>
              <a:avLst/>
              <a:gdLst/>
              <a:ahLst/>
              <a:cxnLst/>
              <a:rect l="l" t="t" r="r" b="b"/>
              <a:pathLst>
                <a:path w="40503" h="43311" extrusionOk="0">
                  <a:moveTo>
                    <a:pt x="40239" y="1"/>
                  </a:moveTo>
                  <a:lnTo>
                    <a:pt x="40195" y="45"/>
                  </a:lnTo>
                  <a:lnTo>
                    <a:pt x="40151" y="133"/>
                  </a:lnTo>
                  <a:lnTo>
                    <a:pt x="38923" y="3424"/>
                  </a:lnTo>
                  <a:lnTo>
                    <a:pt x="37167" y="8031"/>
                  </a:lnTo>
                  <a:lnTo>
                    <a:pt x="36334" y="9523"/>
                  </a:lnTo>
                  <a:lnTo>
                    <a:pt x="35281" y="11410"/>
                  </a:lnTo>
                  <a:lnTo>
                    <a:pt x="34052" y="13648"/>
                  </a:lnTo>
                  <a:lnTo>
                    <a:pt x="31990" y="17246"/>
                  </a:lnTo>
                  <a:lnTo>
                    <a:pt x="30805" y="19133"/>
                  </a:lnTo>
                  <a:lnTo>
                    <a:pt x="29401" y="21063"/>
                  </a:lnTo>
                  <a:lnTo>
                    <a:pt x="27996" y="23214"/>
                  </a:lnTo>
                  <a:lnTo>
                    <a:pt x="26505" y="24969"/>
                  </a:lnTo>
                  <a:lnTo>
                    <a:pt x="25232" y="26154"/>
                  </a:lnTo>
                  <a:lnTo>
                    <a:pt x="23477" y="27821"/>
                  </a:lnTo>
                  <a:lnTo>
                    <a:pt x="21853" y="29137"/>
                  </a:lnTo>
                  <a:lnTo>
                    <a:pt x="20054" y="30410"/>
                  </a:lnTo>
                  <a:lnTo>
                    <a:pt x="12199" y="35456"/>
                  </a:lnTo>
                  <a:lnTo>
                    <a:pt x="10137" y="36597"/>
                  </a:lnTo>
                  <a:lnTo>
                    <a:pt x="7636" y="38221"/>
                  </a:lnTo>
                  <a:lnTo>
                    <a:pt x="5661" y="39669"/>
                  </a:lnTo>
                  <a:lnTo>
                    <a:pt x="3687" y="40897"/>
                  </a:lnTo>
                  <a:lnTo>
                    <a:pt x="88" y="43004"/>
                  </a:lnTo>
                  <a:lnTo>
                    <a:pt x="45" y="43048"/>
                  </a:lnTo>
                  <a:lnTo>
                    <a:pt x="1" y="43091"/>
                  </a:lnTo>
                  <a:lnTo>
                    <a:pt x="1" y="43179"/>
                  </a:lnTo>
                  <a:lnTo>
                    <a:pt x="1" y="43223"/>
                  </a:lnTo>
                  <a:lnTo>
                    <a:pt x="88" y="43311"/>
                  </a:lnTo>
                  <a:lnTo>
                    <a:pt x="264" y="43311"/>
                  </a:lnTo>
                  <a:lnTo>
                    <a:pt x="3862" y="41205"/>
                  </a:lnTo>
                  <a:lnTo>
                    <a:pt x="5881" y="39932"/>
                  </a:lnTo>
                  <a:lnTo>
                    <a:pt x="7855" y="38484"/>
                  </a:lnTo>
                  <a:lnTo>
                    <a:pt x="10313" y="36904"/>
                  </a:lnTo>
                  <a:lnTo>
                    <a:pt x="12375" y="35763"/>
                  </a:lnTo>
                  <a:lnTo>
                    <a:pt x="20230" y="30717"/>
                  </a:lnTo>
                  <a:lnTo>
                    <a:pt x="22073" y="29401"/>
                  </a:lnTo>
                  <a:lnTo>
                    <a:pt x="23696" y="28084"/>
                  </a:lnTo>
                  <a:lnTo>
                    <a:pt x="25451" y="26417"/>
                  </a:lnTo>
                  <a:lnTo>
                    <a:pt x="26724" y="25232"/>
                  </a:lnTo>
                  <a:lnTo>
                    <a:pt x="26768" y="25188"/>
                  </a:lnTo>
                  <a:lnTo>
                    <a:pt x="28260" y="23433"/>
                  </a:lnTo>
                  <a:lnTo>
                    <a:pt x="28304" y="23389"/>
                  </a:lnTo>
                  <a:lnTo>
                    <a:pt x="29708" y="21283"/>
                  </a:lnTo>
                  <a:lnTo>
                    <a:pt x="31068" y="19352"/>
                  </a:lnTo>
                  <a:lnTo>
                    <a:pt x="32297" y="17421"/>
                  </a:lnTo>
                  <a:lnTo>
                    <a:pt x="34359" y="13823"/>
                  </a:lnTo>
                  <a:lnTo>
                    <a:pt x="35588" y="11585"/>
                  </a:lnTo>
                  <a:lnTo>
                    <a:pt x="36641" y="9698"/>
                  </a:lnTo>
                  <a:lnTo>
                    <a:pt x="37475" y="8207"/>
                  </a:lnTo>
                  <a:lnTo>
                    <a:pt x="37519" y="8163"/>
                  </a:lnTo>
                  <a:lnTo>
                    <a:pt x="39230" y="3555"/>
                  </a:lnTo>
                  <a:lnTo>
                    <a:pt x="40459" y="220"/>
                  </a:lnTo>
                  <a:lnTo>
                    <a:pt x="40502" y="176"/>
                  </a:lnTo>
                  <a:lnTo>
                    <a:pt x="40459" y="89"/>
                  </a:lnTo>
                  <a:lnTo>
                    <a:pt x="40415" y="45"/>
                  </a:lnTo>
                  <a:lnTo>
                    <a:pt x="4037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39" name="Google Shape;17139;p486"/>
            <p:cNvSpPr/>
            <p:nvPr/>
          </p:nvSpPr>
          <p:spPr>
            <a:xfrm>
              <a:off x="5603600" y="1804900"/>
              <a:ext cx="1003800" cy="1047675"/>
            </a:xfrm>
            <a:custGeom>
              <a:avLst/>
              <a:gdLst/>
              <a:ahLst/>
              <a:cxnLst/>
              <a:rect l="l" t="t" r="r" b="b"/>
              <a:pathLst>
                <a:path w="40152" h="41907" extrusionOk="0">
                  <a:moveTo>
                    <a:pt x="39932" y="1"/>
                  </a:moveTo>
                  <a:lnTo>
                    <a:pt x="39844" y="45"/>
                  </a:lnTo>
                  <a:lnTo>
                    <a:pt x="39800" y="89"/>
                  </a:lnTo>
                  <a:lnTo>
                    <a:pt x="38572" y="3511"/>
                  </a:lnTo>
                  <a:lnTo>
                    <a:pt x="37255" y="6978"/>
                  </a:lnTo>
                  <a:lnTo>
                    <a:pt x="35193" y="10620"/>
                  </a:lnTo>
                  <a:lnTo>
                    <a:pt x="33043" y="14525"/>
                  </a:lnTo>
                  <a:lnTo>
                    <a:pt x="32823" y="14876"/>
                  </a:lnTo>
                  <a:lnTo>
                    <a:pt x="30980" y="17860"/>
                  </a:lnTo>
                  <a:lnTo>
                    <a:pt x="30059" y="19264"/>
                  </a:lnTo>
                  <a:lnTo>
                    <a:pt x="29050" y="20668"/>
                  </a:lnTo>
                  <a:lnTo>
                    <a:pt x="28040" y="22029"/>
                  </a:lnTo>
                  <a:lnTo>
                    <a:pt x="26943" y="23301"/>
                  </a:lnTo>
                  <a:lnTo>
                    <a:pt x="26329" y="23959"/>
                  </a:lnTo>
                  <a:lnTo>
                    <a:pt x="25715" y="24574"/>
                  </a:lnTo>
                  <a:lnTo>
                    <a:pt x="25100" y="25144"/>
                  </a:lnTo>
                  <a:lnTo>
                    <a:pt x="24442" y="25715"/>
                  </a:lnTo>
                  <a:lnTo>
                    <a:pt x="22468" y="27426"/>
                  </a:lnTo>
                  <a:lnTo>
                    <a:pt x="20493" y="28874"/>
                  </a:lnTo>
                  <a:lnTo>
                    <a:pt x="13823" y="33262"/>
                  </a:lnTo>
                  <a:lnTo>
                    <a:pt x="12024" y="34271"/>
                  </a:lnTo>
                  <a:lnTo>
                    <a:pt x="10005" y="35456"/>
                  </a:lnTo>
                  <a:lnTo>
                    <a:pt x="6144" y="38001"/>
                  </a:lnTo>
                  <a:lnTo>
                    <a:pt x="3950" y="39361"/>
                  </a:lnTo>
                  <a:lnTo>
                    <a:pt x="88" y="41599"/>
                  </a:lnTo>
                  <a:lnTo>
                    <a:pt x="45" y="41643"/>
                  </a:lnTo>
                  <a:lnTo>
                    <a:pt x="1" y="41687"/>
                  </a:lnTo>
                  <a:lnTo>
                    <a:pt x="1" y="41775"/>
                  </a:lnTo>
                  <a:lnTo>
                    <a:pt x="1" y="41819"/>
                  </a:lnTo>
                  <a:lnTo>
                    <a:pt x="88" y="41907"/>
                  </a:lnTo>
                  <a:lnTo>
                    <a:pt x="264" y="41907"/>
                  </a:lnTo>
                  <a:lnTo>
                    <a:pt x="4125" y="39669"/>
                  </a:lnTo>
                  <a:lnTo>
                    <a:pt x="6319" y="38308"/>
                  </a:lnTo>
                  <a:lnTo>
                    <a:pt x="10181" y="35719"/>
                  </a:lnTo>
                  <a:lnTo>
                    <a:pt x="12199" y="34579"/>
                  </a:lnTo>
                  <a:lnTo>
                    <a:pt x="13999" y="33569"/>
                  </a:lnTo>
                  <a:lnTo>
                    <a:pt x="20668" y="29137"/>
                  </a:lnTo>
                  <a:lnTo>
                    <a:pt x="22687" y="27733"/>
                  </a:lnTo>
                  <a:lnTo>
                    <a:pt x="24662" y="26022"/>
                  </a:lnTo>
                  <a:lnTo>
                    <a:pt x="25320" y="25408"/>
                  </a:lnTo>
                  <a:lnTo>
                    <a:pt x="25978" y="24793"/>
                  </a:lnTo>
                  <a:lnTo>
                    <a:pt x="26592" y="24179"/>
                  </a:lnTo>
                  <a:lnTo>
                    <a:pt x="27163" y="23565"/>
                  </a:lnTo>
                  <a:lnTo>
                    <a:pt x="28304" y="22248"/>
                  </a:lnTo>
                  <a:lnTo>
                    <a:pt x="29313" y="20888"/>
                  </a:lnTo>
                  <a:lnTo>
                    <a:pt x="30322" y="19484"/>
                  </a:lnTo>
                  <a:lnTo>
                    <a:pt x="31287" y="18036"/>
                  </a:lnTo>
                  <a:lnTo>
                    <a:pt x="33130" y="15052"/>
                  </a:lnTo>
                  <a:lnTo>
                    <a:pt x="33350" y="14701"/>
                  </a:lnTo>
                  <a:lnTo>
                    <a:pt x="35500" y="10795"/>
                  </a:lnTo>
                  <a:lnTo>
                    <a:pt x="37562" y="7109"/>
                  </a:lnTo>
                  <a:lnTo>
                    <a:pt x="38923" y="3599"/>
                  </a:lnTo>
                  <a:lnTo>
                    <a:pt x="40151" y="220"/>
                  </a:lnTo>
                  <a:lnTo>
                    <a:pt x="40151" y="176"/>
                  </a:lnTo>
                  <a:lnTo>
                    <a:pt x="40151" y="89"/>
                  </a:lnTo>
                  <a:lnTo>
                    <a:pt x="40107" y="45"/>
                  </a:lnTo>
                  <a:lnTo>
                    <a:pt x="4006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40" name="Google Shape;17140;p486"/>
            <p:cNvSpPr/>
            <p:nvPr/>
          </p:nvSpPr>
          <p:spPr>
            <a:xfrm>
              <a:off x="5576175" y="1804900"/>
              <a:ext cx="998300" cy="1023550"/>
            </a:xfrm>
            <a:custGeom>
              <a:avLst/>
              <a:gdLst/>
              <a:ahLst/>
              <a:cxnLst/>
              <a:rect l="l" t="t" r="r" b="b"/>
              <a:pathLst>
                <a:path w="39932" h="40942" extrusionOk="0">
                  <a:moveTo>
                    <a:pt x="39713" y="1"/>
                  </a:moveTo>
                  <a:lnTo>
                    <a:pt x="39625" y="45"/>
                  </a:lnTo>
                  <a:lnTo>
                    <a:pt x="39625" y="89"/>
                  </a:lnTo>
                  <a:lnTo>
                    <a:pt x="38703" y="2634"/>
                  </a:lnTo>
                  <a:lnTo>
                    <a:pt x="37606" y="5705"/>
                  </a:lnTo>
                  <a:lnTo>
                    <a:pt x="35939" y="8865"/>
                  </a:lnTo>
                  <a:lnTo>
                    <a:pt x="34579" y="11234"/>
                  </a:lnTo>
                  <a:lnTo>
                    <a:pt x="32955" y="14130"/>
                  </a:lnTo>
                  <a:lnTo>
                    <a:pt x="31639" y="16324"/>
                  </a:lnTo>
                  <a:lnTo>
                    <a:pt x="28435" y="20888"/>
                  </a:lnTo>
                  <a:lnTo>
                    <a:pt x="27338" y="22160"/>
                  </a:lnTo>
                  <a:lnTo>
                    <a:pt x="25583" y="23828"/>
                  </a:lnTo>
                  <a:lnTo>
                    <a:pt x="23565" y="25715"/>
                  </a:lnTo>
                  <a:lnTo>
                    <a:pt x="21678" y="27207"/>
                  </a:lnTo>
                  <a:lnTo>
                    <a:pt x="20317" y="28172"/>
                  </a:lnTo>
                  <a:lnTo>
                    <a:pt x="18957" y="29050"/>
                  </a:lnTo>
                  <a:lnTo>
                    <a:pt x="16236" y="30805"/>
                  </a:lnTo>
                  <a:lnTo>
                    <a:pt x="13472" y="32516"/>
                  </a:lnTo>
                  <a:lnTo>
                    <a:pt x="10708" y="34184"/>
                  </a:lnTo>
                  <a:lnTo>
                    <a:pt x="7504" y="36158"/>
                  </a:lnTo>
                  <a:lnTo>
                    <a:pt x="4301" y="38133"/>
                  </a:lnTo>
                  <a:lnTo>
                    <a:pt x="2414" y="39230"/>
                  </a:lnTo>
                  <a:lnTo>
                    <a:pt x="88" y="40590"/>
                  </a:lnTo>
                  <a:lnTo>
                    <a:pt x="45" y="40634"/>
                  </a:lnTo>
                  <a:lnTo>
                    <a:pt x="1" y="40722"/>
                  </a:lnTo>
                  <a:lnTo>
                    <a:pt x="1" y="40766"/>
                  </a:lnTo>
                  <a:lnTo>
                    <a:pt x="1" y="40853"/>
                  </a:lnTo>
                  <a:lnTo>
                    <a:pt x="88" y="40897"/>
                  </a:lnTo>
                  <a:lnTo>
                    <a:pt x="176" y="40941"/>
                  </a:lnTo>
                  <a:lnTo>
                    <a:pt x="264" y="40897"/>
                  </a:lnTo>
                  <a:lnTo>
                    <a:pt x="2590" y="39537"/>
                  </a:lnTo>
                  <a:lnTo>
                    <a:pt x="4476" y="38440"/>
                  </a:lnTo>
                  <a:lnTo>
                    <a:pt x="7680" y="36422"/>
                  </a:lnTo>
                  <a:lnTo>
                    <a:pt x="10883" y="34491"/>
                  </a:lnTo>
                  <a:lnTo>
                    <a:pt x="13648" y="32823"/>
                  </a:lnTo>
                  <a:lnTo>
                    <a:pt x="16412" y="31112"/>
                  </a:lnTo>
                  <a:lnTo>
                    <a:pt x="19176" y="29357"/>
                  </a:lnTo>
                  <a:lnTo>
                    <a:pt x="20537" y="28435"/>
                  </a:lnTo>
                  <a:lnTo>
                    <a:pt x="21853" y="27514"/>
                  </a:lnTo>
                  <a:lnTo>
                    <a:pt x="23784" y="25978"/>
                  </a:lnTo>
                  <a:lnTo>
                    <a:pt x="25846" y="24047"/>
                  </a:lnTo>
                  <a:lnTo>
                    <a:pt x="27602" y="22424"/>
                  </a:lnTo>
                  <a:lnTo>
                    <a:pt x="27602" y="22380"/>
                  </a:lnTo>
                  <a:lnTo>
                    <a:pt x="28699" y="21107"/>
                  </a:lnTo>
                  <a:lnTo>
                    <a:pt x="31946" y="16500"/>
                  </a:lnTo>
                  <a:lnTo>
                    <a:pt x="33262" y="14306"/>
                  </a:lnTo>
                  <a:lnTo>
                    <a:pt x="34886" y="11410"/>
                  </a:lnTo>
                  <a:lnTo>
                    <a:pt x="36246" y="9040"/>
                  </a:lnTo>
                  <a:lnTo>
                    <a:pt x="37957" y="5881"/>
                  </a:lnTo>
                  <a:lnTo>
                    <a:pt x="37957" y="5837"/>
                  </a:lnTo>
                  <a:lnTo>
                    <a:pt x="39054" y="2765"/>
                  </a:lnTo>
                  <a:lnTo>
                    <a:pt x="39932" y="220"/>
                  </a:lnTo>
                  <a:lnTo>
                    <a:pt x="39932" y="132"/>
                  </a:lnTo>
                  <a:lnTo>
                    <a:pt x="39932" y="89"/>
                  </a:lnTo>
                  <a:lnTo>
                    <a:pt x="39888" y="45"/>
                  </a:lnTo>
                  <a:lnTo>
                    <a:pt x="3984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41" name="Google Shape;17141;p486"/>
            <p:cNvSpPr/>
            <p:nvPr/>
          </p:nvSpPr>
          <p:spPr>
            <a:xfrm>
              <a:off x="5548750" y="1803800"/>
              <a:ext cx="995025" cy="1000500"/>
            </a:xfrm>
            <a:custGeom>
              <a:avLst/>
              <a:gdLst/>
              <a:ahLst/>
              <a:cxnLst/>
              <a:rect l="l" t="t" r="r" b="b"/>
              <a:pathLst>
                <a:path w="39801" h="40020" extrusionOk="0">
                  <a:moveTo>
                    <a:pt x="39581" y="1"/>
                  </a:moveTo>
                  <a:lnTo>
                    <a:pt x="39537" y="45"/>
                  </a:lnTo>
                  <a:lnTo>
                    <a:pt x="39493" y="89"/>
                  </a:lnTo>
                  <a:lnTo>
                    <a:pt x="39449" y="133"/>
                  </a:lnTo>
                  <a:lnTo>
                    <a:pt x="38572" y="2678"/>
                  </a:lnTo>
                  <a:lnTo>
                    <a:pt x="37782" y="4959"/>
                  </a:lnTo>
                  <a:lnTo>
                    <a:pt x="36773" y="6890"/>
                  </a:lnTo>
                  <a:lnTo>
                    <a:pt x="34579" y="10839"/>
                  </a:lnTo>
                  <a:lnTo>
                    <a:pt x="33350" y="12946"/>
                  </a:lnTo>
                  <a:lnTo>
                    <a:pt x="31902" y="15403"/>
                  </a:lnTo>
                  <a:lnTo>
                    <a:pt x="30322" y="17685"/>
                  </a:lnTo>
                  <a:lnTo>
                    <a:pt x="27953" y="20844"/>
                  </a:lnTo>
                  <a:lnTo>
                    <a:pt x="26110" y="22599"/>
                  </a:lnTo>
                  <a:lnTo>
                    <a:pt x="23872" y="24706"/>
                  </a:lnTo>
                  <a:lnTo>
                    <a:pt x="21765" y="26417"/>
                  </a:lnTo>
                  <a:lnTo>
                    <a:pt x="19966" y="27646"/>
                  </a:lnTo>
                  <a:lnTo>
                    <a:pt x="17641" y="29137"/>
                  </a:lnTo>
                  <a:lnTo>
                    <a:pt x="13384" y="31770"/>
                  </a:lnTo>
                  <a:lnTo>
                    <a:pt x="11805" y="32648"/>
                  </a:lnTo>
                  <a:lnTo>
                    <a:pt x="7724" y="35149"/>
                  </a:lnTo>
                  <a:lnTo>
                    <a:pt x="3643" y="37563"/>
                  </a:lnTo>
                  <a:lnTo>
                    <a:pt x="88" y="39669"/>
                  </a:lnTo>
                  <a:lnTo>
                    <a:pt x="45" y="39757"/>
                  </a:lnTo>
                  <a:lnTo>
                    <a:pt x="1" y="39800"/>
                  </a:lnTo>
                  <a:lnTo>
                    <a:pt x="1" y="39844"/>
                  </a:lnTo>
                  <a:lnTo>
                    <a:pt x="1" y="39932"/>
                  </a:lnTo>
                  <a:lnTo>
                    <a:pt x="88" y="39976"/>
                  </a:lnTo>
                  <a:lnTo>
                    <a:pt x="176" y="40020"/>
                  </a:lnTo>
                  <a:lnTo>
                    <a:pt x="264" y="39976"/>
                  </a:lnTo>
                  <a:lnTo>
                    <a:pt x="3818" y="37870"/>
                  </a:lnTo>
                  <a:lnTo>
                    <a:pt x="7899" y="35456"/>
                  </a:lnTo>
                  <a:lnTo>
                    <a:pt x="11980" y="32955"/>
                  </a:lnTo>
                  <a:lnTo>
                    <a:pt x="13560" y="32077"/>
                  </a:lnTo>
                  <a:lnTo>
                    <a:pt x="17816" y="29445"/>
                  </a:lnTo>
                  <a:lnTo>
                    <a:pt x="20142" y="27953"/>
                  </a:lnTo>
                  <a:lnTo>
                    <a:pt x="21985" y="26680"/>
                  </a:lnTo>
                  <a:lnTo>
                    <a:pt x="24091" y="24969"/>
                  </a:lnTo>
                  <a:lnTo>
                    <a:pt x="26329" y="22819"/>
                  </a:lnTo>
                  <a:lnTo>
                    <a:pt x="28216" y="21064"/>
                  </a:lnTo>
                  <a:lnTo>
                    <a:pt x="30585" y="17904"/>
                  </a:lnTo>
                  <a:lnTo>
                    <a:pt x="32209" y="15578"/>
                  </a:lnTo>
                  <a:lnTo>
                    <a:pt x="33657" y="13121"/>
                  </a:lnTo>
                  <a:lnTo>
                    <a:pt x="34886" y="11015"/>
                  </a:lnTo>
                  <a:lnTo>
                    <a:pt x="37080" y="7066"/>
                  </a:lnTo>
                  <a:lnTo>
                    <a:pt x="38089" y="5135"/>
                  </a:lnTo>
                  <a:lnTo>
                    <a:pt x="38089" y="5091"/>
                  </a:lnTo>
                  <a:lnTo>
                    <a:pt x="38879" y="2809"/>
                  </a:lnTo>
                  <a:lnTo>
                    <a:pt x="39800" y="264"/>
                  </a:lnTo>
                  <a:lnTo>
                    <a:pt x="39800" y="176"/>
                  </a:lnTo>
                  <a:lnTo>
                    <a:pt x="39756" y="133"/>
                  </a:lnTo>
                  <a:lnTo>
                    <a:pt x="39713" y="45"/>
                  </a:lnTo>
                  <a:lnTo>
                    <a:pt x="39669" y="45"/>
                  </a:lnTo>
                  <a:lnTo>
                    <a:pt x="3958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42" name="Google Shape;17142;p486"/>
            <p:cNvSpPr/>
            <p:nvPr/>
          </p:nvSpPr>
          <p:spPr>
            <a:xfrm>
              <a:off x="5493900" y="1863050"/>
              <a:ext cx="967600" cy="891900"/>
            </a:xfrm>
            <a:custGeom>
              <a:avLst/>
              <a:gdLst/>
              <a:ahLst/>
              <a:cxnLst/>
              <a:rect l="l" t="t" r="r" b="b"/>
              <a:pathLst>
                <a:path w="38704" h="35676" extrusionOk="0">
                  <a:moveTo>
                    <a:pt x="38484" y="0"/>
                  </a:moveTo>
                  <a:lnTo>
                    <a:pt x="38396" y="44"/>
                  </a:lnTo>
                  <a:lnTo>
                    <a:pt x="38352" y="88"/>
                  </a:lnTo>
                  <a:lnTo>
                    <a:pt x="37562" y="2107"/>
                  </a:lnTo>
                  <a:lnTo>
                    <a:pt x="36334" y="4345"/>
                  </a:lnTo>
                  <a:lnTo>
                    <a:pt x="34930" y="6934"/>
                  </a:lnTo>
                  <a:lnTo>
                    <a:pt x="33789" y="8820"/>
                  </a:lnTo>
                  <a:lnTo>
                    <a:pt x="32648" y="10707"/>
                  </a:lnTo>
                  <a:lnTo>
                    <a:pt x="31244" y="12770"/>
                  </a:lnTo>
                  <a:lnTo>
                    <a:pt x="29708" y="14700"/>
                  </a:lnTo>
                  <a:lnTo>
                    <a:pt x="28172" y="16499"/>
                  </a:lnTo>
                  <a:lnTo>
                    <a:pt x="27207" y="17553"/>
                  </a:lnTo>
                  <a:lnTo>
                    <a:pt x="26241" y="18562"/>
                  </a:lnTo>
                  <a:lnTo>
                    <a:pt x="25188" y="19527"/>
                  </a:lnTo>
                  <a:lnTo>
                    <a:pt x="24135" y="20449"/>
                  </a:lnTo>
                  <a:lnTo>
                    <a:pt x="23082" y="21370"/>
                  </a:lnTo>
                  <a:lnTo>
                    <a:pt x="21941" y="22248"/>
                  </a:lnTo>
                  <a:lnTo>
                    <a:pt x="20800" y="23038"/>
                  </a:lnTo>
                  <a:lnTo>
                    <a:pt x="19659" y="23871"/>
                  </a:lnTo>
                  <a:lnTo>
                    <a:pt x="18474" y="24661"/>
                  </a:lnTo>
                  <a:lnTo>
                    <a:pt x="17290" y="25407"/>
                  </a:lnTo>
                  <a:lnTo>
                    <a:pt x="14876" y="26855"/>
                  </a:lnTo>
                  <a:lnTo>
                    <a:pt x="12463" y="28259"/>
                  </a:lnTo>
                  <a:lnTo>
                    <a:pt x="10005" y="29620"/>
                  </a:lnTo>
                  <a:lnTo>
                    <a:pt x="7680" y="30936"/>
                  </a:lnTo>
                  <a:lnTo>
                    <a:pt x="5354" y="32296"/>
                  </a:lnTo>
                  <a:lnTo>
                    <a:pt x="3028" y="33613"/>
                  </a:lnTo>
                  <a:lnTo>
                    <a:pt x="88" y="35324"/>
                  </a:lnTo>
                  <a:lnTo>
                    <a:pt x="44" y="35368"/>
                  </a:lnTo>
                  <a:lnTo>
                    <a:pt x="1" y="35456"/>
                  </a:lnTo>
                  <a:lnTo>
                    <a:pt x="1" y="35500"/>
                  </a:lnTo>
                  <a:lnTo>
                    <a:pt x="44" y="35587"/>
                  </a:lnTo>
                  <a:lnTo>
                    <a:pt x="88" y="35631"/>
                  </a:lnTo>
                  <a:lnTo>
                    <a:pt x="176" y="35675"/>
                  </a:lnTo>
                  <a:lnTo>
                    <a:pt x="264" y="35631"/>
                  </a:lnTo>
                  <a:lnTo>
                    <a:pt x="3204" y="33920"/>
                  </a:lnTo>
                  <a:lnTo>
                    <a:pt x="5530" y="32604"/>
                  </a:lnTo>
                  <a:lnTo>
                    <a:pt x="7855" y="31243"/>
                  </a:lnTo>
                  <a:lnTo>
                    <a:pt x="10181" y="29927"/>
                  </a:lnTo>
                  <a:lnTo>
                    <a:pt x="12638" y="28567"/>
                  </a:lnTo>
                  <a:lnTo>
                    <a:pt x="15096" y="27162"/>
                  </a:lnTo>
                  <a:lnTo>
                    <a:pt x="17509" y="25670"/>
                  </a:lnTo>
                  <a:lnTo>
                    <a:pt x="18694" y="24925"/>
                  </a:lnTo>
                  <a:lnTo>
                    <a:pt x="19878" y="24135"/>
                  </a:lnTo>
                  <a:lnTo>
                    <a:pt x="21019" y="23345"/>
                  </a:lnTo>
                  <a:lnTo>
                    <a:pt x="22160" y="22511"/>
                  </a:lnTo>
                  <a:lnTo>
                    <a:pt x="23301" y="21633"/>
                  </a:lnTo>
                  <a:lnTo>
                    <a:pt x="24398" y="20712"/>
                  </a:lnTo>
                  <a:lnTo>
                    <a:pt x="25451" y="19791"/>
                  </a:lnTo>
                  <a:lnTo>
                    <a:pt x="26461" y="18825"/>
                  </a:lnTo>
                  <a:lnTo>
                    <a:pt x="27470" y="17772"/>
                  </a:lnTo>
                  <a:lnTo>
                    <a:pt x="28435" y="16719"/>
                  </a:lnTo>
                  <a:lnTo>
                    <a:pt x="30015" y="14920"/>
                  </a:lnTo>
                  <a:lnTo>
                    <a:pt x="31551" y="12945"/>
                  </a:lnTo>
                  <a:lnTo>
                    <a:pt x="32955" y="10883"/>
                  </a:lnTo>
                  <a:lnTo>
                    <a:pt x="34096" y="8996"/>
                  </a:lnTo>
                  <a:lnTo>
                    <a:pt x="35237" y="7109"/>
                  </a:lnTo>
                  <a:lnTo>
                    <a:pt x="36641" y="4520"/>
                  </a:lnTo>
                  <a:lnTo>
                    <a:pt x="37870" y="2238"/>
                  </a:lnTo>
                  <a:lnTo>
                    <a:pt x="38703" y="220"/>
                  </a:lnTo>
                  <a:lnTo>
                    <a:pt x="38703" y="132"/>
                  </a:lnTo>
                  <a:lnTo>
                    <a:pt x="38703" y="88"/>
                  </a:lnTo>
                  <a:lnTo>
                    <a:pt x="38659" y="44"/>
                  </a:lnTo>
                  <a:lnTo>
                    <a:pt x="3861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43" name="Google Shape;17143;p486"/>
            <p:cNvSpPr/>
            <p:nvPr/>
          </p:nvSpPr>
          <p:spPr>
            <a:xfrm>
              <a:off x="5469775" y="1897050"/>
              <a:ext cx="943450" cy="837050"/>
            </a:xfrm>
            <a:custGeom>
              <a:avLst/>
              <a:gdLst/>
              <a:ahLst/>
              <a:cxnLst/>
              <a:rect l="l" t="t" r="r" b="b"/>
              <a:pathLst>
                <a:path w="37738" h="33482" extrusionOk="0">
                  <a:moveTo>
                    <a:pt x="37518" y="1"/>
                  </a:moveTo>
                  <a:lnTo>
                    <a:pt x="37430" y="45"/>
                  </a:lnTo>
                  <a:lnTo>
                    <a:pt x="37386" y="89"/>
                  </a:lnTo>
                  <a:lnTo>
                    <a:pt x="36114" y="2502"/>
                  </a:lnTo>
                  <a:lnTo>
                    <a:pt x="34841" y="4915"/>
                  </a:lnTo>
                  <a:lnTo>
                    <a:pt x="33569" y="7066"/>
                  </a:lnTo>
                  <a:lnTo>
                    <a:pt x="32472" y="8908"/>
                  </a:lnTo>
                  <a:lnTo>
                    <a:pt x="31155" y="10751"/>
                  </a:lnTo>
                  <a:lnTo>
                    <a:pt x="29751" y="12551"/>
                  </a:lnTo>
                  <a:lnTo>
                    <a:pt x="27601" y="14964"/>
                  </a:lnTo>
                  <a:lnTo>
                    <a:pt x="26504" y="16105"/>
                  </a:lnTo>
                  <a:lnTo>
                    <a:pt x="25363" y="17202"/>
                  </a:lnTo>
                  <a:lnTo>
                    <a:pt x="24178" y="18255"/>
                  </a:lnTo>
                  <a:lnTo>
                    <a:pt x="22950" y="19264"/>
                  </a:lnTo>
                  <a:lnTo>
                    <a:pt x="21721" y="20230"/>
                  </a:lnTo>
                  <a:lnTo>
                    <a:pt x="20449" y="21195"/>
                  </a:lnTo>
                  <a:lnTo>
                    <a:pt x="19176" y="22073"/>
                  </a:lnTo>
                  <a:lnTo>
                    <a:pt x="17860" y="22994"/>
                  </a:lnTo>
                  <a:lnTo>
                    <a:pt x="16499" y="23828"/>
                  </a:lnTo>
                  <a:lnTo>
                    <a:pt x="15139" y="24662"/>
                  </a:lnTo>
                  <a:lnTo>
                    <a:pt x="12418" y="26285"/>
                  </a:lnTo>
                  <a:lnTo>
                    <a:pt x="9654" y="27821"/>
                  </a:lnTo>
                  <a:lnTo>
                    <a:pt x="6889" y="29313"/>
                  </a:lnTo>
                  <a:lnTo>
                    <a:pt x="5222" y="30278"/>
                  </a:lnTo>
                  <a:lnTo>
                    <a:pt x="2852" y="31463"/>
                  </a:lnTo>
                  <a:lnTo>
                    <a:pt x="88" y="33130"/>
                  </a:lnTo>
                  <a:lnTo>
                    <a:pt x="44" y="33174"/>
                  </a:lnTo>
                  <a:lnTo>
                    <a:pt x="0" y="33262"/>
                  </a:lnTo>
                  <a:lnTo>
                    <a:pt x="0" y="33306"/>
                  </a:lnTo>
                  <a:lnTo>
                    <a:pt x="44" y="33394"/>
                  </a:lnTo>
                  <a:lnTo>
                    <a:pt x="88" y="33438"/>
                  </a:lnTo>
                  <a:lnTo>
                    <a:pt x="176" y="33481"/>
                  </a:lnTo>
                  <a:lnTo>
                    <a:pt x="264" y="33438"/>
                  </a:lnTo>
                  <a:lnTo>
                    <a:pt x="3028" y="31770"/>
                  </a:lnTo>
                  <a:lnTo>
                    <a:pt x="5354" y="30585"/>
                  </a:lnTo>
                  <a:lnTo>
                    <a:pt x="7065" y="29620"/>
                  </a:lnTo>
                  <a:lnTo>
                    <a:pt x="9829" y="28128"/>
                  </a:lnTo>
                  <a:lnTo>
                    <a:pt x="12594" y="26548"/>
                  </a:lnTo>
                  <a:lnTo>
                    <a:pt x="15358" y="24969"/>
                  </a:lnTo>
                  <a:lnTo>
                    <a:pt x="16719" y="24135"/>
                  </a:lnTo>
                  <a:lnTo>
                    <a:pt x="18035" y="23257"/>
                  </a:lnTo>
                  <a:lnTo>
                    <a:pt x="19352" y="22380"/>
                  </a:lnTo>
                  <a:lnTo>
                    <a:pt x="20668" y="21458"/>
                  </a:lnTo>
                  <a:lnTo>
                    <a:pt x="21941" y="20493"/>
                  </a:lnTo>
                  <a:lnTo>
                    <a:pt x="23213" y="19528"/>
                  </a:lnTo>
                  <a:lnTo>
                    <a:pt x="24398" y="18518"/>
                  </a:lnTo>
                  <a:lnTo>
                    <a:pt x="25583" y="17465"/>
                  </a:lnTo>
                  <a:lnTo>
                    <a:pt x="26767" y="16324"/>
                  </a:lnTo>
                  <a:lnTo>
                    <a:pt x="27864" y="15183"/>
                  </a:lnTo>
                  <a:lnTo>
                    <a:pt x="30015" y="12814"/>
                  </a:lnTo>
                  <a:lnTo>
                    <a:pt x="31463" y="10971"/>
                  </a:lnTo>
                  <a:lnTo>
                    <a:pt x="32779" y="9084"/>
                  </a:lnTo>
                  <a:lnTo>
                    <a:pt x="33876" y="7241"/>
                  </a:lnTo>
                  <a:lnTo>
                    <a:pt x="35149" y="5091"/>
                  </a:lnTo>
                  <a:lnTo>
                    <a:pt x="36465" y="2677"/>
                  </a:lnTo>
                  <a:lnTo>
                    <a:pt x="37694" y="264"/>
                  </a:lnTo>
                  <a:lnTo>
                    <a:pt x="37738" y="220"/>
                  </a:lnTo>
                  <a:lnTo>
                    <a:pt x="37738" y="132"/>
                  </a:lnTo>
                  <a:lnTo>
                    <a:pt x="37694" y="89"/>
                  </a:lnTo>
                  <a:lnTo>
                    <a:pt x="37650" y="45"/>
                  </a:lnTo>
                  <a:lnTo>
                    <a:pt x="3756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44" name="Google Shape;17144;p486"/>
            <p:cNvSpPr/>
            <p:nvPr/>
          </p:nvSpPr>
          <p:spPr>
            <a:xfrm>
              <a:off x="5446725" y="1902550"/>
              <a:ext cx="929200" cy="809600"/>
            </a:xfrm>
            <a:custGeom>
              <a:avLst/>
              <a:gdLst/>
              <a:ahLst/>
              <a:cxnLst/>
              <a:rect l="l" t="t" r="r" b="b"/>
              <a:pathLst>
                <a:path w="37168" h="32384" extrusionOk="0">
                  <a:moveTo>
                    <a:pt x="36860" y="0"/>
                  </a:moveTo>
                  <a:lnTo>
                    <a:pt x="36817" y="88"/>
                  </a:lnTo>
                  <a:lnTo>
                    <a:pt x="36202" y="1229"/>
                  </a:lnTo>
                  <a:lnTo>
                    <a:pt x="35237" y="3028"/>
                  </a:lnTo>
                  <a:lnTo>
                    <a:pt x="34271" y="4783"/>
                  </a:lnTo>
                  <a:lnTo>
                    <a:pt x="33306" y="6451"/>
                  </a:lnTo>
                  <a:lnTo>
                    <a:pt x="32297" y="8118"/>
                  </a:lnTo>
                  <a:lnTo>
                    <a:pt x="31156" y="9742"/>
                  </a:lnTo>
                  <a:lnTo>
                    <a:pt x="30585" y="10531"/>
                  </a:lnTo>
                  <a:lnTo>
                    <a:pt x="29971" y="11321"/>
                  </a:lnTo>
                  <a:lnTo>
                    <a:pt x="29313" y="12111"/>
                  </a:lnTo>
                  <a:lnTo>
                    <a:pt x="28655" y="12901"/>
                  </a:lnTo>
                  <a:lnTo>
                    <a:pt x="27909" y="13691"/>
                  </a:lnTo>
                  <a:lnTo>
                    <a:pt x="27163" y="14437"/>
                  </a:lnTo>
                  <a:lnTo>
                    <a:pt x="25232" y="16280"/>
                  </a:lnTo>
                  <a:lnTo>
                    <a:pt x="23257" y="17947"/>
                  </a:lnTo>
                  <a:lnTo>
                    <a:pt x="21283" y="19395"/>
                  </a:lnTo>
                  <a:lnTo>
                    <a:pt x="19089" y="21194"/>
                  </a:lnTo>
                  <a:lnTo>
                    <a:pt x="16588" y="22906"/>
                  </a:lnTo>
                  <a:lnTo>
                    <a:pt x="12112" y="25495"/>
                  </a:lnTo>
                  <a:lnTo>
                    <a:pt x="9303" y="27030"/>
                  </a:lnTo>
                  <a:lnTo>
                    <a:pt x="7241" y="28171"/>
                  </a:lnTo>
                  <a:lnTo>
                    <a:pt x="3292" y="30146"/>
                  </a:lnTo>
                  <a:lnTo>
                    <a:pt x="89" y="32033"/>
                  </a:lnTo>
                  <a:lnTo>
                    <a:pt x="45" y="32077"/>
                  </a:lnTo>
                  <a:lnTo>
                    <a:pt x="1" y="32164"/>
                  </a:lnTo>
                  <a:lnTo>
                    <a:pt x="1" y="32208"/>
                  </a:lnTo>
                  <a:lnTo>
                    <a:pt x="1" y="32296"/>
                  </a:lnTo>
                  <a:lnTo>
                    <a:pt x="89" y="32340"/>
                  </a:lnTo>
                  <a:lnTo>
                    <a:pt x="176" y="32384"/>
                  </a:lnTo>
                  <a:lnTo>
                    <a:pt x="264" y="32340"/>
                  </a:lnTo>
                  <a:lnTo>
                    <a:pt x="3467" y="30453"/>
                  </a:lnTo>
                  <a:lnTo>
                    <a:pt x="7417" y="28479"/>
                  </a:lnTo>
                  <a:lnTo>
                    <a:pt x="9479" y="27338"/>
                  </a:lnTo>
                  <a:lnTo>
                    <a:pt x="12287" y="25802"/>
                  </a:lnTo>
                  <a:lnTo>
                    <a:pt x="16763" y="23169"/>
                  </a:lnTo>
                  <a:lnTo>
                    <a:pt x="19308" y="21458"/>
                  </a:lnTo>
                  <a:lnTo>
                    <a:pt x="21502" y="19659"/>
                  </a:lnTo>
                  <a:lnTo>
                    <a:pt x="23477" y="18211"/>
                  </a:lnTo>
                  <a:lnTo>
                    <a:pt x="25451" y="16543"/>
                  </a:lnTo>
                  <a:lnTo>
                    <a:pt x="27382" y="14700"/>
                  </a:lnTo>
                  <a:lnTo>
                    <a:pt x="28172" y="13910"/>
                  </a:lnTo>
                  <a:lnTo>
                    <a:pt x="28918" y="13120"/>
                  </a:lnTo>
                  <a:lnTo>
                    <a:pt x="29576" y="12331"/>
                  </a:lnTo>
                  <a:lnTo>
                    <a:pt x="30234" y="11541"/>
                  </a:lnTo>
                  <a:lnTo>
                    <a:pt x="30849" y="10751"/>
                  </a:lnTo>
                  <a:lnTo>
                    <a:pt x="31463" y="9917"/>
                  </a:lnTo>
                  <a:lnTo>
                    <a:pt x="32560" y="8294"/>
                  </a:lnTo>
                  <a:lnTo>
                    <a:pt x="33613" y="6626"/>
                  </a:lnTo>
                  <a:lnTo>
                    <a:pt x="34579" y="4959"/>
                  </a:lnTo>
                  <a:lnTo>
                    <a:pt x="35544" y="3203"/>
                  </a:lnTo>
                  <a:lnTo>
                    <a:pt x="36509" y="1404"/>
                  </a:lnTo>
                  <a:lnTo>
                    <a:pt x="37124" y="220"/>
                  </a:lnTo>
                  <a:lnTo>
                    <a:pt x="37168" y="176"/>
                  </a:lnTo>
                  <a:lnTo>
                    <a:pt x="37168" y="88"/>
                  </a:lnTo>
                  <a:lnTo>
                    <a:pt x="37124" y="44"/>
                  </a:lnTo>
                  <a:lnTo>
                    <a:pt x="3708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45" name="Google Shape;17145;p486"/>
            <p:cNvSpPr/>
            <p:nvPr/>
          </p:nvSpPr>
          <p:spPr>
            <a:xfrm>
              <a:off x="5422600" y="1929975"/>
              <a:ext cx="900675" cy="760250"/>
            </a:xfrm>
            <a:custGeom>
              <a:avLst/>
              <a:gdLst/>
              <a:ahLst/>
              <a:cxnLst/>
              <a:rect l="l" t="t" r="r" b="b"/>
              <a:pathLst>
                <a:path w="36027" h="30410" extrusionOk="0">
                  <a:moveTo>
                    <a:pt x="35807" y="0"/>
                  </a:moveTo>
                  <a:lnTo>
                    <a:pt x="35763" y="44"/>
                  </a:lnTo>
                  <a:lnTo>
                    <a:pt x="35719" y="88"/>
                  </a:lnTo>
                  <a:lnTo>
                    <a:pt x="34315" y="2677"/>
                  </a:lnTo>
                  <a:lnTo>
                    <a:pt x="33350" y="4476"/>
                  </a:lnTo>
                  <a:lnTo>
                    <a:pt x="32340" y="6187"/>
                  </a:lnTo>
                  <a:lnTo>
                    <a:pt x="31814" y="7021"/>
                  </a:lnTo>
                  <a:lnTo>
                    <a:pt x="31243" y="7855"/>
                  </a:lnTo>
                  <a:lnTo>
                    <a:pt x="30673" y="8645"/>
                  </a:lnTo>
                  <a:lnTo>
                    <a:pt x="30059" y="9391"/>
                  </a:lnTo>
                  <a:lnTo>
                    <a:pt x="29400" y="10180"/>
                  </a:lnTo>
                  <a:lnTo>
                    <a:pt x="28786" y="10926"/>
                  </a:lnTo>
                  <a:lnTo>
                    <a:pt x="28084" y="11672"/>
                  </a:lnTo>
                  <a:lnTo>
                    <a:pt x="27382" y="12374"/>
                  </a:lnTo>
                  <a:lnTo>
                    <a:pt x="25890" y="13779"/>
                  </a:lnTo>
                  <a:lnTo>
                    <a:pt x="24310" y="15183"/>
                  </a:lnTo>
                  <a:lnTo>
                    <a:pt x="22643" y="16411"/>
                  </a:lnTo>
                  <a:lnTo>
                    <a:pt x="20975" y="17772"/>
                  </a:lnTo>
                  <a:lnTo>
                    <a:pt x="20361" y="18342"/>
                  </a:lnTo>
                  <a:lnTo>
                    <a:pt x="19703" y="18913"/>
                  </a:lnTo>
                  <a:lnTo>
                    <a:pt x="19045" y="19439"/>
                  </a:lnTo>
                  <a:lnTo>
                    <a:pt x="18342" y="19966"/>
                  </a:lnTo>
                  <a:lnTo>
                    <a:pt x="16851" y="20975"/>
                  </a:lnTo>
                  <a:lnTo>
                    <a:pt x="15271" y="21940"/>
                  </a:lnTo>
                  <a:lnTo>
                    <a:pt x="13647" y="22906"/>
                  </a:lnTo>
                  <a:lnTo>
                    <a:pt x="12024" y="23783"/>
                  </a:lnTo>
                  <a:lnTo>
                    <a:pt x="8820" y="25495"/>
                  </a:lnTo>
                  <a:lnTo>
                    <a:pt x="7241" y="26328"/>
                  </a:lnTo>
                  <a:lnTo>
                    <a:pt x="3379" y="28171"/>
                  </a:lnTo>
                  <a:lnTo>
                    <a:pt x="88" y="30058"/>
                  </a:lnTo>
                  <a:lnTo>
                    <a:pt x="44" y="30102"/>
                  </a:lnTo>
                  <a:lnTo>
                    <a:pt x="0" y="30190"/>
                  </a:lnTo>
                  <a:lnTo>
                    <a:pt x="0" y="30234"/>
                  </a:lnTo>
                  <a:lnTo>
                    <a:pt x="44" y="30321"/>
                  </a:lnTo>
                  <a:lnTo>
                    <a:pt x="88" y="30365"/>
                  </a:lnTo>
                  <a:lnTo>
                    <a:pt x="176" y="30409"/>
                  </a:lnTo>
                  <a:lnTo>
                    <a:pt x="264" y="30365"/>
                  </a:lnTo>
                  <a:lnTo>
                    <a:pt x="3555" y="28479"/>
                  </a:lnTo>
                  <a:lnTo>
                    <a:pt x="7372" y="26636"/>
                  </a:lnTo>
                  <a:lnTo>
                    <a:pt x="8952" y="25802"/>
                  </a:lnTo>
                  <a:lnTo>
                    <a:pt x="12199" y="24090"/>
                  </a:lnTo>
                  <a:lnTo>
                    <a:pt x="13867" y="23213"/>
                  </a:lnTo>
                  <a:lnTo>
                    <a:pt x="15490" y="22248"/>
                  </a:lnTo>
                  <a:lnTo>
                    <a:pt x="17026" y="21282"/>
                  </a:lnTo>
                  <a:lnTo>
                    <a:pt x="18562" y="20229"/>
                  </a:lnTo>
                  <a:lnTo>
                    <a:pt x="19264" y="19702"/>
                  </a:lnTo>
                  <a:lnTo>
                    <a:pt x="19922" y="19176"/>
                  </a:lnTo>
                  <a:lnTo>
                    <a:pt x="20580" y="18605"/>
                  </a:lnTo>
                  <a:lnTo>
                    <a:pt x="21239" y="18035"/>
                  </a:lnTo>
                  <a:lnTo>
                    <a:pt x="22862" y="16675"/>
                  </a:lnTo>
                  <a:lnTo>
                    <a:pt x="24530" y="15446"/>
                  </a:lnTo>
                  <a:lnTo>
                    <a:pt x="26153" y="14042"/>
                  </a:lnTo>
                  <a:lnTo>
                    <a:pt x="27645" y="12638"/>
                  </a:lnTo>
                  <a:lnTo>
                    <a:pt x="28347" y="11892"/>
                  </a:lnTo>
                  <a:lnTo>
                    <a:pt x="29049" y="11146"/>
                  </a:lnTo>
                  <a:lnTo>
                    <a:pt x="29708" y="10400"/>
                  </a:lnTo>
                  <a:lnTo>
                    <a:pt x="30322" y="9610"/>
                  </a:lnTo>
                  <a:lnTo>
                    <a:pt x="30936" y="8864"/>
                  </a:lnTo>
                  <a:lnTo>
                    <a:pt x="31507" y="8030"/>
                  </a:lnTo>
                  <a:lnTo>
                    <a:pt x="32077" y="7240"/>
                  </a:lnTo>
                  <a:lnTo>
                    <a:pt x="32647" y="6407"/>
                  </a:lnTo>
                  <a:lnTo>
                    <a:pt x="33174" y="5529"/>
                  </a:lnTo>
                  <a:lnTo>
                    <a:pt x="33657" y="4652"/>
                  </a:lnTo>
                  <a:lnTo>
                    <a:pt x="34666" y="2809"/>
                  </a:lnTo>
                  <a:lnTo>
                    <a:pt x="36026" y="263"/>
                  </a:lnTo>
                  <a:lnTo>
                    <a:pt x="36026" y="176"/>
                  </a:lnTo>
                  <a:lnTo>
                    <a:pt x="36026" y="132"/>
                  </a:lnTo>
                  <a:lnTo>
                    <a:pt x="35982" y="44"/>
                  </a:lnTo>
                  <a:lnTo>
                    <a:pt x="3593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46" name="Google Shape;17146;p486"/>
            <p:cNvSpPr/>
            <p:nvPr/>
          </p:nvSpPr>
          <p:spPr>
            <a:xfrm>
              <a:off x="5375425" y="2000175"/>
              <a:ext cx="840325" cy="647250"/>
            </a:xfrm>
            <a:custGeom>
              <a:avLst/>
              <a:gdLst/>
              <a:ahLst/>
              <a:cxnLst/>
              <a:rect l="l" t="t" r="r" b="b"/>
              <a:pathLst>
                <a:path w="33613" h="25890" extrusionOk="0">
                  <a:moveTo>
                    <a:pt x="33350" y="1"/>
                  </a:moveTo>
                  <a:lnTo>
                    <a:pt x="33306" y="88"/>
                  </a:lnTo>
                  <a:lnTo>
                    <a:pt x="31638" y="2897"/>
                  </a:lnTo>
                  <a:lnTo>
                    <a:pt x="30322" y="4783"/>
                  </a:lnTo>
                  <a:lnTo>
                    <a:pt x="28874" y="6495"/>
                  </a:lnTo>
                  <a:lnTo>
                    <a:pt x="26943" y="8426"/>
                  </a:lnTo>
                  <a:lnTo>
                    <a:pt x="25056" y="10049"/>
                  </a:lnTo>
                  <a:lnTo>
                    <a:pt x="22994" y="11673"/>
                  </a:lnTo>
                  <a:lnTo>
                    <a:pt x="20361" y="14042"/>
                  </a:lnTo>
                  <a:lnTo>
                    <a:pt x="18123" y="15929"/>
                  </a:lnTo>
                  <a:lnTo>
                    <a:pt x="16105" y="17289"/>
                  </a:lnTo>
                  <a:lnTo>
                    <a:pt x="14174" y="18430"/>
                  </a:lnTo>
                  <a:lnTo>
                    <a:pt x="12112" y="19571"/>
                  </a:lnTo>
                  <a:lnTo>
                    <a:pt x="7811" y="21677"/>
                  </a:lnTo>
                  <a:lnTo>
                    <a:pt x="5661" y="22555"/>
                  </a:lnTo>
                  <a:lnTo>
                    <a:pt x="3511" y="23608"/>
                  </a:lnTo>
                  <a:lnTo>
                    <a:pt x="88" y="25539"/>
                  </a:lnTo>
                  <a:lnTo>
                    <a:pt x="1" y="25583"/>
                  </a:lnTo>
                  <a:lnTo>
                    <a:pt x="1" y="25671"/>
                  </a:lnTo>
                  <a:lnTo>
                    <a:pt x="1" y="25714"/>
                  </a:lnTo>
                  <a:lnTo>
                    <a:pt x="1" y="25802"/>
                  </a:lnTo>
                  <a:lnTo>
                    <a:pt x="88" y="25846"/>
                  </a:lnTo>
                  <a:lnTo>
                    <a:pt x="176" y="25890"/>
                  </a:lnTo>
                  <a:lnTo>
                    <a:pt x="264" y="25846"/>
                  </a:lnTo>
                  <a:lnTo>
                    <a:pt x="3686" y="23915"/>
                  </a:lnTo>
                  <a:lnTo>
                    <a:pt x="5793" y="22862"/>
                  </a:lnTo>
                  <a:lnTo>
                    <a:pt x="7943" y="22028"/>
                  </a:lnTo>
                  <a:lnTo>
                    <a:pt x="12287" y="19878"/>
                  </a:lnTo>
                  <a:lnTo>
                    <a:pt x="14349" y="18737"/>
                  </a:lnTo>
                  <a:lnTo>
                    <a:pt x="16280" y="17553"/>
                  </a:lnTo>
                  <a:lnTo>
                    <a:pt x="18299" y="16236"/>
                  </a:lnTo>
                  <a:lnTo>
                    <a:pt x="18343" y="16236"/>
                  </a:lnTo>
                  <a:lnTo>
                    <a:pt x="20580" y="14306"/>
                  </a:lnTo>
                  <a:lnTo>
                    <a:pt x="23213" y="11936"/>
                  </a:lnTo>
                  <a:lnTo>
                    <a:pt x="25276" y="10312"/>
                  </a:lnTo>
                  <a:lnTo>
                    <a:pt x="27206" y="8689"/>
                  </a:lnTo>
                  <a:lnTo>
                    <a:pt x="29137" y="6714"/>
                  </a:lnTo>
                  <a:lnTo>
                    <a:pt x="30585" y="5003"/>
                  </a:lnTo>
                  <a:lnTo>
                    <a:pt x="31946" y="3072"/>
                  </a:lnTo>
                  <a:lnTo>
                    <a:pt x="33569" y="264"/>
                  </a:lnTo>
                  <a:lnTo>
                    <a:pt x="33613" y="176"/>
                  </a:lnTo>
                  <a:lnTo>
                    <a:pt x="33613" y="132"/>
                  </a:lnTo>
                  <a:lnTo>
                    <a:pt x="33569" y="44"/>
                  </a:lnTo>
                  <a:lnTo>
                    <a:pt x="3352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47" name="Google Shape;17147;p486"/>
            <p:cNvSpPr/>
            <p:nvPr/>
          </p:nvSpPr>
          <p:spPr>
            <a:xfrm>
              <a:off x="5351300" y="2536625"/>
              <a:ext cx="160175" cy="88875"/>
            </a:xfrm>
            <a:custGeom>
              <a:avLst/>
              <a:gdLst/>
              <a:ahLst/>
              <a:cxnLst/>
              <a:rect l="l" t="t" r="r" b="b"/>
              <a:pathLst>
                <a:path w="6407" h="3555" extrusionOk="0">
                  <a:moveTo>
                    <a:pt x="6231" y="0"/>
                  </a:moveTo>
                  <a:lnTo>
                    <a:pt x="6143" y="44"/>
                  </a:lnTo>
                  <a:lnTo>
                    <a:pt x="3554" y="1273"/>
                  </a:lnTo>
                  <a:lnTo>
                    <a:pt x="88" y="3247"/>
                  </a:lnTo>
                  <a:lnTo>
                    <a:pt x="44" y="3291"/>
                  </a:lnTo>
                  <a:lnTo>
                    <a:pt x="0" y="3335"/>
                  </a:lnTo>
                  <a:lnTo>
                    <a:pt x="0" y="3423"/>
                  </a:lnTo>
                  <a:lnTo>
                    <a:pt x="44" y="3467"/>
                  </a:lnTo>
                  <a:lnTo>
                    <a:pt x="88" y="3554"/>
                  </a:lnTo>
                  <a:lnTo>
                    <a:pt x="263" y="3554"/>
                  </a:lnTo>
                  <a:lnTo>
                    <a:pt x="3730" y="1580"/>
                  </a:lnTo>
                  <a:lnTo>
                    <a:pt x="6319" y="351"/>
                  </a:lnTo>
                  <a:lnTo>
                    <a:pt x="6363" y="307"/>
                  </a:lnTo>
                  <a:lnTo>
                    <a:pt x="6407" y="263"/>
                  </a:lnTo>
                  <a:lnTo>
                    <a:pt x="6407" y="176"/>
                  </a:lnTo>
                  <a:lnTo>
                    <a:pt x="6363" y="132"/>
                  </a:lnTo>
                  <a:lnTo>
                    <a:pt x="6363" y="44"/>
                  </a:lnTo>
                  <a:lnTo>
                    <a:pt x="6275" y="44"/>
                  </a:lnTo>
                  <a:lnTo>
                    <a:pt x="623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48" name="Google Shape;17148;p486"/>
            <p:cNvSpPr/>
            <p:nvPr/>
          </p:nvSpPr>
          <p:spPr>
            <a:xfrm>
              <a:off x="5904175" y="2181175"/>
              <a:ext cx="137150" cy="118500"/>
            </a:xfrm>
            <a:custGeom>
              <a:avLst/>
              <a:gdLst/>
              <a:ahLst/>
              <a:cxnLst/>
              <a:rect l="l" t="t" r="r" b="b"/>
              <a:pathLst>
                <a:path w="5486" h="4740" extrusionOk="0">
                  <a:moveTo>
                    <a:pt x="5267" y="1"/>
                  </a:moveTo>
                  <a:lnTo>
                    <a:pt x="5223" y="45"/>
                  </a:lnTo>
                  <a:lnTo>
                    <a:pt x="3555" y="1493"/>
                  </a:lnTo>
                  <a:lnTo>
                    <a:pt x="89" y="4433"/>
                  </a:lnTo>
                  <a:lnTo>
                    <a:pt x="45" y="4477"/>
                  </a:lnTo>
                  <a:lnTo>
                    <a:pt x="1" y="4564"/>
                  </a:lnTo>
                  <a:lnTo>
                    <a:pt x="1" y="4608"/>
                  </a:lnTo>
                  <a:lnTo>
                    <a:pt x="45" y="4696"/>
                  </a:lnTo>
                  <a:lnTo>
                    <a:pt x="89" y="4740"/>
                  </a:lnTo>
                  <a:lnTo>
                    <a:pt x="176" y="4740"/>
                  </a:lnTo>
                  <a:lnTo>
                    <a:pt x="308" y="4696"/>
                  </a:lnTo>
                  <a:lnTo>
                    <a:pt x="3775" y="1756"/>
                  </a:lnTo>
                  <a:lnTo>
                    <a:pt x="5442" y="308"/>
                  </a:lnTo>
                  <a:lnTo>
                    <a:pt x="5486" y="264"/>
                  </a:lnTo>
                  <a:lnTo>
                    <a:pt x="5486" y="220"/>
                  </a:lnTo>
                  <a:lnTo>
                    <a:pt x="5486" y="132"/>
                  </a:lnTo>
                  <a:lnTo>
                    <a:pt x="5442" y="89"/>
                  </a:lnTo>
                  <a:lnTo>
                    <a:pt x="5398" y="45"/>
                  </a:lnTo>
                  <a:lnTo>
                    <a:pt x="535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49" name="Google Shape;17149;p486"/>
            <p:cNvSpPr/>
            <p:nvPr/>
          </p:nvSpPr>
          <p:spPr>
            <a:xfrm>
              <a:off x="5889925" y="2072575"/>
              <a:ext cx="210650" cy="199675"/>
            </a:xfrm>
            <a:custGeom>
              <a:avLst/>
              <a:gdLst/>
              <a:ahLst/>
              <a:cxnLst/>
              <a:rect l="l" t="t" r="r" b="b"/>
              <a:pathLst>
                <a:path w="8426" h="7987" extrusionOk="0">
                  <a:moveTo>
                    <a:pt x="8162" y="1"/>
                  </a:moveTo>
                  <a:lnTo>
                    <a:pt x="8118" y="45"/>
                  </a:lnTo>
                  <a:lnTo>
                    <a:pt x="6670" y="1800"/>
                  </a:lnTo>
                  <a:lnTo>
                    <a:pt x="4871" y="3599"/>
                  </a:lnTo>
                  <a:lnTo>
                    <a:pt x="3379" y="4784"/>
                  </a:lnTo>
                  <a:lnTo>
                    <a:pt x="1712" y="6232"/>
                  </a:lnTo>
                  <a:lnTo>
                    <a:pt x="44" y="7680"/>
                  </a:lnTo>
                  <a:lnTo>
                    <a:pt x="0" y="7724"/>
                  </a:lnTo>
                  <a:lnTo>
                    <a:pt x="0" y="7811"/>
                  </a:lnTo>
                  <a:lnTo>
                    <a:pt x="0" y="7855"/>
                  </a:lnTo>
                  <a:lnTo>
                    <a:pt x="44" y="7943"/>
                  </a:lnTo>
                  <a:lnTo>
                    <a:pt x="88" y="7987"/>
                  </a:lnTo>
                  <a:lnTo>
                    <a:pt x="176" y="7987"/>
                  </a:lnTo>
                  <a:lnTo>
                    <a:pt x="308" y="7943"/>
                  </a:lnTo>
                  <a:lnTo>
                    <a:pt x="1931" y="6495"/>
                  </a:lnTo>
                  <a:lnTo>
                    <a:pt x="3599" y="5047"/>
                  </a:lnTo>
                  <a:lnTo>
                    <a:pt x="5091" y="3862"/>
                  </a:lnTo>
                  <a:lnTo>
                    <a:pt x="6934" y="2019"/>
                  </a:lnTo>
                  <a:lnTo>
                    <a:pt x="8382" y="264"/>
                  </a:lnTo>
                  <a:lnTo>
                    <a:pt x="8426" y="220"/>
                  </a:lnTo>
                  <a:lnTo>
                    <a:pt x="8426" y="132"/>
                  </a:lnTo>
                  <a:lnTo>
                    <a:pt x="8426" y="88"/>
                  </a:lnTo>
                  <a:lnTo>
                    <a:pt x="838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50" name="Google Shape;17150;p486"/>
            <p:cNvSpPr/>
            <p:nvPr/>
          </p:nvSpPr>
          <p:spPr>
            <a:xfrm>
              <a:off x="5303025" y="2516875"/>
              <a:ext cx="109725" cy="65825"/>
            </a:xfrm>
            <a:custGeom>
              <a:avLst/>
              <a:gdLst/>
              <a:ahLst/>
              <a:cxnLst/>
              <a:rect l="l" t="t" r="r" b="b"/>
              <a:pathLst>
                <a:path w="4389" h="2633" extrusionOk="0">
                  <a:moveTo>
                    <a:pt x="4213" y="0"/>
                  </a:moveTo>
                  <a:lnTo>
                    <a:pt x="4169" y="44"/>
                  </a:lnTo>
                  <a:lnTo>
                    <a:pt x="88" y="2282"/>
                  </a:lnTo>
                  <a:lnTo>
                    <a:pt x="44" y="2326"/>
                  </a:lnTo>
                  <a:lnTo>
                    <a:pt x="0" y="2414"/>
                  </a:lnTo>
                  <a:lnTo>
                    <a:pt x="0" y="2457"/>
                  </a:lnTo>
                  <a:lnTo>
                    <a:pt x="0" y="2545"/>
                  </a:lnTo>
                  <a:lnTo>
                    <a:pt x="88" y="2589"/>
                  </a:lnTo>
                  <a:lnTo>
                    <a:pt x="176" y="2633"/>
                  </a:lnTo>
                  <a:lnTo>
                    <a:pt x="264" y="2589"/>
                  </a:lnTo>
                  <a:lnTo>
                    <a:pt x="4301" y="351"/>
                  </a:lnTo>
                  <a:lnTo>
                    <a:pt x="4388" y="307"/>
                  </a:lnTo>
                  <a:lnTo>
                    <a:pt x="4388" y="263"/>
                  </a:lnTo>
                  <a:lnTo>
                    <a:pt x="4388" y="176"/>
                  </a:lnTo>
                  <a:lnTo>
                    <a:pt x="4388" y="132"/>
                  </a:lnTo>
                  <a:lnTo>
                    <a:pt x="4345" y="44"/>
                  </a:lnTo>
                  <a:lnTo>
                    <a:pt x="4301" y="44"/>
                  </a:lnTo>
                  <a:lnTo>
                    <a:pt x="421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51" name="Google Shape;17151;p486"/>
            <p:cNvSpPr/>
            <p:nvPr/>
          </p:nvSpPr>
          <p:spPr>
            <a:xfrm>
              <a:off x="6039125" y="1741275"/>
              <a:ext cx="930275" cy="1504025"/>
            </a:xfrm>
            <a:custGeom>
              <a:avLst/>
              <a:gdLst/>
              <a:ahLst/>
              <a:cxnLst/>
              <a:rect l="l" t="t" r="r" b="b"/>
              <a:pathLst>
                <a:path w="37211" h="60161" extrusionOk="0">
                  <a:moveTo>
                    <a:pt x="35149" y="1"/>
                  </a:moveTo>
                  <a:lnTo>
                    <a:pt x="35105" y="45"/>
                  </a:lnTo>
                  <a:lnTo>
                    <a:pt x="35017" y="89"/>
                  </a:lnTo>
                  <a:lnTo>
                    <a:pt x="34973" y="132"/>
                  </a:lnTo>
                  <a:lnTo>
                    <a:pt x="34973" y="176"/>
                  </a:lnTo>
                  <a:lnTo>
                    <a:pt x="34973" y="264"/>
                  </a:lnTo>
                  <a:lnTo>
                    <a:pt x="35017" y="308"/>
                  </a:lnTo>
                  <a:lnTo>
                    <a:pt x="36333" y="1756"/>
                  </a:lnTo>
                  <a:lnTo>
                    <a:pt x="36509" y="2195"/>
                  </a:lnTo>
                  <a:lnTo>
                    <a:pt x="36772" y="4433"/>
                  </a:lnTo>
                  <a:lnTo>
                    <a:pt x="36860" y="7329"/>
                  </a:lnTo>
                  <a:lnTo>
                    <a:pt x="36728" y="8557"/>
                  </a:lnTo>
                  <a:lnTo>
                    <a:pt x="35938" y="10400"/>
                  </a:lnTo>
                  <a:lnTo>
                    <a:pt x="34973" y="12770"/>
                  </a:lnTo>
                  <a:lnTo>
                    <a:pt x="33657" y="16588"/>
                  </a:lnTo>
                  <a:lnTo>
                    <a:pt x="32252" y="19133"/>
                  </a:lnTo>
                  <a:lnTo>
                    <a:pt x="30936" y="21590"/>
                  </a:lnTo>
                  <a:lnTo>
                    <a:pt x="29883" y="24091"/>
                  </a:lnTo>
                  <a:lnTo>
                    <a:pt x="27250" y="28742"/>
                  </a:lnTo>
                  <a:lnTo>
                    <a:pt x="27250" y="28830"/>
                  </a:lnTo>
                  <a:lnTo>
                    <a:pt x="27206" y="30585"/>
                  </a:lnTo>
                  <a:lnTo>
                    <a:pt x="27338" y="32253"/>
                  </a:lnTo>
                  <a:lnTo>
                    <a:pt x="28435" y="40239"/>
                  </a:lnTo>
                  <a:lnTo>
                    <a:pt x="28215" y="40590"/>
                  </a:lnTo>
                  <a:lnTo>
                    <a:pt x="27426" y="41204"/>
                  </a:lnTo>
                  <a:lnTo>
                    <a:pt x="25144" y="42565"/>
                  </a:lnTo>
                  <a:lnTo>
                    <a:pt x="22730" y="44232"/>
                  </a:lnTo>
                  <a:lnTo>
                    <a:pt x="20054" y="45856"/>
                  </a:lnTo>
                  <a:lnTo>
                    <a:pt x="20054" y="45900"/>
                  </a:lnTo>
                  <a:lnTo>
                    <a:pt x="16499" y="48708"/>
                  </a:lnTo>
                  <a:lnTo>
                    <a:pt x="14569" y="49761"/>
                  </a:lnTo>
                  <a:lnTo>
                    <a:pt x="14569" y="49805"/>
                  </a:lnTo>
                  <a:lnTo>
                    <a:pt x="12418" y="51867"/>
                  </a:lnTo>
                  <a:lnTo>
                    <a:pt x="11409" y="52569"/>
                  </a:lnTo>
                  <a:lnTo>
                    <a:pt x="8118" y="54281"/>
                  </a:lnTo>
                  <a:lnTo>
                    <a:pt x="6626" y="54939"/>
                  </a:lnTo>
                  <a:lnTo>
                    <a:pt x="6626" y="54983"/>
                  </a:lnTo>
                  <a:lnTo>
                    <a:pt x="5134" y="56036"/>
                  </a:lnTo>
                  <a:lnTo>
                    <a:pt x="3160" y="57484"/>
                  </a:lnTo>
                  <a:lnTo>
                    <a:pt x="88" y="59854"/>
                  </a:lnTo>
                  <a:lnTo>
                    <a:pt x="0" y="59897"/>
                  </a:lnTo>
                  <a:lnTo>
                    <a:pt x="0" y="59941"/>
                  </a:lnTo>
                  <a:lnTo>
                    <a:pt x="0" y="60029"/>
                  </a:lnTo>
                  <a:lnTo>
                    <a:pt x="44" y="60073"/>
                  </a:lnTo>
                  <a:lnTo>
                    <a:pt x="88" y="60117"/>
                  </a:lnTo>
                  <a:lnTo>
                    <a:pt x="176" y="60161"/>
                  </a:lnTo>
                  <a:lnTo>
                    <a:pt x="264" y="60117"/>
                  </a:lnTo>
                  <a:lnTo>
                    <a:pt x="3335" y="57791"/>
                  </a:lnTo>
                  <a:lnTo>
                    <a:pt x="5354" y="56299"/>
                  </a:lnTo>
                  <a:lnTo>
                    <a:pt x="6802" y="55246"/>
                  </a:lnTo>
                  <a:lnTo>
                    <a:pt x="8250" y="54588"/>
                  </a:lnTo>
                  <a:lnTo>
                    <a:pt x="11585" y="52877"/>
                  </a:lnTo>
                  <a:lnTo>
                    <a:pt x="11585" y="52833"/>
                  </a:lnTo>
                  <a:lnTo>
                    <a:pt x="12638" y="52174"/>
                  </a:lnTo>
                  <a:lnTo>
                    <a:pt x="12638" y="52131"/>
                  </a:lnTo>
                  <a:lnTo>
                    <a:pt x="14788" y="50068"/>
                  </a:lnTo>
                  <a:lnTo>
                    <a:pt x="16675" y="48971"/>
                  </a:lnTo>
                  <a:lnTo>
                    <a:pt x="16719" y="48971"/>
                  </a:lnTo>
                  <a:lnTo>
                    <a:pt x="20229" y="46163"/>
                  </a:lnTo>
                  <a:lnTo>
                    <a:pt x="22906" y="44539"/>
                  </a:lnTo>
                  <a:lnTo>
                    <a:pt x="25319" y="42872"/>
                  </a:lnTo>
                  <a:lnTo>
                    <a:pt x="27645" y="41512"/>
                  </a:lnTo>
                  <a:lnTo>
                    <a:pt x="27645" y="41468"/>
                  </a:lnTo>
                  <a:lnTo>
                    <a:pt x="28435" y="40853"/>
                  </a:lnTo>
                  <a:lnTo>
                    <a:pt x="28479" y="40809"/>
                  </a:lnTo>
                  <a:lnTo>
                    <a:pt x="28786" y="40415"/>
                  </a:lnTo>
                  <a:lnTo>
                    <a:pt x="28786" y="40283"/>
                  </a:lnTo>
                  <a:lnTo>
                    <a:pt x="27689" y="32209"/>
                  </a:lnTo>
                  <a:lnTo>
                    <a:pt x="27557" y="30585"/>
                  </a:lnTo>
                  <a:lnTo>
                    <a:pt x="27601" y="28874"/>
                  </a:lnTo>
                  <a:lnTo>
                    <a:pt x="30190" y="24223"/>
                  </a:lnTo>
                  <a:lnTo>
                    <a:pt x="31243" y="21722"/>
                  </a:lnTo>
                  <a:lnTo>
                    <a:pt x="32560" y="19308"/>
                  </a:lnTo>
                  <a:lnTo>
                    <a:pt x="33964" y="16763"/>
                  </a:lnTo>
                  <a:lnTo>
                    <a:pt x="33964" y="16719"/>
                  </a:lnTo>
                  <a:lnTo>
                    <a:pt x="35280" y="12902"/>
                  </a:lnTo>
                  <a:lnTo>
                    <a:pt x="36246" y="10532"/>
                  </a:lnTo>
                  <a:lnTo>
                    <a:pt x="37079" y="8645"/>
                  </a:lnTo>
                  <a:lnTo>
                    <a:pt x="37079" y="8601"/>
                  </a:lnTo>
                  <a:lnTo>
                    <a:pt x="37211" y="7373"/>
                  </a:lnTo>
                  <a:lnTo>
                    <a:pt x="37123" y="4389"/>
                  </a:lnTo>
                  <a:lnTo>
                    <a:pt x="36860" y="2107"/>
                  </a:lnTo>
                  <a:lnTo>
                    <a:pt x="36860" y="2063"/>
                  </a:lnTo>
                  <a:lnTo>
                    <a:pt x="36640" y="1580"/>
                  </a:lnTo>
                  <a:lnTo>
                    <a:pt x="36597" y="1537"/>
                  </a:lnTo>
                  <a:lnTo>
                    <a:pt x="35280" y="89"/>
                  </a:lnTo>
                  <a:lnTo>
                    <a:pt x="35236" y="45"/>
                  </a:lnTo>
                  <a:lnTo>
                    <a:pt x="3514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52" name="Google Shape;17152;p486"/>
            <p:cNvSpPr/>
            <p:nvPr/>
          </p:nvSpPr>
          <p:spPr>
            <a:xfrm>
              <a:off x="6067650" y="1763225"/>
              <a:ext cx="930275" cy="1507300"/>
            </a:xfrm>
            <a:custGeom>
              <a:avLst/>
              <a:gdLst/>
              <a:ahLst/>
              <a:cxnLst/>
              <a:rect l="l" t="t" r="r" b="b"/>
              <a:pathLst>
                <a:path w="37211" h="60292" extrusionOk="0">
                  <a:moveTo>
                    <a:pt x="35982" y="0"/>
                  </a:moveTo>
                  <a:lnTo>
                    <a:pt x="35938" y="44"/>
                  </a:lnTo>
                  <a:lnTo>
                    <a:pt x="35851" y="88"/>
                  </a:lnTo>
                  <a:lnTo>
                    <a:pt x="35807" y="132"/>
                  </a:lnTo>
                  <a:lnTo>
                    <a:pt x="35807" y="176"/>
                  </a:lnTo>
                  <a:lnTo>
                    <a:pt x="35851" y="264"/>
                  </a:lnTo>
                  <a:lnTo>
                    <a:pt x="35894" y="308"/>
                  </a:lnTo>
                  <a:lnTo>
                    <a:pt x="36772" y="1141"/>
                  </a:lnTo>
                  <a:lnTo>
                    <a:pt x="36772" y="2370"/>
                  </a:lnTo>
                  <a:lnTo>
                    <a:pt x="36860" y="5310"/>
                  </a:lnTo>
                  <a:lnTo>
                    <a:pt x="36860" y="7241"/>
                  </a:lnTo>
                  <a:lnTo>
                    <a:pt x="36860" y="7943"/>
                  </a:lnTo>
                  <a:lnTo>
                    <a:pt x="36772" y="8557"/>
                  </a:lnTo>
                  <a:lnTo>
                    <a:pt x="36597" y="9127"/>
                  </a:lnTo>
                  <a:lnTo>
                    <a:pt x="36377" y="9786"/>
                  </a:lnTo>
                  <a:lnTo>
                    <a:pt x="35587" y="11629"/>
                  </a:lnTo>
                  <a:lnTo>
                    <a:pt x="34578" y="13823"/>
                  </a:lnTo>
                  <a:lnTo>
                    <a:pt x="33481" y="16631"/>
                  </a:lnTo>
                  <a:lnTo>
                    <a:pt x="32033" y="19001"/>
                  </a:lnTo>
                  <a:lnTo>
                    <a:pt x="30717" y="21414"/>
                  </a:lnTo>
                  <a:lnTo>
                    <a:pt x="29927" y="23652"/>
                  </a:lnTo>
                  <a:lnTo>
                    <a:pt x="29927" y="23740"/>
                  </a:lnTo>
                  <a:lnTo>
                    <a:pt x="30190" y="24924"/>
                  </a:lnTo>
                  <a:lnTo>
                    <a:pt x="30409" y="29532"/>
                  </a:lnTo>
                  <a:lnTo>
                    <a:pt x="30453" y="32472"/>
                  </a:lnTo>
                  <a:lnTo>
                    <a:pt x="30453" y="35587"/>
                  </a:lnTo>
                  <a:lnTo>
                    <a:pt x="30409" y="40195"/>
                  </a:lnTo>
                  <a:lnTo>
                    <a:pt x="30234" y="40370"/>
                  </a:lnTo>
                  <a:lnTo>
                    <a:pt x="29225" y="40941"/>
                  </a:lnTo>
                  <a:lnTo>
                    <a:pt x="29181" y="40985"/>
                  </a:lnTo>
                  <a:lnTo>
                    <a:pt x="28171" y="41950"/>
                  </a:lnTo>
                  <a:lnTo>
                    <a:pt x="26153" y="43047"/>
                  </a:lnTo>
                  <a:lnTo>
                    <a:pt x="23257" y="44627"/>
                  </a:lnTo>
                  <a:lnTo>
                    <a:pt x="20843" y="46206"/>
                  </a:lnTo>
                  <a:lnTo>
                    <a:pt x="18825" y="47391"/>
                  </a:lnTo>
                  <a:lnTo>
                    <a:pt x="18825" y="47435"/>
                  </a:lnTo>
                  <a:lnTo>
                    <a:pt x="16017" y="49585"/>
                  </a:lnTo>
                  <a:lnTo>
                    <a:pt x="13910" y="50594"/>
                  </a:lnTo>
                  <a:lnTo>
                    <a:pt x="13866" y="50638"/>
                  </a:lnTo>
                  <a:lnTo>
                    <a:pt x="12023" y="52262"/>
                  </a:lnTo>
                  <a:lnTo>
                    <a:pt x="11014" y="52920"/>
                  </a:lnTo>
                  <a:lnTo>
                    <a:pt x="7328" y="54895"/>
                  </a:lnTo>
                  <a:lnTo>
                    <a:pt x="5880" y="55641"/>
                  </a:lnTo>
                  <a:lnTo>
                    <a:pt x="4213" y="56869"/>
                  </a:lnTo>
                  <a:lnTo>
                    <a:pt x="2150" y="58361"/>
                  </a:lnTo>
                  <a:lnTo>
                    <a:pt x="88" y="59985"/>
                  </a:lnTo>
                  <a:lnTo>
                    <a:pt x="44" y="60029"/>
                  </a:lnTo>
                  <a:lnTo>
                    <a:pt x="0" y="60116"/>
                  </a:lnTo>
                  <a:lnTo>
                    <a:pt x="0" y="60160"/>
                  </a:lnTo>
                  <a:lnTo>
                    <a:pt x="44" y="60248"/>
                  </a:lnTo>
                  <a:lnTo>
                    <a:pt x="132" y="60292"/>
                  </a:lnTo>
                  <a:lnTo>
                    <a:pt x="176" y="60292"/>
                  </a:lnTo>
                  <a:lnTo>
                    <a:pt x="307" y="60248"/>
                  </a:lnTo>
                  <a:lnTo>
                    <a:pt x="2370" y="58668"/>
                  </a:lnTo>
                  <a:lnTo>
                    <a:pt x="4388" y="57176"/>
                  </a:lnTo>
                  <a:lnTo>
                    <a:pt x="6056" y="55904"/>
                  </a:lnTo>
                  <a:lnTo>
                    <a:pt x="7504" y="55202"/>
                  </a:lnTo>
                  <a:lnTo>
                    <a:pt x="11190" y="53227"/>
                  </a:lnTo>
                  <a:lnTo>
                    <a:pt x="12243" y="52525"/>
                  </a:lnTo>
                  <a:lnTo>
                    <a:pt x="14086" y="50902"/>
                  </a:lnTo>
                  <a:lnTo>
                    <a:pt x="16192" y="49892"/>
                  </a:lnTo>
                  <a:lnTo>
                    <a:pt x="16192" y="49848"/>
                  </a:lnTo>
                  <a:lnTo>
                    <a:pt x="19044" y="47698"/>
                  </a:lnTo>
                  <a:lnTo>
                    <a:pt x="21019" y="46514"/>
                  </a:lnTo>
                  <a:lnTo>
                    <a:pt x="23432" y="44934"/>
                  </a:lnTo>
                  <a:lnTo>
                    <a:pt x="26328" y="43354"/>
                  </a:lnTo>
                  <a:lnTo>
                    <a:pt x="28347" y="42213"/>
                  </a:lnTo>
                  <a:lnTo>
                    <a:pt x="28391" y="42213"/>
                  </a:lnTo>
                  <a:lnTo>
                    <a:pt x="29400" y="41248"/>
                  </a:lnTo>
                  <a:lnTo>
                    <a:pt x="30453" y="40677"/>
                  </a:lnTo>
                  <a:lnTo>
                    <a:pt x="30497" y="40634"/>
                  </a:lnTo>
                  <a:lnTo>
                    <a:pt x="30717" y="40370"/>
                  </a:lnTo>
                  <a:lnTo>
                    <a:pt x="30760" y="40239"/>
                  </a:lnTo>
                  <a:lnTo>
                    <a:pt x="30804" y="35587"/>
                  </a:lnTo>
                  <a:lnTo>
                    <a:pt x="30804" y="32472"/>
                  </a:lnTo>
                  <a:lnTo>
                    <a:pt x="30760" y="29488"/>
                  </a:lnTo>
                  <a:lnTo>
                    <a:pt x="30541" y="24881"/>
                  </a:lnTo>
                  <a:lnTo>
                    <a:pt x="30541" y="24837"/>
                  </a:lnTo>
                  <a:lnTo>
                    <a:pt x="30278" y="23740"/>
                  </a:lnTo>
                  <a:lnTo>
                    <a:pt x="31024" y="21546"/>
                  </a:lnTo>
                  <a:lnTo>
                    <a:pt x="32340" y="19176"/>
                  </a:lnTo>
                  <a:lnTo>
                    <a:pt x="33788" y="16807"/>
                  </a:lnTo>
                  <a:lnTo>
                    <a:pt x="33788" y="16763"/>
                  </a:lnTo>
                  <a:lnTo>
                    <a:pt x="34929" y="13954"/>
                  </a:lnTo>
                  <a:lnTo>
                    <a:pt x="35894" y="11760"/>
                  </a:lnTo>
                  <a:lnTo>
                    <a:pt x="36684" y="9917"/>
                  </a:lnTo>
                  <a:lnTo>
                    <a:pt x="36948" y="9215"/>
                  </a:lnTo>
                  <a:lnTo>
                    <a:pt x="37123" y="8601"/>
                  </a:lnTo>
                  <a:lnTo>
                    <a:pt x="37211" y="7987"/>
                  </a:lnTo>
                  <a:lnTo>
                    <a:pt x="37211" y="7285"/>
                  </a:lnTo>
                  <a:lnTo>
                    <a:pt x="37211" y="5310"/>
                  </a:lnTo>
                  <a:lnTo>
                    <a:pt x="37123" y="2370"/>
                  </a:lnTo>
                  <a:lnTo>
                    <a:pt x="37123" y="1097"/>
                  </a:lnTo>
                  <a:lnTo>
                    <a:pt x="37123" y="1010"/>
                  </a:lnTo>
                  <a:lnTo>
                    <a:pt x="37079" y="966"/>
                  </a:lnTo>
                  <a:lnTo>
                    <a:pt x="36114" y="44"/>
                  </a:lnTo>
                  <a:lnTo>
                    <a:pt x="36070" y="44"/>
                  </a:lnTo>
                  <a:lnTo>
                    <a:pt x="3598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53" name="Google Shape;17153;p486"/>
            <p:cNvSpPr/>
            <p:nvPr/>
          </p:nvSpPr>
          <p:spPr>
            <a:xfrm>
              <a:off x="7317150" y="4387275"/>
              <a:ext cx="64725" cy="41700"/>
            </a:xfrm>
            <a:custGeom>
              <a:avLst/>
              <a:gdLst/>
              <a:ahLst/>
              <a:cxnLst/>
              <a:rect l="l" t="t" r="r" b="b"/>
              <a:pathLst>
                <a:path w="2589" h="1668" extrusionOk="0">
                  <a:moveTo>
                    <a:pt x="132" y="0"/>
                  </a:moveTo>
                  <a:lnTo>
                    <a:pt x="88" y="44"/>
                  </a:lnTo>
                  <a:lnTo>
                    <a:pt x="44" y="88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44" y="307"/>
                  </a:lnTo>
                  <a:lnTo>
                    <a:pt x="88" y="351"/>
                  </a:lnTo>
                  <a:lnTo>
                    <a:pt x="2326" y="1624"/>
                  </a:lnTo>
                  <a:lnTo>
                    <a:pt x="2413" y="1668"/>
                  </a:lnTo>
                  <a:lnTo>
                    <a:pt x="2501" y="1624"/>
                  </a:lnTo>
                  <a:lnTo>
                    <a:pt x="2589" y="1580"/>
                  </a:lnTo>
                  <a:lnTo>
                    <a:pt x="2589" y="1492"/>
                  </a:lnTo>
                  <a:lnTo>
                    <a:pt x="2589" y="1448"/>
                  </a:lnTo>
                  <a:lnTo>
                    <a:pt x="2545" y="1360"/>
                  </a:lnTo>
                  <a:lnTo>
                    <a:pt x="2501" y="1317"/>
                  </a:lnTo>
                  <a:lnTo>
                    <a:pt x="263" y="44"/>
                  </a:lnTo>
                  <a:lnTo>
                    <a:pt x="21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54" name="Google Shape;17154;p486"/>
            <p:cNvSpPr/>
            <p:nvPr/>
          </p:nvSpPr>
          <p:spPr>
            <a:xfrm>
              <a:off x="7284225" y="4357650"/>
              <a:ext cx="41725" cy="38425"/>
            </a:xfrm>
            <a:custGeom>
              <a:avLst/>
              <a:gdLst/>
              <a:ahLst/>
              <a:cxnLst/>
              <a:rect l="l" t="t" r="r" b="b"/>
              <a:pathLst>
                <a:path w="1669" h="1537" extrusionOk="0">
                  <a:moveTo>
                    <a:pt x="88" y="0"/>
                  </a:moveTo>
                  <a:lnTo>
                    <a:pt x="45" y="88"/>
                  </a:lnTo>
                  <a:lnTo>
                    <a:pt x="1" y="132"/>
                  </a:lnTo>
                  <a:lnTo>
                    <a:pt x="1" y="176"/>
                  </a:lnTo>
                  <a:lnTo>
                    <a:pt x="45" y="264"/>
                  </a:lnTo>
                  <a:lnTo>
                    <a:pt x="483" y="966"/>
                  </a:lnTo>
                  <a:lnTo>
                    <a:pt x="571" y="1010"/>
                  </a:lnTo>
                  <a:lnTo>
                    <a:pt x="1405" y="1536"/>
                  </a:lnTo>
                  <a:lnTo>
                    <a:pt x="1580" y="1536"/>
                  </a:lnTo>
                  <a:lnTo>
                    <a:pt x="1668" y="1448"/>
                  </a:lnTo>
                  <a:lnTo>
                    <a:pt x="1668" y="1405"/>
                  </a:lnTo>
                  <a:lnTo>
                    <a:pt x="1668" y="1317"/>
                  </a:lnTo>
                  <a:lnTo>
                    <a:pt x="1624" y="1273"/>
                  </a:lnTo>
                  <a:lnTo>
                    <a:pt x="1580" y="1229"/>
                  </a:lnTo>
                  <a:lnTo>
                    <a:pt x="790" y="746"/>
                  </a:lnTo>
                  <a:lnTo>
                    <a:pt x="308" y="88"/>
                  </a:lnTo>
                  <a:lnTo>
                    <a:pt x="26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55" name="Google Shape;17155;p486"/>
            <p:cNvSpPr/>
            <p:nvPr/>
          </p:nvSpPr>
          <p:spPr>
            <a:xfrm>
              <a:off x="7108700" y="4199675"/>
              <a:ext cx="231500" cy="292925"/>
            </a:xfrm>
            <a:custGeom>
              <a:avLst/>
              <a:gdLst/>
              <a:ahLst/>
              <a:cxnLst/>
              <a:rect l="l" t="t" r="r" b="b"/>
              <a:pathLst>
                <a:path w="9260" h="11717" extrusionOk="0">
                  <a:moveTo>
                    <a:pt x="89" y="1"/>
                  </a:moveTo>
                  <a:lnTo>
                    <a:pt x="45" y="44"/>
                  </a:lnTo>
                  <a:lnTo>
                    <a:pt x="1" y="88"/>
                  </a:lnTo>
                  <a:lnTo>
                    <a:pt x="1" y="176"/>
                  </a:lnTo>
                  <a:lnTo>
                    <a:pt x="1" y="220"/>
                  </a:lnTo>
                  <a:lnTo>
                    <a:pt x="1624" y="3643"/>
                  </a:lnTo>
                  <a:lnTo>
                    <a:pt x="2985" y="6407"/>
                  </a:lnTo>
                  <a:lnTo>
                    <a:pt x="3774" y="8513"/>
                  </a:lnTo>
                  <a:lnTo>
                    <a:pt x="4213" y="9347"/>
                  </a:lnTo>
                  <a:lnTo>
                    <a:pt x="4301" y="9435"/>
                  </a:lnTo>
                  <a:lnTo>
                    <a:pt x="7373" y="10883"/>
                  </a:lnTo>
                  <a:lnTo>
                    <a:pt x="8996" y="11673"/>
                  </a:lnTo>
                  <a:lnTo>
                    <a:pt x="9084" y="11717"/>
                  </a:lnTo>
                  <a:lnTo>
                    <a:pt x="9172" y="11673"/>
                  </a:lnTo>
                  <a:lnTo>
                    <a:pt x="9260" y="11629"/>
                  </a:lnTo>
                  <a:lnTo>
                    <a:pt x="9260" y="11541"/>
                  </a:lnTo>
                  <a:lnTo>
                    <a:pt x="9260" y="11497"/>
                  </a:lnTo>
                  <a:lnTo>
                    <a:pt x="9216" y="11409"/>
                  </a:lnTo>
                  <a:lnTo>
                    <a:pt x="9172" y="11366"/>
                  </a:lnTo>
                  <a:lnTo>
                    <a:pt x="7548" y="10576"/>
                  </a:lnTo>
                  <a:lnTo>
                    <a:pt x="4520" y="9128"/>
                  </a:lnTo>
                  <a:lnTo>
                    <a:pt x="4082" y="8338"/>
                  </a:lnTo>
                  <a:lnTo>
                    <a:pt x="3336" y="6275"/>
                  </a:lnTo>
                  <a:lnTo>
                    <a:pt x="3292" y="6275"/>
                  </a:lnTo>
                  <a:lnTo>
                    <a:pt x="1932" y="3511"/>
                  </a:lnTo>
                  <a:lnTo>
                    <a:pt x="308" y="88"/>
                  </a:lnTo>
                  <a:lnTo>
                    <a:pt x="264" y="44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56" name="Google Shape;17156;p486"/>
            <p:cNvSpPr/>
            <p:nvPr/>
          </p:nvSpPr>
          <p:spPr>
            <a:xfrm>
              <a:off x="6978150" y="4100950"/>
              <a:ext cx="378500" cy="413600"/>
            </a:xfrm>
            <a:custGeom>
              <a:avLst/>
              <a:gdLst/>
              <a:ahLst/>
              <a:cxnLst/>
              <a:rect l="l" t="t" r="r" b="b"/>
              <a:pathLst>
                <a:path w="15140" h="16544" extrusionOk="0">
                  <a:moveTo>
                    <a:pt x="922" y="0"/>
                  </a:moveTo>
                  <a:lnTo>
                    <a:pt x="835" y="44"/>
                  </a:lnTo>
                  <a:lnTo>
                    <a:pt x="835" y="132"/>
                  </a:lnTo>
                  <a:lnTo>
                    <a:pt x="220" y="2326"/>
                  </a:lnTo>
                  <a:lnTo>
                    <a:pt x="1" y="3204"/>
                  </a:lnTo>
                  <a:lnTo>
                    <a:pt x="1" y="3335"/>
                  </a:lnTo>
                  <a:lnTo>
                    <a:pt x="791" y="5178"/>
                  </a:lnTo>
                  <a:lnTo>
                    <a:pt x="2283" y="7987"/>
                  </a:lnTo>
                  <a:lnTo>
                    <a:pt x="4257" y="11278"/>
                  </a:lnTo>
                  <a:lnTo>
                    <a:pt x="5223" y="12550"/>
                  </a:lnTo>
                  <a:lnTo>
                    <a:pt x="5223" y="12594"/>
                  </a:lnTo>
                  <a:lnTo>
                    <a:pt x="6056" y="13428"/>
                  </a:lnTo>
                  <a:lnTo>
                    <a:pt x="6100" y="13428"/>
                  </a:lnTo>
                  <a:lnTo>
                    <a:pt x="8733" y="14788"/>
                  </a:lnTo>
                  <a:lnTo>
                    <a:pt x="8777" y="14788"/>
                  </a:lnTo>
                  <a:lnTo>
                    <a:pt x="11542" y="15666"/>
                  </a:lnTo>
                  <a:lnTo>
                    <a:pt x="13779" y="16499"/>
                  </a:lnTo>
                  <a:lnTo>
                    <a:pt x="13823" y="16543"/>
                  </a:lnTo>
                  <a:lnTo>
                    <a:pt x="13867" y="16543"/>
                  </a:lnTo>
                  <a:lnTo>
                    <a:pt x="14964" y="16455"/>
                  </a:lnTo>
                  <a:lnTo>
                    <a:pt x="15052" y="16455"/>
                  </a:lnTo>
                  <a:lnTo>
                    <a:pt x="15096" y="16412"/>
                  </a:lnTo>
                  <a:lnTo>
                    <a:pt x="15140" y="16324"/>
                  </a:lnTo>
                  <a:lnTo>
                    <a:pt x="15140" y="16280"/>
                  </a:lnTo>
                  <a:lnTo>
                    <a:pt x="15096" y="16192"/>
                  </a:lnTo>
                  <a:lnTo>
                    <a:pt x="15052" y="16148"/>
                  </a:lnTo>
                  <a:lnTo>
                    <a:pt x="15008" y="16104"/>
                  </a:lnTo>
                  <a:lnTo>
                    <a:pt x="14964" y="16104"/>
                  </a:lnTo>
                  <a:lnTo>
                    <a:pt x="13867" y="16192"/>
                  </a:lnTo>
                  <a:lnTo>
                    <a:pt x="11673" y="15315"/>
                  </a:lnTo>
                  <a:lnTo>
                    <a:pt x="8909" y="14437"/>
                  </a:lnTo>
                  <a:lnTo>
                    <a:pt x="6276" y="13121"/>
                  </a:lnTo>
                  <a:lnTo>
                    <a:pt x="5486" y="12331"/>
                  </a:lnTo>
                  <a:lnTo>
                    <a:pt x="4521" y="11102"/>
                  </a:lnTo>
                  <a:lnTo>
                    <a:pt x="2590" y="7811"/>
                  </a:lnTo>
                  <a:lnTo>
                    <a:pt x="1098" y="5047"/>
                  </a:lnTo>
                  <a:lnTo>
                    <a:pt x="352" y="3247"/>
                  </a:lnTo>
                  <a:lnTo>
                    <a:pt x="571" y="2414"/>
                  </a:lnTo>
                  <a:lnTo>
                    <a:pt x="1142" y="220"/>
                  </a:lnTo>
                  <a:lnTo>
                    <a:pt x="1186" y="132"/>
                  </a:lnTo>
                  <a:lnTo>
                    <a:pt x="1142" y="88"/>
                  </a:lnTo>
                  <a:lnTo>
                    <a:pt x="109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57" name="Google Shape;17157;p486"/>
            <p:cNvSpPr/>
            <p:nvPr/>
          </p:nvSpPr>
          <p:spPr>
            <a:xfrm>
              <a:off x="6866275" y="4041700"/>
              <a:ext cx="453075" cy="489300"/>
            </a:xfrm>
            <a:custGeom>
              <a:avLst/>
              <a:gdLst/>
              <a:ahLst/>
              <a:cxnLst/>
              <a:rect l="l" t="t" r="r" b="b"/>
              <a:pathLst>
                <a:path w="18123" h="19572" extrusionOk="0">
                  <a:moveTo>
                    <a:pt x="2765" y="1"/>
                  </a:moveTo>
                  <a:lnTo>
                    <a:pt x="2721" y="89"/>
                  </a:lnTo>
                  <a:lnTo>
                    <a:pt x="966" y="2546"/>
                  </a:lnTo>
                  <a:lnTo>
                    <a:pt x="966" y="2590"/>
                  </a:lnTo>
                  <a:lnTo>
                    <a:pt x="176" y="4740"/>
                  </a:lnTo>
                  <a:lnTo>
                    <a:pt x="0" y="5442"/>
                  </a:lnTo>
                  <a:lnTo>
                    <a:pt x="0" y="5486"/>
                  </a:lnTo>
                  <a:lnTo>
                    <a:pt x="0" y="7153"/>
                  </a:lnTo>
                  <a:lnTo>
                    <a:pt x="44" y="7285"/>
                  </a:lnTo>
                  <a:lnTo>
                    <a:pt x="263" y="7504"/>
                  </a:lnTo>
                  <a:lnTo>
                    <a:pt x="307" y="7548"/>
                  </a:lnTo>
                  <a:lnTo>
                    <a:pt x="351" y="7592"/>
                  </a:lnTo>
                  <a:lnTo>
                    <a:pt x="1931" y="7680"/>
                  </a:lnTo>
                  <a:lnTo>
                    <a:pt x="3028" y="9260"/>
                  </a:lnTo>
                  <a:lnTo>
                    <a:pt x="4476" y="11849"/>
                  </a:lnTo>
                  <a:lnTo>
                    <a:pt x="5749" y="14569"/>
                  </a:lnTo>
                  <a:lnTo>
                    <a:pt x="6407" y="15622"/>
                  </a:lnTo>
                  <a:lnTo>
                    <a:pt x="6451" y="15666"/>
                  </a:lnTo>
                  <a:lnTo>
                    <a:pt x="7153" y="16280"/>
                  </a:lnTo>
                  <a:lnTo>
                    <a:pt x="7197" y="16280"/>
                  </a:lnTo>
                  <a:lnTo>
                    <a:pt x="7855" y="16588"/>
                  </a:lnTo>
                  <a:lnTo>
                    <a:pt x="8381" y="16675"/>
                  </a:lnTo>
                  <a:lnTo>
                    <a:pt x="12331" y="18036"/>
                  </a:lnTo>
                  <a:lnTo>
                    <a:pt x="14744" y="18738"/>
                  </a:lnTo>
                  <a:lnTo>
                    <a:pt x="17465" y="19571"/>
                  </a:lnTo>
                  <a:lnTo>
                    <a:pt x="17552" y="19571"/>
                  </a:lnTo>
                  <a:lnTo>
                    <a:pt x="17991" y="19484"/>
                  </a:lnTo>
                  <a:lnTo>
                    <a:pt x="18035" y="19484"/>
                  </a:lnTo>
                  <a:lnTo>
                    <a:pt x="18123" y="19440"/>
                  </a:lnTo>
                  <a:lnTo>
                    <a:pt x="18123" y="19352"/>
                  </a:lnTo>
                  <a:lnTo>
                    <a:pt x="18123" y="19308"/>
                  </a:lnTo>
                  <a:lnTo>
                    <a:pt x="18123" y="19220"/>
                  </a:lnTo>
                  <a:lnTo>
                    <a:pt x="18035" y="19177"/>
                  </a:lnTo>
                  <a:lnTo>
                    <a:pt x="17991" y="19133"/>
                  </a:lnTo>
                  <a:lnTo>
                    <a:pt x="17903" y="19133"/>
                  </a:lnTo>
                  <a:lnTo>
                    <a:pt x="17508" y="19220"/>
                  </a:lnTo>
                  <a:lnTo>
                    <a:pt x="14876" y="18431"/>
                  </a:lnTo>
                  <a:lnTo>
                    <a:pt x="12418" y="17685"/>
                  </a:lnTo>
                  <a:lnTo>
                    <a:pt x="8469" y="16324"/>
                  </a:lnTo>
                  <a:lnTo>
                    <a:pt x="7943" y="16237"/>
                  </a:lnTo>
                  <a:lnTo>
                    <a:pt x="7328" y="15973"/>
                  </a:lnTo>
                  <a:lnTo>
                    <a:pt x="6714" y="15403"/>
                  </a:lnTo>
                  <a:lnTo>
                    <a:pt x="6056" y="14394"/>
                  </a:lnTo>
                  <a:lnTo>
                    <a:pt x="4783" y="11673"/>
                  </a:lnTo>
                  <a:lnTo>
                    <a:pt x="3335" y="9084"/>
                  </a:lnTo>
                  <a:lnTo>
                    <a:pt x="3335" y="9040"/>
                  </a:lnTo>
                  <a:lnTo>
                    <a:pt x="2150" y="7373"/>
                  </a:lnTo>
                  <a:lnTo>
                    <a:pt x="2106" y="7329"/>
                  </a:lnTo>
                  <a:lnTo>
                    <a:pt x="2019" y="7329"/>
                  </a:lnTo>
                  <a:lnTo>
                    <a:pt x="483" y="7241"/>
                  </a:lnTo>
                  <a:lnTo>
                    <a:pt x="351" y="7109"/>
                  </a:lnTo>
                  <a:lnTo>
                    <a:pt x="351" y="5486"/>
                  </a:lnTo>
                  <a:lnTo>
                    <a:pt x="527" y="4872"/>
                  </a:lnTo>
                  <a:lnTo>
                    <a:pt x="1273" y="2721"/>
                  </a:lnTo>
                  <a:lnTo>
                    <a:pt x="2984" y="264"/>
                  </a:lnTo>
                  <a:lnTo>
                    <a:pt x="3028" y="220"/>
                  </a:lnTo>
                  <a:lnTo>
                    <a:pt x="3028" y="132"/>
                  </a:lnTo>
                  <a:lnTo>
                    <a:pt x="3028" y="89"/>
                  </a:lnTo>
                  <a:lnTo>
                    <a:pt x="2940" y="45"/>
                  </a:lnTo>
                  <a:lnTo>
                    <a:pt x="289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58" name="Google Shape;17158;p486"/>
            <p:cNvSpPr/>
            <p:nvPr/>
          </p:nvSpPr>
          <p:spPr>
            <a:xfrm>
              <a:off x="6816900" y="4007700"/>
              <a:ext cx="515625" cy="541950"/>
            </a:xfrm>
            <a:custGeom>
              <a:avLst/>
              <a:gdLst/>
              <a:ahLst/>
              <a:cxnLst/>
              <a:rect l="l" t="t" r="r" b="b"/>
              <a:pathLst>
                <a:path w="20625" h="21678" extrusionOk="0">
                  <a:moveTo>
                    <a:pt x="3379" y="1"/>
                  </a:moveTo>
                  <a:lnTo>
                    <a:pt x="3292" y="44"/>
                  </a:lnTo>
                  <a:lnTo>
                    <a:pt x="3248" y="44"/>
                  </a:lnTo>
                  <a:lnTo>
                    <a:pt x="3204" y="132"/>
                  </a:lnTo>
                  <a:lnTo>
                    <a:pt x="1624" y="3248"/>
                  </a:lnTo>
                  <a:lnTo>
                    <a:pt x="922" y="4389"/>
                  </a:lnTo>
                  <a:lnTo>
                    <a:pt x="439" y="5573"/>
                  </a:lnTo>
                  <a:lnTo>
                    <a:pt x="132" y="6583"/>
                  </a:lnTo>
                  <a:lnTo>
                    <a:pt x="132" y="6626"/>
                  </a:lnTo>
                  <a:lnTo>
                    <a:pt x="1" y="7987"/>
                  </a:lnTo>
                  <a:lnTo>
                    <a:pt x="1" y="8031"/>
                  </a:lnTo>
                  <a:lnTo>
                    <a:pt x="88" y="9172"/>
                  </a:lnTo>
                  <a:lnTo>
                    <a:pt x="88" y="9259"/>
                  </a:lnTo>
                  <a:lnTo>
                    <a:pt x="352" y="9654"/>
                  </a:lnTo>
                  <a:lnTo>
                    <a:pt x="352" y="9698"/>
                  </a:lnTo>
                  <a:lnTo>
                    <a:pt x="2282" y="11585"/>
                  </a:lnTo>
                  <a:lnTo>
                    <a:pt x="2984" y="12594"/>
                  </a:lnTo>
                  <a:lnTo>
                    <a:pt x="4125" y="16807"/>
                  </a:lnTo>
                  <a:lnTo>
                    <a:pt x="4389" y="17597"/>
                  </a:lnTo>
                  <a:lnTo>
                    <a:pt x="4432" y="17640"/>
                  </a:lnTo>
                  <a:lnTo>
                    <a:pt x="4476" y="17684"/>
                  </a:lnTo>
                  <a:lnTo>
                    <a:pt x="6100" y="18474"/>
                  </a:lnTo>
                  <a:lnTo>
                    <a:pt x="6144" y="18474"/>
                  </a:lnTo>
                  <a:lnTo>
                    <a:pt x="8601" y="18957"/>
                  </a:lnTo>
                  <a:lnTo>
                    <a:pt x="10664" y="19220"/>
                  </a:lnTo>
                  <a:lnTo>
                    <a:pt x="15095" y="20668"/>
                  </a:lnTo>
                  <a:lnTo>
                    <a:pt x="17641" y="21458"/>
                  </a:lnTo>
                  <a:lnTo>
                    <a:pt x="18650" y="21677"/>
                  </a:lnTo>
                  <a:lnTo>
                    <a:pt x="18738" y="21677"/>
                  </a:lnTo>
                  <a:lnTo>
                    <a:pt x="20493" y="21195"/>
                  </a:lnTo>
                  <a:lnTo>
                    <a:pt x="20581" y="21151"/>
                  </a:lnTo>
                  <a:lnTo>
                    <a:pt x="20624" y="21107"/>
                  </a:lnTo>
                  <a:lnTo>
                    <a:pt x="20624" y="21063"/>
                  </a:lnTo>
                  <a:lnTo>
                    <a:pt x="20624" y="20975"/>
                  </a:lnTo>
                  <a:lnTo>
                    <a:pt x="20581" y="20931"/>
                  </a:lnTo>
                  <a:lnTo>
                    <a:pt x="20537" y="20888"/>
                  </a:lnTo>
                  <a:lnTo>
                    <a:pt x="20493" y="20844"/>
                  </a:lnTo>
                  <a:lnTo>
                    <a:pt x="20405" y="20844"/>
                  </a:lnTo>
                  <a:lnTo>
                    <a:pt x="18694" y="21326"/>
                  </a:lnTo>
                  <a:lnTo>
                    <a:pt x="17728" y="21107"/>
                  </a:lnTo>
                  <a:lnTo>
                    <a:pt x="15183" y="20317"/>
                  </a:lnTo>
                  <a:lnTo>
                    <a:pt x="10751" y="18869"/>
                  </a:lnTo>
                  <a:lnTo>
                    <a:pt x="10707" y="18869"/>
                  </a:lnTo>
                  <a:lnTo>
                    <a:pt x="8645" y="18606"/>
                  </a:lnTo>
                  <a:lnTo>
                    <a:pt x="6232" y="18123"/>
                  </a:lnTo>
                  <a:lnTo>
                    <a:pt x="4696" y="17421"/>
                  </a:lnTo>
                  <a:lnTo>
                    <a:pt x="4476" y="16719"/>
                  </a:lnTo>
                  <a:lnTo>
                    <a:pt x="3292" y="12463"/>
                  </a:lnTo>
                  <a:lnTo>
                    <a:pt x="3292" y="12419"/>
                  </a:lnTo>
                  <a:lnTo>
                    <a:pt x="2546" y="11366"/>
                  </a:lnTo>
                  <a:lnTo>
                    <a:pt x="2546" y="11322"/>
                  </a:lnTo>
                  <a:lnTo>
                    <a:pt x="615" y="9479"/>
                  </a:lnTo>
                  <a:lnTo>
                    <a:pt x="439" y="9128"/>
                  </a:lnTo>
                  <a:lnTo>
                    <a:pt x="352" y="8031"/>
                  </a:lnTo>
                  <a:lnTo>
                    <a:pt x="483" y="6670"/>
                  </a:lnTo>
                  <a:lnTo>
                    <a:pt x="747" y="5705"/>
                  </a:lnTo>
                  <a:lnTo>
                    <a:pt x="1229" y="4564"/>
                  </a:lnTo>
                  <a:lnTo>
                    <a:pt x="1931" y="3423"/>
                  </a:lnTo>
                  <a:lnTo>
                    <a:pt x="3511" y="264"/>
                  </a:lnTo>
                  <a:lnTo>
                    <a:pt x="3511" y="220"/>
                  </a:lnTo>
                  <a:lnTo>
                    <a:pt x="3511" y="132"/>
                  </a:lnTo>
                  <a:lnTo>
                    <a:pt x="3467" y="88"/>
                  </a:lnTo>
                  <a:lnTo>
                    <a:pt x="3423" y="44"/>
                  </a:lnTo>
                  <a:lnTo>
                    <a:pt x="337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59" name="Google Shape;17159;p486"/>
            <p:cNvSpPr/>
            <p:nvPr/>
          </p:nvSpPr>
          <p:spPr>
            <a:xfrm>
              <a:off x="7193175" y="3904575"/>
              <a:ext cx="99850" cy="461875"/>
            </a:xfrm>
            <a:custGeom>
              <a:avLst/>
              <a:gdLst/>
              <a:ahLst/>
              <a:cxnLst/>
              <a:rect l="l" t="t" r="r" b="b"/>
              <a:pathLst>
                <a:path w="3994" h="18475" extrusionOk="0">
                  <a:moveTo>
                    <a:pt x="132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44" y="176"/>
                  </a:lnTo>
                  <a:lnTo>
                    <a:pt x="1" y="659"/>
                  </a:lnTo>
                  <a:lnTo>
                    <a:pt x="132" y="1932"/>
                  </a:lnTo>
                  <a:lnTo>
                    <a:pt x="176" y="1932"/>
                  </a:lnTo>
                  <a:lnTo>
                    <a:pt x="703" y="3818"/>
                  </a:lnTo>
                  <a:lnTo>
                    <a:pt x="834" y="4871"/>
                  </a:lnTo>
                  <a:lnTo>
                    <a:pt x="220" y="7768"/>
                  </a:lnTo>
                  <a:lnTo>
                    <a:pt x="220" y="7811"/>
                  </a:lnTo>
                  <a:lnTo>
                    <a:pt x="220" y="8689"/>
                  </a:lnTo>
                  <a:lnTo>
                    <a:pt x="395" y="9698"/>
                  </a:lnTo>
                  <a:lnTo>
                    <a:pt x="395" y="9742"/>
                  </a:lnTo>
                  <a:lnTo>
                    <a:pt x="1887" y="13560"/>
                  </a:lnTo>
                  <a:lnTo>
                    <a:pt x="2590" y="16017"/>
                  </a:lnTo>
                  <a:lnTo>
                    <a:pt x="3248" y="17816"/>
                  </a:lnTo>
                  <a:lnTo>
                    <a:pt x="3248" y="17860"/>
                  </a:lnTo>
                  <a:lnTo>
                    <a:pt x="3687" y="18387"/>
                  </a:lnTo>
                  <a:lnTo>
                    <a:pt x="3730" y="18431"/>
                  </a:lnTo>
                  <a:lnTo>
                    <a:pt x="3818" y="18474"/>
                  </a:lnTo>
                  <a:lnTo>
                    <a:pt x="3950" y="18431"/>
                  </a:lnTo>
                  <a:lnTo>
                    <a:pt x="3994" y="18387"/>
                  </a:lnTo>
                  <a:lnTo>
                    <a:pt x="3994" y="18299"/>
                  </a:lnTo>
                  <a:lnTo>
                    <a:pt x="3994" y="18255"/>
                  </a:lnTo>
                  <a:lnTo>
                    <a:pt x="3950" y="18167"/>
                  </a:lnTo>
                  <a:lnTo>
                    <a:pt x="3555" y="17685"/>
                  </a:lnTo>
                  <a:lnTo>
                    <a:pt x="2897" y="15885"/>
                  </a:lnTo>
                  <a:lnTo>
                    <a:pt x="2238" y="13472"/>
                  </a:lnTo>
                  <a:lnTo>
                    <a:pt x="747" y="9611"/>
                  </a:lnTo>
                  <a:lnTo>
                    <a:pt x="571" y="8645"/>
                  </a:lnTo>
                  <a:lnTo>
                    <a:pt x="571" y="7811"/>
                  </a:lnTo>
                  <a:lnTo>
                    <a:pt x="1185" y="4915"/>
                  </a:lnTo>
                  <a:lnTo>
                    <a:pt x="1185" y="4871"/>
                  </a:lnTo>
                  <a:lnTo>
                    <a:pt x="1054" y="3731"/>
                  </a:lnTo>
                  <a:lnTo>
                    <a:pt x="483" y="1844"/>
                  </a:lnTo>
                  <a:lnTo>
                    <a:pt x="352" y="659"/>
                  </a:lnTo>
                  <a:lnTo>
                    <a:pt x="395" y="176"/>
                  </a:lnTo>
                  <a:lnTo>
                    <a:pt x="352" y="89"/>
                  </a:lnTo>
                  <a:lnTo>
                    <a:pt x="308" y="45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60" name="Google Shape;17160;p486"/>
            <p:cNvSpPr/>
            <p:nvPr/>
          </p:nvSpPr>
          <p:spPr>
            <a:xfrm>
              <a:off x="7090050" y="3878250"/>
              <a:ext cx="102050" cy="330225"/>
            </a:xfrm>
            <a:custGeom>
              <a:avLst/>
              <a:gdLst/>
              <a:ahLst/>
              <a:cxnLst/>
              <a:rect l="l" t="t" r="r" b="b"/>
              <a:pathLst>
                <a:path w="4082" h="13209" extrusionOk="0">
                  <a:moveTo>
                    <a:pt x="3818" y="1"/>
                  </a:moveTo>
                  <a:lnTo>
                    <a:pt x="3775" y="45"/>
                  </a:lnTo>
                  <a:lnTo>
                    <a:pt x="3731" y="88"/>
                  </a:lnTo>
                  <a:lnTo>
                    <a:pt x="3511" y="659"/>
                  </a:lnTo>
                  <a:lnTo>
                    <a:pt x="3511" y="703"/>
                  </a:lnTo>
                  <a:lnTo>
                    <a:pt x="3204" y="2633"/>
                  </a:lnTo>
                  <a:lnTo>
                    <a:pt x="1537" y="5661"/>
                  </a:lnTo>
                  <a:lnTo>
                    <a:pt x="1537" y="5705"/>
                  </a:lnTo>
                  <a:lnTo>
                    <a:pt x="791" y="7811"/>
                  </a:lnTo>
                  <a:lnTo>
                    <a:pt x="1" y="10400"/>
                  </a:lnTo>
                  <a:lnTo>
                    <a:pt x="1" y="10488"/>
                  </a:lnTo>
                  <a:lnTo>
                    <a:pt x="89" y="11278"/>
                  </a:lnTo>
                  <a:lnTo>
                    <a:pt x="89" y="11322"/>
                  </a:lnTo>
                  <a:lnTo>
                    <a:pt x="747" y="13077"/>
                  </a:lnTo>
                  <a:lnTo>
                    <a:pt x="791" y="13165"/>
                  </a:lnTo>
                  <a:lnTo>
                    <a:pt x="922" y="13209"/>
                  </a:lnTo>
                  <a:lnTo>
                    <a:pt x="966" y="13165"/>
                  </a:lnTo>
                  <a:lnTo>
                    <a:pt x="1010" y="13165"/>
                  </a:lnTo>
                  <a:lnTo>
                    <a:pt x="1054" y="13077"/>
                  </a:lnTo>
                  <a:lnTo>
                    <a:pt x="1098" y="13033"/>
                  </a:lnTo>
                  <a:lnTo>
                    <a:pt x="1054" y="12945"/>
                  </a:lnTo>
                  <a:lnTo>
                    <a:pt x="440" y="11234"/>
                  </a:lnTo>
                  <a:lnTo>
                    <a:pt x="352" y="10488"/>
                  </a:lnTo>
                  <a:lnTo>
                    <a:pt x="1098" y="7943"/>
                  </a:lnTo>
                  <a:lnTo>
                    <a:pt x="1888" y="5837"/>
                  </a:lnTo>
                  <a:lnTo>
                    <a:pt x="3511" y="2765"/>
                  </a:lnTo>
                  <a:lnTo>
                    <a:pt x="3555" y="2721"/>
                  </a:lnTo>
                  <a:lnTo>
                    <a:pt x="3862" y="790"/>
                  </a:lnTo>
                  <a:lnTo>
                    <a:pt x="4082" y="220"/>
                  </a:lnTo>
                  <a:lnTo>
                    <a:pt x="4082" y="176"/>
                  </a:lnTo>
                  <a:lnTo>
                    <a:pt x="4082" y="88"/>
                  </a:lnTo>
                  <a:lnTo>
                    <a:pt x="4038" y="45"/>
                  </a:lnTo>
                  <a:lnTo>
                    <a:pt x="399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61" name="Google Shape;17161;p486"/>
            <p:cNvSpPr/>
            <p:nvPr/>
          </p:nvSpPr>
          <p:spPr>
            <a:xfrm>
              <a:off x="6999000" y="3853025"/>
              <a:ext cx="183225" cy="256725"/>
            </a:xfrm>
            <a:custGeom>
              <a:avLst/>
              <a:gdLst/>
              <a:ahLst/>
              <a:cxnLst/>
              <a:rect l="l" t="t" r="r" b="b"/>
              <a:pathLst>
                <a:path w="7329" h="10269" extrusionOk="0">
                  <a:moveTo>
                    <a:pt x="7065" y="0"/>
                  </a:moveTo>
                  <a:lnTo>
                    <a:pt x="7022" y="44"/>
                  </a:lnTo>
                  <a:lnTo>
                    <a:pt x="6978" y="132"/>
                  </a:lnTo>
                  <a:lnTo>
                    <a:pt x="6934" y="308"/>
                  </a:lnTo>
                  <a:lnTo>
                    <a:pt x="5047" y="1624"/>
                  </a:lnTo>
                  <a:lnTo>
                    <a:pt x="5003" y="1668"/>
                  </a:lnTo>
                  <a:lnTo>
                    <a:pt x="4213" y="2677"/>
                  </a:lnTo>
                  <a:lnTo>
                    <a:pt x="2546" y="5003"/>
                  </a:lnTo>
                  <a:lnTo>
                    <a:pt x="747" y="7855"/>
                  </a:lnTo>
                  <a:lnTo>
                    <a:pt x="703" y="7855"/>
                  </a:lnTo>
                  <a:lnTo>
                    <a:pt x="1" y="10005"/>
                  </a:lnTo>
                  <a:lnTo>
                    <a:pt x="1" y="10093"/>
                  </a:lnTo>
                  <a:lnTo>
                    <a:pt x="1" y="10137"/>
                  </a:lnTo>
                  <a:lnTo>
                    <a:pt x="45" y="10225"/>
                  </a:lnTo>
                  <a:lnTo>
                    <a:pt x="88" y="10225"/>
                  </a:lnTo>
                  <a:lnTo>
                    <a:pt x="176" y="10268"/>
                  </a:lnTo>
                  <a:lnTo>
                    <a:pt x="264" y="10225"/>
                  </a:lnTo>
                  <a:lnTo>
                    <a:pt x="308" y="10137"/>
                  </a:lnTo>
                  <a:lnTo>
                    <a:pt x="1054" y="7987"/>
                  </a:lnTo>
                  <a:lnTo>
                    <a:pt x="2809" y="5222"/>
                  </a:lnTo>
                  <a:lnTo>
                    <a:pt x="4520" y="2897"/>
                  </a:lnTo>
                  <a:lnTo>
                    <a:pt x="5266" y="1887"/>
                  </a:lnTo>
                  <a:lnTo>
                    <a:pt x="7153" y="571"/>
                  </a:lnTo>
                  <a:lnTo>
                    <a:pt x="7241" y="483"/>
                  </a:lnTo>
                  <a:lnTo>
                    <a:pt x="7329" y="220"/>
                  </a:lnTo>
                  <a:lnTo>
                    <a:pt x="7329" y="132"/>
                  </a:lnTo>
                  <a:lnTo>
                    <a:pt x="7285" y="88"/>
                  </a:lnTo>
                  <a:lnTo>
                    <a:pt x="7241" y="44"/>
                  </a:lnTo>
                  <a:lnTo>
                    <a:pt x="719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62" name="Google Shape;17162;p486"/>
            <p:cNvSpPr/>
            <p:nvPr/>
          </p:nvSpPr>
          <p:spPr>
            <a:xfrm>
              <a:off x="6933175" y="3802550"/>
              <a:ext cx="228200" cy="247950"/>
            </a:xfrm>
            <a:custGeom>
              <a:avLst/>
              <a:gdLst/>
              <a:ahLst/>
              <a:cxnLst/>
              <a:rect l="l" t="t" r="r" b="b"/>
              <a:pathLst>
                <a:path w="9128" h="9918" extrusionOk="0">
                  <a:moveTo>
                    <a:pt x="8909" y="1"/>
                  </a:moveTo>
                  <a:lnTo>
                    <a:pt x="7548" y="791"/>
                  </a:lnTo>
                  <a:lnTo>
                    <a:pt x="5091" y="2502"/>
                  </a:lnTo>
                  <a:lnTo>
                    <a:pt x="5047" y="2546"/>
                  </a:lnTo>
                  <a:lnTo>
                    <a:pt x="2502" y="6144"/>
                  </a:lnTo>
                  <a:lnTo>
                    <a:pt x="45" y="9655"/>
                  </a:lnTo>
                  <a:lnTo>
                    <a:pt x="1" y="9698"/>
                  </a:lnTo>
                  <a:lnTo>
                    <a:pt x="1" y="9786"/>
                  </a:lnTo>
                  <a:lnTo>
                    <a:pt x="45" y="9830"/>
                  </a:lnTo>
                  <a:lnTo>
                    <a:pt x="89" y="9874"/>
                  </a:lnTo>
                  <a:lnTo>
                    <a:pt x="176" y="9918"/>
                  </a:lnTo>
                  <a:lnTo>
                    <a:pt x="264" y="9874"/>
                  </a:lnTo>
                  <a:lnTo>
                    <a:pt x="308" y="9830"/>
                  </a:lnTo>
                  <a:lnTo>
                    <a:pt x="2809" y="6320"/>
                  </a:lnTo>
                  <a:lnTo>
                    <a:pt x="5310" y="2765"/>
                  </a:lnTo>
                  <a:lnTo>
                    <a:pt x="7724" y="1054"/>
                  </a:lnTo>
                  <a:lnTo>
                    <a:pt x="9040" y="308"/>
                  </a:lnTo>
                  <a:lnTo>
                    <a:pt x="9128" y="264"/>
                  </a:lnTo>
                  <a:lnTo>
                    <a:pt x="9128" y="220"/>
                  </a:lnTo>
                  <a:lnTo>
                    <a:pt x="9128" y="133"/>
                  </a:lnTo>
                  <a:lnTo>
                    <a:pt x="9128" y="89"/>
                  </a:lnTo>
                  <a:lnTo>
                    <a:pt x="9084" y="45"/>
                  </a:lnTo>
                  <a:lnTo>
                    <a:pt x="904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63" name="Google Shape;17163;p486"/>
            <p:cNvSpPr/>
            <p:nvPr/>
          </p:nvSpPr>
          <p:spPr>
            <a:xfrm>
              <a:off x="4482450" y="2681425"/>
              <a:ext cx="948950" cy="1026825"/>
            </a:xfrm>
            <a:custGeom>
              <a:avLst/>
              <a:gdLst/>
              <a:ahLst/>
              <a:cxnLst/>
              <a:rect l="l" t="t" r="r" b="b"/>
              <a:pathLst>
                <a:path w="37958" h="41073" extrusionOk="0">
                  <a:moveTo>
                    <a:pt x="37694" y="0"/>
                  </a:moveTo>
                  <a:lnTo>
                    <a:pt x="34930" y="1668"/>
                  </a:lnTo>
                  <a:lnTo>
                    <a:pt x="30454" y="3686"/>
                  </a:lnTo>
                  <a:lnTo>
                    <a:pt x="27338" y="5046"/>
                  </a:lnTo>
                  <a:lnTo>
                    <a:pt x="24223" y="6407"/>
                  </a:lnTo>
                  <a:lnTo>
                    <a:pt x="21283" y="7811"/>
                  </a:lnTo>
                  <a:lnTo>
                    <a:pt x="19615" y="8601"/>
                  </a:lnTo>
                  <a:lnTo>
                    <a:pt x="16588" y="10356"/>
                  </a:lnTo>
                  <a:lnTo>
                    <a:pt x="15008" y="11277"/>
                  </a:lnTo>
                  <a:lnTo>
                    <a:pt x="13253" y="12638"/>
                  </a:lnTo>
                  <a:lnTo>
                    <a:pt x="8996" y="16060"/>
                  </a:lnTo>
                  <a:lnTo>
                    <a:pt x="6890" y="17860"/>
                  </a:lnTo>
                  <a:lnTo>
                    <a:pt x="5661" y="18693"/>
                  </a:lnTo>
                  <a:lnTo>
                    <a:pt x="1712" y="20141"/>
                  </a:lnTo>
                  <a:lnTo>
                    <a:pt x="922" y="20536"/>
                  </a:lnTo>
                  <a:lnTo>
                    <a:pt x="878" y="20580"/>
                  </a:lnTo>
                  <a:lnTo>
                    <a:pt x="835" y="20668"/>
                  </a:lnTo>
                  <a:lnTo>
                    <a:pt x="45" y="24442"/>
                  </a:lnTo>
                  <a:lnTo>
                    <a:pt x="45" y="24485"/>
                  </a:lnTo>
                  <a:lnTo>
                    <a:pt x="1" y="25626"/>
                  </a:lnTo>
                  <a:lnTo>
                    <a:pt x="1" y="25670"/>
                  </a:lnTo>
                  <a:lnTo>
                    <a:pt x="220" y="26153"/>
                  </a:lnTo>
                  <a:lnTo>
                    <a:pt x="220" y="26197"/>
                  </a:lnTo>
                  <a:lnTo>
                    <a:pt x="2458" y="28654"/>
                  </a:lnTo>
                  <a:lnTo>
                    <a:pt x="4740" y="31111"/>
                  </a:lnTo>
                  <a:lnTo>
                    <a:pt x="6627" y="33700"/>
                  </a:lnTo>
                  <a:lnTo>
                    <a:pt x="6627" y="33744"/>
                  </a:lnTo>
                  <a:lnTo>
                    <a:pt x="8909" y="35807"/>
                  </a:lnTo>
                  <a:lnTo>
                    <a:pt x="10357" y="37167"/>
                  </a:lnTo>
                  <a:lnTo>
                    <a:pt x="10752" y="37650"/>
                  </a:lnTo>
                  <a:lnTo>
                    <a:pt x="10181" y="39624"/>
                  </a:lnTo>
                  <a:lnTo>
                    <a:pt x="10049" y="40897"/>
                  </a:lnTo>
                  <a:lnTo>
                    <a:pt x="10049" y="40941"/>
                  </a:lnTo>
                  <a:lnTo>
                    <a:pt x="10093" y="40984"/>
                  </a:lnTo>
                  <a:lnTo>
                    <a:pt x="10137" y="41028"/>
                  </a:lnTo>
                  <a:lnTo>
                    <a:pt x="10225" y="41072"/>
                  </a:lnTo>
                  <a:lnTo>
                    <a:pt x="10357" y="41028"/>
                  </a:lnTo>
                  <a:lnTo>
                    <a:pt x="10400" y="40897"/>
                  </a:lnTo>
                  <a:lnTo>
                    <a:pt x="10532" y="39668"/>
                  </a:lnTo>
                  <a:lnTo>
                    <a:pt x="11103" y="37650"/>
                  </a:lnTo>
                  <a:lnTo>
                    <a:pt x="11103" y="37562"/>
                  </a:lnTo>
                  <a:lnTo>
                    <a:pt x="11103" y="37474"/>
                  </a:lnTo>
                  <a:lnTo>
                    <a:pt x="10620" y="36947"/>
                  </a:lnTo>
                  <a:lnTo>
                    <a:pt x="10620" y="36904"/>
                  </a:lnTo>
                  <a:lnTo>
                    <a:pt x="9128" y="35543"/>
                  </a:lnTo>
                  <a:lnTo>
                    <a:pt x="6890" y="33481"/>
                  </a:lnTo>
                  <a:lnTo>
                    <a:pt x="5003" y="30936"/>
                  </a:lnTo>
                  <a:lnTo>
                    <a:pt x="5003" y="30892"/>
                  </a:lnTo>
                  <a:lnTo>
                    <a:pt x="2721" y="28435"/>
                  </a:lnTo>
                  <a:lnTo>
                    <a:pt x="527" y="25977"/>
                  </a:lnTo>
                  <a:lnTo>
                    <a:pt x="352" y="25582"/>
                  </a:lnTo>
                  <a:lnTo>
                    <a:pt x="396" y="24485"/>
                  </a:lnTo>
                  <a:lnTo>
                    <a:pt x="1186" y="20799"/>
                  </a:lnTo>
                  <a:lnTo>
                    <a:pt x="1844" y="20448"/>
                  </a:lnTo>
                  <a:lnTo>
                    <a:pt x="5793" y="19044"/>
                  </a:lnTo>
                  <a:lnTo>
                    <a:pt x="5837" y="19000"/>
                  </a:lnTo>
                  <a:lnTo>
                    <a:pt x="7109" y="18123"/>
                  </a:lnTo>
                  <a:lnTo>
                    <a:pt x="9216" y="16324"/>
                  </a:lnTo>
                  <a:lnTo>
                    <a:pt x="13472" y="12901"/>
                  </a:lnTo>
                  <a:lnTo>
                    <a:pt x="15183" y="11585"/>
                  </a:lnTo>
                  <a:lnTo>
                    <a:pt x="16763" y="10663"/>
                  </a:lnTo>
                  <a:lnTo>
                    <a:pt x="19747" y="8908"/>
                  </a:lnTo>
                  <a:lnTo>
                    <a:pt x="21414" y="8118"/>
                  </a:lnTo>
                  <a:lnTo>
                    <a:pt x="24354" y="6714"/>
                  </a:lnTo>
                  <a:lnTo>
                    <a:pt x="27470" y="5354"/>
                  </a:lnTo>
                  <a:lnTo>
                    <a:pt x="30585" y="4037"/>
                  </a:lnTo>
                  <a:lnTo>
                    <a:pt x="35061" y="1975"/>
                  </a:lnTo>
                  <a:lnTo>
                    <a:pt x="35105" y="1975"/>
                  </a:lnTo>
                  <a:lnTo>
                    <a:pt x="37870" y="307"/>
                  </a:lnTo>
                  <a:lnTo>
                    <a:pt x="37914" y="263"/>
                  </a:lnTo>
                  <a:lnTo>
                    <a:pt x="37957" y="220"/>
                  </a:lnTo>
                  <a:lnTo>
                    <a:pt x="37957" y="132"/>
                  </a:lnTo>
                  <a:lnTo>
                    <a:pt x="37957" y="88"/>
                  </a:lnTo>
                  <a:lnTo>
                    <a:pt x="37914" y="44"/>
                  </a:lnTo>
                  <a:lnTo>
                    <a:pt x="3782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64" name="Google Shape;17164;p486"/>
            <p:cNvSpPr/>
            <p:nvPr/>
          </p:nvSpPr>
          <p:spPr>
            <a:xfrm>
              <a:off x="4547175" y="2703350"/>
              <a:ext cx="908350" cy="911650"/>
            </a:xfrm>
            <a:custGeom>
              <a:avLst/>
              <a:gdLst/>
              <a:ahLst/>
              <a:cxnLst/>
              <a:rect l="l" t="t" r="r" b="b"/>
              <a:pathLst>
                <a:path w="36334" h="36466" extrusionOk="0">
                  <a:moveTo>
                    <a:pt x="36071" y="1"/>
                  </a:moveTo>
                  <a:lnTo>
                    <a:pt x="33569" y="1493"/>
                  </a:lnTo>
                  <a:lnTo>
                    <a:pt x="31331" y="2721"/>
                  </a:lnTo>
                  <a:lnTo>
                    <a:pt x="29094" y="3687"/>
                  </a:lnTo>
                  <a:lnTo>
                    <a:pt x="26592" y="4784"/>
                  </a:lnTo>
                  <a:lnTo>
                    <a:pt x="23696" y="6012"/>
                  </a:lnTo>
                  <a:lnTo>
                    <a:pt x="20888" y="7285"/>
                  </a:lnTo>
                  <a:lnTo>
                    <a:pt x="18957" y="8250"/>
                  </a:lnTo>
                  <a:lnTo>
                    <a:pt x="14701" y="10664"/>
                  </a:lnTo>
                  <a:lnTo>
                    <a:pt x="13253" y="11497"/>
                  </a:lnTo>
                  <a:lnTo>
                    <a:pt x="10488" y="13735"/>
                  </a:lnTo>
                  <a:lnTo>
                    <a:pt x="7943" y="15842"/>
                  </a:lnTo>
                  <a:lnTo>
                    <a:pt x="4520" y="18738"/>
                  </a:lnTo>
                  <a:lnTo>
                    <a:pt x="3599" y="19264"/>
                  </a:lnTo>
                  <a:lnTo>
                    <a:pt x="1054" y="20230"/>
                  </a:lnTo>
                  <a:lnTo>
                    <a:pt x="264" y="20537"/>
                  </a:lnTo>
                  <a:lnTo>
                    <a:pt x="220" y="20581"/>
                  </a:lnTo>
                  <a:lnTo>
                    <a:pt x="176" y="20625"/>
                  </a:lnTo>
                  <a:lnTo>
                    <a:pt x="45" y="21151"/>
                  </a:lnTo>
                  <a:lnTo>
                    <a:pt x="1" y="21195"/>
                  </a:lnTo>
                  <a:lnTo>
                    <a:pt x="88" y="22073"/>
                  </a:lnTo>
                  <a:lnTo>
                    <a:pt x="88" y="22160"/>
                  </a:lnTo>
                  <a:lnTo>
                    <a:pt x="1537" y="24398"/>
                  </a:lnTo>
                  <a:lnTo>
                    <a:pt x="4213" y="27865"/>
                  </a:lnTo>
                  <a:lnTo>
                    <a:pt x="5881" y="29796"/>
                  </a:lnTo>
                  <a:lnTo>
                    <a:pt x="7504" y="31595"/>
                  </a:lnTo>
                  <a:lnTo>
                    <a:pt x="8733" y="32999"/>
                  </a:lnTo>
                  <a:lnTo>
                    <a:pt x="9391" y="33833"/>
                  </a:lnTo>
                  <a:lnTo>
                    <a:pt x="9523" y="34271"/>
                  </a:lnTo>
                  <a:lnTo>
                    <a:pt x="8996" y="35807"/>
                  </a:lnTo>
                  <a:lnTo>
                    <a:pt x="8865" y="36202"/>
                  </a:lnTo>
                  <a:lnTo>
                    <a:pt x="8865" y="36290"/>
                  </a:lnTo>
                  <a:lnTo>
                    <a:pt x="8908" y="36334"/>
                  </a:lnTo>
                  <a:lnTo>
                    <a:pt x="8952" y="36421"/>
                  </a:lnTo>
                  <a:lnTo>
                    <a:pt x="8996" y="36421"/>
                  </a:lnTo>
                  <a:lnTo>
                    <a:pt x="9040" y="36465"/>
                  </a:lnTo>
                  <a:lnTo>
                    <a:pt x="9172" y="36421"/>
                  </a:lnTo>
                  <a:lnTo>
                    <a:pt x="9216" y="36334"/>
                  </a:lnTo>
                  <a:lnTo>
                    <a:pt x="9874" y="34315"/>
                  </a:lnTo>
                  <a:lnTo>
                    <a:pt x="9874" y="34227"/>
                  </a:lnTo>
                  <a:lnTo>
                    <a:pt x="9698" y="33701"/>
                  </a:lnTo>
                  <a:lnTo>
                    <a:pt x="9698" y="33657"/>
                  </a:lnTo>
                  <a:lnTo>
                    <a:pt x="8996" y="32779"/>
                  </a:lnTo>
                  <a:lnTo>
                    <a:pt x="7768" y="31375"/>
                  </a:lnTo>
                  <a:lnTo>
                    <a:pt x="6144" y="29576"/>
                  </a:lnTo>
                  <a:lnTo>
                    <a:pt x="4477" y="27645"/>
                  </a:lnTo>
                  <a:lnTo>
                    <a:pt x="1844" y="24179"/>
                  </a:lnTo>
                  <a:lnTo>
                    <a:pt x="440" y="22029"/>
                  </a:lnTo>
                  <a:lnTo>
                    <a:pt x="352" y="21239"/>
                  </a:lnTo>
                  <a:lnTo>
                    <a:pt x="483" y="20800"/>
                  </a:lnTo>
                  <a:lnTo>
                    <a:pt x="3731" y="19571"/>
                  </a:lnTo>
                  <a:lnTo>
                    <a:pt x="3774" y="19571"/>
                  </a:lnTo>
                  <a:lnTo>
                    <a:pt x="4696" y="19045"/>
                  </a:lnTo>
                  <a:lnTo>
                    <a:pt x="4740" y="19045"/>
                  </a:lnTo>
                  <a:lnTo>
                    <a:pt x="8163" y="16105"/>
                  </a:lnTo>
                  <a:lnTo>
                    <a:pt x="10708" y="13999"/>
                  </a:lnTo>
                  <a:lnTo>
                    <a:pt x="13472" y="11805"/>
                  </a:lnTo>
                  <a:lnTo>
                    <a:pt x="14876" y="10971"/>
                  </a:lnTo>
                  <a:lnTo>
                    <a:pt x="19089" y="8557"/>
                  </a:lnTo>
                  <a:lnTo>
                    <a:pt x="21063" y="7592"/>
                  </a:lnTo>
                  <a:lnTo>
                    <a:pt x="23828" y="6363"/>
                  </a:lnTo>
                  <a:lnTo>
                    <a:pt x="26724" y="5091"/>
                  </a:lnTo>
                  <a:lnTo>
                    <a:pt x="29225" y="3994"/>
                  </a:lnTo>
                  <a:lnTo>
                    <a:pt x="31463" y="3029"/>
                  </a:lnTo>
                  <a:lnTo>
                    <a:pt x="33745" y="1800"/>
                  </a:lnTo>
                  <a:lnTo>
                    <a:pt x="36246" y="308"/>
                  </a:lnTo>
                  <a:lnTo>
                    <a:pt x="36290" y="264"/>
                  </a:lnTo>
                  <a:lnTo>
                    <a:pt x="36334" y="220"/>
                  </a:lnTo>
                  <a:lnTo>
                    <a:pt x="36334" y="132"/>
                  </a:lnTo>
                  <a:lnTo>
                    <a:pt x="36290" y="89"/>
                  </a:lnTo>
                  <a:lnTo>
                    <a:pt x="36246" y="45"/>
                  </a:lnTo>
                  <a:lnTo>
                    <a:pt x="3620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65" name="Google Shape;17165;p486"/>
            <p:cNvSpPr/>
            <p:nvPr/>
          </p:nvSpPr>
          <p:spPr>
            <a:xfrm>
              <a:off x="4648100" y="2725300"/>
              <a:ext cx="830475" cy="834850"/>
            </a:xfrm>
            <a:custGeom>
              <a:avLst/>
              <a:gdLst/>
              <a:ahLst/>
              <a:cxnLst/>
              <a:rect l="l" t="t" r="r" b="b"/>
              <a:pathLst>
                <a:path w="33219" h="33394" extrusionOk="0">
                  <a:moveTo>
                    <a:pt x="32955" y="0"/>
                  </a:moveTo>
                  <a:lnTo>
                    <a:pt x="29269" y="2194"/>
                  </a:lnTo>
                  <a:lnTo>
                    <a:pt x="26636" y="3511"/>
                  </a:lnTo>
                  <a:lnTo>
                    <a:pt x="23916" y="4652"/>
                  </a:lnTo>
                  <a:lnTo>
                    <a:pt x="21502" y="5749"/>
                  </a:lnTo>
                  <a:lnTo>
                    <a:pt x="18738" y="6977"/>
                  </a:lnTo>
                  <a:lnTo>
                    <a:pt x="16368" y="8118"/>
                  </a:lnTo>
                  <a:lnTo>
                    <a:pt x="14350" y="9171"/>
                  </a:lnTo>
                  <a:lnTo>
                    <a:pt x="12068" y="10488"/>
                  </a:lnTo>
                  <a:lnTo>
                    <a:pt x="10049" y="11716"/>
                  </a:lnTo>
                  <a:lnTo>
                    <a:pt x="7329" y="13910"/>
                  </a:lnTo>
                  <a:lnTo>
                    <a:pt x="4652" y="16192"/>
                  </a:lnTo>
                  <a:lnTo>
                    <a:pt x="1317" y="19132"/>
                  </a:lnTo>
                  <a:lnTo>
                    <a:pt x="264" y="19790"/>
                  </a:lnTo>
                  <a:lnTo>
                    <a:pt x="220" y="19834"/>
                  </a:lnTo>
                  <a:lnTo>
                    <a:pt x="1" y="20185"/>
                  </a:lnTo>
                  <a:lnTo>
                    <a:pt x="1" y="20229"/>
                  </a:lnTo>
                  <a:lnTo>
                    <a:pt x="1" y="20317"/>
                  </a:lnTo>
                  <a:lnTo>
                    <a:pt x="176" y="20975"/>
                  </a:lnTo>
                  <a:lnTo>
                    <a:pt x="220" y="21019"/>
                  </a:lnTo>
                  <a:lnTo>
                    <a:pt x="3423" y="25056"/>
                  </a:lnTo>
                  <a:lnTo>
                    <a:pt x="5881" y="28128"/>
                  </a:lnTo>
                  <a:lnTo>
                    <a:pt x="6671" y="29356"/>
                  </a:lnTo>
                  <a:lnTo>
                    <a:pt x="6934" y="30278"/>
                  </a:lnTo>
                  <a:lnTo>
                    <a:pt x="6934" y="30848"/>
                  </a:lnTo>
                  <a:lnTo>
                    <a:pt x="6144" y="33174"/>
                  </a:lnTo>
                  <a:lnTo>
                    <a:pt x="6100" y="33218"/>
                  </a:lnTo>
                  <a:lnTo>
                    <a:pt x="6144" y="33306"/>
                  </a:lnTo>
                  <a:lnTo>
                    <a:pt x="6188" y="33349"/>
                  </a:lnTo>
                  <a:lnTo>
                    <a:pt x="6232" y="33393"/>
                  </a:lnTo>
                  <a:lnTo>
                    <a:pt x="6276" y="33393"/>
                  </a:lnTo>
                  <a:lnTo>
                    <a:pt x="6407" y="33349"/>
                  </a:lnTo>
                  <a:lnTo>
                    <a:pt x="6451" y="33306"/>
                  </a:lnTo>
                  <a:lnTo>
                    <a:pt x="7285" y="30936"/>
                  </a:lnTo>
                  <a:lnTo>
                    <a:pt x="7285" y="30848"/>
                  </a:lnTo>
                  <a:lnTo>
                    <a:pt x="7285" y="30234"/>
                  </a:lnTo>
                  <a:lnTo>
                    <a:pt x="7285" y="30190"/>
                  </a:lnTo>
                  <a:lnTo>
                    <a:pt x="6978" y="29269"/>
                  </a:lnTo>
                  <a:lnTo>
                    <a:pt x="6978" y="29225"/>
                  </a:lnTo>
                  <a:lnTo>
                    <a:pt x="6144" y="27952"/>
                  </a:lnTo>
                  <a:lnTo>
                    <a:pt x="3687" y="24837"/>
                  </a:lnTo>
                  <a:lnTo>
                    <a:pt x="483" y="20844"/>
                  </a:lnTo>
                  <a:lnTo>
                    <a:pt x="352" y="20273"/>
                  </a:lnTo>
                  <a:lnTo>
                    <a:pt x="483" y="20054"/>
                  </a:lnTo>
                  <a:lnTo>
                    <a:pt x="1537" y="19396"/>
                  </a:lnTo>
                  <a:lnTo>
                    <a:pt x="1580" y="19396"/>
                  </a:lnTo>
                  <a:lnTo>
                    <a:pt x="4871" y="16456"/>
                  </a:lnTo>
                  <a:lnTo>
                    <a:pt x="7548" y="14174"/>
                  </a:lnTo>
                  <a:lnTo>
                    <a:pt x="10225" y="12024"/>
                  </a:lnTo>
                  <a:lnTo>
                    <a:pt x="12243" y="10795"/>
                  </a:lnTo>
                  <a:lnTo>
                    <a:pt x="14525" y="9479"/>
                  </a:lnTo>
                  <a:lnTo>
                    <a:pt x="16544" y="8469"/>
                  </a:lnTo>
                  <a:lnTo>
                    <a:pt x="18913" y="7328"/>
                  </a:lnTo>
                  <a:lnTo>
                    <a:pt x="21634" y="6056"/>
                  </a:lnTo>
                  <a:lnTo>
                    <a:pt x="24047" y="5003"/>
                  </a:lnTo>
                  <a:lnTo>
                    <a:pt x="26768" y="3818"/>
                  </a:lnTo>
                  <a:lnTo>
                    <a:pt x="29445" y="2502"/>
                  </a:lnTo>
                  <a:lnTo>
                    <a:pt x="33131" y="308"/>
                  </a:lnTo>
                  <a:lnTo>
                    <a:pt x="33218" y="264"/>
                  </a:lnTo>
                  <a:lnTo>
                    <a:pt x="33218" y="220"/>
                  </a:lnTo>
                  <a:lnTo>
                    <a:pt x="33218" y="132"/>
                  </a:lnTo>
                  <a:lnTo>
                    <a:pt x="33218" y="88"/>
                  </a:lnTo>
                  <a:lnTo>
                    <a:pt x="3317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66" name="Google Shape;17166;p486"/>
            <p:cNvSpPr/>
            <p:nvPr/>
          </p:nvSpPr>
          <p:spPr>
            <a:xfrm>
              <a:off x="4789625" y="2746150"/>
              <a:ext cx="713075" cy="742700"/>
            </a:xfrm>
            <a:custGeom>
              <a:avLst/>
              <a:gdLst/>
              <a:ahLst/>
              <a:cxnLst/>
              <a:rect l="l" t="t" r="r" b="b"/>
              <a:pathLst>
                <a:path w="28523" h="29708" extrusionOk="0">
                  <a:moveTo>
                    <a:pt x="28259" y="0"/>
                  </a:moveTo>
                  <a:lnTo>
                    <a:pt x="25100" y="1887"/>
                  </a:lnTo>
                  <a:lnTo>
                    <a:pt x="23213" y="2896"/>
                  </a:lnTo>
                  <a:lnTo>
                    <a:pt x="21238" y="3862"/>
                  </a:lnTo>
                  <a:lnTo>
                    <a:pt x="19308" y="4783"/>
                  </a:lnTo>
                  <a:lnTo>
                    <a:pt x="17333" y="5661"/>
                  </a:lnTo>
                  <a:lnTo>
                    <a:pt x="15051" y="6714"/>
                  </a:lnTo>
                  <a:lnTo>
                    <a:pt x="12726" y="7767"/>
                  </a:lnTo>
                  <a:lnTo>
                    <a:pt x="10400" y="8952"/>
                  </a:lnTo>
                  <a:lnTo>
                    <a:pt x="9303" y="9566"/>
                  </a:lnTo>
                  <a:lnTo>
                    <a:pt x="8162" y="10180"/>
                  </a:lnTo>
                  <a:lnTo>
                    <a:pt x="5924" y="11541"/>
                  </a:lnTo>
                  <a:lnTo>
                    <a:pt x="2194" y="14568"/>
                  </a:lnTo>
                  <a:lnTo>
                    <a:pt x="746" y="15973"/>
                  </a:lnTo>
                  <a:lnTo>
                    <a:pt x="702" y="16016"/>
                  </a:lnTo>
                  <a:lnTo>
                    <a:pt x="132" y="16719"/>
                  </a:lnTo>
                  <a:lnTo>
                    <a:pt x="88" y="16762"/>
                  </a:lnTo>
                  <a:lnTo>
                    <a:pt x="0" y="17157"/>
                  </a:lnTo>
                  <a:lnTo>
                    <a:pt x="0" y="17245"/>
                  </a:lnTo>
                  <a:lnTo>
                    <a:pt x="132" y="17684"/>
                  </a:lnTo>
                  <a:lnTo>
                    <a:pt x="132" y="17728"/>
                  </a:lnTo>
                  <a:lnTo>
                    <a:pt x="3291" y="22599"/>
                  </a:lnTo>
                  <a:lnTo>
                    <a:pt x="4037" y="24090"/>
                  </a:lnTo>
                  <a:lnTo>
                    <a:pt x="4213" y="25100"/>
                  </a:lnTo>
                  <a:lnTo>
                    <a:pt x="4081" y="25714"/>
                  </a:lnTo>
                  <a:lnTo>
                    <a:pt x="3555" y="26372"/>
                  </a:lnTo>
                  <a:lnTo>
                    <a:pt x="3511" y="26416"/>
                  </a:lnTo>
                  <a:lnTo>
                    <a:pt x="2150" y="29444"/>
                  </a:lnTo>
                  <a:lnTo>
                    <a:pt x="2107" y="29532"/>
                  </a:lnTo>
                  <a:lnTo>
                    <a:pt x="2150" y="29575"/>
                  </a:lnTo>
                  <a:lnTo>
                    <a:pt x="2150" y="29663"/>
                  </a:lnTo>
                  <a:lnTo>
                    <a:pt x="2238" y="29707"/>
                  </a:lnTo>
                  <a:lnTo>
                    <a:pt x="2282" y="29707"/>
                  </a:lnTo>
                  <a:lnTo>
                    <a:pt x="2370" y="29663"/>
                  </a:lnTo>
                  <a:lnTo>
                    <a:pt x="2458" y="29619"/>
                  </a:lnTo>
                  <a:lnTo>
                    <a:pt x="3818" y="26592"/>
                  </a:lnTo>
                  <a:lnTo>
                    <a:pt x="4388" y="25890"/>
                  </a:lnTo>
                  <a:lnTo>
                    <a:pt x="4388" y="25846"/>
                  </a:lnTo>
                  <a:lnTo>
                    <a:pt x="4564" y="25144"/>
                  </a:lnTo>
                  <a:lnTo>
                    <a:pt x="4564" y="25100"/>
                  </a:lnTo>
                  <a:lnTo>
                    <a:pt x="4388" y="24003"/>
                  </a:lnTo>
                  <a:lnTo>
                    <a:pt x="4344" y="23959"/>
                  </a:lnTo>
                  <a:lnTo>
                    <a:pt x="3599" y="22423"/>
                  </a:lnTo>
                  <a:lnTo>
                    <a:pt x="439" y="17552"/>
                  </a:lnTo>
                  <a:lnTo>
                    <a:pt x="351" y="17201"/>
                  </a:lnTo>
                  <a:lnTo>
                    <a:pt x="439" y="16894"/>
                  </a:lnTo>
                  <a:lnTo>
                    <a:pt x="966" y="16236"/>
                  </a:lnTo>
                  <a:lnTo>
                    <a:pt x="2414" y="14832"/>
                  </a:lnTo>
                  <a:lnTo>
                    <a:pt x="6100" y="11804"/>
                  </a:lnTo>
                  <a:lnTo>
                    <a:pt x="8338" y="10488"/>
                  </a:lnTo>
                  <a:lnTo>
                    <a:pt x="9479" y="9873"/>
                  </a:lnTo>
                  <a:lnTo>
                    <a:pt x="10576" y="9259"/>
                  </a:lnTo>
                  <a:lnTo>
                    <a:pt x="12857" y="8118"/>
                  </a:lnTo>
                  <a:lnTo>
                    <a:pt x="15183" y="7021"/>
                  </a:lnTo>
                  <a:lnTo>
                    <a:pt x="17465" y="5968"/>
                  </a:lnTo>
                  <a:lnTo>
                    <a:pt x="19439" y="5090"/>
                  </a:lnTo>
                  <a:lnTo>
                    <a:pt x="21414" y="4169"/>
                  </a:lnTo>
                  <a:lnTo>
                    <a:pt x="23345" y="3247"/>
                  </a:lnTo>
                  <a:lnTo>
                    <a:pt x="25276" y="2194"/>
                  </a:lnTo>
                  <a:lnTo>
                    <a:pt x="28435" y="307"/>
                  </a:lnTo>
                  <a:lnTo>
                    <a:pt x="28523" y="263"/>
                  </a:lnTo>
                  <a:lnTo>
                    <a:pt x="28523" y="220"/>
                  </a:lnTo>
                  <a:lnTo>
                    <a:pt x="28523" y="132"/>
                  </a:lnTo>
                  <a:lnTo>
                    <a:pt x="28523" y="88"/>
                  </a:lnTo>
                  <a:lnTo>
                    <a:pt x="2847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67" name="Google Shape;17167;p486"/>
            <p:cNvSpPr/>
            <p:nvPr/>
          </p:nvSpPr>
          <p:spPr>
            <a:xfrm>
              <a:off x="5014500" y="3023675"/>
              <a:ext cx="151425" cy="318175"/>
            </a:xfrm>
            <a:custGeom>
              <a:avLst/>
              <a:gdLst/>
              <a:ahLst/>
              <a:cxnLst/>
              <a:rect l="l" t="t" r="r" b="b"/>
              <a:pathLst>
                <a:path w="6057" h="12727" extrusionOk="0">
                  <a:moveTo>
                    <a:pt x="5749" y="1"/>
                  </a:moveTo>
                  <a:lnTo>
                    <a:pt x="2678" y="2195"/>
                  </a:lnTo>
                  <a:lnTo>
                    <a:pt x="1800" y="2985"/>
                  </a:lnTo>
                  <a:lnTo>
                    <a:pt x="1756" y="3072"/>
                  </a:lnTo>
                  <a:lnTo>
                    <a:pt x="1756" y="3160"/>
                  </a:lnTo>
                  <a:lnTo>
                    <a:pt x="1932" y="4433"/>
                  </a:lnTo>
                  <a:lnTo>
                    <a:pt x="1932" y="4477"/>
                  </a:lnTo>
                  <a:lnTo>
                    <a:pt x="2809" y="7768"/>
                  </a:lnTo>
                  <a:lnTo>
                    <a:pt x="3072" y="9304"/>
                  </a:lnTo>
                  <a:lnTo>
                    <a:pt x="3029" y="10225"/>
                  </a:lnTo>
                  <a:lnTo>
                    <a:pt x="2809" y="10664"/>
                  </a:lnTo>
                  <a:lnTo>
                    <a:pt x="703" y="11892"/>
                  </a:lnTo>
                  <a:lnTo>
                    <a:pt x="703" y="11936"/>
                  </a:lnTo>
                  <a:lnTo>
                    <a:pt x="89" y="12375"/>
                  </a:lnTo>
                  <a:lnTo>
                    <a:pt x="45" y="12463"/>
                  </a:lnTo>
                  <a:lnTo>
                    <a:pt x="1" y="12507"/>
                  </a:lnTo>
                  <a:lnTo>
                    <a:pt x="1" y="12595"/>
                  </a:lnTo>
                  <a:lnTo>
                    <a:pt x="45" y="12638"/>
                  </a:lnTo>
                  <a:lnTo>
                    <a:pt x="89" y="12682"/>
                  </a:lnTo>
                  <a:lnTo>
                    <a:pt x="176" y="12726"/>
                  </a:lnTo>
                  <a:lnTo>
                    <a:pt x="264" y="12682"/>
                  </a:lnTo>
                  <a:lnTo>
                    <a:pt x="922" y="12200"/>
                  </a:lnTo>
                  <a:lnTo>
                    <a:pt x="3029" y="10927"/>
                  </a:lnTo>
                  <a:lnTo>
                    <a:pt x="3116" y="10883"/>
                  </a:lnTo>
                  <a:lnTo>
                    <a:pt x="3380" y="10357"/>
                  </a:lnTo>
                  <a:lnTo>
                    <a:pt x="3380" y="10313"/>
                  </a:lnTo>
                  <a:lnTo>
                    <a:pt x="3424" y="9304"/>
                  </a:lnTo>
                  <a:lnTo>
                    <a:pt x="3424" y="9260"/>
                  </a:lnTo>
                  <a:lnTo>
                    <a:pt x="3160" y="7680"/>
                  </a:lnTo>
                  <a:lnTo>
                    <a:pt x="2283" y="4389"/>
                  </a:lnTo>
                  <a:lnTo>
                    <a:pt x="2107" y="3204"/>
                  </a:lnTo>
                  <a:lnTo>
                    <a:pt x="2897" y="2458"/>
                  </a:lnTo>
                  <a:lnTo>
                    <a:pt x="5969" y="308"/>
                  </a:lnTo>
                  <a:lnTo>
                    <a:pt x="6012" y="264"/>
                  </a:lnTo>
                  <a:lnTo>
                    <a:pt x="6056" y="176"/>
                  </a:lnTo>
                  <a:lnTo>
                    <a:pt x="6012" y="133"/>
                  </a:lnTo>
                  <a:lnTo>
                    <a:pt x="6012" y="45"/>
                  </a:lnTo>
                  <a:lnTo>
                    <a:pt x="596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68" name="Google Shape;17168;p486"/>
            <p:cNvSpPr/>
            <p:nvPr/>
          </p:nvSpPr>
          <p:spPr>
            <a:xfrm>
              <a:off x="4389200" y="3352775"/>
              <a:ext cx="295125" cy="759175"/>
            </a:xfrm>
            <a:custGeom>
              <a:avLst/>
              <a:gdLst/>
              <a:ahLst/>
              <a:cxnLst/>
              <a:rect l="l" t="t" r="r" b="b"/>
              <a:pathLst>
                <a:path w="11805" h="30367" extrusionOk="0">
                  <a:moveTo>
                    <a:pt x="133" y="1"/>
                  </a:moveTo>
                  <a:lnTo>
                    <a:pt x="89" y="45"/>
                  </a:lnTo>
                  <a:lnTo>
                    <a:pt x="45" y="89"/>
                  </a:lnTo>
                  <a:lnTo>
                    <a:pt x="1" y="176"/>
                  </a:lnTo>
                  <a:lnTo>
                    <a:pt x="1" y="220"/>
                  </a:lnTo>
                  <a:lnTo>
                    <a:pt x="396" y="1581"/>
                  </a:lnTo>
                  <a:lnTo>
                    <a:pt x="791" y="3906"/>
                  </a:lnTo>
                  <a:lnTo>
                    <a:pt x="1010" y="6539"/>
                  </a:lnTo>
                  <a:lnTo>
                    <a:pt x="1054" y="6583"/>
                  </a:lnTo>
                  <a:lnTo>
                    <a:pt x="1317" y="7417"/>
                  </a:lnTo>
                  <a:lnTo>
                    <a:pt x="1361" y="7461"/>
                  </a:lnTo>
                  <a:lnTo>
                    <a:pt x="4740" y="10752"/>
                  </a:lnTo>
                  <a:lnTo>
                    <a:pt x="7856" y="13736"/>
                  </a:lnTo>
                  <a:lnTo>
                    <a:pt x="8470" y="14481"/>
                  </a:lnTo>
                  <a:lnTo>
                    <a:pt x="9435" y="18255"/>
                  </a:lnTo>
                  <a:lnTo>
                    <a:pt x="9435" y="18299"/>
                  </a:lnTo>
                  <a:lnTo>
                    <a:pt x="10093" y="19747"/>
                  </a:lnTo>
                  <a:lnTo>
                    <a:pt x="9918" y="23301"/>
                  </a:lnTo>
                  <a:lnTo>
                    <a:pt x="9918" y="23345"/>
                  </a:lnTo>
                  <a:lnTo>
                    <a:pt x="11103" y="26154"/>
                  </a:lnTo>
                  <a:lnTo>
                    <a:pt x="11454" y="30191"/>
                  </a:lnTo>
                  <a:lnTo>
                    <a:pt x="11498" y="30322"/>
                  </a:lnTo>
                  <a:lnTo>
                    <a:pt x="11629" y="30366"/>
                  </a:lnTo>
                  <a:lnTo>
                    <a:pt x="11717" y="30322"/>
                  </a:lnTo>
                  <a:lnTo>
                    <a:pt x="11761" y="30278"/>
                  </a:lnTo>
                  <a:lnTo>
                    <a:pt x="11805" y="30235"/>
                  </a:lnTo>
                  <a:lnTo>
                    <a:pt x="11805" y="30147"/>
                  </a:lnTo>
                  <a:lnTo>
                    <a:pt x="11454" y="26110"/>
                  </a:lnTo>
                  <a:lnTo>
                    <a:pt x="11454" y="26066"/>
                  </a:lnTo>
                  <a:lnTo>
                    <a:pt x="10269" y="23258"/>
                  </a:lnTo>
                  <a:lnTo>
                    <a:pt x="10444" y="19747"/>
                  </a:lnTo>
                  <a:lnTo>
                    <a:pt x="10444" y="19659"/>
                  </a:lnTo>
                  <a:lnTo>
                    <a:pt x="9742" y="18167"/>
                  </a:lnTo>
                  <a:lnTo>
                    <a:pt x="8777" y="14350"/>
                  </a:lnTo>
                  <a:lnTo>
                    <a:pt x="8733" y="14306"/>
                  </a:lnTo>
                  <a:lnTo>
                    <a:pt x="8119" y="13516"/>
                  </a:lnTo>
                  <a:lnTo>
                    <a:pt x="5003" y="10488"/>
                  </a:lnTo>
                  <a:lnTo>
                    <a:pt x="1625" y="7241"/>
                  </a:lnTo>
                  <a:lnTo>
                    <a:pt x="1361" y="6495"/>
                  </a:lnTo>
                  <a:lnTo>
                    <a:pt x="1098" y="3862"/>
                  </a:lnTo>
                  <a:lnTo>
                    <a:pt x="747" y="1537"/>
                  </a:lnTo>
                  <a:lnTo>
                    <a:pt x="747" y="1493"/>
                  </a:lnTo>
                  <a:lnTo>
                    <a:pt x="352" y="133"/>
                  </a:lnTo>
                  <a:lnTo>
                    <a:pt x="308" y="89"/>
                  </a:lnTo>
                  <a:lnTo>
                    <a:pt x="264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69" name="Google Shape;17169;p486"/>
            <p:cNvSpPr/>
            <p:nvPr/>
          </p:nvSpPr>
          <p:spPr>
            <a:xfrm>
              <a:off x="4328875" y="3108150"/>
              <a:ext cx="357650" cy="1116775"/>
            </a:xfrm>
            <a:custGeom>
              <a:avLst/>
              <a:gdLst/>
              <a:ahLst/>
              <a:cxnLst/>
              <a:rect l="l" t="t" r="r" b="b"/>
              <a:pathLst>
                <a:path w="14306" h="44671" extrusionOk="0">
                  <a:moveTo>
                    <a:pt x="2589" y="1"/>
                  </a:moveTo>
                  <a:lnTo>
                    <a:pt x="1273" y="352"/>
                  </a:lnTo>
                  <a:lnTo>
                    <a:pt x="1141" y="439"/>
                  </a:lnTo>
                  <a:lnTo>
                    <a:pt x="132" y="2107"/>
                  </a:lnTo>
                  <a:lnTo>
                    <a:pt x="132" y="2195"/>
                  </a:lnTo>
                  <a:lnTo>
                    <a:pt x="0" y="4257"/>
                  </a:lnTo>
                  <a:lnTo>
                    <a:pt x="132" y="6802"/>
                  </a:lnTo>
                  <a:lnTo>
                    <a:pt x="132" y="6846"/>
                  </a:lnTo>
                  <a:lnTo>
                    <a:pt x="1054" y="9830"/>
                  </a:lnTo>
                  <a:lnTo>
                    <a:pt x="1800" y="12945"/>
                  </a:lnTo>
                  <a:lnTo>
                    <a:pt x="2195" y="15183"/>
                  </a:lnTo>
                  <a:lnTo>
                    <a:pt x="2458" y="17202"/>
                  </a:lnTo>
                  <a:lnTo>
                    <a:pt x="3028" y="19835"/>
                  </a:lnTo>
                  <a:lnTo>
                    <a:pt x="3423" y="21151"/>
                  </a:lnTo>
                  <a:lnTo>
                    <a:pt x="3423" y="21195"/>
                  </a:lnTo>
                  <a:lnTo>
                    <a:pt x="4257" y="22380"/>
                  </a:lnTo>
                  <a:lnTo>
                    <a:pt x="5486" y="23696"/>
                  </a:lnTo>
                  <a:lnTo>
                    <a:pt x="6188" y="25363"/>
                  </a:lnTo>
                  <a:lnTo>
                    <a:pt x="6188" y="25407"/>
                  </a:lnTo>
                  <a:lnTo>
                    <a:pt x="7680" y="27514"/>
                  </a:lnTo>
                  <a:lnTo>
                    <a:pt x="8689" y="29137"/>
                  </a:lnTo>
                  <a:lnTo>
                    <a:pt x="9084" y="30146"/>
                  </a:lnTo>
                  <a:lnTo>
                    <a:pt x="9084" y="32077"/>
                  </a:lnTo>
                  <a:lnTo>
                    <a:pt x="9084" y="32121"/>
                  </a:lnTo>
                  <a:lnTo>
                    <a:pt x="9303" y="32955"/>
                  </a:lnTo>
                  <a:lnTo>
                    <a:pt x="9303" y="32999"/>
                  </a:lnTo>
                  <a:lnTo>
                    <a:pt x="10488" y="35324"/>
                  </a:lnTo>
                  <a:lnTo>
                    <a:pt x="10532" y="35368"/>
                  </a:lnTo>
                  <a:lnTo>
                    <a:pt x="11585" y="36992"/>
                  </a:lnTo>
                  <a:lnTo>
                    <a:pt x="12550" y="39274"/>
                  </a:lnTo>
                  <a:lnTo>
                    <a:pt x="13560" y="41511"/>
                  </a:lnTo>
                  <a:lnTo>
                    <a:pt x="13955" y="43135"/>
                  </a:lnTo>
                  <a:lnTo>
                    <a:pt x="13955" y="44232"/>
                  </a:lnTo>
                  <a:lnTo>
                    <a:pt x="13955" y="44495"/>
                  </a:lnTo>
                  <a:lnTo>
                    <a:pt x="13955" y="44539"/>
                  </a:lnTo>
                  <a:lnTo>
                    <a:pt x="13998" y="44627"/>
                  </a:lnTo>
                  <a:lnTo>
                    <a:pt x="14042" y="44671"/>
                  </a:lnTo>
                  <a:lnTo>
                    <a:pt x="14130" y="44671"/>
                  </a:lnTo>
                  <a:lnTo>
                    <a:pt x="14218" y="44627"/>
                  </a:lnTo>
                  <a:lnTo>
                    <a:pt x="14306" y="44539"/>
                  </a:lnTo>
                  <a:lnTo>
                    <a:pt x="14306" y="44276"/>
                  </a:lnTo>
                  <a:lnTo>
                    <a:pt x="14306" y="43135"/>
                  </a:lnTo>
                  <a:lnTo>
                    <a:pt x="14306" y="43091"/>
                  </a:lnTo>
                  <a:lnTo>
                    <a:pt x="13911" y="41424"/>
                  </a:lnTo>
                  <a:lnTo>
                    <a:pt x="13867" y="41380"/>
                  </a:lnTo>
                  <a:lnTo>
                    <a:pt x="12857" y="39142"/>
                  </a:lnTo>
                  <a:lnTo>
                    <a:pt x="11892" y="36816"/>
                  </a:lnTo>
                  <a:lnTo>
                    <a:pt x="10795" y="35193"/>
                  </a:lnTo>
                  <a:lnTo>
                    <a:pt x="9610" y="32867"/>
                  </a:lnTo>
                  <a:lnTo>
                    <a:pt x="9435" y="32077"/>
                  </a:lnTo>
                  <a:lnTo>
                    <a:pt x="9435" y="30103"/>
                  </a:lnTo>
                  <a:lnTo>
                    <a:pt x="9435" y="30059"/>
                  </a:lnTo>
                  <a:lnTo>
                    <a:pt x="9040" y="29006"/>
                  </a:lnTo>
                  <a:lnTo>
                    <a:pt x="8996" y="29006"/>
                  </a:lnTo>
                  <a:lnTo>
                    <a:pt x="7987" y="27338"/>
                  </a:lnTo>
                  <a:lnTo>
                    <a:pt x="6495" y="25232"/>
                  </a:lnTo>
                  <a:lnTo>
                    <a:pt x="5793" y="23564"/>
                  </a:lnTo>
                  <a:lnTo>
                    <a:pt x="5749" y="23521"/>
                  </a:lnTo>
                  <a:lnTo>
                    <a:pt x="4520" y="22160"/>
                  </a:lnTo>
                  <a:lnTo>
                    <a:pt x="3730" y="21019"/>
                  </a:lnTo>
                  <a:lnTo>
                    <a:pt x="3379" y="19747"/>
                  </a:lnTo>
                  <a:lnTo>
                    <a:pt x="2809" y="17158"/>
                  </a:lnTo>
                  <a:lnTo>
                    <a:pt x="2546" y="15139"/>
                  </a:lnTo>
                  <a:lnTo>
                    <a:pt x="2107" y="12901"/>
                  </a:lnTo>
                  <a:lnTo>
                    <a:pt x="1405" y="9742"/>
                  </a:lnTo>
                  <a:lnTo>
                    <a:pt x="483" y="6758"/>
                  </a:lnTo>
                  <a:lnTo>
                    <a:pt x="352" y="4257"/>
                  </a:lnTo>
                  <a:lnTo>
                    <a:pt x="483" y="2282"/>
                  </a:lnTo>
                  <a:lnTo>
                    <a:pt x="1405" y="703"/>
                  </a:lnTo>
                  <a:lnTo>
                    <a:pt x="2677" y="352"/>
                  </a:lnTo>
                  <a:lnTo>
                    <a:pt x="2721" y="308"/>
                  </a:lnTo>
                  <a:lnTo>
                    <a:pt x="2765" y="264"/>
                  </a:lnTo>
                  <a:lnTo>
                    <a:pt x="2809" y="176"/>
                  </a:lnTo>
                  <a:lnTo>
                    <a:pt x="2809" y="132"/>
                  </a:lnTo>
                  <a:lnTo>
                    <a:pt x="2765" y="45"/>
                  </a:lnTo>
                  <a:lnTo>
                    <a:pt x="272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70" name="Google Shape;17170;p486"/>
            <p:cNvSpPr/>
            <p:nvPr/>
          </p:nvSpPr>
          <p:spPr>
            <a:xfrm>
              <a:off x="4276225" y="3001750"/>
              <a:ext cx="400425" cy="1289000"/>
            </a:xfrm>
            <a:custGeom>
              <a:avLst/>
              <a:gdLst/>
              <a:ahLst/>
              <a:cxnLst/>
              <a:rect l="l" t="t" r="r" b="b"/>
              <a:pathLst>
                <a:path w="16017" h="51560" extrusionOk="0">
                  <a:moveTo>
                    <a:pt x="11936" y="0"/>
                  </a:moveTo>
                  <a:lnTo>
                    <a:pt x="11848" y="44"/>
                  </a:lnTo>
                  <a:lnTo>
                    <a:pt x="9917" y="1010"/>
                  </a:lnTo>
                  <a:lnTo>
                    <a:pt x="7635" y="1887"/>
                  </a:lnTo>
                  <a:lnTo>
                    <a:pt x="5573" y="2545"/>
                  </a:lnTo>
                  <a:lnTo>
                    <a:pt x="2765" y="3247"/>
                  </a:lnTo>
                  <a:lnTo>
                    <a:pt x="351" y="4037"/>
                  </a:lnTo>
                  <a:lnTo>
                    <a:pt x="264" y="4081"/>
                  </a:lnTo>
                  <a:lnTo>
                    <a:pt x="220" y="4169"/>
                  </a:lnTo>
                  <a:lnTo>
                    <a:pt x="0" y="5047"/>
                  </a:lnTo>
                  <a:lnTo>
                    <a:pt x="0" y="5090"/>
                  </a:lnTo>
                  <a:lnTo>
                    <a:pt x="88" y="7460"/>
                  </a:lnTo>
                  <a:lnTo>
                    <a:pt x="220" y="9698"/>
                  </a:lnTo>
                  <a:lnTo>
                    <a:pt x="220" y="9742"/>
                  </a:lnTo>
                  <a:lnTo>
                    <a:pt x="1097" y="11848"/>
                  </a:lnTo>
                  <a:lnTo>
                    <a:pt x="1492" y="13033"/>
                  </a:lnTo>
                  <a:lnTo>
                    <a:pt x="1799" y="14174"/>
                  </a:lnTo>
                  <a:lnTo>
                    <a:pt x="2370" y="16587"/>
                  </a:lnTo>
                  <a:lnTo>
                    <a:pt x="2896" y="19000"/>
                  </a:lnTo>
                  <a:lnTo>
                    <a:pt x="3379" y="21414"/>
                  </a:lnTo>
                  <a:lnTo>
                    <a:pt x="3774" y="23476"/>
                  </a:lnTo>
                  <a:lnTo>
                    <a:pt x="4213" y="25582"/>
                  </a:lnTo>
                  <a:lnTo>
                    <a:pt x="4959" y="29619"/>
                  </a:lnTo>
                  <a:lnTo>
                    <a:pt x="5003" y="29663"/>
                  </a:lnTo>
                  <a:lnTo>
                    <a:pt x="6977" y="32954"/>
                  </a:lnTo>
                  <a:lnTo>
                    <a:pt x="7679" y="34359"/>
                  </a:lnTo>
                  <a:lnTo>
                    <a:pt x="7943" y="35894"/>
                  </a:lnTo>
                  <a:lnTo>
                    <a:pt x="7986" y="35938"/>
                  </a:lnTo>
                  <a:lnTo>
                    <a:pt x="8513" y="37255"/>
                  </a:lnTo>
                  <a:lnTo>
                    <a:pt x="8557" y="37255"/>
                  </a:lnTo>
                  <a:lnTo>
                    <a:pt x="9654" y="39229"/>
                  </a:lnTo>
                  <a:lnTo>
                    <a:pt x="11058" y="41292"/>
                  </a:lnTo>
                  <a:lnTo>
                    <a:pt x="11936" y="42696"/>
                  </a:lnTo>
                  <a:lnTo>
                    <a:pt x="12989" y="45021"/>
                  </a:lnTo>
                  <a:lnTo>
                    <a:pt x="13033" y="45065"/>
                  </a:lnTo>
                  <a:lnTo>
                    <a:pt x="15402" y="48620"/>
                  </a:lnTo>
                  <a:lnTo>
                    <a:pt x="15666" y="49278"/>
                  </a:lnTo>
                  <a:lnTo>
                    <a:pt x="15534" y="50814"/>
                  </a:lnTo>
                  <a:lnTo>
                    <a:pt x="15402" y="51340"/>
                  </a:lnTo>
                  <a:lnTo>
                    <a:pt x="15402" y="51384"/>
                  </a:lnTo>
                  <a:lnTo>
                    <a:pt x="15402" y="51472"/>
                  </a:lnTo>
                  <a:lnTo>
                    <a:pt x="15446" y="51516"/>
                  </a:lnTo>
                  <a:lnTo>
                    <a:pt x="15490" y="51560"/>
                  </a:lnTo>
                  <a:lnTo>
                    <a:pt x="15578" y="51560"/>
                  </a:lnTo>
                  <a:lnTo>
                    <a:pt x="15666" y="51516"/>
                  </a:lnTo>
                  <a:lnTo>
                    <a:pt x="15709" y="51428"/>
                  </a:lnTo>
                  <a:lnTo>
                    <a:pt x="15885" y="50901"/>
                  </a:lnTo>
                  <a:lnTo>
                    <a:pt x="15885" y="50858"/>
                  </a:lnTo>
                  <a:lnTo>
                    <a:pt x="16017" y="49278"/>
                  </a:lnTo>
                  <a:lnTo>
                    <a:pt x="16017" y="49190"/>
                  </a:lnTo>
                  <a:lnTo>
                    <a:pt x="15709" y="48488"/>
                  </a:lnTo>
                  <a:lnTo>
                    <a:pt x="15666" y="48444"/>
                  </a:lnTo>
                  <a:lnTo>
                    <a:pt x="13340" y="44890"/>
                  </a:lnTo>
                  <a:lnTo>
                    <a:pt x="12243" y="42564"/>
                  </a:lnTo>
                  <a:lnTo>
                    <a:pt x="12243" y="42520"/>
                  </a:lnTo>
                  <a:lnTo>
                    <a:pt x="11321" y="41116"/>
                  </a:lnTo>
                  <a:lnTo>
                    <a:pt x="9961" y="39054"/>
                  </a:lnTo>
                  <a:lnTo>
                    <a:pt x="8864" y="37123"/>
                  </a:lnTo>
                  <a:lnTo>
                    <a:pt x="8294" y="35807"/>
                  </a:lnTo>
                  <a:lnTo>
                    <a:pt x="8030" y="34271"/>
                  </a:lnTo>
                  <a:lnTo>
                    <a:pt x="8030" y="34227"/>
                  </a:lnTo>
                  <a:lnTo>
                    <a:pt x="7284" y="32779"/>
                  </a:lnTo>
                  <a:lnTo>
                    <a:pt x="5310" y="29532"/>
                  </a:lnTo>
                  <a:lnTo>
                    <a:pt x="4564" y="25495"/>
                  </a:lnTo>
                  <a:lnTo>
                    <a:pt x="4125" y="23432"/>
                  </a:lnTo>
                  <a:lnTo>
                    <a:pt x="3730" y="21326"/>
                  </a:lnTo>
                  <a:lnTo>
                    <a:pt x="3247" y="18913"/>
                  </a:lnTo>
                  <a:lnTo>
                    <a:pt x="2721" y="16499"/>
                  </a:lnTo>
                  <a:lnTo>
                    <a:pt x="2150" y="14086"/>
                  </a:lnTo>
                  <a:lnTo>
                    <a:pt x="1799" y="12901"/>
                  </a:lnTo>
                  <a:lnTo>
                    <a:pt x="1448" y="11760"/>
                  </a:lnTo>
                  <a:lnTo>
                    <a:pt x="571" y="9610"/>
                  </a:lnTo>
                  <a:lnTo>
                    <a:pt x="439" y="7460"/>
                  </a:lnTo>
                  <a:lnTo>
                    <a:pt x="351" y="5090"/>
                  </a:lnTo>
                  <a:lnTo>
                    <a:pt x="571" y="4344"/>
                  </a:lnTo>
                  <a:lnTo>
                    <a:pt x="2852" y="3555"/>
                  </a:lnTo>
                  <a:lnTo>
                    <a:pt x="5705" y="2896"/>
                  </a:lnTo>
                  <a:lnTo>
                    <a:pt x="7767" y="2194"/>
                  </a:lnTo>
                  <a:lnTo>
                    <a:pt x="10049" y="1317"/>
                  </a:lnTo>
                  <a:lnTo>
                    <a:pt x="12023" y="351"/>
                  </a:lnTo>
                  <a:lnTo>
                    <a:pt x="12067" y="307"/>
                  </a:lnTo>
                  <a:lnTo>
                    <a:pt x="12111" y="220"/>
                  </a:lnTo>
                  <a:lnTo>
                    <a:pt x="12111" y="176"/>
                  </a:lnTo>
                  <a:lnTo>
                    <a:pt x="12111" y="88"/>
                  </a:lnTo>
                  <a:lnTo>
                    <a:pt x="12067" y="44"/>
                  </a:lnTo>
                  <a:lnTo>
                    <a:pt x="1202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71" name="Google Shape;17171;p486"/>
            <p:cNvSpPr/>
            <p:nvPr/>
          </p:nvSpPr>
          <p:spPr>
            <a:xfrm>
              <a:off x="4227950" y="2940300"/>
              <a:ext cx="432250" cy="1407500"/>
            </a:xfrm>
            <a:custGeom>
              <a:avLst/>
              <a:gdLst/>
              <a:ahLst/>
              <a:cxnLst/>
              <a:rect l="l" t="t" r="r" b="b"/>
              <a:pathLst>
                <a:path w="17290" h="56300" extrusionOk="0">
                  <a:moveTo>
                    <a:pt x="14657" y="1"/>
                  </a:moveTo>
                  <a:lnTo>
                    <a:pt x="12112" y="1712"/>
                  </a:lnTo>
                  <a:lnTo>
                    <a:pt x="9479" y="2809"/>
                  </a:lnTo>
                  <a:lnTo>
                    <a:pt x="7548" y="3468"/>
                  </a:lnTo>
                  <a:lnTo>
                    <a:pt x="4345" y="4257"/>
                  </a:lnTo>
                  <a:lnTo>
                    <a:pt x="4301" y="4301"/>
                  </a:lnTo>
                  <a:lnTo>
                    <a:pt x="2765" y="5135"/>
                  </a:lnTo>
                  <a:lnTo>
                    <a:pt x="2721" y="5179"/>
                  </a:lnTo>
                  <a:lnTo>
                    <a:pt x="878" y="6539"/>
                  </a:lnTo>
                  <a:lnTo>
                    <a:pt x="264" y="7110"/>
                  </a:lnTo>
                  <a:lnTo>
                    <a:pt x="220" y="7197"/>
                  </a:lnTo>
                  <a:lnTo>
                    <a:pt x="0" y="7943"/>
                  </a:lnTo>
                  <a:lnTo>
                    <a:pt x="0" y="8031"/>
                  </a:lnTo>
                  <a:lnTo>
                    <a:pt x="132" y="10093"/>
                  </a:lnTo>
                  <a:lnTo>
                    <a:pt x="132" y="10137"/>
                  </a:lnTo>
                  <a:lnTo>
                    <a:pt x="1317" y="12902"/>
                  </a:lnTo>
                  <a:lnTo>
                    <a:pt x="2326" y="16149"/>
                  </a:lnTo>
                  <a:lnTo>
                    <a:pt x="3160" y="19967"/>
                  </a:lnTo>
                  <a:lnTo>
                    <a:pt x="3599" y="22512"/>
                  </a:lnTo>
                  <a:lnTo>
                    <a:pt x="4740" y="27075"/>
                  </a:lnTo>
                  <a:lnTo>
                    <a:pt x="5398" y="30278"/>
                  </a:lnTo>
                  <a:lnTo>
                    <a:pt x="5705" y="32253"/>
                  </a:lnTo>
                  <a:lnTo>
                    <a:pt x="5661" y="34666"/>
                  </a:lnTo>
                  <a:lnTo>
                    <a:pt x="5661" y="34710"/>
                  </a:lnTo>
                  <a:lnTo>
                    <a:pt x="5749" y="35676"/>
                  </a:lnTo>
                  <a:lnTo>
                    <a:pt x="5749" y="35720"/>
                  </a:lnTo>
                  <a:lnTo>
                    <a:pt x="6670" y="37870"/>
                  </a:lnTo>
                  <a:lnTo>
                    <a:pt x="7767" y="39976"/>
                  </a:lnTo>
                  <a:lnTo>
                    <a:pt x="9172" y="42082"/>
                  </a:lnTo>
                  <a:lnTo>
                    <a:pt x="10444" y="44013"/>
                  </a:lnTo>
                  <a:lnTo>
                    <a:pt x="11760" y="45900"/>
                  </a:lnTo>
                  <a:lnTo>
                    <a:pt x="12726" y="47831"/>
                  </a:lnTo>
                  <a:lnTo>
                    <a:pt x="13998" y="49849"/>
                  </a:lnTo>
                  <a:lnTo>
                    <a:pt x="15315" y="51736"/>
                  </a:lnTo>
                  <a:lnTo>
                    <a:pt x="16631" y="53535"/>
                  </a:lnTo>
                  <a:lnTo>
                    <a:pt x="16938" y="54105"/>
                  </a:lnTo>
                  <a:lnTo>
                    <a:pt x="16938" y="54544"/>
                  </a:lnTo>
                  <a:lnTo>
                    <a:pt x="16324" y="55948"/>
                  </a:lnTo>
                  <a:lnTo>
                    <a:pt x="16280" y="56080"/>
                  </a:lnTo>
                  <a:lnTo>
                    <a:pt x="16280" y="56124"/>
                  </a:lnTo>
                  <a:lnTo>
                    <a:pt x="16324" y="56212"/>
                  </a:lnTo>
                  <a:lnTo>
                    <a:pt x="16368" y="56256"/>
                  </a:lnTo>
                  <a:lnTo>
                    <a:pt x="16412" y="56299"/>
                  </a:lnTo>
                  <a:lnTo>
                    <a:pt x="16456" y="56299"/>
                  </a:lnTo>
                  <a:lnTo>
                    <a:pt x="16543" y="56256"/>
                  </a:lnTo>
                  <a:lnTo>
                    <a:pt x="16631" y="56124"/>
                  </a:lnTo>
                  <a:lnTo>
                    <a:pt x="16631" y="56080"/>
                  </a:lnTo>
                  <a:lnTo>
                    <a:pt x="17246" y="54632"/>
                  </a:lnTo>
                  <a:lnTo>
                    <a:pt x="17289" y="54588"/>
                  </a:lnTo>
                  <a:lnTo>
                    <a:pt x="17289" y="54062"/>
                  </a:lnTo>
                  <a:lnTo>
                    <a:pt x="17289" y="53974"/>
                  </a:lnTo>
                  <a:lnTo>
                    <a:pt x="16894" y="53359"/>
                  </a:lnTo>
                  <a:lnTo>
                    <a:pt x="15578" y="51516"/>
                  </a:lnTo>
                  <a:lnTo>
                    <a:pt x="14306" y="49630"/>
                  </a:lnTo>
                  <a:lnTo>
                    <a:pt x="13033" y="47655"/>
                  </a:lnTo>
                  <a:lnTo>
                    <a:pt x="12068" y="45724"/>
                  </a:lnTo>
                  <a:lnTo>
                    <a:pt x="12068" y="45680"/>
                  </a:lnTo>
                  <a:lnTo>
                    <a:pt x="10751" y="43794"/>
                  </a:lnTo>
                  <a:lnTo>
                    <a:pt x="9479" y="41863"/>
                  </a:lnTo>
                  <a:lnTo>
                    <a:pt x="8075" y="39800"/>
                  </a:lnTo>
                  <a:lnTo>
                    <a:pt x="6977" y="37738"/>
                  </a:lnTo>
                  <a:lnTo>
                    <a:pt x="6100" y="35632"/>
                  </a:lnTo>
                  <a:lnTo>
                    <a:pt x="6012" y="34666"/>
                  </a:lnTo>
                  <a:lnTo>
                    <a:pt x="6056" y="32253"/>
                  </a:lnTo>
                  <a:lnTo>
                    <a:pt x="6056" y="32209"/>
                  </a:lnTo>
                  <a:lnTo>
                    <a:pt x="5749" y="30235"/>
                  </a:lnTo>
                  <a:lnTo>
                    <a:pt x="5091" y="27031"/>
                  </a:lnTo>
                  <a:lnTo>
                    <a:pt x="3950" y="22424"/>
                  </a:lnTo>
                  <a:lnTo>
                    <a:pt x="3467" y="19923"/>
                  </a:lnTo>
                  <a:lnTo>
                    <a:pt x="2677" y="16061"/>
                  </a:lnTo>
                  <a:lnTo>
                    <a:pt x="1668" y="12770"/>
                  </a:lnTo>
                  <a:lnTo>
                    <a:pt x="483" y="10050"/>
                  </a:lnTo>
                  <a:lnTo>
                    <a:pt x="352" y="8031"/>
                  </a:lnTo>
                  <a:lnTo>
                    <a:pt x="571" y="7329"/>
                  </a:lnTo>
                  <a:lnTo>
                    <a:pt x="1098" y="6802"/>
                  </a:lnTo>
                  <a:lnTo>
                    <a:pt x="2940" y="5442"/>
                  </a:lnTo>
                  <a:lnTo>
                    <a:pt x="4432" y="4608"/>
                  </a:lnTo>
                  <a:lnTo>
                    <a:pt x="7636" y="3819"/>
                  </a:lnTo>
                  <a:lnTo>
                    <a:pt x="9610" y="3116"/>
                  </a:lnTo>
                  <a:lnTo>
                    <a:pt x="12243" y="2019"/>
                  </a:lnTo>
                  <a:lnTo>
                    <a:pt x="12287" y="2019"/>
                  </a:lnTo>
                  <a:lnTo>
                    <a:pt x="14876" y="308"/>
                  </a:lnTo>
                  <a:lnTo>
                    <a:pt x="14920" y="264"/>
                  </a:lnTo>
                  <a:lnTo>
                    <a:pt x="14920" y="220"/>
                  </a:lnTo>
                  <a:lnTo>
                    <a:pt x="14920" y="133"/>
                  </a:lnTo>
                  <a:lnTo>
                    <a:pt x="14920" y="89"/>
                  </a:lnTo>
                  <a:lnTo>
                    <a:pt x="1487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72" name="Google Shape;17172;p486"/>
            <p:cNvSpPr/>
            <p:nvPr/>
          </p:nvSpPr>
          <p:spPr>
            <a:xfrm>
              <a:off x="4167625" y="2749425"/>
              <a:ext cx="593500" cy="1676250"/>
            </a:xfrm>
            <a:custGeom>
              <a:avLst/>
              <a:gdLst/>
              <a:ahLst/>
              <a:cxnLst/>
              <a:rect l="l" t="t" r="r" b="b"/>
              <a:pathLst>
                <a:path w="23740" h="67050" extrusionOk="0">
                  <a:moveTo>
                    <a:pt x="23520" y="1"/>
                  </a:moveTo>
                  <a:lnTo>
                    <a:pt x="23476" y="45"/>
                  </a:lnTo>
                  <a:lnTo>
                    <a:pt x="19571" y="2370"/>
                  </a:lnTo>
                  <a:lnTo>
                    <a:pt x="17640" y="3731"/>
                  </a:lnTo>
                  <a:lnTo>
                    <a:pt x="15490" y="5223"/>
                  </a:lnTo>
                  <a:lnTo>
                    <a:pt x="13779" y="6363"/>
                  </a:lnTo>
                  <a:lnTo>
                    <a:pt x="11628" y="7285"/>
                  </a:lnTo>
                  <a:lnTo>
                    <a:pt x="8820" y="8338"/>
                  </a:lnTo>
                  <a:lnTo>
                    <a:pt x="7723" y="8821"/>
                  </a:lnTo>
                  <a:lnTo>
                    <a:pt x="6977" y="8908"/>
                  </a:lnTo>
                  <a:lnTo>
                    <a:pt x="6889" y="8952"/>
                  </a:lnTo>
                  <a:lnTo>
                    <a:pt x="3818" y="11585"/>
                  </a:lnTo>
                  <a:lnTo>
                    <a:pt x="2019" y="13165"/>
                  </a:lnTo>
                  <a:lnTo>
                    <a:pt x="702" y="14701"/>
                  </a:lnTo>
                  <a:lnTo>
                    <a:pt x="658" y="14745"/>
                  </a:lnTo>
                  <a:lnTo>
                    <a:pt x="88" y="15754"/>
                  </a:lnTo>
                  <a:lnTo>
                    <a:pt x="44" y="15842"/>
                  </a:lnTo>
                  <a:lnTo>
                    <a:pt x="0" y="16324"/>
                  </a:lnTo>
                  <a:lnTo>
                    <a:pt x="0" y="16412"/>
                  </a:lnTo>
                  <a:lnTo>
                    <a:pt x="1053" y="19176"/>
                  </a:lnTo>
                  <a:lnTo>
                    <a:pt x="1580" y="21283"/>
                  </a:lnTo>
                  <a:lnTo>
                    <a:pt x="2238" y="25100"/>
                  </a:lnTo>
                  <a:lnTo>
                    <a:pt x="2677" y="27558"/>
                  </a:lnTo>
                  <a:lnTo>
                    <a:pt x="3116" y="29839"/>
                  </a:lnTo>
                  <a:lnTo>
                    <a:pt x="4169" y="33218"/>
                  </a:lnTo>
                  <a:lnTo>
                    <a:pt x="5090" y="36158"/>
                  </a:lnTo>
                  <a:lnTo>
                    <a:pt x="5661" y="38923"/>
                  </a:lnTo>
                  <a:lnTo>
                    <a:pt x="5968" y="41073"/>
                  </a:lnTo>
                  <a:lnTo>
                    <a:pt x="5792" y="43837"/>
                  </a:lnTo>
                  <a:lnTo>
                    <a:pt x="5792" y="45900"/>
                  </a:lnTo>
                  <a:lnTo>
                    <a:pt x="5836" y="45943"/>
                  </a:lnTo>
                  <a:lnTo>
                    <a:pt x="6099" y="47918"/>
                  </a:lnTo>
                  <a:lnTo>
                    <a:pt x="6494" y="49761"/>
                  </a:lnTo>
                  <a:lnTo>
                    <a:pt x="6538" y="49805"/>
                  </a:lnTo>
                  <a:lnTo>
                    <a:pt x="7065" y="50946"/>
                  </a:lnTo>
                  <a:lnTo>
                    <a:pt x="8688" y="53272"/>
                  </a:lnTo>
                  <a:lnTo>
                    <a:pt x="9961" y="54939"/>
                  </a:lnTo>
                  <a:lnTo>
                    <a:pt x="12023" y="58230"/>
                  </a:lnTo>
                  <a:lnTo>
                    <a:pt x="13603" y="60292"/>
                  </a:lnTo>
                  <a:lnTo>
                    <a:pt x="15402" y="62837"/>
                  </a:lnTo>
                  <a:lnTo>
                    <a:pt x="16543" y="64812"/>
                  </a:lnTo>
                  <a:lnTo>
                    <a:pt x="16675" y="65426"/>
                  </a:lnTo>
                  <a:lnTo>
                    <a:pt x="16148" y="66831"/>
                  </a:lnTo>
                  <a:lnTo>
                    <a:pt x="16148" y="66874"/>
                  </a:lnTo>
                  <a:lnTo>
                    <a:pt x="16148" y="66962"/>
                  </a:lnTo>
                  <a:lnTo>
                    <a:pt x="16192" y="67006"/>
                  </a:lnTo>
                  <a:lnTo>
                    <a:pt x="16236" y="67050"/>
                  </a:lnTo>
                  <a:lnTo>
                    <a:pt x="16411" y="67050"/>
                  </a:lnTo>
                  <a:lnTo>
                    <a:pt x="16455" y="66962"/>
                  </a:lnTo>
                  <a:lnTo>
                    <a:pt x="17026" y="65514"/>
                  </a:lnTo>
                  <a:lnTo>
                    <a:pt x="17026" y="65382"/>
                  </a:lnTo>
                  <a:lnTo>
                    <a:pt x="16894" y="64680"/>
                  </a:lnTo>
                  <a:lnTo>
                    <a:pt x="16850" y="64637"/>
                  </a:lnTo>
                  <a:lnTo>
                    <a:pt x="15709" y="62662"/>
                  </a:lnTo>
                  <a:lnTo>
                    <a:pt x="13866" y="60073"/>
                  </a:lnTo>
                  <a:lnTo>
                    <a:pt x="12330" y="58011"/>
                  </a:lnTo>
                  <a:lnTo>
                    <a:pt x="10224" y="54720"/>
                  </a:lnTo>
                  <a:lnTo>
                    <a:pt x="8996" y="53096"/>
                  </a:lnTo>
                  <a:lnTo>
                    <a:pt x="7372" y="50770"/>
                  </a:lnTo>
                  <a:lnTo>
                    <a:pt x="6845" y="49673"/>
                  </a:lnTo>
                  <a:lnTo>
                    <a:pt x="6450" y="47874"/>
                  </a:lnTo>
                  <a:lnTo>
                    <a:pt x="6143" y="45900"/>
                  </a:lnTo>
                  <a:lnTo>
                    <a:pt x="6143" y="43881"/>
                  </a:lnTo>
                  <a:lnTo>
                    <a:pt x="6319" y="41073"/>
                  </a:lnTo>
                  <a:lnTo>
                    <a:pt x="6319" y="41029"/>
                  </a:lnTo>
                  <a:lnTo>
                    <a:pt x="6012" y="38835"/>
                  </a:lnTo>
                  <a:lnTo>
                    <a:pt x="5397" y="36070"/>
                  </a:lnTo>
                  <a:lnTo>
                    <a:pt x="4520" y="33087"/>
                  </a:lnTo>
                  <a:lnTo>
                    <a:pt x="3467" y="29752"/>
                  </a:lnTo>
                  <a:lnTo>
                    <a:pt x="3028" y="27514"/>
                  </a:lnTo>
                  <a:lnTo>
                    <a:pt x="2589" y="25056"/>
                  </a:lnTo>
                  <a:lnTo>
                    <a:pt x="1931" y="21239"/>
                  </a:lnTo>
                  <a:lnTo>
                    <a:pt x="1404" y="19089"/>
                  </a:lnTo>
                  <a:lnTo>
                    <a:pt x="351" y="16324"/>
                  </a:lnTo>
                  <a:lnTo>
                    <a:pt x="395" y="15929"/>
                  </a:lnTo>
                  <a:lnTo>
                    <a:pt x="965" y="14920"/>
                  </a:lnTo>
                  <a:lnTo>
                    <a:pt x="2282" y="13428"/>
                  </a:lnTo>
                  <a:lnTo>
                    <a:pt x="4037" y="11848"/>
                  </a:lnTo>
                  <a:lnTo>
                    <a:pt x="7109" y="9260"/>
                  </a:lnTo>
                  <a:lnTo>
                    <a:pt x="7811" y="9128"/>
                  </a:lnTo>
                  <a:lnTo>
                    <a:pt x="7855" y="9128"/>
                  </a:lnTo>
                  <a:lnTo>
                    <a:pt x="8952" y="8689"/>
                  </a:lnTo>
                  <a:lnTo>
                    <a:pt x="11760" y="7636"/>
                  </a:lnTo>
                  <a:lnTo>
                    <a:pt x="13910" y="6671"/>
                  </a:lnTo>
                  <a:lnTo>
                    <a:pt x="13954" y="6671"/>
                  </a:lnTo>
                  <a:lnTo>
                    <a:pt x="15665" y="5530"/>
                  </a:lnTo>
                  <a:lnTo>
                    <a:pt x="17816" y="4038"/>
                  </a:lnTo>
                  <a:lnTo>
                    <a:pt x="19746" y="2677"/>
                  </a:lnTo>
                  <a:lnTo>
                    <a:pt x="23652" y="352"/>
                  </a:lnTo>
                  <a:lnTo>
                    <a:pt x="23696" y="264"/>
                  </a:lnTo>
                  <a:lnTo>
                    <a:pt x="23696" y="220"/>
                  </a:lnTo>
                  <a:lnTo>
                    <a:pt x="23739" y="176"/>
                  </a:lnTo>
                  <a:lnTo>
                    <a:pt x="23696" y="89"/>
                  </a:lnTo>
                  <a:lnTo>
                    <a:pt x="23652" y="45"/>
                  </a:lnTo>
                  <a:lnTo>
                    <a:pt x="2360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73" name="Google Shape;17173;p486"/>
            <p:cNvSpPr/>
            <p:nvPr/>
          </p:nvSpPr>
          <p:spPr>
            <a:xfrm>
              <a:off x="4152250" y="2727500"/>
              <a:ext cx="578150" cy="1726700"/>
            </a:xfrm>
            <a:custGeom>
              <a:avLst/>
              <a:gdLst/>
              <a:ahLst/>
              <a:cxnLst/>
              <a:rect l="l" t="t" r="r" b="b"/>
              <a:pathLst>
                <a:path w="23126" h="69068" extrusionOk="0">
                  <a:moveTo>
                    <a:pt x="22906" y="0"/>
                  </a:moveTo>
                  <a:lnTo>
                    <a:pt x="22862" y="44"/>
                  </a:lnTo>
                  <a:lnTo>
                    <a:pt x="19177" y="2238"/>
                  </a:lnTo>
                  <a:lnTo>
                    <a:pt x="17421" y="3467"/>
                  </a:lnTo>
                  <a:lnTo>
                    <a:pt x="15271" y="4915"/>
                  </a:lnTo>
                  <a:lnTo>
                    <a:pt x="13691" y="5968"/>
                  </a:lnTo>
                  <a:lnTo>
                    <a:pt x="11015" y="7065"/>
                  </a:lnTo>
                  <a:lnTo>
                    <a:pt x="7329" y="8820"/>
                  </a:lnTo>
                  <a:lnTo>
                    <a:pt x="6056" y="9654"/>
                  </a:lnTo>
                  <a:lnTo>
                    <a:pt x="6012" y="9698"/>
                  </a:lnTo>
                  <a:lnTo>
                    <a:pt x="3643" y="12023"/>
                  </a:lnTo>
                  <a:lnTo>
                    <a:pt x="1756" y="13822"/>
                  </a:lnTo>
                  <a:lnTo>
                    <a:pt x="922" y="14832"/>
                  </a:lnTo>
                  <a:lnTo>
                    <a:pt x="922" y="14876"/>
                  </a:lnTo>
                  <a:lnTo>
                    <a:pt x="308" y="16280"/>
                  </a:lnTo>
                  <a:lnTo>
                    <a:pt x="308" y="16324"/>
                  </a:lnTo>
                  <a:lnTo>
                    <a:pt x="1" y="17772"/>
                  </a:lnTo>
                  <a:lnTo>
                    <a:pt x="1" y="17859"/>
                  </a:lnTo>
                  <a:lnTo>
                    <a:pt x="396" y="19966"/>
                  </a:lnTo>
                  <a:lnTo>
                    <a:pt x="1054" y="24047"/>
                  </a:lnTo>
                  <a:lnTo>
                    <a:pt x="1580" y="27118"/>
                  </a:lnTo>
                  <a:lnTo>
                    <a:pt x="2239" y="30146"/>
                  </a:lnTo>
                  <a:lnTo>
                    <a:pt x="2897" y="32603"/>
                  </a:lnTo>
                  <a:lnTo>
                    <a:pt x="4213" y="36201"/>
                  </a:lnTo>
                  <a:lnTo>
                    <a:pt x="4959" y="39141"/>
                  </a:lnTo>
                  <a:lnTo>
                    <a:pt x="5442" y="41774"/>
                  </a:lnTo>
                  <a:lnTo>
                    <a:pt x="5310" y="45987"/>
                  </a:lnTo>
                  <a:lnTo>
                    <a:pt x="5310" y="46031"/>
                  </a:lnTo>
                  <a:lnTo>
                    <a:pt x="5486" y="47786"/>
                  </a:lnTo>
                  <a:lnTo>
                    <a:pt x="5486" y="47830"/>
                  </a:lnTo>
                  <a:lnTo>
                    <a:pt x="6012" y="50331"/>
                  </a:lnTo>
                  <a:lnTo>
                    <a:pt x="6539" y="53315"/>
                  </a:lnTo>
                  <a:lnTo>
                    <a:pt x="6890" y="54631"/>
                  </a:lnTo>
                  <a:lnTo>
                    <a:pt x="6934" y="54719"/>
                  </a:lnTo>
                  <a:lnTo>
                    <a:pt x="8514" y="56650"/>
                  </a:lnTo>
                  <a:lnTo>
                    <a:pt x="12156" y="61740"/>
                  </a:lnTo>
                  <a:lnTo>
                    <a:pt x="14262" y="64680"/>
                  </a:lnTo>
                  <a:lnTo>
                    <a:pt x="15754" y="66962"/>
                  </a:lnTo>
                  <a:lnTo>
                    <a:pt x="16017" y="67576"/>
                  </a:lnTo>
                  <a:lnTo>
                    <a:pt x="15754" y="68892"/>
                  </a:lnTo>
                  <a:lnTo>
                    <a:pt x="15754" y="68936"/>
                  </a:lnTo>
                  <a:lnTo>
                    <a:pt x="15798" y="69024"/>
                  </a:lnTo>
                  <a:lnTo>
                    <a:pt x="15842" y="69068"/>
                  </a:lnTo>
                  <a:lnTo>
                    <a:pt x="16061" y="69068"/>
                  </a:lnTo>
                  <a:lnTo>
                    <a:pt x="16105" y="68936"/>
                  </a:lnTo>
                  <a:lnTo>
                    <a:pt x="16368" y="67576"/>
                  </a:lnTo>
                  <a:lnTo>
                    <a:pt x="16368" y="67488"/>
                  </a:lnTo>
                  <a:lnTo>
                    <a:pt x="16061" y="66830"/>
                  </a:lnTo>
                  <a:lnTo>
                    <a:pt x="16061" y="66786"/>
                  </a:lnTo>
                  <a:lnTo>
                    <a:pt x="14525" y="64460"/>
                  </a:lnTo>
                  <a:lnTo>
                    <a:pt x="8821" y="56430"/>
                  </a:lnTo>
                  <a:lnTo>
                    <a:pt x="7197" y="54500"/>
                  </a:lnTo>
                  <a:lnTo>
                    <a:pt x="6890" y="53271"/>
                  </a:lnTo>
                  <a:lnTo>
                    <a:pt x="6363" y="50287"/>
                  </a:lnTo>
                  <a:lnTo>
                    <a:pt x="5837" y="47742"/>
                  </a:lnTo>
                  <a:lnTo>
                    <a:pt x="5661" y="45987"/>
                  </a:lnTo>
                  <a:lnTo>
                    <a:pt x="5793" y="41774"/>
                  </a:lnTo>
                  <a:lnTo>
                    <a:pt x="5793" y="41730"/>
                  </a:lnTo>
                  <a:lnTo>
                    <a:pt x="5310" y="39054"/>
                  </a:lnTo>
                  <a:lnTo>
                    <a:pt x="4520" y="36070"/>
                  </a:lnTo>
                  <a:lnTo>
                    <a:pt x="3248" y="32472"/>
                  </a:lnTo>
                  <a:lnTo>
                    <a:pt x="2546" y="30102"/>
                  </a:lnTo>
                  <a:lnTo>
                    <a:pt x="1931" y="27074"/>
                  </a:lnTo>
                  <a:lnTo>
                    <a:pt x="1405" y="23959"/>
                  </a:lnTo>
                  <a:lnTo>
                    <a:pt x="747" y="19878"/>
                  </a:lnTo>
                  <a:lnTo>
                    <a:pt x="352" y="17816"/>
                  </a:lnTo>
                  <a:lnTo>
                    <a:pt x="615" y="16411"/>
                  </a:lnTo>
                  <a:lnTo>
                    <a:pt x="1229" y="15051"/>
                  </a:lnTo>
                  <a:lnTo>
                    <a:pt x="2019" y="14086"/>
                  </a:lnTo>
                  <a:lnTo>
                    <a:pt x="3906" y="12287"/>
                  </a:lnTo>
                  <a:lnTo>
                    <a:pt x="6276" y="9961"/>
                  </a:lnTo>
                  <a:lnTo>
                    <a:pt x="7504" y="9127"/>
                  </a:lnTo>
                  <a:lnTo>
                    <a:pt x="11146" y="7416"/>
                  </a:lnTo>
                  <a:lnTo>
                    <a:pt x="13823" y="6275"/>
                  </a:lnTo>
                  <a:lnTo>
                    <a:pt x="13867" y="6231"/>
                  </a:lnTo>
                  <a:lnTo>
                    <a:pt x="17597" y="3774"/>
                  </a:lnTo>
                  <a:lnTo>
                    <a:pt x="19396" y="2545"/>
                  </a:lnTo>
                  <a:lnTo>
                    <a:pt x="23038" y="351"/>
                  </a:lnTo>
                  <a:lnTo>
                    <a:pt x="23082" y="307"/>
                  </a:lnTo>
                  <a:lnTo>
                    <a:pt x="23126" y="220"/>
                  </a:lnTo>
                  <a:lnTo>
                    <a:pt x="23126" y="176"/>
                  </a:lnTo>
                  <a:lnTo>
                    <a:pt x="23082" y="88"/>
                  </a:lnTo>
                  <a:lnTo>
                    <a:pt x="23038" y="44"/>
                  </a:lnTo>
                  <a:lnTo>
                    <a:pt x="2299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74" name="Google Shape;17174;p486"/>
            <p:cNvSpPr/>
            <p:nvPr/>
          </p:nvSpPr>
          <p:spPr>
            <a:xfrm>
              <a:off x="4125925" y="2666050"/>
              <a:ext cx="649450" cy="1851775"/>
            </a:xfrm>
            <a:custGeom>
              <a:avLst/>
              <a:gdLst/>
              <a:ahLst/>
              <a:cxnLst/>
              <a:rect l="l" t="t" r="r" b="b"/>
              <a:pathLst>
                <a:path w="25978" h="74071" extrusionOk="0">
                  <a:moveTo>
                    <a:pt x="25715" y="1"/>
                  </a:moveTo>
                  <a:lnTo>
                    <a:pt x="23608" y="1142"/>
                  </a:lnTo>
                  <a:lnTo>
                    <a:pt x="19922" y="3292"/>
                  </a:lnTo>
                  <a:lnTo>
                    <a:pt x="18079" y="4477"/>
                  </a:lnTo>
                  <a:lnTo>
                    <a:pt x="15534" y="6144"/>
                  </a:lnTo>
                  <a:lnTo>
                    <a:pt x="14042" y="7109"/>
                  </a:lnTo>
                  <a:lnTo>
                    <a:pt x="11585" y="8207"/>
                  </a:lnTo>
                  <a:lnTo>
                    <a:pt x="11585" y="8250"/>
                  </a:lnTo>
                  <a:lnTo>
                    <a:pt x="10269" y="9040"/>
                  </a:lnTo>
                  <a:lnTo>
                    <a:pt x="6846" y="11146"/>
                  </a:lnTo>
                  <a:lnTo>
                    <a:pt x="6802" y="11190"/>
                  </a:lnTo>
                  <a:lnTo>
                    <a:pt x="4213" y="13823"/>
                  </a:lnTo>
                  <a:lnTo>
                    <a:pt x="2326" y="15622"/>
                  </a:lnTo>
                  <a:lnTo>
                    <a:pt x="1624" y="16500"/>
                  </a:lnTo>
                  <a:lnTo>
                    <a:pt x="1580" y="16544"/>
                  </a:lnTo>
                  <a:lnTo>
                    <a:pt x="703" y="19177"/>
                  </a:lnTo>
                  <a:lnTo>
                    <a:pt x="88" y="20976"/>
                  </a:lnTo>
                  <a:lnTo>
                    <a:pt x="88" y="21020"/>
                  </a:lnTo>
                  <a:lnTo>
                    <a:pt x="1" y="22336"/>
                  </a:lnTo>
                  <a:lnTo>
                    <a:pt x="44" y="22380"/>
                  </a:lnTo>
                  <a:lnTo>
                    <a:pt x="615" y="26417"/>
                  </a:lnTo>
                  <a:lnTo>
                    <a:pt x="878" y="28084"/>
                  </a:lnTo>
                  <a:lnTo>
                    <a:pt x="1185" y="29708"/>
                  </a:lnTo>
                  <a:lnTo>
                    <a:pt x="1536" y="31244"/>
                  </a:lnTo>
                  <a:lnTo>
                    <a:pt x="1931" y="32823"/>
                  </a:lnTo>
                  <a:lnTo>
                    <a:pt x="2370" y="34359"/>
                  </a:lnTo>
                  <a:lnTo>
                    <a:pt x="2897" y="35939"/>
                  </a:lnTo>
                  <a:lnTo>
                    <a:pt x="3467" y="37606"/>
                  </a:lnTo>
                  <a:lnTo>
                    <a:pt x="4125" y="39362"/>
                  </a:lnTo>
                  <a:lnTo>
                    <a:pt x="5003" y="42258"/>
                  </a:lnTo>
                  <a:lnTo>
                    <a:pt x="5310" y="44057"/>
                  </a:lnTo>
                  <a:lnTo>
                    <a:pt x="5398" y="45329"/>
                  </a:lnTo>
                  <a:lnTo>
                    <a:pt x="5310" y="47787"/>
                  </a:lnTo>
                  <a:lnTo>
                    <a:pt x="5354" y="49322"/>
                  </a:lnTo>
                  <a:lnTo>
                    <a:pt x="5354" y="49366"/>
                  </a:lnTo>
                  <a:lnTo>
                    <a:pt x="5924" y="52175"/>
                  </a:lnTo>
                  <a:lnTo>
                    <a:pt x="6407" y="54939"/>
                  </a:lnTo>
                  <a:lnTo>
                    <a:pt x="6451" y="57528"/>
                  </a:lnTo>
                  <a:lnTo>
                    <a:pt x="6319" y="59810"/>
                  </a:lnTo>
                  <a:lnTo>
                    <a:pt x="6319" y="59854"/>
                  </a:lnTo>
                  <a:lnTo>
                    <a:pt x="6495" y="60731"/>
                  </a:lnTo>
                  <a:lnTo>
                    <a:pt x="6495" y="60819"/>
                  </a:lnTo>
                  <a:lnTo>
                    <a:pt x="7943" y="62399"/>
                  </a:lnTo>
                  <a:lnTo>
                    <a:pt x="10225" y="65251"/>
                  </a:lnTo>
                  <a:lnTo>
                    <a:pt x="12112" y="67796"/>
                  </a:lnTo>
                  <a:lnTo>
                    <a:pt x="13077" y="68981"/>
                  </a:lnTo>
                  <a:lnTo>
                    <a:pt x="13121" y="68981"/>
                  </a:lnTo>
                  <a:lnTo>
                    <a:pt x="15841" y="71614"/>
                  </a:lnTo>
                  <a:lnTo>
                    <a:pt x="16061" y="71921"/>
                  </a:lnTo>
                  <a:lnTo>
                    <a:pt x="15973" y="73851"/>
                  </a:lnTo>
                  <a:lnTo>
                    <a:pt x="15973" y="73939"/>
                  </a:lnTo>
                  <a:lnTo>
                    <a:pt x="16017" y="73983"/>
                  </a:lnTo>
                  <a:lnTo>
                    <a:pt x="16105" y="74027"/>
                  </a:lnTo>
                  <a:lnTo>
                    <a:pt x="16149" y="74071"/>
                  </a:lnTo>
                  <a:lnTo>
                    <a:pt x="16236" y="74027"/>
                  </a:lnTo>
                  <a:lnTo>
                    <a:pt x="16280" y="73983"/>
                  </a:lnTo>
                  <a:lnTo>
                    <a:pt x="16324" y="73939"/>
                  </a:lnTo>
                  <a:lnTo>
                    <a:pt x="16324" y="73895"/>
                  </a:lnTo>
                  <a:lnTo>
                    <a:pt x="16412" y="71877"/>
                  </a:lnTo>
                  <a:lnTo>
                    <a:pt x="16368" y="71789"/>
                  </a:lnTo>
                  <a:lnTo>
                    <a:pt x="16149" y="71394"/>
                  </a:lnTo>
                  <a:lnTo>
                    <a:pt x="16105" y="71394"/>
                  </a:lnTo>
                  <a:lnTo>
                    <a:pt x="13340" y="68761"/>
                  </a:lnTo>
                  <a:lnTo>
                    <a:pt x="12375" y="67577"/>
                  </a:lnTo>
                  <a:lnTo>
                    <a:pt x="10488" y="65032"/>
                  </a:lnTo>
                  <a:lnTo>
                    <a:pt x="8206" y="62179"/>
                  </a:lnTo>
                  <a:lnTo>
                    <a:pt x="6802" y="60600"/>
                  </a:lnTo>
                  <a:lnTo>
                    <a:pt x="6670" y="59810"/>
                  </a:lnTo>
                  <a:lnTo>
                    <a:pt x="6802" y="57528"/>
                  </a:lnTo>
                  <a:lnTo>
                    <a:pt x="6758" y="54895"/>
                  </a:lnTo>
                  <a:lnTo>
                    <a:pt x="6276" y="52131"/>
                  </a:lnTo>
                  <a:lnTo>
                    <a:pt x="5705" y="49322"/>
                  </a:lnTo>
                  <a:lnTo>
                    <a:pt x="5661" y="47787"/>
                  </a:lnTo>
                  <a:lnTo>
                    <a:pt x="5749" y="45329"/>
                  </a:lnTo>
                  <a:lnTo>
                    <a:pt x="5661" y="44013"/>
                  </a:lnTo>
                  <a:lnTo>
                    <a:pt x="5310" y="42170"/>
                  </a:lnTo>
                  <a:lnTo>
                    <a:pt x="4476" y="39230"/>
                  </a:lnTo>
                  <a:lnTo>
                    <a:pt x="3818" y="37475"/>
                  </a:lnTo>
                  <a:lnTo>
                    <a:pt x="3204" y="35851"/>
                  </a:lnTo>
                  <a:lnTo>
                    <a:pt x="2721" y="34271"/>
                  </a:lnTo>
                  <a:lnTo>
                    <a:pt x="2239" y="32736"/>
                  </a:lnTo>
                  <a:lnTo>
                    <a:pt x="1844" y="31200"/>
                  </a:lnTo>
                  <a:lnTo>
                    <a:pt x="1493" y="29620"/>
                  </a:lnTo>
                  <a:lnTo>
                    <a:pt x="1229" y="28040"/>
                  </a:lnTo>
                  <a:lnTo>
                    <a:pt x="966" y="26329"/>
                  </a:lnTo>
                  <a:lnTo>
                    <a:pt x="396" y="22336"/>
                  </a:lnTo>
                  <a:lnTo>
                    <a:pt x="439" y="21063"/>
                  </a:lnTo>
                  <a:lnTo>
                    <a:pt x="1054" y="19308"/>
                  </a:lnTo>
                  <a:lnTo>
                    <a:pt x="1887" y="16675"/>
                  </a:lnTo>
                  <a:lnTo>
                    <a:pt x="2590" y="15842"/>
                  </a:lnTo>
                  <a:lnTo>
                    <a:pt x="4476" y="14043"/>
                  </a:lnTo>
                  <a:lnTo>
                    <a:pt x="7021" y="11454"/>
                  </a:lnTo>
                  <a:lnTo>
                    <a:pt x="10488" y="9347"/>
                  </a:lnTo>
                  <a:lnTo>
                    <a:pt x="11761" y="8558"/>
                  </a:lnTo>
                  <a:lnTo>
                    <a:pt x="14218" y="7417"/>
                  </a:lnTo>
                  <a:lnTo>
                    <a:pt x="15710" y="6451"/>
                  </a:lnTo>
                  <a:lnTo>
                    <a:pt x="18255" y="4784"/>
                  </a:lnTo>
                  <a:lnTo>
                    <a:pt x="20098" y="3599"/>
                  </a:lnTo>
                  <a:lnTo>
                    <a:pt x="23784" y="1449"/>
                  </a:lnTo>
                  <a:lnTo>
                    <a:pt x="25846" y="308"/>
                  </a:lnTo>
                  <a:lnTo>
                    <a:pt x="25934" y="264"/>
                  </a:lnTo>
                  <a:lnTo>
                    <a:pt x="25934" y="220"/>
                  </a:lnTo>
                  <a:lnTo>
                    <a:pt x="25978" y="133"/>
                  </a:lnTo>
                  <a:lnTo>
                    <a:pt x="25934" y="89"/>
                  </a:lnTo>
                  <a:lnTo>
                    <a:pt x="2589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75" name="Google Shape;17175;p486"/>
            <p:cNvSpPr/>
            <p:nvPr/>
          </p:nvSpPr>
          <p:spPr>
            <a:xfrm>
              <a:off x="4096300" y="2788925"/>
              <a:ext cx="434450" cy="1781575"/>
            </a:xfrm>
            <a:custGeom>
              <a:avLst/>
              <a:gdLst/>
              <a:ahLst/>
              <a:cxnLst/>
              <a:rect l="l" t="t" r="r" b="b"/>
              <a:pathLst>
                <a:path w="17378" h="71263" extrusionOk="0">
                  <a:moveTo>
                    <a:pt x="15886" y="0"/>
                  </a:moveTo>
                  <a:lnTo>
                    <a:pt x="14174" y="1054"/>
                  </a:lnTo>
                  <a:lnTo>
                    <a:pt x="10971" y="3028"/>
                  </a:lnTo>
                  <a:lnTo>
                    <a:pt x="8952" y="4301"/>
                  </a:lnTo>
                  <a:lnTo>
                    <a:pt x="6890" y="5880"/>
                  </a:lnTo>
                  <a:lnTo>
                    <a:pt x="6846" y="5880"/>
                  </a:lnTo>
                  <a:lnTo>
                    <a:pt x="5705" y="7328"/>
                  </a:lnTo>
                  <a:lnTo>
                    <a:pt x="3029" y="10049"/>
                  </a:lnTo>
                  <a:lnTo>
                    <a:pt x="2502" y="10663"/>
                  </a:lnTo>
                  <a:lnTo>
                    <a:pt x="2458" y="10751"/>
                  </a:lnTo>
                  <a:lnTo>
                    <a:pt x="1229" y="13691"/>
                  </a:lnTo>
                  <a:lnTo>
                    <a:pt x="264" y="16280"/>
                  </a:lnTo>
                  <a:lnTo>
                    <a:pt x="264" y="16324"/>
                  </a:lnTo>
                  <a:lnTo>
                    <a:pt x="1" y="17509"/>
                  </a:lnTo>
                  <a:lnTo>
                    <a:pt x="1" y="17553"/>
                  </a:lnTo>
                  <a:lnTo>
                    <a:pt x="1" y="18825"/>
                  </a:lnTo>
                  <a:lnTo>
                    <a:pt x="484" y="22687"/>
                  </a:lnTo>
                  <a:lnTo>
                    <a:pt x="966" y="25276"/>
                  </a:lnTo>
                  <a:lnTo>
                    <a:pt x="1624" y="28040"/>
                  </a:lnTo>
                  <a:lnTo>
                    <a:pt x="2546" y="30673"/>
                  </a:lnTo>
                  <a:lnTo>
                    <a:pt x="4257" y="35105"/>
                  </a:lnTo>
                  <a:lnTo>
                    <a:pt x="4828" y="36728"/>
                  </a:lnTo>
                  <a:lnTo>
                    <a:pt x="5310" y="38922"/>
                  </a:lnTo>
                  <a:lnTo>
                    <a:pt x="5530" y="40370"/>
                  </a:lnTo>
                  <a:lnTo>
                    <a:pt x="5398" y="42828"/>
                  </a:lnTo>
                  <a:lnTo>
                    <a:pt x="5442" y="44144"/>
                  </a:lnTo>
                  <a:lnTo>
                    <a:pt x="5442" y="44188"/>
                  </a:lnTo>
                  <a:lnTo>
                    <a:pt x="5925" y="46645"/>
                  </a:lnTo>
                  <a:lnTo>
                    <a:pt x="6320" y="49059"/>
                  </a:lnTo>
                  <a:lnTo>
                    <a:pt x="6407" y="51297"/>
                  </a:lnTo>
                  <a:lnTo>
                    <a:pt x="6232" y="54544"/>
                  </a:lnTo>
                  <a:lnTo>
                    <a:pt x="6144" y="56826"/>
                  </a:lnTo>
                  <a:lnTo>
                    <a:pt x="6144" y="58405"/>
                  </a:lnTo>
                  <a:lnTo>
                    <a:pt x="6144" y="58449"/>
                  </a:lnTo>
                  <a:lnTo>
                    <a:pt x="6407" y="59239"/>
                  </a:lnTo>
                  <a:lnTo>
                    <a:pt x="6451" y="59283"/>
                  </a:lnTo>
                  <a:lnTo>
                    <a:pt x="7899" y="61257"/>
                  </a:lnTo>
                  <a:lnTo>
                    <a:pt x="10006" y="63583"/>
                  </a:lnTo>
                  <a:lnTo>
                    <a:pt x="13604" y="66655"/>
                  </a:lnTo>
                  <a:lnTo>
                    <a:pt x="15491" y="68234"/>
                  </a:lnTo>
                  <a:lnTo>
                    <a:pt x="16412" y="69068"/>
                  </a:lnTo>
                  <a:lnTo>
                    <a:pt x="16632" y="69419"/>
                  </a:lnTo>
                  <a:lnTo>
                    <a:pt x="16675" y="70121"/>
                  </a:lnTo>
                  <a:lnTo>
                    <a:pt x="16675" y="70165"/>
                  </a:lnTo>
                  <a:lnTo>
                    <a:pt x="17026" y="71130"/>
                  </a:lnTo>
                  <a:lnTo>
                    <a:pt x="17114" y="71218"/>
                  </a:lnTo>
                  <a:lnTo>
                    <a:pt x="17202" y="71262"/>
                  </a:lnTo>
                  <a:lnTo>
                    <a:pt x="17246" y="71262"/>
                  </a:lnTo>
                  <a:lnTo>
                    <a:pt x="17334" y="71218"/>
                  </a:lnTo>
                  <a:lnTo>
                    <a:pt x="17378" y="71130"/>
                  </a:lnTo>
                  <a:lnTo>
                    <a:pt x="17378" y="71087"/>
                  </a:lnTo>
                  <a:lnTo>
                    <a:pt x="17378" y="70999"/>
                  </a:lnTo>
                  <a:lnTo>
                    <a:pt x="17026" y="70077"/>
                  </a:lnTo>
                  <a:lnTo>
                    <a:pt x="16983" y="69331"/>
                  </a:lnTo>
                  <a:lnTo>
                    <a:pt x="16939" y="69288"/>
                  </a:lnTo>
                  <a:lnTo>
                    <a:pt x="16719" y="68893"/>
                  </a:lnTo>
                  <a:lnTo>
                    <a:pt x="16675" y="68849"/>
                  </a:lnTo>
                  <a:lnTo>
                    <a:pt x="15754" y="67971"/>
                  </a:lnTo>
                  <a:lnTo>
                    <a:pt x="13823" y="66391"/>
                  </a:lnTo>
                  <a:lnTo>
                    <a:pt x="10269" y="63320"/>
                  </a:lnTo>
                  <a:lnTo>
                    <a:pt x="8163" y="61038"/>
                  </a:lnTo>
                  <a:lnTo>
                    <a:pt x="6715" y="59107"/>
                  </a:lnTo>
                  <a:lnTo>
                    <a:pt x="6495" y="58361"/>
                  </a:lnTo>
                  <a:lnTo>
                    <a:pt x="6495" y="56826"/>
                  </a:lnTo>
                  <a:lnTo>
                    <a:pt x="6583" y="54544"/>
                  </a:lnTo>
                  <a:lnTo>
                    <a:pt x="6758" y="51297"/>
                  </a:lnTo>
                  <a:lnTo>
                    <a:pt x="6671" y="49015"/>
                  </a:lnTo>
                  <a:lnTo>
                    <a:pt x="6276" y="46601"/>
                  </a:lnTo>
                  <a:lnTo>
                    <a:pt x="5793" y="44144"/>
                  </a:lnTo>
                  <a:lnTo>
                    <a:pt x="5749" y="42828"/>
                  </a:lnTo>
                  <a:lnTo>
                    <a:pt x="5881" y="40370"/>
                  </a:lnTo>
                  <a:lnTo>
                    <a:pt x="5881" y="40327"/>
                  </a:lnTo>
                  <a:lnTo>
                    <a:pt x="5661" y="38835"/>
                  </a:lnTo>
                  <a:lnTo>
                    <a:pt x="5135" y="36641"/>
                  </a:lnTo>
                  <a:lnTo>
                    <a:pt x="4564" y="34973"/>
                  </a:lnTo>
                  <a:lnTo>
                    <a:pt x="2853" y="30541"/>
                  </a:lnTo>
                  <a:lnTo>
                    <a:pt x="1975" y="27908"/>
                  </a:lnTo>
                  <a:lnTo>
                    <a:pt x="1317" y="25232"/>
                  </a:lnTo>
                  <a:lnTo>
                    <a:pt x="791" y="22599"/>
                  </a:lnTo>
                  <a:lnTo>
                    <a:pt x="352" y="18825"/>
                  </a:lnTo>
                  <a:lnTo>
                    <a:pt x="352" y="17596"/>
                  </a:lnTo>
                  <a:lnTo>
                    <a:pt x="615" y="16412"/>
                  </a:lnTo>
                  <a:lnTo>
                    <a:pt x="1581" y="13823"/>
                  </a:lnTo>
                  <a:lnTo>
                    <a:pt x="2765" y="10883"/>
                  </a:lnTo>
                  <a:lnTo>
                    <a:pt x="3292" y="10312"/>
                  </a:lnTo>
                  <a:lnTo>
                    <a:pt x="5969" y="7548"/>
                  </a:lnTo>
                  <a:lnTo>
                    <a:pt x="7109" y="6144"/>
                  </a:lnTo>
                  <a:lnTo>
                    <a:pt x="9172" y="4608"/>
                  </a:lnTo>
                  <a:lnTo>
                    <a:pt x="11146" y="3335"/>
                  </a:lnTo>
                  <a:lnTo>
                    <a:pt x="14350" y="1361"/>
                  </a:lnTo>
                  <a:lnTo>
                    <a:pt x="16105" y="308"/>
                  </a:lnTo>
                  <a:lnTo>
                    <a:pt x="16149" y="264"/>
                  </a:lnTo>
                  <a:lnTo>
                    <a:pt x="16149" y="220"/>
                  </a:lnTo>
                  <a:lnTo>
                    <a:pt x="16149" y="132"/>
                  </a:lnTo>
                  <a:lnTo>
                    <a:pt x="16149" y="88"/>
                  </a:lnTo>
                  <a:lnTo>
                    <a:pt x="16105" y="44"/>
                  </a:lnTo>
                  <a:lnTo>
                    <a:pt x="1601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76" name="Google Shape;17176;p486"/>
            <p:cNvSpPr/>
            <p:nvPr/>
          </p:nvSpPr>
          <p:spPr>
            <a:xfrm>
              <a:off x="5157125" y="2795500"/>
              <a:ext cx="400425" cy="235900"/>
            </a:xfrm>
            <a:custGeom>
              <a:avLst/>
              <a:gdLst/>
              <a:ahLst/>
              <a:cxnLst/>
              <a:rect l="l" t="t" r="r" b="b"/>
              <a:pathLst>
                <a:path w="16017" h="9436" extrusionOk="0">
                  <a:moveTo>
                    <a:pt x="15753" y="1"/>
                  </a:moveTo>
                  <a:lnTo>
                    <a:pt x="9566" y="3774"/>
                  </a:lnTo>
                  <a:lnTo>
                    <a:pt x="7328" y="5179"/>
                  </a:lnTo>
                  <a:lnTo>
                    <a:pt x="5485" y="6056"/>
                  </a:lnTo>
                  <a:lnTo>
                    <a:pt x="3818" y="7022"/>
                  </a:lnTo>
                  <a:lnTo>
                    <a:pt x="88" y="9128"/>
                  </a:lnTo>
                  <a:lnTo>
                    <a:pt x="0" y="9172"/>
                  </a:lnTo>
                  <a:lnTo>
                    <a:pt x="0" y="9216"/>
                  </a:lnTo>
                  <a:lnTo>
                    <a:pt x="0" y="9303"/>
                  </a:lnTo>
                  <a:lnTo>
                    <a:pt x="0" y="9347"/>
                  </a:lnTo>
                  <a:lnTo>
                    <a:pt x="88" y="9435"/>
                  </a:lnTo>
                  <a:lnTo>
                    <a:pt x="264" y="9435"/>
                  </a:lnTo>
                  <a:lnTo>
                    <a:pt x="3993" y="7329"/>
                  </a:lnTo>
                  <a:lnTo>
                    <a:pt x="5617" y="6363"/>
                  </a:lnTo>
                  <a:lnTo>
                    <a:pt x="7504" y="5486"/>
                  </a:lnTo>
                  <a:lnTo>
                    <a:pt x="9742" y="4082"/>
                  </a:lnTo>
                  <a:lnTo>
                    <a:pt x="15929" y="308"/>
                  </a:lnTo>
                  <a:lnTo>
                    <a:pt x="15973" y="264"/>
                  </a:lnTo>
                  <a:lnTo>
                    <a:pt x="16017" y="220"/>
                  </a:lnTo>
                  <a:lnTo>
                    <a:pt x="16017" y="132"/>
                  </a:lnTo>
                  <a:lnTo>
                    <a:pt x="15973" y="89"/>
                  </a:lnTo>
                  <a:lnTo>
                    <a:pt x="15929" y="45"/>
                  </a:lnTo>
                  <a:lnTo>
                    <a:pt x="1588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77" name="Google Shape;17177;p486"/>
            <p:cNvSpPr/>
            <p:nvPr/>
          </p:nvSpPr>
          <p:spPr>
            <a:xfrm>
              <a:off x="4878475" y="2770275"/>
              <a:ext cx="651650" cy="660425"/>
            </a:xfrm>
            <a:custGeom>
              <a:avLst/>
              <a:gdLst/>
              <a:ahLst/>
              <a:cxnLst/>
              <a:rect l="l" t="t" r="r" b="b"/>
              <a:pathLst>
                <a:path w="26066" h="26417" extrusionOk="0">
                  <a:moveTo>
                    <a:pt x="25846" y="1"/>
                  </a:moveTo>
                  <a:lnTo>
                    <a:pt x="25802" y="44"/>
                  </a:lnTo>
                  <a:lnTo>
                    <a:pt x="21063" y="2897"/>
                  </a:lnTo>
                  <a:lnTo>
                    <a:pt x="18211" y="4520"/>
                  </a:lnTo>
                  <a:lnTo>
                    <a:pt x="16061" y="5398"/>
                  </a:lnTo>
                  <a:lnTo>
                    <a:pt x="13823" y="6539"/>
                  </a:lnTo>
                  <a:lnTo>
                    <a:pt x="9610" y="8689"/>
                  </a:lnTo>
                  <a:lnTo>
                    <a:pt x="6319" y="10883"/>
                  </a:lnTo>
                  <a:lnTo>
                    <a:pt x="3511" y="12901"/>
                  </a:lnTo>
                  <a:lnTo>
                    <a:pt x="3467" y="12901"/>
                  </a:lnTo>
                  <a:lnTo>
                    <a:pt x="3028" y="13296"/>
                  </a:lnTo>
                  <a:lnTo>
                    <a:pt x="2985" y="13340"/>
                  </a:lnTo>
                  <a:lnTo>
                    <a:pt x="2590" y="14218"/>
                  </a:lnTo>
                  <a:lnTo>
                    <a:pt x="2590" y="14306"/>
                  </a:lnTo>
                  <a:lnTo>
                    <a:pt x="2546" y="15051"/>
                  </a:lnTo>
                  <a:lnTo>
                    <a:pt x="2546" y="15095"/>
                  </a:lnTo>
                  <a:lnTo>
                    <a:pt x="2809" y="16105"/>
                  </a:lnTo>
                  <a:lnTo>
                    <a:pt x="3818" y="18430"/>
                  </a:lnTo>
                  <a:lnTo>
                    <a:pt x="4740" y="20537"/>
                  </a:lnTo>
                  <a:lnTo>
                    <a:pt x="4828" y="21326"/>
                  </a:lnTo>
                  <a:lnTo>
                    <a:pt x="4696" y="21897"/>
                  </a:lnTo>
                  <a:lnTo>
                    <a:pt x="2721" y="23608"/>
                  </a:lnTo>
                  <a:lnTo>
                    <a:pt x="834" y="25451"/>
                  </a:lnTo>
                  <a:lnTo>
                    <a:pt x="88" y="26109"/>
                  </a:lnTo>
                  <a:lnTo>
                    <a:pt x="45" y="26197"/>
                  </a:lnTo>
                  <a:lnTo>
                    <a:pt x="1" y="26241"/>
                  </a:lnTo>
                  <a:lnTo>
                    <a:pt x="1" y="26329"/>
                  </a:lnTo>
                  <a:lnTo>
                    <a:pt x="45" y="26373"/>
                  </a:lnTo>
                  <a:lnTo>
                    <a:pt x="88" y="26416"/>
                  </a:lnTo>
                  <a:lnTo>
                    <a:pt x="176" y="26416"/>
                  </a:lnTo>
                  <a:lnTo>
                    <a:pt x="308" y="26373"/>
                  </a:lnTo>
                  <a:lnTo>
                    <a:pt x="1098" y="25714"/>
                  </a:lnTo>
                  <a:lnTo>
                    <a:pt x="2941" y="23871"/>
                  </a:lnTo>
                  <a:lnTo>
                    <a:pt x="5003" y="22116"/>
                  </a:lnTo>
                  <a:lnTo>
                    <a:pt x="5047" y="22028"/>
                  </a:lnTo>
                  <a:lnTo>
                    <a:pt x="5179" y="21370"/>
                  </a:lnTo>
                  <a:lnTo>
                    <a:pt x="5179" y="21326"/>
                  </a:lnTo>
                  <a:lnTo>
                    <a:pt x="5091" y="20493"/>
                  </a:lnTo>
                  <a:lnTo>
                    <a:pt x="5047" y="20449"/>
                  </a:lnTo>
                  <a:lnTo>
                    <a:pt x="4125" y="18299"/>
                  </a:lnTo>
                  <a:lnTo>
                    <a:pt x="3116" y="15973"/>
                  </a:lnTo>
                  <a:lnTo>
                    <a:pt x="2897" y="15051"/>
                  </a:lnTo>
                  <a:lnTo>
                    <a:pt x="2941" y="14349"/>
                  </a:lnTo>
                  <a:lnTo>
                    <a:pt x="3292" y="13560"/>
                  </a:lnTo>
                  <a:lnTo>
                    <a:pt x="3687" y="13165"/>
                  </a:lnTo>
                  <a:lnTo>
                    <a:pt x="6495" y="11146"/>
                  </a:lnTo>
                  <a:lnTo>
                    <a:pt x="9830" y="8996"/>
                  </a:lnTo>
                  <a:lnTo>
                    <a:pt x="13955" y="6846"/>
                  </a:lnTo>
                  <a:lnTo>
                    <a:pt x="16236" y="5705"/>
                  </a:lnTo>
                  <a:lnTo>
                    <a:pt x="18343" y="4827"/>
                  </a:lnTo>
                  <a:lnTo>
                    <a:pt x="18387" y="4827"/>
                  </a:lnTo>
                  <a:lnTo>
                    <a:pt x="21239" y="3204"/>
                  </a:lnTo>
                  <a:lnTo>
                    <a:pt x="25978" y="352"/>
                  </a:lnTo>
                  <a:lnTo>
                    <a:pt x="26022" y="264"/>
                  </a:lnTo>
                  <a:lnTo>
                    <a:pt x="26066" y="220"/>
                  </a:lnTo>
                  <a:lnTo>
                    <a:pt x="26066" y="176"/>
                  </a:lnTo>
                  <a:lnTo>
                    <a:pt x="26022" y="88"/>
                  </a:lnTo>
                  <a:lnTo>
                    <a:pt x="25978" y="44"/>
                  </a:lnTo>
                  <a:lnTo>
                    <a:pt x="2593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78" name="Google Shape;17178;p486"/>
            <p:cNvSpPr/>
            <p:nvPr/>
          </p:nvSpPr>
          <p:spPr>
            <a:xfrm>
              <a:off x="4429800" y="2660575"/>
              <a:ext cx="977475" cy="1079475"/>
            </a:xfrm>
            <a:custGeom>
              <a:avLst/>
              <a:gdLst/>
              <a:ahLst/>
              <a:cxnLst/>
              <a:rect l="l" t="t" r="r" b="b"/>
              <a:pathLst>
                <a:path w="39099" h="43179" extrusionOk="0">
                  <a:moveTo>
                    <a:pt x="38835" y="0"/>
                  </a:moveTo>
                  <a:lnTo>
                    <a:pt x="36553" y="1361"/>
                  </a:lnTo>
                  <a:lnTo>
                    <a:pt x="32121" y="3335"/>
                  </a:lnTo>
                  <a:lnTo>
                    <a:pt x="31156" y="3730"/>
                  </a:lnTo>
                  <a:lnTo>
                    <a:pt x="26812" y="5617"/>
                  </a:lnTo>
                  <a:lnTo>
                    <a:pt x="24617" y="6583"/>
                  </a:lnTo>
                  <a:lnTo>
                    <a:pt x="22467" y="7592"/>
                  </a:lnTo>
                  <a:lnTo>
                    <a:pt x="20361" y="8689"/>
                  </a:lnTo>
                  <a:lnTo>
                    <a:pt x="18299" y="9830"/>
                  </a:lnTo>
                  <a:lnTo>
                    <a:pt x="17289" y="10444"/>
                  </a:lnTo>
                  <a:lnTo>
                    <a:pt x="16280" y="11102"/>
                  </a:lnTo>
                  <a:lnTo>
                    <a:pt x="15315" y="11760"/>
                  </a:lnTo>
                  <a:lnTo>
                    <a:pt x="14349" y="12462"/>
                  </a:lnTo>
                  <a:lnTo>
                    <a:pt x="12155" y="14262"/>
                  </a:lnTo>
                  <a:lnTo>
                    <a:pt x="10312" y="15666"/>
                  </a:lnTo>
                  <a:lnTo>
                    <a:pt x="8162" y="17421"/>
                  </a:lnTo>
                  <a:lnTo>
                    <a:pt x="6758" y="18342"/>
                  </a:lnTo>
                  <a:lnTo>
                    <a:pt x="4564" y="19176"/>
                  </a:lnTo>
                  <a:lnTo>
                    <a:pt x="2414" y="19878"/>
                  </a:lnTo>
                  <a:lnTo>
                    <a:pt x="1273" y="20229"/>
                  </a:lnTo>
                  <a:lnTo>
                    <a:pt x="1185" y="20273"/>
                  </a:lnTo>
                  <a:lnTo>
                    <a:pt x="922" y="20536"/>
                  </a:lnTo>
                  <a:lnTo>
                    <a:pt x="878" y="20624"/>
                  </a:lnTo>
                  <a:lnTo>
                    <a:pt x="439" y="22774"/>
                  </a:lnTo>
                  <a:lnTo>
                    <a:pt x="1" y="24705"/>
                  </a:lnTo>
                  <a:lnTo>
                    <a:pt x="1" y="24749"/>
                  </a:lnTo>
                  <a:lnTo>
                    <a:pt x="176" y="27426"/>
                  </a:lnTo>
                  <a:lnTo>
                    <a:pt x="132" y="29707"/>
                  </a:lnTo>
                  <a:lnTo>
                    <a:pt x="88" y="30980"/>
                  </a:lnTo>
                  <a:lnTo>
                    <a:pt x="132" y="31068"/>
                  </a:lnTo>
                  <a:lnTo>
                    <a:pt x="176" y="31112"/>
                  </a:lnTo>
                  <a:lnTo>
                    <a:pt x="1756" y="32691"/>
                  </a:lnTo>
                  <a:lnTo>
                    <a:pt x="3906" y="34666"/>
                  </a:lnTo>
                  <a:lnTo>
                    <a:pt x="7636" y="38001"/>
                  </a:lnTo>
                  <a:lnTo>
                    <a:pt x="9435" y="39756"/>
                  </a:lnTo>
                  <a:lnTo>
                    <a:pt x="11015" y="41336"/>
                  </a:lnTo>
                  <a:lnTo>
                    <a:pt x="11409" y="41950"/>
                  </a:lnTo>
                  <a:lnTo>
                    <a:pt x="11278" y="42959"/>
                  </a:lnTo>
                  <a:lnTo>
                    <a:pt x="11322" y="43047"/>
                  </a:lnTo>
                  <a:lnTo>
                    <a:pt x="11322" y="43091"/>
                  </a:lnTo>
                  <a:lnTo>
                    <a:pt x="11366" y="43135"/>
                  </a:lnTo>
                  <a:lnTo>
                    <a:pt x="11453" y="43179"/>
                  </a:lnTo>
                  <a:lnTo>
                    <a:pt x="11585" y="43135"/>
                  </a:lnTo>
                  <a:lnTo>
                    <a:pt x="11629" y="43003"/>
                  </a:lnTo>
                  <a:lnTo>
                    <a:pt x="11760" y="41906"/>
                  </a:lnTo>
                  <a:lnTo>
                    <a:pt x="11717" y="41818"/>
                  </a:lnTo>
                  <a:lnTo>
                    <a:pt x="11278" y="41116"/>
                  </a:lnTo>
                  <a:lnTo>
                    <a:pt x="11278" y="41072"/>
                  </a:lnTo>
                  <a:lnTo>
                    <a:pt x="9698" y="39493"/>
                  </a:lnTo>
                  <a:lnTo>
                    <a:pt x="7855" y="37781"/>
                  </a:lnTo>
                  <a:lnTo>
                    <a:pt x="4169" y="34403"/>
                  </a:lnTo>
                  <a:lnTo>
                    <a:pt x="1975" y="32428"/>
                  </a:lnTo>
                  <a:lnTo>
                    <a:pt x="439" y="30936"/>
                  </a:lnTo>
                  <a:lnTo>
                    <a:pt x="483" y="29707"/>
                  </a:lnTo>
                  <a:lnTo>
                    <a:pt x="527" y="27426"/>
                  </a:lnTo>
                  <a:lnTo>
                    <a:pt x="352" y="24749"/>
                  </a:lnTo>
                  <a:lnTo>
                    <a:pt x="790" y="22862"/>
                  </a:lnTo>
                  <a:lnTo>
                    <a:pt x="1229" y="20756"/>
                  </a:lnTo>
                  <a:lnTo>
                    <a:pt x="1405" y="20580"/>
                  </a:lnTo>
                  <a:lnTo>
                    <a:pt x="2546" y="20185"/>
                  </a:lnTo>
                  <a:lnTo>
                    <a:pt x="4652" y="19527"/>
                  </a:lnTo>
                  <a:lnTo>
                    <a:pt x="6890" y="18650"/>
                  </a:lnTo>
                  <a:lnTo>
                    <a:pt x="6934" y="18650"/>
                  </a:lnTo>
                  <a:lnTo>
                    <a:pt x="8382" y="17728"/>
                  </a:lnTo>
                  <a:lnTo>
                    <a:pt x="10532" y="15929"/>
                  </a:lnTo>
                  <a:lnTo>
                    <a:pt x="12375" y="14525"/>
                  </a:lnTo>
                  <a:lnTo>
                    <a:pt x="14569" y="12726"/>
                  </a:lnTo>
                  <a:lnTo>
                    <a:pt x="15534" y="12024"/>
                  </a:lnTo>
                  <a:lnTo>
                    <a:pt x="16500" y="11365"/>
                  </a:lnTo>
                  <a:lnTo>
                    <a:pt x="17465" y="10751"/>
                  </a:lnTo>
                  <a:lnTo>
                    <a:pt x="18474" y="10137"/>
                  </a:lnTo>
                  <a:lnTo>
                    <a:pt x="20537" y="8996"/>
                  </a:lnTo>
                  <a:lnTo>
                    <a:pt x="22643" y="7899"/>
                  </a:lnTo>
                  <a:lnTo>
                    <a:pt x="24793" y="6890"/>
                  </a:lnTo>
                  <a:lnTo>
                    <a:pt x="26943" y="5924"/>
                  </a:lnTo>
                  <a:lnTo>
                    <a:pt x="31287" y="4081"/>
                  </a:lnTo>
                  <a:lnTo>
                    <a:pt x="32253" y="3686"/>
                  </a:lnTo>
                  <a:lnTo>
                    <a:pt x="36685" y="1668"/>
                  </a:lnTo>
                  <a:lnTo>
                    <a:pt x="36729" y="1668"/>
                  </a:lnTo>
                  <a:lnTo>
                    <a:pt x="39010" y="308"/>
                  </a:lnTo>
                  <a:lnTo>
                    <a:pt x="39054" y="264"/>
                  </a:lnTo>
                  <a:lnTo>
                    <a:pt x="39098" y="220"/>
                  </a:lnTo>
                  <a:lnTo>
                    <a:pt x="39098" y="132"/>
                  </a:lnTo>
                  <a:lnTo>
                    <a:pt x="39098" y="88"/>
                  </a:lnTo>
                  <a:lnTo>
                    <a:pt x="39054" y="44"/>
                  </a:lnTo>
                  <a:lnTo>
                    <a:pt x="3896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79" name="Google Shape;17179;p486"/>
            <p:cNvSpPr/>
            <p:nvPr/>
          </p:nvSpPr>
          <p:spPr>
            <a:xfrm>
              <a:off x="4382625" y="2638625"/>
              <a:ext cx="1001600" cy="722950"/>
            </a:xfrm>
            <a:custGeom>
              <a:avLst/>
              <a:gdLst/>
              <a:ahLst/>
              <a:cxnLst/>
              <a:rect l="l" t="t" r="r" b="b"/>
              <a:pathLst>
                <a:path w="40064" h="28918" extrusionOk="0">
                  <a:moveTo>
                    <a:pt x="39800" y="1"/>
                  </a:moveTo>
                  <a:lnTo>
                    <a:pt x="36948" y="1624"/>
                  </a:lnTo>
                  <a:lnTo>
                    <a:pt x="34359" y="2678"/>
                  </a:lnTo>
                  <a:lnTo>
                    <a:pt x="31331" y="3906"/>
                  </a:lnTo>
                  <a:lnTo>
                    <a:pt x="27821" y="5442"/>
                  </a:lnTo>
                  <a:lnTo>
                    <a:pt x="25188" y="6627"/>
                  </a:lnTo>
                  <a:lnTo>
                    <a:pt x="21897" y="8206"/>
                  </a:lnTo>
                  <a:lnTo>
                    <a:pt x="19440" y="9611"/>
                  </a:lnTo>
                  <a:lnTo>
                    <a:pt x="15271" y="12287"/>
                  </a:lnTo>
                  <a:lnTo>
                    <a:pt x="15227" y="12287"/>
                  </a:lnTo>
                  <a:lnTo>
                    <a:pt x="13165" y="13955"/>
                  </a:lnTo>
                  <a:lnTo>
                    <a:pt x="11453" y="15315"/>
                  </a:lnTo>
                  <a:lnTo>
                    <a:pt x="8470" y="17553"/>
                  </a:lnTo>
                  <a:lnTo>
                    <a:pt x="6714" y="18343"/>
                  </a:lnTo>
                  <a:lnTo>
                    <a:pt x="4476" y="19177"/>
                  </a:lnTo>
                  <a:lnTo>
                    <a:pt x="2019" y="19835"/>
                  </a:lnTo>
                  <a:lnTo>
                    <a:pt x="1010" y="20274"/>
                  </a:lnTo>
                  <a:lnTo>
                    <a:pt x="922" y="20317"/>
                  </a:lnTo>
                  <a:lnTo>
                    <a:pt x="878" y="20405"/>
                  </a:lnTo>
                  <a:lnTo>
                    <a:pt x="439" y="22029"/>
                  </a:lnTo>
                  <a:lnTo>
                    <a:pt x="1" y="23082"/>
                  </a:lnTo>
                  <a:lnTo>
                    <a:pt x="1" y="23170"/>
                  </a:lnTo>
                  <a:lnTo>
                    <a:pt x="1" y="25627"/>
                  </a:lnTo>
                  <a:lnTo>
                    <a:pt x="1" y="27909"/>
                  </a:lnTo>
                  <a:lnTo>
                    <a:pt x="1" y="27953"/>
                  </a:lnTo>
                  <a:lnTo>
                    <a:pt x="264" y="28786"/>
                  </a:lnTo>
                  <a:lnTo>
                    <a:pt x="352" y="28874"/>
                  </a:lnTo>
                  <a:lnTo>
                    <a:pt x="439" y="28918"/>
                  </a:lnTo>
                  <a:lnTo>
                    <a:pt x="483" y="28918"/>
                  </a:lnTo>
                  <a:lnTo>
                    <a:pt x="571" y="28874"/>
                  </a:lnTo>
                  <a:lnTo>
                    <a:pt x="615" y="28830"/>
                  </a:lnTo>
                  <a:lnTo>
                    <a:pt x="615" y="28742"/>
                  </a:lnTo>
                  <a:lnTo>
                    <a:pt x="615" y="28699"/>
                  </a:lnTo>
                  <a:lnTo>
                    <a:pt x="352" y="27865"/>
                  </a:lnTo>
                  <a:lnTo>
                    <a:pt x="352" y="25627"/>
                  </a:lnTo>
                  <a:lnTo>
                    <a:pt x="352" y="23214"/>
                  </a:lnTo>
                  <a:lnTo>
                    <a:pt x="790" y="22160"/>
                  </a:lnTo>
                  <a:lnTo>
                    <a:pt x="1185" y="20581"/>
                  </a:lnTo>
                  <a:lnTo>
                    <a:pt x="2151" y="20186"/>
                  </a:lnTo>
                  <a:lnTo>
                    <a:pt x="4564" y="19484"/>
                  </a:lnTo>
                  <a:lnTo>
                    <a:pt x="6846" y="18694"/>
                  </a:lnTo>
                  <a:lnTo>
                    <a:pt x="8645" y="17860"/>
                  </a:lnTo>
                  <a:lnTo>
                    <a:pt x="8689" y="17860"/>
                  </a:lnTo>
                  <a:lnTo>
                    <a:pt x="11673" y="15578"/>
                  </a:lnTo>
                  <a:lnTo>
                    <a:pt x="13384" y="14218"/>
                  </a:lnTo>
                  <a:lnTo>
                    <a:pt x="15447" y="12595"/>
                  </a:lnTo>
                  <a:lnTo>
                    <a:pt x="19615" y="9918"/>
                  </a:lnTo>
                  <a:lnTo>
                    <a:pt x="22029" y="8514"/>
                  </a:lnTo>
                  <a:lnTo>
                    <a:pt x="25364" y="6978"/>
                  </a:lnTo>
                  <a:lnTo>
                    <a:pt x="27996" y="5749"/>
                  </a:lnTo>
                  <a:lnTo>
                    <a:pt x="31463" y="4257"/>
                  </a:lnTo>
                  <a:lnTo>
                    <a:pt x="34491" y="2985"/>
                  </a:lnTo>
                  <a:lnTo>
                    <a:pt x="37124" y="1932"/>
                  </a:lnTo>
                  <a:lnTo>
                    <a:pt x="39976" y="308"/>
                  </a:lnTo>
                  <a:lnTo>
                    <a:pt x="40020" y="264"/>
                  </a:lnTo>
                  <a:lnTo>
                    <a:pt x="40020" y="220"/>
                  </a:lnTo>
                  <a:lnTo>
                    <a:pt x="40064" y="133"/>
                  </a:lnTo>
                  <a:lnTo>
                    <a:pt x="40020" y="89"/>
                  </a:lnTo>
                  <a:lnTo>
                    <a:pt x="39976" y="45"/>
                  </a:lnTo>
                  <a:lnTo>
                    <a:pt x="3993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80" name="Google Shape;17180;p486"/>
            <p:cNvSpPr/>
            <p:nvPr/>
          </p:nvSpPr>
          <p:spPr>
            <a:xfrm>
              <a:off x="4390300" y="2616700"/>
              <a:ext cx="969800" cy="500250"/>
            </a:xfrm>
            <a:custGeom>
              <a:avLst/>
              <a:gdLst/>
              <a:ahLst/>
              <a:cxnLst/>
              <a:rect l="l" t="t" r="r" b="b"/>
              <a:pathLst>
                <a:path w="38792" h="20010" extrusionOk="0">
                  <a:moveTo>
                    <a:pt x="38572" y="0"/>
                  </a:moveTo>
                  <a:lnTo>
                    <a:pt x="38528" y="44"/>
                  </a:lnTo>
                  <a:lnTo>
                    <a:pt x="37563" y="615"/>
                  </a:lnTo>
                  <a:lnTo>
                    <a:pt x="32911" y="2633"/>
                  </a:lnTo>
                  <a:lnTo>
                    <a:pt x="29050" y="4213"/>
                  </a:lnTo>
                  <a:lnTo>
                    <a:pt x="23433" y="6758"/>
                  </a:lnTo>
                  <a:lnTo>
                    <a:pt x="21063" y="7855"/>
                  </a:lnTo>
                  <a:lnTo>
                    <a:pt x="18782" y="9127"/>
                  </a:lnTo>
                  <a:lnTo>
                    <a:pt x="16368" y="10532"/>
                  </a:lnTo>
                  <a:lnTo>
                    <a:pt x="14657" y="11672"/>
                  </a:lnTo>
                  <a:lnTo>
                    <a:pt x="12068" y="13691"/>
                  </a:lnTo>
                  <a:lnTo>
                    <a:pt x="10400" y="14963"/>
                  </a:lnTo>
                  <a:lnTo>
                    <a:pt x="7329" y="17157"/>
                  </a:lnTo>
                  <a:lnTo>
                    <a:pt x="5310" y="18079"/>
                  </a:lnTo>
                  <a:lnTo>
                    <a:pt x="2897" y="18913"/>
                  </a:lnTo>
                  <a:lnTo>
                    <a:pt x="132" y="19659"/>
                  </a:lnTo>
                  <a:lnTo>
                    <a:pt x="89" y="19703"/>
                  </a:lnTo>
                  <a:lnTo>
                    <a:pt x="45" y="19746"/>
                  </a:lnTo>
                  <a:lnTo>
                    <a:pt x="1" y="19790"/>
                  </a:lnTo>
                  <a:lnTo>
                    <a:pt x="1" y="19878"/>
                  </a:lnTo>
                  <a:lnTo>
                    <a:pt x="89" y="19966"/>
                  </a:lnTo>
                  <a:lnTo>
                    <a:pt x="176" y="20010"/>
                  </a:lnTo>
                  <a:lnTo>
                    <a:pt x="220" y="20010"/>
                  </a:lnTo>
                  <a:lnTo>
                    <a:pt x="3029" y="19264"/>
                  </a:lnTo>
                  <a:lnTo>
                    <a:pt x="5442" y="18386"/>
                  </a:lnTo>
                  <a:lnTo>
                    <a:pt x="7504" y="17465"/>
                  </a:lnTo>
                  <a:lnTo>
                    <a:pt x="7504" y="17421"/>
                  </a:lnTo>
                  <a:lnTo>
                    <a:pt x="10620" y="15271"/>
                  </a:lnTo>
                  <a:lnTo>
                    <a:pt x="14832" y="11936"/>
                  </a:lnTo>
                  <a:lnTo>
                    <a:pt x="16544" y="10839"/>
                  </a:lnTo>
                  <a:lnTo>
                    <a:pt x="18957" y="9435"/>
                  </a:lnTo>
                  <a:lnTo>
                    <a:pt x="21239" y="8162"/>
                  </a:lnTo>
                  <a:lnTo>
                    <a:pt x="23565" y="7065"/>
                  </a:lnTo>
                  <a:lnTo>
                    <a:pt x="29181" y="4520"/>
                  </a:lnTo>
                  <a:lnTo>
                    <a:pt x="33087" y="2940"/>
                  </a:lnTo>
                  <a:lnTo>
                    <a:pt x="37738" y="922"/>
                  </a:lnTo>
                  <a:lnTo>
                    <a:pt x="38703" y="351"/>
                  </a:lnTo>
                  <a:lnTo>
                    <a:pt x="38747" y="264"/>
                  </a:lnTo>
                  <a:lnTo>
                    <a:pt x="38791" y="220"/>
                  </a:lnTo>
                  <a:lnTo>
                    <a:pt x="38791" y="176"/>
                  </a:lnTo>
                  <a:lnTo>
                    <a:pt x="38747" y="88"/>
                  </a:lnTo>
                  <a:lnTo>
                    <a:pt x="38703" y="44"/>
                  </a:lnTo>
                  <a:lnTo>
                    <a:pt x="3866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81" name="Google Shape;17181;p486"/>
            <p:cNvSpPr/>
            <p:nvPr/>
          </p:nvSpPr>
          <p:spPr>
            <a:xfrm>
              <a:off x="4570225" y="2562950"/>
              <a:ext cx="823875" cy="447600"/>
            </a:xfrm>
            <a:custGeom>
              <a:avLst/>
              <a:gdLst/>
              <a:ahLst/>
              <a:cxnLst/>
              <a:rect l="l" t="t" r="r" b="b"/>
              <a:pathLst>
                <a:path w="32955" h="17904" extrusionOk="0">
                  <a:moveTo>
                    <a:pt x="32691" y="0"/>
                  </a:moveTo>
                  <a:lnTo>
                    <a:pt x="30366" y="1317"/>
                  </a:lnTo>
                  <a:lnTo>
                    <a:pt x="27689" y="2589"/>
                  </a:lnTo>
                  <a:lnTo>
                    <a:pt x="23827" y="4125"/>
                  </a:lnTo>
                  <a:lnTo>
                    <a:pt x="21721" y="5002"/>
                  </a:lnTo>
                  <a:lnTo>
                    <a:pt x="18649" y="6319"/>
                  </a:lnTo>
                  <a:lnTo>
                    <a:pt x="16763" y="7197"/>
                  </a:lnTo>
                  <a:lnTo>
                    <a:pt x="12550" y="9215"/>
                  </a:lnTo>
                  <a:lnTo>
                    <a:pt x="10356" y="10400"/>
                  </a:lnTo>
                  <a:lnTo>
                    <a:pt x="8206" y="11716"/>
                  </a:lnTo>
                  <a:lnTo>
                    <a:pt x="6451" y="12813"/>
                  </a:lnTo>
                  <a:lnTo>
                    <a:pt x="4037" y="14656"/>
                  </a:lnTo>
                  <a:lnTo>
                    <a:pt x="88" y="17596"/>
                  </a:lnTo>
                  <a:lnTo>
                    <a:pt x="44" y="17640"/>
                  </a:lnTo>
                  <a:lnTo>
                    <a:pt x="0" y="17728"/>
                  </a:lnTo>
                  <a:lnTo>
                    <a:pt x="0" y="17772"/>
                  </a:lnTo>
                  <a:lnTo>
                    <a:pt x="44" y="17859"/>
                  </a:lnTo>
                  <a:lnTo>
                    <a:pt x="88" y="17903"/>
                  </a:lnTo>
                  <a:lnTo>
                    <a:pt x="176" y="17903"/>
                  </a:lnTo>
                  <a:lnTo>
                    <a:pt x="307" y="17859"/>
                  </a:lnTo>
                  <a:lnTo>
                    <a:pt x="4257" y="14963"/>
                  </a:lnTo>
                  <a:lnTo>
                    <a:pt x="6670" y="13120"/>
                  </a:lnTo>
                  <a:lnTo>
                    <a:pt x="8381" y="11979"/>
                  </a:lnTo>
                  <a:lnTo>
                    <a:pt x="10532" y="10707"/>
                  </a:lnTo>
                  <a:lnTo>
                    <a:pt x="12682" y="9522"/>
                  </a:lnTo>
                  <a:lnTo>
                    <a:pt x="16938" y="7504"/>
                  </a:lnTo>
                  <a:lnTo>
                    <a:pt x="18781" y="6670"/>
                  </a:lnTo>
                  <a:lnTo>
                    <a:pt x="21853" y="5310"/>
                  </a:lnTo>
                  <a:lnTo>
                    <a:pt x="27820" y="2896"/>
                  </a:lnTo>
                  <a:lnTo>
                    <a:pt x="30541" y="1624"/>
                  </a:lnTo>
                  <a:lnTo>
                    <a:pt x="32867" y="307"/>
                  </a:lnTo>
                  <a:lnTo>
                    <a:pt x="32911" y="263"/>
                  </a:lnTo>
                  <a:lnTo>
                    <a:pt x="32954" y="220"/>
                  </a:lnTo>
                  <a:lnTo>
                    <a:pt x="32954" y="132"/>
                  </a:lnTo>
                  <a:lnTo>
                    <a:pt x="32911" y="88"/>
                  </a:lnTo>
                  <a:lnTo>
                    <a:pt x="3286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82" name="Google Shape;17182;p486"/>
            <p:cNvSpPr/>
            <p:nvPr/>
          </p:nvSpPr>
          <p:spPr>
            <a:xfrm>
              <a:off x="4593250" y="2573900"/>
              <a:ext cx="718575" cy="375225"/>
            </a:xfrm>
            <a:custGeom>
              <a:avLst/>
              <a:gdLst/>
              <a:ahLst/>
              <a:cxnLst/>
              <a:rect l="l" t="t" r="r" b="b"/>
              <a:pathLst>
                <a:path w="28743" h="15009" extrusionOk="0">
                  <a:moveTo>
                    <a:pt x="28479" y="1"/>
                  </a:moveTo>
                  <a:lnTo>
                    <a:pt x="26066" y="1010"/>
                  </a:lnTo>
                  <a:lnTo>
                    <a:pt x="24267" y="1756"/>
                  </a:lnTo>
                  <a:lnTo>
                    <a:pt x="21414" y="2897"/>
                  </a:lnTo>
                  <a:lnTo>
                    <a:pt x="18562" y="4082"/>
                  </a:lnTo>
                  <a:lnTo>
                    <a:pt x="15710" y="5354"/>
                  </a:lnTo>
                  <a:lnTo>
                    <a:pt x="12902" y="6671"/>
                  </a:lnTo>
                  <a:lnTo>
                    <a:pt x="11497" y="7329"/>
                  </a:lnTo>
                  <a:lnTo>
                    <a:pt x="10093" y="8075"/>
                  </a:lnTo>
                  <a:lnTo>
                    <a:pt x="8733" y="8821"/>
                  </a:lnTo>
                  <a:lnTo>
                    <a:pt x="7417" y="9611"/>
                  </a:lnTo>
                  <a:lnTo>
                    <a:pt x="6100" y="10401"/>
                  </a:lnTo>
                  <a:lnTo>
                    <a:pt x="4784" y="11234"/>
                  </a:lnTo>
                  <a:lnTo>
                    <a:pt x="3511" y="12156"/>
                  </a:lnTo>
                  <a:lnTo>
                    <a:pt x="2282" y="13077"/>
                  </a:lnTo>
                  <a:lnTo>
                    <a:pt x="45" y="14701"/>
                  </a:lnTo>
                  <a:lnTo>
                    <a:pt x="1" y="14745"/>
                  </a:lnTo>
                  <a:lnTo>
                    <a:pt x="1" y="14789"/>
                  </a:lnTo>
                  <a:lnTo>
                    <a:pt x="1" y="14876"/>
                  </a:lnTo>
                  <a:lnTo>
                    <a:pt x="1" y="14920"/>
                  </a:lnTo>
                  <a:lnTo>
                    <a:pt x="88" y="14964"/>
                  </a:lnTo>
                  <a:lnTo>
                    <a:pt x="176" y="15008"/>
                  </a:lnTo>
                  <a:lnTo>
                    <a:pt x="264" y="14964"/>
                  </a:lnTo>
                  <a:lnTo>
                    <a:pt x="2502" y="13341"/>
                  </a:lnTo>
                  <a:lnTo>
                    <a:pt x="3731" y="12419"/>
                  </a:lnTo>
                  <a:lnTo>
                    <a:pt x="5003" y="11541"/>
                  </a:lnTo>
                  <a:lnTo>
                    <a:pt x="6276" y="10708"/>
                  </a:lnTo>
                  <a:lnTo>
                    <a:pt x="7592" y="9874"/>
                  </a:lnTo>
                  <a:lnTo>
                    <a:pt x="8952" y="9128"/>
                  </a:lnTo>
                  <a:lnTo>
                    <a:pt x="10313" y="8382"/>
                  </a:lnTo>
                  <a:lnTo>
                    <a:pt x="11673" y="7636"/>
                  </a:lnTo>
                  <a:lnTo>
                    <a:pt x="13033" y="6978"/>
                  </a:lnTo>
                  <a:lnTo>
                    <a:pt x="15885" y="5662"/>
                  </a:lnTo>
                  <a:lnTo>
                    <a:pt x="18694" y="4433"/>
                  </a:lnTo>
                  <a:lnTo>
                    <a:pt x="21546" y="3248"/>
                  </a:lnTo>
                  <a:lnTo>
                    <a:pt x="24398" y="2063"/>
                  </a:lnTo>
                  <a:lnTo>
                    <a:pt x="26197" y="1361"/>
                  </a:lnTo>
                  <a:lnTo>
                    <a:pt x="28611" y="308"/>
                  </a:lnTo>
                  <a:lnTo>
                    <a:pt x="28699" y="308"/>
                  </a:lnTo>
                  <a:lnTo>
                    <a:pt x="28699" y="220"/>
                  </a:lnTo>
                  <a:lnTo>
                    <a:pt x="28742" y="176"/>
                  </a:lnTo>
                  <a:lnTo>
                    <a:pt x="28699" y="89"/>
                  </a:lnTo>
                  <a:lnTo>
                    <a:pt x="28699" y="45"/>
                  </a:lnTo>
                  <a:lnTo>
                    <a:pt x="2861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83" name="Google Shape;17183;p486"/>
            <p:cNvSpPr/>
            <p:nvPr/>
          </p:nvSpPr>
          <p:spPr>
            <a:xfrm>
              <a:off x="4627275" y="2549775"/>
              <a:ext cx="657125" cy="330225"/>
            </a:xfrm>
            <a:custGeom>
              <a:avLst/>
              <a:gdLst/>
              <a:ahLst/>
              <a:cxnLst/>
              <a:rect l="l" t="t" r="r" b="b"/>
              <a:pathLst>
                <a:path w="26285" h="13209" extrusionOk="0">
                  <a:moveTo>
                    <a:pt x="26021" y="1"/>
                  </a:moveTo>
                  <a:lnTo>
                    <a:pt x="21765" y="1756"/>
                  </a:lnTo>
                  <a:lnTo>
                    <a:pt x="19176" y="2809"/>
                  </a:lnTo>
                  <a:lnTo>
                    <a:pt x="16631" y="3862"/>
                  </a:lnTo>
                  <a:lnTo>
                    <a:pt x="14130" y="4959"/>
                  </a:lnTo>
                  <a:lnTo>
                    <a:pt x="11672" y="6100"/>
                  </a:lnTo>
                  <a:lnTo>
                    <a:pt x="9215" y="7329"/>
                  </a:lnTo>
                  <a:lnTo>
                    <a:pt x="6845" y="8557"/>
                  </a:lnTo>
                  <a:lnTo>
                    <a:pt x="4476" y="9918"/>
                  </a:lnTo>
                  <a:lnTo>
                    <a:pt x="3291" y="10620"/>
                  </a:lnTo>
                  <a:lnTo>
                    <a:pt x="2150" y="11366"/>
                  </a:lnTo>
                  <a:lnTo>
                    <a:pt x="88" y="12901"/>
                  </a:lnTo>
                  <a:lnTo>
                    <a:pt x="44" y="12945"/>
                  </a:lnTo>
                  <a:lnTo>
                    <a:pt x="0" y="13033"/>
                  </a:lnTo>
                  <a:lnTo>
                    <a:pt x="44" y="13077"/>
                  </a:lnTo>
                  <a:lnTo>
                    <a:pt x="44" y="13121"/>
                  </a:lnTo>
                  <a:lnTo>
                    <a:pt x="132" y="13209"/>
                  </a:lnTo>
                  <a:lnTo>
                    <a:pt x="176" y="13209"/>
                  </a:lnTo>
                  <a:lnTo>
                    <a:pt x="307" y="13165"/>
                  </a:lnTo>
                  <a:lnTo>
                    <a:pt x="2370" y="11629"/>
                  </a:lnTo>
                  <a:lnTo>
                    <a:pt x="3510" y="10927"/>
                  </a:lnTo>
                  <a:lnTo>
                    <a:pt x="4651" y="10225"/>
                  </a:lnTo>
                  <a:lnTo>
                    <a:pt x="7021" y="8864"/>
                  </a:lnTo>
                  <a:lnTo>
                    <a:pt x="9390" y="7636"/>
                  </a:lnTo>
                  <a:lnTo>
                    <a:pt x="11848" y="6407"/>
                  </a:lnTo>
                  <a:lnTo>
                    <a:pt x="14305" y="5266"/>
                  </a:lnTo>
                  <a:lnTo>
                    <a:pt x="16806" y="4169"/>
                  </a:lnTo>
                  <a:lnTo>
                    <a:pt x="19307" y="3116"/>
                  </a:lnTo>
                  <a:lnTo>
                    <a:pt x="21896" y="2063"/>
                  </a:lnTo>
                  <a:lnTo>
                    <a:pt x="26153" y="352"/>
                  </a:lnTo>
                  <a:lnTo>
                    <a:pt x="26241" y="308"/>
                  </a:lnTo>
                  <a:lnTo>
                    <a:pt x="26284" y="264"/>
                  </a:lnTo>
                  <a:lnTo>
                    <a:pt x="26284" y="176"/>
                  </a:lnTo>
                  <a:lnTo>
                    <a:pt x="26284" y="88"/>
                  </a:lnTo>
                  <a:lnTo>
                    <a:pt x="26241" y="44"/>
                  </a:lnTo>
                  <a:lnTo>
                    <a:pt x="2619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84" name="Google Shape;17184;p486"/>
            <p:cNvSpPr/>
            <p:nvPr/>
          </p:nvSpPr>
          <p:spPr>
            <a:xfrm>
              <a:off x="4752325" y="2525650"/>
              <a:ext cx="504650" cy="232575"/>
            </a:xfrm>
            <a:custGeom>
              <a:avLst/>
              <a:gdLst/>
              <a:ahLst/>
              <a:cxnLst/>
              <a:rect l="l" t="t" r="r" b="b"/>
              <a:pathLst>
                <a:path w="20186" h="9303" extrusionOk="0">
                  <a:moveTo>
                    <a:pt x="19966" y="0"/>
                  </a:moveTo>
                  <a:lnTo>
                    <a:pt x="15446" y="1843"/>
                  </a:lnTo>
                  <a:lnTo>
                    <a:pt x="12813" y="2896"/>
                  </a:lnTo>
                  <a:lnTo>
                    <a:pt x="8382" y="4871"/>
                  </a:lnTo>
                  <a:lnTo>
                    <a:pt x="6363" y="5792"/>
                  </a:lnTo>
                  <a:lnTo>
                    <a:pt x="4345" y="6758"/>
                  </a:lnTo>
                  <a:lnTo>
                    <a:pt x="88" y="8996"/>
                  </a:lnTo>
                  <a:lnTo>
                    <a:pt x="44" y="9040"/>
                  </a:lnTo>
                  <a:lnTo>
                    <a:pt x="0" y="9083"/>
                  </a:lnTo>
                  <a:lnTo>
                    <a:pt x="0" y="9127"/>
                  </a:lnTo>
                  <a:lnTo>
                    <a:pt x="0" y="9215"/>
                  </a:lnTo>
                  <a:lnTo>
                    <a:pt x="88" y="9303"/>
                  </a:lnTo>
                  <a:lnTo>
                    <a:pt x="220" y="9303"/>
                  </a:lnTo>
                  <a:lnTo>
                    <a:pt x="4520" y="7065"/>
                  </a:lnTo>
                  <a:lnTo>
                    <a:pt x="6495" y="6100"/>
                  </a:lnTo>
                  <a:lnTo>
                    <a:pt x="8513" y="5178"/>
                  </a:lnTo>
                  <a:lnTo>
                    <a:pt x="12945" y="3203"/>
                  </a:lnTo>
                  <a:lnTo>
                    <a:pt x="15578" y="2150"/>
                  </a:lnTo>
                  <a:lnTo>
                    <a:pt x="20098" y="307"/>
                  </a:lnTo>
                  <a:lnTo>
                    <a:pt x="20142" y="263"/>
                  </a:lnTo>
                  <a:lnTo>
                    <a:pt x="20185" y="220"/>
                  </a:lnTo>
                  <a:lnTo>
                    <a:pt x="20185" y="176"/>
                  </a:lnTo>
                  <a:lnTo>
                    <a:pt x="20185" y="88"/>
                  </a:lnTo>
                  <a:lnTo>
                    <a:pt x="20142" y="44"/>
                  </a:lnTo>
                  <a:lnTo>
                    <a:pt x="2009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85" name="Google Shape;17185;p486"/>
            <p:cNvSpPr/>
            <p:nvPr/>
          </p:nvSpPr>
          <p:spPr>
            <a:xfrm>
              <a:off x="4721600" y="2500400"/>
              <a:ext cx="509050" cy="235900"/>
            </a:xfrm>
            <a:custGeom>
              <a:avLst/>
              <a:gdLst/>
              <a:ahLst/>
              <a:cxnLst/>
              <a:rect l="l" t="t" r="r" b="b"/>
              <a:pathLst>
                <a:path w="20362" h="9436" extrusionOk="0">
                  <a:moveTo>
                    <a:pt x="20186" y="1"/>
                  </a:moveTo>
                  <a:lnTo>
                    <a:pt x="20098" y="45"/>
                  </a:lnTo>
                  <a:lnTo>
                    <a:pt x="18036" y="922"/>
                  </a:lnTo>
                  <a:lnTo>
                    <a:pt x="16193" y="1625"/>
                  </a:lnTo>
                  <a:lnTo>
                    <a:pt x="14262" y="2414"/>
                  </a:lnTo>
                  <a:lnTo>
                    <a:pt x="12287" y="3204"/>
                  </a:lnTo>
                  <a:lnTo>
                    <a:pt x="10313" y="4082"/>
                  </a:lnTo>
                  <a:lnTo>
                    <a:pt x="8250" y="5047"/>
                  </a:lnTo>
                  <a:lnTo>
                    <a:pt x="6144" y="6013"/>
                  </a:lnTo>
                  <a:lnTo>
                    <a:pt x="3994" y="7066"/>
                  </a:lnTo>
                  <a:lnTo>
                    <a:pt x="1800" y="8163"/>
                  </a:lnTo>
                  <a:lnTo>
                    <a:pt x="88" y="9128"/>
                  </a:lnTo>
                  <a:lnTo>
                    <a:pt x="45" y="9172"/>
                  </a:lnTo>
                  <a:lnTo>
                    <a:pt x="1" y="9216"/>
                  </a:lnTo>
                  <a:lnTo>
                    <a:pt x="1" y="9304"/>
                  </a:lnTo>
                  <a:lnTo>
                    <a:pt x="1" y="9347"/>
                  </a:lnTo>
                  <a:lnTo>
                    <a:pt x="88" y="9435"/>
                  </a:lnTo>
                  <a:lnTo>
                    <a:pt x="264" y="9435"/>
                  </a:lnTo>
                  <a:lnTo>
                    <a:pt x="1975" y="8470"/>
                  </a:lnTo>
                  <a:lnTo>
                    <a:pt x="4125" y="7373"/>
                  </a:lnTo>
                  <a:lnTo>
                    <a:pt x="6276" y="6364"/>
                  </a:lnTo>
                  <a:lnTo>
                    <a:pt x="8382" y="5354"/>
                  </a:lnTo>
                  <a:lnTo>
                    <a:pt x="10444" y="4433"/>
                  </a:lnTo>
                  <a:lnTo>
                    <a:pt x="12463" y="3555"/>
                  </a:lnTo>
                  <a:lnTo>
                    <a:pt x="14394" y="2722"/>
                  </a:lnTo>
                  <a:lnTo>
                    <a:pt x="16324" y="1932"/>
                  </a:lnTo>
                  <a:lnTo>
                    <a:pt x="18167" y="1230"/>
                  </a:lnTo>
                  <a:lnTo>
                    <a:pt x="20274" y="352"/>
                  </a:lnTo>
                  <a:lnTo>
                    <a:pt x="20317" y="308"/>
                  </a:lnTo>
                  <a:lnTo>
                    <a:pt x="20361" y="264"/>
                  </a:lnTo>
                  <a:lnTo>
                    <a:pt x="20361" y="176"/>
                  </a:lnTo>
                  <a:lnTo>
                    <a:pt x="20361" y="133"/>
                  </a:lnTo>
                  <a:lnTo>
                    <a:pt x="20317" y="45"/>
                  </a:lnTo>
                  <a:lnTo>
                    <a:pt x="2027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86" name="Google Shape;17186;p486"/>
            <p:cNvSpPr/>
            <p:nvPr/>
          </p:nvSpPr>
          <p:spPr>
            <a:xfrm>
              <a:off x="4766575" y="2636450"/>
              <a:ext cx="66950" cy="38400"/>
            </a:xfrm>
            <a:custGeom>
              <a:avLst/>
              <a:gdLst/>
              <a:ahLst/>
              <a:cxnLst/>
              <a:rect l="l" t="t" r="r" b="b"/>
              <a:pathLst>
                <a:path w="2678" h="1536" extrusionOk="0">
                  <a:moveTo>
                    <a:pt x="2414" y="0"/>
                  </a:moveTo>
                  <a:lnTo>
                    <a:pt x="89" y="1185"/>
                  </a:lnTo>
                  <a:lnTo>
                    <a:pt x="1" y="1229"/>
                  </a:lnTo>
                  <a:lnTo>
                    <a:pt x="1" y="1273"/>
                  </a:lnTo>
                  <a:lnTo>
                    <a:pt x="1" y="1360"/>
                  </a:lnTo>
                  <a:lnTo>
                    <a:pt x="1" y="1404"/>
                  </a:lnTo>
                  <a:lnTo>
                    <a:pt x="45" y="1492"/>
                  </a:lnTo>
                  <a:lnTo>
                    <a:pt x="176" y="1536"/>
                  </a:lnTo>
                  <a:lnTo>
                    <a:pt x="220" y="1492"/>
                  </a:lnTo>
                  <a:lnTo>
                    <a:pt x="2590" y="307"/>
                  </a:lnTo>
                  <a:lnTo>
                    <a:pt x="2634" y="263"/>
                  </a:lnTo>
                  <a:lnTo>
                    <a:pt x="2678" y="220"/>
                  </a:lnTo>
                  <a:lnTo>
                    <a:pt x="2678" y="132"/>
                  </a:lnTo>
                  <a:lnTo>
                    <a:pt x="2678" y="88"/>
                  </a:lnTo>
                  <a:lnTo>
                    <a:pt x="2634" y="44"/>
                  </a:lnTo>
                  <a:lnTo>
                    <a:pt x="254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87" name="Google Shape;17187;p486"/>
            <p:cNvSpPr/>
            <p:nvPr/>
          </p:nvSpPr>
          <p:spPr>
            <a:xfrm>
              <a:off x="4492325" y="2749425"/>
              <a:ext cx="69150" cy="48300"/>
            </a:xfrm>
            <a:custGeom>
              <a:avLst/>
              <a:gdLst/>
              <a:ahLst/>
              <a:cxnLst/>
              <a:rect l="l" t="t" r="r" b="b"/>
              <a:pathLst>
                <a:path w="2766" h="1932" extrusionOk="0">
                  <a:moveTo>
                    <a:pt x="2546" y="1"/>
                  </a:moveTo>
                  <a:lnTo>
                    <a:pt x="2502" y="45"/>
                  </a:lnTo>
                  <a:lnTo>
                    <a:pt x="45" y="1624"/>
                  </a:lnTo>
                  <a:lnTo>
                    <a:pt x="1" y="1668"/>
                  </a:lnTo>
                  <a:lnTo>
                    <a:pt x="1" y="1712"/>
                  </a:lnTo>
                  <a:lnTo>
                    <a:pt x="1" y="1800"/>
                  </a:lnTo>
                  <a:lnTo>
                    <a:pt x="1" y="1844"/>
                  </a:lnTo>
                  <a:lnTo>
                    <a:pt x="88" y="1888"/>
                  </a:lnTo>
                  <a:lnTo>
                    <a:pt x="176" y="1932"/>
                  </a:lnTo>
                  <a:lnTo>
                    <a:pt x="264" y="1888"/>
                  </a:lnTo>
                  <a:lnTo>
                    <a:pt x="2677" y="352"/>
                  </a:lnTo>
                  <a:lnTo>
                    <a:pt x="2721" y="308"/>
                  </a:lnTo>
                  <a:lnTo>
                    <a:pt x="2765" y="220"/>
                  </a:lnTo>
                  <a:lnTo>
                    <a:pt x="2765" y="176"/>
                  </a:lnTo>
                  <a:lnTo>
                    <a:pt x="2721" y="89"/>
                  </a:lnTo>
                  <a:lnTo>
                    <a:pt x="2677" y="45"/>
                  </a:lnTo>
                  <a:lnTo>
                    <a:pt x="263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88" name="Google Shape;17188;p486"/>
            <p:cNvSpPr/>
            <p:nvPr/>
          </p:nvSpPr>
          <p:spPr>
            <a:xfrm>
              <a:off x="4584475" y="2661675"/>
              <a:ext cx="72425" cy="46100"/>
            </a:xfrm>
            <a:custGeom>
              <a:avLst/>
              <a:gdLst/>
              <a:ahLst/>
              <a:cxnLst/>
              <a:rect l="l" t="t" r="r" b="b"/>
              <a:pathLst>
                <a:path w="2897" h="1844" extrusionOk="0">
                  <a:moveTo>
                    <a:pt x="2677" y="0"/>
                  </a:moveTo>
                  <a:lnTo>
                    <a:pt x="2633" y="44"/>
                  </a:lnTo>
                  <a:lnTo>
                    <a:pt x="88" y="1536"/>
                  </a:lnTo>
                  <a:lnTo>
                    <a:pt x="45" y="1580"/>
                  </a:lnTo>
                  <a:lnTo>
                    <a:pt x="1" y="1624"/>
                  </a:lnTo>
                  <a:lnTo>
                    <a:pt x="1" y="1712"/>
                  </a:lnTo>
                  <a:lnTo>
                    <a:pt x="1" y="1756"/>
                  </a:lnTo>
                  <a:lnTo>
                    <a:pt x="88" y="1843"/>
                  </a:lnTo>
                  <a:lnTo>
                    <a:pt x="264" y="1843"/>
                  </a:lnTo>
                  <a:lnTo>
                    <a:pt x="2809" y="351"/>
                  </a:lnTo>
                  <a:lnTo>
                    <a:pt x="2853" y="308"/>
                  </a:lnTo>
                  <a:lnTo>
                    <a:pt x="2897" y="220"/>
                  </a:lnTo>
                  <a:lnTo>
                    <a:pt x="2897" y="176"/>
                  </a:lnTo>
                  <a:lnTo>
                    <a:pt x="2853" y="88"/>
                  </a:lnTo>
                  <a:lnTo>
                    <a:pt x="2809" y="44"/>
                  </a:lnTo>
                  <a:lnTo>
                    <a:pt x="276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89" name="Google Shape;17189;p486"/>
            <p:cNvSpPr/>
            <p:nvPr/>
          </p:nvSpPr>
          <p:spPr>
            <a:xfrm>
              <a:off x="5248175" y="2451050"/>
              <a:ext cx="158000" cy="83400"/>
            </a:xfrm>
            <a:custGeom>
              <a:avLst/>
              <a:gdLst/>
              <a:ahLst/>
              <a:cxnLst/>
              <a:rect l="l" t="t" r="r" b="b"/>
              <a:pathLst>
                <a:path w="6320" h="3336" extrusionOk="0">
                  <a:moveTo>
                    <a:pt x="6144" y="0"/>
                  </a:moveTo>
                  <a:lnTo>
                    <a:pt x="6056" y="44"/>
                  </a:lnTo>
                  <a:lnTo>
                    <a:pt x="3335" y="1492"/>
                  </a:lnTo>
                  <a:lnTo>
                    <a:pt x="132" y="2984"/>
                  </a:lnTo>
                  <a:lnTo>
                    <a:pt x="44" y="3028"/>
                  </a:lnTo>
                  <a:lnTo>
                    <a:pt x="44" y="3072"/>
                  </a:lnTo>
                  <a:lnTo>
                    <a:pt x="0" y="3160"/>
                  </a:lnTo>
                  <a:lnTo>
                    <a:pt x="44" y="3204"/>
                  </a:lnTo>
                  <a:lnTo>
                    <a:pt x="88" y="3291"/>
                  </a:lnTo>
                  <a:lnTo>
                    <a:pt x="176" y="3335"/>
                  </a:lnTo>
                  <a:lnTo>
                    <a:pt x="264" y="3291"/>
                  </a:lnTo>
                  <a:lnTo>
                    <a:pt x="3467" y="1799"/>
                  </a:lnTo>
                  <a:lnTo>
                    <a:pt x="6231" y="351"/>
                  </a:lnTo>
                  <a:lnTo>
                    <a:pt x="6275" y="308"/>
                  </a:lnTo>
                  <a:lnTo>
                    <a:pt x="6319" y="264"/>
                  </a:lnTo>
                  <a:lnTo>
                    <a:pt x="6319" y="176"/>
                  </a:lnTo>
                  <a:lnTo>
                    <a:pt x="6275" y="132"/>
                  </a:lnTo>
                  <a:lnTo>
                    <a:pt x="6231" y="44"/>
                  </a:lnTo>
                  <a:lnTo>
                    <a:pt x="6188" y="44"/>
                  </a:lnTo>
                  <a:lnTo>
                    <a:pt x="614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90" name="Google Shape;17190;p486"/>
            <p:cNvSpPr/>
            <p:nvPr/>
          </p:nvSpPr>
          <p:spPr>
            <a:xfrm>
              <a:off x="5221850" y="2453250"/>
              <a:ext cx="110825" cy="55950"/>
            </a:xfrm>
            <a:custGeom>
              <a:avLst/>
              <a:gdLst/>
              <a:ahLst/>
              <a:cxnLst/>
              <a:rect l="l" t="t" r="r" b="b"/>
              <a:pathLst>
                <a:path w="4433" h="2238" extrusionOk="0">
                  <a:moveTo>
                    <a:pt x="4169" y="0"/>
                  </a:moveTo>
                  <a:lnTo>
                    <a:pt x="2107" y="1009"/>
                  </a:lnTo>
                  <a:lnTo>
                    <a:pt x="88" y="1931"/>
                  </a:lnTo>
                  <a:lnTo>
                    <a:pt x="44" y="1931"/>
                  </a:lnTo>
                  <a:lnTo>
                    <a:pt x="0" y="2019"/>
                  </a:lnTo>
                  <a:lnTo>
                    <a:pt x="0" y="2062"/>
                  </a:lnTo>
                  <a:lnTo>
                    <a:pt x="0" y="2150"/>
                  </a:lnTo>
                  <a:lnTo>
                    <a:pt x="88" y="2238"/>
                  </a:lnTo>
                  <a:lnTo>
                    <a:pt x="264" y="2238"/>
                  </a:lnTo>
                  <a:lnTo>
                    <a:pt x="2238" y="1317"/>
                  </a:lnTo>
                  <a:lnTo>
                    <a:pt x="4344" y="351"/>
                  </a:lnTo>
                  <a:lnTo>
                    <a:pt x="4388" y="307"/>
                  </a:lnTo>
                  <a:lnTo>
                    <a:pt x="4432" y="220"/>
                  </a:lnTo>
                  <a:lnTo>
                    <a:pt x="4432" y="176"/>
                  </a:lnTo>
                  <a:lnTo>
                    <a:pt x="4432" y="88"/>
                  </a:lnTo>
                  <a:lnTo>
                    <a:pt x="4388" y="44"/>
                  </a:lnTo>
                  <a:lnTo>
                    <a:pt x="430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91" name="Google Shape;17191;p486"/>
            <p:cNvSpPr/>
            <p:nvPr/>
          </p:nvSpPr>
          <p:spPr>
            <a:xfrm>
              <a:off x="2583525" y="3619350"/>
              <a:ext cx="11000" cy="43925"/>
            </a:xfrm>
            <a:custGeom>
              <a:avLst/>
              <a:gdLst/>
              <a:ahLst/>
              <a:cxnLst/>
              <a:rect l="l" t="t" r="r" b="b"/>
              <a:pathLst>
                <a:path w="440" h="1757" extrusionOk="0">
                  <a:moveTo>
                    <a:pt x="220" y="1"/>
                  </a:moveTo>
                  <a:lnTo>
                    <a:pt x="176" y="45"/>
                  </a:lnTo>
                  <a:lnTo>
                    <a:pt x="132" y="89"/>
                  </a:lnTo>
                  <a:lnTo>
                    <a:pt x="88" y="176"/>
                  </a:lnTo>
                  <a:lnTo>
                    <a:pt x="1" y="1581"/>
                  </a:lnTo>
                  <a:lnTo>
                    <a:pt x="1" y="1624"/>
                  </a:lnTo>
                  <a:lnTo>
                    <a:pt x="44" y="1668"/>
                  </a:lnTo>
                  <a:lnTo>
                    <a:pt x="88" y="1712"/>
                  </a:lnTo>
                  <a:lnTo>
                    <a:pt x="176" y="1756"/>
                  </a:lnTo>
                  <a:lnTo>
                    <a:pt x="308" y="1712"/>
                  </a:lnTo>
                  <a:lnTo>
                    <a:pt x="352" y="1581"/>
                  </a:lnTo>
                  <a:lnTo>
                    <a:pt x="439" y="176"/>
                  </a:lnTo>
                  <a:lnTo>
                    <a:pt x="439" y="133"/>
                  </a:lnTo>
                  <a:lnTo>
                    <a:pt x="395" y="45"/>
                  </a:lnTo>
                  <a:lnTo>
                    <a:pt x="35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92" name="Google Shape;17192;p486"/>
            <p:cNvSpPr/>
            <p:nvPr/>
          </p:nvSpPr>
          <p:spPr>
            <a:xfrm>
              <a:off x="2531975" y="3816825"/>
              <a:ext cx="28550" cy="37325"/>
            </a:xfrm>
            <a:custGeom>
              <a:avLst/>
              <a:gdLst/>
              <a:ahLst/>
              <a:cxnLst/>
              <a:rect l="l" t="t" r="r" b="b"/>
              <a:pathLst>
                <a:path w="1142" h="1493" extrusionOk="0">
                  <a:moveTo>
                    <a:pt x="922" y="0"/>
                  </a:moveTo>
                  <a:lnTo>
                    <a:pt x="878" y="44"/>
                  </a:lnTo>
                  <a:lnTo>
                    <a:pt x="834" y="88"/>
                  </a:lnTo>
                  <a:lnTo>
                    <a:pt x="0" y="1229"/>
                  </a:lnTo>
                  <a:lnTo>
                    <a:pt x="0" y="1317"/>
                  </a:lnTo>
                  <a:lnTo>
                    <a:pt x="0" y="1361"/>
                  </a:lnTo>
                  <a:lnTo>
                    <a:pt x="0" y="1448"/>
                  </a:lnTo>
                  <a:lnTo>
                    <a:pt x="44" y="1492"/>
                  </a:lnTo>
                  <a:lnTo>
                    <a:pt x="263" y="1492"/>
                  </a:lnTo>
                  <a:lnTo>
                    <a:pt x="307" y="1448"/>
                  </a:lnTo>
                  <a:lnTo>
                    <a:pt x="1097" y="308"/>
                  </a:lnTo>
                  <a:lnTo>
                    <a:pt x="1141" y="220"/>
                  </a:lnTo>
                  <a:lnTo>
                    <a:pt x="1141" y="176"/>
                  </a:lnTo>
                  <a:lnTo>
                    <a:pt x="1097" y="88"/>
                  </a:lnTo>
                  <a:lnTo>
                    <a:pt x="1053" y="44"/>
                  </a:lnTo>
                  <a:lnTo>
                    <a:pt x="100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93" name="Google Shape;17193;p486"/>
            <p:cNvSpPr/>
            <p:nvPr/>
          </p:nvSpPr>
          <p:spPr>
            <a:xfrm>
              <a:off x="2790850" y="3734550"/>
              <a:ext cx="36250" cy="30725"/>
            </a:xfrm>
            <a:custGeom>
              <a:avLst/>
              <a:gdLst/>
              <a:ahLst/>
              <a:cxnLst/>
              <a:rect l="l" t="t" r="r" b="b"/>
              <a:pathLst>
                <a:path w="1450" h="1229" extrusionOk="0">
                  <a:moveTo>
                    <a:pt x="177" y="0"/>
                  </a:moveTo>
                  <a:lnTo>
                    <a:pt x="89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45" y="264"/>
                  </a:lnTo>
                  <a:lnTo>
                    <a:pt x="89" y="307"/>
                  </a:lnTo>
                  <a:lnTo>
                    <a:pt x="1186" y="1185"/>
                  </a:lnTo>
                  <a:lnTo>
                    <a:pt x="1274" y="1229"/>
                  </a:lnTo>
                  <a:lnTo>
                    <a:pt x="1361" y="1229"/>
                  </a:lnTo>
                  <a:lnTo>
                    <a:pt x="1405" y="1185"/>
                  </a:lnTo>
                  <a:lnTo>
                    <a:pt x="1449" y="1097"/>
                  </a:lnTo>
                  <a:lnTo>
                    <a:pt x="1449" y="1053"/>
                  </a:lnTo>
                  <a:lnTo>
                    <a:pt x="1449" y="966"/>
                  </a:lnTo>
                  <a:lnTo>
                    <a:pt x="1405" y="922"/>
                  </a:lnTo>
                  <a:lnTo>
                    <a:pt x="308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94" name="Google Shape;17194;p486"/>
            <p:cNvSpPr/>
            <p:nvPr/>
          </p:nvSpPr>
          <p:spPr>
            <a:xfrm>
              <a:off x="2285150" y="4725150"/>
              <a:ext cx="47175" cy="14275"/>
            </a:xfrm>
            <a:custGeom>
              <a:avLst/>
              <a:gdLst/>
              <a:ahLst/>
              <a:cxnLst/>
              <a:rect l="l" t="t" r="r" b="b"/>
              <a:pathLst>
                <a:path w="1887" h="571" extrusionOk="0">
                  <a:moveTo>
                    <a:pt x="1668" y="0"/>
                  </a:moveTo>
                  <a:lnTo>
                    <a:pt x="132" y="220"/>
                  </a:lnTo>
                  <a:lnTo>
                    <a:pt x="88" y="220"/>
                  </a:lnTo>
                  <a:lnTo>
                    <a:pt x="0" y="264"/>
                  </a:lnTo>
                  <a:lnTo>
                    <a:pt x="0" y="351"/>
                  </a:lnTo>
                  <a:lnTo>
                    <a:pt x="0" y="395"/>
                  </a:lnTo>
                  <a:lnTo>
                    <a:pt x="44" y="527"/>
                  </a:lnTo>
                  <a:lnTo>
                    <a:pt x="176" y="571"/>
                  </a:lnTo>
                  <a:lnTo>
                    <a:pt x="1711" y="351"/>
                  </a:lnTo>
                  <a:lnTo>
                    <a:pt x="1799" y="351"/>
                  </a:lnTo>
                  <a:lnTo>
                    <a:pt x="1843" y="307"/>
                  </a:lnTo>
                  <a:lnTo>
                    <a:pt x="1887" y="220"/>
                  </a:lnTo>
                  <a:lnTo>
                    <a:pt x="1887" y="176"/>
                  </a:lnTo>
                  <a:lnTo>
                    <a:pt x="1843" y="88"/>
                  </a:lnTo>
                  <a:lnTo>
                    <a:pt x="1799" y="44"/>
                  </a:lnTo>
                  <a:lnTo>
                    <a:pt x="175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95" name="Google Shape;17195;p486"/>
            <p:cNvSpPr/>
            <p:nvPr/>
          </p:nvSpPr>
          <p:spPr>
            <a:xfrm>
              <a:off x="2232475" y="4129475"/>
              <a:ext cx="879825" cy="325825"/>
            </a:xfrm>
            <a:custGeom>
              <a:avLst/>
              <a:gdLst/>
              <a:ahLst/>
              <a:cxnLst/>
              <a:rect l="l" t="t" r="r" b="b"/>
              <a:pathLst>
                <a:path w="35193" h="13033" extrusionOk="0">
                  <a:moveTo>
                    <a:pt x="23828" y="0"/>
                  </a:moveTo>
                  <a:lnTo>
                    <a:pt x="22424" y="44"/>
                  </a:lnTo>
                  <a:lnTo>
                    <a:pt x="22336" y="44"/>
                  </a:lnTo>
                  <a:lnTo>
                    <a:pt x="21809" y="220"/>
                  </a:lnTo>
                  <a:lnTo>
                    <a:pt x="21766" y="220"/>
                  </a:lnTo>
                  <a:lnTo>
                    <a:pt x="20537" y="1317"/>
                  </a:lnTo>
                  <a:lnTo>
                    <a:pt x="19703" y="1931"/>
                  </a:lnTo>
                  <a:lnTo>
                    <a:pt x="19045" y="2501"/>
                  </a:lnTo>
                  <a:lnTo>
                    <a:pt x="17948" y="3423"/>
                  </a:lnTo>
                  <a:lnTo>
                    <a:pt x="17377" y="3906"/>
                  </a:lnTo>
                  <a:lnTo>
                    <a:pt x="16851" y="4344"/>
                  </a:lnTo>
                  <a:lnTo>
                    <a:pt x="16324" y="4695"/>
                  </a:lnTo>
                  <a:lnTo>
                    <a:pt x="15754" y="5003"/>
                  </a:lnTo>
                  <a:lnTo>
                    <a:pt x="15052" y="5266"/>
                  </a:lnTo>
                  <a:lnTo>
                    <a:pt x="14174" y="5485"/>
                  </a:lnTo>
                  <a:lnTo>
                    <a:pt x="13077" y="5749"/>
                  </a:lnTo>
                  <a:lnTo>
                    <a:pt x="11673" y="5968"/>
                  </a:lnTo>
                  <a:lnTo>
                    <a:pt x="11629" y="6012"/>
                  </a:lnTo>
                  <a:lnTo>
                    <a:pt x="10269" y="6626"/>
                  </a:lnTo>
                  <a:lnTo>
                    <a:pt x="10225" y="6670"/>
                  </a:lnTo>
                  <a:lnTo>
                    <a:pt x="9611" y="7240"/>
                  </a:lnTo>
                  <a:lnTo>
                    <a:pt x="9567" y="7284"/>
                  </a:lnTo>
                  <a:lnTo>
                    <a:pt x="8163" y="10093"/>
                  </a:lnTo>
                  <a:lnTo>
                    <a:pt x="7022" y="11541"/>
                  </a:lnTo>
                  <a:lnTo>
                    <a:pt x="5705" y="12506"/>
                  </a:lnTo>
                  <a:lnTo>
                    <a:pt x="5091" y="12682"/>
                  </a:lnTo>
                  <a:lnTo>
                    <a:pt x="3906" y="12506"/>
                  </a:lnTo>
                  <a:lnTo>
                    <a:pt x="1537" y="11848"/>
                  </a:lnTo>
                  <a:lnTo>
                    <a:pt x="264" y="11365"/>
                  </a:lnTo>
                  <a:lnTo>
                    <a:pt x="89" y="11365"/>
                  </a:lnTo>
                  <a:lnTo>
                    <a:pt x="45" y="11409"/>
                  </a:lnTo>
                  <a:lnTo>
                    <a:pt x="1" y="11497"/>
                  </a:lnTo>
                  <a:lnTo>
                    <a:pt x="1" y="11541"/>
                  </a:lnTo>
                  <a:lnTo>
                    <a:pt x="45" y="11629"/>
                  </a:lnTo>
                  <a:lnTo>
                    <a:pt x="45" y="11672"/>
                  </a:lnTo>
                  <a:lnTo>
                    <a:pt x="132" y="11716"/>
                  </a:lnTo>
                  <a:lnTo>
                    <a:pt x="1449" y="12155"/>
                  </a:lnTo>
                  <a:lnTo>
                    <a:pt x="3818" y="12857"/>
                  </a:lnTo>
                  <a:lnTo>
                    <a:pt x="3862" y="12857"/>
                  </a:lnTo>
                  <a:lnTo>
                    <a:pt x="5091" y="13033"/>
                  </a:lnTo>
                  <a:lnTo>
                    <a:pt x="5135" y="13033"/>
                  </a:lnTo>
                  <a:lnTo>
                    <a:pt x="5837" y="12857"/>
                  </a:lnTo>
                  <a:lnTo>
                    <a:pt x="5881" y="12813"/>
                  </a:lnTo>
                  <a:lnTo>
                    <a:pt x="7241" y="11804"/>
                  </a:lnTo>
                  <a:lnTo>
                    <a:pt x="7285" y="11760"/>
                  </a:lnTo>
                  <a:lnTo>
                    <a:pt x="8426" y="10312"/>
                  </a:lnTo>
                  <a:lnTo>
                    <a:pt x="8470" y="10268"/>
                  </a:lnTo>
                  <a:lnTo>
                    <a:pt x="9874" y="7504"/>
                  </a:lnTo>
                  <a:lnTo>
                    <a:pt x="10444" y="6933"/>
                  </a:lnTo>
                  <a:lnTo>
                    <a:pt x="11761" y="6319"/>
                  </a:lnTo>
                  <a:lnTo>
                    <a:pt x="13165" y="6056"/>
                  </a:lnTo>
                  <a:lnTo>
                    <a:pt x="14306" y="5836"/>
                  </a:lnTo>
                  <a:lnTo>
                    <a:pt x="15227" y="5573"/>
                  </a:lnTo>
                  <a:lnTo>
                    <a:pt x="15929" y="5266"/>
                  </a:lnTo>
                  <a:lnTo>
                    <a:pt x="16544" y="4959"/>
                  </a:lnTo>
                  <a:lnTo>
                    <a:pt x="17070" y="4608"/>
                  </a:lnTo>
                  <a:lnTo>
                    <a:pt x="17597" y="4213"/>
                  </a:lnTo>
                  <a:lnTo>
                    <a:pt x="18167" y="3686"/>
                  </a:lnTo>
                  <a:lnTo>
                    <a:pt x="19264" y="2765"/>
                  </a:lnTo>
                  <a:lnTo>
                    <a:pt x="19923" y="2194"/>
                  </a:lnTo>
                  <a:lnTo>
                    <a:pt x="20756" y="1580"/>
                  </a:lnTo>
                  <a:lnTo>
                    <a:pt x="21941" y="527"/>
                  </a:lnTo>
                  <a:lnTo>
                    <a:pt x="22424" y="395"/>
                  </a:lnTo>
                  <a:lnTo>
                    <a:pt x="23784" y="351"/>
                  </a:lnTo>
                  <a:lnTo>
                    <a:pt x="25144" y="351"/>
                  </a:lnTo>
                  <a:lnTo>
                    <a:pt x="26461" y="395"/>
                  </a:lnTo>
                  <a:lnTo>
                    <a:pt x="27733" y="527"/>
                  </a:lnTo>
                  <a:lnTo>
                    <a:pt x="28348" y="615"/>
                  </a:lnTo>
                  <a:lnTo>
                    <a:pt x="28962" y="746"/>
                  </a:lnTo>
                  <a:lnTo>
                    <a:pt x="29576" y="878"/>
                  </a:lnTo>
                  <a:lnTo>
                    <a:pt x="30191" y="1097"/>
                  </a:lnTo>
                  <a:lnTo>
                    <a:pt x="30805" y="1317"/>
                  </a:lnTo>
                  <a:lnTo>
                    <a:pt x="31419" y="1580"/>
                  </a:lnTo>
                  <a:lnTo>
                    <a:pt x="32034" y="1887"/>
                  </a:lnTo>
                  <a:lnTo>
                    <a:pt x="32648" y="2238"/>
                  </a:lnTo>
                  <a:lnTo>
                    <a:pt x="34271" y="3291"/>
                  </a:lnTo>
                  <a:lnTo>
                    <a:pt x="34886" y="3949"/>
                  </a:lnTo>
                  <a:lnTo>
                    <a:pt x="34930" y="3993"/>
                  </a:lnTo>
                  <a:lnTo>
                    <a:pt x="35017" y="4037"/>
                  </a:lnTo>
                  <a:lnTo>
                    <a:pt x="35061" y="3993"/>
                  </a:lnTo>
                  <a:lnTo>
                    <a:pt x="35105" y="3993"/>
                  </a:lnTo>
                  <a:lnTo>
                    <a:pt x="35149" y="3906"/>
                  </a:lnTo>
                  <a:lnTo>
                    <a:pt x="35193" y="3862"/>
                  </a:lnTo>
                  <a:lnTo>
                    <a:pt x="35193" y="3774"/>
                  </a:lnTo>
                  <a:lnTo>
                    <a:pt x="35149" y="3730"/>
                  </a:lnTo>
                  <a:lnTo>
                    <a:pt x="34491" y="3028"/>
                  </a:lnTo>
                  <a:lnTo>
                    <a:pt x="32823" y="1931"/>
                  </a:lnTo>
                  <a:lnTo>
                    <a:pt x="32209" y="1580"/>
                  </a:lnTo>
                  <a:lnTo>
                    <a:pt x="31595" y="1273"/>
                  </a:lnTo>
                  <a:lnTo>
                    <a:pt x="30980" y="966"/>
                  </a:lnTo>
                  <a:lnTo>
                    <a:pt x="30322" y="746"/>
                  </a:lnTo>
                  <a:lnTo>
                    <a:pt x="29708" y="571"/>
                  </a:lnTo>
                  <a:lnTo>
                    <a:pt x="29094" y="395"/>
                  </a:lnTo>
                  <a:lnTo>
                    <a:pt x="28435" y="264"/>
                  </a:lnTo>
                  <a:lnTo>
                    <a:pt x="27821" y="176"/>
                  </a:lnTo>
                  <a:lnTo>
                    <a:pt x="26505" y="44"/>
                  </a:lnTo>
                  <a:lnTo>
                    <a:pt x="2518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96" name="Google Shape;17196;p486"/>
            <p:cNvSpPr/>
            <p:nvPr/>
          </p:nvSpPr>
          <p:spPr>
            <a:xfrm>
              <a:off x="2228100" y="4100950"/>
              <a:ext cx="934675" cy="336800"/>
            </a:xfrm>
            <a:custGeom>
              <a:avLst/>
              <a:gdLst/>
              <a:ahLst/>
              <a:cxnLst/>
              <a:rect l="l" t="t" r="r" b="b"/>
              <a:pathLst>
                <a:path w="37387" h="13472" extrusionOk="0">
                  <a:moveTo>
                    <a:pt x="29707" y="0"/>
                  </a:moveTo>
                  <a:lnTo>
                    <a:pt x="25539" y="44"/>
                  </a:lnTo>
                  <a:lnTo>
                    <a:pt x="22204" y="176"/>
                  </a:lnTo>
                  <a:lnTo>
                    <a:pt x="22160" y="176"/>
                  </a:lnTo>
                  <a:lnTo>
                    <a:pt x="21370" y="571"/>
                  </a:lnTo>
                  <a:lnTo>
                    <a:pt x="21282" y="615"/>
                  </a:lnTo>
                  <a:lnTo>
                    <a:pt x="20010" y="2063"/>
                  </a:lnTo>
                  <a:lnTo>
                    <a:pt x="18167" y="3599"/>
                  </a:lnTo>
                  <a:lnTo>
                    <a:pt x="16368" y="5090"/>
                  </a:lnTo>
                  <a:lnTo>
                    <a:pt x="15183" y="5573"/>
                  </a:lnTo>
                  <a:lnTo>
                    <a:pt x="14569" y="5793"/>
                  </a:lnTo>
                  <a:lnTo>
                    <a:pt x="13998" y="5924"/>
                  </a:lnTo>
                  <a:lnTo>
                    <a:pt x="12857" y="6144"/>
                  </a:lnTo>
                  <a:lnTo>
                    <a:pt x="12243" y="6231"/>
                  </a:lnTo>
                  <a:lnTo>
                    <a:pt x="11629" y="6363"/>
                  </a:lnTo>
                  <a:lnTo>
                    <a:pt x="11058" y="6539"/>
                  </a:lnTo>
                  <a:lnTo>
                    <a:pt x="10488" y="6758"/>
                  </a:lnTo>
                  <a:lnTo>
                    <a:pt x="10224" y="6890"/>
                  </a:lnTo>
                  <a:lnTo>
                    <a:pt x="9961" y="7065"/>
                  </a:lnTo>
                  <a:lnTo>
                    <a:pt x="9698" y="7284"/>
                  </a:lnTo>
                  <a:lnTo>
                    <a:pt x="9478" y="7504"/>
                  </a:lnTo>
                  <a:lnTo>
                    <a:pt x="9259" y="7767"/>
                  </a:lnTo>
                  <a:lnTo>
                    <a:pt x="8996" y="8118"/>
                  </a:lnTo>
                  <a:lnTo>
                    <a:pt x="8820" y="8469"/>
                  </a:lnTo>
                  <a:lnTo>
                    <a:pt x="8601" y="8820"/>
                  </a:lnTo>
                  <a:lnTo>
                    <a:pt x="6802" y="12506"/>
                  </a:lnTo>
                  <a:lnTo>
                    <a:pt x="5968" y="12813"/>
                  </a:lnTo>
                  <a:lnTo>
                    <a:pt x="4608" y="13121"/>
                  </a:lnTo>
                  <a:lnTo>
                    <a:pt x="3906" y="12989"/>
                  </a:lnTo>
                  <a:lnTo>
                    <a:pt x="1712" y="12155"/>
                  </a:lnTo>
                  <a:lnTo>
                    <a:pt x="220" y="11585"/>
                  </a:lnTo>
                  <a:lnTo>
                    <a:pt x="88" y="11585"/>
                  </a:lnTo>
                  <a:lnTo>
                    <a:pt x="44" y="11629"/>
                  </a:lnTo>
                  <a:lnTo>
                    <a:pt x="0" y="11716"/>
                  </a:lnTo>
                  <a:lnTo>
                    <a:pt x="0" y="11760"/>
                  </a:lnTo>
                  <a:lnTo>
                    <a:pt x="0" y="11848"/>
                  </a:lnTo>
                  <a:lnTo>
                    <a:pt x="44" y="11892"/>
                  </a:lnTo>
                  <a:lnTo>
                    <a:pt x="88" y="11936"/>
                  </a:lnTo>
                  <a:lnTo>
                    <a:pt x="1580" y="12506"/>
                  </a:lnTo>
                  <a:lnTo>
                    <a:pt x="3818" y="13296"/>
                  </a:lnTo>
                  <a:lnTo>
                    <a:pt x="4564" y="13472"/>
                  </a:lnTo>
                  <a:lnTo>
                    <a:pt x="4652" y="13472"/>
                  </a:lnTo>
                  <a:lnTo>
                    <a:pt x="6100" y="13121"/>
                  </a:lnTo>
                  <a:lnTo>
                    <a:pt x="6977" y="12813"/>
                  </a:lnTo>
                  <a:lnTo>
                    <a:pt x="7065" y="12726"/>
                  </a:lnTo>
                  <a:lnTo>
                    <a:pt x="8908" y="8996"/>
                  </a:lnTo>
                  <a:lnTo>
                    <a:pt x="9084" y="8645"/>
                  </a:lnTo>
                  <a:lnTo>
                    <a:pt x="9303" y="8294"/>
                  </a:lnTo>
                  <a:lnTo>
                    <a:pt x="9522" y="8030"/>
                  </a:lnTo>
                  <a:lnTo>
                    <a:pt x="9742" y="7767"/>
                  </a:lnTo>
                  <a:lnTo>
                    <a:pt x="9961" y="7548"/>
                  </a:lnTo>
                  <a:lnTo>
                    <a:pt x="10181" y="7372"/>
                  </a:lnTo>
                  <a:lnTo>
                    <a:pt x="10663" y="7065"/>
                  </a:lnTo>
                  <a:lnTo>
                    <a:pt x="11190" y="6846"/>
                  </a:lnTo>
                  <a:lnTo>
                    <a:pt x="11716" y="6670"/>
                  </a:lnTo>
                  <a:lnTo>
                    <a:pt x="12287" y="6582"/>
                  </a:lnTo>
                  <a:lnTo>
                    <a:pt x="12901" y="6495"/>
                  </a:lnTo>
                  <a:lnTo>
                    <a:pt x="14086" y="6275"/>
                  </a:lnTo>
                  <a:lnTo>
                    <a:pt x="14700" y="6144"/>
                  </a:lnTo>
                  <a:lnTo>
                    <a:pt x="15315" y="5924"/>
                  </a:lnTo>
                  <a:lnTo>
                    <a:pt x="16499" y="5398"/>
                  </a:lnTo>
                  <a:lnTo>
                    <a:pt x="16543" y="5354"/>
                  </a:lnTo>
                  <a:lnTo>
                    <a:pt x="18430" y="3862"/>
                  </a:lnTo>
                  <a:lnTo>
                    <a:pt x="20229" y="2326"/>
                  </a:lnTo>
                  <a:lnTo>
                    <a:pt x="20273" y="2326"/>
                  </a:lnTo>
                  <a:lnTo>
                    <a:pt x="21546" y="878"/>
                  </a:lnTo>
                  <a:lnTo>
                    <a:pt x="22248" y="527"/>
                  </a:lnTo>
                  <a:lnTo>
                    <a:pt x="25539" y="395"/>
                  </a:lnTo>
                  <a:lnTo>
                    <a:pt x="29664" y="351"/>
                  </a:lnTo>
                  <a:lnTo>
                    <a:pt x="33042" y="2282"/>
                  </a:lnTo>
                  <a:lnTo>
                    <a:pt x="34973" y="3642"/>
                  </a:lnTo>
                  <a:lnTo>
                    <a:pt x="36772" y="5222"/>
                  </a:lnTo>
                  <a:lnTo>
                    <a:pt x="36816" y="5222"/>
                  </a:lnTo>
                  <a:lnTo>
                    <a:pt x="37123" y="5398"/>
                  </a:lnTo>
                  <a:lnTo>
                    <a:pt x="37167" y="5442"/>
                  </a:lnTo>
                  <a:lnTo>
                    <a:pt x="37255" y="5442"/>
                  </a:lnTo>
                  <a:lnTo>
                    <a:pt x="37299" y="5398"/>
                  </a:lnTo>
                  <a:lnTo>
                    <a:pt x="37343" y="5354"/>
                  </a:lnTo>
                  <a:lnTo>
                    <a:pt x="37386" y="5310"/>
                  </a:lnTo>
                  <a:lnTo>
                    <a:pt x="37386" y="5222"/>
                  </a:lnTo>
                  <a:lnTo>
                    <a:pt x="37343" y="5178"/>
                  </a:lnTo>
                  <a:lnTo>
                    <a:pt x="37299" y="5134"/>
                  </a:lnTo>
                  <a:lnTo>
                    <a:pt x="36992" y="4959"/>
                  </a:lnTo>
                  <a:lnTo>
                    <a:pt x="35192" y="3379"/>
                  </a:lnTo>
                  <a:lnTo>
                    <a:pt x="35149" y="3335"/>
                  </a:lnTo>
                  <a:lnTo>
                    <a:pt x="33218" y="2019"/>
                  </a:lnTo>
                  <a:lnTo>
                    <a:pt x="2979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97" name="Google Shape;17197;p486"/>
            <p:cNvSpPr/>
            <p:nvPr/>
          </p:nvSpPr>
          <p:spPr>
            <a:xfrm>
              <a:off x="2245650" y="4054875"/>
              <a:ext cx="1314250" cy="359850"/>
            </a:xfrm>
            <a:custGeom>
              <a:avLst/>
              <a:gdLst/>
              <a:ahLst/>
              <a:cxnLst/>
              <a:rect l="l" t="t" r="r" b="b"/>
              <a:pathLst>
                <a:path w="52570" h="14394" extrusionOk="0">
                  <a:moveTo>
                    <a:pt x="26680" y="0"/>
                  </a:moveTo>
                  <a:lnTo>
                    <a:pt x="24091" y="176"/>
                  </a:lnTo>
                  <a:lnTo>
                    <a:pt x="24047" y="220"/>
                  </a:lnTo>
                  <a:lnTo>
                    <a:pt x="22862" y="439"/>
                  </a:lnTo>
                  <a:lnTo>
                    <a:pt x="22818" y="439"/>
                  </a:lnTo>
                  <a:lnTo>
                    <a:pt x="22292" y="746"/>
                  </a:lnTo>
                  <a:lnTo>
                    <a:pt x="21019" y="834"/>
                  </a:lnTo>
                  <a:lnTo>
                    <a:pt x="20888" y="878"/>
                  </a:lnTo>
                  <a:lnTo>
                    <a:pt x="19659" y="2063"/>
                  </a:lnTo>
                  <a:lnTo>
                    <a:pt x="19615" y="2107"/>
                  </a:lnTo>
                  <a:lnTo>
                    <a:pt x="19045" y="3072"/>
                  </a:lnTo>
                  <a:lnTo>
                    <a:pt x="18167" y="3862"/>
                  </a:lnTo>
                  <a:lnTo>
                    <a:pt x="16280" y="5573"/>
                  </a:lnTo>
                  <a:lnTo>
                    <a:pt x="15095" y="6451"/>
                  </a:lnTo>
                  <a:lnTo>
                    <a:pt x="14349" y="6758"/>
                  </a:lnTo>
                  <a:lnTo>
                    <a:pt x="11322" y="7285"/>
                  </a:lnTo>
                  <a:lnTo>
                    <a:pt x="9566" y="7811"/>
                  </a:lnTo>
                  <a:lnTo>
                    <a:pt x="9522" y="7855"/>
                  </a:lnTo>
                  <a:lnTo>
                    <a:pt x="8645" y="8338"/>
                  </a:lnTo>
                  <a:lnTo>
                    <a:pt x="8601" y="8382"/>
                  </a:lnTo>
                  <a:lnTo>
                    <a:pt x="7855" y="9171"/>
                  </a:lnTo>
                  <a:lnTo>
                    <a:pt x="7811" y="9215"/>
                  </a:lnTo>
                  <a:lnTo>
                    <a:pt x="7197" y="10268"/>
                  </a:lnTo>
                  <a:lnTo>
                    <a:pt x="5705" y="13603"/>
                  </a:lnTo>
                  <a:lnTo>
                    <a:pt x="5091" y="13823"/>
                  </a:lnTo>
                  <a:lnTo>
                    <a:pt x="3862" y="14042"/>
                  </a:lnTo>
                  <a:lnTo>
                    <a:pt x="2940" y="13867"/>
                  </a:lnTo>
                  <a:lnTo>
                    <a:pt x="264" y="12857"/>
                  </a:lnTo>
                  <a:lnTo>
                    <a:pt x="132" y="12857"/>
                  </a:lnTo>
                  <a:lnTo>
                    <a:pt x="44" y="12901"/>
                  </a:lnTo>
                  <a:lnTo>
                    <a:pt x="44" y="12989"/>
                  </a:lnTo>
                  <a:lnTo>
                    <a:pt x="0" y="13033"/>
                  </a:lnTo>
                  <a:lnTo>
                    <a:pt x="44" y="13121"/>
                  </a:lnTo>
                  <a:lnTo>
                    <a:pt x="88" y="13164"/>
                  </a:lnTo>
                  <a:lnTo>
                    <a:pt x="132" y="13208"/>
                  </a:lnTo>
                  <a:lnTo>
                    <a:pt x="2853" y="14218"/>
                  </a:lnTo>
                  <a:lnTo>
                    <a:pt x="2896" y="14218"/>
                  </a:lnTo>
                  <a:lnTo>
                    <a:pt x="3818" y="14393"/>
                  </a:lnTo>
                  <a:lnTo>
                    <a:pt x="3862" y="14393"/>
                  </a:lnTo>
                  <a:lnTo>
                    <a:pt x="5178" y="14174"/>
                  </a:lnTo>
                  <a:lnTo>
                    <a:pt x="5880" y="13867"/>
                  </a:lnTo>
                  <a:lnTo>
                    <a:pt x="6012" y="13779"/>
                  </a:lnTo>
                  <a:lnTo>
                    <a:pt x="7504" y="10400"/>
                  </a:lnTo>
                  <a:lnTo>
                    <a:pt x="8118" y="9391"/>
                  </a:lnTo>
                  <a:lnTo>
                    <a:pt x="8820" y="8645"/>
                  </a:lnTo>
                  <a:lnTo>
                    <a:pt x="9698" y="8162"/>
                  </a:lnTo>
                  <a:lnTo>
                    <a:pt x="11409" y="7636"/>
                  </a:lnTo>
                  <a:lnTo>
                    <a:pt x="14437" y="7065"/>
                  </a:lnTo>
                  <a:lnTo>
                    <a:pt x="14481" y="7065"/>
                  </a:lnTo>
                  <a:lnTo>
                    <a:pt x="15227" y="6758"/>
                  </a:lnTo>
                  <a:lnTo>
                    <a:pt x="15271" y="6714"/>
                  </a:lnTo>
                  <a:lnTo>
                    <a:pt x="16499" y="5880"/>
                  </a:lnTo>
                  <a:lnTo>
                    <a:pt x="18386" y="4125"/>
                  </a:lnTo>
                  <a:lnTo>
                    <a:pt x="19264" y="3291"/>
                  </a:lnTo>
                  <a:lnTo>
                    <a:pt x="19308" y="3291"/>
                  </a:lnTo>
                  <a:lnTo>
                    <a:pt x="19922" y="2326"/>
                  </a:lnTo>
                  <a:lnTo>
                    <a:pt x="21107" y="1185"/>
                  </a:lnTo>
                  <a:lnTo>
                    <a:pt x="22336" y="1054"/>
                  </a:lnTo>
                  <a:lnTo>
                    <a:pt x="22423" y="1054"/>
                  </a:lnTo>
                  <a:lnTo>
                    <a:pt x="22950" y="790"/>
                  </a:lnTo>
                  <a:lnTo>
                    <a:pt x="24135" y="527"/>
                  </a:lnTo>
                  <a:lnTo>
                    <a:pt x="26680" y="351"/>
                  </a:lnTo>
                  <a:lnTo>
                    <a:pt x="28128" y="527"/>
                  </a:lnTo>
                  <a:lnTo>
                    <a:pt x="28874" y="746"/>
                  </a:lnTo>
                  <a:lnTo>
                    <a:pt x="31024" y="2019"/>
                  </a:lnTo>
                  <a:lnTo>
                    <a:pt x="33042" y="3335"/>
                  </a:lnTo>
                  <a:lnTo>
                    <a:pt x="34710" y="4476"/>
                  </a:lnTo>
                  <a:lnTo>
                    <a:pt x="35719" y="5661"/>
                  </a:lnTo>
                  <a:lnTo>
                    <a:pt x="35763" y="5661"/>
                  </a:lnTo>
                  <a:lnTo>
                    <a:pt x="37079" y="6846"/>
                  </a:lnTo>
                  <a:lnTo>
                    <a:pt x="37123" y="6890"/>
                  </a:lnTo>
                  <a:lnTo>
                    <a:pt x="39493" y="8118"/>
                  </a:lnTo>
                  <a:lnTo>
                    <a:pt x="42740" y="9215"/>
                  </a:lnTo>
                  <a:lnTo>
                    <a:pt x="44407" y="9698"/>
                  </a:lnTo>
                  <a:lnTo>
                    <a:pt x="44451" y="9698"/>
                  </a:lnTo>
                  <a:lnTo>
                    <a:pt x="48620" y="10093"/>
                  </a:lnTo>
                  <a:lnTo>
                    <a:pt x="49673" y="10137"/>
                  </a:lnTo>
                  <a:lnTo>
                    <a:pt x="51867" y="9961"/>
                  </a:lnTo>
                  <a:lnTo>
                    <a:pt x="51911" y="9961"/>
                  </a:lnTo>
                  <a:lnTo>
                    <a:pt x="52438" y="9786"/>
                  </a:lnTo>
                  <a:lnTo>
                    <a:pt x="52525" y="9742"/>
                  </a:lnTo>
                  <a:lnTo>
                    <a:pt x="52569" y="9654"/>
                  </a:lnTo>
                  <a:lnTo>
                    <a:pt x="52569" y="9610"/>
                  </a:lnTo>
                  <a:lnTo>
                    <a:pt x="52569" y="9522"/>
                  </a:lnTo>
                  <a:lnTo>
                    <a:pt x="52525" y="9479"/>
                  </a:lnTo>
                  <a:lnTo>
                    <a:pt x="52481" y="9435"/>
                  </a:lnTo>
                  <a:lnTo>
                    <a:pt x="52350" y="9435"/>
                  </a:lnTo>
                  <a:lnTo>
                    <a:pt x="51823" y="9610"/>
                  </a:lnTo>
                  <a:lnTo>
                    <a:pt x="49673" y="9786"/>
                  </a:lnTo>
                  <a:lnTo>
                    <a:pt x="48620" y="9742"/>
                  </a:lnTo>
                  <a:lnTo>
                    <a:pt x="44495" y="9347"/>
                  </a:lnTo>
                  <a:lnTo>
                    <a:pt x="42872" y="8864"/>
                  </a:lnTo>
                  <a:lnTo>
                    <a:pt x="39624" y="7811"/>
                  </a:lnTo>
                  <a:lnTo>
                    <a:pt x="37299" y="6582"/>
                  </a:lnTo>
                  <a:lnTo>
                    <a:pt x="35982" y="5398"/>
                  </a:lnTo>
                  <a:lnTo>
                    <a:pt x="34929" y="4213"/>
                  </a:lnTo>
                  <a:lnTo>
                    <a:pt x="34885" y="4169"/>
                  </a:lnTo>
                  <a:lnTo>
                    <a:pt x="33218" y="3028"/>
                  </a:lnTo>
                  <a:lnTo>
                    <a:pt x="31199" y="1712"/>
                  </a:lnTo>
                  <a:lnTo>
                    <a:pt x="29049" y="439"/>
                  </a:lnTo>
                  <a:lnTo>
                    <a:pt x="29005" y="395"/>
                  </a:lnTo>
                  <a:lnTo>
                    <a:pt x="28216" y="176"/>
                  </a:lnTo>
                  <a:lnTo>
                    <a:pt x="28172" y="176"/>
                  </a:lnTo>
                  <a:lnTo>
                    <a:pt x="2672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98" name="Google Shape;17198;p486"/>
            <p:cNvSpPr/>
            <p:nvPr/>
          </p:nvSpPr>
          <p:spPr>
            <a:xfrm>
              <a:off x="2252225" y="4008800"/>
              <a:ext cx="1328500" cy="378500"/>
            </a:xfrm>
            <a:custGeom>
              <a:avLst/>
              <a:gdLst/>
              <a:ahLst/>
              <a:cxnLst/>
              <a:rect l="l" t="t" r="r" b="b"/>
              <a:pathLst>
                <a:path w="53140" h="15140" extrusionOk="0">
                  <a:moveTo>
                    <a:pt x="24749" y="0"/>
                  </a:moveTo>
                  <a:lnTo>
                    <a:pt x="22643" y="483"/>
                  </a:lnTo>
                  <a:lnTo>
                    <a:pt x="22599" y="527"/>
                  </a:lnTo>
                  <a:lnTo>
                    <a:pt x="20054" y="1448"/>
                  </a:lnTo>
                  <a:lnTo>
                    <a:pt x="19966" y="1492"/>
                  </a:lnTo>
                  <a:lnTo>
                    <a:pt x="18650" y="3291"/>
                  </a:lnTo>
                  <a:lnTo>
                    <a:pt x="17992" y="4520"/>
                  </a:lnTo>
                  <a:lnTo>
                    <a:pt x="17290" y="5310"/>
                  </a:lnTo>
                  <a:lnTo>
                    <a:pt x="15490" y="6977"/>
                  </a:lnTo>
                  <a:lnTo>
                    <a:pt x="14437" y="7679"/>
                  </a:lnTo>
                  <a:lnTo>
                    <a:pt x="13779" y="7899"/>
                  </a:lnTo>
                  <a:lnTo>
                    <a:pt x="9918" y="8601"/>
                  </a:lnTo>
                  <a:lnTo>
                    <a:pt x="9874" y="8601"/>
                  </a:lnTo>
                  <a:lnTo>
                    <a:pt x="8908" y="8996"/>
                  </a:lnTo>
                  <a:lnTo>
                    <a:pt x="8865" y="8996"/>
                  </a:lnTo>
                  <a:lnTo>
                    <a:pt x="7855" y="9566"/>
                  </a:lnTo>
                  <a:lnTo>
                    <a:pt x="7811" y="9610"/>
                  </a:lnTo>
                  <a:lnTo>
                    <a:pt x="6934" y="10444"/>
                  </a:lnTo>
                  <a:lnTo>
                    <a:pt x="6890" y="10488"/>
                  </a:lnTo>
                  <a:lnTo>
                    <a:pt x="6188" y="11716"/>
                  </a:lnTo>
                  <a:lnTo>
                    <a:pt x="5091" y="14700"/>
                  </a:lnTo>
                  <a:lnTo>
                    <a:pt x="2458" y="14788"/>
                  </a:lnTo>
                  <a:lnTo>
                    <a:pt x="220" y="13954"/>
                  </a:lnTo>
                  <a:lnTo>
                    <a:pt x="176" y="13954"/>
                  </a:lnTo>
                  <a:lnTo>
                    <a:pt x="88" y="13998"/>
                  </a:lnTo>
                  <a:lnTo>
                    <a:pt x="45" y="13998"/>
                  </a:lnTo>
                  <a:lnTo>
                    <a:pt x="1" y="14086"/>
                  </a:lnTo>
                  <a:lnTo>
                    <a:pt x="1" y="14130"/>
                  </a:lnTo>
                  <a:lnTo>
                    <a:pt x="1" y="14218"/>
                  </a:lnTo>
                  <a:lnTo>
                    <a:pt x="45" y="14262"/>
                  </a:lnTo>
                  <a:lnTo>
                    <a:pt x="132" y="14305"/>
                  </a:lnTo>
                  <a:lnTo>
                    <a:pt x="2370" y="15139"/>
                  </a:lnTo>
                  <a:lnTo>
                    <a:pt x="2458" y="15139"/>
                  </a:lnTo>
                  <a:lnTo>
                    <a:pt x="5222" y="15051"/>
                  </a:lnTo>
                  <a:lnTo>
                    <a:pt x="5310" y="15007"/>
                  </a:lnTo>
                  <a:lnTo>
                    <a:pt x="5398" y="14920"/>
                  </a:lnTo>
                  <a:lnTo>
                    <a:pt x="6495" y="11848"/>
                  </a:lnTo>
                  <a:lnTo>
                    <a:pt x="7197" y="10707"/>
                  </a:lnTo>
                  <a:lnTo>
                    <a:pt x="8075" y="9873"/>
                  </a:lnTo>
                  <a:lnTo>
                    <a:pt x="9040" y="9303"/>
                  </a:lnTo>
                  <a:lnTo>
                    <a:pt x="10005" y="8952"/>
                  </a:lnTo>
                  <a:lnTo>
                    <a:pt x="13867" y="8250"/>
                  </a:lnTo>
                  <a:lnTo>
                    <a:pt x="14569" y="8031"/>
                  </a:lnTo>
                  <a:lnTo>
                    <a:pt x="14613" y="7987"/>
                  </a:lnTo>
                  <a:lnTo>
                    <a:pt x="15666" y="7241"/>
                  </a:lnTo>
                  <a:lnTo>
                    <a:pt x="15710" y="7241"/>
                  </a:lnTo>
                  <a:lnTo>
                    <a:pt x="17553" y="5573"/>
                  </a:lnTo>
                  <a:lnTo>
                    <a:pt x="17553" y="5529"/>
                  </a:lnTo>
                  <a:lnTo>
                    <a:pt x="18255" y="4739"/>
                  </a:lnTo>
                  <a:lnTo>
                    <a:pt x="18299" y="4696"/>
                  </a:lnTo>
                  <a:lnTo>
                    <a:pt x="18957" y="3467"/>
                  </a:lnTo>
                  <a:lnTo>
                    <a:pt x="20230" y="1756"/>
                  </a:lnTo>
                  <a:lnTo>
                    <a:pt x="22731" y="834"/>
                  </a:lnTo>
                  <a:lnTo>
                    <a:pt x="24793" y="351"/>
                  </a:lnTo>
                  <a:lnTo>
                    <a:pt x="25320" y="351"/>
                  </a:lnTo>
                  <a:lnTo>
                    <a:pt x="27996" y="1054"/>
                  </a:lnTo>
                  <a:lnTo>
                    <a:pt x="31507" y="2940"/>
                  </a:lnTo>
                  <a:lnTo>
                    <a:pt x="33789" y="4345"/>
                  </a:lnTo>
                  <a:lnTo>
                    <a:pt x="35544" y="5134"/>
                  </a:lnTo>
                  <a:lnTo>
                    <a:pt x="36992" y="6582"/>
                  </a:lnTo>
                  <a:lnTo>
                    <a:pt x="39142" y="8118"/>
                  </a:lnTo>
                  <a:lnTo>
                    <a:pt x="40107" y="9171"/>
                  </a:lnTo>
                  <a:lnTo>
                    <a:pt x="40151" y="9259"/>
                  </a:lnTo>
                  <a:lnTo>
                    <a:pt x="42696" y="10181"/>
                  </a:lnTo>
                  <a:lnTo>
                    <a:pt x="44671" y="10751"/>
                  </a:lnTo>
                  <a:lnTo>
                    <a:pt x="44715" y="10751"/>
                  </a:lnTo>
                  <a:lnTo>
                    <a:pt x="48752" y="11146"/>
                  </a:lnTo>
                  <a:lnTo>
                    <a:pt x="48796" y="11190"/>
                  </a:lnTo>
                  <a:lnTo>
                    <a:pt x="51341" y="11058"/>
                  </a:lnTo>
                  <a:lnTo>
                    <a:pt x="52087" y="11190"/>
                  </a:lnTo>
                  <a:lnTo>
                    <a:pt x="52175" y="11190"/>
                  </a:lnTo>
                  <a:lnTo>
                    <a:pt x="53008" y="10927"/>
                  </a:lnTo>
                  <a:lnTo>
                    <a:pt x="53096" y="10883"/>
                  </a:lnTo>
                  <a:lnTo>
                    <a:pt x="53140" y="10839"/>
                  </a:lnTo>
                  <a:lnTo>
                    <a:pt x="53140" y="10751"/>
                  </a:lnTo>
                  <a:lnTo>
                    <a:pt x="53140" y="10707"/>
                  </a:lnTo>
                  <a:lnTo>
                    <a:pt x="53096" y="10619"/>
                  </a:lnTo>
                  <a:lnTo>
                    <a:pt x="53052" y="10576"/>
                  </a:lnTo>
                  <a:lnTo>
                    <a:pt x="52921" y="10576"/>
                  </a:lnTo>
                  <a:lnTo>
                    <a:pt x="52087" y="10839"/>
                  </a:lnTo>
                  <a:lnTo>
                    <a:pt x="51385" y="10707"/>
                  </a:lnTo>
                  <a:lnTo>
                    <a:pt x="51341" y="10707"/>
                  </a:lnTo>
                  <a:lnTo>
                    <a:pt x="48796" y="10839"/>
                  </a:lnTo>
                  <a:lnTo>
                    <a:pt x="44759" y="10400"/>
                  </a:lnTo>
                  <a:lnTo>
                    <a:pt x="42828" y="9830"/>
                  </a:lnTo>
                  <a:lnTo>
                    <a:pt x="40327" y="8908"/>
                  </a:lnTo>
                  <a:lnTo>
                    <a:pt x="39361" y="7855"/>
                  </a:lnTo>
                  <a:lnTo>
                    <a:pt x="37211" y="6319"/>
                  </a:lnTo>
                  <a:lnTo>
                    <a:pt x="35763" y="4871"/>
                  </a:lnTo>
                  <a:lnTo>
                    <a:pt x="35719" y="4827"/>
                  </a:lnTo>
                  <a:lnTo>
                    <a:pt x="33964" y="4037"/>
                  </a:lnTo>
                  <a:lnTo>
                    <a:pt x="31682" y="2633"/>
                  </a:lnTo>
                  <a:lnTo>
                    <a:pt x="28128" y="702"/>
                  </a:lnTo>
                  <a:lnTo>
                    <a:pt x="2536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99" name="Google Shape;17199;p486"/>
            <p:cNvSpPr/>
            <p:nvPr/>
          </p:nvSpPr>
          <p:spPr>
            <a:xfrm>
              <a:off x="2104125" y="4481600"/>
              <a:ext cx="42825" cy="15400"/>
            </a:xfrm>
            <a:custGeom>
              <a:avLst/>
              <a:gdLst/>
              <a:ahLst/>
              <a:cxnLst/>
              <a:rect l="l" t="t" r="r" b="b"/>
              <a:pathLst>
                <a:path w="1713" h="616" extrusionOk="0">
                  <a:moveTo>
                    <a:pt x="132" y="1"/>
                  </a:moveTo>
                  <a:lnTo>
                    <a:pt x="45" y="45"/>
                  </a:lnTo>
                  <a:lnTo>
                    <a:pt x="1" y="89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45" y="308"/>
                  </a:lnTo>
                  <a:lnTo>
                    <a:pt x="132" y="352"/>
                  </a:lnTo>
                  <a:lnTo>
                    <a:pt x="1493" y="615"/>
                  </a:lnTo>
                  <a:lnTo>
                    <a:pt x="1537" y="615"/>
                  </a:lnTo>
                  <a:lnTo>
                    <a:pt x="1668" y="571"/>
                  </a:lnTo>
                  <a:lnTo>
                    <a:pt x="1712" y="484"/>
                  </a:lnTo>
                  <a:lnTo>
                    <a:pt x="1712" y="440"/>
                  </a:lnTo>
                  <a:lnTo>
                    <a:pt x="1668" y="352"/>
                  </a:lnTo>
                  <a:lnTo>
                    <a:pt x="1624" y="308"/>
                  </a:lnTo>
                  <a:lnTo>
                    <a:pt x="1580" y="264"/>
                  </a:lnTo>
                  <a:lnTo>
                    <a:pt x="17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00" name="Google Shape;17200;p486"/>
            <p:cNvSpPr/>
            <p:nvPr/>
          </p:nvSpPr>
          <p:spPr>
            <a:xfrm>
              <a:off x="2084375" y="4455275"/>
              <a:ext cx="138250" cy="42825"/>
            </a:xfrm>
            <a:custGeom>
              <a:avLst/>
              <a:gdLst/>
              <a:ahLst/>
              <a:cxnLst/>
              <a:rect l="l" t="t" r="r" b="b"/>
              <a:pathLst>
                <a:path w="5530" h="1713" extrusionOk="0">
                  <a:moveTo>
                    <a:pt x="659" y="1"/>
                  </a:moveTo>
                  <a:lnTo>
                    <a:pt x="133" y="132"/>
                  </a:lnTo>
                  <a:lnTo>
                    <a:pt x="45" y="176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1" y="352"/>
                  </a:lnTo>
                  <a:lnTo>
                    <a:pt x="1" y="396"/>
                  </a:lnTo>
                  <a:lnTo>
                    <a:pt x="89" y="439"/>
                  </a:lnTo>
                  <a:lnTo>
                    <a:pt x="133" y="483"/>
                  </a:lnTo>
                  <a:lnTo>
                    <a:pt x="220" y="483"/>
                  </a:lnTo>
                  <a:lnTo>
                    <a:pt x="703" y="352"/>
                  </a:lnTo>
                  <a:lnTo>
                    <a:pt x="3029" y="1142"/>
                  </a:lnTo>
                  <a:lnTo>
                    <a:pt x="5310" y="1712"/>
                  </a:lnTo>
                  <a:lnTo>
                    <a:pt x="5354" y="1712"/>
                  </a:lnTo>
                  <a:lnTo>
                    <a:pt x="5442" y="1668"/>
                  </a:lnTo>
                  <a:lnTo>
                    <a:pt x="5530" y="1580"/>
                  </a:lnTo>
                  <a:lnTo>
                    <a:pt x="5530" y="1493"/>
                  </a:lnTo>
                  <a:lnTo>
                    <a:pt x="5486" y="1449"/>
                  </a:lnTo>
                  <a:lnTo>
                    <a:pt x="5442" y="1405"/>
                  </a:lnTo>
                  <a:lnTo>
                    <a:pt x="5398" y="1361"/>
                  </a:lnTo>
                  <a:lnTo>
                    <a:pt x="3116" y="791"/>
                  </a:lnTo>
                  <a:lnTo>
                    <a:pt x="74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01" name="Google Shape;17201;p486"/>
            <p:cNvSpPr/>
            <p:nvPr/>
          </p:nvSpPr>
          <p:spPr>
            <a:xfrm>
              <a:off x="2080000" y="4434425"/>
              <a:ext cx="208450" cy="60375"/>
            </a:xfrm>
            <a:custGeom>
              <a:avLst/>
              <a:gdLst/>
              <a:ahLst/>
              <a:cxnLst/>
              <a:rect l="l" t="t" r="r" b="b"/>
              <a:pathLst>
                <a:path w="8338" h="2415" extrusionOk="0">
                  <a:moveTo>
                    <a:pt x="1317" y="1"/>
                  </a:moveTo>
                  <a:lnTo>
                    <a:pt x="527" y="176"/>
                  </a:lnTo>
                  <a:lnTo>
                    <a:pt x="483" y="176"/>
                  </a:lnTo>
                  <a:lnTo>
                    <a:pt x="132" y="308"/>
                  </a:lnTo>
                  <a:lnTo>
                    <a:pt x="44" y="352"/>
                  </a:lnTo>
                  <a:lnTo>
                    <a:pt x="44" y="396"/>
                  </a:lnTo>
                  <a:lnTo>
                    <a:pt x="0" y="484"/>
                  </a:lnTo>
                  <a:lnTo>
                    <a:pt x="44" y="528"/>
                  </a:lnTo>
                  <a:lnTo>
                    <a:pt x="44" y="571"/>
                  </a:lnTo>
                  <a:lnTo>
                    <a:pt x="132" y="615"/>
                  </a:lnTo>
                  <a:lnTo>
                    <a:pt x="176" y="659"/>
                  </a:lnTo>
                  <a:lnTo>
                    <a:pt x="264" y="615"/>
                  </a:lnTo>
                  <a:lnTo>
                    <a:pt x="571" y="484"/>
                  </a:lnTo>
                  <a:lnTo>
                    <a:pt x="1361" y="352"/>
                  </a:lnTo>
                  <a:lnTo>
                    <a:pt x="3511" y="922"/>
                  </a:lnTo>
                  <a:lnTo>
                    <a:pt x="5837" y="1844"/>
                  </a:lnTo>
                  <a:lnTo>
                    <a:pt x="7723" y="2371"/>
                  </a:lnTo>
                  <a:lnTo>
                    <a:pt x="8162" y="2414"/>
                  </a:lnTo>
                  <a:lnTo>
                    <a:pt x="8206" y="2414"/>
                  </a:lnTo>
                  <a:lnTo>
                    <a:pt x="8294" y="2371"/>
                  </a:lnTo>
                  <a:lnTo>
                    <a:pt x="8338" y="2283"/>
                  </a:lnTo>
                  <a:lnTo>
                    <a:pt x="8338" y="2195"/>
                  </a:lnTo>
                  <a:lnTo>
                    <a:pt x="8338" y="2151"/>
                  </a:lnTo>
                  <a:lnTo>
                    <a:pt x="8294" y="2107"/>
                  </a:lnTo>
                  <a:lnTo>
                    <a:pt x="8206" y="2063"/>
                  </a:lnTo>
                  <a:lnTo>
                    <a:pt x="7811" y="2019"/>
                  </a:lnTo>
                  <a:lnTo>
                    <a:pt x="5968" y="1537"/>
                  </a:lnTo>
                  <a:lnTo>
                    <a:pt x="3642" y="571"/>
                  </a:lnTo>
                  <a:lnTo>
                    <a:pt x="3599" y="571"/>
                  </a:lnTo>
                  <a:lnTo>
                    <a:pt x="1405" y="45"/>
                  </a:lnTo>
                  <a:lnTo>
                    <a:pt x="131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02" name="Google Shape;17202;p486"/>
            <p:cNvSpPr/>
            <p:nvPr/>
          </p:nvSpPr>
          <p:spPr>
            <a:xfrm>
              <a:off x="2060250" y="4419075"/>
              <a:ext cx="269900" cy="66950"/>
            </a:xfrm>
            <a:custGeom>
              <a:avLst/>
              <a:gdLst/>
              <a:ahLst/>
              <a:cxnLst/>
              <a:rect l="l" t="t" r="r" b="b"/>
              <a:pathLst>
                <a:path w="10796" h="2678" extrusionOk="0">
                  <a:moveTo>
                    <a:pt x="3072" y="1"/>
                  </a:moveTo>
                  <a:lnTo>
                    <a:pt x="1536" y="264"/>
                  </a:lnTo>
                  <a:lnTo>
                    <a:pt x="176" y="483"/>
                  </a:lnTo>
                  <a:lnTo>
                    <a:pt x="88" y="483"/>
                  </a:lnTo>
                  <a:lnTo>
                    <a:pt x="44" y="571"/>
                  </a:lnTo>
                  <a:lnTo>
                    <a:pt x="1" y="615"/>
                  </a:lnTo>
                  <a:lnTo>
                    <a:pt x="1" y="659"/>
                  </a:lnTo>
                  <a:lnTo>
                    <a:pt x="44" y="747"/>
                  </a:lnTo>
                  <a:lnTo>
                    <a:pt x="88" y="790"/>
                  </a:lnTo>
                  <a:lnTo>
                    <a:pt x="132" y="834"/>
                  </a:lnTo>
                  <a:lnTo>
                    <a:pt x="220" y="834"/>
                  </a:lnTo>
                  <a:lnTo>
                    <a:pt x="1580" y="615"/>
                  </a:lnTo>
                  <a:lnTo>
                    <a:pt x="3116" y="396"/>
                  </a:lnTo>
                  <a:lnTo>
                    <a:pt x="5617" y="1229"/>
                  </a:lnTo>
                  <a:lnTo>
                    <a:pt x="7899" y="1887"/>
                  </a:lnTo>
                  <a:lnTo>
                    <a:pt x="9698" y="2546"/>
                  </a:lnTo>
                  <a:lnTo>
                    <a:pt x="9742" y="2546"/>
                  </a:lnTo>
                  <a:lnTo>
                    <a:pt x="10576" y="2677"/>
                  </a:lnTo>
                  <a:lnTo>
                    <a:pt x="10620" y="2677"/>
                  </a:lnTo>
                  <a:lnTo>
                    <a:pt x="10751" y="2633"/>
                  </a:lnTo>
                  <a:lnTo>
                    <a:pt x="10795" y="2502"/>
                  </a:lnTo>
                  <a:lnTo>
                    <a:pt x="10795" y="2458"/>
                  </a:lnTo>
                  <a:lnTo>
                    <a:pt x="10751" y="2370"/>
                  </a:lnTo>
                  <a:lnTo>
                    <a:pt x="10707" y="2326"/>
                  </a:lnTo>
                  <a:lnTo>
                    <a:pt x="10664" y="2326"/>
                  </a:lnTo>
                  <a:lnTo>
                    <a:pt x="9830" y="2195"/>
                  </a:lnTo>
                  <a:lnTo>
                    <a:pt x="7987" y="1536"/>
                  </a:lnTo>
                  <a:lnTo>
                    <a:pt x="5749" y="878"/>
                  </a:lnTo>
                  <a:lnTo>
                    <a:pt x="3160" y="45"/>
                  </a:lnTo>
                  <a:lnTo>
                    <a:pt x="307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03" name="Google Shape;17203;p486"/>
            <p:cNvSpPr/>
            <p:nvPr/>
          </p:nvSpPr>
          <p:spPr>
            <a:xfrm>
              <a:off x="1951650" y="4680175"/>
              <a:ext cx="528775" cy="40600"/>
            </a:xfrm>
            <a:custGeom>
              <a:avLst/>
              <a:gdLst/>
              <a:ahLst/>
              <a:cxnLst/>
              <a:rect l="l" t="t" r="r" b="b"/>
              <a:pathLst>
                <a:path w="21151" h="1624" extrusionOk="0">
                  <a:moveTo>
                    <a:pt x="20975" y="0"/>
                  </a:moveTo>
                  <a:lnTo>
                    <a:pt x="16807" y="132"/>
                  </a:lnTo>
                  <a:lnTo>
                    <a:pt x="16719" y="176"/>
                  </a:lnTo>
                  <a:lnTo>
                    <a:pt x="15578" y="702"/>
                  </a:lnTo>
                  <a:lnTo>
                    <a:pt x="11146" y="527"/>
                  </a:lnTo>
                  <a:lnTo>
                    <a:pt x="8733" y="527"/>
                  </a:lnTo>
                  <a:lnTo>
                    <a:pt x="6188" y="790"/>
                  </a:lnTo>
                  <a:lnTo>
                    <a:pt x="3116" y="1097"/>
                  </a:lnTo>
                  <a:lnTo>
                    <a:pt x="878" y="966"/>
                  </a:lnTo>
                  <a:lnTo>
                    <a:pt x="790" y="1009"/>
                  </a:lnTo>
                  <a:lnTo>
                    <a:pt x="132" y="1273"/>
                  </a:lnTo>
                  <a:lnTo>
                    <a:pt x="44" y="1317"/>
                  </a:lnTo>
                  <a:lnTo>
                    <a:pt x="0" y="1404"/>
                  </a:lnTo>
                  <a:lnTo>
                    <a:pt x="0" y="1448"/>
                  </a:lnTo>
                  <a:lnTo>
                    <a:pt x="0" y="1536"/>
                  </a:lnTo>
                  <a:lnTo>
                    <a:pt x="88" y="1580"/>
                  </a:lnTo>
                  <a:lnTo>
                    <a:pt x="176" y="1624"/>
                  </a:lnTo>
                  <a:lnTo>
                    <a:pt x="264" y="1624"/>
                  </a:lnTo>
                  <a:lnTo>
                    <a:pt x="878" y="1317"/>
                  </a:lnTo>
                  <a:lnTo>
                    <a:pt x="3116" y="1448"/>
                  </a:lnTo>
                  <a:lnTo>
                    <a:pt x="3160" y="1448"/>
                  </a:lnTo>
                  <a:lnTo>
                    <a:pt x="6231" y="1141"/>
                  </a:lnTo>
                  <a:lnTo>
                    <a:pt x="8733" y="878"/>
                  </a:lnTo>
                  <a:lnTo>
                    <a:pt x="11146" y="878"/>
                  </a:lnTo>
                  <a:lnTo>
                    <a:pt x="15578" y="1053"/>
                  </a:lnTo>
                  <a:lnTo>
                    <a:pt x="15666" y="1053"/>
                  </a:lnTo>
                  <a:lnTo>
                    <a:pt x="16851" y="483"/>
                  </a:lnTo>
                  <a:lnTo>
                    <a:pt x="20975" y="351"/>
                  </a:lnTo>
                  <a:lnTo>
                    <a:pt x="21063" y="351"/>
                  </a:lnTo>
                  <a:lnTo>
                    <a:pt x="21107" y="307"/>
                  </a:lnTo>
                  <a:lnTo>
                    <a:pt x="21151" y="263"/>
                  </a:lnTo>
                  <a:lnTo>
                    <a:pt x="21151" y="176"/>
                  </a:lnTo>
                  <a:lnTo>
                    <a:pt x="21151" y="132"/>
                  </a:lnTo>
                  <a:lnTo>
                    <a:pt x="21107" y="44"/>
                  </a:lnTo>
                  <a:lnTo>
                    <a:pt x="21063" y="44"/>
                  </a:lnTo>
                  <a:lnTo>
                    <a:pt x="2097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04" name="Google Shape;17204;p486"/>
            <p:cNvSpPr/>
            <p:nvPr/>
          </p:nvSpPr>
          <p:spPr>
            <a:xfrm>
              <a:off x="2370700" y="4660425"/>
              <a:ext cx="121800" cy="17575"/>
            </a:xfrm>
            <a:custGeom>
              <a:avLst/>
              <a:gdLst/>
              <a:ahLst/>
              <a:cxnLst/>
              <a:rect l="l" t="t" r="r" b="b"/>
              <a:pathLst>
                <a:path w="4872" h="703" extrusionOk="0">
                  <a:moveTo>
                    <a:pt x="4696" y="0"/>
                  </a:moveTo>
                  <a:lnTo>
                    <a:pt x="1010" y="44"/>
                  </a:lnTo>
                  <a:lnTo>
                    <a:pt x="966" y="88"/>
                  </a:lnTo>
                  <a:lnTo>
                    <a:pt x="132" y="395"/>
                  </a:lnTo>
                  <a:lnTo>
                    <a:pt x="45" y="395"/>
                  </a:lnTo>
                  <a:lnTo>
                    <a:pt x="1" y="483"/>
                  </a:lnTo>
                  <a:lnTo>
                    <a:pt x="1" y="527"/>
                  </a:lnTo>
                  <a:lnTo>
                    <a:pt x="1" y="615"/>
                  </a:lnTo>
                  <a:lnTo>
                    <a:pt x="89" y="702"/>
                  </a:lnTo>
                  <a:lnTo>
                    <a:pt x="220" y="702"/>
                  </a:lnTo>
                  <a:lnTo>
                    <a:pt x="1054" y="395"/>
                  </a:lnTo>
                  <a:lnTo>
                    <a:pt x="4740" y="351"/>
                  </a:lnTo>
                  <a:lnTo>
                    <a:pt x="4784" y="307"/>
                  </a:lnTo>
                  <a:lnTo>
                    <a:pt x="4828" y="264"/>
                  </a:lnTo>
                  <a:lnTo>
                    <a:pt x="4871" y="220"/>
                  </a:lnTo>
                  <a:lnTo>
                    <a:pt x="4871" y="132"/>
                  </a:lnTo>
                  <a:lnTo>
                    <a:pt x="4871" y="88"/>
                  </a:lnTo>
                  <a:lnTo>
                    <a:pt x="4828" y="44"/>
                  </a:lnTo>
                  <a:lnTo>
                    <a:pt x="478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05" name="Google Shape;17205;p486"/>
            <p:cNvSpPr/>
            <p:nvPr/>
          </p:nvSpPr>
          <p:spPr>
            <a:xfrm>
              <a:off x="2386075" y="4638475"/>
              <a:ext cx="120675" cy="19775"/>
            </a:xfrm>
            <a:custGeom>
              <a:avLst/>
              <a:gdLst/>
              <a:ahLst/>
              <a:cxnLst/>
              <a:rect l="l" t="t" r="r" b="b"/>
              <a:pathLst>
                <a:path w="4827" h="791" extrusionOk="0">
                  <a:moveTo>
                    <a:pt x="4651" y="1"/>
                  </a:moveTo>
                  <a:lnTo>
                    <a:pt x="965" y="132"/>
                  </a:lnTo>
                  <a:lnTo>
                    <a:pt x="922" y="132"/>
                  </a:lnTo>
                  <a:lnTo>
                    <a:pt x="132" y="440"/>
                  </a:lnTo>
                  <a:lnTo>
                    <a:pt x="88" y="483"/>
                  </a:lnTo>
                  <a:lnTo>
                    <a:pt x="44" y="527"/>
                  </a:lnTo>
                  <a:lnTo>
                    <a:pt x="0" y="615"/>
                  </a:lnTo>
                  <a:lnTo>
                    <a:pt x="44" y="659"/>
                  </a:lnTo>
                  <a:lnTo>
                    <a:pt x="88" y="747"/>
                  </a:lnTo>
                  <a:lnTo>
                    <a:pt x="176" y="791"/>
                  </a:lnTo>
                  <a:lnTo>
                    <a:pt x="263" y="791"/>
                  </a:lnTo>
                  <a:lnTo>
                    <a:pt x="1009" y="483"/>
                  </a:lnTo>
                  <a:lnTo>
                    <a:pt x="4651" y="352"/>
                  </a:lnTo>
                  <a:lnTo>
                    <a:pt x="4695" y="352"/>
                  </a:lnTo>
                  <a:lnTo>
                    <a:pt x="4783" y="308"/>
                  </a:lnTo>
                  <a:lnTo>
                    <a:pt x="4783" y="264"/>
                  </a:lnTo>
                  <a:lnTo>
                    <a:pt x="4827" y="176"/>
                  </a:lnTo>
                  <a:lnTo>
                    <a:pt x="4783" y="132"/>
                  </a:lnTo>
                  <a:lnTo>
                    <a:pt x="4739" y="88"/>
                  </a:lnTo>
                  <a:lnTo>
                    <a:pt x="4695" y="45"/>
                  </a:lnTo>
                  <a:lnTo>
                    <a:pt x="465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06" name="Google Shape;17206;p486"/>
            <p:cNvSpPr/>
            <p:nvPr/>
          </p:nvSpPr>
          <p:spPr>
            <a:xfrm>
              <a:off x="2401425" y="4618725"/>
              <a:ext cx="117400" cy="17575"/>
            </a:xfrm>
            <a:custGeom>
              <a:avLst/>
              <a:gdLst/>
              <a:ahLst/>
              <a:cxnLst/>
              <a:rect l="l" t="t" r="r" b="b"/>
              <a:pathLst>
                <a:path w="4696" h="703" extrusionOk="0">
                  <a:moveTo>
                    <a:pt x="4520" y="1"/>
                  </a:moveTo>
                  <a:lnTo>
                    <a:pt x="966" y="133"/>
                  </a:lnTo>
                  <a:lnTo>
                    <a:pt x="922" y="133"/>
                  </a:lnTo>
                  <a:lnTo>
                    <a:pt x="176" y="352"/>
                  </a:lnTo>
                  <a:lnTo>
                    <a:pt x="132" y="352"/>
                  </a:lnTo>
                  <a:lnTo>
                    <a:pt x="88" y="396"/>
                  </a:lnTo>
                  <a:lnTo>
                    <a:pt x="44" y="440"/>
                  </a:lnTo>
                  <a:lnTo>
                    <a:pt x="0" y="484"/>
                  </a:lnTo>
                  <a:lnTo>
                    <a:pt x="0" y="571"/>
                  </a:lnTo>
                  <a:lnTo>
                    <a:pt x="88" y="659"/>
                  </a:lnTo>
                  <a:lnTo>
                    <a:pt x="176" y="703"/>
                  </a:lnTo>
                  <a:lnTo>
                    <a:pt x="220" y="703"/>
                  </a:lnTo>
                  <a:lnTo>
                    <a:pt x="1010" y="484"/>
                  </a:lnTo>
                  <a:lnTo>
                    <a:pt x="4520" y="352"/>
                  </a:lnTo>
                  <a:lnTo>
                    <a:pt x="4608" y="308"/>
                  </a:lnTo>
                  <a:lnTo>
                    <a:pt x="4652" y="264"/>
                  </a:lnTo>
                  <a:lnTo>
                    <a:pt x="4696" y="220"/>
                  </a:lnTo>
                  <a:lnTo>
                    <a:pt x="4696" y="133"/>
                  </a:lnTo>
                  <a:lnTo>
                    <a:pt x="4652" y="89"/>
                  </a:lnTo>
                  <a:lnTo>
                    <a:pt x="4652" y="45"/>
                  </a:lnTo>
                  <a:lnTo>
                    <a:pt x="456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07" name="Google Shape;17207;p486"/>
            <p:cNvSpPr/>
            <p:nvPr/>
          </p:nvSpPr>
          <p:spPr>
            <a:xfrm>
              <a:off x="2443100" y="4581425"/>
              <a:ext cx="16500" cy="11000"/>
            </a:xfrm>
            <a:custGeom>
              <a:avLst/>
              <a:gdLst/>
              <a:ahLst/>
              <a:cxnLst/>
              <a:rect l="l" t="t" r="r" b="b"/>
              <a:pathLst>
                <a:path w="660" h="440" extrusionOk="0">
                  <a:moveTo>
                    <a:pt x="440" y="1"/>
                  </a:moveTo>
                  <a:lnTo>
                    <a:pt x="133" y="89"/>
                  </a:lnTo>
                  <a:lnTo>
                    <a:pt x="45" y="133"/>
                  </a:lnTo>
                  <a:lnTo>
                    <a:pt x="1" y="176"/>
                  </a:lnTo>
                  <a:lnTo>
                    <a:pt x="1" y="220"/>
                  </a:lnTo>
                  <a:lnTo>
                    <a:pt x="1" y="308"/>
                  </a:lnTo>
                  <a:lnTo>
                    <a:pt x="45" y="396"/>
                  </a:lnTo>
                  <a:lnTo>
                    <a:pt x="176" y="440"/>
                  </a:lnTo>
                  <a:lnTo>
                    <a:pt x="220" y="440"/>
                  </a:lnTo>
                  <a:lnTo>
                    <a:pt x="527" y="352"/>
                  </a:lnTo>
                  <a:lnTo>
                    <a:pt x="571" y="308"/>
                  </a:lnTo>
                  <a:lnTo>
                    <a:pt x="615" y="264"/>
                  </a:lnTo>
                  <a:lnTo>
                    <a:pt x="659" y="220"/>
                  </a:lnTo>
                  <a:lnTo>
                    <a:pt x="659" y="133"/>
                  </a:lnTo>
                  <a:lnTo>
                    <a:pt x="615" y="89"/>
                  </a:lnTo>
                  <a:lnTo>
                    <a:pt x="571" y="45"/>
                  </a:lnTo>
                  <a:lnTo>
                    <a:pt x="52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08" name="Google Shape;17208;p486"/>
            <p:cNvSpPr/>
            <p:nvPr/>
          </p:nvSpPr>
          <p:spPr>
            <a:xfrm>
              <a:off x="2448600" y="4561700"/>
              <a:ext cx="25250" cy="13175"/>
            </a:xfrm>
            <a:custGeom>
              <a:avLst/>
              <a:gdLst/>
              <a:ahLst/>
              <a:cxnLst/>
              <a:rect l="l" t="t" r="r" b="b"/>
              <a:pathLst>
                <a:path w="1010" h="527" extrusionOk="0">
                  <a:moveTo>
                    <a:pt x="834" y="0"/>
                  </a:moveTo>
                  <a:lnTo>
                    <a:pt x="132" y="176"/>
                  </a:lnTo>
                  <a:lnTo>
                    <a:pt x="88" y="176"/>
                  </a:lnTo>
                  <a:lnTo>
                    <a:pt x="44" y="263"/>
                  </a:lnTo>
                  <a:lnTo>
                    <a:pt x="0" y="307"/>
                  </a:lnTo>
                  <a:lnTo>
                    <a:pt x="0" y="395"/>
                  </a:lnTo>
                  <a:lnTo>
                    <a:pt x="88" y="483"/>
                  </a:lnTo>
                  <a:lnTo>
                    <a:pt x="176" y="527"/>
                  </a:lnTo>
                  <a:lnTo>
                    <a:pt x="220" y="527"/>
                  </a:lnTo>
                  <a:lnTo>
                    <a:pt x="922" y="351"/>
                  </a:lnTo>
                  <a:lnTo>
                    <a:pt x="966" y="307"/>
                  </a:lnTo>
                  <a:lnTo>
                    <a:pt x="1010" y="263"/>
                  </a:lnTo>
                  <a:lnTo>
                    <a:pt x="1010" y="176"/>
                  </a:lnTo>
                  <a:lnTo>
                    <a:pt x="1010" y="132"/>
                  </a:lnTo>
                  <a:lnTo>
                    <a:pt x="1010" y="44"/>
                  </a:lnTo>
                  <a:lnTo>
                    <a:pt x="96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09" name="Google Shape;17209;p486"/>
            <p:cNvSpPr/>
            <p:nvPr/>
          </p:nvSpPr>
          <p:spPr>
            <a:xfrm>
              <a:off x="2465050" y="4534275"/>
              <a:ext cx="165675" cy="19750"/>
            </a:xfrm>
            <a:custGeom>
              <a:avLst/>
              <a:gdLst/>
              <a:ahLst/>
              <a:cxnLst/>
              <a:rect l="l" t="t" r="r" b="b"/>
              <a:pathLst>
                <a:path w="6627" h="790" extrusionOk="0">
                  <a:moveTo>
                    <a:pt x="6451" y="0"/>
                  </a:moveTo>
                  <a:lnTo>
                    <a:pt x="790" y="263"/>
                  </a:lnTo>
                  <a:lnTo>
                    <a:pt x="746" y="307"/>
                  </a:lnTo>
                  <a:lnTo>
                    <a:pt x="132" y="483"/>
                  </a:lnTo>
                  <a:lnTo>
                    <a:pt x="88" y="483"/>
                  </a:lnTo>
                  <a:lnTo>
                    <a:pt x="44" y="571"/>
                  </a:lnTo>
                  <a:lnTo>
                    <a:pt x="0" y="614"/>
                  </a:lnTo>
                  <a:lnTo>
                    <a:pt x="0" y="702"/>
                  </a:lnTo>
                  <a:lnTo>
                    <a:pt x="88" y="790"/>
                  </a:lnTo>
                  <a:lnTo>
                    <a:pt x="220" y="790"/>
                  </a:lnTo>
                  <a:lnTo>
                    <a:pt x="834" y="614"/>
                  </a:lnTo>
                  <a:lnTo>
                    <a:pt x="6451" y="351"/>
                  </a:lnTo>
                  <a:lnTo>
                    <a:pt x="6539" y="351"/>
                  </a:lnTo>
                  <a:lnTo>
                    <a:pt x="6583" y="307"/>
                  </a:lnTo>
                  <a:lnTo>
                    <a:pt x="6626" y="263"/>
                  </a:lnTo>
                  <a:lnTo>
                    <a:pt x="6626" y="176"/>
                  </a:lnTo>
                  <a:lnTo>
                    <a:pt x="6626" y="132"/>
                  </a:lnTo>
                  <a:lnTo>
                    <a:pt x="6583" y="44"/>
                  </a:lnTo>
                  <a:lnTo>
                    <a:pt x="6495" y="44"/>
                  </a:lnTo>
                  <a:lnTo>
                    <a:pt x="645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10" name="Google Shape;17210;p486"/>
            <p:cNvSpPr/>
            <p:nvPr/>
          </p:nvSpPr>
          <p:spPr>
            <a:xfrm>
              <a:off x="2470525" y="4513425"/>
              <a:ext cx="164575" cy="23050"/>
            </a:xfrm>
            <a:custGeom>
              <a:avLst/>
              <a:gdLst/>
              <a:ahLst/>
              <a:cxnLst/>
              <a:rect l="l" t="t" r="r" b="b"/>
              <a:pathLst>
                <a:path w="6583" h="922" extrusionOk="0">
                  <a:moveTo>
                    <a:pt x="6407" y="0"/>
                  </a:moveTo>
                  <a:lnTo>
                    <a:pt x="2546" y="88"/>
                  </a:lnTo>
                  <a:lnTo>
                    <a:pt x="1142" y="308"/>
                  </a:lnTo>
                  <a:lnTo>
                    <a:pt x="1098" y="308"/>
                  </a:lnTo>
                  <a:lnTo>
                    <a:pt x="133" y="571"/>
                  </a:lnTo>
                  <a:lnTo>
                    <a:pt x="89" y="615"/>
                  </a:lnTo>
                  <a:lnTo>
                    <a:pt x="45" y="659"/>
                  </a:lnTo>
                  <a:lnTo>
                    <a:pt x="1" y="746"/>
                  </a:lnTo>
                  <a:lnTo>
                    <a:pt x="45" y="790"/>
                  </a:lnTo>
                  <a:lnTo>
                    <a:pt x="89" y="878"/>
                  </a:lnTo>
                  <a:lnTo>
                    <a:pt x="176" y="922"/>
                  </a:lnTo>
                  <a:lnTo>
                    <a:pt x="220" y="922"/>
                  </a:lnTo>
                  <a:lnTo>
                    <a:pt x="1186" y="659"/>
                  </a:lnTo>
                  <a:lnTo>
                    <a:pt x="2590" y="439"/>
                  </a:lnTo>
                  <a:lnTo>
                    <a:pt x="6451" y="351"/>
                  </a:lnTo>
                  <a:lnTo>
                    <a:pt x="6495" y="351"/>
                  </a:lnTo>
                  <a:lnTo>
                    <a:pt x="6539" y="308"/>
                  </a:lnTo>
                  <a:lnTo>
                    <a:pt x="6583" y="264"/>
                  </a:lnTo>
                  <a:lnTo>
                    <a:pt x="6583" y="176"/>
                  </a:lnTo>
                  <a:lnTo>
                    <a:pt x="6583" y="88"/>
                  </a:lnTo>
                  <a:lnTo>
                    <a:pt x="6539" y="44"/>
                  </a:lnTo>
                  <a:lnTo>
                    <a:pt x="649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11" name="Google Shape;17211;p486"/>
            <p:cNvSpPr/>
            <p:nvPr/>
          </p:nvSpPr>
          <p:spPr>
            <a:xfrm>
              <a:off x="2521000" y="4471725"/>
              <a:ext cx="125075" cy="18675"/>
            </a:xfrm>
            <a:custGeom>
              <a:avLst/>
              <a:gdLst/>
              <a:ahLst/>
              <a:cxnLst/>
              <a:rect l="l" t="t" r="r" b="b"/>
              <a:pathLst>
                <a:path w="5003" h="747" extrusionOk="0">
                  <a:moveTo>
                    <a:pt x="4827" y="1"/>
                  </a:moveTo>
                  <a:lnTo>
                    <a:pt x="1756" y="133"/>
                  </a:lnTo>
                  <a:lnTo>
                    <a:pt x="308" y="308"/>
                  </a:lnTo>
                  <a:lnTo>
                    <a:pt x="264" y="352"/>
                  </a:lnTo>
                  <a:lnTo>
                    <a:pt x="88" y="396"/>
                  </a:lnTo>
                  <a:lnTo>
                    <a:pt x="44" y="440"/>
                  </a:lnTo>
                  <a:lnTo>
                    <a:pt x="0" y="484"/>
                  </a:lnTo>
                  <a:lnTo>
                    <a:pt x="0" y="571"/>
                  </a:lnTo>
                  <a:lnTo>
                    <a:pt x="0" y="615"/>
                  </a:lnTo>
                  <a:lnTo>
                    <a:pt x="88" y="703"/>
                  </a:lnTo>
                  <a:lnTo>
                    <a:pt x="176" y="747"/>
                  </a:lnTo>
                  <a:lnTo>
                    <a:pt x="220" y="747"/>
                  </a:lnTo>
                  <a:lnTo>
                    <a:pt x="351" y="659"/>
                  </a:lnTo>
                  <a:lnTo>
                    <a:pt x="1799" y="484"/>
                  </a:lnTo>
                  <a:lnTo>
                    <a:pt x="4827" y="352"/>
                  </a:lnTo>
                  <a:lnTo>
                    <a:pt x="4915" y="308"/>
                  </a:lnTo>
                  <a:lnTo>
                    <a:pt x="4959" y="308"/>
                  </a:lnTo>
                  <a:lnTo>
                    <a:pt x="5003" y="220"/>
                  </a:lnTo>
                  <a:lnTo>
                    <a:pt x="5003" y="176"/>
                  </a:lnTo>
                  <a:lnTo>
                    <a:pt x="5003" y="89"/>
                  </a:lnTo>
                  <a:lnTo>
                    <a:pt x="4959" y="45"/>
                  </a:lnTo>
                  <a:lnTo>
                    <a:pt x="487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12" name="Google Shape;17212;p486"/>
            <p:cNvSpPr/>
            <p:nvPr/>
          </p:nvSpPr>
          <p:spPr>
            <a:xfrm>
              <a:off x="2530875" y="4452000"/>
              <a:ext cx="120700" cy="19750"/>
            </a:xfrm>
            <a:custGeom>
              <a:avLst/>
              <a:gdLst/>
              <a:ahLst/>
              <a:cxnLst/>
              <a:rect l="l" t="t" r="r" b="b"/>
              <a:pathLst>
                <a:path w="4828" h="790" extrusionOk="0">
                  <a:moveTo>
                    <a:pt x="4608" y="0"/>
                  </a:moveTo>
                  <a:lnTo>
                    <a:pt x="2019" y="88"/>
                  </a:lnTo>
                  <a:lnTo>
                    <a:pt x="483" y="307"/>
                  </a:lnTo>
                  <a:lnTo>
                    <a:pt x="439" y="307"/>
                  </a:lnTo>
                  <a:lnTo>
                    <a:pt x="88" y="439"/>
                  </a:lnTo>
                  <a:lnTo>
                    <a:pt x="44" y="483"/>
                  </a:lnTo>
                  <a:lnTo>
                    <a:pt x="0" y="570"/>
                  </a:lnTo>
                  <a:lnTo>
                    <a:pt x="0" y="614"/>
                  </a:lnTo>
                  <a:lnTo>
                    <a:pt x="0" y="702"/>
                  </a:lnTo>
                  <a:lnTo>
                    <a:pt x="44" y="790"/>
                  </a:lnTo>
                  <a:lnTo>
                    <a:pt x="220" y="790"/>
                  </a:lnTo>
                  <a:lnTo>
                    <a:pt x="571" y="658"/>
                  </a:lnTo>
                  <a:lnTo>
                    <a:pt x="2063" y="439"/>
                  </a:lnTo>
                  <a:lnTo>
                    <a:pt x="4652" y="351"/>
                  </a:lnTo>
                  <a:lnTo>
                    <a:pt x="4696" y="307"/>
                  </a:lnTo>
                  <a:lnTo>
                    <a:pt x="4783" y="263"/>
                  </a:lnTo>
                  <a:lnTo>
                    <a:pt x="4783" y="219"/>
                  </a:lnTo>
                  <a:lnTo>
                    <a:pt x="4827" y="132"/>
                  </a:lnTo>
                  <a:lnTo>
                    <a:pt x="4783" y="88"/>
                  </a:lnTo>
                  <a:lnTo>
                    <a:pt x="4739" y="44"/>
                  </a:lnTo>
                  <a:lnTo>
                    <a:pt x="469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13" name="Google Shape;17213;p486"/>
            <p:cNvSpPr/>
            <p:nvPr/>
          </p:nvSpPr>
          <p:spPr>
            <a:xfrm>
              <a:off x="2524300" y="4427850"/>
              <a:ext cx="161275" cy="30750"/>
            </a:xfrm>
            <a:custGeom>
              <a:avLst/>
              <a:gdLst/>
              <a:ahLst/>
              <a:cxnLst/>
              <a:rect l="l" t="t" r="r" b="b"/>
              <a:pathLst>
                <a:path w="6451" h="1230" extrusionOk="0">
                  <a:moveTo>
                    <a:pt x="6275" y="1"/>
                  </a:moveTo>
                  <a:lnTo>
                    <a:pt x="2896" y="220"/>
                  </a:lnTo>
                  <a:lnTo>
                    <a:pt x="1360" y="483"/>
                  </a:lnTo>
                  <a:lnTo>
                    <a:pt x="1316" y="483"/>
                  </a:lnTo>
                  <a:lnTo>
                    <a:pt x="132" y="878"/>
                  </a:lnTo>
                  <a:lnTo>
                    <a:pt x="44" y="922"/>
                  </a:lnTo>
                  <a:lnTo>
                    <a:pt x="0" y="966"/>
                  </a:lnTo>
                  <a:lnTo>
                    <a:pt x="0" y="1054"/>
                  </a:lnTo>
                  <a:lnTo>
                    <a:pt x="0" y="1098"/>
                  </a:lnTo>
                  <a:lnTo>
                    <a:pt x="88" y="1185"/>
                  </a:lnTo>
                  <a:lnTo>
                    <a:pt x="176" y="1229"/>
                  </a:lnTo>
                  <a:lnTo>
                    <a:pt x="219" y="1229"/>
                  </a:lnTo>
                  <a:lnTo>
                    <a:pt x="1404" y="834"/>
                  </a:lnTo>
                  <a:lnTo>
                    <a:pt x="2896" y="571"/>
                  </a:lnTo>
                  <a:lnTo>
                    <a:pt x="6275" y="352"/>
                  </a:lnTo>
                  <a:lnTo>
                    <a:pt x="6363" y="308"/>
                  </a:lnTo>
                  <a:lnTo>
                    <a:pt x="6407" y="264"/>
                  </a:lnTo>
                  <a:lnTo>
                    <a:pt x="6450" y="220"/>
                  </a:lnTo>
                  <a:lnTo>
                    <a:pt x="6450" y="132"/>
                  </a:lnTo>
                  <a:lnTo>
                    <a:pt x="6450" y="88"/>
                  </a:lnTo>
                  <a:lnTo>
                    <a:pt x="6407" y="45"/>
                  </a:lnTo>
                  <a:lnTo>
                    <a:pt x="627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14" name="Google Shape;17214;p486"/>
            <p:cNvSpPr/>
            <p:nvPr/>
          </p:nvSpPr>
          <p:spPr>
            <a:xfrm>
              <a:off x="2522100" y="4401525"/>
              <a:ext cx="190900" cy="28550"/>
            </a:xfrm>
            <a:custGeom>
              <a:avLst/>
              <a:gdLst/>
              <a:ahLst/>
              <a:cxnLst/>
              <a:rect l="l" t="t" r="r" b="b"/>
              <a:pathLst>
                <a:path w="7636" h="1142" extrusionOk="0">
                  <a:moveTo>
                    <a:pt x="7416" y="1"/>
                  </a:moveTo>
                  <a:lnTo>
                    <a:pt x="5003" y="308"/>
                  </a:lnTo>
                  <a:lnTo>
                    <a:pt x="2370" y="483"/>
                  </a:lnTo>
                  <a:lnTo>
                    <a:pt x="351" y="703"/>
                  </a:lnTo>
                  <a:lnTo>
                    <a:pt x="264" y="747"/>
                  </a:lnTo>
                  <a:lnTo>
                    <a:pt x="88" y="834"/>
                  </a:lnTo>
                  <a:lnTo>
                    <a:pt x="44" y="878"/>
                  </a:lnTo>
                  <a:lnTo>
                    <a:pt x="0" y="922"/>
                  </a:lnTo>
                  <a:lnTo>
                    <a:pt x="0" y="1010"/>
                  </a:lnTo>
                  <a:lnTo>
                    <a:pt x="44" y="1054"/>
                  </a:lnTo>
                  <a:lnTo>
                    <a:pt x="88" y="1141"/>
                  </a:lnTo>
                  <a:lnTo>
                    <a:pt x="264" y="1141"/>
                  </a:lnTo>
                  <a:lnTo>
                    <a:pt x="395" y="1054"/>
                  </a:lnTo>
                  <a:lnTo>
                    <a:pt x="2414" y="834"/>
                  </a:lnTo>
                  <a:lnTo>
                    <a:pt x="5047" y="659"/>
                  </a:lnTo>
                  <a:lnTo>
                    <a:pt x="7460" y="352"/>
                  </a:lnTo>
                  <a:lnTo>
                    <a:pt x="7548" y="308"/>
                  </a:lnTo>
                  <a:lnTo>
                    <a:pt x="7592" y="264"/>
                  </a:lnTo>
                  <a:lnTo>
                    <a:pt x="7635" y="220"/>
                  </a:lnTo>
                  <a:lnTo>
                    <a:pt x="7635" y="132"/>
                  </a:lnTo>
                  <a:lnTo>
                    <a:pt x="7592" y="88"/>
                  </a:lnTo>
                  <a:lnTo>
                    <a:pt x="7548" y="44"/>
                  </a:lnTo>
                  <a:lnTo>
                    <a:pt x="750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15" name="Google Shape;17215;p486"/>
            <p:cNvSpPr/>
            <p:nvPr/>
          </p:nvSpPr>
          <p:spPr>
            <a:xfrm>
              <a:off x="2533075" y="4308275"/>
              <a:ext cx="523300" cy="91075"/>
            </a:xfrm>
            <a:custGeom>
              <a:avLst/>
              <a:gdLst/>
              <a:ahLst/>
              <a:cxnLst/>
              <a:rect l="l" t="t" r="r" b="b"/>
              <a:pathLst>
                <a:path w="20932" h="3643" extrusionOk="0">
                  <a:moveTo>
                    <a:pt x="20361" y="1"/>
                  </a:moveTo>
                  <a:lnTo>
                    <a:pt x="16411" y="352"/>
                  </a:lnTo>
                  <a:lnTo>
                    <a:pt x="10444" y="834"/>
                  </a:lnTo>
                  <a:lnTo>
                    <a:pt x="6099" y="1273"/>
                  </a:lnTo>
                  <a:lnTo>
                    <a:pt x="6056" y="1273"/>
                  </a:lnTo>
                  <a:lnTo>
                    <a:pt x="2765" y="2283"/>
                  </a:lnTo>
                  <a:lnTo>
                    <a:pt x="965" y="2634"/>
                  </a:lnTo>
                  <a:lnTo>
                    <a:pt x="878" y="2677"/>
                  </a:lnTo>
                  <a:lnTo>
                    <a:pt x="88" y="3336"/>
                  </a:lnTo>
                  <a:lnTo>
                    <a:pt x="44" y="3380"/>
                  </a:lnTo>
                  <a:lnTo>
                    <a:pt x="0" y="3467"/>
                  </a:lnTo>
                  <a:lnTo>
                    <a:pt x="0" y="3511"/>
                  </a:lnTo>
                  <a:lnTo>
                    <a:pt x="44" y="3599"/>
                  </a:lnTo>
                  <a:lnTo>
                    <a:pt x="88" y="3643"/>
                  </a:lnTo>
                  <a:lnTo>
                    <a:pt x="176" y="3643"/>
                  </a:lnTo>
                  <a:lnTo>
                    <a:pt x="307" y="3599"/>
                  </a:lnTo>
                  <a:lnTo>
                    <a:pt x="1097" y="2985"/>
                  </a:lnTo>
                  <a:lnTo>
                    <a:pt x="2852" y="2590"/>
                  </a:lnTo>
                  <a:lnTo>
                    <a:pt x="6143" y="1624"/>
                  </a:lnTo>
                  <a:lnTo>
                    <a:pt x="10488" y="1186"/>
                  </a:lnTo>
                  <a:lnTo>
                    <a:pt x="13647" y="966"/>
                  </a:lnTo>
                  <a:lnTo>
                    <a:pt x="16455" y="703"/>
                  </a:lnTo>
                  <a:lnTo>
                    <a:pt x="20361" y="352"/>
                  </a:lnTo>
                  <a:lnTo>
                    <a:pt x="20712" y="440"/>
                  </a:lnTo>
                  <a:lnTo>
                    <a:pt x="20799" y="440"/>
                  </a:lnTo>
                  <a:lnTo>
                    <a:pt x="20843" y="396"/>
                  </a:lnTo>
                  <a:lnTo>
                    <a:pt x="20887" y="352"/>
                  </a:lnTo>
                  <a:lnTo>
                    <a:pt x="20931" y="308"/>
                  </a:lnTo>
                  <a:lnTo>
                    <a:pt x="20931" y="220"/>
                  </a:lnTo>
                  <a:lnTo>
                    <a:pt x="20887" y="176"/>
                  </a:lnTo>
                  <a:lnTo>
                    <a:pt x="20843" y="132"/>
                  </a:lnTo>
                  <a:lnTo>
                    <a:pt x="20799" y="88"/>
                  </a:lnTo>
                  <a:lnTo>
                    <a:pt x="2040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16" name="Google Shape;17216;p486"/>
            <p:cNvSpPr/>
            <p:nvPr/>
          </p:nvSpPr>
          <p:spPr>
            <a:xfrm>
              <a:off x="2508925" y="4276475"/>
              <a:ext cx="537575" cy="125075"/>
            </a:xfrm>
            <a:custGeom>
              <a:avLst/>
              <a:gdLst/>
              <a:ahLst/>
              <a:cxnLst/>
              <a:rect l="l" t="t" r="r" b="b"/>
              <a:pathLst>
                <a:path w="21503" h="5003" extrusionOk="0">
                  <a:moveTo>
                    <a:pt x="18255" y="0"/>
                  </a:moveTo>
                  <a:lnTo>
                    <a:pt x="13779" y="395"/>
                  </a:lnTo>
                  <a:lnTo>
                    <a:pt x="9479" y="834"/>
                  </a:lnTo>
                  <a:lnTo>
                    <a:pt x="6846" y="1185"/>
                  </a:lnTo>
                  <a:lnTo>
                    <a:pt x="6802" y="1229"/>
                  </a:lnTo>
                  <a:lnTo>
                    <a:pt x="5003" y="2238"/>
                  </a:lnTo>
                  <a:lnTo>
                    <a:pt x="3599" y="2765"/>
                  </a:lnTo>
                  <a:lnTo>
                    <a:pt x="1361" y="3247"/>
                  </a:lnTo>
                  <a:lnTo>
                    <a:pt x="1273" y="3335"/>
                  </a:lnTo>
                  <a:lnTo>
                    <a:pt x="440" y="4432"/>
                  </a:lnTo>
                  <a:lnTo>
                    <a:pt x="88" y="4652"/>
                  </a:lnTo>
                  <a:lnTo>
                    <a:pt x="45" y="4739"/>
                  </a:lnTo>
                  <a:lnTo>
                    <a:pt x="1" y="4783"/>
                  </a:lnTo>
                  <a:lnTo>
                    <a:pt x="1" y="4871"/>
                  </a:lnTo>
                  <a:lnTo>
                    <a:pt x="45" y="4915"/>
                  </a:lnTo>
                  <a:lnTo>
                    <a:pt x="88" y="4959"/>
                  </a:lnTo>
                  <a:lnTo>
                    <a:pt x="176" y="5003"/>
                  </a:lnTo>
                  <a:lnTo>
                    <a:pt x="264" y="4959"/>
                  </a:lnTo>
                  <a:lnTo>
                    <a:pt x="659" y="4739"/>
                  </a:lnTo>
                  <a:lnTo>
                    <a:pt x="703" y="4695"/>
                  </a:lnTo>
                  <a:lnTo>
                    <a:pt x="1537" y="3598"/>
                  </a:lnTo>
                  <a:lnTo>
                    <a:pt x="3687" y="3072"/>
                  </a:lnTo>
                  <a:lnTo>
                    <a:pt x="3731" y="3072"/>
                  </a:lnTo>
                  <a:lnTo>
                    <a:pt x="5135" y="2545"/>
                  </a:lnTo>
                  <a:lnTo>
                    <a:pt x="5179" y="2545"/>
                  </a:lnTo>
                  <a:lnTo>
                    <a:pt x="6934" y="1536"/>
                  </a:lnTo>
                  <a:lnTo>
                    <a:pt x="9523" y="1185"/>
                  </a:lnTo>
                  <a:lnTo>
                    <a:pt x="13779" y="746"/>
                  </a:lnTo>
                  <a:lnTo>
                    <a:pt x="18255" y="351"/>
                  </a:lnTo>
                  <a:lnTo>
                    <a:pt x="19922" y="351"/>
                  </a:lnTo>
                  <a:lnTo>
                    <a:pt x="20625" y="527"/>
                  </a:lnTo>
                  <a:lnTo>
                    <a:pt x="21063" y="790"/>
                  </a:lnTo>
                  <a:lnTo>
                    <a:pt x="21151" y="790"/>
                  </a:lnTo>
                  <a:lnTo>
                    <a:pt x="21327" y="834"/>
                  </a:lnTo>
                  <a:lnTo>
                    <a:pt x="21371" y="790"/>
                  </a:lnTo>
                  <a:lnTo>
                    <a:pt x="21458" y="790"/>
                  </a:lnTo>
                  <a:lnTo>
                    <a:pt x="21458" y="746"/>
                  </a:lnTo>
                  <a:lnTo>
                    <a:pt x="21502" y="658"/>
                  </a:lnTo>
                  <a:lnTo>
                    <a:pt x="21502" y="571"/>
                  </a:lnTo>
                  <a:lnTo>
                    <a:pt x="21458" y="527"/>
                  </a:lnTo>
                  <a:lnTo>
                    <a:pt x="21414" y="483"/>
                  </a:lnTo>
                  <a:lnTo>
                    <a:pt x="21239" y="483"/>
                  </a:lnTo>
                  <a:lnTo>
                    <a:pt x="20800" y="176"/>
                  </a:lnTo>
                  <a:lnTo>
                    <a:pt x="20712" y="176"/>
                  </a:lnTo>
                  <a:lnTo>
                    <a:pt x="1996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17" name="Google Shape;17217;p486"/>
            <p:cNvSpPr/>
            <p:nvPr/>
          </p:nvSpPr>
          <p:spPr>
            <a:xfrm>
              <a:off x="2481500" y="4238075"/>
              <a:ext cx="585825" cy="166775"/>
            </a:xfrm>
            <a:custGeom>
              <a:avLst/>
              <a:gdLst/>
              <a:ahLst/>
              <a:cxnLst/>
              <a:rect l="l" t="t" r="r" b="b"/>
              <a:pathLst>
                <a:path w="23433" h="6671" extrusionOk="0">
                  <a:moveTo>
                    <a:pt x="17509" y="0"/>
                  </a:moveTo>
                  <a:lnTo>
                    <a:pt x="16149" y="88"/>
                  </a:lnTo>
                  <a:lnTo>
                    <a:pt x="14832" y="176"/>
                  </a:lnTo>
                  <a:lnTo>
                    <a:pt x="13604" y="264"/>
                  </a:lnTo>
                  <a:lnTo>
                    <a:pt x="11848" y="395"/>
                  </a:lnTo>
                  <a:lnTo>
                    <a:pt x="11805" y="395"/>
                  </a:lnTo>
                  <a:lnTo>
                    <a:pt x="9786" y="790"/>
                  </a:lnTo>
                  <a:lnTo>
                    <a:pt x="9742" y="790"/>
                  </a:lnTo>
                  <a:lnTo>
                    <a:pt x="8470" y="1448"/>
                  </a:lnTo>
                  <a:lnTo>
                    <a:pt x="7285" y="2282"/>
                  </a:lnTo>
                  <a:lnTo>
                    <a:pt x="5442" y="3248"/>
                  </a:lnTo>
                  <a:lnTo>
                    <a:pt x="2282" y="3950"/>
                  </a:lnTo>
                  <a:lnTo>
                    <a:pt x="2195" y="3994"/>
                  </a:lnTo>
                  <a:lnTo>
                    <a:pt x="1580" y="4476"/>
                  </a:lnTo>
                  <a:lnTo>
                    <a:pt x="1537" y="4564"/>
                  </a:lnTo>
                  <a:lnTo>
                    <a:pt x="747" y="5836"/>
                  </a:lnTo>
                  <a:lnTo>
                    <a:pt x="88" y="6363"/>
                  </a:lnTo>
                  <a:lnTo>
                    <a:pt x="45" y="6407"/>
                  </a:lnTo>
                  <a:lnTo>
                    <a:pt x="1" y="6451"/>
                  </a:lnTo>
                  <a:lnTo>
                    <a:pt x="45" y="6539"/>
                  </a:lnTo>
                  <a:lnTo>
                    <a:pt x="45" y="6582"/>
                  </a:lnTo>
                  <a:lnTo>
                    <a:pt x="132" y="6626"/>
                  </a:lnTo>
                  <a:lnTo>
                    <a:pt x="176" y="6670"/>
                  </a:lnTo>
                  <a:lnTo>
                    <a:pt x="308" y="6626"/>
                  </a:lnTo>
                  <a:lnTo>
                    <a:pt x="1010" y="6100"/>
                  </a:lnTo>
                  <a:lnTo>
                    <a:pt x="1054" y="6012"/>
                  </a:lnTo>
                  <a:lnTo>
                    <a:pt x="1800" y="4739"/>
                  </a:lnTo>
                  <a:lnTo>
                    <a:pt x="2414" y="4301"/>
                  </a:lnTo>
                  <a:lnTo>
                    <a:pt x="5574" y="3599"/>
                  </a:lnTo>
                  <a:lnTo>
                    <a:pt x="5617" y="3555"/>
                  </a:lnTo>
                  <a:lnTo>
                    <a:pt x="7460" y="2589"/>
                  </a:lnTo>
                  <a:lnTo>
                    <a:pt x="8645" y="1756"/>
                  </a:lnTo>
                  <a:lnTo>
                    <a:pt x="9874" y="1141"/>
                  </a:lnTo>
                  <a:lnTo>
                    <a:pt x="11892" y="746"/>
                  </a:lnTo>
                  <a:lnTo>
                    <a:pt x="13604" y="615"/>
                  </a:lnTo>
                  <a:lnTo>
                    <a:pt x="14832" y="527"/>
                  </a:lnTo>
                  <a:lnTo>
                    <a:pt x="16149" y="439"/>
                  </a:lnTo>
                  <a:lnTo>
                    <a:pt x="17509" y="351"/>
                  </a:lnTo>
                  <a:lnTo>
                    <a:pt x="18825" y="395"/>
                  </a:lnTo>
                  <a:lnTo>
                    <a:pt x="19484" y="439"/>
                  </a:lnTo>
                  <a:lnTo>
                    <a:pt x="20098" y="483"/>
                  </a:lnTo>
                  <a:lnTo>
                    <a:pt x="20668" y="571"/>
                  </a:lnTo>
                  <a:lnTo>
                    <a:pt x="21195" y="702"/>
                  </a:lnTo>
                  <a:lnTo>
                    <a:pt x="21722" y="878"/>
                  </a:lnTo>
                  <a:lnTo>
                    <a:pt x="22160" y="1097"/>
                  </a:lnTo>
                  <a:lnTo>
                    <a:pt x="22555" y="1361"/>
                  </a:lnTo>
                  <a:lnTo>
                    <a:pt x="22862" y="1624"/>
                  </a:lnTo>
                  <a:lnTo>
                    <a:pt x="22950" y="1712"/>
                  </a:lnTo>
                  <a:lnTo>
                    <a:pt x="23213" y="1756"/>
                  </a:lnTo>
                  <a:lnTo>
                    <a:pt x="23345" y="1756"/>
                  </a:lnTo>
                  <a:lnTo>
                    <a:pt x="23389" y="1712"/>
                  </a:lnTo>
                  <a:lnTo>
                    <a:pt x="23433" y="1668"/>
                  </a:lnTo>
                  <a:lnTo>
                    <a:pt x="23433" y="1580"/>
                  </a:lnTo>
                  <a:lnTo>
                    <a:pt x="23433" y="1536"/>
                  </a:lnTo>
                  <a:lnTo>
                    <a:pt x="23389" y="1448"/>
                  </a:lnTo>
                  <a:lnTo>
                    <a:pt x="23301" y="1448"/>
                  </a:lnTo>
                  <a:lnTo>
                    <a:pt x="23082" y="1361"/>
                  </a:lnTo>
                  <a:lnTo>
                    <a:pt x="22731" y="1054"/>
                  </a:lnTo>
                  <a:lnTo>
                    <a:pt x="22336" y="790"/>
                  </a:lnTo>
                  <a:lnTo>
                    <a:pt x="21853" y="571"/>
                  </a:lnTo>
                  <a:lnTo>
                    <a:pt x="21327" y="395"/>
                  </a:lnTo>
                  <a:lnTo>
                    <a:pt x="20800" y="264"/>
                  </a:lnTo>
                  <a:lnTo>
                    <a:pt x="20186" y="176"/>
                  </a:lnTo>
                  <a:lnTo>
                    <a:pt x="19528" y="88"/>
                  </a:lnTo>
                  <a:lnTo>
                    <a:pt x="18869" y="44"/>
                  </a:lnTo>
                  <a:lnTo>
                    <a:pt x="1750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18" name="Google Shape;17218;p486"/>
            <p:cNvSpPr/>
            <p:nvPr/>
          </p:nvSpPr>
          <p:spPr>
            <a:xfrm>
              <a:off x="2461750" y="4201875"/>
              <a:ext cx="634100" cy="202975"/>
            </a:xfrm>
            <a:custGeom>
              <a:avLst/>
              <a:gdLst/>
              <a:ahLst/>
              <a:cxnLst/>
              <a:rect l="l" t="t" r="r" b="b"/>
              <a:pathLst>
                <a:path w="25364" h="8119" extrusionOk="0">
                  <a:moveTo>
                    <a:pt x="14613" y="0"/>
                  </a:moveTo>
                  <a:lnTo>
                    <a:pt x="12156" y="220"/>
                  </a:lnTo>
                  <a:lnTo>
                    <a:pt x="12112" y="220"/>
                  </a:lnTo>
                  <a:lnTo>
                    <a:pt x="11015" y="527"/>
                  </a:lnTo>
                  <a:lnTo>
                    <a:pt x="10971" y="571"/>
                  </a:lnTo>
                  <a:lnTo>
                    <a:pt x="10181" y="1185"/>
                  </a:lnTo>
                  <a:lnTo>
                    <a:pt x="8163" y="2809"/>
                  </a:lnTo>
                  <a:lnTo>
                    <a:pt x="6320" y="3818"/>
                  </a:lnTo>
                  <a:lnTo>
                    <a:pt x="5574" y="4081"/>
                  </a:lnTo>
                  <a:lnTo>
                    <a:pt x="4915" y="4257"/>
                  </a:lnTo>
                  <a:lnTo>
                    <a:pt x="4345" y="4388"/>
                  </a:lnTo>
                  <a:lnTo>
                    <a:pt x="3862" y="4432"/>
                  </a:lnTo>
                  <a:lnTo>
                    <a:pt x="3380" y="4520"/>
                  </a:lnTo>
                  <a:lnTo>
                    <a:pt x="2941" y="4608"/>
                  </a:lnTo>
                  <a:lnTo>
                    <a:pt x="2546" y="4783"/>
                  </a:lnTo>
                  <a:lnTo>
                    <a:pt x="2151" y="5003"/>
                  </a:lnTo>
                  <a:lnTo>
                    <a:pt x="1756" y="5354"/>
                  </a:lnTo>
                  <a:lnTo>
                    <a:pt x="1317" y="5880"/>
                  </a:lnTo>
                  <a:lnTo>
                    <a:pt x="922" y="6582"/>
                  </a:lnTo>
                  <a:lnTo>
                    <a:pt x="440" y="7460"/>
                  </a:lnTo>
                  <a:lnTo>
                    <a:pt x="89" y="7811"/>
                  </a:lnTo>
                  <a:lnTo>
                    <a:pt x="45" y="7855"/>
                  </a:lnTo>
                  <a:lnTo>
                    <a:pt x="1" y="7899"/>
                  </a:lnTo>
                  <a:lnTo>
                    <a:pt x="1" y="7987"/>
                  </a:lnTo>
                  <a:lnTo>
                    <a:pt x="45" y="8030"/>
                  </a:lnTo>
                  <a:lnTo>
                    <a:pt x="89" y="8074"/>
                  </a:lnTo>
                  <a:lnTo>
                    <a:pt x="176" y="8118"/>
                  </a:lnTo>
                  <a:lnTo>
                    <a:pt x="308" y="8074"/>
                  </a:lnTo>
                  <a:lnTo>
                    <a:pt x="703" y="7723"/>
                  </a:lnTo>
                  <a:lnTo>
                    <a:pt x="747" y="7636"/>
                  </a:lnTo>
                  <a:lnTo>
                    <a:pt x="1186" y="6802"/>
                  </a:lnTo>
                  <a:lnTo>
                    <a:pt x="1581" y="6144"/>
                  </a:lnTo>
                  <a:lnTo>
                    <a:pt x="1932" y="5661"/>
                  </a:lnTo>
                  <a:lnTo>
                    <a:pt x="2283" y="5310"/>
                  </a:lnTo>
                  <a:lnTo>
                    <a:pt x="2678" y="5090"/>
                  </a:lnTo>
                  <a:lnTo>
                    <a:pt x="3029" y="4959"/>
                  </a:lnTo>
                  <a:lnTo>
                    <a:pt x="3467" y="4871"/>
                  </a:lnTo>
                  <a:lnTo>
                    <a:pt x="3906" y="4783"/>
                  </a:lnTo>
                  <a:lnTo>
                    <a:pt x="4433" y="4696"/>
                  </a:lnTo>
                  <a:lnTo>
                    <a:pt x="5003" y="4608"/>
                  </a:lnTo>
                  <a:lnTo>
                    <a:pt x="5705" y="4432"/>
                  </a:lnTo>
                  <a:lnTo>
                    <a:pt x="6451" y="4125"/>
                  </a:lnTo>
                  <a:lnTo>
                    <a:pt x="8338" y="3116"/>
                  </a:lnTo>
                  <a:lnTo>
                    <a:pt x="8382" y="3116"/>
                  </a:lnTo>
                  <a:lnTo>
                    <a:pt x="10401" y="1448"/>
                  </a:lnTo>
                  <a:lnTo>
                    <a:pt x="11146" y="878"/>
                  </a:lnTo>
                  <a:lnTo>
                    <a:pt x="12200" y="571"/>
                  </a:lnTo>
                  <a:lnTo>
                    <a:pt x="14657" y="351"/>
                  </a:lnTo>
                  <a:lnTo>
                    <a:pt x="17948" y="351"/>
                  </a:lnTo>
                  <a:lnTo>
                    <a:pt x="21063" y="702"/>
                  </a:lnTo>
                  <a:lnTo>
                    <a:pt x="22204" y="1053"/>
                  </a:lnTo>
                  <a:lnTo>
                    <a:pt x="23652" y="1843"/>
                  </a:lnTo>
                  <a:lnTo>
                    <a:pt x="24706" y="2677"/>
                  </a:lnTo>
                  <a:lnTo>
                    <a:pt x="24749" y="2721"/>
                  </a:lnTo>
                  <a:lnTo>
                    <a:pt x="25144" y="2809"/>
                  </a:lnTo>
                  <a:lnTo>
                    <a:pt x="25276" y="2809"/>
                  </a:lnTo>
                  <a:lnTo>
                    <a:pt x="25320" y="2765"/>
                  </a:lnTo>
                  <a:lnTo>
                    <a:pt x="25364" y="2677"/>
                  </a:lnTo>
                  <a:lnTo>
                    <a:pt x="25364" y="2633"/>
                  </a:lnTo>
                  <a:lnTo>
                    <a:pt x="25320" y="2545"/>
                  </a:lnTo>
                  <a:lnTo>
                    <a:pt x="25276" y="2502"/>
                  </a:lnTo>
                  <a:lnTo>
                    <a:pt x="25232" y="2458"/>
                  </a:lnTo>
                  <a:lnTo>
                    <a:pt x="24881" y="2370"/>
                  </a:lnTo>
                  <a:lnTo>
                    <a:pt x="23872" y="1536"/>
                  </a:lnTo>
                  <a:lnTo>
                    <a:pt x="23828" y="1536"/>
                  </a:lnTo>
                  <a:lnTo>
                    <a:pt x="22380" y="746"/>
                  </a:lnTo>
                  <a:lnTo>
                    <a:pt x="22336" y="702"/>
                  </a:lnTo>
                  <a:lnTo>
                    <a:pt x="21151" y="351"/>
                  </a:lnTo>
                  <a:lnTo>
                    <a:pt x="1799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19" name="Google Shape;17219;p486"/>
            <p:cNvSpPr/>
            <p:nvPr/>
          </p:nvSpPr>
          <p:spPr>
            <a:xfrm>
              <a:off x="1832075" y="4324725"/>
              <a:ext cx="1298875" cy="348875"/>
            </a:xfrm>
            <a:custGeom>
              <a:avLst/>
              <a:gdLst/>
              <a:ahLst/>
              <a:cxnLst/>
              <a:rect l="l" t="t" r="r" b="b"/>
              <a:pathLst>
                <a:path w="51955" h="13955" extrusionOk="0">
                  <a:moveTo>
                    <a:pt x="48620" y="1"/>
                  </a:moveTo>
                  <a:lnTo>
                    <a:pt x="45329" y="528"/>
                  </a:lnTo>
                  <a:lnTo>
                    <a:pt x="42916" y="879"/>
                  </a:lnTo>
                  <a:lnTo>
                    <a:pt x="40370" y="1273"/>
                  </a:lnTo>
                  <a:lnTo>
                    <a:pt x="35982" y="1756"/>
                  </a:lnTo>
                  <a:lnTo>
                    <a:pt x="31945" y="2414"/>
                  </a:lnTo>
                  <a:lnTo>
                    <a:pt x="29400" y="2678"/>
                  </a:lnTo>
                  <a:lnTo>
                    <a:pt x="29356" y="2722"/>
                  </a:lnTo>
                  <a:lnTo>
                    <a:pt x="27162" y="3775"/>
                  </a:lnTo>
                  <a:lnTo>
                    <a:pt x="27119" y="3775"/>
                  </a:lnTo>
                  <a:lnTo>
                    <a:pt x="25407" y="5003"/>
                  </a:lnTo>
                  <a:lnTo>
                    <a:pt x="21282" y="7899"/>
                  </a:lnTo>
                  <a:lnTo>
                    <a:pt x="20712" y="8075"/>
                  </a:lnTo>
                  <a:lnTo>
                    <a:pt x="17684" y="7987"/>
                  </a:lnTo>
                  <a:lnTo>
                    <a:pt x="15359" y="7768"/>
                  </a:lnTo>
                  <a:lnTo>
                    <a:pt x="11717" y="7329"/>
                  </a:lnTo>
                  <a:lnTo>
                    <a:pt x="9566" y="6978"/>
                  </a:lnTo>
                  <a:lnTo>
                    <a:pt x="9522" y="6978"/>
                  </a:lnTo>
                  <a:lnTo>
                    <a:pt x="8777" y="7153"/>
                  </a:lnTo>
                  <a:lnTo>
                    <a:pt x="6012" y="8163"/>
                  </a:lnTo>
                  <a:lnTo>
                    <a:pt x="5091" y="8733"/>
                  </a:lnTo>
                  <a:lnTo>
                    <a:pt x="5047" y="8733"/>
                  </a:lnTo>
                  <a:lnTo>
                    <a:pt x="3511" y="10444"/>
                  </a:lnTo>
                  <a:lnTo>
                    <a:pt x="1536" y="11717"/>
                  </a:lnTo>
                  <a:lnTo>
                    <a:pt x="1492" y="11761"/>
                  </a:lnTo>
                  <a:lnTo>
                    <a:pt x="44" y="13692"/>
                  </a:lnTo>
                  <a:lnTo>
                    <a:pt x="0" y="13735"/>
                  </a:lnTo>
                  <a:lnTo>
                    <a:pt x="0" y="13823"/>
                  </a:lnTo>
                  <a:lnTo>
                    <a:pt x="44" y="13867"/>
                  </a:lnTo>
                  <a:lnTo>
                    <a:pt x="88" y="13955"/>
                  </a:lnTo>
                  <a:lnTo>
                    <a:pt x="264" y="13955"/>
                  </a:lnTo>
                  <a:lnTo>
                    <a:pt x="308" y="13911"/>
                  </a:lnTo>
                  <a:lnTo>
                    <a:pt x="1756" y="12024"/>
                  </a:lnTo>
                  <a:lnTo>
                    <a:pt x="3730" y="10752"/>
                  </a:lnTo>
                  <a:lnTo>
                    <a:pt x="3730" y="10708"/>
                  </a:lnTo>
                  <a:lnTo>
                    <a:pt x="5310" y="8996"/>
                  </a:lnTo>
                  <a:lnTo>
                    <a:pt x="6144" y="8470"/>
                  </a:lnTo>
                  <a:lnTo>
                    <a:pt x="8864" y="7504"/>
                  </a:lnTo>
                  <a:lnTo>
                    <a:pt x="9566" y="7329"/>
                  </a:lnTo>
                  <a:lnTo>
                    <a:pt x="11673" y="7680"/>
                  </a:lnTo>
                  <a:lnTo>
                    <a:pt x="15315" y="8119"/>
                  </a:lnTo>
                  <a:lnTo>
                    <a:pt x="17640" y="8338"/>
                  </a:lnTo>
                  <a:lnTo>
                    <a:pt x="20712" y="8426"/>
                  </a:lnTo>
                  <a:lnTo>
                    <a:pt x="20756" y="8382"/>
                  </a:lnTo>
                  <a:lnTo>
                    <a:pt x="21414" y="8250"/>
                  </a:lnTo>
                  <a:lnTo>
                    <a:pt x="21458" y="8207"/>
                  </a:lnTo>
                  <a:lnTo>
                    <a:pt x="25627" y="5267"/>
                  </a:lnTo>
                  <a:lnTo>
                    <a:pt x="27294" y="4082"/>
                  </a:lnTo>
                  <a:lnTo>
                    <a:pt x="29488" y="3029"/>
                  </a:lnTo>
                  <a:lnTo>
                    <a:pt x="31989" y="2765"/>
                  </a:lnTo>
                  <a:lnTo>
                    <a:pt x="36026" y="2107"/>
                  </a:lnTo>
                  <a:lnTo>
                    <a:pt x="40414" y="1625"/>
                  </a:lnTo>
                  <a:lnTo>
                    <a:pt x="43003" y="1230"/>
                  </a:lnTo>
                  <a:lnTo>
                    <a:pt x="45417" y="879"/>
                  </a:lnTo>
                  <a:lnTo>
                    <a:pt x="48664" y="352"/>
                  </a:lnTo>
                  <a:lnTo>
                    <a:pt x="51736" y="1054"/>
                  </a:lnTo>
                  <a:lnTo>
                    <a:pt x="51823" y="1054"/>
                  </a:lnTo>
                  <a:lnTo>
                    <a:pt x="51867" y="1010"/>
                  </a:lnTo>
                  <a:lnTo>
                    <a:pt x="51911" y="966"/>
                  </a:lnTo>
                  <a:lnTo>
                    <a:pt x="51955" y="922"/>
                  </a:lnTo>
                  <a:lnTo>
                    <a:pt x="51955" y="835"/>
                  </a:lnTo>
                  <a:lnTo>
                    <a:pt x="51911" y="791"/>
                  </a:lnTo>
                  <a:lnTo>
                    <a:pt x="51867" y="747"/>
                  </a:lnTo>
                  <a:lnTo>
                    <a:pt x="51823" y="703"/>
                  </a:lnTo>
                  <a:lnTo>
                    <a:pt x="4870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20" name="Google Shape;17220;p486"/>
            <p:cNvSpPr/>
            <p:nvPr/>
          </p:nvSpPr>
          <p:spPr>
            <a:xfrm>
              <a:off x="1442625" y="2706650"/>
              <a:ext cx="854600" cy="1976825"/>
            </a:xfrm>
            <a:custGeom>
              <a:avLst/>
              <a:gdLst/>
              <a:ahLst/>
              <a:cxnLst/>
              <a:rect l="l" t="t" r="r" b="b"/>
              <a:pathLst>
                <a:path w="34184" h="79073" extrusionOk="0">
                  <a:moveTo>
                    <a:pt x="33964" y="0"/>
                  </a:moveTo>
                  <a:lnTo>
                    <a:pt x="33920" y="44"/>
                  </a:lnTo>
                  <a:lnTo>
                    <a:pt x="31507" y="2019"/>
                  </a:lnTo>
                  <a:lnTo>
                    <a:pt x="28567" y="4432"/>
                  </a:lnTo>
                  <a:lnTo>
                    <a:pt x="23784" y="8250"/>
                  </a:lnTo>
                  <a:lnTo>
                    <a:pt x="20712" y="10356"/>
                  </a:lnTo>
                  <a:lnTo>
                    <a:pt x="17816" y="11453"/>
                  </a:lnTo>
                  <a:lnTo>
                    <a:pt x="14174" y="12770"/>
                  </a:lnTo>
                  <a:lnTo>
                    <a:pt x="14130" y="12770"/>
                  </a:lnTo>
                  <a:lnTo>
                    <a:pt x="12156" y="13691"/>
                  </a:lnTo>
                  <a:lnTo>
                    <a:pt x="10093" y="14262"/>
                  </a:lnTo>
                  <a:lnTo>
                    <a:pt x="10093" y="14305"/>
                  </a:lnTo>
                  <a:lnTo>
                    <a:pt x="6276" y="16412"/>
                  </a:lnTo>
                  <a:lnTo>
                    <a:pt x="6232" y="16456"/>
                  </a:lnTo>
                  <a:lnTo>
                    <a:pt x="5661" y="17070"/>
                  </a:lnTo>
                  <a:lnTo>
                    <a:pt x="5661" y="17114"/>
                  </a:lnTo>
                  <a:lnTo>
                    <a:pt x="5091" y="18606"/>
                  </a:lnTo>
                  <a:lnTo>
                    <a:pt x="5091" y="18650"/>
                  </a:lnTo>
                  <a:lnTo>
                    <a:pt x="4433" y="21677"/>
                  </a:lnTo>
                  <a:lnTo>
                    <a:pt x="4433" y="21721"/>
                  </a:lnTo>
                  <a:lnTo>
                    <a:pt x="4433" y="23652"/>
                  </a:lnTo>
                  <a:lnTo>
                    <a:pt x="4433" y="23696"/>
                  </a:lnTo>
                  <a:lnTo>
                    <a:pt x="4784" y="25802"/>
                  </a:lnTo>
                  <a:lnTo>
                    <a:pt x="4784" y="25846"/>
                  </a:lnTo>
                  <a:lnTo>
                    <a:pt x="5135" y="27338"/>
                  </a:lnTo>
                  <a:lnTo>
                    <a:pt x="5442" y="28742"/>
                  </a:lnTo>
                  <a:lnTo>
                    <a:pt x="5661" y="30015"/>
                  </a:lnTo>
                  <a:lnTo>
                    <a:pt x="5793" y="31243"/>
                  </a:lnTo>
                  <a:lnTo>
                    <a:pt x="5881" y="32472"/>
                  </a:lnTo>
                  <a:lnTo>
                    <a:pt x="5837" y="33744"/>
                  </a:lnTo>
                  <a:lnTo>
                    <a:pt x="5749" y="35149"/>
                  </a:lnTo>
                  <a:lnTo>
                    <a:pt x="5574" y="36641"/>
                  </a:lnTo>
                  <a:lnTo>
                    <a:pt x="5310" y="39229"/>
                  </a:lnTo>
                  <a:lnTo>
                    <a:pt x="5003" y="41731"/>
                  </a:lnTo>
                  <a:lnTo>
                    <a:pt x="4521" y="45022"/>
                  </a:lnTo>
                  <a:lnTo>
                    <a:pt x="3687" y="48488"/>
                  </a:lnTo>
                  <a:lnTo>
                    <a:pt x="3292" y="51384"/>
                  </a:lnTo>
                  <a:lnTo>
                    <a:pt x="3116" y="53842"/>
                  </a:lnTo>
                  <a:lnTo>
                    <a:pt x="2853" y="55553"/>
                  </a:lnTo>
                  <a:lnTo>
                    <a:pt x="2107" y="57966"/>
                  </a:lnTo>
                  <a:lnTo>
                    <a:pt x="1186" y="60468"/>
                  </a:lnTo>
                  <a:lnTo>
                    <a:pt x="45" y="64592"/>
                  </a:lnTo>
                  <a:lnTo>
                    <a:pt x="1" y="64636"/>
                  </a:lnTo>
                  <a:lnTo>
                    <a:pt x="1" y="66611"/>
                  </a:lnTo>
                  <a:lnTo>
                    <a:pt x="89" y="69287"/>
                  </a:lnTo>
                  <a:lnTo>
                    <a:pt x="132" y="69419"/>
                  </a:lnTo>
                  <a:lnTo>
                    <a:pt x="1975" y="71701"/>
                  </a:lnTo>
                  <a:lnTo>
                    <a:pt x="5135" y="75167"/>
                  </a:lnTo>
                  <a:lnTo>
                    <a:pt x="7153" y="77230"/>
                  </a:lnTo>
                  <a:lnTo>
                    <a:pt x="8865" y="79029"/>
                  </a:lnTo>
                  <a:lnTo>
                    <a:pt x="8909" y="79073"/>
                  </a:lnTo>
                  <a:lnTo>
                    <a:pt x="8996" y="79073"/>
                  </a:lnTo>
                  <a:lnTo>
                    <a:pt x="9128" y="79029"/>
                  </a:lnTo>
                  <a:lnTo>
                    <a:pt x="9172" y="78985"/>
                  </a:lnTo>
                  <a:lnTo>
                    <a:pt x="9172" y="78897"/>
                  </a:lnTo>
                  <a:lnTo>
                    <a:pt x="9172" y="78853"/>
                  </a:lnTo>
                  <a:lnTo>
                    <a:pt x="9128" y="78766"/>
                  </a:lnTo>
                  <a:lnTo>
                    <a:pt x="7417" y="77010"/>
                  </a:lnTo>
                  <a:lnTo>
                    <a:pt x="5398" y="74904"/>
                  </a:lnTo>
                  <a:lnTo>
                    <a:pt x="2239" y="71482"/>
                  </a:lnTo>
                  <a:lnTo>
                    <a:pt x="440" y="69244"/>
                  </a:lnTo>
                  <a:lnTo>
                    <a:pt x="352" y="66611"/>
                  </a:lnTo>
                  <a:lnTo>
                    <a:pt x="352" y="64680"/>
                  </a:lnTo>
                  <a:lnTo>
                    <a:pt x="1493" y="60555"/>
                  </a:lnTo>
                  <a:lnTo>
                    <a:pt x="2458" y="58054"/>
                  </a:lnTo>
                  <a:lnTo>
                    <a:pt x="3204" y="55641"/>
                  </a:lnTo>
                  <a:lnTo>
                    <a:pt x="3204" y="55597"/>
                  </a:lnTo>
                  <a:lnTo>
                    <a:pt x="3424" y="53885"/>
                  </a:lnTo>
                  <a:lnTo>
                    <a:pt x="3643" y="51428"/>
                  </a:lnTo>
                  <a:lnTo>
                    <a:pt x="4038" y="48532"/>
                  </a:lnTo>
                  <a:lnTo>
                    <a:pt x="4828" y="45109"/>
                  </a:lnTo>
                  <a:lnTo>
                    <a:pt x="5354" y="41775"/>
                  </a:lnTo>
                  <a:lnTo>
                    <a:pt x="5661" y="39273"/>
                  </a:lnTo>
                  <a:lnTo>
                    <a:pt x="5925" y="36684"/>
                  </a:lnTo>
                  <a:lnTo>
                    <a:pt x="6100" y="35149"/>
                  </a:lnTo>
                  <a:lnTo>
                    <a:pt x="6188" y="33788"/>
                  </a:lnTo>
                  <a:lnTo>
                    <a:pt x="6232" y="32472"/>
                  </a:lnTo>
                  <a:lnTo>
                    <a:pt x="6144" y="31243"/>
                  </a:lnTo>
                  <a:lnTo>
                    <a:pt x="6012" y="29971"/>
                  </a:lnTo>
                  <a:lnTo>
                    <a:pt x="5793" y="28654"/>
                  </a:lnTo>
                  <a:lnTo>
                    <a:pt x="5486" y="27294"/>
                  </a:lnTo>
                  <a:lnTo>
                    <a:pt x="5091" y="25758"/>
                  </a:lnTo>
                  <a:lnTo>
                    <a:pt x="4784" y="23652"/>
                  </a:lnTo>
                  <a:lnTo>
                    <a:pt x="4784" y="21721"/>
                  </a:lnTo>
                  <a:lnTo>
                    <a:pt x="5442" y="18737"/>
                  </a:lnTo>
                  <a:lnTo>
                    <a:pt x="5969" y="17289"/>
                  </a:lnTo>
                  <a:lnTo>
                    <a:pt x="6451" y="16719"/>
                  </a:lnTo>
                  <a:lnTo>
                    <a:pt x="10225" y="14613"/>
                  </a:lnTo>
                  <a:lnTo>
                    <a:pt x="12287" y="14042"/>
                  </a:lnTo>
                  <a:lnTo>
                    <a:pt x="12331" y="14042"/>
                  </a:lnTo>
                  <a:lnTo>
                    <a:pt x="14306" y="13077"/>
                  </a:lnTo>
                  <a:lnTo>
                    <a:pt x="17948" y="11804"/>
                  </a:lnTo>
                  <a:lnTo>
                    <a:pt x="20844" y="10663"/>
                  </a:lnTo>
                  <a:lnTo>
                    <a:pt x="20888" y="10663"/>
                  </a:lnTo>
                  <a:lnTo>
                    <a:pt x="24003" y="8513"/>
                  </a:lnTo>
                  <a:lnTo>
                    <a:pt x="28786" y="4696"/>
                  </a:lnTo>
                  <a:lnTo>
                    <a:pt x="31726" y="2326"/>
                  </a:lnTo>
                  <a:lnTo>
                    <a:pt x="34140" y="308"/>
                  </a:lnTo>
                  <a:lnTo>
                    <a:pt x="34184" y="264"/>
                  </a:lnTo>
                  <a:lnTo>
                    <a:pt x="34184" y="176"/>
                  </a:lnTo>
                  <a:lnTo>
                    <a:pt x="34184" y="132"/>
                  </a:lnTo>
                  <a:lnTo>
                    <a:pt x="34140" y="44"/>
                  </a:lnTo>
                  <a:lnTo>
                    <a:pt x="3409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21" name="Google Shape;17221;p486"/>
            <p:cNvSpPr/>
            <p:nvPr/>
          </p:nvSpPr>
          <p:spPr>
            <a:xfrm>
              <a:off x="1908875" y="4495875"/>
              <a:ext cx="646150" cy="156900"/>
            </a:xfrm>
            <a:custGeom>
              <a:avLst/>
              <a:gdLst/>
              <a:ahLst/>
              <a:cxnLst/>
              <a:rect l="l" t="t" r="r" b="b"/>
              <a:pathLst>
                <a:path w="25846" h="6276" extrusionOk="0">
                  <a:moveTo>
                    <a:pt x="25626" y="0"/>
                  </a:moveTo>
                  <a:lnTo>
                    <a:pt x="24178" y="176"/>
                  </a:lnTo>
                  <a:lnTo>
                    <a:pt x="24134" y="176"/>
                  </a:lnTo>
                  <a:lnTo>
                    <a:pt x="22774" y="658"/>
                  </a:lnTo>
                  <a:lnTo>
                    <a:pt x="22730" y="658"/>
                  </a:lnTo>
                  <a:lnTo>
                    <a:pt x="21238" y="1448"/>
                  </a:lnTo>
                  <a:lnTo>
                    <a:pt x="18035" y="3511"/>
                  </a:lnTo>
                  <a:lnTo>
                    <a:pt x="17464" y="3686"/>
                  </a:lnTo>
                  <a:lnTo>
                    <a:pt x="14393" y="3511"/>
                  </a:lnTo>
                  <a:lnTo>
                    <a:pt x="11936" y="3379"/>
                  </a:lnTo>
                  <a:lnTo>
                    <a:pt x="7811" y="3160"/>
                  </a:lnTo>
                  <a:lnTo>
                    <a:pt x="4827" y="3204"/>
                  </a:lnTo>
                  <a:lnTo>
                    <a:pt x="4739" y="3204"/>
                  </a:lnTo>
                  <a:lnTo>
                    <a:pt x="3291" y="4125"/>
                  </a:lnTo>
                  <a:lnTo>
                    <a:pt x="88" y="5968"/>
                  </a:lnTo>
                  <a:lnTo>
                    <a:pt x="0" y="6012"/>
                  </a:lnTo>
                  <a:lnTo>
                    <a:pt x="0" y="6056"/>
                  </a:lnTo>
                  <a:lnTo>
                    <a:pt x="0" y="6100"/>
                  </a:lnTo>
                  <a:lnTo>
                    <a:pt x="0" y="6187"/>
                  </a:lnTo>
                  <a:lnTo>
                    <a:pt x="88" y="6231"/>
                  </a:lnTo>
                  <a:lnTo>
                    <a:pt x="176" y="6275"/>
                  </a:lnTo>
                  <a:lnTo>
                    <a:pt x="263" y="6275"/>
                  </a:lnTo>
                  <a:lnTo>
                    <a:pt x="3467" y="4432"/>
                  </a:lnTo>
                  <a:lnTo>
                    <a:pt x="4871" y="3555"/>
                  </a:lnTo>
                  <a:lnTo>
                    <a:pt x="7767" y="3511"/>
                  </a:lnTo>
                  <a:lnTo>
                    <a:pt x="11892" y="3730"/>
                  </a:lnTo>
                  <a:lnTo>
                    <a:pt x="14349" y="3862"/>
                  </a:lnTo>
                  <a:lnTo>
                    <a:pt x="17464" y="4037"/>
                  </a:lnTo>
                  <a:lnTo>
                    <a:pt x="17508" y="4037"/>
                  </a:lnTo>
                  <a:lnTo>
                    <a:pt x="18167" y="3818"/>
                  </a:lnTo>
                  <a:lnTo>
                    <a:pt x="18210" y="3818"/>
                  </a:lnTo>
                  <a:lnTo>
                    <a:pt x="21414" y="1755"/>
                  </a:lnTo>
                  <a:lnTo>
                    <a:pt x="22862" y="966"/>
                  </a:lnTo>
                  <a:lnTo>
                    <a:pt x="24266" y="527"/>
                  </a:lnTo>
                  <a:lnTo>
                    <a:pt x="25670" y="351"/>
                  </a:lnTo>
                  <a:lnTo>
                    <a:pt x="25758" y="307"/>
                  </a:lnTo>
                  <a:lnTo>
                    <a:pt x="25802" y="264"/>
                  </a:lnTo>
                  <a:lnTo>
                    <a:pt x="25846" y="220"/>
                  </a:lnTo>
                  <a:lnTo>
                    <a:pt x="25846" y="132"/>
                  </a:lnTo>
                  <a:lnTo>
                    <a:pt x="25802" y="88"/>
                  </a:lnTo>
                  <a:lnTo>
                    <a:pt x="2575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22" name="Google Shape;17222;p486"/>
            <p:cNvSpPr/>
            <p:nvPr/>
          </p:nvSpPr>
          <p:spPr>
            <a:xfrm>
              <a:off x="1292350" y="2521250"/>
              <a:ext cx="799750" cy="2106275"/>
            </a:xfrm>
            <a:custGeom>
              <a:avLst/>
              <a:gdLst/>
              <a:ahLst/>
              <a:cxnLst/>
              <a:rect l="l" t="t" r="r" b="b"/>
              <a:pathLst>
                <a:path w="31990" h="84251" extrusionOk="0">
                  <a:moveTo>
                    <a:pt x="31770" y="1"/>
                  </a:moveTo>
                  <a:lnTo>
                    <a:pt x="31682" y="45"/>
                  </a:lnTo>
                  <a:lnTo>
                    <a:pt x="30146" y="1185"/>
                  </a:lnTo>
                  <a:lnTo>
                    <a:pt x="27689" y="2853"/>
                  </a:lnTo>
                  <a:lnTo>
                    <a:pt x="27645" y="2941"/>
                  </a:lnTo>
                  <a:lnTo>
                    <a:pt x="25977" y="7197"/>
                  </a:lnTo>
                  <a:lnTo>
                    <a:pt x="25495" y="8513"/>
                  </a:lnTo>
                  <a:lnTo>
                    <a:pt x="25100" y="9128"/>
                  </a:lnTo>
                  <a:lnTo>
                    <a:pt x="21897" y="11453"/>
                  </a:lnTo>
                  <a:lnTo>
                    <a:pt x="17640" y="15096"/>
                  </a:lnTo>
                  <a:lnTo>
                    <a:pt x="15446" y="15973"/>
                  </a:lnTo>
                  <a:lnTo>
                    <a:pt x="11804" y="18430"/>
                  </a:lnTo>
                  <a:lnTo>
                    <a:pt x="9917" y="19527"/>
                  </a:lnTo>
                  <a:lnTo>
                    <a:pt x="7416" y="20361"/>
                  </a:lnTo>
                  <a:lnTo>
                    <a:pt x="5222" y="21809"/>
                  </a:lnTo>
                  <a:lnTo>
                    <a:pt x="3906" y="22775"/>
                  </a:lnTo>
                  <a:lnTo>
                    <a:pt x="1887" y="23828"/>
                  </a:lnTo>
                  <a:lnTo>
                    <a:pt x="1843" y="23872"/>
                  </a:lnTo>
                  <a:lnTo>
                    <a:pt x="1492" y="24618"/>
                  </a:lnTo>
                  <a:lnTo>
                    <a:pt x="1448" y="24661"/>
                  </a:lnTo>
                  <a:lnTo>
                    <a:pt x="1404" y="25276"/>
                  </a:lnTo>
                  <a:lnTo>
                    <a:pt x="1448" y="25364"/>
                  </a:lnTo>
                  <a:lnTo>
                    <a:pt x="1843" y="26066"/>
                  </a:lnTo>
                  <a:lnTo>
                    <a:pt x="4125" y="34754"/>
                  </a:lnTo>
                  <a:lnTo>
                    <a:pt x="4564" y="37782"/>
                  </a:lnTo>
                  <a:lnTo>
                    <a:pt x="4652" y="41248"/>
                  </a:lnTo>
                  <a:lnTo>
                    <a:pt x="4520" y="44715"/>
                  </a:lnTo>
                  <a:lnTo>
                    <a:pt x="4344" y="47435"/>
                  </a:lnTo>
                  <a:lnTo>
                    <a:pt x="4125" y="51165"/>
                  </a:lnTo>
                  <a:lnTo>
                    <a:pt x="3555" y="55860"/>
                  </a:lnTo>
                  <a:lnTo>
                    <a:pt x="2765" y="61872"/>
                  </a:lnTo>
                  <a:lnTo>
                    <a:pt x="2194" y="64768"/>
                  </a:lnTo>
                  <a:lnTo>
                    <a:pt x="1448" y="67225"/>
                  </a:lnTo>
                  <a:lnTo>
                    <a:pt x="922" y="69375"/>
                  </a:lnTo>
                  <a:lnTo>
                    <a:pt x="220" y="71789"/>
                  </a:lnTo>
                  <a:lnTo>
                    <a:pt x="220" y="71833"/>
                  </a:lnTo>
                  <a:lnTo>
                    <a:pt x="44" y="74246"/>
                  </a:lnTo>
                  <a:lnTo>
                    <a:pt x="0" y="76747"/>
                  </a:lnTo>
                  <a:lnTo>
                    <a:pt x="0" y="76791"/>
                  </a:lnTo>
                  <a:lnTo>
                    <a:pt x="176" y="78020"/>
                  </a:lnTo>
                  <a:lnTo>
                    <a:pt x="966" y="80653"/>
                  </a:lnTo>
                  <a:lnTo>
                    <a:pt x="1536" y="82189"/>
                  </a:lnTo>
                  <a:lnTo>
                    <a:pt x="1580" y="82232"/>
                  </a:lnTo>
                  <a:lnTo>
                    <a:pt x="2063" y="82934"/>
                  </a:lnTo>
                  <a:lnTo>
                    <a:pt x="2106" y="82978"/>
                  </a:lnTo>
                  <a:lnTo>
                    <a:pt x="3949" y="84207"/>
                  </a:lnTo>
                  <a:lnTo>
                    <a:pt x="4037" y="84251"/>
                  </a:lnTo>
                  <a:lnTo>
                    <a:pt x="4125" y="84207"/>
                  </a:lnTo>
                  <a:lnTo>
                    <a:pt x="4213" y="84163"/>
                  </a:lnTo>
                  <a:lnTo>
                    <a:pt x="4213" y="84075"/>
                  </a:lnTo>
                  <a:lnTo>
                    <a:pt x="4213" y="84032"/>
                  </a:lnTo>
                  <a:lnTo>
                    <a:pt x="4213" y="83944"/>
                  </a:lnTo>
                  <a:lnTo>
                    <a:pt x="4169" y="83900"/>
                  </a:lnTo>
                  <a:lnTo>
                    <a:pt x="2326" y="82671"/>
                  </a:lnTo>
                  <a:lnTo>
                    <a:pt x="1843" y="82057"/>
                  </a:lnTo>
                  <a:lnTo>
                    <a:pt x="1273" y="80521"/>
                  </a:lnTo>
                  <a:lnTo>
                    <a:pt x="527" y="77932"/>
                  </a:lnTo>
                  <a:lnTo>
                    <a:pt x="351" y="76747"/>
                  </a:lnTo>
                  <a:lnTo>
                    <a:pt x="395" y="74246"/>
                  </a:lnTo>
                  <a:lnTo>
                    <a:pt x="571" y="71877"/>
                  </a:lnTo>
                  <a:lnTo>
                    <a:pt x="1273" y="69463"/>
                  </a:lnTo>
                  <a:lnTo>
                    <a:pt x="1755" y="67357"/>
                  </a:lnTo>
                  <a:lnTo>
                    <a:pt x="2545" y="64856"/>
                  </a:lnTo>
                  <a:lnTo>
                    <a:pt x="3116" y="61960"/>
                  </a:lnTo>
                  <a:lnTo>
                    <a:pt x="3906" y="55904"/>
                  </a:lnTo>
                  <a:lnTo>
                    <a:pt x="4476" y="51209"/>
                  </a:lnTo>
                  <a:lnTo>
                    <a:pt x="4695" y="47435"/>
                  </a:lnTo>
                  <a:lnTo>
                    <a:pt x="4871" y="44715"/>
                  </a:lnTo>
                  <a:lnTo>
                    <a:pt x="5003" y="41248"/>
                  </a:lnTo>
                  <a:lnTo>
                    <a:pt x="4915" y="37782"/>
                  </a:lnTo>
                  <a:lnTo>
                    <a:pt x="4915" y="37738"/>
                  </a:lnTo>
                  <a:lnTo>
                    <a:pt x="4476" y="34710"/>
                  </a:lnTo>
                  <a:lnTo>
                    <a:pt x="2194" y="25934"/>
                  </a:lnTo>
                  <a:lnTo>
                    <a:pt x="2150" y="25890"/>
                  </a:lnTo>
                  <a:lnTo>
                    <a:pt x="1755" y="25232"/>
                  </a:lnTo>
                  <a:lnTo>
                    <a:pt x="1799" y="24749"/>
                  </a:lnTo>
                  <a:lnTo>
                    <a:pt x="2106" y="24091"/>
                  </a:lnTo>
                  <a:lnTo>
                    <a:pt x="4081" y="23082"/>
                  </a:lnTo>
                  <a:lnTo>
                    <a:pt x="5397" y="22072"/>
                  </a:lnTo>
                  <a:lnTo>
                    <a:pt x="7548" y="20668"/>
                  </a:lnTo>
                  <a:lnTo>
                    <a:pt x="10049" y="19835"/>
                  </a:lnTo>
                  <a:lnTo>
                    <a:pt x="10093" y="19835"/>
                  </a:lnTo>
                  <a:lnTo>
                    <a:pt x="12023" y="18738"/>
                  </a:lnTo>
                  <a:lnTo>
                    <a:pt x="15622" y="16280"/>
                  </a:lnTo>
                  <a:lnTo>
                    <a:pt x="17816" y="15403"/>
                  </a:lnTo>
                  <a:lnTo>
                    <a:pt x="17860" y="15359"/>
                  </a:lnTo>
                  <a:lnTo>
                    <a:pt x="22116" y="11717"/>
                  </a:lnTo>
                  <a:lnTo>
                    <a:pt x="25363" y="9391"/>
                  </a:lnTo>
                  <a:lnTo>
                    <a:pt x="25407" y="9347"/>
                  </a:lnTo>
                  <a:lnTo>
                    <a:pt x="25802" y="8689"/>
                  </a:lnTo>
                  <a:lnTo>
                    <a:pt x="25802" y="8645"/>
                  </a:lnTo>
                  <a:lnTo>
                    <a:pt x="26285" y="7329"/>
                  </a:lnTo>
                  <a:lnTo>
                    <a:pt x="27952" y="3116"/>
                  </a:lnTo>
                  <a:lnTo>
                    <a:pt x="30322" y="1449"/>
                  </a:lnTo>
                  <a:lnTo>
                    <a:pt x="31901" y="308"/>
                  </a:lnTo>
                  <a:lnTo>
                    <a:pt x="31945" y="264"/>
                  </a:lnTo>
                  <a:lnTo>
                    <a:pt x="31989" y="176"/>
                  </a:lnTo>
                  <a:lnTo>
                    <a:pt x="31989" y="132"/>
                  </a:lnTo>
                  <a:lnTo>
                    <a:pt x="31945" y="88"/>
                  </a:lnTo>
                  <a:lnTo>
                    <a:pt x="3190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23" name="Google Shape;17223;p486"/>
            <p:cNvSpPr/>
            <p:nvPr/>
          </p:nvSpPr>
          <p:spPr>
            <a:xfrm>
              <a:off x="1915450" y="4597900"/>
              <a:ext cx="615450" cy="109725"/>
            </a:xfrm>
            <a:custGeom>
              <a:avLst/>
              <a:gdLst/>
              <a:ahLst/>
              <a:cxnLst/>
              <a:rect l="l" t="t" r="r" b="b"/>
              <a:pathLst>
                <a:path w="24618" h="4389" extrusionOk="0">
                  <a:moveTo>
                    <a:pt x="24442" y="0"/>
                  </a:moveTo>
                  <a:lnTo>
                    <a:pt x="20975" y="132"/>
                  </a:lnTo>
                  <a:lnTo>
                    <a:pt x="20931" y="132"/>
                  </a:lnTo>
                  <a:lnTo>
                    <a:pt x="20098" y="395"/>
                  </a:lnTo>
                  <a:lnTo>
                    <a:pt x="17201" y="2019"/>
                  </a:lnTo>
                  <a:lnTo>
                    <a:pt x="15534" y="1975"/>
                  </a:lnTo>
                  <a:lnTo>
                    <a:pt x="12857" y="1799"/>
                  </a:lnTo>
                  <a:lnTo>
                    <a:pt x="9698" y="1668"/>
                  </a:lnTo>
                  <a:lnTo>
                    <a:pt x="7197" y="1580"/>
                  </a:lnTo>
                  <a:lnTo>
                    <a:pt x="4169" y="1536"/>
                  </a:lnTo>
                  <a:lnTo>
                    <a:pt x="4081" y="1580"/>
                  </a:lnTo>
                  <a:lnTo>
                    <a:pt x="1185" y="3116"/>
                  </a:lnTo>
                  <a:lnTo>
                    <a:pt x="1141" y="3160"/>
                  </a:lnTo>
                  <a:lnTo>
                    <a:pt x="88" y="4081"/>
                  </a:lnTo>
                  <a:lnTo>
                    <a:pt x="44" y="4125"/>
                  </a:lnTo>
                  <a:lnTo>
                    <a:pt x="0" y="4169"/>
                  </a:lnTo>
                  <a:lnTo>
                    <a:pt x="0" y="4257"/>
                  </a:lnTo>
                  <a:lnTo>
                    <a:pt x="44" y="4300"/>
                  </a:lnTo>
                  <a:lnTo>
                    <a:pt x="132" y="4344"/>
                  </a:lnTo>
                  <a:lnTo>
                    <a:pt x="176" y="4388"/>
                  </a:lnTo>
                  <a:lnTo>
                    <a:pt x="307" y="4344"/>
                  </a:lnTo>
                  <a:lnTo>
                    <a:pt x="1361" y="3423"/>
                  </a:lnTo>
                  <a:lnTo>
                    <a:pt x="4213" y="1887"/>
                  </a:lnTo>
                  <a:lnTo>
                    <a:pt x="7197" y="1931"/>
                  </a:lnTo>
                  <a:lnTo>
                    <a:pt x="9698" y="2019"/>
                  </a:lnTo>
                  <a:lnTo>
                    <a:pt x="12813" y="2150"/>
                  </a:lnTo>
                  <a:lnTo>
                    <a:pt x="15534" y="2326"/>
                  </a:lnTo>
                  <a:lnTo>
                    <a:pt x="17201" y="2370"/>
                  </a:lnTo>
                  <a:lnTo>
                    <a:pt x="17333" y="2370"/>
                  </a:lnTo>
                  <a:lnTo>
                    <a:pt x="20229" y="702"/>
                  </a:lnTo>
                  <a:lnTo>
                    <a:pt x="21019" y="483"/>
                  </a:lnTo>
                  <a:lnTo>
                    <a:pt x="24442" y="351"/>
                  </a:lnTo>
                  <a:lnTo>
                    <a:pt x="24530" y="307"/>
                  </a:lnTo>
                  <a:lnTo>
                    <a:pt x="24573" y="307"/>
                  </a:lnTo>
                  <a:lnTo>
                    <a:pt x="24617" y="220"/>
                  </a:lnTo>
                  <a:lnTo>
                    <a:pt x="24617" y="176"/>
                  </a:lnTo>
                  <a:lnTo>
                    <a:pt x="24617" y="88"/>
                  </a:lnTo>
                  <a:lnTo>
                    <a:pt x="24573" y="44"/>
                  </a:lnTo>
                  <a:lnTo>
                    <a:pt x="2448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24" name="Google Shape;17224;p486"/>
            <p:cNvSpPr/>
            <p:nvPr/>
          </p:nvSpPr>
          <p:spPr>
            <a:xfrm>
              <a:off x="1158500" y="3048925"/>
              <a:ext cx="152525" cy="1579700"/>
            </a:xfrm>
            <a:custGeom>
              <a:avLst/>
              <a:gdLst/>
              <a:ahLst/>
              <a:cxnLst/>
              <a:rect l="l" t="t" r="r" b="b"/>
              <a:pathLst>
                <a:path w="6101" h="63188" extrusionOk="0">
                  <a:moveTo>
                    <a:pt x="5881" y="0"/>
                  </a:moveTo>
                  <a:lnTo>
                    <a:pt x="5793" y="44"/>
                  </a:lnTo>
                  <a:lnTo>
                    <a:pt x="5749" y="88"/>
                  </a:lnTo>
                  <a:lnTo>
                    <a:pt x="4564" y="3028"/>
                  </a:lnTo>
                  <a:lnTo>
                    <a:pt x="3687" y="5441"/>
                  </a:lnTo>
                  <a:lnTo>
                    <a:pt x="2765" y="8030"/>
                  </a:lnTo>
                  <a:lnTo>
                    <a:pt x="2765" y="8074"/>
                  </a:lnTo>
                  <a:lnTo>
                    <a:pt x="2853" y="9873"/>
                  </a:lnTo>
                  <a:lnTo>
                    <a:pt x="3204" y="12330"/>
                  </a:lnTo>
                  <a:lnTo>
                    <a:pt x="3248" y="12330"/>
                  </a:lnTo>
                  <a:lnTo>
                    <a:pt x="3818" y="14568"/>
                  </a:lnTo>
                  <a:lnTo>
                    <a:pt x="3599" y="16236"/>
                  </a:lnTo>
                  <a:lnTo>
                    <a:pt x="3423" y="18956"/>
                  </a:lnTo>
                  <a:lnTo>
                    <a:pt x="3336" y="21414"/>
                  </a:lnTo>
                  <a:lnTo>
                    <a:pt x="2853" y="24134"/>
                  </a:lnTo>
                  <a:lnTo>
                    <a:pt x="2502" y="26284"/>
                  </a:lnTo>
                  <a:lnTo>
                    <a:pt x="2502" y="26328"/>
                  </a:lnTo>
                  <a:lnTo>
                    <a:pt x="2458" y="31331"/>
                  </a:lnTo>
                  <a:lnTo>
                    <a:pt x="2634" y="34446"/>
                  </a:lnTo>
                  <a:lnTo>
                    <a:pt x="2765" y="36158"/>
                  </a:lnTo>
                  <a:lnTo>
                    <a:pt x="2414" y="39931"/>
                  </a:lnTo>
                  <a:lnTo>
                    <a:pt x="2107" y="41292"/>
                  </a:lnTo>
                  <a:lnTo>
                    <a:pt x="834" y="44714"/>
                  </a:lnTo>
                  <a:lnTo>
                    <a:pt x="571" y="45899"/>
                  </a:lnTo>
                  <a:lnTo>
                    <a:pt x="571" y="45943"/>
                  </a:lnTo>
                  <a:lnTo>
                    <a:pt x="615" y="48137"/>
                  </a:lnTo>
                  <a:lnTo>
                    <a:pt x="615" y="51560"/>
                  </a:lnTo>
                  <a:lnTo>
                    <a:pt x="176" y="53183"/>
                  </a:lnTo>
                  <a:lnTo>
                    <a:pt x="1" y="54499"/>
                  </a:lnTo>
                  <a:lnTo>
                    <a:pt x="1" y="54543"/>
                  </a:lnTo>
                  <a:lnTo>
                    <a:pt x="483" y="58624"/>
                  </a:lnTo>
                  <a:lnTo>
                    <a:pt x="834" y="61169"/>
                  </a:lnTo>
                  <a:lnTo>
                    <a:pt x="922" y="63012"/>
                  </a:lnTo>
                  <a:lnTo>
                    <a:pt x="922" y="63100"/>
                  </a:lnTo>
                  <a:lnTo>
                    <a:pt x="966" y="63144"/>
                  </a:lnTo>
                  <a:lnTo>
                    <a:pt x="1098" y="63188"/>
                  </a:lnTo>
                  <a:lnTo>
                    <a:pt x="1186" y="63188"/>
                  </a:lnTo>
                  <a:lnTo>
                    <a:pt x="1229" y="63144"/>
                  </a:lnTo>
                  <a:lnTo>
                    <a:pt x="1273" y="63100"/>
                  </a:lnTo>
                  <a:lnTo>
                    <a:pt x="1273" y="63012"/>
                  </a:lnTo>
                  <a:lnTo>
                    <a:pt x="1186" y="61125"/>
                  </a:lnTo>
                  <a:lnTo>
                    <a:pt x="834" y="58580"/>
                  </a:lnTo>
                  <a:lnTo>
                    <a:pt x="352" y="54543"/>
                  </a:lnTo>
                  <a:lnTo>
                    <a:pt x="527" y="53227"/>
                  </a:lnTo>
                  <a:lnTo>
                    <a:pt x="966" y="51603"/>
                  </a:lnTo>
                  <a:lnTo>
                    <a:pt x="966" y="51560"/>
                  </a:lnTo>
                  <a:lnTo>
                    <a:pt x="966" y="48137"/>
                  </a:lnTo>
                  <a:lnTo>
                    <a:pt x="922" y="45987"/>
                  </a:lnTo>
                  <a:lnTo>
                    <a:pt x="1186" y="44802"/>
                  </a:lnTo>
                  <a:lnTo>
                    <a:pt x="2414" y="41423"/>
                  </a:lnTo>
                  <a:lnTo>
                    <a:pt x="2458" y="41379"/>
                  </a:lnTo>
                  <a:lnTo>
                    <a:pt x="2765" y="39975"/>
                  </a:lnTo>
                  <a:lnTo>
                    <a:pt x="3116" y="36201"/>
                  </a:lnTo>
                  <a:lnTo>
                    <a:pt x="3116" y="36158"/>
                  </a:lnTo>
                  <a:lnTo>
                    <a:pt x="2985" y="34446"/>
                  </a:lnTo>
                  <a:lnTo>
                    <a:pt x="2809" y="31287"/>
                  </a:lnTo>
                  <a:lnTo>
                    <a:pt x="2853" y="26328"/>
                  </a:lnTo>
                  <a:lnTo>
                    <a:pt x="3204" y="24222"/>
                  </a:lnTo>
                  <a:lnTo>
                    <a:pt x="3687" y="21458"/>
                  </a:lnTo>
                  <a:lnTo>
                    <a:pt x="3687" y="21414"/>
                  </a:lnTo>
                  <a:lnTo>
                    <a:pt x="3774" y="19000"/>
                  </a:lnTo>
                  <a:lnTo>
                    <a:pt x="3950" y="16280"/>
                  </a:lnTo>
                  <a:lnTo>
                    <a:pt x="4169" y="14612"/>
                  </a:lnTo>
                  <a:lnTo>
                    <a:pt x="4169" y="14525"/>
                  </a:lnTo>
                  <a:lnTo>
                    <a:pt x="3555" y="12287"/>
                  </a:lnTo>
                  <a:lnTo>
                    <a:pt x="3204" y="9829"/>
                  </a:lnTo>
                  <a:lnTo>
                    <a:pt x="3116" y="8074"/>
                  </a:lnTo>
                  <a:lnTo>
                    <a:pt x="3994" y="5573"/>
                  </a:lnTo>
                  <a:lnTo>
                    <a:pt x="4915" y="3160"/>
                  </a:lnTo>
                  <a:lnTo>
                    <a:pt x="6100" y="220"/>
                  </a:lnTo>
                  <a:lnTo>
                    <a:pt x="6100" y="176"/>
                  </a:lnTo>
                  <a:lnTo>
                    <a:pt x="6100" y="88"/>
                  </a:lnTo>
                  <a:lnTo>
                    <a:pt x="6056" y="44"/>
                  </a:lnTo>
                  <a:lnTo>
                    <a:pt x="60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25" name="Google Shape;17225;p486"/>
            <p:cNvSpPr/>
            <p:nvPr/>
          </p:nvSpPr>
          <p:spPr>
            <a:xfrm>
              <a:off x="2096450" y="4705400"/>
              <a:ext cx="263300" cy="30750"/>
            </a:xfrm>
            <a:custGeom>
              <a:avLst/>
              <a:gdLst/>
              <a:ahLst/>
              <a:cxnLst/>
              <a:rect l="l" t="t" r="r" b="b"/>
              <a:pathLst>
                <a:path w="10532" h="1230" extrusionOk="0">
                  <a:moveTo>
                    <a:pt x="10313" y="0"/>
                  </a:moveTo>
                  <a:lnTo>
                    <a:pt x="9874" y="176"/>
                  </a:lnTo>
                  <a:lnTo>
                    <a:pt x="6100" y="132"/>
                  </a:lnTo>
                  <a:lnTo>
                    <a:pt x="6056" y="176"/>
                  </a:lnTo>
                  <a:lnTo>
                    <a:pt x="4740" y="308"/>
                  </a:lnTo>
                  <a:lnTo>
                    <a:pt x="176" y="878"/>
                  </a:lnTo>
                  <a:lnTo>
                    <a:pt x="88" y="922"/>
                  </a:lnTo>
                  <a:lnTo>
                    <a:pt x="44" y="966"/>
                  </a:lnTo>
                  <a:lnTo>
                    <a:pt x="1" y="1010"/>
                  </a:lnTo>
                  <a:lnTo>
                    <a:pt x="1" y="1097"/>
                  </a:lnTo>
                  <a:lnTo>
                    <a:pt x="88" y="1185"/>
                  </a:lnTo>
                  <a:lnTo>
                    <a:pt x="176" y="1229"/>
                  </a:lnTo>
                  <a:lnTo>
                    <a:pt x="220" y="1229"/>
                  </a:lnTo>
                  <a:lnTo>
                    <a:pt x="4784" y="659"/>
                  </a:lnTo>
                  <a:lnTo>
                    <a:pt x="6100" y="483"/>
                  </a:lnTo>
                  <a:lnTo>
                    <a:pt x="9918" y="527"/>
                  </a:lnTo>
                  <a:lnTo>
                    <a:pt x="9961" y="527"/>
                  </a:lnTo>
                  <a:lnTo>
                    <a:pt x="10444" y="351"/>
                  </a:lnTo>
                  <a:lnTo>
                    <a:pt x="10488" y="308"/>
                  </a:lnTo>
                  <a:lnTo>
                    <a:pt x="10532" y="264"/>
                  </a:lnTo>
                  <a:lnTo>
                    <a:pt x="10532" y="176"/>
                  </a:lnTo>
                  <a:lnTo>
                    <a:pt x="10532" y="88"/>
                  </a:lnTo>
                  <a:lnTo>
                    <a:pt x="10488" y="44"/>
                  </a:lnTo>
                  <a:lnTo>
                    <a:pt x="1044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26" name="Google Shape;17226;p486"/>
            <p:cNvSpPr/>
            <p:nvPr/>
          </p:nvSpPr>
          <p:spPr>
            <a:xfrm>
              <a:off x="1024675" y="3357175"/>
              <a:ext cx="119600" cy="1265975"/>
            </a:xfrm>
            <a:custGeom>
              <a:avLst/>
              <a:gdLst/>
              <a:ahLst/>
              <a:cxnLst/>
              <a:rect l="l" t="t" r="r" b="b"/>
              <a:pathLst>
                <a:path w="4784" h="50639" extrusionOk="0">
                  <a:moveTo>
                    <a:pt x="4564" y="0"/>
                  </a:moveTo>
                  <a:lnTo>
                    <a:pt x="4520" y="44"/>
                  </a:lnTo>
                  <a:lnTo>
                    <a:pt x="4476" y="88"/>
                  </a:lnTo>
                  <a:lnTo>
                    <a:pt x="4432" y="176"/>
                  </a:lnTo>
                  <a:lnTo>
                    <a:pt x="3950" y="3423"/>
                  </a:lnTo>
                  <a:lnTo>
                    <a:pt x="3555" y="5266"/>
                  </a:lnTo>
                  <a:lnTo>
                    <a:pt x="3511" y="5310"/>
                  </a:lnTo>
                  <a:lnTo>
                    <a:pt x="3423" y="7504"/>
                  </a:lnTo>
                  <a:lnTo>
                    <a:pt x="3379" y="11278"/>
                  </a:lnTo>
                  <a:lnTo>
                    <a:pt x="3467" y="13823"/>
                  </a:lnTo>
                  <a:lnTo>
                    <a:pt x="3555" y="16148"/>
                  </a:lnTo>
                  <a:lnTo>
                    <a:pt x="3818" y="18342"/>
                  </a:lnTo>
                  <a:lnTo>
                    <a:pt x="3774" y="19483"/>
                  </a:lnTo>
                  <a:lnTo>
                    <a:pt x="3511" y="20624"/>
                  </a:lnTo>
                  <a:lnTo>
                    <a:pt x="2589" y="24310"/>
                  </a:lnTo>
                  <a:lnTo>
                    <a:pt x="2589" y="24354"/>
                  </a:lnTo>
                  <a:lnTo>
                    <a:pt x="2414" y="27206"/>
                  </a:lnTo>
                  <a:lnTo>
                    <a:pt x="2150" y="28523"/>
                  </a:lnTo>
                  <a:lnTo>
                    <a:pt x="659" y="31638"/>
                  </a:lnTo>
                  <a:lnTo>
                    <a:pt x="659" y="31682"/>
                  </a:lnTo>
                  <a:lnTo>
                    <a:pt x="308" y="32998"/>
                  </a:lnTo>
                  <a:lnTo>
                    <a:pt x="264" y="33042"/>
                  </a:lnTo>
                  <a:lnTo>
                    <a:pt x="0" y="35324"/>
                  </a:lnTo>
                  <a:lnTo>
                    <a:pt x="264" y="39054"/>
                  </a:lnTo>
                  <a:lnTo>
                    <a:pt x="176" y="41643"/>
                  </a:lnTo>
                  <a:lnTo>
                    <a:pt x="176" y="41687"/>
                  </a:lnTo>
                  <a:lnTo>
                    <a:pt x="527" y="43837"/>
                  </a:lnTo>
                  <a:lnTo>
                    <a:pt x="922" y="45943"/>
                  </a:lnTo>
                  <a:lnTo>
                    <a:pt x="922" y="45987"/>
                  </a:lnTo>
                  <a:lnTo>
                    <a:pt x="2458" y="48839"/>
                  </a:lnTo>
                  <a:lnTo>
                    <a:pt x="3379" y="50551"/>
                  </a:lnTo>
                  <a:lnTo>
                    <a:pt x="3423" y="50638"/>
                  </a:lnTo>
                  <a:lnTo>
                    <a:pt x="3599" y="50638"/>
                  </a:lnTo>
                  <a:lnTo>
                    <a:pt x="3686" y="50595"/>
                  </a:lnTo>
                  <a:lnTo>
                    <a:pt x="3686" y="50507"/>
                  </a:lnTo>
                  <a:lnTo>
                    <a:pt x="3730" y="50463"/>
                  </a:lnTo>
                  <a:lnTo>
                    <a:pt x="3686" y="50375"/>
                  </a:lnTo>
                  <a:lnTo>
                    <a:pt x="2809" y="48664"/>
                  </a:lnTo>
                  <a:lnTo>
                    <a:pt x="1273" y="45855"/>
                  </a:lnTo>
                  <a:lnTo>
                    <a:pt x="878" y="43793"/>
                  </a:lnTo>
                  <a:lnTo>
                    <a:pt x="527" y="41643"/>
                  </a:lnTo>
                  <a:lnTo>
                    <a:pt x="615" y="39054"/>
                  </a:lnTo>
                  <a:lnTo>
                    <a:pt x="351" y="35324"/>
                  </a:lnTo>
                  <a:lnTo>
                    <a:pt x="615" y="33086"/>
                  </a:lnTo>
                  <a:lnTo>
                    <a:pt x="966" y="31814"/>
                  </a:lnTo>
                  <a:lnTo>
                    <a:pt x="2502" y="28654"/>
                  </a:lnTo>
                  <a:lnTo>
                    <a:pt x="2502" y="28610"/>
                  </a:lnTo>
                  <a:lnTo>
                    <a:pt x="2765" y="27294"/>
                  </a:lnTo>
                  <a:lnTo>
                    <a:pt x="2765" y="27250"/>
                  </a:lnTo>
                  <a:lnTo>
                    <a:pt x="2940" y="24398"/>
                  </a:lnTo>
                  <a:lnTo>
                    <a:pt x="3862" y="20668"/>
                  </a:lnTo>
                  <a:lnTo>
                    <a:pt x="4125" y="19571"/>
                  </a:lnTo>
                  <a:lnTo>
                    <a:pt x="4125" y="19527"/>
                  </a:lnTo>
                  <a:lnTo>
                    <a:pt x="4169" y="18342"/>
                  </a:lnTo>
                  <a:lnTo>
                    <a:pt x="4169" y="18299"/>
                  </a:lnTo>
                  <a:lnTo>
                    <a:pt x="3906" y="16105"/>
                  </a:lnTo>
                  <a:lnTo>
                    <a:pt x="3818" y="13779"/>
                  </a:lnTo>
                  <a:lnTo>
                    <a:pt x="3730" y="11278"/>
                  </a:lnTo>
                  <a:lnTo>
                    <a:pt x="3774" y="7504"/>
                  </a:lnTo>
                  <a:lnTo>
                    <a:pt x="3862" y="5310"/>
                  </a:lnTo>
                  <a:lnTo>
                    <a:pt x="4301" y="3467"/>
                  </a:lnTo>
                  <a:lnTo>
                    <a:pt x="4783" y="220"/>
                  </a:lnTo>
                  <a:lnTo>
                    <a:pt x="4783" y="132"/>
                  </a:lnTo>
                  <a:lnTo>
                    <a:pt x="4783" y="88"/>
                  </a:lnTo>
                  <a:lnTo>
                    <a:pt x="4696" y="44"/>
                  </a:lnTo>
                  <a:lnTo>
                    <a:pt x="465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27" name="Google Shape;17227;p486"/>
            <p:cNvSpPr/>
            <p:nvPr/>
          </p:nvSpPr>
          <p:spPr>
            <a:xfrm>
              <a:off x="605600" y="2498225"/>
              <a:ext cx="454200" cy="2111750"/>
            </a:xfrm>
            <a:custGeom>
              <a:avLst/>
              <a:gdLst/>
              <a:ahLst/>
              <a:cxnLst/>
              <a:rect l="l" t="t" r="r" b="b"/>
              <a:pathLst>
                <a:path w="18168" h="84470" extrusionOk="0">
                  <a:moveTo>
                    <a:pt x="17904" y="0"/>
                  </a:moveTo>
                  <a:lnTo>
                    <a:pt x="14569" y="2370"/>
                  </a:lnTo>
                  <a:lnTo>
                    <a:pt x="13077" y="3203"/>
                  </a:lnTo>
                  <a:lnTo>
                    <a:pt x="10181" y="4344"/>
                  </a:lnTo>
                  <a:lnTo>
                    <a:pt x="8119" y="5134"/>
                  </a:lnTo>
                  <a:lnTo>
                    <a:pt x="6364" y="5485"/>
                  </a:lnTo>
                  <a:lnTo>
                    <a:pt x="6320" y="5485"/>
                  </a:lnTo>
                  <a:lnTo>
                    <a:pt x="5223" y="6275"/>
                  </a:lnTo>
                  <a:lnTo>
                    <a:pt x="4521" y="6714"/>
                  </a:lnTo>
                  <a:lnTo>
                    <a:pt x="4477" y="6758"/>
                  </a:lnTo>
                  <a:lnTo>
                    <a:pt x="1888" y="8952"/>
                  </a:lnTo>
                  <a:lnTo>
                    <a:pt x="308" y="10883"/>
                  </a:lnTo>
                  <a:lnTo>
                    <a:pt x="264" y="10926"/>
                  </a:lnTo>
                  <a:lnTo>
                    <a:pt x="1" y="11409"/>
                  </a:lnTo>
                  <a:lnTo>
                    <a:pt x="1" y="11497"/>
                  </a:lnTo>
                  <a:lnTo>
                    <a:pt x="1" y="11585"/>
                  </a:lnTo>
                  <a:lnTo>
                    <a:pt x="1976" y="15534"/>
                  </a:lnTo>
                  <a:lnTo>
                    <a:pt x="2809" y="18649"/>
                  </a:lnTo>
                  <a:lnTo>
                    <a:pt x="3468" y="22204"/>
                  </a:lnTo>
                  <a:lnTo>
                    <a:pt x="4082" y="25495"/>
                  </a:lnTo>
                  <a:lnTo>
                    <a:pt x="4784" y="27864"/>
                  </a:lnTo>
                  <a:lnTo>
                    <a:pt x="5574" y="30541"/>
                  </a:lnTo>
                  <a:lnTo>
                    <a:pt x="6144" y="33525"/>
                  </a:lnTo>
                  <a:lnTo>
                    <a:pt x="6408" y="35324"/>
                  </a:lnTo>
                  <a:lnTo>
                    <a:pt x="6276" y="39800"/>
                  </a:lnTo>
                  <a:lnTo>
                    <a:pt x="6320" y="41730"/>
                  </a:lnTo>
                  <a:lnTo>
                    <a:pt x="6364" y="41818"/>
                  </a:lnTo>
                  <a:lnTo>
                    <a:pt x="8031" y="44407"/>
                  </a:lnTo>
                  <a:lnTo>
                    <a:pt x="9786" y="46996"/>
                  </a:lnTo>
                  <a:lnTo>
                    <a:pt x="11498" y="49322"/>
                  </a:lnTo>
                  <a:lnTo>
                    <a:pt x="12595" y="51384"/>
                  </a:lnTo>
                  <a:lnTo>
                    <a:pt x="13779" y="53183"/>
                  </a:lnTo>
                  <a:lnTo>
                    <a:pt x="15228" y="55202"/>
                  </a:lnTo>
                  <a:lnTo>
                    <a:pt x="16588" y="57045"/>
                  </a:lnTo>
                  <a:lnTo>
                    <a:pt x="17597" y="58580"/>
                  </a:lnTo>
                  <a:lnTo>
                    <a:pt x="17685" y="58975"/>
                  </a:lnTo>
                  <a:lnTo>
                    <a:pt x="16763" y="60950"/>
                  </a:lnTo>
                  <a:lnTo>
                    <a:pt x="15798" y="62925"/>
                  </a:lnTo>
                  <a:lnTo>
                    <a:pt x="15798" y="62968"/>
                  </a:lnTo>
                  <a:lnTo>
                    <a:pt x="15140" y="64987"/>
                  </a:lnTo>
                  <a:lnTo>
                    <a:pt x="15140" y="65031"/>
                  </a:lnTo>
                  <a:lnTo>
                    <a:pt x="14920" y="67313"/>
                  </a:lnTo>
                  <a:lnTo>
                    <a:pt x="14920" y="67356"/>
                  </a:lnTo>
                  <a:lnTo>
                    <a:pt x="15052" y="68102"/>
                  </a:lnTo>
                  <a:lnTo>
                    <a:pt x="15052" y="68146"/>
                  </a:lnTo>
                  <a:lnTo>
                    <a:pt x="15535" y="69199"/>
                  </a:lnTo>
                  <a:lnTo>
                    <a:pt x="15886" y="71437"/>
                  </a:lnTo>
                  <a:lnTo>
                    <a:pt x="16149" y="73895"/>
                  </a:lnTo>
                  <a:lnTo>
                    <a:pt x="16193" y="75606"/>
                  </a:lnTo>
                  <a:lnTo>
                    <a:pt x="15973" y="77537"/>
                  </a:lnTo>
                  <a:lnTo>
                    <a:pt x="15973" y="77581"/>
                  </a:lnTo>
                  <a:lnTo>
                    <a:pt x="16017" y="79731"/>
                  </a:lnTo>
                  <a:lnTo>
                    <a:pt x="16017" y="79775"/>
                  </a:lnTo>
                  <a:lnTo>
                    <a:pt x="16281" y="81003"/>
                  </a:lnTo>
                  <a:lnTo>
                    <a:pt x="16281" y="81047"/>
                  </a:lnTo>
                  <a:lnTo>
                    <a:pt x="17816" y="84382"/>
                  </a:lnTo>
                  <a:lnTo>
                    <a:pt x="17904" y="84470"/>
                  </a:lnTo>
                  <a:lnTo>
                    <a:pt x="18080" y="84470"/>
                  </a:lnTo>
                  <a:lnTo>
                    <a:pt x="18124" y="84426"/>
                  </a:lnTo>
                  <a:lnTo>
                    <a:pt x="18168" y="84382"/>
                  </a:lnTo>
                  <a:lnTo>
                    <a:pt x="18168" y="84294"/>
                  </a:lnTo>
                  <a:lnTo>
                    <a:pt x="18168" y="84250"/>
                  </a:lnTo>
                  <a:lnTo>
                    <a:pt x="16588" y="80916"/>
                  </a:lnTo>
                  <a:lnTo>
                    <a:pt x="16368" y="79731"/>
                  </a:lnTo>
                  <a:lnTo>
                    <a:pt x="16325" y="77581"/>
                  </a:lnTo>
                  <a:lnTo>
                    <a:pt x="16544" y="75650"/>
                  </a:lnTo>
                  <a:lnTo>
                    <a:pt x="16544" y="75606"/>
                  </a:lnTo>
                  <a:lnTo>
                    <a:pt x="16500" y="73851"/>
                  </a:lnTo>
                  <a:lnTo>
                    <a:pt x="16237" y="71393"/>
                  </a:lnTo>
                  <a:lnTo>
                    <a:pt x="15886" y="69112"/>
                  </a:lnTo>
                  <a:lnTo>
                    <a:pt x="15842" y="69068"/>
                  </a:lnTo>
                  <a:lnTo>
                    <a:pt x="15403" y="68015"/>
                  </a:lnTo>
                  <a:lnTo>
                    <a:pt x="15271" y="67313"/>
                  </a:lnTo>
                  <a:lnTo>
                    <a:pt x="15491" y="65075"/>
                  </a:lnTo>
                  <a:lnTo>
                    <a:pt x="16105" y="63056"/>
                  </a:lnTo>
                  <a:lnTo>
                    <a:pt x="17071" y="61125"/>
                  </a:lnTo>
                  <a:lnTo>
                    <a:pt x="17992" y="59107"/>
                  </a:lnTo>
                  <a:lnTo>
                    <a:pt x="18036" y="58975"/>
                  </a:lnTo>
                  <a:lnTo>
                    <a:pt x="17948" y="58493"/>
                  </a:lnTo>
                  <a:lnTo>
                    <a:pt x="17904" y="58405"/>
                  </a:lnTo>
                  <a:lnTo>
                    <a:pt x="16895" y="56825"/>
                  </a:lnTo>
                  <a:lnTo>
                    <a:pt x="15535" y="54982"/>
                  </a:lnTo>
                  <a:lnTo>
                    <a:pt x="14087" y="52964"/>
                  </a:lnTo>
                  <a:lnTo>
                    <a:pt x="12902" y="51209"/>
                  </a:lnTo>
                  <a:lnTo>
                    <a:pt x="11805" y="49146"/>
                  </a:lnTo>
                  <a:lnTo>
                    <a:pt x="11761" y="49146"/>
                  </a:lnTo>
                  <a:lnTo>
                    <a:pt x="10094" y="46777"/>
                  </a:lnTo>
                  <a:lnTo>
                    <a:pt x="8294" y="44188"/>
                  </a:lnTo>
                  <a:lnTo>
                    <a:pt x="6671" y="41687"/>
                  </a:lnTo>
                  <a:lnTo>
                    <a:pt x="6627" y="39800"/>
                  </a:lnTo>
                  <a:lnTo>
                    <a:pt x="6759" y="35324"/>
                  </a:lnTo>
                  <a:lnTo>
                    <a:pt x="6759" y="35280"/>
                  </a:lnTo>
                  <a:lnTo>
                    <a:pt x="6495" y="33481"/>
                  </a:lnTo>
                  <a:lnTo>
                    <a:pt x="5881" y="30453"/>
                  </a:lnTo>
                  <a:lnTo>
                    <a:pt x="5135" y="27776"/>
                  </a:lnTo>
                  <a:lnTo>
                    <a:pt x="4433" y="25407"/>
                  </a:lnTo>
                  <a:lnTo>
                    <a:pt x="3775" y="22116"/>
                  </a:lnTo>
                  <a:lnTo>
                    <a:pt x="3160" y="18562"/>
                  </a:lnTo>
                  <a:lnTo>
                    <a:pt x="2327" y="15446"/>
                  </a:lnTo>
                  <a:lnTo>
                    <a:pt x="2327" y="15402"/>
                  </a:lnTo>
                  <a:lnTo>
                    <a:pt x="352" y="11497"/>
                  </a:lnTo>
                  <a:lnTo>
                    <a:pt x="571" y="11102"/>
                  </a:lnTo>
                  <a:lnTo>
                    <a:pt x="2151" y="9215"/>
                  </a:lnTo>
                  <a:lnTo>
                    <a:pt x="4696" y="7021"/>
                  </a:lnTo>
                  <a:lnTo>
                    <a:pt x="5442" y="6582"/>
                  </a:lnTo>
                  <a:lnTo>
                    <a:pt x="6495" y="5792"/>
                  </a:lnTo>
                  <a:lnTo>
                    <a:pt x="8207" y="5441"/>
                  </a:lnTo>
                  <a:lnTo>
                    <a:pt x="10313" y="4695"/>
                  </a:lnTo>
                  <a:lnTo>
                    <a:pt x="13209" y="3511"/>
                  </a:lnTo>
                  <a:lnTo>
                    <a:pt x="13253" y="3511"/>
                  </a:lnTo>
                  <a:lnTo>
                    <a:pt x="14745" y="2677"/>
                  </a:lnTo>
                  <a:lnTo>
                    <a:pt x="18124" y="307"/>
                  </a:lnTo>
                  <a:lnTo>
                    <a:pt x="18168" y="263"/>
                  </a:lnTo>
                  <a:lnTo>
                    <a:pt x="18168" y="176"/>
                  </a:lnTo>
                  <a:lnTo>
                    <a:pt x="18168" y="132"/>
                  </a:lnTo>
                  <a:lnTo>
                    <a:pt x="18168" y="44"/>
                  </a:lnTo>
                  <a:lnTo>
                    <a:pt x="1812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28" name="Google Shape;17228;p486"/>
            <p:cNvSpPr/>
            <p:nvPr/>
          </p:nvSpPr>
          <p:spPr>
            <a:xfrm>
              <a:off x="489325" y="2325975"/>
              <a:ext cx="527700" cy="2220375"/>
            </a:xfrm>
            <a:custGeom>
              <a:avLst/>
              <a:gdLst/>
              <a:ahLst/>
              <a:cxnLst/>
              <a:rect l="l" t="t" r="r" b="b"/>
              <a:pathLst>
                <a:path w="21108" h="88815" extrusionOk="0">
                  <a:moveTo>
                    <a:pt x="20844" y="1"/>
                  </a:moveTo>
                  <a:lnTo>
                    <a:pt x="17509" y="1844"/>
                  </a:lnTo>
                  <a:lnTo>
                    <a:pt x="15315" y="3204"/>
                  </a:lnTo>
                  <a:lnTo>
                    <a:pt x="13779" y="4082"/>
                  </a:lnTo>
                  <a:lnTo>
                    <a:pt x="12243" y="5047"/>
                  </a:lnTo>
                  <a:lnTo>
                    <a:pt x="10707" y="6056"/>
                  </a:lnTo>
                  <a:lnTo>
                    <a:pt x="9216" y="7066"/>
                  </a:lnTo>
                  <a:lnTo>
                    <a:pt x="8470" y="7636"/>
                  </a:lnTo>
                  <a:lnTo>
                    <a:pt x="7811" y="8163"/>
                  </a:lnTo>
                  <a:lnTo>
                    <a:pt x="7109" y="8733"/>
                  </a:lnTo>
                  <a:lnTo>
                    <a:pt x="6495" y="9347"/>
                  </a:lnTo>
                  <a:lnTo>
                    <a:pt x="5881" y="9918"/>
                  </a:lnTo>
                  <a:lnTo>
                    <a:pt x="5310" y="10576"/>
                  </a:lnTo>
                  <a:lnTo>
                    <a:pt x="4784" y="11190"/>
                  </a:lnTo>
                  <a:lnTo>
                    <a:pt x="4301" y="11849"/>
                  </a:lnTo>
                  <a:lnTo>
                    <a:pt x="3292" y="13121"/>
                  </a:lnTo>
                  <a:lnTo>
                    <a:pt x="3292" y="13165"/>
                  </a:lnTo>
                  <a:lnTo>
                    <a:pt x="1185" y="17860"/>
                  </a:lnTo>
                  <a:lnTo>
                    <a:pt x="220" y="20712"/>
                  </a:lnTo>
                  <a:lnTo>
                    <a:pt x="176" y="20712"/>
                  </a:lnTo>
                  <a:lnTo>
                    <a:pt x="1" y="22204"/>
                  </a:lnTo>
                  <a:lnTo>
                    <a:pt x="1" y="22248"/>
                  </a:lnTo>
                  <a:lnTo>
                    <a:pt x="132" y="25495"/>
                  </a:lnTo>
                  <a:lnTo>
                    <a:pt x="176" y="25539"/>
                  </a:lnTo>
                  <a:lnTo>
                    <a:pt x="834" y="29532"/>
                  </a:lnTo>
                  <a:lnTo>
                    <a:pt x="834" y="29576"/>
                  </a:lnTo>
                  <a:lnTo>
                    <a:pt x="1493" y="31946"/>
                  </a:lnTo>
                  <a:lnTo>
                    <a:pt x="2414" y="34579"/>
                  </a:lnTo>
                  <a:lnTo>
                    <a:pt x="3467" y="37124"/>
                  </a:lnTo>
                  <a:lnTo>
                    <a:pt x="4389" y="39362"/>
                  </a:lnTo>
                  <a:lnTo>
                    <a:pt x="4959" y="41029"/>
                  </a:lnTo>
                  <a:lnTo>
                    <a:pt x="5486" y="42960"/>
                  </a:lnTo>
                  <a:lnTo>
                    <a:pt x="5661" y="44232"/>
                  </a:lnTo>
                  <a:lnTo>
                    <a:pt x="5573" y="46734"/>
                  </a:lnTo>
                  <a:lnTo>
                    <a:pt x="5881" y="48928"/>
                  </a:lnTo>
                  <a:lnTo>
                    <a:pt x="6363" y="51648"/>
                  </a:lnTo>
                  <a:lnTo>
                    <a:pt x="6276" y="56343"/>
                  </a:lnTo>
                  <a:lnTo>
                    <a:pt x="6188" y="58625"/>
                  </a:lnTo>
                  <a:lnTo>
                    <a:pt x="6188" y="61346"/>
                  </a:lnTo>
                  <a:lnTo>
                    <a:pt x="6276" y="65690"/>
                  </a:lnTo>
                  <a:lnTo>
                    <a:pt x="6276" y="65778"/>
                  </a:lnTo>
                  <a:lnTo>
                    <a:pt x="6539" y="66304"/>
                  </a:lnTo>
                  <a:lnTo>
                    <a:pt x="6583" y="66348"/>
                  </a:lnTo>
                  <a:lnTo>
                    <a:pt x="8996" y="68674"/>
                  </a:lnTo>
                  <a:lnTo>
                    <a:pt x="10839" y="70385"/>
                  </a:lnTo>
                  <a:lnTo>
                    <a:pt x="12902" y="71965"/>
                  </a:lnTo>
                  <a:lnTo>
                    <a:pt x="14745" y="73369"/>
                  </a:lnTo>
                  <a:lnTo>
                    <a:pt x="16412" y="74378"/>
                  </a:lnTo>
                  <a:lnTo>
                    <a:pt x="17948" y="75168"/>
                  </a:lnTo>
                  <a:lnTo>
                    <a:pt x="18825" y="76528"/>
                  </a:lnTo>
                  <a:lnTo>
                    <a:pt x="19440" y="77976"/>
                  </a:lnTo>
                  <a:lnTo>
                    <a:pt x="19747" y="80126"/>
                  </a:lnTo>
                  <a:lnTo>
                    <a:pt x="20054" y="82759"/>
                  </a:lnTo>
                  <a:lnTo>
                    <a:pt x="19922" y="84953"/>
                  </a:lnTo>
                  <a:lnTo>
                    <a:pt x="19703" y="87147"/>
                  </a:lnTo>
                  <a:lnTo>
                    <a:pt x="19615" y="88639"/>
                  </a:lnTo>
                  <a:lnTo>
                    <a:pt x="19659" y="88683"/>
                  </a:lnTo>
                  <a:lnTo>
                    <a:pt x="19659" y="88771"/>
                  </a:lnTo>
                  <a:lnTo>
                    <a:pt x="19747" y="88815"/>
                  </a:lnTo>
                  <a:lnTo>
                    <a:pt x="19791" y="88815"/>
                  </a:lnTo>
                  <a:lnTo>
                    <a:pt x="19922" y="88771"/>
                  </a:lnTo>
                  <a:lnTo>
                    <a:pt x="19966" y="88727"/>
                  </a:lnTo>
                  <a:lnTo>
                    <a:pt x="19966" y="88639"/>
                  </a:lnTo>
                  <a:lnTo>
                    <a:pt x="20054" y="87191"/>
                  </a:lnTo>
                  <a:lnTo>
                    <a:pt x="20273" y="84997"/>
                  </a:lnTo>
                  <a:lnTo>
                    <a:pt x="20405" y="82759"/>
                  </a:lnTo>
                  <a:lnTo>
                    <a:pt x="20405" y="82715"/>
                  </a:lnTo>
                  <a:lnTo>
                    <a:pt x="20098" y="80083"/>
                  </a:lnTo>
                  <a:lnTo>
                    <a:pt x="19791" y="77889"/>
                  </a:lnTo>
                  <a:lnTo>
                    <a:pt x="19791" y="77845"/>
                  </a:lnTo>
                  <a:lnTo>
                    <a:pt x="19133" y="76397"/>
                  </a:lnTo>
                  <a:lnTo>
                    <a:pt x="19133" y="76353"/>
                  </a:lnTo>
                  <a:lnTo>
                    <a:pt x="18211" y="74905"/>
                  </a:lnTo>
                  <a:lnTo>
                    <a:pt x="18167" y="74861"/>
                  </a:lnTo>
                  <a:lnTo>
                    <a:pt x="16587" y="74071"/>
                  </a:lnTo>
                  <a:lnTo>
                    <a:pt x="14964" y="73062"/>
                  </a:lnTo>
                  <a:lnTo>
                    <a:pt x="13121" y="71658"/>
                  </a:lnTo>
                  <a:lnTo>
                    <a:pt x="11102" y="70078"/>
                  </a:lnTo>
                  <a:lnTo>
                    <a:pt x="9216" y="68410"/>
                  </a:lnTo>
                  <a:lnTo>
                    <a:pt x="6846" y="66129"/>
                  </a:lnTo>
                  <a:lnTo>
                    <a:pt x="6627" y="65646"/>
                  </a:lnTo>
                  <a:lnTo>
                    <a:pt x="6539" y="61346"/>
                  </a:lnTo>
                  <a:lnTo>
                    <a:pt x="6539" y="58625"/>
                  </a:lnTo>
                  <a:lnTo>
                    <a:pt x="6627" y="56343"/>
                  </a:lnTo>
                  <a:lnTo>
                    <a:pt x="6714" y="51648"/>
                  </a:lnTo>
                  <a:lnTo>
                    <a:pt x="6714" y="51604"/>
                  </a:lnTo>
                  <a:lnTo>
                    <a:pt x="6232" y="48884"/>
                  </a:lnTo>
                  <a:lnTo>
                    <a:pt x="5925" y="46690"/>
                  </a:lnTo>
                  <a:lnTo>
                    <a:pt x="6012" y="44232"/>
                  </a:lnTo>
                  <a:lnTo>
                    <a:pt x="6012" y="44188"/>
                  </a:lnTo>
                  <a:lnTo>
                    <a:pt x="5837" y="42916"/>
                  </a:lnTo>
                  <a:lnTo>
                    <a:pt x="5310" y="40897"/>
                  </a:lnTo>
                  <a:lnTo>
                    <a:pt x="4696" y="39230"/>
                  </a:lnTo>
                  <a:lnTo>
                    <a:pt x="3818" y="36992"/>
                  </a:lnTo>
                  <a:lnTo>
                    <a:pt x="2765" y="34447"/>
                  </a:lnTo>
                  <a:lnTo>
                    <a:pt x="1800" y="31858"/>
                  </a:lnTo>
                  <a:lnTo>
                    <a:pt x="1142" y="29489"/>
                  </a:lnTo>
                  <a:lnTo>
                    <a:pt x="483" y="25495"/>
                  </a:lnTo>
                  <a:lnTo>
                    <a:pt x="352" y="22248"/>
                  </a:lnTo>
                  <a:lnTo>
                    <a:pt x="527" y="20800"/>
                  </a:lnTo>
                  <a:lnTo>
                    <a:pt x="1493" y="17992"/>
                  </a:lnTo>
                  <a:lnTo>
                    <a:pt x="3599" y="13341"/>
                  </a:lnTo>
                  <a:lnTo>
                    <a:pt x="4608" y="12068"/>
                  </a:lnTo>
                  <a:lnTo>
                    <a:pt x="5091" y="11410"/>
                  </a:lnTo>
                  <a:lnTo>
                    <a:pt x="5573" y="10796"/>
                  </a:lnTo>
                  <a:lnTo>
                    <a:pt x="6144" y="10181"/>
                  </a:lnTo>
                  <a:lnTo>
                    <a:pt x="6758" y="9567"/>
                  </a:lnTo>
                  <a:lnTo>
                    <a:pt x="7373" y="8996"/>
                  </a:lnTo>
                  <a:lnTo>
                    <a:pt x="8031" y="8426"/>
                  </a:lnTo>
                  <a:lnTo>
                    <a:pt x="9435" y="7329"/>
                  </a:lnTo>
                  <a:lnTo>
                    <a:pt x="10927" y="6320"/>
                  </a:lnTo>
                  <a:lnTo>
                    <a:pt x="12419" y="5354"/>
                  </a:lnTo>
                  <a:lnTo>
                    <a:pt x="13955" y="4389"/>
                  </a:lnTo>
                  <a:lnTo>
                    <a:pt x="15490" y="3468"/>
                  </a:lnTo>
                  <a:lnTo>
                    <a:pt x="17684" y="2151"/>
                  </a:lnTo>
                  <a:lnTo>
                    <a:pt x="21019" y="308"/>
                  </a:lnTo>
                  <a:lnTo>
                    <a:pt x="21063" y="264"/>
                  </a:lnTo>
                  <a:lnTo>
                    <a:pt x="21107" y="220"/>
                  </a:lnTo>
                  <a:lnTo>
                    <a:pt x="21107" y="133"/>
                  </a:lnTo>
                  <a:lnTo>
                    <a:pt x="21063" y="89"/>
                  </a:lnTo>
                  <a:lnTo>
                    <a:pt x="21019" y="45"/>
                  </a:lnTo>
                  <a:lnTo>
                    <a:pt x="2097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29" name="Google Shape;17229;p486"/>
            <p:cNvSpPr/>
            <p:nvPr/>
          </p:nvSpPr>
          <p:spPr>
            <a:xfrm>
              <a:off x="261150" y="2997350"/>
              <a:ext cx="377400" cy="1344975"/>
            </a:xfrm>
            <a:custGeom>
              <a:avLst/>
              <a:gdLst/>
              <a:ahLst/>
              <a:cxnLst/>
              <a:rect l="l" t="t" r="r" b="b"/>
              <a:pathLst>
                <a:path w="15096" h="53799" extrusionOk="0">
                  <a:moveTo>
                    <a:pt x="88" y="1"/>
                  </a:moveTo>
                  <a:lnTo>
                    <a:pt x="44" y="45"/>
                  </a:lnTo>
                  <a:lnTo>
                    <a:pt x="0" y="89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2326" y="5223"/>
                  </a:lnTo>
                  <a:lnTo>
                    <a:pt x="4871" y="9479"/>
                  </a:lnTo>
                  <a:lnTo>
                    <a:pt x="6670" y="12989"/>
                  </a:lnTo>
                  <a:lnTo>
                    <a:pt x="8206" y="16149"/>
                  </a:lnTo>
                  <a:lnTo>
                    <a:pt x="8996" y="17904"/>
                  </a:lnTo>
                  <a:lnTo>
                    <a:pt x="9259" y="18694"/>
                  </a:lnTo>
                  <a:lnTo>
                    <a:pt x="9347" y="21283"/>
                  </a:lnTo>
                  <a:lnTo>
                    <a:pt x="9391" y="25671"/>
                  </a:lnTo>
                  <a:lnTo>
                    <a:pt x="9391" y="28918"/>
                  </a:lnTo>
                  <a:lnTo>
                    <a:pt x="9479" y="36114"/>
                  </a:lnTo>
                  <a:lnTo>
                    <a:pt x="9830" y="42433"/>
                  </a:lnTo>
                  <a:lnTo>
                    <a:pt x="9961" y="43442"/>
                  </a:lnTo>
                  <a:lnTo>
                    <a:pt x="9961" y="43486"/>
                  </a:lnTo>
                  <a:lnTo>
                    <a:pt x="10751" y="45505"/>
                  </a:lnTo>
                  <a:lnTo>
                    <a:pt x="11936" y="48006"/>
                  </a:lnTo>
                  <a:lnTo>
                    <a:pt x="12901" y="49980"/>
                  </a:lnTo>
                  <a:lnTo>
                    <a:pt x="13603" y="51604"/>
                  </a:lnTo>
                  <a:lnTo>
                    <a:pt x="14744" y="53710"/>
                  </a:lnTo>
                  <a:lnTo>
                    <a:pt x="14832" y="53754"/>
                  </a:lnTo>
                  <a:lnTo>
                    <a:pt x="14920" y="53798"/>
                  </a:lnTo>
                  <a:lnTo>
                    <a:pt x="15008" y="53754"/>
                  </a:lnTo>
                  <a:lnTo>
                    <a:pt x="15052" y="53710"/>
                  </a:lnTo>
                  <a:lnTo>
                    <a:pt x="15095" y="53666"/>
                  </a:lnTo>
                  <a:lnTo>
                    <a:pt x="15095" y="53623"/>
                  </a:lnTo>
                  <a:lnTo>
                    <a:pt x="15052" y="53535"/>
                  </a:lnTo>
                  <a:lnTo>
                    <a:pt x="13911" y="51428"/>
                  </a:lnTo>
                  <a:lnTo>
                    <a:pt x="13209" y="49849"/>
                  </a:lnTo>
                  <a:lnTo>
                    <a:pt x="12243" y="47830"/>
                  </a:lnTo>
                  <a:lnTo>
                    <a:pt x="11058" y="45373"/>
                  </a:lnTo>
                  <a:lnTo>
                    <a:pt x="10312" y="43398"/>
                  </a:lnTo>
                  <a:lnTo>
                    <a:pt x="10181" y="42433"/>
                  </a:lnTo>
                  <a:lnTo>
                    <a:pt x="9830" y="36114"/>
                  </a:lnTo>
                  <a:lnTo>
                    <a:pt x="9742" y="28918"/>
                  </a:lnTo>
                  <a:lnTo>
                    <a:pt x="9742" y="25671"/>
                  </a:lnTo>
                  <a:lnTo>
                    <a:pt x="9698" y="21283"/>
                  </a:lnTo>
                  <a:lnTo>
                    <a:pt x="9610" y="18650"/>
                  </a:lnTo>
                  <a:lnTo>
                    <a:pt x="9566" y="18606"/>
                  </a:lnTo>
                  <a:lnTo>
                    <a:pt x="9303" y="17816"/>
                  </a:lnTo>
                  <a:lnTo>
                    <a:pt x="8513" y="16017"/>
                  </a:lnTo>
                  <a:lnTo>
                    <a:pt x="6977" y="12814"/>
                  </a:lnTo>
                  <a:lnTo>
                    <a:pt x="5178" y="9347"/>
                  </a:lnTo>
                  <a:lnTo>
                    <a:pt x="2633" y="5047"/>
                  </a:lnTo>
                  <a:lnTo>
                    <a:pt x="308" y="89"/>
                  </a:lnTo>
                  <a:lnTo>
                    <a:pt x="264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30" name="Google Shape;17230;p486"/>
            <p:cNvSpPr/>
            <p:nvPr/>
          </p:nvSpPr>
          <p:spPr>
            <a:xfrm>
              <a:off x="238125" y="3076350"/>
              <a:ext cx="340075" cy="1220975"/>
            </a:xfrm>
            <a:custGeom>
              <a:avLst/>
              <a:gdLst/>
              <a:ahLst/>
              <a:cxnLst/>
              <a:rect l="l" t="t" r="r" b="b"/>
              <a:pathLst>
                <a:path w="13603" h="48839" extrusionOk="0">
                  <a:moveTo>
                    <a:pt x="132" y="0"/>
                  </a:moveTo>
                  <a:lnTo>
                    <a:pt x="44" y="44"/>
                  </a:lnTo>
                  <a:lnTo>
                    <a:pt x="44" y="88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1448" y="3905"/>
                  </a:lnTo>
                  <a:lnTo>
                    <a:pt x="1492" y="3949"/>
                  </a:lnTo>
                  <a:lnTo>
                    <a:pt x="4344" y="6889"/>
                  </a:lnTo>
                  <a:lnTo>
                    <a:pt x="6143" y="10136"/>
                  </a:lnTo>
                  <a:lnTo>
                    <a:pt x="7855" y="13603"/>
                  </a:lnTo>
                  <a:lnTo>
                    <a:pt x="8820" y="15490"/>
                  </a:lnTo>
                  <a:lnTo>
                    <a:pt x="9039" y="16631"/>
                  </a:lnTo>
                  <a:lnTo>
                    <a:pt x="9083" y="18825"/>
                  </a:lnTo>
                  <a:lnTo>
                    <a:pt x="9127" y="21019"/>
                  </a:lnTo>
                  <a:lnTo>
                    <a:pt x="9171" y="25407"/>
                  </a:lnTo>
                  <a:lnTo>
                    <a:pt x="9171" y="28303"/>
                  </a:lnTo>
                  <a:lnTo>
                    <a:pt x="9215" y="31243"/>
                  </a:lnTo>
                  <a:lnTo>
                    <a:pt x="9303" y="34227"/>
                  </a:lnTo>
                  <a:lnTo>
                    <a:pt x="9434" y="37167"/>
                  </a:lnTo>
                  <a:lnTo>
                    <a:pt x="9654" y="40546"/>
                  </a:lnTo>
                  <a:lnTo>
                    <a:pt x="9654" y="40633"/>
                  </a:lnTo>
                  <a:lnTo>
                    <a:pt x="12681" y="47347"/>
                  </a:lnTo>
                  <a:lnTo>
                    <a:pt x="13252" y="48751"/>
                  </a:lnTo>
                  <a:lnTo>
                    <a:pt x="13340" y="48839"/>
                  </a:lnTo>
                  <a:lnTo>
                    <a:pt x="13471" y="48839"/>
                  </a:lnTo>
                  <a:lnTo>
                    <a:pt x="13559" y="48795"/>
                  </a:lnTo>
                  <a:lnTo>
                    <a:pt x="13559" y="48751"/>
                  </a:lnTo>
                  <a:lnTo>
                    <a:pt x="13603" y="48707"/>
                  </a:lnTo>
                  <a:lnTo>
                    <a:pt x="13559" y="48620"/>
                  </a:lnTo>
                  <a:lnTo>
                    <a:pt x="13033" y="47215"/>
                  </a:lnTo>
                  <a:lnTo>
                    <a:pt x="10005" y="40502"/>
                  </a:lnTo>
                  <a:lnTo>
                    <a:pt x="9785" y="37167"/>
                  </a:lnTo>
                  <a:lnTo>
                    <a:pt x="9654" y="34183"/>
                  </a:lnTo>
                  <a:lnTo>
                    <a:pt x="9566" y="31243"/>
                  </a:lnTo>
                  <a:lnTo>
                    <a:pt x="9522" y="28303"/>
                  </a:lnTo>
                  <a:lnTo>
                    <a:pt x="9522" y="25407"/>
                  </a:lnTo>
                  <a:lnTo>
                    <a:pt x="9478" y="21019"/>
                  </a:lnTo>
                  <a:lnTo>
                    <a:pt x="9434" y="18825"/>
                  </a:lnTo>
                  <a:lnTo>
                    <a:pt x="9390" y="16631"/>
                  </a:lnTo>
                  <a:lnTo>
                    <a:pt x="9390" y="16587"/>
                  </a:lnTo>
                  <a:lnTo>
                    <a:pt x="9171" y="15402"/>
                  </a:lnTo>
                  <a:lnTo>
                    <a:pt x="9171" y="15314"/>
                  </a:lnTo>
                  <a:lnTo>
                    <a:pt x="8162" y="13428"/>
                  </a:lnTo>
                  <a:lnTo>
                    <a:pt x="6450" y="9961"/>
                  </a:lnTo>
                  <a:lnTo>
                    <a:pt x="4651" y="6714"/>
                  </a:lnTo>
                  <a:lnTo>
                    <a:pt x="4607" y="6670"/>
                  </a:lnTo>
                  <a:lnTo>
                    <a:pt x="1755" y="3730"/>
                  </a:lnTo>
                  <a:lnTo>
                    <a:pt x="351" y="132"/>
                  </a:lnTo>
                  <a:lnTo>
                    <a:pt x="307" y="44"/>
                  </a:lnTo>
                  <a:lnTo>
                    <a:pt x="26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31" name="Google Shape;17231;p486"/>
            <p:cNvSpPr/>
            <p:nvPr/>
          </p:nvSpPr>
          <p:spPr>
            <a:xfrm>
              <a:off x="343425" y="3363750"/>
              <a:ext cx="188700" cy="900675"/>
            </a:xfrm>
            <a:custGeom>
              <a:avLst/>
              <a:gdLst/>
              <a:ahLst/>
              <a:cxnLst/>
              <a:rect l="l" t="t" r="r" b="b"/>
              <a:pathLst>
                <a:path w="7548" h="36027" extrusionOk="0">
                  <a:moveTo>
                    <a:pt x="176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44" y="132"/>
                  </a:lnTo>
                  <a:lnTo>
                    <a:pt x="1" y="220"/>
                  </a:lnTo>
                  <a:lnTo>
                    <a:pt x="44" y="264"/>
                  </a:lnTo>
                  <a:lnTo>
                    <a:pt x="3467" y="6144"/>
                  </a:lnTo>
                  <a:lnTo>
                    <a:pt x="3686" y="10488"/>
                  </a:lnTo>
                  <a:lnTo>
                    <a:pt x="3774" y="13823"/>
                  </a:lnTo>
                  <a:lnTo>
                    <a:pt x="3774" y="16675"/>
                  </a:lnTo>
                  <a:lnTo>
                    <a:pt x="3862" y="21063"/>
                  </a:lnTo>
                  <a:lnTo>
                    <a:pt x="4257" y="28479"/>
                  </a:lnTo>
                  <a:lnTo>
                    <a:pt x="4432" y="29576"/>
                  </a:lnTo>
                  <a:lnTo>
                    <a:pt x="4432" y="29620"/>
                  </a:lnTo>
                  <a:lnTo>
                    <a:pt x="5705" y="32648"/>
                  </a:lnTo>
                  <a:lnTo>
                    <a:pt x="7197" y="35939"/>
                  </a:lnTo>
                  <a:lnTo>
                    <a:pt x="7285" y="36027"/>
                  </a:lnTo>
                  <a:lnTo>
                    <a:pt x="7460" y="36027"/>
                  </a:lnTo>
                  <a:lnTo>
                    <a:pt x="7504" y="35983"/>
                  </a:lnTo>
                  <a:lnTo>
                    <a:pt x="7548" y="35939"/>
                  </a:lnTo>
                  <a:lnTo>
                    <a:pt x="7548" y="35851"/>
                  </a:lnTo>
                  <a:lnTo>
                    <a:pt x="7548" y="35807"/>
                  </a:lnTo>
                  <a:lnTo>
                    <a:pt x="6012" y="32516"/>
                  </a:lnTo>
                  <a:lnTo>
                    <a:pt x="4784" y="29488"/>
                  </a:lnTo>
                  <a:lnTo>
                    <a:pt x="4608" y="28435"/>
                  </a:lnTo>
                  <a:lnTo>
                    <a:pt x="4213" y="21063"/>
                  </a:lnTo>
                  <a:lnTo>
                    <a:pt x="4125" y="16675"/>
                  </a:lnTo>
                  <a:lnTo>
                    <a:pt x="4125" y="13823"/>
                  </a:lnTo>
                  <a:lnTo>
                    <a:pt x="4038" y="10444"/>
                  </a:lnTo>
                  <a:lnTo>
                    <a:pt x="3818" y="6100"/>
                  </a:lnTo>
                  <a:lnTo>
                    <a:pt x="3818" y="6012"/>
                  </a:lnTo>
                  <a:lnTo>
                    <a:pt x="352" y="89"/>
                  </a:lnTo>
                  <a:lnTo>
                    <a:pt x="308" y="45"/>
                  </a:lnTo>
                  <a:lnTo>
                    <a:pt x="220" y="45"/>
                  </a:lnTo>
                  <a:lnTo>
                    <a:pt x="17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32" name="Google Shape;17232;p486"/>
            <p:cNvSpPr/>
            <p:nvPr/>
          </p:nvSpPr>
          <p:spPr>
            <a:xfrm>
              <a:off x="2699800" y="3180550"/>
              <a:ext cx="204075" cy="111925"/>
            </a:xfrm>
            <a:custGeom>
              <a:avLst/>
              <a:gdLst/>
              <a:ahLst/>
              <a:cxnLst/>
              <a:rect l="l" t="t" r="r" b="b"/>
              <a:pathLst>
                <a:path w="8163" h="4477" extrusionOk="0">
                  <a:moveTo>
                    <a:pt x="4828" y="1"/>
                  </a:moveTo>
                  <a:lnTo>
                    <a:pt x="4740" y="45"/>
                  </a:lnTo>
                  <a:lnTo>
                    <a:pt x="2590" y="1054"/>
                  </a:lnTo>
                  <a:lnTo>
                    <a:pt x="922" y="1712"/>
                  </a:lnTo>
                  <a:lnTo>
                    <a:pt x="879" y="1756"/>
                  </a:lnTo>
                  <a:lnTo>
                    <a:pt x="220" y="2326"/>
                  </a:lnTo>
                  <a:lnTo>
                    <a:pt x="133" y="2414"/>
                  </a:lnTo>
                  <a:lnTo>
                    <a:pt x="1" y="2853"/>
                  </a:lnTo>
                  <a:lnTo>
                    <a:pt x="1" y="2941"/>
                  </a:lnTo>
                  <a:lnTo>
                    <a:pt x="176" y="3511"/>
                  </a:lnTo>
                  <a:lnTo>
                    <a:pt x="220" y="3555"/>
                  </a:lnTo>
                  <a:lnTo>
                    <a:pt x="703" y="4038"/>
                  </a:lnTo>
                  <a:lnTo>
                    <a:pt x="747" y="4038"/>
                  </a:lnTo>
                  <a:lnTo>
                    <a:pt x="1361" y="4345"/>
                  </a:lnTo>
                  <a:lnTo>
                    <a:pt x="1449" y="4389"/>
                  </a:lnTo>
                  <a:lnTo>
                    <a:pt x="3029" y="4477"/>
                  </a:lnTo>
                  <a:lnTo>
                    <a:pt x="3073" y="4477"/>
                  </a:lnTo>
                  <a:lnTo>
                    <a:pt x="5179" y="4038"/>
                  </a:lnTo>
                  <a:lnTo>
                    <a:pt x="8031" y="3204"/>
                  </a:lnTo>
                  <a:lnTo>
                    <a:pt x="8119" y="3160"/>
                  </a:lnTo>
                  <a:lnTo>
                    <a:pt x="8163" y="3116"/>
                  </a:lnTo>
                  <a:lnTo>
                    <a:pt x="8163" y="3029"/>
                  </a:lnTo>
                  <a:lnTo>
                    <a:pt x="8163" y="2985"/>
                  </a:lnTo>
                  <a:lnTo>
                    <a:pt x="8119" y="2897"/>
                  </a:lnTo>
                  <a:lnTo>
                    <a:pt x="8075" y="2897"/>
                  </a:lnTo>
                  <a:lnTo>
                    <a:pt x="8031" y="2853"/>
                  </a:lnTo>
                  <a:lnTo>
                    <a:pt x="7943" y="2853"/>
                  </a:lnTo>
                  <a:lnTo>
                    <a:pt x="5091" y="3687"/>
                  </a:lnTo>
                  <a:lnTo>
                    <a:pt x="3029" y="4126"/>
                  </a:lnTo>
                  <a:lnTo>
                    <a:pt x="1493" y="4038"/>
                  </a:lnTo>
                  <a:lnTo>
                    <a:pt x="922" y="3774"/>
                  </a:lnTo>
                  <a:lnTo>
                    <a:pt x="527" y="3336"/>
                  </a:lnTo>
                  <a:lnTo>
                    <a:pt x="352" y="2897"/>
                  </a:lnTo>
                  <a:lnTo>
                    <a:pt x="484" y="2590"/>
                  </a:lnTo>
                  <a:lnTo>
                    <a:pt x="1098" y="2063"/>
                  </a:lnTo>
                  <a:lnTo>
                    <a:pt x="2722" y="1361"/>
                  </a:lnTo>
                  <a:lnTo>
                    <a:pt x="4916" y="352"/>
                  </a:lnTo>
                  <a:lnTo>
                    <a:pt x="4959" y="308"/>
                  </a:lnTo>
                  <a:lnTo>
                    <a:pt x="5003" y="264"/>
                  </a:lnTo>
                  <a:lnTo>
                    <a:pt x="5003" y="176"/>
                  </a:lnTo>
                  <a:lnTo>
                    <a:pt x="5003" y="132"/>
                  </a:lnTo>
                  <a:lnTo>
                    <a:pt x="4959" y="45"/>
                  </a:lnTo>
                  <a:lnTo>
                    <a:pt x="4872" y="45"/>
                  </a:lnTo>
                  <a:lnTo>
                    <a:pt x="482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33" name="Google Shape;17233;p486"/>
            <p:cNvSpPr/>
            <p:nvPr/>
          </p:nvSpPr>
          <p:spPr>
            <a:xfrm>
              <a:off x="3153975" y="3567800"/>
              <a:ext cx="561700" cy="625325"/>
            </a:xfrm>
            <a:custGeom>
              <a:avLst/>
              <a:gdLst/>
              <a:ahLst/>
              <a:cxnLst/>
              <a:rect l="l" t="t" r="r" b="b"/>
              <a:pathLst>
                <a:path w="22468" h="25013" extrusionOk="0">
                  <a:moveTo>
                    <a:pt x="3774" y="1"/>
                  </a:moveTo>
                  <a:lnTo>
                    <a:pt x="3730" y="44"/>
                  </a:lnTo>
                  <a:lnTo>
                    <a:pt x="3686" y="88"/>
                  </a:lnTo>
                  <a:lnTo>
                    <a:pt x="2151" y="3599"/>
                  </a:lnTo>
                  <a:lnTo>
                    <a:pt x="1361" y="5442"/>
                  </a:lnTo>
                  <a:lnTo>
                    <a:pt x="1361" y="5486"/>
                  </a:lnTo>
                  <a:lnTo>
                    <a:pt x="703" y="8733"/>
                  </a:lnTo>
                  <a:lnTo>
                    <a:pt x="132" y="11629"/>
                  </a:lnTo>
                  <a:lnTo>
                    <a:pt x="0" y="12331"/>
                  </a:lnTo>
                  <a:lnTo>
                    <a:pt x="0" y="12463"/>
                  </a:lnTo>
                  <a:lnTo>
                    <a:pt x="88" y="12506"/>
                  </a:lnTo>
                  <a:lnTo>
                    <a:pt x="3335" y="14788"/>
                  </a:lnTo>
                  <a:lnTo>
                    <a:pt x="3862" y="15534"/>
                  </a:lnTo>
                  <a:lnTo>
                    <a:pt x="4915" y="17860"/>
                  </a:lnTo>
                  <a:lnTo>
                    <a:pt x="6012" y="19747"/>
                  </a:lnTo>
                  <a:lnTo>
                    <a:pt x="6012" y="19791"/>
                  </a:lnTo>
                  <a:lnTo>
                    <a:pt x="7241" y="21326"/>
                  </a:lnTo>
                  <a:lnTo>
                    <a:pt x="7285" y="21370"/>
                  </a:lnTo>
                  <a:lnTo>
                    <a:pt x="8645" y="22072"/>
                  </a:lnTo>
                  <a:lnTo>
                    <a:pt x="9523" y="22379"/>
                  </a:lnTo>
                  <a:lnTo>
                    <a:pt x="9566" y="22423"/>
                  </a:lnTo>
                  <a:lnTo>
                    <a:pt x="12243" y="22818"/>
                  </a:lnTo>
                  <a:lnTo>
                    <a:pt x="14525" y="23038"/>
                  </a:lnTo>
                  <a:lnTo>
                    <a:pt x="18079" y="24266"/>
                  </a:lnTo>
                  <a:lnTo>
                    <a:pt x="20273" y="24881"/>
                  </a:lnTo>
                  <a:lnTo>
                    <a:pt x="20317" y="24881"/>
                  </a:lnTo>
                  <a:lnTo>
                    <a:pt x="21326" y="25012"/>
                  </a:lnTo>
                  <a:lnTo>
                    <a:pt x="21414" y="25012"/>
                  </a:lnTo>
                  <a:lnTo>
                    <a:pt x="22336" y="24749"/>
                  </a:lnTo>
                  <a:lnTo>
                    <a:pt x="22423" y="24705"/>
                  </a:lnTo>
                  <a:lnTo>
                    <a:pt x="22467" y="24661"/>
                  </a:lnTo>
                  <a:lnTo>
                    <a:pt x="22467" y="24617"/>
                  </a:lnTo>
                  <a:lnTo>
                    <a:pt x="22467" y="24530"/>
                  </a:lnTo>
                  <a:lnTo>
                    <a:pt x="22467" y="24486"/>
                  </a:lnTo>
                  <a:lnTo>
                    <a:pt x="22423" y="24442"/>
                  </a:lnTo>
                  <a:lnTo>
                    <a:pt x="22336" y="24398"/>
                  </a:lnTo>
                  <a:lnTo>
                    <a:pt x="22248" y="24398"/>
                  </a:lnTo>
                  <a:lnTo>
                    <a:pt x="21326" y="24661"/>
                  </a:lnTo>
                  <a:lnTo>
                    <a:pt x="20361" y="24530"/>
                  </a:lnTo>
                  <a:lnTo>
                    <a:pt x="18211" y="23915"/>
                  </a:lnTo>
                  <a:lnTo>
                    <a:pt x="14613" y="22731"/>
                  </a:lnTo>
                  <a:lnTo>
                    <a:pt x="12287" y="22467"/>
                  </a:lnTo>
                  <a:lnTo>
                    <a:pt x="9610" y="22072"/>
                  </a:lnTo>
                  <a:lnTo>
                    <a:pt x="8777" y="21765"/>
                  </a:lnTo>
                  <a:lnTo>
                    <a:pt x="7460" y="21107"/>
                  </a:lnTo>
                  <a:lnTo>
                    <a:pt x="6319" y="19571"/>
                  </a:lnTo>
                  <a:lnTo>
                    <a:pt x="5222" y="17684"/>
                  </a:lnTo>
                  <a:lnTo>
                    <a:pt x="4169" y="15359"/>
                  </a:lnTo>
                  <a:lnTo>
                    <a:pt x="4169" y="15315"/>
                  </a:lnTo>
                  <a:lnTo>
                    <a:pt x="3643" y="14569"/>
                  </a:lnTo>
                  <a:lnTo>
                    <a:pt x="3599" y="14525"/>
                  </a:lnTo>
                  <a:lnTo>
                    <a:pt x="351" y="12287"/>
                  </a:lnTo>
                  <a:lnTo>
                    <a:pt x="483" y="11673"/>
                  </a:lnTo>
                  <a:lnTo>
                    <a:pt x="1054" y="8820"/>
                  </a:lnTo>
                  <a:lnTo>
                    <a:pt x="1712" y="5573"/>
                  </a:lnTo>
                  <a:lnTo>
                    <a:pt x="2458" y="3730"/>
                  </a:lnTo>
                  <a:lnTo>
                    <a:pt x="3994" y="220"/>
                  </a:lnTo>
                  <a:lnTo>
                    <a:pt x="3994" y="176"/>
                  </a:lnTo>
                  <a:lnTo>
                    <a:pt x="3994" y="88"/>
                  </a:lnTo>
                  <a:lnTo>
                    <a:pt x="3950" y="44"/>
                  </a:lnTo>
                  <a:lnTo>
                    <a:pt x="390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34" name="Google Shape;17234;p486"/>
            <p:cNvSpPr/>
            <p:nvPr/>
          </p:nvSpPr>
          <p:spPr>
            <a:xfrm>
              <a:off x="2632900" y="3118025"/>
              <a:ext cx="307175" cy="222725"/>
            </a:xfrm>
            <a:custGeom>
              <a:avLst/>
              <a:gdLst/>
              <a:ahLst/>
              <a:cxnLst/>
              <a:rect l="l" t="t" r="r" b="b"/>
              <a:pathLst>
                <a:path w="12287" h="8909" extrusionOk="0">
                  <a:moveTo>
                    <a:pt x="4695" y="1"/>
                  </a:moveTo>
                  <a:lnTo>
                    <a:pt x="4608" y="44"/>
                  </a:lnTo>
                  <a:lnTo>
                    <a:pt x="4564" y="88"/>
                  </a:lnTo>
                  <a:lnTo>
                    <a:pt x="3116" y="2238"/>
                  </a:lnTo>
                  <a:lnTo>
                    <a:pt x="2106" y="3116"/>
                  </a:lnTo>
                  <a:lnTo>
                    <a:pt x="2106" y="3160"/>
                  </a:lnTo>
                  <a:lnTo>
                    <a:pt x="746" y="4784"/>
                  </a:lnTo>
                  <a:lnTo>
                    <a:pt x="746" y="4827"/>
                  </a:lnTo>
                  <a:lnTo>
                    <a:pt x="0" y="6232"/>
                  </a:lnTo>
                  <a:lnTo>
                    <a:pt x="0" y="6319"/>
                  </a:lnTo>
                  <a:lnTo>
                    <a:pt x="0" y="6407"/>
                  </a:lnTo>
                  <a:lnTo>
                    <a:pt x="307" y="6934"/>
                  </a:lnTo>
                  <a:lnTo>
                    <a:pt x="351" y="6978"/>
                  </a:lnTo>
                  <a:lnTo>
                    <a:pt x="2633" y="8426"/>
                  </a:lnTo>
                  <a:lnTo>
                    <a:pt x="2677" y="8469"/>
                  </a:lnTo>
                  <a:lnTo>
                    <a:pt x="5836" y="8908"/>
                  </a:lnTo>
                  <a:lnTo>
                    <a:pt x="5880" y="8908"/>
                  </a:lnTo>
                  <a:lnTo>
                    <a:pt x="8294" y="8294"/>
                  </a:lnTo>
                  <a:lnTo>
                    <a:pt x="10839" y="7285"/>
                  </a:lnTo>
                  <a:lnTo>
                    <a:pt x="12155" y="7021"/>
                  </a:lnTo>
                  <a:lnTo>
                    <a:pt x="12199" y="6978"/>
                  </a:lnTo>
                  <a:lnTo>
                    <a:pt x="12287" y="6934"/>
                  </a:lnTo>
                  <a:lnTo>
                    <a:pt x="12287" y="6890"/>
                  </a:lnTo>
                  <a:lnTo>
                    <a:pt x="12287" y="6802"/>
                  </a:lnTo>
                  <a:lnTo>
                    <a:pt x="12287" y="6758"/>
                  </a:lnTo>
                  <a:lnTo>
                    <a:pt x="12199" y="6714"/>
                  </a:lnTo>
                  <a:lnTo>
                    <a:pt x="12155" y="6670"/>
                  </a:lnTo>
                  <a:lnTo>
                    <a:pt x="12067" y="6670"/>
                  </a:lnTo>
                  <a:lnTo>
                    <a:pt x="10795" y="6934"/>
                  </a:lnTo>
                  <a:lnTo>
                    <a:pt x="10751" y="6934"/>
                  </a:lnTo>
                  <a:lnTo>
                    <a:pt x="8206" y="7987"/>
                  </a:lnTo>
                  <a:lnTo>
                    <a:pt x="5836" y="8557"/>
                  </a:lnTo>
                  <a:lnTo>
                    <a:pt x="2765" y="8118"/>
                  </a:lnTo>
                  <a:lnTo>
                    <a:pt x="615" y="6714"/>
                  </a:lnTo>
                  <a:lnTo>
                    <a:pt x="351" y="6319"/>
                  </a:lnTo>
                  <a:lnTo>
                    <a:pt x="1053" y="5003"/>
                  </a:lnTo>
                  <a:lnTo>
                    <a:pt x="2370" y="3379"/>
                  </a:lnTo>
                  <a:lnTo>
                    <a:pt x="3379" y="2502"/>
                  </a:lnTo>
                  <a:lnTo>
                    <a:pt x="3423" y="2458"/>
                  </a:lnTo>
                  <a:lnTo>
                    <a:pt x="4871" y="308"/>
                  </a:lnTo>
                  <a:lnTo>
                    <a:pt x="4871" y="220"/>
                  </a:lnTo>
                  <a:lnTo>
                    <a:pt x="4871" y="176"/>
                  </a:lnTo>
                  <a:lnTo>
                    <a:pt x="4871" y="88"/>
                  </a:lnTo>
                  <a:lnTo>
                    <a:pt x="4827" y="44"/>
                  </a:lnTo>
                  <a:lnTo>
                    <a:pt x="473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35" name="Google Shape;17235;p486"/>
            <p:cNvSpPr/>
            <p:nvPr/>
          </p:nvSpPr>
          <p:spPr>
            <a:xfrm>
              <a:off x="3084850" y="3493200"/>
              <a:ext cx="603400" cy="716375"/>
            </a:xfrm>
            <a:custGeom>
              <a:avLst/>
              <a:gdLst/>
              <a:ahLst/>
              <a:cxnLst/>
              <a:rect l="l" t="t" r="r" b="b"/>
              <a:pathLst>
                <a:path w="24136" h="28655" extrusionOk="0">
                  <a:moveTo>
                    <a:pt x="3248" y="1"/>
                  </a:moveTo>
                  <a:lnTo>
                    <a:pt x="3204" y="45"/>
                  </a:lnTo>
                  <a:lnTo>
                    <a:pt x="3160" y="88"/>
                  </a:lnTo>
                  <a:lnTo>
                    <a:pt x="3116" y="176"/>
                  </a:lnTo>
                  <a:lnTo>
                    <a:pt x="2941" y="1361"/>
                  </a:lnTo>
                  <a:lnTo>
                    <a:pt x="1756" y="4520"/>
                  </a:lnTo>
                  <a:lnTo>
                    <a:pt x="1142" y="6539"/>
                  </a:lnTo>
                  <a:lnTo>
                    <a:pt x="1098" y="6539"/>
                  </a:lnTo>
                  <a:lnTo>
                    <a:pt x="879" y="8864"/>
                  </a:lnTo>
                  <a:lnTo>
                    <a:pt x="45" y="13165"/>
                  </a:lnTo>
                  <a:lnTo>
                    <a:pt x="45" y="13209"/>
                  </a:lnTo>
                  <a:lnTo>
                    <a:pt x="1" y="15534"/>
                  </a:lnTo>
                  <a:lnTo>
                    <a:pt x="45" y="16895"/>
                  </a:lnTo>
                  <a:lnTo>
                    <a:pt x="45" y="16982"/>
                  </a:lnTo>
                  <a:lnTo>
                    <a:pt x="440" y="17641"/>
                  </a:lnTo>
                  <a:lnTo>
                    <a:pt x="484" y="17728"/>
                  </a:lnTo>
                  <a:lnTo>
                    <a:pt x="1317" y="18255"/>
                  </a:lnTo>
                  <a:lnTo>
                    <a:pt x="1361" y="18255"/>
                  </a:lnTo>
                  <a:lnTo>
                    <a:pt x="4082" y="19264"/>
                  </a:lnTo>
                  <a:lnTo>
                    <a:pt x="5530" y="20010"/>
                  </a:lnTo>
                  <a:lnTo>
                    <a:pt x="7066" y="22248"/>
                  </a:lnTo>
                  <a:lnTo>
                    <a:pt x="8602" y="24442"/>
                  </a:lnTo>
                  <a:lnTo>
                    <a:pt x="9479" y="25495"/>
                  </a:lnTo>
                  <a:lnTo>
                    <a:pt x="9523" y="25539"/>
                  </a:lnTo>
                  <a:lnTo>
                    <a:pt x="11585" y="26417"/>
                  </a:lnTo>
                  <a:lnTo>
                    <a:pt x="11629" y="26417"/>
                  </a:lnTo>
                  <a:lnTo>
                    <a:pt x="13779" y="26812"/>
                  </a:lnTo>
                  <a:lnTo>
                    <a:pt x="16412" y="27163"/>
                  </a:lnTo>
                  <a:lnTo>
                    <a:pt x="17816" y="27250"/>
                  </a:lnTo>
                  <a:lnTo>
                    <a:pt x="20449" y="28128"/>
                  </a:lnTo>
                  <a:lnTo>
                    <a:pt x="22248" y="28655"/>
                  </a:lnTo>
                  <a:lnTo>
                    <a:pt x="23389" y="28655"/>
                  </a:lnTo>
                  <a:lnTo>
                    <a:pt x="24004" y="28479"/>
                  </a:lnTo>
                  <a:lnTo>
                    <a:pt x="24048" y="28435"/>
                  </a:lnTo>
                  <a:lnTo>
                    <a:pt x="24091" y="28391"/>
                  </a:lnTo>
                  <a:lnTo>
                    <a:pt x="24135" y="28347"/>
                  </a:lnTo>
                  <a:lnTo>
                    <a:pt x="24091" y="28260"/>
                  </a:lnTo>
                  <a:lnTo>
                    <a:pt x="24091" y="28216"/>
                  </a:lnTo>
                  <a:lnTo>
                    <a:pt x="24004" y="28172"/>
                  </a:lnTo>
                  <a:lnTo>
                    <a:pt x="23960" y="28128"/>
                  </a:lnTo>
                  <a:lnTo>
                    <a:pt x="23872" y="28128"/>
                  </a:lnTo>
                  <a:lnTo>
                    <a:pt x="23302" y="28303"/>
                  </a:lnTo>
                  <a:lnTo>
                    <a:pt x="22336" y="28303"/>
                  </a:lnTo>
                  <a:lnTo>
                    <a:pt x="20537" y="27821"/>
                  </a:lnTo>
                  <a:lnTo>
                    <a:pt x="17904" y="26943"/>
                  </a:lnTo>
                  <a:lnTo>
                    <a:pt x="17860" y="26899"/>
                  </a:lnTo>
                  <a:lnTo>
                    <a:pt x="16456" y="26812"/>
                  </a:lnTo>
                  <a:lnTo>
                    <a:pt x="13823" y="26504"/>
                  </a:lnTo>
                  <a:lnTo>
                    <a:pt x="11673" y="26109"/>
                  </a:lnTo>
                  <a:lnTo>
                    <a:pt x="9699" y="25232"/>
                  </a:lnTo>
                  <a:lnTo>
                    <a:pt x="8865" y="24223"/>
                  </a:lnTo>
                  <a:lnTo>
                    <a:pt x="7373" y="22029"/>
                  </a:lnTo>
                  <a:lnTo>
                    <a:pt x="5793" y="19791"/>
                  </a:lnTo>
                  <a:lnTo>
                    <a:pt x="5705" y="19747"/>
                  </a:lnTo>
                  <a:lnTo>
                    <a:pt x="4214" y="18957"/>
                  </a:lnTo>
                  <a:lnTo>
                    <a:pt x="4214" y="18913"/>
                  </a:lnTo>
                  <a:lnTo>
                    <a:pt x="1493" y="17948"/>
                  </a:lnTo>
                  <a:lnTo>
                    <a:pt x="703" y="17421"/>
                  </a:lnTo>
                  <a:lnTo>
                    <a:pt x="396" y="16851"/>
                  </a:lnTo>
                  <a:lnTo>
                    <a:pt x="352" y="15490"/>
                  </a:lnTo>
                  <a:lnTo>
                    <a:pt x="396" y="13209"/>
                  </a:lnTo>
                  <a:lnTo>
                    <a:pt x="1230" y="8908"/>
                  </a:lnTo>
                  <a:lnTo>
                    <a:pt x="1449" y="6627"/>
                  </a:lnTo>
                  <a:lnTo>
                    <a:pt x="2107" y="4652"/>
                  </a:lnTo>
                  <a:lnTo>
                    <a:pt x="3292" y="1493"/>
                  </a:lnTo>
                  <a:lnTo>
                    <a:pt x="3292" y="1449"/>
                  </a:lnTo>
                  <a:lnTo>
                    <a:pt x="3468" y="220"/>
                  </a:lnTo>
                  <a:lnTo>
                    <a:pt x="3468" y="132"/>
                  </a:lnTo>
                  <a:lnTo>
                    <a:pt x="3468" y="88"/>
                  </a:lnTo>
                  <a:lnTo>
                    <a:pt x="3380" y="45"/>
                  </a:lnTo>
                  <a:lnTo>
                    <a:pt x="333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36" name="Google Shape;17236;p486"/>
            <p:cNvSpPr/>
            <p:nvPr/>
          </p:nvSpPr>
          <p:spPr>
            <a:xfrm>
              <a:off x="2512225" y="3058800"/>
              <a:ext cx="1147500" cy="1171625"/>
            </a:xfrm>
            <a:custGeom>
              <a:avLst/>
              <a:gdLst/>
              <a:ahLst/>
              <a:cxnLst/>
              <a:rect l="l" t="t" r="r" b="b"/>
              <a:pathLst>
                <a:path w="45900" h="46865" extrusionOk="0">
                  <a:moveTo>
                    <a:pt x="6846" y="0"/>
                  </a:moveTo>
                  <a:lnTo>
                    <a:pt x="6802" y="44"/>
                  </a:lnTo>
                  <a:lnTo>
                    <a:pt x="6758" y="88"/>
                  </a:lnTo>
                  <a:lnTo>
                    <a:pt x="5222" y="2721"/>
                  </a:lnTo>
                  <a:lnTo>
                    <a:pt x="4037" y="4827"/>
                  </a:lnTo>
                  <a:lnTo>
                    <a:pt x="1405" y="8557"/>
                  </a:lnTo>
                  <a:lnTo>
                    <a:pt x="176" y="10400"/>
                  </a:lnTo>
                  <a:lnTo>
                    <a:pt x="44" y="10531"/>
                  </a:lnTo>
                  <a:lnTo>
                    <a:pt x="0" y="10619"/>
                  </a:lnTo>
                  <a:lnTo>
                    <a:pt x="0" y="10707"/>
                  </a:lnTo>
                  <a:lnTo>
                    <a:pt x="0" y="10795"/>
                  </a:lnTo>
                  <a:lnTo>
                    <a:pt x="88" y="10838"/>
                  </a:lnTo>
                  <a:lnTo>
                    <a:pt x="2765" y="11848"/>
                  </a:lnTo>
                  <a:lnTo>
                    <a:pt x="5222" y="12901"/>
                  </a:lnTo>
                  <a:lnTo>
                    <a:pt x="7855" y="13603"/>
                  </a:lnTo>
                  <a:lnTo>
                    <a:pt x="7899" y="13603"/>
                  </a:lnTo>
                  <a:lnTo>
                    <a:pt x="10619" y="13954"/>
                  </a:lnTo>
                  <a:lnTo>
                    <a:pt x="10663" y="13954"/>
                  </a:lnTo>
                  <a:lnTo>
                    <a:pt x="11936" y="13866"/>
                  </a:lnTo>
                  <a:lnTo>
                    <a:pt x="11980" y="13822"/>
                  </a:lnTo>
                  <a:lnTo>
                    <a:pt x="15095" y="12989"/>
                  </a:lnTo>
                  <a:lnTo>
                    <a:pt x="15139" y="12945"/>
                  </a:lnTo>
                  <a:lnTo>
                    <a:pt x="17289" y="11892"/>
                  </a:lnTo>
                  <a:lnTo>
                    <a:pt x="18430" y="11628"/>
                  </a:lnTo>
                  <a:lnTo>
                    <a:pt x="19264" y="11716"/>
                  </a:lnTo>
                  <a:lnTo>
                    <a:pt x="21502" y="15139"/>
                  </a:lnTo>
                  <a:lnTo>
                    <a:pt x="22028" y="16543"/>
                  </a:lnTo>
                  <a:lnTo>
                    <a:pt x="22116" y="17684"/>
                  </a:lnTo>
                  <a:lnTo>
                    <a:pt x="21546" y="19790"/>
                  </a:lnTo>
                  <a:lnTo>
                    <a:pt x="21019" y="21940"/>
                  </a:lnTo>
                  <a:lnTo>
                    <a:pt x="20712" y="24310"/>
                  </a:lnTo>
                  <a:lnTo>
                    <a:pt x="20536" y="26943"/>
                  </a:lnTo>
                  <a:lnTo>
                    <a:pt x="20054" y="29093"/>
                  </a:lnTo>
                  <a:lnTo>
                    <a:pt x="20054" y="29137"/>
                  </a:lnTo>
                  <a:lnTo>
                    <a:pt x="19966" y="31067"/>
                  </a:lnTo>
                  <a:lnTo>
                    <a:pt x="19001" y="35148"/>
                  </a:lnTo>
                  <a:lnTo>
                    <a:pt x="18957" y="35675"/>
                  </a:lnTo>
                  <a:lnTo>
                    <a:pt x="18957" y="35763"/>
                  </a:lnTo>
                  <a:lnTo>
                    <a:pt x="19044" y="35850"/>
                  </a:lnTo>
                  <a:lnTo>
                    <a:pt x="19834" y="36333"/>
                  </a:lnTo>
                  <a:lnTo>
                    <a:pt x="19878" y="36333"/>
                  </a:lnTo>
                  <a:lnTo>
                    <a:pt x="23871" y="37649"/>
                  </a:lnTo>
                  <a:lnTo>
                    <a:pt x="26636" y="38702"/>
                  </a:lnTo>
                  <a:lnTo>
                    <a:pt x="28216" y="39317"/>
                  </a:lnTo>
                  <a:lnTo>
                    <a:pt x="28830" y="39975"/>
                  </a:lnTo>
                  <a:lnTo>
                    <a:pt x="30410" y="42301"/>
                  </a:lnTo>
                  <a:lnTo>
                    <a:pt x="31507" y="43749"/>
                  </a:lnTo>
                  <a:lnTo>
                    <a:pt x="31550" y="43793"/>
                  </a:lnTo>
                  <a:lnTo>
                    <a:pt x="32209" y="44231"/>
                  </a:lnTo>
                  <a:lnTo>
                    <a:pt x="34359" y="45065"/>
                  </a:lnTo>
                  <a:lnTo>
                    <a:pt x="34403" y="45065"/>
                  </a:lnTo>
                  <a:lnTo>
                    <a:pt x="38220" y="45592"/>
                  </a:lnTo>
                  <a:lnTo>
                    <a:pt x="40765" y="45767"/>
                  </a:lnTo>
                  <a:lnTo>
                    <a:pt x="43969" y="46733"/>
                  </a:lnTo>
                  <a:lnTo>
                    <a:pt x="44758" y="46864"/>
                  </a:lnTo>
                  <a:lnTo>
                    <a:pt x="44846" y="46864"/>
                  </a:lnTo>
                  <a:lnTo>
                    <a:pt x="45768" y="46601"/>
                  </a:lnTo>
                  <a:lnTo>
                    <a:pt x="45812" y="46601"/>
                  </a:lnTo>
                  <a:lnTo>
                    <a:pt x="45855" y="46513"/>
                  </a:lnTo>
                  <a:lnTo>
                    <a:pt x="45899" y="46469"/>
                  </a:lnTo>
                  <a:lnTo>
                    <a:pt x="45855" y="46382"/>
                  </a:lnTo>
                  <a:lnTo>
                    <a:pt x="45855" y="46338"/>
                  </a:lnTo>
                  <a:lnTo>
                    <a:pt x="45812" y="46294"/>
                  </a:lnTo>
                  <a:lnTo>
                    <a:pt x="45724" y="46250"/>
                  </a:lnTo>
                  <a:lnTo>
                    <a:pt x="45680" y="46294"/>
                  </a:lnTo>
                  <a:lnTo>
                    <a:pt x="44758" y="46513"/>
                  </a:lnTo>
                  <a:lnTo>
                    <a:pt x="44056" y="46382"/>
                  </a:lnTo>
                  <a:lnTo>
                    <a:pt x="40853" y="45416"/>
                  </a:lnTo>
                  <a:lnTo>
                    <a:pt x="40809" y="45416"/>
                  </a:lnTo>
                  <a:lnTo>
                    <a:pt x="38264" y="45241"/>
                  </a:lnTo>
                  <a:lnTo>
                    <a:pt x="34490" y="44714"/>
                  </a:lnTo>
                  <a:lnTo>
                    <a:pt x="32384" y="43924"/>
                  </a:lnTo>
                  <a:lnTo>
                    <a:pt x="31770" y="43529"/>
                  </a:lnTo>
                  <a:lnTo>
                    <a:pt x="30717" y="42081"/>
                  </a:lnTo>
                  <a:lnTo>
                    <a:pt x="29093" y="39756"/>
                  </a:lnTo>
                  <a:lnTo>
                    <a:pt x="28435" y="39054"/>
                  </a:lnTo>
                  <a:lnTo>
                    <a:pt x="28347" y="39010"/>
                  </a:lnTo>
                  <a:lnTo>
                    <a:pt x="26767" y="38351"/>
                  </a:lnTo>
                  <a:lnTo>
                    <a:pt x="24003" y="37342"/>
                  </a:lnTo>
                  <a:lnTo>
                    <a:pt x="20010" y="35982"/>
                  </a:lnTo>
                  <a:lnTo>
                    <a:pt x="19308" y="35587"/>
                  </a:lnTo>
                  <a:lnTo>
                    <a:pt x="19352" y="35236"/>
                  </a:lnTo>
                  <a:lnTo>
                    <a:pt x="20273" y="31111"/>
                  </a:lnTo>
                  <a:lnTo>
                    <a:pt x="20317" y="31111"/>
                  </a:lnTo>
                  <a:lnTo>
                    <a:pt x="20405" y="29180"/>
                  </a:lnTo>
                  <a:lnTo>
                    <a:pt x="20887" y="26986"/>
                  </a:lnTo>
                  <a:lnTo>
                    <a:pt x="21063" y="24354"/>
                  </a:lnTo>
                  <a:lnTo>
                    <a:pt x="21326" y="21984"/>
                  </a:lnTo>
                  <a:lnTo>
                    <a:pt x="21897" y="19878"/>
                  </a:lnTo>
                  <a:lnTo>
                    <a:pt x="22467" y="17772"/>
                  </a:lnTo>
                  <a:lnTo>
                    <a:pt x="22467" y="17684"/>
                  </a:lnTo>
                  <a:lnTo>
                    <a:pt x="22379" y="16455"/>
                  </a:lnTo>
                  <a:lnTo>
                    <a:pt x="22336" y="16411"/>
                  </a:lnTo>
                  <a:lnTo>
                    <a:pt x="21809" y="15007"/>
                  </a:lnTo>
                  <a:lnTo>
                    <a:pt x="21809" y="14963"/>
                  </a:lnTo>
                  <a:lnTo>
                    <a:pt x="19527" y="11453"/>
                  </a:lnTo>
                  <a:lnTo>
                    <a:pt x="19483" y="11409"/>
                  </a:lnTo>
                  <a:lnTo>
                    <a:pt x="19396" y="11365"/>
                  </a:lnTo>
                  <a:lnTo>
                    <a:pt x="18430" y="11277"/>
                  </a:lnTo>
                  <a:lnTo>
                    <a:pt x="18386" y="11277"/>
                  </a:lnTo>
                  <a:lnTo>
                    <a:pt x="17202" y="11584"/>
                  </a:lnTo>
                  <a:lnTo>
                    <a:pt x="17158" y="11584"/>
                  </a:lnTo>
                  <a:lnTo>
                    <a:pt x="15007" y="12638"/>
                  </a:lnTo>
                  <a:lnTo>
                    <a:pt x="11892" y="13515"/>
                  </a:lnTo>
                  <a:lnTo>
                    <a:pt x="10663" y="13603"/>
                  </a:lnTo>
                  <a:lnTo>
                    <a:pt x="7943" y="13252"/>
                  </a:lnTo>
                  <a:lnTo>
                    <a:pt x="5354" y="12594"/>
                  </a:lnTo>
                  <a:lnTo>
                    <a:pt x="2896" y="11497"/>
                  </a:lnTo>
                  <a:lnTo>
                    <a:pt x="483" y="10575"/>
                  </a:lnTo>
                  <a:lnTo>
                    <a:pt x="1668" y="8732"/>
                  </a:lnTo>
                  <a:lnTo>
                    <a:pt x="4345" y="5046"/>
                  </a:lnTo>
                  <a:lnTo>
                    <a:pt x="4345" y="5002"/>
                  </a:lnTo>
                  <a:lnTo>
                    <a:pt x="5529" y="2896"/>
                  </a:lnTo>
                  <a:lnTo>
                    <a:pt x="7065" y="263"/>
                  </a:lnTo>
                  <a:lnTo>
                    <a:pt x="7065" y="219"/>
                  </a:lnTo>
                  <a:lnTo>
                    <a:pt x="7065" y="132"/>
                  </a:lnTo>
                  <a:lnTo>
                    <a:pt x="7021" y="88"/>
                  </a:lnTo>
                  <a:lnTo>
                    <a:pt x="6977" y="44"/>
                  </a:lnTo>
                  <a:lnTo>
                    <a:pt x="693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37" name="Google Shape;17237;p486"/>
            <p:cNvSpPr/>
            <p:nvPr/>
          </p:nvSpPr>
          <p:spPr>
            <a:xfrm>
              <a:off x="1670800" y="3011625"/>
              <a:ext cx="1963700" cy="1351525"/>
            </a:xfrm>
            <a:custGeom>
              <a:avLst/>
              <a:gdLst/>
              <a:ahLst/>
              <a:cxnLst/>
              <a:rect l="l" t="t" r="r" b="b"/>
              <a:pathLst>
                <a:path w="78548" h="54061" extrusionOk="0">
                  <a:moveTo>
                    <a:pt x="38309" y="0"/>
                  </a:moveTo>
                  <a:lnTo>
                    <a:pt x="36246" y="1360"/>
                  </a:lnTo>
                  <a:lnTo>
                    <a:pt x="35676" y="1843"/>
                  </a:lnTo>
                  <a:lnTo>
                    <a:pt x="35632" y="1931"/>
                  </a:lnTo>
                  <a:lnTo>
                    <a:pt x="34447" y="4520"/>
                  </a:lnTo>
                  <a:lnTo>
                    <a:pt x="33262" y="7460"/>
                  </a:lnTo>
                  <a:lnTo>
                    <a:pt x="32824" y="8513"/>
                  </a:lnTo>
                  <a:lnTo>
                    <a:pt x="31639" y="8952"/>
                  </a:lnTo>
                  <a:lnTo>
                    <a:pt x="31595" y="8996"/>
                  </a:lnTo>
                  <a:lnTo>
                    <a:pt x="30059" y="9917"/>
                  </a:lnTo>
                  <a:lnTo>
                    <a:pt x="30015" y="9917"/>
                  </a:lnTo>
                  <a:lnTo>
                    <a:pt x="28962" y="10751"/>
                  </a:lnTo>
                  <a:lnTo>
                    <a:pt x="28962" y="10795"/>
                  </a:lnTo>
                  <a:lnTo>
                    <a:pt x="28260" y="11804"/>
                  </a:lnTo>
                  <a:lnTo>
                    <a:pt x="27251" y="13822"/>
                  </a:lnTo>
                  <a:lnTo>
                    <a:pt x="27251" y="13910"/>
                  </a:lnTo>
                  <a:lnTo>
                    <a:pt x="27339" y="16236"/>
                  </a:lnTo>
                  <a:lnTo>
                    <a:pt x="27339" y="18079"/>
                  </a:lnTo>
                  <a:lnTo>
                    <a:pt x="27031" y="18869"/>
                  </a:lnTo>
                  <a:lnTo>
                    <a:pt x="26768" y="19132"/>
                  </a:lnTo>
                  <a:lnTo>
                    <a:pt x="26461" y="19220"/>
                  </a:lnTo>
                  <a:lnTo>
                    <a:pt x="24750" y="18518"/>
                  </a:lnTo>
                  <a:lnTo>
                    <a:pt x="22468" y="18123"/>
                  </a:lnTo>
                  <a:lnTo>
                    <a:pt x="20274" y="17947"/>
                  </a:lnTo>
                  <a:lnTo>
                    <a:pt x="20230" y="17991"/>
                  </a:lnTo>
                  <a:lnTo>
                    <a:pt x="19484" y="18123"/>
                  </a:lnTo>
                  <a:lnTo>
                    <a:pt x="19396" y="18123"/>
                  </a:lnTo>
                  <a:lnTo>
                    <a:pt x="18650" y="18649"/>
                  </a:lnTo>
                  <a:lnTo>
                    <a:pt x="18036" y="18430"/>
                  </a:lnTo>
                  <a:lnTo>
                    <a:pt x="17948" y="18430"/>
                  </a:lnTo>
                  <a:lnTo>
                    <a:pt x="17246" y="18562"/>
                  </a:lnTo>
                  <a:lnTo>
                    <a:pt x="17202" y="18605"/>
                  </a:lnTo>
                  <a:lnTo>
                    <a:pt x="16368" y="19088"/>
                  </a:lnTo>
                  <a:lnTo>
                    <a:pt x="16325" y="19132"/>
                  </a:lnTo>
                  <a:lnTo>
                    <a:pt x="15622" y="19790"/>
                  </a:lnTo>
                  <a:lnTo>
                    <a:pt x="15579" y="19834"/>
                  </a:lnTo>
                  <a:lnTo>
                    <a:pt x="13648" y="23827"/>
                  </a:lnTo>
                  <a:lnTo>
                    <a:pt x="12288" y="26241"/>
                  </a:lnTo>
                  <a:lnTo>
                    <a:pt x="11542" y="27425"/>
                  </a:lnTo>
                  <a:lnTo>
                    <a:pt x="11542" y="27469"/>
                  </a:lnTo>
                  <a:lnTo>
                    <a:pt x="11191" y="28522"/>
                  </a:lnTo>
                  <a:lnTo>
                    <a:pt x="11147" y="28522"/>
                  </a:lnTo>
                  <a:lnTo>
                    <a:pt x="10620" y="31550"/>
                  </a:lnTo>
                  <a:lnTo>
                    <a:pt x="10620" y="32691"/>
                  </a:lnTo>
                  <a:lnTo>
                    <a:pt x="10532" y="33349"/>
                  </a:lnTo>
                  <a:lnTo>
                    <a:pt x="9567" y="35104"/>
                  </a:lnTo>
                  <a:lnTo>
                    <a:pt x="7943" y="37255"/>
                  </a:lnTo>
                  <a:lnTo>
                    <a:pt x="7943" y="37298"/>
                  </a:lnTo>
                  <a:lnTo>
                    <a:pt x="6978" y="39141"/>
                  </a:lnTo>
                  <a:lnTo>
                    <a:pt x="6144" y="41028"/>
                  </a:lnTo>
                  <a:lnTo>
                    <a:pt x="6144" y="41072"/>
                  </a:lnTo>
                  <a:lnTo>
                    <a:pt x="5925" y="42169"/>
                  </a:lnTo>
                  <a:lnTo>
                    <a:pt x="5793" y="42301"/>
                  </a:lnTo>
                  <a:lnTo>
                    <a:pt x="5618" y="42213"/>
                  </a:lnTo>
                  <a:lnTo>
                    <a:pt x="5486" y="42213"/>
                  </a:lnTo>
                  <a:lnTo>
                    <a:pt x="4126" y="42652"/>
                  </a:lnTo>
                  <a:lnTo>
                    <a:pt x="4082" y="42652"/>
                  </a:lnTo>
                  <a:lnTo>
                    <a:pt x="2283" y="43442"/>
                  </a:lnTo>
                  <a:lnTo>
                    <a:pt x="2239" y="43486"/>
                  </a:lnTo>
                  <a:lnTo>
                    <a:pt x="1317" y="44451"/>
                  </a:lnTo>
                  <a:lnTo>
                    <a:pt x="1274" y="44495"/>
                  </a:lnTo>
                  <a:lnTo>
                    <a:pt x="440" y="45855"/>
                  </a:lnTo>
                  <a:lnTo>
                    <a:pt x="440" y="45899"/>
                  </a:lnTo>
                  <a:lnTo>
                    <a:pt x="176" y="46908"/>
                  </a:lnTo>
                  <a:lnTo>
                    <a:pt x="133" y="46952"/>
                  </a:lnTo>
                  <a:lnTo>
                    <a:pt x="1" y="48488"/>
                  </a:lnTo>
                  <a:lnTo>
                    <a:pt x="45" y="48576"/>
                  </a:lnTo>
                  <a:lnTo>
                    <a:pt x="791" y="49848"/>
                  </a:lnTo>
                  <a:lnTo>
                    <a:pt x="791" y="49892"/>
                  </a:lnTo>
                  <a:lnTo>
                    <a:pt x="1888" y="51252"/>
                  </a:lnTo>
                  <a:lnTo>
                    <a:pt x="2239" y="51603"/>
                  </a:lnTo>
                  <a:lnTo>
                    <a:pt x="2327" y="51647"/>
                  </a:lnTo>
                  <a:lnTo>
                    <a:pt x="5442" y="51691"/>
                  </a:lnTo>
                  <a:lnTo>
                    <a:pt x="8733" y="51867"/>
                  </a:lnTo>
                  <a:lnTo>
                    <a:pt x="11805" y="52613"/>
                  </a:lnTo>
                  <a:lnTo>
                    <a:pt x="14920" y="54017"/>
                  </a:lnTo>
                  <a:lnTo>
                    <a:pt x="14964" y="54017"/>
                  </a:lnTo>
                  <a:lnTo>
                    <a:pt x="15491" y="54061"/>
                  </a:lnTo>
                  <a:lnTo>
                    <a:pt x="15579" y="54061"/>
                  </a:lnTo>
                  <a:lnTo>
                    <a:pt x="18036" y="53271"/>
                  </a:lnTo>
                  <a:lnTo>
                    <a:pt x="19659" y="52744"/>
                  </a:lnTo>
                  <a:lnTo>
                    <a:pt x="21239" y="52218"/>
                  </a:lnTo>
                  <a:lnTo>
                    <a:pt x="22819" y="51647"/>
                  </a:lnTo>
                  <a:lnTo>
                    <a:pt x="24355" y="51033"/>
                  </a:lnTo>
                  <a:lnTo>
                    <a:pt x="25101" y="50682"/>
                  </a:lnTo>
                  <a:lnTo>
                    <a:pt x="25847" y="50331"/>
                  </a:lnTo>
                  <a:lnTo>
                    <a:pt x="26549" y="49936"/>
                  </a:lnTo>
                  <a:lnTo>
                    <a:pt x="27295" y="49541"/>
                  </a:lnTo>
                  <a:lnTo>
                    <a:pt x="27953" y="49102"/>
                  </a:lnTo>
                  <a:lnTo>
                    <a:pt x="28655" y="48620"/>
                  </a:lnTo>
                  <a:lnTo>
                    <a:pt x="29313" y="48093"/>
                  </a:lnTo>
                  <a:lnTo>
                    <a:pt x="29927" y="47566"/>
                  </a:lnTo>
                  <a:lnTo>
                    <a:pt x="30805" y="47128"/>
                  </a:lnTo>
                  <a:lnTo>
                    <a:pt x="31814" y="46952"/>
                  </a:lnTo>
                  <a:lnTo>
                    <a:pt x="34272" y="46864"/>
                  </a:lnTo>
                  <a:lnTo>
                    <a:pt x="36466" y="46820"/>
                  </a:lnTo>
                  <a:lnTo>
                    <a:pt x="36510" y="46777"/>
                  </a:lnTo>
                  <a:lnTo>
                    <a:pt x="37168" y="46601"/>
                  </a:lnTo>
                  <a:lnTo>
                    <a:pt x="37212" y="46601"/>
                  </a:lnTo>
                  <a:lnTo>
                    <a:pt x="37870" y="46206"/>
                  </a:lnTo>
                  <a:lnTo>
                    <a:pt x="37914" y="46162"/>
                  </a:lnTo>
                  <a:lnTo>
                    <a:pt x="39625" y="44539"/>
                  </a:lnTo>
                  <a:lnTo>
                    <a:pt x="39625" y="44495"/>
                  </a:lnTo>
                  <a:lnTo>
                    <a:pt x="39976" y="43881"/>
                  </a:lnTo>
                  <a:lnTo>
                    <a:pt x="40020" y="43837"/>
                  </a:lnTo>
                  <a:lnTo>
                    <a:pt x="40634" y="41248"/>
                  </a:lnTo>
                  <a:lnTo>
                    <a:pt x="40942" y="40853"/>
                  </a:lnTo>
                  <a:lnTo>
                    <a:pt x="42741" y="39668"/>
                  </a:lnTo>
                  <a:lnTo>
                    <a:pt x="42828" y="39580"/>
                  </a:lnTo>
                  <a:lnTo>
                    <a:pt x="42828" y="39492"/>
                  </a:lnTo>
                  <a:lnTo>
                    <a:pt x="42784" y="39405"/>
                  </a:lnTo>
                  <a:lnTo>
                    <a:pt x="42741" y="39361"/>
                  </a:lnTo>
                  <a:lnTo>
                    <a:pt x="42082" y="39141"/>
                  </a:lnTo>
                  <a:lnTo>
                    <a:pt x="41995" y="39098"/>
                  </a:lnTo>
                  <a:lnTo>
                    <a:pt x="40064" y="39229"/>
                  </a:lnTo>
                  <a:lnTo>
                    <a:pt x="38089" y="39580"/>
                  </a:lnTo>
                  <a:lnTo>
                    <a:pt x="36115" y="39492"/>
                  </a:lnTo>
                  <a:lnTo>
                    <a:pt x="35149" y="39361"/>
                  </a:lnTo>
                  <a:lnTo>
                    <a:pt x="32955" y="38220"/>
                  </a:lnTo>
                  <a:lnTo>
                    <a:pt x="32297" y="37737"/>
                  </a:lnTo>
                  <a:lnTo>
                    <a:pt x="31858" y="35543"/>
                  </a:lnTo>
                  <a:lnTo>
                    <a:pt x="31463" y="32779"/>
                  </a:lnTo>
                  <a:lnTo>
                    <a:pt x="31156" y="31594"/>
                  </a:lnTo>
                  <a:lnTo>
                    <a:pt x="31156" y="31550"/>
                  </a:lnTo>
                  <a:lnTo>
                    <a:pt x="28962" y="28435"/>
                  </a:lnTo>
                  <a:lnTo>
                    <a:pt x="26724" y="25451"/>
                  </a:lnTo>
                  <a:lnTo>
                    <a:pt x="25978" y="24485"/>
                  </a:lnTo>
                  <a:lnTo>
                    <a:pt x="27602" y="21282"/>
                  </a:lnTo>
                  <a:lnTo>
                    <a:pt x="28523" y="19659"/>
                  </a:lnTo>
                  <a:lnTo>
                    <a:pt x="28874" y="19308"/>
                  </a:lnTo>
                  <a:lnTo>
                    <a:pt x="30103" y="18737"/>
                  </a:lnTo>
                  <a:lnTo>
                    <a:pt x="31288" y="18562"/>
                  </a:lnTo>
                  <a:lnTo>
                    <a:pt x="32867" y="18781"/>
                  </a:lnTo>
                  <a:lnTo>
                    <a:pt x="37299" y="19746"/>
                  </a:lnTo>
                  <a:lnTo>
                    <a:pt x="38747" y="20010"/>
                  </a:lnTo>
                  <a:lnTo>
                    <a:pt x="38835" y="20053"/>
                  </a:lnTo>
                  <a:lnTo>
                    <a:pt x="39713" y="19966"/>
                  </a:lnTo>
                  <a:lnTo>
                    <a:pt x="39757" y="19922"/>
                  </a:lnTo>
                  <a:lnTo>
                    <a:pt x="42082" y="18869"/>
                  </a:lnTo>
                  <a:lnTo>
                    <a:pt x="45154" y="18781"/>
                  </a:lnTo>
                  <a:lnTo>
                    <a:pt x="45198" y="18781"/>
                  </a:lnTo>
                  <a:lnTo>
                    <a:pt x="48357" y="17947"/>
                  </a:lnTo>
                  <a:lnTo>
                    <a:pt x="50420" y="17245"/>
                  </a:lnTo>
                  <a:lnTo>
                    <a:pt x="50464" y="17201"/>
                  </a:lnTo>
                  <a:lnTo>
                    <a:pt x="51429" y="16499"/>
                  </a:lnTo>
                  <a:lnTo>
                    <a:pt x="52175" y="18605"/>
                  </a:lnTo>
                  <a:lnTo>
                    <a:pt x="51648" y="21853"/>
                  </a:lnTo>
                  <a:lnTo>
                    <a:pt x="51297" y="25056"/>
                  </a:lnTo>
                  <a:lnTo>
                    <a:pt x="51166" y="27689"/>
                  </a:lnTo>
                  <a:lnTo>
                    <a:pt x="50551" y="31419"/>
                  </a:lnTo>
                  <a:lnTo>
                    <a:pt x="49893" y="33569"/>
                  </a:lnTo>
                  <a:lnTo>
                    <a:pt x="49893" y="33613"/>
                  </a:lnTo>
                  <a:lnTo>
                    <a:pt x="49718" y="36114"/>
                  </a:lnTo>
                  <a:lnTo>
                    <a:pt x="49718" y="37386"/>
                  </a:lnTo>
                  <a:lnTo>
                    <a:pt x="49761" y="37518"/>
                  </a:lnTo>
                  <a:lnTo>
                    <a:pt x="49981" y="37825"/>
                  </a:lnTo>
                  <a:lnTo>
                    <a:pt x="50113" y="37869"/>
                  </a:lnTo>
                  <a:lnTo>
                    <a:pt x="51034" y="38001"/>
                  </a:lnTo>
                  <a:lnTo>
                    <a:pt x="52789" y="39098"/>
                  </a:lnTo>
                  <a:lnTo>
                    <a:pt x="55993" y="40721"/>
                  </a:lnTo>
                  <a:lnTo>
                    <a:pt x="56036" y="40765"/>
                  </a:lnTo>
                  <a:lnTo>
                    <a:pt x="59415" y="41774"/>
                  </a:lnTo>
                  <a:lnTo>
                    <a:pt x="61214" y="42389"/>
                  </a:lnTo>
                  <a:lnTo>
                    <a:pt x="62662" y="44144"/>
                  </a:lnTo>
                  <a:lnTo>
                    <a:pt x="63935" y="45943"/>
                  </a:lnTo>
                  <a:lnTo>
                    <a:pt x="64593" y="46820"/>
                  </a:lnTo>
                  <a:lnTo>
                    <a:pt x="64681" y="46864"/>
                  </a:lnTo>
                  <a:lnTo>
                    <a:pt x="65866" y="47435"/>
                  </a:lnTo>
                  <a:lnTo>
                    <a:pt x="67972" y="48181"/>
                  </a:lnTo>
                  <a:lnTo>
                    <a:pt x="68016" y="48181"/>
                  </a:lnTo>
                  <a:lnTo>
                    <a:pt x="72053" y="48663"/>
                  </a:lnTo>
                  <a:lnTo>
                    <a:pt x="73984" y="48707"/>
                  </a:lnTo>
                  <a:lnTo>
                    <a:pt x="74905" y="48839"/>
                  </a:lnTo>
                  <a:lnTo>
                    <a:pt x="76880" y="49453"/>
                  </a:lnTo>
                  <a:lnTo>
                    <a:pt x="77538" y="49541"/>
                  </a:lnTo>
                  <a:lnTo>
                    <a:pt x="77626" y="49497"/>
                  </a:lnTo>
                  <a:lnTo>
                    <a:pt x="78415" y="49278"/>
                  </a:lnTo>
                  <a:lnTo>
                    <a:pt x="78503" y="49234"/>
                  </a:lnTo>
                  <a:lnTo>
                    <a:pt x="78547" y="49190"/>
                  </a:lnTo>
                  <a:lnTo>
                    <a:pt x="78547" y="49102"/>
                  </a:lnTo>
                  <a:lnTo>
                    <a:pt x="78547" y="49058"/>
                  </a:lnTo>
                  <a:lnTo>
                    <a:pt x="78503" y="48971"/>
                  </a:lnTo>
                  <a:lnTo>
                    <a:pt x="78459" y="48927"/>
                  </a:lnTo>
                  <a:lnTo>
                    <a:pt x="78328" y="48927"/>
                  </a:lnTo>
                  <a:lnTo>
                    <a:pt x="77538" y="49146"/>
                  </a:lnTo>
                  <a:lnTo>
                    <a:pt x="76967" y="49102"/>
                  </a:lnTo>
                  <a:lnTo>
                    <a:pt x="74993" y="48488"/>
                  </a:lnTo>
                  <a:lnTo>
                    <a:pt x="74949" y="48488"/>
                  </a:lnTo>
                  <a:lnTo>
                    <a:pt x="74027" y="48356"/>
                  </a:lnTo>
                  <a:lnTo>
                    <a:pt x="72053" y="48312"/>
                  </a:lnTo>
                  <a:lnTo>
                    <a:pt x="68104" y="47830"/>
                  </a:lnTo>
                  <a:lnTo>
                    <a:pt x="65997" y="47128"/>
                  </a:lnTo>
                  <a:lnTo>
                    <a:pt x="64856" y="46557"/>
                  </a:lnTo>
                  <a:lnTo>
                    <a:pt x="64198" y="45723"/>
                  </a:lnTo>
                  <a:lnTo>
                    <a:pt x="62926" y="43924"/>
                  </a:lnTo>
                  <a:lnTo>
                    <a:pt x="61478" y="42125"/>
                  </a:lnTo>
                  <a:lnTo>
                    <a:pt x="61390" y="42081"/>
                  </a:lnTo>
                  <a:lnTo>
                    <a:pt x="59547" y="41423"/>
                  </a:lnTo>
                  <a:lnTo>
                    <a:pt x="56168" y="40414"/>
                  </a:lnTo>
                  <a:lnTo>
                    <a:pt x="52965" y="38790"/>
                  </a:lnTo>
                  <a:lnTo>
                    <a:pt x="51166" y="37693"/>
                  </a:lnTo>
                  <a:lnTo>
                    <a:pt x="51122" y="37650"/>
                  </a:lnTo>
                  <a:lnTo>
                    <a:pt x="50200" y="37518"/>
                  </a:lnTo>
                  <a:lnTo>
                    <a:pt x="50069" y="37342"/>
                  </a:lnTo>
                  <a:lnTo>
                    <a:pt x="50069" y="36114"/>
                  </a:lnTo>
                  <a:lnTo>
                    <a:pt x="50244" y="33656"/>
                  </a:lnTo>
                  <a:lnTo>
                    <a:pt x="50902" y="31550"/>
                  </a:lnTo>
                  <a:lnTo>
                    <a:pt x="50902" y="31506"/>
                  </a:lnTo>
                  <a:lnTo>
                    <a:pt x="51473" y="27733"/>
                  </a:lnTo>
                  <a:lnTo>
                    <a:pt x="51648" y="25056"/>
                  </a:lnTo>
                  <a:lnTo>
                    <a:pt x="51999" y="21896"/>
                  </a:lnTo>
                  <a:lnTo>
                    <a:pt x="52526" y="18605"/>
                  </a:lnTo>
                  <a:lnTo>
                    <a:pt x="52526" y="18518"/>
                  </a:lnTo>
                  <a:lnTo>
                    <a:pt x="51648" y="16148"/>
                  </a:lnTo>
                  <a:lnTo>
                    <a:pt x="51604" y="16104"/>
                  </a:lnTo>
                  <a:lnTo>
                    <a:pt x="51561" y="16060"/>
                  </a:lnTo>
                  <a:lnTo>
                    <a:pt x="51385" y="16060"/>
                  </a:lnTo>
                  <a:lnTo>
                    <a:pt x="50244" y="16938"/>
                  </a:lnTo>
                  <a:lnTo>
                    <a:pt x="48270" y="17596"/>
                  </a:lnTo>
                  <a:lnTo>
                    <a:pt x="45154" y="18430"/>
                  </a:lnTo>
                  <a:lnTo>
                    <a:pt x="42039" y="18518"/>
                  </a:lnTo>
                  <a:lnTo>
                    <a:pt x="41951" y="18518"/>
                  </a:lnTo>
                  <a:lnTo>
                    <a:pt x="39669" y="19615"/>
                  </a:lnTo>
                  <a:lnTo>
                    <a:pt x="38791" y="19659"/>
                  </a:lnTo>
                  <a:lnTo>
                    <a:pt x="37343" y="19395"/>
                  </a:lnTo>
                  <a:lnTo>
                    <a:pt x="32955" y="18430"/>
                  </a:lnTo>
                  <a:lnTo>
                    <a:pt x="31288" y="18211"/>
                  </a:lnTo>
                  <a:lnTo>
                    <a:pt x="31244" y="18211"/>
                  </a:lnTo>
                  <a:lnTo>
                    <a:pt x="30015" y="18386"/>
                  </a:lnTo>
                  <a:lnTo>
                    <a:pt x="29971" y="18386"/>
                  </a:lnTo>
                  <a:lnTo>
                    <a:pt x="28699" y="19000"/>
                  </a:lnTo>
                  <a:lnTo>
                    <a:pt x="28655" y="19044"/>
                  </a:lnTo>
                  <a:lnTo>
                    <a:pt x="28260" y="19439"/>
                  </a:lnTo>
                  <a:lnTo>
                    <a:pt x="27295" y="21151"/>
                  </a:lnTo>
                  <a:lnTo>
                    <a:pt x="25627" y="24398"/>
                  </a:lnTo>
                  <a:lnTo>
                    <a:pt x="25583" y="24529"/>
                  </a:lnTo>
                  <a:lnTo>
                    <a:pt x="25627" y="24617"/>
                  </a:lnTo>
                  <a:lnTo>
                    <a:pt x="28699" y="28654"/>
                  </a:lnTo>
                  <a:lnTo>
                    <a:pt x="30849" y="31726"/>
                  </a:lnTo>
                  <a:lnTo>
                    <a:pt x="31112" y="32867"/>
                  </a:lnTo>
                  <a:lnTo>
                    <a:pt x="31507" y="35587"/>
                  </a:lnTo>
                  <a:lnTo>
                    <a:pt x="31946" y="37869"/>
                  </a:lnTo>
                  <a:lnTo>
                    <a:pt x="32034" y="38001"/>
                  </a:lnTo>
                  <a:lnTo>
                    <a:pt x="32780" y="38527"/>
                  </a:lnTo>
                  <a:lnTo>
                    <a:pt x="34974" y="39668"/>
                  </a:lnTo>
                  <a:lnTo>
                    <a:pt x="35062" y="39712"/>
                  </a:lnTo>
                  <a:lnTo>
                    <a:pt x="36071" y="39844"/>
                  </a:lnTo>
                  <a:lnTo>
                    <a:pt x="36115" y="39844"/>
                  </a:lnTo>
                  <a:lnTo>
                    <a:pt x="38089" y="39931"/>
                  </a:lnTo>
                  <a:lnTo>
                    <a:pt x="38133" y="39887"/>
                  </a:lnTo>
                  <a:lnTo>
                    <a:pt x="40108" y="39580"/>
                  </a:lnTo>
                  <a:lnTo>
                    <a:pt x="41995" y="39449"/>
                  </a:lnTo>
                  <a:lnTo>
                    <a:pt x="42258" y="39580"/>
                  </a:lnTo>
                  <a:lnTo>
                    <a:pt x="40722" y="40589"/>
                  </a:lnTo>
                  <a:lnTo>
                    <a:pt x="40678" y="40633"/>
                  </a:lnTo>
                  <a:lnTo>
                    <a:pt x="40327" y="41072"/>
                  </a:lnTo>
                  <a:lnTo>
                    <a:pt x="40327" y="41160"/>
                  </a:lnTo>
                  <a:lnTo>
                    <a:pt x="39669" y="43749"/>
                  </a:lnTo>
                  <a:lnTo>
                    <a:pt x="39362" y="44319"/>
                  </a:lnTo>
                  <a:lnTo>
                    <a:pt x="37694" y="45899"/>
                  </a:lnTo>
                  <a:lnTo>
                    <a:pt x="37080" y="46294"/>
                  </a:lnTo>
                  <a:lnTo>
                    <a:pt x="36466" y="46469"/>
                  </a:lnTo>
                  <a:lnTo>
                    <a:pt x="34272" y="46513"/>
                  </a:lnTo>
                  <a:lnTo>
                    <a:pt x="31814" y="46601"/>
                  </a:lnTo>
                  <a:lnTo>
                    <a:pt x="31770" y="46601"/>
                  </a:lnTo>
                  <a:lnTo>
                    <a:pt x="30717" y="46777"/>
                  </a:lnTo>
                  <a:lnTo>
                    <a:pt x="30673" y="46820"/>
                  </a:lnTo>
                  <a:lnTo>
                    <a:pt x="29752" y="47259"/>
                  </a:lnTo>
                  <a:lnTo>
                    <a:pt x="29708" y="47303"/>
                  </a:lnTo>
                  <a:lnTo>
                    <a:pt x="29094" y="47830"/>
                  </a:lnTo>
                  <a:lnTo>
                    <a:pt x="28436" y="48312"/>
                  </a:lnTo>
                  <a:lnTo>
                    <a:pt x="27777" y="48795"/>
                  </a:lnTo>
                  <a:lnTo>
                    <a:pt x="27075" y="49234"/>
                  </a:lnTo>
                  <a:lnTo>
                    <a:pt x="26373" y="49629"/>
                  </a:lnTo>
                  <a:lnTo>
                    <a:pt x="25671" y="50024"/>
                  </a:lnTo>
                  <a:lnTo>
                    <a:pt x="24179" y="50726"/>
                  </a:lnTo>
                  <a:lnTo>
                    <a:pt x="22643" y="51340"/>
                  </a:lnTo>
                  <a:lnTo>
                    <a:pt x="21108" y="51911"/>
                  </a:lnTo>
                  <a:lnTo>
                    <a:pt x="19528" y="52437"/>
                  </a:lnTo>
                  <a:lnTo>
                    <a:pt x="17948" y="52920"/>
                  </a:lnTo>
                  <a:lnTo>
                    <a:pt x="15491" y="53710"/>
                  </a:lnTo>
                  <a:lnTo>
                    <a:pt x="15052" y="53666"/>
                  </a:lnTo>
                  <a:lnTo>
                    <a:pt x="11936" y="52262"/>
                  </a:lnTo>
                  <a:lnTo>
                    <a:pt x="11893" y="52262"/>
                  </a:lnTo>
                  <a:lnTo>
                    <a:pt x="8821" y="51516"/>
                  </a:lnTo>
                  <a:lnTo>
                    <a:pt x="8777" y="51516"/>
                  </a:lnTo>
                  <a:lnTo>
                    <a:pt x="5486" y="51340"/>
                  </a:lnTo>
                  <a:lnTo>
                    <a:pt x="2414" y="51296"/>
                  </a:lnTo>
                  <a:lnTo>
                    <a:pt x="2151" y="51033"/>
                  </a:lnTo>
                  <a:lnTo>
                    <a:pt x="1054" y="49673"/>
                  </a:lnTo>
                  <a:lnTo>
                    <a:pt x="352" y="48444"/>
                  </a:lnTo>
                  <a:lnTo>
                    <a:pt x="484" y="46996"/>
                  </a:lnTo>
                  <a:lnTo>
                    <a:pt x="791" y="46031"/>
                  </a:lnTo>
                  <a:lnTo>
                    <a:pt x="1581" y="44670"/>
                  </a:lnTo>
                  <a:lnTo>
                    <a:pt x="2458" y="43749"/>
                  </a:lnTo>
                  <a:lnTo>
                    <a:pt x="4257" y="42959"/>
                  </a:lnTo>
                  <a:lnTo>
                    <a:pt x="5530" y="42564"/>
                  </a:lnTo>
                  <a:lnTo>
                    <a:pt x="5749" y="42652"/>
                  </a:lnTo>
                  <a:lnTo>
                    <a:pt x="5837" y="42696"/>
                  </a:lnTo>
                  <a:lnTo>
                    <a:pt x="5925" y="42652"/>
                  </a:lnTo>
                  <a:lnTo>
                    <a:pt x="6188" y="42432"/>
                  </a:lnTo>
                  <a:lnTo>
                    <a:pt x="6276" y="42301"/>
                  </a:lnTo>
                  <a:lnTo>
                    <a:pt x="6451" y="41160"/>
                  </a:lnTo>
                  <a:lnTo>
                    <a:pt x="7285" y="39273"/>
                  </a:lnTo>
                  <a:lnTo>
                    <a:pt x="8251" y="37474"/>
                  </a:lnTo>
                  <a:lnTo>
                    <a:pt x="9830" y="35280"/>
                  </a:lnTo>
                  <a:lnTo>
                    <a:pt x="10839" y="33525"/>
                  </a:lnTo>
                  <a:lnTo>
                    <a:pt x="10883" y="33437"/>
                  </a:lnTo>
                  <a:lnTo>
                    <a:pt x="10971" y="32735"/>
                  </a:lnTo>
                  <a:lnTo>
                    <a:pt x="10971" y="31594"/>
                  </a:lnTo>
                  <a:lnTo>
                    <a:pt x="11498" y="28610"/>
                  </a:lnTo>
                  <a:lnTo>
                    <a:pt x="11849" y="27601"/>
                  </a:lnTo>
                  <a:lnTo>
                    <a:pt x="12595" y="26416"/>
                  </a:lnTo>
                  <a:lnTo>
                    <a:pt x="13955" y="24003"/>
                  </a:lnTo>
                  <a:lnTo>
                    <a:pt x="15886" y="20053"/>
                  </a:lnTo>
                  <a:lnTo>
                    <a:pt x="16544" y="19395"/>
                  </a:lnTo>
                  <a:lnTo>
                    <a:pt x="17334" y="18913"/>
                  </a:lnTo>
                  <a:lnTo>
                    <a:pt x="17948" y="18781"/>
                  </a:lnTo>
                  <a:lnTo>
                    <a:pt x="18606" y="19044"/>
                  </a:lnTo>
                  <a:lnTo>
                    <a:pt x="18694" y="19044"/>
                  </a:lnTo>
                  <a:lnTo>
                    <a:pt x="18782" y="19000"/>
                  </a:lnTo>
                  <a:lnTo>
                    <a:pt x="19572" y="18430"/>
                  </a:lnTo>
                  <a:lnTo>
                    <a:pt x="20274" y="18342"/>
                  </a:lnTo>
                  <a:lnTo>
                    <a:pt x="22424" y="18474"/>
                  </a:lnTo>
                  <a:lnTo>
                    <a:pt x="24662" y="18869"/>
                  </a:lnTo>
                  <a:lnTo>
                    <a:pt x="26373" y="19571"/>
                  </a:lnTo>
                  <a:lnTo>
                    <a:pt x="26505" y="19571"/>
                  </a:lnTo>
                  <a:lnTo>
                    <a:pt x="26900" y="19439"/>
                  </a:lnTo>
                  <a:lnTo>
                    <a:pt x="26987" y="19395"/>
                  </a:lnTo>
                  <a:lnTo>
                    <a:pt x="27295" y="19132"/>
                  </a:lnTo>
                  <a:lnTo>
                    <a:pt x="27339" y="19044"/>
                  </a:lnTo>
                  <a:lnTo>
                    <a:pt x="27646" y="18211"/>
                  </a:lnTo>
                  <a:lnTo>
                    <a:pt x="27690" y="18123"/>
                  </a:lnTo>
                  <a:lnTo>
                    <a:pt x="27690" y="16236"/>
                  </a:lnTo>
                  <a:lnTo>
                    <a:pt x="27602" y="13954"/>
                  </a:lnTo>
                  <a:lnTo>
                    <a:pt x="28567" y="11980"/>
                  </a:lnTo>
                  <a:lnTo>
                    <a:pt x="29225" y="11014"/>
                  </a:lnTo>
                  <a:lnTo>
                    <a:pt x="30235" y="10224"/>
                  </a:lnTo>
                  <a:lnTo>
                    <a:pt x="31770" y="9303"/>
                  </a:lnTo>
                  <a:lnTo>
                    <a:pt x="33043" y="8820"/>
                  </a:lnTo>
                  <a:lnTo>
                    <a:pt x="33087" y="8776"/>
                  </a:lnTo>
                  <a:lnTo>
                    <a:pt x="33131" y="8732"/>
                  </a:lnTo>
                  <a:lnTo>
                    <a:pt x="33570" y="7548"/>
                  </a:lnTo>
                  <a:lnTo>
                    <a:pt x="34754" y="4652"/>
                  </a:lnTo>
                  <a:lnTo>
                    <a:pt x="35939" y="2106"/>
                  </a:lnTo>
                  <a:lnTo>
                    <a:pt x="36466" y="1668"/>
                  </a:lnTo>
                  <a:lnTo>
                    <a:pt x="38528" y="307"/>
                  </a:lnTo>
                  <a:lnTo>
                    <a:pt x="38572" y="263"/>
                  </a:lnTo>
                  <a:lnTo>
                    <a:pt x="38616" y="176"/>
                  </a:lnTo>
                  <a:lnTo>
                    <a:pt x="38616" y="132"/>
                  </a:lnTo>
                  <a:lnTo>
                    <a:pt x="38572" y="44"/>
                  </a:lnTo>
                  <a:lnTo>
                    <a:pt x="3852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38" name="Google Shape;17238;p486"/>
            <p:cNvSpPr/>
            <p:nvPr/>
          </p:nvSpPr>
          <p:spPr>
            <a:xfrm>
              <a:off x="1656550" y="2963350"/>
              <a:ext cx="2084350" cy="1429425"/>
            </a:xfrm>
            <a:custGeom>
              <a:avLst/>
              <a:gdLst/>
              <a:ahLst/>
              <a:cxnLst/>
              <a:rect l="l" t="t" r="r" b="b"/>
              <a:pathLst>
                <a:path w="83374" h="57177" extrusionOk="0">
                  <a:moveTo>
                    <a:pt x="36860" y="0"/>
                  </a:moveTo>
                  <a:lnTo>
                    <a:pt x="36816" y="44"/>
                  </a:lnTo>
                  <a:lnTo>
                    <a:pt x="34403" y="1405"/>
                  </a:lnTo>
                  <a:lnTo>
                    <a:pt x="33262" y="2194"/>
                  </a:lnTo>
                  <a:lnTo>
                    <a:pt x="33218" y="2194"/>
                  </a:lnTo>
                  <a:lnTo>
                    <a:pt x="32121" y="3204"/>
                  </a:lnTo>
                  <a:lnTo>
                    <a:pt x="32121" y="3248"/>
                  </a:lnTo>
                  <a:lnTo>
                    <a:pt x="30673" y="4959"/>
                  </a:lnTo>
                  <a:lnTo>
                    <a:pt x="28962" y="6846"/>
                  </a:lnTo>
                  <a:lnTo>
                    <a:pt x="28918" y="6890"/>
                  </a:lnTo>
                  <a:lnTo>
                    <a:pt x="27689" y="10400"/>
                  </a:lnTo>
                  <a:lnTo>
                    <a:pt x="25188" y="12989"/>
                  </a:lnTo>
                  <a:lnTo>
                    <a:pt x="24179" y="14086"/>
                  </a:lnTo>
                  <a:lnTo>
                    <a:pt x="23696" y="14481"/>
                  </a:lnTo>
                  <a:lnTo>
                    <a:pt x="21458" y="15402"/>
                  </a:lnTo>
                  <a:lnTo>
                    <a:pt x="20317" y="15841"/>
                  </a:lnTo>
                  <a:lnTo>
                    <a:pt x="20273" y="15841"/>
                  </a:lnTo>
                  <a:lnTo>
                    <a:pt x="19176" y="16368"/>
                  </a:lnTo>
                  <a:lnTo>
                    <a:pt x="17377" y="17553"/>
                  </a:lnTo>
                  <a:lnTo>
                    <a:pt x="17333" y="17596"/>
                  </a:lnTo>
                  <a:lnTo>
                    <a:pt x="16236" y="18957"/>
                  </a:lnTo>
                  <a:lnTo>
                    <a:pt x="16236" y="19001"/>
                  </a:lnTo>
                  <a:lnTo>
                    <a:pt x="14613" y="21458"/>
                  </a:lnTo>
                  <a:lnTo>
                    <a:pt x="13516" y="23476"/>
                  </a:lnTo>
                  <a:lnTo>
                    <a:pt x="12024" y="26197"/>
                  </a:lnTo>
                  <a:lnTo>
                    <a:pt x="10927" y="28347"/>
                  </a:lnTo>
                  <a:lnTo>
                    <a:pt x="10927" y="28391"/>
                  </a:lnTo>
                  <a:lnTo>
                    <a:pt x="10444" y="30410"/>
                  </a:lnTo>
                  <a:lnTo>
                    <a:pt x="10400" y="30453"/>
                  </a:lnTo>
                  <a:lnTo>
                    <a:pt x="10225" y="32823"/>
                  </a:lnTo>
                  <a:lnTo>
                    <a:pt x="10269" y="34315"/>
                  </a:lnTo>
                  <a:lnTo>
                    <a:pt x="10181" y="35149"/>
                  </a:lnTo>
                  <a:lnTo>
                    <a:pt x="9479" y="36465"/>
                  </a:lnTo>
                  <a:lnTo>
                    <a:pt x="7943" y="38527"/>
                  </a:lnTo>
                  <a:lnTo>
                    <a:pt x="7899" y="38527"/>
                  </a:lnTo>
                  <a:lnTo>
                    <a:pt x="6890" y="40283"/>
                  </a:lnTo>
                  <a:lnTo>
                    <a:pt x="6144" y="42082"/>
                  </a:lnTo>
                  <a:lnTo>
                    <a:pt x="5617" y="42872"/>
                  </a:lnTo>
                  <a:lnTo>
                    <a:pt x="2633" y="44495"/>
                  </a:lnTo>
                  <a:lnTo>
                    <a:pt x="2589" y="44539"/>
                  </a:lnTo>
                  <a:lnTo>
                    <a:pt x="966" y="46601"/>
                  </a:lnTo>
                  <a:lnTo>
                    <a:pt x="308" y="47918"/>
                  </a:lnTo>
                  <a:lnTo>
                    <a:pt x="308" y="47962"/>
                  </a:lnTo>
                  <a:lnTo>
                    <a:pt x="1" y="50112"/>
                  </a:lnTo>
                  <a:lnTo>
                    <a:pt x="1" y="50156"/>
                  </a:lnTo>
                  <a:lnTo>
                    <a:pt x="1" y="50989"/>
                  </a:lnTo>
                  <a:lnTo>
                    <a:pt x="44" y="51121"/>
                  </a:lnTo>
                  <a:lnTo>
                    <a:pt x="2326" y="53973"/>
                  </a:lnTo>
                  <a:lnTo>
                    <a:pt x="3379" y="55641"/>
                  </a:lnTo>
                  <a:lnTo>
                    <a:pt x="3423" y="55641"/>
                  </a:lnTo>
                  <a:lnTo>
                    <a:pt x="3686" y="55948"/>
                  </a:lnTo>
                  <a:lnTo>
                    <a:pt x="3774" y="55992"/>
                  </a:lnTo>
                  <a:lnTo>
                    <a:pt x="7153" y="56562"/>
                  </a:lnTo>
                  <a:lnTo>
                    <a:pt x="10400" y="57001"/>
                  </a:lnTo>
                  <a:lnTo>
                    <a:pt x="11629" y="57177"/>
                  </a:lnTo>
                  <a:lnTo>
                    <a:pt x="11673" y="57177"/>
                  </a:lnTo>
                  <a:lnTo>
                    <a:pt x="15710" y="56431"/>
                  </a:lnTo>
                  <a:lnTo>
                    <a:pt x="17421" y="56080"/>
                  </a:lnTo>
                  <a:lnTo>
                    <a:pt x="19483" y="55421"/>
                  </a:lnTo>
                  <a:lnTo>
                    <a:pt x="21283" y="55070"/>
                  </a:lnTo>
                  <a:lnTo>
                    <a:pt x="22818" y="55070"/>
                  </a:lnTo>
                  <a:lnTo>
                    <a:pt x="24398" y="55377"/>
                  </a:lnTo>
                  <a:lnTo>
                    <a:pt x="24442" y="55377"/>
                  </a:lnTo>
                  <a:lnTo>
                    <a:pt x="27952" y="54807"/>
                  </a:lnTo>
                  <a:lnTo>
                    <a:pt x="28084" y="54763"/>
                  </a:lnTo>
                  <a:lnTo>
                    <a:pt x="28611" y="54237"/>
                  </a:lnTo>
                  <a:lnTo>
                    <a:pt x="28655" y="54193"/>
                  </a:lnTo>
                  <a:lnTo>
                    <a:pt x="30015" y="51999"/>
                  </a:lnTo>
                  <a:lnTo>
                    <a:pt x="30541" y="51428"/>
                  </a:lnTo>
                  <a:lnTo>
                    <a:pt x="31375" y="50902"/>
                  </a:lnTo>
                  <a:lnTo>
                    <a:pt x="33525" y="50024"/>
                  </a:lnTo>
                  <a:lnTo>
                    <a:pt x="35412" y="49629"/>
                  </a:lnTo>
                  <a:lnTo>
                    <a:pt x="37387" y="49410"/>
                  </a:lnTo>
                  <a:lnTo>
                    <a:pt x="38177" y="49146"/>
                  </a:lnTo>
                  <a:lnTo>
                    <a:pt x="38220" y="49103"/>
                  </a:lnTo>
                  <a:lnTo>
                    <a:pt x="38966" y="48620"/>
                  </a:lnTo>
                  <a:lnTo>
                    <a:pt x="39010" y="48576"/>
                  </a:lnTo>
                  <a:lnTo>
                    <a:pt x="40809" y="46909"/>
                  </a:lnTo>
                  <a:lnTo>
                    <a:pt x="40809" y="46865"/>
                  </a:lnTo>
                  <a:lnTo>
                    <a:pt x="41380" y="46075"/>
                  </a:lnTo>
                  <a:lnTo>
                    <a:pt x="42345" y="44012"/>
                  </a:lnTo>
                  <a:lnTo>
                    <a:pt x="42960" y="43047"/>
                  </a:lnTo>
                  <a:lnTo>
                    <a:pt x="43486" y="42608"/>
                  </a:lnTo>
                  <a:lnTo>
                    <a:pt x="44890" y="42082"/>
                  </a:lnTo>
                  <a:lnTo>
                    <a:pt x="47084" y="41555"/>
                  </a:lnTo>
                  <a:lnTo>
                    <a:pt x="49234" y="41072"/>
                  </a:lnTo>
                  <a:lnTo>
                    <a:pt x="50419" y="41116"/>
                  </a:lnTo>
                  <a:lnTo>
                    <a:pt x="51955" y="41511"/>
                  </a:lnTo>
                  <a:lnTo>
                    <a:pt x="56299" y="43925"/>
                  </a:lnTo>
                  <a:lnTo>
                    <a:pt x="57484" y="44539"/>
                  </a:lnTo>
                  <a:lnTo>
                    <a:pt x="58449" y="44934"/>
                  </a:lnTo>
                  <a:lnTo>
                    <a:pt x="59239" y="45197"/>
                  </a:lnTo>
                  <a:lnTo>
                    <a:pt x="59854" y="45373"/>
                  </a:lnTo>
                  <a:lnTo>
                    <a:pt x="60292" y="45504"/>
                  </a:lnTo>
                  <a:lnTo>
                    <a:pt x="60687" y="45636"/>
                  </a:lnTo>
                  <a:lnTo>
                    <a:pt x="61082" y="45855"/>
                  </a:lnTo>
                  <a:lnTo>
                    <a:pt x="61521" y="46163"/>
                  </a:lnTo>
                  <a:lnTo>
                    <a:pt x="62004" y="46645"/>
                  </a:lnTo>
                  <a:lnTo>
                    <a:pt x="62574" y="47260"/>
                  </a:lnTo>
                  <a:lnTo>
                    <a:pt x="63232" y="48137"/>
                  </a:lnTo>
                  <a:lnTo>
                    <a:pt x="64066" y="49234"/>
                  </a:lnTo>
                  <a:lnTo>
                    <a:pt x="64637" y="49936"/>
                  </a:lnTo>
                  <a:lnTo>
                    <a:pt x="64680" y="49980"/>
                  </a:lnTo>
                  <a:lnTo>
                    <a:pt x="66874" y="50814"/>
                  </a:lnTo>
                  <a:lnTo>
                    <a:pt x="68674" y="51384"/>
                  </a:lnTo>
                  <a:lnTo>
                    <a:pt x="68717" y="51384"/>
                  </a:lnTo>
                  <a:lnTo>
                    <a:pt x="72798" y="51823"/>
                  </a:lnTo>
                  <a:lnTo>
                    <a:pt x="75080" y="51779"/>
                  </a:lnTo>
                  <a:lnTo>
                    <a:pt x="76879" y="52218"/>
                  </a:lnTo>
                  <a:lnTo>
                    <a:pt x="77011" y="52218"/>
                  </a:lnTo>
                  <a:lnTo>
                    <a:pt x="79380" y="51516"/>
                  </a:lnTo>
                  <a:lnTo>
                    <a:pt x="82277" y="50551"/>
                  </a:lnTo>
                  <a:lnTo>
                    <a:pt x="83198" y="50419"/>
                  </a:lnTo>
                  <a:lnTo>
                    <a:pt x="83286" y="50375"/>
                  </a:lnTo>
                  <a:lnTo>
                    <a:pt x="83330" y="50331"/>
                  </a:lnTo>
                  <a:lnTo>
                    <a:pt x="83374" y="50287"/>
                  </a:lnTo>
                  <a:lnTo>
                    <a:pt x="83374" y="50200"/>
                  </a:lnTo>
                  <a:lnTo>
                    <a:pt x="83330" y="50112"/>
                  </a:lnTo>
                  <a:lnTo>
                    <a:pt x="83286" y="50068"/>
                  </a:lnTo>
                  <a:lnTo>
                    <a:pt x="83154" y="50068"/>
                  </a:lnTo>
                  <a:lnTo>
                    <a:pt x="82189" y="50243"/>
                  </a:lnTo>
                  <a:lnTo>
                    <a:pt x="79293" y="51165"/>
                  </a:lnTo>
                  <a:lnTo>
                    <a:pt x="76923" y="51867"/>
                  </a:lnTo>
                  <a:lnTo>
                    <a:pt x="75124" y="51428"/>
                  </a:lnTo>
                  <a:lnTo>
                    <a:pt x="75080" y="51428"/>
                  </a:lnTo>
                  <a:lnTo>
                    <a:pt x="72798" y="51472"/>
                  </a:lnTo>
                  <a:lnTo>
                    <a:pt x="68761" y="51033"/>
                  </a:lnTo>
                  <a:lnTo>
                    <a:pt x="67006" y="50463"/>
                  </a:lnTo>
                  <a:lnTo>
                    <a:pt x="64856" y="49673"/>
                  </a:lnTo>
                  <a:lnTo>
                    <a:pt x="64329" y="49015"/>
                  </a:lnTo>
                  <a:lnTo>
                    <a:pt x="63496" y="47874"/>
                  </a:lnTo>
                  <a:lnTo>
                    <a:pt x="62794" y="46996"/>
                  </a:lnTo>
                  <a:lnTo>
                    <a:pt x="62223" y="46338"/>
                  </a:lnTo>
                  <a:lnTo>
                    <a:pt x="61697" y="45855"/>
                  </a:lnTo>
                  <a:lnTo>
                    <a:pt x="61258" y="45548"/>
                  </a:lnTo>
                  <a:lnTo>
                    <a:pt x="60863" y="45329"/>
                  </a:lnTo>
                  <a:lnTo>
                    <a:pt x="60424" y="45197"/>
                  </a:lnTo>
                  <a:lnTo>
                    <a:pt x="59941" y="45022"/>
                  </a:lnTo>
                  <a:lnTo>
                    <a:pt x="59327" y="44846"/>
                  </a:lnTo>
                  <a:lnTo>
                    <a:pt x="58581" y="44583"/>
                  </a:lnTo>
                  <a:lnTo>
                    <a:pt x="57616" y="44188"/>
                  </a:lnTo>
                  <a:lnTo>
                    <a:pt x="56475" y="43617"/>
                  </a:lnTo>
                  <a:lnTo>
                    <a:pt x="52087" y="41160"/>
                  </a:lnTo>
                  <a:lnTo>
                    <a:pt x="52043" y="41160"/>
                  </a:lnTo>
                  <a:lnTo>
                    <a:pt x="50463" y="40765"/>
                  </a:lnTo>
                  <a:lnTo>
                    <a:pt x="50419" y="40765"/>
                  </a:lnTo>
                  <a:lnTo>
                    <a:pt x="49234" y="40721"/>
                  </a:lnTo>
                  <a:lnTo>
                    <a:pt x="49191" y="40721"/>
                  </a:lnTo>
                  <a:lnTo>
                    <a:pt x="46997" y="41204"/>
                  </a:lnTo>
                  <a:lnTo>
                    <a:pt x="44803" y="41731"/>
                  </a:lnTo>
                  <a:lnTo>
                    <a:pt x="43354" y="42257"/>
                  </a:lnTo>
                  <a:lnTo>
                    <a:pt x="43311" y="42301"/>
                  </a:lnTo>
                  <a:lnTo>
                    <a:pt x="42696" y="42784"/>
                  </a:lnTo>
                  <a:lnTo>
                    <a:pt x="42652" y="42828"/>
                  </a:lnTo>
                  <a:lnTo>
                    <a:pt x="42038" y="43793"/>
                  </a:lnTo>
                  <a:lnTo>
                    <a:pt x="42038" y="43837"/>
                  </a:lnTo>
                  <a:lnTo>
                    <a:pt x="41073" y="45899"/>
                  </a:lnTo>
                  <a:lnTo>
                    <a:pt x="40546" y="46689"/>
                  </a:lnTo>
                  <a:lnTo>
                    <a:pt x="38791" y="48313"/>
                  </a:lnTo>
                  <a:lnTo>
                    <a:pt x="38045" y="48795"/>
                  </a:lnTo>
                  <a:lnTo>
                    <a:pt x="37299" y="49059"/>
                  </a:lnTo>
                  <a:lnTo>
                    <a:pt x="35368" y="49278"/>
                  </a:lnTo>
                  <a:lnTo>
                    <a:pt x="33437" y="49673"/>
                  </a:lnTo>
                  <a:lnTo>
                    <a:pt x="31243" y="50551"/>
                  </a:lnTo>
                  <a:lnTo>
                    <a:pt x="31200" y="50594"/>
                  </a:lnTo>
                  <a:lnTo>
                    <a:pt x="30322" y="51165"/>
                  </a:lnTo>
                  <a:lnTo>
                    <a:pt x="30278" y="51165"/>
                  </a:lnTo>
                  <a:lnTo>
                    <a:pt x="29752" y="51779"/>
                  </a:lnTo>
                  <a:lnTo>
                    <a:pt x="29708" y="51779"/>
                  </a:lnTo>
                  <a:lnTo>
                    <a:pt x="28347" y="54017"/>
                  </a:lnTo>
                  <a:lnTo>
                    <a:pt x="27865" y="54456"/>
                  </a:lnTo>
                  <a:lnTo>
                    <a:pt x="24398" y="55026"/>
                  </a:lnTo>
                  <a:lnTo>
                    <a:pt x="22862" y="54719"/>
                  </a:lnTo>
                  <a:lnTo>
                    <a:pt x="21283" y="54719"/>
                  </a:lnTo>
                  <a:lnTo>
                    <a:pt x="21239" y="54763"/>
                  </a:lnTo>
                  <a:lnTo>
                    <a:pt x="19440" y="55070"/>
                  </a:lnTo>
                  <a:lnTo>
                    <a:pt x="19396" y="55070"/>
                  </a:lnTo>
                  <a:lnTo>
                    <a:pt x="17333" y="55728"/>
                  </a:lnTo>
                  <a:lnTo>
                    <a:pt x="15622" y="56080"/>
                  </a:lnTo>
                  <a:lnTo>
                    <a:pt x="11629" y="56825"/>
                  </a:lnTo>
                  <a:lnTo>
                    <a:pt x="10488" y="56650"/>
                  </a:lnTo>
                  <a:lnTo>
                    <a:pt x="7197" y="56211"/>
                  </a:lnTo>
                  <a:lnTo>
                    <a:pt x="3906" y="55641"/>
                  </a:lnTo>
                  <a:lnTo>
                    <a:pt x="3686" y="55421"/>
                  </a:lnTo>
                  <a:lnTo>
                    <a:pt x="2589" y="53754"/>
                  </a:lnTo>
                  <a:lnTo>
                    <a:pt x="352" y="50946"/>
                  </a:lnTo>
                  <a:lnTo>
                    <a:pt x="352" y="50156"/>
                  </a:lnTo>
                  <a:lnTo>
                    <a:pt x="659" y="48049"/>
                  </a:lnTo>
                  <a:lnTo>
                    <a:pt x="1273" y="46777"/>
                  </a:lnTo>
                  <a:lnTo>
                    <a:pt x="2853" y="44802"/>
                  </a:lnTo>
                  <a:lnTo>
                    <a:pt x="5837" y="43179"/>
                  </a:lnTo>
                  <a:lnTo>
                    <a:pt x="5924" y="43135"/>
                  </a:lnTo>
                  <a:lnTo>
                    <a:pt x="6451" y="42213"/>
                  </a:lnTo>
                  <a:lnTo>
                    <a:pt x="7197" y="40458"/>
                  </a:lnTo>
                  <a:lnTo>
                    <a:pt x="8206" y="38703"/>
                  </a:lnTo>
                  <a:lnTo>
                    <a:pt x="9742" y="36684"/>
                  </a:lnTo>
                  <a:lnTo>
                    <a:pt x="9786" y="36641"/>
                  </a:lnTo>
                  <a:lnTo>
                    <a:pt x="10532" y="35280"/>
                  </a:lnTo>
                  <a:lnTo>
                    <a:pt x="10532" y="35236"/>
                  </a:lnTo>
                  <a:lnTo>
                    <a:pt x="10620" y="34315"/>
                  </a:lnTo>
                  <a:lnTo>
                    <a:pt x="10620" y="34271"/>
                  </a:lnTo>
                  <a:lnTo>
                    <a:pt x="10576" y="32823"/>
                  </a:lnTo>
                  <a:lnTo>
                    <a:pt x="10751" y="30497"/>
                  </a:lnTo>
                  <a:lnTo>
                    <a:pt x="11278" y="28479"/>
                  </a:lnTo>
                  <a:lnTo>
                    <a:pt x="12331" y="26373"/>
                  </a:lnTo>
                  <a:lnTo>
                    <a:pt x="13823" y="23608"/>
                  </a:lnTo>
                  <a:lnTo>
                    <a:pt x="14876" y="21633"/>
                  </a:lnTo>
                  <a:lnTo>
                    <a:pt x="16500" y="19176"/>
                  </a:lnTo>
                  <a:lnTo>
                    <a:pt x="17597" y="17860"/>
                  </a:lnTo>
                  <a:lnTo>
                    <a:pt x="19352" y="16675"/>
                  </a:lnTo>
                  <a:lnTo>
                    <a:pt x="20449" y="16148"/>
                  </a:lnTo>
                  <a:lnTo>
                    <a:pt x="21590" y="15710"/>
                  </a:lnTo>
                  <a:lnTo>
                    <a:pt x="23872" y="14788"/>
                  </a:lnTo>
                  <a:lnTo>
                    <a:pt x="24398" y="14393"/>
                  </a:lnTo>
                  <a:lnTo>
                    <a:pt x="24398" y="14349"/>
                  </a:lnTo>
                  <a:lnTo>
                    <a:pt x="25451" y="13252"/>
                  </a:lnTo>
                  <a:lnTo>
                    <a:pt x="27996" y="10619"/>
                  </a:lnTo>
                  <a:lnTo>
                    <a:pt x="27996" y="10532"/>
                  </a:lnTo>
                  <a:lnTo>
                    <a:pt x="29269" y="7065"/>
                  </a:lnTo>
                  <a:lnTo>
                    <a:pt x="30936" y="5178"/>
                  </a:lnTo>
                  <a:lnTo>
                    <a:pt x="32384" y="3467"/>
                  </a:lnTo>
                  <a:lnTo>
                    <a:pt x="33481" y="2458"/>
                  </a:lnTo>
                  <a:lnTo>
                    <a:pt x="34578" y="1712"/>
                  </a:lnTo>
                  <a:lnTo>
                    <a:pt x="36992" y="351"/>
                  </a:lnTo>
                  <a:lnTo>
                    <a:pt x="37036" y="308"/>
                  </a:lnTo>
                  <a:lnTo>
                    <a:pt x="37080" y="220"/>
                  </a:lnTo>
                  <a:lnTo>
                    <a:pt x="37080" y="176"/>
                  </a:lnTo>
                  <a:lnTo>
                    <a:pt x="37036" y="88"/>
                  </a:lnTo>
                  <a:lnTo>
                    <a:pt x="36992" y="44"/>
                  </a:lnTo>
                  <a:lnTo>
                    <a:pt x="3694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39" name="Google Shape;17239;p486"/>
            <p:cNvSpPr/>
            <p:nvPr/>
          </p:nvSpPr>
          <p:spPr>
            <a:xfrm>
              <a:off x="1579750" y="2837200"/>
              <a:ext cx="2045975" cy="1732200"/>
            </a:xfrm>
            <a:custGeom>
              <a:avLst/>
              <a:gdLst/>
              <a:ahLst/>
              <a:cxnLst/>
              <a:rect l="l" t="t" r="r" b="b"/>
              <a:pathLst>
                <a:path w="81839" h="69288" extrusionOk="0">
                  <a:moveTo>
                    <a:pt x="34315" y="0"/>
                  </a:moveTo>
                  <a:lnTo>
                    <a:pt x="34272" y="44"/>
                  </a:lnTo>
                  <a:lnTo>
                    <a:pt x="32165" y="1536"/>
                  </a:lnTo>
                  <a:lnTo>
                    <a:pt x="29489" y="3862"/>
                  </a:lnTo>
                  <a:lnTo>
                    <a:pt x="25715" y="6889"/>
                  </a:lnTo>
                  <a:lnTo>
                    <a:pt x="20493" y="11102"/>
                  </a:lnTo>
                  <a:lnTo>
                    <a:pt x="18475" y="12726"/>
                  </a:lnTo>
                  <a:lnTo>
                    <a:pt x="18431" y="12726"/>
                  </a:lnTo>
                  <a:lnTo>
                    <a:pt x="14525" y="17640"/>
                  </a:lnTo>
                  <a:lnTo>
                    <a:pt x="12331" y="20536"/>
                  </a:lnTo>
                  <a:lnTo>
                    <a:pt x="10357" y="23037"/>
                  </a:lnTo>
                  <a:lnTo>
                    <a:pt x="8645" y="25363"/>
                  </a:lnTo>
                  <a:lnTo>
                    <a:pt x="7680" y="27074"/>
                  </a:lnTo>
                  <a:lnTo>
                    <a:pt x="7636" y="27162"/>
                  </a:lnTo>
                  <a:lnTo>
                    <a:pt x="6934" y="31462"/>
                  </a:lnTo>
                  <a:lnTo>
                    <a:pt x="6320" y="35763"/>
                  </a:lnTo>
                  <a:lnTo>
                    <a:pt x="6013" y="38352"/>
                  </a:lnTo>
                  <a:lnTo>
                    <a:pt x="5661" y="40590"/>
                  </a:lnTo>
                  <a:lnTo>
                    <a:pt x="5047" y="43222"/>
                  </a:lnTo>
                  <a:lnTo>
                    <a:pt x="4301" y="45636"/>
                  </a:lnTo>
                  <a:lnTo>
                    <a:pt x="3380" y="47128"/>
                  </a:lnTo>
                  <a:lnTo>
                    <a:pt x="2063" y="48927"/>
                  </a:lnTo>
                  <a:lnTo>
                    <a:pt x="2063" y="48971"/>
                  </a:lnTo>
                  <a:lnTo>
                    <a:pt x="747" y="51209"/>
                  </a:lnTo>
                  <a:lnTo>
                    <a:pt x="747" y="51252"/>
                  </a:lnTo>
                  <a:lnTo>
                    <a:pt x="527" y="52042"/>
                  </a:lnTo>
                  <a:lnTo>
                    <a:pt x="527" y="52086"/>
                  </a:lnTo>
                  <a:lnTo>
                    <a:pt x="176" y="55684"/>
                  </a:lnTo>
                  <a:lnTo>
                    <a:pt x="1" y="57659"/>
                  </a:lnTo>
                  <a:lnTo>
                    <a:pt x="1" y="57703"/>
                  </a:lnTo>
                  <a:lnTo>
                    <a:pt x="45" y="58010"/>
                  </a:lnTo>
                  <a:lnTo>
                    <a:pt x="89" y="58098"/>
                  </a:lnTo>
                  <a:lnTo>
                    <a:pt x="133" y="58142"/>
                  </a:lnTo>
                  <a:lnTo>
                    <a:pt x="1317" y="58624"/>
                  </a:lnTo>
                  <a:lnTo>
                    <a:pt x="2063" y="59458"/>
                  </a:lnTo>
                  <a:lnTo>
                    <a:pt x="3248" y="61696"/>
                  </a:lnTo>
                  <a:lnTo>
                    <a:pt x="4433" y="63890"/>
                  </a:lnTo>
                  <a:lnTo>
                    <a:pt x="5749" y="65865"/>
                  </a:lnTo>
                  <a:lnTo>
                    <a:pt x="6671" y="67049"/>
                  </a:lnTo>
                  <a:lnTo>
                    <a:pt x="6715" y="67093"/>
                  </a:lnTo>
                  <a:lnTo>
                    <a:pt x="9347" y="68980"/>
                  </a:lnTo>
                  <a:lnTo>
                    <a:pt x="9391" y="68980"/>
                  </a:lnTo>
                  <a:lnTo>
                    <a:pt x="10137" y="69243"/>
                  </a:lnTo>
                  <a:lnTo>
                    <a:pt x="10181" y="69287"/>
                  </a:lnTo>
                  <a:lnTo>
                    <a:pt x="10269" y="69243"/>
                  </a:lnTo>
                  <a:lnTo>
                    <a:pt x="10883" y="69068"/>
                  </a:lnTo>
                  <a:lnTo>
                    <a:pt x="10927" y="69024"/>
                  </a:lnTo>
                  <a:lnTo>
                    <a:pt x="13341" y="66611"/>
                  </a:lnTo>
                  <a:lnTo>
                    <a:pt x="17114" y="64460"/>
                  </a:lnTo>
                  <a:lnTo>
                    <a:pt x="18562" y="63627"/>
                  </a:lnTo>
                  <a:lnTo>
                    <a:pt x="20010" y="63539"/>
                  </a:lnTo>
                  <a:lnTo>
                    <a:pt x="22029" y="63100"/>
                  </a:lnTo>
                  <a:lnTo>
                    <a:pt x="22907" y="63056"/>
                  </a:lnTo>
                  <a:lnTo>
                    <a:pt x="26900" y="64417"/>
                  </a:lnTo>
                  <a:lnTo>
                    <a:pt x="29357" y="65075"/>
                  </a:lnTo>
                  <a:lnTo>
                    <a:pt x="31156" y="65601"/>
                  </a:lnTo>
                  <a:lnTo>
                    <a:pt x="31288" y="65601"/>
                  </a:lnTo>
                  <a:lnTo>
                    <a:pt x="33569" y="63846"/>
                  </a:lnTo>
                  <a:lnTo>
                    <a:pt x="33613" y="63846"/>
                  </a:lnTo>
                  <a:lnTo>
                    <a:pt x="35281" y="62135"/>
                  </a:lnTo>
                  <a:lnTo>
                    <a:pt x="35281" y="62091"/>
                  </a:lnTo>
                  <a:lnTo>
                    <a:pt x="36641" y="59721"/>
                  </a:lnTo>
                  <a:lnTo>
                    <a:pt x="37080" y="59239"/>
                  </a:lnTo>
                  <a:lnTo>
                    <a:pt x="38177" y="58756"/>
                  </a:lnTo>
                  <a:lnTo>
                    <a:pt x="40415" y="58361"/>
                  </a:lnTo>
                  <a:lnTo>
                    <a:pt x="40459" y="58361"/>
                  </a:lnTo>
                  <a:lnTo>
                    <a:pt x="43048" y="57264"/>
                  </a:lnTo>
                  <a:lnTo>
                    <a:pt x="43092" y="57264"/>
                  </a:lnTo>
                  <a:lnTo>
                    <a:pt x="45154" y="55597"/>
                  </a:lnTo>
                  <a:lnTo>
                    <a:pt x="47216" y="53973"/>
                  </a:lnTo>
                  <a:lnTo>
                    <a:pt x="48313" y="53403"/>
                  </a:lnTo>
                  <a:lnTo>
                    <a:pt x="50069" y="53359"/>
                  </a:lnTo>
                  <a:lnTo>
                    <a:pt x="50902" y="53403"/>
                  </a:lnTo>
                  <a:lnTo>
                    <a:pt x="53096" y="53578"/>
                  </a:lnTo>
                  <a:lnTo>
                    <a:pt x="54193" y="53666"/>
                  </a:lnTo>
                  <a:lnTo>
                    <a:pt x="55246" y="53841"/>
                  </a:lnTo>
                  <a:lnTo>
                    <a:pt x="56300" y="54105"/>
                  </a:lnTo>
                  <a:lnTo>
                    <a:pt x="57353" y="54456"/>
                  </a:lnTo>
                  <a:lnTo>
                    <a:pt x="57835" y="54631"/>
                  </a:lnTo>
                  <a:lnTo>
                    <a:pt x="58362" y="54895"/>
                  </a:lnTo>
                  <a:lnTo>
                    <a:pt x="58845" y="55158"/>
                  </a:lnTo>
                  <a:lnTo>
                    <a:pt x="59327" y="55465"/>
                  </a:lnTo>
                  <a:lnTo>
                    <a:pt x="60512" y="56518"/>
                  </a:lnTo>
                  <a:lnTo>
                    <a:pt x="60556" y="56562"/>
                  </a:lnTo>
                  <a:lnTo>
                    <a:pt x="65383" y="58537"/>
                  </a:lnTo>
                  <a:lnTo>
                    <a:pt x="65427" y="58537"/>
                  </a:lnTo>
                  <a:lnTo>
                    <a:pt x="66436" y="58624"/>
                  </a:lnTo>
                  <a:lnTo>
                    <a:pt x="68455" y="59019"/>
                  </a:lnTo>
                  <a:lnTo>
                    <a:pt x="70692" y="59370"/>
                  </a:lnTo>
                  <a:lnTo>
                    <a:pt x="70736" y="59370"/>
                  </a:lnTo>
                  <a:lnTo>
                    <a:pt x="73062" y="59414"/>
                  </a:lnTo>
                  <a:lnTo>
                    <a:pt x="75432" y="59590"/>
                  </a:lnTo>
                  <a:lnTo>
                    <a:pt x="75475" y="59590"/>
                  </a:lnTo>
                  <a:lnTo>
                    <a:pt x="79161" y="59414"/>
                  </a:lnTo>
                  <a:lnTo>
                    <a:pt x="79205" y="59370"/>
                  </a:lnTo>
                  <a:lnTo>
                    <a:pt x="81706" y="58712"/>
                  </a:lnTo>
                  <a:lnTo>
                    <a:pt x="81750" y="58712"/>
                  </a:lnTo>
                  <a:lnTo>
                    <a:pt x="81794" y="58624"/>
                  </a:lnTo>
                  <a:lnTo>
                    <a:pt x="81838" y="58580"/>
                  </a:lnTo>
                  <a:lnTo>
                    <a:pt x="81838" y="58493"/>
                  </a:lnTo>
                  <a:lnTo>
                    <a:pt x="81794" y="58449"/>
                  </a:lnTo>
                  <a:lnTo>
                    <a:pt x="81750" y="58405"/>
                  </a:lnTo>
                  <a:lnTo>
                    <a:pt x="81706" y="58361"/>
                  </a:lnTo>
                  <a:lnTo>
                    <a:pt x="81619" y="58361"/>
                  </a:lnTo>
                  <a:lnTo>
                    <a:pt x="79117" y="59063"/>
                  </a:lnTo>
                  <a:lnTo>
                    <a:pt x="75432" y="59239"/>
                  </a:lnTo>
                  <a:lnTo>
                    <a:pt x="73106" y="59063"/>
                  </a:lnTo>
                  <a:lnTo>
                    <a:pt x="70736" y="59019"/>
                  </a:lnTo>
                  <a:lnTo>
                    <a:pt x="68498" y="58668"/>
                  </a:lnTo>
                  <a:lnTo>
                    <a:pt x="66524" y="58273"/>
                  </a:lnTo>
                  <a:lnTo>
                    <a:pt x="66480" y="58273"/>
                  </a:lnTo>
                  <a:lnTo>
                    <a:pt x="65471" y="58186"/>
                  </a:lnTo>
                  <a:lnTo>
                    <a:pt x="62531" y="57001"/>
                  </a:lnTo>
                  <a:lnTo>
                    <a:pt x="60688" y="56255"/>
                  </a:lnTo>
                  <a:lnTo>
                    <a:pt x="59547" y="55202"/>
                  </a:lnTo>
                  <a:lnTo>
                    <a:pt x="59547" y="55158"/>
                  </a:lnTo>
                  <a:lnTo>
                    <a:pt x="59020" y="54851"/>
                  </a:lnTo>
                  <a:lnTo>
                    <a:pt x="58538" y="54587"/>
                  </a:lnTo>
                  <a:lnTo>
                    <a:pt x="58011" y="54324"/>
                  </a:lnTo>
                  <a:lnTo>
                    <a:pt x="57484" y="54105"/>
                  </a:lnTo>
                  <a:lnTo>
                    <a:pt x="56958" y="53929"/>
                  </a:lnTo>
                  <a:lnTo>
                    <a:pt x="56431" y="53754"/>
                  </a:lnTo>
                  <a:lnTo>
                    <a:pt x="55378" y="53534"/>
                  </a:lnTo>
                  <a:lnTo>
                    <a:pt x="54281" y="53315"/>
                  </a:lnTo>
                  <a:lnTo>
                    <a:pt x="53184" y="53227"/>
                  </a:lnTo>
                  <a:lnTo>
                    <a:pt x="50902" y="53052"/>
                  </a:lnTo>
                  <a:lnTo>
                    <a:pt x="50069" y="53008"/>
                  </a:lnTo>
                  <a:lnTo>
                    <a:pt x="48269" y="53052"/>
                  </a:lnTo>
                  <a:lnTo>
                    <a:pt x="48182" y="53095"/>
                  </a:lnTo>
                  <a:lnTo>
                    <a:pt x="47041" y="53666"/>
                  </a:lnTo>
                  <a:lnTo>
                    <a:pt x="46997" y="53666"/>
                  </a:lnTo>
                  <a:lnTo>
                    <a:pt x="44935" y="55333"/>
                  </a:lnTo>
                  <a:lnTo>
                    <a:pt x="42872" y="56957"/>
                  </a:lnTo>
                  <a:lnTo>
                    <a:pt x="40371" y="58010"/>
                  </a:lnTo>
                  <a:lnTo>
                    <a:pt x="38089" y="58405"/>
                  </a:lnTo>
                  <a:lnTo>
                    <a:pt x="38045" y="58405"/>
                  </a:lnTo>
                  <a:lnTo>
                    <a:pt x="36904" y="58931"/>
                  </a:lnTo>
                  <a:lnTo>
                    <a:pt x="36861" y="58975"/>
                  </a:lnTo>
                  <a:lnTo>
                    <a:pt x="36378" y="59502"/>
                  </a:lnTo>
                  <a:lnTo>
                    <a:pt x="36334" y="59546"/>
                  </a:lnTo>
                  <a:lnTo>
                    <a:pt x="35018" y="61915"/>
                  </a:lnTo>
                  <a:lnTo>
                    <a:pt x="33350" y="63583"/>
                  </a:lnTo>
                  <a:lnTo>
                    <a:pt x="31156" y="65250"/>
                  </a:lnTo>
                  <a:lnTo>
                    <a:pt x="29445" y="64768"/>
                  </a:lnTo>
                  <a:lnTo>
                    <a:pt x="27031" y="64065"/>
                  </a:lnTo>
                  <a:lnTo>
                    <a:pt x="22994" y="62705"/>
                  </a:lnTo>
                  <a:lnTo>
                    <a:pt x="22907" y="62705"/>
                  </a:lnTo>
                  <a:lnTo>
                    <a:pt x="21985" y="62749"/>
                  </a:lnTo>
                  <a:lnTo>
                    <a:pt x="19967" y="63188"/>
                  </a:lnTo>
                  <a:lnTo>
                    <a:pt x="18475" y="63276"/>
                  </a:lnTo>
                  <a:lnTo>
                    <a:pt x="18387" y="63320"/>
                  </a:lnTo>
                  <a:lnTo>
                    <a:pt x="13165" y="66303"/>
                  </a:lnTo>
                  <a:lnTo>
                    <a:pt x="13121" y="66347"/>
                  </a:lnTo>
                  <a:lnTo>
                    <a:pt x="10708" y="68717"/>
                  </a:lnTo>
                  <a:lnTo>
                    <a:pt x="10181" y="68892"/>
                  </a:lnTo>
                  <a:lnTo>
                    <a:pt x="9567" y="68673"/>
                  </a:lnTo>
                  <a:lnTo>
                    <a:pt x="6934" y="66786"/>
                  </a:lnTo>
                  <a:lnTo>
                    <a:pt x="6013" y="65689"/>
                  </a:lnTo>
                  <a:lnTo>
                    <a:pt x="4740" y="63714"/>
                  </a:lnTo>
                  <a:lnTo>
                    <a:pt x="3555" y="61520"/>
                  </a:lnTo>
                  <a:lnTo>
                    <a:pt x="2327" y="59239"/>
                  </a:lnTo>
                  <a:lnTo>
                    <a:pt x="1537" y="58361"/>
                  </a:lnTo>
                  <a:lnTo>
                    <a:pt x="1493" y="58317"/>
                  </a:lnTo>
                  <a:lnTo>
                    <a:pt x="396" y="57878"/>
                  </a:lnTo>
                  <a:lnTo>
                    <a:pt x="352" y="57659"/>
                  </a:lnTo>
                  <a:lnTo>
                    <a:pt x="527" y="55728"/>
                  </a:lnTo>
                  <a:lnTo>
                    <a:pt x="878" y="52130"/>
                  </a:lnTo>
                  <a:lnTo>
                    <a:pt x="1054" y="51384"/>
                  </a:lnTo>
                  <a:lnTo>
                    <a:pt x="2370" y="49146"/>
                  </a:lnTo>
                  <a:lnTo>
                    <a:pt x="3687" y="47347"/>
                  </a:lnTo>
                  <a:lnTo>
                    <a:pt x="4608" y="45811"/>
                  </a:lnTo>
                  <a:lnTo>
                    <a:pt x="4608" y="45767"/>
                  </a:lnTo>
                  <a:lnTo>
                    <a:pt x="5398" y="43310"/>
                  </a:lnTo>
                  <a:lnTo>
                    <a:pt x="5969" y="40633"/>
                  </a:lnTo>
                  <a:lnTo>
                    <a:pt x="6364" y="38396"/>
                  </a:lnTo>
                  <a:lnTo>
                    <a:pt x="6671" y="35807"/>
                  </a:lnTo>
                  <a:lnTo>
                    <a:pt x="7285" y="31506"/>
                  </a:lnTo>
                  <a:lnTo>
                    <a:pt x="7987" y="27250"/>
                  </a:lnTo>
                  <a:lnTo>
                    <a:pt x="8953" y="25539"/>
                  </a:lnTo>
                  <a:lnTo>
                    <a:pt x="10664" y="23257"/>
                  </a:lnTo>
                  <a:lnTo>
                    <a:pt x="12595" y="20756"/>
                  </a:lnTo>
                  <a:lnTo>
                    <a:pt x="14789" y="17860"/>
                  </a:lnTo>
                  <a:lnTo>
                    <a:pt x="18694" y="12989"/>
                  </a:lnTo>
                  <a:lnTo>
                    <a:pt x="25934" y="7153"/>
                  </a:lnTo>
                  <a:lnTo>
                    <a:pt x="29708" y="4125"/>
                  </a:lnTo>
                  <a:lnTo>
                    <a:pt x="32385" y="1799"/>
                  </a:lnTo>
                  <a:lnTo>
                    <a:pt x="34447" y="307"/>
                  </a:lnTo>
                  <a:lnTo>
                    <a:pt x="34535" y="263"/>
                  </a:lnTo>
                  <a:lnTo>
                    <a:pt x="34535" y="220"/>
                  </a:lnTo>
                  <a:lnTo>
                    <a:pt x="34535" y="132"/>
                  </a:lnTo>
                  <a:lnTo>
                    <a:pt x="34491" y="88"/>
                  </a:lnTo>
                  <a:lnTo>
                    <a:pt x="34447" y="44"/>
                  </a:lnTo>
                  <a:lnTo>
                    <a:pt x="3440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40" name="Google Shape;17240;p486"/>
            <p:cNvSpPr/>
            <p:nvPr/>
          </p:nvSpPr>
          <p:spPr>
            <a:xfrm>
              <a:off x="1896800" y="3719200"/>
              <a:ext cx="560600" cy="444300"/>
            </a:xfrm>
            <a:custGeom>
              <a:avLst/>
              <a:gdLst/>
              <a:ahLst/>
              <a:cxnLst/>
              <a:rect l="l" t="t" r="r" b="b"/>
              <a:pathLst>
                <a:path w="22424" h="17772" extrusionOk="0">
                  <a:moveTo>
                    <a:pt x="6188" y="483"/>
                  </a:moveTo>
                  <a:lnTo>
                    <a:pt x="6670" y="1316"/>
                  </a:lnTo>
                  <a:lnTo>
                    <a:pt x="6758" y="1404"/>
                  </a:lnTo>
                  <a:lnTo>
                    <a:pt x="8513" y="2062"/>
                  </a:lnTo>
                  <a:lnTo>
                    <a:pt x="12550" y="3861"/>
                  </a:lnTo>
                  <a:lnTo>
                    <a:pt x="12813" y="4213"/>
                  </a:lnTo>
                  <a:lnTo>
                    <a:pt x="13384" y="5441"/>
                  </a:lnTo>
                  <a:lnTo>
                    <a:pt x="14393" y="7196"/>
                  </a:lnTo>
                  <a:lnTo>
                    <a:pt x="14920" y="9347"/>
                  </a:lnTo>
                  <a:lnTo>
                    <a:pt x="15359" y="10707"/>
                  </a:lnTo>
                  <a:lnTo>
                    <a:pt x="15359" y="10751"/>
                  </a:lnTo>
                  <a:lnTo>
                    <a:pt x="16105" y="11892"/>
                  </a:lnTo>
                  <a:lnTo>
                    <a:pt x="16148" y="11935"/>
                  </a:lnTo>
                  <a:lnTo>
                    <a:pt x="17070" y="12638"/>
                  </a:lnTo>
                  <a:lnTo>
                    <a:pt x="17114" y="12681"/>
                  </a:lnTo>
                  <a:lnTo>
                    <a:pt x="19439" y="13383"/>
                  </a:lnTo>
                  <a:lnTo>
                    <a:pt x="19527" y="13383"/>
                  </a:lnTo>
                  <a:lnTo>
                    <a:pt x="20712" y="13208"/>
                  </a:lnTo>
                  <a:lnTo>
                    <a:pt x="21985" y="13471"/>
                  </a:lnTo>
                  <a:lnTo>
                    <a:pt x="22028" y="13471"/>
                  </a:lnTo>
                  <a:lnTo>
                    <a:pt x="21897" y="13559"/>
                  </a:lnTo>
                  <a:lnTo>
                    <a:pt x="20668" y="14086"/>
                  </a:lnTo>
                  <a:lnTo>
                    <a:pt x="16105" y="15490"/>
                  </a:lnTo>
                  <a:lnTo>
                    <a:pt x="13735" y="16367"/>
                  </a:lnTo>
                  <a:lnTo>
                    <a:pt x="11234" y="17420"/>
                  </a:lnTo>
                  <a:lnTo>
                    <a:pt x="10883" y="17333"/>
                  </a:lnTo>
                  <a:lnTo>
                    <a:pt x="8733" y="16455"/>
                  </a:lnTo>
                  <a:lnTo>
                    <a:pt x="5222" y="15051"/>
                  </a:lnTo>
                  <a:lnTo>
                    <a:pt x="5178" y="15051"/>
                  </a:lnTo>
                  <a:lnTo>
                    <a:pt x="746" y="13866"/>
                  </a:lnTo>
                  <a:lnTo>
                    <a:pt x="395" y="13515"/>
                  </a:lnTo>
                  <a:lnTo>
                    <a:pt x="351" y="12901"/>
                  </a:lnTo>
                  <a:lnTo>
                    <a:pt x="702" y="11672"/>
                  </a:lnTo>
                  <a:lnTo>
                    <a:pt x="1229" y="10795"/>
                  </a:lnTo>
                  <a:lnTo>
                    <a:pt x="2633" y="8732"/>
                  </a:lnTo>
                  <a:lnTo>
                    <a:pt x="5091" y="4958"/>
                  </a:lnTo>
                  <a:lnTo>
                    <a:pt x="5134" y="4915"/>
                  </a:lnTo>
                  <a:lnTo>
                    <a:pt x="5749" y="2852"/>
                  </a:lnTo>
                  <a:lnTo>
                    <a:pt x="6056" y="746"/>
                  </a:lnTo>
                  <a:lnTo>
                    <a:pt x="6188" y="483"/>
                  </a:lnTo>
                  <a:close/>
                  <a:moveTo>
                    <a:pt x="6144" y="0"/>
                  </a:moveTo>
                  <a:lnTo>
                    <a:pt x="6056" y="44"/>
                  </a:lnTo>
                  <a:lnTo>
                    <a:pt x="6012" y="88"/>
                  </a:lnTo>
                  <a:lnTo>
                    <a:pt x="5749" y="614"/>
                  </a:lnTo>
                  <a:lnTo>
                    <a:pt x="5705" y="658"/>
                  </a:lnTo>
                  <a:lnTo>
                    <a:pt x="5398" y="2764"/>
                  </a:lnTo>
                  <a:lnTo>
                    <a:pt x="4783" y="4827"/>
                  </a:lnTo>
                  <a:lnTo>
                    <a:pt x="2370" y="8513"/>
                  </a:lnTo>
                  <a:lnTo>
                    <a:pt x="922" y="10619"/>
                  </a:lnTo>
                  <a:lnTo>
                    <a:pt x="395" y="11541"/>
                  </a:lnTo>
                  <a:lnTo>
                    <a:pt x="351" y="11584"/>
                  </a:lnTo>
                  <a:lnTo>
                    <a:pt x="0" y="12857"/>
                  </a:lnTo>
                  <a:lnTo>
                    <a:pt x="0" y="12901"/>
                  </a:lnTo>
                  <a:lnTo>
                    <a:pt x="44" y="13603"/>
                  </a:lnTo>
                  <a:lnTo>
                    <a:pt x="88" y="13691"/>
                  </a:lnTo>
                  <a:lnTo>
                    <a:pt x="527" y="14173"/>
                  </a:lnTo>
                  <a:lnTo>
                    <a:pt x="615" y="14217"/>
                  </a:lnTo>
                  <a:lnTo>
                    <a:pt x="5091" y="15358"/>
                  </a:lnTo>
                  <a:lnTo>
                    <a:pt x="8601" y="16806"/>
                  </a:lnTo>
                  <a:lnTo>
                    <a:pt x="10751" y="17684"/>
                  </a:lnTo>
                  <a:lnTo>
                    <a:pt x="10795" y="17684"/>
                  </a:lnTo>
                  <a:lnTo>
                    <a:pt x="11234" y="17772"/>
                  </a:lnTo>
                  <a:lnTo>
                    <a:pt x="11322" y="17728"/>
                  </a:lnTo>
                  <a:lnTo>
                    <a:pt x="13867" y="16675"/>
                  </a:lnTo>
                  <a:lnTo>
                    <a:pt x="16192" y="15841"/>
                  </a:lnTo>
                  <a:lnTo>
                    <a:pt x="20756" y="14437"/>
                  </a:lnTo>
                  <a:lnTo>
                    <a:pt x="20800" y="14437"/>
                  </a:lnTo>
                  <a:lnTo>
                    <a:pt x="22072" y="13866"/>
                  </a:lnTo>
                  <a:lnTo>
                    <a:pt x="22116" y="13866"/>
                  </a:lnTo>
                  <a:lnTo>
                    <a:pt x="22379" y="13603"/>
                  </a:lnTo>
                  <a:lnTo>
                    <a:pt x="22423" y="13559"/>
                  </a:lnTo>
                  <a:lnTo>
                    <a:pt x="22423" y="13471"/>
                  </a:lnTo>
                  <a:lnTo>
                    <a:pt x="22423" y="13427"/>
                  </a:lnTo>
                  <a:lnTo>
                    <a:pt x="22379" y="13340"/>
                  </a:lnTo>
                  <a:lnTo>
                    <a:pt x="22204" y="13164"/>
                  </a:lnTo>
                  <a:lnTo>
                    <a:pt x="22116" y="13120"/>
                  </a:lnTo>
                  <a:lnTo>
                    <a:pt x="20756" y="12857"/>
                  </a:lnTo>
                  <a:lnTo>
                    <a:pt x="20712" y="12857"/>
                  </a:lnTo>
                  <a:lnTo>
                    <a:pt x="19527" y="13032"/>
                  </a:lnTo>
                  <a:lnTo>
                    <a:pt x="17245" y="12374"/>
                  </a:lnTo>
                  <a:lnTo>
                    <a:pt x="16368" y="11672"/>
                  </a:lnTo>
                  <a:lnTo>
                    <a:pt x="15666" y="10575"/>
                  </a:lnTo>
                  <a:lnTo>
                    <a:pt x="15271" y="9259"/>
                  </a:lnTo>
                  <a:lnTo>
                    <a:pt x="14744" y="7065"/>
                  </a:lnTo>
                  <a:lnTo>
                    <a:pt x="14700" y="7021"/>
                  </a:lnTo>
                  <a:lnTo>
                    <a:pt x="13691" y="5266"/>
                  </a:lnTo>
                  <a:lnTo>
                    <a:pt x="13121" y="4037"/>
                  </a:lnTo>
                  <a:lnTo>
                    <a:pt x="13077" y="3993"/>
                  </a:lnTo>
                  <a:lnTo>
                    <a:pt x="12813" y="3598"/>
                  </a:lnTo>
                  <a:lnTo>
                    <a:pt x="12726" y="3554"/>
                  </a:lnTo>
                  <a:lnTo>
                    <a:pt x="8645" y="1755"/>
                  </a:lnTo>
                  <a:lnTo>
                    <a:pt x="6933" y="1097"/>
                  </a:lnTo>
                  <a:lnTo>
                    <a:pt x="6495" y="263"/>
                  </a:lnTo>
                  <a:lnTo>
                    <a:pt x="6451" y="219"/>
                  </a:lnTo>
                  <a:lnTo>
                    <a:pt x="6275" y="44"/>
                  </a:lnTo>
                  <a:lnTo>
                    <a:pt x="623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41" name="Google Shape;17241;p486"/>
            <p:cNvSpPr/>
            <p:nvPr/>
          </p:nvSpPr>
          <p:spPr>
            <a:xfrm>
              <a:off x="1870475" y="3665425"/>
              <a:ext cx="650550" cy="557325"/>
            </a:xfrm>
            <a:custGeom>
              <a:avLst/>
              <a:gdLst/>
              <a:ahLst/>
              <a:cxnLst/>
              <a:rect l="l" t="t" r="r" b="b"/>
              <a:pathLst>
                <a:path w="26022" h="22293" extrusionOk="0">
                  <a:moveTo>
                    <a:pt x="10224" y="352"/>
                  </a:moveTo>
                  <a:lnTo>
                    <a:pt x="10795" y="571"/>
                  </a:lnTo>
                  <a:lnTo>
                    <a:pt x="12945" y="2239"/>
                  </a:lnTo>
                  <a:lnTo>
                    <a:pt x="14832" y="3511"/>
                  </a:lnTo>
                  <a:lnTo>
                    <a:pt x="16017" y="4828"/>
                  </a:lnTo>
                  <a:lnTo>
                    <a:pt x="17026" y="6495"/>
                  </a:lnTo>
                  <a:lnTo>
                    <a:pt x="17947" y="8294"/>
                  </a:lnTo>
                  <a:lnTo>
                    <a:pt x="18430" y="10927"/>
                  </a:lnTo>
                  <a:lnTo>
                    <a:pt x="18957" y="13692"/>
                  </a:lnTo>
                  <a:lnTo>
                    <a:pt x="18957" y="13735"/>
                  </a:lnTo>
                  <a:lnTo>
                    <a:pt x="19308" y="14130"/>
                  </a:lnTo>
                  <a:lnTo>
                    <a:pt x="19395" y="14174"/>
                  </a:lnTo>
                  <a:lnTo>
                    <a:pt x="20800" y="14525"/>
                  </a:lnTo>
                  <a:lnTo>
                    <a:pt x="20843" y="14525"/>
                  </a:lnTo>
                  <a:lnTo>
                    <a:pt x="21940" y="14569"/>
                  </a:lnTo>
                  <a:lnTo>
                    <a:pt x="25363" y="15227"/>
                  </a:lnTo>
                  <a:lnTo>
                    <a:pt x="25583" y="15359"/>
                  </a:lnTo>
                  <a:lnTo>
                    <a:pt x="25670" y="15578"/>
                  </a:lnTo>
                  <a:lnTo>
                    <a:pt x="25583" y="16324"/>
                  </a:lnTo>
                  <a:lnTo>
                    <a:pt x="25407" y="16632"/>
                  </a:lnTo>
                  <a:lnTo>
                    <a:pt x="24968" y="16851"/>
                  </a:lnTo>
                  <a:lnTo>
                    <a:pt x="23915" y="17026"/>
                  </a:lnTo>
                  <a:lnTo>
                    <a:pt x="23871" y="17026"/>
                  </a:lnTo>
                  <a:lnTo>
                    <a:pt x="19659" y="18650"/>
                  </a:lnTo>
                  <a:lnTo>
                    <a:pt x="19615" y="18694"/>
                  </a:lnTo>
                  <a:lnTo>
                    <a:pt x="19132" y="19001"/>
                  </a:lnTo>
                  <a:lnTo>
                    <a:pt x="17772" y="19659"/>
                  </a:lnTo>
                  <a:lnTo>
                    <a:pt x="13164" y="21371"/>
                  </a:lnTo>
                  <a:lnTo>
                    <a:pt x="11804" y="21941"/>
                  </a:lnTo>
                  <a:lnTo>
                    <a:pt x="11278" y="21809"/>
                  </a:lnTo>
                  <a:lnTo>
                    <a:pt x="10093" y="21371"/>
                  </a:lnTo>
                  <a:lnTo>
                    <a:pt x="8074" y="20493"/>
                  </a:lnTo>
                  <a:lnTo>
                    <a:pt x="5661" y="19396"/>
                  </a:lnTo>
                  <a:lnTo>
                    <a:pt x="878" y="17377"/>
                  </a:lnTo>
                  <a:lnTo>
                    <a:pt x="483" y="16544"/>
                  </a:lnTo>
                  <a:lnTo>
                    <a:pt x="395" y="16193"/>
                  </a:lnTo>
                  <a:lnTo>
                    <a:pt x="351" y="15842"/>
                  </a:lnTo>
                  <a:lnTo>
                    <a:pt x="351" y="15491"/>
                  </a:lnTo>
                  <a:lnTo>
                    <a:pt x="395" y="15140"/>
                  </a:lnTo>
                  <a:lnTo>
                    <a:pt x="439" y="14789"/>
                  </a:lnTo>
                  <a:lnTo>
                    <a:pt x="571" y="14481"/>
                  </a:lnTo>
                  <a:lnTo>
                    <a:pt x="834" y="13779"/>
                  </a:lnTo>
                  <a:lnTo>
                    <a:pt x="1141" y="13121"/>
                  </a:lnTo>
                  <a:lnTo>
                    <a:pt x="1580" y="12463"/>
                  </a:lnTo>
                  <a:lnTo>
                    <a:pt x="2458" y="11190"/>
                  </a:lnTo>
                  <a:lnTo>
                    <a:pt x="3116" y="10269"/>
                  </a:lnTo>
                  <a:lnTo>
                    <a:pt x="3379" y="9830"/>
                  </a:lnTo>
                  <a:lnTo>
                    <a:pt x="3642" y="9435"/>
                  </a:lnTo>
                  <a:lnTo>
                    <a:pt x="4915" y="6890"/>
                  </a:lnTo>
                  <a:lnTo>
                    <a:pt x="4915" y="6846"/>
                  </a:lnTo>
                  <a:lnTo>
                    <a:pt x="5617" y="4345"/>
                  </a:lnTo>
                  <a:lnTo>
                    <a:pt x="6144" y="2327"/>
                  </a:lnTo>
                  <a:lnTo>
                    <a:pt x="6889" y="1493"/>
                  </a:lnTo>
                  <a:lnTo>
                    <a:pt x="8381" y="966"/>
                  </a:lnTo>
                  <a:lnTo>
                    <a:pt x="8469" y="878"/>
                  </a:lnTo>
                  <a:lnTo>
                    <a:pt x="8908" y="352"/>
                  </a:lnTo>
                  <a:close/>
                  <a:moveTo>
                    <a:pt x="8776" y="1"/>
                  </a:moveTo>
                  <a:lnTo>
                    <a:pt x="8732" y="45"/>
                  </a:lnTo>
                  <a:lnTo>
                    <a:pt x="8206" y="615"/>
                  </a:lnTo>
                  <a:lnTo>
                    <a:pt x="6758" y="1186"/>
                  </a:lnTo>
                  <a:lnTo>
                    <a:pt x="6670" y="1230"/>
                  </a:lnTo>
                  <a:lnTo>
                    <a:pt x="5836" y="2107"/>
                  </a:lnTo>
                  <a:lnTo>
                    <a:pt x="5792" y="2195"/>
                  </a:lnTo>
                  <a:lnTo>
                    <a:pt x="5310" y="4257"/>
                  </a:lnTo>
                  <a:lnTo>
                    <a:pt x="4608" y="6715"/>
                  </a:lnTo>
                  <a:lnTo>
                    <a:pt x="3335" y="9260"/>
                  </a:lnTo>
                  <a:lnTo>
                    <a:pt x="3072" y="9655"/>
                  </a:lnTo>
                  <a:lnTo>
                    <a:pt x="2809" y="10093"/>
                  </a:lnTo>
                  <a:lnTo>
                    <a:pt x="2194" y="10971"/>
                  </a:lnTo>
                  <a:lnTo>
                    <a:pt x="1712" y="11629"/>
                  </a:lnTo>
                  <a:lnTo>
                    <a:pt x="1229" y="12287"/>
                  </a:lnTo>
                  <a:lnTo>
                    <a:pt x="834" y="12989"/>
                  </a:lnTo>
                  <a:lnTo>
                    <a:pt x="483" y="13692"/>
                  </a:lnTo>
                  <a:lnTo>
                    <a:pt x="176" y="14437"/>
                  </a:lnTo>
                  <a:lnTo>
                    <a:pt x="88" y="14789"/>
                  </a:lnTo>
                  <a:lnTo>
                    <a:pt x="44" y="15140"/>
                  </a:lnTo>
                  <a:lnTo>
                    <a:pt x="0" y="15534"/>
                  </a:lnTo>
                  <a:lnTo>
                    <a:pt x="0" y="15886"/>
                  </a:lnTo>
                  <a:lnTo>
                    <a:pt x="88" y="16280"/>
                  </a:lnTo>
                  <a:lnTo>
                    <a:pt x="176" y="16675"/>
                  </a:lnTo>
                  <a:lnTo>
                    <a:pt x="615" y="17597"/>
                  </a:lnTo>
                  <a:lnTo>
                    <a:pt x="702" y="17685"/>
                  </a:lnTo>
                  <a:lnTo>
                    <a:pt x="5529" y="19747"/>
                  </a:lnTo>
                  <a:lnTo>
                    <a:pt x="7899" y="20800"/>
                  </a:lnTo>
                  <a:lnTo>
                    <a:pt x="9961" y="21678"/>
                  </a:lnTo>
                  <a:lnTo>
                    <a:pt x="11190" y="22160"/>
                  </a:lnTo>
                  <a:lnTo>
                    <a:pt x="11804" y="22292"/>
                  </a:lnTo>
                  <a:lnTo>
                    <a:pt x="11892" y="22248"/>
                  </a:lnTo>
                  <a:lnTo>
                    <a:pt x="13296" y="21678"/>
                  </a:lnTo>
                  <a:lnTo>
                    <a:pt x="17903" y="19966"/>
                  </a:lnTo>
                  <a:lnTo>
                    <a:pt x="19308" y="19352"/>
                  </a:lnTo>
                  <a:lnTo>
                    <a:pt x="19308" y="19308"/>
                  </a:lnTo>
                  <a:lnTo>
                    <a:pt x="19834" y="19001"/>
                  </a:lnTo>
                  <a:lnTo>
                    <a:pt x="23959" y="17377"/>
                  </a:lnTo>
                  <a:lnTo>
                    <a:pt x="25056" y="17202"/>
                  </a:lnTo>
                  <a:lnTo>
                    <a:pt x="25100" y="17202"/>
                  </a:lnTo>
                  <a:lnTo>
                    <a:pt x="25626" y="16895"/>
                  </a:lnTo>
                  <a:lnTo>
                    <a:pt x="25670" y="16851"/>
                  </a:lnTo>
                  <a:lnTo>
                    <a:pt x="25890" y="16500"/>
                  </a:lnTo>
                  <a:lnTo>
                    <a:pt x="25934" y="16412"/>
                  </a:lnTo>
                  <a:lnTo>
                    <a:pt x="26021" y="15578"/>
                  </a:lnTo>
                  <a:lnTo>
                    <a:pt x="26021" y="15491"/>
                  </a:lnTo>
                  <a:lnTo>
                    <a:pt x="25846" y="15183"/>
                  </a:lnTo>
                  <a:lnTo>
                    <a:pt x="25802" y="15096"/>
                  </a:lnTo>
                  <a:lnTo>
                    <a:pt x="25539" y="14920"/>
                  </a:lnTo>
                  <a:lnTo>
                    <a:pt x="25451" y="14876"/>
                  </a:lnTo>
                  <a:lnTo>
                    <a:pt x="21984" y="14218"/>
                  </a:lnTo>
                  <a:lnTo>
                    <a:pt x="20843" y="14174"/>
                  </a:lnTo>
                  <a:lnTo>
                    <a:pt x="19527" y="13867"/>
                  </a:lnTo>
                  <a:lnTo>
                    <a:pt x="19264" y="13560"/>
                  </a:lnTo>
                  <a:lnTo>
                    <a:pt x="18781" y="10839"/>
                  </a:lnTo>
                  <a:lnTo>
                    <a:pt x="18298" y="8206"/>
                  </a:lnTo>
                  <a:lnTo>
                    <a:pt x="18255" y="8163"/>
                  </a:lnTo>
                  <a:lnTo>
                    <a:pt x="17333" y="6320"/>
                  </a:lnTo>
                  <a:lnTo>
                    <a:pt x="16324" y="4652"/>
                  </a:lnTo>
                  <a:lnTo>
                    <a:pt x="16280" y="4608"/>
                  </a:lnTo>
                  <a:lnTo>
                    <a:pt x="15051" y="3292"/>
                  </a:lnTo>
                  <a:lnTo>
                    <a:pt x="15051" y="3248"/>
                  </a:lnTo>
                  <a:lnTo>
                    <a:pt x="13164" y="1932"/>
                  </a:lnTo>
                  <a:lnTo>
                    <a:pt x="11014" y="264"/>
                  </a:lnTo>
                  <a:lnTo>
                    <a:pt x="10970" y="264"/>
                  </a:lnTo>
                  <a:lnTo>
                    <a:pt x="1035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42" name="Google Shape;17242;p486"/>
            <p:cNvSpPr/>
            <p:nvPr/>
          </p:nvSpPr>
          <p:spPr>
            <a:xfrm>
              <a:off x="1686175" y="3501975"/>
              <a:ext cx="889700" cy="781100"/>
            </a:xfrm>
            <a:custGeom>
              <a:avLst/>
              <a:gdLst/>
              <a:ahLst/>
              <a:cxnLst/>
              <a:rect l="l" t="t" r="r" b="b"/>
              <a:pathLst>
                <a:path w="35588" h="31244" extrusionOk="0">
                  <a:moveTo>
                    <a:pt x="16807" y="352"/>
                  </a:moveTo>
                  <a:lnTo>
                    <a:pt x="17070" y="615"/>
                  </a:lnTo>
                  <a:lnTo>
                    <a:pt x="17509" y="1405"/>
                  </a:lnTo>
                  <a:lnTo>
                    <a:pt x="18430" y="3423"/>
                  </a:lnTo>
                  <a:lnTo>
                    <a:pt x="18474" y="3511"/>
                  </a:lnTo>
                  <a:lnTo>
                    <a:pt x="19878" y="4345"/>
                  </a:lnTo>
                  <a:lnTo>
                    <a:pt x="21765" y="5968"/>
                  </a:lnTo>
                  <a:lnTo>
                    <a:pt x="23784" y="7768"/>
                  </a:lnTo>
                  <a:lnTo>
                    <a:pt x="25627" y="10093"/>
                  </a:lnTo>
                  <a:lnTo>
                    <a:pt x="27689" y="13428"/>
                  </a:lnTo>
                  <a:lnTo>
                    <a:pt x="28128" y="15490"/>
                  </a:lnTo>
                  <a:lnTo>
                    <a:pt x="28567" y="18299"/>
                  </a:lnTo>
                  <a:lnTo>
                    <a:pt x="28918" y="19703"/>
                  </a:lnTo>
                  <a:lnTo>
                    <a:pt x="28961" y="19835"/>
                  </a:lnTo>
                  <a:lnTo>
                    <a:pt x="29488" y="20273"/>
                  </a:lnTo>
                  <a:lnTo>
                    <a:pt x="29576" y="20317"/>
                  </a:lnTo>
                  <a:lnTo>
                    <a:pt x="30761" y="20537"/>
                  </a:lnTo>
                  <a:lnTo>
                    <a:pt x="32955" y="20888"/>
                  </a:lnTo>
                  <a:lnTo>
                    <a:pt x="35236" y="21809"/>
                  </a:lnTo>
                  <a:lnTo>
                    <a:pt x="35192" y="21897"/>
                  </a:lnTo>
                  <a:lnTo>
                    <a:pt x="34841" y="22467"/>
                  </a:lnTo>
                  <a:lnTo>
                    <a:pt x="34841" y="22511"/>
                  </a:lnTo>
                  <a:lnTo>
                    <a:pt x="34271" y="24003"/>
                  </a:lnTo>
                  <a:lnTo>
                    <a:pt x="33876" y="24661"/>
                  </a:lnTo>
                  <a:lnTo>
                    <a:pt x="33350" y="25012"/>
                  </a:lnTo>
                  <a:lnTo>
                    <a:pt x="31024" y="25276"/>
                  </a:lnTo>
                  <a:lnTo>
                    <a:pt x="30980" y="25320"/>
                  </a:lnTo>
                  <a:lnTo>
                    <a:pt x="28172" y="26329"/>
                  </a:lnTo>
                  <a:lnTo>
                    <a:pt x="28128" y="26373"/>
                  </a:lnTo>
                  <a:lnTo>
                    <a:pt x="26636" y="27514"/>
                  </a:lnTo>
                  <a:lnTo>
                    <a:pt x="24222" y="28655"/>
                  </a:lnTo>
                  <a:lnTo>
                    <a:pt x="21941" y="29532"/>
                  </a:lnTo>
                  <a:lnTo>
                    <a:pt x="20361" y="30190"/>
                  </a:lnTo>
                  <a:lnTo>
                    <a:pt x="19220" y="30673"/>
                  </a:lnTo>
                  <a:lnTo>
                    <a:pt x="18825" y="30805"/>
                  </a:lnTo>
                  <a:lnTo>
                    <a:pt x="18474" y="30849"/>
                  </a:lnTo>
                  <a:lnTo>
                    <a:pt x="18123" y="30849"/>
                  </a:lnTo>
                  <a:lnTo>
                    <a:pt x="17816" y="30761"/>
                  </a:lnTo>
                  <a:lnTo>
                    <a:pt x="17421" y="30585"/>
                  </a:lnTo>
                  <a:lnTo>
                    <a:pt x="16894" y="30366"/>
                  </a:lnTo>
                  <a:lnTo>
                    <a:pt x="16104" y="30015"/>
                  </a:lnTo>
                  <a:lnTo>
                    <a:pt x="15095" y="29620"/>
                  </a:lnTo>
                  <a:lnTo>
                    <a:pt x="13779" y="29093"/>
                  </a:lnTo>
                  <a:lnTo>
                    <a:pt x="12067" y="28523"/>
                  </a:lnTo>
                  <a:lnTo>
                    <a:pt x="9303" y="27909"/>
                  </a:lnTo>
                  <a:lnTo>
                    <a:pt x="9259" y="27909"/>
                  </a:lnTo>
                  <a:lnTo>
                    <a:pt x="7592" y="28304"/>
                  </a:lnTo>
                  <a:lnTo>
                    <a:pt x="5749" y="28128"/>
                  </a:lnTo>
                  <a:lnTo>
                    <a:pt x="5705" y="28128"/>
                  </a:lnTo>
                  <a:lnTo>
                    <a:pt x="4476" y="28304"/>
                  </a:lnTo>
                  <a:lnTo>
                    <a:pt x="4432" y="28304"/>
                  </a:lnTo>
                  <a:lnTo>
                    <a:pt x="966" y="29488"/>
                  </a:lnTo>
                  <a:lnTo>
                    <a:pt x="746" y="29357"/>
                  </a:lnTo>
                  <a:lnTo>
                    <a:pt x="351" y="28567"/>
                  </a:lnTo>
                  <a:lnTo>
                    <a:pt x="395" y="27952"/>
                  </a:lnTo>
                  <a:lnTo>
                    <a:pt x="615" y="26855"/>
                  </a:lnTo>
                  <a:lnTo>
                    <a:pt x="1404" y="25539"/>
                  </a:lnTo>
                  <a:lnTo>
                    <a:pt x="2150" y="24793"/>
                  </a:lnTo>
                  <a:lnTo>
                    <a:pt x="4037" y="24179"/>
                  </a:lnTo>
                  <a:lnTo>
                    <a:pt x="5529" y="24925"/>
                  </a:lnTo>
                  <a:lnTo>
                    <a:pt x="5661" y="24925"/>
                  </a:lnTo>
                  <a:lnTo>
                    <a:pt x="6144" y="24749"/>
                  </a:lnTo>
                  <a:lnTo>
                    <a:pt x="6187" y="24749"/>
                  </a:lnTo>
                  <a:lnTo>
                    <a:pt x="6582" y="24486"/>
                  </a:lnTo>
                  <a:lnTo>
                    <a:pt x="6626" y="24442"/>
                  </a:lnTo>
                  <a:lnTo>
                    <a:pt x="6846" y="24003"/>
                  </a:lnTo>
                  <a:lnTo>
                    <a:pt x="6890" y="23915"/>
                  </a:lnTo>
                  <a:lnTo>
                    <a:pt x="6846" y="23038"/>
                  </a:lnTo>
                  <a:lnTo>
                    <a:pt x="6846" y="22994"/>
                  </a:lnTo>
                  <a:lnTo>
                    <a:pt x="6714" y="22292"/>
                  </a:lnTo>
                  <a:lnTo>
                    <a:pt x="6846" y="21458"/>
                  </a:lnTo>
                  <a:lnTo>
                    <a:pt x="7855" y="19089"/>
                  </a:lnTo>
                  <a:lnTo>
                    <a:pt x="10268" y="15578"/>
                  </a:lnTo>
                  <a:lnTo>
                    <a:pt x="11278" y="13691"/>
                  </a:lnTo>
                  <a:lnTo>
                    <a:pt x="11278" y="13604"/>
                  </a:lnTo>
                  <a:lnTo>
                    <a:pt x="11278" y="12770"/>
                  </a:lnTo>
                  <a:lnTo>
                    <a:pt x="12155" y="8952"/>
                  </a:lnTo>
                  <a:lnTo>
                    <a:pt x="12375" y="8470"/>
                  </a:lnTo>
                  <a:lnTo>
                    <a:pt x="13252" y="7504"/>
                  </a:lnTo>
                  <a:lnTo>
                    <a:pt x="14569" y="6671"/>
                  </a:lnTo>
                  <a:lnTo>
                    <a:pt x="15446" y="6276"/>
                  </a:lnTo>
                  <a:lnTo>
                    <a:pt x="15490" y="6232"/>
                  </a:lnTo>
                  <a:lnTo>
                    <a:pt x="15534" y="6144"/>
                  </a:lnTo>
                  <a:lnTo>
                    <a:pt x="15622" y="5837"/>
                  </a:lnTo>
                  <a:lnTo>
                    <a:pt x="15622" y="5793"/>
                  </a:lnTo>
                  <a:lnTo>
                    <a:pt x="15446" y="3555"/>
                  </a:lnTo>
                  <a:lnTo>
                    <a:pt x="15534" y="1844"/>
                  </a:lnTo>
                  <a:lnTo>
                    <a:pt x="15841" y="966"/>
                  </a:lnTo>
                  <a:lnTo>
                    <a:pt x="16455" y="396"/>
                  </a:lnTo>
                  <a:lnTo>
                    <a:pt x="16807" y="352"/>
                  </a:lnTo>
                  <a:close/>
                  <a:moveTo>
                    <a:pt x="16850" y="1"/>
                  </a:moveTo>
                  <a:lnTo>
                    <a:pt x="16368" y="45"/>
                  </a:lnTo>
                  <a:lnTo>
                    <a:pt x="16280" y="88"/>
                  </a:lnTo>
                  <a:lnTo>
                    <a:pt x="15578" y="703"/>
                  </a:lnTo>
                  <a:lnTo>
                    <a:pt x="15534" y="791"/>
                  </a:lnTo>
                  <a:lnTo>
                    <a:pt x="15183" y="1756"/>
                  </a:lnTo>
                  <a:lnTo>
                    <a:pt x="15183" y="1800"/>
                  </a:lnTo>
                  <a:lnTo>
                    <a:pt x="15095" y="3555"/>
                  </a:lnTo>
                  <a:lnTo>
                    <a:pt x="15271" y="5793"/>
                  </a:lnTo>
                  <a:lnTo>
                    <a:pt x="15227" y="6012"/>
                  </a:lnTo>
                  <a:lnTo>
                    <a:pt x="14437" y="6319"/>
                  </a:lnTo>
                  <a:lnTo>
                    <a:pt x="14393" y="6363"/>
                  </a:lnTo>
                  <a:lnTo>
                    <a:pt x="13033" y="7241"/>
                  </a:lnTo>
                  <a:lnTo>
                    <a:pt x="12989" y="7241"/>
                  </a:lnTo>
                  <a:lnTo>
                    <a:pt x="12111" y="8250"/>
                  </a:lnTo>
                  <a:lnTo>
                    <a:pt x="12067" y="8294"/>
                  </a:lnTo>
                  <a:lnTo>
                    <a:pt x="11848" y="8821"/>
                  </a:lnTo>
                  <a:lnTo>
                    <a:pt x="11804" y="8865"/>
                  </a:lnTo>
                  <a:lnTo>
                    <a:pt x="10970" y="12726"/>
                  </a:lnTo>
                  <a:lnTo>
                    <a:pt x="10927" y="12770"/>
                  </a:lnTo>
                  <a:lnTo>
                    <a:pt x="10927" y="13560"/>
                  </a:lnTo>
                  <a:lnTo>
                    <a:pt x="9961" y="15403"/>
                  </a:lnTo>
                  <a:lnTo>
                    <a:pt x="7548" y="18913"/>
                  </a:lnTo>
                  <a:lnTo>
                    <a:pt x="7548" y="18957"/>
                  </a:lnTo>
                  <a:lnTo>
                    <a:pt x="6538" y="21370"/>
                  </a:lnTo>
                  <a:lnTo>
                    <a:pt x="6495" y="21370"/>
                  </a:lnTo>
                  <a:lnTo>
                    <a:pt x="6363" y="22248"/>
                  </a:lnTo>
                  <a:lnTo>
                    <a:pt x="6363" y="22336"/>
                  </a:lnTo>
                  <a:lnTo>
                    <a:pt x="6495" y="23082"/>
                  </a:lnTo>
                  <a:lnTo>
                    <a:pt x="6538" y="23872"/>
                  </a:lnTo>
                  <a:lnTo>
                    <a:pt x="6319" y="24223"/>
                  </a:lnTo>
                  <a:lnTo>
                    <a:pt x="6012" y="24442"/>
                  </a:lnTo>
                  <a:lnTo>
                    <a:pt x="5617" y="24574"/>
                  </a:lnTo>
                  <a:lnTo>
                    <a:pt x="4125" y="23872"/>
                  </a:lnTo>
                  <a:lnTo>
                    <a:pt x="3993" y="23828"/>
                  </a:lnTo>
                  <a:lnTo>
                    <a:pt x="1975" y="24486"/>
                  </a:lnTo>
                  <a:lnTo>
                    <a:pt x="1931" y="24530"/>
                  </a:lnTo>
                  <a:lnTo>
                    <a:pt x="1141" y="25276"/>
                  </a:lnTo>
                  <a:lnTo>
                    <a:pt x="1141" y="25320"/>
                  </a:lnTo>
                  <a:lnTo>
                    <a:pt x="307" y="26680"/>
                  </a:lnTo>
                  <a:lnTo>
                    <a:pt x="307" y="26768"/>
                  </a:lnTo>
                  <a:lnTo>
                    <a:pt x="44" y="27865"/>
                  </a:lnTo>
                  <a:lnTo>
                    <a:pt x="44" y="27909"/>
                  </a:lnTo>
                  <a:lnTo>
                    <a:pt x="0" y="28611"/>
                  </a:lnTo>
                  <a:lnTo>
                    <a:pt x="44" y="28698"/>
                  </a:lnTo>
                  <a:lnTo>
                    <a:pt x="483" y="29576"/>
                  </a:lnTo>
                  <a:lnTo>
                    <a:pt x="527" y="29664"/>
                  </a:lnTo>
                  <a:lnTo>
                    <a:pt x="834" y="29839"/>
                  </a:lnTo>
                  <a:lnTo>
                    <a:pt x="1010" y="29839"/>
                  </a:lnTo>
                  <a:lnTo>
                    <a:pt x="4564" y="28655"/>
                  </a:lnTo>
                  <a:lnTo>
                    <a:pt x="5705" y="28479"/>
                  </a:lnTo>
                  <a:lnTo>
                    <a:pt x="7592" y="28655"/>
                  </a:lnTo>
                  <a:lnTo>
                    <a:pt x="7636" y="28655"/>
                  </a:lnTo>
                  <a:lnTo>
                    <a:pt x="9303" y="28260"/>
                  </a:lnTo>
                  <a:lnTo>
                    <a:pt x="11980" y="28874"/>
                  </a:lnTo>
                  <a:lnTo>
                    <a:pt x="13647" y="29444"/>
                  </a:lnTo>
                  <a:lnTo>
                    <a:pt x="14964" y="29927"/>
                  </a:lnTo>
                  <a:lnTo>
                    <a:pt x="15973" y="30366"/>
                  </a:lnTo>
                  <a:lnTo>
                    <a:pt x="16763" y="30717"/>
                  </a:lnTo>
                  <a:lnTo>
                    <a:pt x="17684" y="31068"/>
                  </a:lnTo>
                  <a:lnTo>
                    <a:pt x="18079" y="31200"/>
                  </a:lnTo>
                  <a:lnTo>
                    <a:pt x="18386" y="31243"/>
                  </a:lnTo>
                  <a:lnTo>
                    <a:pt x="18781" y="31200"/>
                  </a:lnTo>
                  <a:lnTo>
                    <a:pt x="19220" y="31068"/>
                  </a:lnTo>
                  <a:lnTo>
                    <a:pt x="19790" y="30849"/>
                  </a:lnTo>
                  <a:lnTo>
                    <a:pt x="20493" y="30541"/>
                  </a:lnTo>
                  <a:lnTo>
                    <a:pt x="22072" y="29883"/>
                  </a:lnTo>
                  <a:lnTo>
                    <a:pt x="24354" y="28962"/>
                  </a:lnTo>
                  <a:lnTo>
                    <a:pt x="26811" y="27821"/>
                  </a:lnTo>
                  <a:lnTo>
                    <a:pt x="26855" y="27821"/>
                  </a:lnTo>
                  <a:lnTo>
                    <a:pt x="28347" y="26636"/>
                  </a:lnTo>
                  <a:lnTo>
                    <a:pt x="31068" y="25627"/>
                  </a:lnTo>
                  <a:lnTo>
                    <a:pt x="33437" y="25364"/>
                  </a:lnTo>
                  <a:lnTo>
                    <a:pt x="33525" y="25320"/>
                  </a:lnTo>
                  <a:lnTo>
                    <a:pt x="34095" y="24925"/>
                  </a:lnTo>
                  <a:lnTo>
                    <a:pt x="34139" y="24881"/>
                  </a:lnTo>
                  <a:lnTo>
                    <a:pt x="34578" y="24179"/>
                  </a:lnTo>
                  <a:lnTo>
                    <a:pt x="34622" y="24135"/>
                  </a:lnTo>
                  <a:lnTo>
                    <a:pt x="35149" y="22643"/>
                  </a:lnTo>
                  <a:lnTo>
                    <a:pt x="35500" y="22072"/>
                  </a:lnTo>
                  <a:lnTo>
                    <a:pt x="35500" y="22029"/>
                  </a:lnTo>
                  <a:lnTo>
                    <a:pt x="35587" y="21765"/>
                  </a:lnTo>
                  <a:lnTo>
                    <a:pt x="35587" y="21634"/>
                  </a:lnTo>
                  <a:lnTo>
                    <a:pt x="35500" y="21546"/>
                  </a:lnTo>
                  <a:lnTo>
                    <a:pt x="33086" y="20581"/>
                  </a:lnTo>
                  <a:lnTo>
                    <a:pt x="33042" y="20581"/>
                  </a:lnTo>
                  <a:lnTo>
                    <a:pt x="30848" y="20186"/>
                  </a:lnTo>
                  <a:lnTo>
                    <a:pt x="29664" y="19966"/>
                  </a:lnTo>
                  <a:lnTo>
                    <a:pt x="29225" y="19571"/>
                  </a:lnTo>
                  <a:lnTo>
                    <a:pt x="28918" y="18211"/>
                  </a:lnTo>
                  <a:lnTo>
                    <a:pt x="28479" y="15403"/>
                  </a:lnTo>
                  <a:lnTo>
                    <a:pt x="28040" y="13296"/>
                  </a:lnTo>
                  <a:lnTo>
                    <a:pt x="28040" y="13253"/>
                  </a:lnTo>
                  <a:lnTo>
                    <a:pt x="25934" y="9918"/>
                  </a:lnTo>
                  <a:lnTo>
                    <a:pt x="25934" y="9874"/>
                  </a:lnTo>
                  <a:lnTo>
                    <a:pt x="24047" y="7548"/>
                  </a:lnTo>
                  <a:lnTo>
                    <a:pt x="21984" y="5705"/>
                  </a:lnTo>
                  <a:lnTo>
                    <a:pt x="20098" y="4082"/>
                  </a:lnTo>
                  <a:lnTo>
                    <a:pt x="20054" y="4038"/>
                  </a:lnTo>
                  <a:lnTo>
                    <a:pt x="18737" y="3248"/>
                  </a:lnTo>
                  <a:lnTo>
                    <a:pt x="17816" y="1229"/>
                  </a:lnTo>
                  <a:lnTo>
                    <a:pt x="17377" y="439"/>
                  </a:lnTo>
                  <a:lnTo>
                    <a:pt x="17333" y="396"/>
                  </a:lnTo>
                  <a:lnTo>
                    <a:pt x="16982" y="45"/>
                  </a:lnTo>
                  <a:lnTo>
                    <a:pt x="1693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43" name="Google Shape;17243;p486"/>
            <p:cNvSpPr/>
            <p:nvPr/>
          </p:nvSpPr>
          <p:spPr>
            <a:xfrm>
              <a:off x="2461750" y="3614975"/>
              <a:ext cx="388375" cy="286350"/>
            </a:xfrm>
            <a:custGeom>
              <a:avLst/>
              <a:gdLst/>
              <a:ahLst/>
              <a:cxnLst/>
              <a:rect l="l" t="t" r="r" b="b"/>
              <a:pathLst>
                <a:path w="15535" h="11454" extrusionOk="0">
                  <a:moveTo>
                    <a:pt x="2546" y="351"/>
                  </a:moveTo>
                  <a:lnTo>
                    <a:pt x="5135" y="527"/>
                  </a:lnTo>
                  <a:lnTo>
                    <a:pt x="7504" y="1010"/>
                  </a:lnTo>
                  <a:lnTo>
                    <a:pt x="9786" y="1273"/>
                  </a:lnTo>
                  <a:lnTo>
                    <a:pt x="9830" y="1273"/>
                  </a:lnTo>
                  <a:lnTo>
                    <a:pt x="11761" y="966"/>
                  </a:lnTo>
                  <a:lnTo>
                    <a:pt x="12814" y="1141"/>
                  </a:lnTo>
                  <a:lnTo>
                    <a:pt x="14130" y="1756"/>
                  </a:lnTo>
                  <a:lnTo>
                    <a:pt x="14569" y="2194"/>
                  </a:lnTo>
                  <a:lnTo>
                    <a:pt x="15140" y="3906"/>
                  </a:lnTo>
                  <a:lnTo>
                    <a:pt x="15183" y="4345"/>
                  </a:lnTo>
                  <a:lnTo>
                    <a:pt x="14481" y="5485"/>
                  </a:lnTo>
                  <a:lnTo>
                    <a:pt x="12858" y="7504"/>
                  </a:lnTo>
                  <a:lnTo>
                    <a:pt x="11936" y="8908"/>
                  </a:lnTo>
                  <a:lnTo>
                    <a:pt x="10357" y="9961"/>
                  </a:lnTo>
                  <a:lnTo>
                    <a:pt x="7855" y="10970"/>
                  </a:lnTo>
                  <a:lnTo>
                    <a:pt x="6758" y="11102"/>
                  </a:lnTo>
                  <a:lnTo>
                    <a:pt x="5925" y="11014"/>
                  </a:lnTo>
                  <a:lnTo>
                    <a:pt x="4521" y="10268"/>
                  </a:lnTo>
                  <a:lnTo>
                    <a:pt x="3072" y="9259"/>
                  </a:lnTo>
                  <a:lnTo>
                    <a:pt x="2721" y="8820"/>
                  </a:lnTo>
                  <a:lnTo>
                    <a:pt x="2327" y="6758"/>
                  </a:lnTo>
                  <a:lnTo>
                    <a:pt x="2283" y="6714"/>
                  </a:lnTo>
                  <a:lnTo>
                    <a:pt x="527" y="4081"/>
                  </a:lnTo>
                  <a:lnTo>
                    <a:pt x="352" y="3160"/>
                  </a:lnTo>
                  <a:lnTo>
                    <a:pt x="835" y="2063"/>
                  </a:lnTo>
                  <a:lnTo>
                    <a:pt x="1581" y="878"/>
                  </a:lnTo>
                  <a:lnTo>
                    <a:pt x="2019" y="527"/>
                  </a:lnTo>
                  <a:lnTo>
                    <a:pt x="2546" y="351"/>
                  </a:lnTo>
                  <a:close/>
                  <a:moveTo>
                    <a:pt x="2458" y="0"/>
                  </a:moveTo>
                  <a:lnTo>
                    <a:pt x="1888" y="220"/>
                  </a:lnTo>
                  <a:lnTo>
                    <a:pt x="1844" y="220"/>
                  </a:lnTo>
                  <a:lnTo>
                    <a:pt x="1317" y="615"/>
                  </a:lnTo>
                  <a:lnTo>
                    <a:pt x="1273" y="659"/>
                  </a:lnTo>
                  <a:lnTo>
                    <a:pt x="527" y="1887"/>
                  </a:lnTo>
                  <a:lnTo>
                    <a:pt x="1" y="3072"/>
                  </a:lnTo>
                  <a:lnTo>
                    <a:pt x="1" y="3160"/>
                  </a:lnTo>
                  <a:lnTo>
                    <a:pt x="176" y="4169"/>
                  </a:lnTo>
                  <a:lnTo>
                    <a:pt x="220" y="4213"/>
                  </a:lnTo>
                  <a:lnTo>
                    <a:pt x="1975" y="6846"/>
                  </a:lnTo>
                  <a:lnTo>
                    <a:pt x="2414" y="8952"/>
                  </a:lnTo>
                  <a:lnTo>
                    <a:pt x="2458" y="8996"/>
                  </a:lnTo>
                  <a:lnTo>
                    <a:pt x="2809" y="9479"/>
                  </a:lnTo>
                  <a:lnTo>
                    <a:pt x="2853" y="9522"/>
                  </a:lnTo>
                  <a:lnTo>
                    <a:pt x="4345" y="10576"/>
                  </a:lnTo>
                  <a:lnTo>
                    <a:pt x="5793" y="11365"/>
                  </a:lnTo>
                  <a:lnTo>
                    <a:pt x="5881" y="11365"/>
                  </a:lnTo>
                  <a:lnTo>
                    <a:pt x="6758" y="11453"/>
                  </a:lnTo>
                  <a:lnTo>
                    <a:pt x="7943" y="11321"/>
                  </a:lnTo>
                  <a:lnTo>
                    <a:pt x="7987" y="11321"/>
                  </a:lnTo>
                  <a:lnTo>
                    <a:pt x="10488" y="10312"/>
                  </a:lnTo>
                  <a:lnTo>
                    <a:pt x="10532" y="10268"/>
                  </a:lnTo>
                  <a:lnTo>
                    <a:pt x="12156" y="9215"/>
                  </a:lnTo>
                  <a:lnTo>
                    <a:pt x="12200" y="9127"/>
                  </a:lnTo>
                  <a:lnTo>
                    <a:pt x="13165" y="7679"/>
                  </a:lnTo>
                  <a:lnTo>
                    <a:pt x="14789" y="5705"/>
                  </a:lnTo>
                  <a:lnTo>
                    <a:pt x="14789" y="5661"/>
                  </a:lnTo>
                  <a:lnTo>
                    <a:pt x="15491" y="4476"/>
                  </a:lnTo>
                  <a:lnTo>
                    <a:pt x="15535" y="4388"/>
                  </a:lnTo>
                  <a:lnTo>
                    <a:pt x="15491" y="3862"/>
                  </a:lnTo>
                  <a:lnTo>
                    <a:pt x="15491" y="3818"/>
                  </a:lnTo>
                  <a:lnTo>
                    <a:pt x="14876" y="2019"/>
                  </a:lnTo>
                  <a:lnTo>
                    <a:pt x="14832" y="1975"/>
                  </a:lnTo>
                  <a:lnTo>
                    <a:pt x="14394" y="1492"/>
                  </a:lnTo>
                  <a:lnTo>
                    <a:pt x="14306" y="1448"/>
                  </a:lnTo>
                  <a:lnTo>
                    <a:pt x="12946" y="790"/>
                  </a:lnTo>
                  <a:lnTo>
                    <a:pt x="12902" y="790"/>
                  </a:lnTo>
                  <a:lnTo>
                    <a:pt x="11805" y="615"/>
                  </a:lnTo>
                  <a:lnTo>
                    <a:pt x="11761" y="615"/>
                  </a:lnTo>
                  <a:lnTo>
                    <a:pt x="9830" y="922"/>
                  </a:lnTo>
                  <a:lnTo>
                    <a:pt x="7548" y="659"/>
                  </a:lnTo>
                  <a:lnTo>
                    <a:pt x="5179" y="176"/>
                  </a:lnTo>
                  <a:lnTo>
                    <a:pt x="254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44" name="Google Shape;17244;p486"/>
            <p:cNvSpPr/>
            <p:nvPr/>
          </p:nvSpPr>
          <p:spPr>
            <a:xfrm>
              <a:off x="2519900" y="1399025"/>
              <a:ext cx="942350" cy="1523750"/>
            </a:xfrm>
            <a:custGeom>
              <a:avLst/>
              <a:gdLst/>
              <a:ahLst/>
              <a:cxnLst/>
              <a:rect l="l" t="t" r="r" b="b"/>
              <a:pathLst>
                <a:path w="37694" h="60950" extrusionOk="0">
                  <a:moveTo>
                    <a:pt x="36026" y="0"/>
                  </a:moveTo>
                  <a:lnTo>
                    <a:pt x="35983" y="44"/>
                  </a:lnTo>
                  <a:lnTo>
                    <a:pt x="35939" y="88"/>
                  </a:lnTo>
                  <a:lnTo>
                    <a:pt x="35895" y="132"/>
                  </a:lnTo>
                  <a:lnTo>
                    <a:pt x="35895" y="220"/>
                  </a:lnTo>
                  <a:lnTo>
                    <a:pt x="35895" y="263"/>
                  </a:lnTo>
                  <a:lnTo>
                    <a:pt x="35939" y="307"/>
                  </a:lnTo>
                  <a:lnTo>
                    <a:pt x="36070" y="439"/>
                  </a:lnTo>
                  <a:lnTo>
                    <a:pt x="37080" y="1975"/>
                  </a:lnTo>
                  <a:lnTo>
                    <a:pt x="37299" y="2808"/>
                  </a:lnTo>
                  <a:lnTo>
                    <a:pt x="37343" y="3598"/>
                  </a:lnTo>
                  <a:lnTo>
                    <a:pt x="37036" y="5573"/>
                  </a:lnTo>
                  <a:lnTo>
                    <a:pt x="36904" y="8864"/>
                  </a:lnTo>
                  <a:lnTo>
                    <a:pt x="36641" y="9873"/>
                  </a:lnTo>
                  <a:lnTo>
                    <a:pt x="35851" y="11804"/>
                  </a:lnTo>
                  <a:lnTo>
                    <a:pt x="34578" y="14612"/>
                  </a:lnTo>
                  <a:lnTo>
                    <a:pt x="33394" y="17070"/>
                  </a:lnTo>
                  <a:lnTo>
                    <a:pt x="31112" y="20448"/>
                  </a:lnTo>
                  <a:lnTo>
                    <a:pt x="31112" y="20536"/>
                  </a:lnTo>
                  <a:lnTo>
                    <a:pt x="31156" y="20624"/>
                  </a:lnTo>
                  <a:lnTo>
                    <a:pt x="31507" y="21107"/>
                  </a:lnTo>
                  <a:lnTo>
                    <a:pt x="32472" y="22511"/>
                  </a:lnTo>
                  <a:lnTo>
                    <a:pt x="32867" y="24573"/>
                  </a:lnTo>
                  <a:lnTo>
                    <a:pt x="33525" y="26811"/>
                  </a:lnTo>
                  <a:lnTo>
                    <a:pt x="33613" y="28522"/>
                  </a:lnTo>
                  <a:lnTo>
                    <a:pt x="33657" y="31682"/>
                  </a:lnTo>
                  <a:lnTo>
                    <a:pt x="33657" y="35368"/>
                  </a:lnTo>
                  <a:lnTo>
                    <a:pt x="33437" y="38132"/>
                  </a:lnTo>
                  <a:lnTo>
                    <a:pt x="33130" y="38922"/>
                  </a:lnTo>
                  <a:lnTo>
                    <a:pt x="30805" y="41774"/>
                  </a:lnTo>
                  <a:lnTo>
                    <a:pt x="28391" y="43486"/>
                  </a:lnTo>
                  <a:lnTo>
                    <a:pt x="25495" y="45021"/>
                  </a:lnTo>
                  <a:lnTo>
                    <a:pt x="23301" y="46162"/>
                  </a:lnTo>
                  <a:lnTo>
                    <a:pt x="20098" y="47874"/>
                  </a:lnTo>
                  <a:lnTo>
                    <a:pt x="16895" y="49980"/>
                  </a:lnTo>
                  <a:lnTo>
                    <a:pt x="16017" y="50726"/>
                  </a:lnTo>
                  <a:lnTo>
                    <a:pt x="14042" y="51559"/>
                  </a:lnTo>
                  <a:lnTo>
                    <a:pt x="13998" y="51559"/>
                  </a:lnTo>
                  <a:lnTo>
                    <a:pt x="12682" y="52349"/>
                  </a:lnTo>
                  <a:lnTo>
                    <a:pt x="12638" y="52349"/>
                  </a:lnTo>
                  <a:lnTo>
                    <a:pt x="11146" y="53490"/>
                  </a:lnTo>
                  <a:lnTo>
                    <a:pt x="9128" y="54499"/>
                  </a:lnTo>
                  <a:lnTo>
                    <a:pt x="5222" y="56693"/>
                  </a:lnTo>
                  <a:lnTo>
                    <a:pt x="3335" y="58142"/>
                  </a:lnTo>
                  <a:lnTo>
                    <a:pt x="88" y="60643"/>
                  </a:lnTo>
                  <a:lnTo>
                    <a:pt x="44" y="60687"/>
                  </a:lnTo>
                  <a:lnTo>
                    <a:pt x="1" y="60730"/>
                  </a:lnTo>
                  <a:lnTo>
                    <a:pt x="1" y="60818"/>
                  </a:lnTo>
                  <a:lnTo>
                    <a:pt x="44" y="60862"/>
                  </a:lnTo>
                  <a:lnTo>
                    <a:pt x="88" y="60950"/>
                  </a:lnTo>
                  <a:lnTo>
                    <a:pt x="176" y="60950"/>
                  </a:lnTo>
                  <a:lnTo>
                    <a:pt x="308" y="60906"/>
                  </a:lnTo>
                  <a:lnTo>
                    <a:pt x="3555" y="58405"/>
                  </a:lnTo>
                  <a:lnTo>
                    <a:pt x="5398" y="57001"/>
                  </a:lnTo>
                  <a:lnTo>
                    <a:pt x="9303" y="54807"/>
                  </a:lnTo>
                  <a:lnTo>
                    <a:pt x="11278" y="53797"/>
                  </a:lnTo>
                  <a:lnTo>
                    <a:pt x="11322" y="53797"/>
                  </a:lnTo>
                  <a:lnTo>
                    <a:pt x="12857" y="52613"/>
                  </a:lnTo>
                  <a:lnTo>
                    <a:pt x="14174" y="51867"/>
                  </a:lnTo>
                  <a:lnTo>
                    <a:pt x="16149" y="51033"/>
                  </a:lnTo>
                  <a:lnTo>
                    <a:pt x="16192" y="51033"/>
                  </a:lnTo>
                  <a:lnTo>
                    <a:pt x="17114" y="50243"/>
                  </a:lnTo>
                  <a:lnTo>
                    <a:pt x="20273" y="48181"/>
                  </a:lnTo>
                  <a:lnTo>
                    <a:pt x="23477" y="46469"/>
                  </a:lnTo>
                  <a:lnTo>
                    <a:pt x="25627" y="45328"/>
                  </a:lnTo>
                  <a:lnTo>
                    <a:pt x="28567" y="43793"/>
                  </a:lnTo>
                  <a:lnTo>
                    <a:pt x="28567" y="43749"/>
                  </a:lnTo>
                  <a:lnTo>
                    <a:pt x="31024" y="42037"/>
                  </a:lnTo>
                  <a:lnTo>
                    <a:pt x="31068" y="42037"/>
                  </a:lnTo>
                  <a:lnTo>
                    <a:pt x="33437" y="39141"/>
                  </a:lnTo>
                  <a:lnTo>
                    <a:pt x="33437" y="39054"/>
                  </a:lnTo>
                  <a:lnTo>
                    <a:pt x="33789" y="38220"/>
                  </a:lnTo>
                  <a:lnTo>
                    <a:pt x="33789" y="38176"/>
                  </a:lnTo>
                  <a:lnTo>
                    <a:pt x="34008" y="35412"/>
                  </a:lnTo>
                  <a:lnTo>
                    <a:pt x="34008" y="31682"/>
                  </a:lnTo>
                  <a:lnTo>
                    <a:pt x="33964" y="28522"/>
                  </a:lnTo>
                  <a:lnTo>
                    <a:pt x="33876" y="26767"/>
                  </a:lnTo>
                  <a:lnTo>
                    <a:pt x="33876" y="26723"/>
                  </a:lnTo>
                  <a:lnTo>
                    <a:pt x="33218" y="24529"/>
                  </a:lnTo>
                  <a:lnTo>
                    <a:pt x="32823" y="22423"/>
                  </a:lnTo>
                  <a:lnTo>
                    <a:pt x="32779" y="22335"/>
                  </a:lnTo>
                  <a:lnTo>
                    <a:pt x="31814" y="20887"/>
                  </a:lnTo>
                  <a:lnTo>
                    <a:pt x="31770" y="20887"/>
                  </a:lnTo>
                  <a:lnTo>
                    <a:pt x="31507" y="20536"/>
                  </a:lnTo>
                  <a:lnTo>
                    <a:pt x="33701" y="17245"/>
                  </a:lnTo>
                  <a:lnTo>
                    <a:pt x="33701" y="17201"/>
                  </a:lnTo>
                  <a:lnTo>
                    <a:pt x="34886" y="14744"/>
                  </a:lnTo>
                  <a:lnTo>
                    <a:pt x="36202" y="11936"/>
                  </a:lnTo>
                  <a:lnTo>
                    <a:pt x="36992" y="10005"/>
                  </a:lnTo>
                  <a:lnTo>
                    <a:pt x="36992" y="9961"/>
                  </a:lnTo>
                  <a:lnTo>
                    <a:pt x="37255" y="8908"/>
                  </a:lnTo>
                  <a:lnTo>
                    <a:pt x="37255" y="8864"/>
                  </a:lnTo>
                  <a:lnTo>
                    <a:pt x="37387" y="5617"/>
                  </a:lnTo>
                  <a:lnTo>
                    <a:pt x="37694" y="3642"/>
                  </a:lnTo>
                  <a:lnTo>
                    <a:pt x="37650" y="2765"/>
                  </a:lnTo>
                  <a:lnTo>
                    <a:pt x="37650" y="2721"/>
                  </a:lnTo>
                  <a:lnTo>
                    <a:pt x="37387" y="1843"/>
                  </a:lnTo>
                  <a:lnTo>
                    <a:pt x="36377" y="220"/>
                  </a:lnTo>
                  <a:lnTo>
                    <a:pt x="36334" y="176"/>
                  </a:lnTo>
                  <a:lnTo>
                    <a:pt x="36158" y="44"/>
                  </a:lnTo>
                  <a:lnTo>
                    <a:pt x="3611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45" name="Google Shape;17245;p486"/>
            <p:cNvSpPr/>
            <p:nvPr/>
          </p:nvSpPr>
          <p:spPr>
            <a:xfrm>
              <a:off x="2547325" y="1444000"/>
              <a:ext cx="957725" cy="1504025"/>
            </a:xfrm>
            <a:custGeom>
              <a:avLst/>
              <a:gdLst/>
              <a:ahLst/>
              <a:cxnLst/>
              <a:rect l="l" t="t" r="r" b="b"/>
              <a:pathLst>
                <a:path w="38309" h="60161" extrusionOk="0">
                  <a:moveTo>
                    <a:pt x="36772" y="0"/>
                  </a:moveTo>
                  <a:lnTo>
                    <a:pt x="36685" y="44"/>
                  </a:lnTo>
                  <a:lnTo>
                    <a:pt x="36685" y="88"/>
                  </a:lnTo>
                  <a:lnTo>
                    <a:pt x="36641" y="176"/>
                  </a:lnTo>
                  <a:lnTo>
                    <a:pt x="36685" y="220"/>
                  </a:lnTo>
                  <a:lnTo>
                    <a:pt x="37387" y="1580"/>
                  </a:lnTo>
                  <a:lnTo>
                    <a:pt x="37913" y="3160"/>
                  </a:lnTo>
                  <a:lnTo>
                    <a:pt x="37913" y="4739"/>
                  </a:lnTo>
                  <a:lnTo>
                    <a:pt x="37299" y="7328"/>
                  </a:lnTo>
                  <a:lnTo>
                    <a:pt x="36246" y="10575"/>
                  </a:lnTo>
                  <a:lnTo>
                    <a:pt x="36202" y="10663"/>
                  </a:lnTo>
                  <a:lnTo>
                    <a:pt x="36421" y="13033"/>
                  </a:lnTo>
                  <a:lnTo>
                    <a:pt x="36158" y="15183"/>
                  </a:lnTo>
                  <a:lnTo>
                    <a:pt x="36070" y="17465"/>
                  </a:lnTo>
                  <a:lnTo>
                    <a:pt x="35807" y="20141"/>
                  </a:lnTo>
                  <a:lnTo>
                    <a:pt x="35851" y="20185"/>
                  </a:lnTo>
                  <a:lnTo>
                    <a:pt x="36465" y="22116"/>
                  </a:lnTo>
                  <a:lnTo>
                    <a:pt x="36597" y="25758"/>
                  </a:lnTo>
                  <a:lnTo>
                    <a:pt x="36597" y="25802"/>
                  </a:lnTo>
                  <a:lnTo>
                    <a:pt x="36904" y="27601"/>
                  </a:lnTo>
                  <a:lnTo>
                    <a:pt x="36948" y="29488"/>
                  </a:lnTo>
                  <a:lnTo>
                    <a:pt x="36860" y="32077"/>
                  </a:lnTo>
                  <a:lnTo>
                    <a:pt x="36597" y="34578"/>
                  </a:lnTo>
                  <a:lnTo>
                    <a:pt x="36070" y="36333"/>
                  </a:lnTo>
                  <a:lnTo>
                    <a:pt x="34798" y="38308"/>
                  </a:lnTo>
                  <a:lnTo>
                    <a:pt x="33043" y="41511"/>
                  </a:lnTo>
                  <a:lnTo>
                    <a:pt x="31770" y="42827"/>
                  </a:lnTo>
                  <a:lnTo>
                    <a:pt x="30849" y="43047"/>
                  </a:lnTo>
                  <a:lnTo>
                    <a:pt x="29620" y="43091"/>
                  </a:lnTo>
                  <a:lnTo>
                    <a:pt x="29532" y="43091"/>
                  </a:lnTo>
                  <a:lnTo>
                    <a:pt x="27294" y="44319"/>
                  </a:lnTo>
                  <a:lnTo>
                    <a:pt x="22029" y="46996"/>
                  </a:lnTo>
                  <a:lnTo>
                    <a:pt x="18035" y="49058"/>
                  </a:lnTo>
                  <a:lnTo>
                    <a:pt x="15534" y="50682"/>
                  </a:lnTo>
                  <a:lnTo>
                    <a:pt x="12155" y="52086"/>
                  </a:lnTo>
                  <a:lnTo>
                    <a:pt x="12112" y="52086"/>
                  </a:lnTo>
                  <a:lnTo>
                    <a:pt x="10532" y="53008"/>
                  </a:lnTo>
                  <a:lnTo>
                    <a:pt x="8996" y="53841"/>
                  </a:lnTo>
                  <a:lnTo>
                    <a:pt x="7416" y="54675"/>
                  </a:lnTo>
                  <a:lnTo>
                    <a:pt x="5881" y="55597"/>
                  </a:lnTo>
                  <a:lnTo>
                    <a:pt x="5135" y="56079"/>
                  </a:lnTo>
                  <a:lnTo>
                    <a:pt x="4389" y="56562"/>
                  </a:lnTo>
                  <a:lnTo>
                    <a:pt x="3686" y="57089"/>
                  </a:lnTo>
                  <a:lnTo>
                    <a:pt x="2984" y="57659"/>
                  </a:lnTo>
                  <a:lnTo>
                    <a:pt x="88" y="59853"/>
                  </a:lnTo>
                  <a:lnTo>
                    <a:pt x="44" y="59897"/>
                  </a:lnTo>
                  <a:lnTo>
                    <a:pt x="1" y="59941"/>
                  </a:lnTo>
                  <a:lnTo>
                    <a:pt x="1" y="60028"/>
                  </a:lnTo>
                  <a:lnTo>
                    <a:pt x="44" y="60072"/>
                  </a:lnTo>
                  <a:lnTo>
                    <a:pt x="88" y="60116"/>
                  </a:lnTo>
                  <a:lnTo>
                    <a:pt x="176" y="60160"/>
                  </a:lnTo>
                  <a:lnTo>
                    <a:pt x="308" y="60116"/>
                  </a:lnTo>
                  <a:lnTo>
                    <a:pt x="3204" y="57922"/>
                  </a:lnTo>
                  <a:lnTo>
                    <a:pt x="3906" y="57352"/>
                  </a:lnTo>
                  <a:lnTo>
                    <a:pt x="4608" y="56825"/>
                  </a:lnTo>
                  <a:lnTo>
                    <a:pt x="5354" y="56343"/>
                  </a:lnTo>
                  <a:lnTo>
                    <a:pt x="6100" y="55860"/>
                  </a:lnTo>
                  <a:lnTo>
                    <a:pt x="7592" y="54982"/>
                  </a:lnTo>
                  <a:lnTo>
                    <a:pt x="9128" y="54149"/>
                  </a:lnTo>
                  <a:lnTo>
                    <a:pt x="10707" y="53315"/>
                  </a:lnTo>
                  <a:lnTo>
                    <a:pt x="12287" y="52393"/>
                  </a:lnTo>
                  <a:lnTo>
                    <a:pt x="15666" y="51033"/>
                  </a:lnTo>
                  <a:lnTo>
                    <a:pt x="15710" y="50989"/>
                  </a:lnTo>
                  <a:lnTo>
                    <a:pt x="18211" y="49366"/>
                  </a:lnTo>
                  <a:lnTo>
                    <a:pt x="22160" y="47303"/>
                  </a:lnTo>
                  <a:lnTo>
                    <a:pt x="27470" y="44626"/>
                  </a:lnTo>
                  <a:lnTo>
                    <a:pt x="29664" y="43442"/>
                  </a:lnTo>
                  <a:lnTo>
                    <a:pt x="30892" y="43398"/>
                  </a:lnTo>
                  <a:lnTo>
                    <a:pt x="30936" y="43398"/>
                  </a:lnTo>
                  <a:lnTo>
                    <a:pt x="31902" y="43135"/>
                  </a:lnTo>
                  <a:lnTo>
                    <a:pt x="31989" y="43091"/>
                  </a:lnTo>
                  <a:lnTo>
                    <a:pt x="33306" y="41730"/>
                  </a:lnTo>
                  <a:lnTo>
                    <a:pt x="33350" y="41687"/>
                  </a:lnTo>
                  <a:lnTo>
                    <a:pt x="35105" y="38483"/>
                  </a:lnTo>
                  <a:lnTo>
                    <a:pt x="36377" y="36509"/>
                  </a:lnTo>
                  <a:lnTo>
                    <a:pt x="36377" y="36465"/>
                  </a:lnTo>
                  <a:lnTo>
                    <a:pt x="36904" y="34666"/>
                  </a:lnTo>
                  <a:lnTo>
                    <a:pt x="36904" y="34622"/>
                  </a:lnTo>
                  <a:lnTo>
                    <a:pt x="37211" y="32077"/>
                  </a:lnTo>
                  <a:lnTo>
                    <a:pt x="37299" y="29488"/>
                  </a:lnTo>
                  <a:lnTo>
                    <a:pt x="37211" y="27557"/>
                  </a:lnTo>
                  <a:lnTo>
                    <a:pt x="36948" y="25758"/>
                  </a:lnTo>
                  <a:lnTo>
                    <a:pt x="36816" y="22116"/>
                  </a:lnTo>
                  <a:lnTo>
                    <a:pt x="36816" y="22028"/>
                  </a:lnTo>
                  <a:lnTo>
                    <a:pt x="36158" y="20141"/>
                  </a:lnTo>
                  <a:lnTo>
                    <a:pt x="36421" y="17508"/>
                  </a:lnTo>
                  <a:lnTo>
                    <a:pt x="36509" y="15183"/>
                  </a:lnTo>
                  <a:lnTo>
                    <a:pt x="36772" y="13077"/>
                  </a:lnTo>
                  <a:lnTo>
                    <a:pt x="36772" y="13033"/>
                  </a:lnTo>
                  <a:lnTo>
                    <a:pt x="36597" y="10663"/>
                  </a:lnTo>
                  <a:lnTo>
                    <a:pt x="37650" y="7416"/>
                  </a:lnTo>
                  <a:lnTo>
                    <a:pt x="38264" y="4783"/>
                  </a:lnTo>
                  <a:lnTo>
                    <a:pt x="38308" y="4739"/>
                  </a:lnTo>
                  <a:lnTo>
                    <a:pt x="38264" y="3116"/>
                  </a:lnTo>
                  <a:lnTo>
                    <a:pt x="38264" y="3072"/>
                  </a:lnTo>
                  <a:lnTo>
                    <a:pt x="37738" y="1448"/>
                  </a:lnTo>
                  <a:lnTo>
                    <a:pt x="36992" y="88"/>
                  </a:lnTo>
                  <a:lnTo>
                    <a:pt x="3694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46" name="Google Shape;17246;p486"/>
            <p:cNvSpPr/>
            <p:nvPr/>
          </p:nvSpPr>
          <p:spPr>
            <a:xfrm>
              <a:off x="2816100" y="3080725"/>
              <a:ext cx="767925" cy="218325"/>
            </a:xfrm>
            <a:custGeom>
              <a:avLst/>
              <a:gdLst/>
              <a:ahLst/>
              <a:cxnLst/>
              <a:rect l="l" t="t" r="r" b="b"/>
              <a:pathLst>
                <a:path w="30717" h="8733" extrusionOk="0">
                  <a:moveTo>
                    <a:pt x="11234" y="1"/>
                  </a:moveTo>
                  <a:lnTo>
                    <a:pt x="7899" y="1054"/>
                  </a:lnTo>
                  <a:lnTo>
                    <a:pt x="3555" y="2019"/>
                  </a:lnTo>
                  <a:lnTo>
                    <a:pt x="3511" y="2019"/>
                  </a:lnTo>
                  <a:lnTo>
                    <a:pt x="88" y="4038"/>
                  </a:lnTo>
                  <a:lnTo>
                    <a:pt x="44" y="4082"/>
                  </a:lnTo>
                  <a:lnTo>
                    <a:pt x="0" y="4125"/>
                  </a:lnTo>
                  <a:lnTo>
                    <a:pt x="0" y="4213"/>
                  </a:lnTo>
                  <a:lnTo>
                    <a:pt x="44" y="4257"/>
                  </a:lnTo>
                  <a:lnTo>
                    <a:pt x="88" y="4345"/>
                  </a:lnTo>
                  <a:lnTo>
                    <a:pt x="264" y="4345"/>
                  </a:lnTo>
                  <a:lnTo>
                    <a:pt x="3686" y="2326"/>
                  </a:lnTo>
                  <a:lnTo>
                    <a:pt x="7987" y="1361"/>
                  </a:lnTo>
                  <a:lnTo>
                    <a:pt x="10312" y="659"/>
                  </a:lnTo>
                  <a:lnTo>
                    <a:pt x="11278" y="352"/>
                  </a:lnTo>
                  <a:lnTo>
                    <a:pt x="11497" y="396"/>
                  </a:lnTo>
                  <a:lnTo>
                    <a:pt x="13384" y="2326"/>
                  </a:lnTo>
                  <a:lnTo>
                    <a:pt x="13428" y="2326"/>
                  </a:lnTo>
                  <a:lnTo>
                    <a:pt x="15753" y="4257"/>
                  </a:lnTo>
                  <a:lnTo>
                    <a:pt x="15797" y="4301"/>
                  </a:lnTo>
                  <a:lnTo>
                    <a:pt x="18913" y="5968"/>
                  </a:lnTo>
                  <a:lnTo>
                    <a:pt x="20887" y="6846"/>
                  </a:lnTo>
                  <a:lnTo>
                    <a:pt x="23213" y="7636"/>
                  </a:lnTo>
                  <a:lnTo>
                    <a:pt x="26021" y="8645"/>
                  </a:lnTo>
                  <a:lnTo>
                    <a:pt x="26065" y="8645"/>
                  </a:lnTo>
                  <a:lnTo>
                    <a:pt x="26943" y="8733"/>
                  </a:lnTo>
                  <a:lnTo>
                    <a:pt x="26987" y="8733"/>
                  </a:lnTo>
                  <a:lnTo>
                    <a:pt x="27777" y="8557"/>
                  </a:lnTo>
                  <a:lnTo>
                    <a:pt x="27821" y="8557"/>
                  </a:lnTo>
                  <a:lnTo>
                    <a:pt x="28874" y="7943"/>
                  </a:lnTo>
                  <a:lnTo>
                    <a:pt x="28961" y="7899"/>
                  </a:lnTo>
                  <a:lnTo>
                    <a:pt x="30366" y="5881"/>
                  </a:lnTo>
                  <a:lnTo>
                    <a:pt x="30366" y="5837"/>
                  </a:lnTo>
                  <a:lnTo>
                    <a:pt x="30717" y="5003"/>
                  </a:lnTo>
                  <a:lnTo>
                    <a:pt x="30717" y="4915"/>
                  </a:lnTo>
                  <a:lnTo>
                    <a:pt x="30322" y="3423"/>
                  </a:lnTo>
                  <a:lnTo>
                    <a:pt x="30278" y="3379"/>
                  </a:lnTo>
                  <a:lnTo>
                    <a:pt x="29225" y="1054"/>
                  </a:lnTo>
                  <a:lnTo>
                    <a:pt x="29181" y="1010"/>
                  </a:lnTo>
                  <a:lnTo>
                    <a:pt x="29093" y="966"/>
                  </a:lnTo>
                  <a:lnTo>
                    <a:pt x="28961" y="966"/>
                  </a:lnTo>
                  <a:lnTo>
                    <a:pt x="28918" y="1010"/>
                  </a:lnTo>
                  <a:lnTo>
                    <a:pt x="28874" y="1054"/>
                  </a:lnTo>
                  <a:lnTo>
                    <a:pt x="28874" y="1142"/>
                  </a:lnTo>
                  <a:lnTo>
                    <a:pt x="28874" y="1185"/>
                  </a:lnTo>
                  <a:lnTo>
                    <a:pt x="29971" y="3511"/>
                  </a:lnTo>
                  <a:lnTo>
                    <a:pt x="30366" y="4915"/>
                  </a:lnTo>
                  <a:lnTo>
                    <a:pt x="30058" y="5705"/>
                  </a:lnTo>
                  <a:lnTo>
                    <a:pt x="28698" y="7636"/>
                  </a:lnTo>
                  <a:lnTo>
                    <a:pt x="27689" y="8250"/>
                  </a:lnTo>
                  <a:lnTo>
                    <a:pt x="26943" y="8382"/>
                  </a:lnTo>
                  <a:lnTo>
                    <a:pt x="26153" y="8294"/>
                  </a:lnTo>
                  <a:lnTo>
                    <a:pt x="23301" y="7285"/>
                  </a:lnTo>
                  <a:lnTo>
                    <a:pt x="21019" y="6539"/>
                  </a:lnTo>
                  <a:lnTo>
                    <a:pt x="19044" y="5661"/>
                  </a:lnTo>
                  <a:lnTo>
                    <a:pt x="15973" y="3994"/>
                  </a:lnTo>
                  <a:lnTo>
                    <a:pt x="13647" y="2063"/>
                  </a:lnTo>
                  <a:lnTo>
                    <a:pt x="11672" y="88"/>
                  </a:lnTo>
                  <a:lnTo>
                    <a:pt x="11585" y="45"/>
                  </a:lnTo>
                  <a:lnTo>
                    <a:pt x="1132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47" name="Google Shape;17247;p486"/>
            <p:cNvSpPr/>
            <p:nvPr/>
          </p:nvSpPr>
          <p:spPr>
            <a:xfrm>
              <a:off x="2745875" y="2864625"/>
              <a:ext cx="868875" cy="266600"/>
            </a:xfrm>
            <a:custGeom>
              <a:avLst/>
              <a:gdLst/>
              <a:ahLst/>
              <a:cxnLst/>
              <a:rect l="l" t="t" r="r" b="b"/>
              <a:pathLst>
                <a:path w="34755" h="10664" extrusionOk="0">
                  <a:moveTo>
                    <a:pt x="34535" y="0"/>
                  </a:moveTo>
                  <a:lnTo>
                    <a:pt x="34491" y="44"/>
                  </a:lnTo>
                  <a:lnTo>
                    <a:pt x="34447" y="88"/>
                  </a:lnTo>
                  <a:lnTo>
                    <a:pt x="33438" y="1492"/>
                  </a:lnTo>
                  <a:lnTo>
                    <a:pt x="32034" y="3730"/>
                  </a:lnTo>
                  <a:lnTo>
                    <a:pt x="32034" y="3774"/>
                  </a:lnTo>
                  <a:lnTo>
                    <a:pt x="31419" y="5441"/>
                  </a:lnTo>
                  <a:lnTo>
                    <a:pt x="31419" y="5485"/>
                  </a:lnTo>
                  <a:lnTo>
                    <a:pt x="31156" y="7635"/>
                  </a:lnTo>
                  <a:lnTo>
                    <a:pt x="31112" y="10049"/>
                  </a:lnTo>
                  <a:lnTo>
                    <a:pt x="30937" y="10268"/>
                  </a:lnTo>
                  <a:lnTo>
                    <a:pt x="30454" y="10312"/>
                  </a:lnTo>
                  <a:lnTo>
                    <a:pt x="29971" y="10268"/>
                  </a:lnTo>
                  <a:lnTo>
                    <a:pt x="29489" y="10180"/>
                  </a:lnTo>
                  <a:lnTo>
                    <a:pt x="29006" y="10049"/>
                  </a:lnTo>
                  <a:lnTo>
                    <a:pt x="28523" y="9873"/>
                  </a:lnTo>
                  <a:lnTo>
                    <a:pt x="28041" y="9654"/>
                  </a:lnTo>
                  <a:lnTo>
                    <a:pt x="27558" y="9391"/>
                  </a:lnTo>
                  <a:lnTo>
                    <a:pt x="27119" y="9127"/>
                  </a:lnTo>
                  <a:lnTo>
                    <a:pt x="26241" y="8513"/>
                  </a:lnTo>
                  <a:lnTo>
                    <a:pt x="25452" y="7943"/>
                  </a:lnTo>
                  <a:lnTo>
                    <a:pt x="24750" y="7372"/>
                  </a:lnTo>
                  <a:lnTo>
                    <a:pt x="24179" y="6846"/>
                  </a:lnTo>
                  <a:lnTo>
                    <a:pt x="19308" y="2677"/>
                  </a:lnTo>
                  <a:lnTo>
                    <a:pt x="19264" y="2633"/>
                  </a:lnTo>
                  <a:lnTo>
                    <a:pt x="17992" y="2019"/>
                  </a:lnTo>
                  <a:lnTo>
                    <a:pt x="17948" y="2019"/>
                  </a:lnTo>
                  <a:lnTo>
                    <a:pt x="17246" y="1931"/>
                  </a:lnTo>
                  <a:lnTo>
                    <a:pt x="17158" y="1975"/>
                  </a:lnTo>
                  <a:lnTo>
                    <a:pt x="16500" y="2370"/>
                  </a:lnTo>
                  <a:lnTo>
                    <a:pt x="16456" y="2414"/>
                  </a:lnTo>
                  <a:lnTo>
                    <a:pt x="14789" y="3993"/>
                  </a:lnTo>
                  <a:lnTo>
                    <a:pt x="13604" y="4827"/>
                  </a:lnTo>
                  <a:lnTo>
                    <a:pt x="12331" y="5222"/>
                  </a:lnTo>
                  <a:lnTo>
                    <a:pt x="10313" y="5529"/>
                  </a:lnTo>
                  <a:lnTo>
                    <a:pt x="10269" y="5529"/>
                  </a:lnTo>
                  <a:lnTo>
                    <a:pt x="8338" y="6143"/>
                  </a:lnTo>
                  <a:lnTo>
                    <a:pt x="5925" y="6714"/>
                  </a:lnTo>
                  <a:lnTo>
                    <a:pt x="5881" y="6714"/>
                  </a:lnTo>
                  <a:lnTo>
                    <a:pt x="4126" y="7460"/>
                  </a:lnTo>
                  <a:lnTo>
                    <a:pt x="4082" y="7460"/>
                  </a:lnTo>
                  <a:lnTo>
                    <a:pt x="2063" y="8689"/>
                  </a:lnTo>
                  <a:lnTo>
                    <a:pt x="89" y="10180"/>
                  </a:lnTo>
                  <a:lnTo>
                    <a:pt x="45" y="10224"/>
                  </a:lnTo>
                  <a:lnTo>
                    <a:pt x="1" y="10312"/>
                  </a:lnTo>
                  <a:lnTo>
                    <a:pt x="45" y="10356"/>
                  </a:lnTo>
                  <a:lnTo>
                    <a:pt x="45" y="10444"/>
                  </a:lnTo>
                  <a:lnTo>
                    <a:pt x="89" y="10488"/>
                  </a:lnTo>
                  <a:lnTo>
                    <a:pt x="220" y="10488"/>
                  </a:lnTo>
                  <a:lnTo>
                    <a:pt x="308" y="10444"/>
                  </a:lnTo>
                  <a:lnTo>
                    <a:pt x="2239" y="8996"/>
                  </a:lnTo>
                  <a:lnTo>
                    <a:pt x="4257" y="7767"/>
                  </a:lnTo>
                  <a:lnTo>
                    <a:pt x="6013" y="7065"/>
                  </a:lnTo>
                  <a:lnTo>
                    <a:pt x="8426" y="6495"/>
                  </a:lnTo>
                  <a:lnTo>
                    <a:pt x="10357" y="5880"/>
                  </a:lnTo>
                  <a:lnTo>
                    <a:pt x="12375" y="5529"/>
                  </a:lnTo>
                  <a:lnTo>
                    <a:pt x="12419" y="5529"/>
                  </a:lnTo>
                  <a:lnTo>
                    <a:pt x="13735" y="5178"/>
                  </a:lnTo>
                  <a:lnTo>
                    <a:pt x="13779" y="5134"/>
                  </a:lnTo>
                  <a:lnTo>
                    <a:pt x="15008" y="4300"/>
                  </a:lnTo>
                  <a:lnTo>
                    <a:pt x="15008" y="4257"/>
                  </a:lnTo>
                  <a:lnTo>
                    <a:pt x="16719" y="2677"/>
                  </a:lnTo>
                  <a:lnTo>
                    <a:pt x="17290" y="2282"/>
                  </a:lnTo>
                  <a:lnTo>
                    <a:pt x="17860" y="2370"/>
                  </a:lnTo>
                  <a:lnTo>
                    <a:pt x="19089" y="2940"/>
                  </a:lnTo>
                  <a:lnTo>
                    <a:pt x="23960" y="7153"/>
                  </a:lnTo>
                  <a:lnTo>
                    <a:pt x="24706" y="7767"/>
                  </a:lnTo>
                  <a:lnTo>
                    <a:pt x="25495" y="8425"/>
                  </a:lnTo>
                  <a:lnTo>
                    <a:pt x="26329" y="8996"/>
                  </a:lnTo>
                  <a:lnTo>
                    <a:pt x="27163" y="9566"/>
                  </a:lnTo>
                  <a:lnTo>
                    <a:pt x="27953" y="10005"/>
                  </a:lnTo>
                  <a:lnTo>
                    <a:pt x="28392" y="10180"/>
                  </a:lnTo>
                  <a:lnTo>
                    <a:pt x="28787" y="10356"/>
                  </a:lnTo>
                  <a:lnTo>
                    <a:pt x="29225" y="10488"/>
                  </a:lnTo>
                  <a:lnTo>
                    <a:pt x="29620" y="10575"/>
                  </a:lnTo>
                  <a:lnTo>
                    <a:pt x="30015" y="10619"/>
                  </a:lnTo>
                  <a:lnTo>
                    <a:pt x="30454" y="10663"/>
                  </a:lnTo>
                  <a:lnTo>
                    <a:pt x="31024" y="10575"/>
                  </a:lnTo>
                  <a:lnTo>
                    <a:pt x="31156" y="10532"/>
                  </a:lnTo>
                  <a:lnTo>
                    <a:pt x="31419" y="10224"/>
                  </a:lnTo>
                  <a:lnTo>
                    <a:pt x="31463" y="10137"/>
                  </a:lnTo>
                  <a:lnTo>
                    <a:pt x="31507" y="7635"/>
                  </a:lnTo>
                  <a:lnTo>
                    <a:pt x="31727" y="5573"/>
                  </a:lnTo>
                  <a:lnTo>
                    <a:pt x="32341" y="3906"/>
                  </a:lnTo>
                  <a:lnTo>
                    <a:pt x="33745" y="1712"/>
                  </a:lnTo>
                  <a:lnTo>
                    <a:pt x="34710" y="264"/>
                  </a:lnTo>
                  <a:lnTo>
                    <a:pt x="34754" y="220"/>
                  </a:lnTo>
                  <a:lnTo>
                    <a:pt x="34754" y="132"/>
                  </a:lnTo>
                  <a:lnTo>
                    <a:pt x="34754" y="88"/>
                  </a:lnTo>
                  <a:lnTo>
                    <a:pt x="34667" y="44"/>
                  </a:lnTo>
                  <a:lnTo>
                    <a:pt x="3462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48" name="Google Shape;17248;p486"/>
            <p:cNvSpPr/>
            <p:nvPr/>
          </p:nvSpPr>
          <p:spPr>
            <a:xfrm>
              <a:off x="2680075" y="2663875"/>
              <a:ext cx="923700" cy="403725"/>
            </a:xfrm>
            <a:custGeom>
              <a:avLst/>
              <a:gdLst/>
              <a:ahLst/>
              <a:cxnLst/>
              <a:rect l="l" t="t" r="r" b="b"/>
              <a:pathLst>
                <a:path w="36948" h="16149" extrusionOk="0">
                  <a:moveTo>
                    <a:pt x="34753" y="0"/>
                  </a:moveTo>
                  <a:lnTo>
                    <a:pt x="34666" y="44"/>
                  </a:lnTo>
                  <a:lnTo>
                    <a:pt x="34622" y="88"/>
                  </a:lnTo>
                  <a:lnTo>
                    <a:pt x="34622" y="132"/>
                  </a:lnTo>
                  <a:lnTo>
                    <a:pt x="34622" y="220"/>
                  </a:lnTo>
                  <a:lnTo>
                    <a:pt x="35061" y="1931"/>
                  </a:lnTo>
                  <a:lnTo>
                    <a:pt x="35982" y="5222"/>
                  </a:lnTo>
                  <a:lnTo>
                    <a:pt x="36596" y="7855"/>
                  </a:lnTo>
                  <a:lnTo>
                    <a:pt x="35850" y="8908"/>
                  </a:lnTo>
                  <a:lnTo>
                    <a:pt x="34227" y="10970"/>
                  </a:lnTo>
                  <a:lnTo>
                    <a:pt x="33744" y="11058"/>
                  </a:lnTo>
                  <a:lnTo>
                    <a:pt x="32954" y="10839"/>
                  </a:lnTo>
                  <a:lnTo>
                    <a:pt x="29795" y="9391"/>
                  </a:lnTo>
                  <a:lnTo>
                    <a:pt x="27776" y="8425"/>
                  </a:lnTo>
                  <a:lnTo>
                    <a:pt x="23871" y="6889"/>
                  </a:lnTo>
                  <a:lnTo>
                    <a:pt x="23827" y="6889"/>
                  </a:lnTo>
                  <a:lnTo>
                    <a:pt x="22160" y="6538"/>
                  </a:lnTo>
                  <a:lnTo>
                    <a:pt x="20843" y="6494"/>
                  </a:lnTo>
                  <a:lnTo>
                    <a:pt x="20799" y="6494"/>
                  </a:lnTo>
                  <a:lnTo>
                    <a:pt x="19834" y="6670"/>
                  </a:lnTo>
                  <a:lnTo>
                    <a:pt x="19790" y="6670"/>
                  </a:lnTo>
                  <a:lnTo>
                    <a:pt x="18035" y="7548"/>
                  </a:lnTo>
                  <a:lnTo>
                    <a:pt x="15797" y="8820"/>
                  </a:lnTo>
                  <a:lnTo>
                    <a:pt x="15753" y="8820"/>
                  </a:lnTo>
                  <a:lnTo>
                    <a:pt x="13866" y="10180"/>
                  </a:lnTo>
                  <a:lnTo>
                    <a:pt x="12199" y="10356"/>
                  </a:lnTo>
                  <a:lnTo>
                    <a:pt x="9039" y="10531"/>
                  </a:lnTo>
                  <a:lnTo>
                    <a:pt x="8996" y="10575"/>
                  </a:lnTo>
                  <a:lnTo>
                    <a:pt x="7372" y="11058"/>
                  </a:lnTo>
                  <a:lnTo>
                    <a:pt x="3818" y="12682"/>
                  </a:lnTo>
                  <a:lnTo>
                    <a:pt x="1755" y="14042"/>
                  </a:lnTo>
                  <a:lnTo>
                    <a:pt x="1711" y="14086"/>
                  </a:lnTo>
                  <a:lnTo>
                    <a:pt x="44" y="15885"/>
                  </a:lnTo>
                  <a:lnTo>
                    <a:pt x="44" y="15929"/>
                  </a:lnTo>
                  <a:lnTo>
                    <a:pt x="0" y="15973"/>
                  </a:lnTo>
                  <a:lnTo>
                    <a:pt x="44" y="16060"/>
                  </a:lnTo>
                  <a:lnTo>
                    <a:pt x="88" y="16104"/>
                  </a:lnTo>
                  <a:lnTo>
                    <a:pt x="176" y="16148"/>
                  </a:lnTo>
                  <a:lnTo>
                    <a:pt x="263" y="16148"/>
                  </a:lnTo>
                  <a:lnTo>
                    <a:pt x="307" y="16104"/>
                  </a:lnTo>
                  <a:lnTo>
                    <a:pt x="1975" y="14349"/>
                  </a:lnTo>
                  <a:lnTo>
                    <a:pt x="3993" y="12989"/>
                  </a:lnTo>
                  <a:lnTo>
                    <a:pt x="7504" y="11409"/>
                  </a:lnTo>
                  <a:lnTo>
                    <a:pt x="9083" y="10882"/>
                  </a:lnTo>
                  <a:lnTo>
                    <a:pt x="12199" y="10707"/>
                  </a:lnTo>
                  <a:lnTo>
                    <a:pt x="13954" y="10531"/>
                  </a:lnTo>
                  <a:lnTo>
                    <a:pt x="14042" y="10488"/>
                  </a:lnTo>
                  <a:lnTo>
                    <a:pt x="15973" y="9083"/>
                  </a:lnTo>
                  <a:lnTo>
                    <a:pt x="18167" y="7855"/>
                  </a:lnTo>
                  <a:lnTo>
                    <a:pt x="19922" y="7021"/>
                  </a:lnTo>
                  <a:lnTo>
                    <a:pt x="20843" y="6845"/>
                  </a:lnTo>
                  <a:lnTo>
                    <a:pt x="22116" y="6889"/>
                  </a:lnTo>
                  <a:lnTo>
                    <a:pt x="23739" y="7240"/>
                  </a:lnTo>
                  <a:lnTo>
                    <a:pt x="27645" y="8732"/>
                  </a:lnTo>
                  <a:lnTo>
                    <a:pt x="29663" y="9698"/>
                  </a:lnTo>
                  <a:lnTo>
                    <a:pt x="32823" y="11146"/>
                  </a:lnTo>
                  <a:lnTo>
                    <a:pt x="32867" y="11190"/>
                  </a:lnTo>
                  <a:lnTo>
                    <a:pt x="33700" y="11409"/>
                  </a:lnTo>
                  <a:lnTo>
                    <a:pt x="33788" y="11409"/>
                  </a:lnTo>
                  <a:lnTo>
                    <a:pt x="34359" y="11277"/>
                  </a:lnTo>
                  <a:lnTo>
                    <a:pt x="34446" y="11233"/>
                  </a:lnTo>
                  <a:lnTo>
                    <a:pt x="36158" y="9127"/>
                  </a:lnTo>
                  <a:lnTo>
                    <a:pt x="36947" y="7986"/>
                  </a:lnTo>
                  <a:lnTo>
                    <a:pt x="36947" y="7899"/>
                  </a:lnTo>
                  <a:lnTo>
                    <a:pt x="36947" y="7855"/>
                  </a:lnTo>
                  <a:lnTo>
                    <a:pt x="36333" y="5134"/>
                  </a:lnTo>
                  <a:lnTo>
                    <a:pt x="35368" y="1843"/>
                  </a:lnTo>
                  <a:lnTo>
                    <a:pt x="34929" y="132"/>
                  </a:lnTo>
                  <a:lnTo>
                    <a:pt x="34929" y="88"/>
                  </a:lnTo>
                  <a:lnTo>
                    <a:pt x="34885" y="44"/>
                  </a:lnTo>
                  <a:lnTo>
                    <a:pt x="3479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49" name="Google Shape;17249;p486"/>
            <p:cNvSpPr/>
            <p:nvPr/>
          </p:nvSpPr>
          <p:spPr>
            <a:xfrm>
              <a:off x="2627400" y="2363275"/>
              <a:ext cx="931400" cy="657150"/>
            </a:xfrm>
            <a:custGeom>
              <a:avLst/>
              <a:gdLst/>
              <a:ahLst/>
              <a:cxnLst/>
              <a:rect l="l" t="t" r="r" b="b"/>
              <a:pathLst>
                <a:path w="37256" h="26286" extrusionOk="0">
                  <a:moveTo>
                    <a:pt x="36992" y="1"/>
                  </a:moveTo>
                  <a:lnTo>
                    <a:pt x="36948" y="45"/>
                  </a:lnTo>
                  <a:lnTo>
                    <a:pt x="36904" y="133"/>
                  </a:lnTo>
                  <a:lnTo>
                    <a:pt x="36466" y="2283"/>
                  </a:lnTo>
                  <a:lnTo>
                    <a:pt x="36466" y="2327"/>
                  </a:lnTo>
                  <a:lnTo>
                    <a:pt x="36422" y="4564"/>
                  </a:lnTo>
                  <a:lnTo>
                    <a:pt x="36290" y="9040"/>
                  </a:lnTo>
                  <a:lnTo>
                    <a:pt x="36334" y="12507"/>
                  </a:lnTo>
                  <a:lnTo>
                    <a:pt x="36334" y="12551"/>
                  </a:lnTo>
                  <a:lnTo>
                    <a:pt x="36597" y="13692"/>
                  </a:lnTo>
                  <a:lnTo>
                    <a:pt x="36158" y="14657"/>
                  </a:lnTo>
                  <a:lnTo>
                    <a:pt x="34930" y="15271"/>
                  </a:lnTo>
                  <a:lnTo>
                    <a:pt x="33394" y="15622"/>
                  </a:lnTo>
                  <a:lnTo>
                    <a:pt x="31683" y="15842"/>
                  </a:lnTo>
                  <a:lnTo>
                    <a:pt x="29971" y="15315"/>
                  </a:lnTo>
                  <a:lnTo>
                    <a:pt x="27294" y="14262"/>
                  </a:lnTo>
                  <a:lnTo>
                    <a:pt x="26110" y="13253"/>
                  </a:lnTo>
                  <a:lnTo>
                    <a:pt x="26022" y="13209"/>
                  </a:lnTo>
                  <a:lnTo>
                    <a:pt x="25890" y="13253"/>
                  </a:lnTo>
                  <a:lnTo>
                    <a:pt x="25276" y="13779"/>
                  </a:lnTo>
                  <a:lnTo>
                    <a:pt x="24179" y="14306"/>
                  </a:lnTo>
                  <a:lnTo>
                    <a:pt x="21502" y="15491"/>
                  </a:lnTo>
                  <a:lnTo>
                    <a:pt x="18826" y="16632"/>
                  </a:lnTo>
                  <a:lnTo>
                    <a:pt x="16851" y="17597"/>
                  </a:lnTo>
                  <a:lnTo>
                    <a:pt x="13823" y="19528"/>
                  </a:lnTo>
                  <a:lnTo>
                    <a:pt x="12200" y="19572"/>
                  </a:lnTo>
                  <a:lnTo>
                    <a:pt x="9435" y="19791"/>
                  </a:lnTo>
                  <a:lnTo>
                    <a:pt x="9391" y="19791"/>
                  </a:lnTo>
                  <a:lnTo>
                    <a:pt x="8426" y="20186"/>
                  </a:lnTo>
                  <a:lnTo>
                    <a:pt x="6495" y="21063"/>
                  </a:lnTo>
                  <a:lnTo>
                    <a:pt x="4520" y="22160"/>
                  </a:lnTo>
                  <a:lnTo>
                    <a:pt x="4477" y="22160"/>
                  </a:lnTo>
                  <a:lnTo>
                    <a:pt x="2634" y="23477"/>
                  </a:lnTo>
                  <a:lnTo>
                    <a:pt x="45" y="25978"/>
                  </a:lnTo>
                  <a:lnTo>
                    <a:pt x="1" y="26022"/>
                  </a:lnTo>
                  <a:lnTo>
                    <a:pt x="1" y="26066"/>
                  </a:lnTo>
                  <a:lnTo>
                    <a:pt x="1" y="26154"/>
                  </a:lnTo>
                  <a:lnTo>
                    <a:pt x="45" y="26197"/>
                  </a:lnTo>
                  <a:lnTo>
                    <a:pt x="89" y="26241"/>
                  </a:lnTo>
                  <a:lnTo>
                    <a:pt x="176" y="26285"/>
                  </a:lnTo>
                  <a:lnTo>
                    <a:pt x="220" y="26241"/>
                  </a:lnTo>
                  <a:lnTo>
                    <a:pt x="264" y="26197"/>
                  </a:lnTo>
                  <a:lnTo>
                    <a:pt x="2853" y="23740"/>
                  </a:lnTo>
                  <a:lnTo>
                    <a:pt x="4696" y="22468"/>
                  </a:lnTo>
                  <a:lnTo>
                    <a:pt x="6671" y="21371"/>
                  </a:lnTo>
                  <a:lnTo>
                    <a:pt x="8557" y="20493"/>
                  </a:lnTo>
                  <a:lnTo>
                    <a:pt x="9479" y="20142"/>
                  </a:lnTo>
                  <a:lnTo>
                    <a:pt x="12243" y="19923"/>
                  </a:lnTo>
                  <a:lnTo>
                    <a:pt x="13867" y="19879"/>
                  </a:lnTo>
                  <a:lnTo>
                    <a:pt x="13955" y="19835"/>
                  </a:lnTo>
                  <a:lnTo>
                    <a:pt x="17026" y="17904"/>
                  </a:lnTo>
                  <a:lnTo>
                    <a:pt x="18957" y="16939"/>
                  </a:lnTo>
                  <a:lnTo>
                    <a:pt x="21634" y="15798"/>
                  </a:lnTo>
                  <a:lnTo>
                    <a:pt x="24354" y="14613"/>
                  </a:lnTo>
                  <a:lnTo>
                    <a:pt x="25452" y="14087"/>
                  </a:lnTo>
                  <a:lnTo>
                    <a:pt x="25495" y="14087"/>
                  </a:lnTo>
                  <a:lnTo>
                    <a:pt x="26022" y="13604"/>
                  </a:lnTo>
                  <a:lnTo>
                    <a:pt x="27119" y="14525"/>
                  </a:lnTo>
                  <a:lnTo>
                    <a:pt x="27163" y="14569"/>
                  </a:lnTo>
                  <a:lnTo>
                    <a:pt x="29840" y="15666"/>
                  </a:lnTo>
                  <a:lnTo>
                    <a:pt x="31595" y="16193"/>
                  </a:lnTo>
                  <a:lnTo>
                    <a:pt x="31683" y="16193"/>
                  </a:lnTo>
                  <a:lnTo>
                    <a:pt x="33438" y="15973"/>
                  </a:lnTo>
                  <a:lnTo>
                    <a:pt x="33482" y="15973"/>
                  </a:lnTo>
                  <a:lnTo>
                    <a:pt x="35061" y="15622"/>
                  </a:lnTo>
                  <a:lnTo>
                    <a:pt x="35061" y="15578"/>
                  </a:lnTo>
                  <a:lnTo>
                    <a:pt x="36378" y="14964"/>
                  </a:lnTo>
                  <a:lnTo>
                    <a:pt x="36466" y="14876"/>
                  </a:lnTo>
                  <a:lnTo>
                    <a:pt x="36904" y="13779"/>
                  </a:lnTo>
                  <a:lnTo>
                    <a:pt x="36948" y="13692"/>
                  </a:lnTo>
                  <a:lnTo>
                    <a:pt x="36685" y="12507"/>
                  </a:lnTo>
                  <a:lnTo>
                    <a:pt x="36641" y="9040"/>
                  </a:lnTo>
                  <a:lnTo>
                    <a:pt x="36773" y="4564"/>
                  </a:lnTo>
                  <a:lnTo>
                    <a:pt x="36817" y="2327"/>
                  </a:lnTo>
                  <a:lnTo>
                    <a:pt x="37255" y="176"/>
                  </a:lnTo>
                  <a:lnTo>
                    <a:pt x="37255" y="133"/>
                  </a:lnTo>
                  <a:lnTo>
                    <a:pt x="37255" y="45"/>
                  </a:lnTo>
                  <a:lnTo>
                    <a:pt x="3721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50" name="Google Shape;17250;p486"/>
            <p:cNvSpPr/>
            <p:nvPr/>
          </p:nvSpPr>
          <p:spPr>
            <a:xfrm>
              <a:off x="3319625" y="1408900"/>
              <a:ext cx="345575" cy="2234625"/>
            </a:xfrm>
            <a:custGeom>
              <a:avLst/>
              <a:gdLst/>
              <a:ahLst/>
              <a:cxnLst/>
              <a:rect l="l" t="t" r="r" b="b"/>
              <a:pathLst>
                <a:path w="13823" h="89385" extrusionOk="0">
                  <a:moveTo>
                    <a:pt x="8382" y="0"/>
                  </a:moveTo>
                  <a:lnTo>
                    <a:pt x="8294" y="44"/>
                  </a:lnTo>
                  <a:lnTo>
                    <a:pt x="8250" y="88"/>
                  </a:lnTo>
                  <a:lnTo>
                    <a:pt x="8250" y="176"/>
                  </a:lnTo>
                  <a:lnTo>
                    <a:pt x="8250" y="219"/>
                  </a:lnTo>
                  <a:lnTo>
                    <a:pt x="8294" y="263"/>
                  </a:lnTo>
                  <a:lnTo>
                    <a:pt x="9961" y="2413"/>
                  </a:lnTo>
                  <a:lnTo>
                    <a:pt x="11190" y="3467"/>
                  </a:lnTo>
                  <a:lnTo>
                    <a:pt x="11278" y="3510"/>
                  </a:lnTo>
                  <a:lnTo>
                    <a:pt x="12814" y="4037"/>
                  </a:lnTo>
                  <a:lnTo>
                    <a:pt x="13165" y="4344"/>
                  </a:lnTo>
                  <a:lnTo>
                    <a:pt x="13340" y="4959"/>
                  </a:lnTo>
                  <a:lnTo>
                    <a:pt x="13472" y="6450"/>
                  </a:lnTo>
                  <a:lnTo>
                    <a:pt x="13340" y="7504"/>
                  </a:lnTo>
                  <a:lnTo>
                    <a:pt x="12726" y="9347"/>
                  </a:lnTo>
                  <a:lnTo>
                    <a:pt x="12068" y="12067"/>
                  </a:lnTo>
                  <a:lnTo>
                    <a:pt x="11629" y="14656"/>
                  </a:lnTo>
                  <a:lnTo>
                    <a:pt x="11629" y="14700"/>
                  </a:lnTo>
                  <a:lnTo>
                    <a:pt x="11497" y="17069"/>
                  </a:lnTo>
                  <a:lnTo>
                    <a:pt x="11453" y="19702"/>
                  </a:lnTo>
                  <a:lnTo>
                    <a:pt x="11102" y="24573"/>
                  </a:lnTo>
                  <a:lnTo>
                    <a:pt x="11102" y="24617"/>
                  </a:lnTo>
                  <a:lnTo>
                    <a:pt x="11322" y="26416"/>
                  </a:lnTo>
                  <a:lnTo>
                    <a:pt x="11322" y="26460"/>
                  </a:lnTo>
                  <a:lnTo>
                    <a:pt x="12111" y="29575"/>
                  </a:lnTo>
                  <a:lnTo>
                    <a:pt x="12857" y="32647"/>
                  </a:lnTo>
                  <a:lnTo>
                    <a:pt x="12770" y="33525"/>
                  </a:lnTo>
                  <a:lnTo>
                    <a:pt x="11804" y="35631"/>
                  </a:lnTo>
                  <a:lnTo>
                    <a:pt x="10663" y="38527"/>
                  </a:lnTo>
                  <a:lnTo>
                    <a:pt x="10268" y="40545"/>
                  </a:lnTo>
                  <a:lnTo>
                    <a:pt x="10268" y="40589"/>
                  </a:lnTo>
                  <a:lnTo>
                    <a:pt x="10181" y="42696"/>
                  </a:lnTo>
                  <a:lnTo>
                    <a:pt x="10049" y="47654"/>
                  </a:lnTo>
                  <a:lnTo>
                    <a:pt x="10181" y="49760"/>
                  </a:lnTo>
                  <a:lnTo>
                    <a:pt x="10663" y="52174"/>
                  </a:lnTo>
                  <a:lnTo>
                    <a:pt x="11453" y="55070"/>
                  </a:lnTo>
                  <a:lnTo>
                    <a:pt x="12375" y="58493"/>
                  </a:lnTo>
                  <a:lnTo>
                    <a:pt x="12331" y="58887"/>
                  </a:lnTo>
                  <a:lnTo>
                    <a:pt x="11497" y="60204"/>
                  </a:lnTo>
                  <a:lnTo>
                    <a:pt x="10268" y="62135"/>
                  </a:lnTo>
                  <a:lnTo>
                    <a:pt x="10225" y="62178"/>
                  </a:lnTo>
                  <a:lnTo>
                    <a:pt x="9742" y="63627"/>
                  </a:lnTo>
                  <a:lnTo>
                    <a:pt x="9698" y="63670"/>
                  </a:lnTo>
                  <a:lnTo>
                    <a:pt x="9347" y="67620"/>
                  </a:lnTo>
                  <a:lnTo>
                    <a:pt x="9347" y="67707"/>
                  </a:lnTo>
                  <a:lnTo>
                    <a:pt x="9479" y="68234"/>
                  </a:lnTo>
                  <a:lnTo>
                    <a:pt x="9479" y="68278"/>
                  </a:lnTo>
                  <a:lnTo>
                    <a:pt x="10576" y="70603"/>
                  </a:lnTo>
                  <a:lnTo>
                    <a:pt x="12638" y="74948"/>
                  </a:lnTo>
                  <a:lnTo>
                    <a:pt x="12287" y="75957"/>
                  </a:lnTo>
                  <a:lnTo>
                    <a:pt x="10400" y="77186"/>
                  </a:lnTo>
                  <a:lnTo>
                    <a:pt x="8557" y="78546"/>
                  </a:lnTo>
                  <a:lnTo>
                    <a:pt x="6275" y="80433"/>
                  </a:lnTo>
                  <a:lnTo>
                    <a:pt x="5968" y="80477"/>
                  </a:lnTo>
                  <a:lnTo>
                    <a:pt x="5880" y="80520"/>
                  </a:lnTo>
                  <a:lnTo>
                    <a:pt x="3642" y="82714"/>
                  </a:lnTo>
                  <a:lnTo>
                    <a:pt x="2326" y="84119"/>
                  </a:lnTo>
                  <a:lnTo>
                    <a:pt x="2282" y="84206"/>
                  </a:lnTo>
                  <a:lnTo>
                    <a:pt x="1405" y="86269"/>
                  </a:lnTo>
                  <a:lnTo>
                    <a:pt x="44" y="89121"/>
                  </a:lnTo>
                  <a:lnTo>
                    <a:pt x="0" y="89209"/>
                  </a:lnTo>
                  <a:lnTo>
                    <a:pt x="44" y="89253"/>
                  </a:lnTo>
                  <a:lnTo>
                    <a:pt x="44" y="89340"/>
                  </a:lnTo>
                  <a:lnTo>
                    <a:pt x="132" y="89384"/>
                  </a:lnTo>
                  <a:lnTo>
                    <a:pt x="176" y="89384"/>
                  </a:lnTo>
                  <a:lnTo>
                    <a:pt x="308" y="89340"/>
                  </a:lnTo>
                  <a:lnTo>
                    <a:pt x="351" y="89296"/>
                  </a:lnTo>
                  <a:lnTo>
                    <a:pt x="1712" y="86400"/>
                  </a:lnTo>
                  <a:lnTo>
                    <a:pt x="2589" y="84338"/>
                  </a:lnTo>
                  <a:lnTo>
                    <a:pt x="3906" y="82934"/>
                  </a:lnTo>
                  <a:lnTo>
                    <a:pt x="6056" y="80828"/>
                  </a:lnTo>
                  <a:lnTo>
                    <a:pt x="6363" y="80784"/>
                  </a:lnTo>
                  <a:lnTo>
                    <a:pt x="6451" y="80740"/>
                  </a:lnTo>
                  <a:lnTo>
                    <a:pt x="8777" y="78809"/>
                  </a:lnTo>
                  <a:lnTo>
                    <a:pt x="10619" y="77449"/>
                  </a:lnTo>
                  <a:lnTo>
                    <a:pt x="12550" y="76220"/>
                  </a:lnTo>
                  <a:lnTo>
                    <a:pt x="12638" y="76132"/>
                  </a:lnTo>
                  <a:lnTo>
                    <a:pt x="12989" y="74992"/>
                  </a:lnTo>
                  <a:lnTo>
                    <a:pt x="12989" y="74860"/>
                  </a:lnTo>
                  <a:lnTo>
                    <a:pt x="10883" y="70472"/>
                  </a:lnTo>
                  <a:lnTo>
                    <a:pt x="9786" y="68146"/>
                  </a:lnTo>
                  <a:lnTo>
                    <a:pt x="9698" y="67620"/>
                  </a:lnTo>
                  <a:lnTo>
                    <a:pt x="10049" y="63714"/>
                  </a:lnTo>
                  <a:lnTo>
                    <a:pt x="10576" y="62310"/>
                  </a:lnTo>
                  <a:lnTo>
                    <a:pt x="11760" y="60379"/>
                  </a:lnTo>
                  <a:lnTo>
                    <a:pt x="12638" y="59063"/>
                  </a:lnTo>
                  <a:lnTo>
                    <a:pt x="12682" y="58975"/>
                  </a:lnTo>
                  <a:lnTo>
                    <a:pt x="12726" y="58493"/>
                  </a:lnTo>
                  <a:lnTo>
                    <a:pt x="12726" y="58449"/>
                  </a:lnTo>
                  <a:lnTo>
                    <a:pt x="11760" y="54938"/>
                  </a:lnTo>
                  <a:lnTo>
                    <a:pt x="11014" y="52086"/>
                  </a:lnTo>
                  <a:lnTo>
                    <a:pt x="10532" y="49716"/>
                  </a:lnTo>
                  <a:lnTo>
                    <a:pt x="10400" y="47654"/>
                  </a:lnTo>
                  <a:lnTo>
                    <a:pt x="10532" y="42739"/>
                  </a:lnTo>
                  <a:lnTo>
                    <a:pt x="10619" y="40589"/>
                  </a:lnTo>
                  <a:lnTo>
                    <a:pt x="11014" y="38615"/>
                  </a:lnTo>
                  <a:lnTo>
                    <a:pt x="12111" y="35763"/>
                  </a:lnTo>
                  <a:lnTo>
                    <a:pt x="13077" y="33656"/>
                  </a:lnTo>
                  <a:lnTo>
                    <a:pt x="13077" y="33612"/>
                  </a:lnTo>
                  <a:lnTo>
                    <a:pt x="13208" y="32647"/>
                  </a:lnTo>
                  <a:lnTo>
                    <a:pt x="13208" y="32603"/>
                  </a:lnTo>
                  <a:lnTo>
                    <a:pt x="12462" y="29488"/>
                  </a:lnTo>
                  <a:lnTo>
                    <a:pt x="11673" y="26372"/>
                  </a:lnTo>
                  <a:lnTo>
                    <a:pt x="11453" y="24573"/>
                  </a:lnTo>
                  <a:lnTo>
                    <a:pt x="11804" y="19702"/>
                  </a:lnTo>
                  <a:lnTo>
                    <a:pt x="11848" y="17113"/>
                  </a:lnTo>
                  <a:lnTo>
                    <a:pt x="11980" y="14700"/>
                  </a:lnTo>
                  <a:lnTo>
                    <a:pt x="12419" y="12111"/>
                  </a:lnTo>
                  <a:lnTo>
                    <a:pt x="13077" y="9434"/>
                  </a:lnTo>
                  <a:lnTo>
                    <a:pt x="13647" y="7591"/>
                  </a:lnTo>
                  <a:lnTo>
                    <a:pt x="13647" y="7547"/>
                  </a:lnTo>
                  <a:lnTo>
                    <a:pt x="13823" y="6494"/>
                  </a:lnTo>
                  <a:lnTo>
                    <a:pt x="13823" y="6450"/>
                  </a:lnTo>
                  <a:lnTo>
                    <a:pt x="13691" y="4915"/>
                  </a:lnTo>
                  <a:lnTo>
                    <a:pt x="13691" y="4871"/>
                  </a:lnTo>
                  <a:lnTo>
                    <a:pt x="13472" y="4213"/>
                  </a:lnTo>
                  <a:lnTo>
                    <a:pt x="13428" y="4125"/>
                  </a:lnTo>
                  <a:lnTo>
                    <a:pt x="13033" y="3730"/>
                  </a:lnTo>
                  <a:lnTo>
                    <a:pt x="12945" y="3686"/>
                  </a:lnTo>
                  <a:lnTo>
                    <a:pt x="11409" y="3203"/>
                  </a:lnTo>
                  <a:lnTo>
                    <a:pt x="10225" y="2150"/>
                  </a:lnTo>
                  <a:lnTo>
                    <a:pt x="8557" y="88"/>
                  </a:lnTo>
                  <a:lnTo>
                    <a:pt x="851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51" name="Google Shape;17251;p486"/>
            <p:cNvSpPr/>
            <p:nvPr/>
          </p:nvSpPr>
          <p:spPr>
            <a:xfrm>
              <a:off x="2895075" y="3238700"/>
              <a:ext cx="385075" cy="337900"/>
            </a:xfrm>
            <a:custGeom>
              <a:avLst/>
              <a:gdLst/>
              <a:ahLst/>
              <a:cxnLst/>
              <a:rect l="l" t="t" r="r" b="b"/>
              <a:pathLst>
                <a:path w="15403" h="13516" extrusionOk="0">
                  <a:moveTo>
                    <a:pt x="7197" y="0"/>
                  </a:moveTo>
                  <a:lnTo>
                    <a:pt x="2677" y="483"/>
                  </a:lnTo>
                  <a:lnTo>
                    <a:pt x="176" y="527"/>
                  </a:lnTo>
                  <a:lnTo>
                    <a:pt x="132" y="527"/>
                  </a:lnTo>
                  <a:lnTo>
                    <a:pt x="45" y="571"/>
                  </a:lnTo>
                  <a:lnTo>
                    <a:pt x="1" y="659"/>
                  </a:lnTo>
                  <a:lnTo>
                    <a:pt x="1" y="703"/>
                  </a:lnTo>
                  <a:lnTo>
                    <a:pt x="45" y="790"/>
                  </a:lnTo>
                  <a:lnTo>
                    <a:pt x="45" y="834"/>
                  </a:lnTo>
                  <a:lnTo>
                    <a:pt x="132" y="878"/>
                  </a:lnTo>
                  <a:lnTo>
                    <a:pt x="176" y="878"/>
                  </a:lnTo>
                  <a:lnTo>
                    <a:pt x="2721" y="834"/>
                  </a:lnTo>
                  <a:lnTo>
                    <a:pt x="7197" y="351"/>
                  </a:lnTo>
                  <a:lnTo>
                    <a:pt x="7548" y="615"/>
                  </a:lnTo>
                  <a:lnTo>
                    <a:pt x="8470" y="1448"/>
                  </a:lnTo>
                  <a:lnTo>
                    <a:pt x="10005" y="2940"/>
                  </a:lnTo>
                  <a:lnTo>
                    <a:pt x="11805" y="4783"/>
                  </a:lnTo>
                  <a:lnTo>
                    <a:pt x="14525" y="7943"/>
                  </a:lnTo>
                  <a:lnTo>
                    <a:pt x="15052" y="9128"/>
                  </a:lnTo>
                  <a:lnTo>
                    <a:pt x="14964" y="10619"/>
                  </a:lnTo>
                  <a:lnTo>
                    <a:pt x="14042" y="13252"/>
                  </a:lnTo>
                  <a:lnTo>
                    <a:pt x="13999" y="13340"/>
                  </a:lnTo>
                  <a:lnTo>
                    <a:pt x="14042" y="13384"/>
                  </a:lnTo>
                  <a:lnTo>
                    <a:pt x="14086" y="13428"/>
                  </a:lnTo>
                  <a:lnTo>
                    <a:pt x="14130" y="13472"/>
                  </a:lnTo>
                  <a:lnTo>
                    <a:pt x="14174" y="13516"/>
                  </a:lnTo>
                  <a:lnTo>
                    <a:pt x="14306" y="13472"/>
                  </a:lnTo>
                  <a:lnTo>
                    <a:pt x="14350" y="13384"/>
                  </a:lnTo>
                  <a:lnTo>
                    <a:pt x="15271" y="10707"/>
                  </a:lnTo>
                  <a:lnTo>
                    <a:pt x="15315" y="10663"/>
                  </a:lnTo>
                  <a:lnTo>
                    <a:pt x="15403" y="9128"/>
                  </a:lnTo>
                  <a:lnTo>
                    <a:pt x="15359" y="9040"/>
                  </a:lnTo>
                  <a:lnTo>
                    <a:pt x="14832" y="7767"/>
                  </a:lnTo>
                  <a:lnTo>
                    <a:pt x="14788" y="7723"/>
                  </a:lnTo>
                  <a:lnTo>
                    <a:pt x="12068" y="4520"/>
                  </a:lnTo>
                  <a:lnTo>
                    <a:pt x="10269" y="2721"/>
                  </a:lnTo>
                  <a:lnTo>
                    <a:pt x="8689" y="1185"/>
                  </a:lnTo>
                  <a:lnTo>
                    <a:pt x="7767" y="351"/>
                  </a:lnTo>
                  <a:lnTo>
                    <a:pt x="7329" y="44"/>
                  </a:lnTo>
                  <a:lnTo>
                    <a:pt x="719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52" name="Google Shape;17252;p486"/>
            <p:cNvSpPr/>
            <p:nvPr/>
          </p:nvSpPr>
          <p:spPr>
            <a:xfrm>
              <a:off x="2931275" y="3283675"/>
              <a:ext cx="242475" cy="218325"/>
            </a:xfrm>
            <a:custGeom>
              <a:avLst/>
              <a:gdLst/>
              <a:ahLst/>
              <a:cxnLst/>
              <a:rect l="l" t="t" r="r" b="b"/>
              <a:pathLst>
                <a:path w="9699" h="8733" extrusionOk="0">
                  <a:moveTo>
                    <a:pt x="1624" y="1"/>
                  </a:moveTo>
                  <a:lnTo>
                    <a:pt x="176" y="44"/>
                  </a:lnTo>
                  <a:lnTo>
                    <a:pt x="132" y="88"/>
                  </a:lnTo>
                  <a:lnTo>
                    <a:pt x="45" y="88"/>
                  </a:lnTo>
                  <a:lnTo>
                    <a:pt x="45" y="176"/>
                  </a:lnTo>
                  <a:lnTo>
                    <a:pt x="1" y="220"/>
                  </a:lnTo>
                  <a:lnTo>
                    <a:pt x="45" y="308"/>
                  </a:lnTo>
                  <a:lnTo>
                    <a:pt x="88" y="352"/>
                  </a:lnTo>
                  <a:lnTo>
                    <a:pt x="176" y="395"/>
                  </a:lnTo>
                  <a:lnTo>
                    <a:pt x="1624" y="352"/>
                  </a:lnTo>
                  <a:lnTo>
                    <a:pt x="3555" y="483"/>
                  </a:lnTo>
                  <a:lnTo>
                    <a:pt x="4301" y="746"/>
                  </a:lnTo>
                  <a:lnTo>
                    <a:pt x="5530" y="1843"/>
                  </a:lnTo>
                  <a:lnTo>
                    <a:pt x="7504" y="4038"/>
                  </a:lnTo>
                  <a:lnTo>
                    <a:pt x="8426" y="5266"/>
                  </a:lnTo>
                  <a:lnTo>
                    <a:pt x="9128" y="6626"/>
                  </a:lnTo>
                  <a:lnTo>
                    <a:pt x="9347" y="8118"/>
                  </a:lnTo>
                  <a:lnTo>
                    <a:pt x="9259" y="8557"/>
                  </a:lnTo>
                  <a:lnTo>
                    <a:pt x="9259" y="8601"/>
                  </a:lnTo>
                  <a:lnTo>
                    <a:pt x="9303" y="8689"/>
                  </a:lnTo>
                  <a:lnTo>
                    <a:pt x="9347" y="8733"/>
                  </a:lnTo>
                  <a:lnTo>
                    <a:pt x="9435" y="8733"/>
                  </a:lnTo>
                  <a:lnTo>
                    <a:pt x="9567" y="8689"/>
                  </a:lnTo>
                  <a:lnTo>
                    <a:pt x="9611" y="8601"/>
                  </a:lnTo>
                  <a:lnTo>
                    <a:pt x="9698" y="8162"/>
                  </a:lnTo>
                  <a:lnTo>
                    <a:pt x="9698" y="8074"/>
                  </a:lnTo>
                  <a:lnTo>
                    <a:pt x="9435" y="6539"/>
                  </a:lnTo>
                  <a:lnTo>
                    <a:pt x="9435" y="6495"/>
                  </a:lnTo>
                  <a:lnTo>
                    <a:pt x="8733" y="5091"/>
                  </a:lnTo>
                  <a:lnTo>
                    <a:pt x="8689" y="5091"/>
                  </a:lnTo>
                  <a:lnTo>
                    <a:pt x="7768" y="3818"/>
                  </a:lnTo>
                  <a:lnTo>
                    <a:pt x="7768" y="3774"/>
                  </a:lnTo>
                  <a:lnTo>
                    <a:pt x="5749" y="1580"/>
                  </a:lnTo>
                  <a:lnTo>
                    <a:pt x="4520" y="483"/>
                  </a:lnTo>
                  <a:lnTo>
                    <a:pt x="4433" y="439"/>
                  </a:lnTo>
                  <a:lnTo>
                    <a:pt x="3643" y="176"/>
                  </a:lnTo>
                  <a:lnTo>
                    <a:pt x="3599" y="132"/>
                  </a:lnTo>
                  <a:lnTo>
                    <a:pt x="162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53" name="Google Shape;17253;p486"/>
            <p:cNvSpPr/>
            <p:nvPr/>
          </p:nvSpPr>
          <p:spPr>
            <a:xfrm>
              <a:off x="2574750" y="1389150"/>
              <a:ext cx="1018050" cy="1583000"/>
            </a:xfrm>
            <a:custGeom>
              <a:avLst/>
              <a:gdLst/>
              <a:ahLst/>
              <a:cxnLst/>
              <a:rect l="l" t="t" r="r" b="b"/>
              <a:pathLst>
                <a:path w="40722" h="63320" extrusionOk="0">
                  <a:moveTo>
                    <a:pt x="34666" y="0"/>
                  </a:moveTo>
                  <a:lnTo>
                    <a:pt x="34622" y="44"/>
                  </a:lnTo>
                  <a:lnTo>
                    <a:pt x="34578" y="88"/>
                  </a:lnTo>
                  <a:lnTo>
                    <a:pt x="34535" y="132"/>
                  </a:lnTo>
                  <a:lnTo>
                    <a:pt x="34535" y="220"/>
                  </a:lnTo>
                  <a:lnTo>
                    <a:pt x="34578" y="263"/>
                  </a:lnTo>
                  <a:lnTo>
                    <a:pt x="36597" y="3072"/>
                  </a:lnTo>
                  <a:lnTo>
                    <a:pt x="37826" y="4959"/>
                  </a:lnTo>
                  <a:lnTo>
                    <a:pt x="38791" y="6714"/>
                  </a:lnTo>
                  <a:lnTo>
                    <a:pt x="39230" y="8030"/>
                  </a:lnTo>
                  <a:lnTo>
                    <a:pt x="39098" y="10224"/>
                  </a:lnTo>
                  <a:lnTo>
                    <a:pt x="39098" y="10268"/>
                  </a:lnTo>
                  <a:lnTo>
                    <a:pt x="39537" y="12594"/>
                  </a:lnTo>
                  <a:lnTo>
                    <a:pt x="39493" y="13779"/>
                  </a:lnTo>
                  <a:lnTo>
                    <a:pt x="39230" y="15885"/>
                  </a:lnTo>
                  <a:lnTo>
                    <a:pt x="39230" y="15929"/>
                  </a:lnTo>
                  <a:lnTo>
                    <a:pt x="39317" y="20229"/>
                  </a:lnTo>
                  <a:lnTo>
                    <a:pt x="39142" y="22511"/>
                  </a:lnTo>
                  <a:lnTo>
                    <a:pt x="38966" y="25319"/>
                  </a:lnTo>
                  <a:lnTo>
                    <a:pt x="39142" y="27118"/>
                  </a:lnTo>
                  <a:lnTo>
                    <a:pt x="39142" y="27162"/>
                  </a:lnTo>
                  <a:lnTo>
                    <a:pt x="39800" y="29970"/>
                  </a:lnTo>
                  <a:lnTo>
                    <a:pt x="40371" y="32472"/>
                  </a:lnTo>
                  <a:lnTo>
                    <a:pt x="40239" y="33964"/>
                  </a:lnTo>
                  <a:lnTo>
                    <a:pt x="39712" y="35850"/>
                  </a:lnTo>
                  <a:lnTo>
                    <a:pt x="38264" y="39800"/>
                  </a:lnTo>
                  <a:lnTo>
                    <a:pt x="38264" y="39844"/>
                  </a:lnTo>
                  <a:lnTo>
                    <a:pt x="37957" y="41248"/>
                  </a:lnTo>
                  <a:lnTo>
                    <a:pt x="37299" y="42740"/>
                  </a:lnTo>
                  <a:lnTo>
                    <a:pt x="35368" y="45767"/>
                  </a:lnTo>
                  <a:lnTo>
                    <a:pt x="33789" y="47172"/>
                  </a:lnTo>
                  <a:lnTo>
                    <a:pt x="31770" y="48883"/>
                  </a:lnTo>
                  <a:lnTo>
                    <a:pt x="30849" y="48839"/>
                  </a:lnTo>
                  <a:lnTo>
                    <a:pt x="28786" y="48400"/>
                  </a:lnTo>
                  <a:lnTo>
                    <a:pt x="28655" y="48400"/>
                  </a:lnTo>
                  <a:lnTo>
                    <a:pt x="26153" y="49673"/>
                  </a:lnTo>
                  <a:lnTo>
                    <a:pt x="23520" y="50901"/>
                  </a:lnTo>
                  <a:lnTo>
                    <a:pt x="20493" y="52306"/>
                  </a:lnTo>
                  <a:lnTo>
                    <a:pt x="14613" y="54894"/>
                  </a:lnTo>
                  <a:lnTo>
                    <a:pt x="10488" y="56299"/>
                  </a:lnTo>
                  <a:lnTo>
                    <a:pt x="10444" y="56343"/>
                  </a:lnTo>
                  <a:lnTo>
                    <a:pt x="7943" y="57571"/>
                  </a:lnTo>
                  <a:lnTo>
                    <a:pt x="5837" y="58844"/>
                  </a:lnTo>
                  <a:lnTo>
                    <a:pt x="2546" y="61257"/>
                  </a:lnTo>
                  <a:lnTo>
                    <a:pt x="44" y="63012"/>
                  </a:lnTo>
                  <a:lnTo>
                    <a:pt x="1" y="63056"/>
                  </a:lnTo>
                  <a:lnTo>
                    <a:pt x="1" y="63100"/>
                  </a:lnTo>
                  <a:lnTo>
                    <a:pt x="1" y="63188"/>
                  </a:lnTo>
                  <a:lnTo>
                    <a:pt x="1" y="63232"/>
                  </a:lnTo>
                  <a:lnTo>
                    <a:pt x="88" y="63319"/>
                  </a:lnTo>
                  <a:lnTo>
                    <a:pt x="176" y="63319"/>
                  </a:lnTo>
                  <a:lnTo>
                    <a:pt x="264" y="63276"/>
                  </a:lnTo>
                  <a:lnTo>
                    <a:pt x="2765" y="61520"/>
                  </a:lnTo>
                  <a:lnTo>
                    <a:pt x="6012" y="59151"/>
                  </a:lnTo>
                  <a:lnTo>
                    <a:pt x="8118" y="57878"/>
                  </a:lnTo>
                  <a:lnTo>
                    <a:pt x="10620" y="56650"/>
                  </a:lnTo>
                  <a:lnTo>
                    <a:pt x="14744" y="55202"/>
                  </a:lnTo>
                  <a:lnTo>
                    <a:pt x="20624" y="52613"/>
                  </a:lnTo>
                  <a:lnTo>
                    <a:pt x="23696" y="51209"/>
                  </a:lnTo>
                  <a:lnTo>
                    <a:pt x="26285" y="49980"/>
                  </a:lnTo>
                  <a:lnTo>
                    <a:pt x="28786" y="48751"/>
                  </a:lnTo>
                  <a:lnTo>
                    <a:pt x="30805" y="49190"/>
                  </a:lnTo>
                  <a:lnTo>
                    <a:pt x="31858" y="49234"/>
                  </a:lnTo>
                  <a:lnTo>
                    <a:pt x="31946" y="49190"/>
                  </a:lnTo>
                  <a:lnTo>
                    <a:pt x="34008" y="47435"/>
                  </a:lnTo>
                  <a:lnTo>
                    <a:pt x="35588" y="46031"/>
                  </a:lnTo>
                  <a:lnTo>
                    <a:pt x="35632" y="45987"/>
                  </a:lnTo>
                  <a:lnTo>
                    <a:pt x="37562" y="42915"/>
                  </a:lnTo>
                  <a:lnTo>
                    <a:pt x="37606" y="42871"/>
                  </a:lnTo>
                  <a:lnTo>
                    <a:pt x="38264" y="41379"/>
                  </a:lnTo>
                  <a:lnTo>
                    <a:pt x="38264" y="41335"/>
                  </a:lnTo>
                  <a:lnTo>
                    <a:pt x="38615" y="39931"/>
                  </a:lnTo>
                  <a:lnTo>
                    <a:pt x="40063" y="35982"/>
                  </a:lnTo>
                  <a:lnTo>
                    <a:pt x="40546" y="34007"/>
                  </a:lnTo>
                  <a:lnTo>
                    <a:pt x="40590" y="34007"/>
                  </a:lnTo>
                  <a:lnTo>
                    <a:pt x="40722" y="32472"/>
                  </a:lnTo>
                  <a:lnTo>
                    <a:pt x="40722" y="32428"/>
                  </a:lnTo>
                  <a:lnTo>
                    <a:pt x="40151" y="29883"/>
                  </a:lnTo>
                  <a:lnTo>
                    <a:pt x="39493" y="27074"/>
                  </a:lnTo>
                  <a:lnTo>
                    <a:pt x="39317" y="25319"/>
                  </a:lnTo>
                  <a:lnTo>
                    <a:pt x="39493" y="22555"/>
                  </a:lnTo>
                  <a:lnTo>
                    <a:pt x="39669" y="20229"/>
                  </a:lnTo>
                  <a:lnTo>
                    <a:pt x="39581" y="15929"/>
                  </a:lnTo>
                  <a:lnTo>
                    <a:pt x="39844" y="13822"/>
                  </a:lnTo>
                  <a:lnTo>
                    <a:pt x="39888" y="12594"/>
                  </a:lnTo>
                  <a:lnTo>
                    <a:pt x="39888" y="12550"/>
                  </a:lnTo>
                  <a:lnTo>
                    <a:pt x="39449" y="10224"/>
                  </a:lnTo>
                  <a:lnTo>
                    <a:pt x="39581" y="8030"/>
                  </a:lnTo>
                  <a:lnTo>
                    <a:pt x="39537" y="7943"/>
                  </a:lnTo>
                  <a:lnTo>
                    <a:pt x="39142" y="6582"/>
                  </a:lnTo>
                  <a:lnTo>
                    <a:pt x="39098" y="6582"/>
                  </a:lnTo>
                  <a:lnTo>
                    <a:pt x="38133" y="4783"/>
                  </a:lnTo>
                  <a:lnTo>
                    <a:pt x="36904" y="2896"/>
                  </a:lnTo>
                  <a:lnTo>
                    <a:pt x="34886" y="44"/>
                  </a:lnTo>
                  <a:lnTo>
                    <a:pt x="3479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54" name="Google Shape;17254;p486"/>
            <p:cNvSpPr/>
            <p:nvPr/>
          </p:nvSpPr>
          <p:spPr>
            <a:xfrm>
              <a:off x="2434325" y="1378175"/>
              <a:ext cx="930300" cy="1467825"/>
            </a:xfrm>
            <a:custGeom>
              <a:avLst/>
              <a:gdLst/>
              <a:ahLst/>
              <a:cxnLst/>
              <a:rect l="l" t="t" r="r" b="b"/>
              <a:pathLst>
                <a:path w="37212" h="58713" extrusionOk="0">
                  <a:moveTo>
                    <a:pt x="35369" y="0"/>
                  </a:moveTo>
                  <a:lnTo>
                    <a:pt x="35325" y="44"/>
                  </a:lnTo>
                  <a:lnTo>
                    <a:pt x="35281" y="88"/>
                  </a:lnTo>
                  <a:lnTo>
                    <a:pt x="35237" y="176"/>
                  </a:lnTo>
                  <a:lnTo>
                    <a:pt x="35237" y="220"/>
                  </a:lnTo>
                  <a:lnTo>
                    <a:pt x="35281" y="308"/>
                  </a:lnTo>
                  <a:lnTo>
                    <a:pt x="36466" y="1931"/>
                  </a:lnTo>
                  <a:lnTo>
                    <a:pt x="36685" y="2896"/>
                  </a:lnTo>
                  <a:lnTo>
                    <a:pt x="36860" y="5968"/>
                  </a:lnTo>
                  <a:lnTo>
                    <a:pt x="36641" y="7065"/>
                  </a:lnTo>
                  <a:lnTo>
                    <a:pt x="35369" y="10400"/>
                  </a:lnTo>
                  <a:lnTo>
                    <a:pt x="33833" y="15271"/>
                  </a:lnTo>
                  <a:lnTo>
                    <a:pt x="32429" y="17904"/>
                  </a:lnTo>
                  <a:lnTo>
                    <a:pt x="31244" y="20229"/>
                  </a:lnTo>
                  <a:lnTo>
                    <a:pt x="30235" y="22467"/>
                  </a:lnTo>
                  <a:lnTo>
                    <a:pt x="28655" y="25275"/>
                  </a:lnTo>
                  <a:lnTo>
                    <a:pt x="26461" y="28654"/>
                  </a:lnTo>
                  <a:lnTo>
                    <a:pt x="26461" y="28698"/>
                  </a:lnTo>
                  <a:lnTo>
                    <a:pt x="26197" y="29663"/>
                  </a:lnTo>
                  <a:lnTo>
                    <a:pt x="26197" y="29707"/>
                  </a:lnTo>
                  <a:lnTo>
                    <a:pt x="26066" y="31068"/>
                  </a:lnTo>
                  <a:lnTo>
                    <a:pt x="26066" y="31112"/>
                  </a:lnTo>
                  <a:lnTo>
                    <a:pt x="26505" y="35105"/>
                  </a:lnTo>
                  <a:lnTo>
                    <a:pt x="26943" y="38747"/>
                  </a:lnTo>
                  <a:lnTo>
                    <a:pt x="26724" y="39229"/>
                  </a:lnTo>
                  <a:lnTo>
                    <a:pt x="26241" y="39756"/>
                  </a:lnTo>
                  <a:lnTo>
                    <a:pt x="24530" y="41028"/>
                  </a:lnTo>
                  <a:lnTo>
                    <a:pt x="22336" y="42389"/>
                  </a:lnTo>
                  <a:lnTo>
                    <a:pt x="20361" y="43705"/>
                  </a:lnTo>
                  <a:lnTo>
                    <a:pt x="17026" y="46514"/>
                  </a:lnTo>
                  <a:lnTo>
                    <a:pt x="15227" y="47698"/>
                  </a:lnTo>
                  <a:lnTo>
                    <a:pt x="15183" y="47698"/>
                  </a:lnTo>
                  <a:lnTo>
                    <a:pt x="12200" y="50638"/>
                  </a:lnTo>
                  <a:lnTo>
                    <a:pt x="10401" y="51691"/>
                  </a:lnTo>
                  <a:lnTo>
                    <a:pt x="7109" y="53183"/>
                  </a:lnTo>
                  <a:lnTo>
                    <a:pt x="5442" y="54368"/>
                  </a:lnTo>
                  <a:lnTo>
                    <a:pt x="3072" y="56167"/>
                  </a:lnTo>
                  <a:lnTo>
                    <a:pt x="89" y="58405"/>
                  </a:lnTo>
                  <a:lnTo>
                    <a:pt x="45" y="58449"/>
                  </a:lnTo>
                  <a:lnTo>
                    <a:pt x="1" y="58537"/>
                  </a:lnTo>
                  <a:lnTo>
                    <a:pt x="1" y="58581"/>
                  </a:lnTo>
                  <a:lnTo>
                    <a:pt x="45" y="58668"/>
                  </a:lnTo>
                  <a:lnTo>
                    <a:pt x="89" y="58712"/>
                  </a:lnTo>
                  <a:lnTo>
                    <a:pt x="176" y="58712"/>
                  </a:lnTo>
                  <a:lnTo>
                    <a:pt x="308" y="58668"/>
                  </a:lnTo>
                  <a:lnTo>
                    <a:pt x="3248" y="56430"/>
                  </a:lnTo>
                  <a:lnTo>
                    <a:pt x="5661" y="54675"/>
                  </a:lnTo>
                  <a:lnTo>
                    <a:pt x="7285" y="53491"/>
                  </a:lnTo>
                  <a:lnTo>
                    <a:pt x="10576" y="52042"/>
                  </a:lnTo>
                  <a:lnTo>
                    <a:pt x="12419" y="50945"/>
                  </a:lnTo>
                  <a:lnTo>
                    <a:pt x="12463" y="50902"/>
                  </a:lnTo>
                  <a:lnTo>
                    <a:pt x="15403" y="47962"/>
                  </a:lnTo>
                  <a:lnTo>
                    <a:pt x="17202" y="46821"/>
                  </a:lnTo>
                  <a:lnTo>
                    <a:pt x="17246" y="46821"/>
                  </a:lnTo>
                  <a:lnTo>
                    <a:pt x="20581" y="44012"/>
                  </a:lnTo>
                  <a:lnTo>
                    <a:pt x="22512" y="42696"/>
                  </a:lnTo>
                  <a:lnTo>
                    <a:pt x="24749" y="41336"/>
                  </a:lnTo>
                  <a:lnTo>
                    <a:pt x="26461" y="40063"/>
                  </a:lnTo>
                  <a:lnTo>
                    <a:pt x="26505" y="40019"/>
                  </a:lnTo>
                  <a:lnTo>
                    <a:pt x="27031" y="39449"/>
                  </a:lnTo>
                  <a:lnTo>
                    <a:pt x="27031" y="39405"/>
                  </a:lnTo>
                  <a:lnTo>
                    <a:pt x="27295" y="38878"/>
                  </a:lnTo>
                  <a:lnTo>
                    <a:pt x="27295" y="38747"/>
                  </a:lnTo>
                  <a:lnTo>
                    <a:pt x="26856" y="35061"/>
                  </a:lnTo>
                  <a:lnTo>
                    <a:pt x="26417" y="31112"/>
                  </a:lnTo>
                  <a:lnTo>
                    <a:pt x="26549" y="29751"/>
                  </a:lnTo>
                  <a:lnTo>
                    <a:pt x="26768" y="28830"/>
                  </a:lnTo>
                  <a:lnTo>
                    <a:pt x="28962" y="25451"/>
                  </a:lnTo>
                  <a:lnTo>
                    <a:pt x="30542" y="22643"/>
                  </a:lnTo>
                  <a:lnTo>
                    <a:pt x="30586" y="22643"/>
                  </a:lnTo>
                  <a:lnTo>
                    <a:pt x="31551" y="20361"/>
                  </a:lnTo>
                  <a:lnTo>
                    <a:pt x="34140" y="15402"/>
                  </a:lnTo>
                  <a:lnTo>
                    <a:pt x="34184" y="15359"/>
                  </a:lnTo>
                  <a:lnTo>
                    <a:pt x="35720" y="10532"/>
                  </a:lnTo>
                  <a:lnTo>
                    <a:pt x="36992" y="7153"/>
                  </a:lnTo>
                  <a:lnTo>
                    <a:pt x="37212" y="6012"/>
                  </a:lnTo>
                  <a:lnTo>
                    <a:pt x="37212" y="5968"/>
                  </a:lnTo>
                  <a:lnTo>
                    <a:pt x="37036" y="2853"/>
                  </a:lnTo>
                  <a:lnTo>
                    <a:pt x="37036" y="2809"/>
                  </a:lnTo>
                  <a:lnTo>
                    <a:pt x="36817" y="1843"/>
                  </a:lnTo>
                  <a:lnTo>
                    <a:pt x="36773" y="1756"/>
                  </a:lnTo>
                  <a:lnTo>
                    <a:pt x="35588" y="88"/>
                  </a:lnTo>
                  <a:lnTo>
                    <a:pt x="35500" y="44"/>
                  </a:lnTo>
                  <a:lnTo>
                    <a:pt x="3545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55" name="Google Shape;17255;p486"/>
            <p:cNvSpPr/>
            <p:nvPr/>
          </p:nvSpPr>
          <p:spPr>
            <a:xfrm>
              <a:off x="2288425" y="1370500"/>
              <a:ext cx="948950" cy="1344950"/>
            </a:xfrm>
            <a:custGeom>
              <a:avLst/>
              <a:gdLst/>
              <a:ahLst/>
              <a:cxnLst/>
              <a:rect l="l" t="t" r="r" b="b"/>
              <a:pathLst>
                <a:path w="37958" h="53798" extrusionOk="0">
                  <a:moveTo>
                    <a:pt x="37475" y="0"/>
                  </a:moveTo>
                  <a:lnTo>
                    <a:pt x="37431" y="44"/>
                  </a:lnTo>
                  <a:lnTo>
                    <a:pt x="37387" y="88"/>
                  </a:lnTo>
                  <a:lnTo>
                    <a:pt x="37343" y="132"/>
                  </a:lnTo>
                  <a:lnTo>
                    <a:pt x="37343" y="220"/>
                  </a:lnTo>
                  <a:lnTo>
                    <a:pt x="37606" y="1448"/>
                  </a:lnTo>
                  <a:lnTo>
                    <a:pt x="37519" y="2765"/>
                  </a:lnTo>
                  <a:lnTo>
                    <a:pt x="36202" y="6363"/>
                  </a:lnTo>
                  <a:lnTo>
                    <a:pt x="35676" y="8206"/>
                  </a:lnTo>
                  <a:lnTo>
                    <a:pt x="34579" y="12155"/>
                  </a:lnTo>
                  <a:lnTo>
                    <a:pt x="33613" y="14349"/>
                  </a:lnTo>
                  <a:lnTo>
                    <a:pt x="32648" y="16324"/>
                  </a:lnTo>
                  <a:lnTo>
                    <a:pt x="31595" y="18298"/>
                  </a:lnTo>
                  <a:lnTo>
                    <a:pt x="30410" y="20361"/>
                  </a:lnTo>
                  <a:lnTo>
                    <a:pt x="28655" y="23388"/>
                  </a:lnTo>
                  <a:lnTo>
                    <a:pt x="27294" y="25626"/>
                  </a:lnTo>
                  <a:lnTo>
                    <a:pt x="25846" y="27952"/>
                  </a:lnTo>
                  <a:lnTo>
                    <a:pt x="24705" y="29795"/>
                  </a:lnTo>
                  <a:lnTo>
                    <a:pt x="23038" y="31901"/>
                  </a:lnTo>
                  <a:lnTo>
                    <a:pt x="21107" y="34271"/>
                  </a:lnTo>
                  <a:lnTo>
                    <a:pt x="18211" y="36904"/>
                  </a:lnTo>
                  <a:lnTo>
                    <a:pt x="13165" y="40107"/>
                  </a:lnTo>
                  <a:lnTo>
                    <a:pt x="13121" y="40151"/>
                  </a:lnTo>
                  <a:lnTo>
                    <a:pt x="12419" y="41248"/>
                  </a:lnTo>
                  <a:lnTo>
                    <a:pt x="12375" y="41292"/>
                  </a:lnTo>
                  <a:lnTo>
                    <a:pt x="11190" y="43924"/>
                  </a:lnTo>
                  <a:lnTo>
                    <a:pt x="10093" y="46250"/>
                  </a:lnTo>
                  <a:lnTo>
                    <a:pt x="8162" y="47786"/>
                  </a:lnTo>
                  <a:lnTo>
                    <a:pt x="6276" y="49146"/>
                  </a:lnTo>
                  <a:lnTo>
                    <a:pt x="3862" y="50858"/>
                  </a:lnTo>
                  <a:lnTo>
                    <a:pt x="88" y="53490"/>
                  </a:lnTo>
                  <a:lnTo>
                    <a:pt x="45" y="53534"/>
                  </a:lnTo>
                  <a:lnTo>
                    <a:pt x="1" y="53578"/>
                  </a:lnTo>
                  <a:lnTo>
                    <a:pt x="1" y="53666"/>
                  </a:lnTo>
                  <a:lnTo>
                    <a:pt x="45" y="53710"/>
                  </a:lnTo>
                  <a:lnTo>
                    <a:pt x="88" y="53798"/>
                  </a:lnTo>
                  <a:lnTo>
                    <a:pt x="176" y="53798"/>
                  </a:lnTo>
                  <a:lnTo>
                    <a:pt x="308" y="53754"/>
                  </a:lnTo>
                  <a:lnTo>
                    <a:pt x="4082" y="51121"/>
                  </a:lnTo>
                  <a:lnTo>
                    <a:pt x="6451" y="49453"/>
                  </a:lnTo>
                  <a:lnTo>
                    <a:pt x="8382" y="48049"/>
                  </a:lnTo>
                  <a:lnTo>
                    <a:pt x="10357" y="46513"/>
                  </a:lnTo>
                  <a:lnTo>
                    <a:pt x="10400" y="46469"/>
                  </a:lnTo>
                  <a:lnTo>
                    <a:pt x="11541" y="44056"/>
                  </a:lnTo>
                  <a:lnTo>
                    <a:pt x="12682" y="41423"/>
                  </a:lnTo>
                  <a:lnTo>
                    <a:pt x="13384" y="40414"/>
                  </a:lnTo>
                  <a:lnTo>
                    <a:pt x="18387" y="37167"/>
                  </a:lnTo>
                  <a:lnTo>
                    <a:pt x="18431" y="37167"/>
                  </a:lnTo>
                  <a:lnTo>
                    <a:pt x="21371" y="34534"/>
                  </a:lnTo>
                  <a:lnTo>
                    <a:pt x="21371" y="34490"/>
                  </a:lnTo>
                  <a:lnTo>
                    <a:pt x="23345" y="32121"/>
                  </a:lnTo>
                  <a:lnTo>
                    <a:pt x="24969" y="30014"/>
                  </a:lnTo>
                  <a:lnTo>
                    <a:pt x="25013" y="29970"/>
                  </a:lnTo>
                  <a:lnTo>
                    <a:pt x="26154" y="28128"/>
                  </a:lnTo>
                  <a:lnTo>
                    <a:pt x="27558" y="25802"/>
                  </a:lnTo>
                  <a:lnTo>
                    <a:pt x="28962" y="23564"/>
                  </a:lnTo>
                  <a:lnTo>
                    <a:pt x="30717" y="20536"/>
                  </a:lnTo>
                  <a:lnTo>
                    <a:pt x="31902" y="18474"/>
                  </a:lnTo>
                  <a:lnTo>
                    <a:pt x="32955" y="16455"/>
                  </a:lnTo>
                  <a:lnTo>
                    <a:pt x="33920" y="14481"/>
                  </a:lnTo>
                  <a:lnTo>
                    <a:pt x="34930" y="12287"/>
                  </a:lnTo>
                  <a:lnTo>
                    <a:pt x="34930" y="12243"/>
                  </a:lnTo>
                  <a:lnTo>
                    <a:pt x="36027" y="8294"/>
                  </a:lnTo>
                  <a:lnTo>
                    <a:pt x="36553" y="6495"/>
                  </a:lnTo>
                  <a:lnTo>
                    <a:pt x="37870" y="2896"/>
                  </a:lnTo>
                  <a:lnTo>
                    <a:pt x="37870" y="2809"/>
                  </a:lnTo>
                  <a:lnTo>
                    <a:pt x="37957" y="1448"/>
                  </a:lnTo>
                  <a:lnTo>
                    <a:pt x="37957" y="1404"/>
                  </a:lnTo>
                  <a:lnTo>
                    <a:pt x="37694" y="132"/>
                  </a:lnTo>
                  <a:lnTo>
                    <a:pt x="37650" y="88"/>
                  </a:lnTo>
                  <a:lnTo>
                    <a:pt x="37606" y="44"/>
                  </a:lnTo>
                  <a:lnTo>
                    <a:pt x="3756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56" name="Google Shape;17256;p486"/>
            <p:cNvSpPr/>
            <p:nvPr/>
          </p:nvSpPr>
          <p:spPr>
            <a:xfrm>
              <a:off x="2083300" y="1434125"/>
              <a:ext cx="1010375" cy="1095925"/>
            </a:xfrm>
            <a:custGeom>
              <a:avLst/>
              <a:gdLst/>
              <a:ahLst/>
              <a:cxnLst/>
              <a:rect l="l" t="t" r="r" b="b"/>
              <a:pathLst>
                <a:path w="40415" h="43837" extrusionOk="0">
                  <a:moveTo>
                    <a:pt x="40238" y="0"/>
                  </a:moveTo>
                  <a:lnTo>
                    <a:pt x="40195" y="44"/>
                  </a:lnTo>
                  <a:lnTo>
                    <a:pt x="40107" y="88"/>
                  </a:lnTo>
                  <a:lnTo>
                    <a:pt x="40063" y="132"/>
                  </a:lnTo>
                  <a:lnTo>
                    <a:pt x="39098" y="2721"/>
                  </a:lnTo>
                  <a:lnTo>
                    <a:pt x="37957" y="5485"/>
                  </a:lnTo>
                  <a:lnTo>
                    <a:pt x="36991" y="8294"/>
                  </a:lnTo>
                  <a:lnTo>
                    <a:pt x="36465" y="9259"/>
                  </a:lnTo>
                  <a:lnTo>
                    <a:pt x="34885" y="12067"/>
                  </a:lnTo>
                  <a:lnTo>
                    <a:pt x="32735" y="15885"/>
                  </a:lnTo>
                  <a:lnTo>
                    <a:pt x="30102" y="20141"/>
                  </a:lnTo>
                  <a:lnTo>
                    <a:pt x="27206" y="24266"/>
                  </a:lnTo>
                  <a:lnTo>
                    <a:pt x="25890" y="25802"/>
                  </a:lnTo>
                  <a:lnTo>
                    <a:pt x="24090" y="27469"/>
                  </a:lnTo>
                  <a:lnTo>
                    <a:pt x="22247" y="29137"/>
                  </a:lnTo>
                  <a:lnTo>
                    <a:pt x="18605" y="31638"/>
                  </a:lnTo>
                  <a:lnTo>
                    <a:pt x="15007" y="33964"/>
                  </a:lnTo>
                  <a:lnTo>
                    <a:pt x="12945" y="35412"/>
                  </a:lnTo>
                  <a:lnTo>
                    <a:pt x="9171" y="37518"/>
                  </a:lnTo>
                  <a:lnTo>
                    <a:pt x="7021" y="38966"/>
                  </a:lnTo>
                  <a:lnTo>
                    <a:pt x="5178" y="40370"/>
                  </a:lnTo>
                  <a:lnTo>
                    <a:pt x="1448" y="42696"/>
                  </a:lnTo>
                  <a:lnTo>
                    <a:pt x="88" y="43486"/>
                  </a:lnTo>
                  <a:lnTo>
                    <a:pt x="0" y="43530"/>
                  </a:lnTo>
                  <a:lnTo>
                    <a:pt x="0" y="43617"/>
                  </a:lnTo>
                  <a:lnTo>
                    <a:pt x="0" y="43661"/>
                  </a:lnTo>
                  <a:lnTo>
                    <a:pt x="0" y="43749"/>
                  </a:lnTo>
                  <a:lnTo>
                    <a:pt x="88" y="43793"/>
                  </a:lnTo>
                  <a:lnTo>
                    <a:pt x="176" y="43837"/>
                  </a:lnTo>
                  <a:lnTo>
                    <a:pt x="263" y="43793"/>
                  </a:lnTo>
                  <a:lnTo>
                    <a:pt x="1624" y="43003"/>
                  </a:lnTo>
                  <a:lnTo>
                    <a:pt x="5397" y="40677"/>
                  </a:lnTo>
                  <a:lnTo>
                    <a:pt x="7240" y="39229"/>
                  </a:lnTo>
                  <a:lnTo>
                    <a:pt x="9347" y="37825"/>
                  </a:lnTo>
                  <a:lnTo>
                    <a:pt x="13120" y="35719"/>
                  </a:lnTo>
                  <a:lnTo>
                    <a:pt x="15183" y="34271"/>
                  </a:lnTo>
                  <a:lnTo>
                    <a:pt x="18781" y="31901"/>
                  </a:lnTo>
                  <a:lnTo>
                    <a:pt x="22467" y="29444"/>
                  </a:lnTo>
                  <a:lnTo>
                    <a:pt x="22467" y="29400"/>
                  </a:lnTo>
                  <a:lnTo>
                    <a:pt x="24354" y="27733"/>
                  </a:lnTo>
                  <a:lnTo>
                    <a:pt x="26153" y="26065"/>
                  </a:lnTo>
                  <a:lnTo>
                    <a:pt x="26153" y="26021"/>
                  </a:lnTo>
                  <a:lnTo>
                    <a:pt x="27469" y="24486"/>
                  </a:lnTo>
                  <a:lnTo>
                    <a:pt x="30409" y="20361"/>
                  </a:lnTo>
                  <a:lnTo>
                    <a:pt x="33042" y="16060"/>
                  </a:lnTo>
                  <a:lnTo>
                    <a:pt x="35192" y="12243"/>
                  </a:lnTo>
                  <a:lnTo>
                    <a:pt x="36772" y="9435"/>
                  </a:lnTo>
                  <a:lnTo>
                    <a:pt x="37299" y="8425"/>
                  </a:lnTo>
                  <a:lnTo>
                    <a:pt x="38264" y="5617"/>
                  </a:lnTo>
                  <a:lnTo>
                    <a:pt x="39449" y="2853"/>
                  </a:lnTo>
                  <a:lnTo>
                    <a:pt x="40414" y="264"/>
                  </a:lnTo>
                  <a:lnTo>
                    <a:pt x="40414" y="176"/>
                  </a:lnTo>
                  <a:lnTo>
                    <a:pt x="40414" y="132"/>
                  </a:lnTo>
                  <a:lnTo>
                    <a:pt x="40370" y="44"/>
                  </a:lnTo>
                  <a:lnTo>
                    <a:pt x="40326" y="44"/>
                  </a:lnTo>
                  <a:lnTo>
                    <a:pt x="4023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57" name="Google Shape;17257;p486"/>
            <p:cNvSpPr/>
            <p:nvPr/>
          </p:nvSpPr>
          <p:spPr>
            <a:xfrm>
              <a:off x="1945075" y="1451675"/>
              <a:ext cx="982950" cy="954425"/>
            </a:xfrm>
            <a:custGeom>
              <a:avLst/>
              <a:gdLst/>
              <a:ahLst/>
              <a:cxnLst/>
              <a:rect l="l" t="t" r="r" b="b"/>
              <a:pathLst>
                <a:path w="39318" h="38177" extrusionOk="0">
                  <a:moveTo>
                    <a:pt x="39054" y="0"/>
                  </a:moveTo>
                  <a:lnTo>
                    <a:pt x="39010" y="44"/>
                  </a:lnTo>
                  <a:lnTo>
                    <a:pt x="38966" y="132"/>
                  </a:lnTo>
                  <a:lnTo>
                    <a:pt x="38352" y="2107"/>
                  </a:lnTo>
                  <a:lnTo>
                    <a:pt x="37606" y="3950"/>
                  </a:lnTo>
                  <a:lnTo>
                    <a:pt x="36509" y="6056"/>
                  </a:lnTo>
                  <a:lnTo>
                    <a:pt x="35105" y="8557"/>
                  </a:lnTo>
                  <a:lnTo>
                    <a:pt x="33700" y="10970"/>
                  </a:lnTo>
                  <a:lnTo>
                    <a:pt x="32384" y="13208"/>
                  </a:lnTo>
                  <a:lnTo>
                    <a:pt x="31068" y="15095"/>
                  </a:lnTo>
                  <a:lnTo>
                    <a:pt x="29356" y="17553"/>
                  </a:lnTo>
                  <a:lnTo>
                    <a:pt x="28128" y="19001"/>
                  </a:lnTo>
                  <a:lnTo>
                    <a:pt x="26592" y="20492"/>
                  </a:lnTo>
                  <a:lnTo>
                    <a:pt x="24134" y="22774"/>
                  </a:lnTo>
                  <a:lnTo>
                    <a:pt x="22116" y="24486"/>
                  </a:lnTo>
                  <a:lnTo>
                    <a:pt x="18254" y="27075"/>
                  </a:lnTo>
                  <a:lnTo>
                    <a:pt x="16455" y="28215"/>
                  </a:lnTo>
                  <a:lnTo>
                    <a:pt x="14393" y="29488"/>
                  </a:lnTo>
                  <a:lnTo>
                    <a:pt x="12287" y="30717"/>
                  </a:lnTo>
                  <a:lnTo>
                    <a:pt x="8250" y="33042"/>
                  </a:lnTo>
                  <a:lnTo>
                    <a:pt x="88" y="37825"/>
                  </a:lnTo>
                  <a:lnTo>
                    <a:pt x="44" y="37869"/>
                  </a:lnTo>
                  <a:lnTo>
                    <a:pt x="0" y="37957"/>
                  </a:lnTo>
                  <a:lnTo>
                    <a:pt x="0" y="38001"/>
                  </a:lnTo>
                  <a:lnTo>
                    <a:pt x="0" y="38088"/>
                  </a:lnTo>
                  <a:lnTo>
                    <a:pt x="88" y="38132"/>
                  </a:lnTo>
                  <a:lnTo>
                    <a:pt x="176" y="38176"/>
                  </a:lnTo>
                  <a:lnTo>
                    <a:pt x="263" y="38132"/>
                  </a:lnTo>
                  <a:lnTo>
                    <a:pt x="8425" y="33349"/>
                  </a:lnTo>
                  <a:lnTo>
                    <a:pt x="12462" y="31024"/>
                  </a:lnTo>
                  <a:lnTo>
                    <a:pt x="14612" y="29795"/>
                  </a:lnTo>
                  <a:lnTo>
                    <a:pt x="16631" y="28523"/>
                  </a:lnTo>
                  <a:lnTo>
                    <a:pt x="18430" y="27382"/>
                  </a:lnTo>
                  <a:lnTo>
                    <a:pt x="20843" y="25802"/>
                  </a:lnTo>
                  <a:lnTo>
                    <a:pt x="22291" y="24793"/>
                  </a:lnTo>
                  <a:lnTo>
                    <a:pt x="22335" y="24749"/>
                  </a:lnTo>
                  <a:lnTo>
                    <a:pt x="24354" y="23038"/>
                  </a:lnTo>
                  <a:lnTo>
                    <a:pt x="26855" y="20756"/>
                  </a:lnTo>
                  <a:lnTo>
                    <a:pt x="28391" y="19264"/>
                  </a:lnTo>
                  <a:lnTo>
                    <a:pt x="29619" y="17772"/>
                  </a:lnTo>
                  <a:lnTo>
                    <a:pt x="31375" y="15315"/>
                  </a:lnTo>
                  <a:lnTo>
                    <a:pt x="32691" y="13428"/>
                  </a:lnTo>
                  <a:lnTo>
                    <a:pt x="34008" y="11146"/>
                  </a:lnTo>
                  <a:lnTo>
                    <a:pt x="35412" y="8733"/>
                  </a:lnTo>
                  <a:lnTo>
                    <a:pt x="36816" y="6231"/>
                  </a:lnTo>
                  <a:lnTo>
                    <a:pt x="37957" y="4081"/>
                  </a:lnTo>
                  <a:lnTo>
                    <a:pt x="38703" y="2194"/>
                  </a:lnTo>
                  <a:lnTo>
                    <a:pt x="39317" y="220"/>
                  </a:lnTo>
                  <a:lnTo>
                    <a:pt x="39317" y="176"/>
                  </a:lnTo>
                  <a:lnTo>
                    <a:pt x="39273" y="88"/>
                  </a:lnTo>
                  <a:lnTo>
                    <a:pt x="39229" y="44"/>
                  </a:lnTo>
                  <a:lnTo>
                    <a:pt x="3918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58" name="Google Shape;17258;p486"/>
            <p:cNvSpPr/>
            <p:nvPr/>
          </p:nvSpPr>
          <p:spPr>
            <a:xfrm>
              <a:off x="1822200" y="1600875"/>
              <a:ext cx="866675" cy="694425"/>
            </a:xfrm>
            <a:custGeom>
              <a:avLst/>
              <a:gdLst/>
              <a:ahLst/>
              <a:cxnLst/>
              <a:rect l="l" t="t" r="r" b="b"/>
              <a:pathLst>
                <a:path w="34667" h="27777" extrusionOk="0">
                  <a:moveTo>
                    <a:pt x="34359" y="0"/>
                  </a:moveTo>
                  <a:lnTo>
                    <a:pt x="34315" y="88"/>
                  </a:lnTo>
                  <a:lnTo>
                    <a:pt x="32867" y="2765"/>
                  </a:lnTo>
                  <a:lnTo>
                    <a:pt x="31375" y="5134"/>
                  </a:lnTo>
                  <a:lnTo>
                    <a:pt x="29839" y="7196"/>
                  </a:lnTo>
                  <a:lnTo>
                    <a:pt x="28216" y="8996"/>
                  </a:lnTo>
                  <a:lnTo>
                    <a:pt x="26592" y="10575"/>
                  </a:lnTo>
                  <a:lnTo>
                    <a:pt x="24881" y="12111"/>
                  </a:lnTo>
                  <a:lnTo>
                    <a:pt x="23301" y="13252"/>
                  </a:lnTo>
                  <a:lnTo>
                    <a:pt x="21370" y="14919"/>
                  </a:lnTo>
                  <a:lnTo>
                    <a:pt x="20537" y="15665"/>
                  </a:lnTo>
                  <a:lnTo>
                    <a:pt x="19659" y="16455"/>
                  </a:lnTo>
                  <a:lnTo>
                    <a:pt x="18737" y="17157"/>
                  </a:lnTo>
                  <a:lnTo>
                    <a:pt x="17772" y="17903"/>
                  </a:lnTo>
                  <a:lnTo>
                    <a:pt x="16719" y="18605"/>
                  </a:lnTo>
                  <a:lnTo>
                    <a:pt x="15666" y="19264"/>
                  </a:lnTo>
                  <a:lnTo>
                    <a:pt x="14569" y="19922"/>
                  </a:lnTo>
                  <a:lnTo>
                    <a:pt x="13472" y="20580"/>
                  </a:lnTo>
                  <a:lnTo>
                    <a:pt x="11190" y="21809"/>
                  </a:lnTo>
                  <a:lnTo>
                    <a:pt x="8864" y="22950"/>
                  </a:lnTo>
                  <a:lnTo>
                    <a:pt x="6583" y="24003"/>
                  </a:lnTo>
                  <a:lnTo>
                    <a:pt x="4389" y="25012"/>
                  </a:lnTo>
                  <a:lnTo>
                    <a:pt x="2414" y="26065"/>
                  </a:lnTo>
                  <a:lnTo>
                    <a:pt x="88" y="27469"/>
                  </a:lnTo>
                  <a:lnTo>
                    <a:pt x="44" y="27513"/>
                  </a:lnTo>
                  <a:lnTo>
                    <a:pt x="0" y="27557"/>
                  </a:lnTo>
                  <a:lnTo>
                    <a:pt x="0" y="27645"/>
                  </a:lnTo>
                  <a:lnTo>
                    <a:pt x="44" y="27689"/>
                  </a:lnTo>
                  <a:lnTo>
                    <a:pt x="88" y="27776"/>
                  </a:lnTo>
                  <a:lnTo>
                    <a:pt x="264" y="27776"/>
                  </a:lnTo>
                  <a:lnTo>
                    <a:pt x="2589" y="26372"/>
                  </a:lnTo>
                  <a:lnTo>
                    <a:pt x="4564" y="25319"/>
                  </a:lnTo>
                  <a:lnTo>
                    <a:pt x="6758" y="24354"/>
                  </a:lnTo>
                  <a:lnTo>
                    <a:pt x="9040" y="23257"/>
                  </a:lnTo>
                  <a:lnTo>
                    <a:pt x="11366" y="22116"/>
                  </a:lnTo>
                  <a:lnTo>
                    <a:pt x="13647" y="20887"/>
                  </a:lnTo>
                  <a:lnTo>
                    <a:pt x="14788" y="20229"/>
                  </a:lnTo>
                  <a:lnTo>
                    <a:pt x="15885" y="19571"/>
                  </a:lnTo>
                  <a:lnTo>
                    <a:pt x="16938" y="18869"/>
                  </a:lnTo>
                  <a:lnTo>
                    <a:pt x="17992" y="18167"/>
                  </a:lnTo>
                  <a:lnTo>
                    <a:pt x="18957" y="17464"/>
                  </a:lnTo>
                  <a:lnTo>
                    <a:pt x="19922" y="16718"/>
                  </a:lnTo>
                  <a:lnTo>
                    <a:pt x="20800" y="15929"/>
                  </a:lnTo>
                  <a:lnTo>
                    <a:pt x="21634" y="15183"/>
                  </a:lnTo>
                  <a:lnTo>
                    <a:pt x="23520" y="13559"/>
                  </a:lnTo>
                  <a:lnTo>
                    <a:pt x="25100" y="12374"/>
                  </a:lnTo>
                  <a:lnTo>
                    <a:pt x="26855" y="10839"/>
                  </a:lnTo>
                  <a:lnTo>
                    <a:pt x="28435" y="9215"/>
                  </a:lnTo>
                  <a:lnTo>
                    <a:pt x="30103" y="7416"/>
                  </a:lnTo>
                  <a:lnTo>
                    <a:pt x="31682" y="5310"/>
                  </a:lnTo>
                  <a:lnTo>
                    <a:pt x="33174" y="2940"/>
                  </a:lnTo>
                  <a:lnTo>
                    <a:pt x="34622" y="219"/>
                  </a:lnTo>
                  <a:lnTo>
                    <a:pt x="34666" y="176"/>
                  </a:lnTo>
                  <a:lnTo>
                    <a:pt x="34622" y="88"/>
                  </a:lnTo>
                  <a:lnTo>
                    <a:pt x="34622" y="44"/>
                  </a:lnTo>
                  <a:lnTo>
                    <a:pt x="3457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59" name="Google Shape;17259;p486"/>
            <p:cNvSpPr/>
            <p:nvPr/>
          </p:nvSpPr>
          <p:spPr>
            <a:xfrm>
              <a:off x="1699325" y="2110975"/>
              <a:ext cx="133875" cy="74625"/>
            </a:xfrm>
            <a:custGeom>
              <a:avLst/>
              <a:gdLst/>
              <a:ahLst/>
              <a:cxnLst/>
              <a:rect l="l" t="t" r="r" b="b"/>
              <a:pathLst>
                <a:path w="5355" h="2985" extrusionOk="0">
                  <a:moveTo>
                    <a:pt x="5091" y="0"/>
                  </a:moveTo>
                  <a:lnTo>
                    <a:pt x="89" y="2633"/>
                  </a:lnTo>
                  <a:lnTo>
                    <a:pt x="45" y="2677"/>
                  </a:lnTo>
                  <a:lnTo>
                    <a:pt x="1" y="2721"/>
                  </a:lnTo>
                  <a:lnTo>
                    <a:pt x="1" y="2809"/>
                  </a:lnTo>
                  <a:lnTo>
                    <a:pt x="1" y="2853"/>
                  </a:lnTo>
                  <a:lnTo>
                    <a:pt x="89" y="2940"/>
                  </a:lnTo>
                  <a:lnTo>
                    <a:pt x="176" y="2984"/>
                  </a:lnTo>
                  <a:lnTo>
                    <a:pt x="264" y="2940"/>
                  </a:lnTo>
                  <a:lnTo>
                    <a:pt x="5267" y="351"/>
                  </a:lnTo>
                  <a:lnTo>
                    <a:pt x="5310" y="308"/>
                  </a:lnTo>
                  <a:lnTo>
                    <a:pt x="5354" y="220"/>
                  </a:lnTo>
                  <a:lnTo>
                    <a:pt x="5354" y="176"/>
                  </a:lnTo>
                  <a:lnTo>
                    <a:pt x="5354" y="88"/>
                  </a:lnTo>
                  <a:lnTo>
                    <a:pt x="5310" y="44"/>
                  </a:lnTo>
                  <a:lnTo>
                    <a:pt x="522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60" name="Google Shape;17260;p486"/>
            <p:cNvSpPr/>
            <p:nvPr/>
          </p:nvSpPr>
          <p:spPr>
            <a:xfrm>
              <a:off x="2929075" y="3201400"/>
              <a:ext cx="121800" cy="42800"/>
            </a:xfrm>
            <a:custGeom>
              <a:avLst/>
              <a:gdLst/>
              <a:ahLst/>
              <a:cxnLst/>
              <a:rect l="l" t="t" r="r" b="b"/>
              <a:pathLst>
                <a:path w="4872" h="1712" extrusionOk="0">
                  <a:moveTo>
                    <a:pt x="2722" y="352"/>
                  </a:moveTo>
                  <a:lnTo>
                    <a:pt x="3950" y="439"/>
                  </a:lnTo>
                  <a:lnTo>
                    <a:pt x="4433" y="1054"/>
                  </a:lnTo>
                  <a:lnTo>
                    <a:pt x="4082" y="1229"/>
                  </a:lnTo>
                  <a:lnTo>
                    <a:pt x="1932" y="1361"/>
                  </a:lnTo>
                  <a:lnTo>
                    <a:pt x="440" y="1361"/>
                  </a:lnTo>
                  <a:lnTo>
                    <a:pt x="703" y="659"/>
                  </a:lnTo>
                  <a:lnTo>
                    <a:pt x="2722" y="352"/>
                  </a:lnTo>
                  <a:close/>
                  <a:moveTo>
                    <a:pt x="2722" y="0"/>
                  </a:moveTo>
                  <a:lnTo>
                    <a:pt x="528" y="308"/>
                  </a:lnTo>
                  <a:lnTo>
                    <a:pt x="440" y="352"/>
                  </a:lnTo>
                  <a:lnTo>
                    <a:pt x="396" y="439"/>
                  </a:lnTo>
                  <a:lnTo>
                    <a:pt x="1" y="1492"/>
                  </a:lnTo>
                  <a:lnTo>
                    <a:pt x="1" y="1536"/>
                  </a:lnTo>
                  <a:lnTo>
                    <a:pt x="45" y="1624"/>
                  </a:lnTo>
                  <a:lnTo>
                    <a:pt x="89" y="1712"/>
                  </a:lnTo>
                  <a:lnTo>
                    <a:pt x="1976" y="1712"/>
                  </a:lnTo>
                  <a:lnTo>
                    <a:pt x="4170" y="1580"/>
                  </a:lnTo>
                  <a:lnTo>
                    <a:pt x="4257" y="1536"/>
                  </a:lnTo>
                  <a:lnTo>
                    <a:pt x="4784" y="1229"/>
                  </a:lnTo>
                  <a:lnTo>
                    <a:pt x="4828" y="1185"/>
                  </a:lnTo>
                  <a:lnTo>
                    <a:pt x="4872" y="1141"/>
                  </a:lnTo>
                  <a:lnTo>
                    <a:pt x="4872" y="1054"/>
                  </a:lnTo>
                  <a:lnTo>
                    <a:pt x="4828" y="966"/>
                  </a:lnTo>
                  <a:lnTo>
                    <a:pt x="4213" y="132"/>
                  </a:lnTo>
                  <a:lnTo>
                    <a:pt x="4126" y="88"/>
                  </a:lnTo>
                  <a:lnTo>
                    <a:pt x="4082" y="88"/>
                  </a:lnTo>
                  <a:lnTo>
                    <a:pt x="272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61" name="Google Shape;17261;p486"/>
            <p:cNvSpPr/>
            <p:nvPr/>
          </p:nvSpPr>
          <p:spPr>
            <a:xfrm>
              <a:off x="463000" y="1796125"/>
              <a:ext cx="3006950" cy="2565925"/>
            </a:xfrm>
            <a:custGeom>
              <a:avLst/>
              <a:gdLst/>
              <a:ahLst/>
              <a:cxnLst/>
              <a:rect l="l" t="t" r="r" b="b"/>
              <a:pathLst>
                <a:path w="120278" h="102637" extrusionOk="0">
                  <a:moveTo>
                    <a:pt x="106586" y="1"/>
                  </a:moveTo>
                  <a:lnTo>
                    <a:pt x="106499" y="45"/>
                  </a:lnTo>
                  <a:lnTo>
                    <a:pt x="104173" y="2809"/>
                  </a:lnTo>
                  <a:lnTo>
                    <a:pt x="100355" y="7022"/>
                  </a:lnTo>
                  <a:lnTo>
                    <a:pt x="98512" y="7373"/>
                  </a:lnTo>
                  <a:lnTo>
                    <a:pt x="98425" y="7417"/>
                  </a:lnTo>
                  <a:lnTo>
                    <a:pt x="95967" y="9303"/>
                  </a:lnTo>
                  <a:lnTo>
                    <a:pt x="89561" y="14130"/>
                  </a:lnTo>
                  <a:lnTo>
                    <a:pt x="84997" y="16500"/>
                  </a:lnTo>
                  <a:lnTo>
                    <a:pt x="79293" y="18606"/>
                  </a:lnTo>
                  <a:lnTo>
                    <a:pt x="74334" y="20712"/>
                  </a:lnTo>
                  <a:lnTo>
                    <a:pt x="67620" y="23082"/>
                  </a:lnTo>
                  <a:lnTo>
                    <a:pt x="63364" y="24618"/>
                  </a:lnTo>
                  <a:lnTo>
                    <a:pt x="59151" y="25539"/>
                  </a:lnTo>
                  <a:lnTo>
                    <a:pt x="59108" y="25539"/>
                  </a:lnTo>
                  <a:lnTo>
                    <a:pt x="54017" y="27294"/>
                  </a:lnTo>
                  <a:lnTo>
                    <a:pt x="48664" y="28786"/>
                  </a:lnTo>
                  <a:lnTo>
                    <a:pt x="43662" y="30629"/>
                  </a:lnTo>
                  <a:lnTo>
                    <a:pt x="39010" y="31419"/>
                  </a:lnTo>
                  <a:lnTo>
                    <a:pt x="33920" y="32604"/>
                  </a:lnTo>
                  <a:lnTo>
                    <a:pt x="29795" y="32736"/>
                  </a:lnTo>
                  <a:lnTo>
                    <a:pt x="29708" y="32779"/>
                  </a:lnTo>
                  <a:lnTo>
                    <a:pt x="23169" y="35588"/>
                  </a:lnTo>
                  <a:lnTo>
                    <a:pt x="17509" y="37826"/>
                  </a:lnTo>
                  <a:lnTo>
                    <a:pt x="13603" y="37870"/>
                  </a:lnTo>
                  <a:lnTo>
                    <a:pt x="11892" y="36509"/>
                  </a:lnTo>
                  <a:lnTo>
                    <a:pt x="11848" y="36509"/>
                  </a:lnTo>
                  <a:lnTo>
                    <a:pt x="9786" y="35632"/>
                  </a:lnTo>
                  <a:lnTo>
                    <a:pt x="9742" y="35588"/>
                  </a:lnTo>
                  <a:lnTo>
                    <a:pt x="9654" y="35632"/>
                  </a:lnTo>
                  <a:lnTo>
                    <a:pt x="9610" y="35675"/>
                  </a:lnTo>
                  <a:lnTo>
                    <a:pt x="9566" y="35719"/>
                  </a:lnTo>
                  <a:lnTo>
                    <a:pt x="6802" y="42082"/>
                  </a:lnTo>
                  <a:lnTo>
                    <a:pt x="6802" y="42170"/>
                  </a:lnTo>
                  <a:lnTo>
                    <a:pt x="8338" y="50156"/>
                  </a:lnTo>
                  <a:lnTo>
                    <a:pt x="8864" y="55334"/>
                  </a:lnTo>
                  <a:lnTo>
                    <a:pt x="9479" y="61565"/>
                  </a:lnTo>
                  <a:lnTo>
                    <a:pt x="7285" y="64022"/>
                  </a:lnTo>
                  <a:lnTo>
                    <a:pt x="7241" y="64110"/>
                  </a:lnTo>
                  <a:lnTo>
                    <a:pt x="6758" y="67796"/>
                  </a:lnTo>
                  <a:lnTo>
                    <a:pt x="5266" y="69419"/>
                  </a:lnTo>
                  <a:lnTo>
                    <a:pt x="5222" y="69507"/>
                  </a:lnTo>
                  <a:lnTo>
                    <a:pt x="4432" y="72316"/>
                  </a:lnTo>
                  <a:lnTo>
                    <a:pt x="2984" y="76002"/>
                  </a:lnTo>
                  <a:lnTo>
                    <a:pt x="1756" y="79380"/>
                  </a:lnTo>
                  <a:lnTo>
                    <a:pt x="571" y="82540"/>
                  </a:lnTo>
                  <a:lnTo>
                    <a:pt x="44" y="86182"/>
                  </a:lnTo>
                  <a:lnTo>
                    <a:pt x="1" y="89341"/>
                  </a:lnTo>
                  <a:lnTo>
                    <a:pt x="132" y="92281"/>
                  </a:lnTo>
                  <a:lnTo>
                    <a:pt x="132" y="92369"/>
                  </a:lnTo>
                  <a:lnTo>
                    <a:pt x="176" y="92413"/>
                  </a:lnTo>
                  <a:lnTo>
                    <a:pt x="220" y="92457"/>
                  </a:lnTo>
                  <a:lnTo>
                    <a:pt x="395" y="92457"/>
                  </a:lnTo>
                  <a:lnTo>
                    <a:pt x="439" y="92413"/>
                  </a:lnTo>
                  <a:lnTo>
                    <a:pt x="483" y="92369"/>
                  </a:lnTo>
                  <a:lnTo>
                    <a:pt x="483" y="92281"/>
                  </a:lnTo>
                  <a:lnTo>
                    <a:pt x="352" y="89341"/>
                  </a:lnTo>
                  <a:lnTo>
                    <a:pt x="395" y="86226"/>
                  </a:lnTo>
                  <a:lnTo>
                    <a:pt x="922" y="82627"/>
                  </a:lnTo>
                  <a:lnTo>
                    <a:pt x="2063" y="79512"/>
                  </a:lnTo>
                  <a:lnTo>
                    <a:pt x="3335" y="76089"/>
                  </a:lnTo>
                  <a:lnTo>
                    <a:pt x="4740" y="72447"/>
                  </a:lnTo>
                  <a:lnTo>
                    <a:pt x="5529" y="69639"/>
                  </a:lnTo>
                  <a:lnTo>
                    <a:pt x="7065" y="68015"/>
                  </a:lnTo>
                  <a:lnTo>
                    <a:pt x="7109" y="67884"/>
                  </a:lnTo>
                  <a:lnTo>
                    <a:pt x="7592" y="64198"/>
                  </a:lnTo>
                  <a:lnTo>
                    <a:pt x="9786" y="61740"/>
                  </a:lnTo>
                  <a:lnTo>
                    <a:pt x="9830" y="61697"/>
                  </a:lnTo>
                  <a:lnTo>
                    <a:pt x="9830" y="61609"/>
                  </a:lnTo>
                  <a:lnTo>
                    <a:pt x="9215" y="55290"/>
                  </a:lnTo>
                  <a:lnTo>
                    <a:pt x="8689" y="50112"/>
                  </a:lnTo>
                  <a:lnTo>
                    <a:pt x="7153" y="42170"/>
                  </a:lnTo>
                  <a:lnTo>
                    <a:pt x="9830" y="36027"/>
                  </a:lnTo>
                  <a:lnTo>
                    <a:pt x="11717" y="36816"/>
                  </a:lnTo>
                  <a:lnTo>
                    <a:pt x="13428" y="38177"/>
                  </a:lnTo>
                  <a:lnTo>
                    <a:pt x="13560" y="38221"/>
                  </a:lnTo>
                  <a:lnTo>
                    <a:pt x="17553" y="38177"/>
                  </a:lnTo>
                  <a:lnTo>
                    <a:pt x="17597" y="38133"/>
                  </a:lnTo>
                  <a:lnTo>
                    <a:pt x="23301" y="35895"/>
                  </a:lnTo>
                  <a:lnTo>
                    <a:pt x="29839" y="33087"/>
                  </a:lnTo>
                  <a:lnTo>
                    <a:pt x="33964" y="32955"/>
                  </a:lnTo>
                  <a:lnTo>
                    <a:pt x="34008" y="32955"/>
                  </a:lnTo>
                  <a:lnTo>
                    <a:pt x="39098" y="31726"/>
                  </a:lnTo>
                  <a:lnTo>
                    <a:pt x="43749" y="30980"/>
                  </a:lnTo>
                  <a:lnTo>
                    <a:pt x="43793" y="30936"/>
                  </a:lnTo>
                  <a:lnTo>
                    <a:pt x="48752" y="29093"/>
                  </a:lnTo>
                  <a:lnTo>
                    <a:pt x="54105" y="27645"/>
                  </a:lnTo>
                  <a:lnTo>
                    <a:pt x="59239" y="25890"/>
                  </a:lnTo>
                  <a:lnTo>
                    <a:pt x="63452" y="24969"/>
                  </a:lnTo>
                  <a:lnTo>
                    <a:pt x="63496" y="24969"/>
                  </a:lnTo>
                  <a:lnTo>
                    <a:pt x="67752" y="23389"/>
                  </a:lnTo>
                  <a:lnTo>
                    <a:pt x="74466" y="21019"/>
                  </a:lnTo>
                  <a:lnTo>
                    <a:pt x="79424" y="18913"/>
                  </a:lnTo>
                  <a:lnTo>
                    <a:pt x="85129" y="16851"/>
                  </a:lnTo>
                  <a:lnTo>
                    <a:pt x="85129" y="16807"/>
                  </a:lnTo>
                  <a:lnTo>
                    <a:pt x="89736" y="14437"/>
                  </a:lnTo>
                  <a:lnTo>
                    <a:pt x="89780" y="14437"/>
                  </a:lnTo>
                  <a:lnTo>
                    <a:pt x="96187" y="9567"/>
                  </a:lnTo>
                  <a:lnTo>
                    <a:pt x="98644" y="7680"/>
                  </a:lnTo>
                  <a:lnTo>
                    <a:pt x="100487" y="7373"/>
                  </a:lnTo>
                  <a:lnTo>
                    <a:pt x="100575" y="7329"/>
                  </a:lnTo>
                  <a:lnTo>
                    <a:pt x="104436" y="3029"/>
                  </a:lnTo>
                  <a:lnTo>
                    <a:pt x="106674" y="352"/>
                  </a:lnTo>
                  <a:lnTo>
                    <a:pt x="112335" y="1712"/>
                  </a:lnTo>
                  <a:lnTo>
                    <a:pt x="112949" y="3555"/>
                  </a:lnTo>
                  <a:lnTo>
                    <a:pt x="116547" y="18343"/>
                  </a:lnTo>
                  <a:lnTo>
                    <a:pt x="116372" y="30410"/>
                  </a:lnTo>
                  <a:lnTo>
                    <a:pt x="116372" y="30454"/>
                  </a:lnTo>
                  <a:lnTo>
                    <a:pt x="118741" y="38396"/>
                  </a:lnTo>
                  <a:lnTo>
                    <a:pt x="117600" y="42214"/>
                  </a:lnTo>
                  <a:lnTo>
                    <a:pt x="116942" y="44890"/>
                  </a:lnTo>
                  <a:lnTo>
                    <a:pt x="116942" y="44934"/>
                  </a:lnTo>
                  <a:lnTo>
                    <a:pt x="116810" y="48225"/>
                  </a:lnTo>
                  <a:lnTo>
                    <a:pt x="116810" y="48313"/>
                  </a:lnTo>
                  <a:lnTo>
                    <a:pt x="119926" y="54939"/>
                  </a:lnTo>
                  <a:lnTo>
                    <a:pt x="119663" y="55948"/>
                  </a:lnTo>
                  <a:lnTo>
                    <a:pt x="118697" y="56475"/>
                  </a:lnTo>
                  <a:lnTo>
                    <a:pt x="118653" y="56475"/>
                  </a:lnTo>
                  <a:lnTo>
                    <a:pt x="115889" y="58537"/>
                  </a:lnTo>
                  <a:lnTo>
                    <a:pt x="113519" y="60468"/>
                  </a:lnTo>
                  <a:lnTo>
                    <a:pt x="109614" y="64154"/>
                  </a:lnTo>
                  <a:lnTo>
                    <a:pt x="109570" y="64198"/>
                  </a:lnTo>
                  <a:lnTo>
                    <a:pt x="104305" y="75519"/>
                  </a:lnTo>
                  <a:lnTo>
                    <a:pt x="100750" y="78634"/>
                  </a:lnTo>
                  <a:lnTo>
                    <a:pt x="98468" y="80784"/>
                  </a:lnTo>
                  <a:lnTo>
                    <a:pt x="91184" y="82935"/>
                  </a:lnTo>
                  <a:lnTo>
                    <a:pt x="87805" y="83417"/>
                  </a:lnTo>
                  <a:lnTo>
                    <a:pt x="87762" y="83417"/>
                  </a:lnTo>
                  <a:lnTo>
                    <a:pt x="84163" y="84470"/>
                  </a:lnTo>
                  <a:lnTo>
                    <a:pt x="84076" y="84514"/>
                  </a:lnTo>
                  <a:lnTo>
                    <a:pt x="82847" y="85962"/>
                  </a:lnTo>
                  <a:lnTo>
                    <a:pt x="82847" y="86006"/>
                  </a:lnTo>
                  <a:lnTo>
                    <a:pt x="81311" y="88858"/>
                  </a:lnTo>
                  <a:lnTo>
                    <a:pt x="78810" y="90965"/>
                  </a:lnTo>
                  <a:lnTo>
                    <a:pt x="74202" y="91886"/>
                  </a:lnTo>
                  <a:lnTo>
                    <a:pt x="74159" y="91886"/>
                  </a:lnTo>
                  <a:lnTo>
                    <a:pt x="70560" y="93905"/>
                  </a:lnTo>
                  <a:lnTo>
                    <a:pt x="70517" y="93992"/>
                  </a:lnTo>
                  <a:lnTo>
                    <a:pt x="68630" y="96669"/>
                  </a:lnTo>
                  <a:lnTo>
                    <a:pt x="65207" y="97196"/>
                  </a:lnTo>
                  <a:lnTo>
                    <a:pt x="63671" y="96932"/>
                  </a:lnTo>
                  <a:lnTo>
                    <a:pt x="62004" y="96932"/>
                  </a:lnTo>
                  <a:lnTo>
                    <a:pt x="58098" y="97942"/>
                  </a:lnTo>
                  <a:lnTo>
                    <a:pt x="52482" y="98995"/>
                  </a:lnTo>
                  <a:lnTo>
                    <a:pt x="51253" y="98819"/>
                  </a:lnTo>
                  <a:lnTo>
                    <a:pt x="48006" y="98380"/>
                  </a:lnTo>
                  <a:lnTo>
                    <a:pt x="44451" y="97547"/>
                  </a:lnTo>
                  <a:lnTo>
                    <a:pt x="43398" y="95923"/>
                  </a:lnTo>
                  <a:lnTo>
                    <a:pt x="41160" y="93115"/>
                  </a:lnTo>
                  <a:lnTo>
                    <a:pt x="41160" y="92325"/>
                  </a:lnTo>
                  <a:lnTo>
                    <a:pt x="41160" y="90833"/>
                  </a:lnTo>
                  <a:lnTo>
                    <a:pt x="42038" y="88990"/>
                  </a:lnTo>
                  <a:lnTo>
                    <a:pt x="43618" y="86972"/>
                  </a:lnTo>
                  <a:lnTo>
                    <a:pt x="46646" y="85348"/>
                  </a:lnTo>
                  <a:lnTo>
                    <a:pt x="46689" y="85304"/>
                  </a:lnTo>
                  <a:lnTo>
                    <a:pt x="47216" y="84427"/>
                  </a:lnTo>
                  <a:lnTo>
                    <a:pt x="47216" y="84383"/>
                  </a:lnTo>
                  <a:lnTo>
                    <a:pt x="48006" y="82627"/>
                  </a:lnTo>
                  <a:lnTo>
                    <a:pt x="49015" y="80916"/>
                  </a:lnTo>
                  <a:lnTo>
                    <a:pt x="50551" y="78854"/>
                  </a:lnTo>
                  <a:lnTo>
                    <a:pt x="51297" y="77493"/>
                  </a:lnTo>
                  <a:lnTo>
                    <a:pt x="51297" y="77450"/>
                  </a:lnTo>
                  <a:lnTo>
                    <a:pt x="51428" y="76528"/>
                  </a:lnTo>
                  <a:lnTo>
                    <a:pt x="51428" y="76484"/>
                  </a:lnTo>
                  <a:lnTo>
                    <a:pt x="51341" y="75036"/>
                  </a:lnTo>
                  <a:lnTo>
                    <a:pt x="52043" y="70692"/>
                  </a:lnTo>
                  <a:lnTo>
                    <a:pt x="55685" y="63847"/>
                  </a:lnTo>
                  <a:lnTo>
                    <a:pt x="58405" y="60029"/>
                  </a:lnTo>
                  <a:lnTo>
                    <a:pt x="61214" y="58318"/>
                  </a:lnTo>
                  <a:lnTo>
                    <a:pt x="65163" y="56563"/>
                  </a:lnTo>
                  <a:lnTo>
                    <a:pt x="65207" y="56519"/>
                  </a:lnTo>
                  <a:lnTo>
                    <a:pt x="68761" y="52789"/>
                  </a:lnTo>
                  <a:lnTo>
                    <a:pt x="77845" y="45768"/>
                  </a:lnTo>
                  <a:lnTo>
                    <a:pt x="82452" y="41950"/>
                  </a:lnTo>
                  <a:lnTo>
                    <a:pt x="89122" y="38308"/>
                  </a:lnTo>
                  <a:lnTo>
                    <a:pt x="93554" y="38089"/>
                  </a:lnTo>
                  <a:lnTo>
                    <a:pt x="93598" y="38045"/>
                  </a:lnTo>
                  <a:lnTo>
                    <a:pt x="105709" y="31726"/>
                  </a:lnTo>
                  <a:lnTo>
                    <a:pt x="105796" y="31682"/>
                  </a:lnTo>
                  <a:lnTo>
                    <a:pt x="105796" y="31595"/>
                  </a:lnTo>
                  <a:lnTo>
                    <a:pt x="106455" y="27821"/>
                  </a:lnTo>
                  <a:lnTo>
                    <a:pt x="106455" y="27777"/>
                  </a:lnTo>
                  <a:lnTo>
                    <a:pt x="106235" y="24705"/>
                  </a:lnTo>
                  <a:lnTo>
                    <a:pt x="106411" y="21546"/>
                  </a:lnTo>
                  <a:lnTo>
                    <a:pt x="106367" y="21414"/>
                  </a:lnTo>
                  <a:lnTo>
                    <a:pt x="104875" y="19396"/>
                  </a:lnTo>
                  <a:lnTo>
                    <a:pt x="104787" y="19308"/>
                  </a:lnTo>
                  <a:lnTo>
                    <a:pt x="100575" y="17992"/>
                  </a:lnTo>
                  <a:lnTo>
                    <a:pt x="99127" y="17421"/>
                  </a:lnTo>
                  <a:lnTo>
                    <a:pt x="95090" y="15842"/>
                  </a:lnTo>
                  <a:lnTo>
                    <a:pt x="94914" y="15842"/>
                  </a:lnTo>
                  <a:lnTo>
                    <a:pt x="91448" y="18343"/>
                  </a:lnTo>
                  <a:lnTo>
                    <a:pt x="83461" y="23916"/>
                  </a:lnTo>
                  <a:lnTo>
                    <a:pt x="79688" y="25100"/>
                  </a:lnTo>
                  <a:lnTo>
                    <a:pt x="76353" y="24662"/>
                  </a:lnTo>
                  <a:lnTo>
                    <a:pt x="76265" y="24705"/>
                  </a:lnTo>
                  <a:lnTo>
                    <a:pt x="70824" y="26724"/>
                  </a:lnTo>
                  <a:lnTo>
                    <a:pt x="65119" y="28655"/>
                  </a:lnTo>
                  <a:lnTo>
                    <a:pt x="61126" y="30103"/>
                  </a:lnTo>
                  <a:lnTo>
                    <a:pt x="56519" y="31726"/>
                  </a:lnTo>
                  <a:lnTo>
                    <a:pt x="51428" y="33569"/>
                  </a:lnTo>
                  <a:lnTo>
                    <a:pt x="47435" y="35017"/>
                  </a:lnTo>
                  <a:lnTo>
                    <a:pt x="47391" y="35017"/>
                  </a:lnTo>
                  <a:lnTo>
                    <a:pt x="42784" y="37431"/>
                  </a:lnTo>
                  <a:lnTo>
                    <a:pt x="38923" y="38572"/>
                  </a:lnTo>
                  <a:lnTo>
                    <a:pt x="35237" y="39756"/>
                  </a:lnTo>
                  <a:lnTo>
                    <a:pt x="31594" y="40678"/>
                  </a:lnTo>
                  <a:lnTo>
                    <a:pt x="31551" y="40722"/>
                  </a:lnTo>
                  <a:lnTo>
                    <a:pt x="27382" y="43530"/>
                  </a:lnTo>
                  <a:lnTo>
                    <a:pt x="27338" y="43574"/>
                  </a:lnTo>
                  <a:lnTo>
                    <a:pt x="24354" y="47435"/>
                  </a:lnTo>
                  <a:lnTo>
                    <a:pt x="24354" y="47479"/>
                  </a:lnTo>
                  <a:lnTo>
                    <a:pt x="22731" y="50507"/>
                  </a:lnTo>
                  <a:lnTo>
                    <a:pt x="21590" y="53491"/>
                  </a:lnTo>
                  <a:lnTo>
                    <a:pt x="19659" y="56255"/>
                  </a:lnTo>
                  <a:lnTo>
                    <a:pt x="19615" y="56299"/>
                  </a:lnTo>
                  <a:lnTo>
                    <a:pt x="18167" y="68937"/>
                  </a:lnTo>
                  <a:lnTo>
                    <a:pt x="18562" y="76133"/>
                  </a:lnTo>
                  <a:lnTo>
                    <a:pt x="18211" y="77976"/>
                  </a:lnTo>
                  <a:lnTo>
                    <a:pt x="17553" y="80258"/>
                  </a:lnTo>
                  <a:lnTo>
                    <a:pt x="16368" y="81969"/>
                  </a:lnTo>
                  <a:lnTo>
                    <a:pt x="14920" y="83988"/>
                  </a:lnTo>
                  <a:lnTo>
                    <a:pt x="13428" y="84514"/>
                  </a:lnTo>
                  <a:lnTo>
                    <a:pt x="13340" y="84558"/>
                  </a:lnTo>
                  <a:lnTo>
                    <a:pt x="13296" y="84646"/>
                  </a:lnTo>
                  <a:lnTo>
                    <a:pt x="12331" y="86796"/>
                  </a:lnTo>
                  <a:lnTo>
                    <a:pt x="11717" y="89209"/>
                  </a:lnTo>
                  <a:lnTo>
                    <a:pt x="11717" y="89253"/>
                  </a:lnTo>
                  <a:lnTo>
                    <a:pt x="12419" y="95528"/>
                  </a:lnTo>
                  <a:lnTo>
                    <a:pt x="13560" y="102461"/>
                  </a:lnTo>
                  <a:lnTo>
                    <a:pt x="13603" y="102593"/>
                  </a:lnTo>
                  <a:lnTo>
                    <a:pt x="13735" y="102637"/>
                  </a:lnTo>
                  <a:lnTo>
                    <a:pt x="13823" y="102593"/>
                  </a:lnTo>
                  <a:lnTo>
                    <a:pt x="13867" y="102549"/>
                  </a:lnTo>
                  <a:lnTo>
                    <a:pt x="13911" y="102505"/>
                  </a:lnTo>
                  <a:lnTo>
                    <a:pt x="13911" y="102417"/>
                  </a:lnTo>
                  <a:lnTo>
                    <a:pt x="12770" y="95484"/>
                  </a:lnTo>
                  <a:lnTo>
                    <a:pt x="12068" y="89253"/>
                  </a:lnTo>
                  <a:lnTo>
                    <a:pt x="12682" y="86928"/>
                  </a:lnTo>
                  <a:lnTo>
                    <a:pt x="13603" y="84821"/>
                  </a:lnTo>
                  <a:lnTo>
                    <a:pt x="15095" y="84295"/>
                  </a:lnTo>
                  <a:lnTo>
                    <a:pt x="15183" y="84207"/>
                  </a:lnTo>
                  <a:lnTo>
                    <a:pt x="16675" y="82189"/>
                  </a:lnTo>
                  <a:lnTo>
                    <a:pt x="17860" y="80433"/>
                  </a:lnTo>
                  <a:lnTo>
                    <a:pt x="17860" y="80390"/>
                  </a:lnTo>
                  <a:lnTo>
                    <a:pt x="18562" y="78064"/>
                  </a:lnTo>
                  <a:lnTo>
                    <a:pt x="18913" y="76221"/>
                  </a:lnTo>
                  <a:lnTo>
                    <a:pt x="18913" y="76133"/>
                  </a:lnTo>
                  <a:lnTo>
                    <a:pt x="18518" y="68937"/>
                  </a:lnTo>
                  <a:lnTo>
                    <a:pt x="19966" y="56387"/>
                  </a:lnTo>
                  <a:lnTo>
                    <a:pt x="21853" y="53666"/>
                  </a:lnTo>
                  <a:lnTo>
                    <a:pt x="21897" y="53623"/>
                  </a:lnTo>
                  <a:lnTo>
                    <a:pt x="23082" y="50683"/>
                  </a:lnTo>
                  <a:lnTo>
                    <a:pt x="24661" y="47655"/>
                  </a:lnTo>
                  <a:lnTo>
                    <a:pt x="27601" y="43793"/>
                  </a:lnTo>
                  <a:lnTo>
                    <a:pt x="31682" y="41029"/>
                  </a:lnTo>
                  <a:lnTo>
                    <a:pt x="35324" y="40107"/>
                  </a:lnTo>
                  <a:lnTo>
                    <a:pt x="39054" y="38879"/>
                  </a:lnTo>
                  <a:lnTo>
                    <a:pt x="42872" y="37782"/>
                  </a:lnTo>
                  <a:lnTo>
                    <a:pt x="42916" y="37782"/>
                  </a:lnTo>
                  <a:lnTo>
                    <a:pt x="47567" y="35324"/>
                  </a:lnTo>
                  <a:lnTo>
                    <a:pt x="51560" y="33920"/>
                  </a:lnTo>
                  <a:lnTo>
                    <a:pt x="56650" y="32077"/>
                  </a:lnTo>
                  <a:lnTo>
                    <a:pt x="61214" y="30454"/>
                  </a:lnTo>
                  <a:lnTo>
                    <a:pt x="65251" y="28962"/>
                  </a:lnTo>
                  <a:lnTo>
                    <a:pt x="70911" y="27075"/>
                  </a:lnTo>
                  <a:lnTo>
                    <a:pt x="76353" y="25013"/>
                  </a:lnTo>
                  <a:lnTo>
                    <a:pt x="79644" y="25451"/>
                  </a:lnTo>
                  <a:lnTo>
                    <a:pt x="79731" y="25451"/>
                  </a:lnTo>
                  <a:lnTo>
                    <a:pt x="83593" y="24223"/>
                  </a:lnTo>
                  <a:lnTo>
                    <a:pt x="83681" y="24223"/>
                  </a:lnTo>
                  <a:lnTo>
                    <a:pt x="91623" y="18606"/>
                  </a:lnTo>
                  <a:lnTo>
                    <a:pt x="95046" y="16193"/>
                  </a:lnTo>
                  <a:lnTo>
                    <a:pt x="98995" y="17728"/>
                  </a:lnTo>
                  <a:lnTo>
                    <a:pt x="100443" y="18343"/>
                  </a:lnTo>
                  <a:lnTo>
                    <a:pt x="104656" y="19659"/>
                  </a:lnTo>
                  <a:lnTo>
                    <a:pt x="106060" y="21590"/>
                  </a:lnTo>
                  <a:lnTo>
                    <a:pt x="105884" y="24662"/>
                  </a:lnTo>
                  <a:lnTo>
                    <a:pt x="105884" y="24705"/>
                  </a:lnTo>
                  <a:lnTo>
                    <a:pt x="106104" y="27777"/>
                  </a:lnTo>
                  <a:lnTo>
                    <a:pt x="105489" y="31463"/>
                  </a:lnTo>
                  <a:lnTo>
                    <a:pt x="93466" y="37738"/>
                  </a:lnTo>
                  <a:lnTo>
                    <a:pt x="89078" y="37957"/>
                  </a:lnTo>
                  <a:lnTo>
                    <a:pt x="88990" y="37957"/>
                  </a:lnTo>
                  <a:lnTo>
                    <a:pt x="82277" y="41643"/>
                  </a:lnTo>
                  <a:lnTo>
                    <a:pt x="82233" y="41643"/>
                  </a:lnTo>
                  <a:lnTo>
                    <a:pt x="77625" y="45505"/>
                  </a:lnTo>
                  <a:lnTo>
                    <a:pt x="68542" y="52526"/>
                  </a:lnTo>
                  <a:lnTo>
                    <a:pt x="68498" y="52569"/>
                  </a:lnTo>
                  <a:lnTo>
                    <a:pt x="64988" y="56255"/>
                  </a:lnTo>
                  <a:lnTo>
                    <a:pt x="61082" y="58011"/>
                  </a:lnTo>
                  <a:lnTo>
                    <a:pt x="61038" y="58011"/>
                  </a:lnTo>
                  <a:lnTo>
                    <a:pt x="58186" y="59766"/>
                  </a:lnTo>
                  <a:lnTo>
                    <a:pt x="58142" y="59810"/>
                  </a:lnTo>
                  <a:lnTo>
                    <a:pt x="55378" y="63627"/>
                  </a:lnTo>
                  <a:lnTo>
                    <a:pt x="55378" y="63671"/>
                  </a:lnTo>
                  <a:lnTo>
                    <a:pt x="51736" y="70516"/>
                  </a:lnTo>
                  <a:lnTo>
                    <a:pt x="51692" y="70604"/>
                  </a:lnTo>
                  <a:lnTo>
                    <a:pt x="50990" y="74992"/>
                  </a:lnTo>
                  <a:lnTo>
                    <a:pt x="50990" y="75036"/>
                  </a:lnTo>
                  <a:lnTo>
                    <a:pt x="51077" y="76484"/>
                  </a:lnTo>
                  <a:lnTo>
                    <a:pt x="50946" y="77362"/>
                  </a:lnTo>
                  <a:lnTo>
                    <a:pt x="50244" y="78678"/>
                  </a:lnTo>
                  <a:lnTo>
                    <a:pt x="48708" y="80697"/>
                  </a:lnTo>
                  <a:lnTo>
                    <a:pt x="47699" y="82452"/>
                  </a:lnTo>
                  <a:lnTo>
                    <a:pt x="47699" y="82496"/>
                  </a:lnTo>
                  <a:lnTo>
                    <a:pt x="46909" y="84251"/>
                  </a:lnTo>
                  <a:lnTo>
                    <a:pt x="46426" y="85085"/>
                  </a:lnTo>
                  <a:lnTo>
                    <a:pt x="43442" y="86664"/>
                  </a:lnTo>
                  <a:lnTo>
                    <a:pt x="43354" y="86708"/>
                  </a:lnTo>
                  <a:lnTo>
                    <a:pt x="41775" y="88771"/>
                  </a:lnTo>
                  <a:lnTo>
                    <a:pt x="41731" y="88815"/>
                  </a:lnTo>
                  <a:lnTo>
                    <a:pt x="40809" y="90701"/>
                  </a:lnTo>
                  <a:lnTo>
                    <a:pt x="40809" y="90789"/>
                  </a:lnTo>
                  <a:lnTo>
                    <a:pt x="40809" y="92325"/>
                  </a:lnTo>
                  <a:lnTo>
                    <a:pt x="40809" y="93203"/>
                  </a:lnTo>
                  <a:lnTo>
                    <a:pt x="40853" y="93290"/>
                  </a:lnTo>
                  <a:lnTo>
                    <a:pt x="43091" y="96143"/>
                  </a:lnTo>
                  <a:lnTo>
                    <a:pt x="44188" y="97810"/>
                  </a:lnTo>
                  <a:lnTo>
                    <a:pt x="44276" y="97898"/>
                  </a:lnTo>
                  <a:lnTo>
                    <a:pt x="47918" y="98732"/>
                  </a:lnTo>
                  <a:lnTo>
                    <a:pt x="51209" y="99170"/>
                  </a:lnTo>
                  <a:lnTo>
                    <a:pt x="52438" y="99346"/>
                  </a:lnTo>
                  <a:lnTo>
                    <a:pt x="52482" y="99346"/>
                  </a:lnTo>
                  <a:lnTo>
                    <a:pt x="58186" y="98293"/>
                  </a:lnTo>
                  <a:lnTo>
                    <a:pt x="62091" y="97283"/>
                  </a:lnTo>
                  <a:lnTo>
                    <a:pt x="63627" y="97283"/>
                  </a:lnTo>
                  <a:lnTo>
                    <a:pt x="65163" y="97547"/>
                  </a:lnTo>
                  <a:lnTo>
                    <a:pt x="65251" y="97547"/>
                  </a:lnTo>
                  <a:lnTo>
                    <a:pt x="68761" y="96976"/>
                  </a:lnTo>
                  <a:lnTo>
                    <a:pt x="68805" y="96976"/>
                  </a:lnTo>
                  <a:lnTo>
                    <a:pt x="68893" y="96932"/>
                  </a:lnTo>
                  <a:lnTo>
                    <a:pt x="70780" y="94212"/>
                  </a:lnTo>
                  <a:lnTo>
                    <a:pt x="74334" y="92193"/>
                  </a:lnTo>
                  <a:lnTo>
                    <a:pt x="78942" y="91316"/>
                  </a:lnTo>
                  <a:lnTo>
                    <a:pt x="79029" y="91272"/>
                  </a:lnTo>
                  <a:lnTo>
                    <a:pt x="81574" y="89122"/>
                  </a:lnTo>
                  <a:lnTo>
                    <a:pt x="81618" y="89034"/>
                  </a:lnTo>
                  <a:lnTo>
                    <a:pt x="83110" y="86182"/>
                  </a:lnTo>
                  <a:lnTo>
                    <a:pt x="84295" y="84778"/>
                  </a:lnTo>
                  <a:lnTo>
                    <a:pt x="87849" y="83724"/>
                  </a:lnTo>
                  <a:lnTo>
                    <a:pt x="91228" y="83286"/>
                  </a:lnTo>
                  <a:lnTo>
                    <a:pt x="91272" y="83286"/>
                  </a:lnTo>
                  <a:lnTo>
                    <a:pt x="98600" y="81136"/>
                  </a:lnTo>
                  <a:lnTo>
                    <a:pt x="98644" y="81092"/>
                  </a:lnTo>
                  <a:lnTo>
                    <a:pt x="100970" y="78854"/>
                  </a:lnTo>
                  <a:lnTo>
                    <a:pt x="104568" y="75782"/>
                  </a:lnTo>
                  <a:lnTo>
                    <a:pt x="104612" y="75738"/>
                  </a:lnTo>
                  <a:lnTo>
                    <a:pt x="109877" y="64373"/>
                  </a:lnTo>
                  <a:lnTo>
                    <a:pt x="113739" y="60731"/>
                  </a:lnTo>
                  <a:lnTo>
                    <a:pt x="116065" y="58800"/>
                  </a:lnTo>
                  <a:lnTo>
                    <a:pt x="118873" y="56782"/>
                  </a:lnTo>
                  <a:lnTo>
                    <a:pt x="119882" y="56255"/>
                  </a:lnTo>
                  <a:lnTo>
                    <a:pt x="119926" y="56211"/>
                  </a:lnTo>
                  <a:lnTo>
                    <a:pt x="119970" y="56124"/>
                  </a:lnTo>
                  <a:lnTo>
                    <a:pt x="120277" y="54983"/>
                  </a:lnTo>
                  <a:lnTo>
                    <a:pt x="120277" y="54851"/>
                  </a:lnTo>
                  <a:lnTo>
                    <a:pt x="117162" y="48225"/>
                  </a:lnTo>
                  <a:lnTo>
                    <a:pt x="117293" y="44978"/>
                  </a:lnTo>
                  <a:lnTo>
                    <a:pt x="117907" y="42301"/>
                  </a:lnTo>
                  <a:lnTo>
                    <a:pt x="119092" y="38484"/>
                  </a:lnTo>
                  <a:lnTo>
                    <a:pt x="119092" y="38352"/>
                  </a:lnTo>
                  <a:lnTo>
                    <a:pt x="116723" y="30366"/>
                  </a:lnTo>
                  <a:lnTo>
                    <a:pt x="116898" y="18343"/>
                  </a:lnTo>
                  <a:lnTo>
                    <a:pt x="116898" y="18299"/>
                  </a:lnTo>
                  <a:lnTo>
                    <a:pt x="113256" y="3423"/>
                  </a:lnTo>
                  <a:lnTo>
                    <a:pt x="112598" y="1493"/>
                  </a:lnTo>
                  <a:lnTo>
                    <a:pt x="112554" y="1449"/>
                  </a:lnTo>
                  <a:lnTo>
                    <a:pt x="112510" y="1405"/>
                  </a:lnTo>
                  <a:lnTo>
                    <a:pt x="10667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62" name="Google Shape;17262;p486"/>
            <p:cNvSpPr/>
            <p:nvPr/>
          </p:nvSpPr>
          <p:spPr>
            <a:xfrm>
              <a:off x="1260525" y="3161900"/>
              <a:ext cx="125100" cy="1464550"/>
            </a:xfrm>
            <a:custGeom>
              <a:avLst/>
              <a:gdLst/>
              <a:ahLst/>
              <a:cxnLst/>
              <a:rect l="l" t="t" r="r" b="b"/>
              <a:pathLst>
                <a:path w="5004" h="58582" extrusionOk="0">
                  <a:moveTo>
                    <a:pt x="2195" y="1"/>
                  </a:moveTo>
                  <a:lnTo>
                    <a:pt x="2107" y="45"/>
                  </a:lnTo>
                  <a:lnTo>
                    <a:pt x="2063" y="89"/>
                  </a:lnTo>
                  <a:lnTo>
                    <a:pt x="2019" y="132"/>
                  </a:lnTo>
                  <a:lnTo>
                    <a:pt x="2019" y="264"/>
                  </a:lnTo>
                  <a:lnTo>
                    <a:pt x="2019" y="308"/>
                  </a:lnTo>
                  <a:lnTo>
                    <a:pt x="2721" y="3029"/>
                  </a:lnTo>
                  <a:lnTo>
                    <a:pt x="3336" y="5837"/>
                  </a:lnTo>
                  <a:lnTo>
                    <a:pt x="4257" y="9479"/>
                  </a:lnTo>
                  <a:lnTo>
                    <a:pt x="4564" y="11761"/>
                  </a:lnTo>
                  <a:lnTo>
                    <a:pt x="4652" y="14437"/>
                  </a:lnTo>
                  <a:lnTo>
                    <a:pt x="4520" y="17070"/>
                  </a:lnTo>
                  <a:lnTo>
                    <a:pt x="4389" y="19220"/>
                  </a:lnTo>
                  <a:lnTo>
                    <a:pt x="4301" y="20581"/>
                  </a:lnTo>
                  <a:lnTo>
                    <a:pt x="3994" y="24223"/>
                  </a:lnTo>
                  <a:lnTo>
                    <a:pt x="3994" y="24267"/>
                  </a:lnTo>
                  <a:lnTo>
                    <a:pt x="4038" y="26548"/>
                  </a:lnTo>
                  <a:lnTo>
                    <a:pt x="3599" y="30936"/>
                  </a:lnTo>
                  <a:lnTo>
                    <a:pt x="3248" y="33657"/>
                  </a:lnTo>
                  <a:lnTo>
                    <a:pt x="2897" y="36070"/>
                  </a:lnTo>
                  <a:lnTo>
                    <a:pt x="2414" y="38615"/>
                  </a:lnTo>
                  <a:lnTo>
                    <a:pt x="1800" y="40634"/>
                  </a:lnTo>
                  <a:lnTo>
                    <a:pt x="132" y="46689"/>
                  </a:lnTo>
                  <a:lnTo>
                    <a:pt x="1" y="49015"/>
                  </a:lnTo>
                  <a:lnTo>
                    <a:pt x="1" y="50463"/>
                  </a:lnTo>
                  <a:lnTo>
                    <a:pt x="1" y="50507"/>
                  </a:lnTo>
                  <a:lnTo>
                    <a:pt x="527" y="52789"/>
                  </a:lnTo>
                  <a:lnTo>
                    <a:pt x="1317" y="55509"/>
                  </a:lnTo>
                  <a:lnTo>
                    <a:pt x="2107" y="57528"/>
                  </a:lnTo>
                  <a:lnTo>
                    <a:pt x="2151" y="57572"/>
                  </a:lnTo>
                  <a:lnTo>
                    <a:pt x="2809" y="58537"/>
                  </a:lnTo>
                  <a:lnTo>
                    <a:pt x="2897" y="58581"/>
                  </a:lnTo>
                  <a:lnTo>
                    <a:pt x="2941" y="58581"/>
                  </a:lnTo>
                  <a:lnTo>
                    <a:pt x="3072" y="58537"/>
                  </a:lnTo>
                  <a:lnTo>
                    <a:pt x="3116" y="58493"/>
                  </a:lnTo>
                  <a:lnTo>
                    <a:pt x="3116" y="58449"/>
                  </a:lnTo>
                  <a:lnTo>
                    <a:pt x="3116" y="58362"/>
                  </a:lnTo>
                  <a:lnTo>
                    <a:pt x="3116" y="58318"/>
                  </a:lnTo>
                  <a:lnTo>
                    <a:pt x="2458" y="57396"/>
                  </a:lnTo>
                  <a:lnTo>
                    <a:pt x="1668" y="55378"/>
                  </a:lnTo>
                  <a:lnTo>
                    <a:pt x="878" y="52701"/>
                  </a:lnTo>
                  <a:lnTo>
                    <a:pt x="352" y="50419"/>
                  </a:lnTo>
                  <a:lnTo>
                    <a:pt x="352" y="49015"/>
                  </a:lnTo>
                  <a:lnTo>
                    <a:pt x="483" y="46733"/>
                  </a:lnTo>
                  <a:lnTo>
                    <a:pt x="2107" y="40722"/>
                  </a:lnTo>
                  <a:lnTo>
                    <a:pt x="2765" y="38703"/>
                  </a:lnTo>
                  <a:lnTo>
                    <a:pt x="2765" y="38659"/>
                  </a:lnTo>
                  <a:lnTo>
                    <a:pt x="3248" y="36158"/>
                  </a:lnTo>
                  <a:lnTo>
                    <a:pt x="3599" y="33701"/>
                  </a:lnTo>
                  <a:lnTo>
                    <a:pt x="3950" y="30936"/>
                  </a:lnTo>
                  <a:lnTo>
                    <a:pt x="4389" y="26548"/>
                  </a:lnTo>
                  <a:lnTo>
                    <a:pt x="4345" y="24267"/>
                  </a:lnTo>
                  <a:lnTo>
                    <a:pt x="4652" y="20581"/>
                  </a:lnTo>
                  <a:lnTo>
                    <a:pt x="4740" y="19264"/>
                  </a:lnTo>
                  <a:lnTo>
                    <a:pt x="4871" y="17114"/>
                  </a:lnTo>
                  <a:lnTo>
                    <a:pt x="5003" y="14437"/>
                  </a:lnTo>
                  <a:lnTo>
                    <a:pt x="4915" y="11717"/>
                  </a:lnTo>
                  <a:lnTo>
                    <a:pt x="4608" y="9391"/>
                  </a:lnTo>
                  <a:lnTo>
                    <a:pt x="3687" y="5749"/>
                  </a:lnTo>
                  <a:lnTo>
                    <a:pt x="3072" y="2941"/>
                  </a:lnTo>
                  <a:lnTo>
                    <a:pt x="2370" y="264"/>
                  </a:lnTo>
                  <a:lnTo>
                    <a:pt x="2370" y="220"/>
                  </a:lnTo>
                  <a:lnTo>
                    <a:pt x="2370" y="132"/>
                  </a:lnTo>
                  <a:lnTo>
                    <a:pt x="2370" y="89"/>
                  </a:lnTo>
                  <a:lnTo>
                    <a:pt x="2326" y="45"/>
                  </a:lnTo>
                  <a:lnTo>
                    <a:pt x="223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63" name="Google Shape;17263;p486"/>
            <p:cNvSpPr/>
            <p:nvPr/>
          </p:nvSpPr>
          <p:spPr>
            <a:xfrm>
              <a:off x="1226525" y="3169575"/>
              <a:ext cx="129475" cy="1510625"/>
            </a:xfrm>
            <a:custGeom>
              <a:avLst/>
              <a:gdLst/>
              <a:ahLst/>
              <a:cxnLst/>
              <a:rect l="l" t="t" r="r" b="b"/>
              <a:pathLst>
                <a:path w="5179" h="60425" extrusionOk="0">
                  <a:moveTo>
                    <a:pt x="2896" y="1"/>
                  </a:moveTo>
                  <a:lnTo>
                    <a:pt x="2853" y="45"/>
                  </a:lnTo>
                  <a:lnTo>
                    <a:pt x="2809" y="45"/>
                  </a:lnTo>
                  <a:lnTo>
                    <a:pt x="2765" y="133"/>
                  </a:lnTo>
                  <a:lnTo>
                    <a:pt x="2633" y="440"/>
                  </a:lnTo>
                  <a:lnTo>
                    <a:pt x="2633" y="528"/>
                  </a:lnTo>
                  <a:lnTo>
                    <a:pt x="3423" y="5047"/>
                  </a:lnTo>
                  <a:lnTo>
                    <a:pt x="4125" y="8031"/>
                  </a:lnTo>
                  <a:lnTo>
                    <a:pt x="4652" y="11059"/>
                  </a:lnTo>
                  <a:lnTo>
                    <a:pt x="4696" y="12902"/>
                  </a:lnTo>
                  <a:lnTo>
                    <a:pt x="4520" y="16368"/>
                  </a:lnTo>
                  <a:lnTo>
                    <a:pt x="4345" y="20274"/>
                  </a:lnTo>
                  <a:lnTo>
                    <a:pt x="4037" y="22731"/>
                  </a:lnTo>
                  <a:lnTo>
                    <a:pt x="3950" y="25057"/>
                  </a:lnTo>
                  <a:lnTo>
                    <a:pt x="4037" y="27338"/>
                  </a:lnTo>
                  <a:lnTo>
                    <a:pt x="3423" y="33526"/>
                  </a:lnTo>
                  <a:lnTo>
                    <a:pt x="2896" y="36904"/>
                  </a:lnTo>
                  <a:lnTo>
                    <a:pt x="2545" y="38265"/>
                  </a:lnTo>
                  <a:lnTo>
                    <a:pt x="1405" y="42521"/>
                  </a:lnTo>
                  <a:lnTo>
                    <a:pt x="1361" y="42521"/>
                  </a:lnTo>
                  <a:lnTo>
                    <a:pt x="966" y="45110"/>
                  </a:lnTo>
                  <a:lnTo>
                    <a:pt x="308" y="47260"/>
                  </a:lnTo>
                  <a:lnTo>
                    <a:pt x="0" y="48445"/>
                  </a:lnTo>
                  <a:lnTo>
                    <a:pt x="0" y="48533"/>
                  </a:lnTo>
                  <a:lnTo>
                    <a:pt x="264" y="50244"/>
                  </a:lnTo>
                  <a:lnTo>
                    <a:pt x="264" y="50288"/>
                  </a:lnTo>
                  <a:lnTo>
                    <a:pt x="1053" y="53316"/>
                  </a:lnTo>
                  <a:lnTo>
                    <a:pt x="1799" y="55597"/>
                  </a:lnTo>
                  <a:lnTo>
                    <a:pt x="2765" y="58230"/>
                  </a:lnTo>
                  <a:lnTo>
                    <a:pt x="2809" y="58274"/>
                  </a:lnTo>
                  <a:lnTo>
                    <a:pt x="3686" y="59459"/>
                  </a:lnTo>
                  <a:lnTo>
                    <a:pt x="3686" y="59503"/>
                  </a:lnTo>
                  <a:lnTo>
                    <a:pt x="4915" y="60380"/>
                  </a:lnTo>
                  <a:lnTo>
                    <a:pt x="5003" y="60424"/>
                  </a:lnTo>
                  <a:lnTo>
                    <a:pt x="5090" y="60424"/>
                  </a:lnTo>
                  <a:lnTo>
                    <a:pt x="5134" y="60336"/>
                  </a:lnTo>
                  <a:lnTo>
                    <a:pt x="5178" y="60293"/>
                  </a:lnTo>
                  <a:lnTo>
                    <a:pt x="5178" y="60205"/>
                  </a:lnTo>
                  <a:lnTo>
                    <a:pt x="5178" y="60161"/>
                  </a:lnTo>
                  <a:lnTo>
                    <a:pt x="5134" y="60117"/>
                  </a:lnTo>
                  <a:lnTo>
                    <a:pt x="3950" y="59239"/>
                  </a:lnTo>
                  <a:lnTo>
                    <a:pt x="3072" y="58099"/>
                  </a:lnTo>
                  <a:lnTo>
                    <a:pt x="2107" y="55510"/>
                  </a:lnTo>
                  <a:lnTo>
                    <a:pt x="1405" y="53228"/>
                  </a:lnTo>
                  <a:lnTo>
                    <a:pt x="615" y="50200"/>
                  </a:lnTo>
                  <a:lnTo>
                    <a:pt x="351" y="48489"/>
                  </a:lnTo>
                  <a:lnTo>
                    <a:pt x="659" y="47392"/>
                  </a:lnTo>
                  <a:lnTo>
                    <a:pt x="1317" y="45198"/>
                  </a:lnTo>
                  <a:lnTo>
                    <a:pt x="1712" y="42609"/>
                  </a:lnTo>
                  <a:lnTo>
                    <a:pt x="2896" y="38396"/>
                  </a:lnTo>
                  <a:lnTo>
                    <a:pt x="3248" y="36992"/>
                  </a:lnTo>
                  <a:lnTo>
                    <a:pt x="3730" y="33569"/>
                  </a:lnTo>
                  <a:lnTo>
                    <a:pt x="4388" y="27382"/>
                  </a:lnTo>
                  <a:lnTo>
                    <a:pt x="4388" y="27338"/>
                  </a:lnTo>
                  <a:lnTo>
                    <a:pt x="4301" y="25057"/>
                  </a:lnTo>
                  <a:lnTo>
                    <a:pt x="4388" y="22775"/>
                  </a:lnTo>
                  <a:lnTo>
                    <a:pt x="4696" y="20318"/>
                  </a:lnTo>
                  <a:lnTo>
                    <a:pt x="4871" y="16368"/>
                  </a:lnTo>
                  <a:lnTo>
                    <a:pt x="5047" y="12902"/>
                  </a:lnTo>
                  <a:lnTo>
                    <a:pt x="5003" y="11059"/>
                  </a:lnTo>
                  <a:lnTo>
                    <a:pt x="5003" y="11015"/>
                  </a:lnTo>
                  <a:lnTo>
                    <a:pt x="4476" y="7943"/>
                  </a:lnTo>
                  <a:lnTo>
                    <a:pt x="3774" y="5003"/>
                  </a:lnTo>
                  <a:lnTo>
                    <a:pt x="2984" y="528"/>
                  </a:lnTo>
                  <a:lnTo>
                    <a:pt x="3072" y="220"/>
                  </a:lnTo>
                  <a:lnTo>
                    <a:pt x="3116" y="176"/>
                  </a:lnTo>
                  <a:lnTo>
                    <a:pt x="3072" y="89"/>
                  </a:lnTo>
                  <a:lnTo>
                    <a:pt x="3028" y="45"/>
                  </a:lnTo>
                  <a:lnTo>
                    <a:pt x="298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64" name="Google Shape;17264;p486"/>
            <p:cNvSpPr/>
            <p:nvPr/>
          </p:nvSpPr>
          <p:spPr>
            <a:xfrm>
              <a:off x="1190325" y="3178350"/>
              <a:ext cx="129475" cy="1474425"/>
            </a:xfrm>
            <a:custGeom>
              <a:avLst/>
              <a:gdLst/>
              <a:ahLst/>
              <a:cxnLst/>
              <a:rect l="l" t="t" r="r" b="b"/>
              <a:pathLst>
                <a:path w="5179" h="58977" extrusionOk="0">
                  <a:moveTo>
                    <a:pt x="3642" y="1"/>
                  </a:moveTo>
                  <a:lnTo>
                    <a:pt x="3555" y="45"/>
                  </a:lnTo>
                  <a:lnTo>
                    <a:pt x="3555" y="133"/>
                  </a:lnTo>
                  <a:lnTo>
                    <a:pt x="3335" y="879"/>
                  </a:lnTo>
                  <a:lnTo>
                    <a:pt x="3335" y="966"/>
                  </a:lnTo>
                  <a:lnTo>
                    <a:pt x="3993" y="5705"/>
                  </a:lnTo>
                  <a:lnTo>
                    <a:pt x="4520" y="8514"/>
                  </a:lnTo>
                  <a:lnTo>
                    <a:pt x="4827" y="10313"/>
                  </a:lnTo>
                  <a:lnTo>
                    <a:pt x="4739" y="13428"/>
                  </a:lnTo>
                  <a:lnTo>
                    <a:pt x="4608" y="15973"/>
                  </a:lnTo>
                  <a:lnTo>
                    <a:pt x="4608" y="18124"/>
                  </a:lnTo>
                  <a:lnTo>
                    <a:pt x="4476" y="19835"/>
                  </a:lnTo>
                  <a:lnTo>
                    <a:pt x="4081" y="21985"/>
                  </a:lnTo>
                  <a:lnTo>
                    <a:pt x="3993" y="25452"/>
                  </a:lnTo>
                  <a:lnTo>
                    <a:pt x="4125" y="28084"/>
                  </a:lnTo>
                  <a:lnTo>
                    <a:pt x="4081" y="29971"/>
                  </a:lnTo>
                  <a:lnTo>
                    <a:pt x="3686" y="33438"/>
                  </a:lnTo>
                  <a:lnTo>
                    <a:pt x="3247" y="36158"/>
                  </a:lnTo>
                  <a:lnTo>
                    <a:pt x="2677" y="38177"/>
                  </a:lnTo>
                  <a:lnTo>
                    <a:pt x="2063" y="40371"/>
                  </a:lnTo>
                  <a:lnTo>
                    <a:pt x="1712" y="41424"/>
                  </a:lnTo>
                  <a:lnTo>
                    <a:pt x="1712" y="41468"/>
                  </a:lnTo>
                  <a:lnTo>
                    <a:pt x="1624" y="44013"/>
                  </a:lnTo>
                  <a:lnTo>
                    <a:pt x="1536" y="44934"/>
                  </a:lnTo>
                  <a:lnTo>
                    <a:pt x="790" y="47260"/>
                  </a:lnTo>
                  <a:lnTo>
                    <a:pt x="0" y="49235"/>
                  </a:lnTo>
                  <a:lnTo>
                    <a:pt x="0" y="49366"/>
                  </a:lnTo>
                  <a:lnTo>
                    <a:pt x="44" y="49454"/>
                  </a:lnTo>
                  <a:lnTo>
                    <a:pt x="351" y="49674"/>
                  </a:lnTo>
                  <a:lnTo>
                    <a:pt x="1887" y="54281"/>
                  </a:lnTo>
                  <a:lnTo>
                    <a:pt x="2809" y="57265"/>
                  </a:lnTo>
                  <a:lnTo>
                    <a:pt x="2853" y="57309"/>
                  </a:lnTo>
                  <a:lnTo>
                    <a:pt x="3511" y="58845"/>
                  </a:lnTo>
                  <a:lnTo>
                    <a:pt x="3599" y="58932"/>
                  </a:lnTo>
                  <a:lnTo>
                    <a:pt x="3686" y="58976"/>
                  </a:lnTo>
                  <a:lnTo>
                    <a:pt x="3774" y="58976"/>
                  </a:lnTo>
                  <a:lnTo>
                    <a:pt x="3818" y="58932"/>
                  </a:lnTo>
                  <a:lnTo>
                    <a:pt x="3862" y="58845"/>
                  </a:lnTo>
                  <a:lnTo>
                    <a:pt x="3862" y="58801"/>
                  </a:lnTo>
                  <a:lnTo>
                    <a:pt x="3862" y="58713"/>
                  </a:lnTo>
                  <a:lnTo>
                    <a:pt x="3160" y="57177"/>
                  </a:lnTo>
                  <a:lnTo>
                    <a:pt x="2194" y="54193"/>
                  </a:lnTo>
                  <a:lnTo>
                    <a:pt x="659" y="49498"/>
                  </a:lnTo>
                  <a:lnTo>
                    <a:pt x="615" y="49410"/>
                  </a:lnTo>
                  <a:lnTo>
                    <a:pt x="351" y="49235"/>
                  </a:lnTo>
                  <a:lnTo>
                    <a:pt x="1097" y="47348"/>
                  </a:lnTo>
                  <a:lnTo>
                    <a:pt x="1887" y="45022"/>
                  </a:lnTo>
                  <a:lnTo>
                    <a:pt x="1887" y="44978"/>
                  </a:lnTo>
                  <a:lnTo>
                    <a:pt x="1975" y="44013"/>
                  </a:lnTo>
                  <a:lnTo>
                    <a:pt x="2063" y="41512"/>
                  </a:lnTo>
                  <a:lnTo>
                    <a:pt x="2414" y="40459"/>
                  </a:lnTo>
                  <a:lnTo>
                    <a:pt x="3028" y="38309"/>
                  </a:lnTo>
                  <a:lnTo>
                    <a:pt x="3599" y="36246"/>
                  </a:lnTo>
                  <a:lnTo>
                    <a:pt x="3599" y="36202"/>
                  </a:lnTo>
                  <a:lnTo>
                    <a:pt x="4037" y="33482"/>
                  </a:lnTo>
                  <a:lnTo>
                    <a:pt x="4432" y="29971"/>
                  </a:lnTo>
                  <a:lnTo>
                    <a:pt x="4476" y="28128"/>
                  </a:lnTo>
                  <a:lnTo>
                    <a:pt x="4476" y="28084"/>
                  </a:lnTo>
                  <a:lnTo>
                    <a:pt x="4344" y="25452"/>
                  </a:lnTo>
                  <a:lnTo>
                    <a:pt x="4432" y="22029"/>
                  </a:lnTo>
                  <a:lnTo>
                    <a:pt x="4783" y="19879"/>
                  </a:lnTo>
                  <a:lnTo>
                    <a:pt x="4959" y="18124"/>
                  </a:lnTo>
                  <a:lnTo>
                    <a:pt x="4959" y="15973"/>
                  </a:lnTo>
                  <a:lnTo>
                    <a:pt x="5090" y="13428"/>
                  </a:lnTo>
                  <a:lnTo>
                    <a:pt x="5178" y="10313"/>
                  </a:lnTo>
                  <a:lnTo>
                    <a:pt x="5178" y="10269"/>
                  </a:lnTo>
                  <a:lnTo>
                    <a:pt x="4827" y="8470"/>
                  </a:lnTo>
                  <a:lnTo>
                    <a:pt x="4344" y="5662"/>
                  </a:lnTo>
                  <a:lnTo>
                    <a:pt x="3686" y="922"/>
                  </a:lnTo>
                  <a:lnTo>
                    <a:pt x="3862" y="220"/>
                  </a:lnTo>
                  <a:lnTo>
                    <a:pt x="3862" y="133"/>
                  </a:lnTo>
                  <a:lnTo>
                    <a:pt x="3862" y="89"/>
                  </a:lnTo>
                  <a:lnTo>
                    <a:pt x="3818" y="45"/>
                  </a:lnTo>
                  <a:lnTo>
                    <a:pt x="377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65" name="Google Shape;17265;p486"/>
            <p:cNvSpPr/>
            <p:nvPr/>
          </p:nvSpPr>
          <p:spPr>
            <a:xfrm>
              <a:off x="1174950" y="3213475"/>
              <a:ext cx="113025" cy="1464525"/>
            </a:xfrm>
            <a:custGeom>
              <a:avLst/>
              <a:gdLst/>
              <a:ahLst/>
              <a:cxnLst/>
              <a:rect l="l" t="t" r="r" b="b"/>
              <a:pathLst>
                <a:path w="4521" h="58581" extrusionOk="0">
                  <a:moveTo>
                    <a:pt x="3292" y="0"/>
                  </a:moveTo>
                  <a:lnTo>
                    <a:pt x="3248" y="44"/>
                  </a:lnTo>
                  <a:lnTo>
                    <a:pt x="3204" y="88"/>
                  </a:lnTo>
                  <a:lnTo>
                    <a:pt x="3160" y="132"/>
                  </a:lnTo>
                  <a:lnTo>
                    <a:pt x="3073" y="395"/>
                  </a:lnTo>
                  <a:lnTo>
                    <a:pt x="3073" y="483"/>
                  </a:lnTo>
                  <a:lnTo>
                    <a:pt x="3424" y="3467"/>
                  </a:lnTo>
                  <a:lnTo>
                    <a:pt x="3950" y="6977"/>
                  </a:lnTo>
                  <a:lnTo>
                    <a:pt x="4170" y="8381"/>
                  </a:lnTo>
                  <a:lnTo>
                    <a:pt x="3994" y="13033"/>
                  </a:lnTo>
                  <a:lnTo>
                    <a:pt x="3950" y="15622"/>
                  </a:lnTo>
                  <a:lnTo>
                    <a:pt x="3643" y="17816"/>
                  </a:lnTo>
                  <a:lnTo>
                    <a:pt x="3292" y="19834"/>
                  </a:lnTo>
                  <a:lnTo>
                    <a:pt x="3292" y="19878"/>
                  </a:lnTo>
                  <a:lnTo>
                    <a:pt x="3248" y="23959"/>
                  </a:lnTo>
                  <a:lnTo>
                    <a:pt x="3336" y="26943"/>
                  </a:lnTo>
                  <a:lnTo>
                    <a:pt x="3468" y="28873"/>
                  </a:lnTo>
                  <a:lnTo>
                    <a:pt x="3073" y="32208"/>
                  </a:lnTo>
                  <a:lnTo>
                    <a:pt x="2765" y="34315"/>
                  </a:lnTo>
                  <a:lnTo>
                    <a:pt x="2458" y="35499"/>
                  </a:lnTo>
                  <a:lnTo>
                    <a:pt x="1274" y="39098"/>
                  </a:lnTo>
                  <a:lnTo>
                    <a:pt x="1098" y="40238"/>
                  </a:lnTo>
                  <a:lnTo>
                    <a:pt x="1054" y="40282"/>
                  </a:lnTo>
                  <a:lnTo>
                    <a:pt x="1274" y="43486"/>
                  </a:lnTo>
                  <a:lnTo>
                    <a:pt x="484" y="46118"/>
                  </a:lnTo>
                  <a:lnTo>
                    <a:pt x="1" y="47435"/>
                  </a:lnTo>
                  <a:lnTo>
                    <a:pt x="1" y="47479"/>
                  </a:lnTo>
                  <a:lnTo>
                    <a:pt x="1" y="48312"/>
                  </a:lnTo>
                  <a:lnTo>
                    <a:pt x="1" y="48356"/>
                  </a:lnTo>
                  <a:lnTo>
                    <a:pt x="1493" y="53095"/>
                  </a:lnTo>
                  <a:lnTo>
                    <a:pt x="2634" y="56606"/>
                  </a:lnTo>
                  <a:lnTo>
                    <a:pt x="3468" y="58493"/>
                  </a:lnTo>
                  <a:lnTo>
                    <a:pt x="3511" y="58537"/>
                  </a:lnTo>
                  <a:lnTo>
                    <a:pt x="3599" y="58580"/>
                  </a:lnTo>
                  <a:lnTo>
                    <a:pt x="3687" y="58580"/>
                  </a:lnTo>
                  <a:lnTo>
                    <a:pt x="3731" y="58537"/>
                  </a:lnTo>
                  <a:lnTo>
                    <a:pt x="3775" y="58493"/>
                  </a:lnTo>
                  <a:lnTo>
                    <a:pt x="3775" y="58405"/>
                  </a:lnTo>
                  <a:lnTo>
                    <a:pt x="3775" y="58361"/>
                  </a:lnTo>
                  <a:lnTo>
                    <a:pt x="2985" y="56474"/>
                  </a:lnTo>
                  <a:lnTo>
                    <a:pt x="1844" y="53008"/>
                  </a:lnTo>
                  <a:lnTo>
                    <a:pt x="352" y="48312"/>
                  </a:lnTo>
                  <a:lnTo>
                    <a:pt x="352" y="47523"/>
                  </a:lnTo>
                  <a:lnTo>
                    <a:pt x="791" y="46206"/>
                  </a:lnTo>
                  <a:lnTo>
                    <a:pt x="1581" y="43573"/>
                  </a:lnTo>
                  <a:lnTo>
                    <a:pt x="1625" y="43529"/>
                  </a:lnTo>
                  <a:lnTo>
                    <a:pt x="1405" y="40282"/>
                  </a:lnTo>
                  <a:lnTo>
                    <a:pt x="1625" y="39185"/>
                  </a:lnTo>
                  <a:lnTo>
                    <a:pt x="2765" y="35587"/>
                  </a:lnTo>
                  <a:lnTo>
                    <a:pt x="3116" y="34402"/>
                  </a:lnTo>
                  <a:lnTo>
                    <a:pt x="3424" y="32252"/>
                  </a:lnTo>
                  <a:lnTo>
                    <a:pt x="3819" y="28873"/>
                  </a:lnTo>
                  <a:lnTo>
                    <a:pt x="3819" y="28830"/>
                  </a:lnTo>
                  <a:lnTo>
                    <a:pt x="3687" y="26943"/>
                  </a:lnTo>
                  <a:lnTo>
                    <a:pt x="3599" y="23959"/>
                  </a:lnTo>
                  <a:lnTo>
                    <a:pt x="3643" y="19878"/>
                  </a:lnTo>
                  <a:lnTo>
                    <a:pt x="3994" y="17859"/>
                  </a:lnTo>
                  <a:lnTo>
                    <a:pt x="4301" y="15665"/>
                  </a:lnTo>
                  <a:lnTo>
                    <a:pt x="4301" y="15622"/>
                  </a:lnTo>
                  <a:lnTo>
                    <a:pt x="4345" y="13033"/>
                  </a:lnTo>
                  <a:lnTo>
                    <a:pt x="4521" y="8381"/>
                  </a:lnTo>
                  <a:lnTo>
                    <a:pt x="4521" y="8337"/>
                  </a:lnTo>
                  <a:lnTo>
                    <a:pt x="3775" y="3379"/>
                  </a:lnTo>
                  <a:lnTo>
                    <a:pt x="3424" y="439"/>
                  </a:lnTo>
                  <a:lnTo>
                    <a:pt x="3511" y="220"/>
                  </a:lnTo>
                  <a:lnTo>
                    <a:pt x="3511" y="176"/>
                  </a:lnTo>
                  <a:lnTo>
                    <a:pt x="3468" y="88"/>
                  </a:lnTo>
                  <a:lnTo>
                    <a:pt x="3424" y="44"/>
                  </a:lnTo>
                  <a:lnTo>
                    <a:pt x="338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66" name="Google Shape;17266;p486"/>
            <p:cNvSpPr/>
            <p:nvPr/>
          </p:nvSpPr>
          <p:spPr>
            <a:xfrm>
              <a:off x="1139850" y="4002225"/>
              <a:ext cx="64750" cy="674675"/>
            </a:xfrm>
            <a:custGeom>
              <a:avLst/>
              <a:gdLst/>
              <a:ahLst/>
              <a:cxnLst/>
              <a:rect l="l" t="t" r="r" b="b"/>
              <a:pathLst>
                <a:path w="2590" h="26987" extrusionOk="0">
                  <a:moveTo>
                    <a:pt x="2370" y="0"/>
                  </a:moveTo>
                  <a:lnTo>
                    <a:pt x="2283" y="44"/>
                  </a:lnTo>
                  <a:lnTo>
                    <a:pt x="2239" y="88"/>
                  </a:lnTo>
                  <a:lnTo>
                    <a:pt x="2239" y="132"/>
                  </a:lnTo>
                  <a:lnTo>
                    <a:pt x="2019" y="1931"/>
                  </a:lnTo>
                  <a:lnTo>
                    <a:pt x="1624" y="3203"/>
                  </a:lnTo>
                  <a:lnTo>
                    <a:pt x="571" y="5617"/>
                  </a:lnTo>
                  <a:lnTo>
                    <a:pt x="132" y="6889"/>
                  </a:lnTo>
                  <a:lnTo>
                    <a:pt x="132" y="6933"/>
                  </a:lnTo>
                  <a:lnTo>
                    <a:pt x="1" y="10049"/>
                  </a:lnTo>
                  <a:lnTo>
                    <a:pt x="220" y="14393"/>
                  </a:lnTo>
                  <a:lnTo>
                    <a:pt x="89" y="17640"/>
                  </a:lnTo>
                  <a:lnTo>
                    <a:pt x="220" y="20229"/>
                  </a:lnTo>
                  <a:lnTo>
                    <a:pt x="483" y="22467"/>
                  </a:lnTo>
                  <a:lnTo>
                    <a:pt x="527" y="24793"/>
                  </a:lnTo>
                  <a:lnTo>
                    <a:pt x="527" y="24880"/>
                  </a:lnTo>
                  <a:lnTo>
                    <a:pt x="703" y="25275"/>
                  </a:lnTo>
                  <a:lnTo>
                    <a:pt x="747" y="26811"/>
                  </a:lnTo>
                  <a:lnTo>
                    <a:pt x="791" y="26855"/>
                  </a:lnTo>
                  <a:lnTo>
                    <a:pt x="835" y="26899"/>
                  </a:lnTo>
                  <a:lnTo>
                    <a:pt x="878" y="26943"/>
                  </a:lnTo>
                  <a:lnTo>
                    <a:pt x="922" y="26987"/>
                  </a:lnTo>
                  <a:lnTo>
                    <a:pt x="966" y="26987"/>
                  </a:lnTo>
                  <a:lnTo>
                    <a:pt x="1010" y="26943"/>
                  </a:lnTo>
                  <a:lnTo>
                    <a:pt x="1054" y="26899"/>
                  </a:lnTo>
                  <a:lnTo>
                    <a:pt x="1098" y="26855"/>
                  </a:lnTo>
                  <a:lnTo>
                    <a:pt x="1098" y="26767"/>
                  </a:lnTo>
                  <a:lnTo>
                    <a:pt x="1054" y="25231"/>
                  </a:lnTo>
                  <a:lnTo>
                    <a:pt x="1054" y="25187"/>
                  </a:lnTo>
                  <a:lnTo>
                    <a:pt x="878" y="24749"/>
                  </a:lnTo>
                  <a:lnTo>
                    <a:pt x="835" y="22423"/>
                  </a:lnTo>
                  <a:lnTo>
                    <a:pt x="571" y="20185"/>
                  </a:lnTo>
                  <a:lnTo>
                    <a:pt x="440" y="17596"/>
                  </a:lnTo>
                  <a:lnTo>
                    <a:pt x="571" y="14393"/>
                  </a:lnTo>
                  <a:lnTo>
                    <a:pt x="352" y="10049"/>
                  </a:lnTo>
                  <a:lnTo>
                    <a:pt x="483" y="6977"/>
                  </a:lnTo>
                  <a:lnTo>
                    <a:pt x="878" y="5748"/>
                  </a:lnTo>
                  <a:lnTo>
                    <a:pt x="1975" y="3335"/>
                  </a:lnTo>
                  <a:lnTo>
                    <a:pt x="2370" y="2019"/>
                  </a:lnTo>
                  <a:lnTo>
                    <a:pt x="2370" y="1975"/>
                  </a:lnTo>
                  <a:lnTo>
                    <a:pt x="2590" y="176"/>
                  </a:lnTo>
                  <a:lnTo>
                    <a:pt x="2590" y="132"/>
                  </a:lnTo>
                  <a:lnTo>
                    <a:pt x="2546" y="44"/>
                  </a:lnTo>
                  <a:lnTo>
                    <a:pt x="250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67" name="Google Shape;17267;p486"/>
            <p:cNvSpPr/>
            <p:nvPr/>
          </p:nvSpPr>
          <p:spPr>
            <a:xfrm>
              <a:off x="1106950" y="3840950"/>
              <a:ext cx="64750" cy="782200"/>
            </a:xfrm>
            <a:custGeom>
              <a:avLst/>
              <a:gdLst/>
              <a:ahLst/>
              <a:cxnLst/>
              <a:rect l="l" t="t" r="r" b="b"/>
              <a:pathLst>
                <a:path w="2590" h="31288" extrusionOk="0">
                  <a:moveTo>
                    <a:pt x="2019" y="1"/>
                  </a:moveTo>
                  <a:lnTo>
                    <a:pt x="1975" y="45"/>
                  </a:lnTo>
                  <a:lnTo>
                    <a:pt x="1887" y="45"/>
                  </a:lnTo>
                  <a:lnTo>
                    <a:pt x="1843" y="132"/>
                  </a:lnTo>
                  <a:lnTo>
                    <a:pt x="1843" y="176"/>
                  </a:lnTo>
                  <a:lnTo>
                    <a:pt x="1843" y="2853"/>
                  </a:lnTo>
                  <a:lnTo>
                    <a:pt x="2063" y="6056"/>
                  </a:lnTo>
                  <a:lnTo>
                    <a:pt x="2238" y="7548"/>
                  </a:lnTo>
                  <a:lnTo>
                    <a:pt x="2151" y="8206"/>
                  </a:lnTo>
                  <a:lnTo>
                    <a:pt x="1097" y="10488"/>
                  </a:lnTo>
                  <a:lnTo>
                    <a:pt x="308" y="12419"/>
                  </a:lnTo>
                  <a:lnTo>
                    <a:pt x="308" y="12507"/>
                  </a:lnTo>
                  <a:lnTo>
                    <a:pt x="0" y="16324"/>
                  </a:lnTo>
                  <a:lnTo>
                    <a:pt x="0" y="16368"/>
                  </a:lnTo>
                  <a:lnTo>
                    <a:pt x="88" y="18299"/>
                  </a:lnTo>
                  <a:lnTo>
                    <a:pt x="439" y="21985"/>
                  </a:lnTo>
                  <a:lnTo>
                    <a:pt x="439" y="24705"/>
                  </a:lnTo>
                  <a:lnTo>
                    <a:pt x="746" y="28918"/>
                  </a:lnTo>
                  <a:lnTo>
                    <a:pt x="834" y="29971"/>
                  </a:lnTo>
                  <a:lnTo>
                    <a:pt x="834" y="30015"/>
                  </a:lnTo>
                  <a:lnTo>
                    <a:pt x="1317" y="31156"/>
                  </a:lnTo>
                  <a:lnTo>
                    <a:pt x="1405" y="31244"/>
                  </a:lnTo>
                  <a:lnTo>
                    <a:pt x="1492" y="31287"/>
                  </a:lnTo>
                  <a:lnTo>
                    <a:pt x="1580" y="31244"/>
                  </a:lnTo>
                  <a:lnTo>
                    <a:pt x="1624" y="31200"/>
                  </a:lnTo>
                  <a:lnTo>
                    <a:pt x="1668" y="31156"/>
                  </a:lnTo>
                  <a:lnTo>
                    <a:pt x="1668" y="31112"/>
                  </a:lnTo>
                  <a:lnTo>
                    <a:pt x="1668" y="31024"/>
                  </a:lnTo>
                  <a:lnTo>
                    <a:pt x="1185" y="29927"/>
                  </a:lnTo>
                  <a:lnTo>
                    <a:pt x="1097" y="28874"/>
                  </a:lnTo>
                  <a:lnTo>
                    <a:pt x="790" y="24661"/>
                  </a:lnTo>
                  <a:lnTo>
                    <a:pt x="790" y="21985"/>
                  </a:lnTo>
                  <a:lnTo>
                    <a:pt x="439" y="18255"/>
                  </a:lnTo>
                  <a:lnTo>
                    <a:pt x="351" y="16368"/>
                  </a:lnTo>
                  <a:lnTo>
                    <a:pt x="615" y="12550"/>
                  </a:lnTo>
                  <a:lnTo>
                    <a:pt x="1448" y="10620"/>
                  </a:lnTo>
                  <a:lnTo>
                    <a:pt x="2502" y="8338"/>
                  </a:lnTo>
                  <a:lnTo>
                    <a:pt x="2502" y="8294"/>
                  </a:lnTo>
                  <a:lnTo>
                    <a:pt x="2589" y="7592"/>
                  </a:lnTo>
                  <a:lnTo>
                    <a:pt x="2589" y="7548"/>
                  </a:lnTo>
                  <a:lnTo>
                    <a:pt x="2414" y="6056"/>
                  </a:lnTo>
                  <a:lnTo>
                    <a:pt x="2194" y="2853"/>
                  </a:lnTo>
                  <a:lnTo>
                    <a:pt x="2194" y="176"/>
                  </a:lnTo>
                  <a:lnTo>
                    <a:pt x="2194" y="132"/>
                  </a:lnTo>
                  <a:lnTo>
                    <a:pt x="2151" y="45"/>
                  </a:lnTo>
                  <a:lnTo>
                    <a:pt x="2107" y="45"/>
                  </a:lnTo>
                  <a:lnTo>
                    <a:pt x="201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68" name="Google Shape;17268;p486"/>
            <p:cNvSpPr/>
            <p:nvPr/>
          </p:nvSpPr>
          <p:spPr>
            <a:xfrm>
              <a:off x="1074025" y="3794875"/>
              <a:ext cx="75725" cy="787675"/>
            </a:xfrm>
            <a:custGeom>
              <a:avLst/>
              <a:gdLst/>
              <a:ahLst/>
              <a:cxnLst/>
              <a:rect l="l" t="t" r="r" b="b"/>
              <a:pathLst>
                <a:path w="3029" h="31507" extrusionOk="0">
                  <a:moveTo>
                    <a:pt x="2765" y="1"/>
                  </a:moveTo>
                  <a:lnTo>
                    <a:pt x="2678" y="45"/>
                  </a:lnTo>
                  <a:lnTo>
                    <a:pt x="2678" y="132"/>
                  </a:lnTo>
                  <a:lnTo>
                    <a:pt x="2634" y="176"/>
                  </a:lnTo>
                  <a:lnTo>
                    <a:pt x="2678" y="791"/>
                  </a:lnTo>
                  <a:lnTo>
                    <a:pt x="2546" y="1712"/>
                  </a:lnTo>
                  <a:lnTo>
                    <a:pt x="1317" y="5442"/>
                  </a:lnTo>
                  <a:lnTo>
                    <a:pt x="1317" y="5486"/>
                  </a:lnTo>
                  <a:lnTo>
                    <a:pt x="1142" y="6320"/>
                  </a:lnTo>
                  <a:lnTo>
                    <a:pt x="1142" y="6407"/>
                  </a:lnTo>
                  <a:lnTo>
                    <a:pt x="1317" y="7592"/>
                  </a:lnTo>
                  <a:lnTo>
                    <a:pt x="1054" y="11892"/>
                  </a:lnTo>
                  <a:lnTo>
                    <a:pt x="352" y="13516"/>
                  </a:lnTo>
                  <a:lnTo>
                    <a:pt x="352" y="13560"/>
                  </a:lnTo>
                  <a:lnTo>
                    <a:pt x="133" y="14745"/>
                  </a:lnTo>
                  <a:lnTo>
                    <a:pt x="133" y="14788"/>
                  </a:lnTo>
                  <a:lnTo>
                    <a:pt x="1" y="16982"/>
                  </a:lnTo>
                  <a:lnTo>
                    <a:pt x="45" y="19176"/>
                  </a:lnTo>
                  <a:lnTo>
                    <a:pt x="45" y="19220"/>
                  </a:lnTo>
                  <a:lnTo>
                    <a:pt x="352" y="21678"/>
                  </a:lnTo>
                  <a:lnTo>
                    <a:pt x="747" y="25495"/>
                  </a:lnTo>
                  <a:lnTo>
                    <a:pt x="791" y="28040"/>
                  </a:lnTo>
                  <a:lnTo>
                    <a:pt x="1010" y="30322"/>
                  </a:lnTo>
                  <a:lnTo>
                    <a:pt x="1054" y="30410"/>
                  </a:lnTo>
                  <a:lnTo>
                    <a:pt x="1405" y="31375"/>
                  </a:lnTo>
                  <a:lnTo>
                    <a:pt x="1493" y="31463"/>
                  </a:lnTo>
                  <a:lnTo>
                    <a:pt x="1581" y="31507"/>
                  </a:lnTo>
                  <a:lnTo>
                    <a:pt x="1625" y="31463"/>
                  </a:lnTo>
                  <a:lnTo>
                    <a:pt x="1712" y="31463"/>
                  </a:lnTo>
                  <a:lnTo>
                    <a:pt x="1756" y="31375"/>
                  </a:lnTo>
                  <a:lnTo>
                    <a:pt x="1756" y="31331"/>
                  </a:lnTo>
                  <a:lnTo>
                    <a:pt x="1756" y="31244"/>
                  </a:lnTo>
                  <a:lnTo>
                    <a:pt x="1361" y="30278"/>
                  </a:lnTo>
                  <a:lnTo>
                    <a:pt x="1142" y="28040"/>
                  </a:lnTo>
                  <a:lnTo>
                    <a:pt x="1098" y="25495"/>
                  </a:lnTo>
                  <a:lnTo>
                    <a:pt x="703" y="21634"/>
                  </a:lnTo>
                  <a:lnTo>
                    <a:pt x="396" y="19176"/>
                  </a:lnTo>
                  <a:lnTo>
                    <a:pt x="352" y="16982"/>
                  </a:lnTo>
                  <a:lnTo>
                    <a:pt x="484" y="14832"/>
                  </a:lnTo>
                  <a:lnTo>
                    <a:pt x="703" y="13648"/>
                  </a:lnTo>
                  <a:lnTo>
                    <a:pt x="1405" y="12024"/>
                  </a:lnTo>
                  <a:lnTo>
                    <a:pt x="1405" y="11936"/>
                  </a:lnTo>
                  <a:lnTo>
                    <a:pt x="1668" y="7592"/>
                  </a:lnTo>
                  <a:lnTo>
                    <a:pt x="1668" y="7548"/>
                  </a:lnTo>
                  <a:lnTo>
                    <a:pt x="1493" y="6363"/>
                  </a:lnTo>
                  <a:lnTo>
                    <a:pt x="1625" y="5530"/>
                  </a:lnTo>
                  <a:lnTo>
                    <a:pt x="2897" y="1800"/>
                  </a:lnTo>
                  <a:lnTo>
                    <a:pt x="2897" y="1756"/>
                  </a:lnTo>
                  <a:lnTo>
                    <a:pt x="3029" y="834"/>
                  </a:lnTo>
                  <a:lnTo>
                    <a:pt x="3029" y="791"/>
                  </a:lnTo>
                  <a:lnTo>
                    <a:pt x="2985" y="176"/>
                  </a:lnTo>
                  <a:lnTo>
                    <a:pt x="2985" y="89"/>
                  </a:lnTo>
                  <a:lnTo>
                    <a:pt x="2941" y="45"/>
                  </a:lnTo>
                  <a:lnTo>
                    <a:pt x="289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69" name="Google Shape;17269;p486"/>
            <p:cNvSpPr/>
            <p:nvPr/>
          </p:nvSpPr>
          <p:spPr>
            <a:xfrm>
              <a:off x="1043325" y="4272075"/>
              <a:ext cx="50475" cy="285250"/>
            </a:xfrm>
            <a:custGeom>
              <a:avLst/>
              <a:gdLst/>
              <a:ahLst/>
              <a:cxnLst/>
              <a:rect l="l" t="t" r="r" b="b"/>
              <a:pathLst>
                <a:path w="2019" h="11410" extrusionOk="0">
                  <a:moveTo>
                    <a:pt x="88" y="1"/>
                  </a:moveTo>
                  <a:lnTo>
                    <a:pt x="44" y="45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307" y="2063"/>
                  </a:lnTo>
                  <a:lnTo>
                    <a:pt x="527" y="4213"/>
                  </a:lnTo>
                  <a:lnTo>
                    <a:pt x="1229" y="10313"/>
                  </a:lnTo>
                  <a:lnTo>
                    <a:pt x="1229" y="10356"/>
                  </a:lnTo>
                  <a:lnTo>
                    <a:pt x="1712" y="11278"/>
                  </a:lnTo>
                  <a:lnTo>
                    <a:pt x="1756" y="11366"/>
                  </a:lnTo>
                  <a:lnTo>
                    <a:pt x="1887" y="11410"/>
                  </a:lnTo>
                  <a:lnTo>
                    <a:pt x="1931" y="11366"/>
                  </a:lnTo>
                  <a:lnTo>
                    <a:pt x="2019" y="11322"/>
                  </a:lnTo>
                  <a:lnTo>
                    <a:pt x="2019" y="11278"/>
                  </a:lnTo>
                  <a:lnTo>
                    <a:pt x="2019" y="11190"/>
                  </a:lnTo>
                  <a:lnTo>
                    <a:pt x="2019" y="11146"/>
                  </a:lnTo>
                  <a:lnTo>
                    <a:pt x="1536" y="10225"/>
                  </a:lnTo>
                  <a:lnTo>
                    <a:pt x="878" y="4213"/>
                  </a:lnTo>
                  <a:lnTo>
                    <a:pt x="659" y="2019"/>
                  </a:lnTo>
                  <a:lnTo>
                    <a:pt x="351" y="132"/>
                  </a:lnTo>
                  <a:lnTo>
                    <a:pt x="307" y="88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70" name="Google Shape;17270;p486"/>
            <p:cNvSpPr/>
            <p:nvPr/>
          </p:nvSpPr>
          <p:spPr>
            <a:xfrm>
              <a:off x="1022475" y="4402625"/>
              <a:ext cx="26350" cy="111925"/>
            </a:xfrm>
            <a:custGeom>
              <a:avLst/>
              <a:gdLst/>
              <a:ahLst/>
              <a:cxnLst/>
              <a:rect l="l" t="t" r="r" b="b"/>
              <a:pathLst>
                <a:path w="1054" h="4477" extrusionOk="0">
                  <a:moveTo>
                    <a:pt x="88" y="0"/>
                  </a:moveTo>
                  <a:lnTo>
                    <a:pt x="44" y="44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88" y="2853"/>
                  </a:lnTo>
                  <a:lnTo>
                    <a:pt x="88" y="2897"/>
                  </a:lnTo>
                  <a:lnTo>
                    <a:pt x="264" y="3555"/>
                  </a:lnTo>
                  <a:lnTo>
                    <a:pt x="308" y="3599"/>
                  </a:lnTo>
                  <a:lnTo>
                    <a:pt x="703" y="4388"/>
                  </a:lnTo>
                  <a:lnTo>
                    <a:pt x="790" y="4432"/>
                  </a:lnTo>
                  <a:lnTo>
                    <a:pt x="878" y="4476"/>
                  </a:lnTo>
                  <a:lnTo>
                    <a:pt x="922" y="4432"/>
                  </a:lnTo>
                  <a:lnTo>
                    <a:pt x="1010" y="4388"/>
                  </a:lnTo>
                  <a:lnTo>
                    <a:pt x="1010" y="4345"/>
                  </a:lnTo>
                  <a:lnTo>
                    <a:pt x="1054" y="4257"/>
                  </a:lnTo>
                  <a:lnTo>
                    <a:pt x="1010" y="4213"/>
                  </a:lnTo>
                  <a:lnTo>
                    <a:pt x="615" y="3423"/>
                  </a:lnTo>
                  <a:lnTo>
                    <a:pt x="439" y="2809"/>
                  </a:lnTo>
                  <a:lnTo>
                    <a:pt x="352" y="264"/>
                  </a:lnTo>
                  <a:lnTo>
                    <a:pt x="352" y="176"/>
                  </a:lnTo>
                  <a:lnTo>
                    <a:pt x="352" y="132"/>
                  </a:lnTo>
                  <a:lnTo>
                    <a:pt x="352" y="44"/>
                  </a:lnTo>
                  <a:lnTo>
                    <a:pt x="30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71" name="Google Shape;17271;p486"/>
            <p:cNvSpPr/>
            <p:nvPr/>
          </p:nvSpPr>
          <p:spPr>
            <a:xfrm>
              <a:off x="1765150" y="4491475"/>
              <a:ext cx="95475" cy="49400"/>
            </a:xfrm>
            <a:custGeom>
              <a:avLst/>
              <a:gdLst/>
              <a:ahLst/>
              <a:cxnLst/>
              <a:rect l="l" t="t" r="r" b="b"/>
              <a:pathLst>
                <a:path w="3819" h="1976" extrusionOk="0">
                  <a:moveTo>
                    <a:pt x="220" y="1"/>
                  </a:moveTo>
                  <a:lnTo>
                    <a:pt x="132" y="45"/>
                  </a:lnTo>
                  <a:lnTo>
                    <a:pt x="88" y="45"/>
                  </a:lnTo>
                  <a:lnTo>
                    <a:pt x="45" y="132"/>
                  </a:lnTo>
                  <a:lnTo>
                    <a:pt x="1" y="176"/>
                  </a:lnTo>
                  <a:lnTo>
                    <a:pt x="45" y="264"/>
                  </a:lnTo>
                  <a:lnTo>
                    <a:pt x="45" y="308"/>
                  </a:lnTo>
                  <a:lnTo>
                    <a:pt x="132" y="352"/>
                  </a:lnTo>
                  <a:lnTo>
                    <a:pt x="1449" y="1054"/>
                  </a:lnTo>
                  <a:lnTo>
                    <a:pt x="3028" y="1975"/>
                  </a:lnTo>
                  <a:lnTo>
                    <a:pt x="3116" y="1975"/>
                  </a:lnTo>
                  <a:lnTo>
                    <a:pt x="3248" y="1931"/>
                  </a:lnTo>
                  <a:lnTo>
                    <a:pt x="3774" y="1493"/>
                  </a:lnTo>
                  <a:lnTo>
                    <a:pt x="3818" y="1449"/>
                  </a:lnTo>
                  <a:lnTo>
                    <a:pt x="3818" y="1361"/>
                  </a:lnTo>
                  <a:lnTo>
                    <a:pt x="3818" y="1317"/>
                  </a:lnTo>
                  <a:lnTo>
                    <a:pt x="3774" y="1273"/>
                  </a:lnTo>
                  <a:lnTo>
                    <a:pt x="3731" y="1229"/>
                  </a:lnTo>
                  <a:lnTo>
                    <a:pt x="3687" y="1186"/>
                  </a:lnTo>
                  <a:lnTo>
                    <a:pt x="3599" y="1186"/>
                  </a:lnTo>
                  <a:lnTo>
                    <a:pt x="3555" y="1229"/>
                  </a:lnTo>
                  <a:lnTo>
                    <a:pt x="3116" y="1580"/>
                  </a:lnTo>
                  <a:lnTo>
                    <a:pt x="1624" y="747"/>
                  </a:lnTo>
                  <a:lnTo>
                    <a:pt x="264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72" name="Google Shape;17272;p486"/>
            <p:cNvSpPr/>
            <p:nvPr/>
          </p:nvSpPr>
          <p:spPr>
            <a:xfrm>
              <a:off x="1765150" y="4467350"/>
              <a:ext cx="97675" cy="45000"/>
            </a:xfrm>
            <a:custGeom>
              <a:avLst/>
              <a:gdLst/>
              <a:ahLst/>
              <a:cxnLst/>
              <a:rect l="l" t="t" r="r" b="b"/>
              <a:pathLst>
                <a:path w="3907" h="1800" extrusionOk="0">
                  <a:moveTo>
                    <a:pt x="176" y="0"/>
                  </a:moveTo>
                  <a:lnTo>
                    <a:pt x="88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45" y="264"/>
                  </a:lnTo>
                  <a:lnTo>
                    <a:pt x="88" y="351"/>
                  </a:lnTo>
                  <a:lnTo>
                    <a:pt x="527" y="702"/>
                  </a:lnTo>
                  <a:lnTo>
                    <a:pt x="571" y="746"/>
                  </a:lnTo>
                  <a:lnTo>
                    <a:pt x="2458" y="1536"/>
                  </a:lnTo>
                  <a:lnTo>
                    <a:pt x="3336" y="1799"/>
                  </a:lnTo>
                  <a:lnTo>
                    <a:pt x="3379" y="1799"/>
                  </a:lnTo>
                  <a:lnTo>
                    <a:pt x="3467" y="1756"/>
                  </a:lnTo>
                  <a:lnTo>
                    <a:pt x="3818" y="1580"/>
                  </a:lnTo>
                  <a:lnTo>
                    <a:pt x="3862" y="1536"/>
                  </a:lnTo>
                  <a:lnTo>
                    <a:pt x="3906" y="1448"/>
                  </a:lnTo>
                  <a:lnTo>
                    <a:pt x="3906" y="1405"/>
                  </a:lnTo>
                  <a:lnTo>
                    <a:pt x="3906" y="1317"/>
                  </a:lnTo>
                  <a:lnTo>
                    <a:pt x="3862" y="1273"/>
                  </a:lnTo>
                  <a:lnTo>
                    <a:pt x="3774" y="1229"/>
                  </a:lnTo>
                  <a:lnTo>
                    <a:pt x="3731" y="1229"/>
                  </a:lnTo>
                  <a:lnTo>
                    <a:pt x="3643" y="1273"/>
                  </a:lnTo>
                  <a:lnTo>
                    <a:pt x="3379" y="1448"/>
                  </a:lnTo>
                  <a:lnTo>
                    <a:pt x="2590" y="1229"/>
                  </a:lnTo>
                  <a:lnTo>
                    <a:pt x="747" y="439"/>
                  </a:lnTo>
                  <a:lnTo>
                    <a:pt x="308" y="44"/>
                  </a:lnTo>
                  <a:lnTo>
                    <a:pt x="220" y="44"/>
                  </a:lnTo>
                  <a:lnTo>
                    <a:pt x="17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73" name="Google Shape;17273;p486"/>
            <p:cNvSpPr/>
            <p:nvPr/>
          </p:nvSpPr>
          <p:spPr>
            <a:xfrm>
              <a:off x="1765150" y="4441025"/>
              <a:ext cx="127275" cy="43900"/>
            </a:xfrm>
            <a:custGeom>
              <a:avLst/>
              <a:gdLst/>
              <a:ahLst/>
              <a:cxnLst/>
              <a:rect l="l" t="t" r="r" b="b"/>
              <a:pathLst>
                <a:path w="5091" h="1756" extrusionOk="0">
                  <a:moveTo>
                    <a:pt x="176" y="0"/>
                  </a:moveTo>
                  <a:lnTo>
                    <a:pt x="88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176"/>
                  </a:lnTo>
                  <a:lnTo>
                    <a:pt x="1" y="264"/>
                  </a:lnTo>
                  <a:lnTo>
                    <a:pt x="45" y="307"/>
                  </a:lnTo>
                  <a:lnTo>
                    <a:pt x="571" y="834"/>
                  </a:lnTo>
                  <a:lnTo>
                    <a:pt x="1624" y="1404"/>
                  </a:lnTo>
                  <a:lnTo>
                    <a:pt x="2458" y="1755"/>
                  </a:lnTo>
                  <a:lnTo>
                    <a:pt x="2546" y="1755"/>
                  </a:lnTo>
                  <a:lnTo>
                    <a:pt x="3818" y="1668"/>
                  </a:lnTo>
                  <a:lnTo>
                    <a:pt x="3906" y="1668"/>
                  </a:lnTo>
                  <a:lnTo>
                    <a:pt x="5003" y="1009"/>
                  </a:lnTo>
                  <a:lnTo>
                    <a:pt x="5047" y="966"/>
                  </a:lnTo>
                  <a:lnTo>
                    <a:pt x="5047" y="878"/>
                  </a:lnTo>
                  <a:lnTo>
                    <a:pt x="5091" y="834"/>
                  </a:lnTo>
                  <a:lnTo>
                    <a:pt x="5047" y="746"/>
                  </a:lnTo>
                  <a:lnTo>
                    <a:pt x="5003" y="702"/>
                  </a:lnTo>
                  <a:lnTo>
                    <a:pt x="4915" y="658"/>
                  </a:lnTo>
                  <a:lnTo>
                    <a:pt x="4871" y="658"/>
                  </a:lnTo>
                  <a:lnTo>
                    <a:pt x="4784" y="702"/>
                  </a:lnTo>
                  <a:lnTo>
                    <a:pt x="3774" y="1317"/>
                  </a:lnTo>
                  <a:lnTo>
                    <a:pt x="2546" y="1404"/>
                  </a:lnTo>
                  <a:lnTo>
                    <a:pt x="1756" y="1097"/>
                  </a:lnTo>
                  <a:lnTo>
                    <a:pt x="791" y="527"/>
                  </a:lnTo>
                  <a:lnTo>
                    <a:pt x="264" y="44"/>
                  </a:lnTo>
                  <a:lnTo>
                    <a:pt x="220" y="44"/>
                  </a:lnTo>
                  <a:lnTo>
                    <a:pt x="17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74" name="Google Shape;17274;p486"/>
            <p:cNvSpPr/>
            <p:nvPr/>
          </p:nvSpPr>
          <p:spPr>
            <a:xfrm>
              <a:off x="1728950" y="4366425"/>
              <a:ext cx="241375" cy="79000"/>
            </a:xfrm>
            <a:custGeom>
              <a:avLst/>
              <a:gdLst/>
              <a:ahLst/>
              <a:cxnLst/>
              <a:rect l="l" t="t" r="r" b="b"/>
              <a:pathLst>
                <a:path w="9655" h="3160" extrusionOk="0">
                  <a:moveTo>
                    <a:pt x="176" y="0"/>
                  </a:moveTo>
                  <a:lnTo>
                    <a:pt x="88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45" y="264"/>
                  </a:lnTo>
                  <a:lnTo>
                    <a:pt x="308" y="702"/>
                  </a:lnTo>
                  <a:lnTo>
                    <a:pt x="878" y="1668"/>
                  </a:lnTo>
                  <a:lnTo>
                    <a:pt x="878" y="1712"/>
                  </a:lnTo>
                  <a:lnTo>
                    <a:pt x="1756" y="2502"/>
                  </a:lnTo>
                  <a:lnTo>
                    <a:pt x="1800" y="2545"/>
                  </a:lnTo>
                  <a:lnTo>
                    <a:pt x="2853" y="2896"/>
                  </a:lnTo>
                  <a:lnTo>
                    <a:pt x="2897" y="2896"/>
                  </a:lnTo>
                  <a:lnTo>
                    <a:pt x="6232" y="3160"/>
                  </a:lnTo>
                  <a:lnTo>
                    <a:pt x="6319" y="3160"/>
                  </a:lnTo>
                  <a:lnTo>
                    <a:pt x="9567" y="1536"/>
                  </a:lnTo>
                  <a:lnTo>
                    <a:pt x="9610" y="1492"/>
                  </a:lnTo>
                  <a:lnTo>
                    <a:pt x="9654" y="1448"/>
                  </a:lnTo>
                  <a:lnTo>
                    <a:pt x="9654" y="1361"/>
                  </a:lnTo>
                  <a:lnTo>
                    <a:pt x="9654" y="1317"/>
                  </a:lnTo>
                  <a:lnTo>
                    <a:pt x="9610" y="1229"/>
                  </a:lnTo>
                  <a:lnTo>
                    <a:pt x="9523" y="1229"/>
                  </a:lnTo>
                  <a:lnTo>
                    <a:pt x="9479" y="1185"/>
                  </a:lnTo>
                  <a:lnTo>
                    <a:pt x="9391" y="1229"/>
                  </a:lnTo>
                  <a:lnTo>
                    <a:pt x="6232" y="2809"/>
                  </a:lnTo>
                  <a:lnTo>
                    <a:pt x="2941" y="2545"/>
                  </a:lnTo>
                  <a:lnTo>
                    <a:pt x="1931" y="2194"/>
                  </a:lnTo>
                  <a:lnTo>
                    <a:pt x="1142" y="1492"/>
                  </a:lnTo>
                  <a:lnTo>
                    <a:pt x="571" y="527"/>
                  </a:lnTo>
                  <a:lnTo>
                    <a:pt x="352" y="88"/>
                  </a:lnTo>
                  <a:lnTo>
                    <a:pt x="308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75" name="Google Shape;17275;p486"/>
            <p:cNvSpPr/>
            <p:nvPr/>
          </p:nvSpPr>
          <p:spPr>
            <a:xfrm>
              <a:off x="1807950" y="46790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76" name="Google Shape;17276;p486"/>
            <p:cNvSpPr/>
            <p:nvPr/>
          </p:nvSpPr>
          <p:spPr>
            <a:xfrm>
              <a:off x="1807950" y="46790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77" name="Google Shape;17277;p486"/>
            <p:cNvSpPr/>
            <p:nvPr/>
          </p:nvSpPr>
          <p:spPr>
            <a:xfrm>
              <a:off x="1490900" y="2760400"/>
              <a:ext cx="866675" cy="1925275"/>
            </a:xfrm>
            <a:custGeom>
              <a:avLst/>
              <a:gdLst/>
              <a:ahLst/>
              <a:cxnLst/>
              <a:rect l="l" t="t" r="r" b="b"/>
              <a:pathLst>
                <a:path w="34667" h="77011" extrusionOk="0">
                  <a:moveTo>
                    <a:pt x="34447" y="1"/>
                  </a:moveTo>
                  <a:lnTo>
                    <a:pt x="34359" y="44"/>
                  </a:lnTo>
                  <a:lnTo>
                    <a:pt x="31858" y="1931"/>
                  </a:lnTo>
                  <a:lnTo>
                    <a:pt x="28216" y="4915"/>
                  </a:lnTo>
                  <a:lnTo>
                    <a:pt x="25846" y="6758"/>
                  </a:lnTo>
                  <a:lnTo>
                    <a:pt x="23784" y="8426"/>
                  </a:lnTo>
                  <a:lnTo>
                    <a:pt x="20668" y="10883"/>
                  </a:lnTo>
                  <a:lnTo>
                    <a:pt x="15666" y="13077"/>
                  </a:lnTo>
                  <a:lnTo>
                    <a:pt x="15622" y="13077"/>
                  </a:lnTo>
                  <a:lnTo>
                    <a:pt x="13867" y="14174"/>
                  </a:lnTo>
                  <a:lnTo>
                    <a:pt x="13823" y="14218"/>
                  </a:lnTo>
                  <a:lnTo>
                    <a:pt x="12331" y="15622"/>
                  </a:lnTo>
                  <a:lnTo>
                    <a:pt x="12331" y="15666"/>
                  </a:lnTo>
                  <a:lnTo>
                    <a:pt x="10225" y="18386"/>
                  </a:lnTo>
                  <a:lnTo>
                    <a:pt x="9610" y="19045"/>
                  </a:lnTo>
                  <a:lnTo>
                    <a:pt x="8777" y="19571"/>
                  </a:lnTo>
                  <a:lnTo>
                    <a:pt x="8733" y="19615"/>
                  </a:lnTo>
                  <a:lnTo>
                    <a:pt x="8118" y="20229"/>
                  </a:lnTo>
                  <a:lnTo>
                    <a:pt x="8118" y="20273"/>
                  </a:lnTo>
                  <a:lnTo>
                    <a:pt x="7065" y="22204"/>
                  </a:lnTo>
                  <a:lnTo>
                    <a:pt x="7021" y="22204"/>
                  </a:lnTo>
                  <a:lnTo>
                    <a:pt x="6451" y="23915"/>
                  </a:lnTo>
                  <a:lnTo>
                    <a:pt x="6451" y="23959"/>
                  </a:lnTo>
                  <a:lnTo>
                    <a:pt x="6319" y="25583"/>
                  </a:lnTo>
                  <a:lnTo>
                    <a:pt x="6319" y="25627"/>
                  </a:lnTo>
                  <a:lnTo>
                    <a:pt x="6846" y="28347"/>
                  </a:lnTo>
                  <a:lnTo>
                    <a:pt x="6846" y="30629"/>
                  </a:lnTo>
                  <a:lnTo>
                    <a:pt x="6275" y="35631"/>
                  </a:lnTo>
                  <a:lnTo>
                    <a:pt x="5837" y="38966"/>
                  </a:lnTo>
                  <a:lnTo>
                    <a:pt x="5442" y="41819"/>
                  </a:lnTo>
                  <a:lnTo>
                    <a:pt x="5135" y="43662"/>
                  </a:lnTo>
                  <a:lnTo>
                    <a:pt x="4169" y="47699"/>
                  </a:lnTo>
                  <a:lnTo>
                    <a:pt x="3599" y="50200"/>
                  </a:lnTo>
                  <a:lnTo>
                    <a:pt x="3292" y="52087"/>
                  </a:lnTo>
                  <a:lnTo>
                    <a:pt x="2633" y="53491"/>
                  </a:lnTo>
                  <a:lnTo>
                    <a:pt x="2633" y="53535"/>
                  </a:lnTo>
                  <a:lnTo>
                    <a:pt x="2107" y="56387"/>
                  </a:lnTo>
                  <a:lnTo>
                    <a:pt x="834" y="60512"/>
                  </a:lnTo>
                  <a:lnTo>
                    <a:pt x="220" y="62837"/>
                  </a:lnTo>
                  <a:lnTo>
                    <a:pt x="1" y="63846"/>
                  </a:lnTo>
                  <a:lnTo>
                    <a:pt x="1" y="63890"/>
                  </a:lnTo>
                  <a:lnTo>
                    <a:pt x="44" y="64856"/>
                  </a:lnTo>
                  <a:lnTo>
                    <a:pt x="88" y="64987"/>
                  </a:lnTo>
                  <a:lnTo>
                    <a:pt x="2019" y="67050"/>
                  </a:lnTo>
                  <a:lnTo>
                    <a:pt x="3511" y="68629"/>
                  </a:lnTo>
                  <a:lnTo>
                    <a:pt x="5486" y="70955"/>
                  </a:lnTo>
                  <a:lnTo>
                    <a:pt x="7767" y="73412"/>
                  </a:lnTo>
                  <a:lnTo>
                    <a:pt x="9830" y="75606"/>
                  </a:lnTo>
                  <a:lnTo>
                    <a:pt x="10883" y="76967"/>
                  </a:lnTo>
                  <a:lnTo>
                    <a:pt x="10927" y="77011"/>
                  </a:lnTo>
                  <a:lnTo>
                    <a:pt x="11102" y="77011"/>
                  </a:lnTo>
                  <a:lnTo>
                    <a:pt x="11146" y="76923"/>
                  </a:lnTo>
                  <a:lnTo>
                    <a:pt x="11190" y="76879"/>
                  </a:lnTo>
                  <a:lnTo>
                    <a:pt x="11190" y="76791"/>
                  </a:lnTo>
                  <a:lnTo>
                    <a:pt x="11146" y="76747"/>
                  </a:lnTo>
                  <a:lnTo>
                    <a:pt x="10093" y="75387"/>
                  </a:lnTo>
                  <a:lnTo>
                    <a:pt x="8031" y="73149"/>
                  </a:lnTo>
                  <a:lnTo>
                    <a:pt x="5749" y="70736"/>
                  </a:lnTo>
                  <a:lnTo>
                    <a:pt x="3774" y="68410"/>
                  </a:lnTo>
                  <a:lnTo>
                    <a:pt x="2282" y="66830"/>
                  </a:lnTo>
                  <a:lnTo>
                    <a:pt x="395" y="64812"/>
                  </a:lnTo>
                  <a:lnTo>
                    <a:pt x="352" y="63890"/>
                  </a:lnTo>
                  <a:lnTo>
                    <a:pt x="571" y="62925"/>
                  </a:lnTo>
                  <a:lnTo>
                    <a:pt x="1141" y="60599"/>
                  </a:lnTo>
                  <a:lnTo>
                    <a:pt x="2458" y="56475"/>
                  </a:lnTo>
                  <a:lnTo>
                    <a:pt x="2984" y="53578"/>
                  </a:lnTo>
                  <a:lnTo>
                    <a:pt x="3599" y="52174"/>
                  </a:lnTo>
                  <a:lnTo>
                    <a:pt x="3643" y="52174"/>
                  </a:lnTo>
                  <a:lnTo>
                    <a:pt x="3950" y="50287"/>
                  </a:lnTo>
                  <a:lnTo>
                    <a:pt x="4520" y="47786"/>
                  </a:lnTo>
                  <a:lnTo>
                    <a:pt x="5442" y="43749"/>
                  </a:lnTo>
                  <a:lnTo>
                    <a:pt x="5793" y="41862"/>
                  </a:lnTo>
                  <a:lnTo>
                    <a:pt x="6188" y="39010"/>
                  </a:lnTo>
                  <a:lnTo>
                    <a:pt x="6627" y="35675"/>
                  </a:lnTo>
                  <a:lnTo>
                    <a:pt x="7197" y="30673"/>
                  </a:lnTo>
                  <a:lnTo>
                    <a:pt x="7197" y="30629"/>
                  </a:lnTo>
                  <a:lnTo>
                    <a:pt x="7197" y="28347"/>
                  </a:lnTo>
                  <a:lnTo>
                    <a:pt x="7197" y="28303"/>
                  </a:lnTo>
                  <a:lnTo>
                    <a:pt x="6670" y="25583"/>
                  </a:lnTo>
                  <a:lnTo>
                    <a:pt x="6802" y="24003"/>
                  </a:lnTo>
                  <a:lnTo>
                    <a:pt x="7372" y="22336"/>
                  </a:lnTo>
                  <a:lnTo>
                    <a:pt x="8382" y="20449"/>
                  </a:lnTo>
                  <a:lnTo>
                    <a:pt x="8996" y="19878"/>
                  </a:lnTo>
                  <a:lnTo>
                    <a:pt x="9830" y="19352"/>
                  </a:lnTo>
                  <a:lnTo>
                    <a:pt x="9874" y="19308"/>
                  </a:lnTo>
                  <a:lnTo>
                    <a:pt x="10488" y="18606"/>
                  </a:lnTo>
                  <a:lnTo>
                    <a:pt x="12594" y="15885"/>
                  </a:lnTo>
                  <a:lnTo>
                    <a:pt x="14042" y="14481"/>
                  </a:lnTo>
                  <a:lnTo>
                    <a:pt x="15798" y="13384"/>
                  </a:lnTo>
                  <a:lnTo>
                    <a:pt x="20800" y="11234"/>
                  </a:lnTo>
                  <a:lnTo>
                    <a:pt x="20844" y="11190"/>
                  </a:lnTo>
                  <a:lnTo>
                    <a:pt x="24003" y="8733"/>
                  </a:lnTo>
                  <a:lnTo>
                    <a:pt x="28435" y="5178"/>
                  </a:lnTo>
                  <a:lnTo>
                    <a:pt x="32077" y="2195"/>
                  </a:lnTo>
                  <a:lnTo>
                    <a:pt x="34578" y="308"/>
                  </a:lnTo>
                  <a:lnTo>
                    <a:pt x="34622" y="264"/>
                  </a:lnTo>
                  <a:lnTo>
                    <a:pt x="34666" y="176"/>
                  </a:lnTo>
                  <a:lnTo>
                    <a:pt x="34622" y="132"/>
                  </a:lnTo>
                  <a:lnTo>
                    <a:pt x="34622" y="44"/>
                  </a:lnTo>
                  <a:lnTo>
                    <a:pt x="3457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78" name="Google Shape;17278;p486"/>
            <p:cNvSpPr/>
            <p:nvPr/>
          </p:nvSpPr>
          <p:spPr>
            <a:xfrm>
              <a:off x="1465675" y="2732975"/>
              <a:ext cx="861175" cy="1931850"/>
            </a:xfrm>
            <a:custGeom>
              <a:avLst/>
              <a:gdLst/>
              <a:ahLst/>
              <a:cxnLst/>
              <a:rect l="l" t="t" r="r" b="b"/>
              <a:pathLst>
                <a:path w="34447" h="77274" extrusionOk="0">
                  <a:moveTo>
                    <a:pt x="34227" y="1"/>
                  </a:moveTo>
                  <a:lnTo>
                    <a:pt x="34183" y="44"/>
                  </a:lnTo>
                  <a:lnTo>
                    <a:pt x="33174" y="790"/>
                  </a:lnTo>
                  <a:lnTo>
                    <a:pt x="28435" y="4652"/>
                  </a:lnTo>
                  <a:lnTo>
                    <a:pt x="26504" y="6275"/>
                  </a:lnTo>
                  <a:lnTo>
                    <a:pt x="24705" y="7680"/>
                  </a:lnTo>
                  <a:lnTo>
                    <a:pt x="22862" y="9128"/>
                  </a:lnTo>
                  <a:lnTo>
                    <a:pt x="20931" y="10532"/>
                  </a:lnTo>
                  <a:lnTo>
                    <a:pt x="19044" y="11366"/>
                  </a:lnTo>
                  <a:lnTo>
                    <a:pt x="14876" y="12814"/>
                  </a:lnTo>
                  <a:lnTo>
                    <a:pt x="9479" y="14788"/>
                  </a:lnTo>
                  <a:lnTo>
                    <a:pt x="9435" y="14832"/>
                  </a:lnTo>
                  <a:lnTo>
                    <a:pt x="8908" y="15271"/>
                  </a:lnTo>
                  <a:lnTo>
                    <a:pt x="8864" y="15315"/>
                  </a:lnTo>
                  <a:lnTo>
                    <a:pt x="7987" y="16543"/>
                  </a:lnTo>
                  <a:lnTo>
                    <a:pt x="7943" y="16587"/>
                  </a:lnTo>
                  <a:lnTo>
                    <a:pt x="6933" y="18474"/>
                  </a:lnTo>
                  <a:lnTo>
                    <a:pt x="5968" y="20800"/>
                  </a:lnTo>
                  <a:lnTo>
                    <a:pt x="5968" y="20844"/>
                  </a:lnTo>
                  <a:lnTo>
                    <a:pt x="5441" y="23169"/>
                  </a:lnTo>
                  <a:lnTo>
                    <a:pt x="5441" y="23213"/>
                  </a:lnTo>
                  <a:lnTo>
                    <a:pt x="5398" y="24617"/>
                  </a:lnTo>
                  <a:lnTo>
                    <a:pt x="5398" y="24661"/>
                  </a:lnTo>
                  <a:lnTo>
                    <a:pt x="6319" y="29269"/>
                  </a:lnTo>
                  <a:lnTo>
                    <a:pt x="6407" y="30761"/>
                  </a:lnTo>
                  <a:lnTo>
                    <a:pt x="6144" y="34666"/>
                  </a:lnTo>
                  <a:lnTo>
                    <a:pt x="5836" y="37431"/>
                  </a:lnTo>
                  <a:lnTo>
                    <a:pt x="5485" y="40327"/>
                  </a:lnTo>
                  <a:lnTo>
                    <a:pt x="5134" y="42784"/>
                  </a:lnTo>
                  <a:lnTo>
                    <a:pt x="4871" y="44364"/>
                  </a:lnTo>
                  <a:lnTo>
                    <a:pt x="3906" y="48532"/>
                  </a:lnTo>
                  <a:lnTo>
                    <a:pt x="3423" y="51472"/>
                  </a:lnTo>
                  <a:lnTo>
                    <a:pt x="3247" y="53447"/>
                  </a:lnTo>
                  <a:lnTo>
                    <a:pt x="2633" y="55860"/>
                  </a:lnTo>
                  <a:lnTo>
                    <a:pt x="1756" y="58449"/>
                  </a:lnTo>
                  <a:lnTo>
                    <a:pt x="922" y="60775"/>
                  </a:lnTo>
                  <a:lnTo>
                    <a:pt x="922" y="60819"/>
                  </a:lnTo>
                  <a:lnTo>
                    <a:pt x="307" y="63188"/>
                  </a:lnTo>
                  <a:lnTo>
                    <a:pt x="0" y="64549"/>
                  </a:lnTo>
                  <a:lnTo>
                    <a:pt x="0" y="64592"/>
                  </a:lnTo>
                  <a:lnTo>
                    <a:pt x="44" y="66743"/>
                  </a:lnTo>
                  <a:lnTo>
                    <a:pt x="44" y="66786"/>
                  </a:lnTo>
                  <a:lnTo>
                    <a:pt x="264" y="67357"/>
                  </a:lnTo>
                  <a:lnTo>
                    <a:pt x="307" y="67401"/>
                  </a:lnTo>
                  <a:lnTo>
                    <a:pt x="3423" y="70955"/>
                  </a:lnTo>
                  <a:lnTo>
                    <a:pt x="7811" y="75650"/>
                  </a:lnTo>
                  <a:lnTo>
                    <a:pt x="9303" y="77230"/>
                  </a:lnTo>
                  <a:lnTo>
                    <a:pt x="9347" y="77274"/>
                  </a:lnTo>
                  <a:lnTo>
                    <a:pt x="9435" y="77274"/>
                  </a:lnTo>
                  <a:lnTo>
                    <a:pt x="9566" y="77230"/>
                  </a:lnTo>
                  <a:lnTo>
                    <a:pt x="9610" y="77186"/>
                  </a:lnTo>
                  <a:lnTo>
                    <a:pt x="9610" y="77098"/>
                  </a:lnTo>
                  <a:lnTo>
                    <a:pt x="9610" y="77054"/>
                  </a:lnTo>
                  <a:lnTo>
                    <a:pt x="9566" y="77011"/>
                  </a:lnTo>
                  <a:lnTo>
                    <a:pt x="3686" y="70736"/>
                  </a:lnTo>
                  <a:lnTo>
                    <a:pt x="571" y="67225"/>
                  </a:lnTo>
                  <a:lnTo>
                    <a:pt x="395" y="66699"/>
                  </a:lnTo>
                  <a:lnTo>
                    <a:pt x="351" y="64592"/>
                  </a:lnTo>
                  <a:lnTo>
                    <a:pt x="659" y="63276"/>
                  </a:lnTo>
                  <a:lnTo>
                    <a:pt x="1273" y="60906"/>
                  </a:lnTo>
                  <a:lnTo>
                    <a:pt x="2107" y="58581"/>
                  </a:lnTo>
                  <a:lnTo>
                    <a:pt x="2984" y="55992"/>
                  </a:lnTo>
                  <a:lnTo>
                    <a:pt x="3599" y="53535"/>
                  </a:lnTo>
                  <a:lnTo>
                    <a:pt x="3599" y="53491"/>
                  </a:lnTo>
                  <a:lnTo>
                    <a:pt x="3774" y="51516"/>
                  </a:lnTo>
                  <a:lnTo>
                    <a:pt x="4213" y="48576"/>
                  </a:lnTo>
                  <a:lnTo>
                    <a:pt x="5222" y="44407"/>
                  </a:lnTo>
                  <a:lnTo>
                    <a:pt x="5485" y="42828"/>
                  </a:lnTo>
                  <a:lnTo>
                    <a:pt x="5836" y="40370"/>
                  </a:lnTo>
                  <a:lnTo>
                    <a:pt x="6187" y="37474"/>
                  </a:lnTo>
                  <a:lnTo>
                    <a:pt x="6495" y="34710"/>
                  </a:lnTo>
                  <a:lnTo>
                    <a:pt x="6758" y="30805"/>
                  </a:lnTo>
                  <a:lnTo>
                    <a:pt x="6758" y="30761"/>
                  </a:lnTo>
                  <a:lnTo>
                    <a:pt x="6670" y="29225"/>
                  </a:lnTo>
                  <a:lnTo>
                    <a:pt x="5749" y="24617"/>
                  </a:lnTo>
                  <a:lnTo>
                    <a:pt x="5793" y="23257"/>
                  </a:lnTo>
                  <a:lnTo>
                    <a:pt x="6319" y="20932"/>
                  </a:lnTo>
                  <a:lnTo>
                    <a:pt x="7284" y="18606"/>
                  </a:lnTo>
                  <a:lnTo>
                    <a:pt x="8250" y="16763"/>
                  </a:lnTo>
                  <a:lnTo>
                    <a:pt x="9127" y="15534"/>
                  </a:lnTo>
                  <a:lnTo>
                    <a:pt x="9610" y="15095"/>
                  </a:lnTo>
                  <a:lnTo>
                    <a:pt x="15007" y="13165"/>
                  </a:lnTo>
                  <a:lnTo>
                    <a:pt x="19132" y="11673"/>
                  </a:lnTo>
                  <a:lnTo>
                    <a:pt x="21063" y="10839"/>
                  </a:lnTo>
                  <a:lnTo>
                    <a:pt x="21107" y="10839"/>
                  </a:lnTo>
                  <a:lnTo>
                    <a:pt x="23081" y="9435"/>
                  </a:lnTo>
                  <a:lnTo>
                    <a:pt x="24924" y="7943"/>
                  </a:lnTo>
                  <a:lnTo>
                    <a:pt x="26724" y="6539"/>
                  </a:lnTo>
                  <a:lnTo>
                    <a:pt x="28654" y="4959"/>
                  </a:lnTo>
                  <a:lnTo>
                    <a:pt x="33350" y="1054"/>
                  </a:lnTo>
                  <a:lnTo>
                    <a:pt x="34403" y="308"/>
                  </a:lnTo>
                  <a:lnTo>
                    <a:pt x="34447" y="264"/>
                  </a:lnTo>
                  <a:lnTo>
                    <a:pt x="34447" y="220"/>
                  </a:lnTo>
                  <a:lnTo>
                    <a:pt x="34447" y="132"/>
                  </a:lnTo>
                  <a:lnTo>
                    <a:pt x="34447" y="88"/>
                  </a:lnTo>
                  <a:lnTo>
                    <a:pt x="3435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79" name="Google Shape;17279;p486"/>
            <p:cNvSpPr/>
            <p:nvPr/>
          </p:nvSpPr>
          <p:spPr>
            <a:xfrm>
              <a:off x="1417400" y="2679225"/>
              <a:ext cx="851300" cy="1981225"/>
            </a:xfrm>
            <a:custGeom>
              <a:avLst/>
              <a:gdLst/>
              <a:ahLst/>
              <a:cxnLst/>
              <a:rect l="l" t="t" r="r" b="b"/>
              <a:pathLst>
                <a:path w="34052" h="79249" extrusionOk="0">
                  <a:moveTo>
                    <a:pt x="33876" y="0"/>
                  </a:moveTo>
                  <a:lnTo>
                    <a:pt x="33789" y="44"/>
                  </a:lnTo>
                  <a:lnTo>
                    <a:pt x="33745" y="44"/>
                  </a:lnTo>
                  <a:lnTo>
                    <a:pt x="31244" y="2194"/>
                  </a:lnTo>
                  <a:lnTo>
                    <a:pt x="28786" y="4213"/>
                  </a:lnTo>
                  <a:lnTo>
                    <a:pt x="26461" y="6056"/>
                  </a:lnTo>
                  <a:lnTo>
                    <a:pt x="22994" y="8645"/>
                  </a:lnTo>
                  <a:lnTo>
                    <a:pt x="21239" y="9830"/>
                  </a:lnTo>
                  <a:lnTo>
                    <a:pt x="18738" y="10883"/>
                  </a:lnTo>
                  <a:lnTo>
                    <a:pt x="15534" y="12111"/>
                  </a:lnTo>
                  <a:lnTo>
                    <a:pt x="13209" y="13472"/>
                  </a:lnTo>
                  <a:lnTo>
                    <a:pt x="10356" y="14569"/>
                  </a:lnTo>
                  <a:lnTo>
                    <a:pt x="10312" y="14569"/>
                  </a:lnTo>
                  <a:lnTo>
                    <a:pt x="8294" y="15797"/>
                  </a:lnTo>
                  <a:lnTo>
                    <a:pt x="6056" y="16938"/>
                  </a:lnTo>
                  <a:lnTo>
                    <a:pt x="3862" y="17465"/>
                  </a:lnTo>
                  <a:lnTo>
                    <a:pt x="2721" y="17684"/>
                  </a:lnTo>
                  <a:lnTo>
                    <a:pt x="2633" y="17684"/>
                  </a:lnTo>
                  <a:lnTo>
                    <a:pt x="2590" y="17772"/>
                  </a:lnTo>
                  <a:lnTo>
                    <a:pt x="2590" y="17860"/>
                  </a:lnTo>
                  <a:lnTo>
                    <a:pt x="2633" y="17948"/>
                  </a:lnTo>
                  <a:lnTo>
                    <a:pt x="3248" y="18518"/>
                  </a:lnTo>
                  <a:lnTo>
                    <a:pt x="3379" y="19045"/>
                  </a:lnTo>
                  <a:lnTo>
                    <a:pt x="3248" y="20142"/>
                  </a:lnTo>
                  <a:lnTo>
                    <a:pt x="3248" y="21195"/>
                  </a:lnTo>
                  <a:lnTo>
                    <a:pt x="3292" y="22248"/>
                  </a:lnTo>
                  <a:lnTo>
                    <a:pt x="3423" y="23257"/>
                  </a:lnTo>
                  <a:lnTo>
                    <a:pt x="3599" y="24222"/>
                  </a:lnTo>
                  <a:lnTo>
                    <a:pt x="3818" y="25232"/>
                  </a:lnTo>
                  <a:lnTo>
                    <a:pt x="4301" y="27162"/>
                  </a:lnTo>
                  <a:lnTo>
                    <a:pt x="4696" y="28698"/>
                  </a:lnTo>
                  <a:lnTo>
                    <a:pt x="5047" y="30278"/>
                  </a:lnTo>
                  <a:lnTo>
                    <a:pt x="5178" y="31112"/>
                  </a:lnTo>
                  <a:lnTo>
                    <a:pt x="5266" y="31945"/>
                  </a:lnTo>
                  <a:lnTo>
                    <a:pt x="5354" y="32779"/>
                  </a:lnTo>
                  <a:lnTo>
                    <a:pt x="5354" y="33657"/>
                  </a:lnTo>
                  <a:lnTo>
                    <a:pt x="5354" y="36202"/>
                  </a:lnTo>
                  <a:lnTo>
                    <a:pt x="5135" y="38659"/>
                  </a:lnTo>
                  <a:lnTo>
                    <a:pt x="4871" y="41029"/>
                  </a:lnTo>
                  <a:lnTo>
                    <a:pt x="4257" y="45724"/>
                  </a:lnTo>
                  <a:lnTo>
                    <a:pt x="3687" y="47962"/>
                  </a:lnTo>
                  <a:lnTo>
                    <a:pt x="3292" y="50770"/>
                  </a:lnTo>
                  <a:lnTo>
                    <a:pt x="3028" y="53315"/>
                  </a:lnTo>
                  <a:lnTo>
                    <a:pt x="2546" y="56387"/>
                  </a:lnTo>
                  <a:lnTo>
                    <a:pt x="2195" y="58449"/>
                  </a:lnTo>
                  <a:lnTo>
                    <a:pt x="1317" y="60775"/>
                  </a:lnTo>
                  <a:lnTo>
                    <a:pt x="88" y="65075"/>
                  </a:lnTo>
                  <a:lnTo>
                    <a:pt x="1" y="66874"/>
                  </a:lnTo>
                  <a:lnTo>
                    <a:pt x="1" y="66918"/>
                  </a:lnTo>
                  <a:lnTo>
                    <a:pt x="132" y="68936"/>
                  </a:lnTo>
                  <a:lnTo>
                    <a:pt x="44" y="70516"/>
                  </a:lnTo>
                  <a:lnTo>
                    <a:pt x="88" y="71569"/>
                  </a:lnTo>
                  <a:lnTo>
                    <a:pt x="132" y="71657"/>
                  </a:lnTo>
                  <a:lnTo>
                    <a:pt x="395" y="72184"/>
                  </a:lnTo>
                  <a:lnTo>
                    <a:pt x="395" y="72227"/>
                  </a:lnTo>
                  <a:lnTo>
                    <a:pt x="2633" y="74773"/>
                  </a:lnTo>
                  <a:lnTo>
                    <a:pt x="5486" y="77625"/>
                  </a:lnTo>
                  <a:lnTo>
                    <a:pt x="7153" y="79204"/>
                  </a:lnTo>
                  <a:lnTo>
                    <a:pt x="7285" y="79248"/>
                  </a:lnTo>
                  <a:lnTo>
                    <a:pt x="7329" y="79248"/>
                  </a:lnTo>
                  <a:lnTo>
                    <a:pt x="7416" y="79204"/>
                  </a:lnTo>
                  <a:lnTo>
                    <a:pt x="7460" y="79117"/>
                  </a:lnTo>
                  <a:lnTo>
                    <a:pt x="7460" y="79073"/>
                  </a:lnTo>
                  <a:lnTo>
                    <a:pt x="7416" y="78985"/>
                  </a:lnTo>
                  <a:lnTo>
                    <a:pt x="7416" y="78941"/>
                  </a:lnTo>
                  <a:lnTo>
                    <a:pt x="5705" y="77361"/>
                  </a:lnTo>
                  <a:lnTo>
                    <a:pt x="2853" y="74553"/>
                  </a:lnTo>
                  <a:lnTo>
                    <a:pt x="703" y="72008"/>
                  </a:lnTo>
                  <a:lnTo>
                    <a:pt x="439" y="71525"/>
                  </a:lnTo>
                  <a:lnTo>
                    <a:pt x="395" y="70516"/>
                  </a:lnTo>
                  <a:lnTo>
                    <a:pt x="483" y="68936"/>
                  </a:lnTo>
                  <a:lnTo>
                    <a:pt x="352" y="66874"/>
                  </a:lnTo>
                  <a:lnTo>
                    <a:pt x="439" y="65119"/>
                  </a:lnTo>
                  <a:lnTo>
                    <a:pt x="1624" y="60862"/>
                  </a:lnTo>
                  <a:lnTo>
                    <a:pt x="2502" y="58537"/>
                  </a:lnTo>
                  <a:lnTo>
                    <a:pt x="2502" y="58493"/>
                  </a:lnTo>
                  <a:lnTo>
                    <a:pt x="2897" y="56431"/>
                  </a:lnTo>
                  <a:lnTo>
                    <a:pt x="3379" y="53359"/>
                  </a:lnTo>
                  <a:lnTo>
                    <a:pt x="3643" y="50814"/>
                  </a:lnTo>
                  <a:lnTo>
                    <a:pt x="4038" y="48049"/>
                  </a:lnTo>
                  <a:lnTo>
                    <a:pt x="4608" y="45812"/>
                  </a:lnTo>
                  <a:lnTo>
                    <a:pt x="5222" y="41072"/>
                  </a:lnTo>
                  <a:lnTo>
                    <a:pt x="5486" y="38703"/>
                  </a:lnTo>
                  <a:lnTo>
                    <a:pt x="5705" y="36246"/>
                  </a:lnTo>
                  <a:lnTo>
                    <a:pt x="5705" y="33657"/>
                  </a:lnTo>
                  <a:lnTo>
                    <a:pt x="5705" y="32779"/>
                  </a:lnTo>
                  <a:lnTo>
                    <a:pt x="5617" y="31901"/>
                  </a:lnTo>
                  <a:lnTo>
                    <a:pt x="5530" y="31068"/>
                  </a:lnTo>
                  <a:lnTo>
                    <a:pt x="5398" y="30234"/>
                  </a:lnTo>
                  <a:lnTo>
                    <a:pt x="5047" y="28610"/>
                  </a:lnTo>
                  <a:lnTo>
                    <a:pt x="4652" y="27075"/>
                  </a:lnTo>
                  <a:lnTo>
                    <a:pt x="4169" y="25100"/>
                  </a:lnTo>
                  <a:lnTo>
                    <a:pt x="3950" y="24135"/>
                  </a:lnTo>
                  <a:lnTo>
                    <a:pt x="3774" y="23169"/>
                  </a:lnTo>
                  <a:lnTo>
                    <a:pt x="3643" y="22160"/>
                  </a:lnTo>
                  <a:lnTo>
                    <a:pt x="3599" y="21151"/>
                  </a:lnTo>
                  <a:lnTo>
                    <a:pt x="3599" y="20142"/>
                  </a:lnTo>
                  <a:lnTo>
                    <a:pt x="3730" y="19045"/>
                  </a:lnTo>
                  <a:lnTo>
                    <a:pt x="3730" y="19001"/>
                  </a:lnTo>
                  <a:lnTo>
                    <a:pt x="3555" y="18386"/>
                  </a:lnTo>
                  <a:lnTo>
                    <a:pt x="3511" y="18299"/>
                  </a:lnTo>
                  <a:lnTo>
                    <a:pt x="3116" y="17948"/>
                  </a:lnTo>
                  <a:lnTo>
                    <a:pt x="3906" y="17816"/>
                  </a:lnTo>
                  <a:lnTo>
                    <a:pt x="6144" y="17289"/>
                  </a:lnTo>
                  <a:lnTo>
                    <a:pt x="6188" y="17289"/>
                  </a:lnTo>
                  <a:lnTo>
                    <a:pt x="8470" y="16105"/>
                  </a:lnTo>
                  <a:lnTo>
                    <a:pt x="10488" y="14876"/>
                  </a:lnTo>
                  <a:lnTo>
                    <a:pt x="13340" y="13823"/>
                  </a:lnTo>
                  <a:lnTo>
                    <a:pt x="13384" y="13779"/>
                  </a:lnTo>
                  <a:lnTo>
                    <a:pt x="15666" y="12419"/>
                  </a:lnTo>
                  <a:lnTo>
                    <a:pt x="18869" y="11234"/>
                  </a:lnTo>
                  <a:lnTo>
                    <a:pt x="21370" y="10181"/>
                  </a:lnTo>
                  <a:lnTo>
                    <a:pt x="21414" y="10137"/>
                  </a:lnTo>
                  <a:lnTo>
                    <a:pt x="23213" y="8952"/>
                  </a:lnTo>
                  <a:lnTo>
                    <a:pt x="26680" y="6363"/>
                  </a:lnTo>
                  <a:lnTo>
                    <a:pt x="29006" y="4476"/>
                  </a:lnTo>
                  <a:lnTo>
                    <a:pt x="31463" y="2458"/>
                  </a:lnTo>
                  <a:lnTo>
                    <a:pt x="33964" y="308"/>
                  </a:lnTo>
                  <a:lnTo>
                    <a:pt x="34008" y="264"/>
                  </a:lnTo>
                  <a:lnTo>
                    <a:pt x="34052" y="220"/>
                  </a:lnTo>
                  <a:lnTo>
                    <a:pt x="34008" y="132"/>
                  </a:lnTo>
                  <a:lnTo>
                    <a:pt x="34008" y="88"/>
                  </a:lnTo>
                  <a:lnTo>
                    <a:pt x="33920" y="44"/>
                  </a:lnTo>
                  <a:lnTo>
                    <a:pt x="3387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80" name="Google Shape;17280;p486"/>
            <p:cNvSpPr/>
            <p:nvPr/>
          </p:nvSpPr>
          <p:spPr>
            <a:xfrm>
              <a:off x="1386675" y="2654000"/>
              <a:ext cx="852425" cy="2016325"/>
            </a:xfrm>
            <a:custGeom>
              <a:avLst/>
              <a:gdLst/>
              <a:ahLst/>
              <a:cxnLst/>
              <a:rect l="l" t="t" r="r" b="b"/>
              <a:pathLst>
                <a:path w="34097" h="80653" extrusionOk="0">
                  <a:moveTo>
                    <a:pt x="33877" y="0"/>
                  </a:moveTo>
                  <a:lnTo>
                    <a:pt x="33833" y="44"/>
                  </a:lnTo>
                  <a:lnTo>
                    <a:pt x="30849" y="2545"/>
                  </a:lnTo>
                  <a:lnTo>
                    <a:pt x="28392" y="4564"/>
                  </a:lnTo>
                  <a:lnTo>
                    <a:pt x="26022" y="6407"/>
                  </a:lnTo>
                  <a:lnTo>
                    <a:pt x="23960" y="7899"/>
                  </a:lnTo>
                  <a:lnTo>
                    <a:pt x="22029" y="9259"/>
                  </a:lnTo>
                  <a:lnTo>
                    <a:pt x="19835" y="10224"/>
                  </a:lnTo>
                  <a:lnTo>
                    <a:pt x="17114" y="11365"/>
                  </a:lnTo>
                  <a:lnTo>
                    <a:pt x="17070" y="11365"/>
                  </a:lnTo>
                  <a:lnTo>
                    <a:pt x="15096" y="12725"/>
                  </a:lnTo>
                  <a:lnTo>
                    <a:pt x="13999" y="13428"/>
                  </a:lnTo>
                  <a:lnTo>
                    <a:pt x="13121" y="13691"/>
                  </a:lnTo>
                  <a:lnTo>
                    <a:pt x="13077" y="13691"/>
                  </a:lnTo>
                  <a:lnTo>
                    <a:pt x="12287" y="14086"/>
                  </a:lnTo>
                  <a:lnTo>
                    <a:pt x="9084" y="15929"/>
                  </a:lnTo>
                  <a:lnTo>
                    <a:pt x="7066" y="17026"/>
                  </a:lnTo>
                  <a:lnTo>
                    <a:pt x="4082" y="17684"/>
                  </a:lnTo>
                  <a:lnTo>
                    <a:pt x="3994" y="17728"/>
                  </a:lnTo>
                  <a:lnTo>
                    <a:pt x="2414" y="18737"/>
                  </a:lnTo>
                  <a:lnTo>
                    <a:pt x="2370" y="18825"/>
                  </a:lnTo>
                  <a:lnTo>
                    <a:pt x="2019" y="19439"/>
                  </a:lnTo>
                  <a:lnTo>
                    <a:pt x="1976" y="19571"/>
                  </a:lnTo>
                  <a:lnTo>
                    <a:pt x="2195" y="21414"/>
                  </a:lnTo>
                  <a:lnTo>
                    <a:pt x="2195" y="21458"/>
                  </a:lnTo>
                  <a:lnTo>
                    <a:pt x="3292" y="25451"/>
                  </a:lnTo>
                  <a:lnTo>
                    <a:pt x="4170" y="28479"/>
                  </a:lnTo>
                  <a:lnTo>
                    <a:pt x="4872" y="31813"/>
                  </a:lnTo>
                  <a:lnTo>
                    <a:pt x="5135" y="35017"/>
                  </a:lnTo>
                  <a:lnTo>
                    <a:pt x="5091" y="38001"/>
                  </a:lnTo>
                  <a:lnTo>
                    <a:pt x="4872" y="40590"/>
                  </a:lnTo>
                  <a:lnTo>
                    <a:pt x="4652" y="42784"/>
                  </a:lnTo>
                  <a:lnTo>
                    <a:pt x="4301" y="45636"/>
                  </a:lnTo>
                  <a:lnTo>
                    <a:pt x="3599" y="49278"/>
                  </a:lnTo>
                  <a:lnTo>
                    <a:pt x="3292" y="52130"/>
                  </a:lnTo>
                  <a:lnTo>
                    <a:pt x="2809" y="55202"/>
                  </a:lnTo>
                  <a:lnTo>
                    <a:pt x="2414" y="57834"/>
                  </a:lnTo>
                  <a:lnTo>
                    <a:pt x="2063" y="59897"/>
                  </a:lnTo>
                  <a:lnTo>
                    <a:pt x="1317" y="61828"/>
                  </a:lnTo>
                  <a:lnTo>
                    <a:pt x="1273" y="61828"/>
                  </a:lnTo>
                  <a:lnTo>
                    <a:pt x="571" y="64504"/>
                  </a:lnTo>
                  <a:lnTo>
                    <a:pt x="527" y="64548"/>
                  </a:lnTo>
                  <a:lnTo>
                    <a:pt x="264" y="66391"/>
                  </a:lnTo>
                  <a:lnTo>
                    <a:pt x="264" y="66435"/>
                  </a:lnTo>
                  <a:lnTo>
                    <a:pt x="352" y="69243"/>
                  </a:lnTo>
                  <a:lnTo>
                    <a:pt x="45" y="73149"/>
                  </a:lnTo>
                  <a:lnTo>
                    <a:pt x="1" y="73807"/>
                  </a:lnTo>
                  <a:lnTo>
                    <a:pt x="1" y="73895"/>
                  </a:lnTo>
                  <a:lnTo>
                    <a:pt x="45" y="73939"/>
                  </a:lnTo>
                  <a:lnTo>
                    <a:pt x="4564" y="78195"/>
                  </a:lnTo>
                  <a:lnTo>
                    <a:pt x="7285" y="80608"/>
                  </a:lnTo>
                  <a:lnTo>
                    <a:pt x="7417" y="80652"/>
                  </a:lnTo>
                  <a:lnTo>
                    <a:pt x="7504" y="80652"/>
                  </a:lnTo>
                  <a:lnTo>
                    <a:pt x="7548" y="80608"/>
                  </a:lnTo>
                  <a:lnTo>
                    <a:pt x="7592" y="80521"/>
                  </a:lnTo>
                  <a:lnTo>
                    <a:pt x="7592" y="80477"/>
                  </a:lnTo>
                  <a:lnTo>
                    <a:pt x="7592" y="80389"/>
                  </a:lnTo>
                  <a:lnTo>
                    <a:pt x="7548" y="80345"/>
                  </a:lnTo>
                  <a:lnTo>
                    <a:pt x="4828" y="77932"/>
                  </a:lnTo>
                  <a:lnTo>
                    <a:pt x="352" y="73763"/>
                  </a:lnTo>
                  <a:lnTo>
                    <a:pt x="703" y="69287"/>
                  </a:lnTo>
                  <a:lnTo>
                    <a:pt x="703" y="69243"/>
                  </a:lnTo>
                  <a:lnTo>
                    <a:pt x="615" y="66435"/>
                  </a:lnTo>
                  <a:lnTo>
                    <a:pt x="879" y="64592"/>
                  </a:lnTo>
                  <a:lnTo>
                    <a:pt x="1624" y="61959"/>
                  </a:lnTo>
                  <a:lnTo>
                    <a:pt x="2414" y="59985"/>
                  </a:lnTo>
                  <a:lnTo>
                    <a:pt x="2414" y="59941"/>
                  </a:lnTo>
                  <a:lnTo>
                    <a:pt x="2765" y="57878"/>
                  </a:lnTo>
                  <a:lnTo>
                    <a:pt x="3160" y="55246"/>
                  </a:lnTo>
                  <a:lnTo>
                    <a:pt x="3643" y="52174"/>
                  </a:lnTo>
                  <a:lnTo>
                    <a:pt x="3950" y="49366"/>
                  </a:lnTo>
                  <a:lnTo>
                    <a:pt x="4652" y="45680"/>
                  </a:lnTo>
                  <a:lnTo>
                    <a:pt x="5003" y="42827"/>
                  </a:lnTo>
                  <a:lnTo>
                    <a:pt x="5223" y="40633"/>
                  </a:lnTo>
                  <a:lnTo>
                    <a:pt x="5442" y="38001"/>
                  </a:lnTo>
                  <a:lnTo>
                    <a:pt x="5486" y="35017"/>
                  </a:lnTo>
                  <a:lnTo>
                    <a:pt x="5223" y="31770"/>
                  </a:lnTo>
                  <a:lnTo>
                    <a:pt x="5179" y="31726"/>
                  </a:lnTo>
                  <a:lnTo>
                    <a:pt x="4521" y="28391"/>
                  </a:lnTo>
                  <a:lnTo>
                    <a:pt x="3643" y="25319"/>
                  </a:lnTo>
                  <a:lnTo>
                    <a:pt x="2546" y="21370"/>
                  </a:lnTo>
                  <a:lnTo>
                    <a:pt x="2327" y="19571"/>
                  </a:lnTo>
                  <a:lnTo>
                    <a:pt x="2678" y="19044"/>
                  </a:lnTo>
                  <a:lnTo>
                    <a:pt x="4170" y="18035"/>
                  </a:lnTo>
                  <a:lnTo>
                    <a:pt x="7197" y="17333"/>
                  </a:lnTo>
                  <a:lnTo>
                    <a:pt x="7241" y="17333"/>
                  </a:lnTo>
                  <a:lnTo>
                    <a:pt x="9260" y="16236"/>
                  </a:lnTo>
                  <a:lnTo>
                    <a:pt x="12419" y="14393"/>
                  </a:lnTo>
                  <a:lnTo>
                    <a:pt x="13209" y="13998"/>
                  </a:lnTo>
                  <a:lnTo>
                    <a:pt x="14087" y="13779"/>
                  </a:lnTo>
                  <a:lnTo>
                    <a:pt x="14174" y="13779"/>
                  </a:lnTo>
                  <a:lnTo>
                    <a:pt x="15315" y="12989"/>
                  </a:lnTo>
                  <a:lnTo>
                    <a:pt x="17246" y="11672"/>
                  </a:lnTo>
                  <a:lnTo>
                    <a:pt x="19967" y="10531"/>
                  </a:lnTo>
                  <a:lnTo>
                    <a:pt x="22161" y="9566"/>
                  </a:lnTo>
                  <a:lnTo>
                    <a:pt x="22204" y="9566"/>
                  </a:lnTo>
                  <a:lnTo>
                    <a:pt x="24179" y="8206"/>
                  </a:lnTo>
                  <a:lnTo>
                    <a:pt x="26198" y="6670"/>
                  </a:lnTo>
                  <a:lnTo>
                    <a:pt x="28611" y="4827"/>
                  </a:lnTo>
                  <a:lnTo>
                    <a:pt x="31068" y="2809"/>
                  </a:lnTo>
                  <a:lnTo>
                    <a:pt x="34052" y="307"/>
                  </a:lnTo>
                  <a:lnTo>
                    <a:pt x="34096" y="263"/>
                  </a:lnTo>
                  <a:lnTo>
                    <a:pt x="34096" y="176"/>
                  </a:lnTo>
                  <a:lnTo>
                    <a:pt x="34096" y="132"/>
                  </a:lnTo>
                  <a:lnTo>
                    <a:pt x="34052" y="44"/>
                  </a:lnTo>
                  <a:lnTo>
                    <a:pt x="3400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81" name="Google Shape;17281;p486"/>
            <p:cNvSpPr/>
            <p:nvPr/>
          </p:nvSpPr>
          <p:spPr>
            <a:xfrm>
              <a:off x="1355975" y="2603525"/>
              <a:ext cx="827175" cy="2027300"/>
            </a:xfrm>
            <a:custGeom>
              <a:avLst/>
              <a:gdLst/>
              <a:ahLst/>
              <a:cxnLst/>
              <a:rect l="l" t="t" r="r" b="b"/>
              <a:pathLst>
                <a:path w="33087" h="81092" extrusionOk="0">
                  <a:moveTo>
                    <a:pt x="32823" y="1"/>
                  </a:moveTo>
                  <a:lnTo>
                    <a:pt x="32779" y="45"/>
                  </a:lnTo>
                  <a:lnTo>
                    <a:pt x="32735" y="88"/>
                  </a:lnTo>
                  <a:lnTo>
                    <a:pt x="31989" y="2414"/>
                  </a:lnTo>
                  <a:lnTo>
                    <a:pt x="31463" y="3072"/>
                  </a:lnTo>
                  <a:lnTo>
                    <a:pt x="29663" y="4608"/>
                  </a:lnTo>
                  <a:lnTo>
                    <a:pt x="27250" y="6451"/>
                  </a:lnTo>
                  <a:lnTo>
                    <a:pt x="24881" y="8162"/>
                  </a:lnTo>
                  <a:lnTo>
                    <a:pt x="22774" y="9698"/>
                  </a:lnTo>
                  <a:lnTo>
                    <a:pt x="18693" y="11673"/>
                  </a:lnTo>
                  <a:lnTo>
                    <a:pt x="16499" y="13253"/>
                  </a:lnTo>
                  <a:lnTo>
                    <a:pt x="15183" y="14262"/>
                  </a:lnTo>
                  <a:lnTo>
                    <a:pt x="13867" y="14701"/>
                  </a:lnTo>
                  <a:lnTo>
                    <a:pt x="13823" y="14701"/>
                  </a:lnTo>
                  <a:lnTo>
                    <a:pt x="11716" y="15842"/>
                  </a:lnTo>
                  <a:lnTo>
                    <a:pt x="9873" y="17114"/>
                  </a:lnTo>
                  <a:lnTo>
                    <a:pt x="8074" y="18036"/>
                  </a:lnTo>
                  <a:lnTo>
                    <a:pt x="5617" y="18694"/>
                  </a:lnTo>
                  <a:lnTo>
                    <a:pt x="5573" y="18694"/>
                  </a:lnTo>
                  <a:lnTo>
                    <a:pt x="3642" y="19703"/>
                  </a:lnTo>
                  <a:lnTo>
                    <a:pt x="2107" y="20668"/>
                  </a:lnTo>
                  <a:lnTo>
                    <a:pt x="1492" y="21239"/>
                  </a:lnTo>
                  <a:lnTo>
                    <a:pt x="1448" y="21283"/>
                  </a:lnTo>
                  <a:lnTo>
                    <a:pt x="1273" y="21897"/>
                  </a:lnTo>
                  <a:lnTo>
                    <a:pt x="1273" y="21985"/>
                  </a:lnTo>
                  <a:lnTo>
                    <a:pt x="3116" y="27294"/>
                  </a:lnTo>
                  <a:lnTo>
                    <a:pt x="3993" y="30454"/>
                  </a:lnTo>
                  <a:lnTo>
                    <a:pt x="4213" y="31463"/>
                  </a:lnTo>
                  <a:lnTo>
                    <a:pt x="4432" y="32472"/>
                  </a:lnTo>
                  <a:lnTo>
                    <a:pt x="4608" y="33481"/>
                  </a:lnTo>
                  <a:lnTo>
                    <a:pt x="4739" y="34535"/>
                  </a:lnTo>
                  <a:lnTo>
                    <a:pt x="4827" y="35544"/>
                  </a:lnTo>
                  <a:lnTo>
                    <a:pt x="4871" y="36553"/>
                  </a:lnTo>
                  <a:lnTo>
                    <a:pt x="4915" y="37562"/>
                  </a:lnTo>
                  <a:lnTo>
                    <a:pt x="4915" y="38572"/>
                  </a:lnTo>
                  <a:lnTo>
                    <a:pt x="4871" y="40590"/>
                  </a:lnTo>
                  <a:lnTo>
                    <a:pt x="4695" y="42652"/>
                  </a:lnTo>
                  <a:lnTo>
                    <a:pt x="4520" y="44671"/>
                  </a:lnTo>
                  <a:lnTo>
                    <a:pt x="4301" y="46777"/>
                  </a:lnTo>
                  <a:lnTo>
                    <a:pt x="4257" y="47523"/>
                  </a:lnTo>
                  <a:lnTo>
                    <a:pt x="3686" y="50814"/>
                  </a:lnTo>
                  <a:lnTo>
                    <a:pt x="3247" y="53754"/>
                  </a:lnTo>
                  <a:lnTo>
                    <a:pt x="2809" y="57001"/>
                  </a:lnTo>
                  <a:lnTo>
                    <a:pt x="2282" y="60468"/>
                  </a:lnTo>
                  <a:lnTo>
                    <a:pt x="1799" y="62530"/>
                  </a:lnTo>
                  <a:lnTo>
                    <a:pt x="1097" y="64944"/>
                  </a:lnTo>
                  <a:lnTo>
                    <a:pt x="439" y="67620"/>
                  </a:lnTo>
                  <a:lnTo>
                    <a:pt x="439" y="67664"/>
                  </a:lnTo>
                  <a:lnTo>
                    <a:pt x="395" y="69200"/>
                  </a:lnTo>
                  <a:lnTo>
                    <a:pt x="88" y="73237"/>
                  </a:lnTo>
                  <a:lnTo>
                    <a:pt x="0" y="75255"/>
                  </a:lnTo>
                  <a:lnTo>
                    <a:pt x="0" y="75299"/>
                  </a:lnTo>
                  <a:lnTo>
                    <a:pt x="395" y="76879"/>
                  </a:lnTo>
                  <a:lnTo>
                    <a:pt x="439" y="77011"/>
                  </a:lnTo>
                  <a:lnTo>
                    <a:pt x="5222" y="81048"/>
                  </a:lnTo>
                  <a:lnTo>
                    <a:pt x="5310" y="81092"/>
                  </a:lnTo>
                  <a:lnTo>
                    <a:pt x="5398" y="81048"/>
                  </a:lnTo>
                  <a:lnTo>
                    <a:pt x="5441" y="81004"/>
                  </a:lnTo>
                  <a:lnTo>
                    <a:pt x="5485" y="80960"/>
                  </a:lnTo>
                  <a:lnTo>
                    <a:pt x="5485" y="80916"/>
                  </a:lnTo>
                  <a:lnTo>
                    <a:pt x="5485" y="80828"/>
                  </a:lnTo>
                  <a:lnTo>
                    <a:pt x="5441" y="80784"/>
                  </a:lnTo>
                  <a:lnTo>
                    <a:pt x="702" y="76747"/>
                  </a:lnTo>
                  <a:lnTo>
                    <a:pt x="351" y="75255"/>
                  </a:lnTo>
                  <a:lnTo>
                    <a:pt x="439" y="73281"/>
                  </a:lnTo>
                  <a:lnTo>
                    <a:pt x="746" y="69200"/>
                  </a:lnTo>
                  <a:lnTo>
                    <a:pt x="790" y="67664"/>
                  </a:lnTo>
                  <a:lnTo>
                    <a:pt x="1404" y="65031"/>
                  </a:lnTo>
                  <a:lnTo>
                    <a:pt x="2150" y="62618"/>
                  </a:lnTo>
                  <a:lnTo>
                    <a:pt x="2633" y="60556"/>
                  </a:lnTo>
                  <a:lnTo>
                    <a:pt x="3160" y="57045"/>
                  </a:lnTo>
                  <a:lnTo>
                    <a:pt x="3598" y="53798"/>
                  </a:lnTo>
                  <a:lnTo>
                    <a:pt x="4037" y="50902"/>
                  </a:lnTo>
                  <a:lnTo>
                    <a:pt x="4564" y="47567"/>
                  </a:lnTo>
                  <a:lnTo>
                    <a:pt x="4652" y="46821"/>
                  </a:lnTo>
                  <a:lnTo>
                    <a:pt x="4871" y="44715"/>
                  </a:lnTo>
                  <a:lnTo>
                    <a:pt x="5047" y="42652"/>
                  </a:lnTo>
                  <a:lnTo>
                    <a:pt x="5222" y="40590"/>
                  </a:lnTo>
                  <a:lnTo>
                    <a:pt x="5266" y="38528"/>
                  </a:lnTo>
                  <a:lnTo>
                    <a:pt x="5266" y="37518"/>
                  </a:lnTo>
                  <a:lnTo>
                    <a:pt x="5222" y="36509"/>
                  </a:lnTo>
                  <a:lnTo>
                    <a:pt x="5178" y="35500"/>
                  </a:lnTo>
                  <a:lnTo>
                    <a:pt x="5090" y="34447"/>
                  </a:lnTo>
                  <a:lnTo>
                    <a:pt x="4959" y="33438"/>
                  </a:lnTo>
                  <a:lnTo>
                    <a:pt x="4783" y="32428"/>
                  </a:lnTo>
                  <a:lnTo>
                    <a:pt x="4564" y="31375"/>
                  </a:lnTo>
                  <a:lnTo>
                    <a:pt x="4301" y="30366"/>
                  </a:lnTo>
                  <a:lnTo>
                    <a:pt x="3423" y="27207"/>
                  </a:lnTo>
                  <a:lnTo>
                    <a:pt x="1624" y="21941"/>
                  </a:lnTo>
                  <a:lnTo>
                    <a:pt x="1755" y="21458"/>
                  </a:lnTo>
                  <a:lnTo>
                    <a:pt x="2326" y="20932"/>
                  </a:lnTo>
                  <a:lnTo>
                    <a:pt x="3818" y="20010"/>
                  </a:lnTo>
                  <a:lnTo>
                    <a:pt x="5705" y="19001"/>
                  </a:lnTo>
                  <a:lnTo>
                    <a:pt x="8206" y="18387"/>
                  </a:lnTo>
                  <a:lnTo>
                    <a:pt x="8206" y="18343"/>
                  </a:lnTo>
                  <a:lnTo>
                    <a:pt x="10049" y="17421"/>
                  </a:lnTo>
                  <a:lnTo>
                    <a:pt x="11892" y="16149"/>
                  </a:lnTo>
                  <a:lnTo>
                    <a:pt x="13954" y="15008"/>
                  </a:lnTo>
                  <a:lnTo>
                    <a:pt x="15315" y="14613"/>
                  </a:lnTo>
                  <a:lnTo>
                    <a:pt x="15402" y="14569"/>
                  </a:lnTo>
                  <a:lnTo>
                    <a:pt x="16719" y="13516"/>
                  </a:lnTo>
                  <a:lnTo>
                    <a:pt x="18869" y="11980"/>
                  </a:lnTo>
                  <a:lnTo>
                    <a:pt x="22906" y="10005"/>
                  </a:lnTo>
                  <a:lnTo>
                    <a:pt x="22950" y="9962"/>
                  </a:lnTo>
                  <a:lnTo>
                    <a:pt x="25100" y="8470"/>
                  </a:lnTo>
                  <a:lnTo>
                    <a:pt x="27469" y="6758"/>
                  </a:lnTo>
                  <a:lnTo>
                    <a:pt x="29883" y="4871"/>
                  </a:lnTo>
                  <a:lnTo>
                    <a:pt x="31726" y="3336"/>
                  </a:lnTo>
                  <a:lnTo>
                    <a:pt x="31726" y="3292"/>
                  </a:lnTo>
                  <a:lnTo>
                    <a:pt x="32296" y="2590"/>
                  </a:lnTo>
                  <a:lnTo>
                    <a:pt x="32296" y="2546"/>
                  </a:lnTo>
                  <a:lnTo>
                    <a:pt x="33042" y="220"/>
                  </a:lnTo>
                  <a:lnTo>
                    <a:pt x="33086" y="132"/>
                  </a:lnTo>
                  <a:lnTo>
                    <a:pt x="33042" y="88"/>
                  </a:lnTo>
                  <a:lnTo>
                    <a:pt x="3299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82" name="Google Shape;17282;p486"/>
            <p:cNvSpPr/>
            <p:nvPr/>
          </p:nvSpPr>
          <p:spPr>
            <a:xfrm>
              <a:off x="1323050" y="2546475"/>
              <a:ext cx="796475" cy="2115075"/>
            </a:xfrm>
            <a:custGeom>
              <a:avLst/>
              <a:gdLst/>
              <a:ahLst/>
              <a:cxnLst/>
              <a:rect l="l" t="t" r="r" b="b"/>
              <a:pathLst>
                <a:path w="31859" h="84603" extrusionOk="0">
                  <a:moveTo>
                    <a:pt x="31639" y="1"/>
                  </a:moveTo>
                  <a:lnTo>
                    <a:pt x="31595" y="45"/>
                  </a:lnTo>
                  <a:lnTo>
                    <a:pt x="31288" y="352"/>
                  </a:lnTo>
                  <a:lnTo>
                    <a:pt x="31244" y="440"/>
                  </a:lnTo>
                  <a:lnTo>
                    <a:pt x="30322" y="3775"/>
                  </a:lnTo>
                  <a:lnTo>
                    <a:pt x="29006" y="6276"/>
                  </a:lnTo>
                  <a:lnTo>
                    <a:pt x="25890" y="8689"/>
                  </a:lnTo>
                  <a:lnTo>
                    <a:pt x="23609" y="10357"/>
                  </a:lnTo>
                  <a:lnTo>
                    <a:pt x="20361" y="12200"/>
                  </a:lnTo>
                  <a:lnTo>
                    <a:pt x="17992" y="14043"/>
                  </a:lnTo>
                  <a:lnTo>
                    <a:pt x="16456" y="15315"/>
                  </a:lnTo>
                  <a:lnTo>
                    <a:pt x="14525" y="16061"/>
                  </a:lnTo>
                  <a:lnTo>
                    <a:pt x="14481" y="16061"/>
                  </a:lnTo>
                  <a:lnTo>
                    <a:pt x="10752" y="18518"/>
                  </a:lnTo>
                  <a:lnTo>
                    <a:pt x="8952" y="19484"/>
                  </a:lnTo>
                  <a:lnTo>
                    <a:pt x="6890" y="20010"/>
                  </a:lnTo>
                  <a:lnTo>
                    <a:pt x="6802" y="20010"/>
                  </a:lnTo>
                  <a:lnTo>
                    <a:pt x="3862" y="21722"/>
                  </a:lnTo>
                  <a:lnTo>
                    <a:pt x="1229" y="23258"/>
                  </a:lnTo>
                  <a:lnTo>
                    <a:pt x="835" y="23433"/>
                  </a:lnTo>
                  <a:lnTo>
                    <a:pt x="747" y="23477"/>
                  </a:lnTo>
                  <a:lnTo>
                    <a:pt x="703" y="23521"/>
                  </a:lnTo>
                  <a:lnTo>
                    <a:pt x="703" y="23609"/>
                  </a:lnTo>
                  <a:lnTo>
                    <a:pt x="747" y="23696"/>
                  </a:lnTo>
                  <a:lnTo>
                    <a:pt x="1624" y="24837"/>
                  </a:lnTo>
                  <a:lnTo>
                    <a:pt x="3380" y="30454"/>
                  </a:lnTo>
                  <a:lnTo>
                    <a:pt x="4126" y="33262"/>
                  </a:lnTo>
                  <a:lnTo>
                    <a:pt x="4652" y="36641"/>
                  </a:lnTo>
                  <a:lnTo>
                    <a:pt x="4784" y="40327"/>
                  </a:lnTo>
                  <a:lnTo>
                    <a:pt x="4696" y="43881"/>
                  </a:lnTo>
                  <a:lnTo>
                    <a:pt x="4608" y="45154"/>
                  </a:lnTo>
                  <a:lnTo>
                    <a:pt x="4521" y="46382"/>
                  </a:lnTo>
                  <a:lnTo>
                    <a:pt x="4301" y="48840"/>
                  </a:lnTo>
                  <a:lnTo>
                    <a:pt x="3994" y="51297"/>
                  </a:lnTo>
                  <a:lnTo>
                    <a:pt x="3687" y="53667"/>
                  </a:lnTo>
                  <a:lnTo>
                    <a:pt x="3292" y="56431"/>
                  </a:lnTo>
                  <a:lnTo>
                    <a:pt x="2985" y="59195"/>
                  </a:lnTo>
                  <a:lnTo>
                    <a:pt x="2590" y="61653"/>
                  </a:lnTo>
                  <a:lnTo>
                    <a:pt x="2283" y="63276"/>
                  </a:lnTo>
                  <a:lnTo>
                    <a:pt x="1668" y="65514"/>
                  </a:lnTo>
                  <a:lnTo>
                    <a:pt x="1098" y="67577"/>
                  </a:lnTo>
                  <a:lnTo>
                    <a:pt x="703" y="69551"/>
                  </a:lnTo>
                  <a:lnTo>
                    <a:pt x="352" y="71394"/>
                  </a:lnTo>
                  <a:lnTo>
                    <a:pt x="132" y="73106"/>
                  </a:lnTo>
                  <a:lnTo>
                    <a:pt x="45" y="74685"/>
                  </a:lnTo>
                  <a:lnTo>
                    <a:pt x="1" y="75431"/>
                  </a:lnTo>
                  <a:lnTo>
                    <a:pt x="45" y="76133"/>
                  </a:lnTo>
                  <a:lnTo>
                    <a:pt x="45" y="76835"/>
                  </a:lnTo>
                  <a:lnTo>
                    <a:pt x="132" y="77450"/>
                  </a:lnTo>
                  <a:lnTo>
                    <a:pt x="132" y="77494"/>
                  </a:lnTo>
                  <a:lnTo>
                    <a:pt x="791" y="79688"/>
                  </a:lnTo>
                  <a:lnTo>
                    <a:pt x="835" y="79731"/>
                  </a:lnTo>
                  <a:lnTo>
                    <a:pt x="1361" y="80653"/>
                  </a:lnTo>
                  <a:lnTo>
                    <a:pt x="1405" y="80741"/>
                  </a:lnTo>
                  <a:lnTo>
                    <a:pt x="6364" y="84602"/>
                  </a:lnTo>
                  <a:lnTo>
                    <a:pt x="6539" y="84602"/>
                  </a:lnTo>
                  <a:lnTo>
                    <a:pt x="6627" y="84558"/>
                  </a:lnTo>
                  <a:lnTo>
                    <a:pt x="6627" y="84471"/>
                  </a:lnTo>
                  <a:lnTo>
                    <a:pt x="6627" y="84427"/>
                  </a:lnTo>
                  <a:lnTo>
                    <a:pt x="6627" y="84339"/>
                  </a:lnTo>
                  <a:lnTo>
                    <a:pt x="6583" y="84295"/>
                  </a:lnTo>
                  <a:lnTo>
                    <a:pt x="1668" y="80477"/>
                  </a:lnTo>
                  <a:lnTo>
                    <a:pt x="1142" y="79556"/>
                  </a:lnTo>
                  <a:lnTo>
                    <a:pt x="484" y="77406"/>
                  </a:lnTo>
                  <a:lnTo>
                    <a:pt x="396" y="76748"/>
                  </a:lnTo>
                  <a:lnTo>
                    <a:pt x="396" y="76089"/>
                  </a:lnTo>
                  <a:lnTo>
                    <a:pt x="352" y="75387"/>
                  </a:lnTo>
                  <a:lnTo>
                    <a:pt x="396" y="74685"/>
                  </a:lnTo>
                  <a:lnTo>
                    <a:pt x="484" y="73106"/>
                  </a:lnTo>
                  <a:lnTo>
                    <a:pt x="703" y="71438"/>
                  </a:lnTo>
                  <a:lnTo>
                    <a:pt x="1054" y="69595"/>
                  </a:lnTo>
                  <a:lnTo>
                    <a:pt x="1449" y="67664"/>
                  </a:lnTo>
                  <a:lnTo>
                    <a:pt x="2019" y="65558"/>
                  </a:lnTo>
                  <a:lnTo>
                    <a:pt x="2634" y="63364"/>
                  </a:lnTo>
                  <a:lnTo>
                    <a:pt x="2941" y="61697"/>
                  </a:lnTo>
                  <a:lnTo>
                    <a:pt x="3336" y="59239"/>
                  </a:lnTo>
                  <a:lnTo>
                    <a:pt x="3643" y="56475"/>
                  </a:lnTo>
                  <a:lnTo>
                    <a:pt x="3994" y="53754"/>
                  </a:lnTo>
                  <a:lnTo>
                    <a:pt x="4345" y="51341"/>
                  </a:lnTo>
                  <a:lnTo>
                    <a:pt x="4652" y="48884"/>
                  </a:lnTo>
                  <a:lnTo>
                    <a:pt x="4872" y="46382"/>
                  </a:lnTo>
                  <a:lnTo>
                    <a:pt x="4959" y="45154"/>
                  </a:lnTo>
                  <a:lnTo>
                    <a:pt x="5047" y="43925"/>
                  </a:lnTo>
                  <a:lnTo>
                    <a:pt x="5135" y="40327"/>
                  </a:lnTo>
                  <a:lnTo>
                    <a:pt x="5003" y="36597"/>
                  </a:lnTo>
                  <a:lnTo>
                    <a:pt x="4433" y="33218"/>
                  </a:lnTo>
                  <a:lnTo>
                    <a:pt x="3687" y="30366"/>
                  </a:lnTo>
                  <a:lnTo>
                    <a:pt x="2590" y="26768"/>
                  </a:lnTo>
                  <a:lnTo>
                    <a:pt x="1932" y="24706"/>
                  </a:lnTo>
                  <a:lnTo>
                    <a:pt x="1932" y="24662"/>
                  </a:lnTo>
                  <a:lnTo>
                    <a:pt x="1186" y="23652"/>
                  </a:lnTo>
                  <a:lnTo>
                    <a:pt x="1361" y="23565"/>
                  </a:lnTo>
                  <a:lnTo>
                    <a:pt x="1405" y="23565"/>
                  </a:lnTo>
                  <a:lnTo>
                    <a:pt x="4038" y="22029"/>
                  </a:lnTo>
                  <a:lnTo>
                    <a:pt x="6978" y="20318"/>
                  </a:lnTo>
                  <a:lnTo>
                    <a:pt x="9040" y="19791"/>
                  </a:lnTo>
                  <a:lnTo>
                    <a:pt x="9084" y="19791"/>
                  </a:lnTo>
                  <a:lnTo>
                    <a:pt x="10927" y="18826"/>
                  </a:lnTo>
                  <a:lnTo>
                    <a:pt x="14657" y="16368"/>
                  </a:lnTo>
                  <a:lnTo>
                    <a:pt x="16632" y="15622"/>
                  </a:lnTo>
                  <a:lnTo>
                    <a:pt x="16675" y="15578"/>
                  </a:lnTo>
                  <a:lnTo>
                    <a:pt x="18211" y="14306"/>
                  </a:lnTo>
                  <a:lnTo>
                    <a:pt x="20537" y="12463"/>
                  </a:lnTo>
                  <a:lnTo>
                    <a:pt x="23784" y="10664"/>
                  </a:lnTo>
                  <a:lnTo>
                    <a:pt x="26110" y="8996"/>
                  </a:lnTo>
                  <a:lnTo>
                    <a:pt x="29225" y="6539"/>
                  </a:lnTo>
                  <a:lnTo>
                    <a:pt x="29269" y="6495"/>
                  </a:lnTo>
                  <a:lnTo>
                    <a:pt x="30673" y="3906"/>
                  </a:lnTo>
                  <a:lnTo>
                    <a:pt x="30673" y="3862"/>
                  </a:lnTo>
                  <a:lnTo>
                    <a:pt x="31551" y="571"/>
                  </a:lnTo>
                  <a:lnTo>
                    <a:pt x="31814" y="308"/>
                  </a:lnTo>
                  <a:lnTo>
                    <a:pt x="31858" y="264"/>
                  </a:lnTo>
                  <a:lnTo>
                    <a:pt x="31858" y="176"/>
                  </a:lnTo>
                  <a:lnTo>
                    <a:pt x="31858" y="133"/>
                  </a:lnTo>
                  <a:lnTo>
                    <a:pt x="31814" y="45"/>
                  </a:lnTo>
                  <a:lnTo>
                    <a:pt x="3177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83" name="Google Shape;17283;p486"/>
            <p:cNvSpPr/>
            <p:nvPr/>
          </p:nvSpPr>
          <p:spPr>
            <a:xfrm>
              <a:off x="1713600" y="2496025"/>
              <a:ext cx="349975" cy="388375"/>
            </a:xfrm>
            <a:custGeom>
              <a:avLst/>
              <a:gdLst/>
              <a:ahLst/>
              <a:cxnLst/>
              <a:rect l="l" t="t" r="r" b="b"/>
              <a:pathLst>
                <a:path w="13999" h="15535" extrusionOk="0">
                  <a:moveTo>
                    <a:pt x="13735" y="0"/>
                  </a:moveTo>
                  <a:lnTo>
                    <a:pt x="12901" y="483"/>
                  </a:lnTo>
                  <a:lnTo>
                    <a:pt x="9127" y="3116"/>
                  </a:lnTo>
                  <a:lnTo>
                    <a:pt x="7284" y="4169"/>
                  </a:lnTo>
                  <a:lnTo>
                    <a:pt x="5485" y="5310"/>
                  </a:lnTo>
                  <a:lnTo>
                    <a:pt x="5441" y="5354"/>
                  </a:lnTo>
                  <a:lnTo>
                    <a:pt x="5441" y="5442"/>
                  </a:lnTo>
                  <a:lnTo>
                    <a:pt x="4739" y="8864"/>
                  </a:lnTo>
                  <a:lnTo>
                    <a:pt x="4432" y="10927"/>
                  </a:lnTo>
                  <a:lnTo>
                    <a:pt x="4257" y="11629"/>
                  </a:lnTo>
                  <a:lnTo>
                    <a:pt x="2019" y="13823"/>
                  </a:lnTo>
                  <a:lnTo>
                    <a:pt x="659" y="14964"/>
                  </a:lnTo>
                  <a:lnTo>
                    <a:pt x="88" y="15183"/>
                  </a:lnTo>
                  <a:lnTo>
                    <a:pt x="44" y="15227"/>
                  </a:lnTo>
                  <a:lnTo>
                    <a:pt x="0" y="15271"/>
                  </a:lnTo>
                  <a:lnTo>
                    <a:pt x="0" y="15359"/>
                  </a:lnTo>
                  <a:lnTo>
                    <a:pt x="0" y="15402"/>
                  </a:lnTo>
                  <a:lnTo>
                    <a:pt x="44" y="15490"/>
                  </a:lnTo>
                  <a:lnTo>
                    <a:pt x="176" y="15534"/>
                  </a:lnTo>
                  <a:lnTo>
                    <a:pt x="220" y="15534"/>
                  </a:lnTo>
                  <a:lnTo>
                    <a:pt x="834" y="15315"/>
                  </a:lnTo>
                  <a:lnTo>
                    <a:pt x="878" y="15271"/>
                  </a:lnTo>
                  <a:lnTo>
                    <a:pt x="2282" y="14086"/>
                  </a:lnTo>
                  <a:lnTo>
                    <a:pt x="4520" y="11848"/>
                  </a:lnTo>
                  <a:lnTo>
                    <a:pt x="4564" y="11760"/>
                  </a:lnTo>
                  <a:lnTo>
                    <a:pt x="4783" y="11014"/>
                  </a:lnTo>
                  <a:lnTo>
                    <a:pt x="4783" y="10971"/>
                  </a:lnTo>
                  <a:lnTo>
                    <a:pt x="5090" y="8952"/>
                  </a:lnTo>
                  <a:lnTo>
                    <a:pt x="5749" y="5573"/>
                  </a:lnTo>
                  <a:lnTo>
                    <a:pt x="7460" y="4476"/>
                  </a:lnTo>
                  <a:lnTo>
                    <a:pt x="9303" y="3379"/>
                  </a:lnTo>
                  <a:lnTo>
                    <a:pt x="13077" y="790"/>
                  </a:lnTo>
                  <a:lnTo>
                    <a:pt x="13910" y="308"/>
                  </a:lnTo>
                  <a:lnTo>
                    <a:pt x="13954" y="264"/>
                  </a:lnTo>
                  <a:lnTo>
                    <a:pt x="13998" y="220"/>
                  </a:lnTo>
                  <a:lnTo>
                    <a:pt x="13998" y="132"/>
                  </a:lnTo>
                  <a:lnTo>
                    <a:pt x="13954" y="88"/>
                  </a:lnTo>
                  <a:lnTo>
                    <a:pt x="13910" y="44"/>
                  </a:lnTo>
                  <a:lnTo>
                    <a:pt x="1386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84" name="Google Shape;17284;p486"/>
            <p:cNvSpPr/>
            <p:nvPr/>
          </p:nvSpPr>
          <p:spPr>
            <a:xfrm>
              <a:off x="1630225" y="2470800"/>
              <a:ext cx="405925" cy="425650"/>
            </a:xfrm>
            <a:custGeom>
              <a:avLst/>
              <a:gdLst/>
              <a:ahLst/>
              <a:cxnLst/>
              <a:rect l="l" t="t" r="r" b="b"/>
              <a:pathLst>
                <a:path w="16237" h="17026" extrusionOk="0">
                  <a:moveTo>
                    <a:pt x="16017" y="0"/>
                  </a:moveTo>
                  <a:lnTo>
                    <a:pt x="15973" y="44"/>
                  </a:lnTo>
                  <a:lnTo>
                    <a:pt x="12857" y="2106"/>
                  </a:lnTo>
                  <a:lnTo>
                    <a:pt x="10532" y="3511"/>
                  </a:lnTo>
                  <a:lnTo>
                    <a:pt x="8513" y="4739"/>
                  </a:lnTo>
                  <a:lnTo>
                    <a:pt x="6495" y="6187"/>
                  </a:lnTo>
                  <a:lnTo>
                    <a:pt x="4388" y="7591"/>
                  </a:lnTo>
                  <a:lnTo>
                    <a:pt x="4345" y="7635"/>
                  </a:lnTo>
                  <a:lnTo>
                    <a:pt x="3862" y="8206"/>
                  </a:lnTo>
                  <a:lnTo>
                    <a:pt x="3818" y="8337"/>
                  </a:lnTo>
                  <a:lnTo>
                    <a:pt x="3467" y="11497"/>
                  </a:lnTo>
                  <a:lnTo>
                    <a:pt x="3291" y="13954"/>
                  </a:lnTo>
                  <a:lnTo>
                    <a:pt x="3204" y="14700"/>
                  </a:lnTo>
                  <a:lnTo>
                    <a:pt x="2984" y="15007"/>
                  </a:lnTo>
                  <a:lnTo>
                    <a:pt x="1273" y="15841"/>
                  </a:lnTo>
                  <a:lnTo>
                    <a:pt x="88" y="16719"/>
                  </a:lnTo>
                  <a:lnTo>
                    <a:pt x="44" y="16762"/>
                  </a:lnTo>
                  <a:lnTo>
                    <a:pt x="0" y="16850"/>
                  </a:lnTo>
                  <a:lnTo>
                    <a:pt x="0" y="16894"/>
                  </a:lnTo>
                  <a:lnTo>
                    <a:pt x="44" y="16982"/>
                  </a:lnTo>
                  <a:lnTo>
                    <a:pt x="88" y="17026"/>
                  </a:lnTo>
                  <a:lnTo>
                    <a:pt x="308" y="17026"/>
                  </a:lnTo>
                  <a:lnTo>
                    <a:pt x="1448" y="16148"/>
                  </a:lnTo>
                  <a:lnTo>
                    <a:pt x="3160" y="15271"/>
                  </a:lnTo>
                  <a:lnTo>
                    <a:pt x="3248" y="15227"/>
                  </a:lnTo>
                  <a:lnTo>
                    <a:pt x="3511" y="14876"/>
                  </a:lnTo>
                  <a:lnTo>
                    <a:pt x="3511" y="14832"/>
                  </a:lnTo>
                  <a:lnTo>
                    <a:pt x="3642" y="13998"/>
                  </a:lnTo>
                  <a:lnTo>
                    <a:pt x="3818" y="11541"/>
                  </a:lnTo>
                  <a:lnTo>
                    <a:pt x="4125" y="8425"/>
                  </a:lnTo>
                  <a:lnTo>
                    <a:pt x="4608" y="7899"/>
                  </a:lnTo>
                  <a:lnTo>
                    <a:pt x="6714" y="6451"/>
                  </a:lnTo>
                  <a:lnTo>
                    <a:pt x="8689" y="5046"/>
                  </a:lnTo>
                  <a:lnTo>
                    <a:pt x="10707" y="3818"/>
                  </a:lnTo>
                  <a:lnTo>
                    <a:pt x="13033" y="2414"/>
                  </a:lnTo>
                  <a:lnTo>
                    <a:pt x="16148" y="307"/>
                  </a:lnTo>
                  <a:lnTo>
                    <a:pt x="16192" y="263"/>
                  </a:lnTo>
                  <a:lnTo>
                    <a:pt x="16236" y="220"/>
                  </a:lnTo>
                  <a:lnTo>
                    <a:pt x="16236" y="132"/>
                  </a:lnTo>
                  <a:lnTo>
                    <a:pt x="16192" y="88"/>
                  </a:lnTo>
                  <a:lnTo>
                    <a:pt x="16148" y="44"/>
                  </a:lnTo>
                  <a:lnTo>
                    <a:pt x="1610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85" name="Google Shape;17285;p486"/>
            <p:cNvSpPr/>
            <p:nvPr/>
          </p:nvSpPr>
          <p:spPr>
            <a:xfrm>
              <a:off x="1524900" y="2445550"/>
              <a:ext cx="483825" cy="495875"/>
            </a:xfrm>
            <a:custGeom>
              <a:avLst/>
              <a:gdLst/>
              <a:ahLst/>
              <a:cxnLst/>
              <a:rect l="l" t="t" r="r" b="b"/>
              <a:pathLst>
                <a:path w="19353" h="19835" extrusionOk="0">
                  <a:moveTo>
                    <a:pt x="19133" y="1"/>
                  </a:moveTo>
                  <a:lnTo>
                    <a:pt x="19089" y="45"/>
                  </a:lnTo>
                  <a:lnTo>
                    <a:pt x="15929" y="2107"/>
                  </a:lnTo>
                  <a:lnTo>
                    <a:pt x="14130" y="3204"/>
                  </a:lnTo>
                  <a:lnTo>
                    <a:pt x="11892" y="4521"/>
                  </a:lnTo>
                  <a:lnTo>
                    <a:pt x="9874" y="5881"/>
                  </a:lnTo>
                  <a:lnTo>
                    <a:pt x="7812" y="7066"/>
                  </a:lnTo>
                  <a:lnTo>
                    <a:pt x="5881" y="8250"/>
                  </a:lnTo>
                  <a:lnTo>
                    <a:pt x="3818" y="9611"/>
                  </a:lnTo>
                  <a:lnTo>
                    <a:pt x="3775" y="9611"/>
                  </a:lnTo>
                  <a:lnTo>
                    <a:pt x="3424" y="9962"/>
                  </a:lnTo>
                  <a:lnTo>
                    <a:pt x="3380" y="10050"/>
                  </a:lnTo>
                  <a:lnTo>
                    <a:pt x="3380" y="10093"/>
                  </a:lnTo>
                  <a:lnTo>
                    <a:pt x="3380" y="14569"/>
                  </a:lnTo>
                  <a:lnTo>
                    <a:pt x="3511" y="16412"/>
                  </a:lnTo>
                  <a:lnTo>
                    <a:pt x="3292" y="17158"/>
                  </a:lnTo>
                  <a:lnTo>
                    <a:pt x="747" y="19221"/>
                  </a:lnTo>
                  <a:lnTo>
                    <a:pt x="133" y="19484"/>
                  </a:lnTo>
                  <a:lnTo>
                    <a:pt x="45" y="19528"/>
                  </a:lnTo>
                  <a:lnTo>
                    <a:pt x="45" y="19615"/>
                  </a:lnTo>
                  <a:lnTo>
                    <a:pt x="1" y="19659"/>
                  </a:lnTo>
                  <a:lnTo>
                    <a:pt x="45" y="19747"/>
                  </a:lnTo>
                  <a:lnTo>
                    <a:pt x="89" y="19791"/>
                  </a:lnTo>
                  <a:lnTo>
                    <a:pt x="176" y="19835"/>
                  </a:lnTo>
                  <a:lnTo>
                    <a:pt x="264" y="19835"/>
                  </a:lnTo>
                  <a:lnTo>
                    <a:pt x="878" y="19528"/>
                  </a:lnTo>
                  <a:lnTo>
                    <a:pt x="922" y="19528"/>
                  </a:lnTo>
                  <a:lnTo>
                    <a:pt x="3555" y="17378"/>
                  </a:lnTo>
                  <a:lnTo>
                    <a:pt x="3643" y="17290"/>
                  </a:lnTo>
                  <a:lnTo>
                    <a:pt x="3818" y="16500"/>
                  </a:lnTo>
                  <a:lnTo>
                    <a:pt x="3862" y="16456"/>
                  </a:lnTo>
                  <a:lnTo>
                    <a:pt x="3731" y="14525"/>
                  </a:lnTo>
                  <a:lnTo>
                    <a:pt x="3731" y="10181"/>
                  </a:lnTo>
                  <a:lnTo>
                    <a:pt x="4038" y="9874"/>
                  </a:lnTo>
                  <a:lnTo>
                    <a:pt x="6056" y="8558"/>
                  </a:lnTo>
                  <a:lnTo>
                    <a:pt x="7987" y="7373"/>
                  </a:lnTo>
                  <a:lnTo>
                    <a:pt x="10050" y="6188"/>
                  </a:lnTo>
                  <a:lnTo>
                    <a:pt x="12068" y="4828"/>
                  </a:lnTo>
                  <a:lnTo>
                    <a:pt x="14306" y="3511"/>
                  </a:lnTo>
                  <a:lnTo>
                    <a:pt x="16105" y="2370"/>
                  </a:lnTo>
                  <a:lnTo>
                    <a:pt x="19264" y="308"/>
                  </a:lnTo>
                  <a:lnTo>
                    <a:pt x="19308" y="264"/>
                  </a:lnTo>
                  <a:lnTo>
                    <a:pt x="19352" y="220"/>
                  </a:lnTo>
                  <a:lnTo>
                    <a:pt x="19352" y="133"/>
                  </a:lnTo>
                  <a:lnTo>
                    <a:pt x="19308" y="89"/>
                  </a:lnTo>
                  <a:lnTo>
                    <a:pt x="19264" y="45"/>
                  </a:lnTo>
                  <a:lnTo>
                    <a:pt x="1922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86" name="Google Shape;17286;p486"/>
            <p:cNvSpPr/>
            <p:nvPr/>
          </p:nvSpPr>
          <p:spPr>
            <a:xfrm>
              <a:off x="399375" y="2885450"/>
              <a:ext cx="584725" cy="1657625"/>
            </a:xfrm>
            <a:custGeom>
              <a:avLst/>
              <a:gdLst/>
              <a:ahLst/>
              <a:cxnLst/>
              <a:rect l="l" t="t" r="r" b="b"/>
              <a:pathLst>
                <a:path w="23389" h="66305" extrusionOk="0">
                  <a:moveTo>
                    <a:pt x="966" y="1"/>
                  </a:moveTo>
                  <a:lnTo>
                    <a:pt x="922" y="45"/>
                  </a:lnTo>
                  <a:lnTo>
                    <a:pt x="834" y="89"/>
                  </a:lnTo>
                  <a:lnTo>
                    <a:pt x="834" y="133"/>
                  </a:lnTo>
                  <a:lnTo>
                    <a:pt x="308" y="1449"/>
                  </a:lnTo>
                  <a:lnTo>
                    <a:pt x="88" y="2195"/>
                  </a:lnTo>
                  <a:lnTo>
                    <a:pt x="0" y="2502"/>
                  </a:lnTo>
                  <a:lnTo>
                    <a:pt x="0" y="2590"/>
                  </a:lnTo>
                  <a:lnTo>
                    <a:pt x="351" y="5091"/>
                  </a:lnTo>
                  <a:lnTo>
                    <a:pt x="351" y="5135"/>
                  </a:lnTo>
                  <a:lnTo>
                    <a:pt x="1317" y="7241"/>
                  </a:lnTo>
                  <a:lnTo>
                    <a:pt x="1624" y="8601"/>
                  </a:lnTo>
                  <a:lnTo>
                    <a:pt x="1668" y="8645"/>
                  </a:lnTo>
                  <a:lnTo>
                    <a:pt x="3379" y="12770"/>
                  </a:lnTo>
                  <a:lnTo>
                    <a:pt x="4696" y="15710"/>
                  </a:lnTo>
                  <a:lnTo>
                    <a:pt x="5837" y="18343"/>
                  </a:lnTo>
                  <a:lnTo>
                    <a:pt x="6802" y="21064"/>
                  </a:lnTo>
                  <a:lnTo>
                    <a:pt x="6977" y="21985"/>
                  </a:lnTo>
                  <a:lnTo>
                    <a:pt x="7021" y="24530"/>
                  </a:lnTo>
                  <a:lnTo>
                    <a:pt x="7021" y="24574"/>
                  </a:lnTo>
                  <a:lnTo>
                    <a:pt x="7460" y="26856"/>
                  </a:lnTo>
                  <a:lnTo>
                    <a:pt x="7548" y="28523"/>
                  </a:lnTo>
                  <a:lnTo>
                    <a:pt x="7460" y="31375"/>
                  </a:lnTo>
                  <a:lnTo>
                    <a:pt x="7416" y="34403"/>
                  </a:lnTo>
                  <a:lnTo>
                    <a:pt x="7416" y="37870"/>
                  </a:lnTo>
                  <a:lnTo>
                    <a:pt x="7504" y="42740"/>
                  </a:lnTo>
                  <a:lnTo>
                    <a:pt x="7680" y="44803"/>
                  </a:lnTo>
                  <a:lnTo>
                    <a:pt x="8162" y="47172"/>
                  </a:lnTo>
                  <a:lnTo>
                    <a:pt x="8952" y="49366"/>
                  </a:lnTo>
                  <a:lnTo>
                    <a:pt x="8952" y="49410"/>
                  </a:lnTo>
                  <a:lnTo>
                    <a:pt x="9523" y="50332"/>
                  </a:lnTo>
                  <a:lnTo>
                    <a:pt x="9566" y="50376"/>
                  </a:lnTo>
                  <a:lnTo>
                    <a:pt x="10488" y="51297"/>
                  </a:lnTo>
                  <a:lnTo>
                    <a:pt x="13033" y="52921"/>
                  </a:lnTo>
                  <a:lnTo>
                    <a:pt x="15183" y="54413"/>
                  </a:lnTo>
                  <a:lnTo>
                    <a:pt x="17245" y="56080"/>
                  </a:lnTo>
                  <a:lnTo>
                    <a:pt x="18430" y="57133"/>
                  </a:lnTo>
                  <a:lnTo>
                    <a:pt x="18430" y="57177"/>
                  </a:lnTo>
                  <a:lnTo>
                    <a:pt x="19834" y="58099"/>
                  </a:lnTo>
                  <a:lnTo>
                    <a:pt x="22731" y="62618"/>
                  </a:lnTo>
                  <a:lnTo>
                    <a:pt x="23038" y="63408"/>
                  </a:lnTo>
                  <a:lnTo>
                    <a:pt x="22774" y="66129"/>
                  </a:lnTo>
                  <a:lnTo>
                    <a:pt x="22774" y="66172"/>
                  </a:lnTo>
                  <a:lnTo>
                    <a:pt x="22818" y="66260"/>
                  </a:lnTo>
                  <a:lnTo>
                    <a:pt x="22862" y="66304"/>
                  </a:lnTo>
                  <a:lnTo>
                    <a:pt x="22950" y="66304"/>
                  </a:lnTo>
                  <a:lnTo>
                    <a:pt x="23038" y="66260"/>
                  </a:lnTo>
                  <a:lnTo>
                    <a:pt x="23125" y="66172"/>
                  </a:lnTo>
                  <a:lnTo>
                    <a:pt x="23389" y="63408"/>
                  </a:lnTo>
                  <a:lnTo>
                    <a:pt x="23389" y="63320"/>
                  </a:lnTo>
                  <a:lnTo>
                    <a:pt x="23038" y="62443"/>
                  </a:lnTo>
                  <a:lnTo>
                    <a:pt x="20098" y="57879"/>
                  </a:lnTo>
                  <a:lnTo>
                    <a:pt x="20054" y="57835"/>
                  </a:lnTo>
                  <a:lnTo>
                    <a:pt x="18650" y="56870"/>
                  </a:lnTo>
                  <a:lnTo>
                    <a:pt x="17465" y="55817"/>
                  </a:lnTo>
                  <a:lnTo>
                    <a:pt x="15403" y="54105"/>
                  </a:lnTo>
                  <a:lnTo>
                    <a:pt x="13208" y="52613"/>
                  </a:lnTo>
                  <a:lnTo>
                    <a:pt x="10707" y="51034"/>
                  </a:lnTo>
                  <a:lnTo>
                    <a:pt x="9830" y="50156"/>
                  </a:lnTo>
                  <a:lnTo>
                    <a:pt x="9259" y="49235"/>
                  </a:lnTo>
                  <a:lnTo>
                    <a:pt x="8513" y="47085"/>
                  </a:lnTo>
                  <a:lnTo>
                    <a:pt x="8031" y="44759"/>
                  </a:lnTo>
                  <a:lnTo>
                    <a:pt x="7855" y="42740"/>
                  </a:lnTo>
                  <a:lnTo>
                    <a:pt x="7767" y="37870"/>
                  </a:lnTo>
                  <a:lnTo>
                    <a:pt x="7767" y="34403"/>
                  </a:lnTo>
                  <a:lnTo>
                    <a:pt x="7811" y="31375"/>
                  </a:lnTo>
                  <a:lnTo>
                    <a:pt x="7899" y="28523"/>
                  </a:lnTo>
                  <a:lnTo>
                    <a:pt x="7811" y="26856"/>
                  </a:lnTo>
                  <a:lnTo>
                    <a:pt x="7811" y="26812"/>
                  </a:lnTo>
                  <a:lnTo>
                    <a:pt x="7372" y="24530"/>
                  </a:lnTo>
                  <a:lnTo>
                    <a:pt x="7328" y="21985"/>
                  </a:lnTo>
                  <a:lnTo>
                    <a:pt x="7328" y="21941"/>
                  </a:lnTo>
                  <a:lnTo>
                    <a:pt x="7153" y="20976"/>
                  </a:lnTo>
                  <a:lnTo>
                    <a:pt x="6144" y="18211"/>
                  </a:lnTo>
                  <a:lnTo>
                    <a:pt x="5003" y="15578"/>
                  </a:lnTo>
                  <a:lnTo>
                    <a:pt x="3730" y="12638"/>
                  </a:lnTo>
                  <a:lnTo>
                    <a:pt x="1975" y="8514"/>
                  </a:lnTo>
                  <a:lnTo>
                    <a:pt x="1668" y="7153"/>
                  </a:lnTo>
                  <a:lnTo>
                    <a:pt x="1624" y="7110"/>
                  </a:lnTo>
                  <a:lnTo>
                    <a:pt x="703" y="5003"/>
                  </a:lnTo>
                  <a:lnTo>
                    <a:pt x="351" y="2546"/>
                  </a:lnTo>
                  <a:lnTo>
                    <a:pt x="395" y="2239"/>
                  </a:lnTo>
                  <a:lnTo>
                    <a:pt x="615" y="1712"/>
                  </a:lnTo>
                  <a:lnTo>
                    <a:pt x="1141" y="264"/>
                  </a:lnTo>
                  <a:lnTo>
                    <a:pt x="1141" y="176"/>
                  </a:lnTo>
                  <a:lnTo>
                    <a:pt x="1141" y="133"/>
                  </a:lnTo>
                  <a:lnTo>
                    <a:pt x="1097" y="89"/>
                  </a:lnTo>
                  <a:lnTo>
                    <a:pt x="1054" y="45"/>
                  </a:lnTo>
                  <a:lnTo>
                    <a:pt x="96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87" name="Google Shape;17287;p486"/>
            <p:cNvSpPr/>
            <p:nvPr/>
          </p:nvSpPr>
          <p:spPr>
            <a:xfrm>
              <a:off x="363175" y="2357800"/>
              <a:ext cx="590225" cy="2187450"/>
            </a:xfrm>
            <a:custGeom>
              <a:avLst/>
              <a:gdLst/>
              <a:ahLst/>
              <a:cxnLst/>
              <a:rect l="l" t="t" r="r" b="b"/>
              <a:pathLst>
                <a:path w="23609" h="87498" extrusionOk="0">
                  <a:moveTo>
                    <a:pt x="18869" y="1"/>
                  </a:moveTo>
                  <a:lnTo>
                    <a:pt x="15008" y="2151"/>
                  </a:lnTo>
                  <a:lnTo>
                    <a:pt x="12550" y="3774"/>
                  </a:lnTo>
                  <a:lnTo>
                    <a:pt x="10093" y="5529"/>
                  </a:lnTo>
                  <a:lnTo>
                    <a:pt x="8952" y="6451"/>
                  </a:lnTo>
                  <a:lnTo>
                    <a:pt x="8908" y="6451"/>
                  </a:lnTo>
                  <a:lnTo>
                    <a:pt x="6319" y="9347"/>
                  </a:lnTo>
                  <a:lnTo>
                    <a:pt x="6275" y="9347"/>
                  </a:lnTo>
                  <a:lnTo>
                    <a:pt x="5485" y="10576"/>
                  </a:lnTo>
                  <a:lnTo>
                    <a:pt x="1624" y="17816"/>
                  </a:lnTo>
                  <a:lnTo>
                    <a:pt x="834" y="20098"/>
                  </a:lnTo>
                  <a:lnTo>
                    <a:pt x="308" y="21677"/>
                  </a:lnTo>
                  <a:lnTo>
                    <a:pt x="44" y="22467"/>
                  </a:lnTo>
                  <a:lnTo>
                    <a:pt x="0" y="25276"/>
                  </a:lnTo>
                  <a:lnTo>
                    <a:pt x="44" y="25319"/>
                  </a:lnTo>
                  <a:lnTo>
                    <a:pt x="1273" y="29576"/>
                  </a:lnTo>
                  <a:lnTo>
                    <a:pt x="1317" y="29620"/>
                  </a:lnTo>
                  <a:lnTo>
                    <a:pt x="2414" y="31726"/>
                  </a:lnTo>
                  <a:lnTo>
                    <a:pt x="4125" y="35500"/>
                  </a:lnTo>
                  <a:lnTo>
                    <a:pt x="5310" y="38133"/>
                  </a:lnTo>
                  <a:lnTo>
                    <a:pt x="6319" y="40502"/>
                  </a:lnTo>
                  <a:lnTo>
                    <a:pt x="6934" y="41994"/>
                  </a:lnTo>
                  <a:lnTo>
                    <a:pt x="7328" y="43223"/>
                  </a:lnTo>
                  <a:lnTo>
                    <a:pt x="7328" y="44846"/>
                  </a:lnTo>
                  <a:lnTo>
                    <a:pt x="7372" y="44846"/>
                  </a:lnTo>
                  <a:lnTo>
                    <a:pt x="7723" y="47084"/>
                  </a:lnTo>
                  <a:lnTo>
                    <a:pt x="7679" y="52043"/>
                  </a:lnTo>
                  <a:lnTo>
                    <a:pt x="7679" y="56387"/>
                  </a:lnTo>
                  <a:lnTo>
                    <a:pt x="7679" y="59809"/>
                  </a:lnTo>
                  <a:lnTo>
                    <a:pt x="7811" y="64373"/>
                  </a:lnTo>
                  <a:lnTo>
                    <a:pt x="7987" y="66742"/>
                  </a:lnTo>
                  <a:lnTo>
                    <a:pt x="7987" y="66786"/>
                  </a:lnTo>
                  <a:lnTo>
                    <a:pt x="8382" y="68585"/>
                  </a:lnTo>
                  <a:lnTo>
                    <a:pt x="9171" y="70867"/>
                  </a:lnTo>
                  <a:lnTo>
                    <a:pt x="10137" y="73105"/>
                  </a:lnTo>
                  <a:lnTo>
                    <a:pt x="10181" y="73149"/>
                  </a:lnTo>
                  <a:lnTo>
                    <a:pt x="11102" y="74422"/>
                  </a:lnTo>
                  <a:lnTo>
                    <a:pt x="11146" y="74465"/>
                  </a:lnTo>
                  <a:lnTo>
                    <a:pt x="13867" y="76616"/>
                  </a:lnTo>
                  <a:lnTo>
                    <a:pt x="16412" y="78853"/>
                  </a:lnTo>
                  <a:lnTo>
                    <a:pt x="18035" y="80345"/>
                  </a:lnTo>
                  <a:lnTo>
                    <a:pt x="18518" y="80696"/>
                  </a:lnTo>
                  <a:lnTo>
                    <a:pt x="21721" y="85216"/>
                  </a:lnTo>
                  <a:lnTo>
                    <a:pt x="23301" y="87454"/>
                  </a:lnTo>
                  <a:lnTo>
                    <a:pt x="23345" y="87498"/>
                  </a:lnTo>
                  <a:lnTo>
                    <a:pt x="23564" y="87498"/>
                  </a:lnTo>
                  <a:lnTo>
                    <a:pt x="23608" y="87410"/>
                  </a:lnTo>
                  <a:lnTo>
                    <a:pt x="23608" y="87366"/>
                  </a:lnTo>
                  <a:lnTo>
                    <a:pt x="23608" y="87278"/>
                  </a:lnTo>
                  <a:lnTo>
                    <a:pt x="23608" y="87235"/>
                  </a:lnTo>
                  <a:lnTo>
                    <a:pt x="22028" y="85041"/>
                  </a:lnTo>
                  <a:lnTo>
                    <a:pt x="18781" y="80477"/>
                  </a:lnTo>
                  <a:lnTo>
                    <a:pt x="18737" y="80433"/>
                  </a:lnTo>
                  <a:lnTo>
                    <a:pt x="18255" y="80038"/>
                  </a:lnTo>
                  <a:lnTo>
                    <a:pt x="16631" y="78590"/>
                  </a:lnTo>
                  <a:lnTo>
                    <a:pt x="14086" y="76352"/>
                  </a:lnTo>
                  <a:lnTo>
                    <a:pt x="11365" y="74202"/>
                  </a:lnTo>
                  <a:lnTo>
                    <a:pt x="10488" y="72973"/>
                  </a:lnTo>
                  <a:lnTo>
                    <a:pt x="9522" y="70736"/>
                  </a:lnTo>
                  <a:lnTo>
                    <a:pt x="8733" y="68498"/>
                  </a:lnTo>
                  <a:lnTo>
                    <a:pt x="8338" y="66699"/>
                  </a:lnTo>
                  <a:lnTo>
                    <a:pt x="8162" y="64373"/>
                  </a:lnTo>
                  <a:lnTo>
                    <a:pt x="8031" y="59809"/>
                  </a:lnTo>
                  <a:lnTo>
                    <a:pt x="8031" y="56387"/>
                  </a:lnTo>
                  <a:lnTo>
                    <a:pt x="8031" y="52043"/>
                  </a:lnTo>
                  <a:lnTo>
                    <a:pt x="8074" y="47084"/>
                  </a:lnTo>
                  <a:lnTo>
                    <a:pt x="8074" y="47040"/>
                  </a:lnTo>
                  <a:lnTo>
                    <a:pt x="7679" y="44802"/>
                  </a:lnTo>
                  <a:lnTo>
                    <a:pt x="7679" y="43179"/>
                  </a:lnTo>
                  <a:lnTo>
                    <a:pt x="7679" y="43135"/>
                  </a:lnTo>
                  <a:lnTo>
                    <a:pt x="7285" y="41906"/>
                  </a:lnTo>
                  <a:lnTo>
                    <a:pt x="6670" y="40370"/>
                  </a:lnTo>
                  <a:lnTo>
                    <a:pt x="5661" y="38001"/>
                  </a:lnTo>
                  <a:lnTo>
                    <a:pt x="4476" y="35368"/>
                  </a:lnTo>
                  <a:lnTo>
                    <a:pt x="2721" y="31550"/>
                  </a:lnTo>
                  <a:lnTo>
                    <a:pt x="1624" y="29444"/>
                  </a:lnTo>
                  <a:lnTo>
                    <a:pt x="351" y="25232"/>
                  </a:lnTo>
                  <a:lnTo>
                    <a:pt x="395" y="22511"/>
                  </a:lnTo>
                  <a:lnTo>
                    <a:pt x="1185" y="20229"/>
                  </a:lnTo>
                  <a:lnTo>
                    <a:pt x="1975" y="17991"/>
                  </a:lnTo>
                  <a:lnTo>
                    <a:pt x="5793" y="10751"/>
                  </a:lnTo>
                  <a:lnTo>
                    <a:pt x="6582" y="9566"/>
                  </a:lnTo>
                  <a:lnTo>
                    <a:pt x="9171" y="6714"/>
                  </a:lnTo>
                  <a:lnTo>
                    <a:pt x="10312" y="5793"/>
                  </a:lnTo>
                  <a:lnTo>
                    <a:pt x="12726" y="4081"/>
                  </a:lnTo>
                  <a:lnTo>
                    <a:pt x="15183" y="2414"/>
                  </a:lnTo>
                  <a:lnTo>
                    <a:pt x="19045" y="308"/>
                  </a:lnTo>
                  <a:lnTo>
                    <a:pt x="19088" y="264"/>
                  </a:lnTo>
                  <a:lnTo>
                    <a:pt x="19132" y="220"/>
                  </a:lnTo>
                  <a:lnTo>
                    <a:pt x="19132" y="132"/>
                  </a:lnTo>
                  <a:lnTo>
                    <a:pt x="19088" y="88"/>
                  </a:lnTo>
                  <a:lnTo>
                    <a:pt x="1904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88" name="Google Shape;17288;p486"/>
            <p:cNvSpPr/>
            <p:nvPr/>
          </p:nvSpPr>
          <p:spPr>
            <a:xfrm>
              <a:off x="445450" y="2236025"/>
              <a:ext cx="687850" cy="2201725"/>
            </a:xfrm>
            <a:custGeom>
              <a:avLst/>
              <a:gdLst/>
              <a:ahLst/>
              <a:cxnLst/>
              <a:rect l="l" t="t" r="r" b="b"/>
              <a:pathLst>
                <a:path w="27514" h="88069" extrusionOk="0">
                  <a:moveTo>
                    <a:pt x="27338" y="1"/>
                  </a:moveTo>
                  <a:lnTo>
                    <a:pt x="27250" y="45"/>
                  </a:lnTo>
                  <a:lnTo>
                    <a:pt x="25144" y="1229"/>
                  </a:lnTo>
                  <a:lnTo>
                    <a:pt x="22379" y="2590"/>
                  </a:lnTo>
                  <a:lnTo>
                    <a:pt x="20142" y="3643"/>
                  </a:lnTo>
                  <a:lnTo>
                    <a:pt x="17991" y="4872"/>
                  </a:lnTo>
                  <a:lnTo>
                    <a:pt x="14218" y="6978"/>
                  </a:lnTo>
                  <a:lnTo>
                    <a:pt x="12375" y="8163"/>
                  </a:lnTo>
                  <a:lnTo>
                    <a:pt x="10181" y="9611"/>
                  </a:lnTo>
                  <a:lnTo>
                    <a:pt x="8031" y="11103"/>
                  </a:lnTo>
                  <a:lnTo>
                    <a:pt x="6758" y="12112"/>
                  </a:lnTo>
                  <a:lnTo>
                    <a:pt x="5354" y="13911"/>
                  </a:lnTo>
                  <a:lnTo>
                    <a:pt x="3511" y="16193"/>
                  </a:lnTo>
                  <a:lnTo>
                    <a:pt x="3511" y="16237"/>
                  </a:lnTo>
                  <a:lnTo>
                    <a:pt x="2458" y="18562"/>
                  </a:lnTo>
                  <a:lnTo>
                    <a:pt x="1273" y="21502"/>
                  </a:lnTo>
                  <a:lnTo>
                    <a:pt x="264" y="24003"/>
                  </a:lnTo>
                  <a:lnTo>
                    <a:pt x="264" y="24047"/>
                  </a:lnTo>
                  <a:lnTo>
                    <a:pt x="0" y="25056"/>
                  </a:lnTo>
                  <a:lnTo>
                    <a:pt x="0" y="25100"/>
                  </a:lnTo>
                  <a:lnTo>
                    <a:pt x="483" y="28523"/>
                  </a:lnTo>
                  <a:lnTo>
                    <a:pt x="659" y="31024"/>
                  </a:lnTo>
                  <a:lnTo>
                    <a:pt x="1185" y="33876"/>
                  </a:lnTo>
                  <a:lnTo>
                    <a:pt x="2897" y="38484"/>
                  </a:lnTo>
                  <a:lnTo>
                    <a:pt x="4037" y="41204"/>
                  </a:lnTo>
                  <a:lnTo>
                    <a:pt x="5047" y="43618"/>
                  </a:lnTo>
                  <a:lnTo>
                    <a:pt x="6056" y="46426"/>
                  </a:lnTo>
                  <a:lnTo>
                    <a:pt x="6231" y="47523"/>
                  </a:lnTo>
                  <a:lnTo>
                    <a:pt x="6231" y="50463"/>
                  </a:lnTo>
                  <a:lnTo>
                    <a:pt x="6231" y="50507"/>
                  </a:lnTo>
                  <a:lnTo>
                    <a:pt x="6714" y="53140"/>
                  </a:lnTo>
                  <a:lnTo>
                    <a:pt x="6934" y="54763"/>
                  </a:lnTo>
                  <a:lnTo>
                    <a:pt x="6846" y="57265"/>
                  </a:lnTo>
                  <a:lnTo>
                    <a:pt x="6758" y="60424"/>
                  </a:lnTo>
                  <a:lnTo>
                    <a:pt x="6758" y="63145"/>
                  </a:lnTo>
                  <a:lnTo>
                    <a:pt x="6758" y="65339"/>
                  </a:lnTo>
                  <a:lnTo>
                    <a:pt x="6758" y="67533"/>
                  </a:lnTo>
                  <a:lnTo>
                    <a:pt x="6934" y="69946"/>
                  </a:lnTo>
                  <a:lnTo>
                    <a:pt x="7460" y="72491"/>
                  </a:lnTo>
                  <a:lnTo>
                    <a:pt x="7460" y="72535"/>
                  </a:lnTo>
                  <a:lnTo>
                    <a:pt x="7723" y="73193"/>
                  </a:lnTo>
                  <a:lnTo>
                    <a:pt x="7767" y="73281"/>
                  </a:lnTo>
                  <a:lnTo>
                    <a:pt x="9566" y="74773"/>
                  </a:lnTo>
                  <a:lnTo>
                    <a:pt x="11629" y="76396"/>
                  </a:lnTo>
                  <a:lnTo>
                    <a:pt x="13735" y="77888"/>
                  </a:lnTo>
                  <a:lnTo>
                    <a:pt x="16061" y="79205"/>
                  </a:lnTo>
                  <a:lnTo>
                    <a:pt x="18079" y="80828"/>
                  </a:lnTo>
                  <a:lnTo>
                    <a:pt x="20098" y="82540"/>
                  </a:lnTo>
                  <a:lnTo>
                    <a:pt x="21195" y="84865"/>
                  </a:lnTo>
                  <a:lnTo>
                    <a:pt x="21326" y="87893"/>
                  </a:lnTo>
                  <a:lnTo>
                    <a:pt x="21326" y="87937"/>
                  </a:lnTo>
                  <a:lnTo>
                    <a:pt x="21370" y="88025"/>
                  </a:lnTo>
                  <a:lnTo>
                    <a:pt x="21502" y="88069"/>
                  </a:lnTo>
                  <a:lnTo>
                    <a:pt x="21546" y="88025"/>
                  </a:lnTo>
                  <a:lnTo>
                    <a:pt x="21634" y="87981"/>
                  </a:lnTo>
                  <a:lnTo>
                    <a:pt x="21634" y="87937"/>
                  </a:lnTo>
                  <a:lnTo>
                    <a:pt x="21677" y="87893"/>
                  </a:lnTo>
                  <a:lnTo>
                    <a:pt x="21546" y="84821"/>
                  </a:lnTo>
                  <a:lnTo>
                    <a:pt x="21546" y="84778"/>
                  </a:lnTo>
                  <a:lnTo>
                    <a:pt x="20405" y="82364"/>
                  </a:lnTo>
                  <a:lnTo>
                    <a:pt x="20361" y="82276"/>
                  </a:lnTo>
                  <a:lnTo>
                    <a:pt x="18299" y="80521"/>
                  </a:lnTo>
                  <a:lnTo>
                    <a:pt x="16280" y="78942"/>
                  </a:lnTo>
                  <a:lnTo>
                    <a:pt x="16236" y="78898"/>
                  </a:lnTo>
                  <a:lnTo>
                    <a:pt x="13954" y="77581"/>
                  </a:lnTo>
                  <a:lnTo>
                    <a:pt x="11848" y="76089"/>
                  </a:lnTo>
                  <a:lnTo>
                    <a:pt x="9830" y="74510"/>
                  </a:lnTo>
                  <a:lnTo>
                    <a:pt x="8031" y="73018"/>
                  </a:lnTo>
                  <a:lnTo>
                    <a:pt x="7811" y="72403"/>
                  </a:lnTo>
                  <a:lnTo>
                    <a:pt x="7285" y="69902"/>
                  </a:lnTo>
                  <a:lnTo>
                    <a:pt x="7109" y="67489"/>
                  </a:lnTo>
                  <a:lnTo>
                    <a:pt x="7109" y="65339"/>
                  </a:lnTo>
                  <a:lnTo>
                    <a:pt x="7109" y="63188"/>
                  </a:lnTo>
                  <a:lnTo>
                    <a:pt x="7109" y="60424"/>
                  </a:lnTo>
                  <a:lnTo>
                    <a:pt x="7197" y="57265"/>
                  </a:lnTo>
                  <a:lnTo>
                    <a:pt x="7285" y="54763"/>
                  </a:lnTo>
                  <a:lnTo>
                    <a:pt x="7285" y="54720"/>
                  </a:lnTo>
                  <a:lnTo>
                    <a:pt x="7065" y="53096"/>
                  </a:lnTo>
                  <a:lnTo>
                    <a:pt x="6583" y="50463"/>
                  </a:lnTo>
                  <a:lnTo>
                    <a:pt x="6583" y="47523"/>
                  </a:lnTo>
                  <a:lnTo>
                    <a:pt x="6583" y="47479"/>
                  </a:lnTo>
                  <a:lnTo>
                    <a:pt x="6363" y="46338"/>
                  </a:lnTo>
                  <a:lnTo>
                    <a:pt x="6363" y="46295"/>
                  </a:lnTo>
                  <a:lnTo>
                    <a:pt x="5354" y="43530"/>
                  </a:lnTo>
                  <a:lnTo>
                    <a:pt x="4388" y="41073"/>
                  </a:lnTo>
                  <a:lnTo>
                    <a:pt x="3204" y="38352"/>
                  </a:lnTo>
                  <a:lnTo>
                    <a:pt x="1536" y="33789"/>
                  </a:lnTo>
                  <a:lnTo>
                    <a:pt x="1010" y="30980"/>
                  </a:lnTo>
                  <a:lnTo>
                    <a:pt x="834" y="28479"/>
                  </a:lnTo>
                  <a:lnTo>
                    <a:pt x="351" y="25100"/>
                  </a:lnTo>
                  <a:lnTo>
                    <a:pt x="615" y="24135"/>
                  </a:lnTo>
                  <a:lnTo>
                    <a:pt x="1580" y="21634"/>
                  </a:lnTo>
                  <a:lnTo>
                    <a:pt x="2809" y="18694"/>
                  </a:lnTo>
                  <a:lnTo>
                    <a:pt x="3818" y="16412"/>
                  </a:lnTo>
                  <a:lnTo>
                    <a:pt x="5617" y="14130"/>
                  </a:lnTo>
                  <a:lnTo>
                    <a:pt x="7021" y="12375"/>
                  </a:lnTo>
                  <a:lnTo>
                    <a:pt x="8250" y="11410"/>
                  </a:lnTo>
                  <a:lnTo>
                    <a:pt x="10356" y="9918"/>
                  </a:lnTo>
                  <a:lnTo>
                    <a:pt x="12550" y="8426"/>
                  </a:lnTo>
                  <a:lnTo>
                    <a:pt x="14437" y="7285"/>
                  </a:lnTo>
                  <a:lnTo>
                    <a:pt x="18167" y="5179"/>
                  </a:lnTo>
                  <a:lnTo>
                    <a:pt x="20317" y="3994"/>
                  </a:lnTo>
                  <a:lnTo>
                    <a:pt x="22555" y="2897"/>
                  </a:lnTo>
                  <a:lnTo>
                    <a:pt x="25319" y="1537"/>
                  </a:lnTo>
                  <a:lnTo>
                    <a:pt x="27426" y="352"/>
                  </a:lnTo>
                  <a:lnTo>
                    <a:pt x="27470" y="308"/>
                  </a:lnTo>
                  <a:lnTo>
                    <a:pt x="27514" y="220"/>
                  </a:lnTo>
                  <a:lnTo>
                    <a:pt x="27514" y="176"/>
                  </a:lnTo>
                  <a:lnTo>
                    <a:pt x="27514" y="89"/>
                  </a:lnTo>
                  <a:lnTo>
                    <a:pt x="27470" y="45"/>
                  </a:lnTo>
                  <a:lnTo>
                    <a:pt x="2738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89" name="Google Shape;17289;p486"/>
            <p:cNvSpPr/>
            <p:nvPr/>
          </p:nvSpPr>
          <p:spPr>
            <a:xfrm>
              <a:off x="296250" y="2349025"/>
              <a:ext cx="510150" cy="2108475"/>
            </a:xfrm>
            <a:custGeom>
              <a:avLst/>
              <a:gdLst/>
              <a:ahLst/>
              <a:cxnLst/>
              <a:rect l="l" t="t" r="r" b="b"/>
              <a:pathLst>
                <a:path w="20406" h="84339" extrusionOk="0">
                  <a:moveTo>
                    <a:pt x="19571" y="0"/>
                  </a:moveTo>
                  <a:lnTo>
                    <a:pt x="17597" y="1010"/>
                  </a:lnTo>
                  <a:lnTo>
                    <a:pt x="15447" y="2370"/>
                  </a:lnTo>
                  <a:lnTo>
                    <a:pt x="12638" y="4345"/>
                  </a:lnTo>
                  <a:lnTo>
                    <a:pt x="11059" y="5442"/>
                  </a:lnTo>
                  <a:lnTo>
                    <a:pt x="11059" y="5486"/>
                  </a:lnTo>
                  <a:lnTo>
                    <a:pt x="7987" y="8338"/>
                  </a:lnTo>
                  <a:lnTo>
                    <a:pt x="5837" y="10356"/>
                  </a:lnTo>
                  <a:lnTo>
                    <a:pt x="5793" y="10400"/>
                  </a:lnTo>
                  <a:lnTo>
                    <a:pt x="2370" y="17728"/>
                  </a:lnTo>
                  <a:lnTo>
                    <a:pt x="703" y="21414"/>
                  </a:lnTo>
                  <a:lnTo>
                    <a:pt x="220" y="22643"/>
                  </a:lnTo>
                  <a:lnTo>
                    <a:pt x="45" y="22994"/>
                  </a:lnTo>
                  <a:lnTo>
                    <a:pt x="1" y="23213"/>
                  </a:lnTo>
                  <a:lnTo>
                    <a:pt x="45" y="23257"/>
                  </a:lnTo>
                  <a:lnTo>
                    <a:pt x="3160" y="31901"/>
                  </a:lnTo>
                  <a:lnTo>
                    <a:pt x="3160" y="31945"/>
                  </a:lnTo>
                  <a:lnTo>
                    <a:pt x="4476" y="34095"/>
                  </a:lnTo>
                  <a:lnTo>
                    <a:pt x="5925" y="37123"/>
                  </a:lnTo>
                  <a:lnTo>
                    <a:pt x="7636" y="40809"/>
                  </a:lnTo>
                  <a:lnTo>
                    <a:pt x="8689" y="43310"/>
                  </a:lnTo>
                  <a:lnTo>
                    <a:pt x="9128" y="46382"/>
                  </a:lnTo>
                  <a:lnTo>
                    <a:pt x="9172" y="49103"/>
                  </a:lnTo>
                  <a:lnTo>
                    <a:pt x="9172" y="53008"/>
                  </a:lnTo>
                  <a:lnTo>
                    <a:pt x="9216" y="55772"/>
                  </a:lnTo>
                  <a:lnTo>
                    <a:pt x="9172" y="58230"/>
                  </a:lnTo>
                  <a:lnTo>
                    <a:pt x="9259" y="62091"/>
                  </a:lnTo>
                  <a:lnTo>
                    <a:pt x="9391" y="65251"/>
                  </a:lnTo>
                  <a:lnTo>
                    <a:pt x="9523" y="67488"/>
                  </a:lnTo>
                  <a:lnTo>
                    <a:pt x="9654" y="68542"/>
                  </a:lnTo>
                  <a:lnTo>
                    <a:pt x="9654" y="68585"/>
                  </a:lnTo>
                  <a:lnTo>
                    <a:pt x="10400" y="70867"/>
                  </a:lnTo>
                  <a:lnTo>
                    <a:pt x="11673" y="73632"/>
                  </a:lnTo>
                  <a:lnTo>
                    <a:pt x="12770" y="75870"/>
                  </a:lnTo>
                  <a:lnTo>
                    <a:pt x="13340" y="77010"/>
                  </a:lnTo>
                  <a:lnTo>
                    <a:pt x="13340" y="77054"/>
                  </a:lnTo>
                  <a:lnTo>
                    <a:pt x="14393" y="78283"/>
                  </a:lnTo>
                  <a:lnTo>
                    <a:pt x="18343" y="82013"/>
                  </a:lnTo>
                  <a:lnTo>
                    <a:pt x="20054" y="84251"/>
                  </a:lnTo>
                  <a:lnTo>
                    <a:pt x="20142" y="84295"/>
                  </a:lnTo>
                  <a:lnTo>
                    <a:pt x="20230" y="84338"/>
                  </a:lnTo>
                  <a:lnTo>
                    <a:pt x="20317" y="84295"/>
                  </a:lnTo>
                  <a:lnTo>
                    <a:pt x="20361" y="84251"/>
                  </a:lnTo>
                  <a:lnTo>
                    <a:pt x="20405" y="84163"/>
                  </a:lnTo>
                  <a:lnTo>
                    <a:pt x="20361" y="84119"/>
                  </a:lnTo>
                  <a:lnTo>
                    <a:pt x="20361" y="84031"/>
                  </a:lnTo>
                  <a:lnTo>
                    <a:pt x="18606" y="81793"/>
                  </a:lnTo>
                  <a:lnTo>
                    <a:pt x="18562" y="81793"/>
                  </a:lnTo>
                  <a:lnTo>
                    <a:pt x="14657" y="78020"/>
                  </a:lnTo>
                  <a:lnTo>
                    <a:pt x="13648" y="76835"/>
                  </a:lnTo>
                  <a:lnTo>
                    <a:pt x="11980" y="73500"/>
                  </a:lnTo>
                  <a:lnTo>
                    <a:pt x="10708" y="70736"/>
                  </a:lnTo>
                  <a:lnTo>
                    <a:pt x="10005" y="68498"/>
                  </a:lnTo>
                  <a:lnTo>
                    <a:pt x="9874" y="67445"/>
                  </a:lnTo>
                  <a:lnTo>
                    <a:pt x="9742" y="65251"/>
                  </a:lnTo>
                  <a:lnTo>
                    <a:pt x="9611" y="62091"/>
                  </a:lnTo>
                  <a:lnTo>
                    <a:pt x="9523" y="58230"/>
                  </a:lnTo>
                  <a:lnTo>
                    <a:pt x="9567" y="55772"/>
                  </a:lnTo>
                  <a:lnTo>
                    <a:pt x="9523" y="53008"/>
                  </a:lnTo>
                  <a:lnTo>
                    <a:pt x="9523" y="49103"/>
                  </a:lnTo>
                  <a:lnTo>
                    <a:pt x="9479" y="46338"/>
                  </a:lnTo>
                  <a:lnTo>
                    <a:pt x="8996" y="43223"/>
                  </a:lnTo>
                  <a:lnTo>
                    <a:pt x="8996" y="43179"/>
                  </a:lnTo>
                  <a:lnTo>
                    <a:pt x="7943" y="40678"/>
                  </a:lnTo>
                  <a:lnTo>
                    <a:pt x="6232" y="36948"/>
                  </a:lnTo>
                  <a:lnTo>
                    <a:pt x="4784" y="33920"/>
                  </a:lnTo>
                  <a:lnTo>
                    <a:pt x="3467" y="31770"/>
                  </a:lnTo>
                  <a:lnTo>
                    <a:pt x="352" y="23169"/>
                  </a:lnTo>
                  <a:lnTo>
                    <a:pt x="571" y="22643"/>
                  </a:lnTo>
                  <a:lnTo>
                    <a:pt x="1010" y="21590"/>
                  </a:lnTo>
                  <a:lnTo>
                    <a:pt x="2458" y="18430"/>
                  </a:lnTo>
                  <a:lnTo>
                    <a:pt x="6100" y="10576"/>
                  </a:lnTo>
                  <a:lnTo>
                    <a:pt x="8250" y="8601"/>
                  </a:lnTo>
                  <a:lnTo>
                    <a:pt x="11278" y="5749"/>
                  </a:lnTo>
                  <a:lnTo>
                    <a:pt x="12858" y="4652"/>
                  </a:lnTo>
                  <a:lnTo>
                    <a:pt x="15666" y="2633"/>
                  </a:lnTo>
                  <a:lnTo>
                    <a:pt x="17772" y="1317"/>
                  </a:lnTo>
                  <a:lnTo>
                    <a:pt x="19747" y="308"/>
                  </a:lnTo>
                  <a:lnTo>
                    <a:pt x="19791" y="264"/>
                  </a:lnTo>
                  <a:lnTo>
                    <a:pt x="19835" y="220"/>
                  </a:lnTo>
                  <a:lnTo>
                    <a:pt x="19835" y="132"/>
                  </a:lnTo>
                  <a:lnTo>
                    <a:pt x="19835" y="88"/>
                  </a:lnTo>
                  <a:lnTo>
                    <a:pt x="19791" y="44"/>
                  </a:lnTo>
                  <a:lnTo>
                    <a:pt x="1974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90" name="Google Shape;17290;p486"/>
            <p:cNvSpPr/>
            <p:nvPr/>
          </p:nvSpPr>
          <p:spPr>
            <a:xfrm>
              <a:off x="1687275" y="2939225"/>
              <a:ext cx="868850" cy="1159550"/>
            </a:xfrm>
            <a:custGeom>
              <a:avLst/>
              <a:gdLst/>
              <a:ahLst/>
              <a:cxnLst/>
              <a:rect l="l" t="t" r="r" b="b"/>
              <a:pathLst>
                <a:path w="34754" h="46382" extrusionOk="0">
                  <a:moveTo>
                    <a:pt x="34490" y="0"/>
                  </a:moveTo>
                  <a:lnTo>
                    <a:pt x="31550" y="1755"/>
                  </a:lnTo>
                  <a:lnTo>
                    <a:pt x="31506" y="1755"/>
                  </a:lnTo>
                  <a:lnTo>
                    <a:pt x="30453" y="2633"/>
                  </a:lnTo>
                  <a:lnTo>
                    <a:pt x="28347" y="4959"/>
                  </a:lnTo>
                  <a:lnTo>
                    <a:pt x="25846" y="7416"/>
                  </a:lnTo>
                  <a:lnTo>
                    <a:pt x="23871" y="9127"/>
                  </a:lnTo>
                  <a:lnTo>
                    <a:pt x="20975" y="10882"/>
                  </a:lnTo>
                  <a:lnTo>
                    <a:pt x="20931" y="10926"/>
                  </a:lnTo>
                  <a:lnTo>
                    <a:pt x="20141" y="11716"/>
                  </a:lnTo>
                  <a:lnTo>
                    <a:pt x="18254" y="14261"/>
                  </a:lnTo>
                  <a:lnTo>
                    <a:pt x="17201" y="15534"/>
                  </a:lnTo>
                  <a:lnTo>
                    <a:pt x="15753" y="16587"/>
                  </a:lnTo>
                  <a:lnTo>
                    <a:pt x="15709" y="16631"/>
                  </a:lnTo>
                  <a:lnTo>
                    <a:pt x="13515" y="19264"/>
                  </a:lnTo>
                  <a:lnTo>
                    <a:pt x="12199" y="21238"/>
                  </a:lnTo>
                  <a:lnTo>
                    <a:pt x="10970" y="23213"/>
                  </a:lnTo>
                  <a:lnTo>
                    <a:pt x="9347" y="26284"/>
                  </a:lnTo>
                  <a:lnTo>
                    <a:pt x="8425" y="28083"/>
                  </a:lnTo>
                  <a:lnTo>
                    <a:pt x="8425" y="28127"/>
                  </a:lnTo>
                  <a:lnTo>
                    <a:pt x="8074" y="29444"/>
                  </a:lnTo>
                  <a:lnTo>
                    <a:pt x="7855" y="32164"/>
                  </a:lnTo>
                  <a:lnTo>
                    <a:pt x="7723" y="34051"/>
                  </a:lnTo>
                  <a:lnTo>
                    <a:pt x="7723" y="34139"/>
                  </a:lnTo>
                  <a:lnTo>
                    <a:pt x="8118" y="34753"/>
                  </a:lnTo>
                  <a:lnTo>
                    <a:pt x="8118" y="35631"/>
                  </a:lnTo>
                  <a:lnTo>
                    <a:pt x="7811" y="36509"/>
                  </a:lnTo>
                  <a:lnTo>
                    <a:pt x="6100" y="38746"/>
                  </a:lnTo>
                  <a:lnTo>
                    <a:pt x="5178" y="40194"/>
                  </a:lnTo>
                  <a:lnTo>
                    <a:pt x="5178" y="40238"/>
                  </a:lnTo>
                  <a:lnTo>
                    <a:pt x="4257" y="42169"/>
                  </a:lnTo>
                  <a:lnTo>
                    <a:pt x="3467" y="43091"/>
                  </a:lnTo>
                  <a:lnTo>
                    <a:pt x="1712" y="44188"/>
                  </a:lnTo>
                  <a:lnTo>
                    <a:pt x="1668" y="44188"/>
                  </a:lnTo>
                  <a:lnTo>
                    <a:pt x="922" y="44890"/>
                  </a:lnTo>
                  <a:lnTo>
                    <a:pt x="878" y="44890"/>
                  </a:lnTo>
                  <a:lnTo>
                    <a:pt x="44" y="46074"/>
                  </a:lnTo>
                  <a:lnTo>
                    <a:pt x="0" y="46162"/>
                  </a:lnTo>
                  <a:lnTo>
                    <a:pt x="0" y="46206"/>
                  </a:lnTo>
                  <a:lnTo>
                    <a:pt x="44" y="46294"/>
                  </a:lnTo>
                  <a:lnTo>
                    <a:pt x="88" y="46338"/>
                  </a:lnTo>
                  <a:lnTo>
                    <a:pt x="176" y="46382"/>
                  </a:lnTo>
                  <a:lnTo>
                    <a:pt x="263" y="46338"/>
                  </a:lnTo>
                  <a:lnTo>
                    <a:pt x="307" y="46294"/>
                  </a:lnTo>
                  <a:lnTo>
                    <a:pt x="1185" y="45109"/>
                  </a:lnTo>
                  <a:lnTo>
                    <a:pt x="1887" y="44451"/>
                  </a:lnTo>
                  <a:lnTo>
                    <a:pt x="3686" y="43354"/>
                  </a:lnTo>
                  <a:lnTo>
                    <a:pt x="3730" y="43310"/>
                  </a:lnTo>
                  <a:lnTo>
                    <a:pt x="4520" y="42388"/>
                  </a:lnTo>
                  <a:lnTo>
                    <a:pt x="4564" y="42345"/>
                  </a:lnTo>
                  <a:lnTo>
                    <a:pt x="5485" y="40370"/>
                  </a:lnTo>
                  <a:lnTo>
                    <a:pt x="6407" y="38966"/>
                  </a:lnTo>
                  <a:lnTo>
                    <a:pt x="8118" y="36728"/>
                  </a:lnTo>
                  <a:lnTo>
                    <a:pt x="8162" y="36640"/>
                  </a:lnTo>
                  <a:lnTo>
                    <a:pt x="8425" y="35719"/>
                  </a:lnTo>
                  <a:lnTo>
                    <a:pt x="8469" y="35675"/>
                  </a:lnTo>
                  <a:lnTo>
                    <a:pt x="8469" y="34709"/>
                  </a:lnTo>
                  <a:lnTo>
                    <a:pt x="8425" y="34622"/>
                  </a:lnTo>
                  <a:lnTo>
                    <a:pt x="8074" y="34007"/>
                  </a:lnTo>
                  <a:lnTo>
                    <a:pt x="8206" y="32208"/>
                  </a:lnTo>
                  <a:lnTo>
                    <a:pt x="8425" y="29532"/>
                  </a:lnTo>
                  <a:lnTo>
                    <a:pt x="8732" y="28259"/>
                  </a:lnTo>
                  <a:lnTo>
                    <a:pt x="9654" y="26460"/>
                  </a:lnTo>
                  <a:lnTo>
                    <a:pt x="11277" y="23388"/>
                  </a:lnTo>
                  <a:lnTo>
                    <a:pt x="12506" y="21414"/>
                  </a:lnTo>
                  <a:lnTo>
                    <a:pt x="13779" y="19483"/>
                  </a:lnTo>
                  <a:lnTo>
                    <a:pt x="15973" y="16850"/>
                  </a:lnTo>
                  <a:lnTo>
                    <a:pt x="17421" y="15841"/>
                  </a:lnTo>
                  <a:lnTo>
                    <a:pt x="17421" y="15797"/>
                  </a:lnTo>
                  <a:lnTo>
                    <a:pt x="18518" y="14481"/>
                  </a:lnTo>
                  <a:lnTo>
                    <a:pt x="20405" y="11936"/>
                  </a:lnTo>
                  <a:lnTo>
                    <a:pt x="21151" y="11190"/>
                  </a:lnTo>
                  <a:lnTo>
                    <a:pt x="24091" y="9434"/>
                  </a:lnTo>
                  <a:lnTo>
                    <a:pt x="26109" y="7679"/>
                  </a:lnTo>
                  <a:lnTo>
                    <a:pt x="28610" y="5222"/>
                  </a:lnTo>
                  <a:lnTo>
                    <a:pt x="30717" y="2896"/>
                  </a:lnTo>
                  <a:lnTo>
                    <a:pt x="31726" y="2062"/>
                  </a:lnTo>
                  <a:lnTo>
                    <a:pt x="34666" y="307"/>
                  </a:lnTo>
                  <a:lnTo>
                    <a:pt x="34710" y="263"/>
                  </a:lnTo>
                  <a:lnTo>
                    <a:pt x="34754" y="219"/>
                  </a:lnTo>
                  <a:lnTo>
                    <a:pt x="34754" y="132"/>
                  </a:lnTo>
                  <a:lnTo>
                    <a:pt x="34754" y="88"/>
                  </a:lnTo>
                  <a:lnTo>
                    <a:pt x="34710" y="44"/>
                  </a:lnTo>
                  <a:lnTo>
                    <a:pt x="3462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91" name="Google Shape;17291;p486"/>
            <p:cNvSpPr/>
            <p:nvPr/>
          </p:nvSpPr>
          <p:spPr>
            <a:xfrm>
              <a:off x="1675200" y="2913975"/>
              <a:ext cx="853500" cy="1173825"/>
            </a:xfrm>
            <a:custGeom>
              <a:avLst/>
              <a:gdLst/>
              <a:ahLst/>
              <a:cxnLst/>
              <a:rect l="l" t="t" r="r" b="b"/>
              <a:pathLst>
                <a:path w="34140" h="46953" extrusionOk="0">
                  <a:moveTo>
                    <a:pt x="33964" y="1"/>
                  </a:moveTo>
                  <a:lnTo>
                    <a:pt x="33876" y="45"/>
                  </a:lnTo>
                  <a:lnTo>
                    <a:pt x="31463" y="1449"/>
                  </a:lnTo>
                  <a:lnTo>
                    <a:pt x="30410" y="2195"/>
                  </a:lnTo>
                  <a:lnTo>
                    <a:pt x="28479" y="4345"/>
                  </a:lnTo>
                  <a:lnTo>
                    <a:pt x="26460" y="6276"/>
                  </a:lnTo>
                  <a:lnTo>
                    <a:pt x="24837" y="7724"/>
                  </a:lnTo>
                  <a:lnTo>
                    <a:pt x="22774" y="9128"/>
                  </a:lnTo>
                  <a:lnTo>
                    <a:pt x="20932" y="10576"/>
                  </a:lnTo>
                  <a:lnTo>
                    <a:pt x="19659" y="11410"/>
                  </a:lnTo>
                  <a:lnTo>
                    <a:pt x="19615" y="11410"/>
                  </a:lnTo>
                  <a:lnTo>
                    <a:pt x="18650" y="12507"/>
                  </a:lnTo>
                  <a:lnTo>
                    <a:pt x="17158" y="14525"/>
                  </a:lnTo>
                  <a:lnTo>
                    <a:pt x="16543" y="15140"/>
                  </a:lnTo>
                  <a:lnTo>
                    <a:pt x="15534" y="15798"/>
                  </a:lnTo>
                  <a:lnTo>
                    <a:pt x="15490" y="15842"/>
                  </a:lnTo>
                  <a:lnTo>
                    <a:pt x="13955" y="17728"/>
                  </a:lnTo>
                  <a:lnTo>
                    <a:pt x="12112" y="20186"/>
                  </a:lnTo>
                  <a:lnTo>
                    <a:pt x="10707" y="22248"/>
                  </a:lnTo>
                  <a:lnTo>
                    <a:pt x="8382" y="26417"/>
                  </a:lnTo>
                  <a:lnTo>
                    <a:pt x="7592" y="27865"/>
                  </a:lnTo>
                  <a:lnTo>
                    <a:pt x="7592" y="27909"/>
                  </a:lnTo>
                  <a:lnTo>
                    <a:pt x="7372" y="28655"/>
                  </a:lnTo>
                  <a:lnTo>
                    <a:pt x="6802" y="34008"/>
                  </a:lnTo>
                  <a:lnTo>
                    <a:pt x="6583" y="36597"/>
                  </a:lnTo>
                  <a:lnTo>
                    <a:pt x="6363" y="38089"/>
                  </a:lnTo>
                  <a:lnTo>
                    <a:pt x="5486" y="39669"/>
                  </a:lnTo>
                  <a:lnTo>
                    <a:pt x="4301" y="41819"/>
                  </a:lnTo>
                  <a:lnTo>
                    <a:pt x="3467" y="43047"/>
                  </a:lnTo>
                  <a:lnTo>
                    <a:pt x="2019" y="44144"/>
                  </a:lnTo>
                  <a:lnTo>
                    <a:pt x="1975" y="44188"/>
                  </a:lnTo>
                  <a:lnTo>
                    <a:pt x="44" y="46690"/>
                  </a:lnTo>
                  <a:lnTo>
                    <a:pt x="0" y="46733"/>
                  </a:lnTo>
                  <a:lnTo>
                    <a:pt x="0" y="46821"/>
                  </a:lnTo>
                  <a:lnTo>
                    <a:pt x="44" y="46865"/>
                  </a:lnTo>
                  <a:lnTo>
                    <a:pt x="88" y="46909"/>
                  </a:lnTo>
                  <a:lnTo>
                    <a:pt x="176" y="46953"/>
                  </a:lnTo>
                  <a:lnTo>
                    <a:pt x="264" y="46953"/>
                  </a:lnTo>
                  <a:lnTo>
                    <a:pt x="308" y="46909"/>
                  </a:lnTo>
                  <a:lnTo>
                    <a:pt x="2238" y="44408"/>
                  </a:lnTo>
                  <a:lnTo>
                    <a:pt x="3686" y="43311"/>
                  </a:lnTo>
                  <a:lnTo>
                    <a:pt x="3730" y="43267"/>
                  </a:lnTo>
                  <a:lnTo>
                    <a:pt x="4608" y="41994"/>
                  </a:lnTo>
                  <a:lnTo>
                    <a:pt x="5793" y="39844"/>
                  </a:lnTo>
                  <a:lnTo>
                    <a:pt x="6714" y="38221"/>
                  </a:lnTo>
                  <a:lnTo>
                    <a:pt x="6714" y="38133"/>
                  </a:lnTo>
                  <a:lnTo>
                    <a:pt x="6934" y="36641"/>
                  </a:lnTo>
                  <a:lnTo>
                    <a:pt x="7153" y="34052"/>
                  </a:lnTo>
                  <a:lnTo>
                    <a:pt x="7723" y="28699"/>
                  </a:lnTo>
                  <a:lnTo>
                    <a:pt x="7943" y="28040"/>
                  </a:lnTo>
                  <a:lnTo>
                    <a:pt x="8689" y="26548"/>
                  </a:lnTo>
                  <a:lnTo>
                    <a:pt x="11015" y="22424"/>
                  </a:lnTo>
                  <a:lnTo>
                    <a:pt x="12419" y="20361"/>
                  </a:lnTo>
                  <a:lnTo>
                    <a:pt x="14218" y="17948"/>
                  </a:lnTo>
                  <a:lnTo>
                    <a:pt x="15754" y="16105"/>
                  </a:lnTo>
                  <a:lnTo>
                    <a:pt x="16763" y="15403"/>
                  </a:lnTo>
                  <a:lnTo>
                    <a:pt x="16807" y="15403"/>
                  </a:lnTo>
                  <a:lnTo>
                    <a:pt x="17421" y="14745"/>
                  </a:lnTo>
                  <a:lnTo>
                    <a:pt x="17465" y="14745"/>
                  </a:lnTo>
                  <a:lnTo>
                    <a:pt x="18913" y="12726"/>
                  </a:lnTo>
                  <a:lnTo>
                    <a:pt x="19878" y="11673"/>
                  </a:lnTo>
                  <a:lnTo>
                    <a:pt x="21151" y="10839"/>
                  </a:lnTo>
                  <a:lnTo>
                    <a:pt x="22994" y="9435"/>
                  </a:lnTo>
                  <a:lnTo>
                    <a:pt x="25056" y="7987"/>
                  </a:lnTo>
                  <a:lnTo>
                    <a:pt x="26680" y="6539"/>
                  </a:lnTo>
                  <a:lnTo>
                    <a:pt x="28698" y="4564"/>
                  </a:lnTo>
                  <a:lnTo>
                    <a:pt x="30629" y="2458"/>
                  </a:lnTo>
                  <a:lnTo>
                    <a:pt x="31682" y="1756"/>
                  </a:lnTo>
                  <a:lnTo>
                    <a:pt x="34052" y="308"/>
                  </a:lnTo>
                  <a:lnTo>
                    <a:pt x="34096" y="264"/>
                  </a:lnTo>
                  <a:lnTo>
                    <a:pt x="34140" y="220"/>
                  </a:lnTo>
                  <a:lnTo>
                    <a:pt x="34140" y="132"/>
                  </a:lnTo>
                  <a:lnTo>
                    <a:pt x="34140" y="89"/>
                  </a:lnTo>
                  <a:lnTo>
                    <a:pt x="34052" y="45"/>
                  </a:lnTo>
                  <a:lnTo>
                    <a:pt x="3400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92" name="Google Shape;17292;p486"/>
            <p:cNvSpPr/>
            <p:nvPr/>
          </p:nvSpPr>
          <p:spPr>
            <a:xfrm>
              <a:off x="1666425" y="2888750"/>
              <a:ext cx="833750" cy="1184800"/>
            </a:xfrm>
            <a:custGeom>
              <a:avLst/>
              <a:gdLst/>
              <a:ahLst/>
              <a:cxnLst/>
              <a:rect l="l" t="t" r="r" b="b"/>
              <a:pathLst>
                <a:path w="33350" h="47392" extrusionOk="0">
                  <a:moveTo>
                    <a:pt x="33086" y="1"/>
                  </a:moveTo>
                  <a:lnTo>
                    <a:pt x="31243" y="1229"/>
                  </a:lnTo>
                  <a:lnTo>
                    <a:pt x="30146" y="1887"/>
                  </a:lnTo>
                  <a:lnTo>
                    <a:pt x="30102" y="1931"/>
                  </a:lnTo>
                  <a:lnTo>
                    <a:pt x="26899" y="5178"/>
                  </a:lnTo>
                  <a:lnTo>
                    <a:pt x="22774" y="8382"/>
                  </a:lnTo>
                  <a:lnTo>
                    <a:pt x="19703" y="10795"/>
                  </a:lnTo>
                  <a:lnTo>
                    <a:pt x="18255" y="11892"/>
                  </a:lnTo>
                  <a:lnTo>
                    <a:pt x="18211" y="11936"/>
                  </a:lnTo>
                  <a:lnTo>
                    <a:pt x="16587" y="13955"/>
                  </a:lnTo>
                  <a:lnTo>
                    <a:pt x="15666" y="14744"/>
                  </a:lnTo>
                  <a:lnTo>
                    <a:pt x="15622" y="14744"/>
                  </a:lnTo>
                  <a:lnTo>
                    <a:pt x="11936" y="19396"/>
                  </a:lnTo>
                  <a:lnTo>
                    <a:pt x="10663" y="21107"/>
                  </a:lnTo>
                  <a:lnTo>
                    <a:pt x="9084" y="23257"/>
                  </a:lnTo>
                  <a:lnTo>
                    <a:pt x="7680" y="25758"/>
                  </a:lnTo>
                  <a:lnTo>
                    <a:pt x="6670" y="27689"/>
                  </a:lnTo>
                  <a:lnTo>
                    <a:pt x="6626" y="27733"/>
                  </a:lnTo>
                  <a:lnTo>
                    <a:pt x="6056" y="32033"/>
                  </a:lnTo>
                  <a:lnTo>
                    <a:pt x="4783" y="40107"/>
                  </a:lnTo>
                  <a:lnTo>
                    <a:pt x="4345" y="41204"/>
                  </a:lnTo>
                  <a:lnTo>
                    <a:pt x="3204" y="43091"/>
                  </a:lnTo>
                  <a:lnTo>
                    <a:pt x="2194" y="44144"/>
                  </a:lnTo>
                  <a:lnTo>
                    <a:pt x="2151" y="44188"/>
                  </a:lnTo>
                  <a:lnTo>
                    <a:pt x="834" y="45943"/>
                  </a:lnTo>
                  <a:lnTo>
                    <a:pt x="0" y="47084"/>
                  </a:lnTo>
                  <a:lnTo>
                    <a:pt x="0" y="47172"/>
                  </a:lnTo>
                  <a:lnTo>
                    <a:pt x="0" y="47216"/>
                  </a:lnTo>
                  <a:lnTo>
                    <a:pt x="0" y="47304"/>
                  </a:lnTo>
                  <a:lnTo>
                    <a:pt x="44" y="47347"/>
                  </a:lnTo>
                  <a:lnTo>
                    <a:pt x="176" y="47391"/>
                  </a:lnTo>
                  <a:lnTo>
                    <a:pt x="220" y="47347"/>
                  </a:lnTo>
                  <a:lnTo>
                    <a:pt x="308" y="47304"/>
                  </a:lnTo>
                  <a:lnTo>
                    <a:pt x="1097" y="46163"/>
                  </a:lnTo>
                  <a:lnTo>
                    <a:pt x="2458" y="44407"/>
                  </a:lnTo>
                  <a:lnTo>
                    <a:pt x="3511" y="43310"/>
                  </a:lnTo>
                  <a:lnTo>
                    <a:pt x="4652" y="41380"/>
                  </a:lnTo>
                  <a:lnTo>
                    <a:pt x="4696" y="41336"/>
                  </a:lnTo>
                  <a:lnTo>
                    <a:pt x="5134" y="40195"/>
                  </a:lnTo>
                  <a:lnTo>
                    <a:pt x="5134" y="40151"/>
                  </a:lnTo>
                  <a:lnTo>
                    <a:pt x="6407" y="32121"/>
                  </a:lnTo>
                  <a:lnTo>
                    <a:pt x="6977" y="27821"/>
                  </a:lnTo>
                  <a:lnTo>
                    <a:pt x="7987" y="25934"/>
                  </a:lnTo>
                  <a:lnTo>
                    <a:pt x="9391" y="23433"/>
                  </a:lnTo>
                  <a:lnTo>
                    <a:pt x="10927" y="21283"/>
                  </a:lnTo>
                  <a:lnTo>
                    <a:pt x="12199" y="19615"/>
                  </a:lnTo>
                  <a:lnTo>
                    <a:pt x="15885" y="15008"/>
                  </a:lnTo>
                  <a:lnTo>
                    <a:pt x="16851" y="14218"/>
                  </a:lnTo>
                  <a:lnTo>
                    <a:pt x="16894" y="14218"/>
                  </a:lnTo>
                  <a:lnTo>
                    <a:pt x="18474" y="12155"/>
                  </a:lnTo>
                  <a:lnTo>
                    <a:pt x="19922" y="11102"/>
                  </a:lnTo>
                  <a:lnTo>
                    <a:pt x="22994" y="8689"/>
                  </a:lnTo>
                  <a:lnTo>
                    <a:pt x="27119" y="5442"/>
                  </a:lnTo>
                  <a:lnTo>
                    <a:pt x="27162" y="5398"/>
                  </a:lnTo>
                  <a:lnTo>
                    <a:pt x="30366" y="2195"/>
                  </a:lnTo>
                  <a:lnTo>
                    <a:pt x="31419" y="1536"/>
                  </a:lnTo>
                  <a:lnTo>
                    <a:pt x="33306" y="308"/>
                  </a:lnTo>
                  <a:lnTo>
                    <a:pt x="33350" y="264"/>
                  </a:lnTo>
                  <a:lnTo>
                    <a:pt x="33350" y="220"/>
                  </a:lnTo>
                  <a:lnTo>
                    <a:pt x="33350" y="132"/>
                  </a:lnTo>
                  <a:lnTo>
                    <a:pt x="33350" y="88"/>
                  </a:lnTo>
                  <a:lnTo>
                    <a:pt x="33306" y="44"/>
                  </a:lnTo>
                  <a:lnTo>
                    <a:pt x="3321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93" name="Google Shape;17293;p486"/>
            <p:cNvSpPr/>
            <p:nvPr/>
          </p:nvSpPr>
          <p:spPr>
            <a:xfrm>
              <a:off x="1654350" y="2862425"/>
              <a:ext cx="817300" cy="1200150"/>
            </a:xfrm>
            <a:custGeom>
              <a:avLst/>
              <a:gdLst/>
              <a:ahLst/>
              <a:cxnLst/>
              <a:rect l="l" t="t" r="r" b="b"/>
              <a:pathLst>
                <a:path w="32692" h="48006" extrusionOk="0">
                  <a:moveTo>
                    <a:pt x="32472" y="0"/>
                  </a:moveTo>
                  <a:lnTo>
                    <a:pt x="32428" y="44"/>
                  </a:lnTo>
                  <a:lnTo>
                    <a:pt x="30103" y="1580"/>
                  </a:lnTo>
                  <a:lnTo>
                    <a:pt x="27514" y="4081"/>
                  </a:lnTo>
                  <a:lnTo>
                    <a:pt x="22906" y="7723"/>
                  </a:lnTo>
                  <a:lnTo>
                    <a:pt x="20625" y="9522"/>
                  </a:lnTo>
                  <a:lnTo>
                    <a:pt x="18694" y="11102"/>
                  </a:lnTo>
                  <a:lnTo>
                    <a:pt x="17070" y="12331"/>
                  </a:lnTo>
                  <a:lnTo>
                    <a:pt x="17070" y="12375"/>
                  </a:lnTo>
                  <a:lnTo>
                    <a:pt x="16280" y="13252"/>
                  </a:lnTo>
                  <a:lnTo>
                    <a:pt x="15622" y="13911"/>
                  </a:lnTo>
                  <a:lnTo>
                    <a:pt x="15578" y="13911"/>
                  </a:lnTo>
                  <a:lnTo>
                    <a:pt x="12770" y="17509"/>
                  </a:lnTo>
                  <a:lnTo>
                    <a:pt x="10927" y="19922"/>
                  </a:lnTo>
                  <a:lnTo>
                    <a:pt x="7592" y="24310"/>
                  </a:lnTo>
                  <a:lnTo>
                    <a:pt x="7592" y="24354"/>
                  </a:lnTo>
                  <a:lnTo>
                    <a:pt x="5881" y="27513"/>
                  </a:lnTo>
                  <a:lnTo>
                    <a:pt x="5837" y="27601"/>
                  </a:lnTo>
                  <a:lnTo>
                    <a:pt x="5179" y="32121"/>
                  </a:lnTo>
                  <a:lnTo>
                    <a:pt x="4608" y="35851"/>
                  </a:lnTo>
                  <a:lnTo>
                    <a:pt x="4126" y="39317"/>
                  </a:lnTo>
                  <a:lnTo>
                    <a:pt x="3599" y="41775"/>
                  </a:lnTo>
                  <a:lnTo>
                    <a:pt x="3116" y="43135"/>
                  </a:lnTo>
                  <a:lnTo>
                    <a:pt x="527" y="47084"/>
                  </a:lnTo>
                  <a:lnTo>
                    <a:pt x="45" y="47742"/>
                  </a:lnTo>
                  <a:lnTo>
                    <a:pt x="1" y="47786"/>
                  </a:lnTo>
                  <a:lnTo>
                    <a:pt x="1" y="47874"/>
                  </a:lnTo>
                  <a:lnTo>
                    <a:pt x="45" y="47918"/>
                  </a:lnTo>
                  <a:lnTo>
                    <a:pt x="89" y="47962"/>
                  </a:lnTo>
                  <a:lnTo>
                    <a:pt x="176" y="48006"/>
                  </a:lnTo>
                  <a:lnTo>
                    <a:pt x="264" y="48006"/>
                  </a:lnTo>
                  <a:lnTo>
                    <a:pt x="352" y="47918"/>
                  </a:lnTo>
                  <a:lnTo>
                    <a:pt x="791" y="47260"/>
                  </a:lnTo>
                  <a:lnTo>
                    <a:pt x="3423" y="43310"/>
                  </a:lnTo>
                  <a:lnTo>
                    <a:pt x="3467" y="43266"/>
                  </a:lnTo>
                  <a:lnTo>
                    <a:pt x="3906" y="41862"/>
                  </a:lnTo>
                  <a:lnTo>
                    <a:pt x="4477" y="39361"/>
                  </a:lnTo>
                  <a:lnTo>
                    <a:pt x="4959" y="35938"/>
                  </a:lnTo>
                  <a:lnTo>
                    <a:pt x="5530" y="32165"/>
                  </a:lnTo>
                  <a:lnTo>
                    <a:pt x="6188" y="27645"/>
                  </a:lnTo>
                  <a:lnTo>
                    <a:pt x="7899" y="24530"/>
                  </a:lnTo>
                  <a:lnTo>
                    <a:pt x="11190" y="20098"/>
                  </a:lnTo>
                  <a:lnTo>
                    <a:pt x="13033" y="17728"/>
                  </a:lnTo>
                  <a:lnTo>
                    <a:pt x="15842" y="14130"/>
                  </a:lnTo>
                  <a:lnTo>
                    <a:pt x="16544" y="13516"/>
                  </a:lnTo>
                  <a:lnTo>
                    <a:pt x="17290" y="12594"/>
                  </a:lnTo>
                  <a:lnTo>
                    <a:pt x="18913" y="11409"/>
                  </a:lnTo>
                  <a:lnTo>
                    <a:pt x="20844" y="9830"/>
                  </a:lnTo>
                  <a:lnTo>
                    <a:pt x="23082" y="7987"/>
                  </a:lnTo>
                  <a:lnTo>
                    <a:pt x="27733" y="4345"/>
                  </a:lnTo>
                  <a:lnTo>
                    <a:pt x="30322" y="1843"/>
                  </a:lnTo>
                  <a:lnTo>
                    <a:pt x="32604" y="352"/>
                  </a:lnTo>
                  <a:lnTo>
                    <a:pt x="32648" y="264"/>
                  </a:lnTo>
                  <a:lnTo>
                    <a:pt x="32692" y="220"/>
                  </a:lnTo>
                  <a:lnTo>
                    <a:pt x="32692" y="176"/>
                  </a:lnTo>
                  <a:lnTo>
                    <a:pt x="32648" y="88"/>
                  </a:lnTo>
                  <a:lnTo>
                    <a:pt x="32604" y="44"/>
                  </a:lnTo>
                  <a:lnTo>
                    <a:pt x="3256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94" name="Google Shape;17294;p486"/>
            <p:cNvSpPr/>
            <p:nvPr/>
          </p:nvSpPr>
          <p:spPr>
            <a:xfrm>
              <a:off x="1560025" y="2811950"/>
              <a:ext cx="854575" cy="1804625"/>
            </a:xfrm>
            <a:custGeom>
              <a:avLst/>
              <a:gdLst/>
              <a:ahLst/>
              <a:cxnLst/>
              <a:rect l="l" t="t" r="r" b="b"/>
              <a:pathLst>
                <a:path w="34183" h="72185" extrusionOk="0">
                  <a:moveTo>
                    <a:pt x="33964" y="1"/>
                  </a:moveTo>
                  <a:lnTo>
                    <a:pt x="33920" y="45"/>
                  </a:lnTo>
                  <a:lnTo>
                    <a:pt x="30014" y="3073"/>
                  </a:lnTo>
                  <a:lnTo>
                    <a:pt x="25977" y="6320"/>
                  </a:lnTo>
                  <a:lnTo>
                    <a:pt x="23257" y="8514"/>
                  </a:lnTo>
                  <a:lnTo>
                    <a:pt x="20975" y="10401"/>
                  </a:lnTo>
                  <a:lnTo>
                    <a:pt x="19659" y="11454"/>
                  </a:lnTo>
                  <a:lnTo>
                    <a:pt x="16675" y="13341"/>
                  </a:lnTo>
                  <a:lnTo>
                    <a:pt x="15534" y="14613"/>
                  </a:lnTo>
                  <a:lnTo>
                    <a:pt x="14656" y="15842"/>
                  </a:lnTo>
                  <a:lnTo>
                    <a:pt x="13779" y="17070"/>
                  </a:lnTo>
                  <a:lnTo>
                    <a:pt x="12199" y="19572"/>
                  </a:lnTo>
                  <a:lnTo>
                    <a:pt x="10444" y="22248"/>
                  </a:lnTo>
                  <a:lnTo>
                    <a:pt x="9566" y="23565"/>
                  </a:lnTo>
                  <a:lnTo>
                    <a:pt x="8601" y="24837"/>
                  </a:lnTo>
                  <a:lnTo>
                    <a:pt x="7196" y="26812"/>
                  </a:lnTo>
                  <a:lnTo>
                    <a:pt x="7196" y="26900"/>
                  </a:lnTo>
                  <a:lnTo>
                    <a:pt x="6802" y="29006"/>
                  </a:lnTo>
                  <a:lnTo>
                    <a:pt x="6187" y="33877"/>
                  </a:lnTo>
                  <a:lnTo>
                    <a:pt x="5705" y="37387"/>
                  </a:lnTo>
                  <a:lnTo>
                    <a:pt x="5266" y="40459"/>
                  </a:lnTo>
                  <a:lnTo>
                    <a:pt x="4564" y="43750"/>
                  </a:lnTo>
                  <a:lnTo>
                    <a:pt x="3730" y="47479"/>
                  </a:lnTo>
                  <a:lnTo>
                    <a:pt x="1624" y="50814"/>
                  </a:lnTo>
                  <a:lnTo>
                    <a:pt x="878" y="52262"/>
                  </a:lnTo>
                  <a:lnTo>
                    <a:pt x="834" y="52306"/>
                  </a:lnTo>
                  <a:lnTo>
                    <a:pt x="527" y="54807"/>
                  </a:lnTo>
                  <a:lnTo>
                    <a:pt x="263" y="57528"/>
                  </a:lnTo>
                  <a:lnTo>
                    <a:pt x="0" y="59415"/>
                  </a:lnTo>
                  <a:lnTo>
                    <a:pt x="0" y="59547"/>
                  </a:lnTo>
                  <a:lnTo>
                    <a:pt x="2413" y="62794"/>
                  </a:lnTo>
                  <a:lnTo>
                    <a:pt x="3774" y="64944"/>
                  </a:lnTo>
                  <a:lnTo>
                    <a:pt x="4607" y="66172"/>
                  </a:lnTo>
                  <a:lnTo>
                    <a:pt x="6275" y="68191"/>
                  </a:lnTo>
                  <a:lnTo>
                    <a:pt x="9390" y="71658"/>
                  </a:lnTo>
                  <a:lnTo>
                    <a:pt x="9434" y="71701"/>
                  </a:lnTo>
                  <a:lnTo>
                    <a:pt x="10093" y="72184"/>
                  </a:lnTo>
                  <a:lnTo>
                    <a:pt x="10751" y="72184"/>
                  </a:lnTo>
                  <a:lnTo>
                    <a:pt x="10839" y="72140"/>
                  </a:lnTo>
                  <a:lnTo>
                    <a:pt x="11804" y="70999"/>
                  </a:lnTo>
                  <a:lnTo>
                    <a:pt x="11848" y="70955"/>
                  </a:lnTo>
                  <a:lnTo>
                    <a:pt x="11848" y="70868"/>
                  </a:lnTo>
                  <a:lnTo>
                    <a:pt x="11804" y="70824"/>
                  </a:lnTo>
                  <a:lnTo>
                    <a:pt x="11804" y="70780"/>
                  </a:lnTo>
                  <a:lnTo>
                    <a:pt x="11716" y="70736"/>
                  </a:lnTo>
                  <a:lnTo>
                    <a:pt x="11584" y="70736"/>
                  </a:lnTo>
                  <a:lnTo>
                    <a:pt x="11541" y="70780"/>
                  </a:lnTo>
                  <a:lnTo>
                    <a:pt x="10619" y="71833"/>
                  </a:lnTo>
                  <a:lnTo>
                    <a:pt x="10224" y="71833"/>
                  </a:lnTo>
                  <a:lnTo>
                    <a:pt x="9654" y="71438"/>
                  </a:lnTo>
                  <a:lnTo>
                    <a:pt x="6538" y="67928"/>
                  </a:lnTo>
                  <a:lnTo>
                    <a:pt x="4915" y="65953"/>
                  </a:lnTo>
                  <a:lnTo>
                    <a:pt x="4037" y="64724"/>
                  </a:lnTo>
                  <a:lnTo>
                    <a:pt x="2677" y="62618"/>
                  </a:lnTo>
                  <a:lnTo>
                    <a:pt x="351" y="59415"/>
                  </a:lnTo>
                  <a:lnTo>
                    <a:pt x="614" y="57572"/>
                  </a:lnTo>
                  <a:lnTo>
                    <a:pt x="878" y="54851"/>
                  </a:lnTo>
                  <a:lnTo>
                    <a:pt x="1185" y="52394"/>
                  </a:lnTo>
                  <a:lnTo>
                    <a:pt x="1931" y="50990"/>
                  </a:lnTo>
                  <a:lnTo>
                    <a:pt x="4037" y="47611"/>
                  </a:lnTo>
                  <a:lnTo>
                    <a:pt x="4037" y="47567"/>
                  </a:lnTo>
                  <a:lnTo>
                    <a:pt x="4915" y="43837"/>
                  </a:lnTo>
                  <a:lnTo>
                    <a:pt x="5573" y="40546"/>
                  </a:lnTo>
                  <a:lnTo>
                    <a:pt x="6056" y="37431"/>
                  </a:lnTo>
                  <a:lnTo>
                    <a:pt x="6494" y="33920"/>
                  </a:lnTo>
                  <a:lnTo>
                    <a:pt x="7109" y="29050"/>
                  </a:lnTo>
                  <a:lnTo>
                    <a:pt x="7504" y="26987"/>
                  </a:lnTo>
                  <a:lnTo>
                    <a:pt x="8908" y="25057"/>
                  </a:lnTo>
                  <a:lnTo>
                    <a:pt x="9829" y="23740"/>
                  </a:lnTo>
                  <a:lnTo>
                    <a:pt x="10751" y="22424"/>
                  </a:lnTo>
                  <a:lnTo>
                    <a:pt x="12462" y="19747"/>
                  </a:lnTo>
                  <a:lnTo>
                    <a:pt x="14086" y="17290"/>
                  </a:lnTo>
                  <a:lnTo>
                    <a:pt x="14919" y="16061"/>
                  </a:lnTo>
                  <a:lnTo>
                    <a:pt x="15797" y="14833"/>
                  </a:lnTo>
                  <a:lnTo>
                    <a:pt x="16894" y="13604"/>
                  </a:lnTo>
                  <a:lnTo>
                    <a:pt x="19834" y="11717"/>
                  </a:lnTo>
                  <a:lnTo>
                    <a:pt x="19878" y="11717"/>
                  </a:lnTo>
                  <a:lnTo>
                    <a:pt x="21194" y="10664"/>
                  </a:lnTo>
                  <a:lnTo>
                    <a:pt x="23476" y="8777"/>
                  </a:lnTo>
                  <a:lnTo>
                    <a:pt x="26197" y="6583"/>
                  </a:lnTo>
                  <a:lnTo>
                    <a:pt x="30234" y="3336"/>
                  </a:lnTo>
                  <a:lnTo>
                    <a:pt x="34139" y="308"/>
                  </a:lnTo>
                  <a:lnTo>
                    <a:pt x="34183" y="264"/>
                  </a:lnTo>
                  <a:lnTo>
                    <a:pt x="34183" y="176"/>
                  </a:lnTo>
                  <a:lnTo>
                    <a:pt x="34183" y="133"/>
                  </a:lnTo>
                  <a:lnTo>
                    <a:pt x="34183" y="45"/>
                  </a:lnTo>
                  <a:lnTo>
                    <a:pt x="3409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95" name="Google Shape;17295;p486"/>
            <p:cNvSpPr/>
            <p:nvPr/>
          </p:nvSpPr>
          <p:spPr>
            <a:xfrm>
              <a:off x="1524900" y="2786725"/>
              <a:ext cx="862275" cy="1885775"/>
            </a:xfrm>
            <a:custGeom>
              <a:avLst/>
              <a:gdLst/>
              <a:ahLst/>
              <a:cxnLst/>
              <a:rect l="l" t="t" r="r" b="b"/>
              <a:pathLst>
                <a:path w="34491" h="75431" extrusionOk="0">
                  <a:moveTo>
                    <a:pt x="34272" y="1"/>
                  </a:moveTo>
                  <a:lnTo>
                    <a:pt x="34184" y="45"/>
                  </a:lnTo>
                  <a:lnTo>
                    <a:pt x="31288" y="2239"/>
                  </a:lnTo>
                  <a:lnTo>
                    <a:pt x="22555" y="9259"/>
                  </a:lnTo>
                  <a:lnTo>
                    <a:pt x="19835" y="11410"/>
                  </a:lnTo>
                  <a:lnTo>
                    <a:pt x="17509" y="12507"/>
                  </a:lnTo>
                  <a:lnTo>
                    <a:pt x="16939" y="12770"/>
                  </a:lnTo>
                  <a:lnTo>
                    <a:pt x="16456" y="13121"/>
                  </a:lnTo>
                  <a:lnTo>
                    <a:pt x="15929" y="13516"/>
                  </a:lnTo>
                  <a:lnTo>
                    <a:pt x="15447" y="13911"/>
                  </a:lnTo>
                  <a:lnTo>
                    <a:pt x="14964" y="14350"/>
                  </a:lnTo>
                  <a:lnTo>
                    <a:pt x="14481" y="14832"/>
                  </a:lnTo>
                  <a:lnTo>
                    <a:pt x="13560" y="15885"/>
                  </a:lnTo>
                  <a:lnTo>
                    <a:pt x="12726" y="17026"/>
                  </a:lnTo>
                  <a:lnTo>
                    <a:pt x="11892" y="18211"/>
                  </a:lnTo>
                  <a:lnTo>
                    <a:pt x="11059" y="19440"/>
                  </a:lnTo>
                  <a:lnTo>
                    <a:pt x="10269" y="20712"/>
                  </a:lnTo>
                  <a:lnTo>
                    <a:pt x="9479" y="21941"/>
                  </a:lnTo>
                  <a:lnTo>
                    <a:pt x="8733" y="23082"/>
                  </a:lnTo>
                  <a:lnTo>
                    <a:pt x="7943" y="24179"/>
                  </a:lnTo>
                  <a:lnTo>
                    <a:pt x="7197" y="25188"/>
                  </a:lnTo>
                  <a:lnTo>
                    <a:pt x="7153" y="25232"/>
                  </a:lnTo>
                  <a:lnTo>
                    <a:pt x="6846" y="26197"/>
                  </a:lnTo>
                  <a:lnTo>
                    <a:pt x="6846" y="26285"/>
                  </a:lnTo>
                  <a:lnTo>
                    <a:pt x="7022" y="27514"/>
                  </a:lnTo>
                  <a:lnTo>
                    <a:pt x="6320" y="33832"/>
                  </a:lnTo>
                  <a:lnTo>
                    <a:pt x="5837" y="37606"/>
                  </a:lnTo>
                  <a:lnTo>
                    <a:pt x="5398" y="40853"/>
                  </a:lnTo>
                  <a:lnTo>
                    <a:pt x="5047" y="42960"/>
                  </a:lnTo>
                  <a:lnTo>
                    <a:pt x="3950" y="47523"/>
                  </a:lnTo>
                  <a:lnTo>
                    <a:pt x="3424" y="49673"/>
                  </a:lnTo>
                  <a:lnTo>
                    <a:pt x="1712" y="52964"/>
                  </a:lnTo>
                  <a:lnTo>
                    <a:pt x="1712" y="53008"/>
                  </a:lnTo>
                  <a:lnTo>
                    <a:pt x="1230" y="56957"/>
                  </a:lnTo>
                  <a:lnTo>
                    <a:pt x="89" y="61302"/>
                  </a:lnTo>
                  <a:lnTo>
                    <a:pt x="89" y="61345"/>
                  </a:lnTo>
                  <a:lnTo>
                    <a:pt x="1" y="62355"/>
                  </a:lnTo>
                  <a:lnTo>
                    <a:pt x="45" y="62486"/>
                  </a:lnTo>
                  <a:lnTo>
                    <a:pt x="1844" y="64812"/>
                  </a:lnTo>
                  <a:lnTo>
                    <a:pt x="4740" y="68147"/>
                  </a:lnTo>
                  <a:lnTo>
                    <a:pt x="6144" y="69814"/>
                  </a:lnTo>
                  <a:lnTo>
                    <a:pt x="8250" y="72096"/>
                  </a:lnTo>
                  <a:lnTo>
                    <a:pt x="9830" y="73983"/>
                  </a:lnTo>
                  <a:lnTo>
                    <a:pt x="10927" y="75387"/>
                  </a:lnTo>
                  <a:lnTo>
                    <a:pt x="11015" y="75431"/>
                  </a:lnTo>
                  <a:lnTo>
                    <a:pt x="11147" y="75431"/>
                  </a:lnTo>
                  <a:lnTo>
                    <a:pt x="11366" y="75343"/>
                  </a:lnTo>
                  <a:lnTo>
                    <a:pt x="11454" y="75255"/>
                  </a:lnTo>
                  <a:lnTo>
                    <a:pt x="12463" y="73764"/>
                  </a:lnTo>
                  <a:lnTo>
                    <a:pt x="12507" y="73676"/>
                  </a:lnTo>
                  <a:lnTo>
                    <a:pt x="12507" y="73632"/>
                  </a:lnTo>
                  <a:lnTo>
                    <a:pt x="12463" y="73544"/>
                  </a:lnTo>
                  <a:lnTo>
                    <a:pt x="12419" y="73500"/>
                  </a:lnTo>
                  <a:lnTo>
                    <a:pt x="12244" y="73500"/>
                  </a:lnTo>
                  <a:lnTo>
                    <a:pt x="12200" y="73544"/>
                  </a:lnTo>
                  <a:lnTo>
                    <a:pt x="11190" y="75036"/>
                  </a:lnTo>
                  <a:lnTo>
                    <a:pt x="11147" y="75036"/>
                  </a:lnTo>
                  <a:lnTo>
                    <a:pt x="10093" y="73764"/>
                  </a:lnTo>
                  <a:lnTo>
                    <a:pt x="8514" y="71877"/>
                  </a:lnTo>
                  <a:lnTo>
                    <a:pt x="6407" y="69551"/>
                  </a:lnTo>
                  <a:lnTo>
                    <a:pt x="2151" y="64549"/>
                  </a:lnTo>
                  <a:lnTo>
                    <a:pt x="396" y="62311"/>
                  </a:lnTo>
                  <a:lnTo>
                    <a:pt x="440" y="61389"/>
                  </a:lnTo>
                  <a:lnTo>
                    <a:pt x="1581" y="57001"/>
                  </a:lnTo>
                  <a:lnTo>
                    <a:pt x="2063" y="53096"/>
                  </a:lnTo>
                  <a:lnTo>
                    <a:pt x="3775" y="49805"/>
                  </a:lnTo>
                  <a:lnTo>
                    <a:pt x="3775" y="49761"/>
                  </a:lnTo>
                  <a:lnTo>
                    <a:pt x="4301" y="47567"/>
                  </a:lnTo>
                  <a:lnTo>
                    <a:pt x="5398" y="43047"/>
                  </a:lnTo>
                  <a:lnTo>
                    <a:pt x="5749" y="40897"/>
                  </a:lnTo>
                  <a:lnTo>
                    <a:pt x="6188" y="37650"/>
                  </a:lnTo>
                  <a:lnTo>
                    <a:pt x="6671" y="33876"/>
                  </a:lnTo>
                  <a:lnTo>
                    <a:pt x="7373" y="27514"/>
                  </a:lnTo>
                  <a:lnTo>
                    <a:pt x="7373" y="27470"/>
                  </a:lnTo>
                  <a:lnTo>
                    <a:pt x="7197" y="26285"/>
                  </a:lnTo>
                  <a:lnTo>
                    <a:pt x="7461" y="25364"/>
                  </a:lnTo>
                  <a:lnTo>
                    <a:pt x="8250" y="24398"/>
                  </a:lnTo>
                  <a:lnTo>
                    <a:pt x="9040" y="23301"/>
                  </a:lnTo>
                  <a:lnTo>
                    <a:pt x="9786" y="22116"/>
                  </a:lnTo>
                  <a:lnTo>
                    <a:pt x="10576" y="20888"/>
                  </a:lnTo>
                  <a:lnTo>
                    <a:pt x="12156" y="18430"/>
                  </a:lnTo>
                  <a:lnTo>
                    <a:pt x="12989" y="17246"/>
                  </a:lnTo>
                  <a:lnTo>
                    <a:pt x="13823" y="16149"/>
                  </a:lnTo>
                  <a:lnTo>
                    <a:pt x="14701" y="15096"/>
                  </a:lnTo>
                  <a:lnTo>
                    <a:pt x="15184" y="14613"/>
                  </a:lnTo>
                  <a:lnTo>
                    <a:pt x="15622" y="14174"/>
                  </a:lnTo>
                  <a:lnTo>
                    <a:pt x="16105" y="13779"/>
                  </a:lnTo>
                  <a:lnTo>
                    <a:pt x="16632" y="13428"/>
                  </a:lnTo>
                  <a:lnTo>
                    <a:pt x="17114" y="13121"/>
                  </a:lnTo>
                  <a:lnTo>
                    <a:pt x="17641" y="12814"/>
                  </a:lnTo>
                  <a:lnTo>
                    <a:pt x="20010" y="11717"/>
                  </a:lnTo>
                  <a:lnTo>
                    <a:pt x="20054" y="11673"/>
                  </a:lnTo>
                  <a:lnTo>
                    <a:pt x="22775" y="9523"/>
                  </a:lnTo>
                  <a:lnTo>
                    <a:pt x="27865" y="5442"/>
                  </a:lnTo>
                  <a:lnTo>
                    <a:pt x="31507" y="2502"/>
                  </a:lnTo>
                  <a:lnTo>
                    <a:pt x="34403" y="308"/>
                  </a:lnTo>
                  <a:lnTo>
                    <a:pt x="34447" y="264"/>
                  </a:lnTo>
                  <a:lnTo>
                    <a:pt x="34491" y="176"/>
                  </a:lnTo>
                  <a:lnTo>
                    <a:pt x="34491" y="132"/>
                  </a:lnTo>
                  <a:lnTo>
                    <a:pt x="34447" y="45"/>
                  </a:lnTo>
                  <a:lnTo>
                    <a:pt x="3440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96" name="Google Shape;17296;p486"/>
            <p:cNvSpPr/>
            <p:nvPr/>
          </p:nvSpPr>
          <p:spPr>
            <a:xfrm>
              <a:off x="2067925" y="3861800"/>
              <a:ext cx="110825" cy="71325"/>
            </a:xfrm>
            <a:custGeom>
              <a:avLst/>
              <a:gdLst/>
              <a:ahLst/>
              <a:cxnLst/>
              <a:rect l="l" t="t" r="r" b="b"/>
              <a:pathLst>
                <a:path w="4433" h="2853" extrusionOk="0">
                  <a:moveTo>
                    <a:pt x="3116" y="351"/>
                  </a:moveTo>
                  <a:lnTo>
                    <a:pt x="3555" y="615"/>
                  </a:lnTo>
                  <a:lnTo>
                    <a:pt x="4082" y="1405"/>
                  </a:lnTo>
                  <a:lnTo>
                    <a:pt x="4038" y="2151"/>
                  </a:lnTo>
                  <a:lnTo>
                    <a:pt x="3862" y="2326"/>
                  </a:lnTo>
                  <a:lnTo>
                    <a:pt x="3511" y="2502"/>
                  </a:lnTo>
                  <a:lnTo>
                    <a:pt x="2370" y="2414"/>
                  </a:lnTo>
                  <a:lnTo>
                    <a:pt x="747" y="1887"/>
                  </a:lnTo>
                  <a:lnTo>
                    <a:pt x="352" y="1492"/>
                  </a:lnTo>
                  <a:lnTo>
                    <a:pt x="352" y="1448"/>
                  </a:lnTo>
                  <a:lnTo>
                    <a:pt x="659" y="1229"/>
                  </a:lnTo>
                  <a:lnTo>
                    <a:pt x="2107" y="439"/>
                  </a:lnTo>
                  <a:lnTo>
                    <a:pt x="3116" y="351"/>
                  </a:lnTo>
                  <a:close/>
                  <a:moveTo>
                    <a:pt x="3160" y="0"/>
                  </a:moveTo>
                  <a:lnTo>
                    <a:pt x="2063" y="88"/>
                  </a:lnTo>
                  <a:lnTo>
                    <a:pt x="1975" y="88"/>
                  </a:lnTo>
                  <a:lnTo>
                    <a:pt x="483" y="922"/>
                  </a:lnTo>
                  <a:lnTo>
                    <a:pt x="440" y="966"/>
                  </a:lnTo>
                  <a:lnTo>
                    <a:pt x="88" y="1229"/>
                  </a:lnTo>
                  <a:lnTo>
                    <a:pt x="45" y="1317"/>
                  </a:lnTo>
                  <a:lnTo>
                    <a:pt x="1" y="1361"/>
                  </a:lnTo>
                  <a:lnTo>
                    <a:pt x="1" y="1580"/>
                  </a:lnTo>
                  <a:lnTo>
                    <a:pt x="88" y="1712"/>
                  </a:lnTo>
                  <a:lnTo>
                    <a:pt x="527" y="2151"/>
                  </a:lnTo>
                  <a:lnTo>
                    <a:pt x="615" y="2194"/>
                  </a:lnTo>
                  <a:lnTo>
                    <a:pt x="2283" y="2765"/>
                  </a:lnTo>
                  <a:lnTo>
                    <a:pt x="2326" y="2765"/>
                  </a:lnTo>
                  <a:lnTo>
                    <a:pt x="3555" y="2853"/>
                  </a:lnTo>
                  <a:lnTo>
                    <a:pt x="3599" y="2853"/>
                  </a:lnTo>
                  <a:lnTo>
                    <a:pt x="4038" y="2633"/>
                  </a:lnTo>
                  <a:lnTo>
                    <a:pt x="4082" y="2589"/>
                  </a:lnTo>
                  <a:lnTo>
                    <a:pt x="4345" y="2326"/>
                  </a:lnTo>
                  <a:lnTo>
                    <a:pt x="4389" y="2238"/>
                  </a:lnTo>
                  <a:lnTo>
                    <a:pt x="4433" y="1361"/>
                  </a:lnTo>
                  <a:lnTo>
                    <a:pt x="4389" y="1273"/>
                  </a:lnTo>
                  <a:lnTo>
                    <a:pt x="3818" y="351"/>
                  </a:lnTo>
                  <a:lnTo>
                    <a:pt x="3731" y="308"/>
                  </a:lnTo>
                  <a:lnTo>
                    <a:pt x="3248" y="44"/>
                  </a:lnTo>
                  <a:lnTo>
                    <a:pt x="316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97" name="Google Shape;17297;p486"/>
            <p:cNvSpPr/>
            <p:nvPr/>
          </p:nvSpPr>
          <p:spPr>
            <a:xfrm>
              <a:off x="2024050" y="3843150"/>
              <a:ext cx="172250" cy="154700"/>
            </a:xfrm>
            <a:custGeom>
              <a:avLst/>
              <a:gdLst/>
              <a:ahLst/>
              <a:cxnLst/>
              <a:rect l="l" t="t" r="r" b="b"/>
              <a:pathLst>
                <a:path w="6890" h="6188" extrusionOk="0">
                  <a:moveTo>
                    <a:pt x="4915" y="395"/>
                  </a:moveTo>
                  <a:lnTo>
                    <a:pt x="5705" y="703"/>
                  </a:lnTo>
                  <a:lnTo>
                    <a:pt x="5924" y="966"/>
                  </a:lnTo>
                  <a:lnTo>
                    <a:pt x="6495" y="2589"/>
                  </a:lnTo>
                  <a:lnTo>
                    <a:pt x="6539" y="5793"/>
                  </a:lnTo>
                  <a:lnTo>
                    <a:pt x="6495" y="5837"/>
                  </a:lnTo>
                  <a:lnTo>
                    <a:pt x="6144" y="5837"/>
                  </a:lnTo>
                  <a:lnTo>
                    <a:pt x="4652" y="5486"/>
                  </a:lnTo>
                  <a:lnTo>
                    <a:pt x="2589" y="4783"/>
                  </a:lnTo>
                  <a:lnTo>
                    <a:pt x="878" y="3950"/>
                  </a:lnTo>
                  <a:lnTo>
                    <a:pt x="571" y="3599"/>
                  </a:lnTo>
                  <a:lnTo>
                    <a:pt x="352" y="2853"/>
                  </a:lnTo>
                  <a:lnTo>
                    <a:pt x="571" y="2414"/>
                  </a:lnTo>
                  <a:lnTo>
                    <a:pt x="966" y="1975"/>
                  </a:lnTo>
                  <a:lnTo>
                    <a:pt x="2677" y="1054"/>
                  </a:lnTo>
                  <a:lnTo>
                    <a:pt x="4125" y="395"/>
                  </a:lnTo>
                  <a:close/>
                  <a:moveTo>
                    <a:pt x="4915" y="0"/>
                  </a:moveTo>
                  <a:lnTo>
                    <a:pt x="4081" y="44"/>
                  </a:lnTo>
                  <a:lnTo>
                    <a:pt x="3994" y="44"/>
                  </a:lnTo>
                  <a:lnTo>
                    <a:pt x="2502" y="746"/>
                  </a:lnTo>
                  <a:lnTo>
                    <a:pt x="746" y="1712"/>
                  </a:lnTo>
                  <a:lnTo>
                    <a:pt x="703" y="1712"/>
                  </a:lnTo>
                  <a:lnTo>
                    <a:pt x="264" y="2194"/>
                  </a:lnTo>
                  <a:lnTo>
                    <a:pt x="264" y="2238"/>
                  </a:lnTo>
                  <a:lnTo>
                    <a:pt x="1" y="2765"/>
                  </a:lnTo>
                  <a:lnTo>
                    <a:pt x="1" y="2897"/>
                  </a:lnTo>
                  <a:lnTo>
                    <a:pt x="220" y="3730"/>
                  </a:lnTo>
                  <a:lnTo>
                    <a:pt x="264" y="3818"/>
                  </a:lnTo>
                  <a:lnTo>
                    <a:pt x="659" y="4213"/>
                  </a:lnTo>
                  <a:lnTo>
                    <a:pt x="703" y="4257"/>
                  </a:lnTo>
                  <a:lnTo>
                    <a:pt x="2458" y="5091"/>
                  </a:lnTo>
                  <a:lnTo>
                    <a:pt x="4564" y="5837"/>
                  </a:lnTo>
                  <a:lnTo>
                    <a:pt x="6100" y="6188"/>
                  </a:lnTo>
                  <a:lnTo>
                    <a:pt x="6626" y="6188"/>
                  </a:lnTo>
                  <a:lnTo>
                    <a:pt x="6802" y="6056"/>
                  </a:lnTo>
                  <a:lnTo>
                    <a:pt x="6890" y="6012"/>
                  </a:lnTo>
                  <a:lnTo>
                    <a:pt x="6890" y="5924"/>
                  </a:lnTo>
                  <a:lnTo>
                    <a:pt x="6846" y="2546"/>
                  </a:lnTo>
                  <a:lnTo>
                    <a:pt x="6802" y="2502"/>
                  </a:lnTo>
                  <a:lnTo>
                    <a:pt x="6232" y="834"/>
                  </a:lnTo>
                  <a:lnTo>
                    <a:pt x="6232" y="746"/>
                  </a:lnTo>
                  <a:lnTo>
                    <a:pt x="5968" y="483"/>
                  </a:lnTo>
                  <a:lnTo>
                    <a:pt x="5880" y="395"/>
                  </a:lnTo>
                  <a:lnTo>
                    <a:pt x="5003" y="44"/>
                  </a:lnTo>
                  <a:lnTo>
                    <a:pt x="491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98" name="Google Shape;17298;p486"/>
            <p:cNvSpPr/>
            <p:nvPr/>
          </p:nvSpPr>
          <p:spPr>
            <a:xfrm>
              <a:off x="1979075" y="3826700"/>
              <a:ext cx="240275" cy="215025"/>
            </a:xfrm>
            <a:custGeom>
              <a:avLst/>
              <a:gdLst/>
              <a:ahLst/>
              <a:cxnLst/>
              <a:rect l="l" t="t" r="r" b="b"/>
              <a:pathLst>
                <a:path w="9611" h="8601" extrusionOk="0">
                  <a:moveTo>
                    <a:pt x="6714" y="351"/>
                  </a:moveTo>
                  <a:lnTo>
                    <a:pt x="7855" y="702"/>
                  </a:lnTo>
                  <a:lnTo>
                    <a:pt x="8206" y="966"/>
                  </a:lnTo>
                  <a:lnTo>
                    <a:pt x="8864" y="3028"/>
                  </a:lnTo>
                  <a:lnTo>
                    <a:pt x="9259" y="6495"/>
                  </a:lnTo>
                  <a:lnTo>
                    <a:pt x="8952" y="7592"/>
                  </a:lnTo>
                  <a:lnTo>
                    <a:pt x="8645" y="8250"/>
                  </a:lnTo>
                  <a:lnTo>
                    <a:pt x="7987" y="8162"/>
                  </a:lnTo>
                  <a:lnTo>
                    <a:pt x="1054" y="6451"/>
                  </a:lnTo>
                  <a:lnTo>
                    <a:pt x="483" y="6144"/>
                  </a:lnTo>
                  <a:lnTo>
                    <a:pt x="395" y="5924"/>
                  </a:lnTo>
                  <a:lnTo>
                    <a:pt x="1931" y="2633"/>
                  </a:lnTo>
                  <a:lnTo>
                    <a:pt x="2545" y="2019"/>
                  </a:lnTo>
                  <a:lnTo>
                    <a:pt x="4432" y="1010"/>
                  </a:lnTo>
                  <a:lnTo>
                    <a:pt x="5837" y="395"/>
                  </a:lnTo>
                  <a:lnTo>
                    <a:pt x="6714" y="351"/>
                  </a:lnTo>
                  <a:close/>
                  <a:moveTo>
                    <a:pt x="6714" y="0"/>
                  </a:moveTo>
                  <a:lnTo>
                    <a:pt x="5793" y="44"/>
                  </a:lnTo>
                  <a:lnTo>
                    <a:pt x="5749" y="44"/>
                  </a:lnTo>
                  <a:lnTo>
                    <a:pt x="4301" y="658"/>
                  </a:lnTo>
                  <a:lnTo>
                    <a:pt x="2370" y="1712"/>
                  </a:lnTo>
                  <a:lnTo>
                    <a:pt x="2326" y="1755"/>
                  </a:lnTo>
                  <a:lnTo>
                    <a:pt x="1668" y="2414"/>
                  </a:lnTo>
                  <a:lnTo>
                    <a:pt x="1624" y="2458"/>
                  </a:lnTo>
                  <a:lnTo>
                    <a:pt x="44" y="5880"/>
                  </a:lnTo>
                  <a:lnTo>
                    <a:pt x="0" y="5924"/>
                  </a:lnTo>
                  <a:lnTo>
                    <a:pt x="44" y="6012"/>
                  </a:lnTo>
                  <a:lnTo>
                    <a:pt x="176" y="6319"/>
                  </a:lnTo>
                  <a:lnTo>
                    <a:pt x="264" y="6407"/>
                  </a:lnTo>
                  <a:lnTo>
                    <a:pt x="922" y="6758"/>
                  </a:lnTo>
                  <a:lnTo>
                    <a:pt x="966" y="6802"/>
                  </a:lnTo>
                  <a:lnTo>
                    <a:pt x="5793" y="7986"/>
                  </a:lnTo>
                  <a:lnTo>
                    <a:pt x="7899" y="8513"/>
                  </a:lnTo>
                  <a:lnTo>
                    <a:pt x="7943" y="8513"/>
                  </a:lnTo>
                  <a:lnTo>
                    <a:pt x="8733" y="8601"/>
                  </a:lnTo>
                  <a:lnTo>
                    <a:pt x="8864" y="8601"/>
                  </a:lnTo>
                  <a:lnTo>
                    <a:pt x="8908" y="8513"/>
                  </a:lnTo>
                  <a:lnTo>
                    <a:pt x="9303" y="7723"/>
                  </a:lnTo>
                  <a:lnTo>
                    <a:pt x="9610" y="6538"/>
                  </a:lnTo>
                  <a:lnTo>
                    <a:pt x="9610" y="6495"/>
                  </a:lnTo>
                  <a:lnTo>
                    <a:pt x="9215" y="2984"/>
                  </a:lnTo>
                  <a:lnTo>
                    <a:pt x="9215" y="2940"/>
                  </a:lnTo>
                  <a:lnTo>
                    <a:pt x="8513" y="834"/>
                  </a:lnTo>
                  <a:lnTo>
                    <a:pt x="8469" y="746"/>
                  </a:lnTo>
                  <a:lnTo>
                    <a:pt x="8031" y="395"/>
                  </a:lnTo>
                  <a:lnTo>
                    <a:pt x="7987" y="395"/>
                  </a:lnTo>
                  <a:lnTo>
                    <a:pt x="680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99" name="Google Shape;17299;p486"/>
            <p:cNvSpPr/>
            <p:nvPr/>
          </p:nvSpPr>
          <p:spPr>
            <a:xfrm>
              <a:off x="1923125" y="3808050"/>
              <a:ext cx="342300" cy="295125"/>
            </a:xfrm>
            <a:custGeom>
              <a:avLst/>
              <a:gdLst/>
              <a:ahLst/>
              <a:cxnLst/>
              <a:rect l="l" t="t" r="r" b="b"/>
              <a:pathLst>
                <a:path w="13692" h="11805" extrusionOk="0">
                  <a:moveTo>
                    <a:pt x="8952" y="351"/>
                  </a:moveTo>
                  <a:lnTo>
                    <a:pt x="10883" y="1097"/>
                  </a:lnTo>
                  <a:lnTo>
                    <a:pt x="11848" y="4213"/>
                  </a:lnTo>
                  <a:lnTo>
                    <a:pt x="12463" y="8162"/>
                  </a:lnTo>
                  <a:lnTo>
                    <a:pt x="12463" y="8206"/>
                  </a:lnTo>
                  <a:lnTo>
                    <a:pt x="13340" y="9478"/>
                  </a:lnTo>
                  <a:lnTo>
                    <a:pt x="13340" y="9917"/>
                  </a:lnTo>
                  <a:lnTo>
                    <a:pt x="12901" y="10400"/>
                  </a:lnTo>
                  <a:lnTo>
                    <a:pt x="11497" y="11146"/>
                  </a:lnTo>
                  <a:lnTo>
                    <a:pt x="10444" y="11453"/>
                  </a:lnTo>
                  <a:lnTo>
                    <a:pt x="8382" y="10663"/>
                  </a:lnTo>
                  <a:lnTo>
                    <a:pt x="8382" y="10619"/>
                  </a:lnTo>
                  <a:lnTo>
                    <a:pt x="5003" y="9829"/>
                  </a:lnTo>
                  <a:lnTo>
                    <a:pt x="1536" y="9303"/>
                  </a:lnTo>
                  <a:lnTo>
                    <a:pt x="352" y="8952"/>
                  </a:lnTo>
                  <a:lnTo>
                    <a:pt x="352" y="8689"/>
                  </a:lnTo>
                  <a:lnTo>
                    <a:pt x="571" y="8118"/>
                  </a:lnTo>
                  <a:lnTo>
                    <a:pt x="1668" y="6582"/>
                  </a:lnTo>
                  <a:lnTo>
                    <a:pt x="3028" y="4388"/>
                  </a:lnTo>
                  <a:lnTo>
                    <a:pt x="3994" y="2589"/>
                  </a:lnTo>
                  <a:lnTo>
                    <a:pt x="5310" y="1712"/>
                  </a:lnTo>
                  <a:lnTo>
                    <a:pt x="8162" y="351"/>
                  </a:lnTo>
                  <a:close/>
                  <a:moveTo>
                    <a:pt x="8075" y="0"/>
                  </a:moveTo>
                  <a:lnTo>
                    <a:pt x="5178" y="1404"/>
                  </a:lnTo>
                  <a:lnTo>
                    <a:pt x="5135" y="1404"/>
                  </a:lnTo>
                  <a:lnTo>
                    <a:pt x="3774" y="2326"/>
                  </a:lnTo>
                  <a:lnTo>
                    <a:pt x="3686" y="2370"/>
                  </a:lnTo>
                  <a:lnTo>
                    <a:pt x="2721" y="4213"/>
                  </a:lnTo>
                  <a:lnTo>
                    <a:pt x="1361" y="6407"/>
                  </a:lnTo>
                  <a:lnTo>
                    <a:pt x="264" y="7943"/>
                  </a:lnTo>
                  <a:lnTo>
                    <a:pt x="264" y="7987"/>
                  </a:lnTo>
                  <a:lnTo>
                    <a:pt x="44" y="8557"/>
                  </a:lnTo>
                  <a:lnTo>
                    <a:pt x="0" y="8601"/>
                  </a:lnTo>
                  <a:lnTo>
                    <a:pt x="0" y="9084"/>
                  </a:lnTo>
                  <a:lnTo>
                    <a:pt x="0" y="9171"/>
                  </a:lnTo>
                  <a:lnTo>
                    <a:pt x="88" y="9259"/>
                  </a:lnTo>
                  <a:lnTo>
                    <a:pt x="1449" y="9610"/>
                  </a:lnTo>
                  <a:lnTo>
                    <a:pt x="1492" y="9610"/>
                  </a:lnTo>
                  <a:lnTo>
                    <a:pt x="4959" y="10181"/>
                  </a:lnTo>
                  <a:lnTo>
                    <a:pt x="8294" y="10970"/>
                  </a:lnTo>
                  <a:lnTo>
                    <a:pt x="10400" y="11804"/>
                  </a:lnTo>
                  <a:lnTo>
                    <a:pt x="10488" y="11804"/>
                  </a:lnTo>
                  <a:lnTo>
                    <a:pt x="11585" y="11453"/>
                  </a:lnTo>
                  <a:lnTo>
                    <a:pt x="11629" y="11453"/>
                  </a:lnTo>
                  <a:lnTo>
                    <a:pt x="13121" y="10707"/>
                  </a:lnTo>
                  <a:lnTo>
                    <a:pt x="13165" y="10663"/>
                  </a:lnTo>
                  <a:lnTo>
                    <a:pt x="13647" y="10093"/>
                  </a:lnTo>
                  <a:lnTo>
                    <a:pt x="13691" y="10005"/>
                  </a:lnTo>
                  <a:lnTo>
                    <a:pt x="13691" y="9391"/>
                  </a:lnTo>
                  <a:lnTo>
                    <a:pt x="13647" y="9303"/>
                  </a:lnTo>
                  <a:lnTo>
                    <a:pt x="12770" y="8030"/>
                  </a:lnTo>
                  <a:lnTo>
                    <a:pt x="12155" y="4125"/>
                  </a:lnTo>
                  <a:lnTo>
                    <a:pt x="11190" y="922"/>
                  </a:lnTo>
                  <a:lnTo>
                    <a:pt x="11190" y="878"/>
                  </a:lnTo>
                  <a:lnTo>
                    <a:pt x="11102" y="834"/>
                  </a:lnTo>
                  <a:lnTo>
                    <a:pt x="904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00" name="Google Shape;17300;p486"/>
            <p:cNvSpPr/>
            <p:nvPr/>
          </p:nvSpPr>
          <p:spPr>
            <a:xfrm>
              <a:off x="1712500" y="4127275"/>
              <a:ext cx="79000" cy="51575"/>
            </a:xfrm>
            <a:custGeom>
              <a:avLst/>
              <a:gdLst/>
              <a:ahLst/>
              <a:cxnLst/>
              <a:rect l="l" t="t" r="r" b="b"/>
              <a:pathLst>
                <a:path w="3160" h="2063" extrusionOk="0">
                  <a:moveTo>
                    <a:pt x="1931" y="352"/>
                  </a:moveTo>
                  <a:lnTo>
                    <a:pt x="2502" y="527"/>
                  </a:lnTo>
                  <a:lnTo>
                    <a:pt x="2677" y="703"/>
                  </a:lnTo>
                  <a:lnTo>
                    <a:pt x="2546" y="790"/>
                  </a:lnTo>
                  <a:lnTo>
                    <a:pt x="1492" y="1317"/>
                  </a:lnTo>
                  <a:lnTo>
                    <a:pt x="351" y="1624"/>
                  </a:lnTo>
                  <a:lnTo>
                    <a:pt x="746" y="1010"/>
                  </a:lnTo>
                  <a:lnTo>
                    <a:pt x="1317" y="439"/>
                  </a:lnTo>
                  <a:lnTo>
                    <a:pt x="1931" y="352"/>
                  </a:lnTo>
                  <a:close/>
                  <a:moveTo>
                    <a:pt x="1931" y="0"/>
                  </a:moveTo>
                  <a:lnTo>
                    <a:pt x="1185" y="132"/>
                  </a:lnTo>
                  <a:lnTo>
                    <a:pt x="1097" y="176"/>
                  </a:lnTo>
                  <a:lnTo>
                    <a:pt x="483" y="790"/>
                  </a:lnTo>
                  <a:lnTo>
                    <a:pt x="44" y="1449"/>
                  </a:lnTo>
                  <a:lnTo>
                    <a:pt x="44" y="1536"/>
                  </a:lnTo>
                  <a:lnTo>
                    <a:pt x="0" y="1843"/>
                  </a:lnTo>
                  <a:lnTo>
                    <a:pt x="0" y="1931"/>
                  </a:lnTo>
                  <a:lnTo>
                    <a:pt x="44" y="2019"/>
                  </a:lnTo>
                  <a:lnTo>
                    <a:pt x="176" y="2063"/>
                  </a:lnTo>
                  <a:lnTo>
                    <a:pt x="220" y="2019"/>
                  </a:lnTo>
                  <a:lnTo>
                    <a:pt x="1580" y="1668"/>
                  </a:lnTo>
                  <a:lnTo>
                    <a:pt x="1624" y="1668"/>
                  </a:lnTo>
                  <a:lnTo>
                    <a:pt x="2677" y="1097"/>
                  </a:lnTo>
                  <a:lnTo>
                    <a:pt x="3072" y="878"/>
                  </a:lnTo>
                  <a:lnTo>
                    <a:pt x="3116" y="834"/>
                  </a:lnTo>
                  <a:lnTo>
                    <a:pt x="3160" y="746"/>
                  </a:lnTo>
                  <a:lnTo>
                    <a:pt x="3160" y="659"/>
                  </a:lnTo>
                  <a:lnTo>
                    <a:pt x="3116" y="615"/>
                  </a:lnTo>
                  <a:lnTo>
                    <a:pt x="2721" y="264"/>
                  </a:lnTo>
                  <a:lnTo>
                    <a:pt x="2633" y="220"/>
                  </a:lnTo>
                  <a:lnTo>
                    <a:pt x="201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01" name="Google Shape;17301;p486"/>
            <p:cNvSpPr/>
            <p:nvPr/>
          </p:nvSpPr>
          <p:spPr>
            <a:xfrm>
              <a:off x="2405800" y="1437400"/>
              <a:ext cx="928100" cy="1383375"/>
            </a:xfrm>
            <a:custGeom>
              <a:avLst/>
              <a:gdLst/>
              <a:ahLst/>
              <a:cxnLst/>
              <a:rect l="l" t="t" r="r" b="b"/>
              <a:pathLst>
                <a:path w="37124" h="55335" extrusionOk="0">
                  <a:moveTo>
                    <a:pt x="36773" y="1"/>
                  </a:moveTo>
                  <a:lnTo>
                    <a:pt x="36685" y="45"/>
                  </a:lnTo>
                  <a:lnTo>
                    <a:pt x="36641" y="89"/>
                  </a:lnTo>
                  <a:lnTo>
                    <a:pt x="36597" y="133"/>
                  </a:lnTo>
                  <a:lnTo>
                    <a:pt x="36597" y="220"/>
                  </a:lnTo>
                  <a:lnTo>
                    <a:pt x="36641" y="264"/>
                  </a:lnTo>
                  <a:lnTo>
                    <a:pt x="36685" y="396"/>
                  </a:lnTo>
                  <a:lnTo>
                    <a:pt x="36773" y="1361"/>
                  </a:lnTo>
                  <a:lnTo>
                    <a:pt x="36773" y="3204"/>
                  </a:lnTo>
                  <a:lnTo>
                    <a:pt x="36071" y="4916"/>
                  </a:lnTo>
                  <a:lnTo>
                    <a:pt x="36071" y="4959"/>
                  </a:lnTo>
                  <a:lnTo>
                    <a:pt x="35281" y="7856"/>
                  </a:lnTo>
                  <a:lnTo>
                    <a:pt x="34667" y="9962"/>
                  </a:lnTo>
                  <a:lnTo>
                    <a:pt x="34008" y="11980"/>
                  </a:lnTo>
                  <a:lnTo>
                    <a:pt x="32648" y="14745"/>
                  </a:lnTo>
                  <a:lnTo>
                    <a:pt x="31551" y="16851"/>
                  </a:lnTo>
                  <a:lnTo>
                    <a:pt x="30630" y="18957"/>
                  </a:lnTo>
                  <a:lnTo>
                    <a:pt x="29138" y="21634"/>
                  </a:lnTo>
                  <a:lnTo>
                    <a:pt x="27733" y="23872"/>
                  </a:lnTo>
                  <a:lnTo>
                    <a:pt x="26505" y="25803"/>
                  </a:lnTo>
                  <a:lnTo>
                    <a:pt x="25144" y="28216"/>
                  </a:lnTo>
                  <a:lnTo>
                    <a:pt x="25144" y="28260"/>
                  </a:lnTo>
                  <a:lnTo>
                    <a:pt x="24881" y="29094"/>
                  </a:lnTo>
                  <a:lnTo>
                    <a:pt x="24881" y="29137"/>
                  </a:lnTo>
                  <a:lnTo>
                    <a:pt x="24881" y="30059"/>
                  </a:lnTo>
                  <a:lnTo>
                    <a:pt x="25232" y="32736"/>
                  </a:lnTo>
                  <a:lnTo>
                    <a:pt x="25583" y="36290"/>
                  </a:lnTo>
                  <a:lnTo>
                    <a:pt x="25496" y="36422"/>
                  </a:lnTo>
                  <a:lnTo>
                    <a:pt x="23345" y="37694"/>
                  </a:lnTo>
                  <a:lnTo>
                    <a:pt x="21371" y="39098"/>
                  </a:lnTo>
                  <a:lnTo>
                    <a:pt x="21327" y="39098"/>
                  </a:lnTo>
                  <a:lnTo>
                    <a:pt x="19659" y="40590"/>
                  </a:lnTo>
                  <a:lnTo>
                    <a:pt x="16500" y="43048"/>
                  </a:lnTo>
                  <a:lnTo>
                    <a:pt x="16456" y="43091"/>
                  </a:lnTo>
                  <a:lnTo>
                    <a:pt x="14964" y="44583"/>
                  </a:lnTo>
                  <a:lnTo>
                    <a:pt x="12595" y="47085"/>
                  </a:lnTo>
                  <a:lnTo>
                    <a:pt x="10401" y="48313"/>
                  </a:lnTo>
                  <a:lnTo>
                    <a:pt x="8250" y="49147"/>
                  </a:lnTo>
                  <a:lnTo>
                    <a:pt x="8207" y="49147"/>
                  </a:lnTo>
                  <a:lnTo>
                    <a:pt x="6627" y="50156"/>
                  </a:lnTo>
                  <a:lnTo>
                    <a:pt x="89" y="55027"/>
                  </a:lnTo>
                  <a:lnTo>
                    <a:pt x="45" y="55071"/>
                  </a:lnTo>
                  <a:lnTo>
                    <a:pt x="1" y="55115"/>
                  </a:lnTo>
                  <a:lnTo>
                    <a:pt x="45" y="55202"/>
                  </a:lnTo>
                  <a:lnTo>
                    <a:pt x="45" y="55246"/>
                  </a:lnTo>
                  <a:lnTo>
                    <a:pt x="133" y="55334"/>
                  </a:lnTo>
                  <a:lnTo>
                    <a:pt x="176" y="55334"/>
                  </a:lnTo>
                  <a:lnTo>
                    <a:pt x="308" y="55290"/>
                  </a:lnTo>
                  <a:lnTo>
                    <a:pt x="6846" y="50463"/>
                  </a:lnTo>
                  <a:lnTo>
                    <a:pt x="8382" y="49454"/>
                  </a:lnTo>
                  <a:lnTo>
                    <a:pt x="10532" y="48620"/>
                  </a:lnTo>
                  <a:lnTo>
                    <a:pt x="10576" y="48620"/>
                  </a:lnTo>
                  <a:lnTo>
                    <a:pt x="12814" y="47348"/>
                  </a:lnTo>
                  <a:lnTo>
                    <a:pt x="12858" y="47348"/>
                  </a:lnTo>
                  <a:lnTo>
                    <a:pt x="15227" y="44803"/>
                  </a:lnTo>
                  <a:lnTo>
                    <a:pt x="16719" y="43355"/>
                  </a:lnTo>
                  <a:lnTo>
                    <a:pt x="19879" y="40854"/>
                  </a:lnTo>
                  <a:lnTo>
                    <a:pt x="21546" y="39362"/>
                  </a:lnTo>
                  <a:lnTo>
                    <a:pt x="23521" y="37957"/>
                  </a:lnTo>
                  <a:lnTo>
                    <a:pt x="25715" y="36729"/>
                  </a:lnTo>
                  <a:lnTo>
                    <a:pt x="25759" y="36641"/>
                  </a:lnTo>
                  <a:lnTo>
                    <a:pt x="25890" y="36422"/>
                  </a:lnTo>
                  <a:lnTo>
                    <a:pt x="25934" y="36334"/>
                  </a:lnTo>
                  <a:lnTo>
                    <a:pt x="25583" y="32692"/>
                  </a:lnTo>
                  <a:lnTo>
                    <a:pt x="25232" y="30015"/>
                  </a:lnTo>
                  <a:lnTo>
                    <a:pt x="25232" y="29181"/>
                  </a:lnTo>
                  <a:lnTo>
                    <a:pt x="25452" y="28391"/>
                  </a:lnTo>
                  <a:lnTo>
                    <a:pt x="26812" y="25978"/>
                  </a:lnTo>
                  <a:lnTo>
                    <a:pt x="29445" y="21809"/>
                  </a:lnTo>
                  <a:lnTo>
                    <a:pt x="30937" y="19133"/>
                  </a:lnTo>
                  <a:lnTo>
                    <a:pt x="30981" y="19133"/>
                  </a:lnTo>
                  <a:lnTo>
                    <a:pt x="31858" y="17026"/>
                  </a:lnTo>
                  <a:lnTo>
                    <a:pt x="32955" y="14920"/>
                  </a:lnTo>
                  <a:lnTo>
                    <a:pt x="34359" y="12112"/>
                  </a:lnTo>
                  <a:lnTo>
                    <a:pt x="35018" y="10050"/>
                  </a:lnTo>
                  <a:lnTo>
                    <a:pt x="35632" y="7943"/>
                  </a:lnTo>
                  <a:lnTo>
                    <a:pt x="36422" y="5047"/>
                  </a:lnTo>
                  <a:lnTo>
                    <a:pt x="37080" y="3292"/>
                  </a:lnTo>
                  <a:lnTo>
                    <a:pt x="37124" y="3248"/>
                  </a:lnTo>
                  <a:lnTo>
                    <a:pt x="37124" y="1361"/>
                  </a:lnTo>
                  <a:lnTo>
                    <a:pt x="37036" y="352"/>
                  </a:lnTo>
                  <a:lnTo>
                    <a:pt x="37036" y="264"/>
                  </a:lnTo>
                  <a:lnTo>
                    <a:pt x="36948" y="89"/>
                  </a:lnTo>
                  <a:lnTo>
                    <a:pt x="36904" y="45"/>
                  </a:lnTo>
                  <a:lnTo>
                    <a:pt x="3681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02" name="Google Shape;17302;p486"/>
            <p:cNvSpPr/>
            <p:nvPr/>
          </p:nvSpPr>
          <p:spPr>
            <a:xfrm>
              <a:off x="2378375" y="1436325"/>
              <a:ext cx="928100" cy="1359200"/>
            </a:xfrm>
            <a:custGeom>
              <a:avLst/>
              <a:gdLst/>
              <a:ahLst/>
              <a:cxnLst/>
              <a:rect l="l" t="t" r="r" b="b"/>
              <a:pathLst>
                <a:path w="37124" h="54368" extrusionOk="0">
                  <a:moveTo>
                    <a:pt x="36641" y="0"/>
                  </a:moveTo>
                  <a:lnTo>
                    <a:pt x="36553" y="44"/>
                  </a:lnTo>
                  <a:lnTo>
                    <a:pt x="36510" y="88"/>
                  </a:lnTo>
                  <a:lnTo>
                    <a:pt x="36510" y="132"/>
                  </a:lnTo>
                  <a:lnTo>
                    <a:pt x="36510" y="219"/>
                  </a:lnTo>
                  <a:lnTo>
                    <a:pt x="36685" y="878"/>
                  </a:lnTo>
                  <a:lnTo>
                    <a:pt x="36773" y="1316"/>
                  </a:lnTo>
                  <a:lnTo>
                    <a:pt x="36685" y="2194"/>
                  </a:lnTo>
                  <a:lnTo>
                    <a:pt x="36115" y="4169"/>
                  </a:lnTo>
                  <a:lnTo>
                    <a:pt x="35588" y="6275"/>
                  </a:lnTo>
                  <a:lnTo>
                    <a:pt x="34886" y="8776"/>
                  </a:lnTo>
                  <a:lnTo>
                    <a:pt x="34140" y="11102"/>
                  </a:lnTo>
                  <a:lnTo>
                    <a:pt x="32824" y="14042"/>
                  </a:lnTo>
                  <a:lnTo>
                    <a:pt x="31814" y="15929"/>
                  </a:lnTo>
                  <a:lnTo>
                    <a:pt x="30542" y="18693"/>
                  </a:lnTo>
                  <a:lnTo>
                    <a:pt x="29094" y="21194"/>
                  </a:lnTo>
                  <a:lnTo>
                    <a:pt x="27558" y="23652"/>
                  </a:lnTo>
                  <a:lnTo>
                    <a:pt x="26285" y="25758"/>
                  </a:lnTo>
                  <a:lnTo>
                    <a:pt x="24881" y="28171"/>
                  </a:lnTo>
                  <a:lnTo>
                    <a:pt x="22599" y="31682"/>
                  </a:lnTo>
                  <a:lnTo>
                    <a:pt x="22599" y="31769"/>
                  </a:lnTo>
                  <a:lnTo>
                    <a:pt x="22468" y="32866"/>
                  </a:lnTo>
                  <a:lnTo>
                    <a:pt x="22380" y="35631"/>
                  </a:lnTo>
                  <a:lnTo>
                    <a:pt x="22161" y="36508"/>
                  </a:lnTo>
                  <a:lnTo>
                    <a:pt x="21722" y="37254"/>
                  </a:lnTo>
                  <a:lnTo>
                    <a:pt x="20142" y="38790"/>
                  </a:lnTo>
                  <a:lnTo>
                    <a:pt x="17070" y="41335"/>
                  </a:lnTo>
                  <a:lnTo>
                    <a:pt x="17070" y="41379"/>
                  </a:lnTo>
                  <a:lnTo>
                    <a:pt x="15491" y="43047"/>
                  </a:lnTo>
                  <a:lnTo>
                    <a:pt x="13516" y="45285"/>
                  </a:lnTo>
                  <a:lnTo>
                    <a:pt x="12331" y="46294"/>
                  </a:lnTo>
                  <a:lnTo>
                    <a:pt x="11234" y="46820"/>
                  </a:lnTo>
                  <a:lnTo>
                    <a:pt x="8777" y="47742"/>
                  </a:lnTo>
                  <a:lnTo>
                    <a:pt x="8733" y="47786"/>
                  </a:lnTo>
                  <a:lnTo>
                    <a:pt x="6934" y="48927"/>
                  </a:lnTo>
                  <a:lnTo>
                    <a:pt x="2195" y="52481"/>
                  </a:lnTo>
                  <a:lnTo>
                    <a:pt x="45" y="54061"/>
                  </a:lnTo>
                  <a:lnTo>
                    <a:pt x="1" y="54104"/>
                  </a:lnTo>
                  <a:lnTo>
                    <a:pt x="1" y="54148"/>
                  </a:lnTo>
                  <a:lnTo>
                    <a:pt x="1" y="54236"/>
                  </a:lnTo>
                  <a:lnTo>
                    <a:pt x="1" y="54280"/>
                  </a:lnTo>
                  <a:lnTo>
                    <a:pt x="89" y="54324"/>
                  </a:lnTo>
                  <a:lnTo>
                    <a:pt x="176" y="54368"/>
                  </a:lnTo>
                  <a:lnTo>
                    <a:pt x="264" y="54324"/>
                  </a:lnTo>
                  <a:lnTo>
                    <a:pt x="2370" y="52788"/>
                  </a:lnTo>
                  <a:lnTo>
                    <a:pt x="5486" y="50462"/>
                  </a:lnTo>
                  <a:lnTo>
                    <a:pt x="7153" y="49190"/>
                  </a:lnTo>
                  <a:lnTo>
                    <a:pt x="8909" y="48093"/>
                  </a:lnTo>
                  <a:lnTo>
                    <a:pt x="11366" y="47128"/>
                  </a:lnTo>
                  <a:lnTo>
                    <a:pt x="12507" y="46601"/>
                  </a:lnTo>
                  <a:lnTo>
                    <a:pt x="12551" y="46601"/>
                  </a:lnTo>
                  <a:lnTo>
                    <a:pt x="13736" y="45548"/>
                  </a:lnTo>
                  <a:lnTo>
                    <a:pt x="13779" y="45548"/>
                  </a:lnTo>
                  <a:lnTo>
                    <a:pt x="15754" y="43310"/>
                  </a:lnTo>
                  <a:lnTo>
                    <a:pt x="17334" y="41599"/>
                  </a:lnTo>
                  <a:lnTo>
                    <a:pt x="20361" y="39054"/>
                  </a:lnTo>
                  <a:lnTo>
                    <a:pt x="21985" y="37474"/>
                  </a:lnTo>
                  <a:lnTo>
                    <a:pt x="22029" y="37474"/>
                  </a:lnTo>
                  <a:lnTo>
                    <a:pt x="22512" y="36640"/>
                  </a:lnTo>
                  <a:lnTo>
                    <a:pt x="22512" y="36596"/>
                  </a:lnTo>
                  <a:lnTo>
                    <a:pt x="22731" y="35675"/>
                  </a:lnTo>
                  <a:lnTo>
                    <a:pt x="22819" y="32910"/>
                  </a:lnTo>
                  <a:lnTo>
                    <a:pt x="22950" y="31813"/>
                  </a:lnTo>
                  <a:lnTo>
                    <a:pt x="25188" y="28347"/>
                  </a:lnTo>
                  <a:lnTo>
                    <a:pt x="26593" y="25933"/>
                  </a:lnTo>
                  <a:lnTo>
                    <a:pt x="27821" y="23827"/>
                  </a:lnTo>
                  <a:lnTo>
                    <a:pt x="29401" y="21370"/>
                  </a:lnTo>
                  <a:lnTo>
                    <a:pt x="30849" y="18869"/>
                  </a:lnTo>
                  <a:lnTo>
                    <a:pt x="32121" y="16104"/>
                  </a:lnTo>
                  <a:lnTo>
                    <a:pt x="33131" y="14173"/>
                  </a:lnTo>
                  <a:lnTo>
                    <a:pt x="34491" y="11233"/>
                  </a:lnTo>
                  <a:lnTo>
                    <a:pt x="35237" y="8864"/>
                  </a:lnTo>
                  <a:lnTo>
                    <a:pt x="35895" y="6363"/>
                  </a:lnTo>
                  <a:lnTo>
                    <a:pt x="36466" y="4256"/>
                  </a:lnTo>
                  <a:lnTo>
                    <a:pt x="36992" y="2282"/>
                  </a:lnTo>
                  <a:lnTo>
                    <a:pt x="37036" y="2238"/>
                  </a:lnTo>
                  <a:lnTo>
                    <a:pt x="37124" y="1316"/>
                  </a:lnTo>
                  <a:lnTo>
                    <a:pt x="37124" y="1273"/>
                  </a:lnTo>
                  <a:lnTo>
                    <a:pt x="37036" y="790"/>
                  </a:lnTo>
                  <a:lnTo>
                    <a:pt x="36861" y="132"/>
                  </a:lnTo>
                  <a:lnTo>
                    <a:pt x="36817" y="44"/>
                  </a:lnTo>
                  <a:lnTo>
                    <a:pt x="3677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03" name="Google Shape;17303;p486"/>
            <p:cNvSpPr/>
            <p:nvPr/>
          </p:nvSpPr>
          <p:spPr>
            <a:xfrm>
              <a:off x="2348775" y="1447275"/>
              <a:ext cx="932475" cy="1321925"/>
            </a:xfrm>
            <a:custGeom>
              <a:avLst/>
              <a:gdLst/>
              <a:ahLst/>
              <a:cxnLst/>
              <a:rect l="l" t="t" r="r" b="b"/>
              <a:pathLst>
                <a:path w="37299" h="52877" extrusionOk="0">
                  <a:moveTo>
                    <a:pt x="37079" y="1"/>
                  </a:moveTo>
                  <a:lnTo>
                    <a:pt x="36991" y="45"/>
                  </a:lnTo>
                  <a:lnTo>
                    <a:pt x="36948" y="89"/>
                  </a:lnTo>
                  <a:lnTo>
                    <a:pt x="36948" y="132"/>
                  </a:lnTo>
                  <a:lnTo>
                    <a:pt x="36860" y="703"/>
                  </a:lnTo>
                  <a:lnTo>
                    <a:pt x="35763" y="4828"/>
                  </a:lnTo>
                  <a:lnTo>
                    <a:pt x="35061" y="7504"/>
                  </a:lnTo>
                  <a:lnTo>
                    <a:pt x="34315" y="9918"/>
                  </a:lnTo>
                  <a:lnTo>
                    <a:pt x="32165" y="14525"/>
                  </a:lnTo>
                  <a:lnTo>
                    <a:pt x="31024" y="17026"/>
                  </a:lnTo>
                  <a:lnTo>
                    <a:pt x="29532" y="19615"/>
                  </a:lnTo>
                  <a:lnTo>
                    <a:pt x="26987" y="23696"/>
                  </a:lnTo>
                  <a:lnTo>
                    <a:pt x="24705" y="27645"/>
                  </a:lnTo>
                  <a:lnTo>
                    <a:pt x="23696" y="29094"/>
                  </a:lnTo>
                  <a:lnTo>
                    <a:pt x="21063" y="32648"/>
                  </a:lnTo>
                  <a:lnTo>
                    <a:pt x="21019" y="32692"/>
                  </a:lnTo>
                  <a:lnTo>
                    <a:pt x="20229" y="35017"/>
                  </a:lnTo>
                  <a:lnTo>
                    <a:pt x="18386" y="38528"/>
                  </a:lnTo>
                  <a:lnTo>
                    <a:pt x="17114" y="39888"/>
                  </a:lnTo>
                  <a:lnTo>
                    <a:pt x="14963" y="42389"/>
                  </a:lnTo>
                  <a:lnTo>
                    <a:pt x="12813" y="44627"/>
                  </a:lnTo>
                  <a:lnTo>
                    <a:pt x="9391" y="45900"/>
                  </a:lnTo>
                  <a:lnTo>
                    <a:pt x="9391" y="45944"/>
                  </a:lnTo>
                  <a:lnTo>
                    <a:pt x="7855" y="46821"/>
                  </a:lnTo>
                  <a:lnTo>
                    <a:pt x="7811" y="46865"/>
                  </a:lnTo>
                  <a:lnTo>
                    <a:pt x="6012" y="48225"/>
                  </a:lnTo>
                  <a:lnTo>
                    <a:pt x="44" y="52569"/>
                  </a:lnTo>
                  <a:lnTo>
                    <a:pt x="0" y="52613"/>
                  </a:lnTo>
                  <a:lnTo>
                    <a:pt x="0" y="52657"/>
                  </a:lnTo>
                  <a:lnTo>
                    <a:pt x="0" y="52745"/>
                  </a:lnTo>
                  <a:lnTo>
                    <a:pt x="0" y="52789"/>
                  </a:lnTo>
                  <a:lnTo>
                    <a:pt x="88" y="52833"/>
                  </a:lnTo>
                  <a:lnTo>
                    <a:pt x="176" y="52877"/>
                  </a:lnTo>
                  <a:lnTo>
                    <a:pt x="263" y="52833"/>
                  </a:lnTo>
                  <a:lnTo>
                    <a:pt x="6231" y="48489"/>
                  </a:lnTo>
                  <a:lnTo>
                    <a:pt x="8030" y="47128"/>
                  </a:lnTo>
                  <a:lnTo>
                    <a:pt x="9522" y="46251"/>
                  </a:lnTo>
                  <a:lnTo>
                    <a:pt x="12243" y="45241"/>
                  </a:lnTo>
                  <a:lnTo>
                    <a:pt x="12989" y="44934"/>
                  </a:lnTo>
                  <a:lnTo>
                    <a:pt x="13077" y="44890"/>
                  </a:lnTo>
                  <a:lnTo>
                    <a:pt x="15227" y="42653"/>
                  </a:lnTo>
                  <a:lnTo>
                    <a:pt x="17377" y="40107"/>
                  </a:lnTo>
                  <a:lnTo>
                    <a:pt x="18649" y="38747"/>
                  </a:lnTo>
                  <a:lnTo>
                    <a:pt x="18693" y="38703"/>
                  </a:lnTo>
                  <a:lnTo>
                    <a:pt x="20580" y="35193"/>
                  </a:lnTo>
                  <a:lnTo>
                    <a:pt x="20580" y="35149"/>
                  </a:lnTo>
                  <a:lnTo>
                    <a:pt x="21326" y="32823"/>
                  </a:lnTo>
                  <a:lnTo>
                    <a:pt x="23959" y="29313"/>
                  </a:lnTo>
                  <a:lnTo>
                    <a:pt x="25012" y="27821"/>
                  </a:lnTo>
                  <a:lnTo>
                    <a:pt x="27294" y="23872"/>
                  </a:lnTo>
                  <a:lnTo>
                    <a:pt x="29839" y="19791"/>
                  </a:lnTo>
                  <a:lnTo>
                    <a:pt x="31331" y="17158"/>
                  </a:lnTo>
                  <a:lnTo>
                    <a:pt x="32472" y="14701"/>
                  </a:lnTo>
                  <a:lnTo>
                    <a:pt x="34666" y="10049"/>
                  </a:lnTo>
                  <a:lnTo>
                    <a:pt x="35412" y="7592"/>
                  </a:lnTo>
                  <a:lnTo>
                    <a:pt x="36114" y="4915"/>
                  </a:lnTo>
                  <a:lnTo>
                    <a:pt x="37211" y="791"/>
                  </a:lnTo>
                  <a:lnTo>
                    <a:pt x="37211" y="747"/>
                  </a:lnTo>
                  <a:lnTo>
                    <a:pt x="37299" y="176"/>
                  </a:lnTo>
                  <a:lnTo>
                    <a:pt x="37255" y="132"/>
                  </a:lnTo>
                  <a:lnTo>
                    <a:pt x="37255" y="45"/>
                  </a:lnTo>
                  <a:lnTo>
                    <a:pt x="3721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04" name="Google Shape;17304;p486"/>
            <p:cNvSpPr/>
            <p:nvPr/>
          </p:nvSpPr>
          <p:spPr>
            <a:xfrm>
              <a:off x="2318050" y="1439600"/>
              <a:ext cx="942350" cy="1302175"/>
            </a:xfrm>
            <a:custGeom>
              <a:avLst/>
              <a:gdLst/>
              <a:ahLst/>
              <a:cxnLst/>
              <a:rect l="l" t="t" r="r" b="b"/>
              <a:pathLst>
                <a:path w="37694" h="52087" extrusionOk="0">
                  <a:moveTo>
                    <a:pt x="37431" y="1"/>
                  </a:moveTo>
                  <a:lnTo>
                    <a:pt x="37387" y="45"/>
                  </a:lnTo>
                  <a:lnTo>
                    <a:pt x="37343" y="132"/>
                  </a:lnTo>
                  <a:lnTo>
                    <a:pt x="37255" y="527"/>
                  </a:lnTo>
                  <a:lnTo>
                    <a:pt x="36377" y="3116"/>
                  </a:lnTo>
                  <a:lnTo>
                    <a:pt x="35763" y="5266"/>
                  </a:lnTo>
                  <a:lnTo>
                    <a:pt x="35149" y="7636"/>
                  </a:lnTo>
                  <a:lnTo>
                    <a:pt x="33876" y="11322"/>
                  </a:lnTo>
                  <a:lnTo>
                    <a:pt x="32560" y="13867"/>
                  </a:lnTo>
                  <a:lnTo>
                    <a:pt x="31551" y="16105"/>
                  </a:lnTo>
                  <a:lnTo>
                    <a:pt x="30629" y="17684"/>
                  </a:lnTo>
                  <a:lnTo>
                    <a:pt x="29708" y="19264"/>
                  </a:lnTo>
                  <a:lnTo>
                    <a:pt x="27821" y="22380"/>
                  </a:lnTo>
                  <a:lnTo>
                    <a:pt x="26504" y="24486"/>
                  </a:lnTo>
                  <a:lnTo>
                    <a:pt x="25232" y="26636"/>
                  </a:lnTo>
                  <a:lnTo>
                    <a:pt x="23959" y="28567"/>
                  </a:lnTo>
                  <a:lnTo>
                    <a:pt x="22687" y="30190"/>
                  </a:lnTo>
                  <a:lnTo>
                    <a:pt x="21283" y="31902"/>
                  </a:lnTo>
                  <a:lnTo>
                    <a:pt x="19791" y="33481"/>
                  </a:lnTo>
                  <a:lnTo>
                    <a:pt x="17684" y="35280"/>
                  </a:lnTo>
                  <a:lnTo>
                    <a:pt x="17684" y="35324"/>
                  </a:lnTo>
                  <a:lnTo>
                    <a:pt x="16763" y="36334"/>
                  </a:lnTo>
                  <a:lnTo>
                    <a:pt x="16719" y="36377"/>
                  </a:lnTo>
                  <a:lnTo>
                    <a:pt x="16149" y="37387"/>
                  </a:lnTo>
                  <a:lnTo>
                    <a:pt x="15359" y="39449"/>
                  </a:lnTo>
                  <a:lnTo>
                    <a:pt x="14437" y="41424"/>
                  </a:lnTo>
                  <a:lnTo>
                    <a:pt x="12901" y="43486"/>
                  </a:lnTo>
                  <a:lnTo>
                    <a:pt x="12331" y="43925"/>
                  </a:lnTo>
                  <a:lnTo>
                    <a:pt x="9917" y="44890"/>
                  </a:lnTo>
                  <a:lnTo>
                    <a:pt x="8338" y="45856"/>
                  </a:lnTo>
                  <a:lnTo>
                    <a:pt x="6144" y="47479"/>
                  </a:lnTo>
                  <a:lnTo>
                    <a:pt x="3599" y="49322"/>
                  </a:lnTo>
                  <a:lnTo>
                    <a:pt x="88" y="51779"/>
                  </a:lnTo>
                  <a:lnTo>
                    <a:pt x="44" y="51823"/>
                  </a:lnTo>
                  <a:lnTo>
                    <a:pt x="0" y="51867"/>
                  </a:lnTo>
                  <a:lnTo>
                    <a:pt x="0" y="51955"/>
                  </a:lnTo>
                  <a:lnTo>
                    <a:pt x="44" y="51999"/>
                  </a:lnTo>
                  <a:lnTo>
                    <a:pt x="88" y="52043"/>
                  </a:lnTo>
                  <a:lnTo>
                    <a:pt x="176" y="52087"/>
                  </a:lnTo>
                  <a:lnTo>
                    <a:pt x="308" y="52043"/>
                  </a:lnTo>
                  <a:lnTo>
                    <a:pt x="3818" y="49585"/>
                  </a:lnTo>
                  <a:lnTo>
                    <a:pt x="6319" y="47786"/>
                  </a:lnTo>
                  <a:lnTo>
                    <a:pt x="8513" y="46163"/>
                  </a:lnTo>
                  <a:lnTo>
                    <a:pt x="10049" y="45197"/>
                  </a:lnTo>
                  <a:lnTo>
                    <a:pt x="12506" y="44232"/>
                  </a:lnTo>
                  <a:lnTo>
                    <a:pt x="12506" y="44188"/>
                  </a:lnTo>
                  <a:lnTo>
                    <a:pt x="13121" y="43749"/>
                  </a:lnTo>
                  <a:lnTo>
                    <a:pt x="13165" y="43705"/>
                  </a:lnTo>
                  <a:lnTo>
                    <a:pt x="14744" y="41599"/>
                  </a:lnTo>
                  <a:lnTo>
                    <a:pt x="14744" y="41555"/>
                  </a:lnTo>
                  <a:lnTo>
                    <a:pt x="15666" y="39581"/>
                  </a:lnTo>
                  <a:lnTo>
                    <a:pt x="16456" y="37562"/>
                  </a:lnTo>
                  <a:lnTo>
                    <a:pt x="17026" y="36553"/>
                  </a:lnTo>
                  <a:lnTo>
                    <a:pt x="17948" y="35544"/>
                  </a:lnTo>
                  <a:lnTo>
                    <a:pt x="20054" y="33745"/>
                  </a:lnTo>
                  <a:lnTo>
                    <a:pt x="21546" y="32121"/>
                  </a:lnTo>
                  <a:lnTo>
                    <a:pt x="22950" y="30410"/>
                  </a:lnTo>
                  <a:lnTo>
                    <a:pt x="24223" y="28742"/>
                  </a:lnTo>
                  <a:lnTo>
                    <a:pt x="25539" y="26855"/>
                  </a:lnTo>
                  <a:lnTo>
                    <a:pt x="26811" y="24661"/>
                  </a:lnTo>
                  <a:lnTo>
                    <a:pt x="28128" y="22555"/>
                  </a:lnTo>
                  <a:lnTo>
                    <a:pt x="30015" y="19440"/>
                  </a:lnTo>
                  <a:lnTo>
                    <a:pt x="30936" y="17860"/>
                  </a:lnTo>
                  <a:lnTo>
                    <a:pt x="31858" y="16236"/>
                  </a:lnTo>
                  <a:lnTo>
                    <a:pt x="32911" y="14042"/>
                  </a:lnTo>
                  <a:lnTo>
                    <a:pt x="34183" y="11453"/>
                  </a:lnTo>
                  <a:lnTo>
                    <a:pt x="35456" y="7724"/>
                  </a:lnTo>
                  <a:lnTo>
                    <a:pt x="36114" y="5354"/>
                  </a:lnTo>
                  <a:lnTo>
                    <a:pt x="36685" y="3248"/>
                  </a:lnTo>
                  <a:lnTo>
                    <a:pt x="37606" y="615"/>
                  </a:lnTo>
                  <a:lnTo>
                    <a:pt x="37694" y="176"/>
                  </a:lnTo>
                  <a:lnTo>
                    <a:pt x="37694" y="132"/>
                  </a:lnTo>
                  <a:lnTo>
                    <a:pt x="37694" y="45"/>
                  </a:lnTo>
                  <a:lnTo>
                    <a:pt x="3765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05" name="Google Shape;17305;p486"/>
            <p:cNvSpPr/>
            <p:nvPr/>
          </p:nvSpPr>
          <p:spPr>
            <a:xfrm>
              <a:off x="2259900" y="1412175"/>
              <a:ext cx="956625" cy="1275850"/>
            </a:xfrm>
            <a:custGeom>
              <a:avLst/>
              <a:gdLst/>
              <a:ahLst/>
              <a:cxnLst/>
              <a:rect l="l" t="t" r="r" b="b"/>
              <a:pathLst>
                <a:path w="38265" h="51034" extrusionOk="0">
                  <a:moveTo>
                    <a:pt x="38001" y="1"/>
                  </a:moveTo>
                  <a:lnTo>
                    <a:pt x="37957" y="45"/>
                  </a:lnTo>
                  <a:lnTo>
                    <a:pt x="37914" y="88"/>
                  </a:lnTo>
                  <a:lnTo>
                    <a:pt x="37299" y="1888"/>
                  </a:lnTo>
                  <a:lnTo>
                    <a:pt x="36334" y="4082"/>
                  </a:lnTo>
                  <a:lnTo>
                    <a:pt x="36334" y="4125"/>
                  </a:lnTo>
                  <a:lnTo>
                    <a:pt x="35588" y="6714"/>
                  </a:lnTo>
                  <a:lnTo>
                    <a:pt x="34623" y="10049"/>
                  </a:lnTo>
                  <a:lnTo>
                    <a:pt x="32999" y="13604"/>
                  </a:lnTo>
                  <a:lnTo>
                    <a:pt x="32121" y="15315"/>
                  </a:lnTo>
                  <a:lnTo>
                    <a:pt x="29313" y="20142"/>
                  </a:lnTo>
                  <a:lnTo>
                    <a:pt x="27865" y="22467"/>
                  </a:lnTo>
                  <a:lnTo>
                    <a:pt x="26636" y="24530"/>
                  </a:lnTo>
                  <a:lnTo>
                    <a:pt x="24442" y="27909"/>
                  </a:lnTo>
                  <a:lnTo>
                    <a:pt x="22819" y="29927"/>
                  </a:lnTo>
                  <a:lnTo>
                    <a:pt x="21853" y="31112"/>
                  </a:lnTo>
                  <a:lnTo>
                    <a:pt x="20932" y="32077"/>
                  </a:lnTo>
                  <a:lnTo>
                    <a:pt x="20010" y="32955"/>
                  </a:lnTo>
                  <a:lnTo>
                    <a:pt x="19133" y="33701"/>
                  </a:lnTo>
                  <a:lnTo>
                    <a:pt x="18211" y="34403"/>
                  </a:lnTo>
                  <a:lnTo>
                    <a:pt x="17246" y="35017"/>
                  </a:lnTo>
                  <a:lnTo>
                    <a:pt x="15096" y="36377"/>
                  </a:lnTo>
                  <a:lnTo>
                    <a:pt x="13472" y="37343"/>
                  </a:lnTo>
                  <a:lnTo>
                    <a:pt x="11103" y="39010"/>
                  </a:lnTo>
                  <a:lnTo>
                    <a:pt x="11059" y="39010"/>
                  </a:lnTo>
                  <a:lnTo>
                    <a:pt x="9347" y="40590"/>
                  </a:lnTo>
                  <a:lnTo>
                    <a:pt x="9303" y="40634"/>
                  </a:lnTo>
                  <a:lnTo>
                    <a:pt x="8163" y="42652"/>
                  </a:lnTo>
                  <a:lnTo>
                    <a:pt x="5793" y="46645"/>
                  </a:lnTo>
                  <a:lnTo>
                    <a:pt x="4959" y="47304"/>
                  </a:lnTo>
                  <a:lnTo>
                    <a:pt x="2897" y="48708"/>
                  </a:lnTo>
                  <a:lnTo>
                    <a:pt x="45" y="50726"/>
                  </a:lnTo>
                  <a:lnTo>
                    <a:pt x="1" y="50770"/>
                  </a:lnTo>
                  <a:lnTo>
                    <a:pt x="1" y="50858"/>
                  </a:lnTo>
                  <a:lnTo>
                    <a:pt x="1" y="50902"/>
                  </a:lnTo>
                  <a:lnTo>
                    <a:pt x="1" y="50990"/>
                  </a:lnTo>
                  <a:lnTo>
                    <a:pt x="89" y="51033"/>
                  </a:lnTo>
                  <a:lnTo>
                    <a:pt x="264" y="51033"/>
                  </a:lnTo>
                  <a:lnTo>
                    <a:pt x="3116" y="48971"/>
                  </a:lnTo>
                  <a:lnTo>
                    <a:pt x="5179" y="47611"/>
                  </a:lnTo>
                  <a:lnTo>
                    <a:pt x="6056" y="46909"/>
                  </a:lnTo>
                  <a:lnTo>
                    <a:pt x="6100" y="46865"/>
                  </a:lnTo>
                  <a:lnTo>
                    <a:pt x="8470" y="42828"/>
                  </a:lnTo>
                  <a:lnTo>
                    <a:pt x="9611" y="40809"/>
                  </a:lnTo>
                  <a:lnTo>
                    <a:pt x="11278" y="39317"/>
                  </a:lnTo>
                  <a:lnTo>
                    <a:pt x="13692" y="37650"/>
                  </a:lnTo>
                  <a:lnTo>
                    <a:pt x="15271" y="36685"/>
                  </a:lnTo>
                  <a:lnTo>
                    <a:pt x="17421" y="35324"/>
                  </a:lnTo>
                  <a:lnTo>
                    <a:pt x="18431" y="34666"/>
                  </a:lnTo>
                  <a:lnTo>
                    <a:pt x="19352" y="33964"/>
                  </a:lnTo>
                  <a:lnTo>
                    <a:pt x="20230" y="33218"/>
                  </a:lnTo>
                  <a:lnTo>
                    <a:pt x="21151" y="32340"/>
                  </a:lnTo>
                  <a:lnTo>
                    <a:pt x="22117" y="31331"/>
                  </a:lnTo>
                  <a:lnTo>
                    <a:pt x="23126" y="30146"/>
                  </a:lnTo>
                  <a:lnTo>
                    <a:pt x="24706" y="28084"/>
                  </a:lnTo>
                  <a:lnTo>
                    <a:pt x="26943" y="24705"/>
                  </a:lnTo>
                  <a:lnTo>
                    <a:pt x="28172" y="22643"/>
                  </a:lnTo>
                  <a:lnTo>
                    <a:pt x="29620" y="20317"/>
                  </a:lnTo>
                  <a:lnTo>
                    <a:pt x="32429" y="15490"/>
                  </a:lnTo>
                  <a:lnTo>
                    <a:pt x="33306" y="13735"/>
                  </a:lnTo>
                  <a:lnTo>
                    <a:pt x="34974" y="10181"/>
                  </a:lnTo>
                  <a:lnTo>
                    <a:pt x="34974" y="10137"/>
                  </a:lnTo>
                  <a:lnTo>
                    <a:pt x="35895" y="6802"/>
                  </a:lnTo>
                  <a:lnTo>
                    <a:pt x="36685" y="4213"/>
                  </a:lnTo>
                  <a:lnTo>
                    <a:pt x="37606" y="2019"/>
                  </a:lnTo>
                  <a:lnTo>
                    <a:pt x="38221" y="220"/>
                  </a:lnTo>
                  <a:lnTo>
                    <a:pt x="38265" y="132"/>
                  </a:lnTo>
                  <a:lnTo>
                    <a:pt x="38221" y="88"/>
                  </a:lnTo>
                  <a:lnTo>
                    <a:pt x="38177" y="45"/>
                  </a:lnTo>
                  <a:lnTo>
                    <a:pt x="3813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06" name="Google Shape;17306;p486"/>
            <p:cNvSpPr/>
            <p:nvPr/>
          </p:nvSpPr>
          <p:spPr>
            <a:xfrm>
              <a:off x="2230300" y="1375975"/>
              <a:ext cx="970875" cy="1286825"/>
            </a:xfrm>
            <a:custGeom>
              <a:avLst/>
              <a:gdLst/>
              <a:ahLst/>
              <a:cxnLst/>
              <a:rect l="l" t="t" r="r" b="b"/>
              <a:pathLst>
                <a:path w="38835" h="51473" extrusionOk="0">
                  <a:moveTo>
                    <a:pt x="38659" y="1"/>
                  </a:moveTo>
                  <a:lnTo>
                    <a:pt x="38571" y="45"/>
                  </a:lnTo>
                  <a:lnTo>
                    <a:pt x="38527" y="88"/>
                  </a:lnTo>
                  <a:lnTo>
                    <a:pt x="38527" y="132"/>
                  </a:lnTo>
                  <a:lnTo>
                    <a:pt x="38220" y="1185"/>
                  </a:lnTo>
                  <a:lnTo>
                    <a:pt x="37255" y="3511"/>
                  </a:lnTo>
                  <a:lnTo>
                    <a:pt x="36158" y="6144"/>
                  </a:lnTo>
                  <a:lnTo>
                    <a:pt x="36114" y="6144"/>
                  </a:lnTo>
                  <a:lnTo>
                    <a:pt x="34710" y="11058"/>
                  </a:lnTo>
                  <a:lnTo>
                    <a:pt x="32954" y="14876"/>
                  </a:lnTo>
                  <a:lnTo>
                    <a:pt x="31111" y="18079"/>
                  </a:lnTo>
                  <a:lnTo>
                    <a:pt x="29049" y="21678"/>
                  </a:lnTo>
                  <a:lnTo>
                    <a:pt x="27996" y="23433"/>
                  </a:lnTo>
                  <a:lnTo>
                    <a:pt x="26943" y="25188"/>
                  </a:lnTo>
                  <a:lnTo>
                    <a:pt x="25802" y="26855"/>
                  </a:lnTo>
                  <a:lnTo>
                    <a:pt x="24661" y="28523"/>
                  </a:lnTo>
                  <a:lnTo>
                    <a:pt x="23476" y="30059"/>
                  </a:lnTo>
                  <a:lnTo>
                    <a:pt x="22862" y="30805"/>
                  </a:lnTo>
                  <a:lnTo>
                    <a:pt x="22204" y="31507"/>
                  </a:lnTo>
                  <a:lnTo>
                    <a:pt x="18869" y="34578"/>
                  </a:lnTo>
                  <a:lnTo>
                    <a:pt x="14919" y="37167"/>
                  </a:lnTo>
                  <a:lnTo>
                    <a:pt x="10882" y="39888"/>
                  </a:lnTo>
                  <a:lnTo>
                    <a:pt x="9083" y="41160"/>
                  </a:lnTo>
                  <a:lnTo>
                    <a:pt x="6714" y="42565"/>
                  </a:lnTo>
                  <a:lnTo>
                    <a:pt x="4169" y="43925"/>
                  </a:lnTo>
                  <a:lnTo>
                    <a:pt x="4125" y="43969"/>
                  </a:lnTo>
                  <a:lnTo>
                    <a:pt x="3774" y="44408"/>
                  </a:lnTo>
                  <a:lnTo>
                    <a:pt x="3774" y="44495"/>
                  </a:lnTo>
                  <a:lnTo>
                    <a:pt x="3247" y="45856"/>
                  </a:lnTo>
                  <a:lnTo>
                    <a:pt x="2370" y="48225"/>
                  </a:lnTo>
                  <a:lnTo>
                    <a:pt x="1316" y="50024"/>
                  </a:lnTo>
                  <a:lnTo>
                    <a:pt x="44" y="51165"/>
                  </a:lnTo>
                  <a:lnTo>
                    <a:pt x="44" y="51209"/>
                  </a:lnTo>
                  <a:lnTo>
                    <a:pt x="0" y="51297"/>
                  </a:lnTo>
                  <a:lnTo>
                    <a:pt x="0" y="51341"/>
                  </a:lnTo>
                  <a:lnTo>
                    <a:pt x="44" y="51428"/>
                  </a:lnTo>
                  <a:lnTo>
                    <a:pt x="132" y="51428"/>
                  </a:lnTo>
                  <a:lnTo>
                    <a:pt x="176" y="51472"/>
                  </a:lnTo>
                  <a:lnTo>
                    <a:pt x="307" y="51428"/>
                  </a:lnTo>
                  <a:lnTo>
                    <a:pt x="1580" y="50244"/>
                  </a:lnTo>
                  <a:lnTo>
                    <a:pt x="1624" y="50200"/>
                  </a:lnTo>
                  <a:lnTo>
                    <a:pt x="2677" y="48401"/>
                  </a:lnTo>
                  <a:lnTo>
                    <a:pt x="2721" y="48357"/>
                  </a:lnTo>
                  <a:lnTo>
                    <a:pt x="3598" y="45987"/>
                  </a:lnTo>
                  <a:lnTo>
                    <a:pt x="4081" y="44627"/>
                  </a:lnTo>
                  <a:lnTo>
                    <a:pt x="4388" y="44232"/>
                  </a:lnTo>
                  <a:lnTo>
                    <a:pt x="6889" y="42872"/>
                  </a:lnTo>
                  <a:lnTo>
                    <a:pt x="9303" y="41424"/>
                  </a:lnTo>
                  <a:lnTo>
                    <a:pt x="11102" y="40151"/>
                  </a:lnTo>
                  <a:lnTo>
                    <a:pt x="15139" y="37431"/>
                  </a:lnTo>
                  <a:lnTo>
                    <a:pt x="19088" y="34842"/>
                  </a:lnTo>
                  <a:lnTo>
                    <a:pt x="22467" y="31770"/>
                  </a:lnTo>
                  <a:lnTo>
                    <a:pt x="23081" y="31024"/>
                  </a:lnTo>
                  <a:lnTo>
                    <a:pt x="23739" y="30278"/>
                  </a:lnTo>
                  <a:lnTo>
                    <a:pt x="24924" y="28742"/>
                  </a:lnTo>
                  <a:lnTo>
                    <a:pt x="26109" y="27075"/>
                  </a:lnTo>
                  <a:lnTo>
                    <a:pt x="27206" y="25363"/>
                  </a:lnTo>
                  <a:lnTo>
                    <a:pt x="28303" y="23608"/>
                  </a:lnTo>
                  <a:lnTo>
                    <a:pt x="29356" y="21853"/>
                  </a:lnTo>
                  <a:lnTo>
                    <a:pt x="31419" y="18255"/>
                  </a:lnTo>
                  <a:lnTo>
                    <a:pt x="33261" y="15008"/>
                  </a:lnTo>
                  <a:lnTo>
                    <a:pt x="35061" y="11190"/>
                  </a:lnTo>
                  <a:lnTo>
                    <a:pt x="35061" y="11146"/>
                  </a:lnTo>
                  <a:lnTo>
                    <a:pt x="36465" y="6276"/>
                  </a:lnTo>
                  <a:lnTo>
                    <a:pt x="37606" y="3643"/>
                  </a:lnTo>
                  <a:lnTo>
                    <a:pt x="38571" y="1317"/>
                  </a:lnTo>
                  <a:lnTo>
                    <a:pt x="38571" y="1273"/>
                  </a:lnTo>
                  <a:lnTo>
                    <a:pt x="38834" y="220"/>
                  </a:lnTo>
                  <a:lnTo>
                    <a:pt x="38834" y="176"/>
                  </a:lnTo>
                  <a:lnTo>
                    <a:pt x="38834" y="88"/>
                  </a:lnTo>
                  <a:lnTo>
                    <a:pt x="38790" y="45"/>
                  </a:lnTo>
                  <a:lnTo>
                    <a:pt x="3870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07" name="Google Shape;17307;p486"/>
            <p:cNvSpPr/>
            <p:nvPr/>
          </p:nvSpPr>
          <p:spPr>
            <a:xfrm>
              <a:off x="2174350" y="1371600"/>
              <a:ext cx="1005975" cy="1239625"/>
            </a:xfrm>
            <a:custGeom>
              <a:avLst/>
              <a:gdLst/>
              <a:ahLst/>
              <a:cxnLst/>
              <a:rect l="l" t="t" r="r" b="b"/>
              <a:pathLst>
                <a:path w="40239" h="49585" extrusionOk="0">
                  <a:moveTo>
                    <a:pt x="40063" y="0"/>
                  </a:moveTo>
                  <a:lnTo>
                    <a:pt x="39975" y="44"/>
                  </a:lnTo>
                  <a:lnTo>
                    <a:pt x="39931" y="88"/>
                  </a:lnTo>
                  <a:lnTo>
                    <a:pt x="39888" y="132"/>
                  </a:lnTo>
                  <a:lnTo>
                    <a:pt x="39185" y="1799"/>
                  </a:lnTo>
                  <a:lnTo>
                    <a:pt x="36991" y="6933"/>
                  </a:lnTo>
                  <a:lnTo>
                    <a:pt x="36991" y="6977"/>
                  </a:lnTo>
                  <a:lnTo>
                    <a:pt x="36509" y="8645"/>
                  </a:lnTo>
                  <a:lnTo>
                    <a:pt x="35587" y="11541"/>
                  </a:lnTo>
                  <a:lnTo>
                    <a:pt x="33613" y="15358"/>
                  </a:lnTo>
                  <a:lnTo>
                    <a:pt x="32735" y="16894"/>
                  </a:lnTo>
                  <a:lnTo>
                    <a:pt x="31901" y="18430"/>
                  </a:lnTo>
                  <a:lnTo>
                    <a:pt x="30146" y="21370"/>
                  </a:lnTo>
                  <a:lnTo>
                    <a:pt x="28303" y="24310"/>
                  </a:lnTo>
                  <a:lnTo>
                    <a:pt x="26328" y="27338"/>
                  </a:lnTo>
                  <a:lnTo>
                    <a:pt x="23388" y="30936"/>
                  </a:lnTo>
                  <a:lnTo>
                    <a:pt x="20273" y="33700"/>
                  </a:lnTo>
                  <a:lnTo>
                    <a:pt x="16587" y="36157"/>
                  </a:lnTo>
                  <a:lnTo>
                    <a:pt x="14393" y="37562"/>
                  </a:lnTo>
                  <a:lnTo>
                    <a:pt x="12638" y="38746"/>
                  </a:lnTo>
                  <a:lnTo>
                    <a:pt x="10663" y="40194"/>
                  </a:lnTo>
                  <a:lnTo>
                    <a:pt x="8645" y="41379"/>
                  </a:lnTo>
                  <a:lnTo>
                    <a:pt x="6143" y="42652"/>
                  </a:lnTo>
                  <a:lnTo>
                    <a:pt x="6143" y="42696"/>
                  </a:lnTo>
                  <a:lnTo>
                    <a:pt x="5046" y="43398"/>
                  </a:lnTo>
                  <a:lnTo>
                    <a:pt x="5046" y="43442"/>
                  </a:lnTo>
                  <a:lnTo>
                    <a:pt x="1799" y="46118"/>
                  </a:lnTo>
                  <a:lnTo>
                    <a:pt x="1799" y="46162"/>
                  </a:lnTo>
                  <a:lnTo>
                    <a:pt x="1185" y="46864"/>
                  </a:lnTo>
                  <a:lnTo>
                    <a:pt x="1141" y="46908"/>
                  </a:lnTo>
                  <a:lnTo>
                    <a:pt x="0" y="49365"/>
                  </a:lnTo>
                  <a:lnTo>
                    <a:pt x="0" y="49409"/>
                  </a:lnTo>
                  <a:lnTo>
                    <a:pt x="0" y="49497"/>
                  </a:lnTo>
                  <a:lnTo>
                    <a:pt x="44" y="49541"/>
                  </a:lnTo>
                  <a:lnTo>
                    <a:pt x="88" y="49585"/>
                  </a:lnTo>
                  <a:lnTo>
                    <a:pt x="263" y="49585"/>
                  </a:lnTo>
                  <a:lnTo>
                    <a:pt x="307" y="49497"/>
                  </a:lnTo>
                  <a:lnTo>
                    <a:pt x="1448" y="47084"/>
                  </a:lnTo>
                  <a:lnTo>
                    <a:pt x="2019" y="46382"/>
                  </a:lnTo>
                  <a:lnTo>
                    <a:pt x="5266" y="43705"/>
                  </a:lnTo>
                  <a:lnTo>
                    <a:pt x="6319" y="42959"/>
                  </a:lnTo>
                  <a:lnTo>
                    <a:pt x="8820" y="41686"/>
                  </a:lnTo>
                  <a:lnTo>
                    <a:pt x="10839" y="40502"/>
                  </a:lnTo>
                  <a:lnTo>
                    <a:pt x="12813" y="39054"/>
                  </a:lnTo>
                  <a:lnTo>
                    <a:pt x="14612" y="37869"/>
                  </a:lnTo>
                  <a:lnTo>
                    <a:pt x="16806" y="36421"/>
                  </a:lnTo>
                  <a:lnTo>
                    <a:pt x="20448" y="34007"/>
                  </a:lnTo>
                  <a:lnTo>
                    <a:pt x="20492" y="33963"/>
                  </a:lnTo>
                  <a:lnTo>
                    <a:pt x="23608" y="31155"/>
                  </a:lnTo>
                  <a:lnTo>
                    <a:pt x="23652" y="31155"/>
                  </a:lnTo>
                  <a:lnTo>
                    <a:pt x="26592" y="27557"/>
                  </a:lnTo>
                  <a:lnTo>
                    <a:pt x="26636" y="27557"/>
                  </a:lnTo>
                  <a:lnTo>
                    <a:pt x="28610" y="24529"/>
                  </a:lnTo>
                  <a:lnTo>
                    <a:pt x="30453" y="21545"/>
                  </a:lnTo>
                  <a:lnTo>
                    <a:pt x="32208" y="18605"/>
                  </a:lnTo>
                  <a:lnTo>
                    <a:pt x="33042" y="17070"/>
                  </a:lnTo>
                  <a:lnTo>
                    <a:pt x="33920" y="15534"/>
                  </a:lnTo>
                  <a:lnTo>
                    <a:pt x="35894" y="11672"/>
                  </a:lnTo>
                  <a:lnTo>
                    <a:pt x="35938" y="11628"/>
                  </a:lnTo>
                  <a:lnTo>
                    <a:pt x="36816" y="8732"/>
                  </a:lnTo>
                  <a:lnTo>
                    <a:pt x="37342" y="7065"/>
                  </a:lnTo>
                  <a:lnTo>
                    <a:pt x="39536" y="1931"/>
                  </a:lnTo>
                  <a:lnTo>
                    <a:pt x="40195" y="263"/>
                  </a:lnTo>
                  <a:lnTo>
                    <a:pt x="40239" y="176"/>
                  </a:lnTo>
                  <a:lnTo>
                    <a:pt x="40195" y="132"/>
                  </a:lnTo>
                  <a:lnTo>
                    <a:pt x="40195" y="88"/>
                  </a:lnTo>
                  <a:lnTo>
                    <a:pt x="40107" y="44"/>
                  </a:lnTo>
                  <a:lnTo>
                    <a:pt x="4006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08" name="Google Shape;17308;p486"/>
            <p:cNvSpPr/>
            <p:nvPr/>
          </p:nvSpPr>
          <p:spPr>
            <a:xfrm>
              <a:off x="2110725" y="1407800"/>
              <a:ext cx="1024625" cy="1147475"/>
            </a:xfrm>
            <a:custGeom>
              <a:avLst/>
              <a:gdLst/>
              <a:ahLst/>
              <a:cxnLst/>
              <a:rect l="l" t="t" r="r" b="b"/>
              <a:pathLst>
                <a:path w="40985" h="45899" extrusionOk="0">
                  <a:moveTo>
                    <a:pt x="40809" y="0"/>
                  </a:moveTo>
                  <a:lnTo>
                    <a:pt x="40765" y="44"/>
                  </a:lnTo>
                  <a:lnTo>
                    <a:pt x="40677" y="88"/>
                  </a:lnTo>
                  <a:lnTo>
                    <a:pt x="40633" y="132"/>
                  </a:lnTo>
                  <a:lnTo>
                    <a:pt x="39887" y="2063"/>
                  </a:lnTo>
                  <a:lnTo>
                    <a:pt x="38966" y="4300"/>
                  </a:lnTo>
                  <a:lnTo>
                    <a:pt x="37957" y="6670"/>
                  </a:lnTo>
                  <a:lnTo>
                    <a:pt x="37342" y="8952"/>
                  </a:lnTo>
                  <a:lnTo>
                    <a:pt x="36465" y="10795"/>
                  </a:lnTo>
                  <a:lnTo>
                    <a:pt x="32559" y="17772"/>
                  </a:lnTo>
                  <a:lnTo>
                    <a:pt x="30936" y="20448"/>
                  </a:lnTo>
                  <a:lnTo>
                    <a:pt x="29488" y="22642"/>
                  </a:lnTo>
                  <a:lnTo>
                    <a:pt x="26899" y="26328"/>
                  </a:lnTo>
                  <a:lnTo>
                    <a:pt x="25363" y="28171"/>
                  </a:lnTo>
                  <a:lnTo>
                    <a:pt x="23608" y="29795"/>
                  </a:lnTo>
                  <a:lnTo>
                    <a:pt x="21545" y="31506"/>
                  </a:lnTo>
                  <a:lnTo>
                    <a:pt x="19571" y="32910"/>
                  </a:lnTo>
                  <a:lnTo>
                    <a:pt x="17421" y="34271"/>
                  </a:lnTo>
                  <a:lnTo>
                    <a:pt x="15270" y="35675"/>
                  </a:lnTo>
                  <a:lnTo>
                    <a:pt x="13384" y="36991"/>
                  </a:lnTo>
                  <a:lnTo>
                    <a:pt x="11453" y="38264"/>
                  </a:lnTo>
                  <a:lnTo>
                    <a:pt x="9083" y="39536"/>
                  </a:lnTo>
                  <a:lnTo>
                    <a:pt x="7109" y="40721"/>
                  </a:lnTo>
                  <a:lnTo>
                    <a:pt x="7065" y="40721"/>
                  </a:lnTo>
                  <a:lnTo>
                    <a:pt x="5046" y="42476"/>
                  </a:lnTo>
                  <a:lnTo>
                    <a:pt x="3159" y="43705"/>
                  </a:lnTo>
                  <a:lnTo>
                    <a:pt x="88" y="45592"/>
                  </a:lnTo>
                  <a:lnTo>
                    <a:pt x="44" y="45636"/>
                  </a:lnTo>
                  <a:lnTo>
                    <a:pt x="44" y="45680"/>
                  </a:lnTo>
                  <a:lnTo>
                    <a:pt x="0" y="45767"/>
                  </a:lnTo>
                  <a:lnTo>
                    <a:pt x="44" y="45811"/>
                  </a:lnTo>
                  <a:lnTo>
                    <a:pt x="132" y="45899"/>
                  </a:lnTo>
                  <a:lnTo>
                    <a:pt x="176" y="45899"/>
                  </a:lnTo>
                  <a:lnTo>
                    <a:pt x="307" y="45855"/>
                  </a:lnTo>
                  <a:lnTo>
                    <a:pt x="3335" y="43968"/>
                  </a:lnTo>
                  <a:lnTo>
                    <a:pt x="5266" y="42783"/>
                  </a:lnTo>
                  <a:lnTo>
                    <a:pt x="5266" y="42740"/>
                  </a:lnTo>
                  <a:lnTo>
                    <a:pt x="7284" y="41028"/>
                  </a:lnTo>
                  <a:lnTo>
                    <a:pt x="9259" y="39843"/>
                  </a:lnTo>
                  <a:lnTo>
                    <a:pt x="11628" y="38527"/>
                  </a:lnTo>
                  <a:lnTo>
                    <a:pt x="13603" y="37255"/>
                  </a:lnTo>
                  <a:lnTo>
                    <a:pt x="15490" y="35982"/>
                  </a:lnTo>
                  <a:lnTo>
                    <a:pt x="17640" y="34534"/>
                  </a:lnTo>
                  <a:lnTo>
                    <a:pt x="19790" y="33218"/>
                  </a:lnTo>
                  <a:lnTo>
                    <a:pt x="21765" y="31770"/>
                  </a:lnTo>
                  <a:lnTo>
                    <a:pt x="23827" y="30058"/>
                  </a:lnTo>
                  <a:lnTo>
                    <a:pt x="25582" y="28391"/>
                  </a:lnTo>
                  <a:lnTo>
                    <a:pt x="27206" y="26592"/>
                  </a:lnTo>
                  <a:lnTo>
                    <a:pt x="27206" y="26548"/>
                  </a:lnTo>
                  <a:lnTo>
                    <a:pt x="29795" y="22818"/>
                  </a:lnTo>
                  <a:lnTo>
                    <a:pt x="31243" y="20668"/>
                  </a:lnTo>
                  <a:lnTo>
                    <a:pt x="32867" y="17947"/>
                  </a:lnTo>
                  <a:lnTo>
                    <a:pt x="36772" y="10970"/>
                  </a:lnTo>
                  <a:lnTo>
                    <a:pt x="37650" y="9083"/>
                  </a:lnTo>
                  <a:lnTo>
                    <a:pt x="37693" y="9040"/>
                  </a:lnTo>
                  <a:lnTo>
                    <a:pt x="38308" y="6802"/>
                  </a:lnTo>
                  <a:lnTo>
                    <a:pt x="39273" y="4432"/>
                  </a:lnTo>
                  <a:lnTo>
                    <a:pt x="40195" y="2194"/>
                  </a:lnTo>
                  <a:lnTo>
                    <a:pt x="40984" y="263"/>
                  </a:lnTo>
                  <a:lnTo>
                    <a:pt x="40984" y="176"/>
                  </a:lnTo>
                  <a:lnTo>
                    <a:pt x="40984" y="132"/>
                  </a:lnTo>
                  <a:lnTo>
                    <a:pt x="40941" y="44"/>
                  </a:lnTo>
                  <a:lnTo>
                    <a:pt x="40897" y="44"/>
                  </a:lnTo>
                  <a:lnTo>
                    <a:pt x="4080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09" name="Google Shape;17309;p486"/>
            <p:cNvSpPr/>
            <p:nvPr/>
          </p:nvSpPr>
          <p:spPr>
            <a:xfrm>
              <a:off x="2054775" y="1420950"/>
              <a:ext cx="1012550" cy="1083875"/>
            </a:xfrm>
            <a:custGeom>
              <a:avLst/>
              <a:gdLst/>
              <a:ahLst/>
              <a:cxnLst/>
              <a:rect l="l" t="t" r="r" b="b"/>
              <a:pathLst>
                <a:path w="40502" h="43355" extrusionOk="0">
                  <a:moveTo>
                    <a:pt x="40282" y="1"/>
                  </a:moveTo>
                  <a:lnTo>
                    <a:pt x="40239" y="45"/>
                  </a:lnTo>
                  <a:lnTo>
                    <a:pt x="40195" y="88"/>
                  </a:lnTo>
                  <a:lnTo>
                    <a:pt x="40151" y="132"/>
                  </a:lnTo>
                  <a:lnTo>
                    <a:pt x="38922" y="3467"/>
                  </a:lnTo>
                  <a:lnTo>
                    <a:pt x="37167" y="8075"/>
                  </a:lnTo>
                  <a:lnTo>
                    <a:pt x="36333" y="9567"/>
                  </a:lnTo>
                  <a:lnTo>
                    <a:pt x="35280" y="11453"/>
                  </a:lnTo>
                  <a:lnTo>
                    <a:pt x="34051" y="13648"/>
                  </a:lnTo>
                  <a:lnTo>
                    <a:pt x="31989" y="17246"/>
                  </a:lnTo>
                  <a:lnTo>
                    <a:pt x="30804" y="19176"/>
                  </a:lnTo>
                  <a:lnTo>
                    <a:pt x="29400" y="21107"/>
                  </a:lnTo>
                  <a:lnTo>
                    <a:pt x="27996" y="23213"/>
                  </a:lnTo>
                  <a:lnTo>
                    <a:pt x="26504" y="25013"/>
                  </a:lnTo>
                  <a:lnTo>
                    <a:pt x="25188" y="26197"/>
                  </a:lnTo>
                  <a:lnTo>
                    <a:pt x="23476" y="27821"/>
                  </a:lnTo>
                  <a:lnTo>
                    <a:pt x="21853" y="29181"/>
                  </a:lnTo>
                  <a:lnTo>
                    <a:pt x="20054" y="30454"/>
                  </a:lnTo>
                  <a:lnTo>
                    <a:pt x="12199" y="35500"/>
                  </a:lnTo>
                  <a:lnTo>
                    <a:pt x="10137" y="36641"/>
                  </a:lnTo>
                  <a:lnTo>
                    <a:pt x="7635" y="38220"/>
                  </a:lnTo>
                  <a:lnTo>
                    <a:pt x="5661" y="39669"/>
                  </a:lnTo>
                  <a:lnTo>
                    <a:pt x="3686" y="40897"/>
                  </a:lnTo>
                  <a:lnTo>
                    <a:pt x="88" y="43003"/>
                  </a:lnTo>
                  <a:lnTo>
                    <a:pt x="44" y="43047"/>
                  </a:lnTo>
                  <a:lnTo>
                    <a:pt x="0" y="43135"/>
                  </a:lnTo>
                  <a:lnTo>
                    <a:pt x="0" y="43179"/>
                  </a:lnTo>
                  <a:lnTo>
                    <a:pt x="0" y="43267"/>
                  </a:lnTo>
                  <a:lnTo>
                    <a:pt x="88" y="43311"/>
                  </a:lnTo>
                  <a:lnTo>
                    <a:pt x="176" y="43354"/>
                  </a:lnTo>
                  <a:lnTo>
                    <a:pt x="263" y="43311"/>
                  </a:lnTo>
                  <a:lnTo>
                    <a:pt x="3862" y="41204"/>
                  </a:lnTo>
                  <a:lnTo>
                    <a:pt x="5880" y="39976"/>
                  </a:lnTo>
                  <a:lnTo>
                    <a:pt x="7855" y="38528"/>
                  </a:lnTo>
                  <a:lnTo>
                    <a:pt x="10312" y="36948"/>
                  </a:lnTo>
                  <a:lnTo>
                    <a:pt x="12374" y="35807"/>
                  </a:lnTo>
                  <a:lnTo>
                    <a:pt x="20229" y="30717"/>
                  </a:lnTo>
                  <a:lnTo>
                    <a:pt x="22028" y="29444"/>
                  </a:lnTo>
                  <a:lnTo>
                    <a:pt x="23696" y="28084"/>
                  </a:lnTo>
                  <a:lnTo>
                    <a:pt x="25451" y="26461"/>
                  </a:lnTo>
                  <a:lnTo>
                    <a:pt x="26723" y="25232"/>
                  </a:lnTo>
                  <a:lnTo>
                    <a:pt x="26767" y="25232"/>
                  </a:lnTo>
                  <a:lnTo>
                    <a:pt x="28259" y="23433"/>
                  </a:lnTo>
                  <a:lnTo>
                    <a:pt x="28303" y="23433"/>
                  </a:lnTo>
                  <a:lnTo>
                    <a:pt x="29707" y="21283"/>
                  </a:lnTo>
                  <a:lnTo>
                    <a:pt x="31068" y="19352"/>
                  </a:lnTo>
                  <a:lnTo>
                    <a:pt x="32296" y="17421"/>
                  </a:lnTo>
                  <a:lnTo>
                    <a:pt x="34359" y="13823"/>
                  </a:lnTo>
                  <a:lnTo>
                    <a:pt x="35587" y="11585"/>
                  </a:lnTo>
                  <a:lnTo>
                    <a:pt x="36640" y="9742"/>
                  </a:lnTo>
                  <a:lnTo>
                    <a:pt x="37474" y="8206"/>
                  </a:lnTo>
                  <a:lnTo>
                    <a:pt x="37518" y="8206"/>
                  </a:lnTo>
                  <a:lnTo>
                    <a:pt x="39229" y="3555"/>
                  </a:lnTo>
                  <a:lnTo>
                    <a:pt x="40458" y="264"/>
                  </a:lnTo>
                  <a:lnTo>
                    <a:pt x="40502" y="176"/>
                  </a:lnTo>
                  <a:lnTo>
                    <a:pt x="40458" y="132"/>
                  </a:lnTo>
                  <a:lnTo>
                    <a:pt x="40414" y="88"/>
                  </a:lnTo>
                  <a:lnTo>
                    <a:pt x="40370" y="45"/>
                  </a:lnTo>
                  <a:lnTo>
                    <a:pt x="4028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10" name="Google Shape;17310;p486"/>
            <p:cNvSpPr/>
            <p:nvPr/>
          </p:nvSpPr>
          <p:spPr>
            <a:xfrm>
              <a:off x="2027350" y="1430825"/>
              <a:ext cx="1003775" cy="1048775"/>
            </a:xfrm>
            <a:custGeom>
              <a:avLst/>
              <a:gdLst/>
              <a:ahLst/>
              <a:cxnLst/>
              <a:rect l="l" t="t" r="r" b="b"/>
              <a:pathLst>
                <a:path w="40151" h="41951" extrusionOk="0">
                  <a:moveTo>
                    <a:pt x="39975" y="1"/>
                  </a:moveTo>
                  <a:lnTo>
                    <a:pt x="39931" y="45"/>
                  </a:lnTo>
                  <a:lnTo>
                    <a:pt x="39844" y="88"/>
                  </a:lnTo>
                  <a:lnTo>
                    <a:pt x="39800" y="132"/>
                  </a:lnTo>
                  <a:lnTo>
                    <a:pt x="38571" y="3511"/>
                  </a:lnTo>
                  <a:lnTo>
                    <a:pt x="37255" y="6978"/>
                  </a:lnTo>
                  <a:lnTo>
                    <a:pt x="35192" y="10664"/>
                  </a:lnTo>
                  <a:lnTo>
                    <a:pt x="33042" y="14569"/>
                  </a:lnTo>
                  <a:lnTo>
                    <a:pt x="32823" y="14920"/>
                  </a:lnTo>
                  <a:lnTo>
                    <a:pt x="30980" y="17860"/>
                  </a:lnTo>
                  <a:lnTo>
                    <a:pt x="30058" y="19308"/>
                  </a:lnTo>
                  <a:lnTo>
                    <a:pt x="29049" y="20712"/>
                  </a:lnTo>
                  <a:lnTo>
                    <a:pt x="28040" y="22029"/>
                  </a:lnTo>
                  <a:lnTo>
                    <a:pt x="26943" y="23345"/>
                  </a:lnTo>
                  <a:lnTo>
                    <a:pt x="26328" y="23959"/>
                  </a:lnTo>
                  <a:lnTo>
                    <a:pt x="25714" y="24574"/>
                  </a:lnTo>
                  <a:lnTo>
                    <a:pt x="25100" y="25188"/>
                  </a:lnTo>
                  <a:lnTo>
                    <a:pt x="24442" y="25758"/>
                  </a:lnTo>
                  <a:lnTo>
                    <a:pt x="22467" y="27470"/>
                  </a:lnTo>
                  <a:lnTo>
                    <a:pt x="20492" y="28874"/>
                  </a:lnTo>
                  <a:lnTo>
                    <a:pt x="13823" y="33306"/>
                  </a:lnTo>
                  <a:lnTo>
                    <a:pt x="12023" y="34271"/>
                  </a:lnTo>
                  <a:lnTo>
                    <a:pt x="10005" y="35456"/>
                  </a:lnTo>
                  <a:lnTo>
                    <a:pt x="6143" y="38045"/>
                  </a:lnTo>
                  <a:lnTo>
                    <a:pt x="3949" y="39405"/>
                  </a:lnTo>
                  <a:lnTo>
                    <a:pt x="88" y="41599"/>
                  </a:lnTo>
                  <a:lnTo>
                    <a:pt x="44" y="41643"/>
                  </a:lnTo>
                  <a:lnTo>
                    <a:pt x="0" y="41731"/>
                  </a:lnTo>
                  <a:lnTo>
                    <a:pt x="0" y="41775"/>
                  </a:lnTo>
                  <a:lnTo>
                    <a:pt x="0" y="41862"/>
                  </a:lnTo>
                  <a:lnTo>
                    <a:pt x="88" y="41906"/>
                  </a:lnTo>
                  <a:lnTo>
                    <a:pt x="176" y="41950"/>
                  </a:lnTo>
                  <a:lnTo>
                    <a:pt x="263" y="41906"/>
                  </a:lnTo>
                  <a:lnTo>
                    <a:pt x="4125" y="39712"/>
                  </a:lnTo>
                  <a:lnTo>
                    <a:pt x="6319" y="38352"/>
                  </a:lnTo>
                  <a:lnTo>
                    <a:pt x="10180" y="35763"/>
                  </a:lnTo>
                  <a:lnTo>
                    <a:pt x="12199" y="34578"/>
                  </a:lnTo>
                  <a:lnTo>
                    <a:pt x="13998" y="33569"/>
                  </a:lnTo>
                  <a:lnTo>
                    <a:pt x="20668" y="29181"/>
                  </a:lnTo>
                  <a:lnTo>
                    <a:pt x="22686" y="27733"/>
                  </a:lnTo>
                  <a:lnTo>
                    <a:pt x="24661" y="26022"/>
                  </a:lnTo>
                  <a:lnTo>
                    <a:pt x="25319" y="25451"/>
                  </a:lnTo>
                  <a:lnTo>
                    <a:pt x="25977" y="24837"/>
                  </a:lnTo>
                  <a:lnTo>
                    <a:pt x="26592" y="24223"/>
                  </a:lnTo>
                  <a:lnTo>
                    <a:pt x="27162" y="23564"/>
                  </a:lnTo>
                  <a:lnTo>
                    <a:pt x="28303" y="22292"/>
                  </a:lnTo>
                  <a:lnTo>
                    <a:pt x="29312" y="20932"/>
                  </a:lnTo>
                  <a:lnTo>
                    <a:pt x="30322" y="19527"/>
                  </a:lnTo>
                  <a:lnTo>
                    <a:pt x="31287" y="18079"/>
                  </a:lnTo>
                  <a:lnTo>
                    <a:pt x="33130" y="15095"/>
                  </a:lnTo>
                  <a:lnTo>
                    <a:pt x="33349" y="14744"/>
                  </a:lnTo>
                  <a:lnTo>
                    <a:pt x="35499" y="10795"/>
                  </a:lnTo>
                  <a:lnTo>
                    <a:pt x="37562" y="7153"/>
                  </a:lnTo>
                  <a:lnTo>
                    <a:pt x="37562" y="7109"/>
                  </a:lnTo>
                  <a:lnTo>
                    <a:pt x="38922" y="3643"/>
                  </a:lnTo>
                  <a:lnTo>
                    <a:pt x="40151" y="264"/>
                  </a:lnTo>
                  <a:lnTo>
                    <a:pt x="40151" y="176"/>
                  </a:lnTo>
                  <a:lnTo>
                    <a:pt x="40151" y="132"/>
                  </a:lnTo>
                  <a:lnTo>
                    <a:pt x="40107" y="45"/>
                  </a:lnTo>
                  <a:lnTo>
                    <a:pt x="40063" y="45"/>
                  </a:lnTo>
                  <a:lnTo>
                    <a:pt x="3997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11" name="Google Shape;17311;p486"/>
            <p:cNvSpPr/>
            <p:nvPr/>
          </p:nvSpPr>
          <p:spPr>
            <a:xfrm>
              <a:off x="1999925" y="1430825"/>
              <a:ext cx="998300" cy="1023525"/>
            </a:xfrm>
            <a:custGeom>
              <a:avLst/>
              <a:gdLst/>
              <a:ahLst/>
              <a:cxnLst/>
              <a:rect l="l" t="t" r="r" b="b"/>
              <a:pathLst>
                <a:path w="39932" h="40941" extrusionOk="0">
                  <a:moveTo>
                    <a:pt x="39756" y="1"/>
                  </a:moveTo>
                  <a:lnTo>
                    <a:pt x="39712" y="45"/>
                  </a:lnTo>
                  <a:lnTo>
                    <a:pt x="39624" y="88"/>
                  </a:lnTo>
                  <a:lnTo>
                    <a:pt x="39624" y="132"/>
                  </a:lnTo>
                  <a:lnTo>
                    <a:pt x="38703" y="2677"/>
                  </a:lnTo>
                  <a:lnTo>
                    <a:pt x="37606" y="5749"/>
                  </a:lnTo>
                  <a:lnTo>
                    <a:pt x="35938" y="8864"/>
                  </a:lnTo>
                  <a:lnTo>
                    <a:pt x="34578" y="11234"/>
                  </a:lnTo>
                  <a:lnTo>
                    <a:pt x="32954" y="14174"/>
                  </a:lnTo>
                  <a:lnTo>
                    <a:pt x="31638" y="16324"/>
                  </a:lnTo>
                  <a:lnTo>
                    <a:pt x="28435" y="20932"/>
                  </a:lnTo>
                  <a:lnTo>
                    <a:pt x="27338" y="22204"/>
                  </a:lnTo>
                  <a:lnTo>
                    <a:pt x="25582" y="23828"/>
                  </a:lnTo>
                  <a:lnTo>
                    <a:pt x="23564" y="25715"/>
                  </a:lnTo>
                  <a:lnTo>
                    <a:pt x="21677" y="27250"/>
                  </a:lnTo>
                  <a:lnTo>
                    <a:pt x="20317" y="28172"/>
                  </a:lnTo>
                  <a:lnTo>
                    <a:pt x="18957" y="29093"/>
                  </a:lnTo>
                  <a:lnTo>
                    <a:pt x="16236" y="30849"/>
                  </a:lnTo>
                  <a:lnTo>
                    <a:pt x="13471" y="32560"/>
                  </a:lnTo>
                  <a:lnTo>
                    <a:pt x="10707" y="34227"/>
                  </a:lnTo>
                  <a:lnTo>
                    <a:pt x="7504" y="36158"/>
                  </a:lnTo>
                  <a:lnTo>
                    <a:pt x="4300" y="38177"/>
                  </a:lnTo>
                  <a:lnTo>
                    <a:pt x="2414" y="39274"/>
                  </a:lnTo>
                  <a:lnTo>
                    <a:pt x="88" y="40634"/>
                  </a:lnTo>
                  <a:lnTo>
                    <a:pt x="44" y="40678"/>
                  </a:lnTo>
                  <a:lnTo>
                    <a:pt x="0" y="40722"/>
                  </a:lnTo>
                  <a:lnTo>
                    <a:pt x="0" y="40809"/>
                  </a:lnTo>
                  <a:lnTo>
                    <a:pt x="0" y="40853"/>
                  </a:lnTo>
                  <a:lnTo>
                    <a:pt x="88" y="40941"/>
                  </a:lnTo>
                  <a:lnTo>
                    <a:pt x="263" y="40941"/>
                  </a:lnTo>
                  <a:lnTo>
                    <a:pt x="2589" y="39581"/>
                  </a:lnTo>
                  <a:lnTo>
                    <a:pt x="4476" y="38440"/>
                  </a:lnTo>
                  <a:lnTo>
                    <a:pt x="7679" y="36465"/>
                  </a:lnTo>
                  <a:lnTo>
                    <a:pt x="10883" y="34534"/>
                  </a:lnTo>
                  <a:lnTo>
                    <a:pt x="13647" y="32867"/>
                  </a:lnTo>
                  <a:lnTo>
                    <a:pt x="16411" y="31156"/>
                  </a:lnTo>
                  <a:lnTo>
                    <a:pt x="19176" y="29357"/>
                  </a:lnTo>
                  <a:lnTo>
                    <a:pt x="20536" y="28479"/>
                  </a:lnTo>
                  <a:lnTo>
                    <a:pt x="21853" y="27514"/>
                  </a:lnTo>
                  <a:lnTo>
                    <a:pt x="23783" y="25978"/>
                  </a:lnTo>
                  <a:lnTo>
                    <a:pt x="25846" y="24091"/>
                  </a:lnTo>
                  <a:lnTo>
                    <a:pt x="27601" y="22423"/>
                  </a:lnTo>
                  <a:lnTo>
                    <a:pt x="28698" y="21151"/>
                  </a:lnTo>
                  <a:lnTo>
                    <a:pt x="31945" y="16544"/>
                  </a:lnTo>
                  <a:lnTo>
                    <a:pt x="33262" y="14350"/>
                  </a:lnTo>
                  <a:lnTo>
                    <a:pt x="34885" y="11410"/>
                  </a:lnTo>
                  <a:lnTo>
                    <a:pt x="36245" y="9040"/>
                  </a:lnTo>
                  <a:lnTo>
                    <a:pt x="37957" y="5924"/>
                  </a:lnTo>
                  <a:lnTo>
                    <a:pt x="37957" y="5881"/>
                  </a:lnTo>
                  <a:lnTo>
                    <a:pt x="39054" y="2809"/>
                  </a:lnTo>
                  <a:lnTo>
                    <a:pt x="39931" y="264"/>
                  </a:lnTo>
                  <a:lnTo>
                    <a:pt x="39931" y="176"/>
                  </a:lnTo>
                  <a:lnTo>
                    <a:pt x="39931" y="88"/>
                  </a:lnTo>
                  <a:lnTo>
                    <a:pt x="39888" y="45"/>
                  </a:lnTo>
                  <a:lnTo>
                    <a:pt x="3984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12" name="Google Shape;17312;p486"/>
            <p:cNvSpPr/>
            <p:nvPr/>
          </p:nvSpPr>
          <p:spPr>
            <a:xfrm>
              <a:off x="1972500" y="1430825"/>
              <a:ext cx="995000" cy="999400"/>
            </a:xfrm>
            <a:custGeom>
              <a:avLst/>
              <a:gdLst/>
              <a:ahLst/>
              <a:cxnLst/>
              <a:rect l="l" t="t" r="r" b="b"/>
              <a:pathLst>
                <a:path w="39800" h="39976" extrusionOk="0">
                  <a:moveTo>
                    <a:pt x="39536" y="1"/>
                  </a:moveTo>
                  <a:lnTo>
                    <a:pt x="39493" y="45"/>
                  </a:lnTo>
                  <a:lnTo>
                    <a:pt x="39449" y="132"/>
                  </a:lnTo>
                  <a:lnTo>
                    <a:pt x="38571" y="2677"/>
                  </a:lnTo>
                  <a:lnTo>
                    <a:pt x="37781" y="4959"/>
                  </a:lnTo>
                  <a:lnTo>
                    <a:pt x="36772" y="6890"/>
                  </a:lnTo>
                  <a:lnTo>
                    <a:pt x="34578" y="10795"/>
                  </a:lnTo>
                  <a:lnTo>
                    <a:pt x="33349" y="12945"/>
                  </a:lnTo>
                  <a:lnTo>
                    <a:pt x="31901" y="15359"/>
                  </a:lnTo>
                  <a:lnTo>
                    <a:pt x="30322" y="17641"/>
                  </a:lnTo>
                  <a:lnTo>
                    <a:pt x="27952" y="20800"/>
                  </a:lnTo>
                  <a:lnTo>
                    <a:pt x="26109" y="22555"/>
                  </a:lnTo>
                  <a:lnTo>
                    <a:pt x="23871" y="24661"/>
                  </a:lnTo>
                  <a:lnTo>
                    <a:pt x="21765" y="26373"/>
                  </a:lnTo>
                  <a:lnTo>
                    <a:pt x="19966" y="27645"/>
                  </a:lnTo>
                  <a:lnTo>
                    <a:pt x="17640" y="29137"/>
                  </a:lnTo>
                  <a:lnTo>
                    <a:pt x="13384" y="31770"/>
                  </a:lnTo>
                  <a:lnTo>
                    <a:pt x="11804" y="32648"/>
                  </a:lnTo>
                  <a:lnTo>
                    <a:pt x="7723" y="35149"/>
                  </a:lnTo>
                  <a:lnTo>
                    <a:pt x="3642" y="37562"/>
                  </a:lnTo>
                  <a:lnTo>
                    <a:pt x="88" y="39668"/>
                  </a:lnTo>
                  <a:lnTo>
                    <a:pt x="44" y="39712"/>
                  </a:lnTo>
                  <a:lnTo>
                    <a:pt x="0" y="39756"/>
                  </a:lnTo>
                  <a:lnTo>
                    <a:pt x="0" y="39844"/>
                  </a:lnTo>
                  <a:lnTo>
                    <a:pt x="0" y="39888"/>
                  </a:lnTo>
                  <a:lnTo>
                    <a:pt x="88" y="39976"/>
                  </a:lnTo>
                  <a:lnTo>
                    <a:pt x="263" y="39976"/>
                  </a:lnTo>
                  <a:lnTo>
                    <a:pt x="3818" y="37869"/>
                  </a:lnTo>
                  <a:lnTo>
                    <a:pt x="7899" y="35456"/>
                  </a:lnTo>
                  <a:lnTo>
                    <a:pt x="11980" y="32955"/>
                  </a:lnTo>
                  <a:lnTo>
                    <a:pt x="13559" y="32077"/>
                  </a:lnTo>
                  <a:lnTo>
                    <a:pt x="17816" y="29444"/>
                  </a:lnTo>
                  <a:lnTo>
                    <a:pt x="20141" y="27909"/>
                  </a:lnTo>
                  <a:lnTo>
                    <a:pt x="21984" y="26680"/>
                  </a:lnTo>
                  <a:lnTo>
                    <a:pt x="24091" y="24925"/>
                  </a:lnTo>
                  <a:lnTo>
                    <a:pt x="26328" y="22818"/>
                  </a:lnTo>
                  <a:lnTo>
                    <a:pt x="28171" y="21063"/>
                  </a:lnTo>
                  <a:lnTo>
                    <a:pt x="28215" y="21019"/>
                  </a:lnTo>
                  <a:lnTo>
                    <a:pt x="30585" y="17860"/>
                  </a:lnTo>
                  <a:lnTo>
                    <a:pt x="32208" y="15578"/>
                  </a:lnTo>
                  <a:lnTo>
                    <a:pt x="33656" y="13121"/>
                  </a:lnTo>
                  <a:lnTo>
                    <a:pt x="34885" y="10971"/>
                  </a:lnTo>
                  <a:lnTo>
                    <a:pt x="37079" y="7065"/>
                  </a:lnTo>
                  <a:lnTo>
                    <a:pt x="38088" y="5091"/>
                  </a:lnTo>
                  <a:lnTo>
                    <a:pt x="38878" y="2765"/>
                  </a:lnTo>
                  <a:lnTo>
                    <a:pt x="39756" y="220"/>
                  </a:lnTo>
                  <a:lnTo>
                    <a:pt x="39800" y="176"/>
                  </a:lnTo>
                  <a:lnTo>
                    <a:pt x="39756" y="88"/>
                  </a:lnTo>
                  <a:lnTo>
                    <a:pt x="39712" y="45"/>
                  </a:lnTo>
                  <a:lnTo>
                    <a:pt x="3966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13" name="Google Shape;17313;p486"/>
            <p:cNvSpPr/>
            <p:nvPr/>
          </p:nvSpPr>
          <p:spPr>
            <a:xfrm>
              <a:off x="1917650" y="1488975"/>
              <a:ext cx="967575" cy="891875"/>
            </a:xfrm>
            <a:custGeom>
              <a:avLst/>
              <a:gdLst/>
              <a:ahLst/>
              <a:cxnLst/>
              <a:rect l="l" t="t" r="r" b="b"/>
              <a:pathLst>
                <a:path w="38703" h="35675" extrusionOk="0">
                  <a:moveTo>
                    <a:pt x="38483" y="0"/>
                  </a:moveTo>
                  <a:lnTo>
                    <a:pt x="38396" y="44"/>
                  </a:lnTo>
                  <a:lnTo>
                    <a:pt x="38352" y="132"/>
                  </a:lnTo>
                  <a:lnTo>
                    <a:pt x="37562" y="2107"/>
                  </a:lnTo>
                  <a:lnTo>
                    <a:pt x="36333" y="4344"/>
                  </a:lnTo>
                  <a:lnTo>
                    <a:pt x="34929" y="6977"/>
                  </a:lnTo>
                  <a:lnTo>
                    <a:pt x="33788" y="8864"/>
                  </a:lnTo>
                  <a:lnTo>
                    <a:pt x="32647" y="10751"/>
                  </a:lnTo>
                  <a:lnTo>
                    <a:pt x="31243" y="12769"/>
                  </a:lnTo>
                  <a:lnTo>
                    <a:pt x="29707" y="14700"/>
                  </a:lnTo>
                  <a:lnTo>
                    <a:pt x="28171" y="16499"/>
                  </a:lnTo>
                  <a:lnTo>
                    <a:pt x="27206" y="17552"/>
                  </a:lnTo>
                  <a:lnTo>
                    <a:pt x="26197" y="18606"/>
                  </a:lnTo>
                  <a:lnTo>
                    <a:pt x="25188" y="19571"/>
                  </a:lnTo>
                  <a:lnTo>
                    <a:pt x="24134" y="20492"/>
                  </a:lnTo>
                  <a:lnTo>
                    <a:pt x="23037" y="21370"/>
                  </a:lnTo>
                  <a:lnTo>
                    <a:pt x="21940" y="22248"/>
                  </a:lnTo>
                  <a:lnTo>
                    <a:pt x="20799" y="23081"/>
                  </a:lnTo>
                  <a:lnTo>
                    <a:pt x="19659" y="23871"/>
                  </a:lnTo>
                  <a:lnTo>
                    <a:pt x="18474" y="24661"/>
                  </a:lnTo>
                  <a:lnTo>
                    <a:pt x="17289" y="25407"/>
                  </a:lnTo>
                  <a:lnTo>
                    <a:pt x="14876" y="26899"/>
                  </a:lnTo>
                  <a:lnTo>
                    <a:pt x="12462" y="28303"/>
                  </a:lnTo>
                  <a:lnTo>
                    <a:pt x="10005" y="29663"/>
                  </a:lnTo>
                  <a:lnTo>
                    <a:pt x="7679" y="30980"/>
                  </a:lnTo>
                  <a:lnTo>
                    <a:pt x="5354" y="32296"/>
                  </a:lnTo>
                  <a:lnTo>
                    <a:pt x="3028" y="33613"/>
                  </a:lnTo>
                  <a:lnTo>
                    <a:pt x="88" y="35368"/>
                  </a:lnTo>
                  <a:lnTo>
                    <a:pt x="44" y="35412"/>
                  </a:lnTo>
                  <a:lnTo>
                    <a:pt x="0" y="35456"/>
                  </a:lnTo>
                  <a:lnTo>
                    <a:pt x="0" y="35543"/>
                  </a:lnTo>
                  <a:lnTo>
                    <a:pt x="44" y="35587"/>
                  </a:lnTo>
                  <a:lnTo>
                    <a:pt x="88" y="35675"/>
                  </a:lnTo>
                  <a:lnTo>
                    <a:pt x="263" y="35675"/>
                  </a:lnTo>
                  <a:lnTo>
                    <a:pt x="3203" y="33920"/>
                  </a:lnTo>
                  <a:lnTo>
                    <a:pt x="5529" y="32603"/>
                  </a:lnTo>
                  <a:lnTo>
                    <a:pt x="7855" y="31287"/>
                  </a:lnTo>
                  <a:lnTo>
                    <a:pt x="10180" y="29971"/>
                  </a:lnTo>
                  <a:lnTo>
                    <a:pt x="12638" y="28566"/>
                  </a:lnTo>
                  <a:lnTo>
                    <a:pt x="15095" y="27162"/>
                  </a:lnTo>
                  <a:lnTo>
                    <a:pt x="17508" y="25714"/>
                  </a:lnTo>
                  <a:lnTo>
                    <a:pt x="18693" y="24968"/>
                  </a:lnTo>
                  <a:lnTo>
                    <a:pt x="19878" y="24178"/>
                  </a:lnTo>
                  <a:lnTo>
                    <a:pt x="21019" y="23345"/>
                  </a:lnTo>
                  <a:lnTo>
                    <a:pt x="22160" y="22511"/>
                  </a:lnTo>
                  <a:lnTo>
                    <a:pt x="23301" y="21633"/>
                  </a:lnTo>
                  <a:lnTo>
                    <a:pt x="24398" y="20756"/>
                  </a:lnTo>
                  <a:lnTo>
                    <a:pt x="25451" y="19790"/>
                  </a:lnTo>
                  <a:lnTo>
                    <a:pt x="26460" y="18825"/>
                  </a:lnTo>
                  <a:lnTo>
                    <a:pt x="27469" y="17816"/>
                  </a:lnTo>
                  <a:lnTo>
                    <a:pt x="28435" y="16763"/>
                  </a:lnTo>
                  <a:lnTo>
                    <a:pt x="29970" y="14920"/>
                  </a:lnTo>
                  <a:lnTo>
                    <a:pt x="31550" y="12989"/>
                  </a:lnTo>
                  <a:lnTo>
                    <a:pt x="32954" y="10927"/>
                  </a:lnTo>
                  <a:lnTo>
                    <a:pt x="34095" y="9040"/>
                  </a:lnTo>
                  <a:lnTo>
                    <a:pt x="35236" y="7153"/>
                  </a:lnTo>
                  <a:lnTo>
                    <a:pt x="36640" y="4520"/>
                  </a:lnTo>
                  <a:lnTo>
                    <a:pt x="37869" y="2282"/>
                  </a:lnTo>
                  <a:lnTo>
                    <a:pt x="38703" y="264"/>
                  </a:lnTo>
                  <a:lnTo>
                    <a:pt x="38703" y="176"/>
                  </a:lnTo>
                  <a:lnTo>
                    <a:pt x="38703" y="88"/>
                  </a:lnTo>
                  <a:lnTo>
                    <a:pt x="38659" y="44"/>
                  </a:lnTo>
                  <a:lnTo>
                    <a:pt x="3861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14" name="Google Shape;17314;p486"/>
            <p:cNvSpPr/>
            <p:nvPr/>
          </p:nvSpPr>
          <p:spPr>
            <a:xfrm>
              <a:off x="1893500" y="1524075"/>
              <a:ext cx="943450" cy="835950"/>
            </a:xfrm>
            <a:custGeom>
              <a:avLst/>
              <a:gdLst/>
              <a:ahLst/>
              <a:cxnLst/>
              <a:rect l="l" t="t" r="r" b="b"/>
              <a:pathLst>
                <a:path w="37738" h="33438" extrusionOk="0">
                  <a:moveTo>
                    <a:pt x="37519" y="0"/>
                  </a:moveTo>
                  <a:lnTo>
                    <a:pt x="37431" y="44"/>
                  </a:lnTo>
                  <a:lnTo>
                    <a:pt x="37387" y="88"/>
                  </a:lnTo>
                  <a:lnTo>
                    <a:pt x="36114" y="2502"/>
                  </a:lnTo>
                  <a:lnTo>
                    <a:pt x="34842" y="4915"/>
                  </a:lnTo>
                  <a:lnTo>
                    <a:pt x="33569" y="7065"/>
                  </a:lnTo>
                  <a:lnTo>
                    <a:pt x="32472" y="8864"/>
                  </a:lnTo>
                  <a:lnTo>
                    <a:pt x="31156" y="10751"/>
                  </a:lnTo>
                  <a:lnTo>
                    <a:pt x="29752" y="12550"/>
                  </a:lnTo>
                  <a:lnTo>
                    <a:pt x="27602" y="14920"/>
                  </a:lnTo>
                  <a:lnTo>
                    <a:pt x="26505" y="16061"/>
                  </a:lnTo>
                  <a:lnTo>
                    <a:pt x="25364" y="17158"/>
                  </a:lnTo>
                  <a:lnTo>
                    <a:pt x="24179" y="18211"/>
                  </a:lnTo>
                  <a:lnTo>
                    <a:pt x="22950" y="19264"/>
                  </a:lnTo>
                  <a:lnTo>
                    <a:pt x="21722" y="20229"/>
                  </a:lnTo>
                  <a:lnTo>
                    <a:pt x="20449" y="21151"/>
                  </a:lnTo>
                  <a:lnTo>
                    <a:pt x="19177" y="22072"/>
                  </a:lnTo>
                  <a:lnTo>
                    <a:pt x="17860" y="22950"/>
                  </a:lnTo>
                  <a:lnTo>
                    <a:pt x="16500" y="23827"/>
                  </a:lnTo>
                  <a:lnTo>
                    <a:pt x="15140" y="24617"/>
                  </a:lnTo>
                  <a:lnTo>
                    <a:pt x="12419" y="26241"/>
                  </a:lnTo>
                  <a:lnTo>
                    <a:pt x="9654" y="27777"/>
                  </a:lnTo>
                  <a:lnTo>
                    <a:pt x="6890" y="29313"/>
                  </a:lnTo>
                  <a:lnTo>
                    <a:pt x="5223" y="30234"/>
                  </a:lnTo>
                  <a:lnTo>
                    <a:pt x="2853" y="31463"/>
                  </a:lnTo>
                  <a:lnTo>
                    <a:pt x="88" y="33130"/>
                  </a:lnTo>
                  <a:lnTo>
                    <a:pt x="45" y="33174"/>
                  </a:lnTo>
                  <a:lnTo>
                    <a:pt x="1" y="33218"/>
                  </a:lnTo>
                  <a:lnTo>
                    <a:pt x="1" y="33306"/>
                  </a:lnTo>
                  <a:lnTo>
                    <a:pt x="45" y="33350"/>
                  </a:lnTo>
                  <a:lnTo>
                    <a:pt x="88" y="33437"/>
                  </a:lnTo>
                  <a:lnTo>
                    <a:pt x="176" y="33437"/>
                  </a:lnTo>
                  <a:lnTo>
                    <a:pt x="264" y="33393"/>
                  </a:lnTo>
                  <a:lnTo>
                    <a:pt x="3028" y="31726"/>
                  </a:lnTo>
                  <a:lnTo>
                    <a:pt x="5354" y="30541"/>
                  </a:lnTo>
                  <a:lnTo>
                    <a:pt x="7065" y="29620"/>
                  </a:lnTo>
                  <a:lnTo>
                    <a:pt x="9830" y="28084"/>
                  </a:lnTo>
                  <a:lnTo>
                    <a:pt x="12594" y="26548"/>
                  </a:lnTo>
                  <a:lnTo>
                    <a:pt x="15359" y="24924"/>
                  </a:lnTo>
                  <a:lnTo>
                    <a:pt x="16719" y="24091"/>
                  </a:lnTo>
                  <a:lnTo>
                    <a:pt x="18036" y="23257"/>
                  </a:lnTo>
                  <a:lnTo>
                    <a:pt x="19352" y="22336"/>
                  </a:lnTo>
                  <a:lnTo>
                    <a:pt x="20668" y="21458"/>
                  </a:lnTo>
                  <a:lnTo>
                    <a:pt x="21941" y="20493"/>
                  </a:lnTo>
                  <a:lnTo>
                    <a:pt x="23214" y="19527"/>
                  </a:lnTo>
                  <a:lnTo>
                    <a:pt x="24398" y="18474"/>
                  </a:lnTo>
                  <a:lnTo>
                    <a:pt x="25583" y="17421"/>
                  </a:lnTo>
                  <a:lnTo>
                    <a:pt x="26768" y="16324"/>
                  </a:lnTo>
                  <a:lnTo>
                    <a:pt x="27865" y="15183"/>
                  </a:lnTo>
                  <a:lnTo>
                    <a:pt x="30015" y="12770"/>
                  </a:lnTo>
                  <a:lnTo>
                    <a:pt x="31463" y="10971"/>
                  </a:lnTo>
                  <a:lnTo>
                    <a:pt x="32779" y="9084"/>
                  </a:lnTo>
                  <a:lnTo>
                    <a:pt x="33876" y="7241"/>
                  </a:lnTo>
                  <a:lnTo>
                    <a:pt x="35105" y="5047"/>
                  </a:lnTo>
                  <a:lnTo>
                    <a:pt x="36465" y="2633"/>
                  </a:lnTo>
                  <a:lnTo>
                    <a:pt x="37694" y="264"/>
                  </a:lnTo>
                  <a:lnTo>
                    <a:pt x="37738" y="176"/>
                  </a:lnTo>
                  <a:lnTo>
                    <a:pt x="37738" y="132"/>
                  </a:lnTo>
                  <a:lnTo>
                    <a:pt x="37694" y="44"/>
                  </a:lnTo>
                  <a:lnTo>
                    <a:pt x="3765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15" name="Google Shape;17315;p486"/>
            <p:cNvSpPr/>
            <p:nvPr/>
          </p:nvSpPr>
          <p:spPr>
            <a:xfrm>
              <a:off x="1870475" y="1528450"/>
              <a:ext cx="929200" cy="809625"/>
            </a:xfrm>
            <a:custGeom>
              <a:avLst/>
              <a:gdLst/>
              <a:ahLst/>
              <a:cxnLst/>
              <a:rect l="l" t="t" r="r" b="b"/>
              <a:pathLst>
                <a:path w="37168" h="32385" extrusionOk="0">
                  <a:moveTo>
                    <a:pt x="36948" y="1"/>
                  </a:moveTo>
                  <a:lnTo>
                    <a:pt x="36860" y="45"/>
                  </a:lnTo>
                  <a:lnTo>
                    <a:pt x="36816" y="89"/>
                  </a:lnTo>
                  <a:lnTo>
                    <a:pt x="36202" y="1274"/>
                  </a:lnTo>
                  <a:lnTo>
                    <a:pt x="35236" y="3029"/>
                  </a:lnTo>
                  <a:lnTo>
                    <a:pt x="34271" y="4784"/>
                  </a:lnTo>
                  <a:lnTo>
                    <a:pt x="33306" y="6495"/>
                  </a:lnTo>
                  <a:lnTo>
                    <a:pt x="32296" y="8119"/>
                  </a:lnTo>
                  <a:lnTo>
                    <a:pt x="31155" y="9742"/>
                  </a:lnTo>
                  <a:lnTo>
                    <a:pt x="30585" y="10532"/>
                  </a:lnTo>
                  <a:lnTo>
                    <a:pt x="29971" y="11322"/>
                  </a:lnTo>
                  <a:lnTo>
                    <a:pt x="29312" y="12112"/>
                  </a:lnTo>
                  <a:lnTo>
                    <a:pt x="28654" y="12902"/>
                  </a:lnTo>
                  <a:lnTo>
                    <a:pt x="27908" y="13692"/>
                  </a:lnTo>
                  <a:lnTo>
                    <a:pt x="27162" y="14482"/>
                  </a:lnTo>
                  <a:lnTo>
                    <a:pt x="25232" y="16324"/>
                  </a:lnTo>
                  <a:lnTo>
                    <a:pt x="23257" y="17948"/>
                  </a:lnTo>
                  <a:lnTo>
                    <a:pt x="21282" y="19396"/>
                  </a:lnTo>
                  <a:lnTo>
                    <a:pt x="19088" y="21195"/>
                  </a:lnTo>
                  <a:lnTo>
                    <a:pt x="16587" y="22907"/>
                  </a:lnTo>
                  <a:lnTo>
                    <a:pt x="12111" y="25539"/>
                  </a:lnTo>
                  <a:lnTo>
                    <a:pt x="9303" y="27075"/>
                  </a:lnTo>
                  <a:lnTo>
                    <a:pt x="7241" y="28172"/>
                  </a:lnTo>
                  <a:lnTo>
                    <a:pt x="3291" y="30147"/>
                  </a:lnTo>
                  <a:lnTo>
                    <a:pt x="88" y="32078"/>
                  </a:lnTo>
                  <a:lnTo>
                    <a:pt x="44" y="32121"/>
                  </a:lnTo>
                  <a:lnTo>
                    <a:pt x="0" y="32165"/>
                  </a:lnTo>
                  <a:lnTo>
                    <a:pt x="0" y="32253"/>
                  </a:lnTo>
                  <a:lnTo>
                    <a:pt x="0" y="32297"/>
                  </a:lnTo>
                  <a:lnTo>
                    <a:pt x="88" y="32385"/>
                  </a:lnTo>
                  <a:lnTo>
                    <a:pt x="264" y="32385"/>
                  </a:lnTo>
                  <a:lnTo>
                    <a:pt x="3467" y="30454"/>
                  </a:lnTo>
                  <a:lnTo>
                    <a:pt x="7416" y="28479"/>
                  </a:lnTo>
                  <a:lnTo>
                    <a:pt x="9478" y="27382"/>
                  </a:lnTo>
                  <a:lnTo>
                    <a:pt x="12287" y="25847"/>
                  </a:lnTo>
                  <a:lnTo>
                    <a:pt x="16763" y="23214"/>
                  </a:lnTo>
                  <a:lnTo>
                    <a:pt x="19308" y="21502"/>
                  </a:lnTo>
                  <a:lnTo>
                    <a:pt x="21502" y="19703"/>
                  </a:lnTo>
                  <a:lnTo>
                    <a:pt x="23476" y="18211"/>
                  </a:lnTo>
                  <a:lnTo>
                    <a:pt x="25451" y="16588"/>
                  </a:lnTo>
                  <a:lnTo>
                    <a:pt x="27382" y="14745"/>
                  </a:lnTo>
                  <a:lnTo>
                    <a:pt x="28172" y="13955"/>
                  </a:lnTo>
                  <a:lnTo>
                    <a:pt x="28917" y="13165"/>
                  </a:lnTo>
                  <a:lnTo>
                    <a:pt x="29576" y="12375"/>
                  </a:lnTo>
                  <a:lnTo>
                    <a:pt x="30234" y="11542"/>
                  </a:lnTo>
                  <a:lnTo>
                    <a:pt x="30848" y="10752"/>
                  </a:lnTo>
                  <a:lnTo>
                    <a:pt x="31463" y="9962"/>
                  </a:lnTo>
                  <a:lnTo>
                    <a:pt x="32560" y="8338"/>
                  </a:lnTo>
                  <a:lnTo>
                    <a:pt x="33613" y="6671"/>
                  </a:lnTo>
                  <a:lnTo>
                    <a:pt x="34578" y="4959"/>
                  </a:lnTo>
                  <a:lnTo>
                    <a:pt x="35543" y="3204"/>
                  </a:lnTo>
                  <a:lnTo>
                    <a:pt x="36509" y="1405"/>
                  </a:lnTo>
                  <a:lnTo>
                    <a:pt x="37123" y="264"/>
                  </a:lnTo>
                  <a:lnTo>
                    <a:pt x="37167" y="177"/>
                  </a:lnTo>
                  <a:lnTo>
                    <a:pt x="37167" y="133"/>
                  </a:lnTo>
                  <a:lnTo>
                    <a:pt x="37123" y="89"/>
                  </a:lnTo>
                  <a:lnTo>
                    <a:pt x="37079" y="45"/>
                  </a:lnTo>
                  <a:lnTo>
                    <a:pt x="3699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16" name="Google Shape;17316;p486"/>
            <p:cNvSpPr/>
            <p:nvPr/>
          </p:nvSpPr>
          <p:spPr>
            <a:xfrm>
              <a:off x="1846325" y="1555900"/>
              <a:ext cx="900675" cy="760250"/>
            </a:xfrm>
            <a:custGeom>
              <a:avLst/>
              <a:gdLst/>
              <a:ahLst/>
              <a:cxnLst/>
              <a:rect l="l" t="t" r="r" b="b"/>
              <a:pathLst>
                <a:path w="36027" h="30410" extrusionOk="0">
                  <a:moveTo>
                    <a:pt x="35895" y="0"/>
                  </a:moveTo>
                  <a:lnTo>
                    <a:pt x="35807" y="44"/>
                  </a:lnTo>
                  <a:lnTo>
                    <a:pt x="35763" y="44"/>
                  </a:lnTo>
                  <a:lnTo>
                    <a:pt x="35720" y="132"/>
                  </a:lnTo>
                  <a:lnTo>
                    <a:pt x="34315" y="2677"/>
                  </a:lnTo>
                  <a:lnTo>
                    <a:pt x="33350" y="4520"/>
                  </a:lnTo>
                  <a:lnTo>
                    <a:pt x="32341" y="6231"/>
                  </a:lnTo>
                  <a:lnTo>
                    <a:pt x="31814" y="7065"/>
                  </a:lnTo>
                  <a:lnTo>
                    <a:pt x="31244" y="7855"/>
                  </a:lnTo>
                  <a:lnTo>
                    <a:pt x="30673" y="8644"/>
                  </a:lnTo>
                  <a:lnTo>
                    <a:pt x="30059" y="9434"/>
                  </a:lnTo>
                  <a:lnTo>
                    <a:pt x="29401" y="10180"/>
                  </a:lnTo>
                  <a:lnTo>
                    <a:pt x="28786" y="10926"/>
                  </a:lnTo>
                  <a:lnTo>
                    <a:pt x="28084" y="11672"/>
                  </a:lnTo>
                  <a:lnTo>
                    <a:pt x="27382" y="12418"/>
                  </a:lnTo>
                  <a:lnTo>
                    <a:pt x="25890" y="13822"/>
                  </a:lnTo>
                  <a:lnTo>
                    <a:pt x="24311" y="15226"/>
                  </a:lnTo>
                  <a:lnTo>
                    <a:pt x="22643" y="16455"/>
                  </a:lnTo>
                  <a:lnTo>
                    <a:pt x="20976" y="17815"/>
                  </a:lnTo>
                  <a:lnTo>
                    <a:pt x="20361" y="18386"/>
                  </a:lnTo>
                  <a:lnTo>
                    <a:pt x="19703" y="18912"/>
                  </a:lnTo>
                  <a:lnTo>
                    <a:pt x="19045" y="19483"/>
                  </a:lnTo>
                  <a:lnTo>
                    <a:pt x="18343" y="20009"/>
                  </a:lnTo>
                  <a:lnTo>
                    <a:pt x="16851" y="21019"/>
                  </a:lnTo>
                  <a:lnTo>
                    <a:pt x="15271" y="21984"/>
                  </a:lnTo>
                  <a:lnTo>
                    <a:pt x="13648" y="22906"/>
                  </a:lnTo>
                  <a:lnTo>
                    <a:pt x="12024" y="23827"/>
                  </a:lnTo>
                  <a:lnTo>
                    <a:pt x="8821" y="25494"/>
                  </a:lnTo>
                  <a:lnTo>
                    <a:pt x="7241" y="26328"/>
                  </a:lnTo>
                  <a:lnTo>
                    <a:pt x="3380" y="28215"/>
                  </a:lnTo>
                  <a:lnTo>
                    <a:pt x="89" y="30102"/>
                  </a:lnTo>
                  <a:lnTo>
                    <a:pt x="45" y="30146"/>
                  </a:lnTo>
                  <a:lnTo>
                    <a:pt x="1" y="30190"/>
                  </a:lnTo>
                  <a:lnTo>
                    <a:pt x="1" y="30277"/>
                  </a:lnTo>
                  <a:lnTo>
                    <a:pt x="45" y="30321"/>
                  </a:lnTo>
                  <a:lnTo>
                    <a:pt x="89" y="30409"/>
                  </a:lnTo>
                  <a:lnTo>
                    <a:pt x="264" y="30409"/>
                  </a:lnTo>
                  <a:lnTo>
                    <a:pt x="3555" y="28522"/>
                  </a:lnTo>
                  <a:lnTo>
                    <a:pt x="7373" y="26635"/>
                  </a:lnTo>
                  <a:lnTo>
                    <a:pt x="8952" y="25846"/>
                  </a:lnTo>
                  <a:lnTo>
                    <a:pt x="12200" y="24134"/>
                  </a:lnTo>
                  <a:lnTo>
                    <a:pt x="13867" y="23213"/>
                  </a:lnTo>
                  <a:lnTo>
                    <a:pt x="15491" y="22291"/>
                  </a:lnTo>
                  <a:lnTo>
                    <a:pt x="17027" y="21282"/>
                  </a:lnTo>
                  <a:lnTo>
                    <a:pt x="18518" y="20273"/>
                  </a:lnTo>
                  <a:lnTo>
                    <a:pt x="19264" y="19746"/>
                  </a:lnTo>
                  <a:lnTo>
                    <a:pt x="19923" y="19176"/>
                  </a:lnTo>
                  <a:lnTo>
                    <a:pt x="20581" y="18649"/>
                  </a:lnTo>
                  <a:lnTo>
                    <a:pt x="21239" y="18079"/>
                  </a:lnTo>
                  <a:lnTo>
                    <a:pt x="22863" y="16718"/>
                  </a:lnTo>
                  <a:lnTo>
                    <a:pt x="24530" y="15490"/>
                  </a:lnTo>
                  <a:lnTo>
                    <a:pt x="26154" y="14086"/>
                  </a:lnTo>
                  <a:lnTo>
                    <a:pt x="27646" y="12638"/>
                  </a:lnTo>
                  <a:lnTo>
                    <a:pt x="28348" y="11935"/>
                  </a:lnTo>
                  <a:lnTo>
                    <a:pt x="29050" y="11189"/>
                  </a:lnTo>
                  <a:lnTo>
                    <a:pt x="29708" y="10444"/>
                  </a:lnTo>
                  <a:lnTo>
                    <a:pt x="30322" y="9654"/>
                  </a:lnTo>
                  <a:lnTo>
                    <a:pt x="30937" y="8864"/>
                  </a:lnTo>
                  <a:lnTo>
                    <a:pt x="31507" y="8074"/>
                  </a:lnTo>
                  <a:lnTo>
                    <a:pt x="32078" y="7240"/>
                  </a:lnTo>
                  <a:lnTo>
                    <a:pt x="32648" y="6407"/>
                  </a:lnTo>
                  <a:lnTo>
                    <a:pt x="33175" y="5573"/>
                  </a:lnTo>
                  <a:lnTo>
                    <a:pt x="33657" y="4695"/>
                  </a:lnTo>
                  <a:lnTo>
                    <a:pt x="34666" y="2852"/>
                  </a:lnTo>
                  <a:lnTo>
                    <a:pt x="36027" y="263"/>
                  </a:lnTo>
                  <a:lnTo>
                    <a:pt x="36027" y="219"/>
                  </a:lnTo>
                  <a:lnTo>
                    <a:pt x="36027" y="132"/>
                  </a:lnTo>
                  <a:lnTo>
                    <a:pt x="35983" y="88"/>
                  </a:lnTo>
                  <a:lnTo>
                    <a:pt x="35939" y="44"/>
                  </a:lnTo>
                  <a:lnTo>
                    <a:pt x="3589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17" name="Google Shape;17317;p486"/>
            <p:cNvSpPr/>
            <p:nvPr/>
          </p:nvSpPr>
          <p:spPr>
            <a:xfrm>
              <a:off x="1799150" y="1626100"/>
              <a:ext cx="840350" cy="647250"/>
            </a:xfrm>
            <a:custGeom>
              <a:avLst/>
              <a:gdLst/>
              <a:ahLst/>
              <a:cxnLst/>
              <a:rect l="l" t="t" r="r" b="b"/>
              <a:pathLst>
                <a:path w="33614" h="25890" extrusionOk="0">
                  <a:moveTo>
                    <a:pt x="33394" y="0"/>
                  </a:moveTo>
                  <a:lnTo>
                    <a:pt x="33350" y="44"/>
                  </a:lnTo>
                  <a:lnTo>
                    <a:pt x="33306" y="88"/>
                  </a:lnTo>
                  <a:lnTo>
                    <a:pt x="31639" y="2896"/>
                  </a:lnTo>
                  <a:lnTo>
                    <a:pt x="30322" y="4783"/>
                  </a:lnTo>
                  <a:lnTo>
                    <a:pt x="28874" y="6495"/>
                  </a:lnTo>
                  <a:lnTo>
                    <a:pt x="26944" y="8425"/>
                  </a:lnTo>
                  <a:lnTo>
                    <a:pt x="25057" y="10049"/>
                  </a:lnTo>
                  <a:lnTo>
                    <a:pt x="22994" y="11673"/>
                  </a:lnTo>
                  <a:lnTo>
                    <a:pt x="20362" y="14042"/>
                  </a:lnTo>
                  <a:lnTo>
                    <a:pt x="18124" y="15973"/>
                  </a:lnTo>
                  <a:lnTo>
                    <a:pt x="16105" y="17289"/>
                  </a:lnTo>
                  <a:lnTo>
                    <a:pt x="14174" y="18430"/>
                  </a:lnTo>
                  <a:lnTo>
                    <a:pt x="12112" y="19571"/>
                  </a:lnTo>
                  <a:lnTo>
                    <a:pt x="7812" y="21721"/>
                  </a:lnTo>
                  <a:lnTo>
                    <a:pt x="5662" y="22555"/>
                  </a:lnTo>
                  <a:lnTo>
                    <a:pt x="3511" y="23608"/>
                  </a:lnTo>
                  <a:lnTo>
                    <a:pt x="89" y="25583"/>
                  </a:lnTo>
                  <a:lnTo>
                    <a:pt x="1" y="25626"/>
                  </a:lnTo>
                  <a:lnTo>
                    <a:pt x="1" y="25670"/>
                  </a:lnTo>
                  <a:lnTo>
                    <a:pt x="1" y="25758"/>
                  </a:lnTo>
                  <a:lnTo>
                    <a:pt x="1" y="25802"/>
                  </a:lnTo>
                  <a:lnTo>
                    <a:pt x="89" y="25890"/>
                  </a:lnTo>
                  <a:lnTo>
                    <a:pt x="264" y="25890"/>
                  </a:lnTo>
                  <a:lnTo>
                    <a:pt x="3687" y="23915"/>
                  </a:lnTo>
                  <a:lnTo>
                    <a:pt x="5793" y="22862"/>
                  </a:lnTo>
                  <a:lnTo>
                    <a:pt x="7943" y="22028"/>
                  </a:lnTo>
                  <a:lnTo>
                    <a:pt x="12288" y="19878"/>
                  </a:lnTo>
                  <a:lnTo>
                    <a:pt x="14350" y="18737"/>
                  </a:lnTo>
                  <a:lnTo>
                    <a:pt x="16281" y="17596"/>
                  </a:lnTo>
                  <a:lnTo>
                    <a:pt x="18299" y="16236"/>
                  </a:lnTo>
                  <a:lnTo>
                    <a:pt x="18343" y="16236"/>
                  </a:lnTo>
                  <a:lnTo>
                    <a:pt x="20581" y="14305"/>
                  </a:lnTo>
                  <a:lnTo>
                    <a:pt x="23214" y="11936"/>
                  </a:lnTo>
                  <a:lnTo>
                    <a:pt x="25276" y="10356"/>
                  </a:lnTo>
                  <a:lnTo>
                    <a:pt x="27207" y="8689"/>
                  </a:lnTo>
                  <a:lnTo>
                    <a:pt x="29138" y="6758"/>
                  </a:lnTo>
                  <a:lnTo>
                    <a:pt x="30586" y="5003"/>
                  </a:lnTo>
                  <a:lnTo>
                    <a:pt x="31946" y="3116"/>
                  </a:lnTo>
                  <a:lnTo>
                    <a:pt x="33570" y="264"/>
                  </a:lnTo>
                  <a:lnTo>
                    <a:pt x="33613" y="220"/>
                  </a:lnTo>
                  <a:lnTo>
                    <a:pt x="33613" y="132"/>
                  </a:lnTo>
                  <a:lnTo>
                    <a:pt x="33570" y="88"/>
                  </a:lnTo>
                  <a:lnTo>
                    <a:pt x="33526" y="44"/>
                  </a:lnTo>
                  <a:lnTo>
                    <a:pt x="3343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18" name="Google Shape;17318;p486"/>
            <p:cNvSpPr/>
            <p:nvPr/>
          </p:nvSpPr>
          <p:spPr>
            <a:xfrm>
              <a:off x="1775025" y="2163625"/>
              <a:ext cx="160200" cy="88875"/>
            </a:xfrm>
            <a:custGeom>
              <a:avLst/>
              <a:gdLst/>
              <a:ahLst/>
              <a:cxnLst/>
              <a:rect l="l" t="t" r="r" b="b"/>
              <a:pathLst>
                <a:path w="6408" h="3555" extrusionOk="0">
                  <a:moveTo>
                    <a:pt x="6144" y="1"/>
                  </a:moveTo>
                  <a:lnTo>
                    <a:pt x="3555" y="1229"/>
                  </a:lnTo>
                  <a:lnTo>
                    <a:pt x="88" y="3204"/>
                  </a:lnTo>
                  <a:lnTo>
                    <a:pt x="45" y="3248"/>
                  </a:lnTo>
                  <a:lnTo>
                    <a:pt x="1" y="3336"/>
                  </a:lnTo>
                  <a:lnTo>
                    <a:pt x="1" y="3379"/>
                  </a:lnTo>
                  <a:lnTo>
                    <a:pt x="45" y="3467"/>
                  </a:lnTo>
                  <a:lnTo>
                    <a:pt x="88" y="3511"/>
                  </a:lnTo>
                  <a:lnTo>
                    <a:pt x="176" y="3555"/>
                  </a:lnTo>
                  <a:lnTo>
                    <a:pt x="264" y="3511"/>
                  </a:lnTo>
                  <a:lnTo>
                    <a:pt x="3730" y="1537"/>
                  </a:lnTo>
                  <a:lnTo>
                    <a:pt x="6319" y="352"/>
                  </a:lnTo>
                  <a:lnTo>
                    <a:pt x="6363" y="308"/>
                  </a:lnTo>
                  <a:lnTo>
                    <a:pt x="6407" y="220"/>
                  </a:lnTo>
                  <a:lnTo>
                    <a:pt x="6407" y="176"/>
                  </a:lnTo>
                  <a:lnTo>
                    <a:pt x="6363" y="88"/>
                  </a:lnTo>
                  <a:lnTo>
                    <a:pt x="6319" y="45"/>
                  </a:lnTo>
                  <a:lnTo>
                    <a:pt x="627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19" name="Google Shape;17319;p486"/>
            <p:cNvSpPr/>
            <p:nvPr/>
          </p:nvSpPr>
          <p:spPr>
            <a:xfrm>
              <a:off x="2327925" y="1808200"/>
              <a:ext cx="137150" cy="118500"/>
            </a:xfrm>
            <a:custGeom>
              <a:avLst/>
              <a:gdLst/>
              <a:ahLst/>
              <a:cxnLst/>
              <a:rect l="l" t="t" r="r" b="b"/>
              <a:pathLst>
                <a:path w="5486" h="4740" extrusionOk="0">
                  <a:moveTo>
                    <a:pt x="5266" y="0"/>
                  </a:moveTo>
                  <a:lnTo>
                    <a:pt x="5222" y="44"/>
                  </a:lnTo>
                  <a:lnTo>
                    <a:pt x="3555" y="1492"/>
                  </a:lnTo>
                  <a:lnTo>
                    <a:pt x="88" y="4432"/>
                  </a:lnTo>
                  <a:lnTo>
                    <a:pt x="44" y="4476"/>
                  </a:lnTo>
                  <a:lnTo>
                    <a:pt x="0" y="4520"/>
                  </a:lnTo>
                  <a:lnTo>
                    <a:pt x="0" y="4608"/>
                  </a:lnTo>
                  <a:lnTo>
                    <a:pt x="44" y="4652"/>
                  </a:lnTo>
                  <a:lnTo>
                    <a:pt x="88" y="4696"/>
                  </a:lnTo>
                  <a:lnTo>
                    <a:pt x="176" y="4740"/>
                  </a:lnTo>
                  <a:lnTo>
                    <a:pt x="308" y="4696"/>
                  </a:lnTo>
                  <a:lnTo>
                    <a:pt x="3774" y="1756"/>
                  </a:lnTo>
                  <a:lnTo>
                    <a:pt x="5442" y="308"/>
                  </a:lnTo>
                  <a:lnTo>
                    <a:pt x="5485" y="264"/>
                  </a:lnTo>
                  <a:lnTo>
                    <a:pt x="5485" y="176"/>
                  </a:lnTo>
                  <a:lnTo>
                    <a:pt x="5485" y="132"/>
                  </a:lnTo>
                  <a:lnTo>
                    <a:pt x="5442" y="44"/>
                  </a:lnTo>
                  <a:lnTo>
                    <a:pt x="539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20" name="Google Shape;17320;p486"/>
            <p:cNvSpPr/>
            <p:nvPr/>
          </p:nvSpPr>
          <p:spPr>
            <a:xfrm>
              <a:off x="2313650" y="1698500"/>
              <a:ext cx="210675" cy="199675"/>
            </a:xfrm>
            <a:custGeom>
              <a:avLst/>
              <a:gdLst/>
              <a:ahLst/>
              <a:cxnLst/>
              <a:rect l="l" t="t" r="r" b="b"/>
              <a:pathLst>
                <a:path w="8427" h="7987" extrusionOk="0">
                  <a:moveTo>
                    <a:pt x="8251" y="0"/>
                  </a:moveTo>
                  <a:lnTo>
                    <a:pt x="8163" y="44"/>
                  </a:lnTo>
                  <a:lnTo>
                    <a:pt x="8119" y="88"/>
                  </a:lnTo>
                  <a:lnTo>
                    <a:pt x="6671" y="1800"/>
                  </a:lnTo>
                  <a:lnTo>
                    <a:pt x="4872" y="3599"/>
                  </a:lnTo>
                  <a:lnTo>
                    <a:pt x="3380" y="4827"/>
                  </a:lnTo>
                  <a:lnTo>
                    <a:pt x="1712" y="6231"/>
                  </a:lnTo>
                  <a:lnTo>
                    <a:pt x="45" y="7680"/>
                  </a:lnTo>
                  <a:lnTo>
                    <a:pt x="1" y="7767"/>
                  </a:lnTo>
                  <a:lnTo>
                    <a:pt x="1" y="7811"/>
                  </a:lnTo>
                  <a:lnTo>
                    <a:pt x="1" y="7899"/>
                  </a:lnTo>
                  <a:lnTo>
                    <a:pt x="45" y="7943"/>
                  </a:lnTo>
                  <a:lnTo>
                    <a:pt x="89" y="7987"/>
                  </a:lnTo>
                  <a:lnTo>
                    <a:pt x="176" y="7987"/>
                  </a:lnTo>
                  <a:lnTo>
                    <a:pt x="308" y="7943"/>
                  </a:lnTo>
                  <a:lnTo>
                    <a:pt x="1932" y="6495"/>
                  </a:lnTo>
                  <a:lnTo>
                    <a:pt x="3599" y="5091"/>
                  </a:lnTo>
                  <a:lnTo>
                    <a:pt x="5091" y="3862"/>
                  </a:lnTo>
                  <a:lnTo>
                    <a:pt x="6934" y="2063"/>
                  </a:lnTo>
                  <a:lnTo>
                    <a:pt x="8382" y="308"/>
                  </a:lnTo>
                  <a:lnTo>
                    <a:pt x="8426" y="220"/>
                  </a:lnTo>
                  <a:lnTo>
                    <a:pt x="8426" y="176"/>
                  </a:lnTo>
                  <a:lnTo>
                    <a:pt x="8426" y="88"/>
                  </a:lnTo>
                  <a:lnTo>
                    <a:pt x="8382" y="44"/>
                  </a:lnTo>
                  <a:lnTo>
                    <a:pt x="829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21" name="Google Shape;17321;p486"/>
            <p:cNvSpPr/>
            <p:nvPr/>
          </p:nvSpPr>
          <p:spPr>
            <a:xfrm>
              <a:off x="1726750" y="2143875"/>
              <a:ext cx="109725" cy="64750"/>
            </a:xfrm>
            <a:custGeom>
              <a:avLst/>
              <a:gdLst/>
              <a:ahLst/>
              <a:cxnLst/>
              <a:rect l="l" t="t" r="r" b="b"/>
              <a:pathLst>
                <a:path w="4389" h="2590" extrusionOk="0">
                  <a:moveTo>
                    <a:pt x="4126" y="1"/>
                  </a:moveTo>
                  <a:lnTo>
                    <a:pt x="89" y="2283"/>
                  </a:lnTo>
                  <a:lnTo>
                    <a:pt x="45" y="2327"/>
                  </a:lnTo>
                  <a:lnTo>
                    <a:pt x="1" y="2370"/>
                  </a:lnTo>
                  <a:lnTo>
                    <a:pt x="1" y="2458"/>
                  </a:lnTo>
                  <a:lnTo>
                    <a:pt x="1" y="2502"/>
                  </a:lnTo>
                  <a:lnTo>
                    <a:pt x="89" y="2590"/>
                  </a:lnTo>
                  <a:lnTo>
                    <a:pt x="264" y="2590"/>
                  </a:lnTo>
                  <a:lnTo>
                    <a:pt x="4301" y="308"/>
                  </a:lnTo>
                  <a:lnTo>
                    <a:pt x="4389" y="264"/>
                  </a:lnTo>
                  <a:lnTo>
                    <a:pt x="4389" y="220"/>
                  </a:lnTo>
                  <a:lnTo>
                    <a:pt x="4389" y="176"/>
                  </a:lnTo>
                  <a:lnTo>
                    <a:pt x="4389" y="89"/>
                  </a:lnTo>
                  <a:lnTo>
                    <a:pt x="4345" y="45"/>
                  </a:lnTo>
                  <a:lnTo>
                    <a:pt x="430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22" name="Google Shape;17322;p486"/>
            <p:cNvSpPr/>
            <p:nvPr/>
          </p:nvSpPr>
          <p:spPr>
            <a:xfrm>
              <a:off x="2462850" y="1368300"/>
              <a:ext cx="930300" cy="1502925"/>
            </a:xfrm>
            <a:custGeom>
              <a:avLst/>
              <a:gdLst/>
              <a:ahLst/>
              <a:cxnLst/>
              <a:rect l="l" t="t" r="r" b="b"/>
              <a:pathLst>
                <a:path w="37212" h="60117" extrusionOk="0">
                  <a:moveTo>
                    <a:pt x="35105" y="0"/>
                  </a:moveTo>
                  <a:lnTo>
                    <a:pt x="35017" y="44"/>
                  </a:lnTo>
                  <a:lnTo>
                    <a:pt x="34974" y="88"/>
                  </a:lnTo>
                  <a:lnTo>
                    <a:pt x="34974" y="176"/>
                  </a:lnTo>
                  <a:lnTo>
                    <a:pt x="34974" y="220"/>
                  </a:lnTo>
                  <a:lnTo>
                    <a:pt x="35017" y="308"/>
                  </a:lnTo>
                  <a:lnTo>
                    <a:pt x="36334" y="1712"/>
                  </a:lnTo>
                  <a:lnTo>
                    <a:pt x="36509" y="2151"/>
                  </a:lnTo>
                  <a:lnTo>
                    <a:pt x="36773" y="4388"/>
                  </a:lnTo>
                  <a:lnTo>
                    <a:pt x="36860" y="7328"/>
                  </a:lnTo>
                  <a:lnTo>
                    <a:pt x="36729" y="8513"/>
                  </a:lnTo>
                  <a:lnTo>
                    <a:pt x="35939" y="10400"/>
                  </a:lnTo>
                  <a:lnTo>
                    <a:pt x="34974" y="12726"/>
                  </a:lnTo>
                  <a:lnTo>
                    <a:pt x="33657" y="16587"/>
                  </a:lnTo>
                  <a:lnTo>
                    <a:pt x="32253" y="19088"/>
                  </a:lnTo>
                  <a:lnTo>
                    <a:pt x="30936" y="21590"/>
                  </a:lnTo>
                  <a:lnTo>
                    <a:pt x="29883" y="24047"/>
                  </a:lnTo>
                  <a:lnTo>
                    <a:pt x="27251" y="28742"/>
                  </a:lnTo>
                  <a:lnTo>
                    <a:pt x="27251" y="28830"/>
                  </a:lnTo>
                  <a:lnTo>
                    <a:pt x="27207" y="30541"/>
                  </a:lnTo>
                  <a:lnTo>
                    <a:pt x="27207" y="30585"/>
                  </a:lnTo>
                  <a:lnTo>
                    <a:pt x="27338" y="32209"/>
                  </a:lnTo>
                  <a:lnTo>
                    <a:pt x="28435" y="40239"/>
                  </a:lnTo>
                  <a:lnTo>
                    <a:pt x="28216" y="40546"/>
                  </a:lnTo>
                  <a:lnTo>
                    <a:pt x="27426" y="41204"/>
                  </a:lnTo>
                  <a:lnTo>
                    <a:pt x="25144" y="42564"/>
                  </a:lnTo>
                  <a:lnTo>
                    <a:pt x="22731" y="44232"/>
                  </a:lnTo>
                  <a:lnTo>
                    <a:pt x="20054" y="45855"/>
                  </a:lnTo>
                  <a:lnTo>
                    <a:pt x="16500" y="48664"/>
                  </a:lnTo>
                  <a:lnTo>
                    <a:pt x="14569" y="49761"/>
                  </a:lnTo>
                  <a:lnTo>
                    <a:pt x="14569" y="49805"/>
                  </a:lnTo>
                  <a:lnTo>
                    <a:pt x="12419" y="51867"/>
                  </a:lnTo>
                  <a:lnTo>
                    <a:pt x="11410" y="52525"/>
                  </a:lnTo>
                  <a:lnTo>
                    <a:pt x="8119" y="54280"/>
                  </a:lnTo>
                  <a:lnTo>
                    <a:pt x="6627" y="54939"/>
                  </a:lnTo>
                  <a:lnTo>
                    <a:pt x="5135" y="55992"/>
                  </a:lnTo>
                  <a:lnTo>
                    <a:pt x="3160" y="57484"/>
                  </a:lnTo>
                  <a:lnTo>
                    <a:pt x="88" y="59809"/>
                  </a:lnTo>
                  <a:lnTo>
                    <a:pt x="1" y="59853"/>
                  </a:lnTo>
                  <a:lnTo>
                    <a:pt x="1" y="59941"/>
                  </a:lnTo>
                  <a:lnTo>
                    <a:pt x="1" y="59985"/>
                  </a:lnTo>
                  <a:lnTo>
                    <a:pt x="45" y="60073"/>
                  </a:lnTo>
                  <a:lnTo>
                    <a:pt x="88" y="60117"/>
                  </a:lnTo>
                  <a:lnTo>
                    <a:pt x="176" y="60117"/>
                  </a:lnTo>
                  <a:lnTo>
                    <a:pt x="264" y="60073"/>
                  </a:lnTo>
                  <a:lnTo>
                    <a:pt x="3336" y="57747"/>
                  </a:lnTo>
                  <a:lnTo>
                    <a:pt x="5354" y="56299"/>
                  </a:lnTo>
                  <a:lnTo>
                    <a:pt x="6802" y="55246"/>
                  </a:lnTo>
                  <a:lnTo>
                    <a:pt x="8250" y="54588"/>
                  </a:lnTo>
                  <a:lnTo>
                    <a:pt x="11585" y="52832"/>
                  </a:lnTo>
                  <a:lnTo>
                    <a:pt x="12638" y="52130"/>
                  </a:lnTo>
                  <a:lnTo>
                    <a:pt x="14788" y="50068"/>
                  </a:lnTo>
                  <a:lnTo>
                    <a:pt x="16675" y="48971"/>
                  </a:lnTo>
                  <a:lnTo>
                    <a:pt x="16719" y="48971"/>
                  </a:lnTo>
                  <a:lnTo>
                    <a:pt x="20230" y="46163"/>
                  </a:lnTo>
                  <a:lnTo>
                    <a:pt x="22906" y="44539"/>
                  </a:lnTo>
                  <a:lnTo>
                    <a:pt x="25320" y="42828"/>
                  </a:lnTo>
                  <a:lnTo>
                    <a:pt x="27645" y="41467"/>
                  </a:lnTo>
                  <a:lnTo>
                    <a:pt x="28435" y="40809"/>
                  </a:lnTo>
                  <a:lnTo>
                    <a:pt x="28479" y="40809"/>
                  </a:lnTo>
                  <a:lnTo>
                    <a:pt x="28786" y="40370"/>
                  </a:lnTo>
                  <a:lnTo>
                    <a:pt x="28786" y="40239"/>
                  </a:lnTo>
                  <a:lnTo>
                    <a:pt x="27689" y="32165"/>
                  </a:lnTo>
                  <a:lnTo>
                    <a:pt x="27558" y="30541"/>
                  </a:lnTo>
                  <a:lnTo>
                    <a:pt x="27602" y="28874"/>
                  </a:lnTo>
                  <a:lnTo>
                    <a:pt x="30191" y="24222"/>
                  </a:lnTo>
                  <a:lnTo>
                    <a:pt x="31244" y="21721"/>
                  </a:lnTo>
                  <a:lnTo>
                    <a:pt x="32560" y="19264"/>
                  </a:lnTo>
                  <a:lnTo>
                    <a:pt x="33964" y="16719"/>
                  </a:lnTo>
                  <a:lnTo>
                    <a:pt x="33964" y="16675"/>
                  </a:lnTo>
                  <a:lnTo>
                    <a:pt x="35281" y="12857"/>
                  </a:lnTo>
                  <a:lnTo>
                    <a:pt x="36246" y="10532"/>
                  </a:lnTo>
                  <a:lnTo>
                    <a:pt x="37080" y="8645"/>
                  </a:lnTo>
                  <a:lnTo>
                    <a:pt x="37080" y="8601"/>
                  </a:lnTo>
                  <a:lnTo>
                    <a:pt x="37211" y="7328"/>
                  </a:lnTo>
                  <a:lnTo>
                    <a:pt x="37124" y="4388"/>
                  </a:lnTo>
                  <a:lnTo>
                    <a:pt x="36860" y="2107"/>
                  </a:lnTo>
                  <a:lnTo>
                    <a:pt x="36860" y="2063"/>
                  </a:lnTo>
                  <a:lnTo>
                    <a:pt x="36641" y="1536"/>
                  </a:lnTo>
                  <a:lnTo>
                    <a:pt x="36597" y="1492"/>
                  </a:lnTo>
                  <a:lnTo>
                    <a:pt x="35281" y="44"/>
                  </a:lnTo>
                  <a:lnTo>
                    <a:pt x="3523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23" name="Google Shape;17323;p486"/>
            <p:cNvSpPr/>
            <p:nvPr/>
          </p:nvSpPr>
          <p:spPr>
            <a:xfrm>
              <a:off x="2491375" y="1390250"/>
              <a:ext cx="930300" cy="1507300"/>
            </a:xfrm>
            <a:custGeom>
              <a:avLst/>
              <a:gdLst/>
              <a:ahLst/>
              <a:cxnLst/>
              <a:rect l="l" t="t" r="r" b="b"/>
              <a:pathLst>
                <a:path w="37212" h="60292" extrusionOk="0">
                  <a:moveTo>
                    <a:pt x="35895" y="0"/>
                  </a:moveTo>
                  <a:lnTo>
                    <a:pt x="35851" y="44"/>
                  </a:lnTo>
                  <a:lnTo>
                    <a:pt x="35807" y="88"/>
                  </a:lnTo>
                  <a:lnTo>
                    <a:pt x="35807" y="176"/>
                  </a:lnTo>
                  <a:lnTo>
                    <a:pt x="35851" y="219"/>
                  </a:lnTo>
                  <a:lnTo>
                    <a:pt x="35851" y="307"/>
                  </a:lnTo>
                  <a:lnTo>
                    <a:pt x="36772" y="1141"/>
                  </a:lnTo>
                  <a:lnTo>
                    <a:pt x="36772" y="2370"/>
                  </a:lnTo>
                  <a:lnTo>
                    <a:pt x="36860" y="5310"/>
                  </a:lnTo>
                  <a:lnTo>
                    <a:pt x="36860" y="7240"/>
                  </a:lnTo>
                  <a:lnTo>
                    <a:pt x="36860" y="7899"/>
                  </a:lnTo>
                  <a:lnTo>
                    <a:pt x="36772" y="8513"/>
                  </a:lnTo>
                  <a:lnTo>
                    <a:pt x="36597" y="9127"/>
                  </a:lnTo>
                  <a:lnTo>
                    <a:pt x="36378" y="9785"/>
                  </a:lnTo>
                  <a:lnTo>
                    <a:pt x="35588" y="11584"/>
                  </a:lnTo>
                  <a:lnTo>
                    <a:pt x="34578" y="13822"/>
                  </a:lnTo>
                  <a:lnTo>
                    <a:pt x="33481" y="16587"/>
                  </a:lnTo>
                  <a:lnTo>
                    <a:pt x="32033" y="18956"/>
                  </a:lnTo>
                  <a:lnTo>
                    <a:pt x="30717" y="21370"/>
                  </a:lnTo>
                  <a:lnTo>
                    <a:pt x="30717" y="21414"/>
                  </a:lnTo>
                  <a:lnTo>
                    <a:pt x="29927" y="23652"/>
                  </a:lnTo>
                  <a:lnTo>
                    <a:pt x="29927" y="23739"/>
                  </a:lnTo>
                  <a:lnTo>
                    <a:pt x="30190" y="24880"/>
                  </a:lnTo>
                  <a:lnTo>
                    <a:pt x="30410" y="29488"/>
                  </a:lnTo>
                  <a:lnTo>
                    <a:pt x="30454" y="32428"/>
                  </a:lnTo>
                  <a:lnTo>
                    <a:pt x="30454" y="35543"/>
                  </a:lnTo>
                  <a:lnTo>
                    <a:pt x="30410" y="40151"/>
                  </a:lnTo>
                  <a:lnTo>
                    <a:pt x="30234" y="40370"/>
                  </a:lnTo>
                  <a:lnTo>
                    <a:pt x="29225" y="40940"/>
                  </a:lnTo>
                  <a:lnTo>
                    <a:pt x="29181" y="40940"/>
                  </a:lnTo>
                  <a:lnTo>
                    <a:pt x="28172" y="41906"/>
                  </a:lnTo>
                  <a:lnTo>
                    <a:pt x="26153" y="43047"/>
                  </a:lnTo>
                  <a:lnTo>
                    <a:pt x="23257" y="44626"/>
                  </a:lnTo>
                  <a:lnTo>
                    <a:pt x="20800" y="46162"/>
                  </a:lnTo>
                  <a:lnTo>
                    <a:pt x="18825" y="47391"/>
                  </a:lnTo>
                  <a:lnTo>
                    <a:pt x="16017" y="49541"/>
                  </a:lnTo>
                  <a:lnTo>
                    <a:pt x="13911" y="50550"/>
                  </a:lnTo>
                  <a:lnTo>
                    <a:pt x="13867" y="50594"/>
                  </a:lnTo>
                  <a:lnTo>
                    <a:pt x="12024" y="52218"/>
                  </a:lnTo>
                  <a:lnTo>
                    <a:pt x="11015" y="52876"/>
                  </a:lnTo>
                  <a:lnTo>
                    <a:pt x="7329" y="54850"/>
                  </a:lnTo>
                  <a:lnTo>
                    <a:pt x="5881" y="55596"/>
                  </a:lnTo>
                  <a:lnTo>
                    <a:pt x="4213" y="56869"/>
                  </a:lnTo>
                  <a:lnTo>
                    <a:pt x="2151" y="58361"/>
                  </a:lnTo>
                  <a:lnTo>
                    <a:pt x="88" y="59984"/>
                  </a:lnTo>
                  <a:lnTo>
                    <a:pt x="44" y="60028"/>
                  </a:lnTo>
                  <a:lnTo>
                    <a:pt x="1" y="60072"/>
                  </a:lnTo>
                  <a:lnTo>
                    <a:pt x="1" y="60160"/>
                  </a:lnTo>
                  <a:lnTo>
                    <a:pt x="44" y="60204"/>
                  </a:lnTo>
                  <a:lnTo>
                    <a:pt x="132" y="60248"/>
                  </a:lnTo>
                  <a:lnTo>
                    <a:pt x="176" y="60292"/>
                  </a:lnTo>
                  <a:lnTo>
                    <a:pt x="308" y="60248"/>
                  </a:lnTo>
                  <a:lnTo>
                    <a:pt x="2370" y="58624"/>
                  </a:lnTo>
                  <a:lnTo>
                    <a:pt x="4389" y="57132"/>
                  </a:lnTo>
                  <a:lnTo>
                    <a:pt x="6056" y="55904"/>
                  </a:lnTo>
                  <a:lnTo>
                    <a:pt x="7504" y="55202"/>
                  </a:lnTo>
                  <a:lnTo>
                    <a:pt x="11190" y="53183"/>
                  </a:lnTo>
                  <a:lnTo>
                    <a:pt x="12243" y="52525"/>
                  </a:lnTo>
                  <a:lnTo>
                    <a:pt x="12243" y="52481"/>
                  </a:lnTo>
                  <a:lnTo>
                    <a:pt x="14086" y="50857"/>
                  </a:lnTo>
                  <a:lnTo>
                    <a:pt x="16193" y="49848"/>
                  </a:lnTo>
                  <a:lnTo>
                    <a:pt x="19045" y="47698"/>
                  </a:lnTo>
                  <a:lnTo>
                    <a:pt x="21019" y="46469"/>
                  </a:lnTo>
                  <a:lnTo>
                    <a:pt x="23433" y="44934"/>
                  </a:lnTo>
                  <a:lnTo>
                    <a:pt x="26329" y="43354"/>
                  </a:lnTo>
                  <a:lnTo>
                    <a:pt x="28347" y="42213"/>
                  </a:lnTo>
                  <a:lnTo>
                    <a:pt x="28391" y="42169"/>
                  </a:lnTo>
                  <a:lnTo>
                    <a:pt x="29401" y="41248"/>
                  </a:lnTo>
                  <a:lnTo>
                    <a:pt x="30454" y="40633"/>
                  </a:lnTo>
                  <a:lnTo>
                    <a:pt x="30498" y="40589"/>
                  </a:lnTo>
                  <a:lnTo>
                    <a:pt x="30717" y="40326"/>
                  </a:lnTo>
                  <a:lnTo>
                    <a:pt x="30761" y="40238"/>
                  </a:lnTo>
                  <a:lnTo>
                    <a:pt x="30805" y="35543"/>
                  </a:lnTo>
                  <a:lnTo>
                    <a:pt x="30805" y="32428"/>
                  </a:lnTo>
                  <a:lnTo>
                    <a:pt x="30761" y="29488"/>
                  </a:lnTo>
                  <a:lnTo>
                    <a:pt x="30541" y="24836"/>
                  </a:lnTo>
                  <a:lnTo>
                    <a:pt x="30278" y="23695"/>
                  </a:lnTo>
                  <a:lnTo>
                    <a:pt x="31024" y="21545"/>
                  </a:lnTo>
                  <a:lnTo>
                    <a:pt x="32341" y="19132"/>
                  </a:lnTo>
                  <a:lnTo>
                    <a:pt x="33789" y="16762"/>
                  </a:lnTo>
                  <a:lnTo>
                    <a:pt x="33789" y="16718"/>
                  </a:lnTo>
                  <a:lnTo>
                    <a:pt x="34930" y="13954"/>
                  </a:lnTo>
                  <a:lnTo>
                    <a:pt x="35895" y="11716"/>
                  </a:lnTo>
                  <a:lnTo>
                    <a:pt x="36685" y="9873"/>
                  </a:lnTo>
                  <a:lnTo>
                    <a:pt x="36948" y="9215"/>
                  </a:lnTo>
                  <a:lnTo>
                    <a:pt x="37124" y="8601"/>
                  </a:lnTo>
                  <a:lnTo>
                    <a:pt x="37211" y="7986"/>
                  </a:lnTo>
                  <a:lnTo>
                    <a:pt x="37211" y="7240"/>
                  </a:lnTo>
                  <a:lnTo>
                    <a:pt x="37211" y="5266"/>
                  </a:lnTo>
                  <a:lnTo>
                    <a:pt x="37124" y="2370"/>
                  </a:lnTo>
                  <a:lnTo>
                    <a:pt x="37124" y="1053"/>
                  </a:lnTo>
                  <a:lnTo>
                    <a:pt x="37124" y="965"/>
                  </a:lnTo>
                  <a:lnTo>
                    <a:pt x="37080" y="922"/>
                  </a:lnTo>
                  <a:lnTo>
                    <a:pt x="36114" y="44"/>
                  </a:lnTo>
                  <a:lnTo>
                    <a:pt x="3602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24" name="Google Shape;17324;p486"/>
            <p:cNvSpPr/>
            <p:nvPr/>
          </p:nvSpPr>
          <p:spPr>
            <a:xfrm>
              <a:off x="3740875" y="4014275"/>
              <a:ext cx="64750" cy="40625"/>
            </a:xfrm>
            <a:custGeom>
              <a:avLst/>
              <a:gdLst/>
              <a:ahLst/>
              <a:cxnLst/>
              <a:rect l="l" t="t" r="r" b="b"/>
              <a:pathLst>
                <a:path w="2590" h="1625" extrusionOk="0">
                  <a:moveTo>
                    <a:pt x="132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44" y="264"/>
                  </a:lnTo>
                  <a:lnTo>
                    <a:pt x="88" y="308"/>
                  </a:lnTo>
                  <a:lnTo>
                    <a:pt x="2326" y="1624"/>
                  </a:lnTo>
                  <a:lnTo>
                    <a:pt x="2502" y="1624"/>
                  </a:lnTo>
                  <a:lnTo>
                    <a:pt x="2589" y="1537"/>
                  </a:lnTo>
                  <a:lnTo>
                    <a:pt x="2589" y="1493"/>
                  </a:lnTo>
                  <a:lnTo>
                    <a:pt x="2589" y="1405"/>
                  </a:lnTo>
                  <a:lnTo>
                    <a:pt x="2546" y="1361"/>
                  </a:lnTo>
                  <a:lnTo>
                    <a:pt x="2502" y="1317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25" name="Google Shape;17325;p486"/>
            <p:cNvSpPr/>
            <p:nvPr/>
          </p:nvSpPr>
          <p:spPr>
            <a:xfrm>
              <a:off x="3707975" y="3983575"/>
              <a:ext cx="41700" cy="39500"/>
            </a:xfrm>
            <a:custGeom>
              <a:avLst/>
              <a:gdLst/>
              <a:ahLst/>
              <a:cxnLst/>
              <a:rect l="l" t="t" r="r" b="b"/>
              <a:pathLst>
                <a:path w="1668" h="1580" extrusionOk="0">
                  <a:moveTo>
                    <a:pt x="132" y="0"/>
                  </a:moveTo>
                  <a:lnTo>
                    <a:pt x="88" y="44"/>
                  </a:lnTo>
                  <a:lnTo>
                    <a:pt x="44" y="88"/>
                  </a:lnTo>
                  <a:lnTo>
                    <a:pt x="0" y="132"/>
                  </a:lnTo>
                  <a:lnTo>
                    <a:pt x="0" y="220"/>
                  </a:lnTo>
                  <a:lnTo>
                    <a:pt x="44" y="263"/>
                  </a:lnTo>
                  <a:lnTo>
                    <a:pt x="483" y="966"/>
                  </a:lnTo>
                  <a:lnTo>
                    <a:pt x="571" y="1053"/>
                  </a:lnTo>
                  <a:lnTo>
                    <a:pt x="1404" y="1536"/>
                  </a:lnTo>
                  <a:lnTo>
                    <a:pt x="1492" y="1580"/>
                  </a:lnTo>
                  <a:lnTo>
                    <a:pt x="1580" y="1536"/>
                  </a:lnTo>
                  <a:lnTo>
                    <a:pt x="1668" y="1492"/>
                  </a:lnTo>
                  <a:lnTo>
                    <a:pt x="1668" y="1404"/>
                  </a:lnTo>
                  <a:lnTo>
                    <a:pt x="1668" y="1360"/>
                  </a:lnTo>
                  <a:lnTo>
                    <a:pt x="1624" y="1273"/>
                  </a:lnTo>
                  <a:lnTo>
                    <a:pt x="1580" y="1229"/>
                  </a:lnTo>
                  <a:lnTo>
                    <a:pt x="746" y="746"/>
                  </a:lnTo>
                  <a:lnTo>
                    <a:pt x="307" y="88"/>
                  </a:lnTo>
                  <a:lnTo>
                    <a:pt x="263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26" name="Google Shape;17326;p486"/>
            <p:cNvSpPr/>
            <p:nvPr/>
          </p:nvSpPr>
          <p:spPr>
            <a:xfrm>
              <a:off x="3532450" y="3825600"/>
              <a:ext cx="231500" cy="292925"/>
            </a:xfrm>
            <a:custGeom>
              <a:avLst/>
              <a:gdLst/>
              <a:ahLst/>
              <a:cxnLst/>
              <a:rect l="l" t="t" r="r" b="b"/>
              <a:pathLst>
                <a:path w="9260" h="11717" extrusionOk="0">
                  <a:moveTo>
                    <a:pt x="176" y="0"/>
                  </a:moveTo>
                  <a:lnTo>
                    <a:pt x="88" y="44"/>
                  </a:ln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0" y="264"/>
                  </a:lnTo>
                  <a:lnTo>
                    <a:pt x="1624" y="3686"/>
                  </a:lnTo>
                  <a:lnTo>
                    <a:pt x="2984" y="6451"/>
                  </a:lnTo>
                  <a:lnTo>
                    <a:pt x="3774" y="8513"/>
                  </a:lnTo>
                  <a:lnTo>
                    <a:pt x="3774" y="8557"/>
                  </a:lnTo>
                  <a:lnTo>
                    <a:pt x="4213" y="9391"/>
                  </a:lnTo>
                  <a:lnTo>
                    <a:pt x="4301" y="9479"/>
                  </a:lnTo>
                  <a:lnTo>
                    <a:pt x="7372" y="10883"/>
                  </a:lnTo>
                  <a:lnTo>
                    <a:pt x="8996" y="11716"/>
                  </a:lnTo>
                  <a:lnTo>
                    <a:pt x="9171" y="11716"/>
                  </a:lnTo>
                  <a:lnTo>
                    <a:pt x="9259" y="11629"/>
                  </a:lnTo>
                  <a:lnTo>
                    <a:pt x="9259" y="11585"/>
                  </a:lnTo>
                  <a:lnTo>
                    <a:pt x="9259" y="11497"/>
                  </a:lnTo>
                  <a:lnTo>
                    <a:pt x="9215" y="11453"/>
                  </a:lnTo>
                  <a:lnTo>
                    <a:pt x="9171" y="11409"/>
                  </a:lnTo>
                  <a:lnTo>
                    <a:pt x="7548" y="10576"/>
                  </a:lnTo>
                  <a:lnTo>
                    <a:pt x="4520" y="9171"/>
                  </a:lnTo>
                  <a:lnTo>
                    <a:pt x="4081" y="8382"/>
                  </a:lnTo>
                  <a:lnTo>
                    <a:pt x="3335" y="6319"/>
                  </a:lnTo>
                  <a:lnTo>
                    <a:pt x="3291" y="6319"/>
                  </a:lnTo>
                  <a:lnTo>
                    <a:pt x="1931" y="3555"/>
                  </a:lnTo>
                  <a:lnTo>
                    <a:pt x="307" y="88"/>
                  </a:lnTo>
                  <a:lnTo>
                    <a:pt x="264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27" name="Google Shape;17327;p486"/>
            <p:cNvSpPr/>
            <p:nvPr/>
          </p:nvSpPr>
          <p:spPr>
            <a:xfrm>
              <a:off x="3401900" y="3726875"/>
              <a:ext cx="378500" cy="413600"/>
            </a:xfrm>
            <a:custGeom>
              <a:avLst/>
              <a:gdLst/>
              <a:ahLst/>
              <a:cxnLst/>
              <a:rect l="l" t="t" r="r" b="b"/>
              <a:pathLst>
                <a:path w="15140" h="16544" extrusionOk="0">
                  <a:moveTo>
                    <a:pt x="966" y="0"/>
                  </a:moveTo>
                  <a:lnTo>
                    <a:pt x="922" y="44"/>
                  </a:lnTo>
                  <a:lnTo>
                    <a:pt x="834" y="88"/>
                  </a:lnTo>
                  <a:lnTo>
                    <a:pt x="834" y="132"/>
                  </a:lnTo>
                  <a:lnTo>
                    <a:pt x="220" y="2370"/>
                  </a:lnTo>
                  <a:lnTo>
                    <a:pt x="0" y="3203"/>
                  </a:lnTo>
                  <a:lnTo>
                    <a:pt x="0" y="3335"/>
                  </a:lnTo>
                  <a:lnTo>
                    <a:pt x="790" y="5222"/>
                  </a:lnTo>
                  <a:lnTo>
                    <a:pt x="2282" y="8030"/>
                  </a:lnTo>
                  <a:lnTo>
                    <a:pt x="4257" y="11277"/>
                  </a:lnTo>
                  <a:lnTo>
                    <a:pt x="4257" y="11321"/>
                  </a:lnTo>
                  <a:lnTo>
                    <a:pt x="5222" y="12594"/>
                  </a:lnTo>
                  <a:lnTo>
                    <a:pt x="6056" y="13428"/>
                  </a:lnTo>
                  <a:lnTo>
                    <a:pt x="6100" y="13471"/>
                  </a:lnTo>
                  <a:lnTo>
                    <a:pt x="8733" y="14788"/>
                  </a:lnTo>
                  <a:lnTo>
                    <a:pt x="8777" y="14788"/>
                  </a:lnTo>
                  <a:lnTo>
                    <a:pt x="11541" y="15665"/>
                  </a:lnTo>
                  <a:lnTo>
                    <a:pt x="13779" y="16543"/>
                  </a:lnTo>
                  <a:lnTo>
                    <a:pt x="13867" y="16543"/>
                  </a:lnTo>
                  <a:lnTo>
                    <a:pt x="14964" y="16499"/>
                  </a:lnTo>
                  <a:lnTo>
                    <a:pt x="15051" y="16455"/>
                  </a:lnTo>
                  <a:lnTo>
                    <a:pt x="15095" y="16411"/>
                  </a:lnTo>
                  <a:lnTo>
                    <a:pt x="15139" y="16368"/>
                  </a:lnTo>
                  <a:lnTo>
                    <a:pt x="15139" y="16280"/>
                  </a:lnTo>
                  <a:lnTo>
                    <a:pt x="15095" y="16236"/>
                  </a:lnTo>
                  <a:lnTo>
                    <a:pt x="15051" y="16192"/>
                  </a:lnTo>
                  <a:lnTo>
                    <a:pt x="14964" y="16148"/>
                  </a:lnTo>
                  <a:lnTo>
                    <a:pt x="13867" y="16192"/>
                  </a:lnTo>
                  <a:lnTo>
                    <a:pt x="11673" y="15358"/>
                  </a:lnTo>
                  <a:lnTo>
                    <a:pt x="8908" y="14481"/>
                  </a:lnTo>
                  <a:lnTo>
                    <a:pt x="6275" y="13164"/>
                  </a:lnTo>
                  <a:lnTo>
                    <a:pt x="5486" y="12374"/>
                  </a:lnTo>
                  <a:lnTo>
                    <a:pt x="4520" y="11102"/>
                  </a:lnTo>
                  <a:lnTo>
                    <a:pt x="2589" y="7855"/>
                  </a:lnTo>
                  <a:lnTo>
                    <a:pt x="1097" y="5046"/>
                  </a:lnTo>
                  <a:lnTo>
                    <a:pt x="351" y="3247"/>
                  </a:lnTo>
                  <a:lnTo>
                    <a:pt x="571" y="2457"/>
                  </a:lnTo>
                  <a:lnTo>
                    <a:pt x="1141" y="220"/>
                  </a:lnTo>
                  <a:lnTo>
                    <a:pt x="1185" y="132"/>
                  </a:lnTo>
                  <a:lnTo>
                    <a:pt x="1141" y="88"/>
                  </a:lnTo>
                  <a:lnTo>
                    <a:pt x="1097" y="44"/>
                  </a:lnTo>
                  <a:lnTo>
                    <a:pt x="105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28" name="Google Shape;17328;p486"/>
            <p:cNvSpPr/>
            <p:nvPr/>
          </p:nvSpPr>
          <p:spPr>
            <a:xfrm>
              <a:off x="3290000" y="3667625"/>
              <a:ext cx="453100" cy="490400"/>
            </a:xfrm>
            <a:custGeom>
              <a:avLst/>
              <a:gdLst/>
              <a:ahLst/>
              <a:cxnLst/>
              <a:rect l="l" t="t" r="r" b="b"/>
              <a:pathLst>
                <a:path w="18124" h="19616" extrusionOk="0">
                  <a:moveTo>
                    <a:pt x="2809" y="1"/>
                  </a:moveTo>
                  <a:lnTo>
                    <a:pt x="2765" y="45"/>
                  </a:lnTo>
                  <a:lnTo>
                    <a:pt x="2721" y="88"/>
                  </a:lnTo>
                  <a:lnTo>
                    <a:pt x="966" y="2546"/>
                  </a:lnTo>
                  <a:lnTo>
                    <a:pt x="966" y="2590"/>
                  </a:lnTo>
                  <a:lnTo>
                    <a:pt x="176" y="4784"/>
                  </a:lnTo>
                  <a:lnTo>
                    <a:pt x="1" y="5442"/>
                  </a:lnTo>
                  <a:lnTo>
                    <a:pt x="1" y="5486"/>
                  </a:lnTo>
                  <a:lnTo>
                    <a:pt x="1" y="7197"/>
                  </a:lnTo>
                  <a:lnTo>
                    <a:pt x="45" y="7285"/>
                  </a:lnTo>
                  <a:lnTo>
                    <a:pt x="264" y="7548"/>
                  </a:lnTo>
                  <a:lnTo>
                    <a:pt x="308" y="7592"/>
                  </a:lnTo>
                  <a:lnTo>
                    <a:pt x="352" y="7592"/>
                  </a:lnTo>
                  <a:lnTo>
                    <a:pt x="1931" y="7680"/>
                  </a:lnTo>
                  <a:lnTo>
                    <a:pt x="3028" y="9259"/>
                  </a:lnTo>
                  <a:lnTo>
                    <a:pt x="4433" y="11848"/>
                  </a:lnTo>
                  <a:lnTo>
                    <a:pt x="5749" y="14613"/>
                  </a:lnTo>
                  <a:lnTo>
                    <a:pt x="6407" y="15666"/>
                  </a:lnTo>
                  <a:lnTo>
                    <a:pt x="6451" y="15710"/>
                  </a:lnTo>
                  <a:lnTo>
                    <a:pt x="7153" y="16280"/>
                  </a:lnTo>
                  <a:lnTo>
                    <a:pt x="7197" y="16324"/>
                  </a:lnTo>
                  <a:lnTo>
                    <a:pt x="7855" y="16587"/>
                  </a:lnTo>
                  <a:lnTo>
                    <a:pt x="8382" y="16675"/>
                  </a:lnTo>
                  <a:lnTo>
                    <a:pt x="12287" y="18035"/>
                  </a:lnTo>
                  <a:lnTo>
                    <a:pt x="14744" y="18781"/>
                  </a:lnTo>
                  <a:lnTo>
                    <a:pt x="17465" y="19615"/>
                  </a:lnTo>
                  <a:lnTo>
                    <a:pt x="17553" y="19615"/>
                  </a:lnTo>
                  <a:lnTo>
                    <a:pt x="17992" y="19527"/>
                  </a:lnTo>
                  <a:lnTo>
                    <a:pt x="18036" y="19483"/>
                  </a:lnTo>
                  <a:lnTo>
                    <a:pt x="18123" y="19440"/>
                  </a:lnTo>
                  <a:lnTo>
                    <a:pt x="18123" y="19396"/>
                  </a:lnTo>
                  <a:lnTo>
                    <a:pt x="18123" y="19308"/>
                  </a:lnTo>
                  <a:lnTo>
                    <a:pt x="18079" y="19264"/>
                  </a:lnTo>
                  <a:lnTo>
                    <a:pt x="18036" y="19220"/>
                  </a:lnTo>
                  <a:lnTo>
                    <a:pt x="17992" y="19176"/>
                  </a:lnTo>
                  <a:lnTo>
                    <a:pt x="17904" y="19176"/>
                  </a:lnTo>
                  <a:lnTo>
                    <a:pt x="17509" y="19264"/>
                  </a:lnTo>
                  <a:lnTo>
                    <a:pt x="14876" y="18430"/>
                  </a:lnTo>
                  <a:lnTo>
                    <a:pt x="12419" y="17728"/>
                  </a:lnTo>
                  <a:lnTo>
                    <a:pt x="8470" y="16324"/>
                  </a:lnTo>
                  <a:lnTo>
                    <a:pt x="7943" y="16280"/>
                  </a:lnTo>
                  <a:lnTo>
                    <a:pt x="7329" y="16017"/>
                  </a:lnTo>
                  <a:lnTo>
                    <a:pt x="6714" y="15446"/>
                  </a:lnTo>
                  <a:lnTo>
                    <a:pt x="6056" y="14437"/>
                  </a:lnTo>
                  <a:lnTo>
                    <a:pt x="4784" y="11717"/>
                  </a:lnTo>
                  <a:lnTo>
                    <a:pt x="3336" y="9084"/>
                  </a:lnTo>
                  <a:lnTo>
                    <a:pt x="2151" y="7416"/>
                  </a:lnTo>
                  <a:lnTo>
                    <a:pt x="2107" y="7373"/>
                  </a:lnTo>
                  <a:lnTo>
                    <a:pt x="2019" y="7329"/>
                  </a:lnTo>
                  <a:lnTo>
                    <a:pt x="483" y="7241"/>
                  </a:lnTo>
                  <a:lnTo>
                    <a:pt x="352" y="7109"/>
                  </a:lnTo>
                  <a:lnTo>
                    <a:pt x="352" y="5530"/>
                  </a:lnTo>
                  <a:lnTo>
                    <a:pt x="527" y="4871"/>
                  </a:lnTo>
                  <a:lnTo>
                    <a:pt x="1273" y="2765"/>
                  </a:lnTo>
                  <a:lnTo>
                    <a:pt x="2985" y="308"/>
                  </a:lnTo>
                  <a:lnTo>
                    <a:pt x="3028" y="220"/>
                  </a:lnTo>
                  <a:lnTo>
                    <a:pt x="3028" y="176"/>
                  </a:lnTo>
                  <a:lnTo>
                    <a:pt x="2985" y="88"/>
                  </a:lnTo>
                  <a:lnTo>
                    <a:pt x="2941" y="45"/>
                  </a:lnTo>
                  <a:lnTo>
                    <a:pt x="289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29" name="Google Shape;17329;p486"/>
            <p:cNvSpPr/>
            <p:nvPr/>
          </p:nvSpPr>
          <p:spPr>
            <a:xfrm>
              <a:off x="3240650" y="3634725"/>
              <a:ext cx="515600" cy="540850"/>
            </a:xfrm>
            <a:custGeom>
              <a:avLst/>
              <a:gdLst/>
              <a:ahLst/>
              <a:cxnLst/>
              <a:rect l="l" t="t" r="r" b="b"/>
              <a:pathLst>
                <a:path w="20624" h="21634" extrusionOk="0">
                  <a:moveTo>
                    <a:pt x="3291" y="0"/>
                  </a:moveTo>
                  <a:lnTo>
                    <a:pt x="3247" y="44"/>
                  </a:lnTo>
                  <a:lnTo>
                    <a:pt x="3203" y="88"/>
                  </a:lnTo>
                  <a:lnTo>
                    <a:pt x="1624" y="3203"/>
                  </a:lnTo>
                  <a:lnTo>
                    <a:pt x="922" y="4344"/>
                  </a:lnTo>
                  <a:lnTo>
                    <a:pt x="922" y="4388"/>
                  </a:lnTo>
                  <a:lnTo>
                    <a:pt x="439" y="5529"/>
                  </a:lnTo>
                  <a:lnTo>
                    <a:pt x="439" y="5573"/>
                  </a:lnTo>
                  <a:lnTo>
                    <a:pt x="132" y="6538"/>
                  </a:lnTo>
                  <a:lnTo>
                    <a:pt x="132" y="6582"/>
                  </a:lnTo>
                  <a:lnTo>
                    <a:pt x="0" y="7986"/>
                  </a:lnTo>
                  <a:lnTo>
                    <a:pt x="88" y="9171"/>
                  </a:lnTo>
                  <a:lnTo>
                    <a:pt x="88" y="9259"/>
                  </a:lnTo>
                  <a:lnTo>
                    <a:pt x="351" y="9654"/>
                  </a:lnTo>
                  <a:lnTo>
                    <a:pt x="351" y="9698"/>
                  </a:lnTo>
                  <a:lnTo>
                    <a:pt x="2282" y="11541"/>
                  </a:lnTo>
                  <a:lnTo>
                    <a:pt x="2984" y="12550"/>
                  </a:lnTo>
                  <a:lnTo>
                    <a:pt x="4125" y="16806"/>
                  </a:lnTo>
                  <a:lnTo>
                    <a:pt x="4388" y="17552"/>
                  </a:lnTo>
                  <a:lnTo>
                    <a:pt x="4432" y="17640"/>
                  </a:lnTo>
                  <a:lnTo>
                    <a:pt x="4476" y="17684"/>
                  </a:lnTo>
                  <a:lnTo>
                    <a:pt x="6099" y="18430"/>
                  </a:lnTo>
                  <a:lnTo>
                    <a:pt x="6143" y="18474"/>
                  </a:lnTo>
                  <a:lnTo>
                    <a:pt x="8601" y="18957"/>
                  </a:lnTo>
                  <a:lnTo>
                    <a:pt x="10663" y="19220"/>
                  </a:lnTo>
                  <a:lnTo>
                    <a:pt x="15095" y="20668"/>
                  </a:lnTo>
                  <a:lnTo>
                    <a:pt x="17640" y="21414"/>
                  </a:lnTo>
                  <a:lnTo>
                    <a:pt x="18649" y="21633"/>
                  </a:lnTo>
                  <a:lnTo>
                    <a:pt x="18737" y="21633"/>
                  </a:lnTo>
                  <a:lnTo>
                    <a:pt x="20492" y="21194"/>
                  </a:lnTo>
                  <a:lnTo>
                    <a:pt x="20580" y="21151"/>
                  </a:lnTo>
                  <a:lnTo>
                    <a:pt x="20624" y="21107"/>
                  </a:lnTo>
                  <a:lnTo>
                    <a:pt x="20624" y="21019"/>
                  </a:lnTo>
                  <a:lnTo>
                    <a:pt x="20624" y="20975"/>
                  </a:lnTo>
                  <a:lnTo>
                    <a:pt x="20580" y="20887"/>
                  </a:lnTo>
                  <a:lnTo>
                    <a:pt x="20536" y="20843"/>
                  </a:lnTo>
                  <a:lnTo>
                    <a:pt x="20404" y="20843"/>
                  </a:lnTo>
                  <a:lnTo>
                    <a:pt x="18693" y="21282"/>
                  </a:lnTo>
                  <a:lnTo>
                    <a:pt x="17728" y="21107"/>
                  </a:lnTo>
                  <a:lnTo>
                    <a:pt x="15183" y="20317"/>
                  </a:lnTo>
                  <a:lnTo>
                    <a:pt x="10751" y="18869"/>
                  </a:lnTo>
                  <a:lnTo>
                    <a:pt x="10707" y="18869"/>
                  </a:lnTo>
                  <a:lnTo>
                    <a:pt x="8644" y="18605"/>
                  </a:lnTo>
                  <a:lnTo>
                    <a:pt x="6231" y="18123"/>
                  </a:lnTo>
                  <a:lnTo>
                    <a:pt x="4695" y="17377"/>
                  </a:lnTo>
                  <a:lnTo>
                    <a:pt x="4476" y="16719"/>
                  </a:lnTo>
                  <a:lnTo>
                    <a:pt x="3291" y="12418"/>
                  </a:lnTo>
                  <a:lnTo>
                    <a:pt x="3291" y="12374"/>
                  </a:lnTo>
                  <a:lnTo>
                    <a:pt x="2545" y="11321"/>
                  </a:lnTo>
                  <a:lnTo>
                    <a:pt x="614" y="9434"/>
                  </a:lnTo>
                  <a:lnTo>
                    <a:pt x="439" y="9083"/>
                  </a:lnTo>
                  <a:lnTo>
                    <a:pt x="351" y="7986"/>
                  </a:lnTo>
                  <a:lnTo>
                    <a:pt x="483" y="6626"/>
                  </a:lnTo>
                  <a:lnTo>
                    <a:pt x="746" y="5661"/>
                  </a:lnTo>
                  <a:lnTo>
                    <a:pt x="1229" y="4520"/>
                  </a:lnTo>
                  <a:lnTo>
                    <a:pt x="1931" y="3379"/>
                  </a:lnTo>
                  <a:lnTo>
                    <a:pt x="3510" y="263"/>
                  </a:lnTo>
                  <a:lnTo>
                    <a:pt x="3510" y="176"/>
                  </a:lnTo>
                  <a:lnTo>
                    <a:pt x="3510" y="132"/>
                  </a:lnTo>
                  <a:lnTo>
                    <a:pt x="3467" y="44"/>
                  </a:lnTo>
                  <a:lnTo>
                    <a:pt x="342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30" name="Google Shape;17330;p486"/>
            <p:cNvSpPr/>
            <p:nvPr/>
          </p:nvSpPr>
          <p:spPr>
            <a:xfrm>
              <a:off x="3616925" y="3530500"/>
              <a:ext cx="99850" cy="461875"/>
            </a:xfrm>
            <a:custGeom>
              <a:avLst/>
              <a:gdLst/>
              <a:ahLst/>
              <a:cxnLst/>
              <a:rect l="l" t="t" r="r" b="b"/>
              <a:pathLst>
                <a:path w="3994" h="18475" extrusionOk="0">
                  <a:moveTo>
                    <a:pt x="132" y="1"/>
                  </a:moveTo>
                  <a:lnTo>
                    <a:pt x="88" y="44"/>
                  </a:lnTo>
                  <a:lnTo>
                    <a:pt x="44" y="132"/>
                  </a:lnTo>
                  <a:lnTo>
                    <a:pt x="0" y="176"/>
                  </a:lnTo>
                  <a:lnTo>
                    <a:pt x="0" y="659"/>
                  </a:lnTo>
                  <a:lnTo>
                    <a:pt x="0" y="703"/>
                  </a:lnTo>
                  <a:lnTo>
                    <a:pt x="132" y="1931"/>
                  </a:lnTo>
                  <a:lnTo>
                    <a:pt x="176" y="1975"/>
                  </a:lnTo>
                  <a:lnTo>
                    <a:pt x="702" y="3818"/>
                  </a:lnTo>
                  <a:lnTo>
                    <a:pt x="834" y="4915"/>
                  </a:lnTo>
                  <a:lnTo>
                    <a:pt x="219" y="7767"/>
                  </a:lnTo>
                  <a:lnTo>
                    <a:pt x="219" y="7811"/>
                  </a:lnTo>
                  <a:lnTo>
                    <a:pt x="219" y="8689"/>
                  </a:lnTo>
                  <a:lnTo>
                    <a:pt x="219" y="8733"/>
                  </a:lnTo>
                  <a:lnTo>
                    <a:pt x="395" y="9698"/>
                  </a:lnTo>
                  <a:lnTo>
                    <a:pt x="395" y="9742"/>
                  </a:lnTo>
                  <a:lnTo>
                    <a:pt x="1887" y="13603"/>
                  </a:lnTo>
                  <a:lnTo>
                    <a:pt x="2589" y="16017"/>
                  </a:lnTo>
                  <a:lnTo>
                    <a:pt x="3247" y="17860"/>
                  </a:lnTo>
                  <a:lnTo>
                    <a:pt x="3247" y="17904"/>
                  </a:lnTo>
                  <a:lnTo>
                    <a:pt x="3686" y="18430"/>
                  </a:lnTo>
                  <a:lnTo>
                    <a:pt x="3730" y="18474"/>
                  </a:lnTo>
                  <a:lnTo>
                    <a:pt x="3818" y="18474"/>
                  </a:lnTo>
                  <a:lnTo>
                    <a:pt x="3905" y="18430"/>
                  </a:lnTo>
                  <a:lnTo>
                    <a:pt x="3949" y="18386"/>
                  </a:lnTo>
                  <a:lnTo>
                    <a:pt x="3993" y="18343"/>
                  </a:lnTo>
                  <a:lnTo>
                    <a:pt x="3993" y="18255"/>
                  </a:lnTo>
                  <a:lnTo>
                    <a:pt x="3949" y="18211"/>
                  </a:lnTo>
                  <a:lnTo>
                    <a:pt x="3554" y="17684"/>
                  </a:lnTo>
                  <a:lnTo>
                    <a:pt x="2896" y="15929"/>
                  </a:lnTo>
                  <a:lnTo>
                    <a:pt x="2238" y="13472"/>
                  </a:lnTo>
                  <a:lnTo>
                    <a:pt x="746" y="9654"/>
                  </a:lnTo>
                  <a:lnTo>
                    <a:pt x="570" y="8689"/>
                  </a:lnTo>
                  <a:lnTo>
                    <a:pt x="570" y="7855"/>
                  </a:lnTo>
                  <a:lnTo>
                    <a:pt x="1185" y="4959"/>
                  </a:lnTo>
                  <a:lnTo>
                    <a:pt x="1185" y="4871"/>
                  </a:lnTo>
                  <a:lnTo>
                    <a:pt x="1053" y="3774"/>
                  </a:lnTo>
                  <a:lnTo>
                    <a:pt x="1053" y="3730"/>
                  </a:lnTo>
                  <a:lnTo>
                    <a:pt x="483" y="1887"/>
                  </a:lnTo>
                  <a:lnTo>
                    <a:pt x="351" y="659"/>
                  </a:lnTo>
                  <a:lnTo>
                    <a:pt x="351" y="176"/>
                  </a:lnTo>
                  <a:lnTo>
                    <a:pt x="351" y="132"/>
                  </a:lnTo>
                  <a:lnTo>
                    <a:pt x="307" y="88"/>
                  </a:lnTo>
                  <a:lnTo>
                    <a:pt x="263" y="44"/>
                  </a:lnTo>
                  <a:lnTo>
                    <a:pt x="21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31" name="Google Shape;17331;p486"/>
            <p:cNvSpPr/>
            <p:nvPr/>
          </p:nvSpPr>
          <p:spPr>
            <a:xfrm>
              <a:off x="3513800" y="3504175"/>
              <a:ext cx="102050" cy="330225"/>
            </a:xfrm>
            <a:custGeom>
              <a:avLst/>
              <a:gdLst/>
              <a:ahLst/>
              <a:cxnLst/>
              <a:rect l="l" t="t" r="r" b="b"/>
              <a:pathLst>
                <a:path w="4082" h="13209" extrusionOk="0">
                  <a:moveTo>
                    <a:pt x="3906" y="0"/>
                  </a:moveTo>
                  <a:lnTo>
                    <a:pt x="3818" y="44"/>
                  </a:lnTo>
                  <a:lnTo>
                    <a:pt x="3774" y="44"/>
                  </a:lnTo>
                  <a:lnTo>
                    <a:pt x="3730" y="132"/>
                  </a:lnTo>
                  <a:lnTo>
                    <a:pt x="3511" y="703"/>
                  </a:lnTo>
                  <a:lnTo>
                    <a:pt x="3204" y="2677"/>
                  </a:lnTo>
                  <a:lnTo>
                    <a:pt x="1536" y="5705"/>
                  </a:lnTo>
                  <a:lnTo>
                    <a:pt x="790" y="7855"/>
                  </a:lnTo>
                  <a:lnTo>
                    <a:pt x="0" y="10444"/>
                  </a:lnTo>
                  <a:lnTo>
                    <a:pt x="0" y="10488"/>
                  </a:lnTo>
                  <a:lnTo>
                    <a:pt x="88" y="11322"/>
                  </a:lnTo>
                  <a:lnTo>
                    <a:pt x="88" y="11365"/>
                  </a:lnTo>
                  <a:lnTo>
                    <a:pt x="746" y="13121"/>
                  </a:lnTo>
                  <a:lnTo>
                    <a:pt x="790" y="13165"/>
                  </a:lnTo>
                  <a:lnTo>
                    <a:pt x="922" y="13208"/>
                  </a:lnTo>
                  <a:lnTo>
                    <a:pt x="966" y="13208"/>
                  </a:lnTo>
                  <a:lnTo>
                    <a:pt x="1010" y="13165"/>
                  </a:lnTo>
                  <a:lnTo>
                    <a:pt x="1053" y="13121"/>
                  </a:lnTo>
                  <a:lnTo>
                    <a:pt x="1097" y="13033"/>
                  </a:lnTo>
                  <a:lnTo>
                    <a:pt x="1053" y="12989"/>
                  </a:lnTo>
                  <a:lnTo>
                    <a:pt x="439" y="11278"/>
                  </a:lnTo>
                  <a:lnTo>
                    <a:pt x="351" y="10488"/>
                  </a:lnTo>
                  <a:lnTo>
                    <a:pt x="1097" y="7943"/>
                  </a:lnTo>
                  <a:lnTo>
                    <a:pt x="1887" y="5837"/>
                  </a:lnTo>
                  <a:lnTo>
                    <a:pt x="3511" y="2809"/>
                  </a:lnTo>
                  <a:lnTo>
                    <a:pt x="3555" y="2765"/>
                  </a:lnTo>
                  <a:lnTo>
                    <a:pt x="3862" y="790"/>
                  </a:lnTo>
                  <a:lnTo>
                    <a:pt x="4081" y="264"/>
                  </a:lnTo>
                  <a:lnTo>
                    <a:pt x="4081" y="176"/>
                  </a:lnTo>
                  <a:lnTo>
                    <a:pt x="4081" y="132"/>
                  </a:lnTo>
                  <a:lnTo>
                    <a:pt x="4037" y="44"/>
                  </a:lnTo>
                  <a:lnTo>
                    <a:pt x="395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32" name="Google Shape;17332;p486"/>
            <p:cNvSpPr/>
            <p:nvPr/>
          </p:nvSpPr>
          <p:spPr>
            <a:xfrm>
              <a:off x="3422750" y="3478950"/>
              <a:ext cx="183225" cy="256725"/>
            </a:xfrm>
            <a:custGeom>
              <a:avLst/>
              <a:gdLst/>
              <a:ahLst/>
              <a:cxnLst/>
              <a:rect l="l" t="t" r="r" b="b"/>
              <a:pathLst>
                <a:path w="7329" h="10269" extrusionOk="0">
                  <a:moveTo>
                    <a:pt x="7109" y="0"/>
                  </a:moveTo>
                  <a:lnTo>
                    <a:pt x="7065" y="44"/>
                  </a:lnTo>
                  <a:lnTo>
                    <a:pt x="7021" y="88"/>
                  </a:lnTo>
                  <a:lnTo>
                    <a:pt x="6977" y="132"/>
                  </a:lnTo>
                  <a:lnTo>
                    <a:pt x="6933" y="351"/>
                  </a:lnTo>
                  <a:lnTo>
                    <a:pt x="5046" y="1624"/>
                  </a:lnTo>
                  <a:lnTo>
                    <a:pt x="5003" y="1668"/>
                  </a:lnTo>
                  <a:lnTo>
                    <a:pt x="4213" y="2721"/>
                  </a:lnTo>
                  <a:lnTo>
                    <a:pt x="2545" y="5046"/>
                  </a:lnTo>
                  <a:lnTo>
                    <a:pt x="746" y="7855"/>
                  </a:lnTo>
                  <a:lnTo>
                    <a:pt x="702" y="7899"/>
                  </a:lnTo>
                  <a:lnTo>
                    <a:pt x="0" y="10049"/>
                  </a:lnTo>
                  <a:lnTo>
                    <a:pt x="0" y="10093"/>
                  </a:lnTo>
                  <a:lnTo>
                    <a:pt x="0" y="10180"/>
                  </a:lnTo>
                  <a:lnTo>
                    <a:pt x="44" y="10224"/>
                  </a:lnTo>
                  <a:lnTo>
                    <a:pt x="88" y="10268"/>
                  </a:lnTo>
                  <a:lnTo>
                    <a:pt x="176" y="10268"/>
                  </a:lnTo>
                  <a:lnTo>
                    <a:pt x="263" y="10224"/>
                  </a:lnTo>
                  <a:lnTo>
                    <a:pt x="307" y="10137"/>
                  </a:lnTo>
                  <a:lnTo>
                    <a:pt x="1053" y="8030"/>
                  </a:lnTo>
                  <a:lnTo>
                    <a:pt x="2809" y="5222"/>
                  </a:lnTo>
                  <a:lnTo>
                    <a:pt x="4520" y="2896"/>
                  </a:lnTo>
                  <a:lnTo>
                    <a:pt x="5266" y="1931"/>
                  </a:lnTo>
                  <a:lnTo>
                    <a:pt x="7153" y="571"/>
                  </a:lnTo>
                  <a:lnTo>
                    <a:pt x="7240" y="483"/>
                  </a:lnTo>
                  <a:lnTo>
                    <a:pt x="7328" y="220"/>
                  </a:lnTo>
                  <a:lnTo>
                    <a:pt x="7328" y="176"/>
                  </a:lnTo>
                  <a:lnTo>
                    <a:pt x="7284" y="88"/>
                  </a:lnTo>
                  <a:lnTo>
                    <a:pt x="7240" y="44"/>
                  </a:lnTo>
                  <a:lnTo>
                    <a:pt x="719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33" name="Google Shape;17333;p486"/>
            <p:cNvSpPr/>
            <p:nvPr/>
          </p:nvSpPr>
          <p:spPr>
            <a:xfrm>
              <a:off x="3356925" y="3428475"/>
              <a:ext cx="228200" cy="247950"/>
            </a:xfrm>
            <a:custGeom>
              <a:avLst/>
              <a:gdLst/>
              <a:ahLst/>
              <a:cxnLst/>
              <a:rect l="l" t="t" r="r" b="b"/>
              <a:pathLst>
                <a:path w="9128" h="9918" extrusionOk="0">
                  <a:moveTo>
                    <a:pt x="8952" y="1"/>
                  </a:moveTo>
                  <a:lnTo>
                    <a:pt x="8908" y="45"/>
                  </a:lnTo>
                  <a:lnTo>
                    <a:pt x="7548" y="791"/>
                  </a:lnTo>
                  <a:lnTo>
                    <a:pt x="5090" y="2502"/>
                  </a:lnTo>
                  <a:lnTo>
                    <a:pt x="5047" y="2546"/>
                  </a:lnTo>
                  <a:lnTo>
                    <a:pt x="2502" y="6144"/>
                  </a:lnTo>
                  <a:lnTo>
                    <a:pt x="44" y="9654"/>
                  </a:lnTo>
                  <a:lnTo>
                    <a:pt x="0" y="9742"/>
                  </a:lnTo>
                  <a:lnTo>
                    <a:pt x="0" y="9786"/>
                  </a:lnTo>
                  <a:lnTo>
                    <a:pt x="44" y="9874"/>
                  </a:lnTo>
                  <a:lnTo>
                    <a:pt x="88" y="9918"/>
                  </a:lnTo>
                  <a:lnTo>
                    <a:pt x="264" y="9918"/>
                  </a:lnTo>
                  <a:lnTo>
                    <a:pt x="308" y="9874"/>
                  </a:lnTo>
                  <a:lnTo>
                    <a:pt x="2809" y="6363"/>
                  </a:lnTo>
                  <a:lnTo>
                    <a:pt x="5310" y="2765"/>
                  </a:lnTo>
                  <a:lnTo>
                    <a:pt x="7723" y="1098"/>
                  </a:lnTo>
                  <a:lnTo>
                    <a:pt x="9040" y="352"/>
                  </a:lnTo>
                  <a:lnTo>
                    <a:pt x="9127" y="308"/>
                  </a:lnTo>
                  <a:lnTo>
                    <a:pt x="9127" y="220"/>
                  </a:lnTo>
                  <a:lnTo>
                    <a:pt x="9127" y="176"/>
                  </a:lnTo>
                  <a:lnTo>
                    <a:pt x="9127" y="88"/>
                  </a:lnTo>
                  <a:lnTo>
                    <a:pt x="9084" y="45"/>
                  </a:lnTo>
                  <a:lnTo>
                    <a:pt x="904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34" name="Google Shape;17334;p486"/>
            <p:cNvSpPr/>
            <p:nvPr/>
          </p:nvSpPr>
          <p:spPr>
            <a:xfrm>
              <a:off x="906200" y="2307350"/>
              <a:ext cx="948925" cy="1026800"/>
            </a:xfrm>
            <a:custGeom>
              <a:avLst/>
              <a:gdLst/>
              <a:ahLst/>
              <a:cxnLst/>
              <a:rect l="l" t="t" r="r" b="b"/>
              <a:pathLst>
                <a:path w="37957" h="41072" extrusionOk="0">
                  <a:moveTo>
                    <a:pt x="37781" y="0"/>
                  </a:moveTo>
                  <a:lnTo>
                    <a:pt x="37694" y="44"/>
                  </a:lnTo>
                  <a:lnTo>
                    <a:pt x="34929" y="1711"/>
                  </a:lnTo>
                  <a:lnTo>
                    <a:pt x="30453" y="3730"/>
                  </a:lnTo>
                  <a:lnTo>
                    <a:pt x="27338" y="5046"/>
                  </a:lnTo>
                  <a:lnTo>
                    <a:pt x="24222" y="6450"/>
                  </a:lnTo>
                  <a:lnTo>
                    <a:pt x="21282" y="7811"/>
                  </a:lnTo>
                  <a:lnTo>
                    <a:pt x="19571" y="8644"/>
                  </a:lnTo>
                  <a:lnTo>
                    <a:pt x="16587" y="10356"/>
                  </a:lnTo>
                  <a:lnTo>
                    <a:pt x="15007" y="11321"/>
                  </a:lnTo>
                  <a:lnTo>
                    <a:pt x="13252" y="12638"/>
                  </a:lnTo>
                  <a:lnTo>
                    <a:pt x="8996" y="16104"/>
                  </a:lnTo>
                  <a:lnTo>
                    <a:pt x="6889" y="17859"/>
                  </a:lnTo>
                  <a:lnTo>
                    <a:pt x="5661" y="18737"/>
                  </a:lnTo>
                  <a:lnTo>
                    <a:pt x="1712" y="20141"/>
                  </a:lnTo>
                  <a:lnTo>
                    <a:pt x="1712" y="20185"/>
                  </a:lnTo>
                  <a:lnTo>
                    <a:pt x="922" y="20536"/>
                  </a:lnTo>
                  <a:lnTo>
                    <a:pt x="878" y="20624"/>
                  </a:lnTo>
                  <a:lnTo>
                    <a:pt x="834" y="20668"/>
                  </a:lnTo>
                  <a:lnTo>
                    <a:pt x="44" y="24485"/>
                  </a:lnTo>
                  <a:lnTo>
                    <a:pt x="0" y="25626"/>
                  </a:lnTo>
                  <a:lnTo>
                    <a:pt x="0" y="25714"/>
                  </a:lnTo>
                  <a:lnTo>
                    <a:pt x="220" y="26153"/>
                  </a:lnTo>
                  <a:lnTo>
                    <a:pt x="220" y="26240"/>
                  </a:lnTo>
                  <a:lnTo>
                    <a:pt x="2458" y="28698"/>
                  </a:lnTo>
                  <a:lnTo>
                    <a:pt x="4739" y="31155"/>
                  </a:lnTo>
                  <a:lnTo>
                    <a:pt x="6626" y="33744"/>
                  </a:lnTo>
                  <a:lnTo>
                    <a:pt x="8908" y="35806"/>
                  </a:lnTo>
                  <a:lnTo>
                    <a:pt x="10356" y="37211"/>
                  </a:lnTo>
                  <a:lnTo>
                    <a:pt x="10751" y="37649"/>
                  </a:lnTo>
                  <a:lnTo>
                    <a:pt x="10181" y="39624"/>
                  </a:lnTo>
                  <a:lnTo>
                    <a:pt x="10181" y="39668"/>
                  </a:lnTo>
                  <a:lnTo>
                    <a:pt x="10049" y="40896"/>
                  </a:lnTo>
                  <a:lnTo>
                    <a:pt x="10049" y="40984"/>
                  </a:lnTo>
                  <a:lnTo>
                    <a:pt x="10093" y="41028"/>
                  </a:lnTo>
                  <a:lnTo>
                    <a:pt x="10137" y="41072"/>
                  </a:lnTo>
                  <a:lnTo>
                    <a:pt x="10224" y="41072"/>
                  </a:lnTo>
                  <a:lnTo>
                    <a:pt x="10356" y="41028"/>
                  </a:lnTo>
                  <a:lnTo>
                    <a:pt x="10400" y="40940"/>
                  </a:lnTo>
                  <a:lnTo>
                    <a:pt x="10532" y="39712"/>
                  </a:lnTo>
                  <a:lnTo>
                    <a:pt x="11102" y="37649"/>
                  </a:lnTo>
                  <a:lnTo>
                    <a:pt x="11102" y="37562"/>
                  </a:lnTo>
                  <a:lnTo>
                    <a:pt x="11102" y="37518"/>
                  </a:lnTo>
                  <a:lnTo>
                    <a:pt x="10619" y="36947"/>
                  </a:lnTo>
                  <a:lnTo>
                    <a:pt x="9127" y="35543"/>
                  </a:lnTo>
                  <a:lnTo>
                    <a:pt x="6889" y="33525"/>
                  </a:lnTo>
                  <a:lnTo>
                    <a:pt x="5003" y="30936"/>
                  </a:lnTo>
                  <a:lnTo>
                    <a:pt x="2721" y="28478"/>
                  </a:lnTo>
                  <a:lnTo>
                    <a:pt x="527" y="26021"/>
                  </a:lnTo>
                  <a:lnTo>
                    <a:pt x="351" y="25626"/>
                  </a:lnTo>
                  <a:lnTo>
                    <a:pt x="395" y="24529"/>
                  </a:lnTo>
                  <a:lnTo>
                    <a:pt x="1185" y="20843"/>
                  </a:lnTo>
                  <a:lnTo>
                    <a:pt x="1843" y="20492"/>
                  </a:lnTo>
                  <a:lnTo>
                    <a:pt x="5792" y="19044"/>
                  </a:lnTo>
                  <a:lnTo>
                    <a:pt x="5836" y="19044"/>
                  </a:lnTo>
                  <a:lnTo>
                    <a:pt x="7109" y="18123"/>
                  </a:lnTo>
                  <a:lnTo>
                    <a:pt x="9215" y="16367"/>
                  </a:lnTo>
                  <a:lnTo>
                    <a:pt x="13472" y="12901"/>
                  </a:lnTo>
                  <a:lnTo>
                    <a:pt x="15183" y="11584"/>
                  </a:lnTo>
                  <a:lnTo>
                    <a:pt x="16763" y="10663"/>
                  </a:lnTo>
                  <a:lnTo>
                    <a:pt x="19746" y="8952"/>
                  </a:lnTo>
                  <a:lnTo>
                    <a:pt x="21414" y="8118"/>
                  </a:lnTo>
                  <a:lnTo>
                    <a:pt x="24354" y="6758"/>
                  </a:lnTo>
                  <a:lnTo>
                    <a:pt x="27469" y="5353"/>
                  </a:lnTo>
                  <a:lnTo>
                    <a:pt x="30585" y="4037"/>
                  </a:lnTo>
                  <a:lnTo>
                    <a:pt x="35061" y="2019"/>
                  </a:lnTo>
                  <a:lnTo>
                    <a:pt x="35105" y="2019"/>
                  </a:lnTo>
                  <a:lnTo>
                    <a:pt x="37869" y="351"/>
                  </a:lnTo>
                  <a:lnTo>
                    <a:pt x="37913" y="307"/>
                  </a:lnTo>
                  <a:lnTo>
                    <a:pt x="37957" y="219"/>
                  </a:lnTo>
                  <a:lnTo>
                    <a:pt x="37957" y="176"/>
                  </a:lnTo>
                  <a:lnTo>
                    <a:pt x="37957" y="88"/>
                  </a:lnTo>
                  <a:lnTo>
                    <a:pt x="37913" y="44"/>
                  </a:lnTo>
                  <a:lnTo>
                    <a:pt x="37825" y="44"/>
                  </a:lnTo>
                  <a:lnTo>
                    <a:pt x="3778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35" name="Google Shape;17335;p486"/>
            <p:cNvSpPr/>
            <p:nvPr/>
          </p:nvSpPr>
          <p:spPr>
            <a:xfrm>
              <a:off x="970925" y="2329275"/>
              <a:ext cx="908350" cy="911650"/>
            </a:xfrm>
            <a:custGeom>
              <a:avLst/>
              <a:gdLst/>
              <a:ahLst/>
              <a:cxnLst/>
              <a:rect l="l" t="t" r="r" b="b"/>
              <a:pathLst>
                <a:path w="36334" h="36466" extrusionOk="0">
                  <a:moveTo>
                    <a:pt x="36114" y="1"/>
                  </a:moveTo>
                  <a:lnTo>
                    <a:pt x="36070" y="45"/>
                  </a:lnTo>
                  <a:lnTo>
                    <a:pt x="33569" y="1536"/>
                  </a:lnTo>
                  <a:lnTo>
                    <a:pt x="31287" y="2765"/>
                  </a:lnTo>
                  <a:lnTo>
                    <a:pt x="29093" y="3687"/>
                  </a:lnTo>
                  <a:lnTo>
                    <a:pt x="26592" y="4784"/>
                  </a:lnTo>
                  <a:lnTo>
                    <a:pt x="23696" y="6056"/>
                  </a:lnTo>
                  <a:lnTo>
                    <a:pt x="20887" y="7329"/>
                  </a:lnTo>
                  <a:lnTo>
                    <a:pt x="18957" y="8250"/>
                  </a:lnTo>
                  <a:lnTo>
                    <a:pt x="14700" y="10664"/>
                  </a:lnTo>
                  <a:lnTo>
                    <a:pt x="13252" y="11497"/>
                  </a:lnTo>
                  <a:lnTo>
                    <a:pt x="13252" y="11541"/>
                  </a:lnTo>
                  <a:lnTo>
                    <a:pt x="10488" y="13735"/>
                  </a:lnTo>
                  <a:lnTo>
                    <a:pt x="7899" y="15841"/>
                  </a:lnTo>
                  <a:lnTo>
                    <a:pt x="4520" y="18781"/>
                  </a:lnTo>
                  <a:lnTo>
                    <a:pt x="3598" y="19264"/>
                  </a:lnTo>
                  <a:lnTo>
                    <a:pt x="1053" y="20229"/>
                  </a:lnTo>
                  <a:lnTo>
                    <a:pt x="263" y="20537"/>
                  </a:lnTo>
                  <a:lnTo>
                    <a:pt x="220" y="20580"/>
                  </a:lnTo>
                  <a:lnTo>
                    <a:pt x="176" y="20668"/>
                  </a:lnTo>
                  <a:lnTo>
                    <a:pt x="0" y="21195"/>
                  </a:lnTo>
                  <a:lnTo>
                    <a:pt x="0" y="21239"/>
                  </a:lnTo>
                  <a:lnTo>
                    <a:pt x="88" y="22116"/>
                  </a:lnTo>
                  <a:lnTo>
                    <a:pt x="88" y="22204"/>
                  </a:lnTo>
                  <a:lnTo>
                    <a:pt x="1536" y="24398"/>
                  </a:lnTo>
                  <a:lnTo>
                    <a:pt x="4213" y="27909"/>
                  </a:lnTo>
                  <a:lnTo>
                    <a:pt x="5880" y="29839"/>
                  </a:lnTo>
                  <a:lnTo>
                    <a:pt x="7504" y="31594"/>
                  </a:lnTo>
                  <a:lnTo>
                    <a:pt x="8732" y="32999"/>
                  </a:lnTo>
                  <a:lnTo>
                    <a:pt x="9391" y="33876"/>
                  </a:lnTo>
                  <a:lnTo>
                    <a:pt x="9522" y="34271"/>
                  </a:lnTo>
                  <a:lnTo>
                    <a:pt x="8996" y="35807"/>
                  </a:lnTo>
                  <a:lnTo>
                    <a:pt x="8864" y="36246"/>
                  </a:lnTo>
                  <a:lnTo>
                    <a:pt x="8864" y="36290"/>
                  </a:lnTo>
                  <a:lnTo>
                    <a:pt x="8908" y="36377"/>
                  </a:lnTo>
                  <a:lnTo>
                    <a:pt x="8952" y="36421"/>
                  </a:lnTo>
                  <a:lnTo>
                    <a:pt x="8996" y="36465"/>
                  </a:lnTo>
                  <a:lnTo>
                    <a:pt x="9040" y="36465"/>
                  </a:lnTo>
                  <a:lnTo>
                    <a:pt x="9127" y="36421"/>
                  </a:lnTo>
                  <a:lnTo>
                    <a:pt x="9215" y="36334"/>
                  </a:lnTo>
                  <a:lnTo>
                    <a:pt x="9873" y="34359"/>
                  </a:lnTo>
                  <a:lnTo>
                    <a:pt x="9873" y="34227"/>
                  </a:lnTo>
                  <a:lnTo>
                    <a:pt x="9698" y="33745"/>
                  </a:lnTo>
                  <a:lnTo>
                    <a:pt x="9698" y="33657"/>
                  </a:lnTo>
                  <a:lnTo>
                    <a:pt x="8996" y="32779"/>
                  </a:lnTo>
                  <a:lnTo>
                    <a:pt x="7767" y="31375"/>
                  </a:lnTo>
                  <a:lnTo>
                    <a:pt x="6143" y="29620"/>
                  </a:lnTo>
                  <a:lnTo>
                    <a:pt x="4476" y="27689"/>
                  </a:lnTo>
                  <a:lnTo>
                    <a:pt x="1843" y="24223"/>
                  </a:lnTo>
                  <a:lnTo>
                    <a:pt x="439" y="22029"/>
                  </a:lnTo>
                  <a:lnTo>
                    <a:pt x="351" y="21239"/>
                  </a:lnTo>
                  <a:lnTo>
                    <a:pt x="483" y="20844"/>
                  </a:lnTo>
                  <a:lnTo>
                    <a:pt x="3730" y="19615"/>
                  </a:lnTo>
                  <a:lnTo>
                    <a:pt x="3774" y="19615"/>
                  </a:lnTo>
                  <a:lnTo>
                    <a:pt x="4695" y="19045"/>
                  </a:lnTo>
                  <a:lnTo>
                    <a:pt x="8162" y="16105"/>
                  </a:lnTo>
                  <a:lnTo>
                    <a:pt x="10707" y="13998"/>
                  </a:lnTo>
                  <a:lnTo>
                    <a:pt x="13472" y="11804"/>
                  </a:lnTo>
                  <a:lnTo>
                    <a:pt x="14876" y="10971"/>
                  </a:lnTo>
                  <a:lnTo>
                    <a:pt x="19088" y="8557"/>
                  </a:lnTo>
                  <a:lnTo>
                    <a:pt x="21019" y="7636"/>
                  </a:lnTo>
                  <a:lnTo>
                    <a:pt x="23827" y="6363"/>
                  </a:lnTo>
                  <a:lnTo>
                    <a:pt x="26723" y="5135"/>
                  </a:lnTo>
                  <a:lnTo>
                    <a:pt x="29225" y="4038"/>
                  </a:lnTo>
                  <a:lnTo>
                    <a:pt x="31463" y="3072"/>
                  </a:lnTo>
                  <a:lnTo>
                    <a:pt x="33744" y="1844"/>
                  </a:lnTo>
                  <a:lnTo>
                    <a:pt x="36246" y="352"/>
                  </a:lnTo>
                  <a:lnTo>
                    <a:pt x="36289" y="308"/>
                  </a:lnTo>
                  <a:lnTo>
                    <a:pt x="36333" y="220"/>
                  </a:lnTo>
                  <a:lnTo>
                    <a:pt x="36333" y="176"/>
                  </a:lnTo>
                  <a:lnTo>
                    <a:pt x="36289" y="88"/>
                  </a:lnTo>
                  <a:lnTo>
                    <a:pt x="36246" y="45"/>
                  </a:lnTo>
                  <a:lnTo>
                    <a:pt x="3620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36" name="Google Shape;17336;p486"/>
            <p:cNvSpPr/>
            <p:nvPr/>
          </p:nvSpPr>
          <p:spPr>
            <a:xfrm>
              <a:off x="1070750" y="2351225"/>
              <a:ext cx="831550" cy="835950"/>
            </a:xfrm>
            <a:custGeom>
              <a:avLst/>
              <a:gdLst/>
              <a:ahLst/>
              <a:cxnLst/>
              <a:rect l="l" t="t" r="r" b="b"/>
              <a:pathLst>
                <a:path w="33262" h="33438" extrusionOk="0">
                  <a:moveTo>
                    <a:pt x="33086" y="0"/>
                  </a:moveTo>
                  <a:lnTo>
                    <a:pt x="32998" y="44"/>
                  </a:lnTo>
                  <a:lnTo>
                    <a:pt x="29313" y="2194"/>
                  </a:lnTo>
                  <a:lnTo>
                    <a:pt x="26680" y="3511"/>
                  </a:lnTo>
                  <a:lnTo>
                    <a:pt x="23959" y="4695"/>
                  </a:lnTo>
                  <a:lnTo>
                    <a:pt x="21546" y="5749"/>
                  </a:lnTo>
                  <a:lnTo>
                    <a:pt x="18781" y="7021"/>
                  </a:lnTo>
                  <a:lnTo>
                    <a:pt x="16412" y="8162"/>
                  </a:lnTo>
                  <a:lnTo>
                    <a:pt x="14393" y="9215"/>
                  </a:lnTo>
                  <a:lnTo>
                    <a:pt x="12111" y="10532"/>
                  </a:lnTo>
                  <a:lnTo>
                    <a:pt x="10093" y="11760"/>
                  </a:lnTo>
                  <a:lnTo>
                    <a:pt x="7372" y="13954"/>
                  </a:lnTo>
                  <a:lnTo>
                    <a:pt x="4696" y="16192"/>
                  </a:lnTo>
                  <a:lnTo>
                    <a:pt x="1361" y="19132"/>
                  </a:lnTo>
                  <a:lnTo>
                    <a:pt x="307" y="19790"/>
                  </a:lnTo>
                  <a:lnTo>
                    <a:pt x="264" y="19878"/>
                  </a:lnTo>
                  <a:lnTo>
                    <a:pt x="44" y="20185"/>
                  </a:lnTo>
                  <a:lnTo>
                    <a:pt x="0" y="20273"/>
                  </a:lnTo>
                  <a:lnTo>
                    <a:pt x="44" y="20361"/>
                  </a:lnTo>
                  <a:lnTo>
                    <a:pt x="220" y="20975"/>
                  </a:lnTo>
                  <a:lnTo>
                    <a:pt x="264" y="21063"/>
                  </a:lnTo>
                  <a:lnTo>
                    <a:pt x="3467" y="25056"/>
                  </a:lnTo>
                  <a:lnTo>
                    <a:pt x="5924" y="28171"/>
                  </a:lnTo>
                  <a:lnTo>
                    <a:pt x="6714" y="29400"/>
                  </a:lnTo>
                  <a:lnTo>
                    <a:pt x="6977" y="30278"/>
                  </a:lnTo>
                  <a:lnTo>
                    <a:pt x="6977" y="30848"/>
                  </a:lnTo>
                  <a:lnTo>
                    <a:pt x="6187" y="33174"/>
                  </a:lnTo>
                  <a:lnTo>
                    <a:pt x="6144" y="33262"/>
                  </a:lnTo>
                  <a:lnTo>
                    <a:pt x="6187" y="33305"/>
                  </a:lnTo>
                  <a:lnTo>
                    <a:pt x="6231" y="33393"/>
                  </a:lnTo>
                  <a:lnTo>
                    <a:pt x="6275" y="33437"/>
                  </a:lnTo>
                  <a:lnTo>
                    <a:pt x="6319" y="33437"/>
                  </a:lnTo>
                  <a:lnTo>
                    <a:pt x="6451" y="33393"/>
                  </a:lnTo>
                  <a:lnTo>
                    <a:pt x="6495" y="33305"/>
                  </a:lnTo>
                  <a:lnTo>
                    <a:pt x="7328" y="30936"/>
                  </a:lnTo>
                  <a:lnTo>
                    <a:pt x="7328" y="30892"/>
                  </a:lnTo>
                  <a:lnTo>
                    <a:pt x="7328" y="30278"/>
                  </a:lnTo>
                  <a:lnTo>
                    <a:pt x="7328" y="30190"/>
                  </a:lnTo>
                  <a:lnTo>
                    <a:pt x="7021" y="29268"/>
                  </a:lnTo>
                  <a:lnTo>
                    <a:pt x="7021" y="29225"/>
                  </a:lnTo>
                  <a:lnTo>
                    <a:pt x="6187" y="27952"/>
                  </a:lnTo>
                  <a:lnTo>
                    <a:pt x="3730" y="24836"/>
                  </a:lnTo>
                  <a:lnTo>
                    <a:pt x="527" y="20843"/>
                  </a:lnTo>
                  <a:lnTo>
                    <a:pt x="395" y="20317"/>
                  </a:lnTo>
                  <a:lnTo>
                    <a:pt x="527" y="20097"/>
                  </a:lnTo>
                  <a:lnTo>
                    <a:pt x="1580" y="19439"/>
                  </a:lnTo>
                  <a:lnTo>
                    <a:pt x="1580" y="19395"/>
                  </a:lnTo>
                  <a:lnTo>
                    <a:pt x="4915" y="16455"/>
                  </a:lnTo>
                  <a:lnTo>
                    <a:pt x="7592" y="14217"/>
                  </a:lnTo>
                  <a:lnTo>
                    <a:pt x="10268" y="12023"/>
                  </a:lnTo>
                  <a:lnTo>
                    <a:pt x="12287" y="10839"/>
                  </a:lnTo>
                  <a:lnTo>
                    <a:pt x="14569" y="9522"/>
                  </a:lnTo>
                  <a:lnTo>
                    <a:pt x="16587" y="8469"/>
                  </a:lnTo>
                  <a:lnTo>
                    <a:pt x="18957" y="7328"/>
                  </a:lnTo>
                  <a:lnTo>
                    <a:pt x="21677" y="6100"/>
                  </a:lnTo>
                  <a:lnTo>
                    <a:pt x="24091" y="5003"/>
                  </a:lnTo>
                  <a:lnTo>
                    <a:pt x="26811" y="3862"/>
                  </a:lnTo>
                  <a:lnTo>
                    <a:pt x="29488" y="2501"/>
                  </a:lnTo>
                  <a:lnTo>
                    <a:pt x="33174" y="351"/>
                  </a:lnTo>
                  <a:lnTo>
                    <a:pt x="33262" y="264"/>
                  </a:lnTo>
                  <a:lnTo>
                    <a:pt x="33262" y="220"/>
                  </a:lnTo>
                  <a:lnTo>
                    <a:pt x="33262" y="176"/>
                  </a:lnTo>
                  <a:lnTo>
                    <a:pt x="33262" y="88"/>
                  </a:lnTo>
                  <a:lnTo>
                    <a:pt x="33218" y="44"/>
                  </a:lnTo>
                  <a:lnTo>
                    <a:pt x="3313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37" name="Google Shape;17337;p486"/>
            <p:cNvSpPr/>
            <p:nvPr/>
          </p:nvSpPr>
          <p:spPr>
            <a:xfrm>
              <a:off x="1213350" y="2372050"/>
              <a:ext cx="713100" cy="742700"/>
            </a:xfrm>
            <a:custGeom>
              <a:avLst/>
              <a:gdLst/>
              <a:ahLst/>
              <a:cxnLst/>
              <a:rect l="l" t="t" r="r" b="b"/>
              <a:pathLst>
                <a:path w="28524" h="29708" extrusionOk="0">
                  <a:moveTo>
                    <a:pt x="28348" y="1"/>
                  </a:moveTo>
                  <a:lnTo>
                    <a:pt x="28260" y="45"/>
                  </a:lnTo>
                  <a:lnTo>
                    <a:pt x="25100" y="1932"/>
                  </a:lnTo>
                  <a:lnTo>
                    <a:pt x="23214" y="2941"/>
                  </a:lnTo>
                  <a:lnTo>
                    <a:pt x="21239" y="3906"/>
                  </a:lnTo>
                  <a:lnTo>
                    <a:pt x="19308" y="4784"/>
                  </a:lnTo>
                  <a:lnTo>
                    <a:pt x="17334" y="5662"/>
                  </a:lnTo>
                  <a:lnTo>
                    <a:pt x="15052" y="6715"/>
                  </a:lnTo>
                  <a:lnTo>
                    <a:pt x="12726" y="7812"/>
                  </a:lnTo>
                  <a:lnTo>
                    <a:pt x="10400" y="8953"/>
                  </a:lnTo>
                  <a:lnTo>
                    <a:pt x="9303" y="9567"/>
                  </a:lnTo>
                  <a:lnTo>
                    <a:pt x="8163" y="10225"/>
                  </a:lnTo>
                  <a:lnTo>
                    <a:pt x="5925" y="11541"/>
                  </a:lnTo>
                  <a:lnTo>
                    <a:pt x="5925" y="11585"/>
                  </a:lnTo>
                  <a:lnTo>
                    <a:pt x="2195" y="14569"/>
                  </a:lnTo>
                  <a:lnTo>
                    <a:pt x="703" y="16017"/>
                  </a:lnTo>
                  <a:lnTo>
                    <a:pt x="132" y="16719"/>
                  </a:lnTo>
                  <a:lnTo>
                    <a:pt x="89" y="16807"/>
                  </a:lnTo>
                  <a:lnTo>
                    <a:pt x="1" y="17158"/>
                  </a:lnTo>
                  <a:lnTo>
                    <a:pt x="1" y="17246"/>
                  </a:lnTo>
                  <a:lnTo>
                    <a:pt x="132" y="17685"/>
                  </a:lnTo>
                  <a:lnTo>
                    <a:pt x="132" y="17772"/>
                  </a:lnTo>
                  <a:lnTo>
                    <a:pt x="3292" y="22643"/>
                  </a:lnTo>
                  <a:lnTo>
                    <a:pt x="4038" y="24135"/>
                  </a:lnTo>
                  <a:lnTo>
                    <a:pt x="4213" y="25144"/>
                  </a:lnTo>
                  <a:lnTo>
                    <a:pt x="4082" y="25715"/>
                  </a:lnTo>
                  <a:lnTo>
                    <a:pt x="3511" y="26417"/>
                  </a:lnTo>
                  <a:lnTo>
                    <a:pt x="3511" y="26461"/>
                  </a:lnTo>
                  <a:lnTo>
                    <a:pt x="2151" y="29489"/>
                  </a:lnTo>
                  <a:lnTo>
                    <a:pt x="2107" y="29532"/>
                  </a:lnTo>
                  <a:lnTo>
                    <a:pt x="2151" y="29620"/>
                  </a:lnTo>
                  <a:lnTo>
                    <a:pt x="2151" y="29664"/>
                  </a:lnTo>
                  <a:lnTo>
                    <a:pt x="2239" y="29708"/>
                  </a:lnTo>
                  <a:lnTo>
                    <a:pt x="2370" y="29708"/>
                  </a:lnTo>
                  <a:lnTo>
                    <a:pt x="2458" y="29620"/>
                  </a:lnTo>
                  <a:lnTo>
                    <a:pt x="3818" y="26592"/>
                  </a:lnTo>
                  <a:lnTo>
                    <a:pt x="4389" y="25934"/>
                  </a:lnTo>
                  <a:lnTo>
                    <a:pt x="4389" y="25846"/>
                  </a:lnTo>
                  <a:lnTo>
                    <a:pt x="4564" y="25188"/>
                  </a:lnTo>
                  <a:lnTo>
                    <a:pt x="4564" y="25101"/>
                  </a:lnTo>
                  <a:lnTo>
                    <a:pt x="4389" y="24047"/>
                  </a:lnTo>
                  <a:lnTo>
                    <a:pt x="4345" y="23960"/>
                  </a:lnTo>
                  <a:lnTo>
                    <a:pt x="3599" y="22468"/>
                  </a:lnTo>
                  <a:lnTo>
                    <a:pt x="3599" y="22424"/>
                  </a:lnTo>
                  <a:lnTo>
                    <a:pt x="440" y="17597"/>
                  </a:lnTo>
                  <a:lnTo>
                    <a:pt x="352" y="17202"/>
                  </a:lnTo>
                  <a:lnTo>
                    <a:pt x="440" y="16939"/>
                  </a:lnTo>
                  <a:lnTo>
                    <a:pt x="966" y="16281"/>
                  </a:lnTo>
                  <a:lnTo>
                    <a:pt x="2414" y="14833"/>
                  </a:lnTo>
                  <a:lnTo>
                    <a:pt x="6100" y="11849"/>
                  </a:lnTo>
                  <a:lnTo>
                    <a:pt x="8338" y="10532"/>
                  </a:lnTo>
                  <a:lnTo>
                    <a:pt x="9479" y="9874"/>
                  </a:lnTo>
                  <a:lnTo>
                    <a:pt x="10576" y="9260"/>
                  </a:lnTo>
                  <a:lnTo>
                    <a:pt x="12858" y="8119"/>
                  </a:lnTo>
                  <a:lnTo>
                    <a:pt x="15183" y="7022"/>
                  </a:lnTo>
                  <a:lnTo>
                    <a:pt x="17465" y="6013"/>
                  </a:lnTo>
                  <a:lnTo>
                    <a:pt x="19440" y="5135"/>
                  </a:lnTo>
                  <a:lnTo>
                    <a:pt x="21414" y="4213"/>
                  </a:lnTo>
                  <a:lnTo>
                    <a:pt x="23345" y="3248"/>
                  </a:lnTo>
                  <a:lnTo>
                    <a:pt x="25276" y="2239"/>
                  </a:lnTo>
                  <a:lnTo>
                    <a:pt x="28435" y="352"/>
                  </a:lnTo>
                  <a:lnTo>
                    <a:pt x="28523" y="308"/>
                  </a:lnTo>
                  <a:lnTo>
                    <a:pt x="28523" y="220"/>
                  </a:lnTo>
                  <a:lnTo>
                    <a:pt x="28523" y="176"/>
                  </a:lnTo>
                  <a:lnTo>
                    <a:pt x="28523" y="89"/>
                  </a:lnTo>
                  <a:lnTo>
                    <a:pt x="28479" y="45"/>
                  </a:lnTo>
                  <a:lnTo>
                    <a:pt x="2839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38" name="Google Shape;17338;p486"/>
            <p:cNvSpPr/>
            <p:nvPr/>
          </p:nvSpPr>
          <p:spPr>
            <a:xfrm>
              <a:off x="1438250" y="2649600"/>
              <a:ext cx="150300" cy="318150"/>
            </a:xfrm>
            <a:custGeom>
              <a:avLst/>
              <a:gdLst/>
              <a:ahLst/>
              <a:cxnLst/>
              <a:rect l="l" t="t" r="r" b="b"/>
              <a:pathLst>
                <a:path w="6012" h="12726" extrusionOk="0">
                  <a:moveTo>
                    <a:pt x="5836" y="1"/>
                  </a:moveTo>
                  <a:lnTo>
                    <a:pt x="5749" y="45"/>
                  </a:lnTo>
                  <a:lnTo>
                    <a:pt x="2677" y="2239"/>
                  </a:lnTo>
                  <a:lnTo>
                    <a:pt x="1799" y="3028"/>
                  </a:lnTo>
                  <a:lnTo>
                    <a:pt x="1756" y="3072"/>
                  </a:lnTo>
                  <a:lnTo>
                    <a:pt x="1712" y="3160"/>
                  </a:lnTo>
                  <a:lnTo>
                    <a:pt x="1931" y="4476"/>
                  </a:lnTo>
                  <a:lnTo>
                    <a:pt x="2809" y="7767"/>
                  </a:lnTo>
                  <a:lnTo>
                    <a:pt x="3072" y="9303"/>
                  </a:lnTo>
                  <a:lnTo>
                    <a:pt x="3028" y="10269"/>
                  </a:lnTo>
                  <a:lnTo>
                    <a:pt x="2809" y="10664"/>
                  </a:lnTo>
                  <a:lnTo>
                    <a:pt x="702" y="11936"/>
                  </a:lnTo>
                  <a:lnTo>
                    <a:pt x="88" y="12419"/>
                  </a:lnTo>
                  <a:lnTo>
                    <a:pt x="44" y="12463"/>
                  </a:lnTo>
                  <a:lnTo>
                    <a:pt x="0" y="12550"/>
                  </a:lnTo>
                  <a:lnTo>
                    <a:pt x="0" y="12594"/>
                  </a:lnTo>
                  <a:lnTo>
                    <a:pt x="44" y="12682"/>
                  </a:lnTo>
                  <a:lnTo>
                    <a:pt x="88" y="12726"/>
                  </a:lnTo>
                  <a:lnTo>
                    <a:pt x="176" y="12726"/>
                  </a:lnTo>
                  <a:lnTo>
                    <a:pt x="264" y="12682"/>
                  </a:lnTo>
                  <a:lnTo>
                    <a:pt x="922" y="12243"/>
                  </a:lnTo>
                  <a:lnTo>
                    <a:pt x="3028" y="10971"/>
                  </a:lnTo>
                  <a:lnTo>
                    <a:pt x="3116" y="10883"/>
                  </a:lnTo>
                  <a:lnTo>
                    <a:pt x="3379" y="10400"/>
                  </a:lnTo>
                  <a:lnTo>
                    <a:pt x="3379" y="10313"/>
                  </a:lnTo>
                  <a:lnTo>
                    <a:pt x="3423" y="9303"/>
                  </a:lnTo>
                  <a:lnTo>
                    <a:pt x="3423" y="9259"/>
                  </a:lnTo>
                  <a:lnTo>
                    <a:pt x="3160" y="7724"/>
                  </a:lnTo>
                  <a:lnTo>
                    <a:pt x="2282" y="4433"/>
                  </a:lnTo>
                  <a:lnTo>
                    <a:pt x="2107" y="3204"/>
                  </a:lnTo>
                  <a:lnTo>
                    <a:pt x="2896" y="2502"/>
                  </a:lnTo>
                  <a:lnTo>
                    <a:pt x="5968" y="308"/>
                  </a:lnTo>
                  <a:lnTo>
                    <a:pt x="6012" y="264"/>
                  </a:lnTo>
                  <a:lnTo>
                    <a:pt x="6012" y="220"/>
                  </a:lnTo>
                  <a:lnTo>
                    <a:pt x="6012" y="132"/>
                  </a:lnTo>
                  <a:lnTo>
                    <a:pt x="6012" y="88"/>
                  </a:lnTo>
                  <a:lnTo>
                    <a:pt x="5968" y="45"/>
                  </a:lnTo>
                  <a:lnTo>
                    <a:pt x="588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39" name="Google Shape;17339;p486"/>
            <p:cNvSpPr/>
            <p:nvPr/>
          </p:nvSpPr>
          <p:spPr>
            <a:xfrm>
              <a:off x="812950" y="2979800"/>
              <a:ext cx="295125" cy="758050"/>
            </a:xfrm>
            <a:custGeom>
              <a:avLst/>
              <a:gdLst/>
              <a:ahLst/>
              <a:cxnLst/>
              <a:rect l="l" t="t" r="r" b="b"/>
              <a:pathLst>
                <a:path w="11805" h="30322" extrusionOk="0">
                  <a:moveTo>
                    <a:pt x="88" y="1"/>
                  </a:moveTo>
                  <a:lnTo>
                    <a:pt x="44" y="88"/>
                  </a:lnTo>
                  <a:lnTo>
                    <a:pt x="0" y="132"/>
                  </a:lnTo>
                  <a:lnTo>
                    <a:pt x="0" y="220"/>
                  </a:lnTo>
                  <a:lnTo>
                    <a:pt x="395" y="1580"/>
                  </a:lnTo>
                  <a:lnTo>
                    <a:pt x="790" y="3906"/>
                  </a:lnTo>
                  <a:lnTo>
                    <a:pt x="1010" y="6495"/>
                  </a:lnTo>
                  <a:lnTo>
                    <a:pt x="1054" y="6539"/>
                  </a:lnTo>
                  <a:lnTo>
                    <a:pt x="1317" y="7373"/>
                  </a:lnTo>
                  <a:lnTo>
                    <a:pt x="1361" y="7460"/>
                  </a:lnTo>
                  <a:lnTo>
                    <a:pt x="4739" y="10707"/>
                  </a:lnTo>
                  <a:lnTo>
                    <a:pt x="7855" y="13735"/>
                  </a:lnTo>
                  <a:lnTo>
                    <a:pt x="8469" y="14481"/>
                  </a:lnTo>
                  <a:lnTo>
                    <a:pt x="9435" y="18255"/>
                  </a:lnTo>
                  <a:lnTo>
                    <a:pt x="9435" y="18299"/>
                  </a:lnTo>
                  <a:lnTo>
                    <a:pt x="10093" y="19747"/>
                  </a:lnTo>
                  <a:lnTo>
                    <a:pt x="9917" y="23257"/>
                  </a:lnTo>
                  <a:lnTo>
                    <a:pt x="9917" y="23345"/>
                  </a:lnTo>
                  <a:lnTo>
                    <a:pt x="11102" y="26153"/>
                  </a:lnTo>
                  <a:lnTo>
                    <a:pt x="11453" y="30190"/>
                  </a:lnTo>
                  <a:lnTo>
                    <a:pt x="11497" y="30278"/>
                  </a:lnTo>
                  <a:lnTo>
                    <a:pt x="11629" y="30322"/>
                  </a:lnTo>
                  <a:lnTo>
                    <a:pt x="11716" y="30322"/>
                  </a:lnTo>
                  <a:lnTo>
                    <a:pt x="11760" y="30278"/>
                  </a:lnTo>
                  <a:lnTo>
                    <a:pt x="11804" y="30190"/>
                  </a:lnTo>
                  <a:lnTo>
                    <a:pt x="11804" y="30146"/>
                  </a:lnTo>
                  <a:lnTo>
                    <a:pt x="11453" y="26109"/>
                  </a:lnTo>
                  <a:lnTo>
                    <a:pt x="11453" y="26022"/>
                  </a:lnTo>
                  <a:lnTo>
                    <a:pt x="10268" y="23257"/>
                  </a:lnTo>
                  <a:lnTo>
                    <a:pt x="10444" y="19703"/>
                  </a:lnTo>
                  <a:lnTo>
                    <a:pt x="10444" y="19615"/>
                  </a:lnTo>
                  <a:lnTo>
                    <a:pt x="9742" y="18123"/>
                  </a:lnTo>
                  <a:lnTo>
                    <a:pt x="8777" y="14350"/>
                  </a:lnTo>
                  <a:lnTo>
                    <a:pt x="8733" y="14306"/>
                  </a:lnTo>
                  <a:lnTo>
                    <a:pt x="8118" y="13516"/>
                  </a:lnTo>
                  <a:lnTo>
                    <a:pt x="8118" y="13472"/>
                  </a:lnTo>
                  <a:lnTo>
                    <a:pt x="4959" y="10444"/>
                  </a:lnTo>
                  <a:lnTo>
                    <a:pt x="1624" y="7241"/>
                  </a:lnTo>
                  <a:lnTo>
                    <a:pt x="1361" y="6451"/>
                  </a:lnTo>
                  <a:lnTo>
                    <a:pt x="1097" y="3862"/>
                  </a:lnTo>
                  <a:lnTo>
                    <a:pt x="746" y="1493"/>
                  </a:lnTo>
                  <a:lnTo>
                    <a:pt x="351" y="132"/>
                  </a:lnTo>
                  <a:lnTo>
                    <a:pt x="308" y="45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40" name="Google Shape;17340;p486"/>
            <p:cNvSpPr/>
            <p:nvPr/>
          </p:nvSpPr>
          <p:spPr>
            <a:xfrm>
              <a:off x="752600" y="2734075"/>
              <a:ext cx="357675" cy="1117875"/>
            </a:xfrm>
            <a:custGeom>
              <a:avLst/>
              <a:gdLst/>
              <a:ahLst/>
              <a:cxnLst/>
              <a:rect l="l" t="t" r="r" b="b"/>
              <a:pathLst>
                <a:path w="14307" h="44715" extrusionOk="0">
                  <a:moveTo>
                    <a:pt x="2590" y="0"/>
                  </a:moveTo>
                  <a:lnTo>
                    <a:pt x="1274" y="395"/>
                  </a:lnTo>
                  <a:lnTo>
                    <a:pt x="1142" y="483"/>
                  </a:lnTo>
                  <a:lnTo>
                    <a:pt x="133" y="2151"/>
                  </a:lnTo>
                  <a:lnTo>
                    <a:pt x="133" y="2238"/>
                  </a:lnTo>
                  <a:lnTo>
                    <a:pt x="1" y="4257"/>
                  </a:lnTo>
                  <a:lnTo>
                    <a:pt x="1" y="4301"/>
                  </a:lnTo>
                  <a:lnTo>
                    <a:pt x="133" y="6846"/>
                  </a:lnTo>
                  <a:lnTo>
                    <a:pt x="133" y="6890"/>
                  </a:lnTo>
                  <a:lnTo>
                    <a:pt x="1054" y="9874"/>
                  </a:lnTo>
                  <a:lnTo>
                    <a:pt x="1800" y="12989"/>
                  </a:lnTo>
                  <a:lnTo>
                    <a:pt x="2195" y="15227"/>
                  </a:lnTo>
                  <a:lnTo>
                    <a:pt x="2458" y="17245"/>
                  </a:lnTo>
                  <a:lnTo>
                    <a:pt x="3029" y="19878"/>
                  </a:lnTo>
                  <a:lnTo>
                    <a:pt x="3424" y="21151"/>
                  </a:lnTo>
                  <a:lnTo>
                    <a:pt x="3424" y="21239"/>
                  </a:lnTo>
                  <a:lnTo>
                    <a:pt x="4257" y="22379"/>
                  </a:lnTo>
                  <a:lnTo>
                    <a:pt x="4257" y="22423"/>
                  </a:lnTo>
                  <a:lnTo>
                    <a:pt x="5486" y="23740"/>
                  </a:lnTo>
                  <a:lnTo>
                    <a:pt x="6144" y="25407"/>
                  </a:lnTo>
                  <a:lnTo>
                    <a:pt x="6188" y="25407"/>
                  </a:lnTo>
                  <a:lnTo>
                    <a:pt x="7680" y="27557"/>
                  </a:lnTo>
                  <a:lnTo>
                    <a:pt x="8689" y="29181"/>
                  </a:lnTo>
                  <a:lnTo>
                    <a:pt x="9084" y="30190"/>
                  </a:lnTo>
                  <a:lnTo>
                    <a:pt x="9084" y="32121"/>
                  </a:lnTo>
                  <a:lnTo>
                    <a:pt x="9084" y="32165"/>
                  </a:lnTo>
                  <a:lnTo>
                    <a:pt x="9304" y="32998"/>
                  </a:lnTo>
                  <a:lnTo>
                    <a:pt x="9304" y="33042"/>
                  </a:lnTo>
                  <a:lnTo>
                    <a:pt x="10488" y="35368"/>
                  </a:lnTo>
                  <a:lnTo>
                    <a:pt x="10532" y="35368"/>
                  </a:lnTo>
                  <a:lnTo>
                    <a:pt x="11585" y="36992"/>
                  </a:lnTo>
                  <a:lnTo>
                    <a:pt x="12551" y="39317"/>
                  </a:lnTo>
                  <a:lnTo>
                    <a:pt x="13560" y="41555"/>
                  </a:lnTo>
                  <a:lnTo>
                    <a:pt x="13955" y="43179"/>
                  </a:lnTo>
                  <a:lnTo>
                    <a:pt x="13955" y="44276"/>
                  </a:lnTo>
                  <a:lnTo>
                    <a:pt x="13955" y="44495"/>
                  </a:lnTo>
                  <a:lnTo>
                    <a:pt x="13955" y="44583"/>
                  </a:lnTo>
                  <a:lnTo>
                    <a:pt x="13955" y="44627"/>
                  </a:lnTo>
                  <a:lnTo>
                    <a:pt x="14043" y="44671"/>
                  </a:lnTo>
                  <a:lnTo>
                    <a:pt x="14087" y="44715"/>
                  </a:lnTo>
                  <a:lnTo>
                    <a:pt x="14130" y="44715"/>
                  </a:lnTo>
                  <a:lnTo>
                    <a:pt x="14218" y="44671"/>
                  </a:lnTo>
                  <a:lnTo>
                    <a:pt x="14306" y="44539"/>
                  </a:lnTo>
                  <a:lnTo>
                    <a:pt x="14306" y="44320"/>
                  </a:lnTo>
                  <a:lnTo>
                    <a:pt x="14306" y="44276"/>
                  </a:lnTo>
                  <a:lnTo>
                    <a:pt x="14306" y="43135"/>
                  </a:lnTo>
                  <a:lnTo>
                    <a:pt x="14306" y="43091"/>
                  </a:lnTo>
                  <a:lnTo>
                    <a:pt x="13911" y="41467"/>
                  </a:lnTo>
                  <a:lnTo>
                    <a:pt x="13867" y="41423"/>
                  </a:lnTo>
                  <a:lnTo>
                    <a:pt x="12858" y="39186"/>
                  </a:lnTo>
                  <a:lnTo>
                    <a:pt x="11893" y="36860"/>
                  </a:lnTo>
                  <a:lnTo>
                    <a:pt x="11893" y="36816"/>
                  </a:lnTo>
                  <a:lnTo>
                    <a:pt x="10796" y="35192"/>
                  </a:lnTo>
                  <a:lnTo>
                    <a:pt x="9611" y="32911"/>
                  </a:lnTo>
                  <a:lnTo>
                    <a:pt x="9435" y="32077"/>
                  </a:lnTo>
                  <a:lnTo>
                    <a:pt x="9435" y="30146"/>
                  </a:lnTo>
                  <a:lnTo>
                    <a:pt x="9435" y="30058"/>
                  </a:lnTo>
                  <a:lnTo>
                    <a:pt x="9040" y="29049"/>
                  </a:lnTo>
                  <a:lnTo>
                    <a:pt x="8996" y="29005"/>
                  </a:lnTo>
                  <a:lnTo>
                    <a:pt x="7987" y="27338"/>
                  </a:lnTo>
                  <a:lnTo>
                    <a:pt x="6495" y="25232"/>
                  </a:lnTo>
                  <a:lnTo>
                    <a:pt x="5793" y="23564"/>
                  </a:lnTo>
                  <a:lnTo>
                    <a:pt x="5749" y="23520"/>
                  </a:lnTo>
                  <a:lnTo>
                    <a:pt x="4521" y="22160"/>
                  </a:lnTo>
                  <a:lnTo>
                    <a:pt x="3731" y="21063"/>
                  </a:lnTo>
                  <a:lnTo>
                    <a:pt x="3380" y="19790"/>
                  </a:lnTo>
                  <a:lnTo>
                    <a:pt x="2809" y="17202"/>
                  </a:lnTo>
                  <a:lnTo>
                    <a:pt x="2546" y="15183"/>
                  </a:lnTo>
                  <a:lnTo>
                    <a:pt x="2107" y="12901"/>
                  </a:lnTo>
                  <a:lnTo>
                    <a:pt x="1405" y="9786"/>
                  </a:lnTo>
                  <a:lnTo>
                    <a:pt x="484" y="6802"/>
                  </a:lnTo>
                  <a:lnTo>
                    <a:pt x="352" y="4257"/>
                  </a:lnTo>
                  <a:lnTo>
                    <a:pt x="484" y="2282"/>
                  </a:lnTo>
                  <a:lnTo>
                    <a:pt x="1405" y="703"/>
                  </a:lnTo>
                  <a:lnTo>
                    <a:pt x="2678" y="352"/>
                  </a:lnTo>
                  <a:lnTo>
                    <a:pt x="2722" y="308"/>
                  </a:lnTo>
                  <a:lnTo>
                    <a:pt x="2765" y="264"/>
                  </a:lnTo>
                  <a:lnTo>
                    <a:pt x="2809" y="220"/>
                  </a:lnTo>
                  <a:lnTo>
                    <a:pt x="2809" y="132"/>
                  </a:lnTo>
                  <a:lnTo>
                    <a:pt x="2765" y="88"/>
                  </a:lnTo>
                  <a:lnTo>
                    <a:pt x="2722" y="44"/>
                  </a:lnTo>
                  <a:lnTo>
                    <a:pt x="263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41" name="Google Shape;17341;p486"/>
            <p:cNvSpPr/>
            <p:nvPr/>
          </p:nvSpPr>
          <p:spPr>
            <a:xfrm>
              <a:off x="699950" y="2628750"/>
              <a:ext cx="400450" cy="1287925"/>
            </a:xfrm>
            <a:custGeom>
              <a:avLst/>
              <a:gdLst/>
              <a:ahLst/>
              <a:cxnLst/>
              <a:rect l="l" t="t" r="r" b="b"/>
              <a:pathLst>
                <a:path w="16018" h="51517" extrusionOk="0">
                  <a:moveTo>
                    <a:pt x="11848" y="1"/>
                  </a:moveTo>
                  <a:lnTo>
                    <a:pt x="9918" y="1010"/>
                  </a:lnTo>
                  <a:lnTo>
                    <a:pt x="7636" y="1844"/>
                  </a:lnTo>
                  <a:lnTo>
                    <a:pt x="5574" y="2546"/>
                  </a:lnTo>
                  <a:lnTo>
                    <a:pt x="2765" y="3204"/>
                  </a:lnTo>
                  <a:lnTo>
                    <a:pt x="352" y="3994"/>
                  </a:lnTo>
                  <a:lnTo>
                    <a:pt x="264" y="4082"/>
                  </a:lnTo>
                  <a:lnTo>
                    <a:pt x="220" y="4126"/>
                  </a:lnTo>
                  <a:lnTo>
                    <a:pt x="1" y="5003"/>
                  </a:lnTo>
                  <a:lnTo>
                    <a:pt x="1" y="5047"/>
                  </a:lnTo>
                  <a:lnTo>
                    <a:pt x="88" y="7461"/>
                  </a:lnTo>
                  <a:lnTo>
                    <a:pt x="220" y="9655"/>
                  </a:lnTo>
                  <a:lnTo>
                    <a:pt x="220" y="9699"/>
                  </a:lnTo>
                  <a:lnTo>
                    <a:pt x="1098" y="11849"/>
                  </a:lnTo>
                  <a:lnTo>
                    <a:pt x="1493" y="12990"/>
                  </a:lnTo>
                  <a:lnTo>
                    <a:pt x="1800" y="14174"/>
                  </a:lnTo>
                  <a:lnTo>
                    <a:pt x="2370" y="16544"/>
                  </a:lnTo>
                  <a:lnTo>
                    <a:pt x="2897" y="18957"/>
                  </a:lnTo>
                  <a:lnTo>
                    <a:pt x="3380" y="21371"/>
                  </a:lnTo>
                  <a:lnTo>
                    <a:pt x="3774" y="23477"/>
                  </a:lnTo>
                  <a:lnTo>
                    <a:pt x="4213" y="25539"/>
                  </a:lnTo>
                  <a:lnTo>
                    <a:pt x="4959" y="29576"/>
                  </a:lnTo>
                  <a:lnTo>
                    <a:pt x="5003" y="29664"/>
                  </a:lnTo>
                  <a:lnTo>
                    <a:pt x="6978" y="32911"/>
                  </a:lnTo>
                  <a:lnTo>
                    <a:pt x="7680" y="34315"/>
                  </a:lnTo>
                  <a:lnTo>
                    <a:pt x="7943" y="35851"/>
                  </a:lnTo>
                  <a:lnTo>
                    <a:pt x="7987" y="35895"/>
                  </a:lnTo>
                  <a:lnTo>
                    <a:pt x="8514" y="37211"/>
                  </a:lnTo>
                  <a:lnTo>
                    <a:pt x="8557" y="37255"/>
                  </a:lnTo>
                  <a:lnTo>
                    <a:pt x="9654" y="39230"/>
                  </a:lnTo>
                  <a:lnTo>
                    <a:pt x="11059" y="41292"/>
                  </a:lnTo>
                  <a:lnTo>
                    <a:pt x="11936" y="42697"/>
                  </a:lnTo>
                  <a:lnTo>
                    <a:pt x="12989" y="45022"/>
                  </a:lnTo>
                  <a:lnTo>
                    <a:pt x="13033" y="45022"/>
                  </a:lnTo>
                  <a:lnTo>
                    <a:pt x="15403" y="48620"/>
                  </a:lnTo>
                  <a:lnTo>
                    <a:pt x="15666" y="49279"/>
                  </a:lnTo>
                  <a:lnTo>
                    <a:pt x="15534" y="50814"/>
                  </a:lnTo>
                  <a:lnTo>
                    <a:pt x="15403" y="51297"/>
                  </a:lnTo>
                  <a:lnTo>
                    <a:pt x="15403" y="51385"/>
                  </a:lnTo>
                  <a:lnTo>
                    <a:pt x="15403" y="51429"/>
                  </a:lnTo>
                  <a:lnTo>
                    <a:pt x="15447" y="51473"/>
                  </a:lnTo>
                  <a:lnTo>
                    <a:pt x="15491" y="51516"/>
                  </a:lnTo>
                  <a:lnTo>
                    <a:pt x="15666" y="51516"/>
                  </a:lnTo>
                  <a:lnTo>
                    <a:pt x="15710" y="51429"/>
                  </a:lnTo>
                  <a:lnTo>
                    <a:pt x="15885" y="50902"/>
                  </a:lnTo>
                  <a:lnTo>
                    <a:pt x="15885" y="50858"/>
                  </a:lnTo>
                  <a:lnTo>
                    <a:pt x="16017" y="49235"/>
                  </a:lnTo>
                  <a:lnTo>
                    <a:pt x="16017" y="49147"/>
                  </a:lnTo>
                  <a:lnTo>
                    <a:pt x="15710" y="48445"/>
                  </a:lnTo>
                  <a:lnTo>
                    <a:pt x="15666" y="48445"/>
                  </a:lnTo>
                  <a:lnTo>
                    <a:pt x="13340" y="44847"/>
                  </a:lnTo>
                  <a:lnTo>
                    <a:pt x="12243" y="42521"/>
                  </a:lnTo>
                  <a:lnTo>
                    <a:pt x="11322" y="41073"/>
                  </a:lnTo>
                  <a:lnTo>
                    <a:pt x="9962" y="39054"/>
                  </a:lnTo>
                  <a:lnTo>
                    <a:pt x="8865" y="37080"/>
                  </a:lnTo>
                  <a:lnTo>
                    <a:pt x="8294" y="35763"/>
                  </a:lnTo>
                  <a:lnTo>
                    <a:pt x="8031" y="34228"/>
                  </a:lnTo>
                  <a:lnTo>
                    <a:pt x="8031" y="34184"/>
                  </a:lnTo>
                  <a:lnTo>
                    <a:pt x="7285" y="32736"/>
                  </a:lnTo>
                  <a:lnTo>
                    <a:pt x="5310" y="29489"/>
                  </a:lnTo>
                  <a:lnTo>
                    <a:pt x="4564" y="25495"/>
                  </a:lnTo>
                  <a:lnTo>
                    <a:pt x="4125" y="23389"/>
                  </a:lnTo>
                  <a:lnTo>
                    <a:pt x="3731" y="21327"/>
                  </a:lnTo>
                  <a:lnTo>
                    <a:pt x="3248" y="18913"/>
                  </a:lnTo>
                  <a:lnTo>
                    <a:pt x="2721" y="16456"/>
                  </a:lnTo>
                  <a:lnTo>
                    <a:pt x="2151" y="14087"/>
                  </a:lnTo>
                  <a:lnTo>
                    <a:pt x="1800" y="12902"/>
                  </a:lnTo>
                  <a:lnTo>
                    <a:pt x="1449" y="11717"/>
                  </a:lnTo>
                  <a:lnTo>
                    <a:pt x="571" y="9611"/>
                  </a:lnTo>
                  <a:lnTo>
                    <a:pt x="440" y="7417"/>
                  </a:lnTo>
                  <a:lnTo>
                    <a:pt x="352" y="5091"/>
                  </a:lnTo>
                  <a:lnTo>
                    <a:pt x="571" y="4301"/>
                  </a:lnTo>
                  <a:lnTo>
                    <a:pt x="2853" y="3555"/>
                  </a:lnTo>
                  <a:lnTo>
                    <a:pt x="5705" y="2853"/>
                  </a:lnTo>
                  <a:lnTo>
                    <a:pt x="7768" y="2195"/>
                  </a:lnTo>
                  <a:lnTo>
                    <a:pt x="10049" y="1317"/>
                  </a:lnTo>
                  <a:lnTo>
                    <a:pt x="12024" y="308"/>
                  </a:lnTo>
                  <a:lnTo>
                    <a:pt x="12068" y="264"/>
                  </a:lnTo>
                  <a:lnTo>
                    <a:pt x="12112" y="220"/>
                  </a:lnTo>
                  <a:lnTo>
                    <a:pt x="12112" y="133"/>
                  </a:lnTo>
                  <a:lnTo>
                    <a:pt x="12112" y="89"/>
                  </a:lnTo>
                  <a:lnTo>
                    <a:pt x="12068" y="45"/>
                  </a:lnTo>
                  <a:lnTo>
                    <a:pt x="1198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42" name="Google Shape;17342;p486"/>
            <p:cNvSpPr/>
            <p:nvPr/>
          </p:nvSpPr>
          <p:spPr>
            <a:xfrm>
              <a:off x="651675" y="2566225"/>
              <a:ext cx="432250" cy="1407500"/>
            </a:xfrm>
            <a:custGeom>
              <a:avLst/>
              <a:gdLst/>
              <a:ahLst/>
              <a:cxnLst/>
              <a:rect l="l" t="t" r="r" b="b"/>
              <a:pathLst>
                <a:path w="17290" h="56300" extrusionOk="0">
                  <a:moveTo>
                    <a:pt x="14745" y="1"/>
                  </a:moveTo>
                  <a:lnTo>
                    <a:pt x="14657" y="45"/>
                  </a:lnTo>
                  <a:lnTo>
                    <a:pt x="12112" y="1756"/>
                  </a:lnTo>
                  <a:lnTo>
                    <a:pt x="9479" y="2809"/>
                  </a:lnTo>
                  <a:lnTo>
                    <a:pt x="7548" y="3511"/>
                  </a:lnTo>
                  <a:lnTo>
                    <a:pt x="4345" y="4301"/>
                  </a:lnTo>
                  <a:lnTo>
                    <a:pt x="4301" y="4301"/>
                  </a:lnTo>
                  <a:lnTo>
                    <a:pt x="2765" y="5179"/>
                  </a:lnTo>
                  <a:lnTo>
                    <a:pt x="2722" y="5179"/>
                  </a:lnTo>
                  <a:lnTo>
                    <a:pt x="879" y="6539"/>
                  </a:lnTo>
                  <a:lnTo>
                    <a:pt x="879" y="6583"/>
                  </a:lnTo>
                  <a:lnTo>
                    <a:pt x="264" y="7153"/>
                  </a:lnTo>
                  <a:lnTo>
                    <a:pt x="220" y="7241"/>
                  </a:lnTo>
                  <a:lnTo>
                    <a:pt x="1" y="7987"/>
                  </a:lnTo>
                  <a:lnTo>
                    <a:pt x="1" y="8031"/>
                  </a:lnTo>
                  <a:lnTo>
                    <a:pt x="133" y="10093"/>
                  </a:lnTo>
                  <a:lnTo>
                    <a:pt x="133" y="10181"/>
                  </a:lnTo>
                  <a:lnTo>
                    <a:pt x="1317" y="12902"/>
                  </a:lnTo>
                  <a:lnTo>
                    <a:pt x="2327" y="16193"/>
                  </a:lnTo>
                  <a:lnTo>
                    <a:pt x="3160" y="20010"/>
                  </a:lnTo>
                  <a:lnTo>
                    <a:pt x="3599" y="22511"/>
                  </a:lnTo>
                  <a:lnTo>
                    <a:pt x="4740" y="27119"/>
                  </a:lnTo>
                  <a:lnTo>
                    <a:pt x="5398" y="30278"/>
                  </a:lnTo>
                  <a:lnTo>
                    <a:pt x="5705" y="32297"/>
                  </a:lnTo>
                  <a:lnTo>
                    <a:pt x="5662" y="34710"/>
                  </a:lnTo>
                  <a:lnTo>
                    <a:pt x="5749" y="35719"/>
                  </a:lnTo>
                  <a:lnTo>
                    <a:pt x="5749" y="35763"/>
                  </a:lnTo>
                  <a:lnTo>
                    <a:pt x="6671" y="37913"/>
                  </a:lnTo>
                  <a:lnTo>
                    <a:pt x="7768" y="40020"/>
                  </a:lnTo>
                  <a:lnTo>
                    <a:pt x="9172" y="42082"/>
                  </a:lnTo>
                  <a:lnTo>
                    <a:pt x="10445" y="44013"/>
                  </a:lnTo>
                  <a:lnTo>
                    <a:pt x="11761" y="45900"/>
                  </a:lnTo>
                  <a:lnTo>
                    <a:pt x="12726" y="47830"/>
                  </a:lnTo>
                  <a:lnTo>
                    <a:pt x="12726" y="47874"/>
                  </a:lnTo>
                  <a:lnTo>
                    <a:pt x="13999" y="49849"/>
                  </a:lnTo>
                  <a:lnTo>
                    <a:pt x="15315" y="51736"/>
                  </a:lnTo>
                  <a:lnTo>
                    <a:pt x="16632" y="53535"/>
                  </a:lnTo>
                  <a:lnTo>
                    <a:pt x="16939" y="54105"/>
                  </a:lnTo>
                  <a:lnTo>
                    <a:pt x="16939" y="54544"/>
                  </a:lnTo>
                  <a:lnTo>
                    <a:pt x="16325" y="55948"/>
                  </a:lnTo>
                  <a:lnTo>
                    <a:pt x="16325" y="55992"/>
                  </a:lnTo>
                  <a:lnTo>
                    <a:pt x="16281" y="56080"/>
                  </a:lnTo>
                  <a:lnTo>
                    <a:pt x="16281" y="56168"/>
                  </a:lnTo>
                  <a:lnTo>
                    <a:pt x="16325" y="56211"/>
                  </a:lnTo>
                  <a:lnTo>
                    <a:pt x="16368" y="56255"/>
                  </a:lnTo>
                  <a:lnTo>
                    <a:pt x="16412" y="56299"/>
                  </a:lnTo>
                  <a:lnTo>
                    <a:pt x="16456" y="56299"/>
                  </a:lnTo>
                  <a:lnTo>
                    <a:pt x="16544" y="56255"/>
                  </a:lnTo>
                  <a:lnTo>
                    <a:pt x="16632" y="56168"/>
                  </a:lnTo>
                  <a:lnTo>
                    <a:pt x="16632" y="56080"/>
                  </a:lnTo>
                  <a:lnTo>
                    <a:pt x="17246" y="54676"/>
                  </a:lnTo>
                  <a:lnTo>
                    <a:pt x="17290" y="54588"/>
                  </a:lnTo>
                  <a:lnTo>
                    <a:pt x="17290" y="54061"/>
                  </a:lnTo>
                  <a:lnTo>
                    <a:pt x="17290" y="53974"/>
                  </a:lnTo>
                  <a:lnTo>
                    <a:pt x="16895" y="53359"/>
                  </a:lnTo>
                  <a:lnTo>
                    <a:pt x="15579" y="51560"/>
                  </a:lnTo>
                  <a:lnTo>
                    <a:pt x="14306" y="49673"/>
                  </a:lnTo>
                  <a:lnTo>
                    <a:pt x="13033" y="47699"/>
                  </a:lnTo>
                  <a:lnTo>
                    <a:pt x="12068" y="45724"/>
                  </a:lnTo>
                  <a:lnTo>
                    <a:pt x="10752" y="43837"/>
                  </a:lnTo>
                  <a:lnTo>
                    <a:pt x="9435" y="41906"/>
                  </a:lnTo>
                  <a:lnTo>
                    <a:pt x="8075" y="39844"/>
                  </a:lnTo>
                  <a:lnTo>
                    <a:pt x="6978" y="37782"/>
                  </a:lnTo>
                  <a:lnTo>
                    <a:pt x="6100" y="35632"/>
                  </a:lnTo>
                  <a:lnTo>
                    <a:pt x="6013" y="34710"/>
                  </a:lnTo>
                  <a:lnTo>
                    <a:pt x="6056" y="32253"/>
                  </a:lnTo>
                  <a:lnTo>
                    <a:pt x="5749" y="30234"/>
                  </a:lnTo>
                  <a:lnTo>
                    <a:pt x="5091" y="27031"/>
                  </a:lnTo>
                  <a:lnTo>
                    <a:pt x="3950" y="22468"/>
                  </a:lnTo>
                  <a:lnTo>
                    <a:pt x="3468" y="19922"/>
                  </a:lnTo>
                  <a:lnTo>
                    <a:pt x="2678" y="16105"/>
                  </a:lnTo>
                  <a:lnTo>
                    <a:pt x="1668" y="12770"/>
                  </a:lnTo>
                  <a:lnTo>
                    <a:pt x="484" y="10049"/>
                  </a:lnTo>
                  <a:lnTo>
                    <a:pt x="352" y="8031"/>
                  </a:lnTo>
                  <a:lnTo>
                    <a:pt x="571" y="7373"/>
                  </a:lnTo>
                  <a:lnTo>
                    <a:pt x="1098" y="6802"/>
                  </a:lnTo>
                  <a:lnTo>
                    <a:pt x="2941" y="5486"/>
                  </a:lnTo>
                  <a:lnTo>
                    <a:pt x="4433" y="4652"/>
                  </a:lnTo>
                  <a:lnTo>
                    <a:pt x="7636" y="3818"/>
                  </a:lnTo>
                  <a:lnTo>
                    <a:pt x="9611" y="3160"/>
                  </a:lnTo>
                  <a:lnTo>
                    <a:pt x="12244" y="2063"/>
                  </a:lnTo>
                  <a:lnTo>
                    <a:pt x="12288" y="2019"/>
                  </a:lnTo>
                  <a:lnTo>
                    <a:pt x="14876" y="352"/>
                  </a:lnTo>
                  <a:lnTo>
                    <a:pt x="14920" y="308"/>
                  </a:lnTo>
                  <a:lnTo>
                    <a:pt x="14920" y="220"/>
                  </a:lnTo>
                  <a:lnTo>
                    <a:pt x="14920" y="176"/>
                  </a:lnTo>
                  <a:lnTo>
                    <a:pt x="14920" y="89"/>
                  </a:lnTo>
                  <a:lnTo>
                    <a:pt x="14876" y="45"/>
                  </a:lnTo>
                  <a:lnTo>
                    <a:pt x="1478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43" name="Google Shape;17343;p486"/>
            <p:cNvSpPr/>
            <p:nvPr/>
          </p:nvSpPr>
          <p:spPr>
            <a:xfrm>
              <a:off x="591350" y="2376450"/>
              <a:ext cx="593500" cy="1676250"/>
            </a:xfrm>
            <a:custGeom>
              <a:avLst/>
              <a:gdLst/>
              <a:ahLst/>
              <a:cxnLst/>
              <a:rect l="l" t="t" r="r" b="b"/>
              <a:pathLst>
                <a:path w="23740" h="67050" extrusionOk="0">
                  <a:moveTo>
                    <a:pt x="23477" y="0"/>
                  </a:moveTo>
                  <a:lnTo>
                    <a:pt x="19571" y="2370"/>
                  </a:lnTo>
                  <a:lnTo>
                    <a:pt x="17641" y="3730"/>
                  </a:lnTo>
                  <a:lnTo>
                    <a:pt x="15490" y="5222"/>
                  </a:lnTo>
                  <a:lnTo>
                    <a:pt x="13779" y="6363"/>
                  </a:lnTo>
                  <a:lnTo>
                    <a:pt x="11629" y="7285"/>
                  </a:lnTo>
                  <a:lnTo>
                    <a:pt x="8821" y="8338"/>
                  </a:lnTo>
                  <a:lnTo>
                    <a:pt x="7724" y="8777"/>
                  </a:lnTo>
                  <a:lnTo>
                    <a:pt x="6978" y="8908"/>
                  </a:lnTo>
                  <a:lnTo>
                    <a:pt x="6890" y="8952"/>
                  </a:lnTo>
                  <a:lnTo>
                    <a:pt x="3818" y="11541"/>
                  </a:lnTo>
                  <a:lnTo>
                    <a:pt x="2019" y="13121"/>
                  </a:lnTo>
                  <a:lnTo>
                    <a:pt x="2019" y="13165"/>
                  </a:lnTo>
                  <a:lnTo>
                    <a:pt x="703" y="14657"/>
                  </a:lnTo>
                  <a:lnTo>
                    <a:pt x="659" y="14700"/>
                  </a:lnTo>
                  <a:lnTo>
                    <a:pt x="88" y="15754"/>
                  </a:lnTo>
                  <a:lnTo>
                    <a:pt x="44" y="15797"/>
                  </a:lnTo>
                  <a:lnTo>
                    <a:pt x="1" y="16324"/>
                  </a:lnTo>
                  <a:lnTo>
                    <a:pt x="1" y="16412"/>
                  </a:lnTo>
                  <a:lnTo>
                    <a:pt x="1054" y="19176"/>
                  </a:lnTo>
                  <a:lnTo>
                    <a:pt x="1580" y="21282"/>
                  </a:lnTo>
                  <a:lnTo>
                    <a:pt x="2238" y="25100"/>
                  </a:lnTo>
                  <a:lnTo>
                    <a:pt x="2677" y="27513"/>
                  </a:lnTo>
                  <a:lnTo>
                    <a:pt x="3116" y="29795"/>
                  </a:lnTo>
                  <a:lnTo>
                    <a:pt x="3116" y="29839"/>
                  </a:lnTo>
                  <a:lnTo>
                    <a:pt x="4169" y="33174"/>
                  </a:lnTo>
                  <a:lnTo>
                    <a:pt x="5091" y="36114"/>
                  </a:lnTo>
                  <a:lnTo>
                    <a:pt x="5661" y="38878"/>
                  </a:lnTo>
                  <a:lnTo>
                    <a:pt x="5968" y="41029"/>
                  </a:lnTo>
                  <a:lnTo>
                    <a:pt x="5793" y="43837"/>
                  </a:lnTo>
                  <a:lnTo>
                    <a:pt x="5793" y="45899"/>
                  </a:lnTo>
                  <a:lnTo>
                    <a:pt x="5837" y="45899"/>
                  </a:lnTo>
                  <a:lnTo>
                    <a:pt x="6100" y="47918"/>
                  </a:lnTo>
                  <a:lnTo>
                    <a:pt x="6495" y="49761"/>
                  </a:lnTo>
                  <a:lnTo>
                    <a:pt x="6539" y="49805"/>
                  </a:lnTo>
                  <a:lnTo>
                    <a:pt x="7065" y="50902"/>
                  </a:lnTo>
                  <a:lnTo>
                    <a:pt x="7065" y="50946"/>
                  </a:lnTo>
                  <a:lnTo>
                    <a:pt x="8689" y="53271"/>
                  </a:lnTo>
                  <a:lnTo>
                    <a:pt x="9918" y="54939"/>
                  </a:lnTo>
                  <a:lnTo>
                    <a:pt x="12024" y="58230"/>
                  </a:lnTo>
                  <a:lnTo>
                    <a:pt x="13603" y="60292"/>
                  </a:lnTo>
                  <a:lnTo>
                    <a:pt x="15403" y="62837"/>
                  </a:lnTo>
                  <a:lnTo>
                    <a:pt x="16543" y="64768"/>
                  </a:lnTo>
                  <a:lnTo>
                    <a:pt x="16675" y="65426"/>
                  </a:lnTo>
                  <a:lnTo>
                    <a:pt x="16149" y="66786"/>
                  </a:lnTo>
                  <a:lnTo>
                    <a:pt x="16149" y="66874"/>
                  </a:lnTo>
                  <a:lnTo>
                    <a:pt x="16149" y="66918"/>
                  </a:lnTo>
                  <a:lnTo>
                    <a:pt x="16192" y="67006"/>
                  </a:lnTo>
                  <a:lnTo>
                    <a:pt x="16236" y="67050"/>
                  </a:lnTo>
                  <a:lnTo>
                    <a:pt x="16324" y="67050"/>
                  </a:lnTo>
                  <a:lnTo>
                    <a:pt x="16412" y="67006"/>
                  </a:lnTo>
                  <a:lnTo>
                    <a:pt x="16456" y="66918"/>
                  </a:lnTo>
                  <a:lnTo>
                    <a:pt x="17026" y="65470"/>
                  </a:lnTo>
                  <a:lnTo>
                    <a:pt x="17026" y="65382"/>
                  </a:lnTo>
                  <a:lnTo>
                    <a:pt x="16851" y="64680"/>
                  </a:lnTo>
                  <a:lnTo>
                    <a:pt x="16851" y="64636"/>
                  </a:lnTo>
                  <a:lnTo>
                    <a:pt x="15710" y="62662"/>
                  </a:lnTo>
                  <a:lnTo>
                    <a:pt x="15710" y="62618"/>
                  </a:lnTo>
                  <a:lnTo>
                    <a:pt x="13867" y="60073"/>
                  </a:lnTo>
                  <a:lnTo>
                    <a:pt x="12331" y="58010"/>
                  </a:lnTo>
                  <a:lnTo>
                    <a:pt x="10225" y="54719"/>
                  </a:lnTo>
                  <a:lnTo>
                    <a:pt x="8996" y="53052"/>
                  </a:lnTo>
                  <a:lnTo>
                    <a:pt x="7372" y="50770"/>
                  </a:lnTo>
                  <a:lnTo>
                    <a:pt x="6846" y="49673"/>
                  </a:lnTo>
                  <a:lnTo>
                    <a:pt x="6451" y="47830"/>
                  </a:lnTo>
                  <a:lnTo>
                    <a:pt x="6144" y="45855"/>
                  </a:lnTo>
                  <a:lnTo>
                    <a:pt x="6144" y="43837"/>
                  </a:lnTo>
                  <a:lnTo>
                    <a:pt x="6319" y="41029"/>
                  </a:lnTo>
                  <a:lnTo>
                    <a:pt x="6012" y="38835"/>
                  </a:lnTo>
                  <a:lnTo>
                    <a:pt x="5398" y="36026"/>
                  </a:lnTo>
                  <a:lnTo>
                    <a:pt x="4520" y="33086"/>
                  </a:lnTo>
                  <a:lnTo>
                    <a:pt x="3467" y="29751"/>
                  </a:lnTo>
                  <a:lnTo>
                    <a:pt x="3028" y="27470"/>
                  </a:lnTo>
                  <a:lnTo>
                    <a:pt x="2589" y="25056"/>
                  </a:lnTo>
                  <a:lnTo>
                    <a:pt x="1931" y="21195"/>
                  </a:lnTo>
                  <a:lnTo>
                    <a:pt x="1405" y="19088"/>
                  </a:lnTo>
                  <a:lnTo>
                    <a:pt x="1405" y="19045"/>
                  </a:lnTo>
                  <a:lnTo>
                    <a:pt x="352" y="16324"/>
                  </a:lnTo>
                  <a:lnTo>
                    <a:pt x="395" y="15885"/>
                  </a:lnTo>
                  <a:lnTo>
                    <a:pt x="966" y="14876"/>
                  </a:lnTo>
                  <a:lnTo>
                    <a:pt x="2282" y="13384"/>
                  </a:lnTo>
                  <a:lnTo>
                    <a:pt x="4038" y="11804"/>
                  </a:lnTo>
                  <a:lnTo>
                    <a:pt x="7109" y="9259"/>
                  </a:lnTo>
                  <a:lnTo>
                    <a:pt x="7811" y="9128"/>
                  </a:lnTo>
                  <a:lnTo>
                    <a:pt x="7855" y="9128"/>
                  </a:lnTo>
                  <a:lnTo>
                    <a:pt x="8952" y="8645"/>
                  </a:lnTo>
                  <a:lnTo>
                    <a:pt x="11761" y="7592"/>
                  </a:lnTo>
                  <a:lnTo>
                    <a:pt x="13911" y="6670"/>
                  </a:lnTo>
                  <a:lnTo>
                    <a:pt x="13955" y="6670"/>
                  </a:lnTo>
                  <a:lnTo>
                    <a:pt x="15666" y="5529"/>
                  </a:lnTo>
                  <a:lnTo>
                    <a:pt x="17816" y="3994"/>
                  </a:lnTo>
                  <a:lnTo>
                    <a:pt x="19747" y="2677"/>
                  </a:lnTo>
                  <a:lnTo>
                    <a:pt x="23652" y="308"/>
                  </a:lnTo>
                  <a:lnTo>
                    <a:pt x="23696" y="264"/>
                  </a:lnTo>
                  <a:lnTo>
                    <a:pt x="23696" y="220"/>
                  </a:lnTo>
                  <a:lnTo>
                    <a:pt x="23740" y="132"/>
                  </a:lnTo>
                  <a:lnTo>
                    <a:pt x="23696" y="88"/>
                  </a:lnTo>
                  <a:lnTo>
                    <a:pt x="2365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44" name="Google Shape;17344;p486"/>
            <p:cNvSpPr/>
            <p:nvPr/>
          </p:nvSpPr>
          <p:spPr>
            <a:xfrm>
              <a:off x="576000" y="2354500"/>
              <a:ext cx="578150" cy="1726725"/>
            </a:xfrm>
            <a:custGeom>
              <a:avLst/>
              <a:gdLst/>
              <a:ahLst/>
              <a:cxnLst/>
              <a:rect l="l" t="t" r="r" b="b"/>
              <a:pathLst>
                <a:path w="23126" h="69069" extrusionOk="0">
                  <a:moveTo>
                    <a:pt x="22862" y="1"/>
                  </a:moveTo>
                  <a:lnTo>
                    <a:pt x="19176" y="2239"/>
                  </a:lnTo>
                  <a:lnTo>
                    <a:pt x="17421" y="3467"/>
                  </a:lnTo>
                  <a:lnTo>
                    <a:pt x="15271" y="4872"/>
                  </a:lnTo>
                  <a:lnTo>
                    <a:pt x="13691" y="5925"/>
                  </a:lnTo>
                  <a:lnTo>
                    <a:pt x="10970" y="7066"/>
                  </a:lnTo>
                  <a:lnTo>
                    <a:pt x="7328" y="8777"/>
                  </a:lnTo>
                  <a:lnTo>
                    <a:pt x="6056" y="9655"/>
                  </a:lnTo>
                  <a:lnTo>
                    <a:pt x="6012" y="9655"/>
                  </a:lnTo>
                  <a:lnTo>
                    <a:pt x="3642" y="11980"/>
                  </a:lnTo>
                  <a:lnTo>
                    <a:pt x="1755" y="13823"/>
                  </a:lnTo>
                  <a:lnTo>
                    <a:pt x="922" y="14789"/>
                  </a:lnTo>
                  <a:lnTo>
                    <a:pt x="922" y="14832"/>
                  </a:lnTo>
                  <a:lnTo>
                    <a:pt x="307" y="16280"/>
                  </a:lnTo>
                  <a:lnTo>
                    <a:pt x="0" y="17772"/>
                  </a:lnTo>
                  <a:lnTo>
                    <a:pt x="0" y="17860"/>
                  </a:lnTo>
                  <a:lnTo>
                    <a:pt x="395" y="19923"/>
                  </a:lnTo>
                  <a:lnTo>
                    <a:pt x="1053" y="24003"/>
                  </a:lnTo>
                  <a:lnTo>
                    <a:pt x="1580" y="27119"/>
                  </a:lnTo>
                  <a:lnTo>
                    <a:pt x="2238" y="30147"/>
                  </a:lnTo>
                  <a:lnTo>
                    <a:pt x="2896" y="32560"/>
                  </a:lnTo>
                  <a:lnTo>
                    <a:pt x="4213" y="36158"/>
                  </a:lnTo>
                  <a:lnTo>
                    <a:pt x="4959" y="39098"/>
                  </a:lnTo>
                  <a:lnTo>
                    <a:pt x="5441" y="41775"/>
                  </a:lnTo>
                  <a:lnTo>
                    <a:pt x="5310" y="45987"/>
                  </a:lnTo>
                  <a:lnTo>
                    <a:pt x="5485" y="47787"/>
                  </a:lnTo>
                  <a:lnTo>
                    <a:pt x="6012" y="50332"/>
                  </a:lnTo>
                  <a:lnTo>
                    <a:pt x="6538" y="53315"/>
                  </a:lnTo>
                  <a:lnTo>
                    <a:pt x="6889" y="54632"/>
                  </a:lnTo>
                  <a:lnTo>
                    <a:pt x="6933" y="54676"/>
                  </a:lnTo>
                  <a:lnTo>
                    <a:pt x="8513" y="56650"/>
                  </a:lnTo>
                  <a:lnTo>
                    <a:pt x="14261" y="64637"/>
                  </a:lnTo>
                  <a:lnTo>
                    <a:pt x="15753" y="66962"/>
                  </a:lnTo>
                  <a:lnTo>
                    <a:pt x="16017" y="67577"/>
                  </a:lnTo>
                  <a:lnTo>
                    <a:pt x="15753" y="68849"/>
                  </a:lnTo>
                  <a:lnTo>
                    <a:pt x="15753" y="68937"/>
                  </a:lnTo>
                  <a:lnTo>
                    <a:pt x="15797" y="68981"/>
                  </a:lnTo>
                  <a:lnTo>
                    <a:pt x="15841" y="69025"/>
                  </a:lnTo>
                  <a:lnTo>
                    <a:pt x="15885" y="69069"/>
                  </a:lnTo>
                  <a:lnTo>
                    <a:pt x="15929" y="69069"/>
                  </a:lnTo>
                  <a:lnTo>
                    <a:pt x="16060" y="69025"/>
                  </a:lnTo>
                  <a:lnTo>
                    <a:pt x="16104" y="68937"/>
                  </a:lnTo>
                  <a:lnTo>
                    <a:pt x="16368" y="67577"/>
                  </a:lnTo>
                  <a:lnTo>
                    <a:pt x="16368" y="67489"/>
                  </a:lnTo>
                  <a:lnTo>
                    <a:pt x="16060" y="66787"/>
                  </a:lnTo>
                  <a:lnTo>
                    <a:pt x="14525" y="64461"/>
                  </a:lnTo>
                  <a:lnTo>
                    <a:pt x="8820" y="56431"/>
                  </a:lnTo>
                  <a:lnTo>
                    <a:pt x="7197" y="54500"/>
                  </a:lnTo>
                  <a:lnTo>
                    <a:pt x="6889" y="53228"/>
                  </a:lnTo>
                  <a:lnTo>
                    <a:pt x="6363" y="50244"/>
                  </a:lnTo>
                  <a:lnTo>
                    <a:pt x="5836" y="47743"/>
                  </a:lnTo>
                  <a:lnTo>
                    <a:pt x="5661" y="45987"/>
                  </a:lnTo>
                  <a:lnTo>
                    <a:pt x="5792" y="41775"/>
                  </a:lnTo>
                  <a:lnTo>
                    <a:pt x="5792" y="41731"/>
                  </a:lnTo>
                  <a:lnTo>
                    <a:pt x="5310" y="39054"/>
                  </a:lnTo>
                  <a:lnTo>
                    <a:pt x="4520" y="36071"/>
                  </a:lnTo>
                  <a:lnTo>
                    <a:pt x="3247" y="32472"/>
                  </a:lnTo>
                  <a:lnTo>
                    <a:pt x="2545" y="30059"/>
                  </a:lnTo>
                  <a:lnTo>
                    <a:pt x="1931" y="27031"/>
                  </a:lnTo>
                  <a:lnTo>
                    <a:pt x="1404" y="23960"/>
                  </a:lnTo>
                  <a:lnTo>
                    <a:pt x="746" y="19879"/>
                  </a:lnTo>
                  <a:lnTo>
                    <a:pt x="351" y="17816"/>
                  </a:lnTo>
                  <a:lnTo>
                    <a:pt x="615" y="16368"/>
                  </a:lnTo>
                  <a:lnTo>
                    <a:pt x="1229" y="15008"/>
                  </a:lnTo>
                  <a:lnTo>
                    <a:pt x="2019" y="14043"/>
                  </a:lnTo>
                  <a:lnTo>
                    <a:pt x="3906" y="12243"/>
                  </a:lnTo>
                  <a:lnTo>
                    <a:pt x="6275" y="9918"/>
                  </a:lnTo>
                  <a:lnTo>
                    <a:pt x="7504" y="9084"/>
                  </a:lnTo>
                  <a:lnTo>
                    <a:pt x="11146" y="7373"/>
                  </a:lnTo>
                  <a:lnTo>
                    <a:pt x="13823" y="6232"/>
                  </a:lnTo>
                  <a:lnTo>
                    <a:pt x="13866" y="6232"/>
                  </a:lnTo>
                  <a:lnTo>
                    <a:pt x="17596" y="3731"/>
                  </a:lnTo>
                  <a:lnTo>
                    <a:pt x="19395" y="2546"/>
                  </a:lnTo>
                  <a:lnTo>
                    <a:pt x="23037" y="308"/>
                  </a:lnTo>
                  <a:lnTo>
                    <a:pt x="23081" y="264"/>
                  </a:lnTo>
                  <a:lnTo>
                    <a:pt x="23125" y="220"/>
                  </a:lnTo>
                  <a:lnTo>
                    <a:pt x="23125" y="133"/>
                  </a:lnTo>
                  <a:lnTo>
                    <a:pt x="23081" y="89"/>
                  </a:lnTo>
                  <a:lnTo>
                    <a:pt x="2303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45" name="Google Shape;17345;p486"/>
            <p:cNvSpPr/>
            <p:nvPr/>
          </p:nvSpPr>
          <p:spPr>
            <a:xfrm>
              <a:off x="549675" y="2291975"/>
              <a:ext cx="648350" cy="1851775"/>
            </a:xfrm>
            <a:custGeom>
              <a:avLst/>
              <a:gdLst/>
              <a:ahLst/>
              <a:cxnLst/>
              <a:rect l="l" t="t" r="r" b="b"/>
              <a:pathLst>
                <a:path w="25934" h="74071" extrusionOk="0">
                  <a:moveTo>
                    <a:pt x="25758" y="1"/>
                  </a:moveTo>
                  <a:lnTo>
                    <a:pt x="25714" y="45"/>
                  </a:lnTo>
                  <a:lnTo>
                    <a:pt x="23608" y="1185"/>
                  </a:lnTo>
                  <a:lnTo>
                    <a:pt x="19922" y="3336"/>
                  </a:lnTo>
                  <a:lnTo>
                    <a:pt x="18079" y="4476"/>
                  </a:lnTo>
                  <a:lnTo>
                    <a:pt x="15534" y="6188"/>
                  </a:lnTo>
                  <a:lnTo>
                    <a:pt x="14042" y="7153"/>
                  </a:lnTo>
                  <a:lnTo>
                    <a:pt x="11585" y="8250"/>
                  </a:lnTo>
                  <a:lnTo>
                    <a:pt x="10268" y="9084"/>
                  </a:lnTo>
                  <a:lnTo>
                    <a:pt x="6845" y="11190"/>
                  </a:lnTo>
                  <a:lnTo>
                    <a:pt x="6802" y="11190"/>
                  </a:lnTo>
                  <a:lnTo>
                    <a:pt x="4213" y="13823"/>
                  </a:lnTo>
                  <a:lnTo>
                    <a:pt x="2326" y="15622"/>
                  </a:lnTo>
                  <a:lnTo>
                    <a:pt x="2326" y="15666"/>
                  </a:lnTo>
                  <a:lnTo>
                    <a:pt x="1624" y="16500"/>
                  </a:lnTo>
                  <a:lnTo>
                    <a:pt x="1580" y="16544"/>
                  </a:lnTo>
                  <a:lnTo>
                    <a:pt x="702" y="19220"/>
                  </a:lnTo>
                  <a:lnTo>
                    <a:pt x="88" y="20975"/>
                  </a:lnTo>
                  <a:lnTo>
                    <a:pt x="88" y="21019"/>
                  </a:lnTo>
                  <a:lnTo>
                    <a:pt x="0" y="22336"/>
                  </a:lnTo>
                  <a:lnTo>
                    <a:pt x="44" y="22380"/>
                  </a:lnTo>
                  <a:lnTo>
                    <a:pt x="614" y="26417"/>
                  </a:lnTo>
                  <a:lnTo>
                    <a:pt x="878" y="28128"/>
                  </a:lnTo>
                  <a:lnTo>
                    <a:pt x="1185" y="29708"/>
                  </a:lnTo>
                  <a:lnTo>
                    <a:pt x="1492" y="31287"/>
                  </a:lnTo>
                  <a:lnTo>
                    <a:pt x="1931" y="32823"/>
                  </a:lnTo>
                  <a:lnTo>
                    <a:pt x="2370" y="34359"/>
                  </a:lnTo>
                  <a:lnTo>
                    <a:pt x="2896" y="35983"/>
                  </a:lnTo>
                  <a:lnTo>
                    <a:pt x="3467" y="37606"/>
                  </a:lnTo>
                  <a:lnTo>
                    <a:pt x="4125" y="39361"/>
                  </a:lnTo>
                  <a:lnTo>
                    <a:pt x="5002" y="42257"/>
                  </a:lnTo>
                  <a:lnTo>
                    <a:pt x="5310" y="44100"/>
                  </a:lnTo>
                  <a:lnTo>
                    <a:pt x="5397" y="45329"/>
                  </a:lnTo>
                  <a:lnTo>
                    <a:pt x="5310" y="47830"/>
                  </a:lnTo>
                  <a:lnTo>
                    <a:pt x="5353" y="49366"/>
                  </a:lnTo>
                  <a:lnTo>
                    <a:pt x="5924" y="52218"/>
                  </a:lnTo>
                  <a:lnTo>
                    <a:pt x="6407" y="54939"/>
                  </a:lnTo>
                  <a:lnTo>
                    <a:pt x="6451" y="57528"/>
                  </a:lnTo>
                  <a:lnTo>
                    <a:pt x="6319" y="59853"/>
                  </a:lnTo>
                  <a:lnTo>
                    <a:pt x="6319" y="59897"/>
                  </a:lnTo>
                  <a:lnTo>
                    <a:pt x="6451" y="60731"/>
                  </a:lnTo>
                  <a:lnTo>
                    <a:pt x="6494" y="60819"/>
                  </a:lnTo>
                  <a:lnTo>
                    <a:pt x="7942" y="62399"/>
                  </a:lnTo>
                  <a:lnTo>
                    <a:pt x="10224" y="65295"/>
                  </a:lnTo>
                  <a:lnTo>
                    <a:pt x="12111" y="67796"/>
                  </a:lnTo>
                  <a:lnTo>
                    <a:pt x="13076" y="69024"/>
                  </a:lnTo>
                  <a:lnTo>
                    <a:pt x="13120" y="69024"/>
                  </a:lnTo>
                  <a:lnTo>
                    <a:pt x="15841" y="71657"/>
                  </a:lnTo>
                  <a:lnTo>
                    <a:pt x="16060" y="71964"/>
                  </a:lnTo>
                  <a:lnTo>
                    <a:pt x="15973" y="73895"/>
                  </a:lnTo>
                  <a:lnTo>
                    <a:pt x="15973" y="73983"/>
                  </a:lnTo>
                  <a:lnTo>
                    <a:pt x="16016" y="74027"/>
                  </a:lnTo>
                  <a:lnTo>
                    <a:pt x="16060" y="74071"/>
                  </a:lnTo>
                  <a:lnTo>
                    <a:pt x="16236" y="74071"/>
                  </a:lnTo>
                  <a:lnTo>
                    <a:pt x="16280" y="74027"/>
                  </a:lnTo>
                  <a:lnTo>
                    <a:pt x="16324" y="73983"/>
                  </a:lnTo>
                  <a:lnTo>
                    <a:pt x="16324" y="73895"/>
                  </a:lnTo>
                  <a:lnTo>
                    <a:pt x="16411" y="71921"/>
                  </a:lnTo>
                  <a:lnTo>
                    <a:pt x="16368" y="71789"/>
                  </a:lnTo>
                  <a:lnTo>
                    <a:pt x="16148" y="71438"/>
                  </a:lnTo>
                  <a:lnTo>
                    <a:pt x="16104" y="71394"/>
                  </a:lnTo>
                  <a:lnTo>
                    <a:pt x="13340" y="68761"/>
                  </a:lnTo>
                  <a:lnTo>
                    <a:pt x="12374" y="67576"/>
                  </a:lnTo>
                  <a:lnTo>
                    <a:pt x="10488" y="65075"/>
                  </a:lnTo>
                  <a:lnTo>
                    <a:pt x="8206" y="62179"/>
                  </a:lnTo>
                  <a:lnTo>
                    <a:pt x="6802" y="60643"/>
                  </a:lnTo>
                  <a:lnTo>
                    <a:pt x="6670" y="59853"/>
                  </a:lnTo>
                  <a:lnTo>
                    <a:pt x="6802" y="57528"/>
                  </a:lnTo>
                  <a:lnTo>
                    <a:pt x="6758" y="54939"/>
                  </a:lnTo>
                  <a:lnTo>
                    <a:pt x="6758" y="54895"/>
                  </a:lnTo>
                  <a:lnTo>
                    <a:pt x="6275" y="52131"/>
                  </a:lnTo>
                  <a:lnTo>
                    <a:pt x="5705" y="49322"/>
                  </a:lnTo>
                  <a:lnTo>
                    <a:pt x="5661" y="47830"/>
                  </a:lnTo>
                  <a:lnTo>
                    <a:pt x="5748" y="45373"/>
                  </a:lnTo>
                  <a:lnTo>
                    <a:pt x="5748" y="45329"/>
                  </a:lnTo>
                  <a:lnTo>
                    <a:pt x="5661" y="44057"/>
                  </a:lnTo>
                  <a:lnTo>
                    <a:pt x="5661" y="44013"/>
                  </a:lnTo>
                  <a:lnTo>
                    <a:pt x="5310" y="42214"/>
                  </a:lnTo>
                  <a:lnTo>
                    <a:pt x="4476" y="39230"/>
                  </a:lnTo>
                  <a:lnTo>
                    <a:pt x="3818" y="37518"/>
                  </a:lnTo>
                  <a:lnTo>
                    <a:pt x="3203" y="35851"/>
                  </a:lnTo>
                  <a:lnTo>
                    <a:pt x="2721" y="34271"/>
                  </a:lnTo>
                  <a:lnTo>
                    <a:pt x="2238" y="32735"/>
                  </a:lnTo>
                  <a:lnTo>
                    <a:pt x="1843" y="31200"/>
                  </a:lnTo>
                  <a:lnTo>
                    <a:pt x="1492" y="29664"/>
                  </a:lnTo>
                  <a:lnTo>
                    <a:pt x="1229" y="28040"/>
                  </a:lnTo>
                  <a:lnTo>
                    <a:pt x="922" y="26373"/>
                  </a:lnTo>
                  <a:lnTo>
                    <a:pt x="351" y="22336"/>
                  </a:lnTo>
                  <a:lnTo>
                    <a:pt x="439" y="21063"/>
                  </a:lnTo>
                  <a:lnTo>
                    <a:pt x="1053" y="19308"/>
                  </a:lnTo>
                  <a:lnTo>
                    <a:pt x="1887" y="16719"/>
                  </a:lnTo>
                  <a:lnTo>
                    <a:pt x="2589" y="15885"/>
                  </a:lnTo>
                  <a:lnTo>
                    <a:pt x="4476" y="14086"/>
                  </a:lnTo>
                  <a:lnTo>
                    <a:pt x="7021" y="11453"/>
                  </a:lnTo>
                  <a:lnTo>
                    <a:pt x="10488" y="9347"/>
                  </a:lnTo>
                  <a:lnTo>
                    <a:pt x="11760" y="8557"/>
                  </a:lnTo>
                  <a:lnTo>
                    <a:pt x="14217" y="7460"/>
                  </a:lnTo>
                  <a:lnTo>
                    <a:pt x="14217" y="7416"/>
                  </a:lnTo>
                  <a:lnTo>
                    <a:pt x="15709" y="6451"/>
                  </a:lnTo>
                  <a:lnTo>
                    <a:pt x="18254" y="4784"/>
                  </a:lnTo>
                  <a:lnTo>
                    <a:pt x="20097" y="3599"/>
                  </a:lnTo>
                  <a:lnTo>
                    <a:pt x="23783" y="1493"/>
                  </a:lnTo>
                  <a:lnTo>
                    <a:pt x="25846" y="352"/>
                  </a:lnTo>
                  <a:lnTo>
                    <a:pt x="25933" y="308"/>
                  </a:lnTo>
                  <a:lnTo>
                    <a:pt x="25933" y="220"/>
                  </a:lnTo>
                  <a:lnTo>
                    <a:pt x="25933" y="176"/>
                  </a:lnTo>
                  <a:lnTo>
                    <a:pt x="25933" y="88"/>
                  </a:lnTo>
                  <a:lnTo>
                    <a:pt x="25890" y="45"/>
                  </a:lnTo>
                  <a:lnTo>
                    <a:pt x="2584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46" name="Google Shape;17346;p486"/>
            <p:cNvSpPr/>
            <p:nvPr/>
          </p:nvSpPr>
          <p:spPr>
            <a:xfrm>
              <a:off x="520050" y="2414850"/>
              <a:ext cx="434425" cy="1781550"/>
            </a:xfrm>
            <a:custGeom>
              <a:avLst/>
              <a:gdLst/>
              <a:ahLst/>
              <a:cxnLst/>
              <a:rect l="l" t="t" r="r" b="b"/>
              <a:pathLst>
                <a:path w="17377" h="71262" extrusionOk="0">
                  <a:moveTo>
                    <a:pt x="15973" y="0"/>
                  </a:moveTo>
                  <a:lnTo>
                    <a:pt x="15885" y="44"/>
                  </a:lnTo>
                  <a:lnTo>
                    <a:pt x="14174" y="1097"/>
                  </a:lnTo>
                  <a:lnTo>
                    <a:pt x="10970" y="3028"/>
                  </a:lnTo>
                  <a:lnTo>
                    <a:pt x="8952" y="4344"/>
                  </a:lnTo>
                  <a:lnTo>
                    <a:pt x="6890" y="5880"/>
                  </a:lnTo>
                  <a:lnTo>
                    <a:pt x="6846" y="5924"/>
                  </a:lnTo>
                  <a:lnTo>
                    <a:pt x="5705" y="7328"/>
                  </a:lnTo>
                  <a:lnTo>
                    <a:pt x="3028" y="10093"/>
                  </a:lnTo>
                  <a:lnTo>
                    <a:pt x="2501" y="10707"/>
                  </a:lnTo>
                  <a:lnTo>
                    <a:pt x="2458" y="10751"/>
                  </a:lnTo>
                  <a:lnTo>
                    <a:pt x="1229" y="13691"/>
                  </a:lnTo>
                  <a:lnTo>
                    <a:pt x="264" y="16324"/>
                  </a:lnTo>
                  <a:lnTo>
                    <a:pt x="0" y="17552"/>
                  </a:lnTo>
                  <a:lnTo>
                    <a:pt x="0" y="17596"/>
                  </a:lnTo>
                  <a:lnTo>
                    <a:pt x="0" y="18825"/>
                  </a:lnTo>
                  <a:lnTo>
                    <a:pt x="0" y="18869"/>
                  </a:lnTo>
                  <a:lnTo>
                    <a:pt x="483" y="22686"/>
                  </a:lnTo>
                  <a:lnTo>
                    <a:pt x="966" y="25319"/>
                  </a:lnTo>
                  <a:lnTo>
                    <a:pt x="1624" y="28040"/>
                  </a:lnTo>
                  <a:lnTo>
                    <a:pt x="2545" y="30673"/>
                  </a:lnTo>
                  <a:lnTo>
                    <a:pt x="4257" y="35105"/>
                  </a:lnTo>
                  <a:lnTo>
                    <a:pt x="4827" y="36772"/>
                  </a:lnTo>
                  <a:lnTo>
                    <a:pt x="5310" y="38922"/>
                  </a:lnTo>
                  <a:lnTo>
                    <a:pt x="5529" y="40370"/>
                  </a:lnTo>
                  <a:lnTo>
                    <a:pt x="5398" y="42827"/>
                  </a:lnTo>
                  <a:lnTo>
                    <a:pt x="5441" y="44188"/>
                  </a:lnTo>
                  <a:lnTo>
                    <a:pt x="5441" y="44232"/>
                  </a:lnTo>
                  <a:lnTo>
                    <a:pt x="5924" y="46689"/>
                  </a:lnTo>
                  <a:lnTo>
                    <a:pt x="6319" y="49058"/>
                  </a:lnTo>
                  <a:lnTo>
                    <a:pt x="6407" y="51340"/>
                  </a:lnTo>
                  <a:lnTo>
                    <a:pt x="6231" y="54544"/>
                  </a:lnTo>
                  <a:lnTo>
                    <a:pt x="6144" y="56825"/>
                  </a:lnTo>
                  <a:lnTo>
                    <a:pt x="6144" y="58405"/>
                  </a:lnTo>
                  <a:lnTo>
                    <a:pt x="6144" y="58449"/>
                  </a:lnTo>
                  <a:lnTo>
                    <a:pt x="6407" y="59283"/>
                  </a:lnTo>
                  <a:lnTo>
                    <a:pt x="6451" y="59326"/>
                  </a:lnTo>
                  <a:lnTo>
                    <a:pt x="7899" y="61257"/>
                  </a:lnTo>
                  <a:lnTo>
                    <a:pt x="10005" y="63583"/>
                  </a:lnTo>
                  <a:lnTo>
                    <a:pt x="10005" y="63627"/>
                  </a:lnTo>
                  <a:lnTo>
                    <a:pt x="13603" y="66655"/>
                  </a:lnTo>
                  <a:lnTo>
                    <a:pt x="15490" y="68234"/>
                  </a:lnTo>
                  <a:lnTo>
                    <a:pt x="16412" y="69112"/>
                  </a:lnTo>
                  <a:lnTo>
                    <a:pt x="16631" y="69463"/>
                  </a:lnTo>
                  <a:lnTo>
                    <a:pt x="16675" y="70121"/>
                  </a:lnTo>
                  <a:lnTo>
                    <a:pt x="16675" y="70165"/>
                  </a:lnTo>
                  <a:lnTo>
                    <a:pt x="17026" y="71174"/>
                  </a:lnTo>
                  <a:lnTo>
                    <a:pt x="17114" y="71262"/>
                  </a:lnTo>
                  <a:lnTo>
                    <a:pt x="17245" y="71262"/>
                  </a:lnTo>
                  <a:lnTo>
                    <a:pt x="17333" y="71218"/>
                  </a:lnTo>
                  <a:lnTo>
                    <a:pt x="17377" y="71174"/>
                  </a:lnTo>
                  <a:lnTo>
                    <a:pt x="17377" y="71130"/>
                  </a:lnTo>
                  <a:lnTo>
                    <a:pt x="17377" y="71043"/>
                  </a:lnTo>
                  <a:lnTo>
                    <a:pt x="17026" y="70077"/>
                  </a:lnTo>
                  <a:lnTo>
                    <a:pt x="16982" y="69375"/>
                  </a:lnTo>
                  <a:lnTo>
                    <a:pt x="16938" y="69287"/>
                  </a:lnTo>
                  <a:lnTo>
                    <a:pt x="16719" y="68892"/>
                  </a:lnTo>
                  <a:lnTo>
                    <a:pt x="16675" y="68849"/>
                  </a:lnTo>
                  <a:lnTo>
                    <a:pt x="15753" y="67971"/>
                  </a:lnTo>
                  <a:lnTo>
                    <a:pt x="13823" y="66391"/>
                  </a:lnTo>
                  <a:lnTo>
                    <a:pt x="10268" y="63363"/>
                  </a:lnTo>
                  <a:lnTo>
                    <a:pt x="8162" y="61038"/>
                  </a:lnTo>
                  <a:lnTo>
                    <a:pt x="6714" y="59151"/>
                  </a:lnTo>
                  <a:lnTo>
                    <a:pt x="6495" y="58405"/>
                  </a:lnTo>
                  <a:lnTo>
                    <a:pt x="6495" y="56825"/>
                  </a:lnTo>
                  <a:lnTo>
                    <a:pt x="6582" y="54587"/>
                  </a:lnTo>
                  <a:lnTo>
                    <a:pt x="6758" y="51340"/>
                  </a:lnTo>
                  <a:lnTo>
                    <a:pt x="6670" y="49058"/>
                  </a:lnTo>
                  <a:lnTo>
                    <a:pt x="6670" y="49015"/>
                  </a:lnTo>
                  <a:lnTo>
                    <a:pt x="6275" y="46601"/>
                  </a:lnTo>
                  <a:lnTo>
                    <a:pt x="5793" y="44144"/>
                  </a:lnTo>
                  <a:lnTo>
                    <a:pt x="5749" y="42827"/>
                  </a:lnTo>
                  <a:lnTo>
                    <a:pt x="5880" y="40370"/>
                  </a:lnTo>
                  <a:lnTo>
                    <a:pt x="5880" y="40326"/>
                  </a:lnTo>
                  <a:lnTo>
                    <a:pt x="5661" y="38878"/>
                  </a:lnTo>
                  <a:lnTo>
                    <a:pt x="5134" y="36684"/>
                  </a:lnTo>
                  <a:lnTo>
                    <a:pt x="5134" y="36640"/>
                  </a:lnTo>
                  <a:lnTo>
                    <a:pt x="4564" y="35017"/>
                  </a:lnTo>
                  <a:lnTo>
                    <a:pt x="2853" y="30541"/>
                  </a:lnTo>
                  <a:lnTo>
                    <a:pt x="1931" y="27952"/>
                  </a:lnTo>
                  <a:lnTo>
                    <a:pt x="1317" y="25231"/>
                  </a:lnTo>
                  <a:lnTo>
                    <a:pt x="790" y="22643"/>
                  </a:lnTo>
                  <a:lnTo>
                    <a:pt x="351" y="18825"/>
                  </a:lnTo>
                  <a:lnTo>
                    <a:pt x="351" y="17596"/>
                  </a:lnTo>
                  <a:lnTo>
                    <a:pt x="615" y="16412"/>
                  </a:lnTo>
                  <a:lnTo>
                    <a:pt x="1580" y="13823"/>
                  </a:lnTo>
                  <a:lnTo>
                    <a:pt x="2765" y="10926"/>
                  </a:lnTo>
                  <a:lnTo>
                    <a:pt x="3291" y="10312"/>
                  </a:lnTo>
                  <a:lnTo>
                    <a:pt x="5968" y="7548"/>
                  </a:lnTo>
                  <a:lnTo>
                    <a:pt x="7109" y="6144"/>
                  </a:lnTo>
                  <a:lnTo>
                    <a:pt x="9171" y="4608"/>
                  </a:lnTo>
                  <a:lnTo>
                    <a:pt x="11146" y="3335"/>
                  </a:lnTo>
                  <a:lnTo>
                    <a:pt x="14349" y="1404"/>
                  </a:lnTo>
                  <a:lnTo>
                    <a:pt x="16104" y="351"/>
                  </a:lnTo>
                  <a:lnTo>
                    <a:pt x="16148" y="307"/>
                  </a:lnTo>
                  <a:lnTo>
                    <a:pt x="16148" y="220"/>
                  </a:lnTo>
                  <a:lnTo>
                    <a:pt x="16148" y="176"/>
                  </a:lnTo>
                  <a:lnTo>
                    <a:pt x="16148" y="88"/>
                  </a:lnTo>
                  <a:lnTo>
                    <a:pt x="16104" y="44"/>
                  </a:lnTo>
                  <a:lnTo>
                    <a:pt x="16017" y="44"/>
                  </a:lnTo>
                  <a:lnTo>
                    <a:pt x="1597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47" name="Google Shape;17347;p486"/>
            <p:cNvSpPr/>
            <p:nvPr/>
          </p:nvSpPr>
          <p:spPr>
            <a:xfrm>
              <a:off x="1580850" y="2421425"/>
              <a:ext cx="400450" cy="236975"/>
            </a:xfrm>
            <a:custGeom>
              <a:avLst/>
              <a:gdLst/>
              <a:ahLst/>
              <a:cxnLst/>
              <a:rect l="l" t="t" r="r" b="b"/>
              <a:pathLst>
                <a:path w="16018" h="9479" extrusionOk="0">
                  <a:moveTo>
                    <a:pt x="15798" y="1"/>
                  </a:moveTo>
                  <a:lnTo>
                    <a:pt x="15754" y="44"/>
                  </a:lnTo>
                  <a:lnTo>
                    <a:pt x="9567" y="3818"/>
                  </a:lnTo>
                  <a:lnTo>
                    <a:pt x="7329" y="5222"/>
                  </a:lnTo>
                  <a:lnTo>
                    <a:pt x="5486" y="6100"/>
                  </a:lnTo>
                  <a:lnTo>
                    <a:pt x="3818" y="7065"/>
                  </a:lnTo>
                  <a:lnTo>
                    <a:pt x="89" y="9172"/>
                  </a:lnTo>
                  <a:lnTo>
                    <a:pt x="1" y="9215"/>
                  </a:lnTo>
                  <a:lnTo>
                    <a:pt x="1" y="9259"/>
                  </a:lnTo>
                  <a:lnTo>
                    <a:pt x="1" y="9303"/>
                  </a:lnTo>
                  <a:lnTo>
                    <a:pt x="1" y="9391"/>
                  </a:lnTo>
                  <a:lnTo>
                    <a:pt x="89" y="9435"/>
                  </a:lnTo>
                  <a:lnTo>
                    <a:pt x="176" y="9479"/>
                  </a:lnTo>
                  <a:lnTo>
                    <a:pt x="220" y="9479"/>
                  </a:lnTo>
                  <a:lnTo>
                    <a:pt x="3994" y="7372"/>
                  </a:lnTo>
                  <a:lnTo>
                    <a:pt x="5617" y="6407"/>
                  </a:lnTo>
                  <a:lnTo>
                    <a:pt x="7504" y="5529"/>
                  </a:lnTo>
                  <a:lnTo>
                    <a:pt x="9742" y="4081"/>
                  </a:lnTo>
                  <a:lnTo>
                    <a:pt x="15929" y="352"/>
                  </a:lnTo>
                  <a:lnTo>
                    <a:pt x="15973" y="308"/>
                  </a:lnTo>
                  <a:lnTo>
                    <a:pt x="16017" y="220"/>
                  </a:lnTo>
                  <a:lnTo>
                    <a:pt x="16017" y="176"/>
                  </a:lnTo>
                  <a:lnTo>
                    <a:pt x="15973" y="88"/>
                  </a:lnTo>
                  <a:lnTo>
                    <a:pt x="15929" y="44"/>
                  </a:lnTo>
                  <a:lnTo>
                    <a:pt x="15886" y="44"/>
                  </a:lnTo>
                  <a:lnTo>
                    <a:pt x="1579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48" name="Google Shape;17348;p486"/>
            <p:cNvSpPr/>
            <p:nvPr/>
          </p:nvSpPr>
          <p:spPr>
            <a:xfrm>
              <a:off x="1302225" y="2397300"/>
              <a:ext cx="651650" cy="660425"/>
            </a:xfrm>
            <a:custGeom>
              <a:avLst/>
              <a:gdLst/>
              <a:ahLst/>
              <a:cxnLst/>
              <a:rect l="l" t="t" r="r" b="b"/>
              <a:pathLst>
                <a:path w="26066" h="26417" extrusionOk="0">
                  <a:moveTo>
                    <a:pt x="25802" y="0"/>
                  </a:moveTo>
                  <a:lnTo>
                    <a:pt x="21063" y="2852"/>
                  </a:lnTo>
                  <a:lnTo>
                    <a:pt x="18211" y="4520"/>
                  </a:lnTo>
                  <a:lnTo>
                    <a:pt x="16060" y="5354"/>
                  </a:lnTo>
                  <a:lnTo>
                    <a:pt x="13822" y="6538"/>
                  </a:lnTo>
                  <a:lnTo>
                    <a:pt x="9610" y="8689"/>
                  </a:lnTo>
                  <a:lnTo>
                    <a:pt x="6319" y="10839"/>
                  </a:lnTo>
                  <a:lnTo>
                    <a:pt x="3511" y="12857"/>
                  </a:lnTo>
                  <a:lnTo>
                    <a:pt x="3467" y="12901"/>
                  </a:lnTo>
                  <a:lnTo>
                    <a:pt x="3028" y="13296"/>
                  </a:lnTo>
                  <a:lnTo>
                    <a:pt x="2984" y="13340"/>
                  </a:lnTo>
                  <a:lnTo>
                    <a:pt x="2589" y="14217"/>
                  </a:lnTo>
                  <a:lnTo>
                    <a:pt x="2589" y="14305"/>
                  </a:lnTo>
                  <a:lnTo>
                    <a:pt x="2545" y="15051"/>
                  </a:lnTo>
                  <a:lnTo>
                    <a:pt x="2545" y="15095"/>
                  </a:lnTo>
                  <a:lnTo>
                    <a:pt x="2808" y="16060"/>
                  </a:lnTo>
                  <a:lnTo>
                    <a:pt x="2808" y="16104"/>
                  </a:lnTo>
                  <a:lnTo>
                    <a:pt x="3818" y="18430"/>
                  </a:lnTo>
                  <a:lnTo>
                    <a:pt x="4739" y="20536"/>
                  </a:lnTo>
                  <a:lnTo>
                    <a:pt x="4827" y="21326"/>
                  </a:lnTo>
                  <a:lnTo>
                    <a:pt x="4695" y="21853"/>
                  </a:lnTo>
                  <a:lnTo>
                    <a:pt x="2721" y="23564"/>
                  </a:lnTo>
                  <a:lnTo>
                    <a:pt x="834" y="25451"/>
                  </a:lnTo>
                  <a:lnTo>
                    <a:pt x="88" y="26109"/>
                  </a:lnTo>
                  <a:lnTo>
                    <a:pt x="44" y="26153"/>
                  </a:lnTo>
                  <a:lnTo>
                    <a:pt x="0" y="26241"/>
                  </a:lnTo>
                  <a:lnTo>
                    <a:pt x="0" y="26285"/>
                  </a:lnTo>
                  <a:lnTo>
                    <a:pt x="44" y="26372"/>
                  </a:lnTo>
                  <a:lnTo>
                    <a:pt x="88" y="26416"/>
                  </a:lnTo>
                  <a:lnTo>
                    <a:pt x="176" y="26416"/>
                  </a:lnTo>
                  <a:lnTo>
                    <a:pt x="307" y="26372"/>
                  </a:lnTo>
                  <a:lnTo>
                    <a:pt x="1097" y="25714"/>
                  </a:lnTo>
                  <a:lnTo>
                    <a:pt x="2940" y="23827"/>
                  </a:lnTo>
                  <a:lnTo>
                    <a:pt x="4959" y="22116"/>
                  </a:lnTo>
                  <a:lnTo>
                    <a:pt x="5046" y="22028"/>
                  </a:lnTo>
                  <a:lnTo>
                    <a:pt x="5178" y="21370"/>
                  </a:lnTo>
                  <a:lnTo>
                    <a:pt x="5178" y="21282"/>
                  </a:lnTo>
                  <a:lnTo>
                    <a:pt x="5090" y="20448"/>
                  </a:lnTo>
                  <a:lnTo>
                    <a:pt x="5046" y="20405"/>
                  </a:lnTo>
                  <a:lnTo>
                    <a:pt x="4125" y="18298"/>
                  </a:lnTo>
                  <a:lnTo>
                    <a:pt x="3116" y="15973"/>
                  </a:lnTo>
                  <a:lnTo>
                    <a:pt x="2896" y="15007"/>
                  </a:lnTo>
                  <a:lnTo>
                    <a:pt x="2940" y="14349"/>
                  </a:lnTo>
                  <a:lnTo>
                    <a:pt x="3291" y="13515"/>
                  </a:lnTo>
                  <a:lnTo>
                    <a:pt x="3686" y="13164"/>
                  </a:lnTo>
                  <a:lnTo>
                    <a:pt x="6494" y="11146"/>
                  </a:lnTo>
                  <a:lnTo>
                    <a:pt x="9785" y="8996"/>
                  </a:lnTo>
                  <a:lnTo>
                    <a:pt x="13954" y="6846"/>
                  </a:lnTo>
                  <a:lnTo>
                    <a:pt x="16236" y="5705"/>
                  </a:lnTo>
                  <a:lnTo>
                    <a:pt x="18342" y="4827"/>
                  </a:lnTo>
                  <a:lnTo>
                    <a:pt x="18386" y="4827"/>
                  </a:lnTo>
                  <a:lnTo>
                    <a:pt x="21238" y="3160"/>
                  </a:lnTo>
                  <a:lnTo>
                    <a:pt x="25977" y="307"/>
                  </a:lnTo>
                  <a:lnTo>
                    <a:pt x="26021" y="263"/>
                  </a:lnTo>
                  <a:lnTo>
                    <a:pt x="26065" y="220"/>
                  </a:lnTo>
                  <a:lnTo>
                    <a:pt x="26065" y="132"/>
                  </a:lnTo>
                  <a:lnTo>
                    <a:pt x="26021" y="88"/>
                  </a:lnTo>
                  <a:lnTo>
                    <a:pt x="2597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49" name="Google Shape;17349;p486"/>
            <p:cNvSpPr/>
            <p:nvPr/>
          </p:nvSpPr>
          <p:spPr>
            <a:xfrm>
              <a:off x="853525" y="2286500"/>
              <a:ext cx="977475" cy="1079475"/>
            </a:xfrm>
            <a:custGeom>
              <a:avLst/>
              <a:gdLst/>
              <a:ahLst/>
              <a:cxnLst/>
              <a:rect l="l" t="t" r="r" b="b"/>
              <a:pathLst>
                <a:path w="39099" h="43179" extrusionOk="0">
                  <a:moveTo>
                    <a:pt x="38923" y="0"/>
                  </a:moveTo>
                  <a:lnTo>
                    <a:pt x="38835" y="44"/>
                  </a:lnTo>
                  <a:lnTo>
                    <a:pt x="36553" y="1404"/>
                  </a:lnTo>
                  <a:lnTo>
                    <a:pt x="32122" y="3379"/>
                  </a:lnTo>
                  <a:lnTo>
                    <a:pt x="31156" y="3774"/>
                  </a:lnTo>
                  <a:lnTo>
                    <a:pt x="26812" y="5617"/>
                  </a:lnTo>
                  <a:lnTo>
                    <a:pt x="24618" y="6582"/>
                  </a:lnTo>
                  <a:lnTo>
                    <a:pt x="22468" y="7635"/>
                  </a:lnTo>
                  <a:lnTo>
                    <a:pt x="20362" y="8689"/>
                  </a:lnTo>
                  <a:lnTo>
                    <a:pt x="18299" y="9873"/>
                  </a:lnTo>
                  <a:lnTo>
                    <a:pt x="17290" y="10488"/>
                  </a:lnTo>
                  <a:lnTo>
                    <a:pt x="16281" y="11102"/>
                  </a:lnTo>
                  <a:lnTo>
                    <a:pt x="15315" y="11760"/>
                  </a:lnTo>
                  <a:lnTo>
                    <a:pt x="14350" y="12462"/>
                  </a:lnTo>
                  <a:lnTo>
                    <a:pt x="12156" y="14261"/>
                  </a:lnTo>
                  <a:lnTo>
                    <a:pt x="10313" y="15709"/>
                  </a:lnTo>
                  <a:lnTo>
                    <a:pt x="8163" y="17465"/>
                  </a:lnTo>
                  <a:lnTo>
                    <a:pt x="6759" y="18342"/>
                  </a:lnTo>
                  <a:lnTo>
                    <a:pt x="4565" y="19220"/>
                  </a:lnTo>
                  <a:lnTo>
                    <a:pt x="2414" y="19878"/>
                  </a:lnTo>
                  <a:lnTo>
                    <a:pt x="1274" y="20273"/>
                  </a:lnTo>
                  <a:lnTo>
                    <a:pt x="1186" y="20317"/>
                  </a:lnTo>
                  <a:lnTo>
                    <a:pt x="922" y="20580"/>
                  </a:lnTo>
                  <a:lnTo>
                    <a:pt x="879" y="20668"/>
                  </a:lnTo>
                  <a:lnTo>
                    <a:pt x="440" y="22818"/>
                  </a:lnTo>
                  <a:lnTo>
                    <a:pt x="1" y="24749"/>
                  </a:lnTo>
                  <a:lnTo>
                    <a:pt x="1" y="24793"/>
                  </a:lnTo>
                  <a:lnTo>
                    <a:pt x="177" y="27425"/>
                  </a:lnTo>
                  <a:lnTo>
                    <a:pt x="133" y="29751"/>
                  </a:lnTo>
                  <a:lnTo>
                    <a:pt x="89" y="31024"/>
                  </a:lnTo>
                  <a:lnTo>
                    <a:pt x="133" y="31111"/>
                  </a:lnTo>
                  <a:lnTo>
                    <a:pt x="177" y="31155"/>
                  </a:lnTo>
                  <a:lnTo>
                    <a:pt x="1756" y="32691"/>
                  </a:lnTo>
                  <a:lnTo>
                    <a:pt x="3906" y="34710"/>
                  </a:lnTo>
                  <a:lnTo>
                    <a:pt x="7636" y="38045"/>
                  </a:lnTo>
                  <a:lnTo>
                    <a:pt x="9435" y="39756"/>
                  </a:lnTo>
                  <a:lnTo>
                    <a:pt x="11015" y="41336"/>
                  </a:lnTo>
                  <a:lnTo>
                    <a:pt x="11410" y="41950"/>
                  </a:lnTo>
                  <a:lnTo>
                    <a:pt x="11278" y="43003"/>
                  </a:lnTo>
                  <a:lnTo>
                    <a:pt x="11322" y="43047"/>
                  </a:lnTo>
                  <a:lnTo>
                    <a:pt x="11322" y="43135"/>
                  </a:lnTo>
                  <a:lnTo>
                    <a:pt x="11366" y="43179"/>
                  </a:lnTo>
                  <a:lnTo>
                    <a:pt x="11454" y="43179"/>
                  </a:lnTo>
                  <a:lnTo>
                    <a:pt x="11585" y="43135"/>
                  </a:lnTo>
                  <a:lnTo>
                    <a:pt x="11629" y="43047"/>
                  </a:lnTo>
                  <a:lnTo>
                    <a:pt x="11761" y="41950"/>
                  </a:lnTo>
                  <a:lnTo>
                    <a:pt x="11717" y="41818"/>
                  </a:lnTo>
                  <a:lnTo>
                    <a:pt x="11278" y="41116"/>
                  </a:lnTo>
                  <a:lnTo>
                    <a:pt x="9699" y="39536"/>
                  </a:lnTo>
                  <a:lnTo>
                    <a:pt x="7856" y="37781"/>
                  </a:lnTo>
                  <a:lnTo>
                    <a:pt x="4170" y="34446"/>
                  </a:lnTo>
                  <a:lnTo>
                    <a:pt x="1976" y="32472"/>
                  </a:lnTo>
                  <a:lnTo>
                    <a:pt x="440" y="30936"/>
                  </a:lnTo>
                  <a:lnTo>
                    <a:pt x="484" y="29751"/>
                  </a:lnTo>
                  <a:lnTo>
                    <a:pt x="528" y="27425"/>
                  </a:lnTo>
                  <a:lnTo>
                    <a:pt x="352" y="24793"/>
                  </a:lnTo>
                  <a:lnTo>
                    <a:pt x="791" y="22862"/>
                  </a:lnTo>
                  <a:lnTo>
                    <a:pt x="1230" y="20800"/>
                  </a:lnTo>
                  <a:lnTo>
                    <a:pt x="1405" y="20580"/>
                  </a:lnTo>
                  <a:lnTo>
                    <a:pt x="2546" y="20229"/>
                  </a:lnTo>
                  <a:lnTo>
                    <a:pt x="4652" y="19527"/>
                  </a:lnTo>
                  <a:lnTo>
                    <a:pt x="6890" y="18649"/>
                  </a:lnTo>
                  <a:lnTo>
                    <a:pt x="6934" y="18649"/>
                  </a:lnTo>
                  <a:lnTo>
                    <a:pt x="8382" y="17728"/>
                  </a:lnTo>
                  <a:lnTo>
                    <a:pt x="10532" y="15973"/>
                  </a:lnTo>
                  <a:lnTo>
                    <a:pt x="12375" y="14525"/>
                  </a:lnTo>
                  <a:lnTo>
                    <a:pt x="14569" y="12726"/>
                  </a:lnTo>
                  <a:lnTo>
                    <a:pt x="15535" y="12067"/>
                  </a:lnTo>
                  <a:lnTo>
                    <a:pt x="16500" y="11409"/>
                  </a:lnTo>
                  <a:lnTo>
                    <a:pt x="17465" y="10751"/>
                  </a:lnTo>
                  <a:lnTo>
                    <a:pt x="18475" y="10181"/>
                  </a:lnTo>
                  <a:lnTo>
                    <a:pt x="20537" y="8996"/>
                  </a:lnTo>
                  <a:lnTo>
                    <a:pt x="22643" y="7943"/>
                  </a:lnTo>
                  <a:lnTo>
                    <a:pt x="24793" y="6933"/>
                  </a:lnTo>
                  <a:lnTo>
                    <a:pt x="26944" y="5924"/>
                  </a:lnTo>
                  <a:lnTo>
                    <a:pt x="31288" y="4081"/>
                  </a:lnTo>
                  <a:lnTo>
                    <a:pt x="32253" y="3686"/>
                  </a:lnTo>
                  <a:lnTo>
                    <a:pt x="36685" y="1712"/>
                  </a:lnTo>
                  <a:lnTo>
                    <a:pt x="36729" y="1712"/>
                  </a:lnTo>
                  <a:lnTo>
                    <a:pt x="39011" y="351"/>
                  </a:lnTo>
                  <a:lnTo>
                    <a:pt x="39055" y="307"/>
                  </a:lnTo>
                  <a:lnTo>
                    <a:pt x="39099" y="220"/>
                  </a:lnTo>
                  <a:lnTo>
                    <a:pt x="39099" y="176"/>
                  </a:lnTo>
                  <a:lnTo>
                    <a:pt x="39099" y="88"/>
                  </a:lnTo>
                  <a:lnTo>
                    <a:pt x="39055" y="44"/>
                  </a:lnTo>
                  <a:lnTo>
                    <a:pt x="3896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50" name="Google Shape;17350;p486"/>
            <p:cNvSpPr/>
            <p:nvPr/>
          </p:nvSpPr>
          <p:spPr>
            <a:xfrm>
              <a:off x="805275" y="2264550"/>
              <a:ext cx="1002700" cy="724050"/>
            </a:xfrm>
            <a:custGeom>
              <a:avLst/>
              <a:gdLst/>
              <a:ahLst/>
              <a:cxnLst/>
              <a:rect l="l" t="t" r="r" b="b"/>
              <a:pathLst>
                <a:path w="40108" h="28962" extrusionOk="0">
                  <a:moveTo>
                    <a:pt x="39888" y="1"/>
                  </a:moveTo>
                  <a:lnTo>
                    <a:pt x="39844" y="45"/>
                  </a:lnTo>
                  <a:lnTo>
                    <a:pt x="36992" y="1624"/>
                  </a:lnTo>
                  <a:lnTo>
                    <a:pt x="34403" y="2721"/>
                  </a:lnTo>
                  <a:lnTo>
                    <a:pt x="31375" y="3950"/>
                  </a:lnTo>
                  <a:lnTo>
                    <a:pt x="27864" y="5442"/>
                  </a:lnTo>
                  <a:lnTo>
                    <a:pt x="25232" y="6670"/>
                  </a:lnTo>
                  <a:lnTo>
                    <a:pt x="21940" y="8206"/>
                  </a:lnTo>
                  <a:lnTo>
                    <a:pt x="19483" y="9610"/>
                  </a:lnTo>
                  <a:lnTo>
                    <a:pt x="15315" y="12331"/>
                  </a:lnTo>
                  <a:lnTo>
                    <a:pt x="15271" y="12331"/>
                  </a:lnTo>
                  <a:lnTo>
                    <a:pt x="13208" y="13999"/>
                  </a:lnTo>
                  <a:lnTo>
                    <a:pt x="11497" y="15359"/>
                  </a:lnTo>
                  <a:lnTo>
                    <a:pt x="8513" y="17553"/>
                  </a:lnTo>
                  <a:lnTo>
                    <a:pt x="6758" y="18387"/>
                  </a:lnTo>
                  <a:lnTo>
                    <a:pt x="4520" y="19176"/>
                  </a:lnTo>
                  <a:lnTo>
                    <a:pt x="2063" y="19878"/>
                  </a:lnTo>
                  <a:lnTo>
                    <a:pt x="1053" y="20317"/>
                  </a:lnTo>
                  <a:lnTo>
                    <a:pt x="966" y="20361"/>
                  </a:lnTo>
                  <a:lnTo>
                    <a:pt x="922" y="20405"/>
                  </a:lnTo>
                  <a:lnTo>
                    <a:pt x="483" y="22072"/>
                  </a:lnTo>
                  <a:lnTo>
                    <a:pt x="44" y="23126"/>
                  </a:lnTo>
                  <a:lnTo>
                    <a:pt x="44" y="23169"/>
                  </a:lnTo>
                  <a:lnTo>
                    <a:pt x="0" y="25627"/>
                  </a:lnTo>
                  <a:lnTo>
                    <a:pt x="44" y="27909"/>
                  </a:lnTo>
                  <a:lnTo>
                    <a:pt x="44" y="27952"/>
                  </a:lnTo>
                  <a:lnTo>
                    <a:pt x="307" y="28830"/>
                  </a:lnTo>
                  <a:lnTo>
                    <a:pt x="395" y="28918"/>
                  </a:lnTo>
                  <a:lnTo>
                    <a:pt x="483" y="28962"/>
                  </a:lnTo>
                  <a:lnTo>
                    <a:pt x="527" y="28918"/>
                  </a:lnTo>
                  <a:lnTo>
                    <a:pt x="615" y="28918"/>
                  </a:lnTo>
                  <a:lnTo>
                    <a:pt x="658" y="28830"/>
                  </a:lnTo>
                  <a:lnTo>
                    <a:pt x="658" y="28786"/>
                  </a:lnTo>
                  <a:lnTo>
                    <a:pt x="658" y="28698"/>
                  </a:lnTo>
                  <a:lnTo>
                    <a:pt x="395" y="27909"/>
                  </a:lnTo>
                  <a:lnTo>
                    <a:pt x="351" y="25627"/>
                  </a:lnTo>
                  <a:lnTo>
                    <a:pt x="395" y="23213"/>
                  </a:lnTo>
                  <a:lnTo>
                    <a:pt x="834" y="22204"/>
                  </a:lnTo>
                  <a:lnTo>
                    <a:pt x="834" y="22160"/>
                  </a:lnTo>
                  <a:lnTo>
                    <a:pt x="1229" y="20581"/>
                  </a:lnTo>
                  <a:lnTo>
                    <a:pt x="2194" y="20186"/>
                  </a:lnTo>
                  <a:lnTo>
                    <a:pt x="4608" y="19527"/>
                  </a:lnTo>
                  <a:lnTo>
                    <a:pt x="6889" y="18694"/>
                  </a:lnTo>
                  <a:lnTo>
                    <a:pt x="8689" y="17860"/>
                  </a:lnTo>
                  <a:lnTo>
                    <a:pt x="8732" y="17860"/>
                  </a:lnTo>
                  <a:lnTo>
                    <a:pt x="11716" y="15622"/>
                  </a:lnTo>
                  <a:lnTo>
                    <a:pt x="13428" y="14262"/>
                  </a:lnTo>
                  <a:lnTo>
                    <a:pt x="15490" y="12594"/>
                  </a:lnTo>
                  <a:lnTo>
                    <a:pt x="19659" y="9918"/>
                  </a:lnTo>
                  <a:lnTo>
                    <a:pt x="22072" y="8513"/>
                  </a:lnTo>
                  <a:lnTo>
                    <a:pt x="25407" y="6978"/>
                  </a:lnTo>
                  <a:lnTo>
                    <a:pt x="28040" y="5793"/>
                  </a:lnTo>
                  <a:lnTo>
                    <a:pt x="31506" y="4257"/>
                  </a:lnTo>
                  <a:lnTo>
                    <a:pt x="34534" y="3028"/>
                  </a:lnTo>
                  <a:lnTo>
                    <a:pt x="37167" y="1931"/>
                  </a:lnTo>
                  <a:lnTo>
                    <a:pt x="40019" y="352"/>
                  </a:lnTo>
                  <a:lnTo>
                    <a:pt x="40063" y="308"/>
                  </a:lnTo>
                  <a:lnTo>
                    <a:pt x="40063" y="264"/>
                  </a:lnTo>
                  <a:lnTo>
                    <a:pt x="40107" y="176"/>
                  </a:lnTo>
                  <a:lnTo>
                    <a:pt x="40063" y="88"/>
                  </a:lnTo>
                  <a:lnTo>
                    <a:pt x="40019" y="45"/>
                  </a:lnTo>
                  <a:lnTo>
                    <a:pt x="39975" y="45"/>
                  </a:lnTo>
                  <a:lnTo>
                    <a:pt x="3988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51" name="Google Shape;17351;p486"/>
            <p:cNvSpPr/>
            <p:nvPr/>
          </p:nvSpPr>
          <p:spPr>
            <a:xfrm>
              <a:off x="814050" y="2243700"/>
              <a:ext cx="969775" cy="499175"/>
            </a:xfrm>
            <a:custGeom>
              <a:avLst/>
              <a:gdLst/>
              <a:ahLst/>
              <a:cxnLst/>
              <a:rect l="l" t="t" r="r" b="b"/>
              <a:pathLst>
                <a:path w="38791" h="19967" extrusionOk="0">
                  <a:moveTo>
                    <a:pt x="38527" y="1"/>
                  </a:moveTo>
                  <a:lnTo>
                    <a:pt x="37562" y="571"/>
                  </a:lnTo>
                  <a:lnTo>
                    <a:pt x="32911" y="2590"/>
                  </a:lnTo>
                  <a:lnTo>
                    <a:pt x="29049" y="4170"/>
                  </a:lnTo>
                  <a:lnTo>
                    <a:pt x="23432" y="6715"/>
                  </a:lnTo>
                  <a:lnTo>
                    <a:pt x="21063" y="7812"/>
                  </a:lnTo>
                  <a:lnTo>
                    <a:pt x="18781" y="9084"/>
                  </a:lnTo>
                  <a:lnTo>
                    <a:pt x="16368" y="10532"/>
                  </a:lnTo>
                  <a:lnTo>
                    <a:pt x="14656" y="11629"/>
                  </a:lnTo>
                  <a:lnTo>
                    <a:pt x="12067" y="13692"/>
                  </a:lnTo>
                  <a:lnTo>
                    <a:pt x="10400" y="14964"/>
                  </a:lnTo>
                  <a:lnTo>
                    <a:pt x="7328" y="17114"/>
                  </a:lnTo>
                  <a:lnTo>
                    <a:pt x="5310" y="18036"/>
                  </a:lnTo>
                  <a:lnTo>
                    <a:pt x="2896" y="18913"/>
                  </a:lnTo>
                  <a:lnTo>
                    <a:pt x="132" y="19615"/>
                  </a:lnTo>
                  <a:lnTo>
                    <a:pt x="44" y="19659"/>
                  </a:lnTo>
                  <a:lnTo>
                    <a:pt x="0" y="19703"/>
                  </a:lnTo>
                  <a:lnTo>
                    <a:pt x="0" y="19791"/>
                  </a:lnTo>
                  <a:lnTo>
                    <a:pt x="0" y="19835"/>
                  </a:lnTo>
                  <a:lnTo>
                    <a:pt x="88" y="19923"/>
                  </a:lnTo>
                  <a:lnTo>
                    <a:pt x="176" y="19967"/>
                  </a:lnTo>
                  <a:lnTo>
                    <a:pt x="220" y="19967"/>
                  </a:lnTo>
                  <a:lnTo>
                    <a:pt x="3028" y="19221"/>
                  </a:lnTo>
                  <a:lnTo>
                    <a:pt x="5441" y="18387"/>
                  </a:lnTo>
                  <a:lnTo>
                    <a:pt x="7460" y="17421"/>
                  </a:lnTo>
                  <a:lnTo>
                    <a:pt x="7504" y="17421"/>
                  </a:lnTo>
                  <a:lnTo>
                    <a:pt x="10619" y="15227"/>
                  </a:lnTo>
                  <a:lnTo>
                    <a:pt x="14832" y="11936"/>
                  </a:lnTo>
                  <a:lnTo>
                    <a:pt x="16543" y="10796"/>
                  </a:lnTo>
                  <a:lnTo>
                    <a:pt x="18957" y="9391"/>
                  </a:lnTo>
                  <a:lnTo>
                    <a:pt x="21238" y="8163"/>
                  </a:lnTo>
                  <a:lnTo>
                    <a:pt x="23564" y="7022"/>
                  </a:lnTo>
                  <a:lnTo>
                    <a:pt x="29181" y="4521"/>
                  </a:lnTo>
                  <a:lnTo>
                    <a:pt x="33042" y="2897"/>
                  </a:lnTo>
                  <a:lnTo>
                    <a:pt x="37738" y="922"/>
                  </a:lnTo>
                  <a:lnTo>
                    <a:pt x="37738" y="879"/>
                  </a:lnTo>
                  <a:lnTo>
                    <a:pt x="38703" y="308"/>
                  </a:lnTo>
                  <a:lnTo>
                    <a:pt x="38747" y="264"/>
                  </a:lnTo>
                  <a:lnTo>
                    <a:pt x="38791" y="220"/>
                  </a:lnTo>
                  <a:lnTo>
                    <a:pt x="38791" y="133"/>
                  </a:lnTo>
                  <a:lnTo>
                    <a:pt x="38747" y="89"/>
                  </a:lnTo>
                  <a:lnTo>
                    <a:pt x="3870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52" name="Google Shape;17352;p486"/>
            <p:cNvSpPr/>
            <p:nvPr/>
          </p:nvSpPr>
          <p:spPr>
            <a:xfrm>
              <a:off x="993950" y="2188850"/>
              <a:ext cx="823875" cy="448700"/>
            </a:xfrm>
            <a:custGeom>
              <a:avLst/>
              <a:gdLst/>
              <a:ahLst/>
              <a:cxnLst/>
              <a:rect l="l" t="t" r="r" b="b"/>
              <a:pathLst>
                <a:path w="32955" h="17948" extrusionOk="0">
                  <a:moveTo>
                    <a:pt x="32736" y="1"/>
                  </a:moveTo>
                  <a:lnTo>
                    <a:pt x="32692" y="45"/>
                  </a:lnTo>
                  <a:lnTo>
                    <a:pt x="30366" y="1361"/>
                  </a:lnTo>
                  <a:lnTo>
                    <a:pt x="27689" y="2590"/>
                  </a:lnTo>
                  <a:lnTo>
                    <a:pt x="23828" y="4170"/>
                  </a:lnTo>
                  <a:lnTo>
                    <a:pt x="21722" y="5003"/>
                  </a:lnTo>
                  <a:lnTo>
                    <a:pt x="18650" y="6364"/>
                  </a:lnTo>
                  <a:lnTo>
                    <a:pt x="16763" y="7241"/>
                  </a:lnTo>
                  <a:lnTo>
                    <a:pt x="12551" y="9216"/>
                  </a:lnTo>
                  <a:lnTo>
                    <a:pt x="10356" y="10444"/>
                  </a:lnTo>
                  <a:lnTo>
                    <a:pt x="8206" y="11717"/>
                  </a:lnTo>
                  <a:lnTo>
                    <a:pt x="6451" y="12858"/>
                  </a:lnTo>
                  <a:lnTo>
                    <a:pt x="4038" y="14701"/>
                  </a:lnTo>
                  <a:lnTo>
                    <a:pt x="88" y="17641"/>
                  </a:lnTo>
                  <a:lnTo>
                    <a:pt x="45" y="17685"/>
                  </a:lnTo>
                  <a:lnTo>
                    <a:pt x="1" y="17729"/>
                  </a:lnTo>
                  <a:lnTo>
                    <a:pt x="1" y="17816"/>
                  </a:lnTo>
                  <a:lnTo>
                    <a:pt x="45" y="17860"/>
                  </a:lnTo>
                  <a:lnTo>
                    <a:pt x="88" y="17904"/>
                  </a:lnTo>
                  <a:lnTo>
                    <a:pt x="176" y="17948"/>
                  </a:lnTo>
                  <a:lnTo>
                    <a:pt x="308" y="17904"/>
                  </a:lnTo>
                  <a:lnTo>
                    <a:pt x="4257" y="14964"/>
                  </a:lnTo>
                  <a:lnTo>
                    <a:pt x="6671" y="13121"/>
                  </a:lnTo>
                  <a:lnTo>
                    <a:pt x="8382" y="12024"/>
                  </a:lnTo>
                  <a:lnTo>
                    <a:pt x="10532" y="10752"/>
                  </a:lnTo>
                  <a:lnTo>
                    <a:pt x="12682" y="9523"/>
                  </a:lnTo>
                  <a:lnTo>
                    <a:pt x="16939" y="7548"/>
                  </a:lnTo>
                  <a:lnTo>
                    <a:pt x="18782" y="6671"/>
                  </a:lnTo>
                  <a:lnTo>
                    <a:pt x="21853" y="5354"/>
                  </a:lnTo>
                  <a:lnTo>
                    <a:pt x="27821" y="2897"/>
                  </a:lnTo>
                  <a:lnTo>
                    <a:pt x="30542" y="1668"/>
                  </a:lnTo>
                  <a:lnTo>
                    <a:pt x="32867" y="352"/>
                  </a:lnTo>
                  <a:lnTo>
                    <a:pt x="32911" y="308"/>
                  </a:lnTo>
                  <a:lnTo>
                    <a:pt x="32955" y="220"/>
                  </a:lnTo>
                  <a:lnTo>
                    <a:pt x="32955" y="176"/>
                  </a:lnTo>
                  <a:lnTo>
                    <a:pt x="32911" y="89"/>
                  </a:lnTo>
                  <a:lnTo>
                    <a:pt x="32867" y="45"/>
                  </a:lnTo>
                  <a:lnTo>
                    <a:pt x="3282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53" name="Google Shape;17353;p486"/>
            <p:cNvSpPr/>
            <p:nvPr/>
          </p:nvSpPr>
          <p:spPr>
            <a:xfrm>
              <a:off x="1017000" y="2199825"/>
              <a:ext cx="718550" cy="375200"/>
            </a:xfrm>
            <a:custGeom>
              <a:avLst/>
              <a:gdLst/>
              <a:ahLst/>
              <a:cxnLst/>
              <a:rect l="l" t="t" r="r" b="b"/>
              <a:pathLst>
                <a:path w="28742" h="15008" extrusionOk="0">
                  <a:moveTo>
                    <a:pt x="28566" y="1"/>
                  </a:moveTo>
                  <a:lnTo>
                    <a:pt x="28479" y="45"/>
                  </a:lnTo>
                  <a:lnTo>
                    <a:pt x="26065" y="1054"/>
                  </a:lnTo>
                  <a:lnTo>
                    <a:pt x="24266" y="1756"/>
                  </a:lnTo>
                  <a:lnTo>
                    <a:pt x="21414" y="2941"/>
                  </a:lnTo>
                  <a:lnTo>
                    <a:pt x="18562" y="4126"/>
                  </a:lnTo>
                  <a:lnTo>
                    <a:pt x="15709" y="5354"/>
                  </a:lnTo>
                  <a:lnTo>
                    <a:pt x="12901" y="6671"/>
                  </a:lnTo>
                  <a:lnTo>
                    <a:pt x="11497" y="7373"/>
                  </a:lnTo>
                  <a:lnTo>
                    <a:pt x="10093" y="8075"/>
                  </a:lnTo>
                  <a:lnTo>
                    <a:pt x="8732" y="8821"/>
                  </a:lnTo>
                  <a:lnTo>
                    <a:pt x="7416" y="9611"/>
                  </a:lnTo>
                  <a:lnTo>
                    <a:pt x="6100" y="10444"/>
                  </a:lnTo>
                  <a:lnTo>
                    <a:pt x="4783" y="11278"/>
                  </a:lnTo>
                  <a:lnTo>
                    <a:pt x="3511" y="12156"/>
                  </a:lnTo>
                  <a:lnTo>
                    <a:pt x="2282" y="13077"/>
                  </a:lnTo>
                  <a:lnTo>
                    <a:pt x="44" y="14701"/>
                  </a:lnTo>
                  <a:lnTo>
                    <a:pt x="0" y="14745"/>
                  </a:lnTo>
                  <a:lnTo>
                    <a:pt x="0" y="14832"/>
                  </a:lnTo>
                  <a:lnTo>
                    <a:pt x="0" y="14876"/>
                  </a:lnTo>
                  <a:lnTo>
                    <a:pt x="0" y="14964"/>
                  </a:lnTo>
                  <a:lnTo>
                    <a:pt x="88" y="15008"/>
                  </a:lnTo>
                  <a:lnTo>
                    <a:pt x="263" y="15008"/>
                  </a:lnTo>
                  <a:lnTo>
                    <a:pt x="2501" y="13384"/>
                  </a:lnTo>
                  <a:lnTo>
                    <a:pt x="3730" y="12463"/>
                  </a:lnTo>
                  <a:lnTo>
                    <a:pt x="5003" y="11585"/>
                  </a:lnTo>
                  <a:lnTo>
                    <a:pt x="6275" y="10708"/>
                  </a:lnTo>
                  <a:lnTo>
                    <a:pt x="7592" y="9918"/>
                  </a:lnTo>
                  <a:lnTo>
                    <a:pt x="8952" y="9128"/>
                  </a:lnTo>
                  <a:lnTo>
                    <a:pt x="10268" y="8382"/>
                  </a:lnTo>
                  <a:lnTo>
                    <a:pt x="11672" y="7680"/>
                  </a:lnTo>
                  <a:lnTo>
                    <a:pt x="13033" y="6978"/>
                  </a:lnTo>
                  <a:lnTo>
                    <a:pt x="15885" y="5661"/>
                  </a:lnTo>
                  <a:lnTo>
                    <a:pt x="18693" y="4433"/>
                  </a:lnTo>
                  <a:lnTo>
                    <a:pt x="21546" y="3248"/>
                  </a:lnTo>
                  <a:lnTo>
                    <a:pt x="24398" y="2107"/>
                  </a:lnTo>
                  <a:lnTo>
                    <a:pt x="26197" y="1361"/>
                  </a:lnTo>
                  <a:lnTo>
                    <a:pt x="28610" y="352"/>
                  </a:lnTo>
                  <a:lnTo>
                    <a:pt x="28698" y="308"/>
                  </a:lnTo>
                  <a:lnTo>
                    <a:pt x="28698" y="264"/>
                  </a:lnTo>
                  <a:lnTo>
                    <a:pt x="28742" y="176"/>
                  </a:lnTo>
                  <a:lnTo>
                    <a:pt x="28698" y="132"/>
                  </a:lnTo>
                  <a:lnTo>
                    <a:pt x="28698" y="45"/>
                  </a:lnTo>
                  <a:lnTo>
                    <a:pt x="28610" y="45"/>
                  </a:lnTo>
                  <a:lnTo>
                    <a:pt x="2856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54" name="Google Shape;17354;p486"/>
            <p:cNvSpPr/>
            <p:nvPr/>
          </p:nvSpPr>
          <p:spPr>
            <a:xfrm>
              <a:off x="1051000" y="2176800"/>
              <a:ext cx="657125" cy="330225"/>
            </a:xfrm>
            <a:custGeom>
              <a:avLst/>
              <a:gdLst/>
              <a:ahLst/>
              <a:cxnLst/>
              <a:rect l="l" t="t" r="r" b="b"/>
              <a:pathLst>
                <a:path w="26285" h="13209" extrusionOk="0">
                  <a:moveTo>
                    <a:pt x="26022" y="0"/>
                  </a:moveTo>
                  <a:lnTo>
                    <a:pt x="21721" y="1712"/>
                  </a:lnTo>
                  <a:lnTo>
                    <a:pt x="19176" y="2765"/>
                  </a:lnTo>
                  <a:lnTo>
                    <a:pt x="16631" y="3862"/>
                  </a:lnTo>
                  <a:lnTo>
                    <a:pt x="14130" y="4959"/>
                  </a:lnTo>
                  <a:lnTo>
                    <a:pt x="11673" y="6100"/>
                  </a:lnTo>
                  <a:lnTo>
                    <a:pt x="9215" y="7284"/>
                  </a:lnTo>
                  <a:lnTo>
                    <a:pt x="6846" y="8557"/>
                  </a:lnTo>
                  <a:lnTo>
                    <a:pt x="4476" y="9917"/>
                  </a:lnTo>
                  <a:lnTo>
                    <a:pt x="3292" y="10619"/>
                  </a:lnTo>
                  <a:lnTo>
                    <a:pt x="2151" y="11321"/>
                  </a:lnTo>
                  <a:lnTo>
                    <a:pt x="88" y="12857"/>
                  </a:lnTo>
                  <a:lnTo>
                    <a:pt x="44" y="12945"/>
                  </a:lnTo>
                  <a:lnTo>
                    <a:pt x="0" y="12989"/>
                  </a:lnTo>
                  <a:lnTo>
                    <a:pt x="44" y="13077"/>
                  </a:lnTo>
                  <a:lnTo>
                    <a:pt x="44" y="13120"/>
                  </a:lnTo>
                  <a:lnTo>
                    <a:pt x="132" y="13164"/>
                  </a:lnTo>
                  <a:lnTo>
                    <a:pt x="176" y="13208"/>
                  </a:lnTo>
                  <a:lnTo>
                    <a:pt x="308" y="13164"/>
                  </a:lnTo>
                  <a:lnTo>
                    <a:pt x="2370" y="11629"/>
                  </a:lnTo>
                  <a:lnTo>
                    <a:pt x="3511" y="10883"/>
                  </a:lnTo>
                  <a:lnTo>
                    <a:pt x="4652" y="10180"/>
                  </a:lnTo>
                  <a:lnTo>
                    <a:pt x="7021" y="8864"/>
                  </a:lnTo>
                  <a:lnTo>
                    <a:pt x="9391" y="7592"/>
                  </a:lnTo>
                  <a:lnTo>
                    <a:pt x="11848" y="6407"/>
                  </a:lnTo>
                  <a:lnTo>
                    <a:pt x="14306" y="5266"/>
                  </a:lnTo>
                  <a:lnTo>
                    <a:pt x="16807" y="4169"/>
                  </a:lnTo>
                  <a:lnTo>
                    <a:pt x="19308" y="3116"/>
                  </a:lnTo>
                  <a:lnTo>
                    <a:pt x="21853" y="2063"/>
                  </a:lnTo>
                  <a:lnTo>
                    <a:pt x="26153" y="307"/>
                  </a:lnTo>
                  <a:lnTo>
                    <a:pt x="26241" y="264"/>
                  </a:lnTo>
                  <a:lnTo>
                    <a:pt x="26285" y="220"/>
                  </a:lnTo>
                  <a:lnTo>
                    <a:pt x="26285" y="176"/>
                  </a:lnTo>
                  <a:lnTo>
                    <a:pt x="26285" y="88"/>
                  </a:lnTo>
                  <a:lnTo>
                    <a:pt x="26241" y="44"/>
                  </a:lnTo>
                  <a:lnTo>
                    <a:pt x="2615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55" name="Google Shape;17355;p486"/>
            <p:cNvSpPr/>
            <p:nvPr/>
          </p:nvSpPr>
          <p:spPr>
            <a:xfrm>
              <a:off x="1176050" y="2151575"/>
              <a:ext cx="504650" cy="233675"/>
            </a:xfrm>
            <a:custGeom>
              <a:avLst/>
              <a:gdLst/>
              <a:ahLst/>
              <a:cxnLst/>
              <a:rect l="l" t="t" r="r" b="b"/>
              <a:pathLst>
                <a:path w="20186" h="9347" extrusionOk="0">
                  <a:moveTo>
                    <a:pt x="19966" y="0"/>
                  </a:moveTo>
                  <a:lnTo>
                    <a:pt x="15447" y="1843"/>
                  </a:lnTo>
                  <a:lnTo>
                    <a:pt x="12814" y="2896"/>
                  </a:lnTo>
                  <a:lnTo>
                    <a:pt x="8382" y="4915"/>
                  </a:lnTo>
                  <a:lnTo>
                    <a:pt x="6364" y="5836"/>
                  </a:lnTo>
                  <a:lnTo>
                    <a:pt x="4345" y="6758"/>
                  </a:lnTo>
                  <a:lnTo>
                    <a:pt x="89" y="8995"/>
                  </a:lnTo>
                  <a:lnTo>
                    <a:pt x="45" y="9039"/>
                  </a:lnTo>
                  <a:lnTo>
                    <a:pt x="1" y="9083"/>
                  </a:lnTo>
                  <a:lnTo>
                    <a:pt x="1" y="9171"/>
                  </a:lnTo>
                  <a:lnTo>
                    <a:pt x="1" y="9215"/>
                  </a:lnTo>
                  <a:lnTo>
                    <a:pt x="89" y="9303"/>
                  </a:lnTo>
                  <a:lnTo>
                    <a:pt x="176" y="9347"/>
                  </a:lnTo>
                  <a:lnTo>
                    <a:pt x="220" y="9303"/>
                  </a:lnTo>
                  <a:lnTo>
                    <a:pt x="4521" y="7065"/>
                  </a:lnTo>
                  <a:lnTo>
                    <a:pt x="6495" y="6143"/>
                  </a:lnTo>
                  <a:lnTo>
                    <a:pt x="8514" y="5222"/>
                  </a:lnTo>
                  <a:lnTo>
                    <a:pt x="12946" y="3247"/>
                  </a:lnTo>
                  <a:lnTo>
                    <a:pt x="15578" y="2194"/>
                  </a:lnTo>
                  <a:lnTo>
                    <a:pt x="20098" y="351"/>
                  </a:lnTo>
                  <a:lnTo>
                    <a:pt x="20142" y="307"/>
                  </a:lnTo>
                  <a:lnTo>
                    <a:pt x="20186" y="263"/>
                  </a:lnTo>
                  <a:lnTo>
                    <a:pt x="20186" y="176"/>
                  </a:lnTo>
                  <a:lnTo>
                    <a:pt x="20186" y="132"/>
                  </a:lnTo>
                  <a:lnTo>
                    <a:pt x="20142" y="44"/>
                  </a:lnTo>
                  <a:lnTo>
                    <a:pt x="2009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56" name="Google Shape;17356;p486"/>
            <p:cNvSpPr/>
            <p:nvPr/>
          </p:nvSpPr>
          <p:spPr>
            <a:xfrm>
              <a:off x="1145350" y="2127425"/>
              <a:ext cx="509025" cy="235875"/>
            </a:xfrm>
            <a:custGeom>
              <a:avLst/>
              <a:gdLst/>
              <a:ahLst/>
              <a:cxnLst/>
              <a:rect l="l" t="t" r="r" b="b"/>
              <a:pathLst>
                <a:path w="20361" h="9435" extrusionOk="0">
                  <a:moveTo>
                    <a:pt x="20097" y="1"/>
                  </a:moveTo>
                  <a:lnTo>
                    <a:pt x="18035" y="878"/>
                  </a:lnTo>
                  <a:lnTo>
                    <a:pt x="16192" y="1624"/>
                  </a:lnTo>
                  <a:lnTo>
                    <a:pt x="14261" y="2370"/>
                  </a:lnTo>
                  <a:lnTo>
                    <a:pt x="12287" y="3204"/>
                  </a:lnTo>
                  <a:lnTo>
                    <a:pt x="10312" y="4082"/>
                  </a:lnTo>
                  <a:lnTo>
                    <a:pt x="8250" y="5003"/>
                  </a:lnTo>
                  <a:lnTo>
                    <a:pt x="6143" y="6012"/>
                  </a:lnTo>
                  <a:lnTo>
                    <a:pt x="3993" y="7065"/>
                  </a:lnTo>
                  <a:lnTo>
                    <a:pt x="1799" y="8162"/>
                  </a:lnTo>
                  <a:lnTo>
                    <a:pt x="88" y="9084"/>
                  </a:lnTo>
                  <a:lnTo>
                    <a:pt x="44" y="9128"/>
                  </a:lnTo>
                  <a:lnTo>
                    <a:pt x="0" y="9216"/>
                  </a:lnTo>
                  <a:lnTo>
                    <a:pt x="0" y="9259"/>
                  </a:lnTo>
                  <a:lnTo>
                    <a:pt x="0" y="9347"/>
                  </a:lnTo>
                  <a:lnTo>
                    <a:pt x="88" y="9391"/>
                  </a:lnTo>
                  <a:lnTo>
                    <a:pt x="176" y="9435"/>
                  </a:lnTo>
                  <a:lnTo>
                    <a:pt x="263" y="9391"/>
                  </a:lnTo>
                  <a:lnTo>
                    <a:pt x="1975" y="8470"/>
                  </a:lnTo>
                  <a:lnTo>
                    <a:pt x="4125" y="7373"/>
                  </a:lnTo>
                  <a:lnTo>
                    <a:pt x="6275" y="6319"/>
                  </a:lnTo>
                  <a:lnTo>
                    <a:pt x="8381" y="5354"/>
                  </a:lnTo>
                  <a:lnTo>
                    <a:pt x="10444" y="4389"/>
                  </a:lnTo>
                  <a:lnTo>
                    <a:pt x="12462" y="3511"/>
                  </a:lnTo>
                  <a:lnTo>
                    <a:pt x="14393" y="2677"/>
                  </a:lnTo>
                  <a:lnTo>
                    <a:pt x="16324" y="1931"/>
                  </a:lnTo>
                  <a:lnTo>
                    <a:pt x="18167" y="1229"/>
                  </a:lnTo>
                  <a:lnTo>
                    <a:pt x="20273" y="308"/>
                  </a:lnTo>
                  <a:lnTo>
                    <a:pt x="20317" y="264"/>
                  </a:lnTo>
                  <a:lnTo>
                    <a:pt x="20361" y="220"/>
                  </a:lnTo>
                  <a:lnTo>
                    <a:pt x="20361" y="176"/>
                  </a:lnTo>
                  <a:lnTo>
                    <a:pt x="20361" y="88"/>
                  </a:lnTo>
                  <a:lnTo>
                    <a:pt x="20317" y="45"/>
                  </a:lnTo>
                  <a:lnTo>
                    <a:pt x="2022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57" name="Google Shape;17357;p486"/>
            <p:cNvSpPr/>
            <p:nvPr/>
          </p:nvSpPr>
          <p:spPr>
            <a:xfrm>
              <a:off x="1190325" y="2262350"/>
              <a:ext cx="66950" cy="38425"/>
            </a:xfrm>
            <a:custGeom>
              <a:avLst/>
              <a:gdLst/>
              <a:ahLst/>
              <a:cxnLst/>
              <a:rect l="l" t="t" r="r" b="b"/>
              <a:pathLst>
                <a:path w="2678" h="1537" extrusionOk="0">
                  <a:moveTo>
                    <a:pt x="2414" y="1"/>
                  </a:moveTo>
                  <a:lnTo>
                    <a:pt x="88" y="1186"/>
                  </a:lnTo>
                  <a:lnTo>
                    <a:pt x="0" y="1230"/>
                  </a:lnTo>
                  <a:lnTo>
                    <a:pt x="0" y="1317"/>
                  </a:lnTo>
                  <a:lnTo>
                    <a:pt x="0" y="1361"/>
                  </a:lnTo>
                  <a:lnTo>
                    <a:pt x="0" y="1449"/>
                  </a:lnTo>
                  <a:lnTo>
                    <a:pt x="44" y="1493"/>
                  </a:lnTo>
                  <a:lnTo>
                    <a:pt x="176" y="1537"/>
                  </a:lnTo>
                  <a:lnTo>
                    <a:pt x="220" y="1537"/>
                  </a:lnTo>
                  <a:lnTo>
                    <a:pt x="2589" y="352"/>
                  </a:lnTo>
                  <a:lnTo>
                    <a:pt x="2633" y="308"/>
                  </a:lnTo>
                  <a:lnTo>
                    <a:pt x="2677" y="220"/>
                  </a:lnTo>
                  <a:lnTo>
                    <a:pt x="2677" y="176"/>
                  </a:lnTo>
                  <a:lnTo>
                    <a:pt x="2677" y="89"/>
                  </a:lnTo>
                  <a:lnTo>
                    <a:pt x="2633" y="45"/>
                  </a:lnTo>
                  <a:lnTo>
                    <a:pt x="254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58" name="Google Shape;17358;p486"/>
            <p:cNvSpPr/>
            <p:nvPr/>
          </p:nvSpPr>
          <p:spPr>
            <a:xfrm>
              <a:off x="916075" y="2376450"/>
              <a:ext cx="69125" cy="47200"/>
            </a:xfrm>
            <a:custGeom>
              <a:avLst/>
              <a:gdLst/>
              <a:ahLst/>
              <a:cxnLst/>
              <a:rect l="l" t="t" r="r" b="b"/>
              <a:pathLst>
                <a:path w="2765" h="1888" extrusionOk="0">
                  <a:moveTo>
                    <a:pt x="2501" y="0"/>
                  </a:moveTo>
                  <a:lnTo>
                    <a:pt x="44" y="1580"/>
                  </a:lnTo>
                  <a:lnTo>
                    <a:pt x="0" y="1624"/>
                  </a:lnTo>
                  <a:lnTo>
                    <a:pt x="0" y="1712"/>
                  </a:lnTo>
                  <a:lnTo>
                    <a:pt x="0" y="1756"/>
                  </a:lnTo>
                  <a:lnTo>
                    <a:pt x="0" y="1843"/>
                  </a:lnTo>
                  <a:lnTo>
                    <a:pt x="88" y="1887"/>
                  </a:lnTo>
                  <a:lnTo>
                    <a:pt x="263" y="1887"/>
                  </a:lnTo>
                  <a:lnTo>
                    <a:pt x="2677" y="308"/>
                  </a:lnTo>
                  <a:lnTo>
                    <a:pt x="2721" y="264"/>
                  </a:lnTo>
                  <a:lnTo>
                    <a:pt x="2765" y="220"/>
                  </a:lnTo>
                  <a:lnTo>
                    <a:pt x="2765" y="132"/>
                  </a:lnTo>
                  <a:lnTo>
                    <a:pt x="2721" y="88"/>
                  </a:lnTo>
                  <a:lnTo>
                    <a:pt x="267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59" name="Google Shape;17359;p486"/>
            <p:cNvSpPr/>
            <p:nvPr/>
          </p:nvSpPr>
          <p:spPr>
            <a:xfrm>
              <a:off x="1008225" y="2288700"/>
              <a:ext cx="72425" cy="46100"/>
            </a:xfrm>
            <a:custGeom>
              <a:avLst/>
              <a:gdLst/>
              <a:ahLst/>
              <a:cxnLst/>
              <a:rect l="l" t="t" r="r" b="b"/>
              <a:pathLst>
                <a:path w="2897" h="1844" extrusionOk="0">
                  <a:moveTo>
                    <a:pt x="2633" y="0"/>
                  </a:moveTo>
                  <a:lnTo>
                    <a:pt x="88" y="1492"/>
                  </a:lnTo>
                  <a:lnTo>
                    <a:pt x="44" y="1536"/>
                  </a:lnTo>
                  <a:lnTo>
                    <a:pt x="0" y="1624"/>
                  </a:lnTo>
                  <a:lnTo>
                    <a:pt x="0" y="1668"/>
                  </a:lnTo>
                  <a:lnTo>
                    <a:pt x="0" y="1755"/>
                  </a:lnTo>
                  <a:lnTo>
                    <a:pt x="88" y="1799"/>
                  </a:lnTo>
                  <a:lnTo>
                    <a:pt x="176" y="1843"/>
                  </a:lnTo>
                  <a:lnTo>
                    <a:pt x="263" y="1799"/>
                  </a:lnTo>
                  <a:lnTo>
                    <a:pt x="2808" y="307"/>
                  </a:lnTo>
                  <a:lnTo>
                    <a:pt x="2852" y="263"/>
                  </a:lnTo>
                  <a:lnTo>
                    <a:pt x="2896" y="219"/>
                  </a:lnTo>
                  <a:lnTo>
                    <a:pt x="2896" y="132"/>
                  </a:lnTo>
                  <a:lnTo>
                    <a:pt x="2852" y="88"/>
                  </a:lnTo>
                  <a:lnTo>
                    <a:pt x="2808" y="44"/>
                  </a:lnTo>
                  <a:lnTo>
                    <a:pt x="276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60" name="Google Shape;17360;p486"/>
            <p:cNvSpPr/>
            <p:nvPr/>
          </p:nvSpPr>
          <p:spPr>
            <a:xfrm>
              <a:off x="1671900" y="2078075"/>
              <a:ext cx="158000" cy="82300"/>
            </a:xfrm>
            <a:custGeom>
              <a:avLst/>
              <a:gdLst/>
              <a:ahLst/>
              <a:cxnLst/>
              <a:rect l="l" t="t" r="r" b="b"/>
              <a:pathLst>
                <a:path w="6320" h="3292" extrusionOk="0">
                  <a:moveTo>
                    <a:pt x="6056" y="0"/>
                  </a:moveTo>
                  <a:lnTo>
                    <a:pt x="3336" y="1448"/>
                  </a:lnTo>
                  <a:lnTo>
                    <a:pt x="132" y="2940"/>
                  </a:lnTo>
                  <a:lnTo>
                    <a:pt x="45" y="2984"/>
                  </a:lnTo>
                  <a:lnTo>
                    <a:pt x="45" y="3072"/>
                  </a:lnTo>
                  <a:lnTo>
                    <a:pt x="1" y="3116"/>
                  </a:lnTo>
                  <a:lnTo>
                    <a:pt x="45" y="3203"/>
                  </a:lnTo>
                  <a:lnTo>
                    <a:pt x="89" y="3247"/>
                  </a:lnTo>
                  <a:lnTo>
                    <a:pt x="176" y="3291"/>
                  </a:lnTo>
                  <a:lnTo>
                    <a:pt x="264" y="3291"/>
                  </a:lnTo>
                  <a:lnTo>
                    <a:pt x="3467" y="1799"/>
                  </a:lnTo>
                  <a:lnTo>
                    <a:pt x="6232" y="351"/>
                  </a:lnTo>
                  <a:lnTo>
                    <a:pt x="6276" y="263"/>
                  </a:lnTo>
                  <a:lnTo>
                    <a:pt x="6320" y="219"/>
                  </a:lnTo>
                  <a:lnTo>
                    <a:pt x="6320" y="176"/>
                  </a:lnTo>
                  <a:lnTo>
                    <a:pt x="6276" y="88"/>
                  </a:lnTo>
                  <a:lnTo>
                    <a:pt x="6232" y="44"/>
                  </a:lnTo>
                  <a:lnTo>
                    <a:pt x="618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61" name="Google Shape;17361;p486"/>
            <p:cNvSpPr/>
            <p:nvPr/>
          </p:nvSpPr>
          <p:spPr>
            <a:xfrm>
              <a:off x="1645575" y="2080250"/>
              <a:ext cx="110825" cy="55975"/>
            </a:xfrm>
            <a:custGeom>
              <a:avLst/>
              <a:gdLst/>
              <a:ahLst/>
              <a:cxnLst/>
              <a:rect l="l" t="t" r="r" b="b"/>
              <a:pathLst>
                <a:path w="4433" h="2239" extrusionOk="0">
                  <a:moveTo>
                    <a:pt x="4169" y="1"/>
                  </a:moveTo>
                  <a:lnTo>
                    <a:pt x="2107" y="1010"/>
                  </a:lnTo>
                  <a:lnTo>
                    <a:pt x="88" y="1888"/>
                  </a:lnTo>
                  <a:lnTo>
                    <a:pt x="45" y="1932"/>
                  </a:lnTo>
                  <a:lnTo>
                    <a:pt x="1" y="1975"/>
                  </a:lnTo>
                  <a:lnTo>
                    <a:pt x="1" y="2063"/>
                  </a:lnTo>
                  <a:lnTo>
                    <a:pt x="1" y="2107"/>
                  </a:lnTo>
                  <a:lnTo>
                    <a:pt x="88" y="2195"/>
                  </a:lnTo>
                  <a:lnTo>
                    <a:pt x="176" y="2239"/>
                  </a:lnTo>
                  <a:lnTo>
                    <a:pt x="264" y="2195"/>
                  </a:lnTo>
                  <a:lnTo>
                    <a:pt x="2239" y="1317"/>
                  </a:lnTo>
                  <a:lnTo>
                    <a:pt x="4345" y="308"/>
                  </a:lnTo>
                  <a:lnTo>
                    <a:pt x="4389" y="264"/>
                  </a:lnTo>
                  <a:lnTo>
                    <a:pt x="4433" y="220"/>
                  </a:lnTo>
                  <a:lnTo>
                    <a:pt x="4433" y="132"/>
                  </a:lnTo>
                  <a:lnTo>
                    <a:pt x="4433" y="89"/>
                  </a:lnTo>
                  <a:lnTo>
                    <a:pt x="4389" y="45"/>
                  </a:lnTo>
                  <a:lnTo>
                    <a:pt x="430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7362" name="Google Shape;17362;p486"/>
          <p:cNvSpPr/>
          <p:nvPr/>
        </p:nvSpPr>
        <p:spPr>
          <a:xfrm>
            <a:off x="-5113275" y="5143500"/>
            <a:ext cx="9948600" cy="3263400"/>
          </a:xfrm>
          <a:prstGeom prst="rect">
            <a:avLst/>
          </a:prstGeom>
          <a:solidFill>
            <a:srgbClr val="F8F9F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7363" name="Google Shape;17363;p486"/>
          <p:cNvSpPr/>
          <p:nvPr/>
        </p:nvSpPr>
        <p:spPr>
          <a:xfrm>
            <a:off x="-5113275" y="-631275"/>
            <a:ext cx="5113200" cy="6277500"/>
          </a:xfrm>
          <a:prstGeom prst="rect">
            <a:avLst/>
          </a:prstGeom>
          <a:solidFill>
            <a:srgbClr val="F8F9F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7364" name="Google Shape;17364;p486"/>
          <p:cNvSpPr/>
          <p:nvPr/>
        </p:nvSpPr>
        <p:spPr>
          <a:xfrm>
            <a:off x="-545325" y="-3263632"/>
            <a:ext cx="12524400" cy="3263400"/>
          </a:xfrm>
          <a:prstGeom prst="rect">
            <a:avLst/>
          </a:prstGeom>
          <a:solidFill>
            <a:srgbClr val="F8F9F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7365" name="Google Shape;17365;p486"/>
          <p:cNvSpPr/>
          <p:nvPr/>
        </p:nvSpPr>
        <p:spPr>
          <a:xfrm>
            <a:off x="9144075" y="-1273075"/>
            <a:ext cx="9948600" cy="7173900"/>
          </a:xfrm>
          <a:prstGeom prst="rect">
            <a:avLst/>
          </a:prstGeom>
          <a:solidFill>
            <a:srgbClr val="F8F9F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36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z-Blank, with ASU Learn to Thrive Morse code pattern edges, white">
  <p:cSld name="CUSTOM_23_1_1_2_1_1_1_1_1_1_1_1_1_1_1_1_1_1_1">
    <p:spTree>
      <p:nvGrpSpPr>
        <p:cNvPr id="1" name="Shape 173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367" name="Google Shape;17367;p487"/>
          <p:cNvGrpSpPr/>
          <p:nvPr/>
        </p:nvGrpSpPr>
        <p:grpSpPr>
          <a:xfrm>
            <a:off x="4572001" y="223051"/>
            <a:ext cx="9269048" cy="542679"/>
            <a:chOff x="-62524" y="217501"/>
            <a:chExt cx="9269048" cy="542679"/>
          </a:xfrm>
        </p:grpSpPr>
        <p:sp>
          <p:nvSpPr>
            <p:cNvPr id="17368" name="Google Shape;17368;p487"/>
            <p:cNvSpPr/>
            <p:nvPr/>
          </p:nvSpPr>
          <p:spPr>
            <a:xfrm>
              <a:off x="-62524" y="217501"/>
              <a:ext cx="9267232" cy="540895"/>
            </a:xfrm>
            <a:custGeom>
              <a:avLst/>
              <a:gdLst/>
              <a:ahLst/>
              <a:cxnLst/>
              <a:rect l="l" t="t" r="r" b="b"/>
              <a:pathLst>
                <a:path w="285695" h="16675" extrusionOk="0">
                  <a:moveTo>
                    <a:pt x="669" y="0"/>
                  </a:moveTo>
                  <a:lnTo>
                    <a:pt x="502" y="56"/>
                  </a:lnTo>
                  <a:lnTo>
                    <a:pt x="223" y="223"/>
                  </a:lnTo>
                  <a:lnTo>
                    <a:pt x="56" y="502"/>
                  </a:lnTo>
                  <a:lnTo>
                    <a:pt x="0" y="669"/>
                  </a:lnTo>
                  <a:lnTo>
                    <a:pt x="0" y="837"/>
                  </a:lnTo>
                  <a:lnTo>
                    <a:pt x="0" y="1004"/>
                  </a:lnTo>
                  <a:lnTo>
                    <a:pt x="56" y="1171"/>
                  </a:lnTo>
                  <a:lnTo>
                    <a:pt x="223" y="1394"/>
                  </a:lnTo>
                  <a:lnTo>
                    <a:pt x="502" y="1617"/>
                  </a:lnTo>
                  <a:lnTo>
                    <a:pt x="669" y="1673"/>
                  </a:lnTo>
                  <a:lnTo>
                    <a:pt x="1004" y="1673"/>
                  </a:lnTo>
                  <a:lnTo>
                    <a:pt x="1171" y="1617"/>
                  </a:lnTo>
                  <a:lnTo>
                    <a:pt x="1394" y="1394"/>
                  </a:lnTo>
                  <a:lnTo>
                    <a:pt x="1617" y="1171"/>
                  </a:lnTo>
                  <a:lnTo>
                    <a:pt x="1617" y="1004"/>
                  </a:lnTo>
                  <a:lnTo>
                    <a:pt x="1673" y="837"/>
                  </a:lnTo>
                  <a:lnTo>
                    <a:pt x="1617" y="669"/>
                  </a:lnTo>
                  <a:lnTo>
                    <a:pt x="1617" y="502"/>
                  </a:lnTo>
                  <a:lnTo>
                    <a:pt x="1394" y="223"/>
                  </a:lnTo>
                  <a:lnTo>
                    <a:pt x="1171" y="56"/>
                  </a:lnTo>
                  <a:lnTo>
                    <a:pt x="1004" y="0"/>
                  </a:lnTo>
                  <a:close/>
                  <a:moveTo>
                    <a:pt x="3959" y="0"/>
                  </a:moveTo>
                  <a:lnTo>
                    <a:pt x="3792" y="56"/>
                  </a:lnTo>
                  <a:lnTo>
                    <a:pt x="3569" y="223"/>
                  </a:lnTo>
                  <a:lnTo>
                    <a:pt x="3402" y="502"/>
                  </a:lnTo>
                  <a:lnTo>
                    <a:pt x="3346" y="669"/>
                  </a:lnTo>
                  <a:lnTo>
                    <a:pt x="3290" y="837"/>
                  </a:lnTo>
                  <a:lnTo>
                    <a:pt x="3346" y="1004"/>
                  </a:lnTo>
                  <a:lnTo>
                    <a:pt x="3402" y="1171"/>
                  </a:lnTo>
                  <a:lnTo>
                    <a:pt x="3569" y="1394"/>
                  </a:lnTo>
                  <a:lnTo>
                    <a:pt x="3792" y="1617"/>
                  </a:lnTo>
                  <a:lnTo>
                    <a:pt x="3959" y="1673"/>
                  </a:lnTo>
                  <a:lnTo>
                    <a:pt x="4294" y="1673"/>
                  </a:lnTo>
                  <a:lnTo>
                    <a:pt x="4461" y="1617"/>
                  </a:lnTo>
                  <a:lnTo>
                    <a:pt x="4740" y="1394"/>
                  </a:lnTo>
                  <a:lnTo>
                    <a:pt x="4907" y="1171"/>
                  </a:lnTo>
                  <a:lnTo>
                    <a:pt x="4963" y="1004"/>
                  </a:lnTo>
                  <a:lnTo>
                    <a:pt x="4963" y="837"/>
                  </a:lnTo>
                  <a:lnTo>
                    <a:pt x="4963" y="669"/>
                  </a:lnTo>
                  <a:lnTo>
                    <a:pt x="4907" y="502"/>
                  </a:lnTo>
                  <a:lnTo>
                    <a:pt x="4740" y="223"/>
                  </a:lnTo>
                  <a:lnTo>
                    <a:pt x="4461" y="56"/>
                  </a:lnTo>
                  <a:lnTo>
                    <a:pt x="4294" y="0"/>
                  </a:lnTo>
                  <a:close/>
                  <a:moveTo>
                    <a:pt x="9090" y="0"/>
                  </a:moveTo>
                  <a:lnTo>
                    <a:pt x="8923" y="56"/>
                  </a:lnTo>
                  <a:lnTo>
                    <a:pt x="8644" y="223"/>
                  </a:lnTo>
                  <a:lnTo>
                    <a:pt x="8477" y="502"/>
                  </a:lnTo>
                  <a:lnTo>
                    <a:pt x="8421" y="669"/>
                  </a:lnTo>
                  <a:lnTo>
                    <a:pt x="8421" y="837"/>
                  </a:lnTo>
                  <a:lnTo>
                    <a:pt x="8421" y="1004"/>
                  </a:lnTo>
                  <a:lnTo>
                    <a:pt x="8477" y="1171"/>
                  </a:lnTo>
                  <a:lnTo>
                    <a:pt x="8644" y="1394"/>
                  </a:lnTo>
                  <a:lnTo>
                    <a:pt x="8923" y="1617"/>
                  </a:lnTo>
                  <a:lnTo>
                    <a:pt x="9090" y="1673"/>
                  </a:lnTo>
                  <a:lnTo>
                    <a:pt x="9425" y="1673"/>
                  </a:lnTo>
                  <a:lnTo>
                    <a:pt x="9536" y="1617"/>
                  </a:lnTo>
                  <a:lnTo>
                    <a:pt x="9815" y="1394"/>
                  </a:lnTo>
                  <a:lnTo>
                    <a:pt x="9982" y="1171"/>
                  </a:lnTo>
                  <a:lnTo>
                    <a:pt x="10038" y="1004"/>
                  </a:lnTo>
                  <a:lnTo>
                    <a:pt x="10038" y="837"/>
                  </a:lnTo>
                  <a:lnTo>
                    <a:pt x="10038" y="669"/>
                  </a:lnTo>
                  <a:lnTo>
                    <a:pt x="9982" y="502"/>
                  </a:lnTo>
                  <a:lnTo>
                    <a:pt x="9815" y="223"/>
                  </a:lnTo>
                  <a:lnTo>
                    <a:pt x="9536" y="56"/>
                  </a:lnTo>
                  <a:lnTo>
                    <a:pt x="9425" y="0"/>
                  </a:lnTo>
                  <a:close/>
                  <a:moveTo>
                    <a:pt x="14165" y="0"/>
                  </a:moveTo>
                  <a:lnTo>
                    <a:pt x="13998" y="56"/>
                  </a:lnTo>
                  <a:lnTo>
                    <a:pt x="13719" y="223"/>
                  </a:lnTo>
                  <a:lnTo>
                    <a:pt x="13551" y="502"/>
                  </a:lnTo>
                  <a:lnTo>
                    <a:pt x="13496" y="669"/>
                  </a:lnTo>
                  <a:lnTo>
                    <a:pt x="13496" y="837"/>
                  </a:lnTo>
                  <a:lnTo>
                    <a:pt x="13496" y="1004"/>
                  </a:lnTo>
                  <a:lnTo>
                    <a:pt x="13551" y="1171"/>
                  </a:lnTo>
                  <a:lnTo>
                    <a:pt x="13719" y="1394"/>
                  </a:lnTo>
                  <a:lnTo>
                    <a:pt x="13998" y="1617"/>
                  </a:lnTo>
                  <a:lnTo>
                    <a:pt x="14165" y="1673"/>
                  </a:lnTo>
                  <a:lnTo>
                    <a:pt x="14499" y="1673"/>
                  </a:lnTo>
                  <a:lnTo>
                    <a:pt x="14611" y="1617"/>
                  </a:lnTo>
                  <a:lnTo>
                    <a:pt x="14890" y="1394"/>
                  </a:lnTo>
                  <a:lnTo>
                    <a:pt x="15057" y="1171"/>
                  </a:lnTo>
                  <a:lnTo>
                    <a:pt x="15113" y="1004"/>
                  </a:lnTo>
                  <a:lnTo>
                    <a:pt x="15113" y="837"/>
                  </a:lnTo>
                  <a:lnTo>
                    <a:pt x="15113" y="669"/>
                  </a:lnTo>
                  <a:lnTo>
                    <a:pt x="15057" y="502"/>
                  </a:lnTo>
                  <a:lnTo>
                    <a:pt x="14890" y="223"/>
                  </a:lnTo>
                  <a:lnTo>
                    <a:pt x="14611" y="56"/>
                  </a:lnTo>
                  <a:lnTo>
                    <a:pt x="14499" y="0"/>
                  </a:lnTo>
                  <a:close/>
                  <a:moveTo>
                    <a:pt x="24203" y="0"/>
                  </a:moveTo>
                  <a:lnTo>
                    <a:pt x="24036" y="56"/>
                  </a:lnTo>
                  <a:lnTo>
                    <a:pt x="23757" y="223"/>
                  </a:lnTo>
                  <a:lnTo>
                    <a:pt x="23589" y="502"/>
                  </a:lnTo>
                  <a:lnTo>
                    <a:pt x="23534" y="669"/>
                  </a:lnTo>
                  <a:lnTo>
                    <a:pt x="23534" y="837"/>
                  </a:lnTo>
                  <a:lnTo>
                    <a:pt x="23534" y="1004"/>
                  </a:lnTo>
                  <a:lnTo>
                    <a:pt x="23589" y="1171"/>
                  </a:lnTo>
                  <a:lnTo>
                    <a:pt x="23757" y="1394"/>
                  </a:lnTo>
                  <a:lnTo>
                    <a:pt x="24036" y="1617"/>
                  </a:lnTo>
                  <a:lnTo>
                    <a:pt x="24203" y="1673"/>
                  </a:lnTo>
                  <a:lnTo>
                    <a:pt x="24537" y="1673"/>
                  </a:lnTo>
                  <a:lnTo>
                    <a:pt x="24649" y="1617"/>
                  </a:lnTo>
                  <a:lnTo>
                    <a:pt x="24928" y="1394"/>
                  </a:lnTo>
                  <a:lnTo>
                    <a:pt x="25095" y="1171"/>
                  </a:lnTo>
                  <a:lnTo>
                    <a:pt x="25151" y="1004"/>
                  </a:lnTo>
                  <a:lnTo>
                    <a:pt x="25207" y="837"/>
                  </a:lnTo>
                  <a:lnTo>
                    <a:pt x="25151" y="669"/>
                  </a:lnTo>
                  <a:lnTo>
                    <a:pt x="25095" y="502"/>
                  </a:lnTo>
                  <a:lnTo>
                    <a:pt x="24928" y="223"/>
                  </a:lnTo>
                  <a:lnTo>
                    <a:pt x="24649" y="56"/>
                  </a:lnTo>
                  <a:lnTo>
                    <a:pt x="24537" y="0"/>
                  </a:lnTo>
                  <a:close/>
                  <a:moveTo>
                    <a:pt x="32624" y="0"/>
                  </a:moveTo>
                  <a:lnTo>
                    <a:pt x="32456" y="56"/>
                  </a:lnTo>
                  <a:lnTo>
                    <a:pt x="32178" y="223"/>
                  </a:lnTo>
                  <a:lnTo>
                    <a:pt x="32010" y="502"/>
                  </a:lnTo>
                  <a:lnTo>
                    <a:pt x="31954" y="669"/>
                  </a:lnTo>
                  <a:lnTo>
                    <a:pt x="31954" y="837"/>
                  </a:lnTo>
                  <a:lnTo>
                    <a:pt x="31954" y="1004"/>
                  </a:lnTo>
                  <a:lnTo>
                    <a:pt x="32010" y="1171"/>
                  </a:lnTo>
                  <a:lnTo>
                    <a:pt x="32178" y="1394"/>
                  </a:lnTo>
                  <a:lnTo>
                    <a:pt x="32456" y="1617"/>
                  </a:lnTo>
                  <a:lnTo>
                    <a:pt x="32624" y="1673"/>
                  </a:lnTo>
                  <a:lnTo>
                    <a:pt x="32958" y="1673"/>
                  </a:lnTo>
                  <a:lnTo>
                    <a:pt x="33126" y="1617"/>
                  </a:lnTo>
                  <a:lnTo>
                    <a:pt x="33349" y="1394"/>
                  </a:lnTo>
                  <a:lnTo>
                    <a:pt x="33572" y="1171"/>
                  </a:lnTo>
                  <a:lnTo>
                    <a:pt x="33627" y="1004"/>
                  </a:lnTo>
                  <a:lnTo>
                    <a:pt x="33627" y="837"/>
                  </a:lnTo>
                  <a:lnTo>
                    <a:pt x="33627" y="669"/>
                  </a:lnTo>
                  <a:lnTo>
                    <a:pt x="33572" y="502"/>
                  </a:lnTo>
                  <a:lnTo>
                    <a:pt x="33349" y="223"/>
                  </a:lnTo>
                  <a:lnTo>
                    <a:pt x="33126" y="56"/>
                  </a:lnTo>
                  <a:lnTo>
                    <a:pt x="32958" y="0"/>
                  </a:lnTo>
                  <a:close/>
                  <a:moveTo>
                    <a:pt x="42773" y="0"/>
                  </a:moveTo>
                  <a:lnTo>
                    <a:pt x="42606" y="56"/>
                  </a:lnTo>
                  <a:lnTo>
                    <a:pt x="42383" y="223"/>
                  </a:lnTo>
                  <a:lnTo>
                    <a:pt x="42216" y="502"/>
                  </a:lnTo>
                  <a:lnTo>
                    <a:pt x="42160" y="669"/>
                  </a:lnTo>
                  <a:lnTo>
                    <a:pt x="42104" y="837"/>
                  </a:lnTo>
                  <a:lnTo>
                    <a:pt x="42160" y="1004"/>
                  </a:lnTo>
                  <a:lnTo>
                    <a:pt x="42216" y="1171"/>
                  </a:lnTo>
                  <a:lnTo>
                    <a:pt x="42383" y="1394"/>
                  </a:lnTo>
                  <a:lnTo>
                    <a:pt x="42606" y="1617"/>
                  </a:lnTo>
                  <a:lnTo>
                    <a:pt x="42773" y="1673"/>
                  </a:lnTo>
                  <a:lnTo>
                    <a:pt x="43108" y="1673"/>
                  </a:lnTo>
                  <a:lnTo>
                    <a:pt x="43275" y="1617"/>
                  </a:lnTo>
                  <a:lnTo>
                    <a:pt x="43554" y="1394"/>
                  </a:lnTo>
                  <a:lnTo>
                    <a:pt x="43721" y="1171"/>
                  </a:lnTo>
                  <a:lnTo>
                    <a:pt x="43777" y="1004"/>
                  </a:lnTo>
                  <a:lnTo>
                    <a:pt x="43777" y="837"/>
                  </a:lnTo>
                  <a:lnTo>
                    <a:pt x="43777" y="669"/>
                  </a:lnTo>
                  <a:lnTo>
                    <a:pt x="43721" y="502"/>
                  </a:lnTo>
                  <a:lnTo>
                    <a:pt x="43554" y="223"/>
                  </a:lnTo>
                  <a:lnTo>
                    <a:pt x="43275" y="56"/>
                  </a:lnTo>
                  <a:lnTo>
                    <a:pt x="43108" y="0"/>
                  </a:lnTo>
                  <a:close/>
                  <a:moveTo>
                    <a:pt x="51083" y="0"/>
                  </a:moveTo>
                  <a:lnTo>
                    <a:pt x="50915" y="56"/>
                  </a:lnTo>
                  <a:lnTo>
                    <a:pt x="50636" y="223"/>
                  </a:lnTo>
                  <a:lnTo>
                    <a:pt x="50469" y="502"/>
                  </a:lnTo>
                  <a:lnTo>
                    <a:pt x="50413" y="669"/>
                  </a:lnTo>
                  <a:lnTo>
                    <a:pt x="50413" y="837"/>
                  </a:lnTo>
                  <a:lnTo>
                    <a:pt x="50413" y="1004"/>
                  </a:lnTo>
                  <a:lnTo>
                    <a:pt x="50469" y="1171"/>
                  </a:lnTo>
                  <a:lnTo>
                    <a:pt x="50636" y="1394"/>
                  </a:lnTo>
                  <a:lnTo>
                    <a:pt x="50915" y="1617"/>
                  </a:lnTo>
                  <a:lnTo>
                    <a:pt x="51083" y="1673"/>
                  </a:lnTo>
                  <a:lnTo>
                    <a:pt x="51417" y="1673"/>
                  </a:lnTo>
                  <a:lnTo>
                    <a:pt x="51529" y="1617"/>
                  </a:lnTo>
                  <a:lnTo>
                    <a:pt x="51808" y="1394"/>
                  </a:lnTo>
                  <a:lnTo>
                    <a:pt x="51975" y="1171"/>
                  </a:lnTo>
                  <a:lnTo>
                    <a:pt x="52031" y="1004"/>
                  </a:lnTo>
                  <a:lnTo>
                    <a:pt x="52031" y="837"/>
                  </a:lnTo>
                  <a:lnTo>
                    <a:pt x="52031" y="669"/>
                  </a:lnTo>
                  <a:lnTo>
                    <a:pt x="51975" y="502"/>
                  </a:lnTo>
                  <a:lnTo>
                    <a:pt x="51808" y="223"/>
                  </a:lnTo>
                  <a:lnTo>
                    <a:pt x="51529" y="56"/>
                  </a:lnTo>
                  <a:lnTo>
                    <a:pt x="51417" y="0"/>
                  </a:lnTo>
                  <a:close/>
                  <a:moveTo>
                    <a:pt x="61176" y="0"/>
                  </a:moveTo>
                  <a:lnTo>
                    <a:pt x="61009" y="56"/>
                  </a:lnTo>
                  <a:lnTo>
                    <a:pt x="60730" y="223"/>
                  </a:lnTo>
                  <a:lnTo>
                    <a:pt x="60563" y="502"/>
                  </a:lnTo>
                  <a:lnTo>
                    <a:pt x="60507" y="669"/>
                  </a:lnTo>
                  <a:lnTo>
                    <a:pt x="60507" y="837"/>
                  </a:lnTo>
                  <a:lnTo>
                    <a:pt x="60507" y="1004"/>
                  </a:lnTo>
                  <a:lnTo>
                    <a:pt x="60563" y="1171"/>
                  </a:lnTo>
                  <a:lnTo>
                    <a:pt x="60730" y="1394"/>
                  </a:lnTo>
                  <a:lnTo>
                    <a:pt x="61009" y="1617"/>
                  </a:lnTo>
                  <a:lnTo>
                    <a:pt x="61176" y="1673"/>
                  </a:lnTo>
                  <a:lnTo>
                    <a:pt x="61511" y="1673"/>
                  </a:lnTo>
                  <a:lnTo>
                    <a:pt x="61623" y="1617"/>
                  </a:lnTo>
                  <a:lnTo>
                    <a:pt x="61901" y="1394"/>
                  </a:lnTo>
                  <a:lnTo>
                    <a:pt x="62069" y="1171"/>
                  </a:lnTo>
                  <a:lnTo>
                    <a:pt x="62124" y="1004"/>
                  </a:lnTo>
                  <a:lnTo>
                    <a:pt x="62124" y="837"/>
                  </a:lnTo>
                  <a:lnTo>
                    <a:pt x="62124" y="669"/>
                  </a:lnTo>
                  <a:lnTo>
                    <a:pt x="62069" y="502"/>
                  </a:lnTo>
                  <a:lnTo>
                    <a:pt x="61901" y="223"/>
                  </a:lnTo>
                  <a:lnTo>
                    <a:pt x="61623" y="56"/>
                  </a:lnTo>
                  <a:lnTo>
                    <a:pt x="61511" y="0"/>
                  </a:lnTo>
                  <a:close/>
                  <a:moveTo>
                    <a:pt x="64522" y="0"/>
                  </a:moveTo>
                  <a:lnTo>
                    <a:pt x="64355" y="56"/>
                  </a:lnTo>
                  <a:lnTo>
                    <a:pt x="64076" y="223"/>
                  </a:lnTo>
                  <a:lnTo>
                    <a:pt x="63909" y="502"/>
                  </a:lnTo>
                  <a:lnTo>
                    <a:pt x="63853" y="669"/>
                  </a:lnTo>
                  <a:lnTo>
                    <a:pt x="63853" y="837"/>
                  </a:lnTo>
                  <a:lnTo>
                    <a:pt x="63853" y="1004"/>
                  </a:lnTo>
                  <a:lnTo>
                    <a:pt x="63909" y="1171"/>
                  </a:lnTo>
                  <a:lnTo>
                    <a:pt x="64076" y="1394"/>
                  </a:lnTo>
                  <a:lnTo>
                    <a:pt x="64355" y="1617"/>
                  </a:lnTo>
                  <a:lnTo>
                    <a:pt x="64522" y="1673"/>
                  </a:lnTo>
                  <a:lnTo>
                    <a:pt x="64857" y="1673"/>
                  </a:lnTo>
                  <a:lnTo>
                    <a:pt x="65024" y="1617"/>
                  </a:lnTo>
                  <a:lnTo>
                    <a:pt x="65247" y="1394"/>
                  </a:lnTo>
                  <a:lnTo>
                    <a:pt x="65470" y="1171"/>
                  </a:lnTo>
                  <a:lnTo>
                    <a:pt x="65470" y="1004"/>
                  </a:lnTo>
                  <a:lnTo>
                    <a:pt x="65526" y="837"/>
                  </a:lnTo>
                  <a:lnTo>
                    <a:pt x="65470" y="669"/>
                  </a:lnTo>
                  <a:lnTo>
                    <a:pt x="65470" y="502"/>
                  </a:lnTo>
                  <a:lnTo>
                    <a:pt x="65247" y="223"/>
                  </a:lnTo>
                  <a:lnTo>
                    <a:pt x="65024" y="56"/>
                  </a:lnTo>
                  <a:lnTo>
                    <a:pt x="64857" y="0"/>
                  </a:lnTo>
                  <a:close/>
                  <a:moveTo>
                    <a:pt x="67868" y="0"/>
                  </a:moveTo>
                  <a:lnTo>
                    <a:pt x="67757" y="56"/>
                  </a:lnTo>
                  <a:lnTo>
                    <a:pt x="67478" y="223"/>
                  </a:lnTo>
                  <a:lnTo>
                    <a:pt x="67311" y="502"/>
                  </a:lnTo>
                  <a:lnTo>
                    <a:pt x="67255" y="669"/>
                  </a:lnTo>
                  <a:lnTo>
                    <a:pt x="67199" y="837"/>
                  </a:lnTo>
                  <a:lnTo>
                    <a:pt x="67255" y="1004"/>
                  </a:lnTo>
                  <a:lnTo>
                    <a:pt x="67311" y="1171"/>
                  </a:lnTo>
                  <a:lnTo>
                    <a:pt x="67478" y="1394"/>
                  </a:lnTo>
                  <a:lnTo>
                    <a:pt x="67757" y="1617"/>
                  </a:lnTo>
                  <a:lnTo>
                    <a:pt x="67868" y="1673"/>
                  </a:lnTo>
                  <a:lnTo>
                    <a:pt x="68203" y="1673"/>
                  </a:lnTo>
                  <a:lnTo>
                    <a:pt x="68370" y="1617"/>
                  </a:lnTo>
                  <a:lnTo>
                    <a:pt x="68649" y="1394"/>
                  </a:lnTo>
                  <a:lnTo>
                    <a:pt x="68816" y="1171"/>
                  </a:lnTo>
                  <a:lnTo>
                    <a:pt x="68872" y="1004"/>
                  </a:lnTo>
                  <a:lnTo>
                    <a:pt x="68872" y="837"/>
                  </a:lnTo>
                  <a:lnTo>
                    <a:pt x="68872" y="669"/>
                  </a:lnTo>
                  <a:lnTo>
                    <a:pt x="68816" y="502"/>
                  </a:lnTo>
                  <a:lnTo>
                    <a:pt x="68649" y="223"/>
                  </a:lnTo>
                  <a:lnTo>
                    <a:pt x="68370" y="56"/>
                  </a:lnTo>
                  <a:lnTo>
                    <a:pt x="68203" y="0"/>
                  </a:lnTo>
                  <a:close/>
                  <a:moveTo>
                    <a:pt x="72943" y="0"/>
                  </a:moveTo>
                  <a:lnTo>
                    <a:pt x="72776" y="56"/>
                  </a:lnTo>
                  <a:lnTo>
                    <a:pt x="72553" y="223"/>
                  </a:lnTo>
                  <a:lnTo>
                    <a:pt x="72386" y="502"/>
                  </a:lnTo>
                  <a:lnTo>
                    <a:pt x="72330" y="669"/>
                  </a:lnTo>
                  <a:lnTo>
                    <a:pt x="72274" y="837"/>
                  </a:lnTo>
                  <a:lnTo>
                    <a:pt x="72330" y="1004"/>
                  </a:lnTo>
                  <a:lnTo>
                    <a:pt x="72386" y="1171"/>
                  </a:lnTo>
                  <a:lnTo>
                    <a:pt x="72553" y="1394"/>
                  </a:lnTo>
                  <a:lnTo>
                    <a:pt x="72776" y="1617"/>
                  </a:lnTo>
                  <a:lnTo>
                    <a:pt x="72943" y="1673"/>
                  </a:lnTo>
                  <a:lnTo>
                    <a:pt x="73278" y="1673"/>
                  </a:lnTo>
                  <a:lnTo>
                    <a:pt x="73445" y="1617"/>
                  </a:lnTo>
                  <a:lnTo>
                    <a:pt x="73724" y="1394"/>
                  </a:lnTo>
                  <a:lnTo>
                    <a:pt x="73891" y="1171"/>
                  </a:lnTo>
                  <a:lnTo>
                    <a:pt x="73947" y="1004"/>
                  </a:lnTo>
                  <a:lnTo>
                    <a:pt x="73947" y="837"/>
                  </a:lnTo>
                  <a:lnTo>
                    <a:pt x="73947" y="669"/>
                  </a:lnTo>
                  <a:lnTo>
                    <a:pt x="73891" y="502"/>
                  </a:lnTo>
                  <a:lnTo>
                    <a:pt x="73724" y="223"/>
                  </a:lnTo>
                  <a:lnTo>
                    <a:pt x="73445" y="56"/>
                  </a:lnTo>
                  <a:lnTo>
                    <a:pt x="73278" y="0"/>
                  </a:lnTo>
                  <a:close/>
                  <a:moveTo>
                    <a:pt x="76289" y="0"/>
                  </a:moveTo>
                  <a:lnTo>
                    <a:pt x="76122" y="56"/>
                  </a:lnTo>
                  <a:lnTo>
                    <a:pt x="75899" y="223"/>
                  </a:lnTo>
                  <a:lnTo>
                    <a:pt x="75676" y="502"/>
                  </a:lnTo>
                  <a:lnTo>
                    <a:pt x="75620" y="669"/>
                  </a:lnTo>
                  <a:lnTo>
                    <a:pt x="75620" y="837"/>
                  </a:lnTo>
                  <a:lnTo>
                    <a:pt x="75620" y="1004"/>
                  </a:lnTo>
                  <a:lnTo>
                    <a:pt x="75676" y="1171"/>
                  </a:lnTo>
                  <a:lnTo>
                    <a:pt x="75899" y="1394"/>
                  </a:lnTo>
                  <a:lnTo>
                    <a:pt x="76122" y="1617"/>
                  </a:lnTo>
                  <a:lnTo>
                    <a:pt x="76289" y="1673"/>
                  </a:lnTo>
                  <a:lnTo>
                    <a:pt x="76624" y="1673"/>
                  </a:lnTo>
                  <a:lnTo>
                    <a:pt x="76791" y="1617"/>
                  </a:lnTo>
                  <a:lnTo>
                    <a:pt x="77070" y="1394"/>
                  </a:lnTo>
                  <a:lnTo>
                    <a:pt x="77237" y="1171"/>
                  </a:lnTo>
                  <a:lnTo>
                    <a:pt x="77293" y="1004"/>
                  </a:lnTo>
                  <a:lnTo>
                    <a:pt x="77293" y="837"/>
                  </a:lnTo>
                  <a:lnTo>
                    <a:pt x="77293" y="669"/>
                  </a:lnTo>
                  <a:lnTo>
                    <a:pt x="77237" y="502"/>
                  </a:lnTo>
                  <a:lnTo>
                    <a:pt x="77070" y="223"/>
                  </a:lnTo>
                  <a:lnTo>
                    <a:pt x="76791" y="56"/>
                  </a:lnTo>
                  <a:lnTo>
                    <a:pt x="76624" y="0"/>
                  </a:lnTo>
                  <a:close/>
                  <a:moveTo>
                    <a:pt x="88056" y="0"/>
                  </a:moveTo>
                  <a:lnTo>
                    <a:pt x="87889" y="56"/>
                  </a:lnTo>
                  <a:lnTo>
                    <a:pt x="87610" y="223"/>
                  </a:lnTo>
                  <a:lnTo>
                    <a:pt x="87443" y="502"/>
                  </a:lnTo>
                  <a:lnTo>
                    <a:pt x="87387" y="669"/>
                  </a:lnTo>
                  <a:lnTo>
                    <a:pt x="87387" y="837"/>
                  </a:lnTo>
                  <a:lnTo>
                    <a:pt x="87387" y="1004"/>
                  </a:lnTo>
                  <a:lnTo>
                    <a:pt x="87443" y="1171"/>
                  </a:lnTo>
                  <a:lnTo>
                    <a:pt x="87610" y="1394"/>
                  </a:lnTo>
                  <a:lnTo>
                    <a:pt x="87889" y="1617"/>
                  </a:lnTo>
                  <a:lnTo>
                    <a:pt x="88056" y="1673"/>
                  </a:lnTo>
                  <a:lnTo>
                    <a:pt x="88391" y="1673"/>
                  </a:lnTo>
                  <a:lnTo>
                    <a:pt x="88558" y="1617"/>
                  </a:lnTo>
                  <a:lnTo>
                    <a:pt x="88781" y="1394"/>
                  </a:lnTo>
                  <a:lnTo>
                    <a:pt x="88948" y="1171"/>
                  </a:lnTo>
                  <a:lnTo>
                    <a:pt x="89004" y="1004"/>
                  </a:lnTo>
                  <a:lnTo>
                    <a:pt x="89060" y="837"/>
                  </a:lnTo>
                  <a:lnTo>
                    <a:pt x="89004" y="669"/>
                  </a:lnTo>
                  <a:lnTo>
                    <a:pt x="88948" y="502"/>
                  </a:lnTo>
                  <a:lnTo>
                    <a:pt x="88781" y="223"/>
                  </a:lnTo>
                  <a:lnTo>
                    <a:pt x="88558" y="56"/>
                  </a:lnTo>
                  <a:lnTo>
                    <a:pt x="88391" y="0"/>
                  </a:lnTo>
                  <a:close/>
                  <a:moveTo>
                    <a:pt x="96477" y="0"/>
                  </a:moveTo>
                  <a:lnTo>
                    <a:pt x="96310" y="56"/>
                  </a:lnTo>
                  <a:lnTo>
                    <a:pt x="96087" y="223"/>
                  </a:lnTo>
                  <a:lnTo>
                    <a:pt x="95863" y="502"/>
                  </a:lnTo>
                  <a:lnTo>
                    <a:pt x="95863" y="669"/>
                  </a:lnTo>
                  <a:lnTo>
                    <a:pt x="95808" y="837"/>
                  </a:lnTo>
                  <a:lnTo>
                    <a:pt x="95863" y="1004"/>
                  </a:lnTo>
                  <a:lnTo>
                    <a:pt x="95863" y="1171"/>
                  </a:lnTo>
                  <a:lnTo>
                    <a:pt x="96087" y="1394"/>
                  </a:lnTo>
                  <a:lnTo>
                    <a:pt x="96310" y="1617"/>
                  </a:lnTo>
                  <a:lnTo>
                    <a:pt x="96477" y="1673"/>
                  </a:lnTo>
                  <a:lnTo>
                    <a:pt x="96811" y="1673"/>
                  </a:lnTo>
                  <a:lnTo>
                    <a:pt x="96979" y="1617"/>
                  </a:lnTo>
                  <a:lnTo>
                    <a:pt x="97258" y="1394"/>
                  </a:lnTo>
                  <a:lnTo>
                    <a:pt x="97425" y="1171"/>
                  </a:lnTo>
                  <a:lnTo>
                    <a:pt x="97481" y="1004"/>
                  </a:lnTo>
                  <a:lnTo>
                    <a:pt x="97481" y="837"/>
                  </a:lnTo>
                  <a:lnTo>
                    <a:pt x="97481" y="669"/>
                  </a:lnTo>
                  <a:lnTo>
                    <a:pt x="97425" y="502"/>
                  </a:lnTo>
                  <a:lnTo>
                    <a:pt x="97258" y="223"/>
                  </a:lnTo>
                  <a:lnTo>
                    <a:pt x="96979" y="56"/>
                  </a:lnTo>
                  <a:lnTo>
                    <a:pt x="96811" y="0"/>
                  </a:lnTo>
                  <a:close/>
                  <a:moveTo>
                    <a:pt x="99767" y="0"/>
                  </a:moveTo>
                  <a:lnTo>
                    <a:pt x="99656" y="56"/>
                  </a:lnTo>
                  <a:lnTo>
                    <a:pt x="99377" y="223"/>
                  </a:lnTo>
                  <a:lnTo>
                    <a:pt x="99209" y="502"/>
                  </a:lnTo>
                  <a:lnTo>
                    <a:pt x="99154" y="669"/>
                  </a:lnTo>
                  <a:lnTo>
                    <a:pt x="99154" y="837"/>
                  </a:lnTo>
                  <a:lnTo>
                    <a:pt x="99154" y="1004"/>
                  </a:lnTo>
                  <a:lnTo>
                    <a:pt x="99209" y="1171"/>
                  </a:lnTo>
                  <a:lnTo>
                    <a:pt x="99377" y="1394"/>
                  </a:lnTo>
                  <a:lnTo>
                    <a:pt x="99656" y="1617"/>
                  </a:lnTo>
                  <a:lnTo>
                    <a:pt x="99767" y="1673"/>
                  </a:lnTo>
                  <a:lnTo>
                    <a:pt x="100102" y="1673"/>
                  </a:lnTo>
                  <a:lnTo>
                    <a:pt x="100269" y="1617"/>
                  </a:lnTo>
                  <a:lnTo>
                    <a:pt x="100548" y="1394"/>
                  </a:lnTo>
                  <a:lnTo>
                    <a:pt x="100715" y="1171"/>
                  </a:lnTo>
                  <a:lnTo>
                    <a:pt x="100771" y="1004"/>
                  </a:lnTo>
                  <a:lnTo>
                    <a:pt x="100771" y="837"/>
                  </a:lnTo>
                  <a:lnTo>
                    <a:pt x="100771" y="669"/>
                  </a:lnTo>
                  <a:lnTo>
                    <a:pt x="100715" y="502"/>
                  </a:lnTo>
                  <a:lnTo>
                    <a:pt x="100548" y="223"/>
                  </a:lnTo>
                  <a:lnTo>
                    <a:pt x="100269" y="56"/>
                  </a:lnTo>
                  <a:lnTo>
                    <a:pt x="100102" y="0"/>
                  </a:lnTo>
                  <a:close/>
                  <a:moveTo>
                    <a:pt x="104898" y="0"/>
                  </a:moveTo>
                  <a:lnTo>
                    <a:pt x="104730" y="56"/>
                  </a:lnTo>
                  <a:lnTo>
                    <a:pt x="104452" y="223"/>
                  </a:lnTo>
                  <a:lnTo>
                    <a:pt x="104284" y="502"/>
                  </a:lnTo>
                  <a:lnTo>
                    <a:pt x="104228" y="669"/>
                  </a:lnTo>
                  <a:lnTo>
                    <a:pt x="104228" y="837"/>
                  </a:lnTo>
                  <a:lnTo>
                    <a:pt x="104228" y="1004"/>
                  </a:lnTo>
                  <a:lnTo>
                    <a:pt x="104284" y="1171"/>
                  </a:lnTo>
                  <a:lnTo>
                    <a:pt x="104452" y="1394"/>
                  </a:lnTo>
                  <a:lnTo>
                    <a:pt x="104730" y="1617"/>
                  </a:lnTo>
                  <a:lnTo>
                    <a:pt x="104898" y="1673"/>
                  </a:lnTo>
                  <a:lnTo>
                    <a:pt x="105232" y="1673"/>
                  </a:lnTo>
                  <a:lnTo>
                    <a:pt x="105344" y="1617"/>
                  </a:lnTo>
                  <a:lnTo>
                    <a:pt x="105623" y="1394"/>
                  </a:lnTo>
                  <a:lnTo>
                    <a:pt x="105790" y="1171"/>
                  </a:lnTo>
                  <a:lnTo>
                    <a:pt x="105846" y="1004"/>
                  </a:lnTo>
                  <a:lnTo>
                    <a:pt x="105901" y="837"/>
                  </a:lnTo>
                  <a:lnTo>
                    <a:pt x="105846" y="669"/>
                  </a:lnTo>
                  <a:lnTo>
                    <a:pt x="105790" y="502"/>
                  </a:lnTo>
                  <a:lnTo>
                    <a:pt x="105623" y="223"/>
                  </a:lnTo>
                  <a:lnTo>
                    <a:pt x="105344" y="56"/>
                  </a:lnTo>
                  <a:lnTo>
                    <a:pt x="105232" y="0"/>
                  </a:lnTo>
                  <a:close/>
                  <a:moveTo>
                    <a:pt x="109972" y="0"/>
                  </a:moveTo>
                  <a:lnTo>
                    <a:pt x="109805" y="56"/>
                  </a:lnTo>
                  <a:lnTo>
                    <a:pt x="109526" y="223"/>
                  </a:lnTo>
                  <a:lnTo>
                    <a:pt x="109359" y="502"/>
                  </a:lnTo>
                  <a:lnTo>
                    <a:pt x="109303" y="669"/>
                  </a:lnTo>
                  <a:lnTo>
                    <a:pt x="109303" y="837"/>
                  </a:lnTo>
                  <a:lnTo>
                    <a:pt x="109303" y="1004"/>
                  </a:lnTo>
                  <a:lnTo>
                    <a:pt x="109359" y="1171"/>
                  </a:lnTo>
                  <a:lnTo>
                    <a:pt x="109526" y="1394"/>
                  </a:lnTo>
                  <a:lnTo>
                    <a:pt x="109805" y="1617"/>
                  </a:lnTo>
                  <a:lnTo>
                    <a:pt x="109972" y="1673"/>
                  </a:lnTo>
                  <a:lnTo>
                    <a:pt x="110307" y="1673"/>
                  </a:lnTo>
                  <a:lnTo>
                    <a:pt x="110474" y="1617"/>
                  </a:lnTo>
                  <a:lnTo>
                    <a:pt x="110697" y="1394"/>
                  </a:lnTo>
                  <a:lnTo>
                    <a:pt x="110921" y="1171"/>
                  </a:lnTo>
                  <a:lnTo>
                    <a:pt x="110921" y="1004"/>
                  </a:lnTo>
                  <a:lnTo>
                    <a:pt x="110976" y="837"/>
                  </a:lnTo>
                  <a:lnTo>
                    <a:pt x="110921" y="669"/>
                  </a:lnTo>
                  <a:lnTo>
                    <a:pt x="110921" y="502"/>
                  </a:lnTo>
                  <a:lnTo>
                    <a:pt x="110697" y="223"/>
                  </a:lnTo>
                  <a:lnTo>
                    <a:pt x="110474" y="56"/>
                  </a:lnTo>
                  <a:lnTo>
                    <a:pt x="110307" y="0"/>
                  </a:lnTo>
                  <a:close/>
                  <a:moveTo>
                    <a:pt x="120011" y="0"/>
                  </a:moveTo>
                  <a:lnTo>
                    <a:pt x="119843" y="56"/>
                  </a:lnTo>
                  <a:lnTo>
                    <a:pt x="119564" y="223"/>
                  </a:lnTo>
                  <a:lnTo>
                    <a:pt x="119397" y="502"/>
                  </a:lnTo>
                  <a:lnTo>
                    <a:pt x="119341" y="669"/>
                  </a:lnTo>
                  <a:lnTo>
                    <a:pt x="119341" y="837"/>
                  </a:lnTo>
                  <a:lnTo>
                    <a:pt x="119341" y="1004"/>
                  </a:lnTo>
                  <a:lnTo>
                    <a:pt x="119397" y="1171"/>
                  </a:lnTo>
                  <a:lnTo>
                    <a:pt x="119564" y="1394"/>
                  </a:lnTo>
                  <a:lnTo>
                    <a:pt x="119843" y="1617"/>
                  </a:lnTo>
                  <a:lnTo>
                    <a:pt x="120011" y="1673"/>
                  </a:lnTo>
                  <a:lnTo>
                    <a:pt x="120345" y="1673"/>
                  </a:lnTo>
                  <a:lnTo>
                    <a:pt x="120512" y="1617"/>
                  </a:lnTo>
                  <a:lnTo>
                    <a:pt x="120736" y="1394"/>
                  </a:lnTo>
                  <a:lnTo>
                    <a:pt x="120959" y="1171"/>
                  </a:lnTo>
                  <a:lnTo>
                    <a:pt x="120959" y="1004"/>
                  </a:lnTo>
                  <a:lnTo>
                    <a:pt x="121014" y="837"/>
                  </a:lnTo>
                  <a:lnTo>
                    <a:pt x="120959" y="669"/>
                  </a:lnTo>
                  <a:lnTo>
                    <a:pt x="120959" y="502"/>
                  </a:lnTo>
                  <a:lnTo>
                    <a:pt x="120736" y="223"/>
                  </a:lnTo>
                  <a:lnTo>
                    <a:pt x="120512" y="56"/>
                  </a:lnTo>
                  <a:lnTo>
                    <a:pt x="120345" y="0"/>
                  </a:lnTo>
                  <a:close/>
                  <a:moveTo>
                    <a:pt x="128431" y="0"/>
                  </a:moveTo>
                  <a:lnTo>
                    <a:pt x="128264" y="56"/>
                  </a:lnTo>
                  <a:lnTo>
                    <a:pt x="128041" y="223"/>
                  </a:lnTo>
                  <a:lnTo>
                    <a:pt x="127818" y="502"/>
                  </a:lnTo>
                  <a:lnTo>
                    <a:pt x="127818" y="669"/>
                  </a:lnTo>
                  <a:lnTo>
                    <a:pt x="127762" y="837"/>
                  </a:lnTo>
                  <a:lnTo>
                    <a:pt x="127818" y="1004"/>
                  </a:lnTo>
                  <a:lnTo>
                    <a:pt x="127818" y="1171"/>
                  </a:lnTo>
                  <a:lnTo>
                    <a:pt x="128041" y="1394"/>
                  </a:lnTo>
                  <a:lnTo>
                    <a:pt x="128264" y="1617"/>
                  </a:lnTo>
                  <a:lnTo>
                    <a:pt x="128431" y="1673"/>
                  </a:lnTo>
                  <a:lnTo>
                    <a:pt x="128766" y="1673"/>
                  </a:lnTo>
                  <a:lnTo>
                    <a:pt x="128933" y="1617"/>
                  </a:lnTo>
                  <a:lnTo>
                    <a:pt x="129212" y="1394"/>
                  </a:lnTo>
                  <a:lnTo>
                    <a:pt x="129379" y="1171"/>
                  </a:lnTo>
                  <a:lnTo>
                    <a:pt x="129435" y="1004"/>
                  </a:lnTo>
                  <a:lnTo>
                    <a:pt x="129435" y="837"/>
                  </a:lnTo>
                  <a:lnTo>
                    <a:pt x="129435" y="669"/>
                  </a:lnTo>
                  <a:lnTo>
                    <a:pt x="129379" y="502"/>
                  </a:lnTo>
                  <a:lnTo>
                    <a:pt x="129212" y="223"/>
                  </a:lnTo>
                  <a:lnTo>
                    <a:pt x="128933" y="56"/>
                  </a:lnTo>
                  <a:lnTo>
                    <a:pt x="128766" y="0"/>
                  </a:lnTo>
                  <a:close/>
                  <a:moveTo>
                    <a:pt x="138581" y="0"/>
                  </a:moveTo>
                  <a:lnTo>
                    <a:pt x="138469" y="56"/>
                  </a:lnTo>
                  <a:lnTo>
                    <a:pt x="138191" y="223"/>
                  </a:lnTo>
                  <a:lnTo>
                    <a:pt x="138023" y="502"/>
                  </a:lnTo>
                  <a:lnTo>
                    <a:pt x="137968" y="669"/>
                  </a:lnTo>
                  <a:lnTo>
                    <a:pt x="137968" y="837"/>
                  </a:lnTo>
                  <a:lnTo>
                    <a:pt x="137968" y="1004"/>
                  </a:lnTo>
                  <a:lnTo>
                    <a:pt x="138023" y="1171"/>
                  </a:lnTo>
                  <a:lnTo>
                    <a:pt x="138191" y="1394"/>
                  </a:lnTo>
                  <a:lnTo>
                    <a:pt x="138469" y="1617"/>
                  </a:lnTo>
                  <a:lnTo>
                    <a:pt x="138581" y="1673"/>
                  </a:lnTo>
                  <a:lnTo>
                    <a:pt x="138916" y="1673"/>
                  </a:lnTo>
                  <a:lnTo>
                    <a:pt x="139083" y="1617"/>
                  </a:lnTo>
                  <a:lnTo>
                    <a:pt x="139362" y="1394"/>
                  </a:lnTo>
                  <a:lnTo>
                    <a:pt x="139529" y="1171"/>
                  </a:lnTo>
                  <a:lnTo>
                    <a:pt x="139585" y="1004"/>
                  </a:lnTo>
                  <a:lnTo>
                    <a:pt x="139585" y="837"/>
                  </a:lnTo>
                  <a:lnTo>
                    <a:pt x="139585" y="669"/>
                  </a:lnTo>
                  <a:lnTo>
                    <a:pt x="139529" y="502"/>
                  </a:lnTo>
                  <a:lnTo>
                    <a:pt x="139362" y="223"/>
                  </a:lnTo>
                  <a:lnTo>
                    <a:pt x="139083" y="56"/>
                  </a:lnTo>
                  <a:lnTo>
                    <a:pt x="138916" y="0"/>
                  </a:lnTo>
                  <a:close/>
                  <a:moveTo>
                    <a:pt x="146834" y="0"/>
                  </a:moveTo>
                  <a:lnTo>
                    <a:pt x="146723" y="56"/>
                  </a:lnTo>
                  <a:lnTo>
                    <a:pt x="146444" y="223"/>
                  </a:lnTo>
                  <a:lnTo>
                    <a:pt x="146277" y="502"/>
                  </a:lnTo>
                  <a:lnTo>
                    <a:pt x="146221" y="669"/>
                  </a:lnTo>
                  <a:lnTo>
                    <a:pt x="146221" y="837"/>
                  </a:lnTo>
                  <a:lnTo>
                    <a:pt x="146221" y="1004"/>
                  </a:lnTo>
                  <a:lnTo>
                    <a:pt x="146277" y="1171"/>
                  </a:lnTo>
                  <a:lnTo>
                    <a:pt x="146444" y="1394"/>
                  </a:lnTo>
                  <a:lnTo>
                    <a:pt x="146723" y="1617"/>
                  </a:lnTo>
                  <a:lnTo>
                    <a:pt x="146834" y="1673"/>
                  </a:lnTo>
                  <a:lnTo>
                    <a:pt x="147169" y="1673"/>
                  </a:lnTo>
                  <a:lnTo>
                    <a:pt x="147336" y="1617"/>
                  </a:lnTo>
                  <a:lnTo>
                    <a:pt x="147615" y="1394"/>
                  </a:lnTo>
                  <a:lnTo>
                    <a:pt x="147783" y="1171"/>
                  </a:lnTo>
                  <a:lnTo>
                    <a:pt x="147838" y="1004"/>
                  </a:lnTo>
                  <a:lnTo>
                    <a:pt x="147838" y="837"/>
                  </a:lnTo>
                  <a:lnTo>
                    <a:pt x="147838" y="669"/>
                  </a:lnTo>
                  <a:lnTo>
                    <a:pt x="147783" y="502"/>
                  </a:lnTo>
                  <a:lnTo>
                    <a:pt x="147615" y="223"/>
                  </a:lnTo>
                  <a:lnTo>
                    <a:pt x="147336" y="56"/>
                  </a:lnTo>
                  <a:lnTo>
                    <a:pt x="147169" y="0"/>
                  </a:lnTo>
                  <a:close/>
                  <a:moveTo>
                    <a:pt x="156928" y="0"/>
                  </a:moveTo>
                  <a:lnTo>
                    <a:pt x="156817" y="56"/>
                  </a:lnTo>
                  <a:lnTo>
                    <a:pt x="156538" y="223"/>
                  </a:lnTo>
                  <a:lnTo>
                    <a:pt x="156371" y="502"/>
                  </a:lnTo>
                  <a:lnTo>
                    <a:pt x="156315" y="669"/>
                  </a:lnTo>
                  <a:lnTo>
                    <a:pt x="156315" y="837"/>
                  </a:lnTo>
                  <a:lnTo>
                    <a:pt x="156315" y="1004"/>
                  </a:lnTo>
                  <a:lnTo>
                    <a:pt x="156371" y="1171"/>
                  </a:lnTo>
                  <a:lnTo>
                    <a:pt x="156538" y="1394"/>
                  </a:lnTo>
                  <a:lnTo>
                    <a:pt x="156817" y="1617"/>
                  </a:lnTo>
                  <a:lnTo>
                    <a:pt x="156928" y="1673"/>
                  </a:lnTo>
                  <a:lnTo>
                    <a:pt x="157263" y="1673"/>
                  </a:lnTo>
                  <a:lnTo>
                    <a:pt x="157430" y="1617"/>
                  </a:lnTo>
                  <a:lnTo>
                    <a:pt x="157709" y="1394"/>
                  </a:lnTo>
                  <a:lnTo>
                    <a:pt x="157876" y="1171"/>
                  </a:lnTo>
                  <a:lnTo>
                    <a:pt x="157932" y="1004"/>
                  </a:lnTo>
                  <a:lnTo>
                    <a:pt x="157932" y="837"/>
                  </a:lnTo>
                  <a:lnTo>
                    <a:pt x="157932" y="669"/>
                  </a:lnTo>
                  <a:lnTo>
                    <a:pt x="157876" y="502"/>
                  </a:lnTo>
                  <a:lnTo>
                    <a:pt x="157709" y="223"/>
                  </a:lnTo>
                  <a:lnTo>
                    <a:pt x="157430" y="56"/>
                  </a:lnTo>
                  <a:lnTo>
                    <a:pt x="157263" y="0"/>
                  </a:lnTo>
                  <a:close/>
                  <a:moveTo>
                    <a:pt x="160330" y="0"/>
                  </a:moveTo>
                  <a:lnTo>
                    <a:pt x="160163" y="56"/>
                  </a:lnTo>
                  <a:lnTo>
                    <a:pt x="159884" y="223"/>
                  </a:lnTo>
                  <a:lnTo>
                    <a:pt x="159717" y="502"/>
                  </a:lnTo>
                  <a:lnTo>
                    <a:pt x="159661" y="669"/>
                  </a:lnTo>
                  <a:lnTo>
                    <a:pt x="159661" y="837"/>
                  </a:lnTo>
                  <a:lnTo>
                    <a:pt x="159661" y="1004"/>
                  </a:lnTo>
                  <a:lnTo>
                    <a:pt x="159717" y="1171"/>
                  </a:lnTo>
                  <a:lnTo>
                    <a:pt x="159884" y="1394"/>
                  </a:lnTo>
                  <a:lnTo>
                    <a:pt x="160163" y="1617"/>
                  </a:lnTo>
                  <a:lnTo>
                    <a:pt x="160330" y="1673"/>
                  </a:lnTo>
                  <a:lnTo>
                    <a:pt x="160665" y="1673"/>
                  </a:lnTo>
                  <a:lnTo>
                    <a:pt x="160832" y="1617"/>
                  </a:lnTo>
                  <a:lnTo>
                    <a:pt x="161055" y="1394"/>
                  </a:lnTo>
                  <a:lnTo>
                    <a:pt x="161222" y="1171"/>
                  </a:lnTo>
                  <a:lnTo>
                    <a:pt x="161278" y="1004"/>
                  </a:lnTo>
                  <a:lnTo>
                    <a:pt x="161334" y="837"/>
                  </a:lnTo>
                  <a:lnTo>
                    <a:pt x="161278" y="669"/>
                  </a:lnTo>
                  <a:lnTo>
                    <a:pt x="161222" y="502"/>
                  </a:lnTo>
                  <a:lnTo>
                    <a:pt x="161055" y="223"/>
                  </a:lnTo>
                  <a:lnTo>
                    <a:pt x="160832" y="56"/>
                  </a:lnTo>
                  <a:lnTo>
                    <a:pt x="160665" y="0"/>
                  </a:lnTo>
                  <a:close/>
                  <a:moveTo>
                    <a:pt x="163676" y="0"/>
                  </a:moveTo>
                  <a:lnTo>
                    <a:pt x="163509" y="56"/>
                  </a:lnTo>
                  <a:lnTo>
                    <a:pt x="163286" y="223"/>
                  </a:lnTo>
                  <a:lnTo>
                    <a:pt x="163063" y="502"/>
                  </a:lnTo>
                  <a:lnTo>
                    <a:pt x="163063" y="669"/>
                  </a:lnTo>
                  <a:lnTo>
                    <a:pt x="163007" y="837"/>
                  </a:lnTo>
                  <a:lnTo>
                    <a:pt x="163063" y="1004"/>
                  </a:lnTo>
                  <a:lnTo>
                    <a:pt x="163063" y="1171"/>
                  </a:lnTo>
                  <a:lnTo>
                    <a:pt x="163286" y="1394"/>
                  </a:lnTo>
                  <a:lnTo>
                    <a:pt x="163509" y="1617"/>
                  </a:lnTo>
                  <a:lnTo>
                    <a:pt x="163676" y="1673"/>
                  </a:lnTo>
                  <a:lnTo>
                    <a:pt x="164011" y="1673"/>
                  </a:lnTo>
                  <a:lnTo>
                    <a:pt x="164178" y="1617"/>
                  </a:lnTo>
                  <a:lnTo>
                    <a:pt x="164457" y="1394"/>
                  </a:lnTo>
                  <a:lnTo>
                    <a:pt x="164624" y="1171"/>
                  </a:lnTo>
                  <a:lnTo>
                    <a:pt x="164680" y="1004"/>
                  </a:lnTo>
                  <a:lnTo>
                    <a:pt x="164680" y="837"/>
                  </a:lnTo>
                  <a:lnTo>
                    <a:pt x="164680" y="669"/>
                  </a:lnTo>
                  <a:lnTo>
                    <a:pt x="164624" y="502"/>
                  </a:lnTo>
                  <a:lnTo>
                    <a:pt x="164457" y="223"/>
                  </a:lnTo>
                  <a:lnTo>
                    <a:pt x="164178" y="56"/>
                  </a:lnTo>
                  <a:lnTo>
                    <a:pt x="164011" y="0"/>
                  </a:lnTo>
                  <a:close/>
                  <a:moveTo>
                    <a:pt x="168751" y="0"/>
                  </a:moveTo>
                  <a:lnTo>
                    <a:pt x="168584" y="56"/>
                  </a:lnTo>
                  <a:lnTo>
                    <a:pt x="168361" y="223"/>
                  </a:lnTo>
                  <a:lnTo>
                    <a:pt x="168137" y="502"/>
                  </a:lnTo>
                  <a:lnTo>
                    <a:pt x="168137" y="669"/>
                  </a:lnTo>
                  <a:lnTo>
                    <a:pt x="168082" y="837"/>
                  </a:lnTo>
                  <a:lnTo>
                    <a:pt x="168137" y="1004"/>
                  </a:lnTo>
                  <a:lnTo>
                    <a:pt x="168137" y="1171"/>
                  </a:lnTo>
                  <a:lnTo>
                    <a:pt x="168361" y="1394"/>
                  </a:lnTo>
                  <a:lnTo>
                    <a:pt x="168584" y="1617"/>
                  </a:lnTo>
                  <a:lnTo>
                    <a:pt x="168751" y="1673"/>
                  </a:lnTo>
                  <a:lnTo>
                    <a:pt x="169085" y="1673"/>
                  </a:lnTo>
                  <a:lnTo>
                    <a:pt x="169253" y="1617"/>
                  </a:lnTo>
                  <a:lnTo>
                    <a:pt x="169532" y="1394"/>
                  </a:lnTo>
                  <a:lnTo>
                    <a:pt x="169699" y="1171"/>
                  </a:lnTo>
                  <a:lnTo>
                    <a:pt x="169755" y="1004"/>
                  </a:lnTo>
                  <a:lnTo>
                    <a:pt x="169755" y="837"/>
                  </a:lnTo>
                  <a:lnTo>
                    <a:pt x="169755" y="669"/>
                  </a:lnTo>
                  <a:lnTo>
                    <a:pt x="169699" y="502"/>
                  </a:lnTo>
                  <a:lnTo>
                    <a:pt x="169532" y="223"/>
                  </a:lnTo>
                  <a:lnTo>
                    <a:pt x="169253" y="56"/>
                  </a:lnTo>
                  <a:lnTo>
                    <a:pt x="169085" y="0"/>
                  </a:lnTo>
                  <a:close/>
                  <a:moveTo>
                    <a:pt x="172097" y="0"/>
                  </a:moveTo>
                  <a:lnTo>
                    <a:pt x="171930" y="56"/>
                  </a:lnTo>
                  <a:lnTo>
                    <a:pt x="171651" y="223"/>
                  </a:lnTo>
                  <a:lnTo>
                    <a:pt x="171483" y="502"/>
                  </a:lnTo>
                  <a:lnTo>
                    <a:pt x="171428" y="669"/>
                  </a:lnTo>
                  <a:lnTo>
                    <a:pt x="171428" y="837"/>
                  </a:lnTo>
                  <a:lnTo>
                    <a:pt x="171428" y="1004"/>
                  </a:lnTo>
                  <a:lnTo>
                    <a:pt x="171483" y="1171"/>
                  </a:lnTo>
                  <a:lnTo>
                    <a:pt x="171651" y="1394"/>
                  </a:lnTo>
                  <a:lnTo>
                    <a:pt x="171930" y="1617"/>
                  </a:lnTo>
                  <a:lnTo>
                    <a:pt x="172097" y="1673"/>
                  </a:lnTo>
                  <a:lnTo>
                    <a:pt x="172432" y="1673"/>
                  </a:lnTo>
                  <a:lnTo>
                    <a:pt x="172599" y="1617"/>
                  </a:lnTo>
                  <a:lnTo>
                    <a:pt x="172822" y="1394"/>
                  </a:lnTo>
                  <a:lnTo>
                    <a:pt x="173045" y="1171"/>
                  </a:lnTo>
                  <a:lnTo>
                    <a:pt x="173045" y="1004"/>
                  </a:lnTo>
                  <a:lnTo>
                    <a:pt x="173101" y="837"/>
                  </a:lnTo>
                  <a:lnTo>
                    <a:pt x="173045" y="669"/>
                  </a:lnTo>
                  <a:lnTo>
                    <a:pt x="173045" y="502"/>
                  </a:lnTo>
                  <a:lnTo>
                    <a:pt x="172822" y="223"/>
                  </a:lnTo>
                  <a:lnTo>
                    <a:pt x="172599" y="56"/>
                  </a:lnTo>
                  <a:lnTo>
                    <a:pt x="172432" y="0"/>
                  </a:lnTo>
                  <a:close/>
                  <a:moveTo>
                    <a:pt x="183864" y="0"/>
                  </a:moveTo>
                  <a:lnTo>
                    <a:pt x="183696" y="56"/>
                  </a:lnTo>
                  <a:lnTo>
                    <a:pt x="183418" y="223"/>
                  </a:lnTo>
                  <a:lnTo>
                    <a:pt x="183250" y="502"/>
                  </a:lnTo>
                  <a:lnTo>
                    <a:pt x="183195" y="669"/>
                  </a:lnTo>
                  <a:lnTo>
                    <a:pt x="183195" y="837"/>
                  </a:lnTo>
                  <a:lnTo>
                    <a:pt x="183195" y="1004"/>
                  </a:lnTo>
                  <a:lnTo>
                    <a:pt x="183250" y="1171"/>
                  </a:lnTo>
                  <a:lnTo>
                    <a:pt x="183418" y="1394"/>
                  </a:lnTo>
                  <a:lnTo>
                    <a:pt x="183696" y="1617"/>
                  </a:lnTo>
                  <a:lnTo>
                    <a:pt x="183864" y="1673"/>
                  </a:lnTo>
                  <a:lnTo>
                    <a:pt x="184198" y="1673"/>
                  </a:lnTo>
                  <a:lnTo>
                    <a:pt x="184310" y="1617"/>
                  </a:lnTo>
                  <a:lnTo>
                    <a:pt x="184589" y="1394"/>
                  </a:lnTo>
                  <a:lnTo>
                    <a:pt x="184756" y="1171"/>
                  </a:lnTo>
                  <a:lnTo>
                    <a:pt x="184812" y="1004"/>
                  </a:lnTo>
                  <a:lnTo>
                    <a:pt x="184812" y="837"/>
                  </a:lnTo>
                  <a:lnTo>
                    <a:pt x="184812" y="669"/>
                  </a:lnTo>
                  <a:lnTo>
                    <a:pt x="184756" y="502"/>
                  </a:lnTo>
                  <a:lnTo>
                    <a:pt x="184589" y="223"/>
                  </a:lnTo>
                  <a:lnTo>
                    <a:pt x="184310" y="56"/>
                  </a:lnTo>
                  <a:lnTo>
                    <a:pt x="184198" y="0"/>
                  </a:lnTo>
                  <a:close/>
                  <a:moveTo>
                    <a:pt x="192285" y="0"/>
                  </a:moveTo>
                  <a:lnTo>
                    <a:pt x="192117" y="56"/>
                  </a:lnTo>
                  <a:lnTo>
                    <a:pt x="191838" y="223"/>
                  </a:lnTo>
                  <a:lnTo>
                    <a:pt x="191671" y="502"/>
                  </a:lnTo>
                  <a:lnTo>
                    <a:pt x="191615" y="669"/>
                  </a:lnTo>
                  <a:lnTo>
                    <a:pt x="191615" y="837"/>
                  </a:lnTo>
                  <a:lnTo>
                    <a:pt x="191615" y="1004"/>
                  </a:lnTo>
                  <a:lnTo>
                    <a:pt x="191671" y="1171"/>
                  </a:lnTo>
                  <a:lnTo>
                    <a:pt x="191838" y="1394"/>
                  </a:lnTo>
                  <a:lnTo>
                    <a:pt x="192117" y="1617"/>
                  </a:lnTo>
                  <a:lnTo>
                    <a:pt x="192285" y="1673"/>
                  </a:lnTo>
                  <a:lnTo>
                    <a:pt x="192619" y="1673"/>
                  </a:lnTo>
                  <a:lnTo>
                    <a:pt x="192786" y="1617"/>
                  </a:lnTo>
                  <a:lnTo>
                    <a:pt x="193010" y="1394"/>
                  </a:lnTo>
                  <a:lnTo>
                    <a:pt x="193233" y="1171"/>
                  </a:lnTo>
                  <a:lnTo>
                    <a:pt x="193233" y="1004"/>
                  </a:lnTo>
                  <a:lnTo>
                    <a:pt x="193288" y="837"/>
                  </a:lnTo>
                  <a:lnTo>
                    <a:pt x="193233" y="669"/>
                  </a:lnTo>
                  <a:lnTo>
                    <a:pt x="193233" y="502"/>
                  </a:lnTo>
                  <a:lnTo>
                    <a:pt x="193010" y="223"/>
                  </a:lnTo>
                  <a:lnTo>
                    <a:pt x="192786" y="56"/>
                  </a:lnTo>
                  <a:lnTo>
                    <a:pt x="192619" y="0"/>
                  </a:lnTo>
                  <a:close/>
                  <a:moveTo>
                    <a:pt x="195575" y="0"/>
                  </a:moveTo>
                  <a:lnTo>
                    <a:pt x="195463" y="56"/>
                  </a:lnTo>
                  <a:lnTo>
                    <a:pt x="195184" y="223"/>
                  </a:lnTo>
                  <a:lnTo>
                    <a:pt x="195017" y="502"/>
                  </a:lnTo>
                  <a:lnTo>
                    <a:pt x="194961" y="669"/>
                  </a:lnTo>
                  <a:lnTo>
                    <a:pt x="194906" y="837"/>
                  </a:lnTo>
                  <a:lnTo>
                    <a:pt x="194961" y="1004"/>
                  </a:lnTo>
                  <a:lnTo>
                    <a:pt x="195017" y="1171"/>
                  </a:lnTo>
                  <a:lnTo>
                    <a:pt x="195184" y="1394"/>
                  </a:lnTo>
                  <a:lnTo>
                    <a:pt x="195463" y="1617"/>
                  </a:lnTo>
                  <a:lnTo>
                    <a:pt x="195575" y="1673"/>
                  </a:lnTo>
                  <a:lnTo>
                    <a:pt x="195909" y="1673"/>
                  </a:lnTo>
                  <a:lnTo>
                    <a:pt x="196077" y="1617"/>
                  </a:lnTo>
                  <a:lnTo>
                    <a:pt x="196356" y="1394"/>
                  </a:lnTo>
                  <a:lnTo>
                    <a:pt x="196523" y="1171"/>
                  </a:lnTo>
                  <a:lnTo>
                    <a:pt x="196579" y="1004"/>
                  </a:lnTo>
                  <a:lnTo>
                    <a:pt x="196579" y="837"/>
                  </a:lnTo>
                  <a:lnTo>
                    <a:pt x="196579" y="669"/>
                  </a:lnTo>
                  <a:lnTo>
                    <a:pt x="196523" y="502"/>
                  </a:lnTo>
                  <a:lnTo>
                    <a:pt x="196356" y="223"/>
                  </a:lnTo>
                  <a:lnTo>
                    <a:pt x="196077" y="56"/>
                  </a:lnTo>
                  <a:lnTo>
                    <a:pt x="195909" y="0"/>
                  </a:lnTo>
                  <a:close/>
                  <a:moveTo>
                    <a:pt x="200705" y="0"/>
                  </a:moveTo>
                  <a:lnTo>
                    <a:pt x="200538" y="56"/>
                  </a:lnTo>
                  <a:lnTo>
                    <a:pt x="200259" y="223"/>
                  </a:lnTo>
                  <a:lnTo>
                    <a:pt x="200092" y="502"/>
                  </a:lnTo>
                  <a:lnTo>
                    <a:pt x="200036" y="669"/>
                  </a:lnTo>
                  <a:lnTo>
                    <a:pt x="200036" y="837"/>
                  </a:lnTo>
                  <a:lnTo>
                    <a:pt x="200036" y="1004"/>
                  </a:lnTo>
                  <a:lnTo>
                    <a:pt x="200092" y="1171"/>
                  </a:lnTo>
                  <a:lnTo>
                    <a:pt x="200259" y="1394"/>
                  </a:lnTo>
                  <a:lnTo>
                    <a:pt x="200538" y="1617"/>
                  </a:lnTo>
                  <a:lnTo>
                    <a:pt x="200705" y="1673"/>
                  </a:lnTo>
                  <a:lnTo>
                    <a:pt x="201040" y="1673"/>
                  </a:lnTo>
                  <a:lnTo>
                    <a:pt x="201152" y="1617"/>
                  </a:lnTo>
                  <a:lnTo>
                    <a:pt x="201430" y="1394"/>
                  </a:lnTo>
                  <a:lnTo>
                    <a:pt x="201598" y="1171"/>
                  </a:lnTo>
                  <a:lnTo>
                    <a:pt x="201653" y="1004"/>
                  </a:lnTo>
                  <a:lnTo>
                    <a:pt x="201653" y="837"/>
                  </a:lnTo>
                  <a:lnTo>
                    <a:pt x="201653" y="669"/>
                  </a:lnTo>
                  <a:lnTo>
                    <a:pt x="201598" y="502"/>
                  </a:lnTo>
                  <a:lnTo>
                    <a:pt x="201430" y="223"/>
                  </a:lnTo>
                  <a:lnTo>
                    <a:pt x="201152" y="56"/>
                  </a:lnTo>
                  <a:lnTo>
                    <a:pt x="201040" y="0"/>
                  </a:lnTo>
                  <a:close/>
                  <a:moveTo>
                    <a:pt x="205780" y="0"/>
                  </a:moveTo>
                  <a:lnTo>
                    <a:pt x="205613" y="56"/>
                  </a:lnTo>
                  <a:lnTo>
                    <a:pt x="205334" y="223"/>
                  </a:lnTo>
                  <a:lnTo>
                    <a:pt x="205167" y="502"/>
                  </a:lnTo>
                  <a:lnTo>
                    <a:pt x="205111" y="669"/>
                  </a:lnTo>
                  <a:lnTo>
                    <a:pt x="205111" y="837"/>
                  </a:lnTo>
                  <a:lnTo>
                    <a:pt x="205111" y="1004"/>
                  </a:lnTo>
                  <a:lnTo>
                    <a:pt x="205167" y="1171"/>
                  </a:lnTo>
                  <a:lnTo>
                    <a:pt x="205334" y="1394"/>
                  </a:lnTo>
                  <a:lnTo>
                    <a:pt x="205613" y="1617"/>
                  </a:lnTo>
                  <a:lnTo>
                    <a:pt x="205780" y="1673"/>
                  </a:lnTo>
                  <a:lnTo>
                    <a:pt x="206115" y="1673"/>
                  </a:lnTo>
                  <a:lnTo>
                    <a:pt x="206226" y="1617"/>
                  </a:lnTo>
                  <a:lnTo>
                    <a:pt x="206505" y="1394"/>
                  </a:lnTo>
                  <a:lnTo>
                    <a:pt x="206672" y="1171"/>
                  </a:lnTo>
                  <a:lnTo>
                    <a:pt x="206728" y="1004"/>
                  </a:lnTo>
                  <a:lnTo>
                    <a:pt x="206784" y="837"/>
                  </a:lnTo>
                  <a:lnTo>
                    <a:pt x="206728" y="669"/>
                  </a:lnTo>
                  <a:lnTo>
                    <a:pt x="206672" y="502"/>
                  </a:lnTo>
                  <a:lnTo>
                    <a:pt x="206505" y="223"/>
                  </a:lnTo>
                  <a:lnTo>
                    <a:pt x="206226" y="56"/>
                  </a:lnTo>
                  <a:lnTo>
                    <a:pt x="206115" y="0"/>
                  </a:lnTo>
                  <a:close/>
                  <a:moveTo>
                    <a:pt x="215818" y="0"/>
                  </a:moveTo>
                  <a:lnTo>
                    <a:pt x="215651" y="56"/>
                  </a:lnTo>
                  <a:lnTo>
                    <a:pt x="215372" y="223"/>
                  </a:lnTo>
                  <a:lnTo>
                    <a:pt x="215205" y="502"/>
                  </a:lnTo>
                  <a:lnTo>
                    <a:pt x="215149" y="669"/>
                  </a:lnTo>
                  <a:lnTo>
                    <a:pt x="215149" y="837"/>
                  </a:lnTo>
                  <a:lnTo>
                    <a:pt x="215149" y="1004"/>
                  </a:lnTo>
                  <a:lnTo>
                    <a:pt x="215205" y="1171"/>
                  </a:lnTo>
                  <a:lnTo>
                    <a:pt x="215372" y="1394"/>
                  </a:lnTo>
                  <a:lnTo>
                    <a:pt x="215651" y="1617"/>
                  </a:lnTo>
                  <a:lnTo>
                    <a:pt x="215818" y="1673"/>
                  </a:lnTo>
                  <a:lnTo>
                    <a:pt x="216153" y="1673"/>
                  </a:lnTo>
                  <a:lnTo>
                    <a:pt x="216264" y="1617"/>
                  </a:lnTo>
                  <a:lnTo>
                    <a:pt x="216543" y="1394"/>
                  </a:lnTo>
                  <a:lnTo>
                    <a:pt x="216710" y="1171"/>
                  </a:lnTo>
                  <a:lnTo>
                    <a:pt x="216766" y="1004"/>
                  </a:lnTo>
                  <a:lnTo>
                    <a:pt x="216822" y="837"/>
                  </a:lnTo>
                  <a:lnTo>
                    <a:pt x="216766" y="669"/>
                  </a:lnTo>
                  <a:lnTo>
                    <a:pt x="216710" y="502"/>
                  </a:lnTo>
                  <a:lnTo>
                    <a:pt x="216543" y="223"/>
                  </a:lnTo>
                  <a:lnTo>
                    <a:pt x="216264" y="56"/>
                  </a:lnTo>
                  <a:lnTo>
                    <a:pt x="216153" y="0"/>
                  </a:lnTo>
                  <a:close/>
                  <a:moveTo>
                    <a:pt x="224239" y="0"/>
                  </a:moveTo>
                  <a:lnTo>
                    <a:pt x="224072" y="56"/>
                  </a:lnTo>
                  <a:lnTo>
                    <a:pt x="223849" y="223"/>
                  </a:lnTo>
                  <a:lnTo>
                    <a:pt x="223626" y="502"/>
                  </a:lnTo>
                  <a:lnTo>
                    <a:pt x="223570" y="669"/>
                  </a:lnTo>
                  <a:lnTo>
                    <a:pt x="223570" y="837"/>
                  </a:lnTo>
                  <a:lnTo>
                    <a:pt x="223570" y="1004"/>
                  </a:lnTo>
                  <a:lnTo>
                    <a:pt x="223626" y="1171"/>
                  </a:lnTo>
                  <a:lnTo>
                    <a:pt x="223849" y="1394"/>
                  </a:lnTo>
                  <a:lnTo>
                    <a:pt x="224072" y="1617"/>
                  </a:lnTo>
                  <a:lnTo>
                    <a:pt x="224239" y="1673"/>
                  </a:lnTo>
                  <a:lnTo>
                    <a:pt x="224574" y="1673"/>
                  </a:lnTo>
                  <a:lnTo>
                    <a:pt x="224741" y="1617"/>
                  </a:lnTo>
                  <a:lnTo>
                    <a:pt x="225020" y="1394"/>
                  </a:lnTo>
                  <a:lnTo>
                    <a:pt x="225187" y="1171"/>
                  </a:lnTo>
                  <a:lnTo>
                    <a:pt x="225243" y="1004"/>
                  </a:lnTo>
                  <a:lnTo>
                    <a:pt x="225243" y="837"/>
                  </a:lnTo>
                  <a:lnTo>
                    <a:pt x="225243" y="669"/>
                  </a:lnTo>
                  <a:lnTo>
                    <a:pt x="225187" y="502"/>
                  </a:lnTo>
                  <a:lnTo>
                    <a:pt x="225020" y="223"/>
                  </a:lnTo>
                  <a:lnTo>
                    <a:pt x="224741" y="56"/>
                  </a:lnTo>
                  <a:lnTo>
                    <a:pt x="224574" y="0"/>
                  </a:lnTo>
                  <a:close/>
                  <a:moveTo>
                    <a:pt x="234389" y="0"/>
                  </a:moveTo>
                  <a:lnTo>
                    <a:pt x="234221" y="56"/>
                  </a:lnTo>
                  <a:lnTo>
                    <a:pt x="233998" y="223"/>
                  </a:lnTo>
                  <a:lnTo>
                    <a:pt x="233831" y="502"/>
                  </a:lnTo>
                  <a:lnTo>
                    <a:pt x="233775" y="669"/>
                  </a:lnTo>
                  <a:lnTo>
                    <a:pt x="233719" y="837"/>
                  </a:lnTo>
                  <a:lnTo>
                    <a:pt x="233775" y="1004"/>
                  </a:lnTo>
                  <a:lnTo>
                    <a:pt x="233831" y="1171"/>
                  </a:lnTo>
                  <a:lnTo>
                    <a:pt x="233998" y="1394"/>
                  </a:lnTo>
                  <a:lnTo>
                    <a:pt x="234221" y="1617"/>
                  </a:lnTo>
                  <a:lnTo>
                    <a:pt x="234389" y="1673"/>
                  </a:lnTo>
                  <a:lnTo>
                    <a:pt x="234723" y="1673"/>
                  </a:lnTo>
                  <a:lnTo>
                    <a:pt x="234891" y="1617"/>
                  </a:lnTo>
                  <a:lnTo>
                    <a:pt x="235169" y="1394"/>
                  </a:lnTo>
                  <a:lnTo>
                    <a:pt x="235337" y="1171"/>
                  </a:lnTo>
                  <a:lnTo>
                    <a:pt x="235392" y="1004"/>
                  </a:lnTo>
                  <a:lnTo>
                    <a:pt x="235392" y="837"/>
                  </a:lnTo>
                  <a:lnTo>
                    <a:pt x="235392" y="669"/>
                  </a:lnTo>
                  <a:lnTo>
                    <a:pt x="235337" y="502"/>
                  </a:lnTo>
                  <a:lnTo>
                    <a:pt x="235169" y="223"/>
                  </a:lnTo>
                  <a:lnTo>
                    <a:pt x="234891" y="56"/>
                  </a:lnTo>
                  <a:lnTo>
                    <a:pt x="234723" y="0"/>
                  </a:lnTo>
                  <a:close/>
                  <a:moveTo>
                    <a:pt x="242698" y="0"/>
                  </a:moveTo>
                  <a:lnTo>
                    <a:pt x="242531" y="56"/>
                  </a:lnTo>
                  <a:lnTo>
                    <a:pt x="242252" y="223"/>
                  </a:lnTo>
                  <a:lnTo>
                    <a:pt x="242084" y="502"/>
                  </a:lnTo>
                  <a:lnTo>
                    <a:pt x="242029" y="669"/>
                  </a:lnTo>
                  <a:lnTo>
                    <a:pt x="242029" y="837"/>
                  </a:lnTo>
                  <a:lnTo>
                    <a:pt x="242029" y="1004"/>
                  </a:lnTo>
                  <a:lnTo>
                    <a:pt x="242084" y="1171"/>
                  </a:lnTo>
                  <a:lnTo>
                    <a:pt x="242252" y="1394"/>
                  </a:lnTo>
                  <a:lnTo>
                    <a:pt x="242531" y="1617"/>
                  </a:lnTo>
                  <a:lnTo>
                    <a:pt x="242698" y="1673"/>
                  </a:lnTo>
                  <a:lnTo>
                    <a:pt x="243033" y="1673"/>
                  </a:lnTo>
                  <a:lnTo>
                    <a:pt x="243144" y="1617"/>
                  </a:lnTo>
                  <a:lnTo>
                    <a:pt x="243423" y="1394"/>
                  </a:lnTo>
                  <a:lnTo>
                    <a:pt x="243590" y="1171"/>
                  </a:lnTo>
                  <a:lnTo>
                    <a:pt x="243646" y="1004"/>
                  </a:lnTo>
                  <a:lnTo>
                    <a:pt x="243646" y="837"/>
                  </a:lnTo>
                  <a:lnTo>
                    <a:pt x="243646" y="669"/>
                  </a:lnTo>
                  <a:lnTo>
                    <a:pt x="243590" y="502"/>
                  </a:lnTo>
                  <a:lnTo>
                    <a:pt x="243423" y="223"/>
                  </a:lnTo>
                  <a:lnTo>
                    <a:pt x="243144" y="56"/>
                  </a:lnTo>
                  <a:lnTo>
                    <a:pt x="243033" y="0"/>
                  </a:lnTo>
                  <a:close/>
                  <a:moveTo>
                    <a:pt x="252792" y="0"/>
                  </a:moveTo>
                  <a:lnTo>
                    <a:pt x="252624" y="56"/>
                  </a:lnTo>
                  <a:lnTo>
                    <a:pt x="252346" y="223"/>
                  </a:lnTo>
                  <a:lnTo>
                    <a:pt x="252178" y="502"/>
                  </a:lnTo>
                  <a:lnTo>
                    <a:pt x="252123" y="669"/>
                  </a:lnTo>
                  <a:lnTo>
                    <a:pt x="252123" y="837"/>
                  </a:lnTo>
                  <a:lnTo>
                    <a:pt x="252123" y="1004"/>
                  </a:lnTo>
                  <a:lnTo>
                    <a:pt x="252178" y="1171"/>
                  </a:lnTo>
                  <a:lnTo>
                    <a:pt x="252346" y="1394"/>
                  </a:lnTo>
                  <a:lnTo>
                    <a:pt x="252624" y="1617"/>
                  </a:lnTo>
                  <a:lnTo>
                    <a:pt x="252792" y="1673"/>
                  </a:lnTo>
                  <a:lnTo>
                    <a:pt x="253126" y="1673"/>
                  </a:lnTo>
                  <a:lnTo>
                    <a:pt x="253238" y="1617"/>
                  </a:lnTo>
                  <a:lnTo>
                    <a:pt x="253517" y="1394"/>
                  </a:lnTo>
                  <a:lnTo>
                    <a:pt x="253684" y="1171"/>
                  </a:lnTo>
                  <a:lnTo>
                    <a:pt x="253740" y="1004"/>
                  </a:lnTo>
                  <a:lnTo>
                    <a:pt x="253740" y="837"/>
                  </a:lnTo>
                  <a:lnTo>
                    <a:pt x="253740" y="669"/>
                  </a:lnTo>
                  <a:lnTo>
                    <a:pt x="253684" y="502"/>
                  </a:lnTo>
                  <a:lnTo>
                    <a:pt x="253517" y="223"/>
                  </a:lnTo>
                  <a:lnTo>
                    <a:pt x="253238" y="56"/>
                  </a:lnTo>
                  <a:lnTo>
                    <a:pt x="253126" y="0"/>
                  </a:lnTo>
                  <a:close/>
                  <a:moveTo>
                    <a:pt x="256138" y="0"/>
                  </a:moveTo>
                  <a:lnTo>
                    <a:pt x="255970" y="56"/>
                  </a:lnTo>
                  <a:lnTo>
                    <a:pt x="255692" y="223"/>
                  </a:lnTo>
                  <a:lnTo>
                    <a:pt x="255524" y="502"/>
                  </a:lnTo>
                  <a:lnTo>
                    <a:pt x="255469" y="669"/>
                  </a:lnTo>
                  <a:lnTo>
                    <a:pt x="255469" y="837"/>
                  </a:lnTo>
                  <a:lnTo>
                    <a:pt x="255469" y="1004"/>
                  </a:lnTo>
                  <a:lnTo>
                    <a:pt x="255524" y="1171"/>
                  </a:lnTo>
                  <a:lnTo>
                    <a:pt x="255692" y="1394"/>
                  </a:lnTo>
                  <a:lnTo>
                    <a:pt x="255970" y="1617"/>
                  </a:lnTo>
                  <a:lnTo>
                    <a:pt x="256138" y="1673"/>
                  </a:lnTo>
                  <a:lnTo>
                    <a:pt x="256472" y="1673"/>
                  </a:lnTo>
                  <a:lnTo>
                    <a:pt x="256640" y="1617"/>
                  </a:lnTo>
                  <a:lnTo>
                    <a:pt x="256863" y="1394"/>
                  </a:lnTo>
                  <a:lnTo>
                    <a:pt x="257086" y="1171"/>
                  </a:lnTo>
                  <a:lnTo>
                    <a:pt x="257142" y="1004"/>
                  </a:lnTo>
                  <a:lnTo>
                    <a:pt x="257142" y="837"/>
                  </a:lnTo>
                  <a:lnTo>
                    <a:pt x="257142" y="669"/>
                  </a:lnTo>
                  <a:lnTo>
                    <a:pt x="257086" y="502"/>
                  </a:lnTo>
                  <a:lnTo>
                    <a:pt x="256863" y="223"/>
                  </a:lnTo>
                  <a:lnTo>
                    <a:pt x="256640" y="56"/>
                  </a:lnTo>
                  <a:lnTo>
                    <a:pt x="256472" y="0"/>
                  </a:lnTo>
                  <a:close/>
                  <a:moveTo>
                    <a:pt x="259484" y="0"/>
                  </a:moveTo>
                  <a:lnTo>
                    <a:pt x="259372" y="56"/>
                  </a:lnTo>
                  <a:lnTo>
                    <a:pt x="259093" y="223"/>
                  </a:lnTo>
                  <a:lnTo>
                    <a:pt x="258926" y="502"/>
                  </a:lnTo>
                  <a:lnTo>
                    <a:pt x="258870" y="669"/>
                  </a:lnTo>
                  <a:lnTo>
                    <a:pt x="258815" y="837"/>
                  </a:lnTo>
                  <a:lnTo>
                    <a:pt x="258870" y="1004"/>
                  </a:lnTo>
                  <a:lnTo>
                    <a:pt x="258926" y="1171"/>
                  </a:lnTo>
                  <a:lnTo>
                    <a:pt x="259093" y="1394"/>
                  </a:lnTo>
                  <a:lnTo>
                    <a:pt x="259372" y="1617"/>
                  </a:lnTo>
                  <a:lnTo>
                    <a:pt x="259484" y="1673"/>
                  </a:lnTo>
                  <a:lnTo>
                    <a:pt x="259818" y="1673"/>
                  </a:lnTo>
                  <a:lnTo>
                    <a:pt x="259986" y="1617"/>
                  </a:lnTo>
                  <a:lnTo>
                    <a:pt x="260265" y="1394"/>
                  </a:lnTo>
                  <a:lnTo>
                    <a:pt x="260432" y="1171"/>
                  </a:lnTo>
                  <a:lnTo>
                    <a:pt x="260488" y="1004"/>
                  </a:lnTo>
                  <a:lnTo>
                    <a:pt x="260488" y="837"/>
                  </a:lnTo>
                  <a:lnTo>
                    <a:pt x="260488" y="669"/>
                  </a:lnTo>
                  <a:lnTo>
                    <a:pt x="260432" y="502"/>
                  </a:lnTo>
                  <a:lnTo>
                    <a:pt x="260265" y="223"/>
                  </a:lnTo>
                  <a:lnTo>
                    <a:pt x="259986" y="56"/>
                  </a:lnTo>
                  <a:lnTo>
                    <a:pt x="259818" y="0"/>
                  </a:lnTo>
                  <a:close/>
                  <a:moveTo>
                    <a:pt x="264559" y="0"/>
                  </a:moveTo>
                  <a:lnTo>
                    <a:pt x="264447" y="56"/>
                  </a:lnTo>
                  <a:lnTo>
                    <a:pt x="264168" y="223"/>
                  </a:lnTo>
                  <a:lnTo>
                    <a:pt x="264001" y="502"/>
                  </a:lnTo>
                  <a:lnTo>
                    <a:pt x="263945" y="669"/>
                  </a:lnTo>
                  <a:lnTo>
                    <a:pt x="263889" y="837"/>
                  </a:lnTo>
                  <a:lnTo>
                    <a:pt x="263945" y="1004"/>
                  </a:lnTo>
                  <a:lnTo>
                    <a:pt x="264001" y="1171"/>
                  </a:lnTo>
                  <a:lnTo>
                    <a:pt x="264168" y="1394"/>
                  </a:lnTo>
                  <a:lnTo>
                    <a:pt x="264447" y="1617"/>
                  </a:lnTo>
                  <a:lnTo>
                    <a:pt x="264559" y="1673"/>
                  </a:lnTo>
                  <a:lnTo>
                    <a:pt x="264893" y="1673"/>
                  </a:lnTo>
                  <a:lnTo>
                    <a:pt x="265060" y="1617"/>
                  </a:lnTo>
                  <a:lnTo>
                    <a:pt x="265339" y="1394"/>
                  </a:lnTo>
                  <a:lnTo>
                    <a:pt x="265507" y="1171"/>
                  </a:lnTo>
                  <a:lnTo>
                    <a:pt x="265562" y="1004"/>
                  </a:lnTo>
                  <a:lnTo>
                    <a:pt x="265562" y="837"/>
                  </a:lnTo>
                  <a:lnTo>
                    <a:pt x="265562" y="669"/>
                  </a:lnTo>
                  <a:lnTo>
                    <a:pt x="265507" y="502"/>
                  </a:lnTo>
                  <a:lnTo>
                    <a:pt x="265339" y="223"/>
                  </a:lnTo>
                  <a:lnTo>
                    <a:pt x="265060" y="56"/>
                  </a:lnTo>
                  <a:lnTo>
                    <a:pt x="264893" y="0"/>
                  </a:lnTo>
                  <a:close/>
                  <a:moveTo>
                    <a:pt x="267905" y="0"/>
                  </a:moveTo>
                  <a:lnTo>
                    <a:pt x="267737" y="56"/>
                  </a:lnTo>
                  <a:lnTo>
                    <a:pt x="267514" y="223"/>
                  </a:lnTo>
                  <a:lnTo>
                    <a:pt x="267291" y="502"/>
                  </a:lnTo>
                  <a:lnTo>
                    <a:pt x="267291" y="669"/>
                  </a:lnTo>
                  <a:lnTo>
                    <a:pt x="267235" y="837"/>
                  </a:lnTo>
                  <a:lnTo>
                    <a:pt x="267291" y="1004"/>
                  </a:lnTo>
                  <a:lnTo>
                    <a:pt x="267291" y="1171"/>
                  </a:lnTo>
                  <a:lnTo>
                    <a:pt x="267514" y="1394"/>
                  </a:lnTo>
                  <a:lnTo>
                    <a:pt x="267737" y="1617"/>
                  </a:lnTo>
                  <a:lnTo>
                    <a:pt x="267905" y="1673"/>
                  </a:lnTo>
                  <a:lnTo>
                    <a:pt x="268239" y="1673"/>
                  </a:lnTo>
                  <a:lnTo>
                    <a:pt x="268406" y="1617"/>
                  </a:lnTo>
                  <a:lnTo>
                    <a:pt x="268685" y="1394"/>
                  </a:lnTo>
                  <a:lnTo>
                    <a:pt x="268853" y="1171"/>
                  </a:lnTo>
                  <a:lnTo>
                    <a:pt x="268908" y="1004"/>
                  </a:lnTo>
                  <a:lnTo>
                    <a:pt x="268908" y="837"/>
                  </a:lnTo>
                  <a:lnTo>
                    <a:pt x="268908" y="669"/>
                  </a:lnTo>
                  <a:lnTo>
                    <a:pt x="268853" y="502"/>
                  </a:lnTo>
                  <a:lnTo>
                    <a:pt x="268685" y="223"/>
                  </a:lnTo>
                  <a:lnTo>
                    <a:pt x="268406" y="56"/>
                  </a:lnTo>
                  <a:lnTo>
                    <a:pt x="268239" y="0"/>
                  </a:lnTo>
                  <a:close/>
                  <a:moveTo>
                    <a:pt x="279671" y="0"/>
                  </a:moveTo>
                  <a:lnTo>
                    <a:pt x="279504" y="56"/>
                  </a:lnTo>
                  <a:lnTo>
                    <a:pt x="279225" y="223"/>
                  </a:lnTo>
                  <a:lnTo>
                    <a:pt x="279058" y="502"/>
                  </a:lnTo>
                  <a:lnTo>
                    <a:pt x="279002" y="669"/>
                  </a:lnTo>
                  <a:lnTo>
                    <a:pt x="279002" y="837"/>
                  </a:lnTo>
                  <a:lnTo>
                    <a:pt x="279002" y="1004"/>
                  </a:lnTo>
                  <a:lnTo>
                    <a:pt x="279058" y="1171"/>
                  </a:lnTo>
                  <a:lnTo>
                    <a:pt x="279225" y="1394"/>
                  </a:lnTo>
                  <a:lnTo>
                    <a:pt x="279504" y="1617"/>
                  </a:lnTo>
                  <a:lnTo>
                    <a:pt x="279671" y="1673"/>
                  </a:lnTo>
                  <a:lnTo>
                    <a:pt x="280006" y="1673"/>
                  </a:lnTo>
                  <a:lnTo>
                    <a:pt x="280173" y="1617"/>
                  </a:lnTo>
                  <a:lnTo>
                    <a:pt x="280396" y="1394"/>
                  </a:lnTo>
                  <a:lnTo>
                    <a:pt x="280564" y="1171"/>
                  </a:lnTo>
                  <a:lnTo>
                    <a:pt x="280619" y="1004"/>
                  </a:lnTo>
                  <a:lnTo>
                    <a:pt x="280675" y="837"/>
                  </a:lnTo>
                  <a:lnTo>
                    <a:pt x="280619" y="669"/>
                  </a:lnTo>
                  <a:lnTo>
                    <a:pt x="280564" y="502"/>
                  </a:lnTo>
                  <a:lnTo>
                    <a:pt x="280396" y="223"/>
                  </a:lnTo>
                  <a:lnTo>
                    <a:pt x="280173" y="56"/>
                  </a:lnTo>
                  <a:lnTo>
                    <a:pt x="280006" y="0"/>
                  </a:lnTo>
                  <a:close/>
                  <a:moveTo>
                    <a:pt x="2510" y="3346"/>
                  </a:moveTo>
                  <a:lnTo>
                    <a:pt x="2342" y="3402"/>
                  </a:lnTo>
                  <a:lnTo>
                    <a:pt x="2175" y="3458"/>
                  </a:lnTo>
                  <a:lnTo>
                    <a:pt x="1896" y="3625"/>
                  </a:lnTo>
                  <a:lnTo>
                    <a:pt x="1729" y="3848"/>
                  </a:lnTo>
                  <a:lnTo>
                    <a:pt x="1673" y="4015"/>
                  </a:lnTo>
                  <a:lnTo>
                    <a:pt x="1673" y="4183"/>
                  </a:lnTo>
                  <a:lnTo>
                    <a:pt x="1673" y="4350"/>
                  </a:lnTo>
                  <a:lnTo>
                    <a:pt x="1729" y="4517"/>
                  </a:lnTo>
                  <a:lnTo>
                    <a:pt x="1896" y="4796"/>
                  </a:lnTo>
                  <a:lnTo>
                    <a:pt x="2175" y="4963"/>
                  </a:lnTo>
                  <a:lnTo>
                    <a:pt x="2342" y="5019"/>
                  </a:lnTo>
                  <a:lnTo>
                    <a:pt x="2677" y="5019"/>
                  </a:lnTo>
                  <a:lnTo>
                    <a:pt x="2788" y="4963"/>
                  </a:lnTo>
                  <a:lnTo>
                    <a:pt x="3067" y="4796"/>
                  </a:lnTo>
                  <a:lnTo>
                    <a:pt x="3234" y="4517"/>
                  </a:lnTo>
                  <a:lnTo>
                    <a:pt x="3290" y="4350"/>
                  </a:lnTo>
                  <a:lnTo>
                    <a:pt x="3290" y="4183"/>
                  </a:lnTo>
                  <a:lnTo>
                    <a:pt x="3290" y="4015"/>
                  </a:lnTo>
                  <a:lnTo>
                    <a:pt x="3234" y="3848"/>
                  </a:lnTo>
                  <a:lnTo>
                    <a:pt x="3067" y="3625"/>
                  </a:lnTo>
                  <a:lnTo>
                    <a:pt x="2788" y="3458"/>
                  </a:lnTo>
                  <a:lnTo>
                    <a:pt x="2677" y="3402"/>
                  </a:lnTo>
                  <a:lnTo>
                    <a:pt x="2510" y="3346"/>
                  </a:lnTo>
                  <a:close/>
                  <a:moveTo>
                    <a:pt x="10930" y="3346"/>
                  </a:moveTo>
                  <a:lnTo>
                    <a:pt x="10763" y="3402"/>
                  </a:lnTo>
                  <a:lnTo>
                    <a:pt x="10596" y="3458"/>
                  </a:lnTo>
                  <a:lnTo>
                    <a:pt x="10317" y="3625"/>
                  </a:lnTo>
                  <a:lnTo>
                    <a:pt x="10150" y="3848"/>
                  </a:lnTo>
                  <a:lnTo>
                    <a:pt x="10094" y="4015"/>
                  </a:lnTo>
                  <a:lnTo>
                    <a:pt x="10094" y="4183"/>
                  </a:lnTo>
                  <a:lnTo>
                    <a:pt x="10094" y="4350"/>
                  </a:lnTo>
                  <a:lnTo>
                    <a:pt x="10150" y="4517"/>
                  </a:lnTo>
                  <a:lnTo>
                    <a:pt x="10317" y="4796"/>
                  </a:lnTo>
                  <a:lnTo>
                    <a:pt x="10596" y="4963"/>
                  </a:lnTo>
                  <a:lnTo>
                    <a:pt x="10763" y="5019"/>
                  </a:lnTo>
                  <a:lnTo>
                    <a:pt x="11098" y="5019"/>
                  </a:lnTo>
                  <a:lnTo>
                    <a:pt x="11265" y="4963"/>
                  </a:lnTo>
                  <a:lnTo>
                    <a:pt x="11488" y="4796"/>
                  </a:lnTo>
                  <a:lnTo>
                    <a:pt x="11711" y="4517"/>
                  </a:lnTo>
                  <a:lnTo>
                    <a:pt x="11711" y="4350"/>
                  </a:lnTo>
                  <a:lnTo>
                    <a:pt x="11767" y="4183"/>
                  </a:lnTo>
                  <a:lnTo>
                    <a:pt x="11711" y="4015"/>
                  </a:lnTo>
                  <a:lnTo>
                    <a:pt x="11711" y="3848"/>
                  </a:lnTo>
                  <a:lnTo>
                    <a:pt x="11488" y="3625"/>
                  </a:lnTo>
                  <a:lnTo>
                    <a:pt x="11265" y="3458"/>
                  </a:lnTo>
                  <a:lnTo>
                    <a:pt x="11098" y="3402"/>
                  </a:lnTo>
                  <a:lnTo>
                    <a:pt x="10930" y="3346"/>
                  </a:lnTo>
                  <a:close/>
                  <a:moveTo>
                    <a:pt x="15949" y="3346"/>
                  </a:moveTo>
                  <a:lnTo>
                    <a:pt x="15782" y="3402"/>
                  </a:lnTo>
                  <a:lnTo>
                    <a:pt x="15671" y="3458"/>
                  </a:lnTo>
                  <a:lnTo>
                    <a:pt x="15392" y="3625"/>
                  </a:lnTo>
                  <a:lnTo>
                    <a:pt x="15224" y="3848"/>
                  </a:lnTo>
                  <a:lnTo>
                    <a:pt x="15169" y="4015"/>
                  </a:lnTo>
                  <a:lnTo>
                    <a:pt x="15113" y="4183"/>
                  </a:lnTo>
                  <a:lnTo>
                    <a:pt x="15169" y="4350"/>
                  </a:lnTo>
                  <a:lnTo>
                    <a:pt x="15224" y="4517"/>
                  </a:lnTo>
                  <a:lnTo>
                    <a:pt x="15392" y="4796"/>
                  </a:lnTo>
                  <a:lnTo>
                    <a:pt x="15671" y="4963"/>
                  </a:lnTo>
                  <a:lnTo>
                    <a:pt x="15782" y="5019"/>
                  </a:lnTo>
                  <a:lnTo>
                    <a:pt x="16117" y="5019"/>
                  </a:lnTo>
                  <a:lnTo>
                    <a:pt x="16284" y="4963"/>
                  </a:lnTo>
                  <a:lnTo>
                    <a:pt x="16563" y="4796"/>
                  </a:lnTo>
                  <a:lnTo>
                    <a:pt x="16730" y="4517"/>
                  </a:lnTo>
                  <a:lnTo>
                    <a:pt x="16786" y="4350"/>
                  </a:lnTo>
                  <a:lnTo>
                    <a:pt x="16786" y="4183"/>
                  </a:lnTo>
                  <a:lnTo>
                    <a:pt x="16786" y="4015"/>
                  </a:lnTo>
                  <a:lnTo>
                    <a:pt x="16730" y="3848"/>
                  </a:lnTo>
                  <a:lnTo>
                    <a:pt x="16563" y="3625"/>
                  </a:lnTo>
                  <a:lnTo>
                    <a:pt x="16284" y="3458"/>
                  </a:lnTo>
                  <a:lnTo>
                    <a:pt x="16117" y="3402"/>
                  </a:lnTo>
                  <a:lnTo>
                    <a:pt x="15949" y="3346"/>
                  </a:lnTo>
                  <a:close/>
                  <a:moveTo>
                    <a:pt x="19295" y="3346"/>
                  </a:moveTo>
                  <a:lnTo>
                    <a:pt x="19128" y="3402"/>
                  </a:lnTo>
                  <a:lnTo>
                    <a:pt x="18961" y="3458"/>
                  </a:lnTo>
                  <a:lnTo>
                    <a:pt x="18682" y="3625"/>
                  </a:lnTo>
                  <a:lnTo>
                    <a:pt x="18515" y="3848"/>
                  </a:lnTo>
                  <a:lnTo>
                    <a:pt x="18459" y="4015"/>
                  </a:lnTo>
                  <a:lnTo>
                    <a:pt x="18459" y="4183"/>
                  </a:lnTo>
                  <a:lnTo>
                    <a:pt x="18459" y="4350"/>
                  </a:lnTo>
                  <a:lnTo>
                    <a:pt x="18515" y="4517"/>
                  </a:lnTo>
                  <a:lnTo>
                    <a:pt x="18682" y="4796"/>
                  </a:lnTo>
                  <a:lnTo>
                    <a:pt x="18961" y="4963"/>
                  </a:lnTo>
                  <a:lnTo>
                    <a:pt x="19128" y="5019"/>
                  </a:lnTo>
                  <a:lnTo>
                    <a:pt x="19463" y="5019"/>
                  </a:lnTo>
                  <a:lnTo>
                    <a:pt x="19630" y="4963"/>
                  </a:lnTo>
                  <a:lnTo>
                    <a:pt x="19853" y="4796"/>
                  </a:lnTo>
                  <a:lnTo>
                    <a:pt x="20076" y="4517"/>
                  </a:lnTo>
                  <a:lnTo>
                    <a:pt x="20076" y="4350"/>
                  </a:lnTo>
                  <a:lnTo>
                    <a:pt x="20132" y="4183"/>
                  </a:lnTo>
                  <a:lnTo>
                    <a:pt x="20076" y="4015"/>
                  </a:lnTo>
                  <a:lnTo>
                    <a:pt x="20076" y="3848"/>
                  </a:lnTo>
                  <a:lnTo>
                    <a:pt x="19853" y="3625"/>
                  </a:lnTo>
                  <a:lnTo>
                    <a:pt x="19630" y="3458"/>
                  </a:lnTo>
                  <a:lnTo>
                    <a:pt x="19463" y="3402"/>
                  </a:lnTo>
                  <a:lnTo>
                    <a:pt x="19295" y="3346"/>
                  </a:lnTo>
                  <a:close/>
                  <a:moveTo>
                    <a:pt x="24370" y="3346"/>
                  </a:moveTo>
                  <a:lnTo>
                    <a:pt x="24203" y="3402"/>
                  </a:lnTo>
                  <a:lnTo>
                    <a:pt x="24036" y="3458"/>
                  </a:lnTo>
                  <a:lnTo>
                    <a:pt x="23757" y="3625"/>
                  </a:lnTo>
                  <a:lnTo>
                    <a:pt x="23589" y="3848"/>
                  </a:lnTo>
                  <a:lnTo>
                    <a:pt x="23534" y="4015"/>
                  </a:lnTo>
                  <a:lnTo>
                    <a:pt x="23534" y="4183"/>
                  </a:lnTo>
                  <a:lnTo>
                    <a:pt x="23534" y="4350"/>
                  </a:lnTo>
                  <a:lnTo>
                    <a:pt x="23589" y="4517"/>
                  </a:lnTo>
                  <a:lnTo>
                    <a:pt x="23757" y="4796"/>
                  </a:lnTo>
                  <a:lnTo>
                    <a:pt x="24036" y="4963"/>
                  </a:lnTo>
                  <a:lnTo>
                    <a:pt x="24203" y="5019"/>
                  </a:lnTo>
                  <a:lnTo>
                    <a:pt x="24537" y="5019"/>
                  </a:lnTo>
                  <a:lnTo>
                    <a:pt x="24649" y="4963"/>
                  </a:lnTo>
                  <a:lnTo>
                    <a:pt x="24928" y="4796"/>
                  </a:lnTo>
                  <a:lnTo>
                    <a:pt x="25095" y="4517"/>
                  </a:lnTo>
                  <a:lnTo>
                    <a:pt x="25151" y="4350"/>
                  </a:lnTo>
                  <a:lnTo>
                    <a:pt x="25207" y="4183"/>
                  </a:lnTo>
                  <a:lnTo>
                    <a:pt x="25151" y="4015"/>
                  </a:lnTo>
                  <a:lnTo>
                    <a:pt x="25095" y="3848"/>
                  </a:lnTo>
                  <a:lnTo>
                    <a:pt x="24928" y="3625"/>
                  </a:lnTo>
                  <a:lnTo>
                    <a:pt x="24649" y="3458"/>
                  </a:lnTo>
                  <a:lnTo>
                    <a:pt x="24537" y="3402"/>
                  </a:lnTo>
                  <a:lnTo>
                    <a:pt x="24370" y="3346"/>
                  </a:lnTo>
                  <a:close/>
                  <a:moveTo>
                    <a:pt x="27660" y="3346"/>
                  </a:moveTo>
                  <a:lnTo>
                    <a:pt x="27493" y="3402"/>
                  </a:lnTo>
                  <a:lnTo>
                    <a:pt x="27326" y="3458"/>
                  </a:lnTo>
                  <a:lnTo>
                    <a:pt x="27103" y="3625"/>
                  </a:lnTo>
                  <a:lnTo>
                    <a:pt x="26880" y="3848"/>
                  </a:lnTo>
                  <a:lnTo>
                    <a:pt x="26880" y="4015"/>
                  </a:lnTo>
                  <a:lnTo>
                    <a:pt x="26824" y="4183"/>
                  </a:lnTo>
                  <a:lnTo>
                    <a:pt x="26880" y="4350"/>
                  </a:lnTo>
                  <a:lnTo>
                    <a:pt x="26880" y="4517"/>
                  </a:lnTo>
                  <a:lnTo>
                    <a:pt x="27103" y="4796"/>
                  </a:lnTo>
                  <a:lnTo>
                    <a:pt x="27326" y="4963"/>
                  </a:lnTo>
                  <a:lnTo>
                    <a:pt x="27493" y="5019"/>
                  </a:lnTo>
                  <a:lnTo>
                    <a:pt x="27828" y="5019"/>
                  </a:lnTo>
                  <a:lnTo>
                    <a:pt x="27995" y="4963"/>
                  </a:lnTo>
                  <a:lnTo>
                    <a:pt x="28274" y="4796"/>
                  </a:lnTo>
                  <a:lnTo>
                    <a:pt x="28441" y="4517"/>
                  </a:lnTo>
                  <a:lnTo>
                    <a:pt x="28497" y="4350"/>
                  </a:lnTo>
                  <a:lnTo>
                    <a:pt x="28497" y="4183"/>
                  </a:lnTo>
                  <a:lnTo>
                    <a:pt x="28497" y="4015"/>
                  </a:lnTo>
                  <a:lnTo>
                    <a:pt x="28441" y="3848"/>
                  </a:lnTo>
                  <a:lnTo>
                    <a:pt x="28274" y="3625"/>
                  </a:lnTo>
                  <a:lnTo>
                    <a:pt x="27995" y="3458"/>
                  </a:lnTo>
                  <a:lnTo>
                    <a:pt x="27828" y="3402"/>
                  </a:lnTo>
                  <a:lnTo>
                    <a:pt x="27660" y="3346"/>
                  </a:lnTo>
                  <a:close/>
                  <a:moveTo>
                    <a:pt x="31118" y="3346"/>
                  </a:moveTo>
                  <a:lnTo>
                    <a:pt x="30951" y="3402"/>
                  </a:lnTo>
                  <a:lnTo>
                    <a:pt x="30783" y="3458"/>
                  </a:lnTo>
                  <a:lnTo>
                    <a:pt x="30505" y="3625"/>
                  </a:lnTo>
                  <a:lnTo>
                    <a:pt x="30337" y="3848"/>
                  </a:lnTo>
                  <a:lnTo>
                    <a:pt x="30281" y="4015"/>
                  </a:lnTo>
                  <a:lnTo>
                    <a:pt x="30281" y="4183"/>
                  </a:lnTo>
                  <a:lnTo>
                    <a:pt x="30281" y="4350"/>
                  </a:lnTo>
                  <a:lnTo>
                    <a:pt x="30337" y="4517"/>
                  </a:lnTo>
                  <a:lnTo>
                    <a:pt x="30505" y="4796"/>
                  </a:lnTo>
                  <a:lnTo>
                    <a:pt x="30783" y="4963"/>
                  </a:lnTo>
                  <a:lnTo>
                    <a:pt x="30951" y="5019"/>
                  </a:lnTo>
                  <a:lnTo>
                    <a:pt x="31285" y="5019"/>
                  </a:lnTo>
                  <a:lnTo>
                    <a:pt x="31397" y="4963"/>
                  </a:lnTo>
                  <a:lnTo>
                    <a:pt x="31676" y="4796"/>
                  </a:lnTo>
                  <a:lnTo>
                    <a:pt x="31843" y="4517"/>
                  </a:lnTo>
                  <a:lnTo>
                    <a:pt x="31899" y="4350"/>
                  </a:lnTo>
                  <a:lnTo>
                    <a:pt x="31899" y="4183"/>
                  </a:lnTo>
                  <a:lnTo>
                    <a:pt x="31899" y="4015"/>
                  </a:lnTo>
                  <a:lnTo>
                    <a:pt x="31843" y="3848"/>
                  </a:lnTo>
                  <a:lnTo>
                    <a:pt x="31676" y="3625"/>
                  </a:lnTo>
                  <a:lnTo>
                    <a:pt x="31397" y="3458"/>
                  </a:lnTo>
                  <a:lnTo>
                    <a:pt x="31285" y="3402"/>
                  </a:lnTo>
                  <a:lnTo>
                    <a:pt x="31118" y="3346"/>
                  </a:lnTo>
                  <a:close/>
                  <a:moveTo>
                    <a:pt x="41156" y="3346"/>
                  </a:moveTo>
                  <a:lnTo>
                    <a:pt x="40989" y="3402"/>
                  </a:lnTo>
                  <a:lnTo>
                    <a:pt x="40821" y="3458"/>
                  </a:lnTo>
                  <a:lnTo>
                    <a:pt x="40543" y="3625"/>
                  </a:lnTo>
                  <a:lnTo>
                    <a:pt x="40375" y="3848"/>
                  </a:lnTo>
                  <a:lnTo>
                    <a:pt x="40320" y="4015"/>
                  </a:lnTo>
                  <a:lnTo>
                    <a:pt x="40320" y="4183"/>
                  </a:lnTo>
                  <a:lnTo>
                    <a:pt x="40320" y="4350"/>
                  </a:lnTo>
                  <a:lnTo>
                    <a:pt x="40375" y="4517"/>
                  </a:lnTo>
                  <a:lnTo>
                    <a:pt x="40543" y="4796"/>
                  </a:lnTo>
                  <a:lnTo>
                    <a:pt x="40821" y="4963"/>
                  </a:lnTo>
                  <a:lnTo>
                    <a:pt x="40989" y="5019"/>
                  </a:lnTo>
                  <a:lnTo>
                    <a:pt x="41323" y="5019"/>
                  </a:lnTo>
                  <a:lnTo>
                    <a:pt x="41435" y="4963"/>
                  </a:lnTo>
                  <a:lnTo>
                    <a:pt x="41714" y="4796"/>
                  </a:lnTo>
                  <a:lnTo>
                    <a:pt x="41881" y="4517"/>
                  </a:lnTo>
                  <a:lnTo>
                    <a:pt x="41937" y="4350"/>
                  </a:lnTo>
                  <a:lnTo>
                    <a:pt x="41937" y="4183"/>
                  </a:lnTo>
                  <a:lnTo>
                    <a:pt x="41937" y="4015"/>
                  </a:lnTo>
                  <a:lnTo>
                    <a:pt x="41881" y="3848"/>
                  </a:lnTo>
                  <a:lnTo>
                    <a:pt x="41714" y="3625"/>
                  </a:lnTo>
                  <a:lnTo>
                    <a:pt x="41435" y="3458"/>
                  </a:lnTo>
                  <a:lnTo>
                    <a:pt x="41323" y="3402"/>
                  </a:lnTo>
                  <a:lnTo>
                    <a:pt x="41156" y="3346"/>
                  </a:lnTo>
                  <a:close/>
                  <a:moveTo>
                    <a:pt x="83037" y="3402"/>
                  </a:moveTo>
                  <a:lnTo>
                    <a:pt x="82870" y="3458"/>
                  </a:lnTo>
                  <a:lnTo>
                    <a:pt x="82591" y="3625"/>
                  </a:lnTo>
                  <a:lnTo>
                    <a:pt x="82424" y="3904"/>
                  </a:lnTo>
                  <a:lnTo>
                    <a:pt x="82368" y="4015"/>
                  </a:lnTo>
                  <a:lnTo>
                    <a:pt x="82368" y="4183"/>
                  </a:lnTo>
                  <a:lnTo>
                    <a:pt x="82368" y="4350"/>
                  </a:lnTo>
                  <a:lnTo>
                    <a:pt x="82424" y="4517"/>
                  </a:lnTo>
                  <a:lnTo>
                    <a:pt x="82591" y="4796"/>
                  </a:lnTo>
                  <a:lnTo>
                    <a:pt x="82870" y="4963"/>
                  </a:lnTo>
                  <a:lnTo>
                    <a:pt x="83037" y="5019"/>
                  </a:lnTo>
                  <a:lnTo>
                    <a:pt x="83372" y="5019"/>
                  </a:lnTo>
                  <a:lnTo>
                    <a:pt x="83539" y="4963"/>
                  </a:lnTo>
                  <a:lnTo>
                    <a:pt x="83762" y="4796"/>
                  </a:lnTo>
                  <a:lnTo>
                    <a:pt x="83985" y="4517"/>
                  </a:lnTo>
                  <a:lnTo>
                    <a:pt x="83985" y="4350"/>
                  </a:lnTo>
                  <a:lnTo>
                    <a:pt x="84041" y="4183"/>
                  </a:lnTo>
                  <a:lnTo>
                    <a:pt x="83985" y="4015"/>
                  </a:lnTo>
                  <a:lnTo>
                    <a:pt x="83985" y="3904"/>
                  </a:lnTo>
                  <a:lnTo>
                    <a:pt x="83762" y="3625"/>
                  </a:lnTo>
                  <a:lnTo>
                    <a:pt x="83539" y="3458"/>
                  </a:lnTo>
                  <a:lnTo>
                    <a:pt x="83372" y="3402"/>
                  </a:lnTo>
                  <a:close/>
                  <a:moveTo>
                    <a:pt x="86383" y="3402"/>
                  </a:moveTo>
                  <a:lnTo>
                    <a:pt x="86216" y="3458"/>
                  </a:lnTo>
                  <a:lnTo>
                    <a:pt x="85993" y="3625"/>
                  </a:lnTo>
                  <a:lnTo>
                    <a:pt x="85825" y="3904"/>
                  </a:lnTo>
                  <a:lnTo>
                    <a:pt x="85770" y="4015"/>
                  </a:lnTo>
                  <a:lnTo>
                    <a:pt x="85714" y="4183"/>
                  </a:lnTo>
                  <a:lnTo>
                    <a:pt x="85770" y="4350"/>
                  </a:lnTo>
                  <a:lnTo>
                    <a:pt x="85825" y="4517"/>
                  </a:lnTo>
                  <a:lnTo>
                    <a:pt x="85993" y="4796"/>
                  </a:lnTo>
                  <a:lnTo>
                    <a:pt x="86216" y="4963"/>
                  </a:lnTo>
                  <a:lnTo>
                    <a:pt x="86383" y="5019"/>
                  </a:lnTo>
                  <a:lnTo>
                    <a:pt x="86718" y="5019"/>
                  </a:lnTo>
                  <a:lnTo>
                    <a:pt x="86885" y="4963"/>
                  </a:lnTo>
                  <a:lnTo>
                    <a:pt x="87164" y="4796"/>
                  </a:lnTo>
                  <a:lnTo>
                    <a:pt x="87331" y="4517"/>
                  </a:lnTo>
                  <a:lnTo>
                    <a:pt x="87387" y="4350"/>
                  </a:lnTo>
                  <a:lnTo>
                    <a:pt x="87387" y="4183"/>
                  </a:lnTo>
                  <a:lnTo>
                    <a:pt x="87387" y="4015"/>
                  </a:lnTo>
                  <a:lnTo>
                    <a:pt x="87331" y="3904"/>
                  </a:lnTo>
                  <a:lnTo>
                    <a:pt x="87164" y="3625"/>
                  </a:lnTo>
                  <a:lnTo>
                    <a:pt x="86885" y="3458"/>
                  </a:lnTo>
                  <a:lnTo>
                    <a:pt x="86718" y="3402"/>
                  </a:lnTo>
                  <a:close/>
                  <a:moveTo>
                    <a:pt x="89785" y="3402"/>
                  </a:moveTo>
                  <a:lnTo>
                    <a:pt x="89618" y="3458"/>
                  </a:lnTo>
                  <a:lnTo>
                    <a:pt x="89339" y="3625"/>
                  </a:lnTo>
                  <a:lnTo>
                    <a:pt x="89171" y="3904"/>
                  </a:lnTo>
                  <a:lnTo>
                    <a:pt x="89116" y="4015"/>
                  </a:lnTo>
                  <a:lnTo>
                    <a:pt x="89116" y="4183"/>
                  </a:lnTo>
                  <a:lnTo>
                    <a:pt x="89116" y="4350"/>
                  </a:lnTo>
                  <a:lnTo>
                    <a:pt x="89171" y="4517"/>
                  </a:lnTo>
                  <a:lnTo>
                    <a:pt x="89339" y="4796"/>
                  </a:lnTo>
                  <a:lnTo>
                    <a:pt x="89618" y="4963"/>
                  </a:lnTo>
                  <a:lnTo>
                    <a:pt x="89785" y="5019"/>
                  </a:lnTo>
                  <a:lnTo>
                    <a:pt x="90119" y="5019"/>
                  </a:lnTo>
                  <a:lnTo>
                    <a:pt x="90231" y="4963"/>
                  </a:lnTo>
                  <a:lnTo>
                    <a:pt x="90510" y="4796"/>
                  </a:lnTo>
                  <a:lnTo>
                    <a:pt x="90677" y="4517"/>
                  </a:lnTo>
                  <a:lnTo>
                    <a:pt x="90733" y="4350"/>
                  </a:lnTo>
                  <a:lnTo>
                    <a:pt x="90733" y="4183"/>
                  </a:lnTo>
                  <a:lnTo>
                    <a:pt x="90733" y="4015"/>
                  </a:lnTo>
                  <a:lnTo>
                    <a:pt x="90677" y="3904"/>
                  </a:lnTo>
                  <a:lnTo>
                    <a:pt x="90510" y="3625"/>
                  </a:lnTo>
                  <a:lnTo>
                    <a:pt x="90231" y="3458"/>
                  </a:lnTo>
                  <a:lnTo>
                    <a:pt x="90119" y="3402"/>
                  </a:lnTo>
                  <a:close/>
                  <a:moveTo>
                    <a:pt x="93075" y="3402"/>
                  </a:moveTo>
                  <a:lnTo>
                    <a:pt x="92908" y="3458"/>
                  </a:lnTo>
                  <a:lnTo>
                    <a:pt x="92685" y="3625"/>
                  </a:lnTo>
                  <a:lnTo>
                    <a:pt x="92462" y="3904"/>
                  </a:lnTo>
                  <a:lnTo>
                    <a:pt x="92462" y="4015"/>
                  </a:lnTo>
                  <a:lnTo>
                    <a:pt x="92406" y="4183"/>
                  </a:lnTo>
                  <a:lnTo>
                    <a:pt x="92462" y="4350"/>
                  </a:lnTo>
                  <a:lnTo>
                    <a:pt x="92462" y="4517"/>
                  </a:lnTo>
                  <a:lnTo>
                    <a:pt x="92685" y="4796"/>
                  </a:lnTo>
                  <a:lnTo>
                    <a:pt x="92908" y="4963"/>
                  </a:lnTo>
                  <a:lnTo>
                    <a:pt x="93075" y="5019"/>
                  </a:lnTo>
                  <a:lnTo>
                    <a:pt x="93410" y="5019"/>
                  </a:lnTo>
                  <a:lnTo>
                    <a:pt x="93577" y="4963"/>
                  </a:lnTo>
                  <a:lnTo>
                    <a:pt x="93856" y="4796"/>
                  </a:lnTo>
                  <a:lnTo>
                    <a:pt x="94023" y="4517"/>
                  </a:lnTo>
                  <a:lnTo>
                    <a:pt x="94079" y="4350"/>
                  </a:lnTo>
                  <a:lnTo>
                    <a:pt x="94079" y="4183"/>
                  </a:lnTo>
                  <a:lnTo>
                    <a:pt x="94079" y="4015"/>
                  </a:lnTo>
                  <a:lnTo>
                    <a:pt x="94023" y="3904"/>
                  </a:lnTo>
                  <a:lnTo>
                    <a:pt x="93856" y="3625"/>
                  </a:lnTo>
                  <a:lnTo>
                    <a:pt x="93577" y="3458"/>
                  </a:lnTo>
                  <a:lnTo>
                    <a:pt x="93410" y="3402"/>
                  </a:lnTo>
                  <a:close/>
                  <a:moveTo>
                    <a:pt x="98317" y="3346"/>
                  </a:moveTo>
                  <a:lnTo>
                    <a:pt x="98150" y="3402"/>
                  </a:lnTo>
                  <a:lnTo>
                    <a:pt x="97983" y="3458"/>
                  </a:lnTo>
                  <a:lnTo>
                    <a:pt x="97704" y="3625"/>
                  </a:lnTo>
                  <a:lnTo>
                    <a:pt x="97536" y="3848"/>
                  </a:lnTo>
                  <a:lnTo>
                    <a:pt x="97481" y="4015"/>
                  </a:lnTo>
                  <a:lnTo>
                    <a:pt x="97481" y="4183"/>
                  </a:lnTo>
                  <a:lnTo>
                    <a:pt x="97481" y="4350"/>
                  </a:lnTo>
                  <a:lnTo>
                    <a:pt x="97536" y="4517"/>
                  </a:lnTo>
                  <a:lnTo>
                    <a:pt x="97704" y="4796"/>
                  </a:lnTo>
                  <a:lnTo>
                    <a:pt x="97983" y="4963"/>
                  </a:lnTo>
                  <a:lnTo>
                    <a:pt x="98150" y="5019"/>
                  </a:lnTo>
                  <a:lnTo>
                    <a:pt x="98484" y="5019"/>
                  </a:lnTo>
                  <a:lnTo>
                    <a:pt x="98652" y="4963"/>
                  </a:lnTo>
                  <a:lnTo>
                    <a:pt x="98875" y="4796"/>
                  </a:lnTo>
                  <a:lnTo>
                    <a:pt x="99042" y="4517"/>
                  </a:lnTo>
                  <a:lnTo>
                    <a:pt x="99098" y="4350"/>
                  </a:lnTo>
                  <a:lnTo>
                    <a:pt x="99154" y="4183"/>
                  </a:lnTo>
                  <a:lnTo>
                    <a:pt x="99098" y="4015"/>
                  </a:lnTo>
                  <a:lnTo>
                    <a:pt x="99042" y="3848"/>
                  </a:lnTo>
                  <a:lnTo>
                    <a:pt x="98875" y="3625"/>
                  </a:lnTo>
                  <a:lnTo>
                    <a:pt x="98652" y="3458"/>
                  </a:lnTo>
                  <a:lnTo>
                    <a:pt x="98484" y="3402"/>
                  </a:lnTo>
                  <a:lnTo>
                    <a:pt x="98317" y="3346"/>
                  </a:lnTo>
                  <a:close/>
                  <a:moveTo>
                    <a:pt x="106738" y="3346"/>
                  </a:moveTo>
                  <a:lnTo>
                    <a:pt x="106571" y="3402"/>
                  </a:lnTo>
                  <a:lnTo>
                    <a:pt x="106403" y="3458"/>
                  </a:lnTo>
                  <a:lnTo>
                    <a:pt x="106180" y="3625"/>
                  </a:lnTo>
                  <a:lnTo>
                    <a:pt x="105957" y="3848"/>
                  </a:lnTo>
                  <a:lnTo>
                    <a:pt x="105957" y="4015"/>
                  </a:lnTo>
                  <a:lnTo>
                    <a:pt x="105901" y="4183"/>
                  </a:lnTo>
                  <a:lnTo>
                    <a:pt x="105957" y="4350"/>
                  </a:lnTo>
                  <a:lnTo>
                    <a:pt x="105957" y="4517"/>
                  </a:lnTo>
                  <a:lnTo>
                    <a:pt x="106180" y="4796"/>
                  </a:lnTo>
                  <a:lnTo>
                    <a:pt x="106403" y="4963"/>
                  </a:lnTo>
                  <a:lnTo>
                    <a:pt x="106571" y="5019"/>
                  </a:lnTo>
                  <a:lnTo>
                    <a:pt x="106905" y="5019"/>
                  </a:lnTo>
                  <a:lnTo>
                    <a:pt x="107073" y="4963"/>
                  </a:lnTo>
                  <a:lnTo>
                    <a:pt x="107351" y="4796"/>
                  </a:lnTo>
                  <a:lnTo>
                    <a:pt x="107519" y="4517"/>
                  </a:lnTo>
                  <a:lnTo>
                    <a:pt x="107575" y="4350"/>
                  </a:lnTo>
                  <a:lnTo>
                    <a:pt x="107575" y="4183"/>
                  </a:lnTo>
                  <a:lnTo>
                    <a:pt x="107575" y="4015"/>
                  </a:lnTo>
                  <a:lnTo>
                    <a:pt x="107519" y="3848"/>
                  </a:lnTo>
                  <a:lnTo>
                    <a:pt x="107351" y="3625"/>
                  </a:lnTo>
                  <a:lnTo>
                    <a:pt x="107073" y="3458"/>
                  </a:lnTo>
                  <a:lnTo>
                    <a:pt x="106905" y="3402"/>
                  </a:lnTo>
                  <a:lnTo>
                    <a:pt x="106738" y="3346"/>
                  </a:lnTo>
                  <a:close/>
                  <a:moveTo>
                    <a:pt x="111813" y="3346"/>
                  </a:moveTo>
                  <a:lnTo>
                    <a:pt x="111645" y="3402"/>
                  </a:lnTo>
                  <a:lnTo>
                    <a:pt x="111478" y="3458"/>
                  </a:lnTo>
                  <a:lnTo>
                    <a:pt x="111199" y="3625"/>
                  </a:lnTo>
                  <a:lnTo>
                    <a:pt x="111032" y="3848"/>
                  </a:lnTo>
                  <a:lnTo>
                    <a:pt x="110976" y="4015"/>
                  </a:lnTo>
                  <a:lnTo>
                    <a:pt x="110976" y="4183"/>
                  </a:lnTo>
                  <a:lnTo>
                    <a:pt x="110976" y="4350"/>
                  </a:lnTo>
                  <a:lnTo>
                    <a:pt x="111032" y="4517"/>
                  </a:lnTo>
                  <a:lnTo>
                    <a:pt x="111199" y="4796"/>
                  </a:lnTo>
                  <a:lnTo>
                    <a:pt x="111478" y="4963"/>
                  </a:lnTo>
                  <a:lnTo>
                    <a:pt x="111645" y="5019"/>
                  </a:lnTo>
                  <a:lnTo>
                    <a:pt x="111980" y="5019"/>
                  </a:lnTo>
                  <a:lnTo>
                    <a:pt x="112092" y="4963"/>
                  </a:lnTo>
                  <a:lnTo>
                    <a:pt x="112370" y="4796"/>
                  </a:lnTo>
                  <a:lnTo>
                    <a:pt x="112538" y="4517"/>
                  </a:lnTo>
                  <a:lnTo>
                    <a:pt x="112594" y="4350"/>
                  </a:lnTo>
                  <a:lnTo>
                    <a:pt x="112594" y="4183"/>
                  </a:lnTo>
                  <a:lnTo>
                    <a:pt x="112594" y="4015"/>
                  </a:lnTo>
                  <a:lnTo>
                    <a:pt x="112538" y="3848"/>
                  </a:lnTo>
                  <a:lnTo>
                    <a:pt x="112370" y="3625"/>
                  </a:lnTo>
                  <a:lnTo>
                    <a:pt x="112092" y="3458"/>
                  </a:lnTo>
                  <a:lnTo>
                    <a:pt x="111980" y="3402"/>
                  </a:lnTo>
                  <a:lnTo>
                    <a:pt x="111813" y="3346"/>
                  </a:lnTo>
                  <a:close/>
                  <a:moveTo>
                    <a:pt x="115103" y="3346"/>
                  </a:moveTo>
                  <a:lnTo>
                    <a:pt x="114936" y="3402"/>
                  </a:lnTo>
                  <a:lnTo>
                    <a:pt x="114768" y="3458"/>
                  </a:lnTo>
                  <a:lnTo>
                    <a:pt x="114545" y="3625"/>
                  </a:lnTo>
                  <a:lnTo>
                    <a:pt x="114322" y="3848"/>
                  </a:lnTo>
                  <a:lnTo>
                    <a:pt x="114267" y="4015"/>
                  </a:lnTo>
                  <a:lnTo>
                    <a:pt x="114267" y="4183"/>
                  </a:lnTo>
                  <a:lnTo>
                    <a:pt x="114267" y="4350"/>
                  </a:lnTo>
                  <a:lnTo>
                    <a:pt x="114322" y="4517"/>
                  </a:lnTo>
                  <a:lnTo>
                    <a:pt x="114545" y="4796"/>
                  </a:lnTo>
                  <a:lnTo>
                    <a:pt x="114768" y="4963"/>
                  </a:lnTo>
                  <a:lnTo>
                    <a:pt x="114936" y="5019"/>
                  </a:lnTo>
                  <a:lnTo>
                    <a:pt x="115270" y="5019"/>
                  </a:lnTo>
                  <a:lnTo>
                    <a:pt x="115438" y="4963"/>
                  </a:lnTo>
                  <a:lnTo>
                    <a:pt x="115716" y="4796"/>
                  </a:lnTo>
                  <a:lnTo>
                    <a:pt x="115884" y="4517"/>
                  </a:lnTo>
                  <a:lnTo>
                    <a:pt x="115940" y="4350"/>
                  </a:lnTo>
                  <a:lnTo>
                    <a:pt x="115940" y="4183"/>
                  </a:lnTo>
                  <a:lnTo>
                    <a:pt x="115940" y="4015"/>
                  </a:lnTo>
                  <a:lnTo>
                    <a:pt x="115884" y="3848"/>
                  </a:lnTo>
                  <a:lnTo>
                    <a:pt x="115716" y="3625"/>
                  </a:lnTo>
                  <a:lnTo>
                    <a:pt x="115438" y="3458"/>
                  </a:lnTo>
                  <a:lnTo>
                    <a:pt x="115270" y="3402"/>
                  </a:lnTo>
                  <a:lnTo>
                    <a:pt x="115103" y="3346"/>
                  </a:lnTo>
                  <a:close/>
                  <a:moveTo>
                    <a:pt x="120178" y="3346"/>
                  </a:moveTo>
                  <a:lnTo>
                    <a:pt x="120011" y="3402"/>
                  </a:lnTo>
                  <a:lnTo>
                    <a:pt x="119843" y="3458"/>
                  </a:lnTo>
                  <a:lnTo>
                    <a:pt x="119564" y="3625"/>
                  </a:lnTo>
                  <a:lnTo>
                    <a:pt x="119397" y="3848"/>
                  </a:lnTo>
                  <a:lnTo>
                    <a:pt x="119341" y="4015"/>
                  </a:lnTo>
                  <a:lnTo>
                    <a:pt x="119341" y="4183"/>
                  </a:lnTo>
                  <a:lnTo>
                    <a:pt x="119341" y="4350"/>
                  </a:lnTo>
                  <a:lnTo>
                    <a:pt x="119397" y="4517"/>
                  </a:lnTo>
                  <a:lnTo>
                    <a:pt x="119564" y="4796"/>
                  </a:lnTo>
                  <a:lnTo>
                    <a:pt x="119843" y="4963"/>
                  </a:lnTo>
                  <a:lnTo>
                    <a:pt x="120011" y="5019"/>
                  </a:lnTo>
                  <a:lnTo>
                    <a:pt x="120345" y="5019"/>
                  </a:lnTo>
                  <a:lnTo>
                    <a:pt x="120512" y="4963"/>
                  </a:lnTo>
                  <a:lnTo>
                    <a:pt x="120736" y="4796"/>
                  </a:lnTo>
                  <a:lnTo>
                    <a:pt x="120959" y="4517"/>
                  </a:lnTo>
                  <a:lnTo>
                    <a:pt x="120959" y="4350"/>
                  </a:lnTo>
                  <a:lnTo>
                    <a:pt x="121014" y="4183"/>
                  </a:lnTo>
                  <a:lnTo>
                    <a:pt x="120959" y="4015"/>
                  </a:lnTo>
                  <a:lnTo>
                    <a:pt x="120959" y="3848"/>
                  </a:lnTo>
                  <a:lnTo>
                    <a:pt x="120736" y="3625"/>
                  </a:lnTo>
                  <a:lnTo>
                    <a:pt x="120512" y="3458"/>
                  </a:lnTo>
                  <a:lnTo>
                    <a:pt x="120345" y="3402"/>
                  </a:lnTo>
                  <a:lnTo>
                    <a:pt x="120178" y="3346"/>
                  </a:lnTo>
                  <a:close/>
                  <a:moveTo>
                    <a:pt x="123468" y="3346"/>
                  </a:moveTo>
                  <a:lnTo>
                    <a:pt x="123301" y="3402"/>
                  </a:lnTo>
                  <a:lnTo>
                    <a:pt x="123189" y="3458"/>
                  </a:lnTo>
                  <a:lnTo>
                    <a:pt x="122910" y="3625"/>
                  </a:lnTo>
                  <a:lnTo>
                    <a:pt x="122743" y="3848"/>
                  </a:lnTo>
                  <a:lnTo>
                    <a:pt x="122687" y="4015"/>
                  </a:lnTo>
                  <a:lnTo>
                    <a:pt x="122632" y="4183"/>
                  </a:lnTo>
                  <a:lnTo>
                    <a:pt x="122687" y="4350"/>
                  </a:lnTo>
                  <a:lnTo>
                    <a:pt x="122743" y="4517"/>
                  </a:lnTo>
                  <a:lnTo>
                    <a:pt x="122910" y="4796"/>
                  </a:lnTo>
                  <a:lnTo>
                    <a:pt x="123189" y="4963"/>
                  </a:lnTo>
                  <a:lnTo>
                    <a:pt x="123301" y="5019"/>
                  </a:lnTo>
                  <a:lnTo>
                    <a:pt x="123635" y="5019"/>
                  </a:lnTo>
                  <a:lnTo>
                    <a:pt x="123803" y="4963"/>
                  </a:lnTo>
                  <a:lnTo>
                    <a:pt x="124082" y="4796"/>
                  </a:lnTo>
                  <a:lnTo>
                    <a:pt x="124249" y="4517"/>
                  </a:lnTo>
                  <a:lnTo>
                    <a:pt x="124305" y="4350"/>
                  </a:lnTo>
                  <a:lnTo>
                    <a:pt x="124305" y="4183"/>
                  </a:lnTo>
                  <a:lnTo>
                    <a:pt x="124305" y="4015"/>
                  </a:lnTo>
                  <a:lnTo>
                    <a:pt x="124249" y="3848"/>
                  </a:lnTo>
                  <a:lnTo>
                    <a:pt x="124082" y="3625"/>
                  </a:lnTo>
                  <a:lnTo>
                    <a:pt x="123803" y="3458"/>
                  </a:lnTo>
                  <a:lnTo>
                    <a:pt x="123635" y="3402"/>
                  </a:lnTo>
                  <a:lnTo>
                    <a:pt x="123468" y="3346"/>
                  </a:lnTo>
                  <a:close/>
                  <a:moveTo>
                    <a:pt x="126926" y="3346"/>
                  </a:moveTo>
                  <a:lnTo>
                    <a:pt x="126758" y="3402"/>
                  </a:lnTo>
                  <a:lnTo>
                    <a:pt x="126591" y="3458"/>
                  </a:lnTo>
                  <a:lnTo>
                    <a:pt x="126312" y="3625"/>
                  </a:lnTo>
                  <a:lnTo>
                    <a:pt x="126145" y="3848"/>
                  </a:lnTo>
                  <a:lnTo>
                    <a:pt x="126089" y="4015"/>
                  </a:lnTo>
                  <a:lnTo>
                    <a:pt x="126089" y="4183"/>
                  </a:lnTo>
                  <a:lnTo>
                    <a:pt x="126089" y="4350"/>
                  </a:lnTo>
                  <a:lnTo>
                    <a:pt x="126145" y="4517"/>
                  </a:lnTo>
                  <a:lnTo>
                    <a:pt x="126312" y="4796"/>
                  </a:lnTo>
                  <a:lnTo>
                    <a:pt x="126591" y="4963"/>
                  </a:lnTo>
                  <a:lnTo>
                    <a:pt x="126758" y="5019"/>
                  </a:lnTo>
                  <a:lnTo>
                    <a:pt x="127093" y="5019"/>
                  </a:lnTo>
                  <a:lnTo>
                    <a:pt x="127260" y="4963"/>
                  </a:lnTo>
                  <a:lnTo>
                    <a:pt x="127483" y="4796"/>
                  </a:lnTo>
                  <a:lnTo>
                    <a:pt x="127651" y="4517"/>
                  </a:lnTo>
                  <a:lnTo>
                    <a:pt x="127706" y="4350"/>
                  </a:lnTo>
                  <a:lnTo>
                    <a:pt x="127762" y="4183"/>
                  </a:lnTo>
                  <a:lnTo>
                    <a:pt x="127706" y="4015"/>
                  </a:lnTo>
                  <a:lnTo>
                    <a:pt x="127651" y="3848"/>
                  </a:lnTo>
                  <a:lnTo>
                    <a:pt x="127483" y="3625"/>
                  </a:lnTo>
                  <a:lnTo>
                    <a:pt x="127260" y="3458"/>
                  </a:lnTo>
                  <a:lnTo>
                    <a:pt x="127093" y="3402"/>
                  </a:lnTo>
                  <a:lnTo>
                    <a:pt x="126926" y="3346"/>
                  </a:lnTo>
                  <a:close/>
                  <a:moveTo>
                    <a:pt x="136964" y="3346"/>
                  </a:moveTo>
                  <a:lnTo>
                    <a:pt x="136796" y="3402"/>
                  </a:lnTo>
                  <a:lnTo>
                    <a:pt x="136629" y="3458"/>
                  </a:lnTo>
                  <a:lnTo>
                    <a:pt x="136350" y="3625"/>
                  </a:lnTo>
                  <a:lnTo>
                    <a:pt x="136183" y="3848"/>
                  </a:lnTo>
                  <a:lnTo>
                    <a:pt x="136127" y="4015"/>
                  </a:lnTo>
                  <a:lnTo>
                    <a:pt x="136127" y="4183"/>
                  </a:lnTo>
                  <a:lnTo>
                    <a:pt x="136127" y="4350"/>
                  </a:lnTo>
                  <a:lnTo>
                    <a:pt x="136183" y="4517"/>
                  </a:lnTo>
                  <a:lnTo>
                    <a:pt x="136350" y="4796"/>
                  </a:lnTo>
                  <a:lnTo>
                    <a:pt x="136629" y="4963"/>
                  </a:lnTo>
                  <a:lnTo>
                    <a:pt x="136796" y="5019"/>
                  </a:lnTo>
                  <a:lnTo>
                    <a:pt x="137131" y="5019"/>
                  </a:lnTo>
                  <a:lnTo>
                    <a:pt x="137298" y="4963"/>
                  </a:lnTo>
                  <a:lnTo>
                    <a:pt x="137521" y="4796"/>
                  </a:lnTo>
                  <a:lnTo>
                    <a:pt x="137689" y="4517"/>
                  </a:lnTo>
                  <a:lnTo>
                    <a:pt x="137744" y="4350"/>
                  </a:lnTo>
                  <a:lnTo>
                    <a:pt x="137800" y="4183"/>
                  </a:lnTo>
                  <a:lnTo>
                    <a:pt x="137744" y="4015"/>
                  </a:lnTo>
                  <a:lnTo>
                    <a:pt x="137689" y="3848"/>
                  </a:lnTo>
                  <a:lnTo>
                    <a:pt x="137521" y="3625"/>
                  </a:lnTo>
                  <a:lnTo>
                    <a:pt x="137298" y="3458"/>
                  </a:lnTo>
                  <a:lnTo>
                    <a:pt x="137131" y="3402"/>
                  </a:lnTo>
                  <a:lnTo>
                    <a:pt x="136964" y="3346"/>
                  </a:lnTo>
                  <a:close/>
                  <a:moveTo>
                    <a:pt x="178845" y="3402"/>
                  </a:moveTo>
                  <a:lnTo>
                    <a:pt x="178677" y="3458"/>
                  </a:lnTo>
                  <a:lnTo>
                    <a:pt x="178399" y="3625"/>
                  </a:lnTo>
                  <a:lnTo>
                    <a:pt x="178231" y="3904"/>
                  </a:lnTo>
                  <a:lnTo>
                    <a:pt x="178176" y="4015"/>
                  </a:lnTo>
                  <a:lnTo>
                    <a:pt x="178176" y="4183"/>
                  </a:lnTo>
                  <a:lnTo>
                    <a:pt x="178176" y="4350"/>
                  </a:lnTo>
                  <a:lnTo>
                    <a:pt x="178231" y="4517"/>
                  </a:lnTo>
                  <a:lnTo>
                    <a:pt x="178399" y="4796"/>
                  </a:lnTo>
                  <a:lnTo>
                    <a:pt x="178677" y="4963"/>
                  </a:lnTo>
                  <a:lnTo>
                    <a:pt x="178845" y="5019"/>
                  </a:lnTo>
                  <a:lnTo>
                    <a:pt x="179179" y="5019"/>
                  </a:lnTo>
                  <a:lnTo>
                    <a:pt x="179347" y="4963"/>
                  </a:lnTo>
                  <a:lnTo>
                    <a:pt x="179570" y="4796"/>
                  </a:lnTo>
                  <a:lnTo>
                    <a:pt x="179737" y="4517"/>
                  </a:lnTo>
                  <a:lnTo>
                    <a:pt x="179793" y="4350"/>
                  </a:lnTo>
                  <a:lnTo>
                    <a:pt x="179849" y="4183"/>
                  </a:lnTo>
                  <a:lnTo>
                    <a:pt x="179793" y="4015"/>
                  </a:lnTo>
                  <a:lnTo>
                    <a:pt x="179737" y="3904"/>
                  </a:lnTo>
                  <a:lnTo>
                    <a:pt x="179570" y="3625"/>
                  </a:lnTo>
                  <a:lnTo>
                    <a:pt x="179347" y="3458"/>
                  </a:lnTo>
                  <a:lnTo>
                    <a:pt x="179179" y="3402"/>
                  </a:lnTo>
                  <a:close/>
                  <a:moveTo>
                    <a:pt x="182191" y="3402"/>
                  </a:moveTo>
                  <a:lnTo>
                    <a:pt x="182023" y="3458"/>
                  </a:lnTo>
                  <a:lnTo>
                    <a:pt x="181800" y="3625"/>
                  </a:lnTo>
                  <a:lnTo>
                    <a:pt x="181577" y="3904"/>
                  </a:lnTo>
                  <a:lnTo>
                    <a:pt x="181577" y="4015"/>
                  </a:lnTo>
                  <a:lnTo>
                    <a:pt x="181522" y="4183"/>
                  </a:lnTo>
                  <a:lnTo>
                    <a:pt x="181577" y="4350"/>
                  </a:lnTo>
                  <a:lnTo>
                    <a:pt x="181577" y="4517"/>
                  </a:lnTo>
                  <a:lnTo>
                    <a:pt x="181800" y="4796"/>
                  </a:lnTo>
                  <a:lnTo>
                    <a:pt x="182023" y="4963"/>
                  </a:lnTo>
                  <a:lnTo>
                    <a:pt x="182191" y="5019"/>
                  </a:lnTo>
                  <a:lnTo>
                    <a:pt x="182525" y="5019"/>
                  </a:lnTo>
                  <a:lnTo>
                    <a:pt x="182693" y="4963"/>
                  </a:lnTo>
                  <a:lnTo>
                    <a:pt x="182971" y="4796"/>
                  </a:lnTo>
                  <a:lnTo>
                    <a:pt x="183139" y="4517"/>
                  </a:lnTo>
                  <a:lnTo>
                    <a:pt x="183195" y="4350"/>
                  </a:lnTo>
                  <a:lnTo>
                    <a:pt x="183195" y="4183"/>
                  </a:lnTo>
                  <a:lnTo>
                    <a:pt x="183195" y="4015"/>
                  </a:lnTo>
                  <a:lnTo>
                    <a:pt x="183139" y="3904"/>
                  </a:lnTo>
                  <a:lnTo>
                    <a:pt x="182971" y="3625"/>
                  </a:lnTo>
                  <a:lnTo>
                    <a:pt x="182693" y="3458"/>
                  </a:lnTo>
                  <a:lnTo>
                    <a:pt x="182525" y="3402"/>
                  </a:lnTo>
                  <a:close/>
                  <a:moveTo>
                    <a:pt x="185537" y="3402"/>
                  </a:moveTo>
                  <a:lnTo>
                    <a:pt x="185425" y="3458"/>
                  </a:lnTo>
                  <a:lnTo>
                    <a:pt x="185146" y="3625"/>
                  </a:lnTo>
                  <a:lnTo>
                    <a:pt x="184979" y="3904"/>
                  </a:lnTo>
                  <a:lnTo>
                    <a:pt x="184923" y="4015"/>
                  </a:lnTo>
                  <a:lnTo>
                    <a:pt x="184923" y="4183"/>
                  </a:lnTo>
                  <a:lnTo>
                    <a:pt x="184923" y="4350"/>
                  </a:lnTo>
                  <a:lnTo>
                    <a:pt x="184979" y="4517"/>
                  </a:lnTo>
                  <a:lnTo>
                    <a:pt x="185146" y="4796"/>
                  </a:lnTo>
                  <a:lnTo>
                    <a:pt x="185425" y="4963"/>
                  </a:lnTo>
                  <a:lnTo>
                    <a:pt x="185537" y="5019"/>
                  </a:lnTo>
                  <a:lnTo>
                    <a:pt x="185871" y="5019"/>
                  </a:lnTo>
                  <a:lnTo>
                    <a:pt x="186039" y="4963"/>
                  </a:lnTo>
                  <a:lnTo>
                    <a:pt x="186317" y="4796"/>
                  </a:lnTo>
                  <a:lnTo>
                    <a:pt x="186485" y="4517"/>
                  </a:lnTo>
                  <a:lnTo>
                    <a:pt x="186541" y="4350"/>
                  </a:lnTo>
                  <a:lnTo>
                    <a:pt x="186541" y="4183"/>
                  </a:lnTo>
                  <a:lnTo>
                    <a:pt x="186541" y="4015"/>
                  </a:lnTo>
                  <a:lnTo>
                    <a:pt x="186485" y="3904"/>
                  </a:lnTo>
                  <a:lnTo>
                    <a:pt x="186317" y="3625"/>
                  </a:lnTo>
                  <a:lnTo>
                    <a:pt x="186039" y="3458"/>
                  </a:lnTo>
                  <a:lnTo>
                    <a:pt x="185871" y="3402"/>
                  </a:lnTo>
                  <a:close/>
                  <a:moveTo>
                    <a:pt x="188883" y="3402"/>
                  </a:moveTo>
                  <a:lnTo>
                    <a:pt x="188715" y="3458"/>
                  </a:lnTo>
                  <a:lnTo>
                    <a:pt x="188437" y="3625"/>
                  </a:lnTo>
                  <a:lnTo>
                    <a:pt x="188269" y="3904"/>
                  </a:lnTo>
                  <a:lnTo>
                    <a:pt x="188214" y="4015"/>
                  </a:lnTo>
                  <a:lnTo>
                    <a:pt x="188214" y="4183"/>
                  </a:lnTo>
                  <a:lnTo>
                    <a:pt x="188214" y="4350"/>
                  </a:lnTo>
                  <a:lnTo>
                    <a:pt x="188269" y="4517"/>
                  </a:lnTo>
                  <a:lnTo>
                    <a:pt x="188437" y="4796"/>
                  </a:lnTo>
                  <a:lnTo>
                    <a:pt x="188715" y="4963"/>
                  </a:lnTo>
                  <a:lnTo>
                    <a:pt x="188883" y="5019"/>
                  </a:lnTo>
                  <a:lnTo>
                    <a:pt x="189217" y="5019"/>
                  </a:lnTo>
                  <a:lnTo>
                    <a:pt x="189385" y="4963"/>
                  </a:lnTo>
                  <a:lnTo>
                    <a:pt x="189608" y="4796"/>
                  </a:lnTo>
                  <a:lnTo>
                    <a:pt x="189831" y="4517"/>
                  </a:lnTo>
                  <a:lnTo>
                    <a:pt x="189887" y="4350"/>
                  </a:lnTo>
                  <a:lnTo>
                    <a:pt x="189887" y="4183"/>
                  </a:lnTo>
                  <a:lnTo>
                    <a:pt x="189887" y="4015"/>
                  </a:lnTo>
                  <a:lnTo>
                    <a:pt x="189831" y="3904"/>
                  </a:lnTo>
                  <a:lnTo>
                    <a:pt x="189608" y="3625"/>
                  </a:lnTo>
                  <a:lnTo>
                    <a:pt x="189385" y="3458"/>
                  </a:lnTo>
                  <a:lnTo>
                    <a:pt x="189217" y="3402"/>
                  </a:lnTo>
                  <a:close/>
                  <a:moveTo>
                    <a:pt x="194125" y="3346"/>
                  </a:moveTo>
                  <a:lnTo>
                    <a:pt x="193958" y="3402"/>
                  </a:lnTo>
                  <a:lnTo>
                    <a:pt x="193790" y="3458"/>
                  </a:lnTo>
                  <a:lnTo>
                    <a:pt x="193511" y="3625"/>
                  </a:lnTo>
                  <a:lnTo>
                    <a:pt x="193344" y="3848"/>
                  </a:lnTo>
                  <a:lnTo>
                    <a:pt x="193288" y="4015"/>
                  </a:lnTo>
                  <a:lnTo>
                    <a:pt x="193288" y="4183"/>
                  </a:lnTo>
                  <a:lnTo>
                    <a:pt x="193288" y="4350"/>
                  </a:lnTo>
                  <a:lnTo>
                    <a:pt x="193344" y="4517"/>
                  </a:lnTo>
                  <a:lnTo>
                    <a:pt x="193511" y="4796"/>
                  </a:lnTo>
                  <a:lnTo>
                    <a:pt x="193790" y="4963"/>
                  </a:lnTo>
                  <a:lnTo>
                    <a:pt x="193958" y="5019"/>
                  </a:lnTo>
                  <a:lnTo>
                    <a:pt x="194292" y="5019"/>
                  </a:lnTo>
                  <a:lnTo>
                    <a:pt x="194404" y="4963"/>
                  </a:lnTo>
                  <a:lnTo>
                    <a:pt x="194683" y="4796"/>
                  </a:lnTo>
                  <a:lnTo>
                    <a:pt x="194850" y="4517"/>
                  </a:lnTo>
                  <a:lnTo>
                    <a:pt x="194906" y="4350"/>
                  </a:lnTo>
                  <a:lnTo>
                    <a:pt x="194961" y="4183"/>
                  </a:lnTo>
                  <a:lnTo>
                    <a:pt x="194906" y="4015"/>
                  </a:lnTo>
                  <a:lnTo>
                    <a:pt x="194850" y="3848"/>
                  </a:lnTo>
                  <a:lnTo>
                    <a:pt x="194683" y="3625"/>
                  </a:lnTo>
                  <a:lnTo>
                    <a:pt x="194404" y="3458"/>
                  </a:lnTo>
                  <a:lnTo>
                    <a:pt x="194292" y="3402"/>
                  </a:lnTo>
                  <a:lnTo>
                    <a:pt x="194125" y="3346"/>
                  </a:lnTo>
                  <a:close/>
                  <a:moveTo>
                    <a:pt x="202546" y="3346"/>
                  </a:moveTo>
                  <a:lnTo>
                    <a:pt x="202378" y="3402"/>
                  </a:lnTo>
                  <a:lnTo>
                    <a:pt x="202211" y="3458"/>
                  </a:lnTo>
                  <a:lnTo>
                    <a:pt x="201932" y="3625"/>
                  </a:lnTo>
                  <a:lnTo>
                    <a:pt x="201765" y="3848"/>
                  </a:lnTo>
                  <a:lnTo>
                    <a:pt x="201709" y="4015"/>
                  </a:lnTo>
                  <a:lnTo>
                    <a:pt x="201709" y="4183"/>
                  </a:lnTo>
                  <a:lnTo>
                    <a:pt x="201709" y="4350"/>
                  </a:lnTo>
                  <a:lnTo>
                    <a:pt x="201765" y="4517"/>
                  </a:lnTo>
                  <a:lnTo>
                    <a:pt x="201932" y="4796"/>
                  </a:lnTo>
                  <a:lnTo>
                    <a:pt x="202211" y="4963"/>
                  </a:lnTo>
                  <a:lnTo>
                    <a:pt x="202378" y="5019"/>
                  </a:lnTo>
                  <a:lnTo>
                    <a:pt x="202713" y="5019"/>
                  </a:lnTo>
                  <a:lnTo>
                    <a:pt x="202880" y="4963"/>
                  </a:lnTo>
                  <a:lnTo>
                    <a:pt x="203103" y="4796"/>
                  </a:lnTo>
                  <a:lnTo>
                    <a:pt x="203326" y="4517"/>
                  </a:lnTo>
                  <a:lnTo>
                    <a:pt x="203382" y="4350"/>
                  </a:lnTo>
                  <a:lnTo>
                    <a:pt x="203382" y="4183"/>
                  </a:lnTo>
                  <a:lnTo>
                    <a:pt x="203382" y="4015"/>
                  </a:lnTo>
                  <a:lnTo>
                    <a:pt x="203326" y="3848"/>
                  </a:lnTo>
                  <a:lnTo>
                    <a:pt x="203103" y="3625"/>
                  </a:lnTo>
                  <a:lnTo>
                    <a:pt x="202880" y="3458"/>
                  </a:lnTo>
                  <a:lnTo>
                    <a:pt x="202713" y="3402"/>
                  </a:lnTo>
                  <a:lnTo>
                    <a:pt x="202546" y="3346"/>
                  </a:lnTo>
                  <a:close/>
                  <a:moveTo>
                    <a:pt x="207565" y="3346"/>
                  </a:moveTo>
                  <a:lnTo>
                    <a:pt x="207397" y="3402"/>
                  </a:lnTo>
                  <a:lnTo>
                    <a:pt x="207286" y="3458"/>
                  </a:lnTo>
                  <a:lnTo>
                    <a:pt x="207007" y="3625"/>
                  </a:lnTo>
                  <a:lnTo>
                    <a:pt x="206840" y="3848"/>
                  </a:lnTo>
                  <a:lnTo>
                    <a:pt x="206784" y="4015"/>
                  </a:lnTo>
                  <a:lnTo>
                    <a:pt x="206784" y="4183"/>
                  </a:lnTo>
                  <a:lnTo>
                    <a:pt x="206784" y="4350"/>
                  </a:lnTo>
                  <a:lnTo>
                    <a:pt x="206840" y="4517"/>
                  </a:lnTo>
                  <a:lnTo>
                    <a:pt x="207007" y="4796"/>
                  </a:lnTo>
                  <a:lnTo>
                    <a:pt x="207286" y="4963"/>
                  </a:lnTo>
                  <a:lnTo>
                    <a:pt x="207397" y="5019"/>
                  </a:lnTo>
                  <a:lnTo>
                    <a:pt x="207732" y="5019"/>
                  </a:lnTo>
                  <a:lnTo>
                    <a:pt x="207899" y="4963"/>
                  </a:lnTo>
                  <a:lnTo>
                    <a:pt x="208178" y="4796"/>
                  </a:lnTo>
                  <a:lnTo>
                    <a:pt x="208345" y="4517"/>
                  </a:lnTo>
                  <a:lnTo>
                    <a:pt x="208401" y="4350"/>
                  </a:lnTo>
                  <a:lnTo>
                    <a:pt x="208401" y="4183"/>
                  </a:lnTo>
                  <a:lnTo>
                    <a:pt x="208401" y="4015"/>
                  </a:lnTo>
                  <a:lnTo>
                    <a:pt x="208345" y="3848"/>
                  </a:lnTo>
                  <a:lnTo>
                    <a:pt x="208178" y="3625"/>
                  </a:lnTo>
                  <a:lnTo>
                    <a:pt x="207899" y="3458"/>
                  </a:lnTo>
                  <a:lnTo>
                    <a:pt x="207732" y="3402"/>
                  </a:lnTo>
                  <a:lnTo>
                    <a:pt x="207565" y="3346"/>
                  </a:lnTo>
                  <a:close/>
                  <a:moveTo>
                    <a:pt x="210911" y="3346"/>
                  </a:moveTo>
                  <a:lnTo>
                    <a:pt x="210743" y="3402"/>
                  </a:lnTo>
                  <a:lnTo>
                    <a:pt x="210576" y="3458"/>
                  </a:lnTo>
                  <a:lnTo>
                    <a:pt x="210297" y="3625"/>
                  </a:lnTo>
                  <a:lnTo>
                    <a:pt x="210130" y="3848"/>
                  </a:lnTo>
                  <a:lnTo>
                    <a:pt x="210074" y="4015"/>
                  </a:lnTo>
                  <a:lnTo>
                    <a:pt x="210074" y="4183"/>
                  </a:lnTo>
                  <a:lnTo>
                    <a:pt x="210074" y="4350"/>
                  </a:lnTo>
                  <a:lnTo>
                    <a:pt x="210130" y="4517"/>
                  </a:lnTo>
                  <a:lnTo>
                    <a:pt x="210297" y="4796"/>
                  </a:lnTo>
                  <a:lnTo>
                    <a:pt x="210576" y="4963"/>
                  </a:lnTo>
                  <a:lnTo>
                    <a:pt x="210743" y="5019"/>
                  </a:lnTo>
                  <a:lnTo>
                    <a:pt x="211078" y="5019"/>
                  </a:lnTo>
                  <a:lnTo>
                    <a:pt x="211245" y="4963"/>
                  </a:lnTo>
                  <a:lnTo>
                    <a:pt x="211468" y="4796"/>
                  </a:lnTo>
                  <a:lnTo>
                    <a:pt x="211691" y="4517"/>
                  </a:lnTo>
                  <a:lnTo>
                    <a:pt x="211691" y="4350"/>
                  </a:lnTo>
                  <a:lnTo>
                    <a:pt x="211747" y="4183"/>
                  </a:lnTo>
                  <a:lnTo>
                    <a:pt x="211691" y="4015"/>
                  </a:lnTo>
                  <a:lnTo>
                    <a:pt x="211691" y="3848"/>
                  </a:lnTo>
                  <a:lnTo>
                    <a:pt x="211468" y="3625"/>
                  </a:lnTo>
                  <a:lnTo>
                    <a:pt x="211245" y="3458"/>
                  </a:lnTo>
                  <a:lnTo>
                    <a:pt x="211078" y="3402"/>
                  </a:lnTo>
                  <a:lnTo>
                    <a:pt x="210911" y="3346"/>
                  </a:lnTo>
                  <a:close/>
                  <a:moveTo>
                    <a:pt x="215986" y="3346"/>
                  </a:moveTo>
                  <a:lnTo>
                    <a:pt x="215818" y="3402"/>
                  </a:lnTo>
                  <a:lnTo>
                    <a:pt x="215651" y="3458"/>
                  </a:lnTo>
                  <a:lnTo>
                    <a:pt x="215372" y="3625"/>
                  </a:lnTo>
                  <a:lnTo>
                    <a:pt x="215205" y="3848"/>
                  </a:lnTo>
                  <a:lnTo>
                    <a:pt x="215149" y="4015"/>
                  </a:lnTo>
                  <a:lnTo>
                    <a:pt x="215149" y="4183"/>
                  </a:lnTo>
                  <a:lnTo>
                    <a:pt x="215149" y="4350"/>
                  </a:lnTo>
                  <a:lnTo>
                    <a:pt x="215205" y="4517"/>
                  </a:lnTo>
                  <a:lnTo>
                    <a:pt x="215372" y="4796"/>
                  </a:lnTo>
                  <a:lnTo>
                    <a:pt x="215651" y="4963"/>
                  </a:lnTo>
                  <a:lnTo>
                    <a:pt x="215818" y="5019"/>
                  </a:lnTo>
                  <a:lnTo>
                    <a:pt x="216153" y="5019"/>
                  </a:lnTo>
                  <a:lnTo>
                    <a:pt x="216264" y="4963"/>
                  </a:lnTo>
                  <a:lnTo>
                    <a:pt x="216543" y="4796"/>
                  </a:lnTo>
                  <a:lnTo>
                    <a:pt x="216710" y="4517"/>
                  </a:lnTo>
                  <a:lnTo>
                    <a:pt x="216766" y="4350"/>
                  </a:lnTo>
                  <a:lnTo>
                    <a:pt x="216822" y="4183"/>
                  </a:lnTo>
                  <a:lnTo>
                    <a:pt x="216766" y="4015"/>
                  </a:lnTo>
                  <a:lnTo>
                    <a:pt x="216710" y="3848"/>
                  </a:lnTo>
                  <a:lnTo>
                    <a:pt x="216543" y="3625"/>
                  </a:lnTo>
                  <a:lnTo>
                    <a:pt x="216264" y="3458"/>
                  </a:lnTo>
                  <a:lnTo>
                    <a:pt x="216153" y="3402"/>
                  </a:lnTo>
                  <a:lnTo>
                    <a:pt x="215986" y="3346"/>
                  </a:lnTo>
                  <a:close/>
                  <a:moveTo>
                    <a:pt x="219276" y="3346"/>
                  </a:moveTo>
                  <a:lnTo>
                    <a:pt x="219108" y="3402"/>
                  </a:lnTo>
                  <a:lnTo>
                    <a:pt x="218941" y="3458"/>
                  </a:lnTo>
                  <a:lnTo>
                    <a:pt x="218718" y="3625"/>
                  </a:lnTo>
                  <a:lnTo>
                    <a:pt x="218551" y="3848"/>
                  </a:lnTo>
                  <a:lnTo>
                    <a:pt x="218495" y="4015"/>
                  </a:lnTo>
                  <a:lnTo>
                    <a:pt x="218439" y="4183"/>
                  </a:lnTo>
                  <a:lnTo>
                    <a:pt x="218495" y="4350"/>
                  </a:lnTo>
                  <a:lnTo>
                    <a:pt x="218551" y="4517"/>
                  </a:lnTo>
                  <a:lnTo>
                    <a:pt x="218718" y="4796"/>
                  </a:lnTo>
                  <a:lnTo>
                    <a:pt x="218941" y="4963"/>
                  </a:lnTo>
                  <a:lnTo>
                    <a:pt x="219108" y="5019"/>
                  </a:lnTo>
                  <a:lnTo>
                    <a:pt x="219443" y="5019"/>
                  </a:lnTo>
                  <a:lnTo>
                    <a:pt x="219610" y="4963"/>
                  </a:lnTo>
                  <a:lnTo>
                    <a:pt x="219889" y="4796"/>
                  </a:lnTo>
                  <a:lnTo>
                    <a:pt x="220057" y="4517"/>
                  </a:lnTo>
                  <a:lnTo>
                    <a:pt x="220112" y="4350"/>
                  </a:lnTo>
                  <a:lnTo>
                    <a:pt x="220112" y="4183"/>
                  </a:lnTo>
                  <a:lnTo>
                    <a:pt x="220112" y="4015"/>
                  </a:lnTo>
                  <a:lnTo>
                    <a:pt x="220057" y="3848"/>
                  </a:lnTo>
                  <a:lnTo>
                    <a:pt x="219889" y="3625"/>
                  </a:lnTo>
                  <a:lnTo>
                    <a:pt x="219610" y="3458"/>
                  </a:lnTo>
                  <a:lnTo>
                    <a:pt x="219443" y="3402"/>
                  </a:lnTo>
                  <a:lnTo>
                    <a:pt x="219276" y="3346"/>
                  </a:lnTo>
                  <a:close/>
                  <a:moveTo>
                    <a:pt x="222733" y="3346"/>
                  </a:moveTo>
                  <a:lnTo>
                    <a:pt x="222566" y="3402"/>
                  </a:lnTo>
                  <a:lnTo>
                    <a:pt x="222399" y="3458"/>
                  </a:lnTo>
                  <a:lnTo>
                    <a:pt x="222120" y="3625"/>
                  </a:lnTo>
                  <a:lnTo>
                    <a:pt x="221953" y="3848"/>
                  </a:lnTo>
                  <a:lnTo>
                    <a:pt x="221897" y="4015"/>
                  </a:lnTo>
                  <a:lnTo>
                    <a:pt x="221897" y="4183"/>
                  </a:lnTo>
                  <a:lnTo>
                    <a:pt x="221897" y="4350"/>
                  </a:lnTo>
                  <a:lnTo>
                    <a:pt x="221953" y="4517"/>
                  </a:lnTo>
                  <a:lnTo>
                    <a:pt x="222120" y="4796"/>
                  </a:lnTo>
                  <a:lnTo>
                    <a:pt x="222399" y="4963"/>
                  </a:lnTo>
                  <a:lnTo>
                    <a:pt x="222566" y="5019"/>
                  </a:lnTo>
                  <a:lnTo>
                    <a:pt x="222901" y="5019"/>
                  </a:lnTo>
                  <a:lnTo>
                    <a:pt x="223012" y="4963"/>
                  </a:lnTo>
                  <a:lnTo>
                    <a:pt x="223291" y="4796"/>
                  </a:lnTo>
                  <a:lnTo>
                    <a:pt x="223458" y="4517"/>
                  </a:lnTo>
                  <a:lnTo>
                    <a:pt x="223514" y="4350"/>
                  </a:lnTo>
                  <a:lnTo>
                    <a:pt x="223514" y="4183"/>
                  </a:lnTo>
                  <a:lnTo>
                    <a:pt x="223514" y="4015"/>
                  </a:lnTo>
                  <a:lnTo>
                    <a:pt x="223458" y="3848"/>
                  </a:lnTo>
                  <a:lnTo>
                    <a:pt x="223291" y="3625"/>
                  </a:lnTo>
                  <a:lnTo>
                    <a:pt x="223012" y="3458"/>
                  </a:lnTo>
                  <a:lnTo>
                    <a:pt x="222901" y="3402"/>
                  </a:lnTo>
                  <a:lnTo>
                    <a:pt x="222733" y="3346"/>
                  </a:lnTo>
                  <a:close/>
                  <a:moveTo>
                    <a:pt x="232771" y="3346"/>
                  </a:moveTo>
                  <a:lnTo>
                    <a:pt x="232604" y="3402"/>
                  </a:lnTo>
                  <a:lnTo>
                    <a:pt x="232437" y="3458"/>
                  </a:lnTo>
                  <a:lnTo>
                    <a:pt x="232158" y="3625"/>
                  </a:lnTo>
                  <a:lnTo>
                    <a:pt x="231991" y="3848"/>
                  </a:lnTo>
                  <a:lnTo>
                    <a:pt x="231935" y="4015"/>
                  </a:lnTo>
                  <a:lnTo>
                    <a:pt x="231935" y="4183"/>
                  </a:lnTo>
                  <a:lnTo>
                    <a:pt x="231935" y="4350"/>
                  </a:lnTo>
                  <a:lnTo>
                    <a:pt x="231991" y="4517"/>
                  </a:lnTo>
                  <a:lnTo>
                    <a:pt x="232158" y="4796"/>
                  </a:lnTo>
                  <a:lnTo>
                    <a:pt x="232437" y="4963"/>
                  </a:lnTo>
                  <a:lnTo>
                    <a:pt x="232604" y="5019"/>
                  </a:lnTo>
                  <a:lnTo>
                    <a:pt x="232939" y="5019"/>
                  </a:lnTo>
                  <a:lnTo>
                    <a:pt x="233050" y="4963"/>
                  </a:lnTo>
                  <a:lnTo>
                    <a:pt x="233329" y="4796"/>
                  </a:lnTo>
                  <a:lnTo>
                    <a:pt x="233496" y="4517"/>
                  </a:lnTo>
                  <a:lnTo>
                    <a:pt x="233552" y="4350"/>
                  </a:lnTo>
                  <a:lnTo>
                    <a:pt x="233552" y="4183"/>
                  </a:lnTo>
                  <a:lnTo>
                    <a:pt x="233552" y="4015"/>
                  </a:lnTo>
                  <a:lnTo>
                    <a:pt x="233496" y="3848"/>
                  </a:lnTo>
                  <a:lnTo>
                    <a:pt x="233329" y="3625"/>
                  </a:lnTo>
                  <a:lnTo>
                    <a:pt x="233050" y="3458"/>
                  </a:lnTo>
                  <a:lnTo>
                    <a:pt x="232939" y="3402"/>
                  </a:lnTo>
                  <a:lnTo>
                    <a:pt x="232771" y="3346"/>
                  </a:lnTo>
                  <a:close/>
                  <a:moveTo>
                    <a:pt x="274652" y="3402"/>
                  </a:moveTo>
                  <a:lnTo>
                    <a:pt x="274485" y="3458"/>
                  </a:lnTo>
                  <a:lnTo>
                    <a:pt x="274206" y="3625"/>
                  </a:lnTo>
                  <a:lnTo>
                    <a:pt x="274039" y="3904"/>
                  </a:lnTo>
                  <a:lnTo>
                    <a:pt x="273983" y="4015"/>
                  </a:lnTo>
                  <a:lnTo>
                    <a:pt x="273983" y="4183"/>
                  </a:lnTo>
                  <a:lnTo>
                    <a:pt x="273983" y="4350"/>
                  </a:lnTo>
                  <a:lnTo>
                    <a:pt x="274039" y="4517"/>
                  </a:lnTo>
                  <a:lnTo>
                    <a:pt x="274206" y="4796"/>
                  </a:lnTo>
                  <a:lnTo>
                    <a:pt x="274485" y="4963"/>
                  </a:lnTo>
                  <a:lnTo>
                    <a:pt x="274652" y="5019"/>
                  </a:lnTo>
                  <a:lnTo>
                    <a:pt x="274987" y="5019"/>
                  </a:lnTo>
                  <a:lnTo>
                    <a:pt x="275154" y="4963"/>
                  </a:lnTo>
                  <a:lnTo>
                    <a:pt x="275377" y="4796"/>
                  </a:lnTo>
                  <a:lnTo>
                    <a:pt x="275600" y="4517"/>
                  </a:lnTo>
                  <a:lnTo>
                    <a:pt x="275600" y="4350"/>
                  </a:lnTo>
                  <a:lnTo>
                    <a:pt x="275656" y="4183"/>
                  </a:lnTo>
                  <a:lnTo>
                    <a:pt x="275600" y="4015"/>
                  </a:lnTo>
                  <a:lnTo>
                    <a:pt x="275600" y="3904"/>
                  </a:lnTo>
                  <a:lnTo>
                    <a:pt x="275377" y="3625"/>
                  </a:lnTo>
                  <a:lnTo>
                    <a:pt x="275154" y="3458"/>
                  </a:lnTo>
                  <a:lnTo>
                    <a:pt x="274987" y="3402"/>
                  </a:lnTo>
                  <a:close/>
                  <a:moveTo>
                    <a:pt x="277998" y="3402"/>
                  </a:moveTo>
                  <a:lnTo>
                    <a:pt x="277831" y="3458"/>
                  </a:lnTo>
                  <a:lnTo>
                    <a:pt x="277608" y="3625"/>
                  </a:lnTo>
                  <a:lnTo>
                    <a:pt x="277441" y="3904"/>
                  </a:lnTo>
                  <a:lnTo>
                    <a:pt x="277385" y="4015"/>
                  </a:lnTo>
                  <a:lnTo>
                    <a:pt x="277329" y="4183"/>
                  </a:lnTo>
                  <a:lnTo>
                    <a:pt x="277385" y="4350"/>
                  </a:lnTo>
                  <a:lnTo>
                    <a:pt x="277441" y="4517"/>
                  </a:lnTo>
                  <a:lnTo>
                    <a:pt x="277608" y="4796"/>
                  </a:lnTo>
                  <a:lnTo>
                    <a:pt x="277831" y="4963"/>
                  </a:lnTo>
                  <a:lnTo>
                    <a:pt x="277998" y="5019"/>
                  </a:lnTo>
                  <a:lnTo>
                    <a:pt x="278333" y="5019"/>
                  </a:lnTo>
                  <a:lnTo>
                    <a:pt x="278500" y="4963"/>
                  </a:lnTo>
                  <a:lnTo>
                    <a:pt x="278779" y="4796"/>
                  </a:lnTo>
                  <a:lnTo>
                    <a:pt x="278946" y="4517"/>
                  </a:lnTo>
                  <a:lnTo>
                    <a:pt x="279002" y="4350"/>
                  </a:lnTo>
                  <a:lnTo>
                    <a:pt x="279002" y="4183"/>
                  </a:lnTo>
                  <a:lnTo>
                    <a:pt x="279002" y="4015"/>
                  </a:lnTo>
                  <a:lnTo>
                    <a:pt x="278946" y="3904"/>
                  </a:lnTo>
                  <a:lnTo>
                    <a:pt x="278779" y="3625"/>
                  </a:lnTo>
                  <a:lnTo>
                    <a:pt x="278500" y="3458"/>
                  </a:lnTo>
                  <a:lnTo>
                    <a:pt x="278333" y="3402"/>
                  </a:lnTo>
                  <a:close/>
                  <a:moveTo>
                    <a:pt x="281400" y="3402"/>
                  </a:moveTo>
                  <a:lnTo>
                    <a:pt x="281233" y="3458"/>
                  </a:lnTo>
                  <a:lnTo>
                    <a:pt x="280954" y="3625"/>
                  </a:lnTo>
                  <a:lnTo>
                    <a:pt x="280787" y="3904"/>
                  </a:lnTo>
                  <a:lnTo>
                    <a:pt x="280731" y="4015"/>
                  </a:lnTo>
                  <a:lnTo>
                    <a:pt x="280731" y="4183"/>
                  </a:lnTo>
                  <a:lnTo>
                    <a:pt x="280731" y="4350"/>
                  </a:lnTo>
                  <a:lnTo>
                    <a:pt x="280787" y="4517"/>
                  </a:lnTo>
                  <a:lnTo>
                    <a:pt x="280954" y="4796"/>
                  </a:lnTo>
                  <a:lnTo>
                    <a:pt x="281233" y="4963"/>
                  </a:lnTo>
                  <a:lnTo>
                    <a:pt x="281400" y="5019"/>
                  </a:lnTo>
                  <a:lnTo>
                    <a:pt x="281735" y="5019"/>
                  </a:lnTo>
                  <a:lnTo>
                    <a:pt x="281846" y="4963"/>
                  </a:lnTo>
                  <a:lnTo>
                    <a:pt x="282125" y="4796"/>
                  </a:lnTo>
                  <a:lnTo>
                    <a:pt x="282292" y="4517"/>
                  </a:lnTo>
                  <a:lnTo>
                    <a:pt x="282348" y="4350"/>
                  </a:lnTo>
                  <a:lnTo>
                    <a:pt x="282348" y="4183"/>
                  </a:lnTo>
                  <a:lnTo>
                    <a:pt x="282348" y="4015"/>
                  </a:lnTo>
                  <a:lnTo>
                    <a:pt x="282292" y="3904"/>
                  </a:lnTo>
                  <a:lnTo>
                    <a:pt x="282125" y="3625"/>
                  </a:lnTo>
                  <a:lnTo>
                    <a:pt x="281846" y="3458"/>
                  </a:lnTo>
                  <a:lnTo>
                    <a:pt x="281735" y="3402"/>
                  </a:lnTo>
                  <a:close/>
                  <a:moveTo>
                    <a:pt x="284690" y="3402"/>
                  </a:moveTo>
                  <a:lnTo>
                    <a:pt x="284523" y="3458"/>
                  </a:lnTo>
                  <a:lnTo>
                    <a:pt x="284300" y="3625"/>
                  </a:lnTo>
                  <a:lnTo>
                    <a:pt x="284077" y="3904"/>
                  </a:lnTo>
                  <a:lnTo>
                    <a:pt x="284077" y="4015"/>
                  </a:lnTo>
                  <a:lnTo>
                    <a:pt x="284021" y="4183"/>
                  </a:lnTo>
                  <a:lnTo>
                    <a:pt x="284077" y="4350"/>
                  </a:lnTo>
                  <a:lnTo>
                    <a:pt x="284077" y="4517"/>
                  </a:lnTo>
                  <a:lnTo>
                    <a:pt x="284300" y="4796"/>
                  </a:lnTo>
                  <a:lnTo>
                    <a:pt x="284523" y="4963"/>
                  </a:lnTo>
                  <a:lnTo>
                    <a:pt x="284690" y="5019"/>
                  </a:lnTo>
                  <a:lnTo>
                    <a:pt x="285025" y="5019"/>
                  </a:lnTo>
                  <a:lnTo>
                    <a:pt x="285192" y="4963"/>
                  </a:lnTo>
                  <a:lnTo>
                    <a:pt x="285471" y="4796"/>
                  </a:lnTo>
                  <a:lnTo>
                    <a:pt x="285638" y="4517"/>
                  </a:lnTo>
                  <a:lnTo>
                    <a:pt x="285694" y="4350"/>
                  </a:lnTo>
                  <a:lnTo>
                    <a:pt x="285694" y="4183"/>
                  </a:lnTo>
                  <a:lnTo>
                    <a:pt x="285694" y="4015"/>
                  </a:lnTo>
                  <a:lnTo>
                    <a:pt x="285638" y="3904"/>
                  </a:lnTo>
                  <a:lnTo>
                    <a:pt x="285471" y="3625"/>
                  </a:lnTo>
                  <a:lnTo>
                    <a:pt x="285192" y="3458"/>
                  </a:lnTo>
                  <a:lnTo>
                    <a:pt x="285025" y="3402"/>
                  </a:lnTo>
                  <a:close/>
                  <a:moveTo>
                    <a:pt x="3179" y="11711"/>
                  </a:moveTo>
                  <a:lnTo>
                    <a:pt x="3067" y="11767"/>
                  </a:lnTo>
                  <a:lnTo>
                    <a:pt x="2788" y="11934"/>
                  </a:lnTo>
                  <a:lnTo>
                    <a:pt x="2621" y="12213"/>
                  </a:lnTo>
                  <a:lnTo>
                    <a:pt x="2565" y="12324"/>
                  </a:lnTo>
                  <a:lnTo>
                    <a:pt x="2510" y="12492"/>
                  </a:lnTo>
                  <a:lnTo>
                    <a:pt x="2565" y="12659"/>
                  </a:lnTo>
                  <a:lnTo>
                    <a:pt x="2621" y="12826"/>
                  </a:lnTo>
                  <a:lnTo>
                    <a:pt x="2788" y="13105"/>
                  </a:lnTo>
                  <a:lnTo>
                    <a:pt x="3067" y="13272"/>
                  </a:lnTo>
                  <a:lnTo>
                    <a:pt x="3179" y="13328"/>
                  </a:lnTo>
                  <a:lnTo>
                    <a:pt x="3513" y="13328"/>
                  </a:lnTo>
                  <a:lnTo>
                    <a:pt x="3681" y="13272"/>
                  </a:lnTo>
                  <a:lnTo>
                    <a:pt x="3959" y="13105"/>
                  </a:lnTo>
                  <a:lnTo>
                    <a:pt x="4127" y="12826"/>
                  </a:lnTo>
                  <a:lnTo>
                    <a:pt x="4183" y="12659"/>
                  </a:lnTo>
                  <a:lnTo>
                    <a:pt x="4183" y="12492"/>
                  </a:lnTo>
                  <a:lnTo>
                    <a:pt x="4183" y="12324"/>
                  </a:lnTo>
                  <a:lnTo>
                    <a:pt x="4127" y="12213"/>
                  </a:lnTo>
                  <a:lnTo>
                    <a:pt x="3959" y="11934"/>
                  </a:lnTo>
                  <a:lnTo>
                    <a:pt x="3681" y="11767"/>
                  </a:lnTo>
                  <a:lnTo>
                    <a:pt x="3513" y="11711"/>
                  </a:lnTo>
                  <a:close/>
                  <a:moveTo>
                    <a:pt x="13273" y="11711"/>
                  </a:moveTo>
                  <a:lnTo>
                    <a:pt x="13161" y="11767"/>
                  </a:lnTo>
                  <a:lnTo>
                    <a:pt x="12882" y="11934"/>
                  </a:lnTo>
                  <a:lnTo>
                    <a:pt x="12715" y="12213"/>
                  </a:lnTo>
                  <a:lnTo>
                    <a:pt x="12659" y="12324"/>
                  </a:lnTo>
                  <a:lnTo>
                    <a:pt x="12603" y="12492"/>
                  </a:lnTo>
                  <a:lnTo>
                    <a:pt x="12659" y="12659"/>
                  </a:lnTo>
                  <a:lnTo>
                    <a:pt x="12715" y="12826"/>
                  </a:lnTo>
                  <a:lnTo>
                    <a:pt x="12882" y="13105"/>
                  </a:lnTo>
                  <a:lnTo>
                    <a:pt x="13161" y="13272"/>
                  </a:lnTo>
                  <a:lnTo>
                    <a:pt x="13273" y="13328"/>
                  </a:lnTo>
                  <a:lnTo>
                    <a:pt x="13607" y="13328"/>
                  </a:lnTo>
                  <a:lnTo>
                    <a:pt x="13774" y="13272"/>
                  </a:lnTo>
                  <a:lnTo>
                    <a:pt x="14053" y="13105"/>
                  </a:lnTo>
                  <a:lnTo>
                    <a:pt x="14221" y="12826"/>
                  </a:lnTo>
                  <a:lnTo>
                    <a:pt x="14276" y="12659"/>
                  </a:lnTo>
                  <a:lnTo>
                    <a:pt x="14276" y="12492"/>
                  </a:lnTo>
                  <a:lnTo>
                    <a:pt x="14276" y="12324"/>
                  </a:lnTo>
                  <a:lnTo>
                    <a:pt x="14221" y="12213"/>
                  </a:lnTo>
                  <a:lnTo>
                    <a:pt x="14053" y="11934"/>
                  </a:lnTo>
                  <a:lnTo>
                    <a:pt x="13774" y="11767"/>
                  </a:lnTo>
                  <a:lnTo>
                    <a:pt x="13607" y="11711"/>
                  </a:lnTo>
                  <a:close/>
                  <a:moveTo>
                    <a:pt x="16674" y="11711"/>
                  </a:moveTo>
                  <a:lnTo>
                    <a:pt x="16507" y="11767"/>
                  </a:lnTo>
                  <a:lnTo>
                    <a:pt x="16228" y="11934"/>
                  </a:lnTo>
                  <a:lnTo>
                    <a:pt x="16061" y="12213"/>
                  </a:lnTo>
                  <a:lnTo>
                    <a:pt x="16005" y="12324"/>
                  </a:lnTo>
                  <a:lnTo>
                    <a:pt x="16005" y="12492"/>
                  </a:lnTo>
                  <a:lnTo>
                    <a:pt x="16005" y="12659"/>
                  </a:lnTo>
                  <a:lnTo>
                    <a:pt x="16061" y="12826"/>
                  </a:lnTo>
                  <a:lnTo>
                    <a:pt x="16228" y="13105"/>
                  </a:lnTo>
                  <a:lnTo>
                    <a:pt x="16507" y="13272"/>
                  </a:lnTo>
                  <a:lnTo>
                    <a:pt x="16674" y="13328"/>
                  </a:lnTo>
                  <a:lnTo>
                    <a:pt x="17009" y="13328"/>
                  </a:lnTo>
                  <a:lnTo>
                    <a:pt x="17120" y="13272"/>
                  </a:lnTo>
                  <a:lnTo>
                    <a:pt x="17399" y="13105"/>
                  </a:lnTo>
                  <a:lnTo>
                    <a:pt x="17567" y="12826"/>
                  </a:lnTo>
                  <a:lnTo>
                    <a:pt x="17622" y="12659"/>
                  </a:lnTo>
                  <a:lnTo>
                    <a:pt x="17678" y="12492"/>
                  </a:lnTo>
                  <a:lnTo>
                    <a:pt x="17622" y="12324"/>
                  </a:lnTo>
                  <a:lnTo>
                    <a:pt x="17567" y="12213"/>
                  </a:lnTo>
                  <a:lnTo>
                    <a:pt x="17399" y="11934"/>
                  </a:lnTo>
                  <a:lnTo>
                    <a:pt x="17120" y="11767"/>
                  </a:lnTo>
                  <a:lnTo>
                    <a:pt x="17009" y="11711"/>
                  </a:lnTo>
                  <a:close/>
                  <a:moveTo>
                    <a:pt x="20020" y="11711"/>
                  </a:moveTo>
                  <a:lnTo>
                    <a:pt x="19853" y="11767"/>
                  </a:lnTo>
                  <a:lnTo>
                    <a:pt x="19630" y="11934"/>
                  </a:lnTo>
                  <a:lnTo>
                    <a:pt x="19407" y="12213"/>
                  </a:lnTo>
                  <a:lnTo>
                    <a:pt x="19351" y="12324"/>
                  </a:lnTo>
                  <a:lnTo>
                    <a:pt x="19351" y="12492"/>
                  </a:lnTo>
                  <a:lnTo>
                    <a:pt x="19351" y="12659"/>
                  </a:lnTo>
                  <a:lnTo>
                    <a:pt x="19407" y="12826"/>
                  </a:lnTo>
                  <a:lnTo>
                    <a:pt x="19630" y="13105"/>
                  </a:lnTo>
                  <a:lnTo>
                    <a:pt x="19853" y="13272"/>
                  </a:lnTo>
                  <a:lnTo>
                    <a:pt x="20020" y="13328"/>
                  </a:lnTo>
                  <a:lnTo>
                    <a:pt x="20355" y="13328"/>
                  </a:lnTo>
                  <a:lnTo>
                    <a:pt x="20522" y="13272"/>
                  </a:lnTo>
                  <a:lnTo>
                    <a:pt x="20801" y="13105"/>
                  </a:lnTo>
                  <a:lnTo>
                    <a:pt x="20968" y="12826"/>
                  </a:lnTo>
                  <a:lnTo>
                    <a:pt x="21024" y="12659"/>
                  </a:lnTo>
                  <a:lnTo>
                    <a:pt x="21024" y="12492"/>
                  </a:lnTo>
                  <a:lnTo>
                    <a:pt x="21024" y="12324"/>
                  </a:lnTo>
                  <a:lnTo>
                    <a:pt x="20968" y="12213"/>
                  </a:lnTo>
                  <a:lnTo>
                    <a:pt x="20801" y="11934"/>
                  </a:lnTo>
                  <a:lnTo>
                    <a:pt x="20522" y="11767"/>
                  </a:lnTo>
                  <a:lnTo>
                    <a:pt x="20355" y="11711"/>
                  </a:lnTo>
                  <a:close/>
                  <a:moveTo>
                    <a:pt x="25095" y="11711"/>
                  </a:moveTo>
                  <a:lnTo>
                    <a:pt x="24928" y="11767"/>
                  </a:lnTo>
                  <a:lnTo>
                    <a:pt x="24705" y="11934"/>
                  </a:lnTo>
                  <a:lnTo>
                    <a:pt x="24482" y="12213"/>
                  </a:lnTo>
                  <a:lnTo>
                    <a:pt x="24426" y="12324"/>
                  </a:lnTo>
                  <a:lnTo>
                    <a:pt x="24426" y="12492"/>
                  </a:lnTo>
                  <a:lnTo>
                    <a:pt x="24426" y="12659"/>
                  </a:lnTo>
                  <a:lnTo>
                    <a:pt x="24482" y="12826"/>
                  </a:lnTo>
                  <a:lnTo>
                    <a:pt x="24705" y="13105"/>
                  </a:lnTo>
                  <a:lnTo>
                    <a:pt x="24928" y="13272"/>
                  </a:lnTo>
                  <a:lnTo>
                    <a:pt x="25095" y="13328"/>
                  </a:lnTo>
                  <a:lnTo>
                    <a:pt x="25430" y="13328"/>
                  </a:lnTo>
                  <a:lnTo>
                    <a:pt x="25597" y="13272"/>
                  </a:lnTo>
                  <a:lnTo>
                    <a:pt x="25876" y="13105"/>
                  </a:lnTo>
                  <a:lnTo>
                    <a:pt x="26043" y="12826"/>
                  </a:lnTo>
                  <a:lnTo>
                    <a:pt x="26099" y="12659"/>
                  </a:lnTo>
                  <a:lnTo>
                    <a:pt x="26099" y="12492"/>
                  </a:lnTo>
                  <a:lnTo>
                    <a:pt x="26099" y="12324"/>
                  </a:lnTo>
                  <a:lnTo>
                    <a:pt x="26043" y="12213"/>
                  </a:lnTo>
                  <a:lnTo>
                    <a:pt x="25876" y="11934"/>
                  </a:lnTo>
                  <a:lnTo>
                    <a:pt x="25597" y="11767"/>
                  </a:lnTo>
                  <a:lnTo>
                    <a:pt x="25430" y="11711"/>
                  </a:lnTo>
                  <a:close/>
                  <a:moveTo>
                    <a:pt x="28441" y="11711"/>
                  </a:moveTo>
                  <a:lnTo>
                    <a:pt x="28274" y="11767"/>
                  </a:lnTo>
                  <a:lnTo>
                    <a:pt x="27995" y="11934"/>
                  </a:lnTo>
                  <a:lnTo>
                    <a:pt x="27828" y="12213"/>
                  </a:lnTo>
                  <a:lnTo>
                    <a:pt x="27772" y="12324"/>
                  </a:lnTo>
                  <a:lnTo>
                    <a:pt x="27772" y="12492"/>
                  </a:lnTo>
                  <a:lnTo>
                    <a:pt x="27772" y="12659"/>
                  </a:lnTo>
                  <a:lnTo>
                    <a:pt x="27828" y="12826"/>
                  </a:lnTo>
                  <a:lnTo>
                    <a:pt x="27995" y="13105"/>
                  </a:lnTo>
                  <a:lnTo>
                    <a:pt x="28274" y="13272"/>
                  </a:lnTo>
                  <a:lnTo>
                    <a:pt x="28441" y="13328"/>
                  </a:lnTo>
                  <a:lnTo>
                    <a:pt x="28776" y="13328"/>
                  </a:lnTo>
                  <a:lnTo>
                    <a:pt x="28943" y="13272"/>
                  </a:lnTo>
                  <a:lnTo>
                    <a:pt x="29166" y="13105"/>
                  </a:lnTo>
                  <a:lnTo>
                    <a:pt x="29333" y="12826"/>
                  </a:lnTo>
                  <a:lnTo>
                    <a:pt x="29389" y="12659"/>
                  </a:lnTo>
                  <a:lnTo>
                    <a:pt x="29445" y="12492"/>
                  </a:lnTo>
                  <a:lnTo>
                    <a:pt x="29389" y="12324"/>
                  </a:lnTo>
                  <a:lnTo>
                    <a:pt x="29333" y="12213"/>
                  </a:lnTo>
                  <a:lnTo>
                    <a:pt x="29166" y="11934"/>
                  </a:lnTo>
                  <a:lnTo>
                    <a:pt x="28943" y="11767"/>
                  </a:lnTo>
                  <a:lnTo>
                    <a:pt x="28776" y="11711"/>
                  </a:lnTo>
                  <a:close/>
                  <a:moveTo>
                    <a:pt x="40152" y="11711"/>
                  </a:moveTo>
                  <a:lnTo>
                    <a:pt x="40041" y="11767"/>
                  </a:lnTo>
                  <a:lnTo>
                    <a:pt x="39762" y="11934"/>
                  </a:lnTo>
                  <a:lnTo>
                    <a:pt x="39595" y="12213"/>
                  </a:lnTo>
                  <a:lnTo>
                    <a:pt x="39539" y="12324"/>
                  </a:lnTo>
                  <a:lnTo>
                    <a:pt x="39539" y="12492"/>
                  </a:lnTo>
                  <a:lnTo>
                    <a:pt x="39539" y="12659"/>
                  </a:lnTo>
                  <a:lnTo>
                    <a:pt x="39595" y="12826"/>
                  </a:lnTo>
                  <a:lnTo>
                    <a:pt x="39762" y="13105"/>
                  </a:lnTo>
                  <a:lnTo>
                    <a:pt x="40041" y="13272"/>
                  </a:lnTo>
                  <a:lnTo>
                    <a:pt x="40152" y="13328"/>
                  </a:lnTo>
                  <a:lnTo>
                    <a:pt x="40487" y="13328"/>
                  </a:lnTo>
                  <a:lnTo>
                    <a:pt x="40654" y="13272"/>
                  </a:lnTo>
                  <a:lnTo>
                    <a:pt x="40933" y="13105"/>
                  </a:lnTo>
                  <a:lnTo>
                    <a:pt x="41100" y="12826"/>
                  </a:lnTo>
                  <a:lnTo>
                    <a:pt x="41156" y="12659"/>
                  </a:lnTo>
                  <a:lnTo>
                    <a:pt x="41156" y="12492"/>
                  </a:lnTo>
                  <a:lnTo>
                    <a:pt x="41156" y="12324"/>
                  </a:lnTo>
                  <a:lnTo>
                    <a:pt x="41100" y="12213"/>
                  </a:lnTo>
                  <a:lnTo>
                    <a:pt x="40933" y="11934"/>
                  </a:lnTo>
                  <a:lnTo>
                    <a:pt x="40654" y="11767"/>
                  </a:lnTo>
                  <a:lnTo>
                    <a:pt x="40487" y="11711"/>
                  </a:lnTo>
                  <a:close/>
                  <a:moveTo>
                    <a:pt x="48517" y="11711"/>
                  </a:moveTo>
                  <a:lnTo>
                    <a:pt x="48350" y="11767"/>
                  </a:lnTo>
                  <a:lnTo>
                    <a:pt x="48127" y="11934"/>
                  </a:lnTo>
                  <a:lnTo>
                    <a:pt x="47904" y="12213"/>
                  </a:lnTo>
                  <a:lnTo>
                    <a:pt x="47904" y="12324"/>
                  </a:lnTo>
                  <a:lnTo>
                    <a:pt x="47848" y="12492"/>
                  </a:lnTo>
                  <a:lnTo>
                    <a:pt x="47904" y="12659"/>
                  </a:lnTo>
                  <a:lnTo>
                    <a:pt x="47904" y="12826"/>
                  </a:lnTo>
                  <a:lnTo>
                    <a:pt x="48127" y="13105"/>
                  </a:lnTo>
                  <a:lnTo>
                    <a:pt x="48350" y="13272"/>
                  </a:lnTo>
                  <a:lnTo>
                    <a:pt x="48517" y="13328"/>
                  </a:lnTo>
                  <a:lnTo>
                    <a:pt x="48852" y="13328"/>
                  </a:lnTo>
                  <a:lnTo>
                    <a:pt x="49019" y="13272"/>
                  </a:lnTo>
                  <a:lnTo>
                    <a:pt x="49298" y="13105"/>
                  </a:lnTo>
                  <a:lnTo>
                    <a:pt x="49465" y="12826"/>
                  </a:lnTo>
                  <a:lnTo>
                    <a:pt x="49521" y="12659"/>
                  </a:lnTo>
                  <a:lnTo>
                    <a:pt x="49521" y="12492"/>
                  </a:lnTo>
                  <a:lnTo>
                    <a:pt x="49521" y="12324"/>
                  </a:lnTo>
                  <a:lnTo>
                    <a:pt x="49465" y="12213"/>
                  </a:lnTo>
                  <a:lnTo>
                    <a:pt x="49298" y="11934"/>
                  </a:lnTo>
                  <a:lnTo>
                    <a:pt x="49019" y="11767"/>
                  </a:lnTo>
                  <a:lnTo>
                    <a:pt x="48852" y="11711"/>
                  </a:lnTo>
                  <a:close/>
                  <a:moveTo>
                    <a:pt x="51808" y="11711"/>
                  </a:moveTo>
                  <a:lnTo>
                    <a:pt x="51696" y="11767"/>
                  </a:lnTo>
                  <a:lnTo>
                    <a:pt x="51417" y="11934"/>
                  </a:lnTo>
                  <a:lnTo>
                    <a:pt x="51250" y="12213"/>
                  </a:lnTo>
                  <a:lnTo>
                    <a:pt x="51194" y="12324"/>
                  </a:lnTo>
                  <a:lnTo>
                    <a:pt x="51194" y="12492"/>
                  </a:lnTo>
                  <a:lnTo>
                    <a:pt x="51194" y="12659"/>
                  </a:lnTo>
                  <a:lnTo>
                    <a:pt x="51250" y="12826"/>
                  </a:lnTo>
                  <a:lnTo>
                    <a:pt x="51417" y="13105"/>
                  </a:lnTo>
                  <a:lnTo>
                    <a:pt x="51696" y="13272"/>
                  </a:lnTo>
                  <a:lnTo>
                    <a:pt x="51808" y="13328"/>
                  </a:lnTo>
                  <a:lnTo>
                    <a:pt x="52142" y="13328"/>
                  </a:lnTo>
                  <a:lnTo>
                    <a:pt x="52309" y="13272"/>
                  </a:lnTo>
                  <a:lnTo>
                    <a:pt x="52588" y="13105"/>
                  </a:lnTo>
                  <a:lnTo>
                    <a:pt x="52756" y="12826"/>
                  </a:lnTo>
                  <a:lnTo>
                    <a:pt x="52811" y="12659"/>
                  </a:lnTo>
                  <a:lnTo>
                    <a:pt x="52811" y="12492"/>
                  </a:lnTo>
                  <a:lnTo>
                    <a:pt x="52811" y="12324"/>
                  </a:lnTo>
                  <a:lnTo>
                    <a:pt x="52756" y="12213"/>
                  </a:lnTo>
                  <a:lnTo>
                    <a:pt x="52588" y="11934"/>
                  </a:lnTo>
                  <a:lnTo>
                    <a:pt x="52309" y="11767"/>
                  </a:lnTo>
                  <a:lnTo>
                    <a:pt x="52142" y="11711"/>
                  </a:lnTo>
                  <a:close/>
                  <a:moveTo>
                    <a:pt x="56938" y="11711"/>
                  </a:moveTo>
                  <a:lnTo>
                    <a:pt x="56771" y="11767"/>
                  </a:lnTo>
                  <a:lnTo>
                    <a:pt x="56492" y="11934"/>
                  </a:lnTo>
                  <a:lnTo>
                    <a:pt x="56325" y="12213"/>
                  </a:lnTo>
                  <a:lnTo>
                    <a:pt x="56269" y="12324"/>
                  </a:lnTo>
                  <a:lnTo>
                    <a:pt x="56269" y="12492"/>
                  </a:lnTo>
                  <a:lnTo>
                    <a:pt x="56269" y="12659"/>
                  </a:lnTo>
                  <a:lnTo>
                    <a:pt x="56325" y="12826"/>
                  </a:lnTo>
                  <a:lnTo>
                    <a:pt x="56492" y="13105"/>
                  </a:lnTo>
                  <a:lnTo>
                    <a:pt x="56771" y="13272"/>
                  </a:lnTo>
                  <a:lnTo>
                    <a:pt x="56938" y="13328"/>
                  </a:lnTo>
                  <a:lnTo>
                    <a:pt x="57273" y="13328"/>
                  </a:lnTo>
                  <a:lnTo>
                    <a:pt x="57440" y="13272"/>
                  </a:lnTo>
                  <a:lnTo>
                    <a:pt x="57663" y="13105"/>
                  </a:lnTo>
                  <a:lnTo>
                    <a:pt x="57830" y="12826"/>
                  </a:lnTo>
                  <a:lnTo>
                    <a:pt x="57886" y="12659"/>
                  </a:lnTo>
                  <a:lnTo>
                    <a:pt x="57942" y="12492"/>
                  </a:lnTo>
                  <a:lnTo>
                    <a:pt x="57886" y="12324"/>
                  </a:lnTo>
                  <a:lnTo>
                    <a:pt x="57830" y="12213"/>
                  </a:lnTo>
                  <a:lnTo>
                    <a:pt x="57663" y="11934"/>
                  </a:lnTo>
                  <a:lnTo>
                    <a:pt x="57440" y="11767"/>
                  </a:lnTo>
                  <a:lnTo>
                    <a:pt x="57273" y="11711"/>
                  </a:lnTo>
                  <a:close/>
                  <a:moveTo>
                    <a:pt x="62013" y="11711"/>
                  </a:moveTo>
                  <a:lnTo>
                    <a:pt x="61846" y="11767"/>
                  </a:lnTo>
                  <a:lnTo>
                    <a:pt x="61567" y="11934"/>
                  </a:lnTo>
                  <a:lnTo>
                    <a:pt x="61399" y="12213"/>
                  </a:lnTo>
                  <a:lnTo>
                    <a:pt x="61344" y="12324"/>
                  </a:lnTo>
                  <a:lnTo>
                    <a:pt x="61344" y="12492"/>
                  </a:lnTo>
                  <a:lnTo>
                    <a:pt x="61344" y="12659"/>
                  </a:lnTo>
                  <a:lnTo>
                    <a:pt x="61399" y="12826"/>
                  </a:lnTo>
                  <a:lnTo>
                    <a:pt x="61567" y="13105"/>
                  </a:lnTo>
                  <a:lnTo>
                    <a:pt x="61846" y="13272"/>
                  </a:lnTo>
                  <a:lnTo>
                    <a:pt x="62013" y="13328"/>
                  </a:lnTo>
                  <a:lnTo>
                    <a:pt x="62347" y="13328"/>
                  </a:lnTo>
                  <a:lnTo>
                    <a:pt x="62515" y="13272"/>
                  </a:lnTo>
                  <a:lnTo>
                    <a:pt x="62738" y="13105"/>
                  </a:lnTo>
                  <a:lnTo>
                    <a:pt x="62961" y="12826"/>
                  </a:lnTo>
                  <a:lnTo>
                    <a:pt x="62961" y="12659"/>
                  </a:lnTo>
                  <a:lnTo>
                    <a:pt x="63017" y="12492"/>
                  </a:lnTo>
                  <a:lnTo>
                    <a:pt x="62961" y="12324"/>
                  </a:lnTo>
                  <a:lnTo>
                    <a:pt x="62961" y="12213"/>
                  </a:lnTo>
                  <a:lnTo>
                    <a:pt x="62738" y="11934"/>
                  </a:lnTo>
                  <a:lnTo>
                    <a:pt x="62515" y="11767"/>
                  </a:lnTo>
                  <a:lnTo>
                    <a:pt x="62347" y="11711"/>
                  </a:lnTo>
                  <a:close/>
                  <a:moveTo>
                    <a:pt x="72051" y="11711"/>
                  </a:moveTo>
                  <a:lnTo>
                    <a:pt x="71884" y="11767"/>
                  </a:lnTo>
                  <a:lnTo>
                    <a:pt x="71605" y="11934"/>
                  </a:lnTo>
                  <a:lnTo>
                    <a:pt x="71438" y="12213"/>
                  </a:lnTo>
                  <a:lnTo>
                    <a:pt x="71382" y="12324"/>
                  </a:lnTo>
                  <a:lnTo>
                    <a:pt x="71382" y="12492"/>
                  </a:lnTo>
                  <a:lnTo>
                    <a:pt x="71382" y="12659"/>
                  </a:lnTo>
                  <a:lnTo>
                    <a:pt x="71438" y="12826"/>
                  </a:lnTo>
                  <a:lnTo>
                    <a:pt x="71605" y="13105"/>
                  </a:lnTo>
                  <a:lnTo>
                    <a:pt x="71884" y="13272"/>
                  </a:lnTo>
                  <a:lnTo>
                    <a:pt x="72051" y="13328"/>
                  </a:lnTo>
                  <a:lnTo>
                    <a:pt x="72386" y="13328"/>
                  </a:lnTo>
                  <a:lnTo>
                    <a:pt x="72553" y="13272"/>
                  </a:lnTo>
                  <a:lnTo>
                    <a:pt x="72776" y="13105"/>
                  </a:lnTo>
                  <a:lnTo>
                    <a:pt x="72999" y="12826"/>
                  </a:lnTo>
                  <a:lnTo>
                    <a:pt x="72999" y="12659"/>
                  </a:lnTo>
                  <a:lnTo>
                    <a:pt x="73055" y="12492"/>
                  </a:lnTo>
                  <a:lnTo>
                    <a:pt x="72999" y="12324"/>
                  </a:lnTo>
                  <a:lnTo>
                    <a:pt x="72999" y="12213"/>
                  </a:lnTo>
                  <a:lnTo>
                    <a:pt x="72776" y="11934"/>
                  </a:lnTo>
                  <a:lnTo>
                    <a:pt x="72553" y="11767"/>
                  </a:lnTo>
                  <a:lnTo>
                    <a:pt x="72386" y="11711"/>
                  </a:lnTo>
                  <a:close/>
                  <a:moveTo>
                    <a:pt x="80472" y="11711"/>
                  </a:moveTo>
                  <a:lnTo>
                    <a:pt x="80304" y="11767"/>
                  </a:lnTo>
                  <a:lnTo>
                    <a:pt x="80081" y="11934"/>
                  </a:lnTo>
                  <a:lnTo>
                    <a:pt x="79914" y="12213"/>
                  </a:lnTo>
                  <a:lnTo>
                    <a:pt x="79858" y="12324"/>
                  </a:lnTo>
                  <a:lnTo>
                    <a:pt x="79803" y="12492"/>
                  </a:lnTo>
                  <a:lnTo>
                    <a:pt x="79858" y="12659"/>
                  </a:lnTo>
                  <a:lnTo>
                    <a:pt x="79914" y="12826"/>
                  </a:lnTo>
                  <a:lnTo>
                    <a:pt x="80081" y="13105"/>
                  </a:lnTo>
                  <a:lnTo>
                    <a:pt x="80304" y="13272"/>
                  </a:lnTo>
                  <a:lnTo>
                    <a:pt x="80472" y="13328"/>
                  </a:lnTo>
                  <a:lnTo>
                    <a:pt x="80806" y="13328"/>
                  </a:lnTo>
                  <a:lnTo>
                    <a:pt x="80974" y="13272"/>
                  </a:lnTo>
                  <a:lnTo>
                    <a:pt x="81252" y="13105"/>
                  </a:lnTo>
                  <a:lnTo>
                    <a:pt x="81420" y="12826"/>
                  </a:lnTo>
                  <a:lnTo>
                    <a:pt x="81476" y="12659"/>
                  </a:lnTo>
                  <a:lnTo>
                    <a:pt x="81476" y="12492"/>
                  </a:lnTo>
                  <a:lnTo>
                    <a:pt x="81476" y="12324"/>
                  </a:lnTo>
                  <a:lnTo>
                    <a:pt x="81420" y="12213"/>
                  </a:lnTo>
                  <a:lnTo>
                    <a:pt x="81252" y="11934"/>
                  </a:lnTo>
                  <a:lnTo>
                    <a:pt x="80974" y="11767"/>
                  </a:lnTo>
                  <a:lnTo>
                    <a:pt x="80806" y="11711"/>
                  </a:lnTo>
                  <a:close/>
                  <a:moveTo>
                    <a:pt x="90621" y="11711"/>
                  </a:moveTo>
                  <a:lnTo>
                    <a:pt x="90510" y="11767"/>
                  </a:lnTo>
                  <a:lnTo>
                    <a:pt x="90231" y="11934"/>
                  </a:lnTo>
                  <a:lnTo>
                    <a:pt x="90064" y="12213"/>
                  </a:lnTo>
                  <a:lnTo>
                    <a:pt x="90008" y="12324"/>
                  </a:lnTo>
                  <a:lnTo>
                    <a:pt x="90008" y="12492"/>
                  </a:lnTo>
                  <a:lnTo>
                    <a:pt x="90008" y="12659"/>
                  </a:lnTo>
                  <a:lnTo>
                    <a:pt x="90064" y="12826"/>
                  </a:lnTo>
                  <a:lnTo>
                    <a:pt x="90231" y="13105"/>
                  </a:lnTo>
                  <a:lnTo>
                    <a:pt x="90510" y="13272"/>
                  </a:lnTo>
                  <a:lnTo>
                    <a:pt x="90621" y="13328"/>
                  </a:lnTo>
                  <a:lnTo>
                    <a:pt x="90956" y="13328"/>
                  </a:lnTo>
                  <a:lnTo>
                    <a:pt x="91123" y="13272"/>
                  </a:lnTo>
                  <a:lnTo>
                    <a:pt x="91402" y="13105"/>
                  </a:lnTo>
                  <a:lnTo>
                    <a:pt x="91569" y="12826"/>
                  </a:lnTo>
                  <a:lnTo>
                    <a:pt x="91625" y="12659"/>
                  </a:lnTo>
                  <a:lnTo>
                    <a:pt x="91625" y="12492"/>
                  </a:lnTo>
                  <a:lnTo>
                    <a:pt x="91625" y="12324"/>
                  </a:lnTo>
                  <a:lnTo>
                    <a:pt x="91569" y="12213"/>
                  </a:lnTo>
                  <a:lnTo>
                    <a:pt x="91402" y="11934"/>
                  </a:lnTo>
                  <a:lnTo>
                    <a:pt x="91123" y="11767"/>
                  </a:lnTo>
                  <a:lnTo>
                    <a:pt x="90956" y="11711"/>
                  </a:lnTo>
                  <a:close/>
                  <a:moveTo>
                    <a:pt x="98986" y="11711"/>
                  </a:moveTo>
                  <a:lnTo>
                    <a:pt x="98875" y="11767"/>
                  </a:lnTo>
                  <a:lnTo>
                    <a:pt x="98596" y="11934"/>
                  </a:lnTo>
                  <a:lnTo>
                    <a:pt x="98429" y="12213"/>
                  </a:lnTo>
                  <a:lnTo>
                    <a:pt x="98373" y="12324"/>
                  </a:lnTo>
                  <a:lnTo>
                    <a:pt x="98373" y="12492"/>
                  </a:lnTo>
                  <a:lnTo>
                    <a:pt x="98373" y="12659"/>
                  </a:lnTo>
                  <a:lnTo>
                    <a:pt x="98429" y="12826"/>
                  </a:lnTo>
                  <a:lnTo>
                    <a:pt x="98596" y="13105"/>
                  </a:lnTo>
                  <a:lnTo>
                    <a:pt x="98875" y="13272"/>
                  </a:lnTo>
                  <a:lnTo>
                    <a:pt x="98986" y="13328"/>
                  </a:lnTo>
                  <a:lnTo>
                    <a:pt x="99321" y="13328"/>
                  </a:lnTo>
                  <a:lnTo>
                    <a:pt x="99488" y="13272"/>
                  </a:lnTo>
                  <a:lnTo>
                    <a:pt x="99767" y="13105"/>
                  </a:lnTo>
                  <a:lnTo>
                    <a:pt x="99934" y="12826"/>
                  </a:lnTo>
                  <a:lnTo>
                    <a:pt x="99990" y="12659"/>
                  </a:lnTo>
                  <a:lnTo>
                    <a:pt x="99990" y="12492"/>
                  </a:lnTo>
                  <a:lnTo>
                    <a:pt x="99990" y="12324"/>
                  </a:lnTo>
                  <a:lnTo>
                    <a:pt x="99934" y="12213"/>
                  </a:lnTo>
                  <a:lnTo>
                    <a:pt x="99767" y="11934"/>
                  </a:lnTo>
                  <a:lnTo>
                    <a:pt x="99488" y="11767"/>
                  </a:lnTo>
                  <a:lnTo>
                    <a:pt x="99321" y="11711"/>
                  </a:lnTo>
                  <a:close/>
                  <a:moveTo>
                    <a:pt x="109080" y="11711"/>
                  </a:moveTo>
                  <a:lnTo>
                    <a:pt x="108969" y="11767"/>
                  </a:lnTo>
                  <a:lnTo>
                    <a:pt x="108690" y="11934"/>
                  </a:lnTo>
                  <a:lnTo>
                    <a:pt x="108523" y="12213"/>
                  </a:lnTo>
                  <a:lnTo>
                    <a:pt x="108467" y="12324"/>
                  </a:lnTo>
                  <a:lnTo>
                    <a:pt x="108467" y="12492"/>
                  </a:lnTo>
                  <a:lnTo>
                    <a:pt x="108467" y="12659"/>
                  </a:lnTo>
                  <a:lnTo>
                    <a:pt x="108523" y="12826"/>
                  </a:lnTo>
                  <a:lnTo>
                    <a:pt x="108690" y="13105"/>
                  </a:lnTo>
                  <a:lnTo>
                    <a:pt x="108969" y="13272"/>
                  </a:lnTo>
                  <a:lnTo>
                    <a:pt x="109080" y="13328"/>
                  </a:lnTo>
                  <a:lnTo>
                    <a:pt x="109415" y="13328"/>
                  </a:lnTo>
                  <a:lnTo>
                    <a:pt x="109582" y="13272"/>
                  </a:lnTo>
                  <a:lnTo>
                    <a:pt x="109861" y="13105"/>
                  </a:lnTo>
                  <a:lnTo>
                    <a:pt x="110028" y="12826"/>
                  </a:lnTo>
                  <a:lnTo>
                    <a:pt x="110084" y="12659"/>
                  </a:lnTo>
                  <a:lnTo>
                    <a:pt x="110084" y="12492"/>
                  </a:lnTo>
                  <a:lnTo>
                    <a:pt x="110084" y="12324"/>
                  </a:lnTo>
                  <a:lnTo>
                    <a:pt x="110028" y="12213"/>
                  </a:lnTo>
                  <a:lnTo>
                    <a:pt x="109861" y="11934"/>
                  </a:lnTo>
                  <a:lnTo>
                    <a:pt x="109582" y="11767"/>
                  </a:lnTo>
                  <a:lnTo>
                    <a:pt x="109415" y="11711"/>
                  </a:lnTo>
                  <a:close/>
                  <a:moveTo>
                    <a:pt x="112482" y="11711"/>
                  </a:moveTo>
                  <a:lnTo>
                    <a:pt x="112315" y="11767"/>
                  </a:lnTo>
                  <a:lnTo>
                    <a:pt x="112036" y="11934"/>
                  </a:lnTo>
                  <a:lnTo>
                    <a:pt x="111869" y="12213"/>
                  </a:lnTo>
                  <a:lnTo>
                    <a:pt x="111813" y="12324"/>
                  </a:lnTo>
                  <a:lnTo>
                    <a:pt x="111813" y="12492"/>
                  </a:lnTo>
                  <a:lnTo>
                    <a:pt x="111813" y="12659"/>
                  </a:lnTo>
                  <a:lnTo>
                    <a:pt x="111869" y="12826"/>
                  </a:lnTo>
                  <a:lnTo>
                    <a:pt x="112036" y="13105"/>
                  </a:lnTo>
                  <a:lnTo>
                    <a:pt x="112315" y="13272"/>
                  </a:lnTo>
                  <a:lnTo>
                    <a:pt x="112482" y="13328"/>
                  </a:lnTo>
                  <a:lnTo>
                    <a:pt x="112817" y="13328"/>
                  </a:lnTo>
                  <a:lnTo>
                    <a:pt x="112984" y="13272"/>
                  </a:lnTo>
                  <a:lnTo>
                    <a:pt x="113207" y="13105"/>
                  </a:lnTo>
                  <a:lnTo>
                    <a:pt x="113430" y="12826"/>
                  </a:lnTo>
                  <a:lnTo>
                    <a:pt x="113430" y="12659"/>
                  </a:lnTo>
                  <a:lnTo>
                    <a:pt x="113486" y="12492"/>
                  </a:lnTo>
                  <a:lnTo>
                    <a:pt x="113430" y="12324"/>
                  </a:lnTo>
                  <a:lnTo>
                    <a:pt x="113430" y="12213"/>
                  </a:lnTo>
                  <a:lnTo>
                    <a:pt x="113207" y="11934"/>
                  </a:lnTo>
                  <a:lnTo>
                    <a:pt x="112984" y="11767"/>
                  </a:lnTo>
                  <a:lnTo>
                    <a:pt x="112817" y="11711"/>
                  </a:lnTo>
                  <a:close/>
                  <a:moveTo>
                    <a:pt x="115828" y="11711"/>
                  </a:moveTo>
                  <a:lnTo>
                    <a:pt x="115661" y="11767"/>
                  </a:lnTo>
                  <a:lnTo>
                    <a:pt x="115438" y="11934"/>
                  </a:lnTo>
                  <a:lnTo>
                    <a:pt x="115270" y="12213"/>
                  </a:lnTo>
                  <a:lnTo>
                    <a:pt x="115215" y="12324"/>
                  </a:lnTo>
                  <a:lnTo>
                    <a:pt x="115159" y="12492"/>
                  </a:lnTo>
                  <a:lnTo>
                    <a:pt x="115215" y="12659"/>
                  </a:lnTo>
                  <a:lnTo>
                    <a:pt x="115270" y="12826"/>
                  </a:lnTo>
                  <a:lnTo>
                    <a:pt x="115438" y="13105"/>
                  </a:lnTo>
                  <a:lnTo>
                    <a:pt x="115661" y="13272"/>
                  </a:lnTo>
                  <a:lnTo>
                    <a:pt x="115828" y="13328"/>
                  </a:lnTo>
                  <a:lnTo>
                    <a:pt x="116163" y="13328"/>
                  </a:lnTo>
                  <a:lnTo>
                    <a:pt x="116330" y="13272"/>
                  </a:lnTo>
                  <a:lnTo>
                    <a:pt x="116609" y="13105"/>
                  </a:lnTo>
                  <a:lnTo>
                    <a:pt x="116776" y="12826"/>
                  </a:lnTo>
                  <a:lnTo>
                    <a:pt x="116832" y="12659"/>
                  </a:lnTo>
                  <a:lnTo>
                    <a:pt x="116832" y="12492"/>
                  </a:lnTo>
                  <a:lnTo>
                    <a:pt x="116832" y="12324"/>
                  </a:lnTo>
                  <a:lnTo>
                    <a:pt x="116776" y="12213"/>
                  </a:lnTo>
                  <a:lnTo>
                    <a:pt x="116609" y="11934"/>
                  </a:lnTo>
                  <a:lnTo>
                    <a:pt x="116330" y="11767"/>
                  </a:lnTo>
                  <a:lnTo>
                    <a:pt x="116163" y="11711"/>
                  </a:lnTo>
                  <a:close/>
                  <a:moveTo>
                    <a:pt x="120903" y="11711"/>
                  </a:moveTo>
                  <a:lnTo>
                    <a:pt x="120736" y="11767"/>
                  </a:lnTo>
                  <a:lnTo>
                    <a:pt x="120512" y="11934"/>
                  </a:lnTo>
                  <a:lnTo>
                    <a:pt x="120345" y="12213"/>
                  </a:lnTo>
                  <a:lnTo>
                    <a:pt x="120289" y="12324"/>
                  </a:lnTo>
                  <a:lnTo>
                    <a:pt x="120234" y="12492"/>
                  </a:lnTo>
                  <a:lnTo>
                    <a:pt x="120289" y="12659"/>
                  </a:lnTo>
                  <a:lnTo>
                    <a:pt x="120345" y="12826"/>
                  </a:lnTo>
                  <a:lnTo>
                    <a:pt x="120512" y="13105"/>
                  </a:lnTo>
                  <a:lnTo>
                    <a:pt x="120736" y="13272"/>
                  </a:lnTo>
                  <a:lnTo>
                    <a:pt x="120903" y="13328"/>
                  </a:lnTo>
                  <a:lnTo>
                    <a:pt x="121237" y="13328"/>
                  </a:lnTo>
                  <a:lnTo>
                    <a:pt x="121405" y="13272"/>
                  </a:lnTo>
                  <a:lnTo>
                    <a:pt x="121684" y="13105"/>
                  </a:lnTo>
                  <a:lnTo>
                    <a:pt x="121851" y="12826"/>
                  </a:lnTo>
                  <a:lnTo>
                    <a:pt x="121907" y="12659"/>
                  </a:lnTo>
                  <a:lnTo>
                    <a:pt x="121907" y="12492"/>
                  </a:lnTo>
                  <a:lnTo>
                    <a:pt x="121907" y="12324"/>
                  </a:lnTo>
                  <a:lnTo>
                    <a:pt x="121851" y="12213"/>
                  </a:lnTo>
                  <a:lnTo>
                    <a:pt x="121684" y="11934"/>
                  </a:lnTo>
                  <a:lnTo>
                    <a:pt x="121405" y="11767"/>
                  </a:lnTo>
                  <a:lnTo>
                    <a:pt x="121237" y="11711"/>
                  </a:lnTo>
                  <a:close/>
                  <a:moveTo>
                    <a:pt x="124249" y="11711"/>
                  </a:moveTo>
                  <a:lnTo>
                    <a:pt x="124082" y="11767"/>
                  </a:lnTo>
                  <a:lnTo>
                    <a:pt x="123803" y="11934"/>
                  </a:lnTo>
                  <a:lnTo>
                    <a:pt x="123635" y="12213"/>
                  </a:lnTo>
                  <a:lnTo>
                    <a:pt x="123580" y="12324"/>
                  </a:lnTo>
                  <a:lnTo>
                    <a:pt x="123580" y="12492"/>
                  </a:lnTo>
                  <a:lnTo>
                    <a:pt x="123580" y="12659"/>
                  </a:lnTo>
                  <a:lnTo>
                    <a:pt x="123635" y="12826"/>
                  </a:lnTo>
                  <a:lnTo>
                    <a:pt x="123803" y="13105"/>
                  </a:lnTo>
                  <a:lnTo>
                    <a:pt x="124082" y="13272"/>
                  </a:lnTo>
                  <a:lnTo>
                    <a:pt x="124249" y="13328"/>
                  </a:lnTo>
                  <a:lnTo>
                    <a:pt x="124583" y="13328"/>
                  </a:lnTo>
                  <a:lnTo>
                    <a:pt x="124751" y="13272"/>
                  </a:lnTo>
                  <a:lnTo>
                    <a:pt x="124974" y="13105"/>
                  </a:lnTo>
                  <a:lnTo>
                    <a:pt x="125197" y="12826"/>
                  </a:lnTo>
                  <a:lnTo>
                    <a:pt x="125253" y="12659"/>
                  </a:lnTo>
                  <a:lnTo>
                    <a:pt x="125253" y="12492"/>
                  </a:lnTo>
                  <a:lnTo>
                    <a:pt x="125253" y="12324"/>
                  </a:lnTo>
                  <a:lnTo>
                    <a:pt x="125197" y="12213"/>
                  </a:lnTo>
                  <a:lnTo>
                    <a:pt x="124974" y="11934"/>
                  </a:lnTo>
                  <a:lnTo>
                    <a:pt x="124751" y="11767"/>
                  </a:lnTo>
                  <a:lnTo>
                    <a:pt x="124583" y="11711"/>
                  </a:lnTo>
                  <a:close/>
                  <a:moveTo>
                    <a:pt x="136016" y="11711"/>
                  </a:moveTo>
                  <a:lnTo>
                    <a:pt x="135848" y="11767"/>
                  </a:lnTo>
                  <a:lnTo>
                    <a:pt x="135570" y="11934"/>
                  </a:lnTo>
                  <a:lnTo>
                    <a:pt x="135402" y="12213"/>
                  </a:lnTo>
                  <a:lnTo>
                    <a:pt x="135346" y="12324"/>
                  </a:lnTo>
                  <a:lnTo>
                    <a:pt x="135346" y="12492"/>
                  </a:lnTo>
                  <a:lnTo>
                    <a:pt x="135346" y="12659"/>
                  </a:lnTo>
                  <a:lnTo>
                    <a:pt x="135402" y="12826"/>
                  </a:lnTo>
                  <a:lnTo>
                    <a:pt x="135570" y="13105"/>
                  </a:lnTo>
                  <a:lnTo>
                    <a:pt x="135848" y="13272"/>
                  </a:lnTo>
                  <a:lnTo>
                    <a:pt x="136016" y="13328"/>
                  </a:lnTo>
                  <a:lnTo>
                    <a:pt x="136350" y="13328"/>
                  </a:lnTo>
                  <a:lnTo>
                    <a:pt x="136462" y="13272"/>
                  </a:lnTo>
                  <a:lnTo>
                    <a:pt x="136741" y="13105"/>
                  </a:lnTo>
                  <a:lnTo>
                    <a:pt x="136908" y="12826"/>
                  </a:lnTo>
                  <a:lnTo>
                    <a:pt x="136964" y="12659"/>
                  </a:lnTo>
                  <a:lnTo>
                    <a:pt x="137019" y="12492"/>
                  </a:lnTo>
                  <a:lnTo>
                    <a:pt x="136964" y="12324"/>
                  </a:lnTo>
                  <a:lnTo>
                    <a:pt x="136908" y="12213"/>
                  </a:lnTo>
                  <a:lnTo>
                    <a:pt x="136741" y="11934"/>
                  </a:lnTo>
                  <a:lnTo>
                    <a:pt x="136462" y="11767"/>
                  </a:lnTo>
                  <a:lnTo>
                    <a:pt x="136350" y="11711"/>
                  </a:lnTo>
                  <a:close/>
                  <a:moveTo>
                    <a:pt x="144325" y="11711"/>
                  </a:moveTo>
                  <a:lnTo>
                    <a:pt x="144158" y="11767"/>
                  </a:lnTo>
                  <a:lnTo>
                    <a:pt x="143935" y="11934"/>
                  </a:lnTo>
                  <a:lnTo>
                    <a:pt x="143712" y="12213"/>
                  </a:lnTo>
                  <a:lnTo>
                    <a:pt x="143656" y="12324"/>
                  </a:lnTo>
                  <a:lnTo>
                    <a:pt x="143656" y="12492"/>
                  </a:lnTo>
                  <a:lnTo>
                    <a:pt x="143656" y="12659"/>
                  </a:lnTo>
                  <a:lnTo>
                    <a:pt x="143712" y="12826"/>
                  </a:lnTo>
                  <a:lnTo>
                    <a:pt x="143935" y="13105"/>
                  </a:lnTo>
                  <a:lnTo>
                    <a:pt x="144158" y="13272"/>
                  </a:lnTo>
                  <a:lnTo>
                    <a:pt x="144325" y="13328"/>
                  </a:lnTo>
                  <a:lnTo>
                    <a:pt x="144660" y="13328"/>
                  </a:lnTo>
                  <a:lnTo>
                    <a:pt x="144827" y="13272"/>
                  </a:lnTo>
                  <a:lnTo>
                    <a:pt x="145106" y="13105"/>
                  </a:lnTo>
                  <a:lnTo>
                    <a:pt x="145273" y="12826"/>
                  </a:lnTo>
                  <a:lnTo>
                    <a:pt x="145329" y="12659"/>
                  </a:lnTo>
                  <a:lnTo>
                    <a:pt x="145329" y="12492"/>
                  </a:lnTo>
                  <a:lnTo>
                    <a:pt x="145329" y="12324"/>
                  </a:lnTo>
                  <a:lnTo>
                    <a:pt x="145273" y="12213"/>
                  </a:lnTo>
                  <a:lnTo>
                    <a:pt x="145106" y="11934"/>
                  </a:lnTo>
                  <a:lnTo>
                    <a:pt x="144827" y="11767"/>
                  </a:lnTo>
                  <a:lnTo>
                    <a:pt x="144660" y="11711"/>
                  </a:lnTo>
                  <a:close/>
                  <a:moveTo>
                    <a:pt x="147615" y="11711"/>
                  </a:moveTo>
                  <a:lnTo>
                    <a:pt x="147504" y="11767"/>
                  </a:lnTo>
                  <a:lnTo>
                    <a:pt x="147225" y="11934"/>
                  </a:lnTo>
                  <a:lnTo>
                    <a:pt x="147058" y="12213"/>
                  </a:lnTo>
                  <a:lnTo>
                    <a:pt x="147002" y="12324"/>
                  </a:lnTo>
                  <a:lnTo>
                    <a:pt x="147002" y="12492"/>
                  </a:lnTo>
                  <a:lnTo>
                    <a:pt x="147002" y="12659"/>
                  </a:lnTo>
                  <a:lnTo>
                    <a:pt x="147058" y="12826"/>
                  </a:lnTo>
                  <a:lnTo>
                    <a:pt x="147225" y="13105"/>
                  </a:lnTo>
                  <a:lnTo>
                    <a:pt x="147504" y="13272"/>
                  </a:lnTo>
                  <a:lnTo>
                    <a:pt x="147615" y="13328"/>
                  </a:lnTo>
                  <a:lnTo>
                    <a:pt x="147950" y="13328"/>
                  </a:lnTo>
                  <a:lnTo>
                    <a:pt x="148117" y="13272"/>
                  </a:lnTo>
                  <a:lnTo>
                    <a:pt x="148396" y="13105"/>
                  </a:lnTo>
                  <a:lnTo>
                    <a:pt x="148563" y="12826"/>
                  </a:lnTo>
                  <a:lnTo>
                    <a:pt x="148619" y="12659"/>
                  </a:lnTo>
                  <a:lnTo>
                    <a:pt x="148619" y="12492"/>
                  </a:lnTo>
                  <a:lnTo>
                    <a:pt x="148619" y="12324"/>
                  </a:lnTo>
                  <a:lnTo>
                    <a:pt x="148563" y="12213"/>
                  </a:lnTo>
                  <a:lnTo>
                    <a:pt x="148396" y="11934"/>
                  </a:lnTo>
                  <a:lnTo>
                    <a:pt x="148117" y="11767"/>
                  </a:lnTo>
                  <a:lnTo>
                    <a:pt x="147950" y="11711"/>
                  </a:lnTo>
                  <a:close/>
                  <a:moveTo>
                    <a:pt x="152746" y="11711"/>
                  </a:moveTo>
                  <a:lnTo>
                    <a:pt x="152578" y="11767"/>
                  </a:lnTo>
                  <a:lnTo>
                    <a:pt x="152300" y="11934"/>
                  </a:lnTo>
                  <a:lnTo>
                    <a:pt x="152132" y="12213"/>
                  </a:lnTo>
                  <a:lnTo>
                    <a:pt x="152077" y="12324"/>
                  </a:lnTo>
                  <a:lnTo>
                    <a:pt x="152077" y="12492"/>
                  </a:lnTo>
                  <a:lnTo>
                    <a:pt x="152077" y="12659"/>
                  </a:lnTo>
                  <a:lnTo>
                    <a:pt x="152132" y="12826"/>
                  </a:lnTo>
                  <a:lnTo>
                    <a:pt x="152300" y="13105"/>
                  </a:lnTo>
                  <a:lnTo>
                    <a:pt x="152578" y="13272"/>
                  </a:lnTo>
                  <a:lnTo>
                    <a:pt x="152746" y="13328"/>
                  </a:lnTo>
                  <a:lnTo>
                    <a:pt x="153080" y="13328"/>
                  </a:lnTo>
                  <a:lnTo>
                    <a:pt x="153192" y="13272"/>
                  </a:lnTo>
                  <a:lnTo>
                    <a:pt x="153471" y="13105"/>
                  </a:lnTo>
                  <a:lnTo>
                    <a:pt x="153638" y="12826"/>
                  </a:lnTo>
                  <a:lnTo>
                    <a:pt x="153694" y="12659"/>
                  </a:lnTo>
                  <a:lnTo>
                    <a:pt x="153694" y="12492"/>
                  </a:lnTo>
                  <a:lnTo>
                    <a:pt x="153694" y="12324"/>
                  </a:lnTo>
                  <a:lnTo>
                    <a:pt x="153638" y="12213"/>
                  </a:lnTo>
                  <a:lnTo>
                    <a:pt x="153471" y="11934"/>
                  </a:lnTo>
                  <a:lnTo>
                    <a:pt x="153192" y="11767"/>
                  </a:lnTo>
                  <a:lnTo>
                    <a:pt x="153080" y="11711"/>
                  </a:lnTo>
                  <a:close/>
                  <a:moveTo>
                    <a:pt x="157821" y="11711"/>
                  </a:moveTo>
                  <a:lnTo>
                    <a:pt x="157653" y="11767"/>
                  </a:lnTo>
                  <a:lnTo>
                    <a:pt x="157374" y="11934"/>
                  </a:lnTo>
                  <a:lnTo>
                    <a:pt x="157207" y="12213"/>
                  </a:lnTo>
                  <a:lnTo>
                    <a:pt x="157151" y="12324"/>
                  </a:lnTo>
                  <a:lnTo>
                    <a:pt x="157151" y="12492"/>
                  </a:lnTo>
                  <a:lnTo>
                    <a:pt x="157151" y="12659"/>
                  </a:lnTo>
                  <a:lnTo>
                    <a:pt x="157207" y="12826"/>
                  </a:lnTo>
                  <a:lnTo>
                    <a:pt x="157374" y="13105"/>
                  </a:lnTo>
                  <a:lnTo>
                    <a:pt x="157653" y="13272"/>
                  </a:lnTo>
                  <a:lnTo>
                    <a:pt x="157821" y="13328"/>
                  </a:lnTo>
                  <a:lnTo>
                    <a:pt x="158155" y="13328"/>
                  </a:lnTo>
                  <a:lnTo>
                    <a:pt x="158322" y="13272"/>
                  </a:lnTo>
                  <a:lnTo>
                    <a:pt x="158546" y="13105"/>
                  </a:lnTo>
                  <a:lnTo>
                    <a:pt x="158713" y="12826"/>
                  </a:lnTo>
                  <a:lnTo>
                    <a:pt x="158769" y="12659"/>
                  </a:lnTo>
                  <a:lnTo>
                    <a:pt x="158824" y="12492"/>
                  </a:lnTo>
                  <a:lnTo>
                    <a:pt x="158769" y="12324"/>
                  </a:lnTo>
                  <a:lnTo>
                    <a:pt x="158713" y="12213"/>
                  </a:lnTo>
                  <a:lnTo>
                    <a:pt x="158546" y="11934"/>
                  </a:lnTo>
                  <a:lnTo>
                    <a:pt x="158322" y="11767"/>
                  </a:lnTo>
                  <a:lnTo>
                    <a:pt x="158155" y="11711"/>
                  </a:lnTo>
                  <a:close/>
                  <a:moveTo>
                    <a:pt x="167859" y="11711"/>
                  </a:moveTo>
                  <a:lnTo>
                    <a:pt x="167691" y="11767"/>
                  </a:lnTo>
                  <a:lnTo>
                    <a:pt x="167412" y="11934"/>
                  </a:lnTo>
                  <a:lnTo>
                    <a:pt x="167245" y="12213"/>
                  </a:lnTo>
                  <a:lnTo>
                    <a:pt x="167189" y="12324"/>
                  </a:lnTo>
                  <a:lnTo>
                    <a:pt x="167189" y="12492"/>
                  </a:lnTo>
                  <a:lnTo>
                    <a:pt x="167189" y="12659"/>
                  </a:lnTo>
                  <a:lnTo>
                    <a:pt x="167245" y="12826"/>
                  </a:lnTo>
                  <a:lnTo>
                    <a:pt x="167412" y="13105"/>
                  </a:lnTo>
                  <a:lnTo>
                    <a:pt x="167691" y="13272"/>
                  </a:lnTo>
                  <a:lnTo>
                    <a:pt x="167859" y="13328"/>
                  </a:lnTo>
                  <a:lnTo>
                    <a:pt x="168193" y="13328"/>
                  </a:lnTo>
                  <a:lnTo>
                    <a:pt x="168361" y="13272"/>
                  </a:lnTo>
                  <a:lnTo>
                    <a:pt x="168584" y="13105"/>
                  </a:lnTo>
                  <a:lnTo>
                    <a:pt x="168751" y="12826"/>
                  </a:lnTo>
                  <a:lnTo>
                    <a:pt x="168807" y="12659"/>
                  </a:lnTo>
                  <a:lnTo>
                    <a:pt x="168862" y="12492"/>
                  </a:lnTo>
                  <a:lnTo>
                    <a:pt x="168807" y="12324"/>
                  </a:lnTo>
                  <a:lnTo>
                    <a:pt x="168751" y="12213"/>
                  </a:lnTo>
                  <a:lnTo>
                    <a:pt x="168584" y="11934"/>
                  </a:lnTo>
                  <a:lnTo>
                    <a:pt x="168361" y="11767"/>
                  </a:lnTo>
                  <a:lnTo>
                    <a:pt x="168193" y="11711"/>
                  </a:lnTo>
                  <a:close/>
                  <a:moveTo>
                    <a:pt x="176279" y="11711"/>
                  </a:moveTo>
                  <a:lnTo>
                    <a:pt x="176112" y="11767"/>
                  </a:lnTo>
                  <a:lnTo>
                    <a:pt x="175889" y="11934"/>
                  </a:lnTo>
                  <a:lnTo>
                    <a:pt x="175666" y="12213"/>
                  </a:lnTo>
                  <a:lnTo>
                    <a:pt x="175666" y="12324"/>
                  </a:lnTo>
                  <a:lnTo>
                    <a:pt x="175610" y="12492"/>
                  </a:lnTo>
                  <a:lnTo>
                    <a:pt x="175666" y="12659"/>
                  </a:lnTo>
                  <a:lnTo>
                    <a:pt x="175666" y="12826"/>
                  </a:lnTo>
                  <a:lnTo>
                    <a:pt x="175889" y="13105"/>
                  </a:lnTo>
                  <a:lnTo>
                    <a:pt x="176112" y="13272"/>
                  </a:lnTo>
                  <a:lnTo>
                    <a:pt x="176279" y="13328"/>
                  </a:lnTo>
                  <a:lnTo>
                    <a:pt x="176614" y="13328"/>
                  </a:lnTo>
                  <a:lnTo>
                    <a:pt x="176781" y="13272"/>
                  </a:lnTo>
                  <a:lnTo>
                    <a:pt x="177060" y="13105"/>
                  </a:lnTo>
                  <a:lnTo>
                    <a:pt x="177227" y="12826"/>
                  </a:lnTo>
                  <a:lnTo>
                    <a:pt x="177283" y="12659"/>
                  </a:lnTo>
                  <a:lnTo>
                    <a:pt x="177283" y="12492"/>
                  </a:lnTo>
                  <a:lnTo>
                    <a:pt x="177283" y="12324"/>
                  </a:lnTo>
                  <a:lnTo>
                    <a:pt x="177227" y="12213"/>
                  </a:lnTo>
                  <a:lnTo>
                    <a:pt x="177060" y="11934"/>
                  </a:lnTo>
                  <a:lnTo>
                    <a:pt x="176781" y="11767"/>
                  </a:lnTo>
                  <a:lnTo>
                    <a:pt x="176614" y="11711"/>
                  </a:lnTo>
                  <a:close/>
                  <a:moveTo>
                    <a:pt x="186429" y="11711"/>
                  </a:moveTo>
                  <a:lnTo>
                    <a:pt x="186317" y="11767"/>
                  </a:lnTo>
                  <a:lnTo>
                    <a:pt x="186039" y="11934"/>
                  </a:lnTo>
                  <a:lnTo>
                    <a:pt x="185871" y="12213"/>
                  </a:lnTo>
                  <a:lnTo>
                    <a:pt x="185816" y="12324"/>
                  </a:lnTo>
                  <a:lnTo>
                    <a:pt x="185760" y="12492"/>
                  </a:lnTo>
                  <a:lnTo>
                    <a:pt x="185816" y="12659"/>
                  </a:lnTo>
                  <a:lnTo>
                    <a:pt x="185871" y="12826"/>
                  </a:lnTo>
                  <a:lnTo>
                    <a:pt x="186039" y="13105"/>
                  </a:lnTo>
                  <a:lnTo>
                    <a:pt x="186317" y="13272"/>
                  </a:lnTo>
                  <a:lnTo>
                    <a:pt x="186429" y="13328"/>
                  </a:lnTo>
                  <a:lnTo>
                    <a:pt x="186764" y="13328"/>
                  </a:lnTo>
                  <a:lnTo>
                    <a:pt x="186931" y="13272"/>
                  </a:lnTo>
                  <a:lnTo>
                    <a:pt x="187210" y="13105"/>
                  </a:lnTo>
                  <a:lnTo>
                    <a:pt x="187377" y="12826"/>
                  </a:lnTo>
                  <a:lnTo>
                    <a:pt x="187433" y="12659"/>
                  </a:lnTo>
                  <a:lnTo>
                    <a:pt x="187433" y="12492"/>
                  </a:lnTo>
                  <a:lnTo>
                    <a:pt x="187433" y="12324"/>
                  </a:lnTo>
                  <a:lnTo>
                    <a:pt x="187377" y="12213"/>
                  </a:lnTo>
                  <a:lnTo>
                    <a:pt x="187210" y="11934"/>
                  </a:lnTo>
                  <a:lnTo>
                    <a:pt x="186931" y="11767"/>
                  </a:lnTo>
                  <a:lnTo>
                    <a:pt x="186764" y="11711"/>
                  </a:lnTo>
                  <a:close/>
                  <a:moveTo>
                    <a:pt x="194794" y="11711"/>
                  </a:moveTo>
                  <a:lnTo>
                    <a:pt x="194683" y="11767"/>
                  </a:lnTo>
                  <a:lnTo>
                    <a:pt x="194404" y="11934"/>
                  </a:lnTo>
                  <a:lnTo>
                    <a:pt x="194236" y="12213"/>
                  </a:lnTo>
                  <a:lnTo>
                    <a:pt x="194181" y="12324"/>
                  </a:lnTo>
                  <a:lnTo>
                    <a:pt x="194125" y="12492"/>
                  </a:lnTo>
                  <a:lnTo>
                    <a:pt x="194181" y="12659"/>
                  </a:lnTo>
                  <a:lnTo>
                    <a:pt x="194236" y="12826"/>
                  </a:lnTo>
                  <a:lnTo>
                    <a:pt x="194404" y="13105"/>
                  </a:lnTo>
                  <a:lnTo>
                    <a:pt x="194683" y="13272"/>
                  </a:lnTo>
                  <a:lnTo>
                    <a:pt x="194794" y="13328"/>
                  </a:lnTo>
                  <a:lnTo>
                    <a:pt x="195129" y="13328"/>
                  </a:lnTo>
                  <a:lnTo>
                    <a:pt x="195296" y="13272"/>
                  </a:lnTo>
                  <a:lnTo>
                    <a:pt x="195575" y="13105"/>
                  </a:lnTo>
                  <a:lnTo>
                    <a:pt x="195742" y="12826"/>
                  </a:lnTo>
                  <a:lnTo>
                    <a:pt x="195798" y="12659"/>
                  </a:lnTo>
                  <a:lnTo>
                    <a:pt x="195798" y="12492"/>
                  </a:lnTo>
                  <a:lnTo>
                    <a:pt x="195798" y="12324"/>
                  </a:lnTo>
                  <a:lnTo>
                    <a:pt x="195742" y="12213"/>
                  </a:lnTo>
                  <a:lnTo>
                    <a:pt x="195575" y="11934"/>
                  </a:lnTo>
                  <a:lnTo>
                    <a:pt x="195296" y="11767"/>
                  </a:lnTo>
                  <a:lnTo>
                    <a:pt x="195129" y="11711"/>
                  </a:lnTo>
                  <a:close/>
                  <a:moveTo>
                    <a:pt x="204888" y="11711"/>
                  </a:moveTo>
                  <a:lnTo>
                    <a:pt x="204776" y="11767"/>
                  </a:lnTo>
                  <a:lnTo>
                    <a:pt x="204498" y="11934"/>
                  </a:lnTo>
                  <a:lnTo>
                    <a:pt x="204330" y="12213"/>
                  </a:lnTo>
                  <a:lnTo>
                    <a:pt x="204274" y="12324"/>
                  </a:lnTo>
                  <a:lnTo>
                    <a:pt x="204274" y="12492"/>
                  </a:lnTo>
                  <a:lnTo>
                    <a:pt x="204274" y="12659"/>
                  </a:lnTo>
                  <a:lnTo>
                    <a:pt x="204330" y="12826"/>
                  </a:lnTo>
                  <a:lnTo>
                    <a:pt x="204498" y="13105"/>
                  </a:lnTo>
                  <a:lnTo>
                    <a:pt x="204776" y="13272"/>
                  </a:lnTo>
                  <a:lnTo>
                    <a:pt x="204888" y="13328"/>
                  </a:lnTo>
                  <a:lnTo>
                    <a:pt x="205222" y="13328"/>
                  </a:lnTo>
                  <a:lnTo>
                    <a:pt x="205390" y="13272"/>
                  </a:lnTo>
                  <a:lnTo>
                    <a:pt x="205669" y="13105"/>
                  </a:lnTo>
                  <a:lnTo>
                    <a:pt x="205836" y="12826"/>
                  </a:lnTo>
                  <a:lnTo>
                    <a:pt x="205892" y="12659"/>
                  </a:lnTo>
                  <a:lnTo>
                    <a:pt x="205892" y="12492"/>
                  </a:lnTo>
                  <a:lnTo>
                    <a:pt x="205892" y="12324"/>
                  </a:lnTo>
                  <a:lnTo>
                    <a:pt x="205836" y="12213"/>
                  </a:lnTo>
                  <a:lnTo>
                    <a:pt x="205669" y="11934"/>
                  </a:lnTo>
                  <a:lnTo>
                    <a:pt x="205390" y="11767"/>
                  </a:lnTo>
                  <a:lnTo>
                    <a:pt x="205222" y="11711"/>
                  </a:lnTo>
                  <a:close/>
                  <a:moveTo>
                    <a:pt x="208290" y="11711"/>
                  </a:moveTo>
                  <a:lnTo>
                    <a:pt x="208122" y="11767"/>
                  </a:lnTo>
                  <a:lnTo>
                    <a:pt x="207844" y="11934"/>
                  </a:lnTo>
                  <a:lnTo>
                    <a:pt x="207676" y="12213"/>
                  </a:lnTo>
                  <a:lnTo>
                    <a:pt x="207620" y="12324"/>
                  </a:lnTo>
                  <a:lnTo>
                    <a:pt x="207620" y="12492"/>
                  </a:lnTo>
                  <a:lnTo>
                    <a:pt x="207620" y="12659"/>
                  </a:lnTo>
                  <a:lnTo>
                    <a:pt x="207676" y="12826"/>
                  </a:lnTo>
                  <a:lnTo>
                    <a:pt x="207844" y="13105"/>
                  </a:lnTo>
                  <a:lnTo>
                    <a:pt x="208122" y="13272"/>
                  </a:lnTo>
                  <a:lnTo>
                    <a:pt x="208290" y="13328"/>
                  </a:lnTo>
                  <a:lnTo>
                    <a:pt x="208624" y="13328"/>
                  </a:lnTo>
                  <a:lnTo>
                    <a:pt x="208792" y="13272"/>
                  </a:lnTo>
                  <a:lnTo>
                    <a:pt x="209015" y="13105"/>
                  </a:lnTo>
                  <a:lnTo>
                    <a:pt x="209182" y="12826"/>
                  </a:lnTo>
                  <a:lnTo>
                    <a:pt x="209238" y="12659"/>
                  </a:lnTo>
                  <a:lnTo>
                    <a:pt x="209293" y="12492"/>
                  </a:lnTo>
                  <a:lnTo>
                    <a:pt x="209238" y="12324"/>
                  </a:lnTo>
                  <a:lnTo>
                    <a:pt x="209182" y="12213"/>
                  </a:lnTo>
                  <a:lnTo>
                    <a:pt x="209015" y="11934"/>
                  </a:lnTo>
                  <a:lnTo>
                    <a:pt x="208792" y="11767"/>
                  </a:lnTo>
                  <a:lnTo>
                    <a:pt x="208624" y="11711"/>
                  </a:lnTo>
                  <a:close/>
                  <a:moveTo>
                    <a:pt x="211636" y="11711"/>
                  </a:moveTo>
                  <a:lnTo>
                    <a:pt x="211468" y="11767"/>
                  </a:lnTo>
                  <a:lnTo>
                    <a:pt x="211245" y="11934"/>
                  </a:lnTo>
                  <a:lnTo>
                    <a:pt x="211022" y="12213"/>
                  </a:lnTo>
                  <a:lnTo>
                    <a:pt x="211022" y="12324"/>
                  </a:lnTo>
                  <a:lnTo>
                    <a:pt x="210966" y="12492"/>
                  </a:lnTo>
                  <a:lnTo>
                    <a:pt x="211022" y="12659"/>
                  </a:lnTo>
                  <a:lnTo>
                    <a:pt x="211022" y="12826"/>
                  </a:lnTo>
                  <a:lnTo>
                    <a:pt x="211245" y="13105"/>
                  </a:lnTo>
                  <a:lnTo>
                    <a:pt x="211468" y="13272"/>
                  </a:lnTo>
                  <a:lnTo>
                    <a:pt x="211636" y="13328"/>
                  </a:lnTo>
                  <a:lnTo>
                    <a:pt x="211970" y="13328"/>
                  </a:lnTo>
                  <a:lnTo>
                    <a:pt x="212138" y="13272"/>
                  </a:lnTo>
                  <a:lnTo>
                    <a:pt x="212416" y="13105"/>
                  </a:lnTo>
                  <a:lnTo>
                    <a:pt x="212584" y="12826"/>
                  </a:lnTo>
                  <a:lnTo>
                    <a:pt x="212639" y="12659"/>
                  </a:lnTo>
                  <a:lnTo>
                    <a:pt x="212639" y="12492"/>
                  </a:lnTo>
                  <a:lnTo>
                    <a:pt x="212639" y="12324"/>
                  </a:lnTo>
                  <a:lnTo>
                    <a:pt x="212584" y="12213"/>
                  </a:lnTo>
                  <a:lnTo>
                    <a:pt x="212416" y="11934"/>
                  </a:lnTo>
                  <a:lnTo>
                    <a:pt x="212138" y="11767"/>
                  </a:lnTo>
                  <a:lnTo>
                    <a:pt x="211970" y="11711"/>
                  </a:lnTo>
                  <a:close/>
                  <a:moveTo>
                    <a:pt x="216710" y="11711"/>
                  </a:moveTo>
                  <a:lnTo>
                    <a:pt x="216543" y="11767"/>
                  </a:lnTo>
                  <a:lnTo>
                    <a:pt x="216320" y="11934"/>
                  </a:lnTo>
                  <a:lnTo>
                    <a:pt x="216097" y="12213"/>
                  </a:lnTo>
                  <a:lnTo>
                    <a:pt x="216097" y="12324"/>
                  </a:lnTo>
                  <a:lnTo>
                    <a:pt x="216041" y="12492"/>
                  </a:lnTo>
                  <a:lnTo>
                    <a:pt x="216097" y="12659"/>
                  </a:lnTo>
                  <a:lnTo>
                    <a:pt x="216097" y="12826"/>
                  </a:lnTo>
                  <a:lnTo>
                    <a:pt x="216320" y="13105"/>
                  </a:lnTo>
                  <a:lnTo>
                    <a:pt x="216543" y="13272"/>
                  </a:lnTo>
                  <a:lnTo>
                    <a:pt x="216710" y="13328"/>
                  </a:lnTo>
                  <a:lnTo>
                    <a:pt x="217045" y="13328"/>
                  </a:lnTo>
                  <a:lnTo>
                    <a:pt x="217212" y="13272"/>
                  </a:lnTo>
                  <a:lnTo>
                    <a:pt x="217491" y="13105"/>
                  </a:lnTo>
                  <a:lnTo>
                    <a:pt x="217659" y="12826"/>
                  </a:lnTo>
                  <a:lnTo>
                    <a:pt x="217714" y="12659"/>
                  </a:lnTo>
                  <a:lnTo>
                    <a:pt x="217714" y="12492"/>
                  </a:lnTo>
                  <a:lnTo>
                    <a:pt x="217714" y="12324"/>
                  </a:lnTo>
                  <a:lnTo>
                    <a:pt x="217659" y="12213"/>
                  </a:lnTo>
                  <a:lnTo>
                    <a:pt x="217491" y="11934"/>
                  </a:lnTo>
                  <a:lnTo>
                    <a:pt x="217212" y="11767"/>
                  </a:lnTo>
                  <a:lnTo>
                    <a:pt x="217045" y="11711"/>
                  </a:lnTo>
                  <a:close/>
                  <a:moveTo>
                    <a:pt x="220057" y="11711"/>
                  </a:moveTo>
                  <a:lnTo>
                    <a:pt x="219889" y="11767"/>
                  </a:lnTo>
                  <a:lnTo>
                    <a:pt x="219610" y="11934"/>
                  </a:lnTo>
                  <a:lnTo>
                    <a:pt x="219443" y="12213"/>
                  </a:lnTo>
                  <a:lnTo>
                    <a:pt x="219387" y="12324"/>
                  </a:lnTo>
                  <a:lnTo>
                    <a:pt x="219387" y="12492"/>
                  </a:lnTo>
                  <a:lnTo>
                    <a:pt x="219387" y="12659"/>
                  </a:lnTo>
                  <a:lnTo>
                    <a:pt x="219443" y="12826"/>
                  </a:lnTo>
                  <a:lnTo>
                    <a:pt x="219610" y="13105"/>
                  </a:lnTo>
                  <a:lnTo>
                    <a:pt x="219889" y="13272"/>
                  </a:lnTo>
                  <a:lnTo>
                    <a:pt x="220057" y="13328"/>
                  </a:lnTo>
                  <a:lnTo>
                    <a:pt x="220391" y="13328"/>
                  </a:lnTo>
                  <a:lnTo>
                    <a:pt x="220558" y="13272"/>
                  </a:lnTo>
                  <a:lnTo>
                    <a:pt x="220781" y="13105"/>
                  </a:lnTo>
                  <a:lnTo>
                    <a:pt x="221005" y="12826"/>
                  </a:lnTo>
                  <a:lnTo>
                    <a:pt x="221005" y="12659"/>
                  </a:lnTo>
                  <a:lnTo>
                    <a:pt x="221060" y="12492"/>
                  </a:lnTo>
                  <a:lnTo>
                    <a:pt x="221005" y="12324"/>
                  </a:lnTo>
                  <a:lnTo>
                    <a:pt x="221005" y="12213"/>
                  </a:lnTo>
                  <a:lnTo>
                    <a:pt x="220781" y="11934"/>
                  </a:lnTo>
                  <a:lnTo>
                    <a:pt x="220558" y="11767"/>
                  </a:lnTo>
                  <a:lnTo>
                    <a:pt x="220391" y="11711"/>
                  </a:lnTo>
                  <a:close/>
                  <a:moveTo>
                    <a:pt x="231823" y="11711"/>
                  </a:moveTo>
                  <a:lnTo>
                    <a:pt x="231656" y="11767"/>
                  </a:lnTo>
                  <a:lnTo>
                    <a:pt x="231377" y="11934"/>
                  </a:lnTo>
                  <a:lnTo>
                    <a:pt x="231210" y="12213"/>
                  </a:lnTo>
                  <a:lnTo>
                    <a:pt x="231154" y="12324"/>
                  </a:lnTo>
                  <a:lnTo>
                    <a:pt x="231154" y="12492"/>
                  </a:lnTo>
                  <a:lnTo>
                    <a:pt x="231154" y="12659"/>
                  </a:lnTo>
                  <a:lnTo>
                    <a:pt x="231210" y="12826"/>
                  </a:lnTo>
                  <a:lnTo>
                    <a:pt x="231377" y="13105"/>
                  </a:lnTo>
                  <a:lnTo>
                    <a:pt x="231656" y="13272"/>
                  </a:lnTo>
                  <a:lnTo>
                    <a:pt x="231823" y="13328"/>
                  </a:lnTo>
                  <a:lnTo>
                    <a:pt x="232158" y="13328"/>
                  </a:lnTo>
                  <a:lnTo>
                    <a:pt x="232269" y="13272"/>
                  </a:lnTo>
                  <a:lnTo>
                    <a:pt x="232548" y="13105"/>
                  </a:lnTo>
                  <a:lnTo>
                    <a:pt x="232716" y="12826"/>
                  </a:lnTo>
                  <a:lnTo>
                    <a:pt x="232771" y="12659"/>
                  </a:lnTo>
                  <a:lnTo>
                    <a:pt x="232771" y="12492"/>
                  </a:lnTo>
                  <a:lnTo>
                    <a:pt x="232771" y="12324"/>
                  </a:lnTo>
                  <a:lnTo>
                    <a:pt x="232716" y="12213"/>
                  </a:lnTo>
                  <a:lnTo>
                    <a:pt x="232548" y="11934"/>
                  </a:lnTo>
                  <a:lnTo>
                    <a:pt x="232269" y="11767"/>
                  </a:lnTo>
                  <a:lnTo>
                    <a:pt x="232158" y="11711"/>
                  </a:lnTo>
                  <a:close/>
                  <a:moveTo>
                    <a:pt x="240133" y="11711"/>
                  </a:moveTo>
                  <a:lnTo>
                    <a:pt x="239965" y="11767"/>
                  </a:lnTo>
                  <a:lnTo>
                    <a:pt x="239742" y="11934"/>
                  </a:lnTo>
                  <a:lnTo>
                    <a:pt x="239519" y="12213"/>
                  </a:lnTo>
                  <a:lnTo>
                    <a:pt x="239519" y="12324"/>
                  </a:lnTo>
                  <a:lnTo>
                    <a:pt x="239463" y="12492"/>
                  </a:lnTo>
                  <a:lnTo>
                    <a:pt x="239519" y="12659"/>
                  </a:lnTo>
                  <a:lnTo>
                    <a:pt x="239519" y="12826"/>
                  </a:lnTo>
                  <a:lnTo>
                    <a:pt x="239742" y="13105"/>
                  </a:lnTo>
                  <a:lnTo>
                    <a:pt x="239965" y="13272"/>
                  </a:lnTo>
                  <a:lnTo>
                    <a:pt x="240133" y="13328"/>
                  </a:lnTo>
                  <a:lnTo>
                    <a:pt x="240467" y="13328"/>
                  </a:lnTo>
                  <a:lnTo>
                    <a:pt x="240635" y="13272"/>
                  </a:lnTo>
                  <a:lnTo>
                    <a:pt x="240913" y="13105"/>
                  </a:lnTo>
                  <a:lnTo>
                    <a:pt x="241081" y="12826"/>
                  </a:lnTo>
                  <a:lnTo>
                    <a:pt x="241136" y="12659"/>
                  </a:lnTo>
                  <a:lnTo>
                    <a:pt x="241136" y="12492"/>
                  </a:lnTo>
                  <a:lnTo>
                    <a:pt x="241136" y="12324"/>
                  </a:lnTo>
                  <a:lnTo>
                    <a:pt x="241081" y="12213"/>
                  </a:lnTo>
                  <a:lnTo>
                    <a:pt x="240913" y="11934"/>
                  </a:lnTo>
                  <a:lnTo>
                    <a:pt x="240635" y="11767"/>
                  </a:lnTo>
                  <a:lnTo>
                    <a:pt x="240467" y="11711"/>
                  </a:lnTo>
                  <a:close/>
                  <a:moveTo>
                    <a:pt x="243479" y="11711"/>
                  </a:moveTo>
                  <a:lnTo>
                    <a:pt x="243311" y="11767"/>
                  </a:lnTo>
                  <a:lnTo>
                    <a:pt x="243033" y="11934"/>
                  </a:lnTo>
                  <a:lnTo>
                    <a:pt x="242865" y="12213"/>
                  </a:lnTo>
                  <a:lnTo>
                    <a:pt x="242809" y="12324"/>
                  </a:lnTo>
                  <a:lnTo>
                    <a:pt x="242809" y="12492"/>
                  </a:lnTo>
                  <a:lnTo>
                    <a:pt x="242809" y="12659"/>
                  </a:lnTo>
                  <a:lnTo>
                    <a:pt x="242865" y="12826"/>
                  </a:lnTo>
                  <a:lnTo>
                    <a:pt x="243033" y="13105"/>
                  </a:lnTo>
                  <a:lnTo>
                    <a:pt x="243311" y="13272"/>
                  </a:lnTo>
                  <a:lnTo>
                    <a:pt x="243479" y="13328"/>
                  </a:lnTo>
                  <a:lnTo>
                    <a:pt x="243813" y="13328"/>
                  </a:lnTo>
                  <a:lnTo>
                    <a:pt x="243925" y="13272"/>
                  </a:lnTo>
                  <a:lnTo>
                    <a:pt x="244204" y="13105"/>
                  </a:lnTo>
                  <a:lnTo>
                    <a:pt x="244371" y="12826"/>
                  </a:lnTo>
                  <a:lnTo>
                    <a:pt x="244427" y="12659"/>
                  </a:lnTo>
                  <a:lnTo>
                    <a:pt x="244427" y="12492"/>
                  </a:lnTo>
                  <a:lnTo>
                    <a:pt x="244427" y="12324"/>
                  </a:lnTo>
                  <a:lnTo>
                    <a:pt x="244371" y="12213"/>
                  </a:lnTo>
                  <a:lnTo>
                    <a:pt x="244204" y="11934"/>
                  </a:lnTo>
                  <a:lnTo>
                    <a:pt x="243925" y="11767"/>
                  </a:lnTo>
                  <a:lnTo>
                    <a:pt x="243813" y="11711"/>
                  </a:lnTo>
                  <a:close/>
                  <a:moveTo>
                    <a:pt x="248553" y="11711"/>
                  </a:moveTo>
                  <a:lnTo>
                    <a:pt x="248386" y="11767"/>
                  </a:lnTo>
                  <a:lnTo>
                    <a:pt x="248107" y="11934"/>
                  </a:lnTo>
                  <a:lnTo>
                    <a:pt x="247940" y="12213"/>
                  </a:lnTo>
                  <a:lnTo>
                    <a:pt x="247884" y="12324"/>
                  </a:lnTo>
                  <a:lnTo>
                    <a:pt x="247884" y="12492"/>
                  </a:lnTo>
                  <a:lnTo>
                    <a:pt x="247884" y="12659"/>
                  </a:lnTo>
                  <a:lnTo>
                    <a:pt x="247940" y="12826"/>
                  </a:lnTo>
                  <a:lnTo>
                    <a:pt x="248107" y="13105"/>
                  </a:lnTo>
                  <a:lnTo>
                    <a:pt x="248386" y="13272"/>
                  </a:lnTo>
                  <a:lnTo>
                    <a:pt x="248553" y="13328"/>
                  </a:lnTo>
                  <a:lnTo>
                    <a:pt x="248888" y="13328"/>
                  </a:lnTo>
                  <a:lnTo>
                    <a:pt x="249055" y="13272"/>
                  </a:lnTo>
                  <a:lnTo>
                    <a:pt x="249278" y="13105"/>
                  </a:lnTo>
                  <a:lnTo>
                    <a:pt x="249446" y="12826"/>
                  </a:lnTo>
                  <a:lnTo>
                    <a:pt x="249501" y="12659"/>
                  </a:lnTo>
                  <a:lnTo>
                    <a:pt x="249557" y="12492"/>
                  </a:lnTo>
                  <a:lnTo>
                    <a:pt x="249501" y="12324"/>
                  </a:lnTo>
                  <a:lnTo>
                    <a:pt x="249446" y="12213"/>
                  </a:lnTo>
                  <a:lnTo>
                    <a:pt x="249278" y="11934"/>
                  </a:lnTo>
                  <a:lnTo>
                    <a:pt x="249055" y="11767"/>
                  </a:lnTo>
                  <a:lnTo>
                    <a:pt x="248888" y="11711"/>
                  </a:lnTo>
                  <a:close/>
                  <a:moveTo>
                    <a:pt x="253628" y="11711"/>
                  </a:moveTo>
                  <a:lnTo>
                    <a:pt x="253461" y="11767"/>
                  </a:lnTo>
                  <a:lnTo>
                    <a:pt x="253182" y="11934"/>
                  </a:lnTo>
                  <a:lnTo>
                    <a:pt x="253015" y="12213"/>
                  </a:lnTo>
                  <a:lnTo>
                    <a:pt x="252959" y="12324"/>
                  </a:lnTo>
                  <a:lnTo>
                    <a:pt x="252959" y="12492"/>
                  </a:lnTo>
                  <a:lnTo>
                    <a:pt x="252959" y="12659"/>
                  </a:lnTo>
                  <a:lnTo>
                    <a:pt x="253015" y="12826"/>
                  </a:lnTo>
                  <a:lnTo>
                    <a:pt x="253182" y="13105"/>
                  </a:lnTo>
                  <a:lnTo>
                    <a:pt x="253461" y="13272"/>
                  </a:lnTo>
                  <a:lnTo>
                    <a:pt x="253628" y="13328"/>
                  </a:lnTo>
                  <a:lnTo>
                    <a:pt x="253963" y="13328"/>
                  </a:lnTo>
                  <a:lnTo>
                    <a:pt x="254130" y="13272"/>
                  </a:lnTo>
                  <a:lnTo>
                    <a:pt x="254353" y="13105"/>
                  </a:lnTo>
                  <a:lnTo>
                    <a:pt x="254576" y="12826"/>
                  </a:lnTo>
                  <a:lnTo>
                    <a:pt x="254576" y="12659"/>
                  </a:lnTo>
                  <a:lnTo>
                    <a:pt x="254632" y="12492"/>
                  </a:lnTo>
                  <a:lnTo>
                    <a:pt x="254576" y="12324"/>
                  </a:lnTo>
                  <a:lnTo>
                    <a:pt x="254576" y="12213"/>
                  </a:lnTo>
                  <a:lnTo>
                    <a:pt x="254353" y="11934"/>
                  </a:lnTo>
                  <a:lnTo>
                    <a:pt x="254130" y="11767"/>
                  </a:lnTo>
                  <a:lnTo>
                    <a:pt x="253963" y="11711"/>
                  </a:lnTo>
                  <a:close/>
                  <a:moveTo>
                    <a:pt x="263666" y="11711"/>
                  </a:moveTo>
                  <a:lnTo>
                    <a:pt x="263499" y="11767"/>
                  </a:lnTo>
                  <a:lnTo>
                    <a:pt x="263220" y="11934"/>
                  </a:lnTo>
                  <a:lnTo>
                    <a:pt x="263053" y="12213"/>
                  </a:lnTo>
                  <a:lnTo>
                    <a:pt x="262997" y="12324"/>
                  </a:lnTo>
                  <a:lnTo>
                    <a:pt x="262997" y="12492"/>
                  </a:lnTo>
                  <a:lnTo>
                    <a:pt x="262997" y="12659"/>
                  </a:lnTo>
                  <a:lnTo>
                    <a:pt x="263053" y="12826"/>
                  </a:lnTo>
                  <a:lnTo>
                    <a:pt x="263220" y="13105"/>
                  </a:lnTo>
                  <a:lnTo>
                    <a:pt x="263499" y="13272"/>
                  </a:lnTo>
                  <a:lnTo>
                    <a:pt x="263666" y="13328"/>
                  </a:lnTo>
                  <a:lnTo>
                    <a:pt x="264001" y="13328"/>
                  </a:lnTo>
                  <a:lnTo>
                    <a:pt x="264168" y="13272"/>
                  </a:lnTo>
                  <a:lnTo>
                    <a:pt x="264391" y="13105"/>
                  </a:lnTo>
                  <a:lnTo>
                    <a:pt x="264614" y="12826"/>
                  </a:lnTo>
                  <a:lnTo>
                    <a:pt x="264670" y="12659"/>
                  </a:lnTo>
                  <a:lnTo>
                    <a:pt x="264670" y="12492"/>
                  </a:lnTo>
                  <a:lnTo>
                    <a:pt x="264670" y="12324"/>
                  </a:lnTo>
                  <a:lnTo>
                    <a:pt x="264614" y="12213"/>
                  </a:lnTo>
                  <a:lnTo>
                    <a:pt x="264391" y="11934"/>
                  </a:lnTo>
                  <a:lnTo>
                    <a:pt x="264168" y="11767"/>
                  </a:lnTo>
                  <a:lnTo>
                    <a:pt x="264001" y="11711"/>
                  </a:lnTo>
                  <a:close/>
                  <a:moveTo>
                    <a:pt x="272087" y="11711"/>
                  </a:moveTo>
                  <a:lnTo>
                    <a:pt x="271920" y="11767"/>
                  </a:lnTo>
                  <a:lnTo>
                    <a:pt x="271697" y="11934"/>
                  </a:lnTo>
                  <a:lnTo>
                    <a:pt x="271529" y="12213"/>
                  </a:lnTo>
                  <a:lnTo>
                    <a:pt x="271474" y="12324"/>
                  </a:lnTo>
                  <a:lnTo>
                    <a:pt x="271418" y="12492"/>
                  </a:lnTo>
                  <a:lnTo>
                    <a:pt x="271474" y="12659"/>
                  </a:lnTo>
                  <a:lnTo>
                    <a:pt x="271529" y="12826"/>
                  </a:lnTo>
                  <a:lnTo>
                    <a:pt x="271697" y="13105"/>
                  </a:lnTo>
                  <a:lnTo>
                    <a:pt x="271920" y="13272"/>
                  </a:lnTo>
                  <a:lnTo>
                    <a:pt x="272087" y="13328"/>
                  </a:lnTo>
                  <a:lnTo>
                    <a:pt x="272422" y="13328"/>
                  </a:lnTo>
                  <a:lnTo>
                    <a:pt x="272589" y="13272"/>
                  </a:lnTo>
                  <a:lnTo>
                    <a:pt x="272868" y="13105"/>
                  </a:lnTo>
                  <a:lnTo>
                    <a:pt x="273035" y="12826"/>
                  </a:lnTo>
                  <a:lnTo>
                    <a:pt x="273091" y="12659"/>
                  </a:lnTo>
                  <a:lnTo>
                    <a:pt x="273091" y="12492"/>
                  </a:lnTo>
                  <a:lnTo>
                    <a:pt x="273091" y="12324"/>
                  </a:lnTo>
                  <a:lnTo>
                    <a:pt x="273035" y="12213"/>
                  </a:lnTo>
                  <a:lnTo>
                    <a:pt x="272868" y="11934"/>
                  </a:lnTo>
                  <a:lnTo>
                    <a:pt x="272589" y="11767"/>
                  </a:lnTo>
                  <a:lnTo>
                    <a:pt x="272422" y="11711"/>
                  </a:lnTo>
                  <a:close/>
                  <a:moveTo>
                    <a:pt x="282292" y="11711"/>
                  </a:moveTo>
                  <a:lnTo>
                    <a:pt x="282125" y="11767"/>
                  </a:lnTo>
                  <a:lnTo>
                    <a:pt x="281846" y="11934"/>
                  </a:lnTo>
                  <a:lnTo>
                    <a:pt x="281679" y="12213"/>
                  </a:lnTo>
                  <a:lnTo>
                    <a:pt x="281623" y="12324"/>
                  </a:lnTo>
                  <a:lnTo>
                    <a:pt x="281623" y="12492"/>
                  </a:lnTo>
                  <a:lnTo>
                    <a:pt x="281623" y="12659"/>
                  </a:lnTo>
                  <a:lnTo>
                    <a:pt x="281679" y="12826"/>
                  </a:lnTo>
                  <a:lnTo>
                    <a:pt x="281846" y="13105"/>
                  </a:lnTo>
                  <a:lnTo>
                    <a:pt x="282125" y="13272"/>
                  </a:lnTo>
                  <a:lnTo>
                    <a:pt x="282292" y="13328"/>
                  </a:lnTo>
                  <a:lnTo>
                    <a:pt x="282571" y="13328"/>
                  </a:lnTo>
                  <a:lnTo>
                    <a:pt x="282739" y="13272"/>
                  </a:lnTo>
                  <a:lnTo>
                    <a:pt x="283017" y="13105"/>
                  </a:lnTo>
                  <a:lnTo>
                    <a:pt x="283185" y="12826"/>
                  </a:lnTo>
                  <a:lnTo>
                    <a:pt x="283241" y="12659"/>
                  </a:lnTo>
                  <a:lnTo>
                    <a:pt x="283241" y="12492"/>
                  </a:lnTo>
                  <a:lnTo>
                    <a:pt x="283241" y="12324"/>
                  </a:lnTo>
                  <a:lnTo>
                    <a:pt x="283185" y="12213"/>
                  </a:lnTo>
                  <a:lnTo>
                    <a:pt x="283017" y="11934"/>
                  </a:lnTo>
                  <a:lnTo>
                    <a:pt x="282739" y="11767"/>
                  </a:lnTo>
                  <a:lnTo>
                    <a:pt x="282571" y="11711"/>
                  </a:lnTo>
                  <a:close/>
                  <a:moveTo>
                    <a:pt x="35189" y="15057"/>
                  </a:moveTo>
                  <a:lnTo>
                    <a:pt x="35022" y="15113"/>
                  </a:lnTo>
                  <a:lnTo>
                    <a:pt x="34743" y="15280"/>
                  </a:lnTo>
                  <a:lnTo>
                    <a:pt x="34576" y="15559"/>
                  </a:lnTo>
                  <a:lnTo>
                    <a:pt x="34520" y="15670"/>
                  </a:lnTo>
                  <a:lnTo>
                    <a:pt x="34520" y="15838"/>
                  </a:lnTo>
                  <a:lnTo>
                    <a:pt x="34520" y="16005"/>
                  </a:lnTo>
                  <a:lnTo>
                    <a:pt x="34576" y="16172"/>
                  </a:lnTo>
                  <a:lnTo>
                    <a:pt x="34743" y="16451"/>
                  </a:lnTo>
                  <a:lnTo>
                    <a:pt x="35022" y="16618"/>
                  </a:lnTo>
                  <a:lnTo>
                    <a:pt x="35189" y="16674"/>
                  </a:lnTo>
                  <a:lnTo>
                    <a:pt x="35524" y="16674"/>
                  </a:lnTo>
                  <a:lnTo>
                    <a:pt x="35635" y="16618"/>
                  </a:lnTo>
                  <a:lnTo>
                    <a:pt x="35914" y="16451"/>
                  </a:lnTo>
                  <a:lnTo>
                    <a:pt x="36081" y="16172"/>
                  </a:lnTo>
                  <a:lnTo>
                    <a:pt x="36137" y="16005"/>
                  </a:lnTo>
                  <a:lnTo>
                    <a:pt x="36137" y="15838"/>
                  </a:lnTo>
                  <a:lnTo>
                    <a:pt x="36137" y="15670"/>
                  </a:lnTo>
                  <a:lnTo>
                    <a:pt x="36081" y="15559"/>
                  </a:lnTo>
                  <a:lnTo>
                    <a:pt x="35914" y="15280"/>
                  </a:lnTo>
                  <a:lnTo>
                    <a:pt x="35635" y="15113"/>
                  </a:lnTo>
                  <a:lnTo>
                    <a:pt x="35524" y="15057"/>
                  </a:lnTo>
                  <a:close/>
                  <a:moveTo>
                    <a:pt x="38535" y="15057"/>
                  </a:moveTo>
                  <a:lnTo>
                    <a:pt x="38368" y="15113"/>
                  </a:lnTo>
                  <a:lnTo>
                    <a:pt x="38089" y="15280"/>
                  </a:lnTo>
                  <a:lnTo>
                    <a:pt x="37922" y="15559"/>
                  </a:lnTo>
                  <a:lnTo>
                    <a:pt x="37866" y="15670"/>
                  </a:lnTo>
                  <a:lnTo>
                    <a:pt x="37866" y="15838"/>
                  </a:lnTo>
                  <a:lnTo>
                    <a:pt x="37866" y="16005"/>
                  </a:lnTo>
                  <a:lnTo>
                    <a:pt x="37922" y="16172"/>
                  </a:lnTo>
                  <a:lnTo>
                    <a:pt x="38089" y="16451"/>
                  </a:lnTo>
                  <a:lnTo>
                    <a:pt x="38368" y="16618"/>
                  </a:lnTo>
                  <a:lnTo>
                    <a:pt x="38535" y="16674"/>
                  </a:lnTo>
                  <a:lnTo>
                    <a:pt x="38870" y="16674"/>
                  </a:lnTo>
                  <a:lnTo>
                    <a:pt x="39037" y="16618"/>
                  </a:lnTo>
                  <a:lnTo>
                    <a:pt x="39260" y="16451"/>
                  </a:lnTo>
                  <a:lnTo>
                    <a:pt x="39483" y="16172"/>
                  </a:lnTo>
                  <a:lnTo>
                    <a:pt x="39539" y="16005"/>
                  </a:lnTo>
                  <a:lnTo>
                    <a:pt x="39539" y="15838"/>
                  </a:lnTo>
                  <a:lnTo>
                    <a:pt x="39539" y="15670"/>
                  </a:lnTo>
                  <a:lnTo>
                    <a:pt x="39483" y="15559"/>
                  </a:lnTo>
                  <a:lnTo>
                    <a:pt x="39260" y="15280"/>
                  </a:lnTo>
                  <a:lnTo>
                    <a:pt x="39037" y="15113"/>
                  </a:lnTo>
                  <a:lnTo>
                    <a:pt x="38870" y="15057"/>
                  </a:lnTo>
                  <a:close/>
                  <a:moveTo>
                    <a:pt x="41881" y="15057"/>
                  </a:moveTo>
                  <a:lnTo>
                    <a:pt x="41769" y="15113"/>
                  </a:lnTo>
                  <a:lnTo>
                    <a:pt x="41491" y="15280"/>
                  </a:lnTo>
                  <a:lnTo>
                    <a:pt x="41323" y="15559"/>
                  </a:lnTo>
                  <a:lnTo>
                    <a:pt x="41268" y="15670"/>
                  </a:lnTo>
                  <a:lnTo>
                    <a:pt x="41212" y="15838"/>
                  </a:lnTo>
                  <a:lnTo>
                    <a:pt x="41268" y="16005"/>
                  </a:lnTo>
                  <a:lnTo>
                    <a:pt x="41323" y="16172"/>
                  </a:lnTo>
                  <a:lnTo>
                    <a:pt x="41491" y="16451"/>
                  </a:lnTo>
                  <a:lnTo>
                    <a:pt x="41769" y="16618"/>
                  </a:lnTo>
                  <a:lnTo>
                    <a:pt x="41881" y="16674"/>
                  </a:lnTo>
                  <a:lnTo>
                    <a:pt x="42216" y="16674"/>
                  </a:lnTo>
                  <a:lnTo>
                    <a:pt x="42383" y="16618"/>
                  </a:lnTo>
                  <a:lnTo>
                    <a:pt x="42662" y="16451"/>
                  </a:lnTo>
                  <a:lnTo>
                    <a:pt x="42829" y="16172"/>
                  </a:lnTo>
                  <a:lnTo>
                    <a:pt x="42885" y="16005"/>
                  </a:lnTo>
                  <a:lnTo>
                    <a:pt x="42885" y="15838"/>
                  </a:lnTo>
                  <a:lnTo>
                    <a:pt x="42885" y="15670"/>
                  </a:lnTo>
                  <a:lnTo>
                    <a:pt x="42829" y="15559"/>
                  </a:lnTo>
                  <a:lnTo>
                    <a:pt x="42662" y="15280"/>
                  </a:lnTo>
                  <a:lnTo>
                    <a:pt x="42383" y="15113"/>
                  </a:lnTo>
                  <a:lnTo>
                    <a:pt x="42216" y="15057"/>
                  </a:lnTo>
                  <a:close/>
                  <a:moveTo>
                    <a:pt x="45227" y="15057"/>
                  </a:moveTo>
                  <a:lnTo>
                    <a:pt x="45060" y="15113"/>
                  </a:lnTo>
                  <a:lnTo>
                    <a:pt x="44781" y="15280"/>
                  </a:lnTo>
                  <a:lnTo>
                    <a:pt x="44614" y="15559"/>
                  </a:lnTo>
                  <a:lnTo>
                    <a:pt x="44558" y="15670"/>
                  </a:lnTo>
                  <a:lnTo>
                    <a:pt x="44558" y="15838"/>
                  </a:lnTo>
                  <a:lnTo>
                    <a:pt x="44558" y="16005"/>
                  </a:lnTo>
                  <a:lnTo>
                    <a:pt x="44614" y="16172"/>
                  </a:lnTo>
                  <a:lnTo>
                    <a:pt x="44781" y="16451"/>
                  </a:lnTo>
                  <a:lnTo>
                    <a:pt x="45060" y="16618"/>
                  </a:lnTo>
                  <a:lnTo>
                    <a:pt x="45227" y="16674"/>
                  </a:lnTo>
                  <a:lnTo>
                    <a:pt x="45562" y="16674"/>
                  </a:lnTo>
                  <a:lnTo>
                    <a:pt x="45729" y="16618"/>
                  </a:lnTo>
                  <a:lnTo>
                    <a:pt x="45952" y="16451"/>
                  </a:lnTo>
                  <a:lnTo>
                    <a:pt x="46175" y="16172"/>
                  </a:lnTo>
                  <a:lnTo>
                    <a:pt x="46175" y="16005"/>
                  </a:lnTo>
                  <a:lnTo>
                    <a:pt x="46231" y="15838"/>
                  </a:lnTo>
                  <a:lnTo>
                    <a:pt x="46175" y="15670"/>
                  </a:lnTo>
                  <a:lnTo>
                    <a:pt x="46175" y="15559"/>
                  </a:lnTo>
                  <a:lnTo>
                    <a:pt x="45952" y="15280"/>
                  </a:lnTo>
                  <a:lnTo>
                    <a:pt x="45729" y="15113"/>
                  </a:lnTo>
                  <a:lnTo>
                    <a:pt x="45562" y="15057"/>
                  </a:lnTo>
                  <a:close/>
                  <a:moveTo>
                    <a:pt x="50358" y="15001"/>
                  </a:moveTo>
                  <a:lnTo>
                    <a:pt x="50190" y="15057"/>
                  </a:lnTo>
                  <a:lnTo>
                    <a:pt x="50023" y="15113"/>
                  </a:lnTo>
                  <a:lnTo>
                    <a:pt x="49744" y="15280"/>
                  </a:lnTo>
                  <a:lnTo>
                    <a:pt x="49577" y="15559"/>
                  </a:lnTo>
                  <a:lnTo>
                    <a:pt x="49521" y="15670"/>
                  </a:lnTo>
                  <a:lnTo>
                    <a:pt x="49521" y="15838"/>
                  </a:lnTo>
                  <a:lnTo>
                    <a:pt x="49521" y="16005"/>
                  </a:lnTo>
                  <a:lnTo>
                    <a:pt x="49577" y="16172"/>
                  </a:lnTo>
                  <a:lnTo>
                    <a:pt x="49744" y="16451"/>
                  </a:lnTo>
                  <a:lnTo>
                    <a:pt x="50023" y="16618"/>
                  </a:lnTo>
                  <a:lnTo>
                    <a:pt x="50190" y="16674"/>
                  </a:lnTo>
                  <a:lnTo>
                    <a:pt x="50525" y="16674"/>
                  </a:lnTo>
                  <a:lnTo>
                    <a:pt x="50692" y="16618"/>
                  </a:lnTo>
                  <a:lnTo>
                    <a:pt x="50915" y="16451"/>
                  </a:lnTo>
                  <a:lnTo>
                    <a:pt x="51138" y="16172"/>
                  </a:lnTo>
                  <a:lnTo>
                    <a:pt x="51138" y="16005"/>
                  </a:lnTo>
                  <a:lnTo>
                    <a:pt x="51194" y="15838"/>
                  </a:lnTo>
                  <a:lnTo>
                    <a:pt x="51138" y="15670"/>
                  </a:lnTo>
                  <a:lnTo>
                    <a:pt x="51138" y="15559"/>
                  </a:lnTo>
                  <a:lnTo>
                    <a:pt x="50915" y="15280"/>
                  </a:lnTo>
                  <a:lnTo>
                    <a:pt x="50692" y="15113"/>
                  </a:lnTo>
                  <a:lnTo>
                    <a:pt x="50525" y="15057"/>
                  </a:lnTo>
                  <a:lnTo>
                    <a:pt x="50358" y="15001"/>
                  </a:lnTo>
                  <a:close/>
                  <a:moveTo>
                    <a:pt x="58778" y="15001"/>
                  </a:moveTo>
                  <a:lnTo>
                    <a:pt x="58611" y="15057"/>
                  </a:lnTo>
                  <a:lnTo>
                    <a:pt x="58444" y="15113"/>
                  </a:lnTo>
                  <a:lnTo>
                    <a:pt x="58221" y="15280"/>
                  </a:lnTo>
                  <a:lnTo>
                    <a:pt x="57998" y="15559"/>
                  </a:lnTo>
                  <a:lnTo>
                    <a:pt x="57998" y="15670"/>
                  </a:lnTo>
                  <a:lnTo>
                    <a:pt x="57942" y="15838"/>
                  </a:lnTo>
                  <a:lnTo>
                    <a:pt x="57998" y="16005"/>
                  </a:lnTo>
                  <a:lnTo>
                    <a:pt x="57998" y="16172"/>
                  </a:lnTo>
                  <a:lnTo>
                    <a:pt x="58221" y="16451"/>
                  </a:lnTo>
                  <a:lnTo>
                    <a:pt x="58444" y="16618"/>
                  </a:lnTo>
                  <a:lnTo>
                    <a:pt x="58611" y="16674"/>
                  </a:lnTo>
                  <a:lnTo>
                    <a:pt x="58946" y="16674"/>
                  </a:lnTo>
                  <a:lnTo>
                    <a:pt x="59113" y="16618"/>
                  </a:lnTo>
                  <a:lnTo>
                    <a:pt x="59392" y="16451"/>
                  </a:lnTo>
                  <a:lnTo>
                    <a:pt x="59559" y="16172"/>
                  </a:lnTo>
                  <a:lnTo>
                    <a:pt x="59615" y="16005"/>
                  </a:lnTo>
                  <a:lnTo>
                    <a:pt x="59615" y="15838"/>
                  </a:lnTo>
                  <a:lnTo>
                    <a:pt x="59615" y="15670"/>
                  </a:lnTo>
                  <a:lnTo>
                    <a:pt x="59559" y="15559"/>
                  </a:lnTo>
                  <a:lnTo>
                    <a:pt x="59392" y="15280"/>
                  </a:lnTo>
                  <a:lnTo>
                    <a:pt x="59113" y="15113"/>
                  </a:lnTo>
                  <a:lnTo>
                    <a:pt x="58946" y="15057"/>
                  </a:lnTo>
                  <a:lnTo>
                    <a:pt x="58778" y="15001"/>
                  </a:lnTo>
                  <a:close/>
                  <a:moveTo>
                    <a:pt x="63853" y="15001"/>
                  </a:moveTo>
                  <a:lnTo>
                    <a:pt x="63686" y="15057"/>
                  </a:lnTo>
                  <a:lnTo>
                    <a:pt x="63519" y="15113"/>
                  </a:lnTo>
                  <a:lnTo>
                    <a:pt x="63240" y="15280"/>
                  </a:lnTo>
                  <a:lnTo>
                    <a:pt x="63072" y="15559"/>
                  </a:lnTo>
                  <a:lnTo>
                    <a:pt x="63017" y="15670"/>
                  </a:lnTo>
                  <a:lnTo>
                    <a:pt x="63017" y="15838"/>
                  </a:lnTo>
                  <a:lnTo>
                    <a:pt x="63017" y="16005"/>
                  </a:lnTo>
                  <a:lnTo>
                    <a:pt x="63072" y="16172"/>
                  </a:lnTo>
                  <a:lnTo>
                    <a:pt x="63240" y="16451"/>
                  </a:lnTo>
                  <a:lnTo>
                    <a:pt x="63519" y="16618"/>
                  </a:lnTo>
                  <a:lnTo>
                    <a:pt x="63686" y="16674"/>
                  </a:lnTo>
                  <a:lnTo>
                    <a:pt x="64020" y="16674"/>
                  </a:lnTo>
                  <a:lnTo>
                    <a:pt x="64132" y="16618"/>
                  </a:lnTo>
                  <a:lnTo>
                    <a:pt x="64411" y="16451"/>
                  </a:lnTo>
                  <a:lnTo>
                    <a:pt x="64578" y="16172"/>
                  </a:lnTo>
                  <a:lnTo>
                    <a:pt x="64634" y="16005"/>
                  </a:lnTo>
                  <a:lnTo>
                    <a:pt x="64634" y="15838"/>
                  </a:lnTo>
                  <a:lnTo>
                    <a:pt x="64634" y="15670"/>
                  </a:lnTo>
                  <a:lnTo>
                    <a:pt x="64578" y="15559"/>
                  </a:lnTo>
                  <a:lnTo>
                    <a:pt x="64411" y="15280"/>
                  </a:lnTo>
                  <a:lnTo>
                    <a:pt x="64132" y="15113"/>
                  </a:lnTo>
                  <a:lnTo>
                    <a:pt x="64020" y="15057"/>
                  </a:lnTo>
                  <a:lnTo>
                    <a:pt x="63853" y="15001"/>
                  </a:lnTo>
                  <a:close/>
                  <a:moveTo>
                    <a:pt x="67143" y="15001"/>
                  </a:moveTo>
                  <a:lnTo>
                    <a:pt x="66976" y="15057"/>
                  </a:lnTo>
                  <a:lnTo>
                    <a:pt x="66809" y="15113"/>
                  </a:lnTo>
                  <a:lnTo>
                    <a:pt x="66586" y="15280"/>
                  </a:lnTo>
                  <a:lnTo>
                    <a:pt x="66363" y="15559"/>
                  </a:lnTo>
                  <a:lnTo>
                    <a:pt x="66363" y="15670"/>
                  </a:lnTo>
                  <a:lnTo>
                    <a:pt x="66307" y="15838"/>
                  </a:lnTo>
                  <a:lnTo>
                    <a:pt x="66363" y="16005"/>
                  </a:lnTo>
                  <a:lnTo>
                    <a:pt x="66363" y="16172"/>
                  </a:lnTo>
                  <a:lnTo>
                    <a:pt x="66586" y="16451"/>
                  </a:lnTo>
                  <a:lnTo>
                    <a:pt x="66809" y="16618"/>
                  </a:lnTo>
                  <a:lnTo>
                    <a:pt x="66976" y="16674"/>
                  </a:lnTo>
                  <a:lnTo>
                    <a:pt x="67311" y="16674"/>
                  </a:lnTo>
                  <a:lnTo>
                    <a:pt x="67478" y="16618"/>
                  </a:lnTo>
                  <a:lnTo>
                    <a:pt x="67757" y="16451"/>
                  </a:lnTo>
                  <a:lnTo>
                    <a:pt x="67924" y="16172"/>
                  </a:lnTo>
                  <a:lnTo>
                    <a:pt x="67980" y="16005"/>
                  </a:lnTo>
                  <a:lnTo>
                    <a:pt x="67980" y="15838"/>
                  </a:lnTo>
                  <a:lnTo>
                    <a:pt x="67980" y="15670"/>
                  </a:lnTo>
                  <a:lnTo>
                    <a:pt x="67924" y="15559"/>
                  </a:lnTo>
                  <a:lnTo>
                    <a:pt x="67757" y="15280"/>
                  </a:lnTo>
                  <a:lnTo>
                    <a:pt x="67478" y="15113"/>
                  </a:lnTo>
                  <a:lnTo>
                    <a:pt x="67311" y="15057"/>
                  </a:lnTo>
                  <a:lnTo>
                    <a:pt x="67143" y="15001"/>
                  </a:lnTo>
                  <a:close/>
                  <a:moveTo>
                    <a:pt x="72218" y="15001"/>
                  </a:moveTo>
                  <a:lnTo>
                    <a:pt x="72051" y="15057"/>
                  </a:lnTo>
                  <a:lnTo>
                    <a:pt x="71884" y="15113"/>
                  </a:lnTo>
                  <a:lnTo>
                    <a:pt x="71605" y="15280"/>
                  </a:lnTo>
                  <a:lnTo>
                    <a:pt x="71438" y="15559"/>
                  </a:lnTo>
                  <a:lnTo>
                    <a:pt x="71382" y="15670"/>
                  </a:lnTo>
                  <a:lnTo>
                    <a:pt x="71382" y="15838"/>
                  </a:lnTo>
                  <a:lnTo>
                    <a:pt x="71382" y="16005"/>
                  </a:lnTo>
                  <a:lnTo>
                    <a:pt x="71438" y="16172"/>
                  </a:lnTo>
                  <a:lnTo>
                    <a:pt x="71605" y="16451"/>
                  </a:lnTo>
                  <a:lnTo>
                    <a:pt x="71884" y="16618"/>
                  </a:lnTo>
                  <a:lnTo>
                    <a:pt x="72051" y="16674"/>
                  </a:lnTo>
                  <a:lnTo>
                    <a:pt x="72386" y="16674"/>
                  </a:lnTo>
                  <a:lnTo>
                    <a:pt x="72553" y="16618"/>
                  </a:lnTo>
                  <a:lnTo>
                    <a:pt x="72776" y="16451"/>
                  </a:lnTo>
                  <a:lnTo>
                    <a:pt x="72999" y="16172"/>
                  </a:lnTo>
                  <a:lnTo>
                    <a:pt x="72999" y="16005"/>
                  </a:lnTo>
                  <a:lnTo>
                    <a:pt x="73055" y="15838"/>
                  </a:lnTo>
                  <a:lnTo>
                    <a:pt x="72999" y="15670"/>
                  </a:lnTo>
                  <a:lnTo>
                    <a:pt x="72999" y="15559"/>
                  </a:lnTo>
                  <a:lnTo>
                    <a:pt x="72776" y="15280"/>
                  </a:lnTo>
                  <a:lnTo>
                    <a:pt x="72553" y="15113"/>
                  </a:lnTo>
                  <a:lnTo>
                    <a:pt x="72386" y="15057"/>
                  </a:lnTo>
                  <a:lnTo>
                    <a:pt x="72218" y="15001"/>
                  </a:lnTo>
                  <a:close/>
                  <a:moveTo>
                    <a:pt x="75508" y="15001"/>
                  </a:moveTo>
                  <a:lnTo>
                    <a:pt x="75341" y="15057"/>
                  </a:lnTo>
                  <a:lnTo>
                    <a:pt x="75230" y="15113"/>
                  </a:lnTo>
                  <a:lnTo>
                    <a:pt x="74951" y="15280"/>
                  </a:lnTo>
                  <a:lnTo>
                    <a:pt x="74784" y="15559"/>
                  </a:lnTo>
                  <a:lnTo>
                    <a:pt x="74728" y="15670"/>
                  </a:lnTo>
                  <a:lnTo>
                    <a:pt x="74728" y="15838"/>
                  </a:lnTo>
                  <a:lnTo>
                    <a:pt x="74728" y="16005"/>
                  </a:lnTo>
                  <a:lnTo>
                    <a:pt x="74784" y="16172"/>
                  </a:lnTo>
                  <a:lnTo>
                    <a:pt x="74951" y="16451"/>
                  </a:lnTo>
                  <a:lnTo>
                    <a:pt x="75230" y="16618"/>
                  </a:lnTo>
                  <a:lnTo>
                    <a:pt x="75341" y="16674"/>
                  </a:lnTo>
                  <a:lnTo>
                    <a:pt x="75676" y="16674"/>
                  </a:lnTo>
                  <a:lnTo>
                    <a:pt x="75843" y="16618"/>
                  </a:lnTo>
                  <a:lnTo>
                    <a:pt x="76122" y="16451"/>
                  </a:lnTo>
                  <a:lnTo>
                    <a:pt x="76289" y="16172"/>
                  </a:lnTo>
                  <a:lnTo>
                    <a:pt x="76345" y="16005"/>
                  </a:lnTo>
                  <a:lnTo>
                    <a:pt x="76345" y="15838"/>
                  </a:lnTo>
                  <a:lnTo>
                    <a:pt x="76345" y="15670"/>
                  </a:lnTo>
                  <a:lnTo>
                    <a:pt x="76289" y="15559"/>
                  </a:lnTo>
                  <a:lnTo>
                    <a:pt x="76122" y="15280"/>
                  </a:lnTo>
                  <a:lnTo>
                    <a:pt x="75843" y="15113"/>
                  </a:lnTo>
                  <a:lnTo>
                    <a:pt x="75676" y="15057"/>
                  </a:lnTo>
                  <a:lnTo>
                    <a:pt x="75508" y="15001"/>
                  </a:lnTo>
                  <a:close/>
                  <a:moveTo>
                    <a:pt x="78966" y="15001"/>
                  </a:moveTo>
                  <a:lnTo>
                    <a:pt x="78799" y="15057"/>
                  </a:lnTo>
                  <a:lnTo>
                    <a:pt x="78631" y="15113"/>
                  </a:lnTo>
                  <a:lnTo>
                    <a:pt x="78353" y="15280"/>
                  </a:lnTo>
                  <a:lnTo>
                    <a:pt x="78185" y="15559"/>
                  </a:lnTo>
                  <a:lnTo>
                    <a:pt x="78130" y="15670"/>
                  </a:lnTo>
                  <a:lnTo>
                    <a:pt x="78130" y="15838"/>
                  </a:lnTo>
                  <a:lnTo>
                    <a:pt x="78130" y="16005"/>
                  </a:lnTo>
                  <a:lnTo>
                    <a:pt x="78185" y="16172"/>
                  </a:lnTo>
                  <a:lnTo>
                    <a:pt x="78353" y="16451"/>
                  </a:lnTo>
                  <a:lnTo>
                    <a:pt x="78631" y="16618"/>
                  </a:lnTo>
                  <a:lnTo>
                    <a:pt x="78799" y="16674"/>
                  </a:lnTo>
                  <a:lnTo>
                    <a:pt x="79133" y="16674"/>
                  </a:lnTo>
                  <a:lnTo>
                    <a:pt x="79301" y="16618"/>
                  </a:lnTo>
                  <a:lnTo>
                    <a:pt x="79524" y="16451"/>
                  </a:lnTo>
                  <a:lnTo>
                    <a:pt x="79691" y="16172"/>
                  </a:lnTo>
                  <a:lnTo>
                    <a:pt x="79747" y="16005"/>
                  </a:lnTo>
                  <a:lnTo>
                    <a:pt x="79803" y="15838"/>
                  </a:lnTo>
                  <a:lnTo>
                    <a:pt x="79747" y="15670"/>
                  </a:lnTo>
                  <a:lnTo>
                    <a:pt x="79691" y="15559"/>
                  </a:lnTo>
                  <a:lnTo>
                    <a:pt x="79524" y="15280"/>
                  </a:lnTo>
                  <a:lnTo>
                    <a:pt x="79301" y="15113"/>
                  </a:lnTo>
                  <a:lnTo>
                    <a:pt x="79133" y="15057"/>
                  </a:lnTo>
                  <a:lnTo>
                    <a:pt x="78966" y="15001"/>
                  </a:lnTo>
                  <a:close/>
                  <a:moveTo>
                    <a:pt x="89004" y="15001"/>
                  </a:moveTo>
                  <a:lnTo>
                    <a:pt x="88837" y="15057"/>
                  </a:lnTo>
                  <a:lnTo>
                    <a:pt x="88670" y="15113"/>
                  </a:lnTo>
                  <a:lnTo>
                    <a:pt x="88391" y="15280"/>
                  </a:lnTo>
                  <a:lnTo>
                    <a:pt x="88223" y="15559"/>
                  </a:lnTo>
                  <a:lnTo>
                    <a:pt x="88168" y="15670"/>
                  </a:lnTo>
                  <a:lnTo>
                    <a:pt x="88168" y="15838"/>
                  </a:lnTo>
                  <a:lnTo>
                    <a:pt x="88168" y="16005"/>
                  </a:lnTo>
                  <a:lnTo>
                    <a:pt x="88223" y="16172"/>
                  </a:lnTo>
                  <a:lnTo>
                    <a:pt x="88391" y="16451"/>
                  </a:lnTo>
                  <a:lnTo>
                    <a:pt x="88670" y="16618"/>
                  </a:lnTo>
                  <a:lnTo>
                    <a:pt x="88837" y="16674"/>
                  </a:lnTo>
                  <a:lnTo>
                    <a:pt x="89171" y="16674"/>
                  </a:lnTo>
                  <a:lnTo>
                    <a:pt x="89339" y="16618"/>
                  </a:lnTo>
                  <a:lnTo>
                    <a:pt x="89562" y="16451"/>
                  </a:lnTo>
                  <a:lnTo>
                    <a:pt x="89729" y="16172"/>
                  </a:lnTo>
                  <a:lnTo>
                    <a:pt x="89785" y="16005"/>
                  </a:lnTo>
                  <a:lnTo>
                    <a:pt x="89841" y="15838"/>
                  </a:lnTo>
                  <a:lnTo>
                    <a:pt x="89785" y="15670"/>
                  </a:lnTo>
                  <a:lnTo>
                    <a:pt x="89729" y="15559"/>
                  </a:lnTo>
                  <a:lnTo>
                    <a:pt x="89562" y="15280"/>
                  </a:lnTo>
                  <a:lnTo>
                    <a:pt x="89339" y="15113"/>
                  </a:lnTo>
                  <a:lnTo>
                    <a:pt x="89171" y="15057"/>
                  </a:lnTo>
                  <a:lnTo>
                    <a:pt x="89004" y="15001"/>
                  </a:lnTo>
                  <a:close/>
                  <a:moveTo>
                    <a:pt x="130997" y="15057"/>
                  </a:moveTo>
                  <a:lnTo>
                    <a:pt x="130829" y="15113"/>
                  </a:lnTo>
                  <a:lnTo>
                    <a:pt x="130551" y="15280"/>
                  </a:lnTo>
                  <a:lnTo>
                    <a:pt x="130383" y="15559"/>
                  </a:lnTo>
                  <a:lnTo>
                    <a:pt x="130327" y="15670"/>
                  </a:lnTo>
                  <a:lnTo>
                    <a:pt x="130327" y="15838"/>
                  </a:lnTo>
                  <a:lnTo>
                    <a:pt x="130327" y="16005"/>
                  </a:lnTo>
                  <a:lnTo>
                    <a:pt x="130383" y="16172"/>
                  </a:lnTo>
                  <a:lnTo>
                    <a:pt x="130551" y="16451"/>
                  </a:lnTo>
                  <a:lnTo>
                    <a:pt x="130829" y="16618"/>
                  </a:lnTo>
                  <a:lnTo>
                    <a:pt x="130997" y="16674"/>
                  </a:lnTo>
                  <a:lnTo>
                    <a:pt x="131331" y="16674"/>
                  </a:lnTo>
                  <a:lnTo>
                    <a:pt x="131499" y="16618"/>
                  </a:lnTo>
                  <a:lnTo>
                    <a:pt x="131722" y="16451"/>
                  </a:lnTo>
                  <a:lnTo>
                    <a:pt x="131889" y="16172"/>
                  </a:lnTo>
                  <a:lnTo>
                    <a:pt x="131945" y="16005"/>
                  </a:lnTo>
                  <a:lnTo>
                    <a:pt x="132000" y="15838"/>
                  </a:lnTo>
                  <a:lnTo>
                    <a:pt x="131945" y="15670"/>
                  </a:lnTo>
                  <a:lnTo>
                    <a:pt x="131889" y="15559"/>
                  </a:lnTo>
                  <a:lnTo>
                    <a:pt x="131722" y="15280"/>
                  </a:lnTo>
                  <a:lnTo>
                    <a:pt x="131499" y="15113"/>
                  </a:lnTo>
                  <a:lnTo>
                    <a:pt x="131331" y="15057"/>
                  </a:lnTo>
                  <a:close/>
                  <a:moveTo>
                    <a:pt x="134343" y="15057"/>
                  </a:moveTo>
                  <a:lnTo>
                    <a:pt x="134175" y="15113"/>
                  </a:lnTo>
                  <a:lnTo>
                    <a:pt x="133952" y="15280"/>
                  </a:lnTo>
                  <a:lnTo>
                    <a:pt x="133729" y="15559"/>
                  </a:lnTo>
                  <a:lnTo>
                    <a:pt x="133729" y="15670"/>
                  </a:lnTo>
                  <a:lnTo>
                    <a:pt x="133673" y="15838"/>
                  </a:lnTo>
                  <a:lnTo>
                    <a:pt x="133729" y="16005"/>
                  </a:lnTo>
                  <a:lnTo>
                    <a:pt x="133729" y="16172"/>
                  </a:lnTo>
                  <a:lnTo>
                    <a:pt x="133952" y="16451"/>
                  </a:lnTo>
                  <a:lnTo>
                    <a:pt x="134175" y="16618"/>
                  </a:lnTo>
                  <a:lnTo>
                    <a:pt x="134343" y="16674"/>
                  </a:lnTo>
                  <a:lnTo>
                    <a:pt x="134677" y="16674"/>
                  </a:lnTo>
                  <a:lnTo>
                    <a:pt x="134845" y="16618"/>
                  </a:lnTo>
                  <a:lnTo>
                    <a:pt x="135123" y="16451"/>
                  </a:lnTo>
                  <a:lnTo>
                    <a:pt x="135291" y="16172"/>
                  </a:lnTo>
                  <a:lnTo>
                    <a:pt x="135346" y="16005"/>
                  </a:lnTo>
                  <a:lnTo>
                    <a:pt x="135346" y="15838"/>
                  </a:lnTo>
                  <a:lnTo>
                    <a:pt x="135346" y="15670"/>
                  </a:lnTo>
                  <a:lnTo>
                    <a:pt x="135291" y="15559"/>
                  </a:lnTo>
                  <a:lnTo>
                    <a:pt x="135123" y="15280"/>
                  </a:lnTo>
                  <a:lnTo>
                    <a:pt x="134845" y="15113"/>
                  </a:lnTo>
                  <a:lnTo>
                    <a:pt x="134677" y="15057"/>
                  </a:lnTo>
                  <a:close/>
                  <a:moveTo>
                    <a:pt x="137744" y="15057"/>
                  </a:moveTo>
                  <a:lnTo>
                    <a:pt x="137577" y="15113"/>
                  </a:lnTo>
                  <a:lnTo>
                    <a:pt x="137298" y="15280"/>
                  </a:lnTo>
                  <a:lnTo>
                    <a:pt x="137131" y="15559"/>
                  </a:lnTo>
                  <a:lnTo>
                    <a:pt x="137075" y="15670"/>
                  </a:lnTo>
                  <a:lnTo>
                    <a:pt x="137075" y="15838"/>
                  </a:lnTo>
                  <a:lnTo>
                    <a:pt x="137075" y="16005"/>
                  </a:lnTo>
                  <a:lnTo>
                    <a:pt x="137131" y="16172"/>
                  </a:lnTo>
                  <a:lnTo>
                    <a:pt x="137298" y="16451"/>
                  </a:lnTo>
                  <a:lnTo>
                    <a:pt x="137577" y="16618"/>
                  </a:lnTo>
                  <a:lnTo>
                    <a:pt x="137744" y="16674"/>
                  </a:lnTo>
                  <a:lnTo>
                    <a:pt x="138023" y="16674"/>
                  </a:lnTo>
                  <a:lnTo>
                    <a:pt x="138191" y="16618"/>
                  </a:lnTo>
                  <a:lnTo>
                    <a:pt x="138469" y="16451"/>
                  </a:lnTo>
                  <a:lnTo>
                    <a:pt x="138637" y="16172"/>
                  </a:lnTo>
                  <a:lnTo>
                    <a:pt x="138692" y="16005"/>
                  </a:lnTo>
                  <a:lnTo>
                    <a:pt x="138692" y="15838"/>
                  </a:lnTo>
                  <a:lnTo>
                    <a:pt x="138692" y="15670"/>
                  </a:lnTo>
                  <a:lnTo>
                    <a:pt x="138637" y="15559"/>
                  </a:lnTo>
                  <a:lnTo>
                    <a:pt x="138469" y="15280"/>
                  </a:lnTo>
                  <a:lnTo>
                    <a:pt x="138191" y="15113"/>
                  </a:lnTo>
                  <a:lnTo>
                    <a:pt x="138023" y="15057"/>
                  </a:lnTo>
                  <a:close/>
                  <a:moveTo>
                    <a:pt x="141035" y="15057"/>
                  </a:moveTo>
                  <a:lnTo>
                    <a:pt x="140867" y="15113"/>
                  </a:lnTo>
                  <a:lnTo>
                    <a:pt x="140644" y="15280"/>
                  </a:lnTo>
                  <a:lnTo>
                    <a:pt x="140421" y="15559"/>
                  </a:lnTo>
                  <a:lnTo>
                    <a:pt x="140365" y="15670"/>
                  </a:lnTo>
                  <a:lnTo>
                    <a:pt x="140365" y="15838"/>
                  </a:lnTo>
                  <a:lnTo>
                    <a:pt x="140365" y="16005"/>
                  </a:lnTo>
                  <a:lnTo>
                    <a:pt x="140421" y="16172"/>
                  </a:lnTo>
                  <a:lnTo>
                    <a:pt x="140644" y="16451"/>
                  </a:lnTo>
                  <a:lnTo>
                    <a:pt x="140867" y="16618"/>
                  </a:lnTo>
                  <a:lnTo>
                    <a:pt x="141035" y="16674"/>
                  </a:lnTo>
                  <a:lnTo>
                    <a:pt x="141369" y="16674"/>
                  </a:lnTo>
                  <a:lnTo>
                    <a:pt x="141537" y="16618"/>
                  </a:lnTo>
                  <a:lnTo>
                    <a:pt x="141815" y="16451"/>
                  </a:lnTo>
                  <a:lnTo>
                    <a:pt x="141983" y="16172"/>
                  </a:lnTo>
                  <a:lnTo>
                    <a:pt x="142039" y="16005"/>
                  </a:lnTo>
                  <a:lnTo>
                    <a:pt x="142039" y="15838"/>
                  </a:lnTo>
                  <a:lnTo>
                    <a:pt x="142039" y="15670"/>
                  </a:lnTo>
                  <a:lnTo>
                    <a:pt x="141983" y="15559"/>
                  </a:lnTo>
                  <a:lnTo>
                    <a:pt x="141815" y="15280"/>
                  </a:lnTo>
                  <a:lnTo>
                    <a:pt x="141537" y="15113"/>
                  </a:lnTo>
                  <a:lnTo>
                    <a:pt x="141369" y="15057"/>
                  </a:lnTo>
                  <a:close/>
                  <a:moveTo>
                    <a:pt x="146165" y="15001"/>
                  </a:moveTo>
                  <a:lnTo>
                    <a:pt x="145998" y="15057"/>
                  </a:lnTo>
                  <a:lnTo>
                    <a:pt x="145831" y="15113"/>
                  </a:lnTo>
                  <a:lnTo>
                    <a:pt x="145552" y="15280"/>
                  </a:lnTo>
                  <a:lnTo>
                    <a:pt x="145385" y="15559"/>
                  </a:lnTo>
                  <a:lnTo>
                    <a:pt x="145329" y="15670"/>
                  </a:lnTo>
                  <a:lnTo>
                    <a:pt x="145329" y="15838"/>
                  </a:lnTo>
                  <a:lnTo>
                    <a:pt x="145329" y="16005"/>
                  </a:lnTo>
                  <a:lnTo>
                    <a:pt x="145385" y="16172"/>
                  </a:lnTo>
                  <a:lnTo>
                    <a:pt x="145552" y="16451"/>
                  </a:lnTo>
                  <a:lnTo>
                    <a:pt x="145831" y="16618"/>
                  </a:lnTo>
                  <a:lnTo>
                    <a:pt x="145998" y="16674"/>
                  </a:lnTo>
                  <a:lnTo>
                    <a:pt x="146333" y="16674"/>
                  </a:lnTo>
                  <a:lnTo>
                    <a:pt x="146444" y="16618"/>
                  </a:lnTo>
                  <a:lnTo>
                    <a:pt x="146723" y="16451"/>
                  </a:lnTo>
                  <a:lnTo>
                    <a:pt x="146890" y="16172"/>
                  </a:lnTo>
                  <a:lnTo>
                    <a:pt x="146946" y="16005"/>
                  </a:lnTo>
                  <a:lnTo>
                    <a:pt x="147002" y="15838"/>
                  </a:lnTo>
                  <a:lnTo>
                    <a:pt x="146946" y="15670"/>
                  </a:lnTo>
                  <a:lnTo>
                    <a:pt x="146890" y="15559"/>
                  </a:lnTo>
                  <a:lnTo>
                    <a:pt x="146723" y="15280"/>
                  </a:lnTo>
                  <a:lnTo>
                    <a:pt x="146444" y="15113"/>
                  </a:lnTo>
                  <a:lnTo>
                    <a:pt x="146333" y="15057"/>
                  </a:lnTo>
                  <a:lnTo>
                    <a:pt x="146165" y="15001"/>
                  </a:lnTo>
                  <a:close/>
                  <a:moveTo>
                    <a:pt x="154586" y="15001"/>
                  </a:moveTo>
                  <a:lnTo>
                    <a:pt x="154419" y="15057"/>
                  </a:lnTo>
                  <a:lnTo>
                    <a:pt x="154251" y="15113"/>
                  </a:lnTo>
                  <a:lnTo>
                    <a:pt x="154028" y="15280"/>
                  </a:lnTo>
                  <a:lnTo>
                    <a:pt x="153805" y="15559"/>
                  </a:lnTo>
                  <a:lnTo>
                    <a:pt x="153750" y="15670"/>
                  </a:lnTo>
                  <a:lnTo>
                    <a:pt x="153750" y="15838"/>
                  </a:lnTo>
                  <a:lnTo>
                    <a:pt x="153750" y="16005"/>
                  </a:lnTo>
                  <a:lnTo>
                    <a:pt x="153805" y="16172"/>
                  </a:lnTo>
                  <a:lnTo>
                    <a:pt x="154028" y="16451"/>
                  </a:lnTo>
                  <a:lnTo>
                    <a:pt x="154251" y="16618"/>
                  </a:lnTo>
                  <a:lnTo>
                    <a:pt x="154419" y="16674"/>
                  </a:lnTo>
                  <a:lnTo>
                    <a:pt x="154753" y="16674"/>
                  </a:lnTo>
                  <a:lnTo>
                    <a:pt x="154921" y="16618"/>
                  </a:lnTo>
                  <a:lnTo>
                    <a:pt x="155200" y="16451"/>
                  </a:lnTo>
                  <a:lnTo>
                    <a:pt x="155367" y="16172"/>
                  </a:lnTo>
                  <a:lnTo>
                    <a:pt x="155423" y="16005"/>
                  </a:lnTo>
                  <a:lnTo>
                    <a:pt x="155423" y="15838"/>
                  </a:lnTo>
                  <a:lnTo>
                    <a:pt x="155423" y="15670"/>
                  </a:lnTo>
                  <a:lnTo>
                    <a:pt x="155367" y="15559"/>
                  </a:lnTo>
                  <a:lnTo>
                    <a:pt x="155200" y="15280"/>
                  </a:lnTo>
                  <a:lnTo>
                    <a:pt x="154921" y="15113"/>
                  </a:lnTo>
                  <a:lnTo>
                    <a:pt x="154753" y="15057"/>
                  </a:lnTo>
                  <a:lnTo>
                    <a:pt x="154586" y="15001"/>
                  </a:lnTo>
                  <a:close/>
                  <a:moveTo>
                    <a:pt x="159605" y="15001"/>
                  </a:moveTo>
                  <a:lnTo>
                    <a:pt x="159438" y="15057"/>
                  </a:lnTo>
                  <a:lnTo>
                    <a:pt x="159326" y="15113"/>
                  </a:lnTo>
                  <a:lnTo>
                    <a:pt x="159047" y="15280"/>
                  </a:lnTo>
                  <a:lnTo>
                    <a:pt x="158880" y="15559"/>
                  </a:lnTo>
                  <a:lnTo>
                    <a:pt x="158824" y="15670"/>
                  </a:lnTo>
                  <a:lnTo>
                    <a:pt x="158824" y="15838"/>
                  </a:lnTo>
                  <a:lnTo>
                    <a:pt x="158824" y="16005"/>
                  </a:lnTo>
                  <a:lnTo>
                    <a:pt x="158880" y="16172"/>
                  </a:lnTo>
                  <a:lnTo>
                    <a:pt x="159047" y="16451"/>
                  </a:lnTo>
                  <a:lnTo>
                    <a:pt x="159326" y="16618"/>
                  </a:lnTo>
                  <a:lnTo>
                    <a:pt x="159438" y="16674"/>
                  </a:lnTo>
                  <a:lnTo>
                    <a:pt x="159772" y="16674"/>
                  </a:lnTo>
                  <a:lnTo>
                    <a:pt x="159940" y="16618"/>
                  </a:lnTo>
                  <a:lnTo>
                    <a:pt x="160219" y="16451"/>
                  </a:lnTo>
                  <a:lnTo>
                    <a:pt x="160386" y="16172"/>
                  </a:lnTo>
                  <a:lnTo>
                    <a:pt x="160442" y="16005"/>
                  </a:lnTo>
                  <a:lnTo>
                    <a:pt x="160442" y="15838"/>
                  </a:lnTo>
                  <a:lnTo>
                    <a:pt x="160442" y="15670"/>
                  </a:lnTo>
                  <a:lnTo>
                    <a:pt x="160386" y="15559"/>
                  </a:lnTo>
                  <a:lnTo>
                    <a:pt x="160219" y="15280"/>
                  </a:lnTo>
                  <a:lnTo>
                    <a:pt x="159940" y="15113"/>
                  </a:lnTo>
                  <a:lnTo>
                    <a:pt x="159772" y="15057"/>
                  </a:lnTo>
                  <a:lnTo>
                    <a:pt x="159605" y="15001"/>
                  </a:lnTo>
                  <a:close/>
                  <a:moveTo>
                    <a:pt x="162951" y="15001"/>
                  </a:moveTo>
                  <a:lnTo>
                    <a:pt x="162784" y="15057"/>
                  </a:lnTo>
                  <a:lnTo>
                    <a:pt x="162617" y="15113"/>
                  </a:lnTo>
                  <a:lnTo>
                    <a:pt x="162338" y="15280"/>
                  </a:lnTo>
                  <a:lnTo>
                    <a:pt x="162170" y="15559"/>
                  </a:lnTo>
                  <a:lnTo>
                    <a:pt x="162115" y="15670"/>
                  </a:lnTo>
                  <a:lnTo>
                    <a:pt x="162115" y="15838"/>
                  </a:lnTo>
                  <a:lnTo>
                    <a:pt x="162115" y="16005"/>
                  </a:lnTo>
                  <a:lnTo>
                    <a:pt x="162170" y="16172"/>
                  </a:lnTo>
                  <a:lnTo>
                    <a:pt x="162338" y="16451"/>
                  </a:lnTo>
                  <a:lnTo>
                    <a:pt x="162617" y="16618"/>
                  </a:lnTo>
                  <a:lnTo>
                    <a:pt x="162784" y="16674"/>
                  </a:lnTo>
                  <a:lnTo>
                    <a:pt x="163118" y="16674"/>
                  </a:lnTo>
                  <a:lnTo>
                    <a:pt x="163286" y="16618"/>
                  </a:lnTo>
                  <a:lnTo>
                    <a:pt x="163509" y="16451"/>
                  </a:lnTo>
                  <a:lnTo>
                    <a:pt x="163732" y="16172"/>
                  </a:lnTo>
                  <a:lnTo>
                    <a:pt x="163788" y="16005"/>
                  </a:lnTo>
                  <a:lnTo>
                    <a:pt x="163788" y="15838"/>
                  </a:lnTo>
                  <a:lnTo>
                    <a:pt x="163788" y="15670"/>
                  </a:lnTo>
                  <a:lnTo>
                    <a:pt x="163732" y="15559"/>
                  </a:lnTo>
                  <a:lnTo>
                    <a:pt x="163509" y="15280"/>
                  </a:lnTo>
                  <a:lnTo>
                    <a:pt x="163286" y="15113"/>
                  </a:lnTo>
                  <a:lnTo>
                    <a:pt x="163118" y="15057"/>
                  </a:lnTo>
                  <a:lnTo>
                    <a:pt x="162951" y="15001"/>
                  </a:lnTo>
                  <a:close/>
                  <a:moveTo>
                    <a:pt x="168026" y="15001"/>
                  </a:moveTo>
                  <a:lnTo>
                    <a:pt x="167859" y="15057"/>
                  </a:lnTo>
                  <a:lnTo>
                    <a:pt x="167691" y="15113"/>
                  </a:lnTo>
                  <a:lnTo>
                    <a:pt x="167412" y="15280"/>
                  </a:lnTo>
                  <a:lnTo>
                    <a:pt x="167245" y="15559"/>
                  </a:lnTo>
                  <a:lnTo>
                    <a:pt x="167189" y="15670"/>
                  </a:lnTo>
                  <a:lnTo>
                    <a:pt x="167189" y="15838"/>
                  </a:lnTo>
                  <a:lnTo>
                    <a:pt x="167189" y="16005"/>
                  </a:lnTo>
                  <a:lnTo>
                    <a:pt x="167245" y="16172"/>
                  </a:lnTo>
                  <a:lnTo>
                    <a:pt x="167412" y="16451"/>
                  </a:lnTo>
                  <a:lnTo>
                    <a:pt x="167691" y="16618"/>
                  </a:lnTo>
                  <a:lnTo>
                    <a:pt x="167859" y="16674"/>
                  </a:lnTo>
                  <a:lnTo>
                    <a:pt x="168193" y="16674"/>
                  </a:lnTo>
                  <a:lnTo>
                    <a:pt x="168361" y="16618"/>
                  </a:lnTo>
                  <a:lnTo>
                    <a:pt x="168584" y="16451"/>
                  </a:lnTo>
                  <a:lnTo>
                    <a:pt x="168751" y="16172"/>
                  </a:lnTo>
                  <a:lnTo>
                    <a:pt x="168807" y="16005"/>
                  </a:lnTo>
                  <a:lnTo>
                    <a:pt x="168862" y="15838"/>
                  </a:lnTo>
                  <a:lnTo>
                    <a:pt x="168807" y="15670"/>
                  </a:lnTo>
                  <a:lnTo>
                    <a:pt x="168751" y="15559"/>
                  </a:lnTo>
                  <a:lnTo>
                    <a:pt x="168584" y="15280"/>
                  </a:lnTo>
                  <a:lnTo>
                    <a:pt x="168361" y="15113"/>
                  </a:lnTo>
                  <a:lnTo>
                    <a:pt x="168193" y="15057"/>
                  </a:lnTo>
                  <a:lnTo>
                    <a:pt x="168026" y="15001"/>
                  </a:lnTo>
                  <a:close/>
                  <a:moveTo>
                    <a:pt x="171316" y="15001"/>
                  </a:moveTo>
                  <a:lnTo>
                    <a:pt x="171149" y="15057"/>
                  </a:lnTo>
                  <a:lnTo>
                    <a:pt x="171037" y="15113"/>
                  </a:lnTo>
                  <a:lnTo>
                    <a:pt x="170758" y="15280"/>
                  </a:lnTo>
                  <a:lnTo>
                    <a:pt x="170591" y="15559"/>
                  </a:lnTo>
                  <a:lnTo>
                    <a:pt x="170535" y="15670"/>
                  </a:lnTo>
                  <a:lnTo>
                    <a:pt x="170480" y="15838"/>
                  </a:lnTo>
                  <a:lnTo>
                    <a:pt x="170535" y="16005"/>
                  </a:lnTo>
                  <a:lnTo>
                    <a:pt x="170591" y="16172"/>
                  </a:lnTo>
                  <a:lnTo>
                    <a:pt x="170758" y="16451"/>
                  </a:lnTo>
                  <a:lnTo>
                    <a:pt x="171037" y="16618"/>
                  </a:lnTo>
                  <a:lnTo>
                    <a:pt x="171149" y="16674"/>
                  </a:lnTo>
                  <a:lnTo>
                    <a:pt x="171483" y="16674"/>
                  </a:lnTo>
                  <a:lnTo>
                    <a:pt x="171651" y="16618"/>
                  </a:lnTo>
                  <a:lnTo>
                    <a:pt x="171930" y="16451"/>
                  </a:lnTo>
                  <a:lnTo>
                    <a:pt x="172097" y="16172"/>
                  </a:lnTo>
                  <a:lnTo>
                    <a:pt x="172153" y="16005"/>
                  </a:lnTo>
                  <a:lnTo>
                    <a:pt x="172153" y="15838"/>
                  </a:lnTo>
                  <a:lnTo>
                    <a:pt x="172153" y="15670"/>
                  </a:lnTo>
                  <a:lnTo>
                    <a:pt x="172097" y="15559"/>
                  </a:lnTo>
                  <a:lnTo>
                    <a:pt x="171930" y="15280"/>
                  </a:lnTo>
                  <a:lnTo>
                    <a:pt x="171651" y="15113"/>
                  </a:lnTo>
                  <a:lnTo>
                    <a:pt x="171483" y="15057"/>
                  </a:lnTo>
                  <a:lnTo>
                    <a:pt x="171316" y="15001"/>
                  </a:lnTo>
                  <a:close/>
                  <a:moveTo>
                    <a:pt x="174774" y="15001"/>
                  </a:moveTo>
                  <a:lnTo>
                    <a:pt x="174606" y="15057"/>
                  </a:lnTo>
                  <a:lnTo>
                    <a:pt x="174439" y="15113"/>
                  </a:lnTo>
                  <a:lnTo>
                    <a:pt x="174160" y="15280"/>
                  </a:lnTo>
                  <a:lnTo>
                    <a:pt x="173993" y="15559"/>
                  </a:lnTo>
                  <a:lnTo>
                    <a:pt x="173937" y="15670"/>
                  </a:lnTo>
                  <a:lnTo>
                    <a:pt x="173937" y="15838"/>
                  </a:lnTo>
                  <a:lnTo>
                    <a:pt x="173937" y="16005"/>
                  </a:lnTo>
                  <a:lnTo>
                    <a:pt x="173993" y="16172"/>
                  </a:lnTo>
                  <a:lnTo>
                    <a:pt x="174160" y="16451"/>
                  </a:lnTo>
                  <a:lnTo>
                    <a:pt x="174439" y="16618"/>
                  </a:lnTo>
                  <a:lnTo>
                    <a:pt x="174606" y="16674"/>
                  </a:lnTo>
                  <a:lnTo>
                    <a:pt x="174941" y="16674"/>
                  </a:lnTo>
                  <a:lnTo>
                    <a:pt x="175053" y="16618"/>
                  </a:lnTo>
                  <a:lnTo>
                    <a:pt x="175331" y="16451"/>
                  </a:lnTo>
                  <a:lnTo>
                    <a:pt x="175499" y="16172"/>
                  </a:lnTo>
                  <a:lnTo>
                    <a:pt x="175554" y="16005"/>
                  </a:lnTo>
                  <a:lnTo>
                    <a:pt x="175610" y="15838"/>
                  </a:lnTo>
                  <a:lnTo>
                    <a:pt x="175554" y="15670"/>
                  </a:lnTo>
                  <a:lnTo>
                    <a:pt x="175499" y="15559"/>
                  </a:lnTo>
                  <a:lnTo>
                    <a:pt x="175331" y="15280"/>
                  </a:lnTo>
                  <a:lnTo>
                    <a:pt x="175053" y="15113"/>
                  </a:lnTo>
                  <a:lnTo>
                    <a:pt x="174941" y="15057"/>
                  </a:lnTo>
                  <a:lnTo>
                    <a:pt x="174774" y="15001"/>
                  </a:lnTo>
                  <a:close/>
                  <a:moveTo>
                    <a:pt x="184812" y="15001"/>
                  </a:moveTo>
                  <a:lnTo>
                    <a:pt x="184644" y="15057"/>
                  </a:lnTo>
                  <a:lnTo>
                    <a:pt x="184477" y="15113"/>
                  </a:lnTo>
                  <a:lnTo>
                    <a:pt x="184198" y="15280"/>
                  </a:lnTo>
                  <a:lnTo>
                    <a:pt x="184031" y="15559"/>
                  </a:lnTo>
                  <a:lnTo>
                    <a:pt x="183975" y="15670"/>
                  </a:lnTo>
                  <a:lnTo>
                    <a:pt x="183975" y="15838"/>
                  </a:lnTo>
                  <a:lnTo>
                    <a:pt x="183975" y="16005"/>
                  </a:lnTo>
                  <a:lnTo>
                    <a:pt x="184031" y="16172"/>
                  </a:lnTo>
                  <a:lnTo>
                    <a:pt x="184198" y="16451"/>
                  </a:lnTo>
                  <a:lnTo>
                    <a:pt x="184477" y="16618"/>
                  </a:lnTo>
                  <a:lnTo>
                    <a:pt x="184644" y="16674"/>
                  </a:lnTo>
                  <a:lnTo>
                    <a:pt x="184979" y="16674"/>
                  </a:lnTo>
                  <a:lnTo>
                    <a:pt x="185091" y="16618"/>
                  </a:lnTo>
                  <a:lnTo>
                    <a:pt x="185369" y="16451"/>
                  </a:lnTo>
                  <a:lnTo>
                    <a:pt x="185537" y="16172"/>
                  </a:lnTo>
                  <a:lnTo>
                    <a:pt x="185593" y="16005"/>
                  </a:lnTo>
                  <a:lnTo>
                    <a:pt x="185648" y="15838"/>
                  </a:lnTo>
                  <a:lnTo>
                    <a:pt x="185593" y="15670"/>
                  </a:lnTo>
                  <a:lnTo>
                    <a:pt x="185537" y="15559"/>
                  </a:lnTo>
                  <a:lnTo>
                    <a:pt x="185369" y="15280"/>
                  </a:lnTo>
                  <a:lnTo>
                    <a:pt x="185091" y="15113"/>
                  </a:lnTo>
                  <a:lnTo>
                    <a:pt x="184979" y="15057"/>
                  </a:lnTo>
                  <a:lnTo>
                    <a:pt x="184812" y="15001"/>
                  </a:lnTo>
                  <a:close/>
                  <a:moveTo>
                    <a:pt x="226804" y="15057"/>
                  </a:moveTo>
                  <a:lnTo>
                    <a:pt x="226637" y="15113"/>
                  </a:lnTo>
                  <a:lnTo>
                    <a:pt x="226358" y="15280"/>
                  </a:lnTo>
                  <a:lnTo>
                    <a:pt x="226191" y="15559"/>
                  </a:lnTo>
                  <a:lnTo>
                    <a:pt x="226135" y="15670"/>
                  </a:lnTo>
                  <a:lnTo>
                    <a:pt x="226135" y="15838"/>
                  </a:lnTo>
                  <a:lnTo>
                    <a:pt x="226135" y="16005"/>
                  </a:lnTo>
                  <a:lnTo>
                    <a:pt x="226191" y="16172"/>
                  </a:lnTo>
                  <a:lnTo>
                    <a:pt x="226358" y="16451"/>
                  </a:lnTo>
                  <a:lnTo>
                    <a:pt x="226637" y="16618"/>
                  </a:lnTo>
                  <a:lnTo>
                    <a:pt x="226804" y="16674"/>
                  </a:lnTo>
                  <a:lnTo>
                    <a:pt x="227139" y="16674"/>
                  </a:lnTo>
                  <a:lnTo>
                    <a:pt x="227250" y="16618"/>
                  </a:lnTo>
                  <a:lnTo>
                    <a:pt x="227529" y="16451"/>
                  </a:lnTo>
                  <a:lnTo>
                    <a:pt x="227697" y="16172"/>
                  </a:lnTo>
                  <a:lnTo>
                    <a:pt x="227752" y="16005"/>
                  </a:lnTo>
                  <a:lnTo>
                    <a:pt x="227808" y="15838"/>
                  </a:lnTo>
                  <a:lnTo>
                    <a:pt x="227752" y="15670"/>
                  </a:lnTo>
                  <a:lnTo>
                    <a:pt x="227697" y="15559"/>
                  </a:lnTo>
                  <a:lnTo>
                    <a:pt x="227529" y="15280"/>
                  </a:lnTo>
                  <a:lnTo>
                    <a:pt x="227250" y="15113"/>
                  </a:lnTo>
                  <a:lnTo>
                    <a:pt x="227139" y="15057"/>
                  </a:lnTo>
                  <a:close/>
                  <a:moveTo>
                    <a:pt x="230150" y="15057"/>
                  </a:moveTo>
                  <a:lnTo>
                    <a:pt x="229983" y="15113"/>
                  </a:lnTo>
                  <a:lnTo>
                    <a:pt x="229760" y="15280"/>
                  </a:lnTo>
                  <a:lnTo>
                    <a:pt x="229537" y="15559"/>
                  </a:lnTo>
                  <a:lnTo>
                    <a:pt x="229481" y="15670"/>
                  </a:lnTo>
                  <a:lnTo>
                    <a:pt x="229481" y="15838"/>
                  </a:lnTo>
                  <a:lnTo>
                    <a:pt x="229481" y="16005"/>
                  </a:lnTo>
                  <a:lnTo>
                    <a:pt x="229537" y="16172"/>
                  </a:lnTo>
                  <a:lnTo>
                    <a:pt x="229760" y="16451"/>
                  </a:lnTo>
                  <a:lnTo>
                    <a:pt x="229983" y="16618"/>
                  </a:lnTo>
                  <a:lnTo>
                    <a:pt x="230150" y="16674"/>
                  </a:lnTo>
                  <a:lnTo>
                    <a:pt x="230485" y="16674"/>
                  </a:lnTo>
                  <a:lnTo>
                    <a:pt x="230652" y="16618"/>
                  </a:lnTo>
                  <a:lnTo>
                    <a:pt x="230931" y="16451"/>
                  </a:lnTo>
                  <a:lnTo>
                    <a:pt x="231098" y="16172"/>
                  </a:lnTo>
                  <a:lnTo>
                    <a:pt x="231154" y="16005"/>
                  </a:lnTo>
                  <a:lnTo>
                    <a:pt x="231154" y="15838"/>
                  </a:lnTo>
                  <a:lnTo>
                    <a:pt x="231154" y="15670"/>
                  </a:lnTo>
                  <a:lnTo>
                    <a:pt x="231098" y="15559"/>
                  </a:lnTo>
                  <a:lnTo>
                    <a:pt x="230931" y="15280"/>
                  </a:lnTo>
                  <a:lnTo>
                    <a:pt x="230652" y="15113"/>
                  </a:lnTo>
                  <a:lnTo>
                    <a:pt x="230485" y="15057"/>
                  </a:lnTo>
                  <a:close/>
                  <a:moveTo>
                    <a:pt x="233496" y="15057"/>
                  </a:moveTo>
                  <a:lnTo>
                    <a:pt x="233385" y="15113"/>
                  </a:lnTo>
                  <a:lnTo>
                    <a:pt x="233106" y="15280"/>
                  </a:lnTo>
                  <a:lnTo>
                    <a:pt x="232939" y="15559"/>
                  </a:lnTo>
                  <a:lnTo>
                    <a:pt x="232883" y="15670"/>
                  </a:lnTo>
                  <a:lnTo>
                    <a:pt x="232883" y="15838"/>
                  </a:lnTo>
                  <a:lnTo>
                    <a:pt x="232883" y="16005"/>
                  </a:lnTo>
                  <a:lnTo>
                    <a:pt x="232939" y="16172"/>
                  </a:lnTo>
                  <a:lnTo>
                    <a:pt x="233106" y="16451"/>
                  </a:lnTo>
                  <a:lnTo>
                    <a:pt x="233385" y="16618"/>
                  </a:lnTo>
                  <a:lnTo>
                    <a:pt x="233496" y="16674"/>
                  </a:lnTo>
                  <a:lnTo>
                    <a:pt x="233831" y="16674"/>
                  </a:lnTo>
                  <a:lnTo>
                    <a:pt x="233998" y="16618"/>
                  </a:lnTo>
                  <a:lnTo>
                    <a:pt x="234277" y="16451"/>
                  </a:lnTo>
                  <a:lnTo>
                    <a:pt x="234444" y="16172"/>
                  </a:lnTo>
                  <a:lnTo>
                    <a:pt x="234500" y="16005"/>
                  </a:lnTo>
                  <a:lnTo>
                    <a:pt x="234500" y="15838"/>
                  </a:lnTo>
                  <a:lnTo>
                    <a:pt x="234500" y="15670"/>
                  </a:lnTo>
                  <a:lnTo>
                    <a:pt x="234444" y="15559"/>
                  </a:lnTo>
                  <a:lnTo>
                    <a:pt x="234277" y="15280"/>
                  </a:lnTo>
                  <a:lnTo>
                    <a:pt x="233998" y="15113"/>
                  </a:lnTo>
                  <a:lnTo>
                    <a:pt x="233831" y="15057"/>
                  </a:lnTo>
                  <a:close/>
                  <a:moveTo>
                    <a:pt x="236842" y="15057"/>
                  </a:moveTo>
                  <a:lnTo>
                    <a:pt x="236675" y="15113"/>
                  </a:lnTo>
                  <a:lnTo>
                    <a:pt x="236396" y="15280"/>
                  </a:lnTo>
                  <a:lnTo>
                    <a:pt x="236229" y="15559"/>
                  </a:lnTo>
                  <a:lnTo>
                    <a:pt x="236173" y="15670"/>
                  </a:lnTo>
                  <a:lnTo>
                    <a:pt x="236173" y="15838"/>
                  </a:lnTo>
                  <a:lnTo>
                    <a:pt x="236173" y="16005"/>
                  </a:lnTo>
                  <a:lnTo>
                    <a:pt x="236229" y="16172"/>
                  </a:lnTo>
                  <a:lnTo>
                    <a:pt x="236396" y="16451"/>
                  </a:lnTo>
                  <a:lnTo>
                    <a:pt x="236675" y="16618"/>
                  </a:lnTo>
                  <a:lnTo>
                    <a:pt x="236842" y="16674"/>
                  </a:lnTo>
                  <a:lnTo>
                    <a:pt x="237177" y="16674"/>
                  </a:lnTo>
                  <a:lnTo>
                    <a:pt x="237344" y="16618"/>
                  </a:lnTo>
                  <a:lnTo>
                    <a:pt x="237567" y="16451"/>
                  </a:lnTo>
                  <a:lnTo>
                    <a:pt x="237790" y="16172"/>
                  </a:lnTo>
                  <a:lnTo>
                    <a:pt x="237790" y="16005"/>
                  </a:lnTo>
                  <a:lnTo>
                    <a:pt x="237846" y="15838"/>
                  </a:lnTo>
                  <a:lnTo>
                    <a:pt x="237790" y="15670"/>
                  </a:lnTo>
                  <a:lnTo>
                    <a:pt x="237790" y="15559"/>
                  </a:lnTo>
                  <a:lnTo>
                    <a:pt x="237567" y="15280"/>
                  </a:lnTo>
                  <a:lnTo>
                    <a:pt x="237344" y="15113"/>
                  </a:lnTo>
                  <a:lnTo>
                    <a:pt x="237177" y="15057"/>
                  </a:lnTo>
                  <a:close/>
                  <a:moveTo>
                    <a:pt x="241973" y="15001"/>
                  </a:moveTo>
                  <a:lnTo>
                    <a:pt x="241806" y="15057"/>
                  </a:lnTo>
                  <a:lnTo>
                    <a:pt x="241638" y="15113"/>
                  </a:lnTo>
                  <a:lnTo>
                    <a:pt x="241359" y="15280"/>
                  </a:lnTo>
                  <a:lnTo>
                    <a:pt x="241192" y="15559"/>
                  </a:lnTo>
                  <a:lnTo>
                    <a:pt x="241136" y="15670"/>
                  </a:lnTo>
                  <a:lnTo>
                    <a:pt x="241136" y="15838"/>
                  </a:lnTo>
                  <a:lnTo>
                    <a:pt x="241136" y="16005"/>
                  </a:lnTo>
                  <a:lnTo>
                    <a:pt x="241192" y="16172"/>
                  </a:lnTo>
                  <a:lnTo>
                    <a:pt x="241359" y="16451"/>
                  </a:lnTo>
                  <a:lnTo>
                    <a:pt x="241638" y="16618"/>
                  </a:lnTo>
                  <a:lnTo>
                    <a:pt x="241806" y="16674"/>
                  </a:lnTo>
                  <a:lnTo>
                    <a:pt x="242140" y="16674"/>
                  </a:lnTo>
                  <a:lnTo>
                    <a:pt x="242308" y="16618"/>
                  </a:lnTo>
                  <a:lnTo>
                    <a:pt x="242531" y="16451"/>
                  </a:lnTo>
                  <a:lnTo>
                    <a:pt x="242754" y="16172"/>
                  </a:lnTo>
                  <a:lnTo>
                    <a:pt x="242754" y="16005"/>
                  </a:lnTo>
                  <a:lnTo>
                    <a:pt x="242809" y="15838"/>
                  </a:lnTo>
                  <a:lnTo>
                    <a:pt x="242754" y="15670"/>
                  </a:lnTo>
                  <a:lnTo>
                    <a:pt x="242754" y="15559"/>
                  </a:lnTo>
                  <a:lnTo>
                    <a:pt x="242531" y="15280"/>
                  </a:lnTo>
                  <a:lnTo>
                    <a:pt x="242308" y="15113"/>
                  </a:lnTo>
                  <a:lnTo>
                    <a:pt x="242140" y="15057"/>
                  </a:lnTo>
                  <a:lnTo>
                    <a:pt x="241973" y="15001"/>
                  </a:lnTo>
                  <a:close/>
                  <a:moveTo>
                    <a:pt x="250394" y="15001"/>
                  </a:moveTo>
                  <a:lnTo>
                    <a:pt x="250226" y="15057"/>
                  </a:lnTo>
                  <a:lnTo>
                    <a:pt x="250059" y="15113"/>
                  </a:lnTo>
                  <a:lnTo>
                    <a:pt x="249836" y="15280"/>
                  </a:lnTo>
                  <a:lnTo>
                    <a:pt x="249669" y="15559"/>
                  </a:lnTo>
                  <a:lnTo>
                    <a:pt x="249613" y="15670"/>
                  </a:lnTo>
                  <a:lnTo>
                    <a:pt x="249557" y="15838"/>
                  </a:lnTo>
                  <a:lnTo>
                    <a:pt x="249613" y="16005"/>
                  </a:lnTo>
                  <a:lnTo>
                    <a:pt x="249669" y="16172"/>
                  </a:lnTo>
                  <a:lnTo>
                    <a:pt x="249836" y="16451"/>
                  </a:lnTo>
                  <a:lnTo>
                    <a:pt x="250059" y="16618"/>
                  </a:lnTo>
                  <a:lnTo>
                    <a:pt x="250226" y="16674"/>
                  </a:lnTo>
                  <a:lnTo>
                    <a:pt x="250561" y="16674"/>
                  </a:lnTo>
                  <a:lnTo>
                    <a:pt x="250728" y="16618"/>
                  </a:lnTo>
                  <a:lnTo>
                    <a:pt x="251007" y="16451"/>
                  </a:lnTo>
                  <a:lnTo>
                    <a:pt x="251174" y="16172"/>
                  </a:lnTo>
                  <a:lnTo>
                    <a:pt x="251230" y="16005"/>
                  </a:lnTo>
                  <a:lnTo>
                    <a:pt x="251230" y="15838"/>
                  </a:lnTo>
                  <a:lnTo>
                    <a:pt x="251230" y="15670"/>
                  </a:lnTo>
                  <a:lnTo>
                    <a:pt x="251174" y="15559"/>
                  </a:lnTo>
                  <a:lnTo>
                    <a:pt x="251007" y="15280"/>
                  </a:lnTo>
                  <a:lnTo>
                    <a:pt x="250728" y="15113"/>
                  </a:lnTo>
                  <a:lnTo>
                    <a:pt x="250561" y="15057"/>
                  </a:lnTo>
                  <a:lnTo>
                    <a:pt x="250394" y="15001"/>
                  </a:lnTo>
                  <a:close/>
                  <a:moveTo>
                    <a:pt x="255469" y="15001"/>
                  </a:moveTo>
                  <a:lnTo>
                    <a:pt x="255301" y="15057"/>
                  </a:lnTo>
                  <a:lnTo>
                    <a:pt x="255134" y="15113"/>
                  </a:lnTo>
                  <a:lnTo>
                    <a:pt x="254855" y="15280"/>
                  </a:lnTo>
                  <a:lnTo>
                    <a:pt x="254688" y="15559"/>
                  </a:lnTo>
                  <a:lnTo>
                    <a:pt x="254632" y="15670"/>
                  </a:lnTo>
                  <a:lnTo>
                    <a:pt x="254632" y="15838"/>
                  </a:lnTo>
                  <a:lnTo>
                    <a:pt x="254632" y="16005"/>
                  </a:lnTo>
                  <a:lnTo>
                    <a:pt x="254688" y="16172"/>
                  </a:lnTo>
                  <a:lnTo>
                    <a:pt x="254855" y="16451"/>
                  </a:lnTo>
                  <a:lnTo>
                    <a:pt x="255134" y="16618"/>
                  </a:lnTo>
                  <a:lnTo>
                    <a:pt x="255301" y="16674"/>
                  </a:lnTo>
                  <a:lnTo>
                    <a:pt x="255636" y="16674"/>
                  </a:lnTo>
                  <a:lnTo>
                    <a:pt x="255747" y="16618"/>
                  </a:lnTo>
                  <a:lnTo>
                    <a:pt x="256026" y="16451"/>
                  </a:lnTo>
                  <a:lnTo>
                    <a:pt x="256194" y="16172"/>
                  </a:lnTo>
                  <a:lnTo>
                    <a:pt x="256249" y="16005"/>
                  </a:lnTo>
                  <a:lnTo>
                    <a:pt x="256305" y="15838"/>
                  </a:lnTo>
                  <a:lnTo>
                    <a:pt x="256249" y="15670"/>
                  </a:lnTo>
                  <a:lnTo>
                    <a:pt x="256194" y="15559"/>
                  </a:lnTo>
                  <a:lnTo>
                    <a:pt x="256026" y="15280"/>
                  </a:lnTo>
                  <a:lnTo>
                    <a:pt x="255747" y="15113"/>
                  </a:lnTo>
                  <a:lnTo>
                    <a:pt x="255636" y="15057"/>
                  </a:lnTo>
                  <a:lnTo>
                    <a:pt x="255469" y="15001"/>
                  </a:lnTo>
                  <a:close/>
                  <a:moveTo>
                    <a:pt x="258759" y="15001"/>
                  </a:moveTo>
                  <a:lnTo>
                    <a:pt x="258591" y="15057"/>
                  </a:lnTo>
                  <a:lnTo>
                    <a:pt x="258424" y="15113"/>
                  </a:lnTo>
                  <a:lnTo>
                    <a:pt x="258201" y="15280"/>
                  </a:lnTo>
                  <a:lnTo>
                    <a:pt x="257978" y="15559"/>
                  </a:lnTo>
                  <a:lnTo>
                    <a:pt x="257978" y="15670"/>
                  </a:lnTo>
                  <a:lnTo>
                    <a:pt x="257922" y="15838"/>
                  </a:lnTo>
                  <a:lnTo>
                    <a:pt x="257978" y="16005"/>
                  </a:lnTo>
                  <a:lnTo>
                    <a:pt x="257978" y="16172"/>
                  </a:lnTo>
                  <a:lnTo>
                    <a:pt x="258201" y="16451"/>
                  </a:lnTo>
                  <a:lnTo>
                    <a:pt x="258424" y="16618"/>
                  </a:lnTo>
                  <a:lnTo>
                    <a:pt x="258591" y="16674"/>
                  </a:lnTo>
                  <a:lnTo>
                    <a:pt x="258926" y="16674"/>
                  </a:lnTo>
                  <a:lnTo>
                    <a:pt x="259093" y="16618"/>
                  </a:lnTo>
                  <a:lnTo>
                    <a:pt x="259372" y="16451"/>
                  </a:lnTo>
                  <a:lnTo>
                    <a:pt x="259540" y="16172"/>
                  </a:lnTo>
                  <a:lnTo>
                    <a:pt x="259595" y="16005"/>
                  </a:lnTo>
                  <a:lnTo>
                    <a:pt x="259595" y="15838"/>
                  </a:lnTo>
                  <a:lnTo>
                    <a:pt x="259595" y="15670"/>
                  </a:lnTo>
                  <a:lnTo>
                    <a:pt x="259540" y="15559"/>
                  </a:lnTo>
                  <a:lnTo>
                    <a:pt x="259372" y="15280"/>
                  </a:lnTo>
                  <a:lnTo>
                    <a:pt x="259093" y="15113"/>
                  </a:lnTo>
                  <a:lnTo>
                    <a:pt x="258926" y="15057"/>
                  </a:lnTo>
                  <a:lnTo>
                    <a:pt x="258759" y="15001"/>
                  </a:lnTo>
                  <a:close/>
                  <a:moveTo>
                    <a:pt x="263834" y="15001"/>
                  </a:moveTo>
                  <a:lnTo>
                    <a:pt x="263666" y="15057"/>
                  </a:lnTo>
                  <a:lnTo>
                    <a:pt x="263499" y="15113"/>
                  </a:lnTo>
                  <a:lnTo>
                    <a:pt x="263220" y="15280"/>
                  </a:lnTo>
                  <a:lnTo>
                    <a:pt x="263053" y="15559"/>
                  </a:lnTo>
                  <a:lnTo>
                    <a:pt x="262997" y="15670"/>
                  </a:lnTo>
                  <a:lnTo>
                    <a:pt x="262997" y="15838"/>
                  </a:lnTo>
                  <a:lnTo>
                    <a:pt x="262997" y="16005"/>
                  </a:lnTo>
                  <a:lnTo>
                    <a:pt x="263053" y="16172"/>
                  </a:lnTo>
                  <a:lnTo>
                    <a:pt x="263220" y="16451"/>
                  </a:lnTo>
                  <a:lnTo>
                    <a:pt x="263499" y="16618"/>
                  </a:lnTo>
                  <a:lnTo>
                    <a:pt x="263666" y="16674"/>
                  </a:lnTo>
                  <a:lnTo>
                    <a:pt x="264001" y="16674"/>
                  </a:lnTo>
                  <a:lnTo>
                    <a:pt x="264168" y="16618"/>
                  </a:lnTo>
                  <a:lnTo>
                    <a:pt x="264391" y="16451"/>
                  </a:lnTo>
                  <a:lnTo>
                    <a:pt x="264614" y="16172"/>
                  </a:lnTo>
                  <a:lnTo>
                    <a:pt x="264670" y="16005"/>
                  </a:lnTo>
                  <a:lnTo>
                    <a:pt x="264670" y="15838"/>
                  </a:lnTo>
                  <a:lnTo>
                    <a:pt x="264670" y="15670"/>
                  </a:lnTo>
                  <a:lnTo>
                    <a:pt x="264614" y="15559"/>
                  </a:lnTo>
                  <a:lnTo>
                    <a:pt x="264391" y="15280"/>
                  </a:lnTo>
                  <a:lnTo>
                    <a:pt x="264168" y="15113"/>
                  </a:lnTo>
                  <a:lnTo>
                    <a:pt x="264001" y="15057"/>
                  </a:lnTo>
                  <a:lnTo>
                    <a:pt x="263834" y="15001"/>
                  </a:lnTo>
                  <a:close/>
                  <a:moveTo>
                    <a:pt x="267124" y="15001"/>
                  </a:moveTo>
                  <a:lnTo>
                    <a:pt x="266957" y="15057"/>
                  </a:lnTo>
                  <a:lnTo>
                    <a:pt x="266845" y="15113"/>
                  </a:lnTo>
                  <a:lnTo>
                    <a:pt x="266566" y="15280"/>
                  </a:lnTo>
                  <a:lnTo>
                    <a:pt x="266399" y="15559"/>
                  </a:lnTo>
                  <a:lnTo>
                    <a:pt x="266343" y="15670"/>
                  </a:lnTo>
                  <a:lnTo>
                    <a:pt x="266343" y="15838"/>
                  </a:lnTo>
                  <a:lnTo>
                    <a:pt x="266343" y="16005"/>
                  </a:lnTo>
                  <a:lnTo>
                    <a:pt x="266399" y="16172"/>
                  </a:lnTo>
                  <a:lnTo>
                    <a:pt x="266566" y="16451"/>
                  </a:lnTo>
                  <a:lnTo>
                    <a:pt x="266845" y="16618"/>
                  </a:lnTo>
                  <a:lnTo>
                    <a:pt x="266957" y="16674"/>
                  </a:lnTo>
                  <a:lnTo>
                    <a:pt x="267291" y="16674"/>
                  </a:lnTo>
                  <a:lnTo>
                    <a:pt x="267458" y="16618"/>
                  </a:lnTo>
                  <a:lnTo>
                    <a:pt x="267737" y="16451"/>
                  </a:lnTo>
                  <a:lnTo>
                    <a:pt x="267905" y="16172"/>
                  </a:lnTo>
                  <a:lnTo>
                    <a:pt x="267960" y="16005"/>
                  </a:lnTo>
                  <a:lnTo>
                    <a:pt x="267960" y="15838"/>
                  </a:lnTo>
                  <a:lnTo>
                    <a:pt x="267960" y="15670"/>
                  </a:lnTo>
                  <a:lnTo>
                    <a:pt x="267905" y="15559"/>
                  </a:lnTo>
                  <a:lnTo>
                    <a:pt x="267737" y="15280"/>
                  </a:lnTo>
                  <a:lnTo>
                    <a:pt x="267458" y="15113"/>
                  </a:lnTo>
                  <a:lnTo>
                    <a:pt x="267291" y="15057"/>
                  </a:lnTo>
                  <a:lnTo>
                    <a:pt x="267124" y="15001"/>
                  </a:lnTo>
                  <a:close/>
                  <a:moveTo>
                    <a:pt x="270581" y="15001"/>
                  </a:moveTo>
                  <a:lnTo>
                    <a:pt x="270414" y="15057"/>
                  </a:lnTo>
                  <a:lnTo>
                    <a:pt x="270247" y="15113"/>
                  </a:lnTo>
                  <a:lnTo>
                    <a:pt x="269968" y="15280"/>
                  </a:lnTo>
                  <a:lnTo>
                    <a:pt x="269801" y="15559"/>
                  </a:lnTo>
                  <a:lnTo>
                    <a:pt x="269745" y="15670"/>
                  </a:lnTo>
                  <a:lnTo>
                    <a:pt x="269745" y="15838"/>
                  </a:lnTo>
                  <a:lnTo>
                    <a:pt x="269745" y="16005"/>
                  </a:lnTo>
                  <a:lnTo>
                    <a:pt x="269801" y="16172"/>
                  </a:lnTo>
                  <a:lnTo>
                    <a:pt x="269968" y="16451"/>
                  </a:lnTo>
                  <a:lnTo>
                    <a:pt x="270247" y="16618"/>
                  </a:lnTo>
                  <a:lnTo>
                    <a:pt x="270414" y="16674"/>
                  </a:lnTo>
                  <a:lnTo>
                    <a:pt x="270749" y="16674"/>
                  </a:lnTo>
                  <a:lnTo>
                    <a:pt x="270916" y="16618"/>
                  </a:lnTo>
                  <a:lnTo>
                    <a:pt x="271139" y="16451"/>
                  </a:lnTo>
                  <a:lnTo>
                    <a:pt x="271362" y="16172"/>
                  </a:lnTo>
                  <a:lnTo>
                    <a:pt x="271362" y="16005"/>
                  </a:lnTo>
                  <a:lnTo>
                    <a:pt x="271418" y="15838"/>
                  </a:lnTo>
                  <a:lnTo>
                    <a:pt x="271362" y="15670"/>
                  </a:lnTo>
                  <a:lnTo>
                    <a:pt x="271362" y="15559"/>
                  </a:lnTo>
                  <a:lnTo>
                    <a:pt x="271139" y="15280"/>
                  </a:lnTo>
                  <a:lnTo>
                    <a:pt x="270916" y="15113"/>
                  </a:lnTo>
                  <a:lnTo>
                    <a:pt x="270749" y="15057"/>
                  </a:lnTo>
                  <a:lnTo>
                    <a:pt x="270581" y="15001"/>
                  </a:lnTo>
                  <a:close/>
                  <a:moveTo>
                    <a:pt x="280619" y="15001"/>
                  </a:moveTo>
                  <a:lnTo>
                    <a:pt x="280452" y="15057"/>
                  </a:lnTo>
                  <a:lnTo>
                    <a:pt x="280285" y="15113"/>
                  </a:lnTo>
                  <a:lnTo>
                    <a:pt x="280006" y="15280"/>
                  </a:lnTo>
                  <a:lnTo>
                    <a:pt x="279839" y="15559"/>
                  </a:lnTo>
                  <a:lnTo>
                    <a:pt x="279783" y="15670"/>
                  </a:lnTo>
                  <a:lnTo>
                    <a:pt x="279783" y="15838"/>
                  </a:lnTo>
                  <a:lnTo>
                    <a:pt x="279783" y="16005"/>
                  </a:lnTo>
                  <a:lnTo>
                    <a:pt x="279839" y="16172"/>
                  </a:lnTo>
                  <a:lnTo>
                    <a:pt x="280006" y="16451"/>
                  </a:lnTo>
                  <a:lnTo>
                    <a:pt x="280285" y="16618"/>
                  </a:lnTo>
                  <a:lnTo>
                    <a:pt x="280452" y="16674"/>
                  </a:lnTo>
                  <a:lnTo>
                    <a:pt x="280787" y="16674"/>
                  </a:lnTo>
                  <a:lnTo>
                    <a:pt x="280954" y="16618"/>
                  </a:lnTo>
                  <a:lnTo>
                    <a:pt x="281177" y="16451"/>
                  </a:lnTo>
                  <a:lnTo>
                    <a:pt x="281400" y="16172"/>
                  </a:lnTo>
                  <a:lnTo>
                    <a:pt x="281400" y="16005"/>
                  </a:lnTo>
                  <a:lnTo>
                    <a:pt x="281456" y="15838"/>
                  </a:lnTo>
                  <a:lnTo>
                    <a:pt x="281400" y="15670"/>
                  </a:lnTo>
                  <a:lnTo>
                    <a:pt x="281400" y="15559"/>
                  </a:lnTo>
                  <a:lnTo>
                    <a:pt x="281177" y="15280"/>
                  </a:lnTo>
                  <a:lnTo>
                    <a:pt x="280954" y="15113"/>
                  </a:lnTo>
                  <a:lnTo>
                    <a:pt x="280787" y="15057"/>
                  </a:lnTo>
                  <a:lnTo>
                    <a:pt x="280619" y="15001"/>
                  </a:ln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69" name="Google Shape;17369;p487"/>
            <p:cNvSpPr/>
            <p:nvPr/>
          </p:nvSpPr>
          <p:spPr>
            <a:xfrm>
              <a:off x="18861" y="217501"/>
              <a:ext cx="9187662" cy="542679"/>
            </a:xfrm>
            <a:custGeom>
              <a:avLst/>
              <a:gdLst/>
              <a:ahLst/>
              <a:cxnLst/>
              <a:rect l="l" t="t" r="r" b="b"/>
              <a:pathLst>
                <a:path w="283242" h="16730" extrusionOk="0">
                  <a:moveTo>
                    <a:pt x="14333" y="0"/>
                  </a:moveTo>
                  <a:lnTo>
                    <a:pt x="14333" y="1673"/>
                  </a:lnTo>
                  <a:lnTo>
                    <a:pt x="17734" y="1673"/>
                  </a:lnTo>
                  <a:lnTo>
                    <a:pt x="17734" y="0"/>
                  </a:lnTo>
                  <a:close/>
                  <a:moveTo>
                    <a:pt x="24371" y="0"/>
                  </a:moveTo>
                  <a:lnTo>
                    <a:pt x="24371" y="1673"/>
                  </a:lnTo>
                  <a:lnTo>
                    <a:pt x="27772" y="1673"/>
                  </a:lnTo>
                  <a:lnTo>
                    <a:pt x="27772" y="0"/>
                  </a:lnTo>
                  <a:close/>
                  <a:moveTo>
                    <a:pt x="34409" y="0"/>
                  </a:moveTo>
                  <a:lnTo>
                    <a:pt x="34409" y="1673"/>
                  </a:lnTo>
                  <a:lnTo>
                    <a:pt x="37811" y="1673"/>
                  </a:lnTo>
                  <a:lnTo>
                    <a:pt x="37811" y="0"/>
                  </a:lnTo>
                  <a:close/>
                  <a:moveTo>
                    <a:pt x="51250" y="0"/>
                  </a:moveTo>
                  <a:lnTo>
                    <a:pt x="51250" y="1673"/>
                  </a:lnTo>
                  <a:lnTo>
                    <a:pt x="54652" y="1673"/>
                  </a:lnTo>
                  <a:lnTo>
                    <a:pt x="54652" y="0"/>
                  </a:lnTo>
                  <a:close/>
                  <a:moveTo>
                    <a:pt x="76457" y="0"/>
                  </a:moveTo>
                  <a:lnTo>
                    <a:pt x="76457" y="1673"/>
                  </a:lnTo>
                  <a:lnTo>
                    <a:pt x="79859" y="1673"/>
                  </a:lnTo>
                  <a:lnTo>
                    <a:pt x="79859" y="0"/>
                  </a:lnTo>
                  <a:close/>
                  <a:moveTo>
                    <a:pt x="88224" y="0"/>
                  </a:moveTo>
                  <a:lnTo>
                    <a:pt x="88224" y="1673"/>
                  </a:lnTo>
                  <a:lnTo>
                    <a:pt x="91626" y="1673"/>
                  </a:lnTo>
                  <a:lnTo>
                    <a:pt x="91626" y="0"/>
                  </a:lnTo>
                  <a:close/>
                  <a:moveTo>
                    <a:pt x="110140" y="0"/>
                  </a:moveTo>
                  <a:lnTo>
                    <a:pt x="110140" y="1673"/>
                  </a:lnTo>
                  <a:lnTo>
                    <a:pt x="113542" y="1673"/>
                  </a:lnTo>
                  <a:lnTo>
                    <a:pt x="113542" y="0"/>
                  </a:lnTo>
                  <a:close/>
                  <a:moveTo>
                    <a:pt x="120178" y="0"/>
                  </a:moveTo>
                  <a:lnTo>
                    <a:pt x="120178" y="1673"/>
                  </a:lnTo>
                  <a:lnTo>
                    <a:pt x="123580" y="1673"/>
                  </a:lnTo>
                  <a:lnTo>
                    <a:pt x="123580" y="0"/>
                  </a:lnTo>
                  <a:close/>
                  <a:moveTo>
                    <a:pt x="130216" y="0"/>
                  </a:moveTo>
                  <a:lnTo>
                    <a:pt x="130216" y="1673"/>
                  </a:lnTo>
                  <a:lnTo>
                    <a:pt x="133618" y="1673"/>
                  </a:lnTo>
                  <a:lnTo>
                    <a:pt x="133618" y="0"/>
                  </a:lnTo>
                  <a:close/>
                  <a:moveTo>
                    <a:pt x="147002" y="0"/>
                  </a:moveTo>
                  <a:lnTo>
                    <a:pt x="147002" y="1673"/>
                  </a:lnTo>
                  <a:lnTo>
                    <a:pt x="150404" y="1673"/>
                  </a:lnTo>
                  <a:lnTo>
                    <a:pt x="150404" y="0"/>
                  </a:lnTo>
                  <a:close/>
                  <a:moveTo>
                    <a:pt x="172265" y="0"/>
                  </a:moveTo>
                  <a:lnTo>
                    <a:pt x="172265" y="1673"/>
                  </a:lnTo>
                  <a:lnTo>
                    <a:pt x="175667" y="1673"/>
                  </a:lnTo>
                  <a:lnTo>
                    <a:pt x="175667" y="0"/>
                  </a:lnTo>
                  <a:close/>
                  <a:moveTo>
                    <a:pt x="184032" y="0"/>
                  </a:moveTo>
                  <a:lnTo>
                    <a:pt x="184032" y="1673"/>
                  </a:lnTo>
                  <a:lnTo>
                    <a:pt x="187433" y="1673"/>
                  </a:lnTo>
                  <a:lnTo>
                    <a:pt x="187433" y="0"/>
                  </a:lnTo>
                  <a:close/>
                  <a:moveTo>
                    <a:pt x="205948" y="0"/>
                  </a:moveTo>
                  <a:lnTo>
                    <a:pt x="205948" y="1673"/>
                  </a:lnTo>
                  <a:lnTo>
                    <a:pt x="209350" y="1673"/>
                  </a:lnTo>
                  <a:lnTo>
                    <a:pt x="209350" y="0"/>
                  </a:lnTo>
                  <a:close/>
                  <a:moveTo>
                    <a:pt x="215986" y="0"/>
                  </a:moveTo>
                  <a:lnTo>
                    <a:pt x="215986" y="1673"/>
                  </a:lnTo>
                  <a:lnTo>
                    <a:pt x="219388" y="1673"/>
                  </a:lnTo>
                  <a:lnTo>
                    <a:pt x="219388" y="0"/>
                  </a:lnTo>
                  <a:close/>
                  <a:moveTo>
                    <a:pt x="226024" y="0"/>
                  </a:moveTo>
                  <a:lnTo>
                    <a:pt x="226024" y="1673"/>
                  </a:lnTo>
                  <a:lnTo>
                    <a:pt x="229426" y="1673"/>
                  </a:lnTo>
                  <a:lnTo>
                    <a:pt x="229426" y="0"/>
                  </a:lnTo>
                  <a:close/>
                  <a:moveTo>
                    <a:pt x="242866" y="0"/>
                  </a:moveTo>
                  <a:lnTo>
                    <a:pt x="242866" y="1673"/>
                  </a:lnTo>
                  <a:lnTo>
                    <a:pt x="246268" y="1673"/>
                  </a:lnTo>
                  <a:lnTo>
                    <a:pt x="246268" y="0"/>
                  </a:lnTo>
                  <a:close/>
                  <a:moveTo>
                    <a:pt x="268072" y="0"/>
                  </a:moveTo>
                  <a:lnTo>
                    <a:pt x="268072" y="1673"/>
                  </a:lnTo>
                  <a:lnTo>
                    <a:pt x="271474" y="1673"/>
                  </a:lnTo>
                  <a:lnTo>
                    <a:pt x="271474" y="0"/>
                  </a:lnTo>
                  <a:close/>
                  <a:moveTo>
                    <a:pt x="279839" y="0"/>
                  </a:moveTo>
                  <a:lnTo>
                    <a:pt x="279839" y="1673"/>
                  </a:lnTo>
                  <a:lnTo>
                    <a:pt x="283241" y="1673"/>
                  </a:lnTo>
                  <a:lnTo>
                    <a:pt x="283241" y="0"/>
                  </a:lnTo>
                  <a:close/>
                  <a:moveTo>
                    <a:pt x="2510" y="3346"/>
                  </a:moveTo>
                  <a:lnTo>
                    <a:pt x="2510" y="5075"/>
                  </a:lnTo>
                  <a:lnTo>
                    <a:pt x="5912" y="5075"/>
                  </a:lnTo>
                  <a:lnTo>
                    <a:pt x="5912" y="3346"/>
                  </a:lnTo>
                  <a:close/>
                  <a:moveTo>
                    <a:pt x="31118" y="3346"/>
                  </a:moveTo>
                  <a:lnTo>
                    <a:pt x="31118" y="5075"/>
                  </a:lnTo>
                  <a:lnTo>
                    <a:pt x="34520" y="5075"/>
                  </a:lnTo>
                  <a:lnTo>
                    <a:pt x="34520" y="3346"/>
                  </a:lnTo>
                  <a:close/>
                  <a:moveTo>
                    <a:pt x="47849" y="3346"/>
                  </a:moveTo>
                  <a:lnTo>
                    <a:pt x="47849" y="5075"/>
                  </a:lnTo>
                  <a:lnTo>
                    <a:pt x="51250" y="5075"/>
                  </a:lnTo>
                  <a:lnTo>
                    <a:pt x="51250" y="3346"/>
                  </a:lnTo>
                  <a:close/>
                  <a:moveTo>
                    <a:pt x="54652" y="3346"/>
                  </a:moveTo>
                  <a:lnTo>
                    <a:pt x="54652" y="5075"/>
                  </a:lnTo>
                  <a:lnTo>
                    <a:pt x="58054" y="5075"/>
                  </a:lnTo>
                  <a:lnTo>
                    <a:pt x="58054" y="3346"/>
                  </a:lnTo>
                  <a:close/>
                  <a:moveTo>
                    <a:pt x="59671" y="3346"/>
                  </a:moveTo>
                  <a:lnTo>
                    <a:pt x="59671" y="5075"/>
                  </a:lnTo>
                  <a:lnTo>
                    <a:pt x="63073" y="5075"/>
                  </a:lnTo>
                  <a:lnTo>
                    <a:pt x="63073" y="3346"/>
                  </a:lnTo>
                  <a:close/>
                  <a:moveTo>
                    <a:pt x="64690" y="3346"/>
                  </a:moveTo>
                  <a:lnTo>
                    <a:pt x="64690" y="5075"/>
                  </a:lnTo>
                  <a:lnTo>
                    <a:pt x="68092" y="5075"/>
                  </a:lnTo>
                  <a:lnTo>
                    <a:pt x="68092" y="3346"/>
                  </a:lnTo>
                  <a:close/>
                  <a:moveTo>
                    <a:pt x="73055" y="3346"/>
                  </a:moveTo>
                  <a:lnTo>
                    <a:pt x="73055" y="5075"/>
                  </a:lnTo>
                  <a:lnTo>
                    <a:pt x="76457" y="5075"/>
                  </a:lnTo>
                  <a:lnTo>
                    <a:pt x="76457" y="3346"/>
                  </a:lnTo>
                  <a:close/>
                  <a:moveTo>
                    <a:pt x="98318" y="3346"/>
                  </a:moveTo>
                  <a:lnTo>
                    <a:pt x="98318" y="5075"/>
                  </a:lnTo>
                  <a:lnTo>
                    <a:pt x="101719" y="5075"/>
                  </a:lnTo>
                  <a:lnTo>
                    <a:pt x="101719" y="3346"/>
                  </a:lnTo>
                  <a:close/>
                  <a:moveTo>
                    <a:pt x="126926" y="3346"/>
                  </a:moveTo>
                  <a:lnTo>
                    <a:pt x="126926" y="5075"/>
                  </a:lnTo>
                  <a:lnTo>
                    <a:pt x="130328" y="5075"/>
                  </a:lnTo>
                  <a:lnTo>
                    <a:pt x="130328" y="3346"/>
                  </a:lnTo>
                  <a:close/>
                  <a:moveTo>
                    <a:pt x="143656" y="3346"/>
                  </a:moveTo>
                  <a:lnTo>
                    <a:pt x="143656" y="5075"/>
                  </a:lnTo>
                  <a:lnTo>
                    <a:pt x="147058" y="5075"/>
                  </a:lnTo>
                  <a:lnTo>
                    <a:pt x="147058" y="3346"/>
                  </a:lnTo>
                  <a:close/>
                  <a:moveTo>
                    <a:pt x="150404" y="3346"/>
                  </a:moveTo>
                  <a:lnTo>
                    <a:pt x="150404" y="5075"/>
                  </a:lnTo>
                  <a:lnTo>
                    <a:pt x="153806" y="5075"/>
                  </a:lnTo>
                  <a:lnTo>
                    <a:pt x="153806" y="3346"/>
                  </a:lnTo>
                  <a:close/>
                  <a:moveTo>
                    <a:pt x="155423" y="3346"/>
                  </a:moveTo>
                  <a:lnTo>
                    <a:pt x="155423" y="5075"/>
                  </a:lnTo>
                  <a:lnTo>
                    <a:pt x="158825" y="5075"/>
                  </a:lnTo>
                  <a:lnTo>
                    <a:pt x="158825" y="3346"/>
                  </a:lnTo>
                  <a:close/>
                  <a:moveTo>
                    <a:pt x="160498" y="3346"/>
                  </a:moveTo>
                  <a:lnTo>
                    <a:pt x="160498" y="5075"/>
                  </a:lnTo>
                  <a:lnTo>
                    <a:pt x="163900" y="5075"/>
                  </a:lnTo>
                  <a:lnTo>
                    <a:pt x="163900" y="3346"/>
                  </a:lnTo>
                  <a:close/>
                  <a:moveTo>
                    <a:pt x="168863" y="3346"/>
                  </a:moveTo>
                  <a:lnTo>
                    <a:pt x="168863" y="5075"/>
                  </a:lnTo>
                  <a:lnTo>
                    <a:pt x="172265" y="5075"/>
                  </a:lnTo>
                  <a:lnTo>
                    <a:pt x="172265" y="3346"/>
                  </a:lnTo>
                  <a:close/>
                  <a:moveTo>
                    <a:pt x="194125" y="3346"/>
                  </a:moveTo>
                  <a:lnTo>
                    <a:pt x="194125" y="5075"/>
                  </a:lnTo>
                  <a:lnTo>
                    <a:pt x="197527" y="5075"/>
                  </a:lnTo>
                  <a:lnTo>
                    <a:pt x="197527" y="3346"/>
                  </a:lnTo>
                  <a:close/>
                  <a:moveTo>
                    <a:pt x="222734" y="3346"/>
                  </a:moveTo>
                  <a:lnTo>
                    <a:pt x="222734" y="5075"/>
                  </a:lnTo>
                  <a:lnTo>
                    <a:pt x="226136" y="5075"/>
                  </a:lnTo>
                  <a:lnTo>
                    <a:pt x="226136" y="3346"/>
                  </a:lnTo>
                  <a:close/>
                  <a:moveTo>
                    <a:pt x="239464" y="3346"/>
                  </a:moveTo>
                  <a:lnTo>
                    <a:pt x="239464" y="5075"/>
                  </a:lnTo>
                  <a:lnTo>
                    <a:pt x="242866" y="5075"/>
                  </a:lnTo>
                  <a:lnTo>
                    <a:pt x="242866" y="3346"/>
                  </a:lnTo>
                  <a:close/>
                  <a:moveTo>
                    <a:pt x="246268" y="3346"/>
                  </a:moveTo>
                  <a:lnTo>
                    <a:pt x="246268" y="5075"/>
                  </a:lnTo>
                  <a:lnTo>
                    <a:pt x="249669" y="5075"/>
                  </a:lnTo>
                  <a:lnTo>
                    <a:pt x="249669" y="3346"/>
                  </a:lnTo>
                  <a:close/>
                  <a:moveTo>
                    <a:pt x="251287" y="3346"/>
                  </a:moveTo>
                  <a:lnTo>
                    <a:pt x="251287" y="5075"/>
                  </a:lnTo>
                  <a:lnTo>
                    <a:pt x="254688" y="5075"/>
                  </a:lnTo>
                  <a:lnTo>
                    <a:pt x="254688" y="3346"/>
                  </a:lnTo>
                  <a:close/>
                  <a:moveTo>
                    <a:pt x="256306" y="3346"/>
                  </a:moveTo>
                  <a:lnTo>
                    <a:pt x="256306" y="5075"/>
                  </a:lnTo>
                  <a:lnTo>
                    <a:pt x="259707" y="5075"/>
                  </a:lnTo>
                  <a:lnTo>
                    <a:pt x="259707" y="3346"/>
                  </a:lnTo>
                  <a:close/>
                  <a:moveTo>
                    <a:pt x="264671" y="3346"/>
                  </a:moveTo>
                  <a:lnTo>
                    <a:pt x="264671" y="5075"/>
                  </a:lnTo>
                  <a:lnTo>
                    <a:pt x="268072" y="5075"/>
                  </a:lnTo>
                  <a:lnTo>
                    <a:pt x="268072" y="3346"/>
                  </a:lnTo>
                  <a:close/>
                  <a:moveTo>
                    <a:pt x="3347" y="11655"/>
                  </a:moveTo>
                  <a:lnTo>
                    <a:pt x="3347" y="13384"/>
                  </a:lnTo>
                  <a:lnTo>
                    <a:pt x="6748" y="13384"/>
                  </a:lnTo>
                  <a:lnTo>
                    <a:pt x="6748" y="11655"/>
                  </a:lnTo>
                  <a:close/>
                  <a:moveTo>
                    <a:pt x="28609" y="11655"/>
                  </a:moveTo>
                  <a:lnTo>
                    <a:pt x="28609" y="13384"/>
                  </a:lnTo>
                  <a:lnTo>
                    <a:pt x="32011" y="13384"/>
                  </a:lnTo>
                  <a:lnTo>
                    <a:pt x="32011" y="11655"/>
                  </a:lnTo>
                  <a:close/>
                  <a:moveTo>
                    <a:pt x="40376" y="11655"/>
                  </a:moveTo>
                  <a:lnTo>
                    <a:pt x="40376" y="13384"/>
                  </a:lnTo>
                  <a:lnTo>
                    <a:pt x="43778" y="13384"/>
                  </a:lnTo>
                  <a:lnTo>
                    <a:pt x="43778" y="11655"/>
                  </a:lnTo>
                  <a:close/>
                  <a:moveTo>
                    <a:pt x="62181" y="11655"/>
                  </a:moveTo>
                  <a:lnTo>
                    <a:pt x="62181" y="13384"/>
                  </a:lnTo>
                  <a:lnTo>
                    <a:pt x="65582" y="13384"/>
                  </a:lnTo>
                  <a:lnTo>
                    <a:pt x="65582" y="11655"/>
                  </a:lnTo>
                  <a:close/>
                  <a:moveTo>
                    <a:pt x="72219" y="11655"/>
                  </a:moveTo>
                  <a:lnTo>
                    <a:pt x="72219" y="13384"/>
                  </a:lnTo>
                  <a:lnTo>
                    <a:pt x="75621" y="13384"/>
                  </a:lnTo>
                  <a:lnTo>
                    <a:pt x="75621" y="11655"/>
                  </a:lnTo>
                  <a:close/>
                  <a:moveTo>
                    <a:pt x="82257" y="11655"/>
                  </a:moveTo>
                  <a:lnTo>
                    <a:pt x="82257" y="13384"/>
                  </a:lnTo>
                  <a:lnTo>
                    <a:pt x="85659" y="13384"/>
                  </a:lnTo>
                  <a:lnTo>
                    <a:pt x="85659" y="11655"/>
                  </a:lnTo>
                  <a:close/>
                  <a:moveTo>
                    <a:pt x="99210" y="11655"/>
                  </a:moveTo>
                  <a:lnTo>
                    <a:pt x="99210" y="13384"/>
                  </a:lnTo>
                  <a:lnTo>
                    <a:pt x="102612" y="13384"/>
                  </a:lnTo>
                  <a:lnTo>
                    <a:pt x="102612" y="11655"/>
                  </a:lnTo>
                  <a:close/>
                  <a:moveTo>
                    <a:pt x="124417" y="11655"/>
                  </a:moveTo>
                  <a:lnTo>
                    <a:pt x="124417" y="13384"/>
                  </a:lnTo>
                  <a:lnTo>
                    <a:pt x="127818" y="13384"/>
                  </a:lnTo>
                  <a:lnTo>
                    <a:pt x="127818" y="11655"/>
                  </a:lnTo>
                  <a:close/>
                  <a:moveTo>
                    <a:pt x="136183" y="11655"/>
                  </a:moveTo>
                  <a:lnTo>
                    <a:pt x="136183" y="13384"/>
                  </a:lnTo>
                  <a:lnTo>
                    <a:pt x="139585" y="13384"/>
                  </a:lnTo>
                  <a:lnTo>
                    <a:pt x="139585" y="11655"/>
                  </a:lnTo>
                  <a:close/>
                  <a:moveTo>
                    <a:pt x="157988" y="11655"/>
                  </a:moveTo>
                  <a:lnTo>
                    <a:pt x="157988" y="13384"/>
                  </a:lnTo>
                  <a:lnTo>
                    <a:pt x="161390" y="13384"/>
                  </a:lnTo>
                  <a:lnTo>
                    <a:pt x="161390" y="11655"/>
                  </a:lnTo>
                  <a:close/>
                  <a:moveTo>
                    <a:pt x="168026" y="11655"/>
                  </a:moveTo>
                  <a:lnTo>
                    <a:pt x="168026" y="13384"/>
                  </a:lnTo>
                  <a:lnTo>
                    <a:pt x="171428" y="13384"/>
                  </a:lnTo>
                  <a:lnTo>
                    <a:pt x="171428" y="11655"/>
                  </a:lnTo>
                  <a:close/>
                  <a:moveTo>
                    <a:pt x="178064" y="11655"/>
                  </a:moveTo>
                  <a:lnTo>
                    <a:pt x="178064" y="13384"/>
                  </a:lnTo>
                  <a:lnTo>
                    <a:pt x="181466" y="13384"/>
                  </a:lnTo>
                  <a:lnTo>
                    <a:pt x="181466" y="11655"/>
                  </a:lnTo>
                  <a:close/>
                  <a:moveTo>
                    <a:pt x="194962" y="11655"/>
                  </a:moveTo>
                  <a:lnTo>
                    <a:pt x="194962" y="13384"/>
                  </a:lnTo>
                  <a:lnTo>
                    <a:pt x="198364" y="13384"/>
                  </a:lnTo>
                  <a:lnTo>
                    <a:pt x="198364" y="11655"/>
                  </a:lnTo>
                  <a:close/>
                  <a:moveTo>
                    <a:pt x="220224" y="11655"/>
                  </a:moveTo>
                  <a:lnTo>
                    <a:pt x="220224" y="13384"/>
                  </a:lnTo>
                  <a:lnTo>
                    <a:pt x="223626" y="13384"/>
                  </a:lnTo>
                  <a:lnTo>
                    <a:pt x="223626" y="11655"/>
                  </a:lnTo>
                  <a:close/>
                  <a:moveTo>
                    <a:pt x="231991" y="11655"/>
                  </a:moveTo>
                  <a:lnTo>
                    <a:pt x="231991" y="13384"/>
                  </a:lnTo>
                  <a:lnTo>
                    <a:pt x="235393" y="13384"/>
                  </a:lnTo>
                  <a:lnTo>
                    <a:pt x="235393" y="11655"/>
                  </a:lnTo>
                  <a:close/>
                  <a:moveTo>
                    <a:pt x="253796" y="11655"/>
                  </a:moveTo>
                  <a:lnTo>
                    <a:pt x="253796" y="13384"/>
                  </a:lnTo>
                  <a:lnTo>
                    <a:pt x="257198" y="13384"/>
                  </a:lnTo>
                  <a:lnTo>
                    <a:pt x="257198" y="11655"/>
                  </a:lnTo>
                  <a:close/>
                  <a:moveTo>
                    <a:pt x="263834" y="11655"/>
                  </a:moveTo>
                  <a:lnTo>
                    <a:pt x="263834" y="13384"/>
                  </a:lnTo>
                  <a:lnTo>
                    <a:pt x="267236" y="13384"/>
                  </a:lnTo>
                  <a:lnTo>
                    <a:pt x="267236" y="11655"/>
                  </a:lnTo>
                  <a:close/>
                  <a:moveTo>
                    <a:pt x="273872" y="11655"/>
                  </a:moveTo>
                  <a:lnTo>
                    <a:pt x="273872" y="13384"/>
                  </a:lnTo>
                  <a:lnTo>
                    <a:pt x="277274" y="13384"/>
                  </a:lnTo>
                  <a:lnTo>
                    <a:pt x="277274" y="11655"/>
                  </a:lnTo>
                  <a:close/>
                  <a:moveTo>
                    <a:pt x="1" y="15001"/>
                  </a:moveTo>
                  <a:lnTo>
                    <a:pt x="1" y="16730"/>
                  </a:lnTo>
                  <a:lnTo>
                    <a:pt x="3402" y="16730"/>
                  </a:lnTo>
                  <a:lnTo>
                    <a:pt x="3402" y="15001"/>
                  </a:lnTo>
                  <a:close/>
                  <a:moveTo>
                    <a:pt x="6748" y="15001"/>
                  </a:moveTo>
                  <a:lnTo>
                    <a:pt x="6748" y="16730"/>
                  </a:lnTo>
                  <a:lnTo>
                    <a:pt x="10150" y="16730"/>
                  </a:lnTo>
                  <a:lnTo>
                    <a:pt x="10150" y="15001"/>
                  </a:lnTo>
                  <a:close/>
                  <a:moveTo>
                    <a:pt x="11767" y="15001"/>
                  </a:moveTo>
                  <a:lnTo>
                    <a:pt x="11767" y="16730"/>
                  </a:lnTo>
                  <a:lnTo>
                    <a:pt x="15169" y="16730"/>
                  </a:lnTo>
                  <a:lnTo>
                    <a:pt x="15169" y="15001"/>
                  </a:lnTo>
                  <a:close/>
                  <a:moveTo>
                    <a:pt x="16786" y="15001"/>
                  </a:moveTo>
                  <a:lnTo>
                    <a:pt x="16786" y="16730"/>
                  </a:lnTo>
                  <a:lnTo>
                    <a:pt x="20188" y="16730"/>
                  </a:lnTo>
                  <a:lnTo>
                    <a:pt x="20188" y="15001"/>
                  </a:lnTo>
                  <a:close/>
                  <a:moveTo>
                    <a:pt x="25207" y="15001"/>
                  </a:moveTo>
                  <a:lnTo>
                    <a:pt x="25207" y="16730"/>
                  </a:lnTo>
                  <a:lnTo>
                    <a:pt x="28609" y="16730"/>
                  </a:lnTo>
                  <a:lnTo>
                    <a:pt x="28609" y="15001"/>
                  </a:lnTo>
                  <a:close/>
                  <a:moveTo>
                    <a:pt x="50358" y="15001"/>
                  </a:moveTo>
                  <a:lnTo>
                    <a:pt x="50358" y="16730"/>
                  </a:lnTo>
                  <a:lnTo>
                    <a:pt x="53760" y="16730"/>
                  </a:lnTo>
                  <a:lnTo>
                    <a:pt x="53760" y="15001"/>
                  </a:lnTo>
                  <a:close/>
                  <a:moveTo>
                    <a:pt x="78967" y="15001"/>
                  </a:moveTo>
                  <a:lnTo>
                    <a:pt x="78967" y="16730"/>
                  </a:lnTo>
                  <a:lnTo>
                    <a:pt x="82368" y="16730"/>
                  </a:lnTo>
                  <a:lnTo>
                    <a:pt x="82368" y="15001"/>
                  </a:lnTo>
                  <a:close/>
                  <a:moveTo>
                    <a:pt x="95808" y="15001"/>
                  </a:moveTo>
                  <a:lnTo>
                    <a:pt x="95808" y="16730"/>
                  </a:lnTo>
                  <a:lnTo>
                    <a:pt x="99210" y="16730"/>
                  </a:lnTo>
                  <a:lnTo>
                    <a:pt x="99210" y="15001"/>
                  </a:lnTo>
                  <a:close/>
                  <a:moveTo>
                    <a:pt x="102612" y="15001"/>
                  </a:moveTo>
                  <a:lnTo>
                    <a:pt x="102612" y="16730"/>
                  </a:lnTo>
                  <a:lnTo>
                    <a:pt x="105958" y="16730"/>
                  </a:lnTo>
                  <a:lnTo>
                    <a:pt x="105958" y="15001"/>
                  </a:lnTo>
                  <a:close/>
                  <a:moveTo>
                    <a:pt x="107631" y="15001"/>
                  </a:moveTo>
                  <a:lnTo>
                    <a:pt x="107631" y="16730"/>
                  </a:lnTo>
                  <a:lnTo>
                    <a:pt x="110977" y="16730"/>
                  </a:lnTo>
                  <a:lnTo>
                    <a:pt x="110977" y="15001"/>
                  </a:lnTo>
                  <a:close/>
                  <a:moveTo>
                    <a:pt x="112650" y="15001"/>
                  </a:moveTo>
                  <a:lnTo>
                    <a:pt x="112650" y="16730"/>
                  </a:lnTo>
                  <a:lnTo>
                    <a:pt x="116052" y="16730"/>
                  </a:lnTo>
                  <a:lnTo>
                    <a:pt x="116052" y="15001"/>
                  </a:lnTo>
                  <a:close/>
                  <a:moveTo>
                    <a:pt x="121015" y="15001"/>
                  </a:moveTo>
                  <a:lnTo>
                    <a:pt x="121015" y="16730"/>
                  </a:lnTo>
                  <a:lnTo>
                    <a:pt x="124417" y="16730"/>
                  </a:lnTo>
                  <a:lnTo>
                    <a:pt x="124417" y="15001"/>
                  </a:lnTo>
                  <a:close/>
                  <a:moveTo>
                    <a:pt x="146166" y="15001"/>
                  </a:moveTo>
                  <a:lnTo>
                    <a:pt x="146166" y="16730"/>
                  </a:lnTo>
                  <a:lnTo>
                    <a:pt x="149568" y="16730"/>
                  </a:lnTo>
                  <a:lnTo>
                    <a:pt x="149568" y="15001"/>
                  </a:lnTo>
                  <a:close/>
                  <a:moveTo>
                    <a:pt x="174774" y="15001"/>
                  </a:moveTo>
                  <a:lnTo>
                    <a:pt x="174774" y="16730"/>
                  </a:lnTo>
                  <a:lnTo>
                    <a:pt x="178176" y="16730"/>
                  </a:lnTo>
                  <a:lnTo>
                    <a:pt x="178176" y="15001"/>
                  </a:lnTo>
                  <a:close/>
                  <a:moveTo>
                    <a:pt x="191616" y="15001"/>
                  </a:moveTo>
                  <a:lnTo>
                    <a:pt x="191616" y="16730"/>
                  </a:lnTo>
                  <a:lnTo>
                    <a:pt x="195018" y="16730"/>
                  </a:lnTo>
                  <a:lnTo>
                    <a:pt x="195018" y="15001"/>
                  </a:lnTo>
                  <a:close/>
                  <a:moveTo>
                    <a:pt x="198364" y="15001"/>
                  </a:moveTo>
                  <a:lnTo>
                    <a:pt x="198364" y="16730"/>
                  </a:lnTo>
                  <a:lnTo>
                    <a:pt x="201765" y="16730"/>
                  </a:lnTo>
                  <a:lnTo>
                    <a:pt x="201765" y="15001"/>
                  </a:lnTo>
                  <a:close/>
                  <a:moveTo>
                    <a:pt x="203383" y="15001"/>
                  </a:moveTo>
                  <a:lnTo>
                    <a:pt x="203383" y="16730"/>
                  </a:lnTo>
                  <a:lnTo>
                    <a:pt x="206784" y="16730"/>
                  </a:lnTo>
                  <a:lnTo>
                    <a:pt x="206784" y="15001"/>
                  </a:lnTo>
                  <a:close/>
                  <a:moveTo>
                    <a:pt x="208402" y="15001"/>
                  </a:moveTo>
                  <a:lnTo>
                    <a:pt x="208402" y="16730"/>
                  </a:lnTo>
                  <a:lnTo>
                    <a:pt x="211804" y="16730"/>
                  </a:lnTo>
                  <a:lnTo>
                    <a:pt x="211804" y="15001"/>
                  </a:lnTo>
                  <a:close/>
                  <a:moveTo>
                    <a:pt x="216823" y="15001"/>
                  </a:moveTo>
                  <a:lnTo>
                    <a:pt x="216823" y="16730"/>
                  </a:lnTo>
                  <a:lnTo>
                    <a:pt x="220224" y="16730"/>
                  </a:lnTo>
                  <a:lnTo>
                    <a:pt x="220224" y="15001"/>
                  </a:lnTo>
                  <a:close/>
                  <a:moveTo>
                    <a:pt x="241973" y="15001"/>
                  </a:moveTo>
                  <a:lnTo>
                    <a:pt x="241973" y="16730"/>
                  </a:lnTo>
                  <a:lnTo>
                    <a:pt x="245375" y="16730"/>
                  </a:lnTo>
                  <a:lnTo>
                    <a:pt x="245375" y="15001"/>
                  </a:lnTo>
                  <a:close/>
                  <a:moveTo>
                    <a:pt x="270582" y="15001"/>
                  </a:moveTo>
                  <a:lnTo>
                    <a:pt x="270582" y="16730"/>
                  </a:lnTo>
                  <a:lnTo>
                    <a:pt x="273984" y="16730"/>
                  </a:lnTo>
                  <a:lnTo>
                    <a:pt x="273984" y="15001"/>
                  </a:lnTo>
                  <a:close/>
                </a:path>
              </a:pathLst>
            </a:custGeom>
            <a:solidFill>
              <a:srgbClr val="E8E8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370" name="Google Shape;17370;p487"/>
          <p:cNvGrpSpPr/>
          <p:nvPr/>
        </p:nvGrpSpPr>
        <p:grpSpPr>
          <a:xfrm>
            <a:off x="-4697049" y="4377776"/>
            <a:ext cx="9269048" cy="542679"/>
            <a:chOff x="-62524" y="217501"/>
            <a:chExt cx="9269048" cy="542679"/>
          </a:xfrm>
        </p:grpSpPr>
        <p:sp>
          <p:nvSpPr>
            <p:cNvPr id="17371" name="Google Shape;17371;p487"/>
            <p:cNvSpPr/>
            <p:nvPr/>
          </p:nvSpPr>
          <p:spPr>
            <a:xfrm>
              <a:off x="-62524" y="217501"/>
              <a:ext cx="9267232" cy="540895"/>
            </a:xfrm>
            <a:custGeom>
              <a:avLst/>
              <a:gdLst/>
              <a:ahLst/>
              <a:cxnLst/>
              <a:rect l="l" t="t" r="r" b="b"/>
              <a:pathLst>
                <a:path w="285695" h="16675" extrusionOk="0">
                  <a:moveTo>
                    <a:pt x="669" y="0"/>
                  </a:moveTo>
                  <a:lnTo>
                    <a:pt x="502" y="56"/>
                  </a:lnTo>
                  <a:lnTo>
                    <a:pt x="223" y="223"/>
                  </a:lnTo>
                  <a:lnTo>
                    <a:pt x="56" y="502"/>
                  </a:lnTo>
                  <a:lnTo>
                    <a:pt x="0" y="669"/>
                  </a:lnTo>
                  <a:lnTo>
                    <a:pt x="0" y="837"/>
                  </a:lnTo>
                  <a:lnTo>
                    <a:pt x="0" y="1004"/>
                  </a:lnTo>
                  <a:lnTo>
                    <a:pt x="56" y="1171"/>
                  </a:lnTo>
                  <a:lnTo>
                    <a:pt x="223" y="1394"/>
                  </a:lnTo>
                  <a:lnTo>
                    <a:pt x="502" y="1617"/>
                  </a:lnTo>
                  <a:lnTo>
                    <a:pt x="669" y="1673"/>
                  </a:lnTo>
                  <a:lnTo>
                    <a:pt x="1004" y="1673"/>
                  </a:lnTo>
                  <a:lnTo>
                    <a:pt x="1171" y="1617"/>
                  </a:lnTo>
                  <a:lnTo>
                    <a:pt x="1394" y="1394"/>
                  </a:lnTo>
                  <a:lnTo>
                    <a:pt x="1617" y="1171"/>
                  </a:lnTo>
                  <a:lnTo>
                    <a:pt x="1617" y="1004"/>
                  </a:lnTo>
                  <a:lnTo>
                    <a:pt x="1673" y="837"/>
                  </a:lnTo>
                  <a:lnTo>
                    <a:pt x="1617" y="669"/>
                  </a:lnTo>
                  <a:lnTo>
                    <a:pt x="1617" y="502"/>
                  </a:lnTo>
                  <a:lnTo>
                    <a:pt x="1394" y="223"/>
                  </a:lnTo>
                  <a:lnTo>
                    <a:pt x="1171" y="56"/>
                  </a:lnTo>
                  <a:lnTo>
                    <a:pt x="1004" y="0"/>
                  </a:lnTo>
                  <a:close/>
                  <a:moveTo>
                    <a:pt x="3959" y="0"/>
                  </a:moveTo>
                  <a:lnTo>
                    <a:pt x="3792" y="56"/>
                  </a:lnTo>
                  <a:lnTo>
                    <a:pt x="3569" y="223"/>
                  </a:lnTo>
                  <a:lnTo>
                    <a:pt x="3402" y="502"/>
                  </a:lnTo>
                  <a:lnTo>
                    <a:pt x="3346" y="669"/>
                  </a:lnTo>
                  <a:lnTo>
                    <a:pt x="3290" y="837"/>
                  </a:lnTo>
                  <a:lnTo>
                    <a:pt x="3346" y="1004"/>
                  </a:lnTo>
                  <a:lnTo>
                    <a:pt x="3402" y="1171"/>
                  </a:lnTo>
                  <a:lnTo>
                    <a:pt x="3569" y="1394"/>
                  </a:lnTo>
                  <a:lnTo>
                    <a:pt x="3792" y="1617"/>
                  </a:lnTo>
                  <a:lnTo>
                    <a:pt x="3959" y="1673"/>
                  </a:lnTo>
                  <a:lnTo>
                    <a:pt x="4294" y="1673"/>
                  </a:lnTo>
                  <a:lnTo>
                    <a:pt x="4461" y="1617"/>
                  </a:lnTo>
                  <a:lnTo>
                    <a:pt x="4740" y="1394"/>
                  </a:lnTo>
                  <a:lnTo>
                    <a:pt x="4907" y="1171"/>
                  </a:lnTo>
                  <a:lnTo>
                    <a:pt x="4963" y="1004"/>
                  </a:lnTo>
                  <a:lnTo>
                    <a:pt x="4963" y="837"/>
                  </a:lnTo>
                  <a:lnTo>
                    <a:pt x="4963" y="669"/>
                  </a:lnTo>
                  <a:lnTo>
                    <a:pt x="4907" y="502"/>
                  </a:lnTo>
                  <a:lnTo>
                    <a:pt x="4740" y="223"/>
                  </a:lnTo>
                  <a:lnTo>
                    <a:pt x="4461" y="56"/>
                  </a:lnTo>
                  <a:lnTo>
                    <a:pt x="4294" y="0"/>
                  </a:lnTo>
                  <a:close/>
                  <a:moveTo>
                    <a:pt x="9090" y="0"/>
                  </a:moveTo>
                  <a:lnTo>
                    <a:pt x="8923" y="56"/>
                  </a:lnTo>
                  <a:lnTo>
                    <a:pt x="8644" y="223"/>
                  </a:lnTo>
                  <a:lnTo>
                    <a:pt x="8477" y="502"/>
                  </a:lnTo>
                  <a:lnTo>
                    <a:pt x="8421" y="669"/>
                  </a:lnTo>
                  <a:lnTo>
                    <a:pt x="8421" y="837"/>
                  </a:lnTo>
                  <a:lnTo>
                    <a:pt x="8421" y="1004"/>
                  </a:lnTo>
                  <a:lnTo>
                    <a:pt x="8477" y="1171"/>
                  </a:lnTo>
                  <a:lnTo>
                    <a:pt x="8644" y="1394"/>
                  </a:lnTo>
                  <a:lnTo>
                    <a:pt x="8923" y="1617"/>
                  </a:lnTo>
                  <a:lnTo>
                    <a:pt x="9090" y="1673"/>
                  </a:lnTo>
                  <a:lnTo>
                    <a:pt x="9425" y="1673"/>
                  </a:lnTo>
                  <a:lnTo>
                    <a:pt x="9536" y="1617"/>
                  </a:lnTo>
                  <a:lnTo>
                    <a:pt x="9815" y="1394"/>
                  </a:lnTo>
                  <a:lnTo>
                    <a:pt x="9982" y="1171"/>
                  </a:lnTo>
                  <a:lnTo>
                    <a:pt x="10038" y="1004"/>
                  </a:lnTo>
                  <a:lnTo>
                    <a:pt x="10038" y="837"/>
                  </a:lnTo>
                  <a:lnTo>
                    <a:pt x="10038" y="669"/>
                  </a:lnTo>
                  <a:lnTo>
                    <a:pt x="9982" y="502"/>
                  </a:lnTo>
                  <a:lnTo>
                    <a:pt x="9815" y="223"/>
                  </a:lnTo>
                  <a:lnTo>
                    <a:pt x="9536" y="56"/>
                  </a:lnTo>
                  <a:lnTo>
                    <a:pt x="9425" y="0"/>
                  </a:lnTo>
                  <a:close/>
                  <a:moveTo>
                    <a:pt x="14165" y="0"/>
                  </a:moveTo>
                  <a:lnTo>
                    <a:pt x="13998" y="56"/>
                  </a:lnTo>
                  <a:lnTo>
                    <a:pt x="13719" y="223"/>
                  </a:lnTo>
                  <a:lnTo>
                    <a:pt x="13551" y="502"/>
                  </a:lnTo>
                  <a:lnTo>
                    <a:pt x="13496" y="669"/>
                  </a:lnTo>
                  <a:lnTo>
                    <a:pt x="13496" y="837"/>
                  </a:lnTo>
                  <a:lnTo>
                    <a:pt x="13496" y="1004"/>
                  </a:lnTo>
                  <a:lnTo>
                    <a:pt x="13551" y="1171"/>
                  </a:lnTo>
                  <a:lnTo>
                    <a:pt x="13719" y="1394"/>
                  </a:lnTo>
                  <a:lnTo>
                    <a:pt x="13998" y="1617"/>
                  </a:lnTo>
                  <a:lnTo>
                    <a:pt x="14165" y="1673"/>
                  </a:lnTo>
                  <a:lnTo>
                    <a:pt x="14499" y="1673"/>
                  </a:lnTo>
                  <a:lnTo>
                    <a:pt x="14611" y="1617"/>
                  </a:lnTo>
                  <a:lnTo>
                    <a:pt x="14890" y="1394"/>
                  </a:lnTo>
                  <a:lnTo>
                    <a:pt x="15057" y="1171"/>
                  </a:lnTo>
                  <a:lnTo>
                    <a:pt x="15113" y="1004"/>
                  </a:lnTo>
                  <a:lnTo>
                    <a:pt x="15113" y="837"/>
                  </a:lnTo>
                  <a:lnTo>
                    <a:pt x="15113" y="669"/>
                  </a:lnTo>
                  <a:lnTo>
                    <a:pt x="15057" y="502"/>
                  </a:lnTo>
                  <a:lnTo>
                    <a:pt x="14890" y="223"/>
                  </a:lnTo>
                  <a:lnTo>
                    <a:pt x="14611" y="56"/>
                  </a:lnTo>
                  <a:lnTo>
                    <a:pt x="14499" y="0"/>
                  </a:lnTo>
                  <a:close/>
                  <a:moveTo>
                    <a:pt x="24203" y="0"/>
                  </a:moveTo>
                  <a:lnTo>
                    <a:pt x="24036" y="56"/>
                  </a:lnTo>
                  <a:lnTo>
                    <a:pt x="23757" y="223"/>
                  </a:lnTo>
                  <a:lnTo>
                    <a:pt x="23589" y="502"/>
                  </a:lnTo>
                  <a:lnTo>
                    <a:pt x="23534" y="669"/>
                  </a:lnTo>
                  <a:lnTo>
                    <a:pt x="23534" y="837"/>
                  </a:lnTo>
                  <a:lnTo>
                    <a:pt x="23534" y="1004"/>
                  </a:lnTo>
                  <a:lnTo>
                    <a:pt x="23589" y="1171"/>
                  </a:lnTo>
                  <a:lnTo>
                    <a:pt x="23757" y="1394"/>
                  </a:lnTo>
                  <a:lnTo>
                    <a:pt x="24036" y="1617"/>
                  </a:lnTo>
                  <a:lnTo>
                    <a:pt x="24203" y="1673"/>
                  </a:lnTo>
                  <a:lnTo>
                    <a:pt x="24537" y="1673"/>
                  </a:lnTo>
                  <a:lnTo>
                    <a:pt x="24649" y="1617"/>
                  </a:lnTo>
                  <a:lnTo>
                    <a:pt x="24928" y="1394"/>
                  </a:lnTo>
                  <a:lnTo>
                    <a:pt x="25095" y="1171"/>
                  </a:lnTo>
                  <a:lnTo>
                    <a:pt x="25151" y="1004"/>
                  </a:lnTo>
                  <a:lnTo>
                    <a:pt x="25207" y="837"/>
                  </a:lnTo>
                  <a:lnTo>
                    <a:pt x="25151" y="669"/>
                  </a:lnTo>
                  <a:lnTo>
                    <a:pt x="25095" y="502"/>
                  </a:lnTo>
                  <a:lnTo>
                    <a:pt x="24928" y="223"/>
                  </a:lnTo>
                  <a:lnTo>
                    <a:pt x="24649" y="56"/>
                  </a:lnTo>
                  <a:lnTo>
                    <a:pt x="24537" y="0"/>
                  </a:lnTo>
                  <a:close/>
                  <a:moveTo>
                    <a:pt x="32624" y="0"/>
                  </a:moveTo>
                  <a:lnTo>
                    <a:pt x="32456" y="56"/>
                  </a:lnTo>
                  <a:lnTo>
                    <a:pt x="32178" y="223"/>
                  </a:lnTo>
                  <a:lnTo>
                    <a:pt x="32010" y="502"/>
                  </a:lnTo>
                  <a:lnTo>
                    <a:pt x="31954" y="669"/>
                  </a:lnTo>
                  <a:lnTo>
                    <a:pt x="31954" y="837"/>
                  </a:lnTo>
                  <a:lnTo>
                    <a:pt x="31954" y="1004"/>
                  </a:lnTo>
                  <a:lnTo>
                    <a:pt x="32010" y="1171"/>
                  </a:lnTo>
                  <a:lnTo>
                    <a:pt x="32178" y="1394"/>
                  </a:lnTo>
                  <a:lnTo>
                    <a:pt x="32456" y="1617"/>
                  </a:lnTo>
                  <a:lnTo>
                    <a:pt x="32624" y="1673"/>
                  </a:lnTo>
                  <a:lnTo>
                    <a:pt x="32958" y="1673"/>
                  </a:lnTo>
                  <a:lnTo>
                    <a:pt x="33126" y="1617"/>
                  </a:lnTo>
                  <a:lnTo>
                    <a:pt x="33349" y="1394"/>
                  </a:lnTo>
                  <a:lnTo>
                    <a:pt x="33572" y="1171"/>
                  </a:lnTo>
                  <a:lnTo>
                    <a:pt x="33627" y="1004"/>
                  </a:lnTo>
                  <a:lnTo>
                    <a:pt x="33627" y="837"/>
                  </a:lnTo>
                  <a:lnTo>
                    <a:pt x="33627" y="669"/>
                  </a:lnTo>
                  <a:lnTo>
                    <a:pt x="33572" y="502"/>
                  </a:lnTo>
                  <a:lnTo>
                    <a:pt x="33349" y="223"/>
                  </a:lnTo>
                  <a:lnTo>
                    <a:pt x="33126" y="56"/>
                  </a:lnTo>
                  <a:lnTo>
                    <a:pt x="32958" y="0"/>
                  </a:lnTo>
                  <a:close/>
                  <a:moveTo>
                    <a:pt x="42773" y="0"/>
                  </a:moveTo>
                  <a:lnTo>
                    <a:pt x="42606" y="56"/>
                  </a:lnTo>
                  <a:lnTo>
                    <a:pt x="42383" y="223"/>
                  </a:lnTo>
                  <a:lnTo>
                    <a:pt x="42216" y="502"/>
                  </a:lnTo>
                  <a:lnTo>
                    <a:pt x="42160" y="669"/>
                  </a:lnTo>
                  <a:lnTo>
                    <a:pt x="42104" y="837"/>
                  </a:lnTo>
                  <a:lnTo>
                    <a:pt x="42160" y="1004"/>
                  </a:lnTo>
                  <a:lnTo>
                    <a:pt x="42216" y="1171"/>
                  </a:lnTo>
                  <a:lnTo>
                    <a:pt x="42383" y="1394"/>
                  </a:lnTo>
                  <a:lnTo>
                    <a:pt x="42606" y="1617"/>
                  </a:lnTo>
                  <a:lnTo>
                    <a:pt x="42773" y="1673"/>
                  </a:lnTo>
                  <a:lnTo>
                    <a:pt x="43108" y="1673"/>
                  </a:lnTo>
                  <a:lnTo>
                    <a:pt x="43275" y="1617"/>
                  </a:lnTo>
                  <a:lnTo>
                    <a:pt x="43554" y="1394"/>
                  </a:lnTo>
                  <a:lnTo>
                    <a:pt x="43721" y="1171"/>
                  </a:lnTo>
                  <a:lnTo>
                    <a:pt x="43777" y="1004"/>
                  </a:lnTo>
                  <a:lnTo>
                    <a:pt x="43777" y="837"/>
                  </a:lnTo>
                  <a:lnTo>
                    <a:pt x="43777" y="669"/>
                  </a:lnTo>
                  <a:lnTo>
                    <a:pt x="43721" y="502"/>
                  </a:lnTo>
                  <a:lnTo>
                    <a:pt x="43554" y="223"/>
                  </a:lnTo>
                  <a:lnTo>
                    <a:pt x="43275" y="56"/>
                  </a:lnTo>
                  <a:lnTo>
                    <a:pt x="43108" y="0"/>
                  </a:lnTo>
                  <a:close/>
                  <a:moveTo>
                    <a:pt x="51083" y="0"/>
                  </a:moveTo>
                  <a:lnTo>
                    <a:pt x="50915" y="56"/>
                  </a:lnTo>
                  <a:lnTo>
                    <a:pt x="50636" y="223"/>
                  </a:lnTo>
                  <a:lnTo>
                    <a:pt x="50469" y="502"/>
                  </a:lnTo>
                  <a:lnTo>
                    <a:pt x="50413" y="669"/>
                  </a:lnTo>
                  <a:lnTo>
                    <a:pt x="50413" y="837"/>
                  </a:lnTo>
                  <a:lnTo>
                    <a:pt x="50413" y="1004"/>
                  </a:lnTo>
                  <a:lnTo>
                    <a:pt x="50469" y="1171"/>
                  </a:lnTo>
                  <a:lnTo>
                    <a:pt x="50636" y="1394"/>
                  </a:lnTo>
                  <a:lnTo>
                    <a:pt x="50915" y="1617"/>
                  </a:lnTo>
                  <a:lnTo>
                    <a:pt x="51083" y="1673"/>
                  </a:lnTo>
                  <a:lnTo>
                    <a:pt x="51417" y="1673"/>
                  </a:lnTo>
                  <a:lnTo>
                    <a:pt x="51529" y="1617"/>
                  </a:lnTo>
                  <a:lnTo>
                    <a:pt x="51808" y="1394"/>
                  </a:lnTo>
                  <a:lnTo>
                    <a:pt x="51975" y="1171"/>
                  </a:lnTo>
                  <a:lnTo>
                    <a:pt x="52031" y="1004"/>
                  </a:lnTo>
                  <a:lnTo>
                    <a:pt x="52031" y="837"/>
                  </a:lnTo>
                  <a:lnTo>
                    <a:pt x="52031" y="669"/>
                  </a:lnTo>
                  <a:lnTo>
                    <a:pt x="51975" y="502"/>
                  </a:lnTo>
                  <a:lnTo>
                    <a:pt x="51808" y="223"/>
                  </a:lnTo>
                  <a:lnTo>
                    <a:pt x="51529" y="56"/>
                  </a:lnTo>
                  <a:lnTo>
                    <a:pt x="51417" y="0"/>
                  </a:lnTo>
                  <a:close/>
                  <a:moveTo>
                    <a:pt x="61176" y="0"/>
                  </a:moveTo>
                  <a:lnTo>
                    <a:pt x="61009" y="56"/>
                  </a:lnTo>
                  <a:lnTo>
                    <a:pt x="60730" y="223"/>
                  </a:lnTo>
                  <a:lnTo>
                    <a:pt x="60563" y="502"/>
                  </a:lnTo>
                  <a:lnTo>
                    <a:pt x="60507" y="669"/>
                  </a:lnTo>
                  <a:lnTo>
                    <a:pt x="60507" y="837"/>
                  </a:lnTo>
                  <a:lnTo>
                    <a:pt x="60507" y="1004"/>
                  </a:lnTo>
                  <a:lnTo>
                    <a:pt x="60563" y="1171"/>
                  </a:lnTo>
                  <a:lnTo>
                    <a:pt x="60730" y="1394"/>
                  </a:lnTo>
                  <a:lnTo>
                    <a:pt x="61009" y="1617"/>
                  </a:lnTo>
                  <a:lnTo>
                    <a:pt x="61176" y="1673"/>
                  </a:lnTo>
                  <a:lnTo>
                    <a:pt x="61511" y="1673"/>
                  </a:lnTo>
                  <a:lnTo>
                    <a:pt x="61623" y="1617"/>
                  </a:lnTo>
                  <a:lnTo>
                    <a:pt x="61901" y="1394"/>
                  </a:lnTo>
                  <a:lnTo>
                    <a:pt x="62069" y="1171"/>
                  </a:lnTo>
                  <a:lnTo>
                    <a:pt x="62124" y="1004"/>
                  </a:lnTo>
                  <a:lnTo>
                    <a:pt x="62124" y="837"/>
                  </a:lnTo>
                  <a:lnTo>
                    <a:pt x="62124" y="669"/>
                  </a:lnTo>
                  <a:lnTo>
                    <a:pt x="62069" y="502"/>
                  </a:lnTo>
                  <a:lnTo>
                    <a:pt x="61901" y="223"/>
                  </a:lnTo>
                  <a:lnTo>
                    <a:pt x="61623" y="56"/>
                  </a:lnTo>
                  <a:lnTo>
                    <a:pt x="61511" y="0"/>
                  </a:lnTo>
                  <a:close/>
                  <a:moveTo>
                    <a:pt x="64522" y="0"/>
                  </a:moveTo>
                  <a:lnTo>
                    <a:pt x="64355" y="56"/>
                  </a:lnTo>
                  <a:lnTo>
                    <a:pt x="64076" y="223"/>
                  </a:lnTo>
                  <a:lnTo>
                    <a:pt x="63909" y="502"/>
                  </a:lnTo>
                  <a:lnTo>
                    <a:pt x="63853" y="669"/>
                  </a:lnTo>
                  <a:lnTo>
                    <a:pt x="63853" y="837"/>
                  </a:lnTo>
                  <a:lnTo>
                    <a:pt x="63853" y="1004"/>
                  </a:lnTo>
                  <a:lnTo>
                    <a:pt x="63909" y="1171"/>
                  </a:lnTo>
                  <a:lnTo>
                    <a:pt x="64076" y="1394"/>
                  </a:lnTo>
                  <a:lnTo>
                    <a:pt x="64355" y="1617"/>
                  </a:lnTo>
                  <a:lnTo>
                    <a:pt x="64522" y="1673"/>
                  </a:lnTo>
                  <a:lnTo>
                    <a:pt x="64857" y="1673"/>
                  </a:lnTo>
                  <a:lnTo>
                    <a:pt x="65024" y="1617"/>
                  </a:lnTo>
                  <a:lnTo>
                    <a:pt x="65247" y="1394"/>
                  </a:lnTo>
                  <a:lnTo>
                    <a:pt x="65470" y="1171"/>
                  </a:lnTo>
                  <a:lnTo>
                    <a:pt x="65470" y="1004"/>
                  </a:lnTo>
                  <a:lnTo>
                    <a:pt x="65526" y="837"/>
                  </a:lnTo>
                  <a:lnTo>
                    <a:pt x="65470" y="669"/>
                  </a:lnTo>
                  <a:lnTo>
                    <a:pt x="65470" y="502"/>
                  </a:lnTo>
                  <a:lnTo>
                    <a:pt x="65247" y="223"/>
                  </a:lnTo>
                  <a:lnTo>
                    <a:pt x="65024" y="56"/>
                  </a:lnTo>
                  <a:lnTo>
                    <a:pt x="64857" y="0"/>
                  </a:lnTo>
                  <a:close/>
                  <a:moveTo>
                    <a:pt x="67868" y="0"/>
                  </a:moveTo>
                  <a:lnTo>
                    <a:pt x="67757" y="56"/>
                  </a:lnTo>
                  <a:lnTo>
                    <a:pt x="67478" y="223"/>
                  </a:lnTo>
                  <a:lnTo>
                    <a:pt x="67311" y="502"/>
                  </a:lnTo>
                  <a:lnTo>
                    <a:pt x="67255" y="669"/>
                  </a:lnTo>
                  <a:lnTo>
                    <a:pt x="67199" y="837"/>
                  </a:lnTo>
                  <a:lnTo>
                    <a:pt x="67255" y="1004"/>
                  </a:lnTo>
                  <a:lnTo>
                    <a:pt x="67311" y="1171"/>
                  </a:lnTo>
                  <a:lnTo>
                    <a:pt x="67478" y="1394"/>
                  </a:lnTo>
                  <a:lnTo>
                    <a:pt x="67757" y="1617"/>
                  </a:lnTo>
                  <a:lnTo>
                    <a:pt x="67868" y="1673"/>
                  </a:lnTo>
                  <a:lnTo>
                    <a:pt x="68203" y="1673"/>
                  </a:lnTo>
                  <a:lnTo>
                    <a:pt x="68370" y="1617"/>
                  </a:lnTo>
                  <a:lnTo>
                    <a:pt x="68649" y="1394"/>
                  </a:lnTo>
                  <a:lnTo>
                    <a:pt x="68816" y="1171"/>
                  </a:lnTo>
                  <a:lnTo>
                    <a:pt x="68872" y="1004"/>
                  </a:lnTo>
                  <a:lnTo>
                    <a:pt x="68872" y="837"/>
                  </a:lnTo>
                  <a:lnTo>
                    <a:pt x="68872" y="669"/>
                  </a:lnTo>
                  <a:lnTo>
                    <a:pt x="68816" y="502"/>
                  </a:lnTo>
                  <a:lnTo>
                    <a:pt x="68649" y="223"/>
                  </a:lnTo>
                  <a:lnTo>
                    <a:pt x="68370" y="56"/>
                  </a:lnTo>
                  <a:lnTo>
                    <a:pt x="68203" y="0"/>
                  </a:lnTo>
                  <a:close/>
                  <a:moveTo>
                    <a:pt x="72943" y="0"/>
                  </a:moveTo>
                  <a:lnTo>
                    <a:pt x="72776" y="56"/>
                  </a:lnTo>
                  <a:lnTo>
                    <a:pt x="72553" y="223"/>
                  </a:lnTo>
                  <a:lnTo>
                    <a:pt x="72386" y="502"/>
                  </a:lnTo>
                  <a:lnTo>
                    <a:pt x="72330" y="669"/>
                  </a:lnTo>
                  <a:lnTo>
                    <a:pt x="72274" y="837"/>
                  </a:lnTo>
                  <a:lnTo>
                    <a:pt x="72330" y="1004"/>
                  </a:lnTo>
                  <a:lnTo>
                    <a:pt x="72386" y="1171"/>
                  </a:lnTo>
                  <a:lnTo>
                    <a:pt x="72553" y="1394"/>
                  </a:lnTo>
                  <a:lnTo>
                    <a:pt x="72776" y="1617"/>
                  </a:lnTo>
                  <a:lnTo>
                    <a:pt x="72943" y="1673"/>
                  </a:lnTo>
                  <a:lnTo>
                    <a:pt x="73278" y="1673"/>
                  </a:lnTo>
                  <a:lnTo>
                    <a:pt x="73445" y="1617"/>
                  </a:lnTo>
                  <a:lnTo>
                    <a:pt x="73724" y="1394"/>
                  </a:lnTo>
                  <a:lnTo>
                    <a:pt x="73891" y="1171"/>
                  </a:lnTo>
                  <a:lnTo>
                    <a:pt x="73947" y="1004"/>
                  </a:lnTo>
                  <a:lnTo>
                    <a:pt x="73947" y="837"/>
                  </a:lnTo>
                  <a:lnTo>
                    <a:pt x="73947" y="669"/>
                  </a:lnTo>
                  <a:lnTo>
                    <a:pt x="73891" y="502"/>
                  </a:lnTo>
                  <a:lnTo>
                    <a:pt x="73724" y="223"/>
                  </a:lnTo>
                  <a:lnTo>
                    <a:pt x="73445" y="56"/>
                  </a:lnTo>
                  <a:lnTo>
                    <a:pt x="73278" y="0"/>
                  </a:lnTo>
                  <a:close/>
                  <a:moveTo>
                    <a:pt x="76289" y="0"/>
                  </a:moveTo>
                  <a:lnTo>
                    <a:pt x="76122" y="56"/>
                  </a:lnTo>
                  <a:lnTo>
                    <a:pt x="75899" y="223"/>
                  </a:lnTo>
                  <a:lnTo>
                    <a:pt x="75676" y="502"/>
                  </a:lnTo>
                  <a:lnTo>
                    <a:pt x="75620" y="669"/>
                  </a:lnTo>
                  <a:lnTo>
                    <a:pt x="75620" y="837"/>
                  </a:lnTo>
                  <a:lnTo>
                    <a:pt x="75620" y="1004"/>
                  </a:lnTo>
                  <a:lnTo>
                    <a:pt x="75676" y="1171"/>
                  </a:lnTo>
                  <a:lnTo>
                    <a:pt x="75899" y="1394"/>
                  </a:lnTo>
                  <a:lnTo>
                    <a:pt x="76122" y="1617"/>
                  </a:lnTo>
                  <a:lnTo>
                    <a:pt x="76289" y="1673"/>
                  </a:lnTo>
                  <a:lnTo>
                    <a:pt x="76624" y="1673"/>
                  </a:lnTo>
                  <a:lnTo>
                    <a:pt x="76791" y="1617"/>
                  </a:lnTo>
                  <a:lnTo>
                    <a:pt x="77070" y="1394"/>
                  </a:lnTo>
                  <a:lnTo>
                    <a:pt x="77237" y="1171"/>
                  </a:lnTo>
                  <a:lnTo>
                    <a:pt x="77293" y="1004"/>
                  </a:lnTo>
                  <a:lnTo>
                    <a:pt x="77293" y="837"/>
                  </a:lnTo>
                  <a:lnTo>
                    <a:pt x="77293" y="669"/>
                  </a:lnTo>
                  <a:lnTo>
                    <a:pt x="77237" y="502"/>
                  </a:lnTo>
                  <a:lnTo>
                    <a:pt x="77070" y="223"/>
                  </a:lnTo>
                  <a:lnTo>
                    <a:pt x="76791" y="56"/>
                  </a:lnTo>
                  <a:lnTo>
                    <a:pt x="76624" y="0"/>
                  </a:lnTo>
                  <a:close/>
                  <a:moveTo>
                    <a:pt x="88056" y="0"/>
                  </a:moveTo>
                  <a:lnTo>
                    <a:pt x="87889" y="56"/>
                  </a:lnTo>
                  <a:lnTo>
                    <a:pt x="87610" y="223"/>
                  </a:lnTo>
                  <a:lnTo>
                    <a:pt x="87443" y="502"/>
                  </a:lnTo>
                  <a:lnTo>
                    <a:pt x="87387" y="669"/>
                  </a:lnTo>
                  <a:lnTo>
                    <a:pt x="87387" y="837"/>
                  </a:lnTo>
                  <a:lnTo>
                    <a:pt x="87387" y="1004"/>
                  </a:lnTo>
                  <a:lnTo>
                    <a:pt x="87443" y="1171"/>
                  </a:lnTo>
                  <a:lnTo>
                    <a:pt x="87610" y="1394"/>
                  </a:lnTo>
                  <a:lnTo>
                    <a:pt x="87889" y="1617"/>
                  </a:lnTo>
                  <a:lnTo>
                    <a:pt x="88056" y="1673"/>
                  </a:lnTo>
                  <a:lnTo>
                    <a:pt x="88391" y="1673"/>
                  </a:lnTo>
                  <a:lnTo>
                    <a:pt x="88558" y="1617"/>
                  </a:lnTo>
                  <a:lnTo>
                    <a:pt x="88781" y="1394"/>
                  </a:lnTo>
                  <a:lnTo>
                    <a:pt x="88948" y="1171"/>
                  </a:lnTo>
                  <a:lnTo>
                    <a:pt x="89004" y="1004"/>
                  </a:lnTo>
                  <a:lnTo>
                    <a:pt x="89060" y="837"/>
                  </a:lnTo>
                  <a:lnTo>
                    <a:pt x="89004" y="669"/>
                  </a:lnTo>
                  <a:lnTo>
                    <a:pt x="88948" y="502"/>
                  </a:lnTo>
                  <a:lnTo>
                    <a:pt x="88781" y="223"/>
                  </a:lnTo>
                  <a:lnTo>
                    <a:pt x="88558" y="56"/>
                  </a:lnTo>
                  <a:lnTo>
                    <a:pt x="88391" y="0"/>
                  </a:lnTo>
                  <a:close/>
                  <a:moveTo>
                    <a:pt x="96477" y="0"/>
                  </a:moveTo>
                  <a:lnTo>
                    <a:pt x="96310" y="56"/>
                  </a:lnTo>
                  <a:lnTo>
                    <a:pt x="96087" y="223"/>
                  </a:lnTo>
                  <a:lnTo>
                    <a:pt x="95863" y="502"/>
                  </a:lnTo>
                  <a:lnTo>
                    <a:pt x="95863" y="669"/>
                  </a:lnTo>
                  <a:lnTo>
                    <a:pt x="95808" y="837"/>
                  </a:lnTo>
                  <a:lnTo>
                    <a:pt x="95863" y="1004"/>
                  </a:lnTo>
                  <a:lnTo>
                    <a:pt x="95863" y="1171"/>
                  </a:lnTo>
                  <a:lnTo>
                    <a:pt x="96087" y="1394"/>
                  </a:lnTo>
                  <a:lnTo>
                    <a:pt x="96310" y="1617"/>
                  </a:lnTo>
                  <a:lnTo>
                    <a:pt x="96477" y="1673"/>
                  </a:lnTo>
                  <a:lnTo>
                    <a:pt x="96811" y="1673"/>
                  </a:lnTo>
                  <a:lnTo>
                    <a:pt x="96979" y="1617"/>
                  </a:lnTo>
                  <a:lnTo>
                    <a:pt x="97258" y="1394"/>
                  </a:lnTo>
                  <a:lnTo>
                    <a:pt x="97425" y="1171"/>
                  </a:lnTo>
                  <a:lnTo>
                    <a:pt x="97481" y="1004"/>
                  </a:lnTo>
                  <a:lnTo>
                    <a:pt x="97481" y="837"/>
                  </a:lnTo>
                  <a:lnTo>
                    <a:pt x="97481" y="669"/>
                  </a:lnTo>
                  <a:lnTo>
                    <a:pt x="97425" y="502"/>
                  </a:lnTo>
                  <a:lnTo>
                    <a:pt x="97258" y="223"/>
                  </a:lnTo>
                  <a:lnTo>
                    <a:pt x="96979" y="56"/>
                  </a:lnTo>
                  <a:lnTo>
                    <a:pt x="96811" y="0"/>
                  </a:lnTo>
                  <a:close/>
                  <a:moveTo>
                    <a:pt x="99767" y="0"/>
                  </a:moveTo>
                  <a:lnTo>
                    <a:pt x="99656" y="56"/>
                  </a:lnTo>
                  <a:lnTo>
                    <a:pt x="99377" y="223"/>
                  </a:lnTo>
                  <a:lnTo>
                    <a:pt x="99209" y="502"/>
                  </a:lnTo>
                  <a:lnTo>
                    <a:pt x="99154" y="669"/>
                  </a:lnTo>
                  <a:lnTo>
                    <a:pt x="99154" y="837"/>
                  </a:lnTo>
                  <a:lnTo>
                    <a:pt x="99154" y="1004"/>
                  </a:lnTo>
                  <a:lnTo>
                    <a:pt x="99209" y="1171"/>
                  </a:lnTo>
                  <a:lnTo>
                    <a:pt x="99377" y="1394"/>
                  </a:lnTo>
                  <a:lnTo>
                    <a:pt x="99656" y="1617"/>
                  </a:lnTo>
                  <a:lnTo>
                    <a:pt x="99767" y="1673"/>
                  </a:lnTo>
                  <a:lnTo>
                    <a:pt x="100102" y="1673"/>
                  </a:lnTo>
                  <a:lnTo>
                    <a:pt x="100269" y="1617"/>
                  </a:lnTo>
                  <a:lnTo>
                    <a:pt x="100548" y="1394"/>
                  </a:lnTo>
                  <a:lnTo>
                    <a:pt x="100715" y="1171"/>
                  </a:lnTo>
                  <a:lnTo>
                    <a:pt x="100771" y="1004"/>
                  </a:lnTo>
                  <a:lnTo>
                    <a:pt x="100771" y="837"/>
                  </a:lnTo>
                  <a:lnTo>
                    <a:pt x="100771" y="669"/>
                  </a:lnTo>
                  <a:lnTo>
                    <a:pt x="100715" y="502"/>
                  </a:lnTo>
                  <a:lnTo>
                    <a:pt x="100548" y="223"/>
                  </a:lnTo>
                  <a:lnTo>
                    <a:pt x="100269" y="56"/>
                  </a:lnTo>
                  <a:lnTo>
                    <a:pt x="100102" y="0"/>
                  </a:lnTo>
                  <a:close/>
                  <a:moveTo>
                    <a:pt x="104898" y="0"/>
                  </a:moveTo>
                  <a:lnTo>
                    <a:pt x="104730" y="56"/>
                  </a:lnTo>
                  <a:lnTo>
                    <a:pt x="104452" y="223"/>
                  </a:lnTo>
                  <a:lnTo>
                    <a:pt x="104284" y="502"/>
                  </a:lnTo>
                  <a:lnTo>
                    <a:pt x="104228" y="669"/>
                  </a:lnTo>
                  <a:lnTo>
                    <a:pt x="104228" y="837"/>
                  </a:lnTo>
                  <a:lnTo>
                    <a:pt x="104228" y="1004"/>
                  </a:lnTo>
                  <a:lnTo>
                    <a:pt x="104284" y="1171"/>
                  </a:lnTo>
                  <a:lnTo>
                    <a:pt x="104452" y="1394"/>
                  </a:lnTo>
                  <a:lnTo>
                    <a:pt x="104730" y="1617"/>
                  </a:lnTo>
                  <a:lnTo>
                    <a:pt x="104898" y="1673"/>
                  </a:lnTo>
                  <a:lnTo>
                    <a:pt x="105232" y="1673"/>
                  </a:lnTo>
                  <a:lnTo>
                    <a:pt x="105344" y="1617"/>
                  </a:lnTo>
                  <a:lnTo>
                    <a:pt x="105623" y="1394"/>
                  </a:lnTo>
                  <a:lnTo>
                    <a:pt x="105790" y="1171"/>
                  </a:lnTo>
                  <a:lnTo>
                    <a:pt x="105846" y="1004"/>
                  </a:lnTo>
                  <a:lnTo>
                    <a:pt x="105901" y="837"/>
                  </a:lnTo>
                  <a:lnTo>
                    <a:pt x="105846" y="669"/>
                  </a:lnTo>
                  <a:lnTo>
                    <a:pt x="105790" y="502"/>
                  </a:lnTo>
                  <a:lnTo>
                    <a:pt x="105623" y="223"/>
                  </a:lnTo>
                  <a:lnTo>
                    <a:pt x="105344" y="56"/>
                  </a:lnTo>
                  <a:lnTo>
                    <a:pt x="105232" y="0"/>
                  </a:lnTo>
                  <a:close/>
                  <a:moveTo>
                    <a:pt x="109972" y="0"/>
                  </a:moveTo>
                  <a:lnTo>
                    <a:pt x="109805" y="56"/>
                  </a:lnTo>
                  <a:lnTo>
                    <a:pt x="109526" y="223"/>
                  </a:lnTo>
                  <a:lnTo>
                    <a:pt x="109359" y="502"/>
                  </a:lnTo>
                  <a:lnTo>
                    <a:pt x="109303" y="669"/>
                  </a:lnTo>
                  <a:lnTo>
                    <a:pt x="109303" y="837"/>
                  </a:lnTo>
                  <a:lnTo>
                    <a:pt x="109303" y="1004"/>
                  </a:lnTo>
                  <a:lnTo>
                    <a:pt x="109359" y="1171"/>
                  </a:lnTo>
                  <a:lnTo>
                    <a:pt x="109526" y="1394"/>
                  </a:lnTo>
                  <a:lnTo>
                    <a:pt x="109805" y="1617"/>
                  </a:lnTo>
                  <a:lnTo>
                    <a:pt x="109972" y="1673"/>
                  </a:lnTo>
                  <a:lnTo>
                    <a:pt x="110307" y="1673"/>
                  </a:lnTo>
                  <a:lnTo>
                    <a:pt x="110474" y="1617"/>
                  </a:lnTo>
                  <a:lnTo>
                    <a:pt x="110697" y="1394"/>
                  </a:lnTo>
                  <a:lnTo>
                    <a:pt x="110921" y="1171"/>
                  </a:lnTo>
                  <a:lnTo>
                    <a:pt x="110921" y="1004"/>
                  </a:lnTo>
                  <a:lnTo>
                    <a:pt x="110976" y="837"/>
                  </a:lnTo>
                  <a:lnTo>
                    <a:pt x="110921" y="669"/>
                  </a:lnTo>
                  <a:lnTo>
                    <a:pt x="110921" y="502"/>
                  </a:lnTo>
                  <a:lnTo>
                    <a:pt x="110697" y="223"/>
                  </a:lnTo>
                  <a:lnTo>
                    <a:pt x="110474" y="56"/>
                  </a:lnTo>
                  <a:lnTo>
                    <a:pt x="110307" y="0"/>
                  </a:lnTo>
                  <a:close/>
                  <a:moveTo>
                    <a:pt x="120011" y="0"/>
                  </a:moveTo>
                  <a:lnTo>
                    <a:pt x="119843" y="56"/>
                  </a:lnTo>
                  <a:lnTo>
                    <a:pt x="119564" y="223"/>
                  </a:lnTo>
                  <a:lnTo>
                    <a:pt x="119397" y="502"/>
                  </a:lnTo>
                  <a:lnTo>
                    <a:pt x="119341" y="669"/>
                  </a:lnTo>
                  <a:lnTo>
                    <a:pt x="119341" y="837"/>
                  </a:lnTo>
                  <a:lnTo>
                    <a:pt x="119341" y="1004"/>
                  </a:lnTo>
                  <a:lnTo>
                    <a:pt x="119397" y="1171"/>
                  </a:lnTo>
                  <a:lnTo>
                    <a:pt x="119564" y="1394"/>
                  </a:lnTo>
                  <a:lnTo>
                    <a:pt x="119843" y="1617"/>
                  </a:lnTo>
                  <a:lnTo>
                    <a:pt x="120011" y="1673"/>
                  </a:lnTo>
                  <a:lnTo>
                    <a:pt x="120345" y="1673"/>
                  </a:lnTo>
                  <a:lnTo>
                    <a:pt x="120512" y="1617"/>
                  </a:lnTo>
                  <a:lnTo>
                    <a:pt x="120736" y="1394"/>
                  </a:lnTo>
                  <a:lnTo>
                    <a:pt x="120959" y="1171"/>
                  </a:lnTo>
                  <a:lnTo>
                    <a:pt x="120959" y="1004"/>
                  </a:lnTo>
                  <a:lnTo>
                    <a:pt x="121014" y="837"/>
                  </a:lnTo>
                  <a:lnTo>
                    <a:pt x="120959" y="669"/>
                  </a:lnTo>
                  <a:lnTo>
                    <a:pt x="120959" y="502"/>
                  </a:lnTo>
                  <a:lnTo>
                    <a:pt x="120736" y="223"/>
                  </a:lnTo>
                  <a:lnTo>
                    <a:pt x="120512" y="56"/>
                  </a:lnTo>
                  <a:lnTo>
                    <a:pt x="120345" y="0"/>
                  </a:lnTo>
                  <a:close/>
                  <a:moveTo>
                    <a:pt x="128431" y="0"/>
                  </a:moveTo>
                  <a:lnTo>
                    <a:pt x="128264" y="56"/>
                  </a:lnTo>
                  <a:lnTo>
                    <a:pt x="128041" y="223"/>
                  </a:lnTo>
                  <a:lnTo>
                    <a:pt x="127818" y="502"/>
                  </a:lnTo>
                  <a:lnTo>
                    <a:pt x="127818" y="669"/>
                  </a:lnTo>
                  <a:lnTo>
                    <a:pt x="127762" y="837"/>
                  </a:lnTo>
                  <a:lnTo>
                    <a:pt x="127818" y="1004"/>
                  </a:lnTo>
                  <a:lnTo>
                    <a:pt x="127818" y="1171"/>
                  </a:lnTo>
                  <a:lnTo>
                    <a:pt x="128041" y="1394"/>
                  </a:lnTo>
                  <a:lnTo>
                    <a:pt x="128264" y="1617"/>
                  </a:lnTo>
                  <a:lnTo>
                    <a:pt x="128431" y="1673"/>
                  </a:lnTo>
                  <a:lnTo>
                    <a:pt x="128766" y="1673"/>
                  </a:lnTo>
                  <a:lnTo>
                    <a:pt x="128933" y="1617"/>
                  </a:lnTo>
                  <a:lnTo>
                    <a:pt x="129212" y="1394"/>
                  </a:lnTo>
                  <a:lnTo>
                    <a:pt x="129379" y="1171"/>
                  </a:lnTo>
                  <a:lnTo>
                    <a:pt x="129435" y="1004"/>
                  </a:lnTo>
                  <a:lnTo>
                    <a:pt x="129435" y="837"/>
                  </a:lnTo>
                  <a:lnTo>
                    <a:pt x="129435" y="669"/>
                  </a:lnTo>
                  <a:lnTo>
                    <a:pt x="129379" y="502"/>
                  </a:lnTo>
                  <a:lnTo>
                    <a:pt x="129212" y="223"/>
                  </a:lnTo>
                  <a:lnTo>
                    <a:pt x="128933" y="56"/>
                  </a:lnTo>
                  <a:lnTo>
                    <a:pt x="128766" y="0"/>
                  </a:lnTo>
                  <a:close/>
                  <a:moveTo>
                    <a:pt x="138581" y="0"/>
                  </a:moveTo>
                  <a:lnTo>
                    <a:pt x="138469" y="56"/>
                  </a:lnTo>
                  <a:lnTo>
                    <a:pt x="138191" y="223"/>
                  </a:lnTo>
                  <a:lnTo>
                    <a:pt x="138023" y="502"/>
                  </a:lnTo>
                  <a:lnTo>
                    <a:pt x="137968" y="669"/>
                  </a:lnTo>
                  <a:lnTo>
                    <a:pt x="137968" y="837"/>
                  </a:lnTo>
                  <a:lnTo>
                    <a:pt x="137968" y="1004"/>
                  </a:lnTo>
                  <a:lnTo>
                    <a:pt x="138023" y="1171"/>
                  </a:lnTo>
                  <a:lnTo>
                    <a:pt x="138191" y="1394"/>
                  </a:lnTo>
                  <a:lnTo>
                    <a:pt x="138469" y="1617"/>
                  </a:lnTo>
                  <a:lnTo>
                    <a:pt x="138581" y="1673"/>
                  </a:lnTo>
                  <a:lnTo>
                    <a:pt x="138916" y="1673"/>
                  </a:lnTo>
                  <a:lnTo>
                    <a:pt x="139083" y="1617"/>
                  </a:lnTo>
                  <a:lnTo>
                    <a:pt x="139362" y="1394"/>
                  </a:lnTo>
                  <a:lnTo>
                    <a:pt x="139529" y="1171"/>
                  </a:lnTo>
                  <a:lnTo>
                    <a:pt x="139585" y="1004"/>
                  </a:lnTo>
                  <a:lnTo>
                    <a:pt x="139585" y="837"/>
                  </a:lnTo>
                  <a:lnTo>
                    <a:pt x="139585" y="669"/>
                  </a:lnTo>
                  <a:lnTo>
                    <a:pt x="139529" y="502"/>
                  </a:lnTo>
                  <a:lnTo>
                    <a:pt x="139362" y="223"/>
                  </a:lnTo>
                  <a:lnTo>
                    <a:pt x="139083" y="56"/>
                  </a:lnTo>
                  <a:lnTo>
                    <a:pt x="138916" y="0"/>
                  </a:lnTo>
                  <a:close/>
                  <a:moveTo>
                    <a:pt x="146834" y="0"/>
                  </a:moveTo>
                  <a:lnTo>
                    <a:pt x="146723" y="56"/>
                  </a:lnTo>
                  <a:lnTo>
                    <a:pt x="146444" y="223"/>
                  </a:lnTo>
                  <a:lnTo>
                    <a:pt x="146277" y="502"/>
                  </a:lnTo>
                  <a:lnTo>
                    <a:pt x="146221" y="669"/>
                  </a:lnTo>
                  <a:lnTo>
                    <a:pt x="146221" y="837"/>
                  </a:lnTo>
                  <a:lnTo>
                    <a:pt x="146221" y="1004"/>
                  </a:lnTo>
                  <a:lnTo>
                    <a:pt x="146277" y="1171"/>
                  </a:lnTo>
                  <a:lnTo>
                    <a:pt x="146444" y="1394"/>
                  </a:lnTo>
                  <a:lnTo>
                    <a:pt x="146723" y="1617"/>
                  </a:lnTo>
                  <a:lnTo>
                    <a:pt x="146834" y="1673"/>
                  </a:lnTo>
                  <a:lnTo>
                    <a:pt x="147169" y="1673"/>
                  </a:lnTo>
                  <a:lnTo>
                    <a:pt x="147336" y="1617"/>
                  </a:lnTo>
                  <a:lnTo>
                    <a:pt x="147615" y="1394"/>
                  </a:lnTo>
                  <a:lnTo>
                    <a:pt x="147783" y="1171"/>
                  </a:lnTo>
                  <a:lnTo>
                    <a:pt x="147838" y="1004"/>
                  </a:lnTo>
                  <a:lnTo>
                    <a:pt x="147838" y="837"/>
                  </a:lnTo>
                  <a:lnTo>
                    <a:pt x="147838" y="669"/>
                  </a:lnTo>
                  <a:lnTo>
                    <a:pt x="147783" y="502"/>
                  </a:lnTo>
                  <a:lnTo>
                    <a:pt x="147615" y="223"/>
                  </a:lnTo>
                  <a:lnTo>
                    <a:pt x="147336" y="56"/>
                  </a:lnTo>
                  <a:lnTo>
                    <a:pt x="147169" y="0"/>
                  </a:lnTo>
                  <a:close/>
                  <a:moveTo>
                    <a:pt x="156928" y="0"/>
                  </a:moveTo>
                  <a:lnTo>
                    <a:pt x="156817" y="56"/>
                  </a:lnTo>
                  <a:lnTo>
                    <a:pt x="156538" y="223"/>
                  </a:lnTo>
                  <a:lnTo>
                    <a:pt x="156371" y="502"/>
                  </a:lnTo>
                  <a:lnTo>
                    <a:pt x="156315" y="669"/>
                  </a:lnTo>
                  <a:lnTo>
                    <a:pt x="156315" y="837"/>
                  </a:lnTo>
                  <a:lnTo>
                    <a:pt x="156315" y="1004"/>
                  </a:lnTo>
                  <a:lnTo>
                    <a:pt x="156371" y="1171"/>
                  </a:lnTo>
                  <a:lnTo>
                    <a:pt x="156538" y="1394"/>
                  </a:lnTo>
                  <a:lnTo>
                    <a:pt x="156817" y="1617"/>
                  </a:lnTo>
                  <a:lnTo>
                    <a:pt x="156928" y="1673"/>
                  </a:lnTo>
                  <a:lnTo>
                    <a:pt x="157263" y="1673"/>
                  </a:lnTo>
                  <a:lnTo>
                    <a:pt x="157430" y="1617"/>
                  </a:lnTo>
                  <a:lnTo>
                    <a:pt x="157709" y="1394"/>
                  </a:lnTo>
                  <a:lnTo>
                    <a:pt x="157876" y="1171"/>
                  </a:lnTo>
                  <a:lnTo>
                    <a:pt x="157932" y="1004"/>
                  </a:lnTo>
                  <a:lnTo>
                    <a:pt x="157932" y="837"/>
                  </a:lnTo>
                  <a:lnTo>
                    <a:pt x="157932" y="669"/>
                  </a:lnTo>
                  <a:lnTo>
                    <a:pt x="157876" y="502"/>
                  </a:lnTo>
                  <a:lnTo>
                    <a:pt x="157709" y="223"/>
                  </a:lnTo>
                  <a:lnTo>
                    <a:pt x="157430" y="56"/>
                  </a:lnTo>
                  <a:lnTo>
                    <a:pt x="157263" y="0"/>
                  </a:lnTo>
                  <a:close/>
                  <a:moveTo>
                    <a:pt x="160330" y="0"/>
                  </a:moveTo>
                  <a:lnTo>
                    <a:pt x="160163" y="56"/>
                  </a:lnTo>
                  <a:lnTo>
                    <a:pt x="159884" y="223"/>
                  </a:lnTo>
                  <a:lnTo>
                    <a:pt x="159717" y="502"/>
                  </a:lnTo>
                  <a:lnTo>
                    <a:pt x="159661" y="669"/>
                  </a:lnTo>
                  <a:lnTo>
                    <a:pt x="159661" y="837"/>
                  </a:lnTo>
                  <a:lnTo>
                    <a:pt x="159661" y="1004"/>
                  </a:lnTo>
                  <a:lnTo>
                    <a:pt x="159717" y="1171"/>
                  </a:lnTo>
                  <a:lnTo>
                    <a:pt x="159884" y="1394"/>
                  </a:lnTo>
                  <a:lnTo>
                    <a:pt x="160163" y="1617"/>
                  </a:lnTo>
                  <a:lnTo>
                    <a:pt x="160330" y="1673"/>
                  </a:lnTo>
                  <a:lnTo>
                    <a:pt x="160665" y="1673"/>
                  </a:lnTo>
                  <a:lnTo>
                    <a:pt x="160832" y="1617"/>
                  </a:lnTo>
                  <a:lnTo>
                    <a:pt x="161055" y="1394"/>
                  </a:lnTo>
                  <a:lnTo>
                    <a:pt x="161222" y="1171"/>
                  </a:lnTo>
                  <a:lnTo>
                    <a:pt x="161278" y="1004"/>
                  </a:lnTo>
                  <a:lnTo>
                    <a:pt x="161334" y="837"/>
                  </a:lnTo>
                  <a:lnTo>
                    <a:pt x="161278" y="669"/>
                  </a:lnTo>
                  <a:lnTo>
                    <a:pt x="161222" y="502"/>
                  </a:lnTo>
                  <a:lnTo>
                    <a:pt x="161055" y="223"/>
                  </a:lnTo>
                  <a:lnTo>
                    <a:pt x="160832" y="56"/>
                  </a:lnTo>
                  <a:lnTo>
                    <a:pt x="160665" y="0"/>
                  </a:lnTo>
                  <a:close/>
                  <a:moveTo>
                    <a:pt x="163676" y="0"/>
                  </a:moveTo>
                  <a:lnTo>
                    <a:pt x="163509" y="56"/>
                  </a:lnTo>
                  <a:lnTo>
                    <a:pt x="163286" y="223"/>
                  </a:lnTo>
                  <a:lnTo>
                    <a:pt x="163063" y="502"/>
                  </a:lnTo>
                  <a:lnTo>
                    <a:pt x="163063" y="669"/>
                  </a:lnTo>
                  <a:lnTo>
                    <a:pt x="163007" y="837"/>
                  </a:lnTo>
                  <a:lnTo>
                    <a:pt x="163063" y="1004"/>
                  </a:lnTo>
                  <a:lnTo>
                    <a:pt x="163063" y="1171"/>
                  </a:lnTo>
                  <a:lnTo>
                    <a:pt x="163286" y="1394"/>
                  </a:lnTo>
                  <a:lnTo>
                    <a:pt x="163509" y="1617"/>
                  </a:lnTo>
                  <a:lnTo>
                    <a:pt x="163676" y="1673"/>
                  </a:lnTo>
                  <a:lnTo>
                    <a:pt x="164011" y="1673"/>
                  </a:lnTo>
                  <a:lnTo>
                    <a:pt x="164178" y="1617"/>
                  </a:lnTo>
                  <a:lnTo>
                    <a:pt x="164457" y="1394"/>
                  </a:lnTo>
                  <a:lnTo>
                    <a:pt x="164624" y="1171"/>
                  </a:lnTo>
                  <a:lnTo>
                    <a:pt x="164680" y="1004"/>
                  </a:lnTo>
                  <a:lnTo>
                    <a:pt x="164680" y="837"/>
                  </a:lnTo>
                  <a:lnTo>
                    <a:pt x="164680" y="669"/>
                  </a:lnTo>
                  <a:lnTo>
                    <a:pt x="164624" y="502"/>
                  </a:lnTo>
                  <a:lnTo>
                    <a:pt x="164457" y="223"/>
                  </a:lnTo>
                  <a:lnTo>
                    <a:pt x="164178" y="56"/>
                  </a:lnTo>
                  <a:lnTo>
                    <a:pt x="164011" y="0"/>
                  </a:lnTo>
                  <a:close/>
                  <a:moveTo>
                    <a:pt x="168751" y="0"/>
                  </a:moveTo>
                  <a:lnTo>
                    <a:pt x="168584" y="56"/>
                  </a:lnTo>
                  <a:lnTo>
                    <a:pt x="168361" y="223"/>
                  </a:lnTo>
                  <a:lnTo>
                    <a:pt x="168137" y="502"/>
                  </a:lnTo>
                  <a:lnTo>
                    <a:pt x="168137" y="669"/>
                  </a:lnTo>
                  <a:lnTo>
                    <a:pt x="168082" y="837"/>
                  </a:lnTo>
                  <a:lnTo>
                    <a:pt x="168137" y="1004"/>
                  </a:lnTo>
                  <a:lnTo>
                    <a:pt x="168137" y="1171"/>
                  </a:lnTo>
                  <a:lnTo>
                    <a:pt x="168361" y="1394"/>
                  </a:lnTo>
                  <a:lnTo>
                    <a:pt x="168584" y="1617"/>
                  </a:lnTo>
                  <a:lnTo>
                    <a:pt x="168751" y="1673"/>
                  </a:lnTo>
                  <a:lnTo>
                    <a:pt x="169085" y="1673"/>
                  </a:lnTo>
                  <a:lnTo>
                    <a:pt x="169253" y="1617"/>
                  </a:lnTo>
                  <a:lnTo>
                    <a:pt x="169532" y="1394"/>
                  </a:lnTo>
                  <a:lnTo>
                    <a:pt x="169699" y="1171"/>
                  </a:lnTo>
                  <a:lnTo>
                    <a:pt x="169755" y="1004"/>
                  </a:lnTo>
                  <a:lnTo>
                    <a:pt x="169755" y="837"/>
                  </a:lnTo>
                  <a:lnTo>
                    <a:pt x="169755" y="669"/>
                  </a:lnTo>
                  <a:lnTo>
                    <a:pt x="169699" y="502"/>
                  </a:lnTo>
                  <a:lnTo>
                    <a:pt x="169532" y="223"/>
                  </a:lnTo>
                  <a:lnTo>
                    <a:pt x="169253" y="56"/>
                  </a:lnTo>
                  <a:lnTo>
                    <a:pt x="169085" y="0"/>
                  </a:lnTo>
                  <a:close/>
                  <a:moveTo>
                    <a:pt x="172097" y="0"/>
                  </a:moveTo>
                  <a:lnTo>
                    <a:pt x="171930" y="56"/>
                  </a:lnTo>
                  <a:lnTo>
                    <a:pt x="171651" y="223"/>
                  </a:lnTo>
                  <a:lnTo>
                    <a:pt x="171483" y="502"/>
                  </a:lnTo>
                  <a:lnTo>
                    <a:pt x="171428" y="669"/>
                  </a:lnTo>
                  <a:lnTo>
                    <a:pt x="171428" y="837"/>
                  </a:lnTo>
                  <a:lnTo>
                    <a:pt x="171428" y="1004"/>
                  </a:lnTo>
                  <a:lnTo>
                    <a:pt x="171483" y="1171"/>
                  </a:lnTo>
                  <a:lnTo>
                    <a:pt x="171651" y="1394"/>
                  </a:lnTo>
                  <a:lnTo>
                    <a:pt x="171930" y="1617"/>
                  </a:lnTo>
                  <a:lnTo>
                    <a:pt x="172097" y="1673"/>
                  </a:lnTo>
                  <a:lnTo>
                    <a:pt x="172432" y="1673"/>
                  </a:lnTo>
                  <a:lnTo>
                    <a:pt x="172599" y="1617"/>
                  </a:lnTo>
                  <a:lnTo>
                    <a:pt x="172822" y="1394"/>
                  </a:lnTo>
                  <a:lnTo>
                    <a:pt x="173045" y="1171"/>
                  </a:lnTo>
                  <a:lnTo>
                    <a:pt x="173045" y="1004"/>
                  </a:lnTo>
                  <a:lnTo>
                    <a:pt x="173101" y="837"/>
                  </a:lnTo>
                  <a:lnTo>
                    <a:pt x="173045" y="669"/>
                  </a:lnTo>
                  <a:lnTo>
                    <a:pt x="173045" y="502"/>
                  </a:lnTo>
                  <a:lnTo>
                    <a:pt x="172822" y="223"/>
                  </a:lnTo>
                  <a:lnTo>
                    <a:pt x="172599" y="56"/>
                  </a:lnTo>
                  <a:lnTo>
                    <a:pt x="172432" y="0"/>
                  </a:lnTo>
                  <a:close/>
                  <a:moveTo>
                    <a:pt x="183864" y="0"/>
                  </a:moveTo>
                  <a:lnTo>
                    <a:pt x="183696" y="56"/>
                  </a:lnTo>
                  <a:lnTo>
                    <a:pt x="183418" y="223"/>
                  </a:lnTo>
                  <a:lnTo>
                    <a:pt x="183250" y="502"/>
                  </a:lnTo>
                  <a:lnTo>
                    <a:pt x="183195" y="669"/>
                  </a:lnTo>
                  <a:lnTo>
                    <a:pt x="183195" y="837"/>
                  </a:lnTo>
                  <a:lnTo>
                    <a:pt x="183195" y="1004"/>
                  </a:lnTo>
                  <a:lnTo>
                    <a:pt x="183250" y="1171"/>
                  </a:lnTo>
                  <a:lnTo>
                    <a:pt x="183418" y="1394"/>
                  </a:lnTo>
                  <a:lnTo>
                    <a:pt x="183696" y="1617"/>
                  </a:lnTo>
                  <a:lnTo>
                    <a:pt x="183864" y="1673"/>
                  </a:lnTo>
                  <a:lnTo>
                    <a:pt x="184198" y="1673"/>
                  </a:lnTo>
                  <a:lnTo>
                    <a:pt x="184310" y="1617"/>
                  </a:lnTo>
                  <a:lnTo>
                    <a:pt x="184589" y="1394"/>
                  </a:lnTo>
                  <a:lnTo>
                    <a:pt x="184756" y="1171"/>
                  </a:lnTo>
                  <a:lnTo>
                    <a:pt x="184812" y="1004"/>
                  </a:lnTo>
                  <a:lnTo>
                    <a:pt x="184812" y="837"/>
                  </a:lnTo>
                  <a:lnTo>
                    <a:pt x="184812" y="669"/>
                  </a:lnTo>
                  <a:lnTo>
                    <a:pt x="184756" y="502"/>
                  </a:lnTo>
                  <a:lnTo>
                    <a:pt x="184589" y="223"/>
                  </a:lnTo>
                  <a:lnTo>
                    <a:pt x="184310" y="56"/>
                  </a:lnTo>
                  <a:lnTo>
                    <a:pt x="184198" y="0"/>
                  </a:lnTo>
                  <a:close/>
                  <a:moveTo>
                    <a:pt x="192285" y="0"/>
                  </a:moveTo>
                  <a:lnTo>
                    <a:pt x="192117" y="56"/>
                  </a:lnTo>
                  <a:lnTo>
                    <a:pt x="191838" y="223"/>
                  </a:lnTo>
                  <a:lnTo>
                    <a:pt x="191671" y="502"/>
                  </a:lnTo>
                  <a:lnTo>
                    <a:pt x="191615" y="669"/>
                  </a:lnTo>
                  <a:lnTo>
                    <a:pt x="191615" y="837"/>
                  </a:lnTo>
                  <a:lnTo>
                    <a:pt x="191615" y="1004"/>
                  </a:lnTo>
                  <a:lnTo>
                    <a:pt x="191671" y="1171"/>
                  </a:lnTo>
                  <a:lnTo>
                    <a:pt x="191838" y="1394"/>
                  </a:lnTo>
                  <a:lnTo>
                    <a:pt x="192117" y="1617"/>
                  </a:lnTo>
                  <a:lnTo>
                    <a:pt x="192285" y="1673"/>
                  </a:lnTo>
                  <a:lnTo>
                    <a:pt x="192619" y="1673"/>
                  </a:lnTo>
                  <a:lnTo>
                    <a:pt x="192786" y="1617"/>
                  </a:lnTo>
                  <a:lnTo>
                    <a:pt x="193010" y="1394"/>
                  </a:lnTo>
                  <a:lnTo>
                    <a:pt x="193233" y="1171"/>
                  </a:lnTo>
                  <a:lnTo>
                    <a:pt x="193233" y="1004"/>
                  </a:lnTo>
                  <a:lnTo>
                    <a:pt x="193288" y="837"/>
                  </a:lnTo>
                  <a:lnTo>
                    <a:pt x="193233" y="669"/>
                  </a:lnTo>
                  <a:lnTo>
                    <a:pt x="193233" y="502"/>
                  </a:lnTo>
                  <a:lnTo>
                    <a:pt x="193010" y="223"/>
                  </a:lnTo>
                  <a:lnTo>
                    <a:pt x="192786" y="56"/>
                  </a:lnTo>
                  <a:lnTo>
                    <a:pt x="192619" y="0"/>
                  </a:lnTo>
                  <a:close/>
                  <a:moveTo>
                    <a:pt x="195575" y="0"/>
                  </a:moveTo>
                  <a:lnTo>
                    <a:pt x="195463" y="56"/>
                  </a:lnTo>
                  <a:lnTo>
                    <a:pt x="195184" y="223"/>
                  </a:lnTo>
                  <a:lnTo>
                    <a:pt x="195017" y="502"/>
                  </a:lnTo>
                  <a:lnTo>
                    <a:pt x="194961" y="669"/>
                  </a:lnTo>
                  <a:lnTo>
                    <a:pt x="194906" y="837"/>
                  </a:lnTo>
                  <a:lnTo>
                    <a:pt x="194961" y="1004"/>
                  </a:lnTo>
                  <a:lnTo>
                    <a:pt x="195017" y="1171"/>
                  </a:lnTo>
                  <a:lnTo>
                    <a:pt x="195184" y="1394"/>
                  </a:lnTo>
                  <a:lnTo>
                    <a:pt x="195463" y="1617"/>
                  </a:lnTo>
                  <a:lnTo>
                    <a:pt x="195575" y="1673"/>
                  </a:lnTo>
                  <a:lnTo>
                    <a:pt x="195909" y="1673"/>
                  </a:lnTo>
                  <a:lnTo>
                    <a:pt x="196077" y="1617"/>
                  </a:lnTo>
                  <a:lnTo>
                    <a:pt x="196356" y="1394"/>
                  </a:lnTo>
                  <a:lnTo>
                    <a:pt x="196523" y="1171"/>
                  </a:lnTo>
                  <a:lnTo>
                    <a:pt x="196579" y="1004"/>
                  </a:lnTo>
                  <a:lnTo>
                    <a:pt x="196579" y="837"/>
                  </a:lnTo>
                  <a:lnTo>
                    <a:pt x="196579" y="669"/>
                  </a:lnTo>
                  <a:lnTo>
                    <a:pt x="196523" y="502"/>
                  </a:lnTo>
                  <a:lnTo>
                    <a:pt x="196356" y="223"/>
                  </a:lnTo>
                  <a:lnTo>
                    <a:pt x="196077" y="56"/>
                  </a:lnTo>
                  <a:lnTo>
                    <a:pt x="195909" y="0"/>
                  </a:lnTo>
                  <a:close/>
                  <a:moveTo>
                    <a:pt x="200705" y="0"/>
                  </a:moveTo>
                  <a:lnTo>
                    <a:pt x="200538" y="56"/>
                  </a:lnTo>
                  <a:lnTo>
                    <a:pt x="200259" y="223"/>
                  </a:lnTo>
                  <a:lnTo>
                    <a:pt x="200092" y="502"/>
                  </a:lnTo>
                  <a:lnTo>
                    <a:pt x="200036" y="669"/>
                  </a:lnTo>
                  <a:lnTo>
                    <a:pt x="200036" y="837"/>
                  </a:lnTo>
                  <a:lnTo>
                    <a:pt x="200036" y="1004"/>
                  </a:lnTo>
                  <a:lnTo>
                    <a:pt x="200092" y="1171"/>
                  </a:lnTo>
                  <a:lnTo>
                    <a:pt x="200259" y="1394"/>
                  </a:lnTo>
                  <a:lnTo>
                    <a:pt x="200538" y="1617"/>
                  </a:lnTo>
                  <a:lnTo>
                    <a:pt x="200705" y="1673"/>
                  </a:lnTo>
                  <a:lnTo>
                    <a:pt x="201040" y="1673"/>
                  </a:lnTo>
                  <a:lnTo>
                    <a:pt x="201152" y="1617"/>
                  </a:lnTo>
                  <a:lnTo>
                    <a:pt x="201430" y="1394"/>
                  </a:lnTo>
                  <a:lnTo>
                    <a:pt x="201598" y="1171"/>
                  </a:lnTo>
                  <a:lnTo>
                    <a:pt x="201653" y="1004"/>
                  </a:lnTo>
                  <a:lnTo>
                    <a:pt x="201653" y="837"/>
                  </a:lnTo>
                  <a:lnTo>
                    <a:pt x="201653" y="669"/>
                  </a:lnTo>
                  <a:lnTo>
                    <a:pt x="201598" y="502"/>
                  </a:lnTo>
                  <a:lnTo>
                    <a:pt x="201430" y="223"/>
                  </a:lnTo>
                  <a:lnTo>
                    <a:pt x="201152" y="56"/>
                  </a:lnTo>
                  <a:lnTo>
                    <a:pt x="201040" y="0"/>
                  </a:lnTo>
                  <a:close/>
                  <a:moveTo>
                    <a:pt x="205780" y="0"/>
                  </a:moveTo>
                  <a:lnTo>
                    <a:pt x="205613" y="56"/>
                  </a:lnTo>
                  <a:lnTo>
                    <a:pt x="205334" y="223"/>
                  </a:lnTo>
                  <a:lnTo>
                    <a:pt x="205167" y="502"/>
                  </a:lnTo>
                  <a:lnTo>
                    <a:pt x="205111" y="669"/>
                  </a:lnTo>
                  <a:lnTo>
                    <a:pt x="205111" y="837"/>
                  </a:lnTo>
                  <a:lnTo>
                    <a:pt x="205111" y="1004"/>
                  </a:lnTo>
                  <a:lnTo>
                    <a:pt x="205167" y="1171"/>
                  </a:lnTo>
                  <a:lnTo>
                    <a:pt x="205334" y="1394"/>
                  </a:lnTo>
                  <a:lnTo>
                    <a:pt x="205613" y="1617"/>
                  </a:lnTo>
                  <a:lnTo>
                    <a:pt x="205780" y="1673"/>
                  </a:lnTo>
                  <a:lnTo>
                    <a:pt x="206115" y="1673"/>
                  </a:lnTo>
                  <a:lnTo>
                    <a:pt x="206226" y="1617"/>
                  </a:lnTo>
                  <a:lnTo>
                    <a:pt x="206505" y="1394"/>
                  </a:lnTo>
                  <a:lnTo>
                    <a:pt x="206672" y="1171"/>
                  </a:lnTo>
                  <a:lnTo>
                    <a:pt x="206728" y="1004"/>
                  </a:lnTo>
                  <a:lnTo>
                    <a:pt x="206784" y="837"/>
                  </a:lnTo>
                  <a:lnTo>
                    <a:pt x="206728" y="669"/>
                  </a:lnTo>
                  <a:lnTo>
                    <a:pt x="206672" y="502"/>
                  </a:lnTo>
                  <a:lnTo>
                    <a:pt x="206505" y="223"/>
                  </a:lnTo>
                  <a:lnTo>
                    <a:pt x="206226" y="56"/>
                  </a:lnTo>
                  <a:lnTo>
                    <a:pt x="206115" y="0"/>
                  </a:lnTo>
                  <a:close/>
                  <a:moveTo>
                    <a:pt x="215818" y="0"/>
                  </a:moveTo>
                  <a:lnTo>
                    <a:pt x="215651" y="56"/>
                  </a:lnTo>
                  <a:lnTo>
                    <a:pt x="215372" y="223"/>
                  </a:lnTo>
                  <a:lnTo>
                    <a:pt x="215205" y="502"/>
                  </a:lnTo>
                  <a:lnTo>
                    <a:pt x="215149" y="669"/>
                  </a:lnTo>
                  <a:lnTo>
                    <a:pt x="215149" y="837"/>
                  </a:lnTo>
                  <a:lnTo>
                    <a:pt x="215149" y="1004"/>
                  </a:lnTo>
                  <a:lnTo>
                    <a:pt x="215205" y="1171"/>
                  </a:lnTo>
                  <a:lnTo>
                    <a:pt x="215372" y="1394"/>
                  </a:lnTo>
                  <a:lnTo>
                    <a:pt x="215651" y="1617"/>
                  </a:lnTo>
                  <a:lnTo>
                    <a:pt x="215818" y="1673"/>
                  </a:lnTo>
                  <a:lnTo>
                    <a:pt x="216153" y="1673"/>
                  </a:lnTo>
                  <a:lnTo>
                    <a:pt x="216264" y="1617"/>
                  </a:lnTo>
                  <a:lnTo>
                    <a:pt x="216543" y="1394"/>
                  </a:lnTo>
                  <a:lnTo>
                    <a:pt x="216710" y="1171"/>
                  </a:lnTo>
                  <a:lnTo>
                    <a:pt x="216766" y="1004"/>
                  </a:lnTo>
                  <a:lnTo>
                    <a:pt x="216822" y="837"/>
                  </a:lnTo>
                  <a:lnTo>
                    <a:pt x="216766" y="669"/>
                  </a:lnTo>
                  <a:lnTo>
                    <a:pt x="216710" y="502"/>
                  </a:lnTo>
                  <a:lnTo>
                    <a:pt x="216543" y="223"/>
                  </a:lnTo>
                  <a:lnTo>
                    <a:pt x="216264" y="56"/>
                  </a:lnTo>
                  <a:lnTo>
                    <a:pt x="216153" y="0"/>
                  </a:lnTo>
                  <a:close/>
                  <a:moveTo>
                    <a:pt x="224239" y="0"/>
                  </a:moveTo>
                  <a:lnTo>
                    <a:pt x="224072" y="56"/>
                  </a:lnTo>
                  <a:lnTo>
                    <a:pt x="223849" y="223"/>
                  </a:lnTo>
                  <a:lnTo>
                    <a:pt x="223626" y="502"/>
                  </a:lnTo>
                  <a:lnTo>
                    <a:pt x="223570" y="669"/>
                  </a:lnTo>
                  <a:lnTo>
                    <a:pt x="223570" y="837"/>
                  </a:lnTo>
                  <a:lnTo>
                    <a:pt x="223570" y="1004"/>
                  </a:lnTo>
                  <a:lnTo>
                    <a:pt x="223626" y="1171"/>
                  </a:lnTo>
                  <a:lnTo>
                    <a:pt x="223849" y="1394"/>
                  </a:lnTo>
                  <a:lnTo>
                    <a:pt x="224072" y="1617"/>
                  </a:lnTo>
                  <a:lnTo>
                    <a:pt x="224239" y="1673"/>
                  </a:lnTo>
                  <a:lnTo>
                    <a:pt x="224574" y="1673"/>
                  </a:lnTo>
                  <a:lnTo>
                    <a:pt x="224741" y="1617"/>
                  </a:lnTo>
                  <a:lnTo>
                    <a:pt x="225020" y="1394"/>
                  </a:lnTo>
                  <a:lnTo>
                    <a:pt x="225187" y="1171"/>
                  </a:lnTo>
                  <a:lnTo>
                    <a:pt x="225243" y="1004"/>
                  </a:lnTo>
                  <a:lnTo>
                    <a:pt x="225243" y="837"/>
                  </a:lnTo>
                  <a:lnTo>
                    <a:pt x="225243" y="669"/>
                  </a:lnTo>
                  <a:lnTo>
                    <a:pt x="225187" y="502"/>
                  </a:lnTo>
                  <a:lnTo>
                    <a:pt x="225020" y="223"/>
                  </a:lnTo>
                  <a:lnTo>
                    <a:pt x="224741" y="56"/>
                  </a:lnTo>
                  <a:lnTo>
                    <a:pt x="224574" y="0"/>
                  </a:lnTo>
                  <a:close/>
                  <a:moveTo>
                    <a:pt x="234389" y="0"/>
                  </a:moveTo>
                  <a:lnTo>
                    <a:pt x="234221" y="56"/>
                  </a:lnTo>
                  <a:lnTo>
                    <a:pt x="233998" y="223"/>
                  </a:lnTo>
                  <a:lnTo>
                    <a:pt x="233831" y="502"/>
                  </a:lnTo>
                  <a:lnTo>
                    <a:pt x="233775" y="669"/>
                  </a:lnTo>
                  <a:lnTo>
                    <a:pt x="233719" y="837"/>
                  </a:lnTo>
                  <a:lnTo>
                    <a:pt x="233775" y="1004"/>
                  </a:lnTo>
                  <a:lnTo>
                    <a:pt x="233831" y="1171"/>
                  </a:lnTo>
                  <a:lnTo>
                    <a:pt x="233998" y="1394"/>
                  </a:lnTo>
                  <a:lnTo>
                    <a:pt x="234221" y="1617"/>
                  </a:lnTo>
                  <a:lnTo>
                    <a:pt x="234389" y="1673"/>
                  </a:lnTo>
                  <a:lnTo>
                    <a:pt x="234723" y="1673"/>
                  </a:lnTo>
                  <a:lnTo>
                    <a:pt x="234891" y="1617"/>
                  </a:lnTo>
                  <a:lnTo>
                    <a:pt x="235169" y="1394"/>
                  </a:lnTo>
                  <a:lnTo>
                    <a:pt x="235337" y="1171"/>
                  </a:lnTo>
                  <a:lnTo>
                    <a:pt x="235392" y="1004"/>
                  </a:lnTo>
                  <a:lnTo>
                    <a:pt x="235392" y="837"/>
                  </a:lnTo>
                  <a:lnTo>
                    <a:pt x="235392" y="669"/>
                  </a:lnTo>
                  <a:lnTo>
                    <a:pt x="235337" y="502"/>
                  </a:lnTo>
                  <a:lnTo>
                    <a:pt x="235169" y="223"/>
                  </a:lnTo>
                  <a:lnTo>
                    <a:pt x="234891" y="56"/>
                  </a:lnTo>
                  <a:lnTo>
                    <a:pt x="234723" y="0"/>
                  </a:lnTo>
                  <a:close/>
                  <a:moveTo>
                    <a:pt x="242698" y="0"/>
                  </a:moveTo>
                  <a:lnTo>
                    <a:pt x="242531" y="56"/>
                  </a:lnTo>
                  <a:lnTo>
                    <a:pt x="242252" y="223"/>
                  </a:lnTo>
                  <a:lnTo>
                    <a:pt x="242084" y="502"/>
                  </a:lnTo>
                  <a:lnTo>
                    <a:pt x="242029" y="669"/>
                  </a:lnTo>
                  <a:lnTo>
                    <a:pt x="242029" y="837"/>
                  </a:lnTo>
                  <a:lnTo>
                    <a:pt x="242029" y="1004"/>
                  </a:lnTo>
                  <a:lnTo>
                    <a:pt x="242084" y="1171"/>
                  </a:lnTo>
                  <a:lnTo>
                    <a:pt x="242252" y="1394"/>
                  </a:lnTo>
                  <a:lnTo>
                    <a:pt x="242531" y="1617"/>
                  </a:lnTo>
                  <a:lnTo>
                    <a:pt x="242698" y="1673"/>
                  </a:lnTo>
                  <a:lnTo>
                    <a:pt x="243033" y="1673"/>
                  </a:lnTo>
                  <a:lnTo>
                    <a:pt x="243144" y="1617"/>
                  </a:lnTo>
                  <a:lnTo>
                    <a:pt x="243423" y="1394"/>
                  </a:lnTo>
                  <a:lnTo>
                    <a:pt x="243590" y="1171"/>
                  </a:lnTo>
                  <a:lnTo>
                    <a:pt x="243646" y="1004"/>
                  </a:lnTo>
                  <a:lnTo>
                    <a:pt x="243646" y="837"/>
                  </a:lnTo>
                  <a:lnTo>
                    <a:pt x="243646" y="669"/>
                  </a:lnTo>
                  <a:lnTo>
                    <a:pt x="243590" y="502"/>
                  </a:lnTo>
                  <a:lnTo>
                    <a:pt x="243423" y="223"/>
                  </a:lnTo>
                  <a:lnTo>
                    <a:pt x="243144" y="56"/>
                  </a:lnTo>
                  <a:lnTo>
                    <a:pt x="243033" y="0"/>
                  </a:lnTo>
                  <a:close/>
                  <a:moveTo>
                    <a:pt x="252792" y="0"/>
                  </a:moveTo>
                  <a:lnTo>
                    <a:pt x="252624" y="56"/>
                  </a:lnTo>
                  <a:lnTo>
                    <a:pt x="252346" y="223"/>
                  </a:lnTo>
                  <a:lnTo>
                    <a:pt x="252178" y="502"/>
                  </a:lnTo>
                  <a:lnTo>
                    <a:pt x="252123" y="669"/>
                  </a:lnTo>
                  <a:lnTo>
                    <a:pt x="252123" y="837"/>
                  </a:lnTo>
                  <a:lnTo>
                    <a:pt x="252123" y="1004"/>
                  </a:lnTo>
                  <a:lnTo>
                    <a:pt x="252178" y="1171"/>
                  </a:lnTo>
                  <a:lnTo>
                    <a:pt x="252346" y="1394"/>
                  </a:lnTo>
                  <a:lnTo>
                    <a:pt x="252624" y="1617"/>
                  </a:lnTo>
                  <a:lnTo>
                    <a:pt x="252792" y="1673"/>
                  </a:lnTo>
                  <a:lnTo>
                    <a:pt x="253126" y="1673"/>
                  </a:lnTo>
                  <a:lnTo>
                    <a:pt x="253238" y="1617"/>
                  </a:lnTo>
                  <a:lnTo>
                    <a:pt x="253517" y="1394"/>
                  </a:lnTo>
                  <a:lnTo>
                    <a:pt x="253684" y="1171"/>
                  </a:lnTo>
                  <a:lnTo>
                    <a:pt x="253740" y="1004"/>
                  </a:lnTo>
                  <a:lnTo>
                    <a:pt x="253740" y="837"/>
                  </a:lnTo>
                  <a:lnTo>
                    <a:pt x="253740" y="669"/>
                  </a:lnTo>
                  <a:lnTo>
                    <a:pt x="253684" y="502"/>
                  </a:lnTo>
                  <a:lnTo>
                    <a:pt x="253517" y="223"/>
                  </a:lnTo>
                  <a:lnTo>
                    <a:pt x="253238" y="56"/>
                  </a:lnTo>
                  <a:lnTo>
                    <a:pt x="253126" y="0"/>
                  </a:lnTo>
                  <a:close/>
                  <a:moveTo>
                    <a:pt x="256138" y="0"/>
                  </a:moveTo>
                  <a:lnTo>
                    <a:pt x="255970" y="56"/>
                  </a:lnTo>
                  <a:lnTo>
                    <a:pt x="255692" y="223"/>
                  </a:lnTo>
                  <a:lnTo>
                    <a:pt x="255524" y="502"/>
                  </a:lnTo>
                  <a:lnTo>
                    <a:pt x="255469" y="669"/>
                  </a:lnTo>
                  <a:lnTo>
                    <a:pt x="255469" y="837"/>
                  </a:lnTo>
                  <a:lnTo>
                    <a:pt x="255469" y="1004"/>
                  </a:lnTo>
                  <a:lnTo>
                    <a:pt x="255524" y="1171"/>
                  </a:lnTo>
                  <a:lnTo>
                    <a:pt x="255692" y="1394"/>
                  </a:lnTo>
                  <a:lnTo>
                    <a:pt x="255970" y="1617"/>
                  </a:lnTo>
                  <a:lnTo>
                    <a:pt x="256138" y="1673"/>
                  </a:lnTo>
                  <a:lnTo>
                    <a:pt x="256472" y="1673"/>
                  </a:lnTo>
                  <a:lnTo>
                    <a:pt x="256640" y="1617"/>
                  </a:lnTo>
                  <a:lnTo>
                    <a:pt x="256863" y="1394"/>
                  </a:lnTo>
                  <a:lnTo>
                    <a:pt x="257086" y="1171"/>
                  </a:lnTo>
                  <a:lnTo>
                    <a:pt x="257142" y="1004"/>
                  </a:lnTo>
                  <a:lnTo>
                    <a:pt x="257142" y="837"/>
                  </a:lnTo>
                  <a:lnTo>
                    <a:pt x="257142" y="669"/>
                  </a:lnTo>
                  <a:lnTo>
                    <a:pt x="257086" y="502"/>
                  </a:lnTo>
                  <a:lnTo>
                    <a:pt x="256863" y="223"/>
                  </a:lnTo>
                  <a:lnTo>
                    <a:pt x="256640" y="56"/>
                  </a:lnTo>
                  <a:lnTo>
                    <a:pt x="256472" y="0"/>
                  </a:lnTo>
                  <a:close/>
                  <a:moveTo>
                    <a:pt x="259484" y="0"/>
                  </a:moveTo>
                  <a:lnTo>
                    <a:pt x="259372" y="56"/>
                  </a:lnTo>
                  <a:lnTo>
                    <a:pt x="259093" y="223"/>
                  </a:lnTo>
                  <a:lnTo>
                    <a:pt x="258926" y="502"/>
                  </a:lnTo>
                  <a:lnTo>
                    <a:pt x="258870" y="669"/>
                  </a:lnTo>
                  <a:lnTo>
                    <a:pt x="258815" y="837"/>
                  </a:lnTo>
                  <a:lnTo>
                    <a:pt x="258870" y="1004"/>
                  </a:lnTo>
                  <a:lnTo>
                    <a:pt x="258926" y="1171"/>
                  </a:lnTo>
                  <a:lnTo>
                    <a:pt x="259093" y="1394"/>
                  </a:lnTo>
                  <a:lnTo>
                    <a:pt x="259372" y="1617"/>
                  </a:lnTo>
                  <a:lnTo>
                    <a:pt x="259484" y="1673"/>
                  </a:lnTo>
                  <a:lnTo>
                    <a:pt x="259818" y="1673"/>
                  </a:lnTo>
                  <a:lnTo>
                    <a:pt x="259986" y="1617"/>
                  </a:lnTo>
                  <a:lnTo>
                    <a:pt x="260265" y="1394"/>
                  </a:lnTo>
                  <a:lnTo>
                    <a:pt x="260432" y="1171"/>
                  </a:lnTo>
                  <a:lnTo>
                    <a:pt x="260488" y="1004"/>
                  </a:lnTo>
                  <a:lnTo>
                    <a:pt x="260488" y="837"/>
                  </a:lnTo>
                  <a:lnTo>
                    <a:pt x="260488" y="669"/>
                  </a:lnTo>
                  <a:lnTo>
                    <a:pt x="260432" y="502"/>
                  </a:lnTo>
                  <a:lnTo>
                    <a:pt x="260265" y="223"/>
                  </a:lnTo>
                  <a:lnTo>
                    <a:pt x="259986" y="56"/>
                  </a:lnTo>
                  <a:lnTo>
                    <a:pt x="259818" y="0"/>
                  </a:lnTo>
                  <a:close/>
                  <a:moveTo>
                    <a:pt x="264559" y="0"/>
                  </a:moveTo>
                  <a:lnTo>
                    <a:pt x="264447" y="56"/>
                  </a:lnTo>
                  <a:lnTo>
                    <a:pt x="264168" y="223"/>
                  </a:lnTo>
                  <a:lnTo>
                    <a:pt x="264001" y="502"/>
                  </a:lnTo>
                  <a:lnTo>
                    <a:pt x="263945" y="669"/>
                  </a:lnTo>
                  <a:lnTo>
                    <a:pt x="263889" y="837"/>
                  </a:lnTo>
                  <a:lnTo>
                    <a:pt x="263945" y="1004"/>
                  </a:lnTo>
                  <a:lnTo>
                    <a:pt x="264001" y="1171"/>
                  </a:lnTo>
                  <a:lnTo>
                    <a:pt x="264168" y="1394"/>
                  </a:lnTo>
                  <a:lnTo>
                    <a:pt x="264447" y="1617"/>
                  </a:lnTo>
                  <a:lnTo>
                    <a:pt x="264559" y="1673"/>
                  </a:lnTo>
                  <a:lnTo>
                    <a:pt x="264893" y="1673"/>
                  </a:lnTo>
                  <a:lnTo>
                    <a:pt x="265060" y="1617"/>
                  </a:lnTo>
                  <a:lnTo>
                    <a:pt x="265339" y="1394"/>
                  </a:lnTo>
                  <a:lnTo>
                    <a:pt x="265507" y="1171"/>
                  </a:lnTo>
                  <a:lnTo>
                    <a:pt x="265562" y="1004"/>
                  </a:lnTo>
                  <a:lnTo>
                    <a:pt x="265562" y="837"/>
                  </a:lnTo>
                  <a:lnTo>
                    <a:pt x="265562" y="669"/>
                  </a:lnTo>
                  <a:lnTo>
                    <a:pt x="265507" y="502"/>
                  </a:lnTo>
                  <a:lnTo>
                    <a:pt x="265339" y="223"/>
                  </a:lnTo>
                  <a:lnTo>
                    <a:pt x="265060" y="56"/>
                  </a:lnTo>
                  <a:lnTo>
                    <a:pt x="264893" y="0"/>
                  </a:lnTo>
                  <a:close/>
                  <a:moveTo>
                    <a:pt x="267905" y="0"/>
                  </a:moveTo>
                  <a:lnTo>
                    <a:pt x="267737" y="56"/>
                  </a:lnTo>
                  <a:lnTo>
                    <a:pt x="267514" y="223"/>
                  </a:lnTo>
                  <a:lnTo>
                    <a:pt x="267291" y="502"/>
                  </a:lnTo>
                  <a:lnTo>
                    <a:pt x="267291" y="669"/>
                  </a:lnTo>
                  <a:lnTo>
                    <a:pt x="267235" y="837"/>
                  </a:lnTo>
                  <a:lnTo>
                    <a:pt x="267291" y="1004"/>
                  </a:lnTo>
                  <a:lnTo>
                    <a:pt x="267291" y="1171"/>
                  </a:lnTo>
                  <a:lnTo>
                    <a:pt x="267514" y="1394"/>
                  </a:lnTo>
                  <a:lnTo>
                    <a:pt x="267737" y="1617"/>
                  </a:lnTo>
                  <a:lnTo>
                    <a:pt x="267905" y="1673"/>
                  </a:lnTo>
                  <a:lnTo>
                    <a:pt x="268239" y="1673"/>
                  </a:lnTo>
                  <a:lnTo>
                    <a:pt x="268406" y="1617"/>
                  </a:lnTo>
                  <a:lnTo>
                    <a:pt x="268685" y="1394"/>
                  </a:lnTo>
                  <a:lnTo>
                    <a:pt x="268853" y="1171"/>
                  </a:lnTo>
                  <a:lnTo>
                    <a:pt x="268908" y="1004"/>
                  </a:lnTo>
                  <a:lnTo>
                    <a:pt x="268908" y="837"/>
                  </a:lnTo>
                  <a:lnTo>
                    <a:pt x="268908" y="669"/>
                  </a:lnTo>
                  <a:lnTo>
                    <a:pt x="268853" y="502"/>
                  </a:lnTo>
                  <a:lnTo>
                    <a:pt x="268685" y="223"/>
                  </a:lnTo>
                  <a:lnTo>
                    <a:pt x="268406" y="56"/>
                  </a:lnTo>
                  <a:lnTo>
                    <a:pt x="268239" y="0"/>
                  </a:lnTo>
                  <a:close/>
                  <a:moveTo>
                    <a:pt x="279671" y="0"/>
                  </a:moveTo>
                  <a:lnTo>
                    <a:pt x="279504" y="56"/>
                  </a:lnTo>
                  <a:lnTo>
                    <a:pt x="279225" y="223"/>
                  </a:lnTo>
                  <a:lnTo>
                    <a:pt x="279058" y="502"/>
                  </a:lnTo>
                  <a:lnTo>
                    <a:pt x="279002" y="669"/>
                  </a:lnTo>
                  <a:lnTo>
                    <a:pt x="279002" y="837"/>
                  </a:lnTo>
                  <a:lnTo>
                    <a:pt x="279002" y="1004"/>
                  </a:lnTo>
                  <a:lnTo>
                    <a:pt x="279058" y="1171"/>
                  </a:lnTo>
                  <a:lnTo>
                    <a:pt x="279225" y="1394"/>
                  </a:lnTo>
                  <a:lnTo>
                    <a:pt x="279504" y="1617"/>
                  </a:lnTo>
                  <a:lnTo>
                    <a:pt x="279671" y="1673"/>
                  </a:lnTo>
                  <a:lnTo>
                    <a:pt x="280006" y="1673"/>
                  </a:lnTo>
                  <a:lnTo>
                    <a:pt x="280173" y="1617"/>
                  </a:lnTo>
                  <a:lnTo>
                    <a:pt x="280396" y="1394"/>
                  </a:lnTo>
                  <a:lnTo>
                    <a:pt x="280564" y="1171"/>
                  </a:lnTo>
                  <a:lnTo>
                    <a:pt x="280619" y="1004"/>
                  </a:lnTo>
                  <a:lnTo>
                    <a:pt x="280675" y="837"/>
                  </a:lnTo>
                  <a:lnTo>
                    <a:pt x="280619" y="669"/>
                  </a:lnTo>
                  <a:lnTo>
                    <a:pt x="280564" y="502"/>
                  </a:lnTo>
                  <a:lnTo>
                    <a:pt x="280396" y="223"/>
                  </a:lnTo>
                  <a:lnTo>
                    <a:pt x="280173" y="56"/>
                  </a:lnTo>
                  <a:lnTo>
                    <a:pt x="280006" y="0"/>
                  </a:lnTo>
                  <a:close/>
                  <a:moveTo>
                    <a:pt x="2510" y="3346"/>
                  </a:moveTo>
                  <a:lnTo>
                    <a:pt x="2342" y="3402"/>
                  </a:lnTo>
                  <a:lnTo>
                    <a:pt x="2175" y="3458"/>
                  </a:lnTo>
                  <a:lnTo>
                    <a:pt x="1896" y="3625"/>
                  </a:lnTo>
                  <a:lnTo>
                    <a:pt x="1729" y="3848"/>
                  </a:lnTo>
                  <a:lnTo>
                    <a:pt x="1673" y="4015"/>
                  </a:lnTo>
                  <a:lnTo>
                    <a:pt x="1673" y="4183"/>
                  </a:lnTo>
                  <a:lnTo>
                    <a:pt x="1673" y="4350"/>
                  </a:lnTo>
                  <a:lnTo>
                    <a:pt x="1729" y="4517"/>
                  </a:lnTo>
                  <a:lnTo>
                    <a:pt x="1896" y="4796"/>
                  </a:lnTo>
                  <a:lnTo>
                    <a:pt x="2175" y="4963"/>
                  </a:lnTo>
                  <a:lnTo>
                    <a:pt x="2342" y="5019"/>
                  </a:lnTo>
                  <a:lnTo>
                    <a:pt x="2677" y="5019"/>
                  </a:lnTo>
                  <a:lnTo>
                    <a:pt x="2788" y="4963"/>
                  </a:lnTo>
                  <a:lnTo>
                    <a:pt x="3067" y="4796"/>
                  </a:lnTo>
                  <a:lnTo>
                    <a:pt x="3234" y="4517"/>
                  </a:lnTo>
                  <a:lnTo>
                    <a:pt x="3290" y="4350"/>
                  </a:lnTo>
                  <a:lnTo>
                    <a:pt x="3290" y="4183"/>
                  </a:lnTo>
                  <a:lnTo>
                    <a:pt x="3290" y="4015"/>
                  </a:lnTo>
                  <a:lnTo>
                    <a:pt x="3234" y="3848"/>
                  </a:lnTo>
                  <a:lnTo>
                    <a:pt x="3067" y="3625"/>
                  </a:lnTo>
                  <a:lnTo>
                    <a:pt x="2788" y="3458"/>
                  </a:lnTo>
                  <a:lnTo>
                    <a:pt x="2677" y="3402"/>
                  </a:lnTo>
                  <a:lnTo>
                    <a:pt x="2510" y="3346"/>
                  </a:lnTo>
                  <a:close/>
                  <a:moveTo>
                    <a:pt x="10930" y="3346"/>
                  </a:moveTo>
                  <a:lnTo>
                    <a:pt x="10763" y="3402"/>
                  </a:lnTo>
                  <a:lnTo>
                    <a:pt x="10596" y="3458"/>
                  </a:lnTo>
                  <a:lnTo>
                    <a:pt x="10317" y="3625"/>
                  </a:lnTo>
                  <a:lnTo>
                    <a:pt x="10150" y="3848"/>
                  </a:lnTo>
                  <a:lnTo>
                    <a:pt x="10094" y="4015"/>
                  </a:lnTo>
                  <a:lnTo>
                    <a:pt x="10094" y="4183"/>
                  </a:lnTo>
                  <a:lnTo>
                    <a:pt x="10094" y="4350"/>
                  </a:lnTo>
                  <a:lnTo>
                    <a:pt x="10150" y="4517"/>
                  </a:lnTo>
                  <a:lnTo>
                    <a:pt x="10317" y="4796"/>
                  </a:lnTo>
                  <a:lnTo>
                    <a:pt x="10596" y="4963"/>
                  </a:lnTo>
                  <a:lnTo>
                    <a:pt x="10763" y="5019"/>
                  </a:lnTo>
                  <a:lnTo>
                    <a:pt x="11098" y="5019"/>
                  </a:lnTo>
                  <a:lnTo>
                    <a:pt x="11265" y="4963"/>
                  </a:lnTo>
                  <a:lnTo>
                    <a:pt x="11488" y="4796"/>
                  </a:lnTo>
                  <a:lnTo>
                    <a:pt x="11711" y="4517"/>
                  </a:lnTo>
                  <a:lnTo>
                    <a:pt x="11711" y="4350"/>
                  </a:lnTo>
                  <a:lnTo>
                    <a:pt x="11767" y="4183"/>
                  </a:lnTo>
                  <a:lnTo>
                    <a:pt x="11711" y="4015"/>
                  </a:lnTo>
                  <a:lnTo>
                    <a:pt x="11711" y="3848"/>
                  </a:lnTo>
                  <a:lnTo>
                    <a:pt x="11488" y="3625"/>
                  </a:lnTo>
                  <a:lnTo>
                    <a:pt x="11265" y="3458"/>
                  </a:lnTo>
                  <a:lnTo>
                    <a:pt x="11098" y="3402"/>
                  </a:lnTo>
                  <a:lnTo>
                    <a:pt x="10930" y="3346"/>
                  </a:lnTo>
                  <a:close/>
                  <a:moveTo>
                    <a:pt x="15949" y="3346"/>
                  </a:moveTo>
                  <a:lnTo>
                    <a:pt x="15782" y="3402"/>
                  </a:lnTo>
                  <a:lnTo>
                    <a:pt x="15671" y="3458"/>
                  </a:lnTo>
                  <a:lnTo>
                    <a:pt x="15392" y="3625"/>
                  </a:lnTo>
                  <a:lnTo>
                    <a:pt x="15224" y="3848"/>
                  </a:lnTo>
                  <a:lnTo>
                    <a:pt x="15169" y="4015"/>
                  </a:lnTo>
                  <a:lnTo>
                    <a:pt x="15113" y="4183"/>
                  </a:lnTo>
                  <a:lnTo>
                    <a:pt x="15169" y="4350"/>
                  </a:lnTo>
                  <a:lnTo>
                    <a:pt x="15224" y="4517"/>
                  </a:lnTo>
                  <a:lnTo>
                    <a:pt x="15392" y="4796"/>
                  </a:lnTo>
                  <a:lnTo>
                    <a:pt x="15671" y="4963"/>
                  </a:lnTo>
                  <a:lnTo>
                    <a:pt x="15782" y="5019"/>
                  </a:lnTo>
                  <a:lnTo>
                    <a:pt x="16117" y="5019"/>
                  </a:lnTo>
                  <a:lnTo>
                    <a:pt x="16284" y="4963"/>
                  </a:lnTo>
                  <a:lnTo>
                    <a:pt x="16563" y="4796"/>
                  </a:lnTo>
                  <a:lnTo>
                    <a:pt x="16730" y="4517"/>
                  </a:lnTo>
                  <a:lnTo>
                    <a:pt x="16786" y="4350"/>
                  </a:lnTo>
                  <a:lnTo>
                    <a:pt x="16786" y="4183"/>
                  </a:lnTo>
                  <a:lnTo>
                    <a:pt x="16786" y="4015"/>
                  </a:lnTo>
                  <a:lnTo>
                    <a:pt x="16730" y="3848"/>
                  </a:lnTo>
                  <a:lnTo>
                    <a:pt x="16563" y="3625"/>
                  </a:lnTo>
                  <a:lnTo>
                    <a:pt x="16284" y="3458"/>
                  </a:lnTo>
                  <a:lnTo>
                    <a:pt x="16117" y="3402"/>
                  </a:lnTo>
                  <a:lnTo>
                    <a:pt x="15949" y="3346"/>
                  </a:lnTo>
                  <a:close/>
                  <a:moveTo>
                    <a:pt x="19295" y="3346"/>
                  </a:moveTo>
                  <a:lnTo>
                    <a:pt x="19128" y="3402"/>
                  </a:lnTo>
                  <a:lnTo>
                    <a:pt x="18961" y="3458"/>
                  </a:lnTo>
                  <a:lnTo>
                    <a:pt x="18682" y="3625"/>
                  </a:lnTo>
                  <a:lnTo>
                    <a:pt x="18515" y="3848"/>
                  </a:lnTo>
                  <a:lnTo>
                    <a:pt x="18459" y="4015"/>
                  </a:lnTo>
                  <a:lnTo>
                    <a:pt x="18459" y="4183"/>
                  </a:lnTo>
                  <a:lnTo>
                    <a:pt x="18459" y="4350"/>
                  </a:lnTo>
                  <a:lnTo>
                    <a:pt x="18515" y="4517"/>
                  </a:lnTo>
                  <a:lnTo>
                    <a:pt x="18682" y="4796"/>
                  </a:lnTo>
                  <a:lnTo>
                    <a:pt x="18961" y="4963"/>
                  </a:lnTo>
                  <a:lnTo>
                    <a:pt x="19128" y="5019"/>
                  </a:lnTo>
                  <a:lnTo>
                    <a:pt x="19463" y="5019"/>
                  </a:lnTo>
                  <a:lnTo>
                    <a:pt x="19630" y="4963"/>
                  </a:lnTo>
                  <a:lnTo>
                    <a:pt x="19853" y="4796"/>
                  </a:lnTo>
                  <a:lnTo>
                    <a:pt x="20076" y="4517"/>
                  </a:lnTo>
                  <a:lnTo>
                    <a:pt x="20076" y="4350"/>
                  </a:lnTo>
                  <a:lnTo>
                    <a:pt x="20132" y="4183"/>
                  </a:lnTo>
                  <a:lnTo>
                    <a:pt x="20076" y="4015"/>
                  </a:lnTo>
                  <a:lnTo>
                    <a:pt x="20076" y="3848"/>
                  </a:lnTo>
                  <a:lnTo>
                    <a:pt x="19853" y="3625"/>
                  </a:lnTo>
                  <a:lnTo>
                    <a:pt x="19630" y="3458"/>
                  </a:lnTo>
                  <a:lnTo>
                    <a:pt x="19463" y="3402"/>
                  </a:lnTo>
                  <a:lnTo>
                    <a:pt x="19295" y="3346"/>
                  </a:lnTo>
                  <a:close/>
                  <a:moveTo>
                    <a:pt x="24370" y="3346"/>
                  </a:moveTo>
                  <a:lnTo>
                    <a:pt x="24203" y="3402"/>
                  </a:lnTo>
                  <a:lnTo>
                    <a:pt x="24036" y="3458"/>
                  </a:lnTo>
                  <a:lnTo>
                    <a:pt x="23757" y="3625"/>
                  </a:lnTo>
                  <a:lnTo>
                    <a:pt x="23589" y="3848"/>
                  </a:lnTo>
                  <a:lnTo>
                    <a:pt x="23534" y="4015"/>
                  </a:lnTo>
                  <a:lnTo>
                    <a:pt x="23534" y="4183"/>
                  </a:lnTo>
                  <a:lnTo>
                    <a:pt x="23534" y="4350"/>
                  </a:lnTo>
                  <a:lnTo>
                    <a:pt x="23589" y="4517"/>
                  </a:lnTo>
                  <a:lnTo>
                    <a:pt x="23757" y="4796"/>
                  </a:lnTo>
                  <a:lnTo>
                    <a:pt x="24036" y="4963"/>
                  </a:lnTo>
                  <a:lnTo>
                    <a:pt x="24203" y="5019"/>
                  </a:lnTo>
                  <a:lnTo>
                    <a:pt x="24537" y="5019"/>
                  </a:lnTo>
                  <a:lnTo>
                    <a:pt x="24649" y="4963"/>
                  </a:lnTo>
                  <a:lnTo>
                    <a:pt x="24928" y="4796"/>
                  </a:lnTo>
                  <a:lnTo>
                    <a:pt x="25095" y="4517"/>
                  </a:lnTo>
                  <a:lnTo>
                    <a:pt x="25151" y="4350"/>
                  </a:lnTo>
                  <a:lnTo>
                    <a:pt x="25207" y="4183"/>
                  </a:lnTo>
                  <a:lnTo>
                    <a:pt x="25151" y="4015"/>
                  </a:lnTo>
                  <a:lnTo>
                    <a:pt x="25095" y="3848"/>
                  </a:lnTo>
                  <a:lnTo>
                    <a:pt x="24928" y="3625"/>
                  </a:lnTo>
                  <a:lnTo>
                    <a:pt x="24649" y="3458"/>
                  </a:lnTo>
                  <a:lnTo>
                    <a:pt x="24537" y="3402"/>
                  </a:lnTo>
                  <a:lnTo>
                    <a:pt x="24370" y="3346"/>
                  </a:lnTo>
                  <a:close/>
                  <a:moveTo>
                    <a:pt x="27660" y="3346"/>
                  </a:moveTo>
                  <a:lnTo>
                    <a:pt x="27493" y="3402"/>
                  </a:lnTo>
                  <a:lnTo>
                    <a:pt x="27326" y="3458"/>
                  </a:lnTo>
                  <a:lnTo>
                    <a:pt x="27103" y="3625"/>
                  </a:lnTo>
                  <a:lnTo>
                    <a:pt x="26880" y="3848"/>
                  </a:lnTo>
                  <a:lnTo>
                    <a:pt x="26880" y="4015"/>
                  </a:lnTo>
                  <a:lnTo>
                    <a:pt x="26824" y="4183"/>
                  </a:lnTo>
                  <a:lnTo>
                    <a:pt x="26880" y="4350"/>
                  </a:lnTo>
                  <a:lnTo>
                    <a:pt x="26880" y="4517"/>
                  </a:lnTo>
                  <a:lnTo>
                    <a:pt x="27103" y="4796"/>
                  </a:lnTo>
                  <a:lnTo>
                    <a:pt x="27326" y="4963"/>
                  </a:lnTo>
                  <a:lnTo>
                    <a:pt x="27493" y="5019"/>
                  </a:lnTo>
                  <a:lnTo>
                    <a:pt x="27828" y="5019"/>
                  </a:lnTo>
                  <a:lnTo>
                    <a:pt x="27995" y="4963"/>
                  </a:lnTo>
                  <a:lnTo>
                    <a:pt x="28274" y="4796"/>
                  </a:lnTo>
                  <a:lnTo>
                    <a:pt x="28441" y="4517"/>
                  </a:lnTo>
                  <a:lnTo>
                    <a:pt x="28497" y="4350"/>
                  </a:lnTo>
                  <a:lnTo>
                    <a:pt x="28497" y="4183"/>
                  </a:lnTo>
                  <a:lnTo>
                    <a:pt x="28497" y="4015"/>
                  </a:lnTo>
                  <a:lnTo>
                    <a:pt x="28441" y="3848"/>
                  </a:lnTo>
                  <a:lnTo>
                    <a:pt x="28274" y="3625"/>
                  </a:lnTo>
                  <a:lnTo>
                    <a:pt x="27995" y="3458"/>
                  </a:lnTo>
                  <a:lnTo>
                    <a:pt x="27828" y="3402"/>
                  </a:lnTo>
                  <a:lnTo>
                    <a:pt x="27660" y="3346"/>
                  </a:lnTo>
                  <a:close/>
                  <a:moveTo>
                    <a:pt x="31118" y="3346"/>
                  </a:moveTo>
                  <a:lnTo>
                    <a:pt x="30951" y="3402"/>
                  </a:lnTo>
                  <a:lnTo>
                    <a:pt x="30783" y="3458"/>
                  </a:lnTo>
                  <a:lnTo>
                    <a:pt x="30505" y="3625"/>
                  </a:lnTo>
                  <a:lnTo>
                    <a:pt x="30337" y="3848"/>
                  </a:lnTo>
                  <a:lnTo>
                    <a:pt x="30281" y="4015"/>
                  </a:lnTo>
                  <a:lnTo>
                    <a:pt x="30281" y="4183"/>
                  </a:lnTo>
                  <a:lnTo>
                    <a:pt x="30281" y="4350"/>
                  </a:lnTo>
                  <a:lnTo>
                    <a:pt x="30337" y="4517"/>
                  </a:lnTo>
                  <a:lnTo>
                    <a:pt x="30505" y="4796"/>
                  </a:lnTo>
                  <a:lnTo>
                    <a:pt x="30783" y="4963"/>
                  </a:lnTo>
                  <a:lnTo>
                    <a:pt x="30951" y="5019"/>
                  </a:lnTo>
                  <a:lnTo>
                    <a:pt x="31285" y="5019"/>
                  </a:lnTo>
                  <a:lnTo>
                    <a:pt x="31397" y="4963"/>
                  </a:lnTo>
                  <a:lnTo>
                    <a:pt x="31676" y="4796"/>
                  </a:lnTo>
                  <a:lnTo>
                    <a:pt x="31843" y="4517"/>
                  </a:lnTo>
                  <a:lnTo>
                    <a:pt x="31899" y="4350"/>
                  </a:lnTo>
                  <a:lnTo>
                    <a:pt x="31899" y="4183"/>
                  </a:lnTo>
                  <a:lnTo>
                    <a:pt x="31899" y="4015"/>
                  </a:lnTo>
                  <a:lnTo>
                    <a:pt x="31843" y="3848"/>
                  </a:lnTo>
                  <a:lnTo>
                    <a:pt x="31676" y="3625"/>
                  </a:lnTo>
                  <a:lnTo>
                    <a:pt x="31397" y="3458"/>
                  </a:lnTo>
                  <a:lnTo>
                    <a:pt x="31285" y="3402"/>
                  </a:lnTo>
                  <a:lnTo>
                    <a:pt x="31118" y="3346"/>
                  </a:lnTo>
                  <a:close/>
                  <a:moveTo>
                    <a:pt x="41156" y="3346"/>
                  </a:moveTo>
                  <a:lnTo>
                    <a:pt x="40989" y="3402"/>
                  </a:lnTo>
                  <a:lnTo>
                    <a:pt x="40821" y="3458"/>
                  </a:lnTo>
                  <a:lnTo>
                    <a:pt x="40543" y="3625"/>
                  </a:lnTo>
                  <a:lnTo>
                    <a:pt x="40375" y="3848"/>
                  </a:lnTo>
                  <a:lnTo>
                    <a:pt x="40320" y="4015"/>
                  </a:lnTo>
                  <a:lnTo>
                    <a:pt x="40320" y="4183"/>
                  </a:lnTo>
                  <a:lnTo>
                    <a:pt x="40320" y="4350"/>
                  </a:lnTo>
                  <a:lnTo>
                    <a:pt x="40375" y="4517"/>
                  </a:lnTo>
                  <a:lnTo>
                    <a:pt x="40543" y="4796"/>
                  </a:lnTo>
                  <a:lnTo>
                    <a:pt x="40821" y="4963"/>
                  </a:lnTo>
                  <a:lnTo>
                    <a:pt x="40989" y="5019"/>
                  </a:lnTo>
                  <a:lnTo>
                    <a:pt x="41323" y="5019"/>
                  </a:lnTo>
                  <a:lnTo>
                    <a:pt x="41435" y="4963"/>
                  </a:lnTo>
                  <a:lnTo>
                    <a:pt x="41714" y="4796"/>
                  </a:lnTo>
                  <a:lnTo>
                    <a:pt x="41881" y="4517"/>
                  </a:lnTo>
                  <a:lnTo>
                    <a:pt x="41937" y="4350"/>
                  </a:lnTo>
                  <a:lnTo>
                    <a:pt x="41937" y="4183"/>
                  </a:lnTo>
                  <a:lnTo>
                    <a:pt x="41937" y="4015"/>
                  </a:lnTo>
                  <a:lnTo>
                    <a:pt x="41881" y="3848"/>
                  </a:lnTo>
                  <a:lnTo>
                    <a:pt x="41714" y="3625"/>
                  </a:lnTo>
                  <a:lnTo>
                    <a:pt x="41435" y="3458"/>
                  </a:lnTo>
                  <a:lnTo>
                    <a:pt x="41323" y="3402"/>
                  </a:lnTo>
                  <a:lnTo>
                    <a:pt x="41156" y="3346"/>
                  </a:lnTo>
                  <a:close/>
                  <a:moveTo>
                    <a:pt x="83037" y="3402"/>
                  </a:moveTo>
                  <a:lnTo>
                    <a:pt x="82870" y="3458"/>
                  </a:lnTo>
                  <a:lnTo>
                    <a:pt x="82591" y="3625"/>
                  </a:lnTo>
                  <a:lnTo>
                    <a:pt x="82424" y="3904"/>
                  </a:lnTo>
                  <a:lnTo>
                    <a:pt x="82368" y="4015"/>
                  </a:lnTo>
                  <a:lnTo>
                    <a:pt x="82368" y="4183"/>
                  </a:lnTo>
                  <a:lnTo>
                    <a:pt x="82368" y="4350"/>
                  </a:lnTo>
                  <a:lnTo>
                    <a:pt x="82424" y="4517"/>
                  </a:lnTo>
                  <a:lnTo>
                    <a:pt x="82591" y="4796"/>
                  </a:lnTo>
                  <a:lnTo>
                    <a:pt x="82870" y="4963"/>
                  </a:lnTo>
                  <a:lnTo>
                    <a:pt x="83037" y="5019"/>
                  </a:lnTo>
                  <a:lnTo>
                    <a:pt x="83372" y="5019"/>
                  </a:lnTo>
                  <a:lnTo>
                    <a:pt x="83539" y="4963"/>
                  </a:lnTo>
                  <a:lnTo>
                    <a:pt x="83762" y="4796"/>
                  </a:lnTo>
                  <a:lnTo>
                    <a:pt x="83985" y="4517"/>
                  </a:lnTo>
                  <a:lnTo>
                    <a:pt x="83985" y="4350"/>
                  </a:lnTo>
                  <a:lnTo>
                    <a:pt x="84041" y="4183"/>
                  </a:lnTo>
                  <a:lnTo>
                    <a:pt x="83985" y="4015"/>
                  </a:lnTo>
                  <a:lnTo>
                    <a:pt x="83985" y="3904"/>
                  </a:lnTo>
                  <a:lnTo>
                    <a:pt x="83762" y="3625"/>
                  </a:lnTo>
                  <a:lnTo>
                    <a:pt x="83539" y="3458"/>
                  </a:lnTo>
                  <a:lnTo>
                    <a:pt x="83372" y="3402"/>
                  </a:lnTo>
                  <a:close/>
                  <a:moveTo>
                    <a:pt x="86383" y="3402"/>
                  </a:moveTo>
                  <a:lnTo>
                    <a:pt x="86216" y="3458"/>
                  </a:lnTo>
                  <a:lnTo>
                    <a:pt x="85993" y="3625"/>
                  </a:lnTo>
                  <a:lnTo>
                    <a:pt x="85825" y="3904"/>
                  </a:lnTo>
                  <a:lnTo>
                    <a:pt x="85770" y="4015"/>
                  </a:lnTo>
                  <a:lnTo>
                    <a:pt x="85714" y="4183"/>
                  </a:lnTo>
                  <a:lnTo>
                    <a:pt x="85770" y="4350"/>
                  </a:lnTo>
                  <a:lnTo>
                    <a:pt x="85825" y="4517"/>
                  </a:lnTo>
                  <a:lnTo>
                    <a:pt x="85993" y="4796"/>
                  </a:lnTo>
                  <a:lnTo>
                    <a:pt x="86216" y="4963"/>
                  </a:lnTo>
                  <a:lnTo>
                    <a:pt x="86383" y="5019"/>
                  </a:lnTo>
                  <a:lnTo>
                    <a:pt x="86718" y="5019"/>
                  </a:lnTo>
                  <a:lnTo>
                    <a:pt x="86885" y="4963"/>
                  </a:lnTo>
                  <a:lnTo>
                    <a:pt x="87164" y="4796"/>
                  </a:lnTo>
                  <a:lnTo>
                    <a:pt x="87331" y="4517"/>
                  </a:lnTo>
                  <a:lnTo>
                    <a:pt x="87387" y="4350"/>
                  </a:lnTo>
                  <a:lnTo>
                    <a:pt x="87387" y="4183"/>
                  </a:lnTo>
                  <a:lnTo>
                    <a:pt x="87387" y="4015"/>
                  </a:lnTo>
                  <a:lnTo>
                    <a:pt x="87331" y="3904"/>
                  </a:lnTo>
                  <a:lnTo>
                    <a:pt x="87164" y="3625"/>
                  </a:lnTo>
                  <a:lnTo>
                    <a:pt x="86885" y="3458"/>
                  </a:lnTo>
                  <a:lnTo>
                    <a:pt x="86718" y="3402"/>
                  </a:lnTo>
                  <a:close/>
                  <a:moveTo>
                    <a:pt x="89785" y="3402"/>
                  </a:moveTo>
                  <a:lnTo>
                    <a:pt x="89618" y="3458"/>
                  </a:lnTo>
                  <a:lnTo>
                    <a:pt x="89339" y="3625"/>
                  </a:lnTo>
                  <a:lnTo>
                    <a:pt x="89171" y="3904"/>
                  </a:lnTo>
                  <a:lnTo>
                    <a:pt x="89116" y="4015"/>
                  </a:lnTo>
                  <a:lnTo>
                    <a:pt x="89116" y="4183"/>
                  </a:lnTo>
                  <a:lnTo>
                    <a:pt x="89116" y="4350"/>
                  </a:lnTo>
                  <a:lnTo>
                    <a:pt x="89171" y="4517"/>
                  </a:lnTo>
                  <a:lnTo>
                    <a:pt x="89339" y="4796"/>
                  </a:lnTo>
                  <a:lnTo>
                    <a:pt x="89618" y="4963"/>
                  </a:lnTo>
                  <a:lnTo>
                    <a:pt x="89785" y="5019"/>
                  </a:lnTo>
                  <a:lnTo>
                    <a:pt x="90119" y="5019"/>
                  </a:lnTo>
                  <a:lnTo>
                    <a:pt x="90231" y="4963"/>
                  </a:lnTo>
                  <a:lnTo>
                    <a:pt x="90510" y="4796"/>
                  </a:lnTo>
                  <a:lnTo>
                    <a:pt x="90677" y="4517"/>
                  </a:lnTo>
                  <a:lnTo>
                    <a:pt x="90733" y="4350"/>
                  </a:lnTo>
                  <a:lnTo>
                    <a:pt x="90733" y="4183"/>
                  </a:lnTo>
                  <a:lnTo>
                    <a:pt x="90733" y="4015"/>
                  </a:lnTo>
                  <a:lnTo>
                    <a:pt x="90677" y="3904"/>
                  </a:lnTo>
                  <a:lnTo>
                    <a:pt x="90510" y="3625"/>
                  </a:lnTo>
                  <a:lnTo>
                    <a:pt x="90231" y="3458"/>
                  </a:lnTo>
                  <a:lnTo>
                    <a:pt x="90119" y="3402"/>
                  </a:lnTo>
                  <a:close/>
                  <a:moveTo>
                    <a:pt x="93075" y="3402"/>
                  </a:moveTo>
                  <a:lnTo>
                    <a:pt x="92908" y="3458"/>
                  </a:lnTo>
                  <a:lnTo>
                    <a:pt x="92685" y="3625"/>
                  </a:lnTo>
                  <a:lnTo>
                    <a:pt x="92462" y="3904"/>
                  </a:lnTo>
                  <a:lnTo>
                    <a:pt x="92462" y="4015"/>
                  </a:lnTo>
                  <a:lnTo>
                    <a:pt x="92406" y="4183"/>
                  </a:lnTo>
                  <a:lnTo>
                    <a:pt x="92462" y="4350"/>
                  </a:lnTo>
                  <a:lnTo>
                    <a:pt x="92462" y="4517"/>
                  </a:lnTo>
                  <a:lnTo>
                    <a:pt x="92685" y="4796"/>
                  </a:lnTo>
                  <a:lnTo>
                    <a:pt x="92908" y="4963"/>
                  </a:lnTo>
                  <a:lnTo>
                    <a:pt x="93075" y="5019"/>
                  </a:lnTo>
                  <a:lnTo>
                    <a:pt x="93410" y="5019"/>
                  </a:lnTo>
                  <a:lnTo>
                    <a:pt x="93577" y="4963"/>
                  </a:lnTo>
                  <a:lnTo>
                    <a:pt x="93856" y="4796"/>
                  </a:lnTo>
                  <a:lnTo>
                    <a:pt x="94023" y="4517"/>
                  </a:lnTo>
                  <a:lnTo>
                    <a:pt x="94079" y="4350"/>
                  </a:lnTo>
                  <a:lnTo>
                    <a:pt x="94079" y="4183"/>
                  </a:lnTo>
                  <a:lnTo>
                    <a:pt x="94079" y="4015"/>
                  </a:lnTo>
                  <a:lnTo>
                    <a:pt x="94023" y="3904"/>
                  </a:lnTo>
                  <a:lnTo>
                    <a:pt x="93856" y="3625"/>
                  </a:lnTo>
                  <a:lnTo>
                    <a:pt x="93577" y="3458"/>
                  </a:lnTo>
                  <a:lnTo>
                    <a:pt x="93410" y="3402"/>
                  </a:lnTo>
                  <a:close/>
                  <a:moveTo>
                    <a:pt x="98317" y="3346"/>
                  </a:moveTo>
                  <a:lnTo>
                    <a:pt x="98150" y="3402"/>
                  </a:lnTo>
                  <a:lnTo>
                    <a:pt x="97983" y="3458"/>
                  </a:lnTo>
                  <a:lnTo>
                    <a:pt x="97704" y="3625"/>
                  </a:lnTo>
                  <a:lnTo>
                    <a:pt x="97536" y="3848"/>
                  </a:lnTo>
                  <a:lnTo>
                    <a:pt x="97481" y="4015"/>
                  </a:lnTo>
                  <a:lnTo>
                    <a:pt x="97481" y="4183"/>
                  </a:lnTo>
                  <a:lnTo>
                    <a:pt x="97481" y="4350"/>
                  </a:lnTo>
                  <a:lnTo>
                    <a:pt x="97536" y="4517"/>
                  </a:lnTo>
                  <a:lnTo>
                    <a:pt x="97704" y="4796"/>
                  </a:lnTo>
                  <a:lnTo>
                    <a:pt x="97983" y="4963"/>
                  </a:lnTo>
                  <a:lnTo>
                    <a:pt x="98150" y="5019"/>
                  </a:lnTo>
                  <a:lnTo>
                    <a:pt x="98484" y="5019"/>
                  </a:lnTo>
                  <a:lnTo>
                    <a:pt x="98652" y="4963"/>
                  </a:lnTo>
                  <a:lnTo>
                    <a:pt x="98875" y="4796"/>
                  </a:lnTo>
                  <a:lnTo>
                    <a:pt x="99042" y="4517"/>
                  </a:lnTo>
                  <a:lnTo>
                    <a:pt x="99098" y="4350"/>
                  </a:lnTo>
                  <a:lnTo>
                    <a:pt x="99154" y="4183"/>
                  </a:lnTo>
                  <a:lnTo>
                    <a:pt x="99098" y="4015"/>
                  </a:lnTo>
                  <a:lnTo>
                    <a:pt x="99042" y="3848"/>
                  </a:lnTo>
                  <a:lnTo>
                    <a:pt x="98875" y="3625"/>
                  </a:lnTo>
                  <a:lnTo>
                    <a:pt x="98652" y="3458"/>
                  </a:lnTo>
                  <a:lnTo>
                    <a:pt x="98484" y="3402"/>
                  </a:lnTo>
                  <a:lnTo>
                    <a:pt x="98317" y="3346"/>
                  </a:lnTo>
                  <a:close/>
                  <a:moveTo>
                    <a:pt x="106738" y="3346"/>
                  </a:moveTo>
                  <a:lnTo>
                    <a:pt x="106571" y="3402"/>
                  </a:lnTo>
                  <a:lnTo>
                    <a:pt x="106403" y="3458"/>
                  </a:lnTo>
                  <a:lnTo>
                    <a:pt x="106180" y="3625"/>
                  </a:lnTo>
                  <a:lnTo>
                    <a:pt x="105957" y="3848"/>
                  </a:lnTo>
                  <a:lnTo>
                    <a:pt x="105957" y="4015"/>
                  </a:lnTo>
                  <a:lnTo>
                    <a:pt x="105901" y="4183"/>
                  </a:lnTo>
                  <a:lnTo>
                    <a:pt x="105957" y="4350"/>
                  </a:lnTo>
                  <a:lnTo>
                    <a:pt x="105957" y="4517"/>
                  </a:lnTo>
                  <a:lnTo>
                    <a:pt x="106180" y="4796"/>
                  </a:lnTo>
                  <a:lnTo>
                    <a:pt x="106403" y="4963"/>
                  </a:lnTo>
                  <a:lnTo>
                    <a:pt x="106571" y="5019"/>
                  </a:lnTo>
                  <a:lnTo>
                    <a:pt x="106905" y="5019"/>
                  </a:lnTo>
                  <a:lnTo>
                    <a:pt x="107073" y="4963"/>
                  </a:lnTo>
                  <a:lnTo>
                    <a:pt x="107351" y="4796"/>
                  </a:lnTo>
                  <a:lnTo>
                    <a:pt x="107519" y="4517"/>
                  </a:lnTo>
                  <a:lnTo>
                    <a:pt x="107575" y="4350"/>
                  </a:lnTo>
                  <a:lnTo>
                    <a:pt x="107575" y="4183"/>
                  </a:lnTo>
                  <a:lnTo>
                    <a:pt x="107575" y="4015"/>
                  </a:lnTo>
                  <a:lnTo>
                    <a:pt x="107519" y="3848"/>
                  </a:lnTo>
                  <a:lnTo>
                    <a:pt x="107351" y="3625"/>
                  </a:lnTo>
                  <a:lnTo>
                    <a:pt x="107073" y="3458"/>
                  </a:lnTo>
                  <a:lnTo>
                    <a:pt x="106905" y="3402"/>
                  </a:lnTo>
                  <a:lnTo>
                    <a:pt x="106738" y="3346"/>
                  </a:lnTo>
                  <a:close/>
                  <a:moveTo>
                    <a:pt x="111813" y="3346"/>
                  </a:moveTo>
                  <a:lnTo>
                    <a:pt x="111645" y="3402"/>
                  </a:lnTo>
                  <a:lnTo>
                    <a:pt x="111478" y="3458"/>
                  </a:lnTo>
                  <a:lnTo>
                    <a:pt x="111199" y="3625"/>
                  </a:lnTo>
                  <a:lnTo>
                    <a:pt x="111032" y="3848"/>
                  </a:lnTo>
                  <a:lnTo>
                    <a:pt x="110976" y="4015"/>
                  </a:lnTo>
                  <a:lnTo>
                    <a:pt x="110976" y="4183"/>
                  </a:lnTo>
                  <a:lnTo>
                    <a:pt x="110976" y="4350"/>
                  </a:lnTo>
                  <a:lnTo>
                    <a:pt x="111032" y="4517"/>
                  </a:lnTo>
                  <a:lnTo>
                    <a:pt x="111199" y="4796"/>
                  </a:lnTo>
                  <a:lnTo>
                    <a:pt x="111478" y="4963"/>
                  </a:lnTo>
                  <a:lnTo>
                    <a:pt x="111645" y="5019"/>
                  </a:lnTo>
                  <a:lnTo>
                    <a:pt x="111980" y="5019"/>
                  </a:lnTo>
                  <a:lnTo>
                    <a:pt x="112092" y="4963"/>
                  </a:lnTo>
                  <a:lnTo>
                    <a:pt x="112370" y="4796"/>
                  </a:lnTo>
                  <a:lnTo>
                    <a:pt x="112538" y="4517"/>
                  </a:lnTo>
                  <a:lnTo>
                    <a:pt x="112594" y="4350"/>
                  </a:lnTo>
                  <a:lnTo>
                    <a:pt x="112594" y="4183"/>
                  </a:lnTo>
                  <a:lnTo>
                    <a:pt x="112594" y="4015"/>
                  </a:lnTo>
                  <a:lnTo>
                    <a:pt x="112538" y="3848"/>
                  </a:lnTo>
                  <a:lnTo>
                    <a:pt x="112370" y="3625"/>
                  </a:lnTo>
                  <a:lnTo>
                    <a:pt x="112092" y="3458"/>
                  </a:lnTo>
                  <a:lnTo>
                    <a:pt x="111980" y="3402"/>
                  </a:lnTo>
                  <a:lnTo>
                    <a:pt x="111813" y="3346"/>
                  </a:lnTo>
                  <a:close/>
                  <a:moveTo>
                    <a:pt x="115103" y="3346"/>
                  </a:moveTo>
                  <a:lnTo>
                    <a:pt x="114936" y="3402"/>
                  </a:lnTo>
                  <a:lnTo>
                    <a:pt x="114768" y="3458"/>
                  </a:lnTo>
                  <a:lnTo>
                    <a:pt x="114545" y="3625"/>
                  </a:lnTo>
                  <a:lnTo>
                    <a:pt x="114322" y="3848"/>
                  </a:lnTo>
                  <a:lnTo>
                    <a:pt x="114267" y="4015"/>
                  </a:lnTo>
                  <a:lnTo>
                    <a:pt x="114267" y="4183"/>
                  </a:lnTo>
                  <a:lnTo>
                    <a:pt x="114267" y="4350"/>
                  </a:lnTo>
                  <a:lnTo>
                    <a:pt x="114322" y="4517"/>
                  </a:lnTo>
                  <a:lnTo>
                    <a:pt x="114545" y="4796"/>
                  </a:lnTo>
                  <a:lnTo>
                    <a:pt x="114768" y="4963"/>
                  </a:lnTo>
                  <a:lnTo>
                    <a:pt x="114936" y="5019"/>
                  </a:lnTo>
                  <a:lnTo>
                    <a:pt x="115270" y="5019"/>
                  </a:lnTo>
                  <a:lnTo>
                    <a:pt x="115438" y="4963"/>
                  </a:lnTo>
                  <a:lnTo>
                    <a:pt x="115716" y="4796"/>
                  </a:lnTo>
                  <a:lnTo>
                    <a:pt x="115884" y="4517"/>
                  </a:lnTo>
                  <a:lnTo>
                    <a:pt x="115940" y="4350"/>
                  </a:lnTo>
                  <a:lnTo>
                    <a:pt x="115940" y="4183"/>
                  </a:lnTo>
                  <a:lnTo>
                    <a:pt x="115940" y="4015"/>
                  </a:lnTo>
                  <a:lnTo>
                    <a:pt x="115884" y="3848"/>
                  </a:lnTo>
                  <a:lnTo>
                    <a:pt x="115716" y="3625"/>
                  </a:lnTo>
                  <a:lnTo>
                    <a:pt x="115438" y="3458"/>
                  </a:lnTo>
                  <a:lnTo>
                    <a:pt x="115270" y="3402"/>
                  </a:lnTo>
                  <a:lnTo>
                    <a:pt x="115103" y="3346"/>
                  </a:lnTo>
                  <a:close/>
                  <a:moveTo>
                    <a:pt x="120178" y="3346"/>
                  </a:moveTo>
                  <a:lnTo>
                    <a:pt x="120011" y="3402"/>
                  </a:lnTo>
                  <a:lnTo>
                    <a:pt x="119843" y="3458"/>
                  </a:lnTo>
                  <a:lnTo>
                    <a:pt x="119564" y="3625"/>
                  </a:lnTo>
                  <a:lnTo>
                    <a:pt x="119397" y="3848"/>
                  </a:lnTo>
                  <a:lnTo>
                    <a:pt x="119341" y="4015"/>
                  </a:lnTo>
                  <a:lnTo>
                    <a:pt x="119341" y="4183"/>
                  </a:lnTo>
                  <a:lnTo>
                    <a:pt x="119341" y="4350"/>
                  </a:lnTo>
                  <a:lnTo>
                    <a:pt x="119397" y="4517"/>
                  </a:lnTo>
                  <a:lnTo>
                    <a:pt x="119564" y="4796"/>
                  </a:lnTo>
                  <a:lnTo>
                    <a:pt x="119843" y="4963"/>
                  </a:lnTo>
                  <a:lnTo>
                    <a:pt x="120011" y="5019"/>
                  </a:lnTo>
                  <a:lnTo>
                    <a:pt x="120345" y="5019"/>
                  </a:lnTo>
                  <a:lnTo>
                    <a:pt x="120512" y="4963"/>
                  </a:lnTo>
                  <a:lnTo>
                    <a:pt x="120736" y="4796"/>
                  </a:lnTo>
                  <a:lnTo>
                    <a:pt x="120959" y="4517"/>
                  </a:lnTo>
                  <a:lnTo>
                    <a:pt x="120959" y="4350"/>
                  </a:lnTo>
                  <a:lnTo>
                    <a:pt x="121014" y="4183"/>
                  </a:lnTo>
                  <a:lnTo>
                    <a:pt x="120959" y="4015"/>
                  </a:lnTo>
                  <a:lnTo>
                    <a:pt x="120959" y="3848"/>
                  </a:lnTo>
                  <a:lnTo>
                    <a:pt x="120736" y="3625"/>
                  </a:lnTo>
                  <a:lnTo>
                    <a:pt x="120512" y="3458"/>
                  </a:lnTo>
                  <a:lnTo>
                    <a:pt x="120345" y="3402"/>
                  </a:lnTo>
                  <a:lnTo>
                    <a:pt x="120178" y="3346"/>
                  </a:lnTo>
                  <a:close/>
                  <a:moveTo>
                    <a:pt x="123468" y="3346"/>
                  </a:moveTo>
                  <a:lnTo>
                    <a:pt x="123301" y="3402"/>
                  </a:lnTo>
                  <a:lnTo>
                    <a:pt x="123189" y="3458"/>
                  </a:lnTo>
                  <a:lnTo>
                    <a:pt x="122910" y="3625"/>
                  </a:lnTo>
                  <a:lnTo>
                    <a:pt x="122743" y="3848"/>
                  </a:lnTo>
                  <a:lnTo>
                    <a:pt x="122687" y="4015"/>
                  </a:lnTo>
                  <a:lnTo>
                    <a:pt x="122632" y="4183"/>
                  </a:lnTo>
                  <a:lnTo>
                    <a:pt x="122687" y="4350"/>
                  </a:lnTo>
                  <a:lnTo>
                    <a:pt x="122743" y="4517"/>
                  </a:lnTo>
                  <a:lnTo>
                    <a:pt x="122910" y="4796"/>
                  </a:lnTo>
                  <a:lnTo>
                    <a:pt x="123189" y="4963"/>
                  </a:lnTo>
                  <a:lnTo>
                    <a:pt x="123301" y="5019"/>
                  </a:lnTo>
                  <a:lnTo>
                    <a:pt x="123635" y="5019"/>
                  </a:lnTo>
                  <a:lnTo>
                    <a:pt x="123803" y="4963"/>
                  </a:lnTo>
                  <a:lnTo>
                    <a:pt x="124082" y="4796"/>
                  </a:lnTo>
                  <a:lnTo>
                    <a:pt x="124249" y="4517"/>
                  </a:lnTo>
                  <a:lnTo>
                    <a:pt x="124305" y="4350"/>
                  </a:lnTo>
                  <a:lnTo>
                    <a:pt x="124305" y="4183"/>
                  </a:lnTo>
                  <a:lnTo>
                    <a:pt x="124305" y="4015"/>
                  </a:lnTo>
                  <a:lnTo>
                    <a:pt x="124249" y="3848"/>
                  </a:lnTo>
                  <a:lnTo>
                    <a:pt x="124082" y="3625"/>
                  </a:lnTo>
                  <a:lnTo>
                    <a:pt x="123803" y="3458"/>
                  </a:lnTo>
                  <a:lnTo>
                    <a:pt x="123635" y="3402"/>
                  </a:lnTo>
                  <a:lnTo>
                    <a:pt x="123468" y="3346"/>
                  </a:lnTo>
                  <a:close/>
                  <a:moveTo>
                    <a:pt x="126926" y="3346"/>
                  </a:moveTo>
                  <a:lnTo>
                    <a:pt x="126758" y="3402"/>
                  </a:lnTo>
                  <a:lnTo>
                    <a:pt x="126591" y="3458"/>
                  </a:lnTo>
                  <a:lnTo>
                    <a:pt x="126312" y="3625"/>
                  </a:lnTo>
                  <a:lnTo>
                    <a:pt x="126145" y="3848"/>
                  </a:lnTo>
                  <a:lnTo>
                    <a:pt x="126089" y="4015"/>
                  </a:lnTo>
                  <a:lnTo>
                    <a:pt x="126089" y="4183"/>
                  </a:lnTo>
                  <a:lnTo>
                    <a:pt x="126089" y="4350"/>
                  </a:lnTo>
                  <a:lnTo>
                    <a:pt x="126145" y="4517"/>
                  </a:lnTo>
                  <a:lnTo>
                    <a:pt x="126312" y="4796"/>
                  </a:lnTo>
                  <a:lnTo>
                    <a:pt x="126591" y="4963"/>
                  </a:lnTo>
                  <a:lnTo>
                    <a:pt x="126758" y="5019"/>
                  </a:lnTo>
                  <a:lnTo>
                    <a:pt x="127093" y="5019"/>
                  </a:lnTo>
                  <a:lnTo>
                    <a:pt x="127260" y="4963"/>
                  </a:lnTo>
                  <a:lnTo>
                    <a:pt x="127483" y="4796"/>
                  </a:lnTo>
                  <a:lnTo>
                    <a:pt x="127651" y="4517"/>
                  </a:lnTo>
                  <a:lnTo>
                    <a:pt x="127706" y="4350"/>
                  </a:lnTo>
                  <a:lnTo>
                    <a:pt x="127762" y="4183"/>
                  </a:lnTo>
                  <a:lnTo>
                    <a:pt x="127706" y="4015"/>
                  </a:lnTo>
                  <a:lnTo>
                    <a:pt x="127651" y="3848"/>
                  </a:lnTo>
                  <a:lnTo>
                    <a:pt x="127483" y="3625"/>
                  </a:lnTo>
                  <a:lnTo>
                    <a:pt x="127260" y="3458"/>
                  </a:lnTo>
                  <a:lnTo>
                    <a:pt x="127093" y="3402"/>
                  </a:lnTo>
                  <a:lnTo>
                    <a:pt x="126926" y="3346"/>
                  </a:lnTo>
                  <a:close/>
                  <a:moveTo>
                    <a:pt x="136964" y="3346"/>
                  </a:moveTo>
                  <a:lnTo>
                    <a:pt x="136796" y="3402"/>
                  </a:lnTo>
                  <a:lnTo>
                    <a:pt x="136629" y="3458"/>
                  </a:lnTo>
                  <a:lnTo>
                    <a:pt x="136350" y="3625"/>
                  </a:lnTo>
                  <a:lnTo>
                    <a:pt x="136183" y="3848"/>
                  </a:lnTo>
                  <a:lnTo>
                    <a:pt x="136127" y="4015"/>
                  </a:lnTo>
                  <a:lnTo>
                    <a:pt x="136127" y="4183"/>
                  </a:lnTo>
                  <a:lnTo>
                    <a:pt x="136127" y="4350"/>
                  </a:lnTo>
                  <a:lnTo>
                    <a:pt x="136183" y="4517"/>
                  </a:lnTo>
                  <a:lnTo>
                    <a:pt x="136350" y="4796"/>
                  </a:lnTo>
                  <a:lnTo>
                    <a:pt x="136629" y="4963"/>
                  </a:lnTo>
                  <a:lnTo>
                    <a:pt x="136796" y="5019"/>
                  </a:lnTo>
                  <a:lnTo>
                    <a:pt x="137131" y="5019"/>
                  </a:lnTo>
                  <a:lnTo>
                    <a:pt x="137298" y="4963"/>
                  </a:lnTo>
                  <a:lnTo>
                    <a:pt x="137521" y="4796"/>
                  </a:lnTo>
                  <a:lnTo>
                    <a:pt x="137689" y="4517"/>
                  </a:lnTo>
                  <a:lnTo>
                    <a:pt x="137744" y="4350"/>
                  </a:lnTo>
                  <a:lnTo>
                    <a:pt x="137800" y="4183"/>
                  </a:lnTo>
                  <a:lnTo>
                    <a:pt x="137744" y="4015"/>
                  </a:lnTo>
                  <a:lnTo>
                    <a:pt x="137689" y="3848"/>
                  </a:lnTo>
                  <a:lnTo>
                    <a:pt x="137521" y="3625"/>
                  </a:lnTo>
                  <a:lnTo>
                    <a:pt x="137298" y="3458"/>
                  </a:lnTo>
                  <a:lnTo>
                    <a:pt x="137131" y="3402"/>
                  </a:lnTo>
                  <a:lnTo>
                    <a:pt x="136964" y="3346"/>
                  </a:lnTo>
                  <a:close/>
                  <a:moveTo>
                    <a:pt x="178845" y="3402"/>
                  </a:moveTo>
                  <a:lnTo>
                    <a:pt x="178677" y="3458"/>
                  </a:lnTo>
                  <a:lnTo>
                    <a:pt x="178399" y="3625"/>
                  </a:lnTo>
                  <a:lnTo>
                    <a:pt x="178231" y="3904"/>
                  </a:lnTo>
                  <a:lnTo>
                    <a:pt x="178176" y="4015"/>
                  </a:lnTo>
                  <a:lnTo>
                    <a:pt x="178176" y="4183"/>
                  </a:lnTo>
                  <a:lnTo>
                    <a:pt x="178176" y="4350"/>
                  </a:lnTo>
                  <a:lnTo>
                    <a:pt x="178231" y="4517"/>
                  </a:lnTo>
                  <a:lnTo>
                    <a:pt x="178399" y="4796"/>
                  </a:lnTo>
                  <a:lnTo>
                    <a:pt x="178677" y="4963"/>
                  </a:lnTo>
                  <a:lnTo>
                    <a:pt x="178845" y="5019"/>
                  </a:lnTo>
                  <a:lnTo>
                    <a:pt x="179179" y="5019"/>
                  </a:lnTo>
                  <a:lnTo>
                    <a:pt x="179347" y="4963"/>
                  </a:lnTo>
                  <a:lnTo>
                    <a:pt x="179570" y="4796"/>
                  </a:lnTo>
                  <a:lnTo>
                    <a:pt x="179737" y="4517"/>
                  </a:lnTo>
                  <a:lnTo>
                    <a:pt x="179793" y="4350"/>
                  </a:lnTo>
                  <a:lnTo>
                    <a:pt x="179849" y="4183"/>
                  </a:lnTo>
                  <a:lnTo>
                    <a:pt x="179793" y="4015"/>
                  </a:lnTo>
                  <a:lnTo>
                    <a:pt x="179737" y="3904"/>
                  </a:lnTo>
                  <a:lnTo>
                    <a:pt x="179570" y="3625"/>
                  </a:lnTo>
                  <a:lnTo>
                    <a:pt x="179347" y="3458"/>
                  </a:lnTo>
                  <a:lnTo>
                    <a:pt x="179179" y="3402"/>
                  </a:lnTo>
                  <a:close/>
                  <a:moveTo>
                    <a:pt x="182191" y="3402"/>
                  </a:moveTo>
                  <a:lnTo>
                    <a:pt x="182023" y="3458"/>
                  </a:lnTo>
                  <a:lnTo>
                    <a:pt x="181800" y="3625"/>
                  </a:lnTo>
                  <a:lnTo>
                    <a:pt x="181577" y="3904"/>
                  </a:lnTo>
                  <a:lnTo>
                    <a:pt x="181577" y="4015"/>
                  </a:lnTo>
                  <a:lnTo>
                    <a:pt x="181522" y="4183"/>
                  </a:lnTo>
                  <a:lnTo>
                    <a:pt x="181577" y="4350"/>
                  </a:lnTo>
                  <a:lnTo>
                    <a:pt x="181577" y="4517"/>
                  </a:lnTo>
                  <a:lnTo>
                    <a:pt x="181800" y="4796"/>
                  </a:lnTo>
                  <a:lnTo>
                    <a:pt x="182023" y="4963"/>
                  </a:lnTo>
                  <a:lnTo>
                    <a:pt x="182191" y="5019"/>
                  </a:lnTo>
                  <a:lnTo>
                    <a:pt x="182525" y="5019"/>
                  </a:lnTo>
                  <a:lnTo>
                    <a:pt x="182693" y="4963"/>
                  </a:lnTo>
                  <a:lnTo>
                    <a:pt x="182971" y="4796"/>
                  </a:lnTo>
                  <a:lnTo>
                    <a:pt x="183139" y="4517"/>
                  </a:lnTo>
                  <a:lnTo>
                    <a:pt x="183195" y="4350"/>
                  </a:lnTo>
                  <a:lnTo>
                    <a:pt x="183195" y="4183"/>
                  </a:lnTo>
                  <a:lnTo>
                    <a:pt x="183195" y="4015"/>
                  </a:lnTo>
                  <a:lnTo>
                    <a:pt x="183139" y="3904"/>
                  </a:lnTo>
                  <a:lnTo>
                    <a:pt x="182971" y="3625"/>
                  </a:lnTo>
                  <a:lnTo>
                    <a:pt x="182693" y="3458"/>
                  </a:lnTo>
                  <a:lnTo>
                    <a:pt x="182525" y="3402"/>
                  </a:lnTo>
                  <a:close/>
                  <a:moveTo>
                    <a:pt x="185537" y="3402"/>
                  </a:moveTo>
                  <a:lnTo>
                    <a:pt x="185425" y="3458"/>
                  </a:lnTo>
                  <a:lnTo>
                    <a:pt x="185146" y="3625"/>
                  </a:lnTo>
                  <a:lnTo>
                    <a:pt x="184979" y="3904"/>
                  </a:lnTo>
                  <a:lnTo>
                    <a:pt x="184923" y="4015"/>
                  </a:lnTo>
                  <a:lnTo>
                    <a:pt x="184923" y="4183"/>
                  </a:lnTo>
                  <a:lnTo>
                    <a:pt x="184923" y="4350"/>
                  </a:lnTo>
                  <a:lnTo>
                    <a:pt x="184979" y="4517"/>
                  </a:lnTo>
                  <a:lnTo>
                    <a:pt x="185146" y="4796"/>
                  </a:lnTo>
                  <a:lnTo>
                    <a:pt x="185425" y="4963"/>
                  </a:lnTo>
                  <a:lnTo>
                    <a:pt x="185537" y="5019"/>
                  </a:lnTo>
                  <a:lnTo>
                    <a:pt x="185871" y="5019"/>
                  </a:lnTo>
                  <a:lnTo>
                    <a:pt x="186039" y="4963"/>
                  </a:lnTo>
                  <a:lnTo>
                    <a:pt x="186317" y="4796"/>
                  </a:lnTo>
                  <a:lnTo>
                    <a:pt x="186485" y="4517"/>
                  </a:lnTo>
                  <a:lnTo>
                    <a:pt x="186541" y="4350"/>
                  </a:lnTo>
                  <a:lnTo>
                    <a:pt x="186541" y="4183"/>
                  </a:lnTo>
                  <a:lnTo>
                    <a:pt x="186541" y="4015"/>
                  </a:lnTo>
                  <a:lnTo>
                    <a:pt x="186485" y="3904"/>
                  </a:lnTo>
                  <a:lnTo>
                    <a:pt x="186317" y="3625"/>
                  </a:lnTo>
                  <a:lnTo>
                    <a:pt x="186039" y="3458"/>
                  </a:lnTo>
                  <a:lnTo>
                    <a:pt x="185871" y="3402"/>
                  </a:lnTo>
                  <a:close/>
                  <a:moveTo>
                    <a:pt x="188883" y="3402"/>
                  </a:moveTo>
                  <a:lnTo>
                    <a:pt x="188715" y="3458"/>
                  </a:lnTo>
                  <a:lnTo>
                    <a:pt x="188437" y="3625"/>
                  </a:lnTo>
                  <a:lnTo>
                    <a:pt x="188269" y="3904"/>
                  </a:lnTo>
                  <a:lnTo>
                    <a:pt x="188214" y="4015"/>
                  </a:lnTo>
                  <a:lnTo>
                    <a:pt x="188214" y="4183"/>
                  </a:lnTo>
                  <a:lnTo>
                    <a:pt x="188214" y="4350"/>
                  </a:lnTo>
                  <a:lnTo>
                    <a:pt x="188269" y="4517"/>
                  </a:lnTo>
                  <a:lnTo>
                    <a:pt x="188437" y="4796"/>
                  </a:lnTo>
                  <a:lnTo>
                    <a:pt x="188715" y="4963"/>
                  </a:lnTo>
                  <a:lnTo>
                    <a:pt x="188883" y="5019"/>
                  </a:lnTo>
                  <a:lnTo>
                    <a:pt x="189217" y="5019"/>
                  </a:lnTo>
                  <a:lnTo>
                    <a:pt x="189385" y="4963"/>
                  </a:lnTo>
                  <a:lnTo>
                    <a:pt x="189608" y="4796"/>
                  </a:lnTo>
                  <a:lnTo>
                    <a:pt x="189831" y="4517"/>
                  </a:lnTo>
                  <a:lnTo>
                    <a:pt x="189887" y="4350"/>
                  </a:lnTo>
                  <a:lnTo>
                    <a:pt x="189887" y="4183"/>
                  </a:lnTo>
                  <a:lnTo>
                    <a:pt x="189887" y="4015"/>
                  </a:lnTo>
                  <a:lnTo>
                    <a:pt x="189831" y="3904"/>
                  </a:lnTo>
                  <a:lnTo>
                    <a:pt x="189608" y="3625"/>
                  </a:lnTo>
                  <a:lnTo>
                    <a:pt x="189385" y="3458"/>
                  </a:lnTo>
                  <a:lnTo>
                    <a:pt x="189217" y="3402"/>
                  </a:lnTo>
                  <a:close/>
                  <a:moveTo>
                    <a:pt x="194125" y="3346"/>
                  </a:moveTo>
                  <a:lnTo>
                    <a:pt x="193958" y="3402"/>
                  </a:lnTo>
                  <a:lnTo>
                    <a:pt x="193790" y="3458"/>
                  </a:lnTo>
                  <a:lnTo>
                    <a:pt x="193511" y="3625"/>
                  </a:lnTo>
                  <a:lnTo>
                    <a:pt x="193344" y="3848"/>
                  </a:lnTo>
                  <a:lnTo>
                    <a:pt x="193288" y="4015"/>
                  </a:lnTo>
                  <a:lnTo>
                    <a:pt x="193288" y="4183"/>
                  </a:lnTo>
                  <a:lnTo>
                    <a:pt x="193288" y="4350"/>
                  </a:lnTo>
                  <a:lnTo>
                    <a:pt x="193344" y="4517"/>
                  </a:lnTo>
                  <a:lnTo>
                    <a:pt x="193511" y="4796"/>
                  </a:lnTo>
                  <a:lnTo>
                    <a:pt x="193790" y="4963"/>
                  </a:lnTo>
                  <a:lnTo>
                    <a:pt x="193958" y="5019"/>
                  </a:lnTo>
                  <a:lnTo>
                    <a:pt x="194292" y="5019"/>
                  </a:lnTo>
                  <a:lnTo>
                    <a:pt x="194404" y="4963"/>
                  </a:lnTo>
                  <a:lnTo>
                    <a:pt x="194683" y="4796"/>
                  </a:lnTo>
                  <a:lnTo>
                    <a:pt x="194850" y="4517"/>
                  </a:lnTo>
                  <a:lnTo>
                    <a:pt x="194906" y="4350"/>
                  </a:lnTo>
                  <a:lnTo>
                    <a:pt x="194961" y="4183"/>
                  </a:lnTo>
                  <a:lnTo>
                    <a:pt x="194906" y="4015"/>
                  </a:lnTo>
                  <a:lnTo>
                    <a:pt x="194850" y="3848"/>
                  </a:lnTo>
                  <a:lnTo>
                    <a:pt x="194683" y="3625"/>
                  </a:lnTo>
                  <a:lnTo>
                    <a:pt x="194404" y="3458"/>
                  </a:lnTo>
                  <a:lnTo>
                    <a:pt x="194292" y="3402"/>
                  </a:lnTo>
                  <a:lnTo>
                    <a:pt x="194125" y="3346"/>
                  </a:lnTo>
                  <a:close/>
                  <a:moveTo>
                    <a:pt x="202546" y="3346"/>
                  </a:moveTo>
                  <a:lnTo>
                    <a:pt x="202378" y="3402"/>
                  </a:lnTo>
                  <a:lnTo>
                    <a:pt x="202211" y="3458"/>
                  </a:lnTo>
                  <a:lnTo>
                    <a:pt x="201932" y="3625"/>
                  </a:lnTo>
                  <a:lnTo>
                    <a:pt x="201765" y="3848"/>
                  </a:lnTo>
                  <a:lnTo>
                    <a:pt x="201709" y="4015"/>
                  </a:lnTo>
                  <a:lnTo>
                    <a:pt x="201709" y="4183"/>
                  </a:lnTo>
                  <a:lnTo>
                    <a:pt x="201709" y="4350"/>
                  </a:lnTo>
                  <a:lnTo>
                    <a:pt x="201765" y="4517"/>
                  </a:lnTo>
                  <a:lnTo>
                    <a:pt x="201932" y="4796"/>
                  </a:lnTo>
                  <a:lnTo>
                    <a:pt x="202211" y="4963"/>
                  </a:lnTo>
                  <a:lnTo>
                    <a:pt x="202378" y="5019"/>
                  </a:lnTo>
                  <a:lnTo>
                    <a:pt x="202713" y="5019"/>
                  </a:lnTo>
                  <a:lnTo>
                    <a:pt x="202880" y="4963"/>
                  </a:lnTo>
                  <a:lnTo>
                    <a:pt x="203103" y="4796"/>
                  </a:lnTo>
                  <a:lnTo>
                    <a:pt x="203326" y="4517"/>
                  </a:lnTo>
                  <a:lnTo>
                    <a:pt x="203382" y="4350"/>
                  </a:lnTo>
                  <a:lnTo>
                    <a:pt x="203382" y="4183"/>
                  </a:lnTo>
                  <a:lnTo>
                    <a:pt x="203382" y="4015"/>
                  </a:lnTo>
                  <a:lnTo>
                    <a:pt x="203326" y="3848"/>
                  </a:lnTo>
                  <a:lnTo>
                    <a:pt x="203103" y="3625"/>
                  </a:lnTo>
                  <a:lnTo>
                    <a:pt x="202880" y="3458"/>
                  </a:lnTo>
                  <a:lnTo>
                    <a:pt x="202713" y="3402"/>
                  </a:lnTo>
                  <a:lnTo>
                    <a:pt x="202546" y="3346"/>
                  </a:lnTo>
                  <a:close/>
                  <a:moveTo>
                    <a:pt x="207565" y="3346"/>
                  </a:moveTo>
                  <a:lnTo>
                    <a:pt x="207397" y="3402"/>
                  </a:lnTo>
                  <a:lnTo>
                    <a:pt x="207286" y="3458"/>
                  </a:lnTo>
                  <a:lnTo>
                    <a:pt x="207007" y="3625"/>
                  </a:lnTo>
                  <a:lnTo>
                    <a:pt x="206840" y="3848"/>
                  </a:lnTo>
                  <a:lnTo>
                    <a:pt x="206784" y="4015"/>
                  </a:lnTo>
                  <a:lnTo>
                    <a:pt x="206784" y="4183"/>
                  </a:lnTo>
                  <a:lnTo>
                    <a:pt x="206784" y="4350"/>
                  </a:lnTo>
                  <a:lnTo>
                    <a:pt x="206840" y="4517"/>
                  </a:lnTo>
                  <a:lnTo>
                    <a:pt x="207007" y="4796"/>
                  </a:lnTo>
                  <a:lnTo>
                    <a:pt x="207286" y="4963"/>
                  </a:lnTo>
                  <a:lnTo>
                    <a:pt x="207397" y="5019"/>
                  </a:lnTo>
                  <a:lnTo>
                    <a:pt x="207732" y="5019"/>
                  </a:lnTo>
                  <a:lnTo>
                    <a:pt x="207899" y="4963"/>
                  </a:lnTo>
                  <a:lnTo>
                    <a:pt x="208178" y="4796"/>
                  </a:lnTo>
                  <a:lnTo>
                    <a:pt x="208345" y="4517"/>
                  </a:lnTo>
                  <a:lnTo>
                    <a:pt x="208401" y="4350"/>
                  </a:lnTo>
                  <a:lnTo>
                    <a:pt x="208401" y="4183"/>
                  </a:lnTo>
                  <a:lnTo>
                    <a:pt x="208401" y="4015"/>
                  </a:lnTo>
                  <a:lnTo>
                    <a:pt x="208345" y="3848"/>
                  </a:lnTo>
                  <a:lnTo>
                    <a:pt x="208178" y="3625"/>
                  </a:lnTo>
                  <a:lnTo>
                    <a:pt x="207899" y="3458"/>
                  </a:lnTo>
                  <a:lnTo>
                    <a:pt x="207732" y="3402"/>
                  </a:lnTo>
                  <a:lnTo>
                    <a:pt x="207565" y="3346"/>
                  </a:lnTo>
                  <a:close/>
                  <a:moveTo>
                    <a:pt x="210911" y="3346"/>
                  </a:moveTo>
                  <a:lnTo>
                    <a:pt x="210743" y="3402"/>
                  </a:lnTo>
                  <a:lnTo>
                    <a:pt x="210576" y="3458"/>
                  </a:lnTo>
                  <a:lnTo>
                    <a:pt x="210297" y="3625"/>
                  </a:lnTo>
                  <a:lnTo>
                    <a:pt x="210130" y="3848"/>
                  </a:lnTo>
                  <a:lnTo>
                    <a:pt x="210074" y="4015"/>
                  </a:lnTo>
                  <a:lnTo>
                    <a:pt x="210074" y="4183"/>
                  </a:lnTo>
                  <a:lnTo>
                    <a:pt x="210074" y="4350"/>
                  </a:lnTo>
                  <a:lnTo>
                    <a:pt x="210130" y="4517"/>
                  </a:lnTo>
                  <a:lnTo>
                    <a:pt x="210297" y="4796"/>
                  </a:lnTo>
                  <a:lnTo>
                    <a:pt x="210576" y="4963"/>
                  </a:lnTo>
                  <a:lnTo>
                    <a:pt x="210743" y="5019"/>
                  </a:lnTo>
                  <a:lnTo>
                    <a:pt x="211078" y="5019"/>
                  </a:lnTo>
                  <a:lnTo>
                    <a:pt x="211245" y="4963"/>
                  </a:lnTo>
                  <a:lnTo>
                    <a:pt x="211468" y="4796"/>
                  </a:lnTo>
                  <a:lnTo>
                    <a:pt x="211691" y="4517"/>
                  </a:lnTo>
                  <a:lnTo>
                    <a:pt x="211691" y="4350"/>
                  </a:lnTo>
                  <a:lnTo>
                    <a:pt x="211747" y="4183"/>
                  </a:lnTo>
                  <a:lnTo>
                    <a:pt x="211691" y="4015"/>
                  </a:lnTo>
                  <a:lnTo>
                    <a:pt x="211691" y="3848"/>
                  </a:lnTo>
                  <a:lnTo>
                    <a:pt x="211468" y="3625"/>
                  </a:lnTo>
                  <a:lnTo>
                    <a:pt x="211245" y="3458"/>
                  </a:lnTo>
                  <a:lnTo>
                    <a:pt x="211078" y="3402"/>
                  </a:lnTo>
                  <a:lnTo>
                    <a:pt x="210911" y="3346"/>
                  </a:lnTo>
                  <a:close/>
                  <a:moveTo>
                    <a:pt x="215986" y="3346"/>
                  </a:moveTo>
                  <a:lnTo>
                    <a:pt x="215818" y="3402"/>
                  </a:lnTo>
                  <a:lnTo>
                    <a:pt x="215651" y="3458"/>
                  </a:lnTo>
                  <a:lnTo>
                    <a:pt x="215372" y="3625"/>
                  </a:lnTo>
                  <a:lnTo>
                    <a:pt x="215205" y="3848"/>
                  </a:lnTo>
                  <a:lnTo>
                    <a:pt x="215149" y="4015"/>
                  </a:lnTo>
                  <a:lnTo>
                    <a:pt x="215149" y="4183"/>
                  </a:lnTo>
                  <a:lnTo>
                    <a:pt x="215149" y="4350"/>
                  </a:lnTo>
                  <a:lnTo>
                    <a:pt x="215205" y="4517"/>
                  </a:lnTo>
                  <a:lnTo>
                    <a:pt x="215372" y="4796"/>
                  </a:lnTo>
                  <a:lnTo>
                    <a:pt x="215651" y="4963"/>
                  </a:lnTo>
                  <a:lnTo>
                    <a:pt x="215818" y="5019"/>
                  </a:lnTo>
                  <a:lnTo>
                    <a:pt x="216153" y="5019"/>
                  </a:lnTo>
                  <a:lnTo>
                    <a:pt x="216264" y="4963"/>
                  </a:lnTo>
                  <a:lnTo>
                    <a:pt x="216543" y="4796"/>
                  </a:lnTo>
                  <a:lnTo>
                    <a:pt x="216710" y="4517"/>
                  </a:lnTo>
                  <a:lnTo>
                    <a:pt x="216766" y="4350"/>
                  </a:lnTo>
                  <a:lnTo>
                    <a:pt x="216822" y="4183"/>
                  </a:lnTo>
                  <a:lnTo>
                    <a:pt x="216766" y="4015"/>
                  </a:lnTo>
                  <a:lnTo>
                    <a:pt x="216710" y="3848"/>
                  </a:lnTo>
                  <a:lnTo>
                    <a:pt x="216543" y="3625"/>
                  </a:lnTo>
                  <a:lnTo>
                    <a:pt x="216264" y="3458"/>
                  </a:lnTo>
                  <a:lnTo>
                    <a:pt x="216153" y="3402"/>
                  </a:lnTo>
                  <a:lnTo>
                    <a:pt x="215986" y="3346"/>
                  </a:lnTo>
                  <a:close/>
                  <a:moveTo>
                    <a:pt x="219276" y="3346"/>
                  </a:moveTo>
                  <a:lnTo>
                    <a:pt x="219108" y="3402"/>
                  </a:lnTo>
                  <a:lnTo>
                    <a:pt x="218941" y="3458"/>
                  </a:lnTo>
                  <a:lnTo>
                    <a:pt x="218718" y="3625"/>
                  </a:lnTo>
                  <a:lnTo>
                    <a:pt x="218551" y="3848"/>
                  </a:lnTo>
                  <a:lnTo>
                    <a:pt x="218495" y="4015"/>
                  </a:lnTo>
                  <a:lnTo>
                    <a:pt x="218439" y="4183"/>
                  </a:lnTo>
                  <a:lnTo>
                    <a:pt x="218495" y="4350"/>
                  </a:lnTo>
                  <a:lnTo>
                    <a:pt x="218551" y="4517"/>
                  </a:lnTo>
                  <a:lnTo>
                    <a:pt x="218718" y="4796"/>
                  </a:lnTo>
                  <a:lnTo>
                    <a:pt x="218941" y="4963"/>
                  </a:lnTo>
                  <a:lnTo>
                    <a:pt x="219108" y="5019"/>
                  </a:lnTo>
                  <a:lnTo>
                    <a:pt x="219443" y="5019"/>
                  </a:lnTo>
                  <a:lnTo>
                    <a:pt x="219610" y="4963"/>
                  </a:lnTo>
                  <a:lnTo>
                    <a:pt x="219889" y="4796"/>
                  </a:lnTo>
                  <a:lnTo>
                    <a:pt x="220057" y="4517"/>
                  </a:lnTo>
                  <a:lnTo>
                    <a:pt x="220112" y="4350"/>
                  </a:lnTo>
                  <a:lnTo>
                    <a:pt x="220112" y="4183"/>
                  </a:lnTo>
                  <a:lnTo>
                    <a:pt x="220112" y="4015"/>
                  </a:lnTo>
                  <a:lnTo>
                    <a:pt x="220057" y="3848"/>
                  </a:lnTo>
                  <a:lnTo>
                    <a:pt x="219889" y="3625"/>
                  </a:lnTo>
                  <a:lnTo>
                    <a:pt x="219610" y="3458"/>
                  </a:lnTo>
                  <a:lnTo>
                    <a:pt x="219443" y="3402"/>
                  </a:lnTo>
                  <a:lnTo>
                    <a:pt x="219276" y="3346"/>
                  </a:lnTo>
                  <a:close/>
                  <a:moveTo>
                    <a:pt x="222733" y="3346"/>
                  </a:moveTo>
                  <a:lnTo>
                    <a:pt x="222566" y="3402"/>
                  </a:lnTo>
                  <a:lnTo>
                    <a:pt x="222399" y="3458"/>
                  </a:lnTo>
                  <a:lnTo>
                    <a:pt x="222120" y="3625"/>
                  </a:lnTo>
                  <a:lnTo>
                    <a:pt x="221953" y="3848"/>
                  </a:lnTo>
                  <a:lnTo>
                    <a:pt x="221897" y="4015"/>
                  </a:lnTo>
                  <a:lnTo>
                    <a:pt x="221897" y="4183"/>
                  </a:lnTo>
                  <a:lnTo>
                    <a:pt x="221897" y="4350"/>
                  </a:lnTo>
                  <a:lnTo>
                    <a:pt x="221953" y="4517"/>
                  </a:lnTo>
                  <a:lnTo>
                    <a:pt x="222120" y="4796"/>
                  </a:lnTo>
                  <a:lnTo>
                    <a:pt x="222399" y="4963"/>
                  </a:lnTo>
                  <a:lnTo>
                    <a:pt x="222566" y="5019"/>
                  </a:lnTo>
                  <a:lnTo>
                    <a:pt x="222901" y="5019"/>
                  </a:lnTo>
                  <a:lnTo>
                    <a:pt x="223012" y="4963"/>
                  </a:lnTo>
                  <a:lnTo>
                    <a:pt x="223291" y="4796"/>
                  </a:lnTo>
                  <a:lnTo>
                    <a:pt x="223458" y="4517"/>
                  </a:lnTo>
                  <a:lnTo>
                    <a:pt x="223514" y="4350"/>
                  </a:lnTo>
                  <a:lnTo>
                    <a:pt x="223514" y="4183"/>
                  </a:lnTo>
                  <a:lnTo>
                    <a:pt x="223514" y="4015"/>
                  </a:lnTo>
                  <a:lnTo>
                    <a:pt x="223458" y="3848"/>
                  </a:lnTo>
                  <a:lnTo>
                    <a:pt x="223291" y="3625"/>
                  </a:lnTo>
                  <a:lnTo>
                    <a:pt x="223012" y="3458"/>
                  </a:lnTo>
                  <a:lnTo>
                    <a:pt x="222901" y="3402"/>
                  </a:lnTo>
                  <a:lnTo>
                    <a:pt x="222733" y="3346"/>
                  </a:lnTo>
                  <a:close/>
                  <a:moveTo>
                    <a:pt x="232771" y="3346"/>
                  </a:moveTo>
                  <a:lnTo>
                    <a:pt x="232604" y="3402"/>
                  </a:lnTo>
                  <a:lnTo>
                    <a:pt x="232437" y="3458"/>
                  </a:lnTo>
                  <a:lnTo>
                    <a:pt x="232158" y="3625"/>
                  </a:lnTo>
                  <a:lnTo>
                    <a:pt x="231991" y="3848"/>
                  </a:lnTo>
                  <a:lnTo>
                    <a:pt x="231935" y="4015"/>
                  </a:lnTo>
                  <a:lnTo>
                    <a:pt x="231935" y="4183"/>
                  </a:lnTo>
                  <a:lnTo>
                    <a:pt x="231935" y="4350"/>
                  </a:lnTo>
                  <a:lnTo>
                    <a:pt x="231991" y="4517"/>
                  </a:lnTo>
                  <a:lnTo>
                    <a:pt x="232158" y="4796"/>
                  </a:lnTo>
                  <a:lnTo>
                    <a:pt x="232437" y="4963"/>
                  </a:lnTo>
                  <a:lnTo>
                    <a:pt x="232604" y="5019"/>
                  </a:lnTo>
                  <a:lnTo>
                    <a:pt x="232939" y="5019"/>
                  </a:lnTo>
                  <a:lnTo>
                    <a:pt x="233050" y="4963"/>
                  </a:lnTo>
                  <a:lnTo>
                    <a:pt x="233329" y="4796"/>
                  </a:lnTo>
                  <a:lnTo>
                    <a:pt x="233496" y="4517"/>
                  </a:lnTo>
                  <a:lnTo>
                    <a:pt x="233552" y="4350"/>
                  </a:lnTo>
                  <a:lnTo>
                    <a:pt x="233552" y="4183"/>
                  </a:lnTo>
                  <a:lnTo>
                    <a:pt x="233552" y="4015"/>
                  </a:lnTo>
                  <a:lnTo>
                    <a:pt x="233496" y="3848"/>
                  </a:lnTo>
                  <a:lnTo>
                    <a:pt x="233329" y="3625"/>
                  </a:lnTo>
                  <a:lnTo>
                    <a:pt x="233050" y="3458"/>
                  </a:lnTo>
                  <a:lnTo>
                    <a:pt x="232939" y="3402"/>
                  </a:lnTo>
                  <a:lnTo>
                    <a:pt x="232771" y="3346"/>
                  </a:lnTo>
                  <a:close/>
                  <a:moveTo>
                    <a:pt x="274652" y="3402"/>
                  </a:moveTo>
                  <a:lnTo>
                    <a:pt x="274485" y="3458"/>
                  </a:lnTo>
                  <a:lnTo>
                    <a:pt x="274206" y="3625"/>
                  </a:lnTo>
                  <a:lnTo>
                    <a:pt x="274039" y="3904"/>
                  </a:lnTo>
                  <a:lnTo>
                    <a:pt x="273983" y="4015"/>
                  </a:lnTo>
                  <a:lnTo>
                    <a:pt x="273983" y="4183"/>
                  </a:lnTo>
                  <a:lnTo>
                    <a:pt x="273983" y="4350"/>
                  </a:lnTo>
                  <a:lnTo>
                    <a:pt x="274039" y="4517"/>
                  </a:lnTo>
                  <a:lnTo>
                    <a:pt x="274206" y="4796"/>
                  </a:lnTo>
                  <a:lnTo>
                    <a:pt x="274485" y="4963"/>
                  </a:lnTo>
                  <a:lnTo>
                    <a:pt x="274652" y="5019"/>
                  </a:lnTo>
                  <a:lnTo>
                    <a:pt x="274987" y="5019"/>
                  </a:lnTo>
                  <a:lnTo>
                    <a:pt x="275154" y="4963"/>
                  </a:lnTo>
                  <a:lnTo>
                    <a:pt x="275377" y="4796"/>
                  </a:lnTo>
                  <a:lnTo>
                    <a:pt x="275600" y="4517"/>
                  </a:lnTo>
                  <a:lnTo>
                    <a:pt x="275600" y="4350"/>
                  </a:lnTo>
                  <a:lnTo>
                    <a:pt x="275656" y="4183"/>
                  </a:lnTo>
                  <a:lnTo>
                    <a:pt x="275600" y="4015"/>
                  </a:lnTo>
                  <a:lnTo>
                    <a:pt x="275600" y="3904"/>
                  </a:lnTo>
                  <a:lnTo>
                    <a:pt x="275377" y="3625"/>
                  </a:lnTo>
                  <a:lnTo>
                    <a:pt x="275154" y="3458"/>
                  </a:lnTo>
                  <a:lnTo>
                    <a:pt x="274987" y="3402"/>
                  </a:lnTo>
                  <a:close/>
                  <a:moveTo>
                    <a:pt x="277998" y="3402"/>
                  </a:moveTo>
                  <a:lnTo>
                    <a:pt x="277831" y="3458"/>
                  </a:lnTo>
                  <a:lnTo>
                    <a:pt x="277608" y="3625"/>
                  </a:lnTo>
                  <a:lnTo>
                    <a:pt x="277441" y="3904"/>
                  </a:lnTo>
                  <a:lnTo>
                    <a:pt x="277385" y="4015"/>
                  </a:lnTo>
                  <a:lnTo>
                    <a:pt x="277329" y="4183"/>
                  </a:lnTo>
                  <a:lnTo>
                    <a:pt x="277385" y="4350"/>
                  </a:lnTo>
                  <a:lnTo>
                    <a:pt x="277441" y="4517"/>
                  </a:lnTo>
                  <a:lnTo>
                    <a:pt x="277608" y="4796"/>
                  </a:lnTo>
                  <a:lnTo>
                    <a:pt x="277831" y="4963"/>
                  </a:lnTo>
                  <a:lnTo>
                    <a:pt x="277998" y="5019"/>
                  </a:lnTo>
                  <a:lnTo>
                    <a:pt x="278333" y="5019"/>
                  </a:lnTo>
                  <a:lnTo>
                    <a:pt x="278500" y="4963"/>
                  </a:lnTo>
                  <a:lnTo>
                    <a:pt x="278779" y="4796"/>
                  </a:lnTo>
                  <a:lnTo>
                    <a:pt x="278946" y="4517"/>
                  </a:lnTo>
                  <a:lnTo>
                    <a:pt x="279002" y="4350"/>
                  </a:lnTo>
                  <a:lnTo>
                    <a:pt x="279002" y="4183"/>
                  </a:lnTo>
                  <a:lnTo>
                    <a:pt x="279002" y="4015"/>
                  </a:lnTo>
                  <a:lnTo>
                    <a:pt x="278946" y="3904"/>
                  </a:lnTo>
                  <a:lnTo>
                    <a:pt x="278779" y="3625"/>
                  </a:lnTo>
                  <a:lnTo>
                    <a:pt x="278500" y="3458"/>
                  </a:lnTo>
                  <a:lnTo>
                    <a:pt x="278333" y="3402"/>
                  </a:lnTo>
                  <a:close/>
                  <a:moveTo>
                    <a:pt x="281400" y="3402"/>
                  </a:moveTo>
                  <a:lnTo>
                    <a:pt x="281233" y="3458"/>
                  </a:lnTo>
                  <a:lnTo>
                    <a:pt x="280954" y="3625"/>
                  </a:lnTo>
                  <a:lnTo>
                    <a:pt x="280787" y="3904"/>
                  </a:lnTo>
                  <a:lnTo>
                    <a:pt x="280731" y="4015"/>
                  </a:lnTo>
                  <a:lnTo>
                    <a:pt x="280731" y="4183"/>
                  </a:lnTo>
                  <a:lnTo>
                    <a:pt x="280731" y="4350"/>
                  </a:lnTo>
                  <a:lnTo>
                    <a:pt x="280787" y="4517"/>
                  </a:lnTo>
                  <a:lnTo>
                    <a:pt x="280954" y="4796"/>
                  </a:lnTo>
                  <a:lnTo>
                    <a:pt x="281233" y="4963"/>
                  </a:lnTo>
                  <a:lnTo>
                    <a:pt x="281400" y="5019"/>
                  </a:lnTo>
                  <a:lnTo>
                    <a:pt x="281735" y="5019"/>
                  </a:lnTo>
                  <a:lnTo>
                    <a:pt x="281846" y="4963"/>
                  </a:lnTo>
                  <a:lnTo>
                    <a:pt x="282125" y="4796"/>
                  </a:lnTo>
                  <a:lnTo>
                    <a:pt x="282292" y="4517"/>
                  </a:lnTo>
                  <a:lnTo>
                    <a:pt x="282348" y="4350"/>
                  </a:lnTo>
                  <a:lnTo>
                    <a:pt x="282348" y="4183"/>
                  </a:lnTo>
                  <a:lnTo>
                    <a:pt x="282348" y="4015"/>
                  </a:lnTo>
                  <a:lnTo>
                    <a:pt x="282292" y="3904"/>
                  </a:lnTo>
                  <a:lnTo>
                    <a:pt x="282125" y="3625"/>
                  </a:lnTo>
                  <a:lnTo>
                    <a:pt x="281846" y="3458"/>
                  </a:lnTo>
                  <a:lnTo>
                    <a:pt x="281735" y="3402"/>
                  </a:lnTo>
                  <a:close/>
                  <a:moveTo>
                    <a:pt x="284690" y="3402"/>
                  </a:moveTo>
                  <a:lnTo>
                    <a:pt x="284523" y="3458"/>
                  </a:lnTo>
                  <a:lnTo>
                    <a:pt x="284300" y="3625"/>
                  </a:lnTo>
                  <a:lnTo>
                    <a:pt x="284077" y="3904"/>
                  </a:lnTo>
                  <a:lnTo>
                    <a:pt x="284077" y="4015"/>
                  </a:lnTo>
                  <a:lnTo>
                    <a:pt x="284021" y="4183"/>
                  </a:lnTo>
                  <a:lnTo>
                    <a:pt x="284077" y="4350"/>
                  </a:lnTo>
                  <a:lnTo>
                    <a:pt x="284077" y="4517"/>
                  </a:lnTo>
                  <a:lnTo>
                    <a:pt x="284300" y="4796"/>
                  </a:lnTo>
                  <a:lnTo>
                    <a:pt x="284523" y="4963"/>
                  </a:lnTo>
                  <a:lnTo>
                    <a:pt x="284690" y="5019"/>
                  </a:lnTo>
                  <a:lnTo>
                    <a:pt x="285025" y="5019"/>
                  </a:lnTo>
                  <a:lnTo>
                    <a:pt x="285192" y="4963"/>
                  </a:lnTo>
                  <a:lnTo>
                    <a:pt x="285471" y="4796"/>
                  </a:lnTo>
                  <a:lnTo>
                    <a:pt x="285638" y="4517"/>
                  </a:lnTo>
                  <a:lnTo>
                    <a:pt x="285694" y="4350"/>
                  </a:lnTo>
                  <a:lnTo>
                    <a:pt x="285694" y="4183"/>
                  </a:lnTo>
                  <a:lnTo>
                    <a:pt x="285694" y="4015"/>
                  </a:lnTo>
                  <a:lnTo>
                    <a:pt x="285638" y="3904"/>
                  </a:lnTo>
                  <a:lnTo>
                    <a:pt x="285471" y="3625"/>
                  </a:lnTo>
                  <a:lnTo>
                    <a:pt x="285192" y="3458"/>
                  </a:lnTo>
                  <a:lnTo>
                    <a:pt x="285025" y="3402"/>
                  </a:lnTo>
                  <a:close/>
                  <a:moveTo>
                    <a:pt x="3179" y="11711"/>
                  </a:moveTo>
                  <a:lnTo>
                    <a:pt x="3067" y="11767"/>
                  </a:lnTo>
                  <a:lnTo>
                    <a:pt x="2788" y="11934"/>
                  </a:lnTo>
                  <a:lnTo>
                    <a:pt x="2621" y="12213"/>
                  </a:lnTo>
                  <a:lnTo>
                    <a:pt x="2565" y="12324"/>
                  </a:lnTo>
                  <a:lnTo>
                    <a:pt x="2510" y="12492"/>
                  </a:lnTo>
                  <a:lnTo>
                    <a:pt x="2565" y="12659"/>
                  </a:lnTo>
                  <a:lnTo>
                    <a:pt x="2621" y="12826"/>
                  </a:lnTo>
                  <a:lnTo>
                    <a:pt x="2788" y="13105"/>
                  </a:lnTo>
                  <a:lnTo>
                    <a:pt x="3067" y="13272"/>
                  </a:lnTo>
                  <a:lnTo>
                    <a:pt x="3179" y="13328"/>
                  </a:lnTo>
                  <a:lnTo>
                    <a:pt x="3513" y="13328"/>
                  </a:lnTo>
                  <a:lnTo>
                    <a:pt x="3681" y="13272"/>
                  </a:lnTo>
                  <a:lnTo>
                    <a:pt x="3959" y="13105"/>
                  </a:lnTo>
                  <a:lnTo>
                    <a:pt x="4127" y="12826"/>
                  </a:lnTo>
                  <a:lnTo>
                    <a:pt x="4183" y="12659"/>
                  </a:lnTo>
                  <a:lnTo>
                    <a:pt x="4183" y="12492"/>
                  </a:lnTo>
                  <a:lnTo>
                    <a:pt x="4183" y="12324"/>
                  </a:lnTo>
                  <a:lnTo>
                    <a:pt x="4127" y="12213"/>
                  </a:lnTo>
                  <a:lnTo>
                    <a:pt x="3959" y="11934"/>
                  </a:lnTo>
                  <a:lnTo>
                    <a:pt x="3681" y="11767"/>
                  </a:lnTo>
                  <a:lnTo>
                    <a:pt x="3513" y="11711"/>
                  </a:lnTo>
                  <a:close/>
                  <a:moveTo>
                    <a:pt x="13273" y="11711"/>
                  </a:moveTo>
                  <a:lnTo>
                    <a:pt x="13161" y="11767"/>
                  </a:lnTo>
                  <a:lnTo>
                    <a:pt x="12882" y="11934"/>
                  </a:lnTo>
                  <a:lnTo>
                    <a:pt x="12715" y="12213"/>
                  </a:lnTo>
                  <a:lnTo>
                    <a:pt x="12659" y="12324"/>
                  </a:lnTo>
                  <a:lnTo>
                    <a:pt x="12603" y="12492"/>
                  </a:lnTo>
                  <a:lnTo>
                    <a:pt x="12659" y="12659"/>
                  </a:lnTo>
                  <a:lnTo>
                    <a:pt x="12715" y="12826"/>
                  </a:lnTo>
                  <a:lnTo>
                    <a:pt x="12882" y="13105"/>
                  </a:lnTo>
                  <a:lnTo>
                    <a:pt x="13161" y="13272"/>
                  </a:lnTo>
                  <a:lnTo>
                    <a:pt x="13273" y="13328"/>
                  </a:lnTo>
                  <a:lnTo>
                    <a:pt x="13607" y="13328"/>
                  </a:lnTo>
                  <a:lnTo>
                    <a:pt x="13774" y="13272"/>
                  </a:lnTo>
                  <a:lnTo>
                    <a:pt x="14053" y="13105"/>
                  </a:lnTo>
                  <a:lnTo>
                    <a:pt x="14221" y="12826"/>
                  </a:lnTo>
                  <a:lnTo>
                    <a:pt x="14276" y="12659"/>
                  </a:lnTo>
                  <a:lnTo>
                    <a:pt x="14276" y="12492"/>
                  </a:lnTo>
                  <a:lnTo>
                    <a:pt x="14276" y="12324"/>
                  </a:lnTo>
                  <a:lnTo>
                    <a:pt x="14221" y="12213"/>
                  </a:lnTo>
                  <a:lnTo>
                    <a:pt x="14053" y="11934"/>
                  </a:lnTo>
                  <a:lnTo>
                    <a:pt x="13774" y="11767"/>
                  </a:lnTo>
                  <a:lnTo>
                    <a:pt x="13607" y="11711"/>
                  </a:lnTo>
                  <a:close/>
                  <a:moveTo>
                    <a:pt x="16674" y="11711"/>
                  </a:moveTo>
                  <a:lnTo>
                    <a:pt x="16507" y="11767"/>
                  </a:lnTo>
                  <a:lnTo>
                    <a:pt x="16228" y="11934"/>
                  </a:lnTo>
                  <a:lnTo>
                    <a:pt x="16061" y="12213"/>
                  </a:lnTo>
                  <a:lnTo>
                    <a:pt x="16005" y="12324"/>
                  </a:lnTo>
                  <a:lnTo>
                    <a:pt x="16005" y="12492"/>
                  </a:lnTo>
                  <a:lnTo>
                    <a:pt x="16005" y="12659"/>
                  </a:lnTo>
                  <a:lnTo>
                    <a:pt x="16061" y="12826"/>
                  </a:lnTo>
                  <a:lnTo>
                    <a:pt x="16228" y="13105"/>
                  </a:lnTo>
                  <a:lnTo>
                    <a:pt x="16507" y="13272"/>
                  </a:lnTo>
                  <a:lnTo>
                    <a:pt x="16674" y="13328"/>
                  </a:lnTo>
                  <a:lnTo>
                    <a:pt x="17009" y="13328"/>
                  </a:lnTo>
                  <a:lnTo>
                    <a:pt x="17120" y="13272"/>
                  </a:lnTo>
                  <a:lnTo>
                    <a:pt x="17399" y="13105"/>
                  </a:lnTo>
                  <a:lnTo>
                    <a:pt x="17567" y="12826"/>
                  </a:lnTo>
                  <a:lnTo>
                    <a:pt x="17622" y="12659"/>
                  </a:lnTo>
                  <a:lnTo>
                    <a:pt x="17678" y="12492"/>
                  </a:lnTo>
                  <a:lnTo>
                    <a:pt x="17622" y="12324"/>
                  </a:lnTo>
                  <a:lnTo>
                    <a:pt x="17567" y="12213"/>
                  </a:lnTo>
                  <a:lnTo>
                    <a:pt x="17399" y="11934"/>
                  </a:lnTo>
                  <a:lnTo>
                    <a:pt x="17120" y="11767"/>
                  </a:lnTo>
                  <a:lnTo>
                    <a:pt x="17009" y="11711"/>
                  </a:lnTo>
                  <a:close/>
                  <a:moveTo>
                    <a:pt x="20020" y="11711"/>
                  </a:moveTo>
                  <a:lnTo>
                    <a:pt x="19853" y="11767"/>
                  </a:lnTo>
                  <a:lnTo>
                    <a:pt x="19630" y="11934"/>
                  </a:lnTo>
                  <a:lnTo>
                    <a:pt x="19407" y="12213"/>
                  </a:lnTo>
                  <a:lnTo>
                    <a:pt x="19351" y="12324"/>
                  </a:lnTo>
                  <a:lnTo>
                    <a:pt x="19351" y="12492"/>
                  </a:lnTo>
                  <a:lnTo>
                    <a:pt x="19351" y="12659"/>
                  </a:lnTo>
                  <a:lnTo>
                    <a:pt x="19407" y="12826"/>
                  </a:lnTo>
                  <a:lnTo>
                    <a:pt x="19630" y="13105"/>
                  </a:lnTo>
                  <a:lnTo>
                    <a:pt x="19853" y="13272"/>
                  </a:lnTo>
                  <a:lnTo>
                    <a:pt x="20020" y="13328"/>
                  </a:lnTo>
                  <a:lnTo>
                    <a:pt x="20355" y="13328"/>
                  </a:lnTo>
                  <a:lnTo>
                    <a:pt x="20522" y="13272"/>
                  </a:lnTo>
                  <a:lnTo>
                    <a:pt x="20801" y="13105"/>
                  </a:lnTo>
                  <a:lnTo>
                    <a:pt x="20968" y="12826"/>
                  </a:lnTo>
                  <a:lnTo>
                    <a:pt x="21024" y="12659"/>
                  </a:lnTo>
                  <a:lnTo>
                    <a:pt x="21024" y="12492"/>
                  </a:lnTo>
                  <a:lnTo>
                    <a:pt x="21024" y="12324"/>
                  </a:lnTo>
                  <a:lnTo>
                    <a:pt x="20968" y="12213"/>
                  </a:lnTo>
                  <a:lnTo>
                    <a:pt x="20801" y="11934"/>
                  </a:lnTo>
                  <a:lnTo>
                    <a:pt x="20522" y="11767"/>
                  </a:lnTo>
                  <a:lnTo>
                    <a:pt x="20355" y="11711"/>
                  </a:lnTo>
                  <a:close/>
                  <a:moveTo>
                    <a:pt x="25095" y="11711"/>
                  </a:moveTo>
                  <a:lnTo>
                    <a:pt x="24928" y="11767"/>
                  </a:lnTo>
                  <a:lnTo>
                    <a:pt x="24705" y="11934"/>
                  </a:lnTo>
                  <a:lnTo>
                    <a:pt x="24482" y="12213"/>
                  </a:lnTo>
                  <a:lnTo>
                    <a:pt x="24426" y="12324"/>
                  </a:lnTo>
                  <a:lnTo>
                    <a:pt x="24426" y="12492"/>
                  </a:lnTo>
                  <a:lnTo>
                    <a:pt x="24426" y="12659"/>
                  </a:lnTo>
                  <a:lnTo>
                    <a:pt x="24482" y="12826"/>
                  </a:lnTo>
                  <a:lnTo>
                    <a:pt x="24705" y="13105"/>
                  </a:lnTo>
                  <a:lnTo>
                    <a:pt x="24928" y="13272"/>
                  </a:lnTo>
                  <a:lnTo>
                    <a:pt x="25095" y="13328"/>
                  </a:lnTo>
                  <a:lnTo>
                    <a:pt x="25430" y="13328"/>
                  </a:lnTo>
                  <a:lnTo>
                    <a:pt x="25597" y="13272"/>
                  </a:lnTo>
                  <a:lnTo>
                    <a:pt x="25876" y="13105"/>
                  </a:lnTo>
                  <a:lnTo>
                    <a:pt x="26043" y="12826"/>
                  </a:lnTo>
                  <a:lnTo>
                    <a:pt x="26099" y="12659"/>
                  </a:lnTo>
                  <a:lnTo>
                    <a:pt x="26099" y="12492"/>
                  </a:lnTo>
                  <a:lnTo>
                    <a:pt x="26099" y="12324"/>
                  </a:lnTo>
                  <a:lnTo>
                    <a:pt x="26043" y="12213"/>
                  </a:lnTo>
                  <a:lnTo>
                    <a:pt x="25876" y="11934"/>
                  </a:lnTo>
                  <a:lnTo>
                    <a:pt x="25597" y="11767"/>
                  </a:lnTo>
                  <a:lnTo>
                    <a:pt x="25430" y="11711"/>
                  </a:lnTo>
                  <a:close/>
                  <a:moveTo>
                    <a:pt x="28441" y="11711"/>
                  </a:moveTo>
                  <a:lnTo>
                    <a:pt x="28274" y="11767"/>
                  </a:lnTo>
                  <a:lnTo>
                    <a:pt x="27995" y="11934"/>
                  </a:lnTo>
                  <a:lnTo>
                    <a:pt x="27828" y="12213"/>
                  </a:lnTo>
                  <a:lnTo>
                    <a:pt x="27772" y="12324"/>
                  </a:lnTo>
                  <a:lnTo>
                    <a:pt x="27772" y="12492"/>
                  </a:lnTo>
                  <a:lnTo>
                    <a:pt x="27772" y="12659"/>
                  </a:lnTo>
                  <a:lnTo>
                    <a:pt x="27828" y="12826"/>
                  </a:lnTo>
                  <a:lnTo>
                    <a:pt x="27995" y="13105"/>
                  </a:lnTo>
                  <a:lnTo>
                    <a:pt x="28274" y="13272"/>
                  </a:lnTo>
                  <a:lnTo>
                    <a:pt x="28441" y="13328"/>
                  </a:lnTo>
                  <a:lnTo>
                    <a:pt x="28776" y="13328"/>
                  </a:lnTo>
                  <a:lnTo>
                    <a:pt x="28943" y="13272"/>
                  </a:lnTo>
                  <a:lnTo>
                    <a:pt x="29166" y="13105"/>
                  </a:lnTo>
                  <a:lnTo>
                    <a:pt x="29333" y="12826"/>
                  </a:lnTo>
                  <a:lnTo>
                    <a:pt x="29389" y="12659"/>
                  </a:lnTo>
                  <a:lnTo>
                    <a:pt x="29445" y="12492"/>
                  </a:lnTo>
                  <a:lnTo>
                    <a:pt x="29389" y="12324"/>
                  </a:lnTo>
                  <a:lnTo>
                    <a:pt x="29333" y="12213"/>
                  </a:lnTo>
                  <a:lnTo>
                    <a:pt x="29166" y="11934"/>
                  </a:lnTo>
                  <a:lnTo>
                    <a:pt x="28943" y="11767"/>
                  </a:lnTo>
                  <a:lnTo>
                    <a:pt x="28776" y="11711"/>
                  </a:lnTo>
                  <a:close/>
                  <a:moveTo>
                    <a:pt x="40152" y="11711"/>
                  </a:moveTo>
                  <a:lnTo>
                    <a:pt x="40041" y="11767"/>
                  </a:lnTo>
                  <a:lnTo>
                    <a:pt x="39762" y="11934"/>
                  </a:lnTo>
                  <a:lnTo>
                    <a:pt x="39595" y="12213"/>
                  </a:lnTo>
                  <a:lnTo>
                    <a:pt x="39539" y="12324"/>
                  </a:lnTo>
                  <a:lnTo>
                    <a:pt x="39539" y="12492"/>
                  </a:lnTo>
                  <a:lnTo>
                    <a:pt x="39539" y="12659"/>
                  </a:lnTo>
                  <a:lnTo>
                    <a:pt x="39595" y="12826"/>
                  </a:lnTo>
                  <a:lnTo>
                    <a:pt x="39762" y="13105"/>
                  </a:lnTo>
                  <a:lnTo>
                    <a:pt x="40041" y="13272"/>
                  </a:lnTo>
                  <a:lnTo>
                    <a:pt x="40152" y="13328"/>
                  </a:lnTo>
                  <a:lnTo>
                    <a:pt x="40487" y="13328"/>
                  </a:lnTo>
                  <a:lnTo>
                    <a:pt x="40654" y="13272"/>
                  </a:lnTo>
                  <a:lnTo>
                    <a:pt x="40933" y="13105"/>
                  </a:lnTo>
                  <a:lnTo>
                    <a:pt x="41100" y="12826"/>
                  </a:lnTo>
                  <a:lnTo>
                    <a:pt x="41156" y="12659"/>
                  </a:lnTo>
                  <a:lnTo>
                    <a:pt x="41156" y="12492"/>
                  </a:lnTo>
                  <a:lnTo>
                    <a:pt x="41156" y="12324"/>
                  </a:lnTo>
                  <a:lnTo>
                    <a:pt x="41100" y="12213"/>
                  </a:lnTo>
                  <a:lnTo>
                    <a:pt x="40933" y="11934"/>
                  </a:lnTo>
                  <a:lnTo>
                    <a:pt x="40654" y="11767"/>
                  </a:lnTo>
                  <a:lnTo>
                    <a:pt x="40487" y="11711"/>
                  </a:lnTo>
                  <a:close/>
                  <a:moveTo>
                    <a:pt x="48517" y="11711"/>
                  </a:moveTo>
                  <a:lnTo>
                    <a:pt x="48350" y="11767"/>
                  </a:lnTo>
                  <a:lnTo>
                    <a:pt x="48127" y="11934"/>
                  </a:lnTo>
                  <a:lnTo>
                    <a:pt x="47904" y="12213"/>
                  </a:lnTo>
                  <a:lnTo>
                    <a:pt x="47904" y="12324"/>
                  </a:lnTo>
                  <a:lnTo>
                    <a:pt x="47848" y="12492"/>
                  </a:lnTo>
                  <a:lnTo>
                    <a:pt x="47904" y="12659"/>
                  </a:lnTo>
                  <a:lnTo>
                    <a:pt x="47904" y="12826"/>
                  </a:lnTo>
                  <a:lnTo>
                    <a:pt x="48127" y="13105"/>
                  </a:lnTo>
                  <a:lnTo>
                    <a:pt x="48350" y="13272"/>
                  </a:lnTo>
                  <a:lnTo>
                    <a:pt x="48517" y="13328"/>
                  </a:lnTo>
                  <a:lnTo>
                    <a:pt x="48852" y="13328"/>
                  </a:lnTo>
                  <a:lnTo>
                    <a:pt x="49019" y="13272"/>
                  </a:lnTo>
                  <a:lnTo>
                    <a:pt x="49298" y="13105"/>
                  </a:lnTo>
                  <a:lnTo>
                    <a:pt x="49465" y="12826"/>
                  </a:lnTo>
                  <a:lnTo>
                    <a:pt x="49521" y="12659"/>
                  </a:lnTo>
                  <a:lnTo>
                    <a:pt x="49521" y="12492"/>
                  </a:lnTo>
                  <a:lnTo>
                    <a:pt x="49521" y="12324"/>
                  </a:lnTo>
                  <a:lnTo>
                    <a:pt x="49465" y="12213"/>
                  </a:lnTo>
                  <a:lnTo>
                    <a:pt x="49298" y="11934"/>
                  </a:lnTo>
                  <a:lnTo>
                    <a:pt x="49019" y="11767"/>
                  </a:lnTo>
                  <a:lnTo>
                    <a:pt x="48852" y="11711"/>
                  </a:lnTo>
                  <a:close/>
                  <a:moveTo>
                    <a:pt x="51808" y="11711"/>
                  </a:moveTo>
                  <a:lnTo>
                    <a:pt x="51696" y="11767"/>
                  </a:lnTo>
                  <a:lnTo>
                    <a:pt x="51417" y="11934"/>
                  </a:lnTo>
                  <a:lnTo>
                    <a:pt x="51250" y="12213"/>
                  </a:lnTo>
                  <a:lnTo>
                    <a:pt x="51194" y="12324"/>
                  </a:lnTo>
                  <a:lnTo>
                    <a:pt x="51194" y="12492"/>
                  </a:lnTo>
                  <a:lnTo>
                    <a:pt x="51194" y="12659"/>
                  </a:lnTo>
                  <a:lnTo>
                    <a:pt x="51250" y="12826"/>
                  </a:lnTo>
                  <a:lnTo>
                    <a:pt x="51417" y="13105"/>
                  </a:lnTo>
                  <a:lnTo>
                    <a:pt x="51696" y="13272"/>
                  </a:lnTo>
                  <a:lnTo>
                    <a:pt x="51808" y="13328"/>
                  </a:lnTo>
                  <a:lnTo>
                    <a:pt x="52142" y="13328"/>
                  </a:lnTo>
                  <a:lnTo>
                    <a:pt x="52309" y="13272"/>
                  </a:lnTo>
                  <a:lnTo>
                    <a:pt x="52588" y="13105"/>
                  </a:lnTo>
                  <a:lnTo>
                    <a:pt x="52756" y="12826"/>
                  </a:lnTo>
                  <a:lnTo>
                    <a:pt x="52811" y="12659"/>
                  </a:lnTo>
                  <a:lnTo>
                    <a:pt x="52811" y="12492"/>
                  </a:lnTo>
                  <a:lnTo>
                    <a:pt x="52811" y="12324"/>
                  </a:lnTo>
                  <a:lnTo>
                    <a:pt x="52756" y="12213"/>
                  </a:lnTo>
                  <a:lnTo>
                    <a:pt x="52588" y="11934"/>
                  </a:lnTo>
                  <a:lnTo>
                    <a:pt x="52309" y="11767"/>
                  </a:lnTo>
                  <a:lnTo>
                    <a:pt x="52142" y="11711"/>
                  </a:lnTo>
                  <a:close/>
                  <a:moveTo>
                    <a:pt x="56938" y="11711"/>
                  </a:moveTo>
                  <a:lnTo>
                    <a:pt x="56771" y="11767"/>
                  </a:lnTo>
                  <a:lnTo>
                    <a:pt x="56492" y="11934"/>
                  </a:lnTo>
                  <a:lnTo>
                    <a:pt x="56325" y="12213"/>
                  </a:lnTo>
                  <a:lnTo>
                    <a:pt x="56269" y="12324"/>
                  </a:lnTo>
                  <a:lnTo>
                    <a:pt x="56269" y="12492"/>
                  </a:lnTo>
                  <a:lnTo>
                    <a:pt x="56269" y="12659"/>
                  </a:lnTo>
                  <a:lnTo>
                    <a:pt x="56325" y="12826"/>
                  </a:lnTo>
                  <a:lnTo>
                    <a:pt x="56492" y="13105"/>
                  </a:lnTo>
                  <a:lnTo>
                    <a:pt x="56771" y="13272"/>
                  </a:lnTo>
                  <a:lnTo>
                    <a:pt x="56938" y="13328"/>
                  </a:lnTo>
                  <a:lnTo>
                    <a:pt x="57273" y="13328"/>
                  </a:lnTo>
                  <a:lnTo>
                    <a:pt x="57440" y="13272"/>
                  </a:lnTo>
                  <a:lnTo>
                    <a:pt x="57663" y="13105"/>
                  </a:lnTo>
                  <a:lnTo>
                    <a:pt x="57830" y="12826"/>
                  </a:lnTo>
                  <a:lnTo>
                    <a:pt x="57886" y="12659"/>
                  </a:lnTo>
                  <a:lnTo>
                    <a:pt x="57942" y="12492"/>
                  </a:lnTo>
                  <a:lnTo>
                    <a:pt x="57886" y="12324"/>
                  </a:lnTo>
                  <a:lnTo>
                    <a:pt x="57830" y="12213"/>
                  </a:lnTo>
                  <a:lnTo>
                    <a:pt x="57663" y="11934"/>
                  </a:lnTo>
                  <a:lnTo>
                    <a:pt x="57440" y="11767"/>
                  </a:lnTo>
                  <a:lnTo>
                    <a:pt x="57273" y="11711"/>
                  </a:lnTo>
                  <a:close/>
                  <a:moveTo>
                    <a:pt x="62013" y="11711"/>
                  </a:moveTo>
                  <a:lnTo>
                    <a:pt x="61846" y="11767"/>
                  </a:lnTo>
                  <a:lnTo>
                    <a:pt x="61567" y="11934"/>
                  </a:lnTo>
                  <a:lnTo>
                    <a:pt x="61399" y="12213"/>
                  </a:lnTo>
                  <a:lnTo>
                    <a:pt x="61344" y="12324"/>
                  </a:lnTo>
                  <a:lnTo>
                    <a:pt x="61344" y="12492"/>
                  </a:lnTo>
                  <a:lnTo>
                    <a:pt x="61344" y="12659"/>
                  </a:lnTo>
                  <a:lnTo>
                    <a:pt x="61399" y="12826"/>
                  </a:lnTo>
                  <a:lnTo>
                    <a:pt x="61567" y="13105"/>
                  </a:lnTo>
                  <a:lnTo>
                    <a:pt x="61846" y="13272"/>
                  </a:lnTo>
                  <a:lnTo>
                    <a:pt x="62013" y="13328"/>
                  </a:lnTo>
                  <a:lnTo>
                    <a:pt x="62347" y="13328"/>
                  </a:lnTo>
                  <a:lnTo>
                    <a:pt x="62515" y="13272"/>
                  </a:lnTo>
                  <a:lnTo>
                    <a:pt x="62738" y="13105"/>
                  </a:lnTo>
                  <a:lnTo>
                    <a:pt x="62961" y="12826"/>
                  </a:lnTo>
                  <a:lnTo>
                    <a:pt x="62961" y="12659"/>
                  </a:lnTo>
                  <a:lnTo>
                    <a:pt x="63017" y="12492"/>
                  </a:lnTo>
                  <a:lnTo>
                    <a:pt x="62961" y="12324"/>
                  </a:lnTo>
                  <a:lnTo>
                    <a:pt x="62961" y="12213"/>
                  </a:lnTo>
                  <a:lnTo>
                    <a:pt x="62738" y="11934"/>
                  </a:lnTo>
                  <a:lnTo>
                    <a:pt x="62515" y="11767"/>
                  </a:lnTo>
                  <a:lnTo>
                    <a:pt x="62347" y="11711"/>
                  </a:lnTo>
                  <a:close/>
                  <a:moveTo>
                    <a:pt x="72051" y="11711"/>
                  </a:moveTo>
                  <a:lnTo>
                    <a:pt x="71884" y="11767"/>
                  </a:lnTo>
                  <a:lnTo>
                    <a:pt x="71605" y="11934"/>
                  </a:lnTo>
                  <a:lnTo>
                    <a:pt x="71438" y="12213"/>
                  </a:lnTo>
                  <a:lnTo>
                    <a:pt x="71382" y="12324"/>
                  </a:lnTo>
                  <a:lnTo>
                    <a:pt x="71382" y="12492"/>
                  </a:lnTo>
                  <a:lnTo>
                    <a:pt x="71382" y="12659"/>
                  </a:lnTo>
                  <a:lnTo>
                    <a:pt x="71438" y="12826"/>
                  </a:lnTo>
                  <a:lnTo>
                    <a:pt x="71605" y="13105"/>
                  </a:lnTo>
                  <a:lnTo>
                    <a:pt x="71884" y="13272"/>
                  </a:lnTo>
                  <a:lnTo>
                    <a:pt x="72051" y="13328"/>
                  </a:lnTo>
                  <a:lnTo>
                    <a:pt x="72386" y="13328"/>
                  </a:lnTo>
                  <a:lnTo>
                    <a:pt x="72553" y="13272"/>
                  </a:lnTo>
                  <a:lnTo>
                    <a:pt x="72776" y="13105"/>
                  </a:lnTo>
                  <a:lnTo>
                    <a:pt x="72999" y="12826"/>
                  </a:lnTo>
                  <a:lnTo>
                    <a:pt x="72999" y="12659"/>
                  </a:lnTo>
                  <a:lnTo>
                    <a:pt x="73055" y="12492"/>
                  </a:lnTo>
                  <a:lnTo>
                    <a:pt x="72999" y="12324"/>
                  </a:lnTo>
                  <a:lnTo>
                    <a:pt x="72999" y="12213"/>
                  </a:lnTo>
                  <a:lnTo>
                    <a:pt x="72776" y="11934"/>
                  </a:lnTo>
                  <a:lnTo>
                    <a:pt x="72553" y="11767"/>
                  </a:lnTo>
                  <a:lnTo>
                    <a:pt x="72386" y="11711"/>
                  </a:lnTo>
                  <a:close/>
                  <a:moveTo>
                    <a:pt x="80472" y="11711"/>
                  </a:moveTo>
                  <a:lnTo>
                    <a:pt x="80304" y="11767"/>
                  </a:lnTo>
                  <a:lnTo>
                    <a:pt x="80081" y="11934"/>
                  </a:lnTo>
                  <a:lnTo>
                    <a:pt x="79914" y="12213"/>
                  </a:lnTo>
                  <a:lnTo>
                    <a:pt x="79858" y="12324"/>
                  </a:lnTo>
                  <a:lnTo>
                    <a:pt x="79803" y="12492"/>
                  </a:lnTo>
                  <a:lnTo>
                    <a:pt x="79858" y="12659"/>
                  </a:lnTo>
                  <a:lnTo>
                    <a:pt x="79914" y="12826"/>
                  </a:lnTo>
                  <a:lnTo>
                    <a:pt x="80081" y="13105"/>
                  </a:lnTo>
                  <a:lnTo>
                    <a:pt x="80304" y="13272"/>
                  </a:lnTo>
                  <a:lnTo>
                    <a:pt x="80472" y="13328"/>
                  </a:lnTo>
                  <a:lnTo>
                    <a:pt x="80806" y="13328"/>
                  </a:lnTo>
                  <a:lnTo>
                    <a:pt x="80974" y="13272"/>
                  </a:lnTo>
                  <a:lnTo>
                    <a:pt x="81252" y="13105"/>
                  </a:lnTo>
                  <a:lnTo>
                    <a:pt x="81420" y="12826"/>
                  </a:lnTo>
                  <a:lnTo>
                    <a:pt x="81476" y="12659"/>
                  </a:lnTo>
                  <a:lnTo>
                    <a:pt x="81476" y="12492"/>
                  </a:lnTo>
                  <a:lnTo>
                    <a:pt x="81476" y="12324"/>
                  </a:lnTo>
                  <a:lnTo>
                    <a:pt x="81420" y="12213"/>
                  </a:lnTo>
                  <a:lnTo>
                    <a:pt x="81252" y="11934"/>
                  </a:lnTo>
                  <a:lnTo>
                    <a:pt x="80974" y="11767"/>
                  </a:lnTo>
                  <a:lnTo>
                    <a:pt x="80806" y="11711"/>
                  </a:lnTo>
                  <a:close/>
                  <a:moveTo>
                    <a:pt x="90621" y="11711"/>
                  </a:moveTo>
                  <a:lnTo>
                    <a:pt x="90510" y="11767"/>
                  </a:lnTo>
                  <a:lnTo>
                    <a:pt x="90231" y="11934"/>
                  </a:lnTo>
                  <a:lnTo>
                    <a:pt x="90064" y="12213"/>
                  </a:lnTo>
                  <a:lnTo>
                    <a:pt x="90008" y="12324"/>
                  </a:lnTo>
                  <a:lnTo>
                    <a:pt x="90008" y="12492"/>
                  </a:lnTo>
                  <a:lnTo>
                    <a:pt x="90008" y="12659"/>
                  </a:lnTo>
                  <a:lnTo>
                    <a:pt x="90064" y="12826"/>
                  </a:lnTo>
                  <a:lnTo>
                    <a:pt x="90231" y="13105"/>
                  </a:lnTo>
                  <a:lnTo>
                    <a:pt x="90510" y="13272"/>
                  </a:lnTo>
                  <a:lnTo>
                    <a:pt x="90621" y="13328"/>
                  </a:lnTo>
                  <a:lnTo>
                    <a:pt x="90956" y="13328"/>
                  </a:lnTo>
                  <a:lnTo>
                    <a:pt x="91123" y="13272"/>
                  </a:lnTo>
                  <a:lnTo>
                    <a:pt x="91402" y="13105"/>
                  </a:lnTo>
                  <a:lnTo>
                    <a:pt x="91569" y="12826"/>
                  </a:lnTo>
                  <a:lnTo>
                    <a:pt x="91625" y="12659"/>
                  </a:lnTo>
                  <a:lnTo>
                    <a:pt x="91625" y="12492"/>
                  </a:lnTo>
                  <a:lnTo>
                    <a:pt x="91625" y="12324"/>
                  </a:lnTo>
                  <a:lnTo>
                    <a:pt x="91569" y="12213"/>
                  </a:lnTo>
                  <a:lnTo>
                    <a:pt x="91402" y="11934"/>
                  </a:lnTo>
                  <a:lnTo>
                    <a:pt x="91123" y="11767"/>
                  </a:lnTo>
                  <a:lnTo>
                    <a:pt x="90956" y="11711"/>
                  </a:lnTo>
                  <a:close/>
                  <a:moveTo>
                    <a:pt x="98986" y="11711"/>
                  </a:moveTo>
                  <a:lnTo>
                    <a:pt x="98875" y="11767"/>
                  </a:lnTo>
                  <a:lnTo>
                    <a:pt x="98596" y="11934"/>
                  </a:lnTo>
                  <a:lnTo>
                    <a:pt x="98429" y="12213"/>
                  </a:lnTo>
                  <a:lnTo>
                    <a:pt x="98373" y="12324"/>
                  </a:lnTo>
                  <a:lnTo>
                    <a:pt x="98373" y="12492"/>
                  </a:lnTo>
                  <a:lnTo>
                    <a:pt x="98373" y="12659"/>
                  </a:lnTo>
                  <a:lnTo>
                    <a:pt x="98429" y="12826"/>
                  </a:lnTo>
                  <a:lnTo>
                    <a:pt x="98596" y="13105"/>
                  </a:lnTo>
                  <a:lnTo>
                    <a:pt x="98875" y="13272"/>
                  </a:lnTo>
                  <a:lnTo>
                    <a:pt x="98986" y="13328"/>
                  </a:lnTo>
                  <a:lnTo>
                    <a:pt x="99321" y="13328"/>
                  </a:lnTo>
                  <a:lnTo>
                    <a:pt x="99488" y="13272"/>
                  </a:lnTo>
                  <a:lnTo>
                    <a:pt x="99767" y="13105"/>
                  </a:lnTo>
                  <a:lnTo>
                    <a:pt x="99934" y="12826"/>
                  </a:lnTo>
                  <a:lnTo>
                    <a:pt x="99990" y="12659"/>
                  </a:lnTo>
                  <a:lnTo>
                    <a:pt x="99990" y="12492"/>
                  </a:lnTo>
                  <a:lnTo>
                    <a:pt x="99990" y="12324"/>
                  </a:lnTo>
                  <a:lnTo>
                    <a:pt x="99934" y="12213"/>
                  </a:lnTo>
                  <a:lnTo>
                    <a:pt x="99767" y="11934"/>
                  </a:lnTo>
                  <a:lnTo>
                    <a:pt x="99488" y="11767"/>
                  </a:lnTo>
                  <a:lnTo>
                    <a:pt x="99321" y="11711"/>
                  </a:lnTo>
                  <a:close/>
                  <a:moveTo>
                    <a:pt x="109080" y="11711"/>
                  </a:moveTo>
                  <a:lnTo>
                    <a:pt x="108969" y="11767"/>
                  </a:lnTo>
                  <a:lnTo>
                    <a:pt x="108690" y="11934"/>
                  </a:lnTo>
                  <a:lnTo>
                    <a:pt x="108523" y="12213"/>
                  </a:lnTo>
                  <a:lnTo>
                    <a:pt x="108467" y="12324"/>
                  </a:lnTo>
                  <a:lnTo>
                    <a:pt x="108467" y="12492"/>
                  </a:lnTo>
                  <a:lnTo>
                    <a:pt x="108467" y="12659"/>
                  </a:lnTo>
                  <a:lnTo>
                    <a:pt x="108523" y="12826"/>
                  </a:lnTo>
                  <a:lnTo>
                    <a:pt x="108690" y="13105"/>
                  </a:lnTo>
                  <a:lnTo>
                    <a:pt x="108969" y="13272"/>
                  </a:lnTo>
                  <a:lnTo>
                    <a:pt x="109080" y="13328"/>
                  </a:lnTo>
                  <a:lnTo>
                    <a:pt x="109415" y="13328"/>
                  </a:lnTo>
                  <a:lnTo>
                    <a:pt x="109582" y="13272"/>
                  </a:lnTo>
                  <a:lnTo>
                    <a:pt x="109861" y="13105"/>
                  </a:lnTo>
                  <a:lnTo>
                    <a:pt x="110028" y="12826"/>
                  </a:lnTo>
                  <a:lnTo>
                    <a:pt x="110084" y="12659"/>
                  </a:lnTo>
                  <a:lnTo>
                    <a:pt x="110084" y="12492"/>
                  </a:lnTo>
                  <a:lnTo>
                    <a:pt x="110084" y="12324"/>
                  </a:lnTo>
                  <a:lnTo>
                    <a:pt x="110028" y="12213"/>
                  </a:lnTo>
                  <a:lnTo>
                    <a:pt x="109861" y="11934"/>
                  </a:lnTo>
                  <a:lnTo>
                    <a:pt x="109582" y="11767"/>
                  </a:lnTo>
                  <a:lnTo>
                    <a:pt x="109415" y="11711"/>
                  </a:lnTo>
                  <a:close/>
                  <a:moveTo>
                    <a:pt x="112482" y="11711"/>
                  </a:moveTo>
                  <a:lnTo>
                    <a:pt x="112315" y="11767"/>
                  </a:lnTo>
                  <a:lnTo>
                    <a:pt x="112036" y="11934"/>
                  </a:lnTo>
                  <a:lnTo>
                    <a:pt x="111869" y="12213"/>
                  </a:lnTo>
                  <a:lnTo>
                    <a:pt x="111813" y="12324"/>
                  </a:lnTo>
                  <a:lnTo>
                    <a:pt x="111813" y="12492"/>
                  </a:lnTo>
                  <a:lnTo>
                    <a:pt x="111813" y="12659"/>
                  </a:lnTo>
                  <a:lnTo>
                    <a:pt x="111869" y="12826"/>
                  </a:lnTo>
                  <a:lnTo>
                    <a:pt x="112036" y="13105"/>
                  </a:lnTo>
                  <a:lnTo>
                    <a:pt x="112315" y="13272"/>
                  </a:lnTo>
                  <a:lnTo>
                    <a:pt x="112482" y="13328"/>
                  </a:lnTo>
                  <a:lnTo>
                    <a:pt x="112817" y="13328"/>
                  </a:lnTo>
                  <a:lnTo>
                    <a:pt x="112984" y="13272"/>
                  </a:lnTo>
                  <a:lnTo>
                    <a:pt x="113207" y="13105"/>
                  </a:lnTo>
                  <a:lnTo>
                    <a:pt x="113430" y="12826"/>
                  </a:lnTo>
                  <a:lnTo>
                    <a:pt x="113430" y="12659"/>
                  </a:lnTo>
                  <a:lnTo>
                    <a:pt x="113486" y="12492"/>
                  </a:lnTo>
                  <a:lnTo>
                    <a:pt x="113430" y="12324"/>
                  </a:lnTo>
                  <a:lnTo>
                    <a:pt x="113430" y="12213"/>
                  </a:lnTo>
                  <a:lnTo>
                    <a:pt x="113207" y="11934"/>
                  </a:lnTo>
                  <a:lnTo>
                    <a:pt x="112984" y="11767"/>
                  </a:lnTo>
                  <a:lnTo>
                    <a:pt x="112817" y="11711"/>
                  </a:lnTo>
                  <a:close/>
                  <a:moveTo>
                    <a:pt x="115828" y="11711"/>
                  </a:moveTo>
                  <a:lnTo>
                    <a:pt x="115661" y="11767"/>
                  </a:lnTo>
                  <a:lnTo>
                    <a:pt x="115438" y="11934"/>
                  </a:lnTo>
                  <a:lnTo>
                    <a:pt x="115270" y="12213"/>
                  </a:lnTo>
                  <a:lnTo>
                    <a:pt x="115215" y="12324"/>
                  </a:lnTo>
                  <a:lnTo>
                    <a:pt x="115159" y="12492"/>
                  </a:lnTo>
                  <a:lnTo>
                    <a:pt x="115215" y="12659"/>
                  </a:lnTo>
                  <a:lnTo>
                    <a:pt x="115270" y="12826"/>
                  </a:lnTo>
                  <a:lnTo>
                    <a:pt x="115438" y="13105"/>
                  </a:lnTo>
                  <a:lnTo>
                    <a:pt x="115661" y="13272"/>
                  </a:lnTo>
                  <a:lnTo>
                    <a:pt x="115828" y="13328"/>
                  </a:lnTo>
                  <a:lnTo>
                    <a:pt x="116163" y="13328"/>
                  </a:lnTo>
                  <a:lnTo>
                    <a:pt x="116330" y="13272"/>
                  </a:lnTo>
                  <a:lnTo>
                    <a:pt x="116609" y="13105"/>
                  </a:lnTo>
                  <a:lnTo>
                    <a:pt x="116776" y="12826"/>
                  </a:lnTo>
                  <a:lnTo>
                    <a:pt x="116832" y="12659"/>
                  </a:lnTo>
                  <a:lnTo>
                    <a:pt x="116832" y="12492"/>
                  </a:lnTo>
                  <a:lnTo>
                    <a:pt x="116832" y="12324"/>
                  </a:lnTo>
                  <a:lnTo>
                    <a:pt x="116776" y="12213"/>
                  </a:lnTo>
                  <a:lnTo>
                    <a:pt x="116609" y="11934"/>
                  </a:lnTo>
                  <a:lnTo>
                    <a:pt x="116330" y="11767"/>
                  </a:lnTo>
                  <a:lnTo>
                    <a:pt x="116163" y="11711"/>
                  </a:lnTo>
                  <a:close/>
                  <a:moveTo>
                    <a:pt x="120903" y="11711"/>
                  </a:moveTo>
                  <a:lnTo>
                    <a:pt x="120736" y="11767"/>
                  </a:lnTo>
                  <a:lnTo>
                    <a:pt x="120512" y="11934"/>
                  </a:lnTo>
                  <a:lnTo>
                    <a:pt x="120345" y="12213"/>
                  </a:lnTo>
                  <a:lnTo>
                    <a:pt x="120289" y="12324"/>
                  </a:lnTo>
                  <a:lnTo>
                    <a:pt x="120234" y="12492"/>
                  </a:lnTo>
                  <a:lnTo>
                    <a:pt x="120289" y="12659"/>
                  </a:lnTo>
                  <a:lnTo>
                    <a:pt x="120345" y="12826"/>
                  </a:lnTo>
                  <a:lnTo>
                    <a:pt x="120512" y="13105"/>
                  </a:lnTo>
                  <a:lnTo>
                    <a:pt x="120736" y="13272"/>
                  </a:lnTo>
                  <a:lnTo>
                    <a:pt x="120903" y="13328"/>
                  </a:lnTo>
                  <a:lnTo>
                    <a:pt x="121237" y="13328"/>
                  </a:lnTo>
                  <a:lnTo>
                    <a:pt x="121405" y="13272"/>
                  </a:lnTo>
                  <a:lnTo>
                    <a:pt x="121684" y="13105"/>
                  </a:lnTo>
                  <a:lnTo>
                    <a:pt x="121851" y="12826"/>
                  </a:lnTo>
                  <a:lnTo>
                    <a:pt x="121907" y="12659"/>
                  </a:lnTo>
                  <a:lnTo>
                    <a:pt x="121907" y="12492"/>
                  </a:lnTo>
                  <a:lnTo>
                    <a:pt x="121907" y="12324"/>
                  </a:lnTo>
                  <a:lnTo>
                    <a:pt x="121851" y="12213"/>
                  </a:lnTo>
                  <a:lnTo>
                    <a:pt x="121684" y="11934"/>
                  </a:lnTo>
                  <a:lnTo>
                    <a:pt x="121405" y="11767"/>
                  </a:lnTo>
                  <a:lnTo>
                    <a:pt x="121237" y="11711"/>
                  </a:lnTo>
                  <a:close/>
                  <a:moveTo>
                    <a:pt x="124249" y="11711"/>
                  </a:moveTo>
                  <a:lnTo>
                    <a:pt x="124082" y="11767"/>
                  </a:lnTo>
                  <a:lnTo>
                    <a:pt x="123803" y="11934"/>
                  </a:lnTo>
                  <a:lnTo>
                    <a:pt x="123635" y="12213"/>
                  </a:lnTo>
                  <a:lnTo>
                    <a:pt x="123580" y="12324"/>
                  </a:lnTo>
                  <a:lnTo>
                    <a:pt x="123580" y="12492"/>
                  </a:lnTo>
                  <a:lnTo>
                    <a:pt x="123580" y="12659"/>
                  </a:lnTo>
                  <a:lnTo>
                    <a:pt x="123635" y="12826"/>
                  </a:lnTo>
                  <a:lnTo>
                    <a:pt x="123803" y="13105"/>
                  </a:lnTo>
                  <a:lnTo>
                    <a:pt x="124082" y="13272"/>
                  </a:lnTo>
                  <a:lnTo>
                    <a:pt x="124249" y="13328"/>
                  </a:lnTo>
                  <a:lnTo>
                    <a:pt x="124583" y="13328"/>
                  </a:lnTo>
                  <a:lnTo>
                    <a:pt x="124751" y="13272"/>
                  </a:lnTo>
                  <a:lnTo>
                    <a:pt x="124974" y="13105"/>
                  </a:lnTo>
                  <a:lnTo>
                    <a:pt x="125197" y="12826"/>
                  </a:lnTo>
                  <a:lnTo>
                    <a:pt x="125253" y="12659"/>
                  </a:lnTo>
                  <a:lnTo>
                    <a:pt x="125253" y="12492"/>
                  </a:lnTo>
                  <a:lnTo>
                    <a:pt x="125253" y="12324"/>
                  </a:lnTo>
                  <a:lnTo>
                    <a:pt x="125197" y="12213"/>
                  </a:lnTo>
                  <a:lnTo>
                    <a:pt x="124974" y="11934"/>
                  </a:lnTo>
                  <a:lnTo>
                    <a:pt x="124751" y="11767"/>
                  </a:lnTo>
                  <a:lnTo>
                    <a:pt x="124583" y="11711"/>
                  </a:lnTo>
                  <a:close/>
                  <a:moveTo>
                    <a:pt x="136016" y="11711"/>
                  </a:moveTo>
                  <a:lnTo>
                    <a:pt x="135848" y="11767"/>
                  </a:lnTo>
                  <a:lnTo>
                    <a:pt x="135570" y="11934"/>
                  </a:lnTo>
                  <a:lnTo>
                    <a:pt x="135402" y="12213"/>
                  </a:lnTo>
                  <a:lnTo>
                    <a:pt x="135346" y="12324"/>
                  </a:lnTo>
                  <a:lnTo>
                    <a:pt x="135346" y="12492"/>
                  </a:lnTo>
                  <a:lnTo>
                    <a:pt x="135346" y="12659"/>
                  </a:lnTo>
                  <a:lnTo>
                    <a:pt x="135402" y="12826"/>
                  </a:lnTo>
                  <a:lnTo>
                    <a:pt x="135570" y="13105"/>
                  </a:lnTo>
                  <a:lnTo>
                    <a:pt x="135848" y="13272"/>
                  </a:lnTo>
                  <a:lnTo>
                    <a:pt x="136016" y="13328"/>
                  </a:lnTo>
                  <a:lnTo>
                    <a:pt x="136350" y="13328"/>
                  </a:lnTo>
                  <a:lnTo>
                    <a:pt x="136462" y="13272"/>
                  </a:lnTo>
                  <a:lnTo>
                    <a:pt x="136741" y="13105"/>
                  </a:lnTo>
                  <a:lnTo>
                    <a:pt x="136908" y="12826"/>
                  </a:lnTo>
                  <a:lnTo>
                    <a:pt x="136964" y="12659"/>
                  </a:lnTo>
                  <a:lnTo>
                    <a:pt x="137019" y="12492"/>
                  </a:lnTo>
                  <a:lnTo>
                    <a:pt x="136964" y="12324"/>
                  </a:lnTo>
                  <a:lnTo>
                    <a:pt x="136908" y="12213"/>
                  </a:lnTo>
                  <a:lnTo>
                    <a:pt x="136741" y="11934"/>
                  </a:lnTo>
                  <a:lnTo>
                    <a:pt x="136462" y="11767"/>
                  </a:lnTo>
                  <a:lnTo>
                    <a:pt x="136350" y="11711"/>
                  </a:lnTo>
                  <a:close/>
                  <a:moveTo>
                    <a:pt x="144325" y="11711"/>
                  </a:moveTo>
                  <a:lnTo>
                    <a:pt x="144158" y="11767"/>
                  </a:lnTo>
                  <a:lnTo>
                    <a:pt x="143935" y="11934"/>
                  </a:lnTo>
                  <a:lnTo>
                    <a:pt x="143712" y="12213"/>
                  </a:lnTo>
                  <a:lnTo>
                    <a:pt x="143656" y="12324"/>
                  </a:lnTo>
                  <a:lnTo>
                    <a:pt x="143656" y="12492"/>
                  </a:lnTo>
                  <a:lnTo>
                    <a:pt x="143656" y="12659"/>
                  </a:lnTo>
                  <a:lnTo>
                    <a:pt x="143712" y="12826"/>
                  </a:lnTo>
                  <a:lnTo>
                    <a:pt x="143935" y="13105"/>
                  </a:lnTo>
                  <a:lnTo>
                    <a:pt x="144158" y="13272"/>
                  </a:lnTo>
                  <a:lnTo>
                    <a:pt x="144325" y="13328"/>
                  </a:lnTo>
                  <a:lnTo>
                    <a:pt x="144660" y="13328"/>
                  </a:lnTo>
                  <a:lnTo>
                    <a:pt x="144827" y="13272"/>
                  </a:lnTo>
                  <a:lnTo>
                    <a:pt x="145106" y="13105"/>
                  </a:lnTo>
                  <a:lnTo>
                    <a:pt x="145273" y="12826"/>
                  </a:lnTo>
                  <a:lnTo>
                    <a:pt x="145329" y="12659"/>
                  </a:lnTo>
                  <a:lnTo>
                    <a:pt x="145329" y="12492"/>
                  </a:lnTo>
                  <a:lnTo>
                    <a:pt x="145329" y="12324"/>
                  </a:lnTo>
                  <a:lnTo>
                    <a:pt x="145273" y="12213"/>
                  </a:lnTo>
                  <a:lnTo>
                    <a:pt x="145106" y="11934"/>
                  </a:lnTo>
                  <a:lnTo>
                    <a:pt x="144827" y="11767"/>
                  </a:lnTo>
                  <a:lnTo>
                    <a:pt x="144660" y="11711"/>
                  </a:lnTo>
                  <a:close/>
                  <a:moveTo>
                    <a:pt x="147615" y="11711"/>
                  </a:moveTo>
                  <a:lnTo>
                    <a:pt x="147504" y="11767"/>
                  </a:lnTo>
                  <a:lnTo>
                    <a:pt x="147225" y="11934"/>
                  </a:lnTo>
                  <a:lnTo>
                    <a:pt x="147058" y="12213"/>
                  </a:lnTo>
                  <a:lnTo>
                    <a:pt x="147002" y="12324"/>
                  </a:lnTo>
                  <a:lnTo>
                    <a:pt x="147002" y="12492"/>
                  </a:lnTo>
                  <a:lnTo>
                    <a:pt x="147002" y="12659"/>
                  </a:lnTo>
                  <a:lnTo>
                    <a:pt x="147058" y="12826"/>
                  </a:lnTo>
                  <a:lnTo>
                    <a:pt x="147225" y="13105"/>
                  </a:lnTo>
                  <a:lnTo>
                    <a:pt x="147504" y="13272"/>
                  </a:lnTo>
                  <a:lnTo>
                    <a:pt x="147615" y="13328"/>
                  </a:lnTo>
                  <a:lnTo>
                    <a:pt x="147950" y="13328"/>
                  </a:lnTo>
                  <a:lnTo>
                    <a:pt x="148117" y="13272"/>
                  </a:lnTo>
                  <a:lnTo>
                    <a:pt x="148396" y="13105"/>
                  </a:lnTo>
                  <a:lnTo>
                    <a:pt x="148563" y="12826"/>
                  </a:lnTo>
                  <a:lnTo>
                    <a:pt x="148619" y="12659"/>
                  </a:lnTo>
                  <a:lnTo>
                    <a:pt x="148619" y="12492"/>
                  </a:lnTo>
                  <a:lnTo>
                    <a:pt x="148619" y="12324"/>
                  </a:lnTo>
                  <a:lnTo>
                    <a:pt x="148563" y="12213"/>
                  </a:lnTo>
                  <a:lnTo>
                    <a:pt x="148396" y="11934"/>
                  </a:lnTo>
                  <a:lnTo>
                    <a:pt x="148117" y="11767"/>
                  </a:lnTo>
                  <a:lnTo>
                    <a:pt x="147950" y="11711"/>
                  </a:lnTo>
                  <a:close/>
                  <a:moveTo>
                    <a:pt x="152746" y="11711"/>
                  </a:moveTo>
                  <a:lnTo>
                    <a:pt x="152578" y="11767"/>
                  </a:lnTo>
                  <a:lnTo>
                    <a:pt x="152300" y="11934"/>
                  </a:lnTo>
                  <a:lnTo>
                    <a:pt x="152132" y="12213"/>
                  </a:lnTo>
                  <a:lnTo>
                    <a:pt x="152077" y="12324"/>
                  </a:lnTo>
                  <a:lnTo>
                    <a:pt x="152077" y="12492"/>
                  </a:lnTo>
                  <a:lnTo>
                    <a:pt x="152077" y="12659"/>
                  </a:lnTo>
                  <a:lnTo>
                    <a:pt x="152132" y="12826"/>
                  </a:lnTo>
                  <a:lnTo>
                    <a:pt x="152300" y="13105"/>
                  </a:lnTo>
                  <a:lnTo>
                    <a:pt x="152578" y="13272"/>
                  </a:lnTo>
                  <a:lnTo>
                    <a:pt x="152746" y="13328"/>
                  </a:lnTo>
                  <a:lnTo>
                    <a:pt x="153080" y="13328"/>
                  </a:lnTo>
                  <a:lnTo>
                    <a:pt x="153192" y="13272"/>
                  </a:lnTo>
                  <a:lnTo>
                    <a:pt x="153471" y="13105"/>
                  </a:lnTo>
                  <a:lnTo>
                    <a:pt x="153638" y="12826"/>
                  </a:lnTo>
                  <a:lnTo>
                    <a:pt x="153694" y="12659"/>
                  </a:lnTo>
                  <a:lnTo>
                    <a:pt x="153694" y="12492"/>
                  </a:lnTo>
                  <a:lnTo>
                    <a:pt x="153694" y="12324"/>
                  </a:lnTo>
                  <a:lnTo>
                    <a:pt x="153638" y="12213"/>
                  </a:lnTo>
                  <a:lnTo>
                    <a:pt x="153471" y="11934"/>
                  </a:lnTo>
                  <a:lnTo>
                    <a:pt x="153192" y="11767"/>
                  </a:lnTo>
                  <a:lnTo>
                    <a:pt x="153080" y="11711"/>
                  </a:lnTo>
                  <a:close/>
                  <a:moveTo>
                    <a:pt x="157821" y="11711"/>
                  </a:moveTo>
                  <a:lnTo>
                    <a:pt x="157653" y="11767"/>
                  </a:lnTo>
                  <a:lnTo>
                    <a:pt x="157374" y="11934"/>
                  </a:lnTo>
                  <a:lnTo>
                    <a:pt x="157207" y="12213"/>
                  </a:lnTo>
                  <a:lnTo>
                    <a:pt x="157151" y="12324"/>
                  </a:lnTo>
                  <a:lnTo>
                    <a:pt x="157151" y="12492"/>
                  </a:lnTo>
                  <a:lnTo>
                    <a:pt x="157151" y="12659"/>
                  </a:lnTo>
                  <a:lnTo>
                    <a:pt x="157207" y="12826"/>
                  </a:lnTo>
                  <a:lnTo>
                    <a:pt x="157374" y="13105"/>
                  </a:lnTo>
                  <a:lnTo>
                    <a:pt x="157653" y="13272"/>
                  </a:lnTo>
                  <a:lnTo>
                    <a:pt x="157821" y="13328"/>
                  </a:lnTo>
                  <a:lnTo>
                    <a:pt x="158155" y="13328"/>
                  </a:lnTo>
                  <a:lnTo>
                    <a:pt x="158322" y="13272"/>
                  </a:lnTo>
                  <a:lnTo>
                    <a:pt x="158546" y="13105"/>
                  </a:lnTo>
                  <a:lnTo>
                    <a:pt x="158713" y="12826"/>
                  </a:lnTo>
                  <a:lnTo>
                    <a:pt x="158769" y="12659"/>
                  </a:lnTo>
                  <a:lnTo>
                    <a:pt x="158824" y="12492"/>
                  </a:lnTo>
                  <a:lnTo>
                    <a:pt x="158769" y="12324"/>
                  </a:lnTo>
                  <a:lnTo>
                    <a:pt x="158713" y="12213"/>
                  </a:lnTo>
                  <a:lnTo>
                    <a:pt x="158546" y="11934"/>
                  </a:lnTo>
                  <a:lnTo>
                    <a:pt x="158322" y="11767"/>
                  </a:lnTo>
                  <a:lnTo>
                    <a:pt x="158155" y="11711"/>
                  </a:lnTo>
                  <a:close/>
                  <a:moveTo>
                    <a:pt x="167859" y="11711"/>
                  </a:moveTo>
                  <a:lnTo>
                    <a:pt x="167691" y="11767"/>
                  </a:lnTo>
                  <a:lnTo>
                    <a:pt x="167412" y="11934"/>
                  </a:lnTo>
                  <a:lnTo>
                    <a:pt x="167245" y="12213"/>
                  </a:lnTo>
                  <a:lnTo>
                    <a:pt x="167189" y="12324"/>
                  </a:lnTo>
                  <a:lnTo>
                    <a:pt x="167189" y="12492"/>
                  </a:lnTo>
                  <a:lnTo>
                    <a:pt x="167189" y="12659"/>
                  </a:lnTo>
                  <a:lnTo>
                    <a:pt x="167245" y="12826"/>
                  </a:lnTo>
                  <a:lnTo>
                    <a:pt x="167412" y="13105"/>
                  </a:lnTo>
                  <a:lnTo>
                    <a:pt x="167691" y="13272"/>
                  </a:lnTo>
                  <a:lnTo>
                    <a:pt x="167859" y="13328"/>
                  </a:lnTo>
                  <a:lnTo>
                    <a:pt x="168193" y="13328"/>
                  </a:lnTo>
                  <a:lnTo>
                    <a:pt x="168361" y="13272"/>
                  </a:lnTo>
                  <a:lnTo>
                    <a:pt x="168584" y="13105"/>
                  </a:lnTo>
                  <a:lnTo>
                    <a:pt x="168751" y="12826"/>
                  </a:lnTo>
                  <a:lnTo>
                    <a:pt x="168807" y="12659"/>
                  </a:lnTo>
                  <a:lnTo>
                    <a:pt x="168862" y="12492"/>
                  </a:lnTo>
                  <a:lnTo>
                    <a:pt x="168807" y="12324"/>
                  </a:lnTo>
                  <a:lnTo>
                    <a:pt x="168751" y="12213"/>
                  </a:lnTo>
                  <a:lnTo>
                    <a:pt x="168584" y="11934"/>
                  </a:lnTo>
                  <a:lnTo>
                    <a:pt x="168361" y="11767"/>
                  </a:lnTo>
                  <a:lnTo>
                    <a:pt x="168193" y="11711"/>
                  </a:lnTo>
                  <a:close/>
                  <a:moveTo>
                    <a:pt x="176279" y="11711"/>
                  </a:moveTo>
                  <a:lnTo>
                    <a:pt x="176112" y="11767"/>
                  </a:lnTo>
                  <a:lnTo>
                    <a:pt x="175889" y="11934"/>
                  </a:lnTo>
                  <a:lnTo>
                    <a:pt x="175666" y="12213"/>
                  </a:lnTo>
                  <a:lnTo>
                    <a:pt x="175666" y="12324"/>
                  </a:lnTo>
                  <a:lnTo>
                    <a:pt x="175610" y="12492"/>
                  </a:lnTo>
                  <a:lnTo>
                    <a:pt x="175666" y="12659"/>
                  </a:lnTo>
                  <a:lnTo>
                    <a:pt x="175666" y="12826"/>
                  </a:lnTo>
                  <a:lnTo>
                    <a:pt x="175889" y="13105"/>
                  </a:lnTo>
                  <a:lnTo>
                    <a:pt x="176112" y="13272"/>
                  </a:lnTo>
                  <a:lnTo>
                    <a:pt x="176279" y="13328"/>
                  </a:lnTo>
                  <a:lnTo>
                    <a:pt x="176614" y="13328"/>
                  </a:lnTo>
                  <a:lnTo>
                    <a:pt x="176781" y="13272"/>
                  </a:lnTo>
                  <a:lnTo>
                    <a:pt x="177060" y="13105"/>
                  </a:lnTo>
                  <a:lnTo>
                    <a:pt x="177227" y="12826"/>
                  </a:lnTo>
                  <a:lnTo>
                    <a:pt x="177283" y="12659"/>
                  </a:lnTo>
                  <a:lnTo>
                    <a:pt x="177283" y="12492"/>
                  </a:lnTo>
                  <a:lnTo>
                    <a:pt x="177283" y="12324"/>
                  </a:lnTo>
                  <a:lnTo>
                    <a:pt x="177227" y="12213"/>
                  </a:lnTo>
                  <a:lnTo>
                    <a:pt x="177060" y="11934"/>
                  </a:lnTo>
                  <a:lnTo>
                    <a:pt x="176781" y="11767"/>
                  </a:lnTo>
                  <a:lnTo>
                    <a:pt x="176614" y="11711"/>
                  </a:lnTo>
                  <a:close/>
                  <a:moveTo>
                    <a:pt x="186429" y="11711"/>
                  </a:moveTo>
                  <a:lnTo>
                    <a:pt x="186317" y="11767"/>
                  </a:lnTo>
                  <a:lnTo>
                    <a:pt x="186039" y="11934"/>
                  </a:lnTo>
                  <a:lnTo>
                    <a:pt x="185871" y="12213"/>
                  </a:lnTo>
                  <a:lnTo>
                    <a:pt x="185816" y="12324"/>
                  </a:lnTo>
                  <a:lnTo>
                    <a:pt x="185760" y="12492"/>
                  </a:lnTo>
                  <a:lnTo>
                    <a:pt x="185816" y="12659"/>
                  </a:lnTo>
                  <a:lnTo>
                    <a:pt x="185871" y="12826"/>
                  </a:lnTo>
                  <a:lnTo>
                    <a:pt x="186039" y="13105"/>
                  </a:lnTo>
                  <a:lnTo>
                    <a:pt x="186317" y="13272"/>
                  </a:lnTo>
                  <a:lnTo>
                    <a:pt x="186429" y="13328"/>
                  </a:lnTo>
                  <a:lnTo>
                    <a:pt x="186764" y="13328"/>
                  </a:lnTo>
                  <a:lnTo>
                    <a:pt x="186931" y="13272"/>
                  </a:lnTo>
                  <a:lnTo>
                    <a:pt x="187210" y="13105"/>
                  </a:lnTo>
                  <a:lnTo>
                    <a:pt x="187377" y="12826"/>
                  </a:lnTo>
                  <a:lnTo>
                    <a:pt x="187433" y="12659"/>
                  </a:lnTo>
                  <a:lnTo>
                    <a:pt x="187433" y="12492"/>
                  </a:lnTo>
                  <a:lnTo>
                    <a:pt x="187433" y="12324"/>
                  </a:lnTo>
                  <a:lnTo>
                    <a:pt x="187377" y="12213"/>
                  </a:lnTo>
                  <a:lnTo>
                    <a:pt x="187210" y="11934"/>
                  </a:lnTo>
                  <a:lnTo>
                    <a:pt x="186931" y="11767"/>
                  </a:lnTo>
                  <a:lnTo>
                    <a:pt x="186764" y="11711"/>
                  </a:lnTo>
                  <a:close/>
                  <a:moveTo>
                    <a:pt x="194794" y="11711"/>
                  </a:moveTo>
                  <a:lnTo>
                    <a:pt x="194683" y="11767"/>
                  </a:lnTo>
                  <a:lnTo>
                    <a:pt x="194404" y="11934"/>
                  </a:lnTo>
                  <a:lnTo>
                    <a:pt x="194236" y="12213"/>
                  </a:lnTo>
                  <a:lnTo>
                    <a:pt x="194181" y="12324"/>
                  </a:lnTo>
                  <a:lnTo>
                    <a:pt x="194125" y="12492"/>
                  </a:lnTo>
                  <a:lnTo>
                    <a:pt x="194181" y="12659"/>
                  </a:lnTo>
                  <a:lnTo>
                    <a:pt x="194236" y="12826"/>
                  </a:lnTo>
                  <a:lnTo>
                    <a:pt x="194404" y="13105"/>
                  </a:lnTo>
                  <a:lnTo>
                    <a:pt x="194683" y="13272"/>
                  </a:lnTo>
                  <a:lnTo>
                    <a:pt x="194794" y="13328"/>
                  </a:lnTo>
                  <a:lnTo>
                    <a:pt x="195129" y="13328"/>
                  </a:lnTo>
                  <a:lnTo>
                    <a:pt x="195296" y="13272"/>
                  </a:lnTo>
                  <a:lnTo>
                    <a:pt x="195575" y="13105"/>
                  </a:lnTo>
                  <a:lnTo>
                    <a:pt x="195742" y="12826"/>
                  </a:lnTo>
                  <a:lnTo>
                    <a:pt x="195798" y="12659"/>
                  </a:lnTo>
                  <a:lnTo>
                    <a:pt x="195798" y="12492"/>
                  </a:lnTo>
                  <a:lnTo>
                    <a:pt x="195798" y="12324"/>
                  </a:lnTo>
                  <a:lnTo>
                    <a:pt x="195742" y="12213"/>
                  </a:lnTo>
                  <a:lnTo>
                    <a:pt x="195575" y="11934"/>
                  </a:lnTo>
                  <a:lnTo>
                    <a:pt x="195296" y="11767"/>
                  </a:lnTo>
                  <a:lnTo>
                    <a:pt x="195129" y="11711"/>
                  </a:lnTo>
                  <a:close/>
                  <a:moveTo>
                    <a:pt x="204888" y="11711"/>
                  </a:moveTo>
                  <a:lnTo>
                    <a:pt x="204776" y="11767"/>
                  </a:lnTo>
                  <a:lnTo>
                    <a:pt x="204498" y="11934"/>
                  </a:lnTo>
                  <a:lnTo>
                    <a:pt x="204330" y="12213"/>
                  </a:lnTo>
                  <a:lnTo>
                    <a:pt x="204274" y="12324"/>
                  </a:lnTo>
                  <a:lnTo>
                    <a:pt x="204274" y="12492"/>
                  </a:lnTo>
                  <a:lnTo>
                    <a:pt x="204274" y="12659"/>
                  </a:lnTo>
                  <a:lnTo>
                    <a:pt x="204330" y="12826"/>
                  </a:lnTo>
                  <a:lnTo>
                    <a:pt x="204498" y="13105"/>
                  </a:lnTo>
                  <a:lnTo>
                    <a:pt x="204776" y="13272"/>
                  </a:lnTo>
                  <a:lnTo>
                    <a:pt x="204888" y="13328"/>
                  </a:lnTo>
                  <a:lnTo>
                    <a:pt x="205222" y="13328"/>
                  </a:lnTo>
                  <a:lnTo>
                    <a:pt x="205390" y="13272"/>
                  </a:lnTo>
                  <a:lnTo>
                    <a:pt x="205669" y="13105"/>
                  </a:lnTo>
                  <a:lnTo>
                    <a:pt x="205836" y="12826"/>
                  </a:lnTo>
                  <a:lnTo>
                    <a:pt x="205892" y="12659"/>
                  </a:lnTo>
                  <a:lnTo>
                    <a:pt x="205892" y="12492"/>
                  </a:lnTo>
                  <a:lnTo>
                    <a:pt x="205892" y="12324"/>
                  </a:lnTo>
                  <a:lnTo>
                    <a:pt x="205836" y="12213"/>
                  </a:lnTo>
                  <a:lnTo>
                    <a:pt x="205669" y="11934"/>
                  </a:lnTo>
                  <a:lnTo>
                    <a:pt x="205390" y="11767"/>
                  </a:lnTo>
                  <a:lnTo>
                    <a:pt x="205222" y="11711"/>
                  </a:lnTo>
                  <a:close/>
                  <a:moveTo>
                    <a:pt x="208290" y="11711"/>
                  </a:moveTo>
                  <a:lnTo>
                    <a:pt x="208122" y="11767"/>
                  </a:lnTo>
                  <a:lnTo>
                    <a:pt x="207844" y="11934"/>
                  </a:lnTo>
                  <a:lnTo>
                    <a:pt x="207676" y="12213"/>
                  </a:lnTo>
                  <a:lnTo>
                    <a:pt x="207620" y="12324"/>
                  </a:lnTo>
                  <a:lnTo>
                    <a:pt x="207620" y="12492"/>
                  </a:lnTo>
                  <a:lnTo>
                    <a:pt x="207620" y="12659"/>
                  </a:lnTo>
                  <a:lnTo>
                    <a:pt x="207676" y="12826"/>
                  </a:lnTo>
                  <a:lnTo>
                    <a:pt x="207844" y="13105"/>
                  </a:lnTo>
                  <a:lnTo>
                    <a:pt x="208122" y="13272"/>
                  </a:lnTo>
                  <a:lnTo>
                    <a:pt x="208290" y="13328"/>
                  </a:lnTo>
                  <a:lnTo>
                    <a:pt x="208624" y="13328"/>
                  </a:lnTo>
                  <a:lnTo>
                    <a:pt x="208792" y="13272"/>
                  </a:lnTo>
                  <a:lnTo>
                    <a:pt x="209015" y="13105"/>
                  </a:lnTo>
                  <a:lnTo>
                    <a:pt x="209182" y="12826"/>
                  </a:lnTo>
                  <a:lnTo>
                    <a:pt x="209238" y="12659"/>
                  </a:lnTo>
                  <a:lnTo>
                    <a:pt x="209293" y="12492"/>
                  </a:lnTo>
                  <a:lnTo>
                    <a:pt x="209238" y="12324"/>
                  </a:lnTo>
                  <a:lnTo>
                    <a:pt x="209182" y="12213"/>
                  </a:lnTo>
                  <a:lnTo>
                    <a:pt x="209015" y="11934"/>
                  </a:lnTo>
                  <a:lnTo>
                    <a:pt x="208792" y="11767"/>
                  </a:lnTo>
                  <a:lnTo>
                    <a:pt x="208624" y="11711"/>
                  </a:lnTo>
                  <a:close/>
                  <a:moveTo>
                    <a:pt x="211636" y="11711"/>
                  </a:moveTo>
                  <a:lnTo>
                    <a:pt x="211468" y="11767"/>
                  </a:lnTo>
                  <a:lnTo>
                    <a:pt x="211245" y="11934"/>
                  </a:lnTo>
                  <a:lnTo>
                    <a:pt x="211022" y="12213"/>
                  </a:lnTo>
                  <a:lnTo>
                    <a:pt x="211022" y="12324"/>
                  </a:lnTo>
                  <a:lnTo>
                    <a:pt x="210966" y="12492"/>
                  </a:lnTo>
                  <a:lnTo>
                    <a:pt x="211022" y="12659"/>
                  </a:lnTo>
                  <a:lnTo>
                    <a:pt x="211022" y="12826"/>
                  </a:lnTo>
                  <a:lnTo>
                    <a:pt x="211245" y="13105"/>
                  </a:lnTo>
                  <a:lnTo>
                    <a:pt x="211468" y="13272"/>
                  </a:lnTo>
                  <a:lnTo>
                    <a:pt x="211636" y="13328"/>
                  </a:lnTo>
                  <a:lnTo>
                    <a:pt x="211970" y="13328"/>
                  </a:lnTo>
                  <a:lnTo>
                    <a:pt x="212138" y="13272"/>
                  </a:lnTo>
                  <a:lnTo>
                    <a:pt x="212416" y="13105"/>
                  </a:lnTo>
                  <a:lnTo>
                    <a:pt x="212584" y="12826"/>
                  </a:lnTo>
                  <a:lnTo>
                    <a:pt x="212639" y="12659"/>
                  </a:lnTo>
                  <a:lnTo>
                    <a:pt x="212639" y="12492"/>
                  </a:lnTo>
                  <a:lnTo>
                    <a:pt x="212639" y="12324"/>
                  </a:lnTo>
                  <a:lnTo>
                    <a:pt x="212584" y="12213"/>
                  </a:lnTo>
                  <a:lnTo>
                    <a:pt x="212416" y="11934"/>
                  </a:lnTo>
                  <a:lnTo>
                    <a:pt x="212138" y="11767"/>
                  </a:lnTo>
                  <a:lnTo>
                    <a:pt x="211970" y="11711"/>
                  </a:lnTo>
                  <a:close/>
                  <a:moveTo>
                    <a:pt x="216710" y="11711"/>
                  </a:moveTo>
                  <a:lnTo>
                    <a:pt x="216543" y="11767"/>
                  </a:lnTo>
                  <a:lnTo>
                    <a:pt x="216320" y="11934"/>
                  </a:lnTo>
                  <a:lnTo>
                    <a:pt x="216097" y="12213"/>
                  </a:lnTo>
                  <a:lnTo>
                    <a:pt x="216097" y="12324"/>
                  </a:lnTo>
                  <a:lnTo>
                    <a:pt x="216041" y="12492"/>
                  </a:lnTo>
                  <a:lnTo>
                    <a:pt x="216097" y="12659"/>
                  </a:lnTo>
                  <a:lnTo>
                    <a:pt x="216097" y="12826"/>
                  </a:lnTo>
                  <a:lnTo>
                    <a:pt x="216320" y="13105"/>
                  </a:lnTo>
                  <a:lnTo>
                    <a:pt x="216543" y="13272"/>
                  </a:lnTo>
                  <a:lnTo>
                    <a:pt x="216710" y="13328"/>
                  </a:lnTo>
                  <a:lnTo>
                    <a:pt x="217045" y="13328"/>
                  </a:lnTo>
                  <a:lnTo>
                    <a:pt x="217212" y="13272"/>
                  </a:lnTo>
                  <a:lnTo>
                    <a:pt x="217491" y="13105"/>
                  </a:lnTo>
                  <a:lnTo>
                    <a:pt x="217659" y="12826"/>
                  </a:lnTo>
                  <a:lnTo>
                    <a:pt x="217714" y="12659"/>
                  </a:lnTo>
                  <a:lnTo>
                    <a:pt x="217714" y="12492"/>
                  </a:lnTo>
                  <a:lnTo>
                    <a:pt x="217714" y="12324"/>
                  </a:lnTo>
                  <a:lnTo>
                    <a:pt x="217659" y="12213"/>
                  </a:lnTo>
                  <a:lnTo>
                    <a:pt x="217491" y="11934"/>
                  </a:lnTo>
                  <a:lnTo>
                    <a:pt x="217212" y="11767"/>
                  </a:lnTo>
                  <a:lnTo>
                    <a:pt x="217045" y="11711"/>
                  </a:lnTo>
                  <a:close/>
                  <a:moveTo>
                    <a:pt x="220057" y="11711"/>
                  </a:moveTo>
                  <a:lnTo>
                    <a:pt x="219889" y="11767"/>
                  </a:lnTo>
                  <a:lnTo>
                    <a:pt x="219610" y="11934"/>
                  </a:lnTo>
                  <a:lnTo>
                    <a:pt x="219443" y="12213"/>
                  </a:lnTo>
                  <a:lnTo>
                    <a:pt x="219387" y="12324"/>
                  </a:lnTo>
                  <a:lnTo>
                    <a:pt x="219387" y="12492"/>
                  </a:lnTo>
                  <a:lnTo>
                    <a:pt x="219387" y="12659"/>
                  </a:lnTo>
                  <a:lnTo>
                    <a:pt x="219443" y="12826"/>
                  </a:lnTo>
                  <a:lnTo>
                    <a:pt x="219610" y="13105"/>
                  </a:lnTo>
                  <a:lnTo>
                    <a:pt x="219889" y="13272"/>
                  </a:lnTo>
                  <a:lnTo>
                    <a:pt x="220057" y="13328"/>
                  </a:lnTo>
                  <a:lnTo>
                    <a:pt x="220391" y="13328"/>
                  </a:lnTo>
                  <a:lnTo>
                    <a:pt x="220558" y="13272"/>
                  </a:lnTo>
                  <a:lnTo>
                    <a:pt x="220781" y="13105"/>
                  </a:lnTo>
                  <a:lnTo>
                    <a:pt x="221005" y="12826"/>
                  </a:lnTo>
                  <a:lnTo>
                    <a:pt x="221005" y="12659"/>
                  </a:lnTo>
                  <a:lnTo>
                    <a:pt x="221060" y="12492"/>
                  </a:lnTo>
                  <a:lnTo>
                    <a:pt x="221005" y="12324"/>
                  </a:lnTo>
                  <a:lnTo>
                    <a:pt x="221005" y="12213"/>
                  </a:lnTo>
                  <a:lnTo>
                    <a:pt x="220781" y="11934"/>
                  </a:lnTo>
                  <a:lnTo>
                    <a:pt x="220558" y="11767"/>
                  </a:lnTo>
                  <a:lnTo>
                    <a:pt x="220391" y="11711"/>
                  </a:lnTo>
                  <a:close/>
                  <a:moveTo>
                    <a:pt x="231823" y="11711"/>
                  </a:moveTo>
                  <a:lnTo>
                    <a:pt x="231656" y="11767"/>
                  </a:lnTo>
                  <a:lnTo>
                    <a:pt x="231377" y="11934"/>
                  </a:lnTo>
                  <a:lnTo>
                    <a:pt x="231210" y="12213"/>
                  </a:lnTo>
                  <a:lnTo>
                    <a:pt x="231154" y="12324"/>
                  </a:lnTo>
                  <a:lnTo>
                    <a:pt x="231154" y="12492"/>
                  </a:lnTo>
                  <a:lnTo>
                    <a:pt x="231154" y="12659"/>
                  </a:lnTo>
                  <a:lnTo>
                    <a:pt x="231210" y="12826"/>
                  </a:lnTo>
                  <a:lnTo>
                    <a:pt x="231377" y="13105"/>
                  </a:lnTo>
                  <a:lnTo>
                    <a:pt x="231656" y="13272"/>
                  </a:lnTo>
                  <a:lnTo>
                    <a:pt x="231823" y="13328"/>
                  </a:lnTo>
                  <a:lnTo>
                    <a:pt x="232158" y="13328"/>
                  </a:lnTo>
                  <a:lnTo>
                    <a:pt x="232269" y="13272"/>
                  </a:lnTo>
                  <a:lnTo>
                    <a:pt x="232548" y="13105"/>
                  </a:lnTo>
                  <a:lnTo>
                    <a:pt x="232716" y="12826"/>
                  </a:lnTo>
                  <a:lnTo>
                    <a:pt x="232771" y="12659"/>
                  </a:lnTo>
                  <a:lnTo>
                    <a:pt x="232771" y="12492"/>
                  </a:lnTo>
                  <a:lnTo>
                    <a:pt x="232771" y="12324"/>
                  </a:lnTo>
                  <a:lnTo>
                    <a:pt x="232716" y="12213"/>
                  </a:lnTo>
                  <a:lnTo>
                    <a:pt x="232548" y="11934"/>
                  </a:lnTo>
                  <a:lnTo>
                    <a:pt x="232269" y="11767"/>
                  </a:lnTo>
                  <a:lnTo>
                    <a:pt x="232158" y="11711"/>
                  </a:lnTo>
                  <a:close/>
                  <a:moveTo>
                    <a:pt x="240133" y="11711"/>
                  </a:moveTo>
                  <a:lnTo>
                    <a:pt x="239965" y="11767"/>
                  </a:lnTo>
                  <a:lnTo>
                    <a:pt x="239742" y="11934"/>
                  </a:lnTo>
                  <a:lnTo>
                    <a:pt x="239519" y="12213"/>
                  </a:lnTo>
                  <a:lnTo>
                    <a:pt x="239519" y="12324"/>
                  </a:lnTo>
                  <a:lnTo>
                    <a:pt x="239463" y="12492"/>
                  </a:lnTo>
                  <a:lnTo>
                    <a:pt x="239519" y="12659"/>
                  </a:lnTo>
                  <a:lnTo>
                    <a:pt x="239519" y="12826"/>
                  </a:lnTo>
                  <a:lnTo>
                    <a:pt x="239742" y="13105"/>
                  </a:lnTo>
                  <a:lnTo>
                    <a:pt x="239965" y="13272"/>
                  </a:lnTo>
                  <a:lnTo>
                    <a:pt x="240133" y="13328"/>
                  </a:lnTo>
                  <a:lnTo>
                    <a:pt x="240467" y="13328"/>
                  </a:lnTo>
                  <a:lnTo>
                    <a:pt x="240635" y="13272"/>
                  </a:lnTo>
                  <a:lnTo>
                    <a:pt x="240913" y="13105"/>
                  </a:lnTo>
                  <a:lnTo>
                    <a:pt x="241081" y="12826"/>
                  </a:lnTo>
                  <a:lnTo>
                    <a:pt x="241136" y="12659"/>
                  </a:lnTo>
                  <a:lnTo>
                    <a:pt x="241136" y="12492"/>
                  </a:lnTo>
                  <a:lnTo>
                    <a:pt x="241136" y="12324"/>
                  </a:lnTo>
                  <a:lnTo>
                    <a:pt x="241081" y="12213"/>
                  </a:lnTo>
                  <a:lnTo>
                    <a:pt x="240913" y="11934"/>
                  </a:lnTo>
                  <a:lnTo>
                    <a:pt x="240635" y="11767"/>
                  </a:lnTo>
                  <a:lnTo>
                    <a:pt x="240467" y="11711"/>
                  </a:lnTo>
                  <a:close/>
                  <a:moveTo>
                    <a:pt x="243479" y="11711"/>
                  </a:moveTo>
                  <a:lnTo>
                    <a:pt x="243311" y="11767"/>
                  </a:lnTo>
                  <a:lnTo>
                    <a:pt x="243033" y="11934"/>
                  </a:lnTo>
                  <a:lnTo>
                    <a:pt x="242865" y="12213"/>
                  </a:lnTo>
                  <a:lnTo>
                    <a:pt x="242809" y="12324"/>
                  </a:lnTo>
                  <a:lnTo>
                    <a:pt x="242809" y="12492"/>
                  </a:lnTo>
                  <a:lnTo>
                    <a:pt x="242809" y="12659"/>
                  </a:lnTo>
                  <a:lnTo>
                    <a:pt x="242865" y="12826"/>
                  </a:lnTo>
                  <a:lnTo>
                    <a:pt x="243033" y="13105"/>
                  </a:lnTo>
                  <a:lnTo>
                    <a:pt x="243311" y="13272"/>
                  </a:lnTo>
                  <a:lnTo>
                    <a:pt x="243479" y="13328"/>
                  </a:lnTo>
                  <a:lnTo>
                    <a:pt x="243813" y="13328"/>
                  </a:lnTo>
                  <a:lnTo>
                    <a:pt x="243925" y="13272"/>
                  </a:lnTo>
                  <a:lnTo>
                    <a:pt x="244204" y="13105"/>
                  </a:lnTo>
                  <a:lnTo>
                    <a:pt x="244371" y="12826"/>
                  </a:lnTo>
                  <a:lnTo>
                    <a:pt x="244427" y="12659"/>
                  </a:lnTo>
                  <a:lnTo>
                    <a:pt x="244427" y="12492"/>
                  </a:lnTo>
                  <a:lnTo>
                    <a:pt x="244427" y="12324"/>
                  </a:lnTo>
                  <a:lnTo>
                    <a:pt x="244371" y="12213"/>
                  </a:lnTo>
                  <a:lnTo>
                    <a:pt x="244204" y="11934"/>
                  </a:lnTo>
                  <a:lnTo>
                    <a:pt x="243925" y="11767"/>
                  </a:lnTo>
                  <a:lnTo>
                    <a:pt x="243813" y="11711"/>
                  </a:lnTo>
                  <a:close/>
                  <a:moveTo>
                    <a:pt x="248553" y="11711"/>
                  </a:moveTo>
                  <a:lnTo>
                    <a:pt x="248386" y="11767"/>
                  </a:lnTo>
                  <a:lnTo>
                    <a:pt x="248107" y="11934"/>
                  </a:lnTo>
                  <a:lnTo>
                    <a:pt x="247940" y="12213"/>
                  </a:lnTo>
                  <a:lnTo>
                    <a:pt x="247884" y="12324"/>
                  </a:lnTo>
                  <a:lnTo>
                    <a:pt x="247884" y="12492"/>
                  </a:lnTo>
                  <a:lnTo>
                    <a:pt x="247884" y="12659"/>
                  </a:lnTo>
                  <a:lnTo>
                    <a:pt x="247940" y="12826"/>
                  </a:lnTo>
                  <a:lnTo>
                    <a:pt x="248107" y="13105"/>
                  </a:lnTo>
                  <a:lnTo>
                    <a:pt x="248386" y="13272"/>
                  </a:lnTo>
                  <a:lnTo>
                    <a:pt x="248553" y="13328"/>
                  </a:lnTo>
                  <a:lnTo>
                    <a:pt x="248888" y="13328"/>
                  </a:lnTo>
                  <a:lnTo>
                    <a:pt x="249055" y="13272"/>
                  </a:lnTo>
                  <a:lnTo>
                    <a:pt x="249278" y="13105"/>
                  </a:lnTo>
                  <a:lnTo>
                    <a:pt x="249446" y="12826"/>
                  </a:lnTo>
                  <a:lnTo>
                    <a:pt x="249501" y="12659"/>
                  </a:lnTo>
                  <a:lnTo>
                    <a:pt x="249557" y="12492"/>
                  </a:lnTo>
                  <a:lnTo>
                    <a:pt x="249501" y="12324"/>
                  </a:lnTo>
                  <a:lnTo>
                    <a:pt x="249446" y="12213"/>
                  </a:lnTo>
                  <a:lnTo>
                    <a:pt x="249278" y="11934"/>
                  </a:lnTo>
                  <a:lnTo>
                    <a:pt x="249055" y="11767"/>
                  </a:lnTo>
                  <a:lnTo>
                    <a:pt x="248888" y="11711"/>
                  </a:lnTo>
                  <a:close/>
                  <a:moveTo>
                    <a:pt x="253628" y="11711"/>
                  </a:moveTo>
                  <a:lnTo>
                    <a:pt x="253461" y="11767"/>
                  </a:lnTo>
                  <a:lnTo>
                    <a:pt x="253182" y="11934"/>
                  </a:lnTo>
                  <a:lnTo>
                    <a:pt x="253015" y="12213"/>
                  </a:lnTo>
                  <a:lnTo>
                    <a:pt x="252959" y="12324"/>
                  </a:lnTo>
                  <a:lnTo>
                    <a:pt x="252959" y="12492"/>
                  </a:lnTo>
                  <a:lnTo>
                    <a:pt x="252959" y="12659"/>
                  </a:lnTo>
                  <a:lnTo>
                    <a:pt x="253015" y="12826"/>
                  </a:lnTo>
                  <a:lnTo>
                    <a:pt x="253182" y="13105"/>
                  </a:lnTo>
                  <a:lnTo>
                    <a:pt x="253461" y="13272"/>
                  </a:lnTo>
                  <a:lnTo>
                    <a:pt x="253628" y="13328"/>
                  </a:lnTo>
                  <a:lnTo>
                    <a:pt x="253963" y="13328"/>
                  </a:lnTo>
                  <a:lnTo>
                    <a:pt x="254130" y="13272"/>
                  </a:lnTo>
                  <a:lnTo>
                    <a:pt x="254353" y="13105"/>
                  </a:lnTo>
                  <a:lnTo>
                    <a:pt x="254576" y="12826"/>
                  </a:lnTo>
                  <a:lnTo>
                    <a:pt x="254576" y="12659"/>
                  </a:lnTo>
                  <a:lnTo>
                    <a:pt x="254632" y="12492"/>
                  </a:lnTo>
                  <a:lnTo>
                    <a:pt x="254576" y="12324"/>
                  </a:lnTo>
                  <a:lnTo>
                    <a:pt x="254576" y="12213"/>
                  </a:lnTo>
                  <a:lnTo>
                    <a:pt x="254353" y="11934"/>
                  </a:lnTo>
                  <a:lnTo>
                    <a:pt x="254130" y="11767"/>
                  </a:lnTo>
                  <a:lnTo>
                    <a:pt x="253963" y="11711"/>
                  </a:lnTo>
                  <a:close/>
                  <a:moveTo>
                    <a:pt x="263666" y="11711"/>
                  </a:moveTo>
                  <a:lnTo>
                    <a:pt x="263499" y="11767"/>
                  </a:lnTo>
                  <a:lnTo>
                    <a:pt x="263220" y="11934"/>
                  </a:lnTo>
                  <a:lnTo>
                    <a:pt x="263053" y="12213"/>
                  </a:lnTo>
                  <a:lnTo>
                    <a:pt x="262997" y="12324"/>
                  </a:lnTo>
                  <a:lnTo>
                    <a:pt x="262997" y="12492"/>
                  </a:lnTo>
                  <a:lnTo>
                    <a:pt x="262997" y="12659"/>
                  </a:lnTo>
                  <a:lnTo>
                    <a:pt x="263053" y="12826"/>
                  </a:lnTo>
                  <a:lnTo>
                    <a:pt x="263220" y="13105"/>
                  </a:lnTo>
                  <a:lnTo>
                    <a:pt x="263499" y="13272"/>
                  </a:lnTo>
                  <a:lnTo>
                    <a:pt x="263666" y="13328"/>
                  </a:lnTo>
                  <a:lnTo>
                    <a:pt x="264001" y="13328"/>
                  </a:lnTo>
                  <a:lnTo>
                    <a:pt x="264168" y="13272"/>
                  </a:lnTo>
                  <a:lnTo>
                    <a:pt x="264391" y="13105"/>
                  </a:lnTo>
                  <a:lnTo>
                    <a:pt x="264614" y="12826"/>
                  </a:lnTo>
                  <a:lnTo>
                    <a:pt x="264670" y="12659"/>
                  </a:lnTo>
                  <a:lnTo>
                    <a:pt x="264670" y="12492"/>
                  </a:lnTo>
                  <a:lnTo>
                    <a:pt x="264670" y="12324"/>
                  </a:lnTo>
                  <a:lnTo>
                    <a:pt x="264614" y="12213"/>
                  </a:lnTo>
                  <a:lnTo>
                    <a:pt x="264391" y="11934"/>
                  </a:lnTo>
                  <a:lnTo>
                    <a:pt x="264168" y="11767"/>
                  </a:lnTo>
                  <a:lnTo>
                    <a:pt x="264001" y="11711"/>
                  </a:lnTo>
                  <a:close/>
                  <a:moveTo>
                    <a:pt x="272087" y="11711"/>
                  </a:moveTo>
                  <a:lnTo>
                    <a:pt x="271920" y="11767"/>
                  </a:lnTo>
                  <a:lnTo>
                    <a:pt x="271697" y="11934"/>
                  </a:lnTo>
                  <a:lnTo>
                    <a:pt x="271529" y="12213"/>
                  </a:lnTo>
                  <a:lnTo>
                    <a:pt x="271474" y="12324"/>
                  </a:lnTo>
                  <a:lnTo>
                    <a:pt x="271418" y="12492"/>
                  </a:lnTo>
                  <a:lnTo>
                    <a:pt x="271474" y="12659"/>
                  </a:lnTo>
                  <a:lnTo>
                    <a:pt x="271529" y="12826"/>
                  </a:lnTo>
                  <a:lnTo>
                    <a:pt x="271697" y="13105"/>
                  </a:lnTo>
                  <a:lnTo>
                    <a:pt x="271920" y="13272"/>
                  </a:lnTo>
                  <a:lnTo>
                    <a:pt x="272087" y="13328"/>
                  </a:lnTo>
                  <a:lnTo>
                    <a:pt x="272422" y="13328"/>
                  </a:lnTo>
                  <a:lnTo>
                    <a:pt x="272589" y="13272"/>
                  </a:lnTo>
                  <a:lnTo>
                    <a:pt x="272868" y="13105"/>
                  </a:lnTo>
                  <a:lnTo>
                    <a:pt x="273035" y="12826"/>
                  </a:lnTo>
                  <a:lnTo>
                    <a:pt x="273091" y="12659"/>
                  </a:lnTo>
                  <a:lnTo>
                    <a:pt x="273091" y="12492"/>
                  </a:lnTo>
                  <a:lnTo>
                    <a:pt x="273091" y="12324"/>
                  </a:lnTo>
                  <a:lnTo>
                    <a:pt x="273035" y="12213"/>
                  </a:lnTo>
                  <a:lnTo>
                    <a:pt x="272868" y="11934"/>
                  </a:lnTo>
                  <a:lnTo>
                    <a:pt x="272589" y="11767"/>
                  </a:lnTo>
                  <a:lnTo>
                    <a:pt x="272422" y="11711"/>
                  </a:lnTo>
                  <a:close/>
                  <a:moveTo>
                    <a:pt x="282292" y="11711"/>
                  </a:moveTo>
                  <a:lnTo>
                    <a:pt x="282125" y="11767"/>
                  </a:lnTo>
                  <a:lnTo>
                    <a:pt x="281846" y="11934"/>
                  </a:lnTo>
                  <a:lnTo>
                    <a:pt x="281679" y="12213"/>
                  </a:lnTo>
                  <a:lnTo>
                    <a:pt x="281623" y="12324"/>
                  </a:lnTo>
                  <a:lnTo>
                    <a:pt x="281623" y="12492"/>
                  </a:lnTo>
                  <a:lnTo>
                    <a:pt x="281623" y="12659"/>
                  </a:lnTo>
                  <a:lnTo>
                    <a:pt x="281679" y="12826"/>
                  </a:lnTo>
                  <a:lnTo>
                    <a:pt x="281846" y="13105"/>
                  </a:lnTo>
                  <a:lnTo>
                    <a:pt x="282125" y="13272"/>
                  </a:lnTo>
                  <a:lnTo>
                    <a:pt x="282292" y="13328"/>
                  </a:lnTo>
                  <a:lnTo>
                    <a:pt x="282571" y="13328"/>
                  </a:lnTo>
                  <a:lnTo>
                    <a:pt x="282739" y="13272"/>
                  </a:lnTo>
                  <a:lnTo>
                    <a:pt x="283017" y="13105"/>
                  </a:lnTo>
                  <a:lnTo>
                    <a:pt x="283185" y="12826"/>
                  </a:lnTo>
                  <a:lnTo>
                    <a:pt x="283241" y="12659"/>
                  </a:lnTo>
                  <a:lnTo>
                    <a:pt x="283241" y="12492"/>
                  </a:lnTo>
                  <a:lnTo>
                    <a:pt x="283241" y="12324"/>
                  </a:lnTo>
                  <a:lnTo>
                    <a:pt x="283185" y="12213"/>
                  </a:lnTo>
                  <a:lnTo>
                    <a:pt x="283017" y="11934"/>
                  </a:lnTo>
                  <a:lnTo>
                    <a:pt x="282739" y="11767"/>
                  </a:lnTo>
                  <a:lnTo>
                    <a:pt x="282571" y="11711"/>
                  </a:lnTo>
                  <a:close/>
                  <a:moveTo>
                    <a:pt x="35189" y="15057"/>
                  </a:moveTo>
                  <a:lnTo>
                    <a:pt x="35022" y="15113"/>
                  </a:lnTo>
                  <a:lnTo>
                    <a:pt x="34743" y="15280"/>
                  </a:lnTo>
                  <a:lnTo>
                    <a:pt x="34576" y="15559"/>
                  </a:lnTo>
                  <a:lnTo>
                    <a:pt x="34520" y="15670"/>
                  </a:lnTo>
                  <a:lnTo>
                    <a:pt x="34520" y="15838"/>
                  </a:lnTo>
                  <a:lnTo>
                    <a:pt x="34520" y="16005"/>
                  </a:lnTo>
                  <a:lnTo>
                    <a:pt x="34576" y="16172"/>
                  </a:lnTo>
                  <a:lnTo>
                    <a:pt x="34743" y="16451"/>
                  </a:lnTo>
                  <a:lnTo>
                    <a:pt x="35022" y="16618"/>
                  </a:lnTo>
                  <a:lnTo>
                    <a:pt x="35189" y="16674"/>
                  </a:lnTo>
                  <a:lnTo>
                    <a:pt x="35524" y="16674"/>
                  </a:lnTo>
                  <a:lnTo>
                    <a:pt x="35635" y="16618"/>
                  </a:lnTo>
                  <a:lnTo>
                    <a:pt x="35914" y="16451"/>
                  </a:lnTo>
                  <a:lnTo>
                    <a:pt x="36081" y="16172"/>
                  </a:lnTo>
                  <a:lnTo>
                    <a:pt x="36137" y="16005"/>
                  </a:lnTo>
                  <a:lnTo>
                    <a:pt x="36137" y="15838"/>
                  </a:lnTo>
                  <a:lnTo>
                    <a:pt x="36137" y="15670"/>
                  </a:lnTo>
                  <a:lnTo>
                    <a:pt x="36081" y="15559"/>
                  </a:lnTo>
                  <a:lnTo>
                    <a:pt x="35914" y="15280"/>
                  </a:lnTo>
                  <a:lnTo>
                    <a:pt x="35635" y="15113"/>
                  </a:lnTo>
                  <a:lnTo>
                    <a:pt x="35524" y="15057"/>
                  </a:lnTo>
                  <a:close/>
                  <a:moveTo>
                    <a:pt x="38535" y="15057"/>
                  </a:moveTo>
                  <a:lnTo>
                    <a:pt x="38368" y="15113"/>
                  </a:lnTo>
                  <a:lnTo>
                    <a:pt x="38089" y="15280"/>
                  </a:lnTo>
                  <a:lnTo>
                    <a:pt x="37922" y="15559"/>
                  </a:lnTo>
                  <a:lnTo>
                    <a:pt x="37866" y="15670"/>
                  </a:lnTo>
                  <a:lnTo>
                    <a:pt x="37866" y="15838"/>
                  </a:lnTo>
                  <a:lnTo>
                    <a:pt x="37866" y="16005"/>
                  </a:lnTo>
                  <a:lnTo>
                    <a:pt x="37922" y="16172"/>
                  </a:lnTo>
                  <a:lnTo>
                    <a:pt x="38089" y="16451"/>
                  </a:lnTo>
                  <a:lnTo>
                    <a:pt x="38368" y="16618"/>
                  </a:lnTo>
                  <a:lnTo>
                    <a:pt x="38535" y="16674"/>
                  </a:lnTo>
                  <a:lnTo>
                    <a:pt x="38870" y="16674"/>
                  </a:lnTo>
                  <a:lnTo>
                    <a:pt x="39037" y="16618"/>
                  </a:lnTo>
                  <a:lnTo>
                    <a:pt x="39260" y="16451"/>
                  </a:lnTo>
                  <a:lnTo>
                    <a:pt x="39483" y="16172"/>
                  </a:lnTo>
                  <a:lnTo>
                    <a:pt x="39539" y="16005"/>
                  </a:lnTo>
                  <a:lnTo>
                    <a:pt x="39539" y="15838"/>
                  </a:lnTo>
                  <a:lnTo>
                    <a:pt x="39539" y="15670"/>
                  </a:lnTo>
                  <a:lnTo>
                    <a:pt x="39483" y="15559"/>
                  </a:lnTo>
                  <a:lnTo>
                    <a:pt x="39260" y="15280"/>
                  </a:lnTo>
                  <a:lnTo>
                    <a:pt x="39037" y="15113"/>
                  </a:lnTo>
                  <a:lnTo>
                    <a:pt x="38870" y="15057"/>
                  </a:lnTo>
                  <a:close/>
                  <a:moveTo>
                    <a:pt x="41881" y="15057"/>
                  </a:moveTo>
                  <a:lnTo>
                    <a:pt x="41769" y="15113"/>
                  </a:lnTo>
                  <a:lnTo>
                    <a:pt x="41491" y="15280"/>
                  </a:lnTo>
                  <a:lnTo>
                    <a:pt x="41323" y="15559"/>
                  </a:lnTo>
                  <a:lnTo>
                    <a:pt x="41268" y="15670"/>
                  </a:lnTo>
                  <a:lnTo>
                    <a:pt x="41212" y="15838"/>
                  </a:lnTo>
                  <a:lnTo>
                    <a:pt x="41268" y="16005"/>
                  </a:lnTo>
                  <a:lnTo>
                    <a:pt x="41323" y="16172"/>
                  </a:lnTo>
                  <a:lnTo>
                    <a:pt x="41491" y="16451"/>
                  </a:lnTo>
                  <a:lnTo>
                    <a:pt x="41769" y="16618"/>
                  </a:lnTo>
                  <a:lnTo>
                    <a:pt x="41881" y="16674"/>
                  </a:lnTo>
                  <a:lnTo>
                    <a:pt x="42216" y="16674"/>
                  </a:lnTo>
                  <a:lnTo>
                    <a:pt x="42383" y="16618"/>
                  </a:lnTo>
                  <a:lnTo>
                    <a:pt x="42662" y="16451"/>
                  </a:lnTo>
                  <a:lnTo>
                    <a:pt x="42829" y="16172"/>
                  </a:lnTo>
                  <a:lnTo>
                    <a:pt x="42885" y="16005"/>
                  </a:lnTo>
                  <a:lnTo>
                    <a:pt x="42885" y="15838"/>
                  </a:lnTo>
                  <a:lnTo>
                    <a:pt x="42885" y="15670"/>
                  </a:lnTo>
                  <a:lnTo>
                    <a:pt x="42829" y="15559"/>
                  </a:lnTo>
                  <a:lnTo>
                    <a:pt x="42662" y="15280"/>
                  </a:lnTo>
                  <a:lnTo>
                    <a:pt x="42383" y="15113"/>
                  </a:lnTo>
                  <a:lnTo>
                    <a:pt x="42216" y="15057"/>
                  </a:lnTo>
                  <a:close/>
                  <a:moveTo>
                    <a:pt x="45227" y="15057"/>
                  </a:moveTo>
                  <a:lnTo>
                    <a:pt x="45060" y="15113"/>
                  </a:lnTo>
                  <a:lnTo>
                    <a:pt x="44781" y="15280"/>
                  </a:lnTo>
                  <a:lnTo>
                    <a:pt x="44614" y="15559"/>
                  </a:lnTo>
                  <a:lnTo>
                    <a:pt x="44558" y="15670"/>
                  </a:lnTo>
                  <a:lnTo>
                    <a:pt x="44558" y="15838"/>
                  </a:lnTo>
                  <a:lnTo>
                    <a:pt x="44558" y="16005"/>
                  </a:lnTo>
                  <a:lnTo>
                    <a:pt x="44614" y="16172"/>
                  </a:lnTo>
                  <a:lnTo>
                    <a:pt x="44781" y="16451"/>
                  </a:lnTo>
                  <a:lnTo>
                    <a:pt x="45060" y="16618"/>
                  </a:lnTo>
                  <a:lnTo>
                    <a:pt x="45227" y="16674"/>
                  </a:lnTo>
                  <a:lnTo>
                    <a:pt x="45562" y="16674"/>
                  </a:lnTo>
                  <a:lnTo>
                    <a:pt x="45729" y="16618"/>
                  </a:lnTo>
                  <a:lnTo>
                    <a:pt x="45952" y="16451"/>
                  </a:lnTo>
                  <a:lnTo>
                    <a:pt x="46175" y="16172"/>
                  </a:lnTo>
                  <a:lnTo>
                    <a:pt x="46175" y="16005"/>
                  </a:lnTo>
                  <a:lnTo>
                    <a:pt x="46231" y="15838"/>
                  </a:lnTo>
                  <a:lnTo>
                    <a:pt x="46175" y="15670"/>
                  </a:lnTo>
                  <a:lnTo>
                    <a:pt x="46175" y="15559"/>
                  </a:lnTo>
                  <a:lnTo>
                    <a:pt x="45952" y="15280"/>
                  </a:lnTo>
                  <a:lnTo>
                    <a:pt x="45729" y="15113"/>
                  </a:lnTo>
                  <a:lnTo>
                    <a:pt x="45562" y="15057"/>
                  </a:lnTo>
                  <a:close/>
                  <a:moveTo>
                    <a:pt x="50358" y="15001"/>
                  </a:moveTo>
                  <a:lnTo>
                    <a:pt x="50190" y="15057"/>
                  </a:lnTo>
                  <a:lnTo>
                    <a:pt x="50023" y="15113"/>
                  </a:lnTo>
                  <a:lnTo>
                    <a:pt x="49744" y="15280"/>
                  </a:lnTo>
                  <a:lnTo>
                    <a:pt x="49577" y="15559"/>
                  </a:lnTo>
                  <a:lnTo>
                    <a:pt x="49521" y="15670"/>
                  </a:lnTo>
                  <a:lnTo>
                    <a:pt x="49521" y="15838"/>
                  </a:lnTo>
                  <a:lnTo>
                    <a:pt x="49521" y="16005"/>
                  </a:lnTo>
                  <a:lnTo>
                    <a:pt x="49577" y="16172"/>
                  </a:lnTo>
                  <a:lnTo>
                    <a:pt x="49744" y="16451"/>
                  </a:lnTo>
                  <a:lnTo>
                    <a:pt x="50023" y="16618"/>
                  </a:lnTo>
                  <a:lnTo>
                    <a:pt x="50190" y="16674"/>
                  </a:lnTo>
                  <a:lnTo>
                    <a:pt x="50525" y="16674"/>
                  </a:lnTo>
                  <a:lnTo>
                    <a:pt x="50692" y="16618"/>
                  </a:lnTo>
                  <a:lnTo>
                    <a:pt x="50915" y="16451"/>
                  </a:lnTo>
                  <a:lnTo>
                    <a:pt x="51138" y="16172"/>
                  </a:lnTo>
                  <a:lnTo>
                    <a:pt x="51138" y="16005"/>
                  </a:lnTo>
                  <a:lnTo>
                    <a:pt x="51194" y="15838"/>
                  </a:lnTo>
                  <a:lnTo>
                    <a:pt x="51138" y="15670"/>
                  </a:lnTo>
                  <a:lnTo>
                    <a:pt x="51138" y="15559"/>
                  </a:lnTo>
                  <a:lnTo>
                    <a:pt x="50915" y="15280"/>
                  </a:lnTo>
                  <a:lnTo>
                    <a:pt x="50692" y="15113"/>
                  </a:lnTo>
                  <a:lnTo>
                    <a:pt x="50525" y="15057"/>
                  </a:lnTo>
                  <a:lnTo>
                    <a:pt x="50358" y="15001"/>
                  </a:lnTo>
                  <a:close/>
                  <a:moveTo>
                    <a:pt x="58778" y="15001"/>
                  </a:moveTo>
                  <a:lnTo>
                    <a:pt x="58611" y="15057"/>
                  </a:lnTo>
                  <a:lnTo>
                    <a:pt x="58444" y="15113"/>
                  </a:lnTo>
                  <a:lnTo>
                    <a:pt x="58221" y="15280"/>
                  </a:lnTo>
                  <a:lnTo>
                    <a:pt x="57998" y="15559"/>
                  </a:lnTo>
                  <a:lnTo>
                    <a:pt x="57998" y="15670"/>
                  </a:lnTo>
                  <a:lnTo>
                    <a:pt x="57942" y="15838"/>
                  </a:lnTo>
                  <a:lnTo>
                    <a:pt x="57998" y="16005"/>
                  </a:lnTo>
                  <a:lnTo>
                    <a:pt x="57998" y="16172"/>
                  </a:lnTo>
                  <a:lnTo>
                    <a:pt x="58221" y="16451"/>
                  </a:lnTo>
                  <a:lnTo>
                    <a:pt x="58444" y="16618"/>
                  </a:lnTo>
                  <a:lnTo>
                    <a:pt x="58611" y="16674"/>
                  </a:lnTo>
                  <a:lnTo>
                    <a:pt x="58946" y="16674"/>
                  </a:lnTo>
                  <a:lnTo>
                    <a:pt x="59113" y="16618"/>
                  </a:lnTo>
                  <a:lnTo>
                    <a:pt x="59392" y="16451"/>
                  </a:lnTo>
                  <a:lnTo>
                    <a:pt x="59559" y="16172"/>
                  </a:lnTo>
                  <a:lnTo>
                    <a:pt x="59615" y="16005"/>
                  </a:lnTo>
                  <a:lnTo>
                    <a:pt x="59615" y="15838"/>
                  </a:lnTo>
                  <a:lnTo>
                    <a:pt x="59615" y="15670"/>
                  </a:lnTo>
                  <a:lnTo>
                    <a:pt x="59559" y="15559"/>
                  </a:lnTo>
                  <a:lnTo>
                    <a:pt x="59392" y="15280"/>
                  </a:lnTo>
                  <a:lnTo>
                    <a:pt x="59113" y="15113"/>
                  </a:lnTo>
                  <a:lnTo>
                    <a:pt x="58946" y="15057"/>
                  </a:lnTo>
                  <a:lnTo>
                    <a:pt x="58778" y="15001"/>
                  </a:lnTo>
                  <a:close/>
                  <a:moveTo>
                    <a:pt x="63853" y="15001"/>
                  </a:moveTo>
                  <a:lnTo>
                    <a:pt x="63686" y="15057"/>
                  </a:lnTo>
                  <a:lnTo>
                    <a:pt x="63519" y="15113"/>
                  </a:lnTo>
                  <a:lnTo>
                    <a:pt x="63240" y="15280"/>
                  </a:lnTo>
                  <a:lnTo>
                    <a:pt x="63072" y="15559"/>
                  </a:lnTo>
                  <a:lnTo>
                    <a:pt x="63017" y="15670"/>
                  </a:lnTo>
                  <a:lnTo>
                    <a:pt x="63017" y="15838"/>
                  </a:lnTo>
                  <a:lnTo>
                    <a:pt x="63017" y="16005"/>
                  </a:lnTo>
                  <a:lnTo>
                    <a:pt x="63072" y="16172"/>
                  </a:lnTo>
                  <a:lnTo>
                    <a:pt x="63240" y="16451"/>
                  </a:lnTo>
                  <a:lnTo>
                    <a:pt x="63519" y="16618"/>
                  </a:lnTo>
                  <a:lnTo>
                    <a:pt x="63686" y="16674"/>
                  </a:lnTo>
                  <a:lnTo>
                    <a:pt x="64020" y="16674"/>
                  </a:lnTo>
                  <a:lnTo>
                    <a:pt x="64132" y="16618"/>
                  </a:lnTo>
                  <a:lnTo>
                    <a:pt x="64411" y="16451"/>
                  </a:lnTo>
                  <a:lnTo>
                    <a:pt x="64578" y="16172"/>
                  </a:lnTo>
                  <a:lnTo>
                    <a:pt x="64634" y="16005"/>
                  </a:lnTo>
                  <a:lnTo>
                    <a:pt x="64634" y="15838"/>
                  </a:lnTo>
                  <a:lnTo>
                    <a:pt x="64634" y="15670"/>
                  </a:lnTo>
                  <a:lnTo>
                    <a:pt x="64578" y="15559"/>
                  </a:lnTo>
                  <a:lnTo>
                    <a:pt x="64411" y="15280"/>
                  </a:lnTo>
                  <a:lnTo>
                    <a:pt x="64132" y="15113"/>
                  </a:lnTo>
                  <a:lnTo>
                    <a:pt x="64020" y="15057"/>
                  </a:lnTo>
                  <a:lnTo>
                    <a:pt x="63853" y="15001"/>
                  </a:lnTo>
                  <a:close/>
                  <a:moveTo>
                    <a:pt x="67143" y="15001"/>
                  </a:moveTo>
                  <a:lnTo>
                    <a:pt x="66976" y="15057"/>
                  </a:lnTo>
                  <a:lnTo>
                    <a:pt x="66809" y="15113"/>
                  </a:lnTo>
                  <a:lnTo>
                    <a:pt x="66586" y="15280"/>
                  </a:lnTo>
                  <a:lnTo>
                    <a:pt x="66363" y="15559"/>
                  </a:lnTo>
                  <a:lnTo>
                    <a:pt x="66363" y="15670"/>
                  </a:lnTo>
                  <a:lnTo>
                    <a:pt x="66307" y="15838"/>
                  </a:lnTo>
                  <a:lnTo>
                    <a:pt x="66363" y="16005"/>
                  </a:lnTo>
                  <a:lnTo>
                    <a:pt x="66363" y="16172"/>
                  </a:lnTo>
                  <a:lnTo>
                    <a:pt x="66586" y="16451"/>
                  </a:lnTo>
                  <a:lnTo>
                    <a:pt x="66809" y="16618"/>
                  </a:lnTo>
                  <a:lnTo>
                    <a:pt x="66976" y="16674"/>
                  </a:lnTo>
                  <a:lnTo>
                    <a:pt x="67311" y="16674"/>
                  </a:lnTo>
                  <a:lnTo>
                    <a:pt x="67478" y="16618"/>
                  </a:lnTo>
                  <a:lnTo>
                    <a:pt x="67757" y="16451"/>
                  </a:lnTo>
                  <a:lnTo>
                    <a:pt x="67924" y="16172"/>
                  </a:lnTo>
                  <a:lnTo>
                    <a:pt x="67980" y="16005"/>
                  </a:lnTo>
                  <a:lnTo>
                    <a:pt x="67980" y="15838"/>
                  </a:lnTo>
                  <a:lnTo>
                    <a:pt x="67980" y="15670"/>
                  </a:lnTo>
                  <a:lnTo>
                    <a:pt x="67924" y="15559"/>
                  </a:lnTo>
                  <a:lnTo>
                    <a:pt x="67757" y="15280"/>
                  </a:lnTo>
                  <a:lnTo>
                    <a:pt x="67478" y="15113"/>
                  </a:lnTo>
                  <a:lnTo>
                    <a:pt x="67311" y="15057"/>
                  </a:lnTo>
                  <a:lnTo>
                    <a:pt x="67143" y="15001"/>
                  </a:lnTo>
                  <a:close/>
                  <a:moveTo>
                    <a:pt x="72218" y="15001"/>
                  </a:moveTo>
                  <a:lnTo>
                    <a:pt x="72051" y="15057"/>
                  </a:lnTo>
                  <a:lnTo>
                    <a:pt x="71884" y="15113"/>
                  </a:lnTo>
                  <a:lnTo>
                    <a:pt x="71605" y="15280"/>
                  </a:lnTo>
                  <a:lnTo>
                    <a:pt x="71438" y="15559"/>
                  </a:lnTo>
                  <a:lnTo>
                    <a:pt x="71382" y="15670"/>
                  </a:lnTo>
                  <a:lnTo>
                    <a:pt x="71382" y="15838"/>
                  </a:lnTo>
                  <a:lnTo>
                    <a:pt x="71382" y="16005"/>
                  </a:lnTo>
                  <a:lnTo>
                    <a:pt x="71438" y="16172"/>
                  </a:lnTo>
                  <a:lnTo>
                    <a:pt x="71605" y="16451"/>
                  </a:lnTo>
                  <a:lnTo>
                    <a:pt x="71884" y="16618"/>
                  </a:lnTo>
                  <a:lnTo>
                    <a:pt x="72051" y="16674"/>
                  </a:lnTo>
                  <a:lnTo>
                    <a:pt x="72386" y="16674"/>
                  </a:lnTo>
                  <a:lnTo>
                    <a:pt x="72553" y="16618"/>
                  </a:lnTo>
                  <a:lnTo>
                    <a:pt x="72776" y="16451"/>
                  </a:lnTo>
                  <a:lnTo>
                    <a:pt x="72999" y="16172"/>
                  </a:lnTo>
                  <a:lnTo>
                    <a:pt x="72999" y="16005"/>
                  </a:lnTo>
                  <a:lnTo>
                    <a:pt x="73055" y="15838"/>
                  </a:lnTo>
                  <a:lnTo>
                    <a:pt x="72999" y="15670"/>
                  </a:lnTo>
                  <a:lnTo>
                    <a:pt x="72999" y="15559"/>
                  </a:lnTo>
                  <a:lnTo>
                    <a:pt x="72776" y="15280"/>
                  </a:lnTo>
                  <a:lnTo>
                    <a:pt x="72553" y="15113"/>
                  </a:lnTo>
                  <a:lnTo>
                    <a:pt x="72386" y="15057"/>
                  </a:lnTo>
                  <a:lnTo>
                    <a:pt x="72218" y="15001"/>
                  </a:lnTo>
                  <a:close/>
                  <a:moveTo>
                    <a:pt x="75508" y="15001"/>
                  </a:moveTo>
                  <a:lnTo>
                    <a:pt x="75341" y="15057"/>
                  </a:lnTo>
                  <a:lnTo>
                    <a:pt x="75230" y="15113"/>
                  </a:lnTo>
                  <a:lnTo>
                    <a:pt x="74951" y="15280"/>
                  </a:lnTo>
                  <a:lnTo>
                    <a:pt x="74784" y="15559"/>
                  </a:lnTo>
                  <a:lnTo>
                    <a:pt x="74728" y="15670"/>
                  </a:lnTo>
                  <a:lnTo>
                    <a:pt x="74728" y="15838"/>
                  </a:lnTo>
                  <a:lnTo>
                    <a:pt x="74728" y="16005"/>
                  </a:lnTo>
                  <a:lnTo>
                    <a:pt x="74784" y="16172"/>
                  </a:lnTo>
                  <a:lnTo>
                    <a:pt x="74951" y="16451"/>
                  </a:lnTo>
                  <a:lnTo>
                    <a:pt x="75230" y="16618"/>
                  </a:lnTo>
                  <a:lnTo>
                    <a:pt x="75341" y="16674"/>
                  </a:lnTo>
                  <a:lnTo>
                    <a:pt x="75676" y="16674"/>
                  </a:lnTo>
                  <a:lnTo>
                    <a:pt x="75843" y="16618"/>
                  </a:lnTo>
                  <a:lnTo>
                    <a:pt x="76122" y="16451"/>
                  </a:lnTo>
                  <a:lnTo>
                    <a:pt x="76289" y="16172"/>
                  </a:lnTo>
                  <a:lnTo>
                    <a:pt x="76345" y="16005"/>
                  </a:lnTo>
                  <a:lnTo>
                    <a:pt x="76345" y="15838"/>
                  </a:lnTo>
                  <a:lnTo>
                    <a:pt x="76345" y="15670"/>
                  </a:lnTo>
                  <a:lnTo>
                    <a:pt x="76289" y="15559"/>
                  </a:lnTo>
                  <a:lnTo>
                    <a:pt x="76122" y="15280"/>
                  </a:lnTo>
                  <a:lnTo>
                    <a:pt x="75843" y="15113"/>
                  </a:lnTo>
                  <a:lnTo>
                    <a:pt x="75676" y="15057"/>
                  </a:lnTo>
                  <a:lnTo>
                    <a:pt x="75508" y="15001"/>
                  </a:lnTo>
                  <a:close/>
                  <a:moveTo>
                    <a:pt x="78966" y="15001"/>
                  </a:moveTo>
                  <a:lnTo>
                    <a:pt x="78799" y="15057"/>
                  </a:lnTo>
                  <a:lnTo>
                    <a:pt x="78631" y="15113"/>
                  </a:lnTo>
                  <a:lnTo>
                    <a:pt x="78353" y="15280"/>
                  </a:lnTo>
                  <a:lnTo>
                    <a:pt x="78185" y="15559"/>
                  </a:lnTo>
                  <a:lnTo>
                    <a:pt x="78130" y="15670"/>
                  </a:lnTo>
                  <a:lnTo>
                    <a:pt x="78130" y="15838"/>
                  </a:lnTo>
                  <a:lnTo>
                    <a:pt x="78130" y="16005"/>
                  </a:lnTo>
                  <a:lnTo>
                    <a:pt x="78185" y="16172"/>
                  </a:lnTo>
                  <a:lnTo>
                    <a:pt x="78353" y="16451"/>
                  </a:lnTo>
                  <a:lnTo>
                    <a:pt x="78631" y="16618"/>
                  </a:lnTo>
                  <a:lnTo>
                    <a:pt x="78799" y="16674"/>
                  </a:lnTo>
                  <a:lnTo>
                    <a:pt x="79133" y="16674"/>
                  </a:lnTo>
                  <a:lnTo>
                    <a:pt x="79301" y="16618"/>
                  </a:lnTo>
                  <a:lnTo>
                    <a:pt x="79524" y="16451"/>
                  </a:lnTo>
                  <a:lnTo>
                    <a:pt x="79691" y="16172"/>
                  </a:lnTo>
                  <a:lnTo>
                    <a:pt x="79747" y="16005"/>
                  </a:lnTo>
                  <a:lnTo>
                    <a:pt x="79803" y="15838"/>
                  </a:lnTo>
                  <a:lnTo>
                    <a:pt x="79747" y="15670"/>
                  </a:lnTo>
                  <a:lnTo>
                    <a:pt x="79691" y="15559"/>
                  </a:lnTo>
                  <a:lnTo>
                    <a:pt x="79524" y="15280"/>
                  </a:lnTo>
                  <a:lnTo>
                    <a:pt x="79301" y="15113"/>
                  </a:lnTo>
                  <a:lnTo>
                    <a:pt x="79133" y="15057"/>
                  </a:lnTo>
                  <a:lnTo>
                    <a:pt x="78966" y="15001"/>
                  </a:lnTo>
                  <a:close/>
                  <a:moveTo>
                    <a:pt x="89004" y="15001"/>
                  </a:moveTo>
                  <a:lnTo>
                    <a:pt x="88837" y="15057"/>
                  </a:lnTo>
                  <a:lnTo>
                    <a:pt x="88670" y="15113"/>
                  </a:lnTo>
                  <a:lnTo>
                    <a:pt x="88391" y="15280"/>
                  </a:lnTo>
                  <a:lnTo>
                    <a:pt x="88223" y="15559"/>
                  </a:lnTo>
                  <a:lnTo>
                    <a:pt x="88168" y="15670"/>
                  </a:lnTo>
                  <a:lnTo>
                    <a:pt x="88168" y="15838"/>
                  </a:lnTo>
                  <a:lnTo>
                    <a:pt x="88168" y="16005"/>
                  </a:lnTo>
                  <a:lnTo>
                    <a:pt x="88223" y="16172"/>
                  </a:lnTo>
                  <a:lnTo>
                    <a:pt x="88391" y="16451"/>
                  </a:lnTo>
                  <a:lnTo>
                    <a:pt x="88670" y="16618"/>
                  </a:lnTo>
                  <a:lnTo>
                    <a:pt x="88837" y="16674"/>
                  </a:lnTo>
                  <a:lnTo>
                    <a:pt x="89171" y="16674"/>
                  </a:lnTo>
                  <a:lnTo>
                    <a:pt x="89339" y="16618"/>
                  </a:lnTo>
                  <a:lnTo>
                    <a:pt x="89562" y="16451"/>
                  </a:lnTo>
                  <a:lnTo>
                    <a:pt x="89729" y="16172"/>
                  </a:lnTo>
                  <a:lnTo>
                    <a:pt x="89785" y="16005"/>
                  </a:lnTo>
                  <a:lnTo>
                    <a:pt x="89841" y="15838"/>
                  </a:lnTo>
                  <a:lnTo>
                    <a:pt x="89785" y="15670"/>
                  </a:lnTo>
                  <a:lnTo>
                    <a:pt x="89729" y="15559"/>
                  </a:lnTo>
                  <a:lnTo>
                    <a:pt x="89562" y="15280"/>
                  </a:lnTo>
                  <a:lnTo>
                    <a:pt x="89339" y="15113"/>
                  </a:lnTo>
                  <a:lnTo>
                    <a:pt x="89171" y="15057"/>
                  </a:lnTo>
                  <a:lnTo>
                    <a:pt x="89004" y="15001"/>
                  </a:lnTo>
                  <a:close/>
                  <a:moveTo>
                    <a:pt x="130997" y="15057"/>
                  </a:moveTo>
                  <a:lnTo>
                    <a:pt x="130829" y="15113"/>
                  </a:lnTo>
                  <a:lnTo>
                    <a:pt x="130551" y="15280"/>
                  </a:lnTo>
                  <a:lnTo>
                    <a:pt x="130383" y="15559"/>
                  </a:lnTo>
                  <a:lnTo>
                    <a:pt x="130327" y="15670"/>
                  </a:lnTo>
                  <a:lnTo>
                    <a:pt x="130327" y="15838"/>
                  </a:lnTo>
                  <a:lnTo>
                    <a:pt x="130327" y="16005"/>
                  </a:lnTo>
                  <a:lnTo>
                    <a:pt x="130383" y="16172"/>
                  </a:lnTo>
                  <a:lnTo>
                    <a:pt x="130551" y="16451"/>
                  </a:lnTo>
                  <a:lnTo>
                    <a:pt x="130829" y="16618"/>
                  </a:lnTo>
                  <a:lnTo>
                    <a:pt x="130997" y="16674"/>
                  </a:lnTo>
                  <a:lnTo>
                    <a:pt x="131331" y="16674"/>
                  </a:lnTo>
                  <a:lnTo>
                    <a:pt x="131499" y="16618"/>
                  </a:lnTo>
                  <a:lnTo>
                    <a:pt x="131722" y="16451"/>
                  </a:lnTo>
                  <a:lnTo>
                    <a:pt x="131889" y="16172"/>
                  </a:lnTo>
                  <a:lnTo>
                    <a:pt x="131945" y="16005"/>
                  </a:lnTo>
                  <a:lnTo>
                    <a:pt x="132000" y="15838"/>
                  </a:lnTo>
                  <a:lnTo>
                    <a:pt x="131945" y="15670"/>
                  </a:lnTo>
                  <a:lnTo>
                    <a:pt x="131889" y="15559"/>
                  </a:lnTo>
                  <a:lnTo>
                    <a:pt x="131722" y="15280"/>
                  </a:lnTo>
                  <a:lnTo>
                    <a:pt x="131499" y="15113"/>
                  </a:lnTo>
                  <a:lnTo>
                    <a:pt x="131331" y="15057"/>
                  </a:lnTo>
                  <a:close/>
                  <a:moveTo>
                    <a:pt x="134343" y="15057"/>
                  </a:moveTo>
                  <a:lnTo>
                    <a:pt x="134175" y="15113"/>
                  </a:lnTo>
                  <a:lnTo>
                    <a:pt x="133952" y="15280"/>
                  </a:lnTo>
                  <a:lnTo>
                    <a:pt x="133729" y="15559"/>
                  </a:lnTo>
                  <a:lnTo>
                    <a:pt x="133729" y="15670"/>
                  </a:lnTo>
                  <a:lnTo>
                    <a:pt x="133673" y="15838"/>
                  </a:lnTo>
                  <a:lnTo>
                    <a:pt x="133729" y="16005"/>
                  </a:lnTo>
                  <a:lnTo>
                    <a:pt x="133729" y="16172"/>
                  </a:lnTo>
                  <a:lnTo>
                    <a:pt x="133952" y="16451"/>
                  </a:lnTo>
                  <a:lnTo>
                    <a:pt x="134175" y="16618"/>
                  </a:lnTo>
                  <a:lnTo>
                    <a:pt x="134343" y="16674"/>
                  </a:lnTo>
                  <a:lnTo>
                    <a:pt x="134677" y="16674"/>
                  </a:lnTo>
                  <a:lnTo>
                    <a:pt x="134845" y="16618"/>
                  </a:lnTo>
                  <a:lnTo>
                    <a:pt x="135123" y="16451"/>
                  </a:lnTo>
                  <a:lnTo>
                    <a:pt x="135291" y="16172"/>
                  </a:lnTo>
                  <a:lnTo>
                    <a:pt x="135346" y="16005"/>
                  </a:lnTo>
                  <a:lnTo>
                    <a:pt x="135346" y="15838"/>
                  </a:lnTo>
                  <a:lnTo>
                    <a:pt x="135346" y="15670"/>
                  </a:lnTo>
                  <a:lnTo>
                    <a:pt x="135291" y="15559"/>
                  </a:lnTo>
                  <a:lnTo>
                    <a:pt x="135123" y="15280"/>
                  </a:lnTo>
                  <a:lnTo>
                    <a:pt x="134845" y="15113"/>
                  </a:lnTo>
                  <a:lnTo>
                    <a:pt x="134677" y="15057"/>
                  </a:lnTo>
                  <a:close/>
                  <a:moveTo>
                    <a:pt x="137744" y="15057"/>
                  </a:moveTo>
                  <a:lnTo>
                    <a:pt x="137577" y="15113"/>
                  </a:lnTo>
                  <a:lnTo>
                    <a:pt x="137298" y="15280"/>
                  </a:lnTo>
                  <a:lnTo>
                    <a:pt x="137131" y="15559"/>
                  </a:lnTo>
                  <a:lnTo>
                    <a:pt x="137075" y="15670"/>
                  </a:lnTo>
                  <a:lnTo>
                    <a:pt x="137075" y="15838"/>
                  </a:lnTo>
                  <a:lnTo>
                    <a:pt x="137075" y="16005"/>
                  </a:lnTo>
                  <a:lnTo>
                    <a:pt x="137131" y="16172"/>
                  </a:lnTo>
                  <a:lnTo>
                    <a:pt x="137298" y="16451"/>
                  </a:lnTo>
                  <a:lnTo>
                    <a:pt x="137577" y="16618"/>
                  </a:lnTo>
                  <a:lnTo>
                    <a:pt x="137744" y="16674"/>
                  </a:lnTo>
                  <a:lnTo>
                    <a:pt x="138023" y="16674"/>
                  </a:lnTo>
                  <a:lnTo>
                    <a:pt x="138191" y="16618"/>
                  </a:lnTo>
                  <a:lnTo>
                    <a:pt x="138469" y="16451"/>
                  </a:lnTo>
                  <a:lnTo>
                    <a:pt x="138637" y="16172"/>
                  </a:lnTo>
                  <a:lnTo>
                    <a:pt x="138692" y="16005"/>
                  </a:lnTo>
                  <a:lnTo>
                    <a:pt x="138692" y="15838"/>
                  </a:lnTo>
                  <a:lnTo>
                    <a:pt x="138692" y="15670"/>
                  </a:lnTo>
                  <a:lnTo>
                    <a:pt x="138637" y="15559"/>
                  </a:lnTo>
                  <a:lnTo>
                    <a:pt x="138469" y="15280"/>
                  </a:lnTo>
                  <a:lnTo>
                    <a:pt x="138191" y="15113"/>
                  </a:lnTo>
                  <a:lnTo>
                    <a:pt x="138023" y="15057"/>
                  </a:lnTo>
                  <a:close/>
                  <a:moveTo>
                    <a:pt x="141035" y="15057"/>
                  </a:moveTo>
                  <a:lnTo>
                    <a:pt x="140867" y="15113"/>
                  </a:lnTo>
                  <a:lnTo>
                    <a:pt x="140644" y="15280"/>
                  </a:lnTo>
                  <a:lnTo>
                    <a:pt x="140421" y="15559"/>
                  </a:lnTo>
                  <a:lnTo>
                    <a:pt x="140365" y="15670"/>
                  </a:lnTo>
                  <a:lnTo>
                    <a:pt x="140365" y="15838"/>
                  </a:lnTo>
                  <a:lnTo>
                    <a:pt x="140365" y="16005"/>
                  </a:lnTo>
                  <a:lnTo>
                    <a:pt x="140421" y="16172"/>
                  </a:lnTo>
                  <a:lnTo>
                    <a:pt x="140644" y="16451"/>
                  </a:lnTo>
                  <a:lnTo>
                    <a:pt x="140867" y="16618"/>
                  </a:lnTo>
                  <a:lnTo>
                    <a:pt x="141035" y="16674"/>
                  </a:lnTo>
                  <a:lnTo>
                    <a:pt x="141369" y="16674"/>
                  </a:lnTo>
                  <a:lnTo>
                    <a:pt x="141537" y="16618"/>
                  </a:lnTo>
                  <a:lnTo>
                    <a:pt x="141815" y="16451"/>
                  </a:lnTo>
                  <a:lnTo>
                    <a:pt x="141983" y="16172"/>
                  </a:lnTo>
                  <a:lnTo>
                    <a:pt x="142039" y="16005"/>
                  </a:lnTo>
                  <a:lnTo>
                    <a:pt x="142039" y="15838"/>
                  </a:lnTo>
                  <a:lnTo>
                    <a:pt x="142039" y="15670"/>
                  </a:lnTo>
                  <a:lnTo>
                    <a:pt x="141983" y="15559"/>
                  </a:lnTo>
                  <a:lnTo>
                    <a:pt x="141815" y="15280"/>
                  </a:lnTo>
                  <a:lnTo>
                    <a:pt x="141537" y="15113"/>
                  </a:lnTo>
                  <a:lnTo>
                    <a:pt x="141369" y="15057"/>
                  </a:lnTo>
                  <a:close/>
                  <a:moveTo>
                    <a:pt x="146165" y="15001"/>
                  </a:moveTo>
                  <a:lnTo>
                    <a:pt x="145998" y="15057"/>
                  </a:lnTo>
                  <a:lnTo>
                    <a:pt x="145831" y="15113"/>
                  </a:lnTo>
                  <a:lnTo>
                    <a:pt x="145552" y="15280"/>
                  </a:lnTo>
                  <a:lnTo>
                    <a:pt x="145385" y="15559"/>
                  </a:lnTo>
                  <a:lnTo>
                    <a:pt x="145329" y="15670"/>
                  </a:lnTo>
                  <a:lnTo>
                    <a:pt x="145329" y="15838"/>
                  </a:lnTo>
                  <a:lnTo>
                    <a:pt x="145329" y="16005"/>
                  </a:lnTo>
                  <a:lnTo>
                    <a:pt x="145385" y="16172"/>
                  </a:lnTo>
                  <a:lnTo>
                    <a:pt x="145552" y="16451"/>
                  </a:lnTo>
                  <a:lnTo>
                    <a:pt x="145831" y="16618"/>
                  </a:lnTo>
                  <a:lnTo>
                    <a:pt x="145998" y="16674"/>
                  </a:lnTo>
                  <a:lnTo>
                    <a:pt x="146333" y="16674"/>
                  </a:lnTo>
                  <a:lnTo>
                    <a:pt x="146444" y="16618"/>
                  </a:lnTo>
                  <a:lnTo>
                    <a:pt x="146723" y="16451"/>
                  </a:lnTo>
                  <a:lnTo>
                    <a:pt x="146890" y="16172"/>
                  </a:lnTo>
                  <a:lnTo>
                    <a:pt x="146946" y="16005"/>
                  </a:lnTo>
                  <a:lnTo>
                    <a:pt x="147002" y="15838"/>
                  </a:lnTo>
                  <a:lnTo>
                    <a:pt x="146946" y="15670"/>
                  </a:lnTo>
                  <a:lnTo>
                    <a:pt x="146890" y="15559"/>
                  </a:lnTo>
                  <a:lnTo>
                    <a:pt x="146723" y="15280"/>
                  </a:lnTo>
                  <a:lnTo>
                    <a:pt x="146444" y="15113"/>
                  </a:lnTo>
                  <a:lnTo>
                    <a:pt x="146333" y="15057"/>
                  </a:lnTo>
                  <a:lnTo>
                    <a:pt x="146165" y="15001"/>
                  </a:lnTo>
                  <a:close/>
                  <a:moveTo>
                    <a:pt x="154586" y="15001"/>
                  </a:moveTo>
                  <a:lnTo>
                    <a:pt x="154419" y="15057"/>
                  </a:lnTo>
                  <a:lnTo>
                    <a:pt x="154251" y="15113"/>
                  </a:lnTo>
                  <a:lnTo>
                    <a:pt x="154028" y="15280"/>
                  </a:lnTo>
                  <a:lnTo>
                    <a:pt x="153805" y="15559"/>
                  </a:lnTo>
                  <a:lnTo>
                    <a:pt x="153750" y="15670"/>
                  </a:lnTo>
                  <a:lnTo>
                    <a:pt x="153750" y="15838"/>
                  </a:lnTo>
                  <a:lnTo>
                    <a:pt x="153750" y="16005"/>
                  </a:lnTo>
                  <a:lnTo>
                    <a:pt x="153805" y="16172"/>
                  </a:lnTo>
                  <a:lnTo>
                    <a:pt x="154028" y="16451"/>
                  </a:lnTo>
                  <a:lnTo>
                    <a:pt x="154251" y="16618"/>
                  </a:lnTo>
                  <a:lnTo>
                    <a:pt x="154419" y="16674"/>
                  </a:lnTo>
                  <a:lnTo>
                    <a:pt x="154753" y="16674"/>
                  </a:lnTo>
                  <a:lnTo>
                    <a:pt x="154921" y="16618"/>
                  </a:lnTo>
                  <a:lnTo>
                    <a:pt x="155200" y="16451"/>
                  </a:lnTo>
                  <a:lnTo>
                    <a:pt x="155367" y="16172"/>
                  </a:lnTo>
                  <a:lnTo>
                    <a:pt x="155423" y="16005"/>
                  </a:lnTo>
                  <a:lnTo>
                    <a:pt x="155423" y="15838"/>
                  </a:lnTo>
                  <a:lnTo>
                    <a:pt x="155423" y="15670"/>
                  </a:lnTo>
                  <a:lnTo>
                    <a:pt x="155367" y="15559"/>
                  </a:lnTo>
                  <a:lnTo>
                    <a:pt x="155200" y="15280"/>
                  </a:lnTo>
                  <a:lnTo>
                    <a:pt x="154921" y="15113"/>
                  </a:lnTo>
                  <a:lnTo>
                    <a:pt x="154753" y="15057"/>
                  </a:lnTo>
                  <a:lnTo>
                    <a:pt x="154586" y="15001"/>
                  </a:lnTo>
                  <a:close/>
                  <a:moveTo>
                    <a:pt x="159605" y="15001"/>
                  </a:moveTo>
                  <a:lnTo>
                    <a:pt x="159438" y="15057"/>
                  </a:lnTo>
                  <a:lnTo>
                    <a:pt x="159326" y="15113"/>
                  </a:lnTo>
                  <a:lnTo>
                    <a:pt x="159047" y="15280"/>
                  </a:lnTo>
                  <a:lnTo>
                    <a:pt x="158880" y="15559"/>
                  </a:lnTo>
                  <a:lnTo>
                    <a:pt x="158824" y="15670"/>
                  </a:lnTo>
                  <a:lnTo>
                    <a:pt x="158824" y="15838"/>
                  </a:lnTo>
                  <a:lnTo>
                    <a:pt x="158824" y="16005"/>
                  </a:lnTo>
                  <a:lnTo>
                    <a:pt x="158880" y="16172"/>
                  </a:lnTo>
                  <a:lnTo>
                    <a:pt x="159047" y="16451"/>
                  </a:lnTo>
                  <a:lnTo>
                    <a:pt x="159326" y="16618"/>
                  </a:lnTo>
                  <a:lnTo>
                    <a:pt x="159438" y="16674"/>
                  </a:lnTo>
                  <a:lnTo>
                    <a:pt x="159772" y="16674"/>
                  </a:lnTo>
                  <a:lnTo>
                    <a:pt x="159940" y="16618"/>
                  </a:lnTo>
                  <a:lnTo>
                    <a:pt x="160219" y="16451"/>
                  </a:lnTo>
                  <a:lnTo>
                    <a:pt x="160386" y="16172"/>
                  </a:lnTo>
                  <a:lnTo>
                    <a:pt x="160442" y="16005"/>
                  </a:lnTo>
                  <a:lnTo>
                    <a:pt x="160442" y="15838"/>
                  </a:lnTo>
                  <a:lnTo>
                    <a:pt x="160442" y="15670"/>
                  </a:lnTo>
                  <a:lnTo>
                    <a:pt x="160386" y="15559"/>
                  </a:lnTo>
                  <a:lnTo>
                    <a:pt x="160219" y="15280"/>
                  </a:lnTo>
                  <a:lnTo>
                    <a:pt x="159940" y="15113"/>
                  </a:lnTo>
                  <a:lnTo>
                    <a:pt x="159772" y="15057"/>
                  </a:lnTo>
                  <a:lnTo>
                    <a:pt x="159605" y="15001"/>
                  </a:lnTo>
                  <a:close/>
                  <a:moveTo>
                    <a:pt x="162951" y="15001"/>
                  </a:moveTo>
                  <a:lnTo>
                    <a:pt x="162784" y="15057"/>
                  </a:lnTo>
                  <a:lnTo>
                    <a:pt x="162617" y="15113"/>
                  </a:lnTo>
                  <a:lnTo>
                    <a:pt x="162338" y="15280"/>
                  </a:lnTo>
                  <a:lnTo>
                    <a:pt x="162170" y="15559"/>
                  </a:lnTo>
                  <a:lnTo>
                    <a:pt x="162115" y="15670"/>
                  </a:lnTo>
                  <a:lnTo>
                    <a:pt x="162115" y="15838"/>
                  </a:lnTo>
                  <a:lnTo>
                    <a:pt x="162115" y="16005"/>
                  </a:lnTo>
                  <a:lnTo>
                    <a:pt x="162170" y="16172"/>
                  </a:lnTo>
                  <a:lnTo>
                    <a:pt x="162338" y="16451"/>
                  </a:lnTo>
                  <a:lnTo>
                    <a:pt x="162617" y="16618"/>
                  </a:lnTo>
                  <a:lnTo>
                    <a:pt x="162784" y="16674"/>
                  </a:lnTo>
                  <a:lnTo>
                    <a:pt x="163118" y="16674"/>
                  </a:lnTo>
                  <a:lnTo>
                    <a:pt x="163286" y="16618"/>
                  </a:lnTo>
                  <a:lnTo>
                    <a:pt x="163509" y="16451"/>
                  </a:lnTo>
                  <a:lnTo>
                    <a:pt x="163732" y="16172"/>
                  </a:lnTo>
                  <a:lnTo>
                    <a:pt x="163788" y="16005"/>
                  </a:lnTo>
                  <a:lnTo>
                    <a:pt x="163788" y="15838"/>
                  </a:lnTo>
                  <a:lnTo>
                    <a:pt x="163788" y="15670"/>
                  </a:lnTo>
                  <a:lnTo>
                    <a:pt x="163732" y="15559"/>
                  </a:lnTo>
                  <a:lnTo>
                    <a:pt x="163509" y="15280"/>
                  </a:lnTo>
                  <a:lnTo>
                    <a:pt x="163286" y="15113"/>
                  </a:lnTo>
                  <a:lnTo>
                    <a:pt x="163118" y="15057"/>
                  </a:lnTo>
                  <a:lnTo>
                    <a:pt x="162951" y="15001"/>
                  </a:lnTo>
                  <a:close/>
                  <a:moveTo>
                    <a:pt x="168026" y="15001"/>
                  </a:moveTo>
                  <a:lnTo>
                    <a:pt x="167859" y="15057"/>
                  </a:lnTo>
                  <a:lnTo>
                    <a:pt x="167691" y="15113"/>
                  </a:lnTo>
                  <a:lnTo>
                    <a:pt x="167412" y="15280"/>
                  </a:lnTo>
                  <a:lnTo>
                    <a:pt x="167245" y="15559"/>
                  </a:lnTo>
                  <a:lnTo>
                    <a:pt x="167189" y="15670"/>
                  </a:lnTo>
                  <a:lnTo>
                    <a:pt x="167189" y="15838"/>
                  </a:lnTo>
                  <a:lnTo>
                    <a:pt x="167189" y="16005"/>
                  </a:lnTo>
                  <a:lnTo>
                    <a:pt x="167245" y="16172"/>
                  </a:lnTo>
                  <a:lnTo>
                    <a:pt x="167412" y="16451"/>
                  </a:lnTo>
                  <a:lnTo>
                    <a:pt x="167691" y="16618"/>
                  </a:lnTo>
                  <a:lnTo>
                    <a:pt x="167859" y="16674"/>
                  </a:lnTo>
                  <a:lnTo>
                    <a:pt x="168193" y="16674"/>
                  </a:lnTo>
                  <a:lnTo>
                    <a:pt x="168361" y="16618"/>
                  </a:lnTo>
                  <a:lnTo>
                    <a:pt x="168584" y="16451"/>
                  </a:lnTo>
                  <a:lnTo>
                    <a:pt x="168751" y="16172"/>
                  </a:lnTo>
                  <a:lnTo>
                    <a:pt x="168807" y="16005"/>
                  </a:lnTo>
                  <a:lnTo>
                    <a:pt x="168862" y="15838"/>
                  </a:lnTo>
                  <a:lnTo>
                    <a:pt x="168807" y="15670"/>
                  </a:lnTo>
                  <a:lnTo>
                    <a:pt x="168751" y="15559"/>
                  </a:lnTo>
                  <a:lnTo>
                    <a:pt x="168584" y="15280"/>
                  </a:lnTo>
                  <a:lnTo>
                    <a:pt x="168361" y="15113"/>
                  </a:lnTo>
                  <a:lnTo>
                    <a:pt x="168193" y="15057"/>
                  </a:lnTo>
                  <a:lnTo>
                    <a:pt x="168026" y="15001"/>
                  </a:lnTo>
                  <a:close/>
                  <a:moveTo>
                    <a:pt x="171316" y="15001"/>
                  </a:moveTo>
                  <a:lnTo>
                    <a:pt x="171149" y="15057"/>
                  </a:lnTo>
                  <a:lnTo>
                    <a:pt x="171037" y="15113"/>
                  </a:lnTo>
                  <a:lnTo>
                    <a:pt x="170758" y="15280"/>
                  </a:lnTo>
                  <a:lnTo>
                    <a:pt x="170591" y="15559"/>
                  </a:lnTo>
                  <a:lnTo>
                    <a:pt x="170535" y="15670"/>
                  </a:lnTo>
                  <a:lnTo>
                    <a:pt x="170480" y="15838"/>
                  </a:lnTo>
                  <a:lnTo>
                    <a:pt x="170535" y="16005"/>
                  </a:lnTo>
                  <a:lnTo>
                    <a:pt x="170591" y="16172"/>
                  </a:lnTo>
                  <a:lnTo>
                    <a:pt x="170758" y="16451"/>
                  </a:lnTo>
                  <a:lnTo>
                    <a:pt x="171037" y="16618"/>
                  </a:lnTo>
                  <a:lnTo>
                    <a:pt x="171149" y="16674"/>
                  </a:lnTo>
                  <a:lnTo>
                    <a:pt x="171483" y="16674"/>
                  </a:lnTo>
                  <a:lnTo>
                    <a:pt x="171651" y="16618"/>
                  </a:lnTo>
                  <a:lnTo>
                    <a:pt x="171930" y="16451"/>
                  </a:lnTo>
                  <a:lnTo>
                    <a:pt x="172097" y="16172"/>
                  </a:lnTo>
                  <a:lnTo>
                    <a:pt x="172153" y="16005"/>
                  </a:lnTo>
                  <a:lnTo>
                    <a:pt x="172153" y="15838"/>
                  </a:lnTo>
                  <a:lnTo>
                    <a:pt x="172153" y="15670"/>
                  </a:lnTo>
                  <a:lnTo>
                    <a:pt x="172097" y="15559"/>
                  </a:lnTo>
                  <a:lnTo>
                    <a:pt x="171930" y="15280"/>
                  </a:lnTo>
                  <a:lnTo>
                    <a:pt x="171651" y="15113"/>
                  </a:lnTo>
                  <a:lnTo>
                    <a:pt x="171483" y="15057"/>
                  </a:lnTo>
                  <a:lnTo>
                    <a:pt x="171316" y="15001"/>
                  </a:lnTo>
                  <a:close/>
                  <a:moveTo>
                    <a:pt x="174774" y="15001"/>
                  </a:moveTo>
                  <a:lnTo>
                    <a:pt x="174606" y="15057"/>
                  </a:lnTo>
                  <a:lnTo>
                    <a:pt x="174439" y="15113"/>
                  </a:lnTo>
                  <a:lnTo>
                    <a:pt x="174160" y="15280"/>
                  </a:lnTo>
                  <a:lnTo>
                    <a:pt x="173993" y="15559"/>
                  </a:lnTo>
                  <a:lnTo>
                    <a:pt x="173937" y="15670"/>
                  </a:lnTo>
                  <a:lnTo>
                    <a:pt x="173937" y="15838"/>
                  </a:lnTo>
                  <a:lnTo>
                    <a:pt x="173937" y="16005"/>
                  </a:lnTo>
                  <a:lnTo>
                    <a:pt x="173993" y="16172"/>
                  </a:lnTo>
                  <a:lnTo>
                    <a:pt x="174160" y="16451"/>
                  </a:lnTo>
                  <a:lnTo>
                    <a:pt x="174439" y="16618"/>
                  </a:lnTo>
                  <a:lnTo>
                    <a:pt x="174606" y="16674"/>
                  </a:lnTo>
                  <a:lnTo>
                    <a:pt x="174941" y="16674"/>
                  </a:lnTo>
                  <a:lnTo>
                    <a:pt x="175053" y="16618"/>
                  </a:lnTo>
                  <a:lnTo>
                    <a:pt x="175331" y="16451"/>
                  </a:lnTo>
                  <a:lnTo>
                    <a:pt x="175499" y="16172"/>
                  </a:lnTo>
                  <a:lnTo>
                    <a:pt x="175554" y="16005"/>
                  </a:lnTo>
                  <a:lnTo>
                    <a:pt x="175610" y="15838"/>
                  </a:lnTo>
                  <a:lnTo>
                    <a:pt x="175554" y="15670"/>
                  </a:lnTo>
                  <a:lnTo>
                    <a:pt x="175499" y="15559"/>
                  </a:lnTo>
                  <a:lnTo>
                    <a:pt x="175331" y="15280"/>
                  </a:lnTo>
                  <a:lnTo>
                    <a:pt x="175053" y="15113"/>
                  </a:lnTo>
                  <a:lnTo>
                    <a:pt x="174941" y="15057"/>
                  </a:lnTo>
                  <a:lnTo>
                    <a:pt x="174774" y="15001"/>
                  </a:lnTo>
                  <a:close/>
                  <a:moveTo>
                    <a:pt x="184812" y="15001"/>
                  </a:moveTo>
                  <a:lnTo>
                    <a:pt x="184644" y="15057"/>
                  </a:lnTo>
                  <a:lnTo>
                    <a:pt x="184477" y="15113"/>
                  </a:lnTo>
                  <a:lnTo>
                    <a:pt x="184198" y="15280"/>
                  </a:lnTo>
                  <a:lnTo>
                    <a:pt x="184031" y="15559"/>
                  </a:lnTo>
                  <a:lnTo>
                    <a:pt x="183975" y="15670"/>
                  </a:lnTo>
                  <a:lnTo>
                    <a:pt x="183975" y="15838"/>
                  </a:lnTo>
                  <a:lnTo>
                    <a:pt x="183975" y="16005"/>
                  </a:lnTo>
                  <a:lnTo>
                    <a:pt x="184031" y="16172"/>
                  </a:lnTo>
                  <a:lnTo>
                    <a:pt x="184198" y="16451"/>
                  </a:lnTo>
                  <a:lnTo>
                    <a:pt x="184477" y="16618"/>
                  </a:lnTo>
                  <a:lnTo>
                    <a:pt x="184644" y="16674"/>
                  </a:lnTo>
                  <a:lnTo>
                    <a:pt x="184979" y="16674"/>
                  </a:lnTo>
                  <a:lnTo>
                    <a:pt x="185091" y="16618"/>
                  </a:lnTo>
                  <a:lnTo>
                    <a:pt x="185369" y="16451"/>
                  </a:lnTo>
                  <a:lnTo>
                    <a:pt x="185537" y="16172"/>
                  </a:lnTo>
                  <a:lnTo>
                    <a:pt x="185593" y="16005"/>
                  </a:lnTo>
                  <a:lnTo>
                    <a:pt x="185648" y="15838"/>
                  </a:lnTo>
                  <a:lnTo>
                    <a:pt x="185593" y="15670"/>
                  </a:lnTo>
                  <a:lnTo>
                    <a:pt x="185537" y="15559"/>
                  </a:lnTo>
                  <a:lnTo>
                    <a:pt x="185369" y="15280"/>
                  </a:lnTo>
                  <a:lnTo>
                    <a:pt x="185091" y="15113"/>
                  </a:lnTo>
                  <a:lnTo>
                    <a:pt x="184979" y="15057"/>
                  </a:lnTo>
                  <a:lnTo>
                    <a:pt x="184812" y="15001"/>
                  </a:lnTo>
                  <a:close/>
                  <a:moveTo>
                    <a:pt x="226804" y="15057"/>
                  </a:moveTo>
                  <a:lnTo>
                    <a:pt x="226637" y="15113"/>
                  </a:lnTo>
                  <a:lnTo>
                    <a:pt x="226358" y="15280"/>
                  </a:lnTo>
                  <a:lnTo>
                    <a:pt x="226191" y="15559"/>
                  </a:lnTo>
                  <a:lnTo>
                    <a:pt x="226135" y="15670"/>
                  </a:lnTo>
                  <a:lnTo>
                    <a:pt x="226135" y="15838"/>
                  </a:lnTo>
                  <a:lnTo>
                    <a:pt x="226135" y="16005"/>
                  </a:lnTo>
                  <a:lnTo>
                    <a:pt x="226191" y="16172"/>
                  </a:lnTo>
                  <a:lnTo>
                    <a:pt x="226358" y="16451"/>
                  </a:lnTo>
                  <a:lnTo>
                    <a:pt x="226637" y="16618"/>
                  </a:lnTo>
                  <a:lnTo>
                    <a:pt x="226804" y="16674"/>
                  </a:lnTo>
                  <a:lnTo>
                    <a:pt x="227139" y="16674"/>
                  </a:lnTo>
                  <a:lnTo>
                    <a:pt x="227250" y="16618"/>
                  </a:lnTo>
                  <a:lnTo>
                    <a:pt x="227529" y="16451"/>
                  </a:lnTo>
                  <a:lnTo>
                    <a:pt x="227697" y="16172"/>
                  </a:lnTo>
                  <a:lnTo>
                    <a:pt x="227752" y="16005"/>
                  </a:lnTo>
                  <a:lnTo>
                    <a:pt x="227808" y="15838"/>
                  </a:lnTo>
                  <a:lnTo>
                    <a:pt x="227752" y="15670"/>
                  </a:lnTo>
                  <a:lnTo>
                    <a:pt x="227697" y="15559"/>
                  </a:lnTo>
                  <a:lnTo>
                    <a:pt x="227529" y="15280"/>
                  </a:lnTo>
                  <a:lnTo>
                    <a:pt x="227250" y="15113"/>
                  </a:lnTo>
                  <a:lnTo>
                    <a:pt x="227139" y="15057"/>
                  </a:lnTo>
                  <a:close/>
                  <a:moveTo>
                    <a:pt x="230150" y="15057"/>
                  </a:moveTo>
                  <a:lnTo>
                    <a:pt x="229983" y="15113"/>
                  </a:lnTo>
                  <a:lnTo>
                    <a:pt x="229760" y="15280"/>
                  </a:lnTo>
                  <a:lnTo>
                    <a:pt x="229537" y="15559"/>
                  </a:lnTo>
                  <a:lnTo>
                    <a:pt x="229481" y="15670"/>
                  </a:lnTo>
                  <a:lnTo>
                    <a:pt x="229481" y="15838"/>
                  </a:lnTo>
                  <a:lnTo>
                    <a:pt x="229481" y="16005"/>
                  </a:lnTo>
                  <a:lnTo>
                    <a:pt x="229537" y="16172"/>
                  </a:lnTo>
                  <a:lnTo>
                    <a:pt x="229760" y="16451"/>
                  </a:lnTo>
                  <a:lnTo>
                    <a:pt x="229983" y="16618"/>
                  </a:lnTo>
                  <a:lnTo>
                    <a:pt x="230150" y="16674"/>
                  </a:lnTo>
                  <a:lnTo>
                    <a:pt x="230485" y="16674"/>
                  </a:lnTo>
                  <a:lnTo>
                    <a:pt x="230652" y="16618"/>
                  </a:lnTo>
                  <a:lnTo>
                    <a:pt x="230931" y="16451"/>
                  </a:lnTo>
                  <a:lnTo>
                    <a:pt x="231098" y="16172"/>
                  </a:lnTo>
                  <a:lnTo>
                    <a:pt x="231154" y="16005"/>
                  </a:lnTo>
                  <a:lnTo>
                    <a:pt x="231154" y="15838"/>
                  </a:lnTo>
                  <a:lnTo>
                    <a:pt x="231154" y="15670"/>
                  </a:lnTo>
                  <a:lnTo>
                    <a:pt x="231098" y="15559"/>
                  </a:lnTo>
                  <a:lnTo>
                    <a:pt x="230931" y="15280"/>
                  </a:lnTo>
                  <a:lnTo>
                    <a:pt x="230652" y="15113"/>
                  </a:lnTo>
                  <a:lnTo>
                    <a:pt x="230485" y="15057"/>
                  </a:lnTo>
                  <a:close/>
                  <a:moveTo>
                    <a:pt x="233496" y="15057"/>
                  </a:moveTo>
                  <a:lnTo>
                    <a:pt x="233385" y="15113"/>
                  </a:lnTo>
                  <a:lnTo>
                    <a:pt x="233106" y="15280"/>
                  </a:lnTo>
                  <a:lnTo>
                    <a:pt x="232939" y="15559"/>
                  </a:lnTo>
                  <a:lnTo>
                    <a:pt x="232883" y="15670"/>
                  </a:lnTo>
                  <a:lnTo>
                    <a:pt x="232883" y="15838"/>
                  </a:lnTo>
                  <a:lnTo>
                    <a:pt x="232883" y="16005"/>
                  </a:lnTo>
                  <a:lnTo>
                    <a:pt x="232939" y="16172"/>
                  </a:lnTo>
                  <a:lnTo>
                    <a:pt x="233106" y="16451"/>
                  </a:lnTo>
                  <a:lnTo>
                    <a:pt x="233385" y="16618"/>
                  </a:lnTo>
                  <a:lnTo>
                    <a:pt x="233496" y="16674"/>
                  </a:lnTo>
                  <a:lnTo>
                    <a:pt x="233831" y="16674"/>
                  </a:lnTo>
                  <a:lnTo>
                    <a:pt x="233998" y="16618"/>
                  </a:lnTo>
                  <a:lnTo>
                    <a:pt x="234277" y="16451"/>
                  </a:lnTo>
                  <a:lnTo>
                    <a:pt x="234444" y="16172"/>
                  </a:lnTo>
                  <a:lnTo>
                    <a:pt x="234500" y="16005"/>
                  </a:lnTo>
                  <a:lnTo>
                    <a:pt x="234500" y="15838"/>
                  </a:lnTo>
                  <a:lnTo>
                    <a:pt x="234500" y="15670"/>
                  </a:lnTo>
                  <a:lnTo>
                    <a:pt x="234444" y="15559"/>
                  </a:lnTo>
                  <a:lnTo>
                    <a:pt x="234277" y="15280"/>
                  </a:lnTo>
                  <a:lnTo>
                    <a:pt x="233998" y="15113"/>
                  </a:lnTo>
                  <a:lnTo>
                    <a:pt x="233831" y="15057"/>
                  </a:lnTo>
                  <a:close/>
                  <a:moveTo>
                    <a:pt x="236842" y="15057"/>
                  </a:moveTo>
                  <a:lnTo>
                    <a:pt x="236675" y="15113"/>
                  </a:lnTo>
                  <a:lnTo>
                    <a:pt x="236396" y="15280"/>
                  </a:lnTo>
                  <a:lnTo>
                    <a:pt x="236229" y="15559"/>
                  </a:lnTo>
                  <a:lnTo>
                    <a:pt x="236173" y="15670"/>
                  </a:lnTo>
                  <a:lnTo>
                    <a:pt x="236173" y="15838"/>
                  </a:lnTo>
                  <a:lnTo>
                    <a:pt x="236173" y="16005"/>
                  </a:lnTo>
                  <a:lnTo>
                    <a:pt x="236229" y="16172"/>
                  </a:lnTo>
                  <a:lnTo>
                    <a:pt x="236396" y="16451"/>
                  </a:lnTo>
                  <a:lnTo>
                    <a:pt x="236675" y="16618"/>
                  </a:lnTo>
                  <a:lnTo>
                    <a:pt x="236842" y="16674"/>
                  </a:lnTo>
                  <a:lnTo>
                    <a:pt x="237177" y="16674"/>
                  </a:lnTo>
                  <a:lnTo>
                    <a:pt x="237344" y="16618"/>
                  </a:lnTo>
                  <a:lnTo>
                    <a:pt x="237567" y="16451"/>
                  </a:lnTo>
                  <a:lnTo>
                    <a:pt x="237790" y="16172"/>
                  </a:lnTo>
                  <a:lnTo>
                    <a:pt x="237790" y="16005"/>
                  </a:lnTo>
                  <a:lnTo>
                    <a:pt x="237846" y="15838"/>
                  </a:lnTo>
                  <a:lnTo>
                    <a:pt x="237790" y="15670"/>
                  </a:lnTo>
                  <a:lnTo>
                    <a:pt x="237790" y="15559"/>
                  </a:lnTo>
                  <a:lnTo>
                    <a:pt x="237567" y="15280"/>
                  </a:lnTo>
                  <a:lnTo>
                    <a:pt x="237344" y="15113"/>
                  </a:lnTo>
                  <a:lnTo>
                    <a:pt x="237177" y="15057"/>
                  </a:lnTo>
                  <a:close/>
                  <a:moveTo>
                    <a:pt x="241973" y="15001"/>
                  </a:moveTo>
                  <a:lnTo>
                    <a:pt x="241806" y="15057"/>
                  </a:lnTo>
                  <a:lnTo>
                    <a:pt x="241638" y="15113"/>
                  </a:lnTo>
                  <a:lnTo>
                    <a:pt x="241359" y="15280"/>
                  </a:lnTo>
                  <a:lnTo>
                    <a:pt x="241192" y="15559"/>
                  </a:lnTo>
                  <a:lnTo>
                    <a:pt x="241136" y="15670"/>
                  </a:lnTo>
                  <a:lnTo>
                    <a:pt x="241136" y="15838"/>
                  </a:lnTo>
                  <a:lnTo>
                    <a:pt x="241136" y="16005"/>
                  </a:lnTo>
                  <a:lnTo>
                    <a:pt x="241192" y="16172"/>
                  </a:lnTo>
                  <a:lnTo>
                    <a:pt x="241359" y="16451"/>
                  </a:lnTo>
                  <a:lnTo>
                    <a:pt x="241638" y="16618"/>
                  </a:lnTo>
                  <a:lnTo>
                    <a:pt x="241806" y="16674"/>
                  </a:lnTo>
                  <a:lnTo>
                    <a:pt x="242140" y="16674"/>
                  </a:lnTo>
                  <a:lnTo>
                    <a:pt x="242308" y="16618"/>
                  </a:lnTo>
                  <a:lnTo>
                    <a:pt x="242531" y="16451"/>
                  </a:lnTo>
                  <a:lnTo>
                    <a:pt x="242754" y="16172"/>
                  </a:lnTo>
                  <a:lnTo>
                    <a:pt x="242754" y="16005"/>
                  </a:lnTo>
                  <a:lnTo>
                    <a:pt x="242809" y="15838"/>
                  </a:lnTo>
                  <a:lnTo>
                    <a:pt x="242754" y="15670"/>
                  </a:lnTo>
                  <a:lnTo>
                    <a:pt x="242754" y="15559"/>
                  </a:lnTo>
                  <a:lnTo>
                    <a:pt x="242531" y="15280"/>
                  </a:lnTo>
                  <a:lnTo>
                    <a:pt x="242308" y="15113"/>
                  </a:lnTo>
                  <a:lnTo>
                    <a:pt x="242140" y="15057"/>
                  </a:lnTo>
                  <a:lnTo>
                    <a:pt x="241973" y="15001"/>
                  </a:lnTo>
                  <a:close/>
                  <a:moveTo>
                    <a:pt x="250394" y="15001"/>
                  </a:moveTo>
                  <a:lnTo>
                    <a:pt x="250226" y="15057"/>
                  </a:lnTo>
                  <a:lnTo>
                    <a:pt x="250059" y="15113"/>
                  </a:lnTo>
                  <a:lnTo>
                    <a:pt x="249836" y="15280"/>
                  </a:lnTo>
                  <a:lnTo>
                    <a:pt x="249669" y="15559"/>
                  </a:lnTo>
                  <a:lnTo>
                    <a:pt x="249613" y="15670"/>
                  </a:lnTo>
                  <a:lnTo>
                    <a:pt x="249557" y="15838"/>
                  </a:lnTo>
                  <a:lnTo>
                    <a:pt x="249613" y="16005"/>
                  </a:lnTo>
                  <a:lnTo>
                    <a:pt x="249669" y="16172"/>
                  </a:lnTo>
                  <a:lnTo>
                    <a:pt x="249836" y="16451"/>
                  </a:lnTo>
                  <a:lnTo>
                    <a:pt x="250059" y="16618"/>
                  </a:lnTo>
                  <a:lnTo>
                    <a:pt x="250226" y="16674"/>
                  </a:lnTo>
                  <a:lnTo>
                    <a:pt x="250561" y="16674"/>
                  </a:lnTo>
                  <a:lnTo>
                    <a:pt x="250728" y="16618"/>
                  </a:lnTo>
                  <a:lnTo>
                    <a:pt x="251007" y="16451"/>
                  </a:lnTo>
                  <a:lnTo>
                    <a:pt x="251174" y="16172"/>
                  </a:lnTo>
                  <a:lnTo>
                    <a:pt x="251230" y="16005"/>
                  </a:lnTo>
                  <a:lnTo>
                    <a:pt x="251230" y="15838"/>
                  </a:lnTo>
                  <a:lnTo>
                    <a:pt x="251230" y="15670"/>
                  </a:lnTo>
                  <a:lnTo>
                    <a:pt x="251174" y="15559"/>
                  </a:lnTo>
                  <a:lnTo>
                    <a:pt x="251007" y="15280"/>
                  </a:lnTo>
                  <a:lnTo>
                    <a:pt x="250728" y="15113"/>
                  </a:lnTo>
                  <a:lnTo>
                    <a:pt x="250561" y="15057"/>
                  </a:lnTo>
                  <a:lnTo>
                    <a:pt x="250394" y="15001"/>
                  </a:lnTo>
                  <a:close/>
                  <a:moveTo>
                    <a:pt x="255469" y="15001"/>
                  </a:moveTo>
                  <a:lnTo>
                    <a:pt x="255301" y="15057"/>
                  </a:lnTo>
                  <a:lnTo>
                    <a:pt x="255134" y="15113"/>
                  </a:lnTo>
                  <a:lnTo>
                    <a:pt x="254855" y="15280"/>
                  </a:lnTo>
                  <a:lnTo>
                    <a:pt x="254688" y="15559"/>
                  </a:lnTo>
                  <a:lnTo>
                    <a:pt x="254632" y="15670"/>
                  </a:lnTo>
                  <a:lnTo>
                    <a:pt x="254632" y="15838"/>
                  </a:lnTo>
                  <a:lnTo>
                    <a:pt x="254632" y="16005"/>
                  </a:lnTo>
                  <a:lnTo>
                    <a:pt x="254688" y="16172"/>
                  </a:lnTo>
                  <a:lnTo>
                    <a:pt x="254855" y="16451"/>
                  </a:lnTo>
                  <a:lnTo>
                    <a:pt x="255134" y="16618"/>
                  </a:lnTo>
                  <a:lnTo>
                    <a:pt x="255301" y="16674"/>
                  </a:lnTo>
                  <a:lnTo>
                    <a:pt x="255636" y="16674"/>
                  </a:lnTo>
                  <a:lnTo>
                    <a:pt x="255747" y="16618"/>
                  </a:lnTo>
                  <a:lnTo>
                    <a:pt x="256026" y="16451"/>
                  </a:lnTo>
                  <a:lnTo>
                    <a:pt x="256194" y="16172"/>
                  </a:lnTo>
                  <a:lnTo>
                    <a:pt x="256249" y="16005"/>
                  </a:lnTo>
                  <a:lnTo>
                    <a:pt x="256305" y="15838"/>
                  </a:lnTo>
                  <a:lnTo>
                    <a:pt x="256249" y="15670"/>
                  </a:lnTo>
                  <a:lnTo>
                    <a:pt x="256194" y="15559"/>
                  </a:lnTo>
                  <a:lnTo>
                    <a:pt x="256026" y="15280"/>
                  </a:lnTo>
                  <a:lnTo>
                    <a:pt x="255747" y="15113"/>
                  </a:lnTo>
                  <a:lnTo>
                    <a:pt x="255636" y="15057"/>
                  </a:lnTo>
                  <a:lnTo>
                    <a:pt x="255469" y="15001"/>
                  </a:lnTo>
                  <a:close/>
                  <a:moveTo>
                    <a:pt x="258759" y="15001"/>
                  </a:moveTo>
                  <a:lnTo>
                    <a:pt x="258591" y="15057"/>
                  </a:lnTo>
                  <a:lnTo>
                    <a:pt x="258424" y="15113"/>
                  </a:lnTo>
                  <a:lnTo>
                    <a:pt x="258201" y="15280"/>
                  </a:lnTo>
                  <a:lnTo>
                    <a:pt x="257978" y="15559"/>
                  </a:lnTo>
                  <a:lnTo>
                    <a:pt x="257978" y="15670"/>
                  </a:lnTo>
                  <a:lnTo>
                    <a:pt x="257922" y="15838"/>
                  </a:lnTo>
                  <a:lnTo>
                    <a:pt x="257978" y="16005"/>
                  </a:lnTo>
                  <a:lnTo>
                    <a:pt x="257978" y="16172"/>
                  </a:lnTo>
                  <a:lnTo>
                    <a:pt x="258201" y="16451"/>
                  </a:lnTo>
                  <a:lnTo>
                    <a:pt x="258424" y="16618"/>
                  </a:lnTo>
                  <a:lnTo>
                    <a:pt x="258591" y="16674"/>
                  </a:lnTo>
                  <a:lnTo>
                    <a:pt x="258926" y="16674"/>
                  </a:lnTo>
                  <a:lnTo>
                    <a:pt x="259093" y="16618"/>
                  </a:lnTo>
                  <a:lnTo>
                    <a:pt x="259372" y="16451"/>
                  </a:lnTo>
                  <a:lnTo>
                    <a:pt x="259540" y="16172"/>
                  </a:lnTo>
                  <a:lnTo>
                    <a:pt x="259595" y="16005"/>
                  </a:lnTo>
                  <a:lnTo>
                    <a:pt x="259595" y="15838"/>
                  </a:lnTo>
                  <a:lnTo>
                    <a:pt x="259595" y="15670"/>
                  </a:lnTo>
                  <a:lnTo>
                    <a:pt x="259540" y="15559"/>
                  </a:lnTo>
                  <a:lnTo>
                    <a:pt x="259372" y="15280"/>
                  </a:lnTo>
                  <a:lnTo>
                    <a:pt x="259093" y="15113"/>
                  </a:lnTo>
                  <a:lnTo>
                    <a:pt x="258926" y="15057"/>
                  </a:lnTo>
                  <a:lnTo>
                    <a:pt x="258759" y="15001"/>
                  </a:lnTo>
                  <a:close/>
                  <a:moveTo>
                    <a:pt x="263834" y="15001"/>
                  </a:moveTo>
                  <a:lnTo>
                    <a:pt x="263666" y="15057"/>
                  </a:lnTo>
                  <a:lnTo>
                    <a:pt x="263499" y="15113"/>
                  </a:lnTo>
                  <a:lnTo>
                    <a:pt x="263220" y="15280"/>
                  </a:lnTo>
                  <a:lnTo>
                    <a:pt x="263053" y="15559"/>
                  </a:lnTo>
                  <a:lnTo>
                    <a:pt x="262997" y="15670"/>
                  </a:lnTo>
                  <a:lnTo>
                    <a:pt x="262997" y="15838"/>
                  </a:lnTo>
                  <a:lnTo>
                    <a:pt x="262997" y="16005"/>
                  </a:lnTo>
                  <a:lnTo>
                    <a:pt x="263053" y="16172"/>
                  </a:lnTo>
                  <a:lnTo>
                    <a:pt x="263220" y="16451"/>
                  </a:lnTo>
                  <a:lnTo>
                    <a:pt x="263499" y="16618"/>
                  </a:lnTo>
                  <a:lnTo>
                    <a:pt x="263666" y="16674"/>
                  </a:lnTo>
                  <a:lnTo>
                    <a:pt x="264001" y="16674"/>
                  </a:lnTo>
                  <a:lnTo>
                    <a:pt x="264168" y="16618"/>
                  </a:lnTo>
                  <a:lnTo>
                    <a:pt x="264391" y="16451"/>
                  </a:lnTo>
                  <a:lnTo>
                    <a:pt x="264614" y="16172"/>
                  </a:lnTo>
                  <a:lnTo>
                    <a:pt x="264670" y="16005"/>
                  </a:lnTo>
                  <a:lnTo>
                    <a:pt x="264670" y="15838"/>
                  </a:lnTo>
                  <a:lnTo>
                    <a:pt x="264670" y="15670"/>
                  </a:lnTo>
                  <a:lnTo>
                    <a:pt x="264614" y="15559"/>
                  </a:lnTo>
                  <a:lnTo>
                    <a:pt x="264391" y="15280"/>
                  </a:lnTo>
                  <a:lnTo>
                    <a:pt x="264168" y="15113"/>
                  </a:lnTo>
                  <a:lnTo>
                    <a:pt x="264001" y="15057"/>
                  </a:lnTo>
                  <a:lnTo>
                    <a:pt x="263834" y="15001"/>
                  </a:lnTo>
                  <a:close/>
                  <a:moveTo>
                    <a:pt x="267124" y="15001"/>
                  </a:moveTo>
                  <a:lnTo>
                    <a:pt x="266957" y="15057"/>
                  </a:lnTo>
                  <a:lnTo>
                    <a:pt x="266845" y="15113"/>
                  </a:lnTo>
                  <a:lnTo>
                    <a:pt x="266566" y="15280"/>
                  </a:lnTo>
                  <a:lnTo>
                    <a:pt x="266399" y="15559"/>
                  </a:lnTo>
                  <a:lnTo>
                    <a:pt x="266343" y="15670"/>
                  </a:lnTo>
                  <a:lnTo>
                    <a:pt x="266343" y="15838"/>
                  </a:lnTo>
                  <a:lnTo>
                    <a:pt x="266343" y="16005"/>
                  </a:lnTo>
                  <a:lnTo>
                    <a:pt x="266399" y="16172"/>
                  </a:lnTo>
                  <a:lnTo>
                    <a:pt x="266566" y="16451"/>
                  </a:lnTo>
                  <a:lnTo>
                    <a:pt x="266845" y="16618"/>
                  </a:lnTo>
                  <a:lnTo>
                    <a:pt x="266957" y="16674"/>
                  </a:lnTo>
                  <a:lnTo>
                    <a:pt x="267291" y="16674"/>
                  </a:lnTo>
                  <a:lnTo>
                    <a:pt x="267458" y="16618"/>
                  </a:lnTo>
                  <a:lnTo>
                    <a:pt x="267737" y="16451"/>
                  </a:lnTo>
                  <a:lnTo>
                    <a:pt x="267905" y="16172"/>
                  </a:lnTo>
                  <a:lnTo>
                    <a:pt x="267960" y="16005"/>
                  </a:lnTo>
                  <a:lnTo>
                    <a:pt x="267960" y="15838"/>
                  </a:lnTo>
                  <a:lnTo>
                    <a:pt x="267960" y="15670"/>
                  </a:lnTo>
                  <a:lnTo>
                    <a:pt x="267905" y="15559"/>
                  </a:lnTo>
                  <a:lnTo>
                    <a:pt x="267737" y="15280"/>
                  </a:lnTo>
                  <a:lnTo>
                    <a:pt x="267458" y="15113"/>
                  </a:lnTo>
                  <a:lnTo>
                    <a:pt x="267291" y="15057"/>
                  </a:lnTo>
                  <a:lnTo>
                    <a:pt x="267124" y="15001"/>
                  </a:lnTo>
                  <a:close/>
                  <a:moveTo>
                    <a:pt x="270581" y="15001"/>
                  </a:moveTo>
                  <a:lnTo>
                    <a:pt x="270414" y="15057"/>
                  </a:lnTo>
                  <a:lnTo>
                    <a:pt x="270247" y="15113"/>
                  </a:lnTo>
                  <a:lnTo>
                    <a:pt x="269968" y="15280"/>
                  </a:lnTo>
                  <a:lnTo>
                    <a:pt x="269801" y="15559"/>
                  </a:lnTo>
                  <a:lnTo>
                    <a:pt x="269745" y="15670"/>
                  </a:lnTo>
                  <a:lnTo>
                    <a:pt x="269745" y="15838"/>
                  </a:lnTo>
                  <a:lnTo>
                    <a:pt x="269745" y="16005"/>
                  </a:lnTo>
                  <a:lnTo>
                    <a:pt x="269801" y="16172"/>
                  </a:lnTo>
                  <a:lnTo>
                    <a:pt x="269968" y="16451"/>
                  </a:lnTo>
                  <a:lnTo>
                    <a:pt x="270247" y="16618"/>
                  </a:lnTo>
                  <a:lnTo>
                    <a:pt x="270414" y="16674"/>
                  </a:lnTo>
                  <a:lnTo>
                    <a:pt x="270749" y="16674"/>
                  </a:lnTo>
                  <a:lnTo>
                    <a:pt x="270916" y="16618"/>
                  </a:lnTo>
                  <a:lnTo>
                    <a:pt x="271139" y="16451"/>
                  </a:lnTo>
                  <a:lnTo>
                    <a:pt x="271362" y="16172"/>
                  </a:lnTo>
                  <a:lnTo>
                    <a:pt x="271362" y="16005"/>
                  </a:lnTo>
                  <a:lnTo>
                    <a:pt x="271418" y="15838"/>
                  </a:lnTo>
                  <a:lnTo>
                    <a:pt x="271362" y="15670"/>
                  </a:lnTo>
                  <a:lnTo>
                    <a:pt x="271362" y="15559"/>
                  </a:lnTo>
                  <a:lnTo>
                    <a:pt x="271139" y="15280"/>
                  </a:lnTo>
                  <a:lnTo>
                    <a:pt x="270916" y="15113"/>
                  </a:lnTo>
                  <a:lnTo>
                    <a:pt x="270749" y="15057"/>
                  </a:lnTo>
                  <a:lnTo>
                    <a:pt x="270581" y="15001"/>
                  </a:lnTo>
                  <a:close/>
                  <a:moveTo>
                    <a:pt x="280619" y="15001"/>
                  </a:moveTo>
                  <a:lnTo>
                    <a:pt x="280452" y="15057"/>
                  </a:lnTo>
                  <a:lnTo>
                    <a:pt x="280285" y="15113"/>
                  </a:lnTo>
                  <a:lnTo>
                    <a:pt x="280006" y="15280"/>
                  </a:lnTo>
                  <a:lnTo>
                    <a:pt x="279839" y="15559"/>
                  </a:lnTo>
                  <a:lnTo>
                    <a:pt x="279783" y="15670"/>
                  </a:lnTo>
                  <a:lnTo>
                    <a:pt x="279783" y="15838"/>
                  </a:lnTo>
                  <a:lnTo>
                    <a:pt x="279783" y="16005"/>
                  </a:lnTo>
                  <a:lnTo>
                    <a:pt x="279839" y="16172"/>
                  </a:lnTo>
                  <a:lnTo>
                    <a:pt x="280006" y="16451"/>
                  </a:lnTo>
                  <a:lnTo>
                    <a:pt x="280285" y="16618"/>
                  </a:lnTo>
                  <a:lnTo>
                    <a:pt x="280452" y="16674"/>
                  </a:lnTo>
                  <a:lnTo>
                    <a:pt x="280787" y="16674"/>
                  </a:lnTo>
                  <a:lnTo>
                    <a:pt x="280954" y="16618"/>
                  </a:lnTo>
                  <a:lnTo>
                    <a:pt x="281177" y="16451"/>
                  </a:lnTo>
                  <a:lnTo>
                    <a:pt x="281400" y="16172"/>
                  </a:lnTo>
                  <a:lnTo>
                    <a:pt x="281400" y="16005"/>
                  </a:lnTo>
                  <a:lnTo>
                    <a:pt x="281456" y="15838"/>
                  </a:lnTo>
                  <a:lnTo>
                    <a:pt x="281400" y="15670"/>
                  </a:lnTo>
                  <a:lnTo>
                    <a:pt x="281400" y="15559"/>
                  </a:lnTo>
                  <a:lnTo>
                    <a:pt x="281177" y="15280"/>
                  </a:lnTo>
                  <a:lnTo>
                    <a:pt x="280954" y="15113"/>
                  </a:lnTo>
                  <a:lnTo>
                    <a:pt x="280787" y="15057"/>
                  </a:lnTo>
                  <a:lnTo>
                    <a:pt x="280619" y="15001"/>
                  </a:lnTo>
                  <a:close/>
                </a:path>
              </a:pathLst>
            </a:custGeom>
            <a:solidFill>
              <a:srgbClr val="E8E8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72" name="Google Shape;17372;p487"/>
            <p:cNvSpPr/>
            <p:nvPr/>
          </p:nvSpPr>
          <p:spPr>
            <a:xfrm>
              <a:off x="18861" y="217501"/>
              <a:ext cx="9187662" cy="542679"/>
            </a:xfrm>
            <a:custGeom>
              <a:avLst/>
              <a:gdLst/>
              <a:ahLst/>
              <a:cxnLst/>
              <a:rect l="l" t="t" r="r" b="b"/>
              <a:pathLst>
                <a:path w="283242" h="16730" extrusionOk="0">
                  <a:moveTo>
                    <a:pt x="14333" y="0"/>
                  </a:moveTo>
                  <a:lnTo>
                    <a:pt x="14333" y="1673"/>
                  </a:lnTo>
                  <a:lnTo>
                    <a:pt x="17734" y="1673"/>
                  </a:lnTo>
                  <a:lnTo>
                    <a:pt x="17734" y="0"/>
                  </a:lnTo>
                  <a:close/>
                  <a:moveTo>
                    <a:pt x="24371" y="0"/>
                  </a:moveTo>
                  <a:lnTo>
                    <a:pt x="24371" y="1673"/>
                  </a:lnTo>
                  <a:lnTo>
                    <a:pt x="27772" y="1673"/>
                  </a:lnTo>
                  <a:lnTo>
                    <a:pt x="27772" y="0"/>
                  </a:lnTo>
                  <a:close/>
                  <a:moveTo>
                    <a:pt x="34409" y="0"/>
                  </a:moveTo>
                  <a:lnTo>
                    <a:pt x="34409" y="1673"/>
                  </a:lnTo>
                  <a:lnTo>
                    <a:pt x="37811" y="1673"/>
                  </a:lnTo>
                  <a:lnTo>
                    <a:pt x="37811" y="0"/>
                  </a:lnTo>
                  <a:close/>
                  <a:moveTo>
                    <a:pt x="51250" y="0"/>
                  </a:moveTo>
                  <a:lnTo>
                    <a:pt x="51250" y="1673"/>
                  </a:lnTo>
                  <a:lnTo>
                    <a:pt x="54652" y="1673"/>
                  </a:lnTo>
                  <a:lnTo>
                    <a:pt x="54652" y="0"/>
                  </a:lnTo>
                  <a:close/>
                  <a:moveTo>
                    <a:pt x="76457" y="0"/>
                  </a:moveTo>
                  <a:lnTo>
                    <a:pt x="76457" y="1673"/>
                  </a:lnTo>
                  <a:lnTo>
                    <a:pt x="79859" y="1673"/>
                  </a:lnTo>
                  <a:lnTo>
                    <a:pt x="79859" y="0"/>
                  </a:lnTo>
                  <a:close/>
                  <a:moveTo>
                    <a:pt x="88224" y="0"/>
                  </a:moveTo>
                  <a:lnTo>
                    <a:pt x="88224" y="1673"/>
                  </a:lnTo>
                  <a:lnTo>
                    <a:pt x="91626" y="1673"/>
                  </a:lnTo>
                  <a:lnTo>
                    <a:pt x="91626" y="0"/>
                  </a:lnTo>
                  <a:close/>
                  <a:moveTo>
                    <a:pt x="110140" y="0"/>
                  </a:moveTo>
                  <a:lnTo>
                    <a:pt x="110140" y="1673"/>
                  </a:lnTo>
                  <a:lnTo>
                    <a:pt x="113542" y="1673"/>
                  </a:lnTo>
                  <a:lnTo>
                    <a:pt x="113542" y="0"/>
                  </a:lnTo>
                  <a:close/>
                  <a:moveTo>
                    <a:pt x="120178" y="0"/>
                  </a:moveTo>
                  <a:lnTo>
                    <a:pt x="120178" y="1673"/>
                  </a:lnTo>
                  <a:lnTo>
                    <a:pt x="123580" y="1673"/>
                  </a:lnTo>
                  <a:lnTo>
                    <a:pt x="123580" y="0"/>
                  </a:lnTo>
                  <a:close/>
                  <a:moveTo>
                    <a:pt x="130216" y="0"/>
                  </a:moveTo>
                  <a:lnTo>
                    <a:pt x="130216" y="1673"/>
                  </a:lnTo>
                  <a:lnTo>
                    <a:pt x="133618" y="1673"/>
                  </a:lnTo>
                  <a:lnTo>
                    <a:pt x="133618" y="0"/>
                  </a:lnTo>
                  <a:close/>
                  <a:moveTo>
                    <a:pt x="147002" y="0"/>
                  </a:moveTo>
                  <a:lnTo>
                    <a:pt x="147002" y="1673"/>
                  </a:lnTo>
                  <a:lnTo>
                    <a:pt x="150404" y="1673"/>
                  </a:lnTo>
                  <a:lnTo>
                    <a:pt x="150404" y="0"/>
                  </a:lnTo>
                  <a:close/>
                  <a:moveTo>
                    <a:pt x="172265" y="0"/>
                  </a:moveTo>
                  <a:lnTo>
                    <a:pt x="172265" y="1673"/>
                  </a:lnTo>
                  <a:lnTo>
                    <a:pt x="175667" y="1673"/>
                  </a:lnTo>
                  <a:lnTo>
                    <a:pt x="175667" y="0"/>
                  </a:lnTo>
                  <a:close/>
                  <a:moveTo>
                    <a:pt x="184032" y="0"/>
                  </a:moveTo>
                  <a:lnTo>
                    <a:pt x="184032" y="1673"/>
                  </a:lnTo>
                  <a:lnTo>
                    <a:pt x="187433" y="1673"/>
                  </a:lnTo>
                  <a:lnTo>
                    <a:pt x="187433" y="0"/>
                  </a:lnTo>
                  <a:close/>
                  <a:moveTo>
                    <a:pt x="205948" y="0"/>
                  </a:moveTo>
                  <a:lnTo>
                    <a:pt x="205948" y="1673"/>
                  </a:lnTo>
                  <a:lnTo>
                    <a:pt x="209350" y="1673"/>
                  </a:lnTo>
                  <a:lnTo>
                    <a:pt x="209350" y="0"/>
                  </a:lnTo>
                  <a:close/>
                  <a:moveTo>
                    <a:pt x="215986" y="0"/>
                  </a:moveTo>
                  <a:lnTo>
                    <a:pt x="215986" y="1673"/>
                  </a:lnTo>
                  <a:lnTo>
                    <a:pt x="219388" y="1673"/>
                  </a:lnTo>
                  <a:lnTo>
                    <a:pt x="219388" y="0"/>
                  </a:lnTo>
                  <a:close/>
                  <a:moveTo>
                    <a:pt x="226024" y="0"/>
                  </a:moveTo>
                  <a:lnTo>
                    <a:pt x="226024" y="1673"/>
                  </a:lnTo>
                  <a:lnTo>
                    <a:pt x="229426" y="1673"/>
                  </a:lnTo>
                  <a:lnTo>
                    <a:pt x="229426" y="0"/>
                  </a:lnTo>
                  <a:close/>
                  <a:moveTo>
                    <a:pt x="242866" y="0"/>
                  </a:moveTo>
                  <a:lnTo>
                    <a:pt x="242866" y="1673"/>
                  </a:lnTo>
                  <a:lnTo>
                    <a:pt x="246268" y="1673"/>
                  </a:lnTo>
                  <a:lnTo>
                    <a:pt x="246268" y="0"/>
                  </a:lnTo>
                  <a:close/>
                  <a:moveTo>
                    <a:pt x="268072" y="0"/>
                  </a:moveTo>
                  <a:lnTo>
                    <a:pt x="268072" y="1673"/>
                  </a:lnTo>
                  <a:lnTo>
                    <a:pt x="271474" y="1673"/>
                  </a:lnTo>
                  <a:lnTo>
                    <a:pt x="271474" y="0"/>
                  </a:lnTo>
                  <a:close/>
                  <a:moveTo>
                    <a:pt x="279839" y="0"/>
                  </a:moveTo>
                  <a:lnTo>
                    <a:pt x="279839" y="1673"/>
                  </a:lnTo>
                  <a:lnTo>
                    <a:pt x="283241" y="1673"/>
                  </a:lnTo>
                  <a:lnTo>
                    <a:pt x="283241" y="0"/>
                  </a:lnTo>
                  <a:close/>
                  <a:moveTo>
                    <a:pt x="2510" y="3346"/>
                  </a:moveTo>
                  <a:lnTo>
                    <a:pt x="2510" y="5075"/>
                  </a:lnTo>
                  <a:lnTo>
                    <a:pt x="5912" y="5075"/>
                  </a:lnTo>
                  <a:lnTo>
                    <a:pt x="5912" y="3346"/>
                  </a:lnTo>
                  <a:close/>
                  <a:moveTo>
                    <a:pt x="31118" y="3346"/>
                  </a:moveTo>
                  <a:lnTo>
                    <a:pt x="31118" y="5075"/>
                  </a:lnTo>
                  <a:lnTo>
                    <a:pt x="34520" y="5075"/>
                  </a:lnTo>
                  <a:lnTo>
                    <a:pt x="34520" y="3346"/>
                  </a:lnTo>
                  <a:close/>
                  <a:moveTo>
                    <a:pt x="47849" y="3346"/>
                  </a:moveTo>
                  <a:lnTo>
                    <a:pt x="47849" y="5075"/>
                  </a:lnTo>
                  <a:lnTo>
                    <a:pt x="51250" y="5075"/>
                  </a:lnTo>
                  <a:lnTo>
                    <a:pt x="51250" y="3346"/>
                  </a:lnTo>
                  <a:close/>
                  <a:moveTo>
                    <a:pt x="54652" y="3346"/>
                  </a:moveTo>
                  <a:lnTo>
                    <a:pt x="54652" y="5075"/>
                  </a:lnTo>
                  <a:lnTo>
                    <a:pt x="58054" y="5075"/>
                  </a:lnTo>
                  <a:lnTo>
                    <a:pt x="58054" y="3346"/>
                  </a:lnTo>
                  <a:close/>
                  <a:moveTo>
                    <a:pt x="59671" y="3346"/>
                  </a:moveTo>
                  <a:lnTo>
                    <a:pt x="59671" y="5075"/>
                  </a:lnTo>
                  <a:lnTo>
                    <a:pt x="63073" y="5075"/>
                  </a:lnTo>
                  <a:lnTo>
                    <a:pt x="63073" y="3346"/>
                  </a:lnTo>
                  <a:close/>
                  <a:moveTo>
                    <a:pt x="64690" y="3346"/>
                  </a:moveTo>
                  <a:lnTo>
                    <a:pt x="64690" y="5075"/>
                  </a:lnTo>
                  <a:lnTo>
                    <a:pt x="68092" y="5075"/>
                  </a:lnTo>
                  <a:lnTo>
                    <a:pt x="68092" y="3346"/>
                  </a:lnTo>
                  <a:close/>
                  <a:moveTo>
                    <a:pt x="73055" y="3346"/>
                  </a:moveTo>
                  <a:lnTo>
                    <a:pt x="73055" y="5075"/>
                  </a:lnTo>
                  <a:lnTo>
                    <a:pt x="76457" y="5075"/>
                  </a:lnTo>
                  <a:lnTo>
                    <a:pt x="76457" y="3346"/>
                  </a:lnTo>
                  <a:close/>
                  <a:moveTo>
                    <a:pt x="98318" y="3346"/>
                  </a:moveTo>
                  <a:lnTo>
                    <a:pt x="98318" y="5075"/>
                  </a:lnTo>
                  <a:lnTo>
                    <a:pt x="101719" y="5075"/>
                  </a:lnTo>
                  <a:lnTo>
                    <a:pt x="101719" y="3346"/>
                  </a:lnTo>
                  <a:close/>
                  <a:moveTo>
                    <a:pt x="126926" y="3346"/>
                  </a:moveTo>
                  <a:lnTo>
                    <a:pt x="126926" y="5075"/>
                  </a:lnTo>
                  <a:lnTo>
                    <a:pt x="130328" y="5075"/>
                  </a:lnTo>
                  <a:lnTo>
                    <a:pt x="130328" y="3346"/>
                  </a:lnTo>
                  <a:close/>
                  <a:moveTo>
                    <a:pt x="143656" y="3346"/>
                  </a:moveTo>
                  <a:lnTo>
                    <a:pt x="143656" y="5075"/>
                  </a:lnTo>
                  <a:lnTo>
                    <a:pt x="147058" y="5075"/>
                  </a:lnTo>
                  <a:lnTo>
                    <a:pt x="147058" y="3346"/>
                  </a:lnTo>
                  <a:close/>
                  <a:moveTo>
                    <a:pt x="150404" y="3346"/>
                  </a:moveTo>
                  <a:lnTo>
                    <a:pt x="150404" y="5075"/>
                  </a:lnTo>
                  <a:lnTo>
                    <a:pt x="153806" y="5075"/>
                  </a:lnTo>
                  <a:lnTo>
                    <a:pt x="153806" y="3346"/>
                  </a:lnTo>
                  <a:close/>
                  <a:moveTo>
                    <a:pt x="155423" y="3346"/>
                  </a:moveTo>
                  <a:lnTo>
                    <a:pt x="155423" y="5075"/>
                  </a:lnTo>
                  <a:lnTo>
                    <a:pt x="158825" y="5075"/>
                  </a:lnTo>
                  <a:lnTo>
                    <a:pt x="158825" y="3346"/>
                  </a:lnTo>
                  <a:close/>
                  <a:moveTo>
                    <a:pt x="160498" y="3346"/>
                  </a:moveTo>
                  <a:lnTo>
                    <a:pt x="160498" y="5075"/>
                  </a:lnTo>
                  <a:lnTo>
                    <a:pt x="163900" y="5075"/>
                  </a:lnTo>
                  <a:lnTo>
                    <a:pt x="163900" y="3346"/>
                  </a:lnTo>
                  <a:close/>
                  <a:moveTo>
                    <a:pt x="168863" y="3346"/>
                  </a:moveTo>
                  <a:lnTo>
                    <a:pt x="168863" y="5075"/>
                  </a:lnTo>
                  <a:lnTo>
                    <a:pt x="172265" y="5075"/>
                  </a:lnTo>
                  <a:lnTo>
                    <a:pt x="172265" y="3346"/>
                  </a:lnTo>
                  <a:close/>
                  <a:moveTo>
                    <a:pt x="194125" y="3346"/>
                  </a:moveTo>
                  <a:lnTo>
                    <a:pt x="194125" y="5075"/>
                  </a:lnTo>
                  <a:lnTo>
                    <a:pt x="197527" y="5075"/>
                  </a:lnTo>
                  <a:lnTo>
                    <a:pt x="197527" y="3346"/>
                  </a:lnTo>
                  <a:close/>
                  <a:moveTo>
                    <a:pt x="222734" y="3346"/>
                  </a:moveTo>
                  <a:lnTo>
                    <a:pt x="222734" y="5075"/>
                  </a:lnTo>
                  <a:lnTo>
                    <a:pt x="226136" y="5075"/>
                  </a:lnTo>
                  <a:lnTo>
                    <a:pt x="226136" y="3346"/>
                  </a:lnTo>
                  <a:close/>
                  <a:moveTo>
                    <a:pt x="239464" y="3346"/>
                  </a:moveTo>
                  <a:lnTo>
                    <a:pt x="239464" y="5075"/>
                  </a:lnTo>
                  <a:lnTo>
                    <a:pt x="242866" y="5075"/>
                  </a:lnTo>
                  <a:lnTo>
                    <a:pt x="242866" y="3346"/>
                  </a:lnTo>
                  <a:close/>
                  <a:moveTo>
                    <a:pt x="246268" y="3346"/>
                  </a:moveTo>
                  <a:lnTo>
                    <a:pt x="246268" y="5075"/>
                  </a:lnTo>
                  <a:lnTo>
                    <a:pt x="249669" y="5075"/>
                  </a:lnTo>
                  <a:lnTo>
                    <a:pt x="249669" y="3346"/>
                  </a:lnTo>
                  <a:close/>
                  <a:moveTo>
                    <a:pt x="251287" y="3346"/>
                  </a:moveTo>
                  <a:lnTo>
                    <a:pt x="251287" y="5075"/>
                  </a:lnTo>
                  <a:lnTo>
                    <a:pt x="254688" y="5075"/>
                  </a:lnTo>
                  <a:lnTo>
                    <a:pt x="254688" y="3346"/>
                  </a:lnTo>
                  <a:close/>
                  <a:moveTo>
                    <a:pt x="256306" y="3346"/>
                  </a:moveTo>
                  <a:lnTo>
                    <a:pt x="256306" y="5075"/>
                  </a:lnTo>
                  <a:lnTo>
                    <a:pt x="259707" y="5075"/>
                  </a:lnTo>
                  <a:lnTo>
                    <a:pt x="259707" y="3346"/>
                  </a:lnTo>
                  <a:close/>
                  <a:moveTo>
                    <a:pt x="264671" y="3346"/>
                  </a:moveTo>
                  <a:lnTo>
                    <a:pt x="264671" y="5075"/>
                  </a:lnTo>
                  <a:lnTo>
                    <a:pt x="268072" y="5075"/>
                  </a:lnTo>
                  <a:lnTo>
                    <a:pt x="268072" y="3346"/>
                  </a:lnTo>
                  <a:close/>
                  <a:moveTo>
                    <a:pt x="3347" y="11655"/>
                  </a:moveTo>
                  <a:lnTo>
                    <a:pt x="3347" y="13384"/>
                  </a:lnTo>
                  <a:lnTo>
                    <a:pt x="6748" y="13384"/>
                  </a:lnTo>
                  <a:lnTo>
                    <a:pt x="6748" y="11655"/>
                  </a:lnTo>
                  <a:close/>
                  <a:moveTo>
                    <a:pt x="28609" y="11655"/>
                  </a:moveTo>
                  <a:lnTo>
                    <a:pt x="28609" y="13384"/>
                  </a:lnTo>
                  <a:lnTo>
                    <a:pt x="32011" y="13384"/>
                  </a:lnTo>
                  <a:lnTo>
                    <a:pt x="32011" y="11655"/>
                  </a:lnTo>
                  <a:close/>
                  <a:moveTo>
                    <a:pt x="40376" y="11655"/>
                  </a:moveTo>
                  <a:lnTo>
                    <a:pt x="40376" y="13384"/>
                  </a:lnTo>
                  <a:lnTo>
                    <a:pt x="43778" y="13384"/>
                  </a:lnTo>
                  <a:lnTo>
                    <a:pt x="43778" y="11655"/>
                  </a:lnTo>
                  <a:close/>
                  <a:moveTo>
                    <a:pt x="62181" y="11655"/>
                  </a:moveTo>
                  <a:lnTo>
                    <a:pt x="62181" y="13384"/>
                  </a:lnTo>
                  <a:lnTo>
                    <a:pt x="65582" y="13384"/>
                  </a:lnTo>
                  <a:lnTo>
                    <a:pt x="65582" y="11655"/>
                  </a:lnTo>
                  <a:close/>
                  <a:moveTo>
                    <a:pt x="72219" y="11655"/>
                  </a:moveTo>
                  <a:lnTo>
                    <a:pt x="72219" y="13384"/>
                  </a:lnTo>
                  <a:lnTo>
                    <a:pt x="75621" y="13384"/>
                  </a:lnTo>
                  <a:lnTo>
                    <a:pt x="75621" y="11655"/>
                  </a:lnTo>
                  <a:close/>
                  <a:moveTo>
                    <a:pt x="82257" y="11655"/>
                  </a:moveTo>
                  <a:lnTo>
                    <a:pt x="82257" y="13384"/>
                  </a:lnTo>
                  <a:lnTo>
                    <a:pt x="85659" y="13384"/>
                  </a:lnTo>
                  <a:lnTo>
                    <a:pt x="85659" y="11655"/>
                  </a:lnTo>
                  <a:close/>
                  <a:moveTo>
                    <a:pt x="99210" y="11655"/>
                  </a:moveTo>
                  <a:lnTo>
                    <a:pt x="99210" y="13384"/>
                  </a:lnTo>
                  <a:lnTo>
                    <a:pt x="102612" y="13384"/>
                  </a:lnTo>
                  <a:lnTo>
                    <a:pt x="102612" y="11655"/>
                  </a:lnTo>
                  <a:close/>
                  <a:moveTo>
                    <a:pt x="124417" y="11655"/>
                  </a:moveTo>
                  <a:lnTo>
                    <a:pt x="124417" y="13384"/>
                  </a:lnTo>
                  <a:lnTo>
                    <a:pt x="127818" y="13384"/>
                  </a:lnTo>
                  <a:lnTo>
                    <a:pt x="127818" y="11655"/>
                  </a:lnTo>
                  <a:close/>
                  <a:moveTo>
                    <a:pt x="136183" y="11655"/>
                  </a:moveTo>
                  <a:lnTo>
                    <a:pt x="136183" y="13384"/>
                  </a:lnTo>
                  <a:lnTo>
                    <a:pt x="139585" y="13384"/>
                  </a:lnTo>
                  <a:lnTo>
                    <a:pt x="139585" y="11655"/>
                  </a:lnTo>
                  <a:close/>
                  <a:moveTo>
                    <a:pt x="157988" y="11655"/>
                  </a:moveTo>
                  <a:lnTo>
                    <a:pt x="157988" y="13384"/>
                  </a:lnTo>
                  <a:lnTo>
                    <a:pt x="161390" y="13384"/>
                  </a:lnTo>
                  <a:lnTo>
                    <a:pt x="161390" y="11655"/>
                  </a:lnTo>
                  <a:close/>
                  <a:moveTo>
                    <a:pt x="168026" y="11655"/>
                  </a:moveTo>
                  <a:lnTo>
                    <a:pt x="168026" y="13384"/>
                  </a:lnTo>
                  <a:lnTo>
                    <a:pt x="171428" y="13384"/>
                  </a:lnTo>
                  <a:lnTo>
                    <a:pt x="171428" y="11655"/>
                  </a:lnTo>
                  <a:close/>
                  <a:moveTo>
                    <a:pt x="178064" y="11655"/>
                  </a:moveTo>
                  <a:lnTo>
                    <a:pt x="178064" y="13384"/>
                  </a:lnTo>
                  <a:lnTo>
                    <a:pt x="181466" y="13384"/>
                  </a:lnTo>
                  <a:lnTo>
                    <a:pt x="181466" y="11655"/>
                  </a:lnTo>
                  <a:close/>
                  <a:moveTo>
                    <a:pt x="194962" y="11655"/>
                  </a:moveTo>
                  <a:lnTo>
                    <a:pt x="194962" y="13384"/>
                  </a:lnTo>
                  <a:lnTo>
                    <a:pt x="198364" y="13384"/>
                  </a:lnTo>
                  <a:lnTo>
                    <a:pt x="198364" y="11655"/>
                  </a:lnTo>
                  <a:close/>
                  <a:moveTo>
                    <a:pt x="220224" y="11655"/>
                  </a:moveTo>
                  <a:lnTo>
                    <a:pt x="220224" y="13384"/>
                  </a:lnTo>
                  <a:lnTo>
                    <a:pt x="223626" y="13384"/>
                  </a:lnTo>
                  <a:lnTo>
                    <a:pt x="223626" y="11655"/>
                  </a:lnTo>
                  <a:close/>
                  <a:moveTo>
                    <a:pt x="231991" y="11655"/>
                  </a:moveTo>
                  <a:lnTo>
                    <a:pt x="231991" y="13384"/>
                  </a:lnTo>
                  <a:lnTo>
                    <a:pt x="235393" y="13384"/>
                  </a:lnTo>
                  <a:lnTo>
                    <a:pt x="235393" y="11655"/>
                  </a:lnTo>
                  <a:close/>
                  <a:moveTo>
                    <a:pt x="253796" y="11655"/>
                  </a:moveTo>
                  <a:lnTo>
                    <a:pt x="253796" y="13384"/>
                  </a:lnTo>
                  <a:lnTo>
                    <a:pt x="257198" y="13384"/>
                  </a:lnTo>
                  <a:lnTo>
                    <a:pt x="257198" y="11655"/>
                  </a:lnTo>
                  <a:close/>
                  <a:moveTo>
                    <a:pt x="263834" y="11655"/>
                  </a:moveTo>
                  <a:lnTo>
                    <a:pt x="263834" y="13384"/>
                  </a:lnTo>
                  <a:lnTo>
                    <a:pt x="267236" y="13384"/>
                  </a:lnTo>
                  <a:lnTo>
                    <a:pt x="267236" y="11655"/>
                  </a:lnTo>
                  <a:close/>
                  <a:moveTo>
                    <a:pt x="273872" y="11655"/>
                  </a:moveTo>
                  <a:lnTo>
                    <a:pt x="273872" y="13384"/>
                  </a:lnTo>
                  <a:lnTo>
                    <a:pt x="277274" y="13384"/>
                  </a:lnTo>
                  <a:lnTo>
                    <a:pt x="277274" y="11655"/>
                  </a:lnTo>
                  <a:close/>
                  <a:moveTo>
                    <a:pt x="1" y="15001"/>
                  </a:moveTo>
                  <a:lnTo>
                    <a:pt x="1" y="16730"/>
                  </a:lnTo>
                  <a:lnTo>
                    <a:pt x="3402" y="16730"/>
                  </a:lnTo>
                  <a:lnTo>
                    <a:pt x="3402" y="15001"/>
                  </a:lnTo>
                  <a:close/>
                  <a:moveTo>
                    <a:pt x="6748" y="15001"/>
                  </a:moveTo>
                  <a:lnTo>
                    <a:pt x="6748" y="16730"/>
                  </a:lnTo>
                  <a:lnTo>
                    <a:pt x="10150" y="16730"/>
                  </a:lnTo>
                  <a:lnTo>
                    <a:pt x="10150" y="15001"/>
                  </a:lnTo>
                  <a:close/>
                  <a:moveTo>
                    <a:pt x="11767" y="15001"/>
                  </a:moveTo>
                  <a:lnTo>
                    <a:pt x="11767" y="16730"/>
                  </a:lnTo>
                  <a:lnTo>
                    <a:pt x="15169" y="16730"/>
                  </a:lnTo>
                  <a:lnTo>
                    <a:pt x="15169" y="15001"/>
                  </a:lnTo>
                  <a:close/>
                  <a:moveTo>
                    <a:pt x="16786" y="15001"/>
                  </a:moveTo>
                  <a:lnTo>
                    <a:pt x="16786" y="16730"/>
                  </a:lnTo>
                  <a:lnTo>
                    <a:pt x="20188" y="16730"/>
                  </a:lnTo>
                  <a:lnTo>
                    <a:pt x="20188" y="15001"/>
                  </a:lnTo>
                  <a:close/>
                  <a:moveTo>
                    <a:pt x="25207" y="15001"/>
                  </a:moveTo>
                  <a:lnTo>
                    <a:pt x="25207" y="16730"/>
                  </a:lnTo>
                  <a:lnTo>
                    <a:pt x="28609" y="16730"/>
                  </a:lnTo>
                  <a:lnTo>
                    <a:pt x="28609" y="15001"/>
                  </a:lnTo>
                  <a:close/>
                  <a:moveTo>
                    <a:pt x="50358" y="15001"/>
                  </a:moveTo>
                  <a:lnTo>
                    <a:pt x="50358" y="16730"/>
                  </a:lnTo>
                  <a:lnTo>
                    <a:pt x="53760" y="16730"/>
                  </a:lnTo>
                  <a:lnTo>
                    <a:pt x="53760" y="15001"/>
                  </a:lnTo>
                  <a:close/>
                  <a:moveTo>
                    <a:pt x="78967" y="15001"/>
                  </a:moveTo>
                  <a:lnTo>
                    <a:pt x="78967" y="16730"/>
                  </a:lnTo>
                  <a:lnTo>
                    <a:pt x="82368" y="16730"/>
                  </a:lnTo>
                  <a:lnTo>
                    <a:pt x="82368" y="15001"/>
                  </a:lnTo>
                  <a:close/>
                  <a:moveTo>
                    <a:pt x="95808" y="15001"/>
                  </a:moveTo>
                  <a:lnTo>
                    <a:pt x="95808" y="16730"/>
                  </a:lnTo>
                  <a:lnTo>
                    <a:pt x="99210" y="16730"/>
                  </a:lnTo>
                  <a:lnTo>
                    <a:pt x="99210" y="15001"/>
                  </a:lnTo>
                  <a:close/>
                  <a:moveTo>
                    <a:pt x="102612" y="15001"/>
                  </a:moveTo>
                  <a:lnTo>
                    <a:pt x="102612" y="16730"/>
                  </a:lnTo>
                  <a:lnTo>
                    <a:pt x="105958" y="16730"/>
                  </a:lnTo>
                  <a:lnTo>
                    <a:pt x="105958" y="15001"/>
                  </a:lnTo>
                  <a:close/>
                  <a:moveTo>
                    <a:pt x="107631" y="15001"/>
                  </a:moveTo>
                  <a:lnTo>
                    <a:pt x="107631" y="16730"/>
                  </a:lnTo>
                  <a:lnTo>
                    <a:pt x="110977" y="16730"/>
                  </a:lnTo>
                  <a:lnTo>
                    <a:pt x="110977" y="15001"/>
                  </a:lnTo>
                  <a:close/>
                  <a:moveTo>
                    <a:pt x="112650" y="15001"/>
                  </a:moveTo>
                  <a:lnTo>
                    <a:pt x="112650" y="16730"/>
                  </a:lnTo>
                  <a:lnTo>
                    <a:pt x="116052" y="16730"/>
                  </a:lnTo>
                  <a:lnTo>
                    <a:pt x="116052" y="15001"/>
                  </a:lnTo>
                  <a:close/>
                  <a:moveTo>
                    <a:pt x="121015" y="15001"/>
                  </a:moveTo>
                  <a:lnTo>
                    <a:pt x="121015" y="16730"/>
                  </a:lnTo>
                  <a:lnTo>
                    <a:pt x="124417" y="16730"/>
                  </a:lnTo>
                  <a:lnTo>
                    <a:pt x="124417" y="15001"/>
                  </a:lnTo>
                  <a:close/>
                  <a:moveTo>
                    <a:pt x="146166" y="15001"/>
                  </a:moveTo>
                  <a:lnTo>
                    <a:pt x="146166" y="16730"/>
                  </a:lnTo>
                  <a:lnTo>
                    <a:pt x="149568" y="16730"/>
                  </a:lnTo>
                  <a:lnTo>
                    <a:pt x="149568" y="15001"/>
                  </a:lnTo>
                  <a:close/>
                  <a:moveTo>
                    <a:pt x="174774" y="15001"/>
                  </a:moveTo>
                  <a:lnTo>
                    <a:pt x="174774" y="16730"/>
                  </a:lnTo>
                  <a:lnTo>
                    <a:pt x="178176" y="16730"/>
                  </a:lnTo>
                  <a:lnTo>
                    <a:pt x="178176" y="15001"/>
                  </a:lnTo>
                  <a:close/>
                  <a:moveTo>
                    <a:pt x="191616" y="15001"/>
                  </a:moveTo>
                  <a:lnTo>
                    <a:pt x="191616" y="16730"/>
                  </a:lnTo>
                  <a:lnTo>
                    <a:pt x="195018" y="16730"/>
                  </a:lnTo>
                  <a:lnTo>
                    <a:pt x="195018" y="15001"/>
                  </a:lnTo>
                  <a:close/>
                  <a:moveTo>
                    <a:pt x="198364" y="15001"/>
                  </a:moveTo>
                  <a:lnTo>
                    <a:pt x="198364" y="16730"/>
                  </a:lnTo>
                  <a:lnTo>
                    <a:pt x="201765" y="16730"/>
                  </a:lnTo>
                  <a:lnTo>
                    <a:pt x="201765" y="15001"/>
                  </a:lnTo>
                  <a:close/>
                  <a:moveTo>
                    <a:pt x="203383" y="15001"/>
                  </a:moveTo>
                  <a:lnTo>
                    <a:pt x="203383" y="16730"/>
                  </a:lnTo>
                  <a:lnTo>
                    <a:pt x="206784" y="16730"/>
                  </a:lnTo>
                  <a:lnTo>
                    <a:pt x="206784" y="15001"/>
                  </a:lnTo>
                  <a:close/>
                  <a:moveTo>
                    <a:pt x="208402" y="15001"/>
                  </a:moveTo>
                  <a:lnTo>
                    <a:pt x="208402" y="16730"/>
                  </a:lnTo>
                  <a:lnTo>
                    <a:pt x="211804" y="16730"/>
                  </a:lnTo>
                  <a:lnTo>
                    <a:pt x="211804" y="15001"/>
                  </a:lnTo>
                  <a:close/>
                  <a:moveTo>
                    <a:pt x="216823" y="15001"/>
                  </a:moveTo>
                  <a:lnTo>
                    <a:pt x="216823" y="16730"/>
                  </a:lnTo>
                  <a:lnTo>
                    <a:pt x="220224" y="16730"/>
                  </a:lnTo>
                  <a:lnTo>
                    <a:pt x="220224" y="15001"/>
                  </a:lnTo>
                  <a:close/>
                  <a:moveTo>
                    <a:pt x="241973" y="15001"/>
                  </a:moveTo>
                  <a:lnTo>
                    <a:pt x="241973" y="16730"/>
                  </a:lnTo>
                  <a:lnTo>
                    <a:pt x="245375" y="16730"/>
                  </a:lnTo>
                  <a:lnTo>
                    <a:pt x="245375" y="15001"/>
                  </a:lnTo>
                  <a:close/>
                  <a:moveTo>
                    <a:pt x="270582" y="15001"/>
                  </a:moveTo>
                  <a:lnTo>
                    <a:pt x="270582" y="16730"/>
                  </a:lnTo>
                  <a:lnTo>
                    <a:pt x="273984" y="16730"/>
                  </a:lnTo>
                  <a:lnTo>
                    <a:pt x="273984" y="15001"/>
                  </a:lnTo>
                  <a:close/>
                </a:path>
              </a:pathLst>
            </a:custGeom>
            <a:solidFill>
              <a:srgbClr val="E8E8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7373" name="Google Shape;17373;p487"/>
          <p:cNvSpPr/>
          <p:nvPr/>
        </p:nvSpPr>
        <p:spPr>
          <a:xfrm>
            <a:off x="-1069525" y="-3263275"/>
            <a:ext cx="13261500" cy="3263400"/>
          </a:xfrm>
          <a:prstGeom prst="rect">
            <a:avLst/>
          </a:prstGeom>
          <a:solidFill>
            <a:srgbClr val="F8F9F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7374" name="Google Shape;17374;p487"/>
          <p:cNvSpPr/>
          <p:nvPr/>
        </p:nvSpPr>
        <p:spPr>
          <a:xfrm>
            <a:off x="9144000" y="-1294225"/>
            <a:ext cx="9948600" cy="7173900"/>
          </a:xfrm>
          <a:prstGeom prst="rect">
            <a:avLst/>
          </a:prstGeom>
          <a:solidFill>
            <a:srgbClr val="F8F9F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7375" name="Google Shape;17375;p487"/>
          <p:cNvSpPr/>
          <p:nvPr/>
        </p:nvSpPr>
        <p:spPr>
          <a:xfrm>
            <a:off x="-5113275" y="5143500"/>
            <a:ext cx="14445000" cy="3263400"/>
          </a:xfrm>
          <a:prstGeom prst="rect">
            <a:avLst/>
          </a:prstGeom>
          <a:solidFill>
            <a:srgbClr val="F8F9F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7376" name="Google Shape;17376;p487"/>
          <p:cNvSpPr/>
          <p:nvPr/>
        </p:nvSpPr>
        <p:spPr>
          <a:xfrm>
            <a:off x="-5113275" y="-815825"/>
            <a:ext cx="5113200" cy="6277500"/>
          </a:xfrm>
          <a:prstGeom prst="rect">
            <a:avLst/>
          </a:prstGeom>
          <a:solidFill>
            <a:srgbClr val="F8F9F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36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z-Blank, with ASU network pattern edges, white">
  <p:cSld name="CUSTOM_23_1_1_1_1_1_1_1_1_1_1_1_1_1_1_1_1_2">
    <p:spTree>
      <p:nvGrpSpPr>
        <p:cNvPr id="1" name="Shape 173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378" name="Google Shape;17378;p488"/>
          <p:cNvGrpSpPr/>
          <p:nvPr/>
        </p:nvGrpSpPr>
        <p:grpSpPr>
          <a:xfrm rot="10218403">
            <a:off x="-675851" y="-1262943"/>
            <a:ext cx="3264305" cy="2910457"/>
            <a:chOff x="1572350" y="1151675"/>
            <a:chExt cx="4851050" cy="4325200"/>
          </a:xfrm>
        </p:grpSpPr>
        <p:sp>
          <p:nvSpPr>
            <p:cNvPr id="17379" name="Google Shape;17379;p488"/>
            <p:cNvSpPr/>
            <p:nvPr/>
          </p:nvSpPr>
          <p:spPr>
            <a:xfrm>
              <a:off x="3968050" y="3267050"/>
              <a:ext cx="2041825" cy="1687950"/>
            </a:xfrm>
            <a:custGeom>
              <a:avLst/>
              <a:gdLst/>
              <a:ahLst/>
              <a:cxnLst/>
              <a:rect l="l" t="t" r="r" b="b"/>
              <a:pathLst>
                <a:path w="81673" h="67518" extrusionOk="0">
                  <a:moveTo>
                    <a:pt x="62229" y="676"/>
                  </a:moveTo>
                  <a:lnTo>
                    <a:pt x="80917" y="40638"/>
                  </a:lnTo>
                  <a:lnTo>
                    <a:pt x="57298" y="66722"/>
                  </a:lnTo>
                  <a:lnTo>
                    <a:pt x="32964" y="54475"/>
                  </a:lnTo>
                  <a:lnTo>
                    <a:pt x="955" y="36662"/>
                  </a:lnTo>
                  <a:lnTo>
                    <a:pt x="27277" y="3579"/>
                  </a:lnTo>
                  <a:lnTo>
                    <a:pt x="62229" y="676"/>
                  </a:lnTo>
                  <a:close/>
                  <a:moveTo>
                    <a:pt x="62587" y="0"/>
                  </a:moveTo>
                  <a:lnTo>
                    <a:pt x="27079" y="2943"/>
                  </a:lnTo>
                  <a:lnTo>
                    <a:pt x="26959" y="2982"/>
                  </a:lnTo>
                  <a:lnTo>
                    <a:pt x="0" y="36860"/>
                  </a:lnTo>
                  <a:lnTo>
                    <a:pt x="32645" y="55032"/>
                  </a:lnTo>
                  <a:lnTo>
                    <a:pt x="57418" y="67518"/>
                  </a:lnTo>
                  <a:lnTo>
                    <a:pt x="81673" y="40717"/>
                  </a:lnTo>
                  <a:lnTo>
                    <a:pt x="62706" y="199"/>
                  </a:lnTo>
                  <a:lnTo>
                    <a:pt x="6258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80" name="Google Shape;17380;p488"/>
            <p:cNvSpPr/>
            <p:nvPr/>
          </p:nvSpPr>
          <p:spPr>
            <a:xfrm>
              <a:off x="3938225" y="4013600"/>
              <a:ext cx="1469250" cy="918525"/>
            </a:xfrm>
            <a:custGeom>
              <a:avLst/>
              <a:gdLst/>
              <a:ahLst/>
              <a:cxnLst/>
              <a:rect l="l" t="t" r="r" b="b"/>
              <a:pathLst>
                <a:path w="58770" h="36741" extrusionOk="0">
                  <a:moveTo>
                    <a:pt x="24852" y="676"/>
                  </a:moveTo>
                  <a:lnTo>
                    <a:pt x="55708" y="12565"/>
                  </a:lnTo>
                  <a:lnTo>
                    <a:pt x="3340" y="6760"/>
                  </a:lnTo>
                  <a:lnTo>
                    <a:pt x="24852" y="676"/>
                  </a:lnTo>
                  <a:close/>
                  <a:moveTo>
                    <a:pt x="24892" y="0"/>
                  </a:moveTo>
                  <a:lnTo>
                    <a:pt x="0" y="7038"/>
                  </a:lnTo>
                  <a:lnTo>
                    <a:pt x="57378" y="13400"/>
                  </a:lnTo>
                  <a:lnTo>
                    <a:pt x="58133" y="36741"/>
                  </a:lnTo>
                  <a:lnTo>
                    <a:pt x="58770" y="36741"/>
                  </a:lnTo>
                  <a:lnTo>
                    <a:pt x="58014" y="12764"/>
                  </a:lnTo>
                  <a:lnTo>
                    <a:pt x="2489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81" name="Google Shape;17381;p488"/>
            <p:cNvSpPr/>
            <p:nvPr/>
          </p:nvSpPr>
          <p:spPr>
            <a:xfrm>
              <a:off x="4769250" y="3825700"/>
              <a:ext cx="621325" cy="828100"/>
            </a:xfrm>
            <a:custGeom>
              <a:avLst/>
              <a:gdLst/>
              <a:ahLst/>
              <a:cxnLst/>
              <a:rect l="l" t="t" r="r" b="b"/>
              <a:pathLst>
                <a:path w="24853" h="33124" extrusionOk="0">
                  <a:moveTo>
                    <a:pt x="17656" y="1591"/>
                  </a:moveTo>
                  <a:lnTo>
                    <a:pt x="24057" y="20479"/>
                  </a:lnTo>
                  <a:lnTo>
                    <a:pt x="1512" y="31692"/>
                  </a:lnTo>
                  <a:lnTo>
                    <a:pt x="17656" y="1591"/>
                  </a:lnTo>
                  <a:close/>
                  <a:moveTo>
                    <a:pt x="17815" y="1"/>
                  </a:moveTo>
                  <a:lnTo>
                    <a:pt x="1" y="33123"/>
                  </a:lnTo>
                  <a:lnTo>
                    <a:pt x="1" y="33123"/>
                  </a:lnTo>
                  <a:lnTo>
                    <a:pt x="24853" y="20797"/>
                  </a:lnTo>
                  <a:lnTo>
                    <a:pt x="1781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82" name="Google Shape;17382;p488"/>
            <p:cNvSpPr/>
            <p:nvPr/>
          </p:nvSpPr>
          <p:spPr>
            <a:xfrm>
              <a:off x="4550575" y="3238225"/>
              <a:ext cx="1476200" cy="1111375"/>
            </a:xfrm>
            <a:custGeom>
              <a:avLst/>
              <a:gdLst/>
              <a:ahLst/>
              <a:cxnLst/>
              <a:rect l="l" t="t" r="r" b="b"/>
              <a:pathLst>
                <a:path w="59048" h="44455" extrusionOk="0">
                  <a:moveTo>
                    <a:pt x="38530" y="3300"/>
                  </a:moveTo>
                  <a:lnTo>
                    <a:pt x="35031" y="28669"/>
                  </a:lnTo>
                  <a:lnTo>
                    <a:pt x="26919" y="24136"/>
                  </a:lnTo>
                  <a:lnTo>
                    <a:pt x="32208" y="14712"/>
                  </a:lnTo>
                  <a:lnTo>
                    <a:pt x="35787" y="8311"/>
                  </a:lnTo>
                  <a:lnTo>
                    <a:pt x="38530" y="3300"/>
                  </a:lnTo>
                  <a:close/>
                  <a:moveTo>
                    <a:pt x="4056" y="5050"/>
                  </a:moveTo>
                  <a:lnTo>
                    <a:pt x="25925" y="24096"/>
                  </a:lnTo>
                  <a:lnTo>
                    <a:pt x="756" y="30936"/>
                  </a:lnTo>
                  <a:lnTo>
                    <a:pt x="4056" y="5050"/>
                  </a:lnTo>
                  <a:close/>
                  <a:moveTo>
                    <a:pt x="35508" y="29663"/>
                  </a:moveTo>
                  <a:lnTo>
                    <a:pt x="56940" y="41592"/>
                  </a:lnTo>
                  <a:lnTo>
                    <a:pt x="33560" y="43779"/>
                  </a:lnTo>
                  <a:lnTo>
                    <a:pt x="35508" y="29663"/>
                  </a:lnTo>
                  <a:close/>
                  <a:moveTo>
                    <a:pt x="39484" y="0"/>
                  </a:moveTo>
                  <a:lnTo>
                    <a:pt x="39365" y="40"/>
                  </a:lnTo>
                  <a:lnTo>
                    <a:pt x="39286" y="80"/>
                  </a:lnTo>
                  <a:lnTo>
                    <a:pt x="39286" y="119"/>
                  </a:lnTo>
                  <a:lnTo>
                    <a:pt x="38809" y="1392"/>
                  </a:lnTo>
                  <a:lnTo>
                    <a:pt x="38371" y="2267"/>
                  </a:lnTo>
                  <a:lnTo>
                    <a:pt x="37337" y="4135"/>
                  </a:lnTo>
                  <a:lnTo>
                    <a:pt x="34117" y="9981"/>
                  </a:lnTo>
                  <a:lnTo>
                    <a:pt x="26442" y="23699"/>
                  </a:lnTo>
                  <a:lnTo>
                    <a:pt x="3579" y="3778"/>
                  </a:lnTo>
                  <a:lnTo>
                    <a:pt x="0" y="31771"/>
                  </a:lnTo>
                  <a:lnTo>
                    <a:pt x="26442" y="24613"/>
                  </a:lnTo>
                  <a:lnTo>
                    <a:pt x="34912" y="29345"/>
                  </a:lnTo>
                  <a:lnTo>
                    <a:pt x="32844" y="44455"/>
                  </a:lnTo>
                  <a:lnTo>
                    <a:pt x="59048" y="42069"/>
                  </a:lnTo>
                  <a:lnTo>
                    <a:pt x="35628" y="28987"/>
                  </a:lnTo>
                  <a:lnTo>
                    <a:pt x="39604" y="199"/>
                  </a:lnTo>
                  <a:lnTo>
                    <a:pt x="39604" y="119"/>
                  </a:lnTo>
                  <a:lnTo>
                    <a:pt x="39564" y="80"/>
                  </a:lnTo>
                  <a:lnTo>
                    <a:pt x="3948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83" name="Google Shape;17383;p488"/>
            <p:cNvSpPr/>
            <p:nvPr/>
          </p:nvSpPr>
          <p:spPr>
            <a:xfrm>
              <a:off x="4560500" y="40225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</a:path>
              </a:pathLst>
            </a:custGeom>
            <a:solidFill>
              <a:schemeClr val="lt2"/>
            </a:solidFill>
            <a:ln w="11925" cap="rnd" cmpd="sng">
              <a:solidFill>
                <a:srgbClr val="FAFAFA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84" name="Google Shape;17384;p488"/>
            <p:cNvSpPr/>
            <p:nvPr/>
          </p:nvSpPr>
          <p:spPr>
            <a:xfrm>
              <a:off x="5320975" y="4864525"/>
              <a:ext cx="162050" cy="162050"/>
            </a:xfrm>
            <a:custGeom>
              <a:avLst/>
              <a:gdLst/>
              <a:ahLst/>
              <a:cxnLst/>
              <a:rect l="l" t="t" r="r" b="b"/>
              <a:pathLst>
                <a:path w="6482" h="6482" extrusionOk="0">
                  <a:moveTo>
                    <a:pt x="2903" y="0"/>
                  </a:moveTo>
                  <a:lnTo>
                    <a:pt x="2585" y="40"/>
                  </a:lnTo>
                  <a:lnTo>
                    <a:pt x="2306" y="119"/>
                  </a:lnTo>
                  <a:lnTo>
                    <a:pt x="1988" y="239"/>
                  </a:lnTo>
                  <a:lnTo>
                    <a:pt x="1710" y="398"/>
                  </a:lnTo>
                  <a:lnTo>
                    <a:pt x="1432" y="557"/>
                  </a:lnTo>
                  <a:lnTo>
                    <a:pt x="1153" y="756"/>
                  </a:lnTo>
                  <a:lnTo>
                    <a:pt x="915" y="994"/>
                  </a:lnTo>
                  <a:lnTo>
                    <a:pt x="716" y="1233"/>
                  </a:lnTo>
                  <a:lnTo>
                    <a:pt x="517" y="1471"/>
                  </a:lnTo>
                  <a:lnTo>
                    <a:pt x="358" y="1750"/>
                  </a:lnTo>
                  <a:lnTo>
                    <a:pt x="239" y="2028"/>
                  </a:lnTo>
                  <a:lnTo>
                    <a:pt x="120" y="2346"/>
                  </a:lnTo>
                  <a:lnTo>
                    <a:pt x="40" y="2624"/>
                  </a:lnTo>
                  <a:lnTo>
                    <a:pt x="0" y="2943"/>
                  </a:lnTo>
                  <a:lnTo>
                    <a:pt x="0" y="3261"/>
                  </a:lnTo>
                  <a:lnTo>
                    <a:pt x="0" y="3579"/>
                  </a:lnTo>
                  <a:lnTo>
                    <a:pt x="80" y="3857"/>
                  </a:lnTo>
                  <a:lnTo>
                    <a:pt x="159" y="4175"/>
                  </a:lnTo>
                  <a:lnTo>
                    <a:pt x="239" y="4493"/>
                  </a:lnTo>
                  <a:lnTo>
                    <a:pt x="398" y="4772"/>
                  </a:lnTo>
                  <a:lnTo>
                    <a:pt x="557" y="5050"/>
                  </a:lnTo>
                  <a:lnTo>
                    <a:pt x="756" y="5328"/>
                  </a:lnTo>
                  <a:lnTo>
                    <a:pt x="994" y="5567"/>
                  </a:lnTo>
                  <a:lnTo>
                    <a:pt x="1233" y="5766"/>
                  </a:lnTo>
                  <a:lnTo>
                    <a:pt x="1471" y="5965"/>
                  </a:lnTo>
                  <a:lnTo>
                    <a:pt x="1750" y="6124"/>
                  </a:lnTo>
                  <a:lnTo>
                    <a:pt x="2028" y="6243"/>
                  </a:lnTo>
                  <a:lnTo>
                    <a:pt x="2346" y="6362"/>
                  </a:lnTo>
                  <a:lnTo>
                    <a:pt x="2625" y="6402"/>
                  </a:lnTo>
                  <a:lnTo>
                    <a:pt x="2943" y="6442"/>
                  </a:lnTo>
                  <a:lnTo>
                    <a:pt x="3261" y="6481"/>
                  </a:lnTo>
                  <a:lnTo>
                    <a:pt x="3579" y="6442"/>
                  </a:lnTo>
                  <a:lnTo>
                    <a:pt x="3897" y="6402"/>
                  </a:lnTo>
                  <a:lnTo>
                    <a:pt x="4175" y="6322"/>
                  </a:lnTo>
                  <a:lnTo>
                    <a:pt x="4493" y="6203"/>
                  </a:lnTo>
                  <a:lnTo>
                    <a:pt x="4772" y="6084"/>
                  </a:lnTo>
                  <a:lnTo>
                    <a:pt x="5090" y="5925"/>
                  </a:lnTo>
                  <a:lnTo>
                    <a:pt x="5328" y="5686"/>
                  </a:lnTo>
                  <a:lnTo>
                    <a:pt x="5567" y="5487"/>
                  </a:lnTo>
                  <a:lnTo>
                    <a:pt x="5806" y="5249"/>
                  </a:lnTo>
                  <a:lnTo>
                    <a:pt x="5965" y="4970"/>
                  </a:lnTo>
                  <a:lnTo>
                    <a:pt x="6124" y="4732"/>
                  </a:lnTo>
                  <a:lnTo>
                    <a:pt x="6243" y="4414"/>
                  </a:lnTo>
                  <a:lnTo>
                    <a:pt x="6362" y="4135"/>
                  </a:lnTo>
                  <a:lnTo>
                    <a:pt x="6442" y="3817"/>
                  </a:lnTo>
                  <a:lnTo>
                    <a:pt x="6482" y="3539"/>
                  </a:lnTo>
                  <a:lnTo>
                    <a:pt x="6482" y="3221"/>
                  </a:lnTo>
                  <a:lnTo>
                    <a:pt x="6482" y="2903"/>
                  </a:lnTo>
                  <a:lnTo>
                    <a:pt x="6442" y="2585"/>
                  </a:lnTo>
                  <a:lnTo>
                    <a:pt x="6362" y="2267"/>
                  </a:lnTo>
                  <a:lnTo>
                    <a:pt x="6243" y="1988"/>
                  </a:lnTo>
                  <a:lnTo>
                    <a:pt x="6084" y="1670"/>
                  </a:lnTo>
                  <a:lnTo>
                    <a:pt x="5925" y="1392"/>
                  </a:lnTo>
                  <a:lnTo>
                    <a:pt x="5726" y="1153"/>
                  </a:lnTo>
                  <a:lnTo>
                    <a:pt x="5487" y="915"/>
                  </a:lnTo>
                  <a:lnTo>
                    <a:pt x="5249" y="676"/>
                  </a:lnTo>
                  <a:lnTo>
                    <a:pt x="5010" y="517"/>
                  </a:lnTo>
                  <a:lnTo>
                    <a:pt x="4732" y="358"/>
                  </a:lnTo>
                  <a:lnTo>
                    <a:pt x="4454" y="199"/>
                  </a:lnTo>
                  <a:lnTo>
                    <a:pt x="4136" y="119"/>
                  </a:lnTo>
                  <a:lnTo>
                    <a:pt x="3857" y="40"/>
                  </a:lnTo>
                  <a:lnTo>
                    <a:pt x="353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85" name="Google Shape;17385;p488"/>
            <p:cNvSpPr/>
            <p:nvPr/>
          </p:nvSpPr>
          <p:spPr>
            <a:xfrm>
              <a:off x="5457150" y="3205400"/>
              <a:ext cx="141175" cy="141200"/>
            </a:xfrm>
            <a:custGeom>
              <a:avLst/>
              <a:gdLst/>
              <a:ahLst/>
              <a:cxnLst/>
              <a:rect l="l" t="t" r="r" b="b"/>
              <a:pathLst>
                <a:path w="5647" h="5648" extrusionOk="0">
                  <a:moveTo>
                    <a:pt x="2546" y="1"/>
                  </a:moveTo>
                  <a:lnTo>
                    <a:pt x="2267" y="41"/>
                  </a:lnTo>
                  <a:lnTo>
                    <a:pt x="2029" y="120"/>
                  </a:lnTo>
                  <a:lnTo>
                    <a:pt x="1750" y="200"/>
                  </a:lnTo>
                  <a:lnTo>
                    <a:pt x="1512" y="319"/>
                  </a:lnTo>
                  <a:lnTo>
                    <a:pt x="1233" y="478"/>
                  </a:lnTo>
                  <a:lnTo>
                    <a:pt x="1035" y="637"/>
                  </a:lnTo>
                  <a:lnTo>
                    <a:pt x="796" y="836"/>
                  </a:lnTo>
                  <a:lnTo>
                    <a:pt x="637" y="1075"/>
                  </a:lnTo>
                  <a:lnTo>
                    <a:pt x="478" y="1273"/>
                  </a:lnTo>
                  <a:lnTo>
                    <a:pt x="319" y="1512"/>
                  </a:lnTo>
                  <a:lnTo>
                    <a:pt x="200" y="1751"/>
                  </a:lnTo>
                  <a:lnTo>
                    <a:pt x="120" y="2029"/>
                  </a:lnTo>
                  <a:lnTo>
                    <a:pt x="80" y="2267"/>
                  </a:lnTo>
                  <a:lnTo>
                    <a:pt x="40" y="2546"/>
                  </a:lnTo>
                  <a:lnTo>
                    <a:pt x="1" y="2824"/>
                  </a:lnTo>
                  <a:lnTo>
                    <a:pt x="40" y="3102"/>
                  </a:lnTo>
                  <a:lnTo>
                    <a:pt x="80" y="3381"/>
                  </a:lnTo>
                  <a:lnTo>
                    <a:pt x="120" y="3619"/>
                  </a:lnTo>
                  <a:lnTo>
                    <a:pt x="239" y="3898"/>
                  </a:lnTo>
                  <a:lnTo>
                    <a:pt x="359" y="4136"/>
                  </a:lnTo>
                  <a:lnTo>
                    <a:pt x="518" y="4415"/>
                  </a:lnTo>
                  <a:lnTo>
                    <a:pt x="677" y="4613"/>
                  </a:lnTo>
                  <a:lnTo>
                    <a:pt x="875" y="4852"/>
                  </a:lnTo>
                  <a:lnTo>
                    <a:pt x="1074" y="5011"/>
                  </a:lnTo>
                  <a:lnTo>
                    <a:pt x="1313" y="5170"/>
                  </a:lnTo>
                  <a:lnTo>
                    <a:pt x="1551" y="5329"/>
                  </a:lnTo>
                  <a:lnTo>
                    <a:pt x="1790" y="5448"/>
                  </a:lnTo>
                  <a:lnTo>
                    <a:pt x="2068" y="5528"/>
                  </a:lnTo>
                  <a:lnTo>
                    <a:pt x="2307" y="5568"/>
                  </a:lnTo>
                  <a:lnTo>
                    <a:pt x="2585" y="5608"/>
                  </a:lnTo>
                  <a:lnTo>
                    <a:pt x="2864" y="5647"/>
                  </a:lnTo>
                  <a:lnTo>
                    <a:pt x="3142" y="5608"/>
                  </a:lnTo>
                  <a:lnTo>
                    <a:pt x="3381" y="5568"/>
                  </a:lnTo>
                  <a:lnTo>
                    <a:pt x="3659" y="5528"/>
                  </a:lnTo>
                  <a:lnTo>
                    <a:pt x="3937" y="5409"/>
                  </a:lnTo>
                  <a:lnTo>
                    <a:pt x="4176" y="5289"/>
                  </a:lnTo>
                  <a:lnTo>
                    <a:pt x="4414" y="5130"/>
                  </a:lnTo>
                  <a:lnTo>
                    <a:pt x="4653" y="4971"/>
                  </a:lnTo>
                  <a:lnTo>
                    <a:pt x="4852" y="4773"/>
                  </a:lnTo>
                  <a:lnTo>
                    <a:pt x="5051" y="4574"/>
                  </a:lnTo>
                  <a:lnTo>
                    <a:pt x="5210" y="4335"/>
                  </a:lnTo>
                  <a:lnTo>
                    <a:pt x="5369" y="4097"/>
                  </a:lnTo>
                  <a:lnTo>
                    <a:pt x="5448" y="3858"/>
                  </a:lnTo>
                  <a:lnTo>
                    <a:pt x="5567" y="3580"/>
                  </a:lnTo>
                  <a:lnTo>
                    <a:pt x="5607" y="3341"/>
                  </a:lnTo>
                  <a:lnTo>
                    <a:pt x="5647" y="3063"/>
                  </a:lnTo>
                  <a:lnTo>
                    <a:pt x="5647" y="2784"/>
                  </a:lnTo>
                  <a:lnTo>
                    <a:pt x="5647" y="2506"/>
                  </a:lnTo>
                  <a:lnTo>
                    <a:pt x="5607" y="2267"/>
                  </a:lnTo>
                  <a:lnTo>
                    <a:pt x="5528" y="1989"/>
                  </a:lnTo>
                  <a:lnTo>
                    <a:pt x="5448" y="1711"/>
                  </a:lnTo>
                  <a:lnTo>
                    <a:pt x="5329" y="1472"/>
                  </a:lnTo>
                  <a:lnTo>
                    <a:pt x="5170" y="1234"/>
                  </a:lnTo>
                  <a:lnTo>
                    <a:pt x="5011" y="995"/>
                  </a:lnTo>
                  <a:lnTo>
                    <a:pt x="4812" y="796"/>
                  </a:lnTo>
                  <a:lnTo>
                    <a:pt x="4613" y="597"/>
                  </a:lnTo>
                  <a:lnTo>
                    <a:pt x="4375" y="438"/>
                  </a:lnTo>
                  <a:lnTo>
                    <a:pt x="4136" y="279"/>
                  </a:lnTo>
                  <a:lnTo>
                    <a:pt x="3897" y="200"/>
                  </a:lnTo>
                  <a:lnTo>
                    <a:pt x="3619" y="81"/>
                  </a:lnTo>
                  <a:lnTo>
                    <a:pt x="3381" y="41"/>
                  </a:lnTo>
                  <a:lnTo>
                    <a:pt x="310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86" name="Google Shape;17386;p488"/>
            <p:cNvSpPr/>
            <p:nvPr/>
          </p:nvSpPr>
          <p:spPr>
            <a:xfrm>
              <a:off x="4476000" y="3938050"/>
              <a:ext cx="168025" cy="168025"/>
            </a:xfrm>
            <a:custGeom>
              <a:avLst/>
              <a:gdLst/>
              <a:ahLst/>
              <a:cxnLst/>
              <a:rect l="l" t="t" r="r" b="b"/>
              <a:pathLst>
                <a:path w="6721" h="6721" extrusionOk="0">
                  <a:moveTo>
                    <a:pt x="3023" y="0"/>
                  </a:moveTo>
                  <a:lnTo>
                    <a:pt x="2705" y="80"/>
                  </a:lnTo>
                  <a:lnTo>
                    <a:pt x="2387" y="159"/>
                  </a:lnTo>
                  <a:lnTo>
                    <a:pt x="2069" y="279"/>
                  </a:lnTo>
                  <a:lnTo>
                    <a:pt x="1751" y="398"/>
                  </a:lnTo>
                  <a:lnTo>
                    <a:pt x="1472" y="597"/>
                  </a:lnTo>
                  <a:lnTo>
                    <a:pt x="1194" y="795"/>
                  </a:lnTo>
                  <a:lnTo>
                    <a:pt x="955" y="1034"/>
                  </a:lnTo>
                  <a:lnTo>
                    <a:pt x="717" y="1273"/>
                  </a:lnTo>
                  <a:lnTo>
                    <a:pt x="518" y="1551"/>
                  </a:lnTo>
                  <a:lnTo>
                    <a:pt x="359" y="1829"/>
                  </a:lnTo>
                  <a:lnTo>
                    <a:pt x="240" y="2108"/>
                  </a:lnTo>
                  <a:lnTo>
                    <a:pt x="120" y="2426"/>
                  </a:lnTo>
                  <a:lnTo>
                    <a:pt x="41" y="2744"/>
                  </a:lnTo>
                  <a:lnTo>
                    <a:pt x="1" y="3062"/>
                  </a:lnTo>
                  <a:lnTo>
                    <a:pt x="1" y="3380"/>
                  </a:lnTo>
                  <a:lnTo>
                    <a:pt x="1" y="3698"/>
                  </a:lnTo>
                  <a:lnTo>
                    <a:pt x="81" y="4016"/>
                  </a:lnTo>
                  <a:lnTo>
                    <a:pt x="160" y="4334"/>
                  </a:lnTo>
                  <a:lnTo>
                    <a:pt x="279" y="4652"/>
                  </a:lnTo>
                  <a:lnTo>
                    <a:pt x="399" y="4971"/>
                  </a:lnTo>
                  <a:lnTo>
                    <a:pt x="597" y="5249"/>
                  </a:lnTo>
                  <a:lnTo>
                    <a:pt x="796" y="5527"/>
                  </a:lnTo>
                  <a:lnTo>
                    <a:pt x="1035" y="5766"/>
                  </a:lnTo>
                  <a:lnTo>
                    <a:pt x="1273" y="6004"/>
                  </a:lnTo>
                  <a:lnTo>
                    <a:pt x="1552" y="6203"/>
                  </a:lnTo>
                  <a:lnTo>
                    <a:pt x="1830" y="6362"/>
                  </a:lnTo>
                  <a:lnTo>
                    <a:pt x="2108" y="6482"/>
                  </a:lnTo>
                  <a:lnTo>
                    <a:pt x="2427" y="6601"/>
                  </a:lnTo>
                  <a:lnTo>
                    <a:pt x="2745" y="6680"/>
                  </a:lnTo>
                  <a:lnTo>
                    <a:pt x="3063" y="6720"/>
                  </a:lnTo>
                  <a:lnTo>
                    <a:pt x="3699" y="6720"/>
                  </a:lnTo>
                  <a:lnTo>
                    <a:pt x="4017" y="6641"/>
                  </a:lnTo>
                  <a:lnTo>
                    <a:pt x="4335" y="6561"/>
                  </a:lnTo>
                  <a:lnTo>
                    <a:pt x="4653" y="6482"/>
                  </a:lnTo>
                  <a:lnTo>
                    <a:pt x="4971" y="6322"/>
                  </a:lnTo>
                  <a:lnTo>
                    <a:pt x="5250" y="6124"/>
                  </a:lnTo>
                  <a:lnTo>
                    <a:pt x="5528" y="5925"/>
                  </a:lnTo>
                  <a:lnTo>
                    <a:pt x="5767" y="5686"/>
                  </a:lnTo>
                  <a:lnTo>
                    <a:pt x="6005" y="5448"/>
                  </a:lnTo>
                  <a:lnTo>
                    <a:pt x="6204" y="5169"/>
                  </a:lnTo>
                  <a:lnTo>
                    <a:pt x="6363" y="4891"/>
                  </a:lnTo>
                  <a:lnTo>
                    <a:pt x="6482" y="4613"/>
                  </a:lnTo>
                  <a:lnTo>
                    <a:pt x="6602" y="4295"/>
                  </a:lnTo>
                  <a:lnTo>
                    <a:pt x="6681" y="3976"/>
                  </a:lnTo>
                  <a:lnTo>
                    <a:pt x="6721" y="3658"/>
                  </a:lnTo>
                  <a:lnTo>
                    <a:pt x="6721" y="3340"/>
                  </a:lnTo>
                  <a:lnTo>
                    <a:pt x="6721" y="3022"/>
                  </a:lnTo>
                  <a:lnTo>
                    <a:pt x="6641" y="2704"/>
                  </a:lnTo>
                  <a:lnTo>
                    <a:pt x="6562" y="2386"/>
                  </a:lnTo>
                  <a:lnTo>
                    <a:pt x="6482" y="2068"/>
                  </a:lnTo>
                  <a:lnTo>
                    <a:pt x="6323" y="1750"/>
                  </a:lnTo>
                  <a:lnTo>
                    <a:pt x="6124" y="1471"/>
                  </a:lnTo>
                  <a:lnTo>
                    <a:pt x="5926" y="1193"/>
                  </a:lnTo>
                  <a:lnTo>
                    <a:pt x="5687" y="954"/>
                  </a:lnTo>
                  <a:lnTo>
                    <a:pt x="5448" y="716"/>
                  </a:lnTo>
                  <a:lnTo>
                    <a:pt x="5170" y="517"/>
                  </a:lnTo>
                  <a:lnTo>
                    <a:pt x="4892" y="358"/>
                  </a:lnTo>
                  <a:lnTo>
                    <a:pt x="4613" y="239"/>
                  </a:lnTo>
                  <a:lnTo>
                    <a:pt x="4295" y="119"/>
                  </a:lnTo>
                  <a:lnTo>
                    <a:pt x="3977" y="40"/>
                  </a:lnTo>
                  <a:lnTo>
                    <a:pt x="365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87" name="Google Shape;17387;p488"/>
            <p:cNvSpPr/>
            <p:nvPr/>
          </p:nvSpPr>
          <p:spPr>
            <a:xfrm>
              <a:off x="5916425" y="4199475"/>
              <a:ext cx="169000" cy="169025"/>
            </a:xfrm>
            <a:custGeom>
              <a:avLst/>
              <a:gdLst/>
              <a:ahLst/>
              <a:cxnLst/>
              <a:rect l="l" t="t" r="r" b="b"/>
              <a:pathLst>
                <a:path w="6760" h="6761" extrusionOk="0">
                  <a:moveTo>
                    <a:pt x="3340" y="1"/>
                  </a:moveTo>
                  <a:lnTo>
                    <a:pt x="3022" y="41"/>
                  </a:lnTo>
                  <a:lnTo>
                    <a:pt x="2704" y="80"/>
                  </a:lnTo>
                  <a:lnTo>
                    <a:pt x="2386" y="160"/>
                  </a:lnTo>
                  <a:lnTo>
                    <a:pt x="2068" y="279"/>
                  </a:lnTo>
                  <a:lnTo>
                    <a:pt x="1789" y="438"/>
                  </a:lnTo>
                  <a:lnTo>
                    <a:pt x="1471" y="597"/>
                  </a:lnTo>
                  <a:lnTo>
                    <a:pt x="1193" y="796"/>
                  </a:lnTo>
                  <a:lnTo>
                    <a:pt x="954" y="1035"/>
                  </a:lnTo>
                  <a:lnTo>
                    <a:pt x="756" y="1313"/>
                  </a:lnTo>
                  <a:lnTo>
                    <a:pt x="557" y="1552"/>
                  </a:lnTo>
                  <a:lnTo>
                    <a:pt x="398" y="1830"/>
                  </a:lnTo>
                  <a:lnTo>
                    <a:pt x="239" y="2148"/>
                  </a:lnTo>
                  <a:lnTo>
                    <a:pt x="159" y="2426"/>
                  </a:lnTo>
                  <a:lnTo>
                    <a:pt x="80" y="2744"/>
                  </a:lnTo>
                  <a:lnTo>
                    <a:pt x="40" y="3063"/>
                  </a:lnTo>
                  <a:lnTo>
                    <a:pt x="0" y="3420"/>
                  </a:lnTo>
                  <a:lnTo>
                    <a:pt x="40" y="3739"/>
                  </a:lnTo>
                  <a:lnTo>
                    <a:pt x="80" y="4057"/>
                  </a:lnTo>
                  <a:lnTo>
                    <a:pt x="159" y="4375"/>
                  </a:lnTo>
                  <a:lnTo>
                    <a:pt x="278" y="4693"/>
                  </a:lnTo>
                  <a:lnTo>
                    <a:pt x="437" y="4971"/>
                  </a:lnTo>
                  <a:lnTo>
                    <a:pt x="596" y="5289"/>
                  </a:lnTo>
                  <a:lnTo>
                    <a:pt x="795" y="5568"/>
                  </a:lnTo>
                  <a:lnTo>
                    <a:pt x="1034" y="5806"/>
                  </a:lnTo>
                  <a:lnTo>
                    <a:pt x="1272" y="6005"/>
                  </a:lnTo>
                  <a:lnTo>
                    <a:pt x="1551" y="6204"/>
                  </a:lnTo>
                  <a:lnTo>
                    <a:pt x="1829" y="6363"/>
                  </a:lnTo>
                  <a:lnTo>
                    <a:pt x="2147" y="6522"/>
                  </a:lnTo>
                  <a:lnTo>
                    <a:pt x="2426" y="6601"/>
                  </a:lnTo>
                  <a:lnTo>
                    <a:pt x="2744" y="6681"/>
                  </a:lnTo>
                  <a:lnTo>
                    <a:pt x="3062" y="6721"/>
                  </a:lnTo>
                  <a:lnTo>
                    <a:pt x="3380" y="6760"/>
                  </a:lnTo>
                  <a:lnTo>
                    <a:pt x="3738" y="6721"/>
                  </a:lnTo>
                  <a:lnTo>
                    <a:pt x="4056" y="6681"/>
                  </a:lnTo>
                  <a:lnTo>
                    <a:pt x="4374" y="6601"/>
                  </a:lnTo>
                  <a:lnTo>
                    <a:pt x="4692" y="6482"/>
                  </a:lnTo>
                  <a:lnTo>
                    <a:pt x="4970" y="6323"/>
                  </a:lnTo>
                  <a:lnTo>
                    <a:pt x="5288" y="6164"/>
                  </a:lnTo>
                  <a:lnTo>
                    <a:pt x="5567" y="5965"/>
                  </a:lnTo>
                  <a:lnTo>
                    <a:pt x="5805" y="5727"/>
                  </a:lnTo>
                  <a:lnTo>
                    <a:pt x="6004" y="5488"/>
                  </a:lnTo>
                  <a:lnTo>
                    <a:pt x="6203" y="5210"/>
                  </a:lnTo>
                  <a:lnTo>
                    <a:pt x="6362" y="4931"/>
                  </a:lnTo>
                  <a:lnTo>
                    <a:pt x="6521" y="4613"/>
                  </a:lnTo>
                  <a:lnTo>
                    <a:pt x="6601" y="4335"/>
                  </a:lnTo>
                  <a:lnTo>
                    <a:pt x="6680" y="4017"/>
                  </a:lnTo>
                  <a:lnTo>
                    <a:pt x="6720" y="3699"/>
                  </a:lnTo>
                  <a:lnTo>
                    <a:pt x="6760" y="3381"/>
                  </a:lnTo>
                  <a:lnTo>
                    <a:pt x="6720" y="3023"/>
                  </a:lnTo>
                  <a:lnTo>
                    <a:pt x="6680" y="2705"/>
                  </a:lnTo>
                  <a:lnTo>
                    <a:pt x="6601" y="2387"/>
                  </a:lnTo>
                  <a:lnTo>
                    <a:pt x="6481" y="2068"/>
                  </a:lnTo>
                  <a:lnTo>
                    <a:pt x="6322" y="1790"/>
                  </a:lnTo>
                  <a:lnTo>
                    <a:pt x="6163" y="1472"/>
                  </a:lnTo>
                  <a:lnTo>
                    <a:pt x="5964" y="1194"/>
                  </a:lnTo>
                  <a:lnTo>
                    <a:pt x="5726" y="955"/>
                  </a:lnTo>
                  <a:lnTo>
                    <a:pt x="5448" y="756"/>
                  </a:lnTo>
                  <a:lnTo>
                    <a:pt x="5209" y="557"/>
                  </a:lnTo>
                  <a:lnTo>
                    <a:pt x="4931" y="398"/>
                  </a:lnTo>
                  <a:lnTo>
                    <a:pt x="4613" y="239"/>
                  </a:lnTo>
                  <a:lnTo>
                    <a:pt x="4334" y="160"/>
                  </a:lnTo>
                  <a:lnTo>
                    <a:pt x="4016" y="80"/>
                  </a:lnTo>
                  <a:lnTo>
                    <a:pt x="3698" y="41"/>
                  </a:lnTo>
                  <a:lnTo>
                    <a:pt x="334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88" name="Google Shape;17388;p488"/>
            <p:cNvSpPr/>
            <p:nvPr/>
          </p:nvSpPr>
          <p:spPr>
            <a:xfrm>
              <a:off x="5308050" y="4268075"/>
              <a:ext cx="141175" cy="141175"/>
            </a:xfrm>
            <a:custGeom>
              <a:avLst/>
              <a:gdLst/>
              <a:ahLst/>
              <a:cxnLst/>
              <a:rect l="l" t="t" r="r" b="b"/>
              <a:pathLst>
                <a:path w="5647" h="5647" extrusionOk="0">
                  <a:moveTo>
                    <a:pt x="2545" y="0"/>
                  </a:moveTo>
                  <a:lnTo>
                    <a:pt x="2267" y="40"/>
                  </a:lnTo>
                  <a:lnTo>
                    <a:pt x="1988" y="120"/>
                  </a:lnTo>
                  <a:lnTo>
                    <a:pt x="1750" y="199"/>
                  </a:lnTo>
                  <a:lnTo>
                    <a:pt x="1472" y="319"/>
                  </a:lnTo>
                  <a:lnTo>
                    <a:pt x="1233" y="478"/>
                  </a:lnTo>
                  <a:lnTo>
                    <a:pt x="994" y="676"/>
                  </a:lnTo>
                  <a:lnTo>
                    <a:pt x="796" y="835"/>
                  </a:lnTo>
                  <a:lnTo>
                    <a:pt x="597" y="1074"/>
                  </a:lnTo>
                  <a:lnTo>
                    <a:pt x="438" y="1273"/>
                  </a:lnTo>
                  <a:lnTo>
                    <a:pt x="318" y="1511"/>
                  </a:lnTo>
                  <a:lnTo>
                    <a:pt x="199" y="1790"/>
                  </a:lnTo>
                  <a:lnTo>
                    <a:pt x="120" y="2028"/>
                  </a:lnTo>
                  <a:lnTo>
                    <a:pt x="40" y="2307"/>
                  </a:lnTo>
                  <a:lnTo>
                    <a:pt x="0" y="2545"/>
                  </a:lnTo>
                  <a:lnTo>
                    <a:pt x="0" y="2824"/>
                  </a:lnTo>
                  <a:lnTo>
                    <a:pt x="0" y="3102"/>
                  </a:lnTo>
                  <a:lnTo>
                    <a:pt x="40" y="3380"/>
                  </a:lnTo>
                  <a:lnTo>
                    <a:pt x="120" y="3659"/>
                  </a:lnTo>
                  <a:lnTo>
                    <a:pt x="199" y="3897"/>
                  </a:lnTo>
                  <a:lnTo>
                    <a:pt x="318" y="4176"/>
                  </a:lnTo>
                  <a:lnTo>
                    <a:pt x="477" y="4414"/>
                  </a:lnTo>
                  <a:lnTo>
                    <a:pt x="676" y="4653"/>
                  </a:lnTo>
                  <a:lnTo>
                    <a:pt x="875" y="4851"/>
                  </a:lnTo>
                  <a:lnTo>
                    <a:pt x="1074" y="5011"/>
                  </a:lnTo>
                  <a:lnTo>
                    <a:pt x="1273" y="5209"/>
                  </a:lnTo>
                  <a:lnTo>
                    <a:pt x="1511" y="5329"/>
                  </a:lnTo>
                  <a:lnTo>
                    <a:pt x="1790" y="5448"/>
                  </a:lnTo>
                  <a:lnTo>
                    <a:pt x="2028" y="5527"/>
                  </a:lnTo>
                  <a:lnTo>
                    <a:pt x="2307" y="5607"/>
                  </a:lnTo>
                  <a:lnTo>
                    <a:pt x="2585" y="5647"/>
                  </a:lnTo>
                  <a:lnTo>
                    <a:pt x="2823" y="5647"/>
                  </a:lnTo>
                  <a:lnTo>
                    <a:pt x="3102" y="5607"/>
                  </a:lnTo>
                  <a:lnTo>
                    <a:pt x="3380" y="5567"/>
                  </a:lnTo>
                  <a:lnTo>
                    <a:pt x="3658" y="5527"/>
                  </a:lnTo>
                  <a:lnTo>
                    <a:pt x="3897" y="5408"/>
                  </a:lnTo>
                  <a:lnTo>
                    <a:pt x="4175" y="5289"/>
                  </a:lnTo>
                  <a:lnTo>
                    <a:pt x="4414" y="5130"/>
                  </a:lnTo>
                  <a:lnTo>
                    <a:pt x="4653" y="4971"/>
                  </a:lnTo>
                  <a:lnTo>
                    <a:pt x="4851" y="4772"/>
                  </a:lnTo>
                  <a:lnTo>
                    <a:pt x="5050" y="4573"/>
                  </a:lnTo>
                  <a:lnTo>
                    <a:pt x="5209" y="4335"/>
                  </a:lnTo>
                  <a:lnTo>
                    <a:pt x="5329" y="4096"/>
                  </a:lnTo>
                  <a:lnTo>
                    <a:pt x="5448" y="3857"/>
                  </a:lnTo>
                  <a:lnTo>
                    <a:pt x="5527" y="3619"/>
                  </a:lnTo>
                  <a:lnTo>
                    <a:pt x="5607" y="3341"/>
                  </a:lnTo>
                  <a:lnTo>
                    <a:pt x="5647" y="3062"/>
                  </a:lnTo>
                  <a:lnTo>
                    <a:pt x="5647" y="2784"/>
                  </a:lnTo>
                  <a:lnTo>
                    <a:pt x="5647" y="2545"/>
                  </a:lnTo>
                  <a:lnTo>
                    <a:pt x="5607" y="2267"/>
                  </a:lnTo>
                  <a:lnTo>
                    <a:pt x="5527" y="1989"/>
                  </a:lnTo>
                  <a:lnTo>
                    <a:pt x="5408" y="1710"/>
                  </a:lnTo>
                  <a:lnTo>
                    <a:pt x="5289" y="1472"/>
                  </a:lnTo>
                  <a:lnTo>
                    <a:pt x="5169" y="1233"/>
                  </a:lnTo>
                  <a:lnTo>
                    <a:pt x="4971" y="995"/>
                  </a:lnTo>
                  <a:lnTo>
                    <a:pt x="4772" y="796"/>
                  </a:lnTo>
                  <a:lnTo>
                    <a:pt x="4573" y="597"/>
                  </a:lnTo>
                  <a:lnTo>
                    <a:pt x="4334" y="438"/>
                  </a:lnTo>
                  <a:lnTo>
                    <a:pt x="4096" y="319"/>
                  </a:lnTo>
                  <a:lnTo>
                    <a:pt x="3857" y="199"/>
                  </a:lnTo>
                  <a:lnTo>
                    <a:pt x="3619" y="120"/>
                  </a:lnTo>
                  <a:lnTo>
                    <a:pt x="3340" y="40"/>
                  </a:lnTo>
                  <a:lnTo>
                    <a:pt x="306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89" name="Google Shape;17389;p488"/>
            <p:cNvSpPr/>
            <p:nvPr/>
          </p:nvSpPr>
          <p:spPr>
            <a:xfrm>
              <a:off x="4575425" y="3277975"/>
              <a:ext cx="141175" cy="141175"/>
            </a:xfrm>
            <a:custGeom>
              <a:avLst/>
              <a:gdLst/>
              <a:ahLst/>
              <a:cxnLst/>
              <a:rect l="l" t="t" r="r" b="b"/>
              <a:pathLst>
                <a:path w="5647" h="5647" extrusionOk="0">
                  <a:moveTo>
                    <a:pt x="2784" y="1"/>
                  </a:moveTo>
                  <a:lnTo>
                    <a:pt x="2545" y="40"/>
                  </a:lnTo>
                  <a:lnTo>
                    <a:pt x="2267" y="80"/>
                  </a:lnTo>
                  <a:lnTo>
                    <a:pt x="1988" y="120"/>
                  </a:lnTo>
                  <a:lnTo>
                    <a:pt x="1710" y="239"/>
                  </a:lnTo>
                  <a:lnTo>
                    <a:pt x="1471" y="359"/>
                  </a:lnTo>
                  <a:lnTo>
                    <a:pt x="1233" y="518"/>
                  </a:lnTo>
                  <a:lnTo>
                    <a:pt x="994" y="677"/>
                  </a:lnTo>
                  <a:lnTo>
                    <a:pt x="795" y="875"/>
                  </a:lnTo>
                  <a:lnTo>
                    <a:pt x="597" y="1074"/>
                  </a:lnTo>
                  <a:lnTo>
                    <a:pt x="438" y="1313"/>
                  </a:lnTo>
                  <a:lnTo>
                    <a:pt x="318" y="1551"/>
                  </a:lnTo>
                  <a:lnTo>
                    <a:pt x="199" y="1790"/>
                  </a:lnTo>
                  <a:lnTo>
                    <a:pt x="120" y="2029"/>
                  </a:lnTo>
                  <a:lnTo>
                    <a:pt x="40" y="2307"/>
                  </a:lnTo>
                  <a:lnTo>
                    <a:pt x="0" y="2585"/>
                  </a:lnTo>
                  <a:lnTo>
                    <a:pt x="0" y="2864"/>
                  </a:lnTo>
                  <a:lnTo>
                    <a:pt x="0" y="3102"/>
                  </a:lnTo>
                  <a:lnTo>
                    <a:pt x="40" y="3381"/>
                  </a:lnTo>
                  <a:lnTo>
                    <a:pt x="120" y="3659"/>
                  </a:lnTo>
                  <a:lnTo>
                    <a:pt x="199" y="3937"/>
                  </a:lnTo>
                  <a:lnTo>
                    <a:pt x="318" y="4176"/>
                  </a:lnTo>
                  <a:lnTo>
                    <a:pt x="477" y="4414"/>
                  </a:lnTo>
                  <a:lnTo>
                    <a:pt x="676" y="4653"/>
                  </a:lnTo>
                  <a:lnTo>
                    <a:pt x="835" y="4852"/>
                  </a:lnTo>
                  <a:lnTo>
                    <a:pt x="1074" y="5051"/>
                  </a:lnTo>
                  <a:lnTo>
                    <a:pt x="1273" y="5210"/>
                  </a:lnTo>
                  <a:lnTo>
                    <a:pt x="1511" y="5329"/>
                  </a:lnTo>
                  <a:lnTo>
                    <a:pt x="1790" y="5448"/>
                  </a:lnTo>
                  <a:lnTo>
                    <a:pt x="2028" y="5528"/>
                  </a:lnTo>
                  <a:lnTo>
                    <a:pt x="2306" y="5607"/>
                  </a:lnTo>
                  <a:lnTo>
                    <a:pt x="2545" y="5647"/>
                  </a:lnTo>
                  <a:lnTo>
                    <a:pt x="3102" y="5647"/>
                  </a:lnTo>
                  <a:lnTo>
                    <a:pt x="3380" y="5607"/>
                  </a:lnTo>
                  <a:lnTo>
                    <a:pt x="3658" y="5528"/>
                  </a:lnTo>
                  <a:lnTo>
                    <a:pt x="3897" y="5448"/>
                  </a:lnTo>
                  <a:lnTo>
                    <a:pt x="4175" y="5329"/>
                  </a:lnTo>
                  <a:lnTo>
                    <a:pt x="4414" y="5170"/>
                  </a:lnTo>
                  <a:lnTo>
                    <a:pt x="4652" y="4971"/>
                  </a:lnTo>
                  <a:lnTo>
                    <a:pt x="4851" y="4812"/>
                  </a:lnTo>
                  <a:lnTo>
                    <a:pt x="5050" y="4573"/>
                  </a:lnTo>
                  <a:lnTo>
                    <a:pt x="5209" y="4375"/>
                  </a:lnTo>
                  <a:lnTo>
                    <a:pt x="5328" y="4136"/>
                  </a:lnTo>
                  <a:lnTo>
                    <a:pt x="5448" y="3858"/>
                  </a:lnTo>
                  <a:lnTo>
                    <a:pt x="5527" y="3619"/>
                  </a:lnTo>
                  <a:lnTo>
                    <a:pt x="5607" y="3341"/>
                  </a:lnTo>
                  <a:lnTo>
                    <a:pt x="5647" y="3102"/>
                  </a:lnTo>
                  <a:lnTo>
                    <a:pt x="5647" y="2824"/>
                  </a:lnTo>
                  <a:lnTo>
                    <a:pt x="5647" y="2545"/>
                  </a:lnTo>
                  <a:lnTo>
                    <a:pt x="5567" y="2267"/>
                  </a:lnTo>
                  <a:lnTo>
                    <a:pt x="5527" y="1989"/>
                  </a:lnTo>
                  <a:lnTo>
                    <a:pt x="5408" y="1750"/>
                  </a:lnTo>
                  <a:lnTo>
                    <a:pt x="5289" y="1472"/>
                  </a:lnTo>
                  <a:lnTo>
                    <a:pt x="5169" y="1233"/>
                  </a:lnTo>
                  <a:lnTo>
                    <a:pt x="4971" y="995"/>
                  </a:lnTo>
                  <a:lnTo>
                    <a:pt x="4772" y="796"/>
                  </a:lnTo>
                  <a:lnTo>
                    <a:pt x="4573" y="637"/>
                  </a:lnTo>
                  <a:lnTo>
                    <a:pt x="4334" y="478"/>
                  </a:lnTo>
                  <a:lnTo>
                    <a:pt x="4096" y="319"/>
                  </a:lnTo>
                  <a:lnTo>
                    <a:pt x="3857" y="199"/>
                  </a:lnTo>
                  <a:lnTo>
                    <a:pt x="3619" y="120"/>
                  </a:lnTo>
                  <a:lnTo>
                    <a:pt x="3340" y="40"/>
                  </a:lnTo>
                  <a:lnTo>
                    <a:pt x="3062" y="40"/>
                  </a:lnTo>
                  <a:lnTo>
                    <a:pt x="278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90" name="Google Shape;17390;p488"/>
            <p:cNvSpPr/>
            <p:nvPr/>
          </p:nvSpPr>
          <p:spPr>
            <a:xfrm>
              <a:off x="4717575" y="4565300"/>
              <a:ext cx="141175" cy="141175"/>
            </a:xfrm>
            <a:custGeom>
              <a:avLst/>
              <a:gdLst/>
              <a:ahLst/>
              <a:cxnLst/>
              <a:rect l="l" t="t" r="r" b="b"/>
              <a:pathLst>
                <a:path w="5647" h="5647" extrusionOk="0">
                  <a:moveTo>
                    <a:pt x="2505" y="1"/>
                  </a:moveTo>
                  <a:lnTo>
                    <a:pt x="2267" y="40"/>
                  </a:lnTo>
                  <a:lnTo>
                    <a:pt x="1988" y="120"/>
                  </a:lnTo>
                  <a:lnTo>
                    <a:pt x="1710" y="239"/>
                  </a:lnTo>
                  <a:lnTo>
                    <a:pt x="1472" y="358"/>
                  </a:lnTo>
                  <a:lnTo>
                    <a:pt x="1233" y="478"/>
                  </a:lnTo>
                  <a:lnTo>
                    <a:pt x="994" y="676"/>
                  </a:lnTo>
                  <a:lnTo>
                    <a:pt x="796" y="875"/>
                  </a:lnTo>
                  <a:lnTo>
                    <a:pt x="597" y="1074"/>
                  </a:lnTo>
                  <a:lnTo>
                    <a:pt x="438" y="1313"/>
                  </a:lnTo>
                  <a:lnTo>
                    <a:pt x="318" y="1551"/>
                  </a:lnTo>
                  <a:lnTo>
                    <a:pt x="199" y="1790"/>
                  </a:lnTo>
                  <a:lnTo>
                    <a:pt x="80" y="2028"/>
                  </a:lnTo>
                  <a:lnTo>
                    <a:pt x="40" y="2307"/>
                  </a:lnTo>
                  <a:lnTo>
                    <a:pt x="0" y="2585"/>
                  </a:lnTo>
                  <a:lnTo>
                    <a:pt x="0" y="2824"/>
                  </a:lnTo>
                  <a:lnTo>
                    <a:pt x="0" y="3102"/>
                  </a:lnTo>
                  <a:lnTo>
                    <a:pt x="40" y="3380"/>
                  </a:lnTo>
                  <a:lnTo>
                    <a:pt x="120" y="3659"/>
                  </a:lnTo>
                  <a:lnTo>
                    <a:pt x="199" y="3897"/>
                  </a:lnTo>
                  <a:lnTo>
                    <a:pt x="318" y="4176"/>
                  </a:lnTo>
                  <a:lnTo>
                    <a:pt x="477" y="4414"/>
                  </a:lnTo>
                  <a:lnTo>
                    <a:pt x="637" y="4653"/>
                  </a:lnTo>
                  <a:lnTo>
                    <a:pt x="835" y="4852"/>
                  </a:lnTo>
                  <a:lnTo>
                    <a:pt x="1074" y="5050"/>
                  </a:lnTo>
                  <a:lnTo>
                    <a:pt x="1273" y="5209"/>
                  </a:lnTo>
                  <a:lnTo>
                    <a:pt x="1511" y="5329"/>
                  </a:lnTo>
                  <a:lnTo>
                    <a:pt x="1750" y="5448"/>
                  </a:lnTo>
                  <a:lnTo>
                    <a:pt x="2028" y="5528"/>
                  </a:lnTo>
                  <a:lnTo>
                    <a:pt x="2307" y="5607"/>
                  </a:lnTo>
                  <a:lnTo>
                    <a:pt x="2545" y="5647"/>
                  </a:lnTo>
                  <a:lnTo>
                    <a:pt x="3102" y="5647"/>
                  </a:lnTo>
                  <a:lnTo>
                    <a:pt x="3380" y="5607"/>
                  </a:lnTo>
                  <a:lnTo>
                    <a:pt x="3658" y="5528"/>
                  </a:lnTo>
                  <a:lnTo>
                    <a:pt x="3897" y="5448"/>
                  </a:lnTo>
                  <a:lnTo>
                    <a:pt x="4175" y="5329"/>
                  </a:lnTo>
                  <a:lnTo>
                    <a:pt x="4414" y="5170"/>
                  </a:lnTo>
                  <a:lnTo>
                    <a:pt x="4653" y="4971"/>
                  </a:lnTo>
                  <a:lnTo>
                    <a:pt x="4851" y="4772"/>
                  </a:lnTo>
                  <a:lnTo>
                    <a:pt x="5010" y="4573"/>
                  </a:lnTo>
                  <a:lnTo>
                    <a:pt x="5169" y="4374"/>
                  </a:lnTo>
                  <a:lnTo>
                    <a:pt x="5328" y="4136"/>
                  </a:lnTo>
                  <a:lnTo>
                    <a:pt x="5448" y="3858"/>
                  </a:lnTo>
                  <a:lnTo>
                    <a:pt x="5527" y="3619"/>
                  </a:lnTo>
                  <a:lnTo>
                    <a:pt x="5607" y="3341"/>
                  </a:lnTo>
                  <a:lnTo>
                    <a:pt x="5607" y="3062"/>
                  </a:lnTo>
                  <a:lnTo>
                    <a:pt x="5647" y="2824"/>
                  </a:lnTo>
                  <a:lnTo>
                    <a:pt x="5607" y="2545"/>
                  </a:lnTo>
                  <a:lnTo>
                    <a:pt x="5567" y="2267"/>
                  </a:lnTo>
                  <a:lnTo>
                    <a:pt x="5527" y="1989"/>
                  </a:lnTo>
                  <a:lnTo>
                    <a:pt x="5408" y="1750"/>
                  </a:lnTo>
                  <a:lnTo>
                    <a:pt x="5289" y="1472"/>
                  </a:lnTo>
                  <a:lnTo>
                    <a:pt x="5130" y="1233"/>
                  </a:lnTo>
                  <a:lnTo>
                    <a:pt x="4971" y="995"/>
                  </a:lnTo>
                  <a:lnTo>
                    <a:pt x="4772" y="796"/>
                  </a:lnTo>
                  <a:lnTo>
                    <a:pt x="4573" y="597"/>
                  </a:lnTo>
                  <a:lnTo>
                    <a:pt x="4334" y="438"/>
                  </a:lnTo>
                  <a:lnTo>
                    <a:pt x="4096" y="319"/>
                  </a:lnTo>
                  <a:lnTo>
                    <a:pt x="3857" y="199"/>
                  </a:lnTo>
                  <a:lnTo>
                    <a:pt x="3579" y="120"/>
                  </a:lnTo>
                  <a:lnTo>
                    <a:pt x="3340" y="40"/>
                  </a:lnTo>
                  <a:lnTo>
                    <a:pt x="306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91" name="Google Shape;17391;p488"/>
            <p:cNvSpPr/>
            <p:nvPr/>
          </p:nvSpPr>
          <p:spPr>
            <a:xfrm>
              <a:off x="5161925" y="3794900"/>
              <a:ext cx="101400" cy="100425"/>
            </a:xfrm>
            <a:custGeom>
              <a:avLst/>
              <a:gdLst/>
              <a:ahLst/>
              <a:cxnLst/>
              <a:rect l="l" t="t" r="r" b="b"/>
              <a:pathLst>
                <a:path w="4056" h="4017" extrusionOk="0">
                  <a:moveTo>
                    <a:pt x="2028" y="0"/>
                  </a:moveTo>
                  <a:lnTo>
                    <a:pt x="1630" y="40"/>
                  </a:lnTo>
                  <a:lnTo>
                    <a:pt x="1273" y="159"/>
                  </a:lnTo>
                  <a:lnTo>
                    <a:pt x="875" y="358"/>
                  </a:lnTo>
                  <a:lnTo>
                    <a:pt x="597" y="597"/>
                  </a:lnTo>
                  <a:lnTo>
                    <a:pt x="318" y="915"/>
                  </a:lnTo>
                  <a:lnTo>
                    <a:pt x="159" y="1273"/>
                  </a:lnTo>
                  <a:lnTo>
                    <a:pt x="40" y="1631"/>
                  </a:lnTo>
                  <a:lnTo>
                    <a:pt x="0" y="2028"/>
                  </a:lnTo>
                  <a:lnTo>
                    <a:pt x="40" y="2426"/>
                  </a:lnTo>
                  <a:lnTo>
                    <a:pt x="159" y="2784"/>
                  </a:lnTo>
                  <a:lnTo>
                    <a:pt x="358" y="3142"/>
                  </a:lnTo>
                  <a:lnTo>
                    <a:pt x="636" y="3460"/>
                  </a:lnTo>
                  <a:lnTo>
                    <a:pt x="955" y="3698"/>
                  </a:lnTo>
                  <a:lnTo>
                    <a:pt x="1273" y="3897"/>
                  </a:lnTo>
                  <a:lnTo>
                    <a:pt x="1670" y="3977"/>
                  </a:lnTo>
                  <a:lnTo>
                    <a:pt x="2028" y="4016"/>
                  </a:lnTo>
                  <a:lnTo>
                    <a:pt x="2426" y="3977"/>
                  </a:lnTo>
                  <a:lnTo>
                    <a:pt x="2823" y="3857"/>
                  </a:lnTo>
                  <a:lnTo>
                    <a:pt x="3181" y="3659"/>
                  </a:lnTo>
                  <a:lnTo>
                    <a:pt x="3499" y="3420"/>
                  </a:lnTo>
                  <a:lnTo>
                    <a:pt x="3738" y="3102"/>
                  </a:lnTo>
                  <a:lnTo>
                    <a:pt x="3897" y="2744"/>
                  </a:lnTo>
                  <a:lnTo>
                    <a:pt x="4016" y="2386"/>
                  </a:lnTo>
                  <a:lnTo>
                    <a:pt x="4056" y="1988"/>
                  </a:lnTo>
                  <a:lnTo>
                    <a:pt x="4016" y="1591"/>
                  </a:lnTo>
                  <a:lnTo>
                    <a:pt x="3897" y="1233"/>
                  </a:lnTo>
                  <a:lnTo>
                    <a:pt x="3698" y="875"/>
                  </a:lnTo>
                  <a:lnTo>
                    <a:pt x="3420" y="557"/>
                  </a:lnTo>
                  <a:lnTo>
                    <a:pt x="3141" y="318"/>
                  </a:lnTo>
                  <a:lnTo>
                    <a:pt x="2784" y="120"/>
                  </a:lnTo>
                  <a:lnTo>
                    <a:pt x="2426" y="40"/>
                  </a:lnTo>
                  <a:lnTo>
                    <a:pt x="202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92" name="Google Shape;17392;p488"/>
            <p:cNvSpPr/>
            <p:nvPr/>
          </p:nvSpPr>
          <p:spPr>
            <a:xfrm>
              <a:off x="3475975" y="1202350"/>
              <a:ext cx="2910650" cy="2071675"/>
            </a:xfrm>
            <a:custGeom>
              <a:avLst/>
              <a:gdLst/>
              <a:ahLst/>
              <a:cxnLst/>
              <a:rect l="l" t="t" r="r" b="b"/>
              <a:pathLst>
                <a:path w="116426" h="82867" extrusionOk="0">
                  <a:moveTo>
                    <a:pt x="68870" y="2546"/>
                  </a:moveTo>
                  <a:lnTo>
                    <a:pt x="88990" y="16900"/>
                  </a:lnTo>
                  <a:lnTo>
                    <a:pt x="64058" y="11015"/>
                  </a:lnTo>
                  <a:lnTo>
                    <a:pt x="68870" y="2546"/>
                  </a:lnTo>
                  <a:close/>
                  <a:moveTo>
                    <a:pt x="29067" y="3818"/>
                  </a:moveTo>
                  <a:lnTo>
                    <a:pt x="36304" y="23898"/>
                  </a:lnTo>
                  <a:lnTo>
                    <a:pt x="29465" y="29545"/>
                  </a:lnTo>
                  <a:lnTo>
                    <a:pt x="29067" y="3818"/>
                  </a:lnTo>
                  <a:close/>
                  <a:moveTo>
                    <a:pt x="91972" y="18252"/>
                  </a:moveTo>
                  <a:lnTo>
                    <a:pt x="114159" y="23501"/>
                  </a:lnTo>
                  <a:lnTo>
                    <a:pt x="115591" y="35072"/>
                  </a:lnTo>
                  <a:lnTo>
                    <a:pt x="91972" y="18252"/>
                  </a:lnTo>
                  <a:close/>
                  <a:moveTo>
                    <a:pt x="54754" y="9464"/>
                  </a:moveTo>
                  <a:lnTo>
                    <a:pt x="63064" y="11453"/>
                  </a:lnTo>
                  <a:lnTo>
                    <a:pt x="44336" y="44376"/>
                  </a:lnTo>
                  <a:lnTo>
                    <a:pt x="37060" y="24097"/>
                  </a:lnTo>
                  <a:lnTo>
                    <a:pt x="54754" y="9464"/>
                  </a:lnTo>
                  <a:close/>
                  <a:moveTo>
                    <a:pt x="28829" y="30857"/>
                  </a:moveTo>
                  <a:lnTo>
                    <a:pt x="29226" y="57935"/>
                  </a:lnTo>
                  <a:lnTo>
                    <a:pt x="21552" y="36901"/>
                  </a:lnTo>
                  <a:lnTo>
                    <a:pt x="28829" y="30857"/>
                  </a:lnTo>
                  <a:close/>
                  <a:moveTo>
                    <a:pt x="36543" y="24535"/>
                  </a:moveTo>
                  <a:lnTo>
                    <a:pt x="43938" y="45092"/>
                  </a:lnTo>
                  <a:lnTo>
                    <a:pt x="43740" y="45410"/>
                  </a:lnTo>
                  <a:lnTo>
                    <a:pt x="44098" y="45609"/>
                  </a:lnTo>
                  <a:lnTo>
                    <a:pt x="44137" y="45688"/>
                  </a:lnTo>
                  <a:lnTo>
                    <a:pt x="44257" y="45688"/>
                  </a:lnTo>
                  <a:lnTo>
                    <a:pt x="44296" y="45728"/>
                  </a:lnTo>
                  <a:lnTo>
                    <a:pt x="44296" y="45688"/>
                  </a:lnTo>
                  <a:lnTo>
                    <a:pt x="74755" y="49426"/>
                  </a:lnTo>
                  <a:lnTo>
                    <a:pt x="59883" y="74357"/>
                  </a:lnTo>
                  <a:lnTo>
                    <a:pt x="30022" y="59685"/>
                  </a:lnTo>
                  <a:lnTo>
                    <a:pt x="29942" y="59566"/>
                  </a:lnTo>
                  <a:lnTo>
                    <a:pt x="29902" y="59566"/>
                  </a:lnTo>
                  <a:lnTo>
                    <a:pt x="29465" y="30340"/>
                  </a:lnTo>
                  <a:lnTo>
                    <a:pt x="36543" y="24535"/>
                  </a:lnTo>
                  <a:close/>
                  <a:moveTo>
                    <a:pt x="28073" y="61474"/>
                  </a:moveTo>
                  <a:lnTo>
                    <a:pt x="13679" y="82111"/>
                  </a:lnTo>
                  <a:lnTo>
                    <a:pt x="1472" y="77936"/>
                  </a:lnTo>
                  <a:lnTo>
                    <a:pt x="28073" y="61474"/>
                  </a:lnTo>
                  <a:close/>
                  <a:moveTo>
                    <a:pt x="28391" y="1"/>
                  </a:moveTo>
                  <a:lnTo>
                    <a:pt x="28829" y="30062"/>
                  </a:lnTo>
                  <a:lnTo>
                    <a:pt x="20797" y="36702"/>
                  </a:lnTo>
                  <a:lnTo>
                    <a:pt x="29226" y="59764"/>
                  </a:lnTo>
                  <a:lnTo>
                    <a:pt x="28988" y="60162"/>
                  </a:lnTo>
                  <a:lnTo>
                    <a:pt x="1" y="78095"/>
                  </a:lnTo>
                  <a:lnTo>
                    <a:pt x="13918" y="82867"/>
                  </a:lnTo>
                  <a:lnTo>
                    <a:pt x="29425" y="60599"/>
                  </a:lnTo>
                  <a:lnTo>
                    <a:pt x="29902" y="60321"/>
                  </a:lnTo>
                  <a:lnTo>
                    <a:pt x="60122" y="75192"/>
                  </a:lnTo>
                  <a:lnTo>
                    <a:pt x="75828" y="48909"/>
                  </a:lnTo>
                  <a:lnTo>
                    <a:pt x="44654" y="45092"/>
                  </a:lnTo>
                  <a:lnTo>
                    <a:pt x="63701" y="11612"/>
                  </a:lnTo>
                  <a:lnTo>
                    <a:pt x="90341" y="17854"/>
                  </a:lnTo>
                  <a:lnTo>
                    <a:pt x="116426" y="36463"/>
                  </a:lnTo>
                  <a:lnTo>
                    <a:pt x="114756" y="22984"/>
                  </a:lnTo>
                  <a:lnTo>
                    <a:pt x="90620" y="17298"/>
                  </a:lnTo>
                  <a:lnTo>
                    <a:pt x="68671" y="1631"/>
                  </a:lnTo>
                  <a:lnTo>
                    <a:pt x="63422" y="10856"/>
                  </a:lnTo>
                  <a:lnTo>
                    <a:pt x="54595" y="8789"/>
                  </a:lnTo>
                  <a:lnTo>
                    <a:pt x="36821" y="23461"/>
                  </a:lnTo>
                  <a:lnTo>
                    <a:pt x="2839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93" name="Google Shape;17393;p488"/>
            <p:cNvSpPr/>
            <p:nvPr/>
          </p:nvSpPr>
          <p:spPr>
            <a:xfrm>
              <a:off x="3486925" y="1242125"/>
              <a:ext cx="1707825" cy="1914600"/>
            </a:xfrm>
            <a:custGeom>
              <a:avLst/>
              <a:gdLst/>
              <a:ahLst/>
              <a:cxnLst/>
              <a:rect l="l" t="t" r="r" b="b"/>
              <a:pathLst>
                <a:path w="68313" h="76584" extrusionOk="0">
                  <a:moveTo>
                    <a:pt x="28033" y="0"/>
                  </a:moveTo>
                  <a:lnTo>
                    <a:pt x="20438" y="35111"/>
                  </a:lnTo>
                  <a:lnTo>
                    <a:pt x="0" y="76305"/>
                  </a:lnTo>
                  <a:lnTo>
                    <a:pt x="557" y="76584"/>
                  </a:lnTo>
                  <a:lnTo>
                    <a:pt x="21035" y="35350"/>
                  </a:lnTo>
                  <a:lnTo>
                    <a:pt x="21035" y="35310"/>
                  </a:lnTo>
                  <a:lnTo>
                    <a:pt x="28550" y="637"/>
                  </a:lnTo>
                  <a:lnTo>
                    <a:pt x="68312" y="835"/>
                  </a:lnTo>
                  <a:lnTo>
                    <a:pt x="68312" y="199"/>
                  </a:lnTo>
                  <a:lnTo>
                    <a:pt x="2803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94" name="Google Shape;17394;p488"/>
            <p:cNvSpPr/>
            <p:nvPr/>
          </p:nvSpPr>
          <p:spPr>
            <a:xfrm>
              <a:off x="3775200" y="1242125"/>
              <a:ext cx="2600500" cy="2037875"/>
            </a:xfrm>
            <a:custGeom>
              <a:avLst/>
              <a:gdLst/>
              <a:ahLst/>
              <a:cxnLst/>
              <a:rect l="l" t="t" r="r" b="b"/>
              <a:pathLst>
                <a:path w="104020" h="81515" extrusionOk="0">
                  <a:moveTo>
                    <a:pt x="56543" y="995"/>
                  </a:moveTo>
                  <a:lnTo>
                    <a:pt x="61195" y="34435"/>
                  </a:lnTo>
                  <a:lnTo>
                    <a:pt x="32685" y="43382"/>
                  </a:lnTo>
                  <a:lnTo>
                    <a:pt x="42984" y="7754"/>
                  </a:lnTo>
                  <a:lnTo>
                    <a:pt x="56543" y="995"/>
                  </a:lnTo>
                  <a:close/>
                  <a:moveTo>
                    <a:pt x="99924" y="22944"/>
                  </a:moveTo>
                  <a:lnTo>
                    <a:pt x="63581" y="47040"/>
                  </a:lnTo>
                  <a:lnTo>
                    <a:pt x="61871" y="34872"/>
                  </a:lnTo>
                  <a:lnTo>
                    <a:pt x="99924" y="22944"/>
                  </a:lnTo>
                  <a:close/>
                  <a:moveTo>
                    <a:pt x="61275" y="35071"/>
                  </a:moveTo>
                  <a:lnTo>
                    <a:pt x="62984" y="47398"/>
                  </a:lnTo>
                  <a:lnTo>
                    <a:pt x="40956" y="59327"/>
                  </a:lnTo>
                  <a:lnTo>
                    <a:pt x="32725" y="44058"/>
                  </a:lnTo>
                  <a:lnTo>
                    <a:pt x="61275" y="35071"/>
                  </a:lnTo>
                  <a:close/>
                  <a:moveTo>
                    <a:pt x="40678" y="60201"/>
                  </a:moveTo>
                  <a:lnTo>
                    <a:pt x="47556" y="72925"/>
                  </a:lnTo>
                  <a:lnTo>
                    <a:pt x="3658" y="80282"/>
                  </a:lnTo>
                  <a:lnTo>
                    <a:pt x="3658" y="80282"/>
                  </a:lnTo>
                  <a:lnTo>
                    <a:pt x="40678" y="60201"/>
                  </a:lnTo>
                  <a:close/>
                  <a:moveTo>
                    <a:pt x="57060" y="0"/>
                  </a:moveTo>
                  <a:lnTo>
                    <a:pt x="42427" y="7317"/>
                  </a:lnTo>
                  <a:lnTo>
                    <a:pt x="31930" y="43620"/>
                  </a:lnTo>
                  <a:lnTo>
                    <a:pt x="31890" y="43620"/>
                  </a:lnTo>
                  <a:lnTo>
                    <a:pt x="9305" y="34912"/>
                  </a:lnTo>
                  <a:lnTo>
                    <a:pt x="9106" y="35509"/>
                  </a:lnTo>
                  <a:lnTo>
                    <a:pt x="31890" y="44296"/>
                  </a:lnTo>
                  <a:lnTo>
                    <a:pt x="32089" y="44217"/>
                  </a:lnTo>
                  <a:lnTo>
                    <a:pt x="40399" y="59645"/>
                  </a:lnTo>
                  <a:lnTo>
                    <a:pt x="0" y="81514"/>
                  </a:lnTo>
                  <a:lnTo>
                    <a:pt x="48511" y="73403"/>
                  </a:lnTo>
                  <a:lnTo>
                    <a:pt x="41234" y="59883"/>
                  </a:lnTo>
                  <a:lnTo>
                    <a:pt x="63064" y="48074"/>
                  </a:lnTo>
                  <a:lnTo>
                    <a:pt x="63064" y="48113"/>
                  </a:lnTo>
                  <a:lnTo>
                    <a:pt x="104019" y="20995"/>
                  </a:lnTo>
                  <a:lnTo>
                    <a:pt x="104019" y="20995"/>
                  </a:lnTo>
                  <a:lnTo>
                    <a:pt x="61791" y="34236"/>
                  </a:lnTo>
                  <a:lnTo>
                    <a:pt x="5706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95" name="Google Shape;17395;p488"/>
            <p:cNvSpPr/>
            <p:nvPr/>
          </p:nvSpPr>
          <p:spPr>
            <a:xfrm>
              <a:off x="4215575" y="2341575"/>
              <a:ext cx="356875" cy="355900"/>
            </a:xfrm>
            <a:custGeom>
              <a:avLst/>
              <a:gdLst/>
              <a:ahLst/>
              <a:cxnLst/>
              <a:rect l="l" t="t" r="r" b="b"/>
              <a:pathLst>
                <a:path w="14275" h="14236" fill="none" extrusionOk="0">
                  <a:moveTo>
                    <a:pt x="14275" y="0"/>
                  </a:moveTo>
                  <a:lnTo>
                    <a:pt x="0" y="14235"/>
                  </a:lnTo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96" name="Google Shape;17396;p488"/>
            <p:cNvSpPr/>
            <p:nvPr/>
          </p:nvSpPr>
          <p:spPr>
            <a:xfrm>
              <a:off x="4191700" y="1243125"/>
              <a:ext cx="2214825" cy="1835075"/>
            </a:xfrm>
            <a:custGeom>
              <a:avLst/>
              <a:gdLst/>
              <a:ahLst/>
              <a:cxnLst/>
              <a:rect l="l" t="t" r="r" b="b"/>
              <a:pathLst>
                <a:path w="88593" h="73403" extrusionOk="0">
                  <a:moveTo>
                    <a:pt x="200" y="0"/>
                  </a:moveTo>
                  <a:lnTo>
                    <a:pt x="1" y="597"/>
                  </a:lnTo>
                  <a:lnTo>
                    <a:pt x="25807" y="7794"/>
                  </a:lnTo>
                  <a:lnTo>
                    <a:pt x="46364" y="47676"/>
                  </a:lnTo>
                  <a:lnTo>
                    <a:pt x="46483" y="47914"/>
                  </a:lnTo>
                  <a:lnTo>
                    <a:pt x="85411" y="35111"/>
                  </a:lnTo>
                  <a:lnTo>
                    <a:pt x="85411" y="35111"/>
                  </a:lnTo>
                  <a:lnTo>
                    <a:pt x="31175" y="72885"/>
                  </a:lnTo>
                  <a:lnTo>
                    <a:pt x="31572" y="73402"/>
                  </a:lnTo>
                  <a:lnTo>
                    <a:pt x="88552" y="33719"/>
                  </a:lnTo>
                  <a:lnTo>
                    <a:pt x="88592" y="33640"/>
                  </a:lnTo>
                  <a:lnTo>
                    <a:pt x="88592" y="33520"/>
                  </a:lnTo>
                  <a:lnTo>
                    <a:pt x="88513" y="33480"/>
                  </a:lnTo>
                  <a:lnTo>
                    <a:pt x="88393" y="33441"/>
                  </a:lnTo>
                  <a:lnTo>
                    <a:pt x="46802" y="47159"/>
                  </a:lnTo>
                  <a:lnTo>
                    <a:pt x="26284" y="7237"/>
                  </a:lnTo>
                  <a:lnTo>
                    <a:pt x="20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97" name="Google Shape;17397;p488"/>
            <p:cNvSpPr/>
            <p:nvPr/>
          </p:nvSpPr>
          <p:spPr>
            <a:xfrm>
              <a:off x="4516775" y="2272975"/>
              <a:ext cx="128250" cy="128250"/>
            </a:xfrm>
            <a:custGeom>
              <a:avLst/>
              <a:gdLst/>
              <a:ahLst/>
              <a:cxnLst/>
              <a:rect l="l" t="t" r="r" b="b"/>
              <a:pathLst>
                <a:path w="5130" h="5130" extrusionOk="0">
                  <a:moveTo>
                    <a:pt x="2306" y="0"/>
                  </a:moveTo>
                  <a:lnTo>
                    <a:pt x="2028" y="40"/>
                  </a:lnTo>
                  <a:lnTo>
                    <a:pt x="1790" y="120"/>
                  </a:lnTo>
                  <a:lnTo>
                    <a:pt x="1551" y="199"/>
                  </a:lnTo>
                  <a:lnTo>
                    <a:pt x="1352" y="279"/>
                  </a:lnTo>
                  <a:lnTo>
                    <a:pt x="1114" y="438"/>
                  </a:lnTo>
                  <a:lnTo>
                    <a:pt x="756" y="756"/>
                  </a:lnTo>
                  <a:lnTo>
                    <a:pt x="438" y="1114"/>
                  </a:lnTo>
                  <a:lnTo>
                    <a:pt x="279" y="1352"/>
                  </a:lnTo>
                  <a:lnTo>
                    <a:pt x="199" y="1551"/>
                  </a:lnTo>
                  <a:lnTo>
                    <a:pt x="120" y="1790"/>
                  </a:lnTo>
                  <a:lnTo>
                    <a:pt x="40" y="2028"/>
                  </a:lnTo>
                  <a:lnTo>
                    <a:pt x="0" y="2307"/>
                  </a:lnTo>
                  <a:lnTo>
                    <a:pt x="0" y="2545"/>
                  </a:lnTo>
                  <a:lnTo>
                    <a:pt x="0" y="2824"/>
                  </a:lnTo>
                  <a:lnTo>
                    <a:pt x="40" y="3062"/>
                  </a:lnTo>
                  <a:lnTo>
                    <a:pt x="120" y="3341"/>
                  </a:lnTo>
                  <a:lnTo>
                    <a:pt x="199" y="3579"/>
                  </a:lnTo>
                  <a:lnTo>
                    <a:pt x="279" y="3778"/>
                  </a:lnTo>
                  <a:lnTo>
                    <a:pt x="438" y="4017"/>
                  </a:lnTo>
                  <a:lnTo>
                    <a:pt x="756" y="4374"/>
                  </a:lnTo>
                  <a:lnTo>
                    <a:pt x="1114" y="4692"/>
                  </a:lnTo>
                  <a:lnTo>
                    <a:pt x="1352" y="4812"/>
                  </a:lnTo>
                  <a:lnTo>
                    <a:pt x="1551" y="4931"/>
                  </a:lnTo>
                  <a:lnTo>
                    <a:pt x="1790" y="5011"/>
                  </a:lnTo>
                  <a:lnTo>
                    <a:pt x="2028" y="5090"/>
                  </a:lnTo>
                  <a:lnTo>
                    <a:pt x="2306" y="5130"/>
                  </a:lnTo>
                  <a:lnTo>
                    <a:pt x="2823" y="5130"/>
                  </a:lnTo>
                  <a:lnTo>
                    <a:pt x="3102" y="5090"/>
                  </a:lnTo>
                  <a:lnTo>
                    <a:pt x="3340" y="5011"/>
                  </a:lnTo>
                  <a:lnTo>
                    <a:pt x="3579" y="4931"/>
                  </a:lnTo>
                  <a:lnTo>
                    <a:pt x="3778" y="4812"/>
                  </a:lnTo>
                  <a:lnTo>
                    <a:pt x="4016" y="4692"/>
                  </a:lnTo>
                  <a:lnTo>
                    <a:pt x="4374" y="4374"/>
                  </a:lnTo>
                  <a:lnTo>
                    <a:pt x="4692" y="4017"/>
                  </a:lnTo>
                  <a:lnTo>
                    <a:pt x="4812" y="3778"/>
                  </a:lnTo>
                  <a:lnTo>
                    <a:pt x="4931" y="3579"/>
                  </a:lnTo>
                  <a:lnTo>
                    <a:pt x="5010" y="3341"/>
                  </a:lnTo>
                  <a:lnTo>
                    <a:pt x="5090" y="3062"/>
                  </a:lnTo>
                  <a:lnTo>
                    <a:pt x="5130" y="2824"/>
                  </a:lnTo>
                  <a:lnTo>
                    <a:pt x="5130" y="2545"/>
                  </a:lnTo>
                  <a:lnTo>
                    <a:pt x="5130" y="2307"/>
                  </a:lnTo>
                  <a:lnTo>
                    <a:pt x="5090" y="2028"/>
                  </a:lnTo>
                  <a:lnTo>
                    <a:pt x="5010" y="1790"/>
                  </a:lnTo>
                  <a:lnTo>
                    <a:pt x="4931" y="1551"/>
                  </a:lnTo>
                  <a:lnTo>
                    <a:pt x="4812" y="1352"/>
                  </a:lnTo>
                  <a:lnTo>
                    <a:pt x="4692" y="1114"/>
                  </a:lnTo>
                  <a:lnTo>
                    <a:pt x="4374" y="756"/>
                  </a:lnTo>
                  <a:lnTo>
                    <a:pt x="4016" y="438"/>
                  </a:lnTo>
                  <a:lnTo>
                    <a:pt x="3778" y="279"/>
                  </a:lnTo>
                  <a:lnTo>
                    <a:pt x="3579" y="199"/>
                  </a:lnTo>
                  <a:lnTo>
                    <a:pt x="3340" y="120"/>
                  </a:lnTo>
                  <a:lnTo>
                    <a:pt x="3102" y="40"/>
                  </a:lnTo>
                  <a:lnTo>
                    <a:pt x="282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98" name="Google Shape;17398;p488"/>
            <p:cNvSpPr/>
            <p:nvPr/>
          </p:nvSpPr>
          <p:spPr>
            <a:xfrm>
              <a:off x="4130075" y="2611950"/>
              <a:ext cx="172000" cy="172000"/>
            </a:xfrm>
            <a:custGeom>
              <a:avLst/>
              <a:gdLst/>
              <a:ahLst/>
              <a:cxnLst/>
              <a:rect l="l" t="t" r="r" b="b"/>
              <a:pathLst>
                <a:path w="6880" h="6880" extrusionOk="0">
                  <a:moveTo>
                    <a:pt x="3062" y="1"/>
                  </a:moveTo>
                  <a:lnTo>
                    <a:pt x="2744" y="80"/>
                  </a:lnTo>
                  <a:lnTo>
                    <a:pt x="2386" y="160"/>
                  </a:lnTo>
                  <a:lnTo>
                    <a:pt x="2108" y="279"/>
                  </a:lnTo>
                  <a:lnTo>
                    <a:pt x="1790" y="398"/>
                  </a:lnTo>
                  <a:lnTo>
                    <a:pt x="1512" y="597"/>
                  </a:lnTo>
                  <a:lnTo>
                    <a:pt x="1233" y="796"/>
                  </a:lnTo>
                  <a:lnTo>
                    <a:pt x="995" y="995"/>
                  </a:lnTo>
                  <a:lnTo>
                    <a:pt x="796" y="1233"/>
                  </a:lnTo>
                  <a:lnTo>
                    <a:pt x="597" y="1512"/>
                  </a:lnTo>
                  <a:lnTo>
                    <a:pt x="398" y="1790"/>
                  </a:lnTo>
                  <a:lnTo>
                    <a:pt x="279" y="2108"/>
                  </a:lnTo>
                  <a:lnTo>
                    <a:pt x="160" y="2426"/>
                  </a:lnTo>
                  <a:lnTo>
                    <a:pt x="80" y="2744"/>
                  </a:lnTo>
                  <a:lnTo>
                    <a:pt x="1" y="3062"/>
                  </a:lnTo>
                  <a:lnTo>
                    <a:pt x="1" y="3420"/>
                  </a:lnTo>
                  <a:lnTo>
                    <a:pt x="1" y="3778"/>
                  </a:lnTo>
                  <a:lnTo>
                    <a:pt x="80" y="4136"/>
                  </a:lnTo>
                  <a:lnTo>
                    <a:pt x="160" y="4454"/>
                  </a:lnTo>
                  <a:lnTo>
                    <a:pt x="279" y="4772"/>
                  </a:lnTo>
                  <a:lnTo>
                    <a:pt x="398" y="5090"/>
                  </a:lnTo>
                  <a:lnTo>
                    <a:pt x="597" y="5369"/>
                  </a:lnTo>
                  <a:lnTo>
                    <a:pt x="796" y="5607"/>
                  </a:lnTo>
                  <a:lnTo>
                    <a:pt x="995" y="5846"/>
                  </a:lnTo>
                  <a:lnTo>
                    <a:pt x="1233" y="6084"/>
                  </a:lnTo>
                  <a:lnTo>
                    <a:pt x="1512" y="6283"/>
                  </a:lnTo>
                  <a:lnTo>
                    <a:pt x="1790" y="6442"/>
                  </a:lnTo>
                  <a:lnTo>
                    <a:pt x="2108" y="6601"/>
                  </a:lnTo>
                  <a:lnTo>
                    <a:pt x="2386" y="6721"/>
                  </a:lnTo>
                  <a:lnTo>
                    <a:pt x="2744" y="6800"/>
                  </a:lnTo>
                  <a:lnTo>
                    <a:pt x="3062" y="6840"/>
                  </a:lnTo>
                  <a:lnTo>
                    <a:pt x="3420" y="6880"/>
                  </a:lnTo>
                  <a:lnTo>
                    <a:pt x="3778" y="6840"/>
                  </a:lnTo>
                  <a:lnTo>
                    <a:pt x="4136" y="6800"/>
                  </a:lnTo>
                  <a:lnTo>
                    <a:pt x="4454" y="6721"/>
                  </a:lnTo>
                  <a:lnTo>
                    <a:pt x="4772" y="6601"/>
                  </a:lnTo>
                  <a:lnTo>
                    <a:pt x="5050" y="6442"/>
                  </a:lnTo>
                  <a:lnTo>
                    <a:pt x="5329" y="6283"/>
                  </a:lnTo>
                  <a:lnTo>
                    <a:pt x="5607" y="6084"/>
                  </a:lnTo>
                  <a:lnTo>
                    <a:pt x="5846" y="5846"/>
                  </a:lnTo>
                  <a:lnTo>
                    <a:pt x="6084" y="5607"/>
                  </a:lnTo>
                  <a:lnTo>
                    <a:pt x="6283" y="5369"/>
                  </a:lnTo>
                  <a:lnTo>
                    <a:pt x="6442" y="5090"/>
                  </a:lnTo>
                  <a:lnTo>
                    <a:pt x="6601" y="4772"/>
                  </a:lnTo>
                  <a:lnTo>
                    <a:pt x="6720" y="4454"/>
                  </a:lnTo>
                  <a:lnTo>
                    <a:pt x="6800" y="4136"/>
                  </a:lnTo>
                  <a:lnTo>
                    <a:pt x="6840" y="3778"/>
                  </a:lnTo>
                  <a:lnTo>
                    <a:pt x="6880" y="3420"/>
                  </a:lnTo>
                  <a:lnTo>
                    <a:pt x="6840" y="3062"/>
                  </a:lnTo>
                  <a:lnTo>
                    <a:pt x="6800" y="2744"/>
                  </a:lnTo>
                  <a:lnTo>
                    <a:pt x="6720" y="2426"/>
                  </a:lnTo>
                  <a:lnTo>
                    <a:pt x="6601" y="2108"/>
                  </a:lnTo>
                  <a:lnTo>
                    <a:pt x="6442" y="1790"/>
                  </a:lnTo>
                  <a:lnTo>
                    <a:pt x="6283" y="1512"/>
                  </a:lnTo>
                  <a:lnTo>
                    <a:pt x="6084" y="1233"/>
                  </a:lnTo>
                  <a:lnTo>
                    <a:pt x="5846" y="995"/>
                  </a:lnTo>
                  <a:lnTo>
                    <a:pt x="5607" y="796"/>
                  </a:lnTo>
                  <a:lnTo>
                    <a:pt x="5329" y="597"/>
                  </a:lnTo>
                  <a:lnTo>
                    <a:pt x="5050" y="398"/>
                  </a:lnTo>
                  <a:lnTo>
                    <a:pt x="4772" y="279"/>
                  </a:lnTo>
                  <a:lnTo>
                    <a:pt x="4454" y="160"/>
                  </a:lnTo>
                  <a:lnTo>
                    <a:pt x="4136" y="80"/>
                  </a:lnTo>
                  <a:lnTo>
                    <a:pt x="377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99" name="Google Shape;17399;p488"/>
            <p:cNvSpPr/>
            <p:nvPr/>
          </p:nvSpPr>
          <p:spPr>
            <a:xfrm>
              <a:off x="4800075" y="1388250"/>
              <a:ext cx="85525" cy="85525"/>
            </a:xfrm>
            <a:custGeom>
              <a:avLst/>
              <a:gdLst/>
              <a:ahLst/>
              <a:cxnLst/>
              <a:rect l="l" t="t" r="r" b="b"/>
              <a:pathLst>
                <a:path w="3421" h="3421" extrusionOk="0">
                  <a:moveTo>
                    <a:pt x="1353" y="1"/>
                  </a:moveTo>
                  <a:lnTo>
                    <a:pt x="1034" y="120"/>
                  </a:lnTo>
                  <a:lnTo>
                    <a:pt x="756" y="279"/>
                  </a:lnTo>
                  <a:lnTo>
                    <a:pt x="478" y="478"/>
                  </a:lnTo>
                  <a:lnTo>
                    <a:pt x="279" y="756"/>
                  </a:lnTo>
                  <a:lnTo>
                    <a:pt x="120" y="1034"/>
                  </a:lnTo>
                  <a:lnTo>
                    <a:pt x="40" y="1353"/>
                  </a:lnTo>
                  <a:lnTo>
                    <a:pt x="1" y="1710"/>
                  </a:lnTo>
                  <a:lnTo>
                    <a:pt x="40" y="2028"/>
                  </a:lnTo>
                  <a:lnTo>
                    <a:pt x="120" y="2386"/>
                  </a:lnTo>
                  <a:lnTo>
                    <a:pt x="279" y="2665"/>
                  </a:lnTo>
                  <a:lnTo>
                    <a:pt x="478" y="2903"/>
                  </a:lnTo>
                  <a:lnTo>
                    <a:pt x="756" y="3142"/>
                  </a:lnTo>
                  <a:lnTo>
                    <a:pt x="1034" y="3301"/>
                  </a:lnTo>
                  <a:lnTo>
                    <a:pt x="1353" y="3380"/>
                  </a:lnTo>
                  <a:lnTo>
                    <a:pt x="1710" y="3420"/>
                  </a:lnTo>
                  <a:lnTo>
                    <a:pt x="2068" y="3380"/>
                  </a:lnTo>
                  <a:lnTo>
                    <a:pt x="2386" y="3301"/>
                  </a:lnTo>
                  <a:lnTo>
                    <a:pt x="2665" y="3142"/>
                  </a:lnTo>
                  <a:lnTo>
                    <a:pt x="2943" y="2903"/>
                  </a:lnTo>
                  <a:lnTo>
                    <a:pt x="3142" y="2665"/>
                  </a:lnTo>
                  <a:lnTo>
                    <a:pt x="3301" y="2386"/>
                  </a:lnTo>
                  <a:lnTo>
                    <a:pt x="3380" y="2028"/>
                  </a:lnTo>
                  <a:lnTo>
                    <a:pt x="3420" y="1710"/>
                  </a:lnTo>
                  <a:lnTo>
                    <a:pt x="3380" y="1353"/>
                  </a:lnTo>
                  <a:lnTo>
                    <a:pt x="3301" y="1034"/>
                  </a:lnTo>
                  <a:lnTo>
                    <a:pt x="3142" y="756"/>
                  </a:lnTo>
                  <a:lnTo>
                    <a:pt x="2943" y="478"/>
                  </a:lnTo>
                  <a:lnTo>
                    <a:pt x="2665" y="279"/>
                  </a:lnTo>
                  <a:lnTo>
                    <a:pt x="2386" y="120"/>
                  </a:lnTo>
                  <a:lnTo>
                    <a:pt x="206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00" name="Google Shape;17400;p488"/>
            <p:cNvSpPr/>
            <p:nvPr/>
          </p:nvSpPr>
          <p:spPr>
            <a:xfrm>
              <a:off x="5087375" y="1151675"/>
              <a:ext cx="214725" cy="214725"/>
            </a:xfrm>
            <a:custGeom>
              <a:avLst/>
              <a:gdLst/>
              <a:ahLst/>
              <a:cxnLst/>
              <a:rect l="l" t="t" r="r" b="b"/>
              <a:pathLst>
                <a:path w="8589" h="8589" extrusionOk="0">
                  <a:moveTo>
                    <a:pt x="3857" y="0"/>
                  </a:moveTo>
                  <a:lnTo>
                    <a:pt x="3459" y="80"/>
                  </a:lnTo>
                  <a:lnTo>
                    <a:pt x="3022" y="199"/>
                  </a:lnTo>
                  <a:lnTo>
                    <a:pt x="2624" y="318"/>
                  </a:lnTo>
                  <a:lnTo>
                    <a:pt x="2266" y="517"/>
                  </a:lnTo>
                  <a:lnTo>
                    <a:pt x="1909" y="716"/>
                  </a:lnTo>
                  <a:lnTo>
                    <a:pt x="1591" y="994"/>
                  </a:lnTo>
                  <a:lnTo>
                    <a:pt x="1272" y="1272"/>
                  </a:lnTo>
                  <a:lnTo>
                    <a:pt x="994" y="1551"/>
                  </a:lnTo>
                  <a:lnTo>
                    <a:pt x="756" y="1909"/>
                  </a:lnTo>
                  <a:lnTo>
                    <a:pt x="517" y="2227"/>
                  </a:lnTo>
                  <a:lnTo>
                    <a:pt x="358" y="2624"/>
                  </a:lnTo>
                  <a:lnTo>
                    <a:pt x="199" y="3022"/>
                  </a:lnTo>
                  <a:lnTo>
                    <a:pt x="80" y="3420"/>
                  </a:lnTo>
                  <a:lnTo>
                    <a:pt x="40" y="3857"/>
                  </a:lnTo>
                  <a:lnTo>
                    <a:pt x="0" y="4294"/>
                  </a:lnTo>
                  <a:lnTo>
                    <a:pt x="40" y="4732"/>
                  </a:lnTo>
                  <a:lnTo>
                    <a:pt x="80" y="5169"/>
                  </a:lnTo>
                  <a:lnTo>
                    <a:pt x="199" y="5567"/>
                  </a:lnTo>
                  <a:lnTo>
                    <a:pt x="358" y="5964"/>
                  </a:lnTo>
                  <a:lnTo>
                    <a:pt x="517" y="6322"/>
                  </a:lnTo>
                  <a:lnTo>
                    <a:pt x="756" y="6680"/>
                  </a:lnTo>
                  <a:lnTo>
                    <a:pt x="994" y="7038"/>
                  </a:lnTo>
                  <a:lnTo>
                    <a:pt x="1272" y="7316"/>
                  </a:lnTo>
                  <a:lnTo>
                    <a:pt x="1591" y="7595"/>
                  </a:lnTo>
                  <a:lnTo>
                    <a:pt x="1909" y="7833"/>
                  </a:lnTo>
                  <a:lnTo>
                    <a:pt x="2266" y="8072"/>
                  </a:lnTo>
                  <a:lnTo>
                    <a:pt x="2624" y="8231"/>
                  </a:lnTo>
                  <a:lnTo>
                    <a:pt x="3022" y="8390"/>
                  </a:lnTo>
                  <a:lnTo>
                    <a:pt x="3459" y="8509"/>
                  </a:lnTo>
                  <a:lnTo>
                    <a:pt x="3857" y="8549"/>
                  </a:lnTo>
                  <a:lnTo>
                    <a:pt x="4294" y="8589"/>
                  </a:lnTo>
                  <a:lnTo>
                    <a:pt x="4732" y="8549"/>
                  </a:lnTo>
                  <a:lnTo>
                    <a:pt x="5169" y="8509"/>
                  </a:lnTo>
                  <a:lnTo>
                    <a:pt x="5567" y="8390"/>
                  </a:lnTo>
                  <a:lnTo>
                    <a:pt x="5964" y="8231"/>
                  </a:lnTo>
                  <a:lnTo>
                    <a:pt x="6362" y="8072"/>
                  </a:lnTo>
                  <a:lnTo>
                    <a:pt x="6720" y="7833"/>
                  </a:lnTo>
                  <a:lnTo>
                    <a:pt x="7038" y="7595"/>
                  </a:lnTo>
                  <a:lnTo>
                    <a:pt x="7356" y="7316"/>
                  </a:lnTo>
                  <a:lnTo>
                    <a:pt x="7634" y="7038"/>
                  </a:lnTo>
                  <a:lnTo>
                    <a:pt x="7873" y="6680"/>
                  </a:lnTo>
                  <a:lnTo>
                    <a:pt x="8072" y="6322"/>
                  </a:lnTo>
                  <a:lnTo>
                    <a:pt x="8271" y="5964"/>
                  </a:lnTo>
                  <a:lnTo>
                    <a:pt x="8390" y="5567"/>
                  </a:lnTo>
                  <a:lnTo>
                    <a:pt x="8509" y="5169"/>
                  </a:lnTo>
                  <a:lnTo>
                    <a:pt x="8589" y="4732"/>
                  </a:lnTo>
                  <a:lnTo>
                    <a:pt x="8589" y="4294"/>
                  </a:lnTo>
                  <a:lnTo>
                    <a:pt x="8589" y="3857"/>
                  </a:lnTo>
                  <a:lnTo>
                    <a:pt x="8509" y="3420"/>
                  </a:lnTo>
                  <a:lnTo>
                    <a:pt x="8390" y="3022"/>
                  </a:lnTo>
                  <a:lnTo>
                    <a:pt x="8271" y="2624"/>
                  </a:lnTo>
                  <a:lnTo>
                    <a:pt x="8072" y="2227"/>
                  </a:lnTo>
                  <a:lnTo>
                    <a:pt x="7873" y="1909"/>
                  </a:lnTo>
                  <a:lnTo>
                    <a:pt x="7634" y="1551"/>
                  </a:lnTo>
                  <a:lnTo>
                    <a:pt x="7356" y="1272"/>
                  </a:lnTo>
                  <a:lnTo>
                    <a:pt x="7038" y="994"/>
                  </a:lnTo>
                  <a:lnTo>
                    <a:pt x="6720" y="716"/>
                  </a:lnTo>
                  <a:lnTo>
                    <a:pt x="6362" y="517"/>
                  </a:lnTo>
                  <a:lnTo>
                    <a:pt x="5964" y="318"/>
                  </a:lnTo>
                  <a:lnTo>
                    <a:pt x="5567" y="199"/>
                  </a:lnTo>
                  <a:lnTo>
                    <a:pt x="5169" y="80"/>
                  </a:lnTo>
                  <a:lnTo>
                    <a:pt x="473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01" name="Google Shape;17401;p488"/>
            <p:cNvSpPr/>
            <p:nvPr/>
          </p:nvSpPr>
          <p:spPr>
            <a:xfrm>
              <a:off x="4108200" y="1164575"/>
              <a:ext cx="172000" cy="172000"/>
            </a:xfrm>
            <a:custGeom>
              <a:avLst/>
              <a:gdLst/>
              <a:ahLst/>
              <a:cxnLst/>
              <a:rect l="l" t="t" r="r" b="b"/>
              <a:pathLst>
                <a:path w="6880" h="6880" extrusionOk="0">
                  <a:moveTo>
                    <a:pt x="3102" y="1"/>
                  </a:moveTo>
                  <a:lnTo>
                    <a:pt x="2744" y="80"/>
                  </a:lnTo>
                  <a:lnTo>
                    <a:pt x="2426" y="160"/>
                  </a:lnTo>
                  <a:lnTo>
                    <a:pt x="2108" y="279"/>
                  </a:lnTo>
                  <a:lnTo>
                    <a:pt x="1790" y="399"/>
                  </a:lnTo>
                  <a:lnTo>
                    <a:pt x="1512" y="597"/>
                  </a:lnTo>
                  <a:lnTo>
                    <a:pt x="1273" y="796"/>
                  </a:lnTo>
                  <a:lnTo>
                    <a:pt x="995" y="995"/>
                  </a:lnTo>
                  <a:lnTo>
                    <a:pt x="796" y="1234"/>
                  </a:lnTo>
                  <a:lnTo>
                    <a:pt x="597" y="1512"/>
                  </a:lnTo>
                  <a:lnTo>
                    <a:pt x="438" y="1790"/>
                  </a:lnTo>
                  <a:lnTo>
                    <a:pt x="279" y="2108"/>
                  </a:lnTo>
                  <a:lnTo>
                    <a:pt x="160" y="2426"/>
                  </a:lnTo>
                  <a:lnTo>
                    <a:pt x="80" y="2745"/>
                  </a:lnTo>
                  <a:lnTo>
                    <a:pt x="41" y="3063"/>
                  </a:lnTo>
                  <a:lnTo>
                    <a:pt x="1" y="3421"/>
                  </a:lnTo>
                  <a:lnTo>
                    <a:pt x="41" y="3778"/>
                  </a:lnTo>
                  <a:lnTo>
                    <a:pt x="80" y="4136"/>
                  </a:lnTo>
                  <a:lnTo>
                    <a:pt x="160" y="4454"/>
                  </a:lnTo>
                  <a:lnTo>
                    <a:pt x="279" y="4772"/>
                  </a:lnTo>
                  <a:lnTo>
                    <a:pt x="438" y="5051"/>
                  </a:lnTo>
                  <a:lnTo>
                    <a:pt x="597" y="5369"/>
                  </a:lnTo>
                  <a:lnTo>
                    <a:pt x="796" y="5607"/>
                  </a:lnTo>
                  <a:lnTo>
                    <a:pt x="995" y="5846"/>
                  </a:lnTo>
                  <a:lnTo>
                    <a:pt x="1273" y="6085"/>
                  </a:lnTo>
                  <a:lnTo>
                    <a:pt x="1512" y="6283"/>
                  </a:lnTo>
                  <a:lnTo>
                    <a:pt x="1790" y="6443"/>
                  </a:lnTo>
                  <a:lnTo>
                    <a:pt x="2108" y="6602"/>
                  </a:lnTo>
                  <a:lnTo>
                    <a:pt x="2426" y="6721"/>
                  </a:lnTo>
                  <a:lnTo>
                    <a:pt x="2744" y="6800"/>
                  </a:lnTo>
                  <a:lnTo>
                    <a:pt x="3102" y="6840"/>
                  </a:lnTo>
                  <a:lnTo>
                    <a:pt x="3460" y="6880"/>
                  </a:lnTo>
                  <a:lnTo>
                    <a:pt x="3778" y="6840"/>
                  </a:lnTo>
                  <a:lnTo>
                    <a:pt x="4136" y="6800"/>
                  </a:lnTo>
                  <a:lnTo>
                    <a:pt x="4454" y="6721"/>
                  </a:lnTo>
                  <a:lnTo>
                    <a:pt x="4772" y="6602"/>
                  </a:lnTo>
                  <a:lnTo>
                    <a:pt x="5090" y="6443"/>
                  </a:lnTo>
                  <a:lnTo>
                    <a:pt x="5369" y="6283"/>
                  </a:lnTo>
                  <a:lnTo>
                    <a:pt x="5647" y="6085"/>
                  </a:lnTo>
                  <a:lnTo>
                    <a:pt x="5886" y="5846"/>
                  </a:lnTo>
                  <a:lnTo>
                    <a:pt x="6084" y="5607"/>
                  </a:lnTo>
                  <a:lnTo>
                    <a:pt x="6283" y="5369"/>
                  </a:lnTo>
                  <a:lnTo>
                    <a:pt x="6482" y="5051"/>
                  </a:lnTo>
                  <a:lnTo>
                    <a:pt x="6601" y="4772"/>
                  </a:lnTo>
                  <a:lnTo>
                    <a:pt x="6721" y="4454"/>
                  </a:lnTo>
                  <a:lnTo>
                    <a:pt x="6800" y="4136"/>
                  </a:lnTo>
                  <a:lnTo>
                    <a:pt x="6880" y="3778"/>
                  </a:lnTo>
                  <a:lnTo>
                    <a:pt x="6880" y="3421"/>
                  </a:lnTo>
                  <a:lnTo>
                    <a:pt x="6880" y="3063"/>
                  </a:lnTo>
                  <a:lnTo>
                    <a:pt x="6800" y="2745"/>
                  </a:lnTo>
                  <a:lnTo>
                    <a:pt x="6721" y="2426"/>
                  </a:lnTo>
                  <a:lnTo>
                    <a:pt x="6601" y="2108"/>
                  </a:lnTo>
                  <a:lnTo>
                    <a:pt x="6482" y="1790"/>
                  </a:lnTo>
                  <a:lnTo>
                    <a:pt x="6283" y="1512"/>
                  </a:lnTo>
                  <a:lnTo>
                    <a:pt x="6084" y="1234"/>
                  </a:lnTo>
                  <a:lnTo>
                    <a:pt x="5886" y="995"/>
                  </a:lnTo>
                  <a:lnTo>
                    <a:pt x="5647" y="796"/>
                  </a:lnTo>
                  <a:lnTo>
                    <a:pt x="5369" y="597"/>
                  </a:lnTo>
                  <a:lnTo>
                    <a:pt x="5090" y="399"/>
                  </a:lnTo>
                  <a:lnTo>
                    <a:pt x="4772" y="279"/>
                  </a:lnTo>
                  <a:lnTo>
                    <a:pt x="4454" y="160"/>
                  </a:lnTo>
                  <a:lnTo>
                    <a:pt x="4136" y="80"/>
                  </a:lnTo>
                  <a:lnTo>
                    <a:pt x="377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02" name="Google Shape;17402;p488"/>
            <p:cNvSpPr/>
            <p:nvPr/>
          </p:nvSpPr>
          <p:spPr>
            <a:xfrm>
              <a:off x="5272250" y="2345550"/>
              <a:ext cx="172000" cy="172000"/>
            </a:xfrm>
            <a:custGeom>
              <a:avLst/>
              <a:gdLst/>
              <a:ahLst/>
              <a:cxnLst/>
              <a:rect l="l" t="t" r="r" b="b"/>
              <a:pathLst>
                <a:path w="6880" h="6880" extrusionOk="0">
                  <a:moveTo>
                    <a:pt x="3102" y="0"/>
                  </a:moveTo>
                  <a:lnTo>
                    <a:pt x="2744" y="80"/>
                  </a:lnTo>
                  <a:lnTo>
                    <a:pt x="2426" y="159"/>
                  </a:lnTo>
                  <a:lnTo>
                    <a:pt x="2108" y="278"/>
                  </a:lnTo>
                  <a:lnTo>
                    <a:pt x="1790" y="398"/>
                  </a:lnTo>
                  <a:lnTo>
                    <a:pt x="1512" y="597"/>
                  </a:lnTo>
                  <a:lnTo>
                    <a:pt x="1273" y="795"/>
                  </a:lnTo>
                  <a:lnTo>
                    <a:pt x="995" y="994"/>
                  </a:lnTo>
                  <a:lnTo>
                    <a:pt x="796" y="1233"/>
                  </a:lnTo>
                  <a:lnTo>
                    <a:pt x="597" y="1511"/>
                  </a:lnTo>
                  <a:lnTo>
                    <a:pt x="398" y="1789"/>
                  </a:lnTo>
                  <a:lnTo>
                    <a:pt x="279" y="2108"/>
                  </a:lnTo>
                  <a:lnTo>
                    <a:pt x="160" y="2426"/>
                  </a:lnTo>
                  <a:lnTo>
                    <a:pt x="80" y="2744"/>
                  </a:lnTo>
                  <a:lnTo>
                    <a:pt x="41" y="3102"/>
                  </a:lnTo>
                  <a:lnTo>
                    <a:pt x="1" y="3420"/>
                  </a:lnTo>
                  <a:lnTo>
                    <a:pt x="41" y="3778"/>
                  </a:lnTo>
                  <a:lnTo>
                    <a:pt x="80" y="4135"/>
                  </a:lnTo>
                  <a:lnTo>
                    <a:pt x="160" y="4454"/>
                  </a:lnTo>
                  <a:lnTo>
                    <a:pt x="279" y="4772"/>
                  </a:lnTo>
                  <a:lnTo>
                    <a:pt x="398" y="5090"/>
                  </a:lnTo>
                  <a:lnTo>
                    <a:pt x="597" y="5368"/>
                  </a:lnTo>
                  <a:lnTo>
                    <a:pt x="796" y="5607"/>
                  </a:lnTo>
                  <a:lnTo>
                    <a:pt x="995" y="5885"/>
                  </a:lnTo>
                  <a:lnTo>
                    <a:pt x="1273" y="6084"/>
                  </a:lnTo>
                  <a:lnTo>
                    <a:pt x="1512" y="6283"/>
                  </a:lnTo>
                  <a:lnTo>
                    <a:pt x="1790" y="6442"/>
                  </a:lnTo>
                  <a:lnTo>
                    <a:pt x="2108" y="6601"/>
                  </a:lnTo>
                  <a:lnTo>
                    <a:pt x="2426" y="6720"/>
                  </a:lnTo>
                  <a:lnTo>
                    <a:pt x="2744" y="6800"/>
                  </a:lnTo>
                  <a:lnTo>
                    <a:pt x="3102" y="6839"/>
                  </a:lnTo>
                  <a:lnTo>
                    <a:pt x="3420" y="6879"/>
                  </a:lnTo>
                  <a:lnTo>
                    <a:pt x="3778" y="6839"/>
                  </a:lnTo>
                  <a:lnTo>
                    <a:pt x="4136" y="6800"/>
                  </a:lnTo>
                  <a:lnTo>
                    <a:pt x="4454" y="6720"/>
                  </a:lnTo>
                  <a:lnTo>
                    <a:pt x="4772" y="6601"/>
                  </a:lnTo>
                  <a:lnTo>
                    <a:pt x="5090" y="6442"/>
                  </a:lnTo>
                  <a:lnTo>
                    <a:pt x="5369" y="6283"/>
                  </a:lnTo>
                  <a:lnTo>
                    <a:pt x="5607" y="6084"/>
                  </a:lnTo>
                  <a:lnTo>
                    <a:pt x="5886" y="5885"/>
                  </a:lnTo>
                  <a:lnTo>
                    <a:pt x="6085" y="5607"/>
                  </a:lnTo>
                  <a:lnTo>
                    <a:pt x="6283" y="5368"/>
                  </a:lnTo>
                  <a:lnTo>
                    <a:pt x="6442" y="5090"/>
                  </a:lnTo>
                  <a:lnTo>
                    <a:pt x="6601" y="4772"/>
                  </a:lnTo>
                  <a:lnTo>
                    <a:pt x="6721" y="4454"/>
                  </a:lnTo>
                  <a:lnTo>
                    <a:pt x="6800" y="4135"/>
                  </a:lnTo>
                  <a:lnTo>
                    <a:pt x="6840" y="3778"/>
                  </a:lnTo>
                  <a:lnTo>
                    <a:pt x="6880" y="3420"/>
                  </a:lnTo>
                  <a:lnTo>
                    <a:pt x="6840" y="3102"/>
                  </a:lnTo>
                  <a:lnTo>
                    <a:pt x="6800" y="2744"/>
                  </a:lnTo>
                  <a:lnTo>
                    <a:pt x="6721" y="2426"/>
                  </a:lnTo>
                  <a:lnTo>
                    <a:pt x="6601" y="2108"/>
                  </a:lnTo>
                  <a:lnTo>
                    <a:pt x="6442" y="1789"/>
                  </a:lnTo>
                  <a:lnTo>
                    <a:pt x="6283" y="1511"/>
                  </a:lnTo>
                  <a:lnTo>
                    <a:pt x="6085" y="1233"/>
                  </a:lnTo>
                  <a:lnTo>
                    <a:pt x="5886" y="994"/>
                  </a:lnTo>
                  <a:lnTo>
                    <a:pt x="5607" y="795"/>
                  </a:lnTo>
                  <a:lnTo>
                    <a:pt x="5369" y="597"/>
                  </a:lnTo>
                  <a:lnTo>
                    <a:pt x="5090" y="398"/>
                  </a:lnTo>
                  <a:lnTo>
                    <a:pt x="4772" y="278"/>
                  </a:lnTo>
                  <a:lnTo>
                    <a:pt x="4454" y="159"/>
                  </a:lnTo>
                  <a:lnTo>
                    <a:pt x="4136" y="80"/>
                  </a:lnTo>
                  <a:lnTo>
                    <a:pt x="377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03" name="Google Shape;17403;p488"/>
            <p:cNvSpPr/>
            <p:nvPr/>
          </p:nvSpPr>
          <p:spPr>
            <a:xfrm>
              <a:off x="6332925" y="2049300"/>
              <a:ext cx="86500" cy="85525"/>
            </a:xfrm>
            <a:custGeom>
              <a:avLst/>
              <a:gdLst/>
              <a:ahLst/>
              <a:cxnLst/>
              <a:rect l="l" t="t" r="r" b="b"/>
              <a:pathLst>
                <a:path w="3460" h="3421" extrusionOk="0">
                  <a:moveTo>
                    <a:pt x="1710" y="1"/>
                  </a:moveTo>
                  <a:lnTo>
                    <a:pt x="1392" y="41"/>
                  </a:lnTo>
                  <a:lnTo>
                    <a:pt x="1074" y="120"/>
                  </a:lnTo>
                  <a:lnTo>
                    <a:pt x="756" y="279"/>
                  </a:lnTo>
                  <a:lnTo>
                    <a:pt x="518" y="518"/>
                  </a:lnTo>
                  <a:lnTo>
                    <a:pt x="319" y="756"/>
                  </a:lnTo>
                  <a:lnTo>
                    <a:pt x="160" y="1035"/>
                  </a:lnTo>
                  <a:lnTo>
                    <a:pt x="40" y="1353"/>
                  </a:lnTo>
                  <a:lnTo>
                    <a:pt x="1" y="1711"/>
                  </a:lnTo>
                  <a:lnTo>
                    <a:pt x="40" y="2069"/>
                  </a:lnTo>
                  <a:lnTo>
                    <a:pt x="160" y="2387"/>
                  </a:lnTo>
                  <a:lnTo>
                    <a:pt x="319" y="2665"/>
                  </a:lnTo>
                  <a:lnTo>
                    <a:pt x="518" y="2943"/>
                  </a:lnTo>
                  <a:lnTo>
                    <a:pt x="756" y="3142"/>
                  </a:lnTo>
                  <a:lnTo>
                    <a:pt x="1074" y="3301"/>
                  </a:lnTo>
                  <a:lnTo>
                    <a:pt x="1392" y="3381"/>
                  </a:lnTo>
                  <a:lnTo>
                    <a:pt x="1710" y="3420"/>
                  </a:lnTo>
                  <a:lnTo>
                    <a:pt x="2068" y="3381"/>
                  </a:lnTo>
                  <a:lnTo>
                    <a:pt x="2386" y="3301"/>
                  </a:lnTo>
                  <a:lnTo>
                    <a:pt x="2704" y="3142"/>
                  </a:lnTo>
                  <a:lnTo>
                    <a:pt x="2943" y="2943"/>
                  </a:lnTo>
                  <a:lnTo>
                    <a:pt x="3142" y="2665"/>
                  </a:lnTo>
                  <a:lnTo>
                    <a:pt x="3301" y="2387"/>
                  </a:lnTo>
                  <a:lnTo>
                    <a:pt x="3420" y="2069"/>
                  </a:lnTo>
                  <a:lnTo>
                    <a:pt x="3460" y="1711"/>
                  </a:lnTo>
                  <a:lnTo>
                    <a:pt x="3420" y="1353"/>
                  </a:lnTo>
                  <a:lnTo>
                    <a:pt x="3301" y="1035"/>
                  </a:lnTo>
                  <a:lnTo>
                    <a:pt x="3142" y="756"/>
                  </a:lnTo>
                  <a:lnTo>
                    <a:pt x="2943" y="518"/>
                  </a:lnTo>
                  <a:lnTo>
                    <a:pt x="2704" y="279"/>
                  </a:lnTo>
                  <a:lnTo>
                    <a:pt x="2386" y="120"/>
                  </a:lnTo>
                  <a:lnTo>
                    <a:pt x="2068" y="41"/>
                  </a:lnTo>
                  <a:lnTo>
                    <a:pt x="171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04" name="Google Shape;17404;p488"/>
            <p:cNvSpPr/>
            <p:nvPr/>
          </p:nvSpPr>
          <p:spPr>
            <a:xfrm>
              <a:off x="6251425" y="1692425"/>
              <a:ext cx="171975" cy="172000"/>
            </a:xfrm>
            <a:custGeom>
              <a:avLst/>
              <a:gdLst/>
              <a:ahLst/>
              <a:cxnLst/>
              <a:rect l="l" t="t" r="r" b="b"/>
              <a:pathLst>
                <a:path w="6879" h="6880" extrusionOk="0">
                  <a:moveTo>
                    <a:pt x="3459" y="1"/>
                  </a:moveTo>
                  <a:lnTo>
                    <a:pt x="3102" y="41"/>
                  </a:lnTo>
                  <a:lnTo>
                    <a:pt x="2744" y="81"/>
                  </a:lnTo>
                  <a:lnTo>
                    <a:pt x="2426" y="160"/>
                  </a:lnTo>
                  <a:lnTo>
                    <a:pt x="2107" y="279"/>
                  </a:lnTo>
                  <a:lnTo>
                    <a:pt x="1789" y="438"/>
                  </a:lnTo>
                  <a:lnTo>
                    <a:pt x="1511" y="597"/>
                  </a:lnTo>
                  <a:lnTo>
                    <a:pt x="1272" y="796"/>
                  </a:lnTo>
                  <a:lnTo>
                    <a:pt x="994" y="1035"/>
                  </a:lnTo>
                  <a:lnTo>
                    <a:pt x="795" y="1273"/>
                  </a:lnTo>
                  <a:lnTo>
                    <a:pt x="597" y="1512"/>
                  </a:lnTo>
                  <a:lnTo>
                    <a:pt x="437" y="1830"/>
                  </a:lnTo>
                  <a:lnTo>
                    <a:pt x="278" y="2108"/>
                  </a:lnTo>
                  <a:lnTo>
                    <a:pt x="159" y="2427"/>
                  </a:lnTo>
                  <a:lnTo>
                    <a:pt x="80" y="2745"/>
                  </a:lnTo>
                  <a:lnTo>
                    <a:pt x="40" y="3102"/>
                  </a:lnTo>
                  <a:lnTo>
                    <a:pt x="0" y="3460"/>
                  </a:lnTo>
                  <a:lnTo>
                    <a:pt x="40" y="3818"/>
                  </a:lnTo>
                  <a:lnTo>
                    <a:pt x="80" y="4136"/>
                  </a:lnTo>
                  <a:lnTo>
                    <a:pt x="159" y="4454"/>
                  </a:lnTo>
                  <a:lnTo>
                    <a:pt x="278" y="4773"/>
                  </a:lnTo>
                  <a:lnTo>
                    <a:pt x="437" y="5091"/>
                  </a:lnTo>
                  <a:lnTo>
                    <a:pt x="597" y="5369"/>
                  </a:lnTo>
                  <a:lnTo>
                    <a:pt x="795" y="5647"/>
                  </a:lnTo>
                  <a:lnTo>
                    <a:pt x="994" y="5886"/>
                  </a:lnTo>
                  <a:lnTo>
                    <a:pt x="1272" y="6085"/>
                  </a:lnTo>
                  <a:lnTo>
                    <a:pt x="1511" y="6284"/>
                  </a:lnTo>
                  <a:lnTo>
                    <a:pt x="1789" y="6482"/>
                  </a:lnTo>
                  <a:lnTo>
                    <a:pt x="2107" y="6602"/>
                  </a:lnTo>
                  <a:lnTo>
                    <a:pt x="2426" y="6721"/>
                  </a:lnTo>
                  <a:lnTo>
                    <a:pt x="2744" y="6800"/>
                  </a:lnTo>
                  <a:lnTo>
                    <a:pt x="3102" y="6880"/>
                  </a:lnTo>
                  <a:lnTo>
                    <a:pt x="3778" y="6880"/>
                  </a:lnTo>
                  <a:lnTo>
                    <a:pt x="4135" y="6800"/>
                  </a:lnTo>
                  <a:lnTo>
                    <a:pt x="4453" y="6721"/>
                  </a:lnTo>
                  <a:lnTo>
                    <a:pt x="4772" y="6602"/>
                  </a:lnTo>
                  <a:lnTo>
                    <a:pt x="5090" y="6482"/>
                  </a:lnTo>
                  <a:lnTo>
                    <a:pt x="5368" y="6284"/>
                  </a:lnTo>
                  <a:lnTo>
                    <a:pt x="5646" y="6085"/>
                  </a:lnTo>
                  <a:lnTo>
                    <a:pt x="5885" y="5886"/>
                  </a:lnTo>
                  <a:lnTo>
                    <a:pt x="6084" y="5647"/>
                  </a:lnTo>
                  <a:lnTo>
                    <a:pt x="6283" y="5369"/>
                  </a:lnTo>
                  <a:lnTo>
                    <a:pt x="6481" y="5091"/>
                  </a:lnTo>
                  <a:lnTo>
                    <a:pt x="6601" y="4773"/>
                  </a:lnTo>
                  <a:lnTo>
                    <a:pt x="6720" y="4454"/>
                  </a:lnTo>
                  <a:lnTo>
                    <a:pt x="6799" y="4136"/>
                  </a:lnTo>
                  <a:lnTo>
                    <a:pt x="6879" y="3818"/>
                  </a:lnTo>
                  <a:lnTo>
                    <a:pt x="6879" y="3460"/>
                  </a:lnTo>
                  <a:lnTo>
                    <a:pt x="6879" y="3102"/>
                  </a:lnTo>
                  <a:lnTo>
                    <a:pt x="6799" y="2745"/>
                  </a:lnTo>
                  <a:lnTo>
                    <a:pt x="6720" y="2427"/>
                  </a:lnTo>
                  <a:lnTo>
                    <a:pt x="6601" y="2108"/>
                  </a:lnTo>
                  <a:lnTo>
                    <a:pt x="6481" y="1830"/>
                  </a:lnTo>
                  <a:lnTo>
                    <a:pt x="6283" y="1512"/>
                  </a:lnTo>
                  <a:lnTo>
                    <a:pt x="6084" y="1273"/>
                  </a:lnTo>
                  <a:lnTo>
                    <a:pt x="5885" y="1035"/>
                  </a:lnTo>
                  <a:lnTo>
                    <a:pt x="5646" y="796"/>
                  </a:lnTo>
                  <a:lnTo>
                    <a:pt x="5368" y="597"/>
                  </a:lnTo>
                  <a:lnTo>
                    <a:pt x="5090" y="438"/>
                  </a:lnTo>
                  <a:lnTo>
                    <a:pt x="4772" y="279"/>
                  </a:lnTo>
                  <a:lnTo>
                    <a:pt x="4453" y="160"/>
                  </a:lnTo>
                  <a:lnTo>
                    <a:pt x="4135" y="81"/>
                  </a:lnTo>
                  <a:lnTo>
                    <a:pt x="3778" y="41"/>
                  </a:lnTo>
                  <a:lnTo>
                    <a:pt x="345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05" name="Google Shape;17405;p488"/>
            <p:cNvSpPr/>
            <p:nvPr/>
          </p:nvSpPr>
          <p:spPr>
            <a:xfrm>
              <a:off x="4868675" y="2955900"/>
              <a:ext cx="214725" cy="214750"/>
            </a:xfrm>
            <a:custGeom>
              <a:avLst/>
              <a:gdLst/>
              <a:ahLst/>
              <a:cxnLst/>
              <a:rect l="l" t="t" r="r" b="b"/>
              <a:pathLst>
                <a:path w="8589" h="8590" extrusionOk="0">
                  <a:moveTo>
                    <a:pt x="3857" y="1"/>
                  </a:moveTo>
                  <a:lnTo>
                    <a:pt x="3420" y="80"/>
                  </a:lnTo>
                  <a:lnTo>
                    <a:pt x="3022" y="160"/>
                  </a:lnTo>
                  <a:lnTo>
                    <a:pt x="2625" y="319"/>
                  </a:lnTo>
                  <a:lnTo>
                    <a:pt x="2227" y="517"/>
                  </a:lnTo>
                  <a:lnTo>
                    <a:pt x="1909" y="716"/>
                  </a:lnTo>
                  <a:lnTo>
                    <a:pt x="1551" y="955"/>
                  </a:lnTo>
                  <a:lnTo>
                    <a:pt x="1273" y="1233"/>
                  </a:lnTo>
                  <a:lnTo>
                    <a:pt x="994" y="1551"/>
                  </a:lnTo>
                  <a:lnTo>
                    <a:pt x="716" y="1869"/>
                  </a:lnTo>
                  <a:lnTo>
                    <a:pt x="517" y="2227"/>
                  </a:lnTo>
                  <a:lnTo>
                    <a:pt x="318" y="2625"/>
                  </a:lnTo>
                  <a:lnTo>
                    <a:pt x="199" y="2983"/>
                  </a:lnTo>
                  <a:lnTo>
                    <a:pt x="80" y="3420"/>
                  </a:lnTo>
                  <a:lnTo>
                    <a:pt x="0" y="3858"/>
                  </a:lnTo>
                  <a:lnTo>
                    <a:pt x="0" y="4295"/>
                  </a:lnTo>
                  <a:lnTo>
                    <a:pt x="0" y="4732"/>
                  </a:lnTo>
                  <a:lnTo>
                    <a:pt x="80" y="5130"/>
                  </a:lnTo>
                  <a:lnTo>
                    <a:pt x="199" y="5567"/>
                  </a:lnTo>
                  <a:lnTo>
                    <a:pt x="318" y="5965"/>
                  </a:lnTo>
                  <a:lnTo>
                    <a:pt x="517" y="6323"/>
                  </a:lnTo>
                  <a:lnTo>
                    <a:pt x="716" y="6681"/>
                  </a:lnTo>
                  <a:lnTo>
                    <a:pt x="994" y="6999"/>
                  </a:lnTo>
                  <a:lnTo>
                    <a:pt x="1273" y="7317"/>
                  </a:lnTo>
                  <a:lnTo>
                    <a:pt x="1551" y="7595"/>
                  </a:lnTo>
                  <a:lnTo>
                    <a:pt x="1909" y="7834"/>
                  </a:lnTo>
                  <a:lnTo>
                    <a:pt x="2227" y="8072"/>
                  </a:lnTo>
                  <a:lnTo>
                    <a:pt x="2625" y="8231"/>
                  </a:lnTo>
                  <a:lnTo>
                    <a:pt x="3022" y="8390"/>
                  </a:lnTo>
                  <a:lnTo>
                    <a:pt x="3420" y="8470"/>
                  </a:lnTo>
                  <a:lnTo>
                    <a:pt x="3857" y="8550"/>
                  </a:lnTo>
                  <a:lnTo>
                    <a:pt x="4295" y="8589"/>
                  </a:lnTo>
                  <a:lnTo>
                    <a:pt x="4732" y="8550"/>
                  </a:lnTo>
                  <a:lnTo>
                    <a:pt x="5169" y="8470"/>
                  </a:lnTo>
                  <a:lnTo>
                    <a:pt x="5567" y="8390"/>
                  </a:lnTo>
                  <a:lnTo>
                    <a:pt x="5965" y="8231"/>
                  </a:lnTo>
                  <a:lnTo>
                    <a:pt x="6322" y="8072"/>
                  </a:lnTo>
                  <a:lnTo>
                    <a:pt x="6680" y="7834"/>
                  </a:lnTo>
                  <a:lnTo>
                    <a:pt x="7038" y="7595"/>
                  </a:lnTo>
                  <a:lnTo>
                    <a:pt x="7317" y="7317"/>
                  </a:lnTo>
                  <a:lnTo>
                    <a:pt x="7595" y="6999"/>
                  </a:lnTo>
                  <a:lnTo>
                    <a:pt x="7873" y="6681"/>
                  </a:lnTo>
                  <a:lnTo>
                    <a:pt x="8072" y="6323"/>
                  </a:lnTo>
                  <a:lnTo>
                    <a:pt x="8231" y="5965"/>
                  </a:lnTo>
                  <a:lnTo>
                    <a:pt x="8390" y="5567"/>
                  </a:lnTo>
                  <a:lnTo>
                    <a:pt x="8509" y="5130"/>
                  </a:lnTo>
                  <a:lnTo>
                    <a:pt x="8549" y="4732"/>
                  </a:lnTo>
                  <a:lnTo>
                    <a:pt x="8589" y="4295"/>
                  </a:lnTo>
                  <a:lnTo>
                    <a:pt x="8549" y="3858"/>
                  </a:lnTo>
                  <a:lnTo>
                    <a:pt x="8509" y="3420"/>
                  </a:lnTo>
                  <a:lnTo>
                    <a:pt x="8390" y="2983"/>
                  </a:lnTo>
                  <a:lnTo>
                    <a:pt x="8231" y="2625"/>
                  </a:lnTo>
                  <a:lnTo>
                    <a:pt x="8072" y="2227"/>
                  </a:lnTo>
                  <a:lnTo>
                    <a:pt x="7873" y="1869"/>
                  </a:lnTo>
                  <a:lnTo>
                    <a:pt x="7595" y="1551"/>
                  </a:lnTo>
                  <a:lnTo>
                    <a:pt x="7317" y="1233"/>
                  </a:lnTo>
                  <a:lnTo>
                    <a:pt x="7038" y="955"/>
                  </a:lnTo>
                  <a:lnTo>
                    <a:pt x="6680" y="716"/>
                  </a:lnTo>
                  <a:lnTo>
                    <a:pt x="6322" y="517"/>
                  </a:lnTo>
                  <a:lnTo>
                    <a:pt x="5965" y="319"/>
                  </a:lnTo>
                  <a:lnTo>
                    <a:pt x="5567" y="160"/>
                  </a:lnTo>
                  <a:lnTo>
                    <a:pt x="5169" y="80"/>
                  </a:lnTo>
                  <a:lnTo>
                    <a:pt x="473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06" name="Google Shape;17406;p488"/>
            <p:cNvSpPr/>
            <p:nvPr/>
          </p:nvSpPr>
          <p:spPr>
            <a:xfrm>
              <a:off x="1862600" y="3088100"/>
              <a:ext cx="2253575" cy="2372875"/>
            </a:xfrm>
            <a:custGeom>
              <a:avLst/>
              <a:gdLst/>
              <a:ahLst/>
              <a:cxnLst/>
              <a:rect l="l" t="t" r="r" b="b"/>
              <a:pathLst>
                <a:path w="90143" h="94915" extrusionOk="0">
                  <a:moveTo>
                    <a:pt x="43024" y="30141"/>
                  </a:moveTo>
                  <a:lnTo>
                    <a:pt x="50301" y="41792"/>
                  </a:lnTo>
                  <a:lnTo>
                    <a:pt x="45171" y="40002"/>
                  </a:lnTo>
                  <a:lnTo>
                    <a:pt x="43024" y="30141"/>
                  </a:lnTo>
                  <a:close/>
                  <a:moveTo>
                    <a:pt x="1432" y="717"/>
                  </a:moveTo>
                  <a:lnTo>
                    <a:pt x="64973" y="2904"/>
                  </a:lnTo>
                  <a:lnTo>
                    <a:pt x="83980" y="43780"/>
                  </a:lnTo>
                  <a:lnTo>
                    <a:pt x="50738" y="65172"/>
                  </a:lnTo>
                  <a:lnTo>
                    <a:pt x="45330" y="40718"/>
                  </a:lnTo>
                  <a:lnTo>
                    <a:pt x="51812" y="43024"/>
                  </a:lnTo>
                  <a:lnTo>
                    <a:pt x="51812" y="43024"/>
                  </a:lnTo>
                  <a:lnTo>
                    <a:pt x="41593" y="26682"/>
                  </a:lnTo>
                  <a:lnTo>
                    <a:pt x="44456" y="39724"/>
                  </a:lnTo>
                  <a:lnTo>
                    <a:pt x="30777" y="34873"/>
                  </a:lnTo>
                  <a:lnTo>
                    <a:pt x="1432" y="717"/>
                  </a:lnTo>
                  <a:close/>
                  <a:moveTo>
                    <a:pt x="84218" y="44853"/>
                  </a:moveTo>
                  <a:lnTo>
                    <a:pt x="89427" y="76783"/>
                  </a:lnTo>
                  <a:lnTo>
                    <a:pt x="57736" y="93523"/>
                  </a:lnTo>
                  <a:lnTo>
                    <a:pt x="84218" y="44853"/>
                  </a:lnTo>
                  <a:close/>
                  <a:moveTo>
                    <a:pt x="1" y="1"/>
                  </a:moveTo>
                  <a:lnTo>
                    <a:pt x="30380" y="35350"/>
                  </a:lnTo>
                  <a:lnTo>
                    <a:pt x="30419" y="35430"/>
                  </a:lnTo>
                  <a:lnTo>
                    <a:pt x="44615" y="40480"/>
                  </a:lnTo>
                  <a:lnTo>
                    <a:pt x="50301" y="66206"/>
                  </a:lnTo>
                  <a:lnTo>
                    <a:pt x="83542" y="44814"/>
                  </a:lnTo>
                  <a:lnTo>
                    <a:pt x="56384" y="94716"/>
                  </a:lnTo>
                  <a:lnTo>
                    <a:pt x="56384" y="94796"/>
                  </a:lnTo>
                  <a:lnTo>
                    <a:pt x="56424" y="94875"/>
                  </a:lnTo>
                  <a:lnTo>
                    <a:pt x="56464" y="94915"/>
                  </a:lnTo>
                  <a:lnTo>
                    <a:pt x="56543" y="94875"/>
                  </a:lnTo>
                  <a:lnTo>
                    <a:pt x="90143" y="77141"/>
                  </a:lnTo>
                  <a:lnTo>
                    <a:pt x="84735" y="43939"/>
                  </a:lnTo>
                  <a:lnTo>
                    <a:pt x="85252" y="42945"/>
                  </a:lnTo>
                  <a:lnTo>
                    <a:pt x="84536" y="43422"/>
                  </a:lnTo>
                  <a:lnTo>
                    <a:pt x="65371" y="23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07" name="Google Shape;17407;p488"/>
            <p:cNvSpPr/>
            <p:nvPr/>
          </p:nvSpPr>
          <p:spPr>
            <a:xfrm>
              <a:off x="1589250" y="3124900"/>
              <a:ext cx="2383800" cy="2334100"/>
            </a:xfrm>
            <a:custGeom>
              <a:avLst/>
              <a:gdLst/>
              <a:ahLst/>
              <a:cxnLst/>
              <a:rect l="l" t="t" r="r" b="b"/>
              <a:pathLst>
                <a:path w="95352" h="93364" extrusionOk="0">
                  <a:moveTo>
                    <a:pt x="74515" y="6561"/>
                  </a:moveTo>
                  <a:lnTo>
                    <a:pt x="66563" y="40837"/>
                  </a:lnTo>
                  <a:lnTo>
                    <a:pt x="62428" y="40638"/>
                  </a:lnTo>
                  <a:lnTo>
                    <a:pt x="74515" y="6561"/>
                  </a:lnTo>
                  <a:close/>
                  <a:moveTo>
                    <a:pt x="74436" y="2505"/>
                  </a:moveTo>
                  <a:lnTo>
                    <a:pt x="52726" y="26721"/>
                  </a:lnTo>
                  <a:lnTo>
                    <a:pt x="52845" y="26800"/>
                  </a:lnTo>
                  <a:lnTo>
                    <a:pt x="41393" y="33361"/>
                  </a:lnTo>
                  <a:lnTo>
                    <a:pt x="4136" y="45091"/>
                  </a:lnTo>
                  <a:lnTo>
                    <a:pt x="4136" y="45091"/>
                  </a:lnTo>
                  <a:lnTo>
                    <a:pt x="74436" y="2505"/>
                  </a:lnTo>
                  <a:close/>
                  <a:moveTo>
                    <a:pt x="75271" y="2545"/>
                  </a:moveTo>
                  <a:lnTo>
                    <a:pt x="61553" y="41234"/>
                  </a:lnTo>
                  <a:lnTo>
                    <a:pt x="66404" y="41433"/>
                  </a:lnTo>
                  <a:lnTo>
                    <a:pt x="61115" y="64217"/>
                  </a:lnTo>
                  <a:lnTo>
                    <a:pt x="67438" y="92329"/>
                  </a:lnTo>
                  <a:lnTo>
                    <a:pt x="67438" y="92329"/>
                  </a:lnTo>
                  <a:lnTo>
                    <a:pt x="18251" y="73005"/>
                  </a:lnTo>
                  <a:lnTo>
                    <a:pt x="27397" y="66563"/>
                  </a:lnTo>
                  <a:lnTo>
                    <a:pt x="54237" y="26005"/>
                  </a:lnTo>
                  <a:lnTo>
                    <a:pt x="75271" y="2545"/>
                  </a:lnTo>
                  <a:close/>
                  <a:moveTo>
                    <a:pt x="76702" y="0"/>
                  </a:moveTo>
                  <a:lnTo>
                    <a:pt x="75907" y="875"/>
                  </a:lnTo>
                  <a:lnTo>
                    <a:pt x="80" y="46801"/>
                  </a:lnTo>
                  <a:lnTo>
                    <a:pt x="0" y="46881"/>
                  </a:lnTo>
                  <a:lnTo>
                    <a:pt x="40" y="46960"/>
                  </a:lnTo>
                  <a:lnTo>
                    <a:pt x="80" y="47000"/>
                  </a:lnTo>
                  <a:lnTo>
                    <a:pt x="159" y="47000"/>
                  </a:lnTo>
                  <a:lnTo>
                    <a:pt x="41632" y="33958"/>
                  </a:lnTo>
                  <a:lnTo>
                    <a:pt x="41672" y="33958"/>
                  </a:lnTo>
                  <a:lnTo>
                    <a:pt x="52248" y="27914"/>
                  </a:lnTo>
                  <a:lnTo>
                    <a:pt x="26920" y="66126"/>
                  </a:lnTo>
                  <a:lnTo>
                    <a:pt x="16939" y="73164"/>
                  </a:lnTo>
                  <a:lnTo>
                    <a:pt x="68352" y="93363"/>
                  </a:lnTo>
                  <a:lnTo>
                    <a:pt x="61752" y="64217"/>
                  </a:lnTo>
                  <a:lnTo>
                    <a:pt x="67040" y="41473"/>
                  </a:lnTo>
                  <a:lnTo>
                    <a:pt x="95311" y="42745"/>
                  </a:lnTo>
                  <a:lnTo>
                    <a:pt x="95351" y="42109"/>
                  </a:lnTo>
                  <a:lnTo>
                    <a:pt x="67199" y="40837"/>
                  </a:lnTo>
                  <a:lnTo>
                    <a:pt x="76424" y="1233"/>
                  </a:lnTo>
                  <a:lnTo>
                    <a:pt x="76702" y="398"/>
                  </a:lnTo>
                  <a:lnTo>
                    <a:pt x="76702" y="398"/>
                  </a:lnTo>
                  <a:lnTo>
                    <a:pt x="76583" y="477"/>
                  </a:lnTo>
                  <a:lnTo>
                    <a:pt x="76583" y="477"/>
                  </a:lnTo>
                  <a:lnTo>
                    <a:pt x="7670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08" name="Google Shape;17408;p488"/>
            <p:cNvSpPr/>
            <p:nvPr/>
          </p:nvSpPr>
          <p:spPr>
            <a:xfrm>
              <a:off x="1620050" y="3054325"/>
              <a:ext cx="1676025" cy="2386775"/>
            </a:xfrm>
            <a:custGeom>
              <a:avLst/>
              <a:gdLst/>
              <a:ahLst/>
              <a:cxnLst/>
              <a:rect l="l" t="t" r="r" b="b"/>
              <a:pathLst>
                <a:path w="67041" h="95471" extrusionOk="0">
                  <a:moveTo>
                    <a:pt x="10140" y="3778"/>
                  </a:moveTo>
                  <a:lnTo>
                    <a:pt x="14673" y="59923"/>
                  </a:lnTo>
                  <a:lnTo>
                    <a:pt x="717" y="48869"/>
                  </a:lnTo>
                  <a:lnTo>
                    <a:pt x="10140" y="3778"/>
                  </a:lnTo>
                  <a:close/>
                  <a:moveTo>
                    <a:pt x="40360" y="37178"/>
                  </a:moveTo>
                  <a:lnTo>
                    <a:pt x="59645" y="66722"/>
                  </a:lnTo>
                  <a:lnTo>
                    <a:pt x="26443" y="68829"/>
                  </a:lnTo>
                  <a:lnTo>
                    <a:pt x="26443" y="68829"/>
                  </a:lnTo>
                  <a:lnTo>
                    <a:pt x="40360" y="37178"/>
                  </a:lnTo>
                  <a:close/>
                  <a:moveTo>
                    <a:pt x="1472" y="50260"/>
                  </a:moveTo>
                  <a:lnTo>
                    <a:pt x="14753" y="60758"/>
                  </a:lnTo>
                  <a:lnTo>
                    <a:pt x="15866" y="74476"/>
                  </a:lnTo>
                  <a:lnTo>
                    <a:pt x="15866" y="74476"/>
                  </a:lnTo>
                  <a:lnTo>
                    <a:pt x="1472" y="50260"/>
                  </a:lnTo>
                  <a:close/>
                  <a:moveTo>
                    <a:pt x="10299" y="0"/>
                  </a:moveTo>
                  <a:lnTo>
                    <a:pt x="10260" y="80"/>
                  </a:lnTo>
                  <a:lnTo>
                    <a:pt x="1" y="49147"/>
                  </a:lnTo>
                  <a:lnTo>
                    <a:pt x="80" y="49187"/>
                  </a:lnTo>
                  <a:lnTo>
                    <a:pt x="16741" y="77180"/>
                  </a:lnTo>
                  <a:lnTo>
                    <a:pt x="15429" y="61314"/>
                  </a:lnTo>
                  <a:lnTo>
                    <a:pt x="25051" y="68909"/>
                  </a:lnTo>
                  <a:lnTo>
                    <a:pt x="24773" y="68909"/>
                  </a:lnTo>
                  <a:lnTo>
                    <a:pt x="66683" y="95471"/>
                  </a:lnTo>
                  <a:lnTo>
                    <a:pt x="67041" y="94954"/>
                  </a:lnTo>
                  <a:lnTo>
                    <a:pt x="26801" y="69426"/>
                  </a:lnTo>
                  <a:lnTo>
                    <a:pt x="60758" y="67318"/>
                  </a:lnTo>
                  <a:lnTo>
                    <a:pt x="40241" y="35826"/>
                  </a:lnTo>
                  <a:lnTo>
                    <a:pt x="25807" y="68670"/>
                  </a:lnTo>
                  <a:lnTo>
                    <a:pt x="15389" y="60440"/>
                  </a:lnTo>
                  <a:lnTo>
                    <a:pt x="10458" y="80"/>
                  </a:lnTo>
                  <a:lnTo>
                    <a:pt x="10458" y="40"/>
                  </a:lnTo>
                  <a:lnTo>
                    <a:pt x="1037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09" name="Google Shape;17409;p488"/>
            <p:cNvSpPr/>
            <p:nvPr/>
          </p:nvSpPr>
          <p:spPr>
            <a:xfrm>
              <a:off x="2866625" y="3743200"/>
              <a:ext cx="100425" cy="100425"/>
            </a:xfrm>
            <a:custGeom>
              <a:avLst/>
              <a:gdLst/>
              <a:ahLst/>
              <a:cxnLst/>
              <a:rect l="l" t="t" r="r" b="b"/>
              <a:pathLst>
                <a:path w="4017" h="4017" extrusionOk="0">
                  <a:moveTo>
                    <a:pt x="1750" y="1"/>
                  </a:moveTo>
                  <a:lnTo>
                    <a:pt x="1392" y="80"/>
                  </a:lnTo>
                  <a:lnTo>
                    <a:pt x="1034" y="239"/>
                  </a:lnTo>
                  <a:lnTo>
                    <a:pt x="716" y="438"/>
                  </a:lnTo>
                  <a:lnTo>
                    <a:pt x="438" y="716"/>
                  </a:lnTo>
                  <a:lnTo>
                    <a:pt x="239" y="1074"/>
                  </a:lnTo>
                  <a:lnTo>
                    <a:pt x="80" y="1432"/>
                  </a:lnTo>
                  <a:lnTo>
                    <a:pt x="0" y="1830"/>
                  </a:lnTo>
                  <a:lnTo>
                    <a:pt x="0" y="2227"/>
                  </a:lnTo>
                  <a:lnTo>
                    <a:pt x="80" y="2625"/>
                  </a:lnTo>
                  <a:lnTo>
                    <a:pt x="239" y="2983"/>
                  </a:lnTo>
                  <a:lnTo>
                    <a:pt x="477" y="3301"/>
                  </a:lnTo>
                  <a:lnTo>
                    <a:pt x="756" y="3579"/>
                  </a:lnTo>
                  <a:lnTo>
                    <a:pt x="1074" y="3778"/>
                  </a:lnTo>
                  <a:lnTo>
                    <a:pt x="1471" y="3937"/>
                  </a:lnTo>
                  <a:lnTo>
                    <a:pt x="1869" y="4017"/>
                  </a:lnTo>
                  <a:lnTo>
                    <a:pt x="2267" y="4017"/>
                  </a:lnTo>
                  <a:lnTo>
                    <a:pt x="2625" y="3937"/>
                  </a:lnTo>
                  <a:lnTo>
                    <a:pt x="2982" y="3778"/>
                  </a:lnTo>
                  <a:lnTo>
                    <a:pt x="3301" y="3540"/>
                  </a:lnTo>
                  <a:lnTo>
                    <a:pt x="3579" y="3261"/>
                  </a:lnTo>
                  <a:lnTo>
                    <a:pt x="3817" y="2943"/>
                  </a:lnTo>
                  <a:lnTo>
                    <a:pt x="3937" y="2545"/>
                  </a:lnTo>
                  <a:lnTo>
                    <a:pt x="4016" y="2148"/>
                  </a:lnTo>
                  <a:lnTo>
                    <a:pt x="4016" y="1750"/>
                  </a:lnTo>
                  <a:lnTo>
                    <a:pt x="3937" y="1392"/>
                  </a:lnTo>
                  <a:lnTo>
                    <a:pt x="3778" y="1035"/>
                  </a:lnTo>
                  <a:lnTo>
                    <a:pt x="3539" y="716"/>
                  </a:lnTo>
                  <a:lnTo>
                    <a:pt x="3261" y="438"/>
                  </a:lnTo>
                  <a:lnTo>
                    <a:pt x="2943" y="199"/>
                  </a:lnTo>
                  <a:lnTo>
                    <a:pt x="2585" y="80"/>
                  </a:lnTo>
                  <a:lnTo>
                    <a:pt x="214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10" name="Google Shape;17410;p488"/>
            <p:cNvSpPr/>
            <p:nvPr/>
          </p:nvSpPr>
          <p:spPr>
            <a:xfrm>
              <a:off x="3896475" y="4102075"/>
              <a:ext cx="168025" cy="168000"/>
            </a:xfrm>
            <a:custGeom>
              <a:avLst/>
              <a:gdLst/>
              <a:ahLst/>
              <a:cxnLst/>
              <a:rect l="l" t="t" r="r" b="b"/>
              <a:pathLst>
                <a:path w="6721" h="6720" extrusionOk="0">
                  <a:moveTo>
                    <a:pt x="2943" y="0"/>
                  </a:moveTo>
                  <a:lnTo>
                    <a:pt x="2625" y="80"/>
                  </a:lnTo>
                  <a:lnTo>
                    <a:pt x="2307" y="159"/>
                  </a:lnTo>
                  <a:lnTo>
                    <a:pt x="2028" y="278"/>
                  </a:lnTo>
                  <a:lnTo>
                    <a:pt x="1710" y="398"/>
                  </a:lnTo>
                  <a:lnTo>
                    <a:pt x="1472" y="596"/>
                  </a:lnTo>
                  <a:lnTo>
                    <a:pt x="1193" y="795"/>
                  </a:lnTo>
                  <a:lnTo>
                    <a:pt x="955" y="994"/>
                  </a:lnTo>
                  <a:lnTo>
                    <a:pt x="756" y="1233"/>
                  </a:lnTo>
                  <a:lnTo>
                    <a:pt x="557" y="1511"/>
                  </a:lnTo>
                  <a:lnTo>
                    <a:pt x="398" y="1789"/>
                  </a:lnTo>
                  <a:lnTo>
                    <a:pt x="239" y="2107"/>
                  </a:lnTo>
                  <a:lnTo>
                    <a:pt x="120" y="2426"/>
                  </a:lnTo>
                  <a:lnTo>
                    <a:pt x="40" y="2783"/>
                  </a:lnTo>
                  <a:lnTo>
                    <a:pt x="0" y="3102"/>
                  </a:lnTo>
                  <a:lnTo>
                    <a:pt x="0" y="3420"/>
                  </a:lnTo>
                  <a:lnTo>
                    <a:pt x="40" y="3778"/>
                  </a:lnTo>
                  <a:lnTo>
                    <a:pt x="80" y="4096"/>
                  </a:lnTo>
                  <a:lnTo>
                    <a:pt x="159" y="4414"/>
                  </a:lnTo>
                  <a:lnTo>
                    <a:pt x="279" y="4692"/>
                  </a:lnTo>
                  <a:lnTo>
                    <a:pt x="438" y="4970"/>
                  </a:lnTo>
                  <a:lnTo>
                    <a:pt x="597" y="5249"/>
                  </a:lnTo>
                  <a:lnTo>
                    <a:pt x="796" y="5527"/>
                  </a:lnTo>
                  <a:lnTo>
                    <a:pt x="994" y="5766"/>
                  </a:lnTo>
                  <a:lnTo>
                    <a:pt x="1233" y="5964"/>
                  </a:lnTo>
                  <a:lnTo>
                    <a:pt x="1511" y="6163"/>
                  </a:lnTo>
                  <a:lnTo>
                    <a:pt x="1790" y="6322"/>
                  </a:lnTo>
                  <a:lnTo>
                    <a:pt x="2108" y="6481"/>
                  </a:lnTo>
                  <a:lnTo>
                    <a:pt x="2426" y="6601"/>
                  </a:lnTo>
                  <a:lnTo>
                    <a:pt x="2784" y="6680"/>
                  </a:lnTo>
                  <a:lnTo>
                    <a:pt x="3102" y="6720"/>
                  </a:lnTo>
                  <a:lnTo>
                    <a:pt x="3420" y="6720"/>
                  </a:lnTo>
                  <a:lnTo>
                    <a:pt x="3778" y="6680"/>
                  </a:lnTo>
                  <a:lnTo>
                    <a:pt x="4096" y="6640"/>
                  </a:lnTo>
                  <a:lnTo>
                    <a:pt x="4414" y="6561"/>
                  </a:lnTo>
                  <a:lnTo>
                    <a:pt x="4692" y="6442"/>
                  </a:lnTo>
                  <a:lnTo>
                    <a:pt x="5010" y="6283"/>
                  </a:lnTo>
                  <a:lnTo>
                    <a:pt x="5249" y="6124"/>
                  </a:lnTo>
                  <a:lnTo>
                    <a:pt x="5527" y="5925"/>
                  </a:lnTo>
                  <a:lnTo>
                    <a:pt x="5766" y="5726"/>
                  </a:lnTo>
                  <a:lnTo>
                    <a:pt x="5965" y="5448"/>
                  </a:lnTo>
                  <a:lnTo>
                    <a:pt x="6164" y="5209"/>
                  </a:lnTo>
                  <a:lnTo>
                    <a:pt x="6323" y="4931"/>
                  </a:lnTo>
                  <a:lnTo>
                    <a:pt x="6482" y="4613"/>
                  </a:lnTo>
                  <a:lnTo>
                    <a:pt x="6601" y="4294"/>
                  </a:lnTo>
                  <a:lnTo>
                    <a:pt x="6680" y="3937"/>
                  </a:lnTo>
                  <a:lnTo>
                    <a:pt x="6720" y="3618"/>
                  </a:lnTo>
                  <a:lnTo>
                    <a:pt x="6720" y="3261"/>
                  </a:lnTo>
                  <a:lnTo>
                    <a:pt x="6680" y="2942"/>
                  </a:lnTo>
                  <a:lnTo>
                    <a:pt x="6641" y="2624"/>
                  </a:lnTo>
                  <a:lnTo>
                    <a:pt x="6561" y="2306"/>
                  </a:lnTo>
                  <a:lnTo>
                    <a:pt x="6442" y="2028"/>
                  </a:lnTo>
                  <a:lnTo>
                    <a:pt x="6283" y="1710"/>
                  </a:lnTo>
                  <a:lnTo>
                    <a:pt x="6124" y="1432"/>
                  </a:lnTo>
                  <a:lnTo>
                    <a:pt x="5925" y="1193"/>
                  </a:lnTo>
                  <a:lnTo>
                    <a:pt x="5726" y="954"/>
                  </a:lnTo>
                  <a:lnTo>
                    <a:pt x="5488" y="756"/>
                  </a:lnTo>
                  <a:lnTo>
                    <a:pt x="5209" y="557"/>
                  </a:lnTo>
                  <a:lnTo>
                    <a:pt x="4931" y="358"/>
                  </a:lnTo>
                  <a:lnTo>
                    <a:pt x="4613" y="239"/>
                  </a:lnTo>
                  <a:lnTo>
                    <a:pt x="4295" y="119"/>
                  </a:lnTo>
                  <a:lnTo>
                    <a:pt x="3937" y="40"/>
                  </a:lnTo>
                  <a:lnTo>
                    <a:pt x="361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11" name="Google Shape;17411;p488"/>
            <p:cNvSpPr/>
            <p:nvPr/>
          </p:nvSpPr>
          <p:spPr>
            <a:xfrm>
              <a:off x="3261275" y="5409275"/>
              <a:ext cx="67600" cy="67600"/>
            </a:xfrm>
            <a:custGeom>
              <a:avLst/>
              <a:gdLst/>
              <a:ahLst/>
              <a:cxnLst/>
              <a:rect l="l" t="t" r="r" b="b"/>
              <a:pathLst>
                <a:path w="2704" h="2704" extrusionOk="0">
                  <a:moveTo>
                    <a:pt x="1431" y="0"/>
                  </a:moveTo>
                  <a:lnTo>
                    <a:pt x="1193" y="40"/>
                  </a:lnTo>
                  <a:lnTo>
                    <a:pt x="915" y="80"/>
                  </a:lnTo>
                  <a:lnTo>
                    <a:pt x="676" y="199"/>
                  </a:lnTo>
                  <a:lnTo>
                    <a:pt x="477" y="318"/>
                  </a:lnTo>
                  <a:lnTo>
                    <a:pt x="278" y="517"/>
                  </a:lnTo>
                  <a:lnTo>
                    <a:pt x="159" y="756"/>
                  </a:lnTo>
                  <a:lnTo>
                    <a:pt x="40" y="994"/>
                  </a:lnTo>
                  <a:lnTo>
                    <a:pt x="0" y="1273"/>
                  </a:lnTo>
                  <a:lnTo>
                    <a:pt x="0" y="1511"/>
                  </a:lnTo>
                  <a:lnTo>
                    <a:pt x="80" y="1789"/>
                  </a:lnTo>
                  <a:lnTo>
                    <a:pt x="159" y="2028"/>
                  </a:lnTo>
                  <a:lnTo>
                    <a:pt x="318" y="2227"/>
                  </a:lnTo>
                  <a:lnTo>
                    <a:pt x="517" y="2426"/>
                  </a:lnTo>
                  <a:lnTo>
                    <a:pt x="716" y="2545"/>
                  </a:lnTo>
                  <a:lnTo>
                    <a:pt x="954" y="2664"/>
                  </a:lnTo>
                  <a:lnTo>
                    <a:pt x="1233" y="2704"/>
                  </a:lnTo>
                  <a:lnTo>
                    <a:pt x="1511" y="2704"/>
                  </a:lnTo>
                  <a:lnTo>
                    <a:pt x="1750" y="2624"/>
                  </a:lnTo>
                  <a:lnTo>
                    <a:pt x="1988" y="2545"/>
                  </a:lnTo>
                  <a:lnTo>
                    <a:pt x="2227" y="2386"/>
                  </a:lnTo>
                  <a:lnTo>
                    <a:pt x="2386" y="2187"/>
                  </a:lnTo>
                  <a:lnTo>
                    <a:pt x="2545" y="1988"/>
                  </a:lnTo>
                  <a:lnTo>
                    <a:pt x="2624" y="1750"/>
                  </a:lnTo>
                  <a:lnTo>
                    <a:pt x="2704" y="1471"/>
                  </a:lnTo>
                  <a:lnTo>
                    <a:pt x="2664" y="1193"/>
                  </a:lnTo>
                  <a:lnTo>
                    <a:pt x="2624" y="954"/>
                  </a:lnTo>
                  <a:lnTo>
                    <a:pt x="2505" y="716"/>
                  </a:lnTo>
                  <a:lnTo>
                    <a:pt x="2386" y="477"/>
                  </a:lnTo>
                  <a:lnTo>
                    <a:pt x="2187" y="318"/>
                  </a:lnTo>
                  <a:lnTo>
                    <a:pt x="1948" y="159"/>
                  </a:lnTo>
                  <a:lnTo>
                    <a:pt x="1710" y="80"/>
                  </a:lnTo>
                  <a:lnTo>
                    <a:pt x="143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12" name="Google Shape;17412;p488"/>
            <p:cNvSpPr/>
            <p:nvPr/>
          </p:nvSpPr>
          <p:spPr>
            <a:xfrm>
              <a:off x="4049550" y="4952000"/>
              <a:ext cx="117325" cy="117325"/>
            </a:xfrm>
            <a:custGeom>
              <a:avLst/>
              <a:gdLst/>
              <a:ahLst/>
              <a:cxnLst/>
              <a:rect l="l" t="t" r="r" b="b"/>
              <a:pathLst>
                <a:path w="4693" h="4693" extrusionOk="0">
                  <a:moveTo>
                    <a:pt x="2546" y="0"/>
                  </a:moveTo>
                  <a:lnTo>
                    <a:pt x="2068" y="40"/>
                  </a:lnTo>
                  <a:lnTo>
                    <a:pt x="1631" y="120"/>
                  </a:lnTo>
                  <a:lnTo>
                    <a:pt x="1194" y="318"/>
                  </a:lnTo>
                  <a:lnTo>
                    <a:pt x="836" y="557"/>
                  </a:lnTo>
                  <a:lnTo>
                    <a:pt x="518" y="875"/>
                  </a:lnTo>
                  <a:lnTo>
                    <a:pt x="279" y="1273"/>
                  </a:lnTo>
                  <a:lnTo>
                    <a:pt x="160" y="1471"/>
                  </a:lnTo>
                  <a:lnTo>
                    <a:pt x="80" y="1710"/>
                  </a:lnTo>
                  <a:lnTo>
                    <a:pt x="41" y="1949"/>
                  </a:lnTo>
                  <a:lnTo>
                    <a:pt x="1" y="2187"/>
                  </a:lnTo>
                  <a:lnTo>
                    <a:pt x="1" y="2625"/>
                  </a:lnTo>
                  <a:lnTo>
                    <a:pt x="120" y="3102"/>
                  </a:lnTo>
                  <a:lnTo>
                    <a:pt x="279" y="3499"/>
                  </a:lnTo>
                  <a:lnTo>
                    <a:pt x="557" y="3857"/>
                  </a:lnTo>
                  <a:lnTo>
                    <a:pt x="876" y="4175"/>
                  </a:lnTo>
                  <a:lnTo>
                    <a:pt x="1273" y="4454"/>
                  </a:lnTo>
                  <a:lnTo>
                    <a:pt x="1472" y="4533"/>
                  </a:lnTo>
                  <a:lnTo>
                    <a:pt x="1711" y="4613"/>
                  </a:lnTo>
                  <a:lnTo>
                    <a:pt x="1949" y="4692"/>
                  </a:lnTo>
                  <a:lnTo>
                    <a:pt x="2625" y="4692"/>
                  </a:lnTo>
                  <a:lnTo>
                    <a:pt x="3063" y="4613"/>
                  </a:lnTo>
                  <a:lnTo>
                    <a:pt x="3500" y="4414"/>
                  </a:lnTo>
                  <a:lnTo>
                    <a:pt x="3858" y="4175"/>
                  </a:lnTo>
                  <a:lnTo>
                    <a:pt x="4176" y="3817"/>
                  </a:lnTo>
                  <a:lnTo>
                    <a:pt x="4454" y="3460"/>
                  </a:lnTo>
                  <a:lnTo>
                    <a:pt x="4534" y="3221"/>
                  </a:lnTo>
                  <a:lnTo>
                    <a:pt x="4613" y="3022"/>
                  </a:lnTo>
                  <a:lnTo>
                    <a:pt x="4653" y="2784"/>
                  </a:lnTo>
                  <a:lnTo>
                    <a:pt x="4693" y="2545"/>
                  </a:lnTo>
                  <a:lnTo>
                    <a:pt x="4693" y="2068"/>
                  </a:lnTo>
                  <a:lnTo>
                    <a:pt x="4574" y="1631"/>
                  </a:lnTo>
                  <a:lnTo>
                    <a:pt x="4414" y="1233"/>
                  </a:lnTo>
                  <a:lnTo>
                    <a:pt x="4136" y="835"/>
                  </a:lnTo>
                  <a:lnTo>
                    <a:pt x="3818" y="517"/>
                  </a:lnTo>
                  <a:lnTo>
                    <a:pt x="3460" y="279"/>
                  </a:lnTo>
                  <a:lnTo>
                    <a:pt x="3222" y="159"/>
                  </a:lnTo>
                  <a:lnTo>
                    <a:pt x="2983" y="80"/>
                  </a:lnTo>
                  <a:lnTo>
                    <a:pt x="2784" y="40"/>
                  </a:lnTo>
                  <a:lnTo>
                    <a:pt x="254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13" name="Google Shape;17413;p488"/>
            <p:cNvSpPr/>
            <p:nvPr/>
          </p:nvSpPr>
          <p:spPr>
            <a:xfrm>
              <a:off x="3039575" y="4649800"/>
              <a:ext cx="168025" cy="168025"/>
            </a:xfrm>
            <a:custGeom>
              <a:avLst/>
              <a:gdLst/>
              <a:ahLst/>
              <a:cxnLst/>
              <a:rect l="l" t="t" r="r" b="b"/>
              <a:pathLst>
                <a:path w="6721" h="6721" extrusionOk="0">
                  <a:moveTo>
                    <a:pt x="2943" y="0"/>
                  </a:moveTo>
                  <a:lnTo>
                    <a:pt x="2625" y="80"/>
                  </a:lnTo>
                  <a:lnTo>
                    <a:pt x="2307" y="159"/>
                  </a:lnTo>
                  <a:lnTo>
                    <a:pt x="2029" y="279"/>
                  </a:lnTo>
                  <a:lnTo>
                    <a:pt x="1751" y="398"/>
                  </a:lnTo>
                  <a:lnTo>
                    <a:pt x="1472" y="597"/>
                  </a:lnTo>
                  <a:lnTo>
                    <a:pt x="1194" y="756"/>
                  </a:lnTo>
                  <a:lnTo>
                    <a:pt x="955" y="994"/>
                  </a:lnTo>
                  <a:lnTo>
                    <a:pt x="756" y="1233"/>
                  </a:lnTo>
                  <a:lnTo>
                    <a:pt x="558" y="1511"/>
                  </a:lnTo>
                  <a:lnTo>
                    <a:pt x="399" y="1790"/>
                  </a:lnTo>
                  <a:lnTo>
                    <a:pt x="240" y="2108"/>
                  </a:lnTo>
                  <a:lnTo>
                    <a:pt x="120" y="2426"/>
                  </a:lnTo>
                  <a:lnTo>
                    <a:pt x="41" y="2744"/>
                  </a:lnTo>
                  <a:lnTo>
                    <a:pt x="1" y="3102"/>
                  </a:lnTo>
                  <a:lnTo>
                    <a:pt x="1" y="3420"/>
                  </a:lnTo>
                  <a:lnTo>
                    <a:pt x="41" y="3738"/>
                  </a:lnTo>
                  <a:lnTo>
                    <a:pt x="80" y="4056"/>
                  </a:lnTo>
                  <a:lnTo>
                    <a:pt x="160" y="4374"/>
                  </a:lnTo>
                  <a:lnTo>
                    <a:pt x="279" y="4692"/>
                  </a:lnTo>
                  <a:lnTo>
                    <a:pt x="438" y="4971"/>
                  </a:lnTo>
                  <a:lnTo>
                    <a:pt x="597" y="5249"/>
                  </a:lnTo>
                  <a:lnTo>
                    <a:pt x="796" y="5527"/>
                  </a:lnTo>
                  <a:lnTo>
                    <a:pt x="995" y="5766"/>
                  </a:lnTo>
                  <a:lnTo>
                    <a:pt x="1273" y="5965"/>
                  </a:lnTo>
                  <a:lnTo>
                    <a:pt x="1512" y="6164"/>
                  </a:lnTo>
                  <a:lnTo>
                    <a:pt x="1790" y="6323"/>
                  </a:lnTo>
                  <a:lnTo>
                    <a:pt x="2108" y="6482"/>
                  </a:lnTo>
                  <a:lnTo>
                    <a:pt x="2426" y="6561"/>
                  </a:lnTo>
                  <a:lnTo>
                    <a:pt x="2784" y="6641"/>
                  </a:lnTo>
                  <a:lnTo>
                    <a:pt x="3102" y="6681"/>
                  </a:lnTo>
                  <a:lnTo>
                    <a:pt x="3460" y="6720"/>
                  </a:lnTo>
                  <a:lnTo>
                    <a:pt x="3778" y="6681"/>
                  </a:lnTo>
                  <a:lnTo>
                    <a:pt x="4097" y="6641"/>
                  </a:lnTo>
                  <a:lnTo>
                    <a:pt x="4415" y="6561"/>
                  </a:lnTo>
                  <a:lnTo>
                    <a:pt x="4693" y="6442"/>
                  </a:lnTo>
                  <a:lnTo>
                    <a:pt x="5011" y="6283"/>
                  </a:lnTo>
                  <a:lnTo>
                    <a:pt x="5289" y="6124"/>
                  </a:lnTo>
                  <a:lnTo>
                    <a:pt x="5528" y="5925"/>
                  </a:lnTo>
                  <a:lnTo>
                    <a:pt x="5767" y="5686"/>
                  </a:lnTo>
                  <a:lnTo>
                    <a:pt x="5965" y="5448"/>
                  </a:lnTo>
                  <a:lnTo>
                    <a:pt x="6164" y="5209"/>
                  </a:lnTo>
                  <a:lnTo>
                    <a:pt x="6363" y="4891"/>
                  </a:lnTo>
                  <a:lnTo>
                    <a:pt x="6482" y="4613"/>
                  </a:lnTo>
                  <a:lnTo>
                    <a:pt x="6602" y="4255"/>
                  </a:lnTo>
                  <a:lnTo>
                    <a:pt x="6681" y="3937"/>
                  </a:lnTo>
                  <a:lnTo>
                    <a:pt x="6721" y="3619"/>
                  </a:lnTo>
                  <a:lnTo>
                    <a:pt x="6721" y="3261"/>
                  </a:lnTo>
                  <a:lnTo>
                    <a:pt x="6721" y="2943"/>
                  </a:lnTo>
                  <a:lnTo>
                    <a:pt x="6641" y="2625"/>
                  </a:lnTo>
                  <a:lnTo>
                    <a:pt x="6562" y="2307"/>
                  </a:lnTo>
                  <a:lnTo>
                    <a:pt x="6443" y="1988"/>
                  </a:lnTo>
                  <a:lnTo>
                    <a:pt x="6283" y="1710"/>
                  </a:lnTo>
                  <a:lnTo>
                    <a:pt x="6124" y="1432"/>
                  </a:lnTo>
                  <a:lnTo>
                    <a:pt x="5926" y="1193"/>
                  </a:lnTo>
                  <a:lnTo>
                    <a:pt x="5727" y="955"/>
                  </a:lnTo>
                  <a:lnTo>
                    <a:pt x="5488" y="716"/>
                  </a:lnTo>
                  <a:lnTo>
                    <a:pt x="5210" y="517"/>
                  </a:lnTo>
                  <a:lnTo>
                    <a:pt x="4932" y="358"/>
                  </a:lnTo>
                  <a:lnTo>
                    <a:pt x="4613" y="239"/>
                  </a:lnTo>
                  <a:lnTo>
                    <a:pt x="4295" y="120"/>
                  </a:lnTo>
                  <a:lnTo>
                    <a:pt x="3937" y="40"/>
                  </a:lnTo>
                  <a:lnTo>
                    <a:pt x="361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14" name="Google Shape;17414;p488"/>
            <p:cNvSpPr/>
            <p:nvPr/>
          </p:nvSpPr>
          <p:spPr>
            <a:xfrm>
              <a:off x="1572350" y="4220350"/>
              <a:ext cx="117325" cy="117325"/>
            </a:xfrm>
            <a:custGeom>
              <a:avLst/>
              <a:gdLst/>
              <a:ahLst/>
              <a:cxnLst/>
              <a:rect l="l" t="t" r="r" b="b"/>
              <a:pathLst>
                <a:path w="4693" h="4693" extrusionOk="0">
                  <a:moveTo>
                    <a:pt x="2068" y="1"/>
                  </a:moveTo>
                  <a:lnTo>
                    <a:pt x="1631" y="80"/>
                  </a:lnTo>
                  <a:lnTo>
                    <a:pt x="1193" y="279"/>
                  </a:lnTo>
                  <a:lnTo>
                    <a:pt x="835" y="518"/>
                  </a:lnTo>
                  <a:lnTo>
                    <a:pt x="517" y="876"/>
                  </a:lnTo>
                  <a:lnTo>
                    <a:pt x="279" y="1233"/>
                  </a:lnTo>
                  <a:lnTo>
                    <a:pt x="159" y="1472"/>
                  </a:lnTo>
                  <a:lnTo>
                    <a:pt x="80" y="1671"/>
                  </a:lnTo>
                  <a:lnTo>
                    <a:pt x="40" y="1909"/>
                  </a:lnTo>
                  <a:lnTo>
                    <a:pt x="0" y="2148"/>
                  </a:lnTo>
                  <a:lnTo>
                    <a:pt x="0" y="2625"/>
                  </a:lnTo>
                  <a:lnTo>
                    <a:pt x="120" y="3063"/>
                  </a:lnTo>
                  <a:lnTo>
                    <a:pt x="279" y="3460"/>
                  </a:lnTo>
                  <a:lnTo>
                    <a:pt x="557" y="3858"/>
                  </a:lnTo>
                  <a:lnTo>
                    <a:pt x="875" y="4176"/>
                  </a:lnTo>
                  <a:lnTo>
                    <a:pt x="1273" y="4414"/>
                  </a:lnTo>
                  <a:lnTo>
                    <a:pt x="1472" y="4534"/>
                  </a:lnTo>
                  <a:lnTo>
                    <a:pt x="1710" y="4613"/>
                  </a:lnTo>
                  <a:lnTo>
                    <a:pt x="1949" y="4653"/>
                  </a:lnTo>
                  <a:lnTo>
                    <a:pt x="2187" y="4693"/>
                  </a:lnTo>
                  <a:lnTo>
                    <a:pt x="2625" y="4693"/>
                  </a:lnTo>
                  <a:lnTo>
                    <a:pt x="3102" y="4574"/>
                  </a:lnTo>
                  <a:lnTo>
                    <a:pt x="3499" y="4375"/>
                  </a:lnTo>
                  <a:lnTo>
                    <a:pt x="3857" y="4136"/>
                  </a:lnTo>
                  <a:lnTo>
                    <a:pt x="4175" y="3818"/>
                  </a:lnTo>
                  <a:lnTo>
                    <a:pt x="4454" y="3420"/>
                  </a:lnTo>
                  <a:lnTo>
                    <a:pt x="4533" y="3222"/>
                  </a:lnTo>
                  <a:lnTo>
                    <a:pt x="4613" y="2983"/>
                  </a:lnTo>
                  <a:lnTo>
                    <a:pt x="4653" y="2744"/>
                  </a:lnTo>
                  <a:lnTo>
                    <a:pt x="4692" y="2506"/>
                  </a:lnTo>
                  <a:lnTo>
                    <a:pt x="4692" y="2068"/>
                  </a:lnTo>
                  <a:lnTo>
                    <a:pt x="4573" y="1591"/>
                  </a:lnTo>
                  <a:lnTo>
                    <a:pt x="4414" y="1194"/>
                  </a:lnTo>
                  <a:lnTo>
                    <a:pt x="4175" y="836"/>
                  </a:lnTo>
                  <a:lnTo>
                    <a:pt x="3817" y="518"/>
                  </a:lnTo>
                  <a:lnTo>
                    <a:pt x="3460" y="239"/>
                  </a:lnTo>
                  <a:lnTo>
                    <a:pt x="3221" y="160"/>
                  </a:lnTo>
                  <a:lnTo>
                    <a:pt x="2982" y="80"/>
                  </a:lnTo>
                  <a:lnTo>
                    <a:pt x="278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15" name="Google Shape;17415;p488"/>
            <p:cNvSpPr/>
            <p:nvPr/>
          </p:nvSpPr>
          <p:spPr>
            <a:xfrm>
              <a:off x="1968975" y="4893350"/>
              <a:ext cx="117325" cy="117325"/>
            </a:xfrm>
            <a:custGeom>
              <a:avLst/>
              <a:gdLst/>
              <a:ahLst/>
              <a:cxnLst/>
              <a:rect l="l" t="t" r="r" b="b"/>
              <a:pathLst>
                <a:path w="4693" h="4693" extrusionOk="0">
                  <a:moveTo>
                    <a:pt x="2068" y="0"/>
                  </a:moveTo>
                  <a:lnTo>
                    <a:pt x="1631" y="120"/>
                  </a:lnTo>
                  <a:lnTo>
                    <a:pt x="1233" y="279"/>
                  </a:lnTo>
                  <a:lnTo>
                    <a:pt x="836" y="557"/>
                  </a:lnTo>
                  <a:lnTo>
                    <a:pt x="517" y="875"/>
                  </a:lnTo>
                  <a:lnTo>
                    <a:pt x="279" y="1273"/>
                  </a:lnTo>
                  <a:lnTo>
                    <a:pt x="160" y="1471"/>
                  </a:lnTo>
                  <a:lnTo>
                    <a:pt x="80" y="1710"/>
                  </a:lnTo>
                  <a:lnTo>
                    <a:pt x="40" y="1949"/>
                  </a:lnTo>
                  <a:lnTo>
                    <a:pt x="1" y="2187"/>
                  </a:lnTo>
                  <a:lnTo>
                    <a:pt x="40" y="2625"/>
                  </a:lnTo>
                  <a:lnTo>
                    <a:pt x="120" y="3062"/>
                  </a:lnTo>
                  <a:lnTo>
                    <a:pt x="319" y="3499"/>
                  </a:lnTo>
                  <a:lnTo>
                    <a:pt x="557" y="3857"/>
                  </a:lnTo>
                  <a:lnTo>
                    <a:pt x="875" y="4175"/>
                  </a:lnTo>
                  <a:lnTo>
                    <a:pt x="1273" y="4454"/>
                  </a:lnTo>
                  <a:lnTo>
                    <a:pt x="1472" y="4533"/>
                  </a:lnTo>
                  <a:lnTo>
                    <a:pt x="1710" y="4613"/>
                  </a:lnTo>
                  <a:lnTo>
                    <a:pt x="1949" y="4652"/>
                  </a:lnTo>
                  <a:lnTo>
                    <a:pt x="2188" y="4692"/>
                  </a:lnTo>
                  <a:lnTo>
                    <a:pt x="2625" y="4692"/>
                  </a:lnTo>
                  <a:lnTo>
                    <a:pt x="3102" y="4573"/>
                  </a:lnTo>
                  <a:lnTo>
                    <a:pt x="3500" y="4414"/>
                  </a:lnTo>
                  <a:lnTo>
                    <a:pt x="3858" y="4136"/>
                  </a:lnTo>
                  <a:lnTo>
                    <a:pt x="4176" y="3817"/>
                  </a:lnTo>
                  <a:lnTo>
                    <a:pt x="4454" y="3420"/>
                  </a:lnTo>
                  <a:lnTo>
                    <a:pt x="4534" y="3221"/>
                  </a:lnTo>
                  <a:lnTo>
                    <a:pt x="4613" y="2982"/>
                  </a:lnTo>
                  <a:lnTo>
                    <a:pt x="4693" y="2744"/>
                  </a:lnTo>
                  <a:lnTo>
                    <a:pt x="4693" y="2545"/>
                  </a:lnTo>
                  <a:lnTo>
                    <a:pt x="4693" y="2068"/>
                  </a:lnTo>
                  <a:lnTo>
                    <a:pt x="4613" y="1631"/>
                  </a:lnTo>
                  <a:lnTo>
                    <a:pt x="4414" y="1193"/>
                  </a:lnTo>
                  <a:lnTo>
                    <a:pt x="4176" y="835"/>
                  </a:lnTo>
                  <a:lnTo>
                    <a:pt x="3818" y="517"/>
                  </a:lnTo>
                  <a:lnTo>
                    <a:pt x="3460" y="279"/>
                  </a:lnTo>
                  <a:lnTo>
                    <a:pt x="3221" y="159"/>
                  </a:lnTo>
                  <a:lnTo>
                    <a:pt x="3023" y="80"/>
                  </a:lnTo>
                  <a:lnTo>
                    <a:pt x="2784" y="40"/>
                  </a:lnTo>
                  <a:lnTo>
                    <a:pt x="254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16" name="Google Shape;17416;p488"/>
            <p:cNvSpPr/>
            <p:nvPr/>
          </p:nvSpPr>
          <p:spPr>
            <a:xfrm>
              <a:off x="2182700" y="4698500"/>
              <a:ext cx="168025" cy="168025"/>
            </a:xfrm>
            <a:custGeom>
              <a:avLst/>
              <a:gdLst/>
              <a:ahLst/>
              <a:cxnLst/>
              <a:rect l="l" t="t" r="r" b="b"/>
              <a:pathLst>
                <a:path w="6721" h="6721" extrusionOk="0">
                  <a:moveTo>
                    <a:pt x="2983" y="1"/>
                  </a:moveTo>
                  <a:lnTo>
                    <a:pt x="2625" y="80"/>
                  </a:lnTo>
                  <a:lnTo>
                    <a:pt x="2347" y="160"/>
                  </a:lnTo>
                  <a:lnTo>
                    <a:pt x="2028" y="279"/>
                  </a:lnTo>
                  <a:lnTo>
                    <a:pt x="1750" y="398"/>
                  </a:lnTo>
                  <a:lnTo>
                    <a:pt x="1472" y="597"/>
                  </a:lnTo>
                  <a:lnTo>
                    <a:pt x="1193" y="796"/>
                  </a:lnTo>
                  <a:lnTo>
                    <a:pt x="955" y="995"/>
                  </a:lnTo>
                  <a:lnTo>
                    <a:pt x="756" y="1233"/>
                  </a:lnTo>
                  <a:lnTo>
                    <a:pt x="557" y="1512"/>
                  </a:lnTo>
                  <a:lnTo>
                    <a:pt x="398" y="1790"/>
                  </a:lnTo>
                  <a:lnTo>
                    <a:pt x="239" y="2108"/>
                  </a:lnTo>
                  <a:lnTo>
                    <a:pt x="160" y="2426"/>
                  </a:lnTo>
                  <a:lnTo>
                    <a:pt x="80" y="2744"/>
                  </a:lnTo>
                  <a:lnTo>
                    <a:pt x="1" y="3102"/>
                  </a:lnTo>
                  <a:lnTo>
                    <a:pt x="1" y="3420"/>
                  </a:lnTo>
                  <a:lnTo>
                    <a:pt x="40" y="3738"/>
                  </a:lnTo>
                  <a:lnTo>
                    <a:pt x="80" y="4096"/>
                  </a:lnTo>
                  <a:lnTo>
                    <a:pt x="160" y="4375"/>
                  </a:lnTo>
                  <a:lnTo>
                    <a:pt x="279" y="4693"/>
                  </a:lnTo>
                  <a:lnTo>
                    <a:pt x="438" y="4971"/>
                  </a:lnTo>
                  <a:lnTo>
                    <a:pt x="597" y="5249"/>
                  </a:lnTo>
                  <a:lnTo>
                    <a:pt x="796" y="5528"/>
                  </a:lnTo>
                  <a:lnTo>
                    <a:pt x="1034" y="5766"/>
                  </a:lnTo>
                  <a:lnTo>
                    <a:pt x="1273" y="5965"/>
                  </a:lnTo>
                  <a:lnTo>
                    <a:pt x="1512" y="6164"/>
                  </a:lnTo>
                  <a:lnTo>
                    <a:pt x="1830" y="6323"/>
                  </a:lnTo>
                  <a:lnTo>
                    <a:pt x="2108" y="6482"/>
                  </a:lnTo>
                  <a:lnTo>
                    <a:pt x="2466" y="6601"/>
                  </a:lnTo>
                  <a:lnTo>
                    <a:pt x="2784" y="6641"/>
                  </a:lnTo>
                  <a:lnTo>
                    <a:pt x="3102" y="6721"/>
                  </a:lnTo>
                  <a:lnTo>
                    <a:pt x="3460" y="6721"/>
                  </a:lnTo>
                  <a:lnTo>
                    <a:pt x="3778" y="6681"/>
                  </a:lnTo>
                  <a:lnTo>
                    <a:pt x="4096" y="6641"/>
                  </a:lnTo>
                  <a:lnTo>
                    <a:pt x="4414" y="6562"/>
                  </a:lnTo>
                  <a:lnTo>
                    <a:pt x="4732" y="6442"/>
                  </a:lnTo>
                  <a:lnTo>
                    <a:pt x="5011" y="6283"/>
                  </a:lnTo>
                  <a:lnTo>
                    <a:pt x="5289" y="6124"/>
                  </a:lnTo>
                  <a:lnTo>
                    <a:pt x="5528" y="5925"/>
                  </a:lnTo>
                  <a:lnTo>
                    <a:pt x="5766" y="5687"/>
                  </a:lnTo>
                  <a:lnTo>
                    <a:pt x="6005" y="5448"/>
                  </a:lnTo>
                  <a:lnTo>
                    <a:pt x="6204" y="5210"/>
                  </a:lnTo>
                  <a:lnTo>
                    <a:pt x="6363" y="4892"/>
                  </a:lnTo>
                  <a:lnTo>
                    <a:pt x="6482" y="4613"/>
                  </a:lnTo>
                  <a:lnTo>
                    <a:pt x="6601" y="4255"/>
                  </a:lnTo>
                  <a:lnTo>
                    <a:pt x="6681" y="3937"/>
                  </a:lnTo>
                  <a:lnTo>
                    <a:pt x="6720" y="3619"/>
                  </a:lnTo>
                  <a:lnTo>
                    <a:pt x="6720" y="3261"/>
                  </a:lnTo>
                  <a:lnTo>
                    <a:pt x="6720" y="2943"/>
                  </a:lnTo>
                  <a:lnTo>
                    <a:pt x="6641" y="2625"/>
                  </a:lnTo>
                  <a:lnTo>
                    <a:pt x="6561" y="2307"/>
                  </a:lnTo>
                  <a:lnTo>
                    <a:pt x="6442" y="1989"/>
                  </a:lnTo>
                  <a:lnTo>
                    <a:pt x="6323" y="1711"/>
                  </a:lnTo>
                  <a:lnTo>
                    <a:pt x="6124" y="1432"/>
                  </a:lnTo>
                  <a:lnTo>
                    <a:pt x="5965" y="1194"/>
                  </a:lnTo>
                  <a:lnTo>
                    <a:pt x="5726" y="955"/>
                  </a:lnTo>
                  <a:lnTo>
                    <a:pt x="5488" y="716"/>
                  </a:lnTo>
                  <a:lnTo>
                    <a:pt x="5209" y="557"/>
                  </a:lnTo>
                  <a:lnTo>
                    <a:pt x="4931" y="359"/>
                  </a:lnTo>
                  <a:lnTo>
                    <a:pt x="4613" y="239"/>
                  </a:lnTo>
                  <a:lnTo>
                    <a:pt x="4295" y="120"/>
                  </a:lnTo>
                  <a:lnTo>
                    <a:pt x="3977" y="40"/>
                  </a:lnTo>
                  <a:lnTo>
                    <a:pt x="361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17" name="Google Shape;17417;p488"/>
            <p:cNvSpPr/>
            <p:nvPr/>
          </p:nvSpPr>
          <p:spPr>
            <a:xfrm>
              <a:off x="3068425" y="4078200"/>
              <a:ext cx="139175" cy="140200"/>
            </a:xfrm>
            <a:custGeom>
              <a:avLst/>
              <a:gdLst/>
              <a:ahLst/>
              <a:cxnLst/>
              <a:rect l="l" t="t" r="r" b="b"/>
              <a:pathLst>
                <a:path w="5567" h="5608" extrusionOk="0">
                  <a:moveTo>
                    <a:pt x="2704" y="1"/>
                  </a:moveTo>
                  <a:lnTo>
                    <a:pt x="2426" y="40"/>
                  </a:lnTo>
                  <a:lnTo>
                    <a:pt x="2187" y="80"/>
                  </a:lnTo>
                  <a:lnTo>
                    <a:pt x="1909" y="160"/>
                  </a:lnTo>
                  <a:lnTo>
                    <a:pt x="1670" y="239"/>
                  </a:lnTo>
                  <a:lnTo>
                    <a:pt x="1432" y="359"/>
                  </a:lnTo>
                  <a:lnTo>
                    <a:pt x="1193" y="518"/>
                  </a:lnTo>
                  <a:lnTo>
                    <a:pt x="994" y="677"/>
                  </a:lnTo>
                  <a:lnTo>
                    <a:pt x="795" y="836"/>
                  </a:lnTo>
                  <a:lnTo>
                    <a:pt x="597" y="1035"/>
                  </a:lnTo>
                  <a:lnTo>
                    <a:pt x="437" y="1273"/>
                  </a:lnTo>
                  <a:lnTo>
                    <a:pt x="318" y="1512"/>
                  </a:lnTo>
                  <a:lnTo>
                    <a:pt x="199" y="1750"/>
                  </a:lnTo>
                  <a:lnTo>
                    <a:pt x="80" y="2029"/>
                  </a:lnTo>
                  <a:lnTo>
                    <a:pt x="40" y="2307"/>
                  </a:lnTo>
                  <a:lnTo>
                    <a:pt x="0" y="2585"/>
                  </a:lnTo>
                  <a:lnTo>
                    <a:pt x="0" y="2864"/>
                  </a:lnTo>
                  <a:lnTo>
                    <a:pt x="0" y="3142"/>
                  </a:lnTo>
                  <a:lnTo>
                    <a:pt x="40" y="3420"/>
                  </a:lnTo>
                  <a:lnTo>
                    <a:pt x="119" y="3659"/>
                  </a:lnTo>
                  <a:lnTo>
                    <a:pt x="199" y="3937"/>
                  </a:lnTo>
                  <a:lnTo>
                    <a:pt x="318" y="4176"/>
                  </a:lnTo>
                  <a:lnTo>
                    <a:pt x="477" y="4375"/>
                  </a:lnTo>
                  <a:lnTo>
                    <a:pt x="636" y="4613"/>
                  </a:lnTo>
                  <a:lnTo>
                    <a:pt x="835" y="4812"/>
                  </a:lnTo>
                  <a:lnTo>
                    <a:pt x="1034" y="4971"/>
                  </a:lnTo>
                  <a:lnTo>
                    <a:pt x="1233" y="5130"/>
                  </a:lnTo>
                  <a:lnTo>
                    <a:pt x="1471" y="5289"/>
                  </a:lnTo>
                  <a:lnTo>
                    <a:pt x="1750" y="5408"/>
                  </a:lnTo>
                  <a:lnTo>
                    <a:pt x="2028" y="5488"/>
                  </a:lnTo>
                  <a:lnTo>
                    <a:pt x="2306" y="5568"/>
                  </a:lnTo>
                  <a:lnTo>
                    <a:pt x="2585" y="5607"/>
                  </a:lnTo>
                  <a:lnTo>
                    <a:pt x="2863" y="5607"/>
                  </a:lnTo>
                  <a:lnTo>
                    <a:pt x="3102" y="5568"/>
                  </a:lnTo>
                  <a:lnTo>
                    <a:pt x="3380" y="5528"/>
                  </a:lnTo>
                  <a:lnTo>
                    <a:pt x="3658" y="5448"/>
                  </a:lnTo>
                  <a:lnTo>
                    <a:pt x="3897" y="5369"/>
                  </a:lnTo>
                  <a:lnTo>
                    <a:pt x="4135" y="5249"/>
                  </a:lnTo>
                  <a:lnTo>
                    <a:pt x="4374" y="5090"/>
                  </a:lnTo>
                  <a:lnTo>
                    <a:pt x="4573" y="4931"/>
                  </a:lnTo>
                  <a:lnTo>
                    <a:pt x="4772" y="4772"/>
                  </a:lnTo>
                  <a:lnTo>
                    <a:pt x="4970" y="4573"/>
                  </a:lnTo>
                  <a:lnTo>
                    <a:pt x="5129" y="4335"/>
                  </a:lnTo>
                  <a:lnTo>
                    <a:pt x="5249" y="4096"/>
                  </a:lnTo>
                  <a:lnTo>
                    <a:pt x="5368" y="3858"/>
                  </a:lnTo>
                  <a:lnTo>
                    <a:pt x="5448" y="3579"/>
                  </a:lnTo>
                  <a:lnTo>
                    <a:pt x="5527" y="3301"/>
                  </a:lnTo>
                  <a:lnTo>
                    <a:pt x="5567" y="3023"/>
                  </a:lnTo>
                  <a:lnTo>
                    <a:pt x="5567" y="2744"/>
                  </a:lnTo>
                  <a:lnTo>
                    <a:pt x="5567" y="2466"/>
                  </a:lnTo>
                  <a:lnTo>
                    <a:pt x="5487" y="2188"/>
                  </a:lnTo>
                  <a:lnTo>
                    <a:pt x="5448" y="1949"/>
                  </a:lnTo>
                  <a:lnTo>
                    <a:pt x="5328" y="1711"/>
                  </a:lnTo>
                  <a:lnTo>
                    <a:pt x="5209" y="1432"/>
                  </a:lnTo>
                  <a:lnTo>
                    <a:pt x="5090" y="1233"/>
                  </a:lnTo>
                  <a:lnTo>
                    <a:pt x="4931" y="995"/>
                  </a:lnTo>
                  <a:lnTo>
                    <a:pt x="4732" y="796"/>
                  </a:lnTo>
                  <a:lnTo>
                    <a:pt x="4533" y="637"/>
                  </a:lnTo>
                  <a:lnTo>
                    <a:pt x="4294" y="478"/>
                  </a:lnTo>
                  <a:lnTo>
                    <a:pt x="4056" y="319"/>
                  </a:lnTo>
                  <a:lnTo>
                    <a:pt x="3817" y="200"/>
                  </a:lnTo>
                  <a:lnTo>
                    <a:pt x="3539" y="120"/>
                  </a:lnTo>
                  <a:lnTo>
                    <a:pt x="3261" y="40"/>
                  </a:lnTo>
                  <a:lnTo>
                    <a:pt x="2982" y="40"/>
                  </a:lnTo>
                  <a:lnTo>
                    <a:pt x="270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18" name="Google Shape;17418;p488"/>
            <p:cNvSpPr/>
            <p:nvPr/>
          </p:nvSpPr>
          <p:spPr>
            <a:xfrm>
              <a:off x="2567400" y="3906225"/>
              <a:ext cx="117325" cy="118325"/>
            </a:xfrm>
            <a:custGeom>
              <a:avLst/>
              <a:gdLst/>
              <a:ahLst/>
              <a:cxnLst/>
              <a:rect l="l" t="t" r="r" b="b"/>
              <a:pathLst>
                <a:path w="4693" h="4733" extrusionOk="0">
                  <a:moveTo>
                    <a:pt x="2546" y="1"/>
                  </a:moveTo>
                  <a:lnTo>
                    <a:pt x="2068" y="41"/>
                  </a:lnTo>
                  <a:lnTo>
                    <a:pt x="1631" y="120"/>
                  </a:lnTo>
                  <a:lnTo>
                    <a:pt x="1233" y="319"/>
                  </a:lnTo>
                  <a:lnTo>
                    <a:pt x="836" y="557"/>
                  </a:lnTo>
                  <a:lnTo>
                    <a:pt x="518" y="876"/>
                  </a:lnTo>
                  <a:lnTo>
                    <a:pt x="279" y="1273"/>
                  </a:lnTo>
                  <a:lnTo>
                    <a:pt x="160" y="1512"/>
                  </a:lnTo>
                  <a:lnTo>
                    <a:pt x="80" y="1711"/>
                  </a:lnTo>
                  <a:lnTo>
                    <a:pt x="40" y="1949"/>
                  </a:lnTo>
                  <a:lnTo>
                    <a:pt x="1" y="2188"/>
                  </a:lnTo>
                  <a:lnTo>
                    <a:pt x="40" y="2665"/>
                  </a:lnTo>
                  <a:lnTo>
                    <a:pt x="120" y="3102"/>
                  </a:lnTo>
                  <a:lnTo>
                    <a:pt x="319" y="3500"/>
                  </a:lnTo>
                  <a:lnTo>
                    <a:pt x="557" y="3898"/>
                  </a:lnTo>
                  <a:lnTo>
                    <a:pt x="875" y="4216"/>
                  </a:lnTo>
                  <a:lnTo>
                    <a:pt x="1273" y="4454"/>
                  </a:lnTo>
                  <a:lnTo>
                    <a:pt x="1472" y="4534"/>
                  </a:lnTo>
                  <a:lnTo>
                    <a:pt x="1710" y="4613"/>
                  </a:lnTo>
                  <a:lnTo>
                    <a:pt x="1949" y="4693"/>
                  </a:lnTo>
                  <a:lnTo>
                    <a:pt x="2188" y="4733"/>
                  </a:lnTo>
                  <a:lnTo>
                    <a:pt x="2665" y="4693"/>
                  </a:lnTo>
                  <a:lnTo>
                    <a:pt x="3102" y="4613"/>
                  </a:lnTo>
                  <a:lnTo>
                    <a:pt x="3500" y="4414"/>
                  </a:lnTo>
                  <a:lnTo>
                    <a:pt x="3858" y="4176"/>
                  </a:lnTo>
                  <a:lnTo>
                    <a:pt x="4176" y="3858"/>
                  </a:lnTo>
                  <a:lnTo>
                    <a:pt x="4454" y="3460"/>
                  </a:lnTo>
                  <a:lnTo>
                    <a:pt x="4534" y="3261"/>
                  </a:lnTo>
                  <a:lnTo>
                    <a:pt x="4613" y="3023"/>
                  </a:lnTo>
                  <a:lnTo>
                    <a:pt x="4693" y="2784"/>
                  </a:lnTo>
                  <a:lnTo>
                    <a:pt x="4693" y="2546"/>
                  </a:lnTo>
                  <a:lnTo>
                    <a:pt x="4693" y="2068"/>
                  </a:lnTo>
                  <a:lnTo>
                    <a:pt x="4613" y="1631"/>
                  </a:lnTo>
                  <a:lnTo>
                    <a:pt x="4414" y="1233"/>
                  </a:lnTo>
                  <a:lnTo>
                    <a:pt x="4176" y="836"/>
                  </a:lnTo>
                  <a:lnTo>
                    <a:pt x="3858" y="518"/>
                  </a:lnTo>
                  <a:lnTo>
                    <a:pt x="3460" y="279"/>
                  </a:lnTo>
                  <a:lnTo>
                    <a:pt x="3221" y="200"/>
                  </a:lnTo>
                  <a:lnTo>
                    <a:pt x="3023" y="120"/>
                  </a:lnTo>
                  <a:lnTo>
                    <a:pt x="2784" y="41"/>
                  </a:lnTo>
                  <a:lnTo>
                    <a:pt x="254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19" name="Google Shape;17419;p488"/>
            <p:cNvSpPr/>
            <p:nvPr/>
          </p:nvSpPr>
          <p:spPr>
            <a:xfrm>
              <a:off x="3448150" y="3110975"/>
              <a:ext cx="92475" cy="92475"/>
            </a:xfrm>
            <a:custGeom>
              <a:avLst/>
              <a:gdLst/>
              <a:ahLst/>
              <a:cxnLst/>
              <a:rect l="l" t="t" r="r" b="b"/>
              <a:pathLst>
                <a:path w="3699" h="3699" extrusionOk="0">
                  <a:moveTo>
                    <a:pt x="1829" y="1"/>
                  </a:moveTo>
                  <a:lnTo>
                    <a:pt x="1472" y="40"/>
                  </a:lnTo>
                  <a:lnTo>
                    <a:pt x="1114" y="160"/>
                  </a:lnTo>
                  <a:lnTo>
                    <a:pt x="796" y="319"/>
                  </a:lnTo>
                  <a:lnTo>
                    <a:pt x="517" y="557"/>
                  </a:lnTo>
                  <a:lnTo>
                    <a:pt x="319" y="796"/>
                  </a:lnTo>
                  <a:lnTo>
                    <a:pt x="120" y="1114"/>
                  </a:lnTo>
                  <a:lnTo>
                    <a:pt x="0" y="1472"/>
                  </a:lnTo>
                  <a:lnTo>
                    <a:pt x="0" y="1869"/>
                  </a:lnTo>
                  <a:lnTo>
                    <a:pt x="0" y="2227"/>
                  </a:lnTo>
                  <a:lnTo>
                    <a:pt x="120" y="2585"/>
                  </a:lnTo>
                  <a:lnTo>
                    <a:pt x="319" y="2903"/>
                  </a:lnTo>
                  <a:lnTo>
                    <a:pt x="517" y="3182"/>
                  </a:lnTo>
                  <a:lnTo>
                    <a:pt x="796" y="3380"/>
                  </a:lnTo>
                  <a:lnTo>
                    <a:pt x="1114" y="3579"/>
                  </a:lnTo>
                  <a:lnTo>
                    <a:pt x="1472" y="3659"/>
                  </a:lnTo>
                  <a:lnTo>
                    <a:pt x="1829" y="3698"/>
                  </a:lnTo>
                  <a:lnTo>
                    <a:pt x="2227" y="3659"/>
                  </a:lnTo>
                  <a:lnTo>
                    <a:pt x="2585" y="3579"/>
                  </a:lnTo>
                  <a:lnTo>
                    <a:pt x="2863" y="3380"/>
                  </a:lnTo>
                  <a:lnTo>
                    <a:pt x="3142" y="3182"/>
                  </a:lnTo>
                  <a:lnTo>
                    <a:pt x="3380" y="2903"/>
                  </a:lnTo>
                  <a:lnTo>
                    <a:pt x="3539" y="2585"/>
                  </a:lnTo>
                  <a:lnTo>
                    <a:pt x="3659" y="2227"/>
                  </a:lnTo>
                  <a:lnTo>
                    <a:pt x="3698" y="1869"/>
                  </a:lnTo>
                  <a:lnTo>
                    <a:pt x="3659" y="1472"/>
                  </a:lnTo>
                  <a:lnTo>
                    <a:pt x="3539" y="1114"/>
                  </a:lnTo>
                  <a:lnTo>
                    <a:pt x="3380" y="796"/>
                  </a:lnTo>
                  <a:lnTo>
                    <a:pt x="3142" y="557"/>
                  </a:lnTo>
                  <a:lnTo>
                    <a:pt x="2863" y="319"/>
                  </a:lnTo>
                  <a:lnTo>
                    <a:pt x="2585" y="160"/>
                  </a:lnTo>
                  <a:lnTo>
                    <a:pt x="2227" y="40"/>
                  </a:lnTo>
                  <a:lnTo>
                    <a:pt x="182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20" name="Google Shape;17420;p488"/>
            <p:cNvSpPr/>
            <p:nvPr/>
          </p:nvSpPr>
          <p:spPr>
            <a:xfrm>
              <a:off x="3764250" y="3208400"/>
              <a:ext cx="112375" cy="112350"/>
            </a:xfrm>
            <a:custGeom>
              <a:avLst/>
              <a:gdLst/>
              <a:ahLst/>
              <a:cxnLst/>
              <a:rect l="l" t="t" r="r" b="b"/>
              <a:pathLst>
                <a:path w="4495" h="4494" extrusionOk="0">
                  <a:moveTo>
                    <a:pt x="2267" y="0"/>
                  </a:moveTo>
                  <a:lnTo>
                    <a:pt x="1790" y="40"/>
                  </a:lnTo>
                  <a:lnTo>
                    <a:pt x="1393" y="199"/>
                  </a:lnTo>
                  <a:lnTo>
                    <a:pt x="995" y="398"/>
                  </a:lnTo>
                  <a:lnTo>
                    <a:pt x="677" y="676"/>
                  </a:lnTo>
                  <a:lnTo>
                    <a:pt x="399" y="994"/>
                  </a:lnTo>
                  <a:lnTo>
                    <a:pt x="200" y="1392"/>
                  </a:lnTo>
                  <a:lnTo>
                    <a:pt x="41" y="1790"/>
                  </a:lnTo>
                  <a:lnTo>
                    <a:pt x="1" y="2267"/>
                  </a:lnTo>
                  <a:lnTo>
                    <a:pt x="41" y="2704"/>
                  </a:lnTo>
                  <a:lnTo>
                    <a:pt x="200" y="3142"/>
                  </a:lnTo>
                  <a:lnTo>
                    <a:pt x="399" y="3499"/>
                  </a:lnTo>
                  <a:lnTo>
                    <a:pt x="677" y="3857"/>
                  </a:lnTo>
                  <a:lnTo>
                    <a:pt x="995" y="4136"/>
                  </a:lnTo>
                  <a:lnTo>
                    <a:pt x="1393" y="4334"/>
                  </a:lnTo>
                  <a:lnTo>
                    <a:pt x="1790" y="4454"/>
                  </a:lnTo>
                  <a:lnTo>
                    <a:pt x="2267" y="4493"/>
                  </a:lnTo>
                  <a:lnTo>
                    <a:pt x="2705" y="4454"/>
                  </a:lnTo>
                  <a:lnTo>
                    <a:pt x="3142" y="4334"/>
                  </a:lnTo>
                  <a:lnTo>
                    <a:pt x="3500" y="4136"/>
                  </a:lnTo>
                  <a:lnTo>
                    <a:pt x="3858" y="3857"/>
                  </a:lnTo>
                  <a:lnTo>
                    <a:pt x="4136" y="3499"/>
                  </a:lnTo>
                  <a:lnTo>
                    <a:pt x="4335" y="3142"/>
                  </a:lnTo>
                  <a:lnTo>
                    <a:pt x="4454" y="2704"/>
                  </a:lnTo>
                  <a:lnTo>
                    <a:pt x="4494" y="2267"/>
                  </a:lnTo>
                  <a:lnTo>
                    <a:pt x="4454" y="1790"/>
                  </a:lnTo>
                  <a:lnTo>
                    <a:pt x="4335" y="1392"/>
                  </a:lnTo>
                  <a:lnTo>
                    <a:pt x="4136" y="994"/>
                  </a:lnTo>
                  <a:lnTo>
                    <a:pt x="3858" y="676"/>
                  </a:lnTo>
                  <a:lnTo>
                    <a:pt x="3500" y="398"/>
                  </a:lnTo>
                  <a:lnTo>
                    <a:pt x="3142" y="199"/>
                  </a:lnTo>
                  <a:lnTo>
                    <a:pt x="2705" y="40"/>
                  </a:lnTo>
                  <a:lnTo>
                    <a:pt x="226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21" name="Google Shape;17421;p488"/>
            <p:cNvSpPr/>
            <p:nvPr/>
          </p:nvSpPr>
          <p:spPr>
            <a:xfrm>
              <a:off x="1820850" y="3036425"/>
              <a:ext cx="118325" cy="119300"/>
            </a:xfrm>
            <a:custGeom>
              <a:avLst/>
              <a:gdLst/>
              <a:ahLst/>
              <a:cxnLst/>
              <a:rect l="l" t="t" r="r" b="b"/>
              <a:pathLst>
                <a:path w="4733" h="4772" extrusionOk="0">
                  <a:moveTo>
                    <a:pt x="2546" y="0"/>
                  </a:moveTo>
                  <a:lnTo>
                    <a:pt x="2069" y="40"/>
                  </a:lnTo>
                  <a:lnTo>
                    <a:pt x="1631" y="120"/>
                  </a:lnTo>
                  <a:lnTo>
                    <a:pt x="1234" y="318"/>
                  </a:lnTo>
                  <a:lnTo>
                    <a:pt x="836" y="557"/>
                  </a:lnTo>
                  <a:lnTo>
                    <a:pt x="518" y="915"/>
                  </a:lnTo>
                  <a:lnTo>
                    <a:pt x="240" y="1312"/>
                  </a:lnTo>
                  <a:lnTo>
                    <a:pt x="160" y="1511"/>
                  </a:lnTo>
                  <a:lnTo>
                    <a:pt x="80" y="1750"/>
                  </a:lnTo>
                  <a:lnTo>
                    <a:pt x="41" y="1988"/>
                  </a:lnTo>
                  <a:lnTo>
                    <a:pt x="1" y="2227"/>
                  </a:lnTo>
                  <a:lnTo>
                    <a:pt x="1" y="2704"/>
                  </a:lnTo>
                  <a:lnTo>
                    <a:pt x="120" y="3142"/>
                  </a:lnTo>
                  <a:lnTo>
                    <a:pt x="279" y="3539"/>
                  </a:lnTo>
                  <a:lnTo>
                    <a:pt x="558" y="3937"/>
                  </a:lnTo>
                  <a:lnTo>
                    <a:pt x="876" y="4255"/>
                  </a:lnTo>
                  <a:lnTo>
                    <a:pt x="1273" y="4494"/>
                  </a:lnTo>
                  <a:lnTo>
                    <a:pt x="1472" y="4613"/>
                  </a:lnTo>
                  <a:lnTo>
                    <a:pt x="1711" y="4692"/>
                  </a:lnTo>
                  <a:lnTo>
                    <a:pt x="1949" y="4732"/>
                  </a:lnTo>
                  <a:lnTo>
                    <a:pt x="2188" y="4772"/>
                  </a:lnTo>
                  <a:lnTo>
                    <a:pt x="2665" y="4772"/>
                  </a:lnTo>
                  <a:lnTo>
                    <a:pt x="3102" y="4653"/>
                  </a:lnTo>
                  <a:lnTo>
                    <a:pt x="3540" y="4494"/>
                  </a:lnTo>
                  <a:lnTo>
                    <a:pt x="3898" y="4215"/>
                  </a:lnTo>
                  <a:lnTo>
                    <a:pt x="4216" y="3897"/>
                  </a:lnTo>
                  <a:lnTo>
                    <a:pt x="4494" y="3499"/>
                  </a:lnTo>
                  <a:lnTo>
                    <a:pt x="4574" y="3301"/>
                  </a:lnTo>
                  <a:lnTo>
                    <a:pt x="4653" y="3062"/>
                  </a:lnTo>
                  <a:lnTo>
                    <a:pt x="4733" y="2823"/>
                  </a:lnTo>
                  <a:lnTo>
                    <a:pt x="4733" y="2585"/>
                  </a:lnTo>
                  <a:lnTo>
                    <a:pt x="4733" y="2108"/>
                  </a:lnTo>
                  <a:lnTo>
                    <a:pt x="4653" y="1670"/>
                  </a:lnTo>
                  <a:lnTo>
                    <a:pt x="4454" y="1233"/>
                  </a:lnTo>
                  <a:lnTo>
                    <a:pt x="4216" y="875"/>
                  </a:lnTo>
                  <a:lnTo>
                    <a:pt x="3858" y="557"/>
                  </a:lnTo>
                  <a:lnTo>
                    <a:pt x="3460" y="279"/>
                  </a:lnTo>
                  <a:lnTo>
                    <a:pt x="3261" y="199"/>
                  </a:lnTo>
                  <a:lnTo>
                    <a:pt x="3023" y="120"/>
                  </a:lnTo>
                  <a:lnTo>
                    <a:pt x="2784" y="40"/>
                  </a:lnTo>
                  <a:lnTo>
                    <a:pt x="254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22" name="Google Shape;17422;p488"/>
            <p:cNvSpPr/>
            <p:nvPr/>
          </p:nvSpPr>
          <p:spPr>
            <a:xfrm>
              <a:off x="3957100" y="2074150"/>
              <a:ext cx="95475" cy="95475"/>
            </a:xfrm>
            <a:custGeom>
              <a:avLst/>
              <a:gdLst/>
              <a:ahLst/>
              <a:cxnLst/>
              <a:rect l="l" t="t" r="r" b="b"/>
              <a:pathLst>
                <a:path w="3819" h="3819" extrusionOk="0">
                  <a:moveTo>
                    <a:pt x="1909" y="1"/>
                  </a:moveTo>
                  <a:lnTo>
                    <a:pt x="1552" y="41"/>
                  </a:lnTo>
                  <a:lnTo>
                    <a:pt x="1194" y="160"/>
                  </a:lnTo>
                  <a:lnTo>
                    <a:pt x="876" y="359"/>
                  </a:lnTo>
                  <a:lnTo>
                    <a:pt x="597" y="558"/>
                  </a:lnTo>
                  <a:lnTo>
                    <a:pt x="359" y="876"/>
                  </a:lnTo>
                  <a:lnTo>
                    <a:pt x="160" y="1194"/>
                  </a:lnTo>
                  <a:lnTo>
                    <a:pt x="41" y="1552"/>
                  </a:lnTo>
                  <a:lnTo>
                    <a:pt x="1" y="1910"/>
                  </a:lnTo>
                  <a:lnTo>
                    <a:pt x="41" y="2307"/>
                  </a:lnTo>
                  <a:lnTo>
                    <a:pt x="160" y="2665"/>
                  </a:lnTo>
                  <a:lnTo>
                    <a:pt x="359" y="2983"/>
                  </a:lnTo>
                  <a:lnTo>
                    <a:pt x="597" y="3261"/>
                  </a:lnTo>
                  <a:lnTo>
                    <a:pt x="876" y="3500"/>
                  </a:lnTo>
                  <a:lnTo>
                    <a:pt x="1194" y="3699"/>
                  </a:lnTo>
                  <a:lnTo>
                    <a:pt x="1552" y="3778"/>
                  </a:lnTo>
                  <a:lnTo>
                    <a:pt x="1909" y="3818"/>
                  </a:lnTo>
                  <a:lnTo>
                    <a:pt x="2307" y="3778"/>
                  </a:lnTo>
                  <a:lnTo>
                    <a:pt x="2665" y="3699"/>
                  </a:lnTo>
                  <a:lnTo>
                    <a:pt x="2983" y="3500"/>
                  </a:lnTo>
                  <a:lnTo>
                    <a:pt x="3261" y="3261"/>
                  </a:lnTo>
                  <a:lnTo>
                    <a:pt x="3500" y="2983"/>
                  </a:lnTo>
                  <a:lnTo>
                    <a:pt x="3699" y="2665"/>
                  </a:lnTo>
                  <a:lnTo>
                    <a:pt x="3778" y="2307"/>
                  </a:lnTo>
                  <a:lnTo>
                    <a:pt x="3818" y="1910"/>
                  </a:lnTo>
                  <a:lnTo>
                    <a:pt x="3778" y="1552"/>
                  </a:lnTo>
                  <a:lnTo>
                    <a:pt x="3699" y="1194"/>
                  </a:lnTo>
                  <a:lnTo>
                    <a:pt x="3500" y="876"/>
                  </a:lnTo>
                  <a:lnTo>
                    <a:pt x="3261" y="558"/>
                  </a:lnTo>
                  <a:lnTo>
                    <a:pt x="2983" y="359"/>
                  </a:lnTo>
                  <a:lnTo>
                    <a:pt x="2665" y="160"/>
                  </a:lnTo>
                  <a:lnTo>
                    <a:pt x="2307" y="41"/>
                  </a:lnTo>
                  <a:lnTo>
                    <a:pt x="190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423" name="Google Shape;17423;p488"/>
          <p:cNvGrpSpPr/>
          <p:nvPr/>
        </p:nvGrpSpPr>
        <p:grpSpPr>
          <a:xfrm>
            <a:off x="6196822" y="2757208"/>
            <a:ext cx="3264272" cy="2910427"/>
            <a:chOff x="1572350" y="1151675"/>
            <a:chExt cx="4851050" cy="4325200"/>
          </a:xfrm>
        </p:grpSpPr>
        <p:sp>
          <p:nvSpPr>
            <p:cNvPr id="17424" name="Google Shape;17424;p488"/>
            <p:cNvSpPr/>
            <p:nvPr/>
          </p:nvSpPr>
          <p:spPr>
            <a:xfrm>
              <a:off x="3968050" y="3267050"/>
              <a:ext cx="2041825" cy="1687950"/>
            </a:xfrm>
            <a:custGeom>
              <a:avLst/>
              <a:gdLst/>
              <a:ahLst/>
              <a:cxnLst/>
              <a:rect l="l" t="t" r="r" b="b"/>
              <a:pathLst>
                <a:path w="81673" h="67518" extrusionOk="0">
                  <a:moveTo>
                    <a:pt x="62229" y="676"/>
                  </a:moveTo>
                  <a:lnTo>
                    <a:pt x="80917" y="40638"/>
                  </a:lnTo>
                  <a:lnTo>
                    <a:pt x="57298" y="66722"/>
                  </a:lnTo>
                  <a:lnTo>
                    <a:pt x="32964" y="54475"/>
                  </a:lnTo>
                  <a:lnTo>
                    <a:pt x="955" y="36662"/>
                  </a:lnTo>
                  <a:lnTo>
                    <a:pt x="27277" y="3579"/>
                  </a:lnTo>
                  <a:lnTo>
                    <a:pt x="62229" y="676"/>
                  </a:lnTo>
                  <a:close/>
                  <a:moveTo>
                    <a:pt x="62587" y="0"/>
                  </a:moveTo>
                  <a:lnTo>
                    <a:pt x="27079" y="2943"/>
                  </a:lnTo>
                  <a:lnTo>
                    <a:pt x="26959" y="2982"/>
                  </a:lnTo>
                  <a:lnTo>
                    <a:pt x="0" y="36860"/>
                  </a:lnTo>
                  <a:lnTo>
                    <a:pt x="32645" y="55032"/>
                  </a:lnTo>
                  <a:lnTo>
                    <a:pt x="57418" y="67518"/>
                  </a:lnTo>
                  <a:lnTo>
                    <a:pt x="81673" y="40717"/>
                  </a:lnTo>
                  <a:lnTo>
                    <a:pt x="62706" y="199"/>
                  </a:lnTo>
                  <a:lnTo>
                    <a:pt x="6258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25" name="Google Shape;17425;p488"/>
            <p:cNvSpPr/>
            <p:nvPr/>
          </p:nvSpPr>
          <p:spPr>
            <a:xfrm>
              <a:off x="3938225" y="4013600"/>
              <a:ext cx="1469250" cy="918525"/>
            </a:xfrm>
            <a:custGeom>
              <a:avLst/>
              <a:gdLst/>
              <a:ahLst/>
              <a:cxnLst/>
              <a:rect l="l" t="t" r="r" b="b"/>
              <a:pathLst>
                <a:path w="58770" h="36741" extrusionOk="0">
                  <a:moveTo>
                    <a:pt x="24852" y="676"/>
                  </a:moveTo>
                  <a:lnTo>
                    <a:pt x="55708" y="12565"/>
                  </a:lnTo>
                  <a:lnTo>
                    <a:pt x="3340" y="6760"/>
                  </a:lnTo>
                  <a:lnTo>
                    <a:pt x="24852" y="676"/>
                  </a:lnTo>
                  <a:close/>
                  <a:moveTo>
                    <a:pt x="24892" y="0"/>
                  </a:moveTo>
                  <a:lnTo>
                    <a:pt x="0" y="7038"/>
                  </a:lnTo>
                  <a:lnTo>
                    <a:pt x="57378" y="13400"/>
                  </a:lnTo>
                  <a:lnTo>
                    <a:pt x="58133" y="36741"/>
                  </a:lnTo>
                  <a:lnTo>
                    <a:pt x="58770" y="36741"/>
                  </a:lnTo>
                  <a:lnTo>
                    <a:pt x="58014" y="12764"/>
                  </a:lnTo>
                  <a:lnTo>
                    <a:pt x="2489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26" name="Google Shape;17426;p488"/>
            <p:cNvSpPr/>
            <p:nvPr/>
          </p:nvSpPr>
          <p:spPr>
            <a:xfrm>
              <a:off x="4769250" y="3825700"/>
              <a:ext cx="621325" cy="828100"/>
            </a:xfrm>
            <a:custGeom>
              <a:avLst/>
              <a:gdLst/>
              <a:ahLst/>
              <a:cxnLst/>
              <a:rect l="l" t="t" r="r" b="b"/>
              <a:pathLst>
                <a:path w="24853" h="33124" extrusionOk="0">
                  <a:moveTo>
                    <a:pt x="17656" y="1591"/>
                  </a:moveTo>
                  <a:lnTo>
                    <a:pt x="24057" y="20479"/>
                  </a:lnTo>
                  <a:lnTo>
                    <a:pt x="1512" y="31692"/>
                  </a:lnTo>
                  <a:lnTo>
                    <a:pt x="17656" y="1591"/>
                  </a:lnTo>
                  <a:close/>
                  <a:moveTo>
                    <a:pt x="17815" y="1"/>
                  </a:moveTo>
                  <a:lnTo>
                    <a:pt x="1" y="33123"/>
                  </a:lnTo>
                  <a:lnTo>
                    <a:pt x="1" y="33123"/>
                  </a:lnTo>
                  <a:lnTo>
                    <a:pt x="24853" y="20797"/>
                  </a:lnTo>
                  <a:lnTo>
                    <a:pt x="1781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27" name="Google Shape;17427;p488"/>
            <p:cNvSpPr/>
            <p:nvPr/>
          </p:nvSpPr>
          <p:spPr>
            <a:xfrm>
              <a:off x="4550575" y="3238225"/>
              <a:ext cx="1476200" cy="1111375"/>
            </a:xfrm>
            <a:custGeom>
              <a:avLst/>
              <a:gdLst/>
              <a:ahLst/>
              <a:cxnLst/>
              <a:rect l="l" t="t" r="r" b="b"/>
              <a:pathLst>
                <a:path w="59048" h="44455" extrusionOk="0">
                  <a:moveTo>
                    <a:pt x="38530" y="3300"/>
                  </a:moveTo>
                  <a:lnTo>
                    <a:pt x="35031" y="28669"/>
                  </a:lnTo>
                  <a:lnTo>
                    <a:pt x="26919" y="24136"/>
                  </a:lnTo>
                  <a:lnTo>
                    <a:pt x="32208" y="14712"/>
                  </a:lnTo>
                  <a:lnTo>
                    <a:pt x="35787" y="8311"/>
                  </a:lnTo>
                  <a:lnTo>
                    <a:pt x="38530" y="3300"/>
                  </a:lnTo>
                  <a:close/>
                  <a:moveTo>
                    <a:pt x="4056" y="5050"/>
                  </a:moveTo>
                  <a:lnTo>
                    <a:pt x="25925" y="24096"/>
                  </a:lnTo>
                  <a:lnTo>
                    <a:pt x="756" y="30936"/>
                  </a:lnTo>
                  <a:lnTo>
                    <a:pt x="4056" y="5050"/>
                  </a:lnTo>
                  <a:close/>
                  <a:moveTo>
                    <a:pt x="35508" y="29663"/>
                  </a:moveTo>
                  <a:lnTo>
                    <a:pt x="56940" y="41592"/>
                  </a:lnTo>
                  <a:lnTo>
                    <a:pt x="33560" y="43779"/>
                  </a:lnTo>
                  <a:lnTo>
                    <a:pt x="35508" y="29663"/>
                  </a:lnTo>
                  <a:close/>
                  <a:moveTo>
                    <a:pt x="39484" y="0"/>
                  </a:moveTo>
                  <a:lnTo>
                    <a:pt x="39365" y="40"/>
                  </a:lnTo>
                  <a:lnTo>
                    <a:pt x="39286" y="80"/>
                  </a:lnTo>
                  <a:lnTo>
                    <a:pt x="39286" y="119"/>
                  </a:lnTo>
                  <a:lnTo>
                    <a:pt x="38809" y="1392"/>
                  </a:lnTo>
                  <a:lnTo>
                    <a:pt x="38371" y="2267"/>
                  </a:lnTo>
                  <a:lnTo>
                    <a:pt x="37337" y="4135"/>
                  </a:lnTo>
                  <a:lnTo>
                    <a:pt x="34117" y="9981"/>
                  </a:lnTo>
                  <a:lnTo>
                    <a:pt x="26442" y="23699"/>
                  </a:lnTo>
                  <a:lnTo>
                    <a:pt x="3579" y="3778"/>
                  </a:lnTo>
                  <a:lnTo>
                    <a:pt x="0" y="31771"/>
                  </a:lnTo>
                  <a:lnTo>
                    <a:pt x="26442" y="24613"/>
                  </a:lnTo>
                  <a:lnTo>
                    <a:pt x="34912" y="29345"/>
                  </a:lnTo>
                  <a:lnTo>
                    <a:pt x="32844" y="44455"/>
                  </a:lnTo>
                  <a:lnTo>
                    <a:pt x="59048" y="42069"/>
                  </a:lnTo>
                  <a:lnTo>
                    <a:pt x="35628" y="28987"/>
                  </a:lnTo>
                  <a:lnTo>
                    <a:pt x="39604" y="199"/>
                  </a:lnTo>
                  <a:lnTo>
                    <a:pt x="39604" y="119"/>
                  </a:lnTo>
                  <a:lnTo>
                    <a:pt x="39564" y="80"/>
                  </a:lnTo>
                  <a:lnTo>
                    <a:pt x="3948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28" name="Google Shape;17428;p488"/>
            <p:cNvSpPr/>
            <p:nvPr/>
          </p:nvSpPr>
          <p:spPr>
            <a:xfrm>
              <a:off x="4560500" y="40225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</a:path>
              </a:pathLst>
            </a:custGeom>
            <a:solidFill>
              <a:schemeClr val="lt2"/>
            </a:solidFill>
            <a:ln w="11925" cap="rnd" cmpd="sng">
              <a:solidFill>
                <a:srgbClr val="FAFAFA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29" name="Google Shape;17429;p488"/>
            <p:cNvSpPr/>
            <p:nvPr/>
          </p:nvSpPr>
          <p:spPr>
            <a:xfrm>
              <a:off x="5320975" y="4864525"/>
              <a:ext cx="162050" cy="162050"/>
            </a:xfrm>
            <a:custGeom>
              <a:avLst/>
              <a:gdLst/>
              <a:ahLst/>
              <a:cxnLst/>
              <a:rect l="l" t="t" r="r" b="b"/>
              <a:pathLst>
                <a:path w="6482" h="6482" extrusionOk="0">
                  <a:moveTo>
                    <a:pt x="2903" y="0"/>
                  </a:moveTo>
                  <a:lnTo>
                    <a:pt x="2585" y="40"/>
                  </a:lnTo>
                  <a:lnTo>
                    <a:pt x="2306" y="119"/>
                  </a:lnTo>
                  <a:lnTo>
                    <a:pt x="1988" y="239"/>
                  </a:lnTo>
                  <a:lnTo>
                    <a:pt x="1710" y="398"/>
                  </a:lnTo>
                  <a:lnTo>
                    <a:pt x="1432" y="557"/>
                  </a:lnTo>
                  <a:lnTo>
                    <a:pt x="1153" y="756"/>
                  </a:lnTo>
                  <a:lnTo>
                    <a:pt x="915" y="994"/>
                  </a:lnTo>
                  <a:lnTo>
                    <a:pt x="716" y="1233"/>
                  </a:lnTo>
                  <a:lnTo>
                    <a:pt x="517" y="1471"/>
                  </a:lnTo>
                  <a:lnTo>
                    <a:pt x="358" y="1750"/>
                  </a:lnTo>
                  <a:lnTo>
                    <a:pt x="239" y="2028"/>
                  </a:lnTo>
                  <a:lnTo>
                    <a:pt x="120" y="2346"/>
                  </a:lnTo>
                  <a:lnTo>
                    <a:pt x="40" y="2624"/>
                  </a:lnTo>
                  <a:lnTo>
                    <a:pt x="0" y="2943"/>
                  </a:lnTo>
                  <a:lnTo>
                    <a:pt x="0" y="3261"/>
                  </a:lnTo>
                  <a:lnTo>
                    <a:pt x="0" y="3579"/>
                  </a:lnTo>
                  <a:lnTo>
                    <a:pt x="80" y="3857"/>
                  </a:lnTo>
                  <a:lnTo>
                    <a:pt x="159" y="4175"/>
                  </a:lnTo>
                  <a:lnTo>
                    <a:pt x="239" y="4493"/>
                  </a:lnTo>
                  <a:lnTo>
                    <a:pt x="398" y="4772"/>
                  </a:lnTo>
                  <a:lnTo>
                    <a:pt x="557" y="5050"/>
                  </a:lnTo>
                  <a:lnTo>
                    <a:pt x="756" y="5328"/>
                  </a:lnTo>
                  <a:lnTo>
                    <a:pt x="994" y="5567"/>
                  </a:lnTo>
                  <a:lnTo>
                    <a:pt x="1233" y="5766"/>
                  </a:lnTo>
                  <a:lnTo>
                    <a:pt x="1471" y="5965"/>
                  </a:lnTo>
                  <a:lnTo>
                    <a:pt x="1750" y="6124"/>
                  </a:lnTo>
                  <a:lnTo>
                    <a:pt x="2028" y="6243"/>
                  </a:lnTo>
                  <a:lnTo>
                    <a:pt x="2346" y="6362"/>
                  </a:lnTo>
                  <a:lnTo>
                    <a:pt x="2625" y="6402"/>
                  </a:lnTo>
                  <a:lnTo>
                    <a:pt x="2943" y="6442"/>
                  </a:lnTo>
                  <a:lnTo>
                    <a:pt x="3261" y="6481"/>
                  </a:lnTo>
                  <a:lnTo>
                    <a:pt x="3579" y="6442"/>
                  </a:lnTo>
                  <a:lnTo>
                    <a:pt x="3897" y="6402"/>
                  </a:lnTo>
                  <a:lnTo>
                    <a:pt x="4175" y="6322"/>
                  </a:lnTo>
                  <a:lnTo>
                    <a:pt x="4493" y="6203"/>
                  </a:lnTo>
                  <a:lnTo>
                    <a:pt x="4772" y="6084"/>
                  </a:lnTo>
                  <a:lnTo>
                    <a:pt x="5090" y="5925"/>
                  </a:lnTo>
                  <a:lnTo>
                    <a:pt x="5328" y="5686"/>
                  </a:lnTo>
                  <a:lnTo>
                    <a:pt x="5567" y="5487"/>
                  </a:lnTo>
                  <a:lnTo>
                    <a:pt x="5806" y="5249"/>
                  </a:lnTo>
                  <a:lnTo>
                    <a:pt x="5965" y="4970"/>
                  </a:lnTo>
                  <a:lnTo>
                    <a:pt x="6124" y="4732"/>
                  </a:lnTo>
                  <a:lnTo>
                    <a:pt x="6243" y="4414"/>
                  </a:lnTo>
                  <a:lnTo>
                    <a:pt x="6362" y="4135"/>
                  </a:lnTo>
                  <a:lnTo>
                    <a:pt x="6442" y="3817"/>
                  </a:lnTo>
                  <a:lnTo>
                    <a:pt x="6482" y="3539"/>
                  </a:lnTo>
                  <a:lnTo>
                    <a:pt x="6482" y="3221"/>
                  </a:lnTo>
                  <a:lnTo>
                    <a:pt x="6482" y="2903"/>
                  </a:lnTo>
                  <a:lnTo>
                    <a:pt x="6442" y="2585"/>
                  </a:lnTo>
                  <a:lnTo>
                    <a:pt x="6362" y="2267"/>
                  </a:lnTo>
                  <a:lnTo>
                    <a:pt x="6243" y="1988"/>
                  </a:lnTo>
                  <a:lnTo>
                    <a:pt x="6084" y="1670"/>
                  </a:lnTo>
                  <a:lnTo>
                    <a:pt x="5925" y="1392"/>
                  </a:lnTo>
                  <a:lnTo>
                    <a:pt x="5726" y="1153"/>
                  </a:lnTo>
                  <a:lnTo>
                    <a:pt x="5487" y="915"/>
                  </a:lnTo>
                  <a:lnTo>
                    <a:pt x="5249" y="676"/>
                  </a:lnTo>
                  <a:lnTo>
                    <a:pt x="5010" y="517"/>
                  </a:lnTo>
                  <a:lnTo>
                    <a:pt x="4732" y="358"/>
                  </a:lnTo>
                  <a:lnTo>
                    <a:pt x="4454" y="199"/>
                  </a:lnTo>
                  <a:lnTo>
                    <a:pt x="4136" y="119"/>
                  </a:lnTo>
                  <a:lnTo>
                    <a:pt x="3857" y="40"/>
                  </a:lnTo>
                  <a:lnTo>
                    <a:pt x="353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30" name="Google Shape;17430;p488"/>
            <p:cNvSpPr/>
            <p:nvPr/>
          </p:nvSpPr>
          <p:spPr>
            <a:xfrm>
              <a:off x="5457150" y="3205400"/>
              <a:ext cx="141175" cy="141200"/>
            </a:xfrm>
            <a:custGeom>
              <a:avLst/>
              <a:gdLst/>
              <a:ahLst/>
              <a:cxnLst/>
              <a:rect l="l" t="t" r="r" b="b"/>
              <a:pathLst>
                <a:path w="5647" h="5648" extrusionOk="0">
                  <a:moveTo>
                    <a:pt x="2546" y="1"/>
                  </a:moveTo>
                  <a:lnTo>
                    <a:pt x="2267" y="41"/>
                  </a:lnTo>
                  <a:lnTo>
                    <a:pt x="2029" y="120"/>
                  </a:lnTo>
                  <a:lnTo>
                    <a:pt x="1750" y="200"/>
                  </a:lnTo>
                  <a:lnTo>
                    <a:pt x="1512" y="319"/>
                  </a:lnTo>
                  <a:lnTo>
                    <a:pt x="1233" y="478"/>
                  </a:lnTo>
                  <a:lnTo>
                    <a:pt x="1035" y="637"/>
                  </a:lnTo>
                  <a:lnTo>
                    <a:pt x="796" y="836"/>
                  </a:lnTo>
                  <a:lnTo>
                    <a:pt x="637" y="1075"/>
                  </a:lnTo>
                  <a:lnTo>
                    <a:pt x="478" y="1273"/>
                  </a:lnTo>
                  <a:lnTo>
                    <a:pt x="319" y="1512"/>
                  </a:lnTo>
                  <a:lnTo>
                    <a:pt x="200" y="1751"/>
                  </a:lnTo>
                  <a:lnTo>
                    <a:pt x="120" y="2029"/>
                  </a:lnTo>
                  <a:lnTo>
                    <a:pt x="80" y="2267"/>
                  </a:lnTo>
                  <a:lnTo>
                    <a:pt x="40" y="2546"/>
                  </a:lnTo>
                  <a:lnTo>
                    <a:pt x="1" y="2824"/>
                  </a:lnTo>
                  <a:lnTo>
                    <a:pt x="40" y="3102"/>
                  </a:lnTo>
                  <a:lnTo>
                    <a:pt x="80" y="3381"/>
                  </a:lnTo>
                  <a:lnTo>
                    <a:pt x="120" y="3619"/>
                  </a:lnTo>
                  <a:lnTo>
                    <a:pt x="239" y="3898"/>
                  </a:lnTo>
                  <a:lnTo>
                    <a:pt x="359" y="4136"/>
                  </a:lnTo>
                  <a:lnTo>
                    <a:pt x="518" y="4415"/>
                  </a:lnTo>
                  <a:lnTo>
                    <a:pt x="677" y="4613"/>
                  </a:lnTo>
                  <a:lnTo>
                    <a:pt x="875" y="4852"/>
                  </a:lnTo>
                  <a:lnTo>
                    <a:pt x="1074" y="5011"/>
                  </a:lnTo>
                  <a:lnTo>
                    <a:pt x="1313" y="5170"/>
                  </a:lnTo>
                  <a:lnTo>
                    <a:pt x="1551" y="5329"/>
                  </a:lnTo>
                  <a:lnTo>
                    <a:pt x="1790" y="5448"/>
                  </a:lnTo>
                  <a:lnTo>
                    <a:pt x="2068" y="5528"/>
                  </a:lnTo>
                  <a:lnTo>
                    <a:pt x="2307" y="5568"/>
                  </a:lnTo>
                  <a:lnTo>
                    <a:pt x="2585" y="5608"/>
                  </a:lnTo>
                  <a:lnTo>
                    <a:pt x="2864" y="5647"/>
                  </a:lnTo>
                  <a:lnTo>
                    <a:pt x="3142" y="5608"/>
                  </a:lnTo>
                  <a:lnTo>
                    <a:pt x="3381" y="5568"/>
                  </a:lnTo>
                  <a:lnTo>
                    <a:pt x="3659" y="5528"/>
                  </a:lnTo>
                  <a:lnTo>
                    <a:pt x="3937" y="5409"/>
                  </a:lnTo>
                  <a:lnTo>
                    <a:pt x="4176" y="5289"/>
                  </a:lnTo>
                  <a:lnTo>
                    <a:pt x="4414" y="5130"/>
                  </a:lnTo>
                  <a:lnTo>
                    <a:pt x="4653" y="4971"/>
                  </a:lnTo>
                  <a:lnTo>
                    <a:pt x="4852" y="4773"/>
                  </a:lnTo>
                  <a:lnTo>
                    <a:pt x="5051" y="4574"/>
                  </a:lnTo>
                  <a:lnTo>
                    <a:pt x="5210" y="4335"/>
                  </a:lnTo>
                  <a:lnTo>
                    <a:pt x="5369" y="4097"/>
                  </a:lnTo>
                  <a:lnTo>
                    <a:pt x="5448" y="3858"/>
                  </a:lnTo>
                  <a:lnTo>
                    <a:pt x="5567" y="3580"/>
                  </a:lnTo>
                  <a:lnTo>
                    <a:pt x="5607" y="3341"/>
                  </a:lnTo>
                  <a:lnTo>
                    <a:pt x="5647" y="3063"/>
                  </a:lnTo>
                  <a:lnTo>
                    <a:pt x="5647" y="2784"/>
                  </a:lnTo>
                  <a:lnTo>
                    <a:pt x="5647" y="2506"/>
                  </a:lnTo>
                  <a:lnTo>
                    <a:pt x="5607" y="2267"/>
                  </a:lnTo>
                  <a:lnTo>
                    <a:pt x="5528" y="1989"/>
                  </a:lnTo>
                  <a:lnTo>
                    <a:pt x="5448" y="1711"/>
                  </a:lnTo>
                  <a:lnTo>
                    <a:pt x="5329" y="1472"/>
                  </a:lnTo>
                  <a:lnTo>
                    <a:pt x="5170" y="1234"/>
                  </a:lnTo>
                  <a:lnTo>
                    <a:pt x="5011" y="995"/>
                  </a:lnTo>
                  <a:lnTo>
                    <a:pt x="4812" y="796"/>
                  </a:lnTo>
                  <a:lnTo>
                    <a:pt x="4613" y="597"/>
                  </a:lnTo>
                  <a:lnTo>
                    <a:pt x="4375" y="438"/>
                  </a:lnTo>
                  <a:lnTo>
                    <a:pt x="4136" y="279"/>
                  </a:lnTo>
                  <a:lnTo>
                    <a:pt x="3897" y="200"/>
                  </a:lnTo>
                  <a:lnTo>
                    <a:pt x="3619" y="81"/>
                  </a:lnTo>
                  <a:lnTo>
                    <a:pt x="3381" y="41"/>
                  </a:lnTo>
                  <a:lnTo>
                    <a:pt x="310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31" name="Google Shape;17431;p488"/>
            <p:cNvSpPr/>
            <p:nvPr/>
          </p:nvSpPr>
          <p:spPr>
            <a:xfrm>
              <a:off x="4476000" y="3938050"/>
              <a:ext cx="168025" cy="168025"/>
            </a:xfrm>
            <a:custGeom>
              <a:avLst/>
              <a:gdLst/>
              <a:ahLst/>
              <a:cxnLst/>
              <a:rect l="l" t="t" r="r" b="b"/>
              <a:pathLst>
                <a:path w="6721" h="6721" extrusionOk="0">
                  <a:moveTo>
                    <a:pt x="3023" y="0"/>
                  </a:moveTo>
                  <a:lnTo>
                    <a:pt x="2705" y="80"/>
                  </a:lnTo>
                  <a:lnTo>
                    <a:pt x="2387" y="159"/>
                  </a:lnTo>
                  <a:lnTo>
                    <a:pt x="2069" y="279"/>
                  </a:lnTo>
                  <a:lnTo>
                    <a:pt x="1751" y="398"/>
                  </a:lnTo>
                  <a:lnTo>
                    <a:pt x="1472" y="597"/>
                  </a:lnTo>
                  <a:lnTo>
                    <a:pt x="1194" y="795"/>
                  </a:lnTo>
                  <a:lnTo>
                    <a:pt x="955" y="1034"/>
                  </a:lnTo>
                  <a:lnTo>
                    <a:pt x="717" y="1273"/>
                  </a:lnTo>
                  <a:lnTo>
                    <a:pt x="518" y="1551"/>
                  </a:lnTo>
                  <a:lnTo>
                    <a:pt x="359" y="1829"/>
                  </a:lnTo>
                  <a:lnTo>
                    <a:pt x="240" y="2108"/>
                  </a:lnTo>
                  <a:lnTo>
                    <a:pt x="120" y="2426"/>
                  </a:lnTo>
                  <a:lnTo>
                    <a:pt x="41" y="2744"/>
                  </a:lnTo>
                  <a:lnTo>
                    <a:pt x="1" y="3062"/>
                  </a:lnTo>
                  <a:lnTo>
                    <a:pt x="1" y="3380"/>
                  </a:lnTo>
                  <a:lnTo>
                    <a:pt x="1" y="3698"/>
                  </a:lnTo>
                  <a:lnTo>
                    <a:pt x="81" y="4016"/>
                  </a:lnTo>
                  <a:lnTo>
                    <a:pt x="160" y="4334"/>
                  </a:lnTo>
                  <a:lnTo>
                    <a:pt x="279" y="4652"/>
                  </a:lnTo>
                  <a:lnTo>
                    <a:pt x="399" y="4971"/>
                  </a:lnTo>
                  <a:lnTo>
                    <a:pt x="597" y="5249"/>
                  </a:lnTo>
                  <a:lnTo>
                    <a:pt x="796" y="5527"/>
                  </a:lnTo>
                  <a:lnTo>
                    <a:pt x="1035" y="5766"/>
                  </a:lnTo>
                  <a:lnTo>
                    <a:pt x="1273" y="6004"/>
                  </a:lnTo>
                  <a:lnTo>
                    <a:pt x="1552" y="6203"/>
                  </a:lnTo>
                  <a:lnTo>
                    <a:pt x="1830" y="6362"/>
                  </a:lnTo>
                  <a:lnTo>
                    <a:pt x="2108" y="6482"/>
                  </a:lnTo>
                  <a:lnTo>
                    <a:pt x="2427" y="6601"/>
                  </a:lnTo>
                  <a:lnTo>
                    <a:pt x="2745" y="6680"/>
                  </a:lnTo>
                  <a:lnTo>
                    <a:pt x="3063" y="6720"/>
                  </a:lnTo>
                  <a:lnTo>
                    <a:pt x="3699" y="6720"/>
                  </a:lnTo>
                  <a:lnTo>
                    <a:pt x="4017" y="6641"/>
                  </a:lnTo>
                  <a:lnTo>
                    <a:pt x="4335" y="6561"/>
                  </a:lnTo>
                  <a:lnTo>
                    <a:pt x="4653" y="6482"/>
                  </a:lnTo>
                  <a:lnTo>
                    <a:pt x="4971" y="6322"/>
                  </a:lnTo>
                  <a:lnTo>
                    <a:pt x="5250" y="6124"/>
                  </a:lnTo>
                  <a:lnTo>
                    <a:pt x="5528" y="5925"/>
                  </a:lnTo>
                  <a:lnTo>
                    <a:pt x="5767" y="5686"/>
                  </a:lnTo>
                  <a:lnTo>
                    <a:pt x="6005" y="5448"/>
                  </a:lnTo>
                  <a:lnTo>
                    <a:pt x="6204" y="5169"/>
                  </a:lnTo>
                  <a:lnTo>
                    <a:pt x="6363" y="4891"/>
                  </a:lnTo>
                  <a:lnTo>
                    <a:pt x="6482" y="4613"/>
                  </a:lnTo>
                  <a:lnTo>
                    <a:pt x="6602" y="4295"/>
                  </a:lnTo>
                  <a:lnTo>
                    <a:pt x="6681" y="3976"/>
                  </a:lnTo>
                  <a:lnTo>
                    <a:pt x="6721" y="3658"/>
                  </a:lnTo>
                  <a:lnTo>
                    <a:pt x="6721" y="3340"/>
                  </a:lnTo>
                  <a:lnTo>
                    <a:pt x="6721" y="3022"/>
                  </a:lnTo>
                  <a:lnTo>
                    <a:pt x="6641" y="2704"/>
                  </a:lnTo>
                  <a:lnTo>
                    <a:pt x="6562" y="2386"/>
                  </a:lnTo>
                  <a:lnTo>
                    <a:pt x="6482" y="2068"/>
                  </a:lnTo>
                  <a:lnTo>
                    <a:pt x="6323" y="1750"/>
                  </a:lnTo>
                  <a:lnTo>
                    <a:pt x="6124" y="1471"/>
                  </a:lnTo>
                  <a:lnTo>
                    <a:pt x="5926" y="1193"/>
                  </a:lnTo>
                  <a:lnTo>
                    <a:pt x="5687" y="954"/>
                  </a:lnTo>
                  <a:lnTo>
                    <a:pt x="5448" y="716"/>
                  </a:lnTo>
                  <a:lnTo>
                    <a:pt x="5170" y="517"/>
                  </a:lnTo>
                  <a:lnTo>
                    <a:pt x="4892" y="358"/>
                  </a:lnTo>
                  <a:lnTo>
                    <a:pt x="4613" y="239"/>
                  </a:lnTo>
                  <a:lnTo>
                    <a:pt x="4295" y="119"/>
                  </a:lnTo>
                  <a:lnTo>
                    <a:pt x="3977" y="40"/>
                  </a:lnTo>
                  <a:lnTo>
                    <a:pt x="365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32" name="Google Shape;17432;p488"/>
            <p:cNvSpPr/>
            <p:nvPr/>
          </p:nvSpPr>
          <p:spPr>
            <a:xfrm>
              <a:off x="5916425" y="4199475"/>
              <a:ext cx="169000" cy="169025"/>
            </a:xfrm>
            <a:custGeom>
              <a:avLst/>
              <a:gdLst/>
              <a:ahLst/>
              <a:cxnLst/>
              <a:rect l="l" t="t" r="r" b="b"/>
              <a:pathLst>
                <a:path w="6760" h="6761" extrusionOk="0">
                  <a:moveTo>
                    <a:pt x="3340" y="1"/>
                  </a:moveTo>
                  <a:lnTo>
                    <a:pt x="3022" y="41"/>
                  </a:lnTo>
                  <a:lnTo>
                    <a:pt x="2704" y="80"/>
                  </a:lnTo>
                  <a:lnTo>
                    <a:pt x="2386" y="160"/>
                  </a:lnTo>
                  <a:lnTo>
                    <a:pt x="2068" y="279"/>
                  </a:lnTo>
                  <a:lnTo>
                    <a:pt x="1789" y="438"/>
                  </a:lnTo>
                  <a:lnTo>
                    <a:pt x="1471" y="597"/>
                  </a:lnTo>
                  <a:lnTo>
                    <a:pt x="1193" y="796"/>
                  </a:lnTo>
                  <a:lnTo>
                    <a:pt x="954" y="1035"/>
                  </a:lnTo>
                  <a:lnTo>
                    <a:pt x="756" y="1313"/>
                  </a:lnTo>
                  <a:lnTo>
                    <a:pt x="557" y="1552"/>
                  </a:lnTo>
                  <a:lnTo>
                    <a:pt x="398" y="1830"/>
                  </a:lnTo>
                  <a:lnTo>
                    <a:pt x="239" y="2148"/>
                  </a:lnTo>
                  <a:lnTo>
                    <a:pt x="159" y="2426"/>
                  </a:lnTo>
                  <a:lnTo>
                    <a:pt x="80" y="2744"/>
                  </a:lnTo>
                  <a:lnTo>
                    <a:pt x="40" y="3063"/>
                  </a:lnTo>
                  <a:lnTo>
                    <a:pt x="0" y="3420"/>
                  </a:lnTo>
                  <a:lnTo>
                    <a:pt x="40" y="3739"/>
                  </a:lnTo>
                  <a:lnTo>
                    <a:pt x="80" y="4057"/>
                  </a:lnTo>
                  <a:lnTo>
                    <a:pt x="159" y="4375"/>
                  </a:lnTo>
                  <a:lnTo>
                    <a:pt x="278" y="4693"/>
                  </a:lnTo>
                  <a:lnTo>
                    <a:pt x="437" y="4971"/>
                  </a:lnTo>
                  <a:lnTo>
                    <a:pt x="596" y="5289"/>
                  </a:lnTo>
                  <a:lnTo>
                    <a:pt x="795" y="5568"/>
                  </a:lnTo>
                  <a:lnTo>
                    <a:pt x="1034" y="5806"/>
                  </a:lnTo>
                  <a:lnTo>
                    <a:pt x="1272" y="6005"/>
                  </a:lnTo>
                  <a:lnTo>
                    <a:pt x="1551" y="6204"/>
                  </a:lnTo>
                  <a:lnTo>
                    <a:pt x="1829" y="6363"/>
                  </a:lnTo>
                  <a:lnTo>
                    <a:pt x="2147" y="6522"/>
                  </a:lnTo>
                  <a:lnTo>
                    <a:pt x="2426" y="6601"/>
                  </a:lnTo>
                  <a:lnTo>
                    <a:pt x="2744" y="6681"/>
                  </a:lnTo>
                  <a:lnTo>
                    <a:pt x="3062" y="6721"/>
                  </a:lnTo>
                  <a:lnTo>
                    <a:pt x="3380" y="6760"/>
                  </a:lnTo>
                  <a:lnTo>
                    <a:pt x="3738" y="6721"/>
                  </a:lnTo>
                  <a:lnTo>
                    <a:pt x="4056" y="6681"/>
                  </a:lnTo>
                  <a:lnTo>
                    <a:pt x="4374" y="6601"/>
                  </a:lnTo>
                  <a:lnTo>
                    <a:pt x="4692" y="6482"/>
                  </a:lnTo>
                  <a:lnTo>
                    <a:pt x="4970" y="6323"/>
                  </a:lnTo>
                  <a:lnTo>
                    <a:pt x="5288" y="6164"/>
                  </a:lnTo>
                  <a:lnTo>
                    <a:pt x="5567" y="5965"/>
                  </a:lnTo>
                  <a:lnTo>
                    <a:pt x="5805" y="5727"/>
                  </a:lnTo>
                  <a:lnTo>
                    <a:pt x="6004" y="5488"/>
                  </a:lnTo>
                  <a:lnTo>
                    <a:pt x="6203" y="5210"/>
                  </a:lnTo>
                  <a:lnTo>
                    <a:pt x="6362" y="4931"/>
                  </a:lnTo>
                  <a:lnTo>
                    <a:pt x="6521" y="4613"/>
                  </a:lnTo>
                  <a:lnTo>
                    <a:pt x="6601" y="4335"/>
                  </a:lnTo>
                  <a:lnTo>
                    <a:pt x="6680" y="4017"/>
                  </a:lnTo>
                  <a:lnTo>
                    <a:pt x="6720" y="3699"/>
                  </a:lnTo>
                  <a:lnTo>
                    <a:pt x="6760" y="3381"/>
                  </a:lnTo>
                  <a:lnTo>
                    <a:pt x="6720" y="3023"/>
                  </a:lnTo>
                  <a:lnTo>
                    <a:pt x="6680" y="2705"/>
                  </a:lnTo>
                  <a:lnTo>
                    <a:pt x="6601" y="2387"/>
                  </a:lnTo>
                  <a:lnTo>
                    <a:pt x="6481" y="2068"/>
                  </a:lnTo>
                  <a:lnTo>
                    <a:pt x="6322" y="1790"/>
                  </a:lnTo>
                  <a:lnTo>
                    <a:pt x="6163" y="1472"/>
                  </a:lnTo>
                  <a:lnTo>
                    <a:pt x="5964" y="1194"/>
                  </a:lnTo>
                  <a:lnTo>
                    <a:pt x="5726" y="955"/>
                  </a:lnTo>
                  <a:lnTo>
                    <a:pt x="5448" y="756"/>
                  </a:lnTo>
                  <a:lnTo>
                    <a:pt x="5209" y="557"/>
                  </a:lnTo>
                  <a:lnTo>
                    <a:pt x="4931" y="398"/>
                  </a:lnTo>
                  <a:lnTo>
                    <a:pt x="4613" y="239"/>
                  </a:lnTo>
                  <a:lnTo>
                    <a:pt x="4334" y="160"/>
                  </a:lnTo>
                  <a:lnTo>
                    <a:pt x="4016" y="80"/>
                  </a:lnTo>
                  <a:lnTo>
                    <a:pt x="3698" y="41"/>
                  </a:lnTo>
                  <a:lnTo>
                    <a:pt x="334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33" name="Google Shape;17433;p488"/>
            <p:cNvSpPr/>
            <p:nvPr/>
          </p:nvSpPr>
          <p:spPr>
            <a:xfrm>
              <a:off x="5308050" y="4268075"/>
              <a:ext cx="141175" cy="141175"/>
            </a:xfrm>
            <a:custGeom>
              <a:avLst/>
              <a:gdLst/>
              <a:ahLst/>
              <a:cxnLst/>
              <a:rect l="l" t="t" r="r" b="b"/>
              <a:pathLst>
                <a:path w="5647" h="5647" extrusionOk="0">
                  <a:moveTo>
                    <a:pt x="2545" y="0"/>
                  </a:moveTo>
                  <a:lnTo>
                    <a:pt x="2267" y="40"/>
                  </a:lnTo>
                  <a:lnTo>
                    <a:pt x="1988" y="120"/>
                  </a:lnTo>
                  <a:lnTo>
                    <a:pt x="1750" y="199"/>
                  </a:lnTo>
                  <a:lnTo>
                    <a:pt x="1472" y="319"/>
                  </a:lnTo>
                  <a:lnTo>
                    <a:pt x="1233" y="478"/>
                  </a:lnTo>
                  <a:lnTo>
                    <a:pt x="994" y="676"/>
                  </a:lnTo>
                  <a:lnTo>
                    <a:pt x="796" y="835"/>
                  </a:lnTo>
                  <a:lnTo>
                    <a:pt x="597" y="1074"/>
                  </a:lnTo>
                  <a:lnTo>
                    <a:pt x="438" y="1273"/>
                  </a:lnTo>
                  <a:lnTo>
                    <a:pt x="318" y="1511"/>
                  </a:lnTo>
                  <a:lnTo>
                    <a:pt x="199" y="1790"/>
                  </a:lnTo>
                  <a:lnTo>
                    <a:pt x="120" y="2028"/>
                  </a:lnTo>
                  <a:lnTo>
                    <a:pt x="40" y="2307"/>
                  </a:lnTo>
                  <a:lnTo>
                    <a:pt x="0" y="2545"/>
                  </a:lnTo>
                  <a:lnTo>
                    <a:pt x="0" y="2824"/>
                  </a:lnTo>
                  <a:lnTo>
                    <a:pt x="0" y="3102"/>
                  </a:lnTo>
                  <a:lnTo>
                    <a:pt x="40" y="3380"/>
                  </a:lnTo>
                  <a:lnTo>
                    <a:pt x="120" y="3659"/>
                  </a:lnTo>
                  <a:lnTo>
                    <a:pt x="199" y="3897"/>
                  </a:lnTo>
                  <a:lnTo>
                    <a:pt x="318" y="4176"/>
                  </a:lnTo>
                  <a:lnTo>
                    <a:pt x="477" y="4414"/>
                  </a:lnTo>
                  <a:lnTo>
                    <a:pt x="676" y="4653"/>
                  </a:lnTo>
                  <a:lnTo>
                    <a:pt x="875" y="4851"/>
                  </a:lnTo>
                  <a:lnTo>
                    <a:pt x="1074" y="5011"/>
                  </a:lnTo>
                  <a:lnTo>
                    <a:pt x="1273" y="5209"/>
                  </a:lnTo>
                  <a:lnTo>
                    <a:pt x="1511" y="5329"/>
                  </a:lnTo>
                  <a:lnTo>
                    <a:pt x="1790" y="5448"/>
                  </a:lnTo>
                  <a:lnTo>
                    <a:pt x="2028" y="5527"/>
                  </a:lnTo>
                  <a:lnTo>
                    <a:pt x="2307" y="5607"/>
                  </a:lnTo>
                  <a:lnTo>
                    <a:pt x="2585" y="5647"/>
                  </a:lnTo>
                  <a:lnTo>
                    <a:pt x="2823" y="5647"/>
                  </a:lnTo>
                  <a:lnTo>
                    <a:pt x="3102" y="5607"/>
                  </a:lnTo>
                  <a:lnTo>
                    <a:pt x="3380" y="5567"/>
                  </a:lnTo>
                  <a:lnTo>
                    <a:pt x="3658" y="5527"/>
                  </a:lnTo>
                  <a:lnTo>
                    <a:pt x="3897" y="5408"/>
                  </a:lnTo>
                  <a:lnTo>
                    <a:pt x="4175" y="5289"/>
                  </a:lnTo>
                  <a:lnTo>
                    <a:pt x="4414" y="5130"/>
                  </a:lnTo>
                  <a:lnTo>
                    <a:pt x="4653" y="4971"/>
                  </a:lnTo>
                  <a:lnTo>
                    <a:pt x="4851" y="4772"/>
                  </a:lnTo>
                  <a:lnTo>
                    <a:pt x="5050" y="4573"/>
                  </a:lnTo>
                  <a:lnTo>
                    <a:pt x="5209" y="4335"/>
                  </a:lnTo>
                  <a:lnTo>
                    <a:pt x="5329" y="4096"/>
                  </a:lnTo>
                  <a:lnTo>
                    <a:pt x="5448" y="3857"/>
                  </a:lnTo>
                  <a:lnTo>
                    <a:pt x="5527" y="3619"/>
                  </a:lnTo>
                  <a:lnTo>
                    <a:pt x="5607" y="3341"/>
                  </a:lnTo>
                  <a:lnTo>
                    <a:pt x="5647" y="3062"/>
                  </a:lnTo>
                  <a:lnTo>
                    <a:pt x="5647" y="2784"/>
                  </a:lnTo>
                  <a:lnTo>
                    <a:pt x="5647" y="2545"/>
                  </a:lnTo>
                  <a:lnTo>
                    <a:pt x="5607" y="2267"/>
                  </a:lnTo>
                  <a:lnTo>
                    <a:pt x="5527" y="1989"/>
                  </a:lnTo>
                  <a:lnTo>
                    <a:pt x="5408" y="1710"/>
                  </a:lnTo>
                  <a:lnTo>
                    <a:pt x="5289" y="1472"/>
                  </a:lnTo>
                  <a:lnTo>
                    <a:pt x="5169" y="1233"/>
                  </a:lnTo>
                  <a:lnTo>
                    <a:pt x="4971" y="995"/>
                  </a:lnTo>
                  <a:lnTo>
                    <a:pt x="4772" y="796"/>
                  </a:lnTo>
                  <a:lnTo>
                    <a:pt x="4573" y="597"/>
                  </a:lnTo>
                  <a:lnTo>
                    <a:pt x="4334" y="438"/>
                  </a:lnTo>
                  <a:lnTo>
                    <a:pt x="4096" y="319"/>
                  </a:lnTo>
                  <a:lnTo>
                    <a:pt x="3857" y="199"/>
                  </a:lnTo>
                  <a:lnTo>
                    <a:pt x="3619" y="120"/>
                  </a:lnTo>
                  <a:lnTo>
                    <a:pt x="3340" y="40"/>
                  </a:lnTo>
                  <a:lnTo>
                    <a:pt x="306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34" name="Google Shape;17434;p488"/>
            <p:cNvSpPr/>
            <p:nvPr/>
          </p:nvSpPr>
          <p:spPr>
            <a:xfrm>
              <a:off x="4575425" y="3277975"/>
              <a:ext cx="141175" cy="141175"/>
            </a:xfrm>
            <a:custGeom>
              <a:avLst/>
              <a:gdLst/>
              <a:ahLst/>
              <a:cxnLst/>
              <a:rect l="l" t="t" r="r" b="b"/>
              <a:pathLst>
                <a:path w="5647" h="5647" extrusionOk="0">
                  <a:moveTo>
                    <a:pt x="2784" y="1"/>
                  </a:moveTo>
                  <a:lnTo>
                    <a:pt x="2545" y="40"/>
                  </a:lnTo>
                  <a:lnTo>
                    <a:pt x="2267" y="80"/>
                  </a:lnTo>
                  <a:lnTo>
                    <a:pt x="1988" y="120"/>
                  </a:lnTo>
                  <a:lnTo>
                    <a:pt x="1710" y="239"/>
                  </a:lnTo>
                  <a:lnTo>
                    <a:pt x="1471" y="359"/>
                  </a:lnTo>
                  <a:lnTo>
                    <a:pt x="1233" y="518"/>
                  </a:lnTo>
                  <a:lnTo>
                    <a:pt x="994" y="677"/>
                  </a:lnTo>
                  <a:lnTo>
                    <a:pt x="795" y="875"/>
                  </a:lnTo>
                  <a:lnTo>
                    <a:pt x="597" y="1074"/>
                  </a:lnTo>
                  <a:lnTo>
                    <a:pt x="438" y="1313"/>
                  </a:lnTo>
                  <a:lnTo>
                    <a:pt x="318" y="1551"/>
                  </a:lnTo>
                  <a:lnTo>
                    <a:pt x="199" y="1790"/>
                  </a:lnTo>
                  <a:lnTo>
                    <a:pt x="120" y="2029"/>
                  </a:lnTo>
                  <a:lnTo>
                    <a:pt x="40" y="2307"/>
                  </a:lnTo>
                  <a:lnTo>
                    <a:pt x="0" y="2585"/>
                  </a:lnTo>
                  <a:lnTo>
                    <a:pt x="0" y="2864"/>
                  </a:lnTo>
                  <a:lnTo>
                    <a:pt x="0" y="3102"/>
                  </a:lnTo>
                  <a:lnTo>
                    <a:pt x="40" y="3381"/>
                  </a:lnTo>
                  <a:lnTo>
                    <a:pt x="120" y="3659"/>
                  </a:lnTo>
                  <a:lnTo>
                    <a:pt x="199" y="3937"/>
                  </a:lnTo>
                  <a:lnTo>
                    <a:pt x="318" y="4176"/>
                  </a:lnTo>
                  <a:lnTo>
                    <a:pt x="477" y="4414"/>
                  </a:lnTo>
                  <a:lnTo>
                    <a:pt x="676" y="4653"/>
                  </a:lnTo>
                  <a:lnTo>
                    <a:pt x="835" y="4852"/>
                  </a:lnTo>
                  <a:lnTo>
                    <a:pt x="1074" y="5051"/>
                  </a:lnTo>
                  <a:lnTo>
                    <a:pt x="1273" y="5210"/>
                  </a:lnTo>
                  <a:lnTo>
                    <a:pt x="1511" y="5329"/>
                  </a:lnTo>
                  <a:lnTo>
                    <a:pt x="1790" y="5448"/>
                  </a:lnTo>
                  <a:lnTo>
                    <a:pt x="2028" y="5528"/>
                  </a:lnTo>
                  <a:lnTo>
                    <a:pt x="2306" y="5607"/>
                  </a:lnTo>
                  <a:lnTo>
                    <a:pt x="2545" y="5647"/>
                  </a:lnTo>
                  <a:lnTo>
                    <a:pt x="3102" y="5647"/>
                  </a:lnTo>
                  <a:lnTo>
                    <a:pt x="3380" y="5607"/>
                  </a:lnTo>
                  <a:lnTo>
                    <a:pt x="3658" y="5528"/>
                  </a:lnTo>
                  <a:lnTo>
                    <a:pt x="3897" y="5448"/>
                  </a:lnTo>
                  <a:lnTo>
                    <a:pt x="4175" y="5329"/>
                  </a:lnTo>
                  <a:lnTo>
                    <a:pt x="4414" y="5170"/>
                  </a:lnTo>
                  <a:lnTo>
                    <a:pt x="4652" y="4971"/>
                  </a:lnTo>
                  <a:lnTo>
                    <a:pt x="4851" y="4812"/>
                  </a:lnTo>
                  <a:lnTo>
                    <a:pt x="5050" y="4573"/>
                  </a:lnTo>
                  <a:lnTo>
                    <a:pt x="5209" y="4375"/>
                  </a:lnTo>
                  <a:lnTo>
                    <a:pt x="5328" y="4136"/>
                  </a:lnTo>
                  <a:lnTo>
                    <a:pt x="5448" y="3858"/>
                  </a:lnTo>
                  <a:lnTo>
                    <a:pt x="5527" y="3619"/>
                  </a:lnTo>
                  <a:lnTo>
                    <a:pt x="5607" y="3341"/>
                  </a:lnTo>
                  <a:lnTo>
                    <a:pt x="5647" y="3102"/>
                  </a:lnTo>
                  <a:lnTo>
                    <a:pt x="5647" y="2824"/>
                  </a:lnTo>
                  <a:lnTo>
                    <a:pt x="5647" y="2545"/>
                  </a:lnTo>
                  <a:lnTo>
                    <a:pt x="5567" y="2267"/>
                  </a:lnTo>
                  <a:lnTo>
                    <a:pt x="5527" y="1989"/>
                  </a:lnTo>
                  <a:lnTo>
                    <a:pt x="5408" y="1750"/>
                  </a:lnTo>
                  <a:lnTo>
                    <a:pt x="5289" y="1472"/>
                  </a:lnTo>
                  <a:lnTo>
                    <a:pt x="5169" y="1233"/>
                  </a:lnTo>
                  <a:lnTo>
                    <a:pt x="4971" y="995"/>
                  </a:lnTo>
                  <a:lnTo>
                    <a:pt x="4772" y="796"/>
                  </a:lnTo>
                  <a:lnTo>
                    <a:pt x="4573" y="637"/>
                  </a:lnTo>
                  <a:lnTo>
                    <a:pt x="4334" y="478"/>
                  </a:lnTo>
                  <a:lnTo>
                    <a:pt x="4096" y="319"/>
                  </a:lnTo>
                  <a:lnTo>
                    <a:pt x="3857" y="199"/>
                  </a:lnTo>
                  <a:lnTo>
                    <a:pt x="3619" y="120"/>
                  </a:lnTo>
                  <a:lnTo>
                    <a:pt x="3340" y="40"/>
                  </a:lnTo>
                  <a:lnTo>
                    <a:pt x="3062" y="40"/>
                  </a:lnTo>
                  <a:lnTo>
                    <a:pt x="278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35" name="Google Shape;17435;p488"/>
            <p:cNvSpPr/>
            <p:nvPr/>
          </p:nvSpPr>
          <p:spPr>
            <a:xfrm>
              <a:off x="4717575" y="4565300"/>
              <a:ext cx="141175" cy="141175"/>
            </a:xfrm>
            <a:custGeom>
              <a:avLst/>
              <a:gdLst/>
              <a:ahLst/>
              <a:cxnLst/>
              <a:rect l="l" t="t" r="r" b="b"/>
              <a:pathLst>
                <a:path w="5647" h="5647" extrusionOk="0">
                  <a:moveTo>
                    <a:pt x="2505" y="1"/>
                  </a:moveTo>
                  <a:lnTo>
                    <a:pt x="2267" y="40"/>
                  </a:lnTo>
                  <a:lnTo>
                    <a:pt x="1988" y="120"/>
                  </a:lnTo>
                  <a:lnTo>
                    <a:pt x="1710" y="239"/>
                  </a:lnTo>
                  <a:lnTo>
                    <a:pt x="1472" y="358"/>
                  </a:lnTo>
                  <a:lnTo>
                    <a:pt x="1233" y="478"/>
                  </a:lnTo>
                  <a:lnTo>
                    <a:pt x="994" y="676"/>
                  </a:lnTo>
                  <a:lnTo>
                    <a:pt x="796" y="875"/>
                  </a:lnTo>
                  <a:lnTo>
                    <a:pt x="597" y="1074"/>
                  </a:lnTo>
                  <a:lnTo>
                    <a:pt x="438" y="1313"/>
                  </a:lnTo>
                  <a:lnTo>
                    <a:pt x="318" y="1551"/>
                  </a:lnTo>
                  <a:lnTo>
                    <a:pt x="199" y="1790"/>
                  </a:lnTo>
                  <a:lnTo>
                    <a:pt x="80" y="2028"/>
                  </a:lnTo>
                  <a:lnTo>
                    <a:pt x="40" y="2307"/>
                  </a:lnTo>
                  <a:lnTo>
                    <a:pt x="0" y="2585"/>
                  </a:lnTo>
                  <a:lnTo>
                    <a:pt x="0" y="2824"/>
                  </a:lnTo>
                  <a:lnTo>
                    <a:pt x="0" y="3102"/>
                  </a:lnTo>
                  <a:lnTo>
                    <a:pt x="40" y="3380"/>
                  </a:lnTo>
                  <a:lnTo>
                    <a:pt x="120" y="3659"/>
                  </a:lnTo>
                  <a:lnTo>
                    <a:pt x="199" y="3897"/>
                  </a:lnTo>
                  <a:lnTo>
                    <a:pt x="318" y="4176"/>
                  </a:lnTo>
                  <a:lnTo>
                    <a:pt x="477" y="4414"/>
                  </a:lnTo>
                  <a:lnTo>
                    <a:pt x="637" y="4653"/>
                  </a:lnTo>
                  <a:lnTo>
                    <a:pt x="835" y="4852"/>
                  </a:lnTo>
                  <a:lnTo>
                    <a:pt x="1074" y="5050"/>
                  </a:lnTo>
                  <a:lnTo>
                    <a:pt x="1273" y="5209"/>
                  </a:lnTo>
                  <a:lnTo>
                    <a:pt x="1511" y="5329"/>
                  </a:lnTo>
                  <a:lnTo>
                    <a:pt x="1750" y="5448"/>
                  </a:lnTo>
                  <a:lnTo>
                    <a:pt x="2028" y="5528"/>
                  </a:lnTo>
                  <a:lnTo>
                    <a:pt x="2307" y="5607"/>
                  </a:lnTo>
                  <a:lnTo>
                    <a:pt x="2545" y="5647"/>
                  </a:lnTo>
                  <a:lnTo>
                    <a:pt x="3102" y="5647"/>
                  </a:lnTo>
                  <a:lnTo>
                    <a:pt x="3380" y="5607"/>
                  </a:lnTo>
                  <a:lnTo>
                    <a:pt x="3658" y="5528"/>
                  </a:lnTo>
                  <a:lnTo>
                    <a:pt x="3897" y="5448"/>
                  </a:lnTo>
                  <a:lnTo>
                    <a:pt x="4175" y="5329"/>
                  </a:lnTo>
                  <a:lnTo>
                    <a:pt x="4414" y="5170"/>
                  </a:lnTo>
                  <a:lnTo>
                    <a:pt x="4653" y="4971"/>
                  </a:lnTo>
                  <a:lnTo>
                    <a:pt x="4851" y="4772"/>
                  </a:lnTo>
                  <a:lnTo>
                    <a:pt x="5010" y="4573"/>
                  </a:lnTo>
                  <a:lnTo>
                    <a:pt x="5169" y="4374"/>
                  </a:lnTo>
                  <a:lnTo>
                    <a:pt x="5328" y="4136"/>
                  </a:lnTo>
                  <a:lnTo>
                    <a:pt x="5448" y="3858"/>
                  </a:lnTo>
                  <a:lnTo>
                    <a:pt x="5527" y="3619"/>
                  </a:lnTo>
                  <a:lnTo>
                    <a:pt x="5607" y="3341"/>
                  </a:lnTo>
                  <a:lnTo>
                    <a:pt x="5607" y="3062"/>
                  </a:lnTo>
                  <a:lnTo>
                    <a:pt x="5647" y="2824"/>
                  </a:lnTo>
                  <a:lnTo>
                    <a:pt x="5607" y="2545"/>
                  </a:lnTo>
                  <a:lnTo>
                    <a:pt x="5567" y="2267"/>
                  </a:lnTo>
                  <a:lnTo>
                    <a:pt x="5527" y="1989"/>
                  </a:lnTo>
                  <a:lnTo>
                    <a:pt x="5408" y="1750"/>
                  </a:lnTo>
                  <a:lnTo>
                    <a:pt x="5289" y="1472"/>
                  </a:lnTo>
                  <a:lnTo>
                    <a:pt x="5130" y="1233"/>
                  </a:lnTo>
                  <a:lnTo>
                    <a:pt x="4971" y="995"/>
                  </a:lnTo>
                  <a:lnTo>
                    <a:pt x="4772" y="796"/>
                  </a:lnTo>
                  <a:lnTo>
                    <a:pt x="4573" y="597"/>
                  </a:lnTo>
                  <a:lnTo>
                    <a:pt x="4334" y="438"/>
                  </a:lnTo>
                  <a:lnTo>
                    <a:pt x="4096" y="319"/>
                  </a:lnTo>
                  <a:lnTo>
                    <a:pt x="3857" y="199"/>
                  </a:lnTo>
                  <a:lnTo>
                    <a:pt x="3579" y="120"/>
                  </a:lnTo>
                  <a:lnTo>
                    <a:pt x="3340" y="40"/>
                  </a:lnTo>
                  <a:lnTo>
                    <a:pt x="306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36" name="Google Shape;17436;p488"/>
            <p:cNvSpPr/>
            <p:nvPr/>
          </p:nvSpPr>
          <p:spPr>
            <a:xfrm>
              <a:off x="5161925" y="3794900"/>
              <a:ext cx="101400" cy="100425"/>
            </a:xfrm>
            <a:custGeom>
              <a:avLst/>
              <a:gdLst/>
              <a:ahLst/>
              <a:cxnLst/>
              <a:rect l="l" t="t" r="r" b="b"/>
              <a:pathLst>
                <a:path w="4056" h="4017" extrusionOk="0">
                  <a:moveTo>
                    <a:pt x="2028" y="0"/>
                  </a:moveTo>
                  <a:lnTo>
                    <a:pt x="1630" y="40"/>
                  </a:lnTo>
                  <a:lnTo>
                    <a:pt x="1273" y="159"/>
                  </a:lnTo>
                  <a:lnTo>
                    <a:pt x="875" y="358"/>
                  </a:lnTo>
                  <a:lnTo>
                    <a:pt x="597" y="597"/>
                  </a:lnTo>
                  <a:lnTo>
                    <a:pt x="318" y="915"/>
                  </a:lnTo>
                  <a:lnTo>
                    <a:pt x="159" y="1273"/>
                  </a:lnTo>
                  <a:lnTo>
                    <a:pt x="40" y="1631"/>
                  </a:lnTo>
                  <a:lnTo>
                    <a:pt x="0" y="2028"/>
                  </a:lnTo>
                  <a:lnTo>
                    <a:pt x="40" y="2426"/>
                  </a:lnTo>
                  <a:lnTo>
                    <a:pt x="159" y="2784"/>
                  </a:lnTo>
                  <a:lnTo>
                    <a:pt x="358" y="3142"/>
                  </a:lnTo>
                  <a:lnTo>
                    <a:pt x="636" y="3460"/>
                  </a:lnTo>
                  <a:lnTo>
                    <a:pt x="955" y="3698"/>
                  </a:lnTo>
                  <a:lnTo>
                    <a:pt x="1273" y="3897"/>
                  </a:lnTo>
                  <a:lnTo>
                    <a:pt x="1670" y="3977"/>
                  </a:lnTo>
                  <a:lnTo>
                    <a:pt x="2028" y="4016"/>
                  </a:lnTo>
                  <a:lnTo>
                    <a:pt x="2426" y="3977"/>
                  </a:lnTo>
                  <a:lnTo>
                    <a:pt x="2823" y="3857"/>
                  </a:lnTo>
                  <a:lnTo>
                    <a:pt x="3181" y="3659"/>
                  </a:lnTo>
                  <a:lnTo>
                    <a:pt x="3499" y="3420"/>
                  </a:lnTo>
                  <a:lnTo>
                    <a:pt x="3738" y="3102"/>
                  </a:lnTo>
                  <a:lnTo>
                    <a:pt x="3897" y="2744"/>
                  </a:lnTo>
                  <a:lnTo>
                    <a:pt x="4016" y="2386"/>
                  </a:lnTo>
                  <a:lnTo>
                    <a:pt x="4056" y="1988"/>
                  </a:lnTo>
                  <a:lnTo>
                    <a:pt x="4016" y="1591"/>
                  </a:lnTo>
                  <a:lnTo>
                    <a:pt x="3897" y="1233"/>
                  </a:lnTo>
                  <a:lnTo>
                    <a:pt x="3698" y="875"/>
                  </a:lnTo>
                  <a:lnTo>
                    <a:pt x="3420" y="557"/>
                  </a:lnTo>
                  <a:lnTo>
                    <a:pt x="3141" y="318"/>
                  </a:lnTo>
                  <a:lnTo>
                    <a:pt x="2784" y="120"/>
                  </a:lnTo>
                  <a:lnTo>
                    <a:pt x="2426" y="40"/>
                  </a:lnTo>
                  <a:lnTo>
                    <a:pt x="202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37" name="Google Shape;17437;p488"/>
            <p:cNvSpPr/>
            <p:nvPr/>
          </p:nvSpPr>
          <p:spPr>
            <a:xfrm>
              <a:off x="3475975" y="1202350"/>
              <a:ext cx="2910650" cy="2071675"/>
            </a:xfrm>
            <a:custGeom>
              <a:avLst/>
              <a:gdLst/>
              <a:ahLst/>
              <a:cxnLst/>
              <a:rect l="l" t="t" r="r" b="b"/>
              <a:pathLst>
                <a:path w="116426" h="82867" extrusionOk="0">
                  <a:moveTo>
                    <a:pt x="68870" y="2546"/>
                  </a:moveTo>
                  <a:lnTo>
                    <a:pt x="88990" y="16900"/>
                  </a:lnTo>
                  <a:lnTo>
                    <a:pt x="64058" y="11015"/>
                  </a:lnTo>
                  <a:lnTo>
                    <a:pt x="68870" y="2546"/>
                  </a:lnTo>
                  <a:close/>
                  <a:moveTo>
                    <a:pt x="29067" y="3818"/>
                  </a:moveTo>
                  <a:lnTo>
                    <a:pt x="36304" y="23898"/>
                  </a:lnTo>
                  <a:lnTo>
                    <a:pt x="29465" y="29545"/>
                  </a:lnTo>
                  <a:lnTo>
                    <a:pt x="29067" y="3818"/>
                  </a:lnTo>
                  <a:close/>
                  <a:moveTo>
                    <a:pt x="91972" y="18252"/>
                  </a:moveTo>
                  <a:lnTo>
                    <a:pt x="114159" y="23501"/>
                  </a:lnTo>
                  <a:lnTo>
                    <a:pt x="115591" y="35072"/>
                  </a:lnTo>
                  <a:lnTo>
                    <a:pt x="91972" y="18252"/>
                  </a:lnTo>
                  <a:close/>
                  <a:moveTo>
                    <a:pt x="54754" y="9464"/>
                  </a:moveTo>
                  <a:lnTo>
                    <a:pt x="63064" y="11453"/>
                  </a:lnTo>
                  <a:lnTo>
                    <a:pt x="44336" y="44376"/>
                  </a:lnTo>
                  <a:lnTo>
                    <a:pt x="37060" y="24097"/>
                  </a:lnTo>
                  <a:lnTo>
                    <a:pt x="54754" y="9464"/>
                  </a:lnTo>
                  <a:close/>
                  <a:moveTo>
                    <a:pt x="28829" y="30857"/>
                  </a:moveTo>
                  <a:lnTo>
                    <a:pt x="29226" y="57935"/>
                  </a:lnTo>
                  <a:lnTo>
                    <a:pt x="21552" y="36901"/>
                  </a:lnTo>
                  <a:lnTo>
                    <a:pt x="28829" y="30857"/>
                  </a:lnTo>
                  <a:close/>
                  <a:moveTo>
                    <a:pt x="36543" y="24535"/>
                  </a:moveTo>
                  <a:lnTo>
                    <a:pt x="43938" y="45092"/>
                  </a:lnTo>
                  <a:lnTo>
                    <a:pt x="43740" y="45410"/>
                  </a:lnTo>
                  <a:lnTo>
                    <a:pt x="44098" y="45609"/>
                  </a:lnTo>
                  <a:lnTo>
                    <a:pt x="44137" y="45688"/>
                  </a:lnTo>
                  <a:lnTo>
                    <a:pt x="44257" y="45688"/>
                  </a:lnTo>
                  <a:lnTo>
                    <a:pt x="44296" y="45728"/>
                  </a:lnTo>
                  <a:lnTo>
                    <a:pt x="44296" y="45688"/>
                  </a:lnTo>
                  <a:lnTo>
                    <a:pt x="74755" y="49426"/>
                  </a:lnTo>
                  <a:lnTo>
                    <a:pt x="59883" y="74357"/>
                  </a:lnTo>
                  <a:lnTo>
                    <a:pt x="30022" y="59685"/>
                  </a:lnTo>
                  <a:lnTo>
                    <a:pt x="29942" y="59566"/>
                  </a:lnTo>
                  <a:lnTo>
                    <a:pt x="29902" y="59566"/>
                  </a:lnTo>
                  <a:lnTo>
                    <a:pt x="29465" y="30340"/>
                  </a:lnTo>
                  <a:lnTo>
                    <a:pt x="36543" y="24535"/>
                  </a:lnTo>
                  <a:close/>
                  <a:moveTo>
                    <a:pt x="28073" y="61474"/>
                  </a:moveTo>
                  <a:lnTo>
                    <a:pt x="13679" y="82111"/>
                  </a:lnTo>
                  <a:lnTo>
                    <a:pt x="1472" y="77936"/>
                  </a:lnTo>
                  <a:lnTo>
                    <a:pt x="28073" y="61474"/>
                  </a:lnTo>
                  <a:close/>
                  <a:moveTo>
                    <a:pt x="28391" y="1"/>
                  </a:moveTo>
                  <a:lnTo>
                    <a:pt x="28829" y="30062"/>
                  </a:lnTo>
                  <a:lnTo>
                    <a:pt x="20797" y="36702"/>
                  </a:lnTo>
                  <a:lnTo>
                    <a:pt x="29226" y="59764"/>
                  </a:lnTo>
                  <a:lnTo>
                    <a:pt x="28988" y="60162"/>
                  </a:lnTo>
                  <a:lnTo>
                    <a:pt x="1" y="78095"/>
                  </a:lnTo>
                  <a:lnTo>
                    <a:pt x="13918" y="82867"/>
                  </a:lnTo>
                  <a:lnTo>
                    <a:pt x="29425" y="60599"/>
                  </a:lnTo>
                  <a:lnTo>
                    <a:pt x="29902" y="60321"/>
                  </a:lnTo>
                  <a:lnTo>
                    <a:pt x="60122" y="75192"/>
                  </a:lnTo>
                  <a:lnTo>
                    <a:pt x="75828" y="48909"/>
                  </a:lnTo>
                  <a:lnTo>
                    <a:pt x="44654" y="45092"/>
                  </a:lnTo>
                  <a:lnTo>
                    <a:pt x="63701" y="11612"/>
                  </a:lnTo>
                  <a:lnTo>
                    <a:pt x="90341" y="17854"/>
                  </a:lnTo>
                  <a:lnTo>
                    <a:pt x="116426" y="36463"/>
                  </a:lnTo>
                  <a:lnTo>
                    <a:pt x="114756" y="22984"/>
                  </a:lnTo>
                  <a:lnTo>
                    <a:pt x="90620" y="17298"/>
                  </a:lnTo>
                  <a:lnTo>
                    <a:pt x="68671" y="1631"/>
                  </a:lnTo>
                  <a:lnTo>
                    <a:pt x="63422" y="10856"/>
                  </a:lnTo>
                  <a:lnTo>
                    <a:pt x="54595" y="8789"/>
                  </a:lnTo>
                  <a:lnTo>
                    <a:pt x="36821" y="23461"/>
                  </a:lnTo>
                  <a:lnTo>
                    <a:pt x="2839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38" name="Google Shape;17438;p488"/>
            <p:cNvSpPr/>
            <p:nvPr/>
          </p:nvSpPr>
          <p:spPr>
            <a:xfrm>
              <a:off x="3486925" y="1242125"/>
              <a:ext cx="1707825" cy="1914600"/>
            </a:xfrm>
            <a:custGeom>
              <a:avLst/>
              <a:gdLst/>
              <a:ahLst/>
              <a:cxnLst/>
              <a:rect l="l" t="t" r="r" b="b"/>
              <a:pathLst>
                <a:path w="68313" h="76584" extrusionOk="0">
                  <a:moveTo>
                    <a:pt x="28033" y="0"/>
                  </a:moveTo>
                  <a:lnTo>
                    <a:pt x="20438" y="35111"/>
                  </a:lnTo>
                  <a:lnTo>
                    <a:pt x="0" y="76305"/>
                  </a:lnTo>
                  <a:lnTo>
                    <a:pt x="557" y="76584"/>
                  </a:lnTo>
                  <a:lnTo>
                    <a:pt x="21035" y="35350"/>
                  </a:lnTo>
                  <a:lnTo>
                    <a:pt x="21035" y="35310"/>
                  </a:lnTo>
                  <a:lnTo>
                    <a:pt x="28550" y="637"/>
                  </a:lnTo>
                  <a:lnTo>
                    <a:pt x="68312" y="835"/>
                  </a:lnTo>
                  <a:lnTo>
                    <a:pt x="68312" y="199"/>
                  </a:lnTo>
                  <a:lnTo>
                    <a:pt x="2803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39" name="Google Shape;17439;p488"/>
            <p:cNvSpPr/>
            <p:nvPr/>
          </p:nvSpPr>
          <p:spPr>
            <a:xfrm>
              <a:off x="3775200" y="1242125"/>
              <a:ext cx="2600500" cy="2037875"/>
            </a:xfrm>
            <a:custGeom>
              <a:avLst/>
              <a:gdLst/>
              <a:ahLst/>
              <a:cxnLst/>
              <a:rect l="l" t="t" r="r" b="b"/>
              <a:pathLst>
                <a:path w="104020" h="81515" extrusionOk="0">
                  <a:moveTo>
                    <a:pt x="56543" y="995"/>
                  </a:moveTo>
                  <a:lnTo>
                    <a:pt x="61195" y="34435"/>
                  </a:lnTo>
                  <a:lnTo>
                    <a:pt x="32685" y="43382"/>
                  </a:lnTo>
                  <a:lnTo>
                    <a:pt x="42984" y="7754"/>
                  </a:lnTo>
                  <a:lnTo>
                    <a:pt x="56543" y="995"/>
                  </a:lnTo>
                  <a:close/>
                  <a:moveTo>
                    <a:pt x="99924" y="22944"/>
                  </a:moveTo>
                  <a:lnTo>
                    <a:pt x="63581" y="47040"/>
                  </a:lnTo>
                  <a:lnTo>
                    <a:pt x="61871" y="34872"/>
                  </a:lnTo>
                  <a:lnTo>
                    <a:pt x="99924" y="22944"/>
                  </a:lnTo>
                  <a:close/>
                  <a:moveTo>
                    <a:pt x="61275" y="35071"/>
                  </a:moveTo>
                  <a:lnTo>
                    <a:pt x="62984" y="47398"/>
                  </a:lnTo>
                  <a:lnTo>
                    <a:pt x="40956" y="59327"/>
                  </a:lnTo>
                  <a:lnTo>
                    <a:pt x="32725" y="44058"/>
                  </a:lnTo>
                  <a:lnTo>
                    <a:pt x="61275" y="35071"/>
                  </a:lnTo>
                  <a:close/>
                  <a:moveTo>
                    <a:pt x="40678" y="60201"/>
                  </a:moveTo>
                  <a:lnTo>
                    <a:pt x="47556" y="72925"/>
                  </a:lnTo>
                  <a:lnTo>
                    <a:pt x="3658" y="80282"/>
                  </a:lnTo>
                  <a:lnTo>
                    <a:pt x="3658" y="80282"/>
                  </a:lnTo>
                  <a:lnTo>
                    <a:pt x="40678" y="60201"/>
                  </a:lnTo>
                  <a:close/>
                  <a:moveTo>
                    <a:pt x="57060" y="0"/>
                  </a:moveTo>
                  <a:lnTo>
                    <a:pt x="42427" y="7317"/>
                  </a:lnTo>
                  <a:lnTo>
                    <a:pt x="31930" y="43620"/>
                  </a:lnTo>
                  <a:lnTo>
                    <a:pt x="31890" y="43620"/>
                  </a:lnTo>
                  <a:lnTo>
                    <a:pt x="9305" y="34912"/>
                  </a:lnTo>
                  <a:lnTo>
                    <a:pt x="9106" y="35509"/>
                  </a:lnTo>
                  <a:lnTo>
                    <a:pt x="31890" y="44296"/>
                  </a:lnTo>
                  <a:lnTo>
                    <a:pt x="32089" y="44217"/>
                  </a:lnTo>
                  <a:lnTo>
                    <a:pt x="40399" y="59645"/>
                  </a:lnTo>
                  <a:lnTo>
                    <a:pt x="0" y="81514"/>
                  </a:lnTo>
                  <a:lnTo>
                    <a:pt x="48511" y="73403"/>
                  </a:lnTo>
                  <a:lnTo>
                    <a:pt x="41234" y="59883"/>
                  </a:lnTo>
                  <a:lnTo>
                    <a:pt x="63064" y="48074"/>
                  </a:lnTo>
                  <a:lnTo>
                    <a:pt x="63064" y="48113"/>
                  </a:lnTo>
                  <a:lnTo>
                    <a:pt x="104019" y="20995"/>
                  </a:lnTo>
                  <a:lnTo>
                    <a:pt x="104019" y="20995"/>
                  </a:lnTo>
                  <a:lnTo>
                    <a:pt x="61791" y="34236"/>
                  </a:lnTo>
                  <a:lnTo>
                    <a:pt x="5706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40" name="Google Shape;17440;p488"/>
            <p:cNvSpPr/>
            <p:nvPr/>
          </p:nvSpPr>
          <p:spPr>
            <a:xfrm>
              <a:off x="4215575" y="2341575"/>
              <a:ext cx="356875" cy="355900"/>
            </a:xfrm>
            <a:custGeom>
              <a:avLst/>
              <a:gdLst/>
              <a:ahLst/>
              <a:cxnLst/>
              <a:rect l="l" t="t" r="r" b="b"/>
              <a:pathLst>
                <a:path w="14275" h="14236" fill="none" extrusionOk="0">
                  <a:moveTo>
                    <a:pt x="14275" y="0"/>
                  </a:moveTo>
                  <a:lnTo>
                    <a:pt x="0" y="14235"/>
                  </a:lnTo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41" name="Google Shape;17441;p488"/>
            <p:cNvSpPr/>
            <p:nvPr/>
          </p:nvSpPr>
          <p:spPr>
            <a:xfrm>
              <a:off x="4191700" y="1243125"/>
              <a:ext cx="2214825" cy="1835075"/>
            </a:xfrm>
            <a:custGeom>
              <a:avLst/>
              <a:gdLst/>
              <a:ahLst/>
              <a:cxnLst/>
              <a:rect l="l" t="t" r="r" b="b"/>
              <a:pathLst>
                <a:path w="88593" h="73403" extrusionOk="0">
                  <a:moveTo>
                    <a:pt x="200" y="0"/>
                  </a:moveTo>
                  <a:lnTo>
                    <a:pt x="1" y="597"/>
                  </a:lnTo>
                  <a:lnTo>
                    <a:pt x="25807" y="7794"/>
                  </a:lnTo>
                  <a:lnTo>
                    <a:pt x="46364" y="47676"/>
                  </a:lnTo>
                  <a:lnTo>
                    <a:pt x="46483" y="47914"/>
                  </a:lnTo>
                  <a:lnTo>
                    <a:pt x="85411" y="35111"/>
                  </a:lnTo>
                  <a:lnTo>
                    <a:pt x="85411" y="35111"/>
                  </a:lnTo>
                  <a:lnTo>
                    <a:pt x="31175" y="72885"/>
                  </a:lnTo>
                  <a:lnTo>
                    <a:pt x="31572" y="73402"/>
                  </a:lnTo>
                  <a:lnTo>
                    <a:pt x="88552" y="33719"/>
                  </a:lnTo>
                  <a:lnTo>
                    <a:pt x="88592" y="33640"/>
                  </a:lnTo>
                  <a:lnTo>
                    <a:pt x="88592" y="33520"/>
                  </a:lnTo>
                  <a:lnTo>
                    <a:pt x="88513" y="33480"/>
                  </a:lnTo>
                  <a:lnTo>
                    <a:pt x="88393" y="33441"/>
                  </a:lnTo>
                  <a:lnTo>
                    <a:pt x="46802" y="47159"/>
                  </a:lnTo>
                  <a:lnTo>
                    <a:pt x="26284" y="7237"/>
                  </a:lnTo>
                  <a:lnTo>
                    <a:pt x="20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42" name="Google Shape;17442;p488"/>
            <p:cNvSpPr/>
            <p:nvPr/>
          </p:nvSpPr>
          <p:spPr>
            <a:xfrm>
              <a:off x="4516775" y="2272975"/>
              <a:ext cx="128250" cy="128250"/>
            </a:xfrm>
            <a:custGeom>
              <a:avLst/>
              <a:gdLst/>
              <a:ahLst/>
              <a:cxnLst/>
              <a:rect l="l" t="t" r="r" b="b"/>
              <a:pathLst>
                <a:path w="5130" h="5130" extrusionOk="0">
                  <a:moveTo>
                    <a:pt x="2306" y="0"/>
                  </a:moveTo>
                  <a:lnTo>
                    <a:pt x="2028" y="40"/>
                  </a:lnTo>
                  <a:lnTo>
                    <a:pt x="1790" y="120"/>
                  </a:lnTo>
                  <a:lnTo>
                    <a:pt x="1551" y="199"/>
                  </a:lnTo>
                  <a:lnTo>
                    <a:pt x="1352" y="279"/>
                  </a:lnTo>
                  <a:lnTo>
                    <a:pt x="1114" y="438"/>
                  </a:lnTo>
                  <a:lnTo>
                    <a:pt x="756" y="756"/>
                  </a:lnTo>
                  <a:lnTo>
                    <a:pt x="438" y="1114"/>
                  </a:lnTo>
                  <a:lnTo>
                    <a:pt x="279" y="1352"/>
                  </a:lnTo>
                  <a:lnTo>
                    <a:pt x="199" y="1551"/>
                  </a:lnTo>
                  <a:lnTo>
                    <a:pt x="120" y="1790"/>
                  </a:lnTo>
                  <a:lnTo>
                    <a:pt x="40" y="2028"/>
                  </a:lnTo>
                  <a:lnTo>
                    <a:pt x="0" y="2307"/>
                  </a:lnTo>
                  <a:lnTo>
                    <a:pt x="0" y="2545"/>
                  </a:lnTo>
                  <a:lnTo>
                    <a:pt x="0" y="2824"/>
                  </a:lnTo>
                  <a:lnTo>
                    <a:pt x="40" y="3062"/>
                  </a:lnTo>
                  <a:lnTo>
                    <a:pt x="120" y="3341"/>
                  </a:lnTo>
                  <a:lnTo>
                    <a:pt x="199" y="3579"/>
                  </a:lnTo>
                  <a:lnTo>
                    <a:pt x="279" y="3778"/>
                  </a:lnTo>
                  <a:lnTo>
                    <a:pt x="438" y="4017"/>
                  </a:lnTo>
                  <a:lnTo>
                    <a:pt x="756" y="4374"/>
                  </a:lnTo>
                  <a:lnTo>
                    <a:pt x="1114" y="4692"/>
                  </a:lnTo>
                  <a:lnTo>
                    <a:pt x="1352" y="4812"/>
                  </a:lnTo>
                  <a:lnTo>
                    <a:pt x="1551" y="4931"/>
                  </a:lnTo>
                  <a:lnTo>
                    <a:pt x="1790" y="5011"/>
                  </a:lnTo>
                  <a:lnTo>
                    <a:pt x="2028" y="5090"/>
                  </a:lnTo>
                  <a:lnTo>
                    <a:pt x="2306" y="5130"/>
                  </a:lnTo>
                  <a:lnTo>
                    <a:pt x="2823" y="5130"/>
                  </a:lnTo>
                  <a:lnTo>
                    <a:pt x="3102" y="5090"/>
                  </a:lnTo>
                  <a:lnTo>
                    <a:pt x="3340" y="5011"/>
                  </a:lnTo>
                  <a:lnTo>
                    <a:pt x="3579" y="4931"/>
                  </a:lnTo>
                  <a:lnTo>
                    <a:pt x="3778" y="4812"/>
                  </a:lnTo>
                  <a:lnTo>
                    <a:pt x="4016" y="4692"/>
                  </a:lnTo>
                  <a:lnTo>
                    <a:pt x="4374" y="4374"/>
                  </a:lnTo>
                  <a:lnTo>
                    <a:pt x="4692" y="4017"/>
                  </a:lnTo>
                  <a:lnTo>
                    <a:pt x="4812" y="3778"/>
                  </a:lnTo>
                  <a:lnTo>
                    <a:pt x="4931" y="3579"/>
                  </a:lnTo>
                  <a:lnTo>
                    <a:pt x="5010" y="3341"/>
                  </a:lnTo>
                  <a:lnTo>
                    <a:pt x="5090" y="3062"/>
                  </a:lnTo>
                  <a:lnTo>
                    <a:pt x="5130" y="2824"/>
                  </a:lnTo>
                  <a:lnTo>
                    <a:pt x="5130" y="2545"/>
                  </a:lnTo>
                  <a:lnTo>
                    <a:pt x="5130" y="2307"/>
                  </a:lnTo>
                  <a:lnTo>
                    <a:pt x="5090" y="2028"/>
                  </a:lnTo>
                  <a:lnTo>
                    <a:pt x="5010" y="1790"/>
                  </a:lnTo>
                  <a:lnTo>
                    <a:pt x="4931" y="1551"/>
                  </a:lnTo>
                  <a:lnTo>
                    <a:pt x="4812" y="1352"/>
                  </a:lnTo>
                  <a:lnTo>
                    <a:pt x="4692" y="1114"/>
                  </a:lnTo>
                  <a:lnTo>
                    <a:pt x="4374" y="756"/>
                  </a:lnTo>
                  <a:lnTo>
                    <a:pt x="4016" y="438"/>
                  </a:lnTo>
                  <a:lnTo>
                    <a:pt x="3778" y="279"/>
                  </a:lnTo>
                  <a:lnTo>
                    <a:pt x="3579" y="199"/>
                  </a:lnTo>
                  <a:lnTo>
                    <a:pt x="3340" y="120"/>
                  </a:lnTo>
                  <a:lnTo>
                    <a:pt x="3102" y="40"/>
                  </a:lnTo>
                  <a:lnTo>
                    <a:pt x="282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43" name="Google Shape;17443;p488"/>
            <p:cNvSpPr/>
            <p:nvPr/>
          </p:nvSpPr>
          <p:spPr>
            <a:xfrm>
              <a:off x="4130075" y="2611950"/>
              <a:ext cx="172000" cy="172000"/>
            </a:xfrm>
            <a:custGeom>
              <a:avLst/>
              <a:gdLst/>
              <a:ahLst/>
              <a:cxnLst/>
              <a:rect l="l" t="t" r="r" b="b"/>
              <a:pathLst>
                <a:path w="6880" h="6880" extrusionOk="0">
                  <a:moveTo>
                    <a:pt x="3062" y="1"/>
                  </a:moveTo>
                  <a:lnTo>
                    <a:pt x="2744" y="80"/>
                  </a:lnTo>
                  <a:lnTo>
                    <a:pt x="2386" y="160"/>
                  </a:lnTo>
                  <a:lnTo>
                    <a:pt x="2108" y="279"/>
                  </a:lnTo>
                  <a:lnTo>
                    <a:pt x="1790" y="398"/>
                  </a:lnTo>
                  <a:lnTo>
                    <a:pt x="1512" y="597"/>
                  </a:lnTo>
                  <a:lnTo>
                    <a:pt x="1233" y="796"/>
                  </a:lnTo>
                  <a:lnTo>
                    <a:pt x="995" y="995"/>
                  </a:lnTo>
                  <a:lnTo>
                    <a:pt x="796" y="1233"/>
                  </a:lnTo>
                  <a:lnTo>
                    <a:pt x="597" y="1512"/>
                  </a:lnTo>
                  <a:lnTo>
                    <a:pt x="398" y="1790"/>
                  </a:lnTo>
                  <a:lnTo>
                    <a:pt x="279" y="2108"/>
                  </a:lnTo>
                  <a:lnTo>
                    <a:pt x="160" y="2426"/>
                  </a:lnTo>
                  <a:lnTo>
                    <a:pt x="80" y="2744"/>
                  </a:lnTo>
                  <a:lnTo>
                    <a:pt x="1" y="3062"/>
                  </a:lnTo>
                  <a:lnTo>
                    <a:pt x="1" y="3420"/>
                  </a:lnTo>
                  <a:lnTo>
                    <a:pt x="1" y="3778"/>
                  </a:lnTo>
                  <a:lnTo>
                    <a:pt x="80" y="4136"/>
                  </a:lnTo>
                  <a:lnTo>
                    <a:pt x="160" y="4454"/>
                  </a:lnTo>
                  <a:lnTo>
                    <a:pt x="279" y="4772"/>
                  </a:lnTo>
                  <a:lnTo>
                    <a:pt x="398" y="5090"/>
                  </a:lnTo>
                  <a:lnTo>
                    <a:pt x="597" y="5369"/>
                  </a:lnTo>
                  <a:lnTo>
                    <a:pt x="796" y="5607"/>
                  </a:lnTo>
                  <a:lnTo>
                    <a:pt x="995" y="5846"/>
                  </a:lnTo>
                  <a:lnTo>
                    <a:pt x="1233" y="6084"/>
                  </a:lnTo>
                  <a:lnTo>
                    <a:pt x="1512" y="6283"/>
                  </a:lnTo>
                  <a:lnTo>
                    <a:pt x="1790" y="6442"/>
                  </a:lnTo>
                  <a:lnTo>
                    <a:pt x="2108" y="6601"/>
                  </a:lnTo>
                  <a:lnTo>
                    <a:pt x="2386" y="6721"/>
                  </a:lnTo>
                  <a:lnTo>
                    <a:pt x="2744" y="6800"/>
                  </a:lnTo>
                  <a:lnTo>
                    <a:pt x="3062" y="6840"/>
                  </a:lnTo>
                  <a:lnTo>
                    <a:pt x="3420" y="6880"/>
                  </a:lnTo>
                  <a:lnTo>
                    <a:pt x="3778" y="6840"/>
                  </a:lnTo>
                  <a:lnTo>
                    <a:pt x="4136" y="6800"/>
                  </a:lnTo>
                  <a:lnTo>
                    <a:pt x="4454" y="6721"/>
                  </a:lnTo>
                  <a:lnTo>
                    <a:pt x="4772" y="6601"/>
                  </a:lnTo>
                  <a:lnTo>
                    <a:pt x="5050" y="6442"/>
                  </a:lnTo>
                  <a:lnTo>
                    <a:pt x="5329" y="6283"/>
                  </a:lnTo>
                  <a:lnTo>
                    <a:pt x="5607" y="6084"/>
                  </a:lnTo>
                  <a:lnTo>
                    <a:pt x="5846" y="5846"/>
                  </a:lnTo>
                  <a:lnTo>
                    <a:pt x="6084" y="5607"/>
                  </a:lnTo>
                  <a:lnTo>
                    <a:pt x="6283" y="5369"/>
                  </a:lnTo>
                  <a:lnTo>
                    <a:pt x="6442" y="5090"/>
                  </a:lnTo>
                  <a:lnTo>
                    <a:pt x="6601" y="4772"/>
                  </a:lnTo>
                  <a:lnTo>
                    <a:pt x="6720" y="4454"/>
                  </a:lnTo>
                  <a:lnTo>
                    <a:pt x="6800" y="4136"/>
                  </a:lnTo>
                  <a:lnTo>
                    <a:pt x="6840" y="3778"/>
                  </a:lnTo>
                  <a:lnTo>
                    <a:pt x="6880" y="3420"/>
                  </a:lnTo>
                  <a:lnTo>
                    <a:pt x="6840" y="3062"/>
                  </a:lnTo>
                  <a:lnTo>
                    <a:pt x="6800" y="2744"/>
                  </a:lnTo>
                  <a:lnTo>
                    <a:pt x="6720" y="2426"/>
                  </a:lnTo>
                  <a:lnTo>
                    <a:pt x="6601" y="2108"/>
                  </a:lnTo>
                  <a:lnTo>
                    <a:pt x="6442" y="1790"/>
                  </a:lnTo>
                  <a:lnTo>
                    <a:pt x="6283" y="1512"/>
                  </a:lnTo>
                  <a:lnTo>
                    <a:pt x="6084" y="1233"/>
                  </a:lnTo>
                  <a:lnTo>
                    <a:pt x="5846" y="995"/>
                  </a:lnTo>
                  <a:lnTo>
                    <a:pt x="5607" y="796"/>
                  </a:lnTo>
                  <a:lnTo>
                    <a:pt x="5329" y="597"/>
                  </a:lnTo>
                  <a:lnTo>
                    <a:pt x="5050" y="398"/>
                  </a:lnTo>
                  <a:lnTo>
                    <a:pt x="4772" y="279"/>
                  </a:lnTo>
                  <a:lnTo>
                    <a:pt x="4454" y="160"/>
                  </a:lnTo>
                  <a:lnTo>
                    <a:pt x="4136" y="80"/>
                  </a:lnTo>
                  <a:lnTo>
                    <a:pt x="377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44" name="Google Shape;17444;p488"/>
            <p:cNvSpPr/>
            <p:nvPr/>
          </p:nvSpPr>
          <p:spPr>
            <a:xfrm>
              <a:off x="4800075" y="1388250"/>
              <a:ext cx="85525" cy="85525"/>
            </a:xfrm>
            <a:custGeom>
              <a:avLst/>
              <a:gdLst/>
              <a:ahLst/>
              <a:cxnLst/>
              <a:rect l="l" t="t" r="r" b="b"/>
              <a:pathLst>
                <a:path w="3421" h="3421" extrusionOk="0">
                  <a:moveTo>
                    <a:pt x="1353" y="1"/>
                  </a:moveTo>
                  <a:lnTo>
                    <a:pt x="1034" y="120"/>
                  </a:lnTo>
                  <a:lnTo>
                    <a:pt x="756" y="279"/>
                  </a:lnTo>
                  <a:lnTo>
                    <a:pt x="478" y="478"/>
                  </a:lnTo>
                  <a:lnTo>
                    <a:pt x="279" y="756"/>
                  </a:lnTo>
                  <a:lnTo>
                    <a:pt x="120" y="1034"/>
                  </a:lnTo>
                  <a:lnTo>
                    <a:pt x="40" y="1353"/>
                  </a:lnTo>
                  <a:lnTo>
                    <a:pt x="1" y="1710"/>
                  </a:lnTo>
                  <a:lnTo>
                    <a:pt x="40" y="2028"/>
                  </a:lnTo>
                  <a:lnTo>
                    <a:pt x="120" y="2386"/>
                  </a:lnTo>
                  <a:lnTo>
                    <a:pt x="279" y="2665"/>
                  </a:lnTo>
                  <a:lnTo>
                    <a:pt x="478" y="2903"/>
                  </a:lnTo>
                  <a:lnTo>
                    <a:pt x="756" y="3142"/>
                  </a:lnTo>
                  <a:lnTo>
                    <a:pt x="1034" y="3301"/>
                  </a:lnTo>
                  <a:lnTo>
                    <a:pt x="1353" y="3380"/>
                  </a:lnTo>
                  <a:lnTo>
                    <a:pt x="1710" y="3420"/>
                  </a:lnTo>
                  <a:lnTo>
                    <a:pt x="2068" y="3380"/>
                  </a:lnTo>
                  <a:lnTo>
                    <a:pt x="2386" y="3301"/>
                  </a:lnTo>
                  <a:lnTo>
                    <a:pt x="2665" y="3142"/>
                  </a:lnTo>
                  <a:lnTo>
                    <a:pt x="2943" y="2903"/>
                  </a:lnTo>
                  <a:lnTo>
                    <a:pt x="3142" y="2665"/>
                  </a:lnTo>
                  <a:lnTo>
                    <a:pt x="3301" y="2386"/>
                  </a:lnTo>
                  <a:lnTo>
                    <a:pt x="3380" y="2028"/>
                  </a:lnTo>
                  <a:lnTo>
                    <a:pt x="3420" y="1710"/>
                  </a:lnTo>
                  <a:lnTo>
                    <a:pt x="3380" y="1353"/>
                  </a:lnTo>
                  <a:lnTo>
                    <a:pt x="3301" y="1034"/>
                  </a:lnTo>
                  <a:lnTo>
                    <a:pt x="3142" y="756"/>
                  </a:lnTo>
                  <a:lnTo>
                    <a:pt x="2943" y="478"/>
                  </a:lnTo>
                  <a:lnTo>
                    <a:pt x="2665" y="279"/>
                  </a:lnTo>
                  <a:lnTo>
                    <a:pt x="2386" y="120"/>
                  </a:lnTo>
                  <a:lnTo>
                    <a:pt x="206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45" name="Google Shape;17445;p488"/>
            <p:cNvSpPr/>
            <p:nvPr/>
          </p:nvSpPr>
          <p:spPr>
            <a:xfrm>
              <a:off x="5087375" y="1151675"/>
              <a:ext cx="214725" cy="214725"/>
            </a:xfrm>
            <a:custGeom>
              <a:avLst/>
              <a:gdLst/>
              <a:ahLst/>
              <a:cxnLst/>
              <a:rect l="l" t="t" r="r" b="b"/>
              <a:pathLst>
                <a:path w="8589" h="8589" extrusionOk="0">
                  <a:moveTo>
                    <a:pt x="3857" y="0"/>
                  </a:moveTo>
                  <a:lnTo>
                    <a:pt x="3459" y="80"/>
                  </a:lnTo>
                  <a:lnTo>
                    <a:pt x="3022" y="199"/>
                  </a:lnTo>
                  <a:lnTo>
                    <a:pt x="2624" y="318"/>
                  </a:lnTo>
                  <a:lnTo>
                    <a:pt x="2266" y="517"/>
                  </a:lnTo>
                  <a:lnTo>
                    <a:pt x="1909" y="716"/>
                  </a:lnTo>
                  <a:lnTo>
                    <a:pt x="1591" y="994"/>
                  </a:lnTo>
                  <a:lnTo>
                    <a:pt x="1272" y="1272"/>
                  </a:lnTo>
                  <a:lnTo>
                    <a:pt x="994" y="1551"/>
                  </a:lnTo>
                  <a:lnTo>
                    <a:pt x="756" y="1909"/>
                  </a:lnTo>
                  <a:lnTo>
                    <a:pt x="517" y="2227"/>
                  </a:lnTo>
                  <a:lnTo>
                    <a:pt x="358" y="2624"/>
                  </a:lnTo>
                  <a:lnTo>
                    <a:pt x="199" y="3022"/>
                  </a:lnTo>
                  <a:lnTo>
                    <a:pt x="80" y="3420"/>
                  </a:lnTo>
                  <a:lnTo>
                    <a:pt x="40" y="3857"/>
                  </a:lnTo>
                  <a:lnTo>
                    <a:pt x="0" y="4294"/>
                  </a:lnTo>
                  <a:lnTo>
                    <a:pt x="40" y="4732"/>
                  </a:lnTo>
                  <a:lnTo>
                    <a:pt x="80" y="5169"/>
                  </a:lnTo>
                  <a:lnTo>
                    <a:pt x="199" y="5567"/>
                  </a:lnTo>
                  <a:lnTo>
                    <a:pt x="358" y="5964"/>
                  </a:lnTo>
                  <a:lnTo>
                    <a:pt x="517" y="6322"/>
                  </a:lnTo>
                  <a:lnTo>
                    <a:pt x="756" y="6680"/>
                  </a:lnTo>
                  <a:lnTo>
                    <a:pt x="994" y="7038"/>
                  </a:lnTo>
                  <a:lnTo>
                    <a:pt x="1272" y="7316"/>
                  </a:lnTo>
                  <a:lnTo>
                    <a:pt x="1591" y="7595"/>
                  </a:lnTo>
                  <a:lnTo>
                    <a:pt x="1909" y="7833"/>
                  </a:lnTo>
                  <a:lnTo>
                    <a:pt x="2266" y="8072"/>
                  </a:lnTo>
                  <a:lnTo>
                    <a:pt x="2624" y="8231"/>
                  </a:lnTo>
                  <a:lnTo>
                    <a:pt x="3022" y="8390"/>
                  </a:lnTo>
                  <a:lnTo>
                    <a:pt x="3459" y="8509"/>
                  </a:lnTo>
                  <a:lnTo>
                    <a:pt x="3857" y="8549"/>
                  </a:lnTo>
                  <a:lnTo>
                    <a:pt x="4294" y="8589"/>
                  </a:lnTo>
                  <a:lnTo>
                    <a:pt x="4732" y="8549"/>
                  </a:lnTo>
                  <a:lnTo>
                    <a:pt x="5169" y="8509"/>
                  </a:lnTo>
                  <a:lnTo>
                    <a:pt x="5567" y="8390"/>
                  </a:lnTo>
                  <a:lnTo>
                    <a:pt x="5964" y="8231"/>
                  </a:lnTo>
                  <a:lnTo>
                    <a:pt x="6362" y="8072"/>
                  </a:lnTo>
                  <a:lnTo>
                    <a:pt x="6720" y="7833"/>
                  </a:lnTo>
                  <a:lnTo>
                    <a:pt x="7038" y="7595"/>
                  </a:lnTo>
                  <a:lnTo>
                    <a:pt x="7356" y="7316"/>
                  </a:lnTo>
                  <a:lnTo>
                    <a:pt x="7634" y="7038"/>
                  </a:lnTo>
                  <a:lnTo>
                    <a:pt x="7873" y="6680"/>
                  </a:lnTo>
                  <a:lnTo>
                    <a:pt x="8072" y="6322"/>
                  </a:lnTo>
                  <a:lnTo>
                    <a:pt x="8271" y="5964"/>
                  </a:lnTo>
                  <a:lnTo>
                    <a:pt x="8390" y="5567"/>
                  </a:lnTo>
                  <a:lnTo>
                    <a:pt x="8509" y="5169"/>
                  </a:lnTo>
                  <a:lnTo>
                    <a:pt x="8589" y="4732"/>
                  </a:lnTo>
                  <a:lnTo>
                    <a:pt x="8589" y="4294"/>
                  </a:lnTo>
                  <a:lnTo>
                    <a:pt x="8589" y="3857"/>
                  </a:lnTo>
                  <a:lnTo>
                    <a:pt x="8509" y="3420"/>
                  </a:lnTo>
                  <a:lnTo>
                    <a:pt x="8390" y="3022"/>
                  </a:lnTo>
                  <a:lnTo>
                    <a:pt x="8271" y="2624"/>
                  </a:lnTo>
                  <a:lnTo>
                    <a:pt x="8072" y="2227"/>
                  </a:lnTo>
                  <a:lnTo>
                    <a:pt x="7873" y="1909"/>
                  </a:lnTo>
                  <a:lnTo>
                    <a:pt x="7634" y="1551"/>
                  </a:lnTo>
                  <a:lnTo>
                    <a:pt x="7356" y="1272"/>
                  </a:lnTo>
                  <a:lnTo>
                    <a:pt x="7038" y="994"/>
                  </a:lnTo>
                  <a:lnTo>
                    <a:pt x="6720" y="716"/>
                  </a:lnTo>
                  <a:lnTo>
                    <a:pt x="6362" y="517"/>
                  </a:lnTo>
                  <a:lnTo>
                    <a:pt x="5964" y="318"/>
                  </a:lnTo>
                  <a:lnTo>
                    <a:pt x="5567" y="199"/>
                  </a:lnTo>
                  <a:lnTo>
                    <a:pt x="5169" y="80"/>
                  </a:lnTo>
                  <a:lnTo>
                    <a:pt x="473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46" name="Google Shape;17446;p488"/>
            <p:cNvSpPr/>
            <p:nvPr/>
          </p:nvSpPr>
          <p:spPr>
            <a:xfrm>
              <a:off x="4108200" y="1164575"/>
              <a:ext cx="172000" cy="172000"/>
            </a:xfrm>
            <a:custGeom>
              <a:avLst/>
              <a:gdLst/>
              <a:ahLst/>
              <a:cxnLst/>
              <a:rect l="l" t="t" r="r" b="b"/>
              <a:pathLst>
                <a:path w="6880" h="6880" extrusionOk="0">
                  <a:moveTo>
                    <a:pt x="3102" y="1"/>
                  </a:moveTo>
                  <a:lnTo>
                    <a:pt x="2744" y="80"/>
                  </a:lnTo>
                  <a:lnTo>
                    <a:pt x="2426" y="160"/>
                  </a:lnTo>
                  <a:lnTo>
                    <a:pt x="2108" y="279"/>
                  </a:lnTo>
                  <a:lnTo>
                    <a:pt x="1790" y="399"/>
                  </a:lnTo>
                  <a:lnTo>
                    <a:pt x="1512" y="597"/>
                  </a:lnTo>
                  <a:lnTo>
                    <a:pt x="1273" y="796"/>
                  </a:lnTo>
                  <a:lnTo>
                    <a:pt x="995" y="995"/>
                  </a:lnTo>
                  <a:lnTo>
                    <a:pt x="796" y="1234"/>
                  </a:lnTo>
                  <a:lnTo>
                    <a:pt x="597" y="1512"/>
                  </a:lnTo>
                  <a:lnTo>
                    <a:pt x="438" y="1790"/>
                  </a:lnTo>
                  <a:lnTo>
                    <a:pt x="279" y="2108"/>
                  </a:lnTo>
                  <a:lnTo>
                    <a:pt x="160" y="2426"/>
                  </a:lnTo>
                  <a:lnTo>
                    <a:pt x="80" y="2745"/>
                  </a:lnTo>
                  <a:lnTo>
                    <a:pt x="41" y="3063"/>
                  </a:lnTo>
                  <a:lnTo>
                    <a:pt x="1" y="3421"/>
                  </a:lnTo>
                  <a:lnTo>
                    <a:pt x="41" y="3778"/>
                  </a:lnTo>
                  <a:lnTo>
                    <a:pt x="80" y="4136"/>
                  </a:lnTo>
                  <a:lnTo>
                    <a:pt x="160" y="4454"/>
                  </a:lnTo>
                  <a:lnTo>
                    <a:pt x="279" y="4772"/>
                  </a:lnTo>
                  <a:lnTo>
                    <a:pt x="438" y="5051"/>
                  </a:lnTo>
                  <a:lnTo>
                    <a:pt x="597" y="5369"/>
                  </a:lnTo>
                  <a:lnTo>
                    <a:pt x="796" y="5607"/>
                  </a:lnTo>
                  <a:lnTo>
                    <a:pt x="995" y="5846"/>
                  </a:lnTo>
                  <a:lnTo>
                    <a:pt x="1273" y="6085"/>
                  </a:lnTo>
                  <a:lnTo>
                    <a:pt x="1512" y="6283"/>
                  </a:lnTo>
                  <a:lnTo>
                    <a:pt x="1790" y="6443"/>
                  </a:lnTo>
                  <a:lnTo>
                    <a:pt x="2108" y="6602"/>
                  </a:lnTo>
                  <a:lnTo>
                    <a:pt x="2426" y="6721"/>
                  </a:lnTo>
                  <a:lnTo>
                    <a:pt x="2744" y="6800"/>
                  </a:lnTo>
                  <a:lnTo>
                    <a:pt x="3102" y="6840"/>
                  </a:lnTo>
                  <a:lnTo>
                    <a:pt x="3460" y="6880"/>
                  </a:lnTo>
                  <a:lnTo>
                    <a:pt x="3778" y="6840"/>
                  </a:lnTo>
                  <a:lnTo>
                    <a:pt x="4136" y="6800"/>
                  </a:lnTo>
                  <a:lnTo>
                    <a:pt x="4454" y="6721"/>
                  </a:lnTo>
                  <a:lnTo>
                    <a:pt x="4772" y="6602"/>
                  </a:lnTo>
                  <a:lnTo>
                    <a:pt x="5090" y="6443"/>
                  </a:lnTo>
                  <a:lnTo>
                    <a:pt x="5369" y="6283"/>
                  </a:lnTo>
                  <a:lnTo>
                    <a:pt x="5647" y="6085"/>
                  </a:lnTo>
                  <a:lnTo>
                    <a:pt x="5886" y="5846"/>
                  </a:lnTo>
                  <a:lnTo>
                    <a:pt x="6084" y="5607"/>
                  </a:lnTo>
                  <a:lnTo>
                    <a:pt x="6283" y="5369"/>
                  </a:lnTo>
                  <a:lnTo>
                    <a:pt x="6482" y="5051"/>
                  </a:lnTo>
                  <a:lnTo>
                    <a:pt x="6601" y="4772"/>
                  </a:lnTo>
                  <a:lnTo>
                    <a:pt x="6721" y="4454"/>
                  </a:lnTo>
                  <a:lnTo>
                    <a:pt x="6800" y="4136"/>
                  </a:lnTo>
                  <a:lnTo>
                    <a:pt x="6880" y="3778"/>
                  </a:lnTo>
                  <a:lnTo>
                    <a:pt x="6880" y="3421"/>
                  </a:lnTo>
                  <a:lnTo>
                    <a:pt x="6880" y="3063"/>
                  </a:lnTo>
                  <a:lnTo>
                    <a:pt x="6800" y="2745"/>
                  </a:lnTo>
                  <a:lnTo>
                    <a:pt x="6721" y="2426"/>
                  </a:lnTo>
                  <a:lnTo>
                    <a:pt x="6601" y="2108"/>
                  </a:lnTo>
                  <a:lnTo>
                    <a:pt x="6482" y="1790"/>
                  </a:lnTo>
                  <a:lnTo>
                    <a:pt x="6283" y="1512"/>
                  </a:lnTo>
                  <a:lnTo>
                    <a:pt x="6084" y="1234"/>
                  </a:lnTo>
                  <a:lnTo>
                    <a:pt x="5886" y="995"/>
                  </a:lnTo>
                  <a:lnTo>
                    <a:pt x="5647" y="796"/>
                  </a:lnTo>
                  <a:lnTo>
                    <a:pt x="5369" y="597"/>
                  </a:lnTo>
                  <a:lnTo>
                    <a:pt x="5090" y="399"/>
                  </a:lnTo>
                  <a:lnTo>
                    <a:pt x="4772" y="279"/>
                  </a:lnTo>
                  <a:lnTo>
                    <a:pt x="4454" y="160"/>
                  </a:lnTo>
                  <a:lnTo>
                    <a:pt x="4136" y="80"/>
                  </a:lnTo>
                  <a:lnTo>
                    <a:pt x="377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47" name="Google Shape;17447;p488"/>
            <p:cNvSpPr/>
            <p:nvPr/>
          </p:nvSpPr>
          <p:spPr>
            <a:xfrm>
              <a:off x="5272250" y="2345550"/>
              <a:ext cx="172000" cy="172000"/>
            </a:xfrm>
            <a:custGeom>
              <a:avLst/>
              <a:gdLst/>
              <a:ahLst/>
              <a:cxnLst/>
              <a:rect l="l" t="t" r="r" b="b"/>
              <a:pathLst>
                <a:path w="6880" h="6880" extrusionOk="0">
                  <a:moveTo>
                    <a:pt x="3102" y="0"/>
                  </a:moveTo>
                  <a:lnTo>
                    <a:pt x="2744" y="80"/>
                  </a:lnTo>
                  <a:lnTo>
                    <a:pt x="2426" y="159"/>
                  </a:lnTo>
                  <a:lnTo>
                    <a:pt x="2108" y="278"/>
                  </a:lnTo>
                  <a:lnTo>
                    <a:pt x="1790" y="398"/>
                  </a:lnTo>
                  <a:lnTo>
                    <a:pt x="1512" y="597"/>
                  </a:lnTo>
                  <a:lnTo>
                    <a:pt x="1273" y="795"/>
                  </a:lnTo>
                  <a:lnTo>
                    <a:pt x="995" y="994"/>
                  </a:lnTo>
                  <a:lnTo>
                    <a:pt x="796" y="1233"/>
                  </a:lnTo>
                  <a:lnTo>
                    <a:pt x="597" y="1511"/>
                  </a:lnTo>
                  <a:lnTo>
                    <a:pt x="398" y="1789"/>
                  </a:lnTo>
                  <a:lnTo>
                    <a:pt x="279" y="2108"/>
                  </a:lnTo>
                  <a:lnTo>
                    <a:pt x="160" y="2426"/>
                  </a:lnTo>
                  <a:lnTo>
                    <a:pt x="80" y="2744"/>
                  </a:lnTo>
                  <a:lnTo>
                    <a:pt x="41" y="3102"/>
                  </a:lnTo>
                  <a:lnTo>
                    <a:pt x="1" y="3420"/>
                  </a:lnTo>
                  <a:lnTo>
                    <a:pt x="41" y="3778"/>
                  </a:lnTo>
                  <a:lnTo>
                    <a:pt x="80" y="4135"/>
                  </a:lnTo>
                  <a:lnTo>
                    <a:pt x="160" y="4454"/>
                  </a:lnTo>
                  <a:lnTo>
                    <a:pt x="279" y="4772"/>
                  </a:lnTo>
                  <a:lnTo>
                    <a:pt x="398" y="5090"/>
                  </a:lnTo>
                  <a:lnTo>
                    <a:pt x="597" y="5368"/>
                  </a:lnTo>
                  <a:lnTo>
                    <a:pt x="796" y="5607"/>
                  </a:lnTo>
                  <a:lnTo>
                    <a:pt x="995" y="5885"/>
                  </a:lnTo>
                  <a:lnTo>
                    <a:pt x="1273" y="6084"/>
                  </a:lnTo>
                  <a:lnTo>
                    <a:pt x="1512" y="6283"/>
                  </a:lnTo>
                  <a:lnTo>
                    <a:pt x="1790" y="6442"/>
                  </a:lnTo>
                  <a:lnTo>
                    <a:pt x="2108" y="6601"/>
                  </a:lnTo>
                  <a:lnTo>
                    <a:pt x="2426" y="6720"/>
                  </a:lnTo>
                  <a:lnTo>
                    <a:pt x="2744" y="6800"/>
                  </a:lnTo>
                  <a:lnTo>
                    <a:pt x="3102" y="6839"/>
                  </a:lnTo>
                  <a:lnTo>
                    <a:pt x="3420" y="6879"/>
                  </a:lnTo>
                  <a:lnTo>
                    <a:pt x="3778" y="6839"/>
                  </a:lnTo>
                  <a:lnTo>
                    <a:pt x="4136" y="6800"/>
                  </a:lnTo>
                  <a:lnTo>
                    <a:pt x="4454" y="6720"/>
                  </a:lnTo>
                  <a:lnTo>
                    <a:pt x="4772" y="6601"/>
                  </a:lnTo>
                  <a:lnTo>
                    <a:pt x="5090" y="6442"/>
                  </a:lnTo>
                  <a:lnTo>
                    <a:pt x="5369" y="6283"/>
                  </a:lnTo>
                  <a:lnTo>
                    <a:pt x="5607" y="6084"/>
                  </a:lnTo>
                  <a:lnTo>
                    <a:pt x="5886" y="5885"/>
                  </a:lnTo>
                  <a:lnTo>
                    <a:pt x="6085" y="5607"/>
                  </a:lnTo>
                  <a:lnTo>
                    <a:pt x="6283" y="5368"/>
                  </a:lnTo>
                  <a:lnTo>
                    <a:pt x="6442" y="5090"/>
                  </a:lnTo>
                  <a:lnTo>
                    <a:pt x="6601" y="4772"/>
                  </a:lnTo>
                  <a:lnTo>
                    <a:pt x="6721" y="4454"/>
                  </a:lnTo>
                  <a:lnTo>
                    <a:pt x="6800" y="4135"/>
                  </a:lnTo>
                  <a:lnTo>
                    <a:pt x="6840" y="3778"/>
                  </a:lnTo>
                  <a:lnTo>
                    <a:pt x="6880" y="3420"/>
                  </a:lnTo>
                  <a:lnTo>
                    <a:pt x="6840" y="3102"/>
                  </a:lnTo>
                  <a:lnTo>
                    <a:pt x="6800" y="2744"/>
                  </a:lnTo>
                  <a:lnTo>
                    <a:pt x="6721" y="2426"/>
                  </a:lnTo>
                  <a:lnTo>
                    <a:pt x="6601" y="2108"/>
                  </a:lnTo>
                  <a:lnTo>
                    <a:pt x="6442" y="1789"/>
                  </a:lnTo>
                  <a:lnTo>
                    <a:pt x="6283" y="1511"/>
                  </a:lnTo>
                  <a:lnTo>
                    <a:pt x="6085" y="1233"/>
                  </a:lnTo>
                  <a:lnTo>
                    <a:pt x="5886" y="994"/>
                  </a:lnTo>
                  <a:lnTo>
                    <a:pt x="5607" y="795"/>
                  </a:lnTo>
                  <a:lnTo>
                    <a:pt x="5369" y="597"/>
                  </a:lnTo>
                  <a:lnTo>
                    <a:pt x="5090" y="398"/>
                  </a:lnTo>
                  <a:lnTo>
                    <a:pt x="4772" y="278"/>
                  </a:lnTo>
                  <a:lnTo>
                    <a:pt x="4454" y="159"/>
                  </a:lnTo>
                  <a:lnTo>
                    <a:pt x="4136" y="80"/>
                  </a:lnTo>
                  <a:lnTo>
                    <a:pt x="377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48" name="Google Shape;17448;p488"/>
            <p:cNvSpPr/>
            <p:nvPr/>
          </p:nvSpPr>
          <p:spPr>
            <a:xfrm>
              <a:off x="6332925" y="2049300"/>
              <a:ext cx="86500" cy="85525"/>
            </a:xfrm>
            <a:custGeom>
              <a:avLst/>
              <a:gdLst/>
              <a:ahLst/>
              <a:cxnLst/>
              <a:rect l="l" t="t" r="r" b="b"/>
              <a:pathLst>
                <a:path w="3460" h="3421" extrusionOk="0">
                  <a:moveTo>
                    <a:pt x="1710" y="1"/>
                  </a:moveTo>
                  <a:lnTo>
                    <a:pt x="1392" y="41"/>
                  </a:lnTo>
                  <a:lnTo>
                    <a:pt x="1074" y="120"/>
                  </a:lnTo>
                  <a:lnTo>
                    <a:pt x="756" y="279"/>
                  </a:lnTo>
                  <a:lnTo>
                    <a:pt x="518" y="518"/>
                  </a:lnTo>
                  <a:lnTo>
                    <a:pt x="319" y="756"/>
                  </a:lnTo>
                  <a:lnTo>
                    <a:pt x="160" y="1035"/>
                  </a:lnTo>
                  <a:lnTo>
                    <a:pt x="40" y="1353"/>
                  </a:lnTo>
                  <a:lnTo>
                    <a:pt x="1" y="1711"/>
                  </a:lnTo>
                  <a:lnTo>
                    <a:pt x="40" y="2069"/>
                  </a:lnTo>
                  <a:lnTo>
                    <a:pt x="160" y="2387"/>
                  </a:lnTo>
                  <a:lnTo>
                    <a:pt x="319" y="2665"/>
                  </a:lnTo>
                  <a:lnTo>
                    <a:pt x="518" y="2943"/>
                  </a:lnTo>
                  <a:lnTo>
                    <a:pt x="756" y="3142"/>
                  </a:lnTo>
                  <a:lnTo>
                    <a:pt x="1074" y="3301"/>
                  </a:lnTo>
                  <a:lnTo>
                    <a:pt x="1392" y="3381"/>
                  </a:lnTo>
                  <a:lnTo>
                    <a:pt x="1710" y="3420"/>
                  </a:lnTo>
                  <a:lnTo>
                    <a:pt x="2068" y="3381"/>
                  </a:lnTo>
                  <a:lnTo>
                    <a:pt x="2386" y="3301"/>
                  </a:lnTo>
                  <a:lnTo>
                    <a:pt x="2704" y="3142"/>
                  </a:lnTo>
                  <a:lnTo>
                    <a:pt x="2943" y="2943"/>
                  </a:lnTo>
                  <a:lnTo>
                    <a:pt x="3142" y="2665"/>
                  </a:lnTo>
                  <a:lnTo>
                    <a:pt x="3301" y="2387"/>
                  </a:lnTo>
                  <a:lnTo>
                    <a:pt x="3420" y="2069"/>
                  </a:lnTo>
                  <a:lnTo>
                    <a:pt x="3460" y="1711"/>
                  </a:lnTo>
                  <a:lnTo>
                    <a:pt x="3420" y="1353"/>
                  </a:lnTo>
                  <a:lnTo>
                    <a:pt x="3301" y="1035"/>
                  </a:lnTo>
                  <a:lnTo>
                    <a:pt x="3142" y="756"/>
                  </a:lnTo>
                  <a:lnTo>
                    <a:pt x="2943" y="518"/>
                  </a:lnTo>
                  <a:lnTo>
                    <a:pt x="2704" y="279"/>
                  </a:lnTo>
                  <a:lnTo>
                    <a:pt x="2386" y="120"/>
                  </a:lnTo>
                  <a:lnTo>
                    <a:pt x="2068" y="41"/>
                  </a:lnTo>
                  <a:lnTo>
                    <a:pt x="171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49" name="Google Shape;17449;p488"/>
            <p:cNvSpPr/>
            <p:nvPr/>
          </p:nvSpPr>
          <p:spPr>
            <a:xfrm>
              <a:off x="6251425" y="1692425"/>
              <a:ext cx="171975" cy="172000"/>
            </a:xfrm>
            <a:custGeom>
              <a:avLst/>
              <a:gdLst/>
              <a:ahLst/>
              <a:cxnLst/>
              <a:rect l="l" t="t" r="r" b="b"/>
              <a:pathLst>
                <a:path w="6879" h="6880" extrusionOk="0">
                  <a:moveTo>
                    <a:pt x="3459" y="1"/>
                  </a:moveTo>
                  <a:lnTo>
                    <a:pt x="3102" y="41"/>
                  </a:lnTo>
                  <a:lnTo>
                    <a:pt x="2744" y="81"/>
                  </a:lnTo>
                  <a:lnTo>
                    <a:pt x="2426" y="160"/>
                  </a:lnTo>
                  <a:lnTo>
                    <a:pt x="2107" y="279"/>
                  </a:lnTo>
                  <a:lnTo>
                    <a:pt x="1789" y="438"/>
                  </a:lnTo>
                  <a:lnTo>
                    <a:pt x="1511" y="597"/>
                  </a:lnTo>
                  <a:lnTo>
                    <a:pt x="1272" y="796"/>
                  </a:lnTo>
                  <a:lnTo>
                    <a:pt x="994" y="1035"/>
                  </a:lnTo>
                  <a:lnTo>
                    <a:pt x="795" y="1273"/>
                  </a:lnTo>
                  <a:lnTo>
                    <a:pt x="597" y="1512"/>
                  </a:lnTo>
                  <a:lnTo>
                    <a:pt x="437" y="1830"/>
                  </a:lnTo>
                  <a:lnTo>
                    <a:pt x="278" y="2108"/>
                  </a:lnTo>
                  <a:lnTo>
                    <a:pt x="159" y="2427"/>
                  </a:lnTo>
                  <a:lnTo>
                    <a:pt x="80" y="2745"/>
                  </a:lnTo>
                  <a:lnTo>
                    <a:pt x="40" y="3102"/>
                  </a:lnTo>
                  <a:lnTo>
                    <a:pt x="0" y="3460"/>
                  </a:lnTo>
                  <a:lnTo>
                    <a:pt x="40" y="3818"/>
                  </a:lnTo>
                  <a:lnTo>
                    <a:pt x="80" y="4136"/>
                  </a:lnTo>
                  <a:lnTo>
                    <a:pt x="159" y="4454"/>
                  </a:lnTo>
                  <a:lnTo>
                    <a:pt x="278" y="4773"/>
                  </a:lnTo>
                  <a:lnTo>
                    <a:pt x="437" y="5091"/>
                  </a:lnTo>
                  <a:lnTo>
                    <a:pt x="597" y="5369"/>
                  </a:lnTo>
                  <a:lnTo>
                    <a:pt x="795" y="5647"/>
                  </a:lnTo>
                  <a:lnTo>
                    <a:pt x="994" y="5886"/>
                  </a:lnTo>
                  <a:lnTo>
                    <a:pt x="1272" y="6085"/>
                  </a:lnTo>
                  <a:lnTo>
                    <a:pt x="1511" y="6284"/>
                  </a:lnTo>
                  <a:lnTo>
                    <a:pt x="1789" y="6482"/>
                  </a:lnTo>
                  <a:lnTo>
                    <a:pt x="2107" y="6602"/>
                  </a:lnTo>
                  <a:lnTo>
                    <a:pt x="2426" y="6721"/>
                  </a:lnTo>
                  <a:lnTo>
                    <a:pt x="2744" y="6800"/>
                  </a:lnTo>
                  <a:lnTo>
                    <a:pt x="3102" y="6880"/>
                  </a:lnTo>
                  <a:lnTo>
                    <a:pt x="3778" y="6880"/>
                  </a:lnTo>
                  <a:lnTo>
                    <a:pt x="4135" y="6800"/>
                  </a:lnTo>
                  <a:lnTo>
                    <a:pt x="4453" y="6721"/>
                  </a:lnTo>
                  <a:lnTo>
                    <a:pt x="4772" y="6602"/>
                  </a:lnTo>
                  <a:lnTo>
                    <a:pt x="5090" y="6482"/>
                  </a:lnTo>
                  <a:lnTo>
                    <a:pt x="5368" y="6284"/>
                  </a:lnTo>
                  <a:lnTo>
                    <a:pt x="5646" y="6085"/>
                  </a:lnTo>
                  <a:lnTo>
                    <a:pt x="5885" y="5886"/>
                  </a:lnTo>
                  <a:lnTo>
                    <a:pt x="6084" y="5647"/>
                  </a:lnTo>
                  <a:lnTo>
                    <a:pt x="6283" y="5369"/>
                  </a:lnTo>
                  <a:lnTo>
                    <a:pt x="6481" y="5091"/>
                  </a:lnTo>
                  <a:lnTo>
                    <a:pt x="6601" y="4773"/>
                  </a:lnTo>
                  <a:lnTo>
                    <a:pt x="6720" y="4454"/>
                  </a:lnTo>
                  <a:lnTo>
                    <a:pt x="6799" y="4136"/>
                  </a:lnTo>
                  <a:lnTo>
                    <a:pt x="6879" y="3818"/>
                  </a:lnTo>
                  <a:lnTo>
                    <a:pt x="6879" y="3460"/>
                  </a:lnTo>
                  <a:lnTo>
                    <a:pt x="6879" y="3102"/>
                  </a:lnTo>
                  <a:lnTo>
                    <a:pt x="6799" y="2745"/>
                  </a:lnTo>
                  <a:lnTo>
                    <a:pt x="6720" y="2427"/>
                  </a:lnTo>
                  <a:lnTo>
                    <a:pt x="6601" y="2108"/>
                  </a:lnTo>
                  <a:lnTo>
                    <a:pt x="6481" y="1830"/>
                  </a:lnTo>
                  <a:lnTo>
                    <a:pt x="6283" y="1512"/>
                  </a:lnTo>
                  <a:lnTo>
                    <a:pt x="6084" y="1273"/>
                  </a:lnTo>
                  <a:lnTo>
                    <a:pt x="5885" y="1035"/>
                  </a:lnTo>
                  <a:lnTo>
                    <a:pt x="5646" y="796"/>
                  </a:lnTo>
                  <a:lnTo>
                    <a:pt x="5368" y="597"/>
                  </a:lnTo>
                  <a:lnTo>
                    <a:pt x="5090" y="438"/>
                  </a:lnTo>
                  <a:lnTo>
                    <a:pt x="4772" y="279"/>
                  </a:lnTo>
                  <a:lnTo>
                    <a:pt x="4453" y="160"/>
                  </a:lnTo>
                  <a:lnTo>
                    <a:pt x="4135" y="81"/>
                  </a:lnTo>
                  <a:lnTo>
                    <a:pt x="3778" y="41"/>
                  </a:lnTo>
                  <a:lnTo>
                    <a:pt x="345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50" name="Google Shape;17450;p488"/>
            <p:cNvSpPr/>
            <p:nvPr/>
          </p:nvSpPr>
          <p:spPr>
            <a:xfrm>
              <a:off x="4868675" y="2955900"/>
              <a:ext cx="214725" cy="214750"/>
            </a:xfrm>
            <a:custGeom>
              <a:avLst/>
              <a:gdLst/>
              <a:ahLst/>
              <a:cxnLst/>
              <a:rect l="l" t="t" r="r" b="b"/>
              <a:pathLst>
                <a:path w="8589" h="8590" extrusionOk="0">
                  <a:moveTo>
                    <a:pt x="3857" y="1"/>
                  </a:moveTo>
                  <a:lnTo>
                    <a:pt x="3420" y="80"/>
                  </a:lnTo>
                  <a:lnTo>
                    <a:pt x="3022" y="160"/>
                  </a:lnTo>
                  <a:lnTo>
                    <a:pt x="2625" y="319"/>
                  </a:lnTo>
                  <a:lnTo>
                    <a:pt x="2227" y="517"/>
                  </a:lnTo>
                  <a:lnTo>
                    <a:pt x="1909" y="716"/>
                  </a:lnTo>
                  <a:lnTo>
                    <a:pt x="1551" y="955"/>
                  </a:lnTo>
                  <a:lnTo>
                    <a:pt x="1273" y="1233"/>
                  </a:lnTo>
                  <a:lnTo>
                    <a:pt x="994" y="1551"/>
                  </a:lnTo>
                  <a:lnTo>
                    <a:pt x="716" y="1869"/>
                  </a:lnTo>
                  <a:lnTo>
                    <a:pt x="517" y="2227"/>
                  </a:lnTo>
                  <a:lnTo>
                    <a:pt x="318" y="2625"/>
                  </a:lnTo>
                  <a:lnTo>
                    <a:pt x="199" y="2983"/>
                  </a:lnTo>
                  <a:lnTo>
                    <a:pt x="80" y="3420"/>
                  </a:lnTo>
                  <a:lnTo>
                    <a:pt x="0" y="3858"/>
                  </a:lnTo>
                  <a:lnTo>
                    <a:pt x="0" y="4295"/>
                  </a:lnTo>
                  <a:lnTo>
                    <a:pt x="0" y="4732"/>
                  </a:lnTo>
                  <a:lnTo>
                    <a:pt x="80" y="5130"/>
                  </a:lnTo>
                  <a:lnTo>
                    <a:pt x="199" y="5567"/>
                  </a:lnTo>
                  <a:lnTo>
                    <a:pt x="318" y="5965"/>
                  </a:lnTo>
                  <a:lnTo>
                    <a:pt x="517" y="6323"/>
                  </a:lnTo>
                  <a:lnTo>
                    <a:pt x="716" y="6681"/>
                  </a:lnTo>
                  <a:lnTo>
                    <a:pt x="994" y="6999"/>
                  </a:lnTo>
                  <a:lnTo>
                    <a:pt x="1273" y="7317"/>
                  </a:lnTo>
                  <a:lnTo>
                    <a:pt x="1551" y="7595"/>
                  </a:lnTo>
                  <a:lnTo>
                    <a:pt x="1909" y="7834"/>
                  </a:lnTo>
                  <a:lnTo>
                    <a:pt x="2227" y="8072"/>
                  </a:lnTo>
                  <a:lnTo>
                    <a:pt x="2625" y="8231"/>
                  </a:lnTo>
                  <a:lnTo>
                    <a:pt x="3022" y="8390"/>
                  </a:lnTo>
                  <a:lnTo>
                    <a:pt x="3420" y="8470"/>
                  </a:lnTo>
                  <a:lnTo>
                    <a:pt x="3857" y="8550"/>
                  </a:lnTo>
                  <a:lnTo>
                    <a:pt x="4295" y="8589"/>
                  </a:lnTo>
                  <a:lnTo>
                    <a:pt x="4732" y="8550"/>
                  </a:lnTo>
                  <a:lnTo>
                    <a:pt x="5169" y="8470"/>
                  </a:lnTo>
                  <a:lnTo>
                    <a:pt x="5567" y="8390"/>
                  </a:lnTo>
                  <a:lnTo>
                    <a:pt x="5965" y="8231"/>
                  </a:lnTo>
                  <a:lnTo>
                    <a:pt x="6322" y="8072"/>
                  </a:lnTo>
                  <a:lnTo>
                    <a:pt x="6680" y="7834"/>
                  </a:lnTo>
                  <a:lnTo>
                    <a:pt x="7038" y="7595"/>
                  </a:lnTo>
                  <a:lnTo>
                    <a:pt x="7317" y="7317"/>
                  </a:lnTo>
                  <a:lnTo>
                    <a:pt x="7595" y="6999"/>
                  </a:lnTo>
                  <a:lnTo>
                    <a:pt x="7873" y="6681"/>
                  </a:lnTo>
                  <a:lnTo>
                    <a:pt x="8072" y="6323"/>
                  </a:lnTo>
                  <a:lnTo>
                    <a:pt x="8231" y="5965"/>
                  </a:lnTo>
                  <a:lnTo>
                    <a:pt x="8390" y="5567"/>
                  </a:lnTo>
                  <a:lnTo>
                    <a:pt x="8509" y="5130"/>
                  </a:lnTo>
                  <a:lnTo>
                    <a:pt x="8549" y="4732"/>
                  </a:lnTo>
                  <a:lnTo>
                    <a:pt x="8589" y="4295"/>
                  </a:lnTo>
                  <a:lnTo>
                    <a:pt x="8549" y="3858"/>
                  </a:lnTo>
                  <a:lnTo>
                    <a:pt x="8509" y="3420"/>
                  </a:lnTo>
                  <a:lnTo>
                    <a:pt x="8390" y="2983"/>
                  </a:lnTo>
                  <a:lnTo>
                    <a:pt x="8231" y="2625"/>
                  </a:lnTo>
                  <a:lnTo>
                    <a:pt x="8072" y="2227"/>
                  </a:lnTo>
                  <a:lnTo>
                    <a:pt x="7873" y="1869"/>
                  </a:lnTo>
                  <a:lnTo>
                    <a:pt x="7595" y="1551"/>
                  </a:lnTo>
                  <a:lnTo>
                    <a:pt x="7317" y="1233"/>
                  </a:lnTo>
                  <a:lnTo>
                    <a:pt x="7038" y="955"/>
                  </a:lnTo>
                  <a:lnTo>
                    <a:pt x="6680" y="716"/>
                  </a:lnTo>
                  <a:lnTo>
                    <a:pt x="6322" y="517"/>
                  </a:lnTo>
                  <a:lnTo>
                    <a:pt x="5965" y="319"/>
                  </a:lnTo>
                  <a:lnTo>
                    <a:pt x="5567" y="160"/>
                  </a:lnTo>
                  <a:lnTo>
                    <a:pt x="5169" y="80"/>
                  </a:lnTo>
                  <a:lnTo>
                    <a:pt x="473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51" name="Google Shape;17451;p488"/>
            <p:cNvSpPr/>
            <p:nvPr/>
          </p:nvSpPr>
          <p:spPr>
            <a:xfrm>
              <a:off x="1862600" y="3088100"/>
              <a:ext cx="2253575" cy="2372875"/>
            </a:xfrm>
            <a:custGeom>
              <a:avLst/>
              <a:gdLst/>
              <a:ahLst/>
              <a:cxnLst/>
              <a:rect l="l" t="t" r="r" b="b"/>
              <a:pathLst>
                <a:path w="90143" h="94915" extrusionOk="0">
                  <a:moveTo>
                    <a:pt x="43024" y="30141"/>
                  </a:moveTo>
                  <a:lnTo>
                    <a:pt x="50301" y="41792"/>
                  </a:lnTo>
                  <a:lnTo>
                    <a:pt x="45171" y="40002"/>
                  </a:lnTo>
                  <a:lnTo>
                    <a:pt x="43024" y="30141"/>
                  </a:lnTo>
                  <a:close/>
                  <a:moveTo>
                    <a:pt x="1432" y="717"/>
                  </a:moveTo>
                  <a:lnTo>
                    <a:pt x="64973" y="2904"/>
                  </a:lnTo>
                  <a:lnTo>
                    <a:pt x="83980" y="43780"/>
                  </a:lnTo>
                  <a:lnTo>
                    <a:pt x="50738" y="65172"/>
                  </a:lnTo>
                  <a:lnTo>
                    <a:pt x="45330" y="40718"/>
                  </a:lnTo>
                  <a:lnTo>
                    <a:pt x="51812" y="43024"/>
                  </a:lnTo>
                  <a:lnTo>
                    <a:pt x="51812" y="43024"/>
                  </a:lnTo>
                  <a:lnTo>
                    <a:pt x="41593" y="26682"/>
                  </a:lnTo>
                  <a:lnTo>
                    <a:pt x="44456" y="39724"/>
                  </a:lnTo>
                  <a:lnTo>
                    <a:pt x="30777" y="34873"/>
                  </a:lnTo>
                  <a:lnTo>
                    <a:pt x="1432" y="717"/>
                  </a:lnTo>
                  <a:close/>
                  <a:moveTo>
                    <a:pt x="84218" y="44853"/>
                  </a:moveTo>
                  <a:lnTo>
                    <a:pt x="89427" y="76783"/>
                  </a:lnTo>
                  <a:lnTo>
                    <a:pt x="57736" y="93523"/>
                  </a:lnTo>
                  <a:lnTo>
                    <a:pt x="84218" y="44853"/>
                  </a:lnTo>
                  <a:close/>
                  <a:moveTo>
                    <a:pt x="1" y="1"/>
                  </a:moveTo>
                  <a:lnTo>
                    <a:pt x="30380" y="35350"/>
                  </a:lnTo>
                  <a:lnTo>
                    <a:pt x="30419" y="35430"/>
                  </a:lnTo>
                  <a:lnTo>
                    <a:pt x="44615" y="40480"/>
                  </a:lnTo>
                  <a:lnTo>
                    <a:pt x="50301" y="66206"/>
                  </a:lnTo>
                  <a:lnTo>
                    <a:pt x="83542" y="44814"/>
                  </a:lnTo>
                  <a:lnTo>
                    <a:pt x="56384" y="94716"/>
                  </a:lnTo>
                  <a:lnTo>
                    <a:pt x="56384" y="94796"/>
                  </a:lnTo>
                  <a:lnTo>
                    <a:pt x="56424" y="94875"/>
                  </a:lnTo>
                  <a:lnTo>
                    <a:pt x="56464" y="94915"/>
                  </a:lnTo>
                  <a:lnTo>
                    <a:pt x="56543" y="94875"/>
                  </a:lnTo>
                  <a:lnTo>
                    <a:pt x="90143" y="77141"/>
                  </a:lnTo>
                  <a:lnTo>
                    <a:pt x="84735" y="43939"/>
                  </a:lnTo>
                  <a:lnTo>
                    <a:pt x="85252" y="42945"/>
                  </a:lnTo>
                  <a:lnTo>
                    <a:pt x="84536" y="43422"/>
                  </a:lnTo>
                  <a:lnTo>
                    <a:pt x="65371" y="23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52" name="Google Shape;17452;p488"/>
            <p:cNvSpPr/>
            <p:nvPr/>
          </p:nvSpPr>
          <p:spPr>
            <a:xfrm>
              <a:off x="1589250" y="3124900"/>
              <a:ext cx="2383800" cy="2334100"/>
            </a:xfrm>
            <a:custGeom>
              <a:avLst/>
              <a:gdLst/>
              <a:ahLst/>
              <a:cxnLst/>
              <a:rect l="l" t="t" r="r" b="b"/>
              <a:pathLst>
                <a:path w="95352" h="93364" extrusionOk="0">
                  <a:moveTo>
                    <a:pt x="74515" y="6561"/>
                  </a:moveTo>
                  <a:lnTo>
                    <a:pt x="66563" y="40837"/>
                  </a:lnTo>
                  <a:lnTo>
                    <a:pt x="62428" y="40638"/>
                  </a:lnTo>
                  <a:lnTo>
                    <a:pt x="74515" y="6561"/>
                  </a:lnTo>
                  <a:close/>
                  <a:moveTo>
                    <a:pt x="74436" y="2505"/>
                  </a:moveTo>
                  <a:lnTo>
                    <a:pt x="52726" y="26721"/>
                  </a:lnTo>
                  <a:lnTo>
                    <a:pt x="52845" y="26800"/>
                  </a:lnTo>
                  <a:lnTo>
                    <a:pt x="41393" y="33361"/>
                  </a:lnTo>
                  <a:lnTo>
                    <a:pt x="4136" y="45091"/>
                  </a:lnTo>
                  <a:lnTo>
                    <a:pt x="4136" y="45091"/>
                  </a:lnTo>
                  <a:lnTo>
                    <a:pt x="74436" y="2505"/>
                  </a:lnTo>
                  <a:close/>
                  <a:moveTo>
                    <a:pt x="75271" y="2545"/>
                  </a:moveTo>
                  <a:lnTo>
                    <a:pt x="61553" y="41234"/>
                  </a:lnTo>
                  <a:lnTo>
                    <a:pt x="66404" y="41433"/>
                  </a:lnTo>
                  <a:lnTo>
                    <a:pt x="61115" y="64217"/>
                  </a:lnTo>
                  <a:lnTo>
                    <a:pt x="67438" y="92329"/>
                  </a:lnTo>
                  <a:lnTo>
                    <a:pt x="67438" y="92329"/>
                  </a:lnTo>
                  <a:lnTo>
                    <a:pt x="18251" y="73005"/>
                  </a:lnTo>
                  <a:lnTo>
                    <a:pt x="27397" y="66563"/>
                  </a:lnTo>
                  <a:lnTo>
                    <a:pt x="54237" y="26005"/>
                  </a:lnTo>
                  <a:lnTo>
                    <a:pt x="75271" y="2545"/>
                  </a:lnTo>
                  <a:close/>
                  <a:moveTo>
                    <a:pt x="76702" y="0"/>
                  </a:moveTo>
                  <a:lnTo>
                    <a:pt x="75907" y="875"/>
                  </a:lnTo>
                  <a:lnTo>
                    <a:pt x="80" y="46801"/>
                  </a:lnTo>
                  <a:lnTo>
                    <a:pt x="0" y="46881"/>
                  </a:lnTo>
                  <a:lnTo>
                    <a:pt x="40" y="46960"/>
                  </a:lnTo>
                  <a:lnTo>
                    <a:pt x="80" y="47000"/>
                  </a:lnTo>
                  <a:lnTo>
                    <a:pt x="159" y="47000"/>
                  </a:lnTo>
                  <a:lnTo>
                    <a:pt x="41632" y="33958"/>
                  </a:lnTo>
                  <a:lnTo>
                    <a:pt x="41672" y="33958"/>
                  </a:lnTo>
                  <a:lnTo>
                    <a:pt x="52248" y="27914"/>
                  </a:lnTo>
                  <a:lnTo>
                    <a:pt x="26920" y="66126"/>
                  </a:lnTo>
                  <a:lnTo>
                    <a:pt x="16939" y="73164"/>
                  </a:lnTo>
                  <a:lnTo>
                    <a:pt x="68352" y="93363"/>
                  </a:lnTo>
                  <a:lnTo>
                    <a:pt x="61752" y="64217"/>
                  </a:lnTo>
                  <a:lnTo>
                    <a:pt x="67040" y="41473"/>
                  </a:lnTo>
                  <a:lnTo>
                    <a:pt x="95311" y="42745"/>
                  </a:lnTo>
                  <a:lnTo>
                    <a:pt x="95351" y="42109"/>
                  </a:lnTo>
                  <a:lnTo>
                    <a:pt x="67199" y="40837"/>
                  </a:lnTo>
                  <a:lnTo>
                    <a:pt x="76424" y="1233"/>
                  </a:lnTo>
                  <a:lnTo>
                    <a:pt x="76702" y="398"/>
                  </a:lnTo>
                  <a:lnTo>
                    <a:pt x="76702" y="398"/>
                  </a:lnTo>
                  <a:lnTo>
                    <a:pt x="76583" y="477"/>
                  </a:lnTo>
                  <a:lnTo>
                    <a:pt x="76583" y="477"/>
                  </a:lnTo>
                  <a:lnTo>
                    <a:pt x="7670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53" name="Google Shape;17453;p488"/>
            <p:cNvSpPr/>
            <p:nvPr/>
          </p:nvSpPr>
          <p:spPr>
            <a:xfrm>
              <a:off x="1620050" y="3054325"/>
              <a:ext cx="1676025" cy="2386775"/>
            </a:xfrm>
            <a:custGeom>
              <a:avLst/>
              <a:gdLst/>
              <a:ahLst/>
              <a:cxnLst/>
              <a:rect l="l" t="t" r="r" b="b"/>
              <a:pathLst>
                <a:path w="67041" h="95471" extrusionOk="0">
                  <a:moveTo>
                    <a:pt x="10140" y="3778"/>
                  </a:moveTo>
                  <a:lnTo>
                    <a:pt x="14673" y="59923"/>
                  </a:lnTo>
                  <a:lnTo>
                    <a:pt x="717" y="48869"/>
                  </a:lnTo>
                  <a:lnTo>
                    <a:pt x="10140" y="3778"/>
                  </a:lnTo>
                  <a:close/>
                  <a:moveTo>
                    <a:pt x="40360" y="37178"/>
                  </a:moveTo>
                  <a:lnTo>
                    <a:pt x="59645" y="66722"/>
                  </a:lnTo>
                  <a:lnTo>
                    <a:pt x="26443" y="68829"/>
                  </a:lnTo>
                  <a:lnTo>
                    <a:pt x="26443" y="68829"/>
                  </a:lnTo>
                  <a:lnTo>
                    <a:pt x="40360" y="37178"/>
                  </a:lnTo>
                  <a:close/>
                  <a:moveTo>
                    <a:pt x="1472" y="50260"/>
                  </a:moveTo>
                  <a:lnTo>
                    <a:pt x="14753" y="60758"/>
                  </a:lnTo>
                  <a:lnTo>
                    <a:pt x="15866" y="74476"/>
                  </a:lnTo>
                  <a:lnTo>
                    <a:pt x="15866" y="74476"/>
                  </a:lnTo>
                  <a:lnTo>
                    <a:pt x="1472" y="50260"/>
                  </a:lnTo>
                  <a:close/>
                  <a:moveTo>
                    <a:pt x="10299" y="0"/>
                  </a:moveTo>
                  <a:lnTo>
                    <a:pt x="10260" y="80"/>
                  </a:lnTo>
                  <a:lnTo>
                    <a:pt x="1" y="49147"/>
                  </a:lnTo>
                  <a:lnTo>
                    <a:pt x="80" y="49187"/>
                  </a:lnTo>
                  <a:lnTo>
                    <a:pt x="16741" y="77180"/>
                  </a:lnTo>
                  <a:lnTo>
                    <a:pt x="15429" y="61314"/>
                  </a:lnTo>
                  <a:lnTo>
                    <a:pt x="25051" y="68909"/>
                  </a:lnTo>
                  <a:lnTo>
                    <a:pt x="24773" y="68909"/>
                  </a:lnTo>
                  <a:lnTo>
                    <a:pt x="66683" y="95471"/>
                  </a:lnTo>
                  <a:lnTo>
                    <a:pt x="67041" y="94954"/>
                  </a:lnTo>
                  <a:lnTo>
                    <a:pt x="26801" y="69426"/>
                  </a:lnTo>
                  <a:lnTo>
                    <a:pt x="60758" y="67318"/>
                  </a:lnTo>
                  <a:lnTo>
                    <a:pt x="40241" y="35826"/>
                  </a:lnTo>
                  <a:lnTo>
                    <a:pt x="25807" y="68670"/>
                  </a:lnTo>
                  <a:lnTo>
                    <a:pt x="15389" y="60440"/>
                  </a:lnTo>
                  <a:lnTo>
                    <a:pt x="10458" y="80"/>
                  </a:lnTo>
                  <a:lnTo>
                    <a:pt x="10458" y="40"/>
                  </a:lnTo>
                  <a:lnTo>
                    <a:pt x="1037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54" name="Google Shape;17454;p488"/>
            <p:cNvSpPr/>
            <p:nvPr/>
          </p:nvSpPr>
          <p:spPr>
            <a:xfrm>
              <a:off x="2866625" y="3743200"/>
              <a:ext cx="100425" cy="100425"/>
            </a:xfrm>
            <a:custGeom>
              <a:avLst/>
              <a:gdLst/>
              <a:ahLst/>
              <a:cxnLst/>
              <a:rect l="l" t="t" r="r" b="b"/>
              <a:pathLst>
                <a:path w="4017" h="4017" extrusionOk="0">
                  <a:moveTo>
                    <a:pt x="1750" y="1"/>
                  </a:moveTo>
                  <a:lnTo>
                    <a:pt x="1392" y="80"/>
                  </a:lnTo>
                  <a:lnTo>
                    <a:pt x="1034" y="239"/>
                  </a:lnTo>
                  <a:lnTo>
                    <a:pt x="716" y="438"/>
                  </a:lnTo>
                  <a:lnTo>
                    <a:pt x="438" y="716"/>
                  </a:lnTo>
                  <a:lnTo>
                    <a:pt x="239" y="1074"/>
                  </a:lnTo>
                  <a:lnTo>
                    <a:pt x="80" y="1432"/>
                  </a:lnTo>
                  <a:lnTo>
                    <a:pt x="0" y="1830"/>
                  </a:lnTo>
                  <a:lnTo>
                    <a:pt x="0" y="2227"/>
                  </a:lnTo>
                  <a:lnTo>
                    <a:pt x="80" y="2625"/>
                  </a:lnTo>
                  <a:lnTo>
                    <a:pt x="239" y="2983"/>
                  </a:lnTo>
                  <a:lnTo>
                    <a:pt x="477" y="3301"/>
                  </a:lnTo>
                  <a:lnTo>
                    <a:pt x="756" y="3579"/>
                  </a:lnTo>
                  <a:lnTo>
                    <a:pt x="1074" y="3778"/>
                  </a:lnTo>
                  <a:lnTo>
                    <a:pt x="1471" y="3937"/>
                  </a:lnTo>
                  <a:lnTo>
                    <a:pt x="1869" y="4017"/>
                  </a:lnTo>
                  <a:lnTo>
                    <a:pt x="2267" y="4017"/>
                  </a:lnTo>
                  <a:lnTo>
                    <a:pt x="2625" y="3937"/>
                  </a:lnTo>
                  <a:lnTo>
                    <a:pt x="2982" y="3778"/>
                  </a:lnTo>
                  <a:lnTo>
                    <a:pt x="3301" y="3540"/>
                  </a:lnTo>
                  <a:lnTo>
                    <a:pt x="3579" y="3261"/>
                  </a:lnTo>
                  <a:lnTo>
                    <a:pt x="3817" y="2943"/>
                  </a:lnTo>
                  <a:lnTo>
                    <a:pt x="3937" y="2545"/>
                  </a:lnTo>
                  <a:lnTo>
                    <a:pt x="4016" y="2148"/>
                  </a:lnTo>
                  <a:lnTo>
                    <a:pt x="4016" y="1750"/>
                  </a:lnTo>
                  <a:lnTo>
                    <a:pt x="3937" y="1392"/>
                  </a:lnTo>
                  <a:lnTo>
                    <a:pt x="3778" y="1035"/>
                  </a:lnTo>
                  <a:lnTo>
                    <a:pt x="3539" y="716"/>
                  </a:lnTo>
                  <a:lnTo>
                    <a:pt x="3261" y="438"/>
                  </a:lnTo>
                  <a:lnTo>
                    <a:pt x="2943" y="199"/>
                  </a:lnTo>
                  <a:lnTo>
                    <a:pt x="2585" y="80"/>
                  </a:lnTo>
                  <a:lnTo>
                    <a:pt x="214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55" name="Google Shape;17455;p488"/>
            <p:cNvSpPr/>
            <p:nvPr/>
          </p:nvSpPr>
          <p:spPr>
            <a:xfrm>
              <a:off x="3896475" y="4102075"/>
              <a:ext cx="168025" cy="168000"/>
            </a:xfrm>
            <a:custGeom>
              <a:avLst/>
              <a:gdLst/>
              <a:ahLst/>
              <a:cxnLst/>
              <a:rect l="l" t="t" r="r" b="b"/>
              <a:pathLst>
                <a:path w="6721" h="6720" extrusionOk="0">
                  <a:moveTo>
                    <a:pt x="2943" y="0"/>
                  </a:moveTo>
                  <a:lnTo>
                    <a:pt x="2625" y="80"/>
                  </a:lnTo>
                  <a:lnTo>
                    <a:pt x="2307" y="159"/>
                  </a:lnTo>
                  <a:lnTo>
                    <a:pt x="2028" y="278"/>
                  </a:lnTo>
                  <a:lnTo>
                    <a:pt x="1710" y="398"/>
                  </a:lnTo>
                  <a:lnTo>
                    <a:pt x="1472" y="596"/>
                  </a:lnTo>
                  <a:lnTo>
                    <a:pt x="1193" y="795"/>
                  </a:lnTo>
                  <a:lnTo>
                    <a:pt x="955" y="994"/>
                  </a:lnTo>
                  <a:lnTo>
                    <a:pt x="756" y="1233"/>
                  </a:lnTo>
                  <a:lnTo>
                    <a:pt x="557" y="1511"/>
                  </a:lnTo>
                  <a:lnTo>
                    <a:pt x="398" y="1789"/>
                  </a:lnTo>
                  <a:lnTo>
                    <a:pt x="239" y="2107"/>
                  </a:lnTo>
                  <a:lnTo>
                    <a:pt x="120" y="2426"/>
                  </a:lnTo>
                  <a:lnTo>
                    <a:pt x="40" y="2783"/>
                  </a:lnTo>
                  <a:lnTo>
                    <a:pt x="0" y="3102"/>
                  </a:lnTo>
                  <a:lnTo>
                    <a:pt x="0" y="3420"/>
                  </a:lnTo>
                  <a:lnTo>
                    <a:pt x="40" y="3778"/>
                  </a:lnTo>
                  <a:lnTo>
                    <a:pt x="80" y="4096"/>
                  </a:lnTo>
                  <a:lnTo>
                    <a:pt x="159" y="4414"/>
                  </a:lnTo>
                  <a:lnTo>
                    <a:pt x="279" y="4692"/>
                  </a:lnTo>
                  <a:lnTo>
                    <a:pt x="438" y="4970"/>
                  </a:lnTo>
                  <a:lnTo>
                    <a:pt x="597" y="5249"/>
                  </a:lnTo>
                  <a:lnTo>
                    <a:pt x="796" y="5527"/>
                  </a:lnTo>
                  <a:lnTo>
                    <a:pt x="994" y="5766"/>
                  </a:lnTo>
                  <a:lnTo>
                    <a:pt x="1233" y="5964"/>
                  </a:lnTo>
                  <a:lnTo>
                    <a:pt x="1511" y="6163"/>
                  </a:lnTo>
                  <a:lnTo>
                    <a:pt x="1790" y="6322"/>
                  </a:lnTo>
                  <a:lnTo>
                    <a:pt x="2108" y="6481"/>
                  </a:lnTo>
                  <a:lnTo>
                    <a:pt x="2426" y="6601"/>
                  </a:lnTo>
                  <a:lnTo>
                    <a:pt x="2784" y="6680"/>
                  </a:lnTo>
                  <a:lnTo>
                    <a:pt x="3102" y="6720"/>
                  </a:lnTo>
                  <a:lnTo>
                    <a:pt x="3420" y="6720"/>
                  </a:lnTo>
                  <a:lnTo>
                    <a:pt x="3778" y="6680"/>
                  </a:lnTo>
                  <a:lnTo>
                    <a:pt x="4096" y="6640"/>
                  </a:lnTo>
                  <a:lnTo>
                    <a:pt x="4414" y="6561"/>
                  </a:lnTo>
                  <a:lnTo>
                    <a:pt x="4692" y="6442"/>
                  </a:lnTo>
                  <a:lnTo>
                    <a:pt x="5010" y="6283"/>
                  </a:lnTo>
                  <a:lnTo>
                    <a:pt x="5249" y="6124"/>
                  </a:lnTo>
                  <a:lnTo>
                    <a:pt x="5527" y="5925"/>
                  </a:lnTo>
                  <a:lnTo>
                    <a:pt x="5766" y="5726"/>
                  </a:lnTo>
                  <a:lnTo>
                    <a:pt x="5965" y="5448"/>
                  </a:lnTo>
                  <a:lnTo>
                    <a:pt x="6164" y="5209"/>
                  </a:lnTo>
                  <a:lnTo>
                    <a:pt x="6323" y="4931"/>
                  </a:lnTo>
                  <a:lnTo>
                    <a:pt x="6482" y="4613"/>
                  </a:lnTo>
                  <a:lnTo>
                    <a:pt x="6601" y="4294"/>
                  </a:lnTo>
                  <a:lnTo>
                    <a:pt x="6680" y="3937"/>
                  </a:lnTo>
                  <a:lnTo>
                    <a:pt x="6720" y="3618"/>
                  </a:lnTo>
                  <a:lnTo>
                    <a:pt x="6720" y="3261"/>
                  </a:lnTo>
                  <a:lnTo>
                    <a:pt x="6680" y="2942"/>
                  </a:lnTo>
                  <a:lnTo>
                    <a:pt x="6641" y="2624"/>
                  </a:lnTo>
                  <a:lnTo>
                    <a:pt x="6561" y="2306"/>
                  </a:lnTo>
                  <a:lnTo>
                    <a:pt x="6442" y="2028"/>
                  </a:lnTo>
                  <a:lnTo>
                    <a:pt x="6283" y="1710"/>
                  </a:lnTo>
                  <a:lnTo>
                    <a:pt x="6124" y="1432"/>
                  </a:lnTo>
                  <a:lnTo>
                    <a:pt x="5925" y="1193"/>
                  </a:lnTo>
                  <a:lnTo>
                    <a:pt x="5726" y="954"/>
                  </a:lnTo>
                  <a:lnTo>
                    <a:pt x="5488" y="756"/>
                  </a:lnTo>
                  <a:lnTo>
                    <a:pt x="5209" y="557"/>
                  </a:lnTo>
                  <a:lnTo>
                    <a:pt x="4931" y="358"/>
                  </a:lnTo>
                  <a:lnTo>
                    <a:pt x="4613" y="239"/>
                  </a:lnTo>
                  <a:lnTo>
                    <a:pt x="4295" y="119"/>
                  </a:lnTo>
                  <a:lnTo>
                    <a:pt x="3937" y="40"/>
                  </a:lnTo>
                  <a:lnTo>
                    <a:pt x="361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56" name="Google Shape;17456;p488"/>
            <p:cNvSpPr/>
            <p:nvPr/>
          </p:nvSpPr>
          <p:spPr>
            <a:xfrm>
              <a:off x="3261275" y="5409275"/>
              <a:ext cx="67600" cy="67600"/>
            </a:xfrm>
            <a:custGeom>
              <a:avLst/>
              <a:gdLst/>
              <a:ahLst/>
              <a:cxnLst/>
              <a:rect l="l" t="t" r="r" b="b"/>
              <a:pathLst>
                <a:path w="2704" h="2704" extrusionOk="0">
                  <a:moveTo>
                    <a:pt x="1431" y="0"/>
                  </a:moveTo>
                  <a:lnTo>
                    <a:pt x="1193" y="40"/>
                  </a:lnTo>
                  <a:lnTo>
                    <a:pt x="915" y="80"/>
                  </a:lnTo>
                  <a:lnTo>
                    <a:pt x="676" y="199"/>
                  </a:lnTo>
                  <a:lnTo>
                    <a:pt x="477" y="318"/>
                  </a:lnTo>
                  <a:lnTo>
                    <a:pt x="278" y="517"/>
                  </a:lnTo>
                  <a:lnTo>
                    <a:pt x="159" y="756"/>
                  </a:lnTo>
                  <a:lnTo>
                    <a:pt x="40" y="994"/>
                  </a:lnTo>
                  <a:lnTo>
                    <a:pt x="0" y="1273"/>
                  </a:lnTo>
                  <a:lnTo>
                    <a:pt x="0" y="1511"/>
                  </a:lnTo>
                  <a:lnTo>
                    <a:pt x="80" y="1789"/>
                  </a:lnTo>
                  <a:lnTo>
                    <a:pt x="159" y="2028"/>
                  </a:lnTo>
                  <a:lnTo>
                    <a:pt x="318" y="2227"/>
                  </a:lnTo>
                  <a:lnTo>
                    <a:pt x="517" y="2426"/>
                  </a:lnTo>
                  <a:lnTo>
                    <a:pt x="716" y="2545"/>
                  </a:lnTo>
                  <a:lnTo>
                    <a:pt x="954" y="2664"/>
                  </a:lnTo>
                  <a:lnTo>
                    <a:pt x="1233" y="2704"/>
                  </a:lnTo>
                  <a:lnTo>
                    <a:pt x="1511" y="2704"/>
                  </a:lnTo>
                  <a:lnTo>
                    <a:pt x="1750" y="2624"/>
                  </a:lnTo>
                  <a:lnTo>
                    <a:pt x="1988" y="2545"/>
                  </a:lnTo>
                  <a:lnTo>
                    <a:pt x="2227" y="2386"/>
                  </a:lnTo>
                  <a:lnTo>
                    <a:pt x="2386" y="2187"/>
                  </a:lnTo>
                  <a:lnTo>
                    <a:pt x="2545" y="1988"/>
                  </a:lnTo>
                  <a:lnTo>
                    <a:pt x="2624" y="1750"/>
                  </a:lnTo>
                  <a:lnTo>
                    <a:pt x="2704" y="1471"/>
                  </a:lnTo>
                  <a:lnTo>
                    <a:pt x="2664" y="1193"/>
                  </a:lnTo>
                  <a:lnTo>
                    <a:pt x="2624" y="954"/>
                  </a:lnTo>
                  <a:lnTo>
                    <a:pt x="2505" y="716"/>
                  </a:lnTo>
                  <a:lnTo>
                    <a:pt x="2386" y="477"/>
                  </a:lnTo>
                  <a:lnTo>
                    <a:pt x="2187" y="318"/>
                  </a:lnTo>
                  <a:lnTo>
                    <a:pt x="1948" y="159"/>
                  </a:lnTo>
                  <a:lnTo>
                    <a:pt x="1710" y="80"/>
                  </a:lnTo>
                  <a:lnTo>
                    <a:pt x="143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57" name="Google Shape;17457;p488"/>
            <p:cNvSpPr/>
            <p:nvPr/>
          </p:nvSpPr>
          <p:spPr>
            <a:xfrm>
              <a:off x="4049550" y="4952000"/>
              <a:ext cx="117325" cy="117325"/>
            </a:xfrm>
            <a:custGeom>
              <a:avLst/>
              <a:gdLst/>
              <a:ahLst/>
              <a:cxnLst/>
              <a:rect l="l" t="t" r="r" b="b"/>
              <a:pathLst>
                <a:path w="4693" h="4693" extrusionOk="0">
                  <a:moveTo>
                    <a:pt x="2546" y="0"/>
                  </a:moveTo>
                  <a:lnTo>
                    <a:pt x="2068" y="40"/>
                  </a:lnTo>
                  <a:lnTo>
                    <a:pt x="1631" y="120"/>
                  </a:lnTo>
                  <a:lnTo>
                    <a:pt x="1194" y="318"/>
                  </a:lnTo>
                  <a:lnTo>
                    <a:pt x="836" y="557"/>
                  </a:lnTo>
                  <a:lnTo>
                    <a:pt x="518" y="875"/>
                  </a:lnTo>
                  <a:lnTo>
                    <a:pt x="279" y="1273"/>
                  </a:lnTo>
                  <a:lnTo>
                    <a:pt x="160" y="1471"/>
                  </a:lnTo>
                  <a:lnTo>
                    <a:pt x="80" y="1710"/>
                  </a:lnTo>
                  <a:lnTo>
                    <a:pt x="41" y="1949"/>
                  </a:lnTo>
                  <a:lnTo>
                    <a:pt x="1" y="2187"/>
                  </a:lnTo>
                  <a:lnTo>
                    <a:pt x="1" y="2625"/>
                  </a:lnTo>
                  <a:lnTo>
                    <a:pt x="120" y="3102"/>
                  </a:lnTo>
                  <a:lnTo>
                    <a:pt x="279" y="3499"/>
                  </a:lnTo>
                  <a:lnTo>
                    <a:pt x="557" y="3857"/>
                  </a:lnTo>
                  <a:lnTo>
                    <a:pt x="876" y="4175"/>
                  </a:lnTo>
                  <a:lnTo>
                    <a:pt x="1273" y="4454"/>
                  </a:lnTo>
                  <a:lnTo>
                    <a:pt x="1472" y="4533"/>
                  </a:lnTo>
                  <a:lnTo>
                    <a:pt x="1711" y="4613"/>
                  </a:lnTo>
                  <a:lnTo>
                    <a:pt x="1949" y="4692"/>
                  </a:lnTo>
                  <a:lnTo>
                    <a:pt x="2625" y="4692"/>
                  </a:lnTo>
                  <a:lnTo>
                    <a:pt x="3063" y="4613"/>
                  </a:lnTo>
                  <a:lnTo>
                    <a:pt x="3500" y="4414"/>
                  </a:lnTo>
                  <a:lnTo>
                    <a:pt x="3858" y="4175"/>
                  </a:lnTo>
                  <a:lnTo>
                    <a:pt x="4176" y="3817"/>
                  </a:lnTo>
                  <a:lnTo>
                    <a:pt x="4454" y="3460"/>
                  </a:lnTo>
                  <a:lnTo>
                    <a:pt x="4534" y="3221"/>
                  </a:lnTo>
                  <a:lnTo>
                    <a:pt x="4613" y="3022"/>
                  </a:lnTo>
                  <a:lnTo>
                    <a:pt x="4653" y="2784"/>
                  </a:lnTo>
                  <a:lnTo>
                    <a:pt x="4693" y="2545"/>
                  </a:lnTo>
                  <a:lnTo>
                    <a:pt x="4693" y="2068"/>
                  </a:lnTo>
                  <a:lnTo>
                    <a:pt x="4574" y="1631"/>
                  </a:lnTo>
                  <a:lnTo>
                    <a:pt x="4414" y="1233"/>
                  </a:lnTo>
                  <a:lnTo>
                    <a:pt x="4136" y="835"/>
                  </a:lnTo>
                  <a:lnTo>
                    <a:pt x="3818" y="517"/>
                  </a:lnTo>
                  <a:lnTo>
                    <a:pt x="3460" y="279"/>
                  </a:lnTo>
                  <a:lnTo>
                    <a:pt x="3222" y="159"/>
                  </a:lnTo>
                  <a:lnTo>
                    <a:pt x="2983" y="80"/>
                  </a:lnTo>
                  <a:lnTo>
                    <a:pt x="2784" y="40"/>
                  </a:lnTo>
                  <a:lnTo>
                    <a:pt x="254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58" name="Google Shape;17458;p488"/>
            <p:cNvSpPr/>
            <p:nvPr/>
          </p:nvSpPr>
          <p:spPr>
            <a:xfrm>
              <a:off x="3039575" y="4649800"/>
              <a:ext cx="168025" cy="168025"/>
            </a:xfrm>
            <a:custGeom>
              <a:avLst/>
              <a:gdLst/>
              <a:ahLst/>
              <a:cxnLst/>
              <a:rect l="l" t="t" r="r" b="b"/>
              <a:pathLst>
                <a:path w="6721" h="6721" extrusionOk="0">
                  <a:moveTo>
                    <a:pt x="2943" y="0"/>
                  </a:moveTo>
                  <a:lnTo>
                    <a:pt x="2625" y="80"/>
                  </a:lnTo>
                  <a:lnTo>
                    <a:pt x="2307" y="159"/>
                  </a:lnTo>
                  <a:lnTo>
                    <a:pt x="2029" y="279"/>
                  </a:lnTo>
                  <a:lnTo>
                    <a:pt x="1751" y="398"/>
                  </a:lnTo>
                  <a:lnTo>
                    <a:pt x="1472" y="597"/>
                  </a:lnTo>
                  <a:lnTo>
                    <a:pt x="1194" y="756"/>
                  </a:lnTo>
                  <a:lnTo>
                    <a:pt x="955" y="994"/>
                  </a:lnTo>
                  <a:lnTo>
                    <a:pt x="756" y="1233"/>
                  </a:lnTo>
                  <a:lnTo>
                    <a:pt x="558" y="1511"/>
                  </a:lnTo>
                  <a:lnTo>
                    <a:pt x="399" y="1790"/>
                  </a:lnTo>
                  <a:lnTo>
                    <a:pt x="240" y="2108"/>
                  </a:lnTo>
                  <a:lnTo>
                    <a:pt x="120" y="2426"/>
                  </a:lnTo>
                  <a:lnTo>
                    <a:pt x="41" y="2744"/>
                  </a:lnTo>
                  <a:lnTo>
                    <a:pt x="1" y="3102"/>
                  </a:lnTo>
                  <a:lnTo>
                    <a:pt x="1" y="3420"/>
                  </a:lnTo>
                  <a:lnTo>
                    <a:pt x="41" y="3738"/>
                  </a:lnTo>
                  <a:lnTo>
                    <a:pt x="80" y="4056"/>
                  </a:lnTo>
                  <a:lnTo>
                    <a:pt x="160" y="4374"/>
                  </a:lnTo>
                  <a:lnTo>
                    <a:pt x="279" y="4692"/>
                  </a:lnTo>
                  <a:lnTo>
                    <a:pt x="438" y="4971"/>
                  </a:lnTo>
                  <a:lnTo>
                    <a:pt x="597" y="5249"/>
                  </a:lnTo>
                  <a:lnTo>
                    <a:pt x="796" y="5527"/>
                  </a:lnTo>
                  <a:lnTo>
                    <a:pt x="995" y="5766"/>
                  </a:lnTo>
                  <a:lnTo>
                    <a:pt x="1273" y="5965"/>
                  </a:lnTo>
                  <a:lnTo>
                    <a:pt x="1512" y="6164"/>
                  </a:lnTo>
                  <a:lnTo>
                    <a:pt x="1790" y="6323"/>
                  </a:lnTo>
                  <a:lnTo>
                    <a:pt x="2108" y="6482"/>
                  </a:lnTo>
                  <a:lnTo>
                    <a:pt x="2426" y="6561"/>
                  </a:lnTo>
                  <a:lnTo>
                    <a:pt x="2784" y="6641"/>
                  </a:lnTo>
                  <a:lnTo>
                    <a:pt x="3102" y="6681"/>
                  </a:lnTo>
                  <a:lnTo>
                    <a:pt x="3460" y="6720"/>
                  </a:lnTo>
                  <a:lnTo>
                    <a:pt x="3778" y="6681"/>
                  </a:lnTo>
                  <a:lnTo>
                    <a:pt x="4097" y="6641"/>
                  </a:lnTo>
                  <a:lnTo>
                    <a:pt x="4415" y="6561"/>
                  </a:lnTo>
                  <a:lnTo>
                    <a:pt x="4693" y="6442"/>
                  </a:lnTo>
                  <a:lnTo>
                    <a:pt x="5011" y="6283"/>
                  </a:lnTo>
                  <a:lnTo>
                    <a:pt x="5289" y="6124"/>
                  </a:lnTo>
                  <a:lnTo>
                    <a:pt x="5528" y="5925"/>
                  </a:lnTo>
                  <a:lnTo>
                    <a:pt x="5767" y="5686"/>
                  </a:lnTo>
                  <a:lnTo>
                    <a:pt x="5965" y="5448"/>
                  </a:lnTo>
                  <a:lnTo>
                    <a:pt x="6164" y="5209"/>
                  </a:lnTo>
                  <a:lnTo>
                    <a:pt x="6363" y="4891"/>
                  </a:lnTo>
                  <a:lnTo>
                    <a:pt x="6482" y="4613"/>
                  </a:lnTo>
                  <a:lnTo>
                    <a:pt x="6602" y="4255"/>
                  </a:lnTo>
                  <a:lnTo>
                    <a:pt x="6681" y="3937"/>
                  </a:lnTo>
                  <a:lnTo>
                    <a:pt x="6721" y="3619"/>
                  </a:lnTo>
                  <a:lnTo>
                    <a:pt x="6721" y="3261"/>
                  </a:lnTo>
                  <a:lnTo>
                    <a:pt x="6721" y="2943"/>
                  </a:lnTo>
                  <a:lnTo>
                    <a:pt x="6641" y="2625"/>
                  </a:lnTo>
                  <a:lnTo>
                    <a:pt x="6562" y="2307"/>
                  </a:lnTo>
                  <a:lnTo>
                    <a:pt x="6443" y="1988"/>
                  </a:lnTo>
                  <a:lnTo>
                    <a:pt x="6283" y="1710"/>
                  </a:lnTo>
                  <a:lnTo>
                    <a:pt x="6124" y="1432"/>
                  </a:lnTo>
                  <a:lnTo>
                    <a:pt x="5926" y="1193"/>
                  </a:lnTo>
                  <a:lnTo>
                    <a:pt x="5727" y="955"/>
                  </a:lnTo>
                  <a:lnTo>
                    <a:pt x="5488" y="716"/>
                  </a:lnTo>
                  <a:lnTo>
                    <a:pt x="5210" y="517"/>
                  </a:lnTo>
                  <a:lnTo>
                    <a:pt x="4932" y="358"/>
                  </a:lnTo>
                  <a:lnTo>
                    <a:pt x="4613" y="239"/>
                  </a:lnTo>
                  <a:lnTo>
                    <a:pt x="4295" y="120"/>
                  </a:lnTo>
                  <a:lnTo>
                    <a:pt x="3937" y="40"/>
                  </a:lnTo>
                  <a:lnTo>
                    <a:pt x="361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59" name="Google Shape;17459;p488"/>
            <p:cNvSpPr/>
            <p:nvPr/>
          </p:nvSpPr>
          <p:spPr>
            <a:xfrm>
              <a:off x="1572350" y="4220350"/>
              <a:ext cx="117325" cy="117325"/>
            </a:xfrm>
            <a:custGeom>
              <a:avLst/>
              <a:gdLst/>
              <a:ahLst/>
              <a:cxnLst/>
              <a:rect l="l" t="t" r="r" b="b"/>
              <a:pathLst>
                <a:path w="4693" h="4693" extrusionOk="0">
                  <a:moveTo>
                    <a:pt x="2068" y="1"/>
                  </a:moveTo>
                  <a:lnTo>
                    <a:pt x="1631" y="80"/>
                  </a:lnTo>
                  <a:lnTo>
                    <a:pt x="1193" y="279"/>
                  </a:lnTo>
                  <a:lnTo>
                    <a:pt x="835" y="518"/>
                  </a:lnTo>
                  <a:lnTo>
                    <a:pt x="517" y="876"/>
                  </a:lnTo>
                  <a:lnTo>
                    <a:pt x="279" y="1233"/>
                  </a:lnTo>
                  <a:lnTo>
                    <a:pt x="159" y="1472"/>
                  </a:lnTo>
                  <a:lnTo>
                    <a:pt x="80" y="1671"/>
                  </a:lnTo>
                  <a:lnTo>
                    <a:pt x="40" y="1909"/>
                  </a:lnTo>
                  <a:lnTo>
                    <a:pt x="0" y="2148"/>
                  </a:lnTo>
                  <a:lnTo>
                    <a:pt x="0" y="2625"/>
                  </a:lnTo>
                  <a:lnTo>
                    <a:pt x="120" y="3063"/>
                  </a:lnTo>
                  <a:lnTo>
                    <a:pt x="279" y="3460"/>
                  </a:lnTo>
                  <a:lnTo>
                    <a:pt x="557" y="3858"/>
                  </a:lnTo>
                  <a:lnTo>
                    <a:pt x="875" y="4176"/>
                  </a:lnTo>
                  <a:lnTo>
                    <a:pt x="1273" y="4414"/>
                  </a:lnTo>
                  <a:lnTo>
                    <a:pt x="1472" y="4534"/>
                  </a:lnTo>
                  <a:lnTo>
                    <a:pt x="1710" y="4613"/>
                  </a:lnTo>
                  <a:lnTo>
                    <a:pt x="1949" y="4653"/>
                  </a:lnTo>
                  <a:lnTo>
                    <a:pt x="2187" y="4693"/>
                  </a:lnTo>
                  <a:lnTo>
                    <a:pt x="2625" y="4693"/>
                  </a:lnTo>
                  <a:lnTo>
                    <a:pt x="3102" y="4574"/>
                  </a:lnTo>
                  <a:lnTo>
                    <a:pt x="3499" y="4375"/>
                  </a:lnTo>
                  <a:lnTo>
                    <a:pt x="3857" y="4136"/>
                  </a:lnTo>
                  <a:lnTo>
                    <a:pt x="4175" y="3818"/>
                  </a:lnTo>
                  <a:lnTo>
                    <a:pt x="4454" y="3420"/>
                  </a:lnTo>
                  <a:lnTo>
                    <a:pt x="4533" y="3222"/>
                  </a:lnTo>
                  <a:lnTo>
                    <a:pt x="4613" y="2983"/>
                  </a:lnTo>
                  <a:lnTo>
                    <a:pt x="4653" y="2744"/>
                  </a:lnTo>
                  <a:lnTo>
                    <a:pt x="4692" y="2506"/>
                  </a:lnTo>
                  <a:lnTo>
                    <a:pt x="4692" y="2068"/>
                  </a:lnTo>
                  <a:lnTo>
                    <a:pt x="4573" y="1591"/>
                  </a:lnTo>
                  <a:lnTo>
                    <a:pt x="4414" y="1194"/>
                  </a:lnTo>
                  <a:lnTo>
                    <a:pt x="4175" y="836"/>
                  </a:lnTo>
                  <a:lnTo>
                    <a:pt x="3817" y="518"/>
                  </a:lnTo>
                  <a:lnTo>
                    <a:pt x="3460" y="239"/>
                  </a:lnTo>
                  <a:lnTo>
                    <a:pt x="3221" y="160"/>
                  </a:lnTo>
                  <a:lnTo>
                    <a:pt x="2982" y="80"/>
                  </a:lnTo>
                  <a:lnTo>
                    <a:pt x="278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60" name="Google Shape;17460;p488"/>
            <p:cNvSpPr/>
            <p:nvPr/>
          </p:nvSpPr>
          <p:spPr>
            <a:xfrm>
              <a:off x="1968975" y="4893350"/>
              <a:ext cx="117325" cy="117325"/>
            </a:xfrm>
            <a:custGeom>
              <a:avLst/>
              <a:gdLst/>
              <a:ahLst/>
              <a:cxnLst/>
              <a:rect l="l" t="t" r="r" b="b"/>
              <a:pathLst>
                <a:path w="4693" h="4693" extrusionOk="0">
                  <a:moveTo>
                    <a:pt x="2068" y="0"/>
                  </a:moveTo>
                  <a:lnTo>
                    <a:pt x="1631" y="120"/>
                  </a:lnTo>
                  <a:lnTo>
                    <a:pt x="1233" y="279"/>
                  </a:lnTo>
                  <a:lnTo>
                    <a:pt x="836" y="557"/>
                  </a:lnTo>
                  <a:lnTo>
                    <a:pt x="517" y="875"/>
                  </a:lnTo>
                  <a:lnTo>
                    <a:pt x="279" y="1273"/>
                  </a:lnTo>
                  <a:lnTo>
                    <a:pt x="160" y="1471"/>
                  </a:lnTo>
                  <a:lnTo>
                    <a:pt x="80" y="1710"/>
                  </a:lnTo>
                  <a:lnTo>
                    <a:pt x="40" y="1949"/>
                  </a:lnTo>
                  <a:lnTo>
                    <a:pt x="1" y="2187"/>
                  </a:lnTo>
                  <a:lnTo>
                    <a:pt x="40" y="2625"/>
                  </a:lnTo>
                  <a:lnTo>
                    <a:pt x="120" y="3062"/>
                  </a:lnTo>
                  <a:lnTo>
                    <a:pt x="319" y="3499"/>
                  </a:lnTo>
                  <a:lnTo>
                    <a:pt x="557" y="3857"/>
                  </a:lnTo>
                  <a:lnTo>
                    <a:pt x="875" y="4175"/>
                  </a:lnTo>
                  <a:lnTo>
                    <a:pt x="1273" y="4454"/>
                  </a:lnTo>
                  <a:lnTo>
                    <a:pt x="1472" y="4533"/>
                  </a:lnTo>
                  <a:lnTo>
                    <a:pt x="1710" y="4613"/>
                  </a:lnTo>
                  <a:lnTo>
                    <a:pt x="1949" y="4652"/>
                  </a:lnTo>
                  <a:lnTo>
                    <a:pt x="2188" y="4692"/>
                  </a:lnTo>
                  <a:lnTo>
                    <a:pt x="2625" y="4692"/>
                  </a:lnTo>
                  <a:lnTo>
                    <a:pt x="3102" y="4573"/>
                  </a:lnTo>
                  <a:lnTo>
                    <a:pt x="3500" y="4414"/>
                  </a:lnTo>
                  <a:lnTo>
                    <a:pt x="3858" y="4136"/>
                  </a:lnTo>
                  <a:lnTo>
                    <a:pt x="4176" y="3817"/>
                  </a:lnTo>
                  <a:lnTo>
                    <a:pt x="4454" y="3420"/>
                  </a:lnTo>
                  <a:lnTo>
                    <a:pt x="4534" y="3221"/>
                  </a:lnTo>
                  <a:lnTo>
                    <a:pt x="4613" y="2982"/>
                  </a:lnTo>
                  <a:lnTo>
                    <a:pt x="4693" y="2744"/>
                  </a:lnTo>
                  <a:lnTo>
                    <a:pt x="4693" y="2545"/>
                  </a:lnTo>
                  <a:lnTo>
                    <a:pt x="4693" y="2068"/>
                  </a:lnTo>
                  <a:lnTo>
                    <a:pt x="4613" y="1631"/>
                  </a:lnTo>
                  <a:lnTo>
                    <a:pt x="4414" y="1193"/>
                  </a:lnTo>
                  <a:lnTo>
                    <a:pt x="4176" y="835"/>
                  </a:lnTo>
                  <a:lnTo>
                    <a:pt x="3818" y="517"/>
                  </a:lnTo>
                  <a:lnTo>
                    <a:pt x="3460" y="279"/>
                  </a:lnTo>
                  <a:lnTo>
                    <a:pt x="3221" y="159"/>
                  </a:lnTo>
                  <a:lnTo>
                    <a:pt x="3023" y="80"/>
                  </a:lnTo>
                  <a:lnTo>
                    <a:pt x="2784" y="40"/>
                  </a:lnTo>
                  <a:lnTo>
                    <a:pt x="254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61" name="Google Shape;17461;p488"/>
            <p:cNvSpPr/>
            <p:nvPr/>
          </p:nvSpPr>
          <p:spPr>
            <a:xfrm>
              <a:off x="2182700" y="4698500"/>
              <a:ext cx="168025" cy="168025"/>
            </a:xfrm>
            <a:custGeom>
              <a:avLst/>
              <a:gdLst/>
              <a:ahLst/>
              <a:cxnLst/>
              <a:rect l="l" t="t" r="r" b="b"/>
              <a:pathLst>
                <a:path w="6721" h="6721" extrusionOk="0">
                  <a:moveTo>
                    <a:pt x="2983" y="1"/>
                  </a:moveTo>
                  <a:lnTo>
                    <a:pt x="2625" y="80"/>
                  </a:lnTo>
                  <a:lnTo>
                    <a:pt x="2347" y="160"/>
                  </a:lnTo>
                  <a:lnTo>
                    <a:pt x="2028" y="279"/>
                  </a:lnTo>
                  <a:lnTo>
                    <a:pt x="1750" y="398"/>
                  </a:lnTo>
                  <a:lnTo>
                    <a:pt x="1472" y="597"/>
                  </a:lnTo>
                  <a:lnTo>
                    <a:pt x="1193" y="796"/>
                  </a:lnTo>
                  <a:lnTo>
                    <a:pt x="955" y="995"/>
                  </a:lnTo>
                  <a:lnTo>
                    <a:pt x="756" y="1233"/>
                  </a:lnTo>
                  <a:lnTo>
                    <a:pt x="557" y="1512"/>
                  </a:lnTo>
                  <a:lnTo>
                    <a:pt x="398" y="1790"/>
                  </a:lnTo>
                  <a:lnTo>
                    <a:pt x="239" y="2108"/>
                  </a:lnTo>
                  <a:lnTo>
                    <a:pt x="160" y="2426"/>
                  </a:lnTo>
                  <a:lnTo>
                    <a:pt x="80" y="2744"/>
                  </a:lnTo>
                  <a:lnTo>
                    <a:pt x="1" y="3102"/>
                  </a:lnTo>
                  <a:lnTo>
                    <a:pt x="1" y="3420"/>
                  </a:lnTo>
                  <a:lnTo>
                    <a:pt x="40" y="3738"/>
                  </a:lnTo>
                  <a:lnTo>
                    <a:pt x="80" y="4096"/>
                  </a:lnTo>
                  <a:lnTo>
                    <a:pt x="160" y="4375"/>
                  </a:lnTo>
                  <a:lnTo>
                    <a:pt x="279" y="4693"/>
                  </a:lnTo>
                  <a:lnTo>
                    <a:pt x="438" y="4971"/>
                  </a:lnTo>
                  <a:lnTo>
                    <a:pt x="597" y="5249"/>
                  </a:lnTo>
                  <a:lnTo>
                    <a:pt x="796" y="5528"/>
                  </a:lnTo>
                  <a:lnTo>
                    <a:pt x="1034" y="5766"/>
                  </a:lnTo>
                  <a:lnTo>
                    <a:pt x="1273" y="5965"/>
                  </a:lnTo>
                  <a:lnTo>
                    <a:pt x="1512" y="6164"/>
                  </a:lnTo>
                  <a:lnTo>
                    <a:pt x="1830" y="6323"/>
                  </a:lnTo>
                  <a:lnTo>
                    <a:pt x="2108" y="6482"/>
                  </a:lnTo>
                  <a:lnTo>
                    <a:pt x="2466" y="6601"/>
                  </a:lnTo>
                  <a:lnTo>
                    <a:pt x="2784" y="6641"/>
                  </a:lnTo>
                  <a:lnTo>
                    <a:pt x="3102" y="6721"/>
                  </a:lnTo>
                  <a:lnTo>
                    <a:pt x="3460" y="6721"/>
                  </a:lnTo>
                  <a:lnTo>
                    <a:pt x="3778" y="6681"/>
                  </a:lnTo>
                  <a:lnTo>
                    <a:pt x="4096" y="6641"/>
                  </a:lnTo>
                  <a:lnTo>
                    <a:pt x="4414" y="6562"/>
                  </a:lnTo>
                  <a:lnTo>
                    <a:pt x="4732" y="6442"/>
                  </a:lnTo>
                  <a:lnTo>
                    <a:pt x="5011" y="6283"/>
                  </a:lnTo>
                  <a:lnTo>
                    <a:pt x="5289" y="6124"/>
                  </a:lnTo>
                  <a:lnTo>
                    <a:pt x="5528" y="5925"/>
                  </a:lnTo>
                  <a:lnTo>
                    <a:pt x="5766" y="5687"/>
                  </a:lnTo>
                  <a:lnTo>
                    <a:pt x="6005" y="5448"/>
                  </a:lnTo>
                  <a:lnTo>
                    <a:pt x="6204" y="5210"/>
                  </a:lnTo>
                  <a:lnTo>
                    <a:pt x="6363" y="4892"/>
                  </a:lnTo>
                  <a:lnTo>
                    <a:pt x="6482" y="4613"/>
                  </a:lnTo>
                  <a:lnTo>
                    <a:pt x="6601" y="4255"/>
                  </a:lnTo>
                  <a:lnTo>
                    <a:pt x="6681" y="3937"/>
                  </a:lnTo>
                  <a:lnTo>
                    <a:pt x="6720" y="3619"/>
                  </a:lnTo>
                  <a:lnTo>
                    <a:pt x="6720" y="3261"/>
                  </a:lnTo>
                  <a:lnTo>
                    <a:pt x="6720" y="2943"/>
                  </a:lnTo>
                  <a:lnTo>
                    <a:pt x="6641" y="2625"/>
                  </a:lnTo>
                  <a:lnTo>
                    <a:pt x="6561" y="2307"/>
                  </a:lnTo>
                  <a:lnTo>
                    <a:pt x="6442" y="1989"/>
                  </a:lnTo>
                  <a:lnTo>
                    <a:pt x="6323" y="1711"/>
                  </a:lnTo>
                  <a:lnTo>
                    <a:pt x="6124" y="1432"/>
                  </a:lnTo>
                  <a:lnTo>
                    <a:pt x="5965" y="1194"/>
                  </a:lnTo>
                  <a:lnTo>
                    <a:pt x="5726" y="955"/>
                  </a:lnTo>
                  <a:lnTo>
                    <a:pt x="5488" y="716"/>
                  </a:lnTo>
                  <a:lnTo>
                    <a:pt x="5209" y="557"/>
                  </a:lnTo>
                  <a:lnTo>
                    <a:pt x="4931" y="359"/>
                  </a:lnTo>
                  <a:lnTo>
                    <a:pt x="4613" y="239"/>
                  </a:lnTo>
                  <a:lnTo>
                    <a:pt x="4295" y="120"/>
                  </a:lnTo>
                  <a:lnTo>
                    <a:pt x="3977" y="40"/>
                  </a:lnTo>
                  <a:lnTo>
                    <a:pt x="361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62" name="Google Shape;17462;p488"/>
            <p:cNvSpPr/>
            <p:nvPr/>
          </p:nvSpPr>
          <p:spPr>
            <a:xfrm>
              <a:off x="3068425" y="4078200"/>
              <a:ext cx="139175" cy="140200"/>
            </a:xfrm>
            <a:custGeom>
              <a:avLst/>
              <a:gdLst/>
              <a:ahLst/>
              <a:cxnLst/>
              <a:rect l="l" t="t" r="r" b="b"/>
              <a:pathLst>
                <a:path w="5567" h="5608" extrusionOk="0">
                  <a:moveTo>
                    <a:pt x="2704" y="1"/>
                  </a:moveTo>
                  <a:lnTo>
                    <a:pt x="2426" y="40"/>
                  </a:lnTo>
                  <a:lnTo>
                    <a:pt x="2187" y="80"/>
                  </a:lnTo>
                  <a:lnTo>
                    <a:pt x="1909" y="160"/>
                  </a:lnTo>
                  <a:lnTo>
                    <a:pt x="1670" y="239"/>
                  </a:lnTo>
                  <a:lnTo>
                    <a:pt x="1432" y="359"/>
                  </a:lnTo>
                  <a:lnTo>
                    <a:pt x="1193" y="518"/>
                  </a:lnTo>
                  <a:lnTo>
                    <a:pt x="994" y="677"/>
                  </a:lnTo>
                  <a:lnTo>
                    <a:pt x="795" y="836"/>
                  </a:lnTo>
                  <a:lnTo>
                    <a:pt x="597" y="1035"/>
                  </a:lnTo>
                  <a:lnTo>
                    <a:pt x="437" y="1273"/>
                  </a:lnTo>
                  <a:lnTo>
                    <a:pt x="318" y="1512"/>
                  </a:lnTo>
                  <a:lnTo>
                    <a:pt x="199" y="1750"/>
                  </a:lnTo>
                  <a:lnTo>
                    <a:pt x="80" y="2029"/>
                  </a:lnTo>
                  <a:lnTo>
                    <a:pt x="40" y="2307"/>
                  </a:lnTo>
                  <a:lnTo>
                    <a:pt x="0" y="2585"/>
                  </a:lnTo>
                  <a:lnTo>
                    <a:pt x="0" y="2864"/>
                  </a:lnTo>
                  <a:lnTo>
                    <a:pt x="0" y="3142"/>
                  </a:lnTo>
                  <a:lnTo>
                    <a:pt x="40" y="3420"/>
                  </a:lnTo>
                  <a:lnTo>
                    <a:pt x="119" y="3659"/>
                  </a:lnTo>
                  <a:lnTo>
                    <a:pt x="199" y="3937"/>
                  </a:lnTo>
                  <a:lnTo>
                    <a:pt x="318" y="4176"/>
                  </a:lnTo>
                  <a:lnTo>
                    <a:pt x="477" y="4375"/>
                  </a:lnTo>
                  <a:lnTo>
                    <a:pt x="636" y="4613"/>
                  </a:lnTo>
                  <a:lnTo>
                    <a:pt x="835" y="4812"/>
                  </a:lnTo>
                  <a:lnTo>
                    <a:pt x="1034" y="4971"/>
                  </a:lnTo>
                  <a:lnTo>
                    <a:pt x="1233" y="5130"/>
                  </a:lnTo>
                  <a:lnTo>
                    <a:pt x="1471" y="5289"/>
                  </a:lnTo>
                  <a:lnTo>
                    <a:pt x="1750" y="5408"/>
                  </a:lnTo>
                  <a:lnTo>
                    <a:pt x="2028" y="5488"/>
                  </a:lnTo>
                  <a:lnTo>
                    <a:pt x="2306" y="5568"/>
                  </a:lnTo>
                  <a:lnTo>
                    <a:pt x="2585" y="5607"/>
                  </a:lnTo>
                  <a:lnTo>
                    <a:pt x="2863" y="5607"/>
                  </a:lnTo>
                  <a:lnTo>
                    <a:pt x="3102" y="5568"/>
                  </a:lnTo>
                  <a:lnTo>
                    <a:pt x="3380" y="5528"/>
                  </a:lnTo>
                  <a:lnTo>
                    <a:pt x="3658" y="5448"/>
                  </a:lnTo>
                  <a:lnTo>
                    <a:pt x="3897" y="5369"/>
                  </a:lnTo>
                  <a:lnTo>
                    <a:pt x="4135" y="5249"/>
                  </a:lnTo>
                  <a:lnTo>
                    <a:pt x="4374" y="5090"/>
                  </a:lnTo>
                  <a:lnTo>
                    <a:pt x="4573" y="4931"/>
                  </a:lnTo>
                  <a:lnTo>
                    <a:pt x="4772" y="4772"/>
                  </a:lnTo>
                  <a:lnTo>
                    <a:pt x="4970" y="4573"/>
                  </a:lnTo>
                  <a:lnTo>
                    <a:pt x="5129" y="4335"/>
                  </a:lnTo>
                  <a:lnTo>
                    <a:pt x="5249" y="4096"/>
                  </a:lnTo>
                  <a:lnTo>
                    <a:pt x="5368" y="3858"/>
                  </a:lnTo>
                  <a:lnTo>
                    <a:pt x="5448" y="3579"/>
                  </a:lnTo>
                  <a:lnTo>
                    <a:pt x="5527" y="3301"/>
                  </a:lnTo>
                  <a:lnTo>
                    <a:pt x="5567" y="3023"/>
                  </a:lnTo>
                  <a:lnTo>
                    <a:pt x="5567" y="2744"/>
                  </a:lnTo>
                  <a:lnTo>
                    <a:pt x="5567" y="2466"/>
                  </a:lnTo>
                  <a:lnTo>
                    <a:pt x="5487" y="2188"/>
                  </a:lnTo>
                  <a:lnTo>
                    <a:pt x="5448" y="1949"/>
                  </a:lnTo>
                  <a:lnTo>
                    <a:pt x="5328" y="1711"/>
                  </a:lnTo>
                  <a:lnTo>
                    <a:pt x="5209" y="1432"/>
                  </a:lnTo>
                  <a:lnTo>
                    <a:pt x="5090" y="1233"/>
                  </a:lnTo>
                  <a:lnTo>
                    <a:pt x="4931" y="995"/>
                  </a:lnTo>
                  <a:lnTo>
                    <a:pt x="4732" y="796"/>
                  </a:lnTo>
                  <a:lnTo>
                    <a:pt x="4533" y="637"/>
                  </a:lnTo>
                  <a:lnTo>
                    <a:pt x="4294" y="478"/>
                  </a:lnTo>
                  <a:lnTo>
                    <a:pt x="4056" y="319"/>
                  </a:lnTo>
                  <a:lnTo>
                    <a:pt x="3817" y="200"/>
                  </a:lnTo>
                  <a:lnTo>
                    <a:pt x="3539" y="120"/>
                  </a:lnTo>
                  <a:lnTo>
                    <a:pt x="3261" y="40"/>
                  </a:lnTo>
                  <a:lnTo>
                    <a:pt x="2982" y="40"/>
                  </a:lnTo>
                  <a:lnTo>
                    <a:pt x="270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63" name="Google Shape;17463;p488"/>
            <p:cNvSpPr/>
            <p:nvPr/>
          </p:nvSpPr>
          <p:spPr>
            <a:xfrm>
              <a:off x="2567400" y="3906225"/>
              <a:ext cx="117325" cy="118325"/>
            </a:xfrm>
            <a:custGeom>
              <a:avLst/>
              <a:gdLst/>
              <a:ahLst/>
              <a:cxnLst/>
              <a:rect l="l" t="t" r="r" b="b"/>
              <a:pathLst>
                <a:path w="4693" h="4733" extrusionOk="0">
                  <a:moveTo>
                    <a:pt x="2546" y="1"/>
                  </a:moveTo>
                  <a:lnTo>
                    <a:pt x="2068" y="41"/>
                  </a:lnTo>
                  <a:lnTo>
                    <a:pt x="1631" y="120"/>
                  </a:lnTo>
                  <a:lnTo>
                    <a:pt x="1233" y="319"/>
                  </a:lnTo>
                  <a:lnTo>
                    <a:pt x="836" y="557"/>
                  </a:lnTo>
                  <a:lnTo>
                    <a:pt x="518" y="876"/>
                  </a:lnTo>
                  <a:lnTo>
                    <a:pt x="279" y="1273"/>
                  </a:lnTo>
                  <a:lnTo>
                    <a:pt x="160" y="1512"/>
                  </a:lnTo>
                  <a:lnTo>
                    <a:pt x="80" y="1711"/>
                  </a:lnTo>
                  <a:lnTo>
                    <a:pt x="40" y="1949"/>
                  </a:lnTo>
                  <a:lnTo>
                    <a:pt x="1" y="2188"/>
                  </a:lnTo>
                  <a:lnTo>
                    <a:pt x="40" y="2665"/>
                  </a:lnTo>
                  <a:lnTo>
                    <a:pt x="120" y="3102"/>
                  </a:lnTo>
                  <a:lnTo>
                    <a:pt x="319" y="3500"/>
                  </a:lnTo>
                  <a:lnTo>
                    <a:pt x="557" y="3898"/>
                  </a:lnTo>
                  <a:lnTo>
                    <a:pt x="875" y="4216"/>
                  </a:lnTo>
                  <a:lnTo>
                    <a:pt x="1273" y="4454"/>
                  </a:lnTo>
                  <a:lnTo>
                    <a:pt x="1472" y="4534"/>
                  </a:lnTo>
                  <a:lnTo>
                    <a:pt x="1710" y="4613"/>
                  </a:lnTo>
                  <a:lnTo>
                    <a:pt x="1949" y="4693"/>
                  </a:lnTo>
                  <a:lnTo>
                    <a:pt x="2188" y="4733"/>
                  </a:lnTo>
                  <a:lnTo>
                    <a:pt x="2665" y="4693"/>
                  </a:lnTo>
                  <a:lnTo>
                    <a:pt x="3102" y="4613"/>
                  </a:lnTo>
                  <a:lnTo>
                    <a:pt x="3500" y="4414"/>
                  </a:lnTo>
                  <a:lnTo>
                    <a:pt x="3858" y="4176"/>
                  </a:lnTo>
                  <a:lnTo>
                    <a:pt x="4176" y="3858"/>
                  </a:lnTo>
                  <a:lnTo>
                    <a:pt x="4454" y="3460"/>
                  </a:lnTo>
                  <a:lnTo>
                    <a:pt x="4534" y="3261"/>
                  </a:lnTo>
                  <a:lnTo>
                    <a:pt x="4613" y="3023"/>
                  </a:lnTo>
                  <a:lnTo>
                    <a:pt x="4693" y="2784"/>
                  </a:lnTo>
                  <a:lnTo>
                    <a:pt x="4693" y="2546"/>
                  </a:lnTo>
                  <a:lnTo>
                    <a:pt x="4693" y="2068"/>
                  </a:lnTo>
                  <a:lnTo>
                    <a:pt x="4613" y="1631"/>
                  </a:lnTo>
                  <a:lnTo>
                    <a:pt x="4414" y="1233"/>
                  </a:lnTo>
                  <a:lnTo>
                    <a:pt x="4176" y="836"/>
                  </a:lnTo>
                  <a:lnTo>
                    <a:pt x="3858" y="518"/>
                  </a:lnTo>
                  <a:lnTo>
                    <a:pt x="3460" y="279"/>
                  </a:lnTo>
                  <a:lnTo>
                    <a:pt x="3221" y="200"/>
                  </a:lnTo>
                  <a:lnTo>
                    <a:pt x="3023" y="120"/>
                  </a:lnTo>
                  <a:lnTo>
                    <a:pt x="2784" y="41"/>
                  </a:lnTo>
                  <a:lnTo>
                    <a:pt x="254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64" name="Google Shape;17464;p488"/>
            <p:cNvSpPr/>
            <p:nvPr/>
          </p:nvSpPr>
          <p:spPr>
            <a:xfrm>
              <a:off x="3448150" y="3110975"/>
              <a:ext cx="92475" cy="92475"/>
            </a:xfrm>
            <a:custGeom>
              <a:avLst/>
              <a:gdLst/>
              <a:ahLst/>
              <a:cxnLst/>
              <a:rect l="l" t="t" r="r" b="b"/>
              <a:pathLst>
                <a:path w="3699" h="3699" extrusionOk="0">
                  <a:moveTo>
                    <a:pt x="1829" y="1"/>
                  </a:moveTo>
                  <a:lnTo>
                    <a:pt x="1472" y="40"/>
                  </a:lnTo>
                  <a:lnTo>
                    <a:pt x="1114" y="160"/>
                  </a:lnTo>
                  <a:lnTo>
                    <a:pt x="796" y="319"/>
                  </a:lnTo>
                  <a:lnTo>
                    <a:pt x="517" y="557"/>
                  </a:lnTo>
                  <a:lnTo>
                    <a:pt x="319" y="796"/>
                  </a:lnTo>
                  <a:lnTo>
                    <a:pt x="120" y="1114"/>
                  </a:lnTo>
                  <a:lnTo>
                    <a:pt x="0" y="1472"/>
                  </a:lnTo>
                  <a:lnTo>
                    <a:pt x="0" y="1869"/>
                  </a:lnTo>
                  <a:lnTo>
                    <a:pt x="0" y="2227"/>
                  </a:lnTo>
                  <a:lnTo>
                    <a:pt x="120" y="2585"/>
                  </a:lnTo>
                  <a:lnTo>
                    <a:pt x="319" y="2903"/>
                  </a:lnTo>
                  <a:lnTo>
                    <a:pt x="517" y="3182"/>
                  </a:lnTo>
                  <a:lnTo>
                    <a:pt x="796" y="3380"/>
                  </a:lnTo>
                  <a:lnTo>
                    <a:pt x="1114" y="3579"/>
                  </a:lnTo>
                  <a:lnTo>
                    <a:pt x="1472" y="3659"/>
                  </a:lnTo>
                  <a:lnTo>
                    <a:pt x="1829" y="3698"/>
                  </a:lnTo>
                  <a:lnTo>
                    <a:pt x="2227" y="3659"/>
                  </a:lnTo>
                  <a:lnTo>
                    <a:pt x="2585" y="3579"/>
                  </a:lnTo>
                  <a:lnTo>
                    <a:pt x="2863" y="3380"/>
                  </a:lnTo>
                  <a:lnTo>
                    <a:pt x="3142" y="3182"/>
                  </a:lnTo>
                  <a:lnTo>
                    <a:pt x="3380" y="2903"/>
                  </a:lnTo>
                  <a:lnTo>
                    <a:pt x="3539" y="2585"/>
                  </a:lnTo>
                  <a:lnTo>
                    <a:pt x="3659" y="2227"/>
                  </a:lnTo>
                  <a:lnTo>
                    <a:pt x="3698" y="1869"/>
                  </a:lnTo>
                  <a:lnTo>
                    <a:pt x="3659" y="1472"/>
                  </a:lnTo>
                  <a:lnTo>
                    <a:pt x="3539" y="1114"/>
                  </a:lnTo>
                  <a:lnTo>
                    <a:pt x="3380" y="796"/>
                  </a:lnTo>
                  <a:lnTo>
                    <a:pt x="3142" y="557"/>
                  </a:lnTo>
                  <a:lnTo>
                    <a:pt x="2863" y="319"/>
                  </a:lnTo>
                  <a:lnTo>
                    <a:pt x="2585" y="160"/>
                  </a:lnTo>
                  <a:lnTo>
                    <a:pt x="2227" y="40"/>
                  </a:lnTo>
                  <a:lnTo>
                    <a:pt x="182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65" name="Google Shape;17465;p488"/>
            <p:cNvSpPr/>
            <p:nvPr/>
          </p:nvSpPr>
          <p:spPr>
            <a:xfrm>
              <a:off x="3764250" y="3208400"/>
              <a:ext cx="112375" cy="112350"/>
            </a:xfrm>
            <a:custGeom>
              <a:avLst/>
              <a:gdLst/>
              <a:ahLst/>
              <a:cxnLst/>
              <a:rect l="l" t="t" r="r" b="b"/>
              <a:pathLst>
                <a:path w="4495" h="4494" extrusionOk="0">
                  <a:moveTo>
                    <a:pt x="2267" y="0"/>
                  </a:moveTo>
                  <a:lnTo>
                    <a:pt x="1790" y="40"/>
                  </a:lnTo>
                  <a:lnTo>
                    <a:pt x="1393" y="199"/>
                  </a:lnTo>
                  <a:lnTo>
                    <a:pt x="995" y="398"/>
                  </a:lnTo>
                  <a:lnTo>
                    <a:pt x="677" y="676"/>
                  </a:lnTo>
                  <a:lnTo>
                    <a:pt x="399" y="994"/>
                  </a:lnTo>
                  <a:lnTo>
                    <a:pt x="200" y="1392"/>
                  </a:lnTo>
                  <a:lnTo>
                    <a:pt x="41" y="1790"/>
                  </a:lnTo>
                  <a:lnTo>
                    <a:pt x="1" y="2267"/>
                  </a:lnTo>
                  <a:lnTo>
                    <a:pt x="41" y="2704"/>
                  </a:lnTo>
                  <a:lnTo>
                    <a:pt x="200" y="3142"/>
                  </a:lnTo>
                  <a:lnTo>
                    <a:pt x="399" y="3499"/>
                  </a:lnTo>
                  <a:lnTo>
                    <a:pt x="677" y="3857"/>
                  </a:lnTo>
                  <a:lnTo>
                    <a:pt x="995" y="4136"/>
                  </a:lnTo>
                  <a:lnTo>
                    <a:pt x="1393" y="4334"/>
                  </a:lnTo>
                  <a:lnTo>
                    <a:pt x="1790" y="4454"/>
                  </a:lnTo>
                  <a:lnTo>
                    <a:pt x="2267" y="4493"/>
                  </a:lnTo>
                  <a:lnTo>
                    <a:pt x="2705" y="4454"/>
                  </a:lnTo>
                  <a:lnTo>
                    <a:pt x="3142" y="4334"/>
                  </a:lnTo>
                  <a:lnTo>
                    <a:pt x="3500" y="4136"/>
                  </a:lnTo>
                  <a:lnTo>
                    <a:pt x="3858" y="3857"/>
                  </a:lnTo>
                  <a:lnTo>
                    <a:pt x="4136" y="3499"/>
                  </a:lnTo>
                  <a:lnTo>
                    <a:pt x="4335" y="3142"/>
                  </a:lnTo>
                  <a:lnTo>
                    <a:pt x="4454" y="2704"/>
                  </a:lnTo>
                  <a:lnTo>
                    <a:pt x="4494" y="2267"/>
                  </a:lnTo>
                  <a:lnTo>
                    <a:pt x="4454" y="1790"/>
                  </a:lnTo>
                  <a:lnTo>
                    <a:pt x="4335" y="1392"/>
                  </a:lnTo>
                  <a:lnTo>
                    <a:pt x="4136" y="994"/>
                  </a:lnTo>
                  <a:lnTo>
                    <a:pt x="3858" y="676"/>
                  </a:lnTo>
                  <a:lnTo>
                    <a:pt x="3500" y="398"/>
                  </a:lnTo>
                  <a:lnTo>
                    <a:pt x="3142" y="199"/>
                  </a:lnTo>
                  <a:lnTo>
                    <a:pt x="2705" y="40"/>
                  </a:lnTo>
                  <a:lnTo>
                    <a:pt x="226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66" name="Google Shape;17466;p488"/>
            <p:cNvSpPr/>
            <p:nvPr/>
          </p:nvSpPr>
          <p:spPr>
            <a:xfrm>
              <a:off x="1820850" y="3036425"/>
              <a:ext cx="118325" cy="119300"/>
            </a:xfrm>
            <a:custGeom>
              <a:avLst/>
              <a:gdLst/>
              <a:ahLst/>
              <a:cxnLst/>
              <a:rect l="l" t="t" r="r" b="b"/>
              <a:pathLst>
                <a:path w="4733" h="4772" extrusionOk="0">
                  <a:moveTo>
                    <a:pt x="2546" y="0"/>
                  </a:moveTo>
                  <a:lnTo>
                    <a:pt x="2069" y="40"/>
                  </a:lnTo>
                  <a:lnTo>
                    <a:pt x="1631" y="120"/>
                  </a:lnTo>
                  <a:lnTo>
                    <a:pt x="1234" y="318"/>
                  </a:lnTo>
                  <a:lnTo>
                    <a:pt x="836" y="557"/>
                  </a:lnTo>
                  <a:lnTo>
                    <a:pt x="518" y="915"/>
                  </a:lnTo>
                  <a:lnTo>
                    <a:pt x="240" y="1312"/>
                  </a:lnTo>
                  <a:lnTo>
                    <a:pt x="160" y="1511"/>
                  </a:lnTo>
                  <a:lnTo>
                    <a:pt x="80" y="1750"/>
                  </a:lnTo>
                  <a:lnTo>
                    <a:pt x="41" y="1988"/>
                  </a:lnTo>
                  <a:lnTo>
                    <a:pt x="1" y="2227"/>
                  </a:lnTo>
                  <a:lnTo>
                    <a:pt x="1" y="2704"/>
                  </a:lnTo>
                  <a:lnTo>
                    <a:pt x="120" y="3142"/>
                  </a:lnTo>
                  <a:lnTo>
                    <a:pt x="279" y="3539"/>
                  </a:lnTo>
                  <a:lnTo>
                    <a:pt x="558" y="3937"/>
                  </a:lnTo>
                  <a:lnTo>
                    <a:pt x="876" y="4255"/>
                  </a:lnTo>
                  <a:lnTo>
                    <a:pt x="1273" y="4494"/>
                  </a:lnTo>
                  <a:lnTo>
                    <a:pt x="1472" y="4613"/>
                  </a:lnTo>
                  <a:lnTo>
                    <a:pt x="1711" y="4692"/>
                  </a:lnTo>
                  <a:lnTo>
                    <a:pt x="1949" y="4732"/>
                  </a:lnTo>
                  <a:lnTo>
                    <a:pt x="2188" y="4772"/>
                  </a:lnTo>
                  <a:lnTo>
                    <a:pt x="2665" y="4772"/>
                  </a:lnTo>
                  <a:lnTo>
                    <a:pt x="3102" y="4653"/>
                  </a:lnTo>
                  <a:lnTo>
                    <a:pt x="3540" y="4494"/>
                  </a:lnTo>
                  <a:lnTo>
                    <a:pt x="3898" y="4215"/>
                  </a:lnTo>
                  <a:lnTo>
                    <a:pt x="4216" y="3897"/>
                  </a:lnTo>
                  <a:lnTo>
                    <a:pt x="4494" y="3499"/>
                  </a:lnTo>
                  <a:lnTo>
                    <a:pt x="4574" y="3301"/>
                  </a:lnTo>
                  <a:lnTo>
                    <a:pt x="4653" y="3062"/>
                  </a:lnTo>
                  <a:lnTo>
                    <a:pt x="4733" y="2823"/>
                  </a:lnTo>
                  <a:lnTo>
                    <a:pt x="4733" y="2585"/>
                  </a:lnTo>
                  <a:lnTo>
                    <a:pt x="4733" y="2108"/>
                  </a:lnTo>
                  <a:lnTo>
                    <a:pt x="4653" y="1670"/>
                  </a:lnTo>
                  <a:lnTo>
                    <a:pt x="4454" y="1233"/>
                  </a:lnTo>
                  <a:lnTo>
                    <a:pt x="4216" y="875"/>
                  </a:lnTo>
                  <a:lnTo>
                    <a:pt x="3858" y="557"/>
                  </a:lnTo>
                  <a:lnTo>
                    <a:pt x="3460" y="279"/>
                  </a:lnTo>
                  <a:lnTo>
                    <a:pt x="3261" y="199"/>
                  </a:lnTo>
                  <a:lnTo>
                    <a:pt x="3023" y="120"/>
                  </a:lnTo>
                  <a:lnTo>
                    <a:pt x="2784" y="40"/>
                  </a:lnTo>
                  <a:lnTo>
                    <a:pt x="254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67" name="Google Shape;17467;p488"/>
            <p:cNvSpPr/>
            <p:nvPr/>
          </p:nvSpPr>
          <p:spPr>
            <a:xfrm>
              <a:off x="3957100" y="2074150"/>
              <a:ext cx="95475" cy="95475"/>
            </a:xfrm>
            <a:custGeom>
              <a:avLst/>
              <a:gdLst/>
              <a:ahLst/>
              <a:cxnLst/>
              <a:rect l="l" t="t" r="r" b="b"/>
              <a:pathLst>
                <a:path w="3819" h="3819" extrusionOk="0">
                  <a:moveTo>
                    <a:pt x="1909" y="1"/>
                  </a:moveTo>
                  <a:lnTo>
                    <a:pt x="1552" y="41"/>
                  </a:lnTo>
                  <a:lnTo>
                    <a:pt x="1194" y="160"/>
                  </a:lnTo>
                  <a:lnTo>
                    <a:pt x="876" y="359"/>
                  </a:lnTo>
                  <a:lnTo>
                    <a:pt x="597" y="558"/>
                  </a:lnTo>
                  <a:lnTo>
                    <a:pt x="359" y="876"/>
                  </a:lnTo>
                  <a:lnTo>
                    <a:pt x="160" y="1194"/>
                  </a:lnTo>
                  <a:lnTo>
                    <a:pt x="41" y="1552"/>
                  </a:lnTo>
                  <a:lnTo>
                    <a:pt x="1" y="1910"/>
                  </a:lnTo>
                  <a:lnTo>
                    <a:pt x="41" y="2307"/>
                  </a:lnTo>
                  <a:lnTo>
                    <a:pt x="160" y="2665"/>
                  </a:lnTo>
                  <a:lnTo>
                    <a:pt x="359" y="2983"/>
                  </a:lnTo>
                  <a:lnTo>
                    <a:pt x="597" y="3261"/>
                  </a:lnTo>
                  <a:lnTo>
                    <a:pt x="876" y="3500"/>
                  </a:lnTo>
                  <a:lnTo>
                    <a:pt x="1194" y="3699"/>
                  </a:lnTo>
                  <a:lnTo>
                    <a:pt x="1552" y="3778"/>
                  </a:lnTo>
                  <a:lnTo>
                    <a:pt x="1909" y="3818"/>
                  </a:lnTo>
                  <a:lnTo>
                    <a:pt x="2307" y="3778"/>
                  </a:lnTo>
                  <a:lnTo>
                    <a:pt x="2665" y="3699"/>
                  </a:lnTo>
                  <a:lnTo>
                    <a:pt x="2983" y="3500"/>
                  </a:lnTo>
                  <a:lnTo>
                    <a:pt x="3261" y="3261"/>
                  </a:lnTo>
                  <a:lnTo>
                    <a:pt x="3500" y="2983"/>
                  </a:lnTo>
                  <a:lnTo>
                    <a:pt x="3699" y="2665"/>
                  </a:lnTo>
                  <a:lnTo>
                    <a:pt x="3778" y="2307"/>
                  </a:lnTo>
                  <a:lnTo>
                    <a:pt x="3818" y="1910"/>
                  </a:lnTo>
                  <a:lnTo>
                    <a:pt x="3778" y="1552"/>
                  </a:lnTo>
                  <a:lnTo>
                    <a:pt x="3699" y="1194"/>
                  </a:lnTo>
                  <a:lnTo>
                    <a:pt x="3500" y="876"/>
                  </a:lnTo>
                  <a:lnTo>
                    <a:pt x="3261" y="558"/>
                  </a:lnTo>
                  <a:lnTo>
                    <a:pt x="2983" y="359"/>
                  </a:lnTo>
                  <a:lnTo>
                    <a:pt x="2665" y="160"/>
                  </a:lnTo>
                  <a:lnTo>
                    <a:pt x="2307" y="41"/>
                  </a:lnTo>
                  <a:lnTo>
                    <a:pt x="190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468" name="Google Shape;17468;p488"/>
          <p:cNvGrpSpPr/>
          <p:nvPr/>
        </p:nvGrpSpPr>
        <p:grpSpPr>
          <a:xfrm rot="-2700000">
            <a:off x="11566" y="3977770"/>
            <a:ext cx="1755181" cy="1699685"/>
            <a:chOff x="1196600" y="239100"/>
            <a:chExt cx="2608450" cy="2525975"/>
          </a:xfrm>
        </p:grpSpPr>
        <p:sp>
          <p:nvSpPr>
            <p:cNvPr id="17469" name="Google Shape;17469;p488"/>
            <p:cNvSpPr/>
            <p:nvPr/>
          </p:nvSpPr>
          <p:spPr>
            <a:xfrm>
              <a:off x="1213475" y="271900"/>
              <a:ext cx="2059750" cy="2462350"/>
            </a:xfrm>
            <a:custGeom>
              <a:avLst/>
              <a:gdLst/>
              <a:ahLst/>
              <a:cxnLst/>
              <a:rect l="l" t="t" r="r" b="b"/>
              <a:pathLst>
                <a:path w="82390" h="98494" extrusionOk="0">
                  <a:moveTo>
                    <a:pt x="14037" y="1035"/>
                  </a:moveTo>
                  <a:lnTo>
                    <a:pt x="35827" y="10975"/>
                  </a:lnTo>
                  <a:lnTo>
                    <a:pt x="17019" y="26801"/>
                  </a:lnTo>
                  <a:lnTo>
                    <a:pt x="14037" y="1035"/>
                  </a:lnTo>
                  <a:close/>
                  <a:moveTo>
                    <a:pt x="16542" y="28034"/>
                  </a:moveTo>
                  <a:lnTo>
                    <a:pt x="17457" y="36185"/>
                  </a:lnTo>
                  <a:lnTo>
                    <a:pt x="2466" y="39883"/>
                  </a:lnTo>
                  <a:lnTo>
                    <a:pt x="16542" y="28034"/>
                  </a:lnTo>
                  <a:close/>
                  <a:moveTo>
                    <a:pt x="41513" y="54158"/>
                  </a:moveTo>
                  <a:lnTo>
                    <a:pt x="46523" y="56305"/>
                  </a:lnTo>
                  <a:lnTo>
                    <a:pt x="48074" y="66246"/>
                  </a:lnTo>
                  <a:lnTo>
                    <a:pt x="48074" y="66246"/>
                  </a:lnTo>
                  <a:lnTo>
                    <a:pt x="41513" y="54158"/>
                  </a:lnTo>
                  <a:close/>
                  <a:moveTo>
                    <a:pt x="42467" y="30698"/>
                  </a:moveTo>
                  <a:lnTo>
                    <a:pt x="46404" y="55550"/>
                  </a:lnTo>
                  <a:lnTo>
                    <a:pt x="40082" y="52885"/>
                  </a:lnTo>
                  <a:lnTo>
                    <a:pt x="49307" y="69785"/>
                  </a:lnTo>
                  <a:lnTo>
                    <a:pt x="47199" y="56583"/>
                  </a:lnTo>
                  <a:lnTo>
                    <a:pt x="60559" y="62230"/>
                  </a:lnTo>
                  <a:lnTo>
                    <a:pt x="81196" y="97738"/>
                  </a:lnTo>
                  <a:lnTo>
                    <a:pt x="24614" y="92131"/>
                  </a:lnTo>
                  <a:lnTo>
                    <a:pt x="18172" y="36662"/>
                  </a:lnTo>
                  <a:lnTo>
                    <a:pt x="42467" y="30698"/>
                  </a:lnTo>
                  <a:close/>
                  <a:moveTo>
                    <a:pt x="13282" y="1"/>
                  </a:moveTo>
                  <a:lnTo>
                    <a:pt x="16423" y="27278"/>
                  </a:lnTo>
                  <a:lnTo>
                    <a:pt x="1" y="41116"/>
                  </a:lnTo>
                  <a:lnTo>
                    <a:pt x="17536" y="36821"/>
                  </a:lnTo>
                  <a:lnTo>
                    <a:pt x="24057" y="92688"/>
                  </a:lnTo>
                  <a:lnTo>
                    <a:pt x="82389" y="98493"/>
                  </a:lnTo>
                  <a:lnTo>
                    <a:pt x="61037" y="61832"/>
                  </a:lnTo>
                  <a:lnTo>
                    <a:pt x="60997" y="61753"/>
                  </a:lnTo>
                  <a:lnTo>
                    <a:pt x="47080" y="55828"/>
                  </a:lnTo>
                  <a:lnTo>
                    <a:pt x="42984" y="29942"/>
                  </a:lnTo>
                  <a:lnTo>
                    <a:pt x="18093" y="36026"/>
                  </a:lnTo>
                  <a:lnTo>
                    <a:pt x="17099" y="27557"/>
                  </a:lnTo>
                  <a:lnTo>
                    <a:pt x="37020" y="10816"/>
                  </a:lnTo>
                  <a:lnTo>
                    <a:pt x="1328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70" name="Google Shape;17470;p488"/>
            <p:cNvSpPr/>
            <p:nvPr/>
          </p:nvSpPr>
          <p:spPr>
            <a:xfrm>
              <a:off x="1242325" y="534350"/>
              <a:ext cx="2532900" cy="2075650"/>
            </a:xfrm>
            <a:custGeom>
              <a:avLst/>
              <a:gdLst/>
              <a:ahLst/>
              <a:cxnLst/>
              <a:rect l="l" t="t" r="r" b="b"/>
              <a:pathLst>
                <a:path w="101316" h="83026" extrusionOk="0">
                  <a:moveTo>
                    <a:pt x="35349" y="41950"/>
                  </a:moveTo>
                  <a:lnTo>
                    <a:pt x="39206" y="43222"/>
                  </a:lnTo>
                  <a:lnTo>
                    <a:pt x="25090" y="76583"/>
                  </a:lnTo>
                  <a:lnTo>
                    <a:pt x="35349" y="41950"/>
                  </a:lnTo>
                  <a:close/>
                  <a:moveTo>
                    <a:pt x="35707" y="756"/>
                  </a:moveTo>
                  <a:lnTo>
                    <a:pt x="91414" y="7436"/>
                  </a:lnTo>
                  <a:lnTo>
                    <a:pt x="75748" y="19484"/>
                  </a:lnTo>
                  <a:lnTo>
                    <a:pt x="75708" y="19524"/>
                  </a:lnTo>
                  <a:lnTo>
                    <a:pt x="46483" y="58372"/>
                  </a:lnTo>
                  <a:lnTo>
                    <a:pt x="24096" y="80560"/>
                  </a:lnTo>
                  <a:lnTo>
                    <a:pt x="40081" y="42825"/>
                  </a:lnTo>
                  <a:lnTo>
                    <a:pt x="35548" y="41314"/>
                  </a:lnTo>
                  <a:lnTo>
                    <a:pt x="41910" y="19842"/>
                  </a:lnTo>
                  <a:lnTo>
                    <a:pt x="35707" y="756"/>
                  </a:lnTo>
                  <a:close/>
                  <a:moveTo>
                    <a:pt x="97617" y="42348"/>
                  </a:moveTo>
                  <a:lnTo>
                    <a:pt x="24931" y="80639"/>
                  </a:lnTo>
                  <a:lnTo>
                    <a:pt x="48033" y="57736"/>
                  </a:lnTo>
                  <a:lnTo>
                    <a:pt x="47954" y="57656"/>
                  </a:lnTo>
                  <a:lnTo>
                    <a:pt x="59724" y="51811"/>
                  </a:lnTo>
                  <a:lnTo>
                    <a:pt x="97617" y="42348"/>
                  </a:lnTo>
                  <a:close/>
                  <a:moveTo>
                    <a:pt x="34792" y="0"/>
                  </a:moveTo>
                  <a:lnTo>
                    <a:pt x="41234" y="19842"/>
                  </a:lnTo>
                  <a:lnTo>
                    <a:pt x="34912" y="41115"/>
                  </a:lnTo>
                  <a:lnTo>
                    <a:pt x="199" y="29703"/>
                  </a:lnTo>
                  <a:lnTo>
                    <a:pt x="0" y="30300"/>
                  </a:lnTo>
                  <a:lnTo>
                    <a:pt x="34753" y="41751"/>
                  </a:lnTo>
                  <a:lnTo>
                    <a:pt x="22864" y="81792"/>
                  </a:lnTo>
                  <a:lnTo>
                    <a:pt x="22546" y="82588"/>
                  </a:lnTo>
                  <a:lnTo>
                    <a:pt x="22665" y="82548"/>
                  </a:lnTo>
                  <a:lnTo>
                    <a:pt x="22506" y="83025"/>
                  </a:lnTo>
                  <a:lnTo>
                    <a:pt x="23381" y="82150"/>
                  </a:lnTo>
                  <a:lnTo>
                    <a:pt x="101236" y="41155"/>
                  </a:lnTo>
                  <a:lnTo>
                    <a:pt x="101315" y="41115"/>
                  </a:lnTo>
                  <a:lnTo>
                    <a:pt x="101315" y="41036"/>
                  </a:lnTo>
                  <a:lnTo>
                    <a:pt x="101315" y="40916"/>
                  </a:lnTo>
                  <a:lnTo>
                    <a:pt x="101236" y="40837"/>
                  </a:lnTo>
                  <a:lnTo>
                    <a:pt x="101196" y="40797"/>
                  </a:lnTo>
                  <a:lnTo>
                    <a:pt x="101117" y="40797"/>
                  </a:lnTo>
                  <a:lnTo>
                    <a:pt x="59525" y="51175"/>
                  </a:lnTo>
                  <a:lnTo>
                    <a:pt x="48590" y="56623"/>
                  </a:lnTo>
                  <a:lnTo>
                    <a:pt x="76185" y="19961"/>
                  </a:lnTo>
                  <a:lnTo>
                    <a:pt x="93045" y="6999"/>
                  </a:lnTo>
                  <a:lnTo>
                    <a:pt x="3479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71" name="Google Shape;17471;p488"/>
            <p:cNvSpPr/>
            <p:nvPr/>
          </p:nvSpPr>
          <p:spPr>
            <a:xfrm>
              <a:off x="2120075" y="537325"/>
              <a:ext cx="1637250" cy="2199900"/>
            </a:xfrm>
            <a:custGeom>
              <a:avLst/>
              <a:gdLst/>
              <a:ahLst/>
              <a:cxnLst/>
              <a:rect l="l" t="t" r="r" b="b"/>
              <a:pathLst>
                <a:path w="65490" h="87996" extrusionOk="0">
                  <a:moveTo>
                    <a:pt x="57259" y="8907"/>
                  </a:moveTo>
                  <a:lnTo>
                    <a:pt x="64655" y="40439"/>
                  </a:lnTo>
                  <a:lnTo>
                    <a:pt x="54078" y="31016"/>
                  </a:lnTo>
                  <a:lnTo>
                    <a:pt x="57259" y="8907"/>
                  </a:lnTo>
                  <a:close/>
                  <a:moveTo>
                    <a:pt x="40320" y="19962"/>
                  </a:moveTo>
                  <a:lnTo>
                    <a:pt x="24494" y="50698"/>
                  </a:lnTo>
                  <a:lnTo>
                    <a:pt x="6999" y="20041"/>
                  </a:lnTo>
                  <a:lnTo>
                    <a:pt x="40320" y="19962"/>
                  </a:lnTo>
                  <a:close/>
                  <a:moveTo>
                    <a:pt x="53998" y="31771"/>
                  </a:moveTo>
                  <a:lnTo>
                    <a:pt x="64734" y="41354"/>
                  </a:lnTo>
                  <a:lnTo>
                    <a:pt x="46324" y="85212"/>
                  </a:lnTo>
                  <a:lnTo>
                    <a:pt x="53998" y="31771"/>
                  </a:lnTo>
                  <a:close/>
                  <a:moveTo>
                    <a:pt x="239" y="1"/>
                  </a:moveTo>
                  <a:lnTo>
                    <a:pt x="1" y="597"/>
                  </a:lnTo>
                  <a:lnTo>
                    <a:pt x="39564" y="19325"/>
                  </a:lnTo>
                  <a:lnTo>
                    <a:pt x="5925" y="19405"/>
                  </a:lnTo>
                  <a:lnTo>
                    <a:pt x="24534" y="52050"/>
                  </a:lnTo>
                  <a:lnTo>
                    <a:pt x="40916" y="20121"/>
                  </a:lnTo>
                  <a:lnTo>
                    <a:pt x="53402" y="31254"/>
                  </a:lnTo>
                  <a:lnTo>
                    <a:pt x="45330" y="87638"/>
                  </a:lnTo>
                  <a:lnTo>
                    <a:pt x="45330" y="87757"/>
                  </a:lnTo>
                  <a:lnTo>
                    <a:pt x="45409" y="87837"/>
                  </a:lnTo>
                  <a:lnTo>
                    <a:pt x="45489" y="87916"/>
                  </a:lnTo>
                  <a:lnTo>
                    <a:pt x="45568" y="87956"/>
                  </a:lnTo>
                  <a:lnTo>
                    <a:pt x="45688" y="87996"/>
                  </a:lnTo>
                  <a:lnTo>
                    <a:pt x="45767" y="87956"/>
                  </a:lnTo>
                  <a:lnTo>
                    <a:pt x="45887" y="87876"/>
                  </a:lnTo>
                  <a:lnTo>
                    <a:pt x="45926" y="87797"/>
                  </a:lnTo>
                  <a:lnTo>
                    <a:pt x="65450" y="41274"/>
                  </a:lnTo>
                  <a:lnTo>
                    <a:pt x="65490" y="41274"/>
                  </a:lnTo>
                  <a:lnTo>
                    <a:pt x="65490" y="41235"/>
                  </a:lnTo>
                  <a:lnTo>
                    <a:pt x="65490" y="41195"/>
                  </a:lnTo>
                  <a:lnTo>
                    <a:pt x="65490" y="41155"/>
                  </a:lnTo>
                  <a:lnTo>
                    <a:pt x="57100" y="5448"/>
                  </a:lnTo>
                  <a:lnTo>
                    <a:pt x="53521" y="30499"/>
                  </a:lnTo>
                  <a:lnTo>
                    <a:pt x="41672" y="19922"/>
                  </a:lnTo>
                  <a:lnTo>
                    <a:pt x="42387" y="19922"/>
                  </a:lnTo>
                  <a:lnTo>
                    <a:pt x="40877" y="19246"/>
                  </a:lnTo>
                  <a:lnTo>
                    <a:pt x="40717" y="19087"/>
                  </a:lnTo>
                  <a:lnTo>
                    <a:pt x="40717" y="19166"/>
                  </a:lnTo>
                  <a:lnTo>
                    <a:pt x="23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72" name="Google Shape;17472;p488"/>
            <p:cNvSpPr/>
            <p:nvPr/>
          </p:nvSpPr>
          <p:spPr>
            <a:xfrm>
              <a:off x="3218525" y="2685525"/>
              <a:ext cx="79550" cy="79550"/>
            </a:xfrm>
            <a:custGeom>
              <a:avLst/>
              <a:gdLst/>
              <a:ahLst/>
              <a:cxnLst/>
              <a:rect l="l" t="t" r="r" b="b"/>
              <a:pathLst>
                <a:path w="3182" h="3182" extrusionOk="0">
                  <a:moveTo>
                    <a:pt x="1511" y="0"/>
                  </a:moveTo>
                  <a:lnTo>
                    <a:pt x="1193" y="40"/>
                  </a:lnTo>
                  <a:lnTo>
                    <a:pt x="915" y="159"/>
                  </a:lnTo>
                  <a:lnTo>
                    <a:pt x="636" y="318"/>
                  </a:lnTo>
                  <a:lnTo>
                    <a:pt x="438" y="517"/>
                  </a:lnTo>
                  <a:lnTo>
                    <a:pt x="239" y="756"/>
                  </a:lnTo>
                  <a:lnTo>
                    <a:pt x="120" y="1074"/>
                  </a:lnTo>
                  <a:lnTo>
                    <a:pt x="40" y="1392"/>
                  </a:lnTo>
                  <a:lnTo>
                    <a:pt x="0" y="1710"/>
                  </a:lnTo>
                  <a:lnTo>
                    <a:pt x="80" y="1988"/>
                  </a:lnTo>
                  <a:lnTo>
                    <a:pt x="159" y="2267"/>
                  </a:lnTo>
                  <a:lnTo>
                    <a:pt x="318" y="2545"/>
                  </a:lnTo>
                  <a:lnTo>
                    <a:pt x="517" y="2783"/>
                  </a:lnTo>
                  <a:lnTo>
                    <a:pt x="795" y="2942"/>
                  </a:lnTo>
                  <a:lnTo>
                    <a:pt x="1074" y="3102"/>
                  </a:lnTo>
                  <a:lnTo>
                    <a:pt x="1392" y="3181"/>
                  </a:lnTo>
                  <a:lnTo>
                    <a:pt x="1710" y="3181"/>
                  </a:lnTo>
                  <a:lnTo>
                    <a:pt x="1988" y="3141"/>
                  </a:lnTo>
                  <a:lnTo>
                    <a:pt x="2306" y="3022"/>
                  </a:lnTo>
                  <a:lnTo>
                    <a:pt x="2545" y="2863"/>
                  </a:lnTo>
                  <a:lnTo>
                    <a:pt x="2784" y="2664"/>
                  </a:lnTo>
                  <a:lnTo>
                    <a:pt x="2982" y="2426"/>
                  </a:lnTo>
                  <a:lnTo>
                    <a:pt x="3102" y="2107"/>
                  </a:lnTo>
                  <a:lnTo>
                    <a:pt x="3181" y="1829"/>
                  </a:lnTo>
                  <a:lnTo>
                    <a:pt x="3181" y="1511"/>
                  </a:lnTo>
                  <a:lnTo>
                    <a:pt x="3141" y="1193"/>
                  </a:lnTo>
                  <a:lnTo>
                    <a:pt x="3022" y="915"/>
                  </a:lnTo>
                  <a:lnTo>
                    <a:pt x="2863" y="636"/>
                  </a:lnTo>
                  <a:lnTo>
                    <a:pt x="2664" y="437"/>
                  </a:lnTo>
                  <a:lnTo>
                    <a:pt x="2426" y="239"/>
                  </a:lnTo>
                  <a:lnTo>
                    <a:pt x="2147" y="80"/>
                  </a:lnTo>
                  <a:lnTo>
                    <a:pt x="182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73" name="Google Shape;17473;p488"/>
            <p:cNvSpPr/>
            <p:nvPr/>
          </p:nvSpPr>
          <p:spPr>
            <a:xfrm>
              <a:off x="1196600" y="1236150"/>
              <a:ext cx="95450" cy="95475"/>
            </a:xfrm>
            <a:custGeom>
              <a:avLst/>
              <a:gdLst/>
              <a:ahLst/>
              <a:cxnLst/>
              <a:rect l="l" t="t" r="r" b="b"/>
              <a:pathLst>
                <a:path w="3818" h="3819" extrusionOk="0">
                  <a:moveTo>
                    <a:pt x="1789" y="1"/>
                  </a:moveTo>
                  <a:lnTo>
                    <a:pt x="1431" y="41"/>
                  </a:lnTo>
                  <a:lnTo>
                    <a:pt x="1074" y="200"/>
                  </a:lnTo>
                  <a:lnTo>
                    <a:pt x="795" y="359"/>
                  </a:lnTo>
                  <a:lnTo>
                    <a:pt x="517" y="637"/>
                  </a:lnTo>
                  <a:lnTo>
                    <a:pt x="278" y="915"/>
                  </a:lnTo>
                  <a:lnTo>
                    <a:pt x="119" y="1273"/>
                  </a:lnTo>
                  <a:lnTo>
                    <a:pt x="40" y="1631"/>
                  </a:lnTo>
                  <a:lnTo>
                    <a:pt x="0" y="2029"/>
                  </a:lnTo>
                  <a:lnTo>
                    <a:pt x="80" y="2387"/>
                  </a:lnTo>
                  <a:lnTo>
                    <a:pt x="199" y="2744"/>
                  </a:lnTo>
                  <a:lnTo>
                    <a:pt x="398" y="3023"/>
                  </a:lnTo>
                  <a:lnTo>
                    <a:pt x="636" y="3301"/>
                  </a:lnTo>
                  <a:lnTo>
                    <a:pt x="915" y="3540"/>
                  </a:lnTo>
                  <a:lnTo>
                    <a:pt x="1272" y="3699"/>
                  </a:lnTo>
                  <a:lnTo>
                    <a:pt x="1670" y="3778"/>
                  </a:lnTo>
                  <a:lnTo>
                    <a:pt x="2028" y="3818"/>
                  </a:lnTo>
                  <a:lnTo>
                    <a:pt x="2386" y="3739"/>
                  </a:lnTo>
                  <a:lnTo>
                    <a:pt x="2744" y="3619"/>
                  </a:lnTo>
                  <a:lnTo>
                    <a:pt x="3062" y="3420"/>
                  </a:lnTo>
                  <a:lnTo>
                    <a:pt x="3340" y="3182"/>
                  </a:lnTo>
                  <a:lnTo>
                    <a:pt x="3539" y="2904"/>
                  </a:lnTo>
                  <a:lnTo>
                    <a:pt x="3698" y="2546"/>
                  </a:lnTo>
                  <a:lnTo>
                    <a:pt x="3817" y="2148"/>
                  </a:lnTo>
                  <a:lnTo>
                    <a:pt x="3817" y="1790"/>
                  </a:lnTo>
                  <a:lnTo>
                    <a:pt x="3777" y="1432"/>
                  </a:lnTo>
                  <a:lnTo>
                    <a:pt x="3618" y="1074"/>
                  </a:lnTo>
                  <a:lnTo>
                    <a:pt x="3459" y="756"/>
                  </a:lnTo>
                  <a:lnTo>
                    <a:pt x="3181" y="478"/>
                  </a:lnTo>
                  <a:lnTo>
                    <a:pt x="2903" y="279"/>
                  </a:lnTo>
                  <a:lnTo>
                    <a:pt x="2545" y="120"/>
                  </a:lnTo>
                  <a:lnTo>
                    <a:pt x="218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74" name="Google Shape;17474;p488"/>
            <p:cNvSpPr/>
            <p:nvPr/>
          </p:nvSpPr>
          <p:spPr>
            <a:xfrm>
              <a:off x="1750275" y="2517525"/>
              <a:ext cx="137225" cy="137200"/>
            </a:xfrm>
            <a:custGeom>
              <a:avLst/>
              <a:gdLst/>
              <a:ahLst/>
              <a:cxnLst/>
              <a:rect l="l" t="t" r="r" b="b"/>
              <a:pathLst>
                <a:path w="5489" h="5488" extrusionOk="0">
                  <a:moveTo>
                    <a:pt x="2546" y="0"/>
                  </a:moveTo>
                  <a:lnTo>
                    <a:pt x="2307" y="40"/>
                  </a:lnTo>
                  <a:lnTo>
                    <a:pt x="2029" y="80"/>
                  </a:lnTo>
                  <a:lnTo>
                    <a:pt x="1790" y="159"/>
                  </a:lnTo>
                  <a:lnTo>
                    <a:pt x="1552" y="278"/>
                  </a:lnTo>
                  <a:lnTo>
                    <a:pt x="1313" y="398"/>
                  </a:lnTo>
                  <a:lnTo>
                    <a:pt x="1114" y="557"/>
                  </a:lnTo>
                  <a:lnTo>
                    <a:pt x="876" y="716"/>
                  </a:lnTo>
                  <a:lnTo>
                    <a:pt x="717" y="915"/>
                  </a:lnTo>
                  <a:lnTo>
                    <a:pt x="518" y="1113"/>
                  </a:lnTo>
                  <a:lnTo>
                    <a:pt x="398" y="1312"/>
                  </a:lnTo>
                  <a:lnTo>
                    <a:pt x="239" y="1591"/>
                  </a:lnTo>
                  <a:lnTo>
                    <a:pt x="160" y="1829"/>
                  </a:lnTo>
                  <a:lnTo>
                    <a:pt x="80" y="2108"/>
                  </a:lnTo>
                  <a:lnTo>
                    <a:pt x="1" y="2386"/>
                  </a:lnTo>
                  <a:lnTo>
                    <a:pt x="1" y="2624"/>
                  </a:lnTo>
                  <a:lnTo>
                    <a:pt x="1" y="2903"/>
                  </a:lnTo>
                  <a:lnTo>
                    <a:pt x="41" y="3181"/>
                  </a:lnTo>
                  <a:lnTo>
                    <a:pt x="80" y="3420"/>
                  </a:lnTo>
                  <a:lnTo>
                    <a:pt x="160" y="3698"/>
                  </a:lnTo>
                  <a:lnTo>
                    <a:pt x="239" y="3937"/>
                  </a:lnTo>
                  <a:lnTo>
                    <a:pt x="398" y="4175"/>
                  </a:lnTo>
                  <a:lnTo>
                    <a:pt x="518" y="4374"/>
                  </a:lnTo>
                  <a:lnTo>
                    <a:pt x="717" y="4573"/>
                  </a:lnTo>
                  <a:lnTo>
                    <a:pt x="876" y="4772"/>
                  </a:lnTo>
                  <a:lnTo>
                    <a:pt x="1074" y="4931"/>
                  </a:lnTo>
                  <a:lnTo>
                    <a:pt x="1313" y="5090"/>
                  </a:lnTo>
                  <a:lnTo>
                    <a:pt x="1552" y="5209"/>
                  </a:lnTo>
                  <a:lnTo>
                    <a:pt x="1830" y="5328"/>
                  </a:lnTo>
                  <a:lnTo>
                    <a:pt x="2108" y="5408"/>
                  </a:lnTo>
                  <a:lnTo>
                    <a:pt x="2347" y="5448"/>
                  </a:lnTo>
                  <a:lnTo>
                    <a:pt x="2625" y="5487"/>
                  </a:lnTo>
                  <a:lnTo>
                    <a:pt x="2903" y="5487"/>
                  </a:lnTo>
                  <a:lnTo>
                    <a:pt x="3182" y="5448"/>
                  </a:lnTo>
                  <a:lnTo>
                    <a:pt x="3420" y="5408"/>
                  </a:lnTo>
                  <a:lnTo>
                    <a:pt x="3659" y="5328"/>
                  </a:lnTo>
                  <a:lnTo>
                    <a:pt x="3937" y="5209"/>
                  </a:lnTo>
                  <a:lnTo>
                    <a:pt x="4136" y="5090"/>
                  </a:lnTo>
                  <a:lnTo>
                    <a:pt x="4375" y="4931"/>
                  </a:lnTo>
                  <a:lnTo>
                    <a:pt x="4574" y="4772"/>
                  </a:lnTo>
                  <a:lnTo>
                    <a:pt x="4772" y="4573"/>
                  </a:lnTo>
                  <a:lnTo>
                    <a:pt x="4931" y="4374"/>
                  </a:lnTo>
                  <a:lnTo>
                    <a:pt x="5090" y="4175"/>
                  </a:lnTo>
                  <a:lnTo>
                    <a:pt x="5210" y="3897"/>
                  </a:lnTo>
                  <a:lnTo>
                    <a:pt x="5329" y="3658"/>
                  </a:lnTo>
                  <a:lnTo>
                    <a:pt x="5409" y="3380"/>
                  </a:lnTo>
                  <a:lnTo>
                    <a:pt x="5448" y="3102"/>
                  </a:lnTo>
                  <a:lnTo>
                    <a:pt x="5488" y="2863"/>
                  </a:lnTo>
                  <a:lnTo>
                    <a:pt x="5488" y="2585"/>
                  </a:lnTo>
                  <a:lnTo>
                    <a:pt x="5448" y="2306"/>
                  </a:lnTo>
                  <a:lnTo>
                    <a:pt x="5369" y="2068"/>
                  </a:lnTo>
                  <a:lnTo>
                    <a:pt x="5289" y="1789"/>
                  </a:lnTo>
                  <a:lnTo>
                    <a:pt x="5210" y="1551"/>
                  </a:lnTo>
                  <a:lnTo>
                    <a:pt x="5090" y="1312"/>
                  </a:lnTo>
                  <a:lnTo>
                    <a:pt x="4931" y="1113"/>
                  </a:lnTo>
                  <a:lnTo>
                    <a:pt x="4772" y="915"/>
                  </a:lnTo>
                  <a:lnTo>
                    <a:pt x="4574" y="716"/>
                  </a:lnTo>
                  <a:lnTo>
                    <a:pt x="4375" y="557"/>
                  </a:lnTo>
                  <a:lnTo>
                    <a:pt x="4136" y="398"/>
                  </a:lnTo>
                  <a:lnTo>
                    <a:pt x="3898" y="278"/>
                  </a:lnTo>
                  <a:lnTo>
                    <a:pt x="3659" y="159"/>
                  </a:lnTo>
                  <a:lnTo>
                    <a:pt x="3381" y="80"/>
                  </a:lnTo>
                  <a:lnTo>
                    <a:pt x="3102" y="40"/>
                  </a:lnTo>
                  <a:lnTo>
                    <a:pt x="282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75" name="Google Shape;17475;p488"/>
            <p:cNvSpPr/>
            <p:nvPr/>
          </p:nvSpPr>
          <p:spPr>
            <a:xfrm>
              <a:off x="2386475" y="1930025"/>
              <a:ext cx="94475" cy="95450"/>
            </a:xfrm>
            <a:custGeom>
              <a:avLst/>
              <a:gdLst/>
              <a:ahLst/>
              <a:cxnLst/>
              <a:rect l="l" t="t" r="r" b="b"/>
              <a:pathLst>
                <a:path w="3779" h="3818" extrusionOk="0">
                  <a:moveTo>
                    <a:pt x="1790" y="0"/>
                  </a:moveTo>
                  <a:lnTo>
                    <a:pt x="1393" y="40"/>
                  </a:lnTo>
                  <a:lnTo>
                    <a:pt x="1074" y="199"/>
                  </a:lnTo>
                  <a:lnTo>
                    <a:pt x="756" y="358"/>
                  </a:lnTo>
                  <a:lnTo>
                    <a:pt x="478" y="597"/>
                  </a:lnTo>
                  <a:lnTo>
                    <a:pt x="239" y="915"/>
                  </a:lnTo>
                  <a:lnTo>
                    <a:pt x="80" y="1273"/>
                  </a:lnTo>
                  <a:lnTo>
                    <a:pt x="1" y="1631"/>
                  </a:lnTo>
                  <a:lnTo>
                    <a:pt x="1" y="2028"/>
                  </a:lnTo>
                  <a:lnTo>
                    <a:pt x="41" y="2386"/>
                  </a:lnTo>
                  <a:lnTo>
                    <a:pt x="160" y="2744"/>
                  </a:lnTo>
                  <a:lnTo>
                    <a:pt x="359" y="3022"/>
                  </a:lnTo>
                  <a:lnTo>
                    <a:pt x="597" y="3301"/>
                  </a:lnTo>
                  <a:lnTo>
                    <a:pt x="915" y="3539"/>
                  </a:lnTo>
                  <a:lnTo>
                    <a:pt x="1273" y="3698"/>
                  </a:lnTo>
                  <a:lnTo>
                    <a:pt x="1631" y="3778"/>
                  </a:lnTo>
                  <a:lnTo>
                    <a:pt x="1989" y="3818"/>
                  </a:lnTo>
                  <a:lnTo>
                    <a:pt x="2387" y="3738"/>
                  </a:lnTo>
                  <a:lnTo>
                    <a:pt x="2705" y="3619"/>
                  </a:lnTo>
                  <a:lnTo>
                    <a:pt x="3023" y="3420"/>
                  </a:lnTo>
                  <a:lnTo>
                    <a:pt x="3301" y="3181"/>
                  </a:lnTo>
                  <a:lnTo>
                    <a:pt x="3540" y="2903"/>
                  </a:lnTo>
                  <a:lnTo>
                    <a:pt x="3699" y="2545"/>
                  </a:lnTo>
                  <a:lnTo>
                    <a:pt x="3778" y="2147"/>
                  </a:lnTo>
                  <a:lnTo>
                    <a:pt x="3778" y="1790"/>
                  </a:lnTo>
                  <a:lnTo>
                    <a:pt x="3739" y="1432"/>
                  </a:lnTo>
                  <a:lnTo>
                    <a:pt x="3619" y="1074"/>
                  </a:lnTo>
                  <a:lnTo>
                    <a:pt x="3420" y="756"/>
                  </a:lnTo>
                  <a:lnTo>
                    <a:pt x="3182" y="477"/>
                  </a:lnTo>
                  <a:lnTo>
                    <a:pt x="2864" y="279"/>
                  </a:lnTo>
                  <a:lnTo>
                    <a:pt x="2506" y="120"/>
                  </a:lnTo>
                  <a:lnTo>
                    <a:pt x="214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76" name="Google Shape;17476;p488"/>
            <p:cNvSpPr/>
            <p:nvPr/>
          </p:nvSpPr>
          <p:spPr>
            <a:xfrm>
              <a:off x="2236375" y="978700"/>
              <a:ext cx="94475" cy="95450"/>
            </a:xfrm>
            <a:custGeom>
              <a:avLst/>
              <a:gdLst/>
              <a:ahLst/>
              <a:cxnLst/>
              <a:rect l="l" t="t" r="r" b="b"/>
              <a:pathLst>
                <a:path w="3779" h="3818" extrusionOk="0">
                  <a:moveTo>
                    <a:pt x="1790" y="0"/>
                  </a:moveTo>
                  <a:lnTo>
                    <a:pt x="1392" y="80"/>
                  </a:lnTo>
                  <a:lnTo>
                    <a:pt x="1074" y="199"/>
                  </a:lnTo>
                  <a:lnTo>
                    <a:pt x="756" y="398"/>
                  </a:lnTo>
                  <a:lnTo>
                    <a:pt x="478" y="636"/>
                  </a:lnTo>
                  <a:lnTo>
                    <a:pt x="239" y="915"/>
                  </a:lnTo>
                  <a:lnTo>
                    <a:pt x="80" y="1273"/>
                  </a:lnTo>
                  <a:lnTo>
                    <a:pt x="1" y="1670"/>
                  </a:lnTo>
                  <a:lnTo>
                    <a:pt x="1" y="2028"/>
                  </a:lnTo>
                  <a:lnTo>
                    <a:pt x="40" y="2386"/>
                  </a:lnTo>
                  <a:lnTo>
                    <a:pt x="160" y="2744"/>
                  </a:lnTo>
                  <a:lnTo>
                    <a:pt x="359" y="3062"/>
                  </a:lnTo>
                  <a:lnTo>
                    <a:pt x="597" y="3340"/>
                  </a:lnTo>
                  <a:lnTo>
                    <a:pt x="915" y="3539"/>
                  </a:lnTo>
                  <a:lnTo>
                    <a:pt x="1273" y="3698"/>
                  </a:lnTo>
                  <a:lnTo>
                    <a:pt x="1631" y="3818"/>
                  </a:lnTo>
                  <a:lnTo>
                    <a:pt x="2029" y="3818"/>
                  </a:lnTo>
                  <a:lnTo>
                    <a:pt x="2386" y="3778"/>
                  </a:lnTo>
                  <a:lnTo>
                    <a:pt x="2705" y="3619"/>
                  </a:lnTo>
                  <a:lnTo>
                    <a:pt x="3023" y="3460"/>
                  </a:lnTo>
                  <a:lnTo>
                    <a:pt x="3301" y="3181"/>
                  </a:lnTo>
                  <a:lnTo>
                    <a:pt x="3540" y="2903"/>
                  </a:lnTo>
                  <a:lnTo>
                    <a:pt x="3699" y="2545"/>
                  </a:lnTo>
                  <a:lnTo>
                    <a:pt x="3778" y="2187"/>
                  </a:lnTo>
                  <a:lnTo>
                    <a:pt x="3778" y="1790"/>
                  </a:lnTo>
                  <a:lnTo>
                    <a:pt x="3738" y="1432"/>
                  </a:lnTo>
                  <a:lnTo>
                    <a:pt x="3619" y="1074"/>
                  </a:lnTo>
                  <a:lnTo>
                    <a:pt x="3420" y="796"/>
                  </a:lnTo>
                  <a:lnTo>
                    <a:pt x="3182" y="517"/>
                  </a:lnTo>
                  <a:lnTo>
                    <a:pt x="2864" y="279"/>
                  </a:lnTo>
                  <a:lnTo>
                    <a:pt x="2546" y="120"/>
                  </a:lnTo>
                  <a:lnTo>
                    <a:pt x="2148" y="40"/>
                  </a:lnTo>
                  <a:lnTo>
                    <a:pt x="179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77" name="Google Shape;17477;p488"/>
            <p:cNvSpPr/>
            <p:nvPr/>
          </p:nvSpPr>
          <p:spPr>
            <a:xfrm>
              <a:off x="2175750" y="1551275"/>
              <a:ext cx="117325" cy="117325"/>
            </a:xfrm>
            <a:custGeom>
              <a:avLst/>
              <a:gdLst/>
              <a:ahLst/>
              <a:cxnLst/>
              <a:rect l="l" t="t" r="r" b="b"/>
              <a:pathLst>
                <a:path w="4693" h="4693" extrusionOk="0">
                  <a:moveTo>
                    <a:pt x="2187" y="1"/>
                  </a:moveTo>
                  <a:lnTo>
                    <a:pt x="1750" y="40"/>
                  </a:lnTo>
                  <a:lnTo>
                    <a:pt x="1312" y="199"/>
                  </a:lnTo>
                  <a:lnTo>
                    <a:pt x="955" y="438"/>
                  </a:lnTo>
                  <a:lnTo>
                    <a:pt x="597" y="756"/>
                  </a:lnTo>
                  <a:lnTo>
                    <a:pt x="318" y="1114"/>
                  </a:lnTo>
                  <a:lnTo>
                    <a:pt x="199" y="1353"/>
                  </a:lnTo>
                  <a:lnTo>
                    <a:pt x="119" y="1551"/>
                  </a:lnTo>
                  <a:lnTo>
                    <a:pt x="40" y="1790"/>
                  </a:lnTo>
                  <a:lnTo>
                    <a:pt x="0" y="2029"/>
                  </a:lnTo>
                  <a:lnTo>
                    <a:pt x="0" y="2466"/>
                  </a:lnTo>
                  <a:lnTo>
                    <a:pt x="80" y="2943"/>
                  </a:lnTo>
                  <a:lnTo>
                    <a:pt x="239" y="3381"/>
                  </a:lnTo>
                  <a:lnTo>
                    <a:pt x="438" y="3738"/>
                  </a:lnTo>
                  <a:lnTo>
                    <a:pt x="756" y="4096"/>
                  </a:lnTo>
                  <a:lnTo>
                    <a:pt x="1114" y="4375"/>
                  </a:lnTo>
                  <a:lnTo>
                    <a:pt x="1352" y="4494"/>
                  </a:lnTo>
                  <a:lnTo>
                    <a:pt x="1551" y="4573"/>
                  </a:lnTo>
                  <a:lnTo>
                    <a:pt x="1790" y="4653"/>
                  </a:lnTo>
                  <a:lnTo>
                    <a:pt x="2028" y="4693"/>
                  </a:lnTo>
                  <a:lnTo>
                    <a:pt x="2505" y="4693"/>
                  </a:lnTo>
                  <a:lnTo>
                    <a:pt x="2943" y="4613"/>
                  </a:lnTo>
                  <a:lnTo>
                    <a:pt x="3380" y="4454"/>
                  </a:lnTo>
                  <a:lnTo>
                    <a:pt x="3738" y="4216"/>
                  </a:lnTo>
                  <a:lnTo>
                    <a:pt x="4096" y="3937"/>
                  </a:lnTo>
                  <a:lnTo>
                    <a:pt x="4374" y="3540"/>
                  </a:lnTo>
                  <a:lnTo>
                    <a:pt x="4493" y="3341"/>
                  </a:lnTo>
                  <a:lnTo>
                    <a:pt x="4573" y="3142"/>
                  </a:lnTo>
                  <a:lnTo>
                    <a:pt x="4652" y="2903"/>
                  </a:lnTo>
                  <a:lnTo>
                    <a:pt x="4692" y="2665"/>
                  </a:lnTo>
                  <a:lnTo>
                    <a:pt x="4692" y="2188"/>
                  </a:lnTo>
                  <a:lnTo>
                    <a:pt x="4613" y="1750"/>
                  </a:lnTo>
                  <a:lnTo>
                    <a:pt x="4493" y="1313"/>
                  </a:lnTo>
                  <a:lnTo>
                    <a:pt x="4255" y="915"/>
                  </a:lnTo>
                  <a:lnTo>
                    <a:pt x="3937" y="597"/>
                  </a:lnTo>
                  <a:lnTo>
                    <a:pt x="3579" y="319"/>
                  </a:lnTo>
                  <a:lnTo>
                    <a:pt x="3340" y="199"/>
                  </a:lnTo>
                  <a:lnTo>
                    <a:pt x="3141" y="120"/>
                  </a:lnTo>
                  <a:lnTo>
                    <a:pt x="2903" y="40"/>
                  </a:lnTo>
                  <a:lnTo>
                    <a:pt x="266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78" name="Google Shape;17478;p488"/>
            <p:cNvSpPr/>
            <p:nvPr/>
          </p:nvSpPr>
          <p:spPr>
            <a:xfrm>
              <a:off x="3687725" y="1511525"/>
              <a:ext cx="117325" cy="117325"/>
            </a:xfrm>
            <a:custGeom>
              <a:avLst/>
              <a:gdLst/>
              <a:ahLst/>
              <a:cxnLst/>
              <a:rect l="l" t="t" r="r" b="b"/>
              <a:pathLst>
                <a:path w="4693" h="4693" extrusionOk="0">
                  <a:moveTo>
                    <a:pt x="2187" y="0"/>
                  </a:moveTo>
                  <a:lnTo>
                    <a:pt x="1750" y="40"/>
                  </a:lnTo>
                  <a:lnTo>
                    <a:pt x="1312" y="199"/>
                  </a:lnTo>
                  <a:lnTo>
                    <a:pt x="955" y="438"/>
                  </a:lnTo>
                  <a:lnTo>
                    <a:pt x="597" y="756"/>
                  </a:lnTo>
                  <a:lnTo>
                    <a:pt x="318" y="1114"/>
                  </a:lnTo>
                  <a:lnTo>
                    <a:pt x="199" y="1312"/>
                  </a:lnTo>
                  <a:lnTo>
                    <a:pt x="119" y="1551"/>
                  </a:lnTo>
                  <a:lnTo>
                    <a:pt x="40" y="1789"/>
                  </a:lnTo>
                  <a:lnTo>
                    <a:pt x="0" y="2028"/>
                  </a:lnTo>
                  <a:lnTo>
                    <a:pt x="0" y="2465"/>
                  </a:lnTo>
                  <a:lnTo>
                    <a:pt x="80" y="2943"/>
                  </a:lnTo>
                  <a:lnTo>
                    <a:pt x="199" y="3340"/>
                  </a:lnTo>
                  <a:lnTo>
                    <a:pt x="438" y="3738"/>
                  </a:lnTo>
                  <a:lnTo>
                    <a:pt x="756" y="4056"/>
                  </a:lnTo>
                  <a:lnTo>
                    <a:pt x="1114" y="4334"/>
                  </a:lnTo>
                  <a:lnTo>
                    <a:pt x="1352" y="4454"/>
                  </a:lnTo>
                  <a:lnTo>
                    <a:pt x="1551" y="4533"/>
                  </a:lnTo>
                  <a:lnTo>
                    <a:pt x="1790" y="4613"/>
                  </a:lnTo>
                  <a:lnTo>
                    <a:pt x="2028" y="4652"/>
                  </a:lnTo>
                  <a:lnTo>
                    <a:pt x="2465" y="4692"/>
                  </a:lnTo>
                  <a:lnTo>
                    <a:pt x="2943" y="4613"/>
                  </a:lnTo>
                  <a:lnTo>
                    <a:pt x="3340" y="4454"/>
                  </a:lnTo>
                  <a:lnTo>
                    <a:pt x="3738" y="4215"/>
                  </a:lnTo>
                  <a:lnTo>
                    <a:pt x="4096" y="3897"/>
                  </a:lnTo>
                  <a:lnTo>
                    <a:pt x="4374" y="3539"/>
                  </a:lnTo>
                  <a:lnTo>
                    <a:pt x="4454" y="3340"/>
                  </a:lnTo>
                  <a:lnTo>
                    <a:pt x="4573" y="3102"/>
                  </a:lnTo>
                  <a:lnTo>
                    <a:pt x="4613" y="2863"/>
                  </a:lnTo>
                  <a:lnTo>
                    <a:pt x="4692" y="2664"/>
                  </a:lnTo>
                  <a:lnTo>
                    <a:pt x="4692" y="2187"/>
                  </a:lnTo>
                  <a:lnTo>
                    <a:pt x="4613" y="1750"/>
                  </a:lnTo>
                  <a:lnTo>
                    <a:pt x="4454" y="1312"/>
                  </a:lnTo>
                  <a:lnTo>
                    <a:pt x="4215" y="915"/>
                  </a:lnTo>
                  <a:lnTo>
                    <a:pt x="3937" y="597"/>
                  </a:lnTo>
                  <a:lnTo>
                    <a:pt x="3539" y="318"/>
                  </a:lnTo>
                  <a:lnTo>
                    <a:pt x="3340" y="199"/>
                  </a:lnTo>
                  <a:lnTo>
                    <a:pt x="3141" y="119"/>
                  </a:lnTo>
                  <a:lnTo>
                    <a:pt x="2903" y="40"/>
                  </a:lnTo>
                  <a:lnTo>
                    <a:pt x="266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79" name="Google Shape;17479;p488"/>
            <p:cNvSpPr/>
            <p:nvPr/>
          </p:nvSpPr>
          <p:spPr>
            <a:xfrm>
              <a:off x="2675750" y="1764000"/>
              <a:ext cx="117325" cy="117325"/>
            </a:xfrm>
            <a:custGeom>
              <a:avLst/>
              <a:gdLst/>
              <a:ahLst/>
              <a:cxnLst/>
              <a:rect l="l" t="t" r="r" b="b"/>
              <a:pathLst>
                <a:path w="4693" h="4693" extrusionOk="0">
                  <a:moveTo>
                    <a:pt x="2188" y="1"/>
                  </a:moveTo>
                  <a:lnTo>
                    <a:pt x="1750" y="80"/>
                  </a:lnTo>
                  <a:lnTo>
                    <a:pt x="1313" y="239"/>
                  </a:lnTo>
                  <a:lnTo>
                    <a:pt x="915" y="478"/>
                  </a:lnTo>
                  <a:lnTo>
                    <a:pt x="597" y="796"/>
                  </a:lnTo>
                  <a:lnTo>
                    <a:pt x="319" y="1154"/>
                  </a:lnTo>
                  <a:lnTo>
                    <a:pt x="200" y="1353"/>
                  </a:lnTo>
                  <a:lnTo>
                    <a:pt x="120" y="1591"/>
                  </a:lnTo>
                  <a:lnTo>
                    <a:pt x="41" y="1830"/>
                  </a:lnTo>
                  <a:lnTo>
                    <a:pt x="1" y="2029"/>
                  </a:lnTo>
                  <a:lnTo>
                    <a:pt x="1" y="2506"/>
                  </a:lnTo>
                  <a:lnTo>
                    <a:pt x="41" y="2943"/>
                  </a:lnTo>
                  <a:lnTo>
                    <a:pt x="200" y="3381"/>
                  </a:lnTo>
                  <a:lnTo>
                    <a:pt x="438" y="3778"/>
                  </a:lnTo>
                  <a:lnTo>
                    <a:pt x="756" y="4096"/>
                  </a:lnTo>
                  <a:lnTo>
                    <a:pt x="1114" y="4375"/>
                  </a:lnTo>
                  <a:lnTo>
                    <a:pt x="1313" y="4494"/>
                  </a:lnTo>
                  <a:lnTo>
                    <a:pt x="1552" y="4574"/>
                  </a:lnTo>
                  <a:lnTo>
                    <a:pt x="1790" y="4653"/>
                  </a:lnTo>
                  <a:lnTo>
                    <a:pt x="2029" y="4693"/>
                  </a:lnTo>
                  <a:lnTo>
                    <a:pt x="2466" y="4693"/>
                  </a:lnTo>
                  <a:lnTo>
                    <a:pt x="2943" y="4653"/>
                  </a:lnTo>
                  <a:lnTo>
                    <a:pt x="3341" y="4494"/>
                  </a:lnTo>
                  <a:lnTo>
                    <a:pt x="3739" y="4256"/>
                  </a:lnTo>
                  <a:lnTo>
                    <a:pt x="4057" y="3937"/>
                  </a:lnTo>
                  <a:lnTo>
                    <a:pt x="4335" y="3580"/>
                  </a:lnTo>
                  <a:lnTo>
                    <a:pt x="4454" y="3381"/>
                  </a:lnTo>
                  <a:lnTo>
                    <a:pt x="4534" y="3142"/>
                  </a:lnTo>
                  <a:lnTo>
                    <a:pt x="4613" y="2904"/>
                  </a:lnTo>
                  <a:lnTo>
                    <a:pt x="4653" y="2665"/>
                  </a:lnTo>
                  <a:lnTo>
                    <a:pt x="4693" y="2228"/>
                  </a:lnTo>
                  <a:lnTo>
                    <a:pt x="4613" y="1750"/>
                  </a:lnTo>
                  <a:lnTo>
                    <a:pt x="4454" y="1353"/>
                  </a:lnTo>
                  <a:lnTo>
                    <a:pt x="4216" y="955"/>
                  </a:lnTo>
                  <a:lnTo>
                    <a:pt x="3898" y="637"/>
                  </a:lnTo>
                  <a:lnTo>
                    <a:pt x="3540" y="359"/>
                  </a:lnTo>
                  <a:lnTo>
                    <a:pt x="3341" y="239"/>
                  </a:lnTo>
                  <a:lnTo>
                    <a:pt x="3102" y="160"/>
                  </a:lnTo>
                  <a:lnTo>
                    <a:pt x="2864" y="80"/>
                  </a:lnTo>
                  <a:lnTo>
                    <a:pt x="2665" y="41"/>
                  </a:lnTo>
                  <a:lnTo>
                    <a:pt x="218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80" name="Google Shape;17480;p488"/>
            <p:cNvSpPr/>
            <p:nvPr/>
          </p:nvSpPr>
          <p:spPr>
            <a:xfrm>
              <a:off x="2067400" y="484650"/>
              <a:ext cx="115325" cy="116325"/>
            </a:xfrm>
            <a:custGeom>
              <a:avLst/>
              <a:gdLst/>
              <a:ahLst/>
              <a:cxnLst/>
              <a:rect l="l" t="t" r="r" b="b"/>
              <a:pathLst>
                <a:path w="4613" h="4653" extrusionOk="0">
                  <a:moveTo>
                    <a:pt x="2147" y="0"/>
                  </a:moveTo>
                  <a:lnTo>
                    <a:pt x="1710" y="80"/>
                  </a:lnTo>
                  <a:lnTo>
                    <a:pt x="1312" y="239"/>
                  </a:lnTo>
                  <a:lnTo>
                    <a:pt x="915" y="477"/>
                  </a:lnTo>
                  <a:lnTo>
                    <a:pt x="597" y="756"/>
                  </a:lnTo>
                  <a:lnTo>
                    <a:pt x="318" y="1114"/>
                  </a:lnTo>
                  <a:lnTo>
                    <a:pt x="199" y="1352"/>
                  </a:lnTo>
                  <a:lnTo>
                    <a:pt x="119" y="1551"/>
                  </a:lnTo>
                  <a:lnTo>
                    <a:pt x="40" y="1790"/>
                  </a:lnTo>
                  <a:lnTo>
                    <a:pt x="0" y="2028"/>
                  </a:lnTo>
                  <a:lnTo>
                    <a:pt x="0" y="2465"/>
                  </a:lnTo>
                  <a:lnTo>
                    <a:pt x="80" y="2903"/>
                  </a:lnTo>
                  <a:lnTo>
                    <a:pt x="239" y="3340"/>
                  </a:lnTo>
                  <a:lnTo>
                    <a:pt x="437" y="3698"/>
                  </a:lnTo>
                  <a:lnTo>
                    <a:pt x="756" y="4056"/>
                  </a:lnTo>
                  <a:lnTo>
                    <a:pt x="1113" y="4295"/>
                  </a:lnTo>
                  <a:lnTo>
                    <a:pt x="1312" y="4414"/>
                  </a:lnTo>
                  <a:lnTo>
                    <a:pt x="1551" y="4493"/>
                  </a:lnTo>
                  <a:lnTo>
                    <a:pt x="1750" y="4573"/>
                  </a:lnTo>
                  <a:lnTo>
                    <a:pt x="1988" y="4613"/>
                  </a:lnTo>
                  <a:lnTo>
                    <a:pt x="2465" y="4652"/>
                  </a:lnTo>
                  <a:lnTo>
                    <a:pt x="2903" y="4573"/>
                  </a:lnTo>
                  <a:lnTo>
                    <a:pt x="3300" y="4414"/>
                  </a:lnTo>
                  <a:lnTo>
                    <a:pt x="3698" y="4175"/>
                  </a:lnTo>
                  <a:lnTo>
                    <a:pt x="4016" y="3897"/>
                  </a:lnTo>
                  <a:lnTo>
                    <a:pt x="4294" y="3499"/>
                  </a:lnTo>
                  <a:lnTo>
                    <a:pt x="4414" y="3300"/>
                  </a:lnTo>
                  <a:lnTo>
                    <a:pt x="4493" y="3102"/>
                  </a:lnTo>
                  <a:lnTo>
                    <a:pt x="4573" y="2863"/>
                  </a:lnTo>
                  <a:lnTo>
                    <a:pt x="4613" y="2625"/>
                  </a:lnTo>
                  <a:lnTo>
                    <a:pt x="4613" y="2187"/>
                  </a:lnTo>
                  <a:lnTo>
                    <a:pt x="4533" y="1750"/>
                  </a:lnTo>
                  <a:lnTo>
                    <a:pt x="4374" y="1312"/>
                  </a:lnTo>
                  <a:lnTo>
                    <a:pt x="4175" y="954"/>
                  </a:lnTo>
                  <a:lnTo>
                    <a:pt x="3857" y="597"/>
                  </a:lnTo>
                  <a:lnTo>
                    <a:pt x="3499" y="358"/>
                  </a:lnTo>
                  <a:lnTo>
                    <a:pt x="3300" y="239"/>
                  </a:lnTo>
                  <a:lnTo>
                    <a:pt x="3062" y="159"/>
                  </a:lnTo>
                  <a:lnTo>
                    <a:pt x="2863" y="80"/>
                  </a:lnTo>
                  <a:lnTo>
                    <a:pt x="2624" y="40"/>
                  </a:lnTo>
                  <a:lnTo>
                    <a:pt x="214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81" name="Google Shape;17481;p488"/>
            <p:cNvSpPr/>
            <p:nvPr/>
          </p:nvSpPr>
          <p:spPr>
            <a:xfrm>
              <a:off x="3489900" y="655625"/>
              <a:ext cx="119300" cy="119300"/>
            </a:xfrm>
            <a:custGeom>
              <a:avLst/>
              <a:gdLst/>
              <a:ahLst/>
              <a:cxnLst/>
              <a:rect l="l" t="t" r="r" b="b"/>
              <a:pathLst>
                <a:path w="4772" h="4772" extrusionOk="0">
                  <a:moveTo>
                    <a:pt x="2227" y="0"/>
                  </a:moveTo>
                  <a:lnTo>
                    <a:pt x="1790" y="80"/>
                  </a:lnTo>
                  <a:lnTo>
                    <a:pt x="1352" y="239"/>
                  </a:lnTo>
                  <a:lnTo>
                    <a:pt x="955" y="438"/>
                  </a:lnTo>
                  <a:lnTo>
                    <a:pt x="637" y="756"/>
                  </a:lnTo>
                  <a:lnTo>
                    <a:pt x="358" y="1154"/>
                  </a:lnTo>
                  <a:lnTo>
                    <a:pt x="239" y="1352"/>
                  </a:lnTo>
                  <a:lnTo>
                    <a:pt x="120" y="1591"/>
                  </a:lnTo>
                  <a:lnTo>
                    <a:pt x="80" y="1829"/>
                  </a:lnTo>
                  <a:lnTo>
                    <a:pt x="40" y="2068"/>
                  </a:lnTo>
                  <a:lnTo>
                    <a:pt x="0" y="2505"/>
                  </a:lnTo>
                  <a:lnTo>
                    <a:pt x="80" y="2983"/>
                  </a:lnTo>
                  <a:lnTo>
                    <a:pt x="239" y="3420"/>
                  </a:lnTo>
                  <a:lnTo>
                    <a:pt x="478" y="3778"/>
                  </a:lnTo>
                  <a:lnTo>
                    <a:pt x="796" y="4136"/>
                  </a:lnTo>
                  <a:lnTo>
                    <a:pt x="1154" y="4414"/>
                  </a:lnTo>
                  <a:lnTo>
                    <a:pt x="1352" y="4533"/>
                  </a:lnTo>
                  <a:lnTo>
                    <a:pt x="1591" y="4613"/>
                  </a:lnTo>
                  <a:lnTo>
                    <a:pt x="1830" y="4692"/>
                  </a:lnTo>
                  <a:lnTo>
                    <a:pt x="2068" y="4732"/>
                  </a:lnTo>
                  <a:lnTo>
                    <a:pt x="2545" y="4772"/>
                  </a:lnTo>
                  <a:lnTo>
                    <a:pt x="2983" y="4692"/>
                  </a:lnTo>
                  <a:lnTo>
                    <a:pt x="3420" y="4533"/>
                  </a:lnTo>
                  <a:lnTo>
                    <a:pt x="3818" y="4295"/>
                  </a:lnTo>
                  <a:lnTo>
                    <a:pt x="4136" y="3977"/>
                  </a:lnTo>
                  <a:lnTo>
                    <a:pt x="4414" y="3619"/>
                  </a:lnTo>
                  <a:lnTo>
                    <a:pt x="4533" y="3380"/>
                  </a:lnTo>
                  <a:lnTo>
                    <a:pt x="4653" y="3181"/>
                  </a:lnTo>
                  <a:lnTo>
                    <a:pt x="4692" y="2943"/>
                  </a:lnTo>
                  <a:lnTo>
                    <a:pt x="4732" y="2704"/>
                  </a:lnTo>
                  <a:lnTo>
                    <a:pt x="4772" y="2227"/>
                  </a:lnTo>
                  <a:lnTo>
                    <a:pt x="4692" y="1790"/>
                  </a:lnTo>
                  <a:lnTo>
                    <a:pt x="4533" y="1352"/>
                  </a:lnTo>
                  <a:lnTo>
                    <a:pt x="4295" y="955"/>
                  </a:lnTo>
                  <a:lnTo>
                    <a:pt x="3977" y="597"/>
                  </a:lnTo>
                  <a:lnTo>
                    <a:pt x="3619" y="318"/>
                  </a:lnTo>
                  <a:lnTo>
                    <a:pt x="3420" y="199"/>
                  </a:lnTo>
                  <a:lnTo>
                    <a:pt x="3181" y="120"/>
                  </a:lnTo>
                  <a:lnTo>
                    <a:pt x="2943" y="40"/>
                  </a:lnTo>
                  <a:lnTo>
                    <a:pt x="270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82" name="Google Shape;17482;p488"/>
            <p:cNvSpPr/>
            <p:nvPr/>
          </p:nvSpPr>
          <p:spPr>
            <a:xfrm>
              <a:off x="3094250" y="981675"/>
              <a:ext cx="95475" cy="95450"/>
            </a:xfrm>
            <a:custGeom>
              <a:avLst/>
              <a:gdLst/>
              <a:ahLst/>
              <a:cxnLst/>
              <a:rect l="l" t="t" r="r" b="b"/>
              <a:pathLst>
                <a:path w="3819" h="3818" extrusionOk="0">
                  <a:moveTo>
                    <a:pt x="1790" y="1"/>
                  </a:moveTo>
                  <a:lnTo>
                    <a:pt x="1432" y="40"/>
                  </a:lnTo>
                  <a:lnTo>
                    <a:pt x="1074" y="160"/>
                  </a:lnTo>
                  <a:lnTo>
                    <a:pt x="756" y="358"/>
                  </a:lnTo>
                  <a:lnTo>
                    <a:pt x="478" y="597"/>
                  </a:lnTo>
                  <a:lnTo>
                    <a:pt x="279" y="915"/>
                  </a:lnTo>
                  <a:lnTo>
                    <a:pt x="80" y="1273"/>
                  </a:lnTo>
                  <a:lnTo>
                    <a:pt x="1" y="1631"/>
                  </a:lnTo>
                  <a:lnTo>
                    <a:pt x="1" y="2028"/>
                  </a:lnTo>
                  <a:lnTo>
                    <a:pt x="41" y="2386"/>
                  </a:lnTo>
                  <a:lnTo>
                    <a:pt x="160" y="2744"/>
                  </a:lnTo>
                  <a:lnTo>
                    <a:pt x="359" y="3023"/>
                  </a:lnTo>
                  <a:lnTo>
                    <a:pt x="597" y="3301"/>
                  </a:lnTo>
                  <a:lnTo>
                    <a:pt x="915" y="3539"/>
                  </a:lnTo>
                  <a:lnTo>
                    <a:pt x="1273" y="3699"/>
                  </a:lnTo>
                  <a:lnTo>
                    <a:pt x="1631" y="3778"/>
                  </a:lnTo>
                  <a:lnTo>
                    <a:pt x="2029" y="3818"/>
                  </a:lnTo>
                  <a:lnTo>
                    <a:pt x="2387" y="3738"/>
                  </a:lnTo>
                  <a:lnTo>
                    <a:pt x="2705" y="3619"/>
                  </a:lnTo>
                  <a:lnTo>
                    <a:pt x="3023" y="3420"/>
                  </a:lnTo>
                  <a:lnTo>
                    <a:pt x="3301" y="3182"/>
                  </a:lnTo>
                  <a:lnTo>
                    <a:pt x="3540" y="2864"/>
                  </a:lnTo>
                  <a:lnTo>
                    <a:pt x="3699" y="2545"/>
                  </a:lnTo>
                  <a:lnTo>
                    <a:pt x="3778" y="2148"/>
                  </a:lnTo>
                  <a:lnTo>
                    <a:pt x="3818" y="1790"/>
                  </a:lnTo>
                  <a:lnTo>
                    <a:pt x="3739" y="1432"/>
                  </a:lnTo>
                  <a:lnTo>
                    <a:pt x="3619" y="1074"/>
                  </a:lnTo>
                  <a:lnTo>
                    <a:pt x="3420" y="756"/>
                  </a:lnTo>
                  <a:lnTo>
                    <a:pt x="3182" y="478"/>
                  </a:lnTo>
                  <a:lnTo>
                    <a:pt x="2864" y="279"/>
                  </a:lnTo>
                  <a:lnTo>
                    <a:pt x="2546" y="120"/>
                  </a:lnTo>
                  <a:lnTo>
                    <a:pt x="214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83" name="Google Shape;17483;p488"/>
            <p:cNvSpPr/>
            <p:nvPr/>
          </p:nvSpPr>
          <p:spPr>
            <a:xfrm>
              <a:off x="1505750" y="239100"/>
              <a:ext cx="95450" cy="94475"/>
            </a:xfrm>
            <a:custGeom>
              <a:avLst/>
              <a:gdLst/>
              <a:ahLst/>
              <a:cxnLst/>
              <a:rect l="l" t="t" r="r" b="b"/>
              <a:pathLst>
                <a:path w="3818" h="3779" extrusionOk="0">
                  <a:moveTo>
                    <a:pt x="1790" y="1"/>
                  </a:moveTo>
                  <a:lnTo>
                    <a:pt x="1432" y="41"/>
                  </a:lnTo>
                  <a:lnTo>
                    <a:pt x="1074" y="160"/>
                  </a:lnTo>
                  <a:lnTo>
                    <a:pt x="756" y="359"/>
                  </a:lnTo>
                  <a:lnTo>
                    <a:pt x="477" y="597"/>
                  </a:lnTo>
                  <a:lnTo>
                    <a:pt x="279" y="915"/>
                  </a:lnTo>
                  <a:lnTo>
                    <a:pt x="80" y="1273"/>
                  </a:lnTo>
                  <a:lnTo>
                    <a:pt x="0" y="1631"/>
                  </a:lnTo>
                  <a:lnTo>
                    <a:pt x="0" y="1989"/>
                  </a:lnTo>
                  <a:lnTo>
                    <a:pt x="40" y="2387"/>
                  </a:lnTo>
                  <a:lnTo>
                    <a:pt x="159" y="2705"/>
                  </a:lnTo>
                  <a:lnTo>
                    <a:pt x="358" y="3023"/>
                  </a:lnTo>
                  <a:lnTo>
                    <a:pt x="597" y="3301"/>
                  </a:lnTo>
                  <a:lnTo>
                    <a:pt x="915" y="3540"/>
                  </a:lnTo>
                  <a:lnTo>
                    <a:pt x="1273" y="3699"/>
                  </a:lnTo>
                  <a:lnTo>
                    <a:pt x="1630" y="3778"/>
                  </a:lnTo>
                  <a:lnTo>
                    <a:pt x="2028" y="3778"/>
                  </a:lnTo>
                  <a:lnTo>
                    <a:pt x="2386" y="3738"/>
                  </a:lnTo>
                  <a:lnTo>
                    <a:pt x="2704" y="3619"/>
                  </a:lnTo>
                  <a:lnTo>
                    <a:pt x="3022" y="3420"/>
                  </a:lnTo>
                  <a:lnTo>
                    <a:pt x="3300" y="3182"/>
                  </a:lnTo>
                  <a:lnTo>
                    <a:pt x="3539" y="2864"/>
                  </a:lnTo>
                  <a:lnTo>
                    <a:pt x="3698" y="2506"/>
                  </a:lnTo>
                  <a:lnTo>
                    <a:pt x="3778" y="2148"/>
                  </a:lnTo>
                  <a:lnTo>
                    <a:pt x="3817" y="1790"/>
                  </a:lnTo>
                  <a:lnTo>
                    <a:pt x="3738" y="1392"/>
                  </a:lnTo>
                  <a:lnTo>
                    <a:pt x="3619" y="1074"/>
                  </a:lnTo>
                  <a:lnTo>
                    <a:pt x="3420" y="756"/>
                  </a:lnTo>
                  <a:lnTo>
                    <a:pt x="3181" y="478"/>
                  </a:lnTo>
                  <a:lnTo>
                    <a:pt x="2863" y="239"/>
                  </a:lnTo>
                  <a:lnTo>
                    <a:pt x="2545" y="80"/>
                  </a:lnTo>
                  <a:lnTo>
                    <a:pt x="214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7484" name="Google Shape;17484;p488"/>
          <p:cNvSpPr/>
          <p:nvPr/>
        </p:nvSpPr>
        <p:spPr>
          <a:xfrm>
            <a:off x="-332325" y="-3263275"/>
            <a:ext cx="12524400" cy="3263400"/>
          </a:xfrm>
          <a:prstGeom prst="rect">
            <a:avLst/>
          </a:prstGeom>
          <a:solidFill>
            <a:srgbClr val="F8F9F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7485" name="Google Shape;17485;p488"/>
          <p:cNvSpPr/>
          <p:nvPr/>
        </p:nvSpPr>
        <p:spPr>
          <a:xfrm>
            <a:off x="9144000" y="-1294225"/>
            <a:ext cx="9948600" cy="7173900"/>
          </a:xfrm>
          <a:prstGeom prst="rect">
            <a:avLst/>
          </a:prstGeom>
          <a:solidFill>
            <a:srgbClr val="F8F9F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7486" name="Google Shape;17486;p488"/>
          <p:cNvSpPr/>
          <p:nvPr/>
        </p:nvSpPr>
        <p:spPr>
          <a:xfrm>
            <a:off x="-5113275" y="5143500"/>
            <a:ext cx="15054600" cy="3263400"/>
          </a:xfrm>
          <a:prstGeom prst="rect">
            <a:avLst/>
          </a:prstGeom>
          <a:solidFill>
            <a:srgbClr val="F8F9F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7487" name="Google Shape;17487;p488"/>
          <p:cNvSpPr/>
          <p:nvPr/>
        </p:nvSpPr>
        <p:spPr>
          <a:xfrm>
            <a:off x="-5113275" y="-815825"/>
            <a:ext cx="5113200" cy="6277500"/>
          </a:xfrm>
          <a:prstGeom prst="rect">
            <a:avLst/>
          </a:prstGeom>
          <a:solidFill>
            <a:srgbClr val="F8F9F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36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z-Blank, with A Mountain topo pattern edges, black">
  <p:cSld name="CUSTOM_23_1_1_1_1_1_1_1_1_1_1_1_1_1_1_1_1_1">
    <p:bg>
      <p:bgPr>
        <a:solidFill>
          <a:schemeClr val="dk1"/>
        </a:solidFill>
        <a:effectLst/>
      </p:bgPr>
    </p:bg>
    <p:spTree>
      <p:nvGrpSpPr>
        <p:cNvPr id="1" name="Shape 174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489" name="Google Shape;17489;p489"/>
          <p:cNvGrpSpPr/>
          <p:nvPr/>
        </p:nvGrpSpPr>
        <p:grpSpPr>
          <a:xfrm>
            <a:off x="4835313" y="-2210885"/>
            <a:ext cx="7143750" cy="4509800"/>
            <a:chOff x="238125" y="602600"/>
            <a:chExt cx="7143750" cy="4509800"/>
          </a:xfrm>
        </p:grpSpPr>
        <p:sp>
          <p:nvSpPr>
            <p:cNvPr id="17490" name="Google Shape;17490;p489"/>
            <p:cNvSpPr/>
            <p:nvPr/>
          </p:nvSpPr>
          <p:spPr>
            <a:xfrm>
              <a:off x="2514425" y="1130250"/>
              <a:ext cx="218325" cy="579250"/>
            </a:xfrm>
            <a:custGeom>
              <a:avLst/>
              <a:gdLst/>
              <a:ahLst/>
              <a:cxnLst/>
              <a:rect l="l" t="t" r="r" b="b"/>
              <a:pathLst>
                <a:path w="8733" h="23170" extrusionOk="0">
                  <a:moveTo>
                    <a:pt x="8513" y="0"/>
                  </a:moveTo>
                  <a:lnTo>
                    <a:pt x="8469" y="44"/>
                  </a:lnTo>
                  <a:lnTo>
                    <a:pt x="8425" y="88"/>
                  </a:lnTo>
                  <a:lnTo>
                    <a:pt x="7416" y="1273"/>
                  </a:lnTo>
                  <a:lnTo>
                    <a:pt x="7372" y="1317"/>
                  </a:lnTo>
                  <a:lnTo>
                    <a:pt x="6231" y="3555"/>
                  </a:lnTo>
                  <a:lnTo>
                    <a:pt x="4081" y="7416"/>
                  </a:lnTo>
                  <a:lnTo>
                    <a:pt x="2633" y="10225"/>
                  </a:lnTo>
                  <a:lnTo>
                    <a:pt x="1492" y="12989"/>
                  </a:lnTo>
                  <a:lnTo>
                    <a:pt x="1492" y="13033"/>
                  </a:lnTo>
                  <a:lnTo>
                    <a:pt x="1009" y="15315"/>
                  </a:lnTo>
                  <a:lnTo>
                    <a:pt x="965" y="15359"/>
                  </a:lnTo>
                  <a:lnTo>
                    <a:pt x="1097" y="20010"/>
                  </a:lnTo>
                  <a:lnTo>
                    <a:pt x="614" y="21195"/>
                  </a:lnTo>
                  <a:lnTo>
                    <a:pt x="0" y="22906"/>
                  </a:lnTo>
                  <a:lnTo>
                    <a:pt x="0" y="22994"/>
                  </a:lnTo>
                  <a:lnTo>
                    <a:pt x="0" y="23038"/>
                  </a:lnTo>
                  <a:lnTo>
                    <a:pt x="44" y="23125"/>
                  </a:lnTo>
                  <a:lnTo>
                    <a:pt x="132" y="23125"/>
                  </a:lnTo>
                  <a:lnTo>
                    <a:pt x="176" y="23169"/>
                  </a:lnTo>
                  <a:lnTo>
                    <a:pt x="263" y="23125"/>
                  </a:lnTo>
                  <a:lnTo>
                    <a:pt x="351" y="23038"/>
                  </a:lnTo>
                  <a:lnTo>
                    <a:pt x="965" y="21282"/>
                  </a:lnTo>
                  <a:lnTo>
                    <a:pt x="1448" y="20142"/>
                  </a:lnTo>
                  <a:lnTo>
                    <a:pt x="1448" y="20054"/>
                  </a:lnTo>
                  <a:lnTo>
                    <a:pt x="1317" y="15359"/>
                  </a:lnTo>
                  <a:lnTo>
                    <a:pt x="1799" y="13121"/>
                  </a:lnTo>
                  <a:lnTo>
                    <a:pt x="2940" y="10356"/>
                  </a:lnTo>
                  <a:lnTo>
                    <a:pt x="4388" y="7592"/>
                  </a:lnTo>
                  <a:lnTo>
                    <a:pt x="6538" y="3730"/>
                  </a:lnTo>
                  <a:lnTo>
                    <a:pt x="7679" y="1492"/>
                  </a:lnTo>
                  <a:lnTo>
                    <a:pt x="8688" y="308"/>
                  </a:lnTo>
                  <a:lnTo>
                    <a:pt x="8732" y="220"/>
                  </a:lnTo>
                  <a:lnTo>
                    <a:pt x="8732" y="176"/>
                  </a:lnTo>
                  <a:lnTo>
                    <a:pt x="8688" y="88"/>
                  </a:lnTo>
                  <a:lnTo>
                    <a:pt x="8645" y="44"/>
                  </a:lnTo>
                  <a:lnTo>
                    <a:pt x="860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91" name="Google Shape;17491;p489"/>
            <p:cNvSpPr/>
            <p:nvPr/>
          </p:nvSpPr>
          <p:spPr>
            <a:xfrm>
              <a:off x="1900100" y="1539425"/>
              <a:ext cx="342275" cy="551825"/>
            </a:xfrm>
            <a:custGeom>
              <a:avLst/>
              <a:gdLst/>
              <a:ahLst/>
              <a:cxnLst/>
              <a:rect l="l" t="t" r="r" b="b"/>
              <a:pathLst>
                <a:path w="13691" h="22073" extrusionOk="0">
                  <a:moveTo>
                    <a:pt x="13427" y="1"/>
                  </a:moveTo>
                  <a:lnTo>
                    <a:pt x="13384" y="45"/>
                  </a:lnTo>
                  <a:lnTo>
                    <a:pt x="13340" y="89"/>
                  </a:lnTo>
                  <a:lnTo>
                    <a:pt x="12725" y="1405"/>
                  </a:lnTo>
                  <a:lnTo>
                    <a:pt x="8952" y="7504"/>
                  </a:lnTo>
                  <a:lnTo>
                    <a:pt x="8952" y="7548"/>
                  </a:lnTo>
                  <a:lnTo>
                    <a:pt x="8162" y="9698"/>
                  </a:lnTo>
                  <a:lnTo>
                    <a:pt x="6494" y="12112"/>
                  </a:lnTo>
                  <a:lnTo>
                    <a:pt x="3642" y="16412"/>
                  </a:lnTo>
                  <a:lnTo>
                    <a:pt x="2282" y="17334"/>
                  </a:lnTo>
                  <a:lnTo>
                    <a:pt x="2238" y="17377"/>
                  </a:lnTo>
                  <a:lnTo>
                    <a:pt x="1273" y="18913"/>
                  </a:lnTo>
                  <a:lnTo>
                    <a:pt x="1229" y="18913"/>
                  </a:lnTo>
                  <a:lnTo>
                    <a:pt x="0" y="21809"/>
                  </a:lnTo>
                  <a:lnTo>
                    <a:pt x="0" y="21897"/>
                  </a:lnTo>
                  <a:lnTo>
                    <a:pt x="0" y="21985"/>
                  </a:lnTo>
                  <a:lnTo>
                    <a:pt x="44" y="22029"/>
                  </a:lnTo>
                  <a:lnTo>
                    <a:pt x="88" y="22073"/>
                  </a:lnTo>
                  <a:lnTo>
                    <a:pt x="176" y="22073"/>
                  </a:lnTo>
                  <a:lnTo>
                    <a:pt x="263" y="22029"/>
                  </a:lnTo>
                  <a:lnTo>
                    <a:pt x="307" y="21985"/>
                  </a:lnTo>
                  <a:lnTo>
                    <a:pt x="1580" y="19089"/>
                  </a:lnTo>
                  <a:lnTo>
                    <a:pt x="2545" y="17597"/>
                  </a:lnTo>
                  <a:lnTo>
                    <a:pt x="3861" y="16675"/>
                  </a:lnTo>
                  <a:lnTo>
                    <a:pt x="3905" y="16631"/>
                  </a:lnTo>
                  <a:lnTo>
                    <a:pt x="6801" y="12287"/>
                  </a:lnTo>
                  <a:lnTo>
                    <a:pt x="8425" y="9874"/>
                  </a:lnTo>
                  <a:lnTo>
                    <a:pt x="8469" y="9830"/>
                  </a:lnTo>
                  <a:lnTo>
                    <a:pt x="9259" y="7680"/>
                  </a:lnTo>
                  <a:lnTo>
                    <a:pt x="13033" y="1580"/>
                  </a:lnTo>
                  <a:lnTo>
                    <a:pt x="13033" y="1537"/>
                  </a:lnTo>
                  <a:lnTo>
                    <a:pt x="13647" y="264"/>
                  </a:lnTo>
                  <a:lnTo>
                    <a:pt x="13691" y="176"/>
                  </a:lnTo>
                  <a:lnTo>
                    <a:pt x="13647" y="132"/>
                  </a:lnTo>
                  <a:lnTo>
                    <a:pt x="13647" y="89"/>
                  </a:lnTo>
                  <a:lnTo>
                    <a:pt x="13559" y="45"/>
                  </a:lnTo>
                  <a:lnTo>
                    <a:pt x="1351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92" name="Google Shape;17492;p489"/>
            <p:cNvSpPr/>
            <p:nvPr/>
          </p:nvSpPr>
          <p:spPr>
            <a:xfrm>
              <a:off x="2455175" y="1144500"/>
              <a:ext cx="289650" cy="673600"/>
            </a:xfrm>
            <a:custGeom>
              <a:avLst/>
              <a:gdLst/>
              <a:ahLst/>
              <a:cxnLst/>
              <a:rect l="l" t="t" r="r" b="b"/>
              <a:pathLst>
                <a:path w="11586" h="26944" extrusionOk="0">
                  <a:moveTo>
                    <a:pt x="11366" y="1"/>
                  </a:moveTo>
                  <a:lnTo>
                    <a:pt x="11278" y="45"/>
                  </a:lnTo>
                  <a:lnTo>
                    <a:pt x="11234" y="133"/>
                  </a:lnTo>
                  <a:lnTo>
                    <a:pt x="10093" y="2502"/>
                  </a:lnTo>
                  <a:lnTo>
                    <a:pt x="7197" y="7768"/>
                  </a:lnTo>
                  <a:lnTo>
                    <a:pt x="5881" y="10401"/>
                  </a:lnTo>
                  <a:lnTo>
                    <a:pt x="4827" y="13033"/>
                  </a:lnTo>
                  <a:lnTo>
                    <a:pt x="4432" y="15315"/>
                  </a:lnTo>
                  <a:lnTo>
                    <a:pt x="4432" y="15359"/>
                  </a:lnTo>
                  <a:lnTo>
                    <a:pt x="4652" y="20054"/>
                  </a:lnTo>
                  <a:lnTo>
                    <a:pt x="4301" y="20932"/>
                  </a:lnTo>
                  <a:lnTo>
                    <a:pt x="2195" y="24354"/>
                  </a:lnTo>
                  <a:lnTo>
                    <a:pt x="44" y="26680"/>
                  </a:lnTo>
                  <a:lnTo>
                    <a:pt x="1" y="26724"/>
                  </a:lnTo>
                  <a:lnTo>
                    <a:pt x="1" y="26812"/>
                  </a:lnTo>
                  <a:lnTo>
                    <a:pt x="44" y="26856"/>
                  </a:lnTo>
                  <a:lnTo>
                    <a:pt x="88" y="26900"/>
                  </a:lnTo>
                  <a:lnTo>
                    <a:pt x="176" y="26943"/>
                  </a:lnTo>
                  <a:lnTo>
                    <a:pt x="264" y="26943"/>
                  </a:lnTo>
                  <a:lnTo>
                    <a:pt x="308" y="26900"/>
                  </a:lnTo>
                  <a:lnTo>
                    <a:pt x="2458" y="24574"/>
                  </a:lnTo>
                  <a:lnTo>
                    <a:pt x="2502" y="24574"/>
                  </a:lnTo>
                  <a:lnTo>
                    <a:pt x="4608" y="21107"/>
                  </a:lnTo>
                  <a:lnTo>
                    <a:pt x="4608" y="21063"/>
                  </a:lnTo>
                  <a:lnTo>
                    <a:pt x="5003" y="20142"/>
                  </a:lnTo>
                  <a:lnTo>
                    <a:pt x="5003" y="20098"/>
                  </a:lnTo>
                  <a:lnTo>
                    <a:pt x="4784" y="15359"/>
                  </a:lnTo>
                  <a:lnTo>
                    <a:pt x="5178" y="13121"/>
                  </a:lnTo>
                  <a:lnTo>
                    <a:pt x="6188" y="10532"/>
                  </a:lnTo>
                  <a:lnTo>
                    <a:pt x="7504" y="7943"/>
                  </a:lnTo>
                  <a:lnTo>
                    <a:pt x="10444" y="2634"/>
                  </a:lnTo>
                  <a:lnTo>
                    <a:pt x="11585" y="264"/>
                  </a:lnTo>
                  <a:lnTo>
                    <a:pt x="11585" y="176"/>
                  </a:lnTo>
                  <a:lnTo>
                    <a:pt x="11585" y="133"/>
                  </a:lnTo>
                  <a:lnTo>
                    <a:pt x="11541" y="89"/>
                  </a:lnTo>
                  <a:lnTo>
                    <a:pt x="11497" y="45"/>
                  </a:lnTo>
                  <a:lnTo>
                    <a:pt x="1140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93" name="Google Shape;17493;p489"/>
            <p:cNvSpPr/>
            <p:nvPr/>
          </p:nvSpPr>
          <p:spPr>
            <a:xfrm>
              <a:off x="2189700" y="21241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94" name="Google Shape;17494;p489"/>
            <p:cNvSpPr/>
            <p:nvPr/>
          </p:nvSpPr>
          <p:spPr>
            <a:xfrm>
              <a:off x="2189700" y="21241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95" name="Google Shape;17495;p489"/>
            <p:cNvSpPr/>
            <p:nvPr/>
          </p:nvSpPr>
          <p:spPr>
            <a:xfrm>
              <a:off x="2390450" y="1169750"/>
              <a:ext cx="283050" cy="636275"/>
            </a:xfrm>
            <a:custGeom>
              <a:avLst/>
              <a:gdLst/>
              <a:ahLst/>
              <a:cxnLst/>
              <a:rect l="l" t="t" r="r" b="b"/>
              <a:pathLst>
                <a:path w="11322" h="25451" extrusionOk="0">
                  <a:moveTo>
                    <a:pt x="11058" y="0"/>
                  </a:moveTo>
                  <a:lnTo>
                    <a:pt x="11015" y="88"/>
                  </a:lnTo>
                  <a:lnTo>
                    <a:pt x="9698" y="2370"/>
                  </a:lnTo>
                  <a:lnTo>
                    <a:pt x="8338" y="4871"/>
                  </a:lnTo>
                  <a:lnTo>
                    <a:pt x="6714" y="7899"/>
                  </a:lnTo>
                  <a:lnTo>
                    <a:pt x="5442" y="10839"/>
                  </a:lnTo>
                  <a:lnTo>
                    <a:pt x="4871" y="13164"/>
                  </a:lnTo>
                  <a:lnTo>
                    <a:pt x="4827" y="13208"/>
                  </a:lnTo>
                  <a:lnTo>
                    <a:pt x="4871" y="17903"/>
                  </a:lnTo>
                  <a:lnTo>
                    <a:pt x="4389" y="19088"/>
                  </a:lnTo>
                  <a:lnTo>
                    <a:pt x="3467" y="20712"/>
                  </a:lnTo>
                  <a:lnTo>
                    <a:pt x="1800" y="23388"/>
                  </a:lnTo>
                  <a:lnTo>
                    <a:pt x="44" y="25144"/>
                  </a:lnTo>
                  <a:lnTo>
                    <a:pt x="1" y="25187"/>
                  </a:lnTo>
                  <a:lnTo>
                    <a:pt x="1" y="25275"/>
                  </a:lnTo>
                  <a:lnTo>
                    <a:pt x="1" y="25319"/>
                  </a:lnTo>
                  <a:lnTo>
                    <a:pt x="44" y="25363"/>
                  </a:lnTo>
                  <a:lnTo>
                    <a:pt x="132" y="25407"/>
                  </a:lnTo>
                  <a:lnTo>
                    <a:pt x="176" y="25451"/>
                  </a:lnTo>
                  <a:lnTo>
                    <a:pt x="264" y="25407"/>
                  </a:lnTo>
                  <a:lnTo>
                    <a:pt x="308" y="25363"/>
                  </a:lnTo>
                  <a:lnTo>
                    <a:pt x="2063" y="23608"/>
                  </a:lnTo>
                  <a:lnTo>
                    <a:pt x="3774" y="20887"/>
                  </a:lnTo>
                  <a:lnTo>
                    <a:pt x="4696" y="19220"/>
                  </a:lnTo>
                  <a:lnTo>
                    <a:pt x="5222" y="17991"/>
                  </a:lnTo>
                  <a:lnTo>
                    <a:pt x="5222" y="17947"/>
                  </a:lnTo>
                  <a:lnTo>
                    <a:pt x="5179" y="13208"/>
                  </a:lnTo>
                  <a:lnTo>
                    <a:pt x="5793" y="10970"/>
                  </a:lnTo>
                  <a:lnTo>
                    <a:pt x="7021" y="8030"/>
                  </a:lnTo>
                  <a:lnTo>
                    <a:pt x="8645" y="5046"/>
                  </a:lnTo>
                  <a:lnTo>
                    <a:pt x="10005" y="2545"/>
                  </a:lnTo>
                  <a:lnTo>
                    <a:pt x="11322" y="263"/>
                  </a:lnTo>
                  <a:lnTo>
                    <a:pt x="11322" y="176"/>
                  </a:lnTo>
                  <a:lnTo>
                    <a:pt x="11322" y="88"/>
                  </a:lnTo>
                  <a:lnTo>
                    <a:pt x="11278" y="44"/>
                  </a:lnTo>
                  <a:lnTo>
                    <a:pt x="1123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96" name="Google Shape;17496;p489"/>
            <p:cNvSpPr/>
            <p:nvPr/>
          </p:nvSpPr>
          <p:spPr>
            <a:xfrm>
              <a:off x="2312575" y="1160975"/>
              <a:ext cx="334600" cy="736100"/>
            </a:xfrm>
            <a:custGeom>
              <a:avLst/>
              <a:gdLst/>
              <a:ahLst/>
              <a:cxnLst/>
              <a:rect l="l" t="t" r="r" b="b"/>
              <a:pathLst>
                <a:path w="13384" h="29444" extrusionOk="0">
                  <a:moveTo>
                    <a:pt x="13164" y="0"/>
                  </a:moveTo>
                  <a:lnTo>
                    <a:pt x="13120" y="44"/>
                  </a:lnTo>
                  <a:lnTo>
                    <a:pt x="13076" y="88"/>
                  </a:lnTo>
                  <a:lnTo>
                    <a:pt x="11979" y="2019"/>
                  </a:lnTo>
                  <a:lnTo>
                    <a:pt x="10531" y="4564"/>
                  </a:lnTo>
                  <a:lnTo>
                    <a:pt x="8908" y="7679"/>
                  </a:lnTo>
                  <a:lnTo>
                    <a:pt x="7548" y="10663"/>
                  </a:lnTo>
                  <a:lnTo>
                    <a:pt x="6889" y="12945"/>
                  </a:lnTo>
                  <a:lnTo>
                    <a:pt x="6889" y="12989"/>
                  </a:lnTo>
                  <a:lnTo>
                    <a:pt x="6802" y="17684"/>
                  </a:lnTo>
                  <a:lnTo>
                    <a:pt x="6363" y="18913"/>
                  </a:lnTo>
                  <a:lnTo>
                    <a:pt x="5441" y="20404"/>
                  </a:lnTo>
                  <a:lnTo>
                    <a:pt x="3949" y="22906"/>
                  </a:lnTo>
                  <a:lnTo>
                    <a:pt x="0" y="29181"/>
                  </a:lnTo>
                  <a:lnTo>
                    <a:pt x="0" y="29224"/>
                  </a:lnTo>
                  <a:lnTo>
                    <a:pt x="0" y="29312"/>
                  </a:lnTo>
                  <a:lnTo>
                    <a:pt x="44" y="29356"/>
                  </a:lnTo>
                  <a:lnTo>
                    <a:pt x="88" y="29400"/>
                  </a:lnTo>
                  <a:lnTo>
                    <a:pt x="176" y="29444"/>
                  </a:lnTo>
                  <a:lnTo>
                    <a:pt x="263" y="29444"/>
                  </a:lnTo>
                  <a:lnTo>
                    <a:pt x="307" y="29356"/>
                  </a:lnTo>
                  <a:lnTo>
                    <a:pt x="4256" y="23125"/>
                  </a:lnTo>
                  <a:lnTo>
                    <a:pt x="5748" y="20624"/>
                  </a:lnTo>
                  <a:lnTo>
                    <a:pt x="6670" y="19088"/>
                  </a:lnTo>
                  <a:lnTo>
                    <a:pt x="6670" y="19044"/>
                  </a:lnTo>
                  <a:lnTo>
                    <a:pt x="7109" y="17772"/>
                  </a:lnTo>
                  <a:lnTo>
                    <a:pt x="7153" y="17684"/>
                  </a:lnTo>
                  <a:lnTo>
                    <a:pt x="7240" y="13033"/>
                  </a:lnTo>
                  <a:lnTo>
                    <a:pt x="7855" y="10795"/>
                  </a:lnTo>
                  <a:lnTo>
                    <a:pt x="9215" y="7811"/>
                  </a:lnTo>
                  <a:lnTo>
                    <a:pt x="10839" y="4695"/>
                  </a:lnTo>
                  <a:lnTo>
                    <a:pt x="12287" y="2194"/>
                  </a:lnTo>
                  <a:lnTo>
                    <a:pt x="13384" y="263"/>
                  </a:lnTo>
                  <a:lnTo>
                    <a:pt x="13384" y="176"/>
                  </a:lnTo>
                  <a:lnTo>
                    <a:pt x="13384" y="132"/>
                  </a:lnTo>
                  <a:lnTo>
                    <a:pt x="13340" y="44"/>
                  </a:lnTo>
                  <a:lnTo>
                    <a:pt x="1329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97" name="Google Shape;17497;p489"/>
            <p:cNvSpPr/>
            <p:nvPr/>
          </p:nvSpPr>
          <p:spPr>
            <a:xfrm>
              <a:off x="3607050" y="1646950"/>
              <a:ext cx="2156750" cy="843625"/>
            </a:xfrm>
            <a:custGeom>
              <a:avLst/>
              <a:gdLst/>
              <a:ahLst/>
              <a:cxnLst/>
              <a:rect l="l" t="t" r="r" b="b"/>
              <a:pathLst>
                <a:path w="86270" h="33745" extrusionOk="0">
                  <a:moveTo>
                    <a:pt x="77318" y="0"/>
                  </a:moveTo>
                  <a:lnTo>
                    <a:pt x="74027" y="658"/>
                  </a:lnTo>
                  <a:lnTo>
                    <a:pt x="70077" y="1053"/>
                  </a:lnTo>
                  <a:lnTo>
                    <a:pt x="67444" y="1492"/>
                  </a:lnTo>
                  <a:lnTo>
                    <a:pt x="67401" y="1492"/>
                  </a:lnTo>
                  <a:lnTo>
                    <a:pt x="66084" y="1931"/>
                  </a:lnTo>
                  <a:lnTo>
                    <a:pt x="66040" y="1975"/>
                  </a:lnTo>
                  <a:lnTo>
                    <a:pt x="65031" y="3116"/>
                  </a:lnTo>
                  <a:lnTo>
                    <a:pt x="63188" y="4695"/>
                  </a:lnTo>
                  <a:lnTo>
                    <a:pt x="57396" y="7416"/>
                  </a:lnTo>
                  <a:lnTo>
                    <a:pt x="53754" y="8776"/>
                  </a:lnTo>
                  <a:lnTo>
                    <a:pt x="48751" y="10312"/>
                  </a:lnTo>
                  <a:lnTo>
                    <a:pt x="48707" y="10312"/>
                  </a:lnTo>
                  <a:lnTo>
                    <a:pt x="46206" y="11453"/>
                  </a:lnTo>
                  <a:lnTo>
                    <a:pt x="39800" y="14832"/>
                  </a:lnTo>
                  <a:lnTo>
                    <a:pt x="36421" y="17113"/>
                  </a:lnTo>
                  <a:lnTo>
                    <a:pt x="32077" y="19878"/>
                  </a:lnTo>
                  <a:lnTo>
                    <a:pt x="28391" y="22028"/>
                  </a:lnTo>
                  <a:lnTo>
                    <a:pt x="26855" y="22686"/>
                  </a:lnTo>
                  <a:lnTo>
                    <a:pt x="22291" y="21501"/>
                  </a:lnTo>
                  <a:lnTo>
                    <a:pt x="20624" y="20975"/>
                  </a:lnTo>
                  <a:lnTo>
                    <a:pt x="20054" y="20975"/>
                  </a:lnTo>
                  <a:lnTo>
                    <a:pt x="19966" y="21019"/>
                  </a:lnTo>
                  <a:lnTo>
                    <a:pt x="19922" y="21107"/>
                  </a:lnTo>
                  <a:lnTo>
                    <a:pt x="18913" y="26241"/>
                  </a:lnTo>
                  <a:lnTo>
                    <a:pt x="18562" y="28917"/>
                  </a:lnTo>
                  <a:lnTo>
                    <a:pt x="17157" y="33174"/>
                  </a:lnTo>
                  <a:lnTo>
                    <a:pt x="16938" y="33393"/>
                  </a:lnTo>
                  <a:lnTo>
                    <a:pt x="16455" y="33393"/>
                  </a:lnTo>
                  <a:lnTo>
                    <a:pt x="11541" y="32164"/>
                  </a:lnTo>
                  <a:lnTo>
                    <a:pt x="10005" y="31769"/>
                  </a:lnTo>
                  <a:lnTo>
                    <a:pt x="9961" y="31769"/>
                  </a:lnTo>
                  <a:lnTo>
                    <a:pt x="7109" y="31857"/>
                  </a:lnTo>
                  <a:lnTo>
                    <a:pt x="3949" y="31857"/>
                  </a:lnTo>
                  <a:lnTo>
                    <a:pt x="176" y="31374"/>
                  </a:lnTo>
                  <a:lnTo>
                    <a:pt x="88" y="31374"/>
                  </a:lnTo>
                  <a:lnTo>
                    <a:pt x="44" y="31418"/>
                  </a:lnTo>
                  <a:lnTo>
                    <a:pt x="0" y="31462"/>
                  </a:lnTo>
                  <a:lnTo>
                    <a:pt x="0" y="31506"/>
                  </a:lnTo>
                  <a:lnTo>
                    <a:pt x="0" y="31594"/>
                  </a:lnTo>
                  <a:lnTo>
                    <a:pt x="0" y="31638"/>
                  </a:lnTo>
                  <a:lnTo>
                    <a:pt x="44" y="31682"/>
                  </a:lnTo>
                  <a:lnTo>
                    <a:pt x="132" y="31726"/>
                  </a:lnTo>
                  <a:lnTo>
                    <a:pt x="3905" y="32208"/>
                  </a:lnTo>
                  <a:lnTo>
                    <a:pt x="7109" y="32208"/>
                  </a:lnTo>
                  <a:lnTo>
                    <a:pt x="9961" y="32120"/>
                  </a:lnTo>
                  <a:lnTo>
                    <a:pt x="11453" y="32515"/>
                  </a:lnTo>
                  <a:lnTo>
                    <a:pt x="16368" y="33744"/>
                  </a:lnTo>
                  <a:lnTo>
                    <a:pt x="17026" y="33744"/>
                  </a:lnTo>
                  <a:lnTo>
                    <a:pt x="17114" y="33700"/>
                  </a:lnTo>
                  <a:lnTo>
                    <a:pt x="17421" y="33437"/>
                  </a:lnTo>
                  <a:lnTo>
                    <a:pt x="17465" y="33349"/>
                  </a:lnTo>
                  <a:lnTo>
                    <a:pt x="18913" y="29005"/>
                  </a:lnTo>
                  <a:lnTo>
                    <a:pt x="18913" y="28961"/>
                  </a:lnTo>
                  <a:lnTo>
                    <a:pt x="19264" y="26284"/>
                  </a:lnTo>
                  <a:lnTo>
                    <a:pt x="20229" y="21326"/>
                  </a:lnTo>
                  <a:lnTo>
                    <a:pt x="20536" y="21326"/>
                  </a:lnTo>
                  <a:lnTo>
                    <a:pt x="22204" y="21852"/>
                  </a:lnTo>
                  <a:lnTo>
                    <a:pt x="26855" y="23037"/>
                  </a:lnTo>
                  <a:lnTo>
                    <a:pt x="26943" y="23037"/>
                  </a:lnTo>
                  <a:lnTo>
                    <a:pt x="28522" y="22335"/>
                  </a:lnTo>
                  <a:lnTo>
                    <a:pt x="28566" y="22335"/>
                  </a:lnTo>
                  <a:lnTo>
                    <a:pt x="32252" y="20185"/>
                  </a:lnTo>
                  <a:lnTo>
                    <a:pt x="36596" y="17421"/>
                  </a:lnTo>
                  <a:lnTo>
                    <a:pt x="39975" y="15139"/>
                  </a:lnTo>
                  <a:lnTo>
                    <a:pt x="46382" y="11760"/>
                  </a:lnTo>
                  <a:lnTo>
                    <a:pt x="48839" y="10663"/>
                  </a:lnTo>
                  <a:lnTo>
                    <a:pt x="53842" y="9083"/>
                  </a:lnTo>
                  <a:lnTo>
                    <a:pt x="57527" y="7723"/>
                  </a:lnTo>
                  <a:lnTo>
                    <a:pt x="63364" y="5002"/>
                  </a:lnTo>
                  <a:lnTo>
                    <a:pt x="63407" y="5002"/>
                  </a:lnTo>
                  <a:lnTo>
                    <a:pt x="65294" y="3379"/>
                  </a:lnTo>
                  <a:lnTo>
                    <a:pt x="65294" y="3335"/>
                  </a:lnTo>
                  <a:lnTo>
                    <a:pt x="66260" y="2282"/>
                  </a:lnTo>
                  <a:lnTo>
                    <a:pt x="67532" y="1843"/>
                  </a:lnTo>
                  <a:lnTo>
                    <a:pt x="70121" y="1404"/>
                  </a:lnTo>
                  <a:lnTo>
                    <a:pt x="74070" y="1009"/>
                  </a:lnTo>
                  <a:lnTo>
                    <a:pt x="77405" y="351"/>
                  </a:lnTo>
                  <a:lnTo>
                    <a:pt x="81047" y="395"/>
                  </a:lnTo>
                  <a:lnTo>
                    <a:pt x="82715" y="746"/>
                  </a:lnTo>
                  <a:lnTo>
                    <a:pt x="83680" y="1624"/>
                  </a:lnTo>
                  <a:lnTo>
                    <a:pt x="84251" y="3159"/>
                  </a:lnTo>
                  <a:lnTo>
                    <a:pt x="84821" y="5880"/>
                  </a:lnTo>
                  <a:lnTo>
                    <a:pt x="85699" y="9829"/>
                  </a:lnTo>
                  <a:lnTo>
                    <a:pt x="85918" y="10839"/>
                  </a:lnTo>
                  <a:lnTo>
                    <a:pt x="85962" y="10926"/>
                  </a:lnTo>
                  <a:lnTo>
                    <a:pt x="86006" y="10970"/>
                  </a:lnTo>
                  <a:lnTo>
                    <a:pt x="86181" y="10970"/>
                  </a:lnTo>
                  <a:lnTo>
                    <a:pt x="86225" y="10926"/>
                  </a:lnTo>
                  <a:lnTo>
                    <a:pt x="86269" y="10839"/>
                  </a:lnTo>
                  <a:lnTo>
                    <a:pt x="86269" y="10795"/>
                  </a:lnTo>
                  <a:lnTo>
                    <a:pt x="86050" y="9742"/>
                  </a:lnTo>
                  <a:lnTo>
                    <a:pt x="85172" y="5792"/>
                  </a:lnTo>
                  <a:lnTo>
                    <a:pt x="84558" y="3072"/>
                  </a:lnTo>
                  <a:lnTo>
                    <a:pt x="83987" y="1448"/>
                  </a:lnTo>
                  <a:lnTo>
                    <a:pt x="83944" y="1360"/>
                  </a:lnTo>
                  <a:lnTo>
                    <a:pt x="82934" y="483"/>
                  </a:lnTo>
                  <a:lnTo>
                    <a:pt x="82847" y="439"/>
                  </a:lnTo>
                  <a:lnTo>
                    <a:pt x="81135" y="44"/>
                  </a:lnTo>
                  <a:lnTo>
                    <a:pt x="81091" y="44"/>
                  </a:lnTo>
                  <a:lnTo>
                    <a:pt x="7736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98" name="Google Shape;17498;p489"/>
            <p:cNvSpPr/>
            <p:nvPr/>
          </p:nvSpPr>
          <p:spPr>
            <a:xfrm>
              <a:off x="3588400" y="602600"/>
              <a:ext cx="724050" cy="816175"/>
            </a:xfrm>
            <a:custGeom>
              <a:avLst/>
              <a:gdLst/>
              <a:ahLst/>
              <a:cxnLst/>
              <a:rect l="l" t="t" r="r" b="b"/>
              <a:pathLst>
                <a:path w="28962" h="32647" extrusionOk="0">
                  <a:moveTo>
                    <a:pt x="28698" y="0"/>
                  </a:moveTo>
                  <a:lnTo>
                    <a:pt x="26943" y="570"/>
                  </a:lnTo>
                  <a:lnTo>
                    <a:pt x="25363" y="614"/>
                  </a:lnTo>
                  <a:lnTo>
                    <a:pt x="24091" y="483"/>
                  </a:lnTo>
                  <a:lnTo>
                    <a:pt x="23959" y="527"/>
                  </a:lnTo>
                  <a:lnTo>
                    <a:pt x="22774" y="1273"/>
                  </a:lnTo>
                  <a:lnTo>
                    <a:pt x="19659" y="3686"/>
                  </a:lnTo>
                  <a:lnTo>
                    <a:pt x="16543" y="6187"/>
                  </a:lnTo>
                  <a:lnTo>
                    <a:pt x="15139" y="7504"/>
                  </a:lnTo>
                  <a:lnTo>
                    <a:pt x="13735" y="8732"/>
                  </a:lnTo>
                  <a:lnTo>
                    <a:pt x="12945" y="9741"/>
                  </a:lnTo>
                  <a:lnTo>
                    <a:pt x="11014" y="12901"/>
                  </a:lnTo>
                  <a:lnTo>
                    <a:pt x="10400" y="13910"/>
                  </a:lnTo>
                  <a:lnTo>
                    <a:pt x="9347" y="15446"/>
                  </a:lnTo>
                  <a:lnTo>
                    <a:pt x="7284" y="18254"/>
                  </a:lnTo>
                  <a:lnTo>
                    <a:pt x="6012" y="20404"/>
                  </a:lnTo>
                  <a:lnTo>
                    <a:pt x="4300" y="23520"/>
                  </a:lnTo>
                  <a:lnTo>
                    <a:pt x="2501" y="27030"/>
                  </a:lnTo>
                  <a:lnTo>
                    <a:pt x="0" y="32384"/>
                  </a:lnTo>
                  <a:lnTo>
                    <a:pt x="0" y="32471"/>
                  </a:lnTo>
                  <a:lnTo>
                    <a:pt x="0" y="32515"/>
                  </a:lnTo>
                  <a:lnTo>
                    <a:pt x="44" y="32559"/>
                  </a:lnTo>
                  <a:lnTo>
                    <a:pt x="88" y="32603"/>
                  </a:lnTo>
                  <a:lnTo>
                    <a:pt x="176" y="32647"/>
                  </a:lnTo>
                  <a:lnTo>
                    <a:pt x="263" y="32603"/>
                  </a:lnTo>
                  <a:lnTo>
                    <a:pt x="307" y="32515"/>
                  </a:lnTo>
                  <a:lnTo>
                    <a:pt x="2808" y="27206"/>
                  </a:lnTo>
                  <a:lnTo>
                    <a:pt x="4608" y="23695"/>
                  </a:lnTo>
                  <a:lnTo>
                    <a:pt x="6319" y="20580"/>
                  </a:lnTo>
                  <a:lnTo>
                    <a:pt x="7548" y="18430"/>
                  </a:lnTo>
                  <a:lnTo>
                    <a:pt x="9654" y="15665"/>
                  </a:lnTo>
                  <a:lnTo>
                    <a:pt x="10707" y="14086"/>
                  </a:lnTo>
                  <a:lnTo>
                    <a:pt x="11321" y="13076"/>
                  </a:lnTo>
                  <a:lnTo>
                    <a:pt x="13208" y="9961"/>
                  </a:lnTo>
                  <a:lnTo>
                    <a:pt x="13998" y="8952"/>
                  </a:lnTo>
                  <a:lnTo>
                    <a:pt x="15358" y="7767"/>
                  </a:lnTo>
                  <a:lnTo>
                    <a:pt x="16806" y="6450"/>
                  </a:lnTo>
                  <a:lnTo>
                    <a:pt x="19878" y="3949"/>
                  </a:lnTo>
                  <a:lnTo>
                    <a:pt x="22950" y="1580"/>
                  </a:lnTo>
                  <a:lnTo>
                    <a:pt x="24091" y="878"/>
                  </a:lnTo>
                  <a:lnTo>
                    <a:pt x="25319" y="965"/>
                  </a:lnTo>
                  <a:lnTo>
                    <a:pt x="25363" y="965"/>
                  </a:lnTo>
                  <a:lnTo>
                    <a:pt x="26987" y="878"/>
                  </a:lnTo>
                  <a:lnTo>
                    <a:pt x="27031" y="878"/>
                  </a:lnTo>
                  <a:lnTo>
                    <a:pt x="28830" y="351"/>
                  </a:lnTo>
                  <a:lnTo>
                    <a:pt x="28874" y="307"/>
                  </a:lnTo>
                  <a:lnTo>
                    <a:pt x="28917" y="263"/>
                  </a:lnTo>
                  <a:lnTo>
                    <a:pt x="28961" y="219"/>
                  </a:lnTo>
                  <a:lnTo>
                    <a:pt x="28917" y="132"/>
                  </a:lnTo>
                  <a:lnTo>
                    <a:pt x="28917" y="88"/>
                  </a:lnTo>
                  <a:lnTo>
                    <a:pt x="28874" y="44"/>
                  </a:lnTo>
                  <a:lnTo>
                    <a:pt x="2878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99" name="Google Shape;17499;p489"/>
            <p:cNvSpPr/>
            <p:nvPr/>
          </p:nvSpPr>
          <p:spPr>
            <a:xfrm>
              <a:off x="3593875" y="1881700"/>
              <a:ext cx="2005375" cy="782200"/>
            </a:xfrm>
            <a:custGeom>
              <a:avLst/>
              <a:gdLst/>
              <a:ahLst/>
              <a:cxnLst/>
              <a:rect l="l" t="t" r="r" b="b"/>
              <a:pathLst>
                <a:path w="80215" h="31288" extrusionOk="0">
                  <a:moveTo>
                    <a:pt x="76528" y="0"/>
                  </a:moveTo>
                  <a:lnTo>
                    <a:pt x="74948" y="132"/>
                  </a:lnTo>
                  <a:lnTo>
                    <a:pt x="74905" y="132"/>
                  </a:lnTo>
                  <a:lnTo>
                    <a:pt x="72974" y="922"/>
                  </a:lnTo>
                  <a:lnTo>
                    <a:pt x="72930" y="966"/>
                  </a:lnTo>
                  <a:lnTo>
                    <a:pt x="71877" y="1800"/>
                  </a:lnTo>
                  <a:lnTo>
                    <a:pt x="70078" y="2677"/>
                  </a:lnTo>
                  <a:lnTo>
                    <a:pt x="64768" y="4564"/>
                  </a:lnTo>
                  <a:lnTo>
                    <a:pt x="61082" y="5924"/>
                  </a:lnTo>
                  <a:lnTo>
                    <a:pt x="57879" y="7065"/>
                  </a:lnTo>
                  <a:lnTo>
                    <a:pt x="54895" y="8031"/>
                  </a:lnTo>
                  <a:lnTo>
                    <a:pt x="51253" y="8250"/>
                  </a:lnTo>
                  <a:lnTo>
                    <a:pt x="51165" y="8294"/>
                  </a:lnTo>
                  <a:lnTo>
                    <a:pt x="48532" y="9566"/>
                  </a:lnTo>
                  <a:lnTo>
                    <a:pt x="45285" y="11234"/>
                  </a:lnTo>
                  <a:lnTo>
                    <a:pt x="42784" y="12726"/>
                  </a:lnTo>
                  <a:lnTo>
                    <a:pt x="40020" y="13867"/>
                  </a:lnTo>
                  <a:lnTo>
                    <a:pt x="33789" y="15139"/>
                  </a:lnTo>
                  <a:lnTo>
                    <a:pt x="28918" y="16017"/>
                  </a:lnTo>
                  <a:lnTo>
                    <a:pt x="28874" y="16017"/>
                  </a:lnTo>
                  <a:lnTo>
                    <a:pt x="26636" y="17070"/>
                  </a:lnTo>
                  <a:lnTo>
                    <a:pt x="24925" y="16851"/>
                  </a:lnTo>
                  <a:lnTo>
                    <a:pt x="24793" y="16851"/>
                  </a:lnTo>
                  <a:lnTo>
                    <a:pt x="24398" y="17114"/>
                  </a:lnTo>
                  <a:lnTo>
                    <a:pt x="24354" y="17158"/>
                  </a:lnTo>
                  <a:lnTo>
                    <a:pt x="24310" y="17202"/>
                  </a:lnTo>
                  <a:lnTo>
                    <a:pt x="23257" y="22028"/>
                  </a:lnTo>
                  <a:lnTo>
                    <a:pt x="22950" y="25363"/>
                  </a:lnTo>
                  <a:lnTo>
                    <a:pt x="22555" y="27206"/>
                  </a:lnTo>
                  <a:lnTo>
                    <a:pt x="21370" y="29883"/>
                  </a:lnTo>
                  <a:lnTo>
                    <a:pt x="20844" y="30717"/>
                  </a:lnTo>
                  <a:lnTo>
                    <a:pt x="20361" y="30936"/>
                  </a:lnTo>
                  <a:lnTo>
                    <a:pt x="15139" y="29795"/>
                  </a:lnTo>
                  <a:lnTo>
                    <a:pt x="11892" y="29049"/>
                  </a:lnTo>
                  <a:lnTo>
                    <a:pt x="8996" y="28435"/>
                  </a:lnTo>
                  <a:lnTo>
                    <a:pt x="7065" y="28172"/>
                  </a:lnTo>
                  <a:lnTo>
                    <a:pt x="7021" y="28172"/>
                  </a:lnTo>
                  <a:lnTo>
                    <a:pt x="5091" y="28216"/>
                  </a:lnTo>
                  <a:lnTo>
                    <a:pt x="220" y="26504"/>
                  </a:lnTo>
                  <a:lnTo>
                    <a:pt x="88" y="26504"/>
                  </a:lnTo>
                  <a:lnTo>
                    <a:pt x="44" y="26548"/>
                  </a:lnTo>
                  <a:lnTo>
                    <a:pt x="1" y="26592"/>
                  </a:lnTo>
                  <a:lnTo>
                    <a:pt x="1" y="26680"/>
                  </a:lnTo>
                  <a:lnTo>
                    <a:pt x="1" y="26724"/>
                  </a:lnTo>
                  <a:lnTo>
                    <a:pt x="44" y="26811"/>
                  </a:lnTo>
                  <a:lnTo>
                    <a:pt x="88" y="26811"/>
                  </a:lnTo>
                  <a:lnTo>
                    <a:pt x="5003" y="28567"/>
                  </a:lnTo>
                  <a:lnTo>
                    <a:pt x="5047" y="28567"/>
                  </a:lnTo>
                  <a:lnTo>
                    <a:pt x="7021" y="28523"/>
                  </a:lnTo>
                  <a:lnTo>
                    <a:pt x="8908" y="28786"/>
                  </a:lnTo>
                  <a:lnTo>
                    <a:pt x="11804" y="29356"/>
                  </a:lnTo>
                  <a:lnTo>
                    <a:pt x="15095" y="30146"/>
                  </a:lnTo>
                  <a:lnTo>
                    <a:pt x="20317" y="31287"/>
                  </a:lnTo>
                  <a:lnTo>
                    <a:pt x="20405" y="31287"/>
                  </a:lnTo>
                  <a:lnTo>
                    <a:pt x="21063" y="31024"/>
                  </a:lnTo>
                  <a:lnTo>
                    <a:pt x="21151" y="30936"/>
                  </a:lnTo>
                  <a:lnTo>
                    <a:pt x="21678" y="30058"/>
                  </a:lnTo>
                  <a:lnTo>
                    <a:pt x="21678" y="30015"/>
                  </a:lnTo>
                  <a:lnTo>
                    <a:pt x="22906" y="27338"/>
                  </a:lnTo>
                  <a:lnTo>
                    <a:pt x="22906" y="27294"/>
                  </a:lnTo>
                  <a:lnTo>
                    <a:pt x="23301" y="25451"/>
                  </a:lnTo>
                  <a:lnTo>
                    <a:pt x="23301" y="25407"/>
                  </a:lnTo>
                  <a:lnTo>
                    <a:pt x="23608" y="22072"/>
                  </a:lnTo>
                  <a:lnTo>
                    <a:pt x="24618" y="17377"/>
                  </a:lnTo>
                  <a:lnTo>
                    <a:pt x="24925" y="17202"/>
                  </a:lnTo>
                  <a:lnTo>
                    <a:pt x="26636" y="17421"/>
                  </a:lnTo>
                  <a:lnTo>
                    <a:pt x="26768" y="17377"/>
                  </a:lnTo>
                  <a:lnTo>
                    <a:pt x="29006" y="16368"/>
                  </a:lnTo>
                  <a:lnTo>
                    <a:pt x="33832" y="15446"/>
                  </a:lnTo>
                  <a:lnTo>
                    <a:pt x="40063" y="14218"/>
                  </a:lnTo>
                  <a:lnTo>
                    <a:pt x="40107" y="14218"/>
                  </a:lnTo>
                  <a:lnTo>
                    <a:pt x="42916" y="13033"/>
                  </a:lnTo>
                  <a:lnTo>
                    <a:pt x="42960" y="13033"/>
                  </a:lnTo>
                  <a:lnTo>
                    <a:pt x="45461" y="11541"/>
                  </a:lnTo>
                  <a:lnTo>
                    <a:pt x="48708" y="9874"/>
                  </a:lnTo>
                  <a:lnTo>
                    <a:pt x="51297" y="8601"/>
                  </a:lnTo>
                  <a:lnTo>
                    <a:pt x="54939" y="8338"/>
                  </a:lnTo>
                  <a:lnTo>
                    <a:pt x="54983" y="8338"/>
                  </a:lnTo>
                  <a:lnTo>
                    <a:pt x="57967" y="7372"/>
                  </a:lnTo>
                  <a:lnTo>
                    <a:pt x="61214" y="6231"/>
                  </a:lnTo>
                  <a:lnTo>
                    <a:pt x="64900" y="4915"/>
                  </a:lnTo>
                  <a:lnTo>
                    <a:pt x="70209" y="3028"/>
                  </a:lnTo>
                  <a:lnTo>
                    <a:pt x="70209" y="2984"/>
                  </a:lnTo>
                  <a:lnTo>
                    <a:pt x="72052" y="2107"/>
                  </a:lnTo>
                  <a:lnTo>
                    <a:pt x="72096" y="2107"/>
                  </a:lnTo>
                  <a:lnTo>
                    <a:pt x="73106" y="1273"/>
                  </a:lnTo>
                  <a:lnTo>
                    <a:pt x="75036" y="483"/>
                  </a:lnTo>
                  <a:lnTo>
                    <a:pt x="76440" y="352"/>
                  </a:lnTo>
                  <a:lnTo>
                    <a:pt x="76879" y="1010"/>
                  </a:lnTo>
                  <a:lnTo>
                    <a:pt x="77845" y="4345"/>
                  </a:lnTo>
                  <a:lnTo>
                    <a:pt x="79468" y="10356"/>
                  </a:lnTo>
                  <a:lnTo>
                    <a:pt x="79863" y="11848"/>
                  </a:lnTo>
                  <a:lnTo>
                    <a:pt x="79863" y="11892"/>
                  </a:lnTo>
                  <a:lnTo>
                    <a:pt x="79951" y="11936"/>
                  </a:lnTo>
                  <a:lnTo>
                    <a:pt x="79995" y="11980"/>
                  </a:lnTo>
                  <a:lnTo>
                    <a:pt x="80083" y="11936"/>
                  </a:lnTo>
                  <a:lnTo>
                    <a:pt x="80126" y="11936"/>
                  </a:lnTo>
                  <a:lnTo>
                    <a:pt x="80170" y="11892"/>
                  </a:lnTo>
                  <a:lnTo>
                    <a:pt x="80214" y="11804"/>
                  </a:lnTo>
                  <a:lnTo>
                    <a:pt x="80214" y="11760"/>
                  </a:lnTo>
                  <a:lnTo>
                    <a:pt x="78152" y="4257"/>
                  </a:lnTo>
                  <a:lnTo>
                    <a:pt x="77186" y="878"/>
                  </a:lnTo>
                  <a:lnTo>
                    <a:pt x="77186" y="834"/>
                  </a:lnTo>
                  <a:lnTo>
                    <a:pt x="76704" y="88"/>
                  </a:lnTo>
                  <a:lnTo>
                    <a:pt x="7661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00" name="Google Shape;17500;p489"/>
            <p:cNvSpPr/>
            <p:nvPr/>
          </p:nvSpPr>
          <p:spPr>
            <a:xfrm>
              <a:off x="3578525" y="772625"/>
              <a:ext cx="221625" cy="436625"/>
            </a:xfrm>
            <a:custGeom>
              <a:avLst/>
              <a:gdLst/>
              <a:ahLst/>
              <a:cxnLst/>
              <a:rect l="l" t="t" r="r" b="b"/>
              <a:pathLst>
                <a:path w="8865" h="17465" extrusionOk="0">
                  <a:moveTo>
                    <a:pt x="8601" y="0"/>
                  </a:moveTo>
                  <a:lnTo>
                    <a:pt x="8513" y="44"/>
                  </a:lnTo>
                  <a:lnTo>
                    <a:pt x="7811" y="1097"/>
                  </a:lnTo>
                  <a:lnTo>
                    <a:pt x="4959" y="6275"/>
                  </a:lnTo>
                  <a:lnTo>
                    <a:pt x="4564" y="6846"/>
                  </a:lnTo>
                  <a:lnTo>
                    <a:pt x="3686" y="8206"/>
                  </a:lnTo>
                  <a:lnTo>
                    <a:pt x="3642" y="8206"/>
                  </a:lnTo>
                  <a:lnTo>
                    <a:pt x="2896" y="9742"/>
                  </a:lnTo>
                  <a:lnTo>
                    <a:pt x="1448" y="13516"/>
                  </a:lnTo>
                  <a:lnTo>
                    <a:pt x="1229" y="14130"/>
                  </a:lnTo>
                  <a:lnTo>
                    <a:pt x="0" y="17202"/>
                  </a:lnTo>
                  <a:lnTo>
                    <a:pt x="0" y="17289"/>
                  </a:lnTo>
                  <a:lnTo>
                    <a:pt x="0" y="17333"/>
                  </a:lnTo>
                  <a:lnTo>
                    <a:pt x="44" y="17421"/>
                  </a:lnTo>
                  <a:lnTo>
                    <a:pt x="88" y="17421"/>
                  </a:lnTo>
                  <a:lnTo>
                    <a:pt x="176" y="17465"/>
                  </a:lnTo>
                  <a:lnTo>
                    <a:pt x="263" y="17421"/>
                  </a:lnTo>
                  <a:lnTo>
                    <a:pt x="307" y="17333"/>
                  </a:lnTo>
                  <a:lnTo>
                    <a:pt x="1536" y="14262"/>
                  </a:lnTo>
                  <a:lnTo>
                    <a:pt x="1755" y="13647"/>
                  </a:lnTo>
                  <a:lnTo>
                    <a:pt x="3203" y="9874"/>
                  </a:lnTo>
                  <a:lnTo>
                    <a:pt x="3949" y="8382"/>
                  </a:lnTo>
                  <a:lnTo>
                    <a:pt x="4827" y="7021"/>
                  </a:lnTo>
                  <a:lnTo>
                    <a:pt x="5266" y="6495"/>
                  </a:lnTo>
                  <a:lnTo>
                    <a:pt x="5266" y="6451"/>
                  </a:lnTo>
                  <a:lnTo>
                    <a:pt x="8118" y="1273"/>
                  </a:lnTo>
                  <a:lnTo>
                    <a:pt x="8820" y="264"/>
                  </a:lnTo>
                  <a:lnTo>
                    <a:pt x="8864" y="176"/>
                  </a:lnTo>
                  <a:lnTo>
                    <a:pt x="8864" y="132"/>
                  </a:lnTo>
                  <a:lnTo>
                    <a:pt x="8820" y="44"/>
                  </a:lnTo>
                  <a:lnTo>
                    <a:pt x="877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01" name="Google Shape;17501;p489"/>
            <p:cNvSpPr/>
            <p:nvPr/>
          </p:nvSpPr>
          <p:spPr>
            <a:xfrm>
              <a:off x="3094725" y="818700"/>
              <a:ext cx="223825" cy="558400"/>
            </a:xfrm>
            <a:custGeom>
              <a:avLst/>
              <a:gdLst/>
              <a:ahLst/>
              <a:cxnLst/>
              <a:rect l="l" t="t" r="r" b="b"/>
              <a:pathLst>
                <a:path w="8953" h="22336" extrusionOk="0">
                  <a:moveTo>
                    <a:pt x="8733" y="0"/>
                  </a:moveTo>
                  <a:lnTo>
                    <a:pt x="8689" y="44"/>
                  </a:lnTo>
                  <a:lnTo>
                    <a:pt x="8645" y="88"/>
                  </a:lnTo>
                  <a:lnTo>
                    <a:pt x="8601" y="132"/>
                  </a:lnTo>
                  <a:lnTo>
                    <a:pt x="7329" y="3774"/>
                  </a:lnTo>
                  <a:lnTo>
                    <a:pt x="6056" y="6670"/>
                  </a:lnTo>
                  <a:lnTo>
                    <a:pt x="5530" y="7548"/>
                  </a:lnTo>
                  <a:lnTo>
                    <a:pt x="5047" y="8425"/>
                  </a:lnTo>
                  <a:lnTo>
                    <a:pt x="4170" y="10225"/>
                  </a:lnTo>
                  <a:lnTo>
                    <a:pt x="3380" y="12024"/>
                  </a:lnTo>
                  <a:lnTo>
                    <a:pt x="2634" y="13910"/>
                  </a:lnTo>
                  <a:lnTo>
                    <a:pt x="1976" y="15841"/>
                  </a:lnTo>
                  <a:lnTo>
                    <a:pt x="1317" y="17860"/>
                  </a:lnTo>
                  <a:lnTo>
                    <a:pt x="659" y="19966"/>
                  </a:lnTo>
                  <a:lnTo>
                    <a:pt x="1" y="22116"/>
                  </a:lnTo>
                  <a:lnTo>
                    <a:pt x="1" y="22204"/>
                  </a:lnTo>
                  <a:lnTo>
                    <a:pt x="45" y="22248"/>
                  </a:lnTo>
                  <a:lnTo>
                    <a:pt x="89" y="22292"/>
                  </a:lnTo>
                  <a:lnTo>
                    <a:pt x="133" y="22336"/>
                  </a:lnTo>
                  <a:lnTo>
                    <a:pt x="176" y="22336"/>
                  </a:lnTo>
                  <a:lnTo>
                    <a:pt x="308" y="22292"/>
                  </a:lnTo>
                  <a:lnTo>
                    <a:pt x="352" y="22204"/>
                  </a:lnTo>
                  <a:lnTo>
                    <a:pt x="1010" y="20054"/>
                  </a:lnTo>
                  <a:lnTo>
                    <a:pt x="1624" y="17991"/>
                  </a:lnTo>
                  <a:lnTo>
                    <a:pt x="2283" y="15973"/>
                  </a:lnTo>
                  <a:lnTo>
                    <a:pt x="2985" y="14042"/>
                  </a:lnTo>
                  <a:lnTo>
                    <a:pt x="3687" y="12155"/>
                  </a:lnTo>
                  <a:lnTo>
                    <a:pt x="4521" y="10356"/>
                  </a:lnTo>
                  <a:lnTo>
                    <a:pt x="5398" y="8601"/>
                  </a:lnTo>
                  <a:lnTo>
                    <a:pt x="5837" y="7723"/>
                  </a:lnTo>
                  <a:lnTo>
                    <a:pt x="6364" y="6846"/>
                  </a:lnTo>
                  <a:lnTo>
                    <a:pt x="7680" y="3906"/>
                  </a:lnTo>
                  <a:lnTo>
                    <a:pt x="8909" y="264"/>
                  </a:lnTo>
                  <a:lnTo>
                    <a:pt x="8953" y="176"/>
                  </a:lnTo>
                  <a:lnTo>
                    <a:pt x="8909" y="132"/>
                  </a:lnTo>
                  <a:lnTo>
                    <a:pt x="8865" y="44"/>
                  </a:lnTo>
                  <a:lnTo>
                    <a:pt x="8821" y="44"/>
                  </a:lnTo>
                  <a:lnTo>
                    <a:pt x="873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02" name="Google Shape;17502;p489"/>
            <p:cNvSpPr/>
            <p:nvPr/>
          </p:nvSpPr>
          <p:spPr>
            <a:xfrm>
              <a:off x="2789775" y="804425"/>
              <a:ext cx="392750" cy="774525"/>
            </a:xfrm>
            <a:custGeom>
              <a:avLst/>
              <a:gdLst/>
              <a:ahLst/>
              <a:cxnLst/>
              <a:rect l="l" t="t" r="r" b="b"/>
              <a:pathLst>
                <a:path w="15710" h="30981" extrusionOk="0">
                  <a:moveTo>
                    <a:pt x="15446" y="1"/>
                  </a:moveTo>
                  <a:lnTo>
                    <a:pt x="15402" y="45"/>
                  </a:lnTo>
                  <a:lnTo>
                    <a:pt x="15358" y="89"/>
                  </a:lnTo>
                  <a:lnTo>
                    <a:pt x="13998" y="2985"/>
                  </a:lnTo>
                  <a:lnTo>
                    <a:pt x="12550" y="5925"/>
                  </a:lnTo>
                  <a:lnTo>
                    <a:pt x="12374" y="6232"/>
                  </a:lnTo>
                  <a:lnTo>
                    <a:pt x="11058" y="8777"/>
                  </a:lnTo>
                  <a:lnTo>
                    <a:pt x="9522" y="11893"/>
                  </a:lnTo>
                  <a:lnTo>
                    <a:pt x="8469" y="14920"/>
                  </a:lnTo>
                  <a:lnTo>
                    <a:pt x="7021" y="18211"/>
                  </a:lnTo>
                  <a:lnTo>
                    <a:pt x="4739" y="22248"/>
                  </a:lnTo>
                  <a:lnTo>
                    <a:pt x="3862" y="23126"/>
                  </a:lnTo>
                  <a:lnTo>
                    <a:pt x="3862" y="23170"/>
                  </a:lnTo>
                  <a:lnTo>
                    <a:pt x="2370" y="25890"/>
                  </a:lnTo>
                  <a:lnTo>
                    <a:pt x="44" y="30717"/>
                  </a:lnTo>
                  <a:lnTo>
                    <a:pt x="0" y="30805"/>
                  </a:lnTo>
                  <a:lnTo>
                    <a:pt x="0" y="30893"/>
                  </a:lnTo>
                  <a:lnTo>
                    <a:pt x="44" y="30937"/>
                  </a:lnTo>
                  <a:lnTo>
                    <a:pt x="88" y="30980"/>
                  </a:lnTo>
                  <a:lnTo>
                    <a:pt x="263" y="30980"/>
                  </a:lnTo>
                  <a:lnTo>
                    <a:pt x="351" y="30893"/>
                  </a:lnTo>
                  <a:lnTo>
                    <a:pt x="2677" y="26066"/>
                  </a:lnTo>
                  <a:lnTo>
                    <a:pt x="4125" y="23389"/>
                  </a:lnTo>
                  <a:lnTo>
                    <a:pt x="5002" y="22512"/>
                  </a:lnTo>
                  <a:lnTo>
                    <a:pt x="5002" y="22468"/>
                  </a:lnTo>
                  <a:lnTo>
                    <a:pt x="7328" y="18343"/>
                  </a:lnTo>
                  <a:lnTo>
                    <a:pt x="8776" y="15052"/>
                  </a:lnTo>
                  <a:lnTo>
                    <a:pt x="9829" y="12024"/>
                  </a:lnTo>
                  <a:lnTo>
                    <a:pt x="11365" y="8909"/>
                  </a:lnTo>
                  <a:lnTo>
                    <a:pt x="12682" y="6408"/>
                  </a:lnTo>
                  <a:lnTo>
                    <a:pt x="12857" y="6056"/>
                  </a:lnTo>
                  <a:lnTo>
                    <a:pt x="14349" y="3116"/>
                  </a:lnTo>
                  <a:lnTo>
                    <a:pt x="15665" y="264"/>
                  </a:lnTo>
                  <a:lnTo>
                    <a:pt x="15709" y="177"/>
                  </a:lnTo>
                  <a:lnTo>
                    <a:pt x="15665" y="89"/>
                  </a:lnTo>
                  <a:lnTo>
                    <a:pt x="15665" y="45"/>
                  </a:lnTo>
                  <a:lnTo>
                    <a:pt x="1557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03" name="Google Shape;17503;p489"/>
            <p:cNvSpPr/>
            <p:nvPr/>
          </p:nvSpPr>
          <p:spPr>
            <a:xfrm>
              <a:off x="2674575" y="1020550"/>
              <a:ext cx="230400" cy="590225"/>
            </a:xfrm>
            <a:custGeom>
              <a:avLst/>
              <a:gdLst/>
              <a:ahLst/>
              <a:cxnLst/>
              <a:rect l="l" t="t" r="r" b="b"/>
              <a:pathLst>
                <a:path w="9216" h="23609" extrusionOk="0">
                  <a:moveTo>
                    <a:pt x="8996" y="0"/>
                  </a:moveTo>
                  <a:lnTo>
                    <a:pt x="8952" y="44"/>
                  </a:lnTo>
                  <a:lnTo>
                    <a:pt x="8908" y="88"/>
                  </a:lnTo>
                  <a:lnTo>
                    <a:pt x="8865" y="132"/>
                  </a:lnTo>
                  <a:lnTo>
                    <a:pt x="7811" y="3774"/>
                  </a:lnTo>
                  <a:lnTo>
                    <a:pt x="6583" y="6231"/>
                  </a:lnTo>
                  <a:lnTo>
                    <a:pt x="3994" y="11541"/>
                  </a:lnTo>
                  <a:lnTo>
                    <a:pt x="2282" y="14744"/>
                  </a:lnTo>
                  <a:lnTo>
                    <a:pt x="527" y="18342"/>
                  </a:lnTo>
                  <a:lnTo>
                    <a:pt x="527" y="18386"/>
                  </a:lnTo>
                  <a:lnTo>
                    <a:pt x="1" y="20405"/>
                  </a:lnTo>
                  <a:lnTo>
                    <a:pt x="1" y="20449"/>
                  </a:lnTo>
                  <a:lnTo>
                    <a:pt x="176" y="23432"/>
                  </a:lnTo>
                  <a:lnTo>
                    <a:pt x="220" y="23564"/>
                  </a:lnTo>
                  <a:lnTo>
                    <a:pt x="352" y="23608"/>
                  </a:lnTo>
                  <a:lnTo>
                    <a:pt x="439" y="23564"/>
                  </a:lnTo>
                  <a:lnTo>
                    <a:pt x="483" y="23520"/>
                  </a:lnTo>
                  <a:lnTo>
                    <a:pt x="527" y="23476"/>
                  </a:lnTo>
                  <a:lnTo>
                    <a:pt x="527" y="23389"/>
                  </a:lnTo>
                  <a:lnTo>
                    <a:pt x="352" y="20449"/>
                  </a:lnTo>
                  <a:lnTo>
                    <a:pt x="834" y="18474"/>
                  </a:lnTo>
                  <a:lnTo>
                    <a:pt x="2590" y="14876"/>
                  </a:lnTo>
                  <a:lnTo>
                    <a:pt x="4301" y="11716"/>
                  </a:lnTo>
                  <a:lnTo>
                    <a:pt x="6890" y="6363"/>
                  </a:lnTo>
                  <a:lnTo>
                    <a:pt x="8162" y="3906"/>
                  </a:lnTo>
                  <a:lnTo>
                    <a:pt x="8162" y="3862"/>
                  </a:lnTo>
                  <a:lnTo>
                    <a:pt x="9216" y="264"/>
                  </a:lnTo>
                  <a:lnTo>
                    <a:pt x="9216" y="176"/>
                  </a:lnTo>
                  <a:lnTo>
                    <a:pt x="9172" y="88"/>
                  </a:lnTo>
                  <a:lnTo>
                    <a:pt x="9128" y="44"/>
                  </a:lnTo>
                  <a:lnTo>
                    <a:pt x="9084" y="44"/>
                  </a:lnTo>
                  <a:lnTo>
                    <a:pt x="899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04" name="Google Shape;17504;p489"/>
            <p:cNvSpPr/>
            <p:nvPr/>
          </p:nvSpPr>
          <p:spPr>
            <a:xfrm>
              <a:off x="2044900" y="1165350"/>
              <a:ext cx="481600" cy="961000"/>
            </a:xfrm>
            <a:custGeom>
              <a:avLst/>
              <a:gdLst/>
              <a:ahLst/>
              <a:cxnLst/>
              <a:rect l="l" t="t" r="r" b="b"/>
              <a:pathLst>
                <a:path w="19264" h="38440" extrusionOk="0">
                  <a:moveTo>
                    <a:pt x="19088" y="1"/>
                  </a:moveTo>
                  <a:lnTo>
                    <a:pt x="19001" y="44"/>
                  </a:lnTo>
                  <a:lnTo>
                    <a:pt x="18957" y="88"/>
                  </a:lnTo>
                  <a:lnTo>
                    <a:pt x="18957" y="132"/>
                  </a:lnTo>
                  <a:lnTo>
                    <a:pt x="18386" y="2326"/>
                  </a:lnTo>
                  <a:lnTo>
                    <a:pt x="16763" y="5530"/>
                  </a:lnTo>
                  <a:lnTo>
                    <a:pt x="14656" y="9786"/>
                  </a:lnTo>
                  <a:lnTo>
                    <a:pt x="14656" y="9830"/>
                  </a:lnTo>
                  <a:lnTo>
                    <a:pt x="14218" y="11366"/>
                  </a:lnTo>
                  <a:lnTo>
                    <a:pt x="14218" y="11409"/>
                  </a:lnTo>
                  <a:lnTo>
                    <a:pt x="14042" y="15095"/>
                  </a:lnTo>
                  <a:lnTo>
                    <a:pt x="13559" y="17114"/>
                  </a:lnTo>
                  <a:lnTo>
                    <a:pt x="11936" y="20098"/>
                  </a:lnTo>
                  <a:lnTo>
                    <a:pt x="9522" y="23915"/>
                  </a:lnTo>
                  <a:lnTo>
                    <a:pt x="7328" y="27557"/>
                  </a:lnTo>
                  <a:lnTo>
                    <a:pt x="7284" y="27601"/>
                  </a:lnTo>
                  <a:lnTo>
                    <a:pt x="6626" y="29927"/>
                  </a:lnTo>
                  <a:lnTo>
                    <a:pt x="5749" y="33876"/>
                  </a:lnTo>
                  <a:lnTo>
                    <a:pt x="5310" y="34754"/>
                  </a:lnTo>
                  <a:lnTo>
                    <a:pt x="4915" y="34885"/>
                  </a:lnTo>
                  <a:lnTo>
                    <a:pt x="3072" y="34973"/>
                  </a:lnTo>
                  <a:lnTo>
                    <a:pt x="3028" y="34973"/>
                  </a:lnTo>
                  <a:lnTo>
                    <a:pt x="1492" y="35280"/>
                  </a:lnTo>
                  <a:lnTo>
                    <a:pt x="1448" y="35324"/>
                  </a:lnTo>
                  <a:lnTo>
                    <a:pt x="658" y="35851"/>
                  </a:lnTo>
                  <a:lnTo>
                    <a:pt x="615" y="35939"/>
                  </a:lnTo>
                  <a:lnTo>
                    <a:pt x="132" y="37211"/>
                  </a:lnTo>
                  <a:lnTo>
                    <a:pt x="88" y="37255"/>
                  </a:lnTo>
                  <a:lnTo>
                    <a:pt x="0" y="38264"/>
                  </a:lnTo>
                  <a:lnTo>
                    <a:pt x="44" y="38352"/>
                  </a:lnTo>
                  <a:lnTo>
                    <a:pt x="44" y="38396"/>
                  </a:lnTo>
                  <a:lnTo>
                    <a:pt x="88" y="38440"/>
                  </a:lnTo>
                  <a:lnTo>
                    <a:pt x="176" y="38440"/>
                  </a:lnTo>
                  <a:lnTo>
                    <a:pt x="307" y="38396"/>
                  </a:lnTo>
                  <a:lnTo>
                    <a:pt x="351" y="38308"/>
                  </a:lnTo>
                  <a:lnTo>
                    <a:pt x="439" y="37299"/>
                  </a:lnTo>
                  <a:lnTo>
                    <a:pt x="922" y="36114"/>
                  </a:lnTo>
                  <a:lnTo>
                    <a:pt x="1624" y="35631"/>
                  </a:lnTo>
                  <a:lnTo>
                    <a:pt x="3072" y="35324"/>
                  </a:lnTo>
                  <a:lnTo>
                    <a:pt x="4959" y="35237"/>
                  </a:lnTo>
                  <a:lnTo>
                    <a:pt x="5003" y="35237"/>
                  </a:lnTo>
                  <a:lnTo>
                    <a:pt x="5485" y="35061"/>
                  </a:lnTo>
                  <a:lnTo>
                    <a:pt x="5573" y="35017"/>
                  </a:lnTo>
                  <a:lnTo>
                    <a:pt x="5617" y="34973"/>
                  </a:lnTo>
                  <a:lnTo>
                    <a:pt x="6056" y="34052"/>
                  </a:lnTo>
                  <a:lnTo>
                    <a:pt x="6056" y="34008"/>
                  </a:lnTo>
                  <a:lnTo>
                    <a:pt x="6977" y="29971"/>
                  </a:lnTo>
                  <a:lnTo>
                    <a:pt x="7635" y="27733"/>
                  </a:lnTo>
                  <a:lnTo>
                    <a:pt x="9829" y="24135"/>
                  </a:lnTo>
                  <a:lnTo>
                    <a:pt x="12243" y="20273"/>
                  </a:lnTo>
                  <a:lnTo>
                    <a:pt x="13866" y="17289"/>
                  </a:lnTo>
                  <a:lnTo>
                    <a:pt x="13910" y="17246"/>
                  </a:lnTo>
                  <a:lnTo>
                    <a:pt x="14393" y="15139"/>
                  </a:lnTo>
                  <a:lnTo>
                    <a:pt x="14393" y="15095"/>
                  </a:lnTo>
                  <a:lnTo>
                    <a:pt x="14569" y="11453"/>
                  </a:lnTo>
                  <a:lnTo>
                    <a:pt x="14963" y="9961"/>
                  </a:lnTo>
                  <a:lnTo>
                    <a:pt x="17070" y="5661"/>
                  </a:lnTo>
                  <a:lnTo>
                    <a:pt x="18693" y="2458"/>
                  </a:lnTo>
                  <a:lnTo>
                    <a:pt x="18693" y="2414"/>
                  </a:lnTo>
                  <a:lnTo>
                    <a:pt x="19264" y="220"/>
                  </a:lnTo>
                  <a:lnTo>
                    <a:pt x="19264" y="176"/>
                  </a:lnTo>
                  <a:lnTo>
                    <a:pt x="19264" y="88"/>
                  </a:lnTo>
                  <a:lnTo>
                    <a:pt x="19220" y="44"/>
                  </a:lnTo>
                  <a:lnTo>
                    <a:pt x="1913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05" name="Google Shape;17505;p489"/>
            <p:cNvSpPr/>
            <p:nvPr/>
          </p:nvSpPr>
          <p:spPr>
            <a:xfrm>
              <a:off x="3057425" y="781400"/>
              <a:ext cx="247950" cy="648350"/>
            </a:xfrm>
            <a:custGeom>
              <a:avLst/>
              <a:gdLst/>
              <a:ahLst/>
              <a:cxnLst/>
              <a:rect l="l" t="t" r="r" b="b"/>
              <a:pathLst>
                <a:path w="9918" h="25934" extrusionOk="0">
                  <a:moveTo>
                    <a:pt x="9742" y="0"/>
                  </a:moveTo>
                  <a:lnTo>
                    <a:pt x="9655" y="44"/>
                  </a:lnTo>
                  <a:lnTo>
                    <a:pt x="9611" y="88"/>
                  </a:lnTo>
                  <a:lnTo>
                    <a:pt x="9567" y="132"/>
                  </a:lnTo>
                  <a:lnTo>
                    <a:pt x="8514" y="3028"/>
                  </a:lnTo>
                  <a:lnTo>
                    <a:pt x="7110" y="6363"/>
                  </a:lnTo>
                  <a:lnTo>
                    <a:pt x="5486" y="9654"/>
                  </a:lnTo>
                  <a:lnTo>
                    <a:pt x="3073" y="14744"/>
                  </a:lnTo>
                  <a:lnTo>
                    <a:pt x="2458" y="16631"/>
                  </a:lnTo>
                  <a:lnTo>
                    <a:pt x="1537" y="19615"/>
                  </a:lnTo>
                  <a:lnTo>
                    <a:pt x="528" y="22950"/>
                  </a:lnTo>
                  <a:lnTo>
                    <a:pt x="1" y="25714"/>
                  </a:lnTo>
                  <a:lnTo>
                    <a:pt x="1" y="25802"/>
                  </a:lnTo>
                  <a:lnTo>
                    <a:pt x="45" y="25846"/>
                  </a:lnTo>
                  <a:lnTo>
                    <a:pt x="89" y="25890"/>
                  </a:lnTo>
                  <a:lnTo>
                    <a:pt x="133" y="25934"/>
                  </a:lnTo>
                  <a:lnTo>
                    <a:pt x="176" y="25934"/>
                  </a:lnTo>
                  <a:lnTo>
                    <a:pt x="264" y="25890"/>
                  </a:lnTo>
                  <a:lnTo>
                    <a:pt x="352" y="25802"/>
                  </a:lnTo>
                  <a:lnTo>
                    <a:pt x="879" y="23038"/>
                  </a:lnTo>
                  <a:lnTo>
                    <a:pt x="1888" y="19703"/>
                  </a:lnTo>
                  <a:lnTo>
                    <a:pt x="2809" y="16763"/>
                  </a:lnTo>
                  <a:lnTo>
                    <a:pt x="3424" y="14876"/>
                  </a:lnTo>
                  <a:lnTo>
                    <a:pt x="5793" y="9830"/>
                  </a:lnTo>
                  <a:lnTo>
                    <a:pt x="7461" y="6495"/>
                  </a:lnTo>
                  <a:lnTo>
                    <a:pt x="8821" y="3160"/>
                  </a:lnTo>
                  <a:lnTo>
                    <a:pt x="9918" y="264"/>
                  </a:lnTo>
                  <a:lnTo>
                    <a:pt x="9918" y="176"/>
                  </a:lnTo>
                  <a:lnTo>
                    <a:pt x="9918" y="132"/>
                  </a:lnTo>
                  <a:lnTo>
                    <a:pt x="9874" y="44"/>
                  </a:lnTo>
                  <a:lnTo>
                    <a:pt x="9786" y="44"/>
                  </a:lnTo>
                  <a:lnTo>
                    <a:pt x="974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06" name="Google Shape;17506;p489"/>
            <p:cNvSpPr/>
            <p:nvPr/>
          </p:nvSpPr>
          <p:spPr>
            <a:xfrm>
              <a:off x="3021225" y="785800"/>
              <a:ext cx="255650" cy="654925"/>
            </a:xfrm>
            <a:custGeom>
              <a:avLst/>
              <a:gdLst/>
              <a:ahLst/>
              <a:cxnLst/>
              <a:rect l="l" t="t" r="r" b="b"/>
              <a:pathLst>
                <a:path w="10226" h="26197" extrusionOk="0">
                  <a:moveTo>
                    <a:pt x="9962" y="0"/>
                  </a:moveTo>
                  <a:lnTo>
                    <a:pt x="9918" y="44"/>
                  </a:lnTo>
                  <a:lnTo>
                    <a:pt x="9874" y="132"/>
                  </a:lnTo>
                  <a:lnTo>
                    <a:pt x="8821" y="2852"/>
                  </a:lnTo>
                  <a:lnTo>
                    <a:pt x="7241" y="6407"/>
                  </a:lnTo>
                  <a:lnTo>
                    <a:pt x="5442" y="9961"/>
                  </a:lnTo>
                  <a:lnTo>
                    <a:pt x="3906" y="12989"/>
                  </a:lnTo>
                  <a:lnTo>
                    <a:pt x="3906" y="13032"/>
                  </a:lnTo>
                  <a:lnTo>
                    <a:pt x="2151" y="18210"/>
                  </a:lnTo>
                  <a:lnTo>
                    <a:pt x="484" y="23388"/>
                  </a:lnTo>
                  <a:lnTo>
                    <a:pt x="1" y="25977"/>
                  </a:lnTo>
                  <a:lnTo>
                    <a:pt x="1" y="26065"/>
                  </a:lnTo>
                  <a:lnTo>
                    <a:pt x="45" y="26109"/>
                  </a:lnTo>
                  <a:lnTo>
                    <a:pt x="89" y="26153"/>
                  </a:lnTo>
                  <a:lnTo>
                    <a:pt x="133" y="26197"/>
                  </a:lnTo>
                  <a:lnTo>
                    <a:pt x="176" y="26197"/>
                  </a:lnTo>
                  <a:lnTo>
                    <a:pt x="308" y="26153"/>
                  </a:lnTo>
                  <a:lnTo>
                    <a:pt x="352" y="26065"/>
                  </a:lnTo>
                  <a:lnTo>
                    <a:pt x="835" y="23476"/>
                  </a:lnTo>
                  <a:lnTo>
                    <a:pt x="2458" y="18342"/>
                  </a:lnTo>
                  <a:lnTo>
                    <a:pt x="4257" y="13164"/>
                  </a:lnTo>
                  <a:lnTo>
                    <a:pt x="5749" y="10136"/>
                  </a:lnTo>
                  <a:lnTo>
                    <a:pt x="7548" y="6538"/>
                  </a:lnTo>
                  <a:lnTo>
                    <a:pt x="9128" y="3028"/>
                  </a:lnTo>
                  <a:lnTo>
                    <a:pt x="10225" y="263"/>
                  </a:lnTo>
                  <a:lnTo>
                    <a:pt x="10225" y="176"/>
                  </a:lnTo>
                  <a:lnTo>
                    <a:pt x="10225" y="88"/>
                  </a:lnTo>
                  <a:lnTo>
                    <a:pt x="10181" y="44"/>
                  </a:lnTo>
                  <a:lnTo>
                    <a:pt x="1009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07" name="Google Shape;17507;p489"/>
            <p:cNvSpPr/>
            <p:nvPr/>
          </p:nvSpPr>
          <p:spPr>
            <a:xfrm>
              <a:off x="2918125" y="827475"/>
              <a:ext cx="313750" cy="633000"/>
            </a:xfrm>
            <a:custGeom>
              <a:avLst/>
              <a:gdLst/>
              <a:ahLst/>
              <a:cxnLst/>
              <a:rect l="l" t="t" r="r" b="b"/>
              <a:pathLst>
                <a:path w="12550" h="25320" extrusionOk="0">
                  <a:moveTo>
                    <a:pt x="12331" y="0"/>
                  </a:moveTo>
                  <a:lnTo>
                    <a:pt x="12243" y="44"/>
                  </a:lnTo>
                  <a:lnTo>
                    <a:pt x="12199" y="88"/>
                  </a:lnTo>
                  <a:lnTo>
                    <a:pt x="10531" y="3862"/>
                  </a:lnTo>
                  <a:lnTo>
                    <a:pt x="9259" y="6407"/>
                  </a:lnTo>
                  <a:lnTo>
                    <a:pt x="6538" y="11936"/>
                  </a:lnTo>
                  <a:lnTo>
                    <a:pt x="4037" y="19483"/>
                  </a:lnTo>
                  <a:lnTo>
                    <a:pt x="2896" y="22160"/>
                  </a:lnTo>
                  <a:lnTo>
                    <a:pt x="1711" y="23608"/>
                  </a:lnTo>
                  <a:lnTo>
                    <a:pt x="746" y="23652"/>
                  </a:lnTo>
                  <a:lnTo>
                    <a:pt x="658" y="23696"/>
                  </a:lnTo>
                  <a:lnTo>
                    <a:pt x="614" y="23784"/>
                  </a:lnTo>
                  <a:lnTo>
                    <a:pt x="44" y="25100"/>
                  </a:lnTo>
                  <a:lnTo>
                    <a:pt x="0" y="25144"/>
                  </a:lnTo>
                  <a:lnTo>
                    <a:pt x="44" y="25232"/>
                  </a:lnTo>
                  <a:lnTo>
                    <a:pt x="88" y="25276"/>
                  </a:lnTo>
                  <a:lnTo>
                    <a:pt x="132" y="25319"/>
                  </a:lnTo>
                  <a:lnTo>
                    <a:pt x="307" y="25319"/>
                  </a:lnTo>
                  <a:lnTo>
                    <a:pt x="351" y="25232"/>
                  </a:lnTo>
                  <a:lnTo>
                    <a:pt x="878" y="24003"/>
                  </a:lnTo>
                  <a:lnTo>
                    <a:pt x="1799" y="23959"/>
                  </a:lnTo>
                  <a:lnTo>
                    <a:pt x="1887" y="23915"/>
                  </a:lnTo>
                  <a:lnTo>
                    <a:pt x="1931" y="23871"/>
                  </a:lnTo>
                  <a:lnTo>
                    <a:pt x="3203" y="22379"/>
                  </a:lnTo>
                  <a:lnTo>
                    <a:pt x="3247" y="22336"/>
                  </a:lnTo>
                  <a:lnTo>
                    <a:pt x="4388" y="19615"/>
                  </a:lnTo>
                  <a:lnTo>
                    <a:pt x="6845" y="12068"/>
                  </a:lnTo>
                  <a:lnTo>
                    <a:pt x="9566" y="6539"/>
                  </a:lnTo>
                  <a:lnTo>
                    <a:pt x="10839" y="3994"/>
                  </a:lnTo>
                  <a:lnTo>
                    <a:pt x="12550" y="220"/>
                  </a:lnTo>
                  <a:lnTo>
                    <a:pt x="12550" y="176"/>
                  </a:lnTo>
                  <a:lnTo>
                    <a:pt x="12550" y="88"/>
                  </a:lnTo>
                  <a:lnTo>
                    <a:pt x="12506" y="44"/>
                  </a:lnTo>
                  <a:lnTo>
                    <a:pt x="1246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08" name="Google Shape;17508;p489"/>
            <p:cNvSpPr/>
            <p:nvPr/>
          </p:nvSpPr>
          <p:spPr>
            <a:xfrm>
              <a:off x="2828150" y="830775"/>
              <a:ext cx="373025" cy="702100"/>
            </a:xfrm>
            <a:custGeom>
              <a:avLst/>
              <a:gdLst/>
              <a:ahLst/>
              <a:cxnLst/>
              <a:rect l="l" t="t" r="r" b="b"/>
              <a:pathLst>
                <a:path w="14921" h="28084" extrusionOk="0">
                  <a:moveTo>
                    <a:pt x="14701" y="0"/>
                  </a:moveTo>
                  <a:lnTo>
                    <a:pt x="14613" y="44"/>
                  </a:lnTo>
                  <a:lnTo>
                    <a:pt x="14569" y="88"/>
                  </a:lnTo>
                  <a:lnTo>
                    <a:pt x="13297" y="2808"/>
                  </a:lnTo>
                  <a:lnTo>
                    <a:pt x="11893" y="5573"/>
                  </a:lnTo>
                  <a:lnTo>
                    <a:pt x="9962" y="9434"/>
                  </a:lnTo>
                  <a:lnTo>
                    <a:pt x="8602" y="12506"/>
                  </a:lnTo>
                  <a:lnTo>
                    <a:pt x="7592" y="15622"/>
                  </a:lnTo>
                  <a:lnTo>
                    <a:pt x="6144" y="19351"/>
                  </a:lnTo>
                  <a:lnTo>
                    <a:pt x="4389" y="22204"/>
                  </a:lnTo>
                  <a:lnTo>
                    <a:pt x="3555" y="22555"/>
                  </a:lnTo>
                  <a:lnTo>
                    <a:pt x="3511" y="22598"/>
                  </a:lnTo>
                  <a:lnTo>
                    <a:pt x="2809" y="23344"/>
                  </a:lnTo>
                  <a:lnTo>
                    <a:pt x="2765" y="23388"/>
                  </a:lnTo>
                  <a:lnTo>
                    <a:pt x="45" y="27820"/>
                  </a:lnTo>
                  <a:lnTo>
                    <a:pt x="1" y="27864"/>
                  </a:lnTo>
                  <a:lnTo>
                    <a:pt x="1" y="27952"/>
                  </a:lnTo>
                  <a:lnTo>
                    <a:pt x="45" y="27996"/>
                  </a:lnTo>
                  <a:lnTo>
                    <a:pt x="89" y="28040"/>
                  </a:lnTo>
                  <a:lnTo>
                    <a:pt x="176" y="28084"/>
                  </a:lnTo>
                  <a:lnTo>
                    <a:pt x="264" y="28084"/>
                  </a:lnTo>
                  <a:lnTo>
                    <a:pt x="352" y="27996"/>
                  </a:lnTo>
                  <a:lnTo>
                    <a:pt x="3073" y="23564"/>
                  </a:lnTo>
                  <a:lnTo>
                    <a:pt x="3731" y="22862"/>
                  </a:lnTo>
                  <a:lnTo>
                    <a:pt x="4565" y="22511"/>
                  </a:lnTo>
                  <a:lnTo>
                    <a:pt x="4652" y="22423"/>
                  </a:lnTo>
                  <a:lnTo>
                    <a:pt x="6451" y="19527"/>
                  </a:lnTo>
                  <a:lnTo>
                    <a:pt x="7943" y="15753"/>
                  </a:lnTo>
                  <a:lnTo>
                    <a:pt x="8953" y="12638"/>
                  </a:lnTo>
                  <a:lnTo>
                    <a:pt x="10269" y="9566"/>
                  </a:lnTo>
                  <a:lnTo>
                    <a:pt x="12200" y="5705"/>
                  </a:lnTo>
                  <a:lnTo>
                    <a:pt x="13648" y="2940"/>
                  </a:lnTo>
                  <a:lnTo>
                    <a:pt x="14920" y="220"/>
                  </a:lnTo>
                  <a:lnTo>
                    <a:pt x="14920" y="176"/>
                  </a:lnTo>
                  <a:lnTo>
                    <a:pt x="14920" y="88"/>
                  </a:lnTo>
                  <a:lnTo>
                    <a:pt x="14876" y="44"/>
                  </a:lnTo>
                  <a:lnTo>
                    <a:pt x="1483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09" name="Google Shape;17509;p489"/>
            <p:cNvSpPr/>
            <p:nvPr/>
          </p:nvSpPr>
          <p:spPr>
            <a:xfrm>
              <a:off x="2789775" y="802250"/>
              <a:ext cx="359825" cy="736100"/>
            </a:xfrm>
            <a:custGeom>
              <a:avLst/>
              <a:gdLst/>
              <a:ahLst/>
              <a:cxnLst/>
              <a:rect l="l" t="t" r="r" b="b"/>
              <a:pathLst>
                <a:path w="14393" h="29444" extrusionOk="0">
                  <a:moveTo>
                    <a:pt x="14174" y="0"/>
                  </a:moveTo>
                  <a:lnTo>
                    <a:pt x="14086" y="44"/>
                  </a:lnTo>
                  <a:lnTo>
                    <a:pt x="14086" y="132"/>
                  </a:lnTo>
                  <a:lnTo>
                    <a:pt x="13164" y="2150"/>
                  </a:lnTo>
                  <a:lnTo>
                    <a:pt x="11585" y="5266"/>
                  </a:lnTo>
                  <a:lnTo>
                    <a:pt x="9742" y="9040"/>
                  </a:lnTo>
                  <a:lnTo>
                    <a:pt x="7942" y="12769"/>
                  </a:lnTo>
                  <a:lnTo>
                    <a:pt x="6494" y="15841"/>
                  </a:lnTo>
                  <a:lnTo>
                    <a:pt x="4959" y="18913"/>
                  </a:lnTo>
                  <a:lnTo>
                    <a:pt x="3379" y="22028"/>
                  </a:lnTo>
                  <a:lnTo>
                    <a:pt x="1711" y="25144"/>
                  </a:lnTo>
                  <a:lnTo>
                    <a:pt x="0" y="29225"/>
                  </a:lnTo>
                  <a:lnTo>
                    <a:pt x="0" y="29268"/>
                  </a:lnTo>
                  <a:lnTo>
                    <a:pt x="0" y="29356"/>
                  </a:lnTo>
                  <a:lnTo>
                    <a:pt x="44" y="29400"/>
                  </a:lnTo>
                  <a:lnTo>
                    <a:pt x="132" y="29444"/>
                  </a:lnTo>
                  <a:lnTo>
                    <a:pt x="176" y="29444"/>
                  </a:lnTo>
                  <a:lnTo>
                    <a:pt x="263" y="29400"/>
                  </a:lnTo>
                  <a:lnTo>
                    <a:pt x="351" y="29356"/>
                  </a:lnTo>
                  <a:lnTo>
                    <a:pt x="2019" y="25319"/>
                  </a:lnTo>
                  <a:lnTo>
                    <a:pt x="3686" y="22204"/>
                  </a:lnTo>
                  <a:lnTo>
                    <a:pt x="5266" y="19088"/>
                  </a:lnTo>
                  <a:lnTo>
                    <a:pt x="6802" y="15973"/>
                  </a:lnTo>
                  <a:lnTo>
                    <a:pt x="8250" y="12901"/>
                  </a:lnTo>
                  <a:lnTo>
                    <a:pt x="10049" y="9171"/>
                  </a:lnTo>
                  <a:lnTo>
                    <a:pt x="11892" y="5441"/>
                  </a:lnTo>
                  <a:lnTo>
                    <a:pt x="13471" y="2326"/>
                  </a:lnTo>
                  <a:lnTo>
                    <a:pt x="14393" y="264"/>
                  </a:lnTo>
                  <a:lnTo>
                    <a:pt x="14393" y="176"/>
                  </a:lnTo>
                  <a:lnTo>
                    <a:pt x="14393" y="132"/>
                  </a:lnTo>
                  <a:lnTo>
                    <a:pt x="14349" y="88"/>
                  </a:lnTo>
                  <a:lnTo>
                    <a:pt x="14305" y="44"/>
                  </a:lnTo>
                  <a:lnTo>
                    <a:pt x="1421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10" name="Google Shape;17510;p489"/>
            <p:cNvSpPr/>
            <p:nvPr/>
          </p:nvSpPr>
          <p:spPr>
            <a:xfrm>
              <a:off x="2754650" y="825275"/>
              <a:ext cx="332425" cy="722950"/>
            </a:xfrm>
            <a:custGeom>
              <a:avLst/>
              <a:gdLst/>
              <a:ahLst/>
              <a:cxnLst/>
              <a:rect l="l" t="t" r="r" b="b"/>
              <a:pathLst>
                <a:path w="13297" h="28918" extrusionOk="0">
                  <a:moveTo>
                    <a:pt x="13033" y="1"/>
                  </a:moveTo>
                  <a:lnTo>
                    <a:pt x="12990" y="45"/>
                  </a:lnTo>
                  <a:lnTo>
                    <a:pt x="12946" y="88"/>
                  </a:lnTo>
                  <a:lnTo>
                    <a:pt x="11498" y="4608"/>
                  </a:lnTo>
                  <a:lnTo>
                    <a:pt x="9523" y="8601"/>
                  </a:lnTo>
                  <a:lnTo>
                    <a:pt x="7636" y="12419"/>
                  </a:lnTo>
                  <a:lnTo>
                    <a:pt x="5881" y="15973"/>
                  </a:lnTo>
                  <a:lnTo>
                    <a:pt x="4126" y="19484"/>
                  </a:lnTo>
                  <a:lnTo>
                    <a:pt x="2327" y="23038"/>
                  </a:lnTo>
                  <a:lnTo>
                    <a:pt x="352" y="26680"/>
                  </a:lnTo>
                  <a:lnTo>
                    <a:pt x="308" y="26768"/>
                  </a:lnTo>
                  <a:lnTo>
                    <a:pt x="1" y="28698"/>
                  </a:lnTo>
                  <a:lnTo>
                    <a:pt x="1" y="28786"/>
                  </a:lnTo>
                  <a:lnTo>
                    <a:pt x="1" y="28830"/>
                  </a:lnTo>
                  <a:lnTo>
                    <a:pt x="45" y="28874"/>
                  </a:lnTo>
                  <a:lnTo>
                    <a:pt x="133" y="28918"/>
                  </a:lnTo>
                  <a:lnTo>
                    <a:pt x="264" y="28874"/>
                  </a:lnTo>
                  <a:lnTo>
                    <a:pt x="308" y="28742"/>
                  </a:lnTo>
                  <a:lnTo>
                    <a:pt x="659" y="26855"/>
                  </a:lnTo>
                  <a:lnTo>
                    <a:pt x="2634" y="23170"/>
                  </a:lnTo>
                  <a:lnTo>
                    <a:pt x="4477" y="19615"/>
                  </a:lnTo>
                  <a:lnTo>
                    <a:pt x="6232" y="16105"/>
                  </a:lnTo>
                  <a:lnTo>
                    <a:pt x="7943" y="12550"/>
                  </a:lnTo>
                  <a:lnTo>
                    <a:pt x="9830" y="8733"/>
                  </a:lnTo>
                  <a:lnTo>
                    <a:pt x="11805" y="4784"/>
                  </a:lnTo>
                  <a:lnTo>
                    <a:pt x="11805" y="4740"/>
                  </a:lnTo>
                  <a:lnTo>
                    <a:pt x="13297" y="220"/>
                  </a:lnTo>
                  <a:lnTo>
                    <a:pt x="13297" y="132"/>
                  </a:lnTo>
                  <a:lnTo>
                    <a:pt x="13253" y="88"/>
                  </a:lnTo>
                  <a:lnTo>
                    <a:pt x="1325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11" name="Google Shape;17511;p489"/>
            <p:cNvSpPr/>
            <p:nvPr/>
          </p:nvSpPr>
          <p:spPr>
            <a:xfrm>
              <a:off x="2734925" y="958025"/>
              <a:ext cx="270975" cy="606675"/>
            </a:xfrm>
            <a:custGeom>
              <a:avLst/>
              <a:gdLst/>
              <a:ahLst/>
              <a:cxnLst/>
              <a:rect l="l" t="t" r="r" b="b"/>
              <a:pathLst>
                <a:path w="10839" h="24267" extrusionOk="0">
                  <a:moveTo>
                    <a:pt x="10619" y="0"/>
                  </a:moveTo>
                  <a:lnTo>
                    <a:pt x="10531" y="44"/>
                  </a:lnTo>
                  <a:lnTo>
                    <a:pt x="10531" y="88"/>
                  </a:lnTo>
                  <a:lnTo>
                    <a:pt x="9610" y="2326"/>
                  </a:lnTo>
                  <a:lnTo>
                    <a:pt x="8645" y="4520"/>
                  </a:lnTo>
                  <a:lnTo>
                    <a:pt x="7635" y="6714"/>
                  </a:lnTo>
                  <a:lnTo>
                    <a:pt x="6582" y="8864"/>
                  </a:lnTo>
                  <a:lnTo>
                    <a:pt x="4476" y="13164"/>
                  </a:lnTo>
                  <a:lnTo>
                    <a:pt x="2326" y="17333"/>
                  </a:lnTo>
                  <a:lnTo>
                    <a:pt x="351" y="21107"/>
                  </a:lnTo>
                  <a:lnTo>
                    <a:pt x="351" y="21151"/>
                  </a:lnTo>
                  <a:lnTo>
                    <a:pt x="0" y="22423"/>
                  </a:lnTo>
                  <a:lnTo>
                    <a:pt x="0" y="22467"/>
                  </a:lnTo>
                  <a:lnTo>
                    <a:pt x="88" y="24091"/>
                  </a:lnTo>
                  <a:lnTo>
                    <a:pt x="132" y="24222"/>
                  </a:lnTo>
                  <a:lnTo>
                    <a:pt x="263" y="24266"/>
                  </a:lnTo>
                  <a:lnTo>
                    <a:pt x="351" y="24266"/>
                  </a:lnTo>
                  <a:lnTo>
                    <a:pt x="395" y="24222"/>
                  </a:lnTo>
                  <a:lnTo>
                    <a:pt x="439" y="24134"/>
                  </a:lnTo>
                  <a:lnTo>
                    <a:pt x="439" y="24091"/>
                  </a:lnTo>
                  <a:lnTo>
                    <a:pt x="351" y="22511"/>
                  </a:lnTo>
                  <a:lnTo>
                    <a:pt x="658" y="21282"/>
                  </a:lnTo>
                  <a:lnTo>
                    <a:pt x="2633" y="17508"/>
                  </a:lnTo>
                  <a:lnTo>
                    <a:pt x="4783" y="13296"/>
                  </a:lnTo>
                  <a:lnTo>
                    <a:pt x="6889" y="9040"/>
                  </a:lnTo>
                  <a:lnTo>
                    <a:pt x="7942" y="6846"/>
                  </a:lnTo>
                  <a:lnTo>
                    <a:pt x="8952" y="4695"/>
                  </a:lnTo>
                  <a:lnTo>
                    <a:pt x="9917" y="2458"/>
                  </a:lnTo>
                  <a:lnTo>
                    <a:pt x="10839" y="220"/>
                  </a:lnTo>
                  <a:lnTo>
                    <a:pt x="10839" y="176"/>
                  </a:lnTo>
                  <a:lnTo>
                    <a:pt x="10839" y="88"/>
                  </a:lnTo>
                  <a:lnTo>
                    <a:pt x="10795" y="44"/>
                  </a:lnTo>
                  <a:lnTo>
                    <a:pt x="1075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12" name="Google Shape;17512;p489"/>
            <p:cNvSpPr/>
            <p:nvPr/>
          </p:nvSpPr>
          <p:spPr>
            <a:xfrm>
              <a:off x="2697625" y="973375"/>
              <a:ext cx="265500" cy="607775"/>
            </a:xfrm>
            <a:custGeom>
              <a:avLst/>
              <a:gdLst/>
              <a:ahLst/>
              <a:cxnLst/>
              <a:rect l="l" t="t" r="r" b="b"/>
              <a:pathLst>
                <a:path w="10620" h="24311" extrusionOk="0">
                  <a:moveTo>
                    <a:pt x="10444" y="1"/>
                  </a:moveTo>
                  <a:lnTo>
                    <a:pt x="10400" y="44"/>
                  </a:lnTo>
                  <a:lnTo>
                    <a:pt x="10312" y="88"/>
                  </a:lnTo>
                  <a:lnTo>
                    <a:pt x="10268" y="132"/>
                  </a:lnTo>
                  <a:lnTo>
                    <a:pt x="8206" y="5398"/>
                  </a:lnTo>
                  <a:lnTo>
                    <a:pt x="6758" y="8206"/>
                  </a:lnTo>
                  <a:lnTo>
                    <a:pt x="5266" y="11497"/>
                  </a:lnTo>
                  <a:lnTo>
                    <a:pt x="3862" y="14349"/>
                  </a:lnTo>
                  <a:lnTo>
                    <a:pt x="2019" y="17684"/>
                  </a:lnTo>
                  <a:lnTo>
                    <a:pt x="439" y="20888"/>
                  </a:lnTo>
                  <a:lnTo>
                    <a:pt x="395" y="20931"/>
                  </a:lnTo>
                  <a:lnTo>
                    <a:pt x="0" y="22599"/>
                  </a:lnTo>
                  <a:lnTo>
                    <a:pt x="0" y="22643"/>
                  </a:lnTo>
                  <a:lnTo>
                    <a:pt x="220" y="24179"/>
                  </a:lnTo>
                  <a:lnTo>
                    <a:pt x="263" y="24266"/>
                  </a:lnTo>
                  <a:lnTo>
                    <a:pt x="395" y="24310"/>
                  </a:lnTo>
                  <a:lnTo>
                    <a:pt x="483" y="24310"/>
                  </a:lnTo>
                  <a:lnTo>
                    <a:pt x="527" y="24266"/>
                  </a:lnTo>
                  <a:lnTo>
                    <a:pt x="571" y="24179"/>
                  </a:lnTo>
                  <a:lnTo>
                    <a:pt x="571" y="24135"/>
                  </a:lnTo>
                  <a:lnTo>
                    <a:pt x="351" y="22643"/>
                  </a:lnTo>
                  <a:lnTo>
                    <a:pt x="746" y="21019"/>
                  </a:lnTo>
                  <a:lnTo>
                    <a:pt x="2326" y="17816"/>
                  </a:lnTo>
                  <a:lnTo>
                    <a:pt x="4169" y="14481"/>
                  </a:lnTo>
                  <a:lnTo>
                    <a:pt x="5573" y="11673"/>
                  </a:lnTo>
                  <a:lnTo>
                    <a:pt x="7109" y="8382"/>
                  </a:lnTo>
                  <a:lnTo>
                    <a:pt x="8557" y="5573"/>
                  </a:lnTo>
                  <a:lnTo>
                    <a:pt x="8557" y="5529"/>
                  </a:lnTo>
                  <a:lnTo>
                    <a:pt x="10619" y="264"/>
                  </a:lnTo>
                  <a:lnTo>
                    <a:pt x="10619" y="176"/>
                  </a:lnTo>
                  <a:lnTo>
                    <a:pt x="10619" y="132"/>
                  </a:lnTo>
                  <a:lnTo>
                    <a:pt x="10575" y="44"/>
                  </a:lnTo>
                  <a:lnTo>
                    <a:pt x="10531" y="44"/>
                  </a:lnTo>
                  <a:lnTo>
                    <a:pt x="1044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13" name="Google Shape;17513;p489"/>
            <p:cNvSpPr/>
            <p:nvPr/>
          </p:nvSpPr>
          <p:spPr>
            <a:xfrm>
              <a:off x="2630700" y="1103925"/>
              <a:ext cx="223825" cy="530975"/>
            </a:xfrm>
            <a:custGeom>
              <a:avLst/>
              <a:gdLst/>
              <a:ahLst/>
              <a:cxnLst/>
              <a:rect l="l" t="t" r="r" b="b"/>
              <a:pathLst>
                <a:path w="8953" h="21239" extrusionOk="0">
                  <a:moveTo>
                    <a:pt x="8733" y="0"/>
                  </a:moveTo>
                  <a:lnTo>
                    <a:pt x="8689" y="44"/>
                  </a:lnTo>
                  <a:lnTo>
                    <a:pt x="8645" y="88"/>
                  </a:lnTo>
                  <a:lnTo>
                    <a:pt x="6451" y="4388"/>
                  </a:lnTo>
                  <a:lnTo>
                    <a:pt x="5003" y="7372"/>
                  </a:lnTo>
                  <a:lnTo>
                    <a:pt x="3379" y="10356"/>
                  </a:lnTo>
                  <a:lnTo>
                    <a:pt x="1405" y="14261"/>
                  </a:lnTo>
                  <a:lnTo>
                    <a:pt x="1405" y="14305"/>
                  </a:lnTo>
                  <a:lnTo>
                    <a:pt x="790" y="16455"/>
                  </a:lnTo>
                  <a:lnTo>
                    <a:pt x="0" y="21063"/>
                  </a:lnTo>
                  <a:lnTo>
                    <a:pt x="0" y="21107"/>
                  </a:lnTo>
                  <a:lnTo>
                    <a:pt x="44" y="21195"/>
                  </a:lnTo>
                  <a:lnTo>
                    <a:pt x="88" y="21238"/>
                  </a:lnTo>
                  <a:lnTo>
                    <a:pt x="176" y="21238"/>
                  </a:lnTo>
                  <a:lnTo>
                    <a:pt x="308" y="21195"/>
                  </a:lnTo>
                  <a:lnTo>
                    <a:pt x="351" y="21107"/>
                  </a:lnTo>
                  <a:lnTo>
                    <a:pt x="1141" y="16543"/>
                  </a:lnTo>
                  <a:lnTo>
                    <a:pt x="1712" y="14393"/>
                  </a:lnTo>
                  <a:lnTo>
                    <a:pt x="3686" y="10532"/>
                  </a:lnTo>
                  <a:lnTo>
                    <a:pt x="5310" y="7504"/>
                  </a:lnTo>
                  <a:lnTo>
                    <a:pt x="6802" y="4564"/>
                  </a:lnTo>
                  <a:lnTo>
                    <a:pt x="8952" y="264"/>
                  </a:lnTo>
                  <a:lnTo>
                    <a:pt x="8952" y="176"/>
                  </a:lnTo>
                  <a:lnTo>
                    <a:pt x="8952" y="132"/>
                  </a:lnTo>
                  <a:lnTo>
                    <a:pt x="8908" y="44"/>
                  </a:lnTo>
                  <a:lnTo>
                    <a:pt x="886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14" name="Google Shape;17514;p489"/>
            <p:cNvSpPr/>
            <p:nvPr/>
          </p:nvSpPr>
          <p:spPr>
            <a:xfrm>
              <a:off x="2619725" y="1124775"/>
              <a:ext cx="194200" cy="436625"/>
            </a:xfrm>
            <a:custGeom>
              <a:avLst/>
              <a:gdLst/>
              <a:ahLst/>
              <a:cxnLst/>
              <a:rect l="l" t="t" r="r" b="b"/>
              <a:pathLst>
                <a:path w="7768" h="17465" extrusionOk="0">
                  <a:moveTo>
                    <a:pt x="7548" y="0"/>
                  </a:moveTo>
                  <a:lnTo>
                    <a:pt x="7460" y="44"/>
                  </a:lnTo>
                  <a:lnTo>
                    <a:pt x="7416" y="88"/>
                  </a:lnTo>
                  <a:lnTo>
                    <a:pt x="6188" y="2501"/>
                  </a:lnTo>
                  <a:lnTo>
                    <a:pt x="4696" y="5661"/>
                  </a:lnTo>
                  <a:lnTo>
                    <a:pt x="3160" y="8469"/>
                  </a:lnTo>
                  <a:lnTo>
                    <a:pt x="966" y="12681"/>
                  </a:lnTo>
                  <a:lnTo>
                    <a:pt x="176" y="15007"/>
                  </a:lnTo>
                  <a:lnTo>
                    <a:pt x="176" y="15051"/>
                  </a:lnTo>
                  <a:lnTo>
                    <a:pt x="1" y="17245"/>
                  </a:lnTo>
                  <a:lnTo>
                    <a:pt x="1" y="17333"/>
                  </a:lnTo>
                  <a:lnTo>
                    <a:pt x="45" y="17377"/>
                  </a:lnTo>
                  <a:lnTo>
                    <a:pt x="88" y="17421"/>
                  </a:lnTo>
                  <a:lnTo>
                    <a:pt x="176" y="17464"/>
                  </a:lnTo>
                  <a:lnTo>
                    <a:pt x="308" y="17421"/>
                  </a:lnTo>
                  <a:lnTo>
                    <a:pt x="352" y="17289"/>
                  </a:lnTo>
                  <a:lnTo>
                    <a:pt x="527" y="15095"/>
                  </a:lnTo>
                  <a:lnTo>
                    <a:pt x="1273" y="12813"/>
                  </a:lnTo>
                  <a:lnTo>
                    <a:pt x="3467" y="8601"/>
                  </a:lnTo>
                  <a:lnTo>
                    <a:pt x="5003" y="5792"/>
                  </a:lnTo>
                  <a:lnTo>
                    <a:pt x="6539" y="2677"/>
                  </a:lnTo>
                  <a:lnTo>
                    <a:pt x="7767" y="263"/>
                  </a:lnTo>
                  <a:lnTo>
                    <a:pt x="7767" y="176"/>
                  </a:lnTo>
                  <a:lnTo>
                    <a:pt x="7767" y="132"/>
                  </a:lnTo>
                  <a:lnTo>
                    <a:pt x="7724" y="44"/>
                  </a:lnTo>
                  <a:lnTo>
                    <a:pt x="768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15" name="Google Shape;17515;p489"/>
            <p:cNvSpPr/>
            <p:nvPr/>
          </p:nvSpPr>
          <p:spPr>
            <a:xfrm>
              <a:off x="2592300" y="1141225"/>
              <a:ext cx="183225" cy="483800"/>
            </a:xfrm>
            <a:custGeom>
              <a:avLst/>
              <a:gdLst/>
              <a:ahLst/>
              <a:cxnLst/>
              <a:rect l="l" t="t" r="r" b="b"/>
              <a:pathLst>
                <a:path w="7329" h="19352" extrusionOk="0">
                  <a:moveTo>
                    <a:pt x="7153" y="0"/>
                  </a:moveTo>
                  <a:lnTo>
                    <a:pt x="7109" y="44"/>
                  </a:lnTo>
                  <a:lnTo>
                    <a:pt x="7022" y="44"/>
                  </a:lnTo>
                  <a:lnTo>
                    <a:pt x="7022" y="132"/>
                  </a:lnTo>
                  <a:lnTo>
                    <a:pt x="5749" y="2677"/>
                  </a:lnTo>
                  <a:lnTo>
                    <a:pt x="4476" y="5178"/>
                  </a:lnTo>
                  <a:lnTo>
                    <a:pt x="1229" y="11277"/>
                  </a:lnTo>
                  <a:lnTo>
                    <a:pt x="1229" y="11321"/>
                  </a:lnTo>
                  <a:lnTo>
                    <a:pt x="308" y="13735"/>
                  </a:lnTo>
                  <a:lnTo>
                    <a:pt x="308" y="13779"/>
                  </a:lnTo>
                  <a:lnTo>
                    <a:pt x="1" y="16017"/>
                  </a:lnTo>
                  <a:lnTo>
                    <a:pt x="1" y="16060"/>
                  </a:lnTo>
                  <a:lnTo>
                    <a:pt x="132" y="19176"/>
                  </a:lnTo>
                  <a:lnTo>
                    <a:pt x="132" y="19264"/>
                  </a:lnTo>
                  <a:lnTo>
                    <a:pt x="176" y="19308"/>
                  </a:lnTo>
                  <a:lnTo>
                    <a:pt x="308" y="19351"/>
                  </a:lnTo>
                  <a:lnTo>
                    <a:pt x="396" y="19351"/>
                  </a:lnTo>
                  <a:lnTo>
                    <a:pt x="439" y="19308"/>
                  </a:lnTo>
                  <a:lnTo>
                    <a:pt x="483" y="19264"/>
                  </a:lnTo>
                  <a:lnTo>
                    <a:pt x="483" y="19176"/>
                  </a:lnTo>
                  <a:lnTo>
                    <a:pt x="352" y="16060"/>
                  </a:lnTo>
                  <a:lnTo>
                    <a:pt x="659" y="13866"/>
                  </a:lnTo>
                  <a:lnTo>
                    <a:pt x="1536" y="11453"/>
                  </a:lnTo>
                  <a:lnTo>
                    <a:pt x="4827" y="5354"/>
                  </a:lnTo>
                  <a:lnTo>
                    <a:pt x="6100" y="2852"/>
                  </a:lnTo>
                  <a:lnTo>
                    <a:pt x="7329" y="264"/>
                  </a:lnTo>
                  <a:lnTo>
                    <a:pt x="7329" y="176"/>
                  </a:lnTo>
                  <a:lnTo>
                    <a:pt x="7329" y="132"/>
                  </a:lnTo>
                  <a:lnTo>
                    <a:pt x="7285" y="88"/>
                  </a:lnTo>
                  <a:lnTo>
                    <a:pt x="7241" y="44"/>
                  </a:lnTo>
                  <a:lnTo>
                    <a:pt x="715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16" name="Google Shape;17516;p489"/>
            <p:cNvSpPr/>
            <p:nvPr/>
          </p:nvSpPr>
          <p:spPr>
            <a:xfrm>
              <a:off x="2263200" y="1174125"/>
              <a:ext cx="342300" cy="810725"/>
            </a:xfrm>
            <a:custGeom>
              <a:avLst/>
              <a:gdLst/>
              <a:ahLst/>
              <a:cxnLst/>
              <a:rect l="l" t="t" r="r" b="b"/>
              <a:pathLst>
                <a:path w="13692" h="32429" extrusionOk="0">
                  <a:moveTo>
                    <a:pt x="13384" y="1"/>
                  </a:moveTo>
                  <a:lnTo>
                    <a:pt x="13340" y="88"/>
                  </a:lnTo>
                  <a:lnTo>
                    <a:pt x="11014" y="4389"/>
                  </a:lnTo>
                  <a:lnTo>
                    <a:pt x="9479" y="7241"/>
                  </a:lnTo>
                  <a:lnTo>
                    <a:pt x="8294" y="9918"/>
                  </a:lnTo>
                  <a:lnTo>
                    <a:pt x="7723" y="11980"/>
                  </a:lnTo>
                  <a:lnTo>
                    <a:pt x="7723" y="12024"/>
                  </a:lnTo>
                  <a:lnTo>
                    <a:pt x="7548" y="16544"/>
                  </a:lnTo>
                  <a:lnTo>
                    <a:pt x="7153" y="17816"/>
                  </a:lnTo>
                  <a:lnTo>
                    <a:pt x="5003" y="21502"/>
                  </a:lnTo>
                  <a:lnTo>
                    <a:pt x="1975" y="26329"/>
                  </a:lnTo>
                  <a:lnTo>
                    <a:pt x="0" y="31682"/>
                  </a:lnTo>
                  <a:lnTo>
                    <a:pt x="0" y="31770"/>
                  </a:lnTo>
                  <a:lnTo>
                    <a:pt x="0" y="31814"/>
                  </a:lnTo>
                  <a:lnTo>
                    <a:pt x="352" y="32340"/>
                  </a:lnTo>
                  <a:lnTo>
                    <a:pt x="395" y="32428"/>
                  </a:lnTo>
                  <a:lnTo>
                    <a:pt x="571" y="32428"/>
                  </a:lnTo>
                  <a:lnTo>
                    <a:pt x="615" y="32384"/>
                  </a:lnTo>
                  <a:lnTo>
                    <a:pt x="2897" y="30015"/>
                  </a:lnTo>
                  <a:lnTo>
                    <a:pt x="2940" y="29971"/>
                  </a:lnTo>
                  <a:lnTo>
                    <a:pt x="2940" y="29927"/>
                  </a:lnTo>
                  <a:lnTo>
                    <a:pt x="2940" y="29839"/>
                  </a:lnTo>
                  <a:lnTo>
                    <a:pt x="2897" y="29795"/>
                  </a:lnTo>
                  <a:lnTo>
                    <a:pt x="2853" y="29752"/>
                  </a:lnTo>
                  <a:lnTo>
                    <a:pt x="2721" y="29752"/>
                  </a:lnTo>
                  <a:lnTo>
                    <a:pt x="2633" y="29795"/>
                  </a:lnTo>
                  <a:lnTo>
                    <a:pt x="527" y="31989"/>
                  </a:lnTo>
                  <a:lnTo>
                    <a:pt x="352" y="31726"/>
                  </a:lnTo>
                  <a:lnTo>
                    <a:pt x="2282" y="26504"/>
                  </a:lnTo>
                  <a:lnTo>
                    <a:pt x="5310" y="21678"/>
                  </a:lnTo>
                  <a:lnTo>
                    <a:pt x="7460" y="17992"/>
                  </a:lnTo>
                  <a:lnTo>
                    <a:pt x="7504" y="17948"/>
                  </a:lnTo>
                  <a:lnTo>
                    <a:pt x="7899" y="16631"/>
                  </a:lnTo>
                  <a:lnTo>
                    <a:pt x="7899" y="16587"/>
                  </a:lnTo>
                  <a:lnTo>
                    <a:pt x="8074" y="12024"/>
                  </a:lnTo>
                  <a:lnTo>
                    <a:pt x="8645" y="10049"/>
                  </a:lnTo>
                  <a:lnTo>
                    <a:pt x="9830" y="7373"/>
                  </a:lnTo>
                  <a:lnTo>
                    <a:pt x="11322" y="4564"/>
                  </a:lnTo>
                  <a:lnTo>
                    <a:pt x="13647" y="264"/>
                  </a:lnTo>
                  <a:lnTo>
                    <a:pt x="13691" y="176"/>
                  </a:lnTo>
                  <a:lnTo>
                    <a:pt x="13691" y="88"/>
                  </a:lnTo>
                  <a:lnTo>
                    <a:pt x="13647" y="45"/>
                  </a:lnTo>
                  <a:lnTo>
                    <a:pt x="1360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17" name="Google Shape;17517;p489"/>
            <p:cNvSpPr/>
            <p:nvPr/>
          </p:nvSpPr>
          <p:spPr>
            <a:xfrm>
              <a:off x="3125450" y="769325"/>
              <a:ext cx="242475" cy="648375"/>
            </a:xfrm>
            <a:custGeom>
              <a:avLst/>
              <a:gdLst/>
              <a:ahLst/>
              <a:cxnLst/>
              <a:rect l="l" t="t" r="r" b="b"/>
              <a:pathLst>
                <a:path w="9699" h="25935" extrusionOk="0">
                  <a:moveTo>
                    <a:pt x="9479" y="1"/>
                  </a:moveTo>
                  <a:lnTo>
                    <a:pt x="9435" y="45"/>
                  </a:lnTo>
                  <a:lnTo>
                    <a:pt x="9391" y="89"/>
                  </a:lnTo>
                  <a:lnTo>
                    <a:pt x="8996" y="878"/>
                  </a:lnTo>
                  <a:lnTo>
                    <a:pt x="8952" y="878"/>
                  </a:lnTo>
                  <a:lnTo>
                    <a:pt x="8162" y="2941"/>
                  </a:lnTo>
                  <a:lnTo>
                    <a:pt x="6846" y="6846"/>
                  </a:lnTo>
                  <a:lnTo>
                    <a:pt x="5573" y="9742"/>
                  </a:lnTo>
                  <a:lnTo>
                    <a:pt x="4652" y="11410"/>
                  </a:lnTo>
                  <a:lnTo>
                    <a:pt x="3862" y="12989"/>
                  </a:lnTo>
                  <a:lnTo>
                    <a:pt x="3160" y="14525"/>
                  </a:lnTo>
                  <a:lnTo>
                    <a:pt x="2590" y="16017"/>
                  </a:lnTo>
                  <a:lnTo>
                    <a:pt x="2019" y="17553"/>
                  </a:lnTo>
                  <a:lnTo>
                    <a:pt x="1536" y="19089"/>
                  </a:lnTo>
                  <a:lnTo>
                    <a:pt x="483" y="22380"/>
                  </a:lnTo>
                  <a:lnTo>
                    <a:pt x="88" y="23696"/>
                  </a:lnTo>
                  <a:lnTo>
                    <a:pt x="88" y="23740"/>
                  </a:lnTo>
                  <a:lnTo>
                    <a:pt x="1" y="25759"/>
                  </a:lnTo>
                  <a:lnTo>
                    <a:pt x="1" y="25802"/>
                  </a:lnTo>
                  <a:lnTo>
                    <a:pt x="44" y="25846"/>
                  </a:lnTo>
                  <a:lnTo>
                    <a:pt x="88" y="25890"/>
                  </a:lnTo>
                  <a:lnTo>
                    <a:pt x="176" y="25934"/>
                  </a:lnTo>
                  <a:lnTo>
                    <a:pt x="308" y="25890"/>
                  </a:lnTo>
                  <a:lnTo>
                    <a:pt x="352" y="25759"/>
                  </a:lnTo>
                  <a:lnTo>
                    <a:pt x="439" y="23784"/>
                  </a:lnTo>
                  <a:lnTo>
                    <a:pt x="834" y="22511"/>
                  </a:lnTo>
                  <a:lnTo>
                    <a:pt x="1844" y="19220"/>
                  </a:lnTo>
                  <a:lnTo>
                    <a:pt x="2370" y="17685"/>
                  </a:lnTo>
                  <a:lnTo>
                    <a:pt x="2897" y="16149"/>
                  </a:lnTo>
                  <a:lnTo>
                    <a:pt x="3511" y="14657"/>
                  </a:lnTo>
                  <a:lnTo>
                    <a:pt x="4169" y="13121"/>
                  </a:lnTo>
                  <a:lnTo>
                    <a:pt x="4959" y="11541"/>
                  </a:lnTo>
                  <a:lnTo>
                    <a:pt x="5881" y="9874"/>
                  </a:lnTo>
                  <a:lnTo>
                    <a:pt x="7153" y="6978"/>
                  </a:lnTo>
                  <a:lnTo>
                    <a:pt x="8513" y="3029"/>
                  </a:lnTo>
                  <a:lnTo>
                    <a:pt x="9303" y="1010"/>
                  </a:lnTo>
                  <a:lnTo>
                    <a:pt x="9698" y="264"/>
                  </a:lnTo>
                  <a:lnTo>
                    <a:pt x="9698" y="176"/>
                  </a:lnTo>
                  <a:lnTo>
                    <a:pt x="9698" y="89"/>
                  </a:lnTo>
                  <a:lnTo>
                    <a:pt x="9698" y="45"/>
                  </a:lnTo>
                  <a:lnTo>
                    <a:pt x="961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18" name="Google Shape;17518;p489"/>
            <p:cNvSpPr/>
            <p:nvPr/>
          </p:nvSpPr>
          <p:spPr>
            <a:xfrm>
              <a:off x="3734300" y="758375"/>
              <a:ext cx="1192475" cy="1433800"/>
            </a:xfrm>
            <a:custGeom>
              <a:avLst/>
              <a:gdLst/>
              <a:ahLst/>
              <a:cxnLst/>
              <a:rect l="l" t="t" r="r" b="b"/>
              <a:pathLst>
                <a:path w="47699" h="57352" extrusionOk="0">
                  <a:moveTo>
                    <a:pt x="22906" y="0"/>
                  </a:moveTo>
                  <a:lnTo>
                    <a:pt x="22862" y="44"/>
                  </a:lnTo>
                  <a:lnTo>
                    <a:pt x="22818" y="88"/>
                  </a:lnTo>
                  <a:lnTo>
                    <a:pt x="21063" y="2764"/>
                  </a:lnTo>
                  <a:lnTo>
                    <a:pt x="21063" y="2808"/>
                  </a:lnTo>
                  <a:lnTo>
                    <a:pt x="19703" y="5968"/>
                  </a:lnTo>
                  <a:lnTo>
                    <a:pt x="19483" y="6582"/>
                  </a:lnTo>
                  <a:lnTo>
                    <a:pt x="19176" y="7196"/>
                  </a:lnTo>
                  <a:lnTo>
                    <a:pt x="18562" y="8337"/>
                  </a:lnTo>
                  <a:lnTo>
                    <a:pt x="17816" y="9434"/>
                  </a:lnTo>
                  <a:lnTo>
                    <a:pt x="17070" y="10487"/>
                  </a:lnTo>
                  <a:lnTo>
                    <a:pt x="16236" y="11497"/>
                  </a:lnTo>
                  <a:lnTo>
                    <a:pt x="15358" y="12506"/>
                  </a:lnTo>
                  <a:lnTo>
                    <a:pt x="13559" y="14437"/>
                  </a:lnTo>
                  <a:lnTo>
                    <a:pt x="11629" y="16543"/>
                  </a:lnTo>
                  <a:lnTo>
                    <a:pt x="10707" y="17596"/>
                  </a:lnTo>
                  <a:lnTo>
                    <a:pt x="9873" y="18693"/>
                  </a:lnTo>
                  <a:lnTo>
                    <a:pt x="7679" y="21326"/>
                  </a:lnTo>
                  <a:lnTo>
                    <a:pt x="7635" y="21414"/>
                  </a:lnTo>
                  <a:lnTo>
                    <a:pt x="7416" y="22423"/>
                  </a:lnTo>
                  <a:lnTo>
                    <a:pt x="7416" y="22467"/>
                  </a:lnTo>
                  <a:lnTo>
                    <a:pt x="7855" y="25670"/>
                  </a:lnTo>
                  <a:lnTo>
                    <a:pt x="7723" y="26591"/>
                  </a:lnTo>
                  <a:lnTo>
                    <a:pt x="6889" y="26284"/>
                  </a:lnTo>
                  <a:lnTo>
                    <a:pt x="6802" y="26240"/>
                  </a:lnTo>
                  <a:lnTo>
                    <a:pt x="6714" y="26284"/>
                  </a:lnTo>
                  <a:lnTo>
                    <a:pt x="4125" y="27645"/>
                  </a:lnTo>
                  <a:lnTo>
                    <a:pt x="4037" y="27732"/>
                  </a:lnTo>
                  <a:lnTo>
                    <a:pt x="3511" y="29268"/>
                  </a:lnTo>
                  <a:lnTo>
                    <a:pt x="3467" y="29312"/>
                  </a:lnTo>
                  <a:lnTo>
                    <a:pt x="3160" y="31243"/>
                  </a:lnTo>
                  <a:lnTo>
                    <a:pt x="3160" y="31287"/>
                  </a:lnTo>
                  <a:lnTo>
                    <a:pt x="3467" y="33788"/>
                  </a:lnTo>
                  <a:lnTo>
                    <a:pt x="3598" y="35017"/>
                  </a:lnTo>
                  <a:lnTo>
                    <a:pt x="3642" y="36157"/>
                  </a:lnTo>
                  <a:lnTo>
                    <a:pt x="3686" y="37167"/>
                  </a:lnTo>
                  <a:lnTo>
                    <a:pt x="3686" y="38088"/>
                  </a:lnTo>
                  <a:lnTo>
                    <a:pt x="3598" y="38966"/>
                  </a:lnTo>
                  <a:lnTo>
                    <a:pt x="3511" y="39712"/>
                  </a:lnTo>
                  <a:lnTo>
                    <a:pt x="3379" y="40414"/>
                  </a:lnTo>
                  <a:lnTo>
                    <a:pt x="3204" y="41028"/>
                  </a:lnTo>
                  <a:lnTo>
                    <a:pt x="3028" y="41599"/>
                  </a:lnTo>
                  <a:lnTo>
                    <a:pt x="2809" y="42081"/>
                  </a:lnTo>
                  <a:lnTo>
                    <a:pt x="2589" y="42520"/>
                  </a:lnTo>
                  <a:lnTo>
                    <a:pt x="2326" y="42871"/>
                  </a:lnTo>
                  <a:lnTo>
                    <a:pt x="2063" y="43178"/>
                  </a:lnTo>
                  <a:lnTo>
                    <a:pt x="1799" y="43442"/>
                  </a:lnTo>
                  <a:lnTo>
                    <a:pt x="1536" y="43705"/>
                  </a:lnTo>
                  <a:lnTo>
                    <a:pt x="1229" y="43880"/>
                  </a:lnTo>
                  <a:lnTo>
                    <a:pt x="1185" y="43924"/>
                  </a:lnTo>
                  <a:lnTo>
                    <a:pt x="44" y="45285"/>
                  </a:lnTo>
                  <a:lnTo>
                    <a:pt x="0" y="45372"/>
                  </a:lnTo>
                  <a:lnTo>
                    <a:pt x="0" y="45416"/>
                  </a:lnTo>
                  <a:lnTo>
                    <a:pt x="88" y="46118"/>
                  </a:lnTo>
                  <a:lnTo>
                    <a:pt x="1361" y="50638"/>
                  </a:lnTo>
                  <a:lnTo>
                    <a:pt x="2326" y="53446"/>
                  </a:lnTo>
                  <a:lnTo>
                    <a:pt x="2370" y="53446"/>
                  </a:lnTo>
                  <a:lnTo>
                    <a:pt x="3774" y="55728"/>
                  </a:lnTo>
                  <a:lnTo>
                    <a:pt x="5047" y="57176"/>
                  </a:lnTo>
                  <a:lnTo>
                    <a:pt x="5134" y="57220"/>
                  </a:lnTo>
                  <a:lnTo>
                    <a:pt x="5529" y="57352"/>
                  </a:lnTo>
                  <a:lnTo>
                    <a:pt x="5617" y="57352"/>
                  </a:lnTo>
                  <a:lnTo>
                    <a:pt x="6670" y="56957"/>
                  </a:lnTo>
                  <a:lnTo>
                    <a:pt x="6714" y="56913"/>
                  </a:lnTo>
                  <a:lnTo>
                    <a:pt x="7460" y="56035"/>
                  </a:lnTo>
                  <a:lnTo>
                    <a:pt x="7504" y="55991"/>
                  </a:lnTo>
                  <a:lnTo>
                    <a:pt x="7943" y="54850"/>
                  </a:lnTo>
                  <a:lnTo>
                    <a:pt x="7943" y="54807"/>
                  </a:lnTo>
                  <a:lnTo>
                    <a:pt x="8118" y="52261"/>
                  </a:lnTo>
                  <a:lnTo>
                    <a:pt x="8118" y="52174"/>
                  </a:lnTo>
                  <a:lnTo>
                    <a:pt x="7592" y="50726"/>
                  </a:lnTo>
                  <a:lnTo>
                    <a:pt x="4827" y="46118"/>
                  </a:lnTo>
                  <a:lnTo>
                    <a:pt x="4432" y="45241"/>
                  </a:lnTo>
                  <a:lnTo>
                    <a:pt x="4564" y="44933"/>
                  </a:lnTo>
                  <a:lnTo>
                    <a:pt x="5003" y="44626"/>
                  </a:lnTo>
                  <a:lnTo>
                    <a:pt x="8118" y="43793"/>
                  </a:lnTo>
                  <a:lnTo>
                    <a:pt x="11278" y="45460"/>
                  </a:lnTo>
                  <a:lnTo>
                    <a:pt x="12682" y="45987"/>
                  </a:lnTo>
                  <a:lnTo>
                    <a:pt x="14744" y="47347"/>
                  </a:lnTo>
                  <a:lnTo>
                    <a:pt x="14788" y="47347"/>
                  </a:lnTo>
                  <a:lnTo>
                    <a:pt x="18386" y="49102"/>
                  </a:lnTo>
                  <a:lnTo>
                    <a:pt x="20931" y="49936"/>
                  </a:lnTo>
                  <a:lnTo>
                    <a:pt x="21019" y="49936"/>
                  </a:lnTo>
                  <a:lnTo>
                    <a:pt x="25100" y="49234"/>
                  </a:lnTo>
                  <a:lnTo>
                    <a:pt x="26329" y="49321"/>
                  </a:lnTo>
                  <a:lnTo>
                    <a:pt x="26416" y="49321"/>
                  </a:lnTo>
                  <a:lnTo>
                    <a:pt x="27162" y="49102"/>
                  </a:lnTo>
                  <a:lnTo>
                    <a:pt x="27206" y="49102"/>
                  </a:lnTo>
                  <a:lnTo>
                    <a:pt x="30497" y="47127"/>
                  </a:lnTo>
                  <a:lnTo>
                    <a:pt x="32735" y="46689"/>
                  </a:lnTo>
                  <a:lnTo>
                    <a:pt x="35631" y="45855"/>
                  </a:lnTo>
                  <a:lnTo>
                    <a:pt x="35675" y="45811"/>
                  </a:lnTo>
                  <a:lnTo>
                    <a:pt x="36992" y="45065"/>
                  </a:lnTo>
                  <a:lnTo>
                    <a:pt x="39668" y="42959"/>
                  </a:lnTo>
                  <a:lnTo>
                    <a:pt x="39712" y="42915"/>
                  </a:lnTo>
                  <a:lnTo>
                    <a:pt x="41555" y="40896"/>
                  </a:lnTo>
                  <a:lnTo>
                    <a:pt x="42564" y="39448"/>
                  </a:lnTo>
                  <a:lnTo>
                    <a:pt x="42608" y="39405"/>
                  </a:lnTo>
                  <a:lnTo>
                    <a:pt x="43398" y="37474"/>
                  </a:lnTo>
                  <a:lnTo>
                    <a:pt x="43442" y="37430"/>
                  </a:lnTo>
                  <a:lnTo>
                    <a:pt x="44451" y="33349"/>
                  </a:lnTo>
                  <a:lnTo>
                    <a:pt x="45197" y="32120"/>
                  </a:lnTo>
                  <a:lnTo>
                    <a:pt x="45636" y="31067"/>
                  </a:lnTo>
                  <a:lnTo>
                    <a:pt x="46031" y="29926"/>
                  </a:lnTo>
                  <a:lnTo>
                    <a:pt x="46382" y="28654"/>
                  </a:lnTo>
                  <a:lnTo>
                    <a:pt x="46733" y="27381"/>
                  </a:lnTo>
                  <a:lnTo>
                    <a:pt x="47303" y="24968"/>
                  </a:lnTo>
                  <a:lnTo>
                    <a:pt x="47698" y="23125"/>
                  </a:lnTo>
                  <a:lnTo>
                    <a:pt x="47698" y="23037"/>
                  </a:lnTo>
                  <a:lnTo>
                    <a:pt x="47655" y="22993"/>
                  </a:lnTo>
                  <a:lnTo>
                    <a:pt x="47611" y="22906"/>
                  </a:lnTo>
                  <a:lnTo>
                    <a:pt x="47435" y="22906"/>
                  </a:lnTo>
                  <a:lnTo>
                    <a:pt x="47391" y="22993"/>
                  </a:lnTo>
                  <a:lnTo>
                    <a:pt x="47347" y="23037"/>
                  </a:lnTo>
                  <a:lnTo>
                    <a:pt x="46996" y="24880"/>
                  </a:lnTo>
                  <a:lnTo>
                    <a:pt x="46426" y="27250"/>
                  </a:lnTo>
                  <a:lnTo>
                    <a:pt x="46075" y="28522"/>
                  </a:lnTo>
                  <a:lnTo>
                    <a:pt x="45680" y="29795"/>
                  </a:lnTo>
                  <a:lnTo>
                    <a:pt x="45285" y="30936"/>
                  </a:lnTo>
                  <a:lnTo>
                    <a:pt x="44890" y="31989"/>
                  </a:lnTo>
                  <a:lnTo>
                    <a:pt x="44144" y="33217"/>
                  </a:lnTo>
                  <a:lnTo>
                    <a:pt x="44100" y="33261"/>
                  </a:lnTo>
                  <a:lnTo>
                    <a:pt x="43091" y="37342"/>
                  </a:lnTo>
                  <a:lnTo>
                    <a:pt x="42257" y="39273"/>
                  </a:lnTo>
                  <a:lnTo>
                    <a:pt x="41292" y="40677"/>
                  </a:lnTo>
                  <a:lnTo>
                    <a:pt x="39449" y="42696"/>
                  </a:lnTo>
                  <a:lnTo>
                    <a:pt x="36772" y="44802"/>
                  </a:lnTo>
                  <a:lnTo>
                    <a:pt x="35500" y="45504"/>
                  </a:lnTo>
                  <a:lnTo>
                    <a:pt x="32647" y="46382"/>
                  </a:lnTo>
                  <a:lnTo>
                    <a:pt x="30409" y="46820"/>
                  </a:lnTo>
                  <a:lnTo>
                    <a:pt x="30366" y="46820"/>
                  </a:lnTo>
                  <a:lnTo>
                    <a:pt x="27031" y="48795"/>
                  </a:lnTo>
                  <a:lnTo>
                    <a:pt x="26329" y="48970"/>
                  </a:lnTo>
                  <a:lnTo>
                    <a:pt x="25100" y="48883"/>
                  </a:lnTo>
                  <a:lnTo>
                    <a:pt x="25056" y="48883"/>
                  </a:lnTo>
                  <a:lnTo>
                    <a:pt x="20975" y="49585"/>
                  </a:lnTo>
                  <a:lnTo>
                    <a:pt x="18518" y="48795"/>
                  </a:lnTo>
                  <a:lnTo>
                    <a:pt x="14920" y="47040"/>
                  </a:lnTo>
                  <a:lnTo>
                    <a:pt x="12857" y="45679"/>
                  </a:lnTo>
                  <a:lnTo>
                    <a:pt x="11409" y="45109"/>
                  </a:lnTo>
                  <a:lnTo>
                    <a:pt x="8250" y="43442"/>
                  </a:lnTo>
                  <a:lnTo>
                    <a:pt x="8118" y="43442"/>
                  </a:lnTo>
                  <a:lnTo>
                    <a:pt x="4871" y="44275"/>
                  </a:lnTo>
                  <a:lnTo>
                    <a:pt x="4827" y="44319"/>
                  </a:lnTo>
                  <a:lnTo>
                    <a:pt x="4301" y="44670"/>
                  </a:lnTo>
                  <a:lnTo>
                    <a:pt x="4257" y="44714"/>
                  </a:lnTo>
                  <a:lnTo>
                    <a:pt x="4081" y="45197"/>
                  </a:lnTo>
                  <a:lnTo>
                    <a:pt x="4037" y="45285"/>
                  </a:lnTo>
                  <a:lnTo>
                    <a:pt x="4081" y="45328"/>
                  </a:lnTo>
                  <a:lnTo>
                    <a:pt x="4520" y="46294"/>
                  </a:lnTo>
                  <a:lnTo>
                    <a:pt x="7284" y="50901"/>
                  </a:lnTo>
                  <a:lnTo>
                    <a:pt x="7767" y="52261"/>
                  </a:lnTo>
                  <a:lnTo>
                    <a:pt x="7592" y="54763"/>
                  </a:lnTo>
                  <a:lnTo>
                    <a:pt x="7197" y="55816"/>
                  </a:lnTo>
                  <a:lnTo>
                    <a:pt x="6495" y="56650"/>
                  </a:lnTo>
                  <a:lnTo>
                    <a:pt x="5529" y="57001"/>
                  </a:lnTo>
                  <a:lnTo>
                    <a:pt x="5310" y="56913"/>
                  </a:lnTo>
                  <a:lnTo>
                    <a:pt x="4037" y="55509"/>
                  </a:lnTo>
                  <a:lnTo>
                    <a:pt x="2677" y="53271"/>
                  </a:lnTo>
                  <a:lnTo>
                    <a:pt x="1668" y="50506"/>
                  </a:lnTo>
                  <a:lnTo>
                    <a:pt x="439" y="46030"/>
                  </a:lnTo>
                  <a:lnTo>
                    <a:pt x="351" y="45460"/>
                  </a:lnTo>
                  <a:lnTo>
                    <a:pt x="1448" y="44144"/>
                  </a:lnTo>
                  <a:lnTo>
                    <a:pt x="1931" y="43793"/>
                  </a:lnTo>
                  <a:lnTo>
                    <a:pt x="2370" y="43398"/>
                  </a:lnTo>
                  <a:lnTo>
                    <a:pt x="2721" y="42915"/>
                  </a:lnTo>
                  <a:lnTo>
                    <a:pt x="3072" y="42345"/>
                  </a:lnTo>
                  <a:lnTo>
                    <a:pt x="3335" y="41774"/>
                  </a:lnTo>
                  <a:lnTo>
                    <a:pt x="3555" y="41116"/>
                  </a:lnTo>
                  <a:lnTo>
                    <a:pt x="3730" y="40458"/>
                  </a:lnTo>
                  <a:lnTo>
                    <a:pt x="3862" y="39756"/>
                  </a:lnTo>
                  <a:lnTo>
                    <a:pt x="3949" y="39010"/>
                  </a:lnTo>
                  <a:lnTo>
                    <a:pt x="3993" y="38264"/>
                  </a:lnTo>
                  <a:lnTo>
                    <a:pt x="4037" y="37518"/>
                  </a:lnTo>
                  <a:lnTo>
                    <a:pt x="4037" y="36772"/>
                  </a:lnTo>
                  <a:lnTo>
                    <a:pt x="3949" y="35236"/>
                  </a:lnTo>
                  <a:lnTo>
                    <a:pt x="3818" y="33744"/>
                  </a:lnTo>
                  <a:lnTo>
                    <a:pt x="3511" y="31287"/>
                  </a:lnTo>
                  <a:lnTo>
                    <a:pt x="3818" y="29400"/>
                  </a:lnTo>
                  <a:lnTo>
                    <a:pt x="4344" y="27908"/>
                  </a:lnTo>
                  <a:lnTo>
                    <a:pt x="6846" y="26635"/>
                  </a:lnTo>
                  <a:lnTo>
                    <a:pt x="7811" y="26986"/>
                  </a:lnTo>
                  <a:lnTo>
                    <a:pt x="7987" y="26986"/>
                  </a:lnTo>
                  <a:lnTo>
                    <a:pt x="8030" y="26943"/>
                  </a:lnTo>
                  <a:lnTo>
                    <a:pt x="8074" y="26855"/>
                  </a:lnTo>
                  <a:lnTo>
                    <a:pt x="8206" y="25714"/>
                  </a:lnTo>
                  <a:lnTo>
                    <a:pt x="8206" y="25670"/>
                  </a:lnTo>
                  <a:lnTo>
                    <a:pt x="7767" y="22423"/>
                  </a:lnTo>
                  <a:lnTo>
                    <a:pt x="7943" y="21501"/>
                  </a:lnTo>
                  <a:lnTo>
                    <a:pt x="10137" y="18912"/>
                  </a:lnTo>
                  <a:lnTo>
                    <a:pt x="11014" y="17815"/>
                  </a:lnTo>
                  <a:lnTo>
                    <a:pt x="11892" y="16762"/>
                  </a:lnTo>
                  <a:lnTo>
                    <a:pt x="13823" y="14700"/>
                  </a:lnTo>
                  <a:lnTo>
                    <a:pt x="15622" y="12725"/>
                  </a:lnTo>
                  <a:lnTo>
                    <a:pt x="16499" y="11716"/>
                  </a:lnTo>
                  <a:lnTo>
                    <a:pt x="17333" y="10707"/>
                  </a:lnTo>
                  <a:lnTo>
                    <a:pt x="18123" y="9610"/>
                  </a:lnTo>
                  <a:lnTo>
                    <a:pt x="18869" y="8513"/>
                  </a:lnTo>
                  <a:lnTo>
                    <a:pt x="19176" y="7942"/>
                  </a:lnTo>
                  <a:lnTo>
                    <a:pt x="19483" y="7328"/>
                  </a:lnTo>
                  <a:lnTo>
                    <a:pt x="19790" y="6714"/>
                  </a:lnTo>
                  <a:lnTo>
                    <a:pt x="20054" y="6099"/>
                  </a:lnTo>
                  <a:lnTo>
                    <a:pt x="21370" y="2940"/>
                  </a:lnTo>
                  <a:lnTo>
                    <a:pt x="23125" y="263"/>
                  </a:lnTo>
                  <a:lnTo>
                    <a:pt x="23125" y="219"/>
                  </a:lnTo>
                  <a:lnTo>
                    <a:pt x="23125" y="132"/>
                  </a:lnTo>
                  <a:lnTo>
                    <a:pt x="23125" y="88"/>
                  </a:lnTo>
                  <a:lnTo>
                    <a:pt x="23038" y="44"/>
                  </a:lnTo>
                  <a:lnTo>
                    <a:pt x="2299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19" name="Google Shape;17519;p489"/>
            <p:cNvSpPr/>
            <p:nvPr/>
          </p:nvSpPr>
          <p:spPr>
            <a:xfrm>
              <a:off x="3959175" y="763850"/>
              <a:ext cx="850225" cy="1129950"/>
            </a:xfrm>
            <a:custGeom>
              <a:avLst/>
              <a:gdLst/>
              <a:ahLst/>
              <a:cxnLst/>
              <a:rect l="l" t="t" r="r" b="b"/>
              <a:pathLst>
                <a:path w="34009" h="45198" extrusionOk="0">
                  <a:moveTo>
                    <a:pt x="17421" y="0"/>
                  </a:moveTo>
                  <a:lnTo>
                    <a:pt x="17377" y="44"/>
                  </a:lnTo>
                  <a:lnTo>
                    <a:pt x="17334" y="88"/>
                  </a:lnTo>
                  <a:lnTo>
                    <a:pt x="15666" y="2458"/>
                  </a:lnTo>
                  <a:lnTo>
                    <a:pt x="15666" y="2502"/>
                  </a:lnTo>
                  <a:lnTo>
                    <a:pt x="13823" y="5924"/>
                  </a:lnTo>
                  <a:lnTo>
                    <a:pt x="13779" y="5968"/>
                  </a:lnTo>
                  <a:lnTo>
                    <a:pt x="13516" y="7328"/>
                  </a:lnTo>
                  <a:lnTo>
                    <a:pt x="13516" y="7372"/>
                  </a:lnTo>
                  <a:lnTo>
                    <a:pt x="13253" y="11936"/>
                  </a:lnTo>
                  <a:lnTo>
                    <a:pt x="12946" y="12682"/>
                  </a:lnTo>
                  <a:lnTo>
                    <a:pt x="11059" y="15534"/>
                  </a:lnTo>
                  <a:lnTo>
                    <a:pt x="8952" y="18342"/>
                  </a:lnTo>
                  <a:lnTo>
                    <a:pt x="8909" y="18430"/>
                  </a:lnTo>
                  <a:lnTo>
                    <a:pt x="8865" y="18869"/>
                  </a:lnTo>
                  <a:lnTo>
                    <a:pt x="8865" y="18957"/>
                  </a:lnTo>
                  <a:lnTo>
                    <a:pt x="8952" y="19044"/>
                  </a:lnTo>
                  <a:lnTo>
                    <a:pt x="9260" y="19220"/>
                  </a:lnTo>
                  <a:lnTo>
                    <a:pt x="9391" y="19571"/>
                  </a:lnTo>
                  <a:lnTo>
                    <a:pt x="9084" y="20712"/>
                  </a:lnTo>
                  <a:lnTo>
                    <a:pt x="7548" y="23959"/>
                  </a:lnTo>
                  <a:lnTo>
                    <a:pt x="6407" y="25934"/>
                  </a:lnTo>
                  <a:lnTo>
                    <a:pt x="6012" y="26197"/>
                  </a:lnTo>
                  <a:lnTo>
                    <a:pt x="5749" y="26197"/>
                  </a:lnTo>
                  <a:lnTo>
                    <a:pt x="3511" y="24881"/>
                  </a:lnTo>
                  <a:lnTo>
                    <a:pt x="3423" y="24837"/>
                  </a:lnTo>
                  <a:lnTo>
                    <a:pt x="3336" y="24837"/>
                  </a:lnTo>
                  <a:lnTo>
                    <a:pt x="3292" y="24924"/>
                  </a:lnTo>
                  <a:lnTo>
                    <a:pt x="3248" y="24968"/>
                  </a:lnTo>
                  <a:lnTo>
                    <a:pt x="2809" y="26987"/>
                  </a:lnTo>
                  <a:lnTo>
                    <a:pt x="2239" y="28040"/>
                  </a:lnTo>
                  <a:lnTo>
                    <a:pt x="1142" y="28874"/>
                  </a:lnTo>
                  <a:lnTo>
                    <a:pt x="396" y="29576"/>
                  </a:lnTo>
                  <a:lnTo>
                    <a:pt x="352" y="29620"/>
                  </a:lnTo>
                  <a:lnTo>
                    <a:pt x="89" y="30102"/>
                  </a:lnTo>
                  <a:lnTo>
                    <a:pt x="89" y="30146"/>
                  </a:lnTo>
                  <a:lnTo>
                    <a:pt x="1" y="31594"/>
                  </a:lnTo>
                  <a:lnTo>
                    <a:pt x="1" y="31682"/>
                  </a:lnTo>
                  <a:lnTo>
                    <a:pt x="440" y="33349"/>
                  </a:lnTo>
                  <a:lnTo>
                    <a:pt x="1844" y="36597"/>
                  </a:lnTo>
                  <a:lnTo>
                    <a:pt x="2941" y="39186"/>
                  </a:lnTo>
                  <a:lnTo>
                    <a:pt x="2985" y="39273"/>
                  </a:lnTo>
                  <a:lnTo>
                    <a:pt x="4564" y="40414"/>
                  </a:lnTo>
                  <a:lnTo>
                    <a:pt x="6188" y="41950"/>
                  </a:lnTo>
                  <a:lnTo>
                    <a:pt x="6232" y="41950"/>
                  </a:lnTo>
                  <a:lnTo>
                    <a:pt x="8206" y="42871"/>
                  </a:lnTo>
                  <a:lnTo>
                    <a:pt x="11541" y="44056"/>
                  </a:lnTo>
                  <a:lnTo>
                    <a:pt x="14481" y="44846"/>
                  </a:lnTo>
                  <a:lnTo>
                    <a:pt x="14525" y="44890"/>
                  </a:lnTo>
                  <a:lnTo>
                    <a:pt x="15710" y="44758"/>
                  </a:lnTo>
                  <a:lnTo>
                    <a:pt x="18211" y="45197"/>
                  </a:lnTo>
                  <a:lnTo>
                    <a:pt x="19703" y="45197"/>
                  </a:lnTo>
                  <a:lnTo>
                    <a:pt x="21327" y="44714"/>
                  </a:lnTo>
                  <a:lnTo>
                    <a:pt x="23301" y="44495"/>
                  </a:lnTo>
                  <a:lnTo>
                    <a:pt x="23345" y="44451"/>
                  </a:lnTo>
                  <a:lnTo>
                    <a:pt x="25803" y="43881"/>
                  </a:lnTo>
                  <a:lnTo>
                    <a:pt x="25846" y="43837"/>
                  </a:lnTo>
                  <a:lnTo>
                    <a:pt x="27645" y="42871"/>
                  </a:lnTo>
                  <a:lnTo>
                    <a:pt x="29401" y="41467"/>
                  </a:lnTo>
                  <a:lnTo>
                    <a:pt x="29401" y="41423"/>
                  </a:lnTo>
                  <a:lnTo>
                    <a:pt x="31156" y="39317"/>
                  </a:lnTo>
                  <a:lnTo>
                    <a:pt x="31200" y="39317"/>
                  </a:lnTo>
                  <a:lnTo>
                    <a:pt x="31990" y="37781"/>
                  </a:lnTo>
                  <a:lnTo>
                    <a:pt x="31990" y="37737"/>
                  </a:lnTo>
                  <a:lnTo>
                    <a:pt x="32560" y="35061"/>
                  </a:lnTo>
                  <a:lnTo>
                    <a:pt x="32604" y="31550"/>
                  </a:lnTo>
                  <a:lnTo>
                    <a:pt x="33438" y="28830"/>
                  </a:lnTo>
                  <a:lnTo>
                    <a:pt x="33438" y="28742"/>
                  </a:lnTo>
                  <a:lnTo>
                    <a:pt x="32999" y="26241"/>
                  </a:lnTo>
                  <a:lnTo>
                    <a:pt x="32911" y="25714"/>
                  </a:lnTo>
                  <a:lnTo>
                    <a:pt x="33262" y="23520"/>
                  </a:lnTo>
                  <a:lnTo>
                    <a:pt x="34008" y="20580"/>
                  </a:lnTo>
                  <a:lnTo>
                    <a:pt x="34008" y="20493"/>
                  </a:lnTo>
                  <a:lnTo>
                    <a:pt x="33482" y="18211"/>
                  </a:lnTo>
                  <a:lnTo>
                    <a:pt x="33482" y="18167"/>
                  </a:lnTo>
                  <a:lnTo>
                    <a:pt x="33394" y="18123"/>
                  </a:lnTo>
                  <a:lnTo>
                    <a:pt x="33350" y="18079"/>
                  </a:lnTo>
                  <a:lnTo>
                    <a:pt x="33262" y="18079"/>
                  </a:lnTo>
                  <a:lnTo>
                    <a:pt x="33218" y="18123"/>
                  </a:lnTo>
                  <a:lnTo>
                    <a:pt x="33174" y="18167"/>
                  </a:lnTo>
                  <a:lnTo>
                    <a:pt x="33131" y="18211"/>
                  </a:lnTo>
                  <a:lnTo>
                    <a:pt x="33131" y="18299"/>
                  </a:lnTo>
                  <a:lnTo>
                    <a:pt x="33657" y="20536"/>
                  </a:lnTo>
                  <a:lnTo>
                    <a:pt x="32911" y="23476"/>
                  </a:lnTo>
                  <a:lnTo>
                    <a:pt x="32560" y="25670"/>
                  </a:lnTo>
                  <a:lnTo>
                    <a:pt x="32560" y="25758"/>
                  </a:lnTo>
                  <a:lnTo>
                    <a:pt x="32648" y="26329"/>
                  </a:lnTo>
                  <a:lnTo>
                    <a:pt x="33087" y="28742"/>
                  </a:lnTo>
                  <a:lnTo>
                    <a:pt x="32253" y="31506"/>
                  </a:lnTo>
                  <a:lnTo>
                    <a:pt x="32253" y="31550"/>
                  </a:lnTo>
                  <a:lnTo>
                    <a:pt x="32209" y="35017"/>
                  </a:lnTo>
                  <a:lnTo>
                    <a:pt x="31639" y="37606"/>
                  </a:lnTo>
                  <a:lnTo>
                    <a:pt x="30893" y="39142"/>
                  </a:lnTo>
                  <a:lnTo>
                    <a:pt x="29137" y="41204"/>
                  </a:lnTo>
                  <a:lnTo>
                    <a:pt x="27470" y="42564"/>
                  </a:lnTo>
                  <a:lnTo>
                    <a:pt x="25671" y="43530"/>
                  </a:lnTo>
                  <a:lnTo>
                    <a:pt x="23257" y="44144"/>
                  </a:lnTo>
                  <a:lnTo>
                    <a:pt x="21283" y="44363"/>
                  </a:lnTo>
                  <a:lnTo>
                    <a:pt x="21239" y="44363"/>
                  </a:lnTo>
                  <a:lnTo>
                    <a:pt x="19659" y="44846"/>
                  </a:lnTo>
                  <a:lnTo>
                    <a:pt x="18255" y="44846"/>
                  </a:lnTo>
                  <a:lnTo>
                    <a:pt x="15710" y="44407"/>
                  </a:lnTo>
                  <a:lnTo>
                    <a:pt x="15666" y="44407"/>
                  </a:lnTo>
                  <a:lnTo>
                    <a:pt x="14525" y="44539"/>
                  </a:lnTo>
                  <a:lnTo>
                    <a:pt x="11673" y="43705"/>
                  </a:lnTo>
                  <a:lnTo>
                    <a:pt x="8338" y="42520"/>
                  </a:lnTo>
                  <a:lnTo>
                    <a:pt x="6407" y="41643"/>
                  </a:lnTo>
                  <a:lnTo>
                    <a:pt x="4784" y="40151"/>
                  </a:lnTo>
                  <a:lnTo>
                    <a:pt x="3248" y="39010"/>
                  </a:lnTo>
                  <a:lnTo>
                    <a:pt x="2151" y="36465"/>
                  </a:lnTo>
                  <a:lnTo>
                    <a:pt x="747" y="33218"/>
                  </a:lnTo>
                  <a:lnTo>
                    <a:pt x="352" y="31594"/>
                  </a:lnTo>
                  <a:lnTo>
                    <a:pt x="440" y="30234"/>
                  </a:lnTo>
                  <a:lnTo>
                    <a:pt x="659" y="29795"/>
                  </a:lnTo>
                  <a:lnTo>
                    <a:pt x="1405" y="29137"/>
                  </a:lnTo>
                  <a:lnTo>
                    <a:pt x="2502" y="28303"/>
                  </a:lnTo>
                  <a:lnTo>
                    <a:pt x="2546" y="28259"/>
                  </a:lnTo>
                  <a:lnTo>
                    <a:pt x="3116" y="27118"/>
                  </a:lnTo>
                  <a:lnTo>
                    <a:pt x="3160" y="27075"/>
                  </a:lnTo>
                  <a:lnTo>
                    <a:pt x="3555" y="25275"/>
                  </a:lnTo>
                  <a:lnTo>
                    <a:pt x="5617" y="26504"/>
                  </a:lnTo>
                  <a:lnTo>
                    <a:pt x="5705" y="26548"/>
                  </a:lnTo>
                  <a:lnTo>
                    <a:pt x="6100" y="26548"/>
                  </a:lnTo>
                  <a:lnTo>
                    <a:pt x="6188" y="26504"/>
                  </a:lnTo>
                  <a:lnTo>
                    <a:pt x="6627" y="26197"/>
                  </a:lnTo>
                  <a:lnTo>
                    <a:pt x="6671" y="26109"/>
                  </a:lnTo>
                  <a:lnTo>
                    <a:pt x="7855" y="24135"/>
                  </a:lnTo>
                  <a:lnTo>
                    <a:pt x="9391" y="20844"/>
                  </a:lnTo>
                  <a:lnTo>
                    <a:pt x="9391" y="20800"/>
                  </a:lnTo>
                  <a:lnTo>
                    <a:pt x="9742" y="19615"/>
                  </a:lnTo>
                  <a:lnTo>
                    <a:pt x="9742" y="19483"/>
                  </a:lnTo>
                  <a:lnTo>
                    <a:pt x="9523" y="19001"/>
                  </a:lnTo>
                  <a:lnTo>
                    <a:pt x="9479" y="18913"/>
                  </a:lnTo>
                  <a:lnTo>
                    <a:pt x="9216" y="18781"/>
                  </a:lnTo>
                  <a:lnTo>
                    <a:pt x="9260" y="18518"/>
                  </a:lnTo>
                  <a:lnTo>
                    <a:pt x="11366" y="15710"/>
                  </a:lnTo>
                  <a:lnTo>
                    <a:pt x="13253" y="12857"/>
                  </a:lnTo>
                  <a:lnTo>
                    <a:pt x="13297" y="12857"/>
                  </a:lnTo>
                  <a:lnTo>
                    <a:pt x="13604" y="12024"/>
                  </a:lnTo>
                  <a:lnTo>
                    <a:pt x="13604" y="11980"/>
                  </a:lnTo>
                  <a:lnTo>
                    <a:pt x="13867" y="7372"/>
                  </a:lnTo>
                  <a:lnTo>
                    <a:pt x="14130" y="6056"/>
                  </a:lnTo>
                  <a:lnTo>
                    <a:pt x="15973" y="2677"/>
                  </a:lnTo>
                  <a:lnTo>
                    <a:pt x="17597" y="264"/>
                  </a:lnTo>
                  <a:lnTo>
                    <a:pt x="17641" y="220"/>
                  </a:lnTo>
                  <a:lnTo>
                    <a:pt x="17641" y="132"/>
                  </a:lnTo>
                  <a:lnTo>
                    <a:pt x="17597" y="88"/>
                  </a:lnTo>
                  <a:lnTo>
                    <a:pt x="17553" y="44"/>
                  </a:lnTo>
                  <a:lnTo>
                    <a:pt x="1750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20" name="Google Shape;17520;p489"/>
            <p:cNvSpPr/>
            <p:nvPr/>
          </p:nvSpPr>
          <p:spPr>
            <a:xfrm>
              <a:off x="4266350" y="884525"/>
              <a:ext cx="417975" cy="879825"/>
            </a:xfrm>
            <a:custGeom>
              <a:avLst/>
              <a:gdLst/>
              <a:ahLst/>
              <a:cxnLst/>
              <a:rect l="l" t="t" r="r" b="b"/>
              <a:pathLst>
                <a:path w="16719" h="35193" extrusionOk="0">
                  <a:moveTo>
                    <a:pt x="5485" y="0"/>
                  </a:moveTo>
                  <a:lnTo>
                    <a:pt x="5441" y="44"/>
                  </a:lnTo>
                  <a:lnTo>
                    <a:pt x="4520" y="1448"/>
                  </a:lnTo>
                  <a:lnTo>
                    <a:pt x="4476" y="1536"/>
                  </a:lnTo>
                  <a:lnTo>
                    <a:pt x="4476" y="2414"/>
                  </a:lnTo>
                  <a:lnTo>
                    <a:pt x="4476" y="2458"/>
                  </a:lnTo>
                  <a:lnTo>
                    <a:pt x="5398" y="4915"/>
                  </a:lnTo>
                  <a:lnTo>
                    <a:pt x="5266" y="7592"/>
                  </a:lnTo>
                  <a:lnTo>
                    <a:pt x="5398" y="10575"/>
                  </a:lnTo>
                  <a:lnTo>
                    <a:pt x="5222" y="12155"/>
                  </a:lnTo>
                  <a:lnTo>
                    <a:pt x="4344" y="15446"/>
                  </a:lnTo>
                  <a:lnTo>
                    <a:pt x="2589" y="21370"/>
                  </a:lnTo>
                  <a:lnTo>
                    <a:pt x="88" y="26811"/>
                  </a:lnTo>
                  <a:lnTo>
                    <a:pt x="44" y="26855"/>
                  </a:lnTo>
                  <a:lnTo>
                    <a:pt x="0" y="27294"/>
                  </a:lnTo>
                  <a:lnTo>
                    <a:pt x="0" y="27382"/>
                  </a:lnTo>
                  <a:lnTo>
                    <a:pt x="44" y="27469"/>
                  </a:lnTo>
                  <a:lnTo>
                    <a:pt x="922" y="28215"/>
                  </a:lnTo>
                  <a:lnTo>
                    <a:pt x="966" y="28215"/>
                  </a:lnTo>
                  <a:lnTo>
                    <a:pt x="3774" y="30102"/>
                  </a:lnTo>
                  <a:lnTo>
                    <a:pt x="5003" y="32647"/>
                  </a:lnTo>
                  <a:lnTo>
                    <a:pt x="5090" y="32691"/>
                  </a:lnTo>
                  <a:lnTo>
                    <a:pt x="8689" y="35192"/>
                  </a:lnTo>
                  <a:lnTo>
                    <a:pt x="8820" y="35192"/>
                  </a:lnTo>
                  <a:lnTo>
                    <a:pt x="11190" y="34841"/>
                  </a:lnTo>
                  <a:lnTo>
                    <a:pt x="11234" y="34797"/>
                  </a:lnTo>
                  <a:lnTo>
                    <a:pt x="12770" y="33832"/>
                  </a:lnTo>
                  <a:lnTo>
                    <a:pt x="12813" y="33788"/>
                  </a:lnTo>
                  <a:lnTo>
                    <a:pt x="14349" y="32516"/>
                  </a:lnTo>
                  <a:lnTo>
                    <a:pt x="15095" y="31462"/>
                  </a:lnTo>
                  <a:lnTo>
                    <a:pt x="15139" y="31419"/>
                  </a:lnTo>
                  <a:lnTo>
                    <a:pt x="15402" y="30541"/>
                  </a:lnTo>
                  <a:lnTo>
                    <a:pt x="15402" y="30453"/>
                  </a:lnTo>
                  <a:lnTo>
                    <a:pt x="15139" y="27031"/>
                  </a:lnTo>
                  <a:lnTo>
                    <a:pt x="15139" y="26943"/>
                  </a:lnTo>
                  <a:lnTo>
                    <a:pt x="14174" y="25144"/>
                  </a:lnTo>
                  <a:lnTo>
                    <a:pt x="14525" y="22818"/>
                  </a:lnTo>
                  <a:lnTo>
                    <a:pt x="15183" y="20317"/>
                  </a:lnTo>
                  <a:lnTo>
                    <a:pt x="16719" y="14788"/>
                  </a:lnTo>
                  <a:lnTo>
                    <a:pt x="16719" y="14700"/>
                  </a:lnTo>
                  <a:lnTo>
                    <a:pt x="16719" y="14612"/>
                  </a:lnTo>
                  <a:lnTo>
                    <a:pt x="16675" y="11892"/>
                  </a:lnTo>
                  <a:lnTo>
                    <a:pt x="16631" y="11848"/>
                  </a:lnTo>
                  <a:lnTo>
                    <a:pt x="16587" y="11804"/>
                  </a:lnTo>
                  <a:lnTo>
                    <a:pt x="16543" y="11760"/>
                  </a:lnTo>
                  <a:lnTo>
                    <a:pt x="16499" y="11716"/>
                  </a:lnTo>
                  <a:lnTo>
                    <a:pt x="16412" y="11760"/>
                  </a:lnTo>
                  <a:lnTo>
                    <a:pt x="16368" y="11804"/>
                  </a:lnTo>
                  <a:lnTo>
                    <a:pt x="16324" y="11848"/>
                  </a:lnTo>
                  <a:lnTo>
                    <a:pt x="16324" y="11936"/>
                  </a:lnTo>
                  <a:lnTo>
                    <a:pt x="16368" y="14612"/>
                  </a:lnTo>
                  <a:lnTo>
                    <a:pt x="16368" y="14656"/>
                  </a:lnTo>
                  <a:lnTo>
                    <a:pt x="16368" y="14744"/>
                  </a:lnTo>
                  <a:lnTo>
                    <a:pt x="14832" y="20229"/>
                  </a:lnTo>
                  <a:lnTo>
                    <a:pt x="14218" y="22730"/>
                  </a:lnTo>
                  <a:lnTo>
                    <a:pt x="13823" y="25144"/>
                  </a:lnTo>
                  <a:lnTo>
                    <a:pt x="13823" y="25231"/>
                  </a:lnTo>
                  <a:lnTo>
                    <a:pt x="14788" y="27074"/>
                  </a:lnTo>
                  <a:lnTo>
                    <a:pt x="15051" y="30453"/>
                  </a:lnTo>
                  <a:lnTo>
                    <a:pt x="14788" y="31287"/>
                  </a:lnTo>
                  <a:lnTo>
                    <a:pt x="14086" y="32296"/>
                  </a:lnTo>
                  <a:lnTo>
                    <a:pt x="12594" y="33525"/>
                  </a:lnTo>
                  <a:lnTo>
                    <a:pt x="11058" y="34490"/>
                  </a:lnTo>
                  <a:lnTo>
                    <a:pt x="8864" y="34841"/>
                  </a:lnTo>
                  <a:lnTo>
                    <a:pt x="5310" y="32428"/>
                  </a:lnTo>
                  <a:lnTo>
                    <a:pt x="4037" y="29927"/>
                  </a:lnTo>
                  <a:lnTo>
                    <a:pt x="3993" y="29839"/>
                  </a:lnTo>
                  <a:lnTo>
                    <a:pt x="1141" y="27952"/>
                  </a:lnTo>
                  <a:lnTo>
                    <a:pt x="351" y="27250"/>
                  </a:lnTo>
                  <a:lnTo>
                    <a:pt x="395" y="26943"/>
                  </a:lnTo>
                  <a:lnTo>
                    <a:pt x="2896" y="21502"/>
                  </a:lnTo>
                  <a:lnTo>
                    <a:pt x="2896" y="21458"/>
                  </a:lnTo>
                  <a:lnTo>
                    <a:pt x="4696" y="15534"/>
                  </a:lnTo>
                  <a:lnTo>
                    <a:pt x="5573" y="12243"/>
                  </a:lnTo>
                  <a:lnTo>
                    <a:pt x="5749" y="10619"/>
                  </a:lnTo>
                  <a:lnTo>
                    <a:pt x="5749" y="10575"/>
                  </a:lnTo>
                  <a:lnTo>
                    <a:pt x="5617" y="7592"/>
                  </a:lnTo>
                  <a:lnTo>
                    <a:pt x="5749" y="4871"/>
                  </a:lnTo>
                  <a:lnTo>
                    <a:pt x="5749" y="4827"/>
                  </a:lnTo>
                  <a:lnTo>
                    <a:pt x="4827" y="2370"/>
                  </a:lnTo>
                  <a:lnTo>
                    <a:pt x="4827" y="1624"/>
                  </a:lnTo>
                  <a:lnTo>
                    <a:pt x="5749" y="264"/>
                  </a:lnTo>
                  <a:lnTo>
                    <a:pt x="5749" y="176"/>
                  </a:lnTo>
                  <a:lnTo>
                    <a:pt x="5749" y="132"/>
                  </a:lnTo>
                  <a:lnTo>
                    <a:pt x="5705" y="44"/>
                  </a:lnTo>
                  <a:lnTo>
                    <a:pt x="566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21" name="Google Shape;17521;p489"/>
            <p:cNvSpPr/>
            <p:nvPr/>
          </p:nvSpPr>
          <p:spPr>
            <a:xfrm>
              <a:off x="3635575" y="1464825"/>
              <a:ext cx="1480975" cy="864475"/>
            </a:xfrm>
            <a:custGeom>
              <a:avLst/>
              <a:gdLst/>
              <a:ahLst/>
              <a:cxnLst/>
              <a:rect l="l" t="t" r="r" b="b"/>
              <a:pathLst>
                <a:path w="59239" h="34579" extrusionOk="0">
                  <a:moveTo>
                    <a:pt x="59019" y="1"/>
                  </a:moveTo>
                  <a:lnTo>
                    <a:pt x="58975" y="45"/>
                  </a:lnTo>
                  <a:lnTo>
                    <a:pt x="58932" y="89"/>
                  </a:lnTo>
                  <a:lnTo>
                    <a:pt x="58888" y="176"/>
                  </a:lnTo>
                  <a:lnTo>
                    <a:pt x="58844" y="1800"/>
                  </a:lnTo>
                  <a:lnTo>
                    <a:pt x="56167" y="4389"/>
                  </a:lnTo>
                  <a:lnTo>
                    <a:pt x="54763" y="5486"/>
                  </a:lnTo>
                  <a:lnTo>
                    <a:pt x="50068" y="7768"/>
                  </a:lnTo>
                  <a:lnTo>
                    <a:pt x="50024" y="7856"/>
                  </a:lnTo>
                  <a:lnTo>
                    <a:pt x="48137" y="11629"/>
                  </a:lnTo>
                  <a:lnTo>
                    <a:pt x="46557" y="13735"/>
                  </a:lnTo>
                  <a:lnTo>
                    <a:pt x="44495" y="15929"/>
                  </a:lnTo>
                  <a:lnTo>
                    <a:pt x="41730" y="18124"/>
                  </a:lnTo>
                  <a:lnTo>
                    <a:pt x="40282" y="19045"/>
                  </a:lnTo>
                  <a:lnTo>
                    <a:pt x="35412" y="20625"/>
                  </a:lnTo>
                  <a:lnTo>
                    <a:pt x="34666" y="20844"/>
                  </a:lnTo>
                  <a:lnTo>
                    <a:pt x="34622" y="20888"/>
                  </a:lnTo>
                  <a:lnTo>
                    <a:pt x="31111" y="23433"/>
                  </a:lnTo>
                  <a:lnTo>
                    <a:pt x="29356" y="24618"/>
                  </a:lnTo>
                  <a:lnTo>
                    <a:pt x="28303" y="24969"/>
                  </a:lnTo>
                  <a:lnTo>
                    <a:pt x="28259" y="24969"/>
                  </a:lnTo>
                  <a:lnTo>
                    <a:pt x="27908" y="25188"/>
                  </a:lnTo>
                  <a:lnTo>
                    <a:pt x="27820" y="25232"/>
                  </a:lnTo>
                  <a:lnTo>
                    <a:pt x="27820" y="25320"/>
                  </a:lnTo>
                  <a:lnTo>
                    <a:pt x="27820" y="25408"/>
                  </a:lnTo>
                  <a:lnTo>
                    <a:pt x="27820" y="25452"/>
                  </a:lnTo>
                  <a:lnTo>
                    <a:pt x="27996" y="25671"/>
                  </a:lnTo>
                  <a:lnTo>
                    <a:pt x="27864" y="25890"/>
                  </a:lnTo>
                  <a:lnTo>
                    <a:pt x="26723" y="26241"/>
                  </a:lnTo>
                  <a:lnTo>
                    <a:pt x="22730" y="25671"/>
                  </a:lnTo>
                  <a:lnTo>
                    <a:pt x="21458" y="25320"/>
                  </a:lnTo>
                  <a:lnTo>
                    <a:pt x="18035" y="23696"/>
                  </a:lnTo>
                  <a:lnTo>
                    <a:pt x="15973" y="22555"/>
                  </a:lnTo>
                  <a:lnTo>
                    <a:pt x="15929" y="22512"/>
                  </a:lnTo>
                  <a:lnTo>
                    <a:pt x="15095" y="22292"/>
                  </a:lnTo>
                  <a:lnTo>
                    <a:pt x="15007" y="22292"/>
                  </a:lnTo>
                  <a:lnTo>
                    <a:pt x="14349" y="22424"/>
                  </a:lnTo>
                  <a:lnTo>
                    <a:pt x="14261" y="22468"/>
                  </a:lnTo>
                  <a:lnTo>
                    <a:pt x="14217" y="22599"/>
                  </a:lnTo>
                  <a:lnTo>
                    <a:pt x="14700" y="26022"/>
                  </a:lnTo>
                  <a:lnTo>
                    <a:pt x="14217" y="28786"/>
                  </a:lnTo>
                  <a:lnTo>
                    <a:pt x="13252" y="31726"/>
                  </a:lnTo>
                  <a:lnTo>
                    <a:pt x="12769" y="33438"/>
                  </a:lnTo>
                  <a:lnTo>
                    <a:pt x="7109" y="34008"/>
                  </a:lnTo>
                  <a:lnTo>
                    <a:pt x="2326" y="34184"/>
                  </a:lnTo>
                  <a:lnTo>
                    <a:pt x="176" y="34228"/>
                  </a:lnTo>
                  <a:lnTo>
                    <a:pt x="88" y="34228"/>
                  </a:lnTo>
                  <a:lnTo>
                    <a:pt x="44" y="34271"/>
                  </a:lnTo>
                  <a:lnTo>
                    <a:pt x="0" y="34315"/>
                  </a:lnTo>
                  <a:lnTo>
                    <a:pt x="0" y="34403"/>
                  </a:lnTo>
                  <a:lnTo>
                    <a:pt x="0" y="34447"/>
                  </a:lnTo>
                  <a:lnTo>
                    <a:pt x="44" y="34535"/>
                  </a:lnTo>
                  <a:lnTo>
                    <a:pt x="88" y="34535"/>
                  </a:lnTo>
                  <a:lnTo>
                    <a:pt x="176" y="34579"/>
                  </a:lnTo>
                  <a:lnTo>
                    <a:pt x="2326" y="34535"/>
                  </a:lnTo>
                  <a:lnTo>
                    <a:pt x="7153" y="34359"/>
                  </a:lnTo>
                  <a:lnTo>
                    <a:pt x="12901" y="33789"/>
                  </a:lnTo>
                  <a:lnTo>
                    <a:pt x="12989" y="33745"/>
                  </a:lnTo>
                  <a:lnTo>
                    <a:pt x="13033" y="33657"/>
                  </a:lnTo>
                  <a:lnTo>
                    <a:pt x="13559" y="31814"/>
                  </a:lnTo>
                  <a:lnTo>
                    <a:pt x="14524" y="28874"/>
                  </a:lnTo>
                  <a:lnTo>
                    <a:pt x="14524" y="28830"/>
                  </a:lnTo>
                  <a:lnTo>
                    <a:pt x="15051" y="26066"/>
                  </a:lnTo>
                  <a:lnTo>
                    <a:pt x="15051" y="25978"/>
                  </a:lnTo>
                  <a:lnTo>
                    <a:pt x="14612" y="22731"/>
                  </a:lnTo>
                  <a:lnTo>
                    <a:pt x="15051" y="22643"/>
                  </a:lnTo>
                  <a:lnTo>
                    <a:pt x="15841" y="22863"/>
                  </a:lnTo>
                  <a:lnTo>
                    <a:pt x="17859" y="24003"/>
                  </a:lnTo>
                  <a:lnTo>
                    <a:pt x="21326" y="25671"/>
                  </a:lnTo>
                  <a:lnTo>
                    <a:pt x="21370" y="25671"/>
                  </a:lnTo>
                  <a:lnTo>
                    <a:pt x="22686" y="26022"/>
                  </a:lnTo>
                  <a:lnTo>
                    <a:pt x="26723" y="26592"/>
                  </a:lnTo>
                  <a:lnTo>
                    <a:pt x="26767" y="26549"/>
                  </a:lnTo>
                  <a:lnTo>
                    <a:pt x="27996" y="26197"/>
                  </a:lnTo>
                  <a:lnTo>
                    <a:pt x="28127" y="26154"/>
                  </a:lnTo>
                  <a:lnTo>
                    <a:pt x="28347" y="25759"/>
                  </a:lnTo>
                  <a:lnTo>
                    <a:pt x="28347" y="25671"/>
                  </a:lnTo>
                  <a:lnTo>
                    <a:pt x="28347" y="25583"/>
                  </a:lnTo>
                  <a:lnTo>
                    <a:pt x="28215" y="25408"/>
                  </a:lnTo>
                  <a:lnTo>
                    <a:pt x="28435" y="25320"/>
                  </a:lnTo>
                  <a:lnTo>
                    <a:pt x="29488" y="24969"/>
                  </a:lnTo>
                  <a:lnTo>
                    <a:pt x="29532" y="24925"/>
                  </a:lnTo>
                  <a:lnTo>
                    <a:pt x="31287" y="23696"/>
                  </a:lnTo>
                  <a:lnTo>
                    <a:pt x="34797" y="21195"/>
                  </a:lnTo>
                  <a:lnTo>
                    <a:pt x="35543" y="20976"/>
                  </a:lnTo>
                  <a:lnTo>
                    <a:pt x="40414" y="19352"/>
                  </a:lnTo>
                  <a:lnTo>
                    <a:pt x="40458" y="19352"/>
                  </a:lnTo>
                  <a:lnTo>
                    <a:pt x="41906" y="18387"/>
                  </a:lnTo>
                  <a:lnTo>
                    <a:pt x="44714" y="16193"/>
                  </a:lnTo>
                  <a:lnTo>
                    <a:pt x="44758" y="16193"/>
                  </a:lnTo>
                  <a:lnTo>
                    <a:pt x="46821" y="13999"/>
                  </a:lnTo>
                  <a:lnTo>
                    <a:pt x="46821" y="13955"/>
                  </a:lnTo>
                  <a:lnTo>
                    <a:pt x="48444" y="11849"/>
                  </a:lnTo>
                  <a:lnTo>
                    <a:pt x="48444" y="11805"/>
                  </a:lnTo>
                  <a:lnTo>
                    <a:pt x="50287" y="8031"/>
                  </a:lnTo>
                  <a:lnTo>
                    <a:pt x="54938" y="5793"/>
                  </a:lnTo>
                  <a:lnTo>
                    <a:pt x="54982" y="5793"/>
                  </a:lnTo>
                  <a:lnTo>
                    <a:pt x="56386" y="4696"/>
                  </a:lnTo>
                  <a:lnTo>
                    <a:pt x="56386" y="4652"/>
                  </a:lnTo>
                  <a:lnTo>
                    <a:pt x="59151" y="2019"/>
                  </a:lnTo>
                  <a:lnTo>
                    <a:pt x="59195" y="1888"/>
                  </a:lnTo>
                  <a:lnTo>
                    <a:pt x="59239" y="176"/>
                  </a:lnTo>
                  <a:lnTo>
                    <a:pt x="59239" y="133"/>
                  </a:lnTo>
                  <a:lnTo>
                    <a:pt x="59195" y="45"/>
                  </a:lnTo>
                  <a:lnTo>
                    <a:pt x="5915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22" name="Google Shape;17522;p489"/>
            <p:cNvSpPr/>
            <p:nvPr/>
          </p:nvSpPr>
          <p:spPr>
            <a:xfrm>
              <a:off x="3659700" y="642075"/>
              <a:ext cx="701025" cy="988425"/>
            </a:xfrm>
            <a:custGeom>
              <a:avLst/>
              <a:gdLst/>
              <a:ahLst/>
              <a:cxnLst/>
              <a:rect l="l" t="t" r="r" b="b"/>
              <a:pathLst>
                <a:path w="28041" h="39537" extrusionOk="0">
                  <a:moveTo>
                    <a:pt x="26767" y="1"/>
                  </a:moveTo>
                  <a:lnTo>
                    <a:pt x="25714" y="527"/>
                  </a:lnTo>
                  <a:lnTo>
                    <a:pt x="25627" y="571"/>
                  </a:lnTo>
                  <a:lnTo>
                    <a:pt x="24486" y="1712"/>
                  </a:lnTo>
                  <a:lnTo>
                    <a:pt x="24442" y="1712"/>
                  </a:lnTo>
                  <a:lnTo>
                    <a:pt x="23608" y="2809"/>
                  </a:lnTo>
                  <a:lnTo>
                    <a:pt x="22599" y="3555"/>
                  </a:lnTo>
                  <a:lnTo>
                    <a:pt x="20142" y="5442"/>
                  </a:lnTo>
                  <a:lnTo>
                    <a:pt x="20098" y="5442"/>
                  </a:lnTo>
                  <a:lnTo>
                    <a:pt x="18650" y="6934"/>
                  </a:lnTo>
                  <a:lnTo>
                    <a:pt x="18650" y="6978"/>
                  </a:lnTo>
                  <a:lnTo>
                    <a:pt x="18167" y="7680"/>
                  </a:lnTo>
                  <a:lnTo>
                    <a:pt x="16894" y="9567"/>
                  </a:lnTo>
                  <a:lnTo>
                    <a:pt x="14832" y="12287"/>
                  </a:lnTo>
                  <a:lnTo>
                    <a:pt x="13954" y="13516"/>
                  </a:lnTo>
                  <a:lnTo>
                    <a:pt x="13033" y="14701"/>
                  </a:lnTo>
                  <a:lnTo>
                    <a:pt x="12068" y="15841"/>
                  </a:lnTo>
                  <a:lnTo>
                    <a:pt x="11102" y="16938"/>
                  </a:lnTo>
                  <a:lnTo>
                    <a:pt x="9830" y="18387"/>
                  </a:lnTo>
                  <a:lnTo>
                    <a:pt x="8601" y="19878"/>
                  </a:lnTo>
                  <a:lnTo>
                    <a:pt x="8031" y="20624"/>
                  </a:lnTo>
                  <a:lnTo>
                    <a:pt x="7460" y="21414"/>
                  </a:lnTo>
                  <a:lnTo>
                    <a:pt x="6977" y="22248"/>
                  </a:lnTo>
                  <a:lnTo>
                    <a:pt x="6495" y="23082"/>
                  </a:lnTo>
                  <a:lnTo>
                    <a:pt x="6495" y="23126"/>
                  </a:lnTo>
                  <a:lnTo>
                    <a:pt x="6012" y="24661"/>
                  </a:lnTo>
                  <a:lnTo>
                    <a:pt x="5836" y="26548"/>
                  </a:lnTo>
                  <a:lnTo>
                    <a:pt x="5134" y="27601"/>
                  </a:lnTo>
                  <a:lnTo>
                    <a:pt x="3160" y="29313"/>
                  </a:lnTo>
                  <a:lnTo>
                    <a:pt x="3116" y="29357"/>
                  </a:lnTo>
                  <a:lnTo>
                    <a:pt x="2282" y="31068"/>
                  </a:lnTo>
                  <a:lnTo>
                    <a:pt x="2282" y="31112"/>
                  </a:lnTo>
                  <a:lnTo>
                    <a:pt x="1185" y="34183"/>
                  </a:lnTo>
                  <a:lnTo>
                    <a:pt x="1141" y="34227"/>
                  </a:lnTo>
                  <a:lnTo>
                    <a:pt x="0" y="39317"/>
                  </a:lnTo>
                  <a:lnTo>
                    <a:pt x="0" y="39405"/>
                  </a:lnTo>
                  <a:lnTo>
                    <a:pt x="0" y="39449"/>
                  </a:lnTo>
                  <a:lnTo>
                    <a:pt x="44" y="39493"/>
                  </a:lnTo>
                  <a:lnTo>
                    <a:pt x="132" y="39537"/>
                  </a:lnTo>
                  <a:lnTo>
                    <a:pt x="176" y="39537"/>
                  </a:lnTo>
                  <a:lnTo>
                    <a:pt x="264" y="39493"/>
                  </a:lnTo>
                  <a:lnTo>
                    <a:pt x="308" y="39405"/>
                  </a:lnTo>
                  <a:lnTo>
                    <a:pt x="1492" y="34315"/>
                  </a:lnTo>
                  <a:lnTo>
                    <a:pt x="2633" y="31243"/>
                  </a:lnTo>
                  <a:lnTo>
                    <a:pt x="3423" y="29532"/>
                  </a:lnTo>
                  <a:lnTo>
                    <a:pt x="5398" y="27865"/>
                  </a:lnTo>
                  <a:lnTo>
                    <a:pt x="5442" y="27821"/>
                  </a:lnTo>
                  <a:lnTo>
                    <a:pt x="6144" y="26724"/>
                  </a:lnTo>
                  <a:lnTo>
                    <a:pt x="6144" y="26636"/>
                  </a:lnTo>
                  <a:lnTo>
                    <a:pt x="6363" y="24705"/>
                  </a:lnTo>
                  <a:lnTo>
                    <a:pt x="6802" y="23257"/>
                  </a:lnTo>
                  <a:lnTo>
                    <a:pt x="7285" y="22424"/>
                  </a:lnTo>
                  <a:lnTo>
                    <a:pt x="7767" y="21634"/>
                  </a:lnTo>
                  <a:lnTo>
                    <a:pt x="8294" y="20844"/>
                  </a:lnTo>
                  <a:lnTo>
                    <a:pt x="8864" y="20098"/>
                  </a:lnTo>
                  <a:lnTo>
                    <a:pt x="10093" y="18650"/>
                  </a:lnTo>
                  <a:lnTo>
                    <a:pt x="11365" y="17158"/>
                  </a:lnTo>
                  <a:lnTo>
                    <a:pt x="12331" y="16061"/>
                  </a:lnTo>
                  <a:lnTo>
                    <a:pt x="13296" y="14920"/>
                  </a:lnTo>
                  <a:lnTo>
                    <a:pt x="14262" y="13735"/>
                  </a:lnTo>
                  <a:lnTo>
                    <a:pt x="15139" y="12507"/>
                  </a:lnTo>
                  <a:lnTo>
                    <a:pt x="17202" y="9742"/>
                  </a:lnTo>
                  <a:lnTo>
                    <a:pt x="18430" y="7899"/>
                  </a:lnTo>
                  <a:lnTo>
                    <a:pt x="18913" y="7153"/>
                  </a:lnTo>
                  <a:lnTo>
                    <a:pt x="20361" y="5705"/>
                  </a:lnTo>
                  <a:lnTo>
                    <a:pt x="22774" y="3862"/>
                  </a:lnTo>
                  <a:lnTo>
                    <a:pt x="23828" y="3072"/>
                  </a:lnTo>
                  <a:lnTo>
                    <a:pt x="23871" y="3072"/>
                  </a:lnTo>
                  <a:lnTo>
                    <a:pt x="24749" y="1975"/>
                  </a:lnTo>
                  <a:lnTo>
                    <a:pt x="25890" y="834"/>
                  </a:lnTo>
                  <a:lnTo>
                    <a:pt x="26899" y="352"/>
                  </a:lnTo>
                  <a:lnTo>
                    <a:pt x="27865" y="439"/>
                  </a:lnTo>
                  <a:lnTo>
                    <a:pt x="27908" y="439"/>
                  </a:lnTo>
                  <a:lnTo>
                    <a:pt x="27996" y="396"/>
                  </a:lnTo>
                  <a:lnTo>
                    <a:pt x="28040" y="352"/>
                  </a:lnTo>
                  <a:lnTo>
                    <a:pt x="28040" y="264"/>
                  </a:lnTo>
                  <a:lnTo>
                    <a:pt x="28040" y="220"/>
                  </a:lnTo>
                  <a:lnTo>
                    <a:pt x="27996" y="132"/>
                  </a:lnTo>
                  <a:lnTo>
                    <a:pt x="27952" y="88"/>
                  </a:lnTo>
                  <a:lnTo>
                    <a:pt x="27908" y="88"/>
                  </a:lnTo>
                  <a:lnTo>
                    <a:pt x="2685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23" name="Google Shape;17523;p489"/>
            <p:cNvSpPr/>
            <p:nvPr/>
          </p:nvSpPr>
          <p:spPr>
            <a:xfrm>
              <a:off x="3591675" y="2170200"/>
              <a:ext cx="1783775" cy="624225"/>
            </a:xfrm>
            <a:custGeom>
              <a:avLst/>
              <a:gdLst/>
              <a:ahLst/>
              <a:cxnLst/>
              <a:rect l="l" t="t" r="r" b="b"/>
              <a:pathLst>
                <a:path w="71351" h="24969" extrusionOk="0">
                  <a:moveTo>
                    <a:pt x="70297" y="1"/>
                  </a:moveTo>
                  <a:lnTo>
                    <a:pt x="68411" y="484"/>
                  </a:lnTo>
                  <a:lnTo>
                    <a:pt x="68367" y="528"/>
                  </a:lnTo>
                  <a:lnTo>
                    <a:pt x="63584" y="2853"/>
                  </a:lnTo>
                  <a:lnTo>
                    <a:pt x="61609" y="3687"/>
                  </a:lnTo>
                  <a:lnTo>
                    <a:pt x="58801" y="4345"/>
                  </a:lnTo>
                  <a:lnTo>
                    <a:pt x="55378" y="4345"/>
                  </a:lnTo>
                  <a:lnTo>
                    <a:pt x="55378" y="4389"/>
                  </a:lnTo>
                  <a:lnTo>
                    <a:pt x="53316" y="4828"/>
                  </a:lnTo>
                  <a:lnTo>
                    <a:pt x="53316" y="4872"/>
                  </a:lnTo>
                  <a:lnTo>
                    <a:pt x="49674" y="6232"/>
                  </a:lnTo>
                  <a:lnTo>
                    <a:pt x="47260" y="7241"/>
                  </a:lnTo>
                  <a:lnTo>
                    <a:pt x="40503" y="8382"/>
                  </a:lnTo>
                  <a:lnTo>
                    <a:pt x="36290" y="9040"/>
                  </a:lnTo>
                  <a:lnTo>
                    <a:pt x="32604" y="9611"/>
                  </a:lnTo>
                  <a:lnTo>
                    <a:pt x="30454" y="10050"/>
                  </a:lnTo>
                  <a:lnTo>
                    <a:pt x="28830" y="10488"/>
                  </a:lnTo>
                  <a:lnTo>
                    <a:pt x="28743" y="10532"/>
                  </a:lnTo>
                  <a:lnTo>
                    <a:pt x="28699" y="10576"/>
                  </a:lnTo>
                  <a:lnTo>
                    <a:pt x="26987" y="15798"/>
                  </a:lnTo>
                  <a:lnTo>
                    <a:pt x="25364" y="19177"/>
                  </a:lnTo>
                  <a:lnTo>
                    <a:pt x="23872" y="21678"/>
                  </a:lnTo>
                  <a:lnTo>
                    <a:pt x="22468" y="23872"/>
                  </a:lnTo>
                  <a:lnTo>
                    <a:pt x="21853" y="24486"/>
                  </a:lnTo>
                  <a:lnTo>
                    <a:pt x="21195" y="24618"/>
                  </a:lnTo>
                  <a:lnTo>
                    <a:pt x="19308" y="24530"/>
                  </a:lnTo>
                  <a:lnTo>
                    <a:pt x="15052" y="23696"/>
                  </a:lnTo>
                  <a:lnTo>
                    <a:pt x="10795" y="22731"/>
                  </a:lnTo>
                  <a:lnTo>
                    <a:pt x="7724" y="22161"/>
                  </a:lnTo>
                  <a:lnTo>
                    <a:pt x="4213" y="21897"/>
                  </a:lnTo>
                  <a:lnTo>
                    <a:pt x="264" y="20449"/>
                  </a:lnTo>
                  <a:lnTo>
                    <a:pt x="176" y="20405"/>
                  </a:lnTo>
                  <a:lnTo>
                    <a:pt x="89" y="20449"/>
                  </a:lnTo>
                  <a:lnTo>
                    <a:pt x="45" y="20493"/>
                  </a:lnTo>
                  <a:lnTo>
                    <a:pt x="1" y="20537"/>
                  </a:lnTo>
                  <a:lnTo>
                    <a:pt x="1" y="20581"/>
                  </a:lnTo>
                  <a:lnTo>
                    <a:pt x="45" y="20669"/>
                  </a:lnTo>
                  <a:lnTo>
                    <a:pt x="45" y="20712"/>
                  </a:lnTo>
                  <a:lnTo>
                    <a:pt x="132" y="20756"/>
                  </a:lnTo>
                  <a:lnTo>
                    <a:pt x="4126" y="22204"/>
                  </a:lnTo>
                  <a:lnTo>
                    <a:pt x="4169" y="22248"/>
                  </a:lnTo>
                  <a:lnTo>
                    <a:pt x="7680" y="22512"/>
                  </a:lnTo>
                  <a:lnTo>
                    <a:pt x="10752" y="23082"/>
                  </a:lnTo>
                  <a:lnTo>
                    <a:pt x="15008" y="24047"/>
                  </a:lnTo>
                  <a:lnTo>
                    <a:pt x="19264" y="24881"/>
                  </a:lnTo>
                  <a:lnTo>
                    <a:pt x="19308" y="24881"/>
                  </a:lnTo>
                  <a:lnTo>
                    <a:pt x="21195" y="24969"/>
                  </a:lnTo>
                  <a:lnTo>
                    <a:pt x="21239" y="24969"/>
                  </a:lnTo>
                  <a:lnTo>
                    <a:pt x="21985" y="24793"/>
                  </a:lnTo>
                  <a:lnTo>
                    <a:pt x="22029" y="24749"/>
                  </a:lnTo>
                  <a:lnTo>
                    <a:pt x="22731" y="24091"/>
                  </a:lnTo>
                  <a:lnTo>
                    <a:pt x="22775" y="24091"/>
                  </a:lnTo>
                  <a:lnTo>
                    <a:pt x="24135" y="21897"/>
                  </a:lnTo>
                  <a:lnTo>
                    <a:pt x="25671" y="19308"/>
                  </a:lnTo>
                  <a:lnTo>
                    <a:pt x="27294" y="15930"/>
                  </a:lnTo>
                  <a:lnTo>
                    <a:pt x="29006" y="10796"/>
                  </a:lnTo>
                  <a:lnTo>
                    <a:pt x="30542" y="10357"/>
                  </a:lnTo>
                  <a:lnTo>
                    <a:pt x="32648" y="9962"/>
                  </a:lnTo>
                  <a:lnTo>
                    <a:pt x="36334" y="9391"/>
                  </a:lnTo>
                  <a:lnTo>
                    <a:pt x="40546" y="8689"/>
                  </a:lnTo>
                  <a:lnTo>
                    <a:pt x="47348" y="7592"/>
                  </a:lnTo>
                  <a:lnTo>
                    <a:pt x="47392" y="7592"/>
                  </a:lnTo>
                  <a:lnTo>
                    <a:pt x="49805" y="6583"/>
                  </a:lnTo>
                  <a:lnTo>
                    <a:pt x="53403" y="5179"/>
                  </a:lnTo>
                  <a:lnTo>
                    <a:pt x="55422" y="4696"/>
                  </a:lnTo>
                  <a:lnTo>
                    <a:pt x="58888" y="4696"/>
                  </a:lnTo>
                  <a:lnTo>
                    <a:pt x="61697" y="3994"/>
                  </a:lnTo>
                  <a:lnTo>
                    <a:pt x="61741" y="3994"/>
                  </a:lnTo>
                  <a:lnTo>
                    <a:pt x="63715" y="3160"/>
                  </a:lnTo>
                  <a:lnTo>
                    <a:pt x="68498" y="835"/>
                  </a:lnTo>
                  <a:lnTo>
                    <a:pt x="70341" y="352"/>
                  </a:lnTo>
                  <a:lnTo>
                    <a:pt x="70780" y="440"/>
                  </a:lnTo>
                  <a:lnTo>
                    <a:pt x="70956" y="659"/>
                  </a:lnTo>
                  <a:lnTo>
                    <a:pt x="70999" y="1712"/>
                  </a:lnTo>
                  <a:lnTo>
                    <a:pt x="70868" y="5003"/>
                  </a:lnTo>
                  <a:lnTo>
                    <a:pt x="70692" y="11059"/>
                  </a:lnTo>
                  <a:lnTo>
                    <a:pt x="70692" y="11147"/>
                  </a:lnTo>
                  <a:lnTo>
                    <a:pt x="70736" y="11190"/>
                  </a:lnTo>
                  <a:lnTo>
                    <a:pt x="70780" y="11234"/>
                  </a:lnTo>
                  <a:lnTo>
                    <a:pt x="70868" y="11278"/>
                  </a:lnTo>
                  <a:lnTo>
                    <a:pt x="70912" y="11234"/>
                  </a:lnTo>
                  <a:lnTo>
                    <a:pt x="70999" y="11234"/>
                  </a:lnTo>
                  <a:lnTo>
                    <a:pt x="70999" y="11147"/>
                  </a:lnTo>
                  <a:lnTo>
                    <a:pt x="71043" y="11103"/>
                  </a:lnTo>
                  <a:lnTo>
                    <a:pt x="71219" y="5003"/>
                  </a:lnTo>
                  <a:lnTo>
                    <a:pt x="71351" y="1712"/>
                  </a:lnTo>
                  <a:lnTo>
                    <a:pt x="71351" y="1668"/>
                  </a:lnTo>
                  <a:lnTo>
                    <a:pt x="71263" y="571"/>
                  </a:lnTo>
                  <a:lnTo>
                    <a:pt x="71263" y="484"/>
                  </a:lnTo>
                  <a:lnTo>
                    <a:pt x="70999" y="177"/>
                  </a:lnTo>
                  <a:lnTo>
                    <a:pt x="70912" y="89"/>
                  </a:lnTo>
                  <a:lnTo>
                    <a:pt x="7038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24" name="Google Shape;17524;p489"/>
            <p:cNvSpPr/>
            <p:nvPr/>
          </p:nvSpPr>
          <p:spPr>
            <a:xfrm>
              <a:off x="3359125" y="762750"/>
              <a:ext cx="284150" cy="616550"/>
            </a:xfrm>
            <a:custGeom>
              <a:avLst/>
              <a:gdLst/>
              <a:ahLst/>
              <a:cxnLst/>
              <a:rect l="l" t="t" r="r" b="b"/>
              <a:pathLst>
                <a:path w="11366" h="24662" extrusionOk="0">
                  <a:moveTo>
                    <a:pt x="11146" y="1"/>
                  </a:moveTo>
                  <a:lnTo>
                    <a:pt x="11102" y="44"/>
                  </a:lnTo>
                  <a:lnTo>
                    <a:pt x="11058" y="88"/>
                  </a:lnTo>
                  <a:lnTo>
                    <a:pt x="9478" y="3292"/>
                  </a:lnTo>
                  <a:lnTo>
                    <a:pt x="9347" y="3599"/>
                  </a:lnTo>
                  <a:lnTo>
                    <a:pt x="7811" y="6144"/>
                  </a:lnTo>
                  <a:lnTo>
                    <a:pt x="7811" y="6188"/>
                  </a:lnTo>
                  <a:lnTo>
                    <a:pt x="6977" y="7987"/>
                  </a:lnTo>
                  <a:lnTo>
                    <a:pt x="6143" y="10400"/>
                  </a:lnTo>
                  <a:lnTo>
                    <a:pt x="6056" y="10620"/>
                  </a:lnTo>
                  <a:lnTo>
                    <a:pt x="4344" y="15841"/>
                  </a:lnTo>
                  <a:lnTo>
                    <a:pt x="2501" y="20888"/>
                  </a:lnTo>
                  <a:lnTo>
                    <a:pt x="1273" y="23564"/>
                  </a:lnTo>
                  <a:lnTo>
                    <a:pt x="88" y="24310"/>
                  </a:lnTo>
                  <a:lnTo>
                    <a:pt x="0" y="24398"/>
                  </a:lnTo>
                  <a:lnTo>
                    <a:pt x="0" y="24442"/>
                  </a:lnTo>
                  <a:lnTo>
                    <a:pt x="0" y="24486"/>
                  </a:lnTo>
                  <a:lnTo>
                    <a:pt x="0" y="24574"/>
                  </a:lnTo>
                  <a:lnTo>
                    <a:pt x="88" y="24617"/>
                  </a:lnTo>
                  <a:lnTo>
                    <a:pt x="176" y="24661"/>
                  </a:lnTo>
                  <a:lnTo>
                    <a:pt x="263" y="24617"/>
                  </a:lnTo>
                  <a:lnTo>
                    <a:pt x="1492" y="23828"/>
                  </a:lnTo>
                  <a:lnTo>
                    <a:pt x="1580" y="23784"/>
                  </a:lnTo>
                  <a:lnTo>
                    <a:pt x="2808" y="21019"/>
                  </a:lnTo>
                  <a:lnTo>
                    <a:pt x="4695" y="15973"/>
                  </a:lnTo>
                  <a:lnTo>
                    <a:pt x="6363" y="10751"/>
                  </a:lnTo>
                  <a:lnTo>
                    <a:pt x="6451" y="10532"/>
                  </a:lnTo>
                  <a:lnTo>
                    <a:pt x="7284" y="8118"/>
                  </a:lnTo>
                  <a:lnTo>
                    <a:pt x="8118" y="6319"/>
                  </a:lnTo>
                  <a:lnTo>
                    <a:pt x="9654" y="3774"/>
                  </a:lnTo>
                  <a:lnTo>
                    <a:pt x="9654" y="3730"/>
                  </a:lnTo>
                  <a:lnTo>
                    <a:pt x="9785" y="3423"/>
                  </a:lnTo>
                  <a:lnTo>
                    <a:pt x="11365" y="264"/>
                  </a:lnTo>
                  <a:lnTo>
                    <a:pt x="11365" y="176"/>
                  </a:lnTo>
                  <a:lnTo>
                    <a:pt x="11365" y="132"/>
                  </a:lnTo>
                  <a:lnTo>
                    <a:pt x="11321" y="44"/>
                  </a:lnTo>
                  <a:lnTo>
                    <a:pt x="1127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25" name="Google Shape;17525;p489"/>
            <p:cNvSpPr/>
            <p:nvPr/>
          </p:nvSpPr>
          <p:spPr>
            <a:xfrm>
              <a:off x="4291575" y="2578300"/>
              <a:ext cx="465150" cy="155800"/>
            </a:xfrm>
            <a:custGeom>
              <a:avLst/>
              <a:gdLst/>
              <a:ahLst/>
              <a:cxnLst/>
              <a:rect l="l" t="t" r="r" b="b"/>
              <a:pathLst>
                <a:path w="18606" h="6232" extrusionOk="0">
                  <a:moveTo>
                    <a:pt x="18255" y="0"/>
                  </a:moveTo>
                  <a:lnTo>
                    <a:pt x="14613" y="571"/>
                  </a:lnTo>
                  <a:lnTo>
                    <a:pt x="6758" y="1405"/>
                  </a:lnTo>
                  <a:lnTo>
                    <a:pt x="3555" y="1624"/>
                  </a:lnTo>
                  <a:lnTo>
                    <a:pt x="3511" y="1624"/>
                  </a:lnTo>
                  <a:lnTo>
                    <a:pt x="2633" y="1975"/>
                  </a:lnTo>
                  <a:lnTo>
                    <a:pt x="2546" y="1975"/>
                  </a:lnTo>
                  <a:lnTo>
                    <a:pt x="2063" y="2458"/>
                  </a:lnTo>
                  <a:lnTo>
                    <a:pt x="2019" y="2502"/>
                  </a:lnTo>
                  <a:lnTo>
                    <a:pt x="44" y="5968"/>
                  </a:lnTo>
                  <a:lnTo>
                    <a:pt x="1" y="6056"/>
                  </a:lnTo>
                  <a:lnTo>
                    <a:pt x="1" y="6100"/>
                  </a:lnTo>
                  <a:lnTo>
                    <a:pt x="44" y="6188"/>
                  </a:lnTo>
                  <a:lnTo>
                    <a:pt x="88" y="6231"/>
                  </a:lnTo>
                  <a:lnTo>
                    <a:pt x="264" y="6231"/>
                  </a:lnTo>
                  <a:lnTo>
                    <a:pt x="352" y="6144"/>
                  </a:lnTo>
                  <a:lnTo>
                    <a:pt x="2326" y="2677"/>
                  </a:lnTo>
                  <a:lnTo>
                    <a:pt x="2765" y="2282"/>
                  </a:lnTo>
                  <a:lnTo>
                    <a:pt x="3599" y="1975"/>
                  </a:lnTo>
                  <a:lnTo>
                    <a:pt x="6802" y="1756"/>
                  </a:lnTo>
                  <a:lnTo>
                    <a:pt x="14657" y="922"/>
                  </a:lnTo>
                  <a:lnTo>
                    <a:pt x="18167" y="352"/>
                  </a:lnTo>
                  <a:lnTo>
                    <a:pt x="18211" y="439"/>
                  </a:lnTo>
                  <a:lnTo>
                    <a:pt x="16412" y="1273"/>
                  </a:lnTo>
                  <a:lnTo>
                    <a:pt x="16368" y="1317"/>
                  </a:lnTo>
                  <a:lnTo>
                    <a:pt x="16324" y="1405"/>
                  </a:lnTo>
                  <a:lnTo>
                    <a:pt x="16324" y="1449"/>
                  </a:lnTo>
                  <a:lnTo>
                    <a:pt x="16324" y="1536"/>
                  </a:lnTo>
                  <a:lnTo>
                    <a:pt x="16368" y="1580"/>
                  </a:lnTo>
                  <a:lnTo>
                    <a:pt x="16412" y="1624"/>
                  </a:lnTo>
                  <a:lnTo>
                    <a:pt x="16544" y="1624"/>
                  </a:lnTo>
                  <a:lnTo>
                    <a:pt x="18518" y="703"/>
                  </a:lnTo>
                  <a:lnTo>
                    <a:pt x="18606" y="615"/>
                  </a:lnTo>
                  <a:lnTo>
                    <a:pt x="18606" y="483"/>
                  </a:lnTo>
                  <a:lnTo>
                    <a:pt x="18430" y="88"/>
                  </a:lnTo>
                  <a:lnTo>
                    <a:pt x="1834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26" name="Google Shape;17526;p489"/>
            <p:cNvSpPr/>
            <p:nvPr/>
          </p:nvSpPr>
          <p:spPr>
            <a:xfrm>
              <a:off x="3631175" y="2837200"/>
              <a:ext cx="446500" cy="66925"/>
            </a:xfrm>
            <a:custGeom>
              <a:avLst/>
              <a:gdLst/>
              <a:ahLst/>
              <a:cxnLst/>
              <a:rect l="l" t="t" r="r" b="b"/>
              <a:pathLst>
                <a:path w="17860" h="2677" extrusionOk="0">
                  <a:moveTo>
                    <a:pt x="88" y="0"/>
                  </a:move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44" y="263"/>
                  </a:lnTo>
                  <a:lnTo>
                    <a:pt x="88" y="307"/>
                  </a:lnTo>
                  <a:lnTo>
                    <a:pt x="132" y="351"/>
                  </a:lnTo>
                  <a:lnTo>
                    <a:pt x="2940" y="922"/>
                  </a:lnTo>
                  <a:lnTo>
                    <a:pt x="7987" y="1668"/>
                  </a:lnTo>
                  <a:lnTo>
                    <a:pt x="11102" y="2326"/>
                  </a:lnTo>
                  <a:lnTo>
                    <a:pt x="14262" y="2677"/>
                  </a:lnTo>
                  <a:lnTo>
                    <a:pt x="17728" y="2677"/>
                  </a:lnTo>
                  <a:lnTo>
                    <a:pt x="17772" y="2633"/>
                  </a:lnTo>
                  <a:lnTo>
                    <a:pt x="17816" y="2589"/>
                  </a:lnTo>
                  <a:lnTo>
                    <a:pt x="17860" y="2501"/>
                  </a:lnTo>
                  <a:lnTo>
                    <a:pt x="17816" y="2458"/>
                  </a:lnTo>
                  <a:lnTo>
                    <a:pt x="17772" y="2414"/>
                  </a:lnTo>
                  <a:lnTo>
                    <a:pt x="17728" y="2370"/>
                  </a:lnTo>
                  <a:lnTo>
                    <a:pt x="17684" y="2326"/>
                  </a:lnTo>
                  <a:lnTo>
                    <a:pt x="14306" y="2326"/>
                  </a:lnTo>
                  <a:lnTo>
                    <a:pt x="11146" y="1975"/>
                  </a:lnTo>
                  <a:lnTo>
                    <a:pt x="8074" y="1317"/>
                  </a:lnTo>
                  <a:lnTo>
                    <a:pt x="2984" y="615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27" name="Google Shape;17527;p489"/>
            <p:cNvSpPr/>
            <p:nvPr/>
          </p:nvSpPr>
          <p:spPr>
            <a:xfrm>
              <a:off x="3229675" y="767150"/>
              <a:ext cx="275375" cy="654925"/>
            </a:xfrm>
            <a:custGeom>
              <a:avLst/>
              <a:gdLst/>
              <a:ahLst/>
              <a:cxnLst/>
              <a:rect l="l" t="t" r="r" b="b"/>
              <a:pathLst>
                <a:path w="11015" h="26197" extrusionOk="0">
                  <a:moveTo>
                    <a:pt x="10795" y="0"/>
                  </a:moveTo>
                  <a:lnTo>
                    <a:pt x="10707" y="44"/>
                  </a:lnTo>
                  <a:lnTo>
                    <a:pt x="9259" y="1536"/>
                  </a:lnTo>
                  <a:lnTo>
                    <a:pt x="9259" y="1580"/>
                  </a:lnTo>
                  <a:lnTo>
                    <a:pt x="7943" y="4564"/>
                  </a:lnTo>
                  <a:lnTo>
                    <a:pt x="7197" y="6319"/>
                  </a:lnTo>
                  <a:lnTo>
                    <a:pt x="5968" y="10180"/>
                  </a:lnTo>
                  <a:lnTo>
                    <a:pt x="4695" y="13384"/>
                  </a:lnTo>
                  <a:lnTo>
                    <a:pt x="3335" y="16104"/>
                  </a:lnTo>
                  <a:lnTo>
                    <a:pt x="2501" y="18210"/>
                  </a:lnTo>
                  <a:lnTo>
                    <a:pt x="1404" y="21896"/>
                  </a:lnTo>
                  <a:lnTo>
                    <a:pt x="0" y="25977"/>
                  </a:lnTo>
                  <a:lnTo>
                    <a:pt x="0" y="26065"/>
                  </a:lnTo>
                  <a:lnTo>
                    <a:pt x="0" y="26109"/>
                  </a:lnTo>
                  <a:lnTo>
                    <a:pt x="44" y="26153"/>
                  </a:lnTo>
                  <a:lnTo>
                    <a:pt x="88" y="26197"/>
                  </a:lnTo>
                  <a:lnTo>
                    <a:pt x="263" y="26197"/>
                  </a:lnTo>
                  <a:lnTo>
                    <a:pt x="307" y="26109"/>
                  </a:lnTo>
                  <a:lnTo>
                    <a:pt x="1755" y="21984"/>
                  </a:lnTo>
                  <a:lnTo>
                    <a:pt x="2852" y="18298"/>
                  </a:lnTo>
                  <a:lnTo>
                    <a:pt x="3642" y="16236"/>
                  </a:lnTo>
                  <a:lnTo>
                    <a:pt x="5046" y="13515"/>
                  </a:lnTo>
                  <a:lnTo>
                    <a:pt x="6143" y="10663"/>
                  </a:lnTo>
                  <a:lnTo>
                    <a:pt x="6275" y="10312"/>
                  </a:lnTo>
                  <a:lnTo>
                    <a:pt x="7548" y="6450"/>
                  </a:lnTo>
                  <a:lnTo>
                    <a:pt x="7548" y="6407"/>
                  </a:lnTo>
                  <a:lnTo>
                    <a:pt x="8294" y="4651"/>
                  </a:lnTo>
                  <a:lnTo>
                    <a:pt x="9566" y="1755"/>
                  </a:lnTo>
                  <a:lnTo>
                    <a:pt x="10970" y="307"/>
                  </a:lnTo>
                  <a:lnTo>
                    <a:pt x="11014" y="219"/>
                  </a:lnTo>
                  <a:lnTo>
                    <a:pt x="11014" y="176"/>
                  </a:lnTo>
                  <a:lnTo>
                    <a:pt x="11014" y="88"/>
                  </a:lnTo>
                  <a:lnTo>
                    <a:pt x="10970" y="44"/>
                  </a:lnTo>
                  <a:lnTo>
                    <a:pt x="1092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28" name="Google Shape;17528;p489"/>
            <p:cNvSpPr/>
            <p:nvPr/>
          </p:nvSpPr>
          <p:spPr>
            <a:xfrm>
              <a:off x="4717225" y="1245425"/>
              <a:ext cx="38425" cy="278675"/>
            </a:xfrm>
            <a:custGeom>
              <a:avLst/>
              <a:gdLst/>
              <a:ahLst/>
              <a:cxnLst/>
              <a:rect l="l" t="t" r="r" b="b"/>
              <a:pathLst>
                <a:path w="1537" h="11147" extrusionOk="0">
                  <a:moveTo>
                    <a:pt x="1317" y="1"/>
                  </a:moveTo>
                  <a:lnTo>
                    <a:pt x="1273" y="45"/>
                  </a:lnTo>
                  <a:lnTo>
                    <a:pt x="1229" y="89"/>
                  </a:lnTo>
                  <a:lnTo>
                    <a:pt x="1185" y="133"/>
                  </a:lnTo>
                  <a:lnTo>
                    <a:pt x="483" y="4126"/>
                  </a:lnTo>
                  <a:lnTo>
                    <a:pt x="0" y="7066"/>
                  </a:lnTo>
                  <a:lnTo>
                    <a:pt x="0" y="7109"/>
                  </a:lnTo>
                  <a:lnTo>
                    <a:pt x="132" y="8470"/>
                  </a:lnTo>
                  <a:lnTo>
                    <a:pt x="132" y="8514"/>
                  </a:lnTo>
                  <a:lnTo>
                    <a:pt x="878" y="10839"/>
                  </a:lnTo>
                  <a:lnTo>
                    <a:pt x="878" y="10971"/>
                  </a:lnTo>
                  <a:lnTo>
                    <a:pt x="878" y="11015"/>
                  </a:lnTo>
                  <a:lnTo>
                    <a:pt x="922" y="11103"/>
                  </a:lnTo>
                  <a:lnTo>
                    <a:pt x="1009" y="11146"/>
                  </a:lnTo>
                  <a:lnTo>
                    <a:pt x="1053" y="11146"/>
                  </a:lnTo>
                  <a:lnTo>
                    <a:pt x="1185" y="11103"/>
                  </a:lnTo>
                  <a:lnTo>
                    <a:pt x="1229" y="11059"/>
                  </a:lnTo>
                  <a:lnTo>
                    <a:pt x="1229" y="10971"/>
                  </a:lnTo>
                  <a:lnTo>
                    <a:pt x="1229" y="10795"/>
                  </a:lnTo>
                  <a:lnTo>
                    <a:pt x="1229" y="10752"/>
                  </a:lnTo>
                  <a:lnTo>
                    <a:pt x="483" y="8426"/>
                  </a:lnTo>
                  <a:lnTo>
                    <a:pt x="351" y="7109"/>
                  </a:lnTo>
                  <a:lnTo>
                    <a:pt x="834" y="4170"/>
                  </a:lnTo>
                  <a:lnTo>
                    <a:pt x="1536" y="220"/>
                  </a:lnTo>
                  <a:lnTo>
                    <a:pt x="1536" y="133"/>
                  </a:lnTo>
                  <a:lnTo>
                    <a:pt x="1492" y="89"/>
                  </a:lnTo>
                  <a:lnTo>
                    <a:pt x="1448" y="45"/>
                  </a:lnTo>
                  <a:lnTo>
                    <a:pt x="140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29" name="Google Shape;17529;p489"/>
            <p:cNvSpPr/>
            <p:nvPr/>
          </p:nvSpPr>
          <p:spPr>
            <a:xfrm>
              <a:off x="4744650" y="1146700"/>
              <a:ext cx="39500" cy="377400"/>
            </a:xfrm>
            <a:custGeom>
              <a:avLst/>
              <a:gdLst/>
              <a:ahLst/>
              <a:cxnLst/>
              <a:rect l="l" t="t" r="r" b="b"/>
              <a:pathLst>
                <a:path w="1580" h="15096" extrusionOk="0">
                  <a:moveTo>
                    <a:pt x="483" y="1"/>
                  </a:moveTo>
                  <a:lnTo>
                    <a:pt x="395" y="45"/>
                  </a:lnTo>
                  <a:lnTo>
                    <a:pt x="351" y="45"/>
                  </a:lnTo>
                  <a:lnTo>
                    <a:pt x="307" y="132"/>
                  </a:lnTo>
                  <a:lnTo>
                    <a:pt x="264" y="176"/>
                  </a:lnTo>
                  <a:lnTo>
                    <a:pt x="307" y="264"/>
                  </a:lnTo>
                  <a:lnTo>
                    <a:pt x="1185" y="3204"/>
                  </a:lnTo>
                  <a:lnTo>
                    <a:pt x="1229" y="5091"/>
                  </a:lnTo>
                  <a:lnTo>
                    <a:pt x="439" y="8075"/>
                  </a:lnTo>
                  <a:lnTo>
                    <a:pt x="0" y="10707"/>
                  </a:lnTo>
                  <a:lnTo>
                    <a:pt x="0" y="10751"/>
                  </a:lnTo>
                  <a:lnTo>
                    <a:pt x="88" y="11892"/>
                  </a:lnTo>
                  <a:lnTo>
                    <a:pt x="88" y="11936"/>
                  </a:lnTo>
                  <a:lnTo>
                    <a:pt x="615" y="13647"/>
                  </a:lnTo>
                  <a:lnTo>
                    <a:pt x="439" y="14876"/>
                  </a:lnTo>
                  <a:lnTo>
                    <a:pt x="439" y="14964"/>
                  </a:lnTo>
                  <a:lnTo>
                    <a:pt x="483" y="15008"/>
                  </a:lnTo>
                  <a:lnTo>
                    <a:pt x="527" y="15052"/>
                  </a:lnTo>
                  <a:lnTo>
                    <a:pt x="615" y="15095"/>
                  </a:lnTo>
                  <a:lnTo>
                    <a:pt x="746" y="15052"/>
                  </a:lnTo>
                  <a:lnTo>
                    <a:pt x="790" y="14920"/>
                  </a:lnTo>
                  <a:lnTo>
                    <a:pt x="966" y="13647"/>
                  </a:lnTo>
                  <a:lnTo>
                    <a:pt x="966" y="13560"/>
                  </a:lnTo>
                  <a:lnTo>
                    <a:pt x="439" y="11848"/>
                  </a:lnTo>
                  <a:lnTo>
                    <a:pt x="351" y="10751"/>
                  </a:lnTo>
                  <a:lnTo>
                    <a:pt x="790" y="8162"/>
                  </a:lnTo>
                  <a:lnTo>
                    <a:pt x="1580" y="5135"/>
                  </a:lnTo>
                  <a:lnTo>
                    <a:pt x="1580" y="5091"/>
                  </a:lnTo>
                  <a:lnTo>
                    <a:pt x="1536" y="3160"/>
                  </a:lnTo>
                  <a:lnTo>
                    <a:pt x="1536" y="3116"/>
                  </a:lnTo>
                  <a:lnTo>
                    <a:pt x="615" y="132"/>
                  </a:lnTo>
                  <a:lnTo>
                    <a:pt x="571" y="88"/>
                  </a:lnTo>
                  <a:lnTo>
                    <a:pt x="527" y="45"/>
                  </a:lnTo>
                  <a:lnTo>
                    <a:pt x="48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30" name="Google Shape;17530;p489"/>
            <p:cNvSpPr/>
            <p:nvPr/>
          </p:nvSpPr>
          <p:spPr>
            <a:xfrm>
              <a:off x="4788525" y="1242150"/>
              <a:ext cx="43900" cy="303900"/>
            </a:xfrm>
            <a:custGeom>
              <a:avLst/>
              <a:gdLst/>
              <a:ahLst/>
              <a:cxnLst/>
              <a:rect l="l" t="t" r="r" b="b"/>
              <a:pathLst>
                <a:path w="1756" h="12156" extrusionOk="0">
                  <a:moveTo>
                    <a:pt x="1229" y="0"/>
                  </a:moveTo>
                  <a:lnTo>
                    <a:pt x="1141" y="44"/>
                  </a:lnTo>
                  <a:lnTo>
                    <a:pt x="1097" y="88"/>
                  </a:lnTo>
                  <a:lnTo>
                    <a:pt x="1054" y="132"/>
                  </a:lnTo>
                  <a:lnTo>
                    <a:pt x="1054" y="220"/>
                  </a:lnTo>
                  <a:lnTo>
                    <a:pt x="1405" y="2106"/>
                  </a:lnTo>
                  <a:lnTo>
                    <a:pt x="790" y="4388"/>
                  </a:lnTo>
                  <a:lnTo>
                    <a:pt x="483" y="6231"/>
                  </a:lnTo>
                  <a:lnTo>
                    <a:pt x="483" y="6275"/>
                  </a:lnTo>
                  <a:lnTo>
                    <a:pt x="878" y="8996"/>
                  </a:lnTo>
                  <a:lnTo>
                    <a:pt x="308" y="11277"/>
                  </a:lnTo>
                  <a:lnTo>
                    <a:pt x="0" y="11892"/>
                  </a:lnTo>
                  <a:lnTo>
                    <a:pt x="0" y="11980"/>
                  </a:lnTo>
                  <a:lnTo>
                    <a:pt x="0" y="12067"/>
                  </a:lnTo>
                  <a:lnTo>
                    <a:pt x="44" y="12111"/>
                  </a:lnTo>
                  <a:lnTo>
                    <a:pt x="88" y="12155"/>
                  </a:lnTo>
                  <a:lnTo>
                    <a:pt x="264" y="12155"/>
                  </a:lnTo>
                  <a:lnTo>
                    <a:pt x="351" y="12067"/>
                  </a:lnTo>
                  <a:lnTo>
                    <a:pt x="659" y="11409"/>
                  </a:lnTo>
                  <a:lnTo>
                    <a:pt x="659" y="11365"/>
                  </a:lnTo>
                  <a:lnTo>
                    <a:pt x="1229" y="9040"/>
                  </a:lnTo>
                  <a:lnTo>
                    <a:pt x="1229" y="8952"/>
                  </a:lnTo>
                  <a:lnTo>
                    <a:pt x="834" y="6231"/>
                  </a:lnTo>
                  <a:lnTo>
                    <a:pt x="1141" y="4432"/>
                  </a:lnTo>
                  <a:lnTo>
                    <a:pt x="1756" y="2150"/>
                  </a:lnTo>
                  <a:lnTo>
                    <a:pt x="1756" y="2063"/>
                  </a:lnTo>
                  <a:lnTo>
                    <a:pt x="1405" y="132"/>
                  </a:lnTo>
                  <a:lnTo>
                    <a:pt x="1405" y="88"/>
                  </a:lnTo>
                  <a:lnTo>
                    <a:pt x="1361" y="44"/>
                  </a:lnTo>
                  <a:lnTo>
                    <a:pt x="127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31" name="Google Shape;17531;p489"/>
            <p:cNvSpPr/>
            <p:nvPr/>
          </p:nvSpPr>
          <p:spPr>
            <a:xfrm>
              <a:off x="4784125" y="1313450"/>
              <a:ext cx="79025" cy="276475"/>
            </a:xfrm>
            <a:custGeom>
              <a:avLst/>
              <a:gdLst/>
              <a:ahLst/>
              <a:cxnLst/>
              <a:rect l="l" t="t" r="r" b="b"/>
              <a:pathLst>
                <a:path w="3161" h="11059" extrusionOk="0">
                  <a:moveTo>
                    <a:pt x="2897" y="0"/>
                  </a:moveTo>
                  <a:lnTo>
                    <a:pt x="2853" y="44"/>
                  </a:lnTo>
                  <a:lnTo>
                    <a:pt x="2809" y="132"/>
                  </a:lnTo>
                  <a:lnTo>
                    <a:pt x="1976" y="2809"/>
                  </a:lnTo>
                  <a:lnTo>
                    <a:pt x="1624" y="4301"/>
                  </a:lnTo>
                  <a:lnTo>
                    <a:pt x="1624" y="4345"/>
                  </a:lnTo>
                  <a:lnTo>
                    <a:pt x="1712" y="6758"/>
                  </a:lnTo>
                  <a:lnTo>
                    <a:pt x="1098" y="8513"/>
                  </a:lnTo>
                  <a:lnTo>
                    <a:pt x="45" y="10795"/>
                  </a:lnTo>
                  <a:lnTo>
                    <a:pt x="1" y="10883"/>
                  </a:lnTo>
                  <a:lnTo>
                    <a:pt x="45" y="10927"/>
                  </a:lnTo>
                  <a:lnTo>
                    <a:pt x="45" y="11014"/>
                  </a:lnTo>
                  <a:lnTo>
                    <a:pt x="133" y="11058"/>
                  </a:lnTo>
                  <a:lnTo>
                    <a:pt x="176" y="11058"/>
                  </a:lnTo>
                  <a:lnTo>
                    <a:pt x="308" y="11014"/>
                  </a:lnTo>
                  <a:lnTo>
                    <a:pt x="352" y="10971"/>
                  </a:lnTo>
                  <a:lnTo>
                    <a:pt x="1449" y="8645"/>
                  </a:lnTo>
                  <a:lnTo>
                    <a:pt x="2063" y="6846"/>
                  </a:lnTo>
                  <a:lnTo>
                    <a:pt x="2063" y="6758"/>
                  </a:lnTo>
                  <a:lnTo>
                    <a:pt x="1976" y="4388"/>
                  </a:lnTo>
                  <a:lnTo>
                    <a:pt x="2327" y="2897"/>
                  </a:lnTo>
                  <a:lnTo>
                    <a:pt x="3160" y="220"/>
                  </a:lnTo>
                  <a:lnTo>
                    <a:pt x="3160" y="132"/>
                  </a:lnTo>
                  <a:lnTo>
                    <a:pt x="3160" y="88"/>
                  </a:lnTo>
                  <a:lnTo>
                    <a:pt x="3116" y="44"/>
                  </a:lnTo>
                  <a:lnTo>
                    <a:pt x="302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32" name="Google Shape;17532;p489"/>
            <p:cNvSpPr/>
            <p:nvPr/>
          </p:nvSpPr>
          <p:spPr>
            <a:xfrm>
              <a:off x="4800600" y="1323325"/>
              <a:ext cx="74600" cy="277575"/>
            </a:xfrm>
            <a:custGeom>
              <a:avLst/>
              <a:gdLst/>
              <a:ahLst/>
              <a:cxnLst/>
              <a:rect l="l" t="t" r="r" b="b"/>
              <a:pathLst>
                <a:path w="2984" h="11103" extrusionOk="0">
                  <a:moveTo>
                    <a:pt x="2721" y="0"/>
                  </a:moveTo>
                  <a:lnTo>
                    <a:pt x="2677" y="44"/>
                  </a:lnTo>
                  <a:lnTo>
                    <a:pt x="2677" y="132"/>
                  </a:lnTo>
                  <a:lnTo>
                    <a:pt x="2238" y="1756"/>
                  </a:lnTo>
                  <a:lnTo>
                    <a:pt x="2238" y="1799"/>
                  </a:lnTo>
                  <a:lnTo>
                    <a:pt x="2282" y="4388"/>
                  </a:lnTo>
                  <a:lnTo>
                    <a:pt x="1536" y="7285"/>
                  </a:lnTo>
                  <a:lnTo>
                    <a:pt x="44" y="10839"/>
                  </a:lnTo>
                  <a:lnTo>
                    <a:pt x="0" y="10927"/>
                  </a:lnTo>
                  <a:lnTo>
                    <a:pt x="44" y="10970"/>
                  </a:lnTo>
                  <a:lnTo>
                    <a:pt x="88" y="11014"/>
                  </a:lnTo>
                  <a:lnTo>
                    <a:pt x="132" y="11058"/>
                  </a:lnTo>
                  <a:lnTo>
                    <a:pt x="176" y="11102"/>
                  </a:lnTo>
                  <a:lnTo>
                    <a:pt x="307" y="11058"/>
                  </a:lnTo>
                  <a:lnTo>
                    <a:pt x="351" y="10970"/>
                  </a:lnTo>
                  <a:lnTo>
                    <a:pt x="1843" y="7372"/>
                  </a:lnTo>
                  <a:lnTo>
                    <a:pt x="1887" y="7372"/>
                  </a:lnTo>
                  <a:lnTo>
                    <a:pt x="2633" y="4432"/>
                  </a:lnTo>
                  <a:lnTo>
                    <a:pt x="2633" y="4388"/>
                  </a:lnTo>
                  <a:lnTo>
                    <a:pt x="2589" y="1843"/>
                  </a:lnTo>
                  <a:lnTo>
                    <a:pt x="2984" y="220"/>
                  </a:lnTo>
                  <a:lnTo>
                    <a:pt x="2984" y="132"/>
                  </a:lnTo>
                  <a:lnTo>
                    <a:pt x="2984" y="88"/>
                  </a:lnTo>
                  <a:lnTo>
                    <a:pt x="294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33" name="Google Shape;17533;p489"/>
            <p:cNvSpPr/>
            <p:nvPr/>
          </p:nvSpPr>
          <p:spPr>
            <a:xfrm>
              <a:off x="4826925" y="1334300"/>
              <a:ext cx="77900" cy="245750"/>
            </a:xfrm>
            <a:custGeom>
              <a:avLst/>
              <a:gdLst/>
              <a:ahLst/>
              <a:cxnLst/>
              <a:rect l="l" t="t" r="r" b="b"/>
              <a:pathLst>
                <a:path w="3116" h="9830" extrusionOk="0">
                  <a:moveTo>
                    <a:pt x="2896" y="0"/>
                  </a:moveTo>
                  <a:lnTo>
                    <a:pt x="2809" y="44"/>
                  </a:lnTo>
                  <a:lnTo>
                    <a:pt x="2765" y="88"/>
                  </a:lnTo>
                  <a:lnTo>
                    <a:pt x="2765" y="132"/>
                  </a:lnTo>
                  <a:lnTo>
                    <a:pt x="2019" y="4037"/>
                  </a:lnTo>
                  <a:lnTo>
                    <a:pt x="1097" y="7416"/>
                  </a:lnTo>
                  <a:lnTo>
                    <a:pt x="44" y="9522"/>
                  </a:lnTo>
                  <a:lnTo>
                    <a:pt x="0" y="9610"/>
                  </a:lnTo>
                  <a:lnTo>
                    <a:pt x="0" y="9654"/>
                  </a:lnTo>
                  <a:lnTo>
                    <a:pt x="0" y="9742"/>
                  </a:lnTo>
                  <a:lnTo>
                    <a:pt x="44" y="9785"/>
                  </a:lnTo>
                  <a:lnTo>
                    <a:pt x="176" y="9829"/>
                  </a:lnTo>
                  <a:lnTo>
                    <a:pt x="264" y="9785"/>
                  </a:lnTo>
                  <a:lnTo>
                    <a:pt x="307" y="9742"/>
                  </a:lnTo>
                  <a:lnTo>
                    <a:pt x="351" y="9698"/>
                  </a:lnTo>
                  <a:lnTo>
                    <a:pt x="1404" y="7548"/>
                  </a:lnTo>
                  <a:lnTo>
                    <a:pt x="2370" y="4125"/>
                  </a:lnTo>
                  <a:lnTo>
                    <a:pt x="3116" y="220"/>
                  </a:lnTo>
                  <a:lnTo>
                    <a:pt x="3116" y="132"/>
                  </a:lnTo>
                  <a:lnTo>
                    <a:pt x="3072" y="88"/>
                  </a:lnTo>
                  <a:lnTo>
                    <a:pt x="3028" y="44"/>
                  </a:lnTo>
                  <a:lnTo>
                    <a:pt x="294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34" name="Google Shape;17534;p489"/>
            <p:cNvSpPr/>
            <p:nvPr/>
          </p:nvSpPr>
          <p:spPr>
            <a:xfrm>
              <a:off x="4873000" y="1356225"/>
              <a:ext cx="89975" cy="206275"/>
            </a:xfrm>
            <a:custGeom>
              <a:avLst/>
              <a:gdLst/>
              <a:ahLst/>
              <a:cxnLst/>
              <a:rect l="l" t="t" r="r" b="b"/>
              <a:pathLst>
                <a:path w="3599" h="8251" extrusionOk="0">
                  <a:moveTo>
                    <a:pt x="3423" y="1"/>
                  </a:moveTo>
                  <a:lnTo>
                    <a:pt x="3335" y="45"/>
                  </a:lnTo>
                  <a:lnTo>
                    <a:pt x="3291" y="89"/>
                  </a:lnTo>
                  <a:lnTo>
                    <a:pt x="2326" y="1405"/>
                  </a:lnTo>
                  <a:lnTo>
                    <a:pt x="2326" y="1449"/>
                  </a:lnTo>
                  <a:lnTo>
                    <a:pt x="1361" y="4477"/>
                  </a:lnTo>
                  <a:lnTo>
                    <a:pt x="483" y="7109"/>
                  </a:lnTo>
                  <a:lnTo>
                    <a:pt x="0" y="7987"/>
                  </a:lnTo>
                  <a:lnTo>
                    <a:pt x="0" y="8075"/>
                  </a:lnTo>
                  <a:lnTo>
                    <a:pt x="0" y="8163"/>
                  </a:lnTo>
                  <a:lnTo>
                    <a:pt x="44" y="8206"/>
                  </a:lnTo>
                  <a:lnTo>
                    <a:pt x="88" y="8250"/>
                  </a:lnTo>
                  <a:lnTo>
                    <a:pt x="264" y="8250"/>
                  </a:lnTo>
                  <a:lnTo>
                    <a:pt x="307" y="8163"/>
                  </a:lnTo>
                  <a:lnTo>
                    <a:pt x="834" y="7285"/>
                  </a:lnTo>
                  <a:lnTo>
                    <a:pt x="834" y="7241"/>
                  </a:lnTo>
                  <a:lnTo>
                    <a:pt x="1712" y="4564"/>
                  </a:lnTo>
                  <a:lnTo>
                    <a:pt x="2633" y="1580"/>
                  </a:lnTo>
                  <a:lnTo>
                    <a:pt x="3598" y="308"/>
                  </a:lnTo>
                  <a:lnTo>
                    <a:pt x="3598" y="220"/>
                  </a:lnTo>
                  <a:lnTo>
                    <a:pt x="3598" y="176"/>
                  </a:lnTo>
                  <a:lnTo>
                    <a:pt x="3598" y="89"/>
                  </a:lnTo>
                  <a:lnTo>
                    <a:pt x="3555" y="45"/>
                  </a:lnTo>
                  <a:lnTo>
                    <a:pt x="346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35" name="Google Shape;17535;p489"/>
            <p:cNvSpPr/>
            <p:nvPr/>
          </p:nvSpPr>
          <p:spPr>
            <a:xfrm>
              <a:off x="4878475" y="1401200"/>
              <a:ext cx="130575" cy="183225"/>
            </a:xfrm>
            <a:custGeom>
              <a:avLst/>
              <a:gdLst/>
              <a:ahLst/>
              <a:cxnLst/>
              <a:rect l="l" t="t" r="r" b="b"/>
              <a:pathLst>
                <a:path w="5223" h="7329" extrusionOk="0">
                  <a:moveTo>
                    <a:pt x="5003" y="1"/>
                  </a:moveTo>
                  <a:lnTo>
                    <a:pt x="4915" y="45"/>
                  </a:lnTo>
                  <a:lnTo>
                    <a:pt x="1975" y="3204"/>
                  </a:lnTo>
                  <a:lnTo>
                    <a:pt x="1931" y="3292"/>
                  </a:lnTo>
                  <a:lnTo>
                    <a:pt x="1010" y="5442"/>
                  </a:lnTo>
                  <a:lnTo>
                    <a:pt x="45" y="7066"/>
                  </a:lnTo>
                  <a:lnTo>
                    <a:pt x="1" y="7153"/>
                  </a:lnTo>
                  <a:lnTo>
                    <a:pt x="1" y="7197"/>
                  </a:lnTo>
                  <a:lnTo>
                    <a:pt x="45" y="7285"/>
                  </a:lnTo>
                  <a:lnTo>
                    <a:pt x="88" y="7329"/>
                  </a:lnTo>
                  <a:lnTo>
                    <a:pt x="264" y="7329"/>
                  </a:lnTo>
                  <a:lnTo>
                    <a:pt x="352" y="7241"/>
                  </a:lnTo>
                  <a:lnTo>
                    <a:pt x="1317" y="5618"/>
                  </a:lnTo>
                  <a:lnTo>
                    <a:pt x="2239" y="3424"/>
                  </a:lnTo>
                  <a:lnTo>
                    <a:pt x="5179" y="264"/>
                  </a:lnTo>
                  <a:lnTo>
                    <a:pt x="5222" y="220"/>
                  </a:lnTo>
                  <a:lnTo>
                    <a:pt x="5222" y="133"/>
                  </a:lnTo>
                  <a:lnTo>
                    <a:pt x="5222" y="89"/>
                  </a:lnTo>
                  <a:lnTo>
                    <a:pt x="5179" y="45"/>
                  </a:lnTo>
                  <a:lnTo>
                    <a:pt x="513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36" name="Google Shape;17536;p489"/>
            <p:cNvSpPr/>
            <p:nvPr/>
          </p:nvSpPr>
          <p:spPr>
            <a:xfrm>
              <a:off x="4888350" y="1411075"/>
              <a:ext cx="178850" cy="188725"/>
            </a:xfrm>
            <a:custGeom>
              <a:avLst/>
              <a:gdLst/>
              <a:ahLst/>
              <a:cxnLst/>
              <a:rect l="l" t="t" r="r" b="b"/>
              <a:pathLst>
                <a:path w="7154" h="7549" extrusionOk="0">
                  <a:moveTo>
                    <a:pt x="6934" y="1"/>
                  </a:moveTo>
                  <a:lnTo>
                    <a:pt x="6846" y="45"/>
                  </a:lnTo>
                  <a:lnTo>
                    <a:pt x="5003" y="1493"/>
                  </a:lnTo>
                  <a:lnTo>
                    <a:pt x="4959" y="1537"/>
                  </a:lnTo>
                  <a:lnTo>
                    <a:pt x="2809" y="4345"/>
                  </a:lnTo>
                  <a:lnTo>
                    <a:pt x="2019" y="4915"/>
                  </a:lnTo>
                  <a:lnTo>
                    <a:pt x="1975" y="4959"/>
                  </a:lnTo>
                  <a:lnTo>
                    <a:pt x="44" y="7241"/>
                  </a:lnTo>
                  <a:lnTo>
                    <a:pt x="1" y="7329"/>
                  </a:lnTo>
                  <a:lnTo>
                    <a:pt x="1" y="7373"/>
                  </a:lnTo>
                  <a:lnTo>
                    <a:pt x="1" y="7460"/>
                  </a:lnTo>
                  <a:lnTo>
                    <a:pt x="44" y="7504"/>
                  </a:lnTo>
                  <a:lnTo>
                    <a:pt x="176" y="7548"/>
                  </a:lnTo>
                  <a:lnTo>
                    <a:pt x="220" y="7548"/>
                  </a:lnTo>
                  <a:lnTo>
                    <a:pt x="308" y="7504"/>
                  </a:lnTo>
                  <a:lnTo>
                    <a:pt x="2238" y="5179"/>
                  </a:lnTo>
                  <a:lnTo>
                    <a:pt x="3028" y="4652"/>
                  </a:lnTo>
                  <a:lnTo>
                    <a:pt x="3072" y="4608"/>
                  </a:lnTo>
                  <a:lnTo>
                    <a:pt x="5222" y="1756"/>
                  </a:lnTo>
                  <a:lnTo>
                    <a:pt x="7065" y="308"/>
                  </a:lnTo>
                  <a:lnTo>
                    <a:pt x="7109" y="264"/>
                  </a:lnTo>
                  <a:lnTo>
                    <a:pt x="7153" y="176"/>
                  </a:lnTo>
                  <a:lnTo>
                    <a:pt x="7153" y="132"/>
                  </a:lnTo>
                  <a:lnTo>
                    <a:pt x="7109" y="45"/>
                  </a:lnTo>
                  <a:lnTo>
                    <a:pt x="706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37" name="Google Shape;17537;p489"/>
            <p:cNvSpPr/>
            <p:nvPr/>
          </p:nvSpPr>
          <p:spPr>
            <a:xfrm>
              <a:off x="4890550" y="1412175"/>
              <a:ext cx="208450" cy="215050"/>
            </a:xfrm>
            <a:custGeom>
              <a:avLst/>
              <a:gdLst/>
              <a:ahLst/>
              <a:cxnLst/>
              <a:rect l="l" t="t" r="r" b="b"/>
              <a:pathLst>
                <a:path w="8338" h="8602" extrusionOk="0">
                  <a:moveTo>
                    <a:pt x="8074" y="1"/>
                  </a:moveTo>
                  <a:lnTo>
                    <a:pt x="8030" y="45"/>
                  </a:lnTo>
                  <a:lnTo>
                    <a:pt x="7987" y="132"/>
                  </a:lnTo>
                  <a:lnTo>
                    <a:pt x="7021" y="3774"/>
                  </a:lnTo>
                  <a:lnTo>
                    <a:pt x="5880" y="5179"/>
                  </a:lnTo>
                  <a:lnTo>
                    <a:pt x="4652" y="5705"/>
                  </a:lnTo>
                  <a:lnTo>
                    <a:pt x="571" y="7943"/>
                  </a:lnTo>
                  <a:lnTo>
                    <a:pt x="88" y="8294"/>
                  </a:lnTo>
                  <a:lnTo>
                    <a:pt x="44" y="8338"/>
                  </a:lnTo>
                  <a:lnTo>
                    <a:pt x="0" y="8426"/>
                  </a:lnTo>
                  <a:lnTo>
                    <a:pt x="0" y="8470"/>
                  </a:lnTo>
                  <a:lnTo>
                    <a:pt x="44" y="8557"/>
                  </a:lnTo>
                  <a:lnTo>
                    <a:pt x="132" y="8601"/>
                  </a:lnTo>
                  <a:lnTo>
                    <a:pt x="307" y="8601"/>
                  </a:lnTo>
                  <a:lnTo>
                    <a:pt x="746" y="8250"/>
                  </a:lnTo>
                  <a:lnTo>
                    <a:pt x="4783" y="6056"/>
                  </a:lnTo>
                  <a:lnTo>
                    <a:pt x="6056" y="5486"/>
                  </a:lnTo>
                  <a:lnTo>
                    <a:pt x="6144" y="5442"/>
                  </a:lnTo>
                  <a:lnTo>
                    <a:pt x="7328" y="3950"/>
                  </a:lnTo>
                  <a:lnTo>
                    <a:pt x="7328" y="3906"/>
                  </a:lnTo>
                  <a:lnTo>
                    <a:pt x="8338" y="220"/>
                  </a:lnTo>
                  <a:lnTo>
                    <a:pt x="8338" y="132"/>
                  </a:lnTo>
                  <a:lnTo>
                    <a:pt x="8338" y="88"/>
                  </a:lnTo>
                  <a:lnTo>
                    <a:pt x="8294" y="45"/>
                  </a:lnTo>
                  <a:lnTo>
                    <a:pt x="820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38" name="Google Shape;17538;p489"/>
            <p:cNvSpPr/>
            <p:nvPr/>
          </p:nvSpPr>
          <p:spPr>
            <a:xfrm>
              <a:off x="4878475" y="1464825"/>
              <a:ext cx="342300" cy="254550"/>
            </a:xfrm>
            <a:custGeom>
              <a:avLst/>
              <a:gdLst/>
              <a:ahLst/>
              <a:cxnLst/>
              <a:rect l="l" t="t" r="r" b="b"/>
              <a:pathLst>
                <a:path w="13692" h="10182" extrusionOk="0">
                  <a:moveTo>
                    <a:pt x="13560" y="1"/>
                  </a:moveTo>
                  <a:lnTo>
                    <a:pt x="13472" y="45"/>
                  </a:lnTo>
                  <a:lnTo>
                    <a:pt x="11805" y="571"/>
                  </a:lnTo>
                  <a:lnTo>
                    <a:pt x="11761" y="615"/>
                  </a:lnTo>
                  <a:lnTo>
                    <a:pt x="11410" y="879"/>
                  </a:lnTo>
                  <a:lnTo>
                    <a:pt x="11366" y="966"/>
                  </a:lnTo>
                  <a:lnTo>
                    <a:pt x="10795" y="2195"/>
                  </a:lnTo>
                  <a:lnTo>
                    <a:pt x="8119" y="5223"/>
                  </a:lnTo>
                  <a:lnTo>
                    <a:pt x="6890" y="6276"/>
                  </a:lnTo>
                  <a:lnTo>
                    <a:pt x="5266" y="7285"/>
                  </a:lnTo>
                  <a:lnTo>
                    <a:pt x="1142" y="9172"/>
                  </a:lnTo>
                  <a:lnTo>
                    <a:pt x="1098" y="9172"/>
                  </a:lnTo>
                  <a:lnTo>
                    <a:pt x="88" y="9874"/>
                  </a:lnTo>
                  <a:lnTo>
                    <a:pt x="45" y="9918"/>
                  </a:lnTo>
                  <a:lnTo>
                    <a:pt x="1" y="9962"/>
                  </a:lnTo>
                  <a:lnTo>
                    <a:pt x="1" y="10050"/>
                  </a:lnTo>
                  <a:lnTo>
                    <a:pt x="45" y="10093"/>
                  </a:lnTo>
                  <a:lnTo>
                    <a:pt x="88" y="10137"/>
                  </a:lnTo>
                  <a:lnTo>
                    <a:pt x="176" y="10181"/>
                  </a:lnTo>
                  <a:lnTo>
                    <a:pt x="264" y="10137"/>
                  </a:lnTo>
                  <a:lnTo>
                    <a:pt x="1273" y="9479"/>
                  </a:lnTo>
                  <a:lnTo>
                    <a:pt x="5442" y="7592"/>
                  </a:lnTo>
                  <a:lnTo>
                    <a:pt x="5486" y="7592"/>
                  </a:lnTo>
                  <a:lnTo>
                    <a:pt x="7065" y="6583"/>
                  </a:lnTo>
                  <a:lnTo>
                    <a:pt x="7109" y="6539"/>
                  </a:lnTo>
                  <a:lnTo>
                    <a:pt x="8382" y="5486"/>
                  </a:lnTo>
                  <a:lnTo>
                    <a:pt x="8382" y="5442"/>
                  </a:lnTo>
                  <a:lnTo>
                    <a:pt x="11102" y="2414"/>
                  </a:lnTo>
                  <a:lnTo>
                    <a:pt x="11102" y="2370"/>
                  </a:lnTo>
                  <a:lnTo>
                    <a:pt x="11673" y="1142"/>
                  </a:lnTo>
                  <a:lnTo>
                    <a:pt x="11936" y="922"/>
                  </a:lnTo>
                  <a:lnTo>
                    <a:pt x="13604" y="352"/>
                  </a:lnTo>
                  <a:lnTo>
                    <a:pt x="13647" y="308"/>
                  </a:lnTo>
                  <a:lnTo>
                    <a:pt x="13691" y="264"/>
                  </a:lnTo>
                  <a:lnTo>
                    <a:pt x="13691" y="220"/>
                  </a:lnTo>
                  <a:lnTo>
                    <a:pt x="13691" y="133"/>
                  </a:lnTo>
                  <a:lnTo>
                    <a:pt x="13647" y="89"/>
                  </a:lnTo>
                  <a:lnTo>
                    <a:pt x="13604" y="45"/>
                  </a:lnTo>
                  <a:lnTo>
                    <a:pt x="1356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39" name="Google Shape;17539;p489"/>
            <p:cNvSpPr/>
            <p:nvPr/>
          </p:nvSpPr>
          <p:spPr>
            <a:xfrm>
              <a:off x="5782425" y="1462650"/>
              <a:ext cx="54875" cy="228200"/>
            </a:xfrm>
            <a:custGeom>
              <a:avLst/>
              <a:gdLst/>
              <a:ahLst/>
              <a:cxnLst/>
              <a:rect l="l" t="t" r="r" b="b"/>
              <a:pathLst>
                <a:path w="2195" h="9128" extrusionOk="0">
                  <a:moveTo>
                    <a:pt x="88" y="0"/>
                  </a:moveTo>
                  <a:lnTo>
                    <a:pt x="44" y="44"/>
                  </a:lnTo>
                  <a:lnTo>
                    <a:pt x="0" y="88"/>
                  </a:lnTo>
                  <a:lnTo>
                    <a:pt x="0" y="176"/>
                  </a:lnTo>
                  <a:lnTo>
                    <a:pt x="0" y="263"/>
                  </a:lnTo>
                  <a:lnTo>
                    <a:pt x="44" y="307"/>
                  </a:lnTo>
                  <a:lnTo>
                    <a:pt x="1448" y="1755"/>
                  </a:lnTo>
                  <a:lnTo>
                    <a:pt x="1843" y="2940"/>
                  </a:lnTo>
                  <a:lnTo>
                    <a:pt x="1229" y="5924"/>
                  </a:lnTo>
                  <a:lnTo>
                    <a:pt x="1053" y="8908"/>
                  </a:lnTo>
                  <a:lnTo>
                    <a:pt x="1053" y="8996"/>
                  </a:lnTo>
                  <a:lnTo>
                    <a:pt x="1097" y="9040"/>
                  </a:lnTo>
                  <a:lnTo>
                    <a:pt x="1141" y="9083"/>
                  </a:lnTo>
                  <a:lnTo>
                    <a:pt x="1229" y="9127"/>
                  </a:lnTo>
                  <a:lnTo>
                    <a:pt x="1360" y="9083"/>
                  </a:lnTo>
                  <a:lnTo>
                    <a:pt x="1404" y="8952"/>
                  </a:lnTo>
                  <a:lnTo>
                    <a:pt x="1580" y="5968"/>
                  </a:lnTo>
                  <a:lnTo>
                    <a:pt x="2194" y="2984"/>
                  </a:lnTo>
                  <a:lnTo>
                    <a:pt x="2194" y="2896"/>
                  </a:lnTo>
                  <a:lnTo>
                    <a:pt x="1755" y="1624"/>
                  </a:lnTo>
                  <a:lnTo>
                    <a:pt x="1712" y="1536"/>
                  </a:lnTo>
                  <a:lnTo>
                    <a:pt x="307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40" name="Google Shape;17540;p489"/>
            <p:cNvSpPr/>
            <p:nvPr/>
          </p:nvSpPr>
          <p:spPr>
            <a:xfrm>
              <a:off x="4857625" y="1459350"/>
              <a:ext cx="669225" cy="314875"/>
            </a:xfrm>
            <a:custGeom>
              <a:avLst/>
              <a:gdLst/>
              <a:ahLst/>
              <a:cxnLst/>
              <a:rect l="l" t="t" r="r" b="b"/>
              <a:pathLst>
                <a:path w="26769" h="12595" extrusionOk="0">
                  <a:moveTo>
                    <a:pt x="26549" y="1"/>
                  </a:moveTo>
                  <a:lnTo>
                    <a:pt x="22643" y="1054"/>
                  </a:lnTo>
                  <a:lnTo>
                    <a:pt x="18036" y="2238"/>
                  </a:lnTo>
                  <a:lnTo>
                    <a:pt x="16105" y="2633"/>
                  </a:lnTo>
                  <a:lnTo>
                    <a:pt x="16017" y="2677"/>
                  </a:lnTo>
                  <a:lnTo>
                    <a:pt x="14657" y="3994"/>
                  </a:lnTo>
                  <a:lnTo>
                    <a:pt x="12463" y="4345"/>
                  </a:lnTo>
                  <a:lnTo>
                    <a:pt x="12375" y="4389"/>
                  </a:lnTo>
                  <a:lnTo>
                    <a:pt x="10137" y="6934"/>
                  </a:lnTo>
                  <a:lnTo>
                    <a:pt x="8558" y="8162"/>
                  </a:lnTo>
                  <a:lnTo>
                    <a:pt x="6320" y="9391"/>
                  </a:lnTo>
                  <a:lnTo>
                    <a:pt x="1844" y="11409"/>
                  </a:lnTo>
                  <a:lnTo>
                    <a:pt x="220" y="12112"/>
                  </a:lnTo>
                  <a:lnTo>
                    <a:pt x="133" y="12155"/>
                  </a:lnTo>
                  <a:lnTo>
                    <a:pt x="1" y="12331"/>
                  </a:lnTo>
                  <a:lnTo>
                    <a:pt x="1" y="12375"/>
                  </a:lnTo>
                  <a:lnTo>
                    <a:pt x="1" y="12463"/>
                  </a:lnTo>
                  <a:lnTo>
                    <a:pt x="1" y="12506"/>
                  </a:lnTo>
                  <a:lnTo>
                    <a:pt x="45" y="12594"/>
                  </a:lnTo>
                  <a:lnTo>
                    <a:pt x="220" y="12594"/>
                  </a:lnTo>
                  <a:lnTo>
                    <a:pt x="308" y="12550"/>
                  </a:lnTo>
                  <a:lnTo>
                    <a:pt x="396" y="12419"/>
                  </a:lnTo>
                  <a:lnTo>
                    <a:pt x="1976" y="11760"/>
                  </a:lnTo>
                  <a:lnTo>
                    <a:pt x="6451" y="9742"/>
                  </a:lnTo>
                  <a:lnTo>
                    <a:pt x="8733" y="8469"/>
                  </a:lnTo>
                  <a:lnTo>
                    <a:pt x="8777" y="8426"/>
                  </a:lnTo>
                  <a:lnTo>
                    <a:pt x="10357" y="7197"/>
                  </a:lnTo>
                  <a:lnTo>
                    <a:pt x="10401" y="7197"/>
                  </a:lnTo>
                  <a:lnTo>
                    <a:pt x="12595" y="4696"/>
                  </a:lnTo>
                  <a:lnTo>
                    <a:pt x="14789" y="4301"/>
                  </a:lnTo>
                  <a:lnTo>
                    <a:pt x="14876" y="4257"/>
                  </a:lnTo>
                  <a:lnTo>
                    <a:pt x="16237" y="2984"/>
                  </a:lnTo>
                  <a:lnTo>
                    <a:pt x="18124" y="2546"/>
                  </a:lnTo>
                  <a:lnTo>
                    <a:pt x="22731" y="1405"/>
                  </a:lnTo>
                  <a:lnTo>
                    <a:pt x="26636" y="352"/>
                  </a:lnTo>
                  <a:lnTo>
                    <a:pt x="26680" y="308"/>
                  </a:lnTo>
                  <a:lnTo>
                    <a:pt x="26724" y="264"/>
                  </a:lnTo>
                  <a:lnTo>
                    <a:pt x="26768" y="176"/>
                  </a:lnTo>
                  <a:lnTo>
                    <a:pt x="26768" y="132"/>
                  </a:lnTo>
                  <a:lnTo>
                    <a:pt x="26724" y="44"/>
                  </a:lnTo>
                  <a:lnTo>
                    <a:pt x="2668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41" name="Google Shape;17541;p489"/>
            <p:cNvSpPr/>
            <p:nvPr/>
          </p:nvSpPr>
          <p:spPr>
            <a:xfrm>
              <a:off x="4825825" y="1509825"/>
              <a:ext cx="970875" cy="323625"/>
            </a:xfrm>
            <a:custGeom>
              <a:avLst/>
              <a:gdLst/>
              <a:ahLst/>
              <a:cxnLst/>
              <a:rect l="l" t="t" r="r" b="b"/>
              <a:pathLst>
                <a:path w="38835" h="12945" extrusionOk="0">
                  <a:moveTo>
                    <a:pt x="34403" y="0"/>
                  </a:moveTo>
                  <a:lnTo>
                    <a:pt x="31902" y="219"/>
                  </a:lnTo>
                  <a:lnTo>
                    <a:pt x="31858" y="219"/>
                  </a:lnTo>
                  <a:lnTo>
                    <a:pt x="27821" y="1185"/>
                  </a:lnTo>
                  <a:lnTo>
                    <a:pt x="23871" y="1931"/>
                  </a:lnTo>
                  <a:lnTo>
                    <a:pt x="21195" y="2282"/>
                  </a:lnTo>
                  <a:lnTo>
                    <a:pt x="21151" y="2282"/>
                  </a:lnTo>
                  <a:lnTo>
                    <a:pt x="19659" y="3159"/>
                  </a:lnTo>
                  <a:lnTo>
                    <a:pt x="15534" y="3861"/>
                  </a:lnTo>
                  <a:lnTo>
                    <a:pt x="15446" y="3905"/>
                  </a:lnTo>
                  <a:lnTo>
                    <a:pt x="12813" y="6407"/>
                  </a:lnTo>
                  <a:lnTo>
                    <a:pt x="11760" y="7153"/>
                  </a:lnTo>
                  <a:lnTo>
                    <a:pt x="10663" y="7855"/>
                  </a:lnTo>
                  <a:lnTo>
                    <a:pt x="9566" y="8513"/>
                  </a:lnTo>
                  <a:lnTo>
                    <a:pt x="8425" y="9083"/>
                  </a:lnTo>
                  <a:lnTo>
                    <a:pt x="7241" y="9610"/>
                  </a:lnTo>
                  <a:lnTo>
                    <a:pt x="6056" y="10136"/>
                  </a:lnTo>
                  <a:lnTo>
                    <a:pt x="3642" y="11058"/>
                  </a:lnTo>
                  <a:lnTo>
                    <a:pt x="1931" y="11760"/>
                  </a:lnTo>
                  <a:lnTo>
                    <a:pt x="176" y="12462"/>
                  </a:lnTo>
                  <a:lnTo>
                    <a:pt x="88" y="12550"/>
                  </a:lnTo>
                  <a:lnTo>
                    <a:pt x="0" y="12638"/>
                  </a:lnTo>
                  <a:lnTo>
                    <a:pt x="0" y="12725"/>
                  </a:lnTo>
                  <a:lnTo>
                    <a:pt x="0" y="12769"/>
                  </a:lnTo>
                  <a:lnTo>
                    <a:pt x="0" y="12857"/>
                  </a:lnTo>
                  <a:lnTo>
                    <a:pt x="44" y="12901"/>
                  </a:lnTo>
                  <a:lnTo>
                    <a:pt x="176" y="12945"/>
                  </a:lnTo>
                  <a:lnTo>
                    <a:pt x="220" y="12901"/>
                  </a:lnTo>
                  <a:lnTo>
                    <a:pt x="308" y="12857"/>
                  </a:lnTo>
                  <a:lnTo>
                    <a:pt x="351" y="12769"/>
                  </a:lnTo>
                  <a:lnTo>
                    <a:pt x="2063" y="12067"/>
                  </a:lnTo>
                  <a:lnTo>
                    <a:pt x="3774" y="11409"/>
                  </a:lnTo>
                  <a:lnTo>
                    <a:pt x="6188" y="10444"/>
                  </a:lnTo>
                  <a:lnTo>
                    <a:pt x="7372" y="9917"/>
                  </a:lnTo>
                  <a:lnTo>
                    <a:pt x="8557" y="9390"/>
                  </a:lnTo>
                  <a:lnTo>
                    <a:pt x="9742" y="8776"/>
                  </a:lnTo>
                  <a:lnTo>
                    <a:pt x="10883" y="8162"/>
                  </a:lnTo>
                  <a:lnTo>
                    <a:pt x="11980" y="7460"/>
                  </a:lnTo>
                  <a:lnTo>
                    <a:pt x="13033" y="6670"/>
                  </a:lnTo>
                  <a:lnTo>
                    <a:pt x="15622" y="4169"/>
                  </a:lnTo>
                  <a:lnTo>
                    <a:pt x="19747" y="3510"/>
                  </a:lnTo>
                  <a:lnTo>
                    <a:pt x="19790" y="3467"/>
                  </a:lnTo>
                  <a:lnTo>
                    <a:pt x="21282" y="2589"/>
                  </a:lnTo>
                  <a:lnTo>
                    <a:pt x="23915" y="2238"/>
                  </a:lnTo>
                  <a:lnTo>
                    <a:pt x="27908" y="1492"/>
                  </a:lnTo>
                  <a:lnTo>
                    <a:pt x="31945" y="570"/>
                  </a:lnTo>
                  <a:lnTo>
                    <a:pt x="34403" y="351"/>
                  </a:lnTo>
                  <a:lnTo>
                    <a:pt x="36816" y="746"/>
                  </a:lnTo>
                  <a:lnTo>
                    <a:pt x="38001" y="1273"/>
                  </a:lnTo>
                  <a:lnTo>
                    <a:pt x="38440" y="1843"/>
                  </a:lnTo>
                  <a:lnTo>
                    <a:pt x="38484" y="3598"/>
                  </a:lnTo>
                  <a:lnTo>
                    <a:pt x="38484" y="3686"/>
                  </a:lnTo>
                  <a:lnTo>
                    <a:pt x="38527" y="3730"/>
                  </a:lnTo>
                  <a:lnTo>
                    <a:pt x="38571" y="3774"/>
                  </a:lnTo>
                  <a:lnTo>
                    <a:pt x="38703" y="3774"/>
                  </a:lnTo>
                  <a:lnTo>
                    <a:pt x="38791" y="3730"/>
                  </a:lnTo>
                  <a:lnTo>
                    <a:pt x="38791" y="3686"/>
                  </a:lnTo>
                  <a:lnTo>
                    <a:pt x="38835" y="3598"/>
                  </a:lnTo>
                  <a:lnTo>
                    <a:pt x="38791" y="1799"/>
                  </a:lnTo>
                  <a:lnTo>
                    <a:pt x="38747" y="1711"/>
                  </a:lnTo>
                  <a:lnTo>
                    <a:pt x="38264" y="1009"/>
                  </a:lnTo>
                  <a:lnTo>
                    <a:pt x="38220" y="965"/>
                  </a:lnTo>
                  <a:lnTo>
                    <a:pt x="36948" y="439"/>
                  </a:lnTo>
                  <a:lnTo>
                    <a:pt x="36904" y="395"/>
                  </a:lnTo>
                  <a:lnTo>
                    <a:pt x="3444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42" name="Google Shape;17542;p489"/>
            <p:cNvSpPr/>
            <p:nvPr/>
          </p:nvSpPr>
          <p:spPr>
            <a:xfrm>
              <a:off x="4788525" y="1581125"/>
              <a:ext cx="993925" cy="304975"/>
            </a:xfrm>
            <a:custGeom>
              <a:avLst/>
              <a:gdLst/>
              <a:ahLst/>
              <a:cxnLst/>
              <a:rect l="l" t="t" r="r" b="b"/>
              <a:pathLst>
                <a:path w="39757" h="12199" extrusionOk="0">
                  <a:moveTo>
                    <a:pt x="35588" y="0"/>
                  </a:moveTo>
                  <a:lnTo>
                    <a:pt x="29883" y="790"/>
                  </a:lnTo>
                  <a:lnTo>
                    <a:pt x="26460" y="1009"/>
                  </a:lnTo>
                  <a:lnTo>
                    <a:pt x="26417" y="1009"/>
                  </a:lnTo>
                  <a:lnTo>
                    <a:pt x="24486" y="1712"/>
                  </a:lnTo>
                  <a:lnTo>
                    <a:pt x="19791" y="2326"/>
                  </a:lnTo>
                  <a:lnTo>
                    <a:pt x="18123" y="2677"/>
                  </a:lnTo>
                  <a:lnTo>
                    <a:pt x="18035" y="2721"/>
                  </a:lnTo>
                  <a:lnTo>
                    <a:pt x="15666" y="5046"/>
                  </a:lnTo>
                  <a:lnTo>
                    <a:pt x="15008" y="5573"/>
                  </a:lnTo>
                  <a:lnTo>
                    <a:pt x="14262" y="6056"/>
                  </a:lnTo>
                  <a:lnTo>
                    <a:pt x="13428" y="6538"/>
                  </a:lnTo>
                  <a:lnTo>
                    <a:pt x="12594" y="6977"/>
                  </a:lnTo>
                  <a:lnTo>
                    <a:pt x="11673" y="7416"/>
                  </a:lnTo>
                  <a:lnTo>
                    <a:pt x="10751" y="7855"/>
                  </a:lnTo>
                  <a:lnTo>
                    <a:pt x="8820" y="8689"/>
                  </a:lnTo>
                  <a:lnTo>
                    <a:pt x="6846" y="9478"/>
                  </a:lnTo>
                  <a:lnTo>
                    <a:pt x="4827" y="10180"/>
                  </a:lnTo>
                  <a:lnTo>
                    <a:pt x="1054" y="11497"/>
                  </a:lnTo>
                  <a:lnTo>
                    <a:pt x="176" y="11760"/>
                  </a:lnTo>
                  <a:lnTo>
                    <a:pt x="88" y="11848"/>
                  </a:lnTo>
                  <a:lnTo>
                    <a:pt x="0" y="11936"/>
                  </a:lnTo>
                  <a:lnTo>
                    <a:pt x="0" y="11980"/>
                  </a:lnTo>
                  <a:lnTo>
                    <a:pt x="0" y="12067"/>
                  </a:lnTo>
                  <a:lnTo>
                    <a:pt x="0" y="12111"/>
                  </a:lnTo>
                  <a:lnTo>
                    <a:pt x="44" y="12155"/>
                  </a:lnTo>
                  <a:lnTo>
                    <a:pt x="176" y="12199"/>
                  </a:lnTo>
                  <a:lnTo>
                    <a:pt x="220" y="12155"/>
                  </a:lnTo>
                  <a:lnTo>
                    <a:pt x="308" y="12111"/>
                  </a:lnTo>
                  <a:lnTo>
                    <a:pt x="1141" y="11804"/>
                  </a:lnTo>
                  <a:lnTo>
                    <a:pt x="4959" y="10532"/>
                  </a:lnTo>
                  <a:lnTo>
                    <a:pt x="6977" y="9786"/>
                  </a:lnTo>
                  <a:lnTo>
                    <a:pt x="8996" y="8996"/>
                  </a:lnTo>
                  <a:lnTo>
                    <a:pt x="10927" y="8162"/>
                  </a:lnTo>
                  <a:lnTo>
                    <a:pt x="11892" y="7723"/>
                  </a:lnTo>
                  <a:lnTo>
                    <a:pt x="12770" y="7284"/>
                  </a:lnTo>
                  <a:lnTo>
                    <a:pt x="13647" y="6802"/>
                  </a:lnTo>
                  <a:lnTo>
                    <a:pt x="14437" y="6319"/>
                  </a:lnTo>
                  <a:lnTo>
                    <a:pt x="15227" y="5836"/>
                  </a:lnTo>
                  <a:lnTo>
                    <a:pt x="15885" y="5354"/>
                  </a:lnTo>
                  <a:lnTo>
                    <a:pt x="15929" y="5310"/>
                  </a:lnTo>
                  <a:lnTo>
                    <a:pt x="18255" y="3028"/>
                  </a:lnTo>
                  <a:lnTo>
                    <a:pt x="19878" y="2677"/>
                  </a:lnTo>
                  <a:lnTo>
                    <a:pt x="24530" y="2063"/>
                  </a:lnTo>
                  <a:lnTo>
                    <a:pt x="24574" y="2063"/>
                  </a:lnTo>
                  <a:lnTo>
                    <a:pt x="26548" y="1361"/>
                  </a:lnTo>
                  <a:lnTo>
                    <a:pt x="29927" y="1141"/>
                  </a:lnTo>
                  <a:lnTo>
                    <a:pt x="35631" y="351"/>
                  </a:lnTo>
                  <a:lnTo>
                    <a:pt x="37387" y="439"/>
                  </a:lnTo>
                  <a:lnTo>
                    <a:pt x="38264" y="878"/>
                  </a:lnTo>
                  <a:lnTo>
                    <a:pt x="38308" y="1536"/>
                  </a:lnTo>
                  <a:lnTo>
                    <a:pt x="38396" y="4520"/>
                  </a:lnTo>
                  <a:lnTo>
                    <a:pt x="38396" y="4564"/>
                  </a:lnTo>
                  <a:lnTo>
                    <a:pt x="38703" y="6538"/>
                  </a:lnTo>
                  <a:lnTo>
                    <a:pt x="39361" y="9873"/>
                  </a:lnTo>
                  <a:lnTo>
                    <a:pt x="39449" y="10137"/>
                  </a:lnTo>
                  <a:lnTo>
                    <a:pt x="39449" y="10180"/>
                  </a:lnTo>
                  <a:lnTo>
                    <a:pt x="39493" y="10224"/>
                  </a:lnTo>
                  <a:lnTo>
                    <a:pt x="39581" y="10268"/>
                  </a:lnTo>
                  <a:lnTo>
                    <a:pt x="39625" y="10268"/>
                  </a:lnTo>
                  <a:lnTo>
                    <a:pt x="39712" y="10224"/>
                  </a:lnTo>
                  <a:lnTo>
                    <a:pt x="39756" y="10180"/>
                  </a:lnTo>
                  <a:lnTo>
                    <a:pt x="39756" y="10093"/>
                  </a:lnTo>
                  <a:lnTo>
                    <a:pt x="39756" y="10049"/>
                  </a:lnTo>
                  <a:lnTo>
                    <a:pt x="39054" y="6451"/>
                  </a:lnTo>
                  <a:lnTo>
                    <a:pt x="38747" y="4520"/>
                  </a:lnTo>
                  <a:lnTo>
                    <a:pt x="38659" y="1492"/>
                  </a:lnTo>
                  <a:lnTo>
                    <a:pt x="38571" y="746"/>
                  </a:lnTo>
                  <a:lnTo>
                    <a:pt x="38571" y="658"/>
                  </a:lnTo>
                  <a:lnTo>
                    <a:pt x="38484" y="571"/>
                  </a:lnTo>
                  <a:lnTo>
                    <a:pt x="37518" y="132"/>
                  </a:lnTo>
                  <a:lnTo>
                    <a:pt x="37474" y="88"/>
                  </a:lnTo>
                  <a:lnTo>
                    <a:pt x="3563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43" name="Google Shape;17543;p489"/>
            <p:cNvSpPr/>
            <p:nvPr/>
          </p:nvSpPr>
          <p:spPr>
            <a:xfrm>
              <a:off x="4156650" y="690350"/>
              <a:ext cx="140425" cy="190900"/>
            </a:xfrm>
            <a:custGeom>
              <a:avLst/>
              <a:gdLst/>
              <a:ahLst/>
              <a:cxnLst/>
              <a:rect l="l" t="t" r="r" b="b"/>
              <a:pathLst>
                <a:path w="5617" h="7636" extrusionOk="0">
                  <a:moveTo>
                    <a:pt x="5398" y="0"/>
                  </a:moveTo>
                  <a:lnTo>
                    <a:pt x="5354" y="44"/>
                  </a:lnTo>
                  <a:lnTo>
                    <a:pt x="5310" y="88"/>
                  </a:lnTo>
                  <a:lnTo>
                    <a:pt x="4959" y="615"/>
                  </a:lnTo>
                  <a:lnTo>
                    <a:pt x="3204" y="3642"/>
                  </a:lnTo>
                  <a:lnTo>
                    <a:pt x="44" y="7372"/>
                  </a:lnTo>
                  <a:lnTo>
                    <a:pt x="0" y="7416"/>
                  </a:lnTo>
                  <a:lnTo>
                    <a:pt x="0" y="7504"/>
                  </a:lnTo>
                  <a:lnTo>
                    <a:pt x="44" y="7548"/>
                  </a:lnTo>
                  <a:lnTo>
                    <a:pt x="44" y="7592"/>
                  </a:lnTo>
                  <a:lnTo>
                    <a:pt x="176" y="7636"/>
                  </a:lnTo>
                  <a:lnTo>
                    <a:pt x="264" y="7636"/>
                  </a:lnTo>
                  <a:lnTo>
                    <a:pt x="307" y="7592"/>
                  </a:lnTo>
                  <a:lnTo>
                    <a:pt x="3467" y="3862"/>
                  </a:lnTo>
                  <a:lnTo>
                    <a:pt x="3511" y="3818"/>
                  </a:lnTo>
                  <a:lnTo>
                    <a:pt x="5266" y="790"/>
                  </a:lnTo>
                  <a:lnTo>
                    <a:pt x="5617" y="264"/>
                  </a:lnTo>
                  <a:lnTo>
                    <a:pt x="5617" y="176"/>
                  </a:lnTo>
                  <a:lnTo>
                    <a:pt x="5617" y="132"/>
                  </a:lnTo>
                  <a:lnTo>
                    <a:pt x="5617" y="88"/>
                  </a:lnTo>
                  <a:lnTo>
                    <a:pt x="552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44" name="Google Shape;17544;p489"/>
            <p:cNvSpPr/>
            <p:nvPr/>
          </p:nvSpPr>
          <p:spPr>
            <a:xfrm>
              <a:off x="3612525" y="2067100"/>
              <a:ext cx="822775" cy="311575"/>
            </a:xfrm>
            <a:custGeom>
              <a:avLst/>
              <a:gdLst/>
              <a:ahLst/>
              <a:cxnLst/>
              <a:rect l="l" t="t" r="r" b="b"/>
              <a:pathLst>
                <a:path w="32911" h="12463" extrusionOk="0">
                  <a:moveTo>
                    <a:pt x="32648" y="0"/>
                  </a:moveTo>
                  <a:lnTo>
                    <a:pt x="32121" y="395"/>
                  </a:lnTo>
                  <a:lnTo>
                    <a:pt x="32077" y="395"/>
                  </a:lnTo>
                  <a:lnTo>
                    <a:pt x="30541" y="2019"/>
                  </a:lnTo>
                  <a:lnTo>
                    <a:pt x="28260" y="3291"/>
                  </a:lnTo>
                  <a:lnTo>
                    <a:pt x="27163" y="3642"/>
                  </a:lnTo>
                  <a:lnTo>
                    <a:pt x="22862" y="2721"/>
                  </a:lnTo>
                  <a:lnTo>
                    <a:pt x="18386" y="1053"/>
                  </a:lnTo>
                  <a:lnTo>
                    <a:pt x="18343" y="1053"/>
                  </a:lnTo>
                  <a:lnTo>
                    <a:pt x="17640" y="966"/>
                  </a:lnTo>
                  <a:lnTo>
                    <a:pt x="17553" y="966"/>
                  </a:lnTo>
                  <a:lnTo>
                    <a:pt x="17509" y="1009"/>
                  </a:lnTo>
                  <a:lnTo>
                    <a:pt x="17158" y="1317"/>
                  </a:lnTo>
                  <a:lnTo>
                    <a:pt x="17114" y="1448"/>
                  </a:lnTo>
                  <a:lnTo>
                    <a:pt x="17026" y="2809"/>
                  </a:lnTo>
                  <a:lnTo>
                    <a:pt x="16368" y="5485"/>
                  </a:lnTo>
                  <a:lnTo>
                    <a:pt x="15929" y="8557"/>
                  </a:lnTo>
                  <a:lnTo>
                    <a:pt x="15578" y="11541"/>
                  </a:lnTo>
                  <a:lnTo>
                    <a:pt x="15446" y="11936"/>
                  </a:lnTo>
                  <a:lnTo>
                    <a:pt x="13428" y="11716"/>
                  </a:lnTo>
                  <a:lnTo>
                    <a:pt x="10269" y="11760"/>
                  </a:lnTo>
                  <a:lnTo>
                    <a:pt x="5837" y="12067"/>
                  </a:lnTo>
                  <a:lnTo>
                    <a:pt x="2238" y="12111"/>
                  </a:lnTo>
                  <a:lnTo>
                    <a:pt x="176" y="11936"/>
                  </a:lnTo>
                  <a:lnTo>
                    <a:pt x="132" y="11980"/>
                  </a:lnTo>
                  <a:lnTo>
                    <a:pt x="44" y="11980"/>
                  </a:lnTo>
                  <a:lnTo>
                    <a:pt x="1" y="12067"/>
                  </a:lnTo>
                  <a:lnTo>
                    <a:pt x="1" y="12111"/>
                  </a:lnTo>
                  <a:lnTo>
                    <a:pt x="1" y="12199"/>
                  </a:lnTo>
                  <a:lnTo>
                    <a:pt x="44" y="12243"/>
                  </a:lnTo>
                  <a:lnTo>
                    <a:pt x="88" y="12287"/>
                  </a:lnTo>
                  <a:lnTo>
                    <a:pt x="176" y="12287"/>
                  </a:lnTo>
                  <a:lnTo>
                    <a:pt x="2238" y="12462"/>
                  </a:lnTo>
                  <a:lnTo>
                    <a:pt x="5837" y="12418"/>
                  </a:lnTo>
                  <a:lnTo>
                    <a:pt x="10269" y="12111"/>
                  </a:lnTo>
                  <a:lnTo>
                    <a:pt x="13428" y="12067"/>
                  </a:lnTo>
                  <a:lnTo>
                    <a:pt x="15534" y="12287"/>
                  </a:lnTo>
                  <a:lnTo>
                    <a:pt x="15622" y="12287"/>
                  </a:lnTo>
                  <a:lnTo>
                    <a:pt x="15710" y="12199"/>
                  </a:lnTo>
                  <a:lnTo>
                    <a:pt x="15929" y="11672"/>
                  </a:lnTo>
                  <a:lnTo>
                    <a:pt x="15929" y="11629"/>
                  </a:lnTo>
                  <a:lnTo>
                    <a:pt x="16280" y="8601"/>
                  </a:lnTo>
                  <a:lnTo>
                    <a:pt x="16719" y="5573"/>
                  </a:lnTo>
                  <a:lnTo>
                    <a:pt x="17377" y="2896"/>
                  </a:lnTo>
                  <a:lnTo>
                    <a:pt x="17377" y="2852"/>
                  </a:lnTo>
                  <a:lnTo>
                    <a:pt x="17465" y="1536"/>
                  </a:lnTo>
                  <a:lnTo>
                    <a:pt x="17684" y="1317"/>
                  </a:lnTo>
                  <a:lnTo>
                    <a:pt x="18299" y="1404"/>
                  </a:lnTo>
                  <a:lnTo>
                    <a:pt x="22731" y="3072"/>
                  </a:lnTo>
                  <a:lnTo>
                    <a:pt x="22775" y="3072"/>
                  </a:lnTo>
                  <a:lnTo>
                    <a:pt x="27119" y="3993"/>
                  </a:lnTo>
                  <a:lnTo>
                    <a:pt x="27206" y="3949"/>
                  </a:lnTo>
                  <a:lnTo>
                    <a:pt x="28391" y="3642"/>
                  </a:lnTo>
                  <a:lnTo>
                    <a:pt x="28435" y="3598"/>
                  </a:lnTo>
                  <a:lnTo>
                    <a:pt x="30717" y="2326"/>
                  </a:lnTo>
                  <a:lnTo>
                    <a:pt x="30761" y="2282"/>
                  </a:lnTo>
                  <a:lnTo>
                    <a:pt x="32340" y="658"/>
                  </a:lnTo>
                  <a:lnTo>
                    <a:pt x="32867" y="307"/>
                  </a:lnTo>
                  <a:lnTo>
                    <a:pt x="32911" y="264"/>
                  </a:lnTo>
                  <a:lnTo>
                    <a:pt x="32911" y="176"/>
                  </a:lnTo>
                  <a:lnTo>
                    <a:pt x="32911" y="132"/>
                  </a:lnTo>
                  <a:lnTo>
                    <a:pt x="32911" y="44"/>
                  </a:lnTo>
                  <a:lnTo>
                    <a:pt x="3286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45" name="Google Shape;17545;p489"/>
            <p:cNvSpPr/>
            <p:nvPr/>
          </p:nvSpPr>
          <p:spPr>
            <a:xfrm>
              <a:off x="3644350" y="658525"/>
              <a:ext cx="620925" cy="835950"/>
            </a:xfrm>
            <a:custGeom>
              <a:avLst/>
              <a:gdLst/>
              <a:ahLst/>
              <a:cxnLst/>
              <a:rect l="l" t="t" r="r" b="b"/>
              <a:pathLst>
                <a:path w="24837" h="33438" extrusionOk="0">
                  <a:moveTo>
                    <a:pt x="24573" y="1"/>
                  </a:moveTo>
                  <a:lnTo>
                    <a:pt x="23344" y="703"/>
                  </a:lnTo>
                  <a:lnTo>
                    <a:pt x="20887" y="2283"/>
                  </a:lnTo>
                  <a:lnTo>
                    <a:pt x="16982" y="5223"/>
                  </a:lnTo>
                  <a:lnTo>
                    <a:pt x="16938" y="5267"/>
                  </a:lnTo>
                  <a:lnTo>
                    <a:pt x="15402" y="7768"/>
                  </a:lnTo>
                  <a:lnTo>
                    <a:pt x="13735" y="10269"/>
                  </a:lnTo>
                  <a:lnTo>
                    <a:pt x="11760" y="12770"/>
                  </a:lnTo>
                  <a:lnTo>
                    <a:pt x="9961" y="14964"/>
                  </a:lnTo>
                  <a:lnTo>
                    <a:pt x="7635" y="17860"/>
                  </a:lnTo>
                  <a:lnTo>
                    <a:pt x="5485" y="21063"/>
                  </a:lnTo>
                  <a:lnTo>
                    <a:pt x="5485" y="21107"/>
                  </a:lnTo>
                  <a:lnTo>
                    <a:pt x="4827" y="22555"/>
                  </a:lnTo>
                  <a:lnTo>
                    <a:pt x="4344" y="24354"/>
                  </a:lnTo>
                  <a:lnTo>
                    <a:pt x="3598" y="25803"/>
                  </a:lnTo>
                  <a:lnTo>
                    <a:pt x="2150" y="27514"/>
                  </a:lnTo>
                  <a:lnTo>
                    <a:pt x="2106" y="27558"/>
                  </a:lnTo>
                  <a:lnTo>
                    <a:pt x="1053" y="29840"/>
                  </a:lnTo>
                  <a:lnTo>
                    <a:pt x="0" y="33218"/>
                  </a:lnTo>
                  <a:lnTo>
                    <a:pt x="0" y="33306"/>
                  </a:lnTo>
                  <a:lnTo>
                    <a:pt x="0" y="33350"/>
                  </a:lnTo>
                  <a:lnTo>
                    <a:pt x="44" y="33394"/>
                  </a:lnTo>
                  <a:lnTo>
                    <a:pt x="88" y="33438"/>
                  </a:lnTo>
                  <a:lnTo>
                    <a:pt x="176" y="33438"/>
                  </a:lnTo>
                  <a:lnTo>
                    <a:pt x="263" y="33394"/>
                  </a:lnTo>
                  <a:lnTo>
                    <a:pt x="307" y="33306"/>
                  </a:lnTo>
                  <a:lnTo>
                    <a:pt x="1360" y="29971"/>
                  </a:lnTo>
                  <a:lnTo>
                    <a:pt x="2413" y="27733"/>
                  </a:lnTo>
                  <a:lnTo>
                    <a:pt x="3905" y="26022"/>
                  </a:lnTo>
                  <a:lnTo>
                    <a:pt x="3905" y="25978"/>
                  </a:lnTo>
                  <a:lnTo>
                    <a:pt x="4651" y="24486"/>
                  </a:lnTo>
                  <a:lnTo>
                    <a:pt x="4695" y="24486"/>
                  </a:lnTo>
                  <a:lnTo>
                    <a:pt x="5178" y="22687"/>
                  </a:lnTo>
                  <a:lnTo>
                    <a:pt x="5792" y="21239"/>
                  </a:lnTo>
                  <a:lnTo>
                    <a:pt x="7899" y="18036"/>
                  </a:lnTo>
                  <a:lnTo>
                    <a:pt x="10224" y="15183"/>
                  </a:lnTo>
                  <a:lnTo>
                    <a:pt x="12023" y="12989"/>
                  </a:lnTo>
                  <a:lnTo>
                    <a:pt x="14042" y="10488"/>
                  </a:lnTo>
                  <a:lnTo>
                    <a:pt x="15709" y="7943"/>
                  </a:lnTo>
                  <a:lnTo>
                    <a:pt x="17245" y="5486"/>
                  </a:lnTo>
                  <a:lnTo>
                    <a:pt x="21107" y="2546"/>
                  </a:lnTo>
                  <a:lnTo>
                    <a:pt x="23520" y="1010"/>
                  </a:lnTo>
                  <a:lnTo>
                    <a:pt x="24749" y="308"/>
                  </a:lnTo>
                  <a:lnTo>
                    <a:pt x="24793" y="264"/>
                  </a:lnTo>
                  <a:lnTo>
                    <a:pt x="24793" y="220"/>
                  </a:lnTo>
                  <a:lnTo>
                    <a:pt x="24836" y="133"/>
                  </a:lnTo>
                  <a:lnTo>
                    <a:pt x="24793" y="89"/>
                  </a:lnTo>
                  <a:lnTo>
                    <a:pt x="24749" y="45"/>
                  </a:lnTo>
                  <a:lnTo>
                    <a:pt x="2470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46" name="Google Shape;17546;p489"/>
            <p:cNvSpPr/>
            <p:nvPr/>
          </p:nvSpPr>
          <p:spPr>
            <a:xfrm>
              <a:off x="3615825" y="2072575"/>
              <a:ext cx="833750" cy="351075"/>
            </a:xfrm>
            <a:custGeom>
              <a:avLst/>
              <a:gdLst/>
              <a:ahLst/>
              <a:cxnLst/>
              <a:rect l="l" t="t" r="r" b="b"/>
              <a:pathLst>
                <a:path w="33350" h="14043" extrusionOk="0">
                  <a:moveTo>
                    <a:pt x="33086" y="1"/>
                  </a:moveTo>
                  <a:lnTo>
                    <a:pt x="33042" y="45"/>
                  </a:lnTo>
                  <a:lnTo>
                    <a:pt x="32252" y="1098"/>
                  </a:lnTo>
                  <a:lnTo>
                    <a:pt x="31243" y="1931"/>
                  </a:lnTo>
                  <a:lnTo>
                    <a:pt x="28084" y="3730"/>
                  </a:lnTo>
                  <a:lnTo>
                    <a:pt x="26855" y="4169"/>
                  </a:lnTo>
                  <a:lnTo>
                    <a:pt x="22028" y="3028"/>
                  </a:lnTo>
                  <a:lnTo>
                    <a:pt x="19088" y="1800"/>
                  </a:lnTo>
                  <a:lnTo>
                    <a:pt x="19044" y="1800"/>
                  </a:lnTo>
                  <a:lnTo>
                    <a:pt x="18123" y="1580"/>
                  </a:lnTo>
                  <a:lnTo>
                    <a:pt x="17991" y="1580"/>
                  </a:lnTo>
                  <a:lnTo>
                    <a:pt x="17947" y="1624"/>
                  </a:lnTo>
                  <a:lnTo>
                    <a:pt x="17903" y="1712"/>
                  </a:lnTo>
                  <a:lnTo>
                    <a:pt x="17333" y="4213"/>
                  </a:lnTo>
                  <a:lnTo>
                    <a:pt x="16982" y="7285"/>
                  </a:lnTo>
                  <a:lnTo>
                    <a:pt x="16236" y="12814"/>
                  </a:lnTo>
                  <a:lnTo>
                    <a:pt x="16192" y="13472"/>
                  </a:lnTo>
                  <a:lnTo>
                    <a:pt x="16017" y="13647"/>
                  </a:lnTo>
                  <a:lnTo>
                    <a:pt x="12155" y="12594"/>
                  </a:lnTo>
                  <a:lnTo>
                    <a:pt x="12111" y="12594"/>
                  </a:lnTo>
                  <a:lnTo>
                    <a:pt x="5749" y="12858"/>
                  </a:lnTo>
                  <a:lnTo>
                    <a:pt x="2633" y="12858"/>
                  </a:lnTo>
                  <a:lnTo>
                    <a:pt x="176" y="12638"/>
                  </a:lnTo>
                  <a:lnTo>
                    <a:pt x="132" y="12638"/>
                  </a:lnTo>
                  <a:lnTo>
                    <a:pt x="44" y="12682"/>
                  </a:lnTo>
                  <a:lnTo>
                    <a:pt x="0" y="12726"/>
                  </a:lnTo>
                  <a:lnTo>
                    <a:pt x="0" y="12814"/>
                  </a:lnTo>
                  <a:lnTo>
                    <a:pt x="0" y="12858"/>
                  </a:lnTo>
                  <a:lnTo>
                    <a:pt x="44" y="12945"/>
                  </a:lnTo>
                  <a:lnTo>
                    <a:pt x="88" y="12989"/>
                  </a:lnTo>
                  <a:lnTo>
                    <a:pt x="132" y="12989"/>
                  </a:lnTo>
                  <a:lnTo>
                    <a:pt x="2633" y="13209"/>
                  </a:lnTo>
                  <a:lnTo>
                    <a:pt x="5792" y="13209"/>
                  </a:lnTo>
                  <a:lnTo>
                    <a:pt x="12111" y="12945"/>
                  </a:lnTo>
                  <a:lnTo>
                    <a:pt x="16017" y="14042"/>
                  </a:lnTo>
                  <a:lnTo>
                    <a:pt x="16060" y="14042"/>
                  </a:lnTo>
                  <a:lnTo>
                    <a:pt x="16148" y="13998"/>
                  </a:lnTo>
                  <a:lnTo>
                    <a:pt x="16192" y="13955"/>
                  </a:lnTo>
                  <a:lnTo>
                    <a:pt x="16499" y="13647"/>
                  </a:lnTo>
                  <a:lnTo>
                    <a:pt x="16543" y="13560"/>
                  </a:lnTo>
                  <a:lnTo>
                    <a:pt x="16587" y="12858"/>
                  </a:lnTo>
                  <a:lnTo>
                    <a:pt x="17333" y="7329"/>
                  </a:lnTo>
                  <a:lnTo>
                    <a:pt x="17684" y="4301"/>
                  </a:lnTo>
                  <a:lnTo>
                    <a:pt x="18211" y="1975"/>
                  </a:lnTo>
                  <a:lnTo>
                    <a:pt x="18957" y="2151"/>
                  </a:lnTo>
                  <a:lnTo>
                    <a:pt x="21897" y="3379"/>
                  </a:lnTo>
                  <a:lnTo>
                    <a:pt x="21940" y="3379"/>
                  </a:lnTo>
                  <a:lnTo>
                    <a:pt x="26811" y="4520"/>
                  </a:lnTo>
                  <a:lnTo>
                    <a:pt x="26943" y="4476"/>
                  </a:lnTo>
                  <a:lnTo>
                    <a:pt x="28215" y="4038"/>
                  </a:lnTo>
                  <a:lnTo>
                    <a:pt x="28259" y="4038"/>
                  </a:lnTo>
                  <a:lnTo>
                    <a:pt x="31419" y="2195"/>
                  </a:lnTo>
                  <a:lnTo>
                    <a:pt x="31462" y="2195"/>
                  </a:lnTo>
                  <a:lnTo>
                    <a:pt x="32516" y="1361"/>
                  </a:lnTo>
                  <a:lnTo>
                    <a:pt x="32516" y="1317"/>
                  </a:lnTo>
                  <a:lnTo>
                    <a:pt x="33305" y="264"/>
                  </a:lnTo>
                  <a:lnTo>
                    <a:pt x="33349" y="220"/>
                  </a:lnTo>
                  <a:lnTo>
                    <a:pt x="33349" y="132"/>
                  </a:lnTo>
                  <a:lnTo>
                    <a:pt x="33305" y="88"/>
                  </a:lnTo>
                  <a:lnTo>
                    <a:pt x="33262" y="45"/>
                  </a:lnTo>
                  <a:lnTo>
                    <a:pt x="3321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47" name="Google Shape;17547;p489"/>
            <p:cNvSpPr/>
            <p:nvPr/>
          </p:nvSpPr>
          <p:spPr>
            <a:xfrm>
              <a:off x="3615825" y="642075"/>
              <a:ext cx="642875" cy="845825"/>
            </a:xfrm>
            <a:custGeom>
              <a:avLst/>
              <a:gdLst/>
              <a:ahLst/>
              <a:cxnLst/>
              <a:rect l="l" t="t" r="r" b="b"/>
              <a:pathLst>
                <a:path w="25715" h="33833" extrusionOk="0">
                  <a:moveTo>
                    <a:pt x="25495" y="1"/>
                  </a:moveTo>
                  <a:lnTo>
                    <a:pt x="24134" y="483"/>
                  </a:lnTo>
                  <a:lnTo>
                    <a:pt x="24091" y="483"/>
                  </a:lnTo>
                  <a:lnTo>
                    <a:pt x="22862" y="1229"/>
                  </a:lnTo>
                  <a:lnTo>
                    <a:pt x="20273" y="3028"/>
                  </a:lnTo>
                  <a:lnTo>
                    <a:pt x="16982" y="5530"/>
                  </a:lnTo>
                  <a:lnTo>
                    <a:pt x="16938" y="5573"/>
                  </a:lnTo>
                  <a:lnTo>
                    <a:pt x="16236" y="6451"/>
                  </a:lnTo>
                  <a:lnTo>
                    <a:pt x="16236" y="6495"/>
                  </a:lnTo>
                  <a:lnTo>
                    <a:pt x="15007" y="8645"/>
                  </a:lnTo>
                  <a:lnTo>
                    <a:pt x="13559" y="10839"/>
                  </a:lnTo>
                  <a:lnTo>
                    <a:pt x="9742" y="15490"/>
                  </a:lnTo>
                  <a:lnTo>
                    <a:pt x="8162" y="17509"/>
                  </a:lnTo>
                  <a:lnTo>
                    <a:pt x="5836" y="21019"/>
                  </a:lnTo>
                  <a:lnTo>
                    <a:pt x="5792" y="21063"/>
                  </a:lnTo>
                  <a:lnTo>
                    <a:pt x="4476" y="24267"/>
                  </a:lnTo>
                  <a:lnTo>
                    <a:pt x="2414" y="27645"/>
                  </a:lnTo>
                  <a:lnTo>
                    <a:pt x="1360" y="29927"/>
                  </a:lnTo>
                  <a:lnTo>
                    <a:pt x="0" y="33569"/>
                  </a:lnTo>
                  <a:lnTo>
                    <a:pt x="0" y="33657"/>
                  </a:lnTo>
                  <a:lnTo>
                    <a:pt x="0" y="33701"/>
                  </a:lnTo>
                  <a:lnTo>
                    <a:pt x="44" y="33789"/>
                  </a:lnTo>
                  <a:lnTo>
                    <a:pt x="88" y="33832"/>
                  </a:lnTo>
                  <a:lnTo>
                    <a:pt x="176" y="33832"/>
                  </a:lnTo>
                  <a:lnTo>
                    <a:pt x="263" y="33789"/>
                  </a:lnTo>
                  <a:lnTo>
                    <a:pt x="307" y="33701"/>
                  </a:lnTo>
                  <a:lnTo>
                    <a:pt x="1668" y="30103"/>
                  </a:lnTo>
                  <a:lnTo>
                    <a:pt x="2721" y="27821"/>
                  </a:lnTo>
                  <a:lnTo>
                    <a:pt x="4783" y="24442"/>
                  </a:lnTo>
                  <a:lnTo>
                    <a:pt x="4783" y="24398"/>
                  </a:lnTo>
                  <a:lnTo>
                    <a:pt x="6143" y="21195"/>
                  </a:lnTo>
                  <a:lnTo>
                    <a:pt x="8469" y="17728"/>
                  </a:lnTo>
                  <a:lnTo>
                    <a:pt x="10005" y="15710"/>
                  </a:lnTo>
                  <a:lnTo>
                    <a:pt x="13823" y="11015"/>
                  </a:lnTo>
                  <a:lnTo>
                    <a:pt x="15314" y="8821"/>
                  </a:lnTo>
                  <a:lnTo>
                    <a:pt x="16499" y="6671"/>
                  </a:lnTo>
                  <a:lnTo>
                    <a:pt x="17201" y="5793"/>
                  </a:lnTo>
                  <a:lnTo>
                    <a:pt x="20492" y="3292"/>
                  </a:lnTo>
                  <a:lnTo>
                    <a:pt x="23037" y="1537"/>
                  </a:lnTo>
                  <a:lnTo>
                    <a:pt x="24266" y="791"/>
                  </a:lnTo>
                  <a:lnTo>
                    <a:pt x="25626" y="352"/>
                  </a:lnTo>
                  <a:lnTo>
                    <a:pt x="25670" y="308"/>
                  </a:lnTo>
                  <a:lnTo>
                    <a:pt x="25714" y="264"/>
                  </a:lnTo>
                  <a:lnTo>
                    <a:pt x="25714" y="176"/>
                  </a:lnTo>
                  <a:lnTo>
                    <a:pt x="25714" y="132"/>
                  </a:lnTo>
                  <a:lnTo>
                    <a:pt x="25670" y="45"/>
                  </a:lnTo>
                  <a:lnTo>
                    <a:pt x="2562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48" name="Google Shape;17548;p489"/>
            <p:cNvSpPr/>
            <p:nvPr/>
          </p:nvSpPr>
          <p:spPr>
            <a:xfrm>
              <a:off x="3589500" y="2073675"/>
              <a:ext cx="884200" cy="377400"/>
            </a:xfrm>
            <a:custGeom>
              <a:avLst/>
              <a:gdLst/>
              <a:ahLst/>
              <a:cxnLst/>
              <a:rect l="l" t="t" r="r" b="b"/>
              <a:pathLst>
                <a:path w="35368" h="15096" extrusionOk="0">
                  <a:moveTo>
                    <a:pt x="35192" y="1"/>
                  </a:moveTo>
                  <a:lnTo>
                    <a:pt x="35104" y="44"/>
                  </a:lnTo>
                  <a:lnTo>
                    <a:pt x="35061" y="88"/>
                  </a:lnTo>
                  <a:lnTo>
                    <a:pt x="34315" y="1141"/>
                  </a:lnTo>
                  <a:lnTo>
                    <a:pt x="31901" y="2721"/>
                  </a:lnTo>
                  <a:lnTo>
                    <a:pt x="29137" y="4301"/>
                  </a:lnTo>
                  <a:lnTo>
                    <a:pt x="27733" y="4871"/>
                  </a:lnTo>
                  <a:lnTo>
                    <a:pt x="22379" y="3511"/>
                  </a:lnTo>
                  <a:lnTo>
                    <a:pt x="19966" y="2414"/>
                  </a:lnTo>
                  <a:lnTo>
                    <a:pt x="19834" y="2414"/>
                  </a:lnTo>
                  <a:lnTo>
                    <a:pt x="19790" y="2502"/>
                  </a:lnTo>
                  <a:lnTo>
                    <a:pt x="19746" y="2546"/>
                  </a:lnTo>
                  <a:lnTo>
                    <a:pt x="19264" y="5486"/>
                  </a:lnTo>
                  <a:lnTo>
                    <a:pt x="18737" y="8996"/>
                  </a:lnTo>
                  <a:lnTo>
                    <a:pt x="18342" y="12024"/>
                  </a:lnTo>
                  <a:lnTo>
                    <a:pt x="18079" y="13340"/>
                  </a:lnTo>
                  <a:lnTo>
                    <a:pt x="17508" y="14305"/>
                  </a:lnTo>
                  <a:lnTo>
                    <a:pt x="17026" y="14613"/>
                  </a:lnTo>
                  <a:lnTo>
                    <a:pt x="16367" y="14744"/>
                  </a:lnTo>
                  <a:lnTo>
                    <a:pt x="15578" y="14613"/>
                  </a:lnTo>
                  <a:lnTo>
                    <a:pt x="11979" y="13647"/>
                  </a:lnTo>
                  <a:lnTo>
                    <a:pt x="11936" y="13647"/>
                  </a:lnTo>
                  <a:lnTo>
                    <a:pt x="8996" y="13691"/>
                  </a:lnTo>
                  <a:lnTo>
                    <a:pt x="5529" y="13867"/>
                  </a:lnTo>
                  <a:lnTo>
                    <a:pt x="2808" y="13691"/>
                  </a:lnTo>
                  <a:lnTo>
                    <a:pt x="176" y="13296"/>
                  </a:lnTo>
                  <a:lnTo>
                    <a:pt x="132" y="13296"/>
                  </a:lnTo>
                  <a:lnTo>
                    <a:pt x="44" y="13340"/>
                  </a:lnTo>
                  <a:lnTo>
                    <a:pt x="0" y="13384"/>
                  </a:lnTo>
                  <a:lnTo>
                    <a:pt x="0" y="13472"/>
                  </a:lnTo>
                  <a:lnTo>
                    <a:pt x="0" y="13516"/>
                  </a:lnTo>
                  <a:lnTo>
                    <a:pt x="44" y="13603"/>
                  </a:lnTo>
                  <a:lnTo>
                    <a:pt x="88" y="13647"/>
                  </a:lnTo>
                  <a:lnTo>
                    <a:pt x="132" y="13647"/>
                  </a:lnTo>
                  <a:lnTo>
                    <a:pt x="2764" y="14042"/>
                  </a:lnTo>
                  <a:lnTo>
                    <a:pt x="5529" y="14174"/>
                  </a:lnTo>
                  <a:lnTo>
                    <a:pt x="8996" y="14042"/>
                  </a:lnTo>
                  <a:lnTo>
                    <a:pt x="11892" y="13998"/>
                  </a:lnTo>
                  <a:lnTo>
                    <a:pt x="15490" y="14964"/>
                  </a:lnTo>
                  <a:lnTo>
                    <a:pt x="16324" y="15095"/>
                  </a:lnTo>
                  <a:lnTo>
                    <a:pt x="16411" y="15095"/>
                  </a:lnTo>
                  <a:lnTo>
                    <a:pt x="17113" y="14964"/>
                  </a:lnTo>
                  <a:lnTo>
                    <a:pt x="17201" y="14920"/>
                  </a:lnTo>
                  <a:lnTo>
                    <a:pt x="17728" y="14569"/>
                  </a:lnTo>
                  <a:lnTo>
                    <a:pt x="17816" y="14525"/>
                  </a:lnTo>
                  <a:lnTo>
                    <a:pt x="18386" y="13472"/>
                  </a:lnTo>
                  <a:lnTo>
                    <a:pt x="18430" y="13428"/>
                  </a:lnTo>
                  <a:lnTo>
                    <a:pt x="18693" y="12068"/>
                  </a:lnTo>
                  <a:lnTo>
                    <a:pt x="19088" y="9040"/>
                  </a:lnTo>
                  <a:lnTo>
                    <a:pt x="19615" y="5529"/>
                  </a:lnTo>
                  <a:lnTo>
                    <a:pt x="20053" y="2853"/>
                  </a:lnTo>
                  <a:lnTo>
                    <a:pt x="22247" y="3862"/>
                  </a:lnTo>
                  <a:lnTo>
                    <a:pt x="22291" y="3862"/>
                  </a:lnTo>
                  <a:lnTo>
                    <a:pt x="27689" y="5222"/>
                  </a:lnTo>
                  <a:lnTo>
                    <a:pt x="27820" y="5222"/>
                  </a:lnTo>
                  <a:lnTo>
                    <a:pt x="29268" y="4608"/>
                  </a:lnTo>
                  <a:lnTo>
                    <a:pt x="32121" y="3028"/>
                  </a:lnTo>
                  <a:lnTo>
                    <a:pt x="34534" y="1405"/>
                  </a:lnTo>
                  <a:lnTo>
                    <a:pt x="34578" y="1361"/>
                  </a:lnTo>
                  <a:lnTo>
                    <a:pt x="35324" y="308"/>
                  </a:lnTo>
                  <a:lnTo>
                    <a:pt x="35368" y="220"/>
                  </a:lnTo>
                  <a:lnTo>
                    <a:pt x="35368" y="176"/>
                  </a:lnTo>
                  <a:lnTo>
                    <a:pt x="35368" y="88"/>
                  </a:lnTo>
                  <a:lnTo>
                    <a:pt x="35324" y="44"/>
                  </a:lnTo>
                  <a:lnTo>
                    <a:pt x="3523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49" name="Google Shape;17549;p489"/>
            <p:cNvSpPr/>
            <p:nvPr/>
          </p:nvSpPr>
          <p:spPr>
            <a:xfrm>
              <a:off x="3598275" y="630025"/>
              <a:ext cx="656025" cy="832650"/>
            </a:xfrm>
            <a:custGeom>
              <a:avLst/>
              <a:gdLst/>
              <a:ahLst/>
              <a:cxnLst/>
              <a:rect l="l" t="t" r="r" b="b"/>
              <a:pathLst>
                <a:path w="26241" h="33306" extrusionOk="0">
                  <a:moveTo>
                    <a:pt x="26021" y="0"/>
                  </a:moveTo>
                  <a:lnTo>
                    <a:pt x="25626" y="132"/>
                  </a:lnTo>
                  <a:lnTo>
                    <a:pt x="24090" y="263"/>
                  </a:lnTo>
                  <a:lnTo>
                    <a:pt x="24003" y="263"/>
                  </a:lnTo>
                  <a:lnTo>
                    <a:pt x="20141" y="2984"/>
                  </a:lnTo>
                  <a:lnTo>
                    <a:pt x="17377" y="5310"/>
                  </a:lnTo>
                  <a:lnTo>
                    <a:pt x="14832" y="7811"/>
                  </a:lnTo>
                  <a:lnTo>
                    <a:pt x="13691" y="9303"/>
                  </a:lnTo>
                  <a:lnTo>
                    <a:pt x="13647" y="9390"/>
                  </a:lnTo>
                  <a:lnTo>
                    <a:pt x="13384" y="10619"/>
                  </a:lnTo>
                  <a:lnTo>
                    <a:pt x="11672" y="12725"/>
                  </a:lnTo>
                  <a:lnTo>
                    <a:pt x="10839" y="13735"/>
                  </a:lnTo>
                  <a:lnTo>
                    <a:pt x="9961" y="14744"/>
                  </a:lnTo>
                  <a:lnTo>
                    <a:pt x="9127" y="15841"/>
                  </a:lnTo>
                  <a:lnTo>
                    <a:pt x="8293" y="17026"/>
                  </a:lnTo>
                  <a:lnTo>
                    <a:pt x="7460" y="18210"/>
                  </a:lnTo>
                  <a:lnTo>
                    <a:pt x="6626" y="19483"/>
                  </a:lnTo>
                  <a:lnTo>
                    <a:pt x="5836" y="20755"/>
                  </a:lnTo>
                  <a:lnTo>
                    <a:pt x="5090" y="22072"/>
                  </a:lnTo>
                  <a:lnTo>
                    <a:pt x="4344" y="23388"/>
                  </a:lnTo>
                  <a:lnTo>
                    <a:pt x="3598" y="24749"/>
                  </a:lnTo>
                  <a:lnTo>
                    <a:pt x="2896" y="26153"/>
                  </a:lnTo>
                  <a:lnTo>
                    <a:pt x="2238" y="27513"/>
                  </a:lnTo>
                  <a:lnTo>
                    <a:pt x="1624" y="28917"/>
                  </a:lnTo>
                  <a:lnTo>
                    <a:pt x="1053" y="30321"/>
                  </a:lnTo>
                  <a:lnTo>
                    <a:pt x="483" y="31682"/>
                  </a:lnTo>
                  <a:lnTo>
                    <a:pt x="0" y="33086"/>
                  </a:lnTo>
                  <a:lnTo>
                    <a:pt x="0" y="33130"/>
                  </a:lnTo>
                  <a:lnTo>
                    <a:pt x="0" y="33217"/>
                  </a:lnTo>
                  <a:lnTo>
                    <a:pt x="44" y="33261"/>
                  </a:lnTo>
                  <a:lnTo>
                    <a:pt x="132" y="33305"/>
                  </a:lnTo>
                  <a:lnTo>
                    <a:pt x="176" y="33305"/>
                  </a:lnTo>
                  <a:lnTo>
                    <a:pt x="263" y="33261"/>
                  </a:lnTo>
                  <a:lnTo>
                    <a:pt x="351" y="33217"/>
                  </a:lnTo>
                  <a:lnTo>
                    <a:pt x="834" y="31813"/>
                  </a:lnTo>
                  <a:lnTo>
                    <a:pt x="1360" y="30453"/>
                  </a:lnTo>
                  <a:lnTo>
                    <a:pt x="1931" y="29049"/>
                  </a:lnTo>
                  <a:lnTo>
                    <a:pt x="2589" y="27688"/>
                  </a:lnTo>
                  <a:lnTo>
                    <a:pt x="3247" y="26284"/>
                  </a:lnTo>
                  <a:lnTo>
                    <a:pt x="3905" y="24924"/>
                  </a:lnTo>
                  <a:lnTo>
                    <a:pt x="4651" y="23564"/>
                  </a:lnTo>
                  <a:lnTo>
                    <a:pt x="5397" y="22247"/>
                  </a:lnTo>
                  <a:lnTo>
                    <a:pt x="6143" y="20931"/>
                  </a:lnTo>
                  <a:lnTo>
                    <a:pt x="6933" y="19658"/>
                  </a:lnTo>
                  <a:lnTo>
                    <a:pt x="7767" y="18430"/>
                  </a:lnTo>
                  <a:lnTo>
                    <a:pt x="8557" y="17201"/>
                  </a:lnTo>
                  <a:lnTo>
                    <a:pt x="9390" y="16060"/>
                  </a:lnTo>
                  <a:lnTo>
                    <a:pt x="10268" y="14963"/>
                  </a:lnTo>
                  <a:lnTo>
                    <a:pt x="11102" y="13954"/>
                  </a:lnTo>
                  <a:lnTo>
                    <a:pt x="11936" y="12945"/>
                  </a:lnTo>
                  <a:lnTo>
                    <a:pt x="13691" y="10795"/>
                  </a:lnTo>
                  <a:lnTo>
                    <a:pt x="13735" y="10751"/>
                  </a:lnTo>
                  <a:lnTo>
                    <a:pt x="13998" y="9478"/>
                  </a:lnTo>
                  <a:lnTo>
                    <a:pt x="15095" y="8030"/>
                  </a:lnTo>
                  <a:lnTo>
                    <a:pt x="17596" y="5573"/>
                  </a:lnTo>
                  <a:lnTo>
                    <a:pt x="20361" y="3291"/>
                  </a:lnTo>
                  <a:lnTo>
                    <a:pt x="24134" y="614"/>
                  </a:lnTo>
                  <a:lnTo>
                    <a:pt x="25670" y="483"/>
                  </a:lnTo>
                  <a:lnTo>
                    <a:pt x="26109" y="351"/>
                  </a:lnTo>
                  <a:lnTo>
                    <a:pt x="26153" y="307"/>
                  </a:lnTo>
                  <a:lnTo>
                    <a:pt x="26197" y="263"/>
                  </a:lnTo>
                  <a:lnTo>
                    <a:pt x="26241" y="176"/>
                  </a:lnTo>
                  <a:lnTo>
                    <a:pt x="26241" y="132"/>
                  </a:lnTo>
                  <a:lnTo>
                    <a:pt x="26197" y="88"/>
                  </a:lnTo>
                  <a:lnTo>
                    <a:pt x="26153" y="44"/>
                  </a:lnTo>
                  <a:lnTo>
                    <a:pt x="2606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50" name="Google Shape;17550;p489"/>
            <p:cNvSpPr/>
            <p:nvPr/>
          </p:nvSpPr>
          <p:spPr>
            <a:xfrm>
              <a:off x="3611425" y="1686425"/>
              <a:ext cx="2121650" cy="846925"/>
            </a:xfrm>
            <a:custGeom>
              <a:avLst/>
              <a:gdLst/>
              <a:ahLst/>
              <a:cxnLst/>
              <a:rect l="l" t="t" r="r" b="b"/>
              <a:pathLst>
                <a:path w="84866" h="33877" extrusionOk="0">
                  <a:moveTo>
                    <a:pt x="80478" y="1"/>
                  </a:moveTo>
                  <a:lnTo>
                    <a:pt x="76923" y="483"/>
                  </a:lnTo>
                  <a:lnTo>
                    <a:pt x="73632" y="834"/>
                  </a:lnTo>
                  <a:lnTo>
                    <a:pt x="70824" y="1098"/>
                  </a:lnTo>
                  <a:lnTo>
                    <a:pt x="68849" y="1405"/>
                  </a:lnTo>
                  <a:lnTo>
                    <a:pt x="68805" y="1405"/>
                  </a:lnTo>
                  <a:lnTo>
                    <a:pt x="67533" y="1888"/>
                  </a:lnTo>
                  <a:lnTo>
                    <a:pt x="67489" y="1931"/>
                  </a:lnTo>
                  <a:lnTo>
                    <a:pt x="65558" y="3731"/>
                  </a:lnTo>
                  <a:lnTo>
                    <a:pt x="63145" y="5266"/>
                  </a:lnTo>
                  <a:lnTo>
                    <a:pt x="59239" y="6934"/>
                  </a:lnTo>
                  <a:lnTo>
                    <a:pt x="54939" y="8514"/>
                  </a:lnTo>
                  <a:lnTo>
                    <a:pt x="51824" y="9611"/>
                  </a:lnTo>
                  <a:lnTo>
                    <a:pt x="48752" y="10269"/>
                  </a:lnTo>
                  <a:lnTo>
                    <a:pt x="48708" y="10313"/>
                  </a:lnTo>
                  <a:lnTo>
                    <a:pt x="41292" y="13999"/>
                  </a:lnTo>
                  <a:lnTo>
                    <a:pt x="41248" y="14042"/>
                  </a:lnTo>
                  <a:lnTo>
                    <a:pt x="37475" y="16456"/>
                  </a:lnTo>
                  <a:lnTo>
                    <a:pt x="35105" y="17816"/>
                  </a:lnTo>
                  <a:lnTo>
                    <a:pt x="32999" y="18387"/>
                  </a:lnTo>
                  <a:lnTo>
                    <a:pt x="32955" y="18387"/>
                  </a:lnTo>
                  <a:lnTo>
                    <a:pt x="29181" y="20537"/>
                  </a:lnTo>
                  <a:lnTo>
                    <a:pt x="26987" y="21722"/>
                  </a:lnTo>
                  <a:lnTo>
                    <a:pt x="26153" y="21853"/>
                  </a:lnTo>
                  <a:lnTo>
                    <a:pt x="23170" y="21063"/>
                  </a:lnTo>
                  <a:lnTo>
                    <a:pt x="21634" y="20756"/>
                  </a:lnTo>
                  <a:lnTo>
                    <a:pt x="21546" y="20800"/>
                  </a:lnTo>
                  <a:lnTo>
                    <a:pt x="20888" y="21107"/>
                  </a:lnTo>
                  <a:lnTo>
                    <a:pt x="20800" y="21151"/>
                  </a:lnTo>
                  <a:lnTo>
                    <a:pt x="20273" y="21941"/>
                  </a:lnTo>
                  <a:lnTo>
                    <a:pt x="20273" y="21985"/>
                  </a:lnTo>
                  <a:lnTo>
                    <a:pt x="19747" y="24047"/>
                  </a:lnTo>
                  <a:lnTo>
                    <a:pt x="19747" y="24091"/>
                  </a:lnTo>
                  <a:lnTo>
                    <a:pt x="19308" y="27382"/>
                  </a:lnTo>
                  <a:lnTo>
                    <a:pt x="18430" y="30234"/>
                  </a:lnTo>
                  <a:lnTo>
                    <a:pt x="18036" y="32955"/>
                  </a:lnTo>
                  <a:lnTo>
                    <a:pt x="17816" y="33438"/>
                  </a:lnTo>
                  <a:lnTo>
                    <a:pt x="17553" y="33525"/>
                  </a:lnTo>
                  <a:lnTo>
                    <a:pt x="14788" y="32955"/>
                  </a:lnTo>
                  <a:lnTo>
                    <a:pt x="11848" y="32121"/>
                  </a:lnTo>
                  <a:lnTo>
                    <a:pt x="9172" y="31419"/>
                  </a:lnTo>
                  <a:lnTo>
                    <a:pt x="9128" y="31419"/>
                  </a:lnTo>
                  <a:lnTo>
                    <a:pt x="6144" y="31331"/>
                  </a:lnTo>
                  <a:lnTo>
                    <a:pt x="2897" y="31068"/>
                  </a:lnTo>
                  <a:lnTo>
                    <a:pt x="220" y="30629"/>
                  </a:lnTo>
                  <a:lnTo>
                    <a:pt x="132" y="30629"/>
                  </a:lnTo>
                  <a:lnTo>
                    <a:pt x="88" y="30673"/>
                  </a:lnTo>
                  <a:lnTo>
                    <a:pt x="45" y="30717"/>
                  </a:lnTo>
                  <a:lnTo>
                    <a:pt x="1" y="30761"/>
                  </a:lnTo>
                  <a:lnTo>
                    <a:pt x="1" y="30849"/>
                  </a:lnTo>
                  <a:lnTo>
                    <a:pt x="45" y="30893"/>
                  </a:lnTo>
                  <a:lnTo>
                    <a:pt x="88" y="30980"/>
                  </a:lnTo>
                  <a:lnTo>
                    <a:pt x="132" y="30980"/>
                  </a:lnTo>
                  <a:lnTo>
                    <a:pt x="2853" y="31419"/>
                  </a:lnTo>
                  <a:lnTo>
                    <a:pt x="6144" y="31682"/>
                  </a:lnTo>
                  <a:lnTo>
                    <a:pt x="9128" y="31770"/>
                  </a:lnTo>
                  <a:lnTo>
                    <a:pt x="11761" y="32472"/>
                  </a:lnTo>
                  <a:lnTo>
                    <a:pt x="14701" y="33306"/>
                  </a:lnTo>
                  <a:lnTo>
                    <a:pt x="17553" y="33876"/>
                  </a:lnTo>
                  <a:lnTo>
                    <a:pt x="17641" y="33876"/>
                  </a:lnTo>
                  <a:lnTo>
                    <a:pt x="18036" y="33701"/>
                  </a:lnTo>
                  <a:lnTo>
                    <a:pt x="18123" y="33613"/>
                  </a:lnTo>
                  <a:lnTo>
                    <a:pt x="18387" y="33043"/>
                  </a:lnTo>
                  <a:lnTo>
                    <a:pt x="18387" y="32999"/>
                  </a:lnTo>
                  <a:lnTo>
                    <a:pt x="18781" y="30322"/>
                  </a:lnTo>
                  <a:lnTo>
                    <a:pt x="19659" y="27470"/>
                  </a:lnTo>
                  <a:lnTo>
                    <a:pt x="20098" y="24135"/>
                  </a:lnTo>
                  <a:lnTo>
                    <a:pt x="20624" y="22116"/>
                  </a:lnTo>
                  <a:lnTo>
                    <a:pt x="21063" y="21414"/>
                  </a:lnTo>
                  <a:lnTo>
                    <a:pt x="21634" y="21107"/>
                  </a:lnTo>
                  <a:lnTo>
                    <a:pt x="23082" y="21414"/>
                  </a:lnTo>
                  <a:lnTo>
                    <a:pt x="26110" y="22204"/>
                  </a:lnTo>
                  <a:lnTo>
                    <a:pt x="26197" y="22204"/>
                  </a:lnTo>
                  <a:lnTo>
                    <a:pt x="27031" y="22073"/>
                  </a:lnTo>
                  <a:lnTo>
                    <a:pt x="27119" y="22029"/>
                  </a:lnTo>
                  <a:lnTo>
                    <a:pt x="29357" y="20844"/>
                  </a:lnTo>
                  <a:lnTo>
                    <a:pt x="33130" y="18738"/>
                  </a:lnTo>
                  <a:lnTo>
                    <a:pt x="35193" y="18123"/>
                  </a:lnTo>
                  <a:lnTo>
                    <a:pt x="35237" y="18123"/>
                  </a:lnTo>
                  <a:lnTo>
                    <a:pt x="37650" y="16763"/>
                  </a:lnTo>
                  <a:lnTo>
                    <a:pt x="41424" y="14306"/>
                  </a:lnTo>
                  <a:lnTo>
                    <a:pt x="48840" y="10620"/>
                  </a:lnTo>
                  <a:lnTo>
                    <a:pt x="51911" y="9918"/>
                  </a:lnTo>
                  <a:lnTo>
                    <a:pt x="55071" y="8821"/>
                  </a:lnTo>
                  <a:lnTo>
                    <a:pt x="59371" y="7241"/>
                  </a:lnTo>
                  <a:lnTo>
                    <a:pt x="63276" y="5574"/>
                  </a:lnTo>
                  <a:lnTo>
                    <a:pt x="63320" y="5574"/>
                  </a:lnTo>
                  <a:lnTo>
                    <a:pt x="65778" y="4038"/>
                  </a:lnTo>
                  <a:lnTo>
                    <a:pt x="65778" y="3994"/>
                  </a:lnTo>
                  <a:lnTo>
                    <a:pt x="67708" y="2195"/>
                  </a:lnTo>
                  <a:lnTo>
                    <a:pt x="68893" y="1756"/>
                  </a:lnTo>
                  <a:lnTo>
                    <a:pt x="70868" y="1405"/>
                  </a:lnTo>
                  <a:lnTo>
                    <a:pt x="73676" y="1186"/>
                  </a:lnTo>
                  <a:lnTo>
                    <a:pt x="76967" y="834"/>
                  </a:lnTo>
                  <a:lnTo>
                    <a:pt x="80478" y="352"/>
                  </a:lnTo>
                  <a:lnTo>
                    <a:pt x="81882" y="571"/>
                  </a:lnTo>
                  <a:lnTo>
                    <a:pt x="82233" y="834"/>
                  </a:lnTo>
                  <a:lnTo>
                    <a:pt x="82672" y="2458"/>
                  </a:lnTo>
                  <a:lnTo>
                    <a:pt x="83461" y="6144"/>
                  </a:lnTo>
                  <a:lnTo>
                    <a:pt x="84558" y="11059"/>
                  </a:lnTo>
                  <a:lnTo>
                    <a:pt x="84558" y="11146"/>
                  </a:lnTo>
                  <a:lnTo>
                    <a:pt x="84602" y="11190"/>
                  </a:lnTo>
                  <a:lnTo>
                    <a:pt x="84822" y="11190"/>
                  </a:lnTo>
                  <a:lnTo>
                    <a:pt x="84866" y="11146"/>
                  </a:lnTo>
                  <a:lnTo>
                    <a:pt x="84866" y="11059"/>
                  </a:lnTo>
                  <a:lnTo>
                    <a:pt x="84866" y="11015"/>
                  </a:lnTo>
                  <a:lnTo>
                    <a:pt x="83812" y="6056"/>
                  </a:lnTo>
                  <a:lnTo>
                    <a:pt x="82979" y="2370"/>
                  </a:lnTo>
                  <a:lnTo>
                    <a:pt x="82540" y="703"/>
                  </a:lnTo>
                  <a:lnTo>
                    <a:pt x="82496" y="615"/>
                  </a:lnTo>
                  <a:lnTo>
                    <a:pt x="82101" y="264"/>
                  </a:lnTo>
                  <a:lnTo>
                    <a:pt x="82013" y="220"/>
                  </a:lnTo>
                  <a:lnTo>
                    <a:pt x="8052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51" name="Google Shape;17551;p489"/>
            <p:cNvSpPr/>
            <p:nvPr/>
          </p:nvSpPr>
          <p:spPr>
            <a:xfrm>
              <a:off x="3555475" y="722150"/>
              <a:ext cx="443225" cy="703225"/>
            </a:xfrm>
            <a:custGeom>
              <a:avLst/>
              <a:gdLst/>
              <a:ahLst/>
              <a:cxnLst/>
              <a:rect l="l" t="t" r="r" b="b"/>
              <a:pathLst>
                <a:path w="17729" h="28129" extrusionOk="0">
                  <a:moveTo>
                    <a:pt x="17509" y="1"/>
                  </a:moveTo>
                  <a:lnTo>
                    <a:pt x="17465" y="45"/>
                  </a:lnTo>
                  <a:lnTo>
                    <a:pt x="14174" y="3248"/>
                  </a:lnTo>
                  <a:lnTo>
                    <a:pt x="14130" y="3248"/>
                  </a:lnTo>
                  <a:lnTo>
                    <a:pt x="9742" y="10225"/>
                  </a:lnTo>
                  <a:lnTo>
                    <a:pt x="7680" y="13121"/>
                  </a:lnTo>
                  <a:lnTo>
                    <a:pt x="7636" y="13121"/>
                  </a:lnTo>
                  <a:lnTo>
                    <a:pt x="6363" y="15710"/>
                  </a:lnTo>
                  <a:lnTo>
                    <a:pt x="4608" y="18913"/>
                  </a:lnTo>
                  <a:lnTo>
                    <a:pt x="3028" y="22073"/>
                  </a:lnTo>
                  <a:lnTo>
                    <a:pt x="1361" y="24969"/>
                  </a:lnTo>
                  <a:lnTo>
                    <a:pt x="1" y="27909"/>
                  </a:lnTo>
                  <a:lnTo>
                    <a:pt x="1" y="27953"/>
                  </a:lnTo>
                  <a:lnTo>
                    <a:pt x="1" y="28040"/>
                  </a:lnTo>
                  <a:lnTo>
                    <a:pt x="45" y="28084"/>
                  </a:lnTo>
                  <a:lnTo>
                    <a:pt x="88" y="28128"/>
                  </a:lnTo>
                  <a:lnTo>
                    <a:pt x="264" y="28128"/>
                  </a:lnTo>
                  <a:lnTo>
                    <a:pt x="352" y="28040"/>
                  </a:lnTo>
                  <a:lnTo>
                    <a:pt x="1668" y="25144"/>
                  </a:lnTo>
                  <a:lnTo>
                    <a:pt x="3336" y="22204"/>
                  </a:lnTo>
                  <a:lnTo>
                    <a:pt x="4915" y="19089"/>
                  </a:lnTo>
                  <a:lnTo>
                    <a:pt x="6671" y="15886"/>
                  </a:lnTo>
                  <a:lnTo>
                    <a:pt x="7943" y="13297"/>
                  </a:lnTo>
                  <a:lnTo>
                    <a:pt x="10005" y="10401"/>
                  </a:lnTo>
                  <a:lnTo>
                    <a:pt x="14437" y="3468"/>
                  </a:lnTo>
                  <a:lnTo>
                    <a:pt x="17685" y="308"/>
                  </a:lnTo>
                  <a:lnTo>
                    <a:pt x="17728" y="264"/>
                  </a:lnTo>
                  <a:lnTo>
                    <a:pt x="17728" y="176"/>
                  </a:lnTo>
                  <a:lnTo>
                    <a:pt x="17728" y="133"/>
                  </a:lnTo>
                  <a:lnTo>
                    <a:pt x="17685" y="45"/>
                  </a:lnTo>
                  <a:lnTo>
                    <a:pt x="1764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52" name="Google Shape;17552;p489"/>
            <p:cNvSpPr/>
            <p:nvPr/>
          </p:nvSpPr>
          <p:spPr>
            <a:xfrm>
              <a:off x="3597175" y="1741275"/>
              <a:ext cx="2098600" cy="818400"/>
            </a:xfrm>
            <a:custGeom>
              <a:avLst/>
              <a:gdLst/>
              <a:ahLst/>
              <a:cxnLst/>
              <a:rect l="l" t="t" r="r" b="b"/>
              <a:pathLst>
                <a:path w="83944" h="32736" extrusionOk="0">
                  <a:moveTo>
                    <a:pt x="77976" y="1"/>
                  </a:moveTo>
                  <a:lnTo>
                    <a:pt x="74773" y="264"/>
                  </a:lnTo>
                  <a:lnTo>
                    <a:pt x="72052" y="571"/>
                  </a:lnTo>
                  <a:lnTo>
                    <a:pt x="70121" y="1054"/>
                  </a:lnTo>
                  <a:lnTo>
                    <a:pt x="70077" y="1054"/>
                  </a:lnTo>
                  <a:lnTo>
                    <a:pt x="69068" y="1537"/>
                  </a:lnTo>
                  <a:lnTo>
                    <a:pt x="69024" y="1537"/>
                  </a:lnTo>
                  <a:lnTo>
                    <a:pt x="66742" y="3599"/>
                  </a:lnTo>
                  <a:lnTo>
                    <a:pt x="63934" y="5003"/>
                  </a:lnTo>
                  <a:lnTo>
                    <a:pt x="59371" y="6671"/>
                  </a:lnTo>
                  <a:lnTo>
                    <a:pt x="54719" y="8338"/>
                  </a:lnTo>
                  <a:lnTo>
                    <a:pt x="52306" y="9172"/>
                  </a:lnTo>
                  <a:lnTo>
                    <a:pt x="49410" y="9654"/>
                  </a:lnTo>
                  <a:lnTo>
                    <a:pt x="49322" y="9654"/>
                  </a:lnTo>
                  <a:lnTo>
                    <a:pt x="43486" y="12682"/>
                  </a:lnTo>
                  <a:lnTo>
                    <a:pt x="40283" y="14569"/>
                  </a:lnTo>
                  <a:lnTo>
                    <a:pt x="37430" y="16236"/>
                  </a:lnTo>
                  <a:lnTo>
                    <a:pt x="36202" y="16675"/>
                  </a:lnTo>
                  <a:lnTo>
                    <a:pt x="33174" y="17334"/>
                  </a:lnTo>
                  <a:lnTo>
                    <a:pt x="33130" y="17377"/>
                  </a:lnTo>
                  <a:lnTo>
                    <a:pt x="30453" y="18562"/>
                  </a:lnTo>
                  <a:lnTo>
                    <a:pt x="27996" y="19922"/>
                  </a:lnTo>
                  <a:lnTo>
                    <a:pt x="26899" y="20449"/>
                  </a:lnTo>
                  <a:lnTo>
                    <a:pt x="23696" y="19615"/>
                  </a:lnTo>
                  <a:lnTo>
                    <a:pt x="22599" y="19440"/>
                  </a:lnTo>
                  <a:lnTo>
                    <a:pt x="22467" y="19440"/>
                  </a:lnTo>
                  <a:lnTo>
                    <a:pt x="22028" y="19659"/>
                  </a:lnTo>
                  <a:lnTo>
                    <a:pt x="21940" y="19703"/>
                  </a:lnTo>
                  <a:lnTo>
                    <a:pt x="21633" y="20186"/>
                  </a:lnTo>
                  <a:lnTo>
                    <a:pt x="21589" y="20273"/>
                  </a:lnTo>
                  <a:lnTo>
                    <a:pt x="20712" y="25539"/>
                  </a:lnTo>
                  <a:lnTo>
                    <a:pt x="20010" y="28040"/>
                  </a:lnTo>
                  <a:lnTo>
                    <a:pt x="20010" y="28084"/>
                  </a:lnTo>
                  <a:lnTo>
                    <a:pt x="19571" y="31419"/>
                  </a:lnTo>
                  <a:lnTo>
                    <a:pt x="19176" y="32077"/>
                  </a:lnTo>
                  <a:lnTo>
                    <a:pt x="18123" y="32384"/>
                  </a:lnTo>
                  <a:lnTo>
                    <a:pt x="16236" y="32253"/>
                  </a:lnTo>
                  <a:lnTo>
                    <a:pt x="11848" y="31200"/>
                  </a:lnTo>
                  <a:lnTo>
                    <a:pt x="9303" y="30498"/>
                  </a:lnTo>
                  <a:lnTo>
                    <a:pt x="9303" y="30454"/>
                  </a:lnTo>
                  <a:lnTo>
                    <a:pt x="6319" y="30147"/>
                  </a:lnTo>
                  <a:lnTo>
                    <a:pt x="2282" y="29576"/>
                  </a:lnTo>
                  <a:lnTo>
                    <a:pt x="220" y="29225"/>
                  </a:lnTo>
                  <a:lnTo>
                    <a:pt x="132" y="29225"/>
                  </a:lnTo>
                  <a:lnTo>
                    <a:pt x="88" y="29269"/>
                  </a:lnTo>
                  <a:lnTo>
                    <a:pt x="44" y="29313"/>
                  </a:lnTo>
                  <a:lnTo>
                    <a:pt x="0" y="29357"/>
                  </a:lnTo>
                  <a:lnTo>
                    <a:pt x="0" y="29444"/>
                  </a:lnTo>
                  <a:lnTo>
                    <a:pt x="44" y="29488"/>
                  </a:lnTo>
                  <a:lnTo>
                    <a:pt x="88" y="29532"/>
                  </a:lnTo>
                  <a:lnTo>
                    <a:pt x="132" y="29576"/>
                  </a:lnTo>
                  <a:lnTo>
                    <a:pt x="2238" y="29883"/>
                  </a:lnTo>
                  <a:lnTo>
                    <a:pt x="6275" y="30498"/>
                  </a:lnTo>
                  <a:lnTo>
                    <a:pt x="9259" y="30805"/>
                  </a:lnTo>
                  <a:lnTo>
                    <a:pt x="11760" y="31507"/>
                  </a:lnTo>
                  <a:lnTo>
                    <a:pt x="16148" y="32604"/>
                  </a:lnTo>
                  <a:lnTo>
                    <a:pt x="16192" y="32604"/>
                  </a:lnTo>
                  <a:lnTo>
                    <a:pt x="18167" y="32735"/>
                  </a:lnTo>
                  <a:lnTo>
                    <a:pt x="18211" y="32735"/>
                  </a:lnTo>
                  <a:lnTo>
                    <a:pt x="19308" y="32384"/>
                  </a:lnTo>
                  <a:lnTo>
                    <a:pt x="19395" y="32341"/>
                  </a:lnTo>
                  <a:lnTo>
                    <a:pt x="19878" y="31595"/>
                  </a:lnTo>
                  <a:lnTo>
                    <a:pt x="19922" y="31507"/>
                  </a:lnTo>
                  <a:lnTo>
                    <a:pt x="20317" y="28128"/>
                  </a:lnTo>
                  <a:lnTo>
                    <a:pt x="21063" y="25627"/>
                  </a:lnTo>
                  <a:lnTo>
                    <a:pt x="21940" y="20361"/>
                  </a:lnTo>
                  <a:lnTo>
                    <a:pt x="22204" y="19922"/>
                  </a:lnTo>
                  <a:lnTo>
                    <a:pt x="22555" y="19791"/>
                  </a:lnTo>
                  <a:lnTo>
                    <a:pt x="23608" y="19966"/>
                  </a:lnTo>
                  <a:lnTo>
                    <a:pt x="26899" y="20800"/>
                  </a:lnTo>
                  <a:lnTo>
                    <a:pt x="26987" y="20756"/>
                  </a:lnTo>
                  <a:lnTo>
                    <a:pt x="28171" y="20230"/>
                  </a:lnTo>
                  <a:lnTo>
                    <a:pt x="30629" y="18869"/>
                  </a:lnTo>
                  <a:lnTo>
                    <a:pt x="33262" y="17685"/>
                  </a:lnTo>
                  <a:lnTo>
                    <a:pt x="36289" y="17026"/>
                  </a:lnTo>
                  <a:lnTo>
                    <a:pt x="37562" y="16544"/>
                  </a:lnTo>
                  <a:lnTo>
                    <a:pt x="37606" y="16544"/>
                  </a:lnTo>
                  <a:lnTo>
                    <a:pt x="40458" y="14876"/>
                  </a:lnTo>
                  <a:lnTo>
                    <a:pt x="43661" y="12989"/>
                  </a:lnTo>
                  <a:lnTo>
                    <a:pt x="49454" y="10005"/>
                  </a:lnTo>
                  <a:lnTo>
                    <a:pt x="52350" y="9523"/>
                  </a:lnTo>
                  <a:lnTo>
                    <a:pt x="52394" y="9523"/>
                  </a:lnTo>
                  <a:lnTo>
                    <a:pt x="54851" y="8689"/>
                  </a:lnTo>
                  <a:lnTo>
                    <a:pt x="59502" y="7022"/>
                  </a:lnTo>
                  <a:lnTo>
                    <a:pt x="64066" y="5310"/>
                  </a:lnTo>
                  <a:lnTo>
                    <a:pt x="66918" y="3906"/>
                  </a:lnTo>
                  <a:lnTo>
                    <a:pt x="66962" y="3906"/>
                  </a:lnTo>
                  <a:lnTo>
                    <a:pt x="69200" y="1844"/>
                  </a:lnTo>
                  <a:lnTo>
                    <a:pt x="70209" y="1405"/>
                  </a:lnTo>
                  <a:lnTo>
                    <a:pt x="72140" y="922"/>
                  </a:lnTo>
                  <a:lnTo>
                    <a:pt x="74773" y="571"/>
                  </a:lnTo>
                  <a:lnTo>
                    <a:pt x="78020" y="352"/>
                  </a:lnTo>
                  <a:lnTo>
                    <a:pt x="79556" y="571"/>
                  </a:lnTo>
                  <a:lnTo>
                    <a:pt x="80828" y="1537"/>
                  </a:lnTo>
                  <a:lnTo>
                    <a:pt x="81837" y="3423"/>
                  </a:lnTo>
                  <a:lnTo>
                    <a:pt x="82583" y="5925"/>
                  </a:lnTo>
                  <a:lnTo>
                    <a:pt x="83505" y="10795"/>
                  </a:lnTo>
                  <a:lnTo>
                    <a:pt x="83593" y="11410"/>
                  </a:lnTo>
                  <a:lnTo>
                    <a:pt x="83636" y="11454"/>
                  </a:lnTo>
                  <a:lnTo>
                    <a:pt x="83680" y="11497"/>
                  </a:lnTo>
                  <a:lnTo>
                    <a:pt x="83768" y="11541"/>
                  </a:lnTo>
                  <a:lnTo>
                    <a:pt x="83812" y="11541"/>
                  </a:lnTo>
                  <a:lnTo>
                    <a:pt x="83900" y="11497"/>
                  </a:lnTo>
                  <a:lnTo>
                    <a:pt x="83944" y="11454"/>
                  </a:lnTo>
                  <a:lnTo>
                    <a:pt x="83944" y="11410"/>
                  </a:lnTo>
                  <a:lnTo>
                    <a:pt x="83944" y="11322"/>
                  </a:lnTo>
                  <a:lnTo>
                    <a:pt x="83856" y="10708"/>
                  </a:lnTo>
                  <a:lnTo>
                    <a:pt x="82891" y="5837"/>
                  </a:lnTo>
                  <a:lnTo>
                    <a:pt x="82145" y="3292"/>
                  </a:lnTo>
                  <a:lnTo>
                    <a:pt x="82145" y="3248"/>
                  </a:lnTo>
                  <a:lnTo>
                    <a:pt x="81135" y="1317"/>
                  </a:lnTo>
                  <a:lnTo>
                    <a:pt x="81091" y="1273"/>
                  </a:lnTo>
                  <a:lnTo>
                    <a:pt x="79731" y="264"/>
                  </a:lnTo>
                  <a:lnTo>
                    <a:pt x="79643" y="220"/>
                  </a:lnTo>
                  <a:lnTo>
                    <a:pt x="780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53" name="Google Shape;17553;p489"/>
            <p:cNvSpPr/>
            <p:nvPr/>
          </p:nvSpPr>
          <p:spPr>
            <a:xfrm>
              <a:off x="3524775" y="759450"/>
              <a:ext cx="388350" cy="654950"/>
            </a:xfrm>
            <a:custGeom>
              <a:avLst/>
              <a:gdLst/>
              <a:ahLst/>
              <a:cxnLst/>
              <a:rect l="l" t="t" r="r" b="b"/>
              <a:pathLst>
                <a:path w="15534" h="26198" extrusionOk="0">
                  <a:moveTo>
                    <a:pt x="15358" y="1"/>
                  </a:moveTo>
                  <a:lnTo>
                    <a:pt x="15270" y="45"/>
                  </a:lnTo>
                  <a:lnTo>
                    <a:pt x="15227" y="89"/>
                  </a:lnTo>
                  <a:lnTo>
                    <a:pt x="11672" y="5442"/>
                  </a:lnTo>
                  <a:lnTo>
                    <a:pt x="10005" y="8250"/>
                  </a:lnTo>
                  <a:lnTo>
                    <a:pt x="7899" y="11278"/>
                  </a:lnTo>
                  <a:lnTo>
                    <a:pt x="7855" y="11278"/>
                  </a:lnTo>
                  <a:lnTo>
                    <a:pt x="6407" y="14613"/>
                  </a:lnTo>
                  <a:lnTo>
                    <a:pt x="4871" y="17685"/>
                  </a:lnTo>
                  <a:lnTo>
                    <a:pt x="2501" y="22204"/>
                  </a:lnTo>
                  <a:lnTo>
                    <a:pt x="0" y="25934"/>
                  </a:lnTo>
                  <a:lnTo>
                    <a:pt x="0" y="26022"/>
                  </a:lnTo>
                  <a:lnTo>
                    <a:pt x="0" y="26066"/>
                  </a:lnTo>
                  <a:lnTo>
                    <a:pt x="0" y="26154"/>
                  </a:lnTo>
                  <a:lnTo>
                    <a:pt x="88" y="26197"/>
                  </a:lnTo>
                  <a:lnTo>
                    <a:pt x="263" y="26197"/>
                  </a:lnTo>
                  <a:lnTo>
                    <a:pt x="307" y="26154"/>
                  </a:lnTo>
                  <a:lnTo>
                    <a:pt x="2808" y="22380"/>
                  </a:lnTo>
                  <a:lnTo>
                    <a:pt x="5178" y="17816"/>
                  </a:lnTo>
                  <a:lnTo>
                    <a:pt x="6714" y="14789"/>
                  </a:lnTo>
                  <a:lnTo>
                    <a:pt x="8206" y="11454"/>
                  </a:lnTo>
                  <a:lnTo>
                    <a:pt x="10268" y="8426"/>
                  </a:lnTo>
                  <a:lnTo>
                    <a:pt x="11936" y="5618"/>
                  </a:lnTo>
                  <a:lnTo>
                    <a:pt x="15534" y="264"/>
                  </a:lnTo>
                  <a:lnTo>
                    <a:pt x="15534" y="220"/>
                  </a:lnTo>
                  <a:lnTo>
                    <a:pt x="15534" y="133"/>
                  </a:lnTo>
                  <a:lnTo>
                    <a:pt x="15534" y="89"/>
                  </a:lnTo>
                  <a:lnTo>
                    <a:pt x="15490" y="45"/>
                  </a:lnTo>
                  <a:lnTo>
                    <a:pt x="1540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54" name="Google Shape;17554;p489"/>
            <p:cNvSpPr/>
            <p:nvPr/>
          </p:nvSpPr>
          <p:spPr>
            <a:xfrm>
              <a:off x="3586200" y="1781875"/>
              <a:ext cx="2077775" cy="817300"/>
            </a:xfrm>
            <a:custGeom>
              <a:avLst/>
              <a:gdLst/>
              <a:ahLst/>
              <a:cxnLst/>
              <a:rect l="l" t="t" r="r" b="b"/>
              <a:pathLst>
                <a:path w="83111" h="32692" extrusionOk="0">
                  <a:moveTo>
                    <a:pt x="79907" y="0"/>
                  </a:moveTo>
                  <a:lnTo>
                    <a:pt x="74246" y="483"/>
                  </a:lnTo>
                  <a:lnTo>
                    <a:pt x="74202" y="483"/>
                  </a:lnTo>
                  <a:lnTo>
                    <a:pt x="72008" y="1053"/>
                  </a:lnTo>
                  <a:lnTo>
                    <a:pt x="71964" y="1053"/>
                  </a:lnTo>
                  <a:lnTo>
                    <a:pt x="70780" y="1580"/>
                  </a:lnTo>
                  <a:lnTo>
                    <a:pt x="70736" y="1624"/>
                  </a:lnTo>
                  <a:lnTo>
                    <a:pt x="68761" y="3335"/>
                  </a:lnTo>
                  <a:lnTo>
                    <a:pt x="66392" y="4476"/>
                  </a:lnTo>
                  <a:lnTo>
                    <a:pt x="61565" y="6231"/>
                  </a:lnTo>
                  <a:lnTo>
                    <a:pt x="58669" y="7284"/>
                  </a:lnTo>
                  <a:lnTo>
                    <a:pt x="53579" y="9040"/>
                  </a:lnTo>
                  <a:lnTo>
                    <a:pt x="50902" y="9303"/>
                  </a:lnTo>
                  <a:lnTo>
                    <a:pt x="49849" y="9654"/>
                  </a:lnTo>
                  <a:lnTo>
                    <a:pt x="46865" y="11234"/>
                  </a:lnTo>
                  <a:lnTo>
                    <a:pt x="41511" y="14174"/>
                  </a:lnTo>
                  <a:lnTo>
                    <a:pt x="38703" y="15666"/>
                  </a:lnTo>
                  <a:lnTo>
                    <a:pt x="35719" y="16499"/>
                  </a:lnTo>
                  <a:lnTo>
                    <a:pt x="33218" y="16982"/>
                  </a:lnTo>
                  <a:lnTo>
                    <a:pt x="31199" y="17509"/>
                  </a:lnTo>
                  <a:lnTo>
                    <a:pt x="31156" y="17552"/>
                  </a:lnTo>
                  <a:lnTo>
                    <a:pt x="27996" y="19176"/>
                  </a:lnTo>
                  <a:lnTo>
                    <a:pt x="27162" y="19571"/>
                  </a:lnTo>
                  <a:lnTo>
                    <a:pt x="23652" y="18649"/>
                  </a:lnTo>
                  <a:lnTo>
                    <a:pt x="23608" y="18649"/>
                  </a:lnTo>
                  <a:lnTo>
                    <a:pt x="23082" y="18737"/>
                  </a:lnTo>
                  <a:lnTo>
                    <a:pt x="22994" y="18781"/>
                  </a:lnTo>
                  <a:lnTo>
                    <a:pt x="22950" y="18825"/>
                  </a:lnTo>
                  <a:lnTo>
                    <a:pt x="22643" y="19922"/>
                  </a:lnTo>
                  <a:lnTo>
                    <a:pt x="22599" y="19922"/>
                  </a:lnTo>
                  <a:lnTo>
                    <a:pt x="22160" y="23476"/>
                  </a:lnTo>
                  <a:lnTo>
                    <a:pt x="21282" y="27952"/>
                  </a:lnTo>
                  <a:lnTo>
                    <a:pt x="21282" y="27996"/>
                  </a:lnTo>
                  <a:lnTo>
                    <a:pt x="20975" y="31199"/>
                  </a:lnTo>
                  <a:lnTo>
                    <a:pt x="20931" y="31857"/>
                  </a:lnTo>
                  <a:lnTo>
                    <a:pt x="20668" y="32340"/>
                  </a:lnTo>
                  <a:lnTo>
                    <a:pt x="18913" y="32340"/>
                  </a:lnTo>
                  <a:lnTo>
                    <a:pt x="13823" y="31155"/>
                  </a:lnTo>
                  <a:lnTo>
                    <a:pt x="8382" y="29795"/>
                  </a:lnTo>
                  <a:lnTo>
                    <a:pt x="5047" y="29181"/>
                  </a:lnTo>
                  <a:lnTo>
                    <a:pt x="1273" y="28566"/>
                  </a:lnTo>
                  <a:lnTo>
                    <a:pt x="220" y="28391"/>
                  </a:lnTo>
                  <a:lnTo>
                    <a:pt x="132" y="28391"/>
                  </a:lnTo>
                  <a:lnTo>
                    <a:pt x="88" y="28435"/>
                  </a:lnTo>
                  <a:lnTo>
                    <a:pt x="44" y="28479"/>
                  </a:lnTo>
                  <a:lnTo>
                    <a:pt x="0" y="28566"/>
                  </a:lnTo>
                  <a:lnTo>
                    <a:pt x="0" y="28610"/>
                  </a:lnTo>
                  <a:lnTo>
                    <a:pt x="44" y="28698"/>
                  </a:lnTo>
                  <a:lnTo>
                    <a:pt x="88" y="28742"/>
                  </a:lnTo>
                  <a:lnTo>
                    <a:pt x="132" y="28742"/>
                  </a:lnTo>
                  <a:lnTo>
                    <a:pt x="1229" y="28917"/>
                  </a:lnTo>
                  <a:lnTo>
                    <a:pt x="4959" y="29532"/>
                  </a:lnTo>
                  <a:lnTo>
                    <a:pt x="8294" y="30146"/>
                  </a:lnTo>
                  <a:lnTo>
                    <a:pt x="13735" y="31506"/>
                  </a:lnTo>
                  <a:lnTo>
                    <a:pt x="18825" y="32647"/>
                  </a:lnTo>
                  <a:lnTo>
                    <a:pt x="18869" y="32691"/>
                  </a:lnTo>
                  <a:lnTo>
                    <a:pt x="20756" y="32691"/>
                  </a:lnTo>
                  <a:lnTo>
                    <a:pt x="20844" y="32647"/>
                  </a:lnTo>
                  <a:lnTo>
                    <a:pt x="20931" y="32603"/>
                  </a:lnTo>
                  <a:lnTo>
                    <a:pt x="21239" y="32033"/>
                  </a:lnTo>
                  <a:lnTo>
                    <a:pt x="21239" y="31945"/>
                  </a:lnTo>
                  <a:lnTo>
                    <a:pt x="21326" y="31243"/>
                  </a:lnTo>
                  <a:lnTo>
                    <a:pt x="21633" y="28040"/>
                  </a:lnTo>
                  <a:lnTo>
                    <a:pt x="22467" y="23564"/>
                  </a:lnTo>
                  <a:lnTo>
                    <a:pt x="22950" y="20010"/>
                  </a:lnTo>
                  <a:lnTo>
                    <a:pt x="23257" y="19044"/>
                  </a:lnTo>
                  <a:lnTo>
                    <a:pt x="23608" y="19001"/>
                  </a:lnTo>
                  <a:lnTo>
                    <a:pt x="27119" y="19966"/>
                  </a:lnTo>
                  <a:lnTo>
                    <a:pt x="27250" y="19922"/>
                  </a:lnTo>
                  <a:lnTo>
                    <a:pt x="28172" y="19527"/>
                  </a:lnTo>
                  <a:lnTo>
                    <a:pt x="31287" y="17860"/>
                  </a:lnTo>
                  <a:lnTo>
                    <a:pt x="33306" y="17333"/>
                  </a:lnTo>
                  <a:lnTo>
                    <a:pt x="35807" y="16850"/>
                  </a:lnTo>
                  <a:lnTo>
                    <a:pt x="38791" y="15973"/>
                  </a:lnTo>
                  <a:lnTo>
                    <a:pt x="38835" y="15973"/>
                  </a:lnTo>
                  <a:lnTo>
                    <a:pt x="41643" y="14481"/>
                  </a:lnTo>
                  <a:lnTo>
                    <a:pt x="46996" y="11541"/>
                  </a:lnTo>
                  <a:lnTo>
                    <a:pt x="49980" y="10005"/>
                  </a:lnTo>
                  <a:lnTo>
                    <a:pt x="50990" y="9654"/>
                  </a:lnTo>
                  <a:lnTo>
                    <a:pt x="53622" y="9347"/>
                  </a:lnTo>
                  <a:lnTo>
                    <a:pt x="53666" y="9347"/>
                  </a:lnTo>
                  <a:lnTo>
                    <a:pt x="58800" y="7592"/>
                  </a:lnTo>
                  <a:lnTo>
                    <a:pt x="61696" y="6539"/>
                  </a:lnTo>
                  <a:lnTo>
                    <a:pt x="66523" y="4783"/>
                  </a:lnTo>
                  <a:lnTo>
                    <a:pt x="68937" y="3642"/>
                  </a:lnTo>
                  <a:lnTo>
                    <a:pt x="68981" y="3642"/>
                  </a:lnTo>
                  <a:lnTo>
                    <a:pt x="70911" y="1887"/>
                  </a:lnTo>
                  <a:lnTo>
                    <a:pt x="72096" y="1361"/>
                  </a:lnTo>
                  <a:lnTo>
                    <a:pt x="74290" y="834"/>
                  </a:lnTo>
                  <a:lnTo>
                    <a:pt x="79863" y="351"/>
                  </a:lnTo>
                  <a:lnTo>
                    <a:pt x="80126" y="527"/>
                  </a:lnTo>
                  <a:lnTo>
                    <a:pt x="80390" y="1010"/>
                  </a:lnTo>
                  <a:lnTo>
                    <a:pt x="80872" y="3247"/>
                  </a:lnTo>
                  <a:lnTo>
                    <a:pt x="82276" y="10137"/>
                  </a:lnTo>
                  <a:lnTo>
                    <a:pt x="82759" y="12375"/>
                  </a:lnTo>
                  <a:lnTo>
                    <a:pt x="82803" y="12462"/>
                  </a:lnTo>
                  <a:lnTo>
                    <a:pt x="82847" y="12506"/>
                  </a:lnTo>
                  <a:lnTo>
                    <a:pt x="83066" y="12506"/>
                  </a:lnTo>
                  <a:lnTo>
                    <a:pt x="83110" y="12462"/>
                  </a:lnTo>
                  <a:lnTo>
                    <a:pt x="83110" y="12375"/>
                  </a:lnTo>
                  <a:lnTo>
                    <a:pt x="83110" y="12331"/>
                  </a:lnTo>
                  <a:lnTo>
                    <a:pt x="82584" y="10049"/>
                  </a:lnTo>
                  <a:lnTo>
                    <a:pt x="81223" y="3160"/>
                  </a:lnTo>
                  <a:lnTo>
                    <a:pt x="80741" y="922"/>
                  </a:lnTo>
                  <a:lnTo>
                    <a:pt x="80697" y="878"/>
                  </a:lnTo>
                  <a:lnTo>
                    <a:pt x="80433" y="351"/>
                  </a:lnTo>
                  <a:lnTo>
                    <a:pt x="80390" y="264"/>
                  </a:lnTo>
                  <a:lnTo>
                    <a:pt x="8003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55" name="Google Shape;17555;p489"/>
            <p:cNvSpPr/>
            <p:nvPr/>
          </p:nvSpPr>
          <p:spPr>
            <a:xfrm>
              <a:off x="3491850" y="750675"/>
              <a:ext cx="392750" cy="747100"/>
            </a:xfrm>
            <a:custGeom>
              <a:avLst/>
              <a:gdLst/>
              <a:ahLst/>
              <a:cxnLst/>
              <a:rect l="l" t="t" r="r" b="b"/>
              <a:pathLst>
                <a:path w="15710" h="29884" extrusionOk="0">
                  <a:moveTo>
                    <a:pt x="15490" y="1"/>
                  </a:moveTo>
                  <a:lnTo>
                    <a:pt x="15447" y="45"/>
                  </a:lnTo>
                  <a:lnTo>
                    <a:pt x="15403" y="89"/>
                  </a:lnTo>
                  <a:lnTo>
                    <a:pt x="13165" y="3380"/>
                  </a:lnTo>
                  <a:lnTo>
                    <a:pt x="10356" y="8119"/>
                  </a:lnTo>
                  <a:lnTo>
                    <a:pt x="8996" y="10006"/>
                  </a:lnTo>
                  <a:lnTo>
                    <a:pt x="8996" y="10049"/>
                  </a:lnTo>
                  <a:lnTo>
                    <a:pt x="7636" y="12682"/>
                  </a:lnTo>
                  <a:lnTo>
                    <a:pt x="6100" y="16456"/>
                  </a:lnTo>
                  <a:lnTo>
                    <a:pt x="3072" y="22160"/>
                  </a:lnTo>
                  <a:lnTo>
                    <a:pt x="878" y="25232"/>
                  </a:lnTo>
                  <a:lnTo>
                    <a:pt x="352" y="25846"/>
                  </a:lnTo>
                  <a:lnTo>
                    <a:pt x="88" y="26197"/>
                  </a:lnTo>
                  <a:lnTo>
                    <a:pt x="1" y="26373"/>
                  </a:lnTo>
                  <a:lnTo>
                    <a:pt x="1" y="26461"/>
                  </a:lnTo>
                  <a:lnTo>
                    <a:pt x="264" y="27865"/>
                  </a:lnTo>
                  <a:lnTo>
                    <a:pt x="308" y="27953"/>
                  </a:lnTo>
                  <a:lnTo>
                    <a:pt x="2370" y="29839"/>
                  </a:lnTo>
                  <a:lnTo>
                    <a:pt x="2458" y="29883"/>
                  </a:lnTo>
                  <a:lnTo>
                    <a:pt x="2546" y="29883"/>
                  </a:lnTo>
                  <a:lnTo>
                    <a:pt x="2590" y="29839"/>
                  </a:lnTo>
                  <a:lnTo>
                    <a:pt x="2633" y="29752"/>
                  </a:lnTo>
                  <a:lnTo>
                    <a:pt x="2633" y="29708"/>
                  </a:lnTo>
                  <a:lnTo>
                    <a:pt x="2633" y="29620"/>
                  </a:lnTo>
                  <a:lnTo>
                    <a:pt x="2590" y="29576"/>
                  </a:lnTo>
                  <a:lnTo>
                    <a:pt x="615" y="27733"/>
                  </a:lnTo>
                  <a:lnTo>
                    <a:pt x="352" y="26461"/>
                  </a:lnTo>
                  <a:lnTo>
                    <a:pt x="659" y="26022"/>
                  </a:lnTo>
                  <a:lnTo>
                    <a:pt x="1142" y="25408"/>
                  </a:lnTo>
                  <a:lnTo>
                    <a:pt x="3379" y="22380"/>
                  </a:lnTo>
                  <a:lnTo>
                    <a:pt x="3379" y="22336"/>
                  </a:lnTo>
                  <a:lnTo>
                    <a:pt x="6407" y="16631"/>
                  </a:lnTo>
                  <a:lnTo>
                    <a:pt x="6451" y="16588"/>
                  </a:lnTo>
                  <a:lnTo>
                    <a:pt x="7943" y="12814"/>
                  </a:lnTo>
                  <a:lnTo>
                    <a:pt x="9303" y="10225"/>
                  </a:lnTo>
                  <a:lnTo>
                    <a:pt x="10664" y="8294"/>
                  </a:lnTo>
                  <a:lnTo>
                    <a:pt x="13472" y="3555"/>
                  </a:lnTo>
                  <a:lnTo>
                    <a:pt x="15666" y="264"/>
                  </a:lnTo>
                  <a:lnTo>
                    <a:pt x="15710" y="220"/>
                  </a:lnTo>
                  <a:lnTo>
                    <a:pt x="15710" y="132"/>
                  </a:lnTo>
                  <a:lnTo>
                    <a:pt x="15666" y="89"/>
                  </a:lnTo>
                  <a:lnTo>
                    <a:pt x="15622" y="45"/>
                  </a:lnTo>
                  <a:lnTo>
                    <a:pt x="1557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56" name="Google Shape;17556;p489"/>
            <p:cNvSpPr/>
            <p:nvPr/>
          </p:nvSpPr>
          <p:spPr>
            <a:xfrm>
              <a:off x="3630075" y="1825750"/>
              <a:ext cx="1999875" cy="810725"/>
            </a:xfrm>
            <a:custGeom>
              <a:avLst/>
              <a:gdLst/>
              <a:ahLst/>
              <a:cxnLst/>
              <a:rect l="l" t="t" r="r" b="b"/>
              <a:pathLst>
                <a:path w="79995" h="32429" extrusionOk="0">
                  <a:moveTo>
                    <a:pt x="76484" y="1"/>
                  </a:moveTo>
                  <a:lnTo>
                    <a:pt x="73676" y="264"/>
                  </a:lnTo>
                  <a:lnTo>
                    <a:pt x="73632" y="264"/>
                  </a:lnTo>
                  <a:lnTo>
                    <a:pt x="70824" y="1185"/>
                  </a:lnTo>
                  <a:lnTo>
                    <a:pt x="70780" y="1229"/>
                  </a:lnTo>
                  <a:lnTo>
                    <a:pt x="68586" y="2897"/>
                  </a:lnTo>
                  <a:lnTo>
                    <a:pt x="61565" y="5661"/>
                  </a:lnTo>
                  <a:lnTo>
                    <a:pt x="58274" y="6802"/>
                  </a:lnTo>
                  <a:lnTo>
                    <a:pt x="55422" y="7855"/>
                  </a:lnTo>
                  <a:lnTo>
                    <a:pt x="52613" y="8777"/>
                  </a:lnTo>
                  <a:lnTo>
                    <a:pt x="49235" y="9084"/>
                  </a:lnTo>
                  <a:lnTo>
                    <a:pt x="49191" y="9084"/>
                  </a:lnTo>
                  <a:lnTo>
                    <a:pt x="46075" y="10663"/>
                  </a:lnTo>
                  <a:lnTo>
                    <a:pt x="43311" y="12112"/>
                  </a:lnTo>
                  <a:lnTo>
                    <a:pt x="40546" y="13647"/>
                  </a:lnTo>
                  <a:lnTo>
                    <a:pt x="37738" y="15052"/>
                  </a:lnTo>
                  <a:lnTo>
                    <a:pt x="32604" y="16149"/>
                  </a:lnTo>
                  <a:lnTo>
                    <a:pt x="28435" y="16982"/>
                  </a:lnTo>
                  <a:lnTo>
                    <a:pt x="28391" y="17026"/>
                  </a:lnTo>
                  <a:lnTo>
                    <a:pt x="25846" y="18299"/>
                  </a:lnTo>
                  <a:lnTo>
                    <a:pt x="25188" y="18562"/>
                  </a:lnTo>
                  <a:lnTo>
                    <a:pt x="22906" y="18211"/>
                  </a:lnTo>
                  <a:lnTo>
                    <a:pt x="22775" y="18255"/>
                  </a:lnTo>
                  <a:lnTo>
                    <a:pt x="22204" y="18562"/>
                  </a:lnTo>
                  <a:lnTo>
                    <a:pt x="22160" y="18606"/>
                  </a:lnTo>
                  <a:lnTo>
                    <a:pt x="21809" y="19396"/>
                  </a:lnTo>
                  <a:lnTo>
                    <a:pt x="21809" y="19440"/>
                  </a:lnTo>
                  <a:lnTo>
                    <a:pt x="21546" y="20405"/>
                  </a:lnTo>
                  <a:lnTo>
                    <a:pt x="20624" y="25671"/>
                  </a:lnTo>
                  <a:lnTo>
                    <a:pt x="20317" y="28830"/>
                  </a:lnTo>
                  <a:lnTo>
                    <a:pt x="19352" y="31551"/>
                  </a:lnTo>
                  <a:lnTo>
                    <a:pt x="18913" y="32033"/>
                  </a:lnTo>
                  <a:lnTo>
                    <a:pt x="13911" y="30980"/>
                  </a:lnTo>
                  <a:lnTo>
                    <a:pt x="10576" y="30190"/>
                  </a:lnTo>
                  <a:lnTo>
                    <a:pt x="7504" y="29576"/>
                  </a:lnTo>
                  <a:lnTo>
                    <a:pt x="5442" y="29269"/>
                  </a:lnTo>
                  <a:lnTo>
                    <a:pt x="3687" y="29313"/>
                  </a:lnTo>
                  <a:lnTo>
                    <a:pt x="220" y="28172"/>
                  </a:lnTo>
                  <a:lnTo>
                    <a:pt x="88" y="28172"/>
                  </a:lnTo>
                  <a:lnTo>
                    <a:pt x="44" y="28216"/>
                  </a:lnTo>
                  <a:lnTo>
                    <a:pt x="1" y="28259"/>
                  </a:lnTo>
                  <a:lnTo>
                    <a:pt x="1" y="28347"/>
                  </a:lnTo>
                  <a:lnTo>
                    <a:pt x="1" y="28391"/>
                  </a:lnTo>
                  <a:lnTo>
                    <a:pt x="44" y="28479"/>
                  </a:lnTo>
                  <a:lnTo>
                    <a:pt x="88" y="28479"/>
                  </a:lnTo>
                  <a:lnTo>
                    <a:pt x="3643" y="29664"/>
                  </a:lnTo>
                  <a:lnTo>
                    <a:pt x="3687" y="29664"/>
                  </a:lnTo>
                  <a:lnTo>
                    <a:pt x="5442" y="29620"/>
                  </a:lnTo>
                  <a:lnTo>
                    <a:pt x="7460" y="29927"/>
                  </a:lnTo>
                  <a:lnTo>
                    <a:pt x="10488" y="30541"/>
                  </a:lnTo>
                  <a:lnTo>
                    <a:pt x="13823" y="31331"/>
                  </a:lnTo>
                  <a:lnTo>
                    <a:pt x="18913" y="32428"/>
                  </a:lnTo>
                  <a:lnTo>
                    <a:pt x="18957" y="32428"/>
                  </a:lnTo>
                  <a:lnTo>
                    <a:pt x="19045" y="32384"/>
                  </a:lnTo>
                  <a:lnTo>
                    <a:pt x="19089" y="32340"/>
                  </a:lnTo>
                  <a:lnTo>
                    <a:pt x="19659" y="31726"/>
                  </a:lnTo>
                  <a:lnTo>
                    <a:pt x="19703" y="31682"/>
                  </a:lnTo>
                  <a:lnTo>
                    <a:pt x="20668" y="28918"/>
                  </a:lnTo>
                  <a:lnTo>
                    <a:pt x="20668" y="28874"/>
                  </a:lnTo>
                  <a:lnTo>
                    <a:pt x="20975" y="25714"/>
                  </a:lnTo>
                  <a:lnTo>
                    <a:pt x="21897" y="20493"/>
                  </a:lnTo>
                  <a:lnTo>
                    <a:pt x="22116" y="19527"/>
                  </a:lnTo>
                  <a:lnTo>
                    <a:pt x="22467" y="18825"/>
                  </a:lnTo>
                  <a:lnTo>
                    <a:pt x="22906" y="18562"/>
                  </a:lnTo>
                  <a:lnTo>
                    <a:pt x="25188" y="18913"/>
                  </a:lnTo>
                  <a:lnTo>
                    <a:pt x="25276" y="18913"/>
                  </a:lnTo>
                  <a:lnTo>
                    <a:pt x="25978" y="18606"/>
                  </a:lnTo>
                  <a:lnTo>
                    <a:pt x="28523" y="17333"/>
                  </a:lnTo>
                  <a:lnTo>
                    <a:pt x="32692" y="16500"/>
                  </a:lnTo>
                  <a:lnTo>
                    <a:pt x="37826" y="15359"/>
                  </a:lnTo>
                  <a:lnTo>
                    <a:pt x="37869" y="15359"/>
                  </a:lnTo>
                  <a:lnTo>
                    <a:pt x="40678" y="13955"/>
                  </a:lnTo>
                  <a:lnTo>
                    <a:pt x="43442" y="12419"/>
                  </a:lnTo>
                  <a:lnTo>
                    <a:pt x="46251" y="10971"/>
                  </a:lnTo>
                  <a:lnTo>
                    <a:pt x="49322" y="9435"/>
                  </a:lnTo>
                  <a:lnTo>
                    <a:pt x="52657" y="9128"/>
                  </a:lnTo>
                  <a:lnTo>
                    <a:pt x="52701" y="9128"/>
                  </a:lnTo>
                  <a:lnTo>
                    <a:pt x="55553" y="8206"/>
                  </a:lnTo>
                  <a:lnTo>
                    <a:pt x="58362" y="7153"/>
                  </a:lnTo>
                  <a:lnTo>
                    <a:pt x="61697" y="5968"/>
                  </a:lnTo>
                  <a:lnTo>
                    <a:pt x="68761" y="3248"/>
                  </a:lnTo>
                  <a:lnTo>
                    <a:pt x="68805" y="3204"/>
                  </a:lnTo>
                  <a:lnTo>
                    <a:pt x="70999" y="1536"/>
                  </a:lnTo>
                  <a:lnTo>
                    <a:pt x="73764" y="615"/>
                  </a:lnTo>
                  <a:lnTo>
                    <a:pt x="76440" y="352"/>
                  </a:lnTo>
                  <a:lnTo>
                    <a:pt x="76660" y="527"/>
                  </a:lnTo>
                  <a:lnTo>
                    <a:pt x="77143" y="2019"/>
                  </a:lnTo>
                  <a:lnTo>
                    <a:pt x="78108" y="6144"/>
                  </a:lnTo>
                  <a:lnTo>
                    <a:pt x="79688" y="12331"/>
                  </a:lnTo>
                  <a:lnTo>
                    <a:pt x="79688" y="12375"/>
                  </a:lnTo>
                  <a:lnTo>
                    <a:pt x="79732" y="12419"/>
                  </a:lnTo>
                  <a:lnTo>
                    <a:pt x="79819" y="12463"/>
                  </a:lnTo>
                  <a:lnTo>
                    <a:pt x="79907" y="12463"/>
                  </a:lnTo>
                  <a:lnTo>
                    <a:pt x="79951" y="12419"/>
                  </a:lnTo>
                  <a:lnTo>
                    <a:pt x="79995" y="12375"/>
                  </a:lnTo>
                  <a:lnTo>
                    <a:pt x="79995" y="12287"/>
                  </a:lnTo>
                  <a:lnTo>
                    <a:pt x="79995" y="12243"/>
                  </a:lnTo>
                  <a:lnTo>
                    <a:pt x="78459" y="6056"/>
                  </a:lnTo>
                  <a:lnTo>
                    <a:pt x="77494" y="1931"/>
                  </a:lnTo>
                  <a:lnTo>
                    <a:pt x="76967" y="352"/>
                  </a:lnTo>
                  <a:lnTo>
                    <a:pt x="76923" y="264"/>
                  </a:lnTo>
                  <a:lnTo>
                    <a:pt x="76616" y="44"/>
                  </a:lnTo>
                  <a:lnTo>
                    <a:pt x="7648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57" name="Google Shape;17557;p489"/>
            <p:cNvSpPr/>
            <p:nvPr/>
          </p:nvSpPr>
          <p:spPr>
            <a:xfrm>
              <a:off x="3466625" y="829675"/>
              <a:ext cx="329125" cy="579250"/>
            </a:xfrm>
            <a:custGeom>
              <a:avLst/>
              <a:gdLst/>
              <a:ahLst/>
              <a:cxnLst/>
              <a:rect l="l" t="t" r="r" b="b"/>
              <a:pathLst>
                <a:path w="13165" h="23170" extrusionOk="0">
                  <a:moveTo>
                    <a:pt x="12901" y="0"/>
                  </a:moveTo>
                  <a:lnTo>
                    <a:pt x="12857" y="88"/>
                  </a:lnTo>
                  <a:lnTo>
                    <a:pt x="11014" y="3467"/>
                  </a:lnTo>
                  <a:lnTo>
                    <a:pt x="9786" y="5310"/>
                  </a:lnTo>
                  <a:lnTo>
                    <a:pt x="8338" y="7767"/>
                  </a:lnTo>
                  <a:lnTo>
                    <a:pt x="6977" y="11102"/>
                  </a:lnTo>
                  <a:lnTo>
                    <a:pt x="5573" y="14568"/>
                  </a:lnTo>
                  <a:lnTo>
                    <a:pt x="3467" y="18562"/>
                  </a:lnTo>
                  <a:lnTo>
                    <a:pt x="1624" y="21107"/>
                  </a:lnTo>
                  <a:lnTo>
                    <a:pt x="44" y="22862"/>
                  </a:lnTo>
                  <a:lnTo>
                    <a:pt x="44" y="22950"/>
                  </a:lnTo>
                  <a:lnTo>
                    <a:pt x="0" y="22994"/>
                  </a:lnTo>
                  <a:lnTo>
                    <a:pt x="44" y="23081"/>
                  </a:lnTo>
                  <a:lnTo>
                    <a:pt x="88" y="23125"/>
                  </a:lnTo>
                  <a:lnTo>
                    <a:pt x="176" y="23169"/>
                  </a:lnTo>
                  <a:lnTo>
                    <a:pt x="264" y="23125"/>
                  </a:lnTo>
                  <a:lnTo>
                    <a:pt x="308" y="23081"/>
                  </a:lnTo>
                  <a:lnTo>
                    <a:pt x="1887" y="21326"/>
                  </a:lnTo>
                  <a:lnTo>
                    <a:pt x="3730" y="18737"/>
                  </a:lnTo>
                  <a:lnTo>
                    <a:pt x="3774" y="18737"/>
                  </a:lnTo>
                  <a:lnTo>
                    <a:pt x="5880" y="14700"/>
                  </a:lnTo>
                  <a:lnTo>
                    <a:pt x="7328" y="11234"/>
                  </a:lnTo>
                  <a:lnTo>
                    <a:pt x="8645" y="7943"/>
                  </a:lnTo>
                  <a:lnTo>
                    <a:pt x="10093" y="5485"/>
                  </a:lnTo>
                  <a:lnTo>
                    <a:pt x="11322" y="3642"/>
                  </a:lnTo>
                  <a:lnTo>
                    <a:pt x="13165" y="220"/>
                  </a:lnTo>
                  <a:lnTo>
                    <a:pt x="13165" y="176"/>
                  </a:lnTo>
                  <a:lnTo>
                    <a:pt x="13165" y="88"/>
                  </a:lnTo>
                  <a:lnTo>
                    <a:pt x="13165" y="44"/>
                  </a:lnTo>
                  <a:lnTo>
                    <a:pt x="1307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58" name="Google Shape;17558;p489"/>
            <p:cNvSpPr/>
            <p:nvPr/>
          </p:nvSpPr>
          <p:spPr>
            <a:xfrm>
              <a:off x="3663000" y="692550"/>
              <a:ext cx="735000" cy="1528150"/>
            </a:xfrm>
            <a:custGeom>
              <a:avLst/>
              <a:gdLst/>
              <a:ahLst/>
              <a:cxnLst/>
              <a:rect l="l" t="t" r="r" b="b"/>
              <a:pathLst>
                <a:path w="29400" h="61126" extrusionOk="0">
                  <a:moveTo>
                    <a:pt x="25977" y="0"/>
                  </a:moveTo>
                  <a:lnTo>
                    <a:pt x="25933" y="44"/>
                  </a:lnTo>
                  <a:lnTo>
                    <a:pt x="25890" y="88"/>
                  </a:lnTo>
                  <a:lnTo>
                    <a:pt x="25275" y="1492"/>
                  </a:lnTo>
                  <a:lnTo>
                    <a:pt x="24880" y="2896"/>
                  </a:lnTo>
                  <a:lnTo>
                    <a:pt x="23476" y="4959"/>
                  </a:lnTo>
                  <a:lnTo>
                    <a:pt x="23476" y="5003"/>
                  </a:lnTo>
                  <a:lnTo>
                    <a:pt x="21501" y="8776"/>
                  </a:lnTo>
                  <a:lnTo>
                    <a:pt x="18737" y="12682"/>
                  </a:lnTo>
                  <a:lnTo>
                    <a:pt x="15709" y="16324"/>
                  </a:lnTo>
                  <a:lnTo>
                    <a:pt x="12067" y="20317"/>
                  </a:lnTo>
                  <a:lnTo>
                    <a:pt x="9741" y="23169"/>
                  </a:lnTo>
                  <a:lnTo>
                    <a:pt x="9741" y="23257"/>
                  </a:lnTo>
                  <a:lnTo>
                    <a:pt x="9434" y="24529"/>
                  </a:lnTo>
                  <a:lnTo>
                    <a:pt x="9434" y="24617"/>
                  </a:lnTo>
                  <a:lnTo>
                    <a:pt x="9873" y="27162"/>
                  </a:lnTo>
                  <a:lnTo>
                    <a:pt x="9741" y="27776"/>
                  </a:lnTo>
                  <a:lnTo>
                    <a:pt x="6933" y="29137"/>
                  </a:lnTo>
                  <a:lnTo>
                    <a:pt x="6889" y="29137"/>
                  </a:lnTo>
                  <a:lnTo>
                    <a:pt x="6099" y="29795"/>
                  </a:lnTo>
                  <a:lnTo>
                    <a:pt x="6012" y="29883"/>
                  </a:lnTo>
                  <a:lnTo>
                    <a:pt x="5441" y="31418"/>
                  </a:lnTo>
                  <a:lnTo>
                    <a:pt x="5441" y="31462"/>
                  </a:lnTo>
                  <a:lnTo>
                    <a:pt x="4607" y="34753"/>
                  </a:lnTo>
                  <a:lnTo>
                    <a:pt x="4344" y="36684"/>
                  </a:lnTo>
                  <a:lnTo>
                    <a:pt x="4344" y="36728"/>
                  </a:lnTo>
                  <a:lnTo>
                    <a:pt x="4520" y="39975"/>
                  </a:lnTo>
                  <a:lnTo>
                    <a:pt x="4388" y="41028"/>
                  </a:lnTo>
                  <a:lnTo>
                    <a:pt x="4081" y="41950"/>
                  </a:lnTo>
                  <a:lnTo>
                    <a:pt x="3554" y="42520"/>
                  </a:lnTo>
                  <a:lnTo>
                    <a:pt x="2808" y="42784"/>
                  </a:lnTo>
                  <a:lnTo>
                    <a:pt x="658" y="43003"/>
                  </a:lnTo>
                  <a:lnTo>
                    <a:pt x="614" y="43003"/>
                  </a:lnTo>
                  <a:lnTo>
                    <a:pt x="527" y="43047"/>
                  </a:lnTo>
                  <a:lnTo>
                    <a:pt x="527" y="43135"/>
                  </a:lnTo>
                  <a:lnTo>
                    <a:pt x="527" y="43222"/>
                  </a:lnTo>
                  <a:lnTo>
                    <a:pt x="1053" y="46996"/>
                  </a:lnTo>
                  <a:lnTo>
                    <a:pt x="702" y="49453"/>
                  </a:lnTo>
                  <a:lnTo>
                    <a:pt x="0" y="52262"/>
                  </a:lnTo>
                  <a:lnTo>
                    <a:pt x="0" y="52393"/>
                  </a:lnTo>
                  <a:lnTo>
                    <a:pt x="219" y="52964"/>
                  </a:lnTo>
                  <a:lnTo>
                    <a:pt x="219" y="53008"/>
                  </a:lnTo>
                  <a:lnTo>
                    <a:pt x="1536" y="54938"/>
                  </a:lnTo>
                  <a:lnTo>
                    <a:pt x="1580" y="54982"/>
                  </a:lnTo>
                  <a:lnTo>
                    <a:pt x="5485" y="58098"/>
                  </a:lnTo>
                  <a:lnTo>
                    <a:pt x="8030" y="61082"/>
                  </a:lnTo>
                  <a:lnTo>
                    <a:pt x="8074" y="61125"/>
                  </a:lnTo>
                  <a:lnTo>
                    <a:pt x="8206" y="61125"/>
                  </a:lnTo>
                  <a:lnTo>
                    <a:pt x="9610" y="60643"/>
                  </a:lnTo>
                  <a:lnTo>
                    <a:pt x="9654" y="60599"/>
                  </a:lnTo>
                  <a:lnTo>
                    <a:pt x="10268" y="60116"/>
                  </a:lnTo>
                  <a:lnTo>
                    <a:pt x="10268" y="60072"/>
                  </a:lnTo>
                  <a:lnTo>
                    <a:pt x="11190" y="58449"/>
                  </a:lnTo>
                  <a:lnTo>
                    <a:pt x="11190" y="58405"/>
                  </a:lnTo>
                  <a:lnTo>
                    <a:pt x="11453" y="57045"/>
                  </a:lnTo>
                  <a:lnTo>
                    <a:pt x="11453" y="57001"/>
                  </a:lnTo>
                  <a:lnTo>
                    <a:pt x="11233" y="54061"/>
                  </a:lnTo>
                  <a:lnTo>
                    <a:pt x="11233" y="53973"/>
                  </a:lnTo>
                  <a:lnTo>
                    <a:pt x="9829" y="51033"/>
                  </a:lnTo>
                  <a:lnTo>
                    <a:pt x="9610" y="49673"/>
                  </a:lnTo>
                  <a:lnTo>
                    <a:pt x="9785" y="49058"/>
                  </a:lnTo>
                  <a:lnTo>
                    <a:pt x="10049" y="48488"/>
                  </a:lnTo>
                  <a:lnTo>
                    <a:pt x="10531" y="48137"/>
                  </a:lnTo>
                  <a:lnTo>
                    <a:pt x="11058" y="48005"/>
                  </a:lnTo>
                  <a:lnTo>
                    <a:pt x="13822" y="49146"/>
                  </a:lnTo>
                  <a:lnTo>
                    <a:pt x="15314" y="49629"/>
                  </a:lnTo>
                  <a:lnTo>
                    <a:pt x="17508" y="50989"/>
                  </a:lnTo>
                  <a:lnTo>
                    <a:pt x="21107" y="52876"/>
                  </a:lnTo>
                  <a:lnTo>
                    <a:pt x="21150" y="52876"/>
                  </a:lnTo>
                  <a:lnTo>
                    <a:pt x="22862" y="53490"/>
                  </a:lnTo>
                  <a:lnTo>
                    <a:pt x="22950" y="53490"/>
                  </a:lnTo>
                  <a:lnTo>
                    <a:pt x="24047" y="53446"/>
                  </a:lnTo>
                  <a:lnTo>
                    <a:pt x="24090" y="53446"/>
                  </a:lnTo>
                  <a:lnTo>
                    <a:pt x="27689" y="52700"/>
                  </a:lnTo>
                  <a:lnTo>
                    <a:pt x="29268" y="52525"/>
                  </a:lnTo>
                  <a:lnTo>
                    <a:pt x="29312" y="52525"/>
                  </a:lnTo>
                  <a:lnTo>
                    <a:pt x="29356" y="52481"/>
                  </a:lnTo>
                  <a:lnTo>
                    <a:pt x="29400" y="52393"/>
                  </a:lnTo>
                  <a:lnTo>
                    <a:pt x="29400" y="52349"/>
                  </a:lnTo>
                  <a:lnTo>
                    <a:pt x="29400" y="52262"/>
                  </a:lnTo>
                  <a:lnTo>
                    <a:pt x="29356" y="52218"/>
                  </a:lnTo>
                  <a:lnTo>
                    <a:pt x="29268" y="52174"/>
                  </a:lnTo>
                  <a:lnTo>
                    <a:pt x="29224" y="52174"/>
                  </a:lnTo>
                  <a:lnTo>
                    <a:pt x="27645" y="52349"/>
                  </a:lnTo>
                  <a:lnTo>
                    <a:pt x="27601" y="52349"/>
                  </a:lnTo>
                  <a:lnTo>
                    <a:pt x="24047" y="53095"/>
                  </a:lnTo>
                  <a:lnTo>
                    <a:pt x="22950" y="53139"/>
                  </a:lnTo>
                  <a:lnTo>
                    <a:pt x="21282" y="52525"/>
                  </a:lnTo>
                  <a:lnTo>
                    <a:pt x="17684" y="50682"/>
                  </a:lnTo>
                  <a:lnTo>
                    <a:pt x="15490" y="49322"/>
                  </a:lnTo>
                  <a:lnTo>
                    <a:pt x="15446" y="49278"/>
                  </a:lnTo>
                  <a:lnTo>
                    <a:pt x="13910" y="48795"/>
                  </a:lnTo>
                  <a:lnTo>
                    <a:pt x="11146" y="47654"/>
                  </a:lnTo>
                  <a:lnTo>
                    <a:pt x="11014" y="47654"/>
                  </a:lnTo>
                  <a:lnTo>
                    <a:pt x="10400" y="47786"/>
                  </a:lnTo>
                  <a:lnTo>
                    <a:pt x="10356" y="47830"/>
                  </a:lnTo>
                  <a:lnTo>
                    <a:pt x="9829" y="48269"/>
                  </a:lnTo>
                  <a:lnTo>
                    <a:pt x="9785" y="48312"/>
                  </a:lnTo>
                  <a:lnTo>
                    <a:pt x="9434" y="48883"/>
                  </a:lnTo>
                  <a:lnTo>
                    <a:pt x="9434" y="48927"/>
                  </a:lnTo>
                  <a:lnTo>
                    <a:pt x="9259" y="49629"/>
                  </a:lnTo>
                  <a:lnTo>
                    <a:pt x="9259" y="49673"/>
                  </a:lnTo>
                  <a:lnTo>
                    <a:pt x="9478" y="51121"/>
                  </a:lnTo>
                  <a:lnTo>
                    <a:pt x="9478" y="51165"/>
                  </a:lnTo>
                  <a:lnTo>
                    <a:pt x="10882" y="54105"/>
                  </a:lnTo>
                  <a:lnTo>
                    <a:pt x="11102" y="57001"/>
                  </a:lnTo>
                  <a:lnTo>
                    <a:pt x="10839" y="58317"/>
                  </a:lnTo>
                  <a:lnTo>
                    <a:pt x="10005" y="59853"/>
                  </a:lnTo>
                  <a:lnTo>
                    <a:pt x="9478" y="60336"/>
                  </a:lnTo>
                  <a:lnTo>
                    <a:pt x="8206" y="60774"/>
                  </a:lnTo>
                  <a:lnTo>
                    <a:pt x="5748" y="57878"/>
                  </a:lnTo>
                  <a:lnTo>
                    <a:pt x="5704" y="57834"/>
                  </a:lnTo>
                  <a:lnTo>
                    <a:pt x="1799" y="54719"/>
                  </a:lnTo>
                  <a:lnTo>
                    <a:pt x="527" y="52832"/>
                  </a:lnTo>
                  <a:lnTo>
                    <a:pt x="351" y="52306"/>
                  </a:lnTo>
                  <a:lnTo>
                    <a:pt x="1009" y="49541"/>
                  </a:lnTo>
                  <a:lnTo>
                    <a:pt x="1404" y="47040"/>
                  </a:lnTo>
                  <a:lnTo>
                    <a:pt x="1404" y="46996"/>
                  </a:lnTo>
                  <a:lnTo>
                    <a:pt x="878" y="43354"/>
                  </a:lnTo>
                  <a:lnTo>
                    <a:pt x="2852" y="43135"/>
                  </a:lnTo>
                  <a:lnTo>
                    <a:pt x="2896" y="43135"/>
                  </a:lnTo>
                  <a:lnTo>
                    <a:pt x="3730" y="42827"/>
                  </a:lnTo>
                  <a:lnTo>
                    <a:pt x="3774" y="42784"/>
                  </a:lnTo>
                  <a:lnTo>
                    <a:pt x="4388" y="42125"/>
                  </a:lnTo>
                  <a:lnTo>
                    <a:pt x="4388" y="42081"/>
                  </a:lnTo>
                  <a:lnTo>
                    <a:pt x="4739" y="41116"/>
                  </a:lnTo>
                  <a:lnTo>
                    <a:pt x="4739" y="41072"/>
                  </a:lnTo>
                  <a:lnTo>
                    <a:pt x="4871" y="39975"/>
                  </a:lnTo>
                  <a:lnTo>
                    <a:pt x="4695" y="36728"/>
                  </a:lnTo>
                  <a:lnTo>
                    <a:pt x="4959" y="34841"/>
                  </a:lnTo>
                  <a:lnTo>
                    <a:pt x="5792" y="31550"/>
                  </a:lnTo>
                  <a:lnTo>
                    <a:pt x="6319" y="30058"/>
                  </a:lnTo>
                  <a:lnTo>
                    <a:pt x="7109" y="29444"/>
                  </a:lnTo>
                  <a:lnTo>
                    <a:pt x="10005" y="28040"/>
                  </a:lnTo>
                  <a:lnTo>
                    <a:pt x="10049" y="27996"/>
                  </a:lnTo>
                  <a:lnTo>
                    <a:pt x="10093" y="27908"/>
                  </a:lnTo>
                  <a:lnTo>
                    <a:pt x="10224" y="27162"/>
                  </a:lnTo>
                  <a:lnTo>
                    <a:pt x="10224" y="27118"/>
                  </a:lnTo>
                  <a:lnTo>
                    <a:pt x="9785" y="24573"/>
                  </a:lnTo>
                  <a:lnTo>
                    <a:pt x="10049" y="23388"/>
                  </a:lnTo>
                  <a:lnTo>
                    <a:pt x="12330" y="20536"/>
                  </a:lnTo>
                  <a:lnTo>
                    <a:pt x="15973" y="16543"/>
                  </a:lnTo>
                  <a:lnTo>
                    <a:pt x="19000" y="12901"/>
                  </a:lnTo>
                  <a:lnTo>
                    <a:pt x="21809" y="8996"/>
                  </a:lnTo>
                  <a:lnTo>
                    <a:pt x="21809" y="8952"/>
                  </a:lnTo>
                  <a:lnTo>
                    <a:pt x="23783" y="5178"/>
                  </a:lnTo>
                  <a:lnTo>
                    <a:pt x="25187" y="3072"/>
                  </a:lnTo>
                  <a:lnTo>
                    <a:pt x="25231" y="3028"/>
                  </a:lnTo>
                  <a:lnTo>
                    <a:pt x="25582" y="1624"/>
                  </a:lnTo>
                  <a:lnTo>
                    <a:pt x="26241" y="220"/>
                  </a:lnTo>
                  <a:lnTo>
                    <a:pt x="26241" y="176"/>
                  </a:lnTo>
                  <a:lnTo>
                    <a:pt x="26241" y="88"/>
                  </a:lnTo>
                  <a:lnTo>
                    <a:pt x="26197" y="44"/>
                  </a:lnTo>
                  <a:lnTo>
                    <a:pt x="2615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59" name="Google Shape;17559;p489"/>
            <p:cNvSpPr/>
            <p:nvPr/>
          </p:nvSpPr>
          <p:spPr>
            <a:xfrm>
              <a:off x="3625700" y="691450"/>
              <a:ext cx="766825" cy="1557775"/>
            </a:xfrm>
            <a:custGeom>
              <a:avLst/>
              <a:gdLst/>
              <a:ahLst/>
              <a:cxnLst/>
              <a:rect l="l" t="t" r="r" b="b"/>
              <a:pathLst>
                <a:path w="30673" h="62311" extrusionOk="0">
                  <a:moveTo>
                    <a:pt x="27030" y="0"/>
                  </a:moveTo>
                  <a:lnTo>
                    <a:pt x="26987" y="44"/>
                  </a:lnTo>
                  <a:lnTo>
                    <a:pt x="26943" y="88"/>
                  </a:lnTo>
                  <a:lnTo>
                    <a:pt x="26416" y="922"/>
                  </a:lnTo>
                  <a:lnTo>
                    <a:pt x="26416" y="966"/>
                  </a:lnTo>
                  <a:lnTo>
                    <a:pt x="25626" y="3028"/>
                  </a:lnTo>
                  <a:lnTo>
                    <a:pt x="23081" y="6846"/>
                  </a:lnTo>
                  <a:lnTo>
                    <a:pt x="21502" y="8952"/>
                  </a:lnTo>
                  <a:lnTo>
                    <a:pt x="19615" y="11629"/>
                  </a:lnTo>
                  <a:lnTo>
                    <a:pt x="17772" y="13998"/>
                  </a:lnTo>
                  <a:lnTo>
                    <a:pt x="14481" y="17684"/>
                  </a:lnTo>
                  <a:lnTo>
                    <a:pt x="10531" y="22511"/>
                  </a:lnTo>
                  <a:lnTo>
                    <a:pt x="10531" y="22555"/>
                  </a:lnTo>
                  <a:lnTo>
                    <a:pt x="10049" y="23915"/>
                  </a:lnTo>
                  <a:lnTo>
                    <a:pt x="10049" y="23959"/>
                  </a:lnTo>
                  <a:lnTo>
                    <a:pt x="10136" y="27162"/>
                  </a:lnTo>
                  <a:lnTo>
                    <a:pt x="7065" y="28961"/>
                  </a:lnTo>
                  <a:lnTo>
                    <a:pt x="6977" y="29005"/>
                  </a:lnTo>
                  <a:lnTo>
                    <a:pt x="6451" y="29971"/>
                  </a:lnTo>
                  <a:lnTo>
                    <a:pt x="6407" y="30014"/>
                  </a:lnTo>
                  <a:lnTo>
                    <a:pt x="5310" y="33393"/>
                  </a:lnTo>
                  <a:lnTo>
                    <a:pt x="4608" y="36377"/>
                  </a:lnTo>
                  <a:lnTo>
                    <a:pt x="3905" y="40239"/>
                  </a:lnTo>
                  <a:lnTo>
                    <a:pt x="3554" y="40414"/>
                  </a:lnTo>
                  <a:lnTo>
                    <a:pt x="1009" y="40941"/>
                  </a:lnTo>
                  <a:lnTo>
                    <a:pt x="878" y="41028"/>
                  </a:lnTo>
                  <a:lnTo>
                    <a:pt x="527" y="41467"/>
                  </a:lnTo>
                  <a:lnTo>
                    <a:pt x="483" y="41555"/>
                  </a:lnTo>
                  <a:lnTo>
                    <a:pt x="395" y="43003"/>
                  </a:lnTo>
                  <a:lnTo>
                    <a:pt x="395" y="43091"/>
                  </a:lnTo>
                  <a:lnTo>
                    <a:pt x="1316" y="45241"/>
                  </a:lnTo>
                  <a:lnTo>
                    <a:pt x="1360" y="46689"/>
                  </a:lnTo>
                  <a:lnTo>
                    <a:pt x="527" y="51998"/>
                  </a:lnTo>
                  <a:lnTo>
                    <a:pt x="0" y="53798"/>
                  </a:lnTo>
                  <a:lnTo>
                    <a:pt x="0" y="53841"/>
                  </a:lnTo>
                  <a:lnTo>
                    <a:pt x="219" y="56518"/>
                  </a:lnTo>
                  <a:lnTo>
                    <a:pt x="307" y="56650"/>
                  </a:lnTo>
                  <a:lnTo>
                    <a:pt x="1843" y="58054"/>
                  </a:lnTo>
                  <a:lnTo>
                    <a:pt x="4608" y="60424"/>
                  </a:lnTo>
                  <a:lnTo>
                    <a:pt x="5354" y="61521"/>
                  </a:lnTo>
                  <a:lnTo>
                    <a:pt x="5397" y="61564"/>
                  </a:lnTo>
                  <a:lnTo>
                    <a:pt x="6451" y="62179"/>
                  </a:lnTo>
                  <a:lnTo>
                    <a:pt x="6494" y="62179"/>
                  </a:lnTo>
                  <a:lnTo>
                    <a:pt x="8118" y="62310"/>
                  </a:lnTo>
                  <a:lnTo>
                    <a:pt x="9127" y="62310"/>
                  </a:lnTo>
                  <a:lnTo>
                    <a:pt x="9742" y="62223"/>
                  </a:lnTo>
                  <a:lnTo>
                    <a:pt x="10268" y="62135"/>
                  </a:lnTo>
                  <a:lnTo>
                    <a:pt x="10707" y="62003"/>
                  </a:lnTo>
                  <a:lnTo>
                    <a:pt x="11146" y="61828"/>
                  </a:lnTo>
                  <a:lnTo>
                    <a:pt x="11497" y="61608"/>
                  </a:lnTo>
                  <a:lnTo>
                    <a:pt x="11848" y="61389"/>
                  </a:lnTo>
                  <a:lnTo>
                    <a:pt x="12155" y="61082"/>
                  </a:lnTo>
                  <a:lnTo>
                    <a:pt x="12418" y="60731"/>
                  </a:lnTo>
                  <a:lnTo>
                    <a:pt x="12638" y="60336"/>
                  </a:lnTo>
                  <a:lnTo>
                    <a:pt x="12813" y="59897"/>
                  </a:lnTo>
                  <a:lnTo>
                    <a:pt x="13033" y="59458"/>
                  </a:lnTo>
                  <a:lnTo>
                    <a:pt x="13164" y="58932"/>
                  </a:lnTo>
                  <a:lnTo>
                    <a:pt x="13296" y="58361"/>
                  </a:lnTo>
                  <a:lnTo>
                    <a:pt x="13559" y="57089"/>
                  </a:lnTo>
                  <a:lnTo>
                    <a:pt x="13559" y="57045"/>
                  </a:lnTo>
                  <a:lnTo>
                    <a:pt x="13428" y="54456"/>
                  </a:lnTo>
                  <a:lnTo>
                    <a:pt x="13384" y="54368"/>
                  </a:lnTo>
                  <a:lnTo>
                    <a:pt x="11936" y="50901"/>
                  </a:lnTo>
                  <a:lnTo>
                    <a:pt x="12023" y="50068"/>
                  </a:lnTo>
                  <a:lnTo>
                    <a:pt x="12462" y="49497"/>
                  </a:lnTo>
                  <a:lnTo>
                    <a:pt x="12769" y="49453"/>
                  </a:lnTo>
                  <a:lnTo>
                    <a:pt x="15007" y="50199"/>
                  </a:lnTo>
                  <a:lnTo>
                    <a:pt x="16587" y="50682"/>
                  </a:lnTo>
                  <a:lnTo>
                    <a:pt x="18913" y="52042"/>
                  </a:lnTo>
                  <a:lnTo>
                    <a:pt x="22511" y="53973"/>
                  </a:lnTo>
                  <a:lnTo>
                    <a:pt x="22555" y="53973"/>
                  </a:lnTo>
                  <a:lnTo>
                    <a:pt x="23871" y="54456"/>
                  </a:lnTo>
                  <a:lnTo>
                    <a:pt x="23959" y="54500"/>
                  </a:lnTo>
                  <a:lnTo>
                    <a:pt x="25144" y="54412"/>
                  </a:lnTo>
                  <a:lnTo>
                    <a:pt x="29663" y="53578"/>
                  </a:lnTo>
                  <a:lnTo>
                    <a:pt x="30365" y="53534"/>
                  </a:lnTo>
                  <a:lnTo>
                    <a:pt x="30409" y="53534"/>
                  </a:lnTo>
                  <a:lnTo>
                    <a:pt x="30541" y="53490"/>
                  </a:lnTo>
                  <a:lnTo>
                    <a:pt x="30629" y="53447"/>
                  </a:lnTo>
                  <a:lnTo>
                    <a:pt x="30629" y="53403"/>
                  </a:lnTo>
                  <a:lnTo>
                    <a:pt x="30673" y="53315"/>
                  </a:lnTo>
                  <a:lnTo>
                    <a:pt x="30673" y="53271"/>
                  </a:lnTo>
                  <a:lnTo>
                    <a:pt x="30629" y="53183"/>
                  </a:lnTo>
                  <a:lnTo>
                    <a:pt x="30541" y="53139"/>
                  </a:lnTo>
                  <a:lnTo>
                    <a:pt x="30409" y="53139"/>
                  </a:lnTo>
                  <a:lnTo>
                    <a:pt x="30322" y="53183"/>
                  </a:lnTo>
                  <a:lnTo>
                    <a:pt x="29663" y="53227"/>
                  </a:lnTo>
                  <a:lnTo>
                    <a:pt x="29619" y="53227"/>
                  </a:lnTo>
                  <a:lnTo>
                    <a:pt x="25100" y="54061"/>
                  </a:lnTo>
                  <a:lnTo>
                    <a:pt x="23959" y="54149"/>
                  </a:lnTo>
                  <a:lnTo>
                    <a:pt x="22686" y="53666"/>
                  </a:lnTo>
                  <a:lnTo>
                    <a:pt x="19088" y="51735"/>
                  </a:lnTo>
                  <a:lnTo>
                    <a:pt x="16719" y="50375"/>
                  </a:lnTo>
                  <a:lnTo>
                    <a:pt x="16719" y="50331"/>
                  </a:lnTo>
                  <a:lnTo>
                    <a:pt x="15095" y="49892"/>
                  </a:lnTo>
                  <a:lnTo>
                    <a:pt x="12813" y="49102"/>
                  </a:lnTo>
                  <a:lnTo>
                    <a:pt x="12725" y="49102"/>
                  </a:lnTo>
                  <a:lnTo>
                    <a:pt x="12331" y="49190"/>
                  </a:lnTo>
                  <a:lnTo>
                    <a:pt x="12243" y="49234"/>
                  </a:lnTo>
                  <a:lnTo>
                    <a:pt x="11716" y="49892"/>
                  </a:lnTo>
                  <a:lnTo>
                    <a:pt x="11672" y="49980"/>
                  </a:lnTo>
                  <a:lnTo>
                    <a:pt x="11585" y="50901"/>
                  </a:lnTo>
                  <a:lnTo>
                    <a:pt x="11628" y="50989"/>
                  </a:lnTo>
                  <a:lnTo>
                    <a:pt x="13076" y="54500"/>
                  </a:lnTo>
                  <a:lnTo>
                    <a:pt x="13208" y="57045"/>
                  </a:lnTo>
                  <a:lnTo>
                    <a:pt x="12989" y="58273"/>
                  </a:lnTo>
                  <a:lnTo>
                    <a:pt x="12857" y="58800"/>
                  </a:lnTo>
                  <a:lnTo>
                    <a:pt x="12725" y="59327"/>
                  </a:lnTo>
                  <a:lnTo>
                    <a:pt x="12550" y="59765"/>
                  </a:lnTo>
                  <a:lnTo>
                    <a:pt x="12331" y="60160"/>
                  </a:lnTo>
                  <a:lnTo>
                    <a:pt x="12111" y="60555"/>
                  </a:lnTo>
                  <a:lnTo>
                    <a:pt x="11892" y="60862"/>
                  </a:lnTo>
                  <a:lnTo>
                    <a:pt x="11585" y="61126"/>
                  </a:lnTo>
                  <a:lnTo>
                    <a:pt x="11277" y="61389"/>
                  </a:lnTo>
                  <a:lnTo>
                    <a:pt x="10882" y="61564"/>
                  </a:lnTo>
                  <a:lnTo>
                    <a:pt x="10444" y="61740"/>
                  </a:lnTo>
                  <a:lnTo>
                    <a:pt x="9961" y="61828"/>
                  </a:lnTo>
                  <a:lnTo>
                    <a:pt x="9434" y="61915"/>
                  </a:lnTo>
                  <a:lnTo>
                    <a:pt x="8820" y="61959"/>
                  </a:lnTo>
                  <a:lnTo>
                    <a:pt x="8118" y="61959"/>
                  </a:lnTo>
                  <a:lnTo>
                    <a:pt x="6582" y="61828"/>
                  </a:lnTo>
                  <a:lnTo>
                    <a:pt x="5617" y="61301"/>
                  </a:lnTo>
                  <a:lnTo>
                    <a:pt x="4871" y="60204"/>
                  </a:lnTo>
                  <a:lnTo>
                    <a:pt x="4827" y="60160"/>
                  </a:lnTo>
                  <a:lnTo>
                    <a:pt x="2062" y="57791"/>
                  </a:lnTo>
                  <a:lnTo>
                    <a:pt x="571" y="56430"/>
                  </a:lnTo>
                  <a:lnTo>
                    <a:pt x="351" y="53841"/>
                  </a:lnTo>
                  <a:lnTo>
                    <a:pt x="878" y="52086"/>
                  </a:lnTo>
                  <a:lnTo>
                    <a:pt x="1711" y="46733"/>
                  </a:lnTo>
                  <a:lnTo>
                    <a:pt x="1668" y="45197"/>
                  </a:lnTo>
                  <a:lnTo>
                    <a:pt x="1624" y="45153"/>
                  </a:lnTo>
                  <a:lnTo>
                    <a:pt x="746" y="43003"/>
                  </a:lnTo>
                  <a:lnTo>
                    <a:pt x="834" y="41643"/>
                  </a:lnTo>
                  <a:lnTo>
                    <a:pt x="1141" y="41292"/>
                  </a:lnTo>
                  <a:lnTo>
                    <a:pt x="3642" y="40765"/>
                  </a:lnTo>
                  <a:lnTo>
                    <a:pt x="3686" y="40721"/>
                  </a:lnTo>
                  <a:lnTo>
                    <a:pt x="4125" y="40502"/>
                  </a:lnTo>
                  <a:lnTo>
                    <a:pt x="4169" y="40458"/>
                  </a:lnTo>
                  <a:lnTo>
                    <a:pt x="4213" y="40370"/>
                  </a:lnTo>
                  <a:lnTo>
                    <a:pt x="4959" y="36465"/>
                  </a:lnTo>
                  <a:lnTo>
                    <a:pt x="5661" y="33525"/>
                  </a:lnTo>
                  <a:lnTo>
                    <a:pt x="6758" y="30146"/>
                  </a:lnTo>
                  <a:lnTo>
                    <a:pt x="7284" y="29225"/>
                  </a:lnTo>
                  <a:lnTo>
                    <a:pt x="10444" y="27382"/>
                  </a:lnTo>
                  <a:lnTo>
                    <a:pt x="10488" y="27338"/>
                  </a:lnTo>
                  <a:lnTo>
                    <a:pt x="10531" y="27250"/>
                  </a:lnTo>
                  <a:lnTo>
                    <a:pt x="10400" y="24003"/>
                  </a:lnTo>
                  <a:lnTo>
                    <a:pt x="10839" y="22686"/>
                  </a:lnTo>
                  <a:lnTo>
                    <a:pt x="14744" y="17903"/>
                  </a:lnTo>
                  <a:lnTo>
                    <a:pt x="18035" y="14218"/>
                  </a:lnTo>
                  <a:lnTo>
                    <a:pt x="19922" y="11804"/>
                  </a:lnTo>
                  <a:lnTo>
                    <a:pt x="21765" y="9171"/>
                  </a:lnTo>
                  <a:lnTo>
                    <a:pt x="23388" y="7065"/>
                  </a:lnTo>
                  <a:lnTo>
                    <a:pt x="25933" y="3204"/>
                  </a:lnTo>
                  <a:lnTo>
                    <a:pt x="25933" y="3160"/>
                  </a:lnTo>
                  <a:lnTo>
                    <a:pt x="26723" y="1097"/>
                  </a:lnTo>
                  <a:lnTo>
                    <a:pt x="27250" y="264"/>
                  </a:lnTo>
                  <a:lnTo>
                    <a:pt x="27250" y="220"/>
                  </a:lnTo>
                  <a:lnTo>
                    <a:pt x="27250" y="132"/>
                  </a:lnTo>
                  <a:lnTo>
                    <a:pt x="27206" y="88"/>
                  </a:lnTo>
                  <a:lnTo>
                    <a:pt x="27162" y="44"/>
                  </a:lnTo>
                  <a:lnTo>
                    <a:pt x="2711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60" name="Google Shape;17560;p489"/>
            <p:cNvSpPr/>
            <p:nvPr/>
          </p:nvSpPr>
          <p:spPr>
            <a:xfrm>
              <a:off x="3681625" y="1993600"/>
              <a:ext cx="702125" cy="310475"/>
            </a:xfrm>
            <a:custGeom>
              <a:avLst/>
              <a:gdLst/>
              <a:ahLst/>
              <a:cxnLst/>
              <a:rect l="l" t="t" r="r" b="b"/>
              <a:pathLst>
                <a:path w="28085" h="12419" extrusionOk="0">
                  <a:moveTo>
                    <a:pt x="12288" y="0"/>
                  </a:moveTo>
                  <a:lnTo>
                    <a:pt x="12200" y="44"/>
                  </a:lnTo>
                  <a:lnTo>
                    <a:pt x="11717" y="307"/>
                  </a:lnTo>
                  <a:lnTo>
                    <a:pt x="11673" y="351"/>
                  </a:lnTo>
                  <a:lnTo>
                    <a:pt x="11629" y="395"/>
                  </a:lnTo>
                  <a:lnTo>
                    <a:pt x="11542" y="922"/>
                  </a:lnTo>
                  <a:lnTo>
                    <a:pt x="11542" y="1009"/>
                  </a:lnTo>
                  <a:lnTo>
                    <a:pt x="12200" y="4169"/>
                  </a:lnTo>
                  <a:lnTo>
                    <a:pt x="12068" y="6056"/>
                  </a:lnTo>
                  <a:lnTo>
                    <a:pt x="11191" y="9127"/>
                  </a:lnTo>
                  <a:lnTo>
                    <a:pt x="10313" y="11102"/>
                  </a:lnTo>
                  <a:lnTo>
                    <a:pt x="10050" y="11409"/>
                  </a:lnTo>
                  <a:lnTo>
                    <a:pt x="5267" y="11892"/>
                  </a:lnTo>
                  <a:lnTo>
                    <a:pt x="133" y="12067"/>
                  </a:lnTo>
                  <a:lnTo>
                    <a:pt x="89" y="12067"/>
                  </a:lnTo>
                  <a:lnTo>
                    <a:pt x="45" y="12111"/>
                  </a:lnTo>
                  <a:lnTo>
                    <a:pt x="1" y="12155"/>
                  </a:lnTo>
                  <a:lnTo>
                    <a:pt x="1" y="12243"/>
                  </a:lnTo>
                  <a:lnTo>
                    <a:pt x="1" y="12287"/>
                  </a:lnTo>
                  <a:lnTo>
                    <a:pt x="45" y="12375"/>
                  </a:lnTo>
                  <a:lnTo>
                    <a:pt x="89" y="12418"/>
                  </a:lnTo>
                  <a:lnTo>
                    <a:pt x="177" y="12418"/>
                  </a:lnTo>
                  <a:lnTo>
                    <a:pt x="5311" y="12243"/>
                  </a:lnTo>
                  <a:lnTo>
                    <a:pt x="10137" y="11716"/>
                  </a:lnTo>
                  <a:lnTo>
                    <a:pt x="10225" y="11672"/>
                  </a:lnTo>
                  <a:lnTo>
                    <a:pt x="10576" y="11365"/>
                  </a:lnTo>
                  <a:lnTo>
                    <a:pt x="10620" y="11277"/>
                  </a:lnTo>
                  <a:lnTo>
                    <a:pt x="11498" y="9259"/>
                  </a:lnTo>
                  <a:lnTo>
                    <a:pt x="12419" y="6143"/>
                  </a:lnTo>
                  <a:lnTo>
                    <a:pt x="12419" y="6100"/>
                  </a:lnTo>
                  <a:lnTo>
                    <a:pt x="12551" y="4169"/>
                  </a:lnTo>
                  <a:lnTo>
                    <a:pt x="12507" y="4125"/>
                  </a:lnTo>
                  <a:lnTo>
                    <a:pt x="11893" y="966"/>
                  </a:lnTo>
                  <a:lnTo>
                    <a:pt x="11980" y="571"/>
                  </a:lnTo>
                  <a:lnTo>
                    <a:pt x="12288" y="351"/>
                  </a:lnTo>
                  <a:lnTo>
                    <a:pt x="13516" y="483"/>
                  </a:lnTo>
                  <a:lnTo>
                    <a:pt x="14306" y="790"/>
                  </a:lnTo>
                  <a:lnTo>
                    <a:pt x="16281" y="1931"/>
                  </a:lnTo>
                  <a:lnTo>
                    <a:pt x="20054" y="3993"/>
                  </a:lnTo>
                  <a:lnTo>
                    <a:pt x="20098" y="4037"/>
                  </a:lnTo>
                  <a:lnTo>
                    <a:pt x="21371" y="4432"/>
                  </a:lnTo>
                  <a:lnTo>
                    <a:pt x="21415" y="4432"/>
                  </a:lnTo>
                  <a:lnTo>
                    <a:pt x="22205" y="4476"/>
                  </a:lnTo>
                  <a:lnTo>
                    <a:pt x="22292" y="4432"/>
                  </a:lnTo>
                  <a:lnTo>
                    <a:pt x="23082" y="4169"/>
                  </a:lnTo>
                  <a:lnTo>
                    <a:pt x="27821" y="3028"/>
                  </a:lnTo>
                  <a:lnTo>
                    <a:pt x="27865" y="2984"/>
                  </a:lnTo>
                  <a:lnTo>
                    <a:pt x="27997" y="2896"/>
                  </a:lnTo>
                  <a:lnTo>
                    <a:pt x="28041" y="2852"/>
                  </a:lnTo>
                  <a:lnTo>
                    <a:pt x="28085" y="2809"/>
                  </a:lnTo>
                  <a:lnTo>
                    <a:pt x="28085" y="2721"/>
                  </a:lnTo>
                  <a:lnTo>
                    <a:pt x="28041" y="2677"/>
                  </a:lnTo>
                  <a:lnTo>
                    <a:pt x="27997" y="2633"/>
                  </a:lnTo>
                  <a:lnTo>
                    <a:pt x="27909" y="2589"/>
                  </a:lnTo>
                  <a:lnTo>
                    <a:pt x="27865" y="2589"/>
                  </a:lnTo>
                  <a:lnTo>
                    <a:pt x="27777" y="2633"/>
                  </a:lnTo>
                  <a:lnTo>
                    <a:pt x="27690" y="2677"/>
                  </a:lnTo>
                  <a:lnTo>
                    <a:pt x="22994" y="3818"/>
                  </a:lnTo>
                  <a:lnTo>
                    <a:pt x="22951" y="3818"/>
                  </a:lnTo>
                  <a:lnTo>
                    <a:pt x="22205" y="4125"/>
                  </a:lnTo>
                  <a:lnTo>
                    <a:pt x="21459" y="4081"/>
                  </a:lnTo>
                  <a:lnTo>
                    <a:pt x="20230" y="3686"/>
                  </a:lnTo>
                  <a:lnTo>
                    <a:pt x="16456" y="1624"/>
                  </a:lnTo>
                  <a:lnTo>
                    <a:pt x="14482" y="483"/>
                  </a:lnTo>
                  <a:lnTo>
                    <a:pt x="14438" y="483"/>
                  </a:lnTo>
                  <a:lnTo>
                    <a:pt x="13604" y="132"/>
                  </a:lnTo>
                  <a:lnTo>
                    <a:pt x="13560" y="132"/>
                  </a:lnTo>
                  <a:lnTo>
                    <a:pt x="1228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61" name="Google Shape;17561;p489"/>
            <p:cNvSpPr/>
            <p:nvPr/>
          </p:nvSpPr>
          <p:spPr>
            <a:xfrm>
              <a:off x="3646525" y="689250"/>
              <a:ext cx="639600" cy="988425"/>
            </a:xfrm>
            <a:custGeom>
              <a:avLst/>
              <a:gdLst/>
              <a:ahLst/>
              <a:cxnLst/>
              <a:rect l="l" t="t" r="r" b="b"/>
              <a:pathLst>
                <a:path w="25584" h="39537" extrusionOk="0">
                  <a:moveTo>
                    <a:pt x="25320" y="1"/>
                  </a:moveTo>
                  <a:lnTo>
                    <a:pt x="25276" y="44"/>
                  </a:lnTo>
                  <a:lnTo>
                    <a:pt x="23828" y="2326"/>
                  </a:lnTo>
                  <a:lnTo>
                    <a:pt x="22687" y="3248"/>
                  </a:lnTo>
                  <a:lnTo>
                    <a:pt x="20317" y="5529"/>
                  </a:lnTo>
                  <a:lnTo>
                    <a:pt x="20274" y="5573"/>
                  </a:lnTo>
                  <a:lnTo>
                    <a:pt x="18782" y="7767"/>
                  </a:lnTo>
                  <a:lnTo>
                    <a:pt x="15359" y="12375"/>
                  </a:lnTo>
                  <a:lnTo>
                    <a:pt x="13428" y="14744"/>
                  </a:lnTo>
                  <a:lnTo>
                    <a:pt x="10927" y="17553"/>
                  </a:lnTo>
                  <a:lnTo>
                    <a:pt x="8733" y="20273"/>
                  </a:lnTo>
                  <a:lnTo>
                    <a:pt x="8689" y="20317"/>
                  </a:lnTo>
                  <a:lnTo>
                    <a:pt x="7768" y="21853"/>
                  </a:lnTo>
                  <a:lnTo>
                    <a:pt x="7768" y="21941"/>
                  </a:lnTo>
                  <a:lnTo>
                    <a:pt x="7460" y="23433"/>
                  </a:lnTo>
                  <a:lnTo>
                    <a:pt x="7460" y="23477"/>
                  </a:lnTo>
                  <a:lnTo>
                    <a:pt x="7417" y="25451"/>
                  </a:lnTo>
                  <a:lnTo>
                    <a:pt x="6758" y="26285"/>
                  </a:lnTo>
                  <a:lnTo>
                    <a:pt x="4564" y="27952"/>
                  </a:lnTo>
                  <a:lnTo>
                    <a:pt x="4477" y="28040"/>
                  </a:lnTo>
                  <a:lnTo>
                    <a:pt x="3731" y="29488"/>
                  </a:lnTo>
                  <a:lnTo>
                    <a:pt x="2809" y="32165"/>
                  </a:lnTo>
                  <a:lnTo>
                    <a:pt x="966" y="38703"/>
                  </a:lnTo>
                  <a:lnTo>
                    <a:pt x="440" y="39186"/>
                  </a:lnTo>
                  <a:lnTo>
                    <a:pt x="220" y="39142"/>
                  </a:lnTo>
                  <a:lnTo>
                    <a:pt x="89" y="39142"/>
                  </a:lnTo>
                  <a:lnTo>
                    <a:pt x="45" y="39230"/>
                  </a:lnTo>
                  <a:lnTo>
                    <a:pt x="1" y="39273"/>
                  </a:lnTo>
                  <a:lnTo>
                    <a:pt x="1" y="39361"/>
                  </a:lnTo>
                  <a:lnTo>
                    <a:pt x="45" y="39405"/>
                  </a:lnTo>
                  <a:lnTo>
                    <a:pt x="89" y="39449"/>
                  </a:lnTo>
                  <a:lnTo>
                    <a:pt x="132" y="39493"/>
                  </a:lnTo>
                  <a:lnTo>
                    <a:pt x="440" y="39537"/>
                  </a:lnTo>
                  <a:lnTo>
                    <a:pt x="483" y="39537"/>
                  </a:lnTo>
                  <a:lnTo>
                    <a:pt x="571" y="39493"/>
                  </a:lnTo>
                  <a:lnTo>
                    <a:pt x="1229" y="38966"/>
                  </a:lnTo>
                  <a:lnTo>
                    <a:pt x="1317" y="38835"/>
                  </a:lnTo>
                  <a:lnTo>
                    <a:pt x="3116" y="32253"/>
                  </a:lnTo>
                  <a:lnTo>
                    <a:pt x="4082" y="29620"/>
                  </a:lnTo>
                  <a:lnTo>
                    <a:pt x="4784" y="28216"/>
                  </a:lnTo>
                  <a:lnTo>
                    <a:pt x="7022" y="26548"/>
                  </a:lnTo>
                  <a:lnTo>
                    <a:pt x="7066" y="26548"/>
                  </a:lnTo>
                  <a:lnTo>
                    <a:pt x="7724" y="25627"/>
                  </a:lnTo>
                  <a:lnTo>
                    <a:pt x="7768" y="25495"/>
                  </a:lnTo>
                  <a:lnTo>
                    <a:pt x="7812" y="23520"/>
                  </a:lnTo>
                  <a:lnTo>
                    <a:pt x="8119" y="22028"/>
                  </a:lnTo>
                  <a:lnTo>
                    <a:pt x="8996" y="20493"/>
                  </a:lnTo>
                  <a:lnTo>
                    <a:pt x="11190" y="17772"/>
                  </a:lnTo>
                  <a:lnTo>
                    <a:pt x="13692" y="14964"/>
                  </a:lnTo>
                  <a:lnTo>
                    <a:pt x="15622" y="12594"/>
                  </a:lnTo>
                  <a:lnTo>
                    <a:pt x="19045" y="7987"/>
                  </a:lnTo>
                  <a:lnTo>
                    <a:pt x="20537" y="5749"/>
                  </a:lnTo>
                  <a:lnTo>
                    <a:pt x="22906" y="3511"/>
                  </a:lnTo>
                  <a:lnTo>
                    <a:pt x="24047" y="2589"/>
                  </a:lnTo>
                  <a:lnTo>
                    <a:pt x="24091" y="2546"/>
                  </a:lnTo>
                  <a:lnTo>
                    <a:pt x="25539" y="264"/>
                  </a:lnTo>
                  <a:lnTo>
                    <a:pt x="25583" y="176"/>
                  </a:lnTo>
                  <a:lnTo>
                    <a:pt x="25583" y="132"/>
                  </a:lnTo>
                  <a:lnTo>
                    <a:pt x="25539" y="44"/>
                  </a:lnTo>
                  <a:lnTo>
                    <a:pt x="2549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62" name="Google Shape;17562;p489"/>
            <p:cNvSpPr/>
            <p:nvPr/>
          </p:nvSpPr>
          <p:spPr>
            <a:xfrm>
              <a:off x="3650925" y="2049550"/>
              <a:ext cx="763550" cy="304975"/>
            </a:xfrm>
            <a:custGeom>
              <a:avLst/>
              <a:gdLst/>
              <a:ahLst/>
              <a:cxnLst/>
              <a:rect l="l" t="t" r="r" b="b"/>
              <a:pathLst>
                <a:path w="30542" h="12199" extrusionOk="0">
                  <a:moveTo>
                    <a:pt x="14569" y="0"/>
                  </a:moveTo>
                  <a:lnTo>
                    <a:pt x="14481" y="44"/>
                  </a:lnTo>
                  <a:lnTo>
                    <a:pt x="14437" y="88"/>
                  </a:lnTo>
                  <a:lnTo>
                    <a:pt x="14437" y="176"/>
                  </a:lnTo>
                  <a:lnTo>
                    <a:pt x="14656" y="1668"/>
                  </a:lnTo>
                  <a:lnTo>
                    <a:pt x="14700" y="3598"/>
                  </a:lnTo>
                  <a:lnTo>
                    <a:pt x="13735" y="7240"/>
                  </a:lnTo>
                  <a:lnTo>
                    <a:pt x="13121" y="10444"/>
                  </a:lnTo>
                  <a:lnTo>
                    <a:pt x="12813" y="10926"/>
                  </a:lnTo>
                  <a:lnTo>
                    <a:pt x="12287" y="11190"/>
                  </a:lnTo>
                  <a:lnTo>
                    <a:pt x="7987" y="11541"/>
                  </a:lnTo>
                  <a:lnTo>
                    <a:pt x="4213" y="11760"/>
                  </a:lnTo>
                  <a:lnTo>
                    <a:pt x="176" y="11848"/>
                  </a:lnTo>
                  <a:lnTo>
                    <a:pt x="132" y="11848"/>
                  </a:lnTo>
                  <a:lnTo>
                    <a:pt x="44" y="11892"/>
                  </a:lnTo>
                  <a:lnTo>
                    <a:pt x="44" y="11936"/>
                  </a:lnTo>
                  <a:lnTo>
                    <a:pt x="0" y="12023"/>
                  </a:lnTo>
                  <a:lnTo>
                    <a:pt x="44" y="12067"/>
                  </a:lnTo>
                  <a:lnTo>
                    <a:pt x="88" y="12155"/>
                  </a:lnTo>
                  <a:lnTo>
                    <a:pt x="132" y="12155"/>
                  </a:lnTo>
                  <a:lnTo>
                    <a:pt x="176" y="12199"/>
                  </a:lnTo>
                  <a:lnTo>
                    <a:pt x="4213" y="12111"/>
                  </a:lnTo>
                  <a:lnTo>
                    <a:pt x="8030" y="11892"/>
                  </a:lnTo>
                  <a:lnTo>
                    <a:pt x="12375" y="11541"/>
                  </a:lnTo>
                  <a:lnTo>
                    <a:pt x="12419" y="11541"/>
                  </a:lnTo>
                  <a:lnTo>
                    <a:pt x="13033" y="11234"/>
                  </a:lnTo>
                  <a:lnTo>
                    <a:pt x="13077" y="11190"/>
                  </a:lnTo>
                  <a:lnTo>
                    <a:pt x="13428" y="10619"/>
                  </a:lnTo>
                  <a:lnTo>
                    <a:pt x="13472" y="10575"/>
                  </a:lnTo>
                  <a:lnTo>
                    <a:pt x="14086" y="7328"/>
                  </a:lnTo>
                  <a:lnTo>
                    <a:pt x="15051" y="3686"/>
                  </a:lnTo>
                  <a:lnTo>
                    <a:pt x="15051" y="3642"/>
                  </a:lnTo>
                  <a:lnTo>
                    <a:pt x="15007" y="1624"/>
                  </a:lnTo>
                  <a:lnTo>
                    <a:pt x="14832" y="395"/>
                  </a:lnTo>
                  <a:lnTo>
                    <a:pt x="14832" y="395"/>
                  </a:lnTo>
                  <a:lnTo>
                    <a:pt x="14920" y="439"/>
                  </a:lnTo>
                  <a:lnTo>
                    <a:pt x="17158" y="1492"/>
                  </a:lnTo>
                  <a:lnTo>
                    <a:pt x="20887" y="3028"/>
                  </a:lnTo>
                  <a:lnTo>
                    <a:pt x="20887" y="3072"/>
                  </a:lnTo>
                  <a:lnTo>
                    <a:pt x="25802" y="3905"/>
                  </a:lnTo>
                  <a:lnTo>
                    <a:pt x="25890" y="3905"/>
                  </a:lnTo>
                  <a:lnTo>
                    <a:pt x="26855" y="3686"/>
                  </a:lnTo>
                  <a:lnTo>
                    <a:pt x="26899" y="3686"/>
                  </a:lnTo>
                  <a:lnTo>
                    <a:pt x="28347" y="2808"/>
                  </a:lnTo>
                  <a:lnTo>
                    <a:pt x="28391" y="2808"/>
                  </a:lnTo>
                  <a:lnTo>
                    <a:pt x="30190" y="1229"/>
                  </a:lnTo>
                  <a:lnTo>
                    <a:pt x="30453" y="1053"/>
                  </a:lnTo>
                  <a:lnTo>
                    <a:pt x="30497" y="1009"/>
                  </a:lnTo>
                  <a:lnTo>
                    <a:pt x="30541" y="922"/>
                  </a:lnTo>
                  <a:lnTo>
                    <a:pt x="30541" y="878"/>
                  </a:lnTo>
                  <a:lnTo>
                    <a:pt x="30541" y="790"/>
                  </a:lnTo>
                  <a:lnTo>
                    <a:pt x="30497" y="746"/>
                  </a:lnTo>
                  <a:lnTo>
                    <a:pt x="30410" y="746"/>
                  </a:lnTo>
                  <a:lnTo>
                    <a:pt x="30366" y="702"/>
                  </a:lnTo>
                  <a:lnTo>
                    <a:pt x="30278" y="746"/>
                  </a:lnTo>
                  <a:lnTo>
                    <a:pt x="30015" y="922"/>
                  </a:lnTo>
                  <a:lnTo>
                    <a:pt x="29971" y="922"/>
                  </a:lnTo>
                  <a:lnTo>
                    <a:pt x="28172" y="2545"/>
                  </a:lnTo>
                  <a:lnTo>
                    <a:pt x="26767" y="3379"/>
                  </a:lnTo>
                  <a:lnTo>
                    <a:pt x="25846" y="3554"/>
                  </a:lnTo>
                  <a:lnTo>
                    <a:pt x="20975" y="2721"/>
                  </a:lnTo>
                  <a:lnTo>
                    <a:pt x="17289" y="1141"/>
                  </a:lnTo>
                  <a:lnTo>
                    <a:pt x="15051" y="132"/>
                  </a:lnTo>
                  <a:lnTo>
                    <a:pt x="1465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63" name="Google Shape;17563;p489"/>
            <p:cNvSpPr/>
            <p:nvPr/>
          </p:nvSpPr>
          <p:spPr>
            <a:xfrm>
              <a:off x="3678350" y="670600"/>
              <a:ext cx="591300" cy="788775"/>
            </a:xfrm>
            <a:custGeom>
              <a:avLst/>
              <a:gdLst/>
              <a:ahLst/>
              <a:cxnLst/>
              <a:rect l="l" t="t" r="r" b="b"/>
              <a:pathLst>
                <a:path w="23652" h="31551" extrusionOk="0">
                  <a:moveTo>
                    <a:pt x="23433" y="1"/>
                  </a:moveTo>
                  <a:lnTo>
                    <a:pt x="23345" y="44"/>
                  </a:lnTo>
                  <a:lnTo>
                    <a:pt x="22204" y="1098"/>
                  </a:lnTo>
                  <a:lnTo>
                    <a:pt x="20449" y="2282"/>
                  </a:lnTo>
                  <a:lnTo>
                    <a:pt x="17421" y="4520"/>
                  </a:lnTo>
                  <a:lnTo>
                    <a:pt x="17377" y="4564"/>
                  </a:lnTo>
                  <a:lnTo>
                    <a:pt x="16763" y="5310"/>
                  </a:lnTo>
                  <a:lnTo>
                    <a:pt x="16719" y="5310"/>
                  </a:lnTo>
                  <a:lnTo>
                    <a:pt x="15315" y="7460"/>
                  </a:lnTo>
                  <a:lnTo>
                    <a:pt x="13691" y="9918"/>
                  </a:lnTo>
                  <a:lnTo>
                    <a:pt x="10181" y="14306"/>
                  </a:lnTo>
                  <a:lnTo>
                    <a:pt x="7592" y="17289"/>
                  </a:lnTo>
                  <a:lnTo>
                    <a:pt x="5485" y="20317"/>
                  </a:lnTo>
                  <a:lnTo>
                    <a:pt x="5442" y="20317"/>
                  </a:lnTo>
                  <a:lnTo>
                    <a:pt x="4520" y="22116"/>
                  </a:lnTo>
                  <a:lnTo>
                    <a:pt x="4520" y="22160"/>
                  </a:lnTo>
                  <a:lnTo>
                    <a:pt x="3730" y="25320"/>
                  </a:lnTo>
                  <a:lnTo>
                    <a:pt x="2896" y="26285"/>
                  </a:lnTo>
                  <a:lnTo>
                    <a:pt x="2019" y="27031"/>
                  </a:lnTo>
                  <a:lnTo>
                    <a:pt x="1975" y="27075"/>
                  </a:lnTo>
                  <a:lnTo>
                    <a:pt x="1141" y="28435"/>
                  </a:lnTo>
                  <a:lnTo>
                    <a:pt x="1097" y="28435"/>
                  </a:lnTo>
                  <a:lnTo>
                    <a:pt x="0" y="31331"/>
                  </a:lnTo>
                  <a:lnTo>
                    <a:pt x="0" y="31419"/>
                  </a:lnTo>
                  <a:lnTo>
                    <a:pt x="0" y="31463"/>
                  </a:lnTo>
                  <a:lnTo>
                    <a:pt x="44" y="31507"/>
                  </a:lnTo>
                  <a:lnTo>
                    <a:pt x="88" y="31551"/>
                  </a:lnTo>
                  <a:lnTo>
                    <a:pt x="264" y="31551"/>
                  </a:lnTo>
                  <a:lnTo>
                    <a:pt x="308" y="31463"/>
                  </a:lnTo>
                  <a:lnTo>
                    <a:pt x="1448" y="28611"/>
                  </a:lnTo>
                  <a:lnTo>
                    <a:pt x="2282" y="27294"/>
                  </a:lnTo>
                  <a:lnTo>
                    <a:pt x="3160" y="26548"/>
                  </a:lnTo>
                  <a:lnTo>
                    <a:pt x="3993" y="25495"/>
                  </a:lnTo>
                  <a:lnTo>
                    <a:pt x="4037" y="25451"/>
                  </a:lnTo>
                  <a:lnTo>
                    <a:pt x="4871" y="22248"/>
                  </a:lnTo>
                  <a:lnTo>
                    <a:pt x="5749" y="20493"/>
                  </a:lnTo>
                  <a:lnTo>
                    <a:pt x="7899" y="17509"/>
                  </a:lnTo>
                  <a:lnTo>
                    <a:pt x="10444" y="14525"/>
                  </a:lnTo>
                  <a:lnTo>
                    <a:pt x="13998" y="10137"/>
                  </a:lnTo>
                  <a:lnTo>
                    <a:pt x="15622" y="7680"/>
                  </a:lnTo>
                  <a:lnTo>
                    <a:pt x="17026" y="5530"/>
                  </a:lnTo>
                  <a:lnTo>
                    <a:pt x="17640" y="4784"/>
                  </a:lnTo>
                  <a:lnTo>
                    <a:pt x="20624" y="2546"/>
                  </a:lnTo>
                  <a:lnTo>
                    <a:pt x="22379" y="1405"/>
                  </a:lnTo>
                  <a:lnTo>
                    <a:pt x="22423" y="1361"/>
                  </a:lnTo>
                  <a:lnTo>
                    <a:pt x="23608" y="264"/>
                  </a:lnTo>
                  <a:lnTo>
                    <a:pt x="23652" y="220"/>
                  </a:lnTo>
                  <a:lnTo>
                    <a:pt x="23652" y="176"/>
                  </a:lnTo>
                  <a:lnTo>
                    <a:pt x="23652" y="88"/>
                  </a:lnTo>
                  <a:lnTo>
                    <a:pt x="23608" y="44"/>
                  </a:lnTo>
                  <a:lnTo>
                    <a:pt x="2356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64" name="Google Shape;17564;p489"/>
            <p:cNvSpPr/>
            <p:nvPr/>
          </p:nvSpPr>
          <p:spPr>
            <a:xfrm>
              <a:off x="4188450" y="866975"/>
              <a:ext cx="520025" cy="931375"/>
            </a:xfrm>
            <a:custGeom>
              <a:avLst/>
              <a:gdLst/>
              <a:ahLst/>
              <a:cxnLst/>
              <a:rect l="l" t="t" r="r" b="b"/>
              <a:pathLst>
                <a:path w="20801" h="37255" extrusionOk="0">
                  <a:moveTo>
                    <a:pt x="8338" y="0"/>
                  </a:moveTo>
                  <a:lnTo>
                    <a:pt x="8250" y="44"/>
                  </a:lnTo>
                  <a:lnTo>
                    <a:pt x="8206" y="88"/>
                  </a:lnTo>
                  <a:lnTo>
                    <a:pt x="6978" y="2238"/>
                  </a:lnTo>
                  <a:lnTo>
                    <a:pt x="6978" y="2326"/>
                  </a:lnTo>
                  <a:lnTo>
                    <a:pt x="6934" y="3511"/>
                  </a:lnTo>
                  <a:lnTo>
                    <a:pt x="6934" y="3554"/>
                  </a:lnTo>
                  <a:lnTo>
                    <a:pt x="7636" y="6100"/>
                  </a:lnTo>
                  <a:lnTo>
                    <a:pt x="7329" y="11979"/>
                  </a:lnTo>
                  <a:lnTo>
                    <a:pt x="6012" y="16631"/>
                  </a:lnTo>
                  <a:lnTo>
                    <a:pt x="5091" y="19746"/>
                  </a:lnTo>
                  <a:lnTo>
                    <a:pt x="3599" y="22862"/>
                  </a:lnTo>
                  <a:lnTo>
                    <a:pt x="1054" y="28742"/>
                  </a:lnTo>
                  <a:lnTo>
                    <a:pt x="1054" y="28830"/>
                  </a:lnTo>
                  <a:lnTo>
                    <a:pt x="1098" y="29093"/>
                  </a:lnTo>
                  <a:lnTo>
                    <a:pt x="1" y="31199"/>
                  </a:lnTo>
                  <a:lnTo>
                    <a:pt x="1" y="31331"/>
                  </a:lnTo>
                  <a:lnTo>
                    <a:pt x="220" y="32077"/>
                  </a:lnTo>
                  <a:lnTo>
                    <a:pt x="220" y="32164"/>
                  </a:lnTo>
                  <a:lnTo>
                    <a:pt x="308" y="32208"/>
                  </a:lnTo>
                  <a:lnTo>
                    <a:pt x="1449" y="32647"/>
                  </a:lnTo>
                  <a:lnTo>
                    <a:pt x="1493" y="32647"/>
                  </a:lnTo>
                  <a:lnTo>
                    <a:pt x="5661" y="33130"/>
                  </a:lnTo>
                  <a:lnTo>
                    <a:pt x="6495" y="33656"/>
                  </a:lnTo>
                  <a:lnTo>
                    <a:pt x="7548" y="35236"/>
                  </a:lnTo>
                  <a:lnTo>
                    <a:pt x="7592" y="35280"/>
                  </a:lnTo>
                  <a:lnTo>
                    <a:pt x="8382" y="35763"/>
                  </a:lnTo>
                  <a:lnTo>
                    <a:pt x="8426" y="35807"/>
                  </a:lnTo>
                  <a:lnTo>
                    <a:pt x="9830" y="36201"/>
                  </a:lnTo>
                  <a:lnTo>
                    <a:pt x="11629" y="37211"/>
                  </a:lnTo>
                  <a:lnTo>
                    <a:pt x="11717" y="37255"/>
                  </a:lnTo>
                  <a:lnTo>
                    <a:pt x="13209" y="37255"/>
                  </a:lnTo>
                  <a:lnTo>
                    <a:pt x="14876" y="36947"/>
                  </a:lnTo>
                  <a:lnTo>
                    <a:pt x="14876" y="36904"/>
                  </a:lnTo>
                  <a:lnTo>
                    <a:pt x="16017" y="36421"/>
                  </a:lnTo>
                  <a:lnTo>
                    <a:pt x="16061" y="36421"/>
                  </a:lnTo>
                  <a:lnTo>
                    <a:pt x="17992" y="34929"/>
                  </a:lnTo>
                  <a:lnTo>
                    <a:pt x="18036" y="34929"/>
                  </a:lnTo>
                  <a:lnTo>
                    <a:pt x="19484" y="33130"/>
                  </a:lnTo>
                  <a:lnTo>
                    <a:pt x="19484" y="33086"/>
                  </a:lnTo>
                  <a:lnTo>
                    <a:pt x="19966" y="31857"/>
                  </a:lnTo>
                  <a:lnTo>
                    <a:pt x="19966" y="31813"/>
                  </a:lnTo>
                  <a:lnTo>
                    <a:pt x="20010" y="30409"/>
                  </a:lnTo>
                  <a:lnTo>
                    <a:pt x="19747" y="27206"/>
                  </a:lnTo>
                  <a:lnTo>
                    <a:pt x="19703" y="27162"/>
                  </a:lnTo>
                  <a:lnTo>
                    <a:pt x="19264" y="25977"/>
                  </a:lnTo>
                  <a:lnTo>
                    <a:pt x="19308" y="25056"/>
                  </a:lnTo>
                  <a:lnTo>
                    <a:pt x="19308" y="25012"/>
                  </a:lnTo>
                  <a:lnTo>
                    <a:pt x="19045" y="23652"/>
                  </a:lnTo>
                  <a:lnTo>
                    <a:pt x="19133" y="22511"/>
                  </a:lnTo>
                  <a:lnTo>
                    <a:pt x="19879" y="19220"/>
                  </a:lnTo>
                  <a:lnTo>
                    <a:pt x="20800" y="15534"/>
                  </a:lnTo>
                  <a:lnTo>
                    <a:pt x="20800" y="15490"/>
                  </a:lnTo>
                  <a:lnTo>
                    <a:pt x="20537" y="13647"/>
                  </a:lnTo>
                  <a:lnTo>
                    <a:pt x="20493" y="13603"/>
                  </a:lnTo>
                  <a:lnTo>
                    <a:pt x="20449" y="13559"/>
                  </a:lnTo>
                  <a:lnTo>
                    <a:pt x="20405" y="13515"/>
                  </a:lnTo>
                  <a:lnTo>
                    <a:pt x="20317" y="13515"/>
                  </a:lnTo>
                  <a:lnTo>
                    <a:pt x="20274" y="13559"/>
                  </a:lnTo>
                  <a:lnTo>
                    <a:pt x="20230" y="13603"/>
                  </a:lnTo>
                  <a:lnTo>
                    <a:pt x="20186" y="13647"/>
                  </a:lnTo>
                  <a:lnTo>
                    <a:pt x="20186" y="13735"/>
                  </a:lnTo>
                  <a:lnTo>
                    <a:pt x="20449" y="15490"/>
                  </a:lnTo>
                  <a:lnTo>
                    <a:pt x="19528" y="19132"/>
                  </a:lnTo>
                  <a:lnTo>
                    <a:pt x="18782" y="22423"/>
                  </a:lnTo>
                  <a:lnTo>
                    <a:pt x="18782" y="22467"/>
                  </a:lnTo>
                  <a:lnTo>
                    <a:pt x="18694" y="23652"/>
                  </a:lnTo>
                  <a:lnTo>
                    <a:pt x="18694" y="23696"/>
                  </a:lnTo>
                  <a:lnTo>
                    <a:pt x="18957" y="25056"/>
                  </a:lnTo>
                  <a:lnTo>
                    <a:pt x="18913" y="25977"/>
                  </a:lnTo>
                  <a:lnTo>
                    <a:pt x="18913" y="26065"/>
                  </a:lnTo>
                  <a:lnTo>
                    <a:pt x="19396" y="27250"/>
                  </a:lnTo>
                  <a:lnTo>
                    <a:pt x="19659" y="30409"/>
                  </a:lnTo>
                  <a:lnTo>
                    <a:pt x="19615" y="31770"/>
                  </a:lnTo>
                  <a:lnTo>
                    <a:pt x="19177" y="32954"/>
                  </a:lnTo>
                  <a:lnTo>
                    <a:pt x="17772" y="34666"/>
                  </a:lnTo>
                  <a:lnTo>
                    <a:pt x="15842" y="36114"/>
                  </a:lnTo>
                  <a:lnTo>
                    <a:pt x="14789" y="36596"/>
                  </a:lnTo>
                  <a:lnTo>
                    <a:pt x="13165" y="36904"/>
                  </a:lnTo>
                  <a:lnTo>
                    <a:pt x="11761" y="36904"/>
                  </a:lnTo>
                  <a:lnTo>
                    <a:pt x="9962" y="35894"/>
                  </a:lnTo>
                  <a:lnTo>
                    <a:pt x="8557" y="35455"/>
                  </a:lnTo>
                  <a:lnTo>
                    <a:pt x="7812" y="35017"/>
                  </a:lnTo>
                  <a:lnTo>
                    <a:pt x="6758" y="33437"/>
                  </a:lnTo>
                  <a:lnTo>
                    <a:pt x="6715" y="33393"/>
                  </a:lnTo>
                  <a:lnTo>
                    <a:pt x="5837" y="32823"/>
                  </a:lnTo>
                  <a:lnTo>
                    <a:pt x="5749" y="32779"/>
                  </a:lnTo>
                  <a:lnTo>
                    <a:pt x="1537" y="32340"/>
                  </a:lnTo>
                  <a:lnTo>
                    <a:pt x="527" y="31901"/>
                  </a:lnTo>
                  <a:lnTo>
                    <a:pt x="352" y="31331"/>
                  </a:lnTo>
                  <a:lnTo>
                    <a:pt x="1449" y="29224"/>
                  </a:lnTo>
                  <a:lnTo>
                    <a:pt x="1449" y="29093"/>
                  </a:lnTo>
                  <a:lnTo>
                    <a:pt x="1405" y="28830"/>
                  </a:lnTo>
                  <a:lnTo>
                    <a:pt x="3906" y="22993"/>
                  </a:lnTo>
                  <a:lnTo>
                    <a:pt x="5398" y="19922"/>
                  </a:lnTo>
                  <a:lnTo>
                    <a:pt x="5398" y="19878"/>
                  </a:lnTo>
                  <a:lnTo>
                    <a:pt x="6363" y="16762"/>
                  </a:lnTo>
                  <a:lnTo>
                    <a:pt x="7680" y="12067"/>
                  </a:lnTo>
                  <a:lnTo>
                    <a:pt x="7680" y="12023"/>
                  </a:lnTo>
                  <a:lnTo>
                    <a:pt x="7987" y="6100"/>
                  </a:lnTo>
                  <a:lnTo>
                    <a:pt x="7987" y="6056"/>
                  </a:lnTo>
                  <a:lnTo>
                    <a:pt x="7285" y="3467"/>
                  </a:lnTo>
                  <a:lnTo>
                    <a:pt x="7329" y="2370"/>
                  </a:lnTo>
                  <a:lnTo>
                    <a:pt x="8514" y="263"/>
                  </a:lnTo>
                  <a:lnTo>
                    <a:pt x="8557" y="220"/>
                  </a:lnTo>
                  <a:lnTo>
                    <a:pt x="8557" y="132"/>
                  </a:lnTo>
                  <a:lnTo>
                    <a:pt x="8514" y="88"/>
                  </a:lnTo>
                  <a:lnTo>
                    <a:pt x="8470" y="44"/>
                  </a:lnTo>
                  <a:lnTo>
                    <a:pt x="838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65" name="Google Shape;17565;p489"/>
            <p:cNvSpPr/>
            <p:nvPr/>
          </p:nvSpPr>
          <p:spPr>
            <a:xfrm>
              <a:off x="4063400" y="858200"/>
              <a:ext cx="670300" cy="974150"/>
            </a:xfrm>
            <a:custGeom>
              <a:avLst/>
              <a:gdLst/>
              <a:ahLst/>
              <a:cxnLst/>
              <a:rect l="l" t="t" r="r" b="b"/>
              <a:pathLst>
                <a:path w="26812" h="38966" extrusionOk="0">
                  <a:moveTo>
                    <a:pt x="12857" y="0"/>
                  </a:moveTo>
                  <a:lnTo>
                    <a:pt x="12814" y="44"/>
                  </a:lnTo>
                  <a:lnTo>
                    <a:pt x="12770" y="88"/>
                  </a:lnTo>
                  <a:lnTo>
                    <a:pt x="11365" y="2633"/>
                  </a:lnTo>
                  <a:lnTo>
                    <a:pt x="11322" y="2721"/>
                  </a:lnTo>
                  <a:lnTo>
                    <a:pt x="11234" y="4257"/>
                  </a:lnTo>
                  <a:lnTo>
                    <a:pt x="11234" y="4300"/>
                  </a:lnTo>
                  <a:lnTo>
                    <a:pt x="11717" y="6451"/>
                  </a:lnTo>
                  <a:lnTo>
                    <a:pt x="11322" y="11585"/>
                  </a:lnTo>
                  <a:lnTo>
                    <a:pt x="10751" y="13779"/>
                  </a:lnTo>
                  <a:lnTo>
                    <a:pt x="9522" y="17640"/>
                  </a:lnTo>
                  <a:lnTo>
                    <a:pt x="7899" y="20624"/>
                  </a:lnTo>
                  <a:lnTo>
                    <a:pt x="5749" y="24529"/>
                  </a:lnTo>
                  <a:lnTo>
                    <a:pt x="4564" y="26284"/>
                  </a:lnTo>
                  <a:lnTo>
                    <a:pt x="3511" y="27294"/>
                  </a:lnTo>
                  <a:lnTo>
                    <a:pt x="483" y="28347"/>
                  </a:lnTo>
                  <a:lnTo>
                    <a:pt x="395" y="28435"/>
                  </a:lnTo>
                  <a:lnTo>
                    <a:pt x="88" y="28786"/>
                  </a:lnTo>
                  <a:lnTo>
                    <a:pt x="44" y="28873"/>
                  </a:lnTo>
                  <a:lnTo>
                    <a:pt x="0" y="29883"/>
                  </a:lnTo>
                  <a:lnTo>
                    <a:pt x="44" y="29926"/>
                  </a:lnTo>
                  <a:lnTo>
                    <a:pt x="1843" y="33700"/>
                  </a:lnTo>
                  <a:lnTo>
                    <a:pt x="1887" y="34490"/>
                  </a:lnTo>
                  <a:lnTo>
                    <a:pt x="1887" y="34578"/>
                  </a:lnTo>
                  <a:lnTo>
                    <a:pt x="2282" y="35104"/>
                  </a:lnTo>
                  <a:lnTo>
                    <a:pt x="2370" y="35192"/>
                  </a:lnTo>
                  <a:lnTo>
                    <a:pt x="3950" y="35763"/>
                  </a:lnTo>
                  <a:lnTo>
                    <a:pt x="6714" y="36509"/>
                  </a:lnTo>
                  <a:lnTo>
                    <a:pt x="6758" y="36552"/>
                  </a:lnTo>
                  <a:lnTo>
                    <a:pt x="11190" y="36816"/>
                  </a:lnTo>
                  <a:lnTo>
                    <a:pt x="12375" y="37869"/>
                  </a:lnTo>
                  <a:lnTo>
                    <a:pt x="12462" y="37913"/>
                  </a:lnTo>
                  <a:lnTo>
                    <a:pt x="16807" y="38966"/>
                  </a:lnTo>
                  <a:lnTo>
                    <a:pt x="16851" y="38966"/>
                  </a:lnTo>
                  <a:lnTo>
                    <a:pt x="18957" y="38922"/>
                  </a:lnTo>
                  <a:lnTo>
                    <a:pt x="19001" y="38922"/>
                  </a:lnTo>
                  <a:lnTo>
                    <a:pt x="20712" y="38571"/>
                  </a:lnTo>
                  <a:lnTo>
                    <a:pt x="20756" y="38571"/>
                  </a:lnTo>
                  <a:lnTo>
                    <a:pt x="22423" y="37869"/>
                  </a:lnTo>
                  <a:lnTo>
                    <a:pt x="22467" y="37825"/>
                  </a:lnTo>
                  <a:lnTo>
                    <a:pt x="24047" y="36509"/>
                  </a:lnTo>
                  <a:lnTo>
                    <a:pt x="24091" y="36465"/>
                  </a:lnTo>
                  <a:lnTo>
                    <a:pt x="25802" y="34446"/>
                  </a:lnTo>
                  <a:lnTo>
                    <a:pt x="25802" y="34402"/>
                  </a:lnTo>
                  <a:lnTo>
                    <a:pt x="26416" y="32823"/>
                  </a:lnTo>
                  <a:lnTo>
                    <a:pt x="26416" y="32779"/>
                  </a:lnTo>
                  <a:lnTo>
                    <a:pt x="26548" y="31726"/>
                  </a:lnTo>
                  <a:lnTo>
                    <a:pt x="26153" y="26460"/>
                  </a:lnTo>
                  <a:lnTo>
                    <a:pt x="25451" y="24178"/>
                  </a:lnTo>
                  <a:lnTo>
                    <a:pt x="25363" y="22818"/>
                  </a:lnTo>
                  <a:lnTo>
                    <a:pt x="25934" y="19615"/>
                  </a:lnTo>
                  <a:lnTo>
                    <a:pt x="26811" y="15929"/>
                  </a:lnTo>
                  <a:lnTo>
                    <a:pt x="26811" y="15797"/>
                  </a:lnTo>
                  <a:lnTo>
                    <a:pt x="26109" y="14525"/>
                  </a:lnTo>
                  <a:lnTo>
                    <a:pt x="26065" y="14481"/>
                  </a:lnTo>
                  <a:lnTo>
                    <a:pt x="25978" y="14437"/>
                  </a:lnTo>
                  <a:lnTo>
                    <a:pt x="25934" y="14437"/>
                  </a:lnTo>
                  <a:lnTo>
                    <a:pt x="25846" y="14481"/>
                  </a:lnTo>
                  <a:lnTo>
                    <a:pt x="25802" y="14525"/>
                  </a:lnTo>
                  <a:lnTo>
                    <a:pt x="25758" y="14568"/>
                  </a:lnTo>
                  <a:lnTo>
                    <a:pt x="25758" y="14656"/>
                  </a:lnTo>
                  <a:lnTo>
                    <a:pt x="25802" y="14700"/>
                  </a:lnTo>
                  <a:lnTo>
                    <a:pt x="26460" y="15929"/>
                  </a:lnTo>
                  <a:lnTo>
                    <a:pt x="25583" y="19527"/>
                  </a:lnTo>
                  <a:lnTo>
                    <a:pt x="25012" y="22774"/>
                  </a:lnTo>
                  <a:lnTo>
                    <a:pt x="25012" y="22818"/>
                  </a:lnTo>
                  <a:lnTo>
                    <a:pt x="25100" y="24222"/>
                  </a:lnTo>
                  <a:lnTo>
                    <a:pt x="25100" y="24266"/>
                  </a:lnTo>
                  <a:lnTo>
                    <a:pt x="25802" y="26548"/>
                  </a:lnTo>
                  <a:lnTo>
                    <a:pt x="26197" y="31726"/>
                  </a:lnTo>
                  <a:lnTo>
                    <a:pt x="26065" y="32735"/>
                  </a:lnTo>
                  <a:lnTo>
                    <a:pt x="25495" y="34271"/>
                  </a:lnTo>
                  <a:lnTo>
                    <a:pt x="23828" y="36245"/>
                  </a:lnTo>
                  <a:lnTo>
                    <a:pt x="22248" y="37562"/>
                  </a:lnTo>
                  <a:lnTo>
                    <a:pt x="20624" y="38220"/>
                  </a:lnTo>
                  <a:lnTo>
                    <a:pt x="18913" y="38571"/>
                  </a:lnTo>
                  <a:lnTo>
                    <a:pt x="16851" y="38615"/>
                  </a:lnTo>
                  <a:lnTo>
                    <a:pt x="12594" y="37606"/>
                  </a:lnTo>
                  <a:lnTo>
                    <a:pt x="11365" y="36509"/>
                  </a:lnTo>
                  <a:lnTo>
                    <a:pt x="11278" y="36465"/>
                  </a:lnTo>
                  <a:lnTo>
                    <a:pt x="6802" y="36201"/>
                  </a:lnTo>
                  <a:lnTo>
                    <a:pt x="4081" y="35412"/>
                  </a:lnTo>
                  <a:lnTo>
                    <a:pt x="2545" y="34885"/>
                  </a:lnTo>
                  <a:lnTo>
                    <a:pt x="2238" y="34446"/>
                  </a:lnTo>
                  <a:lnTo>
                    <a:pt x="2194" y="33656"/>
                  </a:lnTo>
                  <a:lnTo>
                    <a:pt x="2151" y="33569"/>
                  </a:lnTo>
                  <a:lnTo>
                    <a:pt x="351" y="29839"/>
                  </a:lnTo>
                  <a:lnTo>
                    <a:pt x="395" y="28961"/>
                  </a:lnTo>
                  <a:lnTo>
                    <a:pt x="615" y="28698"/>
                  </a:lnTo>
                  <a:lnTo>
                    <a:pt x="3642" y="27601"/>
                  </a:lnTo>
                  <a:lnTo>
                    <a:pt x="3730" y="27557"/>
                  </a:lnTo>
                  <a:lnTo>
                    <a:pt x="4827" y="26548"/>
                  </a:lnTo>
                  <a:lnTo>
                    <a:pt x="4827" y="26504"/>
                  </a:lnTo>
                  <a:lnTo>
                    <a:pt x="6056" y="24749"/>
                  </a:lnTo>
                  <a:lnTo>
                    <a:pt x="6056" y="24705"/>
                  </a:lnTo>
                  <a:lnTo>
                    <a:pt x="8206" y="20799"/>
                  </a:lnTo>
                  <a:lnTo>
                    <a:pt x="9830" y="17772"/>
                  </a:lnTo>
                  <a:lnTo>
                    <a:pt x="9830" y="17728"/>
                  </a:lnTo>
                  <a:lnTo>
                    <a:pt x="11058" y="13910"/>
                  </a:lnTo>
                  <a:lnTo>
                    <a:pt x="11673" y="11672"/>
                  </a:lnTo>
                  <a:lnTo>
                    <a:pt x="11673" y="11628"/>
                  </a:lnTo>
                  <a:lnTo>
                    <a:pt x="11936" y="8206"/>
                  </a:lnTo>
                  <a:lnTo>
                    <a:pt x="12068" y="6451"/>
                  </a:lnTo>
                  <a:lnTo>
                    <a:pt x="12068" y="6407"/>
                  </a:lnTo>
                  <a:lnTo>
                    <a:pt x="11585" y="4257"/>
                  </a:lnTo>
                  <a:lnTo>
                    <a:pt x="11673" y="2765"/>
                  </a:lnTo>
                  <a:lnTo>
                    <a:pt x="13077" y="263"/>
                  </a:lnTo>
                  <a:lnTo>
                    <a:pt x="13077" y="220"/>
                  </a:lnTo>
                  <a:lnTo>
                    <a:pt x="13077" y="132"/>
                  </a:lnTo>
                  <a:lnTo>
                    <a:pt x="13077" y="88"/>
                  </a:lnTo>
                  <a:lnTo>
                    <a:pt x="12989" y="44"/>
                  </a:lnTo>
                  <a:lnTo>
                    <a:pt x="1294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66" name="Google Shape;17566;p489"/>
            <p:cNvSpPr/>
            <p:nvPr/>
          </p:nvSpPr>
          <p:spPr>
            <a:xfrm>
              <a:off x="4019525" y="841725"/>
              <a:ext cx="410300" cy="1012575"/>
            </a:xfrm>
            <a:custGeom>
              <a:avLst/>
              <a:gdLst/>
              <a:ahLst/>
              <a:cxnLst/>
              <a:rect l="l" t="t" r="r" b="b"/>
              <a:pathLst>
                <a:path w="16412" h="40503" extrusionOk="0">
                  <a:moveTo>
                    <a:pt x="14349" y="1"/>
                  </a:moveTo>
                  <a:lnTo>
                    <a:pt x="14305" y="45"/>
                  </a:lnTo>
                  <a:lnTo>
                    <a:pt x="14261" y="89"/>
                  </a:lnTo>
                  <a:lnTo>
                    <a:pt x="12638" y="2809"/>
                  </a:lnTo>
                  <a:lnTo>
                    <a:pt x="12594" y="2897"/>
                  </a:lnTo>
                  <a:lnTo>
                    <a:pt x="12418" y="3906"/>
                  </a:lnTo>
                  <a:lnTo>
                    <a:pt x="12418" y="3950"/>
                  </a:lnTo>
                  <a:lnTo>
                    <a:pt x="12331" y="6013"/>
                  </a:lnTo>
                  <a:lnTo>
                    <a:pt x="12331" y="6056"/>
                  </a:lnTo>
                  <a:lnTo>
                    <a:pt x="12594" y="8119"/>
                  </a:lnTo>
                  <a:lnTo>
                    <a:pt x="12243" y="11234"/>
                  </a:lnTo>
                  <a:lnTo>
                    <a:pt x="11804" y="13165"/>
                  </a:lnTo>
                  <a:lnTo>
                    <a:pt x="10926" y="15578"/>
                  </a:lnTo>
                  <a:lnTo>
                    <a:pt x="9127" y="19440"/>
                  </a:lnTo>
                  <a:lnTo>
                    <a:pt x="7899" y="21415"/>
                  </a:lnTo>
                  <a:lnTo>
                    <a:pt x="4344" y="26549"/>
                  </a:lnTo>
                  <a:lnTo>
                    <a:pt x="3511" y="26724"/>
                  </a:lnTo>
                  <a:lnTo>
                    <a:pt x="3203" y="26505"/>
                  </a:lnTo>
                  <a:lnTo>
                    <a:pt x="2457" y="25539"/>
                  </a:lnTo>
                  <a:lnTo>
                    <a:pt x="2370" y="25451"/>
                  </a:lnTo>
                  <a:lnTo>
                    <a:pt x="1975" y="25276"/>
                  </a:lnTo>
                  <a:lnTo>
                    <a:pt x="1843" y="25276"/>
                  </a:lnTo>
                  <a:lnTo>
                    <a:pt x="1755" y="25364"/>
                  </a:lnTo>
                  <a:lnTo>
                    <a:pt x="44" y="28435"/>
                  </a:lnTo>
                  <a:lnTo>
                    <a:pt x="0" y="28567"/>
                  </a:lnTo>
                  <a:lnTo>
                    <a:pt x="220" y="29488"/>
                  </a:lnTo>
                  <a:lnTo>
                    <a:pt x="220" y="29532"/>
                  </a:lnTo>
                  <a:lnTo>
                    <a:pt x="1229" y="32165"/>
                  </a:lnTo>
                  <a:lnTo>
                    <a:pt x="2852" y="35588"/>
                  </a:lnTo>
                  <a:lnTo>
                    <a:pt x="3598" y="36509"/>
                  </a:lnTo>
                  <a:lnTo>
                    <a:pt x="3686" y="36553"/>
                  </a:lnTo>
                  <a:lnTo>
                    <a:pt x="4608" y="37080"/>
                  </a:lnTo>
                  <a:lnTo>
                    <a:pt x="7548" y="38133"/>
                  </a:lnTo>
                  <a:lnTo>
                    <a:pt x="11365" y="39405"/>
                  </a:lnTo>
                  <a:lnTo>
                    <a:pt x="14130" y="40151"/>
                  </a:lnTo>
                  <a:lnTo>
                    <a:pt x="14174" y="40195"/>
                  </a:lnTo>
                  <a:lnTo>
                    <a:pt x="16236" y="40459"/>
                  </a:lnTo>
                  <a:lnTo>
                    <a:pt x="16236" y="40502"/>
                  </a:lnTo>
                  <a:lnTo>
                    <a:pt x="16368" y="40459"/>
                  </a:lnTo>
                  <a:lnTo>
                    <a:pt x="16412" y="40327"/>
                  </a:lnTo>
                  <a:lnTo>
                    <a:pt x="16412" y="40283"/>
                  </a:lnTo>
                  <a:lnTo>
                    <a:pt x="16412" y="40195"/>
                  </a:lnTo>
                  <a:lnTo>
                    <a:pt x="16324" y="40151"/>
                  </a:lnTo>
                  <a:lnTo>
                    <a:pt x="16280" y="40151"/>
                  </a:lnTo>
                  <a:lnTo>
                    <a:pt x="14217" y="39844"/>
                  </a:lnTo>
                  <a:lnTo>
                    <a:pt x="11497" y="39054"/>
                  </a:lnTo>
                  <a:lnTo>
                    <a:pt x="7679" y="37826"/>
                  </a:lnTo>
                  <a:lnTo>
                    <a:pt x="4739" y="36773"/>
                  </a:lnTo>
                  <a:lnTo>
                    <a:pt x="3862" y="36290"/>
                  </a:lnTo>
                  <a:lnTo>
                    <a:pt x="3160" y="35412"/>
                  </a:lnTo>
                  <a:lnTo>
                    <a:pt x="1580" y="32034"/>
                  </a:lnTo>
                  <a:lnTo>
                    <a:pt x="571" y="29401"/>
                  </a:lnTo>
                  <a:lnTo>
                    <a:pt x="395" y="28567"/>
                  </a:lnTo>
                  <a:lnTo>
                    <a:pt x="1975" y="25671"/>
                  </a:lnTo>
                  <a:lnTo>
                    <a:pt x="2194" y="25759"/>
                  </a:lnTo>
                  <a:lnTo>
                    <a:pt x="2940" y="26724"/>
                  </a:lnTo>
                  <a:lnTo>
                    <a:pt x="2984" y="26768"/>
                  </a:lnTo>
                  <a:lnTo>
                    <a:pt x="3379" y="27075"/>
                  </a:lnTo>
                  <a:lnTo>
                    <a:pt x="3555" y="27075"/>
                  </a:lnTo>
                  <a:lnTo>
                    <a:pt x="4476" y="26856"/>
                  </a:lnTo>
                  <a:lnTo>
                    <a:pt x="4564" y="26768"/>
                  </a:lnTo>
                  <a:lnTo>
                    <a:pt x="8162" y="21634"/>
                  </a:lnTo>
                  <a:lnTo>
                    <a:pt x="9435" y="19615"/>
                  </a:lnTo>
                  <a:lnTo>
                    <a:pt x="9435" y="19572"/>
                  </a:lnTo>
                  <a:lnTo>
                    <a:pt x="11234" y="15710"/>
                  </a:lnTo>
                  <a:lnTo>
                    <a:pt x="12155" y="13253"/>
                  </a:lnTo>
                  <a:lnTo>
                    <a:pt x="12594" y="11278"/>
                  </a:lnTo>
                  <a:lnTo>
                    <a:pt x="12945" y="8163"/>
                  </a:lnTo>
                  <a:lnTo>
                    <a:pt x="12945" y="8119"/>
                  </a:lnTo>
                  <a:lnTo>
                    <a:pt x="12682" y="6013"/>
                  </a:lnTo>
                  <a:lnTo>
                    <a:pt x="12726" y="3994"/>
                  </a:lnTo>
                  <a:lnTo>
                    <a:pt x="12945" y="2985"/>
                  </a:lnTo>
                  <a:lnTo>
                    <a:pt x="14569" y="264"/>
                  </a:lnTo>
                  <a:lnTo>
                    <a:pt x="14569" y="220"/>
                  </a:lnTo>
                  <a:lnTo>
                    <a:pt x="14569" y="133"/>
                  </a:lnTo>
                  <a:lnTo>
                    <a:pt x="14525" y="89"/>
                  </a:lnTo>
                  <a:lnTo>
                    <a:pt x="14481" y="45"/>
                  </a:lnTo>
                  <a:lnTo>
                    <a:pt x="1443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67" name="Google Shape;17567;p489"/>
            <p:cNvSpPr/>
            <p:nvPr/>
          </p:nvSpPr>
          <p:spPr>
            <a:xfrm>
              <a:off x="3981125" y="801150"/>
              <a:ext cx="444300" cy="1074000"/>
            </a:xfrm>
            <a:custGeom>
              <a:avLst/>
              <a:gdLst/>
              <a:ahLst/>
              <a:cxnLst/>
              <a:rect l="l" t="t" r="r" b="b"/>
              <a:pathLst>
                <a:path w="17772" h="42960" extrusionOk="0">
                  <a:moveTo>
                    <a:pt x="16192" y="0"/>
                  </a:moveTo>
                  <a:lnTo>
                    <a:pt x="16148" y="44"/>
                  </a:lnTo>
                  <a:lnTo>
                    <a:pt x="15183" y="1536"/>
                  </a:lnTo>
                  <a:lnTo>
                    <a:pt x="14437" y="2677"/>
                  </a:lnTo>
                  <a:lnTo>
                    <a:pt x="13910" y="3599"/>
                  </a:lnTo>
                  <a:lnTo>
                    <a:pt x="13691" y="3993"/>
                  </a:lnTo>
                  <a:lnTo>
                    <a:pt x="13516" y="4388"/>
                  </a:lnTo>
                  <a:lnTo>
                    <a:pt x="13340" y="4783"/>
                  </a:lnTo>
                  <a:lnTo>
                    <a:pt x="13252" y="5222"/>
                  </a:lnTo>
                  <a:lnTo>
                    <a:pt x="13165" y="5617"/>
                  </a:lnTo>
                  <a:lnTo>
                    <a:pt x="13121" y="6100"/>
                  </a:lnTo>
                  <a:lnTo>
                    <a:pt x="13077" y="7153"/>
                  </a:lnTo>
                  <a:lnTo>
                    <a:pt x="13165" y="8513"/>
                  </a:lnTo>
                  <a:lnTo>
                    <a:pt x="13252" y="10224"/>
                  </a:lnTo>
                  <a:lnTo>
                    <a:pt x="12726" y="13121"/>
                  </a:lnTo>
                  <a:lnTo>
                    <a:pt x="11892" y="15051"/>
                  </a:lnTo>
                  <a:lnTo>
                    <a:pt x="9873" y="19264"/>
                  </a:lnTo>
                  <a:lnTo>
                    <a:pt x="7636" y="23564"/>
                  </a:lnTo>
                  <a:lnTo>
                    <a:pt x="6012" y="25714"/>
                  </a:lnTo>
                  <a:lnTo>
                    <a:pt x="5134" y="26329"/>
                  </a:lnTo>
                  <a:lnTo>
                    <a:pt x="4520" y="26021"/>
                  </a:lnTo>
                  <a:lnTo>
                    <a:pt x="3774" y="25407"/>
                  </a:lnTo>
                  <a:lnTo>
                    <a:pt x="3642" y="25363"/>
                  </a:lnTo>
                  <a:lnTo>
                    <a:pt x="3291" y="25319"/>
                  </a:lnTo>
                  <a:lnTo>
                    <a:pt x="3204" y="25319"/>
                  </a:lnTo>
                  <a:lnTo>
                    <a:pt x="3160" y="25363"/>
                  </a:lnTo>
                  <a:lnTo>
                    <a:pt x="2545" y="26241"/>
                  </a:lnTo>
                  <a:lnTo>
                    <a:pt x="2502" y="26241"/>
                  </a:lnTo>
                  <a:lnTo>
                    <a:pt x="1799" y="27689"/>
                  </a:lnTo>
                  <a:lnTo>
                    <a:pt x="264" y="28961"/>
                  </a:lnTo>
                  <a:lnTo>
                    <a:pt x="220" y="29049"/>
                  </a:lnTo>
                  <a:lnTo>
                    <a:pt x="0" y="29707"/>
                  </a:lnTo>
                  <a:lnTo>
                    <a:pt x="0" y="29795"/>
                  </a:lnTo>
                  <a:lnTo>
                    <a:pt x="351" y="30760"/>
                  </a:lnTo>
                  <a:lnTo>
                    <a:pt x="2677" y="36202"/>
                  </a:lnTo>
                  <a:lnTo>
                    <a:pt x="2677" y="36245"/>
                  </a:lnTo>
                  <a:lnTo>
                    <a:pt x="3906" y="37913"/>
                  </a:lnTo>
                  <a:lnTo>
                    <a:pt x="4915" y="39054"/>
                  </a:lnTo>
                  <a:lnTo>
                    <a:pt x="4959" y="39098"/>
                  </a:lnTo>
                  <a:lnTo>
                    <a:pt x="6144" y="39800"/>
                  </a:lnTo>
                  <a:lnTo>
                    <a:pt x="6188" y="39800"/>
                  </a:lnTo>
                  <a:lnTo>
                    <a:pt x="8996" y="40853"/>
                  </a:lnTo>
                  <a:lnTo>
                    <a:pt x="14086" y="42389"/>
                  </a:lnTo>
                  <a:lnTo>
                    <a:pt x="14788" y="42389"/>
                  </a:lnTo>
                  <a:lnTo>
                    <a:pt x="17509" y="42959"/>
                  </a:lnTo>
                  <a:lnTo>
                    <a:pt x="17640" y="42959"/>
                  </a:lnTo>
                  <a:lnTo>
                    <a:pt x="17684" y="42915"/>
                  </a:lnTo>
                  <a:lnTo>
                    <a:pt x="17728" y="42871"/>
                  </a:lnTo>
                  <a:lnTo>
                    <a:pt x="17772" y="42828"/>
                  </a:lnTo>
                  <a:lnTo>
                    <a:pt x="17772" y="42740"/>
                  </a:lnTo>
                  <a:lnTo>
                    <a:pt x="17772" y="42696"/>
                  </a:lnTo>
                  <a:lnTo>
                    <a:pt x="17728" y="42652"/>
                  </a:lnTo>
                  <a:lnTo>
                    <a:pt x="17640" y="42608"/>
                  </a:lnTo>
                  <a:lnTo>
                    <a:pt x="17553" y="42608"/>
                  </a:lnTo>
                  <a:lnTo>
                    <a:pt x="14832" y="42038"/>
                  </a:lnTo>
                  <a:lnTo>
                    <a:pt x="14174" y="42038"/>
                  </a:lnTo>
                  <a:lnTo>
                    <a:pt x="9128" y="40502"/>
                  </a:lnTo>
                  <a:lnTo>
                    <a:pt x="6319" y="39493"/>
                  </a:lnTo>
                  <a:lnTo>
                    <a:pt x="5178" y="38834"/>
                  </a:lnTo>
                  <a:lnTo>
                    <a:pt x="4213" y="37694"/>
                  </a:lnTo>
                  <a:lnTo>
                    <a:pt x="2984" y="36026"/>
                  </a:lnTo>
                  <a:lnTo>
                    <a:pt x="702" y="30629"/>
                  </a:lnTo>
                  <a:lnTo>
                    <a:pt x="351" y="29751"/>
                  </a:lnTo>
                  <a:lnTo>
                    <a:pt x="527" y="29181"/>
                  </a:lnTo>
                  <a:lnTo>
                    <a:pt x="2019" y="27952"/>
                  </a:lnTo>
                  <a:lnTo>
                    <a:pt x="2063" y="27864"/>
                  </a:lnTo>
                  <a:lnTo>
                    <a:pt x="2809" y="26416"/>
                  </a:lnTo>
                  <a:lnTo>
                    <a:pt x="3379" y="25670"/>
                  </a:lnTo>
                  <a:lnTo>
                    <a:pt x="3555" y="25670"/>
                  </a:lnTo>
                  <a:lnTo>
                    <a:pt x="4301" y="26329"/>
                  </a:lnTo>
                  <a:lnTo>
                    <a:pt x="4345" y="26372"/>
                  </a:lnTo>
                  <a:lnTo>
                    <a:pt x="5091" y="26680"/>
                  </a:lnTo>
                  <a:lnTo>
                    <a:pt x="5178" y="26680"/>
                  </a:lnTo>
                  <a:lnTo>
                    <a:pt x="5266" y="26636"/>
                  </a:lnTo>
                  <a:lnTo>
                    <a:pt x="6231" y="25977"/>
                  </a:lnTo>
                  <a:lnTo>
                    <a:pt x="6275" y="25934"/>
                  </a:lnTo>
                  <a:lnTo>
                    <a:pt x="7943" y="23740"/>
                  </a:lnTo>
                  <a:lnTo>
                    <a:pt x="10181" y="19439"/>
                  </a:lnTo>
                  <a:lnTo>
                    <a:pt x="12199" y="15183"/>
                  </a:lnTo>
                  <a:lnTo>
                    <a:pt x="13077" y="13252"/>
                  </a:lnTo>
                  <a:lnTo>
                    <a:pt x="13077" y="13208"/>
                  </a:lnTo>
                  <a:lnTo>
                    <a:pt x="13603" y="10268"/>
                  </a:lnTo>
                  <a:lnTo>
                    <a:pt x="13603" y="10224"/>
                  </a:lnTo>
                  <a:lnTo>
                    <a:pt x="13516" y="8513"/>
                  </a:lnTo>
                  <a:lnTo>
                    <a:pt x="13428" y="7197"/>
                  </a:lnTo>
                  <a:lnTo>
                    <a:pt x="13472" y="6144"/>
                  </a:lnTo>
                  <a:lnTo>
                    <a:pt x="13516" y="5705"/>
                  </a:lnTo>
                  <a:lnTo>
                    <a:pt x="13603" y="5310"/>
                  </a:lnTo>
                  <a:lnTo>
                    <a:pt x="13691" y="4915"/>
                  </a:lnTo>
                  <a:lnTo>
                    <a:pt x="13823" y="4520"/>
                  </a:lnTo>
                  <a:lnTo>
                    <a:pt x="13998" y="4125"/>
                  </a:lnTo>
                  <a:lnTo>
                    <a:pt x="14218" y="3730"/>
                  </a:lnTo>
                  <a:lnTo>
                    <a:pt x="14744" y="2853"/>
                  </a:lnTo>
                  <a:lnTo>
                    <a:pt x="15490" y="1712"/>
                  </a:lnTo>
                  <a:lnTo>
                    <a:pt x="16456" y="264"/>
                  </a:lnTo>
                  <a:lnTo>
                    <a:pt x="16499" y="176"/>
                  </a:lnTo>
                  <a:lnTo>
                    <a:pt x="16499" y="132"/>
                  </a:lnTo>
                  <a:lnTo>
                    <a:pt x="16456" y="44"/>
                  </a:lnTo>
                  <a:lnTo>
                    <a:pt x="1641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68" name="Google Shape;17568;p489"/>
            <p:cNvSpPr/>
            <p:nvPr/>
          </p:nvSpPr>
          <p:spPr>
            <a:xfrm>
              <a:off x="3930650" y="715575"/>
              <a:ext cx="492600" cy="1197950"/>
            </a:xfrm>
            <a:custGeom>
              <a:avLst/>
              <a:gdLst/>
              <a:ahLst/>
              <a:cxnLst/>
              <a:rect l="l" t="t" r="r" b="b"/>
              <a:pathLst>
                <a:path w="19704" h="47918" extrusionOk="0">
                  <a:moveTo>
                    <a:pt x="18080" y="1"/>
                  </a:moveTo>
                  <a:lnTo>
                    <a:pt x="17992" y="45"/>
                  </a:lnTo>
                  <a:lnTo>
                    <a:pt x="17948" y="88"/>
                  </a:lnTo>
                  <a:lnTo>
                    <a:pt x="17904" y="132"/>
                  </a:lnTo>
                  <a:lnTo>
                    <a:pt x="17904" y="176"/>
                  </a:lnTo>
                  <a:lnTo>
                    <a:pt x="17904" y="1668"/>
                  </a:lnTo>
                  <a:lnTo>
                    <a:pt x="17202" y="2853"/>
                  </a:lnTo>
                  <a:lnTo>
                    <a:pt x="15491" y="5530"/>
                  </a:lnTo>
                  <a:lnTo>
                    <a:pt x="14306" y="7811"/>
                  </a:lnTo>
                  <a:lnTo>
                    <a:pt x="14306" y="7855"/>
                  </a:lnTo>
                  <a:lnTo>
                    <a:pt x="13999" y="9391"/>
                  </a:lnTo>
                  <a:lnTo>
                    <a:pt x="13999" y="9435"/>
                  </a:lnTo>
                  <a:lnTo>
                    <a:pt x="13692" y="13691"/>
                  </a:lnTo>
                  <a:lnTo>
                    <a:pt x="12814" y="15008"/>
                  </a:lnTo>
                  <a:lnTo>
                    <a:pt x="10181" y="18211"/>
                  </a:lnTo>
                  <a:lnTo>
                    <a:pt x="6846" y="22072"/>
                  </a:lnTo>
                  <a:lnTo>
                    <a:pt x="4213" y="25100"/>
                  </a:lnTo>
                  <a:lnTo>
                    <a:pt x="4213" y="25144"/>
                  </a:lnTo>
                  <a:lnTo>
                    <a:pt x="3467" y="26548"/>
                  </a:lnTo>
                  <a:lnTo>
                    <a:pt x="3424" y="26636"/>
                  </a:lnTo>
                  <a:lnTo>
                    <a:pt x="3292" y="28391"/>
                  </a:lnTo>
                  <a:lnTo>
                    <a:pt x="2853" y="29357"/>
                  </a:lnTo>
                  <a:lnTo>
                    <a:pt x="1844" y="30278"/>
                  </a:lnTo>
                  <a:lnTo>
                    <a:pt x="133" y="30980"/>
                  </a:lnTo>
                  <a:lnTo>
                    <a:pt x="45" y="31068"/>
                  </a:lnTo>
                  <a:lnTo>
                    <a:pt x="1" y="31068"/>
                  </a:lnTo>
                  <a:lnTo>
                    <a:pt x="1" y="31200"/>
                  </a:lnTo>
                  <a:lnTo>
                    <a:pt x="176" y="34052"/>
                  </a:lnTo>
                  <a:lnTo>
                    <a:pt x="176" y="34096"/>
                  </a:lnTo>
                  <a:lnTo>
                    <a:pt x="922" y="36772"/>
                  </a:lnTo>
                  <a:lnTo>
                    <a:pt x="2941" y="41555"/>
                  </a:lnTo>
                  <a:lnTo>
                    <a:pt x="2985" y="41599"/>
                  </a:lnTo>
                  <a:lnTo>
                    <a:pt x="3950" y="42521"/>
                  </a:lnTo>
                  <a:lnTo>
                    <a:pt x="3994" y="42521"/>
                  </a:lnTo>
                  <a:lnTo>
                    <a:pt x="8163" y="45373"/>
                  </a:lnTo>
                  <a:lnTo>
                    <a:pt x="8163" y="45417"/>
                  </a:lnTo>
                  <a:lnTo>
                    <a:pt x="10883" y="46470"/>
                  </a:lnTo>
                  <a:lnTo>
                    <a:pt x="14920" y="47742"/>
                  </a:lnTo>
                  <a:lnTo>
                    <a:pt x="14964" y="47742"/>
                  </a:lnTo>
                  <a:lnTo>
                    <a:pt x="17641" y="47655"/>
                  </a:lnTo>
                  <a:lnTo>
                    <a:pt x="19177" y="47918"/>
                  </a:lnTo>
                  <a:lnTo>
                    <a:pt x="19221" y="47918"/>
                  </a:lnTo>
                  <a:lnTo>
                    <a:pt x="19528" y="47874"/>
                  </a:lnTo>
                  <a:lnTo>
                    <a:pt x="19615" y="47830"/>
                  </a:lnTo>
                  <a:lnTo>
                    <a:pt x="19659" y="47786"/>
                  </a:lnTo>
                  <a:lnTo>
                    <a:pt x="19703" y="47742"/>
                  </a:lnTo>
                  <a:lnTo>
                    <a:pt x="19703" y="47655"/>
                  </a:lnTo>
                  <a:lnTo>
                    <a:pt x="19659" y="47611"/>
                  </a:lnTo>
                  <a:lnTo>
                    <a:pt x="19615" y="47567"/>
                  </a:lnTo>
                  <a:lnTo>
                    <a:pt x="19572" y="47523"/>
                  </a:lnTo>
                  <a:lnTo>
                    <a:pt x="19484" y="47523"/>
                  </a:lnTo>
                  <a:lnTo>
                    <a:pt x="19221" y="47567"/>
                  </a:lnTo>
                  <a:lnTo>
                    <a:pt x="17685" y="47304"/>
                  </a:lnTo>
                  <a:lnTo>
                    <a:pt x="17641" y="47304"/>
                  </a:lnTo>
                  <a:lnTo>
                    <a:pt x="15008" y="47391"/>
                  </a:lnTo>
                  <a:lnTo>
                    <a:pt x="11015" y="46119"/>
                  </a:lnTo>
                  <a:lnTo>
                    <a:pt x="8338" y="45066"/>
                  </a:lnTo>
                  <a:lnTo>
                    <a:pt x="4213" y="42214"/>
                  </a:lnTo>
                  <a:lnTo>
                    <a:pt x="3248" y="41380"/>
                  </a:lnTo>
                  <a:lnTo>
                    <a:pt x="1273" y="36641"/>
                  </a:lnTo>
                  <a:lnTo>
                    <a:pt x="527" y="34008"/>
                  </a:lnTo>
                  <a:lnTo>
                    <a:pt x="352" y="31287"/>
                  </a:lnTo>
                  <a:lnTo>
                    <a:pt x="1975" y="30585"/>
                  </a:lnTo>
                  <a:lnTo>
                    <a:pt x="2063" y="30541"/>
                  </a:lnTo>
                  <a:lnTo>
                    <a:pt x="3116" y="29576"/>
                  </a:lnTo>
                  <a:lnTo>
                    <a:pt x="3160" y="29532"/>
                  </a:lnTo>
                  <a:lnTo>
                    <a:pt x="3643" y="28523"/>
                  </a:lnTo>
                  <a:lnTo>
                    <a:pt x="3643" y="28435"/>
                  </a:lnTo>
                  <a:lnTo>
                    <a:pt x="3775" y="26680"/>
                  </a:lnTo>
                  <a:lnTo>
                    <a:pt x="4521" y="25320"/>
                  </a:lnTo>
                  <a:lnTo>
                    <a:pt x="7110" y="22292"/>
                  </a:lnTo>
                  <a:lnTo>
                    <a:pt x="10444" y="18430"/>
                  </a:lnTo>
                  <a:lnTo>
                    <a:pt x="13121" y="15227"/>
                  </a:lnTo>
                  <a:lnTo>
                    <a:pt x="13999" y="13867"/>
                  </a:lnTo>
                  <a:lnTo>
                    <a:pt x="14043" y="13779"/>
                  </a:lnTo>
                  <a:lnTo>
                    <a:pt x="14350" y="9435"/>
                  </a:lnTo>
                  <a:lnTo>
                    <a:pt x="14657" y="7943"/>
                  </a:lnTo>
                  <a:lnTo>
                    <a:pt x="15798" y="5705"/>
                  </a:lnTo>
                  <a:lnTo>
                    <a:pt x="17509" y="3028"/>
                  </a:lnTo>
                  <a:lnTo>
                    <a:pt x="18211" y="1844"/>
                  </a:lnTo>
                  <a:lnTo>
                    <a:pt x="18255" y="1756"/>
                  </a:lnTo>
                  <a:lnTo>
                    <a:pt x="18255" y="176"/>
                  </a:lnTo>
                  <a:lnTo>
                    <a:pt x="18255" y="132"/>
                  </a:lnTo>
                  <a:lnTo>
                    <a:pt x="18211" y="88"/>
                  </a:lnTo>
                  <a:lnTo>
                    <a:pt x="18124" y="45"/>
                  </a:lnTo>
                  <a:lnTo>
                    <a:pt x="1808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69" name="Google Shape;17569;p489"/>
            <p:cNvSpPr/>
            <p:nvPr/>
          </p:nvSpPr>
          <p:spPr>
            <a:xfrm>
              <a:off x="3904325" y="661825"/>
              <a:ext cx="515625" cy="1271450"/>
            </a:xfrm>
            <a:custGeom>
              <a:avLst/>
              <a:gdLst/>
              <a:ahLst/>
              <a:cxnLst/>
              <a:rect l="l" t="t" r="r" b="b"/>
              <a:pathLst>
                <a:path w="20625" h="50858" extrusionOk="0">
                  <a:moveTo>
                    <a:pt x="18913" y="1"/>
                  </a:moveTo>
                  <a:lnTo>
                    <a:pt x="18825" y="44"/>
                  </a:lnTo>
                  <a:lnTo>
                    <a:pt x="18782" y="88"/>
                  </a:lnTo>
                  <a:lnTo>
                    <a:pt x="18782" y="132"/>
                  </a:lnTo>
                  <a:lnTo>
                    <a:pt x="18080" y="4125"/>
                  </a:lnTo>
                  <a:lnTo>
                    <a:pt x="16280" y="6978"/>
                  </a:lnTo>
                  <a:lnTo>
                    <a:pt x="14964" y="9347"/>
                  </a:lnTo>
                  <a:lnTo>
                    <a:pt x="14964" y="9391"/>
                  </a:lnTo>
                  <a:lnTo>
                    <a:pt x="14525" y="10707"/>
                  </a:lnTo>
                  <a:lnTo>
                    <a:pt x="14525" y="10751"/>
                  </a:lnTo>
                  <a:lnTo>
                    <a:pt x="13955" y="15271"/>
                  </a:lnTo>
                  <a:lnTo>
                    <a:pt x="13516" y="15885"/>
                  </a:lnTo>
                  <a:lnTo>
                    <a:pt x="12375" y="17202"/>
                  </a:lnTo>
                  <a:lnTo>
                    <a:pt x="10444" y="19352"/>
                  </a:lnTo>
                  <a:lnTo>
                    <a:pt x="8075" y="21941"/>
                  </a:lnTo>
                  <a:lnTo>
                    <a:pt x="4564" y="25802"/>
                  </a:lnTo>
                  <a:lnTo>
                    <a:pt x="4564" y="25846"/>
                  </a:lnTo>
                  <a:lnTo>
                    <a:pt x="3423" y="27514"/>
                  </a:lnTo>
                  <a:lnTo>
                    <a:pt x="3423" y="27645"/>
                  </a:lnTo>
                  <a:lnTo>
                    <a:pt x="3555" y="30366"/>
                  </a:lnTo>
                  <a:lnTo>
                    <a:pt x="3160" y="31419"/>
                  </a:lnTo>
                  <a:lnTo>
                    <a:pt x="2502" y="31989"/>
                  </a:lnTo>
                  <a:lnTo>
                    <a:pt x="132" y="32867"/>
                  </a:lnTo>
                  <a:lnTo>
                    <a:pt x="45" y="32955"/>
                  </a:lnTo>
                  <a:lnTo>
                    <a:pt x="1" y="33042"/>
                  </a:lnTo>
                  <a:lnTo>
                    <a:pt x="396" y="37562"/>
                  </a:lnTo>
                  <a:lnTo>
                    <a:pt x="1010" y="39844"/>
                  </a:lnTo>
                  <a:lnTo>
                    <a:pt x="2502" y="43793"/>
                  </a:lnTo>
                  <a:lnTo>
                    <a:pt x="2546" y="43881"/>
                  </a:lnTo>
                  <a:lnTo>
                    <a:pt x="3423" y="44846"/>
                  </a:lnTo>
                  <a:lnTo>
                    <a:pt x="3467" y="44890"/>
                  </a:lnTo>
                  <a:lnTo>
                    <a:pt x="7504" y="47655"/>
                  </a:lnTo>
                  <a:lnTo>
                    <a:pt x="9172" y="48620"/>
                  </a:lnTo>
                  <a:lnTo>
                    <a:pt x="9216" y="48620"/>
                  </a:lnTo>
                  <a:lnTo>
                    <a:pt x="11848" y="49717"/>
                  </a:lnTo>
                  <a:lnTo>
                    <a:pt x="15491" y="50858"/>
                  </a:lnTo>
                  <a:lnTo>
                    <a:pt x="15534" y="50858"/>
                  </a:lnTo>
                  <a:lnTo>
                    <a:pt x="18694" y="50682"/>
                  </a:lnTo>
                  <a:lnTo>
                    <a:pt x="20054" y="50858"/>
                  </a:lnTo>
                  <a:lnTo>
                    <a:pt x="20098" y="50858"/>
                  </a:lnTo>
                  <a:lnTo>
                    <a:pt x="20449" y="50814"/>
                  </a:lnTo>
                  <a:lnTo>
                    <a:pt x="20537" y="50770"/>
                  </a:lnTo>
                  <a:lnTo>
                    <a:pt x="20581" y="50726"/>
                  </a:lnTo>
                  <a:lnTo>
                    <a:pt x="20625" y="50682"/>
                  </a:lnTo>
                  <a:lnTo>
                    <a:pt x="20625" y="50595"/>
                  </a:lnTo>
                  <a:lnTo>
                    <a:pt x="20581" y="50507"/>
                  </a:lnTo>
                  <a:lnTo>
                    <a:pt x="20537" y="50463"/>
                  </a:lnTo>
                  <a:lnTo>
                    <a:pt x="20405" y="50463"/>
                  </a:lnTo>
                  <a:lnTo>
                    <a:pt x="20054" y="50507"/>
                  </a:lnTo>
                  <a:lnTo>
                    <a:pt x="18694" y="50331"/>
                  </a:lnTo>
                  <a:lnTo>
                    <a:pt x="15578" y="50507"/>
                  </a:lnTo>
                  <a:lnTo>
                    <a:pt x="11980" y="49410"/>
                  </a:lnTo>
                  <a:lnTo>
                    <a:pt x="9347" y="48313"/>
                  </a:lnTo>
                  <a:lnTo>
                    <a:pt x="7680" y="47347"/>
                  </a:lnTo>
                  <a:lnTo>
                    <a:pt x="3687" y="44583"/>
                  </a:lnTo>
                  <a:lnTo>
                    <a:pt x="2809" y="43661"/>
                  </a:lnTo>
                  <a:lnTo>
                    <a:pt x="1361" y="39756"/>
                  </a:lnTo>
                  <a:lnTo>
                    <a:pt x="703" y="37518"/>
                  </a:lnTo>
                  <a:lnTo>
                    <a:pt x="396" y="33130"/>
                  </a:lnTo>
                  <a:lnTo>
                    <a:pt x="2634" y="32296"/>
                  </a:lnTo>
                  <a:lnTo>
                    <a:pt x="2677" y="32296"/>
                  </a:lnTo>
                  <a:lnTo>
                    <a:pt x="3423" y="31638"/>
                  </a:lnTo>
                  <a:lnTo>
                    <a:pt x="3467" y="31550"/>
                  </a:lnTo>
                  <a:lnTo>
                    <a:pt x="3906" y="30453"/>
                  </a:lnTo>
                  <a:lnTo>
                    <a:pt x="3906" y="30410"/>
                  </a:lnTo>
                  <a:lnTo>
                    <a:pt x="3774" y="27689"/>
                  </a:lnTo>
                  <a:lnTo>
                    <a:pt x="4871" y="26065"/>
                  </a:lnTo>
                  <a:lnTo>
                    <a:pt x="8338" y="22160"/>
                  </a:lnTo>
                  <a:lnTo>
                    <a:pt x="10708" y="19615"/>
                  </a:lnTo>
                  <a:lnTo>
                    <a:pt x="12638" y="17421"/>
                  </a:lnTo>
                  <a:lnTo>
                    <a:pt x="13779" y="16105"/>
                  </a:lnTo>
                  <a:lnTo>
                    <a:pt x="14262" y="15446"/>
                  </a:lnTo>
                  <a:lnTo>
                    <a:pt x="14306" y="15359"/>
                  </a:lnTo>
                  <a:lnTo>
                    <a:pt x="14876" y="10795"/>
                  </a:lnTo>
                  <a:lnTo>
                    <a:pt x="15271" y="9479"/>
                  </a:lnTo>
                  <a:lnTo>
                    <a:pt x="16544" y="7153"/>
                  </a:lnTo>
                  <a:lnTo>
                    <a:pt x="18387" y="4301"/>
                  </a:lnTo>
                  <a:lnTo>
                    <a:pt x="18387" y="4213"/>
                  </a:lnTo>
                  <a:lnTo>
                    <a:pt x="19133" y="220"/>
                  </a:lnTo>
                  <a:lnTo>
                    <a:pt x="19089" y="132"/>
                  </a:lnTo>
                  <a:lnTo>
                    <a:pt x="19089" y="88"/>
                  </a:lnTo>
                  <a:lnTo>
                    <a:pt x="19045" y="44"/>
                  </a:lnTo>
                  <a:lnTo>
                    <a:pt x="1895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70" name="Google Shape;17570;p489"/>
            <p:cNvSpPr/>
            <p:nvPr/>
          </p:nvSpPr>
          <p:spPr>
            <a:xfrm>
              <a:off x="3881300" y="681575"/>
              <a:ext cx="525475" cy="1276950"/>
            </a:xfrm>
            <a:custGeom>
              <a:avLst/>
              <a:gdLst/>
              <a:ahLst/>
              <a:cxnLst/>
              <a:rect l="l" t="t" r="r" b="b"/>
              <a:pathLst>
                <a:path w="21019" h="51078" extrusionOk="0">
                  <a:moveTo>
                    <a:pt x="19176" y="0"/>
                  </a:moveTo>
                  <a:lnTo>
                    <a:pt x="19132" y="44"/>
                  </a:lnTo>
                  <a:lnTo>
                    <a:pt x="19088" y="88"/>
                  </a:lnTo>
                  <a:lnTo>
                    <a:pt x="19044" y="132"/>
                  </a:lnTo>
                  <a:lnTo>
                    <a:pt x="18255" y="3291"/>
                  </a:lnTo>
                  <a:lnTo>
                    <a:pt x="16455" y="6231"/>
                  </a:lnTo>
                  <a:lnTo>
                    <a:pt x="16412" y="6231"/>
                  </a:lnTo>
                  <a:lnTo>
                    <a:pt x="15007" y="9127"/>
                  </a:lnTo>
                  <a:lnTo>
                    <a:pt x="15007" y="9171"/>
                  </a:lnTo>
                  <a:lnTo>
                    <a:pt x="13998" y="13559"/>
                  </a:lnTo>
                  <a:lnTo>
                    <a:pt x="11980" y="16104"/>
                  </a:lnTo>
                  <a:lnTo>
                    <a:pt x="9829" y="18606"/>
                  </a:lnTo>
                  <a:lnTo>
                    <a:pt x="7284" y="21370"/>
                  </a:lnTo>
                  <a:lnTo>
                    <a:pt x="3160" y="26197"/>
                  </a:lnTo>
                  <a:lnTo>
                    <a:pt x="3116" y="26285"/>
                  </a:lnTo>
                  <a:lnTo>
                    <a:pt x="3116" y="26329"/>
                  </a:lnTo>
                  <a:lnTo>
                    <a:pt x="3555" y="30146"/>
                  </a:lnTo>
                  <a:lnTo>
                    <a:pt x="3247" y="30629"/>
                  </a:lnTo>
                  <a:lnTo>
                    <a:pt x="1799" y="31155"/>
                  </a:lnTo>
                  <a:lnTo>
                    <a:pt x="176" y="31506"/>
                  </a:lnTo>
                  <a:lnTo>
                    <a:pt x="88" y="31594"/>
                  </a:lnTo>
                  <a:lnTo>
                    <a:pt x="44" y="31682"/>
                  </a:lnTo>
                  <a:lnTo>
                    <a:pt x="0" y="32516"/>
                  </a:lnTo>
                  <a:lnTo>
                    <a:pt x="0" y="32560"/>
                  </a:lnTo>
                  <a:lnTo>
                    <a:pt x="527" y="38747"/>
                  </a:lnTo>
                  <a:lnTo>
                    <a:pt x="571" y="38834"/>
                  </a:lnTo>
                  <a:lnTo>
                    <a:pt x="1799" y="41862"/>
                  </a:lnTo>
                  <a:lnTo>
                    <a:pt x="2107" y="43617"/>
                  </a:lnTo>
                  <a:lnTo>
                    <a:pt x="2194" y="43749"/>
                  </a:lnTo>
                  <a:lnTo>
                    <a:pt x="4388" y="45460"/>
                  </a:lnTo>
                  <a:lnTo>
                    <a:pt x="7284" y="47084"/>
                  </a:lnTo>
                  <a:lnTo>
                    <a:pt x="8250" y="47830"/>
                  </a:lnTo>
                  <a:lnTo>
                    <a:pt x="10137" y="48927"/>
                  </a:lnTo>
                  <a:lnTo>
                    <a:pt x="12682" y="50024"/>
                  </a:lnTo>
                  <a:lnTo>
                    <a:pt x="15973" y="51033"/>
                  </a:lnTo>
                  <a:lnTo>
                    <a:pt x="16017" y="51077"/>
                  </a:lnTo>
                  <a:lnTo>
                    <a:pt x="16061" y="51077"/>
                  </a:lnTo>
                  <a:lnTo>
                    <a:pt x="19176" y="50594"/>
                  </a:lnTo>
                  <a:lnTo>
                    <a:pt x="20756" y="50814"/>
                  </a:lnTo>
                  <a:lnTo>
                    <a:pt x="20800" y="50814"/>
                  </a:lnTo>
                  <a:lnTo>
                    <a:pt x="20887" y="50858"/>
                  </a:lnTo>
                  <a:lnTo>
                    <a:pt x="20931" y="50814"/>
                  </a:lnTo>
                  <a:lnTo>
                    <a:pt x="21019" y="50770"/>
                  </a:lnTo>
                  <a:lnTo>
                    <a:pt x="21019" y="50682"/>
                  </a:lnTo>
                  <a:lnTo>
                    <a:pt x="21019" y="50638"/>
                  </a:lnTo>
                  <a:lnTo>
                    <a:pt x="21019" y="50594"/>
                  </a:lnTo>
                  <a:lnTo>
                    <a:pt x="20975" y="50507"/>
                  </a:lnTo>
                  <a:lnTo>
                    <a:pt x="20931" y="50507"/>
                  </a:lnTo>
                  <a:lnTo>
                    <a:pt x="20843" y="50463"/>
                  </a:lnTo>
                  <a:lnTo>
                    <a:pt x="19220" y="50243"/>
                  </a:lnTo>
                  <a:lnTo>
                    <a:pt x="19176" y="50243"/>
                  </a:lnTo>
                  <a:lnTo>
                    <a:pt x="16017" y="50726"/>
                  </a:lnTo>
                  <a:lnTo>
                    <a:pt x="12813" y="49673"/>
                  </a:lnTo>
                  <a:lnTo>
                    <a:pt x="10312" y="48620"/>
                  </a:lnTo>
                  <a:lnTo>
                    <a:pt x="8425" y="47523"/>
                  </a:lnTo>
                  <a:lnTo>
                    <a:pt x="7504" y="46777"/>
                  </a:lnTo>
                  <a:lnTo>
                    <a:pt x="7460" y="46777"/>
                  </a:lnTo>
                  <a:lnTo>
                    <a:pt x="4564" y="45153"/>
                  </a:lnTo>
                  <a:lnTo>
                    <a:pt x="2458" y="43486"/>
                  </a:lnTo>
                  <a:lnTo>
                    <a:pt x="2107" y="41774"/>
                  </a:lnTo>
                  <a:lnTo>
                    <a:pt x="878" y="38703"/>
                  </a:lnTo>
                  <a:lnTo>
                    <a:pt x="351" y="32516"/>
                  </a:lnTo>
                  <a:lnTo>
                    <a:pt x="395" y="31814"/>
                  </a:lnTo>
                  <a:lnTo>
                    <a:pt x="1887" y="31463"/>
                  </a:lnTo>
                  <a:lnTo>
                    <a:pt x="3423" y="30936"/>
                  </a:lnTo>
                  <a:lnTo>
                    <a:pt x="3511" y="30848"/>
                  </a:lnTo>
                  <a:lnTo>
                    <a:pt x="3862" y="30234"/>
                  </a:lnTo>
                  <a:lnTo>
                    <a:pt x="3906" y="30146"/>
                  </a:lnTo>
                  <a:lnTo>
                    <a:pt x="3467" y="26372"/>
                  </a:lnTo>
                  <a:lnTo>
                    <a:pt x="7548" y="21633"/>
                  </a:lnTo>
                  <a:lnTo>
                    <a:pt x="10093" y="18825"/>
                  </a:lnTo>
                  <a:lnTo>
                    <a:pt x="12287" y="16324"/>
                  </a:lnTo>
                  <a:lnTo>
                    <a:pt x="14305" y="13779"/>
                  </a:lnTo>
                  <a:lnTo>
                    <a:pt x="14349" y="13691"/>
                  </a:lnTo>
                  <a:lnTo>
                    <a:pt x="15358" y="9259"/>
                  </a:lnTo>
                  <a:lnTo>
                    <a:pt x="16763" y="6407"/>
                  </a:lnTo>
                  <a:lnTo>
                    <a:pt x="18562" y="3467"/>
                  </a:lnTo>
                  <a:lnTo>
                    <a:pt x="18606" y="3423"/>
                  </a:lnTo>
                  <a:lnTo>
                    <a:pt x="19395" y="220"/>
                  </a:lnTo>
                  <a:lnTo>
                    <a:pt x="19395" y="176"/>
                  </a:lnTo>
                  <a:lnTo>
                    <a:pt x="19352" y="88"/>
                  </a:lnTo>
                  <a:lnTo>
                    <a:pt x="19308" y="44"/>
                  </a:lnTo>
                  <a:lnTo>
                    <a:pt x="1926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71" name="Google Shape;17571;p489"/>
            <p:cNvSpPr/>
            <p:nvPr/>
          </p:nvSpPr>
          <p:spPr>
            <a:xfrm>
              <a:off x="3850575" y="669500"/>
              <a:ext cx="549625" cy="1310950"/>
            </a:xfrm>
            <a:custGeom>
              <a:avLst/>
              <a:gdLst/>
              <a:ahLst/>
              <a:cxnLst/>
              <a:rect l="l" t="t" r="r" b="b"/>
              <a:pathLst>
                <a:path w="21985" h="52438" extrusionOk="0">
                  <a:moveTo>
                    <a:pt x="19835" y="1"/>
                  </a:moveTo>
                  <a:lnTo>
                    <a:pt x="19791" y="45"/>
                  </a:lnTo>
                  <a:lnTo>
                    <a:pt x="19747" y="132"/>
                  </a:lnTo>
                  <a:lnTo>
                    <a:pt x="18957" y="3336"/>
                  </a:lnTo>
                  <a:lnTo>
                    <a:pt x="18430" y="4433"/>
                  </a:lnTo>
                  <a:lnTo>
                    <a:pt x="17158" y="6319"/>
                  </a:lnTo>
                  <a:lnTo>
                    <a:pt x="17114" y="6319"/>
                  </a:lnTo>
                  <a:lnTo>
                    <a:pt x="15798" y="9040"/>
                  </a:lnTo>
                  <a:lnTo>
                    <a:pt x="15095" y="11892"/>
                  </a:lnTo>
                  <a:lnTo>
                    <a:pt x="14437" y="13165"/>
                  </a:lnTo>
                  <a:lnTo>
                    <a:pt x="12243" y="16017"/>
                  </a:lnTo>
                  <a:lnTo>
                    <a:pt x="10093" y="18430"/>
                  </a:lnTo>
                  <a:lnTo>
                    <a:pt x="7767" y="21063"/>
                  </a:lnTo>
                  <a:lnTo>
                    <a:pt x="3599" y="25890"/>
                  </a:lnTo>
                  <a:lnTo>
                    <a:pt x="3555" y="26022"/>
                  </a:lnTo>
                  <a:lnTo>
                    <a:pt x="3599" y="26899"/>
                  </a:lnTo>
                  <a:lnTo>
                    <a:pt x="3862" y="29357"/>
                  </a:lnTo>
                  <a:lnTo>
                    <a:pt x="3730" y="30892"/>
                  </a:lnTo>
                  <a:lnTo>
                    <a:pt x="2063" y="31156"/>
                  </a:lnTo>
                  <a:lnTo>
                    <a:pt x="659" y="31463"/>
                  </a:lnTo>
                  <a:lnTo>
                    <a:pt x="571" y="31507"/>
                  </a:lnTo>
                  <a:lnTo>
                    <a:pt x="264" y="31814"/>
                  </a:lnTo>
                  <a:lnTo>
                    <a:pt x="176" y="31902"/>
                  </a:lnTo>
                  <a:lnTo>
                    <a:pt x="1" y="32692"/>
                  </a:lnTo>
                  <a:lnTo>
                    <a:pt x="1" y="32735"/>
                  </a:lnTo>
                  <a:lnTo>
                    <a:pt x="308" y="34973"/>
                  </a:lnTo>
                  <a:lnTo>
                    <a:pt x="834" y="40546"/>
                  </a:lnTo>
                  <a:lnTo>
                    <a:pt x="834" y="40590"/>
                  </a:lnTo>
                  <a:lnTo>
                    <a:pt x="1405" y="42082"/>
                  </a:lnTo>
                  <a:lnTo>
                    <a:pt x="1361" y="45461"/>
                  </a:lnTo>
                  <a:lnTo>
                    <a:pt x="1361" y="45548"/>
                  </a:lnTo>
                  <a:lnTo>
                    <a:pt x="1405" y="45592"/>
                  </a:lnTo>
                  <a:lnTo>
                    <a:pt x="1493" y="45636"/>
                  </a:lnTo>
                  <a:lnTo>
                    <a:pt x="1536" y="45636"/>
                  </a:lnTo>
                  <a:lnTo>
                    <a:pt x="2941" y="45548"/>
                  </a:lnTo>
                  <a:lnTo>
                    <a:pt x="4213" y="46294"/>
                  </a:lnTo>
                  <a:lnTo>
                    <a:pt x="6934" y="47918"/>
                  </a:lnTo>
                  <a:lnTo>
                    <a:pt x="6978" y="47918"/>
                  </a:lnTo>
                  <a:lnTo>
                    <a:pt x="8294" y="48532"/>
                  </a:lnTo>
                  <a:lnTo>
                    <a:pt x="10181" y="49849"/>
                  </a:lnTo>
                  <a:lnTo>
                    <a:pt x="10225" y="49893"/>
                  </a:lnTo>
                  <a:lnTo>
                    <a:pt x="12594" y="51077"/>
                  </a:lnTo>
                  <a:lnTo>
                    <a:pt x="12638" y="51077"/>
                  </a:lnTo>
                  <a:lnTo>
                    <a:pt x="16324" y="52438"/>
                  </a:lnTo>
                  <a:lnTo>
                    <a:pt x="17333" y="52438"/>
                  </a:lnTo>
                  <a:lnTo>
                    <a:pt x="20405" y="51911"/>
                  </a:lnTo>
                  <a:lnTo>
                    <a:pt x="21765" y="52087"/>
                  </a:lnTo>
                  <a:lnTo>
                    <a:pt x="21853" y="52087"/>
                  </a:lnTo>
                  <a:lnTo>
                    <a:pt x="21897" y="52043"/>
                  </a:lnTo>
                  <a:lnTo>
                    <a:pt x="21941" y="51999"/>
                  </a:lnTo>
                  <a:lnTo>
                    <a:pt x="21985" y="51955"/>
                  </a:lnTo>
                  <a:lnTo>
                    <a:pt x="21985" y="51867"/>
                  </a:lnTo>
                  <a:lnTo>
                    <a:pt x="21941" y="51823"/>
                  </a:lnTo>
                  <a:lnTo>
                    <a:pt x="21897" y="51779"/>
                  </a:lnTo>
                  <a:lnTo>
                    <a:pt x="21809" y="51736"/>
                  </a:lnTo>
                  <a:lnTo>
                    <a:pt x="20449" y="51560"/>
                  </a:lnTo>
                  <a:lnTo>
                    <a:pt x="20405" y="51560"/>
                  </a:lnTo>
                  <a:lnTo>
                    <a:pt x="17290" y="52087"/>
                  </a:lnTo>
                  <a:lnTo>
                    <a:pt x="16412" y="52087"/>
                  </a:lnTo>
                  <a:lnTo>
                    <a:pt x="12726" y="50770"/>
                  </a:lnTo>
                  <a:lnTo>
                    <a:pt x="10356" y="49585"/>
                  </a:lnTo>
                  <a:lnTo>
                    <a:pt x="8470" y="48225"/>
                  </a:lnTo>
                  <a:lnTo>
                    <a:pt x="7109" y="47611"/>
                  </a:lnTo>
                  <a:lnTo>
                    <a:pt x="4389" y="45987"/>
                  </a:lnTo>
                  <a:lnTo>
                    <a:pt x="3072" y="45197"/>
                  </a:lnTo>
                  <a:lnTo>
                    <a:pt x="2941" y="45197"/>
                  </a:lnTo>
                  <a:lnTo>
                    <a:pt x="1712" y="45285"/>
                  </a:lnTo>
                  <a:lnTo>
                    <a:pt x="1756" y="42082"/>
                  </a:lnTo>
                  <a:lnTo>
                    <a:pt x="1756" y="41994"/>
                  </a:lnTo>
                  <a:lnTo>
                    <a:pt x="1185" y="40458"/>
                  </a:lnTo>
                  <a:lnTo>
                    <a:pt x="659" y="34929"/>
                  </a:lnTo>
                  <a:lnTo>
                    <a:pt x="352" y="32735"/>
                  </a:lnTo>
                  <a:lnTo>
                    <a:pt x="527" y="32033"/>
                  </a:lnTo>
                  <a:lnTo>
                    <a:pt x="790" y="31770"/>
                  </a:lnTo>
                  <a:lnTo>
                    <a:pt x="2151" y="31463"/>
                  </a:lnTo>
                  <a:lnTo>
                    <a:pt x="3906" y="31243"/>
                  </a:lnTo>
                  <a:lnTo>
                    <a:pt x="3994" y="31200"/>
                  </a:lnTo>
                  <a:lnTo>
                    <a:pt x="4038" y="31068"/>
                  </a:lnTo>
                  <a:lnTo>
                    <a:pt x="4213" y="29401"/>
                  </a:lnTo>
                  <a:lnTo>
                    <a:pt x="4213" y="29357"/>
                  </a:lnTo>
                  <a:lnTo>
                    <a:pt x="3950" y="26855"/>
                  </a:lnTo>
                  <a:lnTo>
                    <a:pt x="3906" y="26066"/>
                  </a:lnTo>
                  <a:lnTo>
                    <a:pt x="8031" y="21283"/>
                  </a:lnTo>
                  <a:lnTo>
                    <a:pt x="10356" y="18694"/>
                  </a:lnTo>
                  <a:lnTo>
                    <a:pt x="12507" y="16236"/>
                  </a:lnTo>
                  <a:lnTo>
                    <a:pt x="14701" y="13340"/>
                  </a:lnTo>
                  <a:lnTo>
                    <a:pt x="14744" y="13340"/>
                  </a:lnTo>
                  <a:lnTo>
                    <a:pt x="15403" y="12024"/>
                  </a:lnTo>
                  <a:lnTo>
                    <a:pt x="15447" y="11980"/>
                  </a:lnTo>
                  <a:lnTo>
                    <a:pt x="16149" y="9172"/>
                  </a:lnTo>
                  <a:lnTo>
                    <a:pt x="17421" y="6495"/>
                  </a:lnTo>
                  <a:lnTo>
                    <a:pt x="18694" y="4608"/>
                  </a:lnTo>
                  <a:lnTo>
                    <a:pt x="19308" y="3511"/>
                  </a:lnTo>
                  <a:lnTo>
                    <a:pt x="19308" y="3467"/>
                  </a:lnTo>
                  <a:lnTo>
                    <a:pt x="20098" y="220"/>
                  </a:lnTo>
                  <a:lnTo>
                    <a:pt x="20098" y="132"/>
                  </a:lnTo>
                  <a:lnTo>
                    <a:pt x="20098" y="88"/>
                  </a:lnTo>
                  <a:lnTo>
                    <a:pt x="2005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72" name="Google Shape;17572;p489"/>
            <p:cNvSpPr/>
            <p:nvPr/>
          </p:nvSpPr>
          <p:spPr>
            <a:xfrm>
              <a:off x="3590575" y="1937650"/>
              <a:ext cx="1971375" cy="750375"/>
            </a:xfrm>
            <a:custGeom>
              <a:avLst/>
              <a:gdLst/>
              <a:ahLst/>
              <a:cxnLst/>
              <a:rect l="l" t="t" r="r" b="b"/>
              <a:pathLst>
                <a:path w="78855" h="30015" extrusionOk="0">
                  <a:moveTo>
                    <a:pt x="75344" y="0"/>
                  </a:moveTo>
                  <a:lnTo>
                    <a:pt x="75256" y="44"/>
                  </a:lnTo>
                  <a:lnTo>
                    <a:pt x="72228" y="1536"/>
                  </a:lnTo>
                  <a:lnTo>
                    <a:pt x="66655" y="3511"/>
                  </a:lnTo>
                  <a:lnTo>
                    <a:pt x="62531" y="4959"/>
                  </a:lnTo>
                  <a:lnTo>
                    <a:pt x="59020" y="6231"/>
                  </a:lnTo>
                  <a:lnTo>
                    <a:pt x="55905" y="7284"/>
                  </a:lnTo>
                  <a:lnTo>
                    <a:pt x="51955" y="7416"/>
                  </a:lnTo>
                  <a:lnTo>
                    <a:pt x="51868" y="7460"/>
                  </a:lnTo>
                  <a:lnTo>
                    <a:pt x="48489" y="9171"/>
                  </a:lnTo>
                  <a:lnTo>
                    <a:pt x="43662" y="11716"/>
                  </a:lnTo>
                  <a:lnTo>
                    <a:pt x="40898" y="12726"/>
                  </a:lnTo>
                  <a:lnTo>
                    <a:pt x="35895" y="13735"/>
                  </a:lnTo>
                  <a:lnTo>
                    <a:pt x="32341" y="14349"/>
                  </a:lnTo>
                  <a:lnTo>
                    <a:pt x="29050" y="14832"/>
                  </a:lnTo>
                  <a:lnTo>
                    <a:pt x="27382" y="15227"/>
                  </a:lnTo>
                  <a:lnTo>
                    <a:pt x="26636" y="15534"/>
                  </a:lnTo>
                  <a:lnTo>
                    <a:pt x="25803" y="15490"/>
                  </a:lnTo>
                  <a:lnTo>
                    <a:pt x="25759" y="15490"/>
                  </a:lnTo>
                  <a:lnTo>
                    <a:pt x="25320" y="15622"/>
                  </a:lnTo>
                  <a:lnTo>
                    <a:pt x="25232" y="15666"/>
                  </a:lnTo>
                  <a:lnTo>
                    <a:pt x="25188" y="15753"/>
                  </a:lnTo>
                  <a:lnTo>
                    <a:pt x="24398" y="20098"/>
                  </a:lnTo>
                  <a:lnTo>
                    <a:pt x="24135" y="22555"/>
                  </a:lnTo>
                  <a:lnTo>
                    <a:pt x="23696" y="24529"/>
                  </a:lnTo>
                  <a:lnTo>
                    <a:pt x="22863" y="26680"/>
                  </a:lnTo>
                  <a:lnTo>
                    <a:pt x="21766" y="28698"/>
                  </a:lnTo>
                  <a:lnTo>
                    <a:pt x="20888" y="29532"/>
                  </a:lnTo>
                  <a:lnTo>
                    <a:pt x="20318" y="29663"/>
                  </a:lnTo>
                  <a:lnTo>
                    <a:pt x="17509" y="29181"/>
                  </a:lnTo>
                  <a:lnTo>
                    <a:pt x="11805" y="27820"/>
                  </a:lnTo>
                  <a:lnTo>
                    <a:pt x="7285" y="27075"/>
                  </a:lnTo>
                  <a:lnTo>
                    <a:pt x="5223" y="27075"/>
                  </a:lnTo>
                  <a:lnTo>
                    <a:pt x="220" y="25363"/>
                  </a:lnTo>
                  <a:lnTo>
                    <a:pt x="176" y="25363"/>
                  </a:lnTo>
                  <a:lnTo>
                    <a:pt x="89" y="25407"/>
                  </a:lnTo>
                  <a:lnTo>
                    <a:pt x="45" y="25407"/>
                  </a:lnTo>
                  <a:lnTo>
                    <a:pt x="1" y="25495"/>
                  </a:lnTo>
                  <a:lnTo>
                    <a:pt x="1" y="25539"/>
                  </a:lnTo>
                  <a:lnTo>
                    <a:pt x="45" y="25626"/>
                  </a:lnTo>
                  <a:lnTo>
                    <a:pt x="89" y="25670"/>
                  </a:lnTo>
                  <a:lnTo>
                    <a:pt x="133" y="25714"/>
                  </a:lnTo>
                  <a:lnTo>
                    <a:pt x="5135" y="27426"/>
                  </a:lnTo>
                  <a:lnTo>
                    <a:pt x="7241" y="27426"/>
                  </a:lnTo>
                  <a:lnTo>
                    <a:pt x="11717" y="28172"/>
                  </a:lnTo>
                  <a:lnTo>
                    <a:pt x="17465" y="29532"/>
                  </a:lnTo>
                  <a:lnTo>
                    <a:pt x="20318" y="30014"/>
                  </a:lnTo>
                  <a:lnTo>
                    <a:pt x="20361" y="30014"/>
                  </a:lnTo>
                  <a:lnTo>
                    <a:pt x="21020" y="29883"/>
                  </a:lnTo>
                  <a:lnTo>
                    <a:pt x="21107" y="29839"/>
                  </a:lnTo>
                  <a:lnTo>
                    <a:pt x="22029" y="28961"/>
                  </a:lnTo>
                  <a:lnTo>
                    <a:pt x="22073" y="28917"/>
                  </a:lnTo>
                  <a:lnTo>
                    <a:pt x="23170" y="26855"/>
                  </a:lnTo>
                  <a:lnTo>
                    <a:pt x="23170" y="26811"/>
                  </a:lnTo>
                  <a:lnTo>
                    <a:pt x="24047" y="24661"/>
                  </a:lnTo>
                  <a:lnTo>
                    <a:pt x="24486" y="22643"/>
                  </a:lnTo>
                  <a:lnTo>
                    <a:pt x="24486" y="22599"/>
                  </a:lnTo>
                  <a:lnTo>
                    <a:pt x="24750" y="20141"/>
                  </a:lnTo>
                  <a:lnTo>
                    <a:pt x="25495" y="15929"/>
                  </a:lnTo>
                  <a:lnTo>
                    <a:pt x="25847" y="15841"/>
                  </a:lnTo>
                  <a:lnTo>
                    <a:pt x="26680" y="15885"/>
                  </a:lnTo>
                  <a:lnTo>
                    <a:pt x="26724" y="15885"/>
                  </a:lnTo>
                  <a:lnTo>
                    <a:pt x="27514" y="15578"/>
                  </a:lnTo>
                  <a:lnTo>
                    <a:pt x="29094" y="15183"/>
                  </a:lnTo>
                  <a:lnTo>
                    <a:pt x="32385" y="14700"/>
                  </a:lnTo>
                  <a:lnTo>
                    <a:pt x="35939" y="14086"/>
                  </a:lnTo>
                  <a:lnTo>
                    <a:pt x="40985" y="13077"/>
                  </a:lnTo>
                  <a:lnTo>
                    <a:pt x="41029" y="13077"/>
                  </a:lnTo>
                  <a:lnTo>
                    <a:pt x="43794" y="12067"/>
                  </a:lnTo>
                  <a:lnTo>
                    <a:pt x="43838" y="12067"/>
                  </a:lnTo>
                  <a:lnTo>
                    <a:pt x="48664" y="9479"/>
                  </a:lnTo>
                  <a:lnTo>
                    <a:pt x="51999" y="7767"/>
                  </a:lnTo>
                  <a:lnTo>
                    <a:pt x="55905" y="7636"/>
                  </a:lnTo>
                  <a:lnTo>
                    <a:pt x="55992" y="7592"/>
                  </a:lnTo>
                  <a:lnTo>
                    <a:pt x="59152" y="6539"/>
                  </a:lnTo>
                  <a:lnTo>
                    <a:pt x="62662" y="5310"/>
                  </a:lnTo>
                  <a:lnTo>
                    <a:pt x="66787" y="3862"/>
                  </a:lnTo>
                  <a:lnTo>
                    <a:pt x="72360" y="1887"/>
                  </a:lnTo>
                  <a:lnTo>
                    <a:pt x="72360" y="1843"/>
                  </a:lnTo>
                  <a:lnTo>
                    <a:pt x="75256" y="439"/>
                  </a:lnTo>
                  <a:lnTo>
                    <a:pt x="76572" y="4783"/>
                  </a:lnTo>
                  <a:lnTo>
                    <a:pt x="78196" y="10356"/>
                  </a:lnTo>
                  <a:lnTo>
                    <a:pt x="78503" y="11409"/>
                  </a:lnTo>
                  <a:lnTo>
                    <a:pt x="78547" y="11453"/>
                  </a:lnTo>
                  <a:lnTo>
                    <a:pt x="78591" y="11497"/>
                  </a:lnTo>
                  <a:lnTo>
                    <a:pt x="78766" y="11497"/>
                  </a:lnTo>
                  <a:lnTo>
                    <a:pt x="78810" y="11409"/>
                  </a:lnTo>
                  <a:lnTo>
                    <a:pt x="78854" y="11365"/>
                  </a:lnTo>
                  <a:lnTo>
                    <a:pt x="78854" y="11278"/>
                  </a:lnTo>
                  <a:lnTo>
                    <a:pt x="78503" y="10268"/>
                  </a:lnTo>
                  <a:lnTo>
                    <a:pt x="76923" y="4696"/>
                  </a:lnTo>
                  <a:lnTo>
                    <a:pt x="75519" y="132"/>
                  </a:lnTo>
                  <a:lnTo>
                    <a:pt x="75475" y="88"/>
                  </a:lnTo>
                  <a:lnTo>
                    <a:pt x="75432" y="44"/>
                  </a:lnTo>
                  <a:lnTo>
                    <a:pt x="7534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73" name="Google Shape;17573;p489"/>
            <p:cNvSpPr/>
            <p:nvPr/>
          </p:nvSpPr>
          <p:spPr>
            <a:xfrm>
              <a:off x="3469925" y="764950"/>
              <a:ext cx="299500" cy="582525"/>
            </a:xfrm>
            <a:custGeom>
              <a:avLst/>
              <a:gdLst/>
              <a:ahLst/>
              <a:cxnLst/>
              <a:rect l="l" t="t" r="r" b="b"/>
              <a:pathLst>
                <a:path w="11980" h="23301" extrusionOk="0">
                  <a:moveTo>
                    <a:pt x="11760" y="0"/>
                  </a:moveTo>
                  <a:lnTo>
                    <a:pt x="11716" y="44"/>
                  </a:lnTo>
                  <a:lnTo>
                    <a:pt x="11672" y="88"/>
                  </a:lnTo>
                  <a:lnTo>
                    <a:pt x="8381" y="6100"/>
                  </a:lnTo>
                  <a:lnTo>
                    <a:pt x="7065" y="8030"/>
                  </a:lnTo>
                  <a:lnTo>
                    <a:pt x="7065" y="8074"/>
                  </a:lnTo>
                  <a:lnTo>
                    <a:pt x="6275" y="9654"/>
                  </a:lnTo>
                  <a:lnTo>
                    <a:pt x="4651" y="13998"/>
                  </a:lnTo>
                  <a:lnTo>
                    <a:pt x="3247" y="17860"/>
                  </a:lnTo>
                  <a:lnTo>
                    <a:pt x="2019" y="20229"/>
                  </a:lnTo>
                  <a:lnTo>
                    <a:pt x="44" y="23037"/>
                  </a:lnTo>
                  <a:lnTo>
                    <a:pt x="0" y="23081"/>
                  </a:lnTo>
                  <a:lnTo>
                    <a:pt x="0" y="23169"/>
                  </a:lnTo>
                  <a:lnTo>
                    <a:pt x="44" y="23213"/>
                  </a:lnTo>
                  <a:lnTo>
                    <a:pt x="88" y="23257"/>
                  </a:lnTo>
                  <a:lnTo>
                    <a:pt x="176" y="23301"/>
                  </a:lnTo>
                  <a:lnTo>
                    <a:pt x="263" y="23301"/>
                  </a:lnTo>
                  <a:lnTo>
                    <a:pt x="307" y="23257"/>
                  </a:lnTo>
                  <a:lnTo>
                    <a:pt x="2326" y="20449"/>
                  </a:lnTo>
                  <a:lnTo>
                    <a:pt x="2326" y="20405"/>
                  </a:lnTo>
                  <a:lnTo>
                    <a:pt x="3598" y="18035"/>
                  </a:lnTo>
                  <a:lnTo>
                    <a:pt x="3598" y="17991"/>
                  </a:lnTo>
                  <a:lnTo>
                    <a:pt x="5002" y="14130"/>
                  </a:lnTo>
                  <a:lnTo>
                    <a:pt x="6582" y="9786"/>
                  </a:lnTo>
                  <a:lnTo>
                    <a:pt x="7372" y="8206"/>
                  </a:lnTo>
                  <a:lnTo>
                    <a:pt x="8645" y="6275"/>
                  </a:lnTo>
                  <a:lnTo>
                    <a:pt x="11979" y="264"/>
                  </a:lnTo>
                  <a:lnTo>
                    <a:pt x="11979" y="176"/>
                  </a:lnTo>
                  <a:lnTo>
                    <a:pt x="11979" y="132"/>
                  </a:lnTo>
                  <a:lnTo>
                    <a:pt x="11936" y="88"/>
                  </a:lnTo>
                  <a:lnTo>
                    <a:pt x="1189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74" name="Google Shape;17574;p489"/>
            <p:cNvSpPr/>
            <p:nvPr/>
          </p:nvSpPr>
          <p:spPr>
            <a:xfrm>
              <a:off x="3619100" y="2026500"/>
              <a:ext cx="1900050" cy="686750"/>
            </a:xfrm>
            <a:custGeom>
              <a:avLst/>
              <a:gdLst/>
              <a:ahLst/>
              <a:cxnLst/>
              <a:rect l="l" t="t" r="r" b="b"/>
              <a:pathLst>
                <a:path w="76002" h="27470" extrusionOk="0">
                  <a:moveTo>
                    <a:pt x="71877" y="1"/>
                  </a:moveTo>
                  <a:lnTo>
                    <a:pt x="70473" y="45"/>
                  </a:lnTo>
                  <a:lnTo>
                    <a:pt x="70429" y="88"/>
                  </a:lnTo>
                  <a:lnTo>
                    <a:pt x="64900" y="1975"/>
                  </a:lnTo>
                  <a:lnTo>
                    <a:pt x="58230" y="4345"/>
                  </a:lnTo>
                  <a:lnTo>
                    <a:pt x="55510" y="5222"/>
                  </a:lnTo>
                  <a:lnTo>
                    <a:pt x="51385" y="5266"/>
                  </a:lnTo>
                  <a:lnTo>
                    <a:pt x="51341" y="5310"/>
                  </a:lnTo>
                  <a:lnTo>
                    <a:pt x="48225" y="6802"/>
                  </a:lnTo>
                  <a:lnTo>
                    <a:pt x="45461" y="8250"/>
                  </a:lnTo>
                  <a:lnTo>
                    <a:pt x="43311" y="9391"/>
                  </a:lnTo>
                  <a:lnTo>
                    <a:pt x="40590" y="10313"/>
                  </a:lnTo>
                  <a:lnTo>
                    <a:pt x="34842" y="11322"/>
                  </a:lnTo>
                  <a:lnTo>
                    <a:pt x="29137" y="12331"/>
                  </a:lnTo>
                  <a:lnTo>
                    <a:pt x="25934" y="12682"/>
                  </a:lnTo>
                  <a:lnTo>
                    <a:pt x="25057" y="12858"/>
                  </a:lnTo>
                  <a:lnTo>
                    <a:pt x="24969" y="12901"/>
                  </a:lnTo>
                  <a:lnTo>
                    <a:pt x="24925" y="12989"/>
                  </a:lnTo>
                  <a:lnTo>
                    <a:pt x="24398" y="15973"/>
                  </a:lnTo>
                  <a:lnTo>
                    <a:pt x="24135" y="18430"/>
                  </a:lnTo>
                  <a:lnTo>
                    <a:pt x="23082" y="22072"/>
                  </a:lnTo>
                  <a:lnTo>
                    <a:pt x="21722" y="24837"/>
                  </a:lnTo>
                  <a:lnTo>
                    <a:pt x="20581" y="26373"/>
                  </a:lnTo>
                  <a:lnTo>
                    <a:pt x="19923" y="26899"/>
                  </a:lnTo>
                  <a:lnTo>
                    <a:pt x="19045" y="27119"/>
                  </a:lnTo>
                  <a:lnTo>
                    <a:pt x="15886" y="26592"/>
                  </a:lnTo>
                  <a:lnTo>
                    <a:pt x="10444" y="25320"/>
                  </a:lnTo>
                  <a:lnTo>
                    <a:pt x="6320" y="24574"/>
                  </a:lnTo>
                  <a:lnTo>
                    <a:pt x="6276" y="24574"/>
                  </a:lnTo>
                  <a:lnTo>
                    <a:pt x="3643" y="24530"/>
                  </a:lnTo>
                  <a:lnTo>
                    <a:pt x="264" y="23301"/>
                  </a:lnTo>
                  <a:lnTo>
                    <a:pt x="132" y="23301"/>
                  </a:lnTo>
                  <a:lnTo>
                    <a:pt x="45" y="23345"/>
                  </a:lnTo>
                  <a:lnTo>
                    <a:pt x="45" y="23433"/>
                  </a:lnTo>
                  <a:lnTo>
                    <a:pt x="1" y="23477"/>
                  </a:lnTo>
                  <a:lnTo>
                    <a:pt x="45" y="23564"/>
                  </a:lnTo>
                  <a:lnTo>
                    <a:pt x="89" y="23608"/>
                  </a:lnTo>
                  <a:lnTo>
                    <a:pt x="132" y="23652"/>
                  </a:lnTo>
                  <a:lnTo>
                    <a:pt x="3511" y="24881"/>
                  </a:lnTo>
                  <a:lnTo>
                    <a:pt x="3599" y="24881"/>
                  </a:lnTo>
                  <a:lnTo>
                    <a:pt x="6276" y="24925"/>
                  </a:lnTo>
                  <a:lnTo>
                    <a:pt x="10357" y="25671"/>
                  </a:lnTo>
                  <a:lnTo>
                    <a:pt x="15842" y="26943"/>
                  </a:lnTo>
                  <a:lnTo>
                    <a:pt x="19045" y="27470"/>
                  </a:lnTo>
                  <a:lnTo>
                    <a:pt x="19089" y="27470"/>
                  </a:lnTo>
                  <a:lnTo>
                    <a:pt x="20054" y="27206"/>
                  </a:lnTo>
                  <a:lnTo>
                    <a:pt x="20098" y="27206"/>
                  </a:lnTo>
                  <a:lnTo>
                    <a:pt x="20844" y="26636"/>
                  </a:lnTo>
                  <a:lnTo>
                    <a:pt x="20888" y="26592"/>
                  </a:lnTo>
                  <a:lnTo>
                    <a:pt x="22029" y="25012"/>
                  </a:lnTo>
                  <a:lnTo>
                    <a:pt x="23433" y="22204"/>
                  </a:lnTo>
                  <a:lnTo>
                    <a:pt x="23433" y="22160"/>
                  </a:lnTo>
                  <a:lnTo>
                    <a:pt x="24442" y="18518"/>
                  </a:lnTo>
                  <a:lnTo>
                    <a:pt x="24749" y="16061"/>
                  </a:lnTo>
                  <a:lnTo>
                    <a:pt x="25232" y="13165"/>
                  </a:lnTo>
                  <a:lnTo>
                    <a:pt x="26022" y="13033"/>
                  </a:lnTo>
                  <a:lnTo>
                    <a:pt x="29181" y="12682"/>
                  </a:lnTo>
                  <a:lnTo>
                    <a:pt x="34886" y="11673"/>
                  </a:lnTo>
                  <a:lnTo>
                    <a:pt x="40634" y="10664"/>
                  </a:lnTo>
                  <a:lnTo>
                    <a:pt x="40678" y="10664"/>
                  </a:lnTo>
                  <a:lnTo>
                    <a:pt x="43443" y="9742"/>
                  </a:lnTo>
                  <a:lnTo>
                    <a:pt x="43486" y="9742"/>
                  </a:lnTo>
                  <a:lnTo>
                    <a:pt x="45637" y="8557"/>
                  </a:lnTo>
                  <a:lnTo>
                    <a:pt x="48401" y="7109"/>
                  </a:lnTo>
                  <a:lnTo>
                    <a:pt x="51429" y="5617"/>
                  </a:lnTo>
                  <a:lnTo>
                    <a:pt x="55554" y="5530"/>
                  </a:lnTo>
                  <a:lnTo>
                    <a:pt x="55597" y="5530"/>
                  </a:lnTo>
                  <a:lnTo>
                    <a:pt x="58362" y="4652"/>
                  </a:lnTo>
                  <a:lnTo>
                    <a:pt x="65032" y="2282"/>
                  </a:lnTo>
                  <a:lnTo>
                    <a:pt x="70517" y="396"/>
                  </a:lnTo>
                  <a:lnTo>
                    <a:pt x="71833" y="352"/>
                  </a:lnTo>
                  <a:lnTo>
                    <a:pt x="72755" y="1098"/>
                  </a:lnTo>
                  <a:lnTo>
                    <a:pt x="73676" y="2853"/>
                  </a:lnTo>
                  <a:lnTo>
                    <a:pt x="75212" y="7022"/>
                  </a:lnTo>
                  <a:lnTo>
                    <a:pt x="75695" y="8908"/>
                  </a:lnTo>
                  <a:lnTo>
                    <a:pt x="75695" y="8952"/>
                  </a:lnTo>
                  <a:lnTo>
                    <a:pt x="75739" y="8996"/>
                  </a:lnTo>
                  <a:lnTo>
                    <a:pt x="75826" y="9040"/>
                  </a:lnTo>
                  <a:lnTo>
                    <a:pt x="75870" y="9040"/>
                  </a:lnTo>
                  <a:lnTo>
                    <a:pt x="75958" y="8996"/>
                  </a:lnTo>
                  <a:lnTo>
                    <a:pt x="76002" y="8952"/>
                  </a:lnTo>
                  <a:lnTo>
                    <a:pt x="76002" y="8908"/>
                  </a:lnTo>
                  <a:lnTo>
                    <a:pt x="76002" y="8821"/>
                  </a:lnTo>
                  <a:lnTo>
                    <a:pt x="75563" y="6934"/>
                  </a:lnTo>
                  <a:lnTo>
                    <a:pt x="75563" y="6890"/>
                  </a:lnTo>
                  <a:lnTo>
                    <a:pt x="74027" y="2721"/>
                  </a:lnTo>
                  <a:lnTo>
                    <a:pt x="73018" y="922"/>
                  </a:lnTo>
                  <a:lnTo>
                    <a:pt x="72974" y="878"/>
                  </a:lnTo>
                  <a:lnTo>
                    <a:pt x="72009" y="45"/>
                  </a:lnTo>
                  <a:lnTo>
                    <a:pt x="7187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75" name="Google Shape;17575;p489"/>
            <p:cNvSpPr/>
            <p:nvPr/>
          </p:nvSpPr>
          <p:spPr>
            <a:xfrm>
              <a:off x="3437000" y="785800"/>
              <a:ext cx="287450" cy="611050"/>
            </a:xfrm>
            <a:custGeom>
              <a:avLst/>
              <a:gdLst/>
              <a:ahLst/>
              <a:cxnLst/>
              <a:rect l="l" t="t" r="r" b="b"/>
              <a:pathLst>
                <a:path w="11498" h="24442" extrusionOk="0">
                  <a:moveTo>
                    <a:pt x="11278" y="0"/>
                  </a:moveTo>
                  <a:lnTo>
                    <a:pt x="11234" y="44"/>
                  </a:lnTo>
                  <a:lnTo>
                    <a:pt x="11190" y="88"/>
                  </a:lnTo>
                  <a:lnTo>
                    <a:pt x="9435" y="3510"/>
                  </a:lnTo>
                  <a:lnTo>
                    <a:pt x="7460" y="6758"/>
                  </a:lnTo>
                  <a:lnTo>
                    <a:pt x="6627" y="8513"/>
                  </a:lnTo>
                  <a:lnTo>
                    <a:pt x="4871" y="13340"/>
                  </a:lnTo>
                  <a:lnTo>
                    <a:pt x="3204" y="17991"/>
                  </a:lnTo>
                  <a:lnTo>
                    <a:pt x="1273" y="21019"/>
                  </a:lnTo>
                  <a:lnTo>
                    <a:pt x="1273" y="21063"/>
                  </a:lnTo>
                  <a:lnTo>
                    <a:pt x="45" y="24222"/>
                  </a:lnTo>
                  <a:lnTo>
                    <a:pt x="1" y="24310"/>
                  </a:lnTo>
                  <a:lnTo>
                    <a:pt x="45" y="24354"/>
                  </a:lnTo>
                  <a:lnTo>
                    <a:pt x="45" y="24397"/>
                  </a:lnTo>
                  <a:lnTo>
                    <a:pt x="132" y="24441"/>
                  </a:lnTo>
                  <a:lnTo>
                    <a:pt x="308" y="24441"/>
                  </a:lnTo>
                  <a:lnTo>
                    <a:pt x="352" y="24354"/>
                  </a:lnTo>
                  <a:lnTo>
                    <a:pt x="1580" y="21194"/>
                  </a:lnTo>
                  <a:lnTo>
                    <a:pt x="3511" y="18123"/>
                  </a:lnTo>
                  <a:lnTo>
                    <a:pt x="5222" y="13471"/>
                  </a:lnTo>
                  <a:lnTo>
                    <a:pt x="6934" y="8644"/>
                  </a:lnTo>
                  <a:lnTo>
                    <a:pt x="7767" y="6933"/>
                  </a:lnTo>
                  <a:lnTo>
                    <a:pt x="9742" y="3686"/>
                  </a:lnTo>
                  <a:lnTo>
                    <a:pt x="11497" y="219"/>
                  </a:lnTo>
                  <a:lnTo>
                    <a:pt x="11497" y="176"/>
                  </a:lnTo>
                  <a:lnTo>
                    <a:pt x="11497" y="88"/>
                  </a:lnTo>
                  <a:lnTo>
                    <a:pt x="11453" y="44"/>
                  </a:lnTo>
                  <a:lnTo>
                    <a:pt x="1141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76" name="Google Shape;17576;p489"/>
            <p:cNvSpPr/>
            <p:nvPr/>
          </p:nvSpPr>
          <p:spPr>
            <a:xfrm>
              <a:off x="3586200" y="2096725"/>
              <a:ext cx="1884700" cy="640675"/>
            </a:xfrm>
            <a:custGeom>
              <a:avLst/>
              <a:gdLst/>
              <a:ahLst/>
              <a:cxnLst/>
              <a:rect l="l" t="t" r="r" b="b"/>
              <a:pathLst>
                <a:path w="75388" h="25627" extrusionOk="0">
                  <a:moveTo>
                    <a:pt x="69727" y="0"/>
                  </a:moveTo>
                  <a:lnTo>
                    <a:pt x="67094" y="658"/>
                  </a:lnTo>
                  <a:lnTo>
                    <a:pt x="60248" y="3072"/>
                  </a:lnTo>
                  <a:lnTo>
                    <a:pt x="58142" y="3818"/>
                  </a:lnTo>
                  <a:lnTo>
                    <a:pt x="53271" y="3861"/>
                  </a:lnTo>
                  <a:lnTo>
                    <a:pt x="53227" y="3861"/>
                  </a:lnTo>
                  <a:lnTo>
                    <a:pt x="48752" y="6099"/>
                  </a:lnTo>
                  <a:lnTo>
                    <a:pt x="46031" y="7504"/>
                  </a:lnTo>
                  <a:lnTo>
                    <a:pt x="44495" y="8162"/>
                  </a:lnTo>
                  <a:lnTo>
                    <a:pt x="39712" y="9083"/>
                  </a:lnTo>
                  <a:lnTo>
                    <a:pt x="36290" y="9698"/>
                  </a:lnTo>
                  <a:lnTo>
                    <a:pt x="33306" y="10180"/>
                  </a:lnTo>
                  <a:lnTo>
                    <a:pt x="28347" y="11146"/>
                  </a:lnTo>
                  <a:lnTo>
                    <a:pt x="28303" y="11189"/>
                  </a:lnTo>
                  <a:lnTo>
                    <a:pt x="27557" y="11628"/>
                  </a:lnTo>
                  <a:lnTo>
                    <a:pt x="27470" y="11672"/>
                  </a:lnTo>
                  <a:lnTo>
                    <a:pt x="26987" y="12418"/>
                  </a:lnTo>
                  <a:lnTo>
                    <a:pt x="26987" y="12462"/>
                  </a:lnTo>
                  <a:lnTo>
                    <a:pt x="26592" y="14656"/>
                  </a:lnTo>
                  <a:lnTo>
                    <a:pt x="25319" y="19044"/>
                  </a:lnTo>
                  <a:lnTo>
                    <a:pt x="23740" y="22247"/>
                  </a:lnTo>
                  <a:lnTo>
                    <a:pt x="22336" y="24266"/>
                  </a:lnTo>
                  <a:lnTo>
                    <a:pt x="21326" y="24968"/>
                  </a:lnTo>
                  <a:lnTo>
                    <a:pt x="20185" y="25275"/>
                  </a:lnTo>
                  <a:lnTo>
                    <a:pt x="18737" y="25143"/>
                  </a:lnTo>
                  <a:lnTo>
                    <a:pt x="11541" y="23608"/>
                  </a:lnTo>
                  <a:lnTo>
                    <a:pt x="7723" y="22906"/>
                  </a:lnTo>
                  <a:lnTo>
                    <a:pt x="4608" y="22730"/>
                  </a:lnTo>
                  <a:lnTo>
                    <a:pt x="1405" y="21589"/>
                  </a:lnTo>
                  <a:lnTo>
                    <a:pt x="220" y="21150"/>
                  </a:lnTo>
                  <a:lnTo>
                    <a:pt x="88" y="21150"/>
                  </a:lnTo>
                  <a:lnTo>
                    <a:pt x="44" y="21194"/>
                  </a:lnTo>
                  <a:lnTo>
                    <a:pt x="0" y="21238"/>
                  </a:lnTo>
                  <a:lnTo>
                    <a:pt x="0" y="21326"/>
                  </a:lnTo>
                  <a:lnTo>
                    <a:pt x="0" y="21370"/>
                  </a:lnTo>
                  <a:lnTo>
                    <a:pt x="44" y="21457"/>
                  </a:lnTo>
                  <a:lnTo>
                    <a:pt x="88" y="21457"/>
                  </a:lnTo>
                  <a:lnTo>
                    <a:pt x="1317" y="21940"/>
                  </a:lnTo>
                  <a:lnTo>
                    <a:pt x="4520" y="23081"/>
                  </a:lnTo>
                  <a:lnTo>
                    <a:pt x="4608" y="23081"/>
                  </a:lnTo>
                  <a:lnTo>
                    <a:pt x="7679" y="23257"/>
                  </a:lnTo>
                  <a:lnTo>
                    <a:pt x="11453" y="23915"/>
                  </a:lnTo>
                  <a:lnTo>
                    <a:pt x="18693" y="25494"/>
                  </a:lnTo>
                  <a:lnTo>
                    <a:pt x="20185" y="25626"/>
                  </a:lnTo>
                  <a:lnTo>
                    <a:pt x="20273" y="25626"/>
                  </a:lnTo>
                  <a:lnTo>
                    <a:pt x="21458" y="25319"/>
                  </a:lnTo>
                  <a:lnTo>
                    <a:pt x="21546" y="25275"/>
                  </a:lnTo>
                  <a:lnTo>
                    <a:pt x="22555" y="24529"/>
                  </a:lnTo>
                  <a:lnTo>
                    <a:pt x="22599" y="24485"/>
                  </a:lnTo>
                  <a:lnTo>
                    <a:pt x="24047" y="22423"/>
                  </a:lnTo>
                  <a:lnTo>
                    <a:pt x="24047" y="22379"/>
                  </a:lnTo>
                  <a:lnTo>
                    <a:pt x="25627" y="19176"/>
                  </a:lnTo>
                  <a:lnTo>
                    <a:pt x="25670" y="19176"/>
                  </a:lnTo>
                  <a:lnTo>
                    <a:pt x="26899" y="14744"/>
                  </a:lnTo>
                  <a:lnTo>
                    <a:pt x="27338" y="12550"/>
                  </a:lnTo>
                  <a:lnTo>
                    <a:pt x="27777" y="11892"/>
                  </a:lnTo>
                  <a:lnTo>
                    <a:pt x="28435" y="11497"/>
                  </a:lnTo>
                  <a:lnTo>
                    <a:pt x="33393" y="10487"/>
                  </a:lnTo>
                  <a:lnTo>
                    <a:pt x="36333" y="10049"/>
                  </a:lnTo>
                  <a:lnTo>
                    <a:pt x="39756" y="9434"/>
                  </a:lnTo>
                  <a:lnTo>
                    <a:pt x="44583" y="8513"/>
                  </a:lnTo>
                  <a:lnTo>
                    <a:pt x="44627" y="8513"/>
                  </a:lnTo>
                  <a:lnTo>
                    <a:pt x="46207" y="7811"/>
                  </a:lnTo>
                  <a:lnTo>
                    <a:pt x="48927" y="6407"/>
                  </a:lnTo>
                  <a:lnTo>
                    <a:pt x="53315" y="4213"/>
                  </a:lnTo>
                  <a:lnTo>
                    <a:pt x="58142" y="4169"/>
                  </a:lnTo>
                  <a:lnTo>
                    <a:pt x="58230" y="4169"/>
                  </a:lnTo>
                  <a:lnTo>
                    <a:pt x="60336" y="3379"/>
                  </a:lnTo>
                  <a:lnTo>
                    <a:pt x="67181" y="1009"/>
                  </a:lnTo>
                  <a:lnTo>
                    <a:pt x="69770" y="351"/>
                  </a:lnTo>
                  <a:lnTo>
                    <a:pt x="71921" y="395"/>
                  </a:lnTo>
                  <a:lnTo>
                    <a:pt x="73369" y="1273"/>
                  </a:lnTo>
                  <a:lnTo>
                    <a:pt x="74246" y="2721"/>
                  </a:lnTo>
                  <a:lnTo>
                    <a:pt x="74992" y="5178"/>
                  </a:lnTo>
                  <a:lnTo>
                    <a:pt x="75036" y="7196"/>
                  </a:lnTo>
                  <a:lnTo>
                    <a:pt x="74992" y="10838"/>
                  </a:lnTo>
                  <a:lnTo>
                    <a:pt x="73544" y="13471"/>
                  </a:lnTo>
                  <a:lnTo>
                    <a:pt x="73544" y="13515"/>
                  </a:lnTo>
                  <a:lnTo>
                    <a:pt x="72667" y="15621"/>
                  </a:lnTo>
                  <a:lnTo>
                    <a:pt x="72667" y="15665"/>
                  </a:lnTo>
                  <a:lnTo>
                    <a:pt x="72667" y="15753"/>
                  </a:lnTo>
                  <a:lnTo>
                    <a:pt x="72710" y="15797"/>
                  </a:lnTo>
                  <a:lnTo>
                    <a:pt x="72754" y="15841"/>
                  </a:lnTo>
                  <a:lnTo>
                    <a:pt x="72886" y="15841"/>
                  </a:lnTo>
                  <a:lnTo>
                    <a:pt x="72930" y="15797"/>
                  </a:lnTo>
                  <a:lnTo>
                    <a:pt x="72974" y="15753"/>
                  </a:lnTo>
                  <a:lnTo>
                    <a:pt x="73851" y="13647"/>
                  </a:lnTo>
                  <a:lnTo>
                    <a:pt x="75343" y="10970"/>
                  </a:lnTo>
                  <a:lnTo>
                    <a:pt x="75343" y="10882"/>
                  </a:lnTo>
                  <a:lnTo>
                    <a:pt x="75387" y="7196"/>
                  </a:lnTo>
                  <a:lnTo>
                    <a:pt x="75343" y="5134"/>
                  </a:lnTo>
                  <a:lnTo>
                    <a:pt x="75343" y="5090"/>
                  </a:lnTo>
                  <a:lnTo>
                    <a:pt x="74597" y="2589"/>
                  </a:lnTo>
                  <a:lnTo>
                    <a:pt x="74553" y="2545"/>
                  </a:lnTo>
                  <a:lnTo>
                    <a:pt x="73632" y="1053"/>
                  </a:lnTo>
                  <a:lnTo>
                    <a:pt x="73588" y="1009"/>
                  </a:lnTo>
                  <a:lnTo>
                    <a:pt x="72052" y="44"/>
                  </a:lnTo>
                  <a:lnTo>
                    <a:pt x="71964" y="44"/>
                  </a:lnTo>
                  <a:lnTo>
                    <a:pt x="6977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77" name="Google Shape;17577;p489"/>
            <p:cNvSpPr/>
            <p:nvPr/>
          </p:nvSpPr>
          <p:spPr>
            <a:xfrm>
              <a:off x="3416150" y="761650"/>
              <a:ext cx="289650" cy="645075"/>
            </a:xfrm>
            <a:custGeom>
              <a:avLst/>
              <a:gdLst/>
              <a:ahLst/>
              <a:cxnLst/>
              <a:rect l="l" t="t" r="r" b="b"/>
              <a:pathLst>
                <a:path w="11586" h="25803" extrusionOk="0">
                  <a:moveTo>
                    <a:pt x="11322" y="1"/>
                  </a:moveTo>
                  <a:lnTo>
                    <a:pt x="11278" y="45"/>
                  </a:lnTo>
                  <a:lnTo>
                    <a:pt x="11234" y="88"/>
                  </a:lnTo>
                  <a:lnTo>
                    <a:pt x="9347" y="3950"/>
                  </a:lnTo>
                  <a:lnTo>
                    <a:pt x="7329" y="7241"/>
                  </a:lnTo>
                  <a:lnTo>
                    <a:pt x="6495" y="9128"/>
                  </a:lnTo>
                  <a:lnTo>
                    <a:pt x="5574" y="11717"/>
                  </a:lnTo>
                  <a:lnTo>
                    <a:pt x="3906" y="16807"/>
                  </a:lnTo>
                  <a:lnTo>
                    <a:pt x="2853" y="19484"/>
                  </a:lnTo>
                  <a:lnTo>
                    <a:pt x="2107" y="20668"/>
                  </a:lnTo>
                  <a:lnTo>
                    <a:pt x="2107" y="20712"/>
                  </a:lnTo>
                  <a:lnTo>
                    <a:pt x="45" y="25583"/>
                  </a:lnTo>
                  <a:lnTo>
                    <a:pt x="1" y="25627"/>
                  </a:lnTo>
                  <a:lnTo>
                    <a:pt x="1" y="25715"/>
                  </a:lnTo>
                  <a:lnTo>
                    <a:pt x="45" y="25758"/>
                  </a:lnTo>
                  <a:lnTo>
                    <a:pt x="133" y="25802"/>
                  </a:lnTo>
                  <a:lnTo>
                    <a:pt x="264" y="25802"/>
                  </a:lnTo>
                  <a:lnTo>
                    <a:pt x="352" y="25715"/>
                  </a:lnTo>
                  <a:lnTo>
                    <a:pt x="2414" y="20844"/>
                  </a:lnTo>
                  <a:lnTo>
                    <a:pt x="3160" y="19659"/>
                  </a:lnTo>
                  <a:lnTo>
                    <a:pt x="3160" y="19615"/>
                  </a:lnTo>
                  <a:lnTo>
                    <a:pt x="4213" y="16895"/>
                  </a:lnTo>
                  <a:lnTo>
                    <a:pt x="5881" y="11804"/>
                  </a:lnTo>
                  <a:lnTo>
                    <a:pt x="6846" y="9259"/>
                  </a:lnTo>
                  <a:lnTo>
                    <a:pt x="7636" y="7416"/>
                  </a:lnTo>
                  <a:lnTo>
                    <a:pt x="9655" y="4125"/>
                  </a:lnTo>
                  <a:lnTo>
                    <a:pt x="11541" y="264"/>
                  </a:lnTo>
                  <a:lnTo>
                    <a:pt x="11585" y="176"/>
                  </a:lnTo>
                  <a:lnTo>
                    <a:pt x="11541" y="132"/>
                  </a:lnTo>
                  <a:lnTo>
                    <a:pt x="11541" y="45"/>
                  </a:lnTo>
                  <a:lnTo>
                    <a:pt x="1145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78" name="Google Shape;17578;p489"/>
            <p:cNvSpPr/>
            <p:nvPr/>
          </p:nvSpPr>
          <p:spPr>
            <a:xfrm>
              <a:off x="3602650" y="2266750"/>
              <a:ext cx="1732200" cy="549625"/>
            </a:xfrm>
            <a:custGeom>
              <a:avLst/>
              <a:gdLst/>
              <a:ahLst/>
              <a:cxnLst/>
              <a:rect l="l" t="t" r="r" b="b"/>
              <a:pathLst>
                <a:path w="69288" h="21985" extrusionOk="0">
                  <a:moveTo>
                    <a:pt x="67094" y="0"/>
                  </a:moveTo>
                  <a:lnTo>
                    <a:pt x="63935" y="1054"/>
                  </a:lnTo>
                  <a:lnTo>
                    <a:pt x="58055" y="2502"/>
                  </a:lnTo>
                  <a:lnTo>
                    <a:pt x="54544" y="2633"/>
                  </a:lnTo>
                  <a:lnTo>
                    <a:pt x="54500" y="2633"/>
                  </a:lnTo>
                  <a:lnTo>
                    <a:pt x="51165" y="3862"/>
                  </a:lnTo>
                  <a:lnTo>
                    <a:pt x="47874" y="5091"/>
                  </a:lnTo>
                  <a:lnTo>
                    <a:pt x="45198" y="5661"/>
                  </a:lnTo>
                  <a:lnTo>
                    <a:pt x="39932" y="6144"/>
                  </a:lnTo>
                  <a:lnTo>
                    <a:pt x="36378" y="6495"/>
                  </a:lnTo>
                  <a:lnTo>
                    <a:pt x="29927" y="7241"/>
                  </a:lnTo>
                  <a:lnTo>
                    <a:pt x="28918" y="7416"/>
                  </a:lnTo>
                  <a:lnTo>
                    <a:pt x="28830" y="7460"/>
                  </a:lnTo>
                  <a:lnTo>
                    <a:pt x="28742" y="7548"/>
                  </a:lnTo>
                  <a:lnTo>
                    <a:pt x="27338" y="12068"/>
                  </a:lnTo>
                  <a:lnTo>
                    <a:pt x="25846" y="15227"/>
                  </a:lnTo>
                  <a:lnTo>
                    <a:pt x="22775" y="20273"/>
                  </a:lnTo>
                  <a:lnTo>
                    <a:pt x="21897" y="21502"/>
                  </a:lnTo>
                  <a:lnTo>
                    <a:pt x="19132" y="21633"/>
                  </a:lnTo>
                  <a:lnTo>
                    <a:pt x="16456" y="21282"/>
                  </a:lnTo>
                  <a:lnTo>
                    <a:pt x="12068" y="20361"/>
                  </a:lnTo>
                  <a:lnTo>
                    <a:pt x="8557" y="19615"/>
                  </a:lnTo>
                  <a:lnTo>
                    <a:pt x="8513" y="19615"/>
                  </a:lnTo>
                  <a:lnTo>
                    <a:pt x="5968" y="19439"/>
                  </a:lnTo>
                  <a:lnTo>
                    <a:pt x="3204" y="18957"/>
                  </a:lnTo>
                  <a:lnTo>
                    <a:pt x="220" y="18035"/>
                  </a:lnTo>
                  <a:lnTo>
                    <a:pt x="132" y="18035"/>
                  </a:lnTo>
                  <a:lnTo>
                    <a:pt x="88" y="18079"/>
                  </a:lnTo>
                  <a:lnTo>
                    <a:pt x="44" y="18123"/>
                  </a:lnTo>
                  <a:lnTo>
                    <a:pt x="1" y="18167"/>
                  </a:lnTo>
                  <a:lnTo>
                    <a:pt x="1" y="18255"/>
                  </a:lnTo>
                  <a:lnTo>
                    <a:pt x="1" y="18299"/>
                  </a:lnTo>
                  <a:lnTo>
                    <a:pt x="44" y="18342"/>
                  </a:lnTo>
                  <a:lnTo>
                    <a:pt x="88" y="18386"/>
                  </a:lnTo>
                  <a:lnTo>
                    <a:pt x="3116" y="19308"/>
                  </a:lnTo>
                  <a:lnTo>
                    <a:pt x="5924" y="19790"/>
                  </a:lnTo>
                  <a:lnTo>
                    <a:pt x="5968" y="19790"/>
                  </a:lnTo>
                  <a:lnTo>
                    <a:pt x="8470" y="19966"/>
                  </a:lnTo>
                  <a:lnTo>
                    <a:pt x="11980" y="20712"/>
                  </a:lnTo>
                  <a:lnTo>
                    <a:pt x="16368" y="21633"/>
                  </a:lnTo>
                  <a:lnTo>
                    <a:pt x="19089" y="21984"/>
                  </a:lnTo>
                  <a:lnTo>
                    <a:pt x="19132" y="21984"/>
                  </a:lnTo>
                  <a:lnTo>
                    <a:pt x="21985" y="21853"/>
                  </a:lnTo>
                  <a:lnTo>
                    <a:pt x="22072" y="21809"/>
                  </a:lnTo>
                  <a:lnTo>
                    <a:pt x="22116" y="21765"/>
                  </a:lnTo>
                  <a:lnTo>
                    <a:pt x="23082" y="20493"/>
                  </a:lnTo>
                  <a:lnTo>
                    <a:pt x="26153" y="15402"/>
                  </a:lnTo>
                  <a:lnTo>
                    <a:pt x="27645" y="12243"/>
                  </a:lnTo>
                  <a:lnTo>
                    <a:pt x="27689" y="12199"/>
                  </a:lnTo>
                  <a:lnTo>
                    <a:pt x="29049" y="7723"/>
                  </a:lnTo>
                  <a:lnTo>
                    <a:pt x="29971" y="7592"/>
                  </a:lnTo>
                  <a:lnTo>
                    <a:pt x="36421" y="6846"/>
                  </a:lnTo>
                  <a:lnTo>
                    <a:pt x="39976" y="6495"/>
                  </a:lnTo>
                  <a:lnTo>
                    <a:pt x="45241" y="6012"/>
                  </a:lnTo>
                  <a:lnTo>
                    <a:pt x="45285" y="6012"/>
                  </a:lnTo>
                  <a:lnTo>
                    <a:pt x="47962" y="5398"/>
                  </a:lnTo>
                  <a:lnTo>
                    <a:pt x="48006" y="5398"/>
                  </a:lnTo>
                  <a:lnTo>
                    <a:pt x="51253" y="4213"/>
                  </a:lnTo>
                  <a:lnTo>
                    <a:pt x="54588" y="2984"/>
                  </a:lnTo>
                  <a:lnTo>
                    <a:pt x="58098" y="2853"/>
                  </a:lnTo>
                  <a:lnTo>
                    <a:pt x="64022" y="1405"/>
                  </a:lnTo>
                  <a:lnTo>
                    <a:pt x="67182" y="351"/>
                  </a:lnTo>
                  <a:lnTo>
                    <a:pt x="67752" y="439"/>
                  </a:lnTo>
                  <a:lnTo>
                    <a:pt x="68059" y="1097"/>
                  </a:lnTo>
                  <a:lnTo>
                    <a:pt x="68191" y="4081"/>
                  </a:lnTo>
                  <a:lnTo>
                    <a:pt x="68191" y="4125"/>
                  </a:lnTo>
                  <a:lnTo>
                    <a:pt x="68937" y="7636"/>
                  </a:lnTo>
                  <a:lnTo>
                    <a:pt x="68937" y="7723"/>
                  </a:lnTo>
                  <a:lnTo>
                    <a:pt x="68981" y="7767"/>
                  </a:lnTo>
                  <a:lnTo>
                    <a:pt x="69200" y="7767"/>
                  </a:lnTo>
                  <a:lnTo>
                    <a:pt x="69244" y="7723"/>
                  </a:lnTo>
                  <a:lnTo>
                    <a:pt x="69288" y="7636"/>
                  </a:lnTo>
                  <a:lnTo>
                    <a:pt x="69288" y="7592"/>
                  </a:lnTo>
                  <a:lnTo>
                    <a:pt x="68542" y="4081"/>
                  </a:lnTo>
                  <a:lnTo>
                    <a:pt x="68410" y="1054"/>
                  </a:lnTo>
                  <a:lnTo>
                    <a:pt x="68410" y="966"/>
                  </a:lnTo>
                  <a:lnTo>
                    <a:pt x="68059" y="176"/>
                  </a:lnTo>
                  <a:lnTo>
                    <a:pt x="67972" y="132"/>
                  </a:lnTo>
                  <a:lnTo>
                    <a:pt x="67928" y="88"/>
                  </a:lnTo>
                  <a:lnTo>
                    <a:pt x="6718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79" name="Google Shape;17579;p489"/>
            <p:cNvSpPr/>
            <p:nvPr/>
          </p:nvSpPr>
          <p:spPr>
            <a:xfrm>
              <a:off x="3338275" y="741900"/>
              <a:ext cx="284150" cy="635200"/>
            </a:xfrm>
            <a:custGeom>
              <a:avLst/>
              <a:gdLst/>
              <a:ahLst/>
              <a:cxnLst/>
              <a:rect l="l" t="t" r="r" b="b"/>
              <a:pathLst>
                <a:path w="11366" h="25408" extrusionOk="0">
                  <a:moveTo>
                    <a:pt x="11234" y="1"/>
                  </a:moveTo>
                  <a:lnTo>
                    <a:pt x="11146" y="45"/>
                  </a:lnTo>
                  <a:lnTo>
                    <a:pt x="11102" y="45"/>
                  </a:lnTo>
                  <a:lnTo>
                    <a:pt x="11058" y="132"/>
                  </a:lnTo>
                  <a:lnTo>
                    <a:pt x="9259" y="3950"/>
                  </a:lnTo>
                  <a:lnTo>
                    <a:pt x="7723" y="6451"/>
                  </a:lnTo>
                  <a:lnTo>
                    <a:pt x="6056" y="10620"/>
                  </a:lnTo>
                  <a:lnTo>
                    <a:pt x="4476" y="15578"/>
                  </a:lnTo>
                  <a:lnTo>
                    <a:pt x="2896" y="19659"/>
                  </a:lnTo>
                  <a:lnTo>
                    <a:pt x="1799" y="22775"/>
                  </a:lnTo>
                  <a:lnTo>
                    <a:pt x="44" y="25144"/>
                  </a:lnTo>
                  <a:lnTo>
                    <a:pt x="0" y="25188"/>
                  </a:lnTo>
                  <a:lnTo>
                    <a:pt x="0" y="25232"/>
                  </a:lnTo>
                  <a:lnTo>
                    <a:pt x="44" y="25320"/>
                  </a:lnTo>
                  <a:lnTo>
                    <a:pt x="88" y="25364"/>
                  </a:lnTo>
                  <a:lnTo>
                    <a:pt x="176" y="25408"/>
                  </a:lnTo>
                  <a:lnTo>
                    <a:pt x="264" y="25408"/>
                  </a:lnTo>
                  <a:lnTo>
                    <a:pt x="308" y="25320"/>
                  </a:lnTo>
                  <a:lnTo>
                    <a:pt x="2107" y="22994"/>
                  </a:lnTo>
                  <a:lnTo>
                    <a:pt x="2107" y="22950"/>
                  </a:lnTo>
                  <a:lnTo>
                    <a:pt x="3248" y="19791"/>
                  </a:lnTo>
                  <a:lnTo>
                    <a:pt x="4783" y="15666"/>
                  </a:lnTo>
                  <a:lnTo>
                    <a:pt x="6363" y="10751"/>
                  </a:lnTo>
                  <a:lnTo>
                    <a:pt x="8031" y="6627"/>
                  </a:lnTo>
                  <a:lnTo>
                    <a:pt x="9566" y="4126"/>
                  </a:lnTo>
                  <a:lnTo>
                    <a:pt x="11365" y="264"/>
                  </a:lnTo>
                  <a:lnTo>
                    <a:pt x="11365" y="220"/>
                  </a:lnTo>
                  <a:lnTo>
                    <a:pt x="11365" y="132"/>
                  </a:lnTo>
                  <a:lnTo>
                    <a:pt x="11322" y="89"/>
                  </a:lnTo>
                  <a:lnTo>
                    <a:pt x="11278" y="45"/>
                  </a:lnTo>
                  <a:lnTo>
                    <a:pt x="1123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80" name="Google Shape;17580;p489"/>
            <p:cNvSpPr/>
            <p:nvPr/>
          </p:nvSpPr>
          <p:spPr>
            <a:xfrm>
              <a:off x="3628975" y="2341350"/>
              <a:ext cx="1621425" cy="496975"/>
            </a:xfrm>
            <a:custGeom>
              <a:avLst/>
              <a:gdLst/>
              <a:ahLst/>
              <a:cxnLst/>
              <a:rect l="l" t="t" r="r" b="b"/>
              <a:pathLst>
                <a:path w="64857" h="19879" extrusionOk="0">
                  <a:moveTo>
                    <a:pt x="63935" y="0"/>
                  </a:moveTo>
                  <a:lnTo>
                    <a:pt x="58230" y="1141"/>
                  </a:lnTo>
                  <a:lnTo>
                    <a:pt x="51736" y="2809"/>
                  </a:lnTo>
                  <a:lnTo>
                    <a:pt x="48971" y="3686"/>
                  </a:lnTo>
                  <a:lnTo>
                    <a:pt x="46733" y="4344"/>
                  </a:lnTo>
                  <a:lnTo>
                    <a:pt x="43574" y="4696"/>
                  </a:lnTo>
                  <a:lnTo>
                    <a:pt x="38177" y="5222"/>
                  </a:lnTo>
                  <a:lnTo>
                    <a:pt x="34930" y="5485"/>
                  </a:lnTo>
                  <a:lnTo>
                    <a:pt x="28611" y="6012"/>
                  </a:lnTo>
                  <a:lnTo>
                    <a:pt x="28523" y="6056"/>
                  </a:lnTo>
                  <a:lnTo>
                    <a:pt x="28172" y="6275"/>
                  </a:lnTo>
                  <a:lnTo>
                    <a:pt x="28128" y="6363"/>
                  </a:lnTo>
                  <a:lnTo>
                    <a:pt x="26899" y="9698"/>
                  </a:lnTo>
                  <a:lnTo>
                    <a:pt x="25320" y="12989"/>
                  </a:lnTo>
                  <a:lnTo>
                    <a:pt x="23652" y="15753"/>
                  </a:lnTo>
                  <a:lnTo>
                    <a:pt x="21941" y="18255"/>
                  </a:lnTo>
                  <a:lnTo>
                    <a:pt x="21107" y="19176"/>
                  </a:lnTo>
                  <a:lnTo>
                    <a:pt x="20581" y="19483"/>
                  </a:lnTo>
                  <a:lnTo>
                    <a:pt x="17334" y="19527"/>
                  </a:lnTo>
                  <a:lnTo>
                    <a:pt x="14350" y="19176"/>
                  </a:lnTo>
                  <a:lnTo>
                    <a:pt x="10488" y="18386"/>
                  </a:lnTo>
                  <a:lnTo>
                    <a:pt x="7417" y="17728"/>
                  </a:lnTo>
                  <a:lnTo>
                    <a:pt x="1975" y="17026"/>
                  </a:lnTo>
                  <a:lnTo>
                    <a:pt x="264" y="16412"/>
                  </a:lnTo>
                  <a:lnTo>
                    <a:pt x="132" y="16412"/>
                  </a:lnTo>
                  <a:lnTo>
                    <a:pt x="88" y="16455"/>
                  </a:lnTo>
                  <a:lnTo>
                    <a:pt x="45" y="16499"/>
                  </a:lnTo>
                  <a:lnTo>
                    <a:pt x="1" y="16587"/>
                  </a:lnTo>
                  <a:lnTo>
                    <a:pt x="45" y="16675"/>
                  </a:lnTo>
                  <a:lnTo>
                    <a:pt x="88" y="16719"/>
                  </a:lnTo>
                  <a:lnTo>
                    <a:pt x="132" y="16763"/>
                  </a:lnTo>
                  <a:lnTo>
                    <a:pt x="1888" y="17333"/>
                  </a:lnTo>
                  <a:lnTo>
                    <a:pt x="1931" y="17377"/>
                  </a:lnTo>
                  <a:lnTo>
                    <a:pt x="7373" y="18079"/>
                  </a:lnTo>
                  <a:lnTo>
                    <a:pt x="10444" y="18737"/>
                  </a:lnTo>
                  <a:lnTo>
                    <a:pt x="14306" y="19527"/>
                  </a:lnTo>
                  <a:lnTo>
                    <a:pt x="17334" y="19878"/>
                  </a:lnTo>
                  <a:lnTo>
                    <a:pt x="20625" y="19834"/>
                  </a:lnTo>
                  <a:lnTo>
                    <a:pt x="20712" y="19834"/>
                  </a:lnTo>
                  <a:lnTo>
                    <a:pt x="21283" y="19483"/>
                  </a:lnTo>
                  <a:lnTo>
                    <a:pt x="21327" y="19439"/>
                  </a:lnTo>
                  <a:lnTo>
                    <a:pt x="22204" y="18474"/>
                  </a:lnTo>
                  <a:lnTo>
                    <a:pt x="23959" y="15973"/>
                  </a:lnTo>
                  <a:lnTo>
                    <a:pt x="25627" y="13121"/>
                  </a:lnTo>
                  <a:lnTo>
                    <a:pt x="27207" y="9830"/>
                  </a:lnTo>
                  <a:lnTo>
                    <a:pt x="28435" y="6538"/>
                  </a:lnTo>
                  <a:lnTo>
                    <a:pt x="28699" y="6363"/>
                  </a:lnTo>
                  <a:lnTo>
                    <a:pt x="34930" y="5836"/>
                  </a:lnTo>
                  <a:lnTo>
                    <a:pt x="38221" y="5573"/>
                  </a:lnTo>
                  <a:lnTo>
                    <a:pt x="43618" y="5047"/>
                  </a:lnTo>
                  <a:lnTo>
                    <a:pt x="46777" y="4696"/>
                  </a:lnTo>
                  <a:lnTo>
                    <a:pt x="46821" y="4696"/>
                  </a:lnTo>
                  <a:lnTo>
                    <a:pt x="49059" y="4037"/>
                  </a:lnTo>
                  <a:lnTo>
                    <a:pt x="51868" y="3116"/>
                  </a:lnTo>
                  <a:lnTo>
                    <a:pt x="58318" y="1492"/>
                  </a:lnTo>
                  <a:lnTo>
                    <a:pt x="63935" y="351"/>
                  </a:lnTo>
                  <a:lnTo>
                    <a:pt x="64286" y="571"/>
                  </a:lnTo>
                  <a:lnTo>
                    <a:pt x="64505" y="1141"/>
                  </a:lnTo>
                  <a:lnTo>
                    <a:pt x="64330" y="5222"/>
                  </a:lnTo>
                  <a:lnTo>
                    <a:pt x="64330" y="5310"/>
                  </a:lnTo>
                  <a:lnTo>
                    <a:pt x="64373" y="5354"/>
                  </a:lnTo>
                  <a:lnTo>
                    <a:pt x="64417" y="5398"/>
                  </a:lnTo>
                  <a:lnTo>
                    <a:pt x="64549" y="5398"/>
                  </a:lnTo>
                  <a:lnTo>
                    <a:pt x="64593" y="5354"/>
                  </a:lnTo>
                  <a:lnTo>
                    <a:pt x="64637" y="5310"/>
                  </a:lnTo>
                  <a:lnTo>
                    <a:pt x="64681" y="5222"/>
                  </a:lnTo>
                  <a:lnTo>
                    <a:pt x="64856" y="1097"/>
                  </a:lnTo>
                  <a:lnTo>
                    <a:pt x="64856" y="1010"/>
                  </a:lnTo>
                  <a:lnTo>
                    <a:pt x="64549" y="395"/>
                  </a:lnTo>
                  <a:lnTo>
                    <a:pt x="64505" y="307"/>
                  </a:lnTo>
                  <a:lnTo>
                    <a:pt x="64022" y="44"/>
                  </a:lnTo>
                  <a:lnTo>
                    <a:pt x="6393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81" name="Google Shape;17581;p489"/>
            <p:cNvSpPr/>
            <p:nvPr/>
          </p:nvSpPr>
          <p:spPr>
            <a:xfrm>
              <a:off x="3316325" y="744100"/>
              <a:ext cx="277575" cy="640675"/>
            </a:xfrm>
            <a:custGeom>
              <a:avLst/>
              <a:gdLst/>
              <a:ahLst/>
              <a:cxnLst/>
              <a:rect l="l" t="t" r="r" b="b"/>
              <a:pathLst>
                <a:path w="11103" h="25627" extrusionOk="0">
                  <a:moveTo>
                    <a:pt x="10883" y="1"/>
                  </a:moveTo>
                  <a:lnTo>
                    <a:pt x="10795" y="44"/>
                  </a:lnTo>
                  <a:lnTo>
                    <a:pt x="10751" y="88"/>
                  </a:lnTo>
                  <a:lnTo>
                    <a:pt x="10225" y="1098"/>
                  </a:lnTo>
                  <a:lnTo>
                    <a:pt x="7680" y="5793"/>
                  </a:lnTo>
                  <a:lnTo>
                    <a:pt x="6144" y="9698"/>
                  </a:lnTo>
                  <a:lnTo>
                    <a:pt x="4652" y="14437"/>
                  </a:lnTo>
                  <a:lnTo>
                    <a:pt x="2590" y="19483"/>
                  </a:lnTo>
                  <a:lnTo>
                    <a:pt x="1449" y="22950"/>
                  </a:lnTo>
                  <a:lnTo>
                    <a:pt x="45" y="25363"/>
                  </a:lnTo>
                  <a:lnTo>
                    <a:pt x="1" y="25451"/>
                  </a:lnTo>
                  <a:lnTo>
                    <a:pt x="1" y="25495"/>
                  </a:lnTo>
                  <a:lnTo>
                    <a:pt x="45" y="25583"/>
                  </a:lnTo>
                  <a:lnTo>
                    <a:pt x="89" y="25627"/>
                  </a:lnTo>
                  <a:lnTo>
                    <a:pt x="264" y="25627"/>
                  </a:lnTo>
                  <a:lnTo>
                    <a:pt x="352" y="25539"/>
                  </a:lnTo>
                  <a:lnTo>
                    <a:pt x="1756" y="23125"/>
                  </a:lnTo>
                  <a:lnTo>
                    <a:pt x="1800" y="23082"/>
                  </a:lnTo>
                  <a:lnTo>
                    <a:pt x="2941" y="19571"/>
                  </a:lnTo>
                  <a:lnTo>
                    <a:pt x="4959" y="14525"/>
                  </a:lnTo>
                  <a:lnTo>
                    <a:pt x="6451" y="9830"/>
                  </a:lnTo>
                  <a:lnTo>
                    <a:pt x="7987" y="5924"/>
                  </a:lnTo>
                  <a:lnTo>
                    <a:pt x="10532" y="1273"/>
                  </a:lnTo>
                  <a:lnTo>
                    <a:pt x="11059" y="264"/>
                  </a:lnTo>
                  <a:lnTo>
                    <a:pt x="11103" y="220"/>
                  </a:lnTo>
                  <a:lnTo>
                    <a:pt x="11103" y="132"/>
                  </a:lnTo>
                  <a:lnTo>
                    <a:pt x="11059" y="88"/>
                  </a:lnTo>
                  <a:lnTo>
                    <a:pt x="11015" y="44"/>
                  </a:lnTo>
                  <a:lnTo>
                    <a:pt x="1092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82" name="Google Shape;17582;p489"/>
            <p:cNvSpPr/>
            <p:nvPr/>
          </p:nvSpPr>
          <p:spPr>
            <a:xfrm>
              <a:off x="3616925" y="2404975"/>
              <a:ext cx="1567650" cy="455275"/>
            </a:xfrm>
            <a:custGeom>
              <a:avLst/>
              <a:gdLst/>
              <a:ahLst/>
              <a:cxnLst/>
              <a:rect l="l" t="t" r="r" b="b"/>
              <a:pathLst>
                <a:path w="62706" h="18211" extrusionOk="0">
                  <a:moveTo>
                    <a:pt x="61696" y="0"/>
                  </a:moveTo>
                  <a:lnTo>
                    <a:pt x="60336" y="132"/>
                  </a:lnTo>
                  <a:lnTo>
                    <a:pt x="60292" y="176"/>
                  </a:lnTo>
                  <a:lnTo>
                    <a:pt x="57615" y="1448"/>
                  </a:lnTo>
                  <a:lnTo>
                    <a:pt x="51516" y="3116"/>
                  </a:lnTo>
                  <a:lnTo>
                    <a:pt x="48927" y="3686"/>
                  </a:lnTo>
                  <a:lnTo>
                    <a:pt x="44934" y="4081"/>
                  </a:lnTo>
                  <a:lnTo>
                    <a:pt x="41160" y="4388"/>
                  </a:lnTo>
                  <a:lnTo>
                    <a:pt x="36772" y="4783"/>
                  </a:lnTo>
                  <a:lnTo>
                    <a:pt x="33393" y="4959"/>
                  </a:lnTo>
                  <a:lnTo>
                    <a:pt x="30585" y="4871"/>
                  </a:lnTo>
                  <a:lnTo>
                    <a:pt x="30541" y="4871"/>
                  </a:lnTo>
                  <a:lnTo>
                    <a:pt x="29444" y="5047"/>
                  </a:lnTo>
                  <a:lnTo>
                    <a:pt x="29356" y="5090"/>
                  </a:lnTo>
                  <a:lnTo>
                    <a:pt x="29312" y="5134"/>
                  </a:lnTo>
                  <a:lnTo>
                    <a:pt x="28040" y="7679"/>
                  </a:lnTo>
                  <a:lnTo>
                    <a:pt x="26767" y="10268"/>
                  </a:lnTo>
                  <a:lnTo>
                    <a:pt x="25100" y="13121"/>
                  </a:lnTo>
                  <a:lnTo>
                    <a:pt x="23257" y="15797"/>
                  </a:lnTo>
                  <a:lnTo>
                    <a:pt x="22247" y="16982"/>
                  </a:lnTo>
                  <a:lnTo>
                    <a:pt x="21414" y="17596"/>
                  </a:lnTo>
                  <a:lnTo>
                    <a:pt x="20317" y="17860"/>
                  </a:lnTo>
                  <a:lnTo>
                    <a:pt x="17157" y="17860"/>
                  </a:lnTo>
                  <a:lnTo>
                    <a:pt x="14481" y="17640"/>
                  </a:lnTo>
                  <a:lnTo>
                    <a:pt x="10531" y="16807"/>
                  </a:lnTo>
                  <a:lnTo>
                    <a:pt x="7899" y="16236"/>
                  </a:lnTo>
                  <a:lnTo>
                    <a:pt x="2282" y="15534"/>
                  </a:lnTo>
                  <a:lnTo>
                    <a:pt x="219" y="14788"/>
                  </a:lnTo>
                  <a:lnTo>
                    <a:pt x="132" y="14788"/>
                  </a:lnTo>
                  <a:lnTo>
                    <a:pt x="88" y="14832"/>
                  </a:lnTo>
                  <a:lnTo>
                    <a:pt x="44" y="14832"/>
                  </a:lnTo>
                  <a:lnTo>
                    <a:pt x="0" y="14920"/>
                  </a:lnTo>
                  <a:lnTo>
                    <a:pt x="0" y="14964"/>
                  </a:lnTo>
                  <a:lnTo>
                    <a:pt x="0" y="15051"/>
                  </a:lnTo>
                  <a:lnTo>
                    <a:pt x="44" y="15095"/>
                  </a:lnTo>
                  <a:lnTo>
                    <a:pt x="88" y="15139"/>
                  </a:lnTo>
                  <a:lnTo>
                    <a:pt x="2194" y="15885"/>
                  </a:lnTo>
                  <a:lnTo>
                    <a:pt x="2238" y="15885"/>
                  </a:lnTo>
                  <a:lnTo>
                    <a:pt x="7811" y="16587"/>
                  </a:lnTo>
                  <a:lnTo>
                    <a:pt x="10444" y="17158"/>
                  </a:lnTo>
                  <a:lnTo>
                    <a:pt x="14437" y="17991"/>
                  </a:lnTo>
                  <a:lnTo>
                    <a:pt x="17157" y="18211"/>
                  </a:lnTo>
                  <a:lnTo>
                    <a:pt x="20404" y="18211"/>
                  </a:lnTo>
                  <a:lnTo>
                    <a:pt x="21501" y="17947"/>
                  </a:lnTo>
                  <a:lnTo>
                    <a:pt x="21589" y="17904"/>
                  </a:lnTo>
                  <a:lnTo>
                    <a:pt x="22467" y="17245"/>
                  </a:lnTo>
                  <a:lnTo>
                    <a:pt x="22511" y="17245"/>
                  </a:lnTo>
                  <a:lnTo>
                    <a:pt x="23564" y="16017"/>
                  </a:lnTo>
                  <a:lnTo>
                    <a:pt x="25363" y="13296"/>
                  </a:lnTo>
                  <a:lnTo>
                    <a:pt x="27074" y="10444"/>
                  </a:lnTo>
                  <a:lnTo>
                    <a:pt x="28347" y="7811"/>
                  </a:lnTo>
                  <a:lnTo>
                    <a:pt x="29576" y="5354"/>
                  </a:lnTo>
                  <a:lnTo>
                    <a:pt x="30585" y="5222"/>
                  </a:lnTo>
                  <a:lnTo>
                    <a:pt x="33393" y="5310"/>
                  </a:lnTo>
                  <a:lnTo>
                    <a:pt x="36816" y="5134"/>
                  </a:lnTo>
                  <a:lnTo>
                    <a:pt x="41204" y="4739"/>
                  </a:lnTo>
                  <a:lnTo>
                    <a:pt x="44934" y="4432"/>
                  </a:lnTo>
                  <a:lnTo>
                    <a:pt x="48971" y="4037"/>
                  </a:lnTo>
                  <a:lnTo>
                    <a:pt x="49015" y="4037"/>
                  </a:lnTo>
                  <a:lnTo>
                    <a:pt x="51604" y="3423"/>
                  </a:lnTo>
                  <a:lnTo>
                    <a:pt x="57703" y="1799"/>
                  </a:lnTo>
                  <a:lnTo>
                    <a:pt x="57747" y="1756"/>
                  </a:lnTo>
                  <a:lnTo>
                    <a:pt x="60424" y="483"/>
                  </a:lnTo>
                  <a:lnTo>
                    <a:pt x="61652" y="351"/>
                  </a:lnTo>
                  <a:lnTo>
                    <a:pt x="61872" y="571"/>
                  </a:lnTo>
                  <a:lnTo>
                    <a:pt x="62223" y="1799"/>
                  </a:lnTo>
                  <a:lnTo>
                    <a:pt x="62354" y="4037"/>
                  </a:lnTo>
                  <a:lnTo>
                    <a:pt x="62354" y="4125"/>
                  </a:lnTo>
                  <a:lnTo>
                    <a:pt x="62398" y="4169"/>
                  </a:lnTo>
                  <a:lnTo>
                    <a:pt x="62486" y="4213"/>
                  </a:lnTo>
                  <a:lnTo>
                    <a:pt x="62618" y="4213"/>
                  </a:lnTo>
                  <a:lnTo>
                    <a:pt x="62661" y="4169"/>
                  </a:lnTo>
                  <a:lnTo>
                    <a:pt x="62705" y="4081"/>
                  </a:lnTo>
                  <a:lnTo>
                    <a:pt x="62705" y="4037"/>
                  </a:lnTo>
                  <a:lnTo>
                    <a:pt x="62574" y="1799"/>
                  </a:lnTo>
                  <a:lnTo>
                    <a:pt x="62530" y="1756"/>
                  </a:lnTo>
                  <a:lnTo>
                    <a:pt x="62223" y="439"/>
                  </a:lnTo>
                  <a:lnTo>
                    <a:pt x="62179" y="351"/>
                  </a:lnTo>
                  <a:lnTo>
                    <a:pt x="61828" y="44"/>
                  </a:lnTo>
                  <a:lnTo>
                    <a:pt x="6178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83" name="Google Shape;17583;p489"/>
            <p:cNvSpPr/>
            <p:nvPr/>
          </p:nvSpPr>
          <p:spPr>
            <a:xfrm>
              <a:off x="3272450" y="748500"/>
              <a:ext cx="287450" cy="706500"/>
            </a:xfrm>
            <a:custGeom>
              <a:avLst/>
              <a:gdLst/>
              <a:ahLst/>
              <a:cxnLst/>
              <a:rect l="l" t="t" r="r" b="b"/>
              <a:pathLst>
                <a:path w="11498" h="28260" extrusionOk="0">
                  <a:moveTo>
                    <a:pt x="11278" y="0"/>
                  </a:moveTo>
                  <a:lnTo>
                    <a:pt x="11234" y="44"/>
                  </a:lnTo>
                  <a:lnTo>
                    <a:pt x="11190" y="88"/>
                  </a:lnTo>
                  <a:lnTo>
                    <a:pt x="9961" y="2677"/>
                  </a:lnTo>
                  <a:lnTo>
                    <a:pt x="8513" y="5046"/>
                  </a:lnTo>
                  <a:lnTo>
                    <a:pt x="8513" y="5090"/>
                  </a:lnTo>
                  <a:lnTo>
                    <a:pt x="7109" y="8732"/>
                  </a:lnTo>
                  <a:lnTo>
                    <a:pt x="5705" y="13120"/>
                  </a:lnTo>
                  <a:lnTo>
                    <a:pt x="4476" y="16324"/>
                  </a:lnTo>
                  <a:lnTo>
                    <a:pt x="3160" y="19176"/>
                  </a:lnTo>
                  <a:lnTo>
                    <a:pt x="1317" y="24617"/>
                  </a:lnTo>
                  <a:lnTo>
                    <a:pt x="1" y="27294"/>
                  </a:lnTo>
                  <a:lnTo>
                    <a:pt x="1" y="27338"/>
                  </a:lnTo>
                  <a:lnTo>
                    <a:pt x="1" y="28083"/>
                  </a:lnTo>
                  <a:lnTo>
                    <a:pt x="1" y="28171"/>
                  </a:lnTo>
                  <a:lnTo>
                    <a:pt x="44" y="28215"/>
                  </a:lnTo>
                  <a:lnTo>
                    <a:pt x="88" y="28259"/>
                  </a:lnTo>
                  <a:lnTo>
                    <a:pt x="220" y="28259"/>
                  </a:lnTo>
                  <a:lnTo>
                    <a:pt x="308" y="28215"/>
                  </a:lnTo>
                  <a:lnTo>
                    <a:pt x="308" y="28171"/>
                  </a:lnTo>
                  <a:lnTo>
                    <a:pt x="352" y="28083"/>
                  </a:lnTo>
                  <a:lnTo>
                    <a:pt x="352" y="27381"/>
                  </a:lnTo>
                  <a:lnTo>
                    <a:pt x="1668" y="24792"/>
                  </a:lnTo>
                  <a:lnTo>
                    <a:pt x="1668" y="24749"/>
                  </a:lnTo>
                  <a:lnTo>
                    <a:pt x="3511" y="19307"/>
                  </a:lnTo>
                  <a:lnTo>
                    <a:pt x="4784" y="16455"/>
                  </a:lnTo>
                  <a:lnTo>
                    <a:pt x="6012" y="13252"/>
                  </a:lnTo>
                  <a:lnTo>
                    <a:pt x="7416" y="8864"/>
                  </a:lnTo>
                  <a:lnTo>
                    <a:pt x="8821" y="5222"/>
                  </a:lnTo>
                  <a:lnTo>
                    <a:pt x="10269" y="2808"/>
                  </a:lnTo>
                  <a:lnTo>
                    <a:pt x="11497" y="263"/>
                  </a:lnTo>
                  <a:lnTo>
                    <a:pt x="11497" y="176"/>
                  </a:lnTo>
                  <a:lnTo>
                    <a:pt x="11497" y="132"/>
                  </a:lnTo>
                  <a:lnTo>
                    <a:pt x="11453" y="44"/>
                  </a:lnTo>
                  <a:lnTo>
                    <a:pt x="1140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84" name="Google Shape;17584;p489"/>
            <p:cNvSpPr/>
            <p:nvPr/>
          </p:nvSpPr>
          <p:spPr>
            <a:xfrm>
              <a:off x="4211500" y="2486150"/>
              <a:ext cx="884200" cy="333525"/>
            </a:xfrm>
            <a:custGeom>
              <a:avLst/>
              <a:gdLst/>
              <a:ahLst/>
              <a:cxnLst/>
              <a:rect l="l" t="t" r="r" b="b"/>
              <a:pathLst>
                <a:path w="35368" h="13341" extrusionOk="0">
                  <a:moveTo>
                    <a:pt x="34929" y="1"/>
                  </a:moveTo>
                  <a:lnTo>
                    <a:pt x="31287" y="1098"/>
                  </a:lnTo>
                  <a:lnTo>
                    <a:pt x="27645" y="1931"/>
                  </a:lnTo>
                  <a:lnTo>
                    <a:pt x="24310" y="2326"/>
                  </a:lnTo>
                  <a:lnTo>
                    <a:pt x="20668" y="2765"/>
                  </a:lnTo>
                  <a:lnTo>
                    <a:pt x="17728" y="3072"/>
                  </a:lnTo>
                  <a:lnTo>
                    <a:pt x="12726" y="3379"/>
                  </a:lnTo>
                  <a:lnTo>
                    <a:pt x="8864" y="3292"/>
                  </a:lnTo>
                  <a:lnTo>
                    <a:pt x="6802" y="3423"/>
                  </a:lnTo>
                  <a:lnTo>
                    <a:pt x="6758" y="3467"/>
                  </a:lnTo>
                  <a:lnTo>
                    <a:pt x="5924" y="3818"/>
                  </a:lnTo>
                  <a:lnTo>
                    <a:pt x="5880" y="3862"/>
                  </a:lnTo>
                  <a:lnTo>
                    <a:pt x="5222" y="4564"/>
                  </a:lnTo>
                  <a:lnTo>
                    <a:pt x="5178" y="4608"/>
                  </a:lnTo>
                  <a:lnTo>
                    <a:pt x="4213" y="6319"/>
                  </a:lnTo>
                  <a:lnTo>
                    <a:pt x="1317" y="11322"/>
                  </a:lnTo>
                  <a:lnTo>
                    <a:pt x="44" y="13077"/>
                  </a:lnTo>
                  <a:lnTo>
                    <a:pt x="0" y="13121"/>
                  </a:lnTo>
                  <a:lnTo>
                    <a:pt x="0" y="13208"/>
                  </a:lnTo>
                  <a:lnTo>
                    <a:pt x="44" y="13252"/>
                  </a:lnTo>
                  <a:lnTo>
                    <a:pt x="88" y="13340"/>
                  </a:lnTo>
                  <a:lnTo>
                    <a:pt x="264" y="13340"/>
                  </a:lnTo>
                  <a:lnTo>
                    <a:pt x="307" y="13296"/>
                  </a:lnTo>
                  <a:lnTo>
                    <a:pt x="1624" y="11497"/>
                  </a:lnTo>
                  <a:lnTo>
                    <a:pt x="4520" y="6495"/>
                  </a:lnTo>
                  <a:lnTo>
                    <a:pt x="5485" y="4783"/>
                  </a:lnTo>
                  <a:lnTo>
                    <a:pt x="6100" y="4125"/>
                  </a:lnTo>
                  <a:lnTo>
                    <a:pt x="6890" y="3774"/>
                  </a:lnTo>
                  <a:lnTo>
                    <a:pt x="8864" y="3643"/>
                  </a:lnTo>
                  <a:lnTo>
                    <a:pt x="12770" y="3730"/>
                  </a:lnTo>
                  <a:lnTo>
                    <a:pt x="17728" y="3423"/>
                  </a:lnTo>
                  <a:lnTo>
                    <a:pt x="20712" y="3116"/>
                  </a:lnTo>
                  <a:lnTo>
                    <a:pt x="24354" y="2677"/>
                  </a:lnTo>
                  <a:lnTo>
                    <a:pt x="27689" y="2282"/>
                  </a:lnTo>
                  <a:lnTo>
                    <a:pt x="27733" y="2282"/>
                  </a:lnTo>
                  <a:lnTo>
                    <a:pt x="31419" y="1405"/>
                  </a:lnTo>
                  <a:lnTo>
                    <a:pt x="34885" y="352"/>
                  </a:lnTo>
                  <a:lnTo>
                    <a:pt x="35017" y="746"/>
                  </a:lnTo>
                  <a:lnTo>
                    <a:pt x="34534" y="2370"/>
                  </a:lnTo>
                  <a:lnTo>
                    <a:pt x="34534" y="2458"/>
                  </a:lnTo>
                  <a:lnTo>
                    <a:pt x="34534" y="2502"/>
                  </a:lnTo>
                  <a:lnTo>
                    <a:pt x="34578" y="2546"/>
                  </a:lnTo>
                  <a:lnTo>
                    <a:pt x="34666" y="2589"/>
                  </a:lnTo>
                  <a:lnTo>
                    <a:pt x="34798" y="2589"/>
                  </a:lnTo>
                  <a:lnTo>
                    <a:pt x="34841" y="2546"/>
                  </a:lnTo>
                  <a:lnTo>
                    <a:pt x="34885" y="2458"/>
                  </a:lnTo>
                  <a:lnTo>
                    <a:pt x="35368" y="790"/>
                  </a:lnTo>
                  <a:lnTo>
                    <a:pt x="35368" y="703"/>
                  </a:lnTo>
                  <a:lnTo>
                    <a:pt x="35149" y="88"/>
                  </a:lnTo>
                  <a:lnTo>
                    <a:pt x="3506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85" name="Google Shape;17585;p489"/>
            <p:cNvSpPr/>
            <p:nvPr/>
          </p:nvSpPr>
          <p:spPr>
            <a:xfrm>
              <a:off x="3623500" y="2804275"/>
              <a:ext cx="496975" cy="77925"/>
            </a:xfrm>
            <a:custGeom>
              <a:avLst/>
              <a:gdLst/>
              <a:ahLst/>
              <a:cxnLst/>
              <a:rect l="l" t="t" r="r" b="b"/>
              <a:pathLst>
                <a:path w="19879" h="3117" extrusionOk="0">
                  <a:moveTo>
                    <a:pt x="88" y="1"/>
                  </a:moveTo>
                  <a:lnTo>
                    <a:pt x="44" y="45"/>
                  </a:lnTo>
                  <a:lnTo>
                    <a:pt x="0" y="89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44" y="308"/>
                  </a:lnTo>
                  <a:lnTo>
                    <a:pt x="88" y="352"/>
                  </a:lnTo>
                  <a:lnTo>
                    <a:pt x="1756" y="922"/>
                  </a:lnTo>
                  <a:lnTo>
                    <a:pt x="1799" y="922"/>
                  </a:lnTo>
                  <a:lnTo>
                    <a:pt x="7504" y="1756"/>
                  </a:lnTo>
                  <a:lnTo>
                    <a:pt x="10795" y="2458"/>
                  </a:lnTo>
                  <a:lnTo>
                    <a:pt x="13867" y="2985"/>
                  </a:lnTo>
                  <a:lnTo>
                    <a:pt x="16982" y="3116"/>
                  </a:lnTo>
                  <a:lnTo>
                    <a:pt x="19703" y="2941"/>
                  </a:lnTo>
                  <a:lnTo>
                    <a:pt x="19747" y="2941"/>
                  </a:lnTo>
                  <a:lnTo>
                    <a:pt x="19834" y="2897"/>
                  </a:lnTo>
                  <a:lnTo>
                    <a:pt x="19834" y="2809"/>
                  </a:lnTo>
                  <a:lnTo>
                    <a:pt x="19878" y="2765"/>
                  </a:lnTo>
                  <a:lnTo>
                    <a:pt x="19834" y="2678"/>
                  </a:lnTo>
                  <a:lnTo>
                    <a:pt x="19790" y="2634"/>
                  </a:lnTo>
                  <a:lnTo>
                    <a:pt x="19659" y="2590"/>
                  </a:lnTo>
                  <a:lnTo>
                    <a:pt x="16982" y="2765"/>
                  </a:lnTo>
                  <a:lnTo>
                    <a:pt x="13910" y="2634"/>
                  </a:lnTo>
                  <a:lnTo>
                    <a:pt x="10883" y="2107"/>
                  </a:lnTo>
                  <a:lnTo>
                    <a:pt x="7592" y="1405"/>
                  </a:lnTo>
                  <a:lnTo>
                    <a:pt x="1887" y="61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86" name="Google Shape;17586;p489"/>
            <p:cNvSpPr/>
            <p:nvPr/>
          </p:nvSpPr>
          <p:spPr>
            <a:xfrm>
              <a:off x="3251600" y="756175"/>
              <a:ext cx="275375" cy="692225"/>
            </a:xfrm>
            <a:custGeom>
              <a:avLst/>
              <a:gdLst/>
              <a:ahLst/>
              <a:cxnLst/>
              <a:rect l="l" t="t" r="r" b="b"/>
              <a:pathLst>
                <a:path w="11015" h="27689" extrusionOk="0">
                  <a:moveTo>
                    <a:pt x="10795" y="0"/>
                  </a:moveTo>
                  <a:lnTo>
                    <a:pt x="10752" y="44"/>
                  </a:lnTo>
                  <a:lnTo>
                    <a:pt x="10708" y="88"/>
                  </a:lnTo>
                  <a:lnTo>
                    <a:pt x="10313" y="834"/>
                  </a:lnTo>
                  <a:lnTo>
                    <a:pt x="8470" y="4213"/>
                  </a:lnTo>
                  <a:lnTo>
                    <a:pt x="7153" y="7592"/>
                  </a:lnTo>
                  <a:lnTo>
                    <a:pt x="5837" y="11716"/>
                  </a:lnTo>
                  <a:lnTo>
                    <a:pt x="4652" y="14744"/>
                  </a:lnTo>
                  <a:lnTo>
                    <a:pt x="3336" y="17333"/>
                  </a:lnTo>
                  <a:lnTo>
                    <a:pt x="3336" y="17377"/>
                  </a:lnTo>
                  <a:lnTo>
                    <a:pt x="2370" y="20185"/>
                  </a:lnTo>
                  <a:lnTo>
                    <a:pt x="1010" y="24485"/>
                  </a:lnTo>
                  <a:lnTo>
                    <a:pt x="176" y="26460"/>
                  </a:lnTo>
                  <a:lnTo>
                    <a:pt x="176" y="26504"/>
                  </a:lnTo>
                  <a:lnTo>
                    <a:pt x="1" y="27469"/>
                  </a:lnTo>
                  <a:lnTo>
                    <a:pt x="1" y="27557"/>
                  </a:lnTo>
                  <a:lnTo>
                    <a:pt x="45" y="27601"/>
                  </a:lnTo>
                  <a:lnTo>
                    <a:pt x="89" y="27645"/>
                  </a:lnTo>
                  <a:lnTo>
                    <a:pt x="176" y="27689"/>
                  </a:lnTo>
                  <a:lnTo>
                    <a:pt x="308" y="27645"/>
                  </a:lnTo>
                  <a:lnTo>
                    <a:pt x="352" y="27557"/>
                  </a:lnTo>
                  <a:lnTo>
                    <a:pt x="484" y="26592"/>
                  </a:lnTo>
                  <a:lnTo>
                    <a:pt x="1361" y="24617"/>
                  </a:lnTo>
                  <a:lnTo>
                    <a:pt x="1361" y="24573"/>
                  </a:lnTo>
                  <a:lnTo>
                    <a:pt x="2678" y="20317"/>
                  </a:lnTo>
                  <a:lnTo>
                    <a:pt x="3643" y="17465"/>
                  </a:lnTo>
                  <a:lnTo>
                    <a:pt x="4959" y="14876"/>
                  </a:lnTo>
                  <a:lnTo>
                    <a:pt x="6144" y="11804"/>
                  </a:lnTo>
                  <a:lnTo>
                    <a:pt x="7461" y="7679"/>
                  </a:lnTo>
                  <a:lnTo>
                    <a:pt x="8777" y="4344"/>
                  </a:lnTo>
                  <a:lnTo>
                    <a:pt x="10620" y="1009"/>
                  </a:lnTo>
                  <a:lnTo>
                    <a:pt x="11015" y="264"/>
                  </a:lnTo>
                  <a:lnTo>
                    <a:pt x="11015" y="176"/>
                  </a:lnTo>
                  <a:lnTo>
                    <a:pt x="11015" y="132"/>
                  </a:lnTo>
                  <a:lnTo>
                    <a:pt x="11015" y="44"/>
                  </a:lnTo>
                  <a:lnTo>
                    <a:pt x="1092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87" name="Google Shape;17587;p489"/>
            <p:cNvSpPr/>
            <p:nvPr/>
          </p:nvSpPr>
          <p:spPr>
            <a:xfrm>
              <a:off x="3658600" y="1953000"/>
              <a:ext cx="737225" cy="323650"/>
            </a:xfrm>
            <a:custGeom>
              <a:avLst/>
              <a:gdLst/>
              <a:ahLst/>
              <a:cxnLst/>
              <a:rect l="l" t="t" r="r" b="b"/>
              <a:pathLst>
                <a:path w="29489" h="12946" extrusionOk="0">
                  <a:moveTo>
                    <a:pt x="11760" y="1"/>
                  </a:moveTo>
                  <a:lnTo>
                    <a:pt x="11629" y="45"/>
                  </a:lnTo>
                  <a:lnTo>
                    <a:pt x="11278" y="220"/>
                  </a:lnTo>
                  <a:lnTo>
                    <a:pt x="11234" y="264"/>
                  </a:lnTo>
                  <a:lnTo>
                    <a:pt x="11190" y="308"/>
                  </a:lnTo>
                  <a:lnTo>
                    <a:pt x="11058" y="703"/>
                  </a:lnTo>
                  <a:lnTo>
                    <a:pt x="11058" y="834"/>
                  </a:lnTo>
                  <a:lnTo>
                    <a:pt x="12287" y="3994"/>
                  </a:lnTo>
                  <a:lnTo>
                    <a:pt x="12550" y="6539"/>
                  </a:lnTo>
                  <a:lnTo>
                    <a:pt x="12112" y="8733"/>
                  </a:lnTo>
                  <a:lnTo>
                    <a:pt x="11102" y="11190"/>
                  </a:lnTo>
                  <a:lnTo>
                    <a:pt x="10620" y="11804"/>
                  </a:lnTo>
                  <a:lnTo>
                    <a:pt x="10225" y="12068"/>
                  </a:lnTo>
                  <a:lnTo>
                    <a:pt x="6670" y="12507"/>
                  </a:lnTo>
                  <a:lnTo>
                    <a:pt x="2721" y="12594"/>
                  </a:lnTo>
                  <a:lnTo>
                    <a:pt x="2195" y="12243"/>
                  </a:lnTo>
                  <a:lnTo>
                    <a:pt x="2151" y="12199"/>
                  </a:lnTo>
                  <a:lnTo>
                    <a:pt x="1756" y="12024"/>
                  </a:lnTo>
                  <a:lnTo>
                    <a:pt x="834" y="9610"/>
                  </a:lnTo>
                  <a:lnTo>
                    <a:pt x="790" y="9523"/>
                  </a:lnTo>
                  <a:lnTo>
                    <a:pt x="308" y="9128"/>
                  </a:lnTo>
                  <a:lnTo>
                    <a:pt x="220" y="9084"/>
                  </a:lnTo>
                  <a:lnTo>
                    <a:pt x="88" y="9084"/>
                  </a:lnTo>
                  <a:lnTo>
                    <a:pt x="44" y="9128"/>
                  </a:lnTo>
                  <a:lnTo>
                    <a:pt x="0" y="9172"/>
                  </a:lnTo>
                  <a:lnTo>
                    <a:pt x="0" y="9259"/>
                  </a:lnTo>
                  <a:lnTo>
                    <a:pt x="0" y="9303"/>
                  </a:lnTo>
                  <a:lnTo>
                    <a:pt x="44" y="9391"/>
                  </a:lnTo>
                  <a:lnTo>
                    <a:pt x="527" y="9786"/>
                  </a:lnTo>
                  <a:lnTo>
                    <a:pt x="1492" y="12199"/>
                  </a:lnTo>
                  <a:lnTo>
                    <a:pt x="1580" y="12331"/>
                  </a:lnTo>
                  <a:lnTo>
                    <a:pt x="1975" y="12507"/>
                  </a:lnTo>
                  <a:lnTo>
                    <a:pt x="2589" y="12945"/>
                  </a:lnTo>
                  <a:lnTo>
                    <a:pt x="2677" y="12945"/>
                  </a:lnTo>
                  <a:lnTo>
                    <a:pt x="6714" y="12858"/>
                  </a:lnTo>
                  <a:lnTo>
                    <a:pt x="10312" y="12419"/>
                  </a:lnTo>
                  <a:lnTo>
                    <a:pt x="10400" y="12419"/>
                  </a:lnTo>
                  <a:lnTo>
                    <a:pt x="10839" y="12068"/>
                  </a:lnTo>
                  <a:lnTo>
                    <a:pt x="10883" y="12024"/>
                  </a:lnTo>
                  <a:lnTo>
                    <a:pt x="11366" y="11366"/>
                  </a:lnTo>
                  <a:lnTo>
                    <a:pt x="11409" y="11322"/>
                  </a:lnTo>
                  <a:lnTo>
                    <a:pt x="12419" y="8865"/>
                  </a:lnTo>
                  <a:lnTo>
                    <a:pt x="12463" y="8821"/>
                  </a:lnTo>
                  <a:lnTo>
                    <a:pt x="12857" y="6583"/>
                  </a:lnTo>
                  <a:lnTo>
                    <a:pt x="12901" y="6539"/>
                  </a:lnTo>
                  <a:lnTo>
                    <a:pt x="12638" y="3906"/>
                  </a:lnTo>
                  <a:lnTo>
                    <a:pt x="12594" y="3862"/>
                  </a:lnTo>
                  <a:lnTo>
                    <a:pt x="11409" y="747"/>
                  </a:lnTo>
                  <a:lnTo>
                    <a:pt x="11497" y="483"/>
                  </a:lnTo>
                  <a:lnTo>
                    <a:pt x="11717" y="352"/>
                  </a:lnTo>
                  <a:lnTo>
                    <a:pt x="15052" y="1185"/>
                  </a:lnTo>
                  <a:lnTo>
                    <a:pt x="17553" y="2677"/>
                  </a:lnTo>
                  <a:lnTo>
                    <a:pt x="22116" y="5003"/>
                  </a:lnTo>
                  <a:lnTo>
                    <a:pt x="22204" y="5003"/>
                  </a:lnTo>
                  <a:lnTo>
                    <a:pt x="23477" y="4915"/>
                  </a:lnTo>
                  <a:lnTo>
                    <a:pt x="29357" y="3555"/>
                  </a:lnTo>
                  <a:lnTo>
                    <a:pt x="29444" y="3555"/>
                  </a:lnTo>
                  <a:lnTo>
                    <a:pt x="29488" y="3511"/>
                  </a:lnTo>
                  <a:lnTo>
                    <a:pt x="29488" y="3423"/>
                  </a:lnTo>
                  <a:lnTo>
                    <a:pt x="29488" y="3379"/>
                  </a:lnTo>
                  <a:lnTo>
                    <a:pt x="29444" y="3292"/>
                  </a:lnTo>
                  <a:lnTo>
                    <a:pt x="29400" y="3248"/>
                  </a:lnTo>
                  <a:lnTo>
                    <a:pt x="29357" y="3204"/>
                  </a:lnTo>
                  <a:lnTo>
                    <a:pt x="29269" y="3248"/>
                  </a:lnTo>
                  <a:lnTo>
                    <a:pt x="23433" y="4564"/>
                  </a:lnTo>
                  <a:lnTo>
                    <a:pt x="22204" y="4652"/>
                  </a:lnTo>
                  <a:lnTo>
                    <a:pt x="17684" y="2370"/>
                  </a:lnTo>
                  <a:lnTo>
                    <a:pt x="15183" y="878"/>
                  </a:lnTo>
                  <a:lnTo>
                    <a:pt x="15139" y="878"/>
                  </a:lnTo>
                  <a:lnTo>
                    <a:pt x="1176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88" name="Google Shape;17588;p489"/>
            <p:cNvSpPr/>
            <p:nvPr/>
          </p:nvSpPr>
          <p:spPr>
            <a:xfrm>
              <a:off x="3550000" y="21395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89" name="Google Shape;17589;p489"/>
            <p:cNvSpPr/>
            <p:nvPr/>
          </p:nvSpPr>
          <p:spPr>
            <a:xfrm>
              <a:off x="3550000" y="21395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90" name="Google Shape;17590;p489"/>
            <p:cNvSpPr/>
            <p:nvPr/>
          </p:nvSpPr>
          <p:spPr>
            <a:xfrm>
              <a:off x="3643250" y="872450"/>
              <a:ext cx="522200" cy="829375"/>
            </a:xfrm>
            <a:custGeom>
              <a:avLst/>
              <a:gdLst/>
              <a:ahLst/>
              <a:cxnLst/>
              <a:rect l="l" t="t" r="r" b="b"/>
              <a:pathLst>
                <a:path w="20888" h="33175" extrusionOk="0">
                  <a:moveTo>
                    <a:pt x="20668" y="1"/>
                  </a:moveTo>
                  <a:lnTo>
                    <a:pt x="20624" y="44"/>
                  </a:lnTo>
                  <a:lnTo>
                    <a:pt x="20580" y="88"/>
                  </a:lnTo>
                  <a:lnTo>
                    <a:pt x="16850" y="5178"/>
                  </a:lnTo>
                  <a:lnTo>
                    <a:pt x="14525" y="7943"/>
                  </a:lnTo>
                  <a:lnTo>
                    <a:pt x="11672" y="11146"/>
                  </a:lnTo>
                  <a:lnTo>
                    <a:pt x="9522" y="13823"/>
                  </a:lnTo>
                  <a:lnTo>
                    <a:pt x="9522" y="13867"/>
                  </a:lnTo>
                  <a:lnTo>
                    <a:pt x="8732" y="15227"/>
                  </a:lnTo>
                  <a:lnTo>
                    <a:pt x="8689" y="15315"/>
                  </a:lnTo>
                  <a:lnTo>
                    <a:pt x="8513" y="16851"/>
                  </a:lnTo>
                  <a:lnTo>
                    <a:pt x="8601" y="18869"/>
                  </a:lnTo>
                  <a:lnTo>
                    <a:pt x="8425" y="19220"/>
                  </a:lnTo>
                  <a:lnTo>
                    <a:pt x="5134" y="21677"/>
                  </a:lnTo>
                  <a:lnTo>
                    <a:pt x="5090" y="21765"/>
                  </a:lnTo>
                  <a:lnTo>
                    <a:pt x="4037" y="24617"/>
                  </a:lnTo>
                  <a:lnTo>
                    <a:pt x="3160" y="27865"/>
                  </a:lnTo>
                  <a:lnTo>
                    <a:pt x="2326" y="30892"/>
                  </a:lnTo>
                  <a:lnTo>
                    <a:pt x="1536" y="32253"/>
                  </a:lnTo>
                  <a:lnTo>
                    <a:pt x="483" y="32779"/>
                  </a:lnTo>
                  <a:lnTo>
                    <a:pt x="220" y="32691"/>
                  </a:lnTo>
                  <a:lnTo>
                    <a:pt x="88" y="32691"/>
                  </a:lnTo>
                  <a:lnTo>
                    <a:pt x="44" y="32735"/>
                  </a:lnTo>
                  <a:lnTo>
                    <a:pt x="0" y="32779"/>
                  </a:lnTo>
                  <a:lnTo>
                    <a:pt x="0" y="32867"/>
                  </a:lnTo>
                  <a:lnTo>
                    <a:pt x="0" y="32911"/>
                  </a:lnTo>
                  <a:lnTo>
                    <a:pt x="44" y="32955"/>
                  </a:lnTo>
                  <a:lnTo>
                    <a:pt x="88" y="32999"/>
                  </a:lnTo>
                  <a:lnTo>
                    <a:pt x="439" y="33130"/>
                  </a:lnTo>
                  <a:lnTo>
                    <a:pt x="483" y="33174"/>
                  </a:lnTo>
                  <a:lnTo>
                    <a:pt x="571" y="33130"/>
                  </a:lnTo>
                  <a:lnTo>
                    <a:pt x="1755" y="32516"/>
                  </a:lnTo>
                  <a:lnTo>
                    <a:pt x="1799" y="32472"/>
                  </a:lnTo>
                  <a:lnTo>
                    <a:pt x="2677" y="31068"/>
                  </a:lnTo>
                  <a:lnTo>
                    <a:pt x="2677" y="31024"/>
                  </a:lnTo>
                  <a:lnTo>
                    <a:pt x="3511" y="27952"/>
                  </a:lnTo>
                  <a:lnTo>
                    <a:pt x="4388" y="24705"/>
                  </a:lnTo>
                  <a:lnTo>
                    <a:pt x="5397" y="21941"/>
                  </a:lnTo>
                  <a:lnTo>
                    <a:pt x="8645" y="19483"/>
                  </a:lnTo>
                  <a:lnTo>
                    <a:pt x="8689" y="19396"/>
                  </a:lnTo>
                  <a:lnTo>
                    <a:pt x="8908" y="18957"/>
                  </a:lnTo>
                  <a:lnTo>
                    <a:pt x="8952" y="18869"/>
                  </a:lnTo>
                  <a:lnTo>
                    <a:pt x="8864" y="16851"/>
                  </a:lnTo>
                  <a:lnTo>
                    <a:pt x="9040" y="15359"/>
                  </a:lnTo>
                  <a:lnTo>
                    <a:pt x="9786" y="14042"/>
                  </a:lnTo>
                  <a:lnTo>
                    <a:pt x="11936" y="11366"/>
                  </a:lnTo>
                  <a:lnTo>
                    <a:pt x="14788" y="8162"/>
                  </a:lnTo>
                  <a:lnTo>
                    <a:pt x="17114" y="5398"/>
                  </a:lnTo>
                  <a:lnTo>
                    <a:pt x="20843" y="308"/>
                  </a:lnTo>
                  <a:lnTo>
                    <a:pt x="20887" y="220"/>
                  </a:lnTo>
                  <a:lnTo>
                    <a:pt x="20887" y="176"/>
                  </a:lnTo>
                  <a:lnTo>
                    <a:pt x="20887" y="88"/>
                  </a:lnTo>
                  <a:lnTo>
                    <a:pt x="20800" y="44"/>
                  </a:lnTo>
                  <a:lnTo>
                    <a:pt x="2075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91" name="Google Shape;17591;p489"/>
            <p:cNvSpPr/>
            <p:nvPr/>
          </p:nvSpPr>
          <p:spPr>
            <a:xfrm>
              <a:off x="3612525" y="2141700"/>
              <a:ext cx="1811200" cy="630800"/>
            </a:xfrm>
            <a:custGeom>
              <a:avLst/>
              <a:gdLst/>
              <a:ahLst/>
              <a:cxnLst/>
              <a:rect l="l" t="t" r="r" b="b"/>
              <a:pathLst>
                <a:path w="72448" h="25232" extrusionOk="0">
                  <a:moveTo>
                    <a:pt x="69288" y="0"/>
                  </a:moveTo>
                  <a:lnTo>
                    <a:pt x="66655" y="483"/>
                  </a:lnTo>
                  <a:lnTo>
                    <a:pt x="66611" y="483"/>
                  </a:lnTo>
                  <a:lnTo>
                    <a:pt x="63627" y="1448"/>
                  </a:lnTo>
                  <a:lnTo>
                    <a:pt x="59546" y="2940"/>
                  </a:lnTo>
                  <a:lnTo>
                    <a:pt x="57967" y="3598"/>
                  </a:lnTo>
                  <a:lnTo>
                    <a:pt x="54149" y="3642"/>
                  </a:lnTo>
                  <a:lnTo>
                    <a:pt x="52394" y="3686"/>
                  </a:lnTo>
                  <a:lnTo>
                    <a:pt x="52306" y="3730"/>
                  </a:lnTo>
                  <a:lnTo>
                    <a:pt x="46865" y="6407"/>
                  </a:lnTo>
                  <a:lnTo>
                    <a:pt x="45154" y="7328"/>
                  </a:lnTo>
                  <a:lnTo>
                    <a:pt x="39142" y="8425"/>
                  </a:lnTo>
                  <a:lnTo>
                    <a:pt x="35324" y="8996"/>
                  </a:lnTo>
                  <a:lnTo>
                    <a:pt x="32033" y="9566"/>
                  </a:lnTo>
                  <a:lnTo>
                    <a:pt x="28128" y="10356"/>
                  </a:lnTo>
                  <a:lnTo>
                    <a:pt x="27206" y="10751"/>
                  </a:lnTo>
                  <a:lnTo>
                    <a:pt x="27119" y="10795"/>
                  </a:lnTo>
                  <a:lnTo>
                    <a:pt x="26855" y="11190"/>
                  </a:lnTo>
                  <a:lnTo>
                    <a:pt x="26812" y="11233"/>
                  </a:lnTo>
                  <a:lnTo>
                    <a:pt x="25363" y="16718"/>
                  </a:lnTo>
                  <a:lnTo>
                    <a:pt x="24091" y="19527"/>
                  </a:lnTo>
                  <a:lnTo>
                    <a:pt x="22423" y="22379"/>
                  </a:lnTo>
                  <a:lnTo>
                    <a:pt x="21063" y="24573"/>
                  </a:lnTo>
                  <a:lnTo>
                    <a:pt x="20668" y="24836"/>
                  </a:lnTo>
                  <a:lnTo>
                    <a:pt x="14964" y="23915"/>
                  </a:lnTo>
                  <a:lnTo>
                    <a:pt x="10269" y="22818"/>
                  </a:lnTo>
                  <a:lnTo>
                    <a:pt x="6802" y="22204"/>
                  </a:lnTo>
                  <a:lnTo>
                    <a:pt x="6758" y="22204"/>
                  </a:lnTo>
                  <a:lnTo>
                    <a:pt x="3467" y="21984"/>
                  </a:lnTo>
                  <a:lnTo>
                    <a:pt x="264" y="20843"/>
                  </a:lnTo>
                  <a:lnTo>
                    <a:pt x="132" y="20843"/>
                  </a:lnTo>
                  <a:lnTo>
                    <a:pt x="44" y="20887"/>
                  </a:lnTo>
                  <a:lnTo>
                    <a:pt x="44" y="20975"/>
                  </a:lnTo>
                  <a:lnTo>
                    <a:pt x="1" y="21019"/>
                  </a:lnTo>
                  <a:lnTo>
                    <a:pt x="44" y="21107"/>
                  </a:lnTo>
                  <a:lnTo>
                    <a:pt x="88" y="21150"/>
                  </a:lnTo>
                  <a:lnTo>
                    <a:pt x="132" y="21194"/>
                  </a:lnTo>
                  <a:lnTo>
                    <a:pt x="3379" y="22291"/>
                  </a:lnTo>
                  <a:lnTo>
                    <a:pt x="3423" y="22335"/>
                  </a:lnTo>
                  <a:lnTo>
                    <a:pt x="6758" y="22555"/>
                  </a:lnTo>
                  <a:lnTo>
                    <a:pt x="10181" y="23169"/>
                  </a:lnTo>
                  <a:lnTo>
                    <a:pt x="14876" y="24266"/>
                  </a:lnTo>
                  <a:lnTo>
                    <a:pt x="20668" y="25231"/>
                  </a:lnTo>
                  <a:lnTo>
                    <a:pt x="20712" y="25231"/>
                  </a:lnTo>
                  <a:lnTo>
                    <a:pt x="20800" y="25187"/>
                  </a:lnTo>
                  <a:lnTo>
                    <a:pt x="21283" y="24836"/>
                  </a:lnTo>
                  <a:lnTo>
                    <a:pt x="21326" y="24792"/>
                  </a:lnTo>
                  <a:lnTo>
                    <a:pt x="22731" y="22555"/>
                  </a:lnTo>
                  <a:lnTo>
                    <a:pt x="24398" y="19702"/>
                  </a:lnTo>
                  <a:lnTo>
                    <a:pt x="25715" y="16850"/>
                  </a:lnTo>
                  <a:lnTo>
                    <a:pt x="25715" y="16806"/>
                  </a:lnTo>
                  <a:lnTo>
                    <a:pt x="27119" y="11365"/>
                  </a:lnTo>
                  <a:lnTo>
                    <a:pt x="27382" y="11058"/>
                  </a:lnTo>
                  <a:lnTo>
                    <a:pt x="28216" y="10707"/>
                  </a:lnTo>
                  <a:lnTo>
                    <a:pt x="32121" y="9917"/>
                  </a:lnTo>
                  <a:lnTo>
                    <a:pt x="35368" y="9347"/>
                  </a:lnTo>
                  <a:lnTo>
                    <a:pt x="39186" y="8776"/>
                  </a:lnTo>
                  <a:lnTo>
                    <a:pt x="45241" y="7679"/>
                  </a:lnTo>
                  <a:lnTo>
                    <a:pt x="45285" y="7635"/>
                  </a:lnTo>
                  <a:lnTo>
                    <a:pt x="47040" y="6714"/>
                  </a:lnTo>
                  <a:lnTo>
                    <a:pt x="52438" y="4037"/>
                  </a:lnTo>
                  <a:lnTo>
                    <a:pt x="54149" y="3993"/>
                  </a:lnTo>
                  <a:lnTo>
                    <a:pt x="58011" y="3949"/>
                  </a:lnTo>
                  <a:lnTo>
                    <a:pt x="58098" y="3949"/>
                  </a:lnTo>
                  <a:lnTo>
                    <a:pt x="59678" y="3247"/>
                  </a:lnTo>
                  <a:lnTo>
                    <a:pt x="63715" y="1799"/>
                  </a:lnTo>
                  <a:lnTo>
                    <a:pt x="66699" y="790"/>
                  </a:lnTo>
                  <a:lnTo>
                    <a:pt x="69332" y="351"/>
                  </a:lnTo>
                  <a:lnTo>
                    <a:pt x="70868" y="658"/>
                  </a:lnTo>
                  <a:lnTo>
                    <a:pt x="71614" y="1404"/>
                  </a:lnTo>
                  <a:lnTo>
                    <a:pt x="72096" y="3159"/>
                  </a:lnTo>
                  <a:lnTo>
                    <a:pt x="72008" y="5792"/>
                  </a:lnTo>
                  <a:lnTo>
                    <a:pt x="71394" y="12550"/>
                  </a:lnTo>
                  <a:lnTo>
                    <a:pt x="71438" y="12638"/>
                  </a:lnTo>
                  <a:lnTo>
                    <a:pt x="71438" y="12682"/>
                  </a:lnTo>
                  <a:lnTo>
                    <a:pt x="71526" y="12725"/>
                  </a:lnTo>
                  <a:lnTo>
                    <a:pt x="71657" y="12725"/>
                  </a:lnTo>
                  <a:lnTo>
                    <a:pt x="71701" y="12682"/>
                  </a:lnTo>
                  <a:lnTo>
                    <a:pt x="71745" y="12638"/>
                  </a:lnTo>
                  <a:lnTo>
                    <a:pt x="71745" y="12594"/>
                  </a:lnTo>
                  <a:lnTo>
                    <a:pt x="72360" y="5836"/>
                  </a:lnTo>
                  <a:lnTo>
                    <a:pt x="72447" y="3116"/>
                  </a:lnTo>
                  <a:lnTo>
                    <a:pt x="72403" y="3072"/>
                  </a:lnTo>
                  <a:lnTo>
                    <a:pt x="71965" y="1273"/>
                  </a:lnTo>
                  <a:lnTo>
                    <a:pt x="71921" y="1185"/>
                  </a:lnTo>
                  <a:lnTo>
                    <a:pt x="71087" y="395"/>
                  </a:lnTo>
                  <a:lnTo>
                    <a:pt x="70999" y="351"/>
                  </a:lnTo>
                  <a:lnTo>
                    <a:pt x="6937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92" name="Google Shape;17592;p489"/>
            <p:cNvSpPr/>
            <p:nvPr/>
          </p:nvSpPr>
          <p:spPr>
            <a:xfrm>
              <a:off x="3387650" y="738625"/>
              <a:ext cx="299500" cy="660425"/>
            </a:xfrm>
            <a:custGeom>
              <a:avLst/>
              <a:gdLst/>
              <a:ahLst/>
              <a:cxnLst/>
              <a:rect l="l" t="t" r="r" b="b"/>
              <a:pathLst>
                <a:path w="11980" h="26417" extrusionOk="0">
                  <a:moveTo>
                    <a:pt x="11716" y="0"/>
                  </a:moveTo>
                  <a:lnTo>
                    <a:pt x="11672" y="44"/>
                  </a:lnTo>
                  <a:lnTo>
                    <a:pt x="11628" y="88"/>
                  </a:lnTo>
                  <a:lnTo>
                    <a:pt x="9522" y="4300"/>
                  </a:lnTo>
                  <a:lnTo>
                    <a:pt x="7591" y="7679"/>
                  </a:lnTo>
                  <a:lnTo>
                    <a:pt x="7547" y="7679"/>
                  </a:lnTo>
                  <a:lnTo>
                    <a:pt x="6714" y="9610"/>
                  </a:lnTo>
                  <a:lnTo>
                    <a:pt x="6187" y="11014"/>
                  </a:lnTo>
                  <a:lnTo>
                    <a:pt x="5704" y="12374"/>
                  </a:lnTo>
                  <a:lnTo>
                    <a:pt x="4871" y="15051"/>
                  </a:lnTo>
                  <a:lnTo>
                    <a:pt x="4037" y="17552"/>
                  </a:lnTo>
                  <a:lnTo>
                    <a:pt x="3598" y="18825"/>
                  </a:lnTo>
                  <a:lnTo>
                    <a:pt x="3159" y="20053"/>
                  </a:lnTo>
                  <a:lnTo>
                    <a:pt x="2677" y="21282"/>
                  </a:lnTo>
                  <a:lnTo>
                    <a:pt x="2106" y="22555"/>
                  </a:lnTo>
                  <a:lnTo>
                    <a:pt x="1492" y="23783"/>
                  </a:lnTo>
                  <a:lnTo>
                    <a:pt x="834" y="25056"/>
                  </a:lnTo>
                  <a:lnTo>
                    <a:pt x="0" y="26153"/>
                  </a:lnTo>
                  <a:lnTo>
                    <a:pt x="0" y="26197"/>
                  </a:lnTo>
                  <a:lnTo>
                    <a:pt x="0" y="26284"/>
                  </a:lnTo>
                  <a:lnTo>
                    <a:pt x="0" y="26328"/>
                  </a:lnTo>
                  <a:lnTo>
                    <a:pt x="44" y="26372"/>
                  </a:lnTo>
                  <a:lnTo>
                    <a:pt x="176" y="26416"/>
                  </a:lnTo>
                  <a:lnTo>
                    <a:pt x="219" y="26416"/>
                  </a:lnTo>
                  <a:lnTo>
                    <a:pt x="307" y="26328"/>
                  </a:lnTo>
                  <a:lnTo>
                    <a:pt x="1141" y="25231"/>
                  </a:lnTo>
                  <a:lnTo>
                    <a:pt x="1799" y="23959"/>
                  </a:lnTo>
                  <a:lnTo>
                    <a:pt x="2413" y="22686"/>
                  </a:lnTo>
                  <a:lnTo>
                    <a:pt x="2984" y="21458"/>
                  </a:lnTo>
                  <a:lnTo>
                    <a:pt x="3467" y="20185"/>
                  </a:lnTo>
                  <a:lnTo>
                    <a:pt x="3949" y="18956"/>
                  </a:lnTo>
                  <a:lnTo>
                    <a:pt x="4388" y="17684"/>
                  </a:lnTo>
                  <a:lnTo>
                    <a:pt x="5178" y="15139"/>
                  </a:lnTo>
                  <a:lnTo>
                    <a:pt x="6056" y="12506"/>
                  </a:lnTo>
                  <a:lnTo>
                    <a:pt x="6538" y="11146"/>
                  </a:lnTo>
                  <a:lnTo>
                    <a:pt x="7021" y="9742"/>
                  </a:lnTo>
                  <a:lnTo>
                    <a:pt x="7898" y="7855"/>
                  </a:lnTo>
                  <a:lnTo>
                    <a:pt x="9829" y="4476"/>
                  </a:lnTo>
                  <a:lnTo>
                    <a:pt x="11936" y="263"/>
                  </a:lnTo>
                  <a:lnTo>
                    <a:pt x="11979" y="176"/>
                  </a:lnTo>
                  <a:lnTo>
                    <a:pt x="11979" y="132"/>
                  </a:lnTo>
                  <a:lnTo>
                    <a:pt x="11936" y="44"/>
                  </a:lnTo>
                  <a:lnTo>
                    <a:pt x="1189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93" name="Google Shape;17593;p489"/>
            <p:cNvSpPr/>
            <p:nvPr/>
          </p:nvSpPr>
          <p:spPr>
            <a:xfrm>
              <a:off x="4327775" y="2656175"/>
              <a:ext cx="230400" cy="66950"/>
            </a:xfrm>
            <a:custGeom>
              <a:avLst/>
              <a:gdLst/>
              <a:ahLst/>
              <a:cxnLst/>
              <a:rect l="l" t="t" r="r" b="b"/>
              <a:pathLst>
                <a:path w="9216" h="2678" extrusionOk="0">
                  <a:moveTo>
                    <a:pt x="3292" y="1"/>
                  </a:moveTo>
                  <a:lnTo>
                    <a:pt x="1624" y="220"/>
                  </a:lnTo>
                  <a:lnTo>
                    <a:pt x="1536" y="220"/>
                  </a:lnTo>
                  <a:lnTo>
                    <a:pt x="1054" y="528"/>
                  </a:lnTo>
                  <a:lnTo>
                    <a:pt x="1010" y="615"/>
                  </a:lnTo>
                  <a:lnTo>
                    <a:pt x="1" y="2414"/>
                  </a:lnTo>
                  <a:lnTo>
                    <a:pt x="1" y="2458"/>
                  </a:lnTo>
                  <a:lnTo>
                    <a:pt x="1" y="2546"/>
                  </a:lnTo>
                  <a:lnTo>
                    <a:pt x="44" y="2590"/>
                  </a:lnTo>
                  <a:lnTo>
                    <a:pt x="88" y="2634"/>
                  </a:lnTo>
                  <a:lnTo>
                    <a:pt x="176" y="2678"/>
                  </a:lnTo>
                  <a:lnTo>
                    <a:pt x="264" y="2634"/>
                  </a:lnTo>
                  <a:lnTo>
                    <a:pt x="308" y="2590"/>
                  </a:lnTo>
                  <a:lnTo>
                    <a:pt x="1273" y="791"/>
                  </a:lnTo>
                  <a:lnTo>
                    <a:pt x="1712" y="571"/>
                  </a:lnTo>
                  <a:lnTo>
                    <a:pt x="3336" y="352"/>
                  </a:lnTo>
                  <a:lnTo>
                    <a:pt x="6583" y="396"/>
                  </a:lnTo>
                  <a:lnTo>
                    <a:pt x="8996" y="747"/>
                  </a:lnTo>
                  <a:lnTo>
                    <a:pt x="9084" y="703"/>
                  </a:lnTo>
                  <a:lnTo>
                    <a:pt x="9128" y="703"/>
                  </a:lnTo>
                  <a:lnTo>
                    <a:pt x="9172" y="659"/>
                  </a:lnTo>
                  <a:lnTo>
                    <a:pt x="9216" y="571"/>
                  </a:lnTo>
                  <a:lnTo>
                    <a:pt x="9216" y="528"/>
                  </a:lnTo>
                  <a:lnTo>
                    <a:pt x="9172" y="440"/>
                  </a:lnTo>
                  <a:lnTo>
                    <a:pt x="9128" y="396"/>
                  </a:lnTo>
                  <a:lnTo>
                    <a:pt x="9040" y="396"/>
                  </a:lnTo>
                  <a:lnTo>
                    <a:pt x="6627" y="45"/>
                  </a:lnTo>
                  <a:lnTo>
                    <a:pt x="329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94" name="Google Shape;17594;p489"/>
            <p:cNvSpPr/>
            <p:nvPr/>
          </p:nvSpPr>
          <p:spPr>
            <a:xfrm>
              <a:off x="3893350" y="2910700"/>
              <a:ext cx="171175" cy="15375"/>
            </a:xfrm>
            <a:custGeom>
              <a:avLst/>
              <a:gdLst/>
              <a:ahLst/>
              <a:cxnLst/>
              <a:rect l="l" t="t" r="r" b="b"/>
              <a:pathLst>
                <a:path w="6847" h="615" extrusionOk="0">
                  <a:moveTo>
                    <a:pt x="133" y="0"/>
                  </a:moveTo>
                  <a:lnTo>
                    <a:pt x="45" y="44"/>
                  </a:lnTo>
                  <a:lnTo>
                    <a:pt x="1" y="88"/>
                  </a:lnTo>
                  <a:lnTo>
                    <a:pt x="1" y="176"/>
                  </a:lnTo>
                  <a:lnTo>
                    <a:pt x="1" y="220"/>
                  </a:lnTo>
                  <a:lnTo>
                    <a:pt x="45" y="307"/>
                  </a:lnTo>
                  <a:lnTo>
                    <a:pt x="89" y="307"/>
                  </a:lnTo>
                  <a:lnTo>
                    <a:pt x="133" y="351"/>
                  </a:lnTo>
                  <a:lnTo>
                    <a:pt x="2985" y="615"/>
                  </a:lnTo>
                  <a:lnTo>
                    <a:pt x="6671" y="571"/>
                  </a:lnTo>
                  <a:lnTo>
                    <a:pt x="6759" y="571"/>
                  </a:lnTo>
                  <a:lnTo>
                    <a:pt x="6802" y="527"/>
                  </a:lnTo>
                  <a:lnTo>
                    <a:pt x="6846" y="483"/>
                  </a:lnTo>
                  <a:lnTo>
                    <a:pt x="6846" y="395"/>
                  </a:lnTo>
                  <a:lnTo>
                    <a:pt x="6846" y="351"/>
                  </a:lnTo>
                  <a:lnTo>
                    <a:pt x="6802" y="307"/>
                  </a:lnTo>
                  <a:lnTo>
                    <a:pt x="6759" y="263"/>
                  </a:lnTo>
                  <a:lnTo>
                    <a:pt x="6671" y="220"/>
                  </a:lnTo>
                  <a:lnTo>
                    <a:pt x="2985" y="263"/>
                  </a:lnTo>
                  <a:lnTo>
                    <a:pt x="17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95" name="Google Shape;17595;p489"/>
            <p:cNvSpPr/>
            <p:nvPr/>
          </p:nvSpPr>
          <p:spPr>
            <a:xfrm>
              <a:off x="3224175" y="777000"/>
              <a:ext cx="230400" cy="580350"/>
            </a:xfrm>
            <a:custGeom>
              <a:avLst/>
              <a:gdLst/>
              <a:ahLst/>
              <a:cxnLst/>
              <a:rect l="l" t="t" r="r" b="b"/>
              <a:pathLst>
                <a:path w="9216" h="23214" extrusionOk="0">
                  <a:moveTo>
                    <a:pt x="9040" y="1"/>
                  </a:moveTo>
                  <a:lnTo>
                    <a:pt x="8952" y="45"/>
                  </a:lnTo>
                  <a:lnTo>
                    <a:pt x="8909" y="45"/>
                  </a:lnTo>
                  <a:lnTo>
                    <a:pt x="8865" y="133"/>
                  </a:lnTo>
                  <a:lnTo>
                    <a:pt x="7768" y="2239"/>
                  </a:lnTo>
                  <a:lnTo>
                    <a:pt x="6627" y="5091"/>
                  </a:lnTo>
                  <a:lnTo>
                    <a:pt x="5486" y="8689"/>
                  </a:lnTo>
                  <a:lnTo>
                    <a:pt x="4082" y="12112"/>
                  </a:lnTo>
                  <a:lnTo>
                    <a:pt x="2019" y="16412"/>
                  </a:lnTo>
                  <a:lnTo>
                    <a:pt x="1975" y="16456"/>
                  </a:lnTo>
                  <a:lnTo>
                    <a:pt x="966" y="19659"/>
                  </a:lnTo>
                  <a:lnTo>
                    <a:pt x="1" y="22994"/>
                  </a:lnTo>
                  <a:lnTo>
                    <a:pt x="1" y="23082"/>
                  </a:lnTo>
                  <a:lnTo>
                    <a:pt x="45" y="23126"/>
                  </a:lnTo>
                  <a:lnTo>
                    <a:pt x="89" y="23170"/>
                  </a:lnTo>
                  <a:lnTo>
                    <a:pt x="132" y="23214"/>
                  </a:lnTo>
                  <a:lnTo>
                    <a:pt x="308" y="23214"/>
                  </a:lnTo>
                  <a:lnTo>
                    <a:pt x="352" y="23082"/>
                  </a:lnTo>
                  <a:lnTo>
                    <a:pt x="1273" y="19747"/>
                  </a:lnTo>
                  <a:lnTo>
                    <a:pt x="2326" y="16544"/>
                  </a:lnTo>
                  <a:lnTo>
                    <a:pt x="4389" y="12244"/>
                  </a:lnTo>
                  <a:lnTo>
                    <a:pt x="5793" y="8777"/>
                  </a:lnTo>
                  <a:lnTo>
                    <a:pt x="6978" y="5179"/>
                  </a:lnTo>
                  <a:lnTo>
                    <a:pt x="8075" y="2414"/>
                  </a:lnTo>
                  <a:lnTo>
                    <a:pt x="9172" y="264"/>
                  </a:lnTo>
                  <a:lnTo>
                    <a:pt x="9216" y="220"/>
                  </a:lnTo>
                  <a:lnTo>
                    <a:pt x="9172" y="133"/>
                  </a:lnTo>
                  <a:lnTo>
                    <a:pt x="9172" y="89"/>
                  </a:lnTo>
                  <a:lnTo>
                    <a:pt x="9084" y="45"/>
                  </a:lnTo>
                  <a:lnTo>
                    <a:pt x="904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96" name="Google Shape;17596;p489"/>
            <p:cNvSpPr/>
            <p:nvPr/>
          </p:nvSpPr>
          <p:spPr>
            <a:xfrm>
              <a:off x="4358500" y="2701175"/>
              <a:ext cx="82300" cy="30725"/>
            </a:xfrm>
            <a:custGeom>
              <a:avLst/>
              <a:gdLst/>
              <a:ahLst/>
              <a:cxnLst/>
              <a:rect l="l" t="t" r="r" b="b"/>
              <a:pathLst>
                <a:path w="3292" h="1229" extrusionOk="0">
                  <a:moveTo>
                    <a:pt x="3116" y="0"/>
                  </a:moveTo>
                  <a:lnTo>
                    <a:pt x="1624" y="88"/>
                  </a:lnTo>
                  <a:lnTo>
                    <a:pt x="1580" y="88"/>
                  </a:lnTo>
                  <a:lnTo>
                    <a:pt x="88" y="922"/>
                  </a:lnTo>
                  <a:lnTo>
                    <a:pt x="44" y="965"/>
                  </a:lnTo>
                  <a:lnTo>
                    <a:pt x="0" y="1009"/>
                  </a:lnTo>
                  <a:lnTo>
                    <a:pt x="0" y="1053"/>
                  </a:lnTo>
                  <a:lnTo>
                    <a:pt x="0" y="1141"/>
                  </a:lnTo>
                  <a:lnTo>
                    <a:pt x="88" y="1185"/>
                  </a:lnTo>
                  <a:lnTo>
                    <a:pt x="176" y="1229"/>
                  </a:lnTo>
                  <a:lnTo>
                    <a:pt x="264" y="1229"/>
                  </a:lnTo>
                  <a:lnTo>
                    <a:pt x="1712" y="439"/>
                  </a:lnTo>
                  <a:lnTo>
                    <a:pt x="3116" y="351"/>
                  </a:lnTo>
                  <a:lnTo>
                    <a:pt x="3204" y="351"/>
                  </a:lnTo>
                  <a:lnTo>
                    <a:pt x="3247" y="307"/>
                  </a:lnTo>
                  <a:lnTo>
                    <a:pt x="3291" y="219"/>
                  </a:lnTo>
                  <a:lnTo>
                    <a:pt x="3291" y="176"/>
                  </a:lnTo>
                  <a:lnTo>
                    <a:pt x="3291" y="88"/>
                  </a:lnTo>
                  <a:lnTo>
                    <a:pt x="3247" y="44"/>
                  </a:lnTo>
                  <a:lnTo>
                    <a:pt x="316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97" name="Google Shape;17597;p489"/>
            <p:cNvSpPr/>
            <p:nvPr/>
          </p:nvSpPr>
          <p:spPr>
            <a:xfrm>
              <a:off x="3816575" y="2913975"/>
              <a:ext cx="229300" cy="34050"/>
            </a:xfrm>
            <a:custGeom>
              <a:avLst/>
              <a:gdLst/>
              <a:ahLst/>
              <a:cxnLst/>
              <a:rect l="l" t="t" r="r" b="b"/>
              <a:pathLst>
                <a:path w="9172" h="1362" extrusionOk="0">
                  <a:moveTo>
                    <a:pt x="88" y="1"/>
                  </a:moveTo>
                  <a:lnTo>
                    <a:pt x="44" y="45"/>
                  </a:lnTo>
                  <a:lnTo>
                    <a:pt x="0" y="89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44" y="308"/>
                  </a:lnTo>
                  <a:lnTo>
                    <a:pt x="88" y="308"/>
                  </a:lnTo>
                  <a:lnTo>
                    <a:pt x="2150" y="1010"/>
                  </a:lnTo>
                  <a:lnTo>
                    <a:pt x="2194" y="1010"/>
                  </a:lnTo>
                  <a:lnTo>
                    <a:pt x="3993" y="1273"/>
                  </a:lnTo>
                  <a:lnTo>
                    <a:pt x="4037" y="1273"/>
                  </a:lnTo>
                  <a:lnTo>
                    <a:pt x="7504" y="1361"/>
                  </a:lnTo>
                  <a:lnTo>
                    <a:pt x="9040" y="1317"/>
                  </a:lnTo>
                  <a:lnTo>
                    <a:pt x="9084" y="1317"/>
                  </a:lnTo>
                  <a:lnTo>
                    <a:pt x="9127" y="1273"/>
                  </a:lnTo>
                  <a:lnTo>
                    <a:pt x="9171" y="1229"/>
                  </a:lnTo>
                  <a:lnTo>
                    <a:pt x="9171" y="1142"/>
                  </a:lnTo>
                  <a:lnTo>
                    <a:pt x="9171" y="1054"/>
                  </a:lnTo>
                  <a:lnTo>
                    <a:pt x="9127" y="1010"/>
                  </a:lnTo>
                  <a:lnTo>
                    <a:pt x="9084" y="966"/>
                  </a:lnTo>
                  <a:lnTo>
                    <a:pt x="8996" y="966"/>
                  </a:lnTo>
                  <a:lnTo>
                    <a:pt x="7504" y="1010"/>
                  </a:lnTo>
                  <a:lnTo>
                    <a:pt x="4037" y="922"/>
                  </a:lnTo>
                  <a:lnTo>
                    <a:pt x="2238" y="659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98" name="Google Shape;17598;p489"/>
            <p:cNvSpPr/>
            <p:nvPr/>
          </p:nvSpPr>
          <p:spPr>
            <a:xfrm>
              <a:off x="3192375" y="766050"/>
              <a:ext cx="239175" cy="620925"/>
            </a:xfrm>
            <a:custGeom>
              <a:avLst/>
              <a:gdLst/>
              <a:ahLst/>
              <a:cxnLst/>
              <a:rect l="l" t="t" r="r" b="b"/>
              <a:pathLst>
                <a:path w="9567" h="24837" extrusionOk="0">
                  <a:moveTo>
                    <a:pt x="9303" y="0"/>
                  </a:moveTo>
                  <a:lnTo>
                    <a:pt x="9259" y="44"/>
                  </a:lnTo>
                  <a:lnTo>
                    <a:pt x="9215" y="88"/>
                  </a:lnTo>
                  <a:lnTo>
                    <a:pt x="8162" y="2106"/>
                  </a:lnTo>
                  <a:lnTo>
                    <a:pt x="8118" y="2150"/>
                  </a:lnTo>
                  <a:lnTo>
                    <a:pt x="7065" y="4695"/>
                  </a:lnTo>
                  <a:lnTo>
                    <a:pt x="6012" y="8030"/>
                  </a:lnTo>
                  <a:lnTo>
                    <a:pt x="4871" y="10882"/>
                  </a:lnTo>
                  <a:lnTo>
                    <a:pt x="3379" y="13866"/>
                  </a:lnTo>
                  <a:lnTo>
                    <a:pt x="2150" y="16587"/>
                  </a:lnTo>
                  <a:lnTo>
                    <a:pt x="966" y="20273"/>
                  </a:lnTo>
                  <a:lnTo>
                    <a:pt x="0" y="24617"/>
                  </a:lnTo>
                  <a:lnTo>
                    <a:pt x="0" y="24705"/>
                  </a:lnTo>
                  <a:lnTo>
                    <a:pt x="0" y="24749"/>
                  </a:lnTo>
                  <a:lnTo>
                    <a:pt x="88" y="24793"/>
                  </a:lnTo>
                  <a:lnTo>
                    <a:pt x="132" y="24836"/>
                  </a:lnTo>
                  <a:lnTo>
                    <a:pt x="176" y="24836"/>
                  </a:lnTo>
                  <a:lnTo>
                    <a:pt x="264" y="24793"/>
                  </a:lnTo>
                  <a:lnTo>
                    <a:pt x="351" y="24705"/>
                  </a:lnTo>
                  <a:lnTo>
                    <a:pt x="1317" y="20361"/>
                  </a:lnTo>
                  <a:lnTo>
                    <a:pt x="2501" y="16719"/>
                  </a:lnTo>
                  <a:lnTo>
                    <a:pt x="3686" y="14042"/>
                  </a:lnTo>
                  <a:lnTo>
                    <a:pt x="5222" y="11058"/>
                  </a:lnTo>
                  <a:lnTo>
                    <a:pt x="6319" y="8162"/>
                  </a:lnTo>
                  <a:lnTo>
                    <a:pt x="7416" y="4827"/>
                  </a:lnTo>
                  <a:lnTo>
                    <a:pt x="8469" y="2282"/>
                  </a:lnTo>
                  <a:lnTo>
                    <a:pt x="9522" y="263"/>
                  </a:lnTo>
                  <a:lnTo>
                    <a:pt x="9566" y="220"/>
                  </a:lnTo>
                  <a:lnTo>
                    <a:pt x="9522" y="132"/>
                  </a:lnTo>
                  <a:lnTo>
                    <a:pt x="9522" y="88"/>
                  </a:lnTo>
                  <a:lnTo>
                    <a:pt x="9435" y="44"/>
                  </a:lnTo>
                  <a:lnTo>
                    <a:pt x="939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99" name="Google Shape;17599;p489"/>
            <p:cNvSpPr/>
            <p:nvPr/>
          </p:nvSpPr>
          <p:spPr>
            <a:xfrm>
              <a:off x="3859350" y="2946900"/>
              <a:ext cx="105350" cy="24150"/>
            </a:xfrm>
            <a:custGeom>
              <a:avLst/>
              <a:gdLst/>
              <a:ahLst/>
              <a:cxnLst/>
              <a:rect l="l" t="t" r="r" b="b"/>
              <a:pathLst>
                <a:path w="4214" h="966" extrusionOk="0">
                  <a:moveTo>
                    <a:pt x="132" y="0"/>
                  </a:moveTo>
                  <a:lnTo>
                    <a:pt x="88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88" y="307"/>
                  </a:lnTo>
                  <a:lnTo>
                    <a:pt x="132" y="351"/>
                  </a:lnTo>
                  <a:lnTo>
                    <a:pt x="1931" y="790"/>
                  </a:lnTo>
                  <a:lnTo>
                    <a:pt x="1975" y="790"/>
                  </a:lnTo>
                  <a:lnTo>
                    <a:pt x="4038" y="966"/>
                  </a:lnTo>
                  <a:lnTo>
                    <a:pt x="4169" y="922"/>
                  </a:lnTo>
                  <a:lnTo>
                    <a:pt x="4213" y="790"/>
                  </a:lnTo>
                  <a:lnTo>
                    <a:pt x="4213" y="746"/>
                  </a:lnTo>
                  <a:lnTo>
                    <a:pt x="4169" y="658"/>
                  </a:lnTo>
                  <a:lnTo>
                    <a:pt x="4125" y="615"/>
                  </a:lnTo>
                  <a:lnTo>
                    <a:pt x="4082" y="615"/>
                  </a:lnTo>
                  <a:lnTo>
                    <a:pt x="2019" y="439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00" name="Google Shape;17600;p489"/>
            <p:cNvSpPr/>
            <p:nvPr/>
          </p:nvSpPr>
          <p:spPr>
            <a:xfrm>
              <a:off x="3161650" y="766050"/>
              <a:ext cx="238075" cy="613250"/>
            </a:xfrm>
            <a:custGeom>
              <a:avLst/>
              <a:gdLst/>
              <a:ahLst/>
              <a:cxnLst/>
              <a:rect l="l" t="t" r="r" b="b"/>
              <a:pathLst>
                <a:path w="9523" h="24530" extrusionOk="0">
                  <a:moveTo>
                    <a:pt x="9347" y="0"/>
                  </a:moveTo>
                  <a:lnTo>
                    <a:pt x="9303" y="44"/>
                  </a:lnTo>
                  <a:lnTo>
                    <a:pt x="9259" y="44"/>
                  </a:lnTo>
                  <a:lnTo>
                    <a:pt x="9216" y="88"/>
                  </a:lnTo>
                  <a:lnTo>
                    <a:pt x="8426" y="1536"/>
                  </a:lnTo>
                  <a:lnTo>
                    <a:pt x="8426" y="1580"/>
                  </a:lnTo>
                  <a:lnTo>
                    <a:pt x="7548" y="3906"/>
                  </a:lnTo>
                  <a:lnTo>
                    <a:pt x="6539" y="6933"/>
                  </a:lnTo>
                  <a:lnTo>
                    <a:pt x="5310" y="9917"/>
                  </a:lnTo>
                  <a:lnTo>
                    <a:pt x="3643" y="13252"/>
                  </a:lnTo>
                  <a:lnTo>
                    <a:pt x="2239" y="16280"/>
                  </a:lnTo>
                  <a:lnTo>
                    <a:pt x="2239" y="16324"/>
                  </a:lnTo>
                  <a:lnTo>
                    <a:pt x="922" y="20405"/>
                  </a:lnTo>
                  <a:lnTo>
                    <a:pt x="1" y="23388"/>
                  </a:lnTo>
                  <a:lnTo>
                    <a:pt x="1" y="23520"/>
                  </a:lnTo>
                  <a:lnTo>
                    <a:pt x="352" y="24442"/>
                  </a:lnTo>
                  <a:lnTo>
                    <a:pt x="439" y="24529"/>
                  </a:lnTo>
                  <a:lnTo>
                    <a:pt x="571" y="24529"/>
                  </a:lnTo>
                  <a:lnTo>
                    <a:pt x="659" y="24485"/>
                  </a:lnTo>
                  <a:lnTo>
                    <a:pt x="659" y="24442"/>
                  </a:lnTo>
                  <a:lnTo>
                    <a:pt x="703" y="24354"/>
                  </a:lnTo>
                  <a:lnTo>
                    <a:pt x="703" y="24310"/>
                  </a:lnTo>
                  <a:lnTo>
                    <a:pt x="352" y="23432"/>
                  </a:lnTo>
                  <a:lnTo>
                    <a:pt x="1273" y="20536"/>
                  </a:lnTo>
                  <a:lnTo>
                    <a:pt x="2546" y="16411"/>
                  </a:lnTo>
                  <a:lnTo>
                    <a:pt x="3950" y="13384"/>
                  </a:lnTo>
                  <a:lnTo>
                    <a:pt x="5617" y="10093"/>
                  </a:lnTo>
                  <a:lnTo>
                    <a:pt x="6846" y="7021"/>
                  </a:lnTo>
                  <a:lnTo>
                    <a:pt x="7855" y="4037"/>
                  </a:lnTo>
                  <a:lnTo>
                    <a:pt x="8733" y="1712"/>
                  </a:lnTo>
                  <a:lnTo>
                    <a:pt x="9523" y="263"/>
                  </a:lnTo>
                  <a:lnTo>
                    <a:pt x="9523" y="220"/>
                  </a:lnTo>
                  <a:lnTo>
                    <a:pt x="9523" y="132"/>
                  </a:lnTo>
                  <a:lnTo>
                    <a:pt x="9479" y="88"/>
                  </a:lnTo>
                  <a:lnTo>
                    <a:pt x="9435" y="44"/>
                  </a:lnTo>
                  <a:lnTo>
                    <a:pt x="934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01" name="Google Shape;17601;p489"/>
            <p:cNvSpPr/>
            <p:nvPr/>
          </p:nvSpPr>
          <p:spPr>
            <a:xfrm>
              <a:off x="4527425" y="1110500"/>
              <a:ext cx="63650" cy="151425"/>
            </a:xfrm>
            <a:custGeom>
              <a:avLst/>
              <a:gdLst/>
              <a:ahLst/>
              <a:cxnLst/>
              <a:rect l="l" t="t" r="r" b="b"/>
              <a:pathLst>
                <a:path w="2546" h="6057" extrusionOk="0">
                  <a:moveTo>
                    <a:pt x="396" y="396"/>
                  </a:moveTo>
                  <a:lnTo>
                    <a:pt x="571" y="483"/>
                  </a:lnTo>
                  <a:lnTo>
                    <a:pt x="1712" y="1756"/>
                  </a:lnTo>
                  <a:lnTo>
                    <a:pt x="2195" y="3292"/>
                  </a:lnTo>
                  <a:lnTo>
                    <a:pt x="1888" y="5266"/>
                  </a:lnTo>
                  <a:lnTo>
                    <a:pt x="1756" y="5705"/>
                  </a:lnTo>
                  <a:lnTo>
                    <a:pt x="835" y="4081"/>
                  </a:lnTo>
                  <a:lnTo>
                    <a:pt x="352" y="659"/>
                  </a:lnTo>
                  <a:lnTo>
                    <a:pt x="396" y="396"/>
                  </a:lnTo>
                  <a:close/>
                  <a:moveTo>
                    <a:pt x="264" y="1"/>
                  </a:moveTo>
                  <a:lnTo>
                    <a:pt x="176" y="44"/>
                  </a:lnTo>
                  <a:lnTo>
                    <a:pt x="133" y="88"/>
                  </a:lnTo>
                  <a:lnTo>
                    <a:pt x="89" y="132"/>
                  </a:lnTo>
                  <a:lnTo>
                    <a:pt x="1" y="615"/>
                  </a:lnTo>
                  <a:lnTo>
                    <a:pt x="1" y="659"/>
                  </a:lnTo>
                  <a:lnTo>
                    <a:pt x="484" y="4169"/>
                  </a:lnTo>
                  <a:lnTo>
                    <a:pt x="527" y="4213"/>
                  </a:lnTo>
                  <a:lnTo>
                    <a:pt x="1493" y="5924"/>
                  </a:lnTo>
                  <a:lnTo>
                    <a:pt x="1537" y="6012"/>
                  </a:lnTo>
                  <a:lnTo>
                    <a:pt x="1624" y="6012"/>
                  </a:lnTo>
                  <a:lnTo>
                    <a:pt x="1888" y="6056"/>
                  </a:lnTo>
                  <a:lnTo>
                    <a:pt x="1975" y="6012"/>
                  </a:lnTo>
                  <a:lnTo>
                    <a:pt x="2063" y="5924"/>
                  </a:lnTo>
                  <a:lnTo>
                    <a:pt x="2239" y="5354"/>
                  </a:lnTo>
                  <a:lnTo>
                    <a:pt x="2546" y="3292"/>
                  </a:lnTo>
                  <a:lnTo>
                    <a:pt x="2546" y="3204"/>
                  </a:lnTo>
                  <a:lnTo>
                    <a:pt x="2019" y="1624"/>
                  </a:lnTo>
                  <a:lnTo>
                    <a:pt x="1975" y="1536"/>
                  </a:lnTo>
                  <a:lnTo>
                    <a:pt x="791" y="220"/>
                  </a:lnTo>
                  <a:lnTo>
                    <a:pt x="703" y="132"/>
                  </a:lnTo>
                  <a:lnTo>
                    <a:pt x="30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02" name="Google Shape;17602;p489"/>
            <p:cNvSpPr/>
            <p:nvPr/>
          </p:nvSpPr>
          <p:spPr>
            <a:xfrm>
              <a:off x="4484650" y="1084175"/>
              <a:ext cx="129475" cy="362025"/>
            </a:xfrm>
            <a:custGeom>
              <a:avLst/>
              <a:gdLst/>
              <a:ahLst/>
              <a:cxnLst/>
              <a:rect l="l" t="t" r="r" b="b"/>
              <a:pathLst>
                <a:path w="5179" h="14481" extrusionOk="0">
                  <a:moveTo>
                    <a:pt x="1536" y="0"/>
                  </a:moveTo>
                  <a:lnTo>
                    <a:pt x="1449" y="44"/>
                  </a:lnTo>
                  <a:lnTo>
                    <a:pt x="1405" y="88"/>
                  </a:lnTo>
                  <a:lnTo>
                    <a:pt x="132" y="2282"/>
                  </a:lnTo>
                  <a:lnTo>
                    <a:pt x="88" y="2414"/>
                  </a:lnTo>
                  <a:lnTo>
                    <a:pt x="834" y="7636"/>
                  </a:lnTo>
                  <a:lnTo>
                    <a:pt x="615" y="9566"/>
                  </a:lnTo>
                  <a:lnTo>
                    <a:pt x="1" y="13472"/>
                  </a:lnTo>
                  <a:lnTo>
                    <a:pt x="1" y="13559"/>
                  </a:lnTo>
                  <a:lnTo>
                    <a:pt x="264" y="14305"/>
                  </a:lnTo>
                  <a:lnTo>
                    <a:pt x="308" y="14393"/>
                  </a:lnTo>
                  <a:lnTo>
                    <a:pt x="395" y="14437"/>
                  </a:lnTo>
                  <a:lnTo>
                    <a:pt x="790" y="14481"/>
                  </a:lnTo>
                  <a:lnTo>
                    <a:pt x="878" y="14481"/>
                  </a:lnTo>
                  <a:lnTo>
                    <a:pt x="966" y="14437"/>
                  </a:lnTo>
                  <a:lnTo>
                    <a:pt x="1361" y="13911"/>
                  </a:lnTo>
                  <a:lnTo>
                    <a:pt x="1405" y="13867"/>
                  </a:lnTo>
                  <a:lnTo>
                    <a:pt x="3204" y="9786"/>
                  </a:lnTo>
                  <a:lnTo>
                    <a:pt x="4345" y="8513"/>
                  </a:lnTo>
                  <a:lnTo>
                    <a:pt x="4389" y="8469"/>
                  </a:lnTo>
                  <a:lnTo>
                    <a:pt x="4959" y="5924"/>
                  </a:lnTo>
                  <a:lnTo>
                    <a:pt x="5178" y="4169"/>
                  </a:lnTo>
                  <a:lnTo>
                    <a:pt x="5178" y="4081"/>
                  </a:lnTo>
                  <a:lnTo>
                    <a:pt x="4169" y="1931"/>
                  </a:lnTo>
                  <a:lnTo>
                    <a:pt x="4125" y="1887"/>
                  </a:lnTo>
                  <a:lnTo>
                    <a:pt x="4081" y="1843"/>
                  </a:lnTo>
                  <a:lnTo>
                    <a:pt x="3906" y="1843"/>
                  </a:lnTo>
                  <a:lnTo>
                    <a:pt x="3862" y="1887"/>
                  </a:lnTo>
                  <a:lnTo>
                    <a:pt x="3818" y="1975"/>
                  </a:lnTo>
                  <a:lnTo>
                    <a:pt x="3818" y="2019"/>
                  </a:lnTo>
                  <a:lnTo>
                    <a:pt x="3862" y="2107"/>
                  </a:lnTo>
                  <a:lnTo>
                    <a:pt x="4827" y="4213"/>
                  </a:lnTo>
                  <a:lnTo>
                    <a:pt x="4608" y="5880"/>
                  </a:lnTo>
                  <a:lnTo>
                    <a:pt x="4038" y="8338"/>
                  </a:lnTo>
                  <a:lnTo>
                    <a:pt x="2941" y="9566"/>
                  </a:lnTo>
                  <a:lnTo>
                    <a:pt x="2897" y="9610"/>
                  </a:lnTo>
                  <a:lnTo>
                    <a:pt x="1098" y="13735"/>
                  </a:lnTo>
                  <a:lnTo>
                    <a:pt x="747" y="14130"/>
                  </a:lnTo>
                  <a:lnTo>
                    <a:pt x="571" y="14086"/>
                  </a:lnTo>
                  <a:lnTo>
                    <a:pt x="352" y="13516"/>
                  </a:lnTo>
                  <a:lnTo>
                    <a:pt x="966" y="9610"/>
                  </a:lnTo>
                  <a:lnTo>
                    <a:pt x="1185" y="7636"/>
                  </a:lnTo>
                  <a:lnTo>
                    <a:pt x="1185" y="7592"/>
                  </a:lnTo>
                  <a:lnTo>
                    <a:pt x="439" y="2414"/>
                  </a:lnTo>
                  <a:lnTo>
                    <a:pt x="1712" y="264"/>
                  </a:lnTo>
                  <a:lnTo>
                    <a:pt x="1756" y="220"/>
                  </a:lnTo>
                  <a:lnTo>
                    <a:pt x="1712" y="132"/>
                  </a:lnTo>
                  <a:lnTo>
                    <a:pt x="1712" y="88"/>
                  </a:lnTo>
                  <a:lnTo>
                    <a:pt x="1668" y="44"/>
                  </a:lnTo>
                  <a:lnTo>
                    <a:pt x="158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03" name="Google Shape;17603;p489"/>
            <p:cNvSpPr/>
            <p:nvPr/>
          </p:nvSpPr>
          <p:spPr>
            <a:xfrm>
              <a:off x="4367275" y="1051275"/>
              <a:ext cx="268800" cy="559500"/>
            </a:xfrm>
            <a:custGeom>
              <a:avLst/>
              <a:gdLst/>
              <a:ahLst/>
              <a:cxnLst/>
              <a:rect l="l" t="t" r="r" b="b"/>
              <a:pathLst>
                <a:path w="10752" h="22380" extrusionOk="0">
                  <a:moveTo>
                    <a:pt x="4301" y="0"/>
                  </a:moveTo>
                  <a:lnTo>
                    <a:pt x="4257" y="44"/>
                  </a:lnTo>
                  <a:lnTo>
                    <a:pt x="4213" y="132"/>
                  </a:lnTo>
                  <a:lnTo>
                    <a:pt x="3599" y="2019"/>
                  </a:lnTo>
                  <a:lnTo>
                    <a:pt x="3599" y="2062"/>
                  </a:lnTo>
                  <a:lnTo>
                    <a:pt x="3335" y="7811"/>
                  </a:lnTo>
                  <a:lnTo>
                    <a:pt x="3028" y="11277"/>
                  </a:lnTo>
                  <a:lnTo>
                    <a:pt x="2589" y="14173"/>
                  </a:lnTo>
                  <a:lnTo>
                    <a:pt x="2019" y="15446"/>
                  </a:lnTo>
                  <a:lnTo>
                    <a:pt x="307" y="17947"/>
                  </a:lnTo>
                  <a:lnTo>
                    <a:pt x="264" y="17991"/>
                  </a:lnTo>
                  <a:lnTo>
                    <a:pt x="0" y="19132"/>
                  </a:lnTo>
                  <a:lnTo>
                    <a:pt x="0" y="19264"/>
                  </a:lnTo>
                  <a:lnTo>
                    <a:pt x="176" y="19658"/>
                  </a:lnTo>
                  <a:lnTo>
                    <a:pt x="220" y="19702"/>
                  </a:lnTo>
                  <a:lnTo>
                    <a:pt x="2721" y="22335"/>
                  </a:lnTo>
                  <a:lnTo>
                    <a:pt x="2765" y="22379"/>
                  </a:lnTo>
                  <a:lnTo>
                    <a:pt x="2853" y="22379"/>
                  </a:lnTo>
                  <a:lnTo>
                    <a:pt x="3642" y="22291"/>
                  </a:lnTo>
                  <a:lnTo>
                    <a:pt x="5968" y="21677"/>
                  </a:lnTo>
                  <a:lnTo>
                    <a:pt x="7065" y="21896"/>
                  </a:lnTo>
                  <a:lnTo>
                    <a:pt x="7197" y="21896"/>
                  </a:lnTo>
                  <a:lnTo>
                    <a:pt x="7241" y="21809"/>
                  </a:lnTo>
                  <a:lnTo>
                    <a:pt x="7284" y="21721"/>
                  </a:lnTo>
                  <a:lnTo>
                    <a:pt x="7241" y="21150"/>
                  </a:lnTo>
                  <a:lnTo>
                    <a:pt x="7241" y="21106"/>
                  </a:lnTo>
                  <a:lnTo>
                    <a:pt x="6933" y="20361"/>
                  </a:lnTo>
                  <a:lnTo>
                    <a:pt x="6714" y="17859"/>
                  </a:lnTo>
                  <a:lnTo>
                    <a:pt x="7592" y="16016"/>
                  </a:lnTo>
                  <a:lnTo>
                    <a:pt x="8645" y="13252"/>
                  </a:lnTo>
                  <a:lnTo>
                    <a:pt x="9303" y="12287"/>
                  </a:lnTo>
                  <a:lnTo>
                    <a:pt x="9347" y="12243"/>
                  </a:lnTo>
                  <a:lnTo>
                    <a:pt x="10663" y="7811"/>
                  </a:lnTo>
                  <a:lnTo>
                    <a:pt x="10663" y="7767"/>
                  </a:lnTo>
                  <a:lnTo>
                    <a:pt x="10751" y="5134"/>
                  </a:lnTo>
                  <a:lnTo>
                    <a:pt x="10707" y="5046"/>
                  </a:lnTo>
                  <a:lnTo>
                    <a:pt x="8645" y="1580"/>
                  </a:lnTo>
                  <a:lnTo>
                    <a:pt x="8601" y="1536"/>
                  </a:lnTo>
                  <a:lnTo>
                    <a:pt x="8557" y="1492"/>
                  </a:lnTo>
                  <a:lnTo>
                    <a:pt x="8425" y="1492"/>
                  </a:lnTo>
                  <a:lnTo>
                    <a:pt x="8338" y="1536"/>
                  </a:lnTo>
                  <a:lnTo>
                    <a:pt x="8338" y="1624"/>
                  </a:lnTo>
                  <a:lnTo>
                    <a:pt x="8338" y="1668"/>
                  </a:lnTo>
                  <a:lnTo>
                    <a:pt x="8338" y="1755"/>
                  </a:lnTo>
                  <a:lnTo>
                    <a:pt x="10400" y="5178"/>
                  </a:lnTo>
                  <a:lnTo>
                    <a:pt x="10312" y="7767"/>
                  </a:lnTo>
                  <a:lnTo>
                    <a:pt x="8996" y="12111"/>
                  </a:lnTo>
                  <a:lnTo>
                    <a:pt x="8338" y="13076"/>
                  </a:lnTo>
                  <a:lnTo>
                    <a:pt x="8338" y="13120"/>
                  </a:lnTo>
                  <a:lnTo>
                    <a:pt x="7241" y="15841"/>
                  </a:lnTo>
                  <a:lnTo>
                    <a:pt x="6363" y="17772"/>
                  </a:lnTo>
                  <a:lnTo>
                    <a:pt x="6363" y="17859"/>
                  </a:lnTo>
                  <a:lnTo>
                    <a:pt x="6582" y="20448"/>
                  </a:lnTo>
                  <a:lnTo>
                    <a:pt x="6582" y="20492"/>
                  </a:lnTo>
                  <a:lnTo>
                    <a:pt x="6890" y="21238"/>
                  </a:lnTo>
                  <a:lnTo>
                    <a:pt x="6933" y="21545"/>
                  </a:lnTo>
                  <a:lnTo>
                    <a:pt x="6012" y="21326"/>
                  </a:lnTo>
                  <a:lnTo>
                    <a:pt x="5924" y="21326"/>
                  </a:lnTo>
                  <a:lnTo>
                    <a:pt x="3555" y="21940"/>
                  </a:lnTo>
                  <a:lnTo>
                    <a:pt x="2896" y="22028"/>
                  </a:lnTo>
                  <a:lnTo>
                    <a:pt x="483" y="19483"/>
                  </a:lnTo>
                  <a:lnTo>
                    <a:pt x="351" y="19176"/>
                  </a:lnTo>
                  <a:lnTo>
                    <a:pt x="615" y="18123"/>
                  </a:lnTo>
                  <a:lnTo>
                    <a:pt x="2326" y="15621"/>
                  </a:lnTo>
                  <a:lnTo>
                    <a:pt x="2940" y="14305"/>
                  </a:lnTo>
                  <a:lnTo>
                    <a:pt x="2940" y="14261"/>
                  </a:lnTo>
                  <a:lnTo>
                    <a:pt x="3379" y="11277"/>
                  </a:lnTo>
                  <a:lnTo>
                    <a:pt x="3686" y="7811"/>
                  </a:lnTo>
                  <a:lnTo>
                    <a:pt x="3950" y="2106"/>
                  </a:lnTo>
                  <a:lnTo>
                    <a:pt x="4564" y="219"/>
                  </a:lnTo>
                  <a:lnTo>
                    <a:pt x="4564" y="176"/>
                  </a:lnTo>
                  <a:lnTo>
                    <a:pt x="4564" y="88"/>
                  </a:lnTo>
                  <a:lnTo>
                    <a:pt x="4520" y="44"/>
                  </a:lnTo>
                  <a:lnTo>
                    <a:pt x="447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04" name="Google Shape;17604;p489"/>
            <p:cNvSpPr/>
            <p:nvPr/>
          </p:nvSpPr>
          <p:spPr>
            <a:xfrm>
              <a:off x="4316800" y="908650"/>
              <a:ext cx="344500" cy="822775"/>
            </a:xfrm>
            <a:custGeom>
              <a:avLst/>
              <a:gdLst/>
              <a:ahLst/>
              <a:cxnLst/>
              <a:rect l="l" t="t" r="r" b="b"/>
              <a:pathLst>
                <a:path w="13780" h="32911" extrusionOk="0">
                  <a:moveTo>
                    <a:pt x="3423" y="1"/>
                  </a:moveTo>
                  <a:lnTo>
                    <a:pt x="3380" y="44"/>
                  </a:lnTo>
                  <a:lnTo>
                    <a:pt x="3336" y="132"/>
                  </a:lnTo>
                  <a:lnTo>
                    <a:pt x="3072" y="747"/>
                  </a:lnTo>
                  <a:lnTo>
                    <a:pt x="3072" y="878"/>
                  </a:lnTo>
                  <a:lnTo>
                    <a:pt x="3292" y="1405"/>
                  </a:lnTo>
                  <a:lnTo>
                    <a:pt x="4301" y="3687"/>
                  </a:lnTo>
                  <a:lnTo>
                    <a:pt x="4257" y="5573"/>
                  </a:lnTo>
                  <a:lnTo>
                    <a:pt x="4257" y="5617"/>
                  </a:lnTo>
                  <a:lnTo>
                    <a:pt x="4521" y="8382"/>
                  </a:lnTo>
                  <a:lnTo>
                    <a:pt x="4345" y="11278"/>
                  </a:lnTo>
                  <a:lnTo>
                    <a:pt x="3862" y="13955"/>
                  </a:lnTo>
                  <a:lnTo>
                    <a:pt x="3380" y="18123"/>
                  </a:lnTo>
                  <a:lnTo>
                    <a:pt x="3029" y="19571"/>
                  </a:lnTo>
                  <a:lnTo>
                    <a:pt x="1712" y="21458"/>
                  </a:lnTo>
                  <a:lnTo>
                    <a:pt x="1712" y="21502"/>
                  </a:lnTo>
                  <a:lnTo>
                    <a:pt x="264" y="24574"/>
                  </a:lnTo>
                  <a:lnTo>
                    <a:pt x="264" y="24617"/>
                  </a:lnTo>
                  <a:lnTo>
                    <a:pt x="1" y="25583"/>
                  </a:lnTo>
                  <a:lnTo>
                    <a:pt x="1" y="25627"/>
                  </a:lnTo>
                  <a:lnTo>
                    <a:pt x="45" y="25714"/>
                  </a:lnTo>
                  <a:lnTo>
                    <a:pt x="527" y="26285"/>
                  </a:lnTo>
                  <a:lnTo>
                    <a:pt x="571" y="26329"/>
                  </a:lnTo>
                  <a:lnTo>
                    <a:pt x="2634" y="27996"/>
                  </a:lnTo>
                  <a:lnTo>
                    <a:pt x="3994" y="29751"/>
                  </a:lnTo>
                  <a:lnTo>
                    <a:pt x="5135" y="31902"/>
                  </a:lnTo>
                  <a:lnTo>
                    <a:pt x="5179" y="31989"/>
                  </a:lnTo>
                  <a:lnTo>
                    <a:pt x="6495" y="32867"/>
                  </a:lnTo>
                  <a:lnTo>
                    <a:pt x="6583" y="32911"/>
                  </a:lnTo>
                  <a:lnTo>
                    <a:pt x="8031" y="32735"/>
                  </a:lnTo>
                  <a:lnTo>
                    <a:pt x="8119" y="32691"/>
                  </a:lnTo>
                  <a:lnTo>
                    <a:pt x="9040" y="32077"/>
                  </a:lnTo>
                  <a:lnTo>
                    <a:pt x="11190" y="30322"/>
                  </a:lnTo>
                  <a:lnTo>
                    <a:pt x="11234" y="30278"/>
                  </a:lnTo>
                  <a:lnTo>
                    <a:pt x="11849" y="29269"/>
                  </a:lnTo>
                  <a:lnTo>
                    <a:pt x="11892" y="29181"/>
                  </a:lnTo>
                  <a:lnTo>
                    <a:pt x="11892" y="28216"/>
                  </a:lnTo>
                  <a:lnTo>
                    <a:pt x="11892" y="28172"/>
                  </a:lnTo>
                  <a:lnTo>
                    <a:pt x="11673" y="26636"/>
                  </a:lnTo>
                  <a:lnTo>
                    <a:pt x="11629" y="26548"/>
                  </a:lnTo>
                  <a:lnTo>
                    <a:pt x="10488" y="25188"/>
                  </a:lnTo>
                  <a:lnTo>
                    <a:pt x="10357" y="24223"/>
                  </a:lnTo>
                  <a:lnTo>
                    <a:pt x="10620" y="23082"/>
                  </a:lnTo>
                  <a:lnTo>
                    <a:pt x="11015" y="21897"/>
                  </a:lnTo>
                  <a:lnTo>
                    <a:pt x="11454" y="20756"/>
                  </a:lnTo>
                  <a:lnTo>
                    <a:pt x="11892" y="19615"/>
                  </a:lnTo>
                  <a:lnTo>
                    <a:pt x="12287" y="18518"/>
                  </a:lnTo>
                  <a:lnTo>
                    <a:pt x="12726" y="17421"/>
                  </a:lnTo>
                  <a:lnTo>
                    <a:pt x="13077" y="16324"/>
                  </a:lnTo>
                  <a:lnTo>
                    <a:pt x="13384" y="15183"/>
                  </a:lnTo>
                  <a:lnTo>
                    <a:pt x="13648" y="14042"/>
                  </a:lnTo>
                  <a:lnTo>
                    <a:pt x="13692" y="13428"/>
                  </a:lnTo>
                  <a:lnTo>
                    <a:pt x="13779" y="12858"/>
                  </a:lnTo>
                  <a:lnTo>
                    <a:pt x="13779" y="12243"/>
                  </a:lnTo>
                  <a:lnTo>
                    <a:pt x="13779" y="11629"/>
                  </a:lnTo>
                  <a:lnTo>
                    <a:pt x="13735" y="11015"/>
                  </a:lnTo>
                  <a:lnTo>
                    <a:pt x="13648" y="10400"/>
                  </a:lnTo>
                  <a:lnTo>
                    <a:pt x="13604" y="10356"/>
                  </a:lnTo>
                  <a:lnTo>
                    <a:pt x="13560" y="10312"/>
                  </a:lnTo>
                  <a:lnTo>
                    <a:pt x="13516" y="10269"/>
                  </a:lnTo>
                  <a:lnTo>
                    <a:pt x="13428" y="10269"/>
                  </a:lnTo>
                  <a:lnTo>
                    <a:pt x="13384" y="10312"/>
                  </a:lnTo>
                  <a:lnTo>
                    <a:pt x="13340" y="10356"/>
                  </a:lnTo>
                  <a:lnTo>
                    <a:pt x="13297" y="10400"/>
                  </a:lnTo>
                  <a:lnTo>
                    <a:pt x="13297" y="10488"/>
                  </a:lnTo>
                  <a:lnTo>
                    <a:pt x="13384" y="11058"/>
                  </a:lnTo>
                  <a:lnTo>
                    <a:pt x="13428" y="11673"/>
                  </a:lnTo>
                  <a:lnTo>
                    <a:pt x="13428" y="12243"/>
                  </a:lnTo>
                  <a:lnTo>
                    <a:pt x="13428" y="12858"/>
                  </a:lnTo>
                  <a:lnTo>
                    <a:pt x="13340" y="13428"/>
                  </a:lnTo>
                  <a:lnTo>
                    <a:pt x="13297" y="13998"/>
                  </a:lnTo>
                  <a:lnTo>
                    <a:pt x="13033" y="15095"/>
                  </a:lnTo>
                  <a:lnTo>
                    <a:pt x="12726" y="16236"/>
                  </a:lnTo>
                  <a:lnTo>
                    <a:pt x="12375" y="17333"/>
                  </a:lnTo>
                  <a:lnTo>
                    <a:pt x="11541" y="19483"/>
                  </a:lnTo>
                  <a:lnTo>
                    <a:pt x="11103" y="20624"/>
                  </a:lnTo>
                  <a:lnTo>
                    <a:pt x="10664" y="21809"/>
                  </a:lnTo>
                  <a:lnTo>
                    <a:pt x="10269" y="22994"/>
                  </a:lnTo>
                  <a:lnTo>
                    <a:pt x="10006" y="24179"/>
                  </a:lnTo>
                  <a:lnTo>
                    <a:pt x="10006" y="24266"/>
                  </a:lnTo>
                  <a:lnTo>
                    <a:pt x="10137" y="25320"/>
                  </a:lnTo>
                  <a:lnTo>
                    <a:pt x="10181" y="25407"/>
                  </a:lnTo>
                  <a:lnTo>
                    <a:pt x="11322" y="26724"/>
                  </a:lnTo>
                  <a:lnTo>
                    <a:pt x="11541" y="28216"/>
                  </a:lnTo>
                  <a:lnTo>
                    <a:pt x="11541" y="29137"/>
                  </a:lnTo>
                  <a:lnTo>
                    <a:pt x="10971" y="30059"/>
                  </a:lnTo>
                  <a:lnTo>
                    <a:pt x="8821" y="31814"/>
                  </a:lnTo>
                  <a:lnTo>
                    <a:pt x="7943" y="32384"/>
                  </a:lnTo>
                  <a:lnTo>
                    <a:pt x="6627" y="32560"/>
                  </a:lnTo>
                  <a:lnTo>
                    <a:pt x="5398" y="31726"/>
                  </a:lnTo>
                  <a:lnTo>
                    <a:pt x="4301" y="29576"/>
                  </a:lnTo>
                  <a:lnTo>
                    <a:pt x="4301" y="29532"/>
                  </a:lnTo>
                  <a:lnTo>
                    <a:pt x="2897" y="27777"/>
                  </a:lnTo>
                  <a:lnTo>
                    <a:pt x="2897" y="27733"/>
                  </a:lnTo>
                  <a:lnTo>
                    <a:pt x="791" y="26066"/>
                  </a:lnTo>
                  <a:lnTo>
                    <a:pt x="396" y="25583"/>
                  </a:lnTo>
                  <a:lnTo>
                    <a:pt x="615" y="24705"/>
                  </a:lnTo>
                  <a:lnTo>
                    <a:pt x="2019" y="21634"/>
                  </a:lnTo>
                  <a:lnTo>
                    <a:pt x="3336" y="19747"/>
                  </a:lnTo>
                  <a:lnTo>
                    <a:pt x="3336" y="19659"/>
                  </a:lnTo>
                  <a:lnTo>
                    <a:pt x="3731" y="18211"/>
                  </a:lnTo>
                  <a:lnTo>
                    <a:pt x="3731" y="18167"/>
                  </a:lnTo>
                  <a:lnTo>
                    <a:pt x="4213" y="14042"/>
                  </a:lnTo>
                  <a:lnTo>
                    <a:pt x="4696" y="11322"/>
                  </a:lnTo>
                  <a:lnTo>
                    <a:pt x="4872" y="8382"/>
                  </a:lnTo>
                  <a:lnTo>
                    <a:pt x="4608" y="5573"/>
                  </a:lnTo>
                  <a:lnTo>
                    <a:pt x="4652" y="3687"/>
                  </a:lnTo>
                  <a:lnTo>
                    <a:pt x="4652" y="3599"/>
                  </a:lnTo>
                  <a:lnTo>
                    <a:pt x="3643" y="1273"/>
                  </a:lnTo>
                  <a:lnTo>
                    <a:pt x="3423" y="790"/>
                  </a:lnTo>
                  <a:lnTo>
                    <a:pt x="3643" y="220"/>
                  </a:lnTo>
                  <a:lnTo>
                    <a:pt x="3687" y="176"/>
                  </a:lnTo>
                  <a:lnTo>
                    <a:pt x="3643" y="88"/>
                  </a:lnTo>
                  <a:lnTo>
                    <a:pt x="3599" y="44"/>
                  </a:lnTo>
                  <a:lnTo>
                    <a:pt x="355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05" name="Google Shape;17605;p489"/>
            <p:cNvSpPr/>
            <p:nvPr/>
          </p:nvSpPr>
          <p:spPr>
            <a:xfrm>
              <a:off x="4111675" y="1612925"/>
              <a:ext cx="55975" cy="64750"/>
            </a:xfrm>
            <a:custGeom>
              <a:avLst/>
              <a:gdLst/>
              <a:ahLst/>
              <a:cxnLst/>
              <a:rect l="l" t="t" r="r" b="b"/>
              <a:pathLst>
                <a:path w="2239" h="2590" extrusionOk="0">
                  <a:moveTo>
                    <a:pt x="1273" y="352"/>
                  </a:moveTo>
                  <a:lnTo>
                    <a:pt x="1843" y="483"/>
                  </a:lnTo>
                  <a:lnTo>
                    <a:pt x="1317" y="1800"/>
                  </a:lnTo>
                  <a:lnTo>
                    <a:pt x="1009" y="2151"/>
                  </a:lnTo>
                  <a:lnTo>
                    <a:pt x="966" y="2063"/>
                  </a:lnTo>
                  <a:lnTo>
                    <a:pt x="351" y="659"/>
                  </a:lnTo>
                  <a:lnTo>
                    <a:pt x="395" y="571"/>
                  </a:lnTo>
                  <a:lnTo>
                    <a:pt x="1273" y="352"/>
                  </a:lnTo>
                  <a:close/>
                  <a:moveTo>
                    <a:pt x="1229" y="1"/>
                  </a:moveTo>
                  <a:lnTo>
                    <a:pt x="263" y="220"/>
                  </a:lnTo>
                  <a:lnTo>
                    <a:pt x="176" y="264"/>
                  </a:lnTo>
                  <a:lnTo>
                    <a:pt x="132" y="308"/>
                  </a:lnTo>
                  <a:lnTo>
                    <a:pt x="0" y="571"/>
                  </a:lnTo>
                  <a:lnTo>
                    <a:pt x="0" y="615"/>
                  </a:lnTo>
                  <a:lnTo>
                    <a:pt x="0" y="703"/>
                  </a:lnTo>
                  <a:lnTo>
                    <a:pt x="658" y="2195"/>
                  </a:lnTo>
                  <a:lnTo>
                    <a:pt x="658" y="2239"/>
                  </a:lnTo>
                  <a:lnTo>
                    <a:pt x="834" y="2502"/>
                  </a:lnTo>
                  <a:lnTo>
                    <a:pt x="878" y="2590"/>
                  </a:lnTo>
                  <a:lnTo>
                    <a:pt x="1053" y="2590"/>
                  </a:lnTo>
                  <a:lnTo>
                    <a:pt x="1097" y="2546"/>
                  </a:lnTo>
                  <a:lnTo>
                    <a:pt x="1624" y="2019"/>
                  </a:lnTo>
                  <a:lnTo>
                    <a:pt x="1624" y="1975"/>
                  </a:lnTo>
                  <a:lnTo>
                    <a:pt x="2238" y="396"/>
                  </a:lnTo>
                  <a:lnTo>
                    <a:pt x="2238" y="352"/>
                  </a:lnTo>
                  <a:lnTo>
                    <a:pt x="2238" y="264"/>
                  </a:lnTo>
                  <a:lnTo>
                    <a:pt x="2194" y="220"/>
                  </a:lnTo>
                  <a:lnTo>
                    <a:pt x="2106" y="176"/>
                  </a:lnTo>
                  <a:lnTo>
                    <a:pt x="131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06" name="Google Shape;17606;p489"/>
            <p:cNvSpPr/>
            <p:nvPr/>
          </p:nvSpPr>
          <p:spPr>
            <a:xfrm>
              <a:off x="2076700" y="1162050"/>
              <a:ext cx="490400" cy="941275"/>
            </a:xfrm>
            <a:custGeom>
              <a:avLst/>
              <a:gdLst/>
              <a:ahLst/>
              <a:cxnLst/>
              <a:rect l="l" t="t" r="r" b="b"/>
              <a:pathLst>
                <a:path w="19616" h="37651" extrusionOk="0">
                  <a:moveTo>
                    <a:pt x="19440" y="1"/>
                  </a:moveTo>
                  <a:lnTo>
                    <a:pt x="19352" y="45"/>
                  </a:lnTo>
                  <a:lnTo>
                    <a:pt x="19308" y="89"/>
                  </a:lnTo>
                  <a:lnTo>
                    <a:pt x="19264" y="133"/>
                  </a:lnTo>
                  <a:lnTo>
                    <a:pt x="18782" y="1844"/>
                  </a:lnTo>
                  <a:lnTo>
                    <a:pt x="16939" y="5267"/>
                  </a:lnTo>
                  <a:lnTo>
                    <a:pt x="14569" y="10181"/>
                  </a:lnTo>
                  <a:lnTo>
                    <a:pt x="14043" y="11980"/>
                  </a:lnTo>
                  <a:lnTo>
                    <a:pt x="14043" y="12024"/>
                  </a:lnTo>
                  <a:lnTo>
                    <a:pt x="13735" y="16983"/>
                  </a:lnTo>
                  <a:lnTo>
                    <a:pt x="12726" y="19089"/>
                  </a:lnTo>
                  <a:lnTo>
                    <a:pt x="10137" y="23389"/>
                  </a:lnTo>
                  <a:lnTo>
                    <a:pt x="6846" y="28743"/>
                  </a:lnTo>
                  <a:lnTo>
                    <a:pt x="6802" y="28786"/>
                  </a:lnTo>
                  <a:lnTo>
                    <a:pt x="5354" y="34228"/>
                  </a:lnTo>
                  <a:lnTo>
                    <a:pt x="4652" y="35544"/>
                  </a:lnTo>
                  <a:lnTo>
                    <a:pt x="3862" y="35807"/>
                  </a:lnTo>
                  <a:lnTo>
                    <a:pt x="1405" y="35939"/>
                  </a:lnTo>
                  <a:lnTo>
                    <a:pt x="1361" y="35939"/>
                  </a:lnTo>
                  <a:lnTo>
                    <a:pt x="659" y="36158"/>
                  </a:lnTo>
                  <a:lnTo>
                    <a:pt x="571" y="36202"/>
                  </a:lnTo>
                  <a:lnTo>
                    <a:pt x="527" y="36246"/>
                  </a:lnTo>
                  <a:lnTo>
                    <a:pt x="45" y="37431"/>
                  </a:lnTo>
                  <a:lnTo>
                    <a:pt x="1" y="37475"/>
                  </a:lnTo>
                  <a:lnTo>
                    <a:pt x="45" y="37563"/>
                  </a:lnTo>
                  <a:lnTo>
                    <a:pt x="45" y="37606"/>
                  </a:lnTo>
                  <a:lnTo>
                    <a:pt x="132" y="37650"/>
                  </a:lnTo>
                  <a:lnTo>
                    <a:pt x="264" y="37650"/>
                  </a:lnTo>
                  <a:lnTo>
                    <a:pt x="352" y="37563"/>
                  </a:lnTo>
                  <a:lnTo>
                    <a:pt x="834" y="36466"/>
                  </a:lnTo>
                  <a:lnTo>
                    <a:pt x="1449" y="36290"/>
                  </a:lnTo>
                  <a:lnTo>
                    <a:pt x="3906" y="36158"/>
                  </a:lnTo>
                  <a:lnTo>
                    <a:pt x="3950" y="36158"/>
                  </a:lnTo>
                  <a:lnTo>
                    <a:pt x="4828" y="35851"/>
                  </a:lnTo>
                  <a:lnTo>
                    <a:pt x="4915" y="35763"/>
                  </a:lnTo>
                  <a:lnTo>
                    <a:pt x="5661" y="34359"/>
                  </a:lnTo>
                  <a:lnTo>
                    <a:pt x="7153" y="28918"/>
                  </a:lnTo>
                  <a:lnTo>
                    <a:pt x="10444" y="23565"/>
                  </a:lnTo>
                  <a:lnTo>
                    <a:pt x="13033" y="19264"/>
                  </a:lnTo>
                  <a:lnTo>
                    <a:pt x="14086" y="17114"/>
                  </a:lnTo>
                  <a:lnTo>
                    <a:pt x="14086" y="17027"/>
                  </a:lnTo>
                  <a:lnTo>
                    <a:pt x="14394" y="12068"/>
                  </a:lnTo>
                  <a:lnTo>
                    <a:pt x="14876" y="10313"/>
                  </a:lnTo>
                  <a:lnTo>
                    <a:pt x="17246" y="5398"/>
                  </a:lnTo>
                  <a:lnTo>
                    <a:pt x="19133" y="1976"/>
                  </a:lnTo>
                  <a:lnTo>
                    <a:pt x="19133" y="1932"/>
                  </a:lnTo>
                  <a:lnTo>
                    <a:pt x="19615" y="220"/>
                  </a:lnTo>
                  <a:lnTo>
                    <a:pt x="19615" y="176"/>
                  </a:lnTo>
                  <a:lnTo>
                    <a:pt x="19615" y="89"/>
                  </a:lnTo>
                  <a:lnTo>
                    <a:pt x="19571" y="45"/>
                  </a:lnTo>
                  <a:lnTo>
                    <a:pt x="1948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07" name="Google Shape;17607;p489"/>
            <p:cNvSpPr/>
            <p:nvPr/>
          </p:nvSpPr>
          <p:spPr>
            <a:xfrm>
              <a:off x="1913250" y="1401200"/>
              <a:ext cx="382875" cy="744900"/>
            </a:xfrm>
            <a:custGeom>
              <a:avLst/>
              <a:gdLst/>
              <a:ahLst/>
              <a:cxnLst/>
              <a:rect l="l" t="t" r="r" b="b"/>
              <a:pathLst>
                <a:path w="15315" h="29796" extrusionOk="0">
                  <a:moveTo>
                    <a:pt x="15008" y="1"/>
                  </a:moveTo>
                  <a:lnTo>
                    <a:pt x="14964" y="89"/>
                  </a:lnTo>
                  <a:lnTo>
                    <a:pt x="14964" y="133"/>
                  </a:lnTo>
                  <a:lnTo>
                    <a:pt x="14613" y="3029"/>
                  </a:lnTo>
                  <a:lnTo>
                    <a:pt x="13867" y="6320"/>
                  </a:lnTo>
                  <a:lnTo>
                    <a:pt x="12945" y="8075"/>
                  </a:lnTo>
                  <a:lnTo>
                    <a:pt x="11058" y="11146"/>
                  </a:lnTo>
                  <a:lnTo>
                    <a:pt x="9215" y="14350"/>
                  </a:lnTo>
                  <a:lnTo>
                    <a:pt x="9215" y="14394"/>
                  </a:lnTo>
                  <a:lnTo>
                    <a:pt x="8250" y="17377"/>
                  </a:lnTo>
                  <a:lnTo>
                    <a:pt x="7416" y="18869"/>
                  </a:lnTo>
                  <a:lnTo>
                    <a:pt x="5573" y="21678"/>
                  </a:lnTo>
                  <a:lnTo>
                    <a:pt x="4696" y="22599"/>
                  </a:lnTo>
                  <a:lnTo>
                    <a:pt x="2853" y="23477"/>
                  </a:lnTo>
                  <a:lnTo>
                    <a:pt x="2809" y="23521"/>
                  </a:lnTo>
                  <a:lnTo>
                    <a:pt x="1800" y="24837"/>
                  </a:lnTo>
                  <a:lnTo>
                    <a:pt x="1756" y="24881"/>
                  </a:lnTo>
                  <a:lnTo>
                    <a:pt x="703" y="27382"/>
                  </a:lnTo>
                  <a:lnTo>
                    <a:pt x="1" y="29576"/>
                  </a:lnTo>
                  <a:lnTo>
                    <a:pt x="1" y="29664"/>
                  </a:lnTo>
                  <a:lnTo>
                    <a:pt x="1" y="29708"/>
                  </a:lnTo>
                  <a:lnTo>
                    <a:pt x="44" y="29752"/>
                  </a:lnTo>
                  <a:lnTo>
                    <a:pt x="132" y="29796"/>
                  </a:lnTo>
                  <a:lnTo>
                    <a:pt x="264" y="29796"/>
                  </a:lnTo>
                  <a:lnTo>
                    <a:pt x="352" y="29708"/>
                  </a:lnTo>
                  <a:lnTo>
                    <a:pt x="1010" y="27514"/>
                  </a:lnTo>
                  <a:lnTo>
                    <a:pt x="2063" y="25057"/>
                  </a:lnTo>
                  <a:lnTo>
                    <a:pt x="3072" y="23784"/>
                  </a:lnTo>
                  <a:lnTo>
                    <a:pt x="4871" y="22906"/>
                  </a:lnTo>
                  <a:lnTo>
                    <a:pt x="4915" y="22863"/>
                  </a:lnTo>
                  <a:lnTo>
                    <a:pt x="5837" y="21897"/>
                  </a:lnTo>
                  <a:lnTo>
                    <a:pt x="7724" y="19045"/>
                  </a:lnTo>
                  <a:lnTo>
                    <a:pt x="8557" y="17509"/>
                  </a:lnTo>
                  <a:lnTo>
                    <a:pt x="9523" y="14525"/>
                  </a:lnTo>
                  <a:lnTo>
                    <a:pt x="11322" y="11322"/>
                  </a:lnTo>
                  <a:lnTo>
                    <a:pt x="13209" y="8250"/>
                  </a:lnTo>
                  <a:lnTo>
                    <a:pt x="14218" y="6495"/>
                  </a:lnTo>
                  <a:lnTo>
                    <a:pt x="14218" y="6451"/>
                  </a:lnTo>
                  <a:lnTo>
                    <a:pt x="14964" y="3116"/>
                  </a:lnTo>
                  <a:lnTo>
                    <a:pt x="14964" y="3072"/>
                  </a:lnTo>
                  <a:lnTo>
                    <a:pt x="15315" y="176"/>
                  </a:lnTo>
                  <a:lnTo>
                    <a:pt x="15271" y="89"/>
                  </a:lnTo>
                  <a:lnTo>
                    <a:pt x="15271" y="45"/>
                  </a:lnTo>
                  <a:lnTo>
                    <a:pt x="1522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08" name="Google Shape;17608;p489"/>
            <p:cNvSpPr/>
            <p:nvPr/>
          </p:nvSpPr>
          <p:spPr>
            <a:xfrm>
              <a:off x="1927525" y="1297000"/>
              <a:ext cx="446500" cy="875425"/>
            </a:xfrm>
            <a:custGeom>
              <a:avLst/>
              <a:gdLst/>
              <a:ahLst/>
              <a:cxnLst/>
              <a:rect l="l" t="t" r="r" b="b"/>
              <a:pathLst>
                <a:path w="17860" h="35017" extrusionOk="0">
                  <a:moveTo>
                    <a:pt x="17596" y="0"/>
                  </a:moveTo>
                  <a:lnTo>
                    <a:pt x="17552" y="44"/>
                  </a:lnTo>
                  <a:lnTo>
                    <a:pt x="17508" y="132"/>
                  </a:lnTo>
                  <a:lnTo>
                    <a:pt x="15753" y="3862"/>
                  </a:lnTo>
                  <a:lnTo>
                    <a:pt x="15753" y="3906"/>
                  </a:lnTo>
                  <a:lnTo>
                    <a:pt x="15490" y="5485"/>
                  </a:lnTo>
                  <a:lnTo>
                    <a:pt x="15183" y="7855"/>
                  </a:lnTo>
                  <a:lnTo>
                    <a:pt x="14744" y="10268"/>
                  </a:lnTo>
                  <a:lnTo>
                    <a:pt x="13822" y="12199"/>
                  </a:lnTo>
                  <a:lnTo>
                    <a:pt x="11716" y="15709"/>
                  </a:lnTo>
                  <a:lnTo>
                    <a:pt x="9741" y="18913"/>
                  </a:lnTo>
                  <a:lnTo>
                    <a:pt x="8996" y="21107"/>
                  </a:lnTo>
                  <a:lnTo>
                    <a:pt x="7986" y="24485"/>
                  </a:lnTo>
                  <a:lnTo>
                    <a:pt x="6538" y="26899"/>
                  </a:lnTo>
                  <a:lnTo>
                    <a:pt x="5748" y="27469"/>
                  </a:lnTo>
                  <a:lnTo>
                    <a:pt x="3423" y="28215"/>
                  </a:lnTo>
                  <a:lnTo>
                    <a:pt x="3379" y="28259"/>
                  </a:lnTo>
                  <a:lnTo>
                    <a:pt x="2764" y="28742"/>
                  </a:lnTo>
                  <a:lnTo>
                    <a:pt x="2721" y="28786"/>
                  </a:lnTo>
                  <a:lnTo>
                    <a:pt x="1887" y="30146"/>
                  </a:lnTo>
                  <a:lnTo>
                    <a:pt x="1843" y="30146"/>
                  </a:lnTo>
                  <a:lnTo>
                    <a:pt x="834" y="32998"/>
                  </a:lnTo>
                  <a:lnTo>
                    <a:pt x="0" y="34797"/>
                  </a:lnTo>
                  <a:lnTo>
                    <a:pt x="0" y="34841"/>
                  </a:lnTo>
                  <a:lnTo>
                    <a:pt x="0" y="34929"/>
                  </a:lnTo>
                  <a:lnTo>
                    <a:pt x="44" y="34973"/>
                  </a:lnTo>
                  <a:lnTo>
                    <a:pt x="88" y="35017"/>
                  </a:lnTo>
                  <a:lnTo>
                    <a:pt x="263" y="35017"/>
                  </a:lnTo>
                  <a:lnTo>
                    <a:pt x="307" y="34929"/>
                  </a:lnTo>
                  <a:lnTo>
                    <a:pt x="1141" y="33130"/>
                  </a:lnTo>
                  <a:lnTo>
                    <a:pt x="2194" y="30278"/>
                  </a:lnTo>
                  <a:lnTo>
                    <a:pt x="2984" y="29005"/>
                  </a:lnTo>
                  <a:lnTo>
                    <a:pt x="3554" y="28566"/>
                  </a:lnTo>
                  <a:lnTo>
                    <a:pt x="5880" y="27776"/>
                  </a:lnTo>
                  <a:lnTo>
                    <a:pt x="5924" y="27733"/>
                  </a:lnTo>
                  <a:lnTo>
                    <a:pt x="6758" y="27162"/>
                  </a:lnTo>
                  <a:lnTo>
                    <a:pt x="6801" y="27118"/>
                  </a:lnTo>
                  <a:lnTo>
                    <a:pt x="8293" y="24661"/>
                  </a:lnTo>
                  <a:lnTo>
                    <a:pt x="8337" y="24617"/>
                  </a:lnTo>
                  <a:lnTo>
                    <a:pt x="9347" y="21238"/>
                  </a:lnTo>
                  <a:lnTo>
                    <a:pt x="10049" y="19044"/>
                  </a:lnTo>
                  <a:lnTo>
                    <a:pt x="11979" y="15885"/>
                  </a:lnTo>
                  <a:lnTo>
                    <a:pt x="14130" y="12374"/>
                  </a:lnTo>
                  <a:lnTo>
                    <a:pt x="15095" y="10400"/>
                  </a:lnTo>
                  <a:lnTo>
                    <a:pt x="15095" y="10356"/>
                  </a:lnTo>
                  <a:lnTo>
                    <a:pt x="15534" y="7943"/>
                  </a:lnTo>
                  <a:lnTo>
                    <a:pt x="15797" y="5529"/>
                  </a:lnTo>
                  <a:lnTo>
                    <a:pt x="16104" y="3993"/>
                  </a:lnTo>
                  <a:lnTo>
                    <a:pt x="17816" y="264"/>
                  </a:lnTo>
                  <a:lnTo>
                    <a:pt x="17859" y="176"/>
                  </a:lnTo>
                  <a:lnTo>
                    <a:pt x="17859" y="132"/>
                  </a:lnTo>
                  <a:lnTo>
                    <a:pt x="17816" y="88"/>
                  </a:lnTo>
                  <a:lnTo>
                    <a:pt x="17772" y="44"/>
                  </a:lnTo>
                  <a:lnTo>
                    <a:pt x="1768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09" name="Google Shape;17609;p489"/>
            <p:cNvSpPr/>
            <p:nvPr/>
          </p:nvSpPr>
          <p:spPr>
            <a:xfrm>
              <a:off x="1977975" y="1250925"/>
              <a:ext cx="449800" cy="917125"/>
            </a:xfrm>
            <a:custGeom>
              <a:avLst/>
              <a:gdLst/>
              <a:ahLst/>
              <a:cxnLst/>
              <a:rect l="l" t="t" r="r" b="b"/>
              <a:pathLst>
                <a:path w="17992" h="36685" extrusionOk="0">
                  <a:moveTo>
                    <a:pt x="17772" y="0"/>
                  </a:moveTo>
                  <a:lnTo>
                    <a:pt x="17684" y="44"/>
                  </a:lnTo>
                  <a:lnTo>
                    <a:pt x="17640" y="88"/>
                  </a:lnTo>
                  <a:lnTo>
                    <a:pt x="16412" y="2896"/>
                  </a:lnTo>
                  <a:lnTo>
                    <a:pt x="14964" y="5924"/>
                  </a:lnTo>
                  <a:lnTo>
                    <a:pt x="14920" y="5968"/>
                  </a:lnTo>
                  <a:lnTo>
                    <a:pt x="14569" y="7943"/>
                  </a:lnTo>
                  <a:lnTo>
                    <a:pt x="14393" y="10400"/>
                  </a:lnTo>
                  <a:lnTo>
                    <a:pt x="13911" y="12638"/>
                  </a:lnTo>
                  <a:lnTo>
                    <a:pt x="12726" y="14920"/>
                  </a:lnTo>
                  <a:lnTo>
                    <a:pt x="8821" y="21238"/>
                  </a:lnTo>
                  <a:lnTo>
                    <a:pt x="8075" y="22994"/>
                  </a:lnTo>
                  <a:lnTo>
                    <a:pt x="8075" y="23037"/>
                  </a:lnTo>
                  <a:lnTo>
                    <a:pt x="7285" y="26241"/>
                  </a:lnTo>
                  <a:lnTo>
                    <a:pt x="6407" y="29137"/>
                  </a:lnTo>
                  <a:lnTo>
                    <a:pt x="5837" y="29839"/>
                  </a:lnTo>
                  <a:lnTo>
                    <a:pt x="2458" y="30629"/>
                  </a:lnTo>
                  <a:lnTo>
                    <a:pt x="2414" y="30629"/>
                  </a:lnTo>
                  <a:lnTo>
                    <a:pt x="1756" y="31111"/>
                  </a:lnTo>
                  <a:lnTo>
                    <a:pt x="1712" y="31155"/>
                  </a:lnTo>
                  <a:lnTo>
                    <a:pt x="966" y="32252"/>
                  </a:lnTo>
                  <a:lnTo>
                    <a:pt x="966" y="32296"/>
                  </a:lnTo>
                  <a:lnTo>
                    <a:pt x="1" y="35368"/>
                  </a:lnTo>
                  <a:lnTo>
                    <a:pt x="1" y="35456"/>
                  </a:lnTo>
                  <a:lnTo>
                    <a:pt x="44" y="36553"/>
                  </a:lnTo>
                  <a:lnTo>
                    <a:pt x="132" y="36640"/>
                  </a:lnTo>
                  <a:lnTo>
                    <a:pt x="220" y="36684"/>
                  </a:lnTo>
                  <a:lnTo>
                    <a:pt x="308" y="36684"/>
                  </a:lnTo>
                  <a:lnTo>
                    <a:pt x="352" y="36640"/>
                  </a:lnTo>
                  <a:lnTo>
                    <a:pt x="395" y="36596"/>
                  </a:lnTo>
                  <a:lnTo>
                    <a:pt x="395" y="36509"/>
                  </a:lnTo>
                  <a:lnTo>
                    <a:pt x="352" y="35456"/>
                  </a:lnTo>
                  <a:lnTo>
                    <a:pt x="1273" y="32428"/>
                  </a:lnTo>
                  <a:lnTo>
                    <a:pt x="1975" y="31375"/>
                  </a:lnTo>
                  <a:lnTo>
                    <a:pt x="2589" y="30936"/>
                  </a:lnTo>
                  <a:lnTo>
                    <a:pt x="5968" y="30190"/>
                  </a:lnTo>
                  <a:lnTo>
                    <a:pt x="6056" y="30102"/>
                  </a:lnTo>
                  <a:lnTo>
                    <a:pt x="6714" y="29356"/>
                  </a:lnTo>
                  <a:lnTo>
                    <a:pt x="6758" y="29312"/>
                  </a:lnTo>
                  <a:lnTo>
                    <a:pt x="7636" y="26328"/>
                  </a:lnTo>
                  <a:lnTo>
                    <a:pt x="8426" y="23125"/>
                  </a:lnTo>
                  <a:lnTo>
                    <a:pt x="9128" y="21414"/>
                  </a:lnTo>
                  <a:lnTo>
                    <a:pt x="13033" y="15095"/>
                  </a:lnTo>
                  <a:lnTo>
                    <a:pt x="14262" y="12769"/>
                  </a:lnTo>
                  <a:lnTo>
                    <a:pt x="14262" y="12726"/>
                  </a:lnTo>
                  <a:lnTo>
                    <a:pt x="14700" y="10444"/>
                  </a:lnTo>
                  <a:lnTo>
                    <a:pt x="14744" y="10444"/>
                  </a:lnTo>
                  <a:lnTo>
                    <a:pt x="14920" y="7986"/>
                  </a:lnTo>
                  <a:lnTo>
                    <a:pt x="15271" y="6056"/>
                  </a:lnTo>
                  <a:lnTo>
                    <a:pt x="16719" y="3028"/>
                  </a:lnTo>
                  <a:lnTo>
                    <a:pt x="17992" y="264"/>
                  </a:lnTo>
                  <a:lnTo>
                    <a:pt x="17992" y="176"/>
                  </a:lnTo>
                  <a:lnTo>
                    <a:pt x="17992" y="132"/>
                  </a:lnTo>
                  <a:lnTo>
                    <a:pt x="17948" y="44"/>
                  </a:lnTo>
                  <a:lnTo>
                    <a:pt x="1790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10" name="Google Shape;17610;p489"/>
            <p:cNvSpPr/>
            <p:nvPr/>
          </p:nvSpPr>
          <p:spPr>
            <a:xfrm>
              <a:off x="2010875" y="1153275"/>
              <a:ext cx="468450" cy="980750"/>
            </a:xfrm>
            <a:custGeom>
              <a:avLst/>
              <a:gdLst/>
              <a:ahLst/>
              <a:cxnLst/>
              <a:rect l="l" t="t" r="r" b="b"/>
              <a:pathLst>
                <a:path w="18738" h="39230" extrusionOk="0">
                  <a:moveTo>
                    <a:pt x="18475" y="1"/>
                  </a:moveTo>
                  <a:lnTo>
                    <a:pt x="18431" y="45"/>
                  </a:lnTo>
                  <a:lnTo>
                    <a:pt x="18387" y="89"/>
                  </a:lnTo>
                  <a:lnTo>
                    <a:pt x="18387" y="176"/>
                  </a:lnTo>
                  <a:lnTo>
                    <a:pt x="18036" y="3424"/>
                  </a:lnTo>
                  <a:lnTo>
                    <a:pt x="16588" y="6407"/>
                  </a:lnTo>
                  <a:lnTo>
                    <a:pt x="14833" y="10050"/>
                  </a:lnTo>
                  <a:lnTo>
                    <a:pt x="14438" y="11410"/>
                  </a:lnTo>
                  <a:lnTo>
                    <a:pt x="14438" y="11454"/>
                  </a:lnTo>
                  <a:lnTo>
                    <a:pt x="14218" y="14920"/>
                  </a:lnTo>
                  <a:lnTo>
                    <a:pt x="13736" y="17070"/>
                  </a:lnTo>
                  <a:lnTo>
                    <a:pt x="12331" y="19703"/>
                  </a:lnTo>
                  <a:lnTo>
                    <a:pt x="10269" y="23038"/>
                  </a:lnTo>
                  <a:lnTo>
                    <a:pt x="8250" y="26329"/>
                  </a:lnTo>
                  <a:lnTo>
                    <a:pt x="7548" y="28128"/>
                  </a:lnTo>
                  <a:lnTo>
                    <a:pt x="7505" y="28128"/>
                  </a:lnTo>
                  <a:lnTo>
                    <a:pt x="6715" y="31683"/>
                  </a:lnTo>
                  <a:lnTo>
                    <a:pt x="5925" y="34579"/>
                  </a:lnTo>
                  <a:lnTo>
                    <a:pt x="3204" y="34886"/>
                  </a:lnTo>
                  <a:lnTo>
                    <a:pt x="3160" y="34930"/>
                  </a:lnTo>
                  <a:lnTo>
                    <a:pt x="1493" y="35500"/>
                  </a:lnTo>
                  <a:lnTo>
                    <a:pt x="1405" y="35544"/>
                  </a:lnTo>
                  <a:lnTo>
                    <a:pt x="791" y="36422"/>
                  </a:lnTo>
                  <a:lnTo>
                    <a:pt x="747" y="36422"/>
                  </a:lnTo>
                  <a:lnTo>
                    <a:pt x="45" y="38265"/>
                  </a:lnTo>
                  <a:lnTo>
                    <a:pt x="45" y="38352"/>
                  </a:lnTo>
                  <a:lnTo>
                    <a:pt x="1" y="39054"/>
                  </a:lnTo>
                  <a:lnTo>
                    <a:pt x="1" y="39142"/>
                  </a:lnTo>
                  <a:lnTo>
                    <a:pt x="45" y="39186"/>
                  </a:lnTo>
                  <a:lnTo>
                    <a:pt x="89" y="39230"/>
                  </a:lnTo>
                  <a:lnTo>
                    <a:pt x="176" y="39230"/>
                  </a:lnTo>
                  <a:lnTo>
                    <a:pt x="308" y="39186"/>
                  </a:lnTo>
                  <a:lnTo>
                    <a:pt x="352" y="39098"/>
                  </a:lnTo>
                  <a:lnTo>
                    <a:pt x="396" y="38396"/>
                  </a:lnTo>
                  <a:lnTo>
                    <a:pt x="1054" y="36597"/>
                  </a:lnTo>
                  <a:lnTo>
                    <a:pt x="1668" y="35807"/>
                  </a:lnTo>
                  <a:lnTo>
                    <a:pt x="3248" y="35237"/>
                  </a:lnTo>
                  <a:lnTo>
                    <a:pt x="6100" y="34886"/>
                  </a:lnTo>
                  <a:lnTo>
                    <a:pt x="6188" y="34842"/>
                  </a:lnTo>
                  <a:lnTo>
                    <a:pt x="6232" y="34754"/>
                  </a:lnTo>
                  <a:lnTo>
                    <a:pt x="7066" y="31770"/>
                  </a:lnTo>
                  <a:lnTo>
                    <a:pt x="7856" y="28216"/>
                  </a:lnTo>
                  <a:lnTo>
                    <a:pt x="8558" y="26461"/>
                  </a:lnTo>
                  <a:lnTo>
                    <a:pt x="10532" y="23214"/>
                  </a:lnTo>
                  <a:lnTo>
                    <a:pt x="12639" y="19879"/>
                  </a:lnTo>
                  <a:lnTo>
                    <a:pt x="14043" y="17202"/>
                  </a:lnTo>
                  <a:lnTo>
                    <a:pt x="14087" y="17158"/>
                  </a:lnTo>
                  <a:lnTo>
                    <a:pt x="14569" y="15008"/>
                  </a:lnTo>
                  <a:lnTo>
                    <a:pt x="14569" y="14964"/>
                  </a:lnTo>
                  <a:lnTo>
                    <a:pt x="14789" y="11498"/>
                  </a:lnTo>
                  <a:lnTo>
                    <a:pt x="15140" y="10181"/>
                  </a:lnTo>
                  <a:lnTo>
                    <a:pt x="16895" y="6583"/>
                  </a:lnTo>
                  <a:lnTo>
                    <a:pt x="18343" y="3555"/>
                  </a:lnTo>
                  <a:lnTo>
                    <a:pt x="18387" y="3511"/>
                  </a:lnTo>
                  <a:lnTo>
                    <a:pt x="18738" y="220"/>
                  </a:lnTo>
                  <a:lnTo>
                    <a:pt x="18738" y="133"/>
                  </a:lnTo>
                  <a:lnTo>
                    <a:pt x="18694" y="89"/>
                  </a:lnTo>
                  <a:lnTo>
                    <a:pt x="18650" y="45"/>
                  </a:lnTo>
                  <a:lnTo>
                    <a:pt x="1856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11" name="Google Shape;17611;p489"/>
            <p:cNvSpPr/>
            <p:nvPr/>
          </p:nvSpPr>
          <p:spPr>
            <a:xfrm>
              <a:off x="1860600" y="1609650"/>
              <a:ext cx="307175" cy="510125"/>
            </a:xfrm>
            <a:custGeom>
              <a:avLst/>
              <a:gdLst/>
              <a:ahLst/>
              <a:cxnLst/>
              <a:rect l="l" t="t" r="r" b="b"/>
              <a:pathLst>
                <a:path w="12287" h="20405" extrusionOk="0">
                  <a:moveTo>
                    <a:pt x="12067" y="0"/>
                  </a:moveTo>
                  <a:lnTo>
                    <a:pt x="12024" y="44"/>
                  </a:lnTo>
                  <a:lnTo>
                    <a:pt x="11980" y="88"/>
                  </a:lnTo>
                  <a:lnTo>
                    <a:pt x="8469" y="5529"/>
                  </a:lnTo>
                  <a:lnTo>
                    <a:pt x="6363" y="8425"/>
                  </a:lnTo>
                  <a:lnTo>
                    <a:pt x="4608" y="11365"/>
                  </a:lnTo>
                  <a:lnTo>
                    <a:pt x="2721" y="13998"/>
                  </a:lnTo>
                  <a:lnTo>
                    <a:pt x="2721" y="14042"/>
                  </a:lnTo>
                  <a:lnTo>
                    <a:pt x="1273" y="16806"/>
                  </a:lnTo>
                  <a:lnTo>
                    <a:pt x="1273" y="16850"/>
                  </a:lnTo>
                  <a:lnTo>
                    <a:pt x="0" y="20141"/>
                  </a:lnTo>
                  <a:lnTo>
                    <a:pt x="0" y="20229"/>
                  </a:lnTo>
                  <a:lnTo>
                    <a:pt x="0" y="20273"/>
                  </a:lnTo>
                  <a:lnTo>
                    <a:pt x="44" y="20361"/>
                  </a:lnTo>
                  <a:lnTo>
                    <a:pt x="88" y="20404"/>
                  </a:lnTo>
                  <a:lnTo>
                    <a:pt x="176" y="20404"/>
                  </a:lnTo>
                  <a:lnTo>
                    <a:pt x="264" y="20361"/>
                  </a:lnTo>
                  <a:lnTo>
                    <a:pt x="307" y="20273"/>
                  </a:lnTo>
                  <a:lnTo>
                    <a:pt x="1580" y="16982"/>
                  </a:lnTo>
                  <a:lnTo>
                    <a:pt x="3028" y="14173"/>
                  </a:lnTo>
                  <a:lnTo>
                    <a:pt x="4915" y="11541"/>
                  </a:lnTo>
                  <a:lnTo>
                    <a:pt x="6670" y="8645"/>
                  </a:lnTo>
                  <a:lnTo>
                    <a:pt x="8776" y="5705"/>
                  </a:lnTo>
                  <a:lnTo>
                    <a:pt x="12243" y="263"/>
                  </a:lnTo>
                  <a:lnTo>
                    <a:pt x="12287" y="176"/>
                  </a:lnTo>
                  <a:lnTo>
                    <a:pt x="12287" y="132"/>
                  </a:lnTo>
                  <a:lnTo>
                    <a:pt x="12243" y="88"/>
                  </a:lnTo>
                  <a:lnTo>
                    <a:pt x="1219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12" name="Google Shape;17612;p489"/>
            <p:cNvSpPr/>
            <p:nvPr/>
          </p:nvSpPr>
          <p:spPr>
            <a:xfrm>
              <a:off x="3805600" y="1948625"/>
              <a:ext cx="105350" cy="186500"/>
            </a:xfrm>
            <a:custGeom>
              <a:avLst/>
              <a:gdLst/>
              <a:ahLst/>
              <a:cxnLst/>
              <a:rect l="l" t="t" r="r" b="b"/>
              <a:pathLst>
                <a:path w="4214" h="7460" extrusionOk="0">
                  <a:moveTo>
                    <a:pt x="1317" y="483"/>
                  </a:moveTo>
                  <a:lnTo>
                    <a:pt x="3599" y="4037"/>
                  </a:lnTo>
                  <a:lnTo>
                    <a:pt x="3818" y="4695"/>
                  </a:lnTo>
                  <a:lnTo>
                    <a:pt x="3511" y="6758"/>
                  </a:lnTo>
                  <a:lnTo>
                    <a:pt x="2809" y="7109"/>
                  </a:lnTo>
                  <a:lnTo>
                    <a:pt x="2238" y="6802"/>
                  </a:lnTo>
                  <a:lnTo>
                    <a:pt x="1273" y="5705"/>
                  </a:lnTo>
                  <a:lnTo>
                    <a:pt x="395" y="3993"/>
                  </a:lnTo>
                  <a:lnTo>
                    <a:pt x="352" y="2238"/>
                  </a:lnTo>
                  <a:lnTo>
                    <a:pt x="1185" y="702"/>
                  </a:lnTo>
                  <a:lnTo>
                    <a:pt x="1317" y="483"/>
                  </a:lnTo>
                  <a:close/>
                  <a:moveTo>
                    <a:pt x="1273" y="0"/>
                  </a:moveTo>
                  <a:lnTo>
                    <a:pt x="1185" y="88"/>
                  </a:lnTo>
                  <a:lnTo>
                    <a:pt x="878" y="483"/>
                  </a:lnTo>
                  <a:lnTo>
                    <a:pt x="878" y="527"/>
                  </a:lnTo>
                  <a:lnTo>
                    <a:pt x="0" y="2150"/>
                  </a:lnTo>
                  <a:lnTo>
                    <a:pt x="0" y="2238"/>
                  </a:lnTo>
                  <a:lnTo>
                    <a:pt x="88" y="4081"/>
                  </a:lnTo>
                  <a:lnTo>
                    <a:pt x="88" y="4125"/>
                  </a:lnTo>
                  <a:lnTo>
                    <a:pt x="1010" y="5880"/>
                  </a:lnTo>
                  <a:lnTo>
                    <a:pt x="1010" y="5924"/>
                  </a:lnTo>
                  <a:lnTo>
                    <a:pt x="1975" y="7065"/>
                  </a:lnTo>
                  <a:lnTo>
                    <a:pt x="2019" y="7109"/>
                  </a:lnTo>
                  <a:lnTo>
                    <a:pt x="2765" y="7460"/>
                  </a:lnTo>
                  <a:lnTo>
                    <a:pt x="2897" y="7460"/>
                  </a:lnTo>
                  <a:lnTo>
                    <a:pt x="3730" y="7065"/>
                  </a:lnTo>
                  <a:lnTo>
                    <a:pt x="3818" y="6977"/>
                  </a:lnTo>
                  <a:lnTo>
                    <a:pt x="3862" y="6933"/>
                  </a:lnTo>
                  <a:lnTo>
                    <a:pt x="4213" y="4739"/>
                  </a:lnTo>
                  <a:lnTo>
                    <a:pt x="4169" y="4651"/>
                  </a:lnTo>
                  <a:lnTo>
                    <a:pt x="3906" y="3906"/>
                  </a:lnTo>
                  <a:lnTo>
                    <a:pt x="3906" y="3862"/>
                  </a:lnTo>
                  <a:lnTo>
                    <a:pt x="1492" y="88"/>
                  </a:lnTo>
                  <a:lnTo>
                    <a:pt x="1405" y="44"/>
                  </a:lnTo>
                  <a:lnTo>
                    <a:pt x="131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13" name="Google Shape;17613;p489"/>
            <p:cNvSpPr/>
            <p:nvPr/>
          </p:nvSpPr>
          <p:spPr>
            <a:xfrm>
              <a:off x="3788050" y="1933250"/>
              <a:ext cx="133850" cy="229300"/>
            </a:xfrm>
            <a:custGeom>
              <a:avLst/>
              <a:gdLst/>
              <a:ahLst/>
              <a:cxnLst/>
              <a:rect l="l" t="t" r="r" b="b"/>
              <a:pathLst>
                <a:path w="5354" h="9172" extrusionOk="0">
                  <a:moveTo>
                    <a:pt x="2194" y="352"/>
                  </a:moveTo>
                  <a:lnTo>
                    <a:pt x="2633" y="484"/>
                  </a:lnTo>
                  <a:lnTo>
                    <a:pt x="4520" y="3994"/>
                  </a:lnTo>
                  <a:lnTo>
                    <a:pt x="5003" y="5003"/>
                  </a:lnTo>
                  <a:lnTo>
                    <a:pt x="4871" y="7153"/>
                  </a:lnTo>
                  <a:lnTo>
                    <a:pt x="4608" y="8163"/>
                  </a:lnTo>
                  <a:lnTo>
                    <a:pt x="4257" y="8557"/>
                  </a:lnTo>
                  <a:lnTo>
                    <a:pt x="3467" y="8821"/>
                  </a:lnTo>
                  <a:lnTo>
                    <a:pt x="2897" y="8426"/>
                  </a:lnTo>
                  <a:lnTo>
                    <a:pt x="1317" y="6451"/>
                  </a:lnTo>
                  <a:lnTo>
                    <a:pt x="483" y="4696"/>
                  </a:lnTo>
                  <a:lnTo>
                    <a:pt x="351" y="3862"/>
                  </a:lnTo>
                  <a:lnTo>
                    <a:pt x="395" y="2765"/>
                  </a:lnTo>
                  <a:lnTo>
                    <a:pt x="790" y="1800"/>
                  </a:lnTo>
                  <a:lnTo>
                    <a:pt x="1624" y="659"/>
                  </a:lnTo>
                  <a:lnTo>
                    <a:pt x="2194" y="352"/>
                  </a:lnTo>
                  <a:close/>
                  <a:moveTo>
                    <a:pt x="2063" y="1"/>
                  </a:moveTo>
                  <a:lnTo>
                    <a:pt x="1448" y="352"/>
                  </a:lnTo>
                  <a:lnTo>
                    <a:pt x="1361" y="440"/>
                  </a:lnTo>
                  <a:lnTo>
                    <a:pt x="483" y="1624"/>
                  </a:lnTo>
                  <a:lnTo>
                    <a:pt x="483" y="1668"/>
                  </a:lnTo>
                  <a:lnTo>
                    <a:pt x="88" y="2678"/>
                  </a:lnTo>
                  <a:lnTo>
                    <a:pt x="44" y="2721"/>
                  </a:lnTo>
                  <a:lnTo>
                    <a:pt x="0" y="3862"/>
                  </a:lnTo>
                  <a:lnTo>
                    <a:pt x="0" y="3906"/>
                  </a:lnTo>
                  <a:lnTo>
                    <a:pt x="176" y="4784"/>
                  </a:lnTo>
                  <a:lnTo>
                    <a:pt x="176" y="4828"/>
                  </a:lnTo>
                  <a:lnTo>
                    <a:pt x="1010" y="6583"/>
                  </a:lnTo>
                  <a:lnTo>
                    <a:pt x="1054" y="6627"/>
                  </a:lnTo>
                  <a:lnTo>
                    <a:pt x="2633" y="8689"/>
                  </a:lnTo>
                  <a:lnTo>
                    <a:pt x="2677" y="8733"/>
                  </a:lnTo>
                  <a:lnTo>
                    <a:pt x="3335" y="9128"/>
                  </a:lnTo>
                  <a:lnTo>
                    <a:pt x="3467" y="9172"/>
                  </a:lnTo>
                  <a:lnTo>
                    <a:pt x="3511" y="9172"/>
                  </a:lnTo>
                  <a:lnTo>
                    <a:pt x="4432" y="8865"/>
                  </a:lnTo>
                  <a:lnTo>
                    <a:pt x="4520" y="8821"/>
                  </a:lnTo>
                  <a:lnTo>
                    <a:pt x="4915" y="8338"/>
                  </a:lnTo>
                  <a:lnTo>
                    <a:pt x="4959" y="8250"/>
                  </a:lnTo>
                  <a:lnTo>
                    <a:pt x="5222" y="7241"/>
                  </a:lnTo>
                  <a:lnTo>
                    <a:pt x="5222" y="7197"/>
                  </a:lnTo>
                  <a:lnTo>
                    <a:pt x="5354" y="5003"/>
                  </a:lnTo>
                  <a:lnTo>
                    <a:pt x="5354" y="4915"/>
                  </a:lnTo>
                  <a:lnTo>
                    <a:pt x="4871" y="3862"/>
                  </a:lnTo>
                  <a:lnTo>
                    <a:pt x="2897" y="264"/>
                  </a:lnTo>
                  <a:lnTo>
                    <a:pt x="2853" y="176"/>
                  </a:lnTo>
                  <a:lnTo>
                    <a:pt x="2809" y="176"/>
                  </a:lnTo>
                  <a:lnTo>
                    <a:pt x="219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14" name="Google Shape;17614;p489"/>
            <p:cNvSpPr/>
            <p:nvPr/>
          </p:nvSpPr>
          <p:spPr>
            <a:xfrm>
              <a:off x="3671775" y="2997350"/>
              <a:ext cx="187600" cy="399350"/>
            </a:xfrm>
            <a:custGeom>
              <a:avLst/>
              <a:gdLst/>
              <a:ahLst/>
              <a:cxnLst/>
              <a:rect l="l" t="t" r="r" b="b"/>
              <a:pathLst>
                <a:path w="7504" h="15974" extrusionOk="0">
                  <a:moveTo>
                    <a:pt x="1843" y="1"/>
                  </a:moveTo>
                  <a:lnTo>
                    <a:pt x="1755" y="45"/>
                  </a:lnTo>
                  <a:lnTo>
                    <a:pt x="790" y="615"/>
                  </a:lnTo>
                  <a:lnTo>
                    <a:pt x="746" y="703"/>
                  </a:lnTo>
                  <a:lnTo>
                    <a:pt x="176" y="1712"/>
                  </a:lnTo>
                  <a:lnTo>
                    <a:pt x="176" y="1756"/>
                  </a:lnTo>
                  <a:lnTo>
                    <a:pt x="0" y="2941"/>
                  </a:lnTo>
                  <a:lnTo>
                    <a:pt x="0" y="2985"/>
                  </a:lnTo>
                  <a:lnTo>
                    <a:pt x="351" y="5530"/>
                  </a:lnTo>
                  <a:lnTo>
                    <a:pt x="395" y="5617"/>
                  </a:lnTo>
                  <a:lnTo>
                    <a:pt x="1185" y="6890"/>
                  </a:lnTo>
                  <a:lnTo>
                    <a:pt x="1229" y="6890"/>
                  </a:lnTo>
                  <a:lnTo>
                    <a:pt x="4783" y="10751"/>
                  </a:lnTo>
                  <a:lnTo>
                    <a:pt x="4432" y="11848"/>
                  </a:lnTo>
                  <a:lnTo>
                    <a:pt x="4169" y="12726"/>
                  </a:lnTo>
                  <a:lnTo>
                    <a:pt x="3467" y="13516"/>
                  </a:lnTo>
                  <a:lnTo>
                    <a:pt x="2150" y="14920"/>
                  </a:lnTo>
                  <a:lnTo>
                    <a:pt x="1009" y="15622"/>
                  </a:lnTo>
                  <a:lnTo>
                    <a:pt x="922" y="15666"/>
                  </a:lnTo>
                  <a:lnTo>
                    <a:pt x="922" y="15754"/>
                  </a:lnTo>
                  <a:lnTo>
                    <a:pt x="922" y="15798"/>
                  </a:lnTo>
                  <a:lnTo>
                    <a:pt x="922" y="15885"/>
                  </a:lnTo>
                  <a:lnTo>
                    <a:pt x="1009" y="15929"/>
                  </a:lnTo>
                  <a:lnTo>
                    <a:pt x="1097" y="15973"/>
                  </a:lnTo>
                  <a:lnTo>
                    <a:pt x="1185" y="15929"/>
                  </a:lnTo>
                  <a:lnTo>
                    <a:pt x="2370" y="15227"/>
                  </a:lnTo>
                  <a:lnTo>
                    <a:pt x="2413" y="15183"/>
                  </a:lnTo>
                  <a:lnTo>
                    <a:pt x="3598" y="13911"/>
                  </a:lnTo>
                  <a:lnTo>
                    <a:pt x="4213" y="13209"/>
                  </a:lnTo>
                  <a:lnTo>
                    <a:pt x="4432" y="12902"/>
                  </a:lnTo>
                  <a:lnTo>
                    <a:pt x="4476" y="12770"/>
                  </a:lnTo>
                  <a:lnTo>
                    <a:pt x="4739" y="11980"/>
                  </a:lnTo>
                  <a:lnTo>
                    <a:pt x="5178" y="10795"/>
                  </a:lnTo>
                  <a:lnTo>
                    <a:pt x="5178" y="10664"/>
                  </a:lnTo>
                  <a:lnTo>
                    <a:pt x="5134" y="10576"/>
                  </a:lnTo>
                  <a:lnTo>
                    <a:pt x="1492" y="6671"/>
                  </a:lnTo>
                  <a:lnTo>
                    <a:pt x="702" y="5442"/>
                  </a:lnTo>
                  <a:lnTo>
                    <a:pt x="351" y="2941"/>
                  </a:lnTo>
                  <a:lnTo>
                    <a:pt x="527" y="1844"/>
                  </a:lnTo>
                  <a:lnTo>
                    <a:pt x="1009" y="878"/>
                  </a:lnTo>
                  <a:lnTo>
                    <a:pt x="1887" y="352"/>
                  </a:lnTo>
                  <a:lnTo>
                    <a:pt x="2150" y="352"/>
                  </a:lnTo>
                  <a:lnTo>
                    <a:pt x="3642" y="1449"/>
                  </a:lnTo>
                  <a:lnTo>
                    <a:pt x="5485" y="3380"/>
                  </a:lnTo>
                  <a:lnTo>
                    <a:pt x="7021" y="5837"/>
                  </a:lnTo>
                  <a:lnTo>
                    <a:pt x="7153" y="9040"/>
                  </a:lnTo>
                  <a:lnTo>
                    <a:pt x="7196" y="9128"/>
                  </a:lnTo>
                  <a:lnTo>
                    <a:pt x="7240" y="9172"/>
                  </a:lnTo>
                  <a:lnTo>
                    <a:pt x="7284" y="9216"/>
                  </a:lnTo>
                  <a:lnTo>
                    <a:pt x="7416" y="9216"/>
                  </a:lnTo>
                  <a:lnTo>
                    <a:pt x="7460" y="9172"/>
                  </a:lnTo>
                  <a:lnTo>
                    <a:pt x="7504" y="9084"/>
                  </a:lnTo>
                  <a:lnTo>
                    <a:pt x="7504" y="9040"/>
                  </a:lnTo>
                  <a:lnTo>
                    <a:pt x="7372" y="5749"/>
                  </a:lnTo>
                  <a:lnTo>
                    <a:pt x="7328" y="5661"/>
                  </a:lnTo>
                  <a:lnTo>
                    <a:pt x="5748" y="3160"/>
                  </a:lnTo>
                  <a:lnTo>
                    <a:pt x="5748" y="3116"/>
                  </a:lnTo>
                  <a:lnTo>
                    <a:pt x="3905" y="1186"/>
                  </a:lnTo>
                  <a:lnTo>
                    <a:pt x="3862" y="1186"/>
                  </a:lnTo>
                  <a:lnTo>
                    <a:pt x="2326" y="45"/>
                  </a:lnTo>
                  <a:lnTo>
                    <a:pt x="2238" y="45"/>
                  </a:lnTo>
                  <a:lnTo>
                    <a:pt x="184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15" name="Google Shape;17615;p489"/>
            <p:cNvSpPr/>
            <p:nvPr/>
          </p:nvSpPr>
          <p:spPr>
            <a:xfrm>
              <a:off x="3577425" y="2967725"/>
              <a:ext cx="311575" cy="471750"/>
            </a:xfrm>
            <a:custGeom>
              <a:avLst/>
              <a:gdLst/>
              <a:ahLst/>
              <a:cxnLst/>
              <a:rect l="l" t="t" r="r" b="b"/>
              <a:pathLst>
                <a:path w="12463" h="18870" extrusionOk="0">
                  <a:moveTo>
                    <a:pt x="5529" y="1"/>
                  </a:moveTo>
                  <a:lnTo>
                    <a:pt x="4257" y="791"/>
                  </a:lnTo>
                  <a:lnTo>
                    <a:pt x="4213" y="835"/>
                  </a:lnTo>
                  <a:lnTo>
                    <a:pt x="3730" y="1449"/>
                  </a:lnTo>
                  <a:lnTo>
                    <a:pt x="3730" y="1493"/>
                  </a:lnTo>
                  <a:lnTo>
                    <a:pt x="3204" y="3248"/>
                  </a:lnTo>
                  <a:lnTo>
                    <a:pt x="3160" y="3292"/>
                  </a:lnTo>
                  <a:lnTo>
                    <a:pt x="3204" y="4696"/>
                  </a:lnTo>
                  <a:lnTo>
                    <a:pt x="3247" y="4740"/>
                  </a:lnTo>
                  <a:lnTo>
                    <a:pt x="4037" y="7592"/>
                  </a:lnTo>
                  <a:lnTo>
                    <a:pt x="4081" y="7636"/>
                  </a:lnTo>
                  <a:lnTo>
                    <a:pt x="6056" y="10225"/>
                  </a:lnTo>
                  <a:lnTo>
                    <a:pt x="6582" y="11498"/>
                  </a:lnTo>
                  <a:lnTo>
                    <a:pt x="6539" y="12156"/>
                  </a:lnTo>
                  <a:lnTo>
                    <a:pt x="5661" y="14306"/>
                  </a:lnTo>
                  <a:lnTo>
                    <a:pt x="44" y="18518"/>
                  </a:lnTo>
                  <a:lnTo>
                    <a:pt x="0" y="18606"/>
                  </a:lnTo>
                  <a:lnTo>
                    <a:pt x="0" y="18650"/>
                  </a:lnTo>
                  <a:lnTo>
                    <a:pt x="0" y="18738"/>
                  </a:lnTo>
                  <a:lnTo>
                    <a:pt x="0" y="18782"/>
                  </a:lnTo>
                  <a:lnTo>
                    <a:pt x="88" y="18826"/>
                  </a:lnTo>
                  <a:lnTo>
                    <a:pt x="176" y="18870"/>
                  </a:lnTo>
                  <a:lnTo>
                    <a:pt x="264" y="18826"/>
                  </a:lnTo>
                  <a:lnTo>
                    <a:pt x="5924" y="14569"/>
                  </a:lnTo>
                  <a:lnTo>
                    <a:pt x="5968" y="14481"/>
                  </a:lnTo>
                  <a:lnTo>
                    <a:pt x="6890" y="12244"/>
                  </a:lnTo>
                  <a:lnTo>
                    <a:pt x="6890" y="12200"/>
                  </a:lnTo>
                  <a:lnTo>
                    <a:pt x="6933" y="11498"/>
                  </a:lnTo>
                  <a:lnTo>
                    <a:pt x="6890" y="11410"/>
                  </a:lnTo>
                  <a:lnTo>
                    <a:pt x="6407" y="10093"/>
                  </a:lnTo>
                  <a:lnTo>
                    <a:pt x="6363" y="10050"/>
                  </a:lnTo>
                  <a:lnTo>
                    <a:pt x="4388" y="7461"/>
                  </a:lnTo>
                  <a:lnTo>
                    <a:pt x="3555" y="4696"/>
                  </a:lnTo>
                  <a:lnTo>
                    <a:pt x="3511" y="3336"/>
                  </a:lnTo>
                  <a:lnTo>
                    <a:pt x="4037" y="1625"/>
                  </a:lnTo>
                  <a:lnTo>
                    <a:pt x="4476" y="1098"/>
                  </a:lnTo>
                  <a:lnTo>
                    <a:pt x="5617" y="352"/>
                  </a:lnTo>
                  <a:lnTo>
                    <a:pt x="9391" y="2678"/>
                  </a:lnTo>
                  <a:lnTo>
                    <a:pt x="11848" y="5925"/>
                  </a:lnTo>
                  <a:lnTo>
                    <a:pt x="12111" y="7724"/>
                  </a:lnTo>
                  <a:lnTo>
                    <a:pt x="12024" y="10620"/>
                  </a:lnTo>
                  <a:lnTo>
                    <a:pt x="12024" y="10708"/>
                  </a:lnTo>
                  <a:lnTo>
                    <a:pt x="12067" y="10752"/>
                  </a:lnTo>
                  <a:lnTo>
                    <a:pt x="12111" y="10796"/>
                  </a:lnTo>
                  <a:lnTo>
                    <a:pt x="12199" y="10796"/>
                  </a:lnTo>
                  <a:lnTo>
                    <a:pt x="12331" y="10752"/>
                  </a:lnTo>
                  <a:lnTo>
                    <a:pt x="12331" y="10708"/>
                  </a:lnTo>
                  <a:lnTo>
                    <a:pt x="12375" y="10620"/>
                  </a:lnTo>
                  <a:lnTo>
                    <a:pt x="12462" y="7724"/>
                  </a:lnTo>
                  <a:lnTo>
                    <a:pt x="12199" y="5837"/>
                  </a:lnTo>
                  <a:lnTo>
                    <a:pt x="12155" y="5749"/>
                  </a:lnTo>
                  <a:lnTo>
                    <a:pt x="9654" y="2458"/>
                  </a:lnTo>
                  <a:lnTo>
                    <a:pt x="9610" y="2414"/>
                  </a:lnTo>
                  <a:lnTo>
                    <a:pt x="570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16" name="Google Shape;17616;p489"/>
            <p:cNvSpPr/>
            <p:nvPr/>
          </p:nvSpPr>
          <p:spPr>
            <a:xfrm>
              <a:off x="3642150" y="2927150"/>
              <a:ext cx="329125" cy="352150"/>
            </a:xfrm>
            <a:custGeom>
              <a:avLst/>
              <a:gdLst/>
              <a:ahLst/>
              <a:cxnLst/>
              <a:rect l="l" t="t" r="r" b="b"/>
              <a:pathLst>
                <a:path w="13165" h="14086" extrusionOk="0">
                  <a:moveTo>
                    <a:pt x="5836" y="0"/>
                  </a:moveTo>
                  <a:lnTo>
                    <a:pt x="4257" y="176"/>
                  </a:lnTo>
                  <a:lnTo>
                    <a:pt x="3555" y="351"/>
                  </a:lnTo>
                  <a:lnTo>
                    <a:pt x="2940" y="527"/>
                  </a:lnTo>
                  <a:lnTo>
                    <a:pt x="2414" y="702"/>
                  </a:lnTo>
                  <a:lnTo>
                    <a:pt x="1931" y="922"/>
                  </a:lnTo>
                  <a:lnTo>
                    <a:pt x="1536" y="1185"/>
                  </a:lnTo>
                  <a:lnTo>
                    <a:pt x="1185" y="1492"/>
                  </a:lnTo>
                  <a:lnTo>
                    <a:pt x="878" y="1799"/>
                  </a:lnTo>
                  <a:lnTo>
                    <a:pt x="615" y="2151"/>
                  </a:lnTo>
                  <a:lnTo>
                    <a:pt x="439" y="2545"/>
                  </a:lnTo>
                  <a:lnTo>
                    <a:pt x="264" y="2984"/>
                  </a:lnTo>
                  <a:lnTo>
                    <a:pt x="132" y="3423"/>
                  </a:lnTo>
                  <a:lnTo>
                    <a:pt x="88" y="3950"/>
                  </a:lnTo>
                  <a:lnTo>
                    <a:pt x="0" y="4520"/>
                  </a:lnTo>
                  <a:lnTo>
                    <a:pt x="0" y="5091"/>
                  </a:lnTo>
                  <a:lnTo>
                    <a:pt x="0" y="6451"/>
                  </a:lnTo>
                  <a:lnTo>
                    <a:pt x="0" y="6495"/>
                  </a:lnTo>
                  <a:lnTo>
                    <a:pt x="702" y="8996"/>
                  </a:lnTo>
                  <a:lnTo>
                    <a:pt x="746" y="9084"/>
                  </a:lnTo>
                  <a:lnTo>
                    <a:pt x="2896" y="12155"/>
                  </a:lnTo>
                  <a:lnTo>
                    <a:pt x="2984" y="12989"/>
                  </a:lnTo>
                  <a:lnTo>
                    <a:pt x="2677" y="13603"/>
                  </a:lnTo>
                  <a:lnTo>
                    <a:pt x="2370" y="13779"/>
                  </a:lnTo>
                  <a:lnTo>
                    <a:pt x="2326" y="13823"/>
                  </a:lnTo>
                  <a:lnTo>
                    <a:pt x="2282" y="13867"/>
                  </a:lnTo>
                  <a:lnTo>
                    <a:pt x="2282" y="13954"/>
                  </a:lnTo>
                  <a:lnTo>
                    <a:pt x="2282" y="13998"/>
                  </a:lnTo>
                  <a:lnTo>
                    <a:pt x="2326" y="14086"/>
                  </a:lnTo>
                  <a:lnTo>
                    <a:pt x="2501" y="14086"/>
                  </a:lnTo>
                  <a:lnTo>
                    <a:pt x="2896" y="13910"/>
                  </a:lnTo>
                  <a:lnTo>
                    <a:pt x="2940" y="13823"/>
                  </a:lnTo>
                  <a:lnTo>
                    <a:pt x="3335" y="13077"/>
                  </a:lnTo>
                  <a:lnTo>
                    <a:pt x="3335" y="12989"/>
                  </a:lnTo>
                  <a:lnTo>
                    <a:pt x="3247" y="12067"/>
                  </a:lnTo>
                  <a:lnTo>
                    <a:pt x="3204" y="11980"/>
                  </a:lnTo>
                  <a:lnTo>
                    <a:pt x="1053" y="8908"/>
                  </a:lnTo>
                  <a:lnTo>
                    <a:pt x="351" y="6407"/>
                  </a:lnTo>
                  <a:lnTo>
                    <a:pt x="351" y="5178"/>
                  </a:lnTo>
                  <a:lnTo>
                    <a:pt x="351" y="4608"/>
                  </a:lnTo>
                  <a:lnTo>
                    <a:pt x="395" y="4081"/>
                  </a:lnTo>
                  <a:lnTo>
                    <a:pt x="439" y="3599"/>
                  </a:lnTo>
                  <a:lnTo>
                    <a:pt x="571" y="3160"/>
                  </a:lnTo>
                  <a:lnTo>
                    <a:pt x="702" y="2765"/>
                  </a:lnTo>
                  <a:lnTo>
                    <a:pt x="878" y="2414"/>
                  </a:lnTo>
                  <a:lnTo>
                    <a:pt x="1097" y="2063"/>
                  </a:lnTo>
                  <a:lnTo>
                    <a:pt x="1361" y="1756"/>
                  </a:lnTo>
                  <a:lnTo>
                    <a:pt x="1712" y="1492"/>
                  </a:lnTo>
                  <a:lnTo>
                    <a:pt x="2063" y="1273"/>
                  </a:lnTo>
                  <a:lnTo>
                    <a:pt x="2545" y="1054"/>
                  </a:lnTo>
                  <a:lnTo>
                    <a:pt x="3028" y="834"/>
                  </a:lnTo>
                  <a:lnTo>
                    <a:pt x="3642" y="702"/>
                  </a:lnTo>
                  <a:lnTo>
                    <a:pt x="4301" y="527"/>
                  </a:lnTo>
                  <a:lnTo>
                    <a:pt x="5836" y="351"/>
                  </a:lnTo>
                  <a:lnTo>
                    <a:pt x="6890" y="659"/>
                  </a:lnTo>
                  <a:lnTo>
                    <a:pt x="7855" y="1580"/>
                  </a:lnTo>
                  <a:lnTo>
                    <a:pt x="7899" y="1580"/>
                  </a:lnTo>
                  <a:lnTo>
                    <a:pt x="11102" y="3335"/>
                  </a:lnTo>
                  <a:lnTo>
                    <a:pt x="12901" y="4388"/>
                  </a:lnTo>
                  <a:lnTo>
                    <a:pt x="12989" y="4432"/>
                  </a:lnTo>
                  <a:lnTo>
                    <a:pt x="13033" y="4388"/>
                  </a:lnTo>
                  <a:lnTo>
                    <a:pt x="13077" y="4388"/>
                  </a:lnTo>
                  <a:lnTo>
                    <a:pt x="13164" y="4345"/>
                  </a:lnTo>
                  <a:lnTo>
                    <a:pt x="13164" y="4257"/>
                  </a:lnTo>
                  <a:lnTo>
                    <a:pt x="13164" y="4213"/>
                  </a:lnTo>
                  <a:lnTo>
                    <a:pt x="13121" y="4125"/>
                  </a:lnTo>
                  <a:lnTo>
                    <a:pt x="13077" y="4081"/>
                  </a:lnTo>
                  <a:lnTo>
                    <a:pt x="11278" y="3028"/>
                  </a:lnTo>
                  <a:lnTo>
                    <a:pt x="8074" y="1317"/>
                  </a:lnTo>
                  <a:lnTo>
                    <a:pt x="7109" y="395"/>
                  </a:lnTo>
                  <a:lnTo>
                    <a:pt x="7065" y="351"/>
                  </a:lnTo>
                  <a:lnTo>
                    <a:pt x="592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17" name="Google Shape;17617;p489"/>
            <p:cNvSpPr/>
            <p:nvPr/>
          </p:nvSpPr>
          <p:spPr>
            <a:xfrm>
              <a:off x="3625700" y="2886550"/>
              <a:ext cx="275375" cy="360950"/>
            </a:xfrm>
            <a:custGeom>
              <a:avLst/>
              <a:gdLst/>
              <a:ahLst/>
              <a:cxnLst/>
              <a:rect l="l" t="t" r="r" b="b"/>
              <a:pathLst>
                <a:path w="11015" h="14438" extrusionOk="0">
                  <a:moveTo>
                    <a:pt x="7767" y="1"/>
                  </a:moveTo>
                  <a:lnTo>
                    <a:pt x="4783" y="835"/>
                  </a:lnTo>
                  <a:lnTo>
                    <a:pt x="1360" y="1975"/>
                  </a:lnTo>
                  <a:lnTo>
                    <a:pt x="1273" y="2019"/>
                  </a:lnTo>
                  <a:lnTo>
                    <a:pt x="878" y="2458"/>
                  </a:lnTo>
                  <a:lnTo>
                    <a:pt x="878" y="2502"/>
                  </a:lnTo>
                  <a:lnTo>
                    <a:pt x="527" y="3248"/>
                  </a:lnTo>
                  <a:lnTo>
                    <a:pt x="527" y="3292"/>
                  </a:lnTo>
                  <a:lnTo>
                    <a:pt x="44" y="5925"/>
                  </a:lnTo>
                  <a:lnTo>
                    <a:pt x="0" y="5969"/>
                  </a:lnTo>
                  <a:lnTo>
                    <a:pt x="44" y="8250"/>
                  </a:lnTo>
                  <a:lnTo>
                    <a:pt x="88" y="8294"/>
                  </a:lnTo>
                  <a:lnTo>
                    <a:pt x="878" y="10795"/>
                  </a:lnTo>
                  <a:lnTo>
                    <a:pt x="878" y="10839"/>
                  </a:lnTo>
                  <a:lnTo>
                    <a:pt x="2721" y="13648"/>
                  </a:lnTo>
                  <a:lnTo>
                    <a:pt x="2721" y="13911"/>
                  </a:lnTo>
                  <a:lnTo>
                    <a:pt x="2457" y="14130"/>
                  </a:lnTo>
                  <a:lnTo>
                    <a:pt x="2414" y="14174"/>
                  </a:lnTo>
                  <a:lnTo>
                    <a:pt x="2370" y="14262"/>
                  </a:lnTo>
                  <a:lnTo>
                    <a:pt x="2414" y="14306"/>
                  </a:lnTo>
                  <a:lnTo>
                    <a:pt x="2414" y="14394"/>
                  </a:lnTo>
                  <a:lnTo>
                    <a:pt x="2501" y="14437"/>
                  </a:lnTo>
                  <a:lnTo>
                    <a:pt x="2545" y="14437"/>
                  </a:lnTo>
                  <a:lnTo>
                    <a:pt x="2677" y="14394"/>
                  </a:lnTo>
                  <a:lnTo>
                    <a:pt x="2984" y="14130"/>
                  </a:lnTo>
                  <a:lnTo>
                    <a:pt x="3028" y="14086"/>
                  </a:lnTo>
                  <a:lnTo>
                    <a:pt x="3028" y="14043"/>
                  </a:lnTo>
                  <a:lnTo>
                    <a:pt x="3072" y="13604"/>
                  </a:lnTo>
                  <a:lnTo>
                    <a:pt x="3072" y="13516"/>
                  </a:lnTo>
                  <a:lnTo>
                    <a:pt x="1185" y="10664"/>
                  </a:lnTo>
                  <a:lnTo>
                    <a:pt x="395" y="8206"/>
                  </a:lnTo>
                  <a:lnTo>
                    <a:pt x="351" y="5969"/>
                  </a:lnTo>
                  <a:lnTo>
                    <a:pt x="834" y="3380"/>
                  </a:lnTo>
                  <a:lnTo>
                    <a:pt x="1185" y="2678"/>
                  </a:lnTo>
                  <a:lnTo>
                    <a:pt x="1492" y="2326"/>
                  </a:lnTo>
                  <a:lnTo>
                    <a:pt x="4915" y="1142"/>
                  </a:lnTo>
                  <a:lnTo>
                    <a:pt x="7811" y="352"/>
                  </a:lnTo>
                  <a:lnTo>
                    <a:pt x="10751" y="1317"/>
                  </a:lnTo>
                  <a:lnTo>
                    <a:pt x="10839" y="1361"/>
                  </a:lnTo>
                  <a:lnTo>
                    <a:pt x="10882" y="1317"/>
                  </a:lnTo>
                  <a:lnTo>
                    <a:pt x="10970" y="1273"/>
                  </a:lnTo>
                  <a:lnTo>
                    <a:pt x="10970" y="1229"/>
                  </a:lnTo>
                  <a:lnTo>
                    <a:pt x="11014" y="1142"/>
                  </a:lnTo>
                  <a:lnTo>
                    <a:pt x="10970" y="1098"/>
                  </a:lnTo>
                  <a:lnTo>
                    <a:pt x="10926" y="1054"/>
                  </a:lnTo>
                  <a:lnTo>
                    <a:pt x="10882" y="1010"/>
                  </a:lnTo>
                  <a:lnTo>
                    <a:pt x="785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18" name="Google Shape;17618;p489"/>
            <p:cNvSpPr/>
            <p:nvPr/>
          </p:nvSpPr>
          <p:spPr>
            <a:xfrm>
              <a:off x="3703575" y="3053300"/>
              <a:ext cx="118500" cy="174450"/>
            </a:xfrm>
            <a:custGeom>
              <a:avLst/>
              <a:gdLst/>
              <a:ahLst/>
              <a:cxnLst/>
              <a:rect l="l" t="t" r="r" b="b"/>
              <a:pathLst>
                <a:path w="4740" h="6978" extrusionOk="0">
                  <a:moveTo>
                    <a:pt x="966" y="352"/>
                  </a:moveTo>
                  <a:lnTo>
                    <a:pt x="1624" y="527"/>
                  </a:lnTo>
                  <a:lnTo>
                    <a:pt x="2765" y="1405"/>
                  </a:lnTo>
                  <a:lnTo>
                    <a:pt x="3950" y="2897"/>
                  </a:lnTo>
                  <a:lnTo>
                    <a:pt x="4389" y="4564"/>
                  </a:lnTo>
                  <a:lnTo>
                    <a:pt x="3906" y="6276"/>
                  </a:lnTo>
                  <a:lnTo>
                    <a:pt x="3818" y="6495"/>
                  </a:lnTo>
                  <a:lnTo>
                    <a:pt x="878" y="3511"/>
                  </a:lnTo>
                  <a:lnTo>
                    <a:pt x="483" y="2897"/>
                  </a:lnTo>
                  <a:lnTo>
                    <a:pt x="352" y="834"/>
                  </a:lnTo>
                  <a:lnTo>
                    <a:pt x="966" y="352"/>
                  </a:lnTo>
                  <a:close/>
                  <a:moveTo>
                    <a:pt x="878" y="1"/>
                  </a:moveTo>
                  <a:lnTo>
                    <a:pt x="790" y="45"/>
                  </a:lnTo>
                  <a:lnTo>
                    <a:pt x="88" y="615"/>
                  </a:lnTo>
                  <a:lnTo>
                    <a:pt x="1" y="659"/>
                  </a:lnTo>
                  <a:lnTo>
                    <a:pt x="1" y="747"/>
                  </a:lnTo>
                  <a:lnTo>
                    <a:pt x="132" y="2985"/>
                  </a:lnTo>
                  <a:lnTo>
                    <a:pt x="132" y="3072"/>
                  </a:lnTo>
                  <a:lnTo>
                    <a:pt x="571" y="3730"/>
                  </a:lnTo>
                  <a:lnTo>
                    <a:pt x="615" y="3774"/>
                  </a:lnTo>
                  <a:lnTo>
                    <a:pt x="3774" y="6934"/>
                  </a:lnTo>
                  <a:lnTo>
                    <a:pt x="3818" y="6978"/>
                  </a:lnTo>
                  <a:lnTo>
                    <a:pt x="3994" y="6978"/>
                  </a:lnTo>
                  <a:lnTo>
                    <a:pt x="4038" y="6890"/>
                  </a:lnTo>
                  <a:lnTo>
                    <a:pt x="4257" y="6407"/>
                  </a:lnTo>
                  <a:lnTo>
                    <a:pt x="4257" y="6363"/>
                  </a:lnTo>
                  <a:lnTo>
                    <a:pt x="4740" y="4608"/>
                  </a:lnTo>
                  <a:lnTo>
                    <a:pt x="4740" y="4520"/>
                  </a:lnTo>
                  <a:lnTo>
                    <a:pt x="4301" y="2765"/>
                  </a:lnTo>
                  <a:lnTo>
                    <a:pt x="4257" y="2677"/>
                  </a:lnTo>
                  <a:lnTo>
                    <a:pt x="3028" y="1185"/>
                  </a:lnTo>
                  <a:lnTo>
                    <a:pt x="2984" y="1142"/>
                  </a:lnTo>
                  <a:lnTo>
                    <a:pt x="1800" y="220"/>
                  </a:lnTo>
                  <a:lnTo>
                    <a:pt x="1756" y="176"/>
                  </a:lnTo>
                  <a:lnTo>
                    <a:pt x="96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19" name="Google Shape;17619;p489"/>
            <p:cNvSpPr/>
            <p:nvPr/>
          </p:nvSpPr>
          <p:spPr>
            <a:xfrm>
              <a:off x="3689325" y="3025875"/>
              <a:ext cx="149200" cy="218325"/>
            </a:xfrm>
            <a:custGeom>
              <a:avLst/>
              <a:gdLst/>
              <a:ahLst/>
              <a:cxnLst/>
              <a:rect l="l" t="t" r="r" b="b"/>
              <a:pathLst>
                <a:path w="5968" h="8733" extrusionOk="0">
                  <a:moveTo>
                    <a:pt x="1360" y="396"/>
                  </a:moveTo>
                  <a:lnTo>
                    <a:pt x="1975" y="615"/>
                  </a:lnTo>
                  <a:lnTo>
                    <a:pt x="3949" y="2239"/>
                  </a:lnTo>
                  <a:lnTo>
                    <a:pt x="5134" y="3774"/>
                  </a:lnTo>
                  <a:lnTo>
                    <a:pt x="5441" y="4564"/>
                  </a:lnTo>
                  <a:lnTo>
                    <a:pt x="5617" y="5617"/>
                  </a:lnTo>
                  <a:lnTo>
                    <a:pt x="5441" y="6670"/>
                  </a:lnTo>
                  <a:lnTo>
                    <a:pt x="4871" y="7943"/>
                  </a:lnTo>
                  <a:lnTo>
                    <a:pt x="4388" y="8382"/>
                  </a:lnTo>
                  <a:lnTo>
                    <a:pt x="3949" y="8338"/>
                  </a:lnTo>
                  <a:lnTo>
                    <a:pt x="1317" y="5310"/>
                  </a:lnTo>
                  <a:lnTo>
                    <a:pt x="658" y="4389"/>
                  </a:lnTo>
                  <a:lnTo>
                    <a:pt x="351" y="2282"/>
                  </a:lnTo>
                  <a:lnTo>
                    <a:pt x="395" y="1273"/>
                  </a:lnTo>
                  <a:lnTo>
                    <a:pt x="614" y="790"/>
                  </a:lnTo>
                  <a:lnTo>
                    <a:pt x="1360" y="396"/>
                  </a:lnTo>
                  <a:close/>
                  <a:moveTo>
                    <a:pt x="1317" y="1"/>
                  </a:moveTo>
                  <a:lnTo>
                    <a:pt x="1273" y="45"/>
                  </a:lnTo>
                  <a:lnTo>
                    <a:pt x="395" y="527"/>
                  </a:lnTo>
                  <a:lnTo>
                    <a:pt x="351" y="615"/>
                  </a:lnTo>
                  <a:lnTo>
                    <a:pt x="44" y="1142"/>
                  </a:lnTo>
                  <a:lnTo>
                    <a:pt x="44" y="1229"/>
                  </a:lnTo>
                  <a:lnTo>
                    <a:pt x="0" y="2282"/>
                  </a:lnTo>
                  <a:lnTo>
                    <a:pt x="0" y="2326"/>
                  </a:lnTo>
                  <a:lnTo>
                    <a:pt x="307" y="4520"/>
                  </a:lnTo>
                  <a:lnTo>
                    <a:pt x="351" y="4564"/>
                  </a:lnTo>
                  <a:lnTo>
                    <a:pt x="1053" y="5530"/>
                  </a:lnTo>
                  <a:lnTo>
                    <a:pt x="3730" y="8645"/>
                  </a:lnTo>
                  <a:lnTo>
                    <a:pt x="3774" y="8689"/>
                  </a:lnTo>
                  <a:lnTo>
                    <a:pt x="3818" y="8689"/>
                  </a:lnTo>
                  <a:lnTo>
                    <a:pt x="4432" y="8733"/>
                  </a:lnTo>
                  <a:lnTo>
                    <a:pt x="4476" y="8733"/>
                  </a:lnTo>
                  <a:lnTo>
                    <a:pt x="4564" y="8689"/>
                  </a:lnTo>
                  <a:lnTo>
                    <a:pt x="5134" y="8206"/>
                  </a:lnTo>
                  <a:lnTo>
                    <a:pt x="5178" y="8118"/>
                  </a:lnTo>
                  <a:lnTo>
                    <a:pt x="5792" y="6758"/>
                  </a:lnTo>
                  <a:lnTo>
                    <a:pt x="5792" y="6714"/>
                  </a:lnTo>
                  <a:lnTo>
                    <a:pt x="5968" y="5661"/>
                  </a:lnTo>
                  <a:lnTo>
                    <a:pt x="5968" y="5617"/>
                  </a:lnTo>
                  <a:lnTo>
                    <a:pt x="5792" y="4476"/>
                  </a:lnTo>
                  <a:lnTo>
                    <a:pt x="5792" y="4433"/>
                  </a:lnTo>
                  <a:lnTo>
                    <a:pt x="5441" y="3599"/>
                  </a:lnTo>
                  <a:lnTo>
                    <a:pt x="5397" y="3555"/>
                  </a:lnTo>
                  <a:lnTo>
                    <a:pt x="4213" y="2019"/>
                  </a:lnTo>
                  <a:lnTo>
                    <a:pt x="4213" y="1975"/>
                  </a:lnTo>
                  <a:lnTo>
                    <a:pt x="2194" y="352"/>
                  </a:lnTo>
                  <a:lnTo>
                    <a:pt x="2150" y="308"/>
                  </a:lnTo>
                  <a:lnTo>
                    <a:pt x="1404" y="45"/>
                  </a:lnTo>
                  <a:lnTo>
                    <a:pt x="131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20" name="Google Shape;17620;p489"/>
            <p:cNvSpPr/>
            <p:nvPr/>
          </p:nvSpPr>
          <p:spPr>
            <a:xfrm>
              <a:off x="3745275" y="2955675"/>
              <a:ext cx="168950" cy="217225"/>
            </a:xfrm>
            <a:custGeom>
              <a:avLst/>
              <a:gdLst/>
              <a:ahLst/>
              <a:cxnLst/>
              <a:rect l="l" t="t" r="r" b="b"/>
              <a:pathLst>
                <a:path w="6758" h="8689" extrusionOk="0">
                  <a:moveTo>
                    <a:pt x="88" y="0"/>
                  </a:moveTo>
                  <a:lnTo>
                    <a:pt x="44" y="44"/>
                  </a:lnTo>
                  <a:lnTo>
                    <a:pt x="0" y="88"/>
                  </a:lnTo>
                  <a:lnTo>
                    <a:pt x="0" y="176"/>
                  </a:lnTo>
                  <a:lnTo>
                    <a:pt x="0" y="264"/>
                  </a:lnTo>
                  <a:lnTo>
                    <a:pt x="44" y="307"/>
                  </a:lnTo>
                  <a:lnTo>
                    <a:pt x="132" y="307"/>
                  </a:lnTo>
                  <a:lnTo>
                    <a:pt x="1360" y="878"/>
                  </a:lnTo>
                  <a:lnTo>
                    <a:pt x="3379" y="1799"/>
                  </a:lnTo>
                  <a:lnTo>
                    <a:pt x="6407" y="5266"/>
                  </a:lnTo>
                  <a:lnTo>
                    <a:pt x="6187" y="8469"/>
                  </a:lnTo>
                  <a:lnTo>
                    <a:pt x="6187" y="8557"/>
                  </a:lnTo>
                  <a:lnTo>
                    <a:pt x="6231" y="8601"/>
                  </a:lnTo>
                  <a:lnTo>
                    <a:pt x="6275" y="8645"/>
                  </a:lnTo>
                  <a:lnTo>
                    <a:pt x="6319" y="8689"/>
                  </a:lnTo>
                  <a:lnTo>
                    <a:pt x="6363" y="8689"/>
                  </a:lnTo>
                  <a:lnTo>
                    <a:pt x="6450" y="8645"/>
                  </a:lnTo>
                  <a:lnTo>
                    <a:pt x="6538" y="8513"/>
                  </a:lnTo>
                  <a:lnTo>
                    <a:pt x="6758" y="5222"/>
                  </a:lnTo>
                  <a:lnTo>
                    <a:pt x="6758" y="5134"/>
                  </a:lnTo>
                  <a:lnTo>
                    <a:pt x="6714" y="5090"/>
                  </a:lnTo>
                  <a:lnTo>
                    <a:pt x="3598" y="1536"/>
                  </a:lnTo>
                  <a:lnTo>
                    <a:pt x="3554" y="1492"/>
                  </a:lnTo>
                  <a:lnTo>
                    <a:pt x="1887" y="702"/>
                  </a:lnTo>
                  <a:lnTo>
                    <a:pt x="834" y="220"/>
                  </a:lnTo>
                  <a:lnTo>
                    <a:pt x="21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21" name="Google Shape;17621;p489"/>
            <p:cNvSpPr/>
            <p:nvPr/>
          </p:nvSpPr>
          <p:spPr>
            <a:xfrm>
              <a:off x="3838500" y="2980900"/>
              <a:ext cx="96575" cy="170050"/>
            </a:xfrm>
            <a:custGeom>
              <a:avLst/>
              <a:gdLst/>
              <a:ahLst/>
              <a:cxnLst/>
              <a:rect l="l" t="t" r="r" b="b"/>
              <a:pathLst>
                <a:path w="3863" h="6802" extrusionOk="0">
                  <a:moveTo>
                    <a:pt x="133" y="1"/>
                  </a:moveTo>
                  <a:lnTo>
                    <a:pt x="89" y="44"/>
                  </a:lnTo>
                  <a:lnTo>
                    <a:pt x="1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45" y="308"/>
                  </a:lnTo>
                  <a:lnTo>
                    <a:pt x="2239" y="2063"/>
                  </a:lnTo>
                  <a:lnTo>
                    <a:pt x="3511" y="4301"/>
                  </a:lnTo>
                  <a:lnTo>
                    <a:pt x="3248" y="6583"/>
                  </a:lnTo>
                  <a:lnTo>
                    <a:pt x="3248" y="6670"/>
                  </a:lnTo>
                  <a:lnTo>
                    <a:pt x="3292" y="6714"/>
                  </a:lnTo>
                  <a:lnTo>
                    <a:pt x="3336" y="6758"/>
                  </a:lnTo>
                  <a:lnTo>
                    <a:pt x="3380" y="6802"/>
                  </a:lnTo>
                  <a:lnTo>
                    <a:pt x="3424" y="6802"/>
                  </a:lnTo>
                  <a:lnTo>
                    <a:pt x="3511" y="6758"/>
                  </a:lnTo>
                  <a:lnTo>
                    <a:pt x="3599" y="6626"/>
                  </a:lnTo>
                  <a:lnTo>
                    <a:pt x="3862" y="4301"/>
                  </a:lnTo>
                  <a:lnTo>
                    <a:pt x="3862" y="4213"/>
                  </a:lnTo>
                  <a:lnTo>
                    <a:pt x="2546" y="1844"/>
                  </a:lnTo>
                  <a:lnTo>
                    <a:pt x="2502" y="1800"/>
                  </a:lnTo>
                  <a:lnTo>
                    <a:pt x="264" y="44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22" name="Google Shape;17622;p489"/>
            <p:cNvSpPr/>
            <p:nvPr/>
          </p:nvSpPr>
          <p:spPr>
            <a:xfrm>
              <a:off x="6159800" y="3992350"/>
              <a:ext cx="10975" cy="43900"/>
            </a:xfrm>
            <a:custGeom>
              <a:avLst/>
              <a:gdLst/>
              <a:ahLst/>
              <a:cxnLst/>
              <a:rect l="l" t="t" r="r" b="b"/>
              <a:pathLst>
                <a:path w="439" h="1756" extrusionOk="0">
                  <a:moveTo>
                    <a:pt x="307" y="0"/>
                  </a:moveTo>
                  <a:lnTo>
                    <a:pt x="220" y="44"/>
                  </a:lnTo>
                  <a:lnTo>
                    <a:pt x="176" y="44"/>
                  </a:lnTo>
                  <a:lnTo>
                    <a:pt x="132" y="132"/>
                  </a:lnTo>
                  <a:lnTo>
                    <a:pt x="88" y="176"/>
                  </a:lnTo>
                  <a:lnTo>
                    <a:pt x="0" y="1580"/>
                  </a:lnTo>
                  <a:lnTo>
                    <a:pt x="0" y="1668"/>
                  </a:lnTo>
                  <a:lnTo>
                    <a:pt x="44" y="1712"/>
                  </a:lnTo>
                  <a:lnTo>
                    <a:pt x="88" y="1755"/>
                  </a:lnTo>
                  <a:lnTo>
                    <a:pt x="176" y="1755"/>
                  </a:lnTo>
                  <a:lnTo>
                    <a:pt x="307" y="1712"/>
                  </a:lnTo>
                  <a:lnTo>
                    <a:pt x="351" y="1624"/>
                  </a:lnTo>
                  <a:lnTo>
                    <a:pt x="439" y="220"/>
                  </a:lnTo>
                  <a:lnTo>
                    <a:pt x="439" y="132"/>
                  </a:lnTo>
                  <a:lnTo>
                    <a:pt x="395" y="88"/>
                  </a:lnTo>
                  <a:lnTo>
                    <a:pt x="351" y="44"/>
                  </a:lnTo>
                  <a:lnTo>
                    <a:pt x="30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23" name="Google Shape;17623;p489"/>
            <p:cNvSpPr/>
            <p:nvPr/>
          </p:nvSpPr>
          <p:spPr>
            <a:xfrm>
              <a:off x="6108225" y="4190900"/>
              <a:ext cx="28550" cy="37325"/>
            </a:xfrm>
            <a:custGeom>
              <a:avLst/>
              <a:gdLst/>
              <a:ahLst/>
              <a:cxnLst/>
              <a:rect l="l" t="t" r="r" b="b"/>
              <a:pathLst>
                <a:path w="1142" h="1493" extrusionOk="0">
                  <a:moveTo>
                    <a:pt x="878" y="1"/>
                  </a:moveTo>
                  <a:lnTo>
                    <a:pt x="834" y="88"/>
                  </a:lnTo>
                  <a:lnTo>
                    <a:pt x="1" y="1229"/>
                  </a:lnTo>
                  <a:lnTo>
                    <a:pt x="1" y="1273"/>
                  </a:lnTo>
                  <a:lnTo>
                    <a:pt x="1" y="1361"/>
                  </a:lnTo>
                  <a:lnTo>
                    <a:pt x="1" y="1405"/>
                  </a:lnTo>
                  <a:lnTo>
                    <a:pt x="45" y="1449"/>
                  </a:lnTo>
                  <a:lnTo>
                    <a:pt x="176" y="1492"/>
                  </a:lnTo>
                  <a:lnTo>
                    <a:pt x="264" y="1492"/>
                  </a:lnTo>
                  <a:lnTo>
                    <a:pt x="308" y="1405"/>
                  </a:lnTo>
                  <a:lnTo>
                    <a:pt x="1098" y="264"/>
                  </a:lnTo>
                  <a:lnTo>
                    <a:pt x="1142" y="220"/>
                  </a:lnTo>
                  <a:lnTo>
                    <a:pt x="1142" y="132"/>
                  </a:lnTo>
                  <a:lnTo>
                    <a:pt x="1098" y="88"/>
                  </a:lnTo>
                  <a:lnTo>
                    <a:pt x="1054" y="44"/>
                  </a:lnTo>
                  <a:lnTo>
                    <a:pt x="101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24" name="Google Shape;17624;p489"/>
            <p:cNvSpPr/>
            <p:nvPr/>
          </p:nvSpPr>
          <p:spPr>
            <a:xfrm>
              <a:off x="6367125" y="4108625"/>
              <a:ext cx="36225" cy="30750"/>
            </a:xfrm>
            <a:custGeom>
              <a:avLst/>
              <a:gdLst/>
              <a:ahLst/>
              <a:cxnLst/>
              <a:rect l="l" t="t" r="r" b="b"/>
              <a:pathLst>
                <a:path w="1449" h="1230" extrusionOk="0">
                  <a:moveTo>
                    <a:pt x="88" y="1"/>
                  </a:moveTo>
                  <a:lnTo>
                    <a:pt x="44" y="44"/>
                  </a:lnTo>
                  <a:lnTo>
                    <a:pt x="1" y="132"/>
                  </a:lnTo>
                  <a:lnTo>
                    <a:pt x="1" y="176"/>
                  </a:lnTo>
                  <a:lnTo>
                    <a:pt x="44" y="264"/>
                  </a:lnTo>
                  <a:lnTo>
                    <a:pt x="88" y="308"/>
                  </a:lnTo>
                  <a:lnTo>
                    <a:pt x="1185" y="1185"/>
                  </a:lnTo>
                  <a:lnTo>
                    <a:pt x="1273" y="1229"/>
                  </a:lnTo>
                  <a:lnTo>
                    <a:pt x="1361" y="1185"/>
                  </a:lnTo>
                  <a:lnTo>
                    <a:pt x="1405" y="1141"/>
                  </a:lnTo>
                  <a:lnTo>
                    <a:pt x="1449" y="1098"/>
                  </a:lnTo>
                  <a:lnTo>
                    <a:pt x="1449" y="1010"/>
                  </a:lnTo>
                  <a:lnTo>
                    <a:pt x="1449" y="966"/>
                  </a:lnTo>
                  <a:lnTo>
                    <a:pt x="1405" y="922"/>
                  </a:lnTo>
                  <a:lnTo>
                    <a:pt x="308" y="44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25" name="Google Shape;17625;p489"/>
            <p:cNvSpPr/>
            <p:nvPr/>
          </p:nvSpPr>
          <p:spPr>
            <a:xfrm>
              <a:off x="5861400" y="5099225"/>
              <a:ext cx="47200" cy="13175"/>
            </a:xfrm>
            <a:custGeom>
              <a:avLst/>
              <a:gdLst/>
              <a:ahLst/>
              <a:cxnLst/>
              <a:rect l="l" t="t" r="r" b="b"/>
              <a:pathLst>
                <a:path w="1888" h="527" extrusionOk="0">
                  <a:moveTo>
                    <a:pt x="1668" y="0"/>
                  </a:moveTo>
                  <a:lnTo>
                    <a:pt x="132" y="176"/>
                  </a:lnTo>
                  <a:lnTo>
                    <a:pt x="88" y="220"/>
                  </a:lnTo>
                  <a:lnTo>
                    <a:pt x="1" y="264"/>
                  </a:lnTo>
                  <a:lnTo>
                    <a:pt x="1" y="308"/>
                  </a:lnTo>
                  <a:lnTo>
                    <a:pt x="1" y="395"/>
                  </a:lnTo>
                  <a:lnTo>
                    <a:pt x="44" y="483"/>
                  </a:lnTo>
                  <a:lnTo>
                    <a:pt x="176" y="527"/>
                  </a:lnTo>
                  <a:lnTo>
                    <a:pt x="1712" y="351"/>
                  </a:lnTo>
                  <a:lnTo>
                    <a:pt x="1800" y="308"/>
                  </a:lnTo>
                  <a:lnTo>
                    <a:pt x="1844" y="264"/>
                  </a:lnTo>
                  <a:lnTo>
                    <a:pt x="1887" y="220"/>
                  </a:lnTo>
                  <a:lnTo>
                    <a:pt x="1887" y="132"/>
                  </a:lnTo>
                  <a:lnTo>
                    <a:pt x="1844" y="88"/>
                  </a:lnTo>
                  <a:lnTo>
                    <a:pt x="180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26" name="Google Shape;17626;p489"/>
            <p:cNvSpPr/>
            <p:nvPr/>
          </p:nvSpPr>
          <p:spPr>
            <a:xfrm>
              <a:off x="5808750" y="4503550"/>
              <a:ext cx="879825" cy="324725"/>
            </a:xfrm>
            <a:custGeom>
              <a:avLst/>
              <a:gdLst/>
              <a:ahLst/>
              <a:cxnLst/>
              <a:rect l="l" t="t" r="r" b="b"/>
              <a:pathLst>
                <a:path w="35193" h="12989" extrusionOk="0">
                  <a:moveTo>
                    <a:pt x="22336" y="0"/>
                  </a:moveTo>
                  <a:lnTo>
                    <a:pt x="21809" y="176"/>
                  </a:lnTo>
                  <a:lnTo>
                    <a:pt x="21765" y="220"/>
                  </a:lnTo>
                  <a:lnTo>
                    <a:pt x="20536" y="1273"/>
                  </a:lnTo>
                  <a:lnTo>
                    <a:pt x="19703" y="1931"/>
                  </a:lnTo>
                  <a:lnTo>
                    <a:pt x="19044" y="2458"/>
                  </a:lnTo>
                  <a:lnTo>
                    <a:pt x="17947" y="3423"/>
                  </a:lnTo>
                  <a:lnTo>
                    <a:pt x="17377" y="3906"/>
                  </a:lnTo>
                  <a:lnTo>
                    <a:pt x="16850" y="4301"/>
                  </a:lnTo>
                  <a:lnTo>
                    <a:pt x="16324" y="4652"/>
                  </a:lnTo>
                  <a:lnTo>
                    <a:pt x="15753" y="4959"/>
                  </a:lnTo>
                  <a:lnTo>
                    <a:pt x="15051" y="5222"/>
                  </a:lnTo>
                  <a:lnTo>
                    <a:pt x="14174" y="5485"/>
                  </a:lnTo>
                  <a:lnTo>
                    <a:pt x="13077" y="5705"/>
                  </a:lnTo>
                  <a:lnTo>
                    <a:pt x="11673" y="5968"/>
                  </a:lnTo>
                  <a:lnTo>
                    <a:pt x="11629" y="5968"/>
                  </a:lnTo>
                  <a:lnTo>
                    <a:pt x="10268" y="6626"/>
                  </a:lnTo>
                  <a:lnTo>
                    <a:pt x="10224" y="6626"/>
                  </a:lnTo>
                  <a:lnTo>
                    <a:pt x="9610" y="7241"/>
                  </a:lnTo>
                  <a:lnTo>
                    <a:pt x="9566" y="7285"/>
                  </a:lnTo>
                  <a:lnTo>
                    <a:pt x="8162" y="10093"/>
                  </a:lnTo>
                  <a:lnTo>
                    <a:pt x="7021" y="11541"/>
                  </a:lnTo>
                  <a:lnTo>
                    <a:pt x="5705" y="12506"/>
                  </a:lnTo>
                  <a:lnTo>
                    <a:pt x="5090" y="12638"/>
                  </a:lnTo>
                  <a:lnTo>
                    <a:pt x="3906" y="12506"/>
                  </a:lnTo>
                  <a:lnTo>
                    <a:pt x="1536" y="11804"/>
                  </a:lnTo>
                  <a:lnTo>
                    <a:pt x="264" y="11365"/>
                  </a:lnTo>
                  <a:lnTo>
                    <a:pt x="88" y="11365"/>
                  </a:lnTo>
                  <a:lnTo>
                    <a:pt x="44" y="11409"/>
                  </a:lnTo>
                  <a:lnTo>
                    <a:pt x="0" y="11453"/>
                  </a:lnTo>
                  <a:lnTo>
                    <a:pt x="0" y="11541"/>
                  </a:lnTo>
                  <a:lnTo>
                    <a:pt x="44" y="11585"/>
                  </a:lnTo>
                  <a:lnTo>
                    <a:pt x="44" y="11629"/>
                  </a:lnTo>
                  <a:lnTo>
                    <a:pt x="132" y="11673"/>
                  </a:lnTo>
                  <a:lnTo>
                    <a:pt x="1448" y="12155"/>
                  </a:lnTo>
                  <a:lnTo>
                    <a:pt x="3818" y="12857"/>
                  </a:lnTo>
                  <a:lnTo>
                    <a:pt x="3862" y="12857"/>
                  </a:lnTo>
                  <a:lnTo>
                    <a:pt x="5090" y="12989"/>
                  </a:lnTo>
                  <a:lnTo>
                    <a:pt x="5134" y="12989"/>
                  </a:lnTo>
                  <a:lnTo>
                    <a:pt x="5836" y="12813"/>
                  </a:lnTo>
                  <a:lnTo>
                    <a:pt x="5880" y="12770"/>
                  </a:lnTo>
                  <a:lnTo>
                    <a:pt x="7241" y="11804"/>
                  </a:lnTo>
                  <a:lnTo>
                    <a:pt x="7284" y="11760"/>
                  </a:lnTo>
                  <a:lnTo>
                    <a:pt x="8425" y="10268"/>
                  </a:lnTo>
                  <a:lnTo>
                    <a:pt x="8469" y="10268"/>
                  </a:lnTo>
                  <a:lnTo>
                    <a:pt x="9873" y="7460"/>
                  </a:lnTo>
                  <a:lnTo>
                    <a:pt x="10444" y="6934"/>
                  </a:lnTo>
                  <a:lnTo>
                    <a:pt x="11760" y="6319"/>
                  </a:lnTo>
                  <a:lnTo>
                    <a:pt x="13164" y="6056"/>
                  </a:lnTo>
                  <a:lnTo>
                    <a:pt x="14305" y="5793"/>
                  </a:lnTo>
                  <a:lnTo>
                    <a:pt x="15227" y="5529"/>
                  </a:lnTo>
                  <a:lnTo>
                    <a:pt x="15929" y="5266"/>
                  </a:lnTo>
                  <a:lnTo>
                    <a:pt x="16543" y="4959"/>
                  </a:lnTo>
                  <a:lnTo>
                    <a:pt x="17070" y="4608"/>
                  </a:lnTo>
                  <a:lnTo>
                    <a:pt x="17596" y="4169"/>
                  </a:lnTo>
                  <a:lnTo>
                    <a:pt x="18167" y="3686"/>
                  </a:lnTo>
                  <a:lnTo>
                    <a:pt x="19264" y="2765"/>
                  </a:lnTo>
                  <a:lnTo>
                    <a:pt x="19922" y="2194"/>
                  </a:lnTo>
                  <a:lnTo>
                    <a:pt x="20756" y="1580"/>
                  </a:lnTo>
                  <a:lnTo>
                    <a:pt x="21941" y="483"/>
                  </a:lnTo>
                  <a:lnTo>
                    <a:pt x="22423" y="351"/>
                  </a:lnTo>
                  <a:lnTo>
                    <a:pt x="25144" y="351"/>
                  </a:lnTo>
                  <a:lnTo>
                    <a:pt x="26460" y="395"/>
                  </a:lnTo>
                  <a:lnTo>
                    <a:pt x="27733" y="483"/>
                  </a:lnTo>
                  <a:lnTo>
                    <a:pt x="28347" y="615"/>
                  </a:lnTo>
                  <a:lnTo>
                    <a:pt x="28961" y="703"/>
                  </a:lnTo>
                  <a:lnTo>
                    <a:pt x="29576" y="878"/>
                  </a:lnTo>
                  <a:lnTo>
                    <a:pt x="30190" y="1054"/>
                  </a:lnTo>
                  <a:lnTo>
                    <a:pt x="30804" y="1273"/>
                  </a:lnTo>
                  <a:lnTo>
                    <a:pt x="31419" y="1536"/>
                  </a:lnTo>
                  <a:lnTo>
                    <a:pt x="32033" y="1843"/>
                  </a:lnTo>
                  <a:lnTo>
                    <a:pt x="32647" y="2194"/>
                  </a:lnTo>
                  <a:lnTo>
                    <a:pt x="34271" y="3291"/>
                  </a:lnTo>
                  <a:lnTo>
                    <a:pt x="34885" y="3950"/>
                  </a:lnTo>
                  <a:lnTo>
                    <a:pt x="34929" y="3994"/>
                  </a:lnTo>
                  <a:lnTo>
                    <a:pt x="35061" y="3994"/>
                  </a:lnTo>
                  <a:lnTo>
                    <a:pt x="35149" y="3950"/>
                  </a:lnTo>
                  <a:lnTo>
                    <a:pt x="35149" y="3906"/>
                  </a:lnTo>
                  <a:lnTo>
                    <a:pt x="35193" y="3818"/>
                  </a:lnTo>
                  <a:lnTo>
                    <a:pt x="35193" y="3774"/>
                  </a:lnTo>
                  <a:lnTo>
                    <a:pt x="35149" y="3686"/>
                  </a:lnTo>
                  <a:lnTo>
                    <a:pt x="34490" y="3028"/>
                  </a:lnTo>
                  <a:lnTo>
                    <a:pt x="34490" y="2984"/>
                  </a:lnTo>
                  <a:lnTo>
                    <a:pt x="32823" y="1931"/>
                  </a:lnTo>
                  <a:lnTo>
                    <a:pt x="32209" y="1536"/>
                  </a:lnTo>
                  <a:lnTo>
                    <a:pt x="31594" y="1229"/>
                  </a:lnTo>
                  <a:lnTo>
                    <a:pt x="30980" y="966"/>
                  </a:lnTo>
                  <a:lnTo>
                    <a:pt x="30322" y="746"/>
                  </a:lnTo>
                  <a:lnTo>
                    <a:pt x="29707" y="527"/>
                  </a:lnTo>
                  <a:lnTo>
                    <a:pt x="29093" y="395"/>
                  </a:lnTo>
                  <a:lnTo>
                    <a:pt x="28435" y="264"/>
                  </a:lnTo>
                  <a:lnTo>
                    <a:pt x="27821" y="132"/>
                  </a:lnTo>
                  <a:lnTo>
                    <a:pt x="26504" y="44"/>
                  </a:lnTo>
                  <a:lnTo>
                    <a:pt x="2518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27" name="Google Shape;17627;p489"/>
            <p:cNvSpPr/>
            <p:nvPr/>
          </p:nvSpPr>
          <p:spPr>
            <a:xfrm>
              <a:off x="5804350" y="4473925"/>
              <a:ext cx="934675" cy="337900"/>
            </a:xfrm>
            <a:custGeom>
              <a:avLst/>
              <a:gdLst/>
              <a:ahLst/>
              <a:cxnLst/>
              <a:rect l="l" t="t" r="r" b="b"/>
              <a:pathLst>
                <a:path w="37387" h="13516" extrusionOk="0">
                  <a:moveTo>
                    <a:pt x="29708" y="1"/>
                  </a:moveTo>
                  <a:lnTo>
                    <a:pt x="25539" y="45"/>
                  </a:lnTo>
                  <a:lnTo>
                    <a:pt x="22204" y="176"/>
                  </a:lnTo>
                  <a:lnTo>
                    <a:pt x="22160" y="220"/>
                  </a:lnTo>
                  <a:lnTo>
                    <a:pt x="21371" y="571"/>
                  </a:lnTo>
                  <a:lnTo>
                    <a:pt x="21283" y="615"/>
                  </a:lnTo>
                  <a:lnTo>
                    <a:pt x="20010" y="2063"/>
                  </a:lnTo>
                  <a:lnTo>
                    <a:pt x="18211" y="3599"/>
                  </a:lnTo>
                  <a:lnTo>
                    <a:pt x="16368" y="5091"/>
                  </a:lnTo>
                  <a:lnTo>
                    <a:pt x="15183" y="5617"/>
                  </a:lnTo>
                  <a:lnTo>
                    <a:pt x="14569" y="5793"/>
                  </a:lnTo>
                  <a:lnTo>
                    <a:pt x="13999" y="5968"/>
                  </a:lnTo>
                  <a:lnTo>
                    <a:pt x="12858" y="6144"/>
                  </a:lnTo>
                  <a:lnTo>
                    <a:pt x="12243" y="6232"/>
                  </a:lnTo>
                  <a:lnTo>
                    <a:pt x="11629" y="6363"/>
                  </a:lnTo>
                  <a:lnTo>
                    <a:pt x="11059" y="6539"/>
                  </a:lnTo>
                  <a:lnTo>
                    <a:pt x="10488" y="6758"/>
                  </a:lnTo>
                  <a:lnTo>
                    <a:pt x="10225" y="6934"/>
                  </a:lnTo>
                  <a:lnTo>
                    <a:pt x="9962" y="7109"/>
                  </a:lnTo>
                  <a:lnTo>
                    <a:pt x="9698" y="7285"/>
                  </a:lnTo>
                  <a:lnTo>
                    <a:pt x="9479" y="7548"/>
                  </a:lnTo>
                  <a:lnTo>
                    <a:pt x="9260" y="7811"/>
                  </a:lnTo>
                  <a:lnTo>
                    <a:pt x="9040" y="8119"/>
                  </a:lnTo>
                  <a:lnTo>
                    <a:pt x="8821" y="8470"/>
                  </a:lnTo>
                  <a:lnTo>
                    <a:pt x="8601" y="8864"/>
                  </a:lnTo>
                  <a:lnTo>
                    <a:pt x="6802" y="12550"/>
                  </a:lnTo>
                  <a:lnTo>
                    <a:pt x="6012" y="12814"/>
                  </a:lnTo>
                  <a:lnTo>
                    <a:pt x="4608" y="13165"/>
                  </a:lnTo>
                  <a:lnTo>
                    <a:pt x="3906" y="12989"/>
                  </a:lnTo>
                  <a:lnTo>
                    <a:pt x="1712" y="12199"/>
                  </a:lnTo>
                  <a:lnTo>
                    <a:pt x="220" y="11629"/>
                  </a:lnTo>
                  <a:lnTo>
                    <a:pt x="89" y="11629"/>
                  </a:lnTo>
                  <a:lnTo>
                    <a:pt x="45" y="11673"/>
                  </a:lnTo>
                  <a:lnTo>
                    <a:pt x="1" y="11717"/>
                  </a:lnTo>
                  <a:lnTo>
                    <a:pt x="1" y="11804"/>
                  </a:lnTo>
                  <a:lnTo>
                    <a:pt x="1" y="11848"/>
                  </a:lnTo>
                  <a:lnTo>
                    <a:pt x="45" y="11892"/>
                  </a:lnTo>
                  <a:lnTo>
                    <a:pt x="89" y="11936"/>
                  </a:lnTo>
                  <a:lnTo>
                    <a:pt x="1581" y="12507"/>
                  </a:lnTo>
                  <a:lnTo>
                    <a:pt x="3818" y="13340"/>
                  </a:lnTo>
                  <a:lnTo>
                    <a:pt x="4564" y="13516"/>
                  </a:lnTo>
                  <a:lnTo>
                    <a:pt x="4652" y="13516"/>
                  </a:lnTo>
                  <a:lnTo>
                    <a:pt x="6100" y="13165"/>
                  </a:lnTo>
                  <a:lnTo>
                    <a:pt x="6978" y="12814"/>
                  </a:lnTo>
                  <a:lnTo>
                    <a:pt x="7066" y="12726"/>
                  </a:lnTo>
                  <a:lnTo>
                    <a:pt x="8909" y="8996"/>
                  </a:lnTo>
                  <a:lnTo>
                    <a:pt x="9084" y="8645"/>
                  </a:lnTo>
                  <a:lnTo>
                    <a:pt x="9303" y="8338"/>
                  </a:lnTo>
                  <a:lnTo>
                    <a:pt x="9523" y="8031"/>
                  </a:lnTo>
                  <a:lnTo>
                    <a:pt x="9742" y="7811"/>
                  </a:lnTo>
                  <a:lnTo>
                    <a:pt x="9962" y="7592"/>
                  </a:lnTo>
                  <a:lnTo>
                    <a:pt x="10181" y="7373"/>
                  </a:lnTo>
                  <a:lnTo>
                    <a:pt x="10664" y="7065"/>
                  </a:lnTo>
                  <a:lnTo>
                    <a:pt x="11190" y="6846"/>
                  </a:lnTo>
                  <a:lnTo>
                    <a:pt x="11717" y="6714"/>
                  </a:lnTo>
                  <a:lnTo>
                    <a:pt x="12287" y="6583"/>
                  </a:lnTo>
                  <a:lnTo>
                    <a:pt x="12902" y="6495"/>
                  </a:lnTo>
                  <a:lnTo>
                    <a:pt x="14086" y="6276"/>
                  </a:lnTo>
                  <a:lnTo>
                    <a:pt x="14701" y="6144"/>
                  </a:lnTo>
                  <a:lnTo>
                    <a:pt x="15315" y="5925"/>
                  </a:lnTo>
                  <a:lnTo>
                    <a:pt x="16500" y="5398"/>
                  </a:lnTo>
                  <a:lnTo>
                    <a:pt x="16544" y="5398"/>
                  </a:lnTo>
                  <a:lnTo>
                    <a:pt x="18431" y="3862"/>
                  </a:lnTo>
                  <a:lnTo>
                    <a:pt x="20230" y="2326"/>
                  </a:lnTo>
                  <a:lnTo>
                    <a:pt x="20274" y="2326"/>
                  </a:lnTo>
                  <a:lnTo>
                    <a:pt x="21546" y="878"/>
                  </a:lnTo>
                  <a:lnTo>
                    <a:pt x="22248" y="527"/>
                  </a:lnTo>
                  <a:lnTo>
                    <a:pt x="25539" y="396"/>
                  </a:lnTo>
                  <a:lnTo>
                    <a:pt x="29664" y="352"/>
                  </a:lnTo>
                  <a:lnTo>
                    <a:pt x="33043" y="2326"/>
                  </a:lnTo>
                  <a:lnTo>
                    <a:pt x="34974" y="3643"/>
                  </a:lnTo>
                  <a:lnTo>
                    <a:pt x="36773" y="5222"/>
                  </a:lnTo>
                  <a:lnTo>
                    <a:pt x="36817" y="5266"/>
                  </a:lnTo>
                  <a:lnTo>
                    <a:pt x="37124" y="5442"/>
                  </a:lnTo>
                  <a:lnTo>
                    <a:pt x="37299" y="5442"/>
                  </a:lnTo>
                  <a:lnTo>
                    <a:pt x="37343" y="5398"/>
                  </a:lnTo>
                  <a:lnTo>
                    <a:pt x="37387" y="5310"/>
                  </a:lnTo>
                  <a:lnTo>
                    <a:pt x="37387" y="5266"/>
                  </a:lnTo>
                  <a:lnTo>
                    <a:pt x="37343" y="5179"/>
                  </a:lnTo>
                  <a:lnTo>
                    <a:pt x="37299" y="5135"/>
                  </a:lnTo>
                  <a:lnTo>
                    <a:pt x="36992" y="4959"/>
                  </a:lnTo>
                  <a:lnTo>
                    <a:pt x="35193" y="3379"/>
                  </a:lnTo>
                  <a:lnTo>
                    <a:pt x="35149" y="3379"/>
                  </a:lnTo>
                  <a:lnTo>
                    <a:pt x="33218" y="2019"/>
                  </a:lnTo>
                  <a:lnTo>
                    <a:pt x="29796" y="45"/>
                  </a:lnTo>
                  <a:lnTo>
                    <a:pt x="2970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28" name="Google Shape;17628;p489"/>
            <p:cNvSpPr/>
            <p:nvPr/>
          </p:nvSpPr>
          <p:spPr>
            <a:xfrm>
              <a:off x="5821900" y="4427850"/>
              <a:ext cx="1314250" cy="359850"/>
            </a:xfrm>
            <a:custGeom>
              <a:avLst/>
              <a:gdLst/>
              <a:ahLst/>
              <a:cxnLst/>
              <a:rect l="l" t="t" r="r" b="b"/>
              <a:pathLst>
                <a:path w="52570" h="14394" extrusionOk="0">
                  <a:moveTo>
                    <a:pt x="26680" y="1"/>
                  </a:moveTo>
                  <a:lnTo>
                    <a:pt x="24091" y="220"/>
                  </a:lnTo>
                  <a:lnTo>
                    <a:pt x="22863" y="439"/>
                  </a:lnTo>
                  <a:lnTo>
                    <a:pt x="22819" y="483"/>
                  </a:lnTo>
                  <a:lnTo>
                    <a:pt x="22292" y="747"/>
                  </a:lnTo>
                  <a:lnTo>
                    <a:pt x="21020" y="878"/>
                  </a:lnTo>
                  <a:lnTo>
                    <a:pt x="20888" y="922"/>
                  </a:lnTo>
                  <a:lnTo>
                    <a:pt x="19659" y="2107"/>
                  </a:lnTo>
                  <a:lnTo>
                    <a:pt x="19615" y="2107"/>
                  </a:lnTo>
                  <a:lnTo>
                    <a:pt x="19045" y="3072"/>
                  </a:lnTo>
                  <a:lnTo>
                    <a:pt x="18167" y="3906"/>
                  </a:lnTo>
                  <a:lnTo>
                    <a:pt x="16281" y="5617"/>
                  </a:lnTo>
                  <a:lnTo>
                    <a:pt x="15096" y="6451"/>
                  </a:lnTo>
                  <a:lnTo>
                    <a:pt x="14350" y="6758"/>
                  </a:lnTo>
                  <a:lnTo>
                    <a:pt x="11322" y="7285"/>
                  </a:lnTo>
                  <a:lnTo>
                    <a:pt x="9567" y="7855"/>
                  </a:lnTo>
                  <a:lnTo>
                    <a:pt x="9523" y="7855"/>
                  </a:lnTo>
                  <a:lnTo>
                    <a:pt x="8645" y="8382"/>
                  </a:lnTo>
                  <a:lnTo>
                    <a:pt x="8601" y="8426"/>
                  </a:lnTo>
                  <a:lnTo>
                    <a:pt x="7856" y="9172"/>
                  </a:lnTo>
                  <a:lnTo>
                    <a:pt x="7812" y="9216"/>
                  </a:lnTo>
                  <a:lnTo>
                    <a:pt x="7197" y="10269"/>
                  </a:lnTo>
                  <a:lnTo>
                    <a:pt x="5705" y="13604"/>
                  </a:lnTo>
                  <a:lnTo>
                    <a:pt x="5091" y="13867"/>
                  </a:lnTo>
                  <a:lnTo>
                    <a:pt x="3862" y="14042"/>
                  </a:lnTo>
                  <a:lnTo>
                    <a:pt x="2941" y="13867"/>
                  </a:lnTo>
                  <a:lnTo>
                    <a:pt x="264" y="12902"/>
                  </a:lnTo>
                  <a:lnTo>
                    <a:pt x="133" y="12902"/>
                  </a:lnTo>
                  <a:lnTo>
                    <a:pt x="89" y="12945"/>
                  </a:lnTo>
                  <a:lnTo>
                    <a:pt x="45" y="12989"/>
                  </a:lnTo>
                  <a:lnTo>
                    <a:pt x="1" y="13077"/>
                  </a:lnTo>
                  <a:lnTo>
                    <a:pt x="45" y="13121"/>
                  </a:lnTo>
                  <a:lnTo>
                    <a:pt x="89" y="13165"/>
                  </a:lnTo>
                  <a:lnTo>
                    <a:pt x="133" y="13209"/>
                  </a:lnTo>
                  <a:lnTo>
                    <a:pt x="2853" y="14218"/>
                  </a:lnTo>
                  <a:lnTo>
                    <a:pt x="2897" y="14218"/>
                  </a:lnTo>
                  <a:lnTo>
                    <a:pt x="3819" y="14393"/>
                  </a:lnTo>
                  <a:lnTo>
                    <a:pt x="3862" y="14393"/>
                  </a:lnTo>
                  <a:lnTo>
                    <a:pt x="5179" y="14174"/>
                  </a:lnTo>
                  <a:lnTo>
                    <a:pt x="5881" y="13911"/>
                  </a:lnTo>
                  <a:lnTo>
                    <a:pt x="6013" y="13823"/>
                  </a:lnTo>
                  <a:lnTo>
                    <a:pt x="7504" y="10444"/>
                  </a:lnTo>
                  <a:lnTo>
                    <a:pt x="8119" y="9435"/>
                  </a:lnTo>
                  <a:lnTo>
                    <a:pt x="8821" y="8689"/>
                  </a:lnTo>
                  <a:lnTo>
                    <a:pt x="9698" y="8162"/>
                  </a:lnTo>
                  <a:lnTo>
                    <a:pt x="11410" y="7636"/>
                  </a:lnTo>
                  <a:lnTo>
                    <a:pt x="14438" y="7109"/>
                  </a:lnTo>
                  <a:lnTo>
                    <a:pt x="14481" y="7109"/>
                  </a:lnTo>
                  <a:lnTo>
                    <a:pt x="15227" y="6758"/>
                  </a:lnTo>
                  <a:lnTo>
                    <a:pt x="15271" y="6758"/>
                  </a:lnTo>
                  <a:lnTo>
                    <a:pt x="16500" y="5881"/>
                  </a:lnTo>
                  <a:lnTo>
                    <a:pt x="18431" y="4169"/>
                  </a:lnTo>
                  <a:lnTo>
                    <a:pt x="19264" y="3336"/>
                  </a:lnTo>
                  <a:lnTo>
                    <a:pt x="19308" y="3292"/>
                  </a:lnTo>
                  <a:lnTo>
                    <a:pt x="19923" y="2326"/>
                  </a:lnTo>
                  <a:lnTo>
                    <a:pt x="21107" y="1185"/>
                  </a:lnTo>
                  <a:lnTo>
                    <a:pt x="22336" y="1098"/>
                  </a:lnTo>
                  <a:lnTo>
                    <a:pt x="22424" y="1054"/>
                  </a:lnTo>
                  <a:lnTo>
                    <a:pt x="22950" y="791"/>
                  </a:lnTo>
                  <a:lnTo>
                    <a:pt x="24135" y="571"/>
                  </a:lnTo>
                  <a:lnTo>
                    <a:pt x="26680" y="352"/>
                  </a:lnTo>
                  <a:lnTo>
                    <a:pt x="28128" y="527"/>
                  </a:lnTo>
                  <a:lnTo>
                    <a:pt x="28874" y="747"/>
                  </a:lnTo>
                  <a:lnTo>
                    <a:pt x="31024" y="2019"/>
                  </a:lnTo>
                  <a:lnTo>
                    <a:pt x="33043" y="3336"/>
                  </a:lnTo>
                  <a:lnTo>
                    <a:pt x="34710" y="4476"/>
                  </a:lnTo>
                  <a:lnTo>
                    <a:pt x="35720" y="5661"/>
                  </a:lnTo>
                  <a:lnTo>
                    <a:pt x="35764" y="5705"/>
                  </a:lnTo>
                  <a:lnTo>
                    <a:pt x="37080" y="6846"/>
                  </a:lnTo>
                  <a:lnTo>
                    <a:pt x="37124" y="6890"/>
                  </a:lnTo>
                  <a:lnTo>
                    <a:pt x="39493" y="8119"/>
                  </a:lnTo>
                  <a:lnTo>
                    <a:pt x="42741" y="9216"/>
                  </a:lnTo>
                  <a:lnTo>
                    <a:pt x="44408" y="9698"/>
                  </a:lnTo>
                  <a:lnTo>
                    <a:pt x="44452" y="9698"/>
                  </a:lnTo>
                  <a:lnTo>
                    <a:pt x="48621" y="10137"/>
                  </a:lnTo>
                  <a:lnTo>
                    <a:pt x="49674" y="10181"/>
                  </a:lnTo>
                  <a:lnTo>
                    <a:pt x="51868" y="9962"/>
                  </a:lnTo>
                  <a:lnTo>
                    <a:pt x="51912" y="9962"/>
                  </a:lnTo>
                  <a:lnTo>
                    <a:pt x="52438" y="9786"/>
                  </a:lnTo>
                  <a:lnTo>
                    <a:pt x="52526" y="9742"/>
                  </a:lnTo>
                  <a:lnTo>
                    <a:pt x="52570" y="9698"/>
                  </a:lnTo>
                  <a:lnTo>
                    <a:pt x="52570" y="9610"/>
                  </a:lnTo>
                  <a:lnTo>
                    <a:pt x="52570" y="9567"/>
                  </a:lnTo>
                  <a:lnTo>
                    <a:pt x="52526" y="9523"/>
                  </a:lnTo>
                  <a:lnTo>
                    <a:pt x="52482" y="9479"/>
                  </a:lnTo>
                  <a:lnTo>
                    <a:pt x="52394" y="9435"/>
                  </a:lnTo>
                  <a:lnTo>
                    <a:pt x="52350" y="9435"/>
                  </a:lnTo>
                  <a:lnTo>
                    <a:pt x="51824" y="9610"/>
                  </a:lnTo>
                  <a:lnTo>
                    <a:pt x="49674" y="9830"/>
                  </a:lnTo>
                  <a:lnTo>
                    <a:pt x="48621" y="9786"/>
                  </a:lnTo>
                  <a:lnTo>
                    <a:pt x="44496" y="9391"/>
                  </a:lnTo>
                  <a:lnTo>
                    <a:pt x="42872" y="8865"/>
                  </a:lnTo>
                  <a:lnTo>
                    <a:pt x="39625" y="7811"/>
                  </a:lnTo>
                  <a:lnTo>
                    <a:pt x="37299" y="6583"/>
                  </a:lnTo>
                  <a:lnTo>
                    <a:pt x="35983" y="5442"/>
                  </a:lnTo>
                  <a:lnTo>
                    <a:pt x="34930" y="4257"/>
                  </a:lnTo>
                  <a:lnTo>
                    <a:pt x="34930" y="4213"/>
                  </a:lnTo>
                  <a:lnTo>
                    <a:pt x="33218" y="3072"/>
                  </a:lnTo>
                  <a:lnTo>
                    <a:pt x="31200" y="1756"/>
                  </a:lnTo>
                  <a:lnTo>
                    <a:pt x="29050" y="439"/>
                  </a:lnTo>
                  <a:lnTo>
                    <a:pt x="29006" y="439"/>
                  </a:lnTo>
                  <a:lnTo>
                    <a:pt x="28216" y="220"/>
                  </a:lnTo>
                  <a:lnTo>
                    <a:pt x="28172" y="176"/>
                  </a:lnTo>
                  <a:lnTo>
                    <a:pt x="2672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29" name="Google Shape;17629;p489"/>
            <p:cNvSpPr/>
            <p:nvPr/>
          </p:nvSpPr>
          <p:spPr>
            <a:xfrm>
              <a:off x="5828500" y="4381775"/>
              <a:ext cx="1328500" cy="379600"/>
            </a:xfrm>
            <a:custGeom>
              <a:avLst/>
              <a:gdLst/>
              <a:ahLst/>
              <a:cxnLst/>
              <a:rect l="l" t="t" r="r" b="b"/>
              <a:pathLst>
                <a:path w="53140" h="15184" extrusionOk="0">
                  <a:moveTo>
                    <a:pt x="25319" y="1"/>
                  </a:moveTo>
                  <a:lnTo>
                    <a:pt x="24749" y="45"/>
                  </a:lnTo>
                  <a:lnTo>
                    <a:pt x="22643" y="527"/>
                  </a:lnTo>
                  <a:lnTo>
                    <a:pt x="22599" y="527"/>
                  </a:lnTo>
                  <a:lnTo>
                    <a:pt x="20054" y="1449"/>
                  </a:lnTo>
                  <a:lnTo>
                    <a:pt x="19966" y="1493"/>
                  </a:lnTo>
                  <a:lnTo>
                    <a:pt x="18649" y="3292"/>
                  </a:lnTo>
                  <a:lnTo>
                    <a:pt x="18649" y="3336"/>
                  </a:lnTo>
                  <a:lnTo>
                    <a:pt x="17991" y="4520"/>
                  </a:lnTo>
                  <a:lnTo>
                    <a:pt x="17289" y="5310"/>
                  </a:lnTo>
                  <a:lnTo>
                    <a:pt x="15490" y="6978"/>
                  </a:lnTo>
                  <a:lnTo>
                    <a:pt x="14437" y="7724"/>
                  </a:lnTo>
                  <a:lnTo>
                    <a:pt x="13779" y="7899"/>
                  </a:lnTo>
                  <a:lnTo>
                    <a:pt x="9917" y="8601"/>
                  </a:lnTo>
                  <a:lnTo>
                    <a:pt x="9873" y="8601"/>
                  </a:lnTo>
                  <a:lnTo>
                    <a:pt x="8908" y="8996"/>
                  </a:lnTo>
                  <a:lnTo>
                    <a:pt x="8864" y="8996"/>
                  </a:lnTo>
                  <a:lnTo>
                    <a:pt x="7855" y="9611"/>
                  </a:lnTo>
                  <a:lnTo>
                    <a:pt x="7811" y="9611"/>
                  </a:lnTo>
                  <a:lnTo>
                    <a:pt x="6933" y="10488"/>
                  </a:lnTo>
                  <a:lnTo>
                    <a:pt x="6889" y="10532"/>
                  </a:lnTo>
                  <a:lnTo>
                    <a:pt x="6187" y="11717"/>
                  </a:lnTo>
                  <a:lnTo>
                    <a:pt x="6187" y="11761"/>
                  </a:lnTo>
                  <a:lnTo>
                    <a:pt x="5090" y="14701"/>
                  </a:lnTo>
                  <a:lnTo>
                    <a:pt x="2457" y="14832"/>
                  </a:lnTo>
                  <a:lnTo>
                    <a:pt x="220" y="13999"/>
                  </a:lnTo>
                  <a:lnTo>
                    <a:pt x="88" y="13999"/>
                  </a:lnTo>
                  <a:lnTo>
                    <a:pt x="44" y="14042"/>
                  </a:lnTo>
                  <a:lnTo>
                    <a:pt x="0" y="14086"/>
                  </a:lnTo>
                  <a:lnTo>
                    <a:pt x="0" y="14174"/>
                  </a:lnTo>
                  <a:lnTo>
                    <a:pt x="0" y="14218"/>
                  </a:lnTo>
                  <a:lnTo>
                    <a:pt x="44" y="14306"/>
                  </a:lnTo>
                  <a:lnTo>
                    <a:pt x="132" y="14306"/>
                  </a:lnTo>
                  <a:lnTo>
                    <a:pt x="2370" y="15183"/>
                  </a:lnTo>
                  <a:lnTo>
                    <a:pt x="2457" y="15183"/>
                  </a:lnTo>
                  <a:lnTo>
                    <a:pt x="5222" y="15052"/>
                  </a:lnTo>
                  <a:lnTo>
                    <a:pt x="5310" y="15008"/>
                  </a:lnTo>
                  <a:lnTo>
                    <a:pt x="5397" y="14920"/>
                  </a:lnTo>
                  <a:lnTo>
                    <a:pt x="6494" y="11892"/>
                  </a:lnTo>
                  <a:lnTo>
                    <a:pt x="7197" y="10708"/>
                  </a:lnTo>
                  <a:lnTo>
                    <a:pt x="8074" y="9918"/>
                  </a:lnTo>
                  <a:lnTo>
                    <a:pt x="9040" y="9303"/>
                  </a:lnTo>
                  <a:lnTo>
                    <a:pt x="10005" y="8952"/>
                  </a:lnTo>
                  <a:lnTo>
                    <a:pt x="13866" y="8250"/>
                  </a:lnTo>
                  <a:lnTo>
                    <a:pt x="14569" y="8031"/>
                  </a:lnTo>
                  <a:lnTo>
                    <a:pt x="14612" y="8031"/>
                  </a:lnTo>
                  <a:lnTo>
                    <a:pt x="15709" y="7285"/>
                  </a:lnTo>
                  <a:lnTo>
                    <a:pt x="15709" y="7241"/>
                  </a:lnTo>
                  <a:lnTo>
                    <a:pt x="17552" y="5574"/>
                  </a:lnTo>
                  <a:lnTo>
                    <a:pt x="18254" y="4740"/>
                  </a:lnTo>
                  <a:lnTo>
                    <a:pt x="18298" y="4696"/>
                  </a:lnTo>
                  <a:lnTo>
                    <a:pt x="18957" y="3511"/>
                  </a:lnTo>
                  <a:lnTo>
                    <a:pt x="20229" y="1756"/>
                  </a:lnTo>
                  <a:lnTo>
                    <a:pt x="22730" y="878"/>
                  </a:lnTo>
                  <a:lnTo>
                    <a:pt x="24793" y="396"/>
                  </a:lnTo>
                  <a:lnTo>
                    <a:pt x="25319" y="352"/>
                  </a:lnTo>
                  <a:lnTo>
                    <a:pt x="27996" y="1054"/>
                  </a:lnTo>
                  <a:lnTo>
                    <a:pt x="31506" y="2985"/>
                  </a:lnTo>
                  <a:lnTo>
                    <a:pt x="33788" y="4345"/>
                  </a:lnTo>
                  <a:lnTo>
                    <a:pt x="33788" y="4389"/>
                  </a:lnTo>
                  <a:lnTo>
                    <a:pt x="35543" y="5135"/>
                  </a:lnTo>
                  <a:lnTo>
                    <a:pt x="36991" y="6627"/>
                  </a:lnTo>
                  <a:lnTo>
                    <a:pt x="39142" y="8162"/>
                  </a:lnTo>
                  <a:lnTo>
                    <a:pt x="40107" y="9216"/>
                  </a:lnTo>
                  <a:lnTo>
                    <a:pt x="40151" y="9259"/>
                  </a:lnTo>
                  <a:lnTo>
                    <a:pt x="42696" y="10181"/>
                  </a:lnTo>
                  <a:lnTo>
                    <a:pt x="44671" y="10751"/>
                  </a:lnTo>
                  <a:lnTo>
                    <a:pt x="44714" y="10795"/>
                  </a:lnTo>
                  <a:lnTo>
                    <a:pt x="48751" y="11190"/>
                  </a:lnTo>
                  <a:lnTo>
                    <a:pt x="48795" y="11190"/>
                  </a:lnTo>
                  <a:lnTo>
                    <a:pt x="51340" y="11102"/>
                  </a:lnTo>
                  <a:lnTo>
                    <a:pt x="52086" y="11190"/>
                  </a:lnTo>
                  <a:lnTo>
                    <a:pt x="52174" y="11190"/>
                  </a:lnTo>
                  <a:lnTo>
                    <a:pt x="53008" y="10927"/>
                  </a:lnTo>
                  <a:lnTo>
                    <a:pt x="53096" y="10883"/>
                  </a:lnTo>
                  <a:lnTo>
                    <a:pt x="53140" y="10839"/>
                  </a:lnTo>
                  <a:lnTo>
                    <a:pt x="53140" y="10795"/>
                  </a:lnTo>
                  <a:lnTo>
                    <a:pt x="53140" y="10708"/>
                  </a:lnTo>
                  <a:lnTo>
                    <a:pt x="53096" y="10664"/>
                  </a:lnTo>
                  <a:lnTo>
                    <a:pt x="53052" y="10620"/>
                  </a:lnTo>
                  <a:lnTo>
                    <a:pt x="53008" y="10576"/>
                  </a:lnTo>
                  <a:lnTo>
                    <a:pt x="52920" y="10576"/>
                  </a:lnTo>
                  <a:lnTo>
                    <a:pt x="52130" y="10839"/>
                  </a:lnTo>
                  <a:lnTo>
                    <a:pt x="51384" y="10751"/>
                  </a:lnTo>
                  <a:lnTo>
                    <a:pt x="51340" y="10751"/>
                  </a:lnTo>
                  <a:lnTo>
                    <a:pt x="48795" y="10839"/>
                  </a:lnTo>
                  <a:lnTo>
                    <a:pt x="44758" y="10444"/>
                  </a:lnTo>
                  <a:lnTo>
                    <a:pt x="42828" y="9874"/>
                  </a:lnTo>
                  <a:lnTo>
                    <a:pt x="40326" y="8952"/>
                  </a:lnTo>
                  <a:lnTo>
                    <a:pt x="39361" y="7899"/>
                  </a:lnTo>
                  <a:lnTo>
                    <a:pt x="39361" y="7855"/>
                  </a:lnTo>
                  <a:lnTo>
                    <a:pt x="37211" y="6363"/>
                  </a:lnTo>
                  <a:lnTo>
                    <a:pt x="35763" y="4871"/>
                  </a:lnTo>
                  <a:lnTo>
                    <a:pt x="35719" y="4828"/>
                  </a:lnTo>
                  <a:lnTo>
                    <a:pt x="33964" y="4038"/>
                  </a:lnTo>
                  <a:lnTo>
                    <a:pt x="31682" y="2677"/>
                  </a:lnTo>
                  <a:lnTo>
                    <a:pt x="28128" y="747"/>
                  </a:lnTo>
                  <a:lnTo>
                    <a:pt x="28128" y="703"/>
                  </a:lnTo>
                  <a:lnTo>
                    <a:pt x="2536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30" name="Google Shape;17630;p489"/>
            <p:cNvSpPr/>
            <p:nvPr/>
          </p:nvSpPr>
          <p:spPr>
            <a:xfrm>
              <a:off x="5680400" y="4855700"/>
              <a:ext cx="42800" cy="15375"/>
            </a:xfrm>
            <a:custGeom>
              <a:avLst/>
              <a:gdLst/>
              <a:ahLst/>
              <a:cxnLst/>
              <a:rect l="l" t="t" r="r" b="b"/>
              <a:pathLst>
                <a:path w="1712" h="615" extrusionOk="0">
                  <a:moveTo>
                    <a:pt x="88" y="0"/>
                  </a:moveTo>
                  <a:lnTo>
                    <a:pt x="0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0" y="263"/>
                  </a:lnTo>
                  <a:lnTo>
                    <a:pt x="44" y="307"/>
                  </a:lnTo>
                  <a:lnTo>
                    <a:pt x="132" y="307"/>
                  </a:lnTo>
                  <a:lnTo>
                    <a:pt x="1492" y="614"/>
                  </a:lnTo>
                  <a:lnTo>
                    <a:pt x="1536" y="614"/>
                  </a:lnTo>
                  <a:lnTo>
                    <a:pt x="1668" y="570"/>
                  </a:lnTo>
                  <a:lnTo>
                    <a:pt x="1712" y="483"/>
                  </a:lnTo>
                  <a:lnTo>
                    <a:pt x="1712" y="395"/>
                  </a:lnTo>
                  <a:lnTo>
                    <a:pt x="1668" y="351"/>
                  </a:lnTo>
                  <a:lnTo>
                    <a:pt x="1624" y="307"/>
                  </a:lnTo>
                  <a:lnTo>
                    <a:pt x="1580" y="263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31" name="Google Shape;17631;p489"/>
            <p:cNvSpPr/>
            <p:nvPr/>
          </p:nvSpPr>
          <p:spPr>
            <a:xfrm>
              <a:off x="5660650" y="4828275"/>
              <a:ext cx="138250" cy="42800"/>
            </a:xfrm>
            <a:custGeom>
              <a:avLst/>
              <a:gdLst/>
              <a:ahLst/>
              <a:cxnLst/>
              <a:rect l="l" t="t" r="r" b="b"/>
              <a:pathLst>
                <a:path w="5530" h="1712" extrusionOk="0">
                  <a:moveTo>
                    <a:pt x="659" y="0"/>
                  </a:moveTo>
                  <a:lnTo>
                    <a:pt x="132" y="132"/>
                  </a:lnTo>
                  <a:lnTo>
                    <a:pt x="44" y="176"/>
                  </a:lnTo>
                  <a:lnTo>
                    <a:pt x="0" y="219"/>
                  </a:lnTo>
                  <a:lnTo>
                    <a:pt x="0" y="307"/>
                  </a:lnTo>
                  <a:lnTo>
                    <a:pt x="0" y="351"/>
                  </a:lnTo>
                  <a:lnTo>
                    <a:pt x="0" y="439"/>
                  </a:lnTo>
                  <a:lnTo>
                    <a:pt x="88" y="483"/>
                  </a:lnTo>
                  <a:lnTo>
                    <a:pt x="220" y="483"/>
                  </a:lnTo>
                  <a:lnTo>
                    <a:pt x="703" y="351"/>
                  </a:lnTo>
                  <a:lnTo>
                    <a:pt x="3028" y="1141"/>
                  </a:lnTo>
                  <a:lnTo>
                    <a:pt x="5310" y="1711"/>
                  </a:lnTo>
                  <a:lnTo>
                    <a:pt x="5486" y="1711"/>
                  </a:lnTo>
                  <a:lnTo>
                    <a:pt x="5529" y="1580"/>
                  </a:lnTo>
                  <a:lnTo>
                    <a:pt x="5529" y="1536"/>
                  </a:lnTo>
                  <a:lnTo>
                    <a:pt x="5529" y="1448"/>
                  </a:lnTo>
                  <a:lnTo>
                    <a:pt x="5442" y="1404"/>
                  </a:lnTo>
                  <a:lnTo>
                    <a:pt x="5398" y="1360"/>
                  </a:lnTo>
                  <a:lnTo>
                    <a:pt x="3116" y="790"/>
                  </a:lnTo>
                  <a:lnTo>
                    <a:pt x="74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32" name="Google Shape;17632;p489"/>
            <p:cNvSpPr/>
            <p:nvPr/>
          </p:nvSpPr>
          <p:spPr>
            <a:xfrm>
              <a:off x="5656250" y="4808525"/>
              <a:ext cx="208475" cy="60350"/>
            </a:xfrm>
            <a:custGeom>
              <a:avLst/>
              <a:gdLst/>
              <a:ahLst/>
              <a:cxnLst/>
              <a:rect l="l" t="t" r="r" b="b"/>
              <a:pathLst>
                <a:path w="8339" h="2414" extrusionOk="0">
                  <a:moveTo>
                    <a:pt x="1317" y="0"/>
                  </a:moveTo>
                  <a:lnTo>
                    <a:pt x="528" y="132"/>
                  </a:lnTo>
                  <a:lnTo>
                    <a:pt x="484" y="132"/>
                  </a:lnTo>
                  <a:lnTo>
                    <a:pt x="133" y="263"/>
                  </a:lnTo>
                  <a:lnTo>
                    <a:pt x="89" y="307"/>
                  </a:lnTo>
                  <a:lnTo>
                    <a:pt x="45" y="395"/>
                  </a:lnTo>
                  <a:lnTo>
                    <a:pt x="1" y="439"/>
                  </a:lnTo>
                  <a:lnTo>
                    <a:pt x="45" y="527"/>
                  </a:lnTo>
                  <a:lnTo>
                    <a:pt x="45" y="571"/>
                  </a:lnTo>
                  <a:lnTo>
                    <a:pt x="133" y="614"/>
                  </a:lnTo>
                  <a:lnTo>
                    <a:pt x="264" y="614"/>
                  </a:lnTo>
                  <a:lnTo>
                    <a:pt x="571" y="483"/>
                  </a:lnTo>
                  <a:lnTo>
                    <a:pt x="1361" y="351"/>
                  </a:lnTo>
                  <a:lnTo>
                    <a:pt x="3511" y="878"/>
                  </a:lnTo>
                  <a:lnTo>
                    <a:pt x="5837" y="1843"/>
                  </a:lnTo>
                  <a:lnTo>
                    <a:pt x="7724" y="2326"/>
                  </a:lnTo>
                  <a:lnTo>
                    <a:pt x="8163" y="2414"/>
                  </a:lnTo>
                  <a:lnTo>
                    <a:pt x="8207" y="2414"/>
                  </a:lnTo>
                  <a:lnTo>
                    <a:pt x="8294" y="2370"/>
                  </a:lnTo>
                  <a:lnTo>
                    <a:pt x="8338" y="2238"/>
                  </a:lnTo>
                  <a:lnTo>
                    <a:pt x="8338" y="2194"/>
                  </a:lnTo>
                  <a:lnTo>
                    <a:pt x="8338" y="2106"/>
                  </a:lnTo>
                  <a:lnTo>
                    <a:pt x="8294" y="2063"/>
                  </a:lnTo>
                  <a:lnTo>
                    <a:pt x="8207" y="2063"/>
                  </a:lnTo>
                  <a:lnTo>
                    <a:pt x="7812" y="1975"/>
                  </a:lnTo>
                  <a:lnTo>
                    <a:pt x="5969" y="1492"/>
                  </a:lnTo>
                  <a:lnTo>
                    <a:pt x="3643" y="571"/>
                  </a:lnTo>
                  <a:lnTo>
                    <a:pt x="3599" y="527"/>
                  </a:lnTo>
                  <a:lnTo>
                    <a:pt x="140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33" name="Google Shape;17633;p489"/>
            <p:cNvSpPr/>
            <p:nvPr/>
          </p:nvSpPr>
          <p:spPr>
            <a:xfrm>
              <a:off x="5636525" y="4793150"/>
              <a:ext cx="269875" cy="65850"/>
            </a:xfrm>
            <a:custGeom>
              <a:avLst/>
              <a:gdLst/>
              <a:ahLst/>
              <a:cxnLst/>
              <a:rect l="l" t="t" r="r" b="b"/>
              <a:pathLst>
                <a:path w="10795" h="2634" extrusionOk="0">
                  <a:moveTo>
                    <a:pt x="3072" y="1"/>
                  </a:moveTo>
                  <a:lnTo>
                    <a:pt x="1536" y="264"/>
                  </a:lnTo>
                  <a:lnTo>
                    <a:pt x="176" y="440"/>
                  </a:lnTo>
                  <a:lnTo>
                    <a:pt x="88" y="484"/>
                  </a:lnTo>
                  <a:lnTo>
                    <a:pt x="44" y="527"/>
                  </a:lnTo>
                  <a:lnTo>
                    <a:pt x="44" y="571"/>
                  </a:lnTo>
                  <a:lnTo>
                    <a:pt x="0" y="659"/>
                  </a:lnTo>
                  <a:lnTo>
                    <a:pt x="44" y="703"/>
                  </a:lnTo>
                  <a:lnTo>
                    <a:pt x="88" y="791"/>
                  </a:lnTo>
                  <a:lnTo>
                    <a:pt x="219" y="791"/>
                  </a:lnTo>
                  <a:lnTo>
                    <a:pt x="1580" y="615"/>
                  </a:lnTo>
                  <a:lnTo>
                    <a:pt x="3116" y="352"/>
                  </a:lnTo>
                  <a:lnTo>
                    <a:pt x="5617" y="1229"/>
                  </a:lnTo>
                  <a:lnTo>
                    <a:pt x="7899" y="1844"/>
                  </a:lnTo>
                  <a:lnTo>
                    <a:pt x="9698" y="2502"/>
                  </a:lnTo>
                  <a:lnTo>
                    <a:pt x="9742" y="2502"/>
                  </a:lnTo>
                  <a:lnTo>
                    <a:pt x="10575" y="2634"/>
                  </a:lnTo>
                  <a:lnTo>
                    <a:pt x="10619" y="2634"/>
                  </a:lnTo>
                  <a:lnTo>
                    <a:pt x="10751" y="2590"/>
                  </a:lnTo>
                  <a:lnTo>
                    <a:pt x="10795" y="2502"/>
                  </a:lnTo>
                  <a:lnTo>
                    <a:pt x="10795" y="2414"/>
                  </a:lnTo>
                  <a:lnTo>
                    <a:pt x="10751" y="2370"/>
                  </a:lnTo>
                  <a:lnTo>
                    <a:pt x="10707" y="2326"/>
                  </a:lnTo>
                  <a:lnTo>
                    <a:pt x="10663" y="2283"/>
                  </a:lnTo>
                  <a:lnTo>
                    <a:pt x="9829" y="2151"/>
                  </a:lnTo>
                  <a:lnTo>
                    <a:pt x="7986" y="1537"/>
                  </a:lnTo>
                  <a:lnTo>
                    <a:pt x="5748" y="878"/>
                  </a:lnTo>
                  <a:lnTo>
                    <a:pt x="315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34" name="Google Shape;17634;p489"/>
            <p:cNvSpPr/>
            <p:nvPr/>
          </p:nvSpPr>
          <p:spPr>
            <a:xfrm>
              <a:off x="5527900" y="5054250"/>
              <a:ext cx="528800" cy="40600"/>
            </a:xfrm>
            <a:custGeom>
              <a:avLst/>
              <a:gdLst/>
              <a:ahLst/>
              <a:cxnLst/>
              <a:rect l="l" t="t" r="r" b="b"/>
              <a:pathLst>
                <a:path w="21152" h="1624" extrusionOk="0">
                  <a:moveTo>
                    <a:pt x="20976" y="0"/>
                  </a:moveTo>
                  <a:lnTo>
                    <a:pt x="16807" y="132"/>
                  </a:lnTo>
                  <a:lnTo>
                    <a:pt x="16719" y="132"/>
                  </a:lnTo>
                  <a:lnTo>
                    <a:pt x="15579" y="702"/>
                  </a:lnTo>
                  <a:lnTo>
                    <a:pt x="11147" y="527"/>
                  </a:lnTo>
                  <a:lnTo>
                    <a:pt x="8733" y="527"/>
                  </a:lnTo>
                  <a:lnTo>
                    <a:pt x="6188" y="790"/>
                  </a:lnTo>
                  <a:lnTo>
                    <a:pt x="3116" y="1097"/>
                  </a:lnTo>
                  <a:lnTo>
                    <a:pt x="879" y="966"/>
                  </a:lnTo>
                  <a:lnTo>
                    <a:pt x="791" y="966"/>
                  </a:lnTo>
                  <a:lnTo>
                    <a:pt x="133" y="1273"/>
                  </a:lnTo>
                  <a:lnTo>
                    <a:pt x="45" y="1317"/>
                  </a:lnTo>
                  <a:lnTo>
                    <a:pt x="1" y="1361"/>
                  </a:lnTo>
                  <a:lnTo>
                    <a:pt x="1" y="1448"/>
                  </a:lnTo>
                  <a:lnTo>
                    <a:pt x="45" y="1492"/>
                  </a:lnTo>
                  <a:lnTo>
                    <a:pt x="89" y="1580"/>
                  </a:lnTo>
                  <a:lnTo>
                    <a:pt x="176" y="1624"/>
                  </a:lnTo>
                  <a:lnTo>
                    <a:pt x="264" y="1580"/>
                  </a:lnTo>
                  <a:lnTo>
                    <a:pt x="879" y="1317"/>
                  </a:lnTo>
                  <a:lnTo>
                    <a:pt x="3116" y="1448"/>
                  </a:lnTo>
                  <a:lnTo>
                    <a:pt x="3160" y="1448"/>
                  </a:lnTo>
                  <a:lnTo>
                    <a:pt x="6232" y="1141"/>
                  </a:lnTo>
                  <a:lnTo>
                    <a:pt x="8777" y="878"/>
                  </a:lnTo>
                  <a:lnTo>
                    <a:pt x="11147" y="878"/>
                  </a:lnTo>
                  <a:lnTo>
                    <a:pt x="15622" y="1053"/>
                  </a:lnTo>
                  <a:lnTo>
                    <a:pt x="15666" y="1010"/>
                  </a:lnTo>
                  <a:lnTo>
                    <a:pt x="16851" y="483"/>
                  </a:lnTo>
                  <a:lnTo>
                    <a:pt x="20976" y="351"/>
                  </a:lnTo>
                  <a:lnTo>
                    <a:pt x="21064" y="351"/>
                  </a:lnTo>
                  <a:lnTo>
                    <a:pt x="21107" y="308"/>
                  </a:lnTo>
                  <a:lnTo>
                    <a:pt x="21151" y="220"/>
                  </a:lnTo>
                  <a:lnTo>
                    <a:pt x="21151" y="176"/>
                  </a:lnTo>
                  <a:lnTo>
                    <a:pt x="21151" y="88"/>
                  </a:lnTo>
                  <a:lnTo>
                    <a:pt x="21107" y="44"/>
                  </a:lnTo>
                  <a:lnTo>
                    <a:pt x="2097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35" name="Google Shape;17635;p489"/>
            <p:cNvSpPr/>
            <p:nvPr/>
          </p:nvSpPr>
          <p:spPr>
            <a:xfrm>
              <a:off x="5946975" y="5033400"/>
              <a:ext cx="121775" cy="18675"/>
            </a:xfrm>
            <a:custGeom>
              <a:avLst/>
              <a:gdLst/>
              <a:ahLst/>
              <a:cxnLst/>
              <a:rect l="l" t="t" r="r" b="b"/>
              <a:pathLst>
                <a:path w="4871" h="747" extrusionOk="0">
                  <a:moveTo>
                    <a:pt x="4695" y="1"/>
                  </a:moveTo>
                  <a:lnTo>
                    <a:pt x="1010" y="88"/>
                  </a:lnTo>
                  <a:lnTo>
                    <a:pt x="966" y="88"/>
                  </a:lnTo>
                  <a:lnTo>
                    <a:pt x="132" y="396"/>
                  </a:lnTo>
                  <a:lnTo>
                    <a:pt x="44" y="439"/>
                  </a:lnTo>
                  <a:lnTo>
                    <a:pt x="0" y="483"/>
                  </a:lnTo>
                  <a:lnTo>
                    <a:pt x="0" y="571"/>
                  </a:lnTo>
                  <a:lnTo>
                    <a:pt x="0" y="615"/>
                  </a:lnTo>
                  <a:lnTo>
                    <a:pt x="88" y="703"/>
                  </a:lnTo>
                  <a:lnTo>
                    <a:pt x="176" y="747"/>
                  </a:lnTo>
                  <a:lnTo>
                    <a:pt x="220" y="747"/>
                  </a:lnTo>
                  <a:lnTo>
                    <a:pt x="1053" y="439"/>
                  </a:lnTo>
                  <a:lnTo>
                    <a:pt x="4739" y="352"/>
                  </a:lnTo>
                  <a:lnTo>
                    <a:pt x="4783" y="352"/>
                  </a:lnTo>
                  <a:lnTo>
                    <a:pt x="4827" y="308"/>
                  </a:lnTo>
                  <a:lnTo>
                    <a:pt x="4871" y="264"/>
                  </a:lnTo>
                  <a:lnTo>
                    <a:pt x="4871" y="176"/>
                  </a:lnTo>
                  <a:lnTo>
                    <a:pt x="4871" y="88"/>
                  </a:lnTo>
                  <a:lnTo>
                    <a:pt x="4827" y="45"/>
                  </a:lnTo>
                  <a:lnTo>
                    <a:pt x="478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36" name="Google Shape;17636;p489"/>
            <p:cNvSpPr/>
            <p:nvPr/>
          </p:nvSpPr>
          <p:spPr>
            <a:xfrm>
              <a:off x="5962325" y="5012550"/>
              <a:ext cx="120700" cy="18675"/>
            </a:xfrm>
            <a:custGeom>
              <a:avLst/>
              <a:gdLst/>
              <a:ahLst/>
              <a:cxnLst/>
              <a:rect l="l" t="t" r="r" b="b"/>
              <a:pathLst>
                <a:path w="4828" h="747" extrusionOk="0">
                  <a:moveTo>
                    <a:pt x="4652" y="1"/>
                  </a:moveTo>
                  <a:lnTo>
                    <a:pt x="966" y="89"/>
                  </a:lnTo>
                  <a:lnTo>
                    <a:pt x="922" y="133"/>
                  </a:lnTo>
                  <a:lnTo>
                    <a:pt x="132" y="440"/>
                  </a:lnTo>
                  <a:lnTo>
                    <a:pt x="88" y="440"/>
                  </a:lnTo>
                  <a:lnTo>
                    <a:pt x="44" y="527"/>
                  </a:lnTo>
                  <a:lnTo>
                    <a:pt x="1" y="571"/>
                  </a:lnTo>
                  <a:lnTo>
                    <a:pt x="44" y="659"/>
                  </a:lnTo>
                  <a:lnTo>
                    <a:pt x="88" y="747"/>
                  </a:lnTo>
                  <a:lnTo>
                    <a:pt x="264" y="747"/>
                  </a:lnTo>
                  <a:lnTo>
                    <a:pt x="1010" y="440"/>
                  </a:lnTo>
                  <a:lnTo>
                    <a:pt x="4652" y="352"/>
                  </a:lnTo>
                  <a:lnTo>
                    <a:pt x="4696" y="352"/>
                  </a:lnTo>
                  <a:lnTo>
                    <a:pt x="4784" y="308"/>
                  </a:lnTo>
                  <a:lnTo>
                    <a:pt x="4784" y="220"/>
                  </a:lnTo>
                  <a:lnTo>
                    <a:pt x="4827" y="176"/>
                  </a:lnTo>
                  <a:lnTo>
                    <a:pt x="4784" y="89"/>
                  </a:lnTo>
                  <a:lnTo>
                    <a:pt x="4740" y="45"/>
                  </a:lnTo>
                  <a:lnTo>
                    <a:pt x="465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37" name="Google Shape;17637;p489"/>
            <p:cNvSpPr/>
            <p:nvPr/>
          </p:nvSpPr>
          <p:spPr>
            <a:xfrm>
              <a:off x="5977675" y="4991725"/>
              <a:ext cx="117425" cy="17575"/>
            </a:xfrm>
            <a:custGeom>
              <a:avLst/>
              <a:gdLst/>
              <a:ahLst/>
              <a:cxnLst/>
              <a:rect l="l" t="t" r="r" b="b"/>
              <a:pathLst>
                <a:path w="4697" h="703" extrusionOk="0">
                  <a:moveTo>
                    <a:pt x="4521" y="0"/>
                  </a:moveTo>
                  <a:lnTo>
                    <a:pt x="966" y="132"/>
                  </a:lnTo>
                  <a:lnTo>
                    <a:pt x="922" y="132"/>
                  </a:lnTo>
                  <a:lnTo>
                    <a:pt x="176" y="351"/>
                  </a:lnTo>
                  <a:lnTo>
                    <a:pt x="133" y="351"/>
                  </a:lnTo>
                  <a:lnTo>
                    <a:pt x="89" y="395"/>
                  </a:lnTo>
                  <a:lnTo>
                    <a:pt x="45" y="439"/>
                  </a:lnTo>
                  <a:lnTo>
                    <a:pt x="1" y="527"/>
                  </a:lnTo>
                  <a:lnTo>
                    <a:pt x="1" y="571"/>
                  </a:lnTo>
                  <a:lnTo>
                    <a:pt x="89" y="658"/>
                  </a:lnTo>
                  <a:lnTo>
                    <a:pt x="176" y="702"/>
                  </a:lnTo>
                  <a:lnTo>
                    <a:pt x="220" y="702"/>
                  </a:lnTo>
                  <a:lnTo>
                    <a:pt x="1010" y="483"/>
                  </a:lnTo>
                  <a:lnTo>
                    <a:pt x="4521" y="351"/>
                  </a:lnTo>
                  <a:lnTo>
                    <a:pt x="4608" y="351"/>
                  </a:lnTo>
                  <a:lnTo>
                    <a:pt x="4652" y="307"/>
                  </a:lnTo>
                  <a:lnTo>
                    <a:pt x="4696" y="263"/>
                  </a:lnTo>
                  <a:lnTo>
                    <a:pt x="4696" y="176"/>
                  </a:lnTo>
                  <a:lnTo>
                    <a:pt x="4652" y="88"/>
                  </a:lnTo>
                  <a:lnTo>
                    <a:pt x="4652" y="44"/>
                  </a:lnTo>
                  <a:lnTo>
                    <a:pt x="456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38" name="Google Shape;17638;p489"/>
            <p:cNvSpPr/>
            <p:nvPr/>
          </p:nvSpPr>
          <p:spPr>
            <a:xfrm>
              <a:off x="6019375" y="4955525"/>
              <a:ext cx="16475" cy="9900"/>
            </a:xfrm>
            <a:custGeom>
              <a:avLst/>
              <a:gdLst/>
              <a:ahLst/>
              <a:cxnLst/>
              <a:rect l="l" t="t" r="r" b="b"/>
              <a:pathLst>
                <a:path w="659" h="396" extrusionOk="0">
                  <a:moveTo>
                    <a:pt x="439" y="0"/>
                  </a:moveTo>
                  <a:lnTo>
                    <a:pt x="132" y="44"/>
                  </a:lnTo>
                  <a:lnTo>
                    <a:pt x="44" y="88"/>
                  </a:lnTo>
                  <a:lnTo>
                    <a:pt x="0" y="132"/>
                  </a:lnTo>
                  <a:lnTo>
                    <a:pt x="0" y="220"/>
                  </a:lnTo>
                  <a:lnTo>
                    <a:pt x="0" y="263"/>
                  </a:lnTo>
                  <a:lnTo>
                    <a:pt x="44" y="395"/>
                  </a:lnTo>
                  <a:lnTo>
                    <a:pt x="220" y="395"/>
                  </a:lnTo>
                  <a:lnTo>
                    <a:pt x="527" y="307"/>
                  </a:lnTo>
                  <a:lnTo>
                    <a:pt x="571" y="307"/>
                  </a:lnTo>
                  <a:lnTo>
                    <a:pt x="615" y="263"/>
                  </a:lnTo>
                  <a:lnTo>
                    <a:pt x="659" y="176"/>
                  </a:lnTo>
                  <a:lnTo>
                    <a:pt x="659" y="132"/>
                  </a:lnTo>
                  <a:lnTo>
                    <a:pt x="615" y="44"/>
                  </a:lnTo>
                  <a:lnTo>
                    <a:pt x="57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39" name="Google Shape;17639;p489"/>
            <p:cNvSpPr/>
            <p:nvPr/>
          </p:nvSpPr>
          <p:spPr>
            <a:xfrm>
              <a:off x="6024850" y="4934675"/>
              <a:ext cx="25275" cy="13175"/>
            </a:xfrm>
            <a:custGeom>
              <a:avLst/>
              <a:gdLst/>
              <a:ahLst/>
              <a:cxnLst/>
              <a:rect l="l" t="t" r="r" b="b"/>
              <a:pathLst>
                <a:path w="1011" h="527" extrusionOk="0">
                  <a:moveTo>
                    <a:pt x="835" y="0"/>
                  </a:moveTo>
                  <a:lnTo>
                    <a:pt x="132" y="176"/>
                  </a:lnTo>
                  <a:lnTo>
                    <a:pt x="89" y="220"/>
                  </a:lnTo>
                  <a:lnTo>
                    <a:pt x="45" y="264"/>
                  </a:lnTo>
                  <a:lnTo>
                    <a:pt x="1" y="351"/>
                  </a:lnTo>
                  <a:lnTo>
                    <a:pt x="1" y="395"/>
                  </a:lnTo>
                  <a:lnTo>
                    <a:pt x="89" y="483"/>
                  </a:lnTo>
                  <a:lnTo>
                    <a:pt x="176" y="527"/>
                  </a:lnTo>
                  <a:lnTo>
                    <a:pt x="220" y="527"/>
                  </a:lnTo>
                  <a:lnTo>
                    <a:pt x="922" y="351"/>
                  </a:lnTo>
                  <a:lnTo>
                    <a:pt x="966" y="308"/>
                  </a:lnTo>
                  <a:lnTo>
                    <a:pt x="1010" y="264"/>
                  </a:lnTo>
                  <a:lnTo>
                    <a:pt x="1010" y="220"/>
                  </a:lnTo>
                  <a:lnTo>
                    <a:pt x="1010" y="132"/>
                  </a:lnTo>
                  <a:lnTo>
                    <a:pt x="1010" y="88"/>
                  </a:lnTo>
                  <a:lnTo>
                    <a:pt x="966" y="44"/>
                  </a:lnTo>
                  <a:lnTo>
                    <a:pt x="87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40" name="Google Shape;17640;p489"/>
            <p:cNvSpPr/>
            <p:nvPr/>
          </p:nvSpPr>
          <p:spPr>
            <a:xfrm>
              <a:off x="6041325" y="4908350"/>
              <a:ext cx="165650" cy="19775"/>
            </a:xfrm>
            <a:custGeom>
              <a:avLst/>
              <a:gdLst/>
              <a:ahLst/>
              <a:cxnLst/>
              <a:rect l="l" t="t" r="r" b="b"/>
              <a:pathLst>
                <a:path w="6626" h="791" extrusionOk="0">
                  <a:moveTo>
                    <a:pt x="6450" y="0"/>
                  </a:moveTo>
                  <a:lnTo>
                    <a:pt x="790" y="264"/>
                  </a:lnTo>
                  <a:lnTo>
                    <a:pt x="746" y="264"/>
                  </a:lnTo>
                  <a:lnTo>
                    <a:pt x="132" y="439"/>
                  </a:lnTo>
                  <a:lnTo>
                    <a:pt x="88" y="483"/>
                  </a:lnTo>
                  <a:lnTo>
                    <a:pt x="44" y="527"/>
                  </a:lnTo>
                  <a:lnTo>
                    <a:pt x="0" y="571"/>
                  </a:lnTo>
                  <a:lnTo>
                    <a:pt x="0" y="658"/>
                  </a:lnTo>
                  <a:lnTo>
                    <a:pt x="88" y="746"/>
                  </a:lnTo>
                  <a:lnTo>
                    <a:pt x="176" y="790"/>
                  </a:lnTo>
                  <a:lnTo>
                    <a:pt x="219" y="790"/>
                  </a:lnTo>
                  <a:lnTo>
                    <a:pt x="834" y="615"/>
                  </a:lnTo>
                  <a:lnTo>
                    <a:pt x="6450" y="351"/>
                  </a:lnTo>
                  <a:lnTo>
                    <a:pt x="6538" y="307"/>
                  </a:lnTo>
                  <a:lnTo>
                    <a:pt x="6582" y="307"/>
                  </a:lnTo>
                  <a:lnTo>
                    <a:pt x="6626" y="220"/>
                  </a:lnTo>
                  <a:lnTo>
                    <a:pt x="6626" y="176"/>
                  </a:lnTo>
                  <a:lnTo>
                    <a:pt x="6626" y="88"/>
                  </a:lnTo>
                  <a:lnTo>
                    <a:pt x="6582" y="44"/>
                  </a:lnTo>
                  <a:lnTo>
                    <a:pt x="649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41" name="Google Shape;17641;p489"/>
            <p:cNvSpPr/>
            <p:nvPr/>
          </p:nvSpPr>
          <p:spPr>
            <a:xfrm>
              <a:off x="6046800" y="4887500"/>
              <a:ext cx="165675" cy="23075"/>
            </a:xfrm>
            <a:custGeom>
              <a:avLst/>
              <a:gdLst/>
              <a:ahLst/>
              <a:cxnLst/>
              <a:rect l="l" t="t" r="r" b="b"/>
              <a:pathLst>
                <a:path w="6627" h="923" extrusionOk="0">
                  <a:moveTo>
                    <a:pt x="6407" y="1"/>
                  </a:moveTo>
                  <a:lnTo>
                    <a:pt x="2545" y="88"/>
                  </a:lnTo>
                  <a:lnTo>
                    <a:pt x="1141" y="308"/>
                  </a:lnTo>
                  <a:lnTo>
                    <a:pt x="1097" y="308"/>
                  </a:lnTo>
                  <a:lnTo>
                    <a:pt x="132" y="571"/>
                  </a:lnTo>
                  <a:lnTo>
                    <a:pt x="88" y="615"/>
                  </a:lnTo>
                  <a:lnTo>
                    <a:pt x="44" y="659"/>
                  </a:lnTo>
                  <a:lnTo>
                    <a:pt x="0" y="703"/>
                  </a:lnTo>
                  <a:lnTo>
                    <a:pt x="44" y="790"/>
                  </a:lnTo>
                  <a:lnTo>
                    <a:pt x="88" y="878"/>
                  </a:lnTo>
                  <a:lnTo>
                    <a:pt x="176" y="922"/>
                  </a:lnTo>
                  <a:lnTo>
                    <a:pt x="264" y="922"/>
                  </a:lnTo>
                  <a:lnTo>
                    <a:pt x="1185" y="615"/>
                  </a:lnTo>
                  <a:lnTo>
                    <a:pt x="2589" y="439"/>
                  </a:lnTo>
                  <a:lnTo>
                    <a:pt x="6451" y="352"/>
                  </a:lnTo>
                  <a:lnTo>
                    <a:pt x="6495" y="308"/>
                  </a:lnTo>
                  <a:lnTo>
                    <a:pt x="6539" y="264"/>
                  </a:lnTo>
                  <a:lnTo>
                    <a:pt x="6582" y="220"/>
                  </a:lnTo>
                  <a:lnTo>
                    <a:pt x="6626" y="132"/>
                  </a:lnTo>
                  <a:lnTo>
                    <a:pt x="6582" y="88"/>
                  </a:lnTo>
                  <a:lnTo>
                    <a:pt x="6539" y="44"/>
                  </a:lnTo>
                  <a:lnTo>
                    <a:pt x="640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42" name="Google Shape;17642;p489"/>
            <p:cNvSpPr/>
            <p:nvPr/>
          </p:nvSpPr>
          <p:spPr>
            <a:xfrm>
              <a:off x="6097250" y="4844725"/>
              <a:ext cx="125100" cy="18675"/>
            </a:xfrm>
            <a:custGeom>
              <a:avLst/>
              <a:gdLst/>
              <a:ahLst/>
              <a:cxnLst/>
              <a:rect l="l" t="t" r="r" b="b"/>
              <a:pathLst>
                <a:path w="5004" h="747" extrusionOk="0">
                  <a:moveTo>
                    <a:pt x="4828" y="0"/>
                  </a:moveTo>
                  <a:lnTo>
                    <a:pt x="1756" y="132"/>
                  </a:lnTo>
                  <a:lnTo>
                    <a:pt x="308" y="351"/>
                  </a:lnTo>
                  <a:lnTo>
                    <a:pt x="264" y="351"/>
                  </a:lnTo>
                  <a:lnTo>
                    <a:pt x="89" y="439"/>
                  </a:lnTo>
                  <a:lnTo>
                    <a:pt x="45" y="439"/>
                  </a:lnTo>
                  <a:lnTo>
                    <a:pt x="1" y="527"/>
                  </a:lnTo>
                  <a:lnTo>
                    <a:pt x="1" y="571"/>
                  </a:lnTo>
                  <a:lnTo>
                    <a:pt x="1" y="658"/>
                  </a:lnTo>
                  <a:lnTo>
                    <a:pt x="89" y="746"/>
                  </a:lnTo>
                  <a:lnTo>
                    <a:pt x="220" y="746"/>
                  </a:lnTo>
                  <a:lnTo>
                    <a:pt x="352" y="702"/>
                  </a:lnTo>
                  <a:lnTo>
                    <a:pt x="1800" y="483"/>
                  </a:lnTo>
                  <a:lnTo>
                    <a:pt x="4828" y="351"/>
                  </a:lnTo>
                  <a:lnTo>
                    <a:pt x="4916" y="351"/>
                  </a:lnTo>
                  <a:lnTo>
                    <a:pt x="4959" y="307"/>
                  </a:lnTo>
                  <a:lnTo>
                    <a:pt x="5003" y="263"/>
                  </a:lnTo>
                  <a:lnTo>
                    <a:pt x="5003" y="176"/>
                  </a:lnTo>
                  <a:lnTo>
                    <a:pt x="5003" y="132"/>
                  </a:lnTo>
                  <a:lnTo>
                    <a:pt x="4959" y="44"/>
                  </a:lnTo>
                  <a:lnTo>
                    <a:pt x="4872" y="44"/>
                  </a:lnTo>
                  <a:lnTo>
                    <a:pt x="482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43" name="Google Shape;17643;p489"/>
            <p:cNvSpPr/>
            <p:nvPr/>
          </p:nvSpPr>
          <p:spPr>
            <a:xfrm>
              <a:off x="6107125" y="4824975"/>
              <a:ext cx="120700" cy="20875"/>
            </a:xfrm>
            <a:custGeom>
              <a:avLst/>
              <a:gdLst/>
              <a:ahLst/>
              <a:cxnLst/>
              <a:rect l="l" t="t" r="r" b="b"/>
              <a:pathLst>
                <a:path w="4828" h="835" extrusionOk="0">
                  <a:moveTo>
                    <a:pt x="4652" y="0"/>
                  </a:moveTo>
                  <a:lnTo>
                    <a:pt x="2019" y="132"/>
                  </a:lnTo>
                  <a:lnTo>
                    <a:pt x="484" y="351"/>
                  </a:lnTo>
                  <a:lnTo>
                    <a:pt x="440" y="351"/>
                  </a:lnTo>
                  <a:lnTo>
                    <a:pt x="89" y="483"/>
                  </a:lnTo>
                  <a:lnTo>
                    <a:pt x="45" y="527"/>
                  </a:lnTo>
                  <a:lnTo>
                    <a:pt x="1" y="571"/>
                  </a:lnTo>
                  <a:lnTo>
                    <a:pt x="1" y="659"/>
                  </a:lnTo>
                  <a:lnTo>
                    <a:pt x="1" y="702"/>
                  </a:lnTo>
                  <a:lnTo>
                    <a:pt x="89" y="790"/>
                  </a:lnTo>
                  <a:lnTo>
                    <a:pt x="176" y="834"/>
                  </a:lnTo>
                  <a:lnTo>
                    <a:pt x="220" y="790"/>
                  </a:lnTo>
                  <a:lnTo>
                    <a:pt x="571" y="659"/>
                  </a:lnTo>
                  <a:lnTo>
                    <a:pt x="2063" y="483"/>
                  </a:lnTo>
                  <a:lnTo>
                    <a:pt x="4652" y="351"/>
                  </a:lnTo>
                  <a:lnTo>
                    <a:pt x="4696" y="351"/>
                  </a:lnTo>
                  <a:lnTo>
                    <a:pt x="4784" y="308"/>
                  </a:lnTo>
                  <a:lnTo>
                    <a:pt x="4784" y="220"/>
                  </a:lnTo>
                  <a:lnTo>
                    <a:pt x="4828" y="176"/>
                  </a:lnTo>
                  <a:lnTo>
                    <a:pt x="4784" y="88"/>
                  </a:lnTo>
                  <a:lnTo>
                    <a:pt x="4740" y="44"/>
                  </a:lnTo>
                  <a:lnTo>
                    <a:pt x="469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44" name="Google Shape;17644;p489"/>
            <p:cNvSpPr/>
            <p:nvPr/>
          </p:nvSpPr>
          <p:spPr>
            <a:xfrm>
              <a:off x="6100550" y="4800825"/>
              <a:ext cx="161275" cy="30750"/>
            </a:xfrm>
            <a:custGeom>
              <a:avLst/>
              <a:gdLst/>
              <a:ahLst/>
              <a:cxnLst/>
              <a:rect l="l" t="t" r="r" b="b"/>
              <a:pathLst>
                <a:path w="6451" h="1230" extrusionOk="0">
                  <a:moveTo>
                    <a:pt x="6275" y="1"/>
                  </a:moveTo>
                  <a:lnTo>
                    <a:pt x="2897" y="264"/>
                  </a:lnTo>
                  <a:lnTo>
                    <a:pt x="1361" y="484"/>
                  </a:lnTo>
                  <a:lnTo>
                    <a:pt x="1317" y="484"/>
                  </a:lnTo>
                  <a:lnTo>
                    <a:pt x="132" y="922"/>
                  </a:lnTo>
                  <a:lnTo>
                    <a:pt x="44" y="922"/>
                  </a:lnTo>
                  <a:lnTo>
                    <a:pt x="1" y="1010"/>
                  </a:lnTo>
                  <a:lnTo>
                    <a:pt x="1" y="1054"/>
                  </a:lnTo>
                  <a:lnTo>
                    <a:pt x="1" y="1142"/>
                  </a:lnTo>
                  <a:lnTo>
                    <a:pt x="88" y="1230"/>
                  </a:lnTo>
                  <a:lnTo>
                    <a:pt x="220" y="1230"/>
                  </a:lnTo>
                  <a:lnTo>
                    <a:pt x="1405" y="835"/>
                  </a:lnTo>
                  <a:lnTo>
                    <a:pt x="2897" y="615"/>
                  </a:lnTo>
                  <a:lnTo>
                    <a:pt x="6275" y="352"/>
                  </a:lnTo>
                  <a:lnTo>
                    <a:pt x="6363" y="352"/>
                  </a:lnTo>
                  <a:lnTo>
                    <a:pt x="6407" y="308"/>
                  </a:lnTo>
                  <a:lnTo>
                    <a:pt x="6451" y="264"/>
                  </a:lnTo>
                  <a:lnTo>
                    <a:pt x="6451" y="177"/>
                  </a:lnTo>
                  <a:lnTo>
                    <a:pt x="6451" y="89"/>
                  </a:lnTo>
                  <a:lnTo>
                    <a:pt x="6407" y="45"/>
                  </a:lnTo>
                  <a:lnTo>
                    <a:pt x="627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45" name="Google Shape;17645;p489"/>
            <p:cNvSpPr/>
            <p:nvPr/>
          </p:nvSpPr>
          <p:spPr>
            <a:xfrm>
              <a:off x="6098350" y="4774500"/>
              <a:ext cx="190900" cy="29650"/>
            </a:xfrm>
            <a:custGeom>
              <a:avLst/>
              <a:gdLst/>
              <a:ahLst/>
              <a:cxnLst/>
              <a:rect l="l" t="t" r="r" b="b"/>
              <a:pathLst>
                <a:path w="7636" h="1186" extrusionOk="0">
                  <a:moveTo>
                    <a:pt x="7417" y="1"/>
                  </a:moveTo>
                  <a:lnTo>
                    <a:pt x="5003" y="352"/>
                  </a:lnTo>
                  <a:lnTo>
                    <a:pt x="2370" y="484"/>
                  </a:lnTo>
                  <a:lnTo>
                    <a:pt x="352" y="747"/>
                  </a:lnTo>
                  <a:lnTo>
                    <a:pt x="264" y="747"/>
                  </a:lnTo>
                  <a:lnTo>
                    <a:pt x="89" y="835"/>
                  </a:lnTo>
                  <a:lnTo>
                    <a:pt x="45" y="878"/>
                  </a:lnTo>
                  <a:lnTo>
                    <a:pt x="1" y="966"/>
                  </a:lnTo>
                  <a:lnTo>
                    <a:pt x="1" y="1010"/>
                  </a:lnTo>
                  <a:lnTo>
                    <a:pt x="45" y="1098"/>
                  </a:lnTo>
                  <a:lnTo>
                    <a:pt x="89" y="1142"/>
                  </a:lnTo>
                  <a:lnTo>
                    <a:pt x="176" y="1186"/>
                  </a:lnTo>
                  <a:lnTo>
                    <a:pt x="264" y="1142"/>
                  </a:lnTo>
                  <a:lnTo>
                    <a:pt x="396" y="1098"/>
                  </a:lnTo>
                  <a:lnTo>
                    <a:pt x="2414" y="835"/>
                  </a:lnTo>
                  <a:lnTo>
                    <a:pt x="5047" y="703"/>
                  </a:lnTo>
                  <a:lnTo>
                    <a:pt x="7460" y="352"/>
                  </a:lnTo>
                  <a:lnTo>
                    <a:pt x="7548" y="352"/>
                  </a:lnTo>
                  <a:lnTo>
                    <a:pt x="7592" y="308"/>
                  </a:lnTo>
                  <a:lnTo>
                    <a:pt x="7636" y="220"/>
                  </a:lnTo>
                  <a:lnTo>
                    <a:pt x="7636" y="176"/>
                  </a:lnTo>
                  <a:lnTo>
                    <a:pt x="7592" y="89"/>
                  </a:lnTo>
                  <a:lnTo>
                    <a:pt x="7548" y="45"/>
                  </a:lnTo>
                  <a:lnTo>
                    <a:pt x="750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46" name="Google Shape;17646;p489"/>
            <p:cNvSpPr/>
            <p:nvPr/>
          </p:nvSpPr>
          <p:spPr>
            <a:xfrm>
              <a:off x="6109325" y="4682350"/>
              <a:ext cx="523300" cy="91075"/>
            </a:xfrm>
            <a:custGeom>
              <a:avLst/>
              <a:gdLst/>
              <a:ahLst/>
              <a:cxnLst/>
              <a:rect l="l" t="t" r="r" b="b"/>
              <a:pathLst>
                <a:path w="20932" h="3643" extrusionOk="0">
                  <a:moveTo>
                    <a:pt x="20361" y="1"/>
                  </a:moveTo>
                  <a:lnTo>
                    <a:pt x="16412" y="352"/>
                  </a:lnTo>
                  <a:lnTo>
                    <a:pt x="10488" y="835"/>
                  </a:lnTo>
                  <a:lnTo>
                    <a:pt x="6100" y="1230"/>
                  </a:lnTo>
                  <a:lnTo>
                    <a:pt x="6056" y="1273"/>
                  </a:lnTo>
                  <a:lnTo>
                    <a:pt x="2765" y="2239"/>
                  </a:lnTo>
                  <a:lnTo>
                    <a:pt x="966" y="2590"/>
                  </a:lnTo>
                  <a:lnTo>
                    <a:pt x="878" y="2634"/>
                  </a:lnTo>
                  <a:lnTo>
                    <a:pt x="88" y="3292"/>
                  </a:lnTo>
                  <a:lnTo>
                    <a:pt x="44" y="3380"/>
                  </a:lnTo>
                  <a:lnTo>
                    <a:pt x="1" y="3424"/>
                  </a:lnTo>
                  <a:lnTo>
                    <a:pt x="1" y="3511"/>
                  </a:lnTo>
                  <a:lnTo>
                    <a:pt x="44" y="3555"/>
                  </a:lnTo>
                  <a:lnTo>
                    <a:pt x="88" y="3599"/>
                  </a:lnTo>
                  <a:lnTo>
                    <a:pt x="176" y="3643"/>
                  </a:lnTo>
                  <a:lnTo>
                    <a:pt x="308" y="3599"/>
                  </a:lnTo>
                  <a:lnTo>
                    <a:pt x="1098" y="2941"/>
                  </a:lnTo>
                  <a:lnTo>
                    <a:pt x="2853" y="2590"/>
                  </a:lnTo>
                  <a:lnTo>
                    <a:pt x="6144" y="1581"/>
                  </a:lnTo>
                  <a:lnTo>
                    <a:pt x="10488" y="1186"/>
                  </a:lnTo>
                  <a:lnTo>
                    <a:pt x="13647" y="922"/>
                  </a:lnTo>
                  <a:lnTo>
                    <a:pt x="16456" y="703"/>
                  </a:lnTo>
                  <a:lnTo>
                    <a:pt x="20361" y="352"/>
                  </a:lnTo>
                  <a:lnTo>
                    <a:pt x="20712" y="396"/>
                  </a:lnTo>
                  <a:lnTo>
                    <a:pt x="20844" y="396"/>
                  </a:lnTo>
                  <a:lnTo>
                    <a:pt x="20888" y="352"/>
                  </a:lnTo>
                  <a:lnTo>
                    <a:pt x="20932" y="264"/>
                  </a:lnTo>
                  <a:lnTo>
                    <a:pt x="20932" y="220"/>
                  </a:lnTo>
                  <a:lnTo>
                    <a:pt x="20888" y="133"/>
                  </a:lnTo>
                  <a:lnTo>
                    <a:pt x="20844" y="89"/>
                  </a:lnTo>
                  <a:lnTo>
                    <a:pt x="20800" y="89"/>
                  </a:lnTo>
                  <a:lnTo>
                    <a:pt x="2040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47" name="Google Shape;17647;p489"/>
            <p:cNvSpPr/>
            <p:nvPr/>
          </p:nvSpPr>
          <p:spPr>
            <a:xfrm>
              <a:off x="6085200" y="4649450"/>
              <a:ext cx="537550" cy="125075"/>
            </a:xfrm>
            <a:custGeom>
              <a:avLst/>
              <a:gdLst/>
              <a:ahLst/>
              <a:cxnLst/>
              <a:rect l="l" t="t" r="r" b="b"/>
              <a:pathLst>
                <a:path w="21502" h="5003" extrusionOk="0">
                  <a:moveTo>
                    <a:pt x="18255" y="1"/>
                  </a:moveTo>
                  <a:lnTo>
                    <a:pt x="13779" y="395"/>
                  </a:lnTo>
                  <a:lnTo>
                    <a:pt x="9478" y="834"/>
                  </a:lnTo>
                  <a:lnTo>
                    <a:pt x="6846" y="1229"/>
                  </a:lnTo>
                  <a:lnTo>
                    <a:pt x="6802" y="1229"/>
                  </a:lnTo>
                  <a:lnTo>
                    <a:pt x="5003" y="2238"/>
                  </a:lnTo>
                  <a:lnTo>
                    <a:pt x="3598" y="2765"/>
                  </a:lnTo>
                  <a:lnTo>
                    <a:pt x="1361" y="3292"/>
                  </a:lnTo>
                  <a:lnTo>
                    <a:pt x="1273" y="3335"/>
                  </a:lnTo>
                  <a:lnTo>
                    <a:pt x="439" y="4476"/>
                  </a:lnTo>
                  <a:lnTo>
                    <a:pt x="88" y="4696"/>
                  </a:lnTo>
                  <a:lnTo>
                    <a:pt x="44" y="4740"/>
                  </a:lnTo>
                  <a:lnTo>
                    <a:pt x="0" y="4783"/>
                  </a:lnTo>
                  <a:lnTo>
                    <a:pt x="0" y="4871"/>
                  </a:lnTo>
                  <a:lnTo>
                    <a:pt x="44" y="4915"/>
                  </a:lnTo>
                  <a:lnTo>
                    <a:pt x="88" y="5003"/>
                  </a:lnTo>
                  <a:lnTo>
                    <a:pt x="264" y="5003"/>
                  </a:lnTo>
                  <a:lnTo>
                    <a:pt x="658" y="4740"/>
                  </a:lnTo>
                  <a:lnTo>
                    <a:pt x="702" y="4696"/>
                  </a:lnTo>
                  <a:lnTo>
                    <a:pt x="1536" y="3599"/>
                  </a:lnTo>
                  <a:lnTo>
                    <a:pt x="3686" y="3116"/>
                  </a:lnTo>
                  <a:lnTo>
                    <a:pt x="3730" y="3116"/>
                  </a:lnTo>
                  <a:lnTo>
                    <a:pt x="5134" y="2546"/>
                  </a:lnTo>
                  <a:lnTo>
                    <a:pt x="5178" y="2546"/>
                  </a:lnTo>
                  <a:lnTo>
                    <a:pt x="6933" y="1536"/>
                  </a:lnTo>
                  <a:lnTo>
                    <a:pt x="9522" y="1185"/>
                  </a:lnTo>
                  <a:lnTo>
                    <a:pt x="13779" y="746"/>
                  </a:lnTo>
                  <a:lnTo>
                    <a:pt x="18255" y="352"/>
                  </a:lnTo>
                  <a:lnTo>
                    <a:pt x="19922" y="352"/>
                  </a:lnTo>
                  <a:lnTo>
                    <a:pt x="20624" y="527"/>
                  </a:lnTo>
                  <a:lnTo>
                    <a:pt x="21107" y="790"/>
                  </a:lnTo>
                  <a:lnTo>
                    <a:pt x="21151" y="834"/>
                  </a:lnTo>
                  <a:lnTo>
                    <a:pt x="21370" y="834"/>
                  </a:lnTo>
                  <a:lnTo>
                    <a:pt x="21458" y="790"/>
                  </a:lnTo>
                  <a:lnTo>
                    <a:pt x="21458" y="746"/>
                  </a:lnTo>
                  <a:lnTo>
                    <a:pt x="21502" y="659"/>
                  </a:lnTo>
                  <a:lnTo>
                    <a:pt x="21502" y="615"/>
                  </a:lnTo>
                  <a:lnTo>
                    <a:pt x="21458" y="571"/>
                  </a:lnTo>
                  <a:lnTo>
                    <a:pt x="21414" y="527"/>
                  </a:lnTo>
                  <a:lnTo>
                    <a:pt x="21326" y="483"/>
                  </a:lnTo>
                  <a:lnTo>
                    <a:pt x="21238" y="483"/>
                  </a:lnTo>
                  <a:lnTo>
                    <a:pt x="20800" y="220"/>
                  </a:lnTo>
                  <a:lnTo>
                    <a:pt x="20712" y="176"/>
                  </a:lnTo>
                  <a:lnTo>
                    <a:pt x="19966" y="44"/>
                  </a:lnTo>
                  <a:lnTo>
                    <a:pt x="1996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48" name="Google Shape;17648;p489"/>
            <p:cNvSpPr/>
            <p:nvPr/>
          </p:nvSpPr>
          <p:spPr>
            <a:xfrm>
              <a:off x="6057775" y="4612150"/>
              <a:ext cx="585825" cy="165675"/>
            </a:xfrm>
            <a:custGeom>
              <a:avLst/>
              <a:gdLst/>
              <a:ahLst/>
              <a:cxnLst/>
              <a:rect l="l" t="t" r="r" b="b"/>
              <a:pathLst>
                <a:path w="23433" h="6627" extrusionOk="0">
                  <a:moveTo>
                    <a:pt x="17509" y="1"/>
                  </a:moveTo>
                  <a:lnTo>
                    <a:pt x="16148" y="44"/>
                  </a:lnTo>
                  <a:lnTo>
                    <a:pt x="14832" y="132"/>
                  </a:lnTo>
                  <a:lnTo>
                    <a:pt x="13603" y="264"/>
                  </a:lnTo>
                  <a:lnTo>
                    <a:pt x="11848" y="396"/>
                  </a:lnTo>
                  <a:lnTo>
                    <a:pt x="11804" y="396"/>
                  </a:lnTo>
                  <a:lnTo>
                    <a:pt x="9786" y="747"/>
                  </a:lnTo>
                  <a:lnTo>
                    <a:pt x="9742" y="790"/>
                  </a:lnTo>
                  <a:lnTo>
                    <a:pt x="8469" y="1405"/>
                  </a:lnTo>
                  <a:lnTo>
                    <a:pt x="7284" y="2238"/>
                  </a:lnTo>
                  <a:lnTo>
                    <a:pt x="5441" y="3204"/>
                  </a:lnTo>
                  <a:lnTo>
                    <a:pt x="2282" y="3950"/>
                  </a:lnTo>
                  <a:lnTo>
                    <a:pt x="2194" y="3950"/>
                  </a:lnTo>
                  <a:lnTo>
                    <a:pt x="1580" y="4476"/>
                  </a:lnTo>
                  <a:lnTo>
                    <a:pt x="1536" y="4520"/>
                  </a:lnTo>
                  <a:lnTo>
                    <a:pt x="746" y="5793"/>
                  </a:lnTo>
                  <a:lnTo>
                    <a:pt x="88" y="6319"/>
                  </a:lnTo>
                  <a:lnTo>
                    <a:pt x="44" y="6363"/>
                  </a:lnTo>
                  <a:lnTo>
                    <a:pt x="0" y="6451"/>
                  </a:lnTo>
                  <a:lnTo>
                    <a:pt x="44" y="6495"/>
                  </a:lnTo>
                  <a:lnTo>
                    <a:pt x="44" y="6583"/>
                  </a:lnTo>
                  <a:lnTo>
                    <a:pt x="132" y="6627"/>
                  </a:lnTo>
                  <a:lnTo>
                    <a:pt x="176" y="6627"/>
                  </a:lnTo>
                  <a:lnTo>
                    <a:pt x="307" y="6583"/>
                  </a:lnTo>
                  <a:lnTo>
                    <a:pt x="1009" y="6056"/>
                  </a:lnTo>
                  <a:lnTo>
                    <a:pt x="1053" y="6012"/>
                  </a:lnTo>
                  <a:lnTo>
                    <a:pt x="1799" y="4740"/>
                  </a:lnTo>
                  <a:lnTo>
                    <a:pt x="2414" y="4257"/>
                  </a:lnTo>
                  <a:lnTo>
                    <a:pt x="5573" y="3555"/>
                  </a:lnTo>
                  <a:lnTo>
                    <a:pt x="5617" y="3555"/>
                  </a:lnTo>
                  <a:lnTo>
                    <a:pt x="7460" y="2546"/>
                  </a:lnTo>
                  <a:lnTo>
                    <a:pt x="8645" y="1712"/>
                  </a:lnTo>
                  <a:lnTo>
                    <a:pt x="9873" y="1098"/>
                  </a:lnTo>
                  <a:lnTo>
                    <a:pt x="11892" y="747"/>
                  </a:lnTo>
                  <a:lnTo>
                    <a:pt x="13603" y="615"/>
                  </a:lnTo>
                  <a:lnTo>
                    <a:pt x="14788" y="483"/>
                  </a:lnTo>
                  <a:lnTo>
                    <a:pt x="16060" y="396"/>
                  </a:lnTo>
                  <a:lnTo>
                    <a:pt x="17421" y="352"/>
                  </a:lnTo>
                  <a:lnTo>
                    <a:pt x="18737" y="352"/>
                  </a:lnTo>
                  <a:lnTo>
                    <a:pt x="19395" y="396"/>
                  </a:lnTo>
                  <a:lnTo>
                    <a:pt x="20054" y="483"/>
                  </a:lnTo>
                  <a:lnTo>
                    <a:pt x="20624" y="571"/>
                  </a:lnTo>
                  <a:lnTo>
                    <a:pt x="21195" y="703"/>
                  </a:lnTo>
                  <a:lnTo>
                    <a:pt x="21677" y="878"/>
                  </a:lnTo>
                  <a:lnTo>
                    <a:pt x="22160" y="1054"/>
                  </a:lnTo>
                  <a:lnTo>
                    <a:pt x="22555" y="1317"/>
                  </a:lnTo>
                  <a:lnTo>
                    <a:pt x="22862" y="1624"/>
                  </a:lnTo>
                  <a:lnTo>
                    <a:pt x="22950" y="1668"/>
                  </a:lnTo>
                  <a:lnTo>
                    <a:pt x="23213" y="1756"/>
                  </a:lnTo>
                  <a:lnTo>
                    <a:pt x="23345" y="1756"/>
                  </a:lnTo>
                  <a:lnTo>
                    <a:pt x="23389" y="1712"/>
                  </a:lnTo>
                  <a:lnTo>
                    <a:pt x="23432" y="1624"/>
                  </a:lnTo>
                  <a:lnTo>
                    <a:pt x="23432" y="1580"/>
                  </a:lnTo>
                  <a:lnTo>
                    <a:pt x="23432" y="1493"/>
                  </a:lnTo>
                  <a:lnTo>
                    <a:pt x="23389" y="1449"/>
                  </a:lnTo>
                  <a:lnTo>
                    <a:pt x="23301" y="1405"/>
                  </a:lnTo>
                  <a:lnTo>
                    <a:pt x="23081" y="1361"/>
                  </a:lnTo>
                  <a:lnTo>
                    <a:pt x="22730" y="1054"/>
                  </a:lnTo>
                  <a:lnTo>
                    <a:pt x="22335" y="790"/>
                  </a:lnTo>
                  <a:lnTo>
                    <a:pt x="21853" y="571"/>
                  </a:lnTo>
                  <a:lnTo>
                    <a:pt x="21326" y="396"/>
                  </a:lnTo>
                  <a:lnTo>
                    <a:pt x="20800" y="220"/>
                  </a:lnTo>
                  <a:lnTo>
                    <a:pt x="20185" y="132"/>
                  </a:lnTo>
                  <a:lnTo>
                    <a:pt x="19527" y="44"/>
                  </a:lnTo>
                  <a:lnTo>
                    <a:pt x="1886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49" name="Google Shape;17649;p489"/>
            <p:cNvSpPr/>
            <p:nvPr/>
          </p:nvSpPr>
          <p:spPr>
            <a:xfrm>
              <a:off x="6038025" y="4574850"/>
              <a:ext cx="634100" cy="202975"/>
            </a:xfrm>
            <a:custGeom>
              <a:avLst/>
              <a:gdLst/>
              <a:ahLst/>
              <a:cxnLst/>
              <a:rect l="l" t="t" r="r" b="b"/>
              <a:pathLst>
                <a:path w="25364" h="8119" extrusionOk="0">
                  <a:moveTo>
                    <a:pt x="14613" y="1"/>
                  </a:moveTo>
                  <a:lnTo>
                    <a:pt x="12155" y="220"/>
                  </a:lnTo>
                  <a:lnTo>
                    <a:pt x="12111" y="220"/>
                  </a:lnTo>
                  <a:lnTo>
                    <a:pt x="11014" y="571"/>
                  </a:lnTo>
                  <a:lnTo>
                    <a:pt x="10970" y="615"/>
                  </a:lnTo>
                  <a:lnTo>
                    <a:pt x="10181" y="1229"/>
                  </a:lnTo>
                  <a:lnTo>
                    <a:pt x="8162" y="2853"/>
                  </a:lnTo>
                  <a:lnTo>
                    <a:pt x="6319" y="3818"/>
                  </a:lnTo>
                  <a:lnTo>
                    <a:pt x="5573" y="4082"/>
                  </a:lnTo>
                  <a:lnTo>
                    <a:pt x="4915" y="4301"/>
                  </a:lnTo>
                  <a:lnTo>
                    <a:pt x="4345" y="4389"/>
                  </a:lnTo>
                  <a:lnTo>
                    <a:pt x="3862" y="4476"/>
                  </a:lnTo>
                  <a:lnTo>
                    <a:pt x="3379" y="4520"/>
                  </a:lnTo>
                  <a:lnTo>
                    <a:pt x="2940" y="4652"/>
                  </a:lnTo>
                  <a:lnTo>
                    <a:pt x="2545" y="4784"/>
                  </a:lnTo>
                  <a:lnTo>
                    <a:pt x="2151" y="5003"/>
                  </a:lnTo>
                  <a:lnTo>
                    <a:pt x="1756" y="5398"/>
                  </a:lnTo>
                  <a:lnTo>
                    <a:pt x="1317" y="5881"/>
                  </a:lnTo>
                  <a:lnTo>
                    <a:pt x="922" y="6583"/>
                  </a:lnTo>
                  <a:lnTo>
                    <a:pt x="439" y="7504"/>
                  </a:lnTo>
                  <a:lnTo>
                    <a:pt x="88" y="7811"/>
                  </a:lnTo>
                  <a:lnTo>
                    <a:pt x="44" y="7855"/>
                  </a:lnTo>
                  <a:lnTo>
                    <a:pt x="0" y="7943"/>
                  </a:lnTo>
                  <a:lnTo>
                    <a:pt x="0" y="7987"/>
                  </a:lnTo>
                  <a:lnTo>
                    <a:pt x="44" y="8075"/>
                  </a:lnTo>
                  <a:lnTo>
                    <a:pt x="132" y="8119"/>
                  </a:lnTo>
                  <a:lnTo>
                    <a:pt x="176" y="8119"/>
                  </a:lnTo>
                  <a:lnTo>
                    <a:pt x="308" y="8075"/>
                  </a:lnTo>
                  <a:lnTo>
                    <a:pt x="702" y="7724"/>
                  </a:lnTo>
                  <a:lnTo>
                    <a:pt x="746" y="7680"/>
                  </a:lnTo>
                  <a:lnTo>
                    <a:pt x="1185" y="6802"/>
                  </a:lnTo>
                  <a:lnTo>
                    <a:pt x="1580" y="6144"/>
                  </a:lnTo>
                  <a:lnTo>
                    <a:pt x="1931" y="5661"/>
                  </a:lnTo>
                  <a:lnTo>
                    <a:pt x="2282" y="5354"/>
                  </a:lnTo>
                  <a:lnTo>
                    <a:pt x="2677" y="5135"/>
                  </a:lnTo>
                  <a:lnTo>
                    <a:pt x="3028" y="4959"/>
                  </a:lnTo>
                  <a:lnTo>
                    <a:pt x="3467" y="4871"/>
                  </a:lnTo>
                  <a:lnTo>
                    <a:pt x="3906" y="4827"/>
                  </a:lnTo>
                  <a:lnTo>
                    <a:pt x="4432" y="4740"/>
                  </a:lnTo>
                  <a:lnTo>
                    <a:pt x="5003" y="4608"/>
                  </a:lnTo>
                  <a:lnTo>
                    <a:pt x="5705" y="4433"/>
                  </a:lnTo>
                  <a:lnTo>
                    <a:pt x="6451" y="4125"/>
                  </a:lnTo>
                  <a:lnTo>
                    <a:pt x="8338" y="3160"/>
                  </a:lnTo>
                  <a:lnTo>
                    <a:pt x="8382" y="3116"/>
                  </a:lnTo>
                  <a:lnTo>
                    <a:pt x="10400" y="1493"/>
                  </a:lnTo>
                  <a:lnTo>
                    <a:pt x="11146" y="878"/>
                  </a:lnTo>
                  <a:lnTo>
                    <a:pt x="12199" y="571"/>
                  </a:lnTo>
                  <a:lnTo>
                    <a:pt x="14656" y="352"/>
                  </a:lnTo>
                  <a:lnTo>
                    <a:pt x="17947" y="396"/>
                  </a:lnTo>
                  <a:lnTo>
                    <a:pt x="21063" y="747"/>
                  </a:lnTo>
                  <a:lnTo>
                    <a:pt x="22204" y="1054"/>
                  </a:lnTo>
                  <a:lnTo>
                    <a:pt x="23652" y="1844"/>
                  </a:lnTo>
                  <a:lnTo>
                    <a:pt x="24705" y="2721"/>
                  </a:lnTo>
                  <a:lnTo>
                    <a:pt x="24749" y="2721"/>
                  </a:lnTo>
                  <a:lnTo>
                    <a:pt x="25144" y="2853"/>
                  </a:lnTo>
                  <a:lnTo>
                    <a:pt x="25188" y="2853"/>
                  </a:lnTo>
                  <a:lnTo>
                    <a:pt x="25276" y="2809"/>
                  </a:lnTo>
                  <a:lnTo>
                    <a:pt x="25319" y="2765"/>
                  </a:lnTo>
                  <a:lnTo>
                    <a:pt x="25363" y="2721"/>
                  </a:lnTo>
                  <a:lnTo>
                    <a:pt x="25363" y="2633"/>
                  </a:lnTo>
                  <a:lnTo>
                    <a:pt x="25319" y="2590"/>
                  </a:lnTo>
                  <a:lnTo>
                    <a:pt x="25276" y="2546"/>
                  </a:lnTo>
                  <a:lnTo>
                    <a:pt x="25232" y="2502"/>
                  </a:lnTo>
                  <a:lnTo>
                    <a:pt x="24881" y="2414"/>
                  </a:lnTo>
                  <a:lnTo>
                    <a:pt x="23871" y="1580"/>
                  </a:lnTo>
                  <a:lnTo>
                    <a:pt x="23827" y="1536"/>
                  </a:lnTo>
                  <a:lnTo>
                    <a:pt x="22379" y="747"/>
                  </a:lnTo>
                  <a:lnTo>
                    <a:pt x="22336" y="747"/>
                  </a:lnTo>
                  <a:lnTo>
                    <a:pt x="21151" y="396"/>
                  </a:lnTo>
                  <a:lnTo>
                    <a:pt x="17991" y="45"/>
                  </a:lnTo>
                  <a:lnTo>
                    <a:pt x="1461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50" name="Google Shape;17650;p489"/>
            <p:cNvSpPr/>
            <p:nvPr/>
          </p:nvSpPr>
          <p:spPr>
            <a:xfrm>
              <a:off x="5408325" y="4697725"/>
              <a:ext cx="1298900" cy="349975"/>
            </a:xfrm>
            <a:custGeom>
              <a:avLst/>
              <a:gdLst/>
              <a:ahLst/>
              <a:cxnLst/>
              <a:rect l="l" t="t" r="r" b="b"/>
              <a:pathLst>
                <a:path w="51956" h="13999" extrusionOk="0">
                  <a:moveTo>
                    <a:pt x="48621" y="0"/>
                  </a:moveTo>
                  <a:lnTo>
                    <a:pt x="45330" y="527"/>
                  </a:lnTo>
                  <a:lnTo>
                    <a:pt x="42916" y="922"/>
                  </a:lnTo>
                  <a:lnTo>
                    <a:pt x="40371" y="1273"/>
                  </a:lnTo>
                  <a:lnTo>
                    <a:pt x="35983" y="1755"/>
                  </a:lnTo>
                  <a:lnTo>
                    <a:pt x="31946" y="2414"/>
                  </a:lnTo>
                  <a:lnTo>
                    <a:pt x="29401" y="2721"/>
                  </a:lnTo>
                  <a:lnTo>
                    <a:pt x="29357" y="2721"/>
                  </a:lnTo>
                  <a:lnTo>
                    <a:pt x="27163" y="3774"/>
                  </a:lnTo>
                  <a:lnTo>
                    <a:pt x="27119" y="3774"/>
                  </a:lnTo>
                  <a:lnTo>
                    <a:pt x="25408" y="5003"/>
                  </a:lnTo>
                  <a:lnTo>
                    <a:pt x="21283" y="7943"/>
                  </a:lnTo>
                  <a:lnTo>
                    <a:pt x="20713" y="8074"/>
                  </a:lnTo>
                  <a:lnTo>
                    <a:pt x="17685" y="7986"/>
                  </a:lnTo>
                  <a:lnTo>
                    <a:pt x="15359" y="7811"/>
                  </a:lnTo>
                  <a:lnTo>
                    <a:pt x="11717" y="7372"/>
                  </a:lnTo>
                  <a:lnTo>
                    <a:pt x="9567" y="6977"/>
                  </a:lnTo>
                  <a:lnTo>
                    <a:pt x="9523" y="6977"/>
                  </a:lnTo>
                  <a:lnTo>
                    <a:pt x="8777" y="7197"/>
                  </a:lnTo>
                  <a:lnTo>
                    <a:pt x="6013" y="8162"/>
                  </a:lnTo>
                  <a:lnTo>
                    <a:pt x="6013" y="8206"/>
                  </a:lnTo>
                  <a:lnTo>
                    <a:pt x="5091" y="8732"/>
                  </a:lnTo>
                  <a:lnTo>
                    <a:pt x="5047" y="8776"/>
                  </a:lnTo>
                  <a:lnTo>
                    <a:pt x="3511" y="10488"/>
                  </a:lnTo>
                  <a:lnTo>
                    <a:pt x="1537" y="11760"/>
                  </a:lnTo>
                  <a:lnTo>
                    <a:pt x="1493" y="11804"/>
                  </a:lnTo>
                  <a:lnTo>
                    <a:pt x="45" y="13735"/>
                  </a:lnTo>
                  <a:lnTo>
                    <a:pt x="1" y="13779"/>
                  </a:lnTo>
                  <a:lnTo>
                    <a:pt x="1" y="13823"/>
                  </a:lnTo>
                  <a:lnTo>
                    <a:pt x="45" y="13910"/>
                  </a:lnTo>
                  <a:lnTo>
                    <a:pt x="89" y="13954"/>
                  </a:lnTo>
                  <a:lnTo>
                    <a:pt x="176" y="13998"/>
                  </a:lnTo>
                  <a:lnTo>
                    <a:pt x="264" y="13998"/>
                  </a:lnTo>
                  <a:lnTo>
                    <a:pt x="308" y="13910"/>
                  </a:lnTo>
                  <a:lnTo>
                    <a:pt x="1756" y="12023"/>
                  </a:lnTo>
                  <a:lnTo>
                    <a:pt x="3731" y="10751"/>
                  </a:lnTo>
                  <a:lnTo>
                    <a:pt x="5310" y="9040"/>
                  </a:lnTo>
                  <a:lnTo>
                    <a:pt x="6144" y="8513"/>
                  </a:lnTo>
                  <a:lnTo>
                    <a:pt x="8865" y="7504"/>
                  </a:lnTo>
                  <a:lnTo>
                    <a:pt x="9567" y="7328"/>
                  </a:lnTo>
                  <a:lnTo>
                    <a:pt x="11673" y="7723"/>
                  </a:lnTo>
                  <a:lnTo>
                    <a:pt x="15315" y="8162"/>
                  </a:lnTo>
                  <a:lnTo>
                    <a:pt x="17641" y="8338"/>
                  </a:lnTo>
                  <a:lnTo>
                    <a:pt x="20713" y="8425"/>
                  </a:lnTo>
                  <a:lnTo>
                    <a:pt x="20800" y="8425"/>
                  </a:lnTo>
                  <a:lnTo>
                    <a:pt x="21415" y="8250"/>
                  </a:lnTo>
                  <a:lnTo>
                    <a:pt x="21459" y="8250"/>
                  </a:lnTo>
                  <a:lnTo>
                    <a:pt x="25627" y="5310"/>
                  </a:lnTo>
                  <a:lnTo>
                    <a:pt x="27295" y="4081"/>
                  </a:lnTo>
                  <a:lnTo>
                    <a:pt x="29489" y="3072"/>
                  </a:lnTo>
                  <a:lnTo>
                    <a:pt x="31990" y="2765"/>
                  </a:lnTo>
                  <a:lnTo>
                    <a:pt x="36027" y="2107"/>
                  </a:lnTo>
                  <a:lnTo>
                    <a:pt x="40415" y="1624"/>
                  </a:lnTo>
                  <a:lnTo>
                    <a:pt x="43004" y="1273"/>
                  </a:lnTo>
                  <a:lnTo>
                    <a:pt x="45417" y="878"/>
                  </a:lnTo>
                  <a:lnTo>
                    <a:pt x="48664" y="351"/>
                  </a:lnTo>
                  <a:lnTo>
                    <a:pt x="51736" y="1053"/>
                  </a:lnTo>
                  <a:lnTo>
                    <a:pt x="51868" y="1053"/>
                  </a:lnTo>
                  <a:lnTo>
                    <a:pt x="51912" y="1009"/>
                  </a:lnTo>
                  <a:lnTo>
                    <a:pt x="51955" y="922"/>
                  </a:lnTo>
                  <a:lnTo>
                    <a:pt x="51955" y="878"/>
                  </a:lnTo>
                  <a:lnTo>
                    <a:pt x="51912" y="790"/>
                  </a:lnTo>
                  <a:lnTo>
                    <a:pt x="51868" y="746"/>
                  </a:lnTo>
                  <a:lnTo>
                    <a:pt x="51824" y="702"/>
                  </a:lnTo>
                  <a:lnTo>
                    <a:pt x="48708" y="44"/>
                  </a:lnTo>
                  <a:lnTo>
                    <a:pt x="4862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51" name="Google Shape;17651;p489"/>
            <p:cNvSpPr/>
            <p:nvPr/>
          </p:nvSpPr>
          <p:spPr>
            <a:xfrm>
              <a:off x="5018900" y="3079625"/>
              <a:ext cx="854600" cy="1977925"/>
            </a:xfrm>
            <a:custGeom>
              <a:avLst/>
              <a:gdLst/>
              <a:ahLst/>
              <a:cxnLst/>
              <a:rect l="l" t="t" r="r" b="b"/>
              <a:pathLst>
                <a:path w="34184" h="79117" extrusionOk="0">
                  <a:moveTo>
                    <a:pt x="34052" y="1"/>
                  </a:moveTo>
                  <a:lnTo>
                    <a:pt x="33964" y="45"/>
                  </a:lnTo>
                  <a:lnTo>
                    <a:pt x="33920" y="45"/>
                  </a:lnTo>
                  <a:lnTo>
                    <a:pt x="31507" y="2063"/>
                  </a:lnTo>
                  <a:lnTo>
                    <a:pt x="28567" y="4433"/>
                  </a:lnTo>
                  <a:lnTo>
                    <a:pt x="23784" y="8250"/>
                  </a:lnTo>
                  <a:lnTo>
                    <a:pt x="20712" y="10357"/>
                  </a:lnTo>
                  <a:lnTo>
                    <a:pt x="17816" y="11497"/>
                  </a:lnTo>
                  <a:lnTo>
                    <a:pt x="14174" y="12770"/>
                  </a:lnTo>
                  <a:lnTo>
                    <a:pt x="14130" y="12770"/>
                  </a:lnTo>
                  <a:lnTo>
                    <a:pt x="12155" y="13735"/>
                  </a:lnTo>
                  <a:lnTo>
                    <a:pt x="10093" y="14306"/>
                  </a:lnTo>
                  <a:lnTo>
                    <a:pt x="6275" y="16456"/>
                  </a:lnTo>
                  <a:lnTo>
                    <a:pt x="6231" y="16500"/>
                  </a:lnTo>
                  <a:lnTo>
                    <a:pt x="5661" y="17070"/>
                  </a:lnTo>
                  <a:lnTo>
                    <a:pt x="5661" y="17158"/>
                  </a:lnTo>
                  <a:lnTo>
                    <a:pt x="5090" y="18650"/>
                  </a:lnTo>
                  <a:lnTo>
                    <a:pt x="4432" y="21678"/>
                  </a:lnTo>
                  <a:lnTo>
                    <a:pt x="4432" y="21722"/>
                  </a:lnTo>
                  <a:lnTo>
                    <a:pt x="4432" y="23696"/>
                  </a:lnTo>
                  <a:lnTo>
                    <a:pt x="4432" y="23740"/>
                  </a:lnTo>
                  <a:lnTo>
                    <a:pt x="4783" y="25846"/>
                  </a:lnTo>
                  <a:lnTo>
                    <a:pt x="5134" y="27382"/>
                  </a:lnTo>
                  <a:lnTo>
                    <a:pt x="5442" y="28742"/>
                  </a:lnTo>
                  <a:lnTo>
                    <a:pt x="5661" y="30015"/>
                  </a:lnTo>
                  <a:lnTo>
                    <a:pt x="5793" y="31244"/>
                  </a:lnTo>
                  <a:lnTo>
                    <a:pt x="5880" y="32516"/>
                  </a:lnTo>
                  <a:lnTo>
                    <a:pt x="5836" y="33789"/>
                  </a:lnTo>
                  <a:lnTo>
                    <a:pt x="5749" y="35149"/>
                  </a:lnTo>
                  <a:lnTo>
                    <a:pt x="5573" y="36685"/>
                  </a:lnTo>
                  <a:lnTo>
                    <a:pt x="5310" y="39230"/>
                  </a:lnTo>
                  <a:lnTo>
                    <a:pt x="5003" y="41731"/>
                  </a:lnTo>
                  <a:lnTo>
                    <a:pt x="4520" y="45066"/>
                  </a:lnTo>
                  <a:lnTo>
                    <a:pt x="3686" y="48489"/>
                  </a:lnTo>
                  <a:lnTo>
                    <a:pt x="3291" y="51429"/>
                  </a:lnTo>
                  <a:lnTo>
                    <a:pt x="3116" y="53886"/>
                  </a:lnTo>
                  <a:lnTo>
                    <a:pt x="2853" y="55553"/>
                  </a:lnTo>
                  <a:lnTo>
                    <a:pt x="2107" y="57967"/>
                  </a:lnTo>
                  <a:lnTo>
                    <a:pt x="1185" y="60468"/>
                  </a:lnTo>
                  <a:lnTo>
                    <a:pt x="44" y="64593"/>
                  </a:lnTo>
                  <a:lnTo>
                    <a:pt x="44" y="64636"/>
                  </a:lnTo>
                  <a:lnTo>
                    <a:pt x="0" y="66611"/>
                  </a:lnTo>
                  <a:lnTo>
                    <a:pt x="88" y="69332"/>
                  </a:lnTo>
                  <a:lnTo>
                    <a:pt x="132" y="69419"/>
                  </a:lnTo>
                  <a:lnTo>
                    <a:pt x="1975" y="71701"/>
                  </a:lnTo>
                  <a:lnTo>
                    <a:pt x="5134" y="75168"/>
                  </a:lnTo>
                  <a:lnTo>
                    <a:pt x="7153" y="77274"/>
                  </a:lnTo>
                  <a:lnTo>
                    <a:pt x="8864" y="79029"/>
                  </a:lnTo>
                  <a:lnTo>
                    <a:pt x="8908" y="79073"/>
                  </a:lnTo>
                  <a:lnTo>
                    <a:pt x="8996" y="79117"/>
                  </a:lnTo>
                  <a:lnTo>
                    <a:pt x="9040" y="79073"/>
                  </a:lnTo>
                  <a:lnTo>
                    <a:pt x="9127" y="79029"/>
                  </a:lnTo>
                  <a:lnTo>
                    <a:pt x="9171" y="78985"/>
                  </a:lnTo>
                  <a:lnTo>
                    <a:pt x="9171" y="78941"/>
                  </a:lnTo>
                  <a:lnTo>
                    <a:pt x="9171" y="78854"/>
                  </a:lnTo>
                  <a:lnTo>
                    <a:pt x="9127" y="78810"/>
                  </a:lnTo>
                  <a:lnTo>
                    <a:pt x="5398" y="74948"/>
                  </a:lnTo>
                  <a:lnTo>
                    <a:pt x="2238" y="71482"/>
                  </a:lnTo>
                  <a:lnTo>
                    <a:pt x="439" y="69244"/>
                  </a:lnTo>
                  <a:lnTo>
                    <a:pt x="351" y="66611"/>
                  </a:lnTo>
                  <a:lnTo>
                    <a:pt x="395" y="64680"/>
                  </a:lnTo>
                  <a:lnTo>
                    <a:pt x="1492" y="60599"/>
                  </a:lnTo>
                  <a:lnTo>
                    <a:pt x="2458" y="58098"/>
                  </a:lnTo>
                  <a:lnTo>
                    <a:pt x="3204" y="55641"/>
                  </a:lnTo>
                  <a:lnTo>
                    <a:pt x="3467" y="53886"/>
                  </a:lnTo>
                  <a:lnTo>
                    <a:pt x="3642" y="51429"/>
                  </a:lnTo>
                  <a:lnTo>
                    <a:pt x="4037" y="48532"/>
                  </a:lnTo>
                  <a:lnTo>
                    <a:pt x="4827" y="45110"/>
                  </a:lnTo>
                  <a:lnTo>
                    <a:pt x="5354" y="41775"/>
                  </a:lnTo>
                  <a:lnTo>
                    <a:pt x="5661" y="39274"/>
                  </a:lnTo>
                  <a:lnTo>
                    <a:pt x="5924" y="36729"/>
                  </a:lnTo>
                  <a:lnTo>
                    <a:pt x="6100" y="35193"/>
                  </a:lnTo>
                  <a:lnTo>
                    <a:pt x="6188" y="33789"/>
                  </a:lnTo>
                  <a:lnTo>
                    <a:pt x="6231" y="32472"/>
                  </a:lnTo>
                  <a:lnTo>
                    <a:pt x="6144" y="31244"/>
                  </a:lnTo>
                  <a:lnTo>
                    <a:pt x="6012" y="30015"/>
                  </a:lnTo>
                  <a:lnTo>
                    <a:pt x="5793" y="28699"/>
                  </a:lnTo>
                  <a:lnTo>
                    <a:pt x="5485" y="27294"/>
                  </a:lnTo>
                  <a:lnTo>
                    <a:pt x="5090" y="25759"/>
                  </a:lnTo>
                  <a:lnTo>
                    <a:pt x="4783" y="23696"/>
                  </a:lnTo>
                  <a:lnTo>
                    <a:pt x="4783" y="21765"/>
                  </a:lnTo>
                  <a:lnTo>
                    <a:pt x="5442" y="18738"/>
                  </a:lnTo>
                  <a:lnTo>
                    <a:pt x="5968" y="17290"/>
                  </a:lnTo>
                  <a:lnTo>
                    <a:pt x="6451" y="16719"/>
                  </a:lnTo>
                  <a:lnTo>
                    <a:pt x="10225" y="14613"/>
                  </a:lnTo>
                  <a:lnTo>
                    <a:pt x="12287" y="14042"/>
                  </a:lnTo>
                  <a:lnTo>
                    <a:pt x="12331" y="14042"/>
                  </a:lnTo>
                  <a:lnTo>
                    <a:pt x="14305" y="13121"/>
                  </a:lnTo>
                  <a:lnTo>
                    <a:pt x="17947" y="11805"/>
                  </a:lnTo>
                  <a:lnTo>
                    <a:pt x="20844" y="10664"/>
                  </a:lnTo>
                  <a:lnTo>
                    <a:pt x="20887" y="10664"/>
                  </a:lnTo>
                  <a:lnTo>
                    <a:pt x="24003" y="8514"/>
                  </a:lnTo>
                  <a:lnTo>
                    <a:pt x="28786" y="4696"/>
                  </a:lnTo>
                  <a:lnTo>
                    <a:pt x="31726" y="2326"/>
                  </a:lnTo>
                  <a:lnTo>
                    <a:pt x="34139" y="352"/>
                  </a:lnTo>
                  <a:lnTo>
                    <a:pt x="34183" y="264"/>
                  </a:lnTo>
                  <a:lnTo>
                    <a:pt x="34183" y="220"/>
                  </a:lnTo>
                  <a:lnTo>
                    <a:pt x="34183" y="132"/>
                  </a:lnTo>
                  <a:lnTo>
                    <a:pt x="34139" y="89"/>
                  </a:lnTo>
                  <a:lnTo>
                    <a:pt x="34096" y="45"/>
                  </a:lnTo>
                  <a:lnTo>
                    <a:pt x="3405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52" name="Google Shape;17652;p489"/>
            <p:cNvSpPr/>
            <p:nvPr/>
          </p:nvSpPr>
          <p:spPr>
            <a:xfrm>
              <a:off x="5485125" y="4868850"/>
              <a:ext cx="646175" cy="158000"/>
            </a:xfrm>
            <a:custGeom>
              <a:avLst/>
              <a:gdLst/>
              <a:ahLst/>
              <a:cxnLst/>
              <a:rect l="l" t="t" r="r" b="b"/>
              <a:pathLst>
                <a:path w="25847" h="6320" extrusionOk="0">
                  <a:moveTo>
                    <a:pt x="25627" y="1"/>
                  </a:moveTo>
                  <a:lnTo>
                    <a:pt x="24179" y="176"/>
                  </a:lnTo>
                  <a:lnTo>
                    <a:pt x="24135" y="176"/>
                  </a:lnTo>
                  <a:lnTo>
                    <a:pt x="22775" y="659"/>
                  </a:lnTo>
                  <a:lnTo>
                    <a:pt x="22731" y="703"/>
                  </a:lnTo>
                  <a:lnTo>
                    <a:pt x="21239" y="1449"/>
                  </a:lnTo>
                  <a:lnTo>
                    <a:pt x="18035" y="3511"/>
                  </a:lnTo>
                  <a:lnTo>
                    <a:pt x="17465" y="3687"/>
                  </a:lnTo>
                  <a:lnTo>
                    <a:pt x="14393" y="3555"/>
                  </a:lnTo>
                  <a:lnTo>
                    <a:pt x="11936" y="3423"/>
                  </a:lnTo>
                  <a:lnTo>
                    <a:pt x="7811" y="3204"/>
                  </a:lnTo>
                  <a:lnTo>
                    <a:pt x="4827" y="3204"/>
                  </a:lnTo>
                  <a:lnTo>
                    <a:pt x="4740" y="3248"/>
                  </a:lnTo>
                  <a:lnTo>
                    <a:pt x="3292" y="4169"/>
                  </a:lnTo>
                  <a:lnTo>
                    <a:pt x="88" y="5968"/>
                  </a:lnTo>
                  <a:lnTo>
                    <a:pt x="1" y="6012"/>
                  </a:lnTo>
                  <a:lnTo>
                    <a:pt x="1" y="6056"/>
                  </a:lnTo>
                  <a:lnTo>
                    <a:pt x="1" y="6144"/>
                  </a:lnTo>
                  <a:lnTo>
                    <a:pt x="1" y="6188"/>
                  </a:lnTo>
                  <a:lnTo>
                    <a:pt x="88" y="6275"/>
                  </a:lnTo>
                  <a:lnTo>
                    <a:pt x="176" y="6319"/>
                  </a:lnTo>
                  <a:lnTo>
                    <a:pt x="264" y="6275"/>
                  </a:lnTo>
                  <a:lnTo>
                    <a:pt x="3467" y="4432"/>
                  </a:lnTo>
                  <a:lnTo>
                    <a:pt x="4871" y="3555"/>
                  </a:lnTo>
                  <a:lnTo>
                    <a:pt x="7767" y="3555"/>
                  </a:lnTo>
                  <a:lnTo>
                    <a:pt x="11892" y="3774"/>
                  </a:lnTo>
                  <a:lnTo>
                    <a:pt x="14350" y="3906"/>
                  </a:lnTo>
                  <a:lnTo>
                    <a:pt x="17465" y="4038"/>
                  </a:lnTo>
                  <a:lnTo>
                    <a:pt x="17509" y="4038"/>
                  </a:lnTo>
                  <a:lnTo>
                    <a:pt x="18167" y="3862"/>
                  </a:lnTo>
                  <a:lnTo>
                    <a:pt x="18211" y="3818"/>
                  </a:lnTo>
                  <a:lnTo>
                    <a:pt x="21414" y="1756"/>
                  </a:lnTo>
                  <a:lnTo>
                    <a:pt x="22862" y="1010"/>
                  </a:lnTo>
                  <a:lnTo>
                    <a:pt x="24267" y="527"/>
                  </a:lnTo>
                  <a:lnTo>
                    <a:pt x="25671" y="352"/>
                  </a:lnTo>
                  <a:lnTo>
                    <a:pt x="25758" y="352"/>
                  </a:lnTo>
                  <a:lnTo>
                    <a:pt x="25802" y="308"/>
                  </a:lnTo>
                  <a:lnTo>
                    <a:pt x="25846" y="220"/>
                  </a:lnTo>
                  <a:lnTo>
                    <a:pt x="25846" y="176"/>
                  </a:lnTo>
                  <a:lnTo>
                    <a:pt x="25802" y="88"/>
                  </a:lnTo>
                  <a:lnTo>
                    <a:pt x="25758" y="44"/>
                  </a:lnTo>
                  <a:lnTo>
                    <a:pt x="2571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53" name="Google Shape;17653;p489"/>
            <p:cNvSpPr/>
            <p:nvPr/>
          </p:nvSpPr>
          <p:spPr>
            <a:xfrm>
              <a:off x="4868600" y="2894225"/>
              <a:ext cx="799750" cy="2106300"/>
            </a:xfrm>
            <a:custGeom>
              <a:avLst/>
              <a:gdLst/>
              <a:ahLst/>
              <a:cxnLst/>
              <a:rect l="l" t="t" r="r" b="b"/>
              <a:pathLst>
                <a:path w="31990" h="84252" extrusionOk="0">
                  <a:moveTo>
                    <a:pt x="31770" y="1"/>
                  </a:moveTo>
                  <a:lnTo>
                    <a:pt x="31682" y="45"/>
                  </a:lnTo>
                  <a:lnTo>
                    <a:pt x="30147" y="1186"/>
                  </a:lnTo>
                  <a:lnTo>
                    <a:pt x="27689" y="2897"/>
                  </a:lnTo>
                  <a:lnTo>
                    <a:pt x="27645" y="2941"/>
                  </a:lnTo>
                  <a:lnTo>
                    <a:pt x="25978" y="7197"/>
                  </a:lnTo>
                  <a:lnTo>
                    <a:pt x="25495" y="8514"/>
                  </a:lnTo>
                  <a:lnTo>
                    <a:pt x="25144" y="9172"/>
                  </a:lnTo>
                  <a:lnTo>
                    <a:pt x="21897" y="11498"/>
                  </a:lnTo>
                  <a:lnTo>
                    <a:pt x="17641" y="15096"/>
                  </a:lnTo>
                  <a:lnTo>
                    <a:pt x="15447" y="15973"/>
                  </a:lnTo>
                  <a:lnTo>
                    <a:pt x="15447" y="16017"/>
                  </a:lnTo>
                  <a:lnTo>
                    <a:pt x="11805" y="18475"/>
                  </a:lnTo>
                  <a:lnTo>
                    <a:pt x="9918" y="19528"/>
                  </a:lnTo>
                  <a:lnTo>
                    <a:pt x="7417" y="20361"/>
                  </a:lnTo>
                  <a:lnTo>
                    <a:pt x="7417" y="20405"/>
                  </a:lnTo>
                  <a:lnTo>
                    <a:pt x="5223" y="21810"/>
                  </a:lnTo>
                  <a:lnTo>
                    <a:pt x="3906" y="22775"/>
                  </a:lnTo>
                  <a:lnTo>
                    <a:pt x="1888" y="23828"/>
                  </a:lnTo>
                  <a:lnTo>
                    <a:pt x="1844" y="23916"/>
                  </a:lnTo>
                  <a:lnTo>
                    <a:pt x="1493" y="24618"/>
                  </a:lnTo>
                  <a:lnTo>
                    <a:pt x="1449" y="24706"/>
                  </a:lnTo>
                  <a:lnTo>
                    <a:pt x="1405" y="25276"/>
                  </a:lnTo>
                  <a:lnTo>
                    <a:pt x="1449" y="25364"/>
                  </a:lnTo>
                  <a:lnTo>
                    <a:pt x="1844" y="26066"/>
                  </a:lnTo>
                  <a:lnTo>
                    <a:pt x="4125" y="34798"/>
                  </a:lnTo>
                  <a:lnTo>
                    <a:pt x="4564" y="37782"/>
                  </a:lnTo>
                  <a:lnTo>
                    <a:pt x="4652" y="41249"/>
                  </a:lnTo>
                  <a:lnTo>
                    <a:pt x="4520" y="44715"/>
                  </a:lnTo>
                  <a:lnTo>
                    <a:pt x="4345" y="47436"/>
                  </a:lnTo>
                  <a:lnTo>
                    <a:pt x="4125" y="51209"/>
                  </a:lnTo>
                  <a:lnTo>
                    <a:pt x="3555" y="55861"/>
                  </a:lnTo>
                  <a:lnTo>
                    <a:pt x="2765" y="61916"/>
                  </a:lnTo>
                  <a:lnTo>
                    <a:pt x="2195" y="64812"/>
                  </a:lnTo>
                  <a:lnTo>
                    <a:pt x="1449" y="67270"/>
                  </a:lnTo>
                  <a:lnTo>
                    <a:pt x="966" y="69376"/>
                  </a:lnTo>
                  <a:lnTo>
                    <a:pt x="220" y="71833"/>
                  </a:lnTo>
                  <a:lnTo>
                    <a:pt x="45" y="74247"/>
                  </a:lnTo>
                  <a:lnTo>
                    <a:pt x="1" y="76748"/>
                  </a:lnTo>
                  <a:lnTo>
                    <a:pt x="1" y="76792"/>
                  </a:lnTo>
                  <a:lnTo>
                    <a:pt x="176" y="78020"/>
                  </a:lnTo>
                  <a:lnTo>
                    <a:pt x="176" y="78064"/>
                  </a:lnTo>
                  <a:lnTo>
                    <a:pt x="966" y="80653"/>
                  </a:lnTo>
                  <a:lnTo>
                    <a:pt x="1537" y="82189"/>
                  </a:lnTo>
                  <a:lnTo>
                    <a:pt x="1580" y="82233"/>
                  </a:lnTo>
                  <a:lnTo>
                    <a:pt x="2063" y="82935"/>
                  </a:lnTo>
                  <a:lnTo>
                    <a:pt x="2107" y="82979"/>
                  </a:lnTo>
                  <a:lnTo>
                    <a:pt x="3950" y="84207"/>
                  </a:lnTo>
                  <a:lnTo>
                    <a:pt x="4082" y="84251"/>
                  </a:lnTo>
                  <a:lnTo>
                    <a:pt x="4125" y="84251"/>
                  </a:lnTo>
                  <a:lnTo>
                    <a:pt x="4213" y="84163"/>
                  </a:lnTo>
                  <a:lnTo>
                    <a:pt x="4213" y="84120"/>
                  </a:lnTo>
                  <a:lnTo>
                    <a:pt x="4213" y="84032"/>
                  </a:lnTo>
                  <a:lnTo>
                    <a:pt x="4213" y="83988"/>
                  </a:lnTo>
                  <a:lnTo>
                    <a:pt x="4169" y="83944"/>
                  </a:lnTo>
                  <a:lnTo>
                    <a:pt x="2326" y="82715"/>
                  </a:lnTo>
                  <a:lnTo>
                    <a:pt x="1844" y="82057"/>
                  </a:lnTo>
                  <a:lnTo>
                    <a:pt x="1273" y="80565"/>
                  </a:lnTo>
                  <a:lnTo>
                    <a:pt x="527" y="77976"/>
                  </a:lnTo>
                  <a:lnTo>
                    <a:pt x="352" y="76748"/>
                  </a:lnTo>
                  <a:lnTo>
                    <a:pt x="396" y="74290"/>
                  </a:lnTo>
                  <a:lnTo>
                    <a:pt x="571" y="71921"/>
                  </a:lnTo>
                  <a:lnTo>
                    <a:pt x="1273" y="69464"/>
                  </a:lnTo>
                  <a:lnTo>
                    <a:pt x="1756" y="67357"/>
                  </a:lnTo>
                  <a:lnTo>
                    <a:pt x="2546" y="64900"/>
                  </a:lnTo>
                  <a:lnTo>
                    <a:pt x="2546" y="64856"/>
                  </a:lnTo>
                  <a:lnTo>
                    <a:pt x="3116" y="61960"/>
                  </a:lnTo>
                  <a:lnTo>
                    <a:pt x="3906" y="55905"/>
                  </a:lnTo>
                  <a:lnTo>
                    <a:pt x="4477" y="51253"/>
                  </a:lnTo>
                  <a:lnTo>
                    <a:pt x="4696" y="47480"/>
                  </a:lnTo>
                  <a:lnTo>
                    <a:pt x="4871" y="44759"/>
                  </a:lnTo>
                  <a:lnTo>
                    <a:pt x="5003" y="41249"/>
                  </a:lnTo>
                  <a:lnTo>
                    <a:pt x="4915" y="37782"/>
                  </a:lnTo>
                  <a:lnTo>
                    <a:pt x="4477" y="34710"/>
                  </a:lnTo>
                  <a:lnTo>
                    <a:pt x="2195" y="25978"/>
                  </a:lnTo>
                  <a:lnTo>
                    <a:pt x="2151" y="25934"/>
                  </a:lnTo>
                  <a:lnTo>
                    <a:pt x="1756" y="25232"/>
                  </a:lnTo>
                  <a:lnTo>
                    <a:pt x="1800" y="24749"/>
                  </a:lnTo>
                  <a:lnTo>
                    <a:pt x="2107" y="24135"/>
                  </a:lnTo>
                  <a:lnTo>
                    <a:pt x="4082" y="23082"/>
                  </a:lnTo>
                  <a:lnTo>
                    <a:pt x="5398" y="22117"/>
                  </a:lnTo>
                  <a:lnTo>
                    <a:pt x="7548" y="20713"/>
                  </a:lnTo>
                  <a:lnTo>
                    <a:pt x="10049" y="19835"/>
                  </a:lnTo>
                  <a:lnTo>
                    <a:pt x="10093" y="19835"/>
                  </a:lnTo>
                  <a:lnTo>
                    <a:pt x="12024" y="18782"/>
                  </a:lnTo>
                  <a:lnTo>
                    <a:pt x="15622" y="16324"/>
                  </a:lnTo>
                  <a:lnTo>
                    <a:pt x="17816" y="15447"/>
                  </a:lnTo>
                  <a:lnTo>
                    <a:pt x="17860" y="15403"/>
                  </a:lnTo>
                  <a:lnTo>
                    <a:pt x="22117" y="11761"/>
                  </a:lnTo>
                  <a:lnTo>
                    <a:pt x="25364" y="9435"/>
                  </a:lnTo>
                  <a:lnTo>
                    <a:pt x="25408" y="9391"/>
                  </a:lnTo>
                  <a:lnTo>
                    <a:pt x="25802" y="8689"/>
                  </a:lnTo>
                  <a:lnTo>
                    <a:pt x="25846" y="8645"/>
                  </a:lnTo>
                  <a:lnTo>
                    <a:pt x="26285" y="7329"/>
                  </a:lnTo>
                  <a:lnTo>
                    <a:pt x="27953" y="3160"/>
                  </a:lnTo>
                  <a:lnTo>
                    <a:pt x="30322" y="1493"/>
                  </a:lnTo>
                  <a:lnTo>
                    <a:pt x="31902" y="352"/>
                  </a:lnTo>
                  <a:lnTo>
                    <a:pt x="31946" y="264"/>
                  </a:lnTo>
                  <a:lnTo>
                    <a:pt x="31990" y="220"/>
                  </a:lnTo>
                  <a:lnTo>
                    <a:pt x="31990" y="133"/>
                  </a:lnTo>
                  <a:lnTo>
                    <a:pt x="31946" y="89"/>
                  </a:lnTo>
                  <a:lnTo>
                    <a:pt x="31902" y="45"/>
                  </a:lnTo>
                  <a:lnTo>
                    <a:pt x="3181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54" name="Google Shape;17654;p489"/>
            <p:cNvSpPr/>
            <p:nvPr/>
          </p:nvSpPr>
          <p:spPr>
            <a:xfrm>
              <a:off x="5491700" y="4970875"/>
              <a:ext cx="615450" cy="109725"/>
            </a:xfrm>
            <a:custGeom>
              <a:avLst/>
              <a:gdLst/>
              <a:ahLst/>
              <a:cxnLst/>
              <a:rect l="l" t="t" r="r" b="b"/>
              <a:pathLst>
                <a:path w="24618" h="4389" extrusionOk="0">
                  <a:moveTo>
                    <a:pt x="24442" y="0"/>
                  </a:moveTo>
                  <a:lnTo>
                    <a:pt x="20976" y="176"/>
                  </a:lnTo>
                  <a:lnTo>
                    <a:pt x="20932" y="176"/>
                  </a:lnTo>
                  <a:lnTo>
                    <a:pt x="20098" y="395"/>
                  </a:lnTo>
                  <a:lnTo>
                    <a:pt x="20098" y="439"/>
                  </a:lnTo>
                  <a:lnTo>
                    <a:pt x="17202" y="2063"/>
                  </a:lnTo>
                  <a:lnTo>
                    <a:pt x="15535" y="2019"/>
                  </a:lnTo>
                  <a:lnTo>
                    <a:pt x="12858" y="1843"/>
                  </a:lnTo>
                  <a:lnTo>
                    <a:pt x="9698" y="1712"/>
                  </a:lnTo>
                  <a:lnTo>
                    <a:pt x="7197" y="1624"/>
                  </a:lnTo>
                  <a:lnTo>
                    <a:pt x="4170" y="1580"/>
                  </a:lnTo>
                  <a:lnTo>
                    <a:pt x="4082" y="1580"/>
                  </a:lnTo>
                  <a:lnTo>
                    <a:pt x="1186" y="3160"/>
                  </a:lnTo>
                  <a:lnTo>
                    <a:pt x="1142" y="3160"/>
                  </a:lnTo>
                  <a:lnTo>
                    <a:pt x="89" y="4081"/>
                  </a:lnTo>
                  <a:lnTo>
                    <a:pt x="45" y="4125"/>
                  </a:lnTo>
                  <a:lnTo>
                    <a:pt x="1" y="4213"/>
                  </a:lnTo>
                  <a:lnTo>
                    <a:pt x="1" y="4257"/>
                  </a:lnTo>
                  <a:lnTo>
                    <a:pt x="45" y="4345"/>
                  </a:lnTo>
                  <a:lnTo>
                    <a:pt x="132" y="4388"/>
                  </a:lnTo>
                  <a:lnTo>
                    <a:pt x="176" y="4388"/>
                  </a:lnTo>
                  <a:lnTo>
                    <a:pt x="308" y="4345"/>
                  </a:lnTo>
                  <a:lnTo>
                    <a:pt x="1361" y="3467"/>
                  </a:lnTo>
                  <a:lnTo>
                    <a:pt x="4213" y="1931"/>
                  </a:lnTo>
                  <a:lnTo>
                    <a:pt x="7197" y="1975"/>
                  </a:lnTo>
                  <a:lnTo>
                    <a:pt x="9698" y="2063"/>
                  </a:lnTo>
                  <a:lnTo>
                    <a:pt x="12858" y="2194"/>
                  </a:lnTo>
                  <a:lnTo>
                    <a:pt x="15535" y="2370"/>
                  </a:lnTo>
                  <a:lnTo>
                    <a:pt x="17202" y="2414"/>
                  </a:lnTo>
                  <a:lnTo>
                    <a:pt x="17334" y="2370"/>
                  </a:lnTo>
                  <a:lnTo>
                    <a:pt x="20230" y="746"/>
                  </a:lnTo>
                  <a:lnTo>
                    <a:pt x="21020" y="527"/>
                  </a:lnTo>
                  <a:lnTo>
                    <a:pt x="24442" y="351"/>
                  </a:lnTo>
                  <a:lnTo>
                    <a:pt x="24530" y="351"/>
                  </a:lnTo>
                  <a:lnTo>
                    <a:pt x="24574" y="308"/>
                  </a:lnTo>
                  <a:lnTo>
                    <a:pt x="24618" y="264"/>
                  </a:lnTo>
                  <a:lnTo>
                    <a:pt x="24618" y="176"/>
                  </a:lnTo>
                  <a:lnTo>
                    <a:pt x="24618" y="132"/>
                  </a:lnTo>
                  <a:lnTo>
                    <a:pt x="24574" y="44"/>
                  </a:lnTo>
                  <a:lnTo>
                    <a:pt x="24486" y="44"/>
                  </a:lnTo>
                  <a:lnTo>
                    <a:pt x="2444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55" name="Google Shape;17655;p489"/>
            <p:cNvSpPr/>
            <p:nvPr/>
          </p:nvSpPr>
          <p:spPr>
            <a:xfrm>
              <a:off x="4734775" y="3421900"/>
              <a:ext cx="152500" cy="1580800"/>
            </a:xfrm>
            <a:custGeom>
              <a:avLst/>
              <a:gdLst/>
              <a:ahLst/>
              <a:cxnLst/>
              <a:rect l="l" t="t" r="r" b="b"/>
              <a:pathLst>
                <a:path w="6100" h="63232" extrusionOk="0">
                  <a:moveTo>
                    <a:pt x="5924" y="0"/>
                  </a:moveTo>
                  <a:lnTo>
                    <a:pt x="5880" y="44"/>
                  </a:lnTo>
                  <a:lnTo>
                    <a:pt x="5793" y="88"/>
                  </a:lnTo>
                  <a:lnTo>
                    <a:pt x="5749" y="132"/>
                  </a:lnTo>
                  <a:lnTo>
                    <a:pt x="4564" y="3028"/>
                  </a:lnTo>
                  <a:lnTo>
                    <a:pt x="3686" y="5485"/>
                  </a:lnTo>
                  <a:lnTo>
                    <a:pt x="2765" y="8031"/>
                  </a:lnTo>
                  <a:lnTo>
                    <a:pt x="2765" y="8118"/>
                  </a:lnTo>
                  <a:lnTo>
                    <a:pt x="2853" y="9917"/>
                  </a:lnTo>
                  <a:lnTo>
                    <a:pt x="3204" y="12331"/>
                  </a:lnTo>
                  <a:lnTo>
                    <a:pt x="3247" y="12375"/>
                  </a:lnTo>
                  <a:lnTo>
                    <a:pt x="3818" y="14613"/>
                  </a:lnTo>
                  <a:lnTo>
                    <a:pt x="3598" y="16280"/>
                  </a:lnTo>
                  <a:lnTo>
                    <a:pt x="3423" y="19001"/>
                  </a:lnTo>
                  <a:lnTo>
                    <a:pt x="3335" y="21414"/>
                  </a:lnTo>
                  <a:lnTo>
                    <a:pt x="2853" y="24178"/>
                  </a:lnTo>
                  <a:lnTo>
                    <a:pt x="2501" y="26329"/>
                  </a:lnTo>
                  <a:lnTo>
                    <a:pt x="2458" y="31331"/>
                  </a:lnTo>
                  <a:lnTo>
                    <a:pt x="2633" y="34490"/>
                  </a:lnTo>
                  <a:lnTo>
                    <a:pt x="2765" y="36202"/>
                  </a:lnTo>
                  <a:lnTo>
                    <a:pt x="2458" y="39932"/>
                  </a:lnTo>
                  <a:lnTo>
                    <a:pt x="2107" y="41336"/>
                  </a:lnTo>
                  <a:lnTo>
                    <a:pt x="834" y="44714"/>
                  </a:lnTo>
                  <a:lnTo>
                    <a:pt x="834" y="44758"/>
                  </a:lnTo>
                  <a:lnTo>
                    <a:pt x="571" y="45943"/>
                  </a:lnTo>
                  <a:lnTo>
                    <a:pt x="571" y="45987"/>
                  </a:lnTo>
                  <a:lnTo>
                    <a:pt x="615" y="48181"/>
                  </a:lnTo>
                  <a:lnTo>
                    <a:pt x="615" y="51560"/>
                  </a:lnTo>
                  <a:lnTo>
                    <a:pt x="176" y="53183"/>
                  </a:lnTo>
                  <a:lnTo>
                    <a:pt x="0" y="54544"/>
                  </a:lnTo>
                  <a:lnTo>
                    <a:pt x="0" y="54588"/>
                  </a:lnTo>
                  <a:lnTo>
                    <a:pt x="483" y="58668"/>
                  </a:lnTo>
                  <a:lnTo>
                    <a:pt x="834" y="61170"/>
                  </a:lnTo>
                  <a:lnTo>
                    <a:pt x="922" y="63056"/>
                  </a:lnTo>
                  <a:lnTo>
                    <a:pt x="922" y="63100"/>
                  </a:lnTo>
                  <a:lnTo>
                    <a:pt x="966" y="63188"/>
                  </a:lnTo>
                  <a:lnTo>
                    <a:pt x="1097" y="63232"/>
                  </a:lnTo>
                  <a:lnTo>
                    <a:pt x="1185" y="63188"/>
                  </a:lnTo>
                  <a:lnTo>
                    <a:pt x="1229" y="63188"/>
                  </a:lnTo>
                  <a:lnTo>
                    <a:pt x="1273" y="63100"/>
                  </a:lnTo>
                  <a:lnTo>
                    <a:pt x="1273" y="63056"/>
                  </a:lnTo>
                  <a:lnTo>
                    <a:pt x="1185" y="61170"/>
                  </a:lnTo>
                  <a:lnTo>
                    <a:pt x="1185" y="61126"/>
                  </a:lnTo>
                  <a:lnTo>
                    <a:pt x="834" y="58625"/>
                  </a:lnTo>
                  <a:lnTo>
                    <a:pt x="351" y="54544"/>
                  </a:lnTo>
                  <a:lnTo>
                    <a:pt x="527" y="53271"/>
                  </a:lnTo>
                  <a:lnTo>
                    <a:pt x="966" y="51648"/>
                  </a:lnTo>
                  <a:lnTo>
                    <a:pt x="966" y="51604"/>
                  </a:lnTo>
                  <a:lnTo>
                    <a:pt x="966" y="48137"/>
                  </a:lnTo>
                  <a:lnTo>
                    <a:pt x="922" y="45987"/>
                  </a:lnTo>
                  <a:lnTo>
                    <a:pt x="1185" y="44846"/>
                  </a:lnTo>
                  <a:lnTo>
                    <a:pt x="2414" y="41423"/>
                  </a:lnTo>
                  <a:lnTo>
                    <a:pt x="2458" y="41423"/>
                  </a:lnTo>
                  <a:lnTo>
                    <a:pt x="2765" y="40019"/>
                  </a:lnTo>
                  <a:lnTo>
                    <a:pt x="2765" y="39975"/>
                  </a:lnTo>
                  <a:lnTo>
                    <a:pt x="3116" y="36202"/>
                  </a:lnTo>
                  <a:lnTo>
                    <a:pt x="2984" y="34446"/>
                  </a:lnTo>
                  <a:lnTo>
                    <a:pt x="2809" y="31331"/>
                  </a:lnTo>
                  <a:lnTo>
                    <a:pt x="2853" y="26329"/>
                  </a:lnTo>
                  <a:lnTo>
                    <a:pt x="3204" y="24222"/>
                  </a:lnTo>
                  <a:lnTo>
                    <a:pt x="3686" y="21458"/>
                  </a:lnTo>
                  <a:lnTo>
                    <a:pt x="3774" y="19001"/>
                  </a:lnTo>
                  <a:lnTo>
                    <a:pt x="3950" y="16280"/>
                  </a:lnTo>
                  <a:lnTo>
                    <a:pt x="4169" y="14613"/>
                  </a:lnTo>
                  <a:lnTo>
                    <a:pt x="4169" y="14569"/>
                  </a:lnTo>
                  <a:lnTo>
                    <a:pt x="3555" y="12287"/>
                  </a:lnTo>
                  <a:lnTo>
                    <a:pt x="3204" y="9874"/>
                  </a:lnTo>
                  <a:lnTo>
                    <a:pt x="3116" y="8118"/>
                  </a:lnTo>
                  <a:lnTo>
                    <a:pt x="3993" y="5617"/>
                  </a:lnTo>
                  <a:lnTo>
                    <a:pt x="4915" y="3160"/>
                  </a:lnTo>
                  <a:lnTo>
                    <a:pt x="6100" y="264"/>
                  </a:lnTo>
                  <a:lnTo>
                    <a:pt x="6100" y="176"/>
                  </a:lnTo>
                  <a:lnTo>
                    <a:pt x="6100" y="132"/>
                  </a:lnTo>
                  <a:lnTo>
                    <a:pt x="6056" y="88"/>
                  </a:lnTo>
                  <a:lnTo>
                    <a:pt x="6012" y="44"/>
                  </a:lnTo>
                  <a:lnTo>
                    <a:pt x="592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56" name="Google Shape;17656;p489"/>
            <p:cNvSpPr/>
            <p:nvPr/>
          </p:nvSpPr>
          <p:spPr>
            <a:xfrm>
              <a:off x="5672725" y="5078375"/>
              <a:ext cx="263300" cy="31850"/>
            </a:xfrm>
            <a:custGeom>
              <a:avLst/>
              <a:gdLst/>
              <a:ahLst/>
              <a:cxnLst/>
              <a:rect l="l" t="t" r="r" b="b"/>
              <a:pathLst>
                <a:path w="10532" h="1274" extrusionOk="0">
                  <a:moveTo>
                    <a:pt x="10356" y="1"/>
                  </a:moveTo>
                  <a:lnTo>
                    <a:pt x="10312" y="45"/>
                  </a:lnTo>
                  <a:lnTo>
                    <a:pt x="9873" y="220"/>
                  </a:lnTo>
                  <a:lnTo>
                    <a:pt x="6100" y="176"/>
                  </a:lnTo>
                  <a:lnTo>
                    <a:pt x="6056" y="176"/>
                  </a:lnTo>
                  <a:lnTo>
                    <a:pt x="4739" y="308"/>
                  </a:lnTo>
                  <a:lnTo>
                    <a:pt x="176" y="922"/>
                  </a:lnTo>
                  <a:lnTo>
                    <a:pt x="88" y="922"/>
                  </a:lnTo>
                  <a:lnTo>
                    <a:pt x="44" y="966"/>
                  </a:lnTo>
                  <a:lnTo>
                    <a:pt x="0" y="1054"/>
                  </a:lnTo>
                  <a:lnTo>
                    <a:pt x="0" y="1098"/>
                  </a:lnTo>
                  <a:lnTo>
                    <a:pt x="88" y="1229"/>
                  </a:lnTo>
                  <a:lnTo>
                    <a:pt x="176" y="1273"/>
                  </a:lnTo>
                  <a:lnTo>
                    <a:pt x="220" y="1273"/>
                  </a:lnTo>
                  <a:lnTo>
                    <a:pt x="4783" y="659"/>
                  </a:lnTo>
                  <a:lnTo>
                    <a:pt x="6100" y="527"/>
                  </a:lnTo>
                  <a:lnTo>
                    <a:pt x="9917" y="571"/>
                  </a:lnTo>
                  <a:lnTo>
                    <a:pt x="9961" y="527"/>
                  </a:lnTo>
                  <a:lnTo>
                    <a:pt x="10444" y="352"/>
                  </a:lnTo>
                  <a:lnTo>
                    <a:pt x="10488" y="308"/>
                  </a:lnTo>
                  <a:lnTo>
                    <a:pt x="10531" y="264"/>
                  </a:lnTo>
                  <a:lnTo>
                    <a:pt x="10531" y="220"/>
                  </a:lnTo>
                  <a:lnTo>
                    <a:pt x="10531" y="132"/>
                  </a:lnTo>
                  <a:lnTo>
                    <a:pt x="10488" y="88"/>
                  </a:lnTo>
                  <a:lnTo>
                    <a:pt x="10444" y="45"/>
                  </a:lnTo>
                  <a:lnTo>
                    <a:pt x="1035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57" name="Google Shape;17657;p489"/>
            <p:cNvSpPr/>
            <p:nvPr/>
          </p:nvSpPr>
          <p:spPr>
            <a:xfrm>
              <a:off x="4600925" y="3731250"/>
              <a:ext cx="119600" cy="1265975"/>
            </a:xfrm>
            <a:custGeom>
              <a:avLst/>
              <a:gdLst/>
              <a:ahLst/>
              <a:cxnLst/>
              <a:rect l="l" t="t" r="r" b="b"/>
              <a:pathLst>
                <a:path w="4784" h="50639" extrusionOk="0">
                  <a:moveTo>
                    <a:pt x="4521" y="1"/>
                  </a:moveTo>
                  <a:lnTo>
                    <a:pt x="4477" y="88"/>
                  </a:lnTo>
                  <a:lnTo>
                    <a:pt x="4433" y="132"/>
                  </a:lnTo>
                  <a:lnTo>
                    <a:pt x="3950" y="3379"/>
                  </a:lnTo>
                  <a:lnTo>
                    <a:pt x="3555" y="5222"/>
                  </a:lnTo>
                  <a:lnTo>
                    <a:pt x="3555" y="5266"/>
                  </a:lnTo>
                  <a:lnTo>
                    <a:pt x="3424" y="7460"/>
                  </a:lnTo>
                  <a:lnTo>
                    <a:pt x="3380" y="11234"/>
                  </a:lnTo>
                  <a:lnTo>
                    <a:pt x="3467" y="13779"/>
                  </a:lnTo>
                  <a:lnTo>
                    <a:pt x="3555" y="16105"/>
                  </a:lnTo>
                  <a:lnTo>
                    <a:pt x="3818" y="18299"/>
                  </a:lnTo>
                  <a:lnTo>
                    <a:pt x="3775" y="19484"/>
                  </a:lnTo>
                  <a:lnTo>
                    <a:pt x="3511" y="20581"/>
                  </a:lnTo>
                  <a:lnTo>
                    <a:pt x="2590" y="24310"/>
                  </a:lnTo>
                  <a:lnTo>
                    <a:pt x="2590" y="24354"/>
                  </a:lnTo>
                  <a:lnTo>
                    <a:pt x="2414" y="27206"/>
                  </a:lnTo>
                  <a:lnTo>
                    <a:pt x="2151" y="28523"/>
                  </a:lnTo>
                  <a:lnTo>
                    <a:pt x="659" y="31638"/>
                  </a:lnTo>
                  <a:lnTo>
                    <a:pt x="659" y="31682"/>
                  </a:lnTo>
                  <a:lnTo>
                    <a:pt x="308" y="32999"/>
                  </a:lnTo>
                  <a:lnTo>
                    <a:pt x="1" y="35280"/>
                  </a:lnTo>
                  <a:lnTo>
                    <a:pt x="1" y="35324"/>
                  </a:lnTo>
                  <a:lnTo>
                    <a:pt x="264" y="39054"/>
                  </a:lnTo>
                  <a:lnTo>
                    <a:pt x="176" y="41599"/>
                  </a:lnTo>
                  <a:lnTo>
                    <a:pt x="176" y="41643"/>
                  </a:lnTo>
                  <a:lnTo>
                    <a:pt x="527" y="43837"/>
                  </a:lnTo>
                  <a:lnTo>
                    <a:pt x="922" y="45899"/>
                  </a:lnTo>
                  <a:lnTo>
                    <a:pt x="922" y="45943"/>
                  </a:lnTo>
                  <a:lnTo>
                    <a:pt x="2458" y="48796"/>
                  </a:lnTo>
                  <a:lnTo>
                    <a:pt x="3380" y="50551"/>
                  </a:lnTo>
                  <a:lnTo>
                    <a:pt x="3467" y="50595"/>
                  </a:lnTo>
                  <a:lnTo>
                    <a:pt x="3555" y="50639"/>
                  </a:lnTo>
                  <a:lnTo>
                    <a:pt x="3599" y="50595"/>
                  </a:lnTo>
                  <a:lnTo>
                    <a:pt x="3687" y="50551"/>
                  </a:lnTo>
                  <a:lnTo>
                    <a:pt x="3687" y="50507"/>
                  </a:lnTo>
                  <a:lnTo>
                    <a:pt x="3731" y="50419"/>
                  </a:lnTo>
                  <a:lnTo>
                    <a:pt x="3687" y="50375"/>
                  </a:lnTo>
                  <a:lnTo>
                    <a:pt x="2809" y="48620"/>
                  </a:lnTo>
                  <a:lnTo>
                    <a:pt x="1273" y="45812"/>
                  </a:lnTo>
                  <a:lnTo>
                    <a:pt x="878" y="43793"/>
                  </a:lnTo>
                  <a:lnTo>
                    <a:pt x="527" y="41599"/>
                  </a:lnTo>
                  <a:lnTo>
                    <a:pt x="615" y="39054"/>
                  </a:lnTo>
                  <a:lnTo>
                    <a:pt x="615" y="39010"/>
                  </a:lnTo>
                  <a:lnTo>
                    <a:pt x="352" y="35324"/>
                  </a:lnTo>
                  <a:lnTo>
                    <a:pt x="615" y="33086"/>
                  </a:lnTo>
                  <a:lnTo>
                    <a:pt x="1010" y="31770"/>
                  </a:lnTo>
                  <a:lnTo>
                    <a:pt x="2502" y="28655"/>
                  </a:lnTo>
                  <a:lnTo>
                    <a:pt x="2502" y="28611"/>
                  </a:lnTo>
                  <a:lnTo>
                    <a:pt x="2765" y="27250"/>
                  </a:lnTo>
                  <a:lnTo>
                    <a:pt x="2941" y="24398"/>
                  </a:lnTo>
                  <a:lnTo>
                    <a:pt x="3862" y="20668"/>
                  </a:lnTo>
                  <a:lnTo>
                    <a:pt x="4126" y="19527"/>
                  </a:lnTo>
                  <a:lnTo>
                    <a:pt x="4170" y="18299"/>
                  </a:lnTo>
                  <a:lnTo>
                    <a:pt x="3906" y="16105"/>
                  </a:lnTo>
                  <a:lnTo>
                    <a:pt x="3818" y="13779"/>
                  </a:lnTo>
                  <a:lnTo>
                    <a:pt x="3731" y="11234"/>
                  </a:lnTo>
                  <a:lnTo>
                    <a:pt x="3775" y="7504"/>
                  </a:lnTo>
                  <a:lnTo>
                    <a:pt x="3862" y="5310"/>
                  </a:lnTo>
                  <a:lnTo>
                    <a:pt x="4301" y="3467"/>
                  </a:lnTo>
                  <a:lnTo>
                    <a:pt x="4784" y="176"/>
                  </a:lnTo>
                  <a:lnTo>
                    <a:pt x="4784" y="132"/>
                  </a:lnTo>
                  <a:lnTo>
                    <a:pt x="4784" y="45"/>
                  </a:lnTo>
                  <a:lnTo>
                    <a:pt x="469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58" name="Google Shape;17658;p489"/>
            <p:cNvSpPr/>
            <p:nvPr/>
          </p:nvSpPr>
          <p:spPr>
            <a:xfrm>
              <a:off x="4181875" y="2871200"/>
              <a:ext cx="454200" cy="2112850"/>
            </a:xfrm>
            <a:custGeom>
              <a:avLst/>
              <a:gdLst/>
              <a:ahLst/>
              <a:cxnLst/>
              <a:rect l="l" t="t" r="r" b="b"/>
              <a:pathLst>
                <a:path w="18168" h="84514" extrusionOk="0">
                  <a:moveTo>
                    <a:pt x="17992" y="1"/>
                  </a:moveTo>
                  <a:lnTo>
                    <a:pt x="17904" y="44"/>
                  </a:lnTo>
                  <a:lnTo>
                    <a:pt x="14569" y="2370"/>
                  </a:lnTo>
                  <a:lnTo>
                    <a:pt x="13077" y="3204"/>
                  </a:lnTo>
                  <a:lnTo>
                    <a:pt x="10181" y="4389"/>
                  </a:lnTo>
                  <a:lnTo>
                    <a:pt x="8118" y="5135"/>
                  </a:lnTo>
                  <a:lnTo>
                    <a:pt x="6363" y="5486"/>
                  </a:lnTo>
                  <a:lnTo>
                    <a:pt x="6319" y="5529"/>
                  </a:lnTo>
                  <a:lnTo>
                    <a:pt x="5222" y="6275"/>
                  </a:lnTo>
                  <a:lnTo>
                    <a:pt x="4520" y="6758"/>
                  </a:lnTo>
                  <a:lnTo>
                    <a:pt x="4476" y="6758"/>
                  </a:lnTo>
                  <a:lnTo>
                    <a:pt x="1887" y="8952"/>
                  </a:lnTo>
                  <a:lnTo>
                    <a:pt x="1887" y="8996"/>
                  </a:lnTo>
                  <a:lnTo>
                    <a:pt x="308" y="10883"/>
                  </a:lnTo>
                  <a:lnTo>
                    <a:pt x="264" y="10927"/>
                  </a:lnTo>
                  <a:lnTo>
                    <a:pt x="1" y="11409"/>
                  </a:lnTo>
                  <a:lnTo>
                    <a:pt x="1" y="11497"/>
                  </a:lnTo>
                  <a:lnTo>
                    <a:pt x="1" y="11585"/>
                  </a:lnTo>
                  <a:lnTo>
                    <a:pt x="1975" y="15578"/>
                  </a:lnTo>
                  <a:lnTo>
                    <a:pt x="2809" y="18650"/>
                  </a:lnTo>
                  <a:lnTo>
                    <a:pt x="3467" y="22204"/>
                  </a:lnTo>
                  <a:lnTo>
                    <a:pt x="4081" y="25495"/>
                  </a:lnTo>
                  <a:lnTo>
                    <a:pt x="4081" y="25539"/>
                  </a:lnTo>
                  <a:lnTo>
                    <a:pt x="4783" y="27865"/>
                  </a:lnTo>
                  <a:lnTo>
                    <a:pt x="5573" y="30541"/>
                  </a:lnTo>
                  <a:lnTo>
                    <a:pt x="6144" y="33569"/>
                  </a:lnTo>
                  <a:lnTo>
                    <a:pt x="6407" y="35368"/>
                  </a:lnTo>
                  <a:lnTo>
                    <a:pt x="6275" y="39800"/>
                  </a:lnTo>
                  <a:lnTo>
                    <a:pt x="6319" y="41775"/>
                  </a:lnTo>
                  <a:lnTo>
                    <a:pt x="6363" y="41862"/>
                  </a:lnTo>
                  <a:lnTo>
                    <a:pt x="8031" y="44407"/>
                  </a:lnTo>
                  <a:lnTo>
                    <a:pt x="9786" y="46996"/>
                  </a:lnTo>
                  <a:lnTo>
                    <a:pt x="11497" y="49366"/>
                  </a:lnTo>
                  <a:lnTo>
                    <a:pt x="12594" y="51384"/>
                  </a:lnTo>
                  <a:lnTo>
                    <a:pt x="13779" y="53183"/>
                  </a:lnTo>
                  <a:lnTo>
                    <a:pt x="15227" y="55202"/>
                  </a:lnTo>
                  <a:lnTo>
                    <a:pt x="16587" y="57045"/>
                  </a:lnTo>
                  <a:lnTo>
                    <a:pt x="17597" y="58581"/>
                  </a:lnTo>
                  <a:lnTo>
                    <a:pt x="17684" y="59020"/>
                  </a:lnTo>
                  <a:lnTo>
                    <a:pt x="16763" y="60994"/>
                  </a:lnTo>
                  <a:lnTo>
                    <a:pt x="15797" y="62969"/>
                  </a:lnTo>
                  <a:lnTo>
                    <a:pt x="15139" y="65031"/>
                  </a:lnTo>
                  <a:lnTo>
                    <a:pt x="15139" y="65075"/>
                  </a:lnTo>
                  <a:lnTo>
                    <a:pt x="14920" y="67313"/>
                  </a:lnTo>
                  <a:lnTo>
                    <a:pt x="14920" y="67357"/>
                  </a:lnTo>
                  <a:lnTo>
                    <a:pt x="15052" y="68103"/>
                  </a:lnTo>
                  <a:lnTo>
                    <a:pt x="15052" y="68191"/>
                  </a:lnTo>
                  <a:lnTo>
                    <a:pt x="15534" y="69200"/>
                  </a:lnTo>
                  <a:lnTo>
                    <a:pt x="15885" y="71438"/>
                  </a:lnTo>
                  <a:lnTo>
                    <a:pt x="16149" y="73895"/>
                  </a:lnTo>
                  <a:lnTo>
                    <a:pt x="16192" y="75606"/>
                  </a:lnTo>
                  <a:lnTo>
                    <a:pt x="15973" y="77581"/>
                  </a:lnTo>
                  <a:lnTo>
                    <a:pt x="16017" y="79775"/>
                  </a:lnTo>
                  <a:lnTo>
                    <a:pt x="16017" y="79819"/>
                  </a:lnTo>
                  <a:lnTo>
                    <a:pt x="16280" y="81004"/>
                  </a:lnTo>
                  <a:lnTo>
                    <a:pt x="16280" y="81047"/>
                  </a:lnTo>
                  <a:lnTo>
                    <a:pt x="17816" y="84426"/>
                  </a:lnTo>
                  <a:lnTo>
                    <a:pt x="17904" y="84470"/>
                  </a:lnTo>
                  <a:lnTo>
                    <a:pt x="17992" y="84514"/>
                  </a:lnTo>
                  <a:lnTo>
                    <a:pt x="18079" y="84470"/>
                  </a:lnTo>
                  <a:lnTo>
                    <a:pt x="18123" y="84470"/>
                  </a:lnTo>
                  <a:lnTo>
                    <a:pt x="18167" y="84382"/>
                  </a:lnTo>
                  <a:lnTo>
                    <a:pt x="18167" y="84338"/>
                  </a:lnTo>
                  <a:lnTo>
                    <a:pt x="18167" y="84251"/>
                  </a:lnTo>
                  <a:lnTo>
                    <a:pt x="16587" y="80916"/>
                  </a:lnTo>
                  <a:lnTo>
                    <a:pt x="16368" y="79731"/>
                  </a:lnTo>
                  <a:lnTo>
                    <a:pt x="16324" y="77581"/>
                  </a:lnTo>
                  <a:lnTo>
                    <a:pt x="16543" y="75650"/>
                  </a:lnTo>
                  <a:lnTo>
                    <a:pt x="16543" y="75606"/>
                  </a:lnTo>
                  <a:lnTo>
                    <a:pt x="16500" y="73895"/>
                  </a:lnTo>
                  <a:lnTo>
                    <a:pt x="16236" y="71394"/>
                  </a:lnTo>
                  <a:lnTo>
                    <a:pt x="15885" y="69112"/>
                  </a:lnTo>
                  <a:lnTo>
                    <a:pt x="15885" y="69068"/>
                  </a:lnTo>
                  <a:lnTo>
                    <a:pt x="15403" y="68059"/>
                  </a:lnTo>
                  <a:lnTo>
                    <a:pt x="15271" y="67313"/>
                  </a:lnTo>
                  <a:lnTo>
                    <a:pt x="15490" y="65119"/>
                  </a:lnTo>
                  <a:lnTo>
                    <a:pt x="16105" y="63100"/>
                  </a:lnTo>
                  <a:lnTo>
                    <a:pt x="17070" y="61126"/>
                  </a:lnTo>
                  <a:lnTo>
                    <a:pt x="17992" y="59107"/>
                  </a:lnTo>
                  <a:lnTo>
                    <a:pt x="18035" y="59020"/>
                  </a:lnTo>
                  <a:lnTo>
                    <a:pt x="17948" y="58493"/>
                  </a:lnTo>
                  <a:lnTo>
                    <a:pt x="17904" y="58405"/>
                  </a:lnTo>
                  <a:lnTo>
                    <a:pt x="16895" y="56826"/>
                  </a:lnTo>
                  <a:lnTo>
                    <a:pt x="15534" y="54983"/>
                  </a:lnTo>
                  <a:lnTo>
                    <a:pt x="14086" y="53008"/>
                  </a:lnTo>
                  <a:lnTo>
                    <a:pt x="12901" y="51209"/>
                  </a:lnTo>
                  <a:lnTo>
                    <a:pt x="11804" y="49190"/>
                  </a:lnTo>
                  <a:lnTo>
                    <a:pt x="11760" y="49146"/>
                  </a:lnTo>
                  <a:lnTo>
                    <a:pt x="10093" y="46821"/>
                  </a:lnTo>
                  <a:lnTo>
                    <a:pt x="8338" y="44232"/>
                  </a:lnTo>
                  <a:lnTo>
                    <a:pt x="6670" y="41687"/>
                  </a:lnTo>
                  <a:lnTo>
                    <a:pt x="6626" y="39800"/>
                  </a:lnTo>
                  <a:lnTo>
                    <a:pt x="6758" y="35368"/>
                  </a:lnTo>
                  <a:lnTo>
                    <a:pt x="6758" y="35324"/>
                  </a:lnTo>
                  <a:lnTo>
                    <a:pt x="6495" y="33481"/>
                  </a:lnTo>
                  <a:lnTo>
                    <a:pt x="5880" y="30453"/>
                  </a:lnTo>
                  <a:lnTo>
                    <a:pt x="5135" y="27777"/>
                  </a:lnTo>
                  <a:lnTo>
                    <a:pt x="4432" y="25451"/>
                  </a:lnTo>
                  <a:lnTo>
                    <a:pt x="3774" y="22160"/>
                  </a:lnTo>
                  <a:lnTo>
                    <a:pt x="3160" y="18562"/>
                  </a:lnTo>
                  <a:lnTo>
                    <a:pt x="2326" y="15446"/>
                  </a:lnTo>
                  <a:lnTo>
                    <a:pt x="2326" y="15403"/>
                  </a:lnTo>
                  <a:lnTo>
                    <a:pt x="352" y="11497"/>
                  </a:lnTo>
                  <a:lnTo>
                    <a:pt x="571" y="11102"/>
                  </a:lnTo>
                  <a:lnTo>
                    <a:pt x="2151" y="9215"/>
                  </a:lnTo>
                  <a:lnTo>
                    <a:pt x="4696" y="7021"/>
                  </a:lnTo>
                  <a:lnTo>
                    <a:pt x="5442" y="6583"/>
                  </a:lnTo>
                  <a:lnTo>
                    <a:pt x="6495" y="5837"/>
                  </a:lnTo>
                  <a:lnTo>
                    <a:pt x="8206" y="5486"/>
                  </a:lnTo>
                  <a:lnTo>
                    <a:pt x="10312" y="4696"/>
                  </a:lnTo>
                  <a:lnTo>
                    <a:pt x="13209" y="3555"/>
                  </a:lnTo>
                  <a:lnTo>
                    <a:pt x="13252" y="3555"/>
                  </a:lnTo>
                  <a:lnTo>
                    <a:pt x="14744" y="2677"/>
                  </a:lnTo>
                  <a:lnTo>
                    <a:pt x="18123" y="308"/>
                  </a:lnTo>
                  <a:lnTo>
                    <a:pt x="18167" y="264"/>
                  </a:lnTo>
                  <a:lnTo>
                    <a:pt x="18167" y="220"/>
                  </a:lnTo>
                  <a:lnTo>
                    <a:pt x="18167" y="132"/>
                  </a:lnTo>
                  <a:lnTo>
                    <a:pt x="18167" y="88"/>
                  </a:lnTo>
                  <a:lnTo>
                    <a:pt x="18123" y="44"/>
                  </a:lnTo>
                  <a:lnTo>
                    <a:pt x="1803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59" name="Google Shape;17659;p489"/>
            <p:cNvSpPr/>
            <p:nvPr/>
          </p:nvSpPr>
          <p:spPr>
            <a:xfrm>
              <a:off x="4065600" y="2698975"/>
              <a:ext cx="527675" cy="2220375"/>
            </a:xfrm>
            <a:custGeom>
              <a:avLst/>
              <a:gdLst/>
              <a:ahLst/>
              <a:cxnLst/>
              <a:rect l="l" t="t" r="r" b="b"/>
              <a:pathLst>
                <a:path w="21107" h="88815" extrusionOk="0">
                  <a:moveTo>
                    <a:pt x="20887" y="0"/>
                  </a:moveTo>
                  <a:lnTo>
                    <a:pt x="20843" y="44"/>
                  </a:lnTo>
                  <a:lnTo>
                    <a:pt x="17509" y="1887"/>
                  </a:lnTo>
                  <a:lnTo>
                    <a:pt x="15314" y="3204"/>
                  </a:lnTo>
                  <a:lnTo>
                    <a:pt x="13779" y="4125"/>
                  </a:lnTo>
                  <a:lnTo>
                    <a:pt x="12243" y="5090"/>
                  </a:lnTo>
                  <a:lnTo>
                    <a:pt x="10707" y="6056"/>
                  </a:lnTo>
                  <a:lnTo>
                    <a:pt x="9215" y="7109"/>
                  </a:lnTo>
                  <a:lnTo>
                    <a:pt x="8469" y="7635"/>
                  </a:lnTo>
                  <a:lnTo>
                    <a:pt x="7811" y="8206"/>
                  </a:lnTo>
                  <a:lnTo>
                    <a:pt x="7109" y="8776"/>
                  </a:lnTo>
                  <a:lnTo>
                    <a:pt x="6494" y="9347"/>
                  </a:lnTo>
                  <a:lnTo>
                    <a:pt x="5880" y="9961"/>
                  </a:lnTo>
                  <a:lnTo>
                    <a:pt x="5310" y="10575"/>
                  </a:lnTo>
                  <a:lnTo>
                    <a:pt x="4783" y="11234"/>
                  </a:lnTo>
                  <a:lnTo>
                    <a:pt x="4344" y="11892"/>
                  </a:lnTo>
                  <a:lnTo>
                    <a:pt x="3291" y="13164"/>
                  </a:lnTo>
                  <a:lnTo>
                    <a:pt x="3291" y="13208"/>
                  </a:lnTo>
                  <a:lnTo>
                    <a:pt x="1185" y="17903"/>
                  </a:lnTo>
                  <a:lnTo>
                    <a:pt x="220" y="20712"/>
                  </a:lnTo>
                  <a:lnTo>
                    <a:pt x="176" y="20756"/>
                  </a:lnTo>
                  <a:lnTo>
                    <a:pt x="0" y="22204"/>
                  </a:lnTo>
                  <a:lnTo>
                    <a:pt x="0" y="22248"/>
                  </a:lnTo>
                  <a:lnTo>
                    <a:pt x="176" y="25539"/>
                  </a:lnTo>
                  <a:lnTo>
                    <a:pt x="834" y="29576"/>
                  </a:lnTo>
                  <a:lnTo>
                    <a:pt x="1492" y="31989"/>
                  </a:lnTo>
                  <a:lnTo>
                    <a:pt x="2414" y="34578"/>
                  </a:lnTo>
                  <a:lnTo>
                    <a:pt x="3467" y="37123"/>
                  </a:lnTo>
                  <a:lnTo>
                    <a:pt x="4388" y="39361"/>
                  </a:lnTo>
                  <a:lnTo>
                    <a:pt x="4959" y="41028"/>
                  </a:lnTo>
                  <a:lnTo>
                    <a:pt x="5485" y="43003"/>
                  </a:lnTo>
                  <a:lnTo>
                    <a:pt x="5661" y="44276"/>
                  </a:lnTo>
                  <a:lnTo>
                    <a:pt x="5573" y="46733"/>
                  </a:lnTo>
                  <a:lnTo>
                    <a:pt x="5573" y="46777"/>
                  </a:lnTo>
                  <a:lnTo>
                    <a:pt x="5880" y="48971"/>
                  </a:lnTo>
                  <a:lnTo>
                    <a:pt x="6363" y="51647"/>
                  </a:lnTo>
                  <a:lnTo>
                    <a:pt x="6275" y="56343"/>
                  </a:lnTo>
                  <a:lnTo>
                    <a:pt x="6187" y="58624"/>
                  </a:lnTo>
                  <a:lnTo>
                    <a:pt x="6187" y="61345"/>
                  </a:lnTo>
                  <a:lnTo>
                    <a:pt x="6275" y="65733"/>
                  </a:lnTo>
                  <a:lnTo>
                    <a:pt x="6275" y="65821"/>
                  </a:lnTo>
                  <a:lnTo>
                    <a:pt x="6538" y="66347"/>
                  </a:lnTo>
                  <a:lnTo>
                    <a:pt x="6582" y="66391"/>
                  </a:lnTo>
                  <a:lnTo>
                    <a:pt x="8996" y="68717"/>
                  </a:lnTo>
                  <a:lnTo>
                    <a:pt x="10839" y="70384"/>
                  </a:lnTo>
                  <a:lnTo>
                    <a:pt x="12901" y="71964"/>
                  </a:lnTo>
                  <a:lnTo>
                    <a:pt x="14744" y="73368"/>
                  </a:lnTo>
                  <a:lnTo>
                    <a:pt x="14744" y="73412"/>
                  </a:lnTo>
                  <a:lnTo>
                    <a:pt x="16411" y="74377"/>
                  </a:lnTo>
                  <a:lnTo>
                    <a:pt x="17947" y="75167"/>
                  </a:lnTo>
                  <a:lnTo>
                    <a:pt x="18825" y="76528"/>
                  </a:lnTo>
                  <a:lnTo>
                    <a:pt x="19439" y="78020"/>
                  </a:lnTo>
                  <a:lnTo>
                    <a:pt x="19746" y="80170"/>
                  </a:lnTo>
                  <a:lnTo>
                    <a:pt x="20054" y="82802"/>
                  </a:lnTo>
                  <a:lnTo>
                    <a:pt x="19922" y="84996"/>
                  </a:lnTo>
                  <a:lnTo>
                    <a:pt x="19703" y="87190"/>
                  </a:lnTo>
                  <a:lnTo>
                    <a:pt x="19615" y="88639"/>
                  </a:lnTo>
                  <a:lnTo>
                    <a:pt x="19659" y="88726"/>
                  </a:lnTo>
                  <a:lnTo>
                    <a:pt x="19659" y="88770"/>
                  </a:lnTo>
                  <a:lnTo>
                    <a:pt x="19746" y="88814"/>
                  </a:lnTo>
                  <a:lnTo>
                    <a:pt x="19790" y="88814"/>
                  </a:lnTo>
                  <a:lnTo>
                    <a:pt x="19922" y="88770"/>
                  </a:lnTo>
                  <a:lnTo>
                    <a:pt x="19966" y="88726"/>
                  </a:lnTo>
                  <a:lnTo>
                    <a:pt x="19966" y="88682"/>
                  </a:lnTo>
                  <a:lnTo>
                    <a:pt x="20054" y="87190"/>
                  </a:lnTo>
                  <a:lnTo>
                    <a:pt x="20273" y="85040"/>
                  </a:lnTo>
                  <a:lnTo>
                    <a:pt x="20405" y="82802"/>
                  </a:lnTo>
                  <a:lnTo>
                    <a:pt x="20405" y="82759"/>
                  </a:lnTo>
                  <a:lnTo>
                    <a:pt x="20097" y="80126"/>
                  </a:lnTo>
                  <a:lnTo>
                    <a:pt x="19790" y="77932"/>
                  </a:lnTo>
                  <a:lnTo>
                    <a:pt x="19790" y="77888"/>
                  </a:lnTo>
                  <a:lnTo>
                    <a:pt x="19132" y="76396"/>
                  </a:lnTo>
                  <a:lnTo>
                    <a:pt x="19132" y="76352"/>
                  </a:lnTo>
                  <a:lnTo>
                    <a:pt x="18211" y="74948"/>
                  </a:lnTo>
                  <a:lnTo>
                    <a:pt x="18167" y="74860"/>
                  </a:lnTo>
                  <a:lnTo>
                    <a:pt x="16587" y="74070"/>
                  </a:lnTo>
                  <a:lnTo>
                    <a:pt x="14963" y="73105"/>
                  </a:lnTo>
                  <a:lnTo>
                    <a:pt x="13120" y="71701"/>
                  </a:lnTo>
                  <a:lnTo>
                    <a:pt x="11102" y="70121"/>
                  </a:lnTo>
                  <a:lnTo>
                    <a:pt x="9215" y="68454"/>
                  </a:lnTo>
                  <a:lnTo>
                    <a:pt x="6846" y="66172"/>
                  </a:lnTo>
                  <a:lnTo>
                    <a:pt x="6626" y="65689"/>
                  </a:lnTo>
                  <a:lnTo>
                    <a:pt x="6538" y="61345"/>
                  </a:lnTo>
                  <a:lnTo>
                    <a:pt x="6538" y="58624"/>
                  </a:lnTo>
                  <a:lnTo>
                    <a:pt x="6626" y="56387"/>
                  </a:lnTo>
                  <a:lnTo>
                    <a:pt x="6714" y="51647"/>
                  </a:lnTo>
                  <a:lnTo>
                    <a:pt x="6714" y="51604"/>
                  </a:lnTo>
                  <a:lnTo>
                    <a:pt x="6231" y="48883"/>
                  </a:lnTo>
                  <a:lnTo>
                    <a:pt x="5924" y="46733"/>
                  </a:lnTo>
                  <a:lnTo>
                    <a:pt x="6012" y="44276"/>
                  </a:lnTo>
                  <a:lnTo>
                    <a:pt x="6012" y="44232"/>
                  </a:lnTo>
                  <a:lnTo>
                    <a:pt x="5836" y="42959"/>
                  </a:lnTo>
                  <a:lnTo>
                    <a:pt x="5836" y="42915"/>
                  </a:lnTo>
                  <a:lnTo>
                    <a:pt x="5310" y="40941"/>
                  </a:lnTo>
                  <a:lnTo>
                    <a:pt x="4695" y="39229"/>
                  </a:lnTo>
                  <a:lnTo>
                    <a:pt x="3818" y="36991"/>
                  </a:lnTo>
                  <a:lnTo>
                    <a:pt x="2765" y="34446"/>
                  </a:lnTo>
                  <a:lnTo>
                    <a:pt x="1843" y="31857"/>
                  </a:lnTo>
                  <a:lnTo>
                    <a:pt x="1185" y="29488"/>
                  </a:lnTo>
                  <a:lnTo>
                    <a:pt x="483" y="25495"/>
                  </a:lnTo>
                  <a:lnTo>
                    <a:pt x="351" y="22248"/>
                  </a:lnTo>
                  <a:lnTo>
                    <a:pt x="527" y="20800"/>
                  </a:lnTo>
                  <a:lnTo>
                    <a:pt x="1492" y="18035"/>
                  </a:lnTo>
                  <a:lnTo>
                    <a:pt x="3598" y="13340"/>
                  </a:lnTo>
                  <a:lnTo>
                    <a:pt x="4608" y="12067"/>
                  </a:lnTo>
                  <a:lnTo>
                    <a:pt x="5090" y="11453"/>
                  </a:lnTo>
                  <a:lnTo>
                    <a:pt x="5573" y="10795"/>
                  </a:lnTo>
                  <a:lnTo>
                    <a:pt x="6143" y="10181"/>
                  </a:lnTo>
                  <a:lnTo>
                    <a:pt x="6758" y="9610"/>
                  </a:lnTo>
                  <a:lnTo>
                    <a:pt x="7372" y="8996"/>
                  </a:lnTo>
                  <a:lnTo>
                    <a:pt x="8030" y="8469"/>
                  </a:lnTo>
                  <a:lnTo>
                    <a:pt x="9434" y="7372"/>
                  </a:lnTo>
                  <a:lnTo>
                    <a:pt x="10926" y="6319"/>
                  </a:lnTo>
                  <a:lnTo>
                    <a:pt x="12418" y="5354"/>
                  </a:lnTo>
                  <a:lnTo>
                    <a:pt x="13954" y="4432"/>
                  </a:lnTo>
                  <a:lnTo>
                    <a:pt x="15490" y="3511"/>
                  </a:lnTo>
                  <a:lnTo>
                    <a:pt x="17684" y="2194"/>
                  </a:lnTo>
                  <a:lnTo>
                    <a:pt x="21019" y="351"/>
                  </a:lnTo>
                  <a:lnTo>
                    <a:pt x="21063" y="307"/>
                  </a:lnTo>
                  <a:lnTo>
                    <a:pt x="21107" y="220"/>
                  </a:lnTo>
                  <a:lnTo>
                    <a:pt x="21107" y="176"/>
                  </a:lnTo>
                  <a:lnTo>
                    <a:pt x="21063" y="88"/>
                  </a:lnTo>
                  <a:lnTo>
                    <a:pt x="21019" y="44"/>
                  </a:lnTo>
                  <a:lnTo>
                    <a:pt x="2097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60" name="Google Shape;17660;p489"/>
            <p:cNvSpPr/>
            <p:nvPr/>
          </p:nvSpPr>
          <p:spPr>
            <a:xfrm>
              <a:off x="3837425" y="3370350"/>
              <a:ext cx="377375" cy="1344950"/>
            </a:xfrm>
            <a:custGeom>
              <a:avLst/>
              <a:gdLst/>
              <a:ahLst/>
              <a:cxnLst/>
              <a:rect l="l" t="t" r="r" b="b"/>
              <a:pathLst>
                <a:path w="15095" h="53798" extrusionOk="0">
                  <a:moveTo>
                    <a:pt x="88" y="0"/>
                  </a:move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0" y="263"/>
                  </a:lnTo>
                  <a:lnTo>
                    <a:pt x="2326" y="5222"/>
                  </a:lnTo>
                  <a:lnTo>
                    <a:pt x="2326" y="5266"/>
                  </a:lnTo>
                  <a:lnTo>
                    <a:pt x="4871" y="9522"/>
                  </a:lnTo>
                  <a:lnTo>
                    <a:pt x="6670" y="12989"/>
                  </a:lnTo>
                  <a:lnTo>
                    <a:pt x="8206" y="16192"/>
                  </a:lnTo>
                  <a:lnTo>
                    <a:pt x="8996" y="17947"/>
                  </a:lnTo>
                  <a:lnTo>
                    <a:pt x="9259" y="18693"/>
                  </a:lnTo>
                  <a:lnTo>
                    <a:pt x="9347" y="21326"/>
                  </a:lnTo>
                  <a:lnTo>
                    <a:pt x="9390" y="25670"/>
                  </a:lnTo>
                  <a:lnTo>
                    <a:pt x="9390" y="28917"/>
                  </a:lnTo>
                  <a:lnTo>
                    <a:pt x="9478" y="36157"/>
                  </a:lnTo>
                  <a:lnTo>
                    <a:pt x="9829" y="42476"/>
                  </a:lnTo>
                  <a:lnTo>
                    <a:pt x="9961" y="43485"/>
                  </a:lnTo>
                  <a:lnTo>
                    <a:pt x="9961" y="43529"/>
                  </a:lnTo>
                  <a:lnTo>
                    <a:pt x="10751" y="45548"/>
                  </a:lnTo>
                  <a:lnTo>
                    <a:pt x="11936" y="48005"/>
                  </a:lnTo>
                  <a:lnTo>
                    <a:pt x="12901" y="49980"/>
                  </a:lnTo>
                  <a:lnTo>
                    <a:pt x="13603" y="51603"/>
                  </a:lnTo>
                  <a:lnTo>
                    <a:pt x="14744" y="53710"/>
                  </a:lnTo>
                  <a:lnTo>
                    <a:pt x="14832" y="53797"/>
                  </a:lnTo>
                  <a:lnTo>
                    <a:pt x="15007" y="53797"/>
                  </a:lnTo>
                  <a:lnTo>
                    <a:pt x="15051" y="53753"/>
                  </a:lnTo>
                  <a:lnTo>
                    <a:pt x="15095" y="53710"/>
                  </a:lnTo>
                  <a:lnTo>
                    <a:pt x="15095" y="53622"/>
                  </a:lnTo>
                  <a:lnTo>
                    <a:pt x="15051" y="53578"/>
                  </a:lnTo>
                  <a:lnTo>
                    <a:pt x="13910" y="51472"/>
                  </a:lnTo>
                  <a:lnTo>
                    <a:pt x="13208" y="49848"/>
                  </a:lnTo>
                  <a:lnTo>
                    <a:pt x="12243" y="47873"/>
                  </a:lnTo>
                  <a:lnTo>
                    <a:pt x="11058" y="45372"/>
                  </a:lnTo>
                  <a:lnTo>
                    <a:pt x="10312" y="43398"/>
                  </a:lnTo>
                  <a:lnTo>
                    <a:pt x="10180" y="42432"/>
                  </a:lnTo>
                  <a:lnTo>
                    <a:pt x="9829" y="36114"/>
                  </a:lnTo>
                  <a:lnTo>
                    <a:pt x="9741" y="28917"/>
                  </a:lnTo>
                  <a:lnTo>
                    <a:pt x="9741" y="25670"/>
                  </a:lnTo>
                  <a:lnTo>
                    <a:pt x="9698" y="21326"/>
                  </a:lnTo>
                  <a:lnTo>
                    <a:pt x="9610" y="18649"/>
                  </a:lnTo>
                  <a:lnTo>
                    <a:pt x="9566" y="18605"/>
                  </a:lnTo>
                  <a:lnTo>
                    <a:pt x="9303" y="17815"/>
                  </a:lnTo>
                  <a:lnTo>
                    <a:pt x="8513" y="16016"/>
                  </a:lnTo>
                  <a:lnTo>
                    <a:pt x="6977" y="12857"/>
                  </a:lnTo>
                  <a:lnTo>
                    <a:pt x="5178" y="9347"/>
                  </a:lnTo>
                  <a:lnTo>
                    <a:pt x="2633" y="5090"/>
                  </a:lnTo>
                  <a:lnTo>
                    <a:pt x="307" y="88"/>
                  </a:lnTo>
                  <a:lnTo>
                    <a:pt x="263" y="44"/>
                  </a:lnTo>
                  <a:lnTo>
                    <a:pt x="21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61" name="Google Shape;17661;p489"/>
            <p:cNvSpPr/>
            <p:nvPr/>
          </p:nvSpPr>
          <p:spPr>
            <a:xfrm>
              <a:off x="3607050" y="3450425"/>
              <a:ext cx="547425" cy="1221000"/>
            </a:xfrm>
            <a:custGeom>
              <a:avLst/>
              <a:gdLst/>
              <a:ahLst/>
              <a:cxnLst/>
              <a:rect l="l" t="t" r="r" b="b"/>
              <a:pathLst>
                <a:path w="21897" h="48840" extrusionOk="0">
                  <a:moveTo>
                    <a:pt x="8425" y="0"/>
                  </a:moveTo>
                  <a:lnTo>
                    <a:pt x="132" y="2150"/>
                  </a:lnTo>
                  <a:lnTo>
                    <a:pt x="88" y="2194"/>
                  </a:lnTo>
                  <a:lnTo>
                    <a:pt x="44" y="2238"/>
                  </a:lnTo>
                  <a:lnTo>
                    <a:pt x="0" y="2326"/>
                  </a:lnTo>
                  <a:lnTo>
                    <a:pt x="0" y="2370"/>
                  </a:lnTo>
                  <a:lnTo>
                    <a:pt x="44" y="2458"/>
                  </a:lnTo>
                  <a:lnTo>
                    <a:pt x="88" y="2501"/>
                  </a:lnTo>
                  <a:lnTo>
                    <a:pt x="220" y="2501"/>
                  </a:lnTo>
                  <a:lnTo>
                    <a:pt x="8381" y="351"/>
                  </a:lnTo>
                  <a:lnTo>
                    <a:pt x="9742" y="3862"/>
                  </a:lnTo>
                  <a:lnTo>
                    <a:pt x="9785" y="3950"/>
                  </a:lnTo>
                  <a:lnTo>
                    <a:pt x="12638" y="6846"/>
                  </a:lnTo>
                  <a:lnTo>
                    <a:pt x="14437" y="10093"/>
                  </a:lnTo>
                  <a:lnTo>
                    <a:pt x="16148" y="13559"/>
                  </a:lnTo>
                  <a:lnTo>
                    <a:pt x="17114" y="15446"/>
                  </a:lnTo>
                  <a:lnTo>
                    <a:pt x="17333" y="16631"/>
                  </a:lnTo>
                  <a:lnTo>
                    <a:pt x="17377" y="18825"/>
                  </a:lnTo>
                  <a:lnTo>
                    <a:pt x="17421" y="21019"/>
                  </a:lnTo>
                  <a:lnTo>
                    <a:pt x="17465" y="25363"/>
                  </a:lnTo>
                  <a:lnTo>
                    <a:pt x="17465" y="28303"/>
                  </a:lnTo>
                  <a:lnTo>
                    <a:pt x="17508" y="31243"/>
                  </a:lnTo>
                  <a:lnTo>
                    <a:pt x="17596" y="34183"/>
                  </a:lnTo>
                  <a:lnTo>
                    <a:pt x="17728" y="37123"/>
                  </a:lnTo>
                  <a:lnTo>
                    <a:pt x="17947" y="40546"/>
                  </a:lnTo>
                  <a:lnTo>
                    <a:pt x="17947" y="40590"/>
                  </a:lnTo>
                  <a:lnTo>
                    <a:pt x="20975" y="47303"/>
                  </a:lnTo>
                  <a:lnTo>
                    <a:pt x="21545" y="48707"/>
                  </a:lnTo>
                  <a:lnTo>
                    <a:pt x="21633" y="48795"/>
                  </a:lnTo>
                  <a:lnTo>
                    <a:pt x="21721" y="48839"/>
                  </a:lnTo>
                  <a:lnTo>
                    <a:pt x="21765" y="48839"/>
                  </a:lnTo>
                  <a:lnTo>
                    <a:pt x="21853" y="48795"/>
                  </a:lnTo>
                  <a:lnTo>
                    <a:pt x="21853" y="48751"/>
                  </a:lnTo>
                  <a:lnTo>
                    <a:pt x="21896" y="48664"/>
                  </a:lnTo>
                  <a:lnTo>
                    <a:pt x="21853" y="48576"/>
                  </a:lnTo>
                  <a:lnTo>
                    <a:pt x="21326" y="47172"/>
                  </a:lnTo>
                  <a:lnTo>
                    <a:pt x="18298" y="40458"/>
                  </a:lnTo>
                  <a:lnTo>
                    <a:pt x="18079" y="37123"/>
                  </a:lnTo>
                  <a:lnTo>
                    <a:pt x="17947" y="34183"/>
                  </a:lnTo>
                  <a:lnTo>
                    <a:pt x="17859" y="31243"/>
                  </a:lnTo>
                  <a:lnTo>
                    <a:pt x="17816" y="28303"/>
                  </a:lnTo>
                  <a:lnTo>
                    <a:pt x="17816" y="25363"/>
                  </a:lnTo>
                  <a:lnTo>
                    <a:pt x="17772" y="21019"/>
                  </a:lnTo>
                  <a:lnTo>
                    <a:pt x="17728" y="18781"/>
                  </a:lnTo>
                  <a:lnTo>
                    <a:pt x="17684" y="16587"/>
                  </a:lnTo>
                  <a:lnTo>
                    <a:pt x="17465" y="15358"/>
                  </a:lnTo>
                  <a:lnTo>
                    <a:pt x="17465" y="15315"/>
                  </a:lnTo>
                  <a:lnTo>
                    <a:pt x="16455" y="13428"/>
                  </a:lnTo>
                  <a:lnTo>
                    <a:pt x="14744" y="9917"/>
                  </a:lnTo>
                  <a:lnTo>
                    <a:pt x="12945" y="6670"/>
                  </a:lnTo>
                  <a:lnTo>
                    <a:pt x="12901" y="6626"/>
                  </a:lnTo>
                  <a:lnTo>
                    <a:pt x="10049" y="3730"/>
                  </a:lnTo>
                  <a:lnTo>
                    <a:pt x="8645" y="88"/>
                  </a:lnTo>
                  <a:lnTo>
                    <a:pt x="855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62" name="Google Shape;17662;p489"/>
            <p:cNvSpPr/>
            <p:nvPr/>
          </p:nvSpPr>
          <p:spPr>
            <a:xfrm>
              <a:off x="3672850" y="3530500"/>
              <a:ext cx="435550" cy="1108000"/>
            </a:xfrm>
            <a:custGeom>
              <a:avLst/>
              <a:gdLst/>
              <a:ahLst/>
              <a:cxnLst/>
              <a:rect l="l" t="t" r="r" b="b"/>
              <a:pathLst>
                <a:path w="17422" h="44320" extrusionOk="0">
                  <a:moveTo>
                    <a:pt x="2019" y="1"/>
                  </a:moveTo>
                  <a:lnTo>
                    <a:pt x="133" y="483"/>
                  </a:lnTo>
                  <a:lnTo>
                    <a:pt x="45" y="483"/>
                  </a:lnTo>
                  <a:lnTo>
                    <a:pt x="1" y="571"/>
                  </a:lnTo>
                  <a:lnTo>
                    <a:pt x="1" y="615"/>
                  </a:lnTo>
                  <a:lnTo>
                    <a:pt x="1" y="703"/>
                  </a:lnTo>
                  <a:lnTo>
                    <a:pt x="45" y="747"/>
                  </a:lnTo>
                  <a:lnTo>
                    <a:pt x="89" y="790"/>
                  </a:lnTo>
                  <a:lnTo>
                    <a:pt x="133" y="834"/>
                  </a:lnTo>
                  <a:lnTo>
                    <a:pt x="220" y="834"/>
                  </a:lnTo>
                  <a:lnTo>
                    <a:pt x="2019" y="352"/>
                  </a:lnTo>
                  <a:lnTo>
                    <a:pt x="3248" y="1624"/>
                  </a:lnTo>
                  <a:lnTo>
                    <a:pt x="4433" y="2721"/>
                  </a:lnTo>
                  <a:lnTo>
                    <a:pt x="5881" y="4081"/>
                  </a:lnTo>
                  <a:lnTo>
                    <a:pt x="9918" y="8557"/>
                  </a:lnTo>
                  <a:lnTo>
                    <a:pt x="13341" y="14393"/>
                  </a:lnTo>
                  <a:lnTo>
                    <a:pt x="13560" y="18737"/>
                  </a:lnTo>
                  <a:lnTo>
                    <a:pt x="13648" y="22116"/>
                  </a:lnTo>
                  <a:lnTo>
                    <a:pt x="13648" y="24968"/>
                  </a:lnTo>
                  <a:lnTo>
                    <a:pt x="13736" y="29357"/>
                  </a:lnTo>
                  <a:lnTo>
                    <a:pt x="14130" y="36772"/>
                  </a:lnTo>
                  <a:lnTo>
                    <a:pt x="14306" y="37825"/>
                  </a:lnTo>
                  <a:lnTo>
                    <a:pt x="14306" y="37869"/>
                  </a:lnTo>
                  <a:lnTo>
                    <a:pt x="15579" y="40941"/>
                  </a:lnTo>
                  <a:lnTo>
                    <a:pt x="17070" y="44232"/>
                  </a:lnTo>
                  <a:lnTo>
                    <a:pt x="17158" y="44276"/>
                  </a:lnTo>
                  <a:lnTo>
                    <a:pt x="17246" y="44320"/>
                  </a:lnTo>
                  <a:lnTo>
                    <a:pt x="17334" y="44320"/>
                  </a:lnTo>
                  <a:lnTo>
                    <a:pt x="17378" y="44276"/>
                  </a:lnTo>
                  <a:lnTo>
                    <a:pt x="17422" y="44188"/>
                  </a:lnTo>
                  <a:lnTo>
                    <a:pt x="17422" y="44144"/>
                  </a:lnTo>
                  <a:lnTo>
                    <a:pt x="17422" y="44056"/>
                  </a:lnTo>
                  <a:lnTo>
                    <a:pt x="15886" y="40809"/>
                  </a:lnTo>
                  <a:lnTo>
                    <a:pt x="14657" y="37782"/>
                  </a:lnTo>
                  <a:lnTo>
                    <a:pt x="14482" y="36728"/>
                  </a:lnTo>
                  <a:lnTo>
                    <a:pt x="14087" y="29313"/>
                  </a:lnTo>
                  <a:lnTo>
                    <a:pt x="13999" y="24968"/>
                  </a:lnTo>
                  <a:lnTo>
                    <a:pt x="13999" y="22072"/>
                  </a:lnTo>
                  <a:lnTo>
                    <a:pt x="13911" y="18737"/>
                  </a:lnTo>
                  <a:lnTo>
                    <a:pt x="13692" y="14349"/>
                  </a:lnTo>
                  <a:lnTo>
                    <a:pt x="13692" y="14262"/>
                  </a:lnTo>
                  <a:lnTo>
                    <a:pt x="10225" y="8382"/>
                  </a:lnTo>
                  <a:lnTo>
                    <a:pt x="10181" y="8338"/>
                  </a:lnTo>
                  <a:lnTo>
                    <a:pt x="6144" y="3862"/>
                  </a:lnTo>
                  <a:lnTo>
                    <a:pt x="4477" y="2282"/>
                  </a:lnTo>
                  <a:lnTo>
                    <a:pt x="3248" y="1098"/>
                  </a:lnTo>
                  <a:lnTo>
                    <a:pt x="2195" y="44"/>
                  </a:lnTo>
                  <a:lnTo>
                    <a:pt x="215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63" name="Google Shape;17663;p489"/>
            <p:cNvSpPr/>
            <p:nvPr/>
          </p:nvSpPr>
          <p:spPr>
            <a:xfrm>
              <a:off x="6276075" y="3554625"/>
              <a:ext cx="204075" cy="110825"/>
            </a:xfrm>
            <a:custGeom>
              <a:avLst/>
              <a:gdLst/>
              <a:ahLst/>
              <a:cxnLst/>
              <a:rect l="l" t="t" r="r" b="b"/>
              <a:pathLst>
                <a:path w="8163" h="4433" extrusionOk="0">
                  <a:moveTo>
                    <a:pt x="4740" y="1"/>
                  </a:moveTo>
                  <a:lnTo>
                    <a:pt x="2589" y="1010"/>
                  </a:lnTo>
                  <a:lnTo>
                    <a:pt x="922" y="1712"/>
                  </a:lnTo>
                  <a:lnTo>
                    <a:pt x="878" y="1756"/>
                  </a:lnTo>
                  <a:lnTo>
                    <a:pt x="220" y="2327"/>
                  </a:lnTo>
                  <a:lnTo>
                    <a:pt x="132" y="2414"/>
                  </a:lnTo>
                  <a:lnTo>
                    <a:pt x="0" y="2809"/>
                  </a:lnTo>
                  <a:lnTo>
                    <a:pt x="0" y="2941"/>
                  </a:lnTo>
                  <a:lnTo>
                    <a:pt x="176" y="3467"/>
                  </a:lnTo>
                  <a:lnTo>
                    <a:pt x="220" y="3555"/>
                  </a:lnTo>
                  <a:lnTo>
                    <a:pt x="703" y="3994"/>
                  </a:lnTo>
                  <a:lnTo>
                    <a:pt x="746" y="4038"/>
                  </a:lnTo>
                  <a:lnTo>
                    <a:pt x="1361" y="4345"/>
                  </a:lnTo>
                  <a:lnTo>
                    <a:pt x="1448" y="4345"/>
                  </a:lnTo>
                  <a:lnTo>
                    <a:pt x="3028" y="4433"/>
                  </a:lnTo>
                  <a:lnTo>
                    <a:pt x="3072" y="4433"/>
                  </a:lnTo>
                  <a:lnTo>
                    <a:pt x="5178" y="4038"/>
                  </a:lnTo>
                  <a:lnTo>
                    <a:pt x="8031" y="3160"/>
                  </a:lnTo>
                  <a:lnTo>
                    <a:pt x="8118" y="3160"/>
                  </a:lnTo>
                  <a:lnTo>
                    <a:pt x="8162" y="3073"/>
                  </a:lnTo>
                  <a:lnTo>
                    <a:pt x="8162" y="3029"/>
                  </a:lnTo>
                  <a:lnTo>
                    <a:pt x="8162" y="2941"/>
                  </a:lnTo>
                  <a:lnTo>
                    <a:pt x="8118" y="2897"/>
                  </a:lnTo>
                  <a:lnTo>
                    <a:pt x="8074" y="2853"/>
                  </a:lnTo>
                  <a:lnTo>
                    <a:pt x="7943" y="2853"/>
                  </a:lnTo>
                  <a:lnTo>
                    <a:pt x="5091" y="3687"/>
                  </a:lnTo>
                  <a:lnTo>
                    <a:pt x="3028" y="4082"/>
                  </a:lnTo>
                  <a:lnTo>
                    <a:pt x="1492" y="3994"/>
                  </a:lnTo>
                  <a:lnTo>
                    <a:pt x="922" y="3731"/>
                  </a:lnTo>
                  <a:lnTo>
                    <a:pt x="527" y="3336"/>
                  </a:lnTo>
                  <a:lnTo>
                    <a:pt x="351" y="2897"/>
                  </a:lnTo>
                  <a:lnTo>
                    <a:pt x="483" y="2546"/>
                  </a:lnTo>
                  <a:lnTo>
                    <a:pt x="1097" y="2019"/>
                  </a:lnTo>
                  <a:lnTo>
                    <a:pt x="2721" y="1361"/>
                  </a:lnTo>
                  <a:lnTo>
                    <a:pt x="4915" y="308"/>
                  </a:lnTo>
                  <a:lnTo>
                    <a:pt x="4959" y="264"/>
                  </a:lnTo>
                  <a:lnTo>
                    <a:pt x="5003" y="220"/>
                  </a:lnTo>
                  <a:lnTo>
                    <a:pt x="5003" y="176"/>
                  </a:lnTo>
                  <a:lnTo>
                    <a:pt x="5003" y="89"/>
                  </a:lnTo>
                  <a:lnTo>
                    <a:pt x="4959" y="45"/>
                  </a:lnTo>
                  <a:lnTo>
                    <a:pt x="487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64" name="Google Shape;17664;p489"/>
            <p:cNvSpPr/>
            <p:nvPr/>
          </p:nvSpPr>
          <p:spPr>
            <a:xfrm>
              <a:off x="6730225" y="3940775"/>
              <a:ext cx="561700" cy="625325"/>
            </a:xfrm>
            <a:custGeom>
              <a:avLst/>
              <a:gdLst/>
              <a:ahLst/>
              <a:cxnLst/>
              <a:rect l="l" t="t" r="r" b="b"/>
              <a:pathLst>
                <a:path w="22468" h="25013" extrusionOk="0">
                  <a:moveTo>
                    <a:pt x="3775" y="1"/>
                  </a:moveTo>
                  <a:lnTo>
                    <a:pt x="3731" y="45"/>
                  </a:lnTo>
                  <a:lnTo>
                    <a:pt x="3687" y="89"/>
                  </a:lnTo>
                  <a:lnTo>
                    <a:pt x="2151" y="3643"/>
                  </a:lnTo>
                  <a:lnTo>
                    <a:pt x="1361" y="5486"/>
                  </a:lnTo>
                  <a:lnTo>
                    <a:pt x="1361" y="5530"/>
                  </a:lnTo>
                  <a:lnTo>
                    <a:pt x="703" y="8733"/>
                  </a:lnTo>
                  <a:lnTo>
                    <a:pt x="133" y="11629"/>
                  </a:lnTo>
                  <a:lnTo>
                    <a:pt x="1" y="12375"/>
                  </a:lnTo>
                  <a:lnTo>
                    <a:pt x="1" y="12463"/>
                  </a:lnTo>
                  <a:lnTo>
                    <a:pt x="89" y="12551"/>
                  </a:lnTo>
                  <a:lnTo>
                    <a:pt x="3336" y="14788"/>
                  </a:lnTo>
                  <a:lnTo>
                    <a:pt x="3862" y="15534"/>
                  </a:lnTo>
                  <a:lnTo>
                    <a:pt x="4916" y="17860"/>
                  </a:lnTo>
                  <a:lnTo>
                    <a:pt x="4916" y="17904"/>
                  </a:lnTo>
                  <a:lnTo>
                    <a:pt x="6013" y="19791"/>
                  </a:lnTo>
                  <a:lnTo>
                    <a:pt x="7241" y="21371"/>
                  </a:lnTo>
                  <a:lnTo>
                    <a:pt x="7285" y="21414"/>
                  </a:lnTo>
                  <a:lnTo>
                    <a:pt x="8645" y="22117"/>
                  </a:lnTo>
                  <a:lnTo>
                    <a:pt x="9523" y="22424"/>
                  </a:lnTo>
                  <a:lnTo>
                    <a:pt x="9567" y="22424"/>
                  </a:lnTo>
                  <a:lnTo>
                    <a:pt x="12244" y="22862"/>
                  </a:lnTo>
                  <a:lnTo>
                    <a:pt x="14525" y="23082"/>
                  </a:lnTo>
                  <a:lnTo>
                    <a:pt x="18080" y="24267"/>
                  </a:lnTo>
                  <a:lnTo>
                    <a:pt x="20274" y="24925"/>
                  </a:lnTo>
                  <a:lnTo>
                    <a:pt x="20318" y="24925"/>
                  </a:lnTo>
                  <a:lnTo>
                    <a:pt x="21327" y="25013"/>
                  </a:lnTo>
                  <a:lnTo>
                    <a:pt x="21415" y="25013"/>
                  </a:lnTo>
                  <a:lnTo>
                    <a:pt x="22336" y="24793"/>
                  </a:lnTo>
                  <a:lnTo>
                    <a:pt x="22424" y="24749"/>
                  </a:lnTo>
                  <a:lnTo>
                    <a:pt x="22468" y="24705"/>
                  </a:lnTo>
                  <a:lnTo>
                    <a:pt x="22468" y="24618"/>
                  </a:lnTo>
                  <a:lnTo>
                    <a:pt x="22468" y="24574"/>
                  </a:lnTo>
                  <a:lnTo>
                    <a:pt x="22468" y="24486"/>
                  </a:lnTo>
                  <a:lnTo>
                    <a:pt x="22424" y="24442"/>
                  </a:lnTo>
                  <a:lnTo>
                    <a:pt x="22292" y="24442"/>
                  </a:lnTo>
                  <a:lnTo>
                    <a:pt x="21327" y="24662"/>
                  </a:lnTo>
                  <a:lnTo>
                    <a:pt x="20362" y="24574"/>
                  </a:lnTo>
                  <a:lnTo>
                    <a:pt x="18211" y="23916"/>
                  </a:lnTo>
                  <a:lnTo>
                    <a:pt x="14657" y="22731"/>
                  </a:lnTo>
                  <a:lnTo>
                    <a:pt x="14613" y="22731"/>
                  </a:lnTo>
                  <a:lnTo>
                    <a:pt x="12288" y="22511"/>
                  </a:lnTo>
                  <a:lnTo>
                    <a:pt x="9611" y="22073"/>
                  </a:lnTo>
                  <a:lnTo>
                    <a:pt x="8777" y="21765"/>
                  </a:lnTo>
                  <a:lnTo>
                    <a:pt x="7461" y="21107"/>
                  </a:lnTo>
                  <a:lnTo>
                    <a:pt x="6320" y="19615"/>
                  </a:lnTo>
                  <a:lnTo>
                    <a:pt x="5223" y="17728"/>
                  </a:lnTo>
                  <a:lnTo>
                    <a:pt x="4170" y="15403"/>
                  </a:lnTo>
                  <a:lnTo>
                    <a:pt x="4170" y="15359"/>
                  </a:lnTo>
                  <a:lnTo>
                    <a:pt x="3643" y="14569"/>
                  </a:lnTo>
                  <a:lnTo>
                    <a:pt x="3599" y="14525"/>
                  </a:lnTo>
                  <a:lnTo>
                    <a:pt x="352" y="12331"/>
                  </a:lnTo>
                  <a:lnTo>
                    <a:pt x="484" y="11717"/>
                  </a:lnTo>
                  <a:lnTo>
                    <a:pt x="1054" y="8821"/>
                  </a:lnTo>
                  <a:lnTo>
                    <a:pt x="1712" y="5618"/>
                  </a:lnTo>
                  <a:lnTo>
                    <a:pt x="2458" y="3775"/>
                  </a:lnTo>
                  <a:lnTo>
                    <a:pt x="3994" y="264"/>
                  </a:lnTo>
                  <a:lnTo>
                    <a:pt x="3994" y="176"/>
                  </a:lnTo>
                  <a:lnTo>
                    <a:pt x="3994" y="132"/>
                  </a:lnTo>
                  <a:lnTo>
                    <a:pt x="3950" y="45"/>
                  </a:lnTo>
                  <a:lnTo>
                    <a:pt x="390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65" name="Google Shape;17665;p489"/>
            <p:cNvSpPr/>
            <p:nvPr/>
          </p:nvSpPr>
          <p:spPr>
            <a:xfrm>
              <a:off x="6209150" y="3492100"/>
              <a:ext cx="307200" cy="221625"/>
            </a:xfrm>
            <a:custGeom>
              <a:avLst/>
              <a:gdLst/>
              <a:ahLst/>
              <a:cxnLst/>
              <a:rect l="l" t="t" r="r" b="b"/>
              <a:pathLst>
                <a:path w="12288" h="8865" extrusionOk="0">
                  <a:moveTo>
                    <a:pt x="4608" y="1"/>
                  </a:moveTo>
                  <a:lnTo>
                    <a:pt x="4564" y="89"/>
                  </a:lnTo>
                  <a:lnTo>
                    <a:pt x="3116" y="2239"/>
                  </a:lnTo>
                  <a:lnTo>
                    <a:pt x="2107" y="3116"/>
                  </a:lnTo>
                  <a:lnTo>
                    <a:pt x="747" y="4740"/>
                  </a:lnTo>
                  <a:lnTo>
                    <a:pt x="747" y="4784"/>
                  </a:lnTo>
                  <a:lnTo>
                    <a:pt x="1" y="6188"/>
                  </a:lnTo>
                  <a:lnTo>
                    <a:pt x="1" y="6276"/>
                  </a:lnTo>
                  <a:lnTo>
                    <a:pt x="1" y="6363"/>
                  </a:lnTo>
                  <a:lnTo>
                    <a:pt x="308" y="6890"/>
                  </a:lnTo>
                  <a:lnTo>
                    <a:pt x="352" y="6978"/>
                  </a:lnTo>
                  <a:lnTo>
                    <a:pt x="2634" y="8426"/>
                  </a:lnTo>
                  <a:lnTo>
                    <a:pt x="2721" y="8426"/>
                  </a:lnTo>
                  <a:lnTo>
                    <a:pt x="5837" y="8865"/>
                  </a:lnTo>
                  <a:lnTo>
                    <a:pt x="5881" y="8865"/>
                  </a:lnTo>
                  <a:lnTo>
                    <a:pt x="8294" y="8294"/>
                  </a:lnTo>
                  <a:lnTo>
                    <a:pt x="10883" y="7241"/>
                  </a:lnTo>
                  <a:lnTo>
                    <a:pt x="12156" y="7022"/>
                  </a:lnTo>
                  <a:lnTo>
                    <a:pt x="12200" y="6978"/>
                  </a:lnTo>
                  <a:lnTo>
                    <a:pt x="12287" y="6934"/>
                  </a:lnTo>
                  <a:lnTo>
                    <a:pt x="12287" y="6846"/>
                  </a:lnTo>
                  <a:lnTo>
                    <a:pt x="12287" y="6802"/>
                  </a:lnTo>
                  <a:lnTo>
                    <a:pt x="12287" y="6714"/>
                  </a:lnTo>
                  <a:lnTo>
                    <a:pt x="12200" y="6671"/>
                  </a:lnTo>
                  <a:lnTo>
                    <a:pt x="12068" y="6671"/>
                  </a:lnTo>
                  <a:lnTo>
                    <a:pt x="10795" y="6934"/>
                  </a:lnTo>
                  <a:lnTo>
                    <a:pt x="10751" y="6934"/>
                  </a:lnTo>
                  <a:lnTo>
                    <a:pt x="8206" y="7943"/>
                  </a:lnTo>
                  <a:lnTo>
                    <a:pt x="5837" y="8514"/>
                  </a:lnTo>
                  <a:lnTo>
                    <a:pt x="2765" y="8119"/>
                  </a:lnTo>
                  <a:lnTo>
                    <a:pt x="615" y="6671"/>
                  </a:lnTo>
                  <a:lnTo>
                    <a:pt x="352" y="6276"/>
                  </a:lnTo>
                  <a:lnTo>
                    <a:pt x="1054" y="4959"/>
                  </a:lnTo>
                  <a:lnTo>
                    <a:pt x="2370" y="3380"/>
                  </a:lnTo>
                  <a:lnTo>
                    <a:pt x="3380" y="2502"/>
                  </a:lnTo>
                  <a:lnTo>
                    <a:pt x="3423" y="2458"/>
                  </a:lnTo>
                  <a:lnTo>
                    <a:pt x="4871" y="264"/>
                  </a:lnTo>
                  <a:lnTo>
                    <a:pt x="4871" y="220"/>
                  </a:lnTo>
                  <a:lnTo>
                    <a:pt x="4871" y="132"/>
                  </a:lnTo>
                  <a:lnTo>
                    <a:pt x="4871" y="89"/>
                  </a:lnTo>
                  <a:lnTo>
                    <a:pt x="482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66" name="Google Shape;17666;p489"/>
            <p:cNvSpPr/>
            <p:nvPr/>
          </p:nvSpPr>
          <p:spPr>
            <a:xfrm>
              <a:off x="6661125" y="3867275"/>
              <a:ext cx="603375" cy="716375"/>
            </a:xfrm>
            <a:custGeom>
              <a:avLst/>
              <a:gdLst/>
              <a:ahLst/>
              <a:cxnLst/>
              <a:rect l="l" t="t" r="r" b="b"/>
              <a:pathLst>
                <a:path w="24135" h="28655" extrusionOk="0">
                  <a:moveTo>
                    <a:pt x="3204" y="1"/>
                  </a:moveTo>
                  <a:lnTo>
                    <a:pt x="3160" y="89"/>
                  </a:lnTo>
                  <a:lnTo>
                    <a:pt x="3116" y="132"/>
                  </a:lnTo>
                  <a:lnTo>
                    <a:pt x="2941" y="1361"/>
                  </a:lnTo>
                  <a:lnTo>
                    <a:pt x="1756" y="4477"/>
                  </a:lnTo>
                  <a:lnTo>
                    <a:pt x="1141" y="6495"/>
                  </a:lnTo>
                  <a:lnTo>
                    <a:pt x="1098" y="6539"/>
                  </a:lnTo>
                  <a:lnTo>
                    <a:pt x="878" y="8821"/>
                  </a:lnTo>
                  <a:lnTo>
                    <a:pt x="44" y="13165"/>
                  </a:lnTo>
                  <a:lnTo>
                    <a:pt x="1" y="15491"/>
                  </a:lnTo>
                  <a:lnTo>
                    <a:pt x="44" y="16895"/>
                  </a:lnTo>
                  <a:lnTo>
                    <a:pt x="44" y="16983"/>
                  </a:lnTo>
                  <a:lnTo>
                    <a:pt x="439" y="17641"/>
                  </a:lnTo>
                  <a:lnTo>
                    <a:pt x="483" y="17685"/>
                  </a:lnTo>
                  <a:lnTo>
                    <a:pt x="1317" y="18211"/>
                  </a:lnTo>
                  <a:lnTo>
                    <a:pt x="1361" y="18255"/>
                  </a:lnTo>
                  <a:lnTo>
                    <a:pt x="4081" y="19220"/>
                  </a:lnTo>
                  <a:lnTo>
                    <a:pt x="5529" y="20010"/>
                  </a:lnTo>
                  <a:lnTo>
                    <a:pt x="7065" y="22204"/>
                  </a:lnTo>
                  <a:lnTo>
                    <a:pt x="8601" y="24442"/>
                  </a:lnTo>
                  <a:lnTo>
                    <a:pt x="9479" y="25451"/>
                  </a:lnTo>
                  <a:lnTo>
                    <a:pt x="9523" y="25495"/>
                  </a:lnTo>
                  <a:lnTo>
                    <a:pt x="11585" y="26417"/>
                  </a:lnTo>
                  <a:lnTo>
                    <a:pt x="11629" y="26417"/>
                  </a:lnTo>
                  <a:lnTo>
                    <a:pt x="13779" y="26812"/>
                  </a:lnTo>
                  <a:lnTo>
                    <a:pt x="16412" y="27119"/>
                  </a:lnTo>
                  <a:lnTo>
                    <a:pt x="17816" y="27251"/>
                  </a:lnTo>
                  <a:lnTo>
                    <a:pt x="20449" y="28128"/>
                  </a:lnTo>
                  <a:lnTo>
                    <a:pt x="22248" y="28655"/>
                  </a:lnTo>
                  <a:lnTo>
                    <a:pt x="23389" y="28655"/>
                  </a:lnTo>
                  <a:lnTo>
                    <a:pt x="24003" y="28479"/>
                  </a:lnTo>
                  <a:lnTo>
                    <a:pt x="24047" y="28435"/>
                  </a:lnTo>
                  <a:lnTo>
                    <a:pt x="24091" y="28391"/>
                  </a:lnTo>
                  <a:lnTo>
                    <a:pt x="24135" y="28304"/>
                  </a:lnTo>
                  <a:lnTo>
                    <a:pt x="24091" y="28260"/>
                  </a:lnTo>
                  <a:lnTo>
                    <a:pt x="24091" y="28172"/>
                  </a:lnTo>
                  <a:lnTo>
                    <a:pt x="24047" y="28128"/>
                  </a:lnTo>
                  <a:lnTo>
                    <a:pt x="23872" y="28128"/>
                  </a:lnTo>
                  <a:lnTo>
                    <a:pt x="23301" y="28304"/>
                  </a:lnTo>
                  <a:lnTo>
                    <a:pt x="22336" y="28304"/>
                  </a:lnTo>
                  <a:lnTo>
                    <a:pt x="20537" y="27777"/>
                  </a:lnTo>
                  <a:lnTo>
                    <a:pt x="17904" y="26899"/>
                  </a:lnTo>
                  <a:lnTo>
                    <a:pt x="17860" y="26899"/>
                  </a:lnTo>
                  <a:lnTo>
                    <a:pt x="16456" y="26768"/>
                  </a:lnTo>
                  <a:lnTo>
                    <a:pt x="13823" y="26461"/>
                  </a:lnTo>
                  <a:lnTo>
                    <a:pt x="11717" y="26066"/>
                  </a:lnTo>
                  <a:lnTo>
                    <a:pt x="9698" y="25188"/>
                  </a:lnTo>
                  <a:lnTo>
                    <a:pt x="8864" y="24223"/>
                  </a:lnTo>
                  <a:lnTo>
                    <a:pt x="7372" y="22029"/>
                  </a:lnTo>
                  <a:lnTo>
                    <a:pt x="5793" y="19791"/>
                  </a:lnTo>
                  <a:lnTo>
                    <a:pt x="5705" y="19703"/>
                  </a:lnTo>
                  <a:lnTo>
                    <a:pt x="4257" y="18913"/>
                  </a:lnTo>
                  <a:lnTo>
                    <a:pt x="4213" y="18913"/>
                  </a:lnTo>
                  <a:lnTo>
                    <a:pt x="1492" y="17904"/>
                  </a:lnTo>
                  <a:lnTo>
                    <a:pt x="703" y="17421"/>
                  </a:lnTo>
                  <a:lnTo>
                    <a:pt x="395" y="16851"/>
                  </a:lnTo>
                  <a:lnTo>
                    <a:pt x="352" y="15491"/>
                  </a:lnTo>
                  <a:lnTo>
                    <a:pt x="395" y="13209"/>
                  </a:lnTo>
                  <a:lnTo>
                    <a:pt x="1229" y="8865"/>
                  </a:lnTo>
                  <a:lnTo>
                    <a:pt x="1449" y="6583"/>
                  </a:lnTo>
                  <a:lnTo>
                    <a:pt x="2107" y="4608"/>
                  </a:lnTo>
                  <a:lnTo>
                    <a:pt x="3292" y="1449"/>
                  </a:lnTo>
                  <a:lnTo>
                    <a:pt x="3292" y="1405"/>
                  </a:lnTo>
                  <a:lnTo>
                    <a:pt x="3467" y="176"/>
                  </a:lnTo>
                  <a:lnTo>
                    <a:pt x="3467" y="132"/>
                  </a:lnTo>
                  <a:lnTo>
                    <a:pt x="3467" y="45"/>
                  </a:lnTo>
                  <a:lnTo>
                    <a:pt x="337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67" name="Google Shape;17667;p489"/>
            <p:cNvSpPr/>
            <p:nvPr/>
          </p:nvSpPr>
          <p:spPr>
            <a:xfrm>
              <a:off x="6088475" y="3432875"/>
              <a:ext cx="1147500" cy="1171625"/>
            </a:xfrm>
            <a:custGeom>
              <a:avLst/>
              <a:gdLst/>
              <a:ahLst/>
              <a:cxnLst/>
              <a:rect l="l" t="t" r="r" b="b"/>
              <a:pathLst>
                <a:path w="45900" h="46865" extrusionOk="0">
                  <a:moveTo>
                    <a:pt x="6846" y="0"/>
                  </a:moveTo>
                  <a:lnTo>
                    <a:pt x="6802" y="44"/>
                  </a:lnTo>
                  <a:lnTo>
                    <a:pt x="6758" y="88"/>
                  </a:lnTo>
                  <a:lnTo>
                    <a:pt x="5223" y="2677"/>
                  </a:lnTo>
                  <a:lnTo>
                    <a:pt x="4038" y="4827"/>
                  </a:lnTo>
                  <a:lnTo>
                    <a:pt x="1405" y="8513"/>
                  </a:lnTo>
                  <a:lnTo>
                    <a:pt x="176" y="10356"/>
                  </a:lnTo>
                  <a:lnTo>
                    <a:pt x="45" y="10532"/>
                  </a:lnTo>
                  <a:lnTo>
                    <a:pt x="1" y="10575"/>
                  </a:lnTo>
                  <a:lnTo>
                    <a:pt x="1" y="10663"/>
                  </a:lnTo>
                  <a:lnTo>
                    <a:pt x="1" y="10751"/>
                  </a:lnTo>
                  <a:lnTo>
                    <a:pt x="89" y="10795"/>
                  </a:lnTo>
                  <a:lnTo>
                    <a:pt x="2765" y="11804"/>
                  </a:lnTo>
                  <a:lnTo>
                    <a:pt x="5223" y="12857"/>
                  </a:lnTo>
                  <a:lnTo>
                    <a:pt x="5223" y="12901"/>
                  </a:lnTo>
                  <a:lnTo>
                    <a:pt x="7855" y="13603"/>
                  </a:lnTo>
                  <a:lnTo>
                    <a:pt x="7899" y="13603"/>
                  </a:lnTo>
                  <a:lnTo>
                    <a:pt x="10620" y="13910"/>
                  </a:lnTo>
                  <a:lnTo>
                    <a:pt x="10664" y="13910"/>
                  </a:lnTo>
                  <a:lnTo>
                    <a:pt x="11936" y="13823"/>
                  </a:lnTo>
                  <a:lnTo>
                    <a:pt x="11980" y="13823"/>
                  </a:lnTo>
                  <a:lnTo>
                    <a:pt x="15096" y="12945"/>
                  </a:lnTo>
                  <a:lnTo>
                    <a:pt x="15140" y="12945"/>
                  </a:lnTo>
                  <a:lnTo>
                    <a:pt x="17290" y="11892"/>
                  </a:lnTo>
                  <a:lnTo>
                    <a:pt x="18431" y="11585"/>
                  </a:lnTo>
                  <a:lnTo>
                    <a:pt x="19264" y="11672"/>
                  </a:lnTo>
                  <a:lnTo>
                    <a:pt x="21502" y="15095"/>
                  </a:lnTo>
                  <a:lnTo>
                    <a:pt x="22029" y="16499"/>
                  </a:lnTo>
                  <a:lnTo>
                    <a:pt x="22117" y="17684"/>
                  </a:lnTo>
                  <a:lnTo>
                    <a:pt x="21546" y="19746"/>
                  </a:lnTo>
                  <a:lnTo>
                    <a:pt x="21020" y="21897"/>
                  </a:lnTo>
                  <a:lnTo>
                    <a:pt x="21020" y="21940"/>
                  </a:lnTo>
                  <a:lnTo>
                    <a:pt x="20712" y="24310"/>
                  </a:lnTo>
                  <a:lnTo>
                    <a:pt x="20537" y="26943"/>
                  </a:lnTo>
                  <a:lnTo>
                    <a:pt x="20054" y="29093"/>
                  </a:lnTo>
                  <a:lnTo>
                    <a:pt x="20054" y="29137"/>
                  </a:lnTo>
                  <a:lnTo>
                    <a:pt x="19967" y="31024"/>
                  </a:lnTo>
                  <a:lnTo>
                    <a:pt x="19001" y="35148"/>
                  </a:lnTo>
                  <a:lnTo>
                    <a:pt x="18957" y="35631"/>
                  </a:lnTo>
                  <a:lnTo>
                    <a:pt x="18957" y="35763"/>
                  </a:lnTo>
                  <a:lnTo>
                    <a:pt x="19045" y="35807"/>
                  </a:lnTo>
                  <a:lnTo>
                    <a:pt x="19835" y="36289"/>
                  </a:lnTo>
                  <a:lnTo>
                    <a:pt x="19879" y="36289"/>
                  </a:lnTo>
                  <a:lnTo>
                    <a:pt x="23872" y="37650"/>
                  </a:lnTo>
                  <a:lnTo>
                    <a:pt x="26636" y="38659"/>
                  </a:lnTo>
                  <a:lnTo>
                    <a:pt x="28216" y="39317"/>
                  </a:lnTo>
                  <a:lnTo>
                    <a:pt x="28830" y="39975"/>
                  </a:lnTo>
                  <a:lnTo>
                    <a:pt x="30410" y="42301"/>
                  </a:lnTo>
                  <a:lnTo>
                    <a:pt x="31507" y="43749"/>
                  </a:lnTo>
                  <a:lnTo>
                    <a:pt x="31551" y="43793"/>
                  </a:lnTo>
                  <a:lnTo>
                    <a:pt x="32209" y="44188"/>
                  </a:lnTo>
                  <a:lnTo>
                    <a:pt x="32209" y="44232"/>
                  </a:lnTo>
                  <a:lnTo>
                    <a:pt x="34359" y="45021"/>
                  </a:lnTo>
                  <a:lnTo>
                    <a:pt x="34403" y="45021"/>
                  </a:lnTo>
                  <a:lnTo>
                    <a:pt x="38221" y="45548"/>
                  </a:lnTo>
                  <a:lnTo>
                    <a:pt x="40766" y="45724"/>
                  </a:lnTo>
                  <a:lnTo>
                    <a:pt x="43969" y="46689"/>
                  </a:lnTo>
                  <a:lnTo>
                    <a:pt x="44759" y="46864"/>
                  </a:lnTo>
                  <a:lnTo>
                    <a:pt x="44847" y="46864"/>
                  </a:lnTo>
                  <a:lnTo>
                    <a:pt x="45768" y="46601"/>
                  </a:lnTo>
                  <a:lnTo>
                    <a:pt x="45812" y="46557"/>
                  </a:lnTo>
                  <a:lnTo>
                    <a:pt x="45856" y="46513"/>
                  </a:lnTo>
                  <a:lnTo>
                    <a:pt x="45900" y="46426"/>
                  </a:lnTo>
                  <a:lnTo>
                    <a:pt x="45856" y="46382"/>
                  </a:lnTo>
                  <a:lnTo>
                    <a:pt x="45856" y="46294"/>
                  </a:lnTo>
                  <a:lnTo>
                    <a:pt x="45812" y="46250"/>
                  </a:lnTo>
                  <a:lnTo>
                    <a:pt x="45681" y="46250"/>
                  </a:lnTo>
                  <a:lnTo>
                    <a:pt x="44759" y="46513"/>
                  </a:lnTo>
                  <a:lnTo>
                    <a:pt x="44057" y="46338"/>
                  </a:lnTo>
                  <a:lnTo>
                    <a:pt x="40854" y="45372"/>
                  </a:lnTo>
                  <a:lnTo>
                    <a:pt x="40810" y="45372"/>
                  </a:lnTo>
                  <a:lnTo>
                    <a:pt x="38265" y="45197"/>
                  </a:lnTo>
                  <a:lnTo>
                    <a:pt x="34491" y="44670"/>
                  </a:lnTo>
                  <a:lnTo>
                    <a:pt x="32385" y="43881"/>
                  </a:lnTo>
                  <a:lnTo>
                    <a:pt x="31770" y="43486"/>
                  </a:lnTo>
                  <a:lnTo>
                    <a:pt x="30717" y="42081"/>
                  </a:lnTo>
                  <a:lnTo>
                    <a:pt x="29094" y="39756"/>
                  </a:lnTo>
                  <a:lnTo>
                    <a:pt x="29094" y="39712"/>
                  </a:lnTo>
                  <a:lnTo>
                    <a:pt x="28435" y="39010"/>
                  </a:lnTo>
                  <a:lnTo>
                    <a:pt x="28392" y="38966"/>
                  </a:lnTo>
                  <a:lnTo>
                    <a:pt x="26768" y="38352"/>
                  </a:lnTo>
                  <a:lnTo>
                    <a:pt x="24004" y="37299"/>
                  </a:lnTo>
                  <a:lnTo>
                    <a:pt x="20010" y="35982"/>
                  </a:lnTo>
                  <a:lnTo>
                    <a:pt x="19308" y="35587"/>
                  </a:lnTo>
                  <a:lnTo>
                    <a:pt x="19352" y="35192"/>
                  </a:lnTo>
                  <a:lnTo>
                    <a:pt x="20274" y="31111"/>
                  </a:lnTo>
                  <a:lnTo>
                    <a:pt x="20318" y="31068"/>
                  </a:lnTo>
                  <a:lnTo>
                    <a:pt x="20405" y="29137"/>
                  </a:lnTo>
                  <a:lnTo>
                    <a:pt x="20888" y="26987"/>
                  </a:lnTo>
                  <a:lnTo>
                    <a:pt x="20888" y="26943"/>
                  </a:lnTo>
                  <a:lnTo>
                    <a:pt x="21064" y="24354"/>
                  </a:lnTo>
                  <a:lnTo>
                    <a:pt x="21327" y="21984"/>
                  </a:lnTo>
                  <a:lnTo>
                    <a:pt x="21897" y="19834"/>
                  </a:lnTo>
                  <a:lnTo>
                    <a:pt x="22468" y="17728"/>
                  </a:lnTo>
                  <a:lnTo>
                    <a:pt x="22468" y="17684"/>
                  </a:lnTo>
                  <a:lnTo>
                    <a:pt x="22380" y="16455"/>
                  </a:lnTo>
                  <a:lnTo>
                    <a:pt x="22336" y="16411"/>
                  </a:lnTo>
                  <a:lnTo>
                    <a:pt x="21809" y="14963"/>
                  </a:lnTo>
                  <a:lnTo>
                    <a:pt x="21809" y="14920"/>
                  </a:lnTo>
                  <a:lnTo>
                    <a:pt x="19528" y="11453"/>
                  </a:lnTo>
                  <a:lnTo>
                    <a:pt x="19484" y="11365"/>
                  </a:lnTo>
                  <a:lnTo>
                    <a:pt x="19396" y="11365"/>
                  </a:lnTo>
                  <a:lnTo>
                    <a:pt x="18431" y="11234"/>
                  </a:lnTo>
                  <a:lnTo>
                    <a:pt x="18387" y="11234"/>
                  </a:lnTo>
                  <a:lnTo>
                    <a:pt x="17202" y="11541"/>
                  </a:lnTo>
                  <a:lnTo>
                    <a:pt x="17158" y="11541"/>
                  </a:lnTo>
                  <a:lnTo>
                    <a:pt x="15008" y="12594"/>
                  </a:lnTo>
                  <a:lnTo>
                    <a:pt x="11892" y="13471"/>
                  </a:lnTo>
                  <a:lnTo>
                    <a:pt x="10664" y="13559"/>
                  </a:lnTo>
                  <a:lnTo>
                    <a:pt x="7943" y="13252"/>
                  </a:lnTo>
                  <a:lnTo>
                    <a:pt x="5354" y="12550"/>
                  </a:lnTo>
                  <a:lnTo>
                    <a:pt x="2897" y="11497"/>
                  </a:lnTo>
                  <a:lnTo>
                    <a:pt x="484" y="10575"/>
                  </a:lnTo>
                  <a:lnTo>
                    <a:pt x="1712" y="8732"/>
                  </a:lnTo>
                  <a:lnTo>
                    <a:pt x="4345" y="5003"/>
                  </a:lnTo>
                  <a:lnTo>
                    <a:pt x="5530" y="2852"/>
                  </a:lnTo>
                  <a:lnTo>
                    <a:pt x="7066" y="264"/>
                  </a:lnTo>
                  <a:lnTo>
                    <a:pt x="7066" y="176"/>
                  </a:lnTo>
                  <a:lnTo>
                    <a:pt x="7066" y="132"/>
                  </a:lnTo>
                  <a:lnTo>
                    <a:pt x="7066" y="44"/>
                  </a:lnTo>
                  <a:lnTo>
                    <a:pt x="697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68" name="Google Shape;17668;p489"/>
            <p:cNvSpPr/>
            <p:nvPr/>
          </p:nvSpPr>
          <p:spPr>
            <a:xfrm>
              <a:off x="5247075" y="3384600"/>
              <a:ext cx="1963675" cy="1351550"/>
            </a:xfrm>
            <a:custGeom>
              <a:avLst/>
              <a:gdLst/>
              <a:ahLst/>
              <a:cxnLst/>
              <a:rect l="l" t="t" r="r" b="b"/>
              <a:pathLst>
                <a:path w="78547" h="54062" extrusionOk="0">
                  <a:moveTo>
                    <a:pt x="38396" y="1"/>
                  </a:moveTo>
                  <a:lnTo>
                    <a:pt x="38308" y="44"/>
                  </a:lnTo>
                  <a:lnTo>
                    <a:pt x="36246" y="1361"/>
                  </a:lnTo>
                  <a:lnTo>
                    <a:pt x="36246" y="1405"/>
                  </a:lnTo>
                  <a:lnTo>
                    <a:pt x="35675" y="1887"/>
                  </a:lnTo>
                  <a:lnTo>
                    <a:pt x="35631" y="1931"/>
                  </a:lnTo>
                  <a:lnTo>
                    <a:pt x="34447" y="4564"/>
                  </a:lnTo>
                  <a:lnTo>
                    <a:pt x="33262" y="7460"/>
                  </a:lnTo>
                  <a:lnTo>
                    <a:pt x="32823" y="8557"/>
                  </a:lnTo>
                  <a:lnTo>
                    <a:pt x="31638" y="8996"/>
                  </a:lnTo>
                  <a:lnTo>
                    <a:pt x="31594" y="8996"/>
                  </a:lnTo>
                  <a:lnTo>
                    <a:pt x="30059" y="9917"/>
                  </a:lnTo>
                  <a:lnTo>
                    <a:pt x="30015" y="9961"/>
                  </a:lnTo>
                  <a:lnTo>
                    <a:pt x="28962" y="10795"/>
                  </a:lnTo>
                  <a:lnTo>
                    <a:pt x="28962" y="10839"/>
                  </a:lnTo>
                  <a:lnTo>
                    <a:pt x="28260" y="11804"/>
                  </a:lnTo>
                  <a:lnTo>
                    <a:pt x="28260" y="11848"/>
                  </a:lnTo>
                  <a:lnTo>
                    <a:pt x="27250" y="13867"/>
                  </a:lnTo>
                  <a:lnTo>
                    <a:pt x="27250" y="13954"/>
                  </a:lnTo>
                  <a:lnTo>
                    <a:pt x="27338" y="16280"/>
                  </a:lnTo>
                  <a:lnTo>
                    <a:pt x="27338" y="18123"/>
                  </a:lnTo>
                  <a:lnTo>
                    <a:pt x="27031" y="18913"/>
                  </a:lnTo>
                  <a:lnTo>
                    <a:pt x="26768" y="19132"/>
                  </a:lnTo>
                  <a:lnTo>
                    <a:pt x="26460" y="19220"/>
                  </a:lnTo>
                  <a:lnTo>
                    <a:pt x="24749" y="18562"/>
                  </a:lnTo>
                  <a:lnTo>
                    <a:pt x="22467" y="18123"/>
                  </a:lnTo>
                  <a:lnTo>
                    <a:pt x="20273" y="17991"/>
                  </a:lnTo>
                  <a:lnTo>
                    <a:pt x="20229" y="17991"/>
                  </a:lnTo>
                  <a:lnTo>
                    <a:pt x="19483" y="18123"/>
                  </a:lnTo>
                  <a:lnTo>
                    <a:pt x="19396" y="18167"/>
                  </a:lnTo>
                  <a:lnTo>
                    <a:pt x="18650" y="18694"/>
                  </a:lnTo>
                  <a:lnTo>
                    <a:pt x="18035" y="18474"/>
                  </a:lnTo>
                  <a:lnTo>
                    <a:pt x="17948" y="18474"/>
                  </a:lnTo>
                  <a:lnTo>
                    <a:pt x="17246" y="18562"/>
                  </a:lnTo>
                  <a:lnTo>
                    <a:pt x="17202" y="18606"/>
                  </a:lnTo>
                  <a:lnTo>
                    <a:pt x="16368" y="19088"/>
                  </a:lnTo>
                  <a:lnTo>
                    <a:pt x="16324" y="19132"/>
                  </a:lnTo>
                  <a:lnTo>
                    <a:pt x="15622" y="19834"/>
                  </a:lnTo>
                  <a:lnTo>
                    <a:pt x="15578" y="19878"/>
                  </a:lnTo>
                  <a:lnTo>
                    <a:pt x="13647" y="23828"/>
                  </a:lnTo>
                  <a:lnTo>
                    <a:pt x="12287" y="26241"/>
                  </a:lnTo>
                  <a:lnTo>
                    <a:pt x="11541" y="27426"/>
                  </a:lnTo>
                  <a:lnTo>
                    <a:pt x="11541" y="27470"/>
                  </a:lnTo>
                  <a:lnTo>
                    <a:pt x="11190" y="28523"/>
                  </a:lnTo>
                  <a:lnTo>
                    <a:pt x="11190" y="28567"/>
                  </a:lnTo>
                  <a:lnTo>
                    <a:pt x="10620" y="31550"/>
                  </a:lnTo>
                  <a:lnTo>
                    <a:pt x="10620" y="31594"/>
                  </a:lnTo>
                  <a:lnTo>
                    <a:pt x="10620" y="32735"/>
                  </a:lnTo>
                  <a:lnTo>
                    <a:pt x="10532" y="33393"/>
                  </a:lnTo>
                  <a:lnTo>
                    <a:pt x="9566" y="35105"/>
                  </a:lnTo>
                  <a:lnTo>
                    <a:pt x="7943" y="37299"/>
                  </a:lnTo>
                  <a:lnTo>
                    <a:pt x="6978" y="39142"/>
                  </a:lnTo>
                  <a:lnTo>
                    <a:pt x="6144" y="41072"/>
                  </a:lnTo>
                  <a:lnTo>
                    <a:pt x="5924" y="42213"/>
                  </a:lnTo>
                  <a:lnTo>
                    <a:pt x="5793" y="42301"/>
                  </a:lnTo>
                  <a:lnTo>
                    <a:pt x="5617" y="42257"/>
                  </a:lnTo>
                  <a:lnTo>
                    <a:pt x="5486" y="42213"/>
                  </a:lnTo>
                  <a:lnTo>
                    <a:pt x="4125" y="42652"/>
                  </a:lnTo>
                  <a:lnTo>
                    <a:pt x="2282" y="43486"/>
                  </a:lnTo>
                  <a:lnTo>
                    <a:pt x="2238" y="43530"/>
                  </a:lnTo>
                  <a:lnTo>
                    <a:pt x="1317" y="44451"/>
                  </a:lnTo>
                  <a:lnTo>
                    <a:pt x="1273" y="44495"/>
                  </a:lnTo>
                  <a:lnTo>
                    <a:pt x="439" y="45899"/>
                  </a:lnTo>
                  <a:lnTo>
                    <a:pt x="439" y="45943"/>
                  </a:lnTo>
                  <a:lnTo>
                    <a:pt x="176" y="46909"/>
                  </a:lnTo>
                  <a:lnTo>
                    <a:pt x="176" y="46952"/>
                  </a:lnTo>
                  <a:lnTo>
                    <a:pt x="0" y="48488"/>
                  </a:lnTo>
                  <a:lnTo>
                    <a:pt x="44" y="48576"/>
                  </a:lnTo>
                  <a:lnTo>
                    <a:pt x="790" y="49892"/>
                  </a:lnTo>
                  <a:lnTo>
                    <a:pt x="1887" y="51253"/>
                  </a:lnTo>
                  <a:lnTo>
                    <a:pt x="1887" y="51297"/>
                  </a:lnTo>
                  <a:lnTo>
                    <a:pt x="2238" y="51604"/>
                  </a:lnTo>
                  <a:lnTo>
                    <a:pt x="2370" y="51648"/>
                  </a:lnTo>
                  <a:lnTo>
                    <a:pt x="5442" y="51735"/>
                  </a:lnTo>
                  <a:lnTo>
                    <a:pt x="8733" y="51867"/>
                  </a:lnTo>
                  <a:lnTo>
                    <a:pt x="11804" y="52613"/>
                  </a:lnTo>
                  <a:lnTo>
                    <a:pt x="14920" y="54017"/>
                  </a:lnTo>
                  <a:lnTo>
                    <a:pt x="15008" y="54017"/>
                  </a:lnTo>
                  <a:lnTo>
                    <a:pt x="15490" y="54061"/>
                  </a:lnTo>
                  <a:lnTo>
                    <a:pt x="15578" y="54061"/>
                  </a:lnTo>
                  <a:lnTo>
                    <a:pt x="18035" y="53271"/>
                  </a:lnTo>
                  <a:lnTo>
                    <a:pt x="19659" y="52789"/>
                  </a:lnTo>
                  <a:lnTo>
                    <a:pt x="21239" y="52262"/>
                  </a:lnTo>
                  <a:lnTo>
                    <a:pt x="22818" y="51692"/>
                  </a:lnTo>
                  <a:lnTo>
                    <a:pt x="24354" y="51077"/>
                  </a:lnTo>
                  <a:lnTo>
                    <a:pt x="25100" y="50726"/>
                  </a:lnTo>
                  <a:lnTo>
                    <a:pt x="25846" y="50331"/>
                  </a:lnTo>
                  <a:lnTo>
                    <a:pt x="26548" y="49980"/>
                  </a:lnTo>
                  <a:lnTo>
                    <a:pt x="27294" y="49541"/>
                  </a:lnTo>
                  <a:lnTo>
                    <a:pt x="27952" y="49103"/>
                  </a:lnTo>
                  <a:lnTo>
                    <a:pt x="28654" y="48620"/>
                  </a:lnTo>
                  <a:lnTo>
                    <a:pt x="29313" y="48137"/>
                  </a:lnTo>
                  <a:lnTo>
                    <a:pt x="29927" y="47567"/>
                  </a:lnTo>
                  <a:lnTo>
                    <a:pt x="30805" y="47172"/>
                  </a:lnTo>
                  <a:lnTo>
                    <a:pt x="31814" y="46996"/>
                  </a:lnTo>
                  <a:lnTo>
                    <a:pt x="34271" y="46909"/>
                  </a:lnTo>
                  <a:lnTo>
                    <a:pt x="36509" y="46821"/>
                  </a:lnTo>
                  <a:lnTo>
                    <a:pt x="36553" y="46821"/>
                  </a:lnTo>
                  <a:lnTo>
                    <a:pt x="37167" y="46645"/>
                  </a:lnTo>
                  <a:lnTo>
                    <a:pt x="37211" y="46601"/>
                  </a:lnTo>
                  <a:lnTo>
                    <a:pt x="37869" y="46206"/>
                  </a:lnTo>
                  <a:lnTo>
                    <a:pt x="37913" y="46206"/>
                  </a:lnTo>
                  <a:lnTo>
                    <a:pt x="39625" y="44539"/>
                  </a:lnTo>
                  <a:lnTo>
                    <a:pt x="39976" y="43925"/>
                  </a:lnTo>
                  <a:lnTo>
                    <a:pt x="40020" y="43881"/>
                  </a:lnTo>
                  <a:lnTo>
                    <a:pt x="40634" y="41292"/>
                  </a:lnTo>
                  <a:lnTo>
                    <a:pt x="40941" y="40897"/>
                  </a:lnTo>
                  <a:lnTo>
                    <a:pt x="42740" y="39668"/>
                  </a:lnTo>
                  <a:lnTo>
                    <a:pt x="42828" y="39624"/>
                  </a:lnTo>
                  <a:lnTo>
                    <a:pt x="42828" y="39493"/>
                  </a:lnTo>
                  <a:lnTo>
                    <a:pt x="42784" y="39405"/>
                  </a:lnTo>
                  <a:lnTo>
                    <a:pt x="42740" y="39361"/>
                  </a:lnTo>
                  <a:lnTo>
                    <a:pt x="42082" y="39142"/>
                  </a:lnTo>
                  <a:lnTo>
                    <a:pt x="41994" y="39142"/>
                  </a:lnTo>
                  <a:lnTo>
                    <a:pt x="40063" y="39230"/>
                  </a:lnTo>
                  <a:lnTo>
                    <a:pt x="38089" y="39581"/>
                  </a:lnTo>
                  <a:lnTo>
                    <a:pt x="36114" y="39493"/>
                  </a:lnTo>
                  <a:lnTo>
                    <a:pt x="35149" y="39361"/>
                  </a:lnTo>
                  <a:lnTo>
                    <a:pt x="32955" y="38220"/>
                  </a:lnTo>
                  <a:lnTo>
                    <a:pt x="32297" y="37781"/>
                  </a:lnTo>
                  <a:lnTo>
                    <a:pt x="31858" y="35544"/>
                  </a:lnTo>
                  <a:lnTo>
                    <a:pt x="31463" y="32823"/>
                  </a:lnTo>
                  <a:lnTo>
                    <a:pt x="31463" y="32779"/>
                  </a:lnTo>
                  <a:lnTo>
                    <a:pt x="31156" y="31638"/>
                  </a:lnTo>
                  <a:lnTo>
                    <a:pt x="31156" y="31550"/>
                  </a:lnTo>
                  <a:lnTo>
                    <a:pt x="28962" y="28479"/>
                  </a:lnTo>
                  <a:lnTo>
                    <a:pt x="26724" y="25451"/>
                  </a:lnTo>
                  <a:lnTo>
                    <a:pt x="25978" y="24486"/>
                  </a:lnTo>
                  <a:lnTo>
                    <a:pt x="27601" y="21326"/>
                  </a:lnTo>
                  <a:lnTo>
                    <a:pt x="28523" y="19659"/>
                  </a:lnTo>
                  <a:lnTo>
                    <a:pt x="28874" y="19308"/>
                  </a:lnTo>
                  <a:lnTo>
                    <a:pt x="30103" y="18737"/>
                  </a:lnTo>
                  <a:lnTo>
                    <a:pt x="31287" y="18606"/>
                  </a:lnTo>
                  <a:lnTo>
                    <a:pt x="32867" y="18781"/>
                  </a:lnTo>
                  <a:lnTo>
                    <a:pt x="37299" y="19747"/>
                  </a:lnTo>
                  <a:lnTo>
                    <a:pt x="38747" y="20054"/>
                  </a:lnTo>
                  <a:lnTo>
                    <a:pt x="38835" y="20054"/>
                  </a:lnTo>
                  <a:lnTo>
                    <a:pt x="39712" y="19966"/>
                  </a:lnTo>
                  <a:lnTo>
                    <a:pt x="39756" y="19966"/>
                  </a:lnTo>
                  <a:lnTo>
                    <a:pt x="42082" y="18869"/>
                  </a:lnTo>
                  <a:lnTo>
                    <a:pt x="45197" y="18781"/>
                  </a:lnTo>
                  <a:lnTo>
                    <a:pt x="48357" y="17948"/>
                  </a:lnTo>
                  <a:lnTo>
                    <a:pt x="50419" y="17245"/>
                  </a:lnTo>
                  <a:lnTo>
                    <a:pt x="50463" y="17245"/>
                  </a:lnTo>
                  <a:lnTo>
                    <a:pt x="51428" y="16543"/>
                  </a:lnTo>
                  <a:lnTo>
                    <a:pt x="52174" y="18606"/>
                  </a:lnTo>
                  <a:lnTo>
                    <a:pt x="51648" y="21853"/>
                  </a:lnTo>
                  <a:lnTo>
                    <a:pt x="51297" y="25056"/>
                  </a:lnTo>
                  <a:lnTo>
                    <a:pt x="51165" y="27689"/>
                  </a:lnTo>
                  <a:lnTo>
                    <a:pt x="50551" y="31463"/>
                  </a:lnTo>
                  <a:lnTo>
                    <a:pt x="49893" y="33569"/>
                  </a:lnTo>
                  <a:lnTo>
                    <a:pt x="49893" y="33613"/>
                  </a:lnTo>
                  <a:lnTo>
                    <a:pt x="49717" y="36114"/>
                  </a:lnTo>
                  <a:lnTo>
                    <a:pt x="49717" y="37430"/>
                  </a:lnTo>
                  <a:lnTo>
                    <a:pt x="49761" y="37518"/>
                  </a:lnTo>
                  <a:lnTo>
                    <a:pt x="49980" y="37825"/>
                  </a:lnTo>
                  <a:lnTo>
                    <a:pt x="50112" y="37913"/>
                  </a:lnTo>
                  <a:lnTo>
                    <a:pt x="51034" y="38045"/>
                  </a:lnTo>
                  <a:lnTo>
                    <a:pt x="52833" y="39142"/>
                  </a:lnTo>
                  <a:lnTo>
                    <a:pt x="55992" y="40765"/>
                  </a:lnTo>
                  <a:lnTo>
                    <a:pt x="56036" y="40765"/>
                  </a:lnTo>
                  <a:lnTo>
                    <a:pt x="59415" y="41775"/>
                  </a:lnTo>
                  <a:lnTo>
                    <a:pt x="61214" y="42433"/>
                  </a:lnTo>
                  <a:lnTo>
                    <a:pt x="62662" y="44188"/>
                  </a:lnTo>
                  <a:lnTo>
                    <a:pt x="63934" y="45987"/>
                  </a:lnTo>
                  <a:lnTo>
                    <a:pt x="64593" y="46821"/>
                  </a:lnTo>
                  <a:lnTo>
                    <a:pt x="64680" y="46865"/>
                  </a:lnTo>
                  <a:lnTo>
                    <a:pt x="65865" y="47435"/>
                  </a:lnTo>
                  <a:lnTo>
                    <a:pt x="67971" y="48181"/>
                  </a:lnTo>
                  <a:lnTo>
                    <a:pt x="68015" y="48225"/>
                  </a:lnTo>
                  <a:lnTo>
                    <a:pt x="72052" y="48708"/>
                  </a:lnTo>
                  <a:lnTo>
                    <a:pt x="73983" y="48752"/>
                  </a:lnTo>
                  <a:lnTo>
                    <a:pt x="74905" y="48839"/>
                  </a:lnTo>
                  <a:lnTo>
                    <a:pt x="76879" y="49454"/>
                  </a:lnTo>
                  <a:lnTo>
                    <a:pt x="76923" y="49454"/>
                  </a:lnTo>
                  <a:lnTo>
                    <a:pt x="77537" y="49541"/>
                  </a:lnTo>
                  <a:lnTo>
                    <a:pt x="77625" y="49541"/>
                  </a:lnTo>
                  <a:lnTo>
                    <a:pt x="78415" y="49278"/>
                  </a:lnTo>
                  <a:lnTo>
                    <a:pt x="78503" y="49234"/>
                  </a:lnTo>
                  <a:lnTo>
                    <a:pt x="78547" y="49190"/>
                  </a:lnTo>
                  <a:lnTo>
                    <a:pt x="78547" y="49146"/>
                  </a:lnTo>
                  <a:lnTo>
                    <a:pt x="78547" y="49059"/>
                  </a:lnTo>
                  <a:lnTo>
                    <a:pt x="78503" y="49015"/>
                  </a:lnTo>
                  <a:lnTo>
                    <a:pt x="78459" y="48971"/>
                  </a:lnTo>
                  <a:lnTo>
                    <a:pt x="78371" y="48927"/>
                  </a:lnTo>
                  <a:lnTo>
                    <a:pt x="78327" y="48927"/>
                  </a:lnTo>
                  <a:lnTo>
                    <a:pt x="77537" y="49190"/>
                  </a:lnTo>
                  <a:lnTo>
                    <a:pt x="76967" y="49103"/>
                  </a:lnTo>
                  <a:lnTo>
                    <a:pt x="74992" y="48532"/>
                  </a:lnTo>
                  <a:lnTo>
                    <a:pt x="74948" y="48532"/>
                  </a:lnTo>
                  <a:lnTo>
                    <a:pt x="74027" y="48400"/>
                  </a:lnTo>
                  <a:lnTo>
                    <a:pt x="72052" y="48357"/>
                  </a:lnTo>
                  <a:lnTo>
                    <a:pt x="68103" y="47874"/>
                  </a:lnTo>
                  <a:lnTo>
                    <a:pt x="65997" y="47128"/>
                  </a:lnTo>
                  <a:lnTo>
                    <a:pt x="64856" y="46601"/>
                  </a:lnTo>
                  <a:lnTo>
                    <a:pt x="64198" y="45768"/>
                  </a:lnTo>
                  <a:lnTo>
                    <a:pt x="62925" y="43969"/>
                  </a:lnTo>
                  <a:lnTo>
                    <a:pt x="61477" y="42169"/>
                  </a:lnTo>
                  <a:lnTo>
                    <a:pt x="61389" y="42126"/>
                  </a:lnTo>
                  <a:lnTo>
                    <a:pt x="59546" y="41424"/>
                  </a:lnTo>
                  <a:lnTo>
                    <a:pt x="56168" y="40414"/>
                  </a:lnTo>
                  <a:lnTo>
                    <a:pt x="52964" y="38835"/>
                  </a:lnTo>
                  <a:lnTo>
                    <a:pt x="51165" y="37694"/>
                  </a:lnTo>
                  <a:lnTo>
                    <a:pt x="51121" y="37694"/>
                  </a:lnTo>
                  <a:lnTo>
                    <a:pt x="50244" y="37562"/>
                  </a:lnTo>
                  <a:lnTo>
                    <a:pt x="50068" y="37343"/>
                  </a:lnTo>
                  <a:lnTo>
                    <a:pt x="50068" y="36114"/>
                  </a:lnTo>
                  <a:lnTo>
                    <a:pt x="50244" y="33657"/>
                  </a:lnTo>
                  <a:lnTo>
                    <a:pt x="50902" y="31550"/>
                  </a:lnTo>
                  <a:lnTo>
                    <a:pt x="50902" y="31507"/>
                  </a:lnTo>
                  <a:lnTo>
                    <a:pt x="51516" y="27733"/>
                  </a:lnTo>
                  <a:lnTo>
                    <a:pt x="51648" y="25100"/>
                  </a:lnTo>
                  <a:lnTo>
                    <a:pt x="51999" y="21941"/>
                  </a:lnTo>
                  <a:lnTo>
                    <a:pt x="52525" y="18650"/>
                  </a:lnTo>
                  <a:lnTo>
                    <a:pt x="52525" y="18562"/>
                  </a:lnTo>
                  <a:lnTo>
                    <a:pt x="51648" y="16192"/>
                  </a:lnTo>
                  <a:lnTo>
                    <a:pt x="51604" y="16105"/>
                  </a:lnTo>
                  <a:lnTo>
                    <a:pt x="51560" y="16061"/>
                  </a:lnTo>
                  <a:lnTo>
                    <a:pt x="51472" y="16061"/>
                  </a:lnTo>
                  <a:lnTo>
                    <a:pt x="51385" y="16105"/>
                  </a:lnTo>
                  <a:lnTo>
                    <a:pt x="50244" y="16938"/>
                  </a:lnTo>
                  <a:lnTo>
                    <a:pt x="48269" y="17597"/>
                  </a:lnTo>
                  <a:lnTo>
                    <a:pt x="45154" y="18430"/>
                  </a:lnTo>
                  <a:lnTo>
                    <a:pt x="42038" y="18518"/>
                  </a:lnTo>
                  <a:lnTo>
                    <a:pt x="41950" y="18562"/>
                  </a:lnTo>
                  <a:lnTo>
                    <a:pt x="39668" y="19615"/>
                  </a:lnTo>
                  <a:lnTo>
                    <a:pt x="38791" y="19703"/>
                  </a:lnTo>
                  <a:lnTo>
                    <a:pt x="37343" y="19396"/>
                  </a:lnTo>
                  <a:lnTo>
                    <a:pt x="32955" y="18430"/>
                  </a:lnTo>
                  <a:lnTo>
                    <a:pt x="31287" y="18255"/>
                  </a:lnTo>
                  <a:lnTo>
                    <a:pt x="31243" y="18255"/>
                  </a:lnTo>
                  <a:lnTo>
                    <a:pt x="30015" y="18430"/>
                  </a:lnTo>
                  <a:lnTo>
                    <a:pt x="29971" y="18430"/>
                  </a:lnTo>
                  <a:lnTo>
                    <a:pt x="28698" y="19001"/>
                  </a:lnTo>
                  <a:lnTo>
                    <a:pt x="28654" y="19045"/>
                  </a:lnTo>
                  <a:lnTo>
                    <a:pt x="28260" y="19439"/>
                  </a:lnTo>
                  <a:lnTo>
                    <a:pt x="28260" y="19483"/>
                  </a:lnTo>
                  <a:lnTo>
                    <a:pt x="27294" y="21151"/>
                  </a:lnTo>
                  <a:lnTo>
                    <a:pt x="25627" y="24442"/>
                  </a:lnTo>
                  <a:lnTo>
                    <a:pt x="25583" y="24530"/>
                  </a:lnTo>
                  <a:lnTo>
                    <a:pt x="25627" y="24617"/>
                  </a:lnTo>
                  <a:lnTo>
                    <a:pt x="28698" y="28654"/>
                  </a:lnTo>
                  <a:lnTo>
                    <a:pt x="30849" y="31726"/>
                  </a:lnTo>
                  <a:lnTo>
                    <a:pt x="31156" y="32867"/>
                  </a:lnTo>
                  <a:lnTo>
                    <a:pt x="31507" y="35587"/>
                  </a:lnTo>
                  <a:lnTo>
                    <a:pt x="31946" y="37913"/>
                  </a:lnTo>
                  <a:lnTo>
                    <a:pt x="32033" y="38001"/>
                  </a:lnTo>
                  <a:lnTo>
                    <a:pt x="32779" y="38527"/>
                  </a:lnTo>
                  <a:lnTo>
                    <a:pt x="34973" y="39712"/>
                  </a:lnTo>
                  <a:lnTo>
                    <a:pt x="35061" y="39712"/>
                  </a:lnTo>
                  <a:lnTo>
                    <a:pt x="36070" y="39844"/>
                  </a:lnTo>
                  <a:lnTo>
                    <a:pt x="36114" y="39844"/>
                  </a:lnTo>
                  <a:lnTo>
                    <a:pt x="38089" y="39932"/>
                  </a:lnTo>
                  <a:lnTo>
                    <a:pt x="38133" y="39932"/>
                  </a:lnTo>
                  <a:lnTo>
                    <a:pt x="40107" y="39581"/>
                  </a:lnTo>
                  <a:lnTo>
                    <a:pt x="41994" y="39493"/>
                  </a:lnTo>
                  <a:lnTo>
                    <a:pt x="42257" y="39581"/>
                  </a:lnTo>
                  <a:lnTo>
                    <a:pt x="40722" y="40590"/>
                  </a:lnTo>
                  <a:lnTo>
                    <a:pt x="40678" y="40634"/>
                  </a:lnTo>
                  <a:lnTo>
                    <a:pt x="40327" y="41116"/>
                  </a:lnTo>
                  <a:lnTo>
                    <a:pt x="40327" y="41160"/>
                  </a:lnTo>
                  <a:lnTo>
                    <a:pt x="39668" y="43749"/>
                  </a:lnTo>
                  <a:lnTo>
                    <a:pt x="39361" y="44320"/>
                  </a:lnTo>
                  <a:lnTo>
                    <a:pt x="37694" y="45943"/>
                  </a:lnTo>
                  <a:lnTo>
                    <a:pt x="37080" y="46294"/>
                  </a:lnTo>
                  <a:lnTo>
                    <a:pt x="36465" y="46470"/>
                  </a:lnTo>
                  <a:lnTo>
                    <a:pt x="34271" y="46558"/>
                  </a:lnTo>
                  <a:lnTo>
                    <a:pt x="31814" y="46645"/>
                  </a:lnTo>
                  <a:lnTo>
                    <a:pt x="31770" y="46645"/>
                  </a:lnTo>
                  <a:lnTo>
                    <a:pt x="30717" y="46821"/>
                  </a:lnTo>
                  <a:lnTo>
                    <a:pt x="30673" y="46821"/>
                  </a:lnTo>
                  <a:lnTo>
                    <a:pt x="29751" y="47260"/>
                  </a:lnTo>
                  <a:lnTo>
                    <a:pt x="29708" y="47303"/>
                  </a:lnTo>
                  <a:lnTo>
                    <a:pt x="29093" y="47830"/>
                  </a:lnTo>
                  <a:lnTo>
                    <a:pt x="28435" y="48357"/>
                  </a:lnTo>
                  <a:lnTo>
                    <a:pt x="27777" y="48795"/>
                  </a:lnTo>
                  <a:lnTo>
                    <a:pt x="27119" y="49234"/>
                  </a:lnTo>
                  <a:lnTo>
                    <a:pt x="26417" y="49673"/>
                  </a:lnTo>
                  <a:lnTo>
                    <a:pt x="25671" y="50024"/>
                  </a:lnTo>
                  <a:lnTo>
                    <a:pt x="24179" y="50726"/>
                  </a:lnTo>
                  <a:lnTo>
                    <a:pt x="22643" y="51340"/>
                  </a:lnTo>
                  <a:lnTo>
                    <a:pt x="21107" y="51911"/>
                  </a:lnTo>
                  <a:lnTo>
                    <a:pt x="19527" y="52437"/>
                  </a:lnTo>
                  <a:lnTo>
                    <a:pt x="17948" y="52920"/>
                  </a:lnTo>
                  <a:lnTo>
                    <a:pt x="15490" y="53710"/>
                  </a:lnTo>
                  <a:lnTo>
                    <a:pt x="15052" y="53666"/>
                  </a:lnTo>
                  <a:lnTo>
                    <a:pt x="11936" y="52306"/>
                  </a:lnTo>
                  <a:lnTo>
                    <a:pt x="11892" y="52306"/>
                  </a:lnTo>
                  <a:lnTo>
                    <a:pt x="8820" y="51516"/>
                  </a:lnTo>
                  <a:lnTo>
                    <a:pt x="8777" y="51516"/>
                  </a:lnTo>
                  <a:lnTo>
                    <a:pt x="5486" y="51384"/>
                  </a:lnTo>
                  <a:lnTo>
                    <a:pt x="2414" y="51297"/>
                  </a:lnTo>
                  <a:lnTo>
                    <a:pt x="2151" y="51033"/>
                  </a:lnTo>
                  <a:lnTo>
                    <a:pt x="1054" y="49717"/>
                  </a:lnTo>
                  <a:lnTo>
                    <a:pt x="352" y="48488"/>
                  </a:lnTo>
                  <a:lnTo>
                    <a:pt x="483" y="46996"/>
                  </a:lnTo>
                  <a:lnTo>
                    <a:pt x="790" y="46075"/>
                  </a:lnTo>
                  <a:lnTo>
                    <a:pt x="1580" y="44715"/>
                  </a:lnTo>
                  <a:lnTo>
                    <a:pt x="2458" y="43793"/>
                  </a:lnTo>
                  <a:lnTo>
                    <a:pt x="4257" y="43003"/>
                  </a:lnTo>
                  <a:lnTo>
                    <a:pt x="5529" y="42608"/>
                  </a:lnTo>
                  <a:lnTo>
                    <a:pt x="5749" y="42696"/>
                  </a:lnTo>
                  <a:lnTo>
                    <a:pt x="5837" y="42696"/>
                  </a:lnTo>
                  <a:lnTo>
                    <a:pt x="5924" y="42652"/>
                  </a:lnTo>
                  <a:lnTo>
                    <a:pt x="6188" y="42433"/>
                  </a:lnTo>
                  <a:lnTo>
                    <a:pt x="6275" y="42345"/>
                  </a:lnTo>
                  <a:lnTo>
                    <a:pt x="6451" y="41160"/>
                  </a:lnTo>
                  <a:lnTo>
                    <a:pt x="7285" y="39317"/>
                  </a:lnTo>
                  <a:lnTo>
                    <a:pt x="8250" y="37474"/>
                  </a:lnTo>
                  <a:lnTo>
                    <a:pt x="9830" y="35324"/>
                  </a:lnTo>
                  <a:lnTo>
                    <a:pt x="9830" y="35280"/>
                  </a:lnTo>
                  <a:lnTo>
                    <a:pt x="10839" y="33525"/>
                  </a:lnTo>
                  <a:lnTo>
                    <a:pt x="10883" y="33481"/>
                  </a:lnTo>
                  <a:lnTo>
                    <a:pt x="10971" y="32779"/>
                  </a:lnTo>
                  <a:lnTo>
                    <a:pt x="10971" y="32735"/>
                  </a:lnTo>
                  <a:lnTo>
                    <a:pt x="10971" y="31594"/>
                  </a:lnTo>
                  <a:lnTo>
                    <a:pt x="11497" y="28654"/>
                  </a:lnTo>
                  <a:lnTo>
                    <a:pt x="11848" y="27601"/>
                  </a:lnTo>
                  <a:lnTo>
                    <a:pt x="12594" y="26460"/>
                  </a:lnTo>
                  <a:lnTo>
                    <a:pt x="13955" y="24003"/>
                  </a:lnTo>
                  <a:lnTo>
                    <a:pt x="15885" y="20054"/>
                  </a:lnTo>
                  <a:lnTo>
                    <a:pt x="16543" y="19396"/>
                  </a:lnTo>
                  <a:lnTo>
                    <a:pt x="17333" y="18913"/>
                  </a:lnTo>
                  <a:lnTo>
                    <a:pt x="17948" y="18825"/>
                  </a:lnTo>
                  <a:lnTo>
                    <a:pt x="18606" y="19045"/>
                  </a:lnTo>
                  <a:lnTo>
                    <a:pt x="18781" y="19045"/>
                  </a:lnTo>
                  <a:lnTo>
                    <a:pt x="19571" y="18474"/>
                  </a:lnTo>
                  <a:lnTo>
                    <a:pt x="20273" y="18342"/>
                  </a:lnTo>
                  <a:lnTo>
                    <a:pt x="22423" y="18474"/>
                  </a:lnTo>
                  <a:lnTo>
                    <a:pt x="24661" y="18869"/>
                  </a:lnTo>
                  <a:lnTo>
                    <a:pt x="26373" y="19571"/>
                  </a:lnTo>
                  <a:lnTo>
                    <a:pt x="26504" y="19571"/>
                  </a:lnTo>
                  <a:lnTo>
                    <a:pt x="26899" y="19483"/>
                  </a:lnTo>
                  <a:lnTo>
                    <a:pt x="26987" y="19439"/>
                  </a:lnTo>
                  <a:lnTo>
                    <a:pt x="27294" y="19132"/>
                  </a:lnTo>
                  <a:lnTo>
                    <a:pt x="27338" y="19045"/>
                  </a:lnTo>
                  <a:lnTo>
                    <a:pt x="27645" y="18211"/>
                  </a:lnTo>
                  <a:lnTo>
                    <a:pt x="27689" y="18167"/>
                  </a:lnTo>
                  <a:lnTo>
                    <a:pt x="27689" y="16236"/>
                  </a:lnTo>
                  <a:lnTo>
                    <a:pt x="27601" y="13998"/>
                  </a:lnTo>
                  <a:lnTo>
                    <a:pt x="28567" y="12024"/>
                  </a:lnTo>
                  <a:lnTo>
                    <a:pt x="29225" y="11058"/>
                  </a:lnTo>
                  <a:lnTo>
                    <a:pt x="30234" y="10225"/>
                  </a:lnTo>
                  <a:lnTo>
                    <a:pt x="31770" y="9303"/>
                  </a:lnTo>
                  <a:lnTo>
                    <a:pt x="33043" y="8864"/>
                  </a:lnTo>
                  <a:lnTo>
                    <a:pt x="33086" y="8820"/>
                  </a:lnTo>
                  <a:lnTo>
                    <a:pt x="33130" y="8733"/>
                  </a:lnTo>
                  <a:lnTo>
                    <a:pt x="33569" y="7592"/>
                  </a:lnTo>
                  <a:lnTo>
                    <a:pt x="34754" y="4696"/>
                  </a:lnTo>
                  <a:lnTo>
                    <a:pt x="35939" y="2107"/>
                  </a:lnTo>
                  <a:lnTo>
                    <a:pt x="36465" y="1668"/>
                  </a:lnTo>
                  <a:lnTo>
                    <a:pt x="38528" y="308"/>
                  </a:lnTo>
                  <a:lnTo>
                    <a:pt x="38571" y="264"/>
                  </a:lnTo>
                  <a:lnTo>
                    <a:pt x="38615" y="220"/>
                  </a:lnTo>
                  <a:lnTo>
                    <a:pt x="38615" y="132"/>
                  </a:lnTo>
                  <a:lnTo>
                    <a:pt x="38571" y="88"/>
                  </a:lnTo>
                  <a:lnTo>
                    <a:pt x="38528" y="44"/>
                  </a:lnTo>
                  <a:lnTo>
                    <a:pt x="3844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69" name="Google Shape;17669;p489"/>
            <p:cNvSpPr/>
            <p:nvPr/>
          </p:nvSpPr>
          <p:spPr>
            <a:xfrm>
              <a:off x="5232825" y="3337425"/>
              <a:ext cx="2084350" cy="1428325"/>
            </a:xfrm>
            <a:custGeom>
              <a:avLst/>
              <a:gdLst/>
              <a:ahLst/>
              <a:cxnLst/>
              <a:rect l="l" t="t" r="r" b="b"/>
              <a:pathLst>
                <a:path w="83374" h="57133" extrusionOk="0">
                  <a:moveTo>
                    <a:pt x="36816" y="1"/>
                  </a:moveTo>
                  <a:lnTo>
                    <a:pt x="34402" y="1361"/>
                  </a:lnTo>
                  <a:lnTo>
                    <a:pt x="33261" y="2151"/>
                  </a:lnTo>
                  <a:lnTo>
                    <a:pt x="33218" y="2151"/>
                  </a:lnTo>
                  <a:lnTo>
                    <a:pt x="32121" y="3204"/>
                  </a:lnTo>
                  <a:lnTo>
                    <a:pt x="30673" y="4959"/>
                  </a:lnTo>
                  <a:lnTo>
                    <a:pt x="28961" y="6802"/>
                  </a:lnTo>
                  <a:lnTo>
                    <a:pt x="28917" y="6890"/>
                  </a:lnTo>
                  <a:lnTo>
                    <a:pt x="27689" y="10356"/>
                  </a:lnTo>
                  <a:lnTo>
                    <a:pt x="25187" y="12989"/>
                  </a:lnTo>
                  <a:lnTo>
                    <a:pt x="24178" y="14086"/>
                  </a:lnTo>
                  <a:lnTo>
                    <a:pt x="23696" y="14437"/>
                  </a:lnTo>
                  <a:lnTo>
                    <a:pt x="21458" y="15359"/>
                  </a:lnTo>
                  <a:lnTo>
                    <a:pt x="20317" y="15798"/>
                  </a:lnTo>
                  <a:lnTo>
                    <a:pt x="20273" y="15798"/>
                  </a:lnTo>
                  <a:lnTo>
                    <a:pt x="19176" y="16368"/>
                  </a:lnTo>
                  <a:lnTo>
                    <a:pt x="17377" y="17553"/>
                  </a:lnTo>
                  <a:lnTo>
                    <a:pt x="17333" y="17597"/>
                  </a:lnTo>
                  <a:lnTo>
                    <a:pt x="16236" y="18957"/>
                  </a:lnTo>
                  <a:lnTo>
                    <a:pt x="14612" y="21458"/>
                  </a:lnTo>
                  <a:lnTo>
                    <a:pt x="13515" y="23433"/>
                  </a:lnTo>
                  <a:lnTo>
                    <a:pt x="12023" y="26153"/>
                  </a:lnTo>
                  <a:lnTo>
                    <a:pt x="10926" y="28347"/>
                  </a:lnTo>
                  <a:lnTo>
                    <a:pt x="10926" y="28391"/>
                  </a:lnTo>
                  <a:lnTo>
                    <a:pt x="10444" y="30366"/>
                  </a:lnTo>
                  <a:lnTo>
                    <a:pt x="10400" y="30410"/>
                  </a:lnTo>
                  <a:lnTo>
                    <a:pt x="10224" y="32779"/>
                  </a:lnTo>
                  <a:lnTo>
                    <a:pt x="10224" y="32823"/>
                  </a:lnTo>
                  <a:lnTo>
                    <a:pt x="10268" y="34271"/>
                  </a:lnTo>
                  <a:lnTo>
                    <a:pt x="10180" y="35105"/>
                  </a:lnTo>
                  <a:lnTo>
                    <a:pt x="9478" y="36465"/>
                  </a:lnTo>
                  <a:lnTo>
                    <a:pt x="7942" y="38484"/>
                  </a:lnTo>
                  <a:lnTo>
                    <a:pt x="7899" y="38528"/>
                  </a:lnTo>
                  <a:lnTo>
                    <a:pt x="6889" y="40283"/>
                  </a:lnTo>
                  <a:lnTo>
                    <a:pt x="6143" y="42038"/>
                  </a:lnTo>
                  <a:lnTo>
                    <a:pt x="5617" y="42872"/>
                  </a:lnTo>
                  <a:lnTo>
                    <a:pt x="2633" y="44451"/>
                  </a:lnTo>
                  <a:lnTo>
                    <a:pt x="2589" y="44495"/>
                  </a:lnTo>
                  <a:lnTo>
                    <a:pt x="965" y="46558"/>
                  </a:lnTo>
                  <a:lnTo>
                    <a:pt x="965" y="46602"/>
                  </a:lnTo>
                  <a:lnTo>
                    <a:pt x="307" y="47874"/>
                  </a:lnTo>
                  <a:lnTo>
                    <a:pt x="307" y="47918"/>
                  </a:lnTo>
                  <a:lnTo>
                    <a:pt x="0" y="50112"/>
                  </a:lnTo>
                  <a:lnTo>
                    <a:pt x="0" y="50990"/>
                  </a:lnTo>
                  <a:lnTo>
                    <a:pt x="44" y="51077"/>
                  </a:lnTo>
                  <a:lnTo>
                    <a:pt x="2326" y="53930"/>
                  </a:lnTo>
                  <a:lnTo>
                    <a:pt x="3379" y="55597"/>
                  </a:lnTo>
                  <a:lnTo>
                    <a:pt x="3423" y="55641"/>
                  </a:lnTo>
                  <a:lnTo>
                    <a:pt x="3686" y="55904"/>
                  </a:lnTo>
                  <a:lnTo>
                    <a:pt x="3774" y="55948"/>
                  </a:lnTo>
                  <a:lnTo>
                    <a:pt x="7153" y="56519"/>
                  </a:lnTo>
                  <a:lnTo>
                    <a:pt x="10400" y="56957"/>
                  </a:lnTo>
                  <a:lnTo>
                    <a:pt x="11628" y="57133"/>
                  </a:lnTo>
                  <a:lnTo>
                    <a:pt x="11672" y="57133"/>
                  </a:lnTo>
                  <a:lnTo>
                    <a:pt x="15709" y="56387"/>
                  </a:lnTo>
                  <a:lnTo>
                    <a:pt x="17421" y="56080"/>
                  </a:lnTo>
                  <a:lnTo>
                    <a:pt x="17421" y="56036"/>
                  </a:lnTo>
                  <a:lnTo>
                    <a:pt x="19483" y="55421"/>
                  </a:lnTo>
                  <a:lnTo>
                    <a:pt x="21282" y="55070"/>
                  </a:lnTo>
                  <a:lnTo>
                    <a:pt x="22818" y="55070"/>
                  </a:lnTo>
                  <a:lnTo>
                    <a:pt x="24398" y="55334"/>
                  </a:lnTo>
                  <a:lnTo>
                    <a:pt x="24442" y="55334"/>
                  </a:lnTo>
                  <a:lnTo>
                    <a:pt x="27952" y="54807"/>
                  </a:lnTo>
                  <a:lnTo>
                    <a:pt x="28084" y="54719"/>
                  </a:lnTo>
                  <a:lnTo>
                    <a:pt x="28610" y="54193"/>
                  </a:lnTo>
                  <a:lnTo>
                    <a:pt x="28654" y="54193"/>
                  </a:lnTo>
                  <a:lnTo>
                    <a:pt x="30014" y="51999"/>
                  </a:lnTo>
                  <a:lnTo>
                    <a:pt x="30541" y="51385"/>
                  </a:lnTo>
                  <a:lnTo>
                    <a:pt x="31375" y="50858"/>
                  </a:lnTo>
                  <a:lnTo>
                    <a:pt x="33525" y="49980"/>
                  </a:lnTo>
                  <a:lnTo>
                    <a:pt x="35412" y="49629"/>
                  </a:lnTo>
                  <a:lnTo>
                    <a:pt x="37386" y="49366"/>
                  </a:lnTo>
                  <a:lnTo>
                    <a:pt x="38176" y="49103"/>
                  </a:lnTo>
                  <a:lnTo>
                    <a:pt x="38220" y="49103"/>
                  </a:lnTo>
                  <a:lnTo>
                    <a:pt x="38966" y="48576"/>
                  </a:lnTo>
                  <a:lnTo>
                    <a:pt x="39010" y="48576"/>
                  </a:lnTo>
                  <a:lnTo>
                    <a:pt x="40809" y="46909"/>
                  </a:lnTo>
                  <a:lnTo>
                    <a:pt x="40809" y="46865"/>
                  </a:lnTo>
                  <a:lnTo>
                    <a:pt x="41379" y="46075"/>
                  </a:lnTo>
                  <a:lnTo>
                    <a:pt x="41379" y="46031"/>
                  </a:lnTo>
                  <a:lnTo>
                    <a:pt x="42345" y="43969"/>
                  </a:lnTo>
                  <a:lnTo>
                    <a:pt x="42959" y="43003"/>
                  </a:lnTo>
                  <a:lnTo>
                    <a:pt x="43486" y="42565"/>
                  </a:lnTo>
                  <a:lnTo>
                    <a:pt x="44890" y="42038"/>
                  </a:lnTo>
                  <a:lnTo>
                    <a:pt x="47084" y="41555"/>
                  </a:lnTo>
                  <a:lnTo>
                    <a:pt x="49234" y="41073"/>
                  </a:lnTo>
                  <a:lnTo>
                    <a:pt x="50419" y="41073"/>
                  </a:lnTo>
                  <a:lnTo>
                    <a:pt x="51955" y="41468"/>
                  </a:lnTo>
                  <a:lnTo>
                    <a:pt x="56299" y="43881"/>
                  </a:lnTo>
                  <a:lnTo>
                    <a:pt x="57484" y="44495"/>
                  </a:lnTo>
                  <a:lnTo>
                    <a:pt x="58449" y="44890"/>
                  </a:lnTo>
                  <a:lnTo>
                    <a:pt x="59239" y="45153"/>
                  </a:lnTo>
                  <a:lnTo>
                    <a:pt x="59853" y="45373"/>
                  </a:lnTo>
                  <a:lnTo>
                    <a:pt x="60292" y="45505"/>
                  </a:lnTo>
                  <a:lnTo>
                    <a:pt x="60687" y="45636"/>
                  </a:lnTo>
                  <a:lnTo>
                    <a:pt x="61082" y="45856"/>
                  </a:lnTo>
                  <a:lnTo>
                    <a:pt x="61521" y="46163"/>
                  </a:lnTo>
                  <a:lnTo>
                    <a:pt x="62003" y="46602"/>
                  </a:lnTo>
                  <a:lnTo>
                    <a:pt x="62574" y="47260"/>
                  </a:lnTo>
                  <a:lnTo>
                    <a:pt x="63232" y="48093"/>
                  </a:lnTo>
                  <a:lnTo>
                    <a:pt x="64066" y="49234"/>
                  </a:lnTo>
                  <a:lnTo>
                    <a:pt x="64636" y="49893"/>
                  </a:lnTo>
                  <a:lnTo>
                    <a:pt x="64680" y="49936"/>
                  </a:lnTo>
                  <a:lnTo>
                    <a:pt x="66874" y="50770"/>
                  </a:lnTo>
                  <a:lnTo>
                    <a:pt x="68673" y="51341"/>
                  </a:lnTo>
                  <a:lnTo>
                    <a:pt x="68717" y="51385"/>
                  </a:lnTo>
                  <a:lnTo>
                    <a:pt x="72798" y="51823"/>
                  </a:lnTo>
                  <a:lnTo>
                    <a:pt x="75080" y="51736"/>
                  </a:lnTo>
                  <a:lnTo>
                    <a:pt x="76879" y="52218"/>
                  </a:lnTo>
                  <a:lnTo>
                    <a:pt x="77010" y="52218"/>
                  </a:lnTo>
                  <a:lnTo>
                    <a:pt x="79380" y="51472"/>
                  </a:lnTo>
                  <a:lnTo>
                    <a:pt x="82276" y="50551"/>
                  </a:lnTo>
                  <a:lnTo>
                    <a:pt x="83241" y="50375"/>
                  </a:lnTo>
                  <a:lnTo>
                    <a:pt x="83285" y="50331"/>
                  </a:lnTo>
                  <a:lnTo>
                    <a:pt x="83329" y="50287"/>
                  </a:lnTo>
                  <a:lnTo>
                    <a:pt x="83373" y="50244"/>
                  </a:lnTo>
                  <a:lnTo>
                    <a:pt x="83373" y="50156"/>
                  </a:lnTo>
                  <a:lnTo>
                    <a:pt x="83329" y="50112"/>
                  </a:lnTo>
                  <a:lnTo>
                    <a:pt x="83285" y="50068"/>
                  </a:lnTo>
                  <a:lnTo>
                    <a:pt x="83241" y="50024"/>
                  </a:lnTo>
                  <a:lnTo>
                    <a:pt x="83154" y="50024"/>
                  </a:lnTo>
                  <a:lnTo>
                    <a:pt x="82232" y="50200"/>
                  </a:lnTo>
                  <a:lnTo>
                    <a:pt x="82188" y="50200"/>
                  </a:lnTo>
                  <a:lnTo>
                    <a:pt x="79292" y="51121"/>
                  </a:lnTo>
                  <a:lnTo>
                    <a:pt x="76923" y="51867"/>
                  </a:lnTo>
                  <a:lnTo>
                    <a:pt x="75167" y="51385"/>
                  </a:lnTo>
                  <a:lnTo>
                    <a:pt x="75080" y="51385"/>
                  </a:lnTo>
                  <a:lnTo>
                    <a:pt x="72798" y="51472"/>
                  </a:lnTo>
                  <a:lnTo>
                    <a:pt x="68761" y="51033"/>
                  </a:lnTo>
                  <a:lnTo>
                    <a:pt x="67006" y="50463"/>
                  </a:lnTo>
                  <a:lnTo>
                    <a:pt x="64855" y="49629"/>
                  </a:lnTo>
                  <a:lnTo>
                    <a:pt x="64329" y="49015"/>
                  </a:lnTo>
                  <a:lnTo>
                    <a:pt x="63495" y="47874"/>
                  </a:lnTo>
                  <a:lnTo>
                    <a:pt x="62793" y="46953"/>
                  </a:lnTo>
                  <a:lnTo>
                    <a:pt x="62223" y="46338"/>
                  </a:lnTo>
                  <a:lnTo>
                    <a:pt x="61696" y="45856"/>
                  </a:lnTo>
                  <a:lnTo>
                    <a:pt x="61257" y="45548"/>
                  </a:lnTo>
                  <a:lnTo>
                    <a:pt x="60862" y="45329"/>
                  </a:lnTo>
                  <a:lnTo>
                    <a:pt x="60424" y="45153"/>
                  </a:lnTo>
                  <a:lnTo>
                    <a:pt x="59941" y="45022"/>
                  </a:lnTo>
                  <a:lnTo>
                    <a:pt x="59327" y="44846"/>
                  </a:lnTo>
                  <a:lnTo>
                    <a:pt x="58581" y="44583"/>
                  </a:lnTo>
                  <a:lnTo>
                    <a:pt x="57615" y="44188"/>
                  </a:lnTo>
                  <a:lnTo>
                    <a:pt x="56474" y="43574"/>
                  </a:lnTo>
                  <a:lnTo>
                    <a:pt x="52086" y="41160"/>
                  </a:lnTo>
                  <a:lnTo>
                    <a:pt x="52042" y="41117"/>
                  </a:lnTo>
                  <a:lnTo>
                    <a:pt x="50463" y="40722"/>
                  </a:lnTo>
                  <a:lnTo>
                    <a:pt x="49190" y="40722"/>
                  </a:lnTo>
                  <a:lnTo>
                    <a:pt x="46996" y="41204"/>
                  </a:lnTo>
                  <a:lnTo>
                    <a:pt x="44802" y="41687"/>
                  </a:lnTo>
                  <a:lnTo>
                    <a:pt x="44802" y="41731"/>
                  </a:lnTo>
                  <a:lnTo>
                    <a:pt x="43354" y="42257"/>
                  </a:lnTo>
                  <a:lnTo>
                    <a:pt x="43310" y="42257"/>
                  </a:lnTo>
                  <a:lnTo>
                    <a:pt x="42696" y="42784"/>
                  </a:lnTo>
                  <a:lnTo>
                    <a:pt x="42652" y="42828"/>
                  </a:lnTo>
                  <a:lnTo>
                    <a:pt x="42038" y="43793"/>
                  </a:lnTo>
                  <a:lnTo>
                    <a:pt x="41072" y="45899"/>
                  </a:lnTo>
                  <a:lnTo>
                    <a:pt x="40546" y="46645"/>
                  </a:lnTo>
                  <a:lnTo>
                    <a:pt x="38790" y="48313"/>
                  </a:lnTo>
                  <a:lnTo>
                    <a:pt x="38044" y="48796"/>
                  </a:lnTo>
                  <a:lnTo>
                    <a:pt x="37299" y="49059"/>
                  </a:lnTo>
                  <a:lnTo>
                    <a:pt x="35368" y="49278"/>
                  </a:lnTo>
                  <a:lnTo>
                    <a:pt x="33437" y="49629"/>
                  </a:lnTo>
                  <a:lnTo>
                    <a:pt x="31243" y="50551"/>
                  </a:lnTo>
                  <a:lnTo>
                    <a:pt x="31199" y="50551"/>
                  </a:lnTo>
                  <a:lnTo>
                    <a:pt x="30321" y="51121"/>
                  </a:lnTo>
                  <a:lnTo>
                    <a:pt x="30278" y="51165"/>
                  </a:lnTo>
                  <a:lnTo>
                    <a:pt x="29751" y="51736"/>
                  </a:lnTo>
                  <a:lnTo>
                    <a:pt x="29751" y="51779"/>
                  </a:lnTo>
                  <a:lnTo>
                    <a:pt x="28347" y="53973"/>
                  </a:lnTo>
                  <a:lnTo>
                    <a:pt x="27864" y="54456"/>
                  </a:lnTo>
                  <a:lnTo>
                    <a:pt x="24398" y="54983"/>
                  </a:lnTo>
                  <a:lnTo>
                    <a:pt x="22862" y="54719"/>
                  </a:lnTo>
                  <a:lnTo>
                    <a:pt x="21238" y="54719"/>
                  </a:lnTo>
                  <a:lnTo>
                    <a:pt x="19439" y="55070"/>
                  </a:lnTo>
                  <a:lnTo>
                    <a:pt x="19395" y="55070"/>
                  </a:lnTo>
                  <a:lnTo>
                    <a:pt x="17333" y="55729"/>
                  </a:lnTo>
                  <a:lnTo>
                    <a:pt x="15622" y="56036"/>
                  </a:lnTo>
                  <a:lnTo>
                    <a:pt x="11628" y="56782"/>
                  </a:lnTo>
                  <a:lnTo>
                    <a:pt x="10487" y="56606"/>
                  </a:lnTo>
                  <a:lnTo>
                    <a:pt x="7196" y="56167"/>
                  </a:lnTo>
                  <a:lnTo>
                    <a:pt x="3905" y="55597"/>
                  </a:lnTo>
                  <a:lnTo>
                    <a:pt x="3686" y="55421"/>
                  </a:lnTo>
                  <a:lnTo>
                    <a:pt x="2589" y="53754"/>
                  </a:lnTo>
                  <a:lnTo>
                    <a:pt x="2589" y="53710"/>
                  </a:lnTo>
                  <a:lnTo>
                    <a:pt x="351" y="50902"/>
                  </a:lnTo>
                  <a:lnTo>
                    <a:pt x="351" y="50156"/>
                  </a:lnTo>
                  <a:lnTo>
                    <a:pt x="658" y="48006"/>
                  </a:lnTo>
                  <a:lnTo>
                    <a:pt x="1273" y="46777"/>
                  </a:lnTo>
                  <a:lnTo>
                    <a:pt x="2852" y="44759"/>
                  </a:lnTo>
                  <a:lnTo>
                    <a:pt x="5836" y="43135"/>
                  </a:lnTo>
                  <a:lnTo>
                    <a:pt x="5924" y="43091"/>
                  </a:lnTo>
                  <a:lnTo>
                    <a:pt x="6450" y="42214"/>
                  </a:lnTo>
                  <a:lnTo>
                    <a:pt x="6450" y="42170"/>
                  </a:lnTo>
                  <a:lnTo>
                    <a:pt x="7240" y="40414"/>
                  </a:lnTo>
                  <a:lnTo>
                    <a:pt x="8206" y="38703"/>
                  </a:lnTo>
                  <a:lnTo>
                    <a:pt x="9742" y="36641"/>
                  </a:lnTo>
                  <a:lnTo>
                    <a:pt x="9785" y="36641"/>
                  </a:lnTo>
                  <a:lnTo>
                    <a:pt x="10531" y="35280"/>
                  </a:lnTo>
                  <a:lnTo>
                    <a:pt x="10531" y="35193"/>
                  </a:lnTo>
                  <a:lnTo>
                    <a:pt x="10619" y="34315"/>
                  </a:lnTo>
                  <a:lnTo>
                    <a:pt x="10663" y="34271"/>
                  </a:lnTo>
                  <a:lnTo>
                    <a:pt x="10575" y="32823"/>
                  </a:lnTo>
                  <a:lnTo>
                    <a:pt x="10751" y="30454"/>
                  </a:lnTo>
                  <a:lnTo>
                    <a:pt x="11277" y="28479"/>
                  </a:lnTo>
                  <a:lnTo>
                    <a:pt x="12330" y="26329"/>
                  </a:lnTo>
                  <a:lnTo>
                    <a:pt x="13822" y="23608"/>
                  </a:lnTo>
                  <a:lnTo>
                    <a:pt x="14876" y="21634"/>
                  </a:lnTo>
                  <a:lnTo>
                    <a:pt x="16499" y="19176"/>
                  </a:lnTo>
                  <a:lnTo>
                    <a:pt x="17596" y="17816"/>
                  </a:lnTo>
                  <a:lnTo>
                    <a:pt x="19351" y="16675"/>
                  </a:lnTo>
                  <a:lnTo>
                    <a:pt x="20448" y="16149"/>
                  </a:lnTo>
                  <a:lnTo>
                    <a:pt x="21589" y="15710"/>
                  </a:lnTo>
                  <a:lnTo>
                    <a:pt x="23871" y="14788"/>
                  </a:lnTo>
                  <a:lnTo>
                    <a:pt x="23871" y="14744"/>
                  </a:lnTo>
                  <a:lnTo>
                    <a:pt x="24398" y="14350"/>
                  </a:lnTo>
                  <a:lnTo>
                    <a:pt x="25451" y="13209"/>
                  </a:lnTo>
                  <a:lnTo>
                    <a:pt x="27996" y="10576"/>
                  </a:lnTo>
                  <a:lnTo>
                    <a:pt x="27996" y="10532"/>
                  </a:lnTo>
                  <a:lnTo>
                    <a:pt x="29268" y="7021"/>
                  </a:lnTo>
                  <a:lnTo>
                    <a:pt x="30936" y="5179"/>
                  </a:lnTo>
                  <a:lnTo>
                    <a:pt x="32384" y="3467"/>
                  </a:lnTo>
                  <a:lnTo>
                    <a:pt x="33481" y="2414"/>
                  </a:lnTo>
                  <a:lnTo>
                    <a:pt x="34578" y="1668"/>
                  </a:lnTo>
                  <a:lnTo>
                    <a:pt x="36991" y="308"/>
                  </a:lnTo>
                  <a:lnTo>
                    <a:pt x="37035" y="264"/>
                  </a:lnTo>
                  <a:lnTo>
                    <a:pt x="37079" y="220"/>
                  </a:lnTo>
                  <a:lnTo>
                    <a:pt x="37079" y="132"/>
                  </a:lnTo>
                  <a:lnTo>
                    <a:pt x="37035" y="88"/>
                  </a:lnTo>
                  <a:lnTo>
                    <a:pt x="3699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70" name="Google Shape;17670;p489"/>
            <p:cNvSpPr/>
            <p:nvPr/>
          </p:nvSpPr>
          <p:spPr>
            <a:xfrm>
              <a:off x="5156025" y="3211275"/>
              <a:ext cx="2045950" cy="1731100"/>
            </a:xfrm>
            <a:custGeom>
              <a:avLst/>
              <a:gdLst/>
              <a:ahLst/>
              <a:cxnLst/>
              <a:rect l="l" t="t" r="r" b="b"/>
              <a:pathLst>
                <a:path w="81838" h="69244" extrusionOk="0">
                  <a:moveTo>
                    <a:pt x="34271" y="0"/>
                  </a:moveTo>
                  <a:lnTo>
                    <a:pt x="32209" y="1492"/>
                  </a:lnTo>
                  <a:lnTo>
                    <a:pt x="29488" y="3818"/>
                  </a:lnTo>
                  <a:lnTo>
                    <a:pt x="25714" y="6846"/>
                  </a:lnTo>
                  <a:lnTo>
                    <a:pt x="20493" y="11058"/>
                  </a:lnTo>
                  <a:lnTo>
                    <a:pt x="18474" y="12682"/>
                  </a:lnTo>
                  <a:lnTo>
                    <a:pt x="18430" y="12726"/>
                  </a:lnTo>
                  <a:lnTo>
                    <a:pt x="14525" y="17640"/>
                  </a:lnTo>
                  <a:lnTo>
                    <a:pt x="12331" y="20536"/>
                  </a:lnTo>
                  <a:lnTo>
                    <a:pt x="10356" y="23038"/>
                  </a:lnTo>
                  <a:lnTo>
                    <a:pt x="8645" y="25319"/>
                  </a:lnTo>
                  <a:lnTo>
                    <a:pt x="8645" y="25363"/>
                  </a:lnTo>
                  <a:lnTo>
                    <a:pt x="7680" y="27075"/>
                  </a:lnTo>
                  <a:lnTo>
                    <a:pt x="7636" y="27118"/>
                  </a:lnTo>
                  <a:lnTo>
                    <a:pt x="6934" y="31463"/>
                  </a:lnTo>
                  <a:lnTo>
                    <a:pt x="6363" y="35763"/>
                  </a:lnTo>
                  <a:lnTo>
                    <a:pt x="6012" y="38308"/>
                  </a:lnTo>
                  <a:lnTo>
                    <a:pt x="5661" y="40546"/>
                  </a:lnTo>
                  <a:lnTo>
                    <a:pt x="5047" y="43179"/>
                  </a:lnTo>
                  <a:lnTo>
                    <a:pt x="4301" y="45592"/>
                  </a:lnTo>
                  <a:lnTo>
                    <a:pt x="3379" y="47128"/>
                  </a:lnTo>
                  <a:lnTo>
                    <a:pt x="2063" y="48927"/>
                  </a:lnTo>
                  <a:lnTo>
                    <a:pt x="746" y="51209"/>
                  </a:lnTo>
                  <a:lnTo>
                    <a:pt x="746" y="51253"/>
                  </a:lnTo>
                  <a:lnTo>
                    <a:pt x="527" y="52042"/>
                  </a:lnTo>
                  <a:lnTo>
                    <a:pt x="527" y="52086"/>
                  </a:lnTo>
                  <a:lnTo>
                    <a:pt x="176" y="55685"/>
                  </a:lnTo>
                  <a:lnTo>
                    <a:pt x="0" y="57659"/>
                  </a:lnTo>
                  <a:lnTo>
                    <a:pt x="0" y="57703"/>
                  </a:lnTo>
                  <a:lnTo>
                    <a:pt x="44" y="58010"/>
                  </a:lnTo>
                  <a:lnTo>
                    <a:pt x="88" y="58054"/>
                  </a:lnTo>
                  <a:lnTo>
                    <a:pt x="132" y="58142"/>
                  </a:lnTo>
                  <a:lnTo>
                    <a:pt x="1317" y="58625"/>
                  </a:lnTo>
                  <a:lnTo>
                    <a:pt x="2063" y="59414"/>
                  </a:lnTo>
                  <a:lnTo>
                    <a:pt x="3248" y="61652"/>
                  </a:lnTo>
                  <a:lnTo>
                    <a:pt x="4432" y="63890"/>
                  </a:lnTo>
                  <a:lnTo>
                    <a:pt x="5749" y="65865"/>
                  </a:lnTo>
                  <a:lnTo>
                    <a:pt x="6670" y="67006"/>
                  </a:lnTo>
                  <a:lnTo>
                    <a:pt x="6714" y="67050"/>
                  </a:lnTo>
                  <a:lnTo>
                    <a:pt x="9347" y="68936"/>
                  </a:lnTo>
                  <a:lnTo>
                    <a:pt x="9391" y="68936"/>
                  </a:lnTo>
                  <a:lnTo>
                    <a:pt x="10137" y="69244"/>
                  </a:lnTo>
                  <a:lnTo>
                    <a:pt x="10268" y="69244"/>
                  </a:lnTo>
                  <a:lnTo>
                    <a:pt x="10883" y="69024"/>
                  </a:lnTo>
                  <a:lnTo>
                    <a:pt x="10927" y="68980"/>
                  </a:lnTo>
                  <a:lnTo>
                    <a:pt x="13340" y="66611"/>
                  </a:lnTo>
                  <a:lnTo>
                    <a:pt x="17114" y="64417"/>
                  </a:lnTo>
                  <a:lnTo>
                    <a:pt x="18562" y="63627"/>
                  </a:lnTo>
                  <a:lnTo>
                    <a:pt x="20010" y="63495"/>
                  </a:lnTo>
                  <a:lnTo>
                    <a:pt x="22028" y="63100"/>
                  </a:lnTo>
                  <a:lnTo>
                    <a:pt x="22906" y="63056"/>
                  </a:lnTo>
                  <a:lnTo>
                    <a:pt x="26899" y="64373"/>
                  </a:lnTo>
                  <a:lnTo>
                    <a:pt x="29356" y="65075"/>
                  </a:lnTo>
                  <a:lnTo>
                    <a:pt x="31156" y="65601"/>
                  </a:lnTo>
                  <a:lnTo>
                    <a:pt x="31199" y="65601"/>
                  </a:lnTo>
                  <a:lnTo>
                    <a:pt x="31287" y="65558"/>
                  </a:lnTo>
                  <a:lnTo>
                    <a:pt x="33569" y="63846"/>
                  </a:lnTo>
                  <a:lnTo>
                    <a:pt x="33613" y="63802"/>
                  </a:lnTo>
                  <a:lnTo>
                    <a:pt x="35280" y="62091"/>
                  </a:lnTo>
                  <a:lnTo>
                    <a:pt x="36641" y="59678"/>
                  </a:lnTo>
                  <a:lnTo>
                    <a:pt x="37079" y="59239"/>
                  </a:lnTo>
                  <a:lnTo>
                    <a:pt x="38176" y="58712"/>
                  </a:lnTo>
                  <a:lnTo>
                    <a:pt x="40414" y="58361"/>
                  </a:lnTo>
                  <a:lnTo>
                    <a:pt x="40458" y="58317"/>
                  </a:lnTo>
                  <a:lnTo>
                    <a:pt x="43047" y="57264"/>
                  </a:lnTo>
                  <a:lnTo>
                    <a:pt x="43091" y="57220"/>
                  </a:lnTo>
                  <a:lnTo>
                    <a:pt x="45153" y="55597"/>
                  </a:lnTo>
                  <a:lnTo>
                    <a:pt x="47216" y="53929"/>
                  </a:lnTo>
                  <a:lnTo>
                    <a:pt x="48313" y="53403"/>
                  </a:lnTo>
                  <a:lnTo>
                    <a:pt x="50068" y="53359"/>
                  </a:lnTo>
                  <a:lnTo>
                    <a:pt x="50902" y="53403"/>
                  </a:lnTo>
                  <a:lnTo>
                    <a:pt x="53096" y="53534"/>
                  </a:lnTo>
                  <a:lnTo>
                    <a:pt x="54193" y="53666"/>
                  </a:lnTo>
                  <a:lnTo>
                    <a:pt x="55246" y="53842"/>
                  </a:lnTo>
                  <a:lnTo>
                    <a:pt x="56299" y="54061"/>
                  </a:lnTo>
                  <a:lnTo>
                    <a:pt x="57352" y="54412"/>
                  </a:lnTo>
                  <a:lnTo>
                    <a:pt x="57835" y="54631"/>
                  </a:lnTo>
                  <a:lnTo>
                    <a:pt x="58362" y="54851"/>
                  </a:lnTo>
                  <a:lnTo>
                    <a:pt x="58844" y="55114"/>
                  </a:lnTo>
                  <a:lnTo>
                    <a:pt x="59327" y="55421"/>
                  </a:lnTo>
                  <a:lnTo>
                    <a:pt x="60512" y="56518"/>
                  </a:lnTo>
                  <a:lnTo>
                    <a:pt x="60556" y="56518"/>
                  </a:lnTo>
                  <a:lnTo>
                    <a:pt x="65382" y="58493"/>
                  </a:lnTo>
                  <a:lnTo>
                    <a:pt x="65426" y="58537"/>
                  </a:lnTo>
                  <a:lnTo>
                    <a:pt x="66436" y="58581"/>
                  </a:lnTo>
                  <a:lnTo>
                    <a:pt x="68454" y="59019"/>
                  </a:lnTo>
                  <a:lnTo>
                    <a:pt x="70692" y="59327"/>
                  </a:lnTo>
                  <a:lnTo>
                    <a:pt x="70736" y="59370"/>
                  </a:lnTo>
                  <a:lnTo>
                    <a:pt x="73062" y="59414"/>
                  </a:lnTo>
                  <a:lnTo>
                    <a:pt x="75431" y="59546"/>
                  </a:lnTo>
                  <a:lnTo>
                    <a:pt x="75475" y="59546"/>
                  </a:lnTo>
                  <a:lnTo>
                    <a:pt x="79161" y="59370"/>
                  </a:lnTo>
                  <a:lnTo>
                    <a:pt x="79205" y="59370"/>
                  </a:lnTo>
                  <a:lnTo>
                    <a:pt x="81706" y="58712"/>
                  </a:lnTo>
                  <a:lnTo>
                    <a:pt x="81750" y="58668"/>
                  </a:lnTo>
                  <a:lnTo>
                    <a:pt x="81794" y="58625"/>
                  </a:lnTo>
                  <a:lnTo>
                    <a:pt x="81838" y="58537"/>
                  </a:lnTo>
                  <a:lnTo>
                    <a:pt x="81838" y="58493"/>
                  </a:lnTo>
                  <a:lnTo>
                    <a:pt x="81794" y="58405"/>
                  </a:lnTo>
                  <a:lnTo>
                    <a:pt x="81750" y="58361"/>
                  </a:lnTo>
                  <a:lnTo>
                    <a:pt x="81618" y="58361"/>
                  </a:lnTo>
                  <a:lnTo>
                    <a:pt x="79117" y="59019"/>
                  </a:lnTo>
                  <a:lnTo>
                    <a:pt x="75475" y="59195"/>
                  </a:lnTo>
                  <a:lnTo>
                    <a:pt x="73105" y="59063"/>
                  </a:lnTo>
                  <a:lnTo>
                    <a:pt x="70736" y="59019"/>
                  </a:lnTo>
                  <a:lnTo>
                    <a:pt x="68498" y="58668"/>
                  </a:lnTo>
                  <a:lnTo>
                    <a:pt x="66523" y="58273"/>
                  </a:lnTo>
                  <a:lnTo>
                    <a:pt x="66479" y="58230"/>
                  </a:lnTo>
                  <a:lnTo>
                    <a:pt x="65470" y="58186"/>
                  </a:lnTo>
                  <a:lnTo>
                    <a:pt x="62530" y="56957"/>
                  </a:lnTo>
                  <a:lnTo>
                    <a:pt x="60687" y="56211"/>
                  </a:lnTo>
                  <a:lnTo>
                    <a:pt x="59546" y="55158"/>
                  </a:lnTo>
                  <a:lnTo>
                    <a:pt x="59020" y="54851"/>
                  </a:lnTo>
                  <a:lnTo>
                    <a:pt x="58537" y="54544"/>
                  </a:lnTo>
                  <a:lnTo>
                    <a:pt x="58010" y="54324"/>
                  </a:lnTo>
                  <a:lnTo>
                    <a:pt x="57484" y="54105"/>
                  </a:lnTo>
                  <a:lnTo>
                    <a:pt x="56957" y="53885"/>
                  </a:lnTo>
                  <a:lnTo>
                    <a:pt x="56431" y="53754"/>
                  </a:lnTo>
                  <a:lnTo>
                    <a:pt x="55378" y="53491"/>
                  </a:lnTo>
                  <a:lnTo>
                    <a:pt x="54281" y="53315"/>
                  </a:lnTo>
                  <a:lnTo>
                    <a:pt x="53184" y="53183"/>
                  </a:lnTo>
                  <a:lnTo>
                    <a:pt x="50902" y="53052"/>
                  </a:lnTo>
                  <a:lnTo>
                    <a:pt x="50068" y="53008"/>
                  </a:lnTo>
                  <a:lnTo>
                    <a:pt x="48269" y="53052"/>
                  </a:lnTo>
                  <a:lnTo>
                    <a:pt x="48181" y="53052"/>
                  </a:lnTo>
                  <a:lnTo>
                    <a:pt x="47040" y="53666"/>
                  </a:lnTo>
                  <a:lnTo>
                    <a:pt x="46996" y="53666"/>
                  </a:lnTo>
                  <a:lnTo>
                    <a:pt x="44934" y="55290"/>
                  </a:lnTo>
                  <a:lnTo>
                    <a:pt x="42872" y="56913"/>
                  </a:lnTo>
                  <a:lnTo>
                    <a:pt x="40371" y="58010"/>
                  </a:lnTo>
                  <a:lnTo>
                    <a:pt x="38089" y="58361"/>
                  </a:lnTo>
                  <a:lnTo>
                    <a:pt x="38045" y="58405"/>
                  </a:lnTo>
                  <a:lnTo>
                    <a:pt x="36904" y="58932"/>
                  </a:lnTo>
                  <a:lnTo>
                    <a:pt x="36860" y="58932"/>
                  </a:lnTo>
                  <a:lnTo>
                    <a:pt x="36377" y="59458"/>
                  </a:lnTo>
                  <a:lnTo>
                    <a:pt x="36333" y="59502"/>
                  </a:lnTo>
                  <a:lnTo>
                    <a:pt x="35017" y="61872"/>
                  </a:lnTo>
                  <a:lnTo>
                    <a:pt x="33350" y="63583"/>
                  </a:lnTo>
                  <a:lnTo>
                    <a:pt x="31156" y="65207"/>
                  </a:lnTo>
                  <a:lnTo>
                    <a:pt x="29444" y="64724"/>
                  </a:lnTo>
                  <a:lnTo>
                    <a:pt x="27031" y="64066"/>
                  </a:lnTo>
                  <a:lnTo>
                    <a:pt x="22994" y="62705"/>
                  </a:lnTo>
                  <a:lnTo>
                    <a:pt x="22906" y="62705"/>
                  </a:lnTo>
                  <a:lnTo>
                    <a:pt x="21985" y="62749"/>
                  </a:lnTo>
                  <a:lnTo>
                    <a:pt x="19966" y="63144"/>
                  </a:lnTo>
                  <a:lnTo>
                    <a:pt x="18474" y="63276"/>
                  </a:lnTo>
                  <a:lnTo>
                    <a:pt x="18430" y="63276"/>
                  </a:lnTo>
                  <a:lnTo>
                    <a:pt x="13165" y="66304"/>
                  </a:lnTo>
                  <a:lnTo>
                    <a:pt x="13121" y="66347"/>
                  </a:lnTo>
                  <a:lnTo>
                    <a:pt x="10707" y="68717"/>
                  </a:lnTo>
                  <a:lnTo>
                    <a:pt x="10181" y="68893"/>
                  </a:lnTo>
                  <a:lnTo>
                    <a:pt x="9566" y="68629"/>
                  </a:lnTo>
                  <a:lnTo>
                    <a:pt x="6934" y="66786"/>
                  </a:lnTo>
                  <a:lnTo>
                    <a:pt x="6012" y="65645"/>
                  </a:lnTo>
                  <a:lnTo>
                    <a:pt x="4740" y="63715"/>
                  </a:lnTo>
                  <a:lnTo>
                    <a:pt x="3555" y="61477"/>
                  </a:lnTo>
                  <a:lnTo>
                    <a:pt x="2326" y="59239"/>
                  </a:lnTo>
                  <a:lnTo>
                    <a:pt x="2326" y="59195"/>
                  </a:lnTo>
                  <a:lnTo>
                    <a:pt x="1536" y="58361"/>
                  </a:lnTo>
                  <a:lnTo>
                    <a:pt x="1492" y="58317"/>
                  </a:lnTo>
                  <a:lnTo>
                    <a:pt x="395" y="57835"/>
                  </a:lnTo>
                  <a:lnTo>
                    <a:pt x="351" y="57659"/>
                  </a:lnTo>
                  <a:lnTo>
                    <a:pt x="527" y="55685"/>
                  </a:lnTo>
                  <a:lnTo>
                    <a:pt x="878" y="52130"/>
                  </a:lnTo>
                  <a:lnTo>
                    <a:pt x="1054" y="51340"/>
                  </a:lnTo>
                  <a:lnTo>
                    <a:pt x="2370" y="49102"/>
                  </a:lnTo>
                  <a:lnTo>
                    <a:pt x="3686" y="47347"/>
                  </a:lnTo>
                  <a:lnTo>
                    <a:pt x="3686" y="47303"/>
                  </a:lnTo>
                  <a:lnTo>
                    <a:pt x="4608" y="45768"/>
                  </a:lnTo>
                  <a:lnTo>
                    <a:pt x="4608" y="45724"/>
                  </a:lnTo>
                  <a:lnTo>
                    <a:pt x="5398" y="43266"/>
                  </a:lnTo>
                  <a:lnTo>
                    <a:pt x="5968" y="40634"/>
                  </a:lnTo>
                  <a:lnTo>
                    <a:pt x="6363" y="38396"/>
                  </a:lnTo>
                  <a:lnTo>
                    <a:pt x="6670" y="35807"/>
                  </a:lnTo>
                  <a:lnTo>
                    <a:pt x="7285" y="31506"/>
                  </a:lnTo>
                  <a:lnTo>
                    <a:pt x="7987" y="27206"/>
                  </a:lnTo>
                  <a:lnTo>
                    <a:pt x="8952" y="25539"/>
                  </a:lnTo>
                  <a:lnTo>
                    <a:pt x="10663" y="23257"/>
                  </a:lnTo>
                  <a:lnTo>
                    <a:pt x="12594" y="20756"/>
                  </a:lnTo>
                  <a:lnTo>
                    <a:pt x="14788" y="17860"/>
                  </a:lnTo>
                  <a:lnTo>
                    <a:pt x="18694" y="12945"/>
                  </a:lnTo>
                  <a:lnTo>
                    <a:pt x="25934" y="7109"/>
                  </a:lnTo>
                  <a:lnTo>
                    <a:pt x="29708" y="4081"/>
                  </a:lnTo>
                  <a:lnTo>
                    <a:pt x="32384" y="1756"/>
                  </a:lnTo>
                  <a:lnTo>
                    <a:pt x="34491" y="308"/>
                  </a:lnTo>
                  <a:lnTo>
                    <a:pt x="34534" y="264"/>
                  </a:lnTo>
                  <a:lnTo>
                    <a:pt x="34534" y="176"/>
                  </a:lnTo>
                  <a:lnTo>
                    <a:pt x="34534" y="132"/>
                  </a:lnTo>
                  <a:lnTo>
                    <a:pt x="34491" y="44"/>
                  </a:lnTo>
                  <a:lnTo>
                    <a:pt x="3444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71" name="Google Shape;17671;p489"/>
            <p:cNvSpPr/>
            <p:nvPr/>
          </p:nvSpPr>
          <p:spPr>
            <a:xfrm>
              <a:off x="5473050" y="4092175"/>
              <a:ext cx="560600" cy="444300"/>
            </a:xfrm>
            <a:custGeom>
              <a:avLst/>
              <a:gdLst/>
              <a:ahLst/>
              <a:cxnLst/>
              <a:rect l="l" t="t" r="r" b="b"/>
              <a:pathLst>
                <a:path w="22424" h="17772" extrusionOk="0">
                  <a:moveTo>
                    <a:pt x="6188" y="483"/>
                  </a:moveTo>
                  <a:lnTo>
                    <a:pt x="6671" y="1361"/>
                  </a:lnTo>
                  <a:lnTo>
                    <a:pt x="6758" y="1448"/>
                  </a:lnTo>
                  <a:lnTo>
                    <a:pt x="8514" y="2107"/>
                  </a:lnTo>
                  <a:lnTo>
                    <a:pt x="12551" y="3862"/>
                  </a:lnTo>
                  <a:lnTo>
                    <a:pt x="12814" y="4213"/>
                  </a:lnTo>
                  <a:lnTo>
                    <a:pt x="13384" y="5441"/>
                  </a:lnTo>
                  <a:lnTo>
                    <a:pt x="14394" y="7197"/>
                  </a:lnTo>
                  <a:lnTo>
                    <a:pt x="14920" y="9391"/>
                  </a:lnTo>
                  <a:lnTo>
                    <a:pt x="15359" y="10707"/>
                  </a:lnTo>
                  <a:lnTo>
                    <a:pt x="15359" y="10751"/>
                  </a:lnTo>
                  <a:lnTo>
                    <a:pt x="16105" y="11936"/>
                  </a:lnTo>
                  <a:lnTo>
                    <a:pt x="16149" y="11980"/>
                  </a:lnTo>
                  <a:lnTo>
                    <a:pt x="17070" y="12682"/>
                  </a:lnTo>
                  <a:lnTo>
                    <a:pt x="17114" y="12682"/>
                  </a:lnTo>
                  <a:lnTo>
                    <a:pt x="19440" y="13384"/>
                  </a:lnTo>
                  <a:lnTo>
                    <a:pt x="19528" y="13384"/>
                  </a:lnTo>
                  <a:lnTo>
                    <a:pt x="20712" y="13252"/>
                  </a:lnTo>
                  <a:lnTo>
                    <a:pt x="21985" y="13472"/>
                  </a:lnTo>
                  <a:lnTo>
                    <a:pt x="22029" y="13515"/>
                  </a:lnTo>
                  <a:lnTo>
                    <a:pt x="21897" y="13603"/>
                  </a:lnTo>
                  <a:lnTo>
                    <a:pt x="20669" y="14130"/>
                  </a:lnTo>
                  <a:lnTo>
                    <a:pt x="16105" y="15534"/>
                  </a:lnTo>
                  <a:lnTo>
                    <a:pt x="13735" y="16368"/>
                  </a:lnTo>
                  <a:lnTo>
                    <a:pt x="11234" y="17421"/>
                  </a:lnTo>
                  <a:lnTo>
                    <a:pt x="10883" y="17377"/>
                  </a:lnTo>
                  <a:lnTo>
                    <a:pt x="8733" y="16499"/>
                  </a:lnTo>
                  <a:lnTo>
                    <a:pt x="5223" y="15051"/>
                  </a:lnTo>
                  <a:lnTo>
                    <a:pt x="5179" y="15051"/>
                  </a:lnTo>
                  <a:lnTo>
                    <a:pt x="747" y="13910"/>
                  </a:lnTo>
                  <a:lnTo>
                    <a:pt x="396" y="13515"/>
                  </a:lnTo>
                  <a:lnTo>
                    <a:pt x="352" y="12945"/>
                  </a:lnTo>
                  <a:lnTo>
                    <a:pt x="703" y="11716"/>
                  </a:lnTo>
                  <a:lnTo>
                    <a:pt x="1230" y="10839"/>
                  </a:lnTo>
                  <a:lnTo>
                    <a:pt x="2634" y="8732"/>
                  </a:lnTo>
                  <a:lnTo>
                    <a:pt x="5091" y="5003"/>
                  </a:lnTo>
                  <a:lnTo>
                    <a:pt x="5135" y="4959"/>
                  </a:lnTo>
                  <a:lnTo>
                    <a:pt x="5749" y="2896"/>
                  </a:lnTo>
                  <a:lnTo>
                    <a:pt x="5749" y="2853"/>
                  </a:lnTo>
                  <a:lnTo>
                    <a:pt x="6056" y="790"/>
                  </a:lnTo>
                  <a:lnTo>
                    <a:pt x="6188" y="483"/>
                  </a:lnTo>
                  <a:close/>
                  <a:moveTo>
                    <a:pt x="6144" y="0"/>
                  </a:moveTo>
                  <a:lnTo>
                    <a:pt x="6056" y="44"/>
                  </a:lnTo>
                  <a:lnTo>
                    <a:pt x="6013" y="132"/>
                  </a:lnTo>
                  <a:lnTo>
                    <a:pt x="5749" y="659"/>
                  </a:lnTo>
                  <a:lnTo>
                    <a:pt x="5705" y="702"/>
                  </a:lnTo>
                  <a:lnTo>
                    <a:pt x="5398" y="2809"/>
                  </a:lnTo>
                  <a:lnTo>
                    <a:pt x="4784" y="4827"/>
                  </a:lnTo>
                  <a:lnTo>
                    <a:pt x="2370" y="8557"/>
                  </a:lnTo>
                  <a:lnTo>
                    <a:pt x="922" y="10619"/>
                  </a:lnTo>
                  <a:lnTo>
                    <a:pt x="396" y="11541"/>
                  </a:lnTo>
                  <a:lnTo>
                    <a:pt x="352" y="11585"/>
                  </a:lnTo>
                  <a:lnTo>
                    <a:pt x="1" y="12857"/>
                  </a:lnTo>
                  <a:lnTo>
                    <a:pt x="1" y="12945"/>
                  </a:lnTo>
                  <a:lnTo>
                    <a:pt x="45" y="13603"/>
                  </a:lnTo>
                  <a:lnTo>
                    <a:pt x="89" y="13735"/>
                  </a:lnTo>
                  <a:lnTo>
                    <a:pt x="527" y="14174"/>
                  </a:lnTo>
                  <a:lnTo>
                    <a:pt x="615" y="14218"/>
                  </a:lnTo>
                  <a:lnTo>
                    <a:pt x="5091" y="15402"/>
                  </a:lnTo>
                  <a:lnTo>
                    <a:pt x="8601" y="16806"/>
                  </a:lnTo>
                  <a:lnTo>
                    <a:pt x="10752" y="17728"/>
                  </a:lnTo>
                  <a:lnTo>
                    <a:pt x="10795" y="17728"/>
                  </a:lnTo>
                  <a:lnTo>
                    <a:pt x="11234" y="17772"/>
                  </a:lnTo>
                  <a:lnTo>
                    <a:pt x="11322" y="17772"/>
                  </a:lnTo>
                  <a:lnTo>
                    <a:pt x="13867" y="16719"/>
                  </a:lnTo>
                  <a:lnTo>
                    <a:pt x="16193" y="15885"/>
                  </a:lnTo>
                  <a:lnTo>
                    <a:pt x="20756" y="14437"/>
                  </a:lnTo>
                  <a:lnTo>
                    <a:pt x="20800" y="14437"/>
                  </a:lnTo>
                  <a:lnTo>
                    <a:pt x="22073" y="13910"/>
                  </a:lnTo>
                  <a:lnTo>
                    <a:pt x="22117" y="13866"/>
                  </a:lnTo>
                  <a:lnTo>
                    <a:pt x="22380" y="13647"/>
                  </a:lnTo>
                  <a:lnTo>
                    <a:pt x="22424" y="13559"/>
                  </a:lnTo>
                  <a:lnTo>
                    <a:pt x="22424" y="13515"/>
                  </a:lnTo>
                  <a:lnTo>
                    <a:pt x="22424" y="13428"/>
                  </a:lnTo>
                  <a:lnTo>
                    <a:pt x="22380" y="13384"/>
                  </a:lnTo>
                  <a:lnTo>
                    <a:pt x="22204" y="13208"/>
                  </a:lnTo>
                  <a:lnTo>
                    <a:pt x="22117" y="13121"/>
                  </a:lnTo>
                  <a:lnTo>
                    <a:pt x="20756" y="12901"/>
                  </a:lnTo>
                  <a:lnTo>
                    <a:pt x="20712" y="12901"/>
                  </a:lnTo>
                  <a:lnTo>
                    <a:pt x="19528" y="13033"/>
                  </a:lnTo>
                  <a:lnTo>
                    <a:pt x="17246" y="12375"/>
                  </a:lnTo>
                  <a:lnTo>
                    <a:pt x="16368" y="11716"/>
                  </a:lnTo>
                  <a:lnTo>
                    <a:pt x="15666" y="10575"/>
                  </a:lnTo>
                  <a:lnTo>
                    <a:pt x="15271" y="9303"/>
                  </a:lnTo>
                  <a:lnTo>
                    <a:pt x="14745" y="7109"/>
                  </a:lnTo>
                  <a:lnTo>
                    <a:pt x="14701" y="7065"/>
                  </a:lnTo>
                  <a:lnTo>
                    <a:pt x="13692" y="5310"/>
                  </a:lnTo>
                  <a:lnTo>
                    <a:pt x="13121" y="4081"/>
                  </a:lnTo>
                  <a:lnTo>
                    <a:pt x="13077" y="4037"/>
                  </a:lnTo>
                  <a:lnTo>
                    <a:pt x="12814" y="3642"/>
                  </a:lnTo>
                  <a:lnTo>
                    <a:pt x="12726" y="3555"/>
                  </a:lnTo>
                  <a:lnTo>
                    <a:pt x="8645" y="1756"/>
                  </a:lnTo>
                  <a:lnTo>
                    <a:pt x="6934" y="1141"/>
                  </a:lnTo>
                  <a:lnTo>
                    <a:pt x="6495" y="307"/>
                  </a:lnTo>
                  <a:lnTo>
                    <a:pt x="6451" y="264"/>
                  </a:lnTo>
                  <a:lnTo>
                    <a:pt x="6276" y="88"/>
                  </a:lnTo>
                  <a:lnTo>
                    <a:pt x="6232" y="44"/>
                  </a:lnTo>
                  <a:lnTo>
                    <a:pt x="614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72" name="Google Shape;17672;p489"/>
            <p:cNvSpPr/>
            <p:nvPr/>
          </p:nvSpPr>
          <p:spPr>
            <a:xfrm>
              <a:off x="5446725" y="4038425"/>
              <a:ext cx="650550" cy="557300"/>
            </a:xfrm>
            <a:custGeom>
              <a:avLst/>
              <a:gdLst/>
              <a:ahLst/>
              <a:cxnLst/>
              <a:rect l="l" t="t" r="r" b="b"/>
              <a:pathLst>
                <a:path w="26022" h="22292" extrusionOk="0">
                  <a:moveTo>
                    <a:pt x="10225" y="351"/>
                  </a:moveTo>
                  <a:lnTo>
                    <a:pt x="10795" y="571"/>
                  </a:lnTo>
                  <a:lnTo>
                    <a:pt x="12946" y="2238"/>
                  </a:lnTo>
                  <a:lnTo>
                    <a:pt x="14832" y="3554"/>
                  </a:lnTo>
                  <a:lnTo>
                    <a:pt x="16017" y="4871"/>
                  </a:lnTo>
                  <a:lnTo>
                    <a:pt x="17026" y="6494"/>
                  </a:lnTo>
                  <a:lnTo>
                    <a:pt x="17948" y="8337"/>
                  </a:lnTo>
                  <a:lnTo>
                    <a:pt x="18431" y="10926"/>
                  </a:lnTo>
                  <a:lnTo>
                    <a:pt x="18957" y="13691"/>
                  </a:lnTo>
                  <a:lnTo>
                    <a:pt x="18957" y="13779"/>
                  </a:lnTo>
                  <a:lnTo>
                    <a:pt x="19308" y="14174"/>
                  </a:lnTo>
                  <a:lnTo>
                    <a:pt x="19396" y="14217"/>
                  </a:lnTo>
                  <a:lnTo>
                    <a:pt x="20800" y="14568"/>
                  </a:lnTo>
                  <a:lnTo>
                    <a:pt x="20844" y="14568"/>
                  </a:lnTo>
                  <a:lnTo>
                    <a:pt x="21941" y="14612"/>
                  </a:lnTo>
                  <a:lnTo>
                    <a:pt x="25364" y="15227"/>
                  </a:lnTo>
                  <a:lnTo>
                    <a:pt x="25583" y="15358"/>
                  </a:lnTo>
                  <a:lnTo>
                    <a:pt x="25671" y="15622"/>
                  </a:lnTo>
                  <a:lnTo>
                    <a:pt x="25583" y="16368"/>
                  </a:lnTo>
                  <a:lnTo>
                    <a:pt x="25408" y="16631"/>
                  </a:lnTo>
                  <a:lnTo>
                    <a:pt x="24969" y="16894"/>
                  </a:lnTo>
                  <a:lnTo>
                    <a:pt x="23916" y="17026"/>
                  </a:lnTo>
                  <a:lnTo>
                    <a:pt x="23872" y="17070"/>
                  </a:lnTo>
                  <a:lnTo>
                    <a:pt x="19659" y="18693"/>
                  </a:lnTo>
                  <a:lnTo>
                    <a:pt x="19615" y="18693"/>
                  </a:lnTo>
                  <a:lnTo>
                    <a:pt x="19133" y="19044"/>
                  </a:lnTo>
                  <a:lnTo>
                    <a:pt x="17772" y="19659"/>
                  </a:lnTo>
                  <a:lnTo>
                    <a:pt x="13165" y="21370"/>
                  </a:lnTo>
                  <a:lnTo>
                    <a:pt x="11805" y="21940"/>
                  </a:lnTo>
                  <a:lnTo>
                    <a:pt x="11278" y="21853"/>
                  </a:lnTo>
                  <a:lnTo>
                    <a:pt x="10093" y="21370"/>
                  </a:lnTo>
                  <a:lnTo>
                    <a:pt x="8075" y="20492"/>
                  </a:lnTo>
                  <a:lnTo>
                    <a:pt x="5661" y="19439"/>
                  </a:lnTo>
                  <a:lnTo>
                    <a:pt x="878" y="17377"/>
                  </a:lnTo>
                  <a:lnTo>
                    <a:pt x="483" y="16543"/>
                  </a:lnTo>
                  <a:lnTo>
                    <a:pt x="396" y="16236"/>
                  </a:lnTo>
                  <a:lnTo>
                    <a:pt x="352" y="15885"/>
                  </a:lnTo>
                  <a:lnTo>
                    <a:pt x="352" y="15534"/>
                  </a:lnTo>
                  <a:lnTo>
                    <a:pt x="396" y="15183"/>
                  </a:lnTo>
                  <a:lnTo>
                    <a:pt x="440" y="14832"/>
                  </a:lnTo>
                  <a:lnTo>
                    <a:pt x="571" y="14481"/>
                  </a:lnTo>
                  <a:lnTo>
                    <a:pt x="834" y="13822"/>
                  </a:lnTo>
                  <a:lnTo>
                    <a:pt x="1186" y="13120"/>
                  </a:lnTo>
                  <a:lnTo>
                    <a:pt x="1580" y="12462"/>
                  </a:lnTo>
                  <a:lnTo>
                    <a:pt x="2458" y="11190"/>
                  </a:lnTo>
                  <a:lnTo>
                    <a:pt x="3116" y="10312"/>
                  </a:lnTo>
                  <a:lnTo>
                    <a:pt x="3380" y="9873"/>
                  </a:lnTo>
                  <a:lnTo>
                    <a:pt x="3643" y="9434"/>
                  </a:lnTo>
                  <a:lnTo>
                    <a:pt x="4915" y="6889"/>
                  </a:lnTo>
                  <a:lnTo>
                    <a:pt x="4915" y="6846"/>
                  </a:lnTo>
                  <a:lnTo>
                    <a:pt x="5617" y="4388"/>
                  </a:lnTo>
                  <a:lnTo>
                    <a:pt x="6144" y="2326"/>
                  </a:lnTo>
                  <a:lnTo>
                    <a:pt x="6890" y="1492"/>
                  </a:lnTo>
                  <a:lnTo>
                    <a:pt x="8382" y="966"/>
                  </a:lnTo>
                  <a:lnTo>
                    <a:pt x="8470" y="922"/>
                  </a:lnTo>
                  <a:lnTo>
                    <a:pt x="8909" y="351"/>
                  </a:lnTo>
                  <a:close/>
                  <a:moveTo>
                    <a:pt x="8865" y="0"/>
                  </a:moveTo>
                  <a:lnTo>
                    <a:pt x="8777" y="44"/>
                  </a:lnTo>
                  <a:lnTo>
                    <a:pt x="8733" y="88"/>
                  </a:lnTo>
                  <a:lnTo>
                    <a:pt x="8206" y="658"/>
                  </a:lnTo>
                  <a:lnTo>
                    <a:pt x="6758" y="1185"/>
                  </a:lnTo>
                  <a:lnTo>
                    <a:pt x="6671" y="1229"/>
                  </a:lnTo>
                  <a:lnTo>
                    <a:pt x="5837" y="2150"/>
                  </a:lnTo>
                  <a:lnTo>
                    <a:pt x="5793" y="2194"/>
                  </a:lnTo>
                  <a:lnTo>
                    <a:pt x="5310" y="4300"/>
                  </a:lnTo>
                  <a:lnTo>
                    <a:pt x="4608" y="6758"/>
                  </a:lnTo>
                  <a:lnTo>
                    <a:pt x="3336" y="9303"/>
                  </a:lnTo>
                  <a:lnTo>
                    <a:pt x="3072" y="9698"/>
                  </a:lnTo>
                  <a:lnTo>
                    <a:pt x="2809" y="10093"/>
                  </a:lnTo>
                  <a:lnTo>
                    <a:pt x="2195" y="11014"/>
                  </a:lnTo>
                  <a:lnTo>
                    <a:pt x="1712" y="11672"/>
                  </a:lnTo>
                  <a:lnTo>
                    <a:pt x="1229" y="12331"/>
                  </a:lnTo>
                  <a:lnTo>
                    <a:pt x="834" y="13033"/>
                  </a:lnTo>
                  <a:lnTo>
                    <a:pt x="483" y="13735"/>
                  </a:lnTo>
                  <a:lnTo>
                    <a:pt x="176" y="14437"/>
                  </a:lnTo>
                  <a:lnTo>
                    <a:pt x="89" y="14832"/>
                  </a:lnTo>
                  <a:lnTo>
                    <a:pt x="45" y="15183"/>
                  </a:lnTo>
                  <a:lnTo>
                    <a:pt x="1" y="15534"/>
                  </a:lnTo>
                  <a:lnTo>
                    <a:pt x="1" y="15929"/>
                  </a:lnTo>
                  <a:lnTo>
                    <a:pt x="89" y="16280"/>
                  </a:lnTo>
                  <a:lnTo>
                    <a:pt x="176" y="16675"/>
                  </a:lnTo>
                  <a:lnTo>
                    <a:pt x="176" y="16719"/>
                  </a:lnTo>
                  <a:lnTo>
                    <a:pt x="615" y="17596"/>
                  </a:lnTo>
                  <a:lnTo>
                    <a:pt x="703" y="17684"/>
                  </a:lnTo>
                  <a:lnTo>
                    <a:pt x="5530" y="19746"/>
                  </a:lnTo>
                  <a:lnTo>
                    <a:pt x="7899" y="20843"/>
                  </a:lnTo>
                  <a:lnTo>
                    <a:pt x="9962" y="21721"/>
                  </a:lnTo>
                  <a:lnTo>
                    <a:pt x="11190" y="22160"/>
                  </a:lnTo>
                  <a:lnTo>
                    <a:pt x="11190" y="22204"/>
                  </a:lnTo>
                  <a:lnTo>
                    <a:pt x="11805" y="22291"/>
                  </a:lnTo>
                  <a:lnTo>
                    <a:pt x="11892" y="22291"/>
                  </a:lnTo>
                  <a:lnTo>
                    <a:pt x="13297" y="21721"/>
                  </a:lnTo>
                  <a:lnTo>
                    <a:pt x="17904" y="20010"/>
                  </a:lnTo>
                  <a:lnTo>
                    <a:pt x="19308" y="19351"/>
                  </a:lnTo>
                  <a:lnTo>
                    <a:pt x="19835" y="19000"/>
                  </a:lnTo>
                  <a:lnTo>
                    <a:pt x="23960" y="17377"/>
                  </a:lnTo>
                  <a:lnTo>
                    <a:pt x="25057" y="17245"/>
                  </a:lnTo>
                  <a:lnTo>
                    <a:pt x="25100" y="17201"/>
                  </a:lnTo>
                  <a:lnTo>
                    <a:pt x="25627" y="16938"/>
                  </a:lnTo>
                  <a:lnTo>
                    <a:pt x="25671" y="16850"/>
                  </a:lnTo>
                  <a:lnTo>
                    <a:pt x="25890" y="16499"/>
                  </a:lnTo>
                  <a:lnTo>
                    <a:pt x="25934" y="16411"/>
                  </a:lnTo>
                  <a:lnTo>
                    <a:pt x="26022" y="15622"/>
                  </a:lnTo>
                  <a:lnTo>
                    <a:pt x="26022" y="15490"/>
                  </a:lnTo>
                  <a:lnTo>
                    <a:pt x="25846" y="15183"/>
                  </a:lnTo>
                  <a:lnTo>
                    <a:pt x="25803" y="15139"/>
                  </a:lnTo>
                  <a:lnTo>
                    <a:pt x="25539" y="14919"/>
                  </a:lnTo>
                  <a:lnTo>
                    <a:pt x="25451" y="14876"/>
                  </a:lnTo>
                  <a:lnTo>
                    <a:pt x="21985" y="14261"/>
                  </a:lnTo>
                  <a:lnTo>
                    <a:pt x="20844" y="14217"/>
                  </a:lnTo>
                  <a:lnTo>
                    <a:pt x="19528" y="13866"/>
                  </a:lnTo>
                  <a:lnTo>
                    <a:pt x="19264" y="13603"/>
                  </a:lnTo>
                  <a:lnTo>
                    <a:pt x="18782" y="10882"/>
                  </a:lnTo>
                  <a:lnTo>
                    <a:pt x="18299" y="8250"/>
                  </a:lnTo>
                  <a:lnTo>
                    <a:pt x="18255" y="8162"/>
                  </a:lnTo>
                  <a:lnTo>
                    <a:pt x="17334" y="6319"/>
                  </a:lnTo>
                  <a:lnTo>
                    <a:pt x="16324" y="4651"/>
                  </a:lnTo>
                  <a:lnTo>
                    <a:pt x="16280" y="4651"/>
                  </a:lnTo>
                  <a:lnTo>
                    <a:pt x="15052" y="3291"/>
                  </a:lnTo>
                  <a:lnTo>
                    <a:pt x="13165" y="1975"/>
                  </a:lnTo>
                  <a:lnTo>
                    <a:pt x="11015" y="307"/>
                  </a:lnTo>
                  <a:lnTo>
                    <a:pt x="10971" y="263"/>
                  </a:lnTo>
                  <a:lnTo>
                    <a:pt x="10357" y="44"/>
                  </a:lnTo>
                  <a:lnTo>
                    <a:pt x="1026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73" name="Google Shape;17673;p489"/>
            <p:cNvSpPr/>
            <p:nvPr/>
          </p:nvSpPr>
          <p:spPr>
            <a:xfrm>
              <a:off x="5262425" y="3874975"/>
              <a:ext cx="889700" cy="781075"/>
            </a:xfrm>
            <a:custGeom>
              <a:avLst/>
              <a:gdLst/>
              <a:ahLst/>
              <a:cxnLst/>
              <a:rect l="l" t="t" r="r" b="b"/>
              <a:pathLst>
                <a:path w="35588" h="31243" extrusionOk="0">
                  <a:moveTo>
                    <a:pt x="16807" y="351"/>
                  </a:moveTo>
                  <a:lnTo>
                    <a:pt x="17070" y="658"/>
                  </a:lnTo>
                  <a:lnTo>
                    <a:pt x="17509" y="1404"/>
                  </a:lnTo>
                  <a:lnTo>
                    <a:pt x="18431" y="3467"/>
                  </a:lnTo>
                  <a:lnTo>
                    <a:pt x="18475" y="3554"/>
                  </a:lnTo>
                  <a:lnTo>
                    <a:pt x="19879" y="4344"/>
                  </a:lnTo>
                  <a:lnTo>
                    <a:pt x="21766" y="5968"/>
                  </a:lnTo>
                  <a:lnTo>
                    <a:pt x="23784" y="7811"/>
                  </a:lnTo>
                  <a:lnTo>
                    <a:pt x="25627" y="10092"/>
                  </a:lnTo>
                  <a:lnTo>
                    <a:pt x="27689" y="13427"/>
                  </a:lnTo>
                  <a:lnTo>
                    <a:pt x="28128" y="15490"/>
                  </a:lnTo>
                  <a:lnTo>
                    <a:pt x="28567" y="18298"/>
                  </a:lnTo>
                  <a:lnTo>
                    <a:pt x="28918" y="19746"/>
                  </a:lnTo>
                  <a:lnTo>
                    <a:pt x="28962" y="19834"/>
                  </a:lnTo>
                  <a:lnTo>
                    <a:pt x="29489" y="20273"/>
                  </a:lnTo>
                  <a:lnTo>
                    <a:pt x="29576" y="20317"/>
                  </a:lnTo>
                  <a:lnTo>
                    <a:pt x="30761" y="20536"/>
                  </a:lnTo>
                  <a:lnTo>
                    <a:pt x="32955" y="20931"/>
                  </a:lnTo>
                  <a:lnTo>
                    <a:pt x="35237" y="21852"/>
                  </a:lnTo>
                  <a:lnTo>
                    <a:pt x="35193" y="21940"/>
                  </a:lnTo>
                  <a:lnTo>
                    <a:pt x="34842" y="22511"/>
                  </a:lnTo>
                  <a:lnTo>
                    <a:pt x="34272" y="24046"/>
                  </a:lnTo>
                  <a:lnTo>
                    <a:pt x="33877" y="24661"/>
                  </a:lnTo>
                  <a:lnTo>
                    <a:pt x="33350" y="25012"/>
                  </a:lnTo>
                  <a:lnTo>
                    <a:pt x="31024" y="25319"/>
                  </a:lnTo>
                  <a:lnTo>
                    <a:pt x="30980" y="25319"/>
                  </a:lnTo>
                  <a:lnTo>
                    <a:pt x="28172" y="26372"/>
                  </a:lnTo>
                  <a:lnTo>
                    <a:pt x="28128" y="26372"/>
                  </a:lnTo>
                  <a:lnTo>
                    <a:pt x="26636" y="27557"/>
                  </a:lnTo>
                  <a:lnTo>
                    <a:pt x="24223" y="28654"/>
                  </a:lnTo>
                  <a:lnTo>
                    <a:pt x="21941" y="29575"/>
                  </a:lnTo>
                  <a:lnTo>
                    <a:pt x="20361" y="30234"/>
                  </a:lnTo>
                  <a:lnTo>
                    <a:pt x="19220" y="30716"/>
                  </a:lnTo>
                  <a:lnTo>
                    <a:pt x="18826" y="30848"/>
                  </a:lnTo>
                  <a:lnTo>
                    <a:pt x="18475" y="30892"/>
                  </a:lnTo>
                  <a:lnTo>
                    <a:pt x="18167" y="30848"/>
                  </a:lnTo>
                  <a:lnTo>
                    <a:pt x="17816" y="30760"/>
                  </a:lnTo>
                  <a:lnTo>
                    <a:pt x="17421" y="30628"/>
                  </a:lnTo>
                  <a:lnTo>
                    <a:pt x="16895" y="30409"/>
                  </a:lnTo>
                  <a:lnTo>
                    <a:pt x="16105" y="30058"/>
                  </a:lnTo>
                  <a:lnTo>
                    <a:pt x="15096" y="29619"/>
                  </a:lnTo>
                  <a:lnTo>
                    <a:pt x="13779" y="29137"/>
                  </a:lnTo>
                  <a:lnTo>
                    <a:pt x="12068" y="28566"/>
                  </a:lnTo>
                  <a:lnTo>
                    <a:pt x="9303" y="27952"/>
                  </a:lnTo>
                  <a:lnTo>
                    <a:pt x="9303" y="27908"/>
                  </a:lnTo>
                  <a:lnTo>
                    <a:pt x="9260" y="27952"/>
                  </a:lnTo>
                  <a:lnTo>
                    <a:pt x="7592" y="28303"/>
                  </a:lnTo>
                  <a:lnTo>
                    <a:pt x="5749" y="28171"/>
                  </a:lnTo>
                  <a:lnTo>
                    <a:pt x="5705" y="28171"/>
                  </a:lnTo>
                  <a:lnTo>
                    <a:pt x="4477" y="28347"/>
                  </a:lnTo>
                  <a:lnTo>
                    <a:pt x="4433" y="28347"/>
                  </a:lnTo>
                  <a:lnTo>
                    <a:pt x="966" y="29531"/>
                  </a:lnTo>
                  <a:lnTo>
                    <a:pt x="747" y="29400"/>
                  </a:lnTo>
                  <a:lnTo>
                    <a:pt x="352" y="28610"/>
                  </a:lnTo>
                  <a:lnTo>
                    <a:pt x="396" y="27952"/>
                  </a:lnTo>
                  <a:lnTo>
                    <a:pt x="615" y="26855"/>
                  </a:lnTo>
                  <a:lnTo>
                    <a:pt x="1405" y="25538"/>
                  </a:lnTo>
                  <a:lnTo>
                    <a:pt x="2151" y="24836"/>
                  </a:lnTo>
                  <a:lnTo>
                    <a:pt x="4038" y="24222"/>
                  </a:lnTo>
                  <a:lnTo>
                    <a:pt x="5530" y="24924"/>
                  </a:lnTo>
                  <a:lnTo>
                    <a:pt x="5661" y="24924"/>
                  </a:lnTo>
                  <a:lnTo>
                    <a:pt x="6144" y="24792"/>
                  </a:lnTo>
                  <a:lnTo>
                    <a:pt x="6188" y="24749"/>
                  </a:lnTo>
                  <a:lnTo>
                    <a:pt x="6583" y="24485"/>
                  </a:lnTo>
                  <a:lnTo>
                    <a:pt x="6627" y="24441"/>
                  </a:lnTo>
                  <a:lnTo>
                    <a:pt x="6890" y="24003"/>
                  </a:lnTo>
                  <a:lnTo>
                    <a:pt x="6890" y="23915"/>
                  </a:lnTo>
                  <a:lnTo>
                    <a:pt x="6846" y="23037"/>
                  </a:lnTo>
                  <a:lnTo>
                    <a:pt x="6715" y="22291"/>
                  </a:lnTo>
                  <a:lnTo>
                    <a:pt x="6846" y="21501"/>
                  </a:lnTo>
                  <a:lnTo>
                    <a:pt x="7855" y="19132"/>
                  </a:lnTo>
                  <a:lnTo>
                    <a:pt x="10269" y="15621"/>
                  </a:lnTo>
                  <a:lnTo>
                    <a:pt x="10269" y="15578"/>
                  </a:lnTo>
                  <a:lnTo>
                    <a:pt x="11278" y="13735"/>
                  </a:lnTo>
                  <a:lnTo>
                    <a:pt x="11278" y="13647"/>
                  </a:lnTo>
                  <a:lnTo>
                    <a:pt x="11278" y="12813"/>
                  </a:lnTo>
                  <a:lnTo>
                    <a:pt x="12156" y="8995"/>
                  </a:lnTo>
                  <a:lnTo>
                    <a:pt x="12375" y="8469"/>
                  </a:lnTo>
                  <a:lnTo>
                    <a:pt x="13253" y="7547"/>
                  </a:lnTo>
                  <a:lnTo>
                    <a:pt x="14569" y="6670"/>
                  </a:lnTo>
                  <a:lnTo>
                    <a:pt x="15447" y="6319"/>
                  </a:lnTo>
                  <a:lnTo>
                    <a:pt x="15491" y="6275"/>
                  </a:lnTo>
                  <a:lnTo>
                    <a:pt x="15535" y="6187"/>
                  </a:lnTo>
                  <a:lnTo>
                    <a:pt x="15622" y="5880"/>
                  </a:lnTo>
                  <a:lnTo>
                    <a:pt x="15622" y="5836"/>
                  </a:lnTo>
                  <a:lnTo>
                    <a:pt x="15447" y="3598"/>
                  </a:lnTo>
                  <a:lnTo>
                    <a:pt x="15535" y="1843"/>
                  </a:lnTo>
                  <a:lnTo>
                    <a:pt x="15842" y="965"/>
                  </a:lnTo>
                  <a:lnTo>
                    <a:pt x="16456" y="395"/>
                  </a:lnTo>
                  <a:lnTo>
                    <a:pt x="16807" y="351"/>
                  </a:lnTo>
                  <a:close/>
                  <a:moveTo>
                    <a:pt x="16851" y="0"/>
                  </a:moveTo>
                  <a:lnTo>
                    <a:pt x="16368" y="88"/>
                  </a:lnTo>
                  <a:lnTo>
                    <a:pt x="16281" y="132"/>
                  </a:lnTo>
                  <a:lnTo>
                    <a:pt x="15578" y="746"/>
                  </a:lnTo>
                  <a:lnTo>
                    <a:pt x="15535" y="790"/>
                  </a:lnTo>
                  <a:lnTo>
                    <a:pt x="15183" y="1755"/>
                  </a:lnTo>
                  <a:lnTo>
                    <a:pt x="15183" y="1799"/>
                  </a:lnTo>
                  <a:lnTo>
                    <a:pt x="15096" y="3554"/>
                  </a:lnTo>
                  <a:lnTo>
                    <a:pt x="15096" y="3598"/>
                  </a:lnTo>
                  <a:lnTo>
                    <a:pt x="15271" y="5836"/>
                  </a:lnTo>
                  <a:lnTo>
                    <a:pt x="15227" y="6012"/>
                  </a:lnTo>
                  <a:lnTo>
                    <a:pt x="14438" y="6363"/>
                  </a:lnTo>
                  <a:lnTo>
                    <a:pt x="14394" y="6363"/>
                  </a:lnTo>
                  <a:lnTo>
                    <a:pt x="13033" y="7240"/>
                  </a:lnTo>
                  <a:lnTo>
                    <a:pt x="12989" y="7284"/>
                  </a:lnTo>
                  <a:lnTo>
                    <a:pt x="12112" y="8250"/>
                  </a:lnTo>
                  <a:lnTo>
                    <a:pt x="12068" y="8293"/>
                  </a:lnTo>
                  <a:lnTo>
                    <a:pt x="11849" y="8864"/>
                  </a:lnTo>
                  <a:lnTo>
                    <a:pt x="11805" y="8864"/>
                  </a:lnTo>
                  <a:lnTo>
                    <a:pt x="10971" y="12769"/>
                  </a:lnTo>
                  <a:lnTo>
                    <a:pt x="10927" y="12769"/>
                  </a:lnTo>
                  <a:lnTo>
                    <a:pt x="10927" y="13603"/>
                  </a:lnTo>
                  <a:lnTo>
                    <a:pt x="9962" y="15402"/>
                  </a:lnTo>
                  <a:lnTo>
                    <a:pt x="7548" y="18956"/>
                  </a:lnTo>
                  <a:lnTo>
                    <a:pt x="6539" y="21370"/>
                  </a:lnTo>
                  <a:lnTo>
                    <a:pt x="6495" y="21414"/>
                  </a:lnTo>
                  <a:lnTo>
                    <a:pt x="6364" y="22291"/>
                  </a:lnTo>
                  <a:lnTo>
                    <a:pt x="6364" y="22335"/>
                  </a:lnTo>
                  <a:lnTo>
                    <a:pt x="6495" y="23081"/>
                  </a:lnTo>
                  <a:lnTo>
                    <a:pt x="6539" y="23871"/>
                  </a:lnTo>
                  <a:lnTo>
                    <a:pt x="6320" y="24222"/>
                  </a:lnTo>
                  <a:lnTo>
                    <a:pt x="6012" y="24441"/>
                  </a:lnTo>
                  <a:lnTo>
                    <a:pt x="5618" y="24573"/>
                  </a:lnTo>
                  <a:lnTo>
                    <a:pt x="4126" y="23871"/>
                  </a:lnTo>
                  <a:lnTo>
                    <a:pt x="3994" y="23871"/>
                  </a:lnTo>
                  <a:lnTo>
                    <a:pt x="1975" y="24485"/>
                  </a:lnTo>
                  <a:lnTo>
                    <a:pt x="1932" y="24529"/>
                  </a:lnTo>
                  <a:lnTo>
                    <a:pt x="1142" y="25319"/>
                  </a:lnTo>
                  <a:lnTo>
                    <a:pt x="1142" y="25363"/>
                  </a:lnTo>
                  <a:lnTo>
                    <a:pt x="308" y="26723"/>
                  </a:lnTo>
                  <a:lnTo>
                    <a:pt x="308" y="26767"/>
                  </a:lnTo>
                  <a:lnTo>
                    <a:pt x="45" y="27908"/>
                  </a:lnTo>
                  <a:lnTo>
                    <a:pt x="1" y="28610"/>
                  </a:lnTo>
                  <a:lnTo>
                    <a:pt x="45" y="28698"/>
                  </a:lnTo>
                  <a:lnTo>
                    <a:pt x="484" y="29619"/>
                  </a:lnTo>
                  <a:lnTo>
                    <a:pt x="527" y="29663"/>
                  </a:lnTo>
                  <a:lnTo>
                    <a:pt x="835" y="29839"/>
                  </a:lnTo>
                  <a:lnTo>
                    <a:pt x="922" y="29883"/>
                  </a:lnTo>
                  <a:lnTo>
                    <a:pt x="1010" y="29883"/>
                  </a:lnTo>
                  <a:lnTo>
                    <a:pt x="4564" y="28654"/>
                  </a:lnTo>
                  <a:lnTo>
                    <a:pt x="5705" y="28522"/>
                  </a:lnTo>
                  <a:lnTo>
                    <a:pt x="7592" y="28654"/>
                  </a:lnTo>
                  <a:lnTo>
                    <a:pt x="7636" y="28654"/>
                  </a:lnTo>
                  <a:lnTo>
                    <a:pt x="9303" y="28303"/>
                  </a:lnTo>
                  <a:lnTo>
                    <a:pt x="11980" y="28917"/>
                  </a:lnTo>
                  <a:lnTo>
                    <a:pt x="13648" y="29488"/>
                  </a:lnTo>
                  <a:lnTo>
                    <a:pt x="14964" y="29970"/>
                  </a:lnTo>
                  <a:lnTo>
                    <a:pt x="15973" y="30365"/>
                  </a:lnTo>
                  <a:lnTo>
                    <a:pt x="16763" y="30716"/>
                  </a:lnTo>
                  <a:lnTo>
                    <a:pt x="17685" y="31111"/>
                  </a:lnTo>
                  <a:lnTo>
                    <a:pt x="18080" y="31199"/>
                  </a:lnTo>
                  <a:lnTo>
                    <a:pt x="18387" y="31243"/>
                  </a:lnTo>
                  <a:lnTo>
                    <a:pt x="18782" y="31199"/>
                  </a:lnTo>
                  <a:lnTo>
                    <a:pt x="19220" y="31067"/>
                  </a:lnTo>
                  <a:lnTo>
                    <a:pt x="19791" y="30848"/>
                  </a:lnTo>
                  <a:lnTo>
                    <a:pt x="20493" y="30541"/>
                  </a:lnTo>
                  <a:lnTo>
                    <a:pt x="22073" y="29883"/>
                  </a:lnTo>
                  <a:lnTo>
                    <a:pt x="24355" y="29005"/>
                  </a:lnTo>
                  <a:lnTo>
                    <a:pt x="26812" y="27864"/>
                  </a:lnTo>
                  <a:lnTo>
                    <a:pt x="26856" y="27820"/>
                  </a:lnTo>
                  <a:lnTo>
                    <a:pt x="28348" y="26679"/>
                  </a:lnTo>
                  <a:lnTo>
                    <a:pt x="31112" y="25670"/>
                  </a:lnTo>
                  <a:lnTo>
                    <a:pt x="33438" y="25363"/>
                  </a:lnTo>
                  <a:lnTo>
                    <a:pt x="33526" y="25363"/>
                  </a:lnTo>
                  <a:lnTo>
                    <a:pt x="34096" y="24968"/>
                  </a:lnTo>
                  <a:lnTo>
                    <a:pt x="34140" y="24924"/>
                  </a:lnTo>
                  <a:lnTo>
                    <a:pt x="34579" y="24222"/>
                  </a:lnTo>
                  <a:lnTo>
                    <a:pt x="34623" y="24178"/>
                  </a:lnTo>
                  <a:lnTo>
                    <a:pt x="35149" y="22686"/>
                  </a:lnTo>
                  <a:lnTo>
                    <a:pt x="35500" y="22072"/>
                  </a:lnTo>
                  <a:lnTo>
                    <a:pt x="35500" y="22028"/>
                  </a:lnTo>
                  <a:lnTo>
                    <a:pt x="35588" y="21765"/>
                  </a:lnTo>
                  <a:lnTo>
                    <a:pt x="35588" y="21677"/>
                  </a:lnTo>
                  <a:lnTo>
                    <a:pt x="35500" y="21589"/>
                  </a:lnTo>
                  <a:lnTo>
                    <a:pt x="33087" y="20580"/>
                  </a:lnTo>
                  <a:lnTo>
                    <a:pt x="33043" y="20580"/>
                  </a:lnTo>
                  <a:lnTo>
                    <a:pt x="30849" y="20185"/>
                  </a:lnTo>
                  <a:lnTo>
                    <a:pt x="29664" y="20009"/>
                  </a:lnTo>
                  <a:lnTo>
                    <a:pt x="29225" y="19615"/>
                  </a:lnTo>
                  <a:lnTo>
                    <a:pt x="28918" y="18254"/>
                  </a:lnTo>
                  <a:lnTo>
                    <a:pt x="28479" y="15446"/>
                  </a:lnTo>
                  <a:lnTo>
                    <a:pt x="28040" y="13340"/>
                  </a:lnTo>
                  <a:lnTo>
                    <a:pt x="28040" y="13252"/>
                  </a:lnTo>
                  <a:lnTo>
                    <a:pt x="25934" y="9917"/>
                  </a:lnTo>
                  <a:lnTo>
                    <a:pt x="24091" y="7547"/>
                  </a:lnTo>
                  <a:lnTo>
                    <a:pt x="24047" y="7547"/>
                  </a:lnTo>
                  <a:lnTo>
                    <a:pt x="21985" y="5704"/>
                  </a:lnTo>
                  <a:lnTo>
                    <a:pt x="20098" y="4081"/>
                  </a:lnTo>
                  <a:lnTo>
                    <a:pt x="20054" y="4081"/>
                  </a:lnTo>
                  <a:lnTo>
                    <a:pt x="18738" y="3247"/>
                  </a:lnTo>
                  <a:lnTo>
                    <a:pt x="17816" y="1273"/>
                  </a:lnTo>
                  <a:lnTo>
                    <a:pt x="17378" y="439"/>
                  </a:lnTo>
                  <a:lnTo>
                    <a:pt x="17334" y="439"/>
                  </a:lnTo>
                  <a:lnTo>
                    <a:pt x="16983" y="44"/>
                  </a:lnTo>
                  <a:lnTo>
                    <a:pt x="1693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74" name="Google Shape;17674;p489"/>
            <p:cNvSpPr/>
            <p:nvPr/>
          </p:nvSpPr>
          <p:spPr>
            <a:xfrm>
              <a:off x="6038025" y="3987950"/>
              <a:ext cx="388375" cy="286350"/>
            </a:xfrm>
            <a:custGeom>
              <a:avLst/>
              <a:gdLst/>
              <a:ahLst/>
              <a:cxnLst/>
              <a:rect l="l" t="t" r="r" b="b"/>
              <a:pathLst>
                <a:path w="15535" h="11454" extrusionOk="0">
                  <a:moveTo>
                    <a:pt x="2545" y="352"/>
                  </a:moveTo>
                  <a:lnTo>
                    <a:pt x="5134" y="527"/>
                  </a:lnTo>
                  <a:lnTo>
                    <a:pt x="7504" y="1010"/>
                  </a:lnTo>
                  <a:lnTo>
                    <a:pt x="9786" y="1317"/>
                  </a:lnTo>
                  <a:lnTo>
                    <a:pt x="9830" y="1317"/>
                  </a:lnTo>
                  <a:lnTo>
                    <a:pt x="11760" y="1010"/>
                  </a:lnTo>
                  <a:lnTo>
                    <a:pt x="12813" y="1142"/>
                  </a:lnTo>
                  <a:lnTo>
                    <a:pt x="14130" y="1800"/>
                  </a:lnTo>
                  <a:lnTo>
                    <a:pt x="14569" y="2195"/>
                  </a:lnTo>
                  <a:lnTo>
                    <a:pt x="15139" y="3906"/>
                  </a:lnTo>
                  <a:lnTo>
                    <a:pt x="15183" y="4345"/>
                  </a:lnTo>
                  <a:lnTo>
                    <a:pt x="14481" y="5486"/>
                  </a:lnTo>
                  <a:lnTo>
                    <a:pt x="12857" y="7504"/>
                  </a:lnTo>
                  <a:lnTo>
                    <a:pt x="11936" y="8952"/>
                  </a:lnTo>
                  <a:lnTo>
                    <a:pt x="10356" y="10005"/>
                  </a:lnTo>
                  <a:lnTo>
                    <a:pt x="7855" y="11015"/>
                  </a:lnTo>
                  <a:lnTo>
                    <a:pt x="6758" y="11102"/>
                  </a:lnTo>
                  <a:lnTo>
                    <a:pt x="5924" y="11059"/>
                  </a:lnTo>
                  <a:lnTo>
                    <a:pt x="4520" y="10313"/>
                  </a:lnTo>
                  <a:lnTo>
                    <a:pt x="3072" y="9303"/>
                  </a:lnTo>
                  <a:lnTo>
                    <a:pt x="2721" y="8865"/>
                  </a:lnTo>
                  <a:lnTo>
                    <a:pt x="2326" y="6802"/>
                  </a:lnTo>
                  <a:lnTo>
                    <a:pt x="2282" y="6714"/>
                  </a:lnTo>
                  <a:lnTo>
                    <a:pt x="527" y="4082"/>
                  </a:lnTo>
                  <a:lnTo>
                    <a:pt x="351" y="3160"/>
                  </a:lnTo>
                  <a:lnTo>
                    <a:pt x="834" y="2063"/>
                  </a:lnTo>
                  <a:lnTo>
                    <a:pt x="1580" y="922"/>
                  </a:lnTo>
                  <a:lnTo>
                    <a:pt x="2019" y="527"/>
                  </a:lnTo>
                  <a:lnTo>
                    <a:pt x="2545" y="352"/>
                  </a:lnTo>
                  <a:close/>
                  <a:moveTo>
                    <a:pt x="2545" y="1"/>
                  </a:moveTo>
                  <a:lnTo>
                    <a:pt x="2458" y="45"/>
                  </a:lnTo>
                  <a:lnTo>
                    <a:pt x="1887" y="220"/>
                  </a:lnTo>
                  <a:lnTo>
                    <a:pt x="1843" y="264"/>
                  </a:lnTo>
                  <a:lnTo>
                    <a:pt x="1317" y="659"/>
                  </a:lnTo>
                  <a:lnTo>
                    <a:pt x="1273" y="703"/>
                  </a:lnTo>
                  <a:lnTo>
                    <a:pt x="527" y="1888"/>
                  </a:lnTo>
                  <a:lnTo>
                    <a:pt x="527" y="1931"/>
                  </a:lnTo>
                  <a:lnTo>
                    <a:pt x="44" y="3072"/>
                  </a:lnTo>
                  <a:lnTo>
                    <a:pt x="0" y="3204"/>
                  </a:lnTo>
                  <a:lnTo>
                    <a:pt x="176" y="4169"/>
                  </a:lnTo>
                  <a:lnTo>
                    <a:pt x="220" y="4257"/>
                  </a:lnTo>
                  <a:lnTo>
                    <a:pt x="1975" y="6890"/>
                  </a:lnTo>
                  <a:lnTo>
                    <a:pt x="2414" y="8952"/>
                  </a:lnTo>
                  <a:lnTo>
                    <a:pt x="2458" y="9040"/>
                  </a:lnTo>
                  <a:lnTo>
                    <a:pt x="2809" y="9523"/>
                  </a:lnTo>
                  <a:lnTo>
                    <a:pt x="2853" y="9567"/>
                  </a:lnTo>
                  <a:lnTo>
                    <a:pt x="4345" y="10620"/>
                  </a:lnTo>
                  <a:lnTo>
                    <a:pt x="5793" y="11366"/>
                  </a:lnTo>
                  <a:lnTo>
                    <a:pt x="5880" y="11410"/>
                  </a:lnTo>
                  <a:lnTo>
                    <a:pt x="6758" y="11453"/>
                  </a:lnTo>
                  <a:lnTo>
                    <a:pt x="7943" y="11322"/>
                  </a:lnTo>
                  <a:lnTo>
                    <a:pt x="7987" y="11322"/>
                  </a:lnTo>
                  <a:lnTo>
                    <a:pt x="10488" y="10313"/>
                  </a:lnTo>
                  <a:lnTo>
                    <a:pt x="10532" y="10313"/>
                  </a:lnTo>
                  <a:lnTo>
                    <a:pt x="12155" y="9216"/>
                  </a:lnTo>
                  <a:lnTo>
                    <a:pt x="12199" y="9172"/>
                  </a:lnTo>
                  <a:lnTo>
                    <a:pt x="13165" y="7724"/>
                  </a:lnTo>
                  <a:lnTo>
                    <a:pt x="14788" y="5705"/>
                  </a:lnTo>
                  <a:lnTo>
                    <a:pt x="15490" y="4476"/>
                  </a:lnTo>
                  <a:lnTo>
                    <a:pt x="15534" y="4389"/>
                  </a:lnTo>
                  <a:lnTo>
                    <a:pt x="15490" y="3862"/>
                  </a:lnTo>
                  <a:lnTo>
                    <a:pt x="15490" y="3818"/>
                  </a:lnTo>
                  <a:lnTo>
                    <a:pt x="14876" y="2063"/>
                  </a:lnTo>
                  <a:lnTo>
                    <a:pt x="14832" y="1975"/>
                  </a:lnTo>
                  <a:lnTo>
                    <a:pt x="14393" y="1536"/>
                  </a:lnTo>
                  <a:lnTo>
                    <a:pt x="14349" y="1493"/>
                  </a:lnTo>
                  <a:lnTo>
                    <a:pt x="12945" y="834"/>
                  </a:lnTo>
                  <a:lnTo>
                    <a:pt x="12901" y="791"/>
                  </a:lnTo>
                  <a:lnTo>
                    <a:pt x="11804" y="659"/>
                  </a:lnTo>
                  <a:lnTo>
                    <a:pt x="11760" y="659"/>
                  </a:lnTo>
                  <a:lnTo>
                    <a:pt x="9830" y="966"/>
                  </a:lnTo>
                  <a:lnTo>
                    <a:pt x="7548" y="659"/>
                  </a:lnTo>
                  <a:lnTo>
                    <a:pt x="5178" y="176"/>
                  </a:lnTo>
                  <a:lnTo>
                    <a:pt x="254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75" name="Google Shape;17675;p489"/>
            <p:cNvSpPr/>
            <p:nvPr/>
          </p:nvSpPr>
          <p:spPr>
            <a:xfrm>
              <a:off x="6096175" y="1773100"/>
              <a:ext cx="942350" cy="1522675"/>
            </a:xfrm>
            <a:custGeom>
              <a:avLst/>
              <a:gdLst/>
              <a:ahLst/>
              <a:cxnLst/>
              <a:rect l="l" t="t" r="r" b="b"/>
              <a:pathLst>
                <a:path w="37694" h="60907" extrusionOk="0">
                  <a:moveTo>
                    <a:pt x="35982" y="0"/>
                  </a:moveTo>
                  <a:lnTo>
                    <a:pt x="35938" y="44"/>
                  </a:lnTo>
                  <a:lnTo>
                    <a:pt x="35894" y="88"/>
                  </a:lnTo>
                  <a:lnTo>
                    <a:pt x="35894" y="176"/>
                  </a:lnTo>
                  <a:lnTo>
                    <a:pt x="35894" y="220"/>
                  </a:lnTo>
                  <a:lnTo>
                    <a:pt x="35938" y="307"/>
                  </a:lnTo>
                  <a:lnTo>
                    <a:pt x="36070" y="395"/>
                  </a:lnTo>
                  <a:lnTo>
                    <a:pt x="37079" y="1975"/>
                  </a:lnTo>
                  <a:lnTo>
                    <a:pt x="37298" y="2765"/>
                  </a:lnTo>
                  <a:lnTo>
                    <a:pt x="37342" y="3598"/>
                  </a:lnTo>
                  <a:lnTo>
                    <a:pt x="37035" y="5529"/>
                  </a:lnTo>
                  <a:lnTo>
                    <a:pt x="37035" y="5573"/>
                  </a:lnTo>
                  <a:lnTo>
                    <a:pt x="36904" y="8820"/>
                  </a:lnTo>
                  <a:lnTo>
                    <a:pt x="36640" y="9829"/>
                  </a:lnTo>
                  <a:lnTo>
                    <a:pt x="35850" y="11760"/>
                  </a:lnTo>
                  <a:lnTo>
                    <a:pt x="34578" y="14569"/>
                  </a:lnTo>
                  <a:lnTo>
                    <a:pt x="33393" y="17026"/>
                  </a:lnTo>
                  <a:lnTo>
                    <a:pt x="31111" y="20405"/>
                  </a:lnTo>
                  <a:lnTo>
                    <a:pt x="31111" y="20536"/>
                  </a:lnTo>
                  <a:lnTo>
                    <a:pt x="31155" y="20624"/>
                  </a:lnTo>
                  <a:lnTo>
                    <a:pt x="31506" y="21063"/>
                  </a:lnTo>
                  <a:lnTo>
                    <a:pt x="32472" y="22511"/>
                  </a:lnTo>
                  <a:lnTo>
                    <a:pt x="32867" y="24573"/>
                  </a:lnTo>
                  <a:lnTo>
                    <a:pt x="33525" y="26767"/>
                  </a:lnTo>
                  <a:lnTo>
                    <a:pt x="33613" y="28523"/>
                  </a:lnTo>
                  <a:lnTo>
                    <a:pt x="33656" y="31638"/>
                  </a:lnTo>
                  <a:lnTo>
                    <a:pt x="33656" y="35368"/>
                  </a:lnTo>
                  <a:lnTo>
                    <a:pt x="33437" y="38088"/>
                  </a:lnTo>
                  <a:lnTo>
                    <a:pt x="33130" y="38922"/>
                  </a:lnTo>
                  <a:lnTo>
                    <a:pt x="30804" y="41774"/>
                  </a:lnTo>
                  <a:lnTo>
                    <a:pt x="28391" y="43442"/>
                  </a:lnTo>
                  <a:lnTo>
                    <a:pt x="25495" y="44978"/>
                  </a:lnTo>
                  <a:lnTo>
                    <a:pt x="23301" y="46119"/>
                  </a:lnTo>
                  <a:lnTo>
                    <a:pt x="20097" y="47874"/>
                  </a:lnTo>
                  <a:lnTo>
                    <a:pt x="16894" y="49936"/>
                  </a:lnTo>
                  <a:lnTo>
                    <a:pt x="16016" y="50726"/>
                  </a:lnTo>
                  <a:lnTo>
                    <a:pt x="14042" y="51516"/>
                  </a:lnTo>
                  <a:lnTo>
                    <a:pt x="13998" y="51516"/>
                  </a:lnTo>
                  <a:lnTo>
                    <a:pt x="12682" y="52306"/>
                  </a:lnTo>
                  <a:lnTo>
                    <a:pt x="12638" y="52306"/>
                  </a:lnTo>
                  <a:lnTo>
                    <a:pt x="11146" y="53490"/>
                  </a:lnTo>
                  <a:lnTo>
                    <a:pt x="9127" y="54500"/>
                  </a:lnTo>
                  <a:lnTo>
                    <a:pt x="5222" y="56694"/>
                  </a:lnTo>
                  <a:lnTo>
                    <a:pt x="3335" y="58098"/>
                  </a:lnTo>
                  <a:lnTo>
                    <a:pt x="88" y="60599"/>
                  </a:lnTo>
                  <a:lnTo>
                    <a:pt x="44" y="60643"/>
                  </a:lnTo>
                  <a:lnTo>
                    <a:pt x="0" y="60731"/>
                  </a:lnTo>
                  <a:lnTo>
                    <a:pt x="0" y="60775"/>
                  </a:lnTo>
                  <a:lnTo>
                    <a:pt x="44" y="60862"/>
                  </a:lnTo>
                  <a:lnTo>
                    <a:pt x="88" y="60906"/>
                  </a:lnTo>
                  <a:lnTo>
                    <a:pt x="307" y="60906"/>
                  </a:lnTo>
                  <a:lnTo>
                    <a:pt x="3554" y="58405"/>
                  </a:lnTo>
                  <a:lnTo>
                    <a:pt x="5397" y="56957"/>
                  </a:lnTo>
                  <a:lnTo>
                    <a:pt x="9303" y="54807"/>
                  </a:lnTo>
                  <a:lnTo>
                    <a:pt x="11277" y="53798"/>
                  </a:lnTo>
                  <a:lnTo>
                    <a:pt x="11321" y="53754"/>
                  </a:lnTo>
                  <a:lnTo>
                    <a:pt x="12857" y="52613"/>
                  </a:lnTo>
                  <a:lnTo>
                    <a:pt x="14173" y="51823"/>
                  </a:lnTo>
                  <a:lnTo>
                    <a:pt x="16148" y="51033"/>
                  </a:lnTo>
                  <a:lnTo>
                    <a:pt x="16192" y="50989"/>
                  </a:lnTo>
                  <a:lnTo>
                    <a:pt x="17113" y="50243"/>
                  </a:lnTo>
                  <a:lnTo>
                    <a:pt x="20273" y="48181"/>
                  </a:lnTo>
                  <a:lnTo>
                    <a:pt x="23476" y="46426"/>
                  </a:lnTo>
                  <a:lnTo>
                    <a:pt x="25626" y="45285"/>
                  </a:lnTo>
                  <a:lnTo>
                    <a:pt x="28566" y="43749"/>
                  </a:lnTo>
                  <a:lnTo>
                    <a:pt x="31024" y="42038"/>
                  </a:lnTo>
                  <a:lnTo>
                    <a:pt x="31067" y="41994"/>
                  </a:lnTo>
                  <a:lnTo>
                    <a:pt x="33437" y="39098"/>
                  </a:lnTo>
                  <a:lnTo>
                    <a:pt x="33437" y="39054"/>
                  </a:lnTo>
                  <a:lnTo>
                    <a:pt x="33788" y="38176"/>
                  </a:lnTo>
                  <a:lnTo>
                    <a:pt x="33788" y="38132"/>
                  </a:lnTo>
                  <a:lnTo>
                    <a:pt x="34007" y="35368"/>
                  </a:lnTo>
                  <a:lnTo>
                    <a:pt x="34007" y="31638"/>
                  </a:lnTo>
                  <a:lnTo>
                    <a:pt x="33964" y="28523"/>
                  </a:lnTo>
                  <a:lnTo>
                    <a:pt x="33876" y="26723"/>
                  </a:lnTo>
                  <a:lnTo>
                    <a:pt x="33218" y="24486"/>
                  </a:lnTo>
                  <a:lnTo>
                    <a:pt x="32823" y="22379"/>
                  </a:lnTo>
                  <a:lnTo>
                    <a:pt x="32779" y="22335"/>
                  </a:lnTo>
                  <a:lnTo>
                    <a:pt x="31813" y="20887"/>
                  </a:lnTo>
                  <a:lnTo>
                    <a:pt x="31813" y="20843"/>
                  </a:lnTo>
                  <a:lnTo>
                    <a:pt x="31506" y="20492"/>
                  </a:lnTo>
                  <a:lnTo>
                    <a:pt x="33700" y="17201"/>
                  </a:lnTo>
                  <a:lnTo>
                    <a:pt x="34885" y="14744"/>
                  </a:lnTo>
                  <a:lnTo>
                    <a:pt x="36201" y="11892"/>
                  </a:lnTo>
                  <a:lnTo>
                    <a:pt x="36991" y="9961"/>
                  </a:lnTo>
                  <a:lnTo>
                    <a:pt x="36991" y="9917"/>
                  </a:lnTo>
                  <a:lnTo>
                    <a:pt x="37255" y="8908"/>
                  </a:lnTo>
                  <a:lnTo>
                    <a:pt x="37255" y="8864"/>
                  </a:lnTo>
                  <a:lnTo>
                    <a:pt x="37386" y="5573"/>
                  </a:lnTo>
                  <a:lnTo>
                    <a:pt x="37693" y="3642"/>
                  </a:lnTo>
                  <a:lnTo>
                    <a:pt x="37693" y="3598"/>
                  </a:lnTo>
                  <a:lnTo>
                    <a:pt x="37650" y="2721"/>
                  </a:lnTo>
                  <a:lnTo>
                    <a:pt x="37650" y="2677"/>
                  </a:lnTo>
                  <a:lnTo>
                    <a:pt x="37386" y="1843"/>
                  </a:lnTo>
                  <a:lnTo>
                    <a:pt x="37386" y="1799"/>
                  </a:lnTo>
                  <a:lnTo>
                    <a:pt x="36377" y="220"/>
                  </a:lnTo>
                  <a:lnTo>
                    <a:pt x="36333" y="176"/>
                  </a:lnTo>
                  <a:lnTo>
                    <a:pt x="36158" y="44"/>
                  </a:lnTo>
                  <a:lnTo>
                    <a:pt x="3611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76" name="Google Shape;17676;p489"/>
            <p:cNvSpPr/>
            <p:nvPr/>
          </p:nvSpPr>
          <p:spPr>
            <a:xfrm>
              <a:off x="6123600" y="1816975"/>
              <a:ext cx="957700" cy="1504025"/>
            </a:xfrm>
            <a:custGeom>
              <a:avLst/>
              <a:gdLst/>
              <a:ahLst/>
              <a:cxnLst/>
              <a:rect l="l" t="t" r="r" b="b"/>
              <a:pathLst>
                <a:path w="38308" h="60161" extrusionOk="0">
                  <a:moveTo>
                    <a:pt x="36772" y="1"/>
                  </a:moveTo>
                  <a:lnTo>
                    <a:pt x="36684" y="44"/>
                  </a:lnTo>
                  <a:lnTo>
                    <a:pt x="36684" y="132"/>
                  </a:lnTo>
                  <a:lnTo>
                    <a:pt x="36684" y="176"/>
                  </a:lnTo>
                  <a:lnTo>
                    <a:pt x="36684" y="264"/>
                  </a:lnTo>
                  <a:lnTo>
                    <a:pt x="37430" y="1624"/>
                  </a:lnTo>
                  <a:lnTo>
                    <a:pt x="37913" y="3160"/>
                  </a:lnTo>
                  <a:lnTo>
                    <a:pt x="37957" y="4740"/>
                  </a:lnTo>
                  <a:lnTo>
                    <a:pt x="37298" y="7372"/>
                  </a:lnTo>
                  <a:lnTo>
                    <a:pt x="36245" y="10620"/>
                  </a:lnTo>
                  <a:lnTo>
                    <a:pt x="36245" y="10663"/>
                  </a:lnTo>
                  <a:lnTo>
                    <a:pt x="36421" y="13077"/>
                  </a:lnTo>
                  <a:lnTo>
                    <a:pt x="36158" y="15183"/>
                  </a:lnTo>
                  <a:lnTo>
                    <a:pt x="36070" y="17509"/>
                  </a:lnTo>
                  <a:lnTo>
                    <a:pt x="35807" y="20142"/>
                  </a:lnTo>
                  <a:lnTo>
                    <a:pt x="35850" y="20229"/>
                  </a:lnTo>
                  <a:lnTo>
                    <a:pt x="36465" y="22160"/>
                  </a:lnTo>
                  <a:lnTo>
                    <a:pt x="36596" y="25802"/>
                  </a:lnTo>
                  <a:lnTo>
                    <a:pt x="36904" y="27601"/>
                  </a:lnTo>
                  <a:lnTo>
                    <a:pt x="36947" y="29488"/>
                  </a:lnTo>
                  <a:lnTo>
                    <a:pt x="36860" y="32077"/>
                  </a:lnTo>
                  <a:lnTo>
                    <a:pt x="36596" y="34578"/>
                  </a:lnTo>
                  <a:lnTo>
                    <a:pt x="36070" y="36333"/>
                  </a:lnTo>
                  <a:lnTo>
                    <a:pt x="34797" y="38308"/>
                  </a:lnTo>
                  <a:lnTo>
                    <a:pt x="33042" y="41555"/>
                  </a:lnTo>
                  <a:lnTo>
                    <a:pt x="31770" y="42828"/>
                  </a:lnTo>
                  <a:lnTo>
                    <a:pt x="30848" y="43047"/>
                  </a:lnTo>
                  <a:lnTo>
                    <a:pt x="29619" y="43091"/>
                  </a:lnTo>
                  <a:lnTo>
                    <a:pt x="29532" y="43135"/>
                  </a:lnTo>
                  <a:lnTo>
                    <a:pt x="27294" y="44364"/>
                  </a:lnTo>
                  <a:lnTo>
                    <a:pt x="22028" y="47040"/>
                  </a:lnTo>
                  <a:lnTo>
                    <a:pt x="18035" y="49103"/>
                  </a:lnTo>
                  <a:lnTo>
                    <a:pt x="15534" y="50726"/>
                  </a:lnTo>
                  <a:lnTo>
                    <a:pt x="12155" y="52086"/>
                  </a:lnTo>
                  <a:lnTo>
                    <a:pt x="12111" y="52086"/>
                  </a:lnTo>
                  <a:lnTo>
                    <a:pt x="10531" y="53008"/>
                  </a:lnTo>
                  <a:lnTo>
                    <a:pt x="8996" y="53886"/>
                  </a:lnTo>
                  <a:lnTo>
                    <a:pt x="7416" y="54719"/>
                  </a:lnTo>
                  <a:lnTo>
                    <a:pt x="5880" y="55597"/>
                  </a:lnTo>
                  <a:lnTo>
                    <a:pt x="5134" y="56080"/>
                  </a:lnTo>
                  <a:lnTo>
                    <a:pt x="4432" y="56562"/>
                  </a:lnTo>
                  <a:lnTo>
                    <a:pt x="3686" y="57089"/>
                  </a:lnTo>
                  <a:lnTo>
                    <a:pt x="2984" y="57659"/>
                  </a:lnTo>
                  <a:lnTo>
                    <a:pt x="88" y="59853"/>
                  </a:lnTo>
                  <a:lnTo>
                    <a:pt x="44" y="59897"/>
                  </a:lnTo>
                  <a:lnTo>
                    <a:pt x="0" y="59985"/>
                  </a:lnTo>
                  <a:lnTo>
                    <a:pt x="0" y="60029"/>
                  </a:lnTo>
                  <a:lnTo>
                    <a:pt x="44" y="60117"/>
                  </a:lnTo>
                  <a:lnTo>
                    <a:pt x="88" y="60160"/>
                  </a:lnTo>
                  <a:lnTo>
                    <a:pt x="176" y="60160"/>
                  </a:lnTo>
                  <a:lnTo>
                    <a:pt x="307" y="60117"/>
                  </a:lnTo>
                  <a:lnTo>
                    <a:pt x="3203" y="57923"/>
                  </a:lnTo>
                  <a:lnTo>
                    <a:pt x="3905" y="57396"/>
                  </a:lnTo>
                  <a:lnTo>
                    <a:pt x="4607" y="56869"/>
                  </a:lnTo>
                  <a:lnTo>
                    <a:pt x="5353" y="56387"/>
                  </a:lnTo>
                  <a:lnTo>
                    <a:pt x="6099" y="55904"/>
                  </a:lnTo>
                  <a:lnTo>
                    <a:pt x="7635" y="55026"/>
                  </a:lnTo>
                  <a:lnTo>
                    <a:pt x="9127" y="54193"/>
                  </a:lnTo>
                  <a:lnTo>
                    <a:pt x="10707" y="53315"/>
                  </a:lnTo>
                  <a:lnTo>
                    <a:pt x="12287" y="52394"/>
                  </a:lnTo>
                  <a:lnTo>
                    <a:pt x="15665" y="51033"/>
                  </a:lnTo>
                  <a:lnTo>
                    <a:pt x="15709" y="51033"/>
                  </a:lnTo>
                  <a:lnTo>
                    <a:pt x="18210" y="49410"/>
                  </a:lnTo>
                  <a:lnTo>
                    <a:pt x="22160" y="47347"/>
                  </a:lnTo>
                  <a:lnTo>
                    <a:pt x="27469" y="44671"/>
                  </a:lnTo>
                  <a:lnTo>
                    <a:pt x="29663" y="43442"/>
                  </a:lnTo>
                  <a:lnTo>
                    <a:pt x="30892" y="43398"/>
                  </a:lnTo>
                  <a:lnTo>
                    <a:pt x="30936" y="43398"/>
                  </a:lnTo>
                  <a:lnTo>
                    <a:pt x="31901" y="43179"/>
                  </a:lnTo>
                  <a:lnTo>
                    <a:pt x="31989" y="43135"/>
                  </a:lnTo>
                  <a:lnTo>
                    <a:pt x="33349" y="41775"/>
                  </a:lnTo>
                  <a:lnTo>
                    <a:pt x="33349" y="41731"/>
                  </a:lnTo>
                  <a:lnTo>
                    <a:pt x="35104" y="38527"/>
                  </a:lnTo>
                  <a:lnTo>
                    <a:pt x="36377" y="36509"/>
                  </a:lnTo>
                  <a:lnTo>
                    <a:pt x="36377" y="36465"/>
                  </a:lnTo>
                  <a:lnTo>
                    <a:pt x="36904" y="34666"/>
                  </a:lnTo>
                  <a:lnTo>
                    <a:pt x="36904" y="34622"/>
                  </a:lnTo>
                  <a:lnTo>
                    <a:pt x="37211" y="32121"/>
                  </a:lnTo>
                  <a:lnTo>
                    <a:pt x="37298" y="29488"/>
                  </a:lnTo>
                  <a:lnTo>
                    <a:pt x="37255" y="27601"/>
                  </a:lnTo>
                  <a:lnTo>
                    <a:pt x="37211" y="27557"/>
                  </a:lnTo>
                  <a:lnTo>
                    <a:pt x="36947" y="25758"/>
                  </a:lnTo>
                  <a:lnTo>
                    <a:pt x="36816" y="22116"/>
                  </a:lnTo>
                  <a:lnTo>
                    <a:pt x="36816" y="22072"/>
                  </a:lnTo>
                  <a:lnTo>
                    <a:pt x="36201" y="20142"/>
                  </a:lnTo>
                  <a:lnTo>
                    <a:pt x="36421" y="17509"/>
                  </a:lnTo>
                  <a:lnTo>
                    <a:pt x="36509" y="15227"/>
                  </a:lnTo>
                  <a:lnTo>
                    <a:pt x="36772" y="13077"/>
                  </a:lnTo>
                  <a:lnTo>
                    <a:pt x="36596" y="10663"/>
                  </a:lnTo>
                  <a:lnTo>
                    <a:pt x="37650" y="7460"/>
                  </a:lnTo>
                  <a:lnTo>
                    <a:pt x="38264" y="4827"/>
                  </a:lnTo>
                  <a:lnTo>
                    <a:pt x="38308" y="4783"/>
                  </a:lnTo>
                  <a:lnTo>
                    <a:pt x="38264" y="3160"/>
                  </a:lnTo>
                  <a:lnTo>
                    <a:pt x="38264" y="3072"/>
                  </a:lnTo>
                  <a:lnTo>
                    <a:pt x="37737" y="1492"/>
                  </a:lnTo>
                  <a:lnTo>
                    <a:pt x="37737" y="1449"/>
                  </a:lnTo>
                  <a:lnTo>
                    <a:pt x="36991" y="88"/>
                  </a:lnTo>
                  <a:lnTo>
                    <a:pt x="36947" y="44"/>
                  </a:lnTo>
                  <a:lnTo>
                    <a:pt x="3690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77" name="Google Shape;17677;p489"/>
            <p:cNvSpPr/>
            <p:nvPr/>
          </p:nvSpPr>
          <p:spPr>
            <a:xfrm>
              <a:off x="6392350" y="3454800"/>
              <a:ext cx="767950" cy="217250"/>
            </a:xfrm>
            <a:custGeom>
              <a:avLst/>
              <a:gdLst/>
              <a:ahLst/>
              <a:cxnLst/>
              <a:rect l="l" t="t" r="r" b="b"/>
              <a:pathLst>
                <a:path w="30718" h="8690" extrusionOk="0">
                  <a:moveTo>
                    <a:pt x="11234" y="1"/>
                  </a:moveTo>
                  <a:lnTo>
                    <a:pt x="7899" y="1010"/>
                  </a:lnTo>
                  <a:lnTo>
                    <a:pt x="3555" y="1975"/>
                  </a:lnTo>
                  <a:lnTo>
                    <a:pt x="3511" y="1975"/>
                  </a:lnTo>
                  <a:lnTo>
                    <a:pt x="89" y="3994"/>
                  </a:lnTo>
                  <a:lnTo>
                    <a:pt x="45" y="4038"/>
                  </a:lnTo>
                  <a:lnTo>
                    <a:pt x="1" y="4126"/>
                  </a:lnTo>
                  <a:lnTo>
                    <a:pt x="1" y="4169"/>
                  </a:lnTo>
                  <a:lnTo>
                    <a:pt x="45" y="4257"/>
                  </a:lnTo>
                  <a:lnTo>
                    <a:pt x="89" y="4301"/>
                  </a:lnTo>
                  <a:lnTo>
                    <a:pt x="132" y="4345"/>
                  </a:lnTo>
                  <a:lnTo>
                    <a:pt x="220" y="4345"/>
                  </a:lnTo>
                  <a:lnTo>
                    <a:pt x="264" y="4301"/>
                  </a:lnTo>
                  <a:lnTo>
                    <a:pt x="3687" y="2326"/>
                  </a:lnTo>
                  <a:lnTo>
                    <a:pt x="7987" y="1361"/>
                  </a:lnTo>
                  <a:lnTo>
                    <a:pt x="10313" y="659"/>
                  </a:lnTo>
                  <a:lnTo>
                    <a:pt x="11278" y="352"/>
                  </a:lnTo>
                  <a:lnTo>
                    <a:pt x="11497" y="352"/>
                  </a:lnTo>
                  <a:lnTo>
                    <a:pt x="13384" y="2283"/>
                  </a:lnTo>
                  <a:lnTo>
                    <a:pt x="13428" y="2326"/>
                  </a:lnTo>
                  <a:lnTo>
                    <a:pt x="15754" y="4257"/>
                  </a:lnTo>
                  <a:lnTo>
                    <a:pt x="15798" y="4257"/>
                  </a:lnTo>
                  <a:lnTo>
                    <a:pt x="18913" y="5969"/>
                  </a:lnTo>
                  <a:lnTo>
                    <a:pt x="20888" y="6802"/>
                  </a:lnTo>
                  <a:lnTo>
                    <a:pt x="23214" y="7592"/>
                  </a:lnTo>
                  <a:lnTo>
                    <a:pt x="26022" y="8601"/>
                  </a:lnTo>
                  <a:lnTo>
                    <a:pt x="26066" y="8601"/>
                  </a:lnTo>
                  <a:lnTo>
                    <a:pt x="26943" y="8689"/>
                  </a:lnTo>
                  <a:lnTo>
                    <a:pt x="26987" y="8689"/>
                  </a:lnTo>
                  <a:lnTo>
                    <a:pt x="27777" y="8558"/>
                  </a:lnTo>
                  <a:lnTo>
                    <a:pt x="27821" y="8514"/>
                  </a:lnTo>
                  <a:lnTo>
                    <a:pt x="28874" y="7899"/>
                  </a:lnTo>
                  <a:lnTo>
                    <a:pt x="28962" y="7855"/>
                  </a:lnTo>
                  <a:lnTo>
                    <a:pt x="30366" y="5881"/>
                  </a:lnTo>
                  <a:lnTo>
                    <a:pt x="30366" y="5837"/>
                  </a:lnTo>
                  <a:lnTo>
                    <a:pt x="30717" y="5003"/>
                  </a:lnTo>
                  <a:lnTo>
                    <a:pt x="30717" y="4872"/>
                  </a:lnTo>
                  <a:lnTo>
                    <a:pt x="30322" y="3380"/>
                  </a:lnTo>
                  <a:lnTo>
                    <a:pt x="30278" y="3380"/>
                  </a:lnTo>
                  <a:lnTo>
                    <a:pt x="29225" y="1010"/>
                  </a:lnTo>
                  <a:lnTo>
                    <a:pt x="29181" y="966"/>
                  </a:lnTo>
                  <a:lnTo>
                    <a:pt x="29137" y="922"/>
                  </a:lnTo>
                  <a:lnTo>
                    <a:pt x="29050" y="922"/>
                  </a:lnTo>
                  <a:lnTo>
                    <a:pt x="28962" y="966"/>
                  </a:lnTo>
                  <a:lnTo>
                    <a:pt x="28918" y="966"/>
                  </a:lnTo>
                  <a:lnTo>
                    <a:pt x="28874" y="1054"/>
                  </a:lnTo>
                  <a:lnTo>
                    <a:pt x="28874" y="1098"/>
                  </a:lnTo>
                  <a:lnTo>
                    <a:pt x="28918" y="1186"/>
                  </a:lnTo>
                  <a:lnTo>
                    <a:pt x="29971" y="3511"/>
                  </a:lnTo>
                  <a:lnTo>
                    <a:pt x="30366" y="4915"/>
                  </a:lnTo>
                  <a:lnTo>
                    <a:pt x="30059" y="5661"/>
                  </a:lnTo>
                  <a:lnTo>
                    <a:pt x="28699" y="7636"/>
                  </a:lnTo>
                  <a:lnTo>
                    <a:pt x="27689" y="8206"/>
                  </a:lnTo>
                  <a:lnTo>
                    <a:pt x="26943" y="8338"/>
                  </a:lnTo>
                  <a:lnTo>
                    <a:pt x="26154" y="8250"/>
                  </a:lnTo>
                  <a:lnTo>
                    <a:pt x="23301" y="7285"/>
                  </a:lnTo>
                  <a:lnTo>
                    <a:pt x="21020" y="6495"/>
                  </a:lnTo>
                  <a:lnTo>
                    <a:pt x="19045" y="5618"/>
                  </a:lnTo>
                  <a:lnTo>
                    <a:pt x="15973" y="3950"/>
                  </a:lnTo>
                  <a:lnTo>
                    <a:pt x="13648" y="2063"/>
                  </a:lnTo>
                  <a:lnTo>
                    <a:pt x="11673" y="89"/>
                  </a:lnTo>
                  <a:lnTo>
                    <a:pt x="11585" y="45"/>
                  </a:lnTo>
                  <a:lnTo>
                    <a:pt x="1132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78" name="Google Shape;17678;p489"/>
            <p:cNvSpPr/>
            <p:nvPr/>
          </p:nvSpPr>
          <p:spPr>
            <a:xfrm>
              <a:off x="6322150" y="3238700"/>
              <a:ext cx="868850" cy="265500"/>
            </a:xfrm>
            <a:custGeom>
              <a:avLst/>
              <a:gdLst/>
              <a:ahLst/>
              <a:cxnLst/>
              <a:rect l="l" t="t" r="r" b="b"/>
              <a:pathLst>
                <a:path w="34754" h="10620" extrusionOk="0">
                  <a:moveTo>
                    <a:pt x="34491" y="0"/>
                  </a:moveTo>
                  <a:lnTo>
                    <a:pt x="34447" y="44"/>
                  </a:lnTo>
                  <a:lnTo>
                    <a:pt x="33437" y="1492"/>
                  </a:lnTo>
                  <a:lnTo>
                    <a:pt x="32033" y="3730"/>
                  </a:lnTo>
                  <a:lnTo>
                    <a:pt x="32033" y="3774"/>
                  </a:lnTo>
                  <a:lnTo>
                    <a:pt x="31419" y="5442"/>
                  </a:lnTo>
                  <a:lnTo>
                    <a:pt x="31419" y="5485"/>
                  </a:lnTo>
                  <a:lnTo>
                    <a:pt x="31156" y="7592"/>
                  </a:lnTo>
                  <a:lnTo>
                    <a:pt x="31112" y="10005"/>
                  </a:lnTo>
                  <a:lnTo>
                    <a:pt x="30936" y="10225"/>
                  </a:lnTo>
                  <a:lnTo>
                    <a:pt x="30454" y="10268"/>
                  </a:lnTo>
                  <a:lnTo>
                    <a:pt x="29971" y="10225"/>
                  </a:lnTo>
                  <a:lnTo>
                    <a:pt x="29488" y="10137"/>
                  </a:lnTo>
                  <a:lnTo>
                    <a:pt x="29005" y="10005"/>
                  </a:lnTo>
                  <a:lnTo>
                    <a:pt x="28523" y="9830"/>
                  </a:lnTo>
                  <a:lnTo>
                    <a:pt x="28040" y="9610"/>
                  </a:lnTo>
                  <a:lnTo>
                    <a:pt x="27557" y="9347"/>
                  </a:lnTo>
                  <a:lnTo>
                    <a:pt x="27119" y="9084"/>
                  </a:lnTo>
                  <a:lnTo>
                    <a:pt x="26241" y="8513"/>
                  </a:lnTo>
                  <a:lnTo>
                    <a:pt x="25451" y="7899"/>
                  </a:lnTo>
                  <a:lnTo>
                    <a:pt x="24749" y="7328"/>
                  </a:lnTo>
                  <a:lnTo>
                    <a:pt x="24179" y="6846"/>
                  </a:lnTo>
                  <a:lnTo>
                    <a:pt x="19308" y="2633"/>
                  </a:lnTo>
                  <a:lnTo>
                    <a:pt x="19264" y="2633"/>
                  </a:lnTo>
                  <a:lnTo>
                    <a:pt x="17991" y="2019"/>
                  </a:lnTo>
                  <a:lnTo>
                    <a:pt x="17948" y="2019"/>
                  </a:lnTo>
                  <a:lnTo>
                    <a:pt x="17245" y="1887"/>
                  </a:lnTo>
                  <a:lnTo>
                    <a:pt x="17158" y="1931"/>
                  </a:lnTo>
                  <a:lnTo>
                    <a:pt x="16500" y="2370"/>
                  </a:lnTo>
                  <a:lnTo>
                    <a:pt x="16456" y="2370"/>
                  </a:lnTo>
                  <a:lnTo>
                    <a:pt x="14788" y="3994"/>
                  </a:lnTo>
                  <a:lnTo>
                    <a:pt x="13603" y="4827"/>
                  </a:lnTo>
                  <a:lnTo>
                    <a:pt x="12331" y="5178"/>
                  </a:lnTo>
                  <a:lnTo>
                    <a:pt x="10312" y="5529"/>
                  </a:lnTo>
                  <a:lnTo>
                    <a:pt x="10268" y="5529"/>
                  </a:lnTo>
                  <a:lnTo>
                    <a:pt x="8338" y="6144"/>
                  </a:lnTo>
                  <a:lnTo>
                    <a:pt x="5924" y="6714"/>
                  </a:lnTo>
                  <a:lnTo>
                    <a:pt x="5880" y="6714"/>
                  </a:lnTo>
                  <a:lnTo>
                    <a:pt x="4125" y="7416"/>
                  </a:lnTo>
                  <a:lnTo>
                    <a:pt x="4081" y="7460"/>
                  </a:lnTo>
                  <a:lnTo>
                    <a:pt x="2063" y="8645"/>
                  </a:lnTo>
                  <a:lnTo>
                    <a:pt x="2063" y="8689"/>
                  </a:lnTo>
                  <a:lnTo>
                    <a:pt x="88" y="10181"/>
                  </a:lnTo>
                  <a:lnTo>
                    <a:pt x="44" y="10225"/>
                  </a:lnTo>
                  <a:lnTo>
                    <a:pt x="0" y="10268"/>
                  </a:lnTo>
                  <a:lnTo>
                    <a:pt x="44" y="10356"/>
                  </a:lnTo>
                  <a:lnTo>
                    <a:pt x="44" y="10400"/>
                  </a:lnTo>
                  <a:lnTo>
                    <a:pt x="88" y="10444"/>
                  </a:lnTo>
                  <a:lnTo>
                    <a:pt x="176" y="10488"/>
                  </a:lnTo>
                  <a:lnTo>
                    <a:pt x="220" y="10488"/>
                  </a:lnTo>
                  <a:lnTo>
                    <a:pt x="308" y="10444"/>
                  </a:lnTo>
                  <a:lnTo>
                    <a:pt x="2238" y="8952"/>
                  </a:lnTo>
                  <a:lnTo>
                    <a:pt x="4257" y="7767"/>
                  </a:lnTo>
                  <a:lnTo>
                    <a:pt x="6012" y="7021"/>
                  </a:lnTo>
                  <a:lnTo>
                    <a:pt x="8425" y="6451"/>
                  </a:lnTo>
                  <a:lnTo>
                    <a:pt x="10356" y="5837"/>
                  </a:lnTo>
                  <a:lnTo>
                    <a:pt x="12375" y="5529"/>
                  </a:lnTo>
                  <a:lnTo>
                    <a:pt x="12419" y="5529"/>
                  </a:lnTo>
                  <a:lnTo>
                    <a:pt x="13735" y="5134"/>
                  </a:lnTo>
                  <a:lnTo>
                    <a:pt x="13779" y="5134"/>
                  </a:lnTo>
                  <a:lnTo>
                    <a:pt x="15008" y="4257"/>
                  </a:lnTo>
                  <a:lnTo>
                    <a:pt x="16719" y="2633"/>
                  </a:lnTo>
                  <a:lnTo>
                    <a:pt x="17289" y="2282"/>
                  </a:lnTo>
                  <a:lnTo>
                    <a:pt x="17860" y="2326"/>
                  </a:lnTo>
                  <a:lnTo>
                    <a:pt x="19088" y="2940"/>
                  </a:lnTo>
                  <a:lnTo>
                    <a:pt x="23959" y="7109"/>
                  </a:lnTo>
                  <a:lnTo>
                    <a:pt x="24705" y="7767"/>
                  </a:lnTo>
                  <a:lnTo>
                    <a:pt x="25495" y="8382"/>
                  </a:lnTo>
                  <a:lnTo>
                    <a:pt x="26329" y="8996"/>
                  </a:lnTo>
                  <a:lnTo>
                    <a:pt x="27162" y="9522"/>
                  </a:lnTo>
                  <a:lnTo>
                    <a:pt x="27952" y="9961"/>
                  </a:lnTo>
                  <a:lnTo>
                    <a:pt x="28391" y="10181"/>
                  </a:lnTo>
                  <a:lnTo>
                    <a:pt x="28786" y="10312"/>
                  </a:lnTo>
                  <a:lnTo>
                    <a:pt x="29225" y="10444"/>
                  </a:lnTo>
                  <a:lnTo>
                    <a:pt x="29620" y="10532"/>
                  </a:lnTo>
                  <a:lnTo>
                    <a:pt x="30015" y="10619"/>
                  </a:lnTo>
                  <a:lnTo>
                    <a:pt x="30454" y="10619"/>
                  </a:lnTo>
                  <a:lnTo>
                    <a:pt x="31024" y="10576"/>
                  </a:lnTo>
                  <a:lnTo>
                    <a:pt x="31156" y="10532"/>
                  </a:lnTo>
                  <a:lnTo>
                    <a:pt x="31419" y="10225"/>
                  </a:lnTo>
                  <a:lnTo>
                    <a:pt x="31463" y="10093"/>
                  </a:lnTo>
                  <a:lnTo>
                    <a:pt x="31507" y="7636"/>
                  </a:lnTo>
                  <a:lnTo>
                    <a:pt x="31726" y="5529"/>
                  </a:lnTo>
                  <a:lnTo>
                    <a:pt x="32340" y="3906"/>
                  </a:lnTo>
                  <a:lnTo>
                    <a:pt x="33745" y="1668"/>
                  </a:lnTo>
                  <a:lnTo>
                    <a:pt x="34710" y="264"/>
                  </a:lnTo>
                  <a:lnTo>
                    <a:pt x="34754" y="176"/>
                  </a:lnTo>
                  <a:lnTo>
                    <a:pt x="34754" y="132"/>
                  </a:lnTo>
                  <a:lnTo>
                    <a:pt x="34754" y="44"/>
                  </a:lnTo>
                  <a:lnTo>
                    <a:pt x="3466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79" name="Google Shape;17679;p489"/>
            <p:cNvSpPr/>
            <p:nvPr/>
          </p:nvSpPr>
          <p:spPr>
            <a:xfrm>
              <a:off x="6256325" y="3037950"/>
              <a:ext cx="923700" cy="403725"/>
            </a:xfrm>
            <a:custGeom>
              <a:avLst/>
              <a:gdLst/>
              <a:ahLst/>
              <a:cxnLst/>
              <a:rect l="l" t="t" r="r" b="b"/>
              <a:pathLst>
                <a:path w="36948" h="16149" extrusionOk="0">
                  <a:moveTo>
                    <a:pt x="34666" y="0"/>
                  </a:moveTo>
                  <a:lnTo>
                    <a:pt x="34622" y="88"/>
                  </a:lnTo>
                  <a:lnTo>
                    <a:pt x="34622" y="132"/>
                  </a:lnTo>
                  <a:lnTo>
                    <a:pt x="34622" y="220"/>
                  </a:lnTo>
                  <a:lnTo>
                    <a:pt x="35061" y="1931"/>
                  </a:lnTo>
                  <a:lnTo>
                    <a:pt x="35983" y="5178"/>
                  </a:lnTo>
                  <a:lnTo>
                    <a:pt x="36597" y="7811"/>
                  </a:lnTo>
                  <a:lnTo>
                    <a:pt x="35851" y="8908"/>
                  </a:lnTo>
                  <a:lnTo>
                    <a:pt x="34227" y="10927"/>
                  </a:lnTo>
                  <a:lnTo>
                    <a:pt x="33745" y="11058"/>
                  </a:lnTo>
                  <a:lnTo>
                    <a:pt x="32955" y="10795"/>
                  </a:lnTo>
                  <a:lnTo>
                    <a:pt x="29795" y="9347"/>
                  </a:lnTo>
                  <a:lnTo>
                    <a:pt x="27777" y="8381"/>
                  </a:lnTo>
                  <a:lnTo>
                    <a:pt x="23872" y="6890"/>
                  </a:lnTo>
                  <a:lnTo>
                    <a:pt x="23828" y="6890"/>
                  </a:lnTo>
                  <a:lnTo>
                    <a:pt x="22160" y="6495"/>
                  </a:lnTo>
                  <a:lnTo>
                    <a:pt x="20844" y="6451"/>
                  </a:lnTo>
                  <a:lnTo>
                    <a:pt x="20800" y="6451"/>
                  </a:lnTo>
                  <a:lnTo>
                    <a:pt x="19835" y="6670"/>
                  </a:lnTo>
                  <a:lnTo>
                    <a:pt x="19791" y="6670"/>
                  </a:lnTo>
                  <a:lnTo>
                    <a:pt x="18035" y="7548"/>
                  </a:lnTo>
                  <a:lnTo>
                    <a:pt x="15798" y="8776"/>
                  </a:lnTo>
                  <a:lnTo>
                    <a:pt x="15754" y="8776"/>
                  </a:lnTo>
                  <a:lnTo>
                    <a:pt x="13867" y="10137"/>
                  </a:lnTo>
                  <a:lnTo>
                    <a:pt x="12199" y="10356"/>
                  </a:lnTo>
                  <a:lnTo>
                    <a:pt x="9040" y="10532"/>
                  </a:lnTo>
                  <a:lnTo>
                    <a:pt x="8996" y="10532"/>
                  </a:lnTo>
                  <a:lnTo>
                    <a:pt x="7373" y="11058"/>
                  </a:lnTo>
                  <a:lnTo>
                    <a:pt x="3818" y="12638"/>
                  </a:lnTo>
                  <a:lnTo>
                    <a:pt x="3818" y="12682"/>
                  </a:lnTo>
                  <a:lnTo>
                    <a:pt x="1756" y="14042"/>
                  </a:lnTo>
                  <a:lnTo>
                    <a:pt x="44" y="15841"/>
                  </a:lnTo>
                  <a:lnTo>
                    <a:pt x="44" y="15885"/>
                  </a:lnTo>
                  <a:lnTo>
                    <a:pt x="1" y="15973"/>
                  </a:lnTo>
                  <a:lnTo>
                    <a:pt x="44" y="16017"/>
                  </a:lnTo>
                  <a:lnTo>
                    <a:pt x="88" y="16104"/>
                  </a:lnTo>
                  <a:lnTo>
                    <a:pt x="176" y="16148"/>
                  </a:lnTo>
                  <a:lnTo>
                    <a:pt x="264" y="16104"/>
                  </a:lnTo>
                  <a:lnTo>
                    <a:pt x="308" y="16061"/>
                  </a:lnTo>
                  <a:lnTo>
                    <a:pt x="1975" y="14305"/>
                  </a:lnTo>
                  <a:lnTo>
                    <a:pt x="3994" y="12945"/>
                  </a:lnTo>
                  <a:lnTo>
                    <a:pt x="7504" y="11365"/>
                  </a:lnTo>
                  <a:lnTo>
                    <a:pt x="9084" y="10883"/>
                  </a:lnTo>
                  <a:lnTo>
                    <a:pt x="12199" y="10707"/>
                  </a:lnTo>
                  <a:lnTo>
                    <a:pt x="13955" y="10488"/>
                  </a:lnTo>
                  <a:lnTo>
                    <a:pt x="14042" y="10444"/>
                  </a:lnTo>
                  <a:lnTo>
                    <a:pt x="15973" y="9084"/>
                  </a:lnTo>
                  <a:lnTo>
                    <a:pt x="18211" y="7855"/>
                  </a:lnTo>
                  <a:lnTo>
                    <a:pt x="19922" y="6977"/>
                  </a:lnTo>
                  <a:lnTo>
                    <a:pt x="20844" y="6802"/>
                  </a:lnTo>
                  <a:lnTo>
                    <a:pt x="22116" y="6846"/>
                  </a:lnTo>
                  <a:lnTo>
                    <a:pt x="23740" y="7197"/>
                  </a:lnTo>
                  <a:lnTo>
                    <a:pt x="27645" y="8733"/>
                  </a:lnTo>
                  <a:lnTo>
                    <a:pt x="29664" y="9698"/>
                  </a:lnTo>
                  <a:lnTo>
                    <a:pt x="32823" y="11146"/>
                  </a:lnTo>
                  <a:lnTo>
                    <a:pt x="32867" y="11146"/>
                  </a:lnTo>
                  <a:lnTo>
                    <a:pt x="33701" y="11409"/>
                  </a:lnTo>
                  <a:lnTo>
                    <a:pt x="33789" y="11409"/>
                  </a:lnTo>
                  <a:lnTo>
                    <a:pt x="34359" y="11234"/>
                  </a:lnTo>
                  <a:lnTo>
                    <a:pt x="34447" y="11190"/>
                  </a:lnTo>
                  <a:lnTo>
                    <a:pt x="36158" y="9084"/>
                  </a:lnTo>
                  <a:lnTo>
                    <a:pt x="36948" y="7943"/>
                  </a:lnTo>
                  <a:lnTo>
                    <a:pt x="36948" y="7899"/>
                  </a:lnTo>
                  <a:lnTo>
                    <a:pt x="36948" y="7811"/>
                  </a:lnTo>
                  <a:lnTo>
                    <a:pt x="36334" y="5090"/>
                  </a:lnTo>
                  <a:lnTo>
                    <a:pt x="35368" y="1843"/>
                  </a:lnTo>
                  <a:lnTo>
                    <a:pt x="34929" y="132"/>
                  </a:lnTo>
                  <a:lnTo>
                    <a:pt x="34929" y="44"/>
                  </a:lnTo>
                  <a:lnTo>
                    <a:pt x="3488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80" name="Google Shape;17680;p489"/>
            <p:cNvSpPr/>
            <p:nvPr/>
          </p:nvSpPr>
          <p:spPr>
            <a:xfrm>
              <a:off x="6203675" y="2736275"/>
              <a:ext cx="931375" cy="657125"/>
            </a:xfrm>
            <a:custGeom>
              <a:avLst/>
              <a:gdLst/>
              <a:ahLst/>
              <a:cxnLst/>
              <a:rect l="l" t="t" r="r" b="b"/>
              <a:pathLst>
                <a:path w="37255" h="26285" extrusionOk="0">
                  <a:moveTo>
                    <a:pt x="37035" y="0"/>
                  </a:moveTo>
                  <a:lnTo>
                    <a:pt x="36992" y="44"/>
                  </a:lnTo>
                  <a:lnTo>
                    <a:pt x="36948" y="88"/>
                  </a:lnTo>
                  <a:lnTo>
                    <a:pt x="36904" y="132"/>
                  </a:lnTo>
                  <a:lnTo>
                    <a:pt x="36465" y="2326"/>
                  </a:lnTo>
                  <a:lnTo>
                    <a:pt x="36421" y="4564"/>
                  </a:lnTo>
                  <a:lnTo>
                    <a:pt x="36290" y="9040"/>
                  </a:lnTo>
                  <a:lnTo>
                    <a:pt x="36333" y="12550"/>
                  </a:lnTo>
                  <a:lnTo>
                    <a:pt x="36333" y="12594"/>
                  </a:lnTo>
                  <a:lnTo>
                    <a:pt x="36597" y="13691"/>
                  </a:lnTo>
                  <a:lnTo>
                    <a:pt x="36158" y="14700"/>
                  </a:lnTo>
                  <a:lnTo>
                    <a:pt x="34929" y="15314"/>
                  </a:lnTo>
                  <a:lnTo>
                    <a:pt x="33393" y="15666"/>
                  </a:lnTo>
                  <a:lnTo>
                    <a:pt x="31682" y="15885"/>
                  </a:lnTo>
                  <a:lnTo>
                    <a:pt x="29971" y="15358"/>
                  </a:lnTo>
                  <a:lnTo>
                    <a:pt x="27294" y="14261"/>
                  </a:lnTo>
                  <a:lnTo>
                    <a:pt x="26153" y="13252"/>
                  </a:lnTo>
                  <a:lnTo>
                    <a:pt x="25890" y="13252"/>
                  </a:lnTo>
                  <a:lnTo>
                    <a:pt x="25276" y="13823"/>
                  </a:lnTo>
                  <a:lnTo>
                    <a:pt x="24178" y="14305"/>
                  </a:lnTo>
                  <a:lnTo>
                    <a:pt x="21502" y="15490"/>
                  </a:lnTo>
                  <a:lnTo>
                    <a:pt x="18825" y="16631"/>
                  </a:lnTo>
                  <a:lnTo>
                    <a:pt x="16850" y="17596"/>
                  </a:lnTo>
                  <a:lnTo>
                    <a:pt x="13823" y="19571"/>
                  </a:lnTo>
                  <a:lnTo>
                    <a:pt x="12199" y="19615"/>
                  </a:lnTo>
                  <a:lnTo>
                    <a:pt x="9435" y="19790"/>
                  </a:lnTo>
                  <a:lnTo>
                    <a:pt x="9391" y="19834"/>
                  </a:lnTo>
                  <a:lnTo>
                    <a:pt x="8425" y="20185"/>
                  </a:lnTo>
                  <a:lnTo>
                    <a:pt x="6495" y="21107"/>
                  </a:lnTo>
                  <a:lnTo>
                    <a:pt x="4520" y="22204"/>
                  </a:lnTo>
                  <a:lnTo>
                    <a:pt x="4476" y="22204"/>
                  </a:lnTo>
                  <a:lnTo>
                    <a:pt x="2633" y="23476"/>
                  </a:lnTo>
                  <a:lnTo>
                    <a:pt x="2633" y="23520"/>
                  </a:lnTo>
                  <a:lnTo>
                    <a:pt x="44" y="25977"/>
                  </a:lnTo>
                  <a:lnTo>
                    <a:pt x="0" y="26021"/>
                  </a:lnTo>
                  <a:lnTo>
                    <a:pt x="0" y="26109"/>
                  </a:lnTo>
                  <a:lnTo>
                    <a:pt x="0" y="26153"/>
                  </a:lnTo>
                  <a:lnTo>
                    <a:pt x="44" y="26241"/>
                  </a:lnTo>
                  <a:lnTo>
                    <a:pt x="88" y="26285"/>
                  </a:lnTo>
                  <a:lnTo>
                    <a:pt x="220" y="26285"/>
                  </a:lnTo>
                  <a:lnTo>
                    <a:pt x="264" y="26241"/>
                  </a:lnTo>
                  <a:lnTo>
                    <a:pt x="2853" y="23783"/>
                  </a:lnTo>
                  <a:lnTo>
                    <a:pt x="4696" y="22511"/>
                  </a:lnTo>
                  <a:lnTo>
                    <a:pt x="6670" y="21414"/>
                  </a:lnTo>
                  <a:lnTo>
                    <a:pt x="8557" y="20492"/>
                  </a:lnTo>
                  <a:lnTo>
                    <a:pt x="9479" y="20141"/>
                  </a:lnTo>
                  <a:lnTo>
                    <a:pt x="12243" y="19966"/>
                  </a:lnTo>
                  <a:lnTo>
                    <a:pt x="13867" y="19922"/>
                  </a:lnTo>
                  <a:lnTo>
                    <a:pt x="13954" y="19878"/>
                  </a:lnTo>
                  <a:lnTo>
                    <a:pt x="17026" y="17903"/>
                  </a:lnTo>
                  <a:lnTo>
                    <a:pt x="18957" y="16982"/>
                  </a:lnTo>
                  <a:lnTo>
                    <a:pt x="21633" y="15797"/>
                  </a:lnTo>
                  <a:lnTo>
                    <a:pt x="24354" y="14656"/>
                  </a:lnTo>
                  <a:lnTo>
                    <a:pt x="25451" y="14130"/>
                  </a:lnTo>
                  <a:lnTo>
                    <a:pt x="25495" y="14086"/>
                  </a:lnTo>
                  <a:lnTo>
                    <a:pt x="26021" y="13647"/>
                  </a:lnTo>
                  <a:lnTo>
                    <a:pt x="27118" y="14568"/>
                  </a:lnTo>
                  <a:lnTo>
                    <a:pt x="27162" y="14568"/>
                  </a:lnTo>
                  <a:lnTo>
                    <a:pt x="29839" y="15666"/>
                  </a:lnTo>
                  <a:lnTo>
                    <a:pt x="31594" y="16236"/>
                  </a:lnTo>
                  <a:lnTo>
                    <a:pt x="31682" y="16236"/>
                  </a:lnTo>
                  <a:lnTo>
                    <a:pt x="33437" y="16017"/>
                  </a:lnTo>
                  <a:lnTo>
                    <a:pt x="33481" y="16017"/>
                  </a:lnTo>
                  <a:lnTo>
                    <a:pt x="35061" y="15622"/>
                  </a:lnTo>
                  <a:lnTo>
                    <a:pt x="36377" y="14963"/>
                  </a:lnTo>
                  <a:lnTo>
                    <a:pt x="36465" y="14876"/>
                  </a:lnTo>
                  <a:lnTo>
                    <a:pt x="36904" y="13779"/>
                  </a:lnTo>
                  <a:lnTo>
                    <a:pt x="36948" y="13691"/>
                  </a:lnTo>
                  <a:lnTo>
                    <a:pt x="36684" y="12506"/>
                  </a:lnTo>
                  <a:lnTo>
                    <a:pt x="36641" y="9040"/>
                  </a:lnTo>
                  <a:lnTo>
                    <a:pt x="36772" y="4608"/>
                  </a:lnTo>
                  <a:lnTo>
                    <a:pt x="36816" y="2370"/>
                  </a:lnTo>
                  <a:lnTo>
                    <a:pt x="37255" y="220"/>
                  </a:lnTo>
                  <a:lnTo>
                    <a:pt x="37255" y="132"/>
                  </a:lnTo>
                  <a:lnTo>
                    <a:pt x="37255" y="88"/>
                  </a:lnTo>
                  <a:lnTo>
                    <a:pt x="37211" y="44"/>
                  </a:lnTo>
                  <a:lnTo>
                    <a:pt x="3712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81" name="Google Shape;17681;p489"/>
            <p:cNvSpPr/>
            <p:nvPr/>
          </p:nvSpPr>
          <p:spPr>
            <a:xfrm>
              <a:off x="6895875" y="1781875"/>
              <a:ext cx="345600" cy="2234625"/>
            </a:xfrm>
            <a:custGeom>
              <a:avLst/>
              <a:gdLst/>
              <a:ahLst/>
              <a:cxnLst/>
              <a:rect l="l" t="t" r="r" b="b"/>
              <a:pathLst>
                <a:path w="13824" h="89385" extrusionOk="0">
                  <a:moveTo>
                    <a:pt x="8426" y="0"/>
                  </a:moveTo>
                  <a:lnTo>
                    <a:pt x="8382" y="44"/>
                  </a:lnTo>
                  <a:lnTo>
                    <a:pt x="8294" y="44"/>
                  </a:lnTo>
                  <a:lnTo>
                    <a:pt x="8250" y="132"/>
                  </a:lnTo>
                  <a:lnTo>
                    <a:pt x="8250" y="176"/>
                  </a:lnTo>
                  <a:lnTo>
                    <a:pt x="8250" y="264"/>
                  </a:lnTo>
                  <a:lnTo>
                    <a:pt x="8294" y="308"/>
                  </a:lnTo>
                  <a:lnTo>
                    <a:pt x="9962" y="2414"/>
                  </a:lnTo>
                  <a:lnTo>
                    <a:pt x="9962" y="2458"/>
                  </a:lnTo>
                  <a:lnTo>
                    <a:pt x="11190" y="3511"/>
                  </a:lnTo>
                  <a:lnTo>
                    <a:pt x="11278" y="3555"/>
                  </a:lnTo>
                  <a:lnTo>
                    <a:pt x="12814" y="4037"/>
                  </a:lnTo>
                  <a:lnTo>
                    <a:pt x="13165" y="4388"/>
                  </a:lnTo>
                  <a:lnTo>
                    <a:pt x="13341" y="5003"/>
                  </a:lnTo>
                  <a:lnTo>
                    <a:pt x="13472" y="6495"/>
                  </a:lnTo>
                  <a:lnTo>
                    <a:pt x="13341" y="7504"/>
                  </a:lnTo>
                  <a:lnTo>
                    <a:pt x="12726" y="9347"/>
                  </a:lnTo>
                  <a:lnTo>
                    <a:pt x="12068" y="12067"/>
                  </a:lnTo>
                  <a:lnTo>
                    <a:pt x="11629" y="14656"/>
                  </a:lnTo>
                  <a:lnTo>
                    <a:pt x="11629" y="14700"/>
                  </a:lnTo>
                  <a:lnTo>
                    <a:pt x="11498" y="17114"/>
                  </a:lnTo>
                  <a:lnTo>
                    <a:pt x="11454" y="19703"/>
                  </a:lnTo>
                  <a:lnTo>
                    <a:pt x="11103" y="24573"/>
                  </a:lnTo>
                  <a:lnTo>
                    <a:pt x="11103" y="24617"/>
                  </a:lnTo>
                  <a:lnTo>
                    <a:pt x="11322" y="26460"/>
                  </a:lnTo>
                  <a:lnTo>
                    <a:pt x="12112" y="29620"/>
                  </a:lnTo>
                  <a:lnTo>
                    <a:pt x="12858" y="32691"/>
                  </a:lnTo>
                  <a:lnTo>
                    <a:pt x="12770" y="33525"/>
                  </a:lnTo>
                  <a:lnTo>
                    <a:pt x="11805" y="35675"/>
                  </a:lnTo>
                  <a:lnTo>
                    <a:pt x="10664" y="38527"/>
                  </a:lnTo>
                  <a:lnTo>
                    <a:pt x="10664" y="38571"/>
                  </a:lnTo>
                  <a:lnTo>
                    <a:pt x="10269" y="40546"/>
                  </a:lnTo>
                  <a:lnTo>
                    <a:pt x="10269" y="40590"/>
                  </a:lnTo>
                  <a:lnTo>
                    <a:pt x="10181" y="42740"/>
                  </a:lnTo>
                  <a:lnTo>
                    <a:pt x="10050" y="47654"/>
                  </a:lnTo>
                  <a:lnTo>
                    <a:pt x="10181" y="49761"/>
                  </a:lnTo>
                  <a:lnTo>
                    <a:pt x="10181" y="49805"/>
                  </a:lnTo>
                  <a:lnTo>
                    <a:pt x="10664" y="52174"/>
                  </a:lnTo>
                  <a:lnTo>
                    <a:pt x="12375" y="58537"/>
                  </a:lnTo>
                  <a:lnTo>
                    <a:pt x="12331" y="58932"/>
                  </a:lnTo>
                  <a:lnTo>
                    <a:pt x="11498" y="60204"/>
                  </a:lnTo>
                  <a:lnTo>
                    <a:pt x="10269" y="62135"/>
                  </a:lnTo>
                  <a:lnTo>
                    <a:pt x="10225" y="62179"/>
                  </a:lnTo>
                  <a:lnTo>
                    <a:pt x="9742" y="63671"/>
                  </a:lnTo>
                  <a:lnTo>
                    <a:pt x="9699" y="63715"/>
                  </a:lnTo>
                  <a:lnTo>
                    <a:pt x="9347" y="67664"/>
                  </a:lnTo>
                  <a:lnTo>
                    <a:pt x="9347" y="67708"/>
                  </a:lnTo>
                  <a:lnTo>
                    <a:pt x="9479" y="68278"/>
                  </a:lnTo>
                  <a:lnTo>
                    <a:pt x="10576" y="70648"/>
                  </a:lnTo>
                  <a:lnTo>
                    <a:pt x="12639" y="74948"/>
                  </a:lnTo>
                  <a:lnTo>
                    <a:pt x="12287" y="75957"/>
                  </a:lnTo>
                  <a:lnTo>
                    <a:pt x="10401" y="77186"/>
                  </a:lnTo>
                  <a:lnTo>
                    <a:pt x="8558" y="78546"/>
                  </a:lnTo>
                  <a:lnTo>
                    <a:pt x="6276" y="80477"/>
                  </a:lnTo>
                  <a:lnTo>
                    <a:pt x="5969" y="80521"/>
                  </a:lnTo>
                  <a:lnTo>
                    <a:pt x="5881" y="80565"/>
                  </a:lnTo>
                  <a:lnTo>
                    <a:pt x="3643" y="82715"/>
                  </a:lnTo>
                  <a:lnTo>
                    <a:pt x="2327" y="84163"/>
                  </a:lnTo>
                  <a:lnTo>
                    <a:pt x="2283" y="84207"/>
                  </a:lnTo>
                  <a:lnTo>
                    <a:pt x="1405" y="86313"/>
                  </a:lnTo>
                  <a:lnTo>
                    <a:pt x="45" y="89165"/>
                  </a:lnTo>
                  <a:lnTo>
                    <a:pt x="1" y="89209"/>
                  </a:lnTo>
                  <a:lnTo>
                    <a:pt x="45" y="89297"/>
                  </a:lnTo>
                  <a:lnTo>
                    <a:pt x="45" y="89341"/>
                  </a:lnTo>
                  <a:lnTo>
                    <a:pt x="133" y="89385"/>
                  </a:lnTo>
                  <a:lnTo>
                    <a:pt x="308" y="89385"/>
                  </a:lnTo>
                  <a:lnTo>
                    <a:pt x="352" y="89297"/>
                  </a:lnTo>
                  <a:lnTo>
                    <a:pt x="1712" y="86445"/>
                  </a:lnTo>
                  <a:lnTo>
                    <a:pt x="2590" y="84382"/>
                  </a:lnTo>
                  <a:lnTo>
                    <a:pt x="3906" y="82978"/>
                  </a:lnTo>
                  <a:lnTo>
                    <a:pt x="6056" y="80828"/>
                  </a:lnTo>
                  <a:lnTo>
                    <a:pt x="6364" y="80784"/>
                  </a:lnTo>
                  <a:lnTo>
                    <a:pt x="6451" y="80740"/>
                  </a:lnTo>
                  <a:lnTo>
                    <a:pt x="8777" y="78853"/>
                  </a:lnTo>
                  <a:lnTo>
                    <a:pt x="10620" y="77493"/>
                  </a:lnTo>
                  <a:lnTo>
                    <a:pt x="12551" y="76220"/>
                  </a:lnTo>
                  <a:lnTo>
                    <a:pt x="12639" y="76133"/>
                  </a:lnTo>
                  <a:lnTo>
                    <a:pt x="12990" y="74992"/>
                  </a:lnTo>
                  <a:lnTo>
                    <a:pt x="12990" y="74860"/>
                  </a:lnTo>
                  <a:lnTo>
                    <a:pt x="10883" y="70472"/>
                  </a:lnTo>
                  <a:lnTo>
                    <a:pt x="9830" y="68146"/>
                  </a:lnTo>
                  <a:lnTo>
                    <a:pt x="9699" y="67664"/>
                  </a:lnTo>
                  <a:lnTo>
                    <a:pt x="10050" y="63758"/>
                  </a:lnTo>
                  <a:lnTo>
                    <a:pt x="10576" y="62310"/>
                  </a:lnTo>
                  <a:lnTo>
                    <a:pt x="11761" y="60424"/>
                  </a:lnTo>
                  <a:lnTo>
                    <a:pt x="12639" y="59063"/>
                  </a:lnTo>
                  <a:lnTo>
                    <a:pt x="12682" y="59019"/>
                  </a:lnTo>
                  <a:lnTo>
                    <a:pt x="12726" y="58537"/>
                  </a:lnTo>
                  <a:lnTo>
                    <a:pt x="12726" y="58449"/>
                  </a:lnTo>
                  <a:lnTo>
                    <a:pt x="11761" y="54982"/>
                  </a:lnTo>
                  <a:lnTo>
                    <a:pt x="11015" y="52086"/>
                  </a:lnTo>
                  <a:lnTo>
                    <a:pt x="10532" y="49761"/>
                  </a:lnTo>
                  <a:lnTo>
                    <a:pt x="10401" y="47654"/>
                  </a:lnTo>
                  <a:lnTo>
                    <a:pt x="10532" y="42740"/>
                  </a:lnTo>
                  <a:lnTo>
                    <a:pt x="10620" y="40634"/>
                  </a:lnTo>
                  <a:lnTo>
                    <a:pt x="11015" y="38659"/>
                  </a:lnTo>
                  <a:lnTo>
                    <a:pt x="12112" y="35807"/>
                  </a:lnTo>
                  <a:lnTo>
                    <a:pt x="13077" y="33657"/>
                  </a:lnTo>
                  <a:lnTo>
                    <a:pt x="13077" y="33613"/>
                  </a:lnTo>
                  <a:lnTo>
                    <a:pt x="13209" y="32691"/>
                  </a:lnTo>
                  <a:lnTo>
                    <a:pt x="13209" y="32603"/>
                  </a:lnTo>
                  <a:lnTo>
                    <a:pt x="12463" y="29532"/>
                  </a:lnTo>
                  <a:lnTo>
                    <a:pt x="11673" y="26416"/>
                  </a:lnTo>
                  <a:lnTo>
                    <a:pt x="11454" y="24617"/>
                  </a:lnTo>
                  <a:lnTo>
                    <a:pt x="11805" y="19746"/>
                  </a:lnTo>
                  <a:lnTo>
                    <a:pt x="11849" y="17114"/>
                  </a:lnTo>
                  <a:lnTo>
                    <a:pt x="11980" y="14744"/>
                  </a:lnTo>
                  <a:lnTo>
                    <a:pt x="12419" y="12155"/>
                  </a:lnTo>
                  <a:lnTo>
                    <a:pt x="13077" y="9435"/>
                  </a:lnTo>
                  <a:lnTo>
                    <a:pt x="13648" y="7592"/>
                  </a:lnTo>
                  <a:lnTo>
                    <a:pt x="13823" y="6539"/>
                  </a:lnTo>
                  <a:lnTo>
                    <a:pt x="13823" y="6495"/>
                  </a:lnTo>
                  <a:lnTo>
                    <a:pt x="13692" y="4959"/>
                  </a:lnTo>
                  <a:lnTo>
                    <a:pt x="13692" y="4915"/>
                  </a:lnTo>
                  <a:lnTo>
                    <a:pt x="13472" y="4213"/>
                  </a:lnTo>
                  <a:lnTo>
                    <a:pt x="13428" y="4169"/>
                  </a:lnTo>
                  <a:lnTo>
                    <a:pt x="13033" y="3774"/>
                  </a:lnTo>
                  <a:lnTo>
                    <a:pt x="12946" y="3730"/>
                  </a:lnTo>
                  <a:lnTo>
                    <a:pt x="11410" y="3204"/>
                  </a:lnTo>
                  <a:lnTo>
                    <a:pt x="10225" y="2194"/>
                  </a:lnTo>
                  <a:lnTo>
                    <a:pt x="8558" y="88"/>
                  </a:lnTo>
                  <a:lnTo>
                    <a:pt x="8514" y="44"/>
                  </a:lnTo>
                  <a:lnTo>
                    <a:pt x="842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82" name="Google Shape;17682;p489"/>
            <p:cNvSpPr/>
            <p:nvPr/>
          </p:nvSpPr>
          <p:spPr>
            <a:xfrm>
              <a:off x="6471350" y="3612775"/>
              <a:ext cx="385075" cy="336800"/>
            </a:xfrm>
            <a:custGeom>
              <a:avLst/>
              <a:gdLst/>
              <a:ahLst/>
              <a:cxnLst/>
              <a:rect l="l" t="t" r="r" b="b"/>
              <a:pathLst>
                <a:path w="15403" h="13472" extrusionOk="0">
                  <a:moveTo>
                    <a:pt x="7197" y="1"/>
                  </a:moveTo>
                  <a:lnTo>
                    <a:pt x="2677" y="439"/>
                  </a:lnTo>
                  <a:lnTo>
                    <a:pt x="176" y="527"/>
                  </a:lnTo>
                  <a:lnTo>
                    <a:pt x="132" y="527"/>
                  </a:lnTo>
                  <a:lnTo>
                    <a:pt x="44" y="571"/>
                  </a:lnTo>
                  <a:lnTo>
                    <a:pt x="0" y="615"/>
                  </a:lnTo>
                  <a:lnTo>
                    <a:pt x="0" y="703"/>
                  </a:lnTo>
                  <a:lnTo>
                    <a:pt x="44" y="747"/>
                  </a:lnTo>
                  <a:lnTo>
                    <a:pt x="44" y="790"/>
                  </a:lnTo>
                  <a:lnTo>
                    <a:pt x="132" y="834"/>
                  </a:lnTo>
                  <a:lnTo>
                    <a:pt x="176" y="878"/>
                  </a:lnTo>
                  <a:lnTo>
                    <a:pt x="2721" y="790"/>
                  </a:lnTo>
                  <a:lnTo>
                    <a:pt x="7197" y="352"/>
                  </a:lnTo>
                  <a:lnTo>
                    <a:pt x="7548" y="615"/>
                  </a:lnTo>
                  <a:lnTo>
                    <a:pt x="8469" y="1449"/>
                  </a:lnTo>
                  <a:lnTo>
                    <a:pt x="10005" y="2941"/>
                  </a:lnTo>
                  <a:lnTo>
                    <a:pt x="11804" y="4740"/>
                  </a:lnTo>
                  <a:lnTo>
                    <a:pt x="14525" y="7899"/>
                  </a:lnTo>
                  <a:lnTo>
                    <a:pt x="15051" y="9128"/>
                  </a:lnTo>
                  <a:lnTo>
                    <a:pt x="14963" y="10576"/>
                  </a:lnTo>
                  <a:lnTo>
                    <a:pt x="14042" y="13252"/>
                  </a:lnTo>
                  <a:lnTo>
                    <a:pt x="13998" y="13296"/>
                  </a:lnTo>
                  <a:lnTo>
                    <a:pt x="14042" y="13384"/>
                  </a:lnTo>
                  <a:lnTo>
                    <a:pt x="14086" y="13428"/>
                  </a:lnTo>
                  <a:lnTo>
                    <a:pt x="14130" y="13472"/>
                  </a:lnTo>
                  <a:lnTo>
                    <a:pt x="14174" y="13472"/>
                  </a:lnTo>
                  <a:lnTo>
                    <a:pt x="14305" y="13428"/>
                  </a:lnTo>
                  <a:lnTo>
                    <a:pt x="14349" y="13340"/>
                  </a:lnTo>
                  <a:lnTo>
                    <a:pt x="15271" y="10664"/>
                  </a:lnTo>
                  <a:lnTo>
                    <a:pt x="15314" y="10620"/>
                  </a:lnTo>
                  <a:lnTo>
                    <a:pt x="15402" y="9084"/>
                  </a:lnTo>
                  <a:lnTo>
                    <a:pt x="15402" y="9040"/>
                  </a:lnTo>
                  <a:lnTo>
                    <a:pt x="14832" y="7724"/>
                  </a:lnTo>
                  <a:lnTo>
                    <a:pt x="14788" y="7680"/>
                  </a:lnTo>
                  <a:lnTo>
                    <a:pt x="12067" y="4520"/>
                  </a:lnTo>
                  <a:lnTo>
                    <a:pt x="10268" y="2677"/>
                  </a:lnTo>
                  <a:lnTo>
                    <a:pt x="8689" y="1185"/>
                  </a:lnTo>
                  <a:lnTo>
                    <a:pt x="7811" y="352"/>
                  </a:lnTo>
                  <a:lnTo>
                    <a:pt x="7767" y="308"/>
                  </a:lnTo>
                  <a:lnTo>
                    <a:pt x="732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83" name="Google Shape;17683;p489"/>
            <p:cNvSpPr/>
            <p:nvPr/>
          </p:nvSpPr>
          <p:spPr>
            <a:xfrm>
              <a:off x="6507550" y="3657750"/>
              <a:ext cx="242450" cy="218325"/>
            </a:xfrm>
            <a:custGeom>
              <a:avLst/>
              <a:gdLst/>
              <a:ahLst/>
              <a:cxnLst/>
              <a:rect l="l" t="t" r="r" b="b"/>
              <a:pathLst>
                <a:path w="9698" h="8733" extrusionOk="0">
                  <a:moveTo>
                    <a:pt x="1624" y="1"/>
                  </a:moveTo>
                  <a:lnTo>
                    <a:pt x="176" y="45"/>
                  </a:lnTo>
                  <a:lnTo>
                    <a:pt x="132" y="45"/>
                  </a:lnTo>
                  <a:lnTo>
                    <a:pt x="44" y="88"/>
                  </a:lnTo>
                  <a:lnTo>
                    <a:pt x="44" y="132"/>
                  </a:lnTo>
                  <a:lnTo>
                    <a:pt x="0" y="220"/>
                  </a:lnTo>
                  <a:lnTo>
                    <a:pt x="44" y="264"/>
                  </a:lnTo>
                  <a:lnTo>
                    <a:pt x="44" y="308"/>
                  </a:lnTo>
                  <a:lnTo>
                    <a:pt x="176" y="396"/>
                  </a:lnTo>
                  <a:lnTo>
                    <a:pt x="1624" y="352"/>
                  </a:lnTo>
                  <a:lnTo>
                    <a:pt x="3555" y="483"/>
                  </a:lnTo>
                  <a:lnTo>
                    <a:pt x="4301" y="747"/>
                  </a:lnTo>
                  <a:lnTo>
                    <a:pt x="5529" y="1844"/>
                  </a:lnTo>
                  <a:lnTo>
                    <a:pt x="7504" y="3994"/>
                  </a:lnTo>
                  <a:lnTo>
                    <a:pt x="8425" y="5266"/>
                  </a:lnTo>
                  <a:lnTo>
                    <a:pt x="9127" y="6627"/>
                  </a:lnTo>
                  <a:lnTo>
                    <a:pt x="9347" y="8075"/>
                  </a:lnTo>
                  <a:lnTo>
                    <a:pt x="9259" y="8513"/>
                  </a:lnTo>
                  <a:lnTo>
                    <a:pt x="9259" y="8601"/>
                  </a:lnTo>
                  <a:lnTo>
                    <a:pt x="9303" y="8645"/>
                  </a:lnTo>
                  <a:lnTo>
                    <a:pt x="9347" y="8689"/>
                  </a:lnTo>
                  <a:lnTo>
                    <a:pt x="9435" y="8733"/>
                  </a:lnTo>
                  <a:lnTo>
                    <a:pt x="9566" y="8689"/>
                  </a:lnTo>
                  <a:lnTo>
                    <a:pt x="9610" y="8557"/>
                  </a:lnTo>
                  <a:lnTo>
                    <a:pt x="9698" y="8119"/>
                  </a:lnTo>
                  <a:lnTo>
                    <a:pt x="9698" y="8075"/>
                  </a:lnTo>
                  <a:lnTo>
                    <a:pt x="9435" y="6539"/>
                  </a:lnTo>
                  <a:lnTo>
                    <a:pt x="9435" y="6495"/>
                  </a:lnTo>
                  <a:lnTo>
                    <a:pt x="8732" y="5091"/>
                  </a:lnTo>
                  <a:lnTo>
                    <a:pt x="8689" y="5047"/>
                  </a:lnTo>
                  <a:lnTo>
                    <a:pt x="7767" y="3774"/>
                  </a:lnTo>
                  <a:lnTo>
                    <a:pt x="5749" y="1580"/>
                  </a:lnTo>
                  <a:lnTo>
                    <a:pt x="4520" y="440"/>
                  </a:lnTo>
                  <a:lnTo>
                    <a:pt x="4432" y="396"/>
                  </a:lnTo>
                  <a:lnTo>
                    <a:pt x="3642" y="132"/>
                  </a:lnTo>
                  <a:lnTo>
                    <a:pt x="3598" y="132"/>
                  </a:lnTo>
                  <a:lnTo>
                    <a:pt x="162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84" name="Google Shape;17684;p489"/>
            <p:cNvSpPr/>
            <p:nvPr/>
          </p:nvSpPr>
          <p:spPr>
            <a:xfrm>
              <a:off x="6151025" y="1762125"/>
              <a:ext cx="1018050" cy="1584100"/>
            </a:xfrm>
            <a:custGeom>
              <a:avLst/>
              <a:gdLst/>
              <a:ahLst/>
              <a:cxnLst/>
              <a:rect l="l" t="t" r="r" b="b"/>
              <a:pathLst>
                <a:path w="40722" h="63364" extrusionOk="0">
                  <a:moveTo>
                    <a:pt x="34666" y="1"/>
                  </a:moveTo>
                  <a:lnTo>
                    <a:pt x="34622" y="44"/>
                  </a:lnTo>
                  <a:lnTo>
                    <a:pt x="34578" y="88"/>
                  </a:lnTo>
                  <a:lnTo>
                    <a:pt x="34534" y="176"/>
                  </a:lnTo>
                  <a:lnTo>
                    <a:pt x="34534" y="220"/>
                  </a:lnTo>
                  <a:lnTo>
                    <a:pt x="34578" y="308"/>
                  </a:lnTo>
                  <a:lnTo>
                    <a:pt x="36596" y="3116"/>
                  </a:lnTo>
                  <a:lnTo>
                    <a:pt x="37825" y="4959"/>
                  </a:lnTo>
                  <a:lnTo>
                    <a:pt x="38790" y="6758"/>
                  </a:lnTo>
                  <a:lnTo>
                    <a:pt x="39229" y="8074"/>
                  </a:lnTo>
                  <a:lnTo>
                    <a:pt x="39098" y="10268"/>
                  </a:lnTo>
                  <a:lnTo>
                    <a:pt x="39098" y="10312"/>
                  </a:lnTo>
                  <a:lnTo>
                    <a:pt x="39536" y="12594"/>
                  </a:lnTo>
                  <a:lnTo>
                    <a:pt x="39493" y="13779"/>
                  </a:lnTo>
                  <a:lnTo>
                    <a:pt x="39229" y="15929"/>
                  </a:lnTo>
                  <a:lnTo>
                    <a:pt x="39317" y="20273"/>
                  </a:lnTo>
                  <a:lnTo>
                    <a:pt x="39141" y="22555"/>
                  </a:lnTo>
                  <a:lnTo>
                    <a:pt x="38966" y="25319"/>
                  </a:lnTo>
                  <a:lnTo>
                    <a:pt x="38966" y="25363"/>
                  </a:lnTo>
                  <a:lnTo>
                    <a:pt x="39141" y="27162"/>
                  </a:lnTo>
                  <a:lnTo>
                    <a:pt x="39800" y="29971"/>
                  </a:lnTo>
                  <a:lnTo>
                    <a:pt x="40370" y="32472"/>
                  </a:lnTo>
                  <a:lnTo>
                    <a:pt x="40239" y="33964"/>
                  </a:lnTo>
                  <a:lnTo>
                    <a:pt x="39756" y="35895"/>
                  </a:lnTo>
                  <a:lnTo>
                    <a:pt x="38264" y="39844"/>
                  </a:lnTo>
                  <a:lnTo>
                    <a:pt x="37957" y="41248"/>
                  </a:lnTo>
                  <a:lnTo>
                    <a:pt x="37299" y="42740"/>
                  </a:lnTo>
                  <a:lnTo>
                    <a:pt x="35368" y="45812"/>
                  </a:lnTo>
                  <a:lnTo>
                    <a:pt x="33788" y="47172"/>
                  </a:lnTo>
                  <a:lnTo>
                    <a:pt x="31770" y="48883"/>
                  </a:lnTo>
                  <a:lnTo>
                    <a:pt x="30848" y="48883"/>
                  </a:lnTo>
                  <a:lnTo>
                    <a:pt x="28786" y="48400"/>
                  </a:lnTo>
                  <a:lnTo>
                    <a:pt x="28654" y="48444"/>
                  </a:lnTo>
                  <a:lnTo>
                    <a:pt x="26153" y="49717"/>
                  </a:lnTo>
                  <a:lnTo>
                    <a:pt x="23520" y="50946"/>
                  </a:lnTo>
                  <a:lnTo>
                    <a:pt x="20492" y="52306"/>
                  </a:lnTo>
                  <a:lnTo>
                    <a:pt x="14612" y="54895"/>
                  </a:lnTo>
                  <a:lnTo>
                    <a:pt x="10488" y="56343"/>
                  </a:lnTo>
                  <a:lnTo>
                    <a:pt x="10444" y="56343"/>
                  </a:lnTo>
                  <a:lnTo>
                    <a:pt x="7942" y="57615"/>
                  </a:lnTo>
                  <a:lnTo>
                    <a:pt x="5836" y="58888"/>
                  </a:lnTo>
                  <a:lnTo>
                    <a:pt x="2545" y="61257"/>
                  </a:lnTo>
                  <a:lnTo>
                    <a:pt x="44" y="63013"/>
                  </a:lnTo>
                  <a:lnTo>
                    <a:pt x="0" y="63100"/>
                  </a:lnTo>
                  <a:lnTo>
                    <a:pt x="0" y="63144"/>
                  </a:lnTo>
                  <a:lnTo>
                    <a:pt x="0" y="63188"/>
                  </a:lnTo>
                  <a:lnTo>
                    <a:pt x="0" y="63276"/>
                  </a:lnTo>
                  <a:lnTo>
                    <a:pt x="88" y="63320"/>
                  </a:lnTo>
                  <a:lnTo>
                    <a:pt x="176" y="63364"/>
                  </a:lnTo>
                  <a:lnTo>
                    <a:pt x="263" y="63320"/>
                  </a:lnTo>
                  <a:lnTo>
                    <a:pt x="2765" y="61565"/>
                  </a:lnTo>
                  <a:lnTo>
                    <a:pt x="6012" y="59151"/>
                  </a:lnTo>
                  <a:lnTo>
                    <a:pt x="8118" y="57923"/>
                  </a:lnTo>
                  <a:lnTo>
                    <a:pt x="10619" y="56650"/>
                  </a:lnTo>
                  <a:lnTo>
                    <a:pt x="14744" y="55202"/>
                  </a:lnTo>
                  <a:lnTo>
                    <a:pt x="20624" y="52613"/>
                  </a:lnTo>
                  <a:lnTo>
                    <a:pt x="23696" y="51253"/>
                  </a:lnTo>
                  <a:lnTo>
                    <a:pt x="26284" y="50024"/>
                  </a:lnTo>
                  <a:lnTo>
                    <a:pt x="28786" y="48752"/>
                  </a:lnTo>
                  <a:lnTo>
                    <a:pt x="30804" y="49234"/>
                  </a:lnTo>
                  <a:lnTo>
                    <a:pt x="31857" y="49234"/>
                  </a:lnTo>
                  <a:lnTo>
                    <a:pt x="31945" y="49190"/>
                  </a:lnTo>
                  <a:lnTo>
                    <a:pt x="34007" y="47435"/>
                  </a:lnTo>
                  <a:lnTo>
                    <a:pt x="35587" y="46031"/>
                  </a:lnTo>
                  <a:lnTo>
                    <a:pt x="35631" y="46031"/>
                  </a:lnTo>
                  <a:lnTo>
                    <a:pt x="37562" y="42915"/>
                  </a:lnTo>
                  <a:lnTo>
                    <a:pt x="37606" y="42915"/>
                  </a:lnTo>
                  <a:lnTo>
                    <a:pt x="38264" y="41380"/>
                  </a:lnTo>
                  <a:lnTo>
                    <a:pt x="38264" y="41336"/>
                  </a:lnTo>
                  <a:lnTo>
                    <a:pt x="38615" y="39932"/>
                  </a:lnTo>
                  <a:lnTo>
                    <a:pt x="40063" y="36026"/>
                  </a:lnTo>
                  <a:lnTo>
                    <a:pt x="40063" y="35982"/>
                  </a:lnTo>
                  <a:lnTo>
                    <a:pt x="40546" y="34052"/>
                  </a:lnTo>
                  <a:lnTo>
                    <a:pt x="40590" y="34008"/>
                  </a:lnTo>
                  <a:lnTo>
                    <a:pt x="40721" y="32472"/>
                  </a:lnTo>
                  <a:lnTo>
                    <a:pt x="40721" y="32428"/>
                  </a:lnTo>
                  <a:lnTo>
                    <a:pt x="40151" y="29927"/>
                  </a:lnTo>
                  <a:lnTo>
                    <a:pt x="39493" y="27119"/>
                  </a:lnTo>
                  <a:lnTo>
                    <a:pt x="39317" y="25319"/>
                  </a:lnTo>
                  <a:lnTo>
                    <a:pt x="39493" y="22555"/>
                  </a:lnTo>
                  <a:lnTo>
                    <a:pt x="39668" y="20273"/>
                  </a:lnTo>
                  <a:lnTo>
                    <a:pt x="39580" y="15929"/>
                  </a:lnTo>
                  <a:lnTo>
                    <a:pt x="39844" y="13823"/>
                  </a:lnTo>
                  <a:lnTo>
                    <a:pt x="39887" y="12594"/>
                  </a:lnTo>
                  <a:lnTo>
                    <a:pt x="39887" y="12550"/>
                  </a:lnTo>
                  <a:lnTo>
                    <a:pt x="39449" y="10268"/>
                  </a:lnTo>
                  <a:lnTo>
                    <a:pt x="39580" y="8031"/>
                  </a:lnTo>
                  <a:lnTo>
                    <a:pt x="39536" y="7987"/>
                  </a:lnTo>
                  <a:lnTo>
                    <a:pt x="39141" y="6626"/>
                  </a:lnTo>
                  <a:lnTo>
                    <a:pt x="39141" y="6583"/>
                  </a:lnTo>
                  <a:lnTo>
                    <a:pt x="38132" y="4783"/>
                  </a:lnTo>
                  <a:lnTo>
                    <a:pt x="36904" y="2897"/>
                  </a:lnTo>
                  <a:lnTo>
                    <a:pt x="34885" y="88"/>
                  </a:lnTo>
                  <a:lnTo>
                    <a:pt x="34797" y="44"/>
                  </a:lnTo>
                  <a:lnTo>
                    <a:pt x="3475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85" name="Google Shape;17685;p489"/>
            <p:cNvSpPr/>
            <p:nvPr/>
          </p:nvSpPr>
          <p:spPr>
            <a:xfrm>
              <a:off x="6010600" y="1752250"/>
              <a:ext cx="930300" cy="1467825"/>
            </a:xfrm>
            <a:custGeom>
              <a:avLst/>
              <a:gdLst/>
              <a:ahLst/>
              <a:cxnLst/>
              <a:rect l="l" t="t" r="r" b="b"/>
              <a:pathLst>
                <a:path w="37212" h="58713" extrusionOk="0">
                  <a:moveTo>
                    <a:pt x="35368" y="1"/>
                  </a:moveTo>
                  <a:lnTo>
                    <a:pt x="35324" y="44"/>
                  </a:lnTo>
                  <a:lnTo>
                    <a:pt x="35280" y="88"/>
                  </a:lnTo>
                  <a:lnTo>
                    <a:pt x="35236" y="132"/>
                  </a:lnTo>
                  <a:lnTo>
                    <a:pt x="35236" y="220"/>
                  </a:lnTo>
                  <a:lnTo>
                    <a:pt x="35280" y="264"/>
                  </a:lnTo>
                  <a:lnTo>
                    <a:pt x="36465" y="1931"/>
                  </a:lnTo>
                  <a:lnTo>
                    <a:pt x="36728" y="2853"/>
                  </a:lnTo>
                  <a:lnTo>
                    <a:pt x="36860" y="5968"/>
                  </a:lnTo>
                  <a:lnTo>
                    <a:pt x="36641" y="7021"/>
                  </a:lnTo>
                  <a:lnTo>
                    <a:pt x="35368" y="10400"/>
                  </a:lnTo>
                  <a:lnTo>
                    <a:pt x="33832" y="15227"/>
                  </a:lnTo>
                  <a:lnTo>
                    <a:pt x="31243" y="20186"/>
                  </a:lnTo>
                  <a:lnTo>
                    <a:pt x="30234" y="22467"/>
                  </a:lnTo>
                  <a:lnTo>
                    <a:pt x="28654" y="25276"/>
                  </a:lnTo>
                  <a:lnTo>
                    <a:pt x="26460" y="28611"/>
                  </a:lnTo>
                  <a:lnTo>
                    <a:pt x="26460" y="28654"/>
                  </a:lnTo>
                  <a:lnTo>
                    <a:pt x="26197" y="29620"/>
                  </a:lnTo>
                  <a:lnTo>
                    <a:pt x="26197" y="29664"/>
                  </a:lnTo>
                  <a:lnTo>
                    <a:pt x="26065" y="31068"/>
                  </a:lnTo>
                  <a:lnTo>
                    <a:pt x="26504" y="35105"/>
                  </a:lnTo>
                  <a:lnTo>
                    <a:pt x="26943" y="38747"/>
                  </a:lnTo>
                  <a:lnTo>
                    <a:pt x="26724" y="39230"/>
                  </a:lnTo>
                  <a:lnTo>
                    <a:pt x="26241" y="39756"/>
                  </a:lnTo>
                  <a:lnTo>
                    <a:pt x="24530" y="41029"/>
                  </a:lnTo>
                  <a:lnTo>
                    <a:pt x="22336" y="42389"/>
                  </a:lnTo>
                  <a:lnTo>
                    <a:pt x="20361" y="43705"/>
                  </a:lnTo>
                  <a:lnTo>
                    <a:pt x="17026" y="46514"/>
                  </a:lnTo>
                  <a:lnTo>
                    <a:pt x="15227" y="47655"/>
                  </a:lnTo>
                  <a:lnTo>
                    <a:pt x="15183" y="47698"/>
                  </a:lnTo>
                  <a:lnTo>
                    <a:pt x="12199" y="50638"/>
                  </a:lnTo>
                  <a:lnTo>
                    <a:pt x="10400" y="51692"/>
                  </a:lnTo>
                  <a:lnTo>
                    <a:pt x="7109" y="53140"/>
                  </a:lnTo>
                  <a:lnTo>
                    <a:pt x="7109" y="53184"/>
                  </a:lnTo>
                  <a:lnTo>
                    <a:pt x="5442" y="54368"/>
                  </a:lnTo>
                  <a:lnTo>
                    <a:pt x="3072" y="56124"/>
                  </a:lnTo>
                  <a:lnTo>
                    <a:pt x="88" y="58361"/>
                  </a:lnTo>
                  <a:lnTo>
                    <a:pt x="44" y="58449"/>
                  </a:lnTo>
                  <a:lnTo>
                    <a:pt x="0" y="58493"/>
                  </a:lnTo>
                  <a:lnTo>
                    <a:pt x="0" y="58581"/>
                  </a:lnTo>
                  <a:lnTo>
                    <a:pt x="44" y="58625"/>
                  </a:lnTo>
                  <a:lnTo>
                    <a:pt x="88" y="58669"/>
                  </a:lnTo>
                  <a:lnTo>
                    <a:pt x="176" y="58712"/>
                  </a:lnTo>
                  <a:lnTo>
                    <a:pt x="308" y="58669"/>
                  </a:lnTo>
                  <a:lnTo>
                    <a:pt x="3291" y="56431"/>
                  </a:lnTo>
                  <a:lnTo>
                    <a:pt x="5661" y="54632"/>
                  </a:lnTo>
                  <a:lnTo>
                    <a:pt x="7285" y="53491"/>
                  </a:lnTo>
                  <a:lnTo>
                    <a:pt x="10576" y="51999"/>
                  </a:lnTo>
                  <a:lnTo>
                    <a:pt x="12419" y="50946"/>
                  </a:lnTo>
                  <a:lnTo>
                    <a:pt x="12462" y="50902"/>
                  </a:lnTo>
                  <a:lnTo>
                    <a:pt x="15402" y="47962"/>
                  </a:lnTo>
                  <a:lnTo>
                    <a:pt x="17202" y="46777"/>
                  </a:lnTo>
                  <a:lnTo>
                    <a:pt x="17245" y="46777"/>
                  </a:lnTo>
                  <a:lnTo>
                    <a:pt x="20580" y="43969"/>
                  </a:lnTo>
                  <a:lnTo>
                    <a:pt x="22511" y="42652"/>
                  </a:lnTo>
                  <a:lnTo>
                    <a:pt x="24749" y="41292"/>
                  </a:lnTo>
                  <a:lnTo>
                    <a:pt x="26460" y="40019"/>
                  </a:lnTo>
                  <a:lnTo>
                    <a:pt x="26504" y="40019"/>
                  </a:lnTo>
                  <a:lnTo>
                    <a:pt x="27031" y="39449"/>
                  </a:lnTo>
                  <a:lnTo>
                    <a:pt x="27031" y="39405"/>
                  </a:lnTo>
                  <a:lnTo>
                    <a:pt x="27294" y="38835"/>
                  </a:lnTo>
                  <a:lnTo>
                    <a:pt x="27294" y="38747"/>
                  </a:lnTo>
                  <a:lnTo>
                    <a:pt x="26855" y="35061"/>
                  </a:lnTo>
                  <a:lnTo>
                    <a:pt x="26416" y="31068"/>
                  </a:lnTo>
                  <a:lnTo>
                    <a:pt x="26548" y="29708"/>
                  </a:lnTo>
                  <a:lnTo>
                    <a:pt x="26767" y="28786"/>
                  </a:lnTo>
                  <a:lnTo>
                    <a:pt x="28962" y="25451"/>
                  </a:lnTo>
                  <a:lnTo>
                    <a:pt x="30541" y="22599"/>
                  </a:lnTo>
                  <a:lnTo>
                    <a:pt x="30585" y="22599"/>
                  </a:lnTo>
                  <a:lnTo>
                    <a:pt x="31550" y="20361"/>
                  </a:lnTo>
                  <a:lnTo>
                    <a:pt x="34139" y="15403"/>
                  </a:lnTo>
                  <a:lnTo>
                    <a:pt x="34183" y="15359"/>
                  </a:lnTo>
                  <a:lnTo>
                    <a:pt x="35719" y="10488"/>
                  </a:lnTo>
                  <a:lnTo>
                    <a:pt x="36992" y="7153"/>
                  </a:lnTo>
                  <a:lnTo>
                    <a:pt x="36992" y="7109"/>
                  </a:lnTo>
                  <a:lnTo>
                    <a:pt x="37211" y="6012"/>
                  </a:lnTo>
                  <a:lnTo>
                    <a:pt x="37211" y="5968"/>
                  </a:lnTo>
                  <a:lnTo>
                    <a:pt x="37036" y="2853"/>
                  </a:lnTo>
                  <a:lnTo>
                    <a:pt x="37036" y="2809"/>
                  </a:lnTo>
                  <a:lnTo>
                    <a:pt x="36816" y="1800"/>
                  </a:lnTo>
                  <a:lnTo>
                    <a:pt x="36772" y="1756"/>
                  </a:lnTo>
                  <a:lnTo>
                    <a:pt x="35587" y="88"/>
                  </a:lnTo>
                  <a:lnTo>
                    <a:pt x="3550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86" name="Google Shape;17686;p489"/>
            <p:cNvSpPr/>
            <p:nvPr/>
          </p:nvSpPr>
          <p:spPr>
            <a:xfrm>
              <a:off x="5864700" y="1744575"/>
              <a:ext cx="948925" cy="1343850"/>
            </a:xfrm>
            <a:custGeom>
              <a:avLst/>
              <a:gdLst/>
              <a:ahLst/>
              <a:cxnLst/>
              <a:rect l="l" t="t" r="r" b="b"/>
              <a:pathLst>
                <a:path w="37957" h="53754" extrusionOk="0">
                  <a:moveTo>
                    <a:pt x="37430" y="0"/>
                  </a:moveTo>
                  <a:lnTo>
                    <a:pt x="37386" y="44"/>
                  </a:lnTo>
                  <a:lnTo>
                    <a:pt x="37343" y="132"/>
                  </a:lnTo>
                  <a:lnTo>
                    <a:pt x="37343" y="176"/>
                  </a:lnTo>
                  <a:lnTo>
                    <a:pt x="37606" y="1448"/>
                  </a:lnTo>
                  <a:lnTo>
                    <a:pt x="37518" y="2765"/>
                  </a:lnTo>
                  <a:lnTo>
                    <a:pt x="36202" y="6363"/>
                  </a:lnTo>
                  <a:lnTo>
                    <a:pt x="35719" y="8162"/>
                  </a:lnTo>
                  <a:lnTo>
                    <a:pt x="34578" y="12111"/>
                  </a:lnTo>
                  <a:lnTo>
                    <a:pt x="33613" y="14349"/>
                  </a:lnTo>
                  <a:lnTo>
                    <a:pt x="32647" y="16280"/>
                  </a:lnTo>
                  <a:lnTo>
                    <a:pt x="31594" y="18299"/>
                  </a:lnTo>
                  <a:lnTo>
                    <a:pt x="30409" y="20361"/>
                  </a:lnTo>
                  <a:lnTo>
                    <a:pt x="28654" y="23389"/>
                  </a:lnTo>
                  <a:lnTo>
                    <a:pt x="27294" y="25627"/>
                  </a:lnTo>
                  <a:lnTo>
                    <a:pt x="25846" y="27908"/>
                  </a:lnTo>
                  <a:lnTo>
                    <a:pt x="24705" y="29751"/>
                  </a:lnTo>
                  <a:lnTo>
                    <a:pt x="23038" y="31901"/>
                  </a:lnTo>
                  <a:lnTo>
                    <a:pt x="21107" y="34227"/>
                  </a:lnTo>
                  <a:lnTo>
                    <a:pt x="18211" y="36860"/>
                  </a:lnTo>
                  <a:lnTo>
                    <a:pt x="13164" y="40107"/>
                  </a:lnTo>
                  <a:lnTo>
                    <a:pt x="13121" y="40151"/>
                  </a:lnTo>
                  <a:lnTo>
                    <a:pt x="12418" y="41248"/>
                  </a:lnTo>
                  <a:lnTo>
                    <a:pt x="12375" y="41248"/>
                  </a:lnTo>
                  <a:lnTo>
                    <a:pt x="11190" y="43881"/>
                  </a:lnTo>
                  <a:lnTo>
                    <a:pt x="10093" y="46250"/>
                  </a:lnTo>
                  <a:lnTo>
                    <a:pt x="8162" y="47786"/>
                  </a:lnTo>
                  <a:lnTo>
                    <a:pt x="6275" y="49146"/>
                  </a:lnTo>
                  <a:lnTo>
                    <a:pt x="3906" y="50814"/>
                  </a:lnTo>
                  <a:lnTo>
                    <a:pt x="88" y="53447"/>
                  </a:lnTo>
                  <a:lnTo>
                    <a:pt x="44" y="53491"/>
                  </a:lnTo>
                  <a:lnTo>
                    <a:pt x="0" y="53578"/>
                  </a:lnTo>
                  <a:lnTo>
                    <a:pt x="0" y="53622"/>
                  </a:lnTo>
                  <a:lnTo>
                    <a:pt x="44" y="53710"/>
                  </a:lnTo>
                  <a:lnTo>
                    <a:pt x="88" y="53754"/>
                  </a:lnTo>
                  <a:lnTo>
                    <a:pt x="307" y="53754"/>
                  </a:lnTo>
                  <a:lnTo>
                    <a:pt x="4081" y="51121"/>
                  </a:lnTo>
                  <a:lnTo>
                    <a:pt x="6451" y="49410"/>
                  </a:lnTo>
                  <a:lnTo>
                    <a:pt x="8381" y="48049"/>
                  </a:lnTo>
                  <a:lnTo>
                    <a:pt x="10356" y="46514"/>
                  </a:lnTo>
                  <a:lnTo>
                    <a:pt x="10400" y="46426"/>
                  </a:lnTo>
                  <a:lnTo>
                    <a:pt x="11541" y="44056"/>
                  </a:lnTo>
                  <a:lnTo>
                    <a:pt x="12682" y="41423"/>
                  </a:lnTo>
                  <a:lnTo>
                    <a:pt x="13384" y="40370"/>
                  </a:lnTo>
                  <a:lnTo>
                    <a:pt x="18386" y="37167"/>
                  </a:lnTo>
                  <a:lnTo>
                    <a:pt x="18430" y="37123"/>
                  </a:lnTo>
                  <a:lnTo>
                    <a:pt x="21370" y="34490"/>
                  </a:lnTo>
                  <a:lnTo>
                    <a:pt x="23345" y="32121"/>
                  </a:lnTo>
                  <a:lnTo>
                    <a:pt x="24968" y="29971"/>
                  </a:lnTo>
                  <a:lnTo>
                    <a:pt x="25012" y="29971"/>
                  </a:lnTo>
                  <a:lnTo>
                    <a:pt x="26153" y="28084"/>
                  </a:lnTo>
                  <a:lnTo>
                    <a:pt x="27557" y="25802"/>
                  </a:lnTo>
                  <a:lnTo>
                    <a:pt x="28961" y="23564"/>
                  </a:lnTo>
                  <a:lnTo>
                    <a:pt x="30717" y="20536"/>
                  </a:lnTo>
                  <a:lnTo>
                    <a:pt x="31945" y="18474"/>
                  </a:lnTo>
                  <a:lnTo>
                    <a:pt x="32955" y="16456"/>
                  </a:lnTo>
                  <a:lnTo>
                    <a:pt x="33920" y="14481"/>
                  </a:lnTo>
                  <a:lnTo>
                    <a:pt x="34929" y="12243"/>
                  </a:lnTo>
                  <a:lnTo>
                    <a:pt x="36026" y="8250"/>
                  </a:lnTo>
                  <a:lnTo>
                    <a:pt x="36553" y="6451"/>
                  </a:lnTo>
                  <a:lnTo>
                    <a:pt x="37869" y="2853"/>
                  </a:lnTo>
                  <a:lnTo>
                    <a:pt x="37869" y="2809"/>
                  </a:lnTo>
                  <a:lnTo>
                    <a:pt x="37957" y="1448"/>
                  </a:lnTo>
                  <a:lnTo>
                    <a:pt x="37957" y="1405"/>
                  </a:lnTo>
                  <a:lnTo>
                    <a:pt x="37694" y="132"/>
                  </a:lnTo>
                  <a:lnTo>
                    <a:pt x="37694" y="44"/>
                  </a:lnTo>
                  <a:lnTo>
                    <a:pt x="3760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87" name="Google Shape;17687;p489"/>
            <p:cNvSpPr/>
            <p:nvPr/>
          </p:nvSpPr>
          <p:spPr>
            <a:xfrm>
              <a:off x="5659550" y="1808200"/>
              <a:ext cx="1010375" cy="1094850"/>
            </a:xfrm>
            <a:custGeom>
              <a:avLst/>
              <a:gdLst/>
              <a:ahLst/>
              <a:cxnLst/>
              <a:rect l="l" t="t" r="r" b="b"/>
              <a:pathLst>
                <a:path w="40415" h="43794" extrusionOk="0">
                  <a:moveTo>
                    <a:pt x="40195" y="0"/>
                  </a:moveTo>
                  <a:lnTo>
                    <a:pt x="40107" y="44"/>
                  </a:lnTo>
                  <a:lnTo>
                    <a:pt x="40064" y="88"/>
                  </a:lnTo>
                  <a:lnTo>
                    <a:pt x="39098" y="2721"/>
                  </a:lnTo>
                  <a:lnTo>
                    <a:pt x="37957" y="5486"/>
                  </a:lnTo>
                  <a:lnTo>
                    <a:pt x="36992" y="8250"/>
                  </a:lnTo>
                  <a:lnTo>
                    <a:pt x="36465" y="9215"/>
                  </a:lnTo>
                  <a:lnTo>
                    <a:pt x="34886" y="12068"/>
                  </a:lnTo>
                  <a:lnTo>
                    <a:pt x="32735" y="15841"/>
                  </a:lnTo>
                  <a:lnTo>
                    <a:pt x="30103" y="20142"/>
                  </a:lnTo>
                  <a:lnTo>
                    <a:pt x="27207" y="24222"/>
                  </a:lnTo>
                  <a:lnTo>
                    <a:pt x="25890" y="25758"/>
                  </a:lnTo>
                  <a:lnTo>
                    <a:pt x="24091" y="27470"/>
                  </a:lnTo>
                  <a:lnTo>
                    <a:pt x="22248" y="29137"/>
                  </a:lnTo>
                  <a:lnTo>
                    <a:pt x="18606" y="31594"/>
                  </a:lnTo>
                  <a:lnTo>
                    <a:pt x="15008" y="33920"/>
                  </a:lnTo>
                  <a:lnTo>
                    <a:pt x="12945" y="35412"/>
                  </a:lnTo>
                  <a:lnTo>
                    <a:pt x="9172" y="37474"/>
                  </a:lnTo>
                  <a:lnTo>
                    <a:pt x="7021" y="38922"/>
                  </a:lnTo>
                  <a:lnTo>
                    <a:pt x="5178" y="40370"/>
                  </a:lnTo>
                  <a:lnTo>
                    <a:pt x="1449" y="42652"/>
                  </a:lnTo>
                  <a:lnTo>
                    <a:pt x="88" y="43486"/>
                  </a:lnTo>
                  <a:lnTo>
                    <a:pt x="44" y="43530"/>
                  </a:lnTo>
                  <a:lnTo>
                    <a:pt x="1" y="43574"/>
                  </a:lnTo>
                  <a:lnTo>
                    <a:pt x="1" y="43661"/>
                  </a:lnTo>
                  <a:lnTo>
                    <a:pt x="1" y="43705"/>
                  </a:lnTo>
                  <a:lnTo>
                    <a:pt x="88" y="43793"/>
                  </a:lnTo>
                  <a:lnTo>
                    <a:pt x="264" y="43793"/>
                  </a:lnTo>
                  <a:lnTo>
                    <a:pt x="1624" y="42959"/>
                  </a:lnTo>
                  <a:lnTo>
                    <a:pt x="5398" y="40678"/>
                  </a:lnTo>
                  <a:lnTo>
                    <a:pt x="5398" y="40634"/>
                  </a:lnTo>
                  <a:lnTo>
                    <a:pt x="7241" y="39229"/>
                  </a:lnTo>
                  <a:lnTo>
                    <a:pt x="9347" y="37781"/>
                  </a:lnTo>
                  <a:lnTo>
                    <a:pt x="13121" y="35719"/>
                  </a:lnTo>
                  <a:lnTo>
                    <a:pt x="15183" y="34227"/>
                  </a:lnTo>
                  <a:lnTo>
                    <a:pt x="18781" y="31901"/>
                  </a:lnTo>
                  <a:lnTo>
                    <a:pt x="22467" y="29400"/>
                  </a:lnTo>
                  <a:lnTo>
                    <a:pt x="24354" y="27733"/>
                  </a:lnTo>
                  <a:lnTo>
                    <a:pt x="26153" y="26022"/>
                  </a:lnTo>
                  <a:lnTo>
                    <a:pt x="27470" y="24442"/>
                  </a:lnTo>
                  <a:lnTo>
                    <a:pt x="30410" y="20317"/>
                  </a:lnTo>
                  <a:lnTo>
                    <a:pt x="33043" y="16017"/>
                  </a:lnTo>
                  <a:lnTo>
                    <a:pt x="35193" y="12243"/>
                  </a:lnTo>
                  <a:lnTo>
                    <a:pt x="36816" y="9391"/>
                  </a:lnTo>
                  <a:lnTo>
                    <a:pt x="37299" y="8425"/>
                  </a:lnTo>
                  <a:lnTo>
                    <a:pt x="37299" y="8382"/>
                  </a:lnTo>
                  <a:lnTo>
                    <a:pt x="38264" y="5573"/>
                  </a:lnTo>
                  <a:lnTo>
                    <a:pt x="39449" y="2853"/>
                  </a:lnTo>
                  <a:lnTo>
                    <a:pt x="40415" y="220"/>
                  </a:lnTo>
                  <a:lnTo>
                    <a:pt x="40415" y="176"/>
                  </a:lnTo>
                  <a:lnTo>
                    <a:pt x="40415" y="88"/>
                  </a:lnTo>
                  <a:lnTo>
                    <a:pt x="40371" y="44"/>
                  </a:lnTo>
                  <a:lnTo>
                    <a:pt x="4032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88" name="Google Shape;17688;p489"/>
            <p:cNvSpPr/>
            <p:nvPr/>
          </p:nvSpPr>
          <p:spPr>
            <a:xfrm>
              <a:off x="5521325" y="1824650"/>
              <a:ext cx="982950" cy="954425"/>
            </a:xfrm>
            <a:custGeom>
              <a:avLst/>
              <a:gdLst/>
              <a:ahLst/>
              <a:cxnLst/>
              <a:rect l="l" t="t" r="r" b="b"/>
              <a:pathLst>
                <a:path w="39318" h="38177" extrusionOk="0">
                  <a:moveTo>
                    <a:pt x="39098" y="1"/>
                  </a:moveTo>
                  <a:lnTo>
                    <a:pt x="39054" y="45"/>
                  </a:lnTo>
                  <a:lnTo>
                    <a:pt x="39010" y="88"/>
                  </a:lnTo>
                  <a:lnTo>
                    <a:pt x="38967" y="132"/>
                  </a:lnTo>
                  <a:lnTo>
                    <a:pt x="38352" y="2107"/>
                  </a:lnTo>
                  <a:lnTo>
                    <a:pt x="37606" y="3950"/>
                  </a:lnTo>
                  <a:lnTo>
                    <a:pt x="36509" y="6100"/>
                  </a:lnTo>
                  <a:lnTo>
                    <a:pt x="35105" y="8557"/>
                  </a:lnTo>
                  <a:lnTo>
                    <a:pt x="33701" y="11015"/>
                  </a:lnTo>
                  <a:lnTo>
                    <a:pt x="32384" y="13253"/>
                  </a:lnTo>
                  <a:lnTo>
                    <a:pt x="31068" y="15139"/>
                  </a:lnTo>
                  <a:lnTo>
                    <a:pt x="29357" y="17597"/>
                  </a:lnTo>
                  <a:lnTo>
                    <a:pt x="28128" y="19045"/>
                  </a:lnTo>
                  <a:lnTo>
                    <a:pt x="26592" y="20493"/>
                  </a:lnTo>
                  <a:lnTo>
                    <a:pt x="24135" y="22818"/>
                  </a:lnTo>
                  <a:lnTo>
                    <a:pt x="22116" y="24530"/>
                  </a:lnTo>
                  <a:lnTo>
                    <a:pt x="18255" y="27119"/>
                  </a:lnTo>
                  <a:lnTo>
                    <a:pt x="16456" y="28216"/>
                  </a:lnTo>
                  <a:lnTo>
                    <a:pt x="14393" y="29532"/>
                  </a:lnTo>
                  <a:lnTo>
                    <a:pt x="12287" y="30717"/>
                  </a:lnTo>
                  <a:lnTo>
                    <a:pt x="8250" y="33043"/>
                  </a:lnTo>
                  <a:lnTo>
                    <a:pt x="88" y="37869"/>
                  </a:lnTo>
                  <a:lnTo>
                    <a:pt x="45" y="37913"/>
                  </a:lnTo>
                  <a:lnTo>
                    <a:pt x="1" y="37957"/>
                  </a:lnTo>
                  <a:lnTo>
                    <a:pt x="1" y="38045"/>
                  </a:lnTo>
                  <a:lnTo>
                    <a:pt x="1" y="38089"/>
                  </a:lnTo>
                  <a:lnTo>
                    <a:pt x="88" y="38177"/>
                  </a:lnTo>
                  <a:lnTo>
                    <a:pt x="264" y="38177"/>
                  </a:lnTo>
                  <a:lnTo>
                    <a:pt x="8426" y="33350"/>
                  </a:lnTo>
                  <a:lnTo>
                    <a:pt x="12463" y="31024"/>
                  </a:lnTo>
                  <a:lnTo>
                    <a:pt x="14613" y="29839"/>
                  </a:lnTo>
                  <a:lnTo>
                    <a:pt x="16631" y="28523"/>
                  </a:lnTo>
                  <a:lnTo>
                    <a:pt x="18430" y="27426"/>
                  </a:lnTo>
                  <a:lnTo>
                    <a:pt x="20844" y="25802"/>
                  </a:lnTo>
                  <a:lnTo>
                    <a:pt x="22292" y="24793"/>
                  </a:lnTo>
                  <a:lnTo>
                    <a:pt x="22336" y="24793"/>
                  </a:lnTo>
                  <a:lnTo>
                    <a:pt x="24354" y="23082"/>
                  </a:lnTo>
                  <a:lnTo>
                    <a:pt x="26856" y="20756"/>
                  </a:lnTo>
                  <a:lnTo>
                    <a:pt x="28391" y="19264"/>
                  </a:lnTo>
                  <a:lnTo>
                    <a:pt x="29620" y="17816"/>
                  </a:lnTo>
                  <a:lnTo>
                    <a:pt x="31375" y="15315"/>
                  </a:lnTo>
                  <a:lnTo>
                    <a:pt x="32692" y="13428"/>
                  </a:lnTo>
                  <a:lnTo>
                    <a:pt x="34008" y="11190"/>
                  </a:lnTo>
                  <a:lnTo>
                    <a:pt x="35412" y="8733"/>
                  </a:lnTo>
                  <a:lnTo>
                    <a:pt x="36816" y="6232"/>
                  </a:lnTo>
                  <a:lnTo>
                    <a:pt x="37957" y="4125"/>
                  </a:lnTo>
                  <a:lnTo>
                    <a:pt x="38703" y="2239"/>
                  </a:lnTo>
                  <a:lnTo>
                    <a:pt x="39318" y="264"/>
                  </a:lnTo>
                  <a:lnTo>
                    <a:pt x="39318" y="176"/>
                  </a:lnTo>
                  <a:lnTo>
                    <a:pt x="39274" y="132"/>
                  </a:lnTo>
                  <a:lnTo>
                    <a:pt x="39230" y="45"/>
                  </a:lnTo>
                  <a:lnTo>
                    <a:pt x="39186" y="45"/>
                  </a:lnTo>
                  <a:lnTo>
                    <a:pt x="3909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89" name="Google Shape;17689;p489"/>
            <p:cNvSpPr/>
            <p:nvPr/>
          </p:nvSpPr>
          <p:spPr>
            <a:xfrm>
              <a:off x="5398475" y="1973850"/>
              <a:ext cx="866650" cy="695525"/>
            </a:xfrm>
            <a:custGeom>
              <a:avLst/>
              <a:gdLst/>
              <a:ahLst/>
              <a:cxnLst/>
              <a:rect l="l" t="t" r="r" b="b"/>
              <a:pathLst>
                <a:path w="34666" h="27821" extrusionOk="0">
                  <a:moveTo>
                    <a:pt x="34446" y="0"/>
                  </a:moveTo>
                  <a:lnTo>
                    <a:pt x="34358" y="44"/>
                  </a:lnTo>
                  <a:lnTo>
                    <a:pt x="34315" y="88"/>
                  </a:lnTo>
                  <a:lnTo>
                    <a:pt x="32867" y="2809"/>
                  </a:lnTo>
                  <a:lnTo>
                    <a:pt x="31375" y="5134"/>
                  </a:lnTo>
                  <a:lnTo>
                    <a:pt x="29839" y="7197"/>
                  </a:lnTo>
                  <a:lnTo>
                    <a:pt x="28215" y="8996"/>
                  </a:lnTo>
                  <a:lnTo>
                    <a:pt x="26592" y="10576"/>
                  </a:lnTo>
                  <a:lnTo>
                    <a:pt x="24880" y="12111"/>
                  </a:lnTo>
                  <a:lnTo>
                    <a:pt x="23301" y="13296"/>
                  </a:lnTo>
                  <a:lnTo>
                    <a:pt x="21370" y="14920"/>
                  </a:lnTo>
                  <a:lnTo>
                    <a:pt x="20580" y="15710"/>
                  </a:lnTo>
                  <a:lnTo>
                    <a:pt x="19658" y="16456"/>
                  </a:lnTo>
                  <a:lnTo>
                    <a:pt x="18737" y="17201"/>
                  </a:lnTo>
                  <a:lnTo>
                    <a:pt x="17772" y="17904"/>
                  </a:lnTo>
                  <a:lnTo>
                    <a:pt x="16718" y="18606"/>
                  </a:lnTo>
                  <a:lnTo>
                    <a:pt x="15665" y="19308"/>
                  </a:lnTo>
                  <a:lnTo>
                    <a:pt x="14568" y="19966"/>
                  </a:lnTo>
                  <a:lnTo>
                    <a:pt x="13471" y="20580"/>
                  </a:lnTo>
                  <a:lnTo>
                    <a:pt x="11190" y="21809"/>
                  </a:lnTo>
                  <a:lnTo>
                    <a:pt x="8864" y="22994"/>
                  </a:lnTo>
                  <a:lnTo>
                    <a:pt x="6582" y="24047"/>
                  </a:lnTo>
                  <a:lnTo>
                    <a:pt x="4388" y="25012"/>
                  </a:lnTo>
                  <a:lnTo>
                    <a:pt x="2413" y="26109"/>
                  </a:lnTo>
                  <a:lnTo>
                    <a:pt x="88" y="27469"/>
                  </a:lnTo>
                  <a:lnTo>
                    <a:pt x="44" y="27513"/>
                  </a:lnTo>
                  <a:lnTo>
                    <a:pt x="0" y="27601"/>
                  </a:lnTo>
                  <a:lnTo>
                    <a:pt x="0" y="27645"/>
                  </a:lnTo>
                  <a:lnTo>
                    <a:pt x="44" y="27733"/>
                  </a:lnTo>
                  <a:lnTo>
                    <a:pt x="88" y="27777"/>
                  </a:lnTo>
                  <a:lnTo>
                    <a:pt x="176" y="27821"/>
                  </a:lnTo>
                  <a:lnTo>
                    <a:pt x="263" y="27777"/>
                  </a:lnTo>
                  <a:lnTo>
                    <a:pt x="2589" y="26416"/>
                  </a:lnTo>
                  <a:lnTo>
                    <a:pt x="4564" y="25319"/>
                  </a:lnTo>
                  <a:lnTo>
                    <a:pt x="6758" y="24354"/>
                  </a:lnTo>
                  <a:lnTo>
                    <a:pt x="9039" y="23301"/>
                  </a:lnTo>
                  <a:lnTo>
                    <a:pt x="11365" y="22116"/>
                  </a:lnTo>
                  <a:lnTo>
                    <a:pt x="13647" y="20887"/>
                  </a:lnTo>
                  <a:lnTo>
                    <a:pt x="14788" y="20273"/>
                  </a:lnTo>
                  <a:lnTo>
                    <a:pt x="15885" y="19571"/>
                  </a:lnTo>
                  <a:lnTo>
                    <a:pt x="16938" y="18913"/>
                  </a:lnTo>
                  <a:lnTo>
                    <a:pt x="17991" y="18211"/>
                  </a:lnTo>
                  <a:lnTo>
                    <a:pt x="18956" y="17465"/>
                  </a:lnTo>
                  <a:lnTo>
                    <a:pt x="19922" y="16719"/>
                  </a:lnTo>
                  <a:lnTo>
                    <a:pt x="20799" y="15973"/>
                  </a:lnTo>
                  <a:lnTo>
                    <a:pt x="21633" y="15183"/>
                  </a:lnTo>
                  <a:lnTo>
                    <a:pt x="23520" y="13559"/>
                  </a:lnTo>
                  <a:lnTo>
                    <a:pt x="25100" y="12419"/>
                  </a:lnTo>
                  <a:lnTo>
                    <a:pt x="26855" y="10839"/>
                  </a:lnTo>
                  <a:lnTo>
                    <a:pt x="28435" y="9259"/>
                  </a:lnTo>
                  <a:lnTo>
                    <a:pt x="30102" y="7460"/>
                  </a:lnTo>
                  <a:lnTo>
                    <a:pt x="30102" y="7416"/>
                  </a:lnTo>
                  <a:lnTo>
                    <a:pt x="31682" y="5354"/>
                  </a:lnTo>
                  <a:lnTo>
                    <a:pt x="33174" y="2984"/>
                  </a:lnTo>
                  <a:lnTo>
                    <a:pt x="34622" y="264"/>
                  </a:lnTo>
                  <a:lnTo>
                    <a:pt x="34666" y="176"/>
                  </a:lnTo>
                  <a:lnTo>
                    <a:pt x="34666" y="132"/>
                  </a:lnTo>
                  <a:lnTo>
                    <a:pt x="34622" y="88"/>
                  </a:lnTo>
                  <a:lnTo>
                    <a:pt x="34578" y="44"/>
                  </a:lnTo>
                  <a:lnTo>
                    <a:pt x="3449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90" name="Google Shape;17690;p489"/>
            <p:cNvSpPr/>
            <p:nvPr/>
          </p:nvSpPr>
          <p:spPr>
            <a:xfrm>
              <a:off x="5275600" y="2483950"/>
              <a:ext cx="133850" cy="74625"/>
            </a:xfrm>
            <a:custGeom>
              <a:avLst/>
              <a:gdLst/>
              <a:ahLst/>
              <a:cxnLst/>
              <a:rect l="l" t="t" r="r" b="b"/>
              <a:pathLst>
                <a:path w="5354" h="2985" extrusionOk="0">
                  <a:moveTo>
                    <a:pt x="5178" y="1"/>
                  </a:moveTo>
                  <a:lnTo>
                    <a:pt x="5091" y="45"/>
                  </a:lnTo>
                  <a:lnTo>
                    <a:pt x="88" y="2634"/>
                  </a:lnTo>
                  <a:lnTo>
                    <a:pt x="44" y="2677"/>
                  </a:lnTo>
                  <a:lnTo>
                    <a:pt x="0" y="2765"/>
                  </a:lnTo>
                  <a:lnTo>
                    <a:pt x="0" y="2809"/>
                  </a:lnTo>
                  <a:lnTo>
                    <a:pt x="0" y="2897"/>
                  </a:lnTo>
                  <a:lnTo>
                    <a:pt x="88" y="2941"/>
                  </a:lnTo>
                  <a:lnTo>
                    <a:pt x="176" y="2985"/>
                  </a:lnTo>
                  <a:lnTo>
                    <a:pt x="264" y="2985"/>
                  </a:lnTo>
                  <a:lnTo>
                    <a:pt x="5266" y="352"/>
                  </a:lnTo>
                  <a:lnTo>
                    <a:pt x="5310" y="308"/>
                  </a:lnTo>
                  <a:lnTo>
                    <a:pt x="5354" y="264"/>
                  </a:lnTo>
                  <a:lnTo>
                    <a:pt x="5354" y="176"/>
                  </a:lnTo>
                  <a:lnTo>
                    <a:pt x="5354" y="132"/>
                  </a:lnTo>
                  <a:lnTo>
                    <a:pt x="5310" y="45"/>
                  </a:lnTo>
                  <a:lnTo>
                    <a:pt x="5222" y="45"/>
                  </a:lnTo>
                  <a:lnTo>
                    <a:pt x="517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91" name="Google Shape;17691;p489"/>
            <p:cNvSpPr/>
            <p:nvPr/>
          </p:nvSpPr>
          <p:spPr>
            <a:xfrm>
              <a:off x="6505350" y="3574375"/>
              <a:ext cx="121800" cy="43900"/>
            </a:xfrm>
            <a:custGeom>
              <a:avLst/>
              <a:gdLst/>
              <a:ahLst/>
              <a:cxnLst/>
              <a:rect l="l" t="t" r="r" b="b"/>
              <a:pathLst>
                <a:path w="4872" h="1756" extrusionOk="0">
                  <a:moveTo>
                    <a:pt x="2721" y="352"/>
                  </a:moveTo>
                  <a:lnTo>
                    <a:pt x="3950" y="440"/>
                  </a:lnTo>
                  <a:lnTo>
                    <a:pt x="4432" y="1054"/>
                  </a:lnTo>
                  <a:lnTo>
                    <a:pt x="4081" y="1229"/>
                  </a:lnTo>
                  <a:lnTo>
                    <a:pt x="1931" y="1405"/>
                  </a:lnTo>
                  <a:lnTo>
                    <a:pt x="439" y="1405"/>
                  </a:lnTo>
                  <a:lnTo>
                    <a:pt x="703" y="659"/>
                  </a:lnTo>
                  <a:lnTo>
                    <a:pt x="2721" y="352"/>
                  </a:lnTo>
                  <a:close/>
                  <a:moveTo>
                    <a:pt x="2721" y="1"/>
                  </a:moveTo>
                  <a:lnTo>
                    <a:pt x="527" y="352"/>
                  </a:lnTo>
                  <a:lnTo>
                    <a:pt x="439" y="396"/>
                  </a:lnTo>
                  <a:lnTo>
                    <a:pt x="395" y="440"/>
                  </a:lnTo>
                  <a:lnTo>
                    <a:pt x="0" y="1493"/>
                  </a:lnTo>
                  <a:lnTo>
                    <a:pt x="0" y="1580"/>
                  </a:lnTo>
                  <a:lnTo>
                    <a:pt x="44" y="1668"/>
                  </a:lnTo>
                  <a:lnTo>
                    <a:pt x="88" y="1712"/>
                  </a:lnTo>
                  <a:lnTo>
                    <a:pt x="176" y="1712"/>
                  </a:lnTo>
                  <a:lnTo>
                    <a:pt x="1975" y="1756"/>
                  </a:lnTo>
                  <a:lnTo>
                    <a:pt x="4169" y="1580"/>
                  </a:lnTo>
                  <a:lnTo>
                    <a:pt x="4257" y="1580"/>
                  </a:lnTo>
                  <a:lnTo>
                    <a:pt x="4783" y="1273"/>
                  </a:lnTo>
                  <a:lnTo>
                    <a:pt x="4827" y="1229"/>
                  </a:lnTo>
                  <a:lnTo>
                    <a:pt x="4871" y="1142"/>
                  </a:lnTo>
                  <a:lnTo>
                    <a:pt x="4871" y="1054"/>
                  </a:lnTo>
                  <a:lnTo>
                    <a:pt x="4827" y="1010"/>
                  </a:lnTo>
                  <a:lnTo>
                    <a:pt x="4213" y="176"/>
                  </a:lnTo>
                  <a:lnTo>
                    <a:pt x="4125" y="132"/>
                  </a:lnTo>
                  <a:lnTo>
                    <a:pt x="4081" y="89"/>
                  </a:lnTo>
                  <a:lnTo>
                    <a:pt x="272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92" name="Google Shape;17692;p489"/>
            <p:cNvSpPr/>
            <p:nvPr/>
          </p:nvSpPr>
          <p:spPr>
            <a:xfrm>
              <a:off x="4039275" y="2169125"/>
              <a:ext cx="3006925" cy="2565925"/>
            </a:xfrm>
            <a:custGeom>
              <a:avLst/>
              <a:gdLst/>
              <a:ahLst/>
              <a:cxnLst/>
              <a:rect l="l" t="t" r="r" b="b"/>
              <a:pathLst>
                <a:path w="120277" h="102637" extrusionOk="0">
                  <a:moveTo>
                    <a:pt x="106586" y="0"/>
                  </a:moveTo>
                  <a:lnTo>
                    <a:pt x="106498" y="44"/>
                  </a:lnTo>
                  <a:lnTo>
                    <a:pt x="104172" y="2808"/>
                  </a:lnTo>
                  <a:lnTo>
                    <a:pt x="100355" y="7065"/>
                  </a:lnTo>
                  <a:lnTo>
                    <a:pt x="98512" y="7372"/>
                  </a:lnTo>
                  <a:lnTo>
                    <a:pt x="98468" y="7416"/>
                  </a:lnTo>
                  <a:lnTo>
                    <a:pt x="95967" y="9303"/>
                  </a:lnTo>
                  <a:lnTo>
                    <a:pt x="89560" y="14173"/>
                  </a:lnTo>
                  <a:lnTo>
                    <a:pt x="84997" y="16543"/>
                  </a:lnTo>
                  <a:lnTo>
                    <a:pt x="79292" y="18605"/>
                  </a:lnTo>
                  <a:lnTo>
                    <a:pt x="74334" y="20712"/>
                  </a:lnTo>
                  <a:lnTo>
                    <a:pt x="67620" y="23081"/>
                  </a:lnTo>
                  <a:lnTo>
                    <a:pt x="63364" y="24617"/>
                  </a:lnTo>
                  <a:lnTo>
                    <a:pt x="59151" y="25538"/>
                  </a:lnTo>
                  <a:lnTo>
                    <a:pt x="59107" y="25538"/>
                  </a:lnTo>
                  <a:lnTo>
                    <a:pt x="54017" y="27338"/>
                  </a:lnTo>
                  <a:lnTo>
                    <a:pt x="48664" y="28786"/>
                  </a:lnTo>
                  <a:lnTo>
                    <a:pt x="43661" y="30629"/>
                  </a:lnTo>
                  <a:lnTo>
                    <a:pt x="39010" y="31418"/>
                  </a:lnTo>
                  <a:lnTo>
                    <a:pt x="33920" y="32603"/>
                  </a:lnTo>
                  <a:lnTo>
                    <a:pt x="29795" y="32779"/>
                  </a:lnTo>
                  <a:lnTo>
                    <a:pt x="29707" y="32779"/>
                  </a:lnTo>
                  <a:lnTo>
                    <a:pt x="23169" y="35587"/>
                  </a:lnTo>
                  <a:lnTo>
                    <a:pt x="17508" y="37825"/>
                  </a:lnTo>
                  <a:lnTo>
                    <a:pt x="13603" y="37869"/>
                  </a:lnTo>
                  <a:lnTo>
                    <a:pt x="11892" y="36552"/>
                  </a:lnTo>
                  <a:lnTo>
                    <a:pt x="11848" y="36509"/>
                  </a:lnTo>
                  <a:lnTo>
                    <a:pt x="9785" y="35631"/>
                  </a:lnTo>
                  <a:lnTo>
                    <a:pt x="9654" y="35631"/>
                  </a:lnTo>
                  <a:lnTo>
                    <a:pt x="9610" y="35675"/>
                  </a:lnTo>
                  <a:lnTo>
                    <a:pt x="9566" y="35719"/>
                  </a:lnTo>
                  <a:lnTo>
                    <a:pt x="6802" y="42081"/>
                  </a:lnTo>
                  <a:lnTo>
                    <a:pt x="6802" y="42213"/>
                  </a:lnTo>
                  <a:lnTo>
                    <a:pt x="8337" y="50199"/>
                  </a:lnTo>
                  <a:lnTo>
                    <a:pt x="8864" y="55333"/>
                  </a:lnTo>
                  <a:lnTo>
                    <a:pt x="9478" y="61608"/>
                  </a:lnTo>
                  <a:lnTo>
                    <a:pt x="7284" y="64021"/>
                  </a:lnTo>
                  <a:lnTo>
                    <a:pt x="7240" y="64109"/>
                  </a:lnTo>
                  <a:lnTo>
                    <a:pt x="6758" y="67839"/>
                  </a:lnTo>
                  <a:lnTo>
                    <a:pt x="5266" y="69463"/>
                  </a:lnTo>
                  <a:lnTo>
                    <a:pt x="5222" y="69507"/>
                  </a:lnTo>
                  <a:lnTo>
                    <a:pt x="4432" y="72359"/>
                  </a:lnTo>
                  <a:lnTo>
                    <a:pt x="2984" y="76001"/>
                  </a:lnTo>
                  <a:lnTo>
                    <a:pt x="1755" y="79423"/>
                  </a:lnTo>
                  <a:lnTo>
                    <a:pt x="570" y="82539"/>
                  </a:lnTo>
                  <a:lnTo>
                    <a:pt x="570" y="82583"/>
                  </a:lnTo>
                  <a:lnTo>
                    <a:pt x="44" y="86181"/>
                  </a:lnTo>
                  <a:lnTo>
                    <a:pt x="44" y="86225"/>
                  </a:lnTo>
                  <a:lnTo>
                    <a:pt x="0" y="89340"/>
                  </a:lnTo>
                  <a:lnTo>
                    <a:pt x="132" y="92324"/>
                  </a:lnTo>
                  <a:lnTo>
                    <a:pt x="132" y="92368"/>
                  </a:lnTo>
                  <a:lnTo>
                    <a:pt x="176" y="92456"/>
                  </a:lnTo>
                  <a:lnTo>
                    <a:pt x="263" y="92500"/>
                  </a:lnTo>
                  <a:lnTo>
                    <a:pt x="307" y="92500"/>
                  </a:lnTo>
                  <a:lnTo>
                    <a:pt x="395" y="92456"/>
                  </a:lnTo>
                  <a:lnTo>
                    <a:pt x="439" y="92412"/>
                  </a:lnTo>
                  <a:lnTo>
                    <a:pt x="483" y="92368"/>
                  </a:lnTo>
                  <a:lnTo>
                    <a:pt x="483" y="92324"/>
                  </a:lnTo>
                  <a:lnTo>
                    <a:pt x="351" y="89340"/>
                  </a:lnTo>
                  <a:lnTo>
                    <a:pt x="395" y="86225"/>
                  </a:lnTo>
                  <a:lnTo>
                    <a:pt x="922" y="82627"/>
                  </a:lnTo>
                  <a:lnTo>
                    <a:pt x="2062" y="79555"/>
                  </a:lnTo>
                  <a:lnTo>
                    <a:pt x="3335" y="76132"/>
                  </a:lnTo>
                  <a:lnTo>
                    <a:pt x="4739" y="72490"/>
                  </a:lnTo>
                  <a:lnTo>
                    <a:pt x="4739" y="72447"/>
                  </a:lnTo>
                  <a:lnTo>
                    <a:pt x="5529" y="69638"/>
                  </a:lnTo>
                  <a:lnTo>
                    <a:pt x="7065" y="68015"/>
                  </a:lnTo>
                  <a:lnTo>
                    <a:pt x="7109" y="67927"/>
                  </a:lnTo>
                  <a:lnTo>
                    <a:pt x="7591" y="64241"/>
                  </a:lnTo>
                  <a:lnTo>
                    <a:pt x="9785" y="61784"/>
                  </a:lnTo>
                  <a:lnTo>
                    <a:pt x="9829" y="61740"/>
                  </a:lnTo>
                  <a:lnTo>
                    <a:pt x="9829" y="61652"/>
                  </a:lnTo>
                  <a:lnTo>
                    <a:pt x="9215" y="55289"/>
                  </a:lnTo>
                  <a:lnTo>
                    <a:pt x="8688" y="50155"/>
                  </a:lnTo>
                  <a:lnTo>
                    <a:pt x="7153" y="42169"/>
                  </a:lnTo>
                  <a:lnTo>
                    <a:pt x="9829" y="36026"/>
                  </a:lnTo>
                  <a:lnTo>
                    <a:pt x="11716" y="36816"/>
                  </a:lnTo>
                  <a:lnTo>
                    <a:pt x="13427" y="38220"/>
                  </a:lnTo>
                  <a:lnTo>
                    <a:pt x="13559" y="38220"/>
                  </a:lnTo>
                  <a:lnTo>
                    <a:pt x="17552" y="38176"/>
                  </a:lnTo>
                  <a:lnTo>
                    <a:pt x="17596" y="38176"/>
                  </a:lnTo>
                  <a:lnTo>
                    <a:pt x="23301" y="35938"/>
                  </a:lnTo>
                  <a:lnTo>
                    <a:pt x="29839" y="33130"/>
                  </a:lnTo>
                  <a:lnTo>
                    <a:pt x="33964" y="32954"/>
                  </a:lnTo>
                  <a:lnTo>
                    <a:pt x="34007" y="32954"/>
                  </a:lnTo>
                  <a:lnTo>
                    <a:pt x="39098" y="31769"/>
                  </a:lnTo>
                  <a:lnTo>
                    <a:pt x="43749" y="30980"/>
                  </a:lnTo>
                  <a:lnTo>
                    <a:pt x="43793" y="30980"/>
                  </a:lnTo>
                  <a:lnTo>
                    <a:pt x="48751" y="29137"/>
                  </a:lnTo>
                  <a:lnTo>
                    <a:pt x="54105" y="27645"/>
                  </a:lnTo>
                  <a:lnTo>
                    <a:pt x="59239" y="25889"/>
                  </a:lnTo>
                  <a:lnTo>
                    <a:pt x="63451" y="24968"/>
                  </a:lnTo>
                  <a:lnTo>
                    <a:pt x="63495" y="24968"/>
                  </a:lnTo>
                  <a:lnTo>
                    <a:pt x="67752" y="23432"/>
                  </a:lnTo>
                  <a:lnTo>
                    <a:pt x="74465" y="21063"/>
                  </a:lnTo>
                  <a:lnTo>
                    <a:pt x="79424" y="18956"/>
                  </a:lnTo>
                  <a:lnTo>
                    <a:pt x="85128" y="16850"/>
                  </a:lnTo>
                  <a:lnTo>
                    <a:pt x="89736" y="14437"/>
                  </a:lnTo>
                  <a:lnTo>
                    <a:pt x="89780" y="14437"/>
                  </a:lnTo>
                  <a:lnTo>
                    <a:pt x="96186" y="9566"/>
                  </a:lnTo>
                  <a:lnTo>
                    <a:pt x="98643" y="7723"/>
                  </a:lnTo>
                  <a:lnTo>
                    <a:pt x="100486" y="7372"/>
                  </a:lnTo>
                  <a:lnTo>
                    <a:pt x="100574" y="7328"/>
                  </a:lnTo>
                  <a:lnTo>
                    <a:pt x="104436" y="3072"/>
                  </a:lnTo>
                  <a:lnTo>
                    <a:pt x="106674" y="351"/>
                  </a:lnTo>
                  <a:lnTo>
                    <a:pt x="112334" y="1711"/>
                  </a:lnTo>
                  <a:lnTo>
                    <a:pt x="112949" y="3554"/>
                  </a:lnTo>
                  <a:lnTo>
                    <a:pt x="116547" y="18386"/>
                  </a:lnTo>
                  <a:lnTo>
                    <a:pt x="116371" y="30409"/>
                  </a:lnTo>
                  <a:lnTo>
                    <a:pt x="116371" y="30453"/>
                  </a:lnTo>
                  <a:lnTo>
                    <a:pt x="118741" y="38439"/>
                  </a:lnTo>
                  <a:lnTo>
                    <a:pt x="117600" y="42213"/>
                  </a:lnTo>
                  <a:lnTo>
                    <a:pt x="116942" y="44934"/>
                  </a:lnTo>
                  <a:lnTo>
                    <a:pt x="116942" y="44977"/>
                  </a:lnTo>
                  <a:lnTo>
                    <a:pt x="116810" y="48268"/>
                  </a:lnTo>
                  <a:lnTo>
                    <a:pt x="116810" y="48356"/>
                  </a:lnTo>
                  <a:lnTo>
                    <a:pt x="119926" y="54982"/>
                  </a:lnTo>
                  <a:lnTo>
                    <a:pt x="119662" y="55991"/>
                  </a:lnTo>
                  <a:lnTo>
                    <a:pt x="118697" y="56518"/>
                  </a:lnTo>
                  <a:lnTo>
                    <a:pt x="118653" y="56518"/>
                  </a:lnTo>
                  <a:lnTo>
                    <a:pt x="115889" y="58580"/>
                  </a:lnTo>
                  <a:lnTo>
                    <a:pt x="113519" y="60511"/>
                  </a:lnTo>
                  <a:lnTo>
                    <a:pt x="109614" y="64197"/>
                  </a:lnTo>
                  <a:lnTo>
                    <a:pt x="109570" y="64241"/>
                  </a:lnTo>
                  <a:lnTo>
                    <a:pt x="104304" y="75562"/>
                  </a:lnTo>
                  <a:lnTo>
                    <a:pt x="100750" y="78634"/>
                  </a:lnTo>
                  <a:lnTo>
                    <a:pt x="98468" y="80828"/>
                  </a:lnTo>
                  <a:lnTo>
                    <a:pt x="91184" y="82978"/>
                  </a:lnTo>
                  <a:lnTo>
                    <a:pt x="87805" y="83417"/>
                  </a:lnTo>
                  <a:lnTo>
                    <a:pt x="87761" y="83417"/>
                  </a:lnTo>
                  <a:lnTo>
                    <a:pt x="84163" y="84470"/>
                  </a:lnTo>
                  <a:lnTo>
                    <a:pt x="84075" y="84514"/>
                  </a:lnTo>
                  <a:lnTo>
                    <a:pt x="82846" y="86006"/>
                  </a:lnTo>
                  <a:lnTo>
                    <a:pt x="82846" y="86049"/>
                  </a:lnTo>
                  <a:lnTo>
                    <a:pt x="81311" y="88858"/>
                  </a:lnTo>
                  <a:lnTo>
                    <a:pt x="78853" y="91008"/>
                  </a:lnTo>
                  <a:lnTo>
                    <a:pt x="74202" y="91885"/>
                  </a:lnTo>
                  <a:lnTo>
                    <a:pt x="74158" y="91929"/>
                  </a:lnTo>
                  <a:lnTo>
                    <a:pt x="70560" y="93948"/>
                  </a:lnTo>
                  <a:lnTo>
                    <a:pt x="70516" y="93992"/>
                  </a:lnTo>
                  <a:lnTo>
                    <a:pt x="68629" y="96668"/>
                  </a:lnTo>
                  <a:lnTo>
                    <a:pt x="65207" y="97239"/>
                  </a:lnTo>
                  <a:lnTo>
                    <a:pt x="63671" y="96932"/>
                  </a:lnTo>
                  <a:lnTo>
                    <a:pt x="62003" y="96932"/>
                  </a:lnTo>
                  <a:lnTo>
                    <a:pt x="58098" y="97985"/>
                  </a:lnTo>
                  <a:lnTo>
                    <a:pt x="52481" y="99038"/>
                  </a:lnTo>
                  <a:lnTo>
                    <a:pt x="51252" y="98862"/>
                  </a:lnTo>
                  <a:lnTo>
                    <a:pt x="48005" y="98424"/>
                  </a:lnTo>
                  <a:lnTo>
                    <a:pt x="44451" y="97590"/>
                  </a:lnTo>
                  <a:lnTo>
                    <a:pt x="43398" y="95966"/>
                  </a:lnTo>
                  <a:lnTo>
                    <a:pt x="43398" y="95922"/>
                  </a:lnTo>
                  <a:lnTo>
                    <a:pt x="41160" y="93158"/>
                  </a:lnTo>
                  <a:lnTo>
                    <a:pt x="41160" y="92368"/>
                  </a:lnTo>
                  <a:lnTo>
                    <a:pt x="41160" y="90832"/>
                  </a:lnTo>
                  <a:lnTo>
                    <a:pt x="42038" y="88989"/>
                  </a:lnTo>
                  <a:lnTo>
                    <a:pt x="43617" y="86971"/>
                  </a:lnTo>
                  <a:lnTo>
                    <a:pt x="46645" y="85391"/>
                  </a:lnTo>
                  <a:lnTo>
                    <a:pt x="46689" y="85303"/>
                  </a:lnTo>
                  <a:lnTo>
                    <a:pt x="47215" y="84426"/>
                  </a:lnTo>
                  <a:lnTo>
                    <a:pt x="48005" y="82671"/>
                  </a:lnTo>
                  <a:lnTo>
                    <a:pt x="49015" y="80915"/>
                  </a:lnTo>
                  <a:lnTo>
                    <a:pt x="50550" y="78897"/>
                  </a:lnTo>
                  <a:lnTo>
                    <a:pt x="50550" y="78853"/>
                  </a:lnTo>
                  <a:lnTo>
                    <a:pt x="51296" y="77537"/>
                  </a:lnTo>
                  <a:lnTo>
                    <a:pt x="51296" y="77449"/>
                  </a:lnTo>
                  <a:lnTo>
                    <a:pt x="51428" y="76527"/>
                  </a:lnTo>
                  <a:lnTo>
                    <a:pt x="51428" y="76484"/>
                  </a:lnTo>
                  <a:lnTo>
                    <a:pt x="51340" y="75035"/>
                  </a:lnTo>
                  <a:lnTo>
                    <a:pt x="52042" y="70691"/>
                  </a:lnTo>
                  <a:lnTo>
                    <a:pt x="55684" y="63846"/>
                  </a:lnTo>
                  <a:lnTo>
                    <a:pt x="58405" y="60028"/>
                  </a:lnTo>
                  <a:lnTo>
                    <a:pt x="61213" y="58361"/>
                  </a:lnTo>
                  <a:lnTo>
                    <a:pt x="65163" y="56606"/>
                  </a:lnTo>
                  <a:lnTo>
                    <a:pt x="65207" y="56562"/>
                  </a:lnTo>
                  <a:lnTo>
                    <a:pt x="68761" y="52832"/>
                  </a:lnTo>
                  <a:lnTo>
                    <a:pt x="77844" y="45811"/>
                  </a:lnTo>
                  <a:lnTo>
                    <a:pt x="82452" y="41950"/>
                  </a:lnTo>
                  <a:lnTo>
                    <a:pt x="89121" y="38308"/>
                  </a:lnTo>
                  <a:lnTo>
                    <a:pt x="93553" y="38088"/>
                  </a:lnTo>
                  <a:lnTo>
                    <a:pt x="93597" y="38088"/>
                  </a:lnTo>
                  <a:lnTo>
                    <a:pt x="105708" y="31726"/>
                  </a:lnTo>
                  <a:lnTo>
                    <a:pt x="105796" y="31682"/>
                  </a:lnTo>
                  <a:lnTo>
                    <a:pt x="105796" y="31594"/>
                  </a:lnTo>
                  <a:lnTo>
                    <a:pt x="106454" y="27820"/>
                  </a:lnTo>
                  <a:lnTo>
                    <a:pt x="106454" y="27776"/>
                  </a:lnTo>
                  <a:lnTo>
                    <a:pt x="106235" y="24705"/>
                  </a:lnTo>
                  <a:lnTo>
                    <a:pt x="106410" y="21545"/>
                  </a:lnTo>
                  <a:lnTo>
                    <a:pt x="106366" y="21458"/>
                  </a:lnTo>
                  <a:lnTo>
                    <a:pt x="104875" y="19395"/>
                  </a:lnTo>
                  <a:lnTo>
                    <a:pt x="104787" y="19351"/>
                  </a:lnTo>
                  <a:lnTo>
                    <a:pt x="100574" y="18035"/>
                  </a:lnTo>
                  <a:lnTo>
                    <a:pt x="99126" y="17421"/>
                  </a:lnTo>
                  <a:lnTo>
                    <a:pt x="95089" y="15841"/>
                  </a:lnTo>
                  <a:lnTo>
                    <a:pt x="95001" y="15841"/>
                  </a:lnTo>
                  <a:lnTo>
                    <a:pt x="94958" y="15885"/>
                  </a:lnTo>
                  <a:lnTo>
                    <a:pt x="91447" y="18342"/>
                  </a:lnTo>
                  <a:lnTo>
                    <a:pt x="83461" y="23915"/>
                  </a:lnTo>
                  <a:lnTo>
                    <a:pt x="79687" y="25100"/>
                  </a:lnTo>
                  <a:lnTo>
                    <a:pt x="76352" y="24705"/>
                  </a:lnTo>
                  <a:lnTo>
                    <a:pt x="76264" y="24705"/>
                  </a:lnTo>
                  <a:lnTo>
                    <a:pt x="70823" y="26767"/>
                  </a:lnTo>
                  <a:lnTo>
                    <a:pt x="65119" y="28654"/>
                  </a:lnTo>
                  <a:lnTo>
                    <a:pt x="61126" y="30146"/>
                  </a:lnTo>
                  <a:lnTo>
                    <a:pt x="56518" y="31769"/>
                  </a:lnTo>
                  <a:lnTo>
                    <a:pt x="51428" y="33569"/>
                  </a:lnTo>
                  <a:lnTo>
                    <a:pt x="47435" y="35017"/>
                  </a:lnTo>
                  <a:lnTo>
                    <a:pt x="47391" y="35017"/>
                  </a:lnTo>
                  <a:lnTo>
                    <a:pt x="42784" y="37474"/>
                  </a:lnTo>
                  <a:lnTo>
                    <a:pt x="38922" y="38571"/>
                  </a:lnTo>
                  <a:lnTo>
                    <a:pt x="35236" y="39800"/>
                  </a:lnTo>
                  <a:lnTo>
                    <a:pt x="31594" y="40721"/>
                  </a:lnTo>
                  <a:lnTo>
                    <a:pt x="31550" y="40721"/>
                  </a:lnTo>
                  <a:lnTo>
                    <a:pt x="27381" y="43529"/>
                  </a:lnTo>
                  <a:lnTo>
                    <a:pt x="27338" y="43573"/>
                  </a:lnTo>
                  <a:lnTo>
                    <a:pt x="24398" y="47479"/>
                  </a:lnTo>
                  <a:lnTo>
                    <a:pt x="24354" y="47479"/>
                  </a:lnTo>
                  <a:lnTo>
                    <a:pt x="22730" y="50550"/>
                  </a:lnTo>
                  <a:lnTo>
                    <a:pt x="21589" y="53490"/>
                  </a:lnTo>
                  <a:lnTo>
                    <a:pt x="19659" y="56255"/>
                  </a:lnTo>
                  <a:lnTo>
                    <a:pt x="19615" y="56342"/>
                  </a:lnTo>
                  <a:lnTo>
                    <a:pt x="18167" y="68936"/>
                  </a:lnTo>
                  <a:lnTo>
                    <a:pt x="18167" y="68980"/>
                  </a:lnTo>
                  <a:lnTo>
                    <a:pt x="18562" y="76176"/>
                  </a:lnTo>
                  <a:lnTo>
                    <a:pt x="18210" y="77975"/>
                  </a:lnTo>
                  <a:lnTo>
                    <a:pt x="17552" y="80301"/>
                  </a:lnTo>
                  <a:lnTo>
                    <a:pt x="16367" y="82012"/>
                  </a:lnTo>
                  <a:lnTo>
                    <a:pt x="14919" y="83987"/>
                  </a:lnTo>
                  <a:lnTo>
                    <a:pt x="13427" y="84557"/>
                  </a:lnTo>
                  <a:lnTo>
                    <a:pt x="13340" y="84601"/>
                  </a:lnTo>
                  <a:lnTo>
                    <a:pt x="13296" y="84645"/>
                  </a:lnTo>
                  <a:lnTo>
                    <a:pt x="12330" y="86795"/>
                  </a:lnTo>
                  <a:lnTo>
                    <a:pt x="12330" y="86839"/>
                  </a:lnTo>
                  <a:lnTo>
                    <a:pt x="11716" y="89209"/>
                  </a:lnTo>
                  <a:lnTo>
                    <a:pt x="11716" y="89253"/>
                  </a:lnTo>
                  <a:lnTo>
                    <a:pt x="12418" y="95571"/>
                  </a:lnTo>
                  <a:lnTo>
                    <a:pt x="13559" y="102505"/>
                  </a:lnTo>
                  <a:lnTo>
                    <a:pt x="13603" y="102592"/>
                  </a:lnTo>
                  <a:lnTo>
                    <a:pt x="13735" y="102636"/>
                  </a:lnTo>
                  <a:lnTo>
                    <a:pt x="13822" y="102636"/>
                  </a:lnTo>
                  <a:lnTo>
                    <a:pt x="13866" y="102548"/>
                  </a:lnTo>
                  <a:lnTo>
                    <a:pt x="13910" y="102505"/>
                  </a:lnTo>
                  <a:lnTo>
                    <a:pt x="13910" y="102417"/>
                  </a:lnTo>
                  <a:lnTo>
                    <a:pt x="12769" y="95484"/>
                  </a:lnTo>
                  <a:lnTo>
                    <a:pt x="12067" y="89253"/>
                  </a:lnTo>
                  <a:lnTo>
                    <a:pt x="12682" y="86927"/>
                  </a:lnTo>
                  <a:lnTo>
                    <a:pt x="13603" y="84865"/>
                  </a:lnTo>
                  <a:lnTo>
                    <a:pt x="15095" y="84294"/>
                  </a:lnTo>
                  <a:lnTo>
                    <a:pt x="15183" y="84250"/>
                  </a:lnTo>
                  <a:lnTo>
                    <a:pt x="16675" y="82188"/>
                  </a:lnTo>
                  <a:lnTo>
                    <a:pt x="17859" y="80477"/>
                  </a:lnTo>
                  <a:lnTo>
                    <a:pt x="17859" y="80433"/>
                  </a:lnTo>
                  <a:lnTo>
                    <a:pt x="18562" y="78063"/>
                  </a:lnTo>
                  <a:lnTo>
                    <a:pt x="18913" y="76220"/>
                  </a:lnTo>
                  <a:lnTo>
                    <a:pt x="18913" y="76176"/>
                  </a:lnTo>
                  <a:lnTo>
                    <a:pt x="18518" y="68980"/>
                  </a:lnTo>
                  <a:lnTo>
                    <a:pt x="19966" y="56430"/>
                  </a:lnTo>
                  <a:lnTo>
                    <a:pt x="21853" y="53666"/>
                  </a:lnTo>
                  <a:lnTo>
                    <a:pt x="21896" y="53622"/>
                  </a:lnTo>
                  <a:lnTo>
                    <a:pt x="23081" y="50682"/>
                  </a:lnTo>
                  <a:lnTo>
                    <a:pt x="24661" y="47654"/>
                  </a:lnTo>
                  <a:lnTo>
                    <a:pt x="27601" y="43837"/>
                  </a:lnTo>
                  <a:lnTo>
                    <a:pt x="31726" y="41072"/>
                  </a:lnTo>
                  <a:lnTo>
                    <a:pt x="35324" y="40107"/>
                  </a:lnTo>
                  <a:lnTo>
                    <a:pt x="39054" y="38922"/>
                  </a:lnTo>
                  <a:lnTo>
                    <a:pt x="42871" y="37825"/>
                  </a:lnTo>
                  <a:lnTo>
                    <a:pt x="42915" y="37781"/>
                  </a:lnTo>
                  <a:lnTo>
                    <a:pt x="47567" y="35368"/>
                  </a:lnTo>
                  <a:lnTo>
                    <a:pt x="51560" y="33920"/>
                  </a:lnTo>
                  <a:lnTo>
                    <a:pt x="56650" y="32077"/>
                  </a:lnTo>
                  <a:lnTo>
                    <a:pt x="61213" y="30453"/>
                  </a:lnTo>
                  <a:lnTo>
                    <a:pt x="65250" y="29005"/>
                  </a:lnTo>
                  <a:lnTo>
                    <a:pt x="70911" y="27074"/>
                  </a:lnTo>
                  <a:lnTo>
                    <a:pt x="76352" y="25056"/>
                  </a:lnTo>
                  <a:lnTo>
                    <a:pt x="79687" y="25451"/>
                  </a:lnTo>
                  <a:lnTo>
                    <a:pt x="79731" y="25451"/>
                  </a:lnTo>
                  <a:lnTo>
                    <a:pt x="83592" y="24266"/>
                  </a:lnTo>
                  <a:lnTo>
                    <a:pt x="83680" y="24222"/>
                  </a:lnTo>
                  <a:lnTo>
                    <a:pt x="91623" y="18649"/>
                  </a:lnTo>
                  <a:lnTo>
                    <a:pt x="95045" y="16236"/>
                  </a:lnTo>
                  <a:lnTo>
                    <a:pt x="98995" y="17772"/>
                  </a:lnTo>
                  <a:lnTo>
                    <a:pt x="100443" y="18342"/>
                  </a:lnTo>
                  <a:lnTo>
                    <a:pt x="104655" y="19658"/>
                  </a:lnTo>
                  <a:lnTo>
                    <a:pt x="106059" y="21589"/>
                  </a:lnTo>
                  <a:lnTo>
                    <a:pt x="105884" y="24705"/>
                  </a:lnTo>
                  <a:lnTo>
                    <a:pt x="106103" y="27776"/>
                  </a:lnTo>
                  <a:lnTo>
                    <a:pt x="105489" y="31462"/>
                  </a:lnTo>
                  <a:lnTo>
                    <a:pt x="93466" y="37737"/>
                  </a:lnTo>
                  <a:lnTo>
                    <a:pt x="89078" y="37957"/>
                  </a:lnTo>
                  <a:lnTo>
                    <a:pt x="88990" y="38000"/>
                  </a:lnTo>
                  <a:lnTo>
                    <a:pt x="82276" y="41643"/>
                  </a:lnTo>
                  <a:lnTo>
                    <a:pt x="82276" y="41686"/>
                  </a:lnTo>
                  <a:lnTo>
                    <a:pt x="77625" y="45504"/>
                  </a:lnTo>
                  <a:lnTo>
                    <a:pt x="68541" y="52569"/>
                  </a:lnTo>
                  <a:lnTo>
                    <a:pt x="68498" y="52569"/>
                  </a:lnTo>
                  <a:lnTo>
                    <a:pt x="64987" y="56299"/>
                  </a:lnTo>
                  <a:lnTo>
                    <a:pt x="61082" y="58010"/>
                  </a:lnTo>
                  <a:lnTo>
                    <a:pt x="61038" y="58054"/>
                  </a:lnTo>
                  <a:lnTo>
                    <a:pt x="58186" y="59765"/>
                  </a:lnTo>
                  <a:lnTo>
                    <a:pt x="58142" y="59809"/>
                  </a:lnTo>
                  <a:lnTo>
                    <a:pt x="55377" y="63670"/>
                  </a:lnTo>
                  <a:lnTo>
                    <a:pt x="51735" y="70560"/>
                  </a:lnTo>
                  <a:lnTo>
                    <a:pt x="51691" y="70604"/>
                  </a:lnTo>
                  <a:lnTo>
                    <a:pt x="50989" y="74992"/>
                  </a:lnTo>
                  <a:lnTo>
                    <a:pt x="50989" y="75035"/>
                  </a:lnTo>
                  <a:lnTo>
                    <a:pt x="51077" y="76484"/>
                  </a:lnTo>
                  <a:lnTo>
                    <a:pt x="50945" y="77361"/>
                  </a:lnTo>
                  <a:lnTo>
                    <a:pt x="50243" y="78678"/>
                  </a:lnTo>
                  <a:lnTo>
                    <a:pt x="48707" y="80696"/>
                  </a:lnTo>
                  <a:lnTo>
                    <a:pt x="48707" y="80740"/>
                  </a:lnTo>
                  <a:lnTo>
                    <a:pt x="47698" y="82495"/>
                  </a:lnTo>
                  <a:lnTo>
                    <a:pt x="46908" y="84250"/>
                  </a:lnTo>
                  <a:lnTo>
                    <a:pt x="46426" y="85084"/>
                  </a:lnTo>
                  <a:lnTo>
                    <a:pt x="43442" y="86708"/>
                  </a:lnTo>
                  <a:lnTo>
                    <a:pt x="43354" y="86752"/>
                  </a:lnTo>
                  <a:lnTo>
                    <a:pt x="41774" y="88814"/>
                  </a:lnTo>
                  <a:lnTo>
                    <a:pt x="41730" y="88814"/>
                  </a:lnTo>
                  <a:lnTo>
                    <a:pt x="40809" y="90745"/>
                  </a:lnTo>
                  <a:lnTo>
                    <a:pt x="40809" y="90832"/>
                  </a:lnTo>
                  <a:lnTo>
                    <a:pt x="40809" y="92368"/>
                  </a:lnTo>
                  <a:lnTo>
                    <a:pt x="40809" y="93202"/>
                  </a:lnTo>
                  <a:lnTo>
                    <a:pt x="40853" y="93334"/>
                  </a:lnTo>
                  <a:lnTo>
                    <a:pt x="43091" y="96142"/>
                  </a:lnTo>
                  <a:lnTo>
                    <a:pt x="44188" y="97809"/>
                  </a:lnTo>
                  <a:lnTo>
                    <a:pt x="44275" y="97897"/>
                  </a:lnTo>
                  <a:lnTo>
                    <a:pt x="47918" y="98731"/>
                  </a:lnTo>
                  <a:lnTo>
                    <a:pt x="51209" y="99170"/>
                  </a:lnTo>
                  <a:lnTo>
                    <a:pt x="52437" y="99389"/>
                  </a:lnTo>
                  <a:lnTo>
                    <a:pt x="52481" y="99389"/>
                  </a:lnTo>
                  <a:lnTo>
                    <a:pt x="58186" y="98292"/>
                  </a:lnTo>
                  <a:lnTo>
                    <a:pt x="62091" y="97283"/>
                  </a:lnTo>
                  <a:lnTo>
                    <a:pt x="63627" y="97283"/>
                  </a:lnTo>
                  <a:lnTo>
                    <a:pt x="65163" y="97590"/>
                  </a:lnTo>
                  <a:lnTo>
                    <a:pt x="65250" y="97590"/>
                  </a:lnTo>
                  <a:lnTo>
                    <a:pt x="68761" y="97019"/>
                  </a:lnTo>
                  <a:lnTo>
                    <a:pt x="68805" y="96976"/>
                  </a:lnTo>
                  <a:lnTo>
                    <a:pt x="68892" y="96932"/>
                  </a:lnTo>
                  <a:lnTo>
                    <a:pt x="70779" y="94211"/>
                  </a:lnTo>
                  <a:lnTo>
                    <a:pt x="74334" y="92237"/>
                  </a:lnTo>
                  <a:lnTo>
                    <a:pt x="78941" y="91359"/>
                  </a:lnTo>
                  <a:lnTo>
                    <a:pt x="79029" y="91315"/>
                  </a:lnTo>
                  <a:lnTo>
                    <a:pt x="81574" y="89121"/>
                  </a:lnTo>
                  <a:lnTo>
                    <a:pt x="81618" y="89077"/>
                  </a:lnTo>
                  <a:lnTo>
                    <a:pt x="83110" y="86225"/>
                  </a:lnTo>
                  <a:lnTo>
                    <a:pt x="84295" y="84777"/>
                  </a:lnTo>
                  <a:lnTo>
                    <a:pt x="87849" y="83768"/>
                  </a:lnTo>
                  <a:lnTo>
                    <a:pt x="91228" y="83329"/>
                  </a:lnTo>
                  <a:lnTo>
                    <a:pt x="91272" y="83285"/>
                  </a:lnTo>
                  <a:lnTo>
                    <a:pt x="98600" y="81135"/>
                  </a:lnTo>
                  <a:lnTo>
                    <a:pt x="98643" y="81091"/>
                  </a:lnTo>
                  <a:lnTo>
                    <a:pt x="100969" y="78897"/>
                  </a:lnTo>
                  <a:lnTo>
                    <a:pt x="104567" y="75781"/>
                  </a:lnTo>
                  <a:lnTo>
                    <a:pt x="104611" y="75738"/>
                  </a:lnTo>
                  <a:lnTo>
                    <a:pt x="109877" y="64416"/>
                  </a:lnTo>
                  <a:lnTo>
                    <a:pt x="113738" y="60774"/>
                  </a:lnTo>
                  <a:lnTo>
                    <a:pt x="116064" y="58844"/>
                  </a:lnTo>
                  <a:lnTo>
                    <a:pt x="118872" y="56825"/>
                  </a:lnTo>
                  <a:lnTo>
                    <a:pt x="119882" y="56255"/>
                  </a:lnTo>
                  <a:lnTo>
                    <a:pt x="119926" y="56211"/>
                  </a:lnTo>
                  <a:lnTo>
                    <a:pt x="119969" y="56167"/>
                  </a:lnTo>
                  <a:lnTo>
                    <a:pt x="120277" y="54982"/>
                  </a:lnTo>
                  <a:lnTo>
                    <a:pt x="120277" y="54894"/>
                  </a:lnTo>
                  <a:lnTo>
                    <a:pt x="117161" y="48225"/>
                  </a:lnTo>
                  <a:lnTo>
                    <a:pt x="117293" y="44977"/>
                  </a:lnTo>
                  <a:lnTo>
                    <a:pt x="117907" y="42301"/>
                  </a:lnTo>
                  <a:lnTo>
                    <a:pt x="119092" y="38483"/>
                  </a:lnTo>
                  <a:lnTo>
                    <a:pt x="119136" y="38395"/>
                  </a:lnTo>
                  <a:lnTo>
                    <a:pt x="116722" y="30409"/>
                  </a:lnTo>
                  <a:lnTo>
                    <a:pt x="116898" y="18342"/>
                  </a:lnTo>
                  <a:lnTo>
                    <a:pt x="116898" y="18298"/>
                  </a:lnTo>
                  <a:lnTo>
                    <a:pt x="113300" y="3467"/>
                  </a:lnTo>
                  <a:lnTo>
                    <a:pt x="112597" y="1536"/>
                  </a:lnTo>
                  <a:lnTo>
                    <a:pt x="112554" y="1448"/>
                  </a:lnTo>
                  <a:lnTo>
                    <a:pt x="112510" y="1404"/>
                  </a:lnTo>
                  <a:lnTo>
                    <a:pt x="10667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93" name="Google Shape;17693;p489"/>
            <p:cNvSpPr/>
            <p:nvPr/>
          </p:nvSpPr>
          <p:spPr>
            <a:xfrm>
              <a:off x="4836800" y="3535975"/>
              <a:ext cx="125075" cy="1464550"/>
            </a:xfrm>
            <a:custGeom>
              <a:avLst/>
              <a:gdLst/>
              <a:ahLst/>
              <a:cxnLst/>
              <a:rect l="l" t="t" r="r" b="b"/>
              <a:pathLst>
                <a:path w="5003" h="58582" extrusionOk="0">
                  <a:moveTo>
                    <a:pt x="2106" y="1"/>
                  </a:moveTo>
                  <a:lnTo>
                    <a:pt x="2063" y="45"/>
                  </a:lnTo>
                  <a:lnTo>
                    <a:pt x="2019" y="133"/>
                  </a:lnTo>
                  <a:lnTo>
                    <a:pt x="2019" y="220"/>
                  </a:lnTo>
                  <a:lnTo>
                    <a:pt x="2019" y="308"/>
                  </a:lnTo>
                  <a:lnTo>
                    <a:pt x="2721" y="2985"/>
                  </a:lnTo>
                  <a:lnTo>
                    <a:pt x="3335" y="5837"/>
                  </a:lnTo>
                  <a:lnTo>
                    <a:pt x="4257" y="9435"/>
                  </a:lnTo>
                  <a:lnTo>
                    <a:pt x="4564" y="11717"/>
                  </a:lnTo>
                  <a:lnTo>
                    <a:pt x="4652" y="14394"/>
                  </a:lnTo>
                  <a:lnTo>
                    <a:pt x="4520" y="17070"/>
                  </a:lnTo>
                  <a:lnTo>
                    <a:pt x="4388" y="19221"/>
                  </a:lnTo>
                  <a:lnTo>
                    <a:pt x="4300" y="20537"/>
                  </a:lnTo>
                  <a:lnTo>
                    <a:pt x="3993" y="24223"/>
                  </a:lnTo>
                  <a:lnTo>
                    <a:pt x="4037" y="26505"/>
                  </a:lnTo>
                  <a:lnTo>
                    <a:pt x="3598" y="30893"/>
                  </a:lnTo>
                  <a:lnTo>
                    <a:pt x="3247" y="33613"/>
                  </a:lnTo>
                  <a:lnTo>
                    <a:pt x="2896" y="36071"/>
                  </a:lnTo>
                  <a:lnTo>
                    <a:pt x="2414" y="38572"/>
                  </a:lnTo>
                  <a:lnTo>
                    <a:pt x="1799" y="40634"/>
                  </a:lnTo>
                  <a:lnTo>
                    <a:pt x="132" y="46646"/>
                  </a:lnTo>
                  <a:lnTo>
                    <a:pt x="132" y="46690"/>
                  </a:lnTo>
                  <a:lnTo>
                    <a:pt x="0" y="49015"/>
                  </a:lnTo>
                  <a:lnTo>
                    <a:pt x="0" y="50419"/>
                  </a:lnTo>
                  <a:lnTo>
                    <a:pt x="0" y="50463"/>
                  </a:lnTo>
                  <a:lnTo>
                    <a:pt x="527" y="52789"/>
                  </a:lnTo>
                  <a:lnTo>
                    <a:pt x="1317" y="55466"/>
                  </a:lnTo>
                  <a:lnTo>
                    <a:pt x="2106" y="57528"/>
                  </a:lnTo>
                  <a:lnTo>
                    <a:pt x="2150" y="57572"/>
                  </a:lnTo>
                  <a:lnTo>
                    <a:pt x="2809" y="58493"/>
                  </a:lnTo>
                  <a:lnTo>
                    <a:pt x="2896" y="58537"/>
                  </a:lnTo>
                  <a:lnTo>
                    <a:pt x="2940" y="58581"/>
                  </a:lnTo>
                  <a:lnTo>
                    <a:pt x="3072" y="58537"/>
                  </a:lnTo>
                  <a:lnTo>
                    <a:pt x="3116" y="58493"/>
                  </a:lnTo>
                  <a:lnTo>
                    <a:pt x="3116" y="58406"/>
                  </a:lnTo>
                  <a:lnTo>
                    <a:pt x="3116" y="58362"/>
                  </a:lnTo>
                  <a:lnTo>
                    <a:pt x="3116" y="58274"/>
                  </a:lnTo>
                  <a:lnTo>
                    <a:pt x="2457" y="57353"/>
                  </a:lnTo>
                  <a:lnTo>
                    <a:pt x="1668" y="55334"/>
                  </a:lnTo>
                  <a:lnTo>
                    <a:pt x="878" y="52701"/>
                  </a:lnTo>
                  <a:lnTo>
                    <a:pt x="351" y="50419"/>
                  </a:lnTo>
                  <a:lnTo>
                    <a:pt x="351" y="49015"/>
                  </a:lnTo>
                  <a:lnTo>
                    <a:pt x="483" y="46734"/>
                  </a:lnTo>
                  <a:lnTo>
                    <a:pt x="2106" y="40722"/>
                  </a:lnTo>
                  <a:lnTo>
                    <a:pt x="2765" y="38660"/>
                  </a:lnTo>
                  <a:lnTo>
                    <a:pt x="3247" y="36114"/>
                  </a:lnTo>
                  <a:lnTo>
                    <a:pt x="3598" y="33657"/>
                  </a:lnTo>
                  <a:lnTo>
                    <a:pt x="3949" y="30937"/>
                  </a:lnTo>
                  <a:lnTo>
                    <a:pt x="4388" y="26549"/>
                  </a:lnTo>
                  <a:lnTo>
                    <a:pt x="4388" y="26505"/>
                  </a:lnTo>
                  <a:lnTo>
                    <a:pt x="4344" y="24223"/>
                  </a:lnTo>
                  <a:lnTo>
                    <a:pt x="4652" y="20581"/>
                  </a:lnTo>
                  <a:lnTo>
                    <a:pt x="4739" y="19221"/>
                  </a:lnTo>
                  <a:lnTo>
                    <a:pt x="4871" y="17070"/>
                  </a:lnTo>
                  <a:lnTo>
                    <a:pt x="5003" y="14394"/>
                  </a:lnTo>
                  <a:lnTo>
                    <a:pt x="4915" y="11717"/>
                  </a:lnTo>
                  <a:lnTo>
                    <a:pt x="4915" y="11673"/>
                  </a:lnTo>
                  <a:lnTo>
                    <a:pt x="4608" y="9391"/>
                  </a:lnTo>
                  <a:lnTo>
                    <a:pt x="4608" y="9347"/>
                  </a:lnTo>
                  <a:lnTo>
                    <a:pt x="3686" y="5749"/>
                  </a:lnTo>
                  <a:lnTo>
                    <a:pt x="3072" y="2897"/>
                  </a:lnTo>
                  <a:lnTo>
                    <a:pt x="2370" y="264"/>
                  </a:lnTo>
                  <a:lnTo>
                    <a:pt x="2370" y="177"/>
                  </a:lnTo>
                  <a:lnTo>
                    <a:pt x="2370" y="133"/>
                  </a:lnTo>
                  <a:lnTo>
                    <a:pt x="2370" y="45"/>
                  </a:lnTo>
                  <a:lnTo>
                    <a:pt x="232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94" name="Google Shape;17694;p489"/>
            <p:cNvSpPr/>
            <p:nvPr/>
          </p:nvSpPr>
          <p:spPr>
            <a:xfrm>
              <a:off x="4802775" y="3543675"/>
              <a:ext cx="129475" cy="1510600"/>
            </a:xfrm>
            <a:custGeom>
              <a:avLst/>
              <a:gdLst/>
              <a:ahLst/>
              <a:cxnLst/>
              <a:rect l="l" t="t" r="r" b="b"/>
              <a:pathLst>
                <a:path w="5179" h="60424" extrusionOk="0">
                  <a:moveTo>
                    <a:pt x="2853" y="0"/>
                  </a:moveTo>
                  <a:lnTo>
                    <a:pt x="2809" y="44"/>
                  </a:lnTo>
                  <a:lnTo>
                    <a:pt x="2765" y="88"/>
                  </a:lnTo>
                  <a:lnTo>
                    <a:pt x="2634" y="439"/>
                  </a:lnTo>
                  <a:lnTo>
                    <a:pt x="2634" y="527"/>
                  </a:lnTo>
                  <a:lnTo>
                    <a:pt x="3424" y="5046"/>
                  </a:lnTo>
                  <a:lnTo>
                    <a:pt x="4126" y="8030"/>
                  </a:lnTo>
                  <a:lnTo>
                    <a:pt x="4652" y="11058"/>
                  </a:lnTo>
                  <a:lnTo>
                    <a:pt x="4740" y="12857"/>
                  </a:lnTo>
                  <a:lnTo>
                    <a:pt x="4521" y="16324"/>
                  </a:lnTo>
                  <a:lnTo>
                    <a:pt x="4389" y="20273"/>
                  </a:lnTo>
                  <a:lnTo>
                    <a:pt x="4038" y="22730"/>
                  </a:lnTo>
                  <a:lnTo>
                    <a:pt x="3950" y="25012"/>
                  </a:lnTo>
                  <a:lnTo>
                    <a:pt x="4038" y="27338"/>
                  </a:lnTo>
                  <a:lnTo>
                    <a:pt x="3424" y="33525"/>
                  </a:lnTo>
                  <a:lnTo>
                    <a:pt x="2897" y="36903"/>
                  </a:lnTo>
                  <a:lnTo>
                    <a:pt x="2546" y="38264"/>
                  </a:lnTo>
                  <a:lnTo>
                    <a:pt x="1405" y="42520"/>
                  </a:lnTo>
                  <a:lnTo>
                    <a:pt x="1361" y="42520"/>
                  </a:lnTo>
                  <a:lnTo>
                    <a:pt x="966" y="45109"/>
                  </a:lnTo>
                  <a:lnTo>
                    <a:pt x="308" y="47259"/>
                  </a:lnTo>
                  <a:lnTo>
                    <a:pt x="45" y="48444"/>
                  </a:lnTo>
                  <a:lnTo>
                    <a:pt x="1" y="48488"/>
                  </a:lnTo>
                  <a:lnTo>
                    <a:pt x="264" y="50243"/>
                  </a:lnTo>
                  <a:lnTo>
                    <a:pt x="1054" y="53315"/>
                  </a:lnTo>
                  <a:lnTo>
                    <a:pt x="1800" y="55597"/>
                  </a:lnTo>
                  <a:lnTo>
                    <a:pt x="2765" y="58229"/>
                  </a:lnTo>
                  <a:lnTo>
                    <a:pt x="2809" y="58273"/>
                  </a:lnTo>
                  <a:lnTo>
                    <a:pt x="3687" y="59414"/>
                  </a:lnTo>
                  <a:lnTo>
                    <a:pt x="3687" y="59458"/>
                  </a:lnTo>
                  <a:lnTo>
                    <a:pt x="4916" y="60379"/>
                  </a:lnTo>
                  <a:lnTo>
                    <a:pt x="5003" y="60423"/>
                  </a:lnTo>
                  <a:lnTo>
                    <a:pt x="5091" y="60379"/>
                  </a:lnTo>
                  <a:lnTo>
                    <a:pt x="5135" y="60336"/>
                  </a:lnTo>
                  <a:lnTo>
                    <a:pt x="5179" y="60248"/>
                  </a:lnTo>
                  <a:lnTo>
                    <a:pt x="5179" y="60204"/>
                  </a:lnTo>
                  <a:lnTo>
                    <a:pt x="5179" y="60160"/>
                  </a:lnTo>
                  <a:lnTo>
                    <a:pt x="5135" y="60072"/>
                  </a:lnTo>
                  <a:lnTo>
                    <a:pt x="3950" y="59195"/>
                  </a:lnTo>
                  <a:lnTo>
                    <a:pt x="3073" y="58054"/>
                  </a:lnTo>
                  <a:lnTo>
                    <a:pt x="2107" y="55465"/>
                  </a:lnTo>
                  <a:lnTo>
                    <a:pt x="1405" y="53183"/>
                  </a:lnTo>
                  <a:lnTo>
                    <a:pt x="615" y="50155"/>
                  </a:lnTo>
                  <a:lnTo>
                    <a:pt x="352" y="48488"/>
                  </a:lnTo>
                  <a:lnTo>
                    <a:pt x="659" y="47347"/>
                  </a:lnTo>
                  <a:lnTo>
                    <a:pt x="1317" y="45197"/>
                  </a:lnTo>
                  <a:lnTo>
                    <a:pt x="1317" y="45153"/>
                  </a:lnTo>
                  <a:lnTo>
                    <a:pt x="1712" y="42564"/>
                  </a:lnTo>
                  <a:lnTo>
                    <a:pt x="2897" y="38352"/>
                  </a:lnTo>
                  <a:lnTo>
                    <a:pt x="3248" y="36991"/>
                  </a:lnTo>
                  <a:lnTo>
                    <a:pt x="3248" y="36947"/>
                  </a:lnTo>
                  <a:lnTo>
                    <a:pt x="3775" y="33569"/>
                  </a:lnTo>
                  <a:lnTo>
                    <a:pt x="4389" y="27338"/>
                  </a:lnTo>
                  <a:lnTo>
                    <a:pt x="4301" y="25012"/>
                  </a:lnTo>
                  <a:lnTo>
                    <a:pt x="4389" y="22730"/>
                  </a:lnTo>
                  <a:lnTo>
                    <a:pt x="4696" y="20317"/>
                  </a:lnTo>
                  <a:lnTo>
                    <a:pt x="4872" y="16368"/>
                  </a:lnTo>
                  <a:lnTo>
                    <a:pt x="5091" y="12857"/>
                  </a:lnTo>
                  <a:lnTo>
                    <a:pt x="5003" y="11014"/>
                  </a:lnTo>
                  <a:lnTo>
                    <a:pt x="4477" y="7942"/>
                  </a:lnTo>
                  <a:lnTo>
                    <a:pt x="3775" y="4959"/>
                  </a:lnTo>
                  <a:lnTo>
                    <a:pt x="2985" y="483"/>
                  </a:lnTo>
                  <a:lnTo>
                    <a:pt x="3073" y="220"/>
                  </a:lnTo>
                  <a:lnTo>
                    <a:pt x="3116" y="132"/>
                  </a:lnTo>
                  <a:lnTo>
                    <a:pt x="3073" y="88"/>
                  </a:lnTo>
                  <a:lnTo>
                    <a:pt x="3029" y="44"/>
                  </a:lnTo>
                  <a:lnTo>
                    <a:pt x="298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95" name="Google Shape;17695;p489"/>
            <p:cNvSpPr/>
            <p:nvPr/>
          </p:nvSpPr>
          <p:spPr>
            <a:xfrm>
              <a:off x="4766575" y="3551350"/>
              <a:ext cx="129475" cy="1474400"/>
            </a:xfrm>
            <a:custGeom>
              <a:avLst/>
              <a:gdLst/>
              <a:ahLst/>
              <a:cxnLst/>
              <a:rect l="l" t="t" r="r" b="b"/>
              <a:pathLst>
                <a:path w="5179" h="58976" extrusionOk="0">
                  <a:moveTo>
                    <a:pt x="3687" y="0"/>
                  </a:moveTo>
                  <a:lnTo>
                    <a:pt x="3643" y="44"/>
                  </a:lnTo>
                  <a:lnTo>
                    <a:pt x="3555" y="88"/>
                  </a:lnTo>
                  <a:lnTo>
                    <a:pt x="3555" y="132"/>
                  </a:lnTo>
                  <a:lnTo>
                    <a:pt x="3336" y="878"/>
                  </a:lnTo>
                  <a:lnTo>
                    <a:pt x="3336" y="966"/>
                  </a:lnTo>
                  <a:lnTo>
                    <a:pt x="3994" y="5749"/>
                  </a:lnTo>
                  <a:lnTo>
                    <a:pt x="4521" y="8513"/>
                  </a:lnTo>
                  <a:lnTo>
                    <a:pt x="4828" y="10356"/>
                  </a:lnTo>
                  <a:lnTo>
                    <a:pt x="4740" y="13472"/>
                  </a:lnTo>
                  <a:lnTo>
                    <a:pt x="4608" y="15973"/>
                  </a:lnTo>
                  <a:lnTo>
                    <a:pt x="4608" y="18123"/>
                  </a:lnTo>
                  <a:lnTo>
                    <a:pt x="4477" y="19834"/>
                  </a:lnTo>
                  <a:lnTo>
                    <a:pt x="4082" y="21984"/>
                  </a:lnTo>
                  <a:lnTo>
                    <a:pt x="4082" y="22028"/>
                  </a:lnTo>
                  <a:lnTo>
                    <a:pt x="3994" y="25495"/>
                  </a:lnTo>
                  <a:lnTo>
                    <a:pt x="4169" y="28128"/>
                  </a:lnTo>
                  <a:lnTo>
                    <a:pt x="4082" y="29971"/>
                  </a:lnTo>
                  <a:lnTo>
                    <a:pt x="3687" y="33437"/>
                  </a:lnTo>
                  <a:lnTo>
                    <a:pt x="3248" y="36158"/>
                  </a:lnTo>
                  <a:lnTo>
                    <a:pt x="2678" y="38220"/>
                  </a:lnTo>
                  <a:lnTo>
                    <a:pt x="2063" y="40370"/>
                  </a:lnTo>
                  <a:lnTo>
                    <a:pt x="1712" y="41467"/>
                  </a:lnTo>
                  <a:lnTo>
                    <a:pt x="1712" y="41511"/>
                  </a:lnTo>
                  <a:lnTo>
                    <a:pt x="1624" y="44012"/>
                  </a:lnTo>
                  <a:lnTo>
                    <a:pt x="1537" y="44934"/>
                  </a:lnTo>
                  <a:lnTo>
                    <a:pt x="791" y="47259"/>
                  </a:lnTo>
                  <a:lnTo>
                    <a:pt x="1" y="49278"/>
                  </a:lnTo>
                  <a:lnTo>
                    <a:pt x="1" y="49366"/>
                  </a:lnTo>
                  <a:lnTo>
                    <a:pt x="45" y="49453"/>
                  </a:lnTo>
                  <a:lnTo>
                    <a:pt x="352" y="49673"/>
                  </a:lnTo>
                  <a:lnTo>
                    <a:pt x="1888" y="54324"/>
                  </a:lnTo>
                  <a:lnTo>
                    <a:pt x="2809" y="57308"/>
                  </a:lnTo>
                  <a:lnTo>
                    <a:pt x="2853" y="57308"/>
                  </a:lnTo>
                  <a:lnTo>
                    <a:pt x="3511" y="58888"/>
                  </a:lnTo>
                  <a:lnTo>
                    <a:pt x="3599" y="58975"/>
                  </a:lnTo>
                  <a:lnTo>
                    <a:pt x="3775" y="58975"/>
                  </a:lnTo>
                  <a:lnTo>
                    <a:pt x="3818" y="58932"/>
                  </a:lnTo>
                  <a:lnTo>
                    <a:pt x="3862" y="58888"/>
                  </a:lnTo>
                  <a:lnTo>
                    <a:pt x="3862" y="58800"/>
                  </a:lnTo>
                  <a:lnTo>
                    <a:pt x="3862" y="58756"/>
                  </a:lnTo>
                  <a:lnTo>
                    <a:pt x="3160" y="57176"/>
                  </a:lnTo>
                  <a:lnTo>
                    <a:pt x="2195" y="54193"/>
                  </a:lnTo>
                  <a:lnTo>
                    <a:pt x="659" y="49541"/>
                  </a:lnTo>
                  <a:lnTo>
                    <a:pt x="615" y="49410"/>
                  </a:lnTo>
                  <a:lnTo>
                    <a:pt x="352" y="49278"/>
                  </a:lnTo>
                  <a:lnTo>
                    <a:pt x="1098" y="47391"/>
                  </a:lnTo>
                  <a:lnTo>
                    <a:pt x="1888" y="45022"/>
                  </a:lnTo>
                  <a:lnTo>
                    <a:pt x="1975" y="44056"/>
                  </a:lnTo>
                  <a:lnTo>
                    <a:pt x="2063" y="41555"/>
                  </a:lnTo>
                  <a:lnTo>
                    <a:pt x="2414" y="40502"/>
                  </a:lnTo>
                  <a:lnTo>
                    <a:pt x="3029" y="38308"/>
                  </a:lnTo>
                  <a:lnTo>
                    <a:pt x="3599" y="36245"/>
                  </a:lnTo>
                  <a:lnTo>
                    <a:pt x="4038" y="33481"/>
                  </a:lnTo>
                  <a:lnTo>
                    <a:pt x="4433" y="30014"/>
                  </a:lnTo>
                  <a:lnTo>
                    <a:pt x="4521" y="28128"/>
                  </a:lnTo>
                  <a:lnTo>
                    <a:pt x="4345" y="25495"/>
                  </a:lnTo>
                  <a:lnTo>
                    <a:pt x="4433" y="22028"/>
                  </a:lnTo>
                  <a:lnTo>
                    <a:pt x="4828" y="19878"/>
                  </a:lnTo>
                  <a:lnTo>
                    <a:pt x="4959" y="18167"/>
                  </a:lnTo>
                  <a:lnTo>
                    <a:pt x="4959" y="16017"/>
                  </a:lnTo>
                  <a:lnTo>
                    <a:pt x="5091" y="13472"/>
                  </a:lnTo>
                  <a:lnTo>
                    <a:pt x="5179" y="10312"/>
                  </a:lnTo>
                  <a:lnTo>
                    <a:pt x="5179" y="10268"/>
                  </a:lnTo>
                  <a:lnTo>
                    <a:pt x="4828" y="8469"/>
                  </a:lnTo>
                  <a:lnTo>
                    <a:pt x="4345" y="5661"/>
                  </a:lnTo>
                  <a:lnTo>
                    <a:pt x="3687" y="966"/>
                  </a:lnTo>
                  <a:lnTo>
                    <a:pt x="3862" y="220"/>
                  </a:lnTo>
                  <a:lnTo>
                    <a:pt x="3862" y="176"/>
                  </a:lnTo>
                  <a:lnTo>
                    <a:pt x="3862" y="88"/>
                  </a:lnTo>
                  <a:lnTo>
                    <a:pt x="3818" y="44"/>
                  </a:lnTo>
                  <a:lnTo>
                    <a:pt x="377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96" name="Google Shape;17696;p489"/>
            <p:cNvSpPr/>
            <p:nvPr/>
          </p:nvSpPr>
          <p:spPr>
            <a:xfrm>
              <a:off x="4751225" y="3587550"/>
              <a:ext cx="113025" cy="1464525"/>
            </a:xfrm>
            <a:custGeom>
              <a:avLst/>
              <a:gdLst/>
              <a:ahLst/>
              <a:cxnLst/>
              <a:rect l="l" t="t" r="r" b="b"/>
              <a:pathLst>
                <a:path w="4521" h="58581" extrusionOk="0">
                  <a:moveTo>
                    <a:pt x="3248" y="0"/>
                  </a:moveTo>
                  <a:lnTo>
                    <a:pt x="3204" y="44"/>
                  </a:lnTo>
                  <a:lnTo>
                    <a:pt x="3160" y="88"/>
                  </a:lnTo>
                  <a:lnTo>
                    <a:pt x="3072" y="351"/>
                  </a:lnTo>
                  <a:lnTo>
                    <a:pt x="3072" y="439"/>
                  </a:lnTo>
                  <a:lnTo>
                    <a:pt x="3423" y="3423"/>
                  </a:lnTo>
                  <a:lnTo>
                    <a:pt x="3950" y="6977"/>
                  </a:lnTo>
                  <a:lnTo>
                    <a:pt x="4169" y="8338"/>
                  </a:lnTo>
                  <a:lnTo>
                    <a:pt x="3994" y="12989"/>
                  </a:lnTo>
                  <a:lnTo>
                    <a:pt x="3950" y="15622"/>
                  </a:lnTo>
                  <a:lnTo>
                    <a:pt x="3643" y="17772"/>
                  </a:lnTo>
                  <a:lnTo>
                    <a:pt x="3292" y="19834"/>
                  </a:lnTo>
                  <a:lnTo>
                    <a:pt x="3248" y="23915"/>
                  </a:lnTo>
                  <a:lnTo>
                    <a:pt x="3335" y="26943"/>
                  </a:lnTo>
                  <a:lnTo>
                    <a:pt x="3467" y="28830"/>
                  </a:lnTo>
                  <a:lnTo>
                    <a:pt x="3072" y="32209"/>
                  </a:lnTo>
                  <a:lnTo>
                    <a:pt x="2765" y="34315"/>
                  </a:lnTo>
                  <a:lnTo>
                    <a:pt x="2458" y="35500"/>
                  </a:lnTo>
                  <a:lnTo>
                    <a:pt x="1273" y="39054"/>
                  </a:lnTo>
                  <a:lnTo>
                    <a:pt x="1273" y="39098"/>
                  </a:lnTo>
                  <a:lnTo>
                    <a:pt x="1098" y="40195"/>
                  </a:lnTo>
                  <a:lnTo>
                    <a:pt x="1054" y="40239"/>
                  </a:lnTo>
                  <a:lnTo>
                    <a:pt x="1273" y="43486"/>
                  </a:lnTo>
                  <a:lnTo>
                    <a:pt x="483" y="46075"/>
                  </a:lnTo>
                  <a:lnTo>
                    <a:pt x="1" y="47391"/>
                  </a:lnTo>
                  <a:lnTo>
                    <a:pt x="1" y="47435"/>
                  </a:lnTo>
                  <a:lnTo>
                    <a:pt x="1" y="48313"/>
                  </a:lnTo>
                  <a:lnTo>
                    <a:pt x="1" y="48356"/>
                  </a:lnTo>
                  <a:lnTo>
                    <a:pt x="1492" y="53096"/>
                  </a:lnTo>
                  <a:lnTo>
                    <a:pt x="2633" y="56606"/>
                  </a:lnTo>
                  <a:lnTo>
                    <a:pt x="3467" y="58449"/>
                  </a:lnTo>
                  <a:lnTo>
                    <a:pt x="3511" y="58537"/>
                  </a:lnTo>
                  <a:lnTo>
                    <a:pt x="3599" y="58581"/>
                  </a:lnTo>
                  <a:lnTo>
                    <a:pt x="3686" y="58537"/>
                  </a:lnTo>
                  <a:lnTo>
                    <a:pt x="3730" y="58493"/>
                  </a:lnTo>
                  <a:lnTo>
                    <a:pt x="3774" y="58449"/>
                  </a:lnTo>
                  <a:lnTo>
                    <a:pt x="3774" y="58405"/>
                  </a:lnTo>
                  <a:lnTo>
                    <a:pt x="3774" y="58317"/>
                  </a:lnTo>
                  <a:lnTo>
                    <a:pt x="2984" y="56474"/>
                  </a:lnTo>
                  <a:lnTo>
                    <a:pt x="1843" y="52964"/>
                  </a:lnTo>
                  <a:lnTo>
                    <a:pt x="352" y="48269"/>
                  </a:lnTo>
                  <a:lnTo>
                    <a:pt x="352" y="47479"/>
                  </a:lnTo>
                  <a:lnTo>
                    <a:pt x="790" y="46206"/>
                  </a:lnTo>
                  <a:lnTo>
                    <a:pt x="1580" y="43530"/>
                  </a:lnTo>
                  <a:lnTo>
                    <a:pt x="1624" y="43486"/>
                  </a:lnTo>
                  <a:lnTo>
                    <a:pt x="1405" y="40239"/>
                  </a:lnTo>
                  <a:lnTo>
                    <a:pt x="1624" y="39185"/>
                  </a:lnTo>
                  <a:lnTo>
                    <a:pt x="2765" y="35587"/>
                  </a:lnTo>
                  <a:lnTo>
                    <a:pt x="3116" y="34403"/>
                  </a:lnTo>
                  <a:lnTo>
                    <a:pt x="3116" y="34359"/>
                  </a:lnTo>
                  <a:lnTo>
                    <a:pt x="3423" y="32252"/>
                  </a:lnTo>
                  <a:lnTo>
                    <a:pt x="3818" y="28874"/>
                  </a:lnTo>
                  <a:lnTo>
                    <a:pt x="3818" y="28830"/>
                  </a:lnTo>
                  <a:lnTo>
                    <a:pt x="3686" y="26899"/>
                  </a:lnTo>
                  <a:lnTo>
                    <a:pt x="3599" y="23915"/>
                  </a:lnTo>
                  <a:lnTo>
                    <a:pt x="3643" y="19878"/>
                  </a:lnTo>
                  <a:lnTo>
                    <a:pt x="3994" y="17860"/>
                  </a:lnTo>
                  <a:lnTo>
                    <a:pt x="4301" y="15622"/>
                  </a:lnTo>
                  <a:lnTo>
                    <a:pt x="4345" y="12989"/>
                  </a:lnTo>
                  <a:lnTo>
                    <a:pt x="4520" y="8338"/>
                  </a:lnTo>
                  <a:lnTo>
                    <a:pt x="4520" y="8294"/>
                  </a:lnTo>
                  <a:lnTo>
                    <a:pt x="3774" y="3379"/>
                  </a:lnTo>
                  <a:lnTo>
                    <a:pt x="3423" y="439"/>
                  </a:lnTo>
                  <a:lnTo>
                    <a:pt x="3511" y="220"/>
                  </a:lnTo>
                  <a:lnTo>
                    <a:pt x="3511" y="132"/>
                  </a:lnTo>
                  <a:lnTo>
                    <a:pt x="3467" y="88"/>
                  </a:lnTo>
                  <a:lnTo>
                    <a:pt x="342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97" name="Google Shape;17697;p489"/>
            <p:cNvSpPr/>
            <p:nvPr/>
          </p:nvSpPr>
          <p:spPr>
            <a:xfrm>
              <a:off x="4716125" y="4375200"/>
              <a:ext cx="64750" cy="674675"/>
            </a:xfrm>
            <a:custGeom>
              <a:avLst/>
              <a:gdLst/>
              <a:ahLst/>
              <a:cxnLst/>
              <a:rect l="l" t="t" r="r" b="b"/>
              <a:pathLst>
                <a:path w="2590" h="26987" extrusionOk="0">
                  <a:moveTo>
                    <a:pt x="2370" y="0"/>
                  </a:moveTo>
                  <a:lnTo>
                    <a:pt x="2282" y="44"/>
                  </a:lnTo>
                  <a:lnTo>
                    <a:pt x="2238" y="88"/>
                  </a:lnTo>
                  <a:lnTo>
                    <a:pt x="2238" y="176"/>
                  </a:lnTo>
                  <a:lnTo>
                    <a:pt x="2019" y="1931"/>
                  </a:lnTo>
                  <a:lnTo>
                    <a:pt x="1624" y="3248"/>
                  </a:lnTo>
                  <a:lnTo>
                    <a:pt x="571" y="5617"/>
                  </a:lnTo>
                  <a:lnTo>
                    <a:pt x="571" y="5661"/>
                  </a:lnTo>
                  <a:lnTo>
                    <a:pt x="132" y="6890"/>
                  </a:lnTo>
                  <a:lnTo>
                    <a:pt x="132" y="6934"/>
                  </a:lnTo>
                  <a:lnTo>
                    <a:pt x="0" y="10093"/>
                  </a:lnTo>
                  <a:lnTo>
                    <a:pt x="220" y="14393"/>
                  </a:lnTo>
                  <a:lnTo>
                    <a:pt x="88" y="17640"/>
                  </a:lnTo>
                  <a:lnTo>
                    <a:pt x="220" y="20229"/>
                  </a:lnTo>
                  <a:lnTo>
                    <a:pt x="483" y="22511"/>
                  </a:lnTo>
                  <a:lnTo>
                    <a:pt x="527" y="24837"/>
                  </a:lnTo>
                  <a:lnTo>
                    <a:pt x="527" y="24881"/>
                  </a:lnTo>
                  <a:lnTo>
                    <a:pt x="702" y="25319"/>
                  </a:lnTo>
                  <a:lnTo>
                    <a:pt x="790" y="26811"/>
                  </a:lnTo>
                  <a:lnTo>
                    <a:pt x="790" y="26899"/>
                  </a:lnTo>
                  <a:lnTo>
                    <a:pt x="834" y="26943"/>
                  </a:lnTo>
                  <a:lnTo>
                    <a:pt x="878" y="26987"/>
                  </a:lnTo>
                  <a:lnTo>
                    <a:pt x="1010" y="26987"/>
                  </a:lnTo>
                  <a:lnTo>
                    <a:pt x="1053" y="26943"/>
                  </a:lnTo>
                  <a:lnTo>
                    <a:pt x="1097" y="26855"/>
                  </a:lnTo>
                  <a:lnTo>
                    <a:pt x="1141" y="26811"/>
                  </a:lnTo>
                  <a:lnTo>
                    <a:pt x="1053" y="25275"/>
                  </a:lnTo>
                  <a:lnTo>
                    <a:pt x="1053" y="25232"/>
                  </a:lnTo>
                  <a:lnTo>
                    <a:pt x="878" y="24793"/>
                  </a:lnTo>
                  <a:lnTo>
                    <a:pt x="834" y="22467"/>
                  </a:lnTo>
                  <a:lnTo>
                    <a:pt x="571" y="20185"/>
                  </a:lnTo>
                  <a:lnTo>
                    <a:pt x="439" y="17640"/>
                  </a:lnTo>
                  <a:lnTo>
                    <a:pt x="571" y="14393"/>
                  </a:lnTo>
                  <a:lnTo>
                    <a:pt x="351" y="10093"/>
                  </a:lnTo>
                  <a:lnTo>
                    <a:pt x="483" y="6977"/>
                  </a:lnTo>
                  <a:lnTo>
                    <a:pt x="878" y="5749"/>
                  </a:lnTo>
                  <a:lnTo>
                    <a:pt x="1975" y="3379"/>
                  </a:lnTo>
                  <a:lnTo>
                    <a:pt x="1975" y="3335"/>
                  </a:lnTo>
                  <a:lnTo>
                    <a:pt x="2370" y="2019"/>
                  </a:lnTo>
                  <a:lnTo>
                    <a:pt x="2589" y="220"/>
                  </a:lnTo>
                  <a:lnTo>
                    <a:pt x="2589" y="132"/>
                  </a:lnTo>
                  <a:lnTo>
                    <a:pt x="2545" y="88"/>
                  </a:lnTo>
                  <a:lnTo>
                    <a:pt x="2502" y="44"/>
                  </a:lnTo>
                  <a:lnTo>
                    <a:pt x="241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98" name="Google Shape;17698;p489"/>
            <p:cNvSpPr/>
            <p:nvPr/>
          </p:nvSpPr>
          <p:spPr>
            <a:xfrm>
              <a:off x="4683200" y="4215025"/>
              <a:ext cx="64750" cy="781100"/>
            </a:xfrm>
            <a:custGeom>
              <a:avLst/>
              <a:gdLst/>
              <a:ahLst/>
              <a:cxnLst/>
              <a:rect l="l" t="t" r="r" b="b"/>
              <a:pathLst>
                <a:path w="2590" h="31244" extrusionOk="0">
                  <a:moveTo>
                    <a:pt x="1976" y="1"/>
                  </a:moveTo>
                  <a:lnTo>
                    <a:pt x="1888" y="45"/>
                  </a:lnTo>
                  <a:lnTo>
                    <a:pt x="1888" y="89"/>
                  </a:lnTo>
                  <a:lnTo>
                    <a:pt x="1844" y="176"/>
                  </a:lnTo>
                  <a:lnTo>
                    <a:pt x="1844" y="2853"/>
                  </a:lnTo>
                  <a:lnTo>
                    <a:pt x="2063" y="6056"/>
                  </a:lnTo>
                  <a:lnTo>
                    <a:pt x="2239" y="7504"/>
                  </a:lnTo>
                  <a:lnTo>
                    <a:pt x="2151" y="8163"/>
                  </a:lnTo>
                  <a:lnTo>
                    <a:pt x="1098" y="10444"/>
                  </a:lnTo>
                  <a:lnTo>
                    <a:pt x="308" y="12419"/>
                  </a:lnTo>
                  <a:lnTo>
                    <a:pt x="308" y="12463"/>
                  </a:lnTo>
                  <a:lnTo>
                    <a:pt x="1" y="16324"/>
                  </a:lnTo>
                  <a:lnTo>
                    <a:pt x="89" y="18255"/>
                  </a:lnTo>
                  <a:lnTo>
                    <a:pt x="440" y="21985"/>
                  </a:lnTo>
                  <a:lnTo>
                    <a:pt x="440" y="24662"/>
                  </a:lnTo>
                  <a:lnTo>
                    <a:pt x="747" y="28874"/>
                  </a:lnTo>
                  <a:lnTo>
                    <a:pt x="835" y="29971"/>
                  </a:lnTo>
                  <a:lnTo>
                    <a:pt x="835" y="30015"/>
                  </a:lnTo>
                  <a:lnTo>
                    <a:pt x="1317" y="31156"/>
                  </a:lnTo>
                  <a:lnTo>
                    <a:pt x="1405" y="31200"/>
                  </a:lnTo>
                  <a:lnTo>
                    <a:pt x="1493" y="31244"/>
                  </a:lnTo>
                  <a:lnTo>
                    <a:pt x="1581" y="31244"/>
                  </a:lnTo>
                  <a:lnTo>
                    <a:pt x="1624" y="31200"/>
                  </a:lnTo>
                  <a:lnTo>
                    <a:pt x="1668" y="31156"/>
                  </a:lnTo>
                  <a:lnTo>
                    <a:pt x="1668" y="31068"/>
                  </a:lnTo>
                  <a:lnTo>
                    <a:pt x="1668" y="31024"/>
                  </a:lnTo>
                  <a:lnTo>
                    <a:pt x="1186" y="29883"/>
                  </a:lnTo>
                  <a:lnTo>
                    <a:pt x="1098" y="28874"/>
                  </a:lnTo>
                  <a:lnTo>
                    <a:pt x="791" y="24662"/>
                  </a:lnTo>
                  <a:lnTo>
                    <a:pt x="791" y="21941"/>
                  </a:lnTo>
                  <a:lnTo>
                    <a:pt x="440" y="18255"/>
                  </a:lnTo>
                  <a:lnTo>
                    <a:pt x="352" y="16324"/>
                  </a:lnTo>
                  <a:lnTo>
                    <a:pt x="615" y="12507"/>
                  </a:lnTo>
                  <a:lnTo>
                    <a:pt x="1449" y="10620"/>
                  </a:lnTo>
                  <a:lnTo>
                    <a:pt x="2502" y="8294"/>
                  </a:lnTo>
                  <a:lnTo>
                    <a:pt x="2502" y="8250"/>
                  </a:lnTo>
                  <a:lnTo>
                    <a:pt x="2590" y="7548"/>
                  </a:lnTo>
                  <a:lnTo>
                    <a:pt x="2590" y="7504"/>
                  </a:lnTo>
                  <a:lnTo>
                    <a:pt x="2414" y="6013"/>
                  </a:lnTo>
                  <a:lnTo>
                    <a:pt x="2195" y="2809"/>
                  </a:lnTo>
                  <a:lnTo>
                    <a:pt x="2195" y="176"/>
                  </a:lnTo>
                  <a:lnTo>
                    <a:pt x="2195" y="89"/>
                  </a:lnTo>
                  <a:lnTo>
                    <a:pt x="2151" y="45"/>
                  </a:lnTo>
                  <a:lnTo>
                    <a:pt x="210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99" name="Google Shape;17699;p489"/>
            <p:cNvSpPr/>
            <p:nvPr/>
          </p:nvSpPr>
          <p:spPr>
            <a:xfrm>
              <a:off x="4650300" y="4168950"/>
              <a:ext cx="75725" cy="786600"/>
            </a:xfrm>
            <a:custGeom>
              <a:avLst/>
              <a:gdLst/>
              <a:ahLst/>
              <a:cxnLst/>
              <a:rect l="l" t="t" r="r" b="b"/>
              <a:pathLst>
                <a:path w="3029" h="31464" extrusionOk="0">
                  <a:moveTo>
                    <a:pt x="2765" y="1"/>
                  </a:moveTo>
                  <a:lnTo>
                    <a:pt x="2677" y="45"/>
                  </a:lnTo>
                  <a:lnTo>
                    <a:pt x="2677" y="89"/>
                  </a:lnTo>
                  <a:lnTo>
                    <a:pt x="2633" y="176"/>
                  </a:lnTo>
                  <a:lnTo>
                    <a:pt x="2677" y="791"/>
                  </a:lnTo>
                  <a:lnTo>
                    <a:pt x="2546" y="1668"/>
                  </a:lnTo>
                  <a:lnTo>
                    <a:pt x="1317" y="5442"/>
                  </a:lnTo>
                  <a:lnTo>
                    <a:pt x="1141" y="6320"/>
                  </a:lnTo>
                  <a:lnTo>
                    <a:pt x="1141" y="6364"/>
                  </a:lnTo>
                  <a:lnTo>
                    <a:pt x="1317" y="7548"/>
                  </a:lnTo>
                  <a:lnTo>
                    <a:pt x="1054" y="11892"/>
                  </a:lnTo>
                  <a:lnTo>
                    <a:pt x="352" y="13516"/>
                  </a:lnTo>
                  <a:lnTo>
                    <a:pt x="352" y="13560"/>
                  </a:lnTo>
                  <a:lnTo>
                    <a:pt x="132" y="14745"/>
                  </a:lnTo>
                  <a:lnTo>
                    <a:pt x="0" y="16939"/>
                  </a:lnTo>
                  <a:lnTo>
                    <a:pt x="44" y="19177"/>
                  </a:lnTo>
                  <a:lnTo>
                    <a:pt x="352" y="21634"/>
                  </a:lnTo>
                  <a:lnTo>
                    <a:pt x="746" y="25495"/>
                  </a:lnTo>
                  <a:lnTo>
                    <a:pt x="790" y="28040"/>
                  </a:lnTo>
                  <a:lnTo>
                    <a:pt x="1010" y="30322"/>
                  </a:lnTo>
                  <a:lnTo>
                    <a:pt x="1054" y="30366"/>
                  </a:lnTo>
                  <a:lnTo>
                    <a:pt x="1405" y="31375"/>
                  </a:lnTo>
                  <a:lnTo>
                    <a:pt x="1492" y="31463"/>
                  </a:lnTo>
                  <a:lnTo>
                    <a:pt x="1624" y="31463"/>
                  </a:lnTo>
                  <a:lnTo>
                    <a:pt x="1712" y="31419"/>
                  </a:lnTo>
                  <a:lnTo>
                    <a:pt x="1756" y="31375"/>
                  </a:lnTo>
                  <a:lnTo>
                    <a:pt x="1756" y="31288"/>
                  </a:lnTo>
                  <a:lnTo>
                    <a:pt x="1756" y="31244"/>
                  </a:lnTo>
                  <a:lnTo>
                    <a:pt x="1361" y="30278"/>
                  </a:lnTo>
                  <a:lnTo>
                    <a:pt x="1141" y="27997"/>
                  </a:lnTo>
                  <a:lnTo>
                    <a:pt x="1098" y="25452"/>
                  </a:lnTo>
                  <a:lnTo>
                    <a:pt x="703" y="21590"/>
                  </a:lnTo>
                  <a:lnTo>
                    <a:pt x="395" y="19177"/>
                  </a:lnTo>
                  <a:lnTo>
                    <a:pt x="352" y="16983"/>
                  </a:lnTo>
                  <a:lnTo>
                    <a:pt x="483" y="14789"/>
                  </a:lnTo>
                  <a:lnTo>
                    <a:pt x="703" y="13648"/>
                  </a:lnTo>
                  <a:lnTo>
                    <a:pt x="1405" y="11980"/>
                  </a:lnTo>
                  <a:lnTo>
                    <a:pt x="1405" y="11936"/>
                  </a:lnTo>
                  <a:lnTo>
                    <a:pt x="1668" y="7548"/>
                  </a:lnTo>
                  <a:lnTo>
                    <a:pt x="1492" y="6364"/>
                  </a:lnTo>
                  <a:lnTo>
                    <a:pt x="1668" y="5530"/>
                  </a:lnTo>
                  <a:lnTo>
                    <a:pt x="2897" y="1756"/>
                  </a:lnTo>
                  <a:lnTo>
                    <a:pt x="2897" y="1712"/>
                  </a:lnTo>
                  <a:lnTo>
                    <a:pt x="3028" y="791"/>
                  </a:lnTo>
                  <a:lnTo>
                    <a:pt x="2984" y="133"/>
                  </a:lnTo>
                  <a:lnTo>
                    <a:pt x="2984" y="89"/>
                  </a:lnTo>
                  <a:lnTo>
                    <a:pt x="2940" y="45"/>
                  </a:lnTo>
                  <a:lnTo>
                    <a:pt x="289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00" name="Google Shape;17700;p489"/>
            <p:cNvSpPr/>
            <p:nvPr/>
          </p:nvSpPr>
          <p:spPr>
            <a:xfrm>
              <a:off x="4619575" y="4645050"/>
              <a:ext cx="51600" cy="285250"/>
            </a:xfrm>
            <a:custGeom>
              <a:avLst/>
              <a:gdLst/>
              <a:ahLst/>
              <a:cxnLst/>
              <a:rect l="l" t="t" r="r" b="b"/>
              <a:pathLst>
                <a:path w="2064" h="11410" extrusionOk="0">
                  <a:moveTo>
                    <a:pt x="132" y="1"/>
                  </a:moveTo>
                  <a:lnTo>
                    <a:pt x="89" y="45"/>
                  </a:lnTo>
                  <a:lnTo>
                    <a:pt x="45" y="89"/>
                  </a:lnTo>
                  <a:lnTo>
                    <a:pt x="1" y="133"/>
                  </a:lnTo>
                  <a:lnTo>
                    <a:pt x="1" y="220"/>
                  </a:lnTo>
                  <a:lnTo>
                    <a:pt x="308" y="2063"/>
                  </a:lnTo>
                  <a:lnTo>
                    <a:pt x="527" y="4257"/>
                  </a:lnTo>
                  <a:lnTo>
                    <a:pt x="1229" y="10313"/>
                  </a:lnTo>
                  <a:lnTo>
                    <a:pt x="1229" y="10357"/>
                  </a:lnTo>
                  <a:lnTo>
                    <a:pt x="1712" y="11322"/>
                  </a:lnTo>
                  <a:lnTo>
                    <a:pt x="1756" y="11366"/>
                  </a:lnTo>
                  <a:lnTo>
                    <a:pt x="1888" y="11410"/>
                  </a:lnTo>
                  <a:lnTo>
                    <a:pt x="1932" y="11410"/>
                  </a:lnTo>
                  <a:lnTo>
                    <a:pt x="2019" y="11366"/>
                  </a:lnTo>
                  <a:lnTo>
                    <a:pt x="2019" y="11278"/>
                  </a:lnTo>
                  <a:lnTo>
                    <a:pt x="2063" y="11234"/>
                  </a:lnTo>
                  <a:lnTo>
                    <a:pt x="2019" y="11147"/>
                  </a:lnTo>
                  <a:lnTo>
                    <a:pt x="1537" y="10225"/>
                  </a:lnTo>
                  <a:lnTo>
                    <a:pt x="878" y="4214"/>
                  </a:lnTo>
                  <a:lnTo>
                    <a:pt x="659" y="2019"/>
                  </a:lnTo>
                  <a:lnTo>
                    <a:pt x="352" y="177"/>
                  </a:lnTo>
                  <a:lnTo>
                    <a:pt x="308" y="89"/>
                  </a:lnTo>
                  <a:lnTo>
                    <a:pt x="264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01" name="Google Shape;17701;p489"/>
            <p:cNvSpPr/>
            <p:nvPr/>
          </p:nvSpPr>
          <p:spPr>
            <a:xfrm>
              <a:off x="4598750" y="4775600"/>
              <a:ext cx="26350" cy="111925"/>
            </a:xfrm>
            <a:custGeom>
              <a:avLst/>
              <a:gdLst/>
              <a:ahLst/>
              <a:cxnLst/>
              <a:rect l="l" t="t" r="r" b="b"/>
              <a:pathLst>
                <a:path w="1054" h="4477" extrusionOk="0">
                  <a:moveTo>
                    <a:pt x="176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0" y="132"/>
                  </a:lnTo>
                  <a:lnTo>
                    <a:pt x="0" y="220"/>
                  </a:lnTo>
                  <a:lnTo>
                    <a:pt x="0" y="264"/>
                  </a:lnTo>
                  <a:lnTo>
                    <a:pt x="88" y="2853"/>
                  </a:lnTo>
                  <a:lnTo>
                    <a:pt x="88" y="2897"/>
                  </a:lnTo>
                  <a:lnTo>
                    <a:pt x="263" y="3555"/>
                  </a:lnTo>
                  <a:lnTo>
                    <a:pt x="307" y="3599"/>
                  </a:lnTo>
                  <a:lnTo>
                    <a:pt x="702" y="4389"/>
                  </a:lnTo>
                  <a:lnTo>
                    <a:pt x="790" y="4477"/>
                  </a:lnTo>
                  <a:lnTo>
                    <a:pt x="965" y="4477"/>
                  </a:lnTo>
                  <a:lnTo>
                    <a:pt x="1009" y="4433"/>
                  </a:lnTo>
                  <a:lnTo>
                    <a:pt x="1009" y="4345"/>
                  </a:lnTo>
                  <a:lnTo>
                    <a:pt x="1053" y="4301"/>
                  </a:lnTo>
                  <a:lnTo>
                    <a:pt x="1009" y="4213"/>
                  </a:lnTo>
                  <a:lnTo>
                    <a:pt x="614" y="3467"/>
                  </a:lnTo>
                  <a:lnTo>
                    <a:pt x="439" y="2853"/>
                  </a:lnTo>
                  <a:lnTo>
                    <a:pt x="351" y="308"/>
                  </a:lnTo>
                  <a:lnTo>
                    <a:pt x="351" y="220"/>
                  </a:lnTo>
                  <a:lnTo>
                    <a:pt x="351" y="132"/>
                  </a:lnTo>
                  <a:lnTo>
                    <a:pt x="351" y="89"/>
                  </a:lnTo>
                  <a:lnTo>
                    <a:pt x="307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02" name="Google Shape;17702;p489"/>
            <p:cNvSpPr/>
            <p:nvPr/>
          </p:nvSpPr>
          <p:spPr>
            <a:xfrm>
              <a:off x="5341425" y="4865550"/>
              <a:ext cx="95450" cy="49400"/>
            </a:xfrm>
            <a:custGeom>
              <a:avLst/>
              <a:gdLst/>
              <a:ahLst/>
              <a:cxnLst/>
              <a:rect l="l" t="t" r="r" b="b"/>
              <a:pathLst>
                <a:path w="3818" h="1976" extrusionOk="0">
                  <a:moveTo>
                    <a:pt x="132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0" y="176"/>
                  </a:lnTo>
                  <a:lnTo>
                    <a:pt x="44" y="220"/>
                  </a:lnTo>
                  <a:lnTo>
                    <a:pt x="44" y="308"/>
                  </a:lnTo>
                  <a:lnTo>
                    <a:pt x="132" y="308"/>
                  </a:lnTo>
                  <a:lnTo>
                    <a:pt x="1448" y="1010"/>
                  </a:lnTo>
                  <a:lnTo>
                    <a:pt x="3028" y="1932"/>
                  </a:lnTo>
                  <a:lnTo>
                    <a:pt x="3116" y="1976"/>
                  </a:lnTo>
                  <a:lnTo>
                    <a:pt x="3247" y="1932"/>
                  </a:lnTo>
                  <a:lnTo>
                    <a:pt x="3774" y="1493"/>
                  </a:lnTo>
                  <a:lnTo>
                    <a:pt x="3818" y="1405"/>
                  </a:lnTo>
                  <a:lnTo>
                    <a:pt x="3818" y="1361"/>
                  </a:lnTo>
                  <a:lnTo>
                    <a:pt x="3818" y="1273"/>
                  </a:lnTo>
                  <a:lnTo>
                    <a:pt x="3774" y="1230"/>
                  </a:lnTo>
                  <a:lnTo>
                    <a:pt x="3730" y="1186"/>
                  </a:lnTo>
                  <a:lnTo>
                    <a:pt x="3598" y="1186"/>
                  </a:lnTo>
                  <a:lnTo>
                    <a:pt x="3555" y="1230"/>
                  </a:lnTo>
                  <a:lnTo>
                    <a:pt x="3116" y="1581"/>
                  </a:lnTo>
                  <a:lnTo>
                    <a:pt x="1624" y="703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03" name="Google Shape;17703;p489"/>
            <p:cNvSpPr/>
            <p:nvPr/>
          </p:nvSpPr>
          <p:spPr>
            <a:xfrm>
              <a:off x="5341425" y="4841425"/>
              <a:ext cx="97650" cy="45000"/>
            </a:xfrm>
            <a:custGeom>
              <a:avLst/>
              <a:gdLst/>
              <a:ahLst/>
              <a:cxnLst/>
              <a:rect l="l" t="t" r="r" b="b"/>
              <a:pathLst>
                <a:path w="3906" h="1800" extrusionOk="0">
                  <a:moveTo>
                    <a:pt x="88" y="1"/>
                  </a:move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44" y="264"/>
                  </a:lnTo>
                  <a:lnTo>
                    <a:pt x="88" y="308"/>
                  </a:lnTo>
                  <a:lnTo>
                    <a:pt x="527" y="703"/>
                  </a:lnTo>
                  <a:lnTo>
                    <a:pt x="571" y="703"/>
                  </a:lnTo>
                  <a:lnTo>
                    <a:pt x="2458" y="1536"/>
                  </a:lnTo>
                  <a:lnTo>
                    <a:pt x="3335" y="1756"/>
                  </a:lnTo>
                  <a:lnTo>
                    <a:pt x="3379" y="1800"/>
                  </a:lnTo>
                  <a:lnTo>
                    <a:pt x="3467" y="1756"/>
                  </a:lnTo>
                  <a:lnTo>
                    <a:pt x="3818" y="1536"/>
                  </a:lnTo>
                  <a:lnTo>
                    <a:pt x="3862" y="1492"/>
                  </a:lnTo>
                  <a:lnTo>
                    <a:pt x="3906" y="1449"/>
                  </a:lnTo>
                  <a:lnTo>
                    <a:pt x="3906" y="1361"/>
                  </a:lnTo>
                  <a:lnTo>
                    <a:pt x="3906" y="1317"/>
                  </a:lnTo>
                  <a:lnTo>
                    <a:pt x="3862" y="1229"/>
                  </a:lnTo>
                  <a:lnTo>
                    <a:pt x="3642" y="1229"/>
                  </a:lnTo>
                  <a:lnTo>
                    <a:pt x="3379" y="1405"/>
                  </a:lnTo>
                  <a:lnTo>
                    <a:pt x="2589" y="1185"/>
                  </a:lnTo>
                  <a:lnTo>
                    <a:pt x="746" y="395"/>
                  </a:lnTo>
                  <a:lnTo>
                    <a:pt x="307" y="44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04" name="Google Shape;17704;p489"/>
            <p:cNvSpPr/>
            <p:nvPr/>
          </p:nvSpPr>
          <p:spPr>
            <a:xfrm>
              <a:off x="5341425" y="4815100"/>
              <a:ext cx="127275" cy="43900"/>
            </a:xfrm>
            <a:custGeom>
              <a:avLst/>
              <a:gdLst/>
              <a:ahLst/>
              <a:cxnLst/>
              <a:rect l="l" t="t" r="r" b="b"/>
              <a:pathLst>
                <a:path w="5091" h="1756" extrusionOk="0">
                  <a:moveTo>
                    <a:pt x="88" y="0"/>
                  </a:moveTo>
                  <a:lnTo>
                    <a:pt x="44" y="44"/>
                  </a:lnTo>
                  <a:lnTo>
                    <a:pt x="0" y="88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44" y="308"/>
                  </a:lnTo>
                  <a:lnTo>
                    <a:pt x="571" y="790"/>
                  </a:lnTo>
                  <a:lnTo>
                    <a:pt x="571" y="834"/>
                  </a:lnTo>
                  <a:lnTo>
                    <a:pt x="1624" y="1361"/>
                  </a:lnTo>
                  <a:lnTo>
                    <a:pt x="1624" y="1405"/>
                  </a:lnTo>
                  <a:lnTo>
                    <a:pt x="2458" y="1712"/>
                  </a:lnTo>
                  <a:lnTo>
                    <a:pt x="2545" y="1756"/>
                  </a:lnTo>
                  <a:lnTo>
                    <a:pt x="3818" y="1668"/>
                  </a:lnTo>
                  <a:lnTo>
                    <a:pt x="3906" y="1624"/>
                  </a:lnTo>
                  <a:lnTo>
                    <a:pt x="5003" y="966"/>
                  </a:lnTo>
                  <a:lnTo>
                    <a:pt x="5046" y="922"/>
                  </a:lnTo>
                  <a:lnTo>
                    <a:pt x="5046" y="878"/>
                  </a:lnTo>
                  <a:lnTo>
                    <a:pt x="5090" y="790"/>
                  </a:lnTo>
                  <a:lnTo>
                    <a:pt x="5046" y="746"/>
                  </a:lnTo>
                  <a:lnTo>
                    <a:pt x="5003" y="659"/>
                  </a:lnTo>
                  <a:lnTo>
                    <a:pt x="4783" y="659"/>
                  </a:lnTo>
                  <a:lnTo>
                    <a:pt x="3774" y="1317"/>
                  </a:lnTo>
                  <a:lnTo>
                    <a:pt x="2545" y="1405"/>
                  </a:lnTo>
                  <a:lnTo>
                    <a:pt x="1755" y="1054"/>
                  </a:lnTo>
                  <a:lnTo>
                    <a:pt x="790" y="527"/>
                  </a:lnTo>
                  <a:lnTo>
                    <a:pt x="264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05" name="Google Shape;17705;p489"/>
            <p:cNvSpPr/>
            <p:nvPr/>
          </p:nvSpPr>
          <p:spPr>
            <a:xfrm>
              <a:off x="5305225" y="4740500"/>
              <a:ext cx="241350" cy="79000"/>
            </a:xfrm>
            <a:custGeom>
              <a:avLst/>
              <a:gdLst/>
              <a:ahLst/>
              <a:cxnLst/>
              <a:rect l="l" t="t" r="r" b="b"/>
              <a:pathLst>
                <a:path w="9654" h="3160" extrusionOk="0">
                  <a:moveTo>
                    <a:pt x="88" y="1"/>
                  </a:move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44" y="264"/>
                  </a:lnTo>
                  <a:lnTo>
                    <a:pt x="307" y="659"/>
                  </a:lnTo>
                  <a:lnTo>
                    <a:pt x="878" y="1668"/>
                  </a:lnTo>
                  <a:lnTo>
                    <a:pt x="878" y="1712"/>
                  </a:lnTo>
                  <a:lnTo>
                    <a:pt x="1755" y="2458"/>
                  </a:lnTo>
                  <a:lnTo>
                    <a:pt x="1799" y="2502"/>
                  </a:lnTo>
                  <a:lnTo>
                    <a:pt x="2852" y="2853"/>
                  </a:lnTo>
                  <a:lnTo>
                    <a:pt x="2896" y="2853"/>
                  </a:lnTo>
                  <a:lnTo>
                    <a:pt x="6231" y="3160"/>
                  </a:lnTo>
                  <a:lnTo>
                    <a:pt x="6275" y="3160"/>
                  </a:lnTo>
                  <a:lnTo>
                    <a:pt x="6319" y="3116"/>
                  </a:lnTo>
                  <a:lnTo>
                    <a:pt x="9566" y="1493"/>
                  </a:lnTo>
                  <a:lnTo>
                    <a:pt x="9610" y="1449"/>
                  </a:lnTo>
                  <a:lnTo>
                    <a:pt x="9654" y="1405"/>
                  </a:lnTo>
                  <a:lnTo>
                    <a:pt x="9654" y="1361"/>
                  </a:lnTo>
                  <a:lnTo>
                    <a:pt x="9654" y="1273"/>
                  </a:lnTo>
                  <a:lnTo>
                    <a:pt x="9610" y="1229"/>
                  </a:lnTo>
                  <a:lnTo>
                    <a:pt x="9566" y="1185"/>
                  </a:lnTo>
                  <a:lnTo>
                    <a:pt x="9391" y="1185"/>
                  </a:lnTo>
                  <a:lnTo>
                    <a:pt x="6231" y="2809"/>
                  </a:lnTo>
                  <a:lnTo>
                    <a:pt x="2940" y="2546"/>
                  </a:lnTo>
                  <a:lnTo>
                    <a:pt x="1931" y="2195"/>
                  </a:lnTo>
                  <a:lnTo>
                    <a:pt x="1141" y="1449"/>
                  </a:lnTo>
                  <a:lnTo>
                    <a:pt x="614" y="483"/>
                  </a:lnTo>
                  <a:lnTo>
                    <a:pt x="351" y="44"/>
                  </a:lnTo>
                  <a:lnTo>
                    <a:pt x="30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06" name="Google Shape;17706;p489"/>
            <p:cNvSpPr/>
            <p:nvPr/>
          </p:nvSpPr>
          <p:spPr>
            <a:xfrm>
              <a:off x="5384200" y="5052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07" name="Google Shape;17707;p489"/>
            <p:cNvSpPr/>
            <p:nvPr/>
          </p:nvSpPr>
          <p:spPr>
            <a:xfrm>
              <a:off x="5384200" y="5052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08" name="Google Shape;17708;p489"/>
            <p:cNvSpPr/>
            <p:nvPr/>
          </p:nvSpPr>
          <p:spPr>
            <a:xfrm>
              <a:off x="5067175" y="3133375"/>
              <a:ext cx="866650" cy="1926375"/>
            </a:xfrm>
            <a:custGeom>
              <a:avLst/>
              <a:gdLst/>
              <a:ahLst/>
              <a:cxnLst/>
              <a:rect l="l" t="t" r="r" b="b"/>
              <a:pathLst>
                <a:path w="34666" h="77055" extrusionOk="0">
                  <a:moveTo>
                    <a:pt x="34446" y="1"/>
                  </a:moveTo>
                  <a:lnTo>
                    <a:pt x="34359" y="45"/>
                  </a:lnTo>
                  <a:lnTo>
                    <a:pt x="31857" y="1976"/>
                  </a:lnTo>
                  <a:lnTo>
                    <a:pt x="28215" y="4916"/>
                  </a:lnTo>
                  <a:lnTo>
                    <a:pt x="25846" y="6802"/>
                  </a:lnTo>
                  <a:lnTo>
                    <a:pt x="23783" y="8470"/>
                  </a:lnTo>
                  <a:lnTo>
                    <a:pt x="20668" y="10927"/>
                  </a:lnTo>
                  <a:lnTo>
                    <a:pt x="15665" y="13077"/>
                  </a:lnTo>
                  <a:lnTo>
                    <a:pt x="15622" y="13121"/>
                  </a:lnTo>
                  <a:lnTo>
                    <a:pt x="13866" y="14218"/>
                  </a:lnTo>
                  <a:lnTo>
                    <a:pt x="13822" y="14218"/>
                  </a:lnTo>
                  <a:lnTo>
                    <a:pt x="12331" y="15666"/>
                  </a:lnTo>
                  <a:lnTo>
                    <a:pt x="10224" y="18387"/>
                  </a:lnTo>
                  <a:lnTo>
                    <a:pt x="9610" y="19089"/>
                  </a:lnTo>
                  <a:lnTo>
                    <a:pt x="8776" y="19615"/>
                  </a:lnTo>
                  <a:lnTo>
                    <a:pt x="8732" y="19615"/>
                  </a:lnTo>
                  <a:lnTo>
                    <a:pt x="8118" y="20274"/>
                  </a:lnTo>
                  <a:lnTo>
                    <a:pt x="8118" y="20317"/>
                  </a:lnTo>
                  <a:lnTo>
                    <a:pt x="7065" y="22204"/>
                  </a:lnTo>
                  <a:lnTo>
                    <a:pt x="7021" y="22248"/>
                  </a:lnTo>
                  <a:lnTo>
                    <a:pt x="6451" y="23916"/>
                  </a:lnTo>
                  <a:lnTo>
                    <a:pt x="6451" y="23960"/>
                  </a:lnTo>
                  <a:lnTo>
                    <a:pt x="6319" y="25583"/>
                  </a:lnTo>
                  <a:lnTo>
                    <a:pt x="6319" y="25627"/>
                  </a:lnTo>
                  <a:lnTo>
                    <a:pt x="6845" y="28391"/>
                  </a:lnTo>
                  <a:lnTo>
                    <a:pt x="6845" y="30629"/>
                  </a:lnTo>
                  <a:lnTo>
                    <a:pt x="6275" y="35632"/>
                  </a:lnTo>
                  <a:lnTo>
                    <a:pt x="5836" y="38967"/>
                  </a:lnTo>
                  <a:lnTo>
                    <a:pt x="5441" y="41863"/>
                  </a:lnTo>
                  <a:lnTo>
                    <a:pt x="5134" y="43662"/>
                  </a:lnTo>
                  <a:lnTo>
                    <a:pt x="4169" y="47699"/>
                  </a:lnTo>
                  <a:lnTo>
                    <a:pt x="3598" y="50244"/>
                  </a:lnTo>
                  <a:lnTo>
                    <a:pt x="3291" y="52087"/>
                  </a:lnTo>
                  <a:lnTo>
                    <a:pt x="2633" y="53491"/>
                  </a:lnTo>
                  <a:lnTo>
                    <a:pt x="2633" y="53535"/>
                  </a:lnTo>
                  <a:lnTo>
                    <a:pt x="2106" y="56431"/>
                  </a:lnTo>
                  <a:lnTo>
                    <a:pt x="834" y="60556"/>
                  </a:lnTo>
                  <a:lnTo>
                    <a:pt x="219" y="62838"/>
                  </a:lnTo>
                  <a:lnTo>
                    <a:pt x="0" y="63891"/>
                  </a:lnTo>
                  <a:lnTo>
                    <a:pt x="0" y="63935"/>
                  </a:lnTo>
                  <a:lnTo>
                    <a:pt x="44" y="64900"/>
                  </a:lnTo>
                  <a:lnTo>
                    <a:pt x="88" y="64988"/>
                  </a:lnTo>
                  <a:lnTo>
                    <a:pt x="2019" y="67094"/>
                  </a:lnTo>
                  <a:lnTo>
                    <a:pt x="3511" y="68674"/>
                  </a:lnTo>
                  <a:lnTo>
                    <a:pt x="5485" y="70999"/>
                  </a:lnTo>
                  <a:lnTo>
                    <a:pt x="7811" y="73413"/>
                  </a:lnTo>
                  <a:lnTo>
                    <a:pt x="9829" y="75651"/>
                  </a:lnTo>
                  <a:lnTo>
                    <a:pt x="10882" y="76967"/>
                  </a:lnTo>
                  <a:lnTo>
                    <a:pt x="10926" y="77011"/>
                  </a:lnTo>
                  <a:lnTo>
                    <a:pt x="11014" y="77055"/>
                  </a:lnTo>
                  <a:lnTo>
                    <a:pt x="11102" y="77011"/>
                  </a:lnTo>
                  <a:lnTo>
                    <a:pt x="11146" y="76967"/>
                  </a:lnTo>
                  <a:lnTo>
                    <a:pt x="11190" y="76879"/>
                  </a:lnTo>
                  <a:lnTo>
                    <a:pt x="11190" y="76835"/>
                  </a:lnTo>
                  <a:lnTo>
                    <a:pt x="11146" y="76748"/>
                  </a:lnTo>
                  <a:lnTo>
                    <a:pt x="10093" y="75387"/>
                  </a:lnTo>
                  <a:lnTo>
                    <a:pt x="8030" y="73193"/>
                  </a:lnTo>
                  <a:lnTo>
                    <a:pt x="5748" y="70780"/>
                  </a:lnTo>
                  <a:lnTo>
                    <a:pt x="3774" y="68410"/>
                  </a:lnTo>
                  <a:lnTo>
                    <a:pt x="2282" y="66831"/>
                  </a:lnTo>
                  <a:lnTo>
                    <a:pt x="395" y="64812"/>
                  </a:lnTo>
                  <a:lnTo>
                    <a:pt x="351" y="63935"/>
                  </a:lnTo>
                  <a:lnTo>
                    <a:pt x="571" y="62925"/>
                  </a:lnTo>
                  <a:lnTo>
                    <a:pt x="1141" y="60644"/>
                  </a:lnTo>
                  <a:lnTo>
                    <a:pt x="2457" y="56519"/>
                  </a:lnTo>
                  <a:lnTo>
                    <a:pt x="2457" y="56475"/>
                  </a:lnTo>
                  <a:lnTo>
                    <a:pt x="2984" y="53623"/>
                  </a:lnTo>
                  <a:lnTo>
                    <a:pt x="3598" y="52218"/>
                  </a:lnTo>
                  <a:lnTo>
                    <a:pt x="3642" y="52175"/>
                  </a:lnTo>
                  <a:lnTo>
                    <a:pt x="3949" y="50288"/>
                  </a:lnTo>
                  <a:lnTo>
                    <a:pt x="4520" y="47787"/>
                  </a:lnTo>
                  <a:lnTo>
                    <a:pt x="5441" y="43750"/>
                  </a:lnTo>
                  <a:lnTo>
                    <a:pt x="5792" y="41907"/>
                  </a:lnTo>
                  <a:lnTo>
                    <a:pt x="6187" y="39011"/>
                  </a:lnTo>
                  <a:lnTo>
                    <a:pt x="6626" y="35676"/>
                  </a:lnTo>
                  <a:lnTo>
                    <a:pt x="7196" y="30673"/>
                  </a:lnTo>
                  <a:lnTo>
                    <a:pt x="7196" y="28348"/>
                  </a:lnTo>
                  <a:lnTo>
                    <a:pt x="7196" y="28304"/>
                  </a:lnTo>
                  <a:lnTo>
                    <a:pt x="6670" y="25583"/>
                  </a:lnTo>
                  <a:lnTo>
                    <a:pt x="6802" y="24047"/>
                  </a:lnTo>
                  <a:lnTo>
                    <a:pt x="7372" y="22380"/>
                  </a:lnTo>
                  <a:lnTo>
                    <a:pt x="8425" y="20493"/>
                  </a:lnTo>
                  <a:lnTo>
                    <a:pt x="8996" y="19879"/>
                  </a:lnTo>
                  <a:lnTo>
                    <a:pt x="9829" y="19352"/>
                  </a:lnTo>
                  <a:lnTo>
                    <a:pt x="9873" y="19308"/>
                  </a:lnTo>
                  <a:lnTo>
                    <a:pt x="10488" y="18606"/>
                  </a:lnTo>
                  <a:lnTo>
                    <a:pt x="12594" y="15886"/>
                  </a:lnTo>
                  <a:lnTo>
                    <a:pt x="14042" y="14481"/>
                  </a:lnTo>
                  <a:lnTo>
                    <a:pt x="15797" y="13428"/>
                  </a:lnTo>
                  <a:lnTo>
                    <a:pt x="20799" y="11234"/>
                  </a:lnTo>
                  <a:lnTo>
                    <a:pt x="20843" y="11190"/>
                  </a:lnTo>
                  <a:lnTo>
                    <a:pt x="24003" y="8733"/>
                  </a:lnTo>
                  <a:lnTo>
                    <a:pt x="28435" y="5179"/>
                  </a:lnTo>
                  <a:lnTo>
                    <a:pt x="32077" y="2239"/>
                  </a:lnTo>
                  <a:lnTo>
                    <a:pt x="34578" y="352"/>
                  </a:lnTo>
                  <a:lnTo>
                    <a:pt x="34622" y="264"/>
                  </a:lnTo>
                  <a:lnTo>
                    <a:pt x="34666" y="220"/>
                  </a:lnTo>
                  <a:lnTo>
                    <a:pt x="34666" y="133"/>
                  </a:lnTo>
                  <a:lnTo>
                    <a:pt x="34622" y="89"/>
                  </a:lnTo>
                  <a:lnTo>
                    <a:pt x="34578" y="45"/>
                  </a:lnTo>
                  <a:lnTo>
                    <a:pt x="3449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09" name="Google Shape;17709;p489"/>
            <p:cNvSpPr/>
            <p:nvPr/>
          </p:nvSpPr>
          <p:spPr>
            <a:xfrm>
              <a:off x="5041925" y="3105950"/>
              <a:ext cx="861200" cy="1932975"/>
            </a:xfrm>
            <a:custGeom>
              <a:avLst/>
              <a:gdLst/>
              <a:ahLst/>
              <a:cxnLst/>
              <a:rect l="l" t="t" r="r" b="b"/>
              <a:pathLst>
                <a:path w="34448" h="77319" extrusionOk="0">
                  <a:moveTo>
                    <a:pt x="34228" y="1"/>
                  </a:moveTo>
                  <a:lnTo>
                    <a:pt x="34184" y="45"/>
                  </a:lnTo>
                  <a:lnTo>
                    <a:pt x="33175" y="791"/>
                  </a:lnTo>
                  <a:lnTo>
                    <a:pt x="28435" y="4696"/>
                  </a:lnTo>
                  <a:lnTo>
                    <a:pt x="26505" y="6276"/>
                  </a:lnTo>
                  <a:lnTo>
                    <a:pt x="24706" y="7680"/>
                  </a:lnTo>
                  <a:lnTo>
                    <a:pt x="22863" y="9172"/>
                  </a:lnTo>
                  <a:lnTo>
                    <a:pt x="20932" y="10576"/>
                  </a:lnTo>
                  <a:lnTo>
                    <a:pt x="19045" y="11366"/>
                  </a:lnTo>
                  <a:lnTo>
                    <a:pt x="14876" y="12858"/>
                  </a:lnTo>
                  <a:lnTo>
                    <a:pt x="9479" y="14832"/>
                  </a:lnTo>
                  <a:lnTo>
                    <a:pt x="9435" y="14832"/>
                  </a:lnTo>
                  <a:lnTo>
                    <a:pt x="8909" y="15315"/>
                  </a:lnTo>
                  <a:lnTo>
                    <a:pt x="8865" y="15315"/>
                  </a:lnTo>
                  <a:lnTo>
                    <a:pt x="7987" y="16588"/>
                  </a:lnTo>
                  <a:lnTo>
                    <a:pt x="7943" y="16588"/>
                  </a:lnTo>
                  <a:lnTo>
                    <a:pt x="6978" y="18475"/>
                  </a:lnTo>
                  <a:lnTo>
                    <a:pt x="5969" y="20844"/>
                  </a:lnTo>
                  <a:lnTo>
                    <a:pt x="5442" y="23214"/>
                  </a:lnTo>
                  <a:lnTo>
                    <a:pt x="5398" y="24662"/>
                  </a:lnTo>
                  <a:lnTo>
                    <a:pt x="6320" y="29313"/>
                  </a:lnTo>
                  <a:lnTo>
                    <a:pt x="6407" y="30805"/>
                  </a:lnTo>
                  <a:lnTo>
                    <a:pt x="6144" y="34710"/>
                  </a:lnTo>
                  <a:lnTo>
                    <a:pt x="5837" y="37475"/>
                  </a:lnTo>
                  <a:lnTo>
                    <a:pt x="5486" y="40371"/>
                  </a:lnTo>
                  <a:lnTo>
                    <a:pt x="5135" y="42828"/>
                  </a:lnTo>
                  <a:lnTo>
                    <a:pt x="4872" y="44364"/>
                  </a:lnTo>
                  <a:lnTo>
                    <a:pt x="3906" y="48533"/>
                  </a:lnTo>
                  <a:lnTo>
                    <a:pt x="3424" y="51473"/>
                  </a:lnTo>
                  <a:lnTo>
                    <a:pt x="3248" y="53491"/>
                  </a:lnTo>
                  <a:lnTo>
                    <a:pt x="2634" y="55904"/>
                  </a:lnTo>
                  <a:lnTo>
                    <a:pt x="1756" y="58449"/>
                  </a:lnTo>
                  <a:lnTo>
                    <a:pt x="922" y="60819"/>
                  </a:lnTo>
                  <a:lnTo>
                    <a:pt x="308" y="63189"/>
                  </a:lnTo>
                  <a:lnTo>
                    <a:pt x="1" y="64549"/>
                  </a:lnTo>
                  <a:lnTo>
                    <a:pt x="1" y="64593"/>
                  </a:lnTo>
                  <a:lnTo>
                    <a:pt x="45" y="66743"/>
                  </a:lnTo>
                  <a:lnTo>
                    <a:pt x="45" y="66787"/>
                  </a:lnTo>
                  <a:lnTo>
                    <a:pt x="264" y="67401"/>
                  </a:lnTo>
                  <a:lnTo>
                    <a:pt x="308" y="67445"/>
                  </a:lnTo>
                  <a:lnTo>
                    <a:pt x="3424" y="70999"/>
                  </a:lnTo>
                  <a:lnTo>
                    <a:pt x="7812" y="75694"/>
                  </a:lnTo>
                  <a:lnTo>
                    <a:pt x="9304" y="77274"/>
                  </a:lnTo>
                  <a:lnTo>
                    <a:pt x="9347" y="77274"/>
                  </a:lnTo>
                  <a:lnTo>
                    <a:pt x="9435" y="77318"/>
                  </a:lnTo>
                  <a:lnTo>
                    <a:pt x="9567" y="77274"/>
                  </a:lnTo>
                  <a:lnTo>
                    <a:pt x="9611" y="77186"/>
                  </a:lnTo>
                  <a:lnTo>
                    <a:pt x="9611" y="77143"/>
                  </a:lnTo>
                  <a:lnTo>
                    <a:pt x="9611" y="77055"/>
                  </a:lnTo>
                  <a:lnTo>
                    <a:pt x="9567" y="77011"/>
                  </a:lnTo>
                  <a:lnTo>
                    <a:pt x="3687" y="70780"/>
                  </a:lnTo>
                  <a:lnTo>
                    <a:pt x="571" y="67226"/>
                  </a:lnTo>
                  <a:lnTo>
                    <a:pt x="396" y="66699"/>
                  </a:lnTo>
                  <a:lnTo>
                    <a:pt x="352" y="64637"/>
                  </a:lnTo>
                  <a:lnTo>
                    <a:pt x="659" y="63276"/>
                  </a:lnTo>
                  <a:lnTo>
                    <a:pt x="1273" y="60907"/>
                  </a:lnTo>
                  <a:lnTo>
                    <a:pt x="2107" y="58581"/>
                  </a:lnTo>
                  <a:lnTo>
                    <a:pt x="2985" y="55992"/>
                  </a:lnTo>
                  <a:lnTo>
                    <a:pt x="3599" y="53535"/>
                  </a:lnTo>
                  <a:lnTo>
                    <a:pt x="3775" y="51516"/>
                  </a:lnTo>
                  <a:lnTo>
                    <a:pt x="4257" y="48620"/>
                  </a:lnTo>
                  <a:lnTo>
                    <a:pt x="5223" y="44452"/>
                  </a:lnTo>
                  <a:lnTo>
                    <a:pt x="5486" y="42872"/>
                  </a:lnTo>
                  <a:lnTo>
                    <a:pt x="5837" y="40415"/>
                  </a:lnTo>
                  <a:lnTo>
                    <a:pt x="6188" y="37519"/>
                  </a:lnTo>
                  <a:lnTo>
                    <a:pt x="6495" y="34710"/>
                  </a:lnTo>
                  <a:lnTo>
                    <a:pt x="6758" y="30805"/>
                  </a:lnTo>
                  <a:lnTo>
                    <a:pt x="6758" y="30761"/>
                  </a:lnTo>
                  <a:lnTo>
                    <a:pt x="6671" y="29269"/>
                  </a:lnTo>
                  <a:lnTo>
                    <a:pt x="6671" y="29225"/>
                  </a:lnTo>
                  <a:lnTo>
                    <a:pt x="5749" y="24618"/>
                  </a:lnTo>
                  <a:lnTo>
                    <a:pt x="5793" y="23257"/>
                  </a:lnTo>
                  <a:lnTo>
                    <a:pt x="6320" y="20932"/>
                  </a:lnTo>
                  <a:lnTo>
                    <a:pt x="7285" y="18650"/>
                  </a:lnTo>
                  <a:lnTo>
                    <a:pt x="8250" y="16763"/>
                  </a:lnTo>
                  <a:lnTo>
                    <a:pt x="9128" y="15535"/>
                  </a:lnTo>
                  <a:lnTo>
                    <a:pt x="9611" y="15140"/>
                  </a:lnTo>
                  <a:lnTo>
                    <a:pt x="15008" y="13165"/>
                  </a:lnTo>
                  <a:lnTo>
                    <a:pt x="19133" y="11717"/>
                  </a:lnTo>
                  <a:lnTo>
                    <a:pt x="21063" y="10883"/>
                  </a:lnTo>
                  <a:lnTo>
                    <a:pt x="21107" y="10883"/>
                  </a:lnTo>
                  <a:lnTo>
                    <a:pt x="23082" y="9435"/>
                  </a:lnTo>
                  <a:lnTo>
                    <a:pt x="24925" y="7987"/>
                  </a:lnTo>
                  <a:lnTo>
                    <a:pt x="26724" y="6539"/>
                  </a:lnTo>
                  <a:lnTo>
                    <a:pt x="28655" y="4959"/>
                  </a:lnTo>
                  <a:lnTo>
                    <a:pt x="33350" y="1098"/>
                  </a:lnTo>
                  <a:lnTo>
                    <a:pt x="34403" y="352"/>
                  </a:lnTo>
                  <a:lnTo>
                    <a:pt x="34447" y="264"/>
                  </a:lnTo>
                  <a:lnTo>
                    <a:pt x="34447" y="220"/>
                  </a:lnTo>
                  <a:lnTo>
                    <a:pt x="34447" y="133"/>
                  </a:lnTo>
                  <a:lnTo>
                    <a:pt x="34447" y="89"/>
                  </a:lnTo>
                  <a:lnTo>
                    <a:pt x="34359" y="45"/>
                  </a:lnTo>
                  <a:lnTo>
                    <a:pt x="3431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10" name="Google Shape;17710;p489"/>
            <p:cNvSpPr/>
            <p:nvPr/>
          </p:nvSpPr>
          <p:spPr>
            <a:xfrm>
              <a:off x="4993675" y="3053300"/>
              <a:ext cx="851300" cy="1980125"/>
            </a:xfrm>
            <a:custGeom>
              <a:avLst/>
              <a:gdLst/>
              <a:ahLst/>
              <a:cxnLst/>
              <a:rect l="l" t="t" r="r" b="b"/>
              <a:pathLst>
                <a:path w="34052" h="79205" extrusionOk="0">
                  <a:moveTo>
                    <a:pt x="33788" y="1"/>
                  </a:moveTo>
                  <a:lnTo>
                    <a:pt x="33744" y="45"/>
                  </a:lnTo>
                  <a:lnTo>
                    <a:pt x="31243" y="2151"/>
                  </a:lnTo>
                  <a:lnTo>
                    <a:pt x="28786" y="4169"/>
                  </a:lnTo>
                  <a:lnTo>
                    <a:pt x="26460" y="6056"/>
                  </a:lnTo>
                  <a:lnTo>
                    <a:pt x="22993" y="8645"/>
                  </a:lnTo>
                  <a:lnTo>
                    <a:pt x="21238" y="9830"/>
                  </a:lnTo>
                  <a:lnTo>
                    <a:pt x="18737" y="10883"/>
                  </a:lnTo>
                  <a:lnTo>
                    <a:pt x="15534" y="12112"/>
                  </a:lnTo>
                  <a:lnTo>
                    <a:pt x="13208" y="13472"/>
                  </a:lnTo>
                  <a:lnTo>
                    <a:pt x="10356" y="14525"/>
                  </a:lnTo>
                  <a:lnTo>
                    <a:pt x="8294" y="15798"/>
                  </a:lnTo>
                  <a:lnTo>
                    <a:pt x="6056" y="16938"/>
                  </a:lnTo>
                  <a:lnTo>
                    <a:pt x="3862" y="17465"/>
                  </a:lnTo>
                  <a:lnTo>
                    <a:pt x="2721" y="17641"/>
                  </a:lnTo>
                  <a:lnTo>
                    <a:pt x="2633" y="17684"/>
                  </a:lnTo>
                  <a:lnTo>
                    <a:pt x="2589" y="17772"/>
                  </a:lnTo>
                  <a:lnTo>
                    <a:pt x="2589" y="17860"/>
                  </a:lnTo>
                  <a:lnTo>
                    <a:pt x="2633" y="17948"/>
                  </a:lnTo>
                  <a:lnTo>
                    <a:pt x="3247" y="18518"/>
                  </a:lnTo>
                  <a:lnTo>
                    <a:pt x="3379" y="19045"/>
                  </a:lnTo>
                  <a:lnTo>
                    <a:pt x="3291" y="20098"/>
                  </a:lnTo>
                  <a:lnTo>
                    <a:pt x="3247" y="21151"/>
                  </a:lnTo>
                  <a:lnTo>
                    <a:pt x="3335" y="22204"/>
                  </a:lnTo>
                  <a:lnTo>
                    <a:pt x="3423" y="23213"/>
                  </a:lnTo>
                  <a:lnTo>
                    <a:pt x="3598" y="24223"/>
                  </a:lnTo>
                  <a:lnTo>
                    <a:pt x="3818" y="25188"/>
                  </a:lnTo>
                  <a:lnTo>
                    <a:pt x="4300" y="27119"/>
                  </a:lnTo>
                  <a:lnTo>
                    <a:pt x="4695" y="28698"/>
                  </a:lnTo>
                  <a:lnTo>
                    <a:pt x="5046" y="30278"/>
                  </a:lnTo>
                  <a:lnTo>
                    <a:pt x="5178" y="31112"/>
                  </a:lnTo>
                  <a:lnTo>
                    <a:pt x="5266" y="31946"/>
                  </a:lnTo>
                  <a:lnTo>
                    <a:pt x="5354" y="32779"/>
                  </a:lnTo>
                  <a:lnTo>
                    <a:pt x="5397" y="33613"/>
                  </a:lnTo>
                  <a:lnTo>
                    <a:pt x="5354" y="36202"/>
                  </a:lnTo>
                  <a:lnTo>
                    <a:pt x="5134" y="38615"/>
                  </a:lnTo>
                  <a:lnTo>
                    <a:pt x="4871" y="41029"/>
                  </a:lnTo>
                  <a:lnTo>
                    <a:pt x="4257" y="45724"/>
                  </a:lnTo>
                  <a:lnTo>
                    <a:pt x="3686" y="47918"/>
                  </a:lnTo>
                  <a:lnTo>
                    <a:pt x="3291" y="50726"/>
                  </a:lnTo>
                  <a:lnTo>
                    <a:pt x="3028" y="53315"/>
                  </a:lnTo>
                  <a:lnTo>
                    <a:pt x="2545" y="56343"/>
                  </a:lnTo>
                  <a:lnTo>
                    <a:pt x="2194" y="58405"/>
                  </a:lnTo>
                  <a:lnTo>
                    <a:pt x="1317" y="60731"/>
                  </a:lnTo>
                  <a:lnTo>
                    <a:pt x="88" y="65031"/>
                  </a:lnTo>
                  <a:lnTo>
                    <a:pt x="88" y="65075"/>
                  </a:lnTo>
                  <a:lnTo>
                    <a:pt x="0" y="66874"/>
                  </a:lnTo>
                  <a:lnTo>
                    <a:pt x="132" y="68937"/>
                  </a:lnTo>
                  <a:lnTo>
                    <a:pt x="44" y="70472"/>
                  </a:lnTo>
                  <a:lnTo>
                    <a:pt x="88" y="71569"/>
                  </a:lnTo>
                  <a:lnTo>
                    <a:pt x="132" y="71613"/>
                  </a:lnTo>
                  <a:lnTo>
                    <a:pt x="395" y="72184"/>
                  </a:lnTo>
                  <a:lnTo>
                    <a:pt x="395" y="72228"/>
                  </a:lnTo>
                  <a:lnTo>
                    <a:pt x="2633" y="74773"/>
                  </a:lnTo>
                  <a:lnTo>
                    <a:pt x="5485" y="77581"/>
                  </a:lnTo>
                  <a:lnTo>
                    <a:pt x="7153" y="79161"/>
                  </a:lnTo>
                  <a:lnTo>
                    <a:pt x="7284" y="79205"/>
                  </a:lnTo>
                  <a:lnTo>
                    <a:pt x="7328" y="79205"/>
                  </a:lnTo>
                  <a:lnTo>
                    <a:pt x="7416" y="79161"/>
                  </a:lnTo>
                  <a:lnTo>
                    <a:pt x="7460" y="79117"/>
                  </a:lnTo>
                  <a:lnTo>
                    <a:pt x="7460" y="79029"/>
                  </a:lnTo>
                  <a:lnTo>
                    <a:pt x="7416" y="78985"/>
                  </a:lnTo>
                  <a:lnTo>
                    <a:pt x="7416" y="78941"/>
                  </a:lnTo>
                  <a:lnTo>
                    <a:pt x="5705" y="77362"/>
                  </a:lnTo>
                  <a:lnTo>
                    <a:pt x="2852" y="74509"/>
                  </a:lnTo>
                  <a:lnTo>
                    <a:pt x="702" y="72008"/>
                  </a:lnTo>
                  <a:lnTo>
                    <a:pt x="439" y="71526"/>
                  </a:lnTo>
                  <a:lnTo>
                    <a:pt x="395" y="70472"/>
                  </a:lnTo>
                  <a:lnTo>
                    <a:pt x="483" y="68937"/>
                  </a:lnTo>
                  <a:lnTo>
                    <a:pt x="483" y="68893"/>
                  </a:lnTo>
                  <a:lnTo>
                    <a:pt x="351" y="66874"/>
                  </a:lnTo>
                  <a:lnTo>
                    <a:pt x="439" y="65119"/>
                  </a:lnTo>
                  <a:lnTo>
                    <a:pt x="1624" y="60863"/>
                  </a:lnTo>
                  <a:lnTo>
                    <a:pt x="2501" y="58537"/>
                  </a:lnTo>
                  <a:lnTo>
                    <a:pt x="2501" y="58493"/>
                  </a:lnTo>
                  <a:lnTo>
                    <a:pt x="2896" y="56387"/>
                  </a:lnTo>
                  <a:lnTo>
                    <a:pt x="3379" y="53359"/>
                  </a:lnTo>
                  <a:lnTo>
                    <a:pt x="3642" y="50770"/>
                  </a:lnTo>
                  <a:lnTo>
                    <a:pt x="4037" y="48006"/>
                  </a:lnTo>
                  <a:lnTo>
                    <a:pt x="4608" y="45768"/>
                  </a:lnTo>
                  <a:lnTo>
                    <a:pt x="5222" y="41073"/>
                  </a:lnTo>
                  <a:lnTo>
                    <a:pt x="5485" y="38659"/>
                  </a:lnTo>
                  <a:lnTo>
                    <a:pt x="5705" y="36202"/>
                  </a:lnTo>
                  <a:lnTo>
                    <a:pt x="5748" y="33657"/>
                  </a:lnTo>
                  <a:lnTo>
                    <a:pt x="5705" y="32735"/>
                  </a:lnTo>
                  <a:lnTo>
                    <a:pt x="5617" y="31902"/>
                  </a:lnTo>
                  <a:lnTo>
                    <a:pt x="5529" y="31068"/>
                  </a:lnTo>
                  <a:lnTo>
                    <a:pt x="5397" y="30234"/>
                  </a:lnTo>
                  <a:lnTo>
                    <a:pt x="5046" y="28611"/>
                  </a:lnTo>
                  <a:lnTo>
                    <a:pt x="4651" y="27031"/>
                  </a:lnTo>
                  <a:lnTo>
                    <a:pt x="4169" y="25056"/>
                  </a:lnTo>
                  <a:lnTo>
                    <a:pt x="3949" y="24091"/>
                  </a:lnTo>
                  <a:lnTo>
                    <a:pt x="3774" y="23126"/>
                  </a:lnTo>
                  <a:lnTo>
                    <a:pt x="3642" y="22160"/>
                  </a:lnTo>
                  <a:lnTo>
                    <a:pt x="3598" y="21151"/>
                  </a:lnTo>
                  <a:lnTo>
                    <a:pt x="3598" y="20098"/>
                  </a:lnTo>
                  <a:lnTo>
                    <a:pt x="3730" y="19045"/>
                  </a:lnTo>
                  <a:lnTo>
                    <a:pt x="3730" y="18957"/>
                  </a:lnTo>
                  <a:lnTo>
                    <a:pt x="3554" y="18386"/>
                  </a:lnTo>
                  <a:lnTo>
                    <a:pt x="3511" y="18299"/>
                  </a:lnTo>
                  <a:lnTo>
                    <a:pt x="3159" y="17948"/>
                  </a:lnTo>
                  <a:lnTo>
                    <a:pt x="3905" y="17816"/>
                  </a:lnTo>
                  <a:lnTo>
                    <a:pt x="6143" y="17289"/>
                  </a:lnTo>
                  <a:lnTo>
                    <a:pt x="6187" y="17246"/>
                  </a:lnTo>
                  <a:lnTo>
                    <a:pt x="8469" y="16105"/>
                  </a:lnTo>
                  <a:lnTo>
                    <a:pt x="10488" y="14832"/>
                  </a:lnTo>
                  <a:lnTo>
                    <a:pt x="13340" y="13779"/>
                  </a:lnTo>
                  <a:lnTo>
                    <a:pt x="13384" y="13779"/>
                  </a:lnTo>
                  <a:lnTo>
                    <a:pt x="15665" y="12419"/>
                  </a:lnTo>
                  <a:lnTo>
                    <a:pt x="18869" y="11190"/>
                  </a:lnTo>
                  <a:lnTo>
                    <a:pt x="21370" y="10137"/>
                  </a:lnTo>
                  <a:lnTo>
                    <a:pt x="21414" y="10137"/>
                  </a:lnTo>
                  <a:lnTo>
                    <a:pt x="23213" y="8908"/>
                  </a:lnTo>
                  <a:lnTo>
                    <a:pt x="26679" y="6319"/>
                  </a:lnTo>
                  <a:lnTo>
                    <a:pt x="29005" y="4433"/>
                  </a:lnTo>
                  <a:lnTo>
                    <a:pt x="31462" y="2458"/>
                  </a:lnTo>
                  <a:lnTo>
                    <a:pt x="33964" y="308"/>
                  </a:lnTo>
                  <a:lnTo>
                    <a:pt x="34008" y="264"/>
                  </a:lnTo>
                  <a:lnTo>
                    <a:pt x="34051" y="176"/>
                  </a:lnTo>
                  <a:lnTo>
                    <a:pt x="34008" y="132"/>
                  </a:lnTo>
                  <a:lnTo>
                    <a:pt x="34008" y="45"/>
                  </a:lnTo>
                  <a:lnTo>
                    <a:pt x="339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11" name="Google Shape;17711;p489"/>
            <p:cNvSpPr/>
            <p:nvPr/>
          </p:nvSpPr>
          <p:spPr>
            <a:xfrm>
              <a:off x="4962950" y="3026975"/>
              <a:ext cx="852400" cy="2017425"/>
            </a:xfrm>
            <a:custGeom>
              <a:avLst/>
              <a:gdLst/>
              <a:ahLst/>
              <a:cxnLst/>
              <a:rect l="l" t="t" r="r" b="b"/>
              <a:pathLst>
                <a:path w="34096" h="80697" extrusionOk="0">
                  <a:moveTo>
                    <a:pt x="33876" y="1"/>
                  </a:moveTo>
                  <a:lnTo>
                    <a:pt x="33832" y="44"/>
                  </a:lnTo>
                  <a:lnTo>
                    <a:pt x="30848" y="2589"/>
                  </a:lnTo>
                  <a:lnTo>
                    <a:pt x="28391" y="4564"/>
                  </a:lnTo>
                  <a:lnTo>
                    <a:pt x="26022" y="6407"/>
                  </a:lnTo>
                  <a:lnTo>
                    <a:pt x="23959" y="7943"/>
                  </a:lnTo>
                  <a:lnTo>
                    <a:pt x="22028" y="9259"/>
                  </a:lnTo>
                  <a:lnTo>
                    <a:pt x="19834" y="10225"/>
                  </a:lnTo>
                  <a:lnTo>
                    <a:pt x="17114" y="11409"/>
                  </a:lnTo>
                  <a:lnTo>
                    <a:pt x="17070" y="11409"/>
                  </a:lnTo>
                  <a:lnTo>
                    <a:pt x="15095" y="12726"/>
                  </a:lnTo>
                  <a:lnTo>
                    <a:pt x="13998" y="13472"/>
                  </a:lnTo>
                  <a:lnTo>
                    <a:pt x="13121" y="13691"/>
                  </a:lnTo>
                  <a:lnTo>
                    <a:pt x="13077" y="13691"/>
                  </a:lnTo>
                  <a:lnTo>
                    <a:pt x="12287" y="14086"/>
                  </a:lnTo>
                  <a:lnTo>
                    <a:pt x="9084" y="15973"/>
                  </a:lnTo>
                  <a:lnTo>
                    <a:pt x="7065" y="17026"/>
                  </a:lnTo>
                  <a:lnTo>
                    <a:pt x="4081" y="17728"/>
                  </a:lnTo>
                  <a:lnTo>
                    <a:pt x="3994" y="17728"/>
                  </a:lnTo>
                  <a:lnTo>
                    <a:pt x="2458" y="18781"/>
                  </a:lnTo>
                  <a:lnTo>
                    <a:pt x="2370" y="18825"/>
                  </a:lnTo>
                  <a:lnTo>
                    <a:pt x="2019" y="19483"/>
                  </a:lnTo>
                  <a:lnTo>
                    <a:pt x="1975" y="19571"/>
                  </a:lnTo>
                  <a:lnTo>
                    <a:pt x="2194" y="21458"/>
                  </a:lnTo>
                  <a:lnTo>
                    <a:pt x="2194" y="21502"/>
                  </a:lnTo>
                  <a:lnTo>
                    <a:pt x="3291" y="25451"/>
                  </a:lnTo>
                  <a:lnTo>
                    <a:pt x="4169" y="28523"/>
                  </a:lnTo>
                  <a:lnTo>
                    <a:pt x="4871" y="31814"/>
                  </a:lnTo>
                  <a:lnTo>
                    <a:pt x="5134" y="35061"/>
                  </a:lnTo>
                  <a:lnTo>
                    <a:pt x="5091" y="38001"/>
                  </a:lnTo>
                  <a:lnTo>
                    <a:pt x="4871" y="40634"/>
                  </a:lnTo>
                  <a:lnTo>
                    <a:pt x="4652" y="42784"/>
                  </a:lnTo>
                  <a:lnTo>
                    <a:pt x="4301" y="45636"/>
                  </a:lnTo>
                  <a:lnTo>
                    <a:pt x="3599" y="49322"/>
                  </a:lnTo>
                  <a:lnTo>
                    <a:pt x="3291" y="52174"/>
                  </a:lnTo>
                  <a:lnTo>
                    <a:pt x="2809" y="55202"/>
                  </a:lnTo>
                  <a:lnTo>
                    <a:pt x="2414" y="57835"/>
                  </a:lnTo>
                  <a:lnTo>
                    <a:pt x="2063" y="59897"/>
                  </a:lnTo>
                  <a:lnTo>
                    <a:pt x="1317" y="61828"/>
                  </a:lnTo>
                  <a:lnTo>
                    <a:pt x="1273" y="61872"/>
                  </a:lnTo>
                  <a:lnTo>
                    <a:pt x="571" y="64548"/>
                  </a:lnTo>
                  <a:lnTo>
                    <a:pt x="527" y="64548"/>
                  </a:lnTo>
                  <a:lnTo>
                    <a:pt x="264" y="66435"/>
                  </a:lnTo>
                  <a:lnTo>
                    <a:pt x="264" y="66479"/>
                  </a:lnTo>
                  <a:lnTo>
                    <a:pt x="351" y="69288"/>
                  </a:lnTo>
                  <a:lnTo>
                    <a:pt x="44" y="73193"/>
                  </a:lnTo>
                  <a:lnTo>
                    <a:pt x="0" y="73851"/>
                  </a:lnTo>
                  <a:lnTo>
                    <a:pt x="0" y="73895"/>
                  </a:lnTo>
                  <a:lnTo>
                    <a:pt x="44" y="73983"/>
                  </a:lnTo>
                  <a:lnTo>
                    <a:pt x="4564" y="78195"/>
                  </a:lnTo>
                  <a:lnTo>
                    <a:pt x="7328" y="80653"/>
                  </a:lnTo>
                  <a:lnTo>
                    <a:pt x="7416" y="80696"/>
                  </a:lnTo>
                  <a:lnTo>
                    <a:pt x="7504" y="80653"/>
                  </a:lnTo>
                  <a:lnTo>
                    <a:pt x="7548" y="80609"/>
                  </a:lnTo>
                  <a:lnTo>
                    <a:pt x="7592" y="80565"/>
                  </a:lnTo>
                  <a:lnTo>
                    <a:pt x="7592" y="80477"/>
                  </a:lnTo>
                  <a:lnTo>
                    <a:pt x="7592" y="80433"/>
                  </a:lnTo>
                  <a:lnTo>
                    <a:pt x="7548" y="80389"/>
                  </a:lnTo>
                  <a:lnTo>
                    <a:pt x="4827" y="77932"/>
                  </a:lnTo>
                  <a:lnTo>
                    <a:pt x="351" y="73763"/>
                  </a:lnTo>
                  <a:lnTo>
                    <a:pt x="703" y="69288"/>
                  </a:lnTo>
                  <a:lnTo>
                    <a:pt x="615" y="66479"/>
                  </a:lnTo>
                  <a:lnTo>
                    <a:pt x="878" y="64636"/>
                  </a:lnTo>
                  <a:lnTo>
                    <a:pt x="1624" y="61960"/>
                  </a:lnTo>
                  <a:lnTo>
                    <a:pt x="2414" y="60029"/>
                  </a:lnTo>
                  <a:lnTo>
                    <a:pt x="2414" y="59985"/>
                  </a:lnTo>
                  <a:lnTo>
                    <a:pt x="2765" y="57923"/>
                  </a:lnTo>
                  <a:lnTo>
                    <a:pt x="3160" y="55246"/>
                  </a:lnTo>
                  <a:lnTo>
                    <a:pt x="3643" y="52218"/>
                  </a:lnTo>
                  <a:lnTo>
                    <a:pt x="3950" y="49366"/>
                  </a:lnTo>
                  <a:lnTo>
                    <a:pt x="4652" y="45724"/>
                  </a:lnTo>
                  <a:lnTo>
                    <a:pt x="5003" y="42828"/>
                  </a:lnTo>
                  <a:lnTo>
                    <a:pt x="5222" y="40634"/>
                  </a:lnTo>
                  <a:lnTo>
                    <a:pt x="5442" y="38045"/>
                  </a:lnTo>
                  <a:lnTo>
                    <a:pt x="5486" y="35017"/>
                  </a:lnTo>
                  <a:lnTo>
                    <a:pt x="5222" y="31770"/>
                  </a:lnTo>
                  <a:lnTo>
                    <a:pt x="5178" y="31770"/>
                  </a:lnTo>
                  <a:lnTo>
                    <a:pt x="4520" y="28435"/>
                  </a:lnTo>
                  <a:lnTo>
                    <a:pt x="3643" y="25363"/>
                  </a:lnTo>
                  <a:lnTo>
                    <a:pt x="2546" y="21414"/>
                  </a:lnTo>
                  <a:lnTo>
                    <a:pt x="2326" y="19571"/>
                  </a:lnTo>
                  <a:lnTo>
                    <a:pt x="2677" y="19045"/>
                  </a:lnTo>
                  <a:lnTo>
                    <a:pt x="4169" y="18079"/>
                  </a:lnTo>
                  <a:lnTo>
                    <a:pt x="7197" y="17377"/>
                  </a:lnTo>
                  <a:lnTo>
                    <a:pt x="7241" y="17333"/>
                  </a:lnTo>
                  <a:lnTo>
                    <a:pt x="9259" y="16280"/>
                  </a:lnTo>
                  <a:lnTo>
                    <a:pt x="12419" y="14393"/>
                  </a:lnTo>
                  <a:lnTo>
                    <a:pt x="13208" y="14042"/>
                  </a:lnTo>
                  <a:lnTo>
                    <a:pt x="14086" y="13823"/>
                  </a:lnTo>
                  <a:lnTo>
                    <a:pt x="14174" y="13779"/>
                  </a:lnTo>
                  <a:lnTo>
                    <a:pt x="15315" y="13033"/>
                  </a:lnTo>
                  <a:lnTo>
                    <a:pt x="17245" y="11717"/>
                  </a:lnTo>
                  <a:lnTo>
                    <a:pt x="19966" y="10576"/>
                  </a:lnTo>
                  <a:lnTo>
                    <a:pt x="22160" y="9566"/>
                  </a:lnTo>
                  <a:lnTo>
                    <a:pt x="22204" y="9566"/>
                  </a:lnTo>
                  <a:lnTo>
                    <a:pt x="24179" y="8206"/>
                  </a:lnTo>
                  <a:lnTo>
                    <a:pt x="26197" y="6714"/>
                  </a:lnTo>
                  <a:lnTo>
                    <a:pt x="28611" y="4871"/>
                  </a:lnTo>
                  <a:lnTo>
                    <a:pt x="31068" y="2853"/>
                  </a:lnTo>
                  <a:lnTo>
                    <a:pt x="34052" y="308"/>
                  </a:lnTo>
                  <a:lnTo>
                    <a:pt x="34096" y="264"/>
                  </a:lnTo>
                  <a:lnTo>
                    <a:pt x="34096" y="220"/>
                  </a:lnTo>
                  <a:lnTo>
                    <a:pt x="34096" y="132"/>
                  </a:lnTo>
                  <a:lnTo>
                    <a:pt x="34052" y="88"/>
                  </a:lnTo>
                  <a:lnTo>
                    <a:pt x="34008" y="44"/>
                  </a:lnTo>
                  <a:lnTo>
                    <a:pt x="3396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12" name="Google Shape;17712;p489"/>
            <p:cNvSpPr/>
            <p:nvPr/>
          </p:nvSpPr>
          <p:spPr>
            <a:xfrm>
              <a:off x="4932225" y="2976525"/>
              <a:ext cx="827175" cy="2027275"/>
            </a:xfrm>
            <a:custGeom>
              <a:avLst/>
              <a:gdLst/>
              <a:ahLst/>
              <a:cxnLst/>
              <a:rect l="l" t="t" r="r" b="b"/>
              <a:pathLst>
                <a:path w="33087" h="81091" extrusionOk="0">
                  <a:moveTo>
                    <a:pt x="32823" y="0"/>
                  </a:moveTo>
                  <a:lnTo>
                    <a:pt x="32780" y="44"/>
                  </a:lnTo>
                  <a:lnTo>
                    <a:pt x="32736" y="132"/>
                  </a:lnTo>
                  <a:lnTo>
                    <a:pt x="31990" y="2413"/>
                  </a:lnTo>
                  <a:lnTo>
                    <a:pt x="31463" y="3072"/>
                  </a:lnTo>
                  <a:lnTo>
                    <a:pt x="29664" y="4607"/>
                  </a:lnTo>
                  <a:lnTo>
                    <a:pt x="27251" y="6494"/>
                  </a:lnTo>
                  <a:lnTo>
                    <a:pt x="24881" y="8206"/>
                  </a:lnTo>
                  <a:lnTo>
                    <a:pt x="22775" y="9698"/>
                  </a:lnTo>
                  <a:lnTo>
                    <a:pt x="18694" y="11672"/>
                  </a:lnTo>
                  <a:lnTo>
                    <a:pt x="16500" y="13252"/>
                  </a:lnTo>
                  <a:lnTo>
                    <a:pt x="15183" y="14305"/>
                  </a:lnTo>
                  <a:lnTo>
                    <a:pt x="13867" y="14700"/>
                  </a:lnTo>
                  <a:lnTo>
                    <a:pt x="13823" y="14700"/>
                  </a:lnTo>
                  <a:lnTo>
                    <a:pt x="11717" y="15841"/>
                  </a:lnTo>
                  <a:lnTo>
                    <a:pt x="11717" y="15885"/>
                  </a:lnTo>
                  <a:lnTo>
                    <a:pt x="9874" y="17157"/>
                  </a:lnTo>
                  <a:lnTo>
                    <a:pt x="8075" y="18079"/>
                  </a:lnTo>
                  <a:lnTo>
                    <a:pt x="5617" y="18693"/>
                  </a:lnTo>
                  <a:lnTo>
                    <a:pt x="5574" y="18693"/>
                  </a:lnTo>
                  <a:lnTo>
                    <a:pt x="3643" y="19746"/>
                  </a:lnTo>
                  <a:lnTo>
                    <a:pt x="2107" y="20668"/>
                  </a:lnTo>
                  <a:lnTo>
                    <a:pt x="2107" y="20712"/>
                  </a:lnTo>
                  <a:lnTo>
                    <a:pt x="1493" y="21238"/>
                  </a:lnTo>
                  <a:lnTo>
                    <a:pt x="1449" y="21326"/>
                  </a:lnTo>
                  <a:lnTo>
                    <a:pt x="1273" y="21896"/>
                  </a:lnTo>
                  <a:lnTo>
                    <a:pt x="1273" y="22028"/>
                  </a:lnTo>
                  <a:lnTo>
                    <a:pt x="3116" y="27337"/>
                  </a:lnTo>
                  <a:lnTo>
                    <a:pt x="3994" y="30453"/>
                  </a:lnTo>
                  <a:lnTo>
                    <a:pt x="4257" y="31506"/>
                  </a:lnTo>
                  <a:lnTo>
                    <a:pt x="4433" y="32515"/>
                  </a:lnTo>
                  <a:lnTo>
                    <a:pt x="4608" y="33525"/>
                  </a:lnTo>
                  <a:lnTo>
                    <a:pt x="4740" y="34534"/>
                  </a:lnTo>
                  <a:lnTo>
                    <a:pt x="4828" y="35543"/>
                  </a:lnTo>
                  <a:lnTo>
                    <a:pt x="4872" y="36552"/>
                  </a:lnTo>
                  <a:lnTo>
                    <a:pt x="4915" y="37562"/>
                  </a:lnTo>
                  <a:lnTo>
                    <a:pt x="4915" y="38571"/>
                  </a:lnTo>
                  <a:lnTo>
                    <a:pt x="4872" y="40633"/>
                  </a:lnTo>
                  <a:lnTo>
                    <a:pt x="4696" y="42652"/>
                  </a:lnTo>
                  <a:lnTo>
                    <a:pt x="4520" y="44714"/>
                  </a:lnTo>
                  <a:lnTo>
                    <a:pt x="4301" y="46776"/>
                  </a:lnTo>
                  <a:lnTo>
                    <a:pt x="4257" y="47566"/>
                  </a:lnTo>
                  <a:lnTo>
                    <a:pt x="3687" y="50857"/>
                  </a:lnTo>
                  <a:lnTo>
                    <a:pt x="3248" y="53753"/>
                  </a:lnTo>
                  <a:lnTo>
                    <a:pt x="2809" y="57044"/>
                  </a:lnTo>
                  <a:lnTo>
                    <a:pt x="2283" y="60467"/>
                  </a:lnTo>
                  <a:lnTo>
                    <a:pt x="1800" y="62573"/>
                  </a:lnTo>
                  <a:lnTo>
                    <a:pt x="1098" y="64943"/>
                  </a:lnTo>
                  <a:lnTo>
                    <a:pt x="440" y="67620"/>
                  </a:lnTo>
                  <a:lnTo>
                    <a:pt x="440" y="67663"/>
                  </a:lnTo>
                  <a:lnTo>
                    <a:pt x="396" y="69199"/>
                  </a:lnTo>
                  <a:lnTo>
                    <a:pt x="89" y="73280"/>
                  </a:lnTo>
                  <a:lnTo>
                    <a:pt x="1" y="75299"/>
                  </a:lnTo>
                  <a:lnTo>
                    <a:pt x="1" y="75343"/>
                  </a:lnTo>
                  <a:lnTo>
                    <a:pt x="396" y="76922"/>
                  </a:lnTo>
                  <a:lnTo>
                    <a:pt x="440" y="77010"/>
                  </a:lnTo>
                  <a:lnTo>
                    <a:pt x="5223" y="81047"/>
                  </a:lnTo>
                  <a:lnTo>
                    <a:pt x="5310" y="81091"/>
                  </a:lnTo>
                  <a:lnTo>
                    <a:pt x="5398" y="81091"/>
                  </a:lnTo>
                  <a:lnTo>
                    <a:pt x="5442" y="81047"/>
                  </a:lnTo>
                  <a:lnTo>
                    <a:pt x="5486" y="81003"/>
                  </a:lnTo>
                  <a:lnTo>
                    <a:pt x="5486" y="80915"/>
                  </a:lnTo>
                  <a:lnTo>
                    <a:pt x="5486" y="80871"/>
                  </a:lnTo>
                  <a:lnTo>
                    <a:pt x="5442" y="80784"/>
                  </a:lnTo>
                  <a:lnTo>
                    <a:pt x="703" y="76791"/>
                  </a:lnTo>
                  <a:lnTo>
                    <a:pt x="352" y="75255"/>
                  </a:lnTo>
                  <a:lnTo>
                    <a:pt x="440" y="73280"/>
                  </a:lnTo>
                  <a:lnTo>
                    <a:pt x="747" y="69243"/>
                  </a:lnTo>
                  <a:lnTo>
                    <a:pt x="791" y="67707"/>
                  </a:lnTo>
                  <a:lnTo>
                    <a:pt x="1405" y="65031"/>
                  </a:lnTo>
                  <a:lnTo>
                    <a:pt x="2151" y="62661"/>
                  </a:lnTo>
                  <a:lnTo>
                    <a:pt x="2634" y="60555"/>
                  </a:lnTo>
                  <a:lnTo>
                    <a:pt x="3160" y="57088"/>
                  </a:lnTo>
                  <a:lnTo>
                    <a:pt x="3599" y="53797"/>
                  </a:lnTo>
                  <a:lnTo>
                    <a:pt x="4038" y="50901"/>
                  </a:lnTo>
                  <a:lnTo>
                    <a:pt x="4564" y="47610"/>
                  </a:lnTo>
                  <a:lnTo>
                    <a:pt x="4652" y="46820"/>
                  </a:lnTo>
                  <a:lnTo>
                    <a:pt x="4872" y="44758"/>
                  </a:lnTo>
                  <a:lnTo>
                    <a:pt x="5047" y="42652"/>
                  </a:lnTo>
                  <a:lnTo>
                    <a:pt x="5223" y="40633"/>
                  </a:lnTo>
                  <a:lnTo>
                    <a:pt x="5266" y="38571"/>
                  </a:lnTo>
                  <a:lnTo>
                    <a:pt x="5266" y="37562"/>
                  </a:lnTo>
                  <a:lnTo>
                    <a:pt x="5223" y="36508"/>
                  </a:lnTo>
                  <a:lnTo>
                    <a:pt x="5179" y="35499"/>
                  </a:lnTo>
                  <a:lnTo>
                    <a:pt x="5091" y="34490"/>
                  </a:lnTo>
                  <a:lnTo>
                    <a:pt x="4959" y="33481"/>
                  </a:lnTo>
                  <a:lnTo>
                    <a:pt x="4784" y="32428"/>
                  </a:lnTo>
                  <a:lnTo>
                    <a:pt x="4564" y="31418"/>
                  </a:lnTo>
                  <a:lnTo>
                    <a:pt x="4301" y="30365"/>
                  </a:lnTo>
                  <a:lnTo>
                    <a:pt x="3423" y="27206"/>
                  </a:lnTo>
                  <a:lnTo>
                    <a:pt x="1624" y="21940"/>
                  </a:lnTo>
                  <a:lnTo>
                    <a:pt x="1756" y="21457"/>
                  </a:lnTo>
                  <a:lnTo>
                    <a:pt x="2326" y="20975"/>
                  </a:lnTo>
                  <a:lnTo>
                    <a:pt x="3818" y="20053"/>
                  </a:lnTo>
                  <a:lnTo>
                    <a:pt x="5705" y="19044"/>
                  </a:lnTo>
                  <a:lnTo>
                    <a:pt x="8206" y="18386"/>
                  </a:lnTo>
                  <a:lnTo>
                    <a:pt x="10049" y="17464"/>
                  </a:lnTo>
                  <a:lnTo>
                    <a:pt x="11892" y="16148"/>
                  </a:lnTo>
                  <a:lnTo>
                    <a:pt x="13955" y="15051"/>
                  </a:lnTo>
                  <a:lnTo>
                    <a:pt x="15315" y="14612"/>
                  </a:lnTo>
                  <a:lnTo>
                    <a:pt x="15403" y="14568"/>
                  </a:lnTo>
                  <a:lnTo>
                    <a:pt x="16719" y="13559"/>
                  </a:lnTo>
                  <a:lnTo>
                    <a:pt x="18869" y="11979"/>
                  </a:lnTo>
                  <a:lnTo>
                    <a:pt x="22906" y="10005"/>
                  </a:lnTo>
                  <a:lnTo>
                    <a:pt x="22950" y="10005"/>
                  </a:lnTo>
                  <a:lnTo>
                    <a:pt x="25100" y="8469"/>
                  </a:lnTo>
                  <a:lnTo>
                    <a:pt x="27470" y="6758"/>
                  </a:lnTo>
                  <a:lnTo>
                    <a:pt x="29883" y="4871"/>
                  </a:lnTo>
                  <a:lnTo>
                    <a:pt x="31726" y="3335"/>
                  </a:lnTo>
                  <a:lnTo>
                    <a:pt x="32297" y="2589"/>
                  </a:lnTo>
                  <a:lnTo>
                    <a:pt x="32297" y="2545"/>
                  </a:lnTo>
                  <a:lnTo>
                    <a:pt x="33043" y="219"/>
                  </a:lnTo>
                  <a:lnTo>
                    <a:pt x="33087" y="176"/>
                  </a:lnTo>
                  <a:lnTo>
                    <a:pt x="33043" y="88"/>
                  </a:lnTo>
                  <a:lnTo>
                    <a:pt x="32999" y="44"/>
                  </a:lnTo>
                  <a:lnTo>
                    <a:pt x="3295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13" name="Google Shape;17713;p489"/>
            <p:cNvSpPr/>
            <p:nvPr/>
          </p:nvSpPr>
          <p:spPr>
            <a:xfrm>
              <a:off x="4899325" y="2920575"/>
              <a:ext cx="796450" cy="2115050"/>
            </a:xfrm>
            <a:custGeom>
              <a:avLst/>
              <a:gdLst/>
              <a:ahLst/>
              <a:cxnLst/>
              <a:rect l="l" t="t" r="r" b="b"/>
              <a:pathLst>
                <a:path w="31858" h="84602" extrusionOk="0">
                  <a:moveTo>
                    <a:pt x="31638" y="0"/>
                  </a:moveTo>
                  <a:lnTo>
                    <a:pt x="31594" y="44"/>
                  </a:lnTo>
                  <a:lnTo>
                    <a:pt x="31287" y="307"/>
                  </a:lnTo>
                  <a:lnTo>
                    <a:pt x="31243" y="395"/>
                  </a:lnTo>
                  <a:lnTo>
                    <a:pt x="30322" y="3730"/>
                  </a:lnTo>
                  <a:lnTo>
                    <a:pt x="29005" y="6275"/>
                  </a:lnTo>
                  <a:lnTo>
                    <a:pt x="25890" y="8688"/>
                  </a:lnTo>
                  <a:lnTo>
                    <a:pt x="23608" y="10356"/>
                  </a:lnTo>
                  <a:lnTo>
                    <a:pt x="20361" y="12155"/>
                  </a:lnTo>
                  <a:lnTo>
                    <a:pt x="17991" y="14042"/>
                  </a:lnTo>
                  <a:lnTo>
                    <a:pt x="16456" y="15270"/>
                  </a:lnTo>
                  <a:lnTo>
                    <a:pt x="14525" y="16016"/>
                  </a:lnTo>
                  <a:lnTo>
                    <a:pt x="14481" y="16016"/>
                  </a:lnTo>
                  <a:lnTo>
                    <a:pt x="10751" y="18518"/>
                  </a:lnTo>
                  <a:lnTo>
                    <a:pt x="8952" y="19439"/>
                  </a:lnTo>
                  <a:lnTo>
                    <a:pt x="6890" y="19966"/>
                  </a:lnTo>
                  <a:lnTo>
                    <a:pt x="6846" y="20010"/>
                  </a:lnTo>
                  <a:lnTo>
                    <a:pt x="3862" y="21721"/>
                  </a:lnTo>
                  <a:lnTo>
                    <a:pt x="1229" y="23213"/>
                  </a:lnTo>
                  <a:lnTo>
                    <a:pt x="834" y="23388"/>
                  </a:lnTo>
                  <a:lnTo>
                    <a:pt x="746" y="23432"/>
                  </a:lnTo>
                  <a:lnTo>
                    <a:pt x="702" y="23520"/>
                  </a:lnTo>
                  <a:lnTo>
                    <a:pt x="702" y="23564"/>
                  </a:lnTo>
                  <a:lnTo>
                    <a:pt x="746" y="23652"/>
                  </a:lnTo>
                  <a:lnTo>
                    <a:pt x="1624" y="24793"/>
                  </a:lnTo>
                  <a:lnTo>
                    <a:pt x="3379" y="30453"/>
                  </a:lnTo>
                  <a:lnTo>
                    <a:pt x="4125" y="33261"/>
                  </a:lnTo>
                  <a:lnTo>
                    <a:pt x="4652" y="36596"/>
                  </a:lnTo>
                  <a:lnTo>
                    <a:pt x="4783" y="40326"/>
                  </a:lnTo>
                  <a:lnTo>
                    <a:pt x="4696" y="43880"/>
                  </a:lnTo>
                  <a:lnTo>
                    <a:pt x="4608" y="45109"/>
                  </a:lnTo>
                  <a:lnTo>
                    <a:pt x="4520" y="46338"/>
                  </a:lnTo>
                  <a:lnTo>
                    <a:pt x="4301" y="48839"/>
                  </a:lnTo>
                  <a:lnTo>
                    <a:pt x="3994" y="51252"/>
                  </a:lnTo>
                  <a:lnTo>
                    <a:pt x="3686" y="53666"/>
                  </a:lnTo>
                  <a:lnTo>
                    <a:pt x="3291" y="56386"/>
                  </a:lnTo>
                  <a:lnTo>
                    <a:pt x="2984" y="59151"/>
                  </a:lnTo>
                  <a:lnTo>
                    <a:pt x="2589" y="61608"/>
                  </a:lnTo>
                  <a:lnTo>
                    <a:pt x="2282" y="63276"/>
                  </a:lnTo>
                  <a:lnTo>
                    <a:pt x="1668" y="65470"/>
                  </a:lnTo>
                  <a:lnTo>
                    <a:pt x="1097" y="67576"/>
                  </a:lnTo>
                  <a:lnTo>
                    <a:pt x="702" y="69550"/>
                  </a:lnTo>
                  <a:lnTo>
                    <a:pt x="351" y="71393"/>
                  </a:lnTo>
                  <a:lnTo>
                    <a:pt x="132" y="73105"/>
                  </a:lnTo>
                  <a:lnTo>
                    <a:pt x="44" y="74684"/>
                  </a:lnTo>
                  <a:lnTo>
                    <a:pt x="0" y="75430"/>
                  </a:lnTo>
                  <a:lnTo>
                    <a:pt x="44" y="76132"/>
                  </a:lnTo>
                  <a:lnTo>
                    <a:pt x="88" y="76791"/>
                  </a:lnTo>
                  <a:lnTo>
                    <a:pt x="132" y="77449"/>
                  </a:lnTo>
                  <a:lnTo>
                    <a:pt x="790" y="79643"/>
                  </a:lnTo>
                  <a:lnTo>
                    <a:pt x="834" y="79687"/>
                  </a:lnTo>
                  <a:lnTo>
                    <a:pt x="1361" y="80652"/>
                  </a:lnTo>
                  <a:lnTo>
                    <a:pt x="1405" y="80696"/>
                  </a:lnTo>
                  <a:lnTo>
                    <a:pt x="6363" y="84558"/>
                  </a:lnTo>
                  <a:lnTo>
                    <a:pt x="6495" y="84601"/>
                  </a:lnTo>
                  <a:lnTo>
                    <a:pt x="6539" y="84558"/>
                  </a:lnTo>
                  <a:lnTo>
                    <a:pt x="6626" y="84514"/>
                  </a:lnTo>
                  <a:lnTo>
                    <a:pt x="6626" y="84470"/>
                  </a:lnTo>
                  <a:lnTo>
                    <a:pt x="6626" y="84382"/>
                  </a:lnTo>
                  <a:lnTo>
                    <a:pt x="6626" y="84338"/>
                  </a:lnTo>
                  <a:lnTo>
                    <a:pt x="6582" y="84294"/>
                  </a:lnTo>
                  <a:lnTo>
                    <a:pt x="1668" y="80433"/>
                  </a:lnTo>
                  <a:lnTo>
                    <a:pt x="1141" y="79555"/>
                  </a:lnTo>
                  <a:lnTo>
                    <a:pt x="483" y="77361"/>
                  </a:lnTo>
                  <a:lnTo>
                    <a:pt x="395" y="76747"/>
                  </a:lnTo>
                  <a:lnTo>
                    <a:pt x="395" y="76089"/>
                  </a:lnTo>
                  <a:lnTo>
                    <a:pt x="351" y="75387"/>
                  </a:lnTo>
                  <a:lnTo>
                    <a:pt x="395" y="74641"/>
                  </a:lnTo>
                  <a:lnTo>
                    <a:pt x="483" y="73105"/>
                  </a:lnTo>
                  <a:lnTo>
                    <a:pt x="702" y="71393"/>
                  </a:lnTo>
                  <a:lnTo>
                    <a:pt x="1054" y="69594"/>
                  </a:lnTo>
                  <a:lnTo>
                    <a:pt x="1448" y="67620"/>
                  </a:lnTo>
                  <a:lnTo>
                    <a:pt x="2019" y="65557"/>
                  </a:lnTo>
                  <a:lnTo>
                    <a:pt x="2633" y="63363"/>
                  </a:lnTo>
                  <a:lnTo>
                    <a:pt x="2633" y="63319"/>
                  </a:lnTo>
                  <a:lnTo>
                    <a:pt x="2940" y="61696"/>
                  </a:lnTo>
                  <a:lnTo>
                    <a:pt x="3335" y="59195"/>
                  </a:lnTo>
                  <a:lnTo>
                    <a:pt x="3642" y="56430"/>
                  </a:lnTo>
                  <a:lnTo>
                    <a:pt x="3994" y="53710"/>
                  </a:lnTo>
                  <a:lnTo>
                    <a:pt x="4345" y="51296"/>
                  </a:lnTo>
                  <a:lnTo>
                    <a:pt x="4652" y="48839"/>
                  </a:lnTo>
                  <a:lnTo>
                    <a:pt x="4871" y="46382"/>
                  </a:lnTo>
                  <a:lnTo>
                    <a:pt x="4959" y="45153"/>
                  </a:lnTo>
                  <a:lnTo>
                    <a:pt x="5047" y="43880"/>
                  </a:lnTo>
                  <a:lnTo>
                    <a:pt x="5134" y="40326"/>
                  </a:lnTo>
                  <a:lnTo>
                    <a:pt x="5003" y="36596"/>
                  </a:lnTo>
                  <a:lnTo>
                    <a:pt x="5003" y="36552"/>
                  </a:lnTo>
                  <a:lnTo>
                    <a:pt x="4476" y="33174"/>
                  </a:lnTo>
                  <a:lnTo>
                    <a:pt x="3686" y="30321"/>
                  </a:lnTo>
                  <a:lnTo>
                    <a:pt x="2589" y="26767"/>
                  </a:lnTo>
                  <a:lnTo>
                    <a:pt x="1931" y="24661"/>
                  </a:lnTo>
                  <a:lnTo>
                    <a:pt x="1931" y="24617"/>
                  </a:lnTo>
                  <a:lnTo>
                    <a:pt x="1185" y="23608"/>
                  </a:lnTo>
                  <a:lnTo>
                    <a:pt x="1361" y="23520"/>
                  </a:lnTo>
                  <a:lnTo>
                    <a:pt x="1405" y="23520"/>
                  </a:lnTo>
                  <a:lnTo>
                    <a:pt x="4037" y="22028"/>
                  </a:lnTo>
                  <a:lnTo>
                    <a:pt x="6977" y="20317"/>
                  </a:lnTo>
                  <a:lnTo>
                    <a:pt x="9040" y="19790"/>
                  </a:lnTo>
                  <a:lnTo>
                    <a:pt x="9084" y="19790"/>
                  </a:lnTo>
                  <a:lnTo>
                    <a:pt x="10927" y="18825"/>
                  </a:lnTo>
                  <a:lnTo>
                    <a:pt x="14656" y="16324"/>
                  </a:lnTo>
                  <a:lnTo>
                    <a:pt x="16631" y="15622"/>
                  </a:lnTo>
                  <a:lnTo>
                    <a:pt x="16675" y="15578"/>
                  </a:lnTo>
                  <a:lnTo>
                    <a:pt x="18211" y="14305"/>
                  </a:lnTo>
                  <a:lnTo>
                    <a:pt x="20536" y="12462"/>
                  </a:lnTo>
                  <a:lnTo>
                    <a:pt x="23784" y="10663"/>
                  </a:lnTo>
                  <a:lnTo>
                    <a:pt x="23784" y="10619"/>
                  </a:lnTo>
                  <a:lnTo>
                    <a:pt x="26109" y="8952"/>
                  </a:lnTo>
                  <a:lnTo>
                    <a:pt x="29225" y="6494"/>
                  </a:lnTo>
                  <a:lnTo>
                    <a:pt x="29269" y="6451"/>
                  </a:lnTo>
                  <a:lnTo>
                    <a:pt x="30673" y="3862"/>
                  </a:lnTo>
                  <a:lnTo>
                    <a:pt x="31550" y="527"/>
                  </a:lnTo>
                  <a:lnTo>
                    <a:pt x="31814" y="263"/>
                  </a:lnTo>
                  <a:lnTo>
                    <a:pt x="31858" y="220"/>
                  </a:lnTo>
                  <a:lnTo>
                    <a:pt x="31858" y="132"/>
                  </a:lnTo>
                  <a:lnTo>
                    <a:pt x="31858" y="88"/>
                  </a:lnTo>
                  <a:lnTo>
                    <a:pt x="31814" y="44"/>
                  </a:lnTo>
                  <a:lnTo>
                    <a:pt x="3177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14" name="Google Shape;17714;p489"/>
            <p:cNvSpPr/>
            <p:nvPr/>
          </p:nvSpPr>
          <p:spPr>
            <a:xfrm>
              <a:off x="5289850" y="2869000"/>
              <a:ext cx="349975" cy="388375"/>
            </a:xfrm>
            <a:custGeom>
              <a:avLst/>
              <a:gdLst/>
              <a:ahLst/>
              <a:cxnLst/>
              <a:rect l="l" t="t" r="r" b="b"/>
              <a:pathLst>
                <a:path w="13999" h="15535" extrusionOk="0">
                  <a:moveTo>
                    <a:pt x="13779" y="1"/>
                  </a:moveTo>
                  <a:lnTo>
                    <a:pt x="13735" y="45"/>
                  </a:lnTo>
                  <a:lnTo>
                    <a:pt x="12902" y="527"/>
                  </a:lnTo>
                  <a:lnTo>
                    <a:pt x="9128" y="3116"/>
                  </a:lnTo>
                  <a:lnTo>
                    <a:pt x="7285" y="4169"/>
                  </a:lnTo>
                  <a:lnTo>
                    <a:pt x="5486" y="5310"/>
                  </a:lnTo>
                  <a:lnTo>
                    <a:pt x="5442" y="5398"/>
                  </a:lnTo>
                  <a:lnTo>
                    <a:pt x="5442" y="5442"/>
                  </a:lnTo>
                  <a:lnTo>
                    <a:pt x="4740" y="8908"/>
                  </a:lnTo>
                  <a:lnTo>
                    <a:pt x="4433" y="10927"/>
                  </a:lnTo>
                  <a:lnTo>
                    <a:pt x="4257" y="11629"/>
                  </a:lnTo>
                  <a:lnTo>
                    <a:pt x="2019" y="13823"/>
                  </a:lnTo>
                  <a:lnTo>
                    <a:pt x="659" y="15008"/>
                  </a:lnTo>
                  <a:lnTo>
                    <a:pt x="89" y="15227"/>
                  </a:lnTo>
                  <a:lnTo>
                    <a:pt x="45" y="15271"/>
                  </a:lnTo>
                  <a:lnTo>
                    <a:pt x="1" y="15315"/>
                  </a:lnTo>
                  <a:lnTo>
                    <a:pt x="1" y="15359"/>
                  </a:lnTo>
                  <a:lnTo>
                    <a:pt x="1" y="15447"/>
                  </a:lnTo>
                  <a:lnTo>
                    <a:pt x="45" y="15534"/>
                  </a:lnTo>
                  <a:lnTo>
                    <a:pt x="220" y="15534"/>
                  </a:lnTo>
                  <a:lnTo>
                    <a:pt x="835" y="15315"/>
                  </a:lnTo>
                  <a:lnTo>
                    <a:pt x="878" y="15271"/>
                  </a:lnTo>
                  <a:lnTo>
                    <a:pt x="2283" y="14086"/>
                  </a:lnTo>
                  <a:lnTo>
                    <a:pt x="4521" y="11848"/>
                  </a:lnTo>
                  <a:lnTo>
                    <a:pt x="4564" y="11761"/>
                  </a:lnTo>
                  <a:lnTo>
                    <a:pt x="4784" y="11015"/>
                  </a:lnTo>
                  <a:lnTo>
                    <a:pt x="5091" y="8952"/>
                  </a:lnTo>
                  <a:lnTo>
                    <a:pt x="5749" y="5574"/>
                  </a:lnTo>
                  <a:lnTo>
                    <a:pt x="7461" y="4477"/>
                  </a:lnTo>
                  <a:lnTo>
                    <a:pt x="9304" y="3423"/>
                  </a:lnTo>
                  <a:lnTo>
                    <a:pt x="13077" y="791"/>
                  </a:lnTo>
                  <a:lnTo>
                    <a:pt x="13911" y="352"/>
                  </a:lnTo>
                  <a:lnTo>
                    <a:pt x="13955" y="308"/>
                  </a:lnTo>
                  <a:lnTo>
                    <a:pt x="13999" y="220"/>
                  </a:lnTo>
                  <a:lnTo>
                    <a:pt x="13999" y="176"/>
                  </a:lnTo>
                  <a:lnTo>
                    <a:pt x="13955" y="89"/>
                  </a:lnTo>
                  <a:lnTo>
                    <a:pt x="13911" y="45"/>
                  </a:lnTo>
                  <a:lnTo>
                    <a:pt x="1386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15" name="Google Shape;17715;p489"/>
            <p:cNvSpPr/>
            <p:nvPr/>
          </p:nvSpPr>
          <p:spPr>
            <a:xfrm>
              <a:off x="5206475" y="2843775"/>
              <a:ext cx="405925" cy="426750"/>
            </a:xfrm>
            <a:custGeom>
              <a:avLst/>
              <a:gdLst/>
              <a:ahLst/>
              <a:cxnLst/>
              <a:rect l="l" t="t" r="r" b="b"/>
              <a:pathLst>
                <a:path w="16237" h="17070" extrusionOk="0">
                  <a:moveTo>
                    <a:pt x="16017" y="0"/>
                  </a:moveTo>
                  <a:lnTo>
                    <a:pt x="15973" y="44"/>
                  </a:lnTo>
                  <a:lnTo>
                    <a:pt x="12858" y="2107"/>
                  </a:lnTo>
                  <a:lnTo>
                    <a:pt x="10532" y="3511"/>
                  </a:lnTo>
                  <a:lnTo>
                    <a:pt x="8514" y="4740"/>
                  </a:lnTo>
                  <a:lnTo>
                    <a:pt x="6495" y="6188"/>
                  </a:lnTo>
                  <a:lnTo>
                    <a:pt x="4389" y="7636"/>
                  </a:lnTo>
                  <a:lnTo>
                    <a:pt x="4345" y="7636"/>
                  </a:lnTo>
                  <a:lnTo>
                    <a:pt x="3862" y="8250"/>
                  </a:lnTo>
                  <a:lnTo>
                    <a:pt x="3819" y="8338"/>
                  </a:lnTo>
                  <a:lnTo>
                    <a:pt x="3467" y="11541"/>
                  </a:lnTo>
                  <a:lnTo>
                    <a:pt x="3292" y="13998"/>
                  </a:lnTo>
                  <a:lnTo>
                    <a:pt x="3204" y="14744"/>
                  </a:lnTo>
                  <a:lnTo>
                    <a:pt x="2985" y="15008"/>
                  </a:lnTo>
                  <a:lnTo>
                    <a:pt x="1273" y="15841"/>
                  </a:lnTo>
                  <a:lnTo>
                    <a:pt x="1273" y="15885"/>
                  </a:lnTo>
                  <a:lnTo>
                    <a:pt x="89" y="16763"/>
                  </a:lnTo>
                  <a:lnTo>
                    <a:pt x="45" y="16807"/>
                  </a:lnTo>
                  <a:lnTo>
                    <a:pt x="1" y="16851"/>
                  </a:lnTo>
                  <a:lnTo>
                    <a:pt x="1" y="16938"/>
                  </a:lnTo>
                  <a:lnTo>
                    <a:pt x="45" y="16982"/>
                  </a:lnTo>
                  <a:lnTo>
                    <a:pt x="89" y="17070"/>
                  </a:lnTo>
                  <a:lnTo>
                    <a:pt x="176" y="17070"/>
                  </a:lnTo>
                  <a:lnTo>
                    <a:pt x="308" y="17026"/>
                  </a:lnTo>
                  <a:lnTo>
                    <a:pt x="1449" y="16148"/>
                  </a:lnTo>
                  <a:lnTo>
                    <a:pt x="3160" y="15315"/>
                  </a:lnTo>
                  <a:lnTo>
                    <a:pt x="3248" y="15271"/>
                  </a:lnTo>
                  <a:lnTo>
                    <a:pt x="3511" y="14920"/>
                  </a:lnTo>
                  <a:lnTo>
                    <a:pt x="3511" y="14832"/>
                  </a:lnTo>
                  <a:lnTo>
                    <a:pt x="3643" y="14042"/>
                  </a:lnTo>
                  <a:lnTo>
                    <a:pt x="3643" y="13998"/>
                  </a:lnTo>
                  <a:lnTo>
                    <a:pt x="3819" y="11541"/>
                  </a:lnTo>
                  <a:lnTo>
                    <a:pt x="4126" y="8426"/>
                  </a:lnTo>
                  <a:lnTo>
                    <a:pt x="4608" y="7899"/>
                  </a:lnTo>
                  <a:lnTo>
                    <a:pt x="6715" y="6495"/>
                  </a:lnTo>
                  <a:lnTo>
                    <a:pt x="8689" y="5047"/>
                  </a:lnTo>
                  <a:lnTo>
                    <a:pt x="10708" y="3818"/>
                  </a:lnTo>
                  <a:lnTo>
                    <a:pt x="13033" y="2414"/>
                  </a:lnTo>
                  <a:lnTo>
                    <a:pt x="16149" y="352"/>
                  </a:lnTo>
                  <a:lnTo>
                    <a:pt x="16193" y="308"/>
                  </a:lnTo>
                  <a:lnTo>
                    <a:pt x="16237" y="220"/>
                  </a:lnTo>
                  <a:lnTo>
                    <a:pt x="16237" y="176"/>
                  </a:lnTo>
                  <a:lnTo>
                    <a:pt x="16193" y="88"/>
                  </a:lnTo>
                  <a:lnTo>
                    <a:pt x="16149" y="44"/>
                  </a:lnTo>
                  <a:lnTo>
                    <a:pt x="1610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16" name="Google Shape;17716;p489"/>
            <p:cNvSpPr/>
            <p:nvPr/>
          </p:nvSpPr>
          <p:spPr>
            <a:xfrm>
              <a:off x="5101175" y="2819650"/>
              <a:ext cx="483800" cy="494775"/>
            </a:xfrm>
            <a:custGeom>
              <a:avLst/>
              <a:gdLst/>
              <a:ahLst/>
              <a:cxnLst/>
              <a:rect l="l" t="t" r="r" b="b"/>
              <a:pathLst>
                <a:path w="19352" h="19791" extrusionOk="0">
                  <a:moveTo>
                    <a:pt x="19088" y="0"/>
                  </a:moveTo>
                  <a:lnTo>
                    <a:pt x="15929" y="2063"/>
                  </a:lnTo>
                  <a:lnTo>
                    <a:pt x="14130" y="3203"/>
                  </a:lnTo>
                  <a:lnTo>
                    <a:pt x="11892" y="4520"/>
                  </a:lnTo>
                  <a:lnTo>
                    <a:pt x="9874" y="5880"/>
                  </a:lnTo>
                  <a:lnTo>
                    <a:pt x="7811" y="7065"/>
                  </a:lnTo>
                  <a:lnTo>
                    <a:pt x="5880" y="8206"/>
                  </a:lnTo>
                  <a:lnTo>
                    <a:pt x="3818" y="9566"/>
                  </a:lnTo>
                  <a:lnTo>
                    <a:pt x="3774" y="9610"/>
                  </a:lnTo>
                  <a:lnTo>
                    <a:pt x="3423" y="9961"/>
                  </a:lnTo>
                  <a:lnTo>
                    <a:pt x="3379" y="10005"/>
                  </a:lnTo>
                  <a:lnTo>
                    <a:pt x="3379" y="10093"/>
                  </a:lnTo>
                  <a:lnTo>
                    <a:pt x="3379" y="14525"/>
                  </a:lnTo>
                  <a:lnTo>
                    <a:pt x="3511" y="16411"/>
                  </a:lnTo>
                  <a:lnTo>
                    <a:pt x="3291" y="17113"/>
                  </a:lnTo>
                  <a:lnTo>
                    <a:pt x="746" y="19220"/>
                  </a:lnTo>
                  <a:lnTo>
                    <a:pt x="132" y="19483"/>
                  </a:lnTo>
                  <a:lnTo>
                    <a:pt x="44" y="19527"/>
                  </a:lnTo>
                  <a:lnTo>
                    <a:pt x="44" y="19571"/>
                  </a:lnTo>
                  <a:lnTo>
                    <a:pt x="0" y="19659"/>
                  </a:lnTo>
                  <a:lnTo>
                    <a:pt x="44" y="19702"/>
                  </a:lnTo>
                  <a:lnTo>
                    <a:pt x="88" y="19790"/>
                  </a:lnTo>
                  <a:lnTo>
                    <a:pt x="264" y="19790"/>
                  </a:lnTo>
                  <a:lnTo>
                    <a:pt x="878" y="19527"/>
                  </a:lnTo>
                  <a:lnTo>
                    <a:pt x="922" y="19483"/>
                  </a:lnTo>
                  <a:lnTo>
                    <a:pt x="3555" y="17377"/>
                  </a:lnTo>
                  <a:lnTo>
                    <a:pt x="3642" y="17289"/>
                  </a:lnTo>
                  <a:lnTo>
                    <a:pt x="3862" y="16455"/>
                  </a:lnTo>
                  <a:lnTo>
                    <a:pt x="3862" y="16411"/>
                  </a:lnTo>
                  <a:lnTo>
                    <a:pt x="3730" y="14525"/>
                  </a:lnTo>
                  <a:lnTo>
                    <a:pt x="3730" y="10136"/>
                  </a:lnTo>
                  <a:lnTo>
                    <a:pt x="4037" y="9873"/>
                  </a:lnTo>
                  <a:lnTo>
                    <a:pt x="6056" y="8513"/>
                  </a:lnTo>
                  <a:lnTo>
                    <a:pt x="7987" y="7328"/>
                  </a:lnTo>
                  <a:lnTo>
                    <a:pt x="10049" y="6187"/>
                  </a:lnTo>
                  <a:lnTo>
                    <a:pt x="12068" y="4783"/>
                  </a:lnTo>
                  <a:lnTo>
                    <a:pt x="14305" y="3467"/>
                  </a:lnTo>
                  <a:lnTo>
                    <a:pt x="16105" y="2370"/>
                  </a:lnTo>
                  <a:lnTo>
                    <a:pt x="19264" y="307"/>
                  </a:lnTo>
                  <a:lnTo>
                    <a:pt x="19308" y="263"/>
                  </a:lnTo>
                  <a:lnTo>
                    <a:pt x="19352" y="176"/>
                  </a:lnTo>
                  <a:lnTo>
                    <a:pt x="19352" y="132"/>
                  </a:lnTo>
                  <a:lnTo>
                    <a:pt x="19308" y="44"/>
                  </a:lnTo>
                  <a:lnTo>
                    <a:pt x="1926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17" name="Google Shape;17717;p489"/>
            <p:cNvSpPr/>
            <p:nvPr/>
          </p:nvSpPr>
          <p:spPr>
            <a:xfrm>
              <a:off x="3975625" y="3259550"/>
              <a:ext cx="584750" cy="1657600"/>
            </a:xfrm>
            <a:custGeom>
              <a:avLst/>
              <a:gdLst/>
              <a:ahLst/>
              <a:cxnLst/>
              <a:rect l="l" t="t" r="r" b="b"/>
              <a:pathLst>
                <a:path w="23390" h="66304" extrusionOk="0">
                  <a:moveTo>
                    <a:pt x="922" y="0"/>
                  </a:moveTo>
                  <a:lnTo>
                    <a:pt x="835" y="44"/>
                  </a:lnTo>
                  <a:lnTo>
                    <a:pt x="835" y="88"/>
                  </a:lnTo>
                  <a:lnTo>
                    <a:pt x="308" y="1448"/>
                  </a:lnTo>
                  <a:lnTo>
                    <a:pt x="89" y="2194"/>
                  </a:lnTo>
                  <a:lnTo>
                    <a:pt x="1" y="2501"/>
                  </a:lnTo>
                  <a:lnTo>
                    <a:pt x="1" y="2589"/>
                  </a:lnTo>
                  <a:lnTo>
                    <a:pt x="352" y="5046"/>
                  </a:lnTo>
                  <a:lnTo>
                    <a:pt x="352" y="5090"/>
                  </a:lnTo>
                  <a:lnTo>
                    <a:pt x="1317" y="7197"/>
                  </a:lnTo>
                  <a:lnTo>
                    <a:pt x="1625" y="8601"/>
                  </a:lnTo>
                  <a:lnTo>
                    <a:pt x="1668" y="8601"/>
                  </a:lnTo>
                  <a:lnTo>
                    <a:pt x="3380" y="12769"/>
                  </a:lnTo>
                  <a:lnTo>
                    <a:pt x="4696" y="15709"/>
                  </a:lnTo>
                  <a:lnTo>
                    <a:pt x="5837" y="18298"/>
                  </a:lnTo>
                  <a:lnTo>
                    <a:pt x="6802" y="21063"/>
                  </a:lnTo>
                  <a:lnTo>
                    <a:pt x="6978" y="21984"/>
                  </a:lnTo>
                  <a:lnTo>
                    <a:pt x="7022" y="24529"/>
                  </a:lnTo>
                  <a:lnTo>
                    <a:pt x="7022" y="24573"/>
                  </a:lnTo>
                  <a:lnTo>
                    <a:pt x="7461" y="26855"/>
                  </a:lnTo>
                  <a:lnTo>
                    <a:pt x="7548" y="28522"/>
                  </a:lnTo>
                  <a:lnTo>
                    <a:pt x="7461" y="31331"/>
                  </a:lnTo>
                  <a:lnTo>
                    <a:pt x="7417" y="34358"/>
                  </a:lnTo>
                  <a:lnTo>
                    <a:pt x="7417" y="37825"/>
                  </a:lnTo>
                  <a:lnTo>
                    <a:pt x="7505" y="42740"/>
                  </a:lnTo>
                  <a:lnTo>
                    <a:pt x="7680" y="44758"/>
                  </a:lnTo>
                  <a:lnTo>
                    <a:pt x="7680" y="44802"/>
                  </a:lnTo>
                  <a:lnTo>
                    <a:pt x="8163" y="47128"/>
                  </a:lnTo>
                  <a:lnTo>
                    <a:pt x="8163" y="47171"/>
                  </a:lnTo>
                  <a:lnTo>
                    <a:pt x="8953" y="49366"/>
                  </a:lnTo>
                  <a:lnTo>
                    <a:pt x="9523" y="50331"/>
                  </a:lnTo>
                  <a:lnTo>
                    <a:pt x="9567" y="50375"/>
                  </a:lnTo>
                  <a:lnTo>
                    <a:pt x="10488" y="51252"/>
                  </a:lnTo>
                  <a:lnTo>
                    <a:pt x="10488" y="51296"/>
                  </a:lnTo>
                  <a:lnTo>
                    <a:pt x="13033" y="52876"/>
                  </a:lnTo>
                  <a:lnTo>
                    <a:pt x="15228" y="54368"/>
                  </a:lnTo>
                  <a:lnTo>
                    <a:pt x="17246" y="56079"/>
                  </a:lnTo>
                  <a:lnTo>
                    <a:pt x="18431" y="57132"/>
                  </a:lnTo>
                  <a:lnTo>
                    <a:pt x="19835" y="58098"/>
                  </a:lnTo>
                  <a:lnTo>
                    <a:pt x="22731" y="62573"/>
                  </a:lnTo>
                  <a:lnTo>
                    <a:pt x="23038" y="63363"/>
                  </a:lnTo>
                  <a:lnTo>
                    <a:pt x="22775" y="66084"/>
                  </a:lnTo>
                  <a:lnTo>
                    <a:pt x="22775" y="66172"/>
                  </a:lnTo>
                  <a:lnTo>
                    <a:pt x="22819" y="66216"/>
                  </a:lnTo>
                  <a:lnTo>
                    <a:pt x="22863" y="66259"/>
                  </a:lnTo>
                  <a:lnTo>
                    <a:pt x="22907" y="66303"/>
                  </a:lnTo>
                  <a:lnTo>
                    <a:pt x="22950" y="66303"/>
                  </a:lnTo>
                  <a:lnTo>
                    <a:pt x="23038" y="66259"/>
                  </a:lnTo>
                  <a:lnTo>
                    <a:pt x="23126" y="66128"/>
                  </a:lnTo>
                  <a:lnTo>
                    <a:pt x="23389" y="63363"/>
                  </a:lnTo>
                  <a:lnTo>
                    <a:pt x="23389" y="63276"/>
                  </a:lnTo>
                  <a:lnTo>
                    <a:pt x="23038" y="62442"/>
                  </a:lnTo>
                  <a:lnTo>
                    <a:pt x="23038" y="62398"/>
                  </a:lnTo>
                  <a:lnTo>
                    <a:pt x="20098" y="57878"/>
                  </a:lnTo>
                  <a:lnTo>
                    <a:pt x="20054" y="57791"/>
                  </a:lnTo>
                  <a:lnTo>
                    <a:pt x="18650" y="56869"/>
                  </a:lnTo>
                  <a:lnTo>
                    <a:pt x="17465" y="55816"/>
                  </a:lnTo>
                  <a:lnTo>
                    <a:pt x="15403" y="54105"/>
                  </a:lnTo>
                  <a:lnTo>
                    <a:pt x="13209" y="52613"/>
                  </a:lnTo>
                  <a:lnTo>
                    <a:pt x="10708" y="50989"/>
                  </a:lnTo>
                  <a:lnTo>
                    <a:pt x="9830" y="50111"/>
                  </a:lnTo>
                  <a:lnTo>
                    <a:pt x="9260" y="49234"/>
                  </a:lnTo>
                  <a:lnTo>
                    <a:pt x="8514" y="47040"/>
                  </a:lnTo>
                  <a:lnTo>
                    <a:pt x="8031" y="44758"/>
                  </a:lnTo>
                  <a:lnTo>
                    <a:pt x="7856" y="42696"/>
                  </a:lnTo>
                  <a:lnTo>
                    <a:pt x="7768" y="37825"/>
                  </a:lnTo>
                  <a:lnTo>
                    <a:pt x="7768" y="34402"/>
                  </a:lnTo>
                  <a:lnTo>
                    <a:pt x="7812" y="31375"/>
                  </a:lnTo>
                  <a:lnTo>
                    <a:pt x="7899" y="28522"/>
                  </a:lnTo>
                  <a:lnTo>
                    <a:pt x="7812" y="26811"/>
                  </a:lnTo>
                  <a:lnTo>
                    <a:pt x="7373" y="24485"/>
                  </a:lnTo>
                  <a:lnTo>
                    <a:pt x="7329" y="21940"/>
                  </a:lnTo>
                  <a:lnTo>
                    <a:pt x="7329" y="21896"/>
                  </a:lnTo>
                  <a:lnTo>
                    <a:pt x="7153" y="20975"/>
                  </a:lnTo>
                  <a:lnTo>
                    <a:pt x="7153" y="20931"/>
                  </a:lnTo>
                  <a:lnTo>
                    <a:pt x="6144" y="18167"/>
                  </a:lnTo>
                  <a:lnTo>
                    <a:pt x="5003" y="15534"/>
                  </a:lnTo>
                  <a:lnTo>
                    <a:pt x="3731" y="12638"/>
                  </a:lnTo>
                  <a:lnTo>
                    <a:pt x="1976" y="8469"/>
                  </a:lnTo>
                  <a:lnTo>
                    <a:pt x="1668" y="7109"/>
                  </a:lnTo>
                  <a:lnTo>
                    <a:pt x="1625" y="7065"/>
                  </a:lnTo>
                  <a:lnTo>
                    <a:pt x="703" y="4959"/>
                  </a:lnTo>
                  <a:lnTo>
                    <a:pt x="352" y="2545"/>
                  </a:lnTo>
                  <a:lnTo>
                    <a:pt x="440" y="2238"/>
                  </a:lnTo>
                  <a:lnTo>
                    <a:pt x="615" y="1668"/>
                  </a:lnTo>
                  <a:lnTo>
                    <a:pt x="1142" y="220"/>
                  </a:lnTo>
                  <a:lnTo>
                    <a:pt x="1142" y="176"/>
                  </a:lnTo>
                  <a:lnTo>
                    <a:pt x="1142" y="88"/>
                  </a:lnTo>
                  <a:lnTo>
                    <a:pt x="1098" y="44"/>
                  </a:lnTo>
                  <a:lnTo>
                    <a:pt x="105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18" name="Google Shape;17718;p489"/>
            <p:cNvSpPr/>
            <p:nvPr/>
          </p:nvSpPr>
          <p:spPr>
            <a:xfrm>
              <a:off x="3940525" y="2730775"/>
              <a:ext cx="589125" cy="2188575"/>
            </a:xfrm>
            <a:custGeom>
              <a:avLst/>
              <a:gdLst/>
              <a:ahLst/>
              <a:cxnLst/>
              <a:rect l="l" t="t" r="r" b="b"/>
              <a:pathLst>
                <a:path w="23565" h="87543" extrusionOk="0">
                  <a:moveTo>
                    <a:pt x="18869" y="1"/>
                  </a:moveTo>
                  <a:lnTo>
                    <a:pt x="18826" y="45"/>
                  </a:lnTo>
                  <a:lnTo>
                    <a:pt x="14964" y="2151"/>
                  </a:lnTo>
                  <a:lnTo>
                    <a:pt x="12507" y="3818"/>
                  </a:lnTo>
                  <a:lnTo>
                    <a:pt x="10049" y="5530"/>
                  </a:lnTo>
                  <a:lnTo>
                    <a:pt x="8909" y="6451"/>
                  </a:lnTo>
                  <a:lnTo>
                    <a:pt x="8865" y="6495"/>
                  </a:lnTo>
                  <a:lnTo>
                    <a:pt x="6276" y="9347"/>
                  </a:lnTo>
                  <a:lnTo>
                    <a:pt x="6232" y="9391"/>
                  </a:lnTo>
                  <a:lnTo>
                    <a:pt x="5442" y="10576"/>
                  </a:lnTo>
                  <a:lnTo>
                    <a:pt x="1580" y="17860"/>
                  </a:lnTo>
                  <a:lnTo>
                    <a:pt x="791" y="20098"/>
                  </a:lnTo>
                  <a:lnTo>
                    <a:pt x="264" y="21678"/>
                  </a:lnTo>
                  <a:lnTo>
                    <a:pt x="1" y="22511"/>
                  </a:lnTo>
                  <a:lnTo>
                    <a:pt x="1" y="25276"/>
                  </a:lnTo>
                  <a:lnTo>
                    <a:pt x="1" y="25320"/>
                  </a:lnTo>
                  <a:lnTo>
                    <a:pt x="1229" y="29620"/>
                  </a:lnTo>
                  <a:lnTo>
                    <a:pt x="1273" y="29620"/>
                  </a:lnTo>
                  <a:lnTo>
                    <a:pt x="2370" y="31726"/>
                  </a:lnTo>
                  <a:lnTo>
                    <a:pt x="4082" y="35544"/>
                  </a:lnTo>
                  <a:lnTo>
                    <a:pt x="5266" y="38177"/>
                  </a:lnTo>
                  <a:lnTo>
                    <a:pt x="6276" y="40546"/>
                  </a:lnTo>
                  <a:lnTo>
                    <a:pt x="6890" y="42038"/>
                  </a:lnTo>
                  <a:lnTo>
                    <a:pt x="7285" y="43223"/>
                  </a:lnTo>
                  <a:lnTo>
                    <a:pt x="7285" y="44847"/>
                  </a:lnTo>
                  <a:lnTo>
                    <a:pt x="7329" y="44890"/>
                  </a:lnTo>
                  <a:lnTo>
                    <a:pt x="7680" y="47128"/>
                  </a:lnTo>
                  <a:lnTo>
                    <a:pt x="7636" y="52043"/>
                  </a:lnTo>
                  <a:lnTo>
                    <a:pt x="7636" y="56431"/>
                  </a:lnTo>
                  <a:lnTo>
                    <a:pt x="7680" y="59854"/>
                  </a:lnTo>
                  <a:lnTo>
                    <a:pt x="7768" y="64373"/>
                  </a:lnTo>
                  <a:lnTo>
                    <a:pt x="7943" y="66787"/>
                  </a:lnTo>
                  <a:lnTo>
                    <a:pt x="8338" y="68586"/>
                  </a:lnTo>
                  <a:lnTo>
                    <a:pt x="8338" y="68630"/>
                  </a:lnTo>
                  <a:lnTo>
                    <a:pt x="9128" y="70868"/>
                  </a:lnTo>
                  <a:lnTo>
                    <a:pt x="10093" y="73149"/>
                  </a:lnTo>
                  <a:lnTo>
                    <a:pt x="10137" y="73193"/>
                  </a:lnTo>
                  <a:lnTo>
                    <a:pt x="11059" y="74466"/>
                  </a:lnTo>
                  <a:lnTo>
                    <a:pt x="11103" y="74510"/>
                  </a:lnTo>
                  <a:lnTo>
                    <a:pt x="13823" y="76660"/>
                  </a:lnTo>
                  <a:lnTo>
                    <a:pt x="16368" y="78898"/>
                  </a:lnTo>
                  <a:lnTo>
                    <a:pt x="17992" y="80346"/>
                  </a:lnTo>
                  <a:lnTo>
                    <a:pt x="18474" y="80697"/>
                  </a:lnTo>
                  <a:lnTo>
                    <a:pt x="21678" y="85260"/>
                  </a:lnTo>
                  <a:lnTo>
                    <a:pt x="23257" y="87454"/>
                  </a:lnTo>
                  <a:lnTo>
                    <a:pt x="23345" y="87498"/>
                  </a:lnTo>
                  <a:lnTo>
                    <a:pt x="23389" y="87542"/>
                  </a:lnTo>
                  <a:lnTo>
                    <a:pt x="23521" y="87498"/>
                  </a:lnTo>
                  <a:lnTo>
                    <a:pt x="23565" y="87454"/>
                  </a:lnTo>
                  <a:lnTo>
                    <a:pt x="23565" y="87367"/>
                  </a:lnTo>
                  <a:lnTo>
                    <a:pt x="23565" y="87323"/>
                  </a:lnTo>
                  <a:lnTo>
                    <a:pt x="23565" y="87235"/>
                  </a:lnTo>
                  <a:lnTo>
                    <a:pt x="21985" y="85041"/>
                  </a:lnTo>
                  <a:lnTo>
                    <a:pt x="18738" y="80477"/>
                  </a:lnTo>
                  <a:lnTo>
                    <a:pt x="18694" y="80433"/>
                  </a:lnTo>
                  <a:lnTo>
                    <a:pt x="18211" y="80082"/>
                  </a:lnTo>
                  <a:lnTo>
                    <a:pt x="16588" y="78634"/>
                  </a:lnTo>
                  <a:lnTo>
                    <a:pt x="14043" y="76353"/>
                  </a:lnTo>
                  <a:lnTo>
                    <a:pt x="11322" y="74246"/>
                  </a:lnTo>
                  <a:lnTo>
                    <a:pt x="10444" y="72974"/>
                  </a:lnTo>
                  <a:lnTo>
                    <a:pt x="9479" y="70736"/>
                  </a:lnTo>
                  <a:lnTo>
                    <a:pt x="8689" y="68498"/>
                  </a:lnTo>
                  <a:lnTo>
                    <a:pt x="8294" y="66743"/>
                  </a:lnTo>
                  <a:lnTo>
                    <a:pt x="8119" y="64373"/>
                  </a:lnTo>
                  <a:lnTo>
                    <a:pt x="8031" y="59854"/>
                  </a:lnTo>
                  <a:lnTo>
                    <a:pt x="7987" y="56431"/>
                  </a:lnTo>
                  <a:lnTo>
                    <a:pt x="7987" y="52043"/>
                  </a:lnTo>
                  <a:lnTo>
                    <a:pt x="8031" y="47084"/>
                  </a:lnTo>
                  <a:lnTo>
                    <a:pt x="7636" y="44847"/>
                  </a:lnTo>
                  <a:lnTo>
                    <a:pt x="7636" y="43223"/>
                  </a:lnTo>
                  <a:lnTo>
                    <a:pt x="7636" y="43179"/>
                  </a:lnTo>
                  <a:lnTo>
                    <a:pt x="7241" y="41907"/>
                  </a:lnTo>
                  <a:lnTo>
                    <a:pt x="6627" y="40415"/>
                  </a:lnTo>
                  <a:lnTo>
                    <a:pt x="5617" y="38001"/>
                  </a:lnTo>
                  <a:lnTo>
                    <a:pt x="4433" y="35412"/>
                  </a:lnTo>
                  <a:lnTo>
                    <a:pt x="2678" y="31595"/>
                  </a:lnTo>
                  <a:lnTo>
                    <a:pt x="1580" y="29488"/>
                  </a:lnTo>
                  <a:lnTo>
                    <a:pt x="352" y="25276"/>
                  </a:lnTo>
                  <a:lnTo>
                    <a:pt x="352" y="22555"/>
                  </a:lnTo>
                  <a:lnTo>
                    <a:pt x="1142" y="20230"/>
                  </a:lnTo>
                  <a:lnTo>
                    <a:pt x="1932" y="17992"/>
                  </a:lnTo>
                  <a:lnTo>
                    <a:pt x="5749" y="10752"/>
                  </a:lnTo>
                  <a:lnTo>
                    <a:pt x="6539" y="9567"/>
                  </a:lnTo>
                  <a:lnTo>
                    <a:pt x="9128" y="6715"/>
                  </a:lnTo>
                  <a:lnTo>
                    <a:pt x="10269" y="5837"/>
                  </a:lnTo>
                  <a:lnTo>
                    <a:pt x="12682" y="4082"/>
                  </a:lnTo>
                  <a:lnTo>
                    <a:pt x="15140" y="2458"/>
                  </a:lnTo>
                  <a:lnTo>
                    <a:pt x="19001" y="352"/>
                  </a:lnTo>
                  <a:lnTo>
                    <a:pt x="19045" y="308"/>
                  </a:lnTo>
                  <a:lnTo>
                    <a:pt x="19089" y="220"/>
                  </a:lnTo>
                  <a:lnTo>
                    <a:pt x="19089" y="176"/>
                  </a:lnTo>
                  <a:lnTo>
                    <a:pt x="19045" y="89"/>
                  </a:lnTo>
                  <a:lnTo>
                    <a:pt x="19001" y="45"/>
                  </a:lnTo>
                  <a:lnTo>
                    <a:pt x="1895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19" name="Google Shape;17719;p489"/>
            <p:cNvSpPr/>
            <p:nvPr/>
          </p:nvSpPr>
          <p:spPr>
            <a:xfrm>
              <a:off x="4021700" y="2610100"/>
              <a:ext cx="687875" cy="2200625"/>
            </a:xfrm>
            <a:custGeom>
              <a:avLst/>
              <a:gdLst/>
              <a:ahLst/>
              <a:cxnLst/>
              <a:rect l="l" t="t" r="r" b="b"/>
              <a:pathLst>
                <a:path w="27515" h="88025" extrusionOk="0">
                  <a:moveTo>
                    <a:pt x="27251" y="1"/>
                  </a:moveTo>
                  <a:lnTo>
                    <a:pt x="25144" y="1186"/>
                  </a:lnTo>
                  <a:lnTo>
                    <a:pt x="22380" y="2590"/>
                  </a:lnTo>
                  <a:lnTo>
                    <a:pt x="20142" y="3643"/>
                  </a:lnTo>
                  <a:lnTo>
                    <a:pt x="17992" y="4872"/>
                  </a:lnTo>
                  <a:lnTo>
                    <a:pt x="14262" y="6978"/>
                  </a:lnTo>
                  <a:lnTo>
                    <a:pt x="12375" y="8119"/>
                  </a:lnTo>
                  <a:lnTo>
                    <a:pt x="10181" y="9611"/>
                  </a:lnTo>
                  <a:lnTo>
                    <a:pt x="8031" y="11103"/>
                  </a:lnTo>
                  <a:lnTo>
                    <a:pt x="6759" y="12068"/>
                  </a:lnTo>
                  <a:lnTo>
                    <a:pt x="6759" y="12112"/>
                  </a:lnTo>
                  <a:lnTo>
                    <a:pt x="5354" y="13867"/>
                  </a:lnTo>
                  <a:lnTo>
                    <a:pt x="3511" y="16193"/>
                  </a:lnTo>
                  <a:lnTo>
                    <a:pt x="3511" y="16237"/>
                  </a:lnTo>
                  <a:lnTo>
                    <a:pt x="2458" y="18518"/>
                  </a:lnTo>
                  <a:lnTo>
                    <a:pt x="1273" y="21502"/>
                  </a:lnTo>
                  <a:lnTo>
                    <a:pt x="264" y="24004"/>
                  </a:lnTo>
                  <a:lnTo>
                    <a:pt x="1" y="25013"/>
                  </a:lnTo>
                  <a:lnTo>
                    <a:pt x="1" y="25101"/>
                  </a:lnTo>
                  <a:lnTo>
                    <a:pt x="484" y="28523"/>
                  </a:lnTo>
                  <a:lnTo>
                    <a:pt x="659" y="30981"/>
                  </a:lnTo>
                  <a:lnTo>
                    <a:pt x="1186" y="33833"/>
                  </a:lnTo>
                  <a:lnTo>
                    <a:pt x="1186" y="33877"/>
                  </a:lnTo>
                  <a:lnTo>
                    <a:pt x="2897" y="38440"/>
                  </a:lnTo>
                  <a:lnTo>
                    <a:pt x="4038" y="41205"/>
                  </a:lnTo>
                  <a:lnTo>
                    <a:pt x="5047" y="43618"/>
                  </a:lnTo>
                  <a:lnTo>
                    <a:pt x="6056" y="46382"/>
                  </a:lnTo>
                  <a:lnTo>
                    <a:pt x="6232" y="47523"/>
                  </a:lnTo>
                  <a:lnTo>
                    <a:pt x="6232" y="50463"/>
                  </a:lnTo>
                  <a:lnTo>
                    <a:pt x="6232" y="50507"/>
                  </a:lnTo>
                  <a:lnTo>
                    <a:pt x="6715" y="53140"/>
                  </a:lnTo>
                  <a:lnTo>
                    <a:pt x="6934" y="54764"/>
                  </a:lnTo>
                  <a:lnTo>
                    <a:pt x="6846" y="57221"/>
                  </a:lnTo>
                  <a:lnTo>
                    <a:pt x="6759" y="60424"/>
                  </a:lnTo>
                  <a:lnTo>
                    <a:pt x="6759" y="63145"/>
                  </a:lnTo>
                  <a:lnTo>
                    <a:pt x="6759" y="65339"/>
                  </a:lnTo>
                  <a:lnTo>
                    <a:pt x="6759" y="67489"/>
                  </a:lnTo>
                  <a:lnTo>
                    <a:pt x="6934" y="69902"/>
                  </a:lnTo>
                  <a:lnTo>
                    <a:pt x="6934" y="69946"/>
                  </a:lnTo>
                  <a:lnTo>
                    <a:pt x="7461" y="72491"/>
                  </a:lnTo>
                  <a:lnTo>
                    <a:pt x="7724" y="73149"/>
                  </a:lnTo>
                  <a:lnTo>
                    <a:pt x="7812" y="73237"/>
                  </a:lnTo>
                  <a:lnTo>
                    <a:pt x="9567" y="74773"/>
                  </a:lnTo>
                  <a:lnTo>
                    <a:pt x="11629" y="76353"/>
                  </a:lnTo>
                  <a:lnTo>
                    <a:pt x="13736" y="77845"/>
                  </a:lnTo>
                  <a:lnTo>
                    <a:pt x="16061" y="79205"/>
                  </a:lnTo>
                  <a:lnTo>
                    <a:pt x="18080" y="80785"/>
                  </a:lnTo>
                  <a:lnTo>
                    <a:pt x="20098" y="82496"/>
                  </a:lnTo>
                  <a:lnTo>
                    <a:pt x="21195" y="84866"/>
                  </a:lnTo>
                  <a:lnTo>
                    <a:pt x="21327" y="87849"/>
                  </a:lnTo>
                  <a:lnTo>
                    <a:pt x="21327" y="87937"/>
                  </a:lnTo>
                  <a:lnTo>
                    <a:pt x="21371" y="87981"/>
                  </a:lnTo>
                  <a:lnTo>
                    <a:pt x="21502" y="88025"/>
                  </a:lnTo>
                  <a:lnTo>
                    <a:pt x="21546" y="88025"/>
                  </a:lnTo>
                  <a:lnTo>
                    <a:pt x="21634" y="87981"/>
                  </a:lnTo>
                  <a:lnTo>
                    <a:pt x="21634" y="87937"/>
                  </a:lnTo>
                  <a:lnTo>
                    <a:pt x="21678" y="87849"/>
                  </a:lnTo>
                  <a:lnTo>
                    <a:pt x="21546" y="84822"/>
                  </a:lnTo>
                  <a:lnTo>
                    <a:pt x="21546" y="84734"/>
                  </a:lnTo>
                  <a:lnTo>
                    <a:pt x="20405" y="82320"/>
                  </a:lnTo>
                  <a:lnTo>
                    <a:pt x="20362" y="82277"/>
                  </a:lnTo>
                  <a:lnTo>
                    <a:pt x="18299" y="80521"/>
                  </a:lnTo>
                  <a:lnTo>
                    <a:pt x="16281" y="78898"/>
                  </a:lnTo>
                  <a:lnTo>
                    <a:pt x="16237" y="78898"/>
                  </a:lnTo>
                  <a:lnTo>
                    <a:pt x="13955" y="77538"/>
                  </a:lnTo>
                  <a:lnTo>
                    <a:pt x="11849" y="76089"/>
                  </a:lnTo>
                  <a:lnTo>
                    <a:pt x="9830" y="74510"/>
                  </a:lnTo>
                  <a:lnTo>
                    <a:pt x="8031" y="73018"/>
                  </a:lnTo>
                  <a:lnTo>
                    <a:pt x="7812" y="72404"/>
                  </a:lnTo>
                  <a:lnTo>
                    <a:pt x="7285" y="69858"/>
                  </a:lnTo>
                  <a:lnTo>
                    <a:pt x="7110" y="67489"/>
                  </a:lnTo>
                  <a:lnTo>
                    <a:pt x="7110" y="65339"/>
                  </a:lnTo>
                  <a:lnTo>
                    <a:pt x="7110" y="63145"/>
                  </a:lnTo>
                  <a:lnTo>
                    <a:pt x="7110" y="60424"/>
                  </a:lnTo>
                  <a:lnTo>
                    <a:pt x="7197" y="57221"/>
                  </a:lnTo>
                  <a:lnTo>
                    <a:pt x="7285" y="54764"/>
                  </a:lnTo>
                  <a:lnTo>
                    <a:pt x="7285" y="54720"/>
                  </a:lnTo>
                  <a:lnTo>
                    <a:pt x="7066" y="53052"/>
                  </a:lnTo>
                  <a:lnTo>
                    <a:pt x="6583" y="50419"/>
                  </a:lnTo>
                  <a:lnTo>
                    <a:pt x="6583" y="47480"/>
                  </a:lnTo>
                  <a:lnTo>
                    <a:pt x="6364" y="46295"/>
                  </a:lnTo>
                  <a:lnTo>
                    <a:pt x="5354" y="43486"/>
                  </a:lnTo>
                  <a:lnTo>
                    <a:pt x="4389" y="41073"/>
                  </a:lnTo>
                  <a:lnTo>
                    <a:pt x="3204" y="38309"/>
                  </a:lnTo>
                  <a:lnTo>
                    <a:pt x="1537" y="33745"/>
                  </a:lnTo>
                  <a:lnTo>
                    <a:pt x="1010" y="30937"/>
                  </a:lnTo>
                  <a:lnTo>
                    <a:pt x="835" y="28479"/>
                  </a:lnTo>
                  <a:lnTo>
                    <a:pt x="352" y="25057"/>
                  </a:lnTo>
                  <a:lnTo>
                    <a:pt x="615" y="24091"/>
                  </a:lnTo>
                  <a:lnTo>
                    <a:pt x="1581" y="21634"/>
                  </a:lnTo>
                  <a:lnTo>
                    <a:pt x="2809" y="18650"/>
                  </a:lnTo>
                  <a:lnTo>
                    <a:pt x="3819" y="16368"/>
                  </a:lnTo>
                  <a:lnTo>
                    <a:pt x="5618" y="14087"/>
                  </a:lnTo>
                  <a:lnTo>
                    <a:pt x="7022" y="12331"/>
                  </a:lnTo>
                  <a:lnTo>
                    <a:pt x="8250" y="11366"/>
                  </a:lnTo>
                  <a:lnTo>
                    <a:pt x="10357" y="9874"/>
                  </a:lnTo>
                  <a:lnTo>
                    <a:pt x="12551" y="8426"/>
                  </a:lnTo>
                  <a:lnTo>
                    <a:pt x="14438" y="7285"/>
                  </a:lnTo>
                  <a:lnTo>
                    <a:pt x="18167" y="5179"/>
                  </a:lnTo>
                  <a:lnTo>
                    <a:pt x="20318" y="3950"/>
                  </a:lnTo>
                  <a:lnTo>
                    <a:pt x="22556" y="2897"/>
                  </a:lnTo>
                  <a:lnTo>
                    <a:pt x="25320" y="1493"/>
                  </a:lnTo>
                  <a:lnTo>
                    <a:pt x="27426" y="308"/>
                  </a:lnTo>
                  <a:lnTo>
                    <a:pt x="27470" y="264"/>
                  </a:lnTo>
                  <a:lnTo>
                    <a:pt x="27514" y="220"/>
                  </a:lnTo>
                  <a:lnTo>
                    <a:pt x="27514" y="133"/>
                  </a:lnTo>
                  <a:lnTo>
                    <a:pt x="27514" y="89"/>
                  </a:lnTo>
                  <a:lnTo>
                    <a:pt x="2747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20" name="Google Shape;17720;p489"/>
            <p:cNvSpPr/>
            <p:nvPr/>
          </p:nvSpPr>
          <p:spPr>
            <a:xfrm>
              <a:off x="3872525" y="2722000"/>
              <a:ext cx="510125" cy="2108475"/>
            </a:xfrm>
            <a:custGeom>
              <a:avLst/>
              <a:gdLst/>
              <a:ahLst/>
              <a:cxnLst/>
              <a:rect l="l" t="t" r="r" b="b"/>
              <a:pathLst>
                <a:path w="20405" h="84339" extrusionOk="0">
                  <a:moveTo>
                    <a:pt x="19659" y="1"/>
                  </a:moveTo>
                  <a:lnTo>
                    <a:pt x="19615" y="45"/>
                  </a:lnTo>
                  <a:lnTo>
                    <a:pt x="17596" y="1054"/>
                  </a:lnTo>
                  <a:lnTo>
                    <a:pt x="15446" y="2370"/>
                  </a:lnTo>
                  <a:lnTo>
                    <a:pt x="12638" y="4389"/>
                  </a:lnTo>
                  <a:lnTo>
                    <a:pt x="11058" y="5486"/>
                  </a:lnTo>
                  <a:lnTo>
                    <a:pt x="7986" y="8382"/>
                  </a:lnTo>
                  <a:lnTo>
                    <a:pt x="5836" y="10357"/>
                  </a:lnTo>
                  <a:lnTo>
                    <a:pt x="5792" y="10400"/>
                  </a:lnTo>
                  <a:lnTo>
                    <a:pt x="2370" y="17728"/>
                  </a:lnTo>
                  <a:lnTo>
                    <a:pt x="702" y="21458"/>
                  </a:lnTo>
                  <a:lnTo>
                    <a:pt x="220" y="22643"/>
                  </a:lnTo>
                  <a:lnTo>
                    <a:pt x="44" y="23038"/>
                  </a:lnTo>
                  <a:lnTo>
                    <a:pt x="0" y="23213"/>
                  </a:lnTo>
                  <a:lnTo>
                    <a:pt x="44" y="23257"/>
                  </a:lnTo>
                  <a:lnTo>
                    <a:pt x="3160" y="31946"/>
                  </a:lnTo>
                  <a:lnTo>
                    <a:pt x="3160" y="31990"/>
                  </a:lnTo>
                  <a:lnTo>
                    <a:pt x="4476" y="34096"/>
                  </a:lnTo>
                  <a:lnTo>
                    <a:pt x="5924" y="37124"/>
                  </a:lnTo>
                  <a:lnTo>
                    <a:pt x="7635" y="40853"/>
                  </a:lnTo>
                  <a:lnTo>
                    <a:pt x="8689" y="43311"/>
                  </a:lnTo>
                  <a:lnTo>
                    <a:pt x="9127" y="46382"/>
                  </a:lnTo>
                  <a:lnTo>
                    <a:pt x="9171" y="49103"/>
                  </a:lnTo>
                  <a:lnTo>
                    <a:pt x="9171" y="53052"/>
                  </a:lnTo>
                  <a:lnTo>
                    <a:pt x="9215" y="55817"/>
                  </a:lnTo>
                  <a:lnTo>
                    <a:pt x="9171" y="58274"/>
                  </a:lnTo>
                  <a:lnTo>
                    <a:pt x="9259" y="62091"/>
                  </a:lnTo>
                  <a:lnTo>
                    <a:pt x="9391" y="65251"/>
                  </a:lnTo>
                  <a:lnTo>
                    <a:pt x="9522" y="67533"/>
                  </a:lnTo>
                  <a:lnTo>
                    <a:pt x="9654" y="68586"/>
                  </a:lnTo>
                  <a:lnTo>
                    <a:pt x="10400" y="70868"/>
                  </a:lnTo>
                  <a:lnTo>
                    <a:pt x="10400" y="70911"/>
                  </a:lnTo>
                  <a:lnTo>
                    <a:pt x="11672" y="73632"/>
                  </a:lnTo>
                  <a:lnTo>
                    <a:pt x="12769" y="75870"/>
                  </a:lnTo>
                  <a:lnTo>
                    <a:pt x="13340" y="77011"/>
                  </a:lnTo>
                  <a:lnTo>
                    <a:pt x="13340" y="77055"/>
                  </a:lnTo>
                  <a:lnTo>
                    <a:pt x="14393" y="78283"/>
                  </a:lnTo>
                  <a:lnTo>
                    <a:pt x="18342" y="82057"/>
                  </a:lnTo>
                  <a:lnTo>
                    <a:pt x="20097" y="84295"/>
                  </a:lnTo>
                  <a:lnTo>
                    <a:pt x="20141" y="84339"/>
                  </a:lnTo>
                  <a:lnTo>
                    <a:pt x="20229" y="84339"/>
                  </a:lnTo>
                  <a:lnTo>
                    <a:pt x="20317" y="84295"/>
                  </a:lnTo>
                  <a:lnTo>
                    <a:pt x="20361" y="84251"/>
                  </a:lnTo>
                  <a:lnTo>
                    <a:pt x="20405" y="84207"/>
                  </a:lnTo>
                  <a:lnTo>
                    <a:pt x="20405" y="84119"/>
                  </a:lnTo>
                  <a:lnTo>
                    <a:pt x="20361" y="84075"/>
                  </a:lnTo>
                  <a:lnTo>
                    <a:pt x="18606" y="81838"/>
                  </a:lnTo>
                  <a:lnTo>
                    <a:pt x="18562" y="81794"/>
                  </a:lnTo>
                  <a:lnTo>
                    <a:pt x="14656" y="78064"/>
                  </a:lnTo>
                  <a:lnTo>
                    <a:pt x="13647" y="76835"/>
                  </a:lnTo>
                  <a:lnTo>
                    <a:pt x="11980" y="73500"/>
                  </a:lnTo>
                  <a:lnTo>
                    <a:pt x="10751" y="70780"/>
                  </a:lnTo>
                  <a:lnTo>
                    <a:pt x="10005" y="68498"/>
                  </a:lnTo>
                  <a:lnTo>
                    <a:pt x="9873" y="67489"/>
                  </a:lnTo>
                  <a:lnTo>
                    <a:pt x="9742" y="65251"/>
                  </a:lnTo>
                  <a:lnTo>
                    <a:pt x="9610" y="62091"/>
                  </a:lnTo>
                  <a:lnTo>
                    <a:pt x="9522" y="58274"/>
                  </a:lnTo>
                  <a:lnTo>
                    <a:pt x="9566" y="55817"/>
                  </a:lnTo>
                  <a:lnTo>
                    <a:pt x="9522" y="53052"/>
                  </a:lnTo>
                  <a:lnTo>
                    <a:pt x="9522" y="49103"/>
                  </a:lnTo>
                  <a:lnTo>
                    <a:pt x="9478" y="46382"/>
                  </a:lnTo>
                  <a:lnTo>
                    <a:pt x="9478" y="46338"/>
                  </a:lnTo>
                  <a:lnTo>
                    <a:pt x="8996" y="43267"/>
                  </a:lnTo>
                  <a:lnTo>
                    <a:pt x="8996" y="43223"/>
                  </a:lnTo>
                  <a:lnTo>
                    <a:pt x="7943" y="40678"/>
                  </a:lnTo>
                  <a:lnTo>
                    <a:pt x="6231" y="36992"/>
                  </a:lnTo>
                  <a:lnTo>
                    <a:pt x="4783" y="33964"/>
                  </a:lnTo>
                  <a:lnTo>
                    <a:pt x="3467" y="31814"/>
                  </a:lnTo>
                  <a:lnTo>
                    <a:pt x="351" y="23170"/>
                  </a:lnTo>
                  <a:lnTo>
                    <a:pt x="571" y="22643"/>
                  </a:lnTo>
                  <a:lnTo>
                    <a:pt x="1009" y="21634"/>
                  </a:lnTo>
                  <a:lnTo>
                    <a:pt x="2458" y="18431"/>
                  </a:lnTo>
                  <a:lnTo>
                    <a:pt x="6100" y="10576"/>
                  </a:lnTo>
                  <a:lnTo>
                    <a:pt x="8250" y="8645"/>
                  </a:lnTo>
                  <a:lnTo>
                    <a:pt x="11277" y="5749"/>
                  </a:lnTo>
                  <a:lnTo>
                    <a:pt x="12857" y="4652"/>
                  </a:lnTo>
                  <a:lnTo>
                    <a:pt x="15666" y="2677"/>
                  </a:lnTo>
                  <a:lnTo>
                    <a:pt x="17772" y="1361"/>
                  </a:lnTo>
                  <a:lnTo>
                    <a:pt x="19746" y="352"/>
                  </a:lnTo>
                  <a:lnTo>
                    <a:pt x="19790" y="308"/>
                  </a:lnTo>
                  <a:lnTo>
                    <a:pt x="19834" y="220"/>
                  </a:lnTo>
                  <a:lnTo>
                    <a:pt x="19834" y="176"/>
                  </a:lnTo>
                  <a:lnTo>
                    <a:pt x="19834" y="89"/>
                  </a:lnTo>
                  <a:lnTo>
                    <a:pt x="19790" y="45"/>
                  </a:lnTo>
                  <a:lnTo>
                    <a:pt x="1974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21" name="Google Shape;17721;p489"/>
            <p:cNvSpPr/>
            <p:nvPr/>
          </p:nvSpPr>
          <p:spPr>
            <a:xfrm>
              <a:off x="5263525" y="3312200"/>
              <a:ext cx="868875" cy="1159550"/>
            </a:xfrm>
            <a:custGeom>
              <a:avLst/>
              <a:gdLst/>
              <a:ahLst/>
              <a:cxnLst/>
              <a:rect l="l" t="t" r="r" b="b"/>
              <a:pathLst>
                <a:path w="34755" h="46382" extrusionOk="0">
                  <a:moveTo>
                    <a:pt x="34579" y="0"/>
                  </a:moveTo>
                  <a:lnTo>
                    <a:pt x="34491" y="44"/>
                  </a:lnTo>
                  <a:lnTo>
                    <a:pt x="31551" y="1799"/>
                  </a:lnTo>
                  <a:lnTo>
                    <a:pt x="31507" y="1799"/>
                  </a:lnTo>
                  <a:lnTo>
                    <a:pt x="30454" y="2633"/>
                  </a:lnTo>
                  <a:lnTo>
                    <a:pt x="30454" y="2677"/>
                  </a:lnTo>
                  <a:lnTo>
                    <a:pt x="28348" y="5003"/>
                  </a:lnTo>
                  <a:lnTo>
                    <a:pt x="25846" y="7416"/>
                  </a:lnTo>
                  <a:lnTo>
                    <a:pt x="23872" y="9171"/>
                  </a:lnTo>
                  <a:lnTo>
                    <a:pt x="20976" y="10927"/>
                  </a:lnTo>
                  <a:lnTo>
                    <a:pt x="20932" y="10927"/>
                  </a:lnTo>
                  <a:lnTo>
                    <a:pt x="20142" y="11716"/>
                  </a:lnTo>
                  <a:lnTo>
                    <a:pt x="20142" y="11760"/>
                  </a:lnTo>
                  <a:lnTo>
                    <a:pt x="18255" y="14262"/>
                  </a:lnTo>
                  <a:lnTo>
                    <a:pt x="17202" y="15578"/>
                  </a:lnTo>
                  <a:lnTo>
                    <a:pt x="15754" y="16631"/>
                  </a:lnTo>
                  <a:lnTo>
                    <a:pt x="15710" y="16631"/>
                  </a:lnTo>
                  <a:lnTo>
                    <a:pt x="13516" y="19308"/>
                  </a:lnTo>
                  <a:lnTo>
                    <a:pt x="12199" y="21238"/>
                  </a:lnTo>
                  <a:lnTo>
                    <a:pt x="10971" y="23257"/>
                  </a:lnTo>
                  <a:lnTo>
                    <a:pt x="9347" y="26329"/>
                  </a:lnTo>
                  <a:lnTo>
                    <a:pt x="8426" y="28128"/>
                  </a:lnTo>
                  <a:lnTo>
                    <a:pt x="8426" y="28172"/>
                  </a:lnTo>
                  <a:lnTo>
                    <a:pt x="8075" y="29444"/>
                  </a:lnTo>
                  <a:lnTo>
                    <a:pt x="8075" y="29488"/>
                  </a:lnTo>
                  <a:lnTo>
                    <a:pt x="7855" y="32209"/>
                  </a:lnTo>
                  <a:lnTo>
                    <a:pt x="7724" y="34052"/>
                  </a:lnTo>
                  <a:lnTo>
                    <a:pt x="7724" y="34139"/>
                  </a:lnTo>
                  <a:lnTo>
                    <a:pt x="8119" y="34797"/>
                  </a:lnTo>
                  <a:lnTo>
                    <a:pt x="8119" y="35631"/>
                  </a:lnTo>
                  <a:lnTo>
                    <a:pt x="7811" y="36553"/>
                  </a:lnTo>
                  <a:lnTo>
                    <a:pt x="6100" y="38791"/>
                  </a:lnTo>
                  <a:lnTo>
                    <a:pt x="5179" y="40239"/>
                  </a:lnTo>
                  <a:lnTo>
                    <a:pt x="4257" y="42169"/>
                  </a:lnTo>
                  <a:lnTo>
                    <a:pt x="3511" y="43091"/>
                  </a:lnTo>
                  <a:lnTo>
                    <a:pt x="1712" y="44188"/>
                  </a:lnTo>
                  <a:lnTo>
                    <a:pt x="1668" y="44232"/>
                  </a:lnTo>
                  <a:lnTo>
                    <a:pt x="922" y="44890"/>
                  </a:lnTo>
                  <a:lnTo>
                    <a:pt x="878" y="44934"/>
                  </a:lnTo>
                  <a:lnTo>
                    <a:pt x="45" y="46119"/>
                  </a:lnTo>
                  <a:lnTo>
                    <a:pt x="1" y="46162"/>
                  </a:lnTo>
                  <a:lnTo>
                    <a:pt x="1" y="46250"/>
                  </a:lnTo>
                  <a:lnTo>
                    <a:pt x="45" y="46294"/>
                  </a:lnTo>
                  <a:lnTo>
                    <a:pt x="88" y="46338"/>
                  </a:lnTo>
                  <a:lnTo>
                    <a:pt x="176" y="46382"/>
                  </a:lnTo>
                  <a:lnTo>
                    <a:pt x="264" y="46382"/>
                  </a:lnTo>
                  <a:lnTo>
                    <a:pt x="308" y="46294"/>
                  </a:lnTo>
                  <a:lnTo>
                    <a:pt x="1185" y="45153"/>
                  </a:lnTo>
                  <a:lnTo>
                    <a:pt x="1888" y="44495"/>
                  </a:lnTo>
                  <a:lnTo>
                    <a:pt x="3687" y="43398"/>
                  </a:lnTo>
                  <a:lnTo>
                    <a:pt x="3731" y="43354"/>
                  </a:lnTo>
                  <a:lnTo>
                    <a:pt x="4520" y="42389"/>
                  </a:lnTo>
                  <a:lnTo>
                    <a:pt x="4564" y="42345"/>
                  </a:lnTo>
                  <a:lnTo>
                    <a:pt x="5486" y="40414"/>
                  </a:lnTo>
                  <a:lnTo>
                    <a:pt x="6407" y="38966"/>
                  </a:lnTo>
                  <a:lnTo>
                    <a:pt x="8119" y="36728"/>
                  </a:lnTo>
                  <a:lnTo>
                    <a:pt x="8162" y="36684"/>
                  </a:lnTo>
                  <a:lnTo>
                    <a:pt x="8426" y="35719"/>
                  </a:lnTo>
                  <a:lnTo>
                    <a:pt x="8470" y="35675"/>
                  </a:lnTo>
                  <a:lnTo>
                    <a:pt x="8470" y="34754"/>
                  </a:lnTo>
                  <a:lnTo>
                    <a:pt x="8426" y="34622"/>
                  </a:lnTo>
                  <a:lnTo>
                    <a:pt x="8075" y="34008"/>
                  </a:lnTo>
                  <a:lnTo>
                    <a:pt x="8206" y="32252"/>
                  </a:lnTo>
                  <a:lnTo>
                    <a:pt x="8426" y="29532"/>
                  </a:lnTo>
                  <a:lnTo>
                    <a:pt x="8733" y="28259"/>
                  </a:lnTo>
                  <a:lnTo>
                    <a:pt x="9654" y="26460"/>
                  </a:lnTo>
                  <a:lnTo>
                    <a:pt x="11278" y="23432"/>
                  </a:lnTo>
                  <a:lnTo>
                    <a:pt x="12507" y="21458"/>
                  </a:lnTo>
                  <a:lnTo>
                    <a:pt x="13779" y="19483"/>
                  </a:lnTo>
                  <a:lnTo>
                    <a:pt x="15973" y="16894"/>
                  </a:lnTo>
                  <a:lnTo>
                    <a:pt x="17421" y="15841"/>
                  </a:lnTo>
                  <a:lnTo>
                    <a:pt x="17421" y="15797"/>
                  </a:lnTo>
                  <a:lnTo>
                    <a:pt x="18518" y="14481"/>
                  </a:lnTo>
                  <a:lnTo>
                    <a:pt x="20405" y="11980"/>
                  </a:lnTo>
                  <a:lnTo>
                    <a:pt x="21151" y="11190"/>
                  </a:lnTo>
                  <a:lnTo>
                    <a:pt x="24091" y="9435"/>
                  </a:lnTo>
                  <a:lnTo>
                    <a:pt x="26110" y="7679"/>
                  </a:lnTo>
                  <a:lnTo>
                    <a:pt x="28611" y="5222"/>
                  </a:lnTo>
                  <a:lnTo>
                    <a:pt x="30717" y="2897"/>
                  </a:lnTo>
                  <a:lnTo>
                    <a:pt x="31726" y="2063"/>
                  </a:lnTo>
                  <a:lnTo>
                    <a:pt x="34666" y="351"/>
                  </a:lnTo>
                  <a:lnTo>
                    <a:pt x="34710" y="308"/>
                  </a:lnTo>
                  <a:lnTo>
                    <a:pt x="34754" y="220"/>
                  </a:lnTo>
                  <a:lnTo>
                    <a:pt x="34754" y="176"/>
                  </a:lnTo>
                  <a:lnTo>
                    <a:pt x="34754" y="88"/>
                  </a:lnTo>
                  <a:lnTo>
                    <a:pt x="34710" y="44"/>
                  </a:lnTo>
                  <a:lnTo>
                    <a:pt x="3462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22" name="Google Shape;17722;p489"/>
            <p:cNvSpPr/>
            <p:nvPr/>
          </p:nvSpPr>
          <p:spPr>
            <a:xfrm>
              <a:off x="5251475" y="3288075"/>
              <a:ext cx="853500" cy="1173800"/>
            </a:xfrm>
            <a:custGeom>
              <a:avLst/>
              <a:gdLst/>
              <a:ahLst/>
              <a:cxnLst/>
              <a:rect l="l" t="t" r="r" b="b"/>
              <a:pathLst>
                <a:path w="34140" h="46952" extrusionOk="0">
                  <a:moveTo>
                    <a:pt x="33876" y="0"/>
                  </a:moveTo>
                  <a:lnTo>
                    <a:pt x="31462" y="1448"/>
                  </a:lnTo>
                  <a:lnTo>
                    <a:pt x="30453" y="2150"/>
                  </a:lnTo>
                  <a:lnTo>
                    <a:pt x="30409" y="2194"/>
                  </a:lnTo>
                  <a:lnTo>
                    <a:pt x="28478" y="4300"/>
                  </a:lnTo>
                  <a:lnTo>
                    <a:pt x="26460" y="6275"/>
                  </a:lnTo>
                  <a:lnTo>
                    <a:pt x="24836" y="7679"/>
                  </a:lnTo>
                  <a:lnTo>
                    <a:pt x="22774" y="9127"/>
                  </a:lnTo>
                  <a:lnTo>
                    <a:pt x="20931" y="10531"/>
                  </a:lnTo>
                  <a:lnTo>
                    <a:pt x="19658" y="11365"/>
                  </a:lnTo>
                  <a:lnTo>
                    <a:pt x="19615" y="11409"/>
                  </a:lnTo>
                  <a:lnTo>
                    <a:pt x="18649" y="12462"/>
                  </a:lnTo>
                  <a:lnTo>
                    <a:pt x="18649" y="12506"/>
                  </a:lnTo>
                  <a:lnTo>
                    <a:pt x="17157" y="14481"/>
                  </a:lnTo>
                  <a:lnTo>
                    <a:pt x="16543" y="15095"/>
                  </a:lnTo>
                  <a:lnTo>
                    <a:pt x="15534" y="15797"/>
                  </a:lnTo>
                  <a:lnTo>
                    <a:pt x="15490" y="15841"/>
                  </a:lnTo>
                  <a:lnTo>
                    <a:pt x="13954" y="17728"/>
                  </a:lnTo>
                  <a:lnTo>
                    <a:pt x="12111" y="20141"/>
                  </a:lnTo>
                  <a:lnTo>
                    <a:pt x="10707" y="22203"/>
                  </a:lnTo>
                  <a:lnTo>
                    <a:pt x="8381" y="26372"/>
                  </a:lnTo>
                  <a:lnTo>
                    <a:pt x="7591" y="27864"/>
                  </a:lnTo>
                  <a:lnTo>
                    <a:pt x="7372" y="28610"/>
                  </a:lnTo>
                  <a:lnTo>
                    <a:pt x="7372" y="28654"/>
                  </a:lnTo>
                  <a:lnTo>
                    <a:pt x="6802" y="34007"/>
                  </a:lnTo>
                  <a:lnTo>
                    <a:pt x="6582" y="36596"/>
                  </a:lnTo>
                  <a:lnTo>
                    <a:pt x="6363" y="38044"/>
                  </a:lnTo>
                  <a:lnTo>
                    <a:pt x="5485" y="39668"/>
                  </a:lnTo>
                  <a:lnTo>
                    <a:pt x="4300" y="41774"/>
                  </a:lnTo>
                  <a:lnTo>
                    <a:pt x="3467" y="43003"/>
                  </a:lnTo>
                  <a:lnTo>
                    <a:pt x="2019" y="44144"/>
                  </a:lnTo>
                  <a:lnTo>
                    <a:pt x="1975" y="44144"/>
                  </a:lnTo>
                  <a:lnTo>
                    <a:pt x="44" y="46645"/>
                  </a:lnTo>
                  <a:lnTo>
                    <a:pt x="0" y="46733"/>
                  </a:lnTo>
                  <a:lnTo>
                    <a:pt x="0" y="46776"/>
                  </a:lnTo>
                  <a:lnTo>
                    <a:pt x="44" y="46864"/>
                  </a:lnTo>
                  <a:lnTo>
                    <a:pt x="88" y="46908"/>
                  </a:lnTo>
                  <a:lnTo>
                    <a:pt x="176" y="46952"/>
                  </a:lnTo>
                  <a:lnTo>
                    <a:pt x="263" y="46908"/>
                  </a:lnTo>
                  <a:lnTo>
                    <a:pt x="307" y="46864"/>
                  </a:lnTo>
                  <a:lnTo>
                    <a:pt x="2238" y="44407"/>
                  </a:lnTo>
                  <a:lnTo>
                    <a:pt x="3686" y="43266"/>
                  </a:lnTo>
                  <a:lnTo>
                    <a:pt x="3730" y="43222"/>
                  </a:lnTo>
                  <a:lnTo>
                    <a:pt x="4607" y="41950"/>
                  </a:lnTo>
                  <a:lnTo>
                    <a:pt x="5792" y="39799"/>
                  </a:lnTo>
                  <a:lnTo>
                    <a:pt x="6714" y="38176"/>
                  </a:lnTo>
                  <a:lnTo>
                    <a:pt x="6714" y="38132"/>
                  </a:lnTo>
                  <a:lnTo>
                    <a:pt x="6933" y="36640"/>
                  </a:lnTo>
                  <a:lnTo>
                    <a:pt x="7153" y="34007"/>
                  </a:lnTo>
                  <a:lnTo>
                    <a:pt x="7723" y="28698"/>
                  </a:lnTo>
                  <a:lnTo>
                    <a:pt x="7942" y="27996"/>
                  </a:lnTo>
                  <a:lnTo>
                    <a:pt x="8688" y="26548"/>
                  </a:lnTo>
                  <a:lnTo>
                    <a:pt x="11014" y="22423"/>
                  </a:lnTo>
                  <a:lnTo>
                    <a:pt x="12418" y="20361"/>
                  </a:lnTo>
                  <a:lnTo>
                    <a:pt x="14217" y="17947"/>
                  </a:lnTo>
                  <a:lnTo>
                    <a:pt x="15753" y="16060"/>
                  </a:lnTo>
                  <a:lnTo>
                    <a:pt x="16762" y="15358"/>
                  </a:lnTo>
                  <a:lnTo>
                    <a:pt x="16806" y="15358"/>
                  </a:lnTo>
                  <a:lnTo>
                    <a:pt x="17421" y="14744"/>
                  </a:lnTo>
                  <a:lnTo>
                    <a:pt x="17464" y="14700"/>
                  </a:lnTo>
                  <a:lnTo>
                    <a:pt x="18913" y="12725"/>
                  </a:lnTo>
                  <a:lnTo>
                    <a:pt x="19878" y="11672"/>
                  </a:lnTo>
                  <a:lnTo>
                    <a:pt x="21150" y="10838"/>
                  </a:lnTo>
                  <a:lnTo>
                    <a:pt x="22993" y="9390"/>
                  </a:lnTo>
                  <a:lnTo>
                    <a:pt x="25056" y="7986"/>
                  </a:lnTo>
                  <a:lnTo>
                    <a:pt x="25056" y="7942"/>
                  </a:lnTo>
                  <a:lnTo>
                    <a:pt x="26679" y="6538"/>
                  </a:lnTo>
                  <a:lnTo>
                    <a:pt x="28698" y="4564"/>
                  </a:lnTo>
                  <a:lnTo>
                    <a:pt x="30629" y="2457"/>
                  </a:lnTo>
                  <a:lnTo>
                    <a:pt x="31682" y="1755"/>
                  </a:lnTo>
                  <a:lnTo>
                    <a:pt x="34051" y="307"/>
                  </a:lnTo>
                  <a:lnTo>
                    <a:pt x="34095" y="263"/>
                  </a:lnTo>
                  <a:lnTo>
                    <a:pt x="34139" y="176"/>
                  </a:lnTo>
                  <a:lnTo>
                    <a:pt x="34139" y="132"/>
                  </a:lnTo>
                  <a:lnTo>
                    <a:pt x="34139" y="44"/>
                  </a:lnTo>
                  <a:lnTo>
                    <a:pt x="3405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23" name="Google Shape;17723;p489"/>
            <p:cNvSpPr/>
            <p:nvPr/>
          </p:nvSpPr>
          <p:spPr>
            <a:xfrm>
              <a:off x="5242675" y="3261725"/>
              <a:ext cx="833775" cy="1184800"/>
            </a:xfrm>
            <a:custGeom>
              <a:avLst/>
              <a:gdLst/>
              <a:ahLst/>
              <a:cxnLst/>
              <a:rect l="l" t="t" r="r" b="b"/>
              <a:pathLst>
                <a:path w="33351" h="47392" extrusionOk="0">
                  <a:moveTo>
                    <a:pt x="33175" y="1"/>
                  </a:moveTo>
                  <a:lnTo>
                    <a:pt x="33087" y="45"/>
                  </a:lnTo>
                  <a:lnTo>
                    <a:pt x="31244" y="1230"/>
                  </a:lnTo>
                  <a:lnTo>
                    <a:pt x="30147" y="1888"/>
                  </a:lnTo>
                  <a:lnTo>
                    <a:pt x="30103" y="1932"/>
                  </a:lnTo>
                  <a:lnTo>
                    <a:pt x="26900" y="5179"/>
                  </a:lnTo>
                  <a:lnTo>
                    <a:pt x="22775" y="8426"/>
                  </a:lnTo>
                  <a:lnTo>
                    <a:pt x="19703" y="10839"/>
                  </a:lnTo>
                  <a:lnTo>
                    <a:pt x="18255" y="11936"/>
                  </a:lnTo>
                  <a:lnTo>
                    <a:pt x="18211" y="11936"/>
                  </a:lnTo>
                  <a:lnTo>
                    <a:pt x="16632" y="13999"/>
                  </a:lnTo>
                  <a:lnTo>
                    <a:pt x="15666" y="14745"/>
                  </a:lnTo>
                  <a:lnTo>
                    <a:pt x="15622" y="14789"/>
                  </a:lnTo>
                  <a:lnTo>
                    <a:pt x="11936" y="19396"/>
                  </a:lnTo>
                  <a:lnTo>
                    <a:pt x="10664" y="21107"/>
                  </a:lnTo>
                  <a:lnTo>
                    <a:pt x="9084" y="23257"/>
                  </a:lnTo>
                  <a:lnTo>
                    <a:pt x="9084" y="23301"/>
                  </a:lnTo>
                  <a:lnTo>
                    <a:pt x="7680" y="25803"/>
                  </a:lnTo>
                  <a:lnTo>
                    <a:pt x="6671" y="27733"/>
                  </a:lnTo>
                  <a:lnTo>
                    <a:pt x="6627" y="27777"/>
                  </a:lnTo>
                  <a:lnTo>
                    <a:pt x="6056" y="32077"/>
                  </a:lnTo>
                  <a:lnTo>
                    <a:pt x="4784" y="40108"/>
                  </a:lnTo>
                  <a:lnTo>
                    <a:pt x="4345" y="41205"/>
                  </a:lnTo>
                  <a:lnTo>
                    <a:pt x="3248" y="43135"/>
                  </a:lnTo>
                  <a:lnTo>
                    <a:pt x="2195" y="44188"/>
                  </a:lnTo>
                  <a:lnTo>
                    <a:pt x="2151" y="44188"/>
                  </a:lnTo>
                  <a:lnTo>
                    <a:pt x="835" y="45987"/>
                  </a:lnTo>
                  <a:lnTo>
                    <a:pt x="1" y="47128"/>
                  </a:lnTo>
                  <a:lnTo>
                    <a:pt x="1" y="47172"/>
                  </a:lnTo>
                  <a:lnTo>
                    <a:pt x="1" y="47260"/>
                  </a:lnTo>
                  <a:lnTo>
                    <a:pt x="1" y="47304"/>
                  </a:lnTo>
                  <a:lnTo>
                    <a:pt x="45" y="47348"/>
                  </a:lnTo>
                  <a:lnTo>
                    <a:pt x="176" y="47392"/>
                  </a:lnTo>
                  <a:lnTo>
                    <a:pt x="220" y="47392"/>
                  </a:lnTo>
                  <a:lnTo>
                    <a:pt x="308" y="47304"/>
                  </a:lnTo>
                  <a:lnTo>
                    <a:pt x="1142" y="46207"/>
                  </a:lnTo>
                  <a:lnTo>
                    <a:pt x="2458" y="44408"/>
                  </a:lnTo>
                  <a:lnTo>
                    <a:pt x="3511" y="43355"/>
                  </a:lnTo>
                  <a:lnTo>
                    <a:pt x="3511" y="43311"/>
                  </a:lnTo>
                  <a:lnTo>
                    <a:pt x="4652" y="41380"/>
                  </a:lnTo>
                  <a:lnTo>
                    <a:pt x="4696" y="41336"/>
                  </a:lnTo>
                  <a:lnTo>
                    <a:pt x="5135" y="40239"/>
                  </a:lnTo>
                  <a:lnTo>
                    <a:pt x="5135" y="40195"/>
                  </a:lnTo>
                  <a:lnTo>
                    <a:pt x="6408" y="32121"/>
                  </a:lnTo>
                  <a:lnTo>
                    <a:pt x="6978" y="27865"/>
                  </a:lnTo>
                  <a:lnTo>
                    <a:pt x="7987" y="25934"/>
                  </a:lnTo>
                  <a:lnTo>
                    <a:pt x="9391" y="23477"/>
                  </a:lnTo>
                  <a:lnTo>
                    <a:pt x="10927" y="21327"/>
                  </a:lnTo>
                  <a:lnTo>
                    <a:pt x="12200" y="19615"/>
                  </a:lnTo>
                  <a:lnTo>
                    <a:pt x="15886" y="15008"/>
                  </a:lnTo>
                  <a:lnTo>
                    <a:pt x="16851" y="14262"/>
                  </a:lnTo>
                  <a:lnTo>
                    <a:pt x="16895" y="14218"/>
                  </a:lnTo>
                  <a:lnTo>
                    <a:pt x="18475" y="12200"/>
                  </a:lnTo>
                  <a:lnTo>
                    <a:pt x="19923" y="11103"/>
                  </a:lnTo>
                  <a:lnTo>
                    <a:pt x="22994" y="8689"/>
                  </a:lnTo>
                  <a:lnTo>
                    <a:pt x="27119" y="5442"/>
                  </a:lnTo>
                  <a:lnTo>
                    <a:pt x="27163" y="5442"/>
                  </a:lnTo>
                  <a:lnTo>
                    <a:pt x="30366" y="2195"/>
                  </a:lnTo>
                  <a:lnTo>
                    <a:pt x="31419" y="1537"/>
                  </a:lnTo>
                  <a:lnTo>
                    <a:pt x="33306" y="352"/>
                  </a:lnTo>
                  <a:lnTo>
                    <a:pt x="33350" y="308"/>
                  </a:lnTo>
                  <a:lnTo>
                    <a:pt x="33350" y="220"/>
                  </a:lnTo>
                  <a:lnTo>
                    <a:pt x="33350" y="176"/>
                  </a:lnTo>
                  <a:lnTo>
                    <a:pt x="33350" y="89"/>
                  </a:lnTo>
                  <a:lnTo>
                    <a:pt x="33306" y="45"/>
                  </a:lnTo>
                  <a:lnTo>
                    <a:pt x="3321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24" name="Google Shape;17724;p489"/>
            <p:cNvSpPr/>
            <p:nvPr/>
          </p:nvSpPr>
          <p:spPr>
            <a:xfrm>
              <a:off x="5230625" y="3236500"/>
              <a:ext cx="817300" cy="1199050"/>
            </a:xfrm>
            <a:custGeom>
              <a:avLst/>
              <a:gdLst/>
              <a:ahLst/>
              <a:cxnLst/>
              <a:rect l="l" t="t" r="r" b="b"/>
              <a:pathLst>
                <a:path w="32692" h="47962" extrusionOk="0">
                  <a:moveTo>
                    <a:pt x="32428" y="1"/>
                  </a:moveTo>
                  <a:lnTo>
                    <a:pt x="30146" y="1536"/>
                  </a:lnTo>
                  <a:lnTo>
                    <a:pt x="30102" y="1580"/>
                  </a:lnTo>
                  <a:lnTo>
                    <a:pt x="27513" y="4038"/>
                  </a:lnTo>
                  <a:lnTo>
                    <a:pt x="22906" y="7724"/>
                  </a:lnTo>
                  <a:lnTo>
                    <a:pt x="20624" y="9523"/>
                  </a:lnTo>
                  <a:lnTo>
                    <a:pt x="18693" y="11102"/>
                  </a:lnTo>
                  <a:lnTo>
                    <a:pt x="17070" y="12287"/>
                  </a:lnTo>
                  <a:lnTo>
                    <a:pt x="17070" y="12331"/>
                  </a:lnTo>
                  <a:lnTo>
                    <a:pt x="16280" y="13253"/>
                  </a:lnTo>
                  <a:lnTo>
                    <a:pt x="15622" y="13867"/>
                  </a:lnTo>
                  <a:lnTo>
                    <a:pt x="15578" y="13911"/>
                  </a:lnTo>
                  <a:lnTo>
                    <a:pt x="12770" y="17509"/>
                  </a:lnTo>
                  <a:lnTo>
                    <a:pt x="10927" y="19878"/>
                  </a:lnTo>
                  <a:lnTo>
                    <a:pt x="7592" y="24310"/>
                  </a:lnTo>
                  <a:lnTo>
                    <a:pt x="5880" y="27514"/>
                  </a:lnTo>
                  <a:lnTo>
                    <a:pt x="5836" y="27558"/>
                  </a:lnTo>
                  <a:lnTo>
                    <a:pt x="5178" y="32121"/>
                  </a:lnTo>
                  <a:lnTo>
                    <a:pt x="4652" y="35851"/>
                  </a:lnTo>
                  <a:lnTo>
                    <a:pt x="4125" y="39274"/>
                  </a:lnTo>
                  <a:lnTo>
                    <a:pt x="3598" y="41731"/>
                  </a:lnTo>
                  <a:lnTo>
                    <a:pt x="3116" y="43091"/>
                  </a:lnTo>
                  <a:lnTo>
                    <a:pt x="527" y="47040"/>
                  </a:lnTo>
                  <a:lnTo>
                    <a:pt x="44" y="47699"/>
                  </a:lnTo>
                  <a:lnTo>
                    <a:pt x="0" y="47786"/>
                  </a:lnTo>
                  <a:lnTo>
                    <a:pt x="0" y="47830"/>
                  </a:lnTo>
                  <a:lnTo>
                    <a:pt x="44" y="47918"/>
                  </a:lnTo>
                  <a:lnTo>
                    <a:pt x="88" y="47962"/>
                  </a:lnTo>
                  <a:lnTo>
                    <a:pt x="264" y="47962"/>
                  </a:lnTo>
                  <a:lnTo>
                    <a:pt x="351" y="47918"/>
                  </a:lnTo>
                  <a:lnTo>
                    <a:pt x="790" y="47260"/>
                  </a:lnTo>
                  <a:lnTo>
                    <a:pt x="3423" y="43267"/>
                  </a:lnTo>
                  <a:lnTo>
                    <a:pt x="3467" y="43223"/>
                  </a:lnTo>
                  <a:lnTo>
                    <a:pt x="3906" y="41862"/>
                  </a:lnTo>
                  <a:lnTo>
                    <a:pt x="3950" y="41819"/>
                  </a:lnTo>
                  <a:lnTo>
                    <a:pt x="4476" y="39317"/>
                  </a:lnTo>
                  <a:lnTo>
                    <a:pt x="4959" y="35895"/>
                  </a:lnTo>
                  <a:lnTo>
                    <a:pt x="5529" y="32165"/>
                  </a:lnTo>
                  <a:lnTo>
                    <a:pt x="6187" y="27645"/>
                  </a:lnTo>
                  <a:lnTo>
                    <a:pt x="7899" y="24486"/>
                  </a:lnTo>
                  <a:lnTo>
                    <a:pt x="11190" y="20098"/>
                  </a:lnTo>
                  <a:lnTo>
                    <a:pt x="13033" y="17728"/>
                  </a:lnTo>
                  <a:lnTo>
                    <a:pt x="15841" y="14130"/>
                  </a:lnTo>
                  <a:lnTo>
                    <a:pt x="16543" y="13516"/>
                  </a:lnTo>
                  <a:lnTo>
                    <a:pt x="16543" y="13472"/>
                  </a:lnTo>
                  <a:lnTo>
                    <a:pt x="17289" y="12594"/>
                  </a:lnTo>
                  <a:lnTo>
                    <a:pt x="18913" y="11366"/>
                  </a:lnTo>
                  <a:lnTo>
                    <a:pt x="20844" y="9786"/>
                  </a:lnTo>
                  <a:lnTo>
                    <a:pt x="23125" y="7987"/>
                  </a:lnTo>
                  <a:lnTo>
                    <a:pt x="27733" y="4301"/>
                  </a:lnTo>
                  <a:lnTo>
                    <a:pt x="30322" y="1844"/>
                  </a:lnTo>
                  <a:lnTo>
                    <a:pt x="32604" y="308"/>
                  </a:lnTo>
                  <a:lnTo>
                    <a:pt x="32647" y="264"/>
                  </a:lnTo>
                  <a:lnTo>
                    <a:pt x="32691" y="220"/>
                  </a:lnTo>
                  <a:lnTo>
                    <a:pt x="32691" y="132"/>
                  </a:lnTo>
                  <a:lnTo>
                    <a:pt x="32647" y="88"/>
                  </a:lnTo>
                  <a:lnTo>
                    <a:pt x="3260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25" name="Google Shape;17725;p489"/>
            <p:cNvSpPr/>
            <p:nvPr/>
          </p:nvSpPr>
          <p:spPr>
            <a:xfrm>
              <a:off x="5136275" y="3184950"/>
              <a:ext cx="854600" cy="1805700"/>
            </a:xfrm>
            <a:custGeom>
              <a:avLst/>
              <a:gdLst/>
              <a:ahLst/>
              <a:cxnLst/>
              <a:rect l="l" t="t" r="r" b="b"/>
              <a:pathLst>
                <a:path w="34184" h="72228" extrusionOk="0">
                  <a:moveTo>
                    <a:pt x="34052" y="0"/>
                  </a:moveTo>
                  <a:lnTo>
                    <a:pt x="33964" y="44"/>
                  </a:lnTo>
                  <a:lnTo>
                    <a:pt x="33920" y="44"/>
                  </a:lnTo>
                  <a:lnTo>
                    <a:pt x="30015" y="3072"/>
                  </a:lnTo>
                  <a:lnTo>
                    <a:pt x="25978" y="6319"/>
                  </a:lnTo>
                  <a:lnTo>
                    <a:pt x="23257" y="8513"/>
                  </a:lnTo>
                  <a:lnTo>
                    <a:pt x="20975" y="10400"/>
                  </a:lnTo>
                  <a:lnTo>
                    <a:pt x="19659" y="11453"/>
                  </a:lnTo>
                  <a:lnTo>
                    <a:pt x="16675" y="13340"/>
                  </a:lnTo>
                  <a:lnTo>
                    <a:pt x="16675" y="13384"/>
                  </a:lnTo>
                  <a:lnTo>
                    <a:pt x="15534" y="14656"/>
                  </a:lnTo>
                  <a:lnTo>
                    <a:pt x="14657" y="15885"/>
                  </a:lnTo>
                  <a:lnTo>
                    <a:pt x="13779" y="17114"/>
                  </a:lnTo>
                  <a:lnTo>
                    <a:pt x="12199" y="19615"/>
                  </a:lnTo>
                  <a:lnTo>
                    <a:pt x="10488" y="22248"/>
                  </a:lnTo>
                  <a:lnTo>
                    <a:pt x="9567" y="23564"/>
                  </a:lnTo>
                  <a:lnTo>
                    <a:pt x="8601" y="24837"/>
                  </a:lnTo>
                  <a:lnTo>
                    <a:pt x="7197" y="26811"/>
                  </a:lnTo>
                  <a:lnTo>
                    <a:pt x="7197" y="26899"/>
                  </a:lnTo>
                  <a:lnTo>
                    <a:pt x="6802" y="29005"/>
                  </a:lnTo>
                  <a:lnTo>
                    <a:pt x="6188" y="33876"/>
                  </a:lnTo>
                  <a:lnTo>
                    <a:pt x="5705" y="37386"/>
                  </a:lnTo>
                  <a:lnTo>
                    <a:pt x="5266" y="40502"/>
                  </a:lnTo>
                  <a:lnTo>
                    <a:pt x="4564" y="43793"/>
                  </a:lnTo>
                  <a:lnTo>
                    <a:pt x="3730" y="47479"/>
                  </a:lnTo>
                  <a:lnTo>
                    <a:pt x="1624" y="50814"/>
                  </a:lnTo>
                  <a:lnTo>
                    <a:pt x="878" y="52262"/>
                  </a:lnTo>
                  <a:lnTo>
                    <a:pt x="834" y="52350"/>
                  </a:lnTo>
                  <a:lnTo>
                    <a:pt x="527" y="54807"/>
                  </a:lnTo>
                  <a:lnTo>
                    <a:pt x="264" y="57527"/>
                  </a:lnTo>
                  <a:lnTo>
                    <a:pt x="1" y="59458"/>
                  </a:lnTo>
                  <a:lnTo>
                    <a:pt x="1" y="59502"/>
                  </a:lnTo>
                  <a:lnTo>
                    <a:pt x="1" y="59590"/>
                  </a:lnTo>
                  <a:lnTo>
                    <a:pt x="2414" y="62837"/>
                  </a:lnTo>
                  <a:lnTo>
                    <a:pt x="3774" y="64943"/>
                  </a:lnTo>
                  <a:lnTo>
                    <a:pt x="4608" y="66216"/>
                  </a:lnTo>
                  <a:lnTo>
                    <a:pt x="6275" y="68190"/>
                  </a:lnTo>
                  <a:lnTo>
                    <a:pt x="9391" y="71701"/>
                  </a:lnTo>
                  <a:lnTo>
                    <a:pt x="9435" y="71701"/>
                  </a:lnTo>
                  <a:lnTo>
                    <a:pt x="10093" y="72183"/>
                  </a:lnTo>
                  <a:lnTo>
                    <a:pt x="10181" y="72227"/>
                  </a:lnTo>
                  <a:lnTo>
                    <a:pt x="10707" y="72227"/>
                  </a:lnTo>
                  <a:lnTo>
                    <a:pt x="10751" y="72183"/>
                  </a:lnTo>
                  <a:lnTo>
                    <a:pt x="10839" y="72140"/>
                  </a:lnTo>
                  <a:lnTo>
                    <a:pt x="11804" y="71043"/>
                  </a:lnTo>
                  <a:lnTo>
                    <a:pt x="11848" y="70955"/>
                  </a:lnTo>
                  <a:lnTo>
                    <a:pt x="11848" y="70911"/>
                  </a:lnTo>
                  <a:lnTo>
                    <a:pt x="11804" y="70823"/>
                  </a:lnTo>
                  <a:lnTo>
                    <a:pt x="11804" y="70779"/>
                  </a:lnTo>
                  <a:lnTo>
                    <a:pt x="11717" y="70735"/>
                  </a:lnTo>
                  <a:lnTo>
                    <a:pt x="11585" y="70735"/>
                  </a:lnTo>
                  <a:lnTo>
                    <a:pt x="11541" y="70779"/>
                  </a:lnTo>
                  <a:lnTo>
                    <a:pt x="10620" y="71876"/>
                  </a:lnTo>
                  <a:lnTo>
                    <a:pt x="10269" y="71876"/>
                  </a:lnTo>
                  <a:lnTo>
                    <a:pt x="9654" y="71437"/>
                  </a:lnTo>
                  <a:lnTo>
                    <a:pt x="6539" y="67971"/>
                  </a:lnTo>
                  <a:lnTo>
                    <a:pt x="4915" y="65996"/>
                  </a:lnTo>
                  <a:lnTo>
                    <a:pt x="4038" y="64768"/>
                  </a:lnTo>
                  <a:lnTo>
                    <a:pt x="2677" y="62618"/>
                  </a:lnTo>
                  <a:lnTo>
                    <a:pt x="352" y="59414"/>
                  </a:lnTo>
                  <a:lnTo>
                    <a:pt x="615" y="57571"/>
                  </a:lnTo>
                  <a:lnTo>
                    <a:pt x="878" y="54851"/>
                  </a:lnTo>
                  <a:lnTo>
                    <a:pt x="1185" y="52393"/>
                  </a:lnTo>
                  <a:lnTo>
                    <a:pt x="1931" y="50989"/>
                  </a:lnTo>
                  <a:lnTo>
                    <a:pt x="4038" y="47654"/>
                  </a:lnTo>
                  <a:lnTo>
                    <a:pt x="4038" y="47567"/>
                  </a:lnTo>
                  <a:lnTo>
                    <a:pt x="4915" y="43837"/>
                  </a:lnTo>
                  <a:lnTo>
                    <a:pt x="5617" y="40546"/>
                  </a:lnTo>
                  <a:lnTo>
                    <a:pt x="6056" y="37430"/>
                  </a:lnTo>
                  <a:lnTo>
                    <a:pt x="6495" y="33920"/>
                  </a:lnTo>
                  <a:lnTo>
                    <a:pt x="7109" y="29093"/>
                  </a:lnTo>
                  <a:lnTo>
                    <a:pt x="7504" y="26987"/>
                  </a:lnTo>
                  <a:lnTo>
                    <a:pt x="8908" y="25056"/>
                  </a:lnTo>
                  <a:lnTo>
                    <a:pt x="9830" y="23783"/>
                  </a:lnTo>
                  <a:lnTo>
                    <a:pt x="10751" y="22467"/>
                  </a:lnTo>
                  <a:lnTo>
                    <a:pt x="12463" y="19790"/>
                  </a:lnTo>
                  <a:lnTo>
                    <a:pt x="14086" y="17289"/>
                  </a:lnTo>
                  <a:lnTo>
                    <a:pt x="14920" y="16060"/>
                  </a:lnTo>
                  <a:lnTo>
                    <a:pt x="15798" y="14876"/>
                  </a:lnTo>
                  <a:lnTo>
                    <a:pt x="16895" y="13647"/>
                  </a:lnTo>
                  <a:lnTo>
                    <a:pt x="19835" y="11760"/>
                  </a:lnTo>
                  <a:lnTo>
                    <a:pt x="19878" y="11760"/>
                  </a:lnTo>
                  <a:lnTo>
                    <a:pt x="21195" y="10663"/>
                  </a:lnTo>
                  <a:lnTo>
                    <a:pt x="23477" y="8820"/>
                  </a:lnTo>
                  <a:lnTo>
                    <a:pt x="26241" y="6626"/>
                  </a:lnTo>
                  <a:lnTo>
                    <a:pt x="30234" y="3379"/>
                  </a:lnTo>
                  <a:lnTo>
                    <a:pt x="34140" y="351"/>
                  </a:lnTo>
                  <a:lnTo>
                    <a:pt x="34183" y="264"/>
                  </a:lnTo>
                  <a:lnTo>
                    <a:pt x="34183" y="220"/>
                  </a:lnTo>
                  <a:lnTo>
                    <a:pt x="34183" y="132"/>
                  </a:lnTo>
                  <a:lnTo>
                    <a:pt x="34183" y="88"/>
                  </a:lnTo>
                  <a:lnTo>
                    <a:pt x="34096" y="44"/>
                  </a:lnTo>
                  <a:lnTo>
                    <a:pt x="3405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26" name="Google Shape;17726;p489"/>
            <p:cNvSpPr/>
            <p:nvPr/>
          </p:nvSpPr>
          <p:spPr>
            <a:xfrm>
              <a:off x="5101175" y="3159725"/>
              <a:ext cx="862275" cy="1886875"/>
            </a:xfrm>
            <a:custGeom>
              <a:avLst/>
              <a:gdLst/>
              <a:ahLst/>
              <a:cxnLst/>
              <a:rect l="l" t="t" r="r" b="b"/>
              <a:pathLst>
                <a:path w="34491" h="75475" extrusionOk="0">
                  <a:moveTo>
                    <a:pt x="34271" y="0"/>
                  </a:moveTo>
                  <a:lnTo>
                    <a:pt x="34183" y="44"/>
                  </a:lnTo>
                  <a:lnTo>
                    <a:pt x="31287" y="2238"/>
                  </a:lnTo>
                  <a:lnTo>
                    <a:pt x="22555" y="9303"/>
                  </a:lnTo>
                  <a:lnTo>
                    <a:pt x="19834" y="11409"/>
                  </a:lnTo>
                  <a:lnTo>
                    <a:pt x="17509" y="12506"/>
                  </a:lnTo>
                  <a:lnTo>
                    <a:pt x="16938" y="12813"/>
                  </a:lnTo>
                  <a:lnTo>
                    <a:pt x="16456" y="13164"/>
                  </a:lnTo>
                  <a:lnTo>
                    <a:pt x="15929" y="13515"/>
                  </a:lnTo>
                  <a:lnTo>
                    <a:pt x="15446" y="13910"/>
                  </a:lnTo>
                  <a:lnTo>
                    <a:pt x="14964" y="14393"/>
                  </a:lnTo>
                  <a:lnTo>
                    <a:pt x="14481" y="14875"/>
                  </a:lnTo>
                  <a:lnTo>
                    <a:pt x="13559" y="15885"/>
                  </a:lnTo>
                  <a:lnTo>
                    <a:pt x="12726" y="17026"/>
                  </a:lnTo>
                  <a:lnTo>
                    <a:pt x="11892" y="18210"/>
                  </a:lnTo>
                  <a:lnTo>
                    <a:pt x="11058" y="19483"/>
                  </a:lnTo>
                  <a:lnTo>
                    <a:pt x="10268" y="20712"/>
                  </a:lnTo>
                  <a:lnTo>
                    <a:pt x="9479" y="21940"/>
                  </a:lnTo>
                  <a:lnTo>
                    <a:pt x="8733" y="23125"/>
                  </a:lnTo>
                  <a:lnTo>
                    <a:pt x="7943" y="24222"/>
                  </a:lnTo>
                  <a:lnTo>
                    <a:pt x="7197" y="25187"/>
                  </a:lnTo>
                  <a:lnTo>
                    <a:pt x="7153" y="25275"/>
                  </a:lnTo>
                  <a:lnTo>
                    <a:pt x="6846" y="26240"/>
                  </a:lnTo>
                  <a:lnTo>
                    <a:pt x="6846" y="26328"/>
                  </a:lnTo>
                  <a:lnTo>
                    <a:pt x="7021" y="27513"/>
                  </a:lnTo>
                  <a:lnTo>
                    <a:pt x="6319" y="33876"/>
                  </a:lnTo>
                  <a:lnTo>
                    <a:pt x="5836" y="37605"/>
                  </a:lnTo>
                  <a:lnTo>
                    <a:pt x="5398" y="40896"/>
                  </a:lnTo>
                  <a:lnTo>
                    <a:pt x="5047" y="43003"/>
                  </a:lnTo>
                  <a:lnTo>
                    <a:pt x="3950" y="47522"/>
                  </a:lnTo>
                  <a:lnTo>
                    <a:pt x="3423" y="49716"/>
                  </a:lnTo>
                  <a:lnTo>
                    <a:pt x="1756" y="52964"/>
                  </a:lnTo>
                  <a:lnTo>
                    <a:pt x="1712" y="53007"/>
                  </a:lnTo>
                  <a:lnTo>
                    <a:pt x="1229" y="56957"/>
                  </a:lnTo>
                  <a:lnTo>
                    <a:pt x="88" y="61345"/>
                  </a:lnTo>
                  <a:lnTo>
                    <a:pt x="0" y="62398"/>
                  </a:lnTo>
                  <a:lnTo>
                    <a:pt x="44" y="62529"/>
                  </a:lnTo>
                  <a:lnTo>
                    <a:pt x="1843" y="64811"/>
                  </a:lnTo>
                  <a:lnTo>
                    <a:pt x="4739" y="68146"/>
                  </a:lnTo>
                  <a:lnTo>
                    <a:pt x="6144" y="69814"/>
                  </a:lnTo>
                  <a:lnTo>
                    <a:pt x="8250" y="72095"/>
                  </a:lnTo>
                  <a:lnTo>
                    <a:pt x="9830" y="74026"/>
                  </a:lnTo>
                  <a:lnTo>
                    <a:pt x="10927" y="75386"/>
                  </a:lnTo>
                  <a:lnTo>
                    <a:pt x="11014" y="75430"/>
                  </a:lnTo>
                  <a:lnTo>
                    <a:pt x="11058" y="75474"/>
                  </a:lnTo>
                  <a:lnTo>
                    <a:pt x="11146" y="75430"/>
                  </a:lnTo>
                  <a:lnTo>
                    <a:pt x="11365" y="75343"/>
                  </a:lnTo>
                  <a:lnTo>
                    <a:pt x="11453" y="75299"/>
                  </a:lnTo>
                  <a:lnTo>
                    <a:pt x="12462" y="73763"/>
                  </a:lnTo>
                  <a:lnTo>
                    <a:pt x="12506" y="73719"/>
                  </a:lnTo>
                  <a:lnTo>
                    <a:pt x="12506" y="73631"/>
                  </a:lnTo>
                  <a:lnTo>
                    <a:pt x="12462" y="73587"/>
                  </a:lnTo>
                  <a:lnTo>
                    <a:pt x="12419" y="73543"/>
                  </a:lnTo>
                  <a:lnTo>
                    <a:pt x="12375" y="73500"/>
                  </a:lnTo>
                  <a:lnTo>
                    <a:pt x="12287" y="73500"/>
                  </a:lnTo>
                  <a:lnTo>
                    <a:pt x="12243" y="73543"/>
                  </a:lnTo>
                  <a:lnTo>
                    <a:pt x="12199" y="73587"/>
                  </a:lnTo>
                  <a:lnTo>
                    <a:pt x="11190" y="75035"/>
                  </a:lnTo>
                  <a:lnTo>
                    <a:pt x="11146" y="75079"/>
                  </a:lnTo>
                  <a:lnTo>
                    <a:pt x="10093" y="73807"/>
                  </a:lnTo>
                  <a:lnTo>
                    <a:pt x="8513" y="71876"/>
                  </a:lnTo>
                  <a:lnTo>
                    <a:pt x="6407" y="69594"/>
                  </a:lnTo>
                  <a:lnTo>
                    <a:pt x="2151" y="64592"/>
                  </a:lnTo>
                  <a:lnTo>
                    <a:pt x="395" y="62354"/>
                  </a:lnTo>
                  <a:lnTo>
                    <a:pt x="439" y="61389"/>
                  </a:lnTo>
                  <a:lnTo>
                    <a:pt x="1580" y="57044"/>
                  </a:lnTo>
                  <a:lnTo>
                    <a:pt x="1580" y="57001"/>
                  </a:lnTo>
                  <a:lnTo>
                    <a:pt x="2063" y="53095"/>
                  </a:lnTo>
                  <a:lnTo>
                    <a:pt x="3774" y="49848"/>
                  </a:lnTo>
                  <a:lnTo>
                    <a:pt x="3774" y="49804"/>
                  </a:lnTo>
                  <a:lnTo>
                    <a:pt x="4301" y="47610"/>
                  </a:lnTo>
                  <a:lnTo>
                    <a:pt x="5398" y="43091"/>
                  </a:lnTo>
                  <a:lnTo>
                    <a:pt x="5749" y="40940"/>
                  </a:lnTo>
                  <a:lnTo>
                    <a:pt x="6188" y="37649"/>
                  </a:lnTo>
                  <a:lnTo>
                    <a:pt x="6670" y="33920"/>
                  </a:lnTo>
                  <a:lnTo>
                    <a:pt x="7372" y="27557"/>
                  </a:lnTo>
                  <a:lnTo>
                    <a:pt x="7372" y="27469"/>
                  </a:lnTo>
                  <a:lnTo>
                    <a:pt x="7197" y="26284"/>
                  </a:lnTo>
                  <a:lnTo>
                    <a:pt x="7460" y="25407"/>
                  </a:lnTo>
                  <a:lnTo>
                    <a:pt x="8250" y="24397"/>
                  </a:lnTo>
                  <a:lnTo>
                    <a:pt x="9040" y="23300"/>
                  </a:lnTo>
                  <a:lnTo>
                    <a:pt x="9786" y="22116"/>
                  </a:lnTo>
                  <a:lnTo>
                    <a:pt x="10576" y="20887"/>
                  </a:lnTo>
                  <a:lnTo>
                    <a:pt x="12155" y="18430"/>
                  </a:lnTo>
                  <a:lnTo>
                    <a:pt x="12989" y="17245"/>
                  </a:lnTo>
                  <a:lnTo>
                    <a:pt x="13823" y="16148"/>
                  </a:lnTo>
                  <a:lnTo>
                    <a:pt x="14700" y="15139"/>
                  </a:lnTo>
                  <a:lnTo>
                    <a:pt x="15183" y="14656"/>
                  </a:lnTo>
                  <a:lnTo>
                    <a:pt x="15622" y="14217"/>
                  </a:lnTo>
                  <a:lnTo>
                    <a:pt x="16105" y="13822"/>
                  </a:lnTo>
                  <a:lnTo>
                    <a:pt x="16631" y="13427"/>
                  </a:lnTo>
                  <a:lnTo>
                    <a:pt x="17114" y="13120"/>
                  </a:lnTo>
                  <a:lnTo>
                    <a:pt x="17640" y="12857"/>
                  </a:lnTo>
                  <a:lnTo>
                    <a:pt x="20010" y="11716"/>
                  </a:lnTo>
                  <a:lnTo>
                    <a:pt x="20054" y="11716"/>
                  </a:lnTo>
                  <a:lnTo>
                    <a:pt x="22774" y="9566"/>
                  </a:lnTo>
                  <a:lnTo>
                    <a:pt x="27865" y="5441"/>
                  </a:lnTo>
                  <a:lnTo>
                    <a:pt x="31507" y="2545"/>
                  </a:lnTo>
                  <a:lnTo>
                    <a:pt x="34403" y="307"/>
                  </a:lnTo>
                  <a:lnTo>
                    <a:pt x="34447" y="263"/>
                  </a:lnTo>
                  <a:lnTo>
                    <a:pt x="34490" y="219"/>
                  </a:lnTo>
                  <a:lnTo>
                    <a:pt x="34490" y="132"/>
                  </a:lnTo>
                  <a:lnTo>
                    <a:pt x="34447" y="88"/>
                  </a:lnTo>
                  <a:lnTo>
                    <a:pt x="34403" y="44"/>
                  </a:lnTo>
                  <a:lnTo>
                    <a:pt x="3431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27" name="Google Shape;17727;p489"/>
            <p:cNvSpPr/>
            <p:nvPr/>
          </p:nvSpPr>
          <p:spPr>
            <a:xfrm>
              <a:off x="5644200" y="4235875"/>
              <a:ext cx="110825" cy="70225"/>
            </a:xfrm>
            <a:custGeom>
              <a:avLst/>
              <a:gdLst/>
              <a:ahLst/>
              <a:cxnLst/>
              <a:rect l="l" t="t" r="r" b="b"/>
              <a:pathLst>
                <a:path w="4433" h="2809" extrusionOk="0">
                  <a:moveTo>
                    <a:pt x="3116" y="352"/>
                  </a:moveTo>
                  <a:lnTo>
                    <a:pt x="3555" y="571"/>
                  </a:lnTo>
                  <a:lnTo>
                    <a:pt x="4081" y="1361"/>
                  </a:lnTo>
                  <a:lnTo>
                    <a:pt x="4037" y="2107"/>
                  </a:lnTo>
                  <a:lnTo>
                    <a:pt x="3862" y="2326"/>
                  </a:lnTo>
                  <a:lnTo>
                    <a:pt x="3511" y="2458"/>
                  </a:lnTo>
                  <a:lnTo>
                    <a:pt x="2370" y="2414"/>
                  </a:lnTo>
                  <a:lnTo>
                    <a:pt x="746" y="1844"/>
                  </a:lnTo>
                  <a:lnTo>
                    <a:pt x="351" y="1493"/>
                  </a:lnTo>
                  <a:lnTo>
                    <a:pt x="351" y="1449"/>
                  </a:lnTo>
                  <a:lnTo>
                    <a:pt x="658" y="1229"/>
                  </a:lnTo>
                  <a:lnTo>
                    <a:pt x="2107" y="396"/>
                  </a:lnTo>
                  <a:lnTo>
                    <a:pt x="3116" y="352"/>
                  </a:lnTo>
                  <a:close/>
                  <a:moveTo>
                    <a:pt x="3160" y="1"/>
                  </a:moveTo>
                  <a:lnTo>
                    <a:pt x="2063" y="45"/>
                  </a:lnTo>
                  <a:lnTo>
                    <a:pt x="1975" y="88"/>
                  </a:lnTo>
                  <a:lnTo>
                    <a:pt x="483" y="922"/>
                  </a:lnTo>
                  <a:lnTo>
                    <a:pt x="439" y="922"/>
                  </a:lnTo>
                  <a:lnTo>
                    <a:pt x="88" y="1229"/>
                  </a:lnTo>
                  <a:lnTo>
                    <a:pt x="44" y="1273"/>
                  </a:lnTo>
                  <a:lnTo>
                    <a:pt x="0" y="1361"/>
                  </a:lnTo>
                  <a:lnTo>
                    <a:pt x="0" y="1536"/>
                  </a:lnTo>
                  <a:lnTo>
                    <a:pt x="88" y="1668"/>
                  </a:lnTo>
                  <a:lnTo>
                    <a:pt x="527" y="2151"/>
                  </a:lnTo>
                  <a:lnTo>
                    <a:pt x="615" y="2195"/>
                  </a:lnTo>
                  <a:lnTo>
                    <a:pt x="2282" y="2721"/>
                  </a:lnTo>
                  <a:lnTo>
                    <a:pt x="2326" y="2765"/>
                  </a:lnTo>
                  <a:lnTo>
                    <a:pt x="3555" y="2809"/>
                  </a:lnTo>
                  <a:lnTo>
                    <a:pt x="3598" y="2809"/>
                  </a:lnTo>
                  <a:lnTo>
                    <a:pt x="4037" y="2633"/>
                  </a:lnTo>
                  <a:lnTo>
                    <a:pt x="4081" y="2590"/>
                  </a:lnTo>
                  <a:lnTo>
                    <a:pt x="4344" y="2326"/>
                  </a:lnTo>
                  <a:lnTo>
                    <a:pt x="4388" y="2195"/>
                  </a:lnTo>
                  <a:lnTo>
                    <a:pt x="4432" y="1361"/>
                  </a:lnTo>
                  <a:lnTo>
                    <a:pt x="4388" y="1229"/>
                  </a:lnTo>
                  <a:lnTo>
                    <a:pt x="3818" y="352"/>
                  </a:lnTo>
                  <a:lnTo>
                    <a:pt x="3730" y="308"/>
                  </a:lnTo>
                  <a:lnTo>
                    <a:pt x="324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28" name="Google Shape;17728;p489"/>
            <p:cNvSpPr/>
            <p:nvPr/>
          </p:nvSpPr>
          <p:spPr>
            <a:xfrm>
              <a:off x="5600325" y="4217225"/>
              <a:ext cx="172250" cy="154700"/>
            </a:xfrm>
            <a:custGeom>
              <a:avLst/>
              <a:gdLst/>
              <a:ahLst/>
              <a:cxnLst/>
              <a:rect l="l" t="t" r="r" b="b"/>
              <a:pathLst>
                <a:path w="6890" h="6188" extrusionOk="0">
                  <a:moveTo>
                    <a:pt x="4915" y="352"/>
                  </a:moveTo>
                  <a:lnTo>
                    <a:pt x="5704" y="703"/>
                  </a:lnTo>
                  <a:lnTo>
                    <a:pt x="5924" y="922"/>
                  </a:lnTo>
                  <a:lnTo>
                    <a:pt x="6494" y="2590"/>
                  </a:lnTo>
                  <a:lnTo>
                    <a:pt x="6538" y="5793"/>
                  </a:lnTo>
                  <a:lnTo>
                    <a:pt x="6494" y="5837"/>
                  </a:lnTo>
                  <a:lnTo>
                    <a:pt x="6143" y="5837"/>
                  </a:lnTo>
                  <a:lnTo>
                    <a:pt x="4651" y="5486"/>
                  </a:lnTo>
                  <a:lnTo>
                    <a:pt x="2589" y="4740"/>
                  </a:lnTo>
                  <a:lnTo>
                    <a:pt x="878" y="3906"/>
                  </a:lnTo>
                  <a:lnTo>
                    <a:pt x="570" y="3599"/>
                  </a:lnTo>
                  <a:lnTo>
                    <a:pt x="351" y="2853"/>
                  </a:lnTo>
                  <a:lnTo>
                    <a:pt x="570" y="2414"/>
                  </a:lnTo>
                  <a:lnTo>
                    <a:pt x="965" y="1975"/>
                  </a:lnTo>
                  <a:lnTo>
                    <a:pt x="2677" y="1010"/>
                  </a:lnTo>
                  <a:lnTo>
                    <a:pt x="4125" y="396"/>
                  </a:lnTo>
                  <a:lnTo>
                    <a:pt x="4915" y="352"/>
                  </a:lnTo>
                  <a:close/>
                  <a:moveTo>
                    <a:pt x="4915" y="1"/>
                  </a:moveTo>
                  <a:lnTo>
                    <a:pt x="4081" y="45"/>
                  </a:lnTo>
                  <a:lnTo>
                    <a:pt x="3993" y="45"/>
                  </a:lnTo>
                  <a:lnTo>
                    <a:pt x="2501" y="703"/>
                  </a:lnTo>
                  <a:lnTo>
                    <a:pt x="746" y="1668"/>
                  </a:lnTo>
                  <a:lnTo>
                    <a:pt x="702" y="1712"/>
                  </a:lnTo>
                  <a:lnTo>
                    <a:pt x="263" y="2195"/>
                  </a:lnTo>
                  <a:lnTo>
                    <a:pt x="263" y="2239"/>
                  </a:lnTo>
                  <a:lnTo>
                    <a:pt x="0" y="2765"/>
                  </a:lnTo>
                  <a:lnTo>
                    <a:pt x="0" y="2853"/>
                  </a:lnTo>
                  <a:lnTo>
                    <a:pt x="219" y="3730"/>
                  </a:lnTo>
                  <a:lnTo>
                    <a:pt x="263" y="3818"/>
                  </a:lnTo>
                  <a:lnTo>
                    <a:pt x="658" y="4169"/>
                  </a:lnTo>
                  <a:lnTo>
                    <a:pt x="702" y="4213"/>
                  </a:lnTo>
                  <a:lnTo>
                    <a:pt x="2457" y="5047"/>
                  </a:lnTo>
                  <a:lnTo>
                    <a:pt x="4564" y="5793"/>
                  </a:lnTo>
                  <a:lnTo>
                    <a:pt x="6099" y="6188"/>
                  </a:lnTo>
                  <a:lnTo>
                    <a:pt x="6538" y="6188"/>
                  </a:lnTo>
                  <a:lnTo>
                    <a:pt x="6626" y="6144"/>
                  </a:lnTo>
                  <a:lnTo>
                    <a:pt x="6802" y="6012"/>
                  </a:lnTo>
                  <a:lnTo>
                    <a:pt x="6889" y="5968"/>
                  </a:lnTo>
                  <a:lnTo>
                    <a:pt x="6889" y="5881"/>
                  </a:lnTo>
                  <a:lnTo>
                    <a:pt x="6845" y="2546"/>
                  </a:lnTo>
                  <a:lnTo>
                    <a:pt x="6802" y="2502"/>
                  </a:lnTo>
                  <a:lnTo>
                    <a:pt x="6231" y="791"/>
                  </a:lnTo>
                  <a:lnTo>
                    <a:pt x="6231" y="747"/>
                  </a:lnTo>
                  <a:lnTo>
                    <a:pt x="5968" y="439"/>
                  </a:lnTo>
                  <a:lnTo>
                    <a:pt x="5880" y="396"/>
                  </a:lnTo>
                  <a:lnTo>
                    <a:pt x="500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29" name="Google Shape;17729;p489"/>
            <p:cNvSpPr/>
            <p:nvPr/>
          </p:nvSpPr>
          <p:spPr>
            <a:xfrm>
              <a:off x="5555325" y="4199675"/>
              <a:ext cx="240275" cy="216125"/>
            </a:xfrm>
            <a:custGeom>
              <a:avLst/>
              <a:gdLst/>
              <a:ahLst/>
              <a:cxnLst/>
              <a:rect l="l" t="t" r="r" b="b"/>
              <a:pathLst>
                <a:path w="9611" h="8645" extrusionOk="0">
                  <a:moveTo>
                    <a:pt x="6715" y="352"/>
                  </a:moveTo>
                  <a:lnTo>
                    <a:pt x="7856" y="747"/>
                  </a:lnTo>
                  <a:lnTo>
                    <a:pt x="8207" y="1010"/>
                  </a:lnTo>
                  <a:lnTo>
                    <a:pt x="8865" y="3072"/>
                  </a:lnTo>
                  <a:lnTo>
                    <a:pt x="9260" y="6495"/>
                  </a:lnTo>
                  <a:lnTo>
                    <a:pt x="8953" y="7636"/>
                  </a:lnTo>
                  <a:lnTo>
                    <a:pt x="8645" y="8294"/>
                  </a:lnTo>
                  <a:lnTo>
                    <a:pt x="7987" y="8206"/>
                  </a:lnTo>
                  <a:lnTo>
                    <a:pt x="1054" y="6495"/>
                  </a:lnTo>
                  <a:lnTo>
                    <a:pt x="484" y="6144"/>
                  </a:lnTo>
                  <a:lnTo>
                    <a:pt x="396" y="5968"/>
                  </a:lnTo>
                  <a:lnTo>
                    <a:pt x="1932" y="2677"/>
                  </a:lnTo>
                  <a:lnTo>
                    <a:pt x="2546" y="2063"/>
                  </a:lnTo>
                  <a:lnTo>
                    <a:pt x="4433" y="1010"/>
                  </a:lnTo>
                  <a:lnTo>
                    <a:pt x="5837" y="439"/>
                  </a:lnTo>
                  <a:lnTo>
                    <a:pt x="6715" y="352"/>
                  </a:lnTo>
                  <a:close/>
                  <a:moveTo>
                    <a:pt x="6715" y="1"/>
                  </a:moveTo>
                  <a:lnTo>
                    <a:pt x="5793" y="88"/>
                  </a:lnTo>
                  <a:lnTo>
                    <a:pt x="5749" y="88"/>
                  </a:lnTo>
                  <a:lnTo>
                    <a:pt x="4301" y="703"/>
                  </a:lnTo>
                  <a:lnTo>
                    <a:pt x="2370" y="1756"/>
                  </a:lnTo>
                  <a:lnTo>
                    <a:pt x="2327" y="1800"/>
                  </a:lnTo>
                  <a:lnTo>
                    <a:pt x="1668" y="2414"/>
                  </a:lnTo>
                  <a:lnTo>
                    <a:pt x="1625" y="2502"/>
                  </a:lnTo>
                  <a:lnTo>
                    <a:pt x="45" y="5881"/>
                  </a:lnTo>
                  <a:lnTo>
                    <a:pt x="1" y="5968"/>
                  </a:lnTo>
                  <a:lnTo>
                    <a:pt x="45" y="6056"/>
                  </a:lnTo>
                  <a:lnTo>
                    <a:pt x="176" y="6363"/>
                  </a:lnTo>
                  <a:lnTo>
                    <a:pt x="264" y="6451"/>
                  </a:lnTo>
                  <a:lnTo>
                    <a:pt x="922" y="6802"/>
                  </a:lnTo>
                  <a:lnTo>
                    <a:pt x="966" y="6802"/>
                  </a:lnTo>
                  <a:lnTo>
                    <a:pt x="5793" y="8031"/>
                  </a:lnTo>
                  <a:lnTo>
                    <a:pt x="7899" y="8557"/>
                  </a:lnTo>
                  <a:lnTo>
                    <a:pt x="7943" y="8557"/>
                  </a:lnTo>
                  <a:lnTo>
                    <a:pt x="8733" y="8645"/>
                  </a:lnTo>
                  <a:lnTo>
                    <a:pt x="8865" y="8601"/>
                  </a:lnTo>
                  <a:lnTo>
                    <a:pt x="8909" y="8557"/>
                  </a:lnTo>
                  <a:lnTo>
                    <a:pt x="9304" y="7767"/>
                  </a:lnTo>
                  <a:lnTo>
                    <a:pt x="9304" y="7724"/>
                  </a:lnTo>
                  <a:lnTo>
                    <a:pt x="9611" y="6583"/>
                  </a:lnTo>
                  <a:lnTo>
                    <a:pt x="9611" y="6495"/>
                  </a:lnTo>
                  <a:lnTo>
                    <a:pt x="9216" y="2984"/>
                  </a:lnTo>
                  <a:lnTo>
                    <a:pt x="9216" y="2941"/>
                  </a:lnTo>
                  <a:lnTo>
                    <a:pt x="8514" y="834"/>
                  </a:lnTo>
                  <a:lnTo>
                    <a:pt x="8470" y="747"/>
                  </a:lnTo>
                  <a:lnTo>
                    <a:pt x="8031" y="439"/>
                  </a:lnTo>
                  <a:lnTo>
                    <a:pt x="7987" y="396"/>
                  </a:lnTo>
                  <a:lnTo>
                    <a:pt x="680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30" name="Google Shape;17730;p489"/>
            <p:cNvSpPr/>
            <p:nvPr/>
          </p:nvSpPr>
          <p:spPr>
            <a:xfrm>
              <a:off x="5499400" y="4181025"/>
              <a:ext cx="342275" cy="296225"/>
            </a:xfrm>
            <a:custGeom>
              <a:avLst/>
              <a:gdLst/>
              <a:ahLst/>
              <a:cxnLst/>
              <a:rect l="l" t="t" r="r" b="b"/>
              <a:pathLst>
                <a:path w="13691" h="11849" extrusionOk="0">
                  <a:moveTo>
                    <a:pt x="8952" y="352"/>
                  </a:moveTo>
                  <a:lnTo>
                    <a:pt x="10882" y="1142"/>
                  </a:lnTo>
                  <a:lnTo>
                    <a:pt x="11848" y="4213"/>
                  </a:lnTo>
                  <a:lnTo>
                    <a:pt x="12462" y="8162"/>
                  </a:lnTo>
                  <a:lnTo>
                    <a:pt x="12462" y="8250"/>
                  </a:lnTo>
                  <a:lnTo>
                    <a:pt x="13340" y="9479"/>
                  </a:lnTo>
                  <a:lnTo>
                    <a:pt x="13340" y="9961"/>
                  </a:lnTo>
                  <a:lnTo>
                    <a:pt x="12901" y="10444"/>
                  </a:lnTo>
                  <a:lnTo>
                    <a:pt x="11497" y="11146"/>
                  </a:lnTo>
                  <a:lnTo>
                    <a:pt x="10444" y="11497"/>
                  </a:lnTo>
                  <a:lnTo>
                    <a:pt x="8381" y="10664"/>
                  </a:lnTo>
                  <a:lnTo>
                    <a:pt x="5002" y="9874"/>
                  </a:lnTo>
                  <a:lnTo>
                    <a:pt x="1536" y="9303"/>
                  </a:lnTo>
                  <a:lnTo>
                    <a:pt x="351" y="8952"/>
                  </a:lnTo>
                  <a:lnTo>
                    <a:pt x="351" y="8689"/>
                  </a:lnTo>
                  <a:lnTo>
                    <a:pt x="570" y="8162"/>
                  </a:lnTo>
                  <a:lnTo>
                    <a:pt x="1667" y="6583"/>
                  </a:lnTo>
                  <a:lnTo>
                    <a:pt x="3028" y="4433"/>
                  </a:lnTo>
                  <a:lnTo>
                    <a:pt x="3993" y="2590"/>
                  </a:lnTo>
                  <a:lnTo>
                    <a:pt x="5310" y="1712"/>
                  </a:lnTo>
                  <a:lnTo>
                    <a:pt x="8162" y="352"/>
                  </a:lnTo>
                  <a:close/>
                  <a:moveTo>
                    <a:pt x="8118" y="1"/>
                  </a:moveTo>
                  <a:lnTo>
                    <a:pt x="8074" y="44"/>
                  </a:lnTo>
                  <a:lnTo>
                    <a:pt x="5178" y="1405"/>
                  </a:lnTo>
                  <a:lnTo>
                    <a:pt x="5134" y="1405"/>
                  </a:lnTo>
                  <a:lnTo>
                    <a:pt x="3774" y="2326"/>
                  </a:lnTo>
                  <a:lnTo>
                    <a:pt x="3686" y="2370"/>
                  </a:lnTo>
                  <a:lnTo>
                    <a:pt x="2721" y="4257"/>
                  </a:lnTo>
                  <a:lnTo>
                    <a:pt x="1360" y="6407"/>
                  </a:lnTo>
                  <a:lnTo>
                    <a:pt x="263" y="7943"/>
                  </a:lnTo>
                  <a:lnTo>
                    <a:pt x="263" y="7987"/>
                  </a:lnTo>
                  <a:lnTo>
                    <a:pt x="44" y="8601"/>
                  </a:lnTo>
                  <a:lnTo>
                    <a:pt x="0" y="8645"/>
                  </a:lnTo>
                  <a:lnTo>
                    <a:pt x="0" y="9084"/>
                  </a:lnTo>
                  <a:lnTo>
                    <a:pt x="0" y="9215"/>
                  </a:lnTo>
                  <a:lnTo>
                    <a:pt x="88" y="9259"/>
                  </a:lnTo>
                  <a:lnTo>
                    <a:pt x="1448" y="9654"/>
                  </a:lnTo>
                  <a:lnTo>
                    <a:pt x="1492" y="9654"/>
                  </a:lnTo>
                  <a:lnTo>
                    <a:pt x="4959" y="10225"/>
                  </a:lnTo>
                  <a:lnTo>
                    <a:pt x="8293" y="11015"/>
                  </a:lnTo>
                  <a:lnTo>
                    <a:pt x="10400" y="11848"/>
                  </a:lnTo>
                  <a:lnTo>
                    <a:pt x="10531" y="11848"/>
                  </a:lnTo>
                  <a:lnTo>
                    <a:pt x="11584" y="11497"/>
                  </a:lnTo>
                  <a:lnTo>
                    <a:pt x="11628" y="11453"/>
                  </a:lnTo>
                  <a:lnTo>
                    <a:pt x="13120" y="10707"/>
                  </a:lnTo>
                  <a:lnTo>
                    <a:pt x="13164" y="10664"/>
                  </a:lnTo>
                  <a:lnTo>
                    <a:pt x="13647" y="10137"/>
                  </a:lnTo>
                  <a:lnTo>
                    <a:pt x="13691" y="10005"/>
                  </a:lnTo>
                  <a:lnTo>
                    <a:pt x="13691" y="9435"/>
                  </a:lnTo>
                  <a:lnTo>
                    <a:pt x="13647" y="9347"/>
                  </a:lnTo>
                  <a:lnTo>
                    <a:pt x="12813" y="8075"/>
                  </a:lnTo>
                  <a:lnTo>
                    <a:pt x="12155" y="4169"/>
                  </a:lnTo>
                  <a:lnTo>
                    <a:pt x="12155" y="4125"/>
                  </a:lnTo>
                  <a:lnTo>
                    <a:pt x="11190" y="966"/>
                  </a:lnTo>
                  <a:lnTo>
                    <a:pt x="11190" y="878"/>
                  </a:lnTo>
                  <a:lnTo>
                    <a:pt x="11102" y="834"/>
                  </a:lnTo>
                  <a:lnTo>
                    <a:pt x="9039" y="44"/>
                  </a:lnTo>
                  <a:lnTo>
                    <a:pt x="899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31" name="Google Shape;17731;p489"/>
            <p:cNvSpPr/>
            <p:nvPr/>
          </p:nvSpPr>
          <p:spPr>
            <a:xfrm>
              <a:off x="5288750" y="4500250"/>
              <a:ext cx="79025" cy="51600"/>
            </a:xfrm>
            <a:custGeom>
              <a:avLst/>
              <a:gdLst/>
              <a:ahLst/>
              <a:cxnLst/>
              <a:rect l="l" t="t" r="r" b="b"/>
              <a:pathLst>
                <a:path w="3161" h="2064" extrusionOk="0">
                  <a:moveTo>
                    <a:pt x="1932" y="352"/>
                  </a:moveTo>
                  <a:lnTo>
                    <a:pt x="2502" y="571"/>
                  </a:lnTo>
                  <a:lnTo>
                    <a:pt x="2678" y="703"/>
                  </a:lnTo>
                  <a:lnTo>
                    <a:pt x="2546" y="791"/>
                  </a:lnTo>
                  <a:lnTo>
                    <a:pt x="1493" y="1361"/>
                  </a:lnTo>
                  <a:lnTo>
                    <a:pt x="352" y="1668"/>
                  </a:lnTo>
                  <a:lnTo>
                    <a:pt x="352" y="1624"/>
                  </a:lnTo>
                  <a:lnTo>
                    <a:pt x="747" y="1054"/>
                  </a:lnTo>
                  <a:lnTo>
                    <a:pt x="1317" y="483"/>
                  </a:lnTo>
                  <a:lnTo>
                    <a:pt x="1932" y="352"/>
                  </a:lnTo>
                  <a:close/>
                  <a:moveTo>
                    <a:pt x="1932" y="1"/>
                  </a:moveTo>
                  <a:lnTo>
                    <a:pt x="1186" y="132"/>
                  </a:lnTo>
                  <a:lnTo>
                    <a:pt x="1098" y="176"/>
                  </a:lnTo>
                  <a:lnTo>
                    <a:pt x="484" y="791"/>
                  </a:lnTo>
                  <a:lnTo>
                    <a:pt x="484" y="835"/>
                  </a:lnTo>
                  <a:lnTo>
                    <a:pt x="45" y="1493"/>
                  </a:lnTo>
                  <a:lnTo>
                    <a:pt x="45" y="1537"/>
                  </a:lnTo>
                  <a:lnTo>
                    <a:pt x="1" y="1888"/>
                  </a:lnTo>
                  <a:lnTo>
                    <a:pt x="1" y="1975"/>
                  </a:lnTo>
                  <a:lnTo>
                    <a:pt x="45" y="2019"/>
                  </a:lnTo>
                  <a:lnTo>
                    <a:pt x="176" y="2063"/>
                  </a:lnTo>
                  <a:lnTo>
                    <a:pt x="220" y="2063"/>
                  </a:lnTo>
                  <a:lnTo>
                    <a:pt x="1581" y="1668"/>
                  </a:lnTo>
                  <a:lnTo>
                    <a:pt x="1625" y="1668"/>
                  </a:lnTo>
                  <a:lnTo>
                    <a:pt x="2678" y="1098"/>
                  </a:lnTo>
                  <a:lnTo>
                    <a:pt x="3073" y="922"/>
                  </a:lnTo>
                  <a:lnTo>
                    <a:pt x="3116" y="878"/>
                  </a:lnTo>
                  <a:lnTo>
                    <a:pt x="3160" y="791"/>
                  </a:lnTo>
                  <a:lnTo>
                    <a:pt x="3160" y="703"/>
                  </a:lnTo>
                  <a:lnTo>
                    <a:pt x="3116" y="615"/>
                  </a:lnTo>
                  <a:lnTo>
                    <a:pt x="2722" y="264"/>
                  </a:lnTo>
                  <a:lnTo>
                    <a:pt x="2634" y="220"/>
                  </a:lnTo>
                  <a:lnTo>
                    <a:pt x="201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32" name="Google Shape;17732;p489"/>
            <p:cNvSpPr/>
            <p:nvPr/>
          </p:nvSpPr>
          <p:spPr>
            <a:xfrm>
              <a:off x="5982075" y="1811500"/>
              <a:ext cx="928100" cy="1382250"/>
            </a:xfrm>
            <a:custGeom>
              <a:avLst/>
              <a:gdLst/>
              <a:ahLst/>
              <a:cxnLst/>
              <a:rect l="l" t="t" r="r" b="b"/>
              <a:pathLst>
                <a:path w="37124" h="55290" extrusionOk="0">
                  <a:moveTo>
                    <a:pt x="36685" y="0"/>
                  </a:moveTo>
                  <a:lnTo>
                    <a:pt x="36641" y="44"/>
                  </a:lnTo>
                  <a:lnTo>
                    <a:pt x="36597" y="132"/>
                  </a:lnTo>
                  <a:lnTo>
                    <a:pt x="36597" y="176"/>
                  </a:lnTo>
                  <a:lnTo>
                    <a:pt x="36641" y="263"/>
                  </a:lnTo>
                  <a:lnTo>
                    <a:pt x="36685" y="395"/>
                  </a:lnTo>
                  <a:lnTo>
                    <a:pt x="36772" y="1360"/>
                  </a:lnTo>
                  <a:lnTo>
                    <a:pt x="36772" y="3203"/>
                  </a:lnTo>
                  <a:lnTo>
                    <a:pt x="36070" y="4915"/>
                  </a:lnTo>
                  <a:lnTo>
                    <a:pt x="35280" y="7811"/>
                  </a:lnTo>
                  <a:lnTo>
                    <a:pt x="34666" y="9917"/>
                  </a:lnTo>
                  <a:lnTo>
                    <a:pt x="34008" y="11936"/>
                  </a:lnTo>
                  <a:lnTo>
                    <a:pt x="32648" y="14744"/>
                  </a:lnTo>
                  <a:lnTo>
                    <a:pt x="31551" y="16850"/>
                  </a:lnTo>
                  <a:lnTo>
                    <a:pt x="30629" y="18956"/>
                  </a:lnTo>
                  <a:lnTo>
                    <a:pt x="29137" y="21633"/>
                  </a:lnTo>
                  <a:lnTo>
                    <a:pt x="27733" y="23827"/>
                  </a:lnTo>
                  <a:lnTo>
                    <a:pt x="26504" y="25758"/>
                  </a:lnTo>
                  <a:lnTo>
                    <a:pt x="25144" y="28215"/>
                  </a:lnTo>
                  <a:lnTo>
                    <a:pt x="24881" y="29093"/>
                  </a:lnTo>
                  <a:lnTo>
                    <a:pt x="24881" y="29137"/>
                  </a:lnTo>
                  <a:lnTo>
                    <a:pt x="24881" y="30014"/>
                  </a:lnTo>
                  <a:lnTo>
                    <a:pt x="24881" y="30058"/>
                  </a:lnTo>
                  <a:lnTo>
                    <a:pt x="25232" y="32735"/>
                  </a:lnTo>
                  <a:lnTo>
                    <a:pt x="25583" y="36289"/>
                  </a:lnTo>
                  <a:lnTo>
                    <a:pt x="25495" y="36421"/>
                  </a:lnTo>
                  <a:lnTo>
                    <a:pt x="23345" y="37649"/>
                  </a:lnTo>
                  <a:lnTo>
                    <a:pt x="21370" y="39054"/>
                  </a:lnTo>
                  <a:lnTo>
                    <a:pt x="21326" y="39054"/>
                  </a:lnTo>
                  <a:lnTo>
                    <a:pt x="19659" y="40546"/>
                  </a:lnTo>
                  <a:lnTo>
                    <a:pt x="16500" y="43047"/>
                  </a:lnTo>
                  <a:lnTo>
                    <a:pt x="16456" y="43047"/>
                  </a:lnTo>
                  <a:lnTo>
                    <a:pt x="14964" y="44539"/>
                  </a:lnTo>
                  <a:lnTo>
                    <a:pt x="12594" y="47040"/>
                  </a:lnTo>
                  <a:lnTo>
                    <a:pt x="10400" y="48268"/>
                  </a:lnTo>
                  <a:lnTo>
                    <a:pt x="8250" y="49102"/>
                  </a:lnTo>
                  <a:lnTo>
                    <a:pt x="8206" y="49146"/>
                  </a:lnTo>
                  <a:lnTo>
                    <a:pt x="6626" y="50111"/>
                  </a:lnTo>
                  <a:lnTo>
                    <a:pt x="88" y="54982"/>
                  </a:lnTo>
                  <a:lnTo>
                    <a:pt x="44" y="55026"/>
                  </a:lnTo>
                  <a:lnTo>
                    <a:pt x="0" y="55114"/>
                  </a:lnTo>
                  <a:lnTo>
                    <a:pt x="44" y="55158"/>
                  </a:lnTo>
                  <a:lnTo>
                    <a:pt x="44" y="55245"/>
                  </a:lnTo>
                  <a:lnTo>
                    <a:pt x="132" y="55289"/>
                  </a:lnTo>
                  <a:lnTo>
                    <a:pt x="308" y="55289"/>
                  </a:lnTo>
                  <a:lnTo>
                    <a:pt x="6846" y="50419"/>
                  </a:lnTo>
                  <a:lnTo>
                    <a:pt x="8382" y="49453"/>
                  </a:lnTo>
                  <a:lnTo>
                    <a:pt x="10532" y="48620"/>
                  </a:lnTo>
                  <a:lnTo>
                    <a:pt x="10576" y="48576"/>
                  </a:lnTo>
                  <a:lnTo>
                    <a:pt x="12814" y="47347"/>
                  </a:lnTo>
                  <a:lnTo>
                    <a:pt x="12857" y="47303"/>
                  </a:lnTo>
                  <a:lnTo>
                    <a:pt x="15227" y="44802"/>
                  </a:lnTo>
                  <a:lnTo>
                    <a:pt x="16719" y="43310"/>
                  </a:lnTo>
                  <a:lnTo>
                    <a:pt x="19878" y="40853"/>
                  </a:lnTo>
                  <a:lnTo>
                    <a:pt x="21546" y="39361"/>
                  </a:lnTo>
                  <a:lnTo>
                    <a:pt x="23520" y="37957"/>
                  </a:lnTo>
                  <a:lnTo>
                    <a:pt x="25714" y="36684"/>
                  </a:lnTo>
                  <a:lnTo>
                    <a:pt x="25758" y="36640"/>
                  </a:lnTo>
                  <a:lnTo>
                    <a:pt x="25890" y="36421"/>
                  </a:lnTo>
                  <a:lnTo>
                    <a:pt x="25934" y="36289"/>
                  </a:lnTo>
                  <a:lnTo>
                    <a:pt x="25583" y="32691"/>
                  </a:lnTo>
                  <a:lnTo>
                    <a:pt x="25232" y="30014"/>
                  </a:lnTo>
                  <a:lnTo>
                    <a:pt x="25232" y="29137"/>
                  </a:lnTo>
                  <a:lnTo>
                    <a:pt x="25451" y="28347"/>
                  </a:lnTo>
                  <a:lnTo>
                    <a:pt x="26811" y="25933"/>
                  </a:lnTo>
                  <a:lnTo>
                    <a:pt x="29444" y="21809"/>
                  </a:lnTo>
                  <a:lnTo>
                    <a:pt x="30936" y="19132"/>
                  </a:lnTo>
                  <a:lnTo>
                    <a:pt x="30980" y="19088"/>
                  </a:lnTo>
                  <a:lnTo>
                    <a:pt x="31858" y="16982"/>
                  </a:lnTo>
                  <a:lnTo>
                    <a:pt x="32955" y="14876"/>
                  </a:lnTo>
                  <a:lnTo>
                    <a:pt x="34359" y="12111"/>
                  </a:lnTo>
                  <a:lnTo>
                    <a:pt x="34359" y="12067"/>
                  </a:lnTo>
                  <a:lnTo>
                    <a:pt x="35017" y="10049"/>
                  </a:lnTo>
                  <a:lnTo>
                    <a:pt x="35631" y="7942"/>
                  </a:lnTo>
                  <a:lnTo>
                    <a:pt x="36421" y="5002"/>
                  </a:lnTo>
                  <a:lnTo>
                    <a:pt x="37080" y="3291"/>
                  </a:lnTo>
                  <a:lnTo>
                    <a:pt x="37123" y="3203"/>
                  </a:lnTo>
                  <a:lnTo>
                    <a:pt x="37123" y="1360"/>
                  </a:lnTo>
                  <a:lnTo>
                    <a:pt x="37123" y="1317"/>
                  </a:lnTo>
                  <a:lnTo>
                    <a:pt x="37036" y="307"/>
                  </a:lnTo>
                  <a:lnTo>
                    <a:pt x="37036" y="263"/>
                  </a:lnTo>
                  <a:lnTo>
                    <a:pt x="36948" y="88"/>
                  </a:lnTo>
                  <a:lnTo>
                    <a:pt x="36904" y="44"/>
                  </a:lnTo>
                  <a:lnTo>
                    <a:pt x="3681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33" name="Google Shape;17733;p489"/>
            <p:cNvSpPr/>
            <p:nvPr/>
          </p:nvSpPr>
          <p:spPr>
            <a:xfrm>
              <a:off x="5954650" y="1809300"/>
              <a:ext cx="928100" cy="1359225"/>
            </a:xfrm>
            <a:custGeom>
              <a:avLst/>
              <a:gdLst/>
              <a:ahLst/>
              <a:cxnLst/>
              <a:rect l="l" t="t" r="r" b="b"/>
              <a:pathLst>
                <a:path w="37124" h="54369" extrusionOk="0">
                  <a:moveTo>
                    <a:pt x="36685" y="0"/>
                  </a:moveTo>
                  <a:lnTo>
                    <a:pt x="36641" y="44"/>
                  </a:lnTo>
                  <a:lnTo>
                    <a:pt x="36553" y="44"/>
                  </a:lnTo>
                  <a:lnTo>
                    <a:pt x="36509" y="132"/>
                  </a:lnTo>
                  <a:lnTo>
                    <a:pt x="36509" y="176"/>
                  </a:lnTo>
                  <a:lnTo>
                    <a:pt x="36509" y="264"/>
                  </a:lnTo>
                  <a:lnTo>
                    <a:pt x="36685" y="878"/>
                  </a:lnTo>
                  <a:lnTo>
                    <a:pt x="36772" y="1317"/>
                  </a:lnTo>
                  <a:lnTo>
                    <a:pt x="36685" y="2238"/>
                  </a:lnTo>
                  <a:lnTo>
                    <a:pt x="36114" y="4169"/>
                  </a:lnTo>
                  <a:lnTo>
                    <a:pt x="35588" y="6275"/>
                  </a:lnTo>
                  <a:lnTo>
                    <a:pt x="34885" y="8820"/>
                  </a:lnTo>
                  <a:lnTo>
                    <a:pt x="34139" y="11146"/>
                  </a:lnTo>
                  <a:lnTo>
                    <a:pt x="32823" y="14042"/>
                  </a:lnTo>
                  <a:lnTo>
                    <a:pt x="31814" y="15973"/>
                  </a:lnTo>
                  <a:lnTo>
                    <a:pt x="30541" y="18737"/>
                  </a:lnTo>
                  <a:lnTo>
                    <a:pt x="29093" y="21238"/>
                  </a:lnTo>
                  <a:lnTo>
                    <a:pt x="27557" y="23652"/>
                  </a:lnTo>
                  <a:lnTo>
                    <a:pt x="26285" y="25802"/>
                  </a:lnTo>
                  <a:lnTo>
                    <a:pt x="24881" y="28172"/>
                  </a:lnTo>
                  <a:lnTo>
                    <a:pt x="22599" y="31682"/>
                  </a:lnTo>
                  <a:lnTo>
                    <a:pt x="22599" y="31770"/>
                  </a:lnTo>
                  <a:lnTo>
                    <a:pt x="22467" y="32911"/>
                  </a:lnTo>
                  <a:lnTo>
                    <a:pt x="22380" y="35631"/>
                  </a:lnTo>
                  <a:lnTo>
                    <a:pt x="22160" y="36509"/>
                  </a:lnTo>
                  <a:lnTo>
                    <a:pt x="21721" y="37299"/>
                  </a:lnTo>
                  <a:lnTo>
                    <a:pt x="20142" y="38834"/>
                  </a:lnTo>
                  <a:lnTo>
                    <a:pt x="17070" y="41379"/>
                  </a:lnTo>
                  <a:lnTo>
                    <a:pt x="15490" y="43091"/>
                  </a:lnTo>
                  <a:lnTo>
                    <a:pt x="13516" y="45329"/>
                  </a:lnTo>
                  <a:lnTo>
                    <a:pt x="12331" y="46338"/>
                  </a:lnTo>
                  <a:lnTo>
                    <a:pt x="11234" y="46865"/>
                  </a:lnTo>
                  <a:lnTo>
                    <a:pt x="8777" y="47786"/>
                  </a:lnTo>
                  <a:lnTo>
                    <a:pt x="8733" y="47786"/>
                  </a:lnTo>
                  <a:lnTo>
                    <a:pt x="6934" y="48927"/>
                  </a:lnTo>
                  <a:lnTo>
                    <a:pt x="2194" y="52525"/>
                  </a:lnTo>
                  <a:lnTo>
                    <a:pt x="44" y="54061"/>
                  </a:lnTo>
                  <a:lnTo>
                    <a:pt x="0" y="54105"/>
                  </a:lnTo>
                  <a:lnTo>
                    <a:pt x="0" y="54193"/>
                  </a:lnTo>
                  <a:lnTo>
                    <a:pt x="0" y="54236"/>
                  </a:lnTo>
                  <a:lnTo>
                    <a:pt x="0" y="54324"/>
                  </a:lnTo>
                  <a:lnTo>
                    <a:pt x="88" y="54368"/>
                  </a:lnTo>
                  <a:lnTo>
                    <a:pt x="176" y="54368"/>
                  </a:lnTo>
                  <a:lnTo>
                    <a:pt x="264" y="54324"/>
                  </a:lnTo>
                  <a:lnTo>
                    <a:pt x="2370" y="52788"/>
                  </a:lnTo>
                  <a:lnTo>
                    <a:pt x="5486" y="50463"/>
                  </a:lnTo>
                  <a:lnTo>
                    <a:pt x="7153" y="49234"/>
                  </a:lnTo>
                  <a:lnTo>
                    <a:pt x="8908" y="48093"/>
                  </a:lnTo>
                  <a:lnTo>
                    <a:pt x="11365" y="47172"/>
                  </a:lnTo>
                  <a:lnTo>
                    <a:pt x="12506" y="46645"/>
                  </a:lnTo>
                  <a:lnTo>
                    <a:pt x="12550" y="46601"/>
                  </a:lnTo>
                  <a:lnTo>
                    <a:pt x="13735" y="45592"/>
                  </a:lnTo>
                  <a:lnTo>
                    <a:pt x="13779" y="45548"/>
                  </a:lnTo>
                  <a:lnTo>
                    <a:pt x="15754" y="43310"/>
                  </a:lnTo>
                  <a:lnTo>
                    <a:pt x="17333" y="41643"/>
                  </a:lnTo>
                  <a:lnTo>
                    <a:pt x="20361" y="39098"/>
                  </a:lnTo>
                  <a:lnTo>
                    <a:pt x="21985" y="37518"/>
                  </a:lnTo>
                  <a:lnTo>
                    <a:pt x="22028" y="37474"/>
                  </a:lnTo>
                  <a:lnTo>
                    <a:pt x="22511" y="36684"/>
                  </a:lnTo>
                  <a:lnTo>
                    <a:pt x="22511" y="36640"/>
                  </a:lnTo>
                  <a:lnTo>
                    <a:pt x="22731" y="35719"/>
                  </a:lnTo>
                  <a:lnTo>
                    <a:pt x="22731" y="35675"/>
                  </a:lnTo>
                  <a:lnTo>
                    <a:pt x="22818" y="32954"/>
                  </a:lnTo>
                  <a:lnTo>
                    <a:pt x="22950" y="31857"/>
                  </a:lnTo>
                  <a:lnTo>
                    <a:pt x="25188" y="28391"/>
                  </a:lnTo>
                  <a:lnTo>
                    <a:pt x="26592" y="25978"/>
                  </a:lnTo>
                  <a:lnTo>
                    <a:pt x="27821" y="23827"/>
                  </a:lnTo>
                  <a:lnTo>
                    <a:pt x="29400" y="21414"/>
                  </a:lnTo>
                  <a:lnTo>
                    <a:pt x="30848" y="18913"/>
                  </a:lnTo>
                  <a:lnTo>
                    <a:pt x="32121" y="16104"/>
                  </a:lnTo>
                  <a:lnTo>
                    <a:pt x="33130" y="14218"/>
                  </a:lnTo>
                  <a:lnTo>
                    <a:pt x="34491" y="11278"/>
                  </a:lnTo>
                  <a:lnTo>
                    <a:pt x="34491" y="11234"/>
                  </a:lnTo>
                  <a:lnTo>
                    <a:pt x="35237" y="8908"/>
                  </a:lnTo>
                  <a:lnTo>
                    <a:pt x="35895" y="6363"/>
                  </a:lnTo>
                  <a:lnTo>
                    <a:pt x="36465" y="4301"/>
                  </a:lnTo>
                  <a:lnTo>
                    <a:pt x="37036" y="2282"/>
                  </a:lnTo>
                  <a:lnTo>
                    <a:pt x="37123" y="1317"/>
                  </a:lnTo>
                  <a:lnTo>
                    <a:pt x="37123" y="1273"/>
                  </a:lnTo>
                  <a:lnTo>
                    <a:pt x="37036" y="834"/>
                  </a:lnTo>
                  <a:lnTo>
                    <a:pt x="37036" y="790"/>
                  </a:lnTo>
                  <a:lnTo>
                    <a:pt x="36860" y="132"/>
                  </a:lnTo>
                  <a:lnTo>
                    <a:pt x="36816" y="88"/>
                  </a:lnTo>
                  <a:lnTo>
                    <a:pt x="36772" y="44"/>
                  </a:lnTo>
                  <a:lnTo>
                    <a:pt x="3668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34" name="Google Shape;17734;p489"/>
            <p:cNvSpPr/>
            <p:nvPr/>
          </p:nvSpPr>
          <p:spPr>
            <a:xfrm>
              <a:off x="5925025" y="1820275"/>
              <a:ext cx="932500" cy="1321900"/>
            </a:xfrm>
            <a:custGeom>
              <a:avLst/>
              <a:gdLst/>
              <a:ahLst/>
              <a:cxnLst/>
              <a:rect l="l" t="t" r="r" b="b"/>
              <a:pathLst>
                <a:path w="37300" h="52876" extrusionOk="0">
                  <a:moveTo>
                    <a:pt x="37124" y="0"/>
                  </a:moveTo>
                  <a:lnTo>
                    <a:pt x="37080" y="44"/>
                  </a:lnTo>
                  <a:lnTo>
                    <a:pt x="36992" y="44"/>
                  </a:lnTo>
                  <a:lnTo>
                    <a:pt x="36948" y="88"/>
                  </a:lnTo>
                  <a:lnTo>
                    <a:pt x="36948" y="176"/>
                  </a:lnTo>
                  <a:lnTo>
                    <a:pt x="36860" y="746"/>
                  </a:lnTo>
                  <a:lnTo>
                    <a:pt x="35763" y="4827"/>
                  </a:lnTo>
                  <a:lnTo>
                    <a:pt x="35061" y="7504"/>
                  </a:lnTo>
                  <a:lnTo>
                    <a:pt x="34315" y="9917"/>
                  </a:lnTo>
                  <a:lnTo>
                    <a:pt x="32165" y="14568"/>
                  </a:lnTo>
                  <a:lnTo>
                    <a:pt x="31024" y="17026"/>
                  </a:lnTo>
                  <a:lnTo>
                    <a:pt x="29532" y="19659"/>
                  </a:lnTo>
                  <a:lnTo>
                    <a:pt x="27031" y="23696"/>
                  </a:lnTo>
                  <a:lnTo>
                    <a:pt x="24705" y="27645"/>
                  </a:lnTo>
                  <a:lnTo>
                    <a:pt x="23696" y="29137"/>
                  </a:lnTo>
                  <a:lnTo>
                    <a:pt x="21063" y="32647"/>
                  </a:lnTo>
                  <a:lnTo>
                    <a:pt x="21019" y="32691"/>
                  </a:lnTo>
                  <a:lnTo>
                    <a:pt x="20230" y="35061"/>
                  </a:lnTo>
                  <a:lnTo>
                    <a:pt x="18387" y="38571"/>
                  </a:lnTo>
                  <a:lnTo>
                    <a:pt x="17158" y="39931"/>
                  </a:lnTo>
                  <a:lnTo>
                    <a:pt x="14964" y="42432"/>
                  </a:lnTo>
                  <a:lnTo>
                    <a:pt x="12814" y="44670"/>
                  </a:lnTo>
                  <a:lnTo>
                    <a:pt x="9391" y="45943"/>
                  </a:lnTo>
                  <a:lnTo>
                    <a:pt x="7855" y="46864"/>
                  </a:lnTo>
                  <a:lnTo>
                    <a:pt x="7811" y="46864"/>
                  </a:lnTo>
                  <a:lnTo>
                    <a:pt x="6012" y="48225"/>
                  </a:lnTo>
                  <a:lnTo>
                    <a:pt x="45" y="52569"/>
                  </a:lnTo>
                  <a:lnTo>
                    <a:pt x="1" y="52613"/>
                  </a:lnTo>
                  <a:lnTo>
                    <a:pt x="1" y="52700"/>
                  </a:lnTo>
                  <a:lnTo>
                    <a:pt x="1" y="52744"/>
                  </a:lnTo>
                  <a:lnTo>
                    <a:pt x="1" y="52832"/>
                  </a:lnTo>
                  <a:lnTo>
                    <a:pt x="88" y="52876"/>
                  </a:lnTo>
                  <a:lnTo>
                    <a:pt x="264" y="52876"/>
                  </a:lnTo>
                  <a:lnTo>
                    <a:pt x="6232" y="48532"/>
                  </a:lnTo>
                  <a:lnTo>
                    <a:pt x="8031" y="47172"/>
                  </a:lnTo>
                  <a:lnTo>
                    <a:pt x="9523" y="46250"/>
                  </a:lnTo>
                  <a:lnTo>
                    <a:pt x="12243" y="45241"/>
                  </a:lnTo>
                  <a:lnTo>
                    <a:pt x="12989" y="44977"/>
                  </a:lnTo>
                  <a:lnTo>
                    <a:pt x="13077" y="44934"/>
                  </a:lnTo>
                  <a:lnTo>
                    <a:pt x="15227" y="42652"/>
                  </a:lnTo>
                  <a:lnTo>
                    <a:pt x="17377" y="40151"/>
                  </a:lnTo>
                  <a:lnTo>
                    <a:pt x="18650" y="38790"/>
                  </a:lnTo>
                  <a:lnTo>
                    <a:pt x="18694" y="38746"/>
                  </a:lnTo>
                  <a:lnTo>
                    <a:pt x="20581" y="35192"/>
                  </a:lnTo>
                  <a:lnTo>
                    <a:pt x="20581" y="35148"/>
                  </a:lnTo>
                  <a:lnTo>
                    <a:pt x="21327" y="32823"/>
                  </a:lnTo>
                  <a:lnTo>
                    <a:pt x="23959" y="29356"/>
                  </a:lnTo>
                  <a:lnTo>
                    <a:pt x="25013" y="27864"/>
                  </a:lnTo>
                  <a:lnTo>
                    <a:pt x="27294" y="23871"/>
                  </a:lnTo>
                  <a:lnTo>
                    <a:pt x="29839" y="19834"/>
                  </a:lnTo>
                  <a:lnTo>
                    <a:pt x="31331" y="17201"/>
                  </a:lnTo>
                  <a:lnTo>
                    <a:pt x="32472" y="14700"/>
                  </a:lnTo>
                  <a:lnTo>
                    <a:pt x="34666" y="10093"/>
                  </a:lnTo>
                  <a:lnTo>
                    <a:pt x="34666" y="10049"/>
                  </a:lnTo>
                  <a:lnTo>
                    <a:pt x="35412" y="7591"/>
                  </a:lnTo>
                  <a:lnTo>
                    <a:pt x="36114" y="4915"/>
                  </a:lnTo>
                  <a:lnTo>
                    <a:pt x="37211" y="790"/>
                  </a:lnTo>
                  <a:lnTo>
                    <a:pt x="37299" y="220"/>
                  </a:lnTo>
                  <a:lnTo>
                    <a:pt x="37255" y="132"/>
                  </a:lnTo>
                  <a:lnTo>
                    <a:pt x="37255" y="88"/>
                  </a:lnTo>
                  <a:lnTo>
                    <a:pt x="37211" y="44"/>
                  </a:lnTo>
                  <a:lnTo>
                    <a:pt x="3712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35" name="Google Shape;17735;p489"/>
            <p:cNvSpPr/>
            <p:nvPr/>
          </p:nvSpPr>
          <p:spPr>
            <a:xfrm>
              <a:off x="5894325" y="1812575"/>
              <a:ext cx="942350" cy="1302175"/>
            </a:xfrm>
            <a:custGeom>
              <a:avLst/>
              <a:gdLst/>
              <a:ahLst/>
              <a:cxnLst/>
              <a:rect l="l" t="t" r="r" b="b"/>
              <a:pathLst>
                <a:path w="37694" h="52087" extrusionOk="0">
                  <a:moveTo>
                    <a:pt x="37518" y="1"/>
                  </a:moveTo>
                  <a:lnTo>
                    <a:pt x="37430" y="45"/>
                  </a:lnTo>
                  <a:lnTo>
                    <a:pt x="37386" y="89"/>
                  </a:lnTo>
                  <a:lnTo>
                    <a:pt x="37342" y="133"/>
                  </a:lnTo>
                  <a:lnTo>
                    <a:pt x="37255" y="571"/>
                  </a:lnTo>
                  <a:lnTo>
                    <a:pt x="36377" y="3160"/>
                  </a:lnTo>
                  <a:lnTo>
                    <a:pt x="35763" y="5267"/>
                  </a:lnTo>
                  <a:lnTo>
                    <a:pt x="35148" y="7636"/>
                  </a:lnTo>
                  <a:lnTo>
                    <a:pt x="33876" y="11366"/>
                  </a:lnTo>
                  <a:lnTo>
                    <a:pt x="32559" y="13911"/>
                  </a:lnTo>
                  <a:lnTo>
                    <a:pt x="31550" y="16105"/>
                  </a:lnTo>
                  <a:lnTo>
                    <a:pt x="30629" y="17729"/>
                  </a:lnTo>
                  <a:lnTo>
                    <a:pt x="29707" y="19308"/>
                  </a:lnTo>
                  <a:lnTo>
                    <a:pt x="27820" y="22380"/>
                  </a:lnTo>
                  <a:lnTo>
                    <a:pt x="26504" y="24530"/>
                  </a:lnTo>
                  <a:lnTo>
                    <a:pt x="25231" y="26680"/>
                  </a:lnTo>
                  <a:lnTo>
                    <a:pt x="23959" y="28567"/>
                  </a:lnTo>
                  <a:lnTo>
                    <a:pt x="22686" y="30191"/>
                  </a:lnTo>
                  <a:lnTo>
                    <a:pt x="21282" y="31946"/>
                  </a:lnTo>
                  <a:lnTo>
                    <a:pt x="19790" y="33526"/>
                  </a:lnTo>
                  <a:lnTo>
                    <a:pt x="17684" y="35325"/>
                  </a:lnTo>
                  <a:lnTo>
                    <a:pt x="16762" y="36378"/>
                  </a:lnTo>
                  <a:lnTo>
                    <a:pt x="16718" y="36422"/>
                  </a:lnTo>
                  <a:lnTo>
                    <a:pt x="16148" y="37387"/>
                  </a:lnTo>
                  <a:lnTo>
                    <a:pt x="16148" y="37431"/>
                  </a:lnTo>
                  <a:lnTo>
                    <a:pt x="15358" y="39449"/>
                  </a:lnTo>
                  <a:lnTo>
                    <a:pt x="14437" y="41424"/>
                  </a:lnTo>
                  <a:lnTo>
                    <a:pt x="12901" y="43530"/>
                  </a:lnTo>
                  <a:lnTo>
                    <a:pt x="12330" y="43925"/>
                  </a:lnTo>
                  <a:lnTo>
                    <a:pt x="9917" y="44891"/>
                  </a:lnTo>
                  <a:lnTo>
                    <a:pt x="9917" y="44934"/>
                  </a:lnTo>
                  <a:lnTo>
                    <a:pt x="8337" y="45900"/>
                  </a:lnTo>
                  <a:lnTo>
                    <a:pt x="6143" y="47523"/>
                  </a:lnTo>
                  <a:lnTo>
                    <a:pt x="3642" y="49322"/>
                  </a:lnTo>
                  <a:lnTo>
                    <a:pt x="88" y="51780"/>
                  </a:lnTo>
                  <a:lnTo>
                    <a:pt x="44" y="51824"/>
                  </a:lnTo>
                  <a:lnTo>
                    <a:pt x="0" y="51911"/>
                  </a:lnTo>
                  <a:lnTo>
                    <a:pt x="0" y="51955"/>
                  </a:lnTo>
                  <a:lnTo>
                    <a:pt x="44" y="52043"/>
                  </a:lnTo>
                  <a:lnTo>
                    <a:pt x="88" y="52087"/>
                  </a:lnTo>
                  <a:lnTo>
                    <a:pt x="307" y="52087"/>
                  </a:lnTo>
                  <a:lnTo>
                    <a:pt x="3818" y="49630"/>
                  </a:lnTo>
                  <a:lnTo>
                    <a:pt x="6319" y="47787"/>
                  </a:lnTo>
                  <a:lnTo>
                    <a:pt x="8513" y="46163"/>
                  </a:lnTo>
                  <a:lnTo>
                    <a:pt x="10049" y="45242"/>
                  </a:lnTo>
                  <a:lnTo>
                    <a:pt x="12506" y="44232"/>
                  </a:lnTo>
                  <a:lnTo>
                    <a:pt x="13120" y="43794"/>
                  </a:lnTo>
                  <a:lnTo>
                    <a:pt x="13164" y="43750"/>
                  </a:lnTo>
                  <a:lnTo>
                    <a:pt x="14744" y="41643"/>
                  </a:lnTo>
                  <a:lnTo>
                    <a:pt x="14744" y="41600"/>
                  </a:lnTo>
                  <a:lnTo>
                    <a:pt x="15665" y="39581"/>
                  </a:lnTo>
                  <a:lnTo>
                    <a:pt x="16455" y="37563"/>
                  </a:lnTo>
                  <a:lnTo>
                    <a:pt x="17026" y="36597"/>
                  </a:lnTo>
                  <a:lnTo>
                    <a:pt x="17947" y="35588"/>
                  </a:lnTo>
                  <a:lnTo>
                    <a:pt x="20053" y="33789"/>
                  </a:lnTo>
                  <a:lnTo>
                    <a:pt x="20053" y="33745"/>
                  </a:lnTo>
                  <a:lnTo>
                    <a:pt x="21545" y="32165"/>
                  </a:lnTo>
                  <a:lnTo>
                    <a:pt x="22950" y="30410"/>
                  </a:lnTo>
                  <a:lnTo>
                    <a:pt x="24222" y="28786"/>
                  </a:lnTo>
                  <a:lnTo>
                    <a:pt x="25538" y="26856"/>
                  </a:lnTo>
                  <a:lnTo>
                    <a:pt x="26811" y="24706"/>
                  </a:lnTo>
                  <a:lnTo>
                    <a:pt x="28127" y="22599"/>
                  </a:lnTo>
                  <a:lnTo>
                    <a:pt x="30014" y="19484"/>
                  </a:lnTo>
                  <a:lnTo>
                    <a:pt x="30936" y="17904"/>
                  </a:lnTo>
                  <a:lnTo>
                    <a:pt x="31857" y="16281"/>
                  </a:lnTo>
                  <a:lnTo>
                    <a:pt x="32910" y="14043"/>
                  </a:lnTo>
                  <a:lnTo>
                    <a:pt x="34183" y="11498"/>
                  </a:lnTo>
                  <a:lnTo>
                    <a:pt x="34183" y="11454"/>
                  </a:lnTo>
                  <a:lnTo>
                    <a:pt x="35455" y="7768"/>
                  </a:lnTo>
                  <a:lnTo>
                    <a:pt x="36114" y="5354"/>
                  </a:lnTo>
                  <a:lnTo>
                    <a:pt x="36684" y="3248"/>
                  </a:lnTo>
                  <a:lnTo>
                    <a:pt x="37606" y="659"/>
                  </a:lnTo>
                  <a:lnTo>
                    <a:pt x="37693" y="220"/>
                  </a:lnTo>
                  <a:lnTo>
                    <a:pt x="37693" y="133"/>
                  </a:lnTo>
                  <a:lnTo>
                    <a:pt x="37693" y="89"/>
                  </a:lnTo>
                  <a:lnTo>
                    <a:pt x="37650" y="45"/>
                  </a:lnTo>
                  <a:lnTo>
                    <a:pt x="3756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36" name="Google Shape;17736;p489"/>
            <p:cNvSpPr/>
            <p:nvPr/>
          </p:nvSpPr>
          <p:spPr>
            <a:xfrm>
              <a:off x="5836175" y="1785150"/>
              <a:ext cx="956625" cy="1276950"/>
            </a:xfrm>
            <a:custGeom>
              <a:avLst/>
              <a:gdLst/>
              <a:ahLst/>
              <a:cxnLst/>
              <a:rect l="l" t="t" r="r" b="b"/>
              <a:pathLst>
                <a:path w="38265" h="51078" extrusionOk="0">
                  <a:moveTo>
                    <a:pt x="38001" y="1"/>
                  </a:moveTo>
                  <a:lnTo>
                    <a:pt x="37957" y="45"/>
                  </a:lnTo>
                  <a:lnTo>
                    <a:pt x="37913" y="133"/>
                  </a:lnTo>
                  <a:lnTo>
                    <a:pt x="37299" y="1888"/>
                  </a:lnTo>
                  <a:lnTo>
                    <a:pt x="36333" y="4126"/>
                  </a:lnTo>
                  <a:lnTo>
                    <a:pt x="35587" y="6715"/>
                  </a:lnTo>
                  <a:lnTo>
                    <a:pt x="34622" y="10050"/>
                  </a:lnTo>
                  <a:lnTo>
                    <a:pt x="32999" y="13604"/>
                  </a:lnTo>
                  <a:lnTo>
                    <a:pt x="32121" y="15359"/>
                  </a:lnTo>
                  <a:lnTo>
                    <a:pt x="29313" y="20186"/>
                  </a:lnTo>
                  <a:lnTo>
                    <a:pt x="27908" y="22468"/>
                  </a:lnTo>
                  <a:lnTo>
                    <a:pt x="26680" y="24530"/>
                  </a:lnTo>
                  <a:lnTo>
                    <a:pt x="24442" y="27909"/>
                  </a:lnTo>
                  <a:lnTo>
                    <a:pt x="22818" y="29971"/>
                  </a:lnTo>
                  <a:lnTo>
                    <a:pt x="21853" y="31112"/>
                  </a:lnTo>
                  <a:lnTo>
                    <a:pt x="20931" y="32121"/>
                  </a:lnTo>
                  <a:lnTo>
                    <a:pt x="20010" y="32955"/>
                  </a:lnTo>
                  <a:lnTo>
                    <a:pt x="19132" y="33701"/>
                  </a:lnTo>
                  <a:lnTo>
                    <a:pt x="18211" y="34403"/>
                  </a:lnTo>
                  <a:lnTo>
                    <a:pt x="17245" y="35061"/>
                  </a:lnTo>
                  <a:lnTo>
                    <a:pt x="15095" y="36378"/>
                  </a:lnTo>
                  <a:lnTo>
                    <a:pt x="13472" y="37387"/>
                  </a:lnTo>
                  <a:lnTo>
                    <a:pt x="11102" y="39054"/>
                  </a:lnTo>
                  <a:lnTo>
                    <a:pt x="11058" y="39054"/>
                  </a:lnTo>
                  <a:lnTo>
                    <a:pt x="9347" y="40590"/>
                  </a:lnTo>
                  <a:lnTo>
                    <a:pt x="9303" y="40634"/>
                  </a:lnTo>
                  <a:lnTo>
                    <a:pt x="8162" y="42653"/>
                  </a:lnTo>
                  <a:lnTo>
                    <a:pt x="5793" y="46646"/>
                  </a:lnTo>
                  <a:lnTo>
                    <a:pt x="4959" y="47348"/>
                  </a:lnTo>
                  <a:lnTo>
                    <a:pt x="2940" y="48708"/>
                  </a:lnTo>
                  <a:lnTo>
                    <a:pt x="44" y="50771"/>
                  </a:lnTo>
                  <a:lnTo>
                    <a:pt x="0" y="50814"/>
                  </a:lnTo>
                  <a:lnTo>
                    <a:pt x="0" y="50858"/>
                  </a:lnTo>
                  <a:lnTo>
                    <a:pt x="0" y="50946"/>
                  </a:lnTo>
                  <a:lnTo>
                    <a:pt x="0" y="50990"/>
                  </a:lnTo>
                  <a:lnTo>
                    <a:pt x="88" y="51034"/>
                  </a:lnTo>
                  <a:lnTo>
                    <a:pt x="176" y="51078"/>
                  </a:lnTo>
                  <a:lnTo>
                    <a:pt x="264" y="51034"/>
                  </a:lnTo>
                  <a:lnTo>
                    <a:pt x="3116" y="49015"/>
                  </a:lnTo>
                  <a:lnTo>
                    <a:pt x="5178" y="47611"/>
                  </a:lnTo>
                  <a:lnTo>
                    <a:pt x="6056" y="46909"/>
                  </a:lnTo>
                  <a:lnTo>
                    <a:pt x="6100" y="46865"/>
                  </a:lnTo>
                  <a:lnTo>
                    <a:pt x="8469" y="42828"/>
                  </a:lnTo>
                  <a:lnTo>
                    <a:pt x="9610" y="40854"/>
                  </a:lnTo>
                  <a:lnTo>
                    <a:pt x="11278" y="39318"/>
                  </a:lnTo>
                  <a:lnTo>
                    <a:pt x="13691" y="37694"/>
                  </a:lnTo>
                  <a:lnTo>
                    <a:pt x="15271" y="36685"/>
                  </a:lnTo>
                  <a:lnTo>
                    <a:pt x="17465" y="35325"/>
                  </a:lnTo>
                  <a:lnTo>
                    <a:pt x="18430" y="34666"/>
                  </a:lnTo>
                  <a:lnTo>
                    <a:pt x="19352" y="34008"/>
                  </a:lnTo>
                  <a:lnTo>
                    <a:pt x="20229" y="33218"/>
                  </a:lnTo>
                  <a:lnTo>
                    <a:pt x="21151" y="32385"/>
                  </a:lnTo>
                  <a:lnTo>
                    <a:pt x="22116" y="31375"/>
                  </a:lnTo>
                  <a:lnTo>
                    <a:pt x="23125" y="30191"/>
                  </a:lnTo>
                  <a:lnTo>
                    <a:pt x="24705" y="28128"/>
                  </a:lnTo>
                  <a:lnTo>
                    <a:pt x="26943" y="24749"/>
                  </a:lnTo>
                  <a:lnTo>
                    <a:pt x="28172" y="22643"/>
                  </a:lnTo>
                  <a:lnTo>
                    <a:pt x="29620" y="20361"/>
                  </a:lnTo>
                  <a:lnTo>
                    <a:pt x="32428" y="15535"/>
                  </a:lnTo>
                  <a:lnTo>
                    <a:pt x="33306" y="13779"/>
                  </a:lnTo>
                  <a:lnTo>
                    <a:pt x="34973" y="10225"/>
                  </a:lnTo>
                  <a:lnTo>
                    <a:pt x="34973" y="10181"/>
                  </a:lnTo>
                  <a:lnTo>
                    <a:pt x="35895" y="6802"/>
                  </a:lnTo>
                  <a:lnTo>
                    <a:pt x="36684" y="4257"/>
                  </a:lnTo>
                  <a:lnTo>
                    <a:pt x="37606" y="2019"/>
                  </a:lnTo>
                  <a:lnTo>
                    <a:pt x="38220" y="220"/>
                  </a:lnTo>
                  <a:lnTo>
                    <a:pt x="38264" y="177"/>
                  </a:lnTo>
                  <a:lnTo>
                    <a:pt x="38220" y="89"/>
                  </a:lnTo>
                  <a:lnTo>
                    <a:pt x="38176" y="45"/>
                  </a:lnTo>
                  <a:lnTo>
                    <a:pt x="3813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37" name="Google Shape;17737;p489"/>
            <p:cNvSpPr/>
            <p:nvPr/>
          </p:nvSpPr>
          <p:spPr>
            <a:xfrm>
              <a:off x="5806550" y="1750050"/>
              <a:ext cx="970875" cy="1285725"/>
            </a:xfrm>
            <a:custGeom>
              <a:avLst/>
              <a:gdLst/>
              <a:ahLst/>
              <a:cxnLst/>
              <a:rect l="l" t="t" r="r" b="b"/>
              <a:pathLst>
                <a:path w="38835" h="51429" extrusionOk="0">
                  <a:moveTo>
                    <a:pt x="38572" y="1"/>
                  </a:moveTo>
                  <a:lnTo>
                    <a:pt x="38528" y="45"/>
                  </a:lnTo>
                  <a:lnTo>
                    <a:pt x="38528" y="132"/>
                  </a:lnTo>
                  <a:lnTo>
                    <a:pt x="38221" y="1186"/>
                  </a:lnTo>
                  <a:lnTo>
                    <a:pt x="37255" y="3511"/>
                  </a:lnTo>
                  <a:lnTo>
                    <a:pt x="36158" y="6100"/>
                  </a:lnTo>
                  <a:lnTo>
                    <a:pt x="36114" y="6144"/>
                  </a:lnTo>
                  <a:lnTo>
                    <a:pt x="34710" y="11015"/>
                  </a:lnTo>
                  <a:lnTo>
                    <a:pt x="32955" y="14832"/>
                  </a:lnTo>
                  <a:lnTo>
                    <a:pt x="31112" y="18080"/>
                  </a:lnTo>
                  <a:lnTo>
                    <a:pt x="29049" y="21634"/>
                  </a:lnTo>
                  <a:lnTo>
                    <a:pt x="27996" y="23389"/>
                  </a:lnTo>
                  <a:lnTo>
                    <a:pt x="26943" y="25144"/>
                  </a:lnTo>
                  <a:lnTo>
                    <a:pt x="25802" y="26856"/>
                  </a:lnTo>
                  <a:lnTo>
                    <a:pt x="24661" y="28479"/>
                  </a:lnTo>
                  <a:lnTo>
                    <a:pt x="23477" y="30059"/>
                  </a:lnTo>
                  <a:lnTo>
                    <a:pt x="22862" y="30761"/>
                  </a:lnTo>
                  <a:lnTo>
                    <a:pt x="22204" y="31507"/>
                  </a:lnTo>
                  <a:lnTo>
                    <a:pt x="18869" y="34535"/>
                  </a:lnTo>
                  <a:lnTo>
                    <a:pt x="14920" y="37124"/>
                  </a:lnTo>
                  <a:lnTo>
                    <a:pt x="10883" y="39844"/>
                  </a:lnTo>
                  <a:lnTo>
                    <a:pt x="9084" y="41117"/>
                  </a:lnTo>
                  <a:lnTo>
                    <a:pt x="6714" y="42521"/>
                  </a:lnTo>
                  <a:lnTo>
                    <a:pt x="4169" y="43925"/>
                  </a:lnTo>
                  <a:lnTo>
                    <a:pt x="4125" y="43969"/>
                  </a:lnTo>
                  <a:lnTo>
                    <a:pt x="3774" y="44408"/>
                  </a:lnTo>
                  <a:lnTo>
                    <a:pt x="3774" y="44452"/>
                  </a:lnTo>
                  <a:lnTo>
                    <a:pt x="3248" y="45856"/>
                  </a:lnTo>
                  <a:lnTo>
                    <a:pt x="2370" y="48181"/>
                  </a:lnTo>
                  <a:lnTo>
                    <a:pt x="1317" y="49981"/>
                  </a:lnTo>
                  <a:lnTo>
                    <a:pt x="44" y="51121"/>
                  </a:lnTo>
                  <a:lnTo>
                    <a:pt x="44" y="51209"/>
                  </a:lnTo>
                  <a:lnTo>
                    <a:pt x="1" y="51253"/>
                  </a:lnTo>
                  <a:lnTo>
                    <a:pt x="1" y="51341"/>
                  </a:lnTo>
                  <a:lnTo>
                    <a:pt x="44" y="51385"/>
                  </a:lnTo>
                  <a:lnTo>
                    <a:pt x="132" y="51429"/>
                  </a:lnTo>
                  <a:lnTo>
                    <a:pt x="176" y="51429"/>
                  </a:lnTo>
                  <a:lnTo>
                    <a:pt x="308" y="51385"/>
                  </a:lnTo>
                  <a:lnTo>
                    <a:pt x="1580" y="50244"/>
                  </a:lnTo>
                  <a:lnTo>
                    <a:pt x="1624" y="50200"/>
                  </a:lnTo>
                  <a:lnTo>
                    <a:pt x="2677" y="48357"/>
                  </a:lnTo>
                  <a:lnTo>
                    <a:pt x="2721" y="48313"/>
                  </a:lnTo>
                  <a:lnTo>
                    <a:pt x="3599" y="45987"/>
                  </a:lnTo>
                  <a:lnTo>
                    <a:pt x="4081" y="44583"/>
                  </a:lnTo>
                  <a:lnTo>
                    <a:pt x="4389" y="44188"/>
                  </a:lnTo>
                  <a:lnTo>
                    <a:pt x="6890" y="42828"/>
                  </a:lnTo>
                  <a:lnTo>
                    <a:pt x="9303" y="41424"/>
                  </a:lnTo>
                  <a:lnTo>
                    <a:pt x="11102" y="40151"/>
                  </a:lnTo>
                  <a:lnTo>
                    <a:pt x="15139" y="37431"/>
                  </a:lnTo>
                  <a:lnTo>
                    <a:pt x="19089" y="34842"/>
                  </a:lnTo>
                  <a:lnTo>
                    <a:pt x="19089" y="34798"/>
                  </a:lnTo>
                  <a:lnTo>
                    <a:pt x="22467" y="31770"/>
                  </a:lnTo>
                  <a:lnTo>
                    <a:pt x="23082" y="31024"/>
                  </a:lnTo>
                  <a:lnTo>
                    <a:pt x="23740" y="30278"/>
                  </a:lnTo>
                  <a:lnTo>
                    <a:pt x="24925" y="28699"/>
                  </a:lnTo>
                  <a:lnTo>
                    <a:pt x="26109" y="27075"/>
                  </a:lnTo>
                  <a:lnTo>
                    <a:pt x="27206" y="25364"/>
                  </a:lnTo>
                  <a:lnTo>
                    <a:pt x="28304" y="23608"/>
                  </a:lnTo>
                  <a:lnTo>
                    <a:pt x="29357" y="21809"/>
                  </a:lnTo>
                  <a:lnTo>
                    <a:pt x="31419" y="18211"/>
                  </a:lnTo>
                  <a:lnTo>
                    <a:pt x="33262" y="15008"/>
                  </a:lnTo>
                  <a:lnTo>
                    <a:pt x="35061" y="11146"/>
                  </a:lnTo>
                  <a:lnTo>
                    <a:pt x="36465" y="6232"/>
                  </a:lnTo>
                  <a:lnTo>
                    <a:pt x="37606" y="3643"/>
                  </a:lnTo>
                  <a:lnTo>
                    <a:pt x="38572" y="1273"/>
                  </a:lnTo>
                  <a:lnTo>
                    <a:pt x="38835" y="220"/>
                  </a:lnTo>
                  <a:lnTo>
                    <a:pt x="38835" y="132"/>
                  </a:lnTo>
                  <a:lnTo>
                    <a:pt x="38835" y="89"/>
                  </a:lnTo>
                  <a:lnTo>
                    <a:pt x="3879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38" name="Google Shape;17738;p489"/>
            <p:cNvSpPr/>
            <p:nvPr/>
          </p:nvSpPr>
          <p:spPr>
            <a:xfrm>
              <a:off x="5750600" y="1745675"/>
              <a:ext cx="1006000" cy="1239650"/>
            </a:xfrm>
            <a:custGeom>
              <a:avLst/>
              <a:gdLst/>
              <a:ahLst/>
              <a:cxnLst/>
              <a:rect l="l" t="t" r="r" b="b"/>
              <a:pathLst>
                <a:path w="40240" h="49586" extrusionOk="0">
                  <a:moveTo>
                    <a:pt x="39976" y="0"/>
                  </a:moveTo>
                  <a:lnTo>
                    <a:pt x="39932" y="44"/>
                  </a:lnTo>
                  <a:lnTo>
                    <a:pt x="39888" y="88"/>
                  </a:lnTo>
                  <a:lnTo>
                    <a:pt x="39186" y="1756"/>
                  </a:lnTo>
                  <a:lnTo>
                    <a:pt x="36992" y="6933"/>
                  </a:lnTo>
                  <a:lnTo>
                    <a:pt x="36509" y="8601"/>
                  </a:lnTo>
                  <a:lnTo>
                    <a:pt x="35588" y="11497"/>
                  </a:lnTo>
                  <a:lnTo>
                    <a:pt x="33613" y="15315"/>
                  </a:lnTo>
                  <a:lnTo>
                    <a:pt x="32736" y="16894"/>
                  </a:lnTo>
                  <a:lnTo>
                    <a:pt x="31902" y="18386"/>
                  </a:lnTo>
                  <a:lnTo>
                    <a:pt x="30147" y="21370"/>
                  </a:lnTo>
                  <a:lnTo>
                    <a:pt x="28304" y="24310"/>
                  </a:lnTo>
                  <a:lnTo>
                    <a:pt x="26329" y="27338"/>
                  </a:lnTo>
                  <a:lnTo>
                    <a:pt x="23389" y="30892"/>
                  </a:lnTo>
                  <a:lnTo>
                    <a:pt x="20273" y="33700"/>
                  </a:lnTo>
                  <a:lnTo>
                    <a:pt x="16588" y="36114"/>
                  </a:lnTo>
                  <a:lnTo>
                    <a:pt x="14393" y="37562"/>
                  </a:lnTo>
                  <a:lnTo>
                    <a:pt x="12638" y="38747"/>
                  </a:lnTo>
                  <a:lnTo>
                    <a:pt x="10664" y="40151"/>
                  </a:lnTo>
                  <a:lnTo>
                    <a:pt x="8645" y="41336"/>
                  </a:lnTo>
                  <a:lnTo>
                    <a:pt x="6144" y="42652"/>
                  </a:lnTo>
                  <a:lnTo>
                    <a:pt x="5047" y="43398"/>
                  </a:lnTo>
                  <a:lnTo>
                    <a:pt x="1800" y="46119"/>
                  </a:lnTo>
                  <a:lnTo>
                    <a:pt x="1185" y="46864"/>
                  </a:lnTo>
                  <a:lnTo>
                    <a:pt x="1142" y="46908"/>
                  </a:lnTo>
                  <a:lnTo>
                    <a:pt x="1" y="49322"/>
                  </a:lnTo>
                  <a:lnTo>
                    <a:pt x="1" y="49410"/>
                  </a:lnTo>
                  <a:lnTo>
                    <a:pt x="1" y="49453"/>
                  </a:lnTo>
                  <a:lnTo>
                    <a:pt x="45" y="49541"/>
                  </a:lnTo>
                  <a:lnTo>
                    <a:pt x="88" y="49585"/>
                  </a:lnTo>
                  <a:lnTo>
                    <a:pt x="176" y="49585"/>
                  </a:lnTo>
                  <a:lnTo>
                    <a:pt x="264" y="49541"/>
                  </a:lnTo>
                  <a:lnTo>
                    <a:pt x="308" y="49497"/>
                  </a:lnTo>
                  <a:lnTo>
                    <a:pt x="1449" y="47040"/>
                  </a:lnTo>
                  <a:lnTo>
                    <a:pt x="2063" y="46382"/>
                  </a:lnTo>
                  <a:lnTo>
                    <a:pt x="5266" y="43661"/>
                  </a:lnTo>
                  <a:lnTo>
                    <a:pt x="6319" y="42959"/>
                  </a:lnTo>
                  <a:lnTo>
                    <a:pt x="8821" y="41643"/>
                  </a:lnTo>
                  <a:lnTo>
                    <a:pt x="10839" y="40458"/>
                  </a:lnTo>
                  <a:lnTo>
                    <a:pt x="12814" y="39010"/>
                  </a:lnTo>
                  <a:lnTo>
                    <a:pt x="14613" y="37825"/>
                  </a:lnTo>
                  <a:lnTo>
                    <a:pt x="16807" y="36421"/>
                  </a:lnTo>
                  <a:lnTo>
                    <a:pt x="20493" y="33964"/>
                  </a:lnTo>
                  <a:lnTo>
                    <a:pt x="23608" y="31155"/>
                  </a:lnTo>
                  <a:lnTo>
                    <a:pt x="23652" y="31111"/>
                  </a:lnTo>
                  <a:lnTo>
                    <a:pt x="26592" y="27557"/>
                  </a:lnTo>
                  <a:lnTo>
                    <a:pt x="26636" y="27513"/>
                  </a:lnTo>
                  <a:lnTo>
                    <a:pt x="28611" y="24486"/>
                  </a:lnTo>
                  <a:lnTo>
                    <a:pt x="30454" y="21546"/>
                  </a:lnTo>
                  <a:lnTo>
                    <a:pt x="32209" y="18562"/>
                  </a:lnTo>
                  <a:lnTo>
                    <a:pt x="33043" y="17070"/>
                  </a:lnTo>
                  <a:lnTo>
                    <a:pt x="33920" y="15490"/>
                  </a:lnTo>
                  <a:lnTo>
                    <a:pt x="35939" y="11629"/>
                  </a:lnTo>
                  <a:lnTo>
                    <a:pt x="36816" y="8732"/>
                  </a:lnTo>
                  <a:lnTo>
                    <a:pt x="37343" y="7065"/>
                  </a:lnTo>
                  <a:lnTo>
                    <a:pt x="39537" y="1931"/>
                  </a:lnTo>
                  <a:lnTo>
                    <a:pt x="40195" y="220"/>
                  </a:lnTo>
                  <a:lnTo>
                    <a:pt x="40239" y="176"/>
                  </a:lnTo>
                  <a:lnTo>
                    <a:pt x="40195" y="88"/>
                  </a:lnTo>
                  <a:lnTo>
                    <a:pt x="40195" y="44"/>
                  </a:lnTo>
                  <a:lnTo>
                    <a:pt x="4010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39" name="Google Shape;17739;p489"/>
            <p:cNvSpPr/>
            <p:nvPr/>
          </p:nvSpPr>
          <p:spPr>
            <a:xfrm>
              <a:off x="5686975" y="1781875"/>
              <a:ext cx="1024625" cy="1146400"/>
            </a:xfrm>
            <a:custGeom>
              <a:avLst/>
              <a:gdLst/>
              <a:ahLst/>
              <a:cxnLst/>
              <a:rect l="l" t="t" r="r" b="b"/>
              <a:pathLst>
                <a:path w="40985" h="45856" extrusionOk="0">
                  <a:moveTo>
                    <a:pt x="40766" y="0"/>
                  </a:moveTo>
                  <a:lnTo>
                    <a:pt x="40678" y="44"/>
                  </a:lnTo>
                  <a:lnTo>
                    <a:pt x="40634" y="88"/>
                  </a:lnTo>
                  <a:lnTo>
                    <a:pt x="39888" y="2019"/>
                  </a:lnTo>
                  <a:lnTo>
                    <a:pt x="38967" y="4257"/>
                  </a:lnTo>
                  <a:lnTo>
                    <a:pt x="37957" y="6626"/>
                  </a:lnTo>
                  <a:lnTo>
                    <a:pt x="37957" y="6670"/>
                  </a:lnTo>
                  <a:lnTo>
                    <a:pt x="37343" y="8908"/>
                  </a:lnTo>
                  <a:lnTo>
                    <a:pt x="36465" y="10751"/>
                  </a:lnTo>
                  <a:lnTo>
                    <a:pt x="32560" y="17772"/>
                  </a:lnTo>
                  <a:lnTo>
                    <a:pt x="30936" y="20449"/>
                  </a:lnTo>
                  <a:lnTo>
                    <a:pt x="29532" y="22599"/>
                  </a:lnTo>
                  <a:lnTo>
                    <a:pt x="26899" y="26329"/>
                  </a:lnTo>
                  <a:lnTo>
                    <a:pt x="25364" y="28128"/>
                  </a:lnTo>
                  <a:lnTo>
                    <a:pt x="23608" y="29795"/>
                  </a:lnTo>
                  <a:lnTo>
                    <a:pt x="21546" y="31506"/>
                  </a:lnTo>
                  <a:lnTo>
                    <a:pt x="19571" y="32867"/>
                  </a:lnTo>
                  <a:lnTo>
                    <a:pt x="17421" y="34227"/>
                  </a:lnTo>
                  <a:lnTo>
                    <a:pt x="15271" y="35675"/>
                  </a:lnTo>
                  <a:lnTo>
                    <a:pt x="13384" y="36948"/>
                  </a:lnTo>
                  <a:lnTo>
                    <a:pt x="11453" y="38220"/>
                  </a:lnTo>
                  <a:lnTo>
                    <a:pt x="9084" y="39493"/>
                  </a:lnTo>
                  <a:lnTo>
                    <a:pt x="7109" y="40677"/>
                  </a:lnTo>
                  <a:lnTo>
                    <a:pt x="7065" y="40721"/>
                  </a:lnTo>
                  <a:lnTo>
                    <a:pt x="5047" y="42476"/>
                  </a:lnTo>
                  <a:lnTo>
                    <a:pt x="3160" y="43661"/>
                  </a:lnTo>
                  <a:lnTo>
                    <a:pt x="88" y="45548"/>
                  </a:lnTo>
                  <a:lnTo>
                    <a:pt x="44" y="45592"/>
                  </a:lnTo>
                  <a:lnTo>
                    <a:pt x="44" y="45680"/>
                  </a:lnTo>
                  <a:lnTo>
                    <a:pt x="1" y="45724"/>
                  </a:lnTo>
                  <a:lnTo>
                    <a:pt x="44" y="45811"/>
                  </a:lnTo>
                  <a:lnTo>
                    <a:pt x="132" y="45855"/>
                  </a:lnTo>
                  <a:lnTo>
                    <a:pt x="308" y="45855"/>
                  </a:lnTo>
                  <a:lnTo>
                    <a:pt x="3336" y="43968"/>
                  </a:lnTo>
                  <a:lnTo>
                    <a:pt x="5266" y="42740"/>
                  </a:lnTo>
                  <a:lnTo>
                    <a:pt x="7285" y="40985"/>
                  </a:lnTo>
                  <a:lnTo>
                    <a:pt x="9259" y="39800"/>
                  </a:lnTo>
                  <a:lnTo>
                    <a:pt x="11629" y="38527"/>
                  </a:lnTo>
                  <a:lnTo>
                    <a:pt x="13604" y="37255"/>
                  </a:lnTo>
                  <a:lnTo>
                    <a:pt x="15490" y="35938"/>
                  </a:lnTo>
                  <a:lnTo>
                    <a:pt x="17641" y="34534"/>
                  </a:lnTo>
                  <a:lnTo>
                    <a:pt x="19791" y="33174"/>
                  </a:lnTo>
                  <a:lnTo>
                    <a:pt x="21765" y="31770"/>
                  </a:lnTo>
                  <a:lnTo>
                    <a:pt x="23828" y="30058"/>
                  </a:lnTo>
                  <a:lnTo>
                    <a:pt x="25583" y="28391"/>
                  </a:lnTo>
                  <a:lnTo>
                    <a:pt x="27207" y="26548"/>
                  </a:lnTo>
                  <a:lnTo>
                    <a:pt x="29795" y="22774"/>
                  </a:lnTo>
                  <a:lnTo>
                    <a:pt x="31244" y="20624"/>
                  </a:lnTo>
                  <a:lnTo>
                    <a:pt x="32867" y="17947"/>
                  </a:lnTo>
                  <a:lnTo>
                    <a:pt x="36772" y="10927"/>
                  </a:lnTo>
                  <a:lnTo>
                    <a:pt x="37650" y="9084"/>
                  </a:lnTo>
                  <a:lnTo>
                    <a:pt x="37694" y="9040"/>
                  </a:lnTo>
                  <a:lnTo>
                    <a:pt x="38308" y="6758"/>
                  </a:lnTo>
                  <a:lnTo>
                    <a:pt x="39274" y="4388"/>
                  </a:lnTo>
                  <a:lnTo>
                    <a:pt x="40195" y="2150"/>
                  </a:lnTo>
                  <a:lnTo>
                    <a:pt x="40985" y="220"/>
                  </a:lnTo>
                  <a:lnTo>
                    <a:pt x="40985" y="176"/>
                  </a:lnTo>
                  <a:lnTo>
                    <a:pt x="40985" y="88"/>
                  </a:lnTo>
                  <a:lnTo>
                    <a:pt x="40941" y="44"/>
                  </a:lnTo>
                  <a:lnTo>
                    <a:pt x="4089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40" name="Google Shape;17740;p489"/>
            <p:cNvSpPr/>
            <p:nvPr/>
          </p:nvSpPr>
          <p:spPr>
            <a:xfrm>
              <a:off x="5631025" y="1795025"/>
              <a:ext cx="1012575" cy="1082775"/>
            </a:xfrm>
            <a:custGeom>
              <a:avLst/>
              <a:gdLst/>
              <a:ahLst/>
              <a:cxnLst/>
              <a:rect l="l" t="t" r="r" b="b"/>
              <a:pathLst>
                <a:path w="40503" h="43311" extrusionOk="0">
                  <a:moveTo>
                    <a:pt x="40239" y="1"/>
                  </a:moveTo>
                  <a:lnTo>
                    <a:pt x="40195" y="45"/>
                  </a:lnTo>
                  <a:lnTo>
                    <a:pt x="40151" y="133"/>
                  </a:lnTo>
                  <a:lnTo>
                    <a:pt x="38923" y="3424"/>
                  </a:lnTo>
                  <a:lnTo>
                    <a:pt x="37167" y="8031"/>
                  </a:lnTo>
                  <a:lnTo>
                    <a:pt x="36334" y="9523"/>
                  </a:lnTo>
                  <a:lnTo>
                    <a:pt x="35281" y="11410"/>
                  </a:lnTo>
                  <a:lnTo>
                    <a:pt x="34052" y="13648"/>
                  </a:lnTo>
                  <a:lnTo>
                    <a:pt x="31990" y="17246"/>
                  </a:lnTo>
                  <a:lnTo>
                    <a:pt x="30805" y="19133"/>
                  </a:lnTo>
                  <a:lnTo>
                    <a:pt x="29401" y="21063"/>
                  </a:lnTo>
                  <a:lnTo>
                    <a:pt x="27996" y="23214"/>
                  </a:lnTo>
                  <a:lnTo>
                    <a:pt x="26505" y="24969"/>
                  </a:lnTo>
                  <a:lnTo>
                    <a:pt x="25232" y="26154"/>
                  </a:lnTo>
                  <a:lnTo>
                    <a:pt x="23477" y="27821"/>
                  </a:lnTo>
                  <a:lnTo>
                    <a:pt x="21853" y="29137"/>
                  </a:lnTo>
                  <a:lnTo>
                    <a:pt x="20054" y="30410"/>
                  </a:lnTo>
                  <a:lnTo>
                    <a:pt x="12199" y="35456"/>
                  </a:lnTo>
                  <a:lnTo>
                    <a:pt x="10137" y="36597"/>
                  </a:lnTo>
                  <a:lnTo>
                    <a:pt x="7636" y="38221"/>
                  </a:lnTo>
                  <a:lnTo>
                    <a:pt x="5661" y="39669"/>
                  </a:lnTo>
                  <a:lnTo>
                    <a:pt x="3687" y="40897"/>
                  </a:lnTo>
                  <a:lnTo>
                    <a:pt x="88" y="43004"/>
                  </a:lnTo>
                  <a:lnTo>
                    <a:pt x="45" y="43048"/>
                  </a:lnTo>
                  <a:lnTo>
                    <a:pt x="1" y="43091"/>
                  </a:lnTo>
                  <a:lnTo>
                    <a:pt x="1" y="43179"/>
                  </a:lnTo>
                  <a:lnTo>
                    <a:pt x="1" y="43223"/>
                  </a:lnTo>
                  <a:lnTo>
                    <a:pt x="88" y="43311"/>
                  </a:lnTo>
                  <a:lnTo>
                    <a:pt x="264" y="43311"/>
                  </a:lnTo>
                  <a:lnTo>
                    <a:pt x="3862" y="41205"/>
                  </a:lnTo>
                  <a:lnTo>
                    <a:pt x="5881" y="39932"/>
                  </a:lnTo>
                  <a:lnTo>
                    <a:pt x="7855" y="38484"/>
                  </a:lnTo>
                  <a:lnTo>
                    <a:pt x="10313" y="36904"/>
                  </a:lnTo>
                  <a:lnTo>
                    <a:pt x="12375" y="35763"/>
                  </a:lnTo>
                  <a:lnTo>
                    <a:pt x="20230" y="30717"/>
                  </a:lnTo>
                  <a:lnTo>
                    <a:pt x="22073" y="29401"/>
                  </a:lnTo>
                  <a:lnTo>
                    <a:pt x="23696" y="28084"/>
                  </a:lnTo>
                  <a:lnTo>
                    <a:pt x="25451" y="26417"/>
                  </a:lnTo>
                  <a:lnTo>
                    <a:pt x="26724" y="25232"/>
                  </a:lnTo>
                  <a:lnTo>
                    <a:pt x="26768" y="25188"/>
                  </a:lnTo>
                  <a:lnTo>
                    <a:pt x="28260" y="23433"/>
                  </a:lnTo>
                  <a:lnTo>
                    <a:pt x="28304" y="23389"/>
                  </a:lnTo>
                  <a:lnTo>
                    <a:pt x="29708" y="21283"/>
                  </a:lnTo>
                  <a:lnTo>
                    <a:pt x="31068" y="19352"/>
                  </a:lnTo>
                  <a:lnTo>
                    <a:pt x="32297" y="17421"/>
                  </a:lnTo>
                  <a:lnTo>
                    <a:pt x="34359" y="13823"/>
                  </a:lnTo>
                  <a:lnTo>
                    <a:pt x="35588" y="11585"/>
                  </a:lnTo>
                  <a:lnTo>
                    <a:pt x="36641" y="9698"/>
                  </a:lnTo>
                  <a:lnTo>
                    <a:pt x="37475" y="8207"/>
                  </a:lnTo>
                  <a:lnTo>
                    <a:pt x="37519" y="8163"/>
                  </a:lnTo>
                  <a:lnTo>
                    <a:pt x="39230" y="3555"/>
                  </a:lnTo>
                  <a:lnTo>
                    <a:pt x="40459" y="220"/>
                  </a:lnTo>
                  <a:lnTo>
                    <a:pt x="40502" y="176"/>
                  </a:lnTo>
                  <a:lnTo>
                    <a:pt x="40459" y="89"/>
                  </a:lnTo>
                  <a:lnTo>
                    <a:pt x="40415" y="45"/>
                  </a:lnTo>
                  <a:lnTo>
                    <a:pt x="4037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41" name="Google Shape;17741;p489"/>
            <p:cNvSpPr/>
            <p:nvPr/>
          </p:nvSpPr>
          <p:spPr>
            <a:xfrm>
              <a:off x="5603600" y="1804900"/>
              <a:ext cx="1003800" cy="1047675"/>
            </a:xfrm>
            <a:custGeom>
              <a:avLst/>
              <a:gdLst/>
              <a:ahLst/>
              <a:cxnLst/>
              <a:rect l="l" t="t" r="r" b="b"/>
              <a:pathLst>
                <a:path w="40152" h="41907" extrusionOk="0">
                  <a:moveTo>
                    <a:pt x="39932" y="1"/>
                  </a:moveTo>
                  <a:lnTo>
                    <a:pt x="39844" y="45"/>
                  </a:lnTo>
                  <a:lnTo>
                    <a:pt x="39800" y="89"/>
                  </a:lnTo>
                  <a:lnTo>
                    <a:pt x="38572" y="3511"/>
                  </a:lnTo>
                  <a:lnTo>
                    <a:pt x="37255" y="6978"/>
                  </a:lnTo>
                  <a:lnTo>
                    <a:pt x="35193" y="10620"/>
                  </a:lnTo>
                  <a:lnTo>
                    <a:pt x="33043" y="14525"/>
                  </a:lnTo>
                  <a:lnTo>
                    <a:pt x="32823" y="14876"/>
                  </a:lnTo>
                  <a:lnTo>
                    <a:pt x="30980" y="17860"/>
                  </a:lnTo>
                  <a:lnTo>
                    <a:pt x="30059" y="19264"/>
                  </a:lnTo>
                  <a:lnTo>
                    <a:pt x="29050" y="20668"/>
                  </a:lnTo>
                  <a:lnTo>
                    <a:pt x="28040" y="22029"/>
                  </a:lnTo>
                  <a:lnTo>
                    <a:pt x="26943" y="23301"/>
                  </a:lnTo>
                  <a:lnTo>
                    <a:pt x="26329" y="23959"/>
                  </a:lnTo>
                  <a:lnTo>
                    <a:pt x="25715" y="24574"/>
                  </a:lnTo>
                  <a:lnTo>
                    <a:pt x="25100" y="25144"/>
                  </a:lnTo>
                  <a:lnTo>
                    <a:pt x="24442" y="25715"/>
                  </a:lnTo>
                  <a:lnTo>
                    <a:pt x="22468" y="27426"/>
                  </a:lnTo>
                  <a:lnTo>
                    <a:pt x="20493" y="28874"/>
                  </a:lnTo>
                  <a:lnTo>
                    <a:pt x="13823" y="33262"/>
                  </a:lnTo>
                  <a:lnTo>
                    <a:pt x="12024" y="34271"/>
                  </a:lnTo>
                  <a:lnTo>
                    <a:pt x="10005" y="35456"/>
                  </a:lnTo>
                  <a:lnTo>
                    <a:pt x="6144" y="38001"/>
                  </a:lnTo>
                  <a:lnTo>
                    <a:pt x="3950" y="39361"/>
                  </a:lnTo>
                  <a:lnTo>
                    <a:pt x="88" y="41599"/>
                  </a:lnTo>
                  <a:lnTo>
                    <a:pt x="45" y="41643"/>
                  </a:lnTo>
                  <a:lnTo>
                    <a:pt x="1" y="41687"/>
                  </a:lnTo>
                  <a:lnTo>
                    <a:pt x="1" y="41775"/>
                  </a:lnTo>
                  <a:lnTo>
                    <a:pt x="1" y="41819"/>
                  </a:lnTo>
                  <a:lnTo>
                    <a:pt x="88" y="41907"/>
                  </a:lnTo>
                  <a:lnTo>
                    <a:pt x="264" y="41907"/>
                  </a:lnTo>
                  <a:lnTo>
                    <a:pt x="4125" y="39669"/>
                  </a:lnTo>
                  <a:lnTo>
                    <a:pt x="6319" y="38308"/>
                  </a:lnTo>
                  <a:lnTo>
                    <a:pt x="10181" y="35719"/>
                  </a:lnTo>
                  <a:lnTo>
                    <a:pt x="12199" y="34579"/>
                  </a:lnTo>
                  <a:lnTo>
                    <a:pt x="13999" y="33569"/>
                  </a:lnTo>
                  <a:lnTo>
                    <a:pt x="20668" y="29137"/>
                  </a:lnTo>
                  <a:lnTo>
                    <a:pt x="22687" y="27733"/>
                  </a:lnTo>
                  <a:lnTo>
                    <a:pt x="24662" y="26022"/>
                  </a:lnTo>
                  <a:lnTo>
                    <a:pt x="25320" y="25408"/>
                  </a:lnTo>
                  <a:lnTo>
                    <a:pt x="25978" y="24793"/>
                  </a:lnTo>
                  <a:lnTo>
                    <a:pt x="26592" y="24179"/>
                  </a:lnTo>
                  <a:lnTo>
                    <a:pt x="27163" y="23565"/>
                  </a:lnTo>
                  <a:lnTo>
                    <a:pt x="28304" y="22248"/>
                  </a:lnTo>
                  <a:lnTo>
                    <a:pt x="29313" y="20888"/>
                  </a:lnTo>
                  <a:lnTo>
                    <a:pt x="30322" y="19484"/>
                  </a:lnTo>
                  <a:lnTo>
                    <a:pt x="31287" y="18036"/>
                  </a:lnTo>
                  <a:lnTo>
                    <a:pt x="33130" y="15052"/>
                  </a:lnTo>
                  <a:lnTo>
                    <a:pt x="33350" y="14701"/>
                  </a:lnTo>
                  <a:lnTo>
                    <a:pt x="35500" y="10795"/>
                  </a:lnTo>
                  <a:lnTo>
                    <a:pt x="37562" y="7109"/>
                  </a:lnTo>
                  <a:lnTo>
                    <a:pt x="38923" y="3599"/>
                  </a:lnTo>
                  <a:lnTo>
                    <a:pt x="40151" y="220"/>
                  </a:lnTo>
                  <a:lnTo>
                    <a:pt x="40151" y="176"/>
                  </a:lnTo>
                  <a:lnTo>
                    <a:pt x="40151" y="89"/>
                  </a:lnTo>
                  <a:lnTo>
                    <a:pt x="40107" y="45"/>
                  </a:lnTo>
                  <a:lnTo>
                    <a:pt x="4006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42" name="Google Shape;17742;p489"/>
            <p:cNvSpPr/>
            <p:nvPr/>
          </p:nvSpPr>
          <p:spPr>
            <a:xfrm>
              <a:off x="5576175" y="1804900"/>
              <a:ext cx="998300" cy="1023550"/>
            </a:xfrm>
            <a:custGeom>
              <a:avLst/>
              <a:gdLst/>
              <a:ahLst/>
              <a:cxnLst/>
              <a:rect l="l" t="t" r="r" b="b"/>
              <a:pathLst>
                <a:path w="39932" h="40942" extrusionOk="0">
                  <a:moveTo>
                    <a:pt x="39713" y="1"/>
                  </a:moveTo>
                  <a:lnTo>
                    <a:pt x="39625" y="45"/>
                  </a:lnTo>
                  <a:lnTo>
                    <a:pt x="39625" y="89"/>
                  </a:lnTo>
                  <a:lnTo>
                    <a:pt x="38703" y="2634"/>
                  </a:lnTo>
                  <a:lnTo>
                    <a:pt x="37606" y="5705"/>
                  </a:lnTo>
                  <a:lnTo>
                    <a:pt x="35939" y="8865"/>
                  </a:lnTo>
                  <a:lnTo>
                    <a:pt x="34579" y="11234"/>
                  </a:lnTo>
                  <a:lnTo>
                    <a:pt x="32955" y="14130"/>
                  </a:lnTo>
                  <a:lnTo>
                    <a:pt x="31639" y="16324"/>
                  </a:lnTo>
                  <a:lnTo>
                    <a:pt x="28435" y="20888"/>
                  </a:lnTo>
                  <a:lnTo>
                    <a:pt x="27338" y="22160"/>
                  </a:lnTo>
                  <a:lnTo>
                    <a:pt x="25583" y="23828"/>
                  </a:lnTo>
                  <a:lnTo>
                    <a:pt x="23565" y="25715"/>
                  </a:lnTo>
                  <a:lnTo>
                    <a:pt x="21678" y="27207"/>
                  </a:lnTo>
                  <a:lnTo>
                    <a:pt x="20317" y="28172"/>
                  </a:lnTo>
                  <a:lnTo>
                    <a:pt x="18957" y="29050"/>
                  </a:lnTo>
                  <a:lnTo>
                    <a:pt x="16236" y="30805"/>
                  </a:lnTo>
                  <a:lnTo>
                    <a:pt x="13472" y="32516"/>
                  </a:lnTo>
                  <a:lnTo>
                    <a:pt x="10708" y="34184"/>
                  </a:lnTo>
                  <a:lnTo>
                    <a:pt x="7504" y="36158"/>
                  </a:lnTo>
                  <a:lnTo>
                    <a:pt x="4301" y="38133"/>
                  </a:lnTo>
                  <a:lnTo>
                    <a:pt x="2414" y="39230"/>
                  </a:lnTo>
                  <a:lnTo>
                    <a:pt x="88" y="40590"/>
                  </a:lnTo>
                  <a:lnTo>
                    <a:pt x="45" y="40634"/>
                  </a:lnTo>
                  <a:lnTo>
                    <a:pt x="1" y="40722"/>
                  </a:lnTo>
                  <a:lnTo>
                    <a:pt x="1" y="40766"/>
                  </a:lnTo>
                  <a:lnTo>
                    <a:pt x="1" y="40853"/>
                  </a:lnTo>
                  <a:lnTo>
                    <a:pt x="88" y="40897"/>
                  </a:lnTo>
                  <a:lnTo>
                    <a:pt x="176" y="40941"/>
                  </a:lnTo>
                  <a:lnTo>
                    <a:pt x="264" y="40897"/>
                  </a:lnTo>
                  <a:lnTo>
                    <a:pt x="2590" y="39537"/>
                  </a:lnTo>
                  <a:lnTo>
                    <a:pt x="4476" y="38440"/>
                  </a:lnTo>
                  <a:lnTo>
                    <a:pt x="7680" y="36422"/>
                  </a:lnTo>
                  <a:lnTo>
                    <a:pt x="10883" y="34491"/>
                  </a:lnTo>
                  <a:lnTo>
                    <a:pt x="13648" y="32823"/>
                  </a:lnTo>
                  <a:lnTo>
                    <a:pt x="16412" y="31112"/>
                  </a:lnTo>
                  <a:lnTo>
                    <a:pt x="19176" y="29357"/>
                  </a:lnTo>
                  <a:lnTo>
                    <a:pt x="20537" y="28435"/>
                  </a:lnTo>
                  <a:lnTo>
                    <a:pt x="21853" y="27514"/>
                  </a:lnTo>
                  <a:lnTo>
                    <a:pt x="23784" y="25978"/>
                  </a:lnTo>
                  <a:lnTo>
                    <a:pt x="25846" y="24047"/>
                  </a:lnTo>
                  <a:lnTo>
                    <a:pt x="27602" y="22424"/>
                  </a:lnTo>
                  <a:lnTo>
                    <a:pt x="27602" y="22380"/>
                  </a:lnTo>
                  <a:lnTo>
                    <a:pt x="28699" y="21107"/>
                  </a:lnTo>
                  <a:lnTo>
                    <a:pt x="31946" y="16500"/>
                  </a:lnTo>
                  <a:lnTo>
                    <a:pt x="33262" y="14306"/>
                  </a:lnTo>
                  <a:lnTo>
                    <a:pt x="34886" y="11410"/>
                  </a:lnTo>
                  <a:lnTo>
                    <a:pt x="36246" y="9040"/>
                  </a:lnTo>
                  <a:lnTo>
                    <a:pt x="37957" y="5881"/>
                  </a:lnTo>
                  <a:lnTo>
                    <a:pt x="37957" y="5837"/>
                  </a:lnTo>
                  <a:lnTo>
                    <a:pt x="39054" y="2765"/>
                  </a:lnTo>
                  <a:lnTo>
                    <a:pt x="39932" y="220"/>
                  </a:lnTo>
                  <a:lnTo>
                    <a:pt x="39932" y="132"/>
                  </a:lnTo>
                  <a:lnTo>
                    <a:pt x="39932" y="89"/>
                  </a:lnTo>
                  <a:lnTo>
                    <a:pt x="39888" y="45"/>
                  </a:lnTo>
                  <a:lnTo>
                    <a:pt x="3984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43" name="Google Shape;17743;p489"/>
            <p:cNvSpPr/>
            <p:nvPr/>
          </p:nvSpPr>
          <p:spPr>
            <a:xfrm>
              <a:off x="5548750" y="1803800"/>
              <a:ext cx="995025" cy="1000500"/>
            </a:xfrm>
            <a:custGeom>
              <a:avLst/>
              <a:gdLst/>
              <a:ahLst/>
              <a:cxnLst/>
              <a:rect l="l" t="t" r="r" b="b"/>
              <a:pathLst>
                <a:path w="39801" h="40020" extrusionOk="0">
                  <a:moveTo>
                    <a:pt x="39581" y="1"/>
                  </a:moveTo>
                  <a:lnTo>
                    <a:pt x="39537" y="45"/>
                  </a:lnTo>
                  <a:lnTo>
                    <a:pt x="39493" y="89"/>
                  </a:lnTo>
                  <a:lnTo>
                    <a:pt x="39449" y="133"/>
                  </a:lnTo>
                  <a:lnTo>
                    <a:pt x="38572" y="2678"/>
                  </a:lnTo>
                  <a:lnTo>
                    <a:pt x="37782" y="4959"/>
                  </a:lnTo>
                  <a:lnTo>
                    <a:pt x="36773" y="6890"/>
                  </a:lnTo>
                  <a:lnTo>
                    <a:pt x="34579" y="10839"/>
                  </a:lnTo>
                  <a:lnTo>
                    <a:pt x="33350" y="12946"/>
                  </a:lnTo>
                  <a:lnTo>
                    <a:pt x="31902" y="15403"/>
                  </a:lnTo>
                  <a:lnTo>
                    <a:pt x="30322" y="17685"/>
                  </a:lnTo>
                  <a:lnTo>
                    <a:pt x="27953" y="20844"/>
                  </a:lnTo>
                  <a:lnTo>
                    <a:pt x="26110" y="22599"/>
                  </a:lnTo>
                  <a:lnTo>
                    <a:pt x="23872" y="24706"/>
                  </a:lnTo>
                  <a:lnTo>
                    <a:pt x="21765" y="26417"/>
                  </a:lnTo>
                  <a:lnTo>
                    <a:pt x="19966" y="27646"/>
                  </a:lnTo>
                  <a:lnTo>
                    <a:pt x="17641" y="29137"/>
                  </a:lnTo>
                  <a:lnTo>
                    <a:pt x="13384" y="31770"/>
                  </a:lnTo>
                  <a:lnTo>
                    <a:pt x="11805" y="32648"/>
                  </a:lnTo>
                  <a:lnTo>
                    <a:pt x="7724" y="35149"/>
                  </a:lnTo>
                  <a:lnTo>
                    <a:pt x="3643" y="37563"/>
                  </a:lnTo>
                  <a:lnTo>
                    <a:pt x="88" y="39669"/>
                  </a:lnTo>
                  <a:lnTo>
                    <a:pt x="45" y="39757"/>
                  </a:lnTo>
                  <a:lnTo>
                    <a:pt x="1" y="39800"/>
                  </a:lnTo>
                  <a:lnTo>
                    <a:pt x="1" y="39844"/>
                  </a:lnTo>
                  <a:lnTo>
                    <a:pt x="1" y="39932"/>
                  </a:lnTo>
                  <a:lnTo>
                    <a:pt x="88" y="39976"/>
                  </a:lnTo>
                  <a:lnTo>
                    <a:pt x="176" y="40020"/>
                  </a:lnTo>
                  <a:lnTo>
                    <a:pt x="264" y="39976"/>
                  </a:lnTo>
                  <a:lnTo>
                    <a:pt x="3818" y="37870"/>
                  </a:lnTo>
                  <a:lnTo>
                    <a:pt x="7899" y="35456"/>
                  </a:lnTo>
                  <a:lnTo>
                    <a:pt x="11980" y="32955"/>
                  </a:lnTo>
                  <a:lnTo>
                    <a:pt x="13560" y="32077"/>
                  </a:lnTo>
                  <a:lnTo>
                    <a:pt x="17816" y="29445"/>
                  </a:lnTo>
                  <a:lnTo>
                    <a:pt x="20142" y="27953"/>
                  </a:lnTo>
                  <a:lnTo>
                    <a:pt x="21985" y="26680"/>
                  </a:lnTo>
                  <a:lnTo>
                    <a:pt x="24091" y="24969"/>
                  </a:lnTo>
                  <a:lnTo>
                    <a:pt x="26329" y="22819"/>
                  </a:lnTo>
                  <a:lnTo>
                    <a:pt x="28216" y="21064"/>
                  </a:lnTo>
                  <a:lnTo>
                    <a:pt x="30585" y="17904"/>
                  </a:lnTo>
                  <a:lnTo>
                    <a:pt x="32209" y="15578"/>
                  </a:lnTo>
                  <a:lnTo>
                    <a:pt x="33657" y="13121"/>
                  </a:lnTo>
                  <a:lnTo>
                    <a:pt x="34886" y="11015"/>
                  </a:lnTo>
                  <a:lnTo>
                    <a:pt x="37080" y="7066"/>
                  </a:lnTo>
                  <a:lnTo>
                    <a:pt x="38089" y="5135"/>
                  </a:lnTo>
                  <a:lnTo>
                    <a:pt x="38089" y="5091"/>
                  </a:lnTo>
                  <a:lnTo>
                    <a:pt x="38879" y="2809"/>
                  </a:lnTo>
                  <a:lnTo>
                    <a:pt x="39800" y="264"/>
                  </a:lnTo>
                  <a:lnTo>
                    <a:pt x="39800" y="176"/>
                  </a:lnTo>
                  <a:lnTo>
                    <a:pt x="39756" y="133"/>
                  </a:lnTo>
                  <a:lnTo>
                    <a:pt x="39713" y="45"/>
                  </a:lnTo>
                  <a:lnTo>
                    <a:pt x="39669" y="45"/>
                  </a:lnTo>
                  <a:lnTo>
                    <a:pt x="3958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44" name="Google Shape;17744;p489"/>
            <p:cNvSpPr/>
            <p:nvPr/>
          </p:nvSpPr>
          <p:spPr>
            <a:xfrm>
              <a:off x="5493900" y="1863050"/>
              <a:ext cx="967600" cy="891900"/>
            </a:xfrm>
            <a:custGeom>
              <a:avLst/>
              <a:gdLst/>
              <a:ahLst/>
              <a:cxnLst/>
              <a:rect l="l" t="t" r="r" b="b"/>
              <a:pathLst>
                <a:path w="38704" h="35676" extrusionOk="0">
                  <a:moveTo>
                    <a:pt x="38484" y="0"/>
                  </a:moveTo>
                  <a:lnTo>
                    <a:pt x="38396" y="44"/>
                  </a:lnTo>
                  <a:lnTo>
                    <a:pt x="38352" y="88"/>
                  </a:lnTo>
                  <a:lnTo>
                    <a:pt x="37562" y="2107"/>
                  </a:lnTo>
                  <a:lnTo>
                    <a:pt x="36334" y="4345"/>
                  </a:lnTo>
                  <a:lnTo>
                    <a:pt x="34930" y="6934"/>
                  </a:lnTo>
                  <a:lnTo>
                    <a:pt x="33789" y="8820"/>
                  </a:lnTo>
                  <a:lnTo>
                    <a:pt x="32648" y="10707"/>
                  </a:lnTo>
                  <a:lnTo>
                    <a:pt x="31244" y="12770"/>
                  </a:lnTo>
                  <a:lnTo>
                    <a:pt x="29708" y="14700"/>
                  </a:lnTo>
                  <a:lnTo>
                    <a:pt x="28172" y="16499"/>
                  </a:lnTo>
                  <a:lnTo>
                    <a:pt x="27207" y="17553"/>
                  </a:lnTo>
                  <a:lnTo>
                    <a:pt x="26241" y="18562"/>
                  </a:lnTo>
                  <a:lnTo>
                    <a:pt x="25188" y="19527"/>
                  </a:lnTo>
                  <a:lnTo>
                    <a:pt x="24135" y="20449"/>
                  </a:lnTo>
                  <a:lnTo>
                    <a:pt x="23082" y="21370"/>
                  </a:lnTo>
                  <a:lnTo>
                    <a:pt x="21941" y="22248"/>
                  </a:lnTo>
                  <a:lnTo>
                    <a:pt x="20800" y="23038"/>
                  </a:lnTo>
                  <a:lnTo>
                    <a:pt x="19659" y="23871"/>
                  </a:lnTo>
                  <a:lnTo>
                    <a:pt x="18474" y="24661"/>
                  </a:lnTo>
                  <a:lnTo>
                    <a:pt x="17290" y="25407"/>
                  </a:lnTo>
                  <a:lnTo>
                    <a:pt x="14876" y="26855"/>
                  </a:lnTo>
                  <a:lnTo>
                    <a:pt x="12463" y="28259"/>
                  </a:lnTo>
                  <a:lnTo>
                    <a:pt x="10005" y="29620"/>
                  </a:lnTo>
                  <a:lnTo>
                    <a:pt x="7680" y="30936"/>
                  </a:lnTo>
                  <a:lnTo>
                    <a:pt x="5354" y="32296"/>
                  </a:lnTo>
                  <a:lnTo>
                    <a:pt x="3028" y="33613"/>
                  </a:lnTo>
                  <a:lnTo>
                    <a:pt x="88" y="35324"/>
                  </a:lnTo>
                  <a:lnTo>
                    <a:pt x="44" y="35368"/>
                  </a:lnTo>
                  <a:lnTo>
                    <a:pt x="1" y="35456"/>
                  </a:lnTo>
                  <a:lnTo>
                    <a:pt x="1" y="35500"/>
                  </a:lnTo>
                  <a:lnTo>
                    <a:pt x="44" y="35587"/>
                  </a:lnTo>
                  <a:lnTo>
                    <a:pt x="88" y="35631"/>
                  </a:lnTo>
                  <a:lnTo>
                    <a:pt x="176" y="35675"/>
                  </a:lnTo>
                  <a:lnTo>
                    <a:pt x="264" y="35631"/>
                  </a:lnTo>
                  <a:lnTo>
                    <a:pt x="3204" y="33920"/>
                  </a:lnTo>
                  <a:lnTo>
                    <a:pt x="5530" y="32604"/>
                  </a:lnTo>
                  <a:lnTo>
                    <a:pt x="7855" y="31243"/>
                  </a:lnTo>
                  <a:lnTo>
                    <a:pt x="10181" y="29927"/>
                  </a:lnTo>
                  <a:lnTo>
                    <a:pt x="12638" y="28567"/>
                  </a:lnTo>
                  <a:lnTo>
                    <a:pt x="15096" y="27162"/>
                  </a:lnTo>
                  <a:lnTo>
                    <a:pt x="17509" y="25670"/>
                  </a:lnTo>
                  <a:lnTo>
                    <a:pt x="18694" y="24925"/>
                  </a:lnTo>
                  <a:lnTo>
                    <a:pt x="19878" y="24135"/>
                  </a:lnTo>
                  <a:lnTo>
                    <a:pt x="21019" y="23345"/>
                  </a:lnTo>
                  <a:lnTo>
                    <a:pt x="22160" y="22511"/>
                  </a:lnTo>
                  <a:lnTo>
                    <a:pt x="23301" y="21633"/>
                  </a:lnTo>
                  <a:lnTo>
                    <a:pt x="24398" y="20712"/>
                  </a:lnTo>
                  <a:lnTo>
                    <a:pt x="25451" y="19791"/>
                  </a:lnTo>
                  <a:lnTo>
                    <a:pt x="26461" y="18825"/>
                  </a:lnTo>
                  <a:lnTo>
                    <a:pt x="27470" y="17772"/>
                  </a:lnTo>
                  <a:lnTo>
                    <a:pt x="28435" y="16719"/>
                  </a:lnTo>
                  <a:lnTo>
                    <a:pt x="30015" y="14920"/>
                  </a:lnTo>
                  <a:lnTo>
                    <a:pt x="31551" y="12945"/>
                  </a:lnTo>
                  <a:lnTo>
                    <a:pt x="32955" y="10883"/>
                  </a:lnTo>
                  <a:lnTo>
                    <a:pt x="34096" y="8996"/>
                  </a:lnTo>
                  <a:lnTo>
                    <a:pt x="35237" y="7109"/>
                  </a:lnTo>
                  <a:lnTo>
                    <a:pt x="36641" y="4520"/>
                  </a:lnTo>
                  <a:lnTo>
                    <a:pt x="37870" y="2238"/>
                  </a:lnTo>
                  <a:lnTo>
                    <a:pt x="38703" y="220"/>
                  </a:lnTo>
                  <a:lnTo>
                    <a:pt x="38703" y="132"/>
                  </a:lnTo>
                  <a:lnTo>
                    <a:pt x="38703" y="88"/>
                  </a:lnTo>
                  <a:lnTo>
                    <a:pt x="38659" y="44"/>
                  </a:lnTo>
                  <a:lnTo>
                    <a:pt x="3861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45" name="Google Shape;17745;p489"/>
            <p:cNvSpPr/>
            <p:nvPr/>
          </p:nvSpPr>
          <p:spPr>
            <a:xfrm>
              <a:off x="5469775" y="1897050"/>
              <a:ext cx="943450" cy="837050"/>
            </a:xfrm>
            <a:custGeom>
              <a:avLst/>
              <a:gdLst/>
              <a:ahLst/>
              <a:cxnLst/>
              <a:rect l="l" t="t" r="r" b="b"/>
              <a:pathLst>
                <a:path w="37738" h="33482" extrusionOk="0">
                  <a:moveTo>
                    <a:pt x="37518" y="1"/>
                  </a:moveTo>
                  <a:lnTo>
                    <a:pt x="37430" y="45"/>
                  </a:lnTo>
                  <a:lnTo>
                    <a:pt x="37386" y="89"/>
                  </a:lnTo>
                  <a:lnTo>
                    <a:pt x="36114" y="2502"/>
                  </a:lnTo>
                  <a:lnTo>
                    <a:pt x="34841" y="4915"/>
                  </a:lnTo>
                  <a:lnTo>
                    <a:pt x="33569" y="7066"/>
                  </a:lnTo>
                  <a:lnTo>
                    <a:pt x="32472" y="8908"/>
                  </a:lnTo>
                  <a:lnTo>
                    <a:pt x="31155" y="10751"/>
                  </a:lnTo>
                  <a:lnTo>
                    <a:pt x="29751" y="12551"/>
                  </a:lnTo>
                  <a:lnTo>
                    <a:pt x="27601" y="14964"/>
                  </a:lnTo>
                  <a:lnTo>
                    <a:pt x="26504" y="16105"/>
                  </a:lnTo>
                  <a:lnTo>
                    <a:pt x="25363" y="17202"/>
                  </a:lnTo>
                  <a:lnTo>
                    <a:pt x="24178" y="18255"/>
                  </a:lnTo>
                  <a:lnTo>
                    <a:pt x="22950" y="19264"/>
                  </a:lnTo>
                  <a:lnTo>
                    <a:pt x="21721" y="20230"/>
                  </a:lnTo>
                  <a:lnTo>
                    <a:pt x="20449" y="21195"/>
                  </a:lnTo>
                  <a:lnTo>
                    <a:pt x="19176" y="22073"/>
                  </a:lnTo>
                  <a:lnTo>
                    <a:pt x="17860" y="22994"/>
                  </a:lnTo>
                  <a:lnTo>
                    <a:pt x="16499" y="23828"/>
                  </a:lnTo>
                  <a:lnTo>
                    <a:pt x="15139" y="24662"/>
                  </a:lnTo>
                  <a:lnTo>
                    <a:pt x="12418" y="26285"/>
                  </a:lnTo>
                  <a:lnTo>
                    <a:pt x="9654" y="27821"/>
                  </a:lnTo>
                  <a:lnTo>
                    <a:pt x="6889" y="29313"/>
                  </a:lnTo>
                  <a:lnTo>
                    <a:pt x="5222" y="30278"/>
                  </a:lnTo>
                  <a:lnTo>
                    <a:pt x="2852" y="31463"/>
                  </a:lnTo>
                  <a:lnTo>
                    <a:pt x="88" y="33130"/>
                  </a:lnTo>
                  <a:lnTo>
                    <a:pt x="44" y="33174"/>
                  </a:lnTo>
                  <a:lnTo>
                    <a:pt x="0" y="33262"/>
                  </a:lnTo>
                  <a:lnTo>
                    <a:pt x="0" y="33306"/>
                  </a:lnTo>
                  <a:lnTo>
                    <a:pt x="44" y="33394"/>
                  </a:lnTo>
                  <a:lnTo>
                    <a:pt x="88" y="33438"/>
                  </a:lnTo>
                  <a:lnTo>
                    <a:pt x="176" y="33481"/>
                  </a:lnTo>
                  <a:lnTo>
                    <a:pt x="264" y="33438"/>
                  </a:lnTo>
                  <a:lnTo>
                    <a:pt x="3028" y="31770"/>
                  </a:lnTo>
                  <a:lnTo>
                    <a:pt x="5354" y="30585"/>
                  </a:lnTo>
                  <a:lnTo>
                    <a:pt x="7065" y="29620"/>
                  </a:lnTo>
                  <a:lnTo>
                    <a:pt x="9829" y="28128"/>
                  </a:lnTo>
                  <a:lnTo>
                    <a:pt x="12594" y="26548"/>
                  </a:lnTo>
                  <a:lnTo>
                    <a:pt x="15358" y="24969"/>
                  </a:lnTo>
                  <a:lnTo>
                    <a:pt x="16719" y="24135"/>
                  </a:lnTo>
                  <a:lnTo>
                    <a:pt x="18035" y="23257"/>
                  </a:lnTo>
                  <a:lnTo>
                    <a:pt x="19352" y="22380"/>
                  </a:lnTo>
                  <a:lnTo>
                    <a:pt x="20668" y="21458"/>
                  </a:lnTo>
                  <a:lnTo>
                    <a:pt x="21941" y="20493"/>
                  </a:lnTo>
                  <a:lnTo>
                    <a:pt x="23213" y="19528"/>
                  </a:lnTo>
                  <a:lnTo>
                    <a:pt x="24398" y="18518"/>
                  </a:lnTo>
                  <a:lnTo>
                    <a:pt x="25583" y="17465"/>
                  </a:lnTo>
                  <a:lnTo>
                    <a:pt x="26767" y="16324"/>
                  </a:lnTo>
                  <a:lnTo>
                    <a:pt x="27864" y="15183"/>
                  </a:lnTo>
                  <a:lnTo>
                    <a:pt x="30015" y="12814"/>
                  </a:lnTo>
                  <a:lnTo>
                    <a:pt x="31463" y="10971"/>
                  </a:lnTo>
                  <a:lnTo>
                    <a:pt x="32779" y="9084"/>
                  </a:lnTo>
                  <a:lnTo>
                    <a:pt x="33876" y="7241"/>
                  </a:lnTo>
                  <a:lnTo>
                    <a:pt x="35149" y="5091"/>
                  </a:lnTo>
                  <a:lnTo>
                    <a:pt x="36465" y="2677"/>
                  </a:lnTo>
                  <a:lnTo>
                    <a:pt x="37694" y="264"/>
                  </a:lnTo>
                  <a:lnTo>
                    <a:pt x="37738" y="220"/>
                  </a:lnTo>
                  <a:lnTo>
                    <a:pt x="37738" y="132"/>
                  </a:lnTo>
                  <a:lnTo>
                    <a:pt x="37694" y="89"/>
                  </a:lnTo>
                  <a:lnTo>
                    <a:pt x="37650" y="45"/>
                  </a:lnTo>
                  <a:lnTo>
                    <a:pt x="3756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46" name="Google Shape;17746;p489"/>
            <p:cNvSpPr/>
            <p:nvPr/>
          </p:nvSpPr>
          <p:spPr>
            <a:xfrm>
              <a:off x="5446725" y="1902550"/>
              <a:ext cx="929200" cy="809600"/>
            </a:xfrm>
            <a:custGeom>
              <a:avLst/>
              <a:gdLst/>
              <a:ahLst/>
              <a:cxnLst/>
              <a:rect l="l" t="t" r="r" b="b"/>
              <a:pathLst>
                <a:path w="37168" h="32384" extrusionOk="0">
                  <a:moveTo>
                    <a:pt x="36860" y="0"/>
                  </a:moveTo>
                  <a:lnTo>
                    <a:pt x="36817" y="88"/>
                  </a:lnTo>
                  <a:lnTo>
                    <a:pt x="36202" y="1229"/>
                  </a:lnTo>
                  <a:lnTo>
                    <a:pt x="35237" y="3028"/>
                  </a:lnTo>
                  <a:lnTo>
                    <a:pt x="34271" y="4783"/>
                  </a:lnTo>
                  <a:lnTo>
                    <a:pt x="33306" y="6451"/>
                  </a:lnTo>
                  <a:lnTo>
                    <a:pt x="32297" y="8118"/>
                  </a:lnTo>
                  <a:lnTo>
                    <a:pt x="31156" y="9742"/>
                  </a:lnTo>
                  <a:lnTo>
                    <a:pt x="30585" y="10531"/>
                  </a:lnTo>
                  <a:lnTo>
                    <a:pt x="29971" y="11321"/>
                  </a:lnTo>
                  <a:lnTo>
                    <a:pt x="29313" y="12111"/>
                  </a:lnTo>
                  <a:lnTo>
                    <a:pt x="28655" y="12901"/>
                  </a:lnTo>
                  <a:lnTo>
                    <a:pt x="27909" y="13691"/>
                  </a:lnTo>
                  <a:lnTo>
                    <a:pt x="27163" y="14437"/>
                  </a:lnTo>
                  <a:lnTo>
                    <a:pt x="25232" y="16280"/>
                  </a:lnTo>
                  <a:lnTo>
                    <a:pt x="23257" y="17947"/>
                  </a:lnTo>
                  <a:lnTo>
                    <a:pt x="21283" y="19395"/>
                  </a:lnTo>
                  <a:lnTo>
                    <a:pt x="19089" y="21194"/>
                  </a:lnTo>
                  <a:lnTo>
                    <a:pt x="16588" y="22906"/>
                  </a:lnTo>
                  <a:lnTo>
                    <a:pt x="12112" y="25495"/>
                  </a:lnTo>
                  <a:lnTo>
                    <a:pt x="9303" y="27030"/>
                  </a:lnTo>
                  <a:lnTo>
                    <a:pt x="7241" y="28171"/>
                  </a:lnTo>
                  <a:lnTo>
                    <a:pt x="3292" y="30146"/>
                  </a:lnTo>
                  <a:lnTo>
                    <a:pt x="89" y="32033"/>
                  </a:lnTo>
                  <a:lnTo>
                    <a:pt x="45" y="32077"/>
                  </a:lnTo>
                  <a:lnTo>
                    <a:pt x="1" y="32164"/>
                  </a:lnTo>
                  <a:lnTo>
                    <a:pt x="1" y="32208"/>
                  </a:lnTo>
                  <a:lnTo>
                    <a:pt x="1" y="32296"/>
                  </a:lnTo>
                  <a:lnTo>
                    <a:pt x="89" y="32340"/>
                  </a:lnTo>
                  <a:lnTo>
                    <a:pt x="176" y="32384"/>
                  </a:lnTo>
                  <a:lnTo>
                    <a:pt x="264" y="32340"/>
                  </a:lnTo>
                  <a:lnTo>
                    <a:pt x="3467" y="30453"/>
                  </a:lnTo>
                  <a:lnTo>
                    <a:pt x="7417" y="28479"/>
                  </a:lnTo>
                  <a:lnTo>
                    <a:pt x="9479" y="27338"/>
                  </a:lnTo>
                  <a:lnTo>
                    <a:pt x="12287" y="25802"/>
                  </a:lnTo>
                  <a:lnTo>
                    <a:pt x="16763" y="23169"/>
                  </a:lnTo>
                  <a:lnTo>
                    <a:pt x="19308" y="21458"/>
                  </a:lnTo>
                  <a:lnTo>
                    <a:pt x="21502" y="19659"/>
                  </a:lnTo>
                  <a:lnTo>
                    <a:pt x="23477" y="18211"/>
                  </a:lnTo>
                  <a:lnTo>
                    <a:pt x="25451" y="16543"/>
                  </a:lnTo>
                  <a:lnTo>
                    <a:pt x="27382" y="14700"/>
                  </a:lnTo>
                  <a:lnTo>
                    <a:pt x="28172" y="13910"/>
                  </a:lnTo>
                  <a:lnTo>
                    <a:pt x="28918" y="13120"/>
                  </a:lnTo>
                  <a:lnTo>
                    <a:pt x="29576" y="12331"/>
                  </a:lnTo>
                  <a:lnTo>
                    <a:pt x="30234" y="11541"/>
                  </a:lnTo>
                  <a:lnTo>
                    <a:pt x="30849" y="10751"/>
                  </a:lnTo>
                  <a:lnTo>
                    <a:pt x="31463" y="9917"/>
                  </a:lnTo>
                  <a:lnTo>
                    <a:pt x="32560" y="8294"/>
                  </a:lnTo>
                  <a:lnTo>
                    <a:pt x="33613" y="6626"/>
                  </a:lnTo>
                  <a:lnTo>
                    <a:pt x="34579" y="4959"/>
                  </a:lnTo>
                  <a:lnTo>
                    <a:pt x="35544" y="3203"/>
                  </a:lnTo>
                  <a:lnTo>
                    <a:pt x="36509" y="1404"/>
                  </a:lnTo>
                  <a:lnTo>
                    <a:pt x="37124" y="220"/>
                  </a:lnTo>
                  <a:lnTo>
                    <a:pt x="37168" y="176"/>
                  </a:lnTo>
                  <a:lnTo>
                    <a:pt x="37168" y="88"/>
                  </a:lnTo>
                  <a:lnTo>
                    <a:pt x="37124" y="44"/>
                  </a:lnTo>
                  <a:lnTo>
                    <a:pt x="3708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47" name="Google Shape;17747;p489"/>
            <p:cNvSpPr/>
            <p:nvPr/>
          </p:nvSpPr>
          <p:spPr>
            <a:xfrm>
              <a:off x="5422600" y="1929975"/>
              <a:ext cx="900675" cy="760250"/>
            </a:xfrm>
            <a:custGeom>
              <a:avLst/>
              <a:gdLst/>
              <a:ahLst/>
              <a:cxnLst/>
              <a:rect l="l" t="t" r="r" b="b"/>
              <a:pathLst>
                <a:path w="36027" h="30410" extrusionOk="0">
                  <a:moveTo>
                    <a:pt x="35807" y="0"/>
                  </a:moveTo>
                  <a:lnTo>
                    <a:pt x="35763" y="44"/>
                  </a:lnTo>
                  <a:lnTo>
                    <a:pt x="35719" y="88"/>
                  </a:lnTo>
                  <a:lnTo>
                    <a:pt x="34315" y="2677"/>
                  </a:lnTo>
                  <a:lnTo>
                    <a:pt x="33350" y="4476"/>
                  </a:lnTo>
                  <a:lnTo>
                    <a:pt x="32340" y="6187"/>
                  </a:lnTo>
                  <a:lnTo>
                    <a:pt x="31814" y="7021"/>
                  </a:lnTo>
                  <a:lnTo>
                    <a:pt x="31243" y="7855"/>
                  </a:lnTo>
                  <a:lnTo>
                    <a:pt x="30673" y="8645"/>
                  </a:lnTo>
                  <a:lnTo>
                    <a:pt x="30059" y="9391"/>
                  </a:lnTo>
                  <a:lnTo>
                    <a:pt x="29400" y="10180"/>
                  </a:lnTo>
                  <a:lnTo>
                    <a:pt x="28786" y="10926"/>
                  </a:lnTo>
                  <a:lnTo>
                    <a:pt x="28084" y="11672"/>
                  </a:lnTo>
                  <a:lnTo>
                    <a:pt x="27382" y="12374"/>
                  </a:lnTo>
                  <a:lnTo>
                    <a:pt x="25890" y="13779"/>
                  </a:lnTo>
                  <a:lnTo>
                    <a:pt x="24310" y="15183"/>
                  </a:lnTo>
                  <a:lnTo>
                    <a:pt x="22643" y="16411"/>
                  </a:lnTo>
                  <a:lnTo>
                    <a:pt x="20975" y="17772"/>
                  </a:lnTo>
                  <a:lnTo>
                    <a:pt x="20361" y="18342"/>
                  </a:lnTo>
                  <a:lnTo>
                    <a:pt x="19703" y="18913"/>
                  </a:lnTo>
                  <a:lnTo>
                    <a:pt x="19045" y="19439"/>
                  </a:lnTo>
                  <a:lnTo>
                    <a:pt x="18342" y="19966"/>
                  </a:lnTo>
                  <a:lnTo>
                    <a:pt x="16851" y="20975"/>
                  </a:lnTo>
                  <a:lnTo>
                    <a:pt x="15271" y="21940"/>
                  </a:lnTo>
                  <a:lnTo>
                    <a:pt x="13647" y="22906"/>
                  </a:lnTo>
                  <a:lnTo>
                    <a:pt x="12024" y="23783"/>
                  </a:lnTo>
                  <a:lnTo>
                    <a:pt x="8820" y="25495"/>
                  </a:lnTo>
                  <a:lnTo>
                    <a:pt x="7241" y="26328"/>
                  </a:lnTo>
                  <a:lnTo>
                    <a:pt x="3379" y="28171"/>
                  </a:lnTo>
                  <a:lnTo>
                    <a:pt x="88" y="30058"/>
                  </a:lnTo>
                  <a:lnTo>
                    <a:pt x="44" y="30102"/>
                  </a:lnTo>
                  <a:lnTo>
                    <a:pt x="0" y="30190"/>
                  </a:lnTo>
                  <a:lnTo>
                    <a:pt x="0" y="30234"/>
                  </a:lnTo>
                  <a:lnTo>
                    <a:pt x="44" y="30321"/>
                  </a:lnTo>
                  <a:lnTo>
                    <a:pt x="88" y="30365"/>
                  </a:lnTo>
                  <a:lnTo>
                    <a:pt x="176" y="30409"/>
                  </a:lnTo>
                  <a:lnTo>
                    <a:pt x="264" y="30365"/>
                  </a:lnTo>
                  <a:lnTo>
                    <a:pt x="3555" y="28479"/>
                  </a:lnTo>
                  <a:lnTo>
                    <a:pt x="7372" y="26636"/>
                  </a:lnTo>
                  <a:lnTo>
                    <a:pt x="8952" y="25802"/>
                  </a:lnTo>
                  <a:lnTo>
                    <a:pt x="12199" y="24090"/>
                  </a:lnTo>
                  <a:lnTo>
                    <a:pt x="13867" y="23213"/>
                  </a:lnTo>
                  <a:lnTo>
                    <a:pt x="15490" y="22248"/>
                  </a:lnTo>
                  <a:lnTo>
                    <a:pt x="17026" y="21282"/>
                  </a:lnTo>
                  <a:lnTo>
                    <a:pt x="18562" y="20229"/>
                  </a:lnTo>
                  <a:lnTo>
                    <a:pt x="19264" y="19702"/>
                  </a:lnTo>
                  <a:lnTo>
                    <a:pt x="19922" y="19176"/>
                  </a:lnTo>
                  <a:lnTo>
                    <a:pt x="20580" y="18605"/>
                  </a:lnTo>
                  <a:lnTo>
                    <a:pt x="21239" y="18035"/>
                  </a:lnTo>
                  <a:lnTo>
                    <a:pt x="22862" y="16675"/>
                  </a:lnTo>
                  <a:lnTo>
                    <a:pt x="24530" y="15446"/>
                  </a:lnTo>
                  <a:lnTo>
                    <a:pt x="26153" y="14042"/>
                  </a:lnTo>
                  <a:lnTo>
                    <a:pt x="27645" y="12638"/>
                  </a:lnTo>
                  <a:lnTo>
                    <a:pt x="28347" y="11892"/>
                  </a:lnTo>
                  <a:lnTo>
                    <a:pt x="29049" y="11146"/>
                  </a:lnTo>
                  <a:lnTo>
                    <a:pt x="29708" y="10400"/>
                  </a:lnTo>
                  <a:lnTo>
                    <a:pt x="30322" y="9610"/>
                  </a:lnTo>
                  <a:lnTo>
                    <a:pt x="30936" y="8864"/>
                  </a:lnTo>
                  <a:lnTo>
                    <a:pt x="31507" y="8030"/>
                  </a:lnTo>
                  <a:lnTo>
                    <a:pt x="32077" y="7240"/>
                  </a:lnTo>
                  <a:lnTo>
                    <a:pt x="32647" y="6407"/>
                  </a:lnTo>
                  <a:lnTo>
                    <a:pt x="33174" y="5529"/>
                  </a:lnTo>
                  <a:lnTo>
                    <a:pt x="33657" y="4652"/>
                  </a:lnTo>
                  <a:lnTo>
                    <a:pt x="34666" y="2809"/>
                  </a:lnTo>
                  <a:lnTo>
                    <a:pt x="36026" y="263"/>
                  </a:lnTo>
                  <a:lnTo>
                    <a:pt x="36026" y="176"/>
                  </a:lnTo>
                  <a:lnTo>
                    <a:pt x="36026" y="132"/>
                  </a:lnTo>
                  <a:lnTo>
                    <a:pt x="35982" y="44"/>
                  </a:lnTo>
                  <a:lnTo>
                    <a:pt x="3593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48" name="Google Shape;17748;p489"/>
            <p:cNvSpPr/>
            <p:nvPr/>
          </p:nvSpPr>
          <p:spPr>
            <a:xfrm>
              <a:off x="5375425" y="2000175"/>
              <a:ext cx="840325" cy="647250"/>
            </a:xfrm>
            <a:custGeom>
              <a:avLst/>
              <a:gdLst/>
              <a:ahLst/>
              <a:cxnLst/>
              <a:rect l="l" t="t" r="r" b="b"/>
              <a:pathLst>
                <a:path w="33613" h="25890" extrusionOk="0">
                  <a:moveTo>
                    <a:pt x="33350" y="1"/>
                  </a:moveTo>
                  <a:lnTo>
                    <a:pt x="33306" y="88"/>
                  </a:lnTo>
                  <a:lnTo>
                    <a:pt x="31638" y="2897"/>
                  </a:lnTo>
                  <a:lnTo>
                    <a:pt x="30322" y="4783"/>
                  </a:lnTo>
                  <a:lnTo>
                    <a:pt x="28874" y="6495"/>
                  </a:lnTo>
                  <a:lnTo>
                    <a:pt x="26943" y="8426"/>
                  </a:lnTo>
                  <a:lnTo>
                    <a:pt x="25056" y="10049"/>
                  </a:lnTo>
                  <a:lnTo>
                    <a:pt x="22994" y="11673"/>
                  </a:lnTo>
                  <a:lnTo>
                    <a:pt x="20361" y="14042"/>
                  </a:lnTo>
                  <a:lnTo>
                    <a:pt x="18123" y="15929"/>
                  </a:lnTo>
                  <a:lnTo>
                    <a:pt x="16105" y="17289"/>
                  </a:lnTo>
                  <a:lnTo>
                    <a:pt x="14174" y="18430"/>
                  </a:lnTo>
                  <a:lnTo>
                    <a:pt x="12112" y="19571"/>
                  </a:lnTo>
                  <a:lnTo>
                    <a:pt x="7811" y="21677"/>
                  </a:lnTo>
                  <a:lnTo>
                    <a:pt x="5661" y="22555"/>
                  </a:lnTo>
                  <a:lnTo>
                    <a:pt x="3511" y="23608"/>
                  </a:lnTo>
                  <a:lnTo>
                    <a:pt x="88" y="25539"/>
                  </a:lnTo>
                  <a:lnTo>
                    <a:pt x="1" y="25583"/>
                  </a:lnTo>
                  <a:lnTo>
                    <a:pt x="1" y="25671"/>
                  </a:lnTo>
                  <a:lnTo>
                    <a:pt x="1" y="25714"/>
                  </a:lnTo>
                  <a:lnTo>
                    <a:pt x="1" y="25802"/>
                  </a:lnTo>
                  <a:lnTo>
                    <a:pt x="88" y="25846"/>
                  </a:lnTo>
                  <a:lnTo>
                    <a:pt x="176" y="25890"/>
                  </a:lnTo>
                  <a:lnTo>
                    <a:pt x="264" y="25846"/>
                  </a:lnTo>
                  <a:lnTo>
                    <a:pt x="3686" y="23915"/>
                  </a:lnTo>
                  <a:lnTo>
                    <a:pt x="5793" y="22862"/>
                  </a:lnTo>
                  <a:lnTo>
                    <a:pt x="7943" y="22028"/>
                  </a:lnTo>
                  <a:lnTo>
                    <a:pt x="12287" y="19878"/>
                  </a:lnTo>
                  <a:lnTo>
                    <a:pt x="14349" y="18737"/>
                  </a:lnTo>
                  <a:lnTo>
                    <a:pt x="16280" y="17553"/>
                  </a:lnTo>
                  <a:lnTo>
                    <a:pt x="18299" y="16236"/>
                  </a:lnTo>
                  <a:lnTo>
                    <a:pt x="18343" y="16236"/>
                  </a:lnTo>
                  <a:lnTo>
                    <a:pt x="20580" y="14306"/>
                  </a:lnTo>
                  <a:lnTo>
                    <a:pt x="23213" y="11936"/>
                  </a:lnTo>
                  <a:lnTo>
                    <a:pt x="25276" y="10312"/>
                  </a:lnTo>
                  <a:lnTo>
                    <a:pt x="27206" y="8689"/>
                  </a:lnTo>
                  <a:lnTo>
                    <a:pt x="29137" y="6714"/>
                  </a:lnTo>
                  <a:lnTo>
                    <a:pt x="30585" y="5003"/>
                  </a:lnTo>
                  <a:lnTo>
                    <a:pt x="31946" y="3072"/>
                  </a:lnTo>
                  <a:lnTo>
                    <a:pt x="33569" y="264"/>
                  </a:lnTo>
                  <a:lnTo>
                    <a:pt x="33613" y="176"/>
                  </a:lnTo>
                  <a:lnTo>
                    <a:pt x="33613" y="132"/>
                  </a:lnTo>
                  <a:lnTo>
                    <a:pt x="33569" y="44"/>
                  </a:lnTo>
                  <a:lnTo>
                    <a:pt x="3352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49" name="Google Shape;17749;p489"/>
            <p:cNvSpPr/>
            <p:nvPr/>
          </p:nvSpPr>
          <p:spPr>
            <a:xfrm>
              <a:off x="5351300" y="2536625"/>
              <a:ext cx="160175" cy="88875"/>
            </a:xfrm>
            <a:custGeom>
              <a:avLst/>
              <a:gdLst/>
              <a:ahLst/>
              <a:cxnLst/>
              <a:rect l="l" t="t" r="r" b="b"/>
              <a:pathLst>
                <a:path w="6407" h="3555" extrusionOk="0">
                  <a:moveTo>
                    <a:pt x="6231" y="0"/>
                  </a:moveTo>
                  <a:lnTo>
                    <a:pt x="6143" y="44"/>
                  </a:lnTo>
                  <a:lnTo>
                    <a:pt x="3554" y="1273"/>
                  </a:lnTo>
                  <a:lnTo>
                    <a:pt x="88" y="3247"/>
                  </a:lnTo>
                  <a:lnTo>
                    <a:pt x="44" y="3291"/>
                  </a:lnTo>
                  <a:lnTo>
                    <a:pt x="0" y="3335"/>
                  </a:lnTo>
                  <a:lnTo>
                    <a:pt x="0" y="3423"/>
                  </a:lnTo>
                  <a:lnTo>
                    <a:pt x="44" y="3467"/>
                  </a:lnTo>
                  <a:lnTo>
                    <a:pt x="88" y="3554"/>
                  </a:lnTo>
                  <a:lnTo>
                    <a:pt x="263" y="3554"/>
                  </a:lnTo>
                  <a:lnTo>
                    <a:pt x="3730" y="1580"/>
                  </a:lnTo>
                  <a:lnTo>
                    <a:pt x="6319" y="351"/>
                  </a:lnTo>
                  <a:lnTo>
                    <a:pt x="6363" y="307"/>
                  </a:lnTo>
                  <a:lnTo>
                    <a:pt x="6407" y="263"/>
                  </a:lnTo>
                  <a:lnTo>
                    <a:pt x="6407" y="176"/>
                  </a:lnTo>
                  <a:lnTo>
                    <a:pt x="6363" y="132"/>
                  </a:lnTo>
                  <a:lnTo>
                    <a:pt x="6363" y="44"/>
                  </a:lnTo>
                  <a:lnTo>
                    <a:pt x="6275" y="44"/>
                  </a:lnTo>
                  <a:lnTo>
                    <a:pt x="623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50" name="Google Shape;17750;p489"/>
            <p:cNvSpPr/>
            <p:nvPr/>
          </p:nvSpPr>
          <p:spPr>
            <a:xfrm>
              <a:off x="5904175" y="2181175"/>
              <a:ext cx="137150" cy="118500"/>
            </a:xfrm>
            <a:custGeom>
              <a:avLst/>
              <a:gdLst/>
              <a:ahLst/>
              <a:cxnLst/>
              <a:rect l="l" t="t" r="r" b="b"/>
              <a:pathLst>
                <a:path w="5486" h="4740" extrusionOk="0">
                  <a:moveTo>
                    <a:pt x="5267" y="1"/>
                  </a:moveTo>
                  <a:lnTo>
                    <a:pt x="5223" y="45"/>
                  </a:lnTo>
                  <a:lnTo>
                    <a:pt x="3555" y="1493"/>
                  </a:lnTo>
                  <a:lnTo>
                    <a:pt x="89" y="4433"/>
                  </a:lnTo>
                  <a:lnTo>
                    <a:pt x="45" y="4477"/>
                  </a:lnTo>
                  <a:lnTo>
                    <a:pt x="1" y="4564"/>
                  </a:lnTo>
                  <a:lnTo>
                    <a:pt x="1" y="4608"/>
                  </a:lnTo>
                  <a:lnTo>
                    <a:pt x="45" y="4696"/>
                  </a:lnTo>
                  <a:lnTo>
                    <a:pt x="89" y="4740"/>
                  </a:lnTo>
                  <a:lnTo>
                    <a:pt x="176" y="4740"/>
                  </a:lnTo>
                  <a:lnTo>
                    <a:pt x="308" y="4696"/>
                  </a:lnTo>
                  <a:lnTo>
                    <a:pt x="3775" y="1756"/>
                  </a:lnTo>
                  <a:lnTo>
                    <a:pt x="5442" y="308"/>
                  </a:lnTo>
                  <a:lnTo>
                    <a:pt x="5486" y="264"/>
                  </a:lnTo>
                  <a:lnTo>
                    <a:pt x="5486" y="220"/>
                  </a:lnTo>
                  <a:lnTo>
                    <a:pt x="5486" y="132"/>
                  </a:lnTo>
                  <a:lnTo>
                    <a:pt x="5442" y="89"/>
                  </a:lnTo>
                  <a:lnTo>
                    <a:pt x="5398" y="45"/>
                  </a:lnTo>
                  <a:lnTo>
                    <a:pt x="535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51" name="Google Shape;17751;p489"/>
            <p:cNvSpPr/>
            <p:nvPr/>
          </p:nvSpPr>
          <p:spPr>
            <a:xfrm>
              <a:off x="5889925" y="2072575"/>
              <a:ext cx="210650" cy="199675"/>
            </a:xfrm>
            <a:custGeom>
              <a:avLst/>
              <a:gdLst/>
              <a:ahLst/>
              <a:cxnLst/>
              <a:rect l="l" t="t" r="r" b="b"/>
              <a:pathLst>
                <a:path w="8426" h="7987" extrusionOk="0">
                  <a:moveTo>
                    <a:pt x="8162" y="1"/>
                  </a:moveTo>
                  <a:lnTo>
                    <a:pt x="8118" y="45"/>
                  </a:lnTo>
                  <a:lnTo>
                    <a:pt x="6670" y="1800"/>
                  </a:lnTo>
                  <a:lnTo>
                    <a:pt x="4871" y="3599"/>
                  </a:lnTo>
                  <a:lnTo>
                    <a:pt x="3379" y="4784"/>
                  </a:lnTo>
                  <a:lnTo>
                    <a:pt x="1712" y="6232"/>
                  </a:lnTo>
                  <a:lnTo>
                    <a:pt x="44" y="7680"/>
                  </a:lnTo>
                  <a:lnTo>
                    <a:pt x="0" y="7724"/>
                  </a:lnTo>
                  <a:lnTo>
                    <a:pt x="0" y="7811"/>
                  </a:lnTo>
                  <a:lnTo>
                    <a:pt x="0" y="7855"/>
                  </a:lnTo>
                  <a:lnTo>
                    <a:pt x="44" y="7943"/>
                  </a:lnTo>
                  <a:lnTo>
                    <a:pt x="88" y="7987"/>
                  </a:lnTo>
                  <a:lnTo>
                    <a:pt x="176" y="7987"/>
                  </a:lnTo>
                  <a:lnTo>
                    <a:pt x="308" y="7943"/>
                  </a:lnTo>
                  <a:lnTo>
                    <a:pt x="1931" y="6495"/>
                  </a:lnTo>
                  <a:lnTo>
                    <a:pt x="3599" y="5047"/>
                  </a:lnTo>
                  <a:lnTo>
                    <a:pt x="5091" y="3862"/>
                  </a:lnTo>
                  <a:lnTo>
                    <a:pt x="6934" y="2019"/>
                  </a:lnTo>
                  <a:lnTo>
                    <a:pt x="8382" y="264"/>
                  </a:lnTo>
                  <a:lnTo>
                    <a:pt x="8426" y="220"/>
                  </a:lnTo>
                  <a:lnTo>
                    <a:pt x="8426" y="132"/>
                  </a:lnTo>
                  <a:lnTo>
                    <a:pt x="8426" y="88"/>
                  </a:lnTo>
                  <a:lnTo>
                    <a:pt x="838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52" name="Google Shape;17752;p489"/>
            <p:cNvSpPr/>
            <p:nvPr/>
          </p:nvSpPr>
          <p:spPr>
            <a:xfrm>
              <a:off x="5303025" y="2516875"/>
              <a:ext cx="109725" cy="65825"/>
            </a:xfrm>
            <a:custGeom>
              <a:avLst/>
              <a:gdLst/>
              <a:ahLst/>
              <a:cxnLst/>
              <a:rect l="l" t="t" r="r" b="b"/>
              <a:pathLst>
                <a:path w="4389" h="2633" extrusionOk="0">
                  <a:moveTo>
                    <a:pt x="4213" y="0"/>
                  </a:moveTo>
                  <a:lnTo>
                    <a:pt x="4169" y="44"/>
                  </a:lnTo>
                  <a:lnTo>
                    <a:pt x="88" y="2282"/>
                  </a:lnTo>
                  <a:lnTo>
                    <a:pt x="44" y="2326"/>
                  </a:lnTo>
                  <a:lnTo>
                    <a:pt x="0" y="2414"/>
                  </a:lnTo>
                  <a:lnTo>
                    <a:pt x="0" y="2457"/>
                  </a:lnTo>
                  <a:lnTo>
                    <a:pt x="0" y="2545"/>
                  </a:lnTo>
                  <a:lnTo>
                    <a:pt x="88" y="2589"/>
                  </a:lnTo>
                  <a:lnTo>
                    <a:pt x="176" y="2633"/>
                  </a:lnTo>
                  <a:lnTo>
                    <a:pt x="264" y="2589"/>
                  </a:lnTo>
                  <a:lnTo>
                    <a:pt x="4301" y="351"/>
                  </a:lnTo>
                  <a:lnTo>
                    <a:pt x="4388" y="307"/>
                  </a:lnTo>
                  <a:lnTo>
                    <a:pt x="4388" y="263"/>
                  </a:lnTo>
                  <a:lnTo>
                    <a:pt x="4388" y="176"/>
                  </a:lnTo>
                  <a:lnTo>
                    <a:pt x="4388" y="132"/>
                  </a:lnTo>
                  <a:lnTo>
                    <a:pt x="4345" y="44"/>
                  </a:lnTo>
                  <a:lnTo>
                    <a:pt x="4301" y="44"/>
                  </a:lnTo>
                  <a:lnTo>
                    <a:pt x="421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53" name="Google Shape;17753;p489"/>
            <p:cNvSpPr/>
            <p:nvPr/>
          </p:nvSpPr>
          <p:spPr>
            <a:xfrm>
              <a:off x="6039125" y="1741275"/>
              <a:ext cx="930275" cy="1504025"/>
            </a:xfrm>
            <a:custGeom>
              <a:avLst/>
              <a:gdLst/>
              <a:ahLst/>
              <a:cxnLst/>
              <a:rect l="l" t="t" r="r" b="b"/>
              <a:pathLst>
                <a:path w="37211" h="60161" extrusionOk="0">
                  <a:moveTo>
                    <a:pt x="35149" y="1"/>
                  </a:moveTo>
                  <a:lnTo>
                    <a:pt x="35105" y="45"/>
                  </a:lnTo>
                  <a:lnTo>
                    <a:pt x="35017" y="89"/>
                  </a:lnTo>
                  <a:lnTo>
                    <a:pt x="34973" y="132"/>
                  </a:lnTo>
                  <a:lnTo>
                    <a:pt x="34973" y="176"/>
                  </a:lnTo>
                  <a:lnTo>
                    <a:pt x="34973" y="264"/>
                  </a:lnTo>
                  <a:lnTo>
                    <a:pt x="35017" y="308"/>
                  </a:lnTo>
                  <a:lnTo>
                    <a:pt x="36333" y="1756"/>
                  </a:lnTo>
                  <a:lnTo>
                    <a:pt x="36509" y="2195"/>
                  </a:lnTo>
                  <a:lnTo>
                    <a:pt x="36772" y="4433"/>
                  </a:lnTo>
                  <a:lnTo>
                    <a:pt x="36860" y="7329"/>
                  </a:lnTo>
                  <a:lnTo>
                    <a:pt x="36728" y="8557"/>
                  </a:lnTo>
                  <a:lnTo>
                    <a:pt x="35938" y="10400"/>
                  </a:lnTo>
                  <a:lnTo>
                    <a:pt x="34973" y="12770"/>
                  </a:lnTo>
                  <a:lnTo>
                    <a:pt x="33657" y="16588"/>
                  </a:lnTo>
                  <a:lnTo>
                    <a:pt x="32252" y="19133"/>
                  </a:lnTo>
                  <a:lnTo>
                    <a:pt x="30936" y="21590"/>
                  </a:lnTo>
                  <a:lnTo>
                    <a:pt x="29883" y="24091"/>
                  </a:lnTo>
                  <a:lnTo>
                    <a:pt x="27250" y="28742"/>
                  </a:lnTo>
                  <a:lnTo>
                    <a:pt x="27250" y="28830"/>
                  </a:lnTo>
                  <a:lnTo>
                    <a:pt x="27206" y="30585"/>
                  </a:lnTo>
                  <a:lnTo>
                    <a:pt x="27338" y="32253"/>
                  </a:lnTo>
                  <a:lnTo>
                    <a:pt x="28435" y="40239"/>
                  </a:lnTo>
                  <a:lnTo>
                    <a:pt x="28215" y="40590"/>
                  </a:lnTo>
                  <a:lnTo>
                    <a:pt x="27426" y="41204"/>
                  </a:lnTo>
                  <a:lnTo>
                    <a:pt x="25144" y="42565"/>
                  </a:lnTo>
                  <a:lnTo>
                    <a:pt x="22730" y="44232"/>
                  </a:lnTo>
                  <a:lnTo>
                    <a:pt x="20054" y="45856"/>
                  </a:lnTo>
                  <a:lnTo>
                    <a:pt x="20054" y="45900"/>
                  </a:lnTo>
                  <a:lnTo>
                    <a:pt x="16499" y="48708"/>
                  </a:lnTo>
                  <a:lnTo>
                    <a:pt x="14569" y="49761"/>
                  </a:lnTo>
                  <a:lnTo>
                    <a:pt x="14569" y="49805"/>
                  </a:lnTo>
                  <a:lnTo>
                    <a:pt x="12418" y="51867"/>
                  </a:lnTo>
                  <a:lnTo>
                    <a:pt x="11409" y="52569"/>
                  </a:lnTo>
                  <a:lnTo>
                    <a:pt x="8118" y="54281"/>
                  </a:lnTo>
                  <a:lnTo>
                    <a:pt x="6626" y="54939"/>
                  </a:lnTo>
                  <a:lnTo>
                    <a:pt x="6626" y="54983"/>
                  </a:lnTo>
                  <a:lnTo>
                    <a:pt x="5134" y="56036"/>
                  </a:lnTo>
                  <a:lnTo>
                    <a:pt x="3160" y="57484"/>
                  </a:lnTo>
                  <a:lnTo>
                    <a:pt x="88" y="59854"/>
                  </a:lnTo>
                  <a:lnTo>
                    <a:pt x="0" y="59897"/>
                  </a:lnTo>
                  <a:lnTo>
                    <a:pt x="0" y="59941"/>
                  </a:lnTo>
                  <a:lnTo>
                    <a:pt x="0" y="60029"/>
                  </a:lnTo>
                  <a:lnTo>
                    <a:pt x="44" y="60073"/>
                  </a:lnTo>
                  <a:lnTo>
                    <a:pt x="88" y="60117"/>
                  </a:lnTo>
                  <a:lnTo>
                    <a:pt x="176" y="60161"/>
                  </a:lnTo>
                  <a:lnTo>
                    <a:pt x="264" y="60117"/>
                  </a:lnTo>
                  <a:lnTo>
                    <a:pt x="3335" y="57791"/>
                  </a:lnTo>
                  <a:lnTo>
                    <a:pt x="5354" y="56299"/>
                  </a:lnTo>
                  <a:lnTo>
                    <a:pt x="6802" y="55246"/>
                  </a:lnTo>
                  <a:lnTo>
                    <a:pt x="8250" y="54588"/>
                  </a:lnTo>
                  <a:lnTo>
                    <a:pt x="11585" y="52877"/>
                  </a:lnTo>
                  <a:lnTo>
                    <a:pt x="11585" y="52833"/>
                  </a:lnTo>
                  <a:lnTo>
                    <a:pt x="12638" y="52174"/>
                  </a:lnTo>
                  <a:lnTo>
                    <a:pt x="12638" y="52131"/>
                  </a:lnTo>
                  <a:lnTo>
                    <a:pt x="14788" y="50068"/>
                  </a:lnTo>
                  <a:lnTo>
                    <a:pt x="16675" y="48971"/>
                  </a:lnTo>
                  <a:lnTo>
                    <a:pt x="16719" y="48971"/>
                  </a:lnTo>
                  <a:lnTo>
                    <a:pt x="20229" y="46163"/>
                  </a:lnTo>
                  <a:lnTo>
                    <a:pt x="22906" y="44539"/>
                  </a:lnTo>
                  <a:lnTo>
                    <a:pt x="25319" y="42872"/>
                  </a:lnTo>
                  <a:lnTo>
                    <a:pt x="27645" y="41512"/>
                  </a:lnTo>
                  <a:lnTo>
                    <a:pt x="27645" y="41468"/>
                  </a:lnTo>
                  <a:lnTo>
                    <a:pt x="28435" y="40853"/>
                  </a:lnTo>
                  <a:lnTo>
                    <a:pt x="28479" y="40809"/>
                  </a:lnTo>
                  <a:lnTo>
                    <a:pt x="28786" y="40415"/>
                  </a:lnTo>
                  <a:lnTo>
                    <a:pt x="28786" y="40283"/>
                  </a:lnTo>
                  <a:lnTo>
                    <a:pt x="27689" y="32209"/>
                  </a:lnTo>
                  <a:lnTo>
                    <a:pt x="27557" y="30585"/>
                  </a:lnTo>
                  <a:lnTo>
                    <a:pt x="27601" y="28874"/>
                  </a:lnTo>
                  <a:lnTo>
                    <a:pt x="30190" y="24223"/>
                  </a:lnTo>
                  <a:lnTo>
                    <a:pt x="31243" y="21722"/>
                  </a:lnTo>
                  <a:lnTo>
                    <a:pt x="32560" y="19308"/>
                  </a:lnTo>
                  <a:lnTo>
                    <a:pt x="33964" y="16763"/>
                  </a:lnTo>
                  <a:lnTo>
                    <a:pt x="33964" y="16719"/>
                  </a:lnTo>
                  <a:lnTo>
                    <a:pt x="35280" y="12902"/>
                  </a:lnTo>
                  <a:lnTo>
                    <a:pt x="36246" y="10532"/>
                  </a:lnTo>
                  <a:lnTo>
                    <a:pt x="37079" y="8645"/>
                  </a:lnTo>
                  <a:lnTo>
                    <a:pt x="37079" y="8601"/>
                  </a:lnTo>
                  <a:lnTo>
                    <a:pt x="37211" y="7373"/>
                  </a:lnTo>
                  <a:lnTo>
                    <a:pt x="37123" y="4389"/>
                  </a:lnTo>
                  <a:lnTo>
                    <a:pt x="36860" y="2107"/>
                  </a:lnTo>
                  <a:lnTo>
                    <a:pt x="36860" y="2063"/>
                  </a:lnTo>
                  <a:lnTo>
                    <a:pt x="36640" y="1580"/>
                  </a:lnTo>
                  <a:lnTo>
                    <a:pt x="36597" y="1537"/>
                  </a:lnTo>
                  <a:lnTo>
                    <a:pt x="35280" y="89"/>
                  </a:lnTo>
                  <a:lnTo>
                    <a:pt x="35236" y="45"/>
                  </a:lnTo>
                  <a:lnTo>
                    <a:pt x="3514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54" name="Google Shape;17754;p489"/>
            <p:cNvSpPr/>
            <p:nvPr/>
          </p:nvSpPr>
          <p:spPr>
            <a:xfrm>
              <a:off x="6067650" y="1763225"/>
              <a:ext cx="930275" cy="1507300"/>
            </a:xfrm>
            <a:custGeom>
              <a:avLst/>
              <a:gdLst/>
              <a:ahLst/>
              <a:cxnLst/>
              <a:rect l="l" t="t" r="r" b="b"/>
              <a:pathLst>
                <a:path w="37211" h="60292" extrusionOk="0">
                  <a:moveTo>
                    <a:pt x="35982" y="0"/>
                  </a:moveTo>
                  <a:lnTo>
                    <a:pt x="35938" y="44"/>
                  </a:lnTo>
                  <a:lnTo>
                    <a:pt x="35851" y="88"/>
                  </a:lnTo>
                  <a:lnTo>
                    <a:pt x="35807" y="132"/>
                  </a:lnTo>
                  <a:lnTo>
                    <a:pt x="35807" y="176"/>
                  </a:lnTo>
                  <a:lnTo>
                    <a:pt x="35851" y="264"/>
                  </a:lnTo>
                  <a:lnTo>
                    <a:pt x="35894" y="308"/>
                  </a:lnTo>
                  <a:lnTo>
                    <a:pt x="36772" y="1141"/>
                  </a:lnTo>
                  <a:lnTo>
                    <a:pt x="36772" y="2370"/>
                  </a:lnTo>
                  <a:lnTo>
                    <a:pt x="36860" y="5310"/>
                  </a:lnTo>
                  <a:lnTo>
                    <a:pt x="36860" y="7241"/>
                  </a:lnTo>
                  <a:lnTo>
                    <a:pt x="36860" y="7943"/>
                  </a:lnTo>
                  <a:lnTo>
                    <a:pt x="36772" y="8557"/>
                  </a:lnTo>
                  <a:lnTo>
                    <a:pt x="36597" y="9127"/>
                  </a:lnTo>
                  <a:lnTo>
                    <a:pt x="36377" y="9786"/>
                  </a:lnTo>
                  <a:lnTo>
                    <a:pt x="35587" y="11629"/>
                  </a:lnTo>
                  <a:lnTo>
                    <a:pt x="34578" y="13823"/>
                  </a:lnTo>
                  <a:lnTo>
                    <a:pt x="33481" y="16631"/>
                  </a:lnTo>
                  <a:lnTo>
                    <a:pt x="32033" y="19001"/>
                  </a:lnTo>
                  <a:lnTo>
                    <a:pt x="30717" y="21414"/>
                  </a:lnTo>
                  <a:lnTo>
                    <a:pt x="29927" y="23652"/>
                  </a:lnTo>
                  <a:lnTo>
                    <a:pt x="29927" y="23740"/>
                  </a:lnTo>
                  <a:lnTo>
                    <a:pt x="30190" y="24924"/>
                  </a:lnTo>
                  <a:lnTo>
                    <a:pt x="30409" y="29532"/>
                  </a:lnTo>
                  <a:lnTo>
                    <a:pt x="30453" y="32472"/>
                  </a:lnTo>
                  <a:lnTo>
                    <a:pt x="30453" y="35587"/>
                  </a:lnTo>
                  <a:lnTo>
                    <a:pt x="30409" y="40195"/>
                  </a:lnTo>
                  <a:lnTo>
                    <a:pt x="30234" y="40370"/>
                  </a:lnTo>
                  <a:lnTo>
                    <a:pt x="29225" y="40941"/>
                  </a:lnTo>
                  <a:lnTo>
                    <a:pt x="29181" y="40985"/>
                  </a:lnTo>
                  <a:lnTo>
                    <a:pt x="28171" y="41950"/>
                  </a:lnTo>
                  <a:lnTo>
                    <a:pt x="26153" y="43047"/>
                  </a:lnTo>
                  <a:lnTo>
                    <a:pt x="23257" y="44627"/>
                  </a:lnTo>
                  <a:lnTo>
                    <a:pt x="20843" y="46206"/>
                  </a:lnTo>
                  <a:lnTo>
                    <a:pt x="18825" y="47391"/>
                  </a:lnTo>
                  <a:lnTo>
                    <a:pt x="18825" y="47435"/>
                  </a:lnTo>
                  <a:lnTo>
                    <a:pt x="16017" y="49585"/>
                  </a:lnTo>
                  <a:lnTo>
                    <a:pt x="13910" y="50594"/>
                  </a:lnTo>
                  <a:lnTo>
                    <a:pt x="13866" y="50638"/>
                  </a:lnTo>
                  <a:lnTo>
                    <a:pt x="12023" y="52262"/>
                  </a:lnTo>
                  <a:lnTo>
                    <a:pt x="11014" y="52920"/>
                  </a:lnTo>
                  <a:lnTo>
                    <a:pt x="7328" y="54895"/>
                  </a:lnTo>
                  <a:lnTo>
                    <a:pt x="5880" y="55641"/>
                  </a:lnTo>
                  <a:lnTo>
                    <a:pt x="4213" y="56869"/>
                  </a:lnTo>
                  <a:lnTo>
                    <a:pt x="2150" y="58361"/>
                  </a:lnTo>
                  <a:lnTo>
                    <a:pt x="88" y="59985"/>
                  </a:lnTo>
                  <a:lnTo>
                    <a:pt x="44" y="60029"/>
                  </a:lnTo>
                  <a:lnTo>
                    <a:pt x="0" y="60116"/>
                  </a:lnTo>
                  <a:lnTo>
                    <a:pt x="0" y="60160"/>
                  </a:lnTo>
                  <a:lnTo>
                    <a:pt x="44" y="60248"/>
                  </a:lnTo>
                  <a:lnTo>
                    <a:pt x="132" y="60292"/>
                  </a:lnTo>
                  <a:lnTo>
                    <a:pt x="176" y="60292"/>
                  </a:lnTo>
                  <a:lnTo>
                    <a:pt x="307" y="60248"/>
                  </a:lnTo>
                  <a:lnTo>
                    <a:pt x="2370" y="58668"/>
                  </a:lnTo>
                  <a:lnTo>
                    <a:pt x="4388" y="57176"/>
                  </a:lnTo>
                  <a:lnTo>
                    <a:pt x="6056" y="55904"/>
                  </a:lnTo>
                  <a:lnTo>
                    <a:pt x="7504" y="55202"/>
                  </a:lnTo>
                  <a:lnTo>
                    <a:pt x="11190" y="53227"/>
                  </a:lnTo>
                  <a:lnTo>
                    <a:pt x="12243" y="52525"/>
                  </a:lnTo>
                  <a:lnTo>
                    <a:pt x="14086" y="50902"/>
                  </a:lnTo>
                  <a:lnTo>
                    <a:pt x="16192" y="49892"/>
                  </a:lnTo>
                  <a:lnTo>
                    <a:pt x="16192" y="49848"/>
                  </a:lnTo>
                  <a:lnTo>
                    <a:pt x="19044" y="47698"/>
                  </a:lnTo>
                  <a:lnTo>
                    <a:pt x="21019" y="46514"/>
                  </a:lnTo>
                  <a:lnTo>
                    <a:pt x="23432" y="44934"/>
                  </a:lnTo>
                  <a:lnTo>
                    <a:pt x="26328" y="43354"/>
                  </a:lnTo>
                  <a:lnTo>
                    <a:pt x="28347" y="42213"/>
                  </a:lnTo>
                  <a:lnTo>
                    <a:pt x="28391" y="42213"/>
                  </a:lnTo>
                  <a:lnTo>
                    <a:pt x="29400" y="41248"/>
                  </a:lnTo>
                  <a:lnTo>
                    <a:pt x="30453" y="40677"/>
                  </a:lnTo>
                  <a:lnTo>
                    <a:pt x="30497" y="40634"/>
                  </a:lnTo>
                  <a:lnTo>
                    <a:pt x="30717" y="40370"/>
                  </a:lnTo>
                  <a:lnTo>
                    <a:pt x="30760" y="40239"/>
                  </a:lnTo>
                  <a:lnTo>
                    <a:pt x="30804" y="35587"/>
                  </a:lnTo>
                  <a:lnTo>
                    <a:pt x="30804" y="32472"/>
                  </a:lnTo>
                  <a:lnTo>
                    <a:pt x="30760" y="29488"/>
                  </a:lnTo>
                  <a:lnTo>
                    <a:pt x="30541" y="24881"/>
                  </a:lnTo>
                  <a:lnTo>
                    <a:pt x="30541" y="24837"/>
                  </a:lnTo>
                  <a:lnTo>
                    <a:pt x="30278" y="23740"/>
                  </a:lnTo>
                  <a:lnTo>
                    <a:pt x="31024" y="21546"/>
                  </a:lnTo>
                  <a:lnTo>
                    <a:pt x="32340" y="19176"/>
                  </a:lnTo>
                  <a:lnTo>
                    <a:pt x="33788" y="16807"/>
                  </a:lnTo>
                  <a:lnTo>
                    <a:pt x="33788" y="16763"/>
                  </a:lnTo>
                  <a:lnTo>
                    <a:pt x="34929" y="13954"/>
                  </a:lnTo>
                  <a:lnTo>
                    <a:pt x="35894" y="11760"/>
                  </a:lnTo>
                  <a:lnTo>
                    <a:pt x="36684" y="9917"/>
                  </a:lnTo>
                  <a:lnTo>
                    <a:pt x="36948" y="9215"/>
                  </a:lnTo>
                  <a:lnTo>
                    <a:pt x="37123" y="8601"/>
                  </a:lnTo>
                  <a:lnTo>
                    <a:pt x="37211" y="7987"/>
                  </a:lnTo>
                  <a:lnTo>
                    <a:pt x="37211" y="7285"/>
                  </a:lnTo>
                  <a:lnTo>
                    <a:pt x="37211" y="5310"/>
                  </a:lnTo>
                  <a:lnTo>
                    <a:pt x="37123" y="2370"/>
                  </a:lnTo>
                  <a:lnTo>
                    <a:pt x="37123" y="1097"/>
                  </a:lnTo>
                  <a:lnTo>
                    <a:pt x="37123" y="1010"/>
                  </a:lnTo>
                  <a:lnTo>
                    <a:pt x="37079" y="966"/>
                  </a:lnTo>
                  <a:lnTo>
                    <a:pt x="36114" y="44"/>
                  </a:lnTo>
                  <a:lnTo>
                    <a:pt x="36070" y="44"/>
                  </a:lnTo>
                  <a:lnTo>
                    <a:pt x="3598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55" name="Google Shape;17755;p489"/>
            <p:cNvSpPr/>
            <p:nvPr/>
          </p:nvSpPr>
          <p:spPr>
            <a:xfrm>
              <a:off x="7317150" y="4387275"/>
              <a:ext cx="64725" cy="41700"/>
            </a:xfrm>
            <a:custGeom>
              <a:avLst/>
              <a:gdLst/>
              <a:ahLst/>
              <a:cxnLst/>
              <a:rect l="l" t="t" r="r" b="b"/>
              <a:pathLst>
                <a:path w="2589" h="1668" extrusionOk="0">
                  <a:moveTo>
                    <a:pt x="132" y="0"/>
                  </a:moveTo>
                  <a:lnTo>
                    <a:pt x="88" y="44"/>
                  </a:lnTo>
                  <a:lnTo>
                    <a:pt x="44" y="88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44" y="307"/>
                  </a:lnTo>
                  <a:lnTo>
                    <a:pt x="88" y="351"/>
                  </a:lnTo>
                  <a:lnTo>
                    <a:pt x="2326" y="1624"/>
                  </a:lnTo>
                  <a:lnTo>
                    <a:pt x="2413" y="1668"/>
                  </a:lnTo>
                  <a:lnTo>
                    <a:pt x="2501" y="1624"/>
                  </a:lnTo>
                  <a:lnTo>
                    <a:pt x="2589" y="1580"/>
                  </a:lnTo>
                  <a:lnTo>
                    <a:pt x="2589" y="1492"/>
                  </a:lnTo>
                  <a:lnTo>
                    <a:pt x="2589" y="1448"/>
                  </a:lnTo>
                  <a:lnTo>
                    <a:pt x="2545" y="1360"/>
                  </a:lnTo>
                  <a:lnTo>
                    <a:pt x="2501" y="1317"/>
                  </a:lnTo>
                  <a:lnTo>
                    <a:pt x="263" y="44"/>
                  </a:lnTo>
                  <a:lnTo>
                    <a:pt x="21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56" name="Google Shape;17756;p489"/>
            <p:cNvSpPr/>
            <p:nvPr/>
          </p:nvSpPr>
          <p:spPr>
            <a:xfrm>
              <a:off x="7284225" y="4357650"/>
              <a:ext cx="41725" cy="38425"/>
            </a:xfrm>
            <a:custGeom>
              <a:avLst/>
              <a:gdLst/>
              <a:ahLst/>
              <a:cxnLst/>
              <a:rect l="l" t="t" r="r" b="b"/>
              <a:pathLst>
                <a:path w="1669" h="1537" extrusionOk="0">
                  <a:moveTo>
                    <a:pt x="88" y="0"/>
                  </a:moveTo>
                  <a:lnTo>
                    <a:pt x="45" y="88"/>
                  </a:lnTo>
                  <a:lnTo>
                    <a:pt x="1" y="132"/>
                  </a:lnTo>
                  <a:lnTo>
                    <a:pt x="1" y="176"/>
                  </a:lnTo>
                  <a:lnTo>
                    <a:pt x="45" y="264"/>
                  </a:lnTo>
                  <a:lnTo>
                    <a:pt x="483" y="966"/>
                  </a:lnTo>
                  <a:lnTo>
                    <a:pt x="571" y="1010"/>
                  </a:lnTo>
                  <a:lnTo>
                    <a:pt x="1405" y="1536"/>
                  </a:lnTo>
                  <a:lnTo>
                    <a:pt x="1580" y="1536"/>
                  </a:lnTo>
                  <a:lnTo>
                    <a:pt x="1668" y="1448"/>
                  </a:lnTo>
                  <a:lnTo>
                    <a:pt x="1668" y="1405"/>
                  </a:lnTo>
                  <a:lnTo>
                    <a:pt x="1668" y="1317"/>
                  </a:lnTo>
                  <a:lnTo>
                    <a:pt x="1624" y="1273"/>
                  </a:lnTo>
                  <a:lnTo>
                    <a:pt x="1580" y="1229"/>
                  </a:lnTo>
                  <a:lnTo>
                    <a:pt x="790" y="746"/>
                  </a:lnTo>
                  <a:lnTo>
                    <a:pt x="308" y="88"/>
                  </a:lnTo>
                  <a:lnTo>
                    <a:pt x="26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57" name="Google Shape;17757;p489"/>
            <p:cNvSpPr/>
            <p:nvPr/>
          </p:nvSpPr>
          <p:spPr>
            <a:xfrm>
              <a:off x="7108700" y="4199675"/>
              <a:ext cx="231500" cy="292925"/>
            </a:xfrm>
            <a:custGeom>
              <a:avLst/>
              <a:gdLst/>
              <a:ahLst/>
              <a:cxnLst/>
              <a:rect l="l" t="t" r="r" b="b"/>
              <a:pathLst>
                <a:path w="9260" h="11717" extrusionOk="0">
                  <a:moveTo>
                    <a:pt x="89" y="1"/>
                  </a:moveTo>
                  <a:lnTo>
                    <a:pt x="45" y="44"/>
                  </a:lnTo>
                  <a:lnTo>
                    <a:pt x="1" y="88"/>
                  </a:lnTo>
                  <a:lnTo>
                    <a:pt x="1" y="176"/>
                  </a:lnTo>
                  <a:lnTo>
                    <a:pt x="1" y="220"/>
                  </a:lnTo>
                  <a:lnTo>
                    <a:pt x="1624" y="3643"/>
                  </a:lnTo>
                  <a:lnTo>
                    <a:pt x="2985" y="6407"/>
                  </a:lnTo>
                  <a:lnTo>
                    <a:pt x="3774" y="8513"/>
                  </a:lnTo>
                  <a:lnTo>
                    <a:pt x="4213" y="9347"/>
                  </a:lnTo>
                  <a:lnTo>
                    <a:pt x="4301" y="9435"/>
                  </a:lnTo>
                  <a:lnTo>
                    <a:pt x="7373" y="10883"/>
                  </a:lnTo>
                  <a:lnTo>
                    <a:pt x="8996" y="11673"/>
                  </a:lnTo>
                  <a:lnTo>
                    <a:pt x="9084" y="11717"/>
                  </a:lnTo>
                  <a:lnTo>
                    <a:pt x="9172" y="11673"/>
                  </a:lnTo>
                  <a:lnTo>
                    <a:pt x="9260" y="11629"/>
                  </a:lnTo>
                  <a:lnTo>
                    <a:pt x="9260" y="11541"/>
                  </a:lnTo>
                  <a:lnTo>
                    <a:pt x="9260" y="11497"/>
                  </a:lnTo>
                  <a:lnTo>
                    <a:pt x="9216" y="11409"/>
                  </a:lnTo>
                  <a:lnTo>
                    <a:pt x="9172" y="11366"/>
                  </a:lnTo>
                  <a:lnTo>
                    <a:pt x="7548" y="10576"/>
                  </a:lnTo>
                  <a:lnTo>
                    <a:pt x="4520" y="9128"/>
                  </a:lnTo>
                  <a:lnTo>
                    <a:pt x="4082" y="8338"/>
                  </a:lnTo>
                  <a:lnTo>
                    <a:pt x="3336" y="6275"/>
                  </a:lnTo>
                  <a:lnTo>
                    <a:pt x="3292" y="6275"/>
                  </a:lnTo>
                  <a:lnTo>
                    <a:pt x="1932" y="3511"/>
                  </a:lnTo>
                  <a:lnTo>
                    <a:pt x="308" y="88"/>
                  </a:lnTo>
                  <a:lnTo>
                    <a:pt x="264" y="44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58" name="Google Shape;17758;p489"/>
            <p:cNvSpPr/>
            <p:nvPr/>
          </p:nvSpPr>
          <p:spPr>
            <a:xfrm>
              <a:off x="6978150" y="4100950"/>
              <a:ext cx="378500" cy="413600"/>
            </a:xfrm>
            <a:custGeom>
              <a:avLst/>
              <a:gdLst/>
              <a:ahLst/>
              <a:cxnLst/>
              <a:rect l="l" t="t" r="r" b="b"/>
              <a:pathLst>
                <a:path w="15140" h="16544" extrusionOk="0">
                  <a:moveTo>
                    <a:pt x="922" y="0"/>
                  </a:moveTo>
                  <a:lnTo>
                    <a:pt x="835" y="44"/>
                  </a:lnTo>
                  <a:lnTo>
                    <a:pt x="835" y="132"/>
                  </a:lnTo>
                  <a:lnTo>
                    <a:pt x="220" y="2326"/>
                  </a:lnTo>
                  <a:lnTo>
                    <a:pt x="1" y="3204"/>
                  </a:lnTo>
                  <a:lnTo>
                    <a:pt x="1" y="3335"/>
                  </a:lnTo>
                  <a:lnTo>
                    <a:pt x="791" y="5178"/>
                  </a:lnTo>
                  <a:lnTo>
                    <a:pt x="2283" y="7987"/>
                  </a:lnTo>
                  <a:lnTo>
                    <a:pt x="4257" y="11278"/>
                  </a:lnTo>
                  <a:lnTo>
                    <a:pt x="5223" y="12550"/>
                  </a:lnTo>
                  <a:lnTo>
                    <a:pt x="5223" y="12594"/>
                  </a:lnTo>
                  <a:lnTo>
                    <a:pt x="6056" y="13428"/>
                  </a:lnTo>
                  <a:lnTo>
                    <a:pt x="6100" y="13428"/>
                  </a:lnTo>
                  <a:lnTo>
                    <a:pt x="8733" y="14788"/>
                  </a:lnTo>
                  <a:lnTo>
                    <a:pt x="8777" y="14788"/>
                  </a:lnTo>
                  <a:lnTo>
                    <a:pt x="11542" y="15666"/>
                  </a:lnTo>
                  <a:lnTo>
                    <a:pt x="13779" y="16499"/>
                  </a:lnTo>
                  <a:lnTo>
                    <a:pt x="13823" y="16543"/>
                  </a:lnTo>
                  <a:lnTo>
                    <a:pt x="13867" y="16543"/>
                  </a:lnTo>
                  <a:lnTo>
                    <a:pt x="14964" y="16455"/>
                  </a:lnTo>
                  <a:lnTo>
                    <a:pt x="15052" y="16455"/>
                  </a:lnTo>
                  <a:lnTo>
                    <a:pt x="15096" y="16412"/>
                  </a:lnTo>
                  <a:lnTo>
                    <a:pt x="15140" y="16324"/>
                  </a:lnTo>
                  <a:lnTo>
                    <a:pt x="15140" y="16280"/>
                  </a:lnTo>
                  <a:lnTo>
                    <a:pt x="15096" y="16192"/>
                  </a:lnTo>
                  <a:lnTo>
                    <a:pt x="15052" y="16148"/>
                  </a:lnTo>
                  <a:lnTo>
                    <a:pt x="15008" y="16104"/>
                  </a:lnTo>
                  <a:lnTo>
                    <a:pt x="14964" y="16104"/>
                  </a:lnTo>
                  <a:lnTo>
                    <a:pt x="13867" y="16192"/>
                  </a:lnTo>
                  <a:lnTo>
                    <a:pt x="11673" y="15315"/>
                  </a:lnTo>
                  <a:lnTo>
                    <a:pt x="8909" y="14437"/>
                  </a:lnTo>
                  <a:lnTo>
                    <a:pt x="6276" y="13121"/>
                  </a:lnTo>
                  <a:lnTo>
                    <a:pt x="5486" y="12331"/>
                  </a:lnTo>
                  <a:lnTo>
                    <a:pt x="4521" y="11102"/>
                  </a:lnTo>
                  <a:lnTo>
                    <a:pt x="2590" y="7811"/>
                  </a:lnTo>
                  <a:lnTo>
                    <a:pt x="1098" y="5047"/>
                  </a:lnTo>
                  <a:lnTo>
                    <a:pt x="352" y="3247"/>
                  </a:lnTo>
                  <a:lnTo>
                    <a:pt x="571" y="2414"/>
                  </a:lnTo>
                  <a:lnTo>
                    <a:pt x="1142" y="220"/>
                  </a:lnTo>
                  <a:lnTo>
                    <a:pt x="1186" y="132"/>
                  </a:lnTo>
                  <a:lnTo>
                    <a:pt x="1142" y="88"/>
                  </a:lnTo>
                  <a:lnTo>
                    <a:pt x="109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59" name="Google Shape;17759;p489"/>
            <p:cNvSpPr/>
            <p:nvPr/>
          </p:nvSpPr>
          <p:spPr>
            <a:xfrm>
              <a:off x="6866275" y="4041700"/>
              <a:ext cx="453075" cy="489300"/>
            </a:xfrm>
            <a:custGeom>
              <a:avLst/>
              <a:gdLst/>
              <a:ahLst/>
              <a:cxnLst/>
              <a:rect l="l" t="t" r="r" b="b"/>
              <a:pathLst>
                <a:path w="18123" h="19572" extrusionOk="0">
                  <a:moveTo>
                    <a:pt x="2765" y="1"/>
                  </a:moveTo>
                  <a:lnTo>
                    <a:pt x="2721" y="89"/>
                  </a:lnTo>
                  <a:lnTo>
                    <a:pt x="966" y="2546"/>
                  </a:lnTo>
                  <a:lnTo>
                    <a:pt x="966" y="2590"/>
                  </a:lnTo>
                  <a:lnTo>
                    <a:pt x="176" y="4740"/>
                  </a:lnTo>
                  <a:lnTo>
                    <a:pt x="0" y="5442"/>
                  </a:lnTo>
                  <a:lnTo>
                    <a:pt x="0" y="5486"/>
                  </a:lnTo>
                  <a:lnTo>
                    <a:pt x="0" y="7153"/>
                  </a:lnTo>
                  <a:lnTo>
                    <a:pt x="44" y="7285"/>
                  </a:lnTo>
                  <a:lnTo>
                    <a:pt x="263" y="7504"/>
                  </a:lnTo>
                  <a:lnTo>
                    <a:pt x="307" y="7548"/>
                  </a:lnTo>
                  <a:lnTo>
                    <a:pt x="351" y="7592"/>
                  </a:lnTo>
                  <a:lnTo>
                    <a:pt x="1931" y="7680"/>
                  </a:lnTo>
                  <a:lnTo>
                    <a:pt x="3028" y="9260"/>
                  </a:lnTo>
                  <a:lnTo>
                    <a:pt x="4476" y="11849"/>
                  </a:lnTo>
                  <a:lnTo>
                    <a:pt x="5749" y="14569"/>
                  </a:lnTo>
                  <a:lnTo>
                    <a:pt x="6407" y="15622"/>
                  </a:lnTo>
                  <a:lnTo>
                    <a:pt x="6451" y="15666"/>
                  </a:lnTo>
                  <a:lnTo>
                    <a:pt x="7153" y="16280"/>
                  </a:lnTo>
                  <a:lnTo>
                    <a:pt x="7197" y="16280"/>
                  </a:lnTo>
                  <a:lnTo>
                    <a:pt x="7855" y="16588"/>
                  </a:lnTo>
                  <a:lnTo>
                    <a:pt x="8381" y="16675"/>
                  </a:lnTo>
                  <a:lnTo>
                    <a:pt x="12331" y="18036"/>
                  </a:lnTo>
                  <a:lnTo>
                    <a:pt x="14744" y="18738"/>
                  </a:lnTo>
                  <a:lnTo>
                    <a:pt x="17465" y="19571"/>
                  </a:lnTo>
                  <a:lnTo>
                    <a:pt x="17552" y="19571"/>
                  </a:lnTo>
                  <a:lnTo>
                    <a:pt x="17991" y="19484"/>
                  </a:lnTo>
                  <a:lnTo>
                    <a:pt x="18035" y="19484"/>
                  </a:lnTo>
                  <a:lnTo>
                    <a:pt x="18123" y="19440"/>
                  </a:lnTo>
                  <a:lnTo>
                    <a:pt x="18123" y="19352"/>
                  </a:lnTo>
                  <a:lnTo>
                    <a:pt x="18123" y="19308"/>
                  </a:lnTo>
                  <a:lnTo>
                    <a:pt x="18123" y="19220"/>
                  </a:lnTo>
                  <a:lnTo>
                    <a:pt x="18035" y="19177"/>
                  </a:lnTo>
                  <a:lnTo>
                    <a:pt x="17991" y="19133"/>
                  </a:lnTo>
                  <a:lnTo>
                    <a:pt x="17903" y="19133"/>
                  </a:lnTo>
                  <a:lnTo>
                    <a:pt x="17508" y="19220"/>
                  </a:lnTo>
                  <a:lnTo>
                    <a:pt x="14876" y="18431"/>
                  </a:lnTo>
                  <a:lnTo>
                    <a:pt x="12418" y="17685"/>
                  </a:lnTo>
                  <a:lnTo>
                    <a:pt x="8469" y="16324"/>
                  </a:lnTo>
                  <a:lnTo>
                    <a:pt x="7943" y="16237"/>
                  </a:lnTo>
                  <a:lnTo>
                    <a:pt x="7328" y="15973"/>
                  </a:lnTo>
                  <a:lnTo>
                    <a:pt x="6714" y="15403"/>
                  </a:lnTo>
                  <a:lnTo>
                    <a:pt x="6056" y="14394"/>
                  </a:lnTo>
                  <a:lnTo>
                    <a:pt x="4783" y="11673"/>
                  </a:lnTo>
                  <a:lnTo>
                    <a:pt x="3335" y="9084"/>
                  </a:lnTo>
                  <a:lnTo>
                    <a:pt x="3335" y="9040"/>
                  </a:lnTo>
                  <a:lnTo>
                    <a:pt x="2150" y="7373"/>
                  </a:lnTo>
                  <a:lnTo>
                    <a:pt x="2106" y="7329"/>
                  </a:lnTo>
                  <a:lnTo>
                    <a:pt x="2019" y="7329"/>
                  </a:lnTo>
                  <a:lnTo>
                    <a:pt x="483" y="7241"/>
                  </a:lnTo>
                  <a:lnTo>
                    <a:pt x="351" y="7109"/>
                  </a:lnTo>
                  <a:lnTo>
                    <a:pt x="351" y="5486"/>
                  </a:lnTo>
                  <a:lnTo>
                    <a:pt x="527" y="4872"/>
                  </a:lnTo>
                  <a:lnTo>
                    <a:pt x="1273" y="2721"/>
                  </a:lnTo>
                  <a:lnTo>
                    <a:pt x="2984" y="264"/>
                  </a:lnTo>
                  <a:lnTo>
                    <a:pt x="3028" y="220"/>
                  </a:lnTo>
                  <a:lnTo>
                    <a:pt x="3028" y="132"/>
                  </a:lnTo>
                  <a:lnTo>
                    <a:pt x="3028" y="89"/>
                  </a:lnTo>
                  <a:lnTo>
                    <a:pt x="2940" y="45"/>
                  </a:lnTo>
                  <a:lnTo>
                    <a:pt x="289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60" name="Google Shape;17760;p489"/>
            <p:cNvSpPr/>
            <p:nvPr/>
          </p:nvSpPr>
          <p:spPr>
            <a:xfrm>
              <a:off x="6816900" y="4007700"/>
              <a:ext cx="515625" cy="541950"/>
            </a:xfrm>
            <a:custGeom>
              <a:avLst/>
              <a:gdLst/>
              <a:ahLst/>
              <a:cxnLst/>
              <a:rect l="l" t="t" r="r" b="b"/>
              <a:pathLst>
                <a:path w="20625" h="21678" extrusionOk="0">
                  <a:moveTo>
                    <a:pt x="3379" y="1"/>
                  </a:moveTo>
                  <a:lnTo>
                    <a:pt x="3292" y="44"/>
                  </a:lnTo>
                  <a:lnTo>
                    <a:pt x="3248" y="44"/>
                  </a:lnTo>
                  <a:lnTo>
                    <a:pt x="3204" y="132"/>
                  </a:lnTo>
                  <a:lnTo>
                    <a:pt x="1624" y="3248"/>
                  </a:lnTo>
                  <a:lnTo>
                    <a:pt x="922" y="4389"/>
                  </a:lnTo>
                  <a:lnTo>
                    <a:pt x="439" y="5573"/>
                  </a:lnTo>
                  <a:lnTo>
                    <a:pt x="132" y="6583"/>
                  </a:lnTo>
                  <a:lnTo>
                    <a:pt x="132" y="6626"/>
                  </a:lnTo>
                  <a:lnTo>
                    <a:pt x="1" y="7987"/>
                  </a:lnTo>
                  <a:lnTo>
                    <a:pt x="1" y="8031"/>
                  </a:lnTo>
                  <a:lnTo>
                    <a:pt x="88" y="9172"/>
                  </a:lnTo>
                  <a:lnTo>
                    <a:pt x="88" y="9259"/>
                  </a:lnTo>
                  <a:lnTo>
                    <a:pt x="352" y="9654"/>
                  </a:lnTo>
                  <a:lnTo>
                    <a:pt x="352" y="9698"/>
                  </a:lnTo>
                  <a:lnTo>
                    <a:pt x="2282" y="11585"/>
                  </a:lnTo>
                  <a:lnTo>
                    <a:pt x="2984" y="12594"/>
                  </a:lnTo>
                  <a:lnTo>
                    <a:pt x="4125" y="16807"/>
                  </a:lnTo>
                  <a:lnTo>
                    <a:pt x="4389" y="17597"/>
                  </a:lnTo>
                  <a:lnTo>
                    <a:pt x="4432" y="17640"/>
                  </a:lnTo>
                  <a:lnTo>
                    <a:pt x="4476" y="17684"/>
                  </a:lnTo>
                  <a:lnTo>
                    <a:pt x="6100" y="18474"/>
                  </a:lnTo>
                  <a:lnTo>
                    <a:pt x="6144" y="18474"/>
                  </a:lnTo>
                  <a:lnTo>
                    <a:pt x="8601" y="18957"/>
                  </a:lnTo>
                  <a:lnTo>
                    <a:pt x="10664" y="19220"/>
                  </a:lnTo>
                  <a:lnTo>
                    <a:pt x="15095" y="20668"/>
                  </a:lnTo>
                  <a:lnTo>
                    <a:pt x="17641" y="21458"/>
                  </a:lnTo>
                  <a:lnTo>
                    <a:pt x="18650" y="21677"/>
                  </a:lnTo>
                  <a:lnTo>
                    <a:pt x="18738" y="21677"/>
                  </a:lnTo>
                  <a:lnTo>
                    <a:pt x="20493" y="21195"/>
                  </a:lnTo>
                  <a:lnTo>
                    <a:pt x="20581" y="21151"/>
                  </a:lnTo>
                  <a:lnTo>
                    <a:pt x="20624" y="21107"/>
                  </a:lnTo>
                  <a:lnTo>
                    <a:pt x="20624" y="21063"/>
                  </a:lnTo>
                  <a:lnTo>
                    <a:pt x="20624" y="20975"/>
                  </a:lnTo>
                  <a:lnTo>
                    <a:pt x="20581" y="20931"/>
                  </a:lnTo>
                  <a:lnTo>
                    <a:pt x="20537" y="20888"/>
                  </a:lnTo>
                  <a:lnTo>
                    <a:pt x="20493" y="20844"/>
                  </a:lnTo>
                  <a:lnTo>
                    <a:pt x="20405" y="20844"/>
                  </a:lnTo>
                  <a:lnTo>
                    <a:pt x="18694" y="21326"/>
                  </a:lnTo>
                  <a:lnTo>
                    <a:pt x="17728" y="21107"/>
                  </a:lnTo>
                  <a:lnTo>
                    <a:pt x="15183" y="20317"/>
                  </a:lnTo>
                  <a:lnTo>
                    <a:pt x="10751" y="18869"/>
                  </a:lnTo>
                  <a:lnTo>
                    <a:pt x="10707" y="18869"/>
                  </a:lnTo>
                  <a:lnTo>
                    <a:pt x="8645" y="18606"/>
                  </a:lnTo>
                  <a:lnTo>
                    <a:pt x="6232" y="18123"/>
                  </a:lnTo>
                  <a:lnTo>
                    <a:pt x="4696" y="17421"/>
                  </a:lnTo>
                  <a:lnTo>
                    <a:pt x="4476" y="16719"/>
                  </a:lnTo>
                  <a:lnTo>
                    <a:pt x="3292" y="12463"/>
                  </a:lnTo>
                  <a:lnTo>
                    <a:pt x="3292" y="12419"/>
                  </a:lnTo>
                  <a:lnTo>
                    <a:pt x="2546" y="11366"/>
                  </a:lnTo>
                  <a:lnTo>
                    <a:pt x="2546" y="11322"/>
                  </a:lnTo>
                  <a:lnTo>
                    <a:pt x="615" y="9479"/>
                  </a:lnTo>
                  <a:lnTo>
                    <a:pt x="439" y="9128"/>
                  </a:lnTo>
                  <a:lnTo>
                    <a:pt x="352" y="8031"/>
                  </a:lnTo>
                  <a:lnTo>
                    <a:pt x="483" y="6670"/>
                  </a:lnTo>
                  <a:lnTo>
                    <a:pt x="747" y="5705"/>
                  </a:lnTo>
                  <a:lnTo>
                    <a:pt x="1229" y="4564"/>
                  </a:lnTo>
                  <a:lnTo>
                    <a:pt x="1931" y="3423"/>
                  </a:lnTo>
                  <a:lnTo>
                    <a:pt x="3511" y="264"/>
                  </a:lnTo>
                  <a:lnTo>
                    <a:pt x="3511" y="220"/>
                  </a:lnTo>
                  <a:lnTo>
                    <a:pt x="3511" y="132"/>
                  </a:lnTo>
                  <a:lnTo>
                    <a:pt x="3467" y="88"/>
                  </a:lnTo>
                  <a:lnTo>
                    <a:pt x="3423" y="44"/>
                  </a:lnTo>
                  <a:lnTo>
                    <a:pt x="337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61" name="Google Shape;17761;p489"/>
            <p:cNvSpPr/>
            <p:nvPr/>
          </p:nvSpPr>
          <p:spPr>
            <a:xfrm>
              <a:off x="7193175" y="3904575"/>
              <a:ext cx="99850" cy="461875"/>
            </a:xfrm>
            <a:custGeom>
              <a:avLst/>
              <a:gdLst/>
              <a:ahLst/>
              <a:cxnLst/>
              <a:rect l="l" t="t" r="r" b="b"/>
              <a:pathLst>
                <a:path w="3994" h="18475" extrusionOk="0">
                  <a:moveTo>
                    <a:pt x="132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44" y="176"/>
                  </a:lnTo>
                  <a:lnTo>
                    <a:pt x="1" y="659"/>
                  </a:lnTo>
                  <a:lnTo>
                    <a:pt x="132" y="1932"/>
                  </a:lnTo>
                  <a:lnTo>
                    <a:pt x="176" y="1932"/>
                  </a:lnTo>
                  <a:lnTo>
                    <a:pt x="703" y="3818"/>
                  </a:lnTo>
                  <a:lnTo>
                    <a:pt x="834" y="4871"/>
                  </a:lnTo>
                  <a:lnTo>
                    <a:pt x="220" y="7768"/>
                  </a:lnTo>
                  <a:lnTo>
                    <a:pt x="220" y="7811"/>
                  </a:lnTo>
                  <a:lnTo>
                    <a:pt x="220" y="8689"/>
                  </a:lnTo>
                  <a:lnTo>
                    <a:pt x="395" y="9698"/>
                  </a:lnTo>
                  <a:lnTo>
                    <a:pt x="395" y="9742"/>
                  </a:lnTo>
                  <a:lnTo>
                    <a:pt x="1887" y="13560"/>
                  </a:lnTo>
                  <a:lnTo>
                    <a:pt x="2590" y="16017"/>
                  </a:lnTo>
                  <a:lnTo>
                    <a:pt x="3248" y="17816"/>
                  </a:lnTo>
                  <a:lnTo>
                    <a:pt x="3248" y="17860"/>
                  </a:lnTo>
                  <a:lnTo>
                    <a:pt x="3687" y="18387"/>
                  </a:lnTo>
                  <a:lnTo>
                    <a:pt x="3730" y="18431"/>
                  </a:lnTo>
                  <a:lnTo>
                    <a:pt x="3818" y="18474"/>
                  </a:lnTo>
                  <a:lnTo>
                    <a:pt x="3950" y="18431"/>
                  </a:lnTo>
                  <a:lnTo>
                    <a:pt x="3994" y="18387"/>
                  </a:lnTo>
                  <a:lnTo>
                    <a:pt x="3994" y="18299"/>
                  </a:lnTo>
                  <a:lnTo>
                    <a:pt x="3994" y="18255"/>
                  </a:lnTo>
                  <a:lnTo>
                    <a:pt x="3950" y="18167"/>
                  </a:lnTo>
                  <a:lnTo>
                    <a:pt x="3555" y="17685"/>
                  </a:lnTo>
                  <a:lnTo>
                    <a:pt x="2897" y="15885"/>
                  </a:lnTo>
                  <a:lnTo>
                    <a:pt x="2238" y="13472"/>
                  </a:lnTo>
                  <a:lnTo>
                    <a:pt x="747" y="9611"/>
                  </a:lnTo>
                  <a:lnTo>
                    <a:pt x="571" y="8645"/>
                  </a:lnTo>
                  <a:lnTo>
                    <a:pt x="571" y="7811"/>
                  </a:lnTo>
                  <a:lnTo>
                    <a:pt x="1185" y="4915"/>
                  </a:lnTo>
                  <a:lnTo>
                    <a:pt x="1185" y="4871"/>
                  </a:lnTo>
                  <a:lnTo>
                    <a:pt x="1054" y="3731"/>
                  </a:lnTo>
                  <a:lnTo>
                    <a:pt x="483" y="1844"/>
                  </a:lnTo>
                  <a:lnTo>
                    <a:pt x="352" y="659"/>
                  </a:lnTo>
                  <a:lnTo>
                    <a:pt x="395" y="176"/>
                  </a:lnTo>
                  <a:lnTo>
                    <a:pt x="352" y="89"/>
                  </a:lnTo>
                  <a:lnTo>
                    <a:pt x="308" y="45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62" name="Google Shape;17762;p489"/>
            <p:cNvSpPr/>
            <p:nvPr/>
          </p:nvSpPr>
          <p:spPr>
            <a:xfrm>
              <a:off x="7090050" y="3878250"/>
              <a:ext cx="102050" cy="330225"/>
            </a:xfrm>
            <a:custGeom>
              <a:avLst/>
              <a:gdLst/>
              <a:ahLst/>
              <a:cxnLst/>
              <a:rect l="l" t="t" r="r" b="b"/>
              <a:pathLst>
                <a:path w="4082" h="13209" extrusionOk="0">
                  <a:moveTo>
                    <a:pt x="3818" y="1"/>
                  </a:moveTo>
                  <a:lnTo>
                    <a:pt x="3775" y="45"/>
                  </a:lnTo>
                  <a:lnTo>
                    <a:pt x="3731" y="88"/>
                  </a:lnTo>
                  <a:lnTo>
                    <a:pt x="3511" y="659"/>
                  </a:lnTo>
                  <a:lnTo>
                    <a:pt x="3511" y="703"/>
                  </a:lnTo>
                  <a:lnTo>
                    <a:pt x="3204" y="2633"/>
                  </a:lnTo>
                  <a:lnTo>
                    <a:pt x="1537" y="5661"/>
                  </a:lnTo>
                  <a:lnTo>
                    <a:pt x="1537" y="5705"/>
                  </a:lnTo>
                  <a:lnTo>
                    <a:pt x="791" y="7811"/>
                  </a:lnTo>
                  <a:lnTo>
                    <a:pt x="1" y="10400"/>
                  </a:lnTo>
                  <a:lnTo>
                    <a:pt x="1" y="10488"/>
                  </a:lnTo>
                  <a:lnTo>
                    <a:pt x="89" y="11278"/>
                  </a:lnTo>
                  <a:lnTo>
                    <a:pt x="89" y="11322"/>
                  </a:lnTo>
                  <a:lnTo>
                    <a:pt x="747" y="13077"/>
                  </a:lnTo>
                  <a:lnTo>
                    <a:pt x="791" y="13165"/>
                  </a:lnTo>
                  <a:lnTo>
                    <a:pt x="922" y="13209"/>
                  </a:lnTo>
                  <a:lnTo>
                    <a:pt x="966" y="13165"/>
                  </a:lnTo>
                  <a:lnTo>
                    <a:pt x="1010" y="13165"/>
                  </a:lnTo>
                  <a:lnTo>
                    <a:pt x="1054" y="13077"/>
                  </a:lnTo>
                  <a:lnTo>
                    <a:pt x="1098" y="13033"/>
                  </a:lnTo>
                  <a:lnTo>
                    <a:pt x="1054" y="12945"/>
                  </a:lnTo>
                  <a:lnTo>
                    <a:pt x="440" y="11234"/>
                  </a:lnTo>
                  <a:lnTo>
                    <a:pt x="352" y="10488"/>
                  </a:lnTo>
                  <a:lnTo>
                    <a:pt x="1098" y="7943"/>
                  </a:lnTo>
                  <a:lnTo>
                    <a:pt x="1888" y="5837"/>
                  </a:lnTo>
                  <a:lnTo>
                    <a:pt x="3511" y="2765"/>
                  </a:lnTo>
                  <a:lnTo>
                    <a:pt x="3555" y="2721"/>
                  </a:lnTo>
                  <a:lnTo>
                    <a:pt x="3862" y="790"/>
                  </a:lnTo>
                  <a:lnTo>
                    <a:pt x="4082" y="220"/>
                  </a:lnTo>
                  <a:lnTo>
                    <a:pt x="4082" y="176"/>
                  </a:lnTo>
                  <a:lnTo>
                    <a:pt x="4082" y="88"/>
                  </a:lnTo>
                  <a:lnTo>
                    <a:pt x="4038" y="45"/>
                  </a:lnTo>
                  <a:lnTo>
                    <a:pt x="399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63" name="Google Shape;17763;p489"/>
            <p:cNvSpPr/>
            <p:nvPr/>
          </p:nvSpPr>
          <p:spPr>
            <a:xfrm>
              <a:off x="6999000" y="3853025"/>
              <a:ext cx="183225" cy="256725"/>
            </a:xfrm>
            <a:custGeom>
              <a:avLst/>
              <a:gdLst/>
              <a:ahLst/>
              <a:cxnLst/>
              <a:rect l="l" t="t" r="r" b="b"/>
              <a:pathLst>
                <a:path w="7329" h="10269" extrusionOk="0">
                  <a:moveTo>
                    <a:pt x="7065" y="0"/>
                  </a:moveTo>
                  <a:lnTo>
                    <a:pt x="7022" y="44"/>
                  </a:lnTo>
                  <a:lnTo>
                    <a:pt x="6978" y="132"/>
                  </a:lnTo>
                  <a:lnTo>
                    <a:pt x="6934" y="308"/>
                  </a:lnTo>
                  <a:lnTo>
                    <a:pt x="5047" y="1624"/>
                  </a:lnTo>
                  <a:lnTo>
                    <a:pt x="5003" y="1668"/>
                  </a:lnTo>
                  <a:lnTo>
                    <a:pt x="4213" y="2677"/>
                  </a:lnTo>
                  <a:lnTo>
                    <a:pt x="2546" y="5003"/>
                  </a:lnTo>
                  <a:lnTo>
                    <a:pt x="747" y="7855"/>
                  </a:lnTo>
                  <a:lnTo>
                    <a:pt x="703" y="7855"/>
                  </a:lnTo>
                  <a:lnTo>
                    <a:pt x="1" y="10005"/>
                  </a:lnTo>
                  <a:lnTo>
                    <a:pt x="1" y="10093"/>
                  </a:lnTo>
                  <a:lnTo>
                    <a:pt x="1" y="10137"/>
                  </a:lnTo>
                  <a:lnTo>
                    <a:pt x="45" y="10225"/>
                  </a:lnTo>
                  <a:lnTo>
                    <a:pt x="88" y="10225"/>
                  </a:lnTo>
                  <a:lnTo>
                    <a:pt x="176" y="10268"/>
                  </a:lnTo>
                  <a:lnTo>
                    <a:pt x="264" y="10225"/>
                  </a:lnTo>
                  <a:lnTo>
                    <a:pt x="308" y="10137"/>
                  </a:lnTo>
                  <a:lnTo>
                    <a:pt x="1054" y="7987"/>
                  </a:lnTo>
                  <a:lnTo>
                    <a:pt x="2809" y="5222"/>
                  </a:lnTo>
                  <a:lnTo>
                    <a:pt x="4520" y="2897"/>
                  </a:lnTo>
                  <a:lnTo>
                    <a:pt x="5266" y="1887"/>
                  </a:lnTo>
                  <a:lnTo>
                    <a:pt x="7153" y="571"/>
                  </a:lnTo>
                  <a:lnTo>
                    <a:pt x="7241" y="483"/>
                  </a:lnTo>
                  <a:lnTo>
                    <a:pt x="7329" y="220"/>
                  </a:lnTo>
                  <a:lnTo>
                    <a:pt x="7329" y="132"/>
                  </a:lnTo>
                  <a:lnTo>
                    <a:pt x="7285" y="88"/>
                  </a:lnTo>
                  <a:lnTo>
                    <a:pt x="7241" y="44"/>
                  </a:lnTo>
                  <a:lnTo>
                    <a:pt x="719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64" name="Google Shape;17764;p489"/>
            <p:cNvSpPr/>
            <p:nvPr/>
          </p:nvSpPr>
          <p:spPr>
            <a:xfrm>
              <a:off x="6933175" y="3802550"/>
              <a:ext cx="228200" cy="247950"/>
            </a:xfrm>
            <a:custGeom>
              <a:avLst/>
              <a:gdLst/>
              <a:ahLst/>
              <a:cxnLst/>
              <a:rect l="l" t="t" r="r" b="b"/>
              <a:pathLst>
                <a:path w="9128" h="9918" extrusionOk="0">
                  <a:moveTo>
                    <a:pt x="8909" y="1"/>
                  </a:moveTo>
                  <a:lnTo>
                    <a:pt x="7548" y="791"/>
                  </a:lnTo>
                  <a:lnTo>
                    <a:pt x="5091" y="2502"/>
                  </a:lnTo>
                  <a:lnTo>
                    <a:pt x="5047" y="2546"/>
                  </a:lnTo>
                  <a:lnTo>
                    <a:pt x="2502" y="6144"/>
                  </a:lnTo>
                  <a:lnTo>
                    <a:pt x="45" y="9655"/>
                  </a:lnTo>
                  <a:lnTo>
                    <a:pt x="1" y="9698"/>
                  </a:lnTo>
                  <a:lnTo>
                    <a:pt x="1" y="9786"/>
                  </a:lnTo>
                  <a:lnTo>
                    <a:pt x="45" y="9830"/>
                  </a:lnTo>
                  <a:lnTo>
                    <a:pt x="89" y="9874"/>
                  </a:lnTo>
                  <a:lnTo>
                    <a:pt x="176" y="9918"/>
                  </a:lnTo>
                  <a:lnTo>
                    <a:pt x="264" y="9874"/>
                  </a:lnTo>
                  <a:lnTo>
                    <a:pt x="308" y="9830"/>
                  </a:lnTo>
                  <a:lnTo>
                    <a:pt x="2809" y="6320"/>
                  </a:lnTo>
                  <a:lnTo>
                    <a:pt x="5310" y="2765"/>
                  </a:lnTo>
                  <a:lnTo>
                    <a:pt x="7724" y="1054"/>
                  </a:lnTo>
                  <a:lnTo>
                    <a:pt x="9040" y="308"/>
                  </a:lnTo>
                  <a:lnTo>
                    <a:pt x="9128" y="264"/>
                  </a:lnTo>
                  <a:lnTo>
                    <a:pt x="9128" y="220"/>
                  </a:lnTo>
                  <a:lnTo>
                    <a:pt x="9128" y="133"/>
                  </a:lnTo>
                  <a:lnTo>
                    <a:pt x="9128" y="89"/>
                  </a:lnTo>
                  <a:lnTo>
                    <a:pt x="9084" y="45"/>
                  </a:lnTo>
                  <a:lnTo>
                    <a:pt x="904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65" name="Google Shape;17765;p489"/>
            <p:cNvSpPr/>
            <p:nvPr/>
          </p:nvSpPr>
          <p:spPr>
            <a:xfrm>
              <a:off x="4482450" y="2681425"/>
              <a:ext cx="948950" cy="1026825"/>
            </a:xfrm>
            <a:custGeom>
              <a:avLst/>
              <a:gdLst/>
              <a:ahLst/>
              <a:cxnLst/>
              <a:rect l="l" t="t" r="r" b="b"/>
              <a:pathLst>
                <a:path w="37958" h="41073" extrusionOk="0">
                  <a:moveTo>
                    <a:pt x="37694" y="0"/>
                  </a:moveTo>
                  <a:lnTo>
                    <a:pt x="34930" y="1668"/>
                  </a:lnTo>
                  <a:lnTo>
                    <a:pt x="30454" y="3686"/>
                  </a:lnTo>
                  <a:lnTo>
                    <a:pt x="27338" y="5046"/>
                  </a:lnTo>
                  <a:lnTo>
                    <a:pt x="24223" y="6407"/>
                  </a:lnTo>
                  <a:lnTo>
                    <a:pt x="21283" y="7811"/>
                  </a:lnTo>
                  <a:lnTo>
                    <a:pt x="19615" y="8601"/>
                  </a:lnTo>
                  <a:lnTo>
                    <a:pt x="16588" y="10356"/>
                  </a:lnTo>
                  <a:lnTo>
                    <a:pt x="15008" y="11277"/>
                  </a:lnTo>
                  <a:lnTo>
                    <a:pt x="13253" y="12638"/>
                  </a:lnTo>
                  <a:lnTo>
                    <a:pt x="8996" y="16060"/>
                  </a:lnTo>
                  <a:lnTo>
                    <a:pt x="6890" y="17860"/>
                  </a:lnTo>
                  <a:lnTo>
                    <a:pt x="5661" y="18693"/>
                  </a:lnTo>
                  <a:lnTo>
                    <a:pt x="1712" y="20141"/>
                  </a:lnTo>
                  <a:lnTo>
                    <a:pt x="922" y="20536"/>
                  </a:lnTo>
                  <a:lnTo>
                    <a:pt x="878" y="20580"/>
                  </a:lnTo>
                  <a:lnTo>
                    <a:pt x="835" y="20668"/>
                  </a:lnTo>
                  <a:lnTo>
                    <a:pt x="45" y="24442"/>
                  </a:lnTo>
                  <a:lnTo>
                    <a:pt x="45" y="24485"/>
                  </a:lnTo>
                  <a:lnTo>
                    <a:pt x="1" y="25626"/>
                  </a:lnTo>
                  <a:lnTo>
                    <a:pt x="1" y="25670"/>
                  </a:lnTo>
                  <a:lnTo>
                    <a:pt x="220" y="26153"/>
                  </a:lnTo>
                  <a:lnTo>
                    <a:pt x="220" y="26197"/>
                  </a:lnTo>
                  <a:lnTo>
                    <a:pt x="2458" y="28654"/>
                  </a:lnTo>
                  <a:lnTo>
                    <a:pt x="4740" y="31111"/>
                  </a:lnTo>
                  <a:lnTo>
                    <a:pt x="6627" y="33700"/>
                  </a:lnTo>
                  <a:lnTo>
                    <a:pt x="6627" y="33744"/>
                  </a:lnTo>
                  <a:lnTo>
                    <a:pt x="8909" y="35807"/>
                  </a:lnTo>
                  <a:lnTo>
                    <a:pt x="10357" y="37167"/>
                  </a:lnTo>
                  <a:lnTo>
                    <a:pt x="10752" y="37650"/>
                  </a:lnTo>
                  <a:lnTo>
                    <a:pt x="10181" y="39624"/>
                  </a:lnTo>
                  <a:lnTo>
                    <a:pt x="10049" y="40897"/>
                  </a:lnTo>
                  <a:lnTo>
                    <a:pt x="10049" y="40941"/>
                  </a:lnTo>
                  <a:lnTo>
                    <a:pt x="10093" y="40984"/>
                  </a:lnTo>
                  <a:lnTo>
                    <a:pt x="10137" y="41028"/>
                  </a:lnTo>
                  <a:lnTo>
                    <a:pt x="10225" y="41072"/>
                  </a:lnTo>
                  <a:lnTo>
                    <a:pt x="10357" y="41028"/>
                  </a:lnTo>
                  <a:lnTo>
                    <a:pt x="10400" y="40897"/>
                  </a:lnTo>
                  <a:lnTo>
                    <a:pt x="10532" y="39668"/>
                  </a:lnTo>
                  <a:lnTo>
                    <a:pt x="11103" y="37650"/>
                  </a:lnTo>
                  <a:lnTo>
                    <a:pt x="11103" y="37562"/>
                  </a:lnTo>
                  <a:lnTo>
                    <a:pt x="11103" y="37474"/>
                  </a:lnTo>
                  <a:lnTo>
                    <a:pt x="10620" y="36947"/>
                  </a:lnTo>
                  <a:lnTo>
                    <a:pt x="10620" y="36904"/>
                  </a:lnTo>
                  <a:lnTo>
                    <a:pt x="9128" y="35543"/>
                  </a:lnTo>
                  <a:lnTo>
                    <a:pt x="6890" y="33481"/>
                  </a:lnTo>
                  <a:lnTo>
                    <a:pt x="5003" y="30936"/>
                  </a:lnTo>
                  <a:lnTo>
                    <a:pt x="5003" y="30892"/>
                  </a:lnTo>
                  <a:lnTo>
                    <a:pt x="2721" y="28435"/>
                  </a:lnTo>
                  <a:lnTo>
                    <a:pt x="527" y="25977"/>
                  </a:lnTo>
                  <a:lnTo>
                    <a:pt x="352" y="25582"/>
                  </a:lnTo>
                  <a:lnTo>
                    <a:pt x="396" y="24485"/>
                  </a:lnTo>
                  <a:lnTo>
                    <a:pt x="1186" y="20799"/>
                  </a:lnTo>
                  <a:lnTo>
                    <a:pt x="1844" y="20448"/>
                  </a:lnTo>
                  <a:lnTo>
                    <a:pt x="5793" y="19044"/>
                  </a:lnTo>
                  <a:lnTo>
                    <a:pt x="5837" y="19000"/>
                  </a:lnTo>
                  <a:lnTo>
                    <a:pt x="7109" y="18123"/>
                  </a:lnTo>
                  <a:lnTo>
                    <a:pt x="9216" y="16324"/>
                  </a:lnTo>
                  <a:lnTo>
                    <a:pt x="13472" y="12901"/>
                  </a:lnTo>
                  <a:lnTo>
                    <a:pt x="15183" y="11585"/>
                  </a:lnTo>
                  <a:lnTo>
                    <a:pt x="16763" y="10663"/>
                  </a:lnTo>
                  <a:lnTo>
                    <a:pt x="19747" y="8908"/>
                  </a:lnTo>
                  <a:lnTo>
                    <a:pt x="21414" y="8118"/>
                  </a:lnTo>
                  <a:lnTo>
                    <a:pt x="24354" y="6714"/>
                  </a:lnTo>
                  <a:lnTo>
                    <a:pt x="27470" y="5354"/>
                  </a:lnTo>
                  <a:lnTo>
                    <a:pt x="30585" y="4037"/>
                  </a:lnTo>
                  <a:lnTo>
                    <a:pt x="35061" y="1975"/>
                  </a:lnTo>
                  <a:lnTo>
                    <a:pt x="35105" y="1975"/>
                  </a:lnTo>
                  <a:lnTo>
                    <a:pt x="37870" y="307"/>
                  </a:lnTo>
                  <a:lnTo>
                    <a:pt x="37914" y="263"/>
                  </a:lnTo>
                  <a:lnTo>
                    <a:pt x="37957" y="220"/>
                  </a:lnTo>
                  <a:lnTo>
                    <a:pt x="37957" y="132"/>
                  </a:lnTo>
                  <a:lnTo>
                    <a:pt x="37957" y="88"/>
                  </a:lnTo>
                  <a:lnTo>
                    <a:pt x="37914" y="44"/>
                  </a:lnTo>
                  <a:lnTo>
                    <a:pt x="3782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66" name="Google Shape;17766;p489"/>
            <p:cNvSpPr/>
            <p:nvPr/>
          </p:nvSpPr>
          <p:spPr>
            <a:xfrm>
              <a:off x="4547175" y="2703350"/>
              <a:ext cx="908350" cy="911650"/>
            </a:xfrm>
            <a:custGeom>
              <a:avLst/>
              <a:gdLst/>
              <a:ahLst/>
              <a:cxnLst/>
              <a:rect l="l" t="t" r="r" b="b"/>
              <a:pathLst>
                <a:path w="36334" h="36466" extrusionOk="0">
                  <a:moveTo>
                    <a:pt x="36071" y="1"/>
                  </a:moveTo>
                  <a:lnTo>
                    <a:pt x="33569" y="1493"/>
                  </a:lnTo>
                  <a:lnTo>
                    <a:pt x="31331" y="2721"/>
                  </a:lnTo>
                  <a:lnTo>
                    <a:pt x="29094" y="3687"/>
                  </a:lnTo>
                  <a:lnTo>
                    <a:pt x="26592" y="4784"/>
                  </a:lnTo>
                  <a:lnTo>
                    <a:pt x="23696" y="6012"/>
                  </a:lnTo>
                  <a:lnTo>
                    <a:pt x="20888" y="7285"/>
                  </a:lnTo>
                  <a:lnTo>
                    <a:pt x="18957" y="8250"/>
                  </a:lnTo>
                  <a:lnTo>
                    <a:pt x="14701" y="10664"/>
                  </a:lnTo>
                  <a:lnTo>
                    <a:pt x="13253" y="11497"/>
                  </a:lnTo>
                  <a:lnTo>
                    <a:pt x="10488" y="13735"/>
                  </a:lnTo>
                  <a:lnTo>
                    <a:pt x="7943" y="15842"/>
                  </a:lnTo>
                  <a:lnTo>
                    <a:pt x="4520" y="18738"/>
                  </a:lnTo>
                  <a:lnTo>
                    <a:pt x="3599" y="19264"/>
                  </a:lnTo>
                  <a:lnTo>
                    <a:pt x="1054" y="20230"/>
                  </a:lnTo>
                  <a:lnTo>
                    <a:pt x="264" y="20537"/>
                  </a:lnTo>
                  <a:lnTo>
                    <a:pt x="220" y="20581"/>
                  </a:lnTo>
                  <a:lnTo>
                    <a:pt x="176" y="20625"/>
                  </a:lnTo>
                  <a:lnTo>
                    <a:pt x="45" y="21151"/>
                  </a:lnTo>
                  <a:lnTo>
                    <a:pt x="1" y="21195"/>
                  </a:lnTo>
                  <a:lnTo>
                    <a:pt x="88" y="22073"/>
                  </a:lnTo>
                  <a:lnTo>
                    <a:pt x="88" y="22160"/>
                  </a:lnTo>
                  <a:lnTo>
                    <a:pt x="1537" y="24398"/>
                  </a:lnTo>
                  <a:lnTo>
                    <a:pt x="4213" y="27865"/>
                  </a:lnTo>
                  <a:lnTo>
                    <a:pt x="5881" y="29796"/>
                  </a:lnTo>
                  <a:lnTo>
                    <a:pt x="7504" y="31595"/>
                  </a:lnTo>
                  <a:lnTo>
                    <a:pt x="8733" y="32999"/>
                  </a:lnTo>
                  <a:lnTo>
                    <a:pt x="9391" y="33833"/>
                  </a:lnTo>
                  <a:lnTo>
                    <a:pt x="9523" y="34271"/>
                  </a:lnTo>
                  <a:lnTo>
                    <a:pt x="8996" y="35807"/>
                  </a:lnTo>
                  <a:lnTo>
                    <a:pt x="8865" y="36202"/>
                  </a:lnTo>
                  <a:lnTo>
                    <a:pt x="8865" y="36290"/>
                  </a:lnTo>
                  <a:lnTo>
                    <a:pt x="8908" y="36334"/>
                  </a:lnTo>
                  <a:lnTo>
                    <a:pt x="8952" y="36421"/>
                  </a:lnTo>
                  <a:lnTo>
                    <a:pt x="8996" y="36421"/>
                  </a:lnTo>
                  <a:lnTo>
                    <a:pt x="9040" y="36465"/>
                  </a:lnTo>
                  <a:lnTo>
                    <a:pt x="9172" y="36421"/>
                  </a:lnTo>
                  <a:lnTo>
                    <a:pt x="9216" y="36334"/>
                  </a:lnTo>
                  <a:lnTo>
                    <a:pt x="9874" y="34315"/>
                  </a:lnTo>
                  <a:lnTo>
                    <a:pt x="9874" y="34227"/>
                  </a:lnTo>
                  <a:lnTo>
                    <a:pt x="9698" y="33701"/>
                  </a:lnTo>
                  <a:lnTo>
                    <a:pt x="9698" y="33657"/>
                  </a:lnTo>
                  <a:lnTo>
                    <a:pt x="8996" y="32779"/>
                  </a:lnTo>
                  <a:lnTo>
                    <a:pt x="7768" y="31375"/>
                  </a:lnTo>
                  <a:lnTo>
                    <a:pt x="6144" y="29576"/>
                  </a:lnTo>
                  <a:lnTo>
                    <a:pt x="4477" y="27645"/>
                  </a:lnTo>
                  <a:lnTo>
                    <a:pt x="1844" y="24179"/>
                  </a:lnTo>
                  <a:lnTo>
                    <a:pt x="440" y="22029"/>
                  </a:lnTo>
                  <a:lnTo>
                    <a:pt x="352" y="21239"/>
                  </a:lnTo>
                  <a:lnTo>
                    <a:pt x="483" y="20800"/>
                  </a:lnTo>
                  <a:lnTo>
                    <a:pt x="3731" y="19571"/>
                  </a:lnTo>
                  <a:lnTo>
                    <a:pt x="3774" y="19571"/>
                  </a:lnTo>
                  <a:lnTo>
                    <a:pt x="4696" y="19045"/>
                  </a:lnTo>
                  <a:lnTo>
                    <a:pt x="4740" y="19045"/>
                  </a:lnTo>
                  <a:lnTo>
                    <a:pt x="8163" y="16105"/>
                  </a:lnTo>
                  <a:lnTo>
                    <a:pt x="10708" y="13999"/>
                  </a:lnTo>
                  <a:lnTo>
                    <a:pt x="13472" y="11805"/>
                  </a:lnTo>
                  <a:lnTo>
                    <a:pt x="14876" y="10971"/>
                  </a:lnTo>
                  <a:lnTo>
                    <a:pt x="19089" y="8557"/>
                  </a:lnTo>
                  <a:lnTo>
                    <a:pt x="21063" y="7592"/>
                  </a:lnTo>
                  <a:lnTo>
                    <a:pt x="23828" y="6363"/>
                  </a:lnTo>
                  <a:lnTo>
                    <a:pt x="26724" y="5091"/>
                  </a:lnTo>
                  <a:lnTo>
                    <a:pt x="29225" y="3994"/>
                  </a:lnTo>
                  <a:lnTo>
                    <a:pt x="31463" y="3029"/>
                  </a:lnTo>
                  <a:lnTo>
                    <a:pt x="33745" y="1800"/>
                  </a:lnTo>
                  <a:lnTo>
                    <a:pt x="36246" y="308"/>
                  </a:lnTo>
                  <a:lnTo>
                    <a:pt x="36290" y="264"/>
                  </a:lnTo>
                  <a:lnTo>
                    <a:pt x="36334" y="220"/>
                  </a:lnTo>
                  <a:lnTo>
                    <a:pt x="36334" y="132"/>
                  </a:lnTo>
                  <a:lnTo>
                    <a:pt x="36290" y="89"/>
                  </a:lnTo>
                  <a:lnTo>
                    <a:pt x="36246" y="45"/>
                  </a:lnTo>
                  <a:lnTo>
                    <a:pt x="3620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67" name="Google Shape;17767;p489"/>
            <p:cNvSpPr/>
            <p:nvPr/>
          </p:nvSpPr>
          <p:spPr>
            <a:xfrm>
              <a:off x="4648100" y="2725300"/>
              <a:ext cx="830475" cy="834850"/>
            </a:xfrm>
            <a:custGeom>
              <a:avLst/>
              <a:gdLst/>
              <a:ahLst/>
              <a:cxnLst/>
              <a:rect l="l" t="t" r="r" b="b"/>
              <a:pathLst>
                <a:path w="33219" h="33394" extrusionOk="0">
                  <a:moveTo>
                    <a:pt x="32955" y="0"/>
                  </a:moveTo>
                  <a:lnTo>
                    <a:pt x="29269" y="2194"/>
                  </a:lnTo>
                  <a:lnTo>
                    <a:pt x="26636" y="3511"/>
                  </a:lnTo>
                  <a:lnTo>
                    <a:pt x="23916" y="4652"/>
                  </a:lnTo>
                  <a:lnTo>
                    <a:pt x="21502" y="5749"/>
                  </a:lnTo>
                  <a:lnTo>
                    <a:pt x="18738" y="6977"/>
                  </a:lnTo>
                  <a:lnTo>
                    <a:pt x="16368" y="8118"/>
                  </a:lnTo>
                  <a:lnTo>
                    <a:pt x="14350" y="9171"/>
                  </a:lnTo>
                  <a:lnTo>
                    <a:pt x="12068" y="10488"/>
                  </a:lnTo>
                  <a:lnTo>
                    <a:pt x="10049" y="11716"/>
                  </a:lnTo>
                  <a:lnTo>
                    <a:pt x="7329" y="13910"/>
                  </a:lnTo>
                  <a:lnTo>
                    <a:pt x="4652" y="16192"/>
                  </a:lnTo>
                  <a:lnTo>
                    <a:pt x="1317" y="19132"/>
                  </a:lnTo>
                  <a:lnTo>
                    <a:pt x="264" y="19790"/>
                  </a:lnTo>
                  <a:lnTo>
                    <a:pt x="220" y="19834"/>
                  </a:lnTo>
                  <a:lnTo>
                    <a:pt x="1" y="20185"/>
                  </a:lnTo>
                  <a:lnTo>
                    <a:pt x="1" y="20229"/>
                  </a:lnTo>
                  <a:lnTo>
                    <a:pt x="1" y="20317"/>
                  </a:lnTo>
                  <a:lnTo>
                    <a:pt x="176" y="20975"/>
                  </a:lnTo>
                  <a:lnTo>
                    <a:pt x="220" y="21019"/>
                  </a:lnTo>
                  <a:lnTo>
                    <a:pt x="3423" y="25056"/>
                  </a:lnTo>
                  <a:lnTo>
                    <a:pt x="5881" y="28128"/>
                  </a:lnTo>
                  <a:lnTo>
                    <a:pt x="6671" y="29356"/>
                  </a:lnTo>
                  <a:lnTo>
                    <a:pt x="6934" y="30278"/>
                  </a:lnTo>
                  <a:lnTo>
                    <a:pt x="6934" y="30848"/>
                  </a:lnTo>
                  <a:lnTo>
                    <a:pt x="6144" y="33174"/>
                  </a:lnTo>
                  <a:lnTo>
                    <a:pt x="6100" y="33218"/>
                  </a:lnTo>
                  <a:lnTo>
                    <a:pt x="6144" y="33306"/>
                  </a:lnTo>
                  <a:lnTo>
                    <a:pt x="6188" y="33349"/>
                  </a:lnTo>
                  <a:lnTo>
                    <a:pt x="6232" y="33393"/>
                  </a:lnTo>
                  <a:lnTo>
                    <a:pt x="6276" y="33393"/>
                  </a:lnTo>
                  <a:lnTo>
                    <a:pt x="6407" y="33349"/>
                  </a:lnTo>
                  <a:lnTo>
                    <a:pt x="6451" y="33306"/>
                  </a:lnTo>
                  <a:lnTo>
                    <a:pt x="7285" y="30936"/>
                  </a:lnTo>
                  <a:lnTo>
                    <a:pt x="7285" y="30848"/>
                  </a:lnTo>
                  <a:lnTo>
                    <a:pt x="7285" y="30234"/>
                  </a:lnTo>
                  <a:lnTo>
                    <a:pt x="7285" y="30190"/>
                  </a:lnTo>
                  <a:lnTo>
                    <a:pt x="6978" y="29269"/>
                  </a:lnTo>
                  <a:lnTo>
                    <a:pt x="6978" y="29225"/>
                  </a:lnTo>
                  <a:lnTo>
                    <a:pt x="6144" y="27952"/>
                  </a:lnTo>
                  <a:lnTo>
                    <a:pt x="3687" y="24837"/>
                  </a:lnTo>
                  <a:lnTo>
                    <a:pt x="483" y="20844"/>
                  </a:lnTo>
                  <a:lnTo>
                    <a:pt x="352" y="20273"/>
                  </a:lnTo>
                  <a:lnTo>
                    <a:pt x="483" y="20054"/>
                  </a:lnTo>
                  <a:lnTo>
                    <a:pt x="1537" y="19396"/>
                  </a:lnTo>
                  <a:lnTo>
                    <a:pt x="1580" y="19396"/>
                  </a:lnTo>
                  <a:lnTo>
                    <a:pt x="4871" y="16456"/>
                  </a:lnTo>
                  <a:lnTo>
                    <a:pt x="7548" y="14174"/>
                  </a:lnTo>
                  <a:lnTo>
                    <a:pt x="10225" y="12024"/>
                  </a:lnTo>
                  <a:lnTo>
                    <a:pt x="12243" y="10795"/>
                  </a:lnTo>
                  <a:lnTo>
                    <a:pt x="14525" y="9479"/>
                  </a:lnTo>
                  <a:lnTo>
                    <a:pt x="16544" y="8469"/>
                  </a:lnTo>
                  <a:lnTo>
                    <a:pt x="18913" y="7328"/>
                  </a:lnTo>
                  <a:lnTo>
                    <a:pt x="21634" y="6056"/>
                  </a:lnTo>
                  <a:lnTo>
                    <a:pt x="24047" y="5003"/>
                  </a:lnTo>
                  <a:lnTo>
                    <a:pt x="26768" y="3818"/>
                  </a:lnTo>
                  <a:lnTo>
                    <a:pt x="29445" y="2502"/>
                  </a:lnTo>
                  <a:lnTo>
                    <a:pt x="33131" y="308"/>
                  </a:lnTo>
                  <a:lnTo>
                    <a:pt x="33218" y="264"/>
                  </a:lnTo>
                  <a:lnTo>
                    <a:pt x="33218" y="220"/>
                  </a:lnTo>
                  <a:lnTo>
                    <a:pt x="33218" y="132"/>
                  </a:lnTo>
                  <a:lnTo>
                    <a:pt x="33218" y="88"/>
                  </a:lnTo>
                  <a:lnTo>
                    <a:pt x="3317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68" name="Google Shape;17768;p489"/>
            <p:cNvSpPr/>
            <p:nvPr/>
          </p:nvSpPr>
          <p:spPr>
            <a:xfrm>
              <a:off x="4789625" y="2746150"/>
              <a:ext cx="713075" cy="742700"/>
            </a:xfrm>
            <a:custGeom>
              <a:avLst/>
              <a:gdLst/>
              <a:ahLst/>
              <a:cxnLst/>
              <a:rect l="l" t="t" r="r" b="b"/>
              <a:pathLst>
                <a:path w="28523" h="29708" extrusionOk="0">
                  <a:moveTo>
                    <a:pt x="28259" y="0"/>
                  </a:moveTo>
                  <a:lnTo>
                    <a:pt x="25100" y="1887"/>
                  </a:lnTo>
                  <a:lnTo>
                    <a:pt x="23213" y="2896"/>
                  </a:lnTo>
                  <a:lnTo>
                    <a:pt x="21238" y="3862"/>
                  </a:lnTo>
                  <a:lnTo>
                    <a:pt x="19308" y="4783"/>
                  </a:lnTo>
                  <a:lnTo>
                    <a:pt x="17333" y="5661"/>
                  </a:lnTo>
                  <a:lnTo>
                    <a:pt x="15051" y="6714"/>
                  </a:lnTo>
                  <a:lnTo>
                    <a:pt x="12726" y="7767"/>
                  </a:lnTo>
                  <a:lnTo>
                    <a:pt x="10400" y="8952"/>
                  </a:lnTo>
                  <a:lnTo>
                    <a:pt x="9303" y="9566"/>
                  </a:lnTo>
                  <a:lnTo>
                    <a:pt x="8162" y="10180"/>
                  </a:lnTo>
                  <a:lnTo>
                    <a:pt x="5924" y="11541"/>
                  </a:lnTo>
                  <a:lnTo>
                    <a:pt x="2194" y="14568"/>
                  </a:lnTo>
                  <a:lnTo>
                    <a:pt x="746" y="15973"/>
                  </a:lnTo>
                  <a:lnTo>
                    <a:pt x="702" y="16016"/>
                  </a:lnTo>
                  <a:lnTo>
                    <a:pt x="132" y="16719"/>
                  </a:lnTo>
                  <a:lnTo>
                    <a:pt x="88" y="16762"/>
                  </a:lnTo>
                  <a:lnTo>
                    <a:pt x="0" y="17157"/>
                  </a:lnTo>
                  <a:lnTo>
                    <a:pt x="0" y="17245"/>
                  </a:lnTo>
                  <a:lnTo>
                    <a:pt x="132" y="17684"/>
                  </a:lnTo>
                  <a:lnTo>
                    <a:pt x="132" y="17728"/>
                  </a:lnTo>
                  <a:lnTo>
                    <a:pt x="3291" y="22599"/>
                  </a:lnTo>
                  <a:lnTo>
                    <a:pt x="4037" y="24090"/>
                  </a:lnTo>
                  <a:lnTo>
                    <a:pt x="4213" y="25100"/>
                  </a:lnTo>
                  <a:lnTo>
                    <a:pt x="4081" y="25714"/>
                  </a:lnTo>
                  <a:lnTo>
                    <a:pt x="3555" y="26372"/>
                  </a:lnTo>
                  <a:lnTo>
                    <a:pt x="3511" y="26416"/>
                  </a:lnTo>
                  <a:lnTo>
                    <a:pt x="2150" y="29444"/>
                  </a:lnTo>
                  <a:lnTo>
                    <a:pt x="2107" y="29532"/>
                  </a:lnTo>
                  <a:lnTo>
                    <a:pt x="2150" y="29575"/>
                  </a:lnTo>
                  <a:lnTo>
                    <a:pt x="2150" y="29663"/>
                  </a:lnTo>
                  <a:lnTo>
                    <a:pt x="2238" y="29707"/>
                  </a:lnTo>
                  <a:lnTo>
                    <a:pt x="2282" y="29707"/>
                  </a:lnTo>
                  <a:lnTo>
                    <a:pt x="2370" y="29663"/>
                  </a:lnTo>
                  <a:lnTo>
                    <a:pt x="2458" y="29619"/>
                  </a:lnTo>
                  <a:lnTo>
                    <a:pt x="3818" y="26592"/>
                  </a:lnTo>
                  <a:lnTo>
                    <a:pt x="4388" y="25890"/>
                  </a:lnTo>
                  <a:lnTo>
                    <a:pt x="4388" y="25846"/>
                  </a:lnTo>
                  <a:lnTo>
                    <a:pt x="4564" y="25144"/>
                  </a:lnTo>
                  <a:lnTo>
                    <a:pt x="4564" y="25100"/>
                  </a:lnTo>
                  <a:lnTo>
                    <a:pt x="4388" y="24003"/>
                  </a:lnTo>
                  <a:lnTo>
                    <a:pt x="4344" y="23959"/>
                  </a:lnTo>
                  <a:lnTo>
                    <a:pt x="3599" y="22423"/>
                  </a:lnTo>
                  <a:lnTo>
                    <a:pt x="439" y="17552"/>
                  </a:lnTo>
                  <a:lnTo>
                    <a:pt x="351" y="17201"/>
                  </a:lnTo>
                  <a:lnTo>
                    <a:pt x="439" y="16894"/>
                  </a:lnTo>
                  <a:lnTo>
                    <a:pt x="966" y="16236"/>
                  </a:lnTo>
                  <a:lnTo>
                    <a:pt x="2414" y="14832"/>
                  </a:lnTo>
                  <a:lnTo>
                    <a:pt x="6100" y="11804"/>
                  </a:lnTo>
                  <a:lnTo>
                    <a:pt x="8338" y="10488"/>
                  </a:lnTo>
                  <a:lnTo>
                    <a:pt x="9479" y="9873"/>
                  </a:lnTo>
                  <a:lnTo>
                    <a:pt x="10576" y="9259"/>
                  </a:lnTo>
                  <a:lnTo>
                    <a:pt x="12857" y="8118"/>
                  </a:lnTo>
                  <a:lnTo>
                    <a:pt x="15183" y="7021"/>
                  </a:lnTo>
                  <a:lnTo>
                    <a:pt x="17465" y="5968"/>
                  </a:lnTo>
                  <a:lnTo>
                    <a:pt x="19439" y="5090"/>
                  </a:lnTo>
                  <a:lnTo>
                    <a:pt x="21414" y="4169"/>
                  </a:lnTo>
                  <a:lnTo>
                    <a:pt x="23345" y="3247"/>
                  </a:lnTo>
                  <a:lnTo>
                    <a:pt x="25276" y="2194"/>
                  </a:lnTo>
                  <a:lnTo>
                    <a:pt x="28435" y="307"/>
                  </a:lnTo>
                  <a:lnTo>
                    <a:pt x="28523" y="263"/>
                  </a:lnTo>
                  <a:lnTo>
                    <a:pt x="28523" y="220"/>
                  </a:lnTo>
                  <a:lnTo>
                    <a:pt x="28523" y="132"/>
                  </a:lnTo>
                  <a:lnTo>
                    <a:pt x="28523" y="88"/>
                  </a:lnTo>
                  <a:lnTo>
                    <a:pt x="2847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69" name="Google Shape;17769;p489"/>
            <p:cNvSpPr/>
            <p:nvPr/>
          </p:nvSpPr>
          <p:spPr>
            <a:xfrm>
              <a:off x="5014500" y="3023675"/>
              <a:ext cx="151425" cy="318175"/>
            </a:xfrm>
            <a:custGeom>
              <a:avLst/>
              <a:gdLst/>
              <a:ahLst/>
              <a:cxnLst/>
              <a:rect l="l" t="t" r="r" b="b"/>
              <a:pathLst>
                <a:path w="6057" h="12727" extrusionOk="0">
                  <a:moveTo>
                    <a:pt x="5749" y="1"/>
                  </a:moveTo>
                  <a:lnTo>
                    <a:pt x="2678" y="2195"/>
                  </a:lnTo>
                  <a:lnTo>
                    <a:pt x="1800" y="2985"/>
                  </a:lnTo>
                  <a:lnTo>
                    <a:pt x="1756" y="3072"/>
                  </a:lnTo>
                  <a:lnTo>
                    <a:pt x="1756" y="3160"/>
                  </a:lnTo>
                  <a:lnTo>
                    <a:pt x="1932" y="4433"/>
                  </a:lnTo>
                  <a:lnTo>
                    <a:pt x="1932" y="4477"/>
                  </a:lnTo>
                  <a:lnTo>
                    <a:pt x="2809" y="7768"/>
                  </a:lnTo>
                  <a:lnTo>
                    <a:pt x="3072" y="9304"/>
                  </a:lnTo>
                  <a:lnTo>
                    <a:pt x="3029" y="10225"/>
                  </a:lnTo>
                  <a:lnTo>
                    <a:pt x="2809" y="10664"/>
                  </a:lnTo>
                  <a:lnTo>
                    <a:pt x="703" y="11892"/>
                  </a:lnTo>
                  <a:lnTo>
                    <a:pt x="703" y="11936"/>
                  </a:lnTo>
                  <a:lnTo>
                    <a:pt x="89" y="12375"/>
                  </a:lnTo>
                  <a:lnTo>
                    <a:pt x="45" y="12463"/>
                  </a:lnTo>
                  <a:lnTo>
                    <a:pt x="1" y="12507"/>
                  </a:lnTo>
                  <a:lnTo>
                    <a:pt x="1" y="12595"/>
                  </a:lnTo>
                  <a:lnTo>
                    <a:pt x="45" y="12638"/>
                  </a:lnTo>
                  <a:lnTo>
                    <a:pt x="89" y="12682"/>
                  </a:lnTo>
                  <a:lnTo>
                    <a:pt x="176" y="12726"/>
                  </a:lnTo>
                  <a:lnTo>
                    <a:pt x="264" y="12682"/>
                  </a:lnTo>
                  <a:lnTo>
                    <a:pt x="922" y="12200"/>
                  </a:lnTo>
                  <a:lnTo>
                    <a:pt x="3029" y="10927"/>
                  </a:lnTo>
                  <a:lnTo>
                    <a:pt x="3116" y="10883"/>
                  </a:lnTo>
                  <a:lnTo>
                    <a:pt x="3380" y="10357"/>
                  </a:lnTo>
                  <a:lnTo>
                    <a:pt x="3380" y="10313"/>
                  </a:lnTo>
                  <a:lnTo>
                    <a:pt x="3424" y="9304"/>
                  </a:lnTo>
                  <a:lnTo>
                    <a:pt x="3424" y="9260"/>
                  </a:lnTo>
                  <a:lnTo>
                    <a:pt x="3160" y="7680"/>
                  </a:lnTo>
                  <a:lnTo>
                    <a:pt x="2283" y="4389"/>
                  </a:lnTo>
                  <a:lnTo>
                    <a:pt x="2107" y="3204"/>
                  </a:lnTo>
                  <a:lnTo>
                    <a:pt x="2897" y="2458"/>
                  </a:lnTo>
                  <a:lnTo>
                    <a:pt x="5969" y="308"/>
                  </a:lnTo>
                  <a:lnTo>
                    <a:pt x="6012" y="264"/>
                  </a:lnTo>
                  <a:lnTo>
                    <a:pt x="6056" y="176"/>
                  </a:lnTo>
                  <a:lnTo>
                    <a:pt x="6012" y="133"/>
                  </a:lnTo>
                  <a:lnTo>
                    <a:pt x="6012" y="45"/>
                  </a:lnTo>
                  <a:lnTo>
                    <a:pt x="596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70" name="Google Shape;17770;p489"/>
            <p:cNvSpPr/>
            <p:nvPr/>
          </p:nvSpPr>
          <p:spPr>
            <a:xfrm>
              <a:off x="4389200" y="3352775"/>
              <a:ext cx="295125" cy="759175"/>
            </a:xfrm>
            <a:custGeom>
              <a:avLst/>
              <a:gdLst/>
              <a:ahLst/>
              <a:cxnLst/>
              <a:rect l="l" t="t" r="r" b="b"/>
              <a:pathLst>
                <a:path w="11805" h="30367" extrusionOk="0">
                  <a:moveTo>
                    <a:pt x="133" y="1"/>
                  </a:moveTo>
                  <a:lnTo>
                    <a:pt x="89" y="45"/>
                  </a:lnTo>
                  <a:lnTo>
                    <a:pt x="45" y="89"/>
                  </a:lnTo>
                  <a:lnTo>
                    <a:pt x="1" y="176"/>
                  </a:lnTo>
                  <a:lnTo>
                    <a:pt x="1" y="220"/>
                  </a:lnTo>
                  <a:lnTo>
                    <a:pt x="396" y="1581"/>
                  </a:lnTo>
                  <a:lnTo>
                    <a:pt x="791" y="3906"/>
                  </a:lnTo>
                  <a:lnTo>
                    <a:pt x="1010" y="6539"/>
                  </a:lnTo>
                  <a:lnTo>
                    <a:pt x="1054" y="6583"/>
                  </a:lnTo>
                  <a:lnTo>
                    <a:pt x="1317" y="7417"/>
                  </a:lnTo>
                  <a:lnTo>
                    <a:pt x="1361" y="7461"/>
                  </a:lnTo>
                  <a:lnTo>
                    <a:pt x="4740" y="10752"/>
                  </a:lnTo>
                  <a:lnTo>
                    <a:pt x="7856" y="13736"/>
                  </a:lnTo>
                  <a:lnTo>
                    <a:pt x="8470" y="14481"/>
                  </a:lnTo>
                  <a:lnTo>
                    <a:pt x="9435" y="18255"/>
                  </a:lnTo>
                  <a:lnTo>
                    <a:pt x="9435" y="18299"/>
                  </a:lnTo>
                  <a:lnTo>
                    <a:pt x="10093" y="19747"/>
                  </a:lnTo>
                  <a:lnTo>
                    <a:pt x="9918" y="23301"/>
                  </a:lnTo>
                  <a:lnTo>
                    <a:pt x="9918" y="23345"/>
                  </a:lnTo>
                  <a:lnTo>
                    <a:pt x="11103" y="26154"/>
                  </a:lnTo>
                  <a:lnTo>
                    <a:pt x="11454" y="30191"/>
                  </a:lnTo>
                  <a:lnTo>
                    <a:pt x="11498" y="30322"/>
                  </a:lnTo>
                  <a:lnTo>
                    <a:pt x="11629" y="30366"/>
                  </a:lnTo>
                  <a:lnTo>
                    <a:pt x="11717" y="30322"/>
                  </a:lnTo>
                  <a:lnTo>
                    <a:pt x="11761" y="30278"/>
                  </a:lnTo>
                  <a:lnTo>
                    <a:pt x="11805" y="30235"/>
                  </a:lnTo>
                  <a:lnTo>
                    <a:pt x="11805" y="30147"/>
                  </a:lnTo>
                  <a:lnTo>
                    <a:pt x="11454" y="26110"/>
                  </a:lnTo>
                  <a:lnTo>
                    <a:pt x="11454" y="26066"/>
                  </a:lnTo>
                  <a:lnTo>
                    <a:pt x="10269" y="23258"/>
                  </a:lnTo>
                  <a:lnTo>
                    <a:pt x="10444" y="19747"/>
                  </a:lnTo>
                  <a:lnTo>
                    <a:pt x="10444" y="19659"/>
                  </a:lnTo>
                  <a:lnTo>
                    <a:pt x="9742" y="18167"/>
                  </a:lnTo>
                  <a:lnTo>
                    <a:pt x="8777" y="14350"/>
                  </a:lnTo>
                  <a:lnTo>
                    <a:pt x="8733" y="14306"/>
                  </a:lnTo>
                  <a:lnTo>
                    <a:pt x="8119" y="13516"/>
                  </a:lnTo>
                  <a:lnTo>
                    <a:pt x="5003" y="10488"/>
                  </a:lnTo>
                  <a:lnTo>
                    <a:pt x="1625" y="7241"/>
                  </a:lnTo>
                  <a:lnTo>
                    <a:pt x="1361" y="6495"/>
                  </a:lnTo>
                  <a:lnTo>
                    <a:pt x="1098" y="3862"/>
                  </a:lnTo>
                  <a:lnTo>
                    <a:pt x="747" y="1537"/>
                  </a:lnTo>
                  <a:lnTo>
                    <a:pt x="747" y="1493"/>
                  </a:lnTo>
                  <a:lnTo>
                    <a:pt x="352" y="133"/>
                  </a:lnTo>
                  <a:lnTo>
                    <a:pt x="308" y="89"/>
                  </a:lnTo>
                  <a:lnTo>
                    <a:pt x="264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71" name="Google Shape;17771;p489"/>
            <p:cNvSpPr/>
            <p:nvPr/>
          </p:nvSpPr>
          <p:spPr>
            <a:xfrm>
              <a:off x="4328875" y="3108150"/>
              <a:ext cx="357650" cy="1116775"/>
            </a:xfrm>
            <a:custGeom>
              <a:avLst/>
              <a:gdLst/>
              <a:ahLst/>
              <a:cxnLst/>
              <a:rect l="l" t="t" r="r" b="b"/>
              <a:pathLst>
                <a:path w="14306" h="44671" extrusionOk="0">
                  <a:moveTo>
                    <a:pt x="2589" y="1"/>
                  </a:moveTo>
                  <a:lnTo>
                    <a:pt x="1273" y="352"/>
                  </a:lnTo>
                  <a:lnTo>
                    <a:pt x="1141" y="439"/>
                  </a:lnTo>
                  <a:lnTo>
                    <a:pt x="132" y="2107"/>
                  </a:lnTo>
                  <a:lnTo>
                    <a:pt x="132" y="2195"/>
                  </a:lnTo>
                  <a:lnTo>
                    <a:pt x="0" y="4257"/>
                  </a:lnTo>
                  <a:lnTo>
                    <a:pt x="132" y="6802"/>
                  </a:lnTo>
                  <a:lnTo>
                    <a:pt x="132" y="6846"/>
                  </a:lnTo>
                  <a:lnTo>
                    <a:pt x="1054" y="9830"/>
                  </a:lnTo>
                  <a:lnTo>
                    <a:pt x="1800" y="12945"/>
                  </a:lnTo>
                  <a:lnTo>
                    <a:pt x="2195" y="15183"/>
                  </a:lnTo>
                  <a:lnTo>
                    <a:pt x="2458" y="17202"/>
                  </a:lnTo>
                  <a:lnTo>
                    <a:pt x="3028" y="19835"/>
                  </a:lnTo>
                  <a:lnTo>
                    <a:pt x="3423" y="21151"/>
                  </a:lnTo>
                  <a:lnTo>
                    <a:pt x="3423" y="21195"/>
                  </a:lnTo>
                  <a:lnTo>
                    <a:pt x="4257" y="22380"/>
                  </a:lnTo>
                  <a:lnTo>
                    <a:pt x="5486" y="23696"/>
                  </a:lnTo>
                  <a:lnTo>
                    <a:pt x="6188" y="25363"/>
                  </a:lnTo>
                  <a:lnTo>
                    <a:pt x="6188" y="25407"/>
                  </a:lnTo>
                  <a:lnTo>
                    <a:pt x="7680" y="27514"/>
                  </a:lnTo>
                  <a:lnTo>
                    <a:pt x="8689" y="29137"/>
                  </a:lnTo>
                  <a:lnTo>
                    <a:pt x="9084" y="30146"/>
                  </a:lnTo>
                  <a:lnTo>
                    <a:pt x="9084" y="32077"/>
                  </a:lnTo>
                  <a:lnTo>
                    <a:pt x="9084" y="32121"/>
                  </a:lnTo>
                  <a:lnTo>
                    <a:pt x="9303" y="32955"/>
                  </a:lnTo>
                  <a:lnTo>
                    <a:pt x="9303" y="32999"/>
                  </a:lnTo>
                  <a:lnTo>
                    <a:pt x="10488" y="35324"/>
                  </a:lnTo>
                  <a:lnTo>
                    <a:pt x="10532" y="35368"/>
                  </a:lnTo>
                  <a:lnTo>
                    <a:pt x="11585" y="36992"/>
                  </a:lnTo>
                  <a:lnTo>
                    <a:pt x="12550" y="39274"/>
                  </a:lnTo>
                  <a:lnTo>
                    <a:pt x="13560" y="41511"/>
                  </a:lnTo>
                  <a:lnTo>
                    <a:pt x="13955" y="43135"/>
                  </a:lnTo>
                  <a:lnTo>
                    <a:pt x="13955" y="44232"/>
                  </a:lnTo>
                  <a:lnTo>
                    <a:pt x="13955" y="44495"/>
                  </a:lnTo>
                  <a:lnTo>
                    <a:pt x="13955" y="44539"/>
                  </a:lnTo>
                  <a:lnTo>
                    <a:pt x="13998" y="44627"/>
                  </a:lnTo>
                  <a:lnTo>
                    <a:pt x="14042" y="44671"/>
                  </a:lnTo>
                  <a:lnTo>
                    <a:pt x="14130" y="44671"/>
                  </a:lnTo>
                  <a:lnTo>
                    <a:pt x="14218" y="44627"/>
                  </a:lnTo>
                  <a:lnTo>
                    <a:pt x="14306" y="44539"/>
                  </a:lnTo>
                  <a:lnTo>
                    <a:pt x="14306" y="44276"/>
                  </a:lnTo>
                  <a:lnTo>
                    <a:pt x="14306" y="43135"/>
                  </a:lnTo>
                  <a:lnTo>
                    <a:pt x="14306" y="43091"/>
                  </a:lnTo>
                  <a:lnTo>
                    <a:pt x="13911" y="41424"/>
                  </a:lnTo>
                  <a:lnTo>
                    <a:pt x="13867" y="41380"/>
                  </a:lnTo>
                  <a:lnTo>
                    <a:pt x="12857" y="39142"/>
                  </a:lnTo>
                  <a:lnTo>
                    <a:pt x="11892" y="36816"/>
                  </a:lnTo>
                  <a:lnTo>
                    <a:pt x="10795" y="35193"/>
                  </a:lnTo>
                  <a:lnTo>
                    <a:pt x="9610" y="32867"/>
                  </a:lnTo>
                  <a:lnTo>
                    <a:pt x="9435" y="32077"/>
                  </a:lnTo>
                  <a:lnTo>
                    <a:pt x="9435" y="30103"/>
                  </a:lnTo>
                  <a:lnTo>
                    <a:pt x="9435" y="30059"/>
                  </a:lnTo>
                  <a:lnTo>
                    <a:pt x="9040" y="29006"/>
                  </a:lnTo>
                  <a:lnTo>
                    <a:pt x="8996" y="29006"/>
                  </a:lnTo>
                  <a:lnTo>
                    <a:pt x="7987" y="27338"/>
                  </a:lnTo>
                  <a:lnTo>
                    <a:pt x="6495" y="25232"/>
                  </a:lnTo>
                  <a:lnTo>
                    <a:pt x="5793" y="23564"/>
                  </a:lnTo>
                  <a:lnTo>
                    <a:pt x="5749" y="23521"/>
                  </a:lnTo>
                  <a:lnTo>
                    <a:pt x="4520" y="22160"/>
                  </a:lnTo>
                  <a:lnTo>
                    <a:pt x="3730" y="21019"/>
                  </a:lnTo>
                  <a:lnTo>
                    <a:pt x="3379" y="19747"/>
                  </a:lnTo>
                  <a:lnTo>
                    <a:pt x="2809" y="17158"/>
                  </a:lnTo>
                  <a:lnTo>
                    <a:pt x="2546" y="15139"/>
                  </a:lnTo>
                  <a:lnTo>
                    <a:pt x="2107" y="12901"/>
                  </a:lnTo>
                  <a:lnTo>
                    <a:pt x="1405" y="9742"/>
                  </a:lnTo>
                  <a:lnTo>
                    <a:pt x="483" y="6758"/>
                  </a:lnTo>
                  <a:lnTo>
                    <a:pt x="352" y="4257"/>
                  </a:lnTo>
                  <a:lnTo>
                    <a:pt x="483" y="2282"/>
                  </a:lnTo>
                  <a:lnTo>
                    <a:pt x="1405" y="703"/>
                  </a:lnTo>
                  <a:lnTo>
                    <a:pt x="2677" y="352"/>
                  </a:lnTo>
                  <a:lnTo>
                    <a:pt x="2721" y="308"/>
                  </a:lnTo>
                  <a:lnTo>
                    <a:pt x="2765" y="264"/>
                  </a:lnTo>
                  <a:lnTo>
                    <a:pt x="2809" y="176"/>
                  </a:lnTo>
                  <a:lnTo>
                    <a:pt x="2809" y="132"/>
                  </a:lnTo>
                  <a:lnTo>
                    <a:pt x="2765" y="45"/>
                  </a:lnTo>
                  <a:lnTo>
                    <a:pt x="272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72" name="Google Shape;17772;p489"/>
            <p:cNvSpPr/>
            <p:nvPr/>
          </p:nvSpPr>
          <p:spPr>
            <a:xfrm>
              <a:off x="4276225" y="3001750"/>
              <a:ext cx="400425" cy="1289000"/>
            </a:xfrm>
            <a:custGeom>
              <a:avLst/>
              <a:gdLst/>
              <a:ahLst/>
              <a:cxnLst/>
              <a:rect l="l" t="t" r="r" b="b"/>
              <a:pathLst>
                <a:path w="16017" h="51560" extrusionOk="0">
                  <a:moveTo>
                    <a:pt x="11936" y="0"/>
                  </a:moveTo>
                  <a:lnTo>
                    <a:pt x="11848" y="44"/>
                  </a:lnTo>
                  <a:lnTo>
                    <a:pt x="9917" y="1010"/>
                  </a:lnTo>
                  <a:lnTo>
                    <a:pt x="7635" y="1887"/>
                  </a:lnTo>
                  <a:lnTo>
                    <a:pt x="5573" y="2545"/>
                  </a:lnTo>
                  <a:lnTo>
                    <a:pt x="2765" y="3247"/>
                  </a:lnTo>
                  <a:lnTo>
                    <a:pt x="351" y="4037"/>
                  </a:lnTo>
                  <a:lnTo>
                    <a:pt x="264" y="4081"/>
                  </a:lnTo>
                  <a:lnTo>
                    <a:pt x="220" y="4169"/>
                  </a:lnTo>
                  <a:lnTo>
                    <a:pt x="0" y="5047"/>
                  </a:lnTo>
                  <a:lnTo>
                    <a:pt x="0" y="5090"/>
                  </a:lnTo>
                  <a:lnTo>
                    <a:pt x="88" y="7460"/>
                  </a:lnTo>
                  <a:lnTo>
                    <a:pt x="220" y="9698"/>
                  </a:lnTo>
                  <a:lnTo>
                    <a:pt x="220" y="9742"/>
                  </a:lnTo>
                  <a:lnTo>
                    <a:pt x="1097" y="11848"/>
                  </a:lnTo>
                  <a:lnTo>
                    <a:pt x="1492" y="13033"/>
                  </a:lnTo>
                  <a:lnTo>
                    <a:pt x="1799" y="14174"/>
                  </a:lnTo>
                  <a:lnTo>
                    <a:pt x="2370" y="16587"/>
                  </a:lnTo>
                  <a:lnTo>
                    <a:pt x="2896" y="19000"/>
                  </a:lnTo>
                  <a:lnTo>
                    <a:pt x="3379" y="21414"/>
                  </a:lnTo>
                  <a:lnTo>
                    <a:pt x="3774" y="23476"/>
                  </a:lnTo>
                  <a:lnTo>
                    <a:pt x="4213" y="25582"/>
                  </a:lnTo>
                  <a:lnTo>
                    <a:pt x="4959" y="29619"/>
                  </a:lnTo>
                  <a:lnTo>
                    <a:pt x="5003" y="29663"/>
                  </a:lnTo>
                  <a:lnTo>
                    <a:pt x="6977" y="32954"/>
                  </a:lnTo>
                  <a:lnTo>
                    <a:pt x="7679" y="34359"/>
                  </a:lnTo>
                  <a:lnTo>
                    <a:pt x="7943" y="35894"/>
                  </a:lnTo>
                  <a:lnTo>
                    <a:pt x="7986" y="35938"/>
                  </a:lnTo>
                  <a:lnTo>
                    <a:pt x="8513" y="37255"/>
                  </a:lnTo>
                  <a:lnTo>
                    <a:pt x="8557" y="37255"/>
                  </a:lnTo>
                  <a:lnTo>
                    <a:pt x="9654" y="39229"/>
                  </a:lnTo>
                  <a:lnTo>
                    <a:pt x="11058" y="41292"/>
                  </a:lnTo>
                  <a:lnTo>
                    <a:pt x="11936" y="42696"/>
                  </a:lnTo>
                  <a:lnTo>
                    <a:pt x="12989" y="45021"/>
                  </a:lnTo>
                  <a:lnTo>
                    <a:pt x="13033" y="45065"/>
                  </a:lnTo>
                  <a:lnTo>
                    <a:pt x="15402" y="48620"/>
                  </a:lnTo>
                  <a:lnTo>
                    <a:pt x="15666" y="49278"/>
                  </a:lnTo>
                  <a:lnTo>
                    <a:pt x="15534" y="50814"/>
                  </a:lnTo>
                  <a:lnTo>
                    <a:pt x="15402" y="51340"/>
                  </a:lnTo>
                  <a:lnTo>
                    <a:pt x="15402" y="51384"/>
                  </a:lnTo>
                  <a:lnTo>
                    <a:pt x="15402" y="51472"/>
                  </a:lnTo>
                  <a:lnTo>
                    <a:pt x="15446" y="51516"/>
                  </a:lnTo>
                  <a:lnTo>
                    <a:pt x="15490" y="51560"/>
                  </a:lnTo>
                  <a:lnTo>
                    <a:pt x="15578" y="51560"/>
                  </a:lnTo>
                  <a:lnTo>
                    <a:pt x="15666" y="51516"/>
                  </a:lnTo>
                  <a:lnTo>
                    <a:pt x="15709" y="51428"/>
                  </a:lnTo>
                  <a:lnTo>
                    <a:pt x="15885" y="50901"/>
                  </a:lnTo>
                  <a:lnTo>
                    <a:pt x="15885" y="50858"/>
                  </a:lnTo>
                  <a:lnTo>
                    <a:pt x="16017" y="49278"/>
                  </a:lnTo>
                  <a:lnTo>
                    <a:pt x="16017" y="49190"/>
                  </a:lnTo>
                  <a:lnTo>
                    <a:pt x="15709" y="48488"/>
                  </a:lnTo>
                  <a:lnTo>
                    <a:pt x="15666" y="48444"/>
                  </a:lnTo>
                  <a:lnTo>
                    <a:pt x="13340" y="44890"/>
                  </a:lnTo>
                  <a:lnTo>
                    <a:pt x="12243" y="42564"/>
                  </a:lnTo>
                  <a:lnTo>
                    <a:pt x="12243" y="42520"/>
                  </a:lnTo>
                  <a:lnTo>
                    <a:pt x="11321" y="41116"/>
                  </a:lnTo>
                  <a:lnTo>
                    <a:pt x="9961" y="39054"/>
                  </a:lnTo>
                  <a:lnTo>
                    <a:pt x="8864" y="37123"/>
                  </a:lnTo>
                  <a:lnTo>
                    <a:pt x="8294" y="35807"/>
                  </a:lnTo>
                  <a:lnTo>
                    <a:pt x="8030" y="34271"/>
                  </a:lnTo>
                  <a:lnTo>
                    <a:pt x="8030" y="34227"/>
                  </a:lnTo>
                  <a:lnTo>
                    <a:pt x="7284" y="32779"/>
                  </a:lnTo>
                  <a:lnTo>
                    <a:pt x="5310" y="29532"/>
                  </a:lnTo>
                  <a:lnTo>
                    <a:pt x="4564" y="25495"/>
                  </a:lnTo>
                  <a:lnTo>
                    <a:pt x="4125" y="23432"/>
                  </a:lnTo>
                  <a:lnTo>
                    <a:pt x="3730" y="21326"/>
                  </a:lnTo>
                  <a:lnTo>
                    <a:pt x="3247" y="18913"/>
                  </a:lnTo>
                  <a:lnTo>
                    <a:pt x="2721" y="16499"/>
                  </a:lnTo>
                  <a:lnTo>
                    <a:pt x="2150" y="14086"/>
                  </a:lnTo>
                  <a:lnTo>
                    <a:pt x="1799" y="12901"/>
                  </a:lnTo>
                  <a:lnTo>
                    <a:pt x="1448" y="11760"/>
                  </a:lnTo>
                  <a:lnTo>
                    <a:pt x="571" y="9610"/>
                  </a:lnTo>
                  <a:lnTo>
                    <a:pt x="439" y="7460"/>
                  </a:lnTo>
                  <a:lnTo>
                    <a:pt x="351" y="5090"/>
                  </a:lnTo>
                  <a:lnTo>
                    <a:pt x="571" y="4344"/>
                  </a:lnTo>
                  <a:lnTo>
                    <a:pt x="2852" y="3555"/>
                  </a:lnTo>
                  <a:lnTo>
                    <a:pt x="5705" y="2896"/>
                  </a:lnTo>
                  <a:lnTo>
                    <a:pt x="7767" y="2194"/>
                  </a:lnTo>
                  <a:lnTo>
                    <a:pt x="10049" y="1317"/>
                  </a:lnTo>
                  <a:lnTo>
                    <a:pt x="12023" y="351"/>
                  </a:lnTo>
                  <a:lnTo>
                    <a:pt x="12067" y="307"/>
                  </a:lnTo>
                  <a:lnTo>
                    <a:pt x="12111" y="220"/>
                  </a:lnTo>
                  <a:lnTo>
                    <a:pt x="12111" y="176"/>
                  </a:lnTo>
                  <a:lnTo>
                    <a:pt x="12111" y="88"/>
                  </a:lnTo>
                  <a:lnTo>
                    <a:pt x="12067" y="44"/>
                  </a:lnTo>
                  <a:lnTo>
                    <a:pt x="1202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73" name="Google Shape;17773;p489"/>
            <p:cNvSpPr/>
            <p:nvPr/>
          </p:nvSpPr>
          <p:spPr>
            <a:xfrm>
              <a:off x="4227950" y="2940300"/>
              <a:ext cx="432250" cy="1407500"/>
            </a:xfrm>
            <a:custGeom>
              <a:avLst/>
              <a:gdLst/>
              <a:ahLst/>
              <a:cxnLst/>
              <a:rect l="l" t="t" r="r" b="b"/>
              <a:pathLst>
                <a:path w="17290" h="56300" extrusionOk="0">
                  <a:moveTo>
                    <a:pt x="14657" y="1"/>
                  </a:moveTo>
                  <a:lnTo>
                    <a:pt x="12112" y="1712"/>
                  </a:lnTo>
                  <a:lnTo>
                    <a:pt x="9479" y="2809"/>
                  </a:lnTo>
                  <a:lnTo>
                    <a:pt x="7548" y="3468"/>
                  </a:lnTo>
                  <a:lnTo>
                    <a:pt x="4345" y="4257"/>
                  </a:lnTo>
                  <a:lnTo>
                    <a:pt x="4301" y="4301"/>
                  </a:lnTo>
                  <a:lnTo>
                    <a:pt x="2765" y="5135"/>
                  </a:lnTo>
                  <a:lnTo>
                    <a:pt x="2721" y="5179"/>
                  </a:lnTo>
                  <a:lnTo>
                    <a:pt x="878" y="6539"/>
                  </a:lnTo>
                  <a:lnTo>
                    <a:pt x="264" y="7110"/>
                  </a:lnTo>
                  <a:lnTo>
                    <a:pt x="220" y="7197"/>
                  </a:lnTo>
                  <a:lnTo>
                    <a:pt x="0" y="7943"/>
                  </a:lnTo>
                  <a:lnTo>
                    <a:pt x="0" y="8031"/>
                  </a:lnTo>
                  <a:lnTo>
                    <a:pt x="132" y="10093"/>
                  </a:lnTo>
                  <a:lnTo>
                    <a:pt x="132" y="10137"/>
                  </a:lnTo>
                  <a:lnTo>
                    <a:pt x="1317" y="12902"/>
                  </a:lnTo>
                  <a:lnTo>
                    <a:pt x="2326" y="16149"/>
                  </a:lnTo>
                  <a:lnTo>
                    <a:pt x="3160" y="19967"/>
                  </a:lnTo>
                  <a:lnTo>
                    <a:pt x="3599" y="22512"/>
                  </a:lnTo>
                  <a:lnTo>
                    <a:pt x="4740" y="27075"/>
                  </a:lnTo>
                  <a:lnTo>
                    <a:pt x="5398" y="30278"/>
                  </a:lnTo>
                  <a:lnTo>
                    <a:pt x="5705" y="32253"/>
                  </a:lnTo>
                  <a:lnTo>
                    <a:pt x="5661" y="34666"/>
                  </a:lnTo>
                  <a:lnTo>
                    <a:pt x="5661" y="34710"/>
                  </a:lnTo>
                  <a:lnTo>
                    <a:pt x="5749" y="35676"/>
                  </a:lnTo>
                  <a:lnTo>
                    <a:pt x="5749" y="35720"/>
                  </a:lnTo>
                  <a:lnTo>
                    <a:pt x="6670" y="37870"/>
                  </a:lnTo>
                  <a:lnTo>
                    <a:pt x="7767" y="39976"/>
                  </a:lnTo>
                  <a:lnTo>
                    <a:pt x="9172" y="42082"/>
                  </a:lnTo>
                  <a:lnTo>
                    <a:pt x="10444" y="44013"/>
                  </a:lnTo>
                  <a:lnTo>
                    <a:pt x="11760" y="45900"/>
                  </a:lnTo>
                  <a:lnTo>
                    <a:pt x="12726" y="47831"/>
                  </a:lnTo>
                  <a:lnTo>
                    <a:pt x="13998" y="49849"/>
                  </a:lnTo>
                  <a:lnTo>
                    <a:pt x="15315" y="51736"/>
                  </a:lnTo>
                  <a:lnTo>
                    <a:pt x="16631" y="53535"/>
                  </a:lnTo>
                  <a:lnTo>
                    <a:pt x="16938" y="54105"/>
                  </a:lnTo>
                  <a:lnTo>
                    <a:pt x="16938" y="54544"/>
                  </a:lnTo>
                  <a:lnTo>
                    <a:pt x="16324" y="55948"/>
                  </a:lnTo>
                  <a:lnTo>
                    <a:pt x="16280" y="56080"/>
                  </a:lnTo>
                  <a:lnTo>
                    <a:pt x="16280" y="56124"/>
                  </a:lnTo>
                  <a:lnTo>
                    <a:pt x="16324" y="56212"/>
                  </a:lnTo>
                  <a:lnTo>
                    <a:pt x="16368" y="56256"/>
                  </a:lnTo>
                  <a:lnTo>
                    <a:pt x="16412" y="56299"/>
                  </a:lnTo>
                  <a:lnTo>
                    <a:pt x="16456" y="56299"/>
                  </a:lnTo>
                  <a:lnTo>
                    <a:pt x="16543" y="56256"/>
                  </a:lnTo>
                  <a:lnTo>
                    <a:pt x="16631" y="56124"/>
                  </a:lnTo>
                  <a:lnTo>
                    <a:pt x="16631" y="56080"/>
                  </a:lnTo>
                  <a:lnTo>
                    <a:pt x="17246" y="54632"/>
                  </a:lnTo>
                  <a:lnTo>
                    <a:pt x="17289" y="54588"/>
                  </a:lnTo>
                  <a:lnTo>
                    <a:pt x="17289" y="54062"/>
                  </a:lnTo>
                  <a:lnTo>
                    <a:pt x="17289" y="53974"/>
                  </a:lnTo>
                  <a:lnTo>
                    <a:pt x="16894" y="53359"/>
                  </a:lnTo>
                  <a:lnTo>
                    <a:pt x="15578" y="51516"/>
                  </a:lnTo>
                  <a:lnTo>
                    <a:pt x="14306" y="49630"/>
                  </a:lnTo>
                  <a:lnTo>
                    <a:pt x="13033" y="47655"/>
                  </a:lnTo>
                  <a:lnTo>
                    <a:pt x="12068" y="45724"/>
                  </a:lnTo>
                  <a:lnTo>
                    <a:pt x="12068" y="45680"/>
                  </a:lnTo>
                  <a:lnTo>
                    <a:pt x="10751" y="43794"/>
                  </a:lnTo>
                  <a:lnTo>
                    <a:pt x="9479" y="41863"/>
                  </a:lnTo>
                  <a:lnTo>
                    <a:pt x="8075" y="39800"/>
                  </a:lnTo>
                  <a:lnTo>
                    <a:pt x="6977" y="37738"/>
                  </a:lnTo>
                  <a:lnTo>
                    <a:pt x="6100" y="35632"/>
                  </a:lnTo>
                  <a:lnTo>
                    <a:pt x="6012" y="34666"/>
                  </a:lnTo>
                  <a:lnTo>
                    <a:pt x="6056" y="32253"/>
                  </a:lnTo>
                  <a:lnTo>
                    <a:pt x="6056" y="32209"/>
                  </a:lnTo>
                  <a:lnTo>
                    <a:pt x="5749" y="30235"/>
                  </a:lnTo>
                  <a:lnTo>
                    <a:pt x="5091" y="27031"/>
                  </a:lnTo>
                  <a:lnTo>
                    <a:pt x="3950" y="22424"/>
                  </a:lnTo>
                  <a:lnTo>
                    <a:pt x="3467" y="19923"/>
                  </a:lnTo>
                  <a:lnTo>
                    <a:pt x="2677" y="16061"/>
                  </a:lnTo>
                  <a:lnTo>
                    <a:pt x="1668" y="12770"/>
                  </a:lnTo>
                  <a:lnTo>
                    <a:pt x="483" y="10050"/>
                  </a:lnTo>
                  <a:lnTo>
                    <a:pt x="352" y="8031"/>
                  </a:lnTo>
                  <a:lnTo>
                    <a:pt x="571" y="7329"/>
                  </a:lnTo>
                  <a:lnTo>
                    <a:pt x="1098" y="6802"/>
                  </a:lnTo>
                  <a:lnTo>
                    <a:pt x="2940" y="5442"/>
                  </a:lnTo>
                  <a:lnTo>
                    <a:pt x="4432" y="4608"/>
                  </a:lnTo>
                  <a:lnTo>
                    <a:pt x="7636" y="3819"/>
                  </a:lnTo>
                  <a:lnTo>
                    <a:pt x="9610" y="3116"/>
                  </a:lnTo>
                  <a:lnTo>
                    <a:pt x="12243" y="2019"/>
                  </a:lnTo>
                  <a:lnTo>
                    <a:pt x="12287" y="2019"/>
                  </a:lnTo>
                  <a:lnTo>
                    <a:pt x="14876" y="308"/>
                  </a:lnTo>
                  <a:lnTo>
                    <a:pt x="14920" y="264"/>
                  </a:lnTo>
                  <a:lnTo>
                    <a:pt x="14920" y="220"/>
                  </a:lnTo>
                  <a:lnTo>
                    <a:pt x="14920" y="133"/>
                  </a:lnTo>
                  <a:lnTo>
                    <a:pt x="14920" y="89"/>
                  </a:lnTo>
                  <a:lnTo>
                    <a:pt x="1487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74" name="Google Shape;17774;p489"/>
            <p:cNvSpPr/>
            <p:nvPr/>
          </p:nvSpPr>
          <p:spPr>
            <a:xfrm>
              <a:off x="4167625" y="2749425"/>
              <a:ext cx="593500" cy="1676250"/>
            </a:xfrm>
            <a:custGeom>
              <a:avLst/>
              <a:gdLst/>
              <a:ahLst/>
              <a:cxnLst/>
              <a:rect l="l" t="t" r="r" b="b"/>
              <a:pathLst>
                <a:path w="23740" h="67050" extrusionOk="0">
                  <a:moveTo>
                    <a:pt x="23520" y="1"/>
                  </a:moveTo>
                  <a:lnTo>
                    <a:pt x="23476" y="45"/>
                  </a:lnTo>
                  <a:lnTo>
                    <a:pt x="19571" y="2370"/>
                  </a:lnTo>
                  <a:lnTo>
                    <a:pt x="17640" y="3731"/>
                  </a:lnTo>
                  <a:lnTo>
                    <a:pt x="15490" y="5223"/>
                  </a:lnTo>
                  <a:lnTo>
                    <a:pt x="13779" y="6363"/>
                  </a:lnTo>
                  <a:lnTo>
                    <a:pt x="11628" y="7285"/>
                  </a:lnTo>
                  <a:lnTo>
                    <a:pt x="8820" y="8338"/>
                  </a:lnTo>
                  <a:lnTo>
                    <a:pt x="7723" y="8821"/>
                  </a:lnTo>
                  <a:lnTo>
                    <a:pt x="6977" y="8908"/>
                  </a:lnTo>
                  <a:lnTo>
                    <a:pt x="6889" y="8952"/>
                  </a:lnTo>
                  <a:lnTo>
                    <a:pt x="3818" y="11585"/>
                  </a:lnTo>
                  <a:lnTo>
                    <a:pt x="2019" y="13165"/>
                  </a:lnTo>
                  <a:lnTo>
                    <a:pt x="702" y="14701"/>
                  </a:lnTo>
                  <a:lnTo>
                    <a:pt x="658" y="14745"/>
                  </a:lnTo>
                  <a:lnTo>
                    <a:pt x="88" y="15754"/>
                  </a:lnTo>
                  <a:lnTo>
                    <a:pt x="44" y="15842"/>
                  </a:lnTo>
                  <a:lnTo>
                    <a:pt x="0" y="16324"/>
                  </a:lnTo>
                  <a:lnTo>
                    <a:pt x="0" y="16412"/>
                  </a:lnTo>
                  <a:lnTo>
                    <a:pt x="1053" y="19176"/>
                  </a:lnTo>
                  <a:lnTo>
                    <a:pt x="1580" y="21283"/>
                  </a:lnTo>
                  <a:lnTo>
                    <a:pt x="2238" y="25100"/>
                  </a:lnTo>
                  <a:lnTo>
                    <a:pt x="2677" y="27558"/>
                  </a:lnTo>
                  <a:lnTo>
                    <a:pt x="3116" y="29839"/>
                  </a:lnTo>
                  <a:lnTo>
                    <a:pt x="4169" y="33218"/>
                  </a:lnTo>
                  <a:lnTo>
                    <a:pt x="5090" y="36158"/>
                  </a:lnTo>
                  <a:lnTo>
                    <a:pt x="5661" y="38923"/>
                  </a:lnTo>
                  <a:lnTo>
                    <a:pt x="5968" y="41073"/>
                  </a:lnTo>
                  <a:lnTo>
                    <a:pt x="5792" y="43837"/>
                  </a:lnTo>
                  <a:lnTo>
                    <a:pt x="5792" y="45900"/>
                  </a:lnTo>
                  <a:lnTo>
                    <a:pt x="5836" y="45943"/>
                  </a:lnTo>
                  <a:lnTo>
                    <a:pt x="6099" y="47918"/>
                  </a:lnTo>
                  <a:lnTo>
                    <a:pt x="6494" y="49761"/>
                  </a:lnTo>
                  <a:lnTo>
                    <a:pt x="6538" y="49805"/>
                  </a:lnTo>
                  <a:lnTo>
                    <a:pt x="7065" y="50946"/>
                  </a:lnTo>
                  <a:lnTo>
                    <a:pt x="8688" y="53272"/>
                  </a:lnTo>
                  <a:lnTo>
                    <a:pt x="9961" y="54939"/>
                  </a:lnTo>
                  <a:lnTo>
                    <a:pt x="12023" y="58230"/>
                  </a:lnTo>
                  <a:lnTo>
                    <a:pt x="13603" y="60292"/>
                  </a:lnTo>
                  <a:lnTo>
                    <a:pt x="15402" y="62837"/>
                  </a:lnTo>
                  <a:lnTo>
                    <a:pt x="16543" y="64812"/>
                  </a:lnTo>
                  <a:lnTo>
                    <a:pt x="16675" y="65426"/>
                  </a:lnTo>
                  <a:lnTo>
                    <a:pt x="16148" y="66831"/>
                  </a:lnTo>
                  <a:lnTo>
                    <a:pt x="16148" y="66874"/>
                  </a:lnTo>
                  <a:lnTo>
                    <a:pt x="16148" y="66962"/>
                  </a:lnTo>
                  <a:lnTo>
                    <a:pt x="16192" y="67006"/>
                  </a:lnTo>
                  <a:lnTo>
                    <a:pt x="16236" y="67050"/>
                  </a:lnTo>
                  <a:lnTo>
                    <a:pt x="16411" y="67050"/>
                  </a:lnTo>
                  <a:lnTo>
                    <a:pt x="16455" y="66962"/>
                  </a:lnTo>
                  <a:lnTo>
                    <a:pt x="17026" y="65514"/>
                  </a:lnTo>
                  <a:lnTo>
                    <a:pt x="17026" y="65382"/>
                  </a:lnTo>
                  <a:lnTo>
                    <a:pt x="16894" y="64680"/>
                  </a:lnTo>
                  <a:lnTo>
                    <a:pt x="16850" y="64637"/>
                  </a:lnTo>
                  <a:lnTo>
                    <a:pt x="15709" y="62662"/>
                  </a:lnTo>
                  <a:lnTo>
                    <a:pt x="13866" y="60073"/>
                  </a:lnTo>
                  <a:lnTo>
                    <a:pt x="12330" y="58011"/>
                  </a:lnTo>
                  <a:lnTo>
                    <a:pt x="10224" y="54720"/>
                  </a:lnTo>
                  <a:lnTo>
                    <a:pt x="8996" y="53096"/>
                  </a:lnTo>
                  <a:lnTo>
                    <a:pt x="7372" y="50770"/>
                  </a:lnTo>
                  <a:lnTo>
                    <a:pt x="6845" y="49673"/>
                  </a:lnTo>
                  <a:lnTo>
                    <a:pt x="6450" y="47874"/>
                  </a:lnTo>
                  <a:lnTo>
                    <a:pt x="6143" y="45900"/>
                  </a:lnTo>
                  <a:lnTo>
                    <a:pt x="6143" y="43881"/>
                  </a:lnTo>
                  <a:lnTo>
                    <a:pt x="6319" y="41073"/>
                  </a:lnTo>
                  <a:lnTo>
                    <a:pt x="6319" y="41029"/>
                  </a:lnTo>
                  <a:lnTo>
                    <a:pt x="6012" y="38835"/>
                  </a:lnTo>
                  <a:lnTo>
                    <a:pt x="5397" y="36070"/>
                  </a:lnTo>
                  <a:lnTo>
                    <a:pt x="4520" y="33087"/>
                  </a:lnTo>
                  <a:lnTo>
                    <a:pt x="3467" y="29752"/>
                  </a:lnTo>
                  <a:lnTo>
                    <a:pt x="3028" y="27514"/>
                  </a:lnTo>
                  <a:lnTo>
                    <a:pt x="2589" y="25056"/>
                  </a:lnTo>
                  <a:lnTo>
                    <a:pt x="1931" y="21239"/>
                  </a:lnTo>
                  <a:lnTo>
                    <a:pt x="1404" y="19089"/>
                  </a:lnTo>
                  <a:lnTo>
                    <a:pt x="351" y="16324"/>
                  </a:lnTo>
                  <a:lnTo>
                    <a:pt x="395" y="15929"/>
                  </a:lnTo>
                  <a:lnTo>
                    <a:pt x="965" y="14920"/>
                  </a:lnTo>
                  <a:lnTo>
                    <a:pt x="2282" y="13428"/>
                  </a:lnTo>
                  <a:lnTo>
                    <a:pt x="4037" y="11848"/>
                  </a:lnTo>
                  <a:lnTo>
                    <a:pt x="7109" y="9260"/>
                  </a:lnTo>
                  <a:lnTo>
                    <a:pt x="7811" y="9128"/>
                  </a:lnTo>
                  <a:lnTo>
                    <a:pt x="7855" y="9128"/>
                  </a:lnTo>
                  <a:lnTo>
                    <a:pt x="8952" y="8689"/>
                  </a:lnTo>
                  <a:lnTo>
                    <a:pt x="11760" y="7636"/>
                  </a:lnTo>
                  <a:lnTo>
                    <a:pt x="13910" y="6671"/>
                  </a:lnTo>
                  <a:lnTo>
                    <a:pt x="13954" y="6671"/>
                  </a:lnTo>
                  <a:lnTo>
                    <a:pt x="15665" y="5530"/>
                  </a:lnTo>
                  <a:lnTo>
                    <a:pt x="17816" y="4038"/>
                  </a:lnTo>
                  <a:lnTo>
                    <a:pt x="19746" y="2677"/>
                  </a:lnTo>
                  <a:lnTo>
                    <a:pt x="23652" y="352"/>
                  </a:lnTo>
                  <a:lnTo>
                    <a:pt x="23696" y="264"/>
                  </a:lnTo>
                  <a:lnTo>
                    <a:pt x="23696" y="220"/>
                  </a:lnTo>
                  <a:lnTo>
                    <a:pt x="23739" y="176"/>
                  </a:lnTo>
                  <a:lnTo>
                    <a:pt x="23696" y="89"/>
                  </a:lnTo>
                  <a:lnTo>
                    <a:pt x="23652" y="45"/>
                  </a:lnTo>
                  <a:lnTo>
                    <a:pt x="2360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75" name="Google Shape;17775;p489"/>
            <p:cNvSpPr/>
            <p:nvPr/>
          </p:nvSpPr>
          <p:spPr>
            <a:xfrm>
              <a:off x="4152250" y="2727500"/>
              <a:ext cx="578150" cy="1726700"/>
            </a:xfrm>
            <a:custGeom>
              <a:avLst/>
              <a:gdLst/>
              <a:ahLst/>
              <a:cxnLst/>
              <a:rect l="l" t="t" r="r" b="b"/>
              <a:pathLst>
                <a:path w="23126" h="69068" extrusionOk="0">
                  <a:moveTo>
                    <a:pt x="22906" y="0"/>
                  </a:moveTo>
                  <a:lnTo>
                    <a:pt x="22862" y="44"/>
                  </a:lnTo>
                  <a:lnTo>
                    <a:pt x="19177" y="2238"/>
                  </a:lnTo>
                  <a:lnTo>
                    <a:pt x="17421" y="3467"/>
                  </a:lnTo>
                  <a:lnTo>
                    <a:pt x="15271" y="4915"/>
                  </a:lnTo>
                  <a:lnTo>
                    <a:pt x="13691" y="5968"/>
                  </a:lnTo>
                  <a:lnTo>
                    <a:pt x="11015" y="7065"/>
                  </a:lnTo>
                  <a:lnTo>
                    <a:pt x="7329" y="8820"/>
                  </a:lnTo>
                  <a:lnTo>
                    <a:pt x="6056" y="9654"/>
                  </a:lnTo>
                  <a:lnTo>
                    <a:pt x="6012" y="9698"/>
                  </a:lnTo>
                  <a:lnTo>
                    <a:pt x="3643" y="12023"/>
                  </a:lnTo>
                  <a:lnTo>
                    <a:pt x="1756" y="13822"/>
                  </a:lnTo>
                  <a:lnTo>
                    <a:pt x="922" y="14832"/>
                  </a:lnTo>
                  <a:lnTo>
                    <a:pt x="922" y="14876"/>
                  </a:lnTo>
                  <a:lnTo>
                    <a:pt x="308" y="16280"/>
                  </a:lnTo>
                  <a:lnTo>
                    <a:pt x="308" y="16324"/>
                  </a:lnTo>
                  <a:lnTo>
                    <a:pt x="1" y="17772"/>
                  </a:lnTo>
                  <a:lnTo>
                    <a:pt x="1" y="17859"/>
                  </a:lnTo>
                  <a:lnTo>
                    <a:pt x="396" y="19966"/>
                  </a:lnTo>
                  <a:lnTo>
                    <a:pt x="1054" y="24047"/>
                  </a:lnTo>
                  <a:lnTo>
                    <a:pt x="1580" y="27118"/>
                  </a:lnTo>
                  <a:lnTo>
                    <a:pt x="2239" y="30146"/>
                  </a:lnTo>
                  <a:lnTo>
                    <a:pt x="2897" y="32603"/>
                  </a:lnTo>
                  <a:lnTo>
                    <a:pt x="4213" y="36201"/>
                  </a:lnTo>
                  <a:lnTo>
                    <a:pt x="4959" y="39141"/>
                  </a:lnTo>
                  <a:lnTo>
                    <a:pt x="5442" y="41774"/>
                  </a:lnTo>
                  <a:lnTo>
                    <a:pt x="5310" y="45987"/>
                  </a:lnTo>
                  <a:lnTo>
                    <a:pt x="5310" y="46031"/>
                  </a:lnTo>
                  <a:lnTo>
                    <a:pt x="5486" y="47786"/>
                  </a:lnTo>
                  <a:lnTo>
                    <a:pt x="5486" y="47830"/>
                  </a:lnTo>
                  <a:lnTo>
                    <a:pt x="6012" y="50331"/>
                  </a:lnTo>
                  <a:lnTo>
                    <a:pt x="6539" y="53315"/>
                  </a:lnTo>
                  <a:lnTo>
                    <a:pt x="6890" y="54631"/>
                  </a:lnTo>
                  <a:lnTo>
                    <a:pt x="6934" y="54719"/>
                  </a:lnTo>
                  <a:lnTo>
                    <a:pt x="8514" y="56650"/>
                  </a:lnTo>
                  <a:lnTo>
                    <a:pt x="12156" y="61740"/>
                  </a:lnTo>
                  <a:lnTo>
                    <a:pt x="14262" y="64680"/>
                  </a:lnTo>
                  <a:lnTo>
                    <a:pt x="15754" y="66962"/>
                  </a:lnTo>
                  <a:lnTo>
                    <a:pt x="16017" y="67576"/>
                  </a:lnTo>
                  <a:lnTo>
                    <a:pt x="15754" y="68892"/>
                  </a:lnTo>
                  <a:lnTo>
                    <a:pt x="15754" y="68936"/>
                  </a:lnTo>
                  <a:lnTo>
                    <a:pt x="15798" y="69024"/>
                  </a:lnTo>
                  <a:lnTo>
                    <a:pt x="15842" y="69068"/>
                  </a:lnTo>
                  <a:lnTo>
                    <a:pt x="16061" y="69068"/>
                  </a:lnTo>
                  <a:lnTo>
                    <a:pt x="16105" y="68936"/>
                  </a:lnTo>
                  <a:lnTo>
                    <a:pt x="16368" y="67576"/>
                  </a:lnTo>
                  <a:lnTo>
                    <a:pt x="16368" y="67488"/>
                  </a:lnTo>
                  <a:lnTo>
                    <a:pt x="16061" y="66830"/>
                  </a:lnTo>
                  <a:lnTo>
                    <a:pt x="16061" y="66786"/>
                  </a:lnTo>
                  <a:lnTo>
                    <a:pt x="14525" y="64460"/>
                  </a:lnTo>
                  <a:lnTo>
                    <a:pt x="8821" y="56430"/>
                  </a:lnTo>
                  <a:lnTo>
                    <a:pt x="7197" y="54500"/>
                  </a:lnTo>
                  <a:lnTo>
                    <a:pt x="6890" y="53271"/>
                  </a:lnTo>
                  <a:lnTo>
                    <a:pt x="6363" y="50287"/>
                  </a:lnTo>
                  <a:lnTo>
                    <a:pt x="5837" y="47742"/>
                  </a:lnTo>
                  <a:lnTo>
                    <a:pt x="5661" y="45987"/>
                  </a:lnTo>
                  <a:lnTo>
                    <a:pt x="5793" y="41774"/>
                  </a:lnTo>
                  <a:lnTo>
                    <a:pt x="5793" y="41730"/>
                  </a:lnTo>
                  <a:lnTo>
                    <a:pt x="5310" y="39054"/>
                  </a:lnTo>
                  <a:lnTo>
                    <a:pt x="4520" y="36070"/>
                  </a:lnTo>
                  <a:lnTo>
                    <a:pt x="3248" y="32472"/>
                  </a:lnTo>
                  <a:lnTo>
                    <a:pt x="2546" y="30102"/>
                  </a:lnTo>
                  <a:lnTo>
                    <a:pt x="1931" y="27074"/>
                  </a:lnTo>
                  <a:lnTo>
                    <a:pt x="1405" y="23959"/>
                  </a:lnTo>
                  <a:lnTo>
                    <a:pt x="747" y="19878"/>
                  </a:lnTo>
                  <a:lnTo>
                    <a:pt x="352" y="17816"/>
                  </a:lnTo>
                  <a:lnTo>
                    <a:pt x="615" y="16411"/>
                  </a:lnTo>
                  <a:lnTo>
                    <a:pt x="1229" y="15051"/>
                  </a:lnTo>
                  <a:lnTo>
                    <a:pt x="2019" y="14086"/>
                  </a:lnTo>
                  <a:lnTo>
                    <a:pt x="3906" y="12287"/>
                  </a:lnTo>
                  <a:lnTo>
                    <a:pt x="6276" y="9961"/>
                  </a:lnTo>
                  <a:lnTo>
                    <a:pt x="7504" y="9127"/>
                  </a:lnTo>
                  <a:lnTo>
                    <a:pt x="11146" y="7416"/>
                  </a:lnTo>
                  <a:lnTo>
                    <a:pt x="13823" y="6275"/>
                  </a:lnTo>
                  <a:lnTo>
                    <a:pt x="13867" y="6231"/>
                  </a:lnTo>
                  <a:lnTo>
                    <a:pt x="17597" y="3774"/>
                  </a:lnTo>
                  <a:lnTo>
                    <a:pt x="19396" y="2545"/>
                  </a:lnTo>
                  <a:lnTo>
                    <a:pt x="23038" y="351"/>
                  </a:lnTo>
                  <a:lnTo>
                    <a:pt x="23082" y="307"/>
                  </a:lnTo>
                  <a:lnTo>
                    <a:pt x="23126" y="220"/>
                  </a:lnTo>
                  <a:lnTo>
                    <a:pt x="23126" y="176"/>
                  </a:lnTo>
                  <a:lnTo>
                    <a:pt x="23082" y="88"/>
                  </a:lnTo>
                  <a:lnTo>
                    <a:pt x="23038" y="44"/>
                  </a:lnTo>
                  <a:lnTo>
                    <a:pt x="2299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76" name="Google Shape;17776;p489"/>
            <p:cNvSpPr/>
            <p:nvPr/>
          </p:nvSpPr>
          <p:spPr>
            <a:xfrm>
              <a:off x="4125925" y="2666050"/>
              <a:ext cx="649450" cy="1851775"/>
            </a:xfrm>
            <a:custGeom>
              <a:avLst/>
              <a:gdLst/>
              <a:ahLst/>
              <a:cxnLst/>
              <a:rect l="l" t="t" r="r" b="b"/>
              <a:pathLst>
                <a:path w="25978" h="74071" extrusionOk="0">
                  <a:moveTo>
                    <a:pt x="25715" y="1"/>
                  </a:moveTo>
                  <a:lnTo>
                    <a:pt x="23608" y="1142"/>
                  </a:lnTo>
                  <a:lnTo>
                    <a:pt x="19922" y="3292"/>
                  </a:lnTo>
                  <a:lnTo>
                    <a:pt x="18079" y="4477"/>
                  </a:lnTo>
                  <a:lnTo>
                    <a:pt x="15534" y="6144"/>
                  </a:lnTo>
                  <a:lnTo>
                    <a:pt x="14042" y="7109"/>
                  </a:lnTo>
                  <a:lnTo>
                    <a:pt x="11585" y="8207"/>
                  </a:lnTo>
                  <a:lnTo>
                    <a:pt x="11585" y="8250"/>
                  </a:lnTo>
                  <a:lnTo>
                    <a:pt x="10269" y="9040"/>
                  </a:lnTo>
                  <a:lnTo>
                    <a:pt x="6846" y="11146"/>
                  </a:lnTo>
                  <a:lnTo>
                    <a:pt x="6802" y="11190"/>
                  </a:lnTo>
                  <a:lnTo>
                    <a:pt x="4213" y="13823"/>
                  </a:lnTo>
                  <a:lnTo>
                    <a:pt x="2326" y="15622"/>
                  </a:lnTo>
                  <a:lnTo>
                    <a:pt x="1624" y="16500"/>
                  </a:lnTo>
                  <a:lnTo>
                    <a:pt x="1580" y="16544"/>
                  </a:lnTo>
                  <a:lnTo>
                    <a:pt x="703" y="19177"/>
                  </a:lnTo>
                  <a:lnTo>
                    <a:pt x="88" y="20976"/>
                  </a:lnTo>
                  <a:lnTo>
                    <a:pt x="88" y="21020"/>
                  </a:lnTo>
                  <a:lnTo>
                    <a:pt x="1" y="22336"/>
                  </a:lnTo>
                  <a:lnTo>
                    <a:pt x="44" y="22380"/>
                  </a:lnTo>
                  <a:lnTo>
                    <a:pt x="615" y="26417"/>
                  </a:lnTo>
                  <a:lnTo>
                    <a:pt x="878" y="28084"/>
                  </a:lnTo>
                  <a:lnTo>
                    <a:pt x="1185" y="29708"/>
                  </a:lnTo>
                  <a:lnTo>
                    <a:pt x="1536" y="31244"/>
                  </a:lnTo>
                  <a:lnTo>
                    <a:pt x="1931" y="32823"/>
                  </a:lnTo>
                  <a:lnTo>
                    <a:pt x="2370" y="34359"/>
                  </a:lnTo>
                  <a:lnTo>
                    <a:pt x="2897" y="35939"/>
                  </a:lnTo>
                  <a:lnTo>
                    <a:pt x="3467" y="37606"/>
                  </a:lnTo>
                  <a:lnTo>
                    <a:pt x="4125" y="39362"/>
                  </a:lnTo>
                  <a:lnTo>
                    <a:pt x="5003" y="42258"/>
                  </a:lnTo>
                  <a:lnTo>
                    <a:pt x="5310" y="44057"/>
                  </a:lnTo>
                  <a:lnTo>
                    <a:pt x="5398" y="45329"/>
                  </a:lnTo>
                  <a:lnTo>
                    <a:pt x="5310" y="47787"/>
                  </a:lnTo>
                  <a:lnTo>
                    <a:pt x="5354" y="49322"/>
                  </a:lnTo>
                  <a:lnTo>
                    <a:pt x="5354" y="49366"/>
                  </a:lnTo>
                  <a:lnTo>
                    <a:pt x="5924" y="52175"/>
                  </a:lnTo>
                  <a:lnTo>
                    <a:pt x="6407" y="54939"/>
                  </a:lnTo>
                  <a:lnTo>
                    <a:pt x="6451" y="57528"/>
                  </a:lnTo>
                  <a:lnTo>
                    <a:pt x="6319" y="59810"/>
                  </a:lnTo>
                  <a:lnTo>
                    <a:pt x="6319" y="59854"/>
                  </a:lnTo>
                  <a:lnTo>
                    <a:pt x="6495" y="60731"/>
                  </a:lnTo>
                  <a:lnTo>
                    <a:pt x="6495" y="60819"/>
                  </a:lnTo>
                  <a:lnTo>
                    <a:pt x="7943" y="62399"/>
                  </a:lnTo>
                  <a:lnTo>
                    <a:pt x="10225" y="65251"/>
                  </a:lnTo>
                  <a:lnTo>
                    <a:pt x="12112" y="67796"/>
                  </a:lnTo>
                  <a:lnTo>
                    <a:pt x="13077" y="68981"/>
                  </a:lnTo>
                  <a:lnTo>
                    <a:pt x="13121" y="68981"/>
                  </a:lnTo>
                  <a:lnTo>
                    <a:pt x="15841" y="71614"/>
                  </a:lnTo>
                  <a:lnTo>
                    <a:pt x="16061" y="71921"/>
                  </a:lnTo>
                  <a:lnTo>
                    <a:pt x="15973" y="73851"/>
                  </a:lnTo>
                  <a:lnTo>
                    <a:pt x="15973" y="73939"/>
                  </a:lnTo>
                  <a:lnTo>
                    <a:pt x="16017" y="73983"/>
                  </a:lnTo>
                  <a:lnTo>
                    <a:pt x="16105" y="74027"/>
                  </a:lnTo>
                  <a:lnTo>
                    <a:pt x="16149" y="74071"/>
                  </a:lnTo>
                  <a:lnTo>
                    <a:pt x="16236" y="74027"/>
                  </a:lnTo>
                  <a:lnTo>
                    <a:pt x="16280" y="73983"/>
                  </a:lnTo>
                  <a:lnTo>
                    <a:pt x="16324" y="73939"/>
                  </a:lnTo>
                  <a:lnTo>
                    <a:pt x="16324" y="73895"/>
                  </a:lnTo>
                  <a:lnTo>
                    <a:pt x="16412" y="71877"/>
                  </a:lnTo>
                  <a:lnTo>
                    <a:pt x="16368" y="71789"/>
                  </a:lnTo>
                  <a:lnTo>
                    <a:pt x="16149" y="71394"/>
                  </a:lnTo>
                  <a:lnTo>
                    <a:pt x="16105" y="71394"/>
                  </a:lnTo>
                  <a:lnTo>
                    <a:pt x="13340" y="68761"/>
                  </a:lnTo>
                  <a:lnTo>
                    <a:pt x="12375" y="67577"/>
                  </a:lnTo>
                  <a:lnTo>
                    <a:pt x="10488" y="65032"/>
                  </a:lnTo>
                  <a:lnTo>
                    <a:pt x="8206" y="62179"/>
                  </a:lnTo>
                  <a:lnTo>
                    <a:pt x="6802" y="60600"/>
                  </a:lnTo>
                  <a:lnTo>
                    <a:pt x="6670" y="59810"/>
                  </a:lnTo>
                  <a:lnTo>
                    <a:pt x="6802" y="57528"/>
                  </a:lnTo>
                  <a:lnTo>
                    <a:pt x="6758" y="54895"/>
                  </a:lnTo>
                  <a:lnTo>
                    <a:pt x="6276" y="52131"/>
                  </a:lnTo>
                  <a:lnTo>
                    <a:pt x="5705" y="49322"/>
                  </a:lnTo>
                  <a:lnTo>
                    <a:pt x="5661" y="47787"/>
                  </a:lnTo>
                  <a:lnTo>
                    <a:pt x="5749" y="45329"/>
                  </a:lnTo>
                  <a:lnTo>
                    <a:pt x="5661" y="44013"/>
                  </a:lnTo>
                  <a:lnTo>
                    <a:pt x="5310" y="42170"/>
                  </a:lnTo>
                  <a:lnTo>
                    <a:pt x="4476" y="39230"/>
                  </a:lnTo>
                  <a:lnTo>
                    <a:pt x="3818" y="37475"/>
                  </a:lnTo>
                  <a:lnTo>
                    <a:pt x="3204" y="35851"/>
                  </a:lnTo>
                  <a:lnTo>
                    <a:pt x="2721" y="34271"/>
                  </a:lnTo>
                  <a:lnTo>
                    <a:pt x="2239" y="32736"/>
                  </a:lnTo>
                  <a:lnTo>
                    <a:pt x="1844" y="31200"/>
                  </a:lnTo>
                  <a:lnTo>
                    <a:pt x="1493" y="29620"/>
                  </a:lnTo>
                  <a:lnTo>
                    <a:pt x="1229" y="28040"/>
                  </a:lnTo>
                  <a:lnTo>
                    <a:pt x="966" y="26329"/>
                  </a:lnTo>
                  <a:lnTo>
                    <a:pt x="396" y="22336"/>
                  </a:lnTo>
                  <a:lnTo>
                    <a:pt x="439" y="21063"/>
                  </a:lnTo>
                  <a:lnTo>
                    <a:pt x="1054" y="19308"/>
                  </a:lnTo>
                  <a:lnTo>
                    <a:pt x="1887" y="16675"/>
                  </a:lnTo>
                  <a:lnTo>
                    <a:pt x="2590" y="15842"/>
                  </a:lnTo>
                  <a:lnTo>
                    <a:pt x="4476" y="14043"/>
                  </a:lnTo>
                  <a:lnTo>
                    <a:pt x="7021" y="11454"/>
                  </a:lnTo>
                  <a:lnTo>
                    <a:pt x="10488" y="9347"/>
                  </a:lnTo>
                  <a:lnTo>
                    <a:pt x="11761" y="8558"/>
                  </a:lnTo>
                  <a:lnTo>
                    <a:pt x="14218" y="7417"/>
                  </a:lnTo>
                  <a:lnTo>
                    <a:pt x="15710" y="6451"/>
                  </a:lnTo>
                  <a:lnTo>
                    <a:pt x="18255" y="4784"/>
                  </a:lnTo>
                  <a:lnTo>
                    <a:pt x="20098" y="3599"/>
                  </a:lnTo>
                  <a:lnTo>
                    <a:pt x="23784" y="1449"/>
                  </a:lnTo>
                  <a:lnTo>
                    <a:pt x="25846" y="308"/>
                  </a:lnTo>
                  <a:lnTo>
                    <a:pt x="25934" y="264"/>
                  </a:lnTo>
                  <a:lnTo>
                    <a:pt x="25934" y="220"/>
                  </a:lnTo>
                  <a:lnTo>
                    <a:pt x="25978" y="133"/>
                  </a:lnTo>
                  <a:lnTo>
                    <a:pt x="25934" y="89"/>
                  </a:lnTo>
                  <a:lnTo>
                    <a:pt x="2589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77" name="Google Shape;17777;p489"/>
            <p:cNvSpPr/>
            <p:nvPr/>
          </p:nvSpPr>
          <p:spPr>
            <a:xfrm>
              <a:off x="4096300" y="2788925"/>
              <a:ext cx="434450" cy="1781575"/>
            </a:xfrm>
            <a:custGeom>
              <a:avLst/>
              <a:gdLst/>
              <a:ahLst/>
              <a:cxnLst/>
              <a:rect l="l" t="t" r="r" b="b"/>
              <a:pathLst>
                <a:path w="17378" h="71263" extrusionOk="0">
                  <a:moveTo>
                    <a:pt x="15886" y="0"/>
                  </a:moveTo>
                  <a:lnTo>
                    <a:pt x="14174" y="1054"/>
                  </a:lnTo>
                  <a:lnTo>
                    <a:pt x="10971" y="3028"/>
                  </a:lnTo>
                  <a:lnTo>
                    <a:pt x="8952" y="4301"/>
                  </a:lnTo>
                  <a:lnTo>
                    <a:pt x="6890" y="5880"/>
                  </a:lnTo>
                  <a:lnTo>
                    <a:pt x="6846" y="5880"/>
                  </a:lnTo>
                  <a:lnTo>
                    <a:pt x="5705" y="7328"/>
                  </a:lnTo>
                  <a:lnTo>
                    <a:pt x="3029" y="10049"/>
                  </a:lnTo>
                  <a:lnTo>
                    <a:pt x="2502" y="10663"/>
                  </a:lnTo>
                  <a:lnTo>
                    <a:pt x="2458" y="10751"/>
                  </a:lnTo>
                  <a:lnTo>
                    <a:pt x="1229" y="13691"/>
                  </a:lnTo>
                  <a:lnTo>
                    <a:pt x="264" y="16280"/>
                  </a:lnTo>
                  <a:lnTo>
                    <a:pt x="264" y="16324"/>
                  </a:lnTo>
                  <a:lnTo>
                    <a:pt x="1" y="17509"/>
                  </a:lnTo>
                  <a:lnTo>
                    <a:pt x="1" y="17553"/>
                  </a:lnTo>
                  <a:lnTo>
                    <a:pt x="1" y="18825"/>
                  </a:lnTo>
                  <a:lnTo>
                    <a:pt x="484" y="22687"/>
                  </a:lnTo>
                  <a:lnTo>
                    <a:pt x="966" y="25276"/>
                  </a:lnTo>
                  <a:lnTo>
                    <a:pt x="1624" y="28040"/>
                  </a:lnTo>
                  <a:lnTo>
                    <a:pt x="2546" y="30673"/>
                  </a:lnTo>
                  <a:lnTo>
                    <a:pt x="4257" y="35105"/>
                  </a:lnTo>
                  <a:lnTo>
                    <a:pt x="4828" y="36728"/>
                  </a:lnTo>
                  <a:lnTo>
                    <a:pt x="5310" y="38922"/>
                  </a:lnTo>
                  <a:lnTo>
                    <a:pt x="5530" y="40370"/>
                  </a:lnTo>
                  <a:lnTo>
                    <a:pt x="5398" y="42828"/>
                  </a:lnTo>
                  <a:lnTo>
                    <a:pt x="5442" y="44144"/>
                  </a:lnTo>
                  <a:lnTo>
                    <a:pt x="5442" y="44188"/>
                  </a:lnTo>
                  <a:lnTo>
                    <a:pt x="5925" y="46645"/>
                  </a:lnTo>
                  <a:lnTo>
                    <a:pt x="6320" y="49059"/>
                  </a:lnTo>
                  <a:lnTo>
                    <a:pt x="6407" y="51297"/>
                  </a:lnTo>
                  <a:lnTo>
                    <a:pt x="6232" y="54544"/>
                  </a:lnTo>
                  <a:lnTo>
                    <a:pt x="6144" y="56826"/>
                  </a:lnTo>
                  <a:lnTo>
                    <a:pt x="6144" y="58405"/>
                  </a:lnTo>
                  <a:lnTo>
                    <a:pt x="6144" y="58449"/>
                  </a:lnTo>
                  <a:lnTo>
                    <a:pt x="6407" y="59239"/>
                  </a:lnTo>
                  <a:lnTo>
                    <a:pt x="6451" y="59283"/>
                  </a:lnTo>
                  <a:lnTo>
                    <a:pt x="7899" y="61257"/>
                  </a:lnTo>
                  <a:lnTo>
                    <a:pt x="10006" y="63583"/>
                  </a:lnTo>
                  <a:lnTo>
                    <a:pt x="13604" y="66655"/>
                  </a:lnTo>
                  <a:lnTo>
                    <a:pt x="15491" y="68234"/>
                  </a:lnTo>
                  <a:lnTo>
                    <a:pt x="16412" y="69068"/>
                  </a:lnTo>
                  <a:lnTo>
                    <a:pt x="16632" y="69419"/>
                  </a:lnTo>
                  <a:lnTo>
                    <a:pt x="16675" y="70121"/>
                  </a:lnTo>
                  <a:lnTo>
                    <a:pt x="16675" y="70165"/>
                  </a:lnTo>
                  <a:lnTo>
                    <a:pt x="17026" y="71130"/>
                  </a:lnTo>
                  <a:lnTo>
                    <a:pt x="17114" y="71218"/>
                  </a:lnTo>
                  <a:lnTo>
                    <a:pt x="17202" y="71262"/>
                  </a:lnTo>
                  <a:lnTo>
                    <a:pt x="17246" y="71262"/>
                  </a:lnTo>
                  <a:lnTo>
                    <a:pt x="17334" y="71218"/>
                  </a:lnTo>
                  <a:lnTo>
                    <a:pt x="17378" y="71130"/>
                  </a:lnTo>
                  <a:lnTo>
                    <a:pt x="17378" y="71087"/>
                  </a:lnTo>
                  <a:lnTo>
                    <a:pt x="17378" y="70999"/>
                  </a:lnTo>
                  <a:lnTo>
                    <a:pt x="17026" y="70077"/>
                  </a:lnTo>
                  <a:lnTo>
                    <a:pt x="16983" y="69331"/>
                  </a:lnTo>
                  <a:lnTo>
                    <a:pt x="16939" y="69288"/>
                  </a:lnTo>
                  <a:lnTo>
                    <a:pt x="16719" y="68893"/>
                  </a:lnTo>
                  <a:lnTo>
                    <a:pt x="16675" y="68849"/>
                  </a:lnTo>
                  <a:lnTo>
                    <a:pt x="15754" y="67971"/>
                  </a:lnTo>
                  <a:lnTo>
                    <a:pt x="13823" y="66391"/>
                  </a:lnTo>
                  <a:lnTo>
                    <a:pt x="10269" y="63320"/>
                  </a:lnTo>
                  <a:lnTo>
                    <a:pt x="8163" y="61038"/>
                  </a:lnTo>
                  <a:lnTo>
                    <a:pt x="6715" y="59107"/>
                  </a:lnTo>
                  <a:lnTo>
                    <a:pt x="6495" y="58361"/>
                  </a:lnTo>
                  <a:lnTo>
                    <a:pt x="6495" y="56826"/>
                  </a:lnTo>
                  <a:lnTo>
                    <a:pt x="6583" y="54544"/>
                  </a:lnTo>
                  <a:lnTo>
                    <a:pt x="6758" y="51297"/>
                  </a:lnTo>
                  <a:lnTo>
                    <a:pt x="6671" y="49015"/>
                  </a:lnTo>
                  <a:lnTo>
                    <a:pt x="6276" y="46601"/>
                  </a:lnTo>
                  <a:lnTo>
                    <a:pt x="5793" y="44144"/>
                  </a:lnTo>
                  <a:lnTo>
                    <a:pt x="5749" y="42828"/>
                  </a:lnTo>
                  <a:lnTo>
                    <a:pt x="5881" y="40370"/>
                  </a:lnTo>
                  <a:lnTo>
                    <a:pt x="5881" y="40327"/>
                  </a:lnTo>
                  <a:lnTo>
                    <a:pt x="5661" y="38835"/>
                  </a:lnTo>
                  <a:lnTo>
                    <a:pt x="5135" y="36641"/>
                  </a:lnTo>
                  <a:lnTo>
                    <a:pt x="4564" y="34973"/>
                  </a:lnTo>
                  <a:lnTo>
                    <a:pt x="2853" y="30541"/>
                  </a:lnTo>
                  <a:lnTo>
                    <a:pt x="1975" y="27908"/>
                  </a:lnTo>
                  <a:lnTo>
                    <a:pt x="1317" y="25232"/>
                  </a:lnTo>
                  <a:lnTo>
                    <a:pt x="791" y="22599"/>
                  </a:lnTo>
                  <a:lnTo>
                    <a:pt x="352" y="18825"/>
                  </a:lnTo>
                  <a:lnTo>
                    <a:pt x="352" y="17596"/>
                  </a:lnTo>
                  <a:lnTo>
                    <a:pt x="615" y="16412"/>
                  </a:lnTo>
                  <a:lnTo>
                    <a:pt x="1581" y="13823"/>
                  </a:lnTo>
                  <a:lnTo>
                    <a:pt x="2765" y="10883"/>
                  </a:lnTo>
                  <a:lnTo>
                    <a:pt x="3292" y="10312"/>
                  </a:lnTo>
                  <a:lnTo>
                    <a:pt x="5969" y="7548"/>
                  </a:lnTo>
                  <a:lnTo>
                    <a:pt x="7109" y="6144"/>
                  </a:lnTo>
                  <a:lnTo>
                    <a:pt x="9172" y="4608"/>
                  </a:lnTo>
                  <a:lnTo>
                    <a:pt x="11146" y="3335"/>
                  </a:lnTo>
                  <a:lnTo>
                    <a:pt x="14350" y="1361"/>
                  </a:lnTo>
                  <a:lnTo>
                    <a:pt x="16105" y="308"/>
                  </a:lnTo>
                  <a:lnTo>
                    <a:pt x="16149" y="264"/>
                  </a:lnTo>
                  <a:lnTo>
                    <a:pt x="16149" y="220"/>
                  </a:lnTo>
                  <a:lnTo>
                    <a:pt x="16149" y="132"/>
                  </a:lnTo>
                  <a:lnTo>
                    <a:pt x="16149" y="88"/>
                  </a:lnTo>
                  <a:lnTo>
                    <a:pt x="16105" y="44"/>
                  </a:lnTo>
                  <a:lnTo>
                    <a:pt x="1601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78" name="Google Shape;17778;p489"/>
            <p:cNvSpPr/>
            <p:nvPr/>
          </p:nvSpPr>
          <p:spPr>
            <a:xfrm>
              <a:off x="5157125" y="2795500"/>
              <a:ext cx="400425" cy="235900"/>
            </a:xfrm>
            <a:custGeom>
              <a:avLst/>
              <a:gdLst/>
              <a:ahLst/>
              <a:cxnLst/>
              <a:rect l="l" t="t" r="r" b="b"/>
              <a:pathLst>
                <a:path w="16017" h="9436" extrusionOk="0">
                  <a:moveTo>
                    <a:pt x="15753" y="1"/>
                  </a:moveTo>
                  <a:lnTo>
                    <a:pt x="9566" y="3774"/>
                  </a:lnTo>
                  <a:lnTo>
                    <a:pt x="7328" y="5179"/>
                  </a:lnTo>
                  <a:lnTo>
                    <a:pt x="5485" y="6056"/>
                  </a:lnTo>
                  <a:lnTo>
                    <a:pt x="3818" y="7022"/>
                  </a:lnTo>
                  <a:lnTo>
                    <a:pt x="88" y="9128"/>
                  </a:lnTo>
                  <a:lnTo>
                    <a:pt x="0" y="9172"/>
                  </a:lnTo>
                  <a:lnTo>
                    <a:pt x="0" y="9216"/>
                  </a:lnTo>
                  <a:lnTo>
                    <a:pt x="0" y="9303"/>
                  </a:lnTo>
                  <a:lnTo>
                    <a:pt x="0" y="9347"/>
                  </a:lnTo>
                  <a:lnTo>
                    <a:pt x="88" y="9435"/>
                  </a:lnTo>
                  <a:lnTo>
                    <a:pt x="264" y="9435"/>
                  </a:lnTo>
                  <a:lnTo>
                    <a:pt x="3993" y="7329"/>
                  </a:lnTo>
                  <a:lnTo>
                    <a:pt x="5617" y="6363"/>
                  </a:lnTo>
                  <a:lnTo>
                    <a:pt x="7504" y="5486"/>
                  </a:lnTo>
                  <a:lnTo>
                    <a:pt x="9742" y="4082"/>
                  </a:lnTo>
                  <a:lnTo>
                    <a:pt x="15929" y="308"/>
                  </a:lnTo>
                  <a:lnTo>
                    <a:pt x="15973" y="264"/>
                  </a:lnTo>
                  <a:lnTo>
                    <a:pt x="16017" y="220"/>
                  </a:lnTo>
                  <a:lnTo>
                    <a:pt x="16017" y="132"/>
                  </a:lnTo>
                  <a:lnTo>
                    <a:pt x="15973" y="89"/>
                  </a:lnTo>
                  <a:lnTo>
                    <a:pt x="15929" y="45"/>
                  </a:lnTo>
                  <a:lnTo>
                    <a:pt x="1588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79" name="Google Shape;17779;p489"/>
            <p:cNvSpPr/>
            <p:nvPr/>
          </p:nvSpPr>
          <p:spPr>
            <a:xfrm>
              <a:off x="4878475" y="2770275"/>
              <a:ext cx="651650" cy="660425"/>
            </a:xfrm>
            <a:custGeom>
              <a:avLst/>
              <a:gdLst/>
              <a:ahLst/>
              <a:cxnLst/>
              <a:rect l="l" t="t" r="r" b="b"/>
              <a:pathLst>
                <a:path w="26066" h="26417" extrusionOk="0">
                  <a:moveTo>
                    <a:pt x="25846" y="1"/>
                  </a:moveTo>
                  <a:lnTo>
                    <a:pt x="25802" y="44"/>
                  </a:lnTo>
                  <a:lnTo>
                    <a:pt x="21063" y="2897"/>
                  </a:lnTo>
                  <a:lnTo>
                    <a:pt x="18211" y="4520"/>
                  </a:lnTo>
                  <a:lnTo>
                    <a:pt x="16061" y="5398"/>
                  </a:lnTo>
                  <a:lnTo>
                    <a:pt x="13823" y="6539"/>
                  </a:lnTo>
                  <a:lnTo>
                    <a:pt x="9610" y="8689"/>
                  </a:lnTo>
                  <a:lnTo>
                    <a:pt x="6319" y="10883"/>
                  </a:lnTo>
                  <a:lnTo>
                    <a:pt x="3511" y="12901"/>
                  </a:lnTo>
                  <a:lnTo>
                    <a:pt x="3467" y="12901"/>
                  </a:lnTo>
                  <a:lnTo>
                    <a:pt x="3028" y="13296"/>
                  </a:lnTo>
                  <a:lnTo>
                    <a:pt x="2985" y="13340"/>
                  </a:lnTo>
                  <a:lnTo>
                    <a:pt x="2590" y="14218"/>
                  </a:lnTo>
                  <a:lnTo>
                    <a:pt x="2590" y="14306"/>
                  </a:lnTo>
                  <a:lnTo>
                    <a:pt x="2546" y="15051"/>
                  </a:lnTo>
                  <a:lnTo>
                    <a:pt x="2546" y="15095"/>
                  </a:lnTo>
                  <a:lnTo>
                    <a:pt x="2809" y="16105"/>
                  </a:lnTo>
                  <a:lnTo>
                    <a:pt x="3818" y="18430"/>
                  </a:lnTo>
                  <a:lnTo>
                    <a:pt x="4740" y="20537"/>
                  </a:lnTo>
                  <a:lnTo>
                    <a:pt x="4828" y="21326"/>
                  </a:lnTo>
                  <a:lnTo>
                    <a:pt x="4696" y="21897"/>
                  </a:lnTo>
                  <a:lnTo>
                    <a:pt x="2721" y="23608"/>
                  </a:lnTo>
                  <a:lnTo>
                    <a:pt x="834" y="25451"/>
                  </a:lnTo>
                  <a:lnTo>
                    <a:pt x="88" y="26109"/>
                  </a:lnTo>
                  <a:lnTo>
                    <a:pt x="45" y="26197"/>
                  </a:lnTo>
                  <a:lnTo>
                    <a:pt x="1" y="26241"/>
                  </a:lnTo>
                  <a:lnTo>
                    <a:pt x="1" y="26329"/>
                  </a:lnTo>
                  <a:lnTo>
                    <a:pt x="45" y="26373"/>
                  </a:lnTo>
                  <a:lnTo>
                    <a:pt x="88" y="26416"/>
                  </a:lnTo>
                  <a:lnTo>
                    <a:pt x="176" y="26416"/>
                  </a:lnTo>
                  <a:lnTo>
                    <a:pt x="308" y="26373"/>
                  </a:lnTo>
                  <a:lnTo>
                    <a:pt x="1098" y="25714"/>
                  </a:lnTo>
                  <a:lnTo>
                    <a:pt x="2941" y="23871"/>
                  </a:lnTo>
                  <a:lnTo>
                    <a:pt x="5003" y="22116"/>
                  </a:lnTo>
                  <a:lnTo>
                    <a:pt x="5047" y="22028"/>
                  </a:lnTo>
                  <a:lnTo>
                    <a:pt x="5179" y="21370"/>
                  </a:lnTo>
                  <a:lnTo>
                    <a:pt x="5179" y="21326"/>
                  </a:lnTo>
                  <a:lnTo>
                    <a:pt x="5091" y="20493"/>
                  </a:lnTo>
                  <a:lnTo>
                    <a:pt x="5047" y="20449"/>
                  </a:lnTo>
                  <a:lnTo>
                    <a:pt x="4125" y="18299"/>
                  </a:lnTo>
                  <a:lnTo>
                    <a:pt x="3116" y="15973"/>
                  </a:lnTo>
                  <a:lnTo>
                    <a:pt x="2897" y="15051"/>
                  </a:lnTo>
                  <a:lnTo>
                    <a:pt x="2941" y="14349"/>
                  </a:lnTo>
                  <a:lnTo>
                    <a:pt x="3292" y="13560"/>
                  </a:lnTo>
                  <a:lnTo>
                    <a:pt x="3687" y="13165"/>
                  </a:lnTo>
                  <a:lnTo>
                    <a:pt x="6495" y="11146"/>
                  </a:lnTo>
                  <a:lnTo>
                    <a:pt x="9830" y="8996"/>
                  </a:lnTo>
                  <a:lnTo>
                    <a:pt x="13955" y="6846"/>
                  </a:lnTo>
                  <a:lnTo>
                    <a:pt x="16236" y="5705"/>
                  </a:lnTo>
                  <a:lnTo>
                    <a:pt x="18343" y="4827"/>
                  </a:lnTo>
                  <a:lnTo>
                    <a:pt x="18387" y="4827"/>
                  </a:lnTo>
                  <a:lnTo>
                    <a:pt x="21239" y="3204"/>
                  </a:lnTo>
                  <a:lnTo>
                    <a:pt x="25978" y="352"/>
                  </a:lnTo>
                  <a:lnTo>
                    <a:pt x="26022" y="264"/>
                  </a:lnTo>
                  <a:lnTo>
                    <a:pt x="26066" y="220"/>
                  </a:lnTo>
                  <a:lnTo>
                    <a:pt x="26066" y="176"/>
                  </a:lnTo>
                  <a:lnTo>
                    <a:pt x="26022" y="88"/>
                  </a:lnTo>
                  <a:lnTo>
                    <a:pt x="25978" y="44"/>
                  </a:lnTo>
                  <a:lnTo>
                    <a:pt x="2593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80" name="Google Shape;17780;p489"/>
            <p:cNvSpPr/>
            <p:nvPr/>
          </p:nvSpPr>
          <p:spPr>
            <a:xfrm>
              <a:off x="4429800" y="2660575"/>
              <a:ext cx="977475" cy="1079475"/>
            </a:xfrm>
            <a:custGeom>
              <a:avLst/>
              <a:gdLst/>
              <a:ahLst/>
              <a:cxnLst/>
              <a:rect l="l" t="t" r="r" b="b"/>
              <a:pathLst>
                <a:path w="39099" h="43179" extrusionOk="0">
                  <a:moveTo>
                    <a:pt x="38835" y="0"/>
                  </a:moveTo>
                  <a:lnTo>
                    <a:pt x="36553" y="1361"/>
                  </a:lnTo>
                  <a:lnTo>
                    <a:pt x="32121" y="3335"/>
                  </a:lnTo>
                  <a:lnTo>
                    <a:pt x="31156" y="3730"/>
                  </a:lnTo>
                  <a:lnTo>
                    <a:pt x="26812" y="5617"/>
                  </a:lnTo>
                  <a:lnTo>
                    <a:pt x="24617" y="6583"/>
                  </a:lnTo>
                  <a:lnTo>
                    <a:pt x="22467" y="7592"/>
                  </a:lnTo>
                  <a:lnTo>
                    <a:pt x="20361" y="8689"/>
                  </a:lnTo>
                  <a:lnTo>
                    <a:pt x="18299" y="9830"/>
                  </a:lnTo>
                  <a:lnTo>
                    <a:pt x="17289" y="10444"/>
                  </a:lnTo>
                  <a:lnTo>
                    <a:pt x="16280" y="11102"/>
                  </a:lnTo>
                  <a:lnTo>
                    <a:pt x="15315" y="11760"/>
                  </a:lnTo>
                  <a:lnTo>
                    <a:pt x="14349" y="12462"/>
                  </a:lnTo>
                  <a:lnTo>
                    <a:pt x="12155" y="14262"/>
                  </a:lnTo>
                  <a:lnTo>
                    <a:pt x="10312" y="15666"/>
                  </a:lnTo>
                  <a:lnTo>
                    <a:pt x="8162" y="17421"/>
                  </a:lnTo>
                  <a:lnTo>
                    <a:pt x="6758" y="18342"/>
                  </a:lnTo>
                  <a:lnTo>
                    <a:pt x="4564" y="19176"/>
                  </a:lnTo>
                  <a:lnTo>
                    <a:pt x="2414" y="19878"/>
                  </a:lnTo>
                  <a:lnTo>
                    <a:pt x="1273" y="20229"/>
                  </a:lnTo>
                  <a:lnTo>
                    <a:pt x="1185" y="20273"/>
                  </a:lnTo>
                  <a:lnTo>
                    <a:pt x="922" y="20536"/>
                  </a:lnTo>
                  <a:lnTo>
                    <a:pt x="878" y="20624"/>
                  </a:lnTo>
                  <a:lnTo>
                    <a:pt x="439" y="22774"/>
                  </a:lnTo>
                  <a:lnTo>
                    <a:pt x="1" y="24705"/>
                  </a:lnTo>
                  <a:lnTo>
                    <a:pt x="1" y="24749"/>
                  </a:lnTo>
                  <a:lnTo>
                    <a:pt x="176" y="27426"/>
                  </a:lnTo>
                  <a:lnTo>
                    <a:pt x="132" y="29707"/>
                  </a:lnTo>
                  <a:lnTo>
                    <a:pt x="88" y="30980"/>
                  </a:lnTo>
                  <a:lnTo>
                    <a:pt x="132" y="31068"/>
                  </a:lnTo>
                  <a:lnTo>
                    <a:pt x="176" y="31112"/>
                  </a:lnTo>
                  <a:lnTo>
                    <a:pt x="1756" y="32691"/>
                  </a:lnTo>
                  <a:lnTo>
                    <a:pt x="3906" y="34666"/>
                  </a:lnTo>
                  <a:lnTo>
                    <a:pt x="7636" y="38001"/>
                  </a:lnTo>
                  <a:lnTo>
                    <a:pt x="9435" y="39756"/>
                  </a:lnTo>
                  <a:lnTo>
                    <a:pt x="11015" y="41336"/>
                  </a:lnTo>
                  <a:lnTo>
                    <a:pt x="11409" y="41950"/>
                  </a:lnTo>
                  <a:lnTo>
                    <a:pt x="11278" y="42959"/>
                  </a:lnTo>
                  <a:lnTo>
                    <a:pt x="11322" y="43047"/>
                  </a:lnTo>
                  <a:lnTo>
                    <a:pt x="11322" y="43091"/>
                  </a:lnTo>
                  <a:lnTo>
                    <a:pt x="11366" y="43135"/>
                  </a:lnTo>
                  <a:lnTo>
                    <a:pt x="11453" y="43179"/>
                  </a:lnTo>
                  <a:lnTo>
                    <a:pt x="11585" y="43135"/>
                  </a:lnTo>
                  <a:lnTo>
                    <a:pt x="11629" y="43003"/>
                  </a:lnTo>
                  <a:lnTo>
                    <a:pt x="11760" y="41906"/>
                  </a:lnTo>
                  <a:lnTo>
                    <a:pt x="11717" y="41818"/>
                  </a:lnTo>
                  <a:lnTo>
                    <a:pt x="11278" y="41116"/>
                  </a:lnTo>
                  <a:lnTo>
                    <a:pt x="11278" y="41072"/>
                  </a:lnTo>
                  <a:lnTo>
                    <a:pt x="9698" y="39493"/>
                  </a:lnTo>
                  <a:lnTo>
                    <a:pt x="7855" y="37781"/>
                  </a:lnTo>
                  <a:lnTo>
                    <a:pt x="4169" y="34403"/>
                  </a:lnTo>
                  <a:lnTo>
                    <a:pt x="1975" y="32428"/>
                  </a:lnTo>
                  <a:lnTo>
                    <a:pt x="439" y="30936"/>
                  </a:lnTo>
                  <a:lnTo>
                    <a:pt x="483" y="29707"/>
                  </a:lnTo>
                  <a:lnTo>
                    <a:pt x="527" y="27426"/>
                  </a:lnTo>
                  <a:lnTo>
                    <a:pt x="352" y="24749"/>
                  </a:lnTo>
                  <a:lnTo>
                    <a:pt x="790" y="22862"/>
                  </a:lnTo>
                  <a:lnTo>
                    <a:pt x="1229" y="20756"/>
                  </a:lnTo>
                  <a:lnTo>
                    <a:pt x="1405" y="20580"/>
                  </a:lnTo>
                  <a:lnTo>
                    <a:pt x="2546" y="20185"/>
                  </a:lnTo>
                  <a:lnTo>
                    <a:pt x="4652" y="19527"/>
                  </a:lnTo>
                  <a:lnTo>
                    <a:pt x="6890" y="18650"/>
                  </a:lnTo>
                  <a:lnTo>
                    <a:pt x="6934" y="18650"/>
                  </a:lnTo>
                  <a:lnTo>
                    <a:pt x="8382" y="17728"/>
                  </a:lnTo>
                  <a:lnTo>
                    <a:pt x="10532" y="15929"/>
                  </a:lnTo>
                  <a:lnTo>
                    <a:pt x="12375" y="14525"/>
                  </a:lnTo>
                  <a:lnTo>
                    <a:pt x="14569" y="12726"/>
                  </a:lnTo>
                  <a:lnTo>
                    <a:pt x="15534" y="12024"/>
                  </a:lnTo>
                  <a:lnTo>
                    <a:pt x="16500" y="11365"/>
                  </a:lnTo>
                  <a:lnTo>
                    <a:pt x="17465" y="10751"/>
                  </a:lnTo>
                  <a:lnTo>
                    <a:pt x="18474" y="10137"/>
                  </a:lnTo>
                  <a:lnTo>
                    <a:pt x="20537" y="8996"/>
                  </a:lnTo>
                  <a:lnTo>
                    <a:pt x="22643" y="7899"/>
                  </a:lnTo>
                  <a:lnTo>
                    <a:pt x="24793" y="6890"/>
                  </a:lnTo>
                  <a:lnTo>
                    <a:pt x="26943" y="5924"/>
                  </a:lnTo>
                  <a:lnTo>
                    <a:pt x="31287" y="4081"/>
                  </a:lnTo>
                  <a:lnTo>
                    <a:pt x="32253" y="3686"/>
                  </a:lnTo>
                  <a:lnTo>
                    <a:pt x="36685" y="1668"/>
                  </a:lnTo>
                  <a:lnTo>
                    <a:pt x="36729" y="1668"/>
                  </a:lnTo>
                  <a:lnTo>
                    <a:pt x="39010" y="308"/>
                  </a:lnTo>
                  <a:lnTo>
                    <a:pt x="39054" y="264"/>
                  </a:lnTo>
                  <a:lnTo>
                    <a:pt x="39098" y="220"/>
                  </a:lnTo>
                  <a:lnTo>
                    <a:pt x="39098" y="132"/>
                  </a:lnTo>
                  <a:lnTo>
                    <a:pt x="39098" y="88"/>
                  </a:lnTo>
                  <a:lnTo>
                    <a:pt x="39054" y="44"/>
                  </a:lnTo>
                  <a:lnTo>
                    <a:pt x="3896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81" name="Google Shape;17781;p489"/>
            <p:cNvSpPr/>
            <p:nvPr/>
          </p:nvSpPr>
          <p:spPr>
            <a:xfrm>
              <a:off x="4382625" y="2638625"/>
              <a:ext cx="1001600" cy="722950"/>
            </a:xfrm>
            <a:custGeom>
              <a:avLst/>
              <a:gdLst/>
              <a:ahLst/>
              <a:cxnLst/>
              <a:rect l="l" t="t" r="r" b="b"/>
              <a:pathLst>
                <a:path w="40064" h="28918" extrusionOk="0">
                  <a:moveTo>
                    <a:pt x="39800" y="1"/>
                  </a:moveTo>
                  <a:lnTo>
                    <a:pt x="36948" y="1624"/>
                  </a:lnTo>
                  <a:lnTo>
                    <a:pt x="34359" y="2678"/>
                  </a:lnTo>
                  <a:lnTo>
                    <a:pt x="31331" y="3906"/>
                  </a:lnTo>
                  <a:lnTo>
                    <a:pt x="27821" y="5442"/>
                  </a:lnTo>
                  <a:lnTo>
                    <a:pt x="25188" y="6627"/>
                  </a:lnTo>
                  <a:lnTo>
                    <a:pt x="21897" y="8206"/>
                  </a:lnTo>
                  <a:lnTo>
                    <a:pt x="19440" y="9611"/>
                  </a:lnTo>
                  <a:lnTo>
                    <a:pt x="15271" y="12287"/>
                  </a:lnTo>
                  <a:lnTo>
                    <a:pt x="15227" y="12287"/>
                  </a:lnTo>
                  <a:lnTo>
                    <a:pt x="13165" y="13955"/>
                  </a:lnTo>
                  <a:lnTo>
                    <a:pt x="11453" y="15315"/>
                  </a:lnTo>
                  <a:lnTo>
                    <a:pt x="8470" y="17553"/>
                  </a:lnTo>
                  <a:lnTo>
                    <a:pt x="6714" y="18343"/>
                  </a:lnTo>
                  <a:lnTo>
                    <a:pt x="4476" y="19177"/>
                  </a:lnTo>
                  <a:lnTo>
                    <a:pt x="2019" y="19835"/>
                  </a:lnTo>
                  <a:lnTo>
                    <a:pt x="1010" y="20274"/>
                  </a:lnTo>
                  <a:lnTo>
                    <a:pt x="922" y="20317"/>
                  </a:lnTo>
                  <a:lnTo>
                    <a:pt x="878" y="20405"/>
                  </a:lnTo>
                  <a:lnTo>
                    <a:pt x="439" y="22029"/>
                  </a:lnTo>
                  <a:lnTo>
                    <a:pt x="1" y="23082"/>
                  </a:lnTo>
                  <a:lnTo>
                    <a:pt x="1" y="23170"/>
                  </a:lnTo>
                  <a:lnTo>
                    <a:pt x="1" y="25627"/>
                  </a:lnTo>
                  <a:lnTo>
                    <a:pt x="1" y="27909"/>
                  </a:lnTo>
                  <a:lnTo>
                    <a:pt x="1" y="27953"/>
                  </a:lnTo>
                  <a:lnTo>
                    <a:pt x="264" y="28786"/>
                  </a:lnTo>
                  <a:lnTo>
                    <a:pt x="352" y="28874"/>
                  </a:lnTo>
                  <a:lnTo>
                    <a:pt x="439" y="28918"/>
                  </a:lnTo>
                  <a:lnTo>
                    <a:pt x="483" y="28918"/>
                  </a:lnTo>
                  <a:lnTo>
                    <a:pt x="571" y="28874"/>
                  </a:lnTo>
                  <a:lnTo>
                    <a:pt x="615" y="28830"/>
                  </a:lnTo>
                  <a:lnTo>
                    <a:pt x="615" y="28742"/>
                  </a:lnTo>
                  <a:lnTo>
                    <a:pt x="615" y="28699"/>
                  </a:lnTo>
                  <a:lnTo>
                    <a:pt x="352" y="27865"/>
                  </a:lnTo>
                  <a:lnTo>
                    <a:pt x="352" y="25627"/>
                  </a:lnTo>
                  <a:lnTo>
                    <a:pt x="352" y="23214"/>
                  </a:lnTo>
                  <a:lnTo>
                    <a:pt x="790" y="22160"/>
                  </a:lnTo>
                  <a:lnTo>
                    <a:pt x="1185" y="20581"/>
                  </a:lnTo>
                  <a:lnTo>
                    <a:pt x="2151" y="20186"/>
                  </a:lnTo>
                  <a:lnTo>
                    <a:pt x="4564" y="19484"/>
                  </a:lnTo>
                  <a:lnTo>
                    <a:pt x="6846" y="18694"/>
                  </a:lnTo>
                  <a:lnTo>
                    <a:pt x="8645" y="17860"/>
                  </a:lnTo>
                  <a:lnTo>
                    <a:pt x="8689" y="17860"/>
                  </a:lnTo>
                  <a:lnTo>
                    <a:pt x="11673" y="15578"/>
                  </a:lnTo>
                  <a:lnTo>
                    <a:pt x="13384" y="14218"/>
                  </a:lnTo>
                  <a:lnTo>
                    <a:pt x="15447" y="12595"/>
                  </a:lnTo>
                  <a:lnTo>
                    <a:pt x="19615" y="9918"/>
                  </a:lnTo>
                  <a:lnTo>
                    <a:pt x="22029" y="8514"/>
                  </a:lnTo>
                  <a:lnTo>
                    <a:pt x="25364" y="6978"/>
                  </a:lnTo>
                  <a:lnTo>
                    <a:pt x="27996" y="5749"/>
                  </a:lnTo>
                  <a:lnTo>
                    <a:pt x="31463" y="4257"/>
                  </a:lnTo>
                  <a:lnTo>
                    <a:pt x="34491" y="2985"/>
                  </a:lnTo>
                  <a:lnTo>
                    <a:pt x="37124" y="1932"/>
                  </a:lnTo>
                  <a:lnTo>
                    <a:pt x="39976" y="308"/>
                  </a:lnTo>
                  <a:lnTo>
                    <a:pt x="40020" y="264"/>
                  </a:lnTo>
                  <a:lnTo>
                    <a:pt x="40020" y="220"/>
                  </a:lnTo>
                  <a:lnTo>
                    <a:pt x="40064" y="133"/>
                  </a:lnTo>
                  <a:lnTo>
                    <a:pt x="40020" y="89"/>
                  </a:lnTo>
                  <a:lnTo>
                    <a:pt x="39976" y="45"/>
                  </a:lnTo>
                  <a:lnTo>
                    <a:pt x="3993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82" name="Google Shape;17782;p489"/>
            <p:cNvSpPr/>
            <p:nvPr/>
          </p:nvSpPr>
          <p:spPr>
            <a:xfrm>
              <a:off x="4390300" y="2616700"/>
              <a:ext cx="969800" cy="500250"/>
            </a:xfrm>
            <a:custGeom>
              <a:avLst/>
              <a:gdLst/>
              <a:ahLst/>
              <a:cxnLst/>
              <a:rect l="l" t="t" r="r" b="b"/>
              <a:pathLst>
                <a:path w="38792" h="20010" extrusionOk="0">
                  <a:moveTo>
                    <a:pt x="38572" y="0"/>
                  </a:moveTo>
                  <a:lnTo>
                    <a:pt x="38528" y="44"/>
                  </a:lnTo>
                  <a:lnTo>
                    <a:pt x="37563" y="615"/>
                  </a:lnTo>
                  <a:lnTo>
                    <a:pt x="32911" y="2633"/>
                  </a:lnTo>
                  <a:lnTo>
                    <a:pt x="29050" y="4213"/>
                  </a:lnTo>
                  <a:lnTo>
                    <a:pt x="23433" y="6758"/>
                  </a:lnTo>
                  <a:lnTo>
                    <a:pt x="21063" y="7855"/>
                  </a:lnTo>
                  <a:lnTo>
                    <a:pt x="18782" y="9127"/>
                  </a:lnTo>
                  <a:lnTo>
                    <a:pt x="16368" y="10532"/>
                  </a:lnTo>
                  <a:lnTo>
                    <a:pt x="14657" y="11672"/>
                  </a:lnTo>
                  <a:lnTo>
                    <a:pt x="12068" y="13691"/>
                  </a:lnTo>
                  <a:lnTo>
                    <a:pt x="10400" y="14963"/>
                  </a:lnTo>
                  <a:lnTo>
                    <a:pt x="7329" y="17157"/>
                  </a:lnTo>
                  <a:lnTo>
                    <a:pt x="5310" y="18079"/>
                  </a:lnTo>
                  <a:lnTo>
                    <a:pt x="2897" y="18913"/>
                  </a:lnTo>
                  <a:lnTo>
                    <a:pt x="132" y="19659"/>
                  </a:lnTo>
                  <a:lnTo>
                    <a:pt x="89" y="19703"/>
                  </a:lnTo>
                  <a:lnTo>
                    <a:pt x="45" y="19746"/>
                  </a:lnTo>
                  <a:lnTo>
                    <a:pt x="1" y="19790"/>
                  </a:lnTo>
                  <a:lnTo>
                    <a:pt x="1" y="19878"/>
                  </a:lnTo>
                  <a:lnTo>
                    <a:pt x="89" y="19966"/>
                  </a:lnTo>
                  <a:lnTo>
                    <a:pt x="176" y="20010"/>
                  </a:lnTo>
                  <a:lnTo>
                    <a:pt x="220" y="20010"/>
                  </a:lnTo>
                  <a:lnTo>
                    <a:pt x="3029" y="19264"/>
                  </a:lnTo>
                  <a:lnTo>
                    <a:pt x="5442" y="18386"/>
                  </a:lnTo>
                  <a:lnTo>
                    <a:pt x="7504" y="17465"/>
                  </a:lnTo>
                  <a:lnTo>
                    <a:pt x="7504" y="17421"/>
                  </a:lnTo>
                  <a:lnTo>
                    <a:pt x="10620" y="15271"/>
                  </a:lnTo>
                  <a:lnTo>
                    <a:pt x="14832" y="11936"/>
                  </a:lnTo>
                  <a:lnTo>
                    <a:pt x="16544" y="10839"/>
                  </a:lnTo>
                  <a:lnTo>
                    <a:pt x="18957" y="9435"/>
                  </a:lnTo>
                  <a:lnTo>
                    <a:pt x="21239" y="8162"/>
                  </a:lnTo>
                  <a:lnTo>
                    <a:pt x="23565" y="7065"/>
                  </a:lnTo>
                  <a:lnTo>
                    <a:pt x="29181" y="4520"/>
                  </a:lnTo>
                  <a:lnTo>
                    <a:pt x="33087" y="2940"/>
                  </a:lnTo>
                  <a:lnTo>
                    <a:pt x="37738" y="922"/>
                  </a:lnTo>
                  <a:lnTo>
                    <a:pt x="38703" y="351"/>
                  </a:lnTo>
                  <a:lnTo>
                    <a:pt x="38747" y="264"/>
                  </a:lnTo>
                  <a:lnTo>
                    <a:pt x="38791" y="220"/>
                  </a:lnTo>
                  <a:lnTo>
                    <a:pt x="38791" y="176"/>
                  </a:lnTo>
                  <a:lnTo>
                    <a:pt x="38747" y="88"/>
                  </a:lnTo>
                  <a:lnTo>
                    <a:pt x="38703" y="44"/>
                  </a:lnTo>
                  <a:lnTo>
                    <a:pt x="3866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83" name="Google Shape;17783;p489"/>
            <p:cNvSpPr/>
            <p:nvPr/>
          </p:nvSpPr>
          <p:spPr>
            <a:xfrm>
              <a:off x="4570225" y="2562950"/>
              <a:ext cx="823875" cy="447600"/>
            </a:xfrm>
            <a:custGeom>
              <a:avLst/>
              <a:gdLst/>
              <a:ahLst/>
              <a:cxnLst/>
              <a:rect l="l" t="t" r="r" b="b"/>
              <a:pathLst>
                <a:path w="32955" h="17904" extrusionOk="0">
                  <a:moveTo>
                    <a:pt x="32691" y="0"/>
                  </a:moveTo>
                  <a:lnTo>
                    <a:pt x="30366" y="1317"/>
                  </a:lnTo>
                  <a:lnTo>
                    <a:pt x="27689" y="2589"/>
                  </a:lnTo>
                  <a:lnTo>
                    <a:pt x="23827" y="4125"/>
                  </a:lnTo>
                  <a:lnTo>
                    <a:pt x="21721" y="5002"/>
                  </a:lnTo>
                  <a:lnTo>
                    <a:pt x="18649" y="6319"/>
                  </a:lnTo>
                  <a:lnTo>
                    <a:pt x="16763" y="7197"/>
                  </a:lnTo>
                  <a:lnTo>
                    <a:pt x="12550" y="9215"/>
                  </a:lnTo>
                  <a:lnTo>
                    <a:pt x="10356" y="10400"/>
                  </a:lnTo>
                  <a:lnTo>
                    <a:pt x="8206" y="11716"/>
                  </a:lnTo>
                  <a:lnTo>
                    <a:pt x="6451" y="12813"/>
                  </a:lnTo>
                  <a:lnTo>
                    <a:pt x="4037" y="14656"/>
                  </a:lnTo>
                  <a:lnTo>
                    <a:pt x="88" y="17596"/>
                  </a:lnTo>
                  <a:lnTo>
                    <a:pt x="44" y="17640"/>
                  </a:lnTo>
                  <a:lnTo>
                    <a:pt x="0" y="17728"/>
                  </a:lnTo>
                  <a:lnTo>
                    <a:pt x="0" y="17772"/>
                  </a:lnTo>
                  <a:lnTo>
                    <a:pt x="44" y="17859"/>
                  </a:lnTo>
                  <a:lnTo>
                    <a:pt x="88" y="17903"/>
                  </a:lnTo>
                  <a:lnTo>
                    <a:pt x="176" y="17903"/>
                  </a:lnTo>
                  <a:lnTo>
                    <a:pt x="307" y="17859"/>
                  </a:lnTo>
                  <a:lnTo>
                    <a:pt x="4257" y="14963"/>
                  </a:lnTo>
                  <a:lnTo>
                    <a:pt x="6670" y="13120"/>
                  </a:lnTo>
                  <a:lnTo>
                    <a:pt x="8381" y="11979"/>
                  </a:lnTo>
                  <a:lnTo>
                    <a:pt x="10532" y="10707"/>
                  </a:lnTo>
                  <a:lnTo>
                    <a:pt x="12682" y="9522"/>
                  </a:lnTo>
                  <a:lnTo>
                    <a:pt x="16938" y="7504"/>
                  </a:lnTo>
                  <a:lnTo>
                    <a:pt x="18781" y="6670"/>
                  </a:lnTo>
                  <a:lnTo>
                    <a:pt x="21853" y="5310"/>
                  </a:lnTo>
                  <a:lnTo>
                    <a:pt x="27820" y="2896"/>
                  </a:lnTo>
                  <a:lnTo>
                    <a:pt x="30541" y="1624"/>
                  </a:lnTo>
                  <a:lnTo>
                    <a:pt x="32867" y="307"/>
                  </a:lnTo>
                  <a:lnTo>
                    <a:pt x="32911" y="263"/>
                  </a:lnTo>
                  <a:lnTo>
                    <a:pt x="32954" y="220"/>
                  </a:lnTo>
                  <a:lnTo>
                    <a:pt x="32954" y="132"/>
                  </a:lnTo>
                  <a:lnTo>
                    <a:pt x="32911" y="88"/>
                  </a:lnTo>
                  <a:lnTo>
                    <a:pt x="3286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84" name="Google Shape;17784;p489"/>
            <p:cNvSpPr/>
            <p:nvPr/>
          </p:nvSpPr>
          <p:spPr>
            <a:xfrm>
              <a:off x="4593250" y="2573900"/>
              <a:ext cx="718575" cy="375225"/>
            </a:xfrm>
            <a:custGeom>
              <a:avLst/>
              <a:gdLst/>
              <a:ahLst/>
              <a:cxnLst/>
              <a:rect l="l" t="t" r="r" b="b"/>
              <a:pathLst>
                <a:path w="28743" h="15009" extrusionOk="0">
                  <a:moveTo>
                    <a:pt x="28479" y="1"/>
                  </a:moveTo>
                  <a:lnTo>
                    <a:pt x="26066" y="1010"/>
                  </a:lnTo>
                  <a:lnTo>
                    <a:pt x="24267" y="1756"/>
                  </a:lnTo>
                  <a:lnTo>
                    <a:pt x="21414" y="2897"/>
                  </a:lnTo>
                  <a:lnTo>
                    <a:pt x="18562" y="4082"/>
                  </a:lnTo>
                  <a:lnTo>
                    <a:pt x="15710" y="5354"/>
                  </a:lnTo>
                  <a:lnTo>
                    <a:pt x="12902" y="6671"/>
                  </a:lnTo>
                  <a:lnTo>
                    <a:pt x="11497" y="7329"/>
                  </a:lnTo>
                  <a:lnTo>
                    <a:pt x="10093" y="8075"/>
                  </a:lnTo>
                  <a:lnTo>
                    <a:pt x="8733" y="8821"/>
                  </a:lnTo>
                  <a:lnTo>
                    <a:pt x="7417" y="9611"/>
                  </a:lnTo>
                  <a:lnTo>
                    <a:pt x="6100" y="10401"/>
                  </a:lnTo>
                  <a:lnTo>
                    <a:pt x="4784" y="11234"/>
                  </a:lnTo>
                  <a:lnTo>
                    <a:pt x="3511" y="12156"/>
                  </a:lnTo>
                  <a:lnTo>
                    <a:pt x="2282" y="13077"/>
                  </a:lnTo>
                  <a:lnTo>
                    <a:pt x="45" y="14701"/>
                  </a:lnTo>
                  <a:lnTo>
                    <a:pt x="1" y="14745"/>
                  </a:lnTo>
                  <a:lnTo>
                    <a:pt x="1" y="14789"/>
                  </a:lnTo>
                  <a:lnTo>
                    <a:pt x="1" y="14876"/>
                  </a:lnTo>
                  <a:lnTo>
                    <a:pt x="1" y="14920"/>
                  </a:lnTo>
                  <a:lnTo>
                    <a:pt x="88" y="14964"/>
                  </a:lnTo>
                  <a:lnTo>
                    <a:pt x="176" y="15008"/>
                  </a:lnTo>
                  <a:lnTo>
                    <a:pt x="264" y="14964"/>
                  </a:lnTo>
                  <a:lnTo>
                    <a:pt x="2502" y="13341"/>
                  </a:lnTo>
                  <a:lnTo>
                    <a:pt x="3731" y="12419"/>
                  </a:lnTo>
                  <a:lnTo>
                    <a:pt x="5003" y="11541"/>
                  </a:lnTo>
                  <a:lnTo>
                    <a:pt x="6276" y="10708"/>
                  </a:lnTo>
                  <a:lnTo>
                    <a:pt x="7592" y="9874"/>
                  </a:lnTo>
                  <a:lnTo>
                    <a:pt x="8952" y="9128"/>
                  </a:lnTo>
                  <a:lnTo>
                    <a:pt x="10313" y="8382"/>
                  </a:lnTo>
                  <a:lnTo>
                    <a:pt x="11673" y="7636"/>
                  </a:lnTo>
                  <a:lnTo>
                    <a:pt x="13033" y="6978"/>
                  </a:lnTo>
                  <a:lnTo>
                    <a:pt x="15885" y="5662"/>
                  </a:lnTo>
                  <a:lnTo>
                    <a:pt x="18694" y="4433"/>
                  </a:lnTo>
                  <a:lnTo>
                    <a:pt x="21546" y="3248"/>
                  </a:lnTo>
                  <a:lnTo>
                    <a:pt x="24398" y="2063"/>
                  </a:lnTo>
                  <a:lnTo>
                    <a:pt x="26197" y="1361"/>
                  </a:lnTo>
                  <a:lnTo>
                    <a:pt x="28611" y="308"/>
                  </a:lnTo>
                  <a:lnTo>
                    <a:pt x="28699" y="308"/>
                  </a:lnTo>
                  <a:lnTo>
                    <a:pt x="28699" y="220"/>
                  </a:lnTo>
                  <a:lnTo>
                    <a:pt x="28742" y="176"/>
                  </a:lnTo>
                  <a:lnTo>
                    <a:pt x="28699" y="89"/>
                  </a:lnTo>
                  <a:lnTo>
                    <a:pt x="28699" y="45"/>
                  </a:lnTo>
                  <a:lnTo>
                    <a:pt x="2861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85" name="Google Shape;17785;p489"/>
            <p:cNvSpPr/>
            <p:nvPr/>
          </p:nvSpPr>
          <p:spPr>
            <a:xfrm>
              <a:off x="4627275" y="2549775"/>
              <a:ext cx="657125" cy="330225"/>
            </a:xfrm>
            <a:custGeom>
              <a:avLst/>
              <a:gdLst/>
              <a:ahLst/>
              <a:cxnLst/>
              <a:rect l="l" t="t" r="r" b="b"/>
              <a:pathLst>
                <a:path w="26285" h="13209" extrusionOk="0">
                  <a:moveTo>
                    <a:pt x="26021" y="1"/>
                  </a:moveTo>
                  <a:lnTo>
                    <a:pt x="21765" y="1756"/>
                  </a:lnTo>
                  <a:lnTo>
                    <a:pt x="19176" y="2809"/>
                  </a:lnTo>
                  <a:lnTo>
                    <a:pt x="16631" y="3862"/>
                  </a:lnTo>
                  <a:lnTo>
                    <a:pt x="14130" y="4959"/>
                  </a:lnTo>
                  <a:lnTo>
                    <a:pt x="11672" y="6100"/>
                  </a:lnTo>
                  <a:lnTo>
                    <a:pt x="9215" y="7329"/>
                  </a:lnTo>
                  <a:lnTo>
                    <a:pt x="6845" y="8557"/>
                  </a:lnTo>
                  <a:lnTo>
                    <a:pt x="4476" y="9918"/>
                  </a:lnTo>
                  <a:lnTo>
                    <a:pt x="3291" y="10620"/>
                  </a:lnTo>
                  <a:lnTo>
                    <a:pt x="2150" y="11366"/>
                  </a:lnTo>
                  <a:lnTo>
                    <a:pt x="88" y="12901"/>
                  </a:lnTo>
                  <a:lnTo>
                    <a:pt x="44" y="12945"/>
                  </a:lnTo>
                  <a:lnTo>
                    <a:pt x="0" y="13033"/>
                  </a:lnTo>
                  <a:lnTo>
                    <a:pt x="44" y="13077"/>
                  </a:lnTo>
                  <a:lnTo>
                    <a:pt x="44" y="13121"/>
                  </a:lnTo>
                  <a:lnTo>
                    <a:pt x="132" y="13209"/>
                  </a:lnTo>
                  <a:lnTo>
                    <a:pt x="176" y="13209"/>
                  </a:lnTo>
                  <a:lnTo>
                    <a:pt x="307" y="13165"/>
                  </a:lnTo>
                  <a:lnTo>
                    <a:pt x="2370" y="11629"/>
                  </a:lnTo>
                  <a:lnTo>
                    <a:pt x="3510" y="10927"/>
                  </a:lnTo>
                  <a:lnTo>
                    <a:pt x="4651" y="10225"/>
                  </a:lnTo>
                  <a:lnTo>
                    <a:pt x="7021" y="8864"/>
                  </a:lnTo>
                  <a:lnTo>
                    <a:pt x="9390" y="7636"/>
                  </a:lnTo>
                  <a:lnTo>
                    <a:pt x="11848" y="6407"/>
                  </a:lnTo>
                  <a:lnTo>
                    <a:pt x="14305" y="5266"/>
                  </a:lnTo>
                  <a:lnTo>
                    <a:pt x="16806" y="4169"/>
                  </a:lnTo>
                  <a:lnTo>
                    <a:pt x="19307" y="3116"/>
                  </a:lnTo>
                  <a:lnTo>
                    <a:pt x="21896" y="2063"/>
                  </a:lnTo>
                  <a:lnTo>
                    <a:pt x="26153" y="352"/>
                  </a:lnTo>
                  <a:lnTo>
                    <a:pt x="26241" y="308"/>
                  </a:lnTo>
                  <a:lnTo>
                    <a:pt x="26284" y="264"/>
                  </a:lnTo>
                  <a:lnTo>
                    <a:pt x="26284" y="176"/>
                  </a:lnTo>
                  <a:lnTo>
                    <a:pt x="26284" y="88"/>
                  </a:lnTo>
                  <a:lnTo>
                    <a:pt x="26241" y="44"/>
                  </a:lnTo>
                  <a:lnTo>
                    <a:pt x="2619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86" name="Google Shape;17786;p489"/>
            <p:cNvSpPr/>
            <p:nvPr/>
          </p:nvSpPr>
          <p:spPr>
            <a:xfrm>
              <a:off x="4752325" y="2525650"/>
              <a:ext cx="504650" cy="232575"/>
            </a:xfrm>
            <a:custGeom>
              <a:avLst/>
              <a:gdLst/>
              <a:ahLst/>
              <a:cxnLst/>
              <a:rect l="l" t="t" r="r" b="b"/>
              <a:pathLst>
                <a:path w="20186" h="9303" extrusionOk="0">
                  <a:moveTo>
                    <a:pt x="19966" y="0"/>
                  </a:moveTo>
                  <a:lnTo>
                    <a:pt x="15446" y="1843"/>
                  </a:lnTo>
                  <a:lnTo>
                    <a:pt x="12813" y="2896"/>
                  </a:lnTo>
                  <a:lnTo>
                    <a:pt x="8382" y="4871"/>
                  </a:lnTo>
                  <a:lnTo>
                    <a:pt x="6363" y="5792"/>
                  </a:lnTo>
                  <a:lnTo>
                    <a:pt x="4345" y="6758"/>
                  </a:lnTo>
                  <a:lnTo>
                    <a:pt x="88" y="8996"/>
                  </a:lnTo>
                  <a:lnTo>
                    <a:pt x="44" y="9040"/>
                  </a:lnTo>
                  <a:lnTo>
                    <a:pt x="0" y="9083"/>
                  </a:lnTo>
                  <a:lnTo>
                    <a:pt x="0" y="9127"/>
                  </a:lnTo>
                  <a:lnTo>
                    <a:pt x="0" y="9215"/>
                  </a:lnTo>
                  <a:lnTo>
                    <a:pt x="88" y="9303"/>
                  </a:lnTo>
                  <a:lnTo>
                    <a:pt x="220" y="9303"/>
                  </a:lnTo>
                  <a:lnTo>
                    <a:pt x="4520" y="7065"/>
                  </a:lnTo>
                  <a:lnTo>
                    <a:pt x="6495" y="6100"/>
                  </a:lnTo>
                  <a:lnTo>
                    <a:pt x="8513" y="5178"/>
                  </a:lnTo>
                  <a:lnTo>
                    <a:pt x="12945" y="3203"/>
                  </a:lnTo>
                  <a:lnTo>
                    <a:pt x="15578" y="2150"/>
                  </a:lnTo>
                  <a:lnTo>
                    <a:pt x="20098" y="307"/>
                  </a:lnTo>
                  <a:lnTo>
                    <a:pt x="20142" y="263"/>
                  </a:lnTo>
                  <a:lnTo>
                    <a:pt x="20185" y="220"/>
                  </a:lnTo>
                  <a:lnTo>
                    <a:pt x="20185" y="176"/>
                  </a:lnTo>
                  <a:lnTo>
                    <a:pt x="20185" y="88"/>
                  </a:lnTo>
                  <a:lnTo>
                    <a:pt x="20142" y="44"/>
                  </a:lnTo>
                  <a:lnTo>
                    <a:pt x="2009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87" name="Google Shape;17787;p489"/>
            <p:cNvSpPr/>
            <p:nvPr/>
          </p:nvSpPr>
          <p:spPr>
            <a:xfrm>
              <a:off x="4721600" y="2500400"/>
              <a:ext cx="509050" cy="235900"/>
            </a:xfrm>
            <a:custGeom>
              <a:avLst/>
              <a:gdLst/>
              <a:ahLst/>
              <a:cxnLst/>
              <a:rect l="l" t="t" r="r" b="b"/>
              <a:pathLst>
                <a:path w="20362" h="9436" extrusionOk="0">
                  <a:moveTo>
                    <a:pt x="20186" y="1"/>
                  </a:moveTo>
                  <a:lnTo>
                    <a:pt x="20098" y="45"/>
                  </a:lnTo>
                  <a:lnTo>
                    <a:pt x="18036" y="922"/>
                  </a:lnTo>
                  <a:lnTo>
                    <a:pt x="16193" y="1625"/>
                  </a:lnTo>
                  <a:lnTo>
                    <a:pt x="14262" y="2414"/>
                  </a:lnTo>
                  <a:lnTo>
                    <a:pt x="12287" y="3204"/>
                  </a:lnTo>
                  <a:lnTo>
                    <a:pt x="10313" y="4082"/>
                  </a:lnTo>
                  <a:lnTo>
                    <a:pt x="8250" y="5047"/>
                  </a:lnTo>
                  <a:lnTo>
                    <a:pt x="6144" y="6013"/>
                  </a:lnTo>
                  <a:lnTo>
                    <a:pt x="3994" y="7066"/>
                  </a:lnTo>
                  <a:lnTo>
                    <a:pt x="1800" y="8163"/>
                  </a:lnTo>
                  <a:lnTo>
                    <a:pt x="88" y="9128"/>
                  </a:lnTo>
                  <a:lnTo>
                    <a:pt x="45" y="9172"/>
                  </a:lnTo>
                  <a:lnTo>
                    <a:pt x="1" y="9216"/>
                  </a:lnTo>
                  <a:lnTo>
                    <a:pt x="1" y="9304"/>
                  </a:lnTo>
                  <a:lnTo>
                    <a:pt x="1" y="9347"/>
                  </a:lnTo>
                  <a:lnTo>
                    <a:pt x="88" y="9435"/>
                  </a:lnTo>
                  <a:lnTo>
                    <a:pt x="264" y="9435"/>
                  </a:lnTo>
                  <a:lnTo>
                    <a:pt x="1975" y="8470"/>
                  </a:lnTo>
                  <a:lnTo>
                    <a:pt x="4125" y="7373"/>
                  </a:lnTo>
                  <a:lnTo>
                    <a:pt x="6276" y="6364"/>
                  </a:lnTo>
                  <a:lnTo>
                    <a:pt x="8382" y="5354"/>
                  </a:lnTo>
                  <a:lnTo>
                    <a:pt x="10444" y="4433"/>
                  </a:lnTo>
                  <a:lnTo>
                    <a:pt x="12463" y="3555"/>
                  </a:lnTo>
                  <a:lnTo>
                    <a:pt x="14394" y="2722"/>
                  </a:lnTo>
                  <a:lnTo>
                    <a:pt x="16324" y="1932"/>
                  </a:lnTo>
                  <a:lnTo>
                    <a:pt x="18167" y="1230"/>
                  </a:lnTo>
                  <a:lnTo>
                    <a:pt x="20274" y="352"/>
                  </a:lnTo>
                  <a:lnTo>
                    <a:pt x="20317" y="308"/>
                  </a:lnTo>
                  <a:lnTo>
                    <a:pt x="20361" y="264"/>
                  </a:lnTo>
                  <a:lnTo>
                    <a:pt x="20361" y="176"/>
                  </a:lnTo>
                  <a:lnTo>
                    <a:pt x="20361" y="133"/>
                  </a:lnTo>
                  <a:lnTo>
                    <a:pt x="20317" y="45"/>
                  </a:lnTo>
                  <a:lnTo>
                    <a:pt x="2027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88" name="Google Shape;17788;p489"/>
            <p:cNvSpPr/>
            <p:nvPr/>
          </p:nvSpPr>
          <p:spPr>
            <a:xfrm>
              <a:off x="4766575" y="2636450"/>
              <a:ext cx="66950" cy="38400"/>
            </a:xfrm>
            <a:custGeom>
              <a:avLst/>
              <a:gdLst/>
              <a:ahLst/>
              <a:cxnLst/>
              <a:rect l="l" t="t" r="r" b="b"/>
              <a:pathLst>
                <a:path w="2678" h="1536" extrusionOk="0">
                  <a:moveTo>
                    <a:pt x="2414" y="0"/>
                  </a:moveTo>
                  <a:lnTo>
                    <a:pt x="89" y="1185"/>
                  </a:lnTo>
                  <a:lnTo>
                    <a:pt x="1" y="1229"/>
                  </a:lnTo>
                  <a:lnTo>
                    <a:pt x="1" y="1273"/>
                  </a:lnTo>
                  <a:lnTo>
                    <a:pt x="1" y="1360"/>
                  </a:lnTo>
                  <a:lnTo>
                    <a:pt x="1" y="1404"/>
                  </a:lnTo>
                  <a:lnTo>
                    <a:pt x="45" y="1492"/>
                  </a:lnTo>
                  <a:lnTo>
                    <a:pt x="176" y="1536"/>
                  </a:lnTo>
                  <a:lnTo>
                    <a:pt x="220" y="1492"/>
                  </a:lnTo>
                  <a:lnTo>
                    <a:pt x="2590" y="307"/>
                  </a:lnTo>
                  <a:lnTo>
                    <a:pt x="2634" y="263"/>
                  </a:lnTo>
                  <a:lnTo>
                    <a:pt x="2678" y="220"/>
                  </a:lnTo>
                  <a:lnTo>
                    <a:pt x="2678" y="132"/>
                  </a:lnTo>
                  <a:lnTo>
                    <a:pt x="2678" y="88"/>
                  </a:lnTo>
                  <a:lnTo>
                    <a:pt x="2634" y="44"/>
                  </a:lnTo>
                  <a:lnTo>
                    <a:pt x="254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89" name="Google Shape;17789;p489"/>
            <p:cNvSpPr/>
            <p:nvPr/>
          </p:nvSpPr>
          <p:spPr>
            <a:xfrm>
              <a:off x="4492325" y="2749425"/>
              <a:ext cx="69150" cy="48300"/>
            </a:xfrm>
            <a:custGeom>
              <a:avLst/>
              <a:gdLst/>
              <a:ahLst/>
              <a:cxnLst/>
              <a:rect l="l" t="t" r="r" b="b"/>
              <a:pathLst>
                <a:path w="2766" h="1932" extrusionOk="0">
                  <a:moveTo>
                    <a:pt x="2546" y="1"/>
                  </a:moveTo>
                  <a:lnTo>
                    <a:pt x="2502" y="45"/>
                  </a:lnTo>
                  <a:lnTo>
                    <a:pt x="45" y="1624"/>
                  </a:lnTo>
                  <a:lnTo>
                    <a:pt x="1" y="1668"/>
                  </a:lnTo>
                  <a:lnTo>
                    <a:pt x="1" y="1712"/>
                  </a:lnTo>
                  <a:lnTo>
                    <a:pt x="1" y="1800"/>
                  </a:lnTo>
                  <a:lnTo>
                    <a:pt x="1" y="1844"/>
                  </a:lnTo>
                  <a:lnTo>
                    <a:pt x="88" y="1888"/>
                  </a:lnTo>
                  <a:lnTo>
                    <a:pt x="176" y="1932"/>
                  </a:lnTo>
                  <a:lnTo>
                    <a:pt x="264" y="1888"/>
                  </a:lnTo>
                  <a:lnTo>
                    <a:pt x="2677" y="352"/>
                  </a:lnTo>
                  <a:lnTo>
                    <a:pt x="2721" y="308"/>
                  </a:lnTo>
                  <a:lnTo>
                    <a:pt x="2765" y="220"/>
                  </a:lnTo>
                  <a:lnTo>
                    <a:pt x="2765" y="176"/>
                  </a:lnTo>
                  <a:lnTo>
                    <a:pt x="2721" y="89"/>
                  </a:lnTo>
                  <a:lnTo>
                    <a:pt x="2677" y="45"/>
                  </a:lnTo>
                  <a:lnTo>
                    <a:pt x="263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90" name="Google Shape;17790;p489"/>
            <p:cNvSpPr/>
            <p:nvPr/>
          </p:nvSpPr>
          <p:spPr>
            <a:xfrm>
              <a:off x="4584475" y="2661675"/>
              <a:ext cx="72425" cy="46100"/>
            </a:xfrm>
            <a:custGeom>
              <a:avLst/>
              <a:gdLst/>
              <a:ahLst/>
              <a:cxnLst/>
              <a:rect l="l" t="t" r="r" b="b"/>
              <a:pathLst>
                <a:path w="2897" h="1844" extrusionOk="0">
                  <a:moveTo>
                    <a:pt x="2677" y="0"/>
                  </a:moveTo>
                  <a:lnTo>
                    <a:pt x="2633" y="44"/>
                  </a:lnTo>
                  <a:lnTo>
                    <a:pt x="88" y="1536"/>
                  </a:lnTo>
                  <a:lnTo>
                    <a:pt x="45" y="1580"/>
                  </a:lnTo>
                  <a:lnTo>
                    <a:pt x="1" y="1624"/>
                  </a:lnTo>
                  <a:lnTo>
                    <a:pt x="1" y="1712"/>
                  </a:lnTo>
                  <a:lnTo>
                    <a:pt x="1" y="1756"/>
                  </a:lnTo>
                  <a:lnTo>
                    <a:pt x="88" y="1843"/>
                  </a:lnTo>
                  <a:lnTo>
                    <a:pt x="264" y="1843"/>
                  </a:lnTo>
                  <a:lnTo>
                    <a:pt x="2809" y="351"/>
                  </a:lnTo>
                  <a:lnTo>
                    <a:pt x="2853" y="308"/>
                  </a:lnTo>
                  <a:lnTo>
                    <a:pt x="2897" y="220"/>
                  </a:lnTo>
                  <a:lnTo>
                    <a:pt x="2897" y="176"/>
                  </a:lnTo>
                  <a:lnTo>
                    <a:pt x="2853" y="88"/>
                  </a:lnTo>
                  <a:lnTo>
                    <a:pt x="2809" y="44"/>
                  </a:lnTo>
                  <a:lnTo>
                    <a:pt x="276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91" name="Google Shape;17791;p489"/>
            <p:cNvSpPr/>
            <p:nvPr/>
          </p:nvSpPr>
          <p:spPr>
            <a:xfrm>
              <a:off x="5248175" y="2451050"/>
              <a:ext cx="158000" cy="83400"/>
            </a:xfrm>
            <a:custGeom>
              <a:avLst/>
              <a:gdLst/>
              <a:ahLst/>
              <a:cxnLst/>
              <a:rect l="l" t="t" r="r" b="b"/>
              <a:pathLst>
                <a:path w="6320" h="3336" extrusionOk="0">
                  <a:moveTo>
                    <a:pt x="6144" y="0"/>
                  </a:moveTo>
                  <a:lnTo>
                    <a:pt x="6056" y="44"/>
                  </a:lnTo>
                  <a:lnTo>
                    <a:pt x="3335" y="1492"/>
                  </a:lnTo>
                  <a:lnTo>
                    <a:pt x="132" y="2984"/>
                  </a:lnTo>
                  <a:lnTo>
                    <a:pt x="44" y="3028"/>
                  </a:lnTo>
                  <a:lnTo>
                    <a:pt x="44" y="3072"/>
                  </a:lnTo>
                  <a:lnTo>
                    <a:pt x="0" y="3160"/>
                  </a:lnTo>
                  <a:lnTo>
                    <a:pt x="44" y="3204"/>
                  </a:lnTo>
                  <a:lnTo>
                    <a:pt x="88" y="3291"/>
                  </a:lnTo>
                  <a:lnTo>
                    <a:pt x="176" y="3335"/>
                  </a:lnTo>
                  <a:lnTo>
                    <a:pt x="264" y="3291"/>
                  </a:lnTo>
                  <a:lnTo>
                    <a:pt x="3467" y="1799"/>
                  </a:lnTo>
                  <a:lnTo>
                    <a:pt x="6231" y="351"/>
                  </a:lnTo>
                  <a:lnTo>
                    <a:pt x="6275" y="308"/>
                  </a:lnTo>
                  <a:lnTo>
                    <a:pt x="6319" y="264"/>
                  </a:lnTo>
                  <a:lnTo>
                    <a:pt x="6319" y="176"/>
                  </a:lnTo>
                  <a:lnTo>
                    <a:pt x="6275" y="132"/>
                  </a:lnTo>
                  <a:lnTo>
                    <a:pt x="6231" y="44"/>
                  </a:lnTo>
                  <a:lnTo>
                    <a:pt x="6188" y="44"/>
                  </a:lnTo>
                  <a:lnTo>
                    <a:pt x="614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92" name="Google Shape;17792;p489"/>
            <p:cNvSpPr/>
            <p:nvPr/>
          </p:nvSpPr>
          <p:spPr>
            <a:xfrm>
              <a:off x="5221850" y="2453250"/>
              <a:ext cx="110825" cy="55950"/>
            </a:xfrm>
            <a:custGeom>
              <a:avLst/>
              <a:gdLst/>
              <a:ahLst/>
              <a:cxnLst/>
              <a:rect l="l" t="t" r="r" b="b"/>
              <a:pathLst>
                <a:path w="4433" h="2238" extrusionOk="0">
                  <a:moveTo>
                    <a:pt x="4169" y="0"/>
                  </a:moveTo>
                  <a:lnTo>
                    <a:pt x="2107" y="1009"/>
                  </a:lnTo>
                  <a:lnTo>
                    <a:pt x="88" y="1931"/>
                  </a:lnTo>
                  <a:lnTo>
                    <a:pt x="44" y="1931"/>
                  </a:lnTo>
                  <a:lnTo>
                    <a:pt x="0" y="2019"/>
                  </a:lnTo>
                  <a:lnTo>
                    <a:pt x="0" y="2062"/>
                  </a:lnTo>
                  <a:lnTo>
                    <a:pt x="0" y="2150"/>
                  </a:lnTo>
                  <a:lnTo>
                    <a:pt x="88" y="2238"/>
                  </a:lnTo>
                  <a:lnTo>
                    <a:pt x="264" y="2238"/>
                  </a:lnTo>
                  <a:lnTo>
                    <a:pt x="2238" y="1317"/>
                  </a:lnTo>
                  <a:lnTo>
                    <a:pt x="4344" y="351"/>
                  </a:lnTo>
                  <a:lnTo>
                    <a:pt x="4388" y="307"/>
                  </a:lnTo>
                  <a:lnTo>
                    <a:pt x="4432" y="220"/>
                  </a:lnTo>
                  <a:lnTo>
                    <a:pt x="4432" y="176"/>
                  </a:lnTo>
                  <a:lnTo>
                    <a:pt x="4432" y="88"/>
                  </a:lnTo>
                  <a:lnTo>
                    <a:pt x="4388" y="44"/>
                  </a:lnTo>
                  <a:lnTo>
                    <a:pt x="430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93" name="Google Shape;17793;p489"/>
            <p:cNvSpPr/>
            <p:nvPr/>
          </p:nvSpPr>
          <p:spPr>
            <a:xfrm>
              <a:off x="2583525" y="3619350"/>
              <a:ext cx="11000" cy="43925"/>
            </a:xfrm>
            <a:custGeom>
              <a:avLst/>
              <a:gdLst/>
              <a:ahLst/>
              <a:cxnLst/>
              <a:rect l="l" t="t" r="r" b="b"/>
              <a:pathLst>
                <a:path w="440" h="1757" extrusionOk="0">
                  <a:moveTo>
                    <a:pt x="220" y="1"/>
                  </a:moveTo>
                  <a:lnTo>
                    <a:pt x="176" y="45"/>
                  </a:lnTo>
                  <a:lnTo>
                    <a:pt x="132" y="89"/>
                  </a:lnTo>
                  <a:lnTo>
                    <a:pt x="88" y="176"/>
                  </a:lnTo>
                  <a:lnTo>
                    <a:pt x="1" y="1581"/>
                  </a:lnTo>
                  <a:lnTo>
                    <a:pt x="1" y="1624"/>
                  </a:lnTo>
                  <a:lnTo>
                    <a:pt x="44" y="1668"/>
                  </a:lnTo>
                  <a:lnTo>
                    <a:pt x="88" y="1712"/>
                  </a:lnTo>
                  <a:lnTo>
                    <a:pt x="176" y="1756"/>
                  </a:lnTo>
                  <a:lnTo>
                    <a:pt x="308" y="1712"/>
                  </a:lnTo>
                  <a:lnTo>
                    <a:pt x="352" y="1581"/>
                  </a:lnTo>
                  <a:lnTo>
                    <a:pt x="439" y="176"/>
                  </a:lnTo>
                  <a:lnTo>
                    <a:pt x="439" y="133"/>
                  </a:lnTo>
                  <a:lnTo>
                    <a:pt x="395" y="45"/>
                  </a:lnTo>
                  <a:lnTo>
                    <a:pt x="35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94" name="Google Shape;17794;p489"/>
            <p:cNvSpPr/>
            <p:nvPr/>
          </p:nvSpPr>
          <p:spPr>
            <a:xfrm>
              <a:off x="2531975" y="3816825"/>
              <a:ext cx="28550" cy="37325"/>
            </a:xfrm>
            <a:custGeom>
              <a:avLst/>
              <a:gdLst/>
              <a:ahLst/>
              <a:cxnLst/>
              <a:rect l="l" t="t" r="r" b="b"/>
              <a:pathLst>
                <a:path w="1142" h="1493" extrusionOk="0">
                  <a:moveTo>
                    <a:pt x="922" y="0"/>
                  </a:moveTo>
                  <a:lnTo>
                    <a:pt x="878" y="44"/>
                  </a:lnTo>
                  <a:lnTo>
                    <a:pt x="834" y="88"/>
                  </a:lnTo>
                  <a:lnTo>
                    <a:pt x="0" y="1229"/>
                  </a:lnTo>
                  <a:lnTo>
                    <a:pt x="0" y="1317"/>
                  </a:lnTo>
                  <a:lnTo>
                    <a:pt x="0" y="1361"/>
                  </a:lnTo>
                  <a:lnTo>
                    <a:pt x="0" y="1448"/>
                  </a:lnTo>
                  <a:lnTo>
                    <a:pt x="44" y="1492"/>
                  </a:lnTo>
                  <a:lnTo>
                    <a:pt x="263" y="1492"/>
                  </a:lnTo>
                  <a:lnTo>
                    <a:pt x="307" y="1448"/>
                  </a:lnTo>
                  <a:lnTo>
                    <a:pt x="1097" y="308"/>
                  </a:lnTo>
                  <a:lnTo>
                    <a:pt x="1141" y="220"/>
                  </a:lnTo>
                  <a:lnTo>
                    <a:pt x="1141" y="176"/>
                  </a:lnTo>
                  <a:lnTo>
                    <a:pt x="1097" y="88"/>
                  </a:lnTo>
                  <a:lnTo>
                    <a:pt x="1053" y="44"/>
                  </a:lnTo>
                  <a:lnTo>
                    <a:pt x="100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95" name="Google Shape;17795;p489"/>
            <p:cNvSpPr/>
            <p:nvPr/>
          </p:nvSpPr>
          <p:spPr>
            <a:xfrm>
              <a:off x="2790850" y="3734550"/>
              <a:ext cx="36250" cy="30725"/>
            </a:xfrm>
            <a:custGeom>
              <a:avLst/>
              <a:gdLst/>
              <a:ahLst/>
              <a:cxnLst/>
              <a:rect l="l" t="t" r="r" b="b"/>
              <a:pathLst>
                <a:path w="1450" h="1229" extrusionOk="0">
                  <a:moveTo>
                    <a:pt x="177" y="0"/>
                  </a:moveTo>
                  <a:lnTo>
                    <a:pt x="89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45" y="264"/>
                  </a:lnTo>
                  <a:lnTo>
                    <a:pt x="89" y="307"/>
                  </a:lnTo>
                  <a:lnTo>
                    <a:pt x="1186" y="1185"/>
                  </a:lnTo>
                  <a:lnTo>
                    <a:pt x="1274" y="1229"/>
                  </a:lnTo>
                  <a:lnTo>
                    <a:pt x="1361" y="1229"/>
                  </a:lnTo>
                  <a:lnTo>
                    <a:pt x="1405" y="1185"/>
                  </a:lnTo>
                  <a:lnTo>
                    <a:pt x="1449" y="1097"/>
                  </a:lnTo>
                  <a:lnTo>
                    <a:pt x="1449" y="1053"/>
                  </a:lnTo>
                  <a:lnTo>
                    <a:pt x="1449" y="966"/>
                  </a:lnTo>
                  <a:lnTo>
                    <a:pt x="1405" y="922"/>
                  </a:lnTo>
                  <a:lnTo>
                    <a:pt x="308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96" name="Google Shape;17796;p489"/>
            <p:cNvSpPr/>
            <p:nvPr/>
          </p:nvSpPr>
          <p:spPr>
            <a:xfrm>
              <a:off x="2285150" y="4725150"/>
              <a:ext cx="47175" cy="14275"/>
            </a:xfrm>
            <a:custGeom>
              <a:avLst/>
              <a:gdLst/>
              <a:ahLst/>
              <a:cxnLst/>
              <a:rect l="l" t="t" r="r" b="b"/>
              <a:pathLst>
                <a:path w="1887" h="571" extrusionOk="0">
                  <a:moveTo>
                    <a:pt x="1668" y="0"/>
                  </a:moveTo>
                  <a:lnTo>
                    <a:pt x="132" y="220"/>
                  </a:lnTo>
                  <a:lnTo>
                    <a:pt x="88" y="220"/>
                  </a:lnTo>
                  <a:lnTo>
                    <a:pt x="0" y="264"/>
                  </a:lnTo>
                  <a:lnTo>
                    <a:pt x="0" y="351"/>
                  </a:lnTo>
                  <a:lnTo>
                    <a:pt x="0" y="395"/>
                  </a:lnTo>
                  <a:lnTo>
                    <a:pt x="44" y="527"/>
                  </a:lnTo>
                  <a:lnTo>
                    <a:pt x="176" y="571"/>
                  </a:lnTo>
                  <a:lnTo>
                    <a:pt x="1711" y="351"/>
                  </a:lnTo>
                  <a:lnTo>
                    <a:pt x="1799" y="351"/>
                  </a:lnTo>
                  <a:lnTo>
                    <a:pt x="1843" y="307"/>
                  </a:lnTo>
                  <a:lnTo>
                    <a:pt x="1887" y="220"/>
                  </a:lnTo>
                  <a:lnTo>
                    <a:pt x="1887" y="176"/>
                  </a:lnTo>
                  <a:lnTo>
                    <a:pt x="1843" y="88"/>
                  </a:lnTo>
                  <a:lnTo>
                    <a:pt x="1799" y="44"/>
                  </a:lnTo>
                  <a:lnTo>
                    <a:pt x="175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97" name="Google Shape;17797;p489"/>
            <p:cNvSpPr/>
            <p:nvPr/>
          </p:nvSpPr>
          <p:spPr>
            <a:xfrm>
              <a:off x="2232475" y="4129475"/>
              <a:ext cx="879825" cy="325825"/>
            </a:xfrm>
            <a:custGeom>
              <a:avLst/>
              <a:gdLst/>
              <a:ahLst/>
              <a:cxnLst/>
              <a:rect l="l" t="t" r="r" b="b"/>
              <a:pathLst>
                <a:path w="35193" h="13033" extrusionOk="0">
                  <a:moveTo>
                    <a:pt x="23828" y="0"/>
                  </a:moveTo>
                  <a:lnTo>
                    <a:pt x="22424" y="44"/>
                  </a:lnTo>
                  <a:lnTo>
                    <a:pt x="22336" y="44"/>
                  </a:lnTo>
                  <a:lnTo>
                    <a:pt x="21809" y="220"/>
                  </a:lnTo>
                  <a:lnTo>
                    <a:pt x="21766" y="220"/>
                  </a:lnTo>
                  <a:lnTo>
                    <a:pt x="20537" y="1317"/>
                  </a:lnTo>
                  <a:lnTo>
                    <a:pt x="19703" y="1931"/>
                  </a:lnTo>
                  <a:lnTo>
                    <a:pt x="19045" y="2501"/>
                  </a:lnTo>
                  <a:lnTo>
                    <a:pt x="17948" y="3423"/>
                  </a:lnTo>
                  <a:lnTo>
                    <a:pt x="17377" y="3906"/>
                  </a:lnTo>
                  <a:lnTo>
                    <a:pt x="16851" y="4344"/>
                  </a:lnTo>
                  <a:lnTo>
                    <a:pt x="16324" y="4695"/>
                  </a:lnTo>
                  <a:lnTo>
                    <a:pt x="15754" y="5003"/>
                  </a:lnTo>
                  <a:lnTo>
                    <a:pt x="15052" y="5266"/>
                  </a:lnTo>
                  <a:lnTo>
                    <a:pt x="14174" y="5485"/>
                  </a:lnTo>
                  <a:lnTo>
                    <a:pt x="13077" y="5749"/>
                  </a:lnTo>
                  <a:lnTo>
                    <a:pt x="11673" y="5968"/>
                  </a:lnTo>
                  <a:lnTo>
                    <a:pt x="11629" y="6012"/>
                  </a:lnTo>
                  <a:lnTo>
                    <a:pt x="10269" y="6626"/>
                  </a:lnTo>
                  <a:lnTo>
                    <a:pt x="10225" y="6670"/>
                  </a:lnTo>
                  <a:lnTo>
                    <a:pt x="9611" y="7240"/>
                  </a:lnTo>
                  <a:lnTo>
                    <a:pt x="9567" y="7284"/>
                  </a:lnTo>
                  <a:lnTo>
                    <a:pt x="8163" y="10093"/>
                  </a:lnTo>
                  <a:lnTo>
                    <a:pt x="7022" y="11541"/>
                  </a:lnTo>
                  <a:lnTo>
                    <a:pt x="5705" y="12506"/>
                  </a:lnTo>
                  <a:lnTo>
                    <a:pt x="5091" y="12682"/>
                  </a:lnTo>
                  <a:lnTo>
                    <a:pt x="3906" y="12506"/>
                  </a:lnTo>
                  <a:lnTo>
                    <a:pt x="1537" y="11848"/>
                  </a:lnTo>
                  <a:lnTo>
                    <a:pt x="264" y="11365"/>
                  </a:lnTo>
                  <a:lnTo>
                    <a:pt x="89" y="11365"/>
                  </a:lnTo>
                  <a:lnTo>
                    <a:pt x="45" y="11409"/>
                  </a:lnTo>
                  <a:lnTo>
                    <a:pt x="1" y="11497"/>
                  </a:lnTo>
                  <a:lnTo>
                    <a:pt x="1" y="11541"/>
                  </a:lnTo>
                  <a:lnTo>
                    <a:pt x="45" y="11629"/>
                  </a:lnTo>
                  <a:lnTo>
                    <a:pt x="45" y="11672"/>
                  </a:lnTo>
                  <a:lnTo>
                    <a:pt x="132" y="11716"/>
                  </a:lnTo>
                  <a:lnTo>
                    <a:pt x="1449" y="12155"/>
                  </a:lnTo>
                  <a:lnTo>
                    <a:pt x="3818" y="12857"/>
                  </a:lnTo>
                  <a:lnTo>
                    <a:pt x="3862" y="12857"/>
                  </a:lnTo>
                  <a:lnTo>
                    <a:pt x="5091" y="13033"/>
                  </a:lnTo>
                  <a:lnTo>
                    <a:pt x="5135" y="13033"/>
                  </a:lnTo>
                  <a:lnTo>
                    <a:pt x="5837" y="12857"/>
                  </a:lnTo>
                  <a:lnTo>
                    <a:pt x="5881" y="12813"/>
                  </a:lnTo>
                  <a:lnTo>
                    <a:pt x="7241" y="11804"/>
                  </a:lnTo>
                  <a:lnTo>
                    <a:pt x="7285" y="11760"/>
                  </a:lnTo>
                  <a:lnTo>
                    <a:pt x="8426" y="10312"/>
                  </a:lnTo>
                  <a:lnTo>
                    <a:pt x="8470" y="10268"/>
                  </a:lnTo>
                  <a:lnTo>
                    <a:pt x="9874" y="7504"/>
                  </a:lnTo>
                  <a:lnTo>
                    <a:pt x="10444" y="6933"/>
                  </a:lnTo>
                  <a:lnTo>
                    <a:pt x="11761" y="6319"/>
                  </a:lnTo>
                  <a:lnTo>
                    <a:pt x="13165" y="6056"/>
                  </a:lnTo>
                  <a:lnTo>
                    <a:pt x="14306" y="5836"/>
                  </a:lnTo>
                  <a:lnTo>
                    <a:pt x="15227" y="5573"/>
                  </a:lnTo>
                  <a:lnTo>
                    <a:pt x="15929" y="5266"/>
                  </a:lnTo>
                  <a:lnTo>
                    <a:pt x="16544" y="4959"/>
                  </a:lnTo>
                  <a:lnTo>
                    <a:pt x="17070" y="4608"/>
                  </a:lnTo>
                  <a:lnTo>
                    <a:pt x="17597" y="4213"/>
                  </a:lnTo>
                  <a:lnTo>
                    <a:pt x="18167" y="3686"/>
                  </a:lnTo>
                  <a:lnTo>
                    <a:pt x="19264" y="2765"/>
                  </a:lnTo>
                  <a:lnTo>
                    <a:pt x="19923" y="2194"/>
                  </a:lnTo>
                  <a:lnTo>
                    <a:pt x="20756" y="1580"/>
                  </a:lnTo>
                  <a:lnTo>
                    <a:pt x="21941" y="527"/>
                  </a:lnTo>
                  <a:lnTo>
                    <a:pt x="22424" y="395"/>
                  </a:lnTo>
                  <a:lnTo>
                    <a:pt x="23784" y="351"/>
                  </a:lnTo>
                  <a:lnTo>
                    <a:pt x="25144" y="351"/>
                  </a:lnTo>
                  <a:lnTo>
                    <a:pt x="26461" y="395"/>
                  </a:lnTo>
                  <a:lnTo>
                    <a:pt x="27733" y="527"/>
                  </a:lnTo>
                  <a:lnTo>
                    <a:pt x="28348" y="615"/>
                  </a:lnTo>
                  <a:lnTo>
                    <a:pt x="28962" y="746"/>
                  </a:lnTo>
                  <a:lnTo>
                    <a:pt x="29576" y="878"/>
                  </a:lnTo>
                  <a:lnTo>
                    <a:pt x="30191" y="1097"/>
                  </a:lnTo>
                  <a:lnTo>
                    <a:pt x="30805" y="1317"/>
                  </a:lnTo>
                  <a:lnTo>
                    <a:pt x="31419" y="1580"/>
                  </a:lnTo>
                  <a:lnTo>
                    <a:pt x="32034" y="1887"/>
                  </a:lnTo>
                  <a:lnTo>
                    <a:pt x="32648" y="2238"/>
                  </a:lnTo>
                  <a:lnTo>
                    <a:pt x="34271" y="3291"/>
                  </a:lnTo>
                  <a:lnTo>
                    <a:pt x="34886" y="3949"/>
                  </a:lnTo>
                  <a:lnTo>
                    <a:pt x="34930" y="3993"/>
                  </a:lnTo>
                  <a:lnTo>
                    <a:pt x="35017" y="4037"/>
                  </a:lnTo>
                  <a:lnTo>
                    <a:pt x="35061" y="3993"/>
                  </a:lnTo>
                  <a:lnTo>
                    <a:pt x="35105" y="3993"/>
                  </a:lnTo>
                  <a:lnTo>
                    <a:pt x="35149" y="3906"/>
                  </a:lnTo>
                  <a:lnTo>
                    <a:pt x="35193" y="3862"/>
                  </a:lnTo>
                  <a:lnTo>
                    <a:pt x="35193" y="3774"/>
                  </a:lnTo>
                  <a:lnTo>
                    <a:pt x="35149" y="3730"/>
                  </a:lnTo>
                  <a:lnTo>
                    <a:pt x="34491" y="3028"/>
                  </a:lnTo>
                  <a:lnTo>
                    <a:pt x="32823" y="1931"/>
                  </a:lnTo>
                  <a:lnTo>
                    <a:pt x="32209" y="1580"/>
                  </a:lnTo>
                  <a:lnTo>
                    <a:pt x="31595" y="1273"/>
                  </a:lnTo>
                  <a:lnTo>
                    <a:pt x="30980" y="966"/>
                  </a:lnTo>
                  <a:lnTo>
                    <a:pt x="30322" y="746"/>
                  </a:lnTo>
                  <a:lnTo>
                    <a:pt x="29708" y="571"/>
                  </a:lnTo>
                  <a:lnTo>
                    <a:pt x="29094" y="395"/>
                  </a:lnTo>
                  <a:lnTo>
                    <a:pt x="28435" y="264"/>
                  </a:lnTo>
                  <a:lnTo>
                    <a:pt x="27821" y="176"/>
                  </a:lnTo>
                  <a:lnTo>
                    <a:pt x="26505" y="44"/>
                  </a:lnTo>
                  <a:lnTo>
                    <a:pt x="2518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98" name="Google Shape;17798;p489"/>
            <p:cNvSpPr/>
            <p:nvPr/>
          </p:nvSpPr>
          <p:spPr>
            <a:xfrm>
              <a:off x="2228100" y="4100950"/>
              <a:ext cx="934675" cy="336800"/>
            </a:xfrm>
            <a:custGeom>
              <a:avLst/>
              <a:gdLst/>
              <a:ahLst/>
              <a:cxnLst/>
              <a:rect l="l" t="t" r="r" b="b"/>
              <a:pathLst>
                <a:path w="37387" h="13472" extrusionOk="0">
                  <a:moveTo>
                    <a:pt x="29707" y="0"/>
                  </a:moveTo>
                  <a:lnTo>
                    <a:pt x="25539" y="44"/>
                  </a:lnTo>
                  <a:lnTo>
                    <a:pt x="22204" y="176"/>
                  </a:lnTo>
                  <a:lnTo>
                    <a:pt x="22160" y="176"/>
                  </a:lnTo>
                  <a:lnTo>
                    <a:pt x="21370" y="571"/>
                  </a:lnTo>
                  <a:lnTo>
                    <a:pt x="21282" y="615"/>
                  </a:lnTo>
                  <a:lnTo>
                    <a:pt x="20010" y="2063"/>
                  </a:lnTo>
                  <a:lnTo>
                    <a:pt x="18167" y="3599"/>
                  </a:lnTo>
                  <a:lnTo>
                    <a:pt x="16368" y="5090"/>
                  </a:lnTo>
                  <a:lnTo>
                    <a:pt x="15183" y="5573"/>
                  </a:lnTo>
                  <a:lnTo>
                    <a:pt x="14569" y="5793"/>
                  </a:lnTo>
                  <a:lnTo>
                    <a:pt x="13998" y="5924"/>
                  </a:lnTo>
                  <a:lnTo>
                    <a:pt x="12857" y="6144"/>
                  </a:lnTo>
                  <a:lnTo>
                    <a:pt x="12243" y="6231"/>
                  </a:lnTo>
                  <a:lnTo>
                    <a:pt x="11629" y="6363"/>
                  </a:lnTo>
                  <a:lnTo>
                    <a:pt x="11058" y="6539"/>
                  </a:lnTo>
                  <a:lnTo>
                    <a:pt x="10488" y="6758"/>
                  </a:lnTo>
                  <a:lnTo>
                    <a:pt x="10224" y="6890"/>
                  </a:lnTo>
                  <a:lnTo>
                    <a:pt x="9961" y="7065"/>
                  </a:lnTo>
                  <a:lnTo>
                    <a:pt x="9698" y="7284"/>
                  </a:lnTo>
                  <a:lnTo>
                    <a:pt x="9478" y="7504"/>
                  </a:lnTo>
                  <a:lnTo>
                    <a:pt x="9259" y="7767"/>
                  </a:lnTo>
                  <a:lnTo>
                    <a:pt x="8996" y="8118"/>
                  </a:lnTo>
                  <a:lnTo>
                    <a:pt x="8820" y="8469"/>
                  </a:lnTo>
                  <a:lnTo>
                    <a:pt x="8601" y="8820"/>
                  </a:lnTo>
                  <a:lnTo>
                    <a:pt x="6802" y="12506"/>
                  </a:lnTo>
                  <a:lnTo>
                    <a:pt x="5968" y="12813"/>
                  </a:lnTo>
                  <a:lnTo>
                    <a:pt x="4608" y="13121"/>
                  </a:lnTo>
                  <a:lnTo>
                    <a:pt x="3906" y="12989"/>
                  </a:lnTo>
                  <a:lnTo>
                    <a:pt x="1712" y="12155"/>
                  </a:lnTo>
                  <a:lnTo>
                    <a:pt x="220" y="11585"/>
                  </a:lnTo>
                  <a:lnTo>
                    <a:pt x="88" y="11585"/>
                  </a:lnTo>
                  <a:lnTo>
                    <a:pt x="44" y="11629"/>
                  </a:lnTo>
                  <a:lnTo>
                    <a:pt x="0" y="11716"/>
                  </a:lnTo>
                  <a:lnTo>
                    <a:pt x="0" y="11760"/>
                  </a:lnTo>
                  <a:lnTo>
                    <a:pt x="0" y="11848"/>
                  </a:lnTo>
                  <a:lnTo>
                    <a:pt x="44" y="11892"/>
                  </a:lnTo>
                  <a:lnTo>
                    <a:pt x="88" y="11936"/>
                  </a:lnTo>
                  <a:lnTo>
                    <a:pt x="1580" y="12506"/>
                  </a:lnTo>
                  <a:lnTo>
                    <a:pt x="3818" y="13296"/>
                  </a:lnTo>
                  <a:lnTo>
                    <a:pt x="4564" y="13472"/>
                  </a:lnTo>
                  <a:lnTo>
                    <a:pt x="4652" y="13472"/>
                  </a:lnTo>
                  <a:lnTo>
                    <a:pt x="6100" y="13121"/>
                  </a:lnTo>
                  <a:lnTo>
                    <a:pt x="6977" y="12813"/>
                  </a:lnTo>
                  <a:lnTo>
                    <a:pt x="7065" y="12726"/>
                  </a:lnTo>
                  <a:lnTo>
                    <a:pt x="8908" y="8996"/>
                  </a:lnTo>
                  <a:lnTo>
                    <a:pt x="9084" y="8645"/>
                  </a:lnTo>
                  <a:lnTo>
                    <a:pt x="9303" y="8294"/>
                  </a:lnTo>
                  <a:lnTo>
                    <a:pt x="9522" y="8030"/>
                  </a:lnTo>
                  <a:lnTo>
                    <a:pt x="9742" y="7767"/>
                  </a:lnTo>
                  <a:lnTo>
                    <a:pt x="9961" y="7548"/>
                  </a:lnTo>
                  <a:lnTo>
                    <a:pt x="10181" y="7372"/>
                  </a:lnTo>
                  <a:lnTo>
                    <a:pt x="10663" y="7065"/>
                  </a:lnTo>
                  <a:lnTo>
                    <a:pt x="11190" y="6846"/>
                  </a:lnTo>
                  <a:lnTo>
                    <a:pt x="11716" y="6670"/>
                  </a:lnTo>
                  <a:lnTo>
                    <a:pt x="12287" y="6582"/>
                  </a:lnTo>
                  <a:lnTo>
                    <a:pt x="12901" y="6495"/>
                  </a:lnTo>
                  <a:lnTo>
                    <a:pt x="14086" y="6275"/>
                  </a:lnTo>
                  <a:lnTo>
                    <a:pt x="14700" y="6144"/>
                  </a:lnTo>
                  <a:lnTo>
                    <a:pt x="15315" y="5924"/>
                  </a:lnTo>
                  <a:lnTo>
                    <a:pt x="16499" y="5398"/>
                  </a:lnTo>
                  <a:lnTo>
                    <a:pt x="16543" y="5354"/>
                  </a:lnTo>
                  <a:lnTo>
                    <a:pt x="18430" y="3862"/>
                  </a:lnTo>
                  <a:lnTo>
                    <a:pt x="20229" y="2326"/>
                  </a:lnTo>
                  <a:lnTo>
                    <a:pt x="20273" y="2326"/>
                  </a:lnTo>
                  <a:lnTo>
                    <a:pt x="21546" y="878"/>
                  </a:lnTo>
                  <a:lnTo>
                    <a:pt x="22248" y="527"/>
                  </a:lnTo>
                  <a:lnTo>
                    <a:pt x="25539" y="395"/>
                  </a:lnTo>
                  <a:lnTo>
                    <a:pt x="29664" y="351"/>
                  </a:lnTo>
                  <a:lnTo>
                    <a:pt x="33042" y="2282"/>
                  </a:lnTo>
                  <a:lnTo>
                    <a:pt x="34973" y="3642"/>
                  </a:lnTo>
                  <a:lnTo>
                    <a:pt x="36772" y="5222"/>
                  </a:lnTo>
                  <a:lnTo>
                    <a:pt x="36816" y="5222"/>
                  </a:lnTo>
                  <a:lnTo>
                    <a:pt x="37123" y="5398"/>
                  </a:lnTo>
                  <a:lnTo>
                    <a:pt x="37167" y="5442"/>
                  </a:lnTo>
                  <a:lnTo>
                    <a:pt x="37255" y="5442"/>
                  </a:lnTo>
                  <a:lnTo>
                    <a:pt x="37299" y="5398"/>
                  </a:lnTo>
                  <a:lnTo>
                    <a:pt x="37343" y="5354"/>
                  </a:lnTo>
                  <a:lnTo>
                    <a:pt x="37386" y="5310"/>
                  </a:lnTo>
                  <a:lnTo>
                    <a:pt x="37386" y="5222"/>
                  </a:lnTo>
                  <a:lnTo>
                    <a:pt x="37343" y="5178"/>
                  </a:lnTo>
                  <a:lnTo>
                    <a:pt x="37299" y="5134"/>
                  </a:lnTo>
                  <a:lnTo>
                    <a:pt x="36992" y="4959"/>
                  </a:lnTo>
                  <a:lnTo>
                    <a:pt x="35192" y="3379"/>
                  </a:lnTo>
                  <a:lnTo>
                    <a:pt x="35149" y="3335"/>
                  </a:lnTo>
                  <a:lnTo>
                    <a:pt x="33218" y="2019"/>
                  </a:lnTo>
                  <a:lnTo>
                    <a:pt x="2979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99" name="Google Shape;17799;p489"/>
            <p:cNvSpPr/>
            <p:nvPr/>
          </p:nvSpPr>
          <p:spPr>
            <a:xfrm>
              <a:off x="2245650" y="4054875"/>
              <a:ext cx="1314250" cy="359850"/>
            </a:xfrm>
            <a:custGeom>
              <a:avLst/>
              <a:gdLst/>
              <a:ahLst/>
              <a:cxnLst/>
              <a:rect l="l" t="t" r="r" b="b"/>
              <a:pathLst>
                <a:path w="52570" h="14394" extrusionOk="0">
                  <a:moveTo>
                    <a:pt x="26680" y="0"/>
                  </a:moveTo>
                  <a:lnTo>
                    <a:pt x="24091" y="176"/>
                  </a:lnTo>
                  <a:lnTo>
                    <a:pt x="24047" y="220"/>
                  </a:lnTo>
                  <a:lnTo>
                    <a:pt x="22862" y="439"/>
                  </a:lnTo>
                  <a:lnTo>
                    <a:pt x="22818" y="439"/>
                  </a:lnTo>
                  <a:lnTo>
                    <a:pt x="22292" y="746"/>
                  </a:lnTo>
                  <a:lnTo>
                    <a:pt x="21019" y="834"/>
                  </a:lnTo>
                  <a:lnTo>
                    <a:pt x="20888" y="878"/>
                  </a:lnTo>
                  <a:lnTo>
                    <a:pt x="19659" y="2063"/>
                  </a:lnTo>
                  <a:lnTo>
                    <a:pt x="19615" y="2107"/>
                  </a:lnTo>
                  <a:lnTo>
                    <a:pt x="19045" y="3072"/>
                  </a:lnTo>
                  <a:lnTo>
                    <a:pt x="18167" y="3862"/>
                  </a:lnTo>
                  <a:lnTo>
                    <a:pt x="16280" y="5573"/>
                  </a:lnTo>
                  <a:lnTo>
                    <a:pt x="15095" y="6451"/>
                  </a:lnTo>
                  <a:lnTo>
                    <a:pt x="14349" y="6758"/>
                  </a:lnTo>
                  <a:lnTo>
                    <a:pt x="11322" y="7285"/>
                  </a:lnTo>
                  <a:lnTo>
                    <a:pt x="9566" y="7811"/>
                  </a:lnTo>
                  <a:lnTo>
                    <a:pt x="9522" y="7855"/>
                  </a:lnTo>
                  <a:lnTo>
                    <a:pt x="8645" y="8338"/>
                  </a:lnTo>
                  <a:lnTo>
                    <a:pt x="8601" y="8382"/>
                  </a:lnTo>
                  <a:lnTo>
                    <a:pt x="7855" y="9171"/>
                  </a:lnTo>
                  <a:lnTo>
                    <a:pt x="7811" y="9215"/>
                  </a:lnTo>
                  <a:lnTo>
                    <a:pt x="7197" y="10268"/>
                  </a:lnTo>
                  <a:lnTo>
                    <a:pt x="5705" y="13603"/>
                  </a:lnTo>
                  <a:lnTo>
                    <a:pt x="5091" y="13823"/>
                  </a:lnTo>
                  <a:lnTo>
                    <a:pt x="3862" y="14042"/>
                  </a:lnTo>
                  <a:lnTo>
                    <a:pt x="2940" y="13867"/>
                  </a:lnTo>
                  <a:lnTo>
                    <a:pt x="264" y="12857"/>
                  </a:lnTo>
                  <a:lnTo>
                    <a:pt x="132" y="12857"/>
                  </a:lnTo>
                  <a:lnTo>
                    <a:pt x="44" y="12901"/>
                  </a:lnTo>
                  <a:lnTo>
                    <a:pt x="44" y="12989"/>
                  </a:lnTo>
                  <a:lnTo>
                    <a:pt x="0" y="13033"/>
                  </a:lnTo>
                  <a:lnTo>
                    <a:pt x="44" y="13121"/>
                  </a:lnTo>
                  <a:lnTo>
                    <a:pt x="88" y="13164"/>
                  </a:lnTo>
                  <a:lnTo>
                    <a:pt x="132" y="13208"/>
                  </a:lnTo>
                  <a:lnTo>
                    <a:pt x="2853" y="14218"/>
                  </a:lnTo>
                  <a:lnTo>
                    <a:pt x="2896" y="14218"/>
                  </a:lnTo>
                  <a:lnTo>
                    <a:pt x="3818" y="14393"/>
                  </a:lnTo>
                  <a:lnTo>
                    <a:pt x="3862" y="14393"/>
                  </a:lnTo>
                  <a:lnTo>
                    <a:pt x="5178" y="14174"/>
                  </a:lnTo>
                  <a:lnTo>
                    <a:pt x="5880" y="13867"/>
                  </a:lnTo>
                  <a:lnTo>
                    <a:pt x="6012" y="13779"/>
                  </a:lnTo>
                  <a:lnTo>
                    <a:pt x="7504" y="10400"/>
                  </a:lnTo>
                  <a:lnTo>
                    <a:pt x="8118" y="9391"/>
                  </a:lnTo>
                  <a:lnTo>
                    <a:pt x="8820" y="8645"/>
                  </a:lnTo>
                  <a:lnTo>
                    <a:pt x="9698" y="8162"/>
                  </a:lnTo>
                  <a:lnTo>
                    <a:pt x="11409" y="7636"/>
                  </a:lnTo>
                  <a:lnTo>
                    <a:pt x="14437" y="7065"/>
                  </a:lnTo>
                  <a:lnTo>
                    <a:pt x="14481" y="7065"/>
                  </a:lnTo>
                  <a:lnTo>
                    <a:pt x="15227" y="6758"/>
                  </a:lnTo>
                  <a:lnTo>
                    <a:pt x="15271" y="6714"/>
                  </a:lnTo>
                  <a:lnTo>
                    <a:pt x="16499" y="5880"/>
                  </a:lnTo>
                  <a:lnTo>
                    <a:pt x="18386" y="4125"/>
                  </a:lnTo>
                  <a:lnTo>
                    <a:pt x="19264" y="3291"/>
                  </a:lnTo>
                  <a:lnTo>
                    <a:pt x="19308" y="3291"/>
                  </a:lnTo>
                  <a:lnTo>
                    <a:pt x="19922" y="2326"/>
                  </a:lnTo>
                  <a:lnTo>
                    <a:pt x="21107" y="1185"/>
                  </a:lnTo>
                  <a:lnTo>
                    <a:pt x="22336" y="1054"/>
                  </a:lnTo>
                  <a:lnTo>
                    <a:pt x="22423" y="1054"/>
                  </a:lnTo>
                  <a:lnTo>
                    <a:pt x="22950" y="790"/>
                  </a:lnTo>
                  <a:lnTo>
                    <a:pt x="24135" y="527"/>
                  </a:lnTo>
                  <a:lnTo>
                    <a:pt x="26680" y="351"/>
                  </a:lnTo>
                  <a:lnTo>
                    <a:pt x="28128" y="527"/>
                  </a:lnTo>
                  <a:lnTo>
                    <a:pt x="28874" y="746"/>
                  </a:lnTo>
                  <a:lnTo>
                    <a:pt x="31024" y="2019"/>
                  </a:lnTo>
                  <a:lnTo>
                    <a:pt x="33042" y="3335"/>
                  </a:lnTo>
                  <a:lnTo>
                    <a:pt x="34710" y="4476"/>
                  </a:lnTo>
                  <a:lnTo>
                    <a:pt x="35719" y="5661"/>
                  </a:lnTo>
                  <a:lnTo>
                    <a:pt x="35763" y="5661"/>
                  </a:lnTo>
                  <a:lnTo>
                    <a:pt x="37079" y="6846"/>
                  </a:lnTo>
                  <a:lnTo>
                    <a:pt x="37123" y="6890"/>
                  </a:lnTo>
                  <a:lnTo>
                    <a:pt x="39493" y="8118"/>
                  </a:lnTo>
                  <a:lnTo>
                    <a:pt x="42740" y="9215"/>
                  </a:lnTo>
                  <a:lnTo>
                    <a:pt x="44407" y="9698"/>
                  </a:lnTo>
                  <a:lnTo>
                    <a:pt x="44451" y="9698"/>
                  </a:lnTo>
                  <a:lnTo>
                    <a:pt x="48620" y="10093"/>
                  </a:lnTo>
                  <a:lnTo>
                    <a:pt x="49673" y="10137"/>
                  </a:lnTo>
                  <a:lnTo>
                    <a:pt x="51867" y="9961"/>
                  </a:lnTo>
                  <a:lnTo>
                    <a:pt x="51911" y="9961"/>
                  </a:lnTo>
                  <a:lnTo>
                    <a:pt x="52438" y="9786"/>
                  </a:lnTo>
                  <a:lnTo>
                    <a:pt x="52525" y="9742"/>
                  </a:lnTo>
                  <a:lnTo>
                    <a:pt x="52569" y="9654"/>
                  </a:lnTo>
                  <a:lnTo>
                    <a:pt x="52569" y="9610"/>
                  </a:lnTo>
                  <a:lnTo>
                    <a:pt x="52569" y="9522"/>
                  </a:lnTo>
                  <a:lnTo>
                    <a:pt x="52525" y="9479"/>
                  </a:lnTo>
                  <a:lnTo>
                    <a:pt x="52481" y="9435"/>
                  </a:lnTo>
                  <a:lnTo>
                    <a:pt x="52350" y="9435"/>
                  </a:lnTo>
                  <a:lnTo>
                    <a:pt x="51823" y="9610"/>
                  </a:lnTo>
                  <a:lnTo>
                    <a:pt x="49673" y="9786"/>
                  </a:lnTo>
                  <a:lnTo>
                    <a:pt x="48620" y="9742"/>
                  </a:lnTo>
                  <a:lnTo>
                    <a:pt x="44495" y="9347"/>
                  </a:lnTo>
                  <a:lnTo>
                    <a:pt x="42872" y="8864"/>
                  </a:lnTo>
                  <a:lnTo>
                    <a:pt x="39624" y="7811"/>
                  </a:lnTo>
                  <a:lnTo>
                    <a:pt x="37299" y="6582"/>
                  </a:lnTo>
                  <a:lnTo>
                    <a:pt x="35982" y="5398"/>
                  </a:lnTo>
                  <a:lnTo>
                    <a:pt x="34929" y="4213"/>
                  </a:lnTo>
                  <a:lnTo>
                    <a:pt x="34885" y="4169"/>
                  </a:lnTo>
                  <a:lnTo>
                    <a:pt x="33218" y="3028"/>
                  </a:lnTo>
                  <a:lnTo>
                    <a:pt x="31199" y="1712"/>
                  </a:lnTo>
                  <a:lnTo>
                    <a:pt x="29049" y="439"/>
                  </a:lnTo>
                  <a:lnTo>
                    <a:pt x="29005" y="395"/>
                  </a:lnTo>
                  <a:lnTo>
                    <a:pt x="28216" y="176"/>
                  </a:lnTo>
                  <a:lnTo>
                    <a:pt x="28172" y="176"/>
                  </a:lnTo>
                  <a:lnTo>
                    <a:pt x="2672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00" name="Google Shape;17800;p489"/>
            <p:cNvSpPr/>
            <p:nvPr/>
          </p:nvSpPr>
          <p:spPr>
            <a:xfrm>
              <a:off x="2252225" y="4008800"/>
              <a:ext cx="1328500" cy="378500"/>
            </a:xfrm>
            <a:custGeom>
              <a:avLst/>
              <a:gdLst/>
              <a:ahLst/>
              <a:cxnLst/>
              <a:rect l="l" t="t" r="r" b="b"/>
              <a:pathLst>
                <a:path w="53140" h="15140" extrusionOk="0">
                  <a:moveTo>
                    <a:pt x="24749" y="0"/>
                  </a:moveTo>
                  <a:lnTo>
                    <a:pt x="22643" y="483"/>
                  </a:lnTo>
                  <a:lnTo>
                    <a:pt x="22599" y="527"/>
                  </a:lnTo>
                  <a:lnTo>
                    <a:pt x="20054" y="1448"/>
                  </a:lnTo>
                  <a:lnTo>
                    <a:pt x="19966" y="1492"/>
                  </a:lnTo>
                  <a:lnTo>
                    <a:pt x="18650" y="3291"/>
                  </a:lnTo>
                  <a:lnTo>
                    <a:pt x="17992" y="4520"/>
                  </a:lnTo>
                  <a:lnTo>
                    <a:pt x="17290" y="5310"/>
                  </a:lnTo>
                  <a:lnTo>
                    <a:pt x="15490" y="6977"/>
                  </a:lnTo>
                  <a:lnTo>
                    <a:pt x="14437" y="7679"/>
                  </a:lnTo>
                  <a:lnTo>
                    <a:pt x="13779" y="7899"/>
                  </a:lnTo>
                  <a:lnTo>
                    <a:pt x="9918" y="8601"/>
                  </a:lnTo>
                  <a:lnTo>
                    <a:pt x="9874" y="8601"/>
                  </a:lnTo>
                  <a:lnTo>
                    <a:pt x="8908" y="8996"/>
                  </a:lnTo>
                  <a:lnTo>
                    <a:pt x="8865" y="8996"/>
                  </a:lnTo>
                  <a:lnTo>
                    <a:pt x="7855" y="9566"/>
                  </a:lnTo>
                  <a:lnTo>
                    <a:pt x="7811" y="9610"/>
                  </a:lnTo>
                  <a:lnTo>
                    <a:pt x="6934" y="10444"/>
                  </a:lnTo>
                  <a:lnTo>
                    <a:pt x="6890" y="10488"/>
                  </a:lnTo>
                  <a:lnTo>
                    <a:pt x="6188" y="11716"/>
                  </a:lnTo>
                  <a:lnTo>
                    <a:pt x="5091" y="14700"/>
                  </a:lnTo>
                  <a:lnTo>
                    <a:pt x="2458" y="14788"/>
                  </a:lnTo>
                  <a:lnTo>
                    <a:pt x="220" y="13954"/>
                  </a:lnTo>
                  <a:lnTo>
                    <a:pt x="176" y="13954"/>
                  </a:lnTo>
                  <a:lnTo>
                    <a:pt x="88" y="13998"/>
                  </a:lnTo>
                  <a:lnTo>
                    <a:pt x="45" y="13998"/>
                  </a:lnTo>
                  <a:lnTo>
                    <a:pt x="1" y="14086"/>
                  </a:lnTo>
                  <a:lnTo>
                    <a:pt x="1" y="14130"/>
                  </a:lnTo>
                  <a:lnTo>
                    <a:pt x="1" y="14218"/>
                  </a:lnTo>
                  <a:lnTo>
                    <a:pt x="45" y="14262"/>
                  </a:lnTo>
                  <a:lnTo>
                    <a:pt x="132" y="14305"/>
                  </a:lnTo>
                  <a:lnTo>
                    <a:pt x="2370" y="15139"/>
                  </a:lnTo>
                  <a:lnTo>
                    <a:pt x="2458" y="15139"/>
                  </a:lnTo>
                  <a:lnTo>
                    <a:pt x="5222" y="15051"/>
                  </a:lnTo>
                  <a:lnTo>
                    <a:pt x="5310" y="15007"/>
                  </a:lnTo>
                  <a:lnTo>
                    <a:pt x="5398" y="14920"/>
                  </a:lnTo>
                  <a:lnTo>
                    <a:pt x="6495" y="11848"/>
                  </a:lnTo>
                  <a:lnTo>
                    <a:pt x="7197" y="10707"/>
                  </a:lnTo>
                  <a:lnTo>
                    <a:pt x="8075" y="9873"/>
                  </a:lnTo>
                  <a:lnTo>
                    <a:pt x="9040" y="9303"/>
                  </a:lnTo>
                  <a:lnTo>
                    <a:pt x="10005" y="8952"/>
                  </a:lnTo>
                  <a:lnTo>
                    <a:pt x="13867" y="8250"/>
                  </a:lnTo>
                  <a:lnTo>
                    <a:pt x="14569" y="8031"/>
                  </a:lnTo>
                  <a:lnTo>
                    <a:pt x="14613" y="7987"/>
                  </a:lnTo>
                  <a:lnTo>
                    <a:pt x="15666" y="7241"/>
                  </a:lnTo>
                  <a:lnTo>
                    <a:pt x="15710" y="7241"/>
                  </a:lnTo>
                  <a:lnTo>
                    <a:pt x="17553" y="5573"/>
                  </a:lnTo>
                  <a:lnTo>
                    <a:pt x="17553" y="5529"/>
                  </a:lnTo>
                  <a:lnTo>
                    <a:pt x="18255" y="4739"/>
                  </a:lnTo>
                  <a:lnTo>
                    <a:pt x="18299" y="4696"/>
                  </a:lnTo>
                  <a:lnTo>
                    <a:pt x="18957" y="3467"/>
                  </a:lnTo>
                  <a:lnTo>
                    <a:pt x="20230" y="1756"/>
                  </a:lnTo>
                  <a:lnTo>
                    <a:pt x="22731" y="834"/>
                  </a:lnTo>
                  <a:lnTo>
                    <a:pt x="24793" y="351"/>
                  </a:lnTo>
                  <a:lnTo>
                    <a:pt x="25320" y="351"/>
                  </a:lnTo>
                  <a:lnTo>
                    <a:pt x="27996" y="1054"/>
                  </a:lnTo>
                  <a:lnTo>
                    <a:pt x="31507" y="2940"/>
                  </a:lnTo>
                  <a:lnTo>
                    <a:pt x="33789" y="4345"/>
                  </a:lnTo>
                  <a:lnTo>
                    <a:pt x="35544" y="5134"/>
                  </a:lnTo>
                  <a:lnTo>
                    <a:pt x="36992" y="6582"/>
                  </a:lnTo>
                  <a:lnTo>
                    <a:pt x="39142" y="8118"/>
                  </a:lnTo>
                  <a:lnTo>
                    <a:pt x="40107" y="9171"/>
                  </a:lnTo>
                  <a:lnTo>
                    <a:pt x="40151" y="9259"/>
                  </a:lnTo>
                  <a:lnTo>
                    <a:pt x="42696" y="10181"/>
                  </a:lnTo>
                  <a:lnTo>
                    <a:pt x="44671" y="10751"/>
                  </a:lnTo>
                  <a:lnTo>
                    <a:pt x="44715" y="10751"/>
                  </a:lnTo>
                  <a:lnTo>
                    <a:pt x="48752" y="11146"/>
                  </a:lnTo>
                  <a:lnTo>
                    <a:pt x="48796" y="11190"/>
                  </a:lnTo>
                  <a:lnTo>
                    <a:pt x="51341" y="11058"/>
                  </a:lnTo>
                  <a:lnTo>
                    <a:pt x="52087" y="11190"/>
                  </a:lnTo>
                  <a:lnTo>
                    <a:pt x="52175" y="11190"/>
                  </a:lnTo>
                  <a:lnTo>
                    <a:pt x="53008" y="10927"/>
                  </a:lnTo>
                  <a:lnTo>
                    <a:pt x="53096" y="10883"/>
                  </a:lnTo>
                  <a:lnTo>
                    <a:pt x="53140" y="10839"/>
                  </a:lnTo>
                  <a:lnTo>
                    <a:pt x="53140" y="10751"/>
                  </a:lnTo>
                  <a:lnTo>
                    <a:pt x="53140" y="10707"/>
                  </a:lnTo>
                  <a:lnTo>
                    <a:pt x="53096" y="10619"/>
                  </a:lnTo>
                  <a:lnTo>
                    <a:pt x="53052" y="10576"/>
                  </a:lnTo>
                  <a:lnTo>
                    <a:pt x="52921" y="10576"/>
                  </a:lnTo>
                  <a:lnTo>
                    <a:pt x="52087" y="10839"/>
                  </a:lnTo>
                  <a:lnTo>
                    <a:pt x="51385" y="10707"/>
                  </a:lnTo>
                  <a:lnTo>
                    <a:pt x="51341" y="10707"/>
                  </a:lnTo>
                  <a:lnTo>
                    <a:pt x="48796" y="10839"/>
                  </a:lnTo>
                  <a:lnTo>
                    <a:pt x="44759" y="10400"/>
                  </a:lnTo>
                  <a:lnTo>
                    <a:pt x="42828" y="9830"/>
                  </a:lnTo>
                  <a:lnTo>
                    <a:pt x="40327" y="8908"/>
                  </a:lnTo>
                  <a:lnTo>
                    <a:pt x="39361" y="7855"/>
                  </a:lnTo>
                  <a:lnTo>
                    <a:pt x="37211" y="6319"/>
                  </a:lnTo>
                  <a:lnTo>
                    <a:pt x="35763" y="4871"/>
                  </a:lnTo>
                  <a:lnTo>
                    <a:pt x="35719" y="4827"/>
                  </a:lnTo>
                  <a:lnTo>
                    <a:pt x="33964" y="4037"/>
                  </a:lnTo>
                  <a:lnTo>
                    <a:pt x="31682" y="2633"/>
                  </a:lnTo>
                  <a:lnTo>
                    <a:pt x="28128" y="702"/>
                  </a:lnTo>
                  <a:lnTo>
                    <a:pt x="2536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01" name="Google Shape;17801;p489"/>
            <p:cNvSpPr/>
            <p:nvPr/>
          </p:nvSpPr>
          <p:spPr>
            <a:xfrm>
              <a:off x="2104125" y="4481600"/>
              <a:ext cx="42825" cy="15400"/>
            </a:xfrm>
            <a:custGeom>
              <a:avLst/>
              <a:gdLst/>
              <a:ahLst/>
              <a:cxnLst/>
              <a:rect l="l" t="t" r="r" b="b"/>
              <a:pathLst>
                <a:path w="1713" h="616" extrusionOk="0">
                  <a:moveTo>
                    <a:pt x="132" y="1"/>
                  </a:moveTo>
                  <a:lnTo>
                    <a:pt x="45" y="45"/>
                  </a:lnTo>
                  <a:lnTo>
                    <a:pt x="1" y="89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45" y="308"/>
                  </a:lnTo>
                  <a:lnTo>
                    <a:pt x="132" y="352"/>
                  </a:lnTo>
                  <a:lnTo>
                    <a:pt x="1493" y="615"/>
                  </a:lnTo>
                  <a:lnTo>
                    <a:pt x="1537" y="615"/>
                  </a:lnTo>
                  <a:lnTo>
                    <a:pt x="1668" y="571"/>
                  </a:lnTo>
                  <a:lnTo>
                    <a:pt x="1712" y="484"/>
                  </a:lnTo>
                  <a:lnTo>
                    <a:pt x="1712" y="440"/>
                  </a:lnTo>
                  <a:lnTo>
                    <a:pt x="1668" y="352"/>
                  </a:lnTo>
                  <a:lnTo>
                    <a:pt x="1624" y="308"/>
                  </a:lnTo>
                  <a:lnTo>
                    <a:pt x="1580" y="264"/>
                  </a:lnTo>
                  <a:lnTo>
                    <a:pt x="17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02" name="Google Shape;17802;p489"/>
            <p:cNvSpPr/>
            <p:nvPr/>
          </p:nvSpPr>
          <p:spPr>
            <a:xfrm>
              <a:off x="2084375" y="4455275"/>
              <a:ext cx="138250" cy="42825"/>
            </a:xfrm>
            <a:custGeom>
              <a:avLst/>
              <a:gdLst/>
              <a:ahLst/>
              <a:cxnLst/>
              <a:rect l="l" t="t" r="r" b="b"/>
              <a:pathLst>
                <a:path w="5530" h="1713" extrusionOk="0">
                  <a:moveTo>
                    <a:pt x="659" y="1"/>
                  </a:moveTo>
                  <a:lnTo>
                    <a:pt x="133" y="132"/>
                  </a:lnTo>
                  <a:lnTo>
                    <a:pt x="45" y="176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1" y="352"/>
                  </a:lnTo>
                  <a:lnTo>
                    <a:pt x="1" y="396"/>
                  </a:lnTo>
                  <a:lnTo>
                    <a:pt x="89" y="439"/>
                  </a:lnTo>
                  <a:lnTo>
                    <a:pt x="133" y="483"/>
                  </a:lnTo>
                  <a:lnTo>
                    <a:pt x="220" y="483"/>
                  </a:lnTo>
                  <a:lnTo>
                    <a:pt x="703" y="352"/>
                  </a:lnTo>
                  <a:lnTo>
                    <a:pt x="3029" y="1142"/>
                  </a:lnTo>
                  <a:lnTo>
                    <a:pt x="5310" y="1712"/>
                  </a:lnTo>
                  <a:lnTo>
                    <a:pt x="5354" y="1712"/>
                  </a:lnTo>
                  <a:lnTo>
                    <a:pt x="5442" y="1668"/>
                  </a:lnTo>
                  <a:lnTo>
                    <a:pt x="5530" y="1580"/>
                  </a:lnTo>
                  <a:lnTo>
                    <a:pt x="5530" y="1493"/>
                  </a:lnTo>
                  <a:lnTo>
                    <a:pt x="5486" y="1449"/>
                  </a:lnTo>
                  <a:lnTo>
                    <a:pt x="5442" y="1405"/>
                  </a:lnTo>
                  <a:lnTo>
                    <a:pt x="5398" y="1361"/>
                  </a:lnTo>
                  <a:lnTo>
                    <a:pt x="3116" y="791"/>
                  </a:lnTo>
                  <a:lnTo>
                    <a:pt x="74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03" name="Google Shape;17803;p489"/>
            <p:cNvSpPr/>
            <p:nvPr/>
          </p:nvSpPr>
          <p:spPr>
            <a:xfrm>
              <a:off x="2080000" y="4434425"/>
              <a:ext cx="208450" cy="60375"/>
            </a:xfrm>
            <a:custGeom>
              <a:avLst/>
              <a:gdLst/>
              <a:ahLst/>
              <a:cxnLst/>
              <a:rect l="l" t="t" r="r" b="b"/>
              <a:pathLst>
                <a:path w="8338" h="2415" extrusionOk="0">
                  <a:moveTo>
                    <a:pt x="1317" y="1"/>
                  </a:moveTo>
                  <a:lnTo>
                    <a:pt x="527" y="176"/>
                  </a:lnTo>
                  <a:lnTo>
                    <a:pt x="483" y="176"/>
                  </a:lnTo>
                  <a:lnTo>
                    <a:pt x="132" y="308"/>
                  </a:lnTo>
                  <a:lnTo>
                    <a:pt x="44" y="352"/>
                  </a:lnTo>
                  <a:lnTo>
                    <a:pt x="44" y="396"/>
                  </a:lnTo>
                  <a:lnTo>
                    <a:pt x="0" y="484"/>
                  </a:lnTo>
                  <a:lnTo>
                    <a:pt x="44" y="528"/>
                  </a:lnTo>
                  <a:lnTo>
                    <a:pt x="44" y="571"/>
                  </a:lnTo>
                  <a:lnTo>
                    <a:pt x="132" y="615"/>
                  </a:lnTo>
                  <a:lnTo>
                    <a:pt x="176" y="659"/>
                  </a:lnTo>
                  <a:lnTo>
                    <a:pt x="264" y="615"/>
                  </a:lnTo>
                  <a:lnTo>
                    <a:pt x="571" y="484"/>
                  </a:lnTo>
                  <a:lnTo>
                    <a:pt x="1361" y="352"/>
                  </a:lnTo>
                  <a:lnTo>
                    <a:pt x="3511" y="922"/>
                  </a:lnTo>
                  <a:lnTo>
                    <a:pt x="5837" y="1844"/>
                  </a:lnTo>
                  <a:lnTo>
                    <a:pt x="7723" y="2371"/>
                  </a:lnTo>
                  <a:lnTo>
                    <a:pt x="8162" y="2414"/>
                  </a:lnTo>
                  <a:lnTo>
                    <a:pt x="8206" y="2414"/>
                  </a:lnTo>
                  <a:lnTo>
                    <a:pt x="8294" y="2371"/>
                  </a:lnTo>
                  <a:lnTo>
                    <a:pt x="8338" y="2283"/>
                  </a:lnTo>
                  <a:lnTo>
                    <a:pt x="8338" y="2195"/>
                  </a:lnTo>
                  <a:lnTo>
                    <a:pt x="8338" y="2151"/>
                  </a:lnTo>
                  <a:lnTo>
                    <a:pt x="8294" y="2107"/>
                  </a:lnTo>
                  <a:lnTo>
                    <a:pt x="8206" y="2063"/>
                  </a:lnTo>
                  <a:lnTo>
                    <a:pt x="7811" y="2019"/>
                  </a:lnTo>
                  <a:lnTo>
                    <a:pt x="5968" y="1537"/>
                  </a:lnTo>
                  <a:lnTo>
                    <a:pt x="3642" y="571"/>
                  </a:lnTo>
                  <a:lnTo>
                    <a:pt x="3599" y="571"/>
                  </a:lnTo>
                  <a:lnTo>
                    <a:pt x="1405" y="45"/>
                  </a:lnTo>
                  <a:lnTo>
                    <a:pt x="131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04" name="Google Shape;17804;p489"/>
            <p:cNvSpPr/>
            <p:nvPr/>
          </p:nvSpPr>
          <p:spPr>
            <a:xfrm>
              <a:off x="2060250" y="4419075"/>
              <a:ext cx="269900" cy="66950"/>
            </a:xfrm>
            <a:custGeom>
              <a:avLst/>
              <a:gdLst/>
              <a:ahLst/>
              <a:cxnLst/>
              <a:rect l="l" t="t" r="r" b="b"/>
              <a:pathLst>
                <a:path w="10796" h="2678" extrusionOk="0">
                  <a:moveTo>
                    <a:pt x="3072" y="1"/>
                  </a:moveTo>
                  <a:lnTo>
                    <a:pt x="1536" y="264"/>
                  </a:lnTo>
                  <a:lnTo>
                    <a:pt x="176" y="483"/>
                  </a:lnTo>
                  <a:lnTo>
                    <a:pt x="88" y="483"/>
                  </a:lnTo>
                  <a:lnTo>
                    <a:pt x="44" y="571"/>
                  </a:lnTo>
                  <a:lnTo>
                    <a:pt x="1" y="615"/>
                  </a:lnTo>
                  <a:lnTo>
                    <a:pt x="1" y="659"/>
                  </a:lnTo>
                  <a:lnTo>
                    <a:pt x="44" y="747"/>
                  </a:lnTo>
                  <a:lnTo>
                    <a:pt x="88" y="790"/>
                  </a:lnTo>
                  <a:lnTo>
                    <a:pt x="132" y="834"/>
                  </a:lnTo>
                  <a:lnTo>
                    <a:pt x="220" y="834"/>
                  </a:lnTo>
                  <a:lnTo>
                    <a:pt x="1580" y="615"/>
                  </a:lnTo>
                  <a:lnTo>
                    <a:pt x="3116" y="396"/>
                  </a:lnTo>
                  <a:lnTo>
                    <a:pt x="5617" y="1229"/>
                  </a:lnTo>
                  <a:lnTo>
                    <a:pt x="7899" y="1887"/>
                  </a:lnTo>
                  <a:lnTo>
                    <a:pt x="9698" y="2546"/>
                  </a:lnTo>
                  <a:lnTo>
                    <a:pt x="9742" y="2546"/>
                  </a:lnTo>
                  <a:lnTo>
                    <a:pt x="10576" y="2677"/>
                  </a:lnTo>
                  <a:lnTo>
                    <a:pt x="10620" y="2677"/>
                  </a:lnTo>
                  <a:lnTo>
                    <a:pt x="10751" y="2633"/>
                  </a:lnTo>
                  <a:lnTo>
                    <a:pt x="10795" y="2502"/>
                  </a:lnTo>
                  <a:lnTo>
                    <a:pt x="10795" y="2458"/>
                  </a:lnTo>
                  <a:lnTo>
                    <a:pt x="10751" y="2370"/>
                  </a:lnTo>
                  <a:lnTo>
                    <a:pt x="10707" y="2326"/>
                  </a:lnTo>
                  <a:lnTo>
                    <a:pt x="10664" y="2326"/>
                  </a:lnTo>
                  <a:lnTo>
                    <a:pt x="9830" y="2195"/>
                  </a:lnTo>
                  <a:lnTo>
                    <a:pt x="7987" y="1536"/>
                  </a:lnTo>
                  <a:lnTo>
                    <a:pt x="5749" y="878"/>
                  </a:lnTo>
                  <a:lnTo>
                    <a:pt x="3160" y="45"/>
                  </a:lnTo>
                  <a:lnTo>
                    <a:pt x="307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05" name="Google Shape;17805;p489"/>
            <p:cNvSpPr/>
            <p:nvPr/>
          </p:nvSpPr>
          <p:spPr>
            <a:xfrm>
              <a:off x="1951650" y="4680175"/>
              <a:ext cx="528775" cy="40600"/>
            </a:xfrm>
            <a:custGeom>
              <a:avLst/>
              <a:gdLst/>
              <a:ahLst/>
              <a:cxnLst/>
              <a:rect l="l" t="t" r="r" b="b"/>
              <a:pathLst>
                <a:path w="21151" h="1624" extrusionOk="0">
                  <a:moveTo>
                    <a:pt x="20975" y="0"/>
                  </a:moveTo>
                  <a:lnTo>
                    <a:pt x="16807" y="132"/>
                  </a:lnTo>
                  <a:lnTo>
                    <a:pt x="16719" y="176"/>
                  </a:lnTo>
                  <a:lnTo>
                    <a:pt x="15578" y="702"/>
                  </a:lnTo>
                  <a:lnTo>
                    <a:pt x="11146" y="527"/>
                  </a:lnTo>
                  <a:lnTo>
                    <a:pt x="8733" y="527"/>
                  </a:lnTo>
                  <a:lnTo>
                    <a:pt x="6188" y="790"/>
                  </a:lnTo>
                  <a:lnTo>
                    <a:pt x="3116" y="1097"/>
                  </a:lnTo>
                  <a:lnTo>
                    <a:pt x="878" y="966"/>
                  </a:lnTo>
                  <a:lnTo>
                    <a:pt x="790" y="1009"/>
                  </a:lnTo>
                  <a:lnTo>
                    <a:pt x="132" y="1273"/>
                  </a:lnTo>
                  <a:lnTo>
                    <a:pt x="44" y="1317"/>
                  </a:lnTo>
                  <a:lnTo>
                    <a:pt x="0" y="1404"/>
                  </a:lnTo>
                  <a:lnTo>
                    <a:pt x="0" y="1448"/>
                  </a:lnTo>
                  <a:lnTo>
                    <a:pt x="0" y="1536"/>
                  </a:lnTo>
                  <a:lnTo>
                    <a:pt x="88" y="1580"/>
                  </a:lnTo>
                  <a:lnTo>
                    <a:pt x="176" y="1624"/>
                  </a:lnTo>
                  <a:lnTo>
                    <a:pt x="264" y="1624"/>
                  </a:lnTo>
                  <a:lnTo>
                    <a:pt x="878" y="1317"/>
                  </a:lnTo>
                  <a:lnTo>
                    <a:pt x="3116" y="1448"/>
                  </a:lnTo>
                  <a:lnTo>
                    <a:pt x="3160" y="1448"/>
                  </a:lnTo>
                  <a:lnTo>
                    <a:pt x="6231" y="1141"/>
                  </a:lnTo>
                  <a:lnTo>
                    <a:pt x="8733" y="878"/>
                  </a:lnTo>
                  <a:lnTo>
                    <a:pt x="11146" y="878"/>
                  </a:lnTo>
                  <a:lnTo>
                    <a:pt x="15578" y="1053"/>
                  </a:lnTo>
                  <a:lnTo>
                    <a:pt x="15666" y="1053"/>
                  </a:lnTo>
                  <a:lnTo>
                    <a:pt x="16851" y="483"/>
                  </a:lnTo>
                  <a:lnTo>
                    <a:pt x="20975" y="351"/>
                  </a:lnTo>
                  <a:lnTo>
                    <a:pt x="21063" y="351"/>
                  </a:lnTo>
                  <a:lnTo>
                    <a:pt x="21107" y="307"/>
                  </a:lnTo>
                  <a:lnTo>
                    <a:pt x="21151" y="263"/>
                  </a:lnTo>
                  <a:lnTo>
                    <a:pt x="21151" y="176"/>
                  </a:lnTo>
                  <a:lnTo>
                    <a:pt x="21151" y="132"/>
                  </a:lnTo>
                  <a:lnTo>
                    <a:pt x="21107" y="44"/>
                  </a:lnTo>
                  <a:lnTo>
                    <a:pt x="21063" y="44"/>
                  </a:lnTo>
                  <a:lnTo>
                    <a:pt x="2097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06" name="Google Shape;17806;p489"/>
            <p:cNvSpPr/>
            <p:nvPr/>
          </p:nvSpPr>
          <p:spPr>
            <a:xfrm>
              <a:off x="2370700" y="4660425"/>
              <a:ext cx="121800" cy="17575"/>
            </a:xfrm>
            <a:custGeom>
              <a:avLst/>
              <a:gdLst/>
              <a:ahLst/>
              <a:cxnLst/>
              <a:rect l="l" t="t" r="r" b="b"/>
              <a:pathLst>
                <a:path w="4872" h="703" extrusionOk="0">
                  <a:moveTo>
                    <a:pt x="4696" y="0"/>
                  </a:moveTo>
                  <a:lnTo>
                    <a:pt x="1010" y="44"/>
                  </a:lnTo>
                  <a:lnTo>
                    <a:pt x="966" y="88"/>
                  </a:lnTo>
                  <a:lnTo>
                    <a:pt x="132" y="395"/>
                  </a:lnTo>
                  <a:lnTo>
                    <a:pt x="45" y="395"/>
                  </a:lnTo>
                  <a:lnTo>
                    <a:pt x="1" y="483"/>
                  </a:lnTo>
                  <a:lnTo>
                    <a:pt x="1" y="527"/>
                  </a:lnTo>
                  <a:lnTo>
                    <a:pt x="1" y="615"/>
                  </a:lnTo>
                  <a:lnTo>
                    <a:pt x="89" y="702"/>
                  </a:lnTo>
                  <a:lnTo>
                    <a:pt x="220" y="702"/>
                  </a:lnTo>
                  <a:lnTo>
                    <a:pt x="1054" y="395"/>
                  </a:lnTo>
                  <a:lnTo>
                    <a:pt x="4740" y="351"/>
                  </a:lnTo>
                  <a:lnTo>
                    <a:pt x="4784" y="307"/>
                  </a:lnTo>
                  <a:lnTo>
                    <a:pt x="4828" y="264"/>
                  </a:lnTo>
                  <a:lnTo>
                    <a:pt x="4871" y="220"/>
                  </a:lnTo>
                  <a:lnTo>
                    <a:pt x="4871" y="132"/>
                  </a:lnTo>
                  <a:lnTo>
                    <a:pt x="4871" y="88"/>
                  </a:lnTo>
                  <a:lnTo>
                    <a:pt x="4828" y="44"/>
                  </a:lnTo>
                  <a:lnTo>
                    <a:pt x="478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07" name="Google Shape;17807;p489"/>
            <p:cNvSpPr/>
            <p:nvPr/>
          </p:nvSpPr>
          <p:spPr>
            <a:xfrm>
              <a:off x="2386075" y="4638475"/>
              <a:ext cx="120675" cy="19775"/>
            </a:xfrm>
            <a:custGeom>
              <a:avLst/>
              <a:gdLst/>
              <a:ahLst/>
              <a:cxnLst/>
              <a:rect l="l" t="t" r="r" b="b"/>
              <a:pathLst>
                <a:path w="4827" h="791" extrusionOk="0">
                  <a:moveTo>
                    <a:pt x="4651" y="1"/>
                  </a:moveTo>
                  <a:lnTo>
                    <a:pt x="965" y="132"/>
                  </a:lnTo>
                  <a:lnTo>
                    <a:pt x="922" y="132"/>
                  </a:lnTo>
                  <a:lnTo>
                    <a:pt x="132" y="440"/>
                  </a:lnTo>
                  <a:lnTo>
                    <a:pt x="88" y="483"/>
                  </a:lnTo>
                  <a:lnTo>
                    <a:pt x="44" y="527"/>
                  </a:lnTo>
                  <a:lnTo>
                    <a:pt x="0" y="615"/>
                  </a:lnTo>
                  <a:lnTo>
                    <a:pt x="44" y="659"/>
                  </a:lnTo>
                  <a:lnTo>
                    <a:pt x="88" y="747"/>
                  </a:lnTo>
                  <a:lnTo>
                    <a:pt x="176" y="791"/>
                  </a:lnTo>
                  <a:lnTo>
                    <a:pt x="263" y="791"/>
                  </a:lnTo>
                  <a:lnTo>
                    <a:pt x="1009" y="483"/>
                  </a:lnTo>
                  <a:lnTo>
                    <a:pt x="4651" y="352"/>
                  </a:lnTo>
                  <a:lnTo>
                    <a:pt x="4695" y="352"/>
                  </a:lnTo>
                  <a:lnTo>
                    <a:pt x="4783" y="308"/>
                  </a:lnTo>
                  <a:lnTo>
                    <a:pt x="4783" y="264"/>
                  </a:lnTo>
                  <a:lnTo>
                    <a:pt x="4827" y="176"/>
                  </a:lnTo>
                  <a:lnTo>
                    <a:pt x="4783" y="132"/>
                  </a:lnTo>
                  <a:lnTo>
                    <a:pt x="4739" y="88"/>
                  </a:lnTo>
                  <a:lnTo>
                    <a:pt x="4695" y="45"/>
                  </a:lnTo>
                  <a:lnTo>
                    <a:pt x="465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08" name="Google Shape;17808;p489"/>
            <p:cNvSpPr/>
            <p:nvPr/>
          </p:nvSpPr>
          <p:spPr>
            <a:xfrm>
              <a:off x="2401425" y="4618725"/>
              <a:ext cx="117400" cy="17575"/>
            </a:xfrm>
            <a:custGeom>
              <a:avLst/>
              <a:gdLst/>
              <a:ahLst/>
              <a:cxnLst/>
              <a:rect l="l" t="t" r="r" b="b"/>
              <a:pathLst>
                <a:path w="4696" h="703" extrusionOk="0">
                  <a:moveTo>
                    <a:pt x="4520" y="1"/>
                  </a:moveTo>
                  <a:lnTo>
                    <a:pt x="966" y="133"/>
                  </a:lnTo>
                  <a:lnTo>
                    <a:pt x="922" y="133"/>
                  </a:lnTo>
                  <a:lnTo>
                    <a:pt x="176" y="352"/>
                  </a:lnTo>
                  <a:lnTo>
                    <a:pt x="132" y="352"/>
                  </a:lnTo>
                  <a:lnTo>
                    <a:pt x="88" y="396"/>
                  </a:lnTo>
                  <a:lnTo>
                    <a:pt x="44" y="440"/>
                  </a:lnTo>
                  <a:lnTo>
                    <a:pt x="0" y="484"/>
                  </a:lnTo>
                  <a:lnTo>
                    <a:pt x="0" y="571"/>
                  </a:lnTo>
                  <a:lnTo>
                    <a:pt x="88" y="659"/>
                  </a:lnTo>
                  <a:lnTo>
                    <a:pt x="176" y="703"/>
                  </a:lnTo>
                  <a:lnTo>
                    <a:pt x="220" y="703"/>
                  </a:lnTo>
                  <a:lnTo>
                    <a:pt x="1010" y="484"/>
                  </a:lnTo>
                  <a:lnTo>
                    <a:pt x="4520" y="352"/>
                  </a:lnTo>
                  <a:lnTo>
                    <a:pt x="4608" y="308"/>
                  </a:lnTo>
                  <a:lnTo>
                    <a:pt x="4652" y="264"/>
                  </a:lnTo>
                  <a:lnTo>
                    <a:pt x="4696" y="220"/>
                  </a:lnTo>
                  <a:lnTo>
                    <a:pt x="4696" y="133"/>
                  </a:lnTo>
                  <a:lnTo>
                    <a:pt x="4652" y="89"/>
                  </a:lnTo>
                  <a:lnTo>
                    <a:pt x="4652" y="45"/>
                  </a:lnTo>
                  <a:lnTo>
                    <a:pt x="456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09" name="Google Shape;17809;p489"/>
            <p:cNvSpPr/>
            <p:nvPr/>
          </p:nvSpPr>
          <p:spPr>
            <a:xfrm>
              <a:off x="2443100" y="4581425"/>
              <a:ext cx="16500" cy="11000"/>
            </a:xfrm>
            <a:custGeom>
              <a:avLst/>
              <a:gdLst/>
              <a:ahLst/>
              <a:cxnLst/>
              <a:rect l="l" t="t" r="r" b="b"/>
              <a:pathLst>
                <a:path w="660" h="440" extrusionOk="0">
                  <a:moveTo>
                    <a:pt x="440" y="1"/>
                  </a:moveTo>
                  <a:lnTo>
                    <a:pt x="133" y="89"/>
                  </a:lnTo>
                  <a:lnTo>
                    <a:pt x="45" y="133"/>
                  </a:lnTo>
                  <a:lnTo>
                    <a:pt x="1" y="176"/>
                  </a:lnTo>
                  <a:lnTo>
                    <a:pt x="1" y="220"/>
                  </a:lnTo>
                  <a:lnTo>
                    <a:pt x="1" y="308"/>
                  </a:lnTo>
                  <a:lnTo>
                    <a:pt x="45" y="396"/>
                  </a:lnTo>
                  <a:lnTo>
                    <a:pt x="176" y="440"/>
                  </a:lnTo>
                  <a:lnTo>
                    <a:pt x="220" y="440"/>
                  </a:lnTo>
                  <a:lnTo>
                    <a:pt x="527" y="352"/>
                  </a:lnTo>
                  <a:lnTo>
                    <a:pt x="571" y="308"/>
                  </a:lnTo>
                  <a:lnTo>
                    <a:pt x="615" y="264"/>
                  </a:lnTo>
                  <a:lnTo>
                    <a:pt x="659" y="220"/>
                  </a:lnTo>
                  <a:lnTo>
                    <a:pt x="659" y="133"/>
                  </a:lnTo>
                  <a:lnTo>
                    <a:pt x="615" y="89"/>
                  </a:lnTo>
                  <a:lnTo>
                    <a:pt x="571" y="45"/>
                  </a:lnTo>
                  <a:lnTo>
                    <a:pt x="52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10" name="Google Shape;17810;p489"/>
            <p:cNvSpPr/>
            <p:nvPr/>
          </p:nvSpPr>
          <p:spPr>
            <a:xfrm>
              <a:off x="2448600" y="4561700"/>
              <a:ext cx="25250" cy="13175"/>
            </a:xfrm>
            <a:custGeom>
              <a:avLst/>
              <a:gdLst/>
              <a:ahLst/>
              <a:cxnLst/>
              <a:rect l="l" t="t" r="r" b="b"/>
              <a:pathLst>
                <a:path w="1010" h="527" extrusionOk="0">
                  <a:moveTo>
                    <a:pt x="834" y="0"/>
                  </a:moveTo>
                  <a:lnTo>
                    <a:pt x="132" y="176"/>
                  </a:lnTo>
                  <a:lnTo>
                    <a:pt x="88" y="176"/>
                  </a:lnTo>
                  <a:lnTo>
                    <a:pt x="44" y="263"/>
                  </a:lnTo>
                  <a:lnTo>
                    <a:pt x="0" y="307"/>
                  </a:lnTo>
                  <a:lnTo>
                    <a:pt x="0" y="395"/>
                  </a:lnTo>
                  <a:lnTo>
                    <a:pt x="88" y="483"/>
                  </a:lnTo>
                  <a:lnTo>
                    <a:pt x="176" y="527"/>
                  </a:lnTo>
                  <a:lnTo>
                    <a:pt x="220" y="527"/>
                  </a:lnTo>
                  <a:lnTo>
                    <a:pt x="922" y="351"/>
                  </a:lnTo>
                  <a:lnTo>
                    <a:pt x="966" y="307"/>
                  </a:lnTo>
                  <a:lnTo>
                    <a:pt x="1010" y="263"/>
                  </a:lnTo>
                  <a:lnTo>
                    <a:pt x="1010" y="176"/>
                  </a:lnTo>
                  <a:lnTo>
                    <a:pt x="1010" y="132"/>
                  </a:lnTo>
                  <a:lnTo>
                    <a:pt x="1010" y="44"/>
                  </a:lnTo>
                  <a:lnTo>
                    <a:pt x="96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11" name="Google Shape;17811;p489"/>
            <p:cNvSpPr/>
            <p:nvPr/>
          </p:nvSpPr>
          <p:spPr>
            <a:xfrm>
              <a:off x="2465050" y="4534275"/>
              <a:ext cx="165675" cy="19750"/>
            </a:xfrm>
            <a:custGeom>
              <a:avLst/>
              <a:gdLst/>
              <a:ahLst/>
              <a:cxnLst/>
              <a:rect l="l" t="t" r="r" b="b"/>
              <a:pathLst>
                <a:path w="6627" h="790" extrusionOk="0">
                  <a:moveTo>
                    <a:pt x="6451" y="0"/>
                  </a:moveTo>
                  <a:lnTo>
                    <a:pt x="790" y="263"/>
                  </a:lnTo>
                  <a:lnTo>
                    <a:pt x="746" y="307"/>
                  </a:lnTo>
                  <a:lnTo>
                    <a:pt x="132" y="483"/>
                  </a:lnTo>
                  <a:lnTo>
                    <a:pt x="88" y="483"/>
                  </a:lnTo>
                  <a:lnTo>
                    <a:pt x="44" y="571"/>
                  </a:lnTo>
                  <a:lnTo>
                    <a:pt x="0" y="614"/>
                  </a:lnTo>
                  <a:lnTo>
                    <a:pt x="0" y="702"/>
                  </a:lnTo>
                  <a:lnTo>
                    <a:pt x="88" y="790"/>
                  </a:lnTo>
                  <a:lnTo>
                    <a:pt x="220" y="790"/>
                  </a:lnTo>
                  <a:lnTo>
                    <a:pt x="834" y="614"/>
                  </a:lnTo>
                  <a:lnTo>
                    <a:pt x="6451" y="351"/>
                  </a:lnTo>
                  <a:lnTo>
                    <a:pt x="6539" y="351"/>
                  </a:lnTo>
                  <a:lnTo>
                    <a:pt x="6583" y="307"/>
                  </a:lnTo>
                  <a:lnTo>
                    <a:pt x="6626" y="263"/>
                  </a:lnTo>
                  <a:lnTo>
                    <a:pt x="6626" y="176"/>
                  </a:lnTo>
                  <a:lnTo>
                    <a:pt x="6626" y="132"/>
                  </a:lnTo>
                  <a:lnTo>
                    <a:pt x="6583" y="44"/>
                  </a:lnTo>
                  <a:lnTo>
                    <a:pt x="6495" y="44"/>
                  </a:lnTo>
                  <a:lnTo>
                    <a:pt x="645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12" name="Google Shape;17812;p489"/>
            <p:cNvSpPr/>
            <p:nvPr/>
          </p:nvSpPr>
          <p:spPr>
            <a:xfrm>
              <a:off x="2470525" y="4513425"/>
              <a:ext cx="164575" cy="23050"/>
            </a:xfrm>
            <a:custGeom>
              <a:avLst/>
              <a:gdLst/>
              <a:ahLst/>
              <a:cxnLst/>
              <a:rect l="l" t="t" r="r" b="b"/>
              <a:pathLst>
                <a:path w="6583" h="922" extrusionOk="0">
                  <a:moveTo>
                    <a:pt x="6407" y="0"/>
                  </a:moveTo>
                  <a:lnTo>
                    <a:pt x="2546" y="88"/>
                  </a:lnTo>
                  <a:lnTo>
                    <a:pt x="1142" y="308"/>
                  </a:lnTo>
                  <a:lnTo>
                    <a:pt x="1098" y="308"/>
                  </a:lnTo>
                  <a:lnTo>
                    <a:pt x="133" y="571"/>
                  </a:lnTo>
                  <a:lnTo>
                    <a:pt x="89" y="615"/>
                  </a:lnTo>
                  <a:lnTo>
                    <a:pt x="45" y="659"/>
                  </a:lnTo>
                  <a:lnTo>
                    <a:pt x="1" y="746"/>
                  </a:lnTo>
                  <a:lnTo>
                    <a:pt x="45" y="790"/>
                  </a:lnTo>
                  <a:lnTo>
                    <a:pt x="89" y="878"/>
                  </a:lnTo>
                  <a:lnTo>
                    <a:pt x="176" y="922"/>
                  </a:lnTo>
                  <a:lnTo>
                    <a:pt x="220" y="922"/>
                  </a:lnTo>
                  <a:lnTo>
                    <a:pt x="1186" y="659"/>
                  </a:lnTo>
                  <a:lnTo>
                    <a:pt x="2590" y="439"/>
                  </a:lnTo>
                  <a:lnTo>
                    <a:pt x="6451" y="351"/>
                  </a:lnTo>
                  <a:lnTo>
                    <a:pt x="6495" y="351"/>
                  </a:lnTo>
                  <a:lnTo>
                    <a:pt x="6539" y="308"/>
                  </a:lnTo>
                  <a:lnTo>
                    <a:pt x="6583" y="264"/>
                  </a:lnTo>
                  <a:lnTo>
                    <a:pt x="6583" y="176"/>
                  </a:lnTo>
                  <a:lnTo>
                    <a:pt x="6583" y="88"/>
                  </a:lnTo>
                  <a:lnTo>
                    <a:pt x="6539" y="44"/>
                  </a:lnTo>
                  <a:lnTo>
                    <a:pt x="649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13" name="Google Shape;17813;p489"/>
            <p:cNvSpPr/>
            <p:nvPr/>
          </p:nvSpPr>
          <p:spPr>
            <a:xfrm>
              <a:off x="2521000" y="4471725"/>
              <a:ext cx="125075" cy="18675"/>
            </a:xfrm>
            <a:custGeom>
              <a:avLst/>
              <a:gdLst/>
              <a:ahLst/>
              <a:cxnLst/>
              <a:rect l="l" t="t" r="r" b="b"/>
              <a:pathLst>
                <a:path w="5003" h="747" extrusionOk="0">
                  <a:moveTo>
                    <a:pt x="4827" y="1"/>
                  </a:moveTo>
                  <a:lnTo>
                    <a:pt x="1756" y="133"/>
                  </a:lnTo>
                  <a:lnTo>
                    <a:pt x="308" y="308"/>
                  </a:lnTo>
                  <a:lnTo>
                    <a:pt x="264" y="352"/>
                  </a:lnTo>
                  <a:lnTo>
                    <a:pt x="88" y="396"/>
                  </a:lnTo>
                  <a:lnTo>
                    <a:pt x="44" y="440"/>
                  </a:lnTo>
                  <a:lnTo>
                    <a:pt x="0" y="484"/>
                  </a:lnTo>
                  <a:lnTo>
                    <a:pt x="0" y="571"/>
                  </a:lnTo>
                  <a:lnTo>
                    <a:pt x="0" y="615"/>
                  </a:lnTo>
                  <a:lnTo>
                    <a:pt x="88" y="703"/>
                  </a:lnTo>
                  <a:lnTo>
                    <a:pt x="176" y="747"/>
                  </a:lnTo>
                  <a:lnTo>
                    <a:pt x="220" y="747"/>
                  </a:lnTo>
                  <a:lnTo>
                    <a:pt x="351" y="659"/>
                  </a:lnTo>
                  <a:lnTo>
                    <a:pt x="1799" y="484"/>
                  </a:lnTo>
                  <a:lnTo>
                    <a:pt x="4827" y="352"/>
                  </a:lnTo>
                  <a:lnTo>
                    <a:pt x="4915" y="308"/>
                  </a:lnTo>
                  <a:lnTo>
                    <a:pt x="4959" y="308"/>
                  </a:lnTo>
                  <a:lnTo>
                    <a:pt x="5003" y="220"/>
                  </a:lnTo>
                  <a:lnTo>
                    <a:pt x="5003" y="176"/>
                  </a:lnTo>
                  <a:lnTo>
                    <a:pt x="5003" y="89"/>
                  </a:lnTo>
                  <a:lnTo>
                    <a:pt x="4959" y="45"/>
                  </a:lnTo>
                  <a:lnTo>
                    <a:pt x="487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14" name="Google Shape;17814;p489"/>
            <p:cNvSpPr/>
            <p:nvPr/>
          </p:nvSpPr>
          <p:spPr>
            <a:xfrm>
              <a:off x="2530875" y="4452000"/>
              <a:ext cx="120700" cy="19750"/>
            </a:xfrm>
            <a:custGeom>
              <a:avLst/>
              <a:gdLst/>
              <a:ahLst/>
              <a:cxnLst/>
              <a:rect l="l" t="t" r="r" b="b"/>
              <a:pathLst>
                <a:path w="4828" h="790" extrusionOk="0">
                  <a:moveTo>
                    <a:pt x="4608" y="0"/>
                  </a:moveTo>
                  <a:lnTo>
                    <a:pt x="2019" y="88"/>
                  </a:lnTo>
                  <a:lnTo>
                    <a:pt x="483" y="307"/>
                  </a:lnTo>
                  <a:lnTo>
                    <a:pt x="439" y="307"/>
                  </a:lnTo>
                  <a:lnTo>
                    <a:pt x="88" y="439"/>
                  </a:lnTo>
                  <a:lnTo>
                    <a:pt x="44" y="483"/>
                  </a:lnTo>
                  <a:lnTo>
                    <a:pt x="0" y="570"/>
                  </a:lnTo>
                  <a:lnTo>
                    <a:pt x="0" y="614"/>
                  </a:lnTo>
                  <a:lnTo>
                    <a:pt x="0" y="702"/>
                  </a:lnTo>
                  <a:lnTo>
                    <a:pt x="44" y="790"/>
                  </a:lnTo>
                  <a:lnTo>
                    <a:pt x="220" y="790"/>
                  </a:lnTo>
                  <a:lnTo>
                    <a:pt x="571" y="658"/>
                  </a:lnTo>
                  <a:lnTo>
                    <a:pt x="2063" y="439"/>
                  </a:lnTo>
                  <a:lnTo>
                    <a:pt x="4652" y="351"/>
                  </a:lnTo>
                  <a:lnTo>
                    <a:pt x="4696" y="307"/>
                  </a:lnTo>
                  <a:lnTo>
                    <a:pt x="4783" y="263"/>
                  </a:lnTo>
                  <a:lnTo>
                    <a:pt x="4783" y="219"/>
                  </a:lnTo>
                  <a:lnTo>
                    <a:pt x="4827" y="132"/>
                  </a:lnTo>
                  <a:lnTo>
                    <a:pt x="4783" y="88"/>
                  </a:lnTo>
                  <a:lnTo>
                    <a:pt x="4739" y="44"/>
                  </a:lnTo>
                  <a:lnTo>
                    <a:pt x="469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15" name="Google Shape;17815;p489"/>
            <p:cNvSpPr/>
            <p:nvPr/>
          </p:nvSpPr>
          <p:spPr>
            <a:xfrm>
              <a:off x="2524300" y="4427850"/>
              <a:ext cx="161275" cy="30750"/>
            </a:xfrm>
            <a:custGeom>
              <a:avLst/>
              <a:gdLst/>
              <a:ahLst/>
              <a:cxnLst/>
              <a:rect l="l" t="t" r="r" b="b"/>
              <a:pathLst>
                <a:path w="6451" h="1230" extrusionOk="0">
                  <a:moveTo>
                    <a:pt x="6275" y="1"/>
                  </a:moveTo>
                  <a:lnTo>
                    <a:pt x="2896" y="220"/>
                  </a:lnTo>
                  <a:lnTo>
                    <a:pt x="1360" y="483"/>
                  </a:lnTo>
                  <a:lnTo>
                    <a:pt x="1316" y="483"/>
                  </a:lnTo>
                  <a:lnTo>
                    <a:pt x="132" y="878"/>
                  </a:lnTo>
                  <a:lnTo>
                    <a:pt x="44" y="922"/>
                  </a:lnTo>
                  <a:lnTo>
                    <a:pt x="0" y="966"/>
                  </a:lnTo>
                  <a:lnTo>
                    <a:pt x="0" y="1054"/>
                  </a:lnTo>
                  <a:lnTo>
                    <a:pt x="0" y="1098"/>
                  </a:lnTo>
                  <a:lnTo>
                    <a:pt x="88" y="1185"/>
                  </a:lnTo>
                  <a:lnTo>
                    <a:pt x="176" y="1229"/>
                  </a:lnTo>
                  <a:lnTo>
                    <a:pt x="219" y="1229"/>
                  </a:lnTo>
                  <a:lnTo>
                    <a:pt x="1404" y="834"/>
                  </a:lnTo>
                  <a:lnTo>
                    <a:pt x="2896" y="571"/>
                  </a:lnTo>
                  <a:lnTo>
                    <a:pt x="6275" y="352"/>
                  </a:lnTo>
                  <a:lnTo>
                    <a:pt x="6363" y="308"/>
                  </a:lnTo>
                  <a:lnTo>
                    <a:pt x="6407" y="264"/>
                  </a:lnTo>
                  <a:lnTo>
                    <a:pt x="6450" y="220"/>
                  </a:lnTo>
                  <a:lnTo>
                    <a:pt x="6450" y="132"/>
                  </a:lnTo>
                  <a:lnTo>
                    <a:pt x="6450" y="88"/>
                  </a:lnTo>
                  <a:lnTo>
                    <a:pt x="6407" y="45"/>
                  </a:lnTo>
                  <a:lnTo>
                    <a:pt x="627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16" name="Google Shape;17816;p489"/>
            <p:cNvSpPr/>
            <p:nvPr/>
          </p:nvSpPr>
          <p:spPr>
            <a:xfrm>
              <a:off x="2522100" y="4401525"/>
              <a:ext cx="190900" cy="28550"/>
            </a:xfrm>
            <a:custGeom>
              <a:avLst/>
              <a:gdLst/>
              <a:ahLst/>
              <a:cxnLst/>
              <a:rect l="l" t="t" r="r" b="b"/>
              <a:pathLst>
                <a:path w="7636" h="1142" extrusionOk="0">
                  <a:moveTo>
                    <a:pt x="7416" y="1"/>
                  </a:moveTo>
                  <a:lnTo>
                    <a:pt x="5003" y="308"/>
                  </a:lnTo>
                  <a:lnTo>
                    <a:pt x="2370" y="483"/>
                  </a:lnTo>
                  <a:lnTo>
                    <a:pt x="351" y="703"/>
                  </a:lnTo>
                  <a:lnTo>
                    <a:pt x="264" y="747"/>
                  </a:lnTo>
                  <a:lnTo>
                    <a:pt x="88" y="834"/>
                  </a:lnTo>
                  <a:lnTo>
                    <a:pt x="44" y="878"/>
                  </a:lnTo>
                  <a:lnTo>
                    <a:pt x="0" y="922"/>
                  </a:lnTo>
                  <a:lnTo>
                    <a:pt x="0" y="1010"/>
                  </a:lnTo>
                  <a:lnTo>
                    <a:pt x="44" y="1054"/>
                  </a:lnTo>
                  <a:lnTo>
                    <a:pt x="88" y="1141"/>
                  </a:lnTo>
                  <a:lnTo>
                    <a:pt x="264" y="1141"/>
                  </a:lnTo>
                  <a:lnTo>
                    <a:pt x="395" y="1054"/>
                  </a:lnTo>
                  <a:lnTo>
                    <a:pt x="2414" y="834"/>
                  </a:lnTo>
                  <a:lnTo>
                    <a:pt x="5047" y="659"/>
                  </a:lnTo>
                  <a:lnTo>
                    <a:pt x="7460" y="352"/>
                  </a:lnTo>
                  <a:lnTo>
                    <a:pt x="7548" y="308"/>
                  </a:lnTo>
                  <a:lnTo>
                    <a:pt x="7592" y="264"/>
                  </a:lnTo>
                  <a:lnTo>
                    <a:pt x="7635" y="220"/>
                  </a:lnTo>
                  <a:lnTo>
                    <a:pt x="7635" y="132"/>
                  </a:lnTo>
                  <a:lnTo>
                    <a:pt x="7592" y="88"/>
                  </a:lnTo>
                  <a:lnTo>
                    <a:pt x="7548" y="44"/>
                  </a:lnTo>
                  <a:lnTo>
                    <a:pt x="750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17" name="Google Shape;17817;p489"/>
            <p:cNvSpPr/>
            <p:nvPr/>
          </p:nvSpPr>
          <p:spPr>
            <a:xfrm>
              <a:off x="2533075" y="4308275"/>
              <a:ext cx="523300" cy="91075"/>
            </a:xfrm>
            <a:custGeom>
              <a:avLst/>
              <a:gdLst/>
              <a:ahLst/>
              <a:cxnLst/>
              <a:rect l="l" t="t" r="r" b="b"/>
              <a:pathLst>
                <a:path w="20932" h="3643" extrusionOk="0">
                  <a:moveTo>
                    <a:pt x="20361" y="1"/>
                  </a:moveTo>
                  <a:lnTo>
                    <a:pt x="16411" y="352"/>
                  </a:lnTo>
                  <a:lnTo>
                    <a:pt x="10444" y="834"/>
                  </a:lnTo>
                  <a:lnTo>
                    <a:pt x="6099" y="1273"/>
                  </a:lnTo>
                  <a:lnTo>
                    <a:pt x="6056" y="1273"/>
                  </a:lnTo>
                  <a:lnTo>
                    <a:pt x="2765" y="2283"/>
                  </a:lnTo>
                  <a:lnTo>
                    <a:pt x="965" y="2634"/>
                  </a:lnTo>
                  <a:lnTo>
                    <a:pt x="878" y="2677"/>
                  </a:lnTo>
                  <a:lnTo>
                    <a:pt x="88" y="3336"/>
                  </a:lnTo>
                  <a:lnTo>
                    <a:pt x="44" y="3380"/>
                  </a:lnTo>
                  <a:lnTo>
                    <a:pt x="0" y="3467"/>
                  </a:lnTo>
                  <a:lnTo>
                    <a:pt x="0" y="3511"/>
                  </a:lnTo>
                  <a:lnTo>
                    <a:pt x="44" y="3599"/>
                  </a:lnTo>
                  <a:lnTo>
                    <a:pt x="88" y="3643"/>
                  </a:lnTo>
                  <a:lnTo>
                    <a:pt x="176" y="3643"/>
                  </a:lnTo>
                  <a:lnTo>
                    <a:pt x="307" y="3599"/>
                  </a:lnTo>
                  <a:lnTo>
                    <a:pt x="1097" y="2985"/>
                  </a:lnTo>
                  <a:lnTo>
                    <a:pt x="2852" y="2590"/>
                  </a:lnTo>
                  <a:lnTo>
                    <a:pt x="6143" y="1624"/>
                  </a:lnTo>
                  <a:lnTo>
                    <a:pt x="10488" y="1186"/>
                  </a:lnTo>
                  <a:lnTo>
                    <a:pt x="13647" y="966"/>
                  </a:lnTo>
                  <a:lnTo>
                    <a:pt x="16455" y="703"/>
                  </a:lnTo>
                  <a:lnTo>
                    <a:pt x="20361" y="352"/>
                  </a:lnTo>
                  <a:lnTo>
                    <a:pt x="20712" y="440"/>
                  </a:lnTo>
                  <a:lnTo>
                    <a:pt x="20799" y="440"/>
                  </a:lnTo>
                  <a:lnTo>
                    <a:pt x="20843" y="396"/>
                  </a:lnTo>
                  <a:lnTo>
                    <a:pt x="20887" y="352"/>
                  </a:lnTo>
                  <a:lnTo>
                    <a:pt x="20931" y="308"/>
                  </a:lnTo>
                  <a:lnTo>
                    <a:pt x="20931" y="220"/>
                  </a:lnTo>
                  <a:lnTo>
                    <a:pt x="20887" y="176"/>
                  </a:lnTo>
                  <a:lnTo>
                    <a:pt x="20843" y="132"/>
                  </a:lnTo>
                  <a:lnTo>
                    <a:pt x="20799" y="88"/>
                  </a:lnTo>
                  <a:lnTo>
                    <a:pt x="2040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18" name="Google Shape;17818;p489"/>
            <p:cNvSpPr/>
            <p:nvPr/>
          </p:nvSpPr>
          <p:spPr>
            <a:xfrm>
              <a:off x="2508925" y="4276475"/>
              <a:ext cx="537575" cy="125075"/>
            </a:xfrm>
            <a:custGeom>
              <a:avLst/>
              <a:gdLst/>
              <a:ahLst/>
              <a:cxnLst/>
              <a:rect l="l" t="t" r="r" b="b"/>
              <a:pathLst>
                <a:path w="21503" h="5003" extrusionOk="0">
                  <a:moveTo>
                    <a:pt x="18255" y="0"/>
                  </a:moveTo>
                  <a:lnTo>
                    <a:pt x="13779" y="395"/>
                  </a:lnTo>
                  <a:lnTo>
                    <a:pt x="9479" y="834"/>
                  </a:lnTo>
                  <a:lnTo>
                    <a:pt x="6846" y="1185"/>
                  </a:lnTo>
                  <a:lnTo>
                    <a:pt x="6802" y="1229"/>
                  </a:lnTo>
                  <a:lnTo>
                    <a:pt x="5003" y="2238"/>
                  </a:lnTo>
                  <a:lnTo>
                    <a:pt x="3599" y="2765"/>
                  </a:lnTo>
                  <a:lnTo>
                    <a:pt x="1361" y="3247"/>
                  </a:lnTo>
                  <a:lnTo>
                    <a:pt x="1273" y="3335"/>
                  </a:lnTo>
                  <a:lnTo>
                    <a:pt x="440" y="4432"/>
                  </a:lnTo>
                  <a:lnTo>
                    <a:pt x="88" y="4652"/>
                  </a:lnTo>
                  <a:lnTo>
                    <a:pt x="45" y="4739"/>
                  </a:lnTo>
                  <a:lnTo>
                    <a:pt x="1" y="4783"/>
                  </a:lnTo>
                  <a:lnTo>
                    <a:pt x="1" y="4871"/>
                  </a:lnTo>
                  <a:lnTo>
                    <a:pt x="45" y="4915"/>
                  </a:lnTo>
                  <a:lnTo>
                    <a:pt x="88" y="4959"/>
                  </a:lnTo>
                  <a:lnTo>
                    <a:pt x="176" y="5003"/>
                  </a:lnTo>
                  <a:lnTo>
                    <a:pt x="264" y="4959"/>
                  </a:lnTo>
                  <a:lnTo>
                    <a:pt x="659" y="4739"/>
                  </a:lnTo>
                  <a:lnTo>
                    <a:pt x="703" y="4695"/>
                  </a:lnTo>
                  <a:lnTo>
                    <a:pt x="1537" y="3598"/>
                  </a:lnTo>
                  <a:lnTo>
                    <a:pt x="3687" y="3072"/>
                  </a:lnTo>
                  <a:lnTo>
                    <a:pt x="3731" y="3072"/>
                  </a:lnTo>
                  <a:lnTo>
                    <a:pt x="5135" y="2545"/>
                  </a:lnTo>
                  <a:lnTo>
                    <a:pt x="5179" y="2545"/>
                  </a:lnTo>
                  <a:lnTo>
                    <a:pt x="6934" y="1536"/>
                  </a:lnTo>
                  <a:lnTo>
                    <a:pt x="9523" y="1185"/>
                  </a:lnTo>
                  <a:lnTo>
                    <a:pt x="13779" y="746"/>
                  </a:lnTo>
                  <a:lnTo>
                    <a:pt x="18255" y="351"/>
                  </a:lnTo>
                  <a:lnTo>
                    <a:pt x="19922" y="351"/>
                  </a:lnTo>
                  <a:lnTo>
                    <a:pt x="20625" y="527"/>
                  </a:lnTo>
                  <a:lnTo>
                    <a:pt x="21063" y="790"/>
                  </a:lnTo>
                  <a:lnTo>
                    <a:pt x="21151" y="790"/>
                  </a:lnTo>
                  <a:lnTo>
                    <a:pt x="21327" y="834"/>
                  </a:lnTo>
                  <a:lnTo>
                    <a:pt x="21371" y="790"/>
                  </a:lnTo>
                  <a:lnTo>
                    <a:pt x="21458" y="790"/>
                  </a:lnTo>
                  <a:lnTo>
                    <a:pt x="21458" y="746"/>
                  </a:lnTo>
                  <a:lnTo>
                    <a:pt x="21502" y="658"/>
                  </a:lnTo>
                  <a:lnTo>
                    <a:pt x="21502" y="571"/>
                  </a:lnTo>
                  <a:lnTo>
                    <a:pt x="21458" y="527"/>
                  </a:lnTo>
                  <a:lnTo>
                    <a:pt x="21414" y="483"/>
                  </a:lnTo>
                  <a:lnTo>
                    <a:pt x="21239" y="483"/>
                  </a:lnTo>
                  <a:lnTo>
                    <a:pt x="20800" y="176"/>
                  </a:lnTo>
                  <a:lnTo>
                    <a:pt x="20712" y="176"/>
                  </a:lnTo>
                  <a:lnTo>
                    <a:pt x="1996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19" name="Google Shape;17819;p489"/>
            <p:cNvSpPr/>
            <p:nvPr/>
          </p:nvSpPr>
          <p:spPr>
            <a:xfrm>
              <a:off x="2481500" y="4238075"/>
              <a:ext cx="585825" cy="166775"/>
            </a:xfrm>
            <a:custGeom>
              <a:avLst/>
              <a:gdLst/>
              <a:ahLst/>
              <a:cxnLst/>
              <a:rect l="l" t="t" r="r" b="b"/>
              <a:pathLst>
                <a:path w="23433" h="6671" extrusionOk="0">
                  <a:moveTo>
                    <a:pt x="17509" y="0"/>
                  </a:moveTo>
                  <a:lnTo>
                    <a:pt x="16149" y="88"/>
                  </a:lnTo>
                  <a:lnTo>
                    <a:pt x="14832" y="176"/>
                  </a:lnTo>
                  <a:lnTo>
                    <a:pt x="13604" y="264"/>
                  </a:lnTo>
                  <a:lnTo>
                    <a:pt x="11848" y="395"/>
                  </a:lnTo>
                  <a:lnTo>
                    <a:pt x="11805" y="395"/>
                  </a:lnTo>
                  <a:lnTo>
                    <a:pt x="9786" y="790"/>
                  </a:lnTo>
                  <a:lnTo>
                    <a:pt x="9742" y="790"/>
                  </a:lnTo>
                  <a:lnTo>
                    <a:pt x="8470" y="1448"/>
                  </a:lnTo>
                  <a:lnTo>
                    <a:pt x="7285" y="2282"/>
                  </a:lnTo>
                  <a:lnTo>
                    <a:pt x="5442" y="3248"/>
                  </a:lnTo>
                  <a:lnTo>
                    <a:pt x="2282" y="3950"/>
                  </a:lnTo>
                  <a:lnTo>
                    <a:pt x="2195" y="3994"/>
                  </a:lnTo>
                  <a:lnTo>
                    <a:pt x="1580" y="4476"/>
                  </a:lnTo>
                  <a:lnTo>
                    <a:pt x="1537" y="4564"/>
                  </a:lnTo>
                  <a:lnTo>
                    <a:pt x="747" y="5836"/>
                  </a:lnTo>
                  <a:lnTo>
                    <a:pt x="88" y="6363"/>
                  </a:lnTo>
                  <a:lnTo>
                    <a:pt x="45" y="6407"/>
                  </a:lnTo>
                  <a:lnTo>
                    <a:pt x="1" y="6451"/>
                  </a:lnTo>
                  <a:lnTo>
                    <a:pt x="45" y="6539"/>
                  </a:lnTo>
                  <a:lnTo>
                    <a:pt x="45" y="6582"/>
                  </a:lnTo>
                  <a:lnTo>
                    <a:pt x="132" y="6626"/>
                  </a:lnTo>
                  <a:lnTo>
                    <a:pt x="176" y="6670"/>
                  </a:lnTo>
                  <a:lnTo>
                    <a:pt x="308" y="6626"/>
                  </a:lnTo>
                  <a:lnTo>
                    <a:pt x="1010" y="6100"/>
                  </a:lnTo>
                  <a:lnTo>
                    <a:pt x="1054" y="6012"/>
                  </a:lnTo>
                  <a:lnTo>
                    <a:pt x="1800" y="4739"/>
                  </a:lnTo>
                  <a:lnTo>
                    <a:pt x="2414" y="4301"/>
                  </a:lnTo>
                  <a:lnTo>
                    <a:pt x="5574" y="3599"/>
                  </a:lnTo>
                  <a:lnTo>
                    <a:pt x="5617" y="3555"/>
                  </a:lnTo>
                  <a:lnTo>
                    <a:pt x="7460" y="2589"/>
                  </a:lnTo>
                  <a:lnTo>
                    <a:pt x="8645" y="1756"/>
                  </a:lnTo>
                  <a:lnTo>
                    <a:pt x="9874" y="1141"/>
                  </a:lnTo>
                  <a:lnTo>
                    <a:pt x="11892" y="746"/>
                  </a:lnTo>
                  <a:lnTo>
                    <a:pt x="13604" y="615"/>
                  </a:lnTo>
                  <a:lnTo>
                    <a:pt x="14832" y="527"/>
                  </a:lnTo>
                  <a:lnTo>
                    <a:pt x="16149" y="439"/>
                  </a:lnTo>
                  <a:lnTo>
                    <a:pt x="17509" y="351"/>
                  </a:lnTo>
                  <a:lnTo>
                    <a:pt x="18825" y="395"/>
                  </a:lnTo>
                  <a:lnTo>
                    <a:pt x="19484" y="439"/>
                  </a:lnTo>
                  <a:lnTo>
                    <a:pt x="20098" y="483"/>
                  </a:lnTo>
                  <a:lnTo>
                    <a:pt x="20668" y="571"/>
                  </a:lnTo>
                  <a:lnTo>
                    <a:pt x="21195" y="702"/>
                  </a:lnTo>
                  <a:lnTo>
                    <a:pt x="21722" y="878"/>
                  </a:lnTo>
                  <a:lnTo>
                    <a:pt x="22160" y="1097"/>
                  </a:lnTo>
                  <a:lnTo>
                    <a:pt x="22555" y="1361"/>
                  </a:lnTo>
                  <a:lnTo>
                    <a:pt x="22862" y="1624"/>
                  </a:lnTo>
                  <a:lnTo>
                    <a:pt x="22950" y="1712"/>
                  </a:lnTo>
                  <a:lnTo>
                    <a:pt x="23213" y="1756"/>
                  </a:lnTo>
                  <a:lnTo>
                    <a:pt x="23345" y="1756"/>
                  </a:lnTo>
                  <a:lnTo>
                    <a:pt x="23389" y="1712"/>
                  </a:lnTo>
                  <a:lnTo>
                    <a:pt x="23433" y="1668"/>
                  </a:lnTo>
                  <a:lnTo>
                    <a:pt x="23433" y="1580"/>
                  </a:lnTo>
                  <a:lnTo>
                    <a:pt x="23433" y="1536"/>
                  </a:lnTo>
                  <a:lnTo>
                    <a:pt x="23389" y="1448"/>
                  </a:lnTo>
                  <a:lnTo>
                    <a:pt x="23301" y="1448"/>
                  </a:lnTo>
                  <a:lnTo>
                    <a:pt x="23082" y="1361"/>
                  </a:lnTo>
                  <a:lnTo>
                    <a:pt x="22731" y="1054"/>
                  </a:lnTo>
                  <a:lnTo>
                    <a:pt x="22336" y="790"/>
                  </a:lnTo>
                  <a:lnTo>
                    <a:pt x="21853" y="571"/>
                  </a:lnTo>
                  <a:lnTo>
                    <a:pt x="21327" y="395"/>
                  </a:lnTo>
                  <a:lnTo>
                    <a:pt x="20800" y="264"/>
                  </a:lnTo>
                  <a:lnTo>
                    <a:pt x="20186" y="176"/>
                  </a:lnTo>
                  <a:lnTo>
                    <a:pt x="19528" y="88"/>
                  </a:lnTo>
                  <a:lnTo>
                    <a:pt x="18869" y="44"/>
                  </a:lnTo>
                  <a:lnTo>
                    <a:pt x="1750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20" name="Google Shape;17820;p489"/>
            <p:cNvSpPr/>
            <p:nvPr/>
          </p:nvSpPr>
          <p:spPr>
            <a:xfrm>
              <a:off x="2461750" y="4201875"/>
              <a:ext cx="634100" cy="202975"/>
            </a:xfrm>
            <a:custGeom>
              <a:avLst/>
              <a:gdLst/>
              <a:ahLst/>
              <a:cxnLst/>
              <a:rect l="l" t="t" r="r" b="b"/>
              <a:pathLst>
                <a:path w="25364" h="8119" extrusionOk="0">
                  <a:moveTo>
                    <a:pt x="14613" y="0"/>
                  </a:moveTo>
                  <a:lnTo>
                    <a:pt x="12156" y="220"/>
                  </a:lnTo>
                  <a:lnTo>
                    <a:pt x="12112" y="220"/>
                  </a:lnTo>
                  <a:lnTo>
                    <a:pt x="11015" y="527"/>
                  </a:lnTo>
                  <a:lnTo>
                    <a:pt x="10971" y="571"/>
                  </a:lnTo>
                  <a:lnTo>
                    <a:pt x="10181" y="1185"/>
                  </a:lnTo>
                  <a:lnTo>
                    <a:pt x="8163" y="2809"/>
                  </a:lnTo>
                  <a:lnTo>
                    <a:pt x="6320" y="3818"/>
                  </a:lnTo>
                  <a:lnTo>
                    <a:pt x="5574" y="4081"/>
                  </a:lnTo>
                  <a:lnTo>
                    <a:pt x="4915" y="4257"/>
                  </a:lnTo>
                  <a:lnTo>
                    <a:pt x="4345" y="4388"/>
                  </a:lnTo>
                  <a:lnTo>
                    <a:pt x="3862" y="4432"/>
                  </a:lnTo>
                  <a:lnTo>
                    <a:pt x="3380" y="4520"/>
                  </a:lnTo>
                  <a:lnTo>
                    <a:pt x="2941" y="4608"/>
                  </a:lnTo>
                  <a:lnTo>
                    <a:pt x="2546" y="4783"/>
                  </a:lnTo>
                  <a:lnTo>
                    <a:pt x="2151" y="5003"/>
                  </a:lnTo>
                  <a:lnTo>
                    <a:pt x="1756" y="5354"/>
                  </a:lnTo>
                  <a:lnTo>
                    <a:pt x="1317" y="5880"/>
                  </a:lnTo>
                  <a:lnTo>
                    <a:pt x="922" y="6582"/>
                  </a:lnTo>
                  <a:lnTo>
                    <a:pt x="440" y="7460"/>
                  </a:lnTo>
                  <a:lnTo>
                    <a:pt x="89" y="7811"/>
                  </a:lnTo>
                  <a:lnTo>
                    <a:pt x="45" y="7855"/>
                  </a:lnTo>
                  <a:lnTo>
                    <a:pt x="1" y="7899"/>
                  </a:lnTo>
                  <a:lnTo>
                    <a:pt x="1" y="7987"/>
                  </a:lnTo>
                  <a:lnTo>
                    <a:pt x="45" y="8030"/>
                  </a:lnTo>
                  <a:lnTo>
                    <a:pt x="89" y="8074"/>
                  </a:lnTo>
                  <a:lnTo>
                    <a:pt x="176" y="8118"/>
                  </a:lnTo>
                  <a:lnTo>
                    <a:pt x="308" y="8074"/>
                  </a:lnTo>
                  <a:lnTo>
                    <a:pt x="703" y="7723"/>
                  </a:lnTo>
                  <a:lnTo>
                    <a:pt x="747" y="7636"/>
                  </a:lnTo>
                  <a:lnTo>
                    <a:pt x="1186" y="6802"/>
                  </a:lnTo>
                  <a:lnTo>
                    <a:pt x="1581" y="6144"/>
                  </a:lnTo>
                  <a:lnTo>
                    <a:pt x="1932" y="5661"/>
                  </a:lnTo>
                  <a:lnTo>
                    <a:pt x="2283" y="5310"/>
                  </a:lnTo>
                  <a:lnTo>
                    <a:pt x="2678" y="5090"/>
                  </a:lnTo>
                  <a:lnTo>
                    <a:pt x="3029" y="4959"/>
                  </a:lnTo>
                  <a:lnTo>
                    <a:pt x="3467" y="4871"/>
                  </a:lnTo>
                  <a:lnTo>
                    <a:pt x="3906" y="4783"/>
                  </a:lnTo>
                  <a:lnTo>
                    <a:pt x="4433" y="4696"/>
                  </a:lnTo>
                  <a:lnTo>
                    <a:pt x="5003" y="4608"/>
                  </a:lnTo>
                  <a:lnTo>
                    <a:pt x="5705" y="4432"/>
                  </a:lnTo>
                  <a:lnTo>
                    <a:pt x="6451" y="4125"/>
                  </a:lnTo>
                  <a:lnTo>
                    <a:pt x="8338" y="3116"/>
                  </a:lnTo>
                  <a:lnTo>
                    <a:pt x="8382" y="3116"/>
                  </a:lnTo>
                  <a:lnTo>
                    <a:pt x="10401" y="1448"/>
                  </a:lnTo>
                  <a:lnTo>
                    <a:pt x="11146" y="878"/>
                  </a:lnTo>
                  <a:lnTo>
                    <a:pt x="12200" y="571"/>
                  </a:lnTo>
                  <a:lnTo>
                    <a:pt x="14657" y="351"/>
                  </a:lnTo>
                  <a:lnTo>
                    <a:pt x="17948" y="351"/>
                  </a:lnTo>
                  <a:lnTo>
                    <a:pt x="21063" y="702"/>
                  </a:lnTo>
                  <a:lnTo>
                    <a:pt x="22204" y="1053"/>
                  </a:lnTo>
                  <a:lnTo>
                    <a:pt x="23652" y="1843"/>
                  </a:lnTo>
                  <a:lnTo>
                    <a:pt x="24706" y="2677"/>
                  </a:lnTo>
                  <a:lnTo>
                    <a:pt x="24749" y="2721"/>
                  </a:lnTo>
                  <a:lnTo>
                    <a:pt x="25144" y="2809"/>
                  </a:lnTo>
                  <a:lnTo>
                    <a:pt x="25276" y="2809"/>
                  </a:lnTo>
                  <a:lnTo>
                    <a:pt x="25320" y="2765"/>
                  </a:lnTo>
                  <a:lnTo>
                    <a:pt x="25364" y="2677"/>
                  </a:lnTo>
                  <a:lnTo>
                    <a:pt x="25364" y="2633"/>
                  </a:lnTo>
                  <a:lnTo>
                    <a:pt x="25320" y="2545"/>
                  </a:lnTo>
                  <a:lnTo>
                    <a:pt x="25276" y="2502"/>
                  </a:lnTo>
                  <a:lnTo>
                    <a:pt x="25232" y="2458"/>
                  </a:lnTo>
                  <a:lnTo>
                    <a:pt x="24881" y="2370"/>
                  </a:lnTo>
                  <a:lnTo>
                    <a:pt x="23872" y="1536"/>
                  </a:lnTo>
                  <a:lnTo>
                    <a:pt x="23828" y="1536"/>
                  </a:lnTo>
                  <a:lnTo>
                    <a:pt x="22380" y="746"/>
                  </a:lnTo>
                  <a:lnTo>
                    <a:pt x="22336" y="702"/>
                  </a:lnTo>
                  <a:lnTo>
                    <a:pt x="21151" y="351"/>
                  </a:lnTo>
                  <a:lnTo>
                    <a:pt x="1799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21" name="Google Shape;17821;p489"/>
            <p:cNvSpPr/>
            <p:nvPr/>
          </p:nvSpPr>
          <p:spPr>
            <a:xfrm>
              <a:off x="1832075" y="4324725"/>
              <a:ext cx="1298875" cy="348875"/>
            </a:xfrm>
            <a:custGeom>
              <a:avLst/>
              <a:gdLst/>
              <a:ahLst/>
              <a:cxnLst/>
              <a:rect l="l" t="t" r="r" b="b"/>
              <a:pathLst>
                <a:path w="51955" h="13955" extrusionOk="0">
                  <a:moveTo>
                    <a:pt x="48620" y="1"/>
                  </a:moveTo>
                  <a:lnTo>
                    <a:pt x="45329" y="528"/>
                  </a:lnTo>
                  <a:lnTo>
                    <a:pt x="42916" y="879"/>
                  </a:lnTo>
                  <a:lnTo>
                    <a:pt x="40370" y="1273"/>
                  </a:lnTo>
                  <a:lnTo>
                    <a:pt x="35982" y="1756"/>
                  </a:lnTo>
                  <a:lnTo>
                    <a:pt x="31945" y="2414"/>
                  </a:lnTo>
                  <a:lnTo>
                    <a:pt x="29400" y="2678"/>
                  </a:lnTo>
                  <a:lnTo>
                    <a:pt x="29356" y="2722"/>
                  </a:lnTo>
                  <a:lnTo>
                    <a:pt x="27162" y="3775"/>
                  </a:lnTo>
                  <a:lnTo>
                    <a:pt x="27119" y="3775"/>
                  </a:lnTo>
                  <a:lnTo>
                    <a:pt x="25407" y="5003"/>
                  </a:lnTo>
                  <a:lnTo>
                    <a:pt x="21282" y="7899"/>
                  </a:lnTo>
                  <a:lnTo>
                    <a:pt x="20712" y="8075"/>
                  </a:lnTo>
                  <a:lnTo>
                    <a:pt x="17684" y="7987"/>
                  </a:lnTo>
                  <a:lnTo>
                    <a:pt x="15359" y="7768"/>
                  </a:lnTo>
                  <a:lnTo>
                    <a:pt x="11717" y="7329"/>
                  </a:lnTo>
                  <a:lnTo>
                    <a:pt x="9566" y="6978"/>
                  </a:lnTo>
                  <a:lnTo>
                    <a:pt x="9522" y="6978"/>
                  </a:lnTo>
                  <a:lnTo>
                    <a:pt x="8777" y="7153"/>
                  </a:lnTo>
                  <a:lnTo>
                    <a:pt x="6012" y="8163"/>
                  </a:lnTo>
                  <a:lnTo>
                    <a:pt x="5091" y="8733"/>
                  </a:lnTo>
                  <a:lnTo>
                    <a:pt x="5047" y="8733"/>
                  </a:lnTo>
                  <a:lnTo>
                    <a:pt x="3511" y="10444"/>
                  </a:lnTo>
                  <a:lnTo>
                    <a:pt x="1536" y="11717"/>
                  </a:lnTo>
                  <a:lnTo>
                    <a:pt x="1492" y="11761"/>
                  </a:lnTo>
                  <a:lnTo>
                    <a:pt x="44" y="13692"/>
                  </a:lnTo>
                  <a:lnTo>
                    <a:pt x="0" y="13735"/>
                  </a:lnTo>
                  <a:lnTo>
                    <a:pt x="0" y="13823"/>
                  </a:lnTo>
                  <a:lnTo>
                    <a:pt x="44" y="13867"/>
                  </a:lnTo>
                  <a:lnTo>
                    <a:pt x="88" y="13955"/>
                  </a:lnTo>
                  <a:lnTo>
                    <a:pt x="264" y="13955"/>
                  </a:lnTo>
                  <a:lnTo>
                    <a:pt x="308" y="13911"/>
                  </a:lnTo>
                  <a:lnTo>
                    <a:pt x="1756" y="12024"/>
                  </a:lnTo>
                  <a:lnTo>
                    <a:pt x="3730" y="10752"/>
                  </a:lnTo>
                  <a:lnTo>
                    <a:pt x="3730" y="10708"/>
                  </a:lnTo>
                  <a:lnTo>
                    <a:pt x="5310" y="8996"/>
                  </a:lnTo>
                  <a:lnTo>
                    <a:pt x="6144" y="8470"/>
                  </a:lnTo>
                  <a:lnTo>
                    <a:pt x="8864" y="7504"/>
                  </a:lnTo>
                  <a:lnTo>
                    <a:pt x="9566" y="7329"/>
                  </a:lnTo>
                  <a:lnTo>
                    <a:pt x="11673" y="7680"/>
                  </a:lnTo>
                  <a:lnTo>
                    <a:pt x="15315" y="8119"/>
                  </a:lnTo>
                  <a:lnTo>
                    <a:pt x="17640" y="8338"/>
                  </a:lnTo>
                  <a:lnTo>
                    <a:pt x="20712" y="8426"/>
                  </a:lnTo>
                  <a:lnTo>
                    <a:pt x="20756" y="8382"/>
                  </a:lnTo>
                  <a:lnTo>
                    <a:pt x="21414" y="8250"/>
                  </a:lnTo>
                  <a:lnTo>
                    <a:pt x="21458" y="8207"/>
                  </a:lnTo>
                  <a:lnTo>
                    <a:pt x="25627" y="5267"/>
                  </a:lnTo>
                  <a:lnTo>
                    <a:pt x="27294" y="4082"/>
                  </a:lnTo>
                  <a:lnTo>
                    <a:pt x="29488" y="3029"/>
                  </a:lnTo>
                  <a:lnTo>
                    <a:pt x="31989" y="2765"/>
                  </a:lnTo>
                  <a:lnTo>
                    <a:pt x="36026" y="2107"/>
                  </a:lnTo>
                  <a:lnTo>
                    <a:pt x="40414" y="1625"/>
                  </a:lnTo>
                  <a:lnTo>
                    <a:pt x="43003" y="1230"/>
                  </a:lnTo>
                  <a:lnTo>
                    <a:pt x="45417" y="879"/>
                  </a:lnTo>
                  <a:lnTo>
                    <a:pt x="48664" y="352"/>
                  </a:lnTo>
                  <a:lnTo>
                    <a:pt x="51736" y="1054"/>
                  </a:lnTo>
                  <a:lnTo>
                    <a:pt x="51823" y="1054"/>
                  </a:lnTo>
                  <a:lnTo>
                    <a:pt x="51867" y="1010"/>
                  </a:lnTo>
                  <a:lnTo>
                    <a:pt x="51911" y="966"/>
                  </a:lnTo>
                  <a:lnTo>
                    <a:pt x="51955" y="922"/>
                  </a:lnTo>
                  <a:lnTo>
                    <a:pt x="51955" y="835"/>
                  </a:lnTo>
                  <a:lnTo>
                    <a:pt x="51911" y="791"/>
                  </a:lnTo>
                  <a:lnTo>
                    <a:pt x="51867" y="747"/>
                  </a:lnTo>
                  <a:lnTo>
                    <a:pt x="51823" y="703"/>
                  </a:lnTo>
                  <a:lnTo>
                    <a:pt x="4870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22" name="Google Shape;17822;p489"/>
            <p:cNvSpPr/>
            <p:nvPr/>
          </p:nvSpPr>
          <p:spPr>
            <a:xfrm>
              <a:off x="1442625" y="2706650"/>
              <a:ext cx="854600" cy="1976825"/>
            </a:xfrm>
            <a:custGeom>
              <a:avLst/>
              <a:gdLst/>
              <a:ahLst/>
              <a:cxnLst/>
              <a:rect l="l" t="t" r="r" b="b"/>
              <a:pathLst>
                <a:path w="34184" h="79073" extrusionOk="0">
                  <a:moveTo>
                    <a:pt x="33964" y="0"/>
                  </a:moveTo>
                  <a:lnTo>
                    <a:pt x="33920" y="44"/>
                  </a:lnTo>
                  <a:lnTo>
                    <a:pt x="31507" y="2019"/>
                  </a:lnTo>
                  <a:lnTo>
                    <a:pt x="28567" y="4432"/>
                  </a:lnTo>
                  <a:lnTo>
                    <a:pt x="23784" y="8250"/>
                  </a:lnTo>
                  <a:lnTo>
                    <a:pt x="20712" y="10356"/>
                  </a:lnTo>
                  <a:lnTo>
                    <a:pt x="17816" y="11453"/>
                  </a:lnTo>
                  <a:lnTo>
                    <a:pt x="14174" y="12770"/>
                  </a:lnTo>
                  <a:lnTo>
                    <a:pt x="14130" y="12770"/>
                  </a:lnTo>
                  <a:lnTo>
                    <a:pt x="12156" y="13691"/>
                  </a:lnTo>
                  <a:lnTo>
                    <a:pt x="10093" y="14262"/>
                  </a:lnTo>
                  <a:lnTo>
                    <a:pt x="10093" y="14305"/>
                  </a:lnTo>
                  <a:lnTo>
                    <a:pt x="6276" y="16412"/>
                  </a:lnTo>
                  <a:lnTo>
                    <a:pt x="6232" y="16456"/>
                  </a:lnTo>
                  <a:lnTo>
                    <a:pt x="5661" y="17070"/>
                  </a:lnTo>
                  <a:lnTo>
                    <a:pt x="5661" y="17114"/>
                  </a:lnTo>
                  <a:lnTo>
                    <a:pt x="5091" y="18606"/>
                  </a:lnTo>
                  <a:lnTo>
                    <a:pt x="5091" y="18650"/>
                  </a:lnTo>
                  <a:lnTo>
                    <a:pt x="4433" y="21677"/>
                  </a:lnTo>
                  <a:lnTo>
                    <a:pt x="4433" y="21721"/>
                  </a:lnTo>
                  <a:lnTo>
                    <a:pt x="4433" y="23652"/>
                  </a:lnTo>
                  <a:lnTo>
                    <a:pt x="4433" y="23696"/>
                  </a:lnTo>
                  <a:lnTo>
                    <a:pt x="4784" y="25802"/>
                  </a:lnTo>
                  <a:lnTo>
                    <a:pt x="4784" y="25846"/>
                  </a:lnTo>
                  <a:lnTo>
                    <a:pt x="5135" y="27338"/>
                  </a:lnTo>
                  <a:lnTo>
                    <a:pt x="5442" y="28742"/>
                  </a:lnTo>
                  <a:lnTo>
                    <a:pt x="5661" y="30015"/>
                  </a:lnTo>
                  <a:lnTo>
                    <a:pt x="5793" y="31243"/>
                  </a:lnTo>
                  <a:lnTo>
                    <a:pt x="5881" y="32472"/>
                  </a:lnTo>
                  <a:lnTo>
                    <a:pt x="5837" y="33744"/>
                  </a:lnTo>
                  <a:lnTo>
                    <a:pt x="5749" y="35149"/>
                  </a:lnTo>
                  <a:lnTo>
                    <a:pt x="5574" y="36641"/>
                  </a:lnTo>
                  <a:lnTo>
                    <a:pt x="5310" y="39229"/>
                  </a:lnTo>
                  <a:lnTo>
                    <a:pt x="5003" y="41731"/>
                  </a:lnTo>
                  <a:lnTo>
                    <a:pt x="4521" y="45022"/>
                  </a:lnTo>
                  <a:lnTo>
                    <a:pt x="3687" y="48488"/>
                  </a:lnTo>
                  <a:lnTo>
                    <a:pt x="3292" y="51384"/>
                  </a:lnTo>
                  <a:lnTo>
                    <a:pt x="3116" y="53842"/>
                  </a:lnTo>
                  <a:lnTo>
                    <a:pt x="2853" y="55553"/>
                  </a:lnTo>
                  <a:lnTo>
                    <a:pt x="2107" y="57966"/>
                  </a:lnTo>
                  <a:lnTo>
                    <a:pt x="1186" y="60468"/>
                  </a:lnTo>
                  <a:lnTo>
                    <a:pt x="45" y="64592"/>
                  </a:lnTo>
                  <a:lnTo>
                    <a:pt x="1" y="64636"/>
                  </a:lnTo>
                  <a:lnTo>
                    <a:pt x="1" y="66611"/>
                  </a:lnTo>
                  <a:lnTo>
                    <a:pt x="89" y="69287"/>
                  </a:lnTo>
                  <a:lnTo>
                    <a:pt x="132" y="69419"/>
                  </a:lnTo>
                  <a:lnTo>
                    <a:pt x="1975" y="71701"/>
                  </a:lnTo>
                  <a:lnTo>
                    <a:pt x="5135" y="75167"/>
                  </a:lnTo>
                  <a:lnTo>
                    <a:pt x="7153" y="77230"/>
                  </a:lnTo>
                  <a:lnTo>
                    <a:pt x="8865" y="79029"/>
                  </a:lnTo>
                  <a:lnTo>
                    <a:pt x="8909" y="79073"/>
                  </a:lnTo>
                  <a:lnTo>
                    <a:pt x="8996" y="79073"/>
                  </a:lnTo>
                  <a:lnTo>
                    <a:pt x="9128" y="79029"/>
                  </a:lnTo>
                  <a:lnTo>
                    <a:pt x="9172" y="78985"/>
                  </a:lnTo>
                  <a:lnTo>
                    <a:pt x="9172" y="78897"/>
                  </a:lnTo>
                  <a:lnTo>
                    <a:pt x="9172" y="78853"/>
                  </a:lnTo>
                  <a:lnTo>
                    <a:pt x="9128" y="78766"/>
                  </a:lnTo>
                  <a:lnTo>
                    <a:pt x="7417" y="77010"/>
                  </a:lnTo>
                  <a:lnTo>
                    <a:pt x="5398" y="74904"/>
                  </a:lnTo>
                  <a:lnTo>
                    <a:pt x="2239" y="71482"/>
                  </a:lnTo>
                  <a:lnTo>
                    <a:pt x="440" y="69244"/>
                  </a:lnTo>
                  <a:lnTo>
                    <a:pt x="352" y="66611"/>
                  </a:lnTo>
                  <a:lnTo>
                    <a:pt x="352" y="64680"/>
                  </a:lnTo>
                  <a:lnTo>
                    <a:pt x="1493" y="60555"/>
                  </a:lnTo>
                  <a:lnTo>
                    <a:pt x="2458" y="58054"/>
                  </a:lnTo>
                  <a:lnTo>
                    <a:pt x="3204" y="55641"/>
                  </a:lnTo>
                  <a:lnTo>
                    <a:pt x="3204" y="55597"/>
                  </a:lnTo>
                  <a:lnTo>
                    <a:pt x="3424" y="53885"/>
                  </a:lnTo>
                  <a:lnTo>
                    <a:pt x="3643" y="51428"/>
                  </a:lnTo>
                  <a:lnTo>
                    <a:pt x="4038" y="48532"/>
                  </a:lnTo>
                  <a:lnTo>
                    <a:pt x="4828" y="45109"/>
                  </a:lnTo>
                  <a:lnTo>
                    <a:pt x="5354" y="41775"/>
                  </a:lnTo>
                  <a:lnTo>
                    <a:pt x="5661" y="39273"/>
                  </a:lnTo>
                  <a:lnTo>
                    <a:pt x="5925" y="36684"/>
                  </a:lnTo>
                  <a:lnTo>
                    <a:pt x="6100" y="35149"/>
                  </a:lnTo>
                  <a:lnTo>
                    <a:pt x="6188" y="33788"/>
                  </a:lnTo>
                  <a:lnTo>
                    <a:pt x="6232" y="32472"/>
                  </a:lnTo>
                  <a:lnTo>
                    <a:pt x="6144" y="31243"/>
                  </a:lnTo>
                  <a:lnTo>
                    <a:pt x="6012" y="29971"/>
                  </a:lnTo>
                  <a:lnTo>
                    <a:pt x="5793" y="28654"/>
                  </a:lnTo>
                  <a:lnTo>
                    <a:pt x="5486" y="27294"/>
                  </a:lnTo>
                  <a:lnTo>
                    <a:pt x="5091" y="25758"/>
                  </a:lnTo>
                  <a:lnTo>
                    <a:pt x="4784" y="23652"/>
                  </a:lnTo>
                  <a:lnTo>
                    <a:pt x="4784" y="21721"/>
                  </a:lnTo>
                  <a:lnTo>
                    <a:pt x="5442" y="18737"/>
                  </a:lnTo>
                  <a:lnTo>
                    <a:pt x="5969" y="17289"/>
                  </a:lnTo>
                  <a:lnTo>
                    <a:pt x="6451" y="16719"/>
                  </a:lnTo>
                  <a:lnTo>
                    <a:pt x="10225" y="14613"/>
                  </a:lnTo>
                  <a:lnTo>
                    <a:pt x="12287" y="14042"/>
                  </a:lnTo>
                  <a:lnTo>
                    <a:pt x="12331" y="14042"/>
                  </a:lnTo>
                  <a:lnTo>
                    <a:pt x="14306" y="13077"/>
                  </a:lnTo>
                  <a:lnTo>
                    <a:pt x="17948" y="11804"/>
                  </a:lnTo>
                  <a:lnTo>
                    <a:pt x="20844" y="10663"/>
                  </a:lnTo>
                  <a:lnTo>
                    <a:pt x="20888" y="10663"/>
                  </a:lnTo>
                  <a:lnTo>
                    <a:pt x="24003" y="8513"/>
                  </a:lnTo>
                  <a:lnTo>
                    <a:pt x="28786" y="4696"/>
                  </a:lnTo>
                  <a:lnTo>
                    <a:pt x="31726" y="2326"/>
                  </a:lnTo>
                  <a:lnTo>
                    <a:pt x="34140" y="308"/>
                  </a:lnTo>
                  <a:lnTo>
                    <a:pt x="34184" y="264"/>
                  </a:lnTo>
                  <a:lnTo>
                    <a:pt x="34184" y="176"/>
                  </a:lnTo>
                  <a:lnTo>
                    <a:pt x="34184" y="132"/>
                  </a:lnTo>
                  <a:lnTo>
                    <a:pt x="34140" y="44"/>
                  </a:lnTo>
                  <a:lnTo>
                    <a:pt x="3409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23" name="Google Shape;17823;p489"/>
            <p:cNvSpPr/>
            <p:nvPr/>
          </p:nvSpPr>
          <p:spPr>
            <a:xfrm>
              <a:off x="1908875" y="4495875"/>
              <a:ext cx="646150" cy="156900"/>
            </a:xfrm>
            <a:custGeom>
              <a:avLst/>
              <a:gdLst/>
              <a:ahLst/>
              <a:cxnLst/>
              <a:rect l="l" t="t" r="r" b="b"/>
              <a:pathLst>
                <a:path w="25846" h="6276" extrusionOk="0">
                  <a:moveTo>
                    <a:pt x="25626" y="0"/>
                  </a:moveTo>
                  <a:lnTo>
                    <a:pt x="24178" y="176"/>
                  </a:lnTo>
                  <a:lnTo>
                    <a:pt x="24134" y="176"/>
                  </a:lnTo>
                  <a:lnTo>
                    <a:pt x="22774" y="658"/>
                  </a:lnTo>
                  <a:lnTo>
                    <a:pt x="22730" y="658"/>
                  </a:lnTo>
                  <a:lnTo>
                    <a:pt x="21238" y="1448"/>
                  </a:lnTo>
                  <a:lnTo>
                    <a:pt x="18035" y="3511"/>
                  </a:lnTo>
                  <a:lnTo>
                    <a:pt x="17464" y="3686"/>
                  </a:lnTo>
                  <a:lnTo>
                    <a:pt x="14393" y="3511"/>
                  </a:lnTo>
                  <a:lnTo>
                    <a:pt x="11936" y="3379"/>
                  </a:lnTo>
                  <a:lnTo>
                    <a:pt x="7811" y="3160"/>
                  </a:lnTo>
                  <a:lnTo>
                    <a:pt x="4827" y="3204"/>
                  </a:lnTo>
                  <a:lnTo>
                    <a:pt x="4739" y="3204"/>
                  </a:lnTo>
                  <a:lnTo>
                    <a:pt x="3291" y="4125"/>
                  </a:lnTo>
                  <a:lnTo>
                    <a:pt x="88" y="5968"/>
                  </a:lnTo>
                  <a:lnTo>
                    <a:pt x="0" y="6012"/>
                  </a:lnTo>
                  <a:lnTo>
                    <a:pt x="0" y="6056"/>
                  </a:lnTo>
                  <a:lnTo>
                    <a:pt x="0" y="6100"/>
                  </a:lnTo>
                  <a:lnTo>
                    <a:pt x="0" y="6187"/>
                  </a:lnTo>
                  <a:lnTo>
                    <a:pt x="88" y="6231"/>
                  </a:lnTo>
                  <a:lnTo>
                    <a:pt x="176" y="6275"/>
                  </a:lnTo>
                  <a:lnTo>
                    <a:pt x="263" y="6275"/>
                  </a:lnTo>
                  <a:lnTo>
                    <a:pt x="3467" y="4432"/>
                  </a:lnTo>
                  <a:lnTo>
                    <a:pt x="4871" y="3555"/>
                  </a:lnTo>
                  <a:lnTo>
                    <a:pt x="7767" y="3511"/>
                  </a:lnTo>
                  <a:lnTo>
                    <a:pt x="11892" y="3730"/>
                  </a:lnTo>
                  <a:lnTo>
                    <a:pt x="14349" y="3862"/>
                  </a:lnTo>
                  <a:lnTo>
                    <a:pt x="17464" y="4037"/>
                  </a:lnTo>
                  <a:lnTo>
                    <a:pt x="17508" y="4037"/>
                  </a:lnTo>
                  <a:lnTo>
                    <a:pt x="18167" y="3818"/>
                  </a:lnTo>
                  <a:lnTo>
                    <a:pt x="18210" y="3818"/>
                  </a:lnTo>
                  <a:lnTo>
                    <a:pt x="21414" y="1755"/>
                  </a:lnTo>
                  <a:lnTo>
                    <a:pt x="22862" y="966"/>
                  </a:lnTo>
                  <a:lnTo>
                    <a:pt x="24266" y="527"/>
                  </a:lnTo>
                  <a:lnTo>
                    <a:pt x="25670" y="351"/>
                  </a:lnTo>
                  <a:lnTo>
                    <a:pt x="25758" y="307"/>
                  </a:lnTo>
                  <a:lnTo>
                    <a:pt x="25802" y="264"/>
                  </a:lnTo>
                  <a:lnTo>
                    <a:pt x="25846" y="220"/>
                  </a:lnTo>
                  <a:lnTo>
                    <a:pt x="25846" y="132"/>
                  </a:lnTo>
                  <a:lnTo>
                    <a:pt x="25802" y="88"/>
                  </a:lnTo>
                  <a:lnTo>
                    <a:pt x="2575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24" name="Google Shape;17824;p489"/>
            <p:cNvSpPr/>
            <p:nvPr/>
          </p:nvSpPr>
          <p:spPr>
            <a:xfrm>
              <a:off x="1292350" y="2521250"/>
              <a:ext cx="799750" cy="2106275"/>
            </a:xfrm>
            <a:custGeom>
              <a:avLst/>
              <a:gdLst/>
              <a:ahLst/>
              <a:cxnLst/>
              <a:rect l="l" t="t" r="r" b="b"/>
              <a:pathLst>
                <a:path w="31990" h="84251" extrusionOk="0">
                  <a:moveTo>
                    <a:pt x="31770" y="1"/>
                  </a:moveTo>
                  <a:lnTo>
                    <a:pt x="31682" y="45"/>
                  </a:lnTo>
                  <a:lnTo>
                    <a:pt x="30146" y="1185"/>
                  </a:lnTo>
                  <a:lnTo>
                    <a:pt x="27689" y="2853"/>
                  </a:lnTo>
                  <a:lnTo>
                    <a:pt x="27645" y="2941"/>
                  </a:lnTo>
                  <a:lnTo>
                    <a:pt x="25977" y="7197"/>
                  </a:lnTo>
                  <a:lnTo>
                    <a:pt x="25495" y="8513"/>
                  </a:lnTo>
                  <a:lnTo>
                    <a:pt x="25100" y="9128"/>
                  </a:lnTo>
                  <a:lnTo>
                    <a:pt x="21897" y="11453"/>
                  </a:lnTo>
                  <a:lnTo>
                    <a:pt x="17640" y="15096"/>
                  </a:lnTo>
                  <a:lnTo>
                    <a:pt x="15446" y="15973"/>
                  </a:lnTo>
                  <a:lnTo>
                    <a:pt x="11804" y="18430"/>
                  </a:lnTo>
                  <a:lnTo>
                    <a:pt x="9917" y="19527"/>
                  </a:lnTo>
                  <a:lnTo>
                    <a:pt x="7416" y="20361"/>
                  </a:lnTo>
                  <a:lnTo>
                    <a:pt x="5222" y="21809"/>
                  </a:lnTo>
                  <a:lnTo>
                    <a:pt x="3906" y="22775"/>
                  </a:lnTo>
                  <a:lnTo>
                    <a:pt x="1887" y="23828"/>
                  </a:lnTo>
                  <a:lnTo>
                    <a:pt x="1843" y="23872"/>
                  </a:lnTo>
                  <a:lnTo>
                    <a:pt x="1492" y="24618"/>
                  </a:lnTo>
                  <a:lnTo>
                    <a:pt x="1448" y="24661"/>
                  </a:lnTo>
                  <a:lnTo>
                    <a:pt x="1404" y="25276"/>
                  </a:lnTo>
                  <a:lnTo>
                    <a:pt x="1448" y="25364"/>
                  </a:lnTo>
                  <a:lnTo>
                    <a:pt x="1843" y="26066"/>
                  </a:lnTo>
                  <a:lnTo>
                    <a:pt x="4125" y="34754"/>
                  </a:lnTo>
                  <a:lnTo>
                    <a:pt x="4564" y="37782"/>
                  </a:lnTo>
                  <a:lnTo>
                    <a:pt x="4652" y="41248"/>
                  </a:lnTo>
                  <a:lnTo>
                    <a:pt x="4520" y="44715"/>
                  </a:lnTo>
                  <a:lnTo>
                    <a:pt x="4344" y="47435"/>
                  </a:lnTo>
                  <a:lnTo>
                    <a:pt x="4125" y="51165"/>
                  </a:lnTo>
                  <a:lnTo>
                    <a:pt x="3555" y="55860"/>
                  </a:lnTo>
                  <a:lnTo>
                    <a:pt x="2765" y="61872"/>
                  </a:lnTo>
                  <a:lnTo>
                    <a:pt x="2194" y="64768"/>
                  </a:lnTo>
                  <a:lnTo>
                    <a:pt x="1448" y="67225"/>
                  </a:lnTo>
                  <a:lnTo>
                    <a:pt x="922" y="69375"/>
                  </a:lnTo>
                  <a:lnTo>
                    <a:pt x="220" y="71789"/>
                  </a:lnTo>
                  <a:lnTo>
                    <a:pt x="220" y="71833"/>
                  </a:lnTo>
                  <a:lnTo>
                    <a:pt x="44" y="74246"/>
                  </a:lnTo>
                  <a:lnTo>
                    <a:pt x="0" y="76747"/>
                  </a:lnTo>
                  <a:lnTo>
                    <a:pt x="0" y="76791"/>
                  </a:lnTo>
                  <a:lnTo>
                    <a:pt x="176" y="78020"/>
                  </a:lnTo>
                  <a:lnTo>
                    <a:pt x="966" y="80653"/>
                  </a:lnTo>
                  <a:lnTo>
                    <a:pt x="1536" y="82189"/>
                  </a:lnTo>
                  <a:lnTo>
                    <a:pt x="1580" y="82232"/>
                  </a:lnTo>
                  <a:lnTo>
                    <a:pt x="2063" y="82934"/>
                  </a:lnTo>
                  <a:lnTo>
                    <a:pt x="2106" y="82978"/>
                  </a:lnTo>
                  <a:lnTo>
                    <a:pt x="3949" y="84207"/>
                  </a:lnTo>
                  <a:lnTo>
                    <a:pt x="4037" y="84251"/>
                  </a:lnTo>
                  <a:lnTo>
                    <a:pt x="4125" y="84207"/>
                  </a:lnTo>
                  <a:lnTo>
                    <a:pt x="4213" y="84163"/>
                  </a:lnTo>
                  <a:lnTo>
                    <a:pt x="4213" y="84075"/>
                  </a:lnTo>
                  <a:lnTo>
                    <a:pt x="4213" y="84032"/>
                  </a:lnTo>
                  <a:lnTo>
                    <a:pt x="4213" y="83944"/>
                  </a:lnTo>
                  <a:lnTo>
                    <a:pt x="4169" y="83900"/>
                  </a:lnTo>
                  <a:lnTo>
                    <a:pt x="2326" y="82671"/>
                  </a:lnTo>
                  <a:lnTo>
                    <a:pt x="1843" y="82057"/>
                  </a:lnTo>
                  <a:lnTo>
                    <a:pt x="1273" y="80521"/>
                  </a:lnTo>
                  <a:lnTo>
                    <a:pt x="527" y="77932"/>
                  </a:lnTo>
                  <a:lnTo>
                    <a:pt x="351" y="76747"/>
                  </a:lnTo>
                  <a:lnTo>
                    <a:pt x="395" y="74246"/>
                  </a:lnTo>
                  <a:lnTo>
                    <a:pt x="571" y="71877"/>
                  </a:lnTo>
                  <a:lnTo>
                    <a:pt x="1273" y="69463"/>
                  </a:lnTo>
                  <a:lnTo>
                    <a:pt x="1755" y="67357"/>
                  </a:lnTo>
                  <a:lnTo>
                    <a:pt x="2545" y="64856"/>
                  </a:lnTo>
                  <a:lnTo>
                    <a:pt x="3116" y="61960"/>
                  </a:lnTo>
                  <a:lnTo>
                    <a:pt x="3906" y="55904"/>
                  </a:lnTo>
                  <a:lnTo>
                    <a:pt x="4476" y="51209"/>
                  </a:lnTo>
                  <a:lnTo>
                    <a:pt x="4695" y="47435"/>
                  </a:lnTo>
                  <a:lnTo>
                    <a:pt x="4871" y="44715"/>
                  </a:lnTo>
                  <a:lnTo>
                    <a:pt x="5003" y="41248"/>
                  </a:lnTo>
                  <a:lnTo>
                    <a:pt x="4915" y="37782"/>
                  </a:lnTo>
                  <a:lnTo>
                    <a:pt x="4915" y="37738"/>
                  </a:lnTo>
                  <a:lnTo>
                    <a:pt x="4476" y="34710"/>
                  </a:lnTo>
                  <a:lnTo>
                    <a:pt x="2194" y="25934"/>
                  </a:lnTo>
                  <a:lnTo>
                    <a:pt x="2150" y="25890"/>
                  </a:lnTo>
                  <a:lnTo>
                    <a:pt x="1755" y="25232"/>
                  </a:lnTo>
                  <a:lnTo>
                    <a:pt x="1799" y="24749"/>
                  </a:lnTo>
                  <a:lnTo>
                    <a:pt x="2106" y="24091"/>
                  </a:lnTo>
                  <a:lnTo>
                    <a:pt x="4081" y="23082"/>
                  </a:lnTo>
                  <a:lnTo>
                    <a:pt x="5397" y="22072"/>
                  </a:lnTo>
                  <a:lnTo>
                    <a:pt x="7548" y="20668"/>
                  </a:lnTo>
                  <a:lnTo>
                    <a:pt x="10049" y="19835"/>
                  </a:lnTo>
                  <a:lnTo>
                    <a:pt x="10093" y="19835"/>
                  </a:lnTo>
                  <a:lnTo>
                    <a:pt x="12023" y="18738"/>
                  </a:lnTo>
                  <a:lnTo>
                    <a:pt x="15622" y="16280"/>
                  </a:lnTo>
                  <a:lnTo>
                    <a:pt x="17816" y="15403"/>
                  </a:lnTo>
                  <a:lnTo>
                    <a:pt x="17860" y="15359"/>
                  </a:lnTo>
                  <a:lnTo>
                    <a:pt x="22116" y="11717"/>
                  </a:lnTo>
                  <a:lnTo>
                    <a:pt x="25363" y="9391"/>
                  </a:lnTo>
                  <a:lnTo>
                    <a:pt x="25407" y="9347"/>
                  </a:lnTo>
                  <a:lnTo>
                    <a:pt x="25802" y="8689"/>
                  </a:lnTo>
                  <a:lnTo>
                    <a:pt x="25802" y="8645"/>
                  </a:lnTo>
                  <a:lnTo>
                    <a:pt x="26285" y="7329"/>
                  </a:lnTo>
                  <a:lnTo>
                    <a:pt x="27952" y="3116"/>
                  </a:lnTo>
                  <a:lnTo>
                    <a:pt x="30322" y="1449"/>
                  </a:lnTo>
                  <a:lnTo>
                    <a:pt x="31901" y="308"/>
                  </a:lnTo>
                  <a:lnTo>
                    <a:pt x="31945" y="264"/>
                  </a:lnTo>
                  <a:lnTo>
                    <a:pt x="31989" y="176"/>
                  </a:lnTo>
                  <a:lnTo>
                    <a:pt x="31989" y="132"/>
                  </a:lnTo>
                  <a:lnTo>
                    <a:pt x="31945" y="88"/>
                  </a:lnTo>
                  <a:lnTo>
                    <a:pt x="3190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25" name="Google Shape;17825;p489"/>
            <p:cNvSpPr/>
            <p:nvPr/>
          </p:nvSpPr>
          <p:spPr>
            <a:xfrm>
              <a:off x="1915450" y="4597900"/>
              <a:ext cx="615450" cy="109725"/>
            </a:xfrm>
            <a:custGeom>
              <a:avLst/>
              <a:gdLst/>
              <a:ahLst/>
              <a:cxnLst/>
              <a:rect l="l" t="t" r="r" b="b"/>
              <a:pathLst>
                <a:path w="24618" h="4389" extrusionOk="0">
                  <a:moveTo>
                    <a:pt x="24442" y="0"/>
                  </a:moveTo>
                  <a:lnTo>
                    <a:pt x="20975" y="132"/>
                  </a:lnTo>
                  <a:lnTo>
                    <a:pt x="20931" y="132"/>
                  </a:lnTo>
                  <a:lnTo>
                    <a:pt x="20098" y="395"/>
                  </a:lnTo>
                  <a:lnTo>
                    <a:pt x="17201" y="2019"/>
                  </a:lnTo>
                  <a:lnTo>
                    <a:pt x="15534" y="1975"/>
                  </a:lnTo>
                  <a:lnTo>
                    <a:pt x="12857" y="1799"/>
                  </a:lnTo>
                  <a:lnTo>
                    <a:pt x="9698" y="1668"/>
                  </a:lnTo>
                  <a:lnTo>
                    <a:pt x="7197" y="1580"/>
                  </a:lnTo>
                  <a:lnTo>
                    <a:pt x="4169" y="1536"/>
                  </a:lnTo>
                  <a:lnTo>
                    <a:pt x="4081" y="1580"/>
                  </a:lnTo>
                  <a:lnTo>
                    <a:pt x="1185" y="3116"/>
                  </a:lnTo>
                  <a:lnTo>
                    <a:pt x="1141" y="3160"/>
                  </a:lnTo>
                  <a:lnTo>
                    <a:pt x="88" y="4081"/>
                  </a:lnTo>
                  <a:lnTo>
                    <a:pt x="44" y="4125"/>
                  </a:lnTo>
                  <a:lnTo>
                    <a:pt x="0" y="4169"/>
                  </a:lnTo>
                  <a:lnTo>
                    <a:pt x="0" y="4257"/>
                  </a:lnTo>
                  <a:lnTo>
                    <a:pt x="44" y="4300"/>
                  </a:lnTo>
                  <a:lnTo>
                    <a:pt x="132" y="4344"/>
                  </a:lnTo>
                  <a:lnTo>
                    <a:pt x="176" y="4388"/>
                  </a:lnTo>
                  <a:lnTo>
                    <a:pt x="307" y="4344"/>
                  </a:lnTo>
                  <a:lnTo>
                    <a:pt x="1361" y="3423"/>
                  </a:lnTo>
                  <a:lnTo>
                    <a:pt x="4213" y="1887"/>
                  </a:lnTo>
                  <a:lnTo>
                    <a:pt x="7197" y="1931"/>
                  </a:lnTo>
                  <a:lnTo>
                    <a:pt x="9698" y="2019"/>
                  </a:lnTo>
                  <a:lnTo>
                    <a:pt x="12813" y="2150"/>
                  </a:lnTo>
                  <a:lnTo>
                    <a:pt x="15534" y="2326"/>
                  </a:lnTo>
                  <a:lnTo>
                    <a:pt x="17201" y="2370"/>
                  </a:lnTo>
                  <a:lnTo>
                    <a:pt x="17333" y="2370"/>
                  </a:lnTo>
                  <a:lnTo>
                    <a:pt x="20229" y="702"/>
                  </a:lnTo>
                  <a:lnTo>
                    <a:pt x="21019" y="483"/>
                  </a:lnTo>
                  <a:lnTo>
                    <a:pt x="24442" y="351"/>
                  </a:lnTo>
                  <a:lnTo>
                    <a:pt x="24530" y="307"/>
                  </a:lnTo>
                  <a:lnTo>
                    <a:pt x="24573" y="307"/>
                  </a:lnTo>
                  <a:lnTo>
                    <a:pt x="24617" y="220"/>
                  </a:lnTo>
                  <a:lnTo>
                    <a:pt x="24617" y="176"/>
                  </a:lnTo>
                  <a:lnTo>
                    <a:pt x="24617" y="88"/>
                  </a:lnTo>
                  <a:lnTo>
                    <a:pt x="24573" y="44"/>
                  </a:lnTo>
                  <a:lnTo>
                    <a:pt x="2448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26" name="Google Shape;17826;p489"/>
            <p:cNvSpPr/>
            <p:nvPr/>
          </p:nvSpPr>
          <p:spPr>
            <a:xfrm>
              <a:off x="1158500" y="3048925"/>
              <a:ext cx="152525" cy="1579700"/>
            </a:xfrm>
            <a:custGeom>
              <a:avLst/>
              <a:gdLst/>
              <a:ahLst/>
              <a:cxnLst/>
              <a:rect l="l" t="t" r="r" b="b"/>
              <a:pathLst>
                <a:path w="6101" h="63188" extrusionOk="0">
                  <a:moveTo>
                    <a:pt x="5881" y="0"/>
                  </a:moveTo>
                  <a:lnTo>
                    <a:pt x="5793" y="44"/>
                  </a:lnTo>
                  <a:lnTo>
                    <a:pt x="5749" y="88"/>
                  </a:lnTo>
                  <a:lnTo>
                    <a:pt x="4564" y="3028"/>
                  </a:lnTo>
                  <a:lnTo>
                    <a:pt x="3687" y="5441"/>
                  </a:lnTo>
                  <a:lnTo>
                    <a:pt x="2765" y="8030"/>
                  </a:lnTo>
                  <a:lnTo>
                    <a:pt x="2765" y="8074"/>
                  </a:lnTo>
                  <a:lnTo>
                    <a:pt x="2853" y="9873"/>
                  </a:lnTo>
                  <a:lnTo>
                    <a:pt x="3204" y="12330"/>
                  </a:lnTo>
                  <a:lnTo>
                    <a:pt x="3248" y="12330"/>
                  </a:lnTo>
                  <a:lnTo>
                    <a:pt x="3818" y="14568"/>
                  </a:lnTo>
                  <a:lnTo>
                    <a:pt x="3599" y="16236"/>
                  </a:lnTo>
                  <a:lnTo>
                    <a:pt x="3423" y="18956"/>
                  </a:lnTo>
                  <a:lnTo>
                    <a:pt x="3336" y="21414"/>
                  </a:lnTo>
                  <a:lnTo>
                    <a:pt x="2853" y="24134"/>
                  </a:lnTo>
                  <a:lnTo>
                    <a:pt x="2502" y="26284"/>
                  </a:lnTo>
                  <a:lnTo>
                    <a:pt x="2502" y="26328"/>
                  </a:lnTo>
                  <a:lnTo>
                    <a:pt x="2458" y="31331"/>
                  </a:lnTo>
                  <a:lnTo>
                    <a:pt x="2634" y="34446"/>
                  </a:lnTo>
                  <a:lnTo>
                    <a:pt x="2765" y="36158"/>
                  </a:lnTo>
                  <a:lnTo>
                    <a:pt x="2414" y="39931"/>
                  </a:lnTo>
                  <a:lnTo>
                    <a:pt x="2107" y="41292"/>
                  </a:lnTo>
                  <a:lnTo>
                    <a:pt x="834" y="44714"/>
                  </a:lnTo>
                  <a:lnTo>
                    <a:pt x="571" y="45899"/>
                  </a:lnTo>
                  <a:lnTo>
                    <a:pt x="571" y="45943"/>
                  </a:lnTo>
                  <a:lnTo>
                    <a:pt x="615" y="48137"/>
                  </a:lnTo>
                  <a:lnTo>
                    <a:pt x="615" y="51560"/>
                  </a:lnTo>
                  <a:lnTo>
                    <a:pt x="176" y="53183"/>
                  </a:lnTo>
                  <a:lnTo>
                    <a:pt x="1" y="54499"/>
                  </a:lnTo>
                  <a:lnTo>
                    <a:pt x="1" y="54543"/>
                  </a:lnTo>
                  <a:lnTo>
                    <a:pt x="483" y="58624"/>
                  </a:lnTo>
                  <a:lnTo>
                    <a:pt x="834" y="61169"/>
                  </a:lnTo>
                  <a:lnTo>
                    <a:pt x="922" y="63012"/>
                  </a:lnTo>
                  <a:lnTo>
                    <a:pt x="922" y="63100"/>
                  </a:lnTo>
                  <a:lnTo>
                    <a:pt x="966" y="63144"/>
                  </a:lnTo>
                  <a:lnTo>
                    <a:pt x="1098" y="63188"/>
                  </a:lnTo>
                  <a:lnTo>
                    <a:pt x="1186" y="63188"/>
                  </a:lnTo>
                  <a:lnTo>
                    <a:pt x="1229" y="63144"/>
                  </a:lnTo>
                  <a:lnTo>
                    <a:pt x="1273" y="63100"/>
                  </a:lnTo>
                  <a:lnTo>
                    <a:pt x="1273" y="63012"/>
                  </a:lnTo>
                  <a:lnTo>
                    <a:pt x="1186" y="61125"/>
                  </a:lnTo>
                  <a:lnTo>
                    <a:pt x="834" y="58580"/>
                  </a:lnTo>
                  <a:lnTo>
                    <a:pt x="352" y="54543"/>
                  </a:lnTo>
                  <a:lnTo>
                    <a:pt x="527" y="53227"/>
                  </a:lnTo>
                  <a:lnTo>
                    <a:pt x="966" y="51603"/>
                  </a:lnTo>
                  <a:lnTo>
                    <a:pt x="966" y="51560"/>
                  </a:lnTo>
                  <a:lnTo>
                    <a:pt x="966" y="48137"/>
                  </a:lnTo>
                  <a:lnTo>
                    <a:pt x="922" y="45987"/>
                  </a:lnTo>
                  <a:lnTo>
                    <a:pt x="1186" y="44802"/>
                  </a:lnTo>
                  <a:lnTo>
                    <a:pt x="2414" y="41423"/>
                  </a:lnTo>
                  <a:lnTo>
                    <a:pt x="2458" y="41379"/>
                  </a:lnTo>
                  <a:lnTo>
                    <a:pt x="2765" y="39975"/>
                  </a:lnTo>
                  <a:lnTo>
                    <a:pt x="3116" y="36201"/>
                  </a:lnTo>
                  <a:lnTo>
                    <a:pt x="3116" y="36158"/>
                  </a:lnTo>
                  <a:lnTo>
                    <a:pt x="2985" y="34446"/>
                  </a:lnTo>
                  <a:lnTo>
                    <a:pt x="2809" y="31287"/>
                  </a:lnTo>
                  <a:lnTo>
                    <a:pt x="2853" y="26328"/>
                  </a:lnTo>
                  <a:lnTo>
                    <a:pt x="3204" y="24222"/>
                  </a:lnTo>
                  <a:lnTo>
                    <a:pt x="3687" y="21458"/>
                  </a:lnTo>
                  <a:lnTo>
                    <a:pt x="3687" y="21414"/>
                  </a:lnTo>
                  <a:lnTo>
                    <a:pt x="3774" y="19000"/>
                  </a:lnTo>
                  <a:lnTo>
                    <a:pt x="3950" y="16280"/>
                  </a:lnTo>
                  <a:lnTo>
                    <a:pt x="4169" y="14612"/>
                  </a:lnTo>
                  <a:lnTo>
                    <a:pt x="4169" y="14525"/>
                  </a:lnTo>
                  <a:lnTo>
                    <a:pt x="3555" y="12287"/>
                  </a:lnTo>
                  <a:lnTo>
                    <a:pt x="3204" y="9829"/>
                  </a:lnTo>
                  <a:lnTo>
                    <a:pt x="3116" y="8074"/>
                  </a:lnTo>
                  <a:lnTo>
                    <a:pt x="3994" y="5573"/>
                  </a:lnTo>
                  <a:lnTo>
                    <a:pt x="4915" y="3160"/>
                  </a:lnTo>
                  <a:lnTo>
                    <a:pt x="6100" y="220"/>
                  </a:lnTo>
                  <a:lnTo>
                    <a:pt x="6100" y="176"/>
                  </a:lnTo>
                  <a:lnTo>
                    <a:pt x="6100" y="88"/>
                  </a:lnTo>
                  <a:lnTo>
                    <a:pt x="6056" y="44"/>
                  </a:lnTo>
                  <a:lnTo>
                    <a:pt x="601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27" name="Google Shape;17827;p489"/>
            <p:cNvSpPr/>
            <p:nvPr/>
          </p:nvSpPr>
          <p:spPr>
            <a:xfrm>
              <a:off x="2096450" y="4705400"/>
              <a:ext cx="263300" cy="30750"/>
            </a:xfrm>
            <a:custGeom>
              <a:avLst/>
              <a:gdLst/>
              <a:ahLst/>
              <a:cxnLst/>
              <a:rect l="l" t="t" r="r" b="b"/>
              <a:pathLst>
                <a:path w="10532" h="1230" extrusionOk="0">
                  <a:moveTo>
                    <a:pt x="10313" y="0"/>
                  </a:moveTo>
                  <a:lnTo>
                    <a:pt x="9874" y="176"/>
                  </a:lnTo>
                  <a:lnTo>
                    <a:pt x="6100" y="132"/>
                  </a:lnTo>
                  <a:lnTo>
                    <a:pt x="6056" y="176"/>
                  </a:lnTo>
                  <a:lnTo>
                    <a:pt x="4740" y="308"/>
                  </a:lnTo>
                  <a:lnTo>
                    <a:pt x="176" y="878"/>
                  </a:lnTo>
                  <a:lnTo>
                    <a:pt x="88" y="922"/>
                  </a:lnTo>
                  <a:lnTo>
                    <a:pt x="44" y="966"/>
                  </a:lnTo>
                  <a:lnTo>
                    <a:pt x="1" y="1010"/>
                  </a:lnTo>
                  <a:lnTo>
                    <a:pt x="1" y="1097"/>
                  </a:lnTo>
                  <a:lnTo>
                    <a:pt x="88" y="1185"/>
                  </a:lnTo>
                  <a:lnTo>
                    <a:pt x="176" y="1229"/>
                  </a:lnTo>
                  <a:lnTo>
                    <a:pt x="220" y="1229"/>
                  </a:lnTo>
                  <a:lnTo>
                    <a:pt x="4784" y="659"/>
                  </a:lnTo>
                  <a:lnTo>
                    <a:pt x="6100" y="483"/>
                  </a:lnTo>
                  <a:lnTo>
                    <a:pt x="9918" y="527"/>
                  </a:lnTo>
                  <a:lnTo>
                    <a:pt x="9961" y="527"/>
                  </a:lnTo>
                  <a:lnTo>
                    <a:pt x="10444" y="351"/>
                  </a:lnTo>
                  <a:lnTo>
                    <a:pt x="10488" y="308"/>
                  </a:lnTo>
                  <a:lnTo>
                    <a:pt x="10532" y="264"/>
                  </a:lnTo>
                  <a:lnTo>
                    <a:pt x="10532" y="176"/>
                  </a:lnTo>
                  <a:lnTo>
                    <a:pt x="10532" y="88"/>
                  </a:lnTo>
                  <a:lnTo>
                    <a:pt x="10488" y="44"/>
                  </a:lnTo>
                  <a:lnTo>
                    <a:pt x="1044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28" name="Google Shape;17828;p489"/>
            <p:cNvSpPr/>
            <p:nvPr/>
          </p:nvSpPr>
          <p:spPr>
            <a:xfrm>
              <a:off x="1024675" y="3357175"/>
              <a:ext cx="119600" cy="1265975"/>
            </a:xfrm>
            <a:custGeom>
              <a:avLst/>
              <a:gdLst/>
              <a:ahLst/>
              <a:cxnLst/>
              <a:rect l="l" t="t" r="r" b="b"/>
              <a:pathLst>
                <a:path w="4784" h="50639" extrusionOk="0">
                  <a:moveTo>
                    <a:pt x="4564" y="0"/>
                  </a:moveTo>
                  <a:lnTo>
                    <a:pt x="4520" y="44"/>
                  </a:lnTo>
                  <a:lnTo>
                    <a:pt x="4476" y="88"/>
                  </a:lnTo>
                  <a:lnTo>
                    <a:pt x="4432" y="176"/>
                  </a:lnTo>
                  <a:lnTo>
                    <a:pt x="3950" y="3423"/>
                  </a:lnTo>
                  <a:lnTo>
                    <a:pt x="3555" y="5266"/>
                  </a:lnTo>
                  <a:lnTo>
                    <a:pt x="3511" y="5310"/>
                  </a:lnTo>
                  <a:lnTo>
                    <a:pt x="3423" y="7504"/>
                  </a:lnTo>
                  <a:lnTo>
                    <a:pt x="3379" y="11278"/>
                  </a:lnTo>
                  <a:lnTo>
                    <a:pt x="3467" y="13823"/>
                  </a:lnTo>
                  <a:lnTo>
                    <a:pt x="3555" y="16148"/>
                  </a:lnTo>
                  <a:lnTo>
                    <a:pt x="3818" y="18342"/>
                  </a:lnTo>
                  <a:lnTo>
                    <a:pt x="3774" y="19483"/>
                  </a:lnTo>
                  <a:lnTo>
                    <a:pt x="3511" y="20624"/>
                  </a:lnTo>
                  <a:lnTo>
                    <a:pt x="2589" y="24310"/>
                  </a:lnTo>
                  <a:lnTo>
                    <a:pt x="2589" y="24354"/>
                  </a:lnTo>
                  <a:lnTo>
                    <a:pt x="2414" y="27206"/>
                  </a:lnTo>
                  <a:lnTo>
                    <a:pt x="2150" y="28523"/>
                  </a:lnTo>
                  <a:lnTo>
                    <a:pt x="659" y="31638"/>
                  </a:lnTo>
                  <a:lnTo>
                    <a:pt x="659" y="31682"/>
                  </a:lnTo>
                  <a:lnTo>
                    <a:pt x="308" y="32998"/>
                  </a:lnTo>
                  <a:lnTo>
                    <a:pt x="264" y="33042"/>
                  </a:lnTo>
                  <a:lnTo>
                    <a:pt x="0" y="35324"/>
                  </a:lnTo>
                  <a:lnTo>
                    <a:pt x="264" y="39054"/>
                  </a:lnTo>
                  <a:lnTo>
                    <a:pt x="176" y="41643"/>
                  </a:lnTo>
                  <a:lnTo>
                    <a:pt x="176" y="41687"/>
                  </a:lnTo>
                  <a:lnTo>
                    <a:pt x="527" y="43837"/>
                  </a:lnTo>
                  <a:lnTo>
                    <a:pt x="922" y="45943"/>
                  </a:lnTo>
                  <a:lnTo>
                    <a:pt x="922" y="45987"/>
                  </a:lnTo>
                  <a:lnTo>
                    <a:pt x="2458" y="48839"/>
                  </a:lnTo>
                  <a:lnTo>
                    <a:pt x="3379" y="50551"/>
                  </a:lnTo>
                  <a:lnTo>
                    <a:pt x="3423" y="50638"/>
                  </a:lnTo>
                  <a:lnTo>
                    <a:pt x="3599" y="50638"/>
                  </a:lnTo>
                  <a:lnTo>
                    <a:pt x="3686" y="50595"/>
                  </a:lnTo>
                  <a:lnTo>
                    <a:pt x="3686" y="50507"/>
                  </a:lnTo>
                  <a:lnTo>
                    <a:pt x="3730" y="50463"/>
                  </a:lnTo>
                  <a:lnTo>
                    <a:pt x="3686" y="50375"/>
                  </a:lnTo>
                  <a:lnTo>
                    <a:pt x="2809" y="48664"/>
                  </a:lnTo>
                  <a:lnTo>
                    <a:pt x="1273" y="45855"/>
                  </a:lnTo>
                  <a:lnTo>
                    <a:pt x="878" y="43793"/>
                  </a:lnTo>
                  <a:lnTo>
                    <a:pt x="527" y="41643"/>
                  </a:lnTo>
                  <a:lnTo>
                    <a:pt x="615" y="39054"/>
                  </a:lnTo>
                  <a:lnTo>
                    <a:pt x="351" y="35324"/>
                  </a:lnTo>
                  <a:lnTo>
                    <a:pt x="615" y="33086"/>
                  </a:lnTo>
                  <a:lnTo>
                    <a:pt x="966" y="31814"/>
                  </a:lnTo>
                  <a:lnTo>
                    <a:pt x="2502" y="28654"/>
                  </a:lnTo>
                  <a:lnTo>
                    <a:pt x="2502" y="28610"/>
                  </a:lnTo>
                  <a:lnTo>
                    <a:pt x="2765" y="27294"/>
                  </a:lnTo>
                  <a:lnTo>
                    <a:pt x="2765" y="27250"/>
                  </a:lnTo>
                  <a:lnTo>
                    <a:pt x="2940" y="24398"/>
                  </a:lnTo>
                  <a:lnTo>
                    <a:pt x="3862" y="20668"/>
                  </a:lnTo>
                  <a:lnTo>
                    <a:pt x="4125" y="19571"/>
                  </a:lnTo>
                  <a:lnTo>
                    <a:pt x="4125" y="19527"/>
                  </a:lnTo>
                  <a:lnTo>
                    <a:pt x="4169" y="18342"/>
                  </a:lnTo>
                  <a:lnTo>
                    <a:pt x="4169" y="18299"/>
                  </a:lnTo>
                  <a:lnTo>
                    <a:pt x="3906" y="16105"/>
                  </a:lnTo>
                  <a:lnTo>
                    <a:pt x="3818" y="13779"/>
                  </a:lnTo>
                  <a:lnTo>
                    <a:pt x="3730" y="11278"/>
                  </a:lnTo>
                  <a:lnTo>
                    <a:pt x="3774" y="7504"/>
                  </a:lnTo>
                  <a:lnTo>
                    <a:pt x="3862" y="5310"/>
                  </a:lnTo>
                  <a:lnTo>
                    <a:pt x="4301" y="3467"/>
                  </a:lnTo>
                  <a:lnTo>
                    <a:pt x="4783" y="220"/>
                  </a:lnTo>
                  <a:lnTo>
                    <a:pt x="4783" y="132"/>
                  </a:lnTo>
                  <a:lnTo>
                    <a:pt x="4783" y="88"/>
                  </a:lnTo>
                  <a:lnTo>
                    <a:pt x="4696" y="44"/>
                  </a:lnTo>
                  <a:lnTo>
                    <a:pt x="465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29" name="Google Shape;17829;p489"/>
            <p:cNvSpPr/>
            <p:nvPr/>
          </p:nvSpPr>
          <p:spPr>
            <a:xfrm>
              <a:off x="605600" y="2498225"/>
              <a:ext cx="454200" cy="2111750"/>
            </a:xfrm>
            <a:custGeom>
              <a:avLst/>
              <a:gdLst/>
              <a:ahLst/>
              <a:cxnLst/>
              <a:rect l="l" t="t" r="r" b="b"/>
              <a:pathLst>
                <a:path w="18168" h="84470" extrusionOk="0">
                  <a:moveTo>
                    <a:pt x="17904" y="0"/>
                  </a:moveTo>
                  <a:lnTo>
                    <a:pt x="14569" y="2370"/>
                  </a:lnTo>
                  <a:lnTo>
                    <a:pt x="13077" y="3203"/>
                  </a:lnTo>
                  <a:lnTo>
                    <a:pt x="10181" y="4344"/>
                  </a:lnTo>
                  <a:lnTo>
                    <a:pt x="8119" y="5134"/>
                  </a:lnTo>
                  <a:lnTo>
                    <a:pt x="6364" y="5485"/>
                  </a:lnTo>
                  <a:lnTo>
                    <a:pt x="6320" y="5485"/>
                  </a:lnTo>
                  <a:lnTo>
                    <a:pt x="5223" y="6275"/>
                  </a:lnTo>
                  <a:lnTo>
                    <a:pt x="4521" y="6714"/>
                  </a:lnTo>
                  <a:lnTo>
                    <a:pt x="4477" y="6758"/>
                  </a:lnTo>
                  <a:lnTo>
                    <a:pt x="1888" y="8952"/>
                  </a:lnTo>
                  <a:lnTo>
                    <a:pt x="308" y="10883"/>
                  </a:lnTo>
                  <a:lnTo>
                    <a:pt x="264" y="10926"/>
                  </a:lnTo>
                  <a:lnTo>
                    <a:pt x="1" y="11409"/>
                  </a:lnTo>
                  <a:lnTo>
                    <a:pt x="1" y="11497"/>
                  </a:lnTo>
                  <a:lnTo>
                    <a:pt x="1" y="11585"/>
                  </a:lnTo>
                  <a:lnTo>
                    <a:pt x="1976" y="15534"/>
                  </a:lnTo>
                  <a:lnTo>
                    <a:pt x="2809" y="18649"/>
                  </a:lnTo>
                  <a:lnTo>
                    <a:pt x="3468" y="22204"/>
                  </a:lnTo>
                  <a:lnTo>
                    <a:pt x="4082" y="25495"/>
                  </a:lnTo>
                  <a:lnTo>
                    <a:pt x="4784" y="27864"/>
                  </a:lnTo>
                  <a:lnTo>
                    <a:pt x="5574" y="30541"/>
                  </a:lnTo>
                  <a:lnTo>
                    <a:pt x="6144" y="33525"/>
                  </a:lnTo>
                  <a:lnTo>
                    <a:pt x="6408" y="35324"/>
                  </a:lnTo>
                  <a:lnTo>
                    <a:pt x="6276" y="39800"/>
                  </a:lnTo>
                  <a:lnTo>
                    <a:pt x="6320" y="41730"/>
                  </a:lnTo>
                  <a:lnTo>
                    <a:pt x="6364" y="41818"/>
                  </a:lnTo>
                  <a:lnTo>
                    <a:pt x="8031" y="44407"/>
                  </a:lnTo>
                  <a:lnTo>
                    <a:pt x="9786" y="46996"/>
                  </a:lnTo>
                  <a:lnTo>
                    <a:pt x="11498" y="49322"/>
                  </a:lnTo>
                  <a:lnTo>
                    <a:pt x="12595" y="51384"/>
                  </a:lnTo>
                  <a:lnTo>
                    <a:pt x="13779" y="53183"/>
                  </a:lnTo>
                  <a:lnTo>
                    <a:pt x="15228" y="55202"/>
                  </a:lnTo>
                  <a:lnTo>
                    <a:pt x="16588" y="57045"/>
                  </a:lnTo>
                  <a:lnTo>
                    <a:pt x="17597" y="58580"/>
                  </a:lnTo>
                  <a:lnTo>
                    <a:pt x="17685" y="58975"/>
                  </a:lnTo>
                  <a:lnTo>
                    <a:pt x="16763" y="60950"/>
                  </a:lnTo>
                  <a:lnTo>
                    <a:pt x="15798" y="62925"/>
                  </a:lnTo>
                  <a:lnTo>
                    <a:pt x="15798" y="62968"/>
                  </a:lnTo>
                  <a:lnTo>
                    <a:pt x="15140" y="64987"/>
                  </a:lnTo>
                  <a:lnTo>
                    <a:pt x="15140" y="65031"/>
                  </a:lnTo>
                  <a:lnTo>
                    <a:pt x="14920" y="67313"/>
                  </a:lnTo>
                  <a:lnTo>
                    <a:pt x="14920" y="67356"/>
                  </a:lnTo>
                  <a:lnTo>
                    <a:pt x="15052" y="68102"/>
                  </a:lnTo>
                  <a:lnTo>
                    <a:pt x="15052" y="68146"/>
                  </a:lnTo>
                  <a:lnTo>
                    <a:pt x="15535" y="69199"/>
                  </a:lnTo>
                  <a:lnTo>
                    <a:pt x="15886" y="71437"/>
                  </a:lnTo>
                  <a:lnTo>
                    <a:pt x="16149" y="73895"/>
                  </a:lnTo>
                  <a:lnTo>
                    <a:pt x="16193" y="75606"/>
                  </a:lnTo>
                  <a:lnTo>
                    <a:pt x="15973" y="77537"/>
                  </a:lnTo>
                  <a:lnTo>
                    <a:pt x="15973" y="77581"/>
                  </a:lnTo>
                  <a:lnTo>
                    <a:pt x="16017" y="79731"/>
                  </a:lnTo>
                  <a:lnTo>
                    <a:pt x="16017" y="79775"/>
                  </a:lnTo>
                  <a:lnTo>
                    <a:pt x="16281" y="81003"/>
                  </a:lnTo>
                  <a:lnTo>
                    <a:pt x="16281" y="81047"/>
                  </a:lnTo>
                  <a:lnTo>
                    <a:pt x="17816" y="84382"/>
                  </a:lnTo>
                  <a:lnTo>
                    <a:pt x="17904" y="84470"/>
                  </a:lnTo>
                  <a:lnTo>
                    <a:pt x="18080" y="84470"/>
                  </a:lnTo>
                  <a:lnTo>
                    <a:pt x="18124" y="84426"/>
                  </a:lnTo>
                  <a:lnTo>
                    <a:pt x="18168" y="84382"/>
                  </a:lnTo>
                  <a:lnTo>
                    <a:pt x="18168" y="84294"/>
                  </a:lnTo>
                  <a:lnTo>
                    <a:pt x="18168" y="84250"/>
                  </a:lnTo>
                  <a:lnTo>
                    <a:pt x="16588" y="80916"/>
                  </a:lnTo>
                  <a:lnTo>
                    <a:pt x="16368" y="79731"/>
                  </a:lnTo>
                  <a:lnTo>
                    <a:pt x="16325" y="77581"/>
                  </a:lnTo>
                  <a:lnTo>
                    <a:pt x="16544" y="75650"/>
                  </a:lnTo>
                  <a:lnTo>
                    <a:pt x="16544" y="75606"/>
                  </a:lnTo>
                  <a:lnTo>
                    <a:pt x="16500" y="73851"/>
                  </a:lnTo>
                  <a:lnTo>
                    <a:pt x="16237" y="71393"/>
                  </a:lnTo>
                  <a:lnTo>
                    <a:pt x="15886" y="69112"/>
                  </a:lnTo>
                  <a:lnTo>
                    <a:pt x="15842" y="69068"/>
                  </a:lnTo>
                  <a:lnTo>
                    <a:pt x="15403" y="68015"/>
                  </a:lnTo>
                  <a:lnTo>
                    <a:pt x="15271" y="67313"/>
                  </a:lnTo>
                  <a:lnTo>
                    <a:pt x="15491" y="65075"/>
                  </a:lnTo>
                  <a:lnTo>
                    <a:pt x="16105" y="63056"/>
                  </a:lnTo>
                  <a:lnTo>
                    <a:pt x="17071" y="61125"/>
                  </a:lnTo>
                  <a:lnTo>
                    <a:pt x="17992" y="59107"/>
                  </a:lnTo>
                  <a:lnTo>
                    <a:pt x="18036" y="58975"/>
                  </a:lnTo>
                  <a:lnTo>
                    <a:pt x="17948" y="58493"/>
                  </a:lnTo>
                  <a:lnTo>
                    <a:pt x="17904" y="58405"/>
                  </a:lnTo>
                  <a:lnTo>
                    <a:pt x="16895" y="56825"/>
                  </a:lnTo>
                  <a:lnTo>
                    <a:pt x="15535" y="54982"/>
                  </a:lnTo>
                  <a:lnTo>
                    <a:pt x="14087" y="52964"/>
                  </a:lnTo>
                  <a:lnTo>
                    <a:pt x="12902" y="51209"/>
                  </a:lnTo>
                  <a:lnTo>
                    <a:pt x="11805" y="49146"/>
                  </a:lnTo>
                  <a:lnTo>
                    <a:pt x="11761" y="49146"/>
                  </a:lnTo>
                  <a:lnTo>
                    <a:pt x="10094" y="46777"/>
                  </a:lnTo>
                  <a:lnTo>
                    <a:pt x="8294" y="44188"/>
                  </a:lnTo>
                  <a:lnTo>
                    <a:pt x="6671" y="41687"/>
                  </a:lnTo>
                  <a:lnTo>
                    <a:pt x="6627" y="39800"/>
                  </a:lnTo>
                  <a:lnTo>
                    <a:pt x="6759" y="35324"/>
                  </a:lnTo>
                  <a:lnTo>
                    <a:pt x="6759" y="35280"/>
                  </a:lnTo>
                  <a:lnTo>
                    <a:pt x="6495" y="33481"/>
                  </a:lnTo>
                  <a:lnTo>
                    <a:pt x="5881" y="30453"/>
                  </a:lnTo>
                  <a:lnTo>
                    <a:pt x="5135" y="27776"/>
                  </a:lnTo>
                  <a:lnTo>
                    <a:pt x="4433" y="25407"/>
                  </a:lnTo>
                  <a:lnTo>
                    <a:pt x="3775" y="22116"/>
                  </a:lnTo>
                  <a:lnTo>
                    <a:pt x="3160" y="18562"/>
                  </a:lnTo>
                  <a:lnTo>
                    <a:pt x="2327" y="15446"/>
                  </a:lnTo>
                  <a:lnTo>
                    <a:pt x="2327" y="15402"/>
                  </a:lnTo>
                  <a:lnTo>
                    <a:pt x="352" y="11497"/>
                  </a:lnTo>
                  <a:lnTo>
                    <a:pt x="571" y="11102"/>
                  </a:lnTo>
                  <a:lnTo>
                    <a:pt x="2151" y="9215"/>
                  </a:lnTo>
                  <a:lnTo>
                    <a:pt x="4696" y="7021"/>
                  </a:lnTo>
                  <a:lnTo>
                    <a:pt x="5442" y="6582"/>
                  </a:lnTo>
                  <a:lnTo>
                    <a:pt x="6495" y="5792"/>
                  </a:lnTo>
                  <a:lnTo>
                    <a:pt x="8207" y="5441"/>
                  </a:lnTo>
                  <a:lnTo>
                    <a:pt x="10313" y="4695"/>
                  </a:lnTo>
                  <a:lnTo>
                    <a:pt x="13209" y="3511"/>
                  </a:lnTo>
                  <a:lnTo>
                    <a:pt x="13253" y="3511"/>
                  </a:lnTo>
                  <a:lnTo>
                    <a:pt x="14745" y="2677"/>
                  </a:lnTo>
                  <a:lnTo>
                    <a:pt x="18124" y="307"/>
                  </a:lnTo>
                  <a:lnTo>
                    <a:pt x="18168" y="263"/>
                  </a:lnTo>
                  <a:lnTo>
                    <a:pt x="18168" y="176"/>
                  </a:lnTo>
                  <a:lnTo>
                    <a:pt x="18168" y="132"/>
                  </a:lnTo>
                  <a:lnTo>
                    <a:pt x="18168" y="44"/>
                  </a:lnTo>
                  <a:lnTo>
                    <a:pt x="1812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30" name="Google Shape;17830;p489"/>
            <p:cNvSpPr/>
            <p:nvPr/>
          </p:nvSpPr>
          <p:spPr>
            <a:xfrm>
              <a:off x="489325" y="2325975"/>
              <a:ext cx="527700" cy="2220375"/>
            </a:xfrm>
            <a:custGeom>
              <a:avLst/>
              <a:gdLst/>
              <a:ahLst/>
              <a:cxnLst/>
              <a:rect l="l" t="t" r="r" b="b"/>
              <a:pathLst>
                <a:path w="21108" h="88815" extrusionOk="0">
                  <a:moveTo>
                    <a:pt x="20844" y="1"/>
                  </a:moveTo>
                  <a:lnTo>
                    <a:pt x="17509" y="1844"/>
                  </a:lnTo>
                  <a:lnTo>
                    <a:pt x="15315" y="3204"/>
                  </a:lnTo>
                  <a:lnTo>
                    <a:pt x="13779" y="4082"/>
                  </a:lnTo>
                  <a:lnTo>
                    <a:pt x="12243" y="5047"/>
                  </a:lnTo>
                  <a:lnTo>
                    <a:pt x="10707" y="6056"/>
                  </a:lnTo>
                  <a:lnTo>
                    <a:pt x="9216" y="7066"/>
                  </a:lnTo>
                  <a:lnTo>
                    <a:pt x="8470" y="7636"/>
                  </a:lnTo>
                  <a:lnTo>
                    <a:pt x="7811" y="8163"/>
                  </a:lnTo>
                  <a:lnTo>
                    <a:pt x="7109" y="8733"/>
                  </a:lnTo>
                  <a:lnTo>
                    <a:pt x="6495" y="9347"/>
                  </a:lnTo>
                  <a:lnTo>
                    <a:pt x="5881" y="9918"/>
                  </a:lnTo>
                  <a:lnTo>
                    <a:pt x="5310" y="10576"/>
                  </a:lnTo>
                  <a:lnTo>
                    <a:pt x="4784" y="11190"/>
                  </a:lnTo>
                  <a:lnTo>
                    <a:pt x="4301" y="11849"/>
                  </a:lnTo>
                  <a:lnTo>
                    <a:pt x="3292" y="13121"/>
                  </a:lnTo>
                  <a:lnTo>
                    <a:pt x="3292" y="13165"/>
                  </a:lnTo>
                  <a:lnTo>
                    <a:pt x="1185" y="17860"/>
                  </a:lnTo>
                  <a:lnTo>
                    <a:pt x="220" y="20712"/>
                  </a:lnTo>
                  <a:lnTo>
                    <a:pt x="176" y="20712"/>
                  </a:lnTo>
                  <a:lnTo>
                    <a:pt x="1" y="22204"/>
                  </a:lnTo>
                  <a:lnTo>
                    <a:pt x="1" y="22248"/>
                  </a:lnTo>
                  <a:lnTo>
                    <a:pt x="132" y="25495"/>
                  </a:lnTo>
                  <a:lnTo>
                    <a:pt x="176" y="25539"/>
                  </a:lnTo>
                  <a:lnTo>
                    <a:pt x="834" y="29532"/>
                  </a:lnTo>
                  <a:lnTo>
                    <a:pt x="834" y="29576"/>
                  </a:lnTo>
                  <a:lnTo>
                    <a:pt x="1493" y="31946"/>
                  </a:lnTo>
                  <a:lnTo>
                    <a:pt x="2414" y="34579"/>
                  </a:lnTo>
                  <a:lnTo>
                    <a:pt x="3467" y="37124"/>
                  </a:lnTo>
                  <a:lnTo>
                    <a:pt x="4389" y="39362"/>
                  </a:lnTo>
                  <a:lnTo>
                    <a:pt x="4959" y="41029"/>
                  </a:lnTo>
                  <a:lnTo>
                    <a:pt x="5486" y="42960"/>
                  </a:lnTo>
                  <a:lnTo>
                    <a:pt x="5661" y="44232"/>
                  </a:lnTo>
                  <a:lnTo>
                    <a:pt x="5573" y="46734"/>
                  </a:lnTo>
                  <a:lnTo>
                    <a:pt x="5881" y="48928"/>
                  </a:lnTo>
                  <a:lnTo>
                    <a:pt x="6363" y="51648"/>
                  </a:lnTo>
                  <a:lnTo>
                    <a:pt x="6276" y="56343"/>
                  </a:lnTo>
                  <a:lnTo>
                    <a:pt x="6188" y="58625"/>
                  </a:lnTo>
                  <a:lnTo>
                    <a:pt x="6188" y="61346"/>
                  </a:lnTo>
                  <a:lnTo>
                    <a:pt x="6276" y="65690"/>
                  </a:lnTo>
                  <a:lnTo>
                    <a:pt x="6276" y="65778"/>
                  </a:lnTo>
                  <a:lnTo>
                    <a:pt x="6539" y="66304"/>
                  </a:lnTo>
                  <a:lnTo>
                    <a:pt x="6583" y="66348"/>
                  </a:lnTo>
                  <a:lnTo>
                    <a:pt x="8996" y="68674"/>
                  </a:lnTo>
                  <a:lnTo>
                    <a:pt x="10839" y="70385"/>
                  </a:lnTo>
                  <a:lnTo>
                    <a:pt x="12902" y="71965"/>
                  </a:lnTo>
                  <a:lnTo>
                    <a:pt x="14745" y="73369"/>
                  </a:lnTo>
                  <a:lnTo>
                    <a:pt x="16412" y="74378"/>
                  </a:lnTo>
                  <a:lnTo>
                    <a:pt x="17948" y="75168"/>
                  </a:lnTo>
                  <a:lnTo>
                    <a:pt x="18825" y="76528"/>
                  </a:lnTo>
                  <a:lnTo>
                    <a:pt x="19440" y="77976"/>
                  </a:lnTo>
                  <a:lnTo>
                    <a:pt x="19747" y="80126"/>
                  </a:lnTo>
                  <a:lnTo>
                    <a:pt x="20054" y="82759"/>
                  </a:lnTo>
                  <a:lnTo>
                    <a:pt x="19922" y="84953"/>
                  </a:lnTo>
                  <a:lnTo>
                    <a:pt x="19703" y="87147"/>
                  </a:lnTo>
                  <a:lnTo>
                    <a:pt x="19615" y="88639"/>
                  </a:lnTo>
                  <a:lnTo>
                    <a:pt x="19659" y="88683"/>
                  </a:lnTo>
                  <a:lnTo>
                    <a:pt x="19659" y="88771"/>
                  </a:lnTo>
                  <a:lnTo>
                    <a:pt x="19747" y="88815"/>
                  </a:lnTo>
                  <a:lnTo>
                    <a:pt x="19791" y="88815"/>
                  </a:lnTo>
                  <a:lnTo>
                    <a:pt x="19922" y="88771"/>
                  </a:lnTo>
                  <a:lnTo>
                    <a:pt x="19966" y="88727"/>
                  </a:lnTo>
                  <a:lnTo>
                    <a:pt x="19966" y="88639"/>
                  </a:lnTo>
                  <a:lnTo>
                    <a:pt x="20054" y="87191"/>
                  </a:lnTo>
                  <a:lnTo>
                    <a:pt x="20273" y="84997"/>
                  </a:lnTo>
                  <a:lnTo>
                    <a:pt x="20405" y="82759"/>
                  </a:lnTo>
                  <a:lnTo>
                    <a:pt x="20405" y="82715"/>
                  </a:lnTo>
                  <a:lnTo>
                    <a:pt x="20098" y="80083"/>
                  </a:lnTo>
                  <a:lnTo>
                    <a:pt x="19791" y="77889"/>
                  </a:lnTo>
                  <a:lnTo>
                    <a:pt x="19791" y="77845"/>
                  </a:lnTo>
                  <a:lnTo>
                    <a:pt x="19133" y="76397"/>
                  </a:lnTo>
                  <a:lnTo>
                    <a:pt x="19133" y="76353"/>
                  </a:lnTo>
                  <a:lnTo>
                    <a:pt x="18211" y="74905"/>
                  </a:lnTo>
                  <a:lnTo>
                    <a:pt x="18167" y="74861"/>
                  </a:lnTo>
                  <a:lnTo>
                    <a:pt x="16587" y="74071"/>
                  </a:lnTo>
                  <a:lnTo>
                    <a:pt x="14964" y="73062"/>
                  </a:lnTo>
                  <a:lnTo>
                    <a:pt x="13121" y="71658"/>
                  </a:lnTo>
                  <a:lnTo>
                    <a:pt x="11102" y="70078"/>
                  </a:lnTo>
                  <a:lnTo>
                    <a:pt x="9216" y="68410"/>
                  </a:lnTo>
                  <a:lnTo>
                    <a:pt x="6846" y="66129"/>
                  </a:lnTo>
                  <a:lnTo>
                    <a:pt x="6627" y="65646"/>
                  </a:lnTo>
                  <a:lnTo>
                    <a:pt x="6539" y="61346"/>
                  </a:lnTo>
                  <a:lnTo>
                    <a:pt x="6539" y="58625"/>
                  </a:lnTo>
                  <a:lnTo>
                    <a:pt x="6627" y="56343"/>
                  </a:lnTo>
                  <a:lnTo>
                    <a:pt x="6714" y="51648"/>
                  </a:lnTo>
                  <a:lnTo>
                    <a:pt x="6714" y="51604"/>
                  </a:lnTo>
                  <a:lnTo>
                    <a:pt x="6232" y="48884"/>
                  </a:lnTo>
                  <a:lnTo>
                    <a:pt x="5925" y="46690"/>
                  </a:lnTo>
                  <a:lnTo>
                    <a:pt x="6012" y="44232"/>
                  </a:lnTo>
                  <a:lnTo>
                    <a:pt x="6012" y="44188"/>
                  </a:lnTo>
                  <a:lnTo>
                    <a:pt x="5837" y="42916"/>
                  </a:lnTo>
                  <a:lnTo>
                    <a:pt x="5310" y="40897"/>
                  </a:lnTo>
                  <a:lnTo>
                    <a:pt x="4696" y="39230"/>
                  </a:lnTo>
                  <a:lnTo>
                    <a:pt x="3818" y="36992"/>
                  </a:lnTo>
                  <a:lnTo>
                    <a:pt x="2765" y="34447"/>
                  </a:lnTo>
                  <a:lnTo>
                    <a:pt x="1800" y="31858"/>
                  </a:lnTo>
                  <a:lnTo>
                    <a:pt x="1142" y="29489"/>
                  </a:lnTo>
                  <a:lnTo>
                    <a:pt x="483" y="25495"/>
                  </a:lnTo>
                  <a:lnTo>
                    <a:pt x="352" y="22248"/>
                  </a:lnTo>
                  <a:lnTo>
                    <a:pt x="527" y="20800"/>
                  </a:lnTo>
                  <a:lnTo>
                    <a:pt x="1493" y="17992"/>
                  </a:lnTo>
                  <a:lnTo>
                    <a:pt x="3599" y="13341"/>
                  </a:lnTo>
                  <a:lnTo>
                    <a:pt x="4608" y="12068"/>
                  </a:lnTo>
                  <a:lnTo>
                    <a:pt x="5091" y="11410"/>
                  </a:lnTo>
                  <a:lnTo>
                    <a:pt x="5573" y="10796"/>
                  </a:lnTo>
                  <a:lnTo>
                    <a:pt x="6144" y="10181"/>
                  </a:lnTo>
                  <a:lnTo>
                    <a:pt x="6758" y="9567"/>
                  </a:lnTo>
                  <a:lnTo>
                    <a:pt x="7373" y="8996"/>
                  </a:lnTo>
                  <a:lnTo>
                    <a:pt x="8031" y="8426"/>
                  </a:lnTo>
                  <a:lnTo>
                    <a:pt x="9435" y="7329"/>
                  </a:lnTo>
                  <a:lnTo>
                    <a:pt x="10927" y="6320"/>
                  </a:lnTo>
                  <a:lnTo>
                    <a:pt x="12419" y="5354"/>
                  </a:lnTo>
                  <a:lnTo>
                    <a:pt x="13955" y="4389"/>
                  </a:lnTo>
                  <a:lnTo>
                    <a:pt x="15490" y="3468"/>
                  </a:lnTo>
                  <a:lnTo>
                    <a:pt x="17684" y="2151"/>
                  </a:lnTo>
                  <a:lnTo>
                    <a:pt x="21019" y="308"/>
                  </a:lnTo>
                  <a:lnTo>
                    <a:pt x="21063" y="264"/>
                  </a:lnTo>
                  <a:lnTo>
                    <a:pt x="21107" y="220"/>
                  </a:lnTo>
                  <a:lnTo>
                    <a:pt x="21107" y="133"/>
                  </a:lnTo>
                  <a:lnTo>
                    <a:pt x="21063" y="89"/>
                  </a:lnTo>
                  <a:lnTo>
                    <a:pt x="21019" y="45"/>
                  </a:lnTo>
                  <a:lnTo>
                    <a:pt x="2097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31" name="Google Shape;17831;p489"/>
            <p:cNvSpPr/>
            <p:nvPr/>
          </p:nvSpPr>
          <p:spPr>
            <a:xfrm>
              <a:off x="261150" y="2997350"/>
              <a:ext cx="377400" cy="1344975"/>
            </a:xfrm>
            <a:custGeom>
              <a:avLst/>
              <a:gdLst/>
              <a:ahLst/>
              <a:cxnLst/>
              <a:rect l="l" t="t" r="r" b="b"/>
              <a:pathLst>
                <a:path w="15096" h="53799" extrusionOk="0">
                  <a:moveTo>
                    <a:pt x="88" y="1"/>
                  </a:moveTo>
                  <a:lnTo>
                    <a:pt x="44" y="45"/>
                  </a:lnTo>
                  <a:lnTo>
                    <a:pt x="0" y="89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2326" y="5223"/>
                  </a:lnTo>
                  <a:lnTo>
                    <a:pt x="4871" y="9479"/>
                  </a:lnTo>
                  <a:lnTo>
                    <a:pt x="6670" y="12989"/>
                  </a:lnTo>
                  <a:lnTo>
                    <a:pt x="8206" y="16149"/>
                  </a:lnTo>
                  <a:lnTo>
                    <a:pt x="8996" y="17904"/>
                  </a:lnTo>
                  <a:lnTo>
                    <a:pt x="9259" y="18694"/>
                  </a:lnTo>
                  <a:lnTo>
                    <a:pt x="9347" y="21283"/>
                  </a:lnTo>
                  <a:lnTo>
                    <a:pt x="9391" y="25671"/>
                  </a:lnTo>
                  <a:lnTo>
                    <a:pt x="9391" y="28918"/>
                  </a:lnTo>
                  <a:lnTo>
                    <a:pt x="9479" y="36114"/>
                  </a:lnTo>
                  <a:lnTo>
                    <a:pt x="9830" y="42433"/>
                  </a:lnTo>
                  <a:lnTo>
                    <a:pt x="9961" y="43442"/>
                  </a:lnTo>
                  <a:lnTo>
                    <a:pt x="9961" y="43486"/>
                  </a:lnTo>
                  <a:lnTo>
                    <a:pt x="10751" y="45505"/>
                  </a:lnTo>
                  <a:lnTo>
                    <a:pt x="11936" y="48006"/>
                  </a:lnTo>
                  <a:lnTo>
                    <a:pt x="12901" y="49980"/>
                  </a:lnTo>
                  <a:lnTo>
                    <a:pt x="13603" y="51604"/>
                  </a:lnTo>
                  <a:lnTo>
                    <a:pt x="14744" y="53710"/>
                  </a:lnTo>
                  <a:lnTo>
                    <a:pt x="14832" y="53754"/>
                  </a:lnTo>
                  <a:lnTo>
                    <a:pt x="14920" y="53798"/>
                  </a:lnTo>
                  <a:lnTo>
                    <a:pt x="15008" y="53754"/>
                  </a:lnTo>
                  <a:lnTo>
                    <a:pt x="15052" y="53710"/>
                  </a:lnTo>
                  <a:lnTo>
                    <a:pt x="15095" y="53666"/>
                  </a:lnTo>
                  <a:lnTo>
                    <a:pt x="15095" y="53623"/>
                  </a:lnTo>
                  <a:lnTo>
                    <a:pt x="15052" y="53535"/>
                  </a:lnTo>
                  <a:lnTo>
                    <a:pt x="13911" y="51428"/>
                  </a:lnTo>
                  <a:lnTo>
                    <a:pt x="13209" y="49849"/>
                  </a:lnTo>
                  <a:lnTo>
                    <a:pt x="12243" y="47830"/>
                  </a:lnTo>
                  <a:lnTo>
                    <a:pt x="11058" y="45373"/>
                  </a:lnTo>
                  <a:lnTo>
                    <a:pt x="10312" y="43398"/>
                  </a:lnTo>
                  <a:lnTo>
                    <a:pt x="10181" y="42433"/>
                  </a:lnTo>
                  <a:lnTo>
                    <a:pt x="9830" y="36114"/>
                  </a:lnTo>
                  <a:lnTo>
                    <a:pt x="9742" y="28918"/>
                  </a:lnTo>
                  <a:lnTo>
                    <a:pt x="9742" y="25671"/>
                  </a:lnTo>
                  <a:lnTo>
                    <a:pt x="9698" y="21283"/>
                  </a:lnTo>
                  <a:lnTo>
                    <a:pt x="9610" y="18650"/>
                  </a:lnTo>
                  <a:lnTo>
                    <a:pt x="9566" y="18606"/>
                  </a:lnTo>
                  <a:lnTo>
                    <a:pt x="9303" y="17816"/>
                  </a:lnTo>
                  <a:lnTo>
                    <a:pt x="8513" y="16017"/>
                  </a:lnTo>
                  <a:lnTo>
                    <a:pt x="6977" y="12814"/>
                  </a:lnTo>
                  <a:lnTo>
                    <a:pt x="5178" y="9347"/>
                  </a:lnTo>
                  <a:lnTo>
                    <a:pt x="2633" y="5047"/>
                  </a:lnTo>
                  <a:lnTo>
                    <a:pt x="308" y="89"/>
                  </a:lnTo>
                  <a:lnTo>
                    <a:pt x="264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32" name="Google Shape;17832;p489"/>
            <p:cNvSpPr/>
            <p:nvPr/>
          </p:nvSpPr>
          <p:spPr>
            <a:xfrm>
              <a:off x="238125" y="3076350"/>
              <a:ext cx="340075" cy="1220975"/>
            </a:xfrm>
            <a:custGeom>
              <a:avLst/>
              <a:gdLst/>
              <a:ahLst/>
              <a:cxnLst/>
              <a:rect l="l" t="t" r="r" b="b"/>
              <a:pathLst>
                <a:path w="13603" h="48839" extrusionOk="0">
                  <a:moveTo>
                    <a:pt x="132" y="0"/>
                  </a:moveTo>
                  <a:lnTo>
                    <a:pt x="44" y="44"/>
                  </a:lnTo>
                  <a:lnTo>
                    <a:pt x="44" y="88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1448" y="3905"/>
                  </a:lnTo>
                  <a:lnTo>
                    <a:pt x="1492" y="3949"/>
                  </a:lnTo>
                  <a:lnTo>
                    <a:pt x="4344" y="6889"/>
                  </a:lnTo>
                  <a:lnTo>
                    <a:pt x="6143" y="10136"/>
                  </a:lnTo>
                  <a:lnTo>
                    <a:pt x="7855" y="13603"/>
                  </a:lnTo>
                  <a:lnTo>
                    <a:pt x="8820" y="15490"/>
                  </a:lnTo>
                  <a:lnTo>
                    <a:pt x="9039" y="16631"/>
                  </a:lnTo>
                  <a:lnTo>
                    <a:pt x="9083" y="18825"/>
                  </a:lnTo>
                  <a:lnTo>
                    <a:pt x="9127" y="21019"/>
                  </a:lnTo>
                  <a:lnTo>
                    <a:pt x="9171" y="25407"/>
                  </a:lnTo>
                  <a:lnTo>
                    <a:pt x="9171" y="28303"/>
                  </a:lnTo>
                  <a:lnTo>
                    <a:pt x="9215" y="31243"/>
                  </a:lnTo>
                  <a:lnTo>
                    <a:pt x="9303" y="34227"/>
                  </a:lnTo>
                  <a:lnTo>
                    <a:pt x="9434" y="37167"/>
                  </a:lnTo>
                  <a:lnTo>
                    <a:pt x="9654" y="40546"/>
                  </a:lnTo>
                  <a:lnTo>
                    <a:pt x="9654" y="40633"/>
                  </a:lnTo>
                  <a:lnTo>
                    <a:pt x="12681" y="47347"/>
                  </a:lnTo>
                  <a:lnTo>
                    <a:pt x="13252" y="48751"/>
                  </a:lnTo>
                  <a:lnTo>
                    <a:pt x="13340" y="48839"/>
                  </a:lnTo>
                  <a:lnTo>
                    <a:pt x="13471" y="48839"/>
                  </a:lnTo>
                  <a:lnTo>
                    <a:pt x="13559" y="48795"/>
                  </a:lnTo>
                  <a:lnTo>
                    <a:pt x="13559" y="48751"/>
                  </a:lnTo>
                  <a:lnTo>
                    <a:pt x="13603" y="48707"/>
                  </a:lnTo>
                  <a:lnTo>
                    <a:pt x="13559" y="48620"/>
                  </a:lnTo>
                  <a:lnTo>
                    <a:pt x="13033" y="47215"/>
                  </a:lnTo>
                  <a:lnTo>
                    <a:pt x="10005" y="40502"/>
                  </a:lnTo>
                  <a:lnTo>
                    <a:pt x="9785" y="37167"/>
                  </a:lnTo>
                  <a:lnTo>
                    <a:pt x="9654" y="34183"/>
                  </a:lnTo>
                  <a:lnTo>
                    <a:pt x="9566" y="31243"/>
                  </a:lnTo>
                  <a:lnTo>
                    <a:pt x="9522" y="28303"/>
                  </a:lnTo>
                  <a:lnTo>
                    <a:pt x="9522" y="25407"/>
                  </a:lnTo>
                  <a:lnTo>
                    <a:pt x="9478" y="21019"/>
                  </a:lnTo>
                  <a:lnTo>
                    <a:pt x="9434" y="18825"/>
                  </a:lnTo>
                  <a:lnTo>
                    <a:pt x="9390" y="16631"/>
                  </a:lnTo>
                  <a:lnTo>
                    <a:pt x="9390" y="16587"/>
                  </a:lnTo>
                  <a:lnTo>
                    <a:pt x="9171" y="15402"/>
                  </a:lnTo>
                  <a:lnTo>
                    <a:pt x="9171" y="15314"/>
                  </a:lnTo>
                  <a:lnTo>
                    <a:pt x="8162" y="13428"/>
                  </a:lnTo>
                  <a:lnTo>
                    <a:pt x="6450" y="9961"/>
                  </a:lnTo>
                  <a:lnTo>
                    <a:pt x="4651" y="6714"/>
                  </a:lnTo>
                  <a:lnTo>
                    <a:pt x="4607" y="6670"/>
                  </a:lnTo>
                  <a:lnTo>
                    <a:pt x="1755" y="3730"/>
                  </a:lnTo>
                  <a:lnTo>
                    <a:pt x="351" y="132"/>
                  </a:lnTo>
                  <a:lnTo>
                    <a:pt x="307" y="44"/>
                  </a:lnTo>
                  <a:lnTo>
                    <a:pt x="26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33" name="Google Shape;17833;p489"/>
            <p:cNvSpPr/>
            <p:nvPr/>
          </p:nvSpPr>
          <p:spPr>
            <a:xfrm>
              <a:off x="343425" y="3363750"/>
              <a:ext cx="188700" cy="900675"/>
            </a:xfrm>
            <a:custGeom>
              <a:avLst/>
              <a:gdLst/>
              <a:ahLst/>
              <a:cxnLst/>
              <a:rect l="l" t="t" r="r" b="b"/>
              <a:pathLst>
                <a:path w="7548" h="36027" extrusionOk="0">
                  <a:moveTo>
                    <a:pt x="176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44" y="132"/>
                  </a:lnTo>
                  <a:lnTo>
                    <a:pt x="1" y="220"/>
                  </a:lnTo>
                  <a:lnTo>
                    <a:pt x="44" y="264"/>
                  </a:lnTo>
                  <a:lnTo>
                    <a:pt x="3467" y="6144"/>
                  </a:lnTo>
                  <a:lnTo>
                    <a:pt x="3686" y="10488"/>
                  </a:lnTo>
                  <a:lnTo>
                    <a:pt x="3774" y="13823"/>
                  </a:lnTo>
                  <a:lnTo>
                    <a:pt x="3774" y="16675"/>
                  </a:lnTo>
                  <a:lnTo>
                    <a:pt x="3862" y="21063"/>
                  </a:lnTo>
                  <a:lnTo>
                    <a:pt x="4257" y="28479"/>
                  </a:lnTo>
                  <a:lnTo>
                    <a:pt x="4432" y="29576"/>
                  </a:lnTo>
                  <a:lnTo>
                    <a:pt x="4432" y="29620"/>
                  </a:lnTo>
                  <a:lnTo>
                    <a:pt x="5705" y="32648"/>
                  </a:lnTo>
                  <a:lnTo>
                    <a:pt x="7197" y="35939"/>
                  </a:lnTo>
                  <a:lnTo>
                    <a:pt x="7285" y="36027"/>
                  </a:lnTo>
                  <a:lnTo>
                    <a:pt x="7460" y="36027"/>
                  </a:lnTo>
                  <a:lnTo>
                    <a:pt x="7504" y="35983"/>
                  </a:lnTo>
                  <a:lnTo>
                    <a:pt x="7548" y="35939"/>
                  </a:lnTo>
                  <a:lnTo>
                    <a:pt x="7548" y="35851"/>
                  </a:lnTo>
                  <a:lnTo>
                    <a:pt x="7548" y="35807"/>
                  </a:lnTo>
                  <a:lnTo>
                    <a:pt x="6012" y="32516"/>
                  </a:lnTo>
                  <a:lnTo>
                    <a:pt x="4784" y="29488"/>
                  </a:lnTo>
                  <a:lnTo>
                    <a:pt x="4608" y="28435"/>
                  </a:lnTo>
                  <a:lnTo>
                    <a:pt x="4213" y="21063"/>
                  </a:lnTo>
                  <a:lnTo>
                    <a:pt x="4125" y="16675"/>
                  </a:lnTo>
                  <a:lnTo>
                    <a:pt x="4125" y="13823"/>
                  </a:lnTo>
                  <a:lnTo>
                    <a:pt x="4038" y="10444"/>
                  </a:lnTo>
                  <a:lnTo>
                    <a:pt x="3818" y="6100"/>
                  </a:lnTo>
                  <a:lnTo>
                    <a:pt x="3818" y="6012"/>
                  </a:lnTo>
                  <a:lnTo>
                    <a:pt x="352" y="89"/>
                  </a:lnTo>
                  <a:lnTo>
                    <a:pt x="308" y="45"/>
                  </a:lnTo>
                  <a:lnTo>
                    <a:pt x="220" y="45"/>
                  </a:lnTo>
                  <a:lnTo>
                    <a:pt x="17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34" name="Google Shape;17834;p489"/>
            <p:cNvSpPr/>
            <p:nvPr/>
          </p:nvSpPr>
          <p:spPr>
            <a:xfrm>
              <a:off x="2699800" y="3180550"/>
              <a:ext cx="204075" cy="111925"/>
            </a:xfrm>
            <a:custGeom>
              <a:avLst/>
              <a:gdLst/>
              <a:ahLst/>
              <a:cxnLst/>
              <a:rect l="l" t="t" r="r" b="b"/>
              <a:pathLst>
                <a:path w="8163" h="4477" extrusionOk="0">
                  <a:moveTo>
                    <a:pt x="4828" y="1"/>
                  </a:moveTo>
                  <a:lnTo>
                    <a:pt x="4740" y="45"/>
                  </a:lnTo>
                  <a:lnTo>
                    <a:pt x="2590" y="1054"/>
                  </a:lnTo>
                  <a:lnTo>
                    <a:pt x="922" y="1712"/>
                  </a:lnTo>
                  <a:lnTo>
                    <a:pt x="879" y="1756"/>
                  </a:lnTo>
                  <a:lnTo>
                    <a:pt x="220" y="2326"/>
                  </a:lnTo>
                  <a:lnTo>
                    <a:pt x="133" y="2414"/>
                  </a:lnTo>
                  <a:lnTo>
                    <a:pt x="1" y="2853"/>
                  </a:lnTo>
                  <a:lnTo>
                    <a:pt x="1" y="2941"/>
                  </a:lnTo>
                  <a:lnTo>
                    <a:pt x="176" y="3511"/>
                  </a:lnTo>
                  <a:lnTo>
                    <a:pt x="220" y="3555"/>
                  </a:lnTo>
                  <a:lnTo>
                    <a:pt x="703" y="4038"/>
                  </a:lnTo>
                  <a:lnTo>
                    <a:pt x="747" y="4038"/>
                  </a:lnTo>
                  <a:lnTo>
                    <a:pt x="1361" y="4345"/>
                  </a:lnTo>
                  <a:lnTo>
                    <a:pt x="1449" y="4389"/>
                  </a:lnTo>
                  <a:lnTo>
                    <a:pt x="3029" y="4477"/>
                  </a:lnTo>
                  <a:lnTo>
                    <a:pt x="3073" y="4477"/>
                  </a:lnTo>
                  <a:lnTo>
                    <a:pt x="5179" y="4038"/>
                  </a:lnTo>
                  <a:lnTo>
                    <a:pt x="8031" y="3204"/>
                  </a:lnTo>
                  <a:lnTo>
                    <a:pt x="8119" y="3160"/>
                  </a:lnTo>
                  <a:lnTo>
                    <a:pt x="8163" y="3116"/>
                  </a:lnTo>
                  <a:lnTo>
                    <a:pt x="8163" y="3029"/>
                  </a:lnTo>
                  <a:lnTo>
                    <a:pt x="8163" y="2985"/>
                  </a:lnTo>
                  <a:lnTo>
                    <a:pt x="8119" y="2897"/>
                  </a:lnTo>
                  <a:lnTo>
                    <a:pt x="8075" y="2897"/>
                  </a:lnTo>
                  <a:lnTo>
                    <a:pt x="8031" y="2853"/>
                  </a:lnTo>
                  <a:lnTo>
                    <a:pt x="7943" y="2853"/>
                  </a:lnTo>
                  <a:lnTo>
                    <a:pt x="5091" y="3687"/>
                  </a:lnTo>
                  <a:lnTo>
                    <a:pt x="3029" y="4126"/>
                  </a:lnTo>
                  <a:lnTo>
                    <a:pt x="1493" y="4038"/>
                  </a:lnTo>
                  <a:lnTo>
                    <a:pt x="922" y="3774"/>
                  </a:lnTo>
                  <a:lnTo>
                    <a:pt x="527" y="3336"/>
                  </a:lnTo>
                  <a:lnTo>
                    <a:pt x="352" y="2897"/>
                  </a:lnTo>
                  <a:lnTo>
                    <a:pt x="484" y="2590"/>
                  </a:lnTo>
                  <a:lnTo>
                    <a:pt x="1098" y="2063"/>
                  </a:lnTo>
                  <a:lnTo>
                    <a:pt x="2722" y="1361"/>
                  </a:lnTo>
                  <a:lnTo>
                    <a:pt x="4916" y="352"/>
                  </a:lnTo>
                  <a:lnTo>
                    <a:pt x="4959" y="308"/>
                  </a:lnTo>
                  <a:lnTo>
                    <a:pt x="5003" y="264"/>
                  </a:lnTo>
                  <a:lnTo>
                    <a:pt x="5003" y="176"/>
                  </a:lnTo>
                  <a:lnTo>
                    <a:pt x="5003" y="132"/>
                  </a:lnTo>
                  <a:lnTo>
                    <a:pt x="4959" y="45"/>
                  </a:lnTo>
                  <a:lnTo>
                    <a:pt x="4872" y="45"/>
                  </a:lnTo>
                  <a:lnTo>
                    <a:pt x="482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35" name="Google Shape;17835;p489"/>
            <p:cNvSpPr/>
            <p:nvPr/>
          </p:nvSpPr>
          <p:spPr>
            <a:xfrm>
              <a:off x="3153975" y="3567800"/>
              <a:ext cx="561700" cy="625325"/>
            </a:xfrm>
            <a:custGeom>
              <a:avLst/>
              <a:gdLst/>
              <a:ahLst/>
              <a:cxnLst/>
              <a:rect l="l" t="t" r="r" b="b"/>
              <a:pathLst>
                <a:path w="22468" h="25013" extrusionOk="0">
                  <a:moveTo>
                    <a:pt x="3774" y="1"/>
                  </a:moveTo>
                  <a:lnTo>
                    <a:pt x="3730" y="44"/>
                  </a:lnTo>
                  <a:lnTo>
                    <a:pt x="3686" y="88"/>
                  </a:lnTo>
                  <a:lnTo>
                    <a:pt x="2151" y="3599"/>
                  </a:lnTo>
                  <a:lnTo>
                    <a:pt x="1361" y="5442"/>
                  </a:lnTo>
                  <a:lnTo>
                    <a:pt x="1361" y="5486"/>
                  </a:lnTo>
                  <a:lnTo>
                    <a:pt x="703" y="8733"/>
                  </a:lnTo>
                  <a:lnTo>
                    <a:pt x="132" y="11629"/>
                  </a:lnTo>
                  <a:lnTo>
                    <a:pt x="0" y="12331"/>
                  </a:lnTo>
                  <a:lnTo>
                    <a:pt x="0" y="12463"/>
                  </a:lnTo>
                  <a:lnTo>
                    <a:pt x="88" y="12506"/>
                  </a:lnTo>
                  <a:lnTo>
                    <a:pt x="3335" y="14788"/>
                  </a:lnTo>
                  <a:lnTo>
                    <a:pt x="3862" y="15534"/>
                  </a:lnTo>
                  <a:lnTo>
                    <a:pt x="4915" y="17860"/>
                  </a:lnTo>
                  <a:lnTo>
                    <a:pt x="6012" y="19747"/>
                  </a:lnTo>
                  <a:lnTo>
                    <a:pt x="6012" y="19791"/>
                  </a:lnTo>
                  <a:lnTo>
                    <a:pt x="7241" y="21326"/>
                  </a:lnTo>
                  <a:lnTo>
                    <a:pt x="7285" y="21370"/>
                  </a:lnTo>
                  <a:lnTo>
                    <a:pt x="8645" y="22072"/>
                  </a:lnTo>
                  <a:lnTo>
                    <a:pt x="9523" y="22379"/>
                  </a:lnTo>
                  <a:lnTo>
                    <a:pt x="9566" y="22423"/>
                  </a:lnTo>
                  <a:lnTo>
                    <a:pt x="12243" y="22818"/>
                  </a:lnTo>
                  <a:lnTo>
                    <a:pt x="14525" y="23038"/>
                  </a:lnTo>
                  <a:lnTo>
                    <a:pt x="18079" y="24266"/>
                  </a:lnTo>
                  <a:lnTo>
                    <a:pt x="20273" y="24881"/>
                  </a:lnTo>
                  <a:lnTo>
                    <a:pt x="20317" y="24881"/>
                  </a:lnTo>
                  <a:lnTo>
                    <a:pt x="21326" y="25012"/>
                  </a:lnTo>
                  <a:lnTo>
                    <a:pt x="21414" y="25012"/>
                  </a:lnTo>
                  <a:lnTo>
                    <a:pt x="22336" y="24749"/>
                  </a:lnTo>
                  <a:lnTo>
                    <a:pt x="22423" y="24705"/>
                  </a:lnTo>
                  <a:lnTo>
                    <a:pt x="22467" y="24661"/>
                  </a:lnTo>
                  <a:lnTo>
                    <a:pt x="22467" y="24617"/>
                  </a:lnTo>
                  <a:lnTo>
                    <a:pt x="22467" y="24530"/>
                  </a:lnTo>
                  <a:lnTo>
                    <a:pt x="22467" y="24486"/>
                  </a:lnTo>
                  <a:lnTo>
                    <a:pt x="22423" y="24442"/>
                  </a:lnTo>
                  <a:lnTo>
                    <a:pt x="22336" y="24398"/>
                  </a:lnTo>
                  <a:lnTo>
                    <a:pt x="22248" y="24398"/>
                  </a:lnTo>
                  <a:lnTo>
                    <a:pt x="21326" y="24661"/>
                  </a:lnTo>
                  <a:lnTo>
                    <a:pt x="20361" y="24530"/>
                  </a:lnTo>
                  <a:lnTo>
                    <a:pt x="18211" y="23915"/>
                  </a:lnTo>
                  <a:lnTo>
                    <a:pt x="14613" y="22731"/>
                  </a:lnTo>
                  <a:lnTo>
                    <a:pt x="12287" y="22467"/>
                  </a:lnTo>
                  <a:lnTo>
                    <a:pt x="9610" y="22072"/>
                  </a:lnTo>
                  <a:lnTo>
                    <a:pt x="8777" y="21765"/>
                  </a:lnTo>
                  <a:lnTo>
                    <a:pt x="7460" y="21107"/>
                  </a:lnTo>
                  <a:lnTo>
                    <a:pt x="6319" y="19571"/>
                  </a:lnTo>
                  <a:lnTo>
                    <a:pt x="5222" y="17684"/>
                  </a:lnTo>
                  <a:lnTo>
                    <a:pt x="4169" y="15359"/>
                  </a:lnTo>
                  <a:lnTo>
                    <a:pt x="4169" y="15315"/>
                  </a:lnTo>
                  <a:lnTo>
                    <a:pt x="3643" y="14569"/>
                  </a:lnTo>
                  <a:lnTo>
                    <a:pt x="3599" y="14525"/>
                  </a:lnTo>
                  <a:lnTo>
                    <a:pt x="351" y="12287"/>
                  </a:lnTo>
                  <a:lnTo>
                    <a:pt x="483" y="11673"/>
                  </a:lnTo>
                  <a:lnTo>
                    <a:pt x="1054" y="8820"/>
                  </a:lnTo>
                  <a:lnTo>
                    <a:pt x="1712" y="5573"/>
                  </a:lnTo>
                  <a:lnTo>
                    <a:pt x="2458" y="3730"/>
                  </a:lnTo>
                  <a:lnTo>
                    <a:pt x="3994" y="220"/>
                  </a:lnTo>
                  <a:lnTo>
                    <a:pt x="3994" y="176"/>
                  </a:lnTo>
                  <a:lnTo>
                    <a:pt x="3994" y="88"/>
                  </a:lnTo>
                  <a:lnTo>
                    <a:pt x="3950" y="44"/>
                  </a:lnTo>
                  <a:lnTo>
                    <a:pt x="390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36" name="Google Shape;17836;p489"/>
            <p:cNvSpPr/>
            <p:nvPr/>
          </p:nvSpPr>
          <p:spPr>
            <a:xfrm>
              <a:off x="2632900" y="3118025"/>
              <a:ext cx="307175" cy="222725"/>
            </a:xfrm>
            <a:custGeom>
              <a:avLst/>
              <a:gdLst/>
              <a:ahLst/>
              <a:cxnLst/>
              <a:rect l="l" t="t" r="r" b="b"/>
              <a:pathLst>
                <a:path w="12287" h="8909" extrusionOk="0">
                  <a:moveTo>
                    <a:pt x="4695" y="1"/>
                  </a:moveTo>
                  <a:lnTo>
                    <a:pt x="4608" y="44"/>
                  </a:lnTo>
                  <a:lnTo>
                    <a:pt x="4564" y="88"/>
                  </a:lnTo>
                  <a:lnTo>
                    <a:pt x="3116" y="2238"/>
                  </a:lnTo>
                  <a:lnTo>
                    <a:pt x="2106" y="3116"/>
                  </a:lnTo>
                  <a:lnTo>
                    <a:pt x="2106" y="3160"/>
                  </a:lnTo>
                  <a:lnTo>
                    <a:pt x="746" y="4784"/>
                  </a:lnTo>
                  <a:lnTo>
                    <a:pt x="746" y="4827"/>
                  </a:lnTo>
                  <a:lnTo>
                    <a:pt x="0" y="6232"/>
                  </a:lnTo>
                  <a:lnTo>
                    <a:pt x="0" y="6319"/>
                  </a:lnTo>
                  <a:lnTo>
                    <a:pt x="0" y="6407"/>
                  </a:lnTo>
                  <a:lnTo>
                    <a:pt x="307" y="6934"/>
                  </a:lnTo>
                  <a:lnTo>
                    <a:pt x="351" y="6978"/>
                  </a:lnTo>
                  <a:lnTo>
                    <a:pt x="2633" y="8426"/>
                  </a:lnTo>
                  <a:lnTo>
                    <a:pt x="2677" y="8469"/>
                  </a:lnTo>
                  <a:lnTo>
                    <a:pt x="5836" y="8908"/>
                  </a:lnTo>
                  <a:lnTo>
                    <a:pt x="5880" y="8908"/>
                  </a:lnTo>
                  <a:lnTo>
                    <a:pt x="8294" y="8294"/>
                  </a:lnTo>
                  <a:lnTo>
                    <a:pt x="10839" y="7285"/>
                  </a:lnTo>
                  <a:lnTo>
                    <a:pt x="12155" y="7021"/>
                  </a:lnTo>
                  <a:lnTo>
                    <a:pt x="12199" y="6978"/>
                  </a:lnTo>
                  <a:lnTo>
                    <a:pt x="12287" y="6934"/>
                  </a:lnTo>
                  <a:lnTo>
                    <a:pt x="12287" y="6890"/>
                  </a:lnTo>
                  <a:lnTo>
                    <a:pt x="12287" y="6802"/>
                  </a:lnTo>
                  <a:lnTo>
                    <a:pt x="12287" y="6758"/>
                  </a:lnTo>
                  <a:lnTo>
                    <a:pt x="12199" y="6714"/>
                  </a:lnTo>
                  <a:lnTo>
                    <a:pt x="12155" y="6670"/>
                  </a:lnTo>
                  <a:lnTo>
                    <a:pt x="12067" y="6670"/>
                  </a:lnTo>
                  <a:lnTo>
                    <a:pt x="10795" y="6934"/>
                  </a:lnTo>
                  <a:lnTo>
                    <a:pt x="10751" y="6934"/>
                  </a:lnTo>
                  <a:lnTo>
                    <a:pt x="8206" y="7987"/>
                  </a:lnTo>
                  <a:lnTo>
                    <a:pt x="5836" y="8557"/>
                  </a:lnTo>
                  <a:lnTo>
                    <a:pt x="2765" y="8118"/>
                  </a:lnTo>
                  <a:lnTo>
                    <a:pt x="615" y="6714"/>
                  </a:lnTo>
                  <a:lnTo>
                    <a:pt x="351" y="6319"/>
                  </a:lnTo>
                  <a:lnTo>
                    <a:pt x="1053" y="5003"/>
                  </a:lnTo>
                  <a:lnTo>
                    <a:pt x="2370" y="3379"/>
                  </a:lnTo>
                  <a:lnTo>
                    <a:pt x="3379" y="2502"/>
                  </a:lnTo>
                  <a:lnTo>
                    <a:pt x="3423" y="2458"/>
                  </a:lnTo>
                  <a:lnTo>
                    <a:pt x="4871" y="308"/>
                  </a:lnTo>
                  <a:lnTo>
                    <a:pt x="4871" y="220"/>
                  </a:lnTo>
                  <a:lnTo>
                    <a:pt x="4871" y="176"/>
                  </a:lnTo>
                  <a:lnTo>
                    <a:pt x="4871" y="88"/>
                  </a:lnTo>
                  <a:lnTo>
                    <a:pt x="4827" y="44"/>
                  </a:lnTo>
                  <a:lnTo>
                    <a:pt x="473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37" name="Google Shape;17837;p489"/>
            <p:cNvSpPr/>
            <p:nvPr/>
          </p:nvSpPr>
          <p:spPr>
            <a:xfrm>
              <a:off x="3084850" y="3493200"/>
              <a:ext cx="603400" cy="716375"/>
            </a:xfrm>
            <a:custGeom>
              <a:avLst/>
              <a:gdLst/>
              <a:ahLst/>
              <a:cxnLst/>
              <a:rect l="l" t="t" r="r" b="b"/>
              <a:pathLst>
                <a:path w="24136" h="28655" extrusionOk="0">
                  <a:moveTo>
                    <a:pt x="3248" y="1"/>
                  </a:moveTo>
                  <a:lnTo>
                    <a:pt x="3204" y="45"/>
                  </a:lnTo>
                  <a:lnTo>
                    <a:pt x="3160" y="88"/>
                  </a:lnTo>
                  <a:lnTo>
                    <a:pt x="3116" y="176"/>
                  </a:lnTo>
                  <a:lnTo>
                    <a:pt x="2941" y="1361"/>
                  </a:lnTo>
                  <a:lnTo>
                    <a:pt x="1756" y="4520"/>
                  </a:lnTo>
                  <a:lnTo>
                    <a:pt x="1142" y="6539"/>
                  </a:lnTo>
                  <a:lnTo>
                    <a:pt x="1098" y="6539"/>
                  </a:lnTo>
                  <a:lnTo>
                    <a:pt x="879" y="8864"/>
                  </a:lnTo>
                  <a:lnTo>
                    <a:pt x="45" y="13165"/>
                  </a:lnTo>
                  <a:lnTo>
                    <a:pt x="45" y="13209"/>
                  </a:lnTo>
                  <a:lnTo>
                    <a:pt x="1" y="15534"/>
                  </a:lnTo>
                  <a:lnTo>
                    <a:pt x="45" y="16895"/>
                  </a:lnTo>
                  <a:lnTo>
                    <a:pt x="45" y="16982"/>
                  </a:lnTo>
                  <a:lnTo>
                    <a:pt x="440" y="17641"/>
                  </a:lnTo>
                  <a:lnTo>
                    <a:pt x="484" y="17728"/>
                  </a:lnTo>
                  <a:lnTo>
                    <a:pt x="1317" y="18255"/>
                  </a:lnTo>
                  <a:lnTo>
                    <a:pt x="1361" y="18255"/>
                  </a:lnTo>
                  <a:lnTo>
                    <a:pt x="4082" y="19264"/>
                  </a:lnTo>
                  <a:lnTo>
                    <a:pt x="5530" y="20010"/>
                  </a:lnTo>
                  <a:lnTo>
                    <a:pt x="7066" y="22248"/>
                  </a:lnTo>
                  <a:lnTo>
                    <a:pt x="8602" y="24442"/>
                  </a:lnTo>
                  <a:lnTo>
                    <a:pt x="9479" y="25495"/>
                  </a:lnTo>
                  <a:lnTo>
                    <a:pt x="9523" y="25539"/>
                  </a:lnTo>
                  <a:lnTo>
                    <a:pt x="11585" y="26417"/>
                  </a:lnTo>
                  <a:lnTo>
                    <a:pt x="11629" y="26417"/>
                  </a:lnTo>
                  <a:lnTo>
                    <a:pt x="13779" y="26812"/>
                  </a:lnTo>
                  <a:lnTo>
                    <a:pt x="16412" y="27163"/>
                  </a:lnTo>
                  <a:lnTo>
                    <a:pt x="17816" y="27250"/>
                  </a:lnTo>
                  <a:lnTo>
                    <a:pt x="20449" y="28128"/>
                  </a:lnTo>
                  <a:lnTo>
                    <a:pt x="22248" y="28655"/>
                  </a:lnTo>
                  <a:lnTo>
                    <a:pt x="23389" y="28655"/>
                  </a:lnTo>
                  <a:lnTo>
                    <a:pt x="24004" y="28479"/>
                  </a:lnTo>
                  <a:lnTo>
                    <a:pt x="24048" y="28435"/>
                  </a:lnTo>
                  <a:lnTo>
                    <a:pt x="24091" y="28391"/>
                  </a:lnTo>
                  <a:lnTo>
                    <a:pt x="24135" y="28347"/>
                  </a:lnTo>
                  <a:lnTo>
                    <a:pt x="24091" y="28260"/>
                  </a:lnTo>
                  <a:lnTo>
                    <a:pt x="24091" y="28216"/>
                  </a:lnTo>
                  <a:lnTo>
                    <a:pt x="24004" y="28172"/>
                  </a:lnTo>
                  <a:lnTo>
                    <a:pt x="23960" y="28128"/>
                  </a:lnTo>
                  <a:lnTo>
                    <a:pt x="23872" y="28128"/>
                  </a:lnTo>
                  <a:lnTo>
                    <a:pt x="23302" y="28303"/>
                  </a:lnTo>
                  <a:lnTo>
                    <a:pt x="22336" y="28303"/>
                  </a:lnTo>
                  <a:lnTo>
                    <a:pt x="20537" y="27821"/>
                  </a:lnTo>
                  <a:lnTo>
                    <a:pt x="17904" y="26943"/>
                  </a:lnTo>
                  <a:lnTo>
                    <a:pt x="17860" y="26899"/>
                  </a:lnTo>
                  <a:lnTo>
                    <a:pt x="16456" y="26812"/>
                  </a:lnTo>
                  <a:lnTo>
                    <a:pt x="13823" y="26504"/>
                  </a:lnTo>
                  <a:lnTo>
                    <a:pt x="11673" y="26109"/>
                  </a:lnTo>
                  <a:lnTo>
                    <a:pt x="9699" y="25232"/>
                  </a:lnTo>
                  <a:lnTo>
                    <a:pt x="8865" y="24223"/>
                  </a:lnTo>
                  <a:lnTo>
                    <a:pt x="7373" y="22029"/>
                  </a:lnTo>
                  <a:lnTo>
                    <a:pt x="5793" y="19791"/>
                  </a:lnTo>
                  <a:lnTo>
                    <a:pt x="5705" y="19747"/>
                  </a:lnTo>
                  <a:lnTo>
                    <a:pt x="4214" y="18957"/>
                  </a:lnTo>
                  <a:lnTo>
                    <a:pt x="4214" y="18913"/>
                  </a:lnTo>
                  <a:lnTo>
                    <a:pt x="1493" y="17948"/>
                  </a:lnTo>
                  <a:lnTo>
                    <a:pt x="703" y="17421"/>
                  </a:lnTo>
                  <a:lnTo>
                    <a:pt x="396" y="16851"/>
                  </a:lnTo>
                  <a:lnTo>
                    <a:pt x="352" y="15490"/>
                  </a:lnTo>
                  <a:lnTo>
                    <a:pt x="396" y="13209"/>
                  </a:lnTo>
                  <a:lnTo>
                    <a:pt x="1230" y="8908"/>
                  </a:lnTo>
                  <a:lnTo>
                    <a:pt x="1449" y="6627"/>
                  </a:lnTo>
                  <a:lnTo>
                    <a:pt x="2107" y="4652"/>
                  </a:lnTo>
                  <a:lnTo>
                    <a:pt x="3292" y="1493"/>
                  </a:lnTo>
                  <a:lnTo>
                    <a:pt x="3292" y="1449"/>
                  </a:lnTo>
                  <a:lnTo>
                    <a:pt x="3468" y="220"/>
                  </a:lnTo>
                  <a:lnTo>
                    <a:pt x="3468" y="132"/>
                  </a:lnTo>
                  <a:lnTo>
                    <a:pt x="3468" y="88"/>
                  </a:lnTo>
                  <a:lnTo>
                    <a:pt x="3380" y="45"/>
                  </a:lnTo>
                  <a:lnTo>
                    <a:pt x="333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38" name="Google Shape;17838;p489"/>
            <p:cNvSpPr/>
            <p:nvPr/>
          </p:nvSpPr>
          <p:spPr>
            <a:xfrm>
              <a:off x="2512225" y="3058800"/>
              <a:ext cx="1147500" cy="1171625"/>
            </a:xfrm>
            <a:custGeom>
              <a:avLst/>
              <a:gdLst/>
              <a:ahLst/>
              <a:cxnLst/>
              <a:rect l="l" t="t" r="r" b="b"/>
              <a:pathLst>
                <a:path w="45900" h="46865" extrusionOk="0">
                  <a:moveTo>
                    <a:pt x="6846" y="0"/>
                  </a:moveTo>
                  <a:lnTo>
                    <a:pt x="6802" y="44"/>
                  </a:lnTo>
                  <a:lnTo>
                    <a:pt x="6758" y="88"/>
                  </a:lnTo>
                  <a:lnTo>
                    <a:pt x="5222" y="2721"/>
                  </a:lnTo>
                  <a:lnTo>
                    <a:pt x="4037" y="4827"/>
                  </a:lnTo>
                  <a:lnTo>
                    <a:pt x="1405" y="8557"/>
                  </a:lnTo>
                  <a:lnTo>
                    <a:pt x="176" y="10400"/>
                  </a:lnTo>
                  <a:lnTo>
                    <a:pt x="44" y="10531"/>
                  </a:lnTo>
                  <a:lnTo>
                    <a:pt x="0" y="10619"/>
                  </a:lnTo>
                  <a:lnTo>
                    <a:pt x="0" y="10707"/>
                  </a:lnTo>
                  <a:lnTo>
                    <a:pt x="0" y="10795"/>
                  </a:lnTo>
                  <a:lnTo>
                    <a:pt x="88" y="10838"/>
                  </a:lnTo>
                  <a:lnTo>
                    <a:pt x="2765" y="11848"/>
                  </a:lnTo>
                  <a:lnTo>
                    <a:pt x="5222" y="12901"/>
                  </a:lnTo>
                  <a:lnTo>
                    <a:pt x="7855" y="13603"/>
                  </a:lnTo>
                  <a:lnTo>
                    <a:pt x="7899" y="13603"/>
                  </a:lnTo>
                  <a:lnTo>
                    <a:pt x="10619" y="13954"/>
                  </a:lnTo>
                  <a:lnTo>
                    <a:pt x="10663" y="13954"/>
                  </a:lnTo>
                  <a:lnTo>
                    <a:pt x="11936" y="13866"/>
                  </a:lnTo>
                  <a:lnTo>
                    <a:pt x="11980" y="13822"/>
                  </a:lnTo>
                  <a:lnTo>
                    <a:pt x="15095" y="12989"/>
                  </a:lnTo>
                  <a:lnTo>
                    <a:pt x="15139" y="12945"/>
                  </a:lnTo>
                  <a:lnTo>
                    <a:pt x="17289" y="11892"/>
                  </a:lnTo>
                  <a:lnTo>
                    <a:pt x="18430" y="11628"/>
                  </a:lnTo>
                  <a:lnTo>
                    <a:pt x="19264" y="11716"/>
                  </a:lnTo>
                  <a:lnTo>
                    <a:pt x="21502" y="15139"/>
                  </a:lnTo>
                  <a:lnTo>
                    <a:pt x="22028" y="16543"/>
                  </a:lnTo>
                  <a:lnTo>
                    <a:pt x="22116" y="17684"/>
                  </a:lnTo>
                  <a:lnTo>
                    <a:pt x="21546" y="19790"/>
                  </a:lnTo>
                  <a:lnTo>
                    <a:pt x="21019" y="21940"/>
                  </a:lnTo>
                  <a:lnTo>
                    <a:pt x="20712" y="24310"/>
                  </a:lnTo>
                  <a:lnTo>
                    <a:pt x="20536" y="26943"/>
                  </a:lnTo>
                  <a:lnTo>
                    <a:pt x="20054" y="29093"/>
                  </a:lnTo>
                  <a:lnTo>
                    <a:pt x="20054" y="29137"/>
                  </a:lnTo>
                  <a:lnTo>
                    <a:pt x="19966" y="31067"/>
                  </a:lnTo>
                  <a:lnTo>
                    <a:pt x="19001" y="35148"/>
                  </a:lnTo>
                  <a:lnTo>
                    <a:pt x="18957" y="35675"/>
                  </a:lnTo>
                  <a:lnTo>
                    <a:pt x="18957" y="35763"/>
                  </a:lnTo>
                  <a:lnTo>
                    <a:pt x="19044" y="35850"/>
                  </a:lnTo>
                  <a:lnTo>
                    <a:pt x="19834" y="36333"/>
                  </a:lnTo>
                  <a:lnTo>
                    <a:pt x="19878" y="36333"/>
                  </a:lnTo>
                  <a:lnTo>
                    <a:pt x="23871" y="37649"/>
                  </a:lnTo>
                  <a:lnTo>
                    <a:pt x="26636" y="38702"/>
                  </a:lnTo>
                  <a:lnTo>
                    <a:pt x="28216" y="39317"/>
                  </a:lnTo>
                  <a:lnTo>
                    <a:pt x="28830" y="39975"/>
                  </a:lnTo>
                  <a:lnTo>
                    <a:pt x="30410" y="42301"/>
                  </a:lnTo>
                  <a:lnTo>
                    <a:pt x="31507" y="43749"/>
                  </a:lnTo>
                  <a:lnTo>
                    <a:pt x="31550" y="43793"/>
                  </a:lnTo>
                  <a:lnTo>
                    <a:pt x="32209" y="44231"/>
                  </a:lnTo>
                  <a:lnTo>
                    <a:pt x="34359" y="45065"/>
                  </a:lnTo>
                  <a:lnTo>
                    <a:pt x="34403" y="45065"/>
                  </a:lnTo>
                  <a:lnTo>
                    <a:pt x="38220" y="45592"/>
                  </a:lnTo>
                  <a:lnTo>
                    <a:pt x="40765" y="45767"/>
                  </a:lnTo>
                  <a:lnTo>
                    <a:pt x="43969" y="46733"/>
                  </a:lnTo>
                  <a:lnTo>
                    <a:pt x="44758" y="46864"/>
                  </a:lnTo>
                  <a:lnTo>
                    <a:pt x="44846" y="46864"/>
                  </a:lnTo>
                  <a:lnTo>
                    <a:pt x="45768" y="46601"/>
                  </a:lnTo>
                  <a:lnTo>
                    <a:pt x="45812" y="46601"/>
                  </a:lnTo>
                  <a:lnTo>
                    <a:pt x="45855" y="46513"/>
                  </a:lnTo>
                  <a:lnTo>
                    <a:pt x="45899" y="46469"/>
                  </a:lnTo>
                  <a:lnTo>
                    <a:pt x="45855" y="46382"/>
                  </a:lnTo>
                  <a:lnTo>
                    <a:pt x="45855" y="46338"/>
                  </a:lnTo>
                  <a:lnTo>
                    <a:pt x="45812" y="46294"/>
                  </a:lnTo>
                  <a:lnTo>
                    <a:pt x="45724" y="46250"/>
                  </a:lnTo>
                  <a:lnTo>
                    <a:pt x="45680" y="46294"/>
                  </a:lnTo>
                  <a:lnTo>
                    <a:pt x="44758" y="46513"/>
                  </a:lnTo>
                  <a:lnTo>
                    <a:pt x="44056" y="46382"/>
                  </a:lnTo>
                  <a:lnTo>
                    <a:pt x="40853" y="45416"/>
                  </a:lnTo>
                  <a:lnTo>
                    <a:pt x="40809" y="45416"/>
                  </a:lnTo>
                  <a:lnTo>
                    <a:pt x="38264" y="45241"/>
                  </a:lnTo>
                  <a:lnTo>
                    <a:pt x="34490" y="44714"/>
                  </a:lnTo>
                  <a:lnTo>
                    <a:pt x="32384" y="43924"/>
                  </a:lnTo>
                  <a:lnTo>
                    <a:pt x="31770" y="43529"/>
                  </a:lnTo>
                  <a:lnTo>
                    <a:pt x="30717" y="42081"/>
                  </a:lnTo>
                  <a:lnTo>
                    <a:pt x="29093" y="39756"/>
                  </a:lnTo>
                  <a:lnTo>
                    <a:pt x="28435" y="39054"/>
                  </a:lnTo>
                  <a:lnTo>
                    <a:pt x="28347" y="39010"/>
                  </a:lnTo>
                  <a:lnTo>
                    <a:pt x="26767" y="38351"/>
                  </a:lnTo>
                  <a:lnTo>
                    <a:pt x="24003" y="37342"/>
                  </a:lnTo>
                  <a:lnTo>
                    <a:pt x="20010" y="35982"/>
                  </a:lnTo>
                  <a:lnTo>
                    <a:pt x="19308" y="35587"/>
                  </a:lnTo>
                  <a:lnTo>
                    <a:pt x="19352" y="35236"/>
                  </a:lnTo>
                  <a:lnTo>
                    <a:pt x="20273" y="31111"/>
                  </a:lnTo>
                  <a:lnTo>
                    <a:pt x="20317" y="31111"/>
                  </a:lnTo>
                  <a:lnTo>
                    <a:pt x="20405" y="29180"/>
                  </a:lnTo>
                  <a:lnTo>
                    <a:pt x="20887" y="26986"/>
                  </a:lnTo>
                  <a:lnTo>
                    <a:pt x="21063" y="24354"/>
                  </a:lnTo>
                  <a:lnTo>
                    <a:pt x="21326" y="21984"/>
                  </a:lnTo>
                  <a:lnTo>
                    <a:pt x="21897" y="19878"/>
                  </a:lnTo>
                  <a:lnTo>
                    <a:pt x="22467" y="17772"/>
                  </a:lnTo>
                  <a:lnTo>
                    <a:pt x="22467" y="17684"/>
                  </a:lnTo>
                  <a:lnTo>
                    <a:pt x="22379" y="16455"/>
                  </a:lnTo>
                  <a:lnTo>
                    <a:pt x="22336" y="16411"/>
                  </a:lnTo>
                  <a:lnTo>
                    <a:pt x="21809" y="15007"/>
                  </a:lnTo>
                  <a:lnTo>
                    <a:pt x="21809" y="14963"/>
                  </a:lnTo>
                  <a:lnTo>
                    <a:pt x="19527" y="11453"/>
                  </a:lnTo>
                  <a:lnTo>
                    <a:pt x="19483" y="11409"/>
                  </a:lnTo>
                  <a:lnTo>
                    <a:pt x="19396" y="11365"/>
                  </a:lnTo>
                  <a:lnTo>
                    <a:pt x="18430" y="11277"/>
                  </a:lnTo>
                  <a:lnTo>
                    <a:pt x="18386" y="11277"/>
                  </a:lnTo>
                  <a:lnTo>
                    <a:pt x="17202" y="11584"/>
                  </a:lnTo>
                  <a:lnTo>
                    <a:pt x="17158" y="11584"/>
                  </a:lnTo>
                  <a:lnTo>
                    <a:pt x="15007" y="12638"/>
                  </a:lnTo>
                  <a:lnTo>
                    <a:pt x="11892" y="13515"/>
                  </a:lnTo>
                  <a:lnTo>
                    <a:pt x="10663" y="13603"/>
                  </a:lnTo>
                  <a:lnTo>
                    <a:pt x="7943" y="13252"/>
                  </a:lnTo>
                  <a:lnTo>
                    <a:pt x="5354" y="12594"/>
                  </a:lnTo>
                  <a:lnTo>
                    <a:pt x="2896" y="11497"/>
                  </a:lnTo>
                  <a:lnTo>
                    <a:pt x="483" y="10575"/>
                  </a:lnTo>
                  <a:lnTo>
                    <a:pt x="1668" y="8732"/>
                  </a:lnTo>
                  <a:lnTo>
                    <a:pt x="4345" y="5046"/>
                  </a:lnTo>
                  <a:lnTo>
                    <a:pt x="4345" y="5002"/>
                  </a:lnTo>
                  <a:lnTo>
                    <a:pt x="5529" y="2896"/>
                  </a:lnTo>
                  <a:lnTo>
                    <a:pt x="7065" y="263"/>
                  </a:lnTo>
                  <a:lnTo>
                    <a:pt x="7065" y="219"/>
                  </a:lnTo>
                  <a:lnTo>
                    <a:pt x="7065" y="132"/>
                  </a:lnTo>
                  <a:lnTo>
                    <a:pt x="7021" y="88"/>
                  </a:lnTo>
                  <a:lnTo>
                    <a:pt x="6977" y="44"/>
                  </a:lnTo>
                  <a:lnTo>
                    <a:pt x="693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39" name="Google Shape;17839;p489"/>
            <p:cNvSpPr/>
            <p:nvPr/>
          </p:nvSpPr>
          <p:spPr>
            <a:xfrm>
              <a:off x="1670800" y="3011625"/>
              <a:ext cx="1963700" cy="1351525"/>
            </a:xfrm>
            <a:custGeom>
              <a:avLst/>
              <a:gdLst/>
              <a:ahLst/>
              <a:cxnLst/>
              <a:rect l="l" t="t" r="r" b="b"/>
              <a:pathLst>
                <a:path w="78548" h="54061" extrusionOk="0">
                  <a:moveTo>
                    <a:pt x="38309" y="0"/>
                  </a:moveTo>
                  <a:lnTo>
                    <a:pt x="36246" y="1360"/>
                  </a:lnTo>
                  <a:lnTo>
                    <a:pt x="35676" y="1843"/>
                  </a:lnTo>
                  <a:lnTo>
                    <a:pt x="35632" y="1931"/>
                  </a:lnTo>
                  <a:lnTo>
                    <a:pt x="34447" y="4520"/>
                  </a:lnTo>
                  <a:lnTo>
                    <a:pt x="33262" y="7460"/>
                  </a:lnTo>
                  <a:lnTo>
                    <a:pt x="32824" y="8513"/>
                  </a:lnTo>
                  <a:lnTo>
                    <a:pt x="31639" y="8952"/>
                  </a:lnTo>
                  <a:lnTo>
                    <a:pt x="31595" y="8996"/>
                  </a:lnTo>
                  <a:lnTo>
                    <a:pt x="30059" y="9917"/>
                  </a:lnTo>
                  <a:lnTo>
                    <a:pt x="30015" y="9917"/>
                  </a:lnTo>
                  <a:lnTo>
                    <a:pt x="28962" y="10751"/>
                  </a:lnTo>
                  <a:lnTo>
                    <a:pt x="28962" y="10795"/>
                  </a:lnTo>
                  <a:lnTo>
                    <a:pt x="28260" y="11804"/>
                  </a:lnTo>
                  <a:lnTo>
                    <a:pt x="27251" y="13822"/>
                  </a:lnTo>
                  <a:lnTo>
                    <a:pt x="27251" y="13910"/>
                  </a:lnTo>
                  <a:lnTo>
                    <a:pt x="27339" y="16236"/>
                  </a:lnTo>
                  <a:lnTo>
                    <a:pt x="27339" y="18079"/>
                  </a:lnTo>
                  <a:lnTo>
                    <a:pt x="27031" y="18869"/>
                  </a:lnTo>
                  <a:lnTo>
                    <a:pt x="26768" y="19132"/>
                  </a:lnTo>
                  <a:lnTo>
                    <a:pt x="26461" y="19220"/>
                  </a:lnTo>
                  <a:lnTo>
                    <a:pt x="24750" y="18518"/>
                  </a:lnTo>
                  <a:lnTo>
                    <a:pt x="22468" y="18123"/>
                  </a:lnTo>
                  <a:lnTo>
                    <a:pt x="20274" y="17947"/>
                  </a:lnTo>
                  <a:lnTo>
                    <a:pt x="20230" y="17991"/>
                  </a:lnTo>
                  <a:lnTo>
                    <a:pt x="19484" y="18123"/>
                  </a:lnTo>
                  <a:lnTo>
                    <a:pt x="19396" y="18123"/>
                  </a:lnTo>
                  <a:lnTo>
                    <a:pt x="18650" y="18649"/>
                  </a:lnTo>
                  <a:lnTo>
                    <a:pt x="18036" y="18430"/>
                  </a:lnTo>
                  <a:lnTo>
                    <a:pt x="17948" y="18430"/>
                  </a:lnTo>
                  <a:lnTo>
                    <a:pt x="17246" y="18562"/>
                  </a:lnTo>
                  <a:lnTo>
                    <a:pt x="17202" y="18605"/>
                  </a:lnTo>
                  <a:lnTo>
                    <a:pt x="16368" y="19088"/>
                  </a:lnTo>
                  <a:lnTo>
                    <a:pt x="16325" y="19132"/>
                  </a:lnTo>
                  <a:lnTo>
                    <a:pt x="15622" y="19790"/>
                  </a:lnTo>
                  <a:lnTo>
                    <a:pt x="15579" y="19834"/>
                  </a:lnTo>
                  <a:lnTo>
                    <a:pt x="13648" y="23827"/>
                  </a:lnTo>
                  <a:lnTo>
                    <a:pt x="12288" y="26241"/>
                  </a:lnTo>
                  <a:lnTo>
                    <a:pt x="11542" y="27425"/>
                  </a:lnTo>
                  <a:lnTo>
                    <a:pt x="11542" y="27469"/>
                  </a:lnTo>
                  <a:lnTo>
                    <a:pt x="11191" y="28522"/>
                  </a:lnTo>
                  <a:lnTo>
                    <a:pt x="11147" y="28522"/>
                  </a:lnTo>
                  <a:lnTo>
                    <a:pt x="10620" y="31550"/>
                  </a:lnTo>
                  <a:lnTo>
                    <a:pt x="10620" y="32691"/>
                  </a:lnTo>
                  <a:lnTo>
                    <a:pt x="10532" y="33349"/>
                  </a:lnTo>
                  <a:lnTo>
                    <a:pt x="9567" y="35104"/>
                  </a:lnTo>
                  <a:lnTo>
                    <a:pt x="7943" y="37255"/>
                  </a:lnTo>
                  <a:lnTo>
                    <a:pt x="7943" y="37298"/>
                  </a:lnTo>
                  <a:lnTo>
                    <a:pt x="6978" y="39141"/>
                  </a:lnTo>
                  <a:lnTo>
                    <a:pt x="6144" y="41028"/>
                  </a:lnTo>
                  <a:lnTo>
                    <a:pt x="6144" y="41072"/>
                  </a:lnTo>
                  <a:lnTo>
                    <a:pt x="5925" y="42169"/>
                  </a:lnTo>
                  <a:lnTo>
                    <a:pt x="5793" y="42301"/>
                  </a:lnTo>
                  <a:lnTo>
                    <a:pt x="5618" y="42213"/>
                  </a:lnTo>
                  <a:lnTo>
                    <a:pt x="5486" y="42213"/>
                  </a:lnTo>
                  <a:lnTo>
                    <a:pt x="4126" y="42652"/>
                  </a:lnTo>
                  <a:lnTo>
                    <a:pt x="4082" y="42652"/>
                  </a:lnTo>
                  <a:lnTo>
                    <a:pt x="2283" y="43442"/>
                  </a:lnTo>
                  <a:lnTo>
                    <a:pt x="2239" y="43486"/>
                  </a:lnTo>
                  <a:lnTo>
                    <a:pt x="1317" y="44451"/>
                  </a:lnTo>
                  <a:lnTo>
                    <a:pt x="1274" y="44495"/>
                  </a:lnTo>
                  <a:lnTo>
                    <a:pt x="440" y="45855"/>
                  </a:lnTo>
                  <a:lnTo>
                    <a:pt x="440" y="45899"/>
                  </a:lnTo>
                  <a:lnTo>
                    <a:pt x="176" y="46908"/>
                  </a:lnTo>
                  <a:lnTo>
                    <a:pt x="133" y="46952"/>
                  </a:lnTo>
                  <a:lnTo>
                    <a:pt x="1" y="48488"/>
                  </a:lnTo>
                  <a:lnTo>
                    <a:pt x="45" y="48576"/>
                  </a:lnTo>
                  <a:lnTo>
                    <a:pt x="791" y="49848"/>
                  </a:lnTo>
                  <a:lnTo>
                    <a:pt x="791" y="49892"/>
                  </a:lnTo>
                  <a:lnTo>
                    <a:pt x="1888" y="51252"/>
                  </a:lnTo>
                  <a:lnTo>
                    <a:pt x="2239" y="51603"/>
                  </a:lnTo>
                  <a:lnTo>
                    <a:pt x="2327" y="51647"/>
                  </a:lnTo>
                  <a:lnTo>
                    <a:pt x="5442" y="51691"/>
                  </a:lnTo>
                  <a:lnTo>
                    <a:pt x="8733" y="51867"/>
                  </a:lnTo>
                  <a:lnTo>
                    <a:pt x="11805" y="52613"/>
                  </a:lnTo>
                  <a:lnTo>
                    <a:pt x="14920" y="54017"/>
                  </a:lnTo>
                  <a:lnTo>
                    <a:pt x="14964" y="54017"/>
                  </a:lnTo>
                  <a:lnTo>
                    <a:pt x="15491" y="54061"/>
                  </a:lnTo>
                  <a:lnTo>
                    <a:pt x="15579" y="54061"/>
                  </a:lnTo>
                  <a:lnTo>
                    <a:pt x="18036" y="53271"/>
                  </a:lnTo>
                  <a:lnTo>
                    <a:pt x="19659" y="52744"/>
                  </a:lnTo>
                  <a:lnTo>
                    <a:pt x="21239" y="52218"/>
                  </a:lnTo>
                  <a:lnTo>
                    <a:pt x="22819" y="51647"/>
                  </a:lnTo>
                  <a:lnTo>
                    <a:pt x="24355" y="51033"/>
                  </a:lnTo>
                  <a:lnTo>
                    <a:pt x="25101" y="50682"/>
                  </a:lnTo>
                  <a:lnTo>
                    <a:pt x="25847" y="50331"/>
                  </a:lnTo>
                  <a:lnTo>
                    <a:pt x="26549" y="49936"/>
                  </a:lnTo>
                  <a:lnTo>
                    <a:pt x="27295" y="49541"/>
                  </a:lnTo>
                  <a:lnTo>
                    <a:pt x="27953" y="49102"/>
                  </a:lnTo>
                  <a:lnTo>
                    <a:pt x="28655" y="48620"/>
                  </a:lnTo>
                  <a:lnTo>
                    <a:pt x="29313" y="48093"/>
                  </a:lnTo>
                  <a:lnTo>
                    <a:pt x="29927" y="47566"/>
                  </a:lnTo>
                  <a:lnTo>
                    <a:pt x="30805" y="47128"/>
                  </a:lnTo>
                  <a:lnTo>
                    <a:pt x="31814" y="46952"/>
                  </a:lnTo>
                  <a:lnTo>
                    <a:pt x="34272" y="46864"/>
                  </a:lnTo>
                  <a:lnTo>
                    <a:pt x="36466" y="46820"/>
                  </a:lnTo>
                  <a:lnTo>
                    <a:pt x="36510" y="46777"/>
                  </a:lnTo>
                  <a:lnTo>
                    <a:pt x="37168" y="46601"/>
                  </a:lnTo>
                  <a:lnTo>
                    <a:pt x="37212" y="46601"/>
                  </a:lnTo>
                  <a:lnTo>
                    <a:pt x="37870" y="46206"/>
                  </a:lnTo>
                  <a:lnTo>
                    <a:pt x="37914" y="46162"/>
                  </a:lnTo>
                  <a:lnTo>
                    <a:pt x="39625" y="44539"/>
                  </a:lnTo>
                  <a:lnTo>
                    <a:pt x="39625" y="44495"/>
                  </a:lnTo>
                  <a:lnTo>
                    <a:pt x="39976" y="43881"/>
                  </a:lnTo>
                  <a:lnTo>
                    <a:pt x="40020" y="43837"/>
                  </a:lnTo>
                  <a:lnTo>
                    <a:pt x="40634" y="41248"/>
                  </a:lnTo>
                  <a:lnTo>
                    <a:pt x="40942" y="40853"/>
                  </a:lnTo>
                  <a:lnTo>
                    <a:pt x="42741" y="39668"/>
                  </a:lnTo>
                  <a:lnTo>
                    <a:pt x="42828" y="39580"/>
                  </a:lnTo>
                  <a:lnTo>
                    <a:pt x="42828" y="39492"/>
                  </a:lnTo>
                  <a:lnTo>
                    <a:pt x="42784" y="39405"/>
                  </a:lnTo>
                  <a:lnTo>
                    <a:pt x="42741" y="39361"/>
                  </a:lnTo>
                  <a:lnTo>
                    <a:pt x="42082" y="39141"/>
                  </a:lnTo>
                  <a:lnTo>
                    <a:pt x="41995" y="39098"/>
                  </a:lnTo>
                  <a:lnTo>
                    <a:pt x="40064" y="39229"/>
                  </a:lnTo>
                  <a:lnTo>
                    <a:pt x="38089" y="39580"/>
                  </a:lnTo>
                  <a:lnTo>
                    <a:pt x="36115" y="39492"/>
                  </a:lnTo>
                  <a:lnTo>
                    <a:pt x="35149" y="39361"/>
                  </a:lnTo>
                  <a:lnTo>
                    <a:pt x="32955" y="38220"/>
                  </a:lnTo>
                  <a:lnTo>
                    <a:pt x="32297" y="37737"/>
                  </a:lnTo>
                  <a:lnTo>
                    <a:pt x="31858" y="35543"/>
                  </a:lnTo>
                  <a:lnTo>
                    <a:pt x="31463" y="32779"/>
                  </a:lnTo>
                  <a:lnTo>
                    <a:pt x="31156" y="31594"/>
                  </a:lnTo>
                  <a:lnTo>
                    <a:pt x="31156" y="31550"/>
                  </a:lnTo>
                  <a:lnTo>
                    <a:pt x="28962" y="28435"/>
                  </a:lnTo>
                  <a:lnTo>
                    <a:pt x="26724" y="25451"/>
                  </a:lnTo>
                  <a:lnTo>
                    <a:pt x="25978" y="24485"/>
                  </a:lnTo>
                  <a:lnTo>
                    <a:pt x="27602" y="21282"/>
                  </a:lnTo>
                  <a:lnTo>
                    <a:pt x="28523" y="19659"/>
                  </a:lnTo>
                  <a:lnTo>
                    <a:pt x="28874" y="19308"/>
                  </a:lnTo>
                  <a:lnTo>
                    <a:pt x="30103" y="18737"/>
                  </a:lnTo>
                  <a:lnTo>
                    <a:pt x="31288" y="18562"/>
                  </a:lnTo>
                  <a:lnTo>
                    <a:pt x="32867" y="18781"/>
                  </a:lnTo>
                  <a:lnTo>
                    <a:pt x="37299" y="19746"/>
                  </a:lnTo>
                  <a:lnTo>
                    <a:pt x="38747" y="20010"/>
                  </a:lnTo>
                  <a:lnTo>
                    <a:pt x="38835" y="20053"/>
                  </a:lnTo>
                  <a:lnTo>
                    <a:pt x="39713" y="19966"/>
                  </a:lnTo>
                  <a:lnTo>
                    <a:pt x="39757" y="19922"/>
                  </a:lnTo>
                  <a:lnTo>
                    <a:pt x="42082" y="18869"/>
                  </a:lnTo>
                  <a:lnTo>
                    <a:pt x="45154" y="18781"/>
                  </a:lnTo>
                  <a:lnTo>
                    <a:pt x="45198" y="18781"/>
                  </a:lnTo>
                  <a:lnTo>
                    <a:pt x="48357" y="17947"/>
                  </a:lnTo>
                  <a:lnTo>
                    <a:pt x="50420" y="17245"/>
                  </a:lnTo>
                  <a:lnTo>
                    <a:pt x="50464" y="17201"/>
                  </a:lnTo>
                  <a:lnTo>
                    <a:pt x="51429" y="16499"/>
                  </a:lnTo>
                  <a:lnTo>
                    <a:pt x="52175" y="18605"/>
                  </a:lnTo>
                  <a:lnTo>
                    <a:pt x="51648" y="21853"/>
                  </a:lnTo>
                  <a:lnTo>
                    <a:pt x="51297" y="25056"/>
                  </a:lnTo>
                  <a:lnTo>
                    <a:pt x="51166" y="27689"/>
                  </a:lnTo>
                  <a:lnTo>
                    <a:pt x="50551" y="31419"/>
                  </a:lnTo>
                  <a:lnTo>
                    <a:pt x="49893" y="33569"/>
                  </a:lnTo>
                  <a:lnTo>
                    <a:pt x="49893" y="33613"/>
                  </a:lnTo>
                  <a:lnTo>
                    <a:pt x="49718" y="36114"/>
                  </a:lnTo>
                  <a:lnTo>
                    <a:pt x="49718" y="37386"/>
                  </a:lnTo>
                  <a:lnTo>
                    <a:pt x="49761" y="37518"/>
                  </a:lnTo>
                  <a:lnTo>
                    <a:pt x="49981" y="37825"/>
                  </a:lnTo>
                  <a:lnTo>
                    <a:pt x="50113" y="37869"/>
                  </a:lnTo>
                  <a:lnTo>
                    <a:pt x="51034" y="38001"/>
                  </a:lnTo>
                  <a:lnTo>
                    <a:pt x="52789" y="39098"/>
                  </a:lnTo>
                  <a:lnTo>
                    <a:pt x="55993" y="40721"/>
                  </a:lnTo>
                  <a:lnTo>
                    <a:pt x="56036" y="40765"/>
                  </a:lnTo>
                  <a:lnTo>
                    <a:pt x="59415" y="41774"/>
                  </a:lnTo>
                  <a:lnTo>
                    <a:pt x="61214" y="42389"/>
                  </a:lnTo>
                  <a:lnTo>
                    <a:pt x="62662" y="44144"/>
                  </a:lnTo>
                  <a:lnTo>
                    <a:pt x="63935" y="45943"/>
                  </a:lnTo>
                  <a:lnTo>
                    <a:pt x="64593" y="46820"/>
                  </a:lnTo>
                  <a:lnTo>
                    <a:pt x="64681" y="46864"/>
                  </a:lnTo>
                  <a:lnTo>
                    <a:pt x="65866" y="47435"/>
                  </a:lnTo>
                  <a:lnTo>
                    <a:pt x="67972" y="48181"/>
                  </a:lnTo>
                  <a:lnTo>
                    <a:pt x="68016" y="48181"/>
                  </a:lnTo>
                  <a:lnTo>
                    <a:pt x="72053" y="48663"/>
                  </a:lnTo>
                  <a:lnTo>
                    <a:pt x="73984" y="48707"/>
                  </a:lnTo>
                  <a:lnTo>
                    <a:pt x="74905" y="48839"/>
                  </a:lnTo>
                  <a:lnTo>
                    <a:pt x="76880" y="49453"/>
                  </a:lnTo>
                  <a:lnTo>
                    <a:pt x="77538" y="49541"/>
                  </a:lnTo>
                  <a:lnTo>
                    <a:pt x="77626" y="49497"/>
                  </a:lnTo>
                  <a:lnTo>
                    <a:pt x="78415" y="49278"/>
                  </a:lnTo>
                  <a:lnTo>
                    <a:pt x="78503" y="49234"/>
                  </a:lnTo>
                  <a:lnTo>
                    <a:pt x="78547" y="49190"/>
                  </a:lnTo>
                  <a:lnTo>
                    <a:pt x="78547" y="49102"/>
                  </a:lnTo>
                  <a:lnTo>
                    <a:pt x="78547" y="49058"/>
                  </a:lnTo>
                  <a:lnTo>
                    <a:pt x="78503" y="48971"/>
                  </a:lnTo>
                  <a:lnTo>
                    <a:pt x="78459" y="48927"/>
                  </a:lnTo>
                  <a:lnTo>
                    <a:pt x="78328" y="48927"/>
                  </a:lnTo>
                  <a:lnTo>
                    <a:pt x="77538" y="49146"/>
                  </a:lnTo>
                  <a:lnTo>
                    <a:pt x="76967" y="49102"/>
                  </a:lnTo>
                  <a:lnTo>
                    <a:pt x="74993" y="48488"/>
                  </a:lnTo>
                  <a:lnTo>
                    <a:pt x="74949" y="48488"/>
                  </a:lnTo>
                  <a:lnTo>
                    <a:pt x="74027" y="48356"/>
                  </a:lnTo>
                  <a:lnTo>
                    <a:pt x="72053" y="48312"/>
                  </a:lnTo>
                  <a:lnTo>
                    <a:pt x="68104" y="47830"/>
                  </a:lnTo>
                  <a:lnTo>
                    <a:pt x="65997" y="47128"/>
                  </a:lnTo>
                  <a:lnTo>
                    <a:pt x="64856" y="46557"/>
                  </a:lnTo>
                  <a:lnTo>
                    <a:pt x="64198" y="45723"/>
                  </a:lnTo>
                  <a:lnTo>
                    <a:pt x="62926" y="43924"/>
                  </a:lnTo>
                  <a:lnTo>
                    <a:pt x="61478" y="42125"/>
                  </a:lnTo>
                  <a:lnTo>
                    <a:pt x="61390" y="42081"/>
                  </a:lnTo>
                  <a:lnTo>
                    <a:pt x="59547" y="41423"/>
                  </a:lnTo>
                  <a:lnTo>
                    <a:pt x="56168" y="40414"/>
                  </a:lnTo>
                  <a:lnTo>
                    <a:pt x="52965" y="38790"/>
                  </a:lnTo>
                  <a:lnTo>
                    <a:pt x="51166" y="37693"/>
                  </a:lnTo>
                  <a:lnTo>
                    <a:pt x="51122" y="37650"/>
                  </a:lnTo>
                  <a:lnTo>
                    <a:pt x="50200" y="37518"/>
                  </a:lnTo>
                  <a:lnTo>
                    <a:pt x="50069" y="37342"/>
                  </a:lnTo>
                  <a:lnTo>
                    <a:pt x="50069" y="36114"/>
                  </a:lnTo>
                  <a:lnTo>
                    <a:pt x="50244" y="33656"/>
                  </a:lnTo>
                  <a:lnTo>
                    <a:pt x="50902" y="31550"/>
                  </a:lnTo>
                  <a:lnTo>
                    <a:pt x="50902" y="31506"/>
                  </a:lnTo>
                  <a:lnTo>
                    <a:pt x="51473" y="27733"/>
                  </a:lnTo>
                  <a:lnTo>
                    <a:pt x="51648" y="25056"/>
                  </a:lnTo>
                  <a:lnTo>
                    <a:pt x="51999" y="21896"/>
                  </a:lnTo>
                  <a:lnTo>
                    <a:pt x="52526" y="18605"/>
                  </a:lnTo>
                  <a:lnTo>
                    <a:pt x="52526" y="18518"/>
                  </a:lnTo>
                  <a:lnTo>
                    <a:pt x="51648" y="16148"/>
                  </a:lnTo>
                  <a:lnTo>
                    <a:pt x="51604" y="16104"/>
                  </a:lnTo>
                  <a:lnTo>
                    <a:pt x="51561" y="16060"/>
                  </a:lnTo>
                  <a:lnTo>
                    <a:pt x="51385" y="16060"/>
                  </a:lnTo>
                  <a:lnTo>
                    <a:pt x="50244" y="16938"/>
                  </a:lnTo>
                  <a:lnTo>
                    <a:pt x="48270" y="17596"/>
                  </a:lnTo>
                  <a:lnTo>
                    <a:pt x="45154" y="18430"/>
                  </a:lnTo>
                  <a:lnTo>
                    <a:pt x="42039" y="18518"/>
                  </a:lnTo>
                  <a:lnTo>
                    <a:pt x="41951" y="18518"/>
                  </a:lnTo>
                  <a:lnTo>
                    <a:pt x="39669" y="19615"/>
                  </a:lnTo>
                  <a:lnTo>
                    <a:pt x="38791" y="19659"/>
                  </a:lnTo>
                  <a:lnTo>
                    <a:pt x="37343" y="19395"/>
                  </a:lnTo>
                  <a:lnTo>
                    <a:pt x="32955" y="18430"/>
                  </a:lnTo>
                  <a:lnTo>
                    <a:pt x="31288" y="18211"/>
                  </a:lnTo>
                  <a:lnTo>
                    <a:pt x="31244" y="18211"/>
                  </a:lnTo>
                  <a:lnTo>
                    <a:pt x="30015" y="18386"/>
                  </a:lnTo>
                  <a:lnTo>
                    <a:pt x="29971" y="18386"/>
                  </a:lnTo>
                  <a:lnTo>
                    <a:pt x="28699" y="19000"/>
                  </a:lnTo>
                  <a:lnTo>
                    <a:pt x="28655" y="19044"/>
                  </a:lnTo>
                  <a:lnTo>
                    <a:pt x="28260" y="19439"/>
                  </a:lnTo>
                  <a:lnTo>
                    <a:pt x="27295" y="21151"/>
                  </a:lnTo>
                  <a:lnTo>
                    <a:pt x="25627" y="24398"/>
                  </a:lnTo>
                  <a:lnTo>
                    <a:pt x="25583" y="24529"/>
                  </a:lnTo>
                  <a:lnTo>
                    <a:pt x="25627" y="24617"/>
                  </a:lnTo>
                  <a:lnTo>
                    <a:pt x="28699" y="28654"/>
                  </a:lnTo>
                  <a:lnTo>
                    <a:pt x="30849" y="31726"/>
                  </a:lnTo>
                  <a:lnTo>
                    <a:pt x="31112" y="32867"/>
                  </a:lnTo>
                  <a:lnTo>
                    <a:pt x="31507" y="35587"/>
                  </a:lnTo>
                  <a:lnTo>
                    <a:pt x="31946" y="37869"/>
                  </a:lnTo>
                  <a:lnTo>
                    <a:pt x="32034" y="38001"/>
                  </a:lnTo>
                  <a:lnTo>
                    <a:pt x="32780" y="38527"/>
                  </a:lnTo>
                  <a:lnTo>
                    <a:pt x="34974" y="39668"/>
                  </a:lnTo>
                  <a:lnTo>
                    <a:pt x="35062" y="39712"/>
                  </a:lnTo>
                  <a:lnTo>
                    <a:pt x="36071" y="39844"/>
                  </a:lnTo>
                  <a:lnTo>
                    <a:pt x="36115" y="39844"/>
                  </a:lnTo>
                  <a:lnTo>
                    <a:pt x="38089" y="39931"/>
                  </a:lnTo>
                  <a:lnTo>
                    <a:pt x="38133" y="39887"/>
                  </a:lnTo>
                  <a:lnTo>
                    <a:pt x="40108" y="39580"/>
                  </a:lnTo>
                  <a:lnTo>
                    <a:pt x="41995" y="39449"/>
                  </a:lnTo>
                  <a:lnTo>
                    <a:pt x="42258" y="39580"/>
                  </a:lnTo>
                  <a:lnTo>
                    <a:pt x="40722" y="40589"/>
                  </a:lnTo>
                  <a:lnTo>
                    <a:pt x="40678" y="40633"/>
                  </a:lnTo>
                  <a:lnTo>
                    <a:pt x="40327" y="41072"/>
                  </a:lnTo>
                  <a:lnTo>
                    <a:pt x="40327" y="41160"/>
                  </a:lnTo>
                  <a:lnTo>
                    <a:pt x="39669" y="43749"/>
                  </a:lnTo>
                  <a:lnTo>
                    <a:pt x="39362" y="44319"/>
                  </a:lnTo>
                  <a:lnTo>
                    <a:pt x="37694" y="45899"/>
                  </a:lnTo>
                  <a:lnTo>
                    <a:pt x="37080" y="46294"/>
                  </a:lnTo>
                  <a:lnTo>
                    <a:pt x="36466" y="46469"/>
                  </a:lnTo>
                  <a:lnTo>
                    <a:pt x="34272" y="46513"/>
                  </a:lnTo>
                  <a:lnTo>
                    <a:pt x="31814" y="46601"/>
                  </a:lnTo>
                  <a:lnTo>
                    <a:pt x="31770" y="46601"/>
                  </a:lnTo>
                  <a:lnTo>
                    <a:pt x="30717" y="46777"/>
                  </a:lnTo>
                  <a:lnTo>
                    <a:pt x="30673" y="46820"/>
                  </a:lnTo>
                  <a:lnTo>
                    <a:pt x="29752" y="47259"/>
                  </a:lnTo>
                  <a:lnTo>
                    <a:pt x="29708" y="47303"/>
                  </a:lnTo>
                  <a:lnTo>
                    <a:pt x="29094" y="47830"/>
                  </a:lnTo>
                  <a:lnTo>
                    <a:pt x="28436" y="48312"/>
                  </a:lnTo>
                  <a:lnTo>
                    <a:pt x="27777" y="48795"/>
                  </a:lnTo>
                  <a:lnTo>
                    <a:pt x="27075" y="49234"/>
                  </a:lnTo>
                  <a:lnTo>
                    <a:pt x="26373" y="49629"/>
                  </a:lnTo>
                  <a:lnTo>
                    <a:pt x="25671" y="50024"/>
                  </a:lnTo>
                  <a:lnTo>
                    <a:pt x="24179" y="50726"/>
                  </a:lnTo>
                  <a:lnTo>
                    <a:pt x="22643" y="51340"/>
                  </a:lnTo>
                  <a:lnTo>
                    <a:pt x="21108" y="51911"/>
                  </a:lnTo>
                  <a:lnTo>
                    <a:pt x="19528" y="52437"/>
                  </a:lnTo>
                  <a:lnTo>
                    <a:pt x="17948" y="52920"/>
                  </a:lnTo>
                  <a:lnTo>
                    <a:pt x="15491" y="53710"/>
                  </a:lnTo>
                  <a:lnTo>
                    <a:pt x="15052" y="53666"/>
                  </a:lnTo>
                  <a:lnTo>
                    <a:pt x="11936" y="52262"/>
                  </a:lnTo>
                  <a:lnTo>
                    <a:pt x="11893" y="52262"/>
                  </a:lnTo>
                  <a:lnTo>
                    <a:pt x="8821" y="51516"/>
                  </a:lnTo>
                  <a:lnTo>
                    <a:pt x="8777" y="51516"/>
                  </a:lnTo>
                  <a:lnTo>
                    <a:pt x="5486" y="51340"/>
                  </a:lnTo>
                  <a:lnTo>
                    <a:pt x="2414" y="51296"/>
                  </a:lnTo>
                  <a:lnTo>
                    <a:pt x="2151" y="51033"/>
                  </a:lnTo>
                  <a:lnTo>
                    <a:pt x="1054" y="49673"/>
                  </a:lnTo>
                  <a:lnTo>
                    <a:pt x="352" y="48444"/>
                  </a:lnTo>
                  <a:lnTo>
                    <a:pt x="484" y="46996"/>
                  </a:lnTo>
                  <a:lnTo>
                    <a:pt x="791" y="46031"/>
                  </a:lnTo>
                  <a:lnTo>
                    <a:pt x="1581" y="44670"/>
                  </a:lnTo>
                  <a:lnTo>
                    <a:pt x="2458" y="43749"/>
                  </a:lnTo>
                  <a:lnTo>
                    <a:pt x="4257" y="42959"/>
                  </a:lnTo>
                  <a:lnTo>
                    <a:pt x="5530" y="42564"/>
                  </a:lnTo>
                  <a:lnTo>
                    <a:pt x="5749" y="42652"/>
                  </a:lnTo>
                  <a:lnTo>
                    <a:pt x="5837" y="42696"/>
                  </a:lnTo>
                  <a:lnTo>
                    <a:pt x="5925" y="42652"/>
                  </a:lnTo>
                  <a:lnTo>
                    <a:pt x="6188" y="42432"/>
                  </a:lnTo>
                  <a:lnTo>
                    <a:pt x="6276" y="42301"/>
                  </a:lnTo>
                  <a:lnTo>
                    <a:pt x="6451" y="41160"/>
                  </a:lnTo>
                  <a:lnTo>
                    <a:pt x="7285" y="39273"/>
                  </a:lnTo>
                  <a:lnTo>
                    <a:pt x="8251" y="37474"/>
                  </a:lnTo>
                  <a:lnTo>
                    <a:pt x="9830" y="35280"/>
                  </a:lnTo>
                  <a:lnTo>
                    <a:pt x="10839" y="33525"/>
                  </a:lnTo>
                  <a:lnTo>
                    <a:pt x="10883" y="33437"/>
                  </a:lnTo>
                  <a:lnTo>
                    <a:pt x="10971" y="32735"/>
                  </a:lnTo>
                  <a:lnTo>
                    <a:pt x="10971" y="31594"/>
                  </a:lnTo>
                  <a:lnTo>
                    <a:pt x="11498" y="28610"/>
                  </a:lnTo>
                  <a:lnTo>
                    <a:pt x="11849" y="27601"/>
                  </a:lnTo>
                  <a:lnTo>
                    <a:pt x="12595" y="26416"/>
                  </a:lnTo>
                  <a:lnTo>
                    <a:pt x="13955" y="24003"/>
                  </a:lnTo>
                  <a:lnTo>
                    <a:pt x="15886" y="20053"/>
                  </a:lnTo>
                  <a:lnTo>
                    <a:pt x="16544" y="19395"/>
                  </a:lnTo>
                  <a:lnTo>
                    <a:pt x="17334" y="18913"/>
                  </a:lnTo>
                  <a:lnTo>
                    <a:pt x="17948" y="18781"/>
                  </a:lnTo>
                  <a:lnTo>
                    <a:pt x="18606" y="19044"/>
                  </a:lnTo>
                  <a:lnTo>
                    <a:pt x="18694" y="19044"/>
                  </a:lnTo>
                  <a:lnTo>
                    <a:pt x="18782" y="19000"/>
                  </a:lnTo>
                  <a:lnTo>
                    <a:pt x="19572" y="18430"/>
                  </a:lnTo>
                  <a:lnTo>
                    <a:pt x="20274" y="18342"/>
                  </a:lnTo>
                  <a:lnTo>
                    <a:pt x="22424" y="18474"/>
                  </a:lnTo>
                  <a:lnTo>
                    <a:pt x="24662" y="18869"/>
                  </a:lnTo>
                  <a:lnTo>
                    <a:pt x="26373" y="19571"/>
                  </a:lnTo>
                  <a:lnTo>
                    <a:pt x="26505" y="19571"/>
                  </a:lnTo>
                  <a:lnTo>
                    <a:pt x="26900" y="19439"/>
                  </a:lnTo>
                  <a:lnTo>
                    <a:pt x="26987" y="19395"/>
                  </a:lnTo>
                  <a:lnTo>
                    <a:pt x="27295" y="19132"/>
                  </a:lnTo>
                  <a:lnTo>
                    <a:pt x="27339" y="19044"/>
                  </a:lnTo>
                  <a:lnTo>
                    <a:pt x="27646" y="18211"/>
                  </a:lnTo>
                  <a:lnTo>
                    <a:pt x="27690" y="18123"/>
                  </a:lnTo>
                  <a:lnTo>
                    <a:pt x="27690" y="16236"/>
                  </a:lnTo>
                  <a:lnTo>
                    <a:pt x="27602" y="13954"/>
                  </a:lnTo>
                  <a:lnTo>
                    <a:pt x="28567" y="11980"/>
                  </a:lnTo>
                  <a:lnTo>
                    <a:pt x="29225" y="11014"/>
                  </a:lnTo>
                  <a:lnTo>
                    <a:pt x="30235" y="10224"/>
                  </a:lnTo>
                  <a:lnTo>
                    <a:pt x="31770" y="9303"/>
                  </a:lnTo>
                  <a:lnTo>
                    <a:pt x="33043" y="8820"/>
                  </a:lnTo>
                  <a:lnTo>
                    <a:pt x="33087" y="8776"/>
                  </a:lnTo>
                  <a:lnTo>
                    <a:pt x="33131" y="8732"/>
                  </a:lnTo>
                  <a:lnTo>
                    <a:pt x="33570" y="7548"/>
                  </a:lnTo>
                  <a:lnTo>
                    <a:pt x="34754" y="4652"/>
                  </a:lnTo>
                  <a:lnTo>
                    <a:pt x="35939" y="2106"/>
                  </a:lnTo>
                  <a:lnTo>
                    <a:pt x="36466" y="1668"/>
                  </a:lnTo>
                  <a:lnTo>
                    <a:pt x="38528" y="307"/>
                  </a:lnTo>
                  <a:lnTo>
                    <a:pt x="38572" y="263"/>
                  </a:lnTo>
                  <a:lnTo>
                    <a:pt x="38616" y="176"/>
                  </a:lnTo>
                  <a:lnTo>
                    <a:pt x="38616" y="132"/>
                  </a:lnTo>
                  <a:lnTo>
                    <a:pt x="38572" y="44"/>
                  </a:lnTo>
                  <a:lnTo>
                    <a:pt x="3852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40" name="Google Shape;17840;p489"/>
            <p:cNvSpPr/>
            <p:nvPr/>
          </p:nvSpPr>
          <p:spPr>
            <a:xfrm>
              <a:off x="1656550" y="2963350"/>
              <a:ext cx="2084350" cy="1429425"/>
            </a:xfrm>
            <a:custGeom>
              <a:avLst/>
              <a:gdLst/>
              <a:ahLst/>
              <a:cxnLst/>
              <a:rect l="l" t="t" r="r" b="b"/>
              <a:pathLst>
                <a:path w="83374" h="57177" extrusionOk="0">
                  <a:moveTo>
                    <a:pt x="36860" y="0"/>
                  </a:moveTo>
                  <a:lnTo>
                    <a:pt x="36816" y="44"/>
                  </a:lnTo>
                  <a:lnTo>
                    <a:pt x="34403" y="1405"/>
                  </a:lnTo>
                  <a:lnTo>
                    <a:pt x="33262" y="2194"/>
                  </a:lnTo>
                  <a:lnTo>
                    <a:pt x="33218" y="2194"/>
                  </a:lnTo>
                  <a:lnTo>
                    <a:pt x="32121" y="3204"/>
                  </a:lnTo>
                  <a:lnTo>
                    <a:pt x="32121" y="3248"/>
                  </a:lnTo>
                  <a:lnTo>
                    <a:pt x="30673" y="4959"/>
                  </a:lnTo>
                  <a:lnTo>
                    <a:pt x="28962" y="6846"/>
                  </a:lnTo>
                  <a:lnTo>
                    <a:pt x="28918" y="6890"/>
                  </a:lnTo>
                  <a:lnTo>
                    <a:pt x="27689" y="10400"/>
                  </a:lnTo>
                  <a:lnTo>
                    <a:pt x="25188" y="12989"/>
                  </a:lnTo>
                  <a:lnTo>
                    <a:pt x="24179" y="14086"/>
                  </a:lnTo>
                  <a:lnTo>
                    <a:pt x="23696" y="14481"/>
                  </a:lnTo>
                  <a:lnTo>
                    <a:pt x="21458" y="15402"/>
                  </a:lnTo>
                  <a:lnTo>
                    <a:pt x="20317" y="15841"/>
                  </a:lnTo>
                  <a:lnTo>
                    <a:pt x="20273" y="15841"/>
                  </a:lnTo>
                  <a:lnTo>
                    <a:pt x="19176" y="16368"/>
                  </a:lnTo>
                  <a:lnTo>
                    <a:pt x="17377" y="17553"/>
                  </a:lnTo>
                  <a:lnTo>
                    <a:pt x="17333" y="17596"/>
                  </a:lnTo>
                  <a:lnTo>
                    <a:pt x="16236" y="18957"/>
                  </a:lnTo>
                  <a:lnTo>
                    <a:pt x="16236" y="19001"/>
                  </a:lnTo>
                  <a:lnTo>
                    <a:pt x="14613" y="21458"/>
                  </a:lnTo>
                  <a:lnTo>
                    <a:pt x="13516" y="23476"/>
                  </a:lnTo>
                  <a:lnTo>
                    <a:pt x="12024" y="26197"/>
                  </a:lnTo>
                  <a:lnTo>
                    <a:pt x="10927" y="28347"/>
                  </a:lnTo>
                  <a:lnTo>
                    <a:pt x="10927" y="28391"/>
                  </a:lnTo>
                  <a:lnTo>
                    <a:pt x="10444" y="30410"/>
                  </a:lnTo>
                  <a:lnTo>
                    <a:pt x="10400" y="30453"/>
                  </a:lnTo>
                  <a:lnTo>
                    <a:pt x="10225" y="32823"/>
                  </a:lnTo>
                  <a:lnTo>
                    <a:pt x="10269" y="34315"/>
                  </a:lnTo>
                  <a:lnTo>
                    <a:pt x="10181" y="35149"/>
                  </a:lnTo>
                  <a:lnTo>
                    <a:pt x="9479" y="36465"/>
                  </a:lnTo>
                  <a:lnTo>
                    <a:pt x="7943" y="38527"/>
                  </a:lnTo>
                  <a:lnTo>
                    <a:pt x="7899" y="38527"/>
                  </a:lnTo>
                  <a:lnTo>
                    <a:pt x="6890" y="40283"/>
                  </a:lnTo>
                  <a:lnTo>
                    <a:pt x="6144" y="42082"/>
                  </a:lnTo>
                  <a:lnTo>
                    <a:pt x="5617" y="42872"/>
                  </a:lnTo>
                  <a:lnTo>
                    <a:pt x="2633" y="44495"/>
                  </a:lnTo>
                  <a:lnTo>
                    <a:pt x="2589" y="44539"/>
                  </a:lnTo>
                  <a:lnTo>
                    <a:pt x="966" y="46601"/>
                  </a:lnTo>
                  <a:lnTo>
                    <a:pt x="308" y="47918"/>
                  </a:lnTo>
                  <a:lnTo>
                    <a:pt x="308" y="47962"/>
                  </a:lnTo>
                  <a:lnTo>
                    <a:pt x="1" y="50112"/>
                  </a:lnTo>
                  <a:lnTo>
                    <a:pt x="1" y="50156"/>
                  </a:lnTo>
                  <a:lnTo>
                    <a:pt x="1" y="50989"/>
                  </a:lnTo>
                  <a:lnTo>
                    <a:pt x="44" y="51121"/>
                  </a:lnTo>
                  <a:lnTo>
                    <a:pt x="2326" y="53973"/>
                  </a:lnTo>
                  <a:lnTo>
                    <a:pt x="3379" y="55641"/>
                  </a:lnTo>
                  <a:lnTo>
                    <a:pt x="3423" y="55641"/>
                  </a:lnTo>
                  <a:lnTo>
                    <a:pt x="3686" y="55948"/>
                  </a:lnTo>
                  <a:lnTo>
                    <a:pt x="3774" y="55992"/>
                  </a:lnTo>
                  <a:lnTo>
                    <a:pt x="7153" y="56562"/>
                  </a:lnTo>
                  <a:lnTo>
                    <a:pt x="10400" y="57001"/>
                  </a:lnTo>
                  <a:lnTo>
                    <a:pt x="11629" y="57177"/>
                  </a:lnTo>
                  <a:lnTo>
                    <a:pt x="11673" y="57177"/>
                  </a:lnTo>
                  <a:lnTo>
                    <a:pt x="15710" y="56431"/>
                  </a:lnTo>
                  <a:lnTo>
                    <a:pt x="17421" y="56080"/>
                  </a:lnTo>
                  <a:lnTo>
                    <a:pt x="19483" y="55421"/>
                  </a:lnTo>
                  <a:lnTo>
                    <a:pt x="21283" y="55070"/>
                  </a:lnTo>
                  <a:lnTo>
                    <a:pt x="22818" y="55070"/>
                  </a:lnTo>
                  <a:lnTo>
                    <a:pt x="24398" y="55377"/>
                  </a:lnTo>
                  <a:lnTo>
                    <a:pt x="24442" y="55377"/>
                  </a:lnTo>
                  <a:lnTo>
                    <a:pt x="27952" y="54807"/>
                  </a:lnTo>
                  <a:lnTo>
                    <a:pt x="28084" y="54763"/>
                  </a:lnTo>
                  <a:lnTo>
                    <a:pt x="28611" y="54237"/>
                  </a:lnTo>
                  <a:lnTo>
                    <a:pt x="28655" y="54193"/>
                  </a:lnTo>
                  <a:lnTo>
                    <a:pt x="30015" y="51999"/>
                  </a:lnTo>
                  <a:lnTo>
                    <a:pt x="30541" y="51428"/>
                  </a:lnTo>
                  <a:lnTo>
                    <a:pt x="31375" y="50902"/>
                  </a:lnTo>
                  <a:lnTo>
                    <a:pt x="33525" y="50024"/>
                  </a:lnTo>
                  <a:lnTo>
                    <a:pt x="35412" y="49629"/>
                  </a:lnTo>
                  <a:lnTo>
                    <a:pt x="37387" y="49410"/>
                  </a:lnTo>
                  <a:lnTo>
                    <a:pt x="38177" y="49146"/>
                  </a:lnTo>
                  <a:lnTo>
                    <a:pt x="38220" y="49103"/>
                  </a:lnTo>
                  <a:lnTo>
                    <a:pt x="38966" y="48620"/>
                  </a:lnTo>
                  <a:lnTo>
                    <a:pt x="39010" y="48576"/>
                  </a:lnTo>
                  <a:lnTo>
                    <a:pt x="40809" y="46909"/>
                  </a:lnTo>
                  <a:lnTo>
                    <a:pt x="40809" y="46865"/>
                  </a:lnTo>
                  <a:lnTo>
                    <a:pt x="41380" y="46075"/>
                  </a:lnTo>
                  <a:lnTo>
                    <a:pt x="42345" y="44012"/>
                  </a:lnTo>
                  <a:lnTo>
                    <a:pt x="42960" y="43047"/>
                  </a:lnTo>
                  <a:lnTo>
                    <a:pt x="43486" y="42608"/>
                  </a:lnTo>
                  <a:lnTo>
                    <a:pt x="44890" y="42082"/>
                  </a:lnTo>
                  <a:lnTo>
                    <a:pt x="47084" y="41555"/>
                  </a:lnTo>
                  <a:lnTo>
                    <a:pt x="49234" y="41072"/>
                  </a:lnTo>
                  <a:lnTo>
                    <a:pt x="50419" y="41116"/>
                  </a:lnTo>
                  <a:lnTo>
                    <a:pt x="51955" y="41511"/>
                  </a:lnTo>
                  <a:lnTo>
                    <a:pt x="56299" y="43925"/>
                  </a:lnTo>
                  <a:lnTo>
                    <a:pt x="57484" y="44539"/>
                  </a:lnTo>
                  <a:lnTo>
                    <a:pt x="58449" y="44934"/>
                  </a:lnTo>
                  <a:lnTo>
                    <a:pt x="59239" y="45197"/>
                  </a:lnTo>
                  <a:lnTo>
                    <a:pt x="59854" y="45373"/>
                  </a:lnTo>
                  <a:lnTo>
                    <a:pt x="60292" y="45504"/>
                  </a:lnTo>
                  <a:lnTo>
                    <a:pt x="60687" y="45636"/>
                  </a:lnTo>
                  <a:lnTo>
                    <a:pt x="61082" y="45855"/>
                  </a:lnTo>
                  <a:lnTo>
                    <a:pt x="61521" y="46163"/>
                  </a:lnTo>
                  <a:lnTo>
                    <a:pt x="62004" y="46645"/>
                  </a:lnTo>
                  <a:lnTo>
                    <a:pt x="62574" y="47260"/>
                  </a:lnTo>
                  <a:lnTo>
                    <a:pt x="63232" y="48137"/>
                  </a:lnTo>
                  <a:lnTo>
                    <a:pt x="64066" y="49234"/>
                  </a:lnTo>
                  <a:lnTo>
                    <a:pt x="64637" y="49936"/>
                  </a:lnTo>
                  <a:lnTo>
                    <a:pt x="64680" y="49980"/>
                  </a:lnTo>
                  <a:lnTo>
                    <a:pt x="66874" y="50814"/>
                  </a:lnTo>
                  <a:lnTo>
                    <a:pt x="68674" y="51384"/>
                  </a:lnTo>
                  <a:lnTo>
                    <a:pt x="68717" y="51384"/>
                  </a:lnTo>
                  <a:lnTo>
                    <a:pt x="72798" y="51823"/>
                  </a:lnTo>
                  <a:lnTo>
                    <a:pt x="75080" y="51779"/>
                  </a:lnTo>
                  <a:lnTo>
                    <a:pt x="76879" y="52218"/>
                  </a:lnTo>
                  <a:lnTo>
                    <a:pt x="77011" y="52218"/>
                  </a:lnTo>
                  <a:lnTo>
                    <a:pt x="79380" y="51516"/>
                  </a:lnTo>
                  <a:lnTo>
                    <a:pt x="82277" y="50551"/>
                  </a:lnTo>
                  <a:lnTo>
                    <a:pt x="83198" y="50419"/>
                  </a:lnTo>
                  <a:lnTo>
                    <a:pt x="83286" y="50375"/>
                  </a:lnTo>
                  <a:lnTo>
                    <a:pt x="83330" y="50331"/>
                  </a:lnTo>
                  <a:lnTo>
                    <a:pt x="83374" y="50287"/>
                  </a:lnTo>
                  <a:lnTo>
                    <a:pt x="83374" y="50200"/>
                  </a:lnTo>
                  <a:lnTo>
                    <a:pt x="83330" y="50112"/>
                  </a:lnTo>
                  <a:lnTo>
                    <a:pt x="83286" y="50068"/>
                  </a:lnTo>
                  <a:lnTo>
                    <a:pt x="83154" y="50068"/>
                  </a:lnTo>
                  <a:lnTo>
                    <a:pt x="82189" y="50243"/>
                  </a:lnTo>
                  <a:lnTo>
                    <a:pt x="79293" y="51165"/>
                  </a:lnTo>
                  <a:lnTo>
                    <a:pt x="76923" y="51867"/>
                  </a:lnTo>
                  <a:lnTo>
                    <a:pt x="75124" y="51428"/>
                  </a:lnTo>
                  <a:lnTo>
                    <a:pt x="75080" y="51428"/>
                  </a:lnTo>
                  <a:lnTo>
                    <a:pt x="72798" y="51472"/>
                  </a:lnTo>
                  <a:lnTo>
                    <a:pt x="68761" y="51033"/>
                  </a:lnTo>
                  <a:lnTo>
                    <a:pt x="67006" y="50463"/>
                  </a:lnTo>
                  <a:lnTo>
                    <a:pt x="64856" y="49673"/>
                  </a:lnTo>
                  <a:lnTo>
                    <a:pt x="64329" y="49015"/>
                  </a:lnTo>
                  <a:lnTo>
                    <a:pt x="63496" y="47874"/>
                  </a:lnTo>
                  <a:lnTo>
                    <a:pt x="62794" y="46996"/>
                  </a:lnTo>
                  <a:lnTo>
                    <a:pt x="62223" y="46338"/>
                  </a:lnTo>
                  <a:lnTo>
                    <a:pt x="61697" y="45855"/>
                  </a:lnTo>
                  <a:lnTo>
                    <a:pt x="61258" y="45548"/>
                  </a:lnTo>
                  <a:lnTo>
                    <a:pt x="60863" y="45329"/>
                  </a:lnTo>
                  <a:lnTo>
                    <a:pt x="60424" y="45197"/>
                  </a:lnTo>
                  <a:lnTo>
                    <a:pt x="59941" y="45022"/>
                  </a:lnTo>
                  <a:lnTo>
                    <a:pt x="59327" y="44846"/>
                  </a:lnTo>
                  <a:lnTo>
                    <a:pt x="58581" y="44583"/>
                  </a:lnTo>
                  <a:lnTo>
                    <a:pt x="57616" y="44188"/>
                  </a:lnTo>
                  <a:lnTo>
                    <a:pt x="56475" y="43617"/>
                  </a:lnTo>
                  <a:lnTo>
                    <a:pt x="52087" y="41160"/>
                  </a:lnTo>
                  <a:lnTo>
                    <a:pt x="52043" y="41160"/>
                  </a:lnTo>
                  <a:lnTo>
                    <a:pt x="50463" y="40765"/>
                  </a:lnTo>
                  <a:lnTo>
                    <a:pt x="50419" y="40765"/>
                  </a:lnTo>
                  <a:lnTo>
                    <a:pt x="49234" y="40721"/>
                  </a:lnTo>
                  <a:lnTo>
                    <a:pt x="49191" y="40721"/>
                  </a:lnTo>
                  <a:lnTo>
                    <a:pt x="46997" y="41204"/>
                  </a:lnTo>
                  <a:lnTo>
                    <a:pt x="44803" y="41731"/>
                  </a:lnTo>
                  <a:lnTo>
                    <a:pt x="43354" y="42257"/>
                  </a:lnTo>
                  <a:lnTo>
                    <a:pt x="43311" y="42301"/>
                  </a:lnTo>
                  <a:lnTo>
                    <a:pt x="42696" y="42784"/>
                  </a:lnTo>
                  <a:lnTo>
                    <a:pt x="42652" y="42828"/>
                  </a:lnTo>
                  <a:lnTo>
                    <a:pt x="42038" y="43793"/>
                  </a:lnTo>
                  <a:lnTo>
                    <a:pt x="42038" y="43837"/>
                  </a:lnTo>
                  <a:lnTo>
                    <a:pt x="41073" y="45899"/>
                  </a:lnTo>
                  <a:lnTo>
                    <a:pt x="40546" y="46689"/>
                  </a:lnTo>
                  <a:lnTo>
                    <a:pt x="38791" y="48313"/>
                  </a:lnTo>
                  <a:lnTo>
                    <a:pt x="38045" y="48795"/>
                  </a:lnTo>
                  <a:lnTo>
                    <a:pt x="37299" y="49059"/>
                  </a:lnTo>
                  <a:lnTo>
                    <a:pt x="35368" y="49278"/>
                  </a:lnTo>
                  <a:lnTo>
                    <a:pt x="33437" y="49673"/>
                  </a:lnTo>
                  <a:lnTo>
                    <a:pt x="31243" y="50551"/>
                  </a:lnTo>
                  <a:lnTo>
                    <a:pt x="31200" y="50594"/>
                  </a:lnTo>
                  <a:lnTo>
                    <a:pt x="30322" y="51165"/>
                  </a:lnTo>
                  <a:lnTo>
                    <a:pt x="30278" y="51165"/>
                  </a:lnTo>
                  <a:lnTo>
                    <a:pt x="29752" y="51779"/>
                  </a:lnTo>
                  <a:lnTo>
                    <a:pt x="29708" y="51779"/>
                  </a:lnTo>
                  <a:lnTo>
                    <a:pt x="28347" y="54017"/>
                  </a:lnTo>
                  <a:lnTo>
                    <a:pt x="27865" y="54456"/>
                  </a:lnTo>
                  <a:lnTo>
                    <a:pt x="24398" y="55026"/>
                  </a:lnTo>
                  <a:lnTo>
                    <a:pt x="22862" y="54719"/>
                  </a:lnTo>
                  <a:lnTo>
                    <a:pt x="21283" y="54719"/>
                  </a:lnTo>
                  <a:lnTo>
                    <a:pt x="21239" y="54763"/>
                  </a:lnTo>
                  <a:lnTo>
                    <a:pt x="19440" y="55070"/>
                  </a:lnTo>
                  <a:lnTo>
                    <a:pt x="19396" y="55070"/>
                  </a:lnTo>
                  <a:lnTo>
                    <a:pt x="17333" y="55728"/>
                  </a:lnTo>
                  <a:lnTo>
                    <a:pt x="15622" y="56080"/>
                  </a:lnTo>
                  <a:lnTo>
                    <a:pt x="11629" y="56825"/>
                  </a:lnTo>
                  <a:lnTo>
                    <a:pt x="10488" y="56650"/>
                  </a:lnTo>
                  <a:lnTo>
                    <a:pt x="7197" y="56211"/>
                  </a:lnTo>
                  <a:lnTo>
                    <a:pt x="3906" y="55641"/>
                  </a:lnTo>
                  <a:lnTo>
                    <a:pt x="3686" y="55421"/>
                  </a:lnTo>
                  <a:lnTo>
                    <a:pt x="2589" y="53754"/>
                  </a:lnTo>
                  <a:lnTo>
                    <a:pt x="352" y="50946"/>
                  </a:lnTo>
                  <a:lnTo>
                    <a:pt x="352" y="50156"/>
                  </a:lnTo>
                  <a:lnTo>
                    <a:pt x="659" y="48049"/>
                  </a:lnTo>
                  <a:lnTo>
                    <a:pt x="1273" y="46777"/>
                  </a:lnTo>
                  <a:lnTo>
                    <a:pt x="2853" y="44802"/>
                  </a:lnTo>
                  <a:lnTo>
                    <a:pt x="5837" y="43179"/>
                  </a:lnTo>
                  <a:lnTo>
                    <a:pt x="5924" y="43135"/>
                  </a:lnTo>
                  <a:lnTo>
                    <a:pt x="6451" y="42213"/>
                  </a:lnTo>
                  <a:lnTo>
                    <a:pt x="7197" y="40458"/>
                  </a:lnTo>
                  <a:lnTo>
                    <a:pt x="8206" y="38703"/>
                  </a:lnTo>
                  <a:lnTo>
                    <a:pt x="9742" y="36684"/>
                  </a:lnTo>
                  <a:lnTo>
                    <a:pt x="9786" y="36641"/>
                  </a:lnTo>
                  <a:lnTo>
                    <a:pt x="10532" y="35280"/>
                  </a:lnTo>
                  <a:lnTo>
                    <a:pt x="10532" y="35236"/>
                  </a:lnTo>
                  <a:lnTo>
                    <a:pt x="10620" y="34315"/>
                  </a:lnTo>
                  <a:lnTo>
                    <a:pt x="10620" y="34271"/>
                  </a:lnTo>
                  <a:lnTo>
                    <a:pt x="10576" y="32823"/>
                  </a:lnTo>
                  <a:lnTo>
                    <a:pt x="10751" y="30497"/>
                  </a:lnTo>
                  <a:lnTo>
                    <a:pt x="11278" y="28479"/>
                  </a:lnTo>
                  <a:lnTo>
                    <a:pt x="12331" y="26373"/>
                  </a:lnTo>
                  <a:lnTo>
                    <a:pt x="13823" y="23608"/>
                  </a:lnTo>
                  <a:lnTo>
                    <a:pt x="14876" y="21633"/>
                  </a:lnTo>
                  <a:lnTo>
                    <a:pt x="16500" y="19176"/>
                  </a:lnTo>
                  <a:lnTo>
                    <a:pt x="17597" y="17860"/>
                  </a:lnTo>
                  <a:lnTo>
                    <a:pt x="19352" y="16675"/>
                  </a:lnTo>
                  <a:lnTo>
                    <a:pt x="20449" y="16148"/>
                  </a:lnTo>
                  <a:lnTo>
                    <a:pt x="21590" y="15710"/>
                  </a:lnTo>
                  <a:lnTo>
                    <a:pt x="23872" y="14788"/>
                  </a:lnTo>
                  <a:lnTo>
                    <a:pt x="24398" y="14393"/>
                  </a:lnTo>
                  <a:lnTo>
                    <a:pt x="24398" y="14349"/>
                  </a:lnTo>
                  <a:lnTo>
                    <a:pt x="25451" y="13252"/>
                  </a:lnTo>
                  <a:lnTo>
                    <a:pt x="27996" y="10619"/>
                  </a:lnTo>
                  <a:lnTo>
                    <a:pt x="27996" y="10532"/>
                  </a:lnTo>
                  <a:lnTo>
                    <a:pt x="29269" y="7065"/>
                  </a:lnTo>
                  <a:lnTo>
                    <a:pt x="30936" y="5178"/>
                  </a:lnTo>
                  <a:lnTo>
                    <a:pt x="32384" y="3467"/>
                  </a:lnTo>
                  <a:lnTo>
                    <a:pt x="33481" y="2458"/>
                  </a:lnTo>
                  <a:lnTo>
                    <a:pt x="34578" y="1712"/>
                  </a:lnTo>
                  <a:lnTo>
                    <a:pt x="36992" y="351"/>
                  </a:lnTo>
                  <a:lnTo>
                    <a:pt x="37036" y="308"/>
                  </a:lnTo>
                  <a:lnTo>
                    <a:pt x="37080" y="220"/>
                  </a:lnTo>
                  <a:lnTo>
                    <a:pt x="37080" y="176"/>
                  </a:lnTo>
                  <a:lnTo>
                    <a:pt x="37036" y="88"/>
                  </a:lnTo>
                  <a:lnTo>
                    <a:pt x="36992" y="44"/>
                  </a:lnTo>
                  <a:lnTo>
                    <a:pt x="3694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41" name="Google Shape;17841;p489"/>
            <p:cNvSpPr/>
            <p:nvPr/>
          </p:nvSpPr>
          <p:spPr>
            <a:xfrm>
              <a:off x="1579750" y="2837200"/>
              <a:ext cx="2045975" cy="1732200"/>
            </a:xfrm>
            <a:custGeom>
              <a:avLst/>
              <a:gdLst/>
              <a:ahLst/>
              <a:cxnLst/>
              <a:rect l="l" t="t" r="r" b="b"/>
              <a:pathLst>
                <a:path w="81839" h="69288" extrusionOk="0">
                  <a:moveTo>
                    <a:pt x="34315" y="0"/>
                  </a:moveTo>
                  <a:lnTo>
                    <a:pt x="34272" y="44"/>
                  </a:lnTo>
                  <a:lnTo>
                    <a:pt x="32165" y="1536"/>
                  </a:lnTo>
                  <a:lnTo>
                    <a:pt x="29489" y="3862"/>
                  </a:lnTo>
                  <a:lnTo>
                    <a:pt x="25715" y="6889"/>
                  </a:lnTo>
                  <a:lnTo>
                    <a:pt x="20493" y="11102"/>
                  </a:lnTo>
                  <a:lnTo>
                    <a:pt x="18475" y="12726"/>
                  </a:lnTo>
                  <a:lnTo>
                    <a:pt x="18431" y="12726"/>
                  </a:lnTo>
                  <a:lnTo>
                    <a:pt x="14525" y="17640"/>
                  </a:lnTo>
                  <a:lnTo>
                    <a:pt x="12331" y="20536"/>
                  </a:lnTo>
                  <a:lnTo>
                    <a:pt x="10357" y="23037"/>
                  </a:lnTo>
                  <a:lnTo>
                    <a:pt x="8645" y="25363"/>
                  </a:lnTo>
                  <a:lnTo>
                    <a:pt x="7680" y="27074"/>
                  </a:lnTo>
                  <a:lnTo>
                    <a:pt x="7636" y="27162"/>
                  </a:lnTo>
                  <a:lnTo>
                    <a:pt x="6934" y="31462"/>
                  </a:lnTo>
                  <a:lnTo>
                    <a:pt x="6320" y="35763"/>
                  </a:lnTo>
                  <a:lnTo>
                    <a:pt x="6013" y="38352"/>
                  </a:lnTo>
                  <a:lnTo>
                    <a:pt x="5661" y="40590"/>
                  </a:lnTo>
                  <a:lnTo>
                    <a:pt x="5047" y="43222"/>
                  </a:lnTo>
                  <a:lnTo>
                    <a:pt x="4301" y="45636"/>
                  </a:lnTo>
                  <a:lnTo>
                    <a:pt x="3380" y="47128"/>
                  </a:lnTo>
                  <a:lnTo>
                    <a:pt x="2063" y="48927"/>
                  </a:lnTo>
                  <a:lnTo>
                    <a:pt x="2063" y="48971"/>
                  </a:lnTo>
                  <a:lnTo>
                    <a:pt x="747" y="51209"/>
                  </a:lnTo>
                  <a:lnTo>
                    <a:pt x="747" y="51252"/>
                  </a:lnTo>
                  <a:lnTo>
                    <a:pt x="527" y="52042"/>
                  </a:lnTo>
                  <a:lnTo>
                    <a:pt x="527" y="52086"/>
                  </a:lnTo>
                  <a:lnTo>
                    <a:pt x="176" y="55684"/>
                  </a:lnTo>
                  <a:lnTo>
                    <a:pt x="1" y="57659"/>
                  </a:lnTo>
                  <a:lnTo>
                    <a:pt x="1" y="57703"/>
                  </a:lnTo>
                  <a:lnTo>
                    <a:pt x="45" y="58010"/>
                  </a:lnTo>
                  <a:lnTo>
                    <a:pt x="89" y="58098"/>
                  </a:lnTo>
                  <a:lnTo>
                    <a:pt x="133" y="58142"/>
                  </a:lnTo>
                  <a:lnTo>
                    <a:pt x="1317" y="58624"/>
                  </a:lnTo>
                  <a:lnTo>
                    <a:pt x="2063" y="59458"/>
                  </a:lnTo>
                  <a:lnTo>
                    <a:pt x="3248" y="61696"/>
                  </a:lnTo>
                  <a:lnTo>
                    <a:pt x="4433" y="63890"/>
                  </a:lnTo>
                  <a:lnTo>
                    <a:pt x="5749" y="65865"/>
                  </a:lnTo>
                  <a:lnTo>
                    <a:pt x="6671" y="67049"/>
                  </a:lnTo>
                  <a:lnTo>
                    <a:pt x="6715" y="67093"/>
                  </a:lnTo>
                  <a:lnTo>
                    <a:pt x="9347" y="68980"/>
                  </a:lnTo>
                  <a:lnTo>
                    <a:pt x="9391" y="68980"/>
                  </a:lnTo>
                  <a:lnTo>
                    <a:pt x="10137" y="69243"/>
                  </a:lnTo>
                  <a:lnTo>
                    <a:pt x="10181" y="69287"/>
                  </a:lnTo>
                  <a:lnTo>
                    <a:pt x="10269" y="69243"/>
                  </a:lnTo>
                  <a:lnTo>
                    <a:pt x="10883" y="69068"/>
                  </a:lnTo>
                  <a:lnTo>
                    <a:pt x="10927" y="69024"/>
                  </a:lnTo>
                  <a:lnTo>
                    <a:pt x="13341" y="66611"/>
                  </a:lnTo>
                  <a:lnTo>
                    <a:pt x="17114" y="64460"/>
                  </a:lnTo>
                  <a:lnTo>
                    <a:pt x="18562" y="63627"/>
                  </a:lnTo>
                  <a:lnTo>
                    <a:pt x="20010" y="63539"/>
                  </a:lnTo>
                  <a:lnTo>
                    <a:pt x="22029" y="63100"/>
                  </a:lnTo>
                  <a:lnTo>
                    <a:pt x="22907" y="63056"/>
                  </a:lnTo>
                  <a:lnTo>
                    <a:pt x="26900" y="64417"/>
                  </a:lnTo>
                  <a:lnTo>
                    <a:pt x="29357" y="65075"/>
                  </a:lnTo>
                  <a:lnTo>
                    <a:pt x="31156" y="65601"/>
                  </a:lnTo>
                  <a:lnTo>
                    <a:pt x="31288" y="65601"/>
                  </a:lnTo>
                  <a:lnTo>
                    <a:pt x="33569" y="63846"/>
                  </a:lnTo>
                  <a:lnTo>
                    <a:pt x="33613" y="63846"/>
                  </a:lnTo>
                  <a:lnTo>
                    <a:pt x="35281" y="62135"/>
                  </a:lnTo>
                  <a:lnTo>
                    <a:pt x="35281" y="62091"/>
                  </a:lnTo>
                  <a:lnTo>
                    <a:pt x="36641" y="59721"/>
                  </a:lnTo>
                  <a:lnTo>
                    <a:pt x="37080" y="59239"/>
                  </a:lnTo>
                  <a:lnTo>
                    <a:pt x="38177" y="58756"/>
                  </a:lnTo>
                  <a:lnTo>
                    <a:pt x="40415" y="58361"/>
                  </a:lnTo>
                  <a:lnTo>
                    <a:pt x="40459" y="58361"/>
                  </a:lnTo>
                  <a:lnTo>
                    <a:pt x="43048" y="57264"/>
                  </a:lnTo>
                  <a:lnTo>
                    <a:pt x="43092" y="57264"/>
                  </a:lnTo>
                  <a:lnTo>
                    <a:pt x="45154" y="55597"/>
                  </a:lnTo>
                  <a:lnTo>
                    <a:pt x="47216" y="53973"/>
                  </a:lnTo>
                  <a:lnTo>
                    <a:pt x="48313" y="53403"/>
                  </a:lnTo>
                  <a:lnTo>
                    <a:pt x="50069" y="53359"/>
                  </a:lnTo>
                  <a:lnTo>
                    <a:pt x="50902" y="53403"/>
                  </a:lnTo>
                  <a:lnTo>
                    <a:pt x="53096" y="53578"/>
                  </a:lnTo>
                  <a:lnTo>
                    <a:pt x="54193" y="53666"/>
                  </a:lnTo>
                  <a:lnTo>
                    <a:pt x="55246" y="53841"/>
                  </a:lnTo>
                  <a:lnTo>
                    <a:pt x="56300" y="54105"/>
                  </a:lnTo>
                  <a:lnTo>
                    <a:pt x="57353" y="54456"/>
                  </a:lnTo>
                  <a:lnTo>
                    <a:pt x="57835" y="54631"/>
                  </a:lnTo>
                  <a:lnTo>
                    <a:pt x="58362" y="54895"/>
                  </a:lnTo>
                  <a:lnTo>
                    <a:pt x="58845" y="55158"/>
                  </a:lnTo>
                  <a:lnTo>
                    <a:pt x="59327" y="55465"/>
                  </a:lnTo>
                  <a:lnTo>
                    <a:pt x="60512" y="56518"/>
                  </a:lnTo>
                  <a:lnTo>
                    <a:pt x="60556" y="56562"/>
                  </a:lnTo>
                  <a:lnTo>
                    <a:pt x="65383" y="58537"/>
                  </a:lnTo>
                  <a:lnTo>
                    <a:pt x="65427" y="58537"/>
                  </a:lnTo>
                  <a:lnTo>
                    <a:pt x="66436" y="58624"/>
                  </a:lnTo>
                  <a:lnTo>
                    <a:pt x="68455" y="59019"/>
                  </a:lnTo>
                  <a:lnTo>
                    <a:pt x="70692" y="59370"/>
                  </a:lnTo>
                  <a:lnTo>
                    <a:pt x="70736" y="59370"/>
                  </a:lnTo>
                  <a:lnTo>
                    <a:pt x="73062" y="59414"/>
                  </a:lnTo>
                  <a:lnTo>
                    <a:pt x="75432" y="59590"/>
                  </a:lnTo>
                  <a:lnTo>
                    <a:pt x="75475" y="59590"/>
                  </a:lnTo>
                  <a:lnTo>
                    <a:pt x="79161" y="59414"/>
                  </a:lnTo>
                  <a:lnTo>
                    <a:pt x="79205" y="59370"/>
                  </a:lnTo>
                  <a:lnTo>
                    <a:pt x="81706" y="58712"/>
                  </a:lnTo>
                  <a:lnTo>
                    <a:pt x="81750" y="58712"/>
                  </a:lnTo>
                  <a:lnTo>
                    <a:pt x="81794" y="58624"/>
                  </a:lnTo>
                  <a:lnTo>
                    <a:pt x="81838" y="58580"/>
                  </a:lnTo>
                  <a:lnTo>
                    <a:pt x="81838" y="58493"/>
                  </a:lnTo>
                  <a:lnTo>
                    <a:pt x="81794" y="58449"/>
                  </a:lnTo>
                  <a:lnTo>
                    <a:pt x="81750" y="58405"/>
                  </a:lnTo>
                  <a:lnTo>
                    <a:pt x="81706" y="58361"/>
                  </a:lnTo>
                  <a:lnTo>
                    <a:pt x="81619" y="58361"/>
                  </a:lnTo>
                  <a:lnTo>
                    <a:pt x="79117" y="59063"/>
                  </a:lnTo>
                  <a:lnTo>
                    <a:pt x="75432" y="59239"/>
                  </a:lnTo>
                  <a:lnTo>
                    <a:pt x="73106" y="59063"/>
                  </a:lnTo>
                  <a:lnTo>
                    <a:pt x="70736" y="59019"/>
                  </a:lnTo>
                  <a:lnTo>
                    <a:pt x="68498" y="58668"/>
                  </a:lnTo>
                  <a:lnTo>
                    <a:pt x="66524" y="58273"/>
                  </a:lnTo>
                  <a:lnTo>
                    <a:pt x="66480" y="58273"/>
                  </a:lnTo>
                  <a:lnTo>
                    <a:pt x="65471" y="58186"/>
                  </a:lnTo>
                  <a:lnTo>
                    <a:pt x="62531" y="57001"/>
                  </a:lnTo>
                  <a:lnTo>
                    <a:pt x="60688" y="56255"/>
                  </a:lnTo>
                  <a:lnTo>
                    <a:pt x="59547" y="55202"/>
                  </a:lnTo>
                  <a:lnTo>
                    <a:pt x="59547" y="55158"/>
                  </a:lnTo>
                  <a:lnTo>
                    <a:pt x="59020" y="54851"/>
                  </a:lnTo>
                  <a:lnTo>
                    <a:pt x="58538" y="54587"/>
                  </a:lnTo>
                  <a:lnTo>
                    <a:pt x="58011" y="54324"/>
                  </a:lnTo>
                  <a:lnTo>
                    <a:pt x="57484" y="54105"/>
                  </a:lnTo>
                  <a:lnTo>
                    <a:pt x="56958" y="53929"/>
                  </a:lnTo>
                  <a:lnTo>
                    <a:pt x="56431" y="53754"/>
                  </a:lnTo>
                  <a:lnTo>
                    <a:pt x="55378" y="53534"/>
                  </a:lnTo>
                  <a:lnTo>
                    <a:pt x="54281" y="53315"/>
                  </a:lnTo>
                  <a:lnTo>
                    <a:pt x="53184" y="53227"/>
                  </a:lnTo>
                  <a:lnTo>
                    <a:pt x="50902" y="53052"/>
                  </a:lnTo>
                  <a:lnTo>
                    <a:pt x="50069" y="53008"/>
                  </a:lnTo>
                  <a:lnTo>
                    <a:pt x="48269" y="53052"/>
                  </a:lnTo>
                  <a:lnTo>
                    <a:pt x="48182" y="53095"/>
                  </a:lnTo>
                  <a:lnTo>
                    <a:pt x="47041" y="53666"/>
                  </a:lnTo>
                  <a:lnTo>
                    <a:pt x="46997" y="53666"/>
                  </a:lnTo>
                  <a:lnTo>
                    <a:pt x="44935" y="55333"/>
                  </a:lnTo>
                  <a:lnTo>
                    <a:pt x="42872" y="56957"/>
                  </a:lnTo>
                  <a:lnTo>
                    <a:pt x="40371" y="58010"/>
                  </a:lnTo>
                  <a:lnTo>
                    <a:pt x="38089" y="58405"/>
                  </a:lnTo>
                  <a:lnTo>
                    <a:pt x="38045" y="58405"/>
                  </a:lnTo>
                  <a:lnTo>
                    <a:pt x="36904" y="58931"/>
                  </a:lnTo>
                  <a:lnTo>
                    <a:pt x="36861" y="58975"/>
                  </a:lnTo>
                  <a:lnTo>
                    <a:pt x="36378" y="59502"/>
                  </a:lnTo>
                  <a:lnTo>
                    <a:pt x="36334" y="59546"/>
                  </a:lnTo>
                  <a:lnTo>
                    <a:pt x="35018" y="61915"/>
                  </a:lnTo>
                  <a:lnTo>
                    <a:pt x="33350" y="63583"/>
                  </a:lnTo>
                  <a:lnTo>
                    <a:pt x="31156" y="65250"/>
                  </a:lnTo>
                  <a:lnTo>
                    <a:pt x="29445" y="64768"/>
                  </a:lnTo>
                  <a:lnTo>
                    <a:pt x="27031" y="64065"/>
                  </a:lnTo>
                  <a:lnTo>
                    <a:pt x="22994" y="62705"/>
                  </a:lnTo>
                  <a:lnTo>
                    <a:pt x="22907" y="62705"/>
                  </a:lnTo>
                  <a:lnTo>
                    <a:pt x="21985" y="62749"/>
                  </a:lnTo>
                  <a:lnTo>
                    <a:pt x="19967" y="63188"/>
                  </a:lnTo>
                  <a:lnTo>
                    <a:pt x="18475" y="63276"/>
                  </a:lnTo>
                  <a:lnTo>
                    <a:pt x="18387" y="63320"/>
                  </a:lnTo>
                  <a:lnTo>
                    <a:pt x="13165" y="66303"/>
                  </a:lnTo>
                  <a:lnTo>
                    <a:pt x="13121" y="66347"/>
                  </a:lnTo>
                  <a:lnTo>
                    <a:pt x="10708" y="68717"/>
                  </a:lnTo>
                  <a:lnTo>
                    <a:pt x="10181" y="68892"/>
                  </a:lnTo>
                  <a:lnTo>
                    <a:pt x="9567" y="68673"/>
                  </a:lnTo>
                  <a:lnTo>
                    <a:pt x="6934" y="66786"/>
                  </a:lnTo>
                  <a:lnTo>
                    <a:pt x="6013" y="65689"/>
                  </a:lnTo>
                  <a:lnTo>
                    <a:pt x="4740" y="63714"/>
                  </a:lnTo>
                  <a:lnTo>
                    <a:pt x="3555" y="61520"/>
                  </a:lnTo>
                  <a:lnTo>
                    <a:pt x="2327" y="59239"/>
                  </a:lnTo>
                  <a:lnTo>
                    <a:pt x="1537" y="58361"/>
                  </a:lnTo>
                  <a:lnTo>
                    <a:pt x="1493" y="58317"/>
                  </a:lnTo>
                  <a:lnTo>
                    <a:pt x="396" y="57878"/>
                  </a:lnTo>
                  <a:lnTo>
                    <a:pt x="352" y="57659"/>
                  </a:lnTo>
                  <a:lnTo>
                    <a:pt x="527" y="55728"/>
                  </a:lnTo>
                  <a:lnTo>
                    <a:pt x="878" y="52130"/>
                  </a:lnTo>
                  <a:lnTo>
                    <a:pt x="1054" y="51384"/>
                  </a:lnTo>
                  <a:lnTo>
                    <a:pt x="2370" y="49146"/>
                  </a:lnTo>
                  <a:lnTo>
                    <a:pt x="3687" y="47347"/>
                  </a:lnTo>
                  <a:lnTo>
                    <a:pt x="4608" y="45811"/>
                  </a:lnTo>
                  <a:lnTo>
                    <a:pt x="4608" y="45767"/>
                  </a:lnTo>
                  <a:lnTo>
                    <a:pt x="5398" y="43310"/>
                  </a:lnTo>
                  <a:lnTo>
                    <a:pt x="5969" y="40633"/>
                  </a:lnTo>
                  <a:lnTo>
                    <a:pt x="6364" y="38396"/>
                  </a:lnTo>
                  <a:lnTo>
                    <a:pt x="6671" y="35807"/>
                  </a:lnTo>
                  <a:lnTo>
                    <a:pt x="7285" y="31506"/>
                  </a:lnTo>
                  <a:lnTo>
                    <a:pt x="7987" y="27250"/>
                  </a:lnTo>
                  <a:lnTo>
                    <a:pt x="8953" y="25539"/>
                  </a:lnTo>
                  <a:lnTo>
                    <a:pt x="10664" y="23257"/>
                  </a:lnTo>
                  <a:lnTo>
                    <a:pt x="12595" y="20756"/>
                  </a:lnTo>
                  <a:lnTo>
                    <a:pt x="14789" y="17860"/>
                  </a:lnTo>
                  <a:lnTo>
                    <a:pt x="18694" y="12989"/>
                  </a:lnTo>
                  <a:lnTo>
                    <a:pt x="25934" y="7153"/>
                  </a:lnTo>
                  <a:lnTo>
                    <a:pt x="29708" y="4125"/>
                  </a:lnTo>
                  <a:lnTo>
                    <a:pt x="32385" y="1799"/>
                  </a:lnTo>
                  <a:lnTo>
                    <a:pt x="34447" y="307"/>
                  </a:lnTo>
                  <a:lnTo>
                    <a:pt x="34535" y="263"/>
                  </a:lnTo>
                  <a:lnTo>
                    <a:pt x="34535" y="220"/>
                  </a:lnTo>
                  <a:lnTo>
                    <a:pt x="34535" y="132"/>
                  </a:lnTo>
                  <a:lnTo>
                    <a:pt x="34491" y="88"/>
                  </a:lnTo>
                  <a:lnTo>
                    <a:pt x="34447" y="44"/>
                  </a:lnTo>
                  <a:lnTo>
                    <a:pt x="3440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42" name="Google Shape;17842;p489"/>
            <p:cNvSpPr/>
            <p:nvPr/>
          </p:nvSpPr>
          <p:spPr>
            <a:xfrm>
              <a:off x="1896800" y="3719200"/>
              <a:ext cx="560600" cy="444300"/>
            </a:xfrm>
            <a:custGeom>
              <a:avLst/>
              <a:gdLst/>
              <a:ahLst/>
              <a:cxnLst/>
              <a:rect l="l" t="t" r="r" b="b"/>
              <a:pathLst>
                <a:path w="22424" h="17772" extrusionOk="0">
                  <a:moveTo>
                    <a:pt x="6188" y="483"/>
                  </a:moveTo>
                  <a:lnTo>
                    <a:pt x="6670" y="1316"/>
                  </a:lnTo>
                  <a:lnTo>
                    <a:pt x="6758" y="1404"/>
                  </a:lnTo>
                  <a:lnTo>
                    <a:pt x="8513" y="2062"/>
                  </a:lnTo>
                  <a:lnTo>
                    <a:pt x="12550" y="3861"/>
                  </a:lnTo>
                  <a:lnTo>
                    <a:pt x="12813" y="4213"/>
                  </a:lnTo>
                  <a:lnTo>
                    <a:pt x="13384" y="5441"/>
                  </a:lnTo>
                  <a:lnTo>
                    <a:pt x="14393" y="7196"/>
                  </a:lnTo>
                  <a:lnTo>
                    <a:pt x="14920" y="9347"/>
                  </a:lnTo>
                  <a:lnTo>
                    <a:pt x="15359" y="10707"/>
                  </a:lnTo>
                  <a:lnTo>
                    <a:pt x="15359" y="10751"/>
                  </a:lnTo>
                  <a:lnTo>
                    <a:pt x="16105" y="11892"/>
                  </a:lnTo>
                  <a:lnTo>
                    <a:pt x="16148" y="11935"/>
                  </a:lnTo>
                  <a:lnTo>
                    <a:pt x="17070" y="12638"/>
                  </a:lnTo>
                  <a:lnTo>
                    <a:pt x="17114" y="12681"/>
                  </a:lnTo>
                  <a:lnTo>
                    <a:pt x="19439" y="13383"/>
                  </a:lnTo>
                  <a:lnTo>
                    <a:pt x="19527" y="13383"/>
                  </a:lnTo>
                  <a:lnTo>
                    <a:pt x="20712" y="13208"/>
                  </a:lnTo>
                  <a:lnTo>
                    <a:pt x="21985" y="13471"/>
                  </a:lnTo>
                  <a:lnTo>
                    <a:pt x="22028" y="13471"/>
                  </a:lnTo>
                  <a:lnTo>
                    <a:pt x="21897" y="13559"/>
                  </a:lnTo>
                  <a:lnTo>
                    <a:pt x="20668" y="14086"/>
                  </a:lnTo>
                  <a:lnTo>
                    <a:pt x="16105" y="15490"/>
                  </a:lnTo>
                  <a:lnTo>
                    <a:pt x="13735" y="16367"/>
                  </a:lnTo>
                  <a:lnTo>
                    <a:pt x="11234" y="17420"/>
                  </a:lnTo>
                  <a:lnTo>
                    <a:pt x="10883" y="17333"/>
                  </a:lnTo>
                  <a:lnTo>
                    <a:pt x="8733" y="16455"/>
                  </a:lnTo>
                  <a:lnTo>
                    <a:pt x="5222" y="15051"/>
                  </a:lnTo>
                  <a:lnTo>
                    <a:pt x="5178" y="15051"/>
                  </a:lnTo>
                  <a:lnTo>
                    <a:pt x="746" y="13866"/>
                  </a:lnTo>
                  <a:lnTo>
                    <a:pt x="395" y="13515"/>
                  </a:lnTo>
                  <a:lnTo>
                    <a:pt x="351" y="12901"/>
                  </a:lnTo>
                  <a:lnTo>
                    <a:pt x="702" y="11672"/>
                  </a:lnTo>
                  <a:lnTo>
                    <a:pt x="1229" y="10795"/>
                  </a:lnTo>
                  <a:lnTo>
                    <a:pt x="2633" y="8732"/>
                  </a:lnTo>
                  <a:lnTo>
                    <a:pt x="5091" y="4958"/>
                  </a:lnTo>
                  <a:lnTo>
                    <a:pt x="5134" y="4915"/>
                  </a:lnTo>
                  <a:lnTo>
                    <a:pt x="5749" y="2852"/>
                  </a:lnTo>
                  <a:lnTo>
                    <a:pt x="6056" y="746"/>
                  </a:lnTo>
                  <a:lnTo>
                    <a:pt x="6188" y="483"/>
                  </a:lnTo>
                  <a:close/>
                  <a:moveTo>
                    <a:pt x="6144" y="0"/>
                  </a:moveTo>
                  <a:lnTo>
                    <a:pt x="6056" y="44"/>
                  </a:lnTo>
                  <a:lnTo>
                    <a:pt x="6012" y="88"/>
                  </a:lnTo>
                  <a:lnTo>
                    <a:pt x="5749" y="614"/>
                  </a:lnTo>
                  <a:lnTo>
                    <a:pt x="5705" y="658"/>
                  </a:lnTo>
                  <a:lnTo>
                    <a:pt x="5398" y="2764"/>
                  </a:lnTo>
                  <a:lnTo>
                    <a:pt x="4783" y="4827"/>
                  </a:lnTo>
                  <a:lnTo>
                    <a:pt x="2370" y="8513"/>
                  </a:lnTo>
                  <a:lnTo>
                    <a:pt x="922" y="10619"/>
                  </a:lnTo>
                  <a:lnTo>
                    <a:pt x="395" y="11541"/>
                  </a:lnTo>
                  <a:lnTo>
                    <a:pt x="351" y="11584"/>
                  </a:lnTo>
                  <a:lnTo>
                    <a:pt x="0" y="12857"/>
                  </a:lnTo>
                  <a:lnTo>
                    <a:pt x="0" y="12901"/>
                  </a:lnTo>
                  <a:lnTo>
                    <a:pt x="44" y="13603"/>
                  </a:lnTo>
                  <a:lnTo>
                    <a:pt x="88" y="13691"/>
                  </a:lnTo>
                  <a:lnTo>
                    <a:pt x="527" y="14173"/>
                  </a:lnTo>
                  <a:lnTo>
                    <a:pt x="615" y="14217"/>
                  </a:lnTo>
                  <a:lnTo>
                    <a:pt x="5091" y="15358"/>
                  </a:lnTo>
                  <a:lnTo>
                    <a:pt x="8601" y="16806"/>
                  </a:lnTo>
                  <a:lnTo>
                    <a:pt x="10751" y="17684"/>
                  </a:lnTo>
                  <a:lnTo>
                    <a:pt x="10795" y="17684"/>
                  </a:lnTo>
                  <a:lnTo>
                    <a:pt x="11234" y="17772"/>
                  </a:lnTo>
                  <a:lnTo>
                    <a:pt x="11322" y="17728"/>
                  </a:lnTo>
                  <a:lnTo>
                    <a:pt x="13867" y="16675"/>
                  </a:lnTo>
                  <a:lnTo>
                    <a:pt x="16192" y="15841"/>
                  </a:lnTo>
                  <a:lnTo>
                    <a:pt x="20756" y="14437"/>
                  </a:lnTo>
                  <a:lnTo>
                    <a:pt x="20800" y="14437"/>
                  </a:lnTo>
                  <a:lnTo>
                    <a:pt x="22072" y="13866"/>
                  </a:lnTo>
                  <a:lnTo>
                    <a:pt x="22116" y="13866"/>
                  </a:lnTo>
                  <a:lnTo>
                    <a:pt x="22379" y="13603"/>
                  </a:lnTo>
                  <a:lnTo>
                    <a:pt x="22423" y="13559"/>
                  </a:lnTo>
                  <a:lnTo>
                    <a:pt x="22423" y="13471"/>
                  </a:lnTo>
                  <a:lnTo>
                    <a:pt x="22423" y="13427"/>
                  </a:lnTo>
                  <a:lnTo>
                    <a:pt x="22379" y="13340"/>
                  </a:lnTo>
                  <a:lnTo>
                    <a:pt x="22204" y="13164"/>
                  </a:lnTo>
                  <a:lnTo>
                    <a:pt x="22116" y="13120"/>
                  </a:lnTo>
                  <a:lnTo>
                    <a:pt x="20756" y="12857"/>
                  </a:lnTo>
                  <a:lnTo>
                    <a:pt x="20712" y="12857"/>
                  </a:lnTo>
                  <a:lnTo>
                    <a:pt x="19527" y="13032"/>
                  </a:lnTo>
                  <a:lnTo>
                    <a:pt x="17245" y="12374"/>
                  </a:lnTo>
                  <a:lnTo>
                    <a:pt x="16368" y="11672"/>
                  </a:lnTo>
                  <a:lnTo>
                    <a:pt x="15666" y="10575"/>
                  </a:lnTo>
                  <a:lnTo>
                    <a:pt x="15271" y="9259"/>
                  </a:lnTo>
                  <a:lnTo>
                    <a:pt x="14744" y="7065"/>
                  </a:lnTo>
                  <a:lnTo>
                    <a:pt x="14700" y="7021"/>
                  </a:lnTo>
                  <a:lnTo>
                    <a:pt x="13691" y="5266"/>
                  </a:lnTo>
                  <a:lnTo>
                    <a:pt x="13121" y="4037"/>
                  </a:lnTo>
                  <a:lnTo>
                    <a:pt x="13077" y="3993"/>
                  </a:lnTo>
                  <a:lnTo>
                    <a:pt x="12813" y="3598"/>
                  </a:lnTo>
                  <a:lnTo>
                    <a:pt x="12726" y="3554"/>
                  </a:lnTo>
                  <a:lnTo>
                    <a:pt x="8645" y="1755"/>
                  </a:lnTo>
                  <a:lnTo>
                    <a:pt x="6933" y="1097"/>
                  </a:lnTo>
                  <a:lnTo>
                    <a:pt x="6495" y="263"/>
                  </a:lnTo>
                  <a:lnTo>
                    <a:pt x="6451" y="219"/>
                  </a:lnTo>
                  <a:lnTo>
                    <a:pt x="6275" y="44"/>
                  </a:lnTo>
                  <a:lnTo>
                    <a:pt x="623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43" name="Google Shape;17843;p489"/>
            <p:cNvSpPr/>
            <p:nvPr/>
          </p:nvSpPr>
          <p:spPr>
            <a:xfrm>
              <a:off x="1870475" y="3665425"/>
              <a:ext cx="650550" cy="557325"/>
            </a:xfrm>
            <a:custGeom>
              <a:avLst/>
              <a:gdLst/>
              <a:ahLst/>
              <a:cxnLst/>
              <a:rect l="l" t="t" r="r" b="b"/>
              <a:pathLst>
                <a:path w="26022" h="22293" extrusionOk="0">
                  <a:moveTo>
                    <a:pt x="10224" y="352"/>
                  </a:moveTo>
                  <a:lnTo>
                    <a:pt x="10795" y="571"/>
                  </a:lnTo>
                  <a:lnTo>
                    <a:pt x="12945" y="2239"/>
                  </a:lnTo>
                  <a:lnTo>
                    <a:pt x="14832" y="3511"/>
                  </a:lnTo>
                  <a:lnTo>
                    <a:pt x="16017" y="4828"/>
                  </a:lnTo>
                  <a:lnTo>
                    <a:pt x="17026" y="6495"/>
                  </a:lnTo>
                  <a:lnTo>
                    <a:pt x="17947" y="8294"/>
                  </a:lnTo>
                  <a:lnTo>
                    <a:pt x="18430" y="10927"/>
                  </a:lnTo>
                  <a:lnTo>
                    <a:pt x="18957" y="13692"/>
                  </a:lnTo>
                  <a:lnTo>
                    <a:pt x="18957" y="13735"/>
                  </a:lnTo>
                  <a:lnTo>
                    <a:pt x="19308" y="14130"/>
                  </a:lnTo>
                  <a:lnTo>
                    <a:pt x="19395" y="14174"/>
                  </a:lnTo>
                  <a:lnTo>
                    <a:pt x="20800" y="14525"/>
                  </a:lnTo>
                  <a:lnTo>
                    <a:pt x="20843" y="14525"/>
                  </a:lnTo>
                  <a:lnTo>
                    <a:pt x="21940" y="14569"/>
                  </a:lnTo>
                  <a:lnTo>
                    <a:pt x="25363" y="15227"/>
                  </a:lnTo>
                  <a:lnTo>
                    <a:pt x="25583" y="15359"/>
                  </a:lnTo>
                  <a:lnTo>
                    <a:pt x="25670" y="15578"/>
                  </a:lnTo>
                  <a:lnTo>
                    <a:pt x="25583" y="16324"/>
                  </a:lnTo>
                  <a:lnTo>
                    <a:pt x="25407" y="16632"/>
                  </a:lnTo>
                  <a:lnTo>
                    <a:pt x="24968" y="16851"/>
                  </a:lnTo>
                  <a:lnTo>
                    <a:pt x="23915" y="17026"/>
                  </a:lnTo>
                  <a:lnTo>
                    <a:pt x="23871" y="17026"/>
                  </a:lnTo>
                  <a:lnTo>
                    <a:pt x="19659" y="18650"/>
                  </a:lnTo>
                  <a:lnTo>
                    <a:pt x="19615" y="18694"/>
                  </a:lnTo>
                  <a:lnTo>
                    <a:pt x="19132" y="19001"/>
                  </a:lnTo>
                  <a:lnTo>
                    <a:pt x="17772" y="19659"/>
                  </a:lnTo>
                  <a:lnTo>
                    <a:pt x="13164" y="21371"/>
                  </a:lnTo>
                  <a:lnTo>
                    <a:pt x="11804" y="21941"/>
                  </a:lnTo>
                  <a:lnTo>
                    <a:pt x="11278" y="21809"/>
                  </a:lnTo>
                  <a:lnTo>
                    <a:pt x="10093" y="21371"/>
                  </a:lnTo>
                  <a:lnTo>
                    <a:pt x="8074" y="20493"/>
                  </a:lnTo>
                  <a:lnTo>
                    <a:pt x="5661" y="19396"/>
                  </a:lnTo>
                  <a:lnTo>
                    <a:pt x="878" y="17377"/>
                  </a:lnTo>
                  <a:lnTo>
                    <a:pt x="483" y="16544"/>
                  </a:lnTo>
                  <a:lnTo>
                    <a:pt x="395" y="16193"/>
                  </a:lnTo>
                  <a:lnTo>
                    <a:pt x="351" y="15842"/>
                  </a:lnTo>
                  <a:lnTo>
                    <a:pt x="351" y="15491"/>
                  </a:lnTo>
                  <a:lnTo>
                    <a:pt x="395" y="15140"/>
                  </a:lnTo>
                  <a:lnTo>
                    <a:pt x="439" y="14789"/>
                  </a:lnTo>
                  <a:lnTo>
                    <a:pt x="571" y="14481"/>
                  </a:lnTo>
                  <a:lnTo>
                    <a:pt x="834" y="13779"/>
                  </a:lnTo>
                  <a:lnTo>
                    <a:pt x="1141" y="13121"/>
                  </a:lnTo>
                  <a:lnTo>
                    <a:pt x="1580" y="12463"/>
                  </a:lnTo>
                  <a:lnTo>
                    <a:pt x="2458" y="11190"/>
                  </a:lnTo>
                  <a:lnTo>
                    <a:pt x="3116" y="10269"/>
                  </a:lnTo>
                  <a:lnTo>
                    <a:pt x="3379" y="9830"/>
                  </a:lnTo>
                  <a:lnTo>
                    <a:pt x="3642" y="9435"/>
                  </a:lnTo>
                  <a:lnTo>
                    <a:pt x="4915" y="6890"/>
                  </a:lnTo>
                  <a:lnTo>
                    <a:pt x="4915" y="6846"/>
                  </a:lnTo>
                  <a:lnTo>
                    <a:pt x="5617" y="4345"/>
                  </a:lnTo>
                  <a:lnTo>
                    <a:pt x="6144" y="2327"/>
                  </a:lnTo>
                  <a:lnTo>
                    <a:pt x="6889" y="1493"/>
                  </a:lnTo>
                  <a:lnTo>
                    <a:pt x="8381" y="966"/>
                  </a:lnTo>
                  <a:lnTo>
                    <a:pt x="8469" y="878"/>
                  </a:lnTo>
                  <a:lnTo>
                    <a:pt x="8908" y="352"/>
                  </a:lnTo>
                  <a:close/>
                  <a:moveTo>
                    <a:pt x="8776" y="1"/>
                  </a:moveTo>
                  <a:lnTo>
                    <a:pt x="8732" y="45"/>
                  </a:lnTo>
                  <a:lnTo>
                    <a:pt x="8206" y="615"/>
                  </a:lnTo>
                  <a:lnTo>
                    <a:pt x="6758" y="1186"/>
                  </a:lnTo>
                  <a:lnTo>
                    <a:pt x="6670" y="1230"/>
                  </a:lnTo>
                  <a:lnTo>
                    <a:pt x="5836" y="2107"/>
                  </a:lnTo>
                  <a:lnTo>
                    <a:pt x="5792" y="2195"/>
                  </a:lnTo>
                  <a:lnTo>
                    <a:pt x="5310" y="4257"/>
                  </a:lnTo>
                  <a:lnTo>
                    <a:pt x="4608" y="6715"/>
                  </a:lnTo>
                  <a:lnTo>
                    <a:pt x="3335" y="9260"/>
                  </a:lnTo>
                  <a:lnTo>
                    <a:pt x="3072" y="9655"/>
                  </a:lnTo>
                  <a:lnTo>
                    <a:pt x="2809" y="10093"/>
                  </a:lnTo>
                  <a:lnTo>
                    <a:pt x="2194" y="10971"/>
                  </a:lnTo>
                  <a:lnTo>
                    <a:pt x="1712" y="11629"/>
                  </a:lnTo>
                  <a:lnTo>
                    <a:pt x="1229" y="12287"/>
                  </a:lnTo>
                  <a:lnTo>
                    <a:pt x="834" y="12989"/>
                  </a:lnTo>
                  <a:lnTo>
                    <a:pt x="483" y="13692"/>
                  </a:lnTo>
                  <a:lnTo>
                    <a:pt x="176" y="14437"/>
                  </a:lnTo>
                  <a:lnTo>
                    <a:pt x="88" y="14789"/>
                  </a:lnTo>
                  <a:lnTo>
                    <a:pt x="44" y="15140"/>
                  </a:lnTo>
                  <a:lnTo>
                    <a:pt x="0" y="15534"/>
                  </a:lnTo>
                  <a:lnTo>
                    <a:pt x="0" y="15886"/>
                  </a:lnTo>
                  <a:lnTo>
                    <a:pt x="88" y="16280"/>
                  </a:lnTo>
                  <a:lnTo>
                    <a:pt x="176" y="16675"/>
                  </a:lnTo>
                  <a:lnTo>
                    <a:pt x="615" y="17597"/>
                  </a:lnTo>
                  <a:lnTo>
                    <a:pt x="702" y="17685"/>
                  </a:lnTo>
                  <a:lnTo>
                    <a:pt x="5529" y="19747"/>
                  </a:lnTo>
                  <a:lnTo>
                    <a:pt x="7899" y="20800"/>
                  </a:lnTo>
                  <a:lnTo>
                    <a:pt x="9961" y="21678"/>
                  </a:lnTo>
                  <a:lnTo>
                    <a:pt x="11190" y="22160"/>
                  </a:lnTo>
                  <a:lnTo>
                    <a:pt x="11804" y="22292"/>
                  </a:lnTo>
                  <a:lnTo>
                    <a:pt x="11892" y="22248"/>
                  </a:lnTo>
                  <a:lnTo>
                    <a:pt x="13296" y="21678"/>
                  </a:lnTo>
                  <a:lnTo>
                    <a:pt x="17903" y="19966"/>
                  </a:lnTo>
                  <a:lnTo>
                    <a:pt x="19308" y="19352"/>
                  </a:lnTo>
                  <a:lnTo>
                    <a:pt x="19308" y="19308"/>
                  </a:lnTo>
                  <a:lnTo>
                    <a:pt x="19834" y="19001"/>
                  </a:lnTo>
                  <a:lnTo>
                    <a:pt x="23959" y="17377"/>
                  </a:lnTo>
                  <a:lnTo>
                    <a:pt x="25056" y="17202"/>
                  </a:lnTo>
                  <a:lnTo>
                    <a:pt x="25100" y="17202"/>
                  </a:lnTo>
                  <a:lnTo>
                    <a:pt x="25626" y="16895"/>
                  </a:lnTo>
                  <a:lnTo>
                    <a:pt x="25670" y="16851"/>
                  </a:lnTo>
                  <a:lnTo>
                    <a:pt x="25890" y="16500"/>
                  </a:lnTo>
                  <a:lnTo>
                    <a:pt x="25934" y="16412"/>
                  </a:lnTo>
                  <a:lnTo>
                    <a:pt x="26021" y="15578"/>
                  </a:lnTo>
                  <a:lnTo>
                    <a:pt x="26021" y="15491"/>
                  </a:lnTo>
                  <a:lnTo>
                    <a:pt x="25846" y="15183"/>
                  </a:lnTo>
                  <a:lnTo>
                    <a:pt x="25802" y="15096"/>
                  </a:lnTo>
                  <a:lnTo>
                    <a:pt x="25539" y="14920"/>
                  </a:lnTo>
                  <a:lnTo>
                    <a:pt x="25451" y="14876"/>
                  </a:lnTo>
                  <a:lnTo>
                    <a:pt x="21984" y="14218"/>
                  </a:lnTo>
                  <a:lnTo>
                    <a:pt x="20843" y="14174"/>
                  </a:lnTo>
                  <a:lnTo>
                    <a:pt x="19527" y="13867"/>
                  </a:lnTo>
                  <a:lnTo>
                    <a:pt x="19264" y="13560"/>
                  </a:lnTo>
                  <a:lnTo>
                    <a:pt x="18781" y="10839"/>
                  </a:lnTo>
                  <a:lnTo>
                    <a:pt x="18298" y="8206"/>
                  </a:lnTo>
                  <a:lnTo>
                    <a:pt x="18255" y="8163"/>
                  </a:lnTo>
                  <a:lnTo>
                    <a:pt x="17333" y="6320"/>
                  </a:lnTo>
                  <a:lnTo>
                    <a:pt x="16324" y="4652"/>
                  </a:lnTo>
                  <a:lnTo>
                    <a:pt x="16280" y="4608"/>
                  </a:lnTo>
                  <a:lnTo>
                    <a:pt x="15051" y="3292"/>
                  </a:lnTo>
                  <a:lnTo>
                    <a:pt x="15051" y="3248"/>
                  </a:lnTo>
                  <a:lnTo>
                    <a:pt x="13164" y="1932"/>
                  </a:lnTo>
                  <a:lnTo>
                    <a:pt x="11014" y="264"/>
                  </a:lnTo>
                  <a:lnTo>
                    <a:pt x="10970" y="264"/>
                  </a:lnTo>
                  <a:lnTo>
                    <a:pt x="1035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44" name="Google Shape;17844;p489"/>
            <p:cNvSpPr/>
            <p:nvPr/>
          </p:nvSpPr>
          <p:spPr>
            <a:xfrm>
              <a:off x="1686175" y="3501975"/>
              <a:ext cx="889700" cy="781100"/>
            </a:xfrm>
            <a:custGeom>
              <a:avLst/>
              <a:gdLst/>
              <a:ahLst/>
              <a:cxnLst/>
              <a:rect l="l" t="t" r="r" b="b"/>
              <a:pathLst>
                <a:path w="35588" h="31244" extrusionOk="0">
                  <a:moveTo>
                    <a:pt x="16807" y="352"/>
                  </a:moveTo>
                  <a:lnTo>
                    <a:pt x="17070" y="615"/>
                  </a:lnTo>
                  <a:lnTo>
                    <a:pt x="17509" y="1405"/>
                  </a:lnTo>
                  <a:lnTo>
                    <a:pt x="18430" y="3423"/>
                  </a:lnTo>
                  <a:lnTo>
                    <a:pt x="18474" y="3511"/>
                  </a:lnTo>
                  <a:lnTo>
                    <a:pt x="19878" y="4345"/>
                  </a:lnTo>
                  <a:lnTo>
                    <a:pt x="21765" y="5968"/>
                  </a:lnTo>
                  <a:lnTo>
                    <a:pt x="23784" y="7768"/>
                  </a:lnTo>
                  <a:lnTo>
                    <a:pt x="25627" y="10093"/>
                  </a:lnTo>
                  <a:lnTo>
                    <a:pt x="27689" y="13428"/>
                  </a:lnTo>
                  <a:lnTo>
                    <a:pt x="28128" y="15490"/>
                  </a:lnTo>
                  <a:lnTo>
                    <a:pt x="28567" y="18299"/>
                  </a:lnTo>
                  <a:lnTo>
                    <a:pt x="28918" y="19703"/>
                  </a:lnTo>
                  <a:lnTo>
                    <a:pt x="28961" y="19835"/>
                  </a:lnTo>
                  <a:lnTo>
                    <a:pt x="29488" y="20273"/>
                  </a:lnTo>
                  <a:lnTo>
                    <a:pt x="29576" y="20317"/>
                  </a:lnTo>
                  <a:lnTo>
                    <a:pt x="30761" y="20537"/>
                  </a:lnTo>
                  <a:lnTo>
                    <a:pt x="32955" y="20888"/>
                  </a:lnTo>
                  <a:lnTo>
                    <a:pt x="35236" y="21809"/>
                  </a:lnTo>
                  <a:lnTo>
                    <a:pt x="35192" y="21897"/>
                  </a:lnTo>
                  <a:lnTo>
                    <a:pt x="34841" y="22467"/>
                  </a:lnTo>
                  <a:lnTo>
                    <a:pt x="34841" y="22511"/>
                  </a:lnTo>
                  <a:lnTo>
                    <a:pt x="34271" y="24003"/>
                  </a:lnTo>
                  <a:lnTo>
                    <a:pt x="33876" y="24661"/>
                  </a:lnTo>
                  <a:lnTo>
                    <a:pt x="33350" y="25012"/>
                  </a:lnTo>
                  <a:lnTo>
                    <a:pt x="31024" y="25276"/>
                  </a:lnTo>
                  <a:lnTo>
                    <a:pt x="30980" y="25320"/>
                  </a:lnTo>
                  <a:lnTo>
                    <a:pt x="28172" y="26329"/>
                  </a:lnTo>
                  <a:lnTo>
                    <a:pt x="28128" y="26373"/>
                  </a:lnTo>
                  <a:lnTo>
                    <a:pt x="26636" y="27514"/>
                  </a:lnTo>
                  <a:lnTo>
                    <a:pt x="24222" y="28655"/>
                  </a:lnTo>
                  <a:lnTo>
                    <a:pt x="21941" y="29532"/>
                  </a:lnTo>
                  <a:lnTo>
                    <a:pt x="20361" y="30190"/>
                  </a:lnTo>
                  <a:lnTo>
                    <a:pt x="19220" y="30673"/>
                  </a:lnTo>
                  <a:lnTo>
                    <a:pt x="18825" y="30805"/>
                  </a:lnTo>
                  <a:lnTo>
                    <a:pt x="18474" y="30849"/>
                  </a:lnTo>
                  <a:lnTo>
                    <a:pt x="18123" y="30849"/>
                  </a:lnTo>
                  <a:lnTo>
                    <a:pt x="17816" y="30761"/>
                  </a:lnTo>
                  <a:lnTo>
                    <a:pt x="17421" y="30585"/>
                  </a:lnTo>
                  <a:lnTo>
                    <a:pt x="16894" y="30366"/>
                  </a:lnTo>
                  <a:lnTo>
                    <a:pt x="16104" y="30015"/>
                  </a:lnTo>
                  <a:lnTo>
                    <a:pt x="15095" y="29620"/>
                  </a:lnTo>
                  <a:lnTo>
                    <a:pt x="13779" y="29093"/>
                  </a:lnTo>
                  <a:lnTo>
                    <a:pt x="12067" y="28523"/>
                  </a:lnTo>
                  <a:lnTo>
                    <a:pt x="9303" y="27909"/>
                  </a:lnTo>
                  <a:lnTo>
                    <a:pt x="9259" y="27909"/>
                  </a:lnTo>
                  <a:lnTo>
                    <a:pt x="7592" y="28304"/>
                  </a:lnTo>
                  <a:lnTo>
                    <a:pt x="5749" y="28128"/>
                  </a:lnTo>
                  <a:lnTo>
                    <a:pt x="5705" y="28128"/>
                  </a:lnTo>
                  <a:lnTo>
                    <a:pt x="4476" y="28304"/>
                  </a:lnTo>
                  <a:lnTo>
                    <a:pt x="4432" y="28304"/>
                  </a:lnTo>
                  <a:lnTo>
                    <a:pt x="966" y="29488"/>
                  </a:lnTo>
                  <a:lnTo>
                    <a:pt x="746" y="29357"/>
                  </a:lnTo>
                  <a:lnTo>
                    <a:pt x="351" y="28567"/>
                  </a:lnTo>
                  <a:lnTo>
                    <a:pt x="395" y="27952"/>
                  </a:lnTo>
                  <a:lnTo>
                    <a:pt x="615" y="26855"/>
                  </a:lnTo>
                  <a:lnTo>
                    <a:pt x="1404" y="25539"/>
                  </a:lnTo>
                  <a:lnTo>
                    <a:pt x="2150" y="24793"/>
                  </a:lnTo>
                  <a:lnTo>
                    <a:pt x="4037" y="24179"/>
                  </a:lnTo>
                  <a:lnTo>
                    <a:pt x="5529" y="24925"/>
                  </a:lnTo>
                  <a:lnTo>
                    <a:pt x="5661" y="24925"/>
                  </a:lnTo>
                  <a:lnTo>
                    <a:pt x="6144" y="24749"/>
                  </a:lnTo>
                  <a:lnTo>
                    <a:pt x="6187" y="24749"/>
                  </a:lnTo>
                  <a:lnTo>
                    <a:pt x="6582" y="24486"/>
                  </a:lnTo>
                  <a:lnTo>
                    <a:pt x="6626" y="24442"/>
                  </a:lnTo>
                  <a:lnTo>
                    <a:pt x="6846" y="24003"/>
                  </a:lnTo>
                  <a:lnTo>
                    <a:pt x="6890" y="23915"/>
                  </a:lnTo>
                  <a:lnTo>
                    <a:pt x="6846" y="23038"/>
                  </a:lnTo>
                  <a:lnTo>
                    <a:pt x="6846" y="22994"/>
                  </a:lnTo>
                  <a:lnTo>
                    <a:pt x="6714" y="22292"/>
                  </a:lnTo>
                  <a:lnTo>
                    <a:pt x="6846" y="21458"/>
                  </a:lnTo>
                  <a:lnTo>
                    <a:pt x="7855" y="19089"/>
                  </a:lnTo>
                  <a:lnTo>
                    <a:pt x="10268" y="15578"/>
                  </a:lnTo>
                  <a:lnTo>
                    <a:pt x="11278" y="13691"/>
                  </a:lnTo>
                  <a:lnTo>
                    <a:pt x="11278" y="13604"/>
                  </a:lnTo>
                  <a:lnTo>
                    <a:pt x="11278" y="12770"/>
                  </a:lnTo>
                  <a:lnTo>
                    <a:pt x="12155" y="8952"/>
                  </a:lnTo>
                  <a:lnTo>
                    <a:pt x="12375" y="8470"/>
                  </a:lnTo>
                  <a:lnTo>
                    <a:pt x="13252" y="7504"/>
                  </a:lnTo>
                  <a:lnTo>
                    <a:pt x="14569" y="6671"/>
                  </a:lnTo>
                  <a:lnTo>
                    <a:pt x="15446" y="6276"/>
                  </a:lnTo>
                  <a:lnTo>
                    <a:pt x="15490" y="6232"/>
                  </a:lnTo>
                  <a:lnTo>
                    <a:pt x="15534" y="6144"/>
                  </a:lnTo>
                  <a:lnTo>
                    <a:pt x="15622" y="5837"/>
                  </a:lnTo>
                  <a:lnTo>
                    <a:pt x="15622" y="5793"/>
                  </a:lnTo>
                  <a:lnTo>
                    <a:pt x="15446" y="3555"/>
                  </a:lnTo>
                  <a:lnTo>
                    <a:pt x="15534" y="1844"/>
                  </a:lnTo>
                  <a:lnTo>
                    <a:pt x="15841" y="966"/>
                  </a:lnTo>
                  <a:lnTo>
                    <a:pt x="16455" y="396"/>
                  </a:lnTo>
                  <a:lnTo>
                    <a:pt x="16807" y="352"/>
                  </a:lnTo>
                  <a:close/>
                  <a:moveTo>
                    <a:pt x="16850" y="1"/>
                  </a:moveTo>
                  <a:lnTo>
                    <a:pt x="16368" y="45"/>
                  </a:lnTo>
                  <a:lnTo>
                    <a:pt x="16280" y="88"/>
                  </a:lnTo>
                  <a:lnTo>
                    <a:pt x="15578" y="703"/>
                  </a:lnTo>
                  <a:lnTo>
                    <a:pt x="15534" y="791"/>
                  </a:lnTo>
                  <a:lnTo>
                    <a:pt x="15183" y="1756"/>
                  </a:lnTo>
                  <a:lnTo>
                    <a:pt x="15183" y="1800"/>
                  </a:lnTo>
                  <a:lnTo>
                    <a:pt x="15095" y="3555"/>
                  </a:lnTo>
                  <a:lnTo>
                    <a:pt x="15271" y="5793"/>
                  </a:lnTo>
                  <a:lnTo>
                    <a:pt x="15227" y="6012"/>
                  </a:lnTo>
                  <a:lnTo>
                    <a:pt x="14437" y="6319"/>
                  </a:lnTo>
                  <a:lnTo>
                    <a:pt x="14393" y="6363"/>
                  </a:lnTo>
                  <a:lnTo>
                    <a:pt x="13033" y="7241"/>
                  </a:lnTo>
                  <a:lnTo>
                    <a:pt x="12989" y="7241"/>
                  </a:lnTo>
                  <a:lnTo>
                    <a:pt x="12111" y="8250"/>
                  </a:lnTo>
                  <a:lnTo>
                    <a:pt x="12067" y="8294"/>
                  </a:lnTo>
                  <a:lnTo>
                    <a:pt x="11848" y="8821"/>
                  </a:lnTo>
                  <a:lnTo>
                    <a:pt x="11804" y="8865"/>
                  </a:lnTo>
                  <a:lnTo>
                    <a:pt x="10970" y="12726"/>
                  </a:lnTo>
                  <a:lnTo>
                    <a:pt x="10927" y="12770"/>
                  </a:lnTo>
                  <a:lnTo>
                    <a:pt x="10927" y="13560"/>
                  </a:lnTo>
                  <a:lnTo>
                    <a:pt x="9961" y="15403"/>
                  </a:lnTo>
                  <a:lnTo>
                    <a:pt x="7548" y="18913"/>
                  </a:lnTo>
                  <a:lnTo>
                    <a:pt x="7548" y="18957"/>
                  </a:lnTo>
                  <a:lnTo>
                    <a:pt x="6538" y="21370"/>
                  </a:lnTo>
                  <a:lnTo>
                    <a:pt x="6495" y="21370"/>
                  </a:lnTo>
                  <a:lnTo>
                    <a:pt x="6363" y="22248"/>
                  </a:lnTo>
                  <a:lnTo>
                    <a:pt x="6363" y="22336"/>
                  </a:lnTo>
                  <a:lnTo>
                    <a:pt x="6495" y="23082"/>
                  </a:lnTo>
                  <a:lnTo>
                    <a:pt x="6538" y="23872"/>
                  </a:lnTo>
                  <a:lnTo>
                    <a:pt x="6319" y="24223"/>
                  </a:lnTo>
                  <a:lnTo>
                    <a:pt x="6012" y="24442"/>
                  </a:lnTo>
                  <a:lnTo>
                    <a:pt x="5617" y="24574"/>
                  </a:lnTo>
                  <a:lnTo>
                    <a:pt x="4125" y="23872"/>
                  </a:lnTo>
                  <a:lnTo>
                    <a:pt x="3993" y="23828"/>
                  </a:lnTo>
                  <a:lnTo>
                    <a:pt x="1975" y="24486"/>
                  </a:lnTo>
                  <a:lnTo>
                    <a:pt x="1931" y="24530"/>
                  </a:lnTo>
                  <a:lnTo>
                    <a:pt x="1141" y="25276"/>
                  </a:lnTo>
                  <a:lnTo>
                    <a:pt x="1141" y="25320"/>
                  </a:lnTo>
                  <a:lnTo>
                    <a:pt x="307" y="26680"/>
                  </a:lnTo>
                  <a:lnTo>
                    <a:pt x="307" y="26768"/>
                  </a:lnTo>
                  <a:lnTo>
                    <a:pt x="44" y="27865"/>
                  </a:lnTo>
                  <a:lnTo>
                    <a:pt x="44" y="27909"/>
                  </a:lnTo>
                  <a:lnTo>
                    <a:pt x="0" y="28611"/>
                  </a:lnTo>
                  <a:lnTo>
                    <a:pt x="44" y="28698"/>
                  </a:lnTo>
                  <a:lnTo>
                    <a:pt x="483" y="29576"/>
                  </a:lnTo>
                  <a:lnTo>
                    <a:pt x="527" y="29664"/>
                  </a:lnTo>
                  <a:lnTo>
                    <a:pt x="834" y="29839"/>
                  </a:lnTo>
                  <a:lnTo>
                    <a:pt x="1010" y="29839"/>
                  </a:lnTo>
                  <a:lnTo>
                    <a:pt x="4564" y="28655"/>
                  </a:lnTo>
                  <a:lnTo>
                    <a:pt x="5705" y="28479"/>
                  </a:lnTo>
                  <a:lnTo>
                    <a:pt x="7592" y="28655"/>
                  </a:lnTo>
                  <a:lnTo>
                    <a:pt x="7636" y="28655"/>
                  </a:lnTo>
                  <a:lnTo>
                    <a:pt x="9303" y="28260"/>
                  </a:lnTo>
                  <a:lnTo>
                    <a:pt x="11980" y="28874"/>
                  </a:lnTo>
                  <a:lnTo>
                    <a:pt x="13647" y="29444"/>
                  </a:lnTo>
                  <a:lnTo>
                    <a:pt x="14964" y="29927"/>
                  </a:lnTo>
                  <a:lnTo>
                    <a:pt x="15973" y="30366"/>
                  </a:lnTo>
                  <a:lnTo>
                    <a:pt x="16763" y="30717"/>
                  </a:lnTo>
                  <a:lnTo>
                    <a:pt x="17684" y="31068"/>
                  </a:lnTo>
                  <a:lnTo>
                    <a:pt x="18079" y="31200"/>
                  </a:lnTo>
                  <a:lnTo>
                    <a:pt x="18386" y="31243"/>
                  </a:lnTo>
                  <a:lnTo>
                    <a:pt x="18781" y="31200"/>
                  </a:lnTo>
                  <a:lnTo>
                    <a:pt x="19220" y="31068"/>
                  </a:lnTo>
                  <a:lnTo>
                    <a:pt x="19790" y="30849"/>
                  </a:lnTo>
                  <a:lnTo>
                    <a:pt x="20493" y="30541"/>
                  </a:lnTo>
                  <a:lnTo>
                    <a:pt x="22072" y="29883"/>
                  </a:lnTo>
                  <a:lnTo>
                    <a:pt x="24354" y="28962"/>
                  </a:lnTo>
                  <a:lnTo>
                    <a:pt x="26811" y="27821"/>
                  </a:lnTo>
                  <a:lnTo>
                    <a:pt x="26855" y="27821"/>
                  </a:lnTo>
                  <a:lnTo>
                    <a:pt x="28347" y="26636"/>
                  </a:lnTo>
                  <a:lnTo>
                    <a:pt x="31068" y="25627"/>
                  </a:lnTo>
                  <a:lnTo>
                    <a:pt x="33437" y="25364"/>
                  </a:lnTo>
                  <a:lnTo>
                    <a:pt x="33525" y="25320"/>
                  </a:lnTo>
                  <a:lnTo>
                    <a:pt x="34095" y="24925"/>
                  </a:lnTo>
                  <a:lnTo>
                    <a:pt x="34139" y="24881"/>
                  </a:lnTo>
                  <a:lnTo>
                    <a:pt x="34578" y="24179"/>
                  </a:lnTo>
                  <a:lnTo>
                    <a:pt x="34622" y="24135"/>
                  </a:lnTo>
                  <a:lnTo>
                    <a:pt x="35149" y="22643"/>
                  </a:lnTo>
                  <a:lnTo>
                    <a:pt x="35500" y="22072"/>
                  </a:lnTo>
                  <a:lnTo>
                    <a:pt x="35500" y="22029"/>
                  </a:lnTo>
                  <a:lnTo>
                    <a:pt x="35587" y="21765"/>
                  </a:lnTo>
                  <a:lnTo>
                    <a:pt x="35587" y="21634"/>
                  </a:lnTo>
                  <a:lnTo>
                    <a:pt x="35500" y="21546"/>
                  </a:lnTo>
                  <a:lnTo>
                    <a:pt x="33086" y="20581"/>
                  </a:lnTo>
                  <a:lnTo>
                    <a:pt x="33042" y="20581"/>
                  </a:lnTo>
                  <a:lnTo>
                    <a:pt x="30848" y="20186"/>
                  </a:lnTo>
                  <a:lnTo>
                    <a:pt x="29664" y="19966"/>
                  </a:lnTo>
                  <a:lnTo>
                    <a:pt x="29225" y="19571"/>
                  </a:lnTo>
                  <a:lnTo>
                    <a:pt x="28918" y="18211"/>
                  </a:lnTo>
                  <a:lnTo>
                    <a:pt x="28479" y="15403"/>
                  </a:lnTo>
                  <a:lnTo>
                    <a:pt x="28040" y="13296"/>
                  </a:lnTo>
                  <a:lnTo>
                    <a:pt x="28040" y="13253"/>
                  </a:lnTo>
                  <a:lnTo>
                    <a:pt x="25934" y="9918"/>
                  </a:lnTo>
                  <a:lnTo>
                    <a:pt x="25934" y="9874"/>
                  </a:lnTo>
                  <a:lnTo>
                    <a:pt x="24047" y="7548"/>
                  </a:lnTo>
                  <a:lnTo>
                    <a:pt x="21984" y="5705"/>
                  </a:lnTo>
                  <a:lnTo>
                    <a:pt x="20098" y="4082"/>
                  </a:lnTo>
                  <a:lnTo>
                    <a:pt x="20054" y="4038"/>
                  </a:lnTo>
                  <a:lnTo>
                    <a:pt x="18737" y="3248"/>
                  </a:lnTo>
                  <a:lnTo>
                    <a:pt x="17816" y="1229"/>
                  </a:lnTo>
                  <a:lnTo>
                    <a:pt x="17377" y="439"/>
                  </a:lnTo>
                  <a:lnTo>
                    <a:pt x="17333" y="396"/>
                  </a:lnTo>
                  <a:lnTo>
                    <a:pt x="16982" y="45"/>
                  </a:lnTo>
                  <a:lnTo>
                    <a:pt x="1693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45" name="Google Shape;17845;p489"/>
            <p:cNvSpPr/>
            <p:nvPr/>
          </p:nvSpPr>
          <p:spPr>
            <a:xfrm>
              <a:off x="2461750" y="3614975"/>
              <a:ext cx="388375" cy="286350"/>
            </a:xfrm>
            <a:custGeom>
              <a:avLst/>
              <a:gdLst/>
              <a:ahLst/>
              <a:cxnLst/>
              <a:rect l="l" t="t" r="r" b="b"/>
              <a:pathLst>
                <a:path w="15535" h="11454" extrusionOk="0">
                  <a:moveTo>
                    <a:pt x="2546" y="351"/>
                  </a:moveTo>
                  <a:lnTo>
                    <a:pt x="5135" y="527"/>
                  </a:lnTo>
                  <a:lnTo>
                    <a:pt x="7504" y="1010"/>
                  </a:lnTo>
                  <a:lnTo>
                    <a:pt x="9786" y="1273"/>
                  </a:lnTo>
                  <a:lnTo>
                    <a:pt x="9830" y="1273"/>
                  </a:lnTo>
                  <a:lnTo>
                    <a:pt x="11761" y="966"/>
                  </a:lnTo>
                  <a:lnTo>
                    <a:pt x="12814" y="1141"/>
                  </a:lnTo>
                  <a:lnTo>
                    <a:pt x="14130" y="1756"/>
                  </a:lnTo>
                  <a:lnTo>
                    <a:pt x="14569" y="2194"/>
                  </a:lnTo>
                  <a:lnTo>
                    <a:pt x="15140" y="3906"/>
                  </a:lnTo>
                  <a:lnTo>
                    <a:pt x="15183" y="4345"/>
                  </a:lnTo>
                  <a:lnTo>
                    <a:pt x="14481" y="5485"/>
                  </a:lnTo>
                  <a:lnTo>
                    <a:pt x="12858" y="7504"/>
                  </a:lnTo>
                  <a:lnTo>
                    <a:pt x="11936" y="8908"/>
                  </a:lnTo>
                  <a:lnTo>
                    <a:pt x="10357" y="9961"/>
                  </a:lnTo>
                  <a:lnTo>
                    <a:pt x="7855" y="10970"/>
                  </a:lnTo>
                  <a:lnTo>
                    <a:pt x="6758" y="11102"/>
                  </a:lnTo>
                  <a:lnTo>
                    <a:pt x="5925" y="11014"/>
                  </a:lnTo>
                  <a:lnTo>
                    <a:pt x="4521" y="10268"/>
                  </a:lnTo>
                  <a:lnTo>
                    <a:pt x="3072" y="9259"/>
                  </a:lnTo>
                  <a:lnTo>
                    <a:pt x="2721" y="8820"/>
                  </a:lnTo>
                  <a:lnTo>
                    <a:pt x="2327" y="6758"/>
                  </a:lnTo>
                  <a:lnTo>
                    <a:pt x="2283" y="6714"/>
                  </a:lnTo>
                  <a:lnTo>
                    <a:pt x="527" y="4081"/>
                  </a:lnTo>
                  <a:lnTo>
                    <a:pt x="352" y="3160"/>
                  </a:lnTo>
                  <a:lnTo>
                    <a:pt x="835" y="2063"/>
                  </a:lnTo>
                  <a:lnTo>
                    <a:pt x="1581" y="878"/>
                  </a:lnTo>
                  <a:lnTo>
                    <a:pt x="2019" y="527"/>
                  </a:lnTo>
                  <a:lnTo>
                    <a:pt x="2546" y="351"/>
                  </a:lnTo>
                  <a:close/>
                  <a:moveTo>
                    <a:pt x="2458" y="0"/>
                  </a:moveTo>
                  <a:lnTo>
                    <a:pt x="1888" y="220"/>
                  </a:lnTo>
                  <a:lnTo>
                    <a:pt x="1844" y="220"/>
                  </a:lnTo>
                  <a:lnTo>
                    <a:pt x="1317" y="615"/>
                  </a:lnTo>
                  <a:lnTo>
                    <a:pt x="1273" y="659"/>
                  </a:lnTo>
                  <a:lnTo>
                    <a:pt x="527" y="1887"/>
                  </a:lnTo>
                  <a:lnTo>
                    <a:pt x="1" y="3072"/>
                  </a:lnTo>
                  <a:lnTo>
                    <a:pt x="1" y="3160"/>
                  </a:lnTo>
                  <a:lnTo>
                    <a:pt x="176" y="4169"/>
                  </a:lnTo>
                  <a:lnTo>
                    <a:pt x="220" y="4213"/>
                  </a:lnTo>
                  <a:lnTo>
                    <a:pt x="1975" y="6846"/>
                  </a:lnTo>
                  <a:lnTo>
                    <a:pt x="2414" y="8952"/>
                  </a:lnTo>
                  <a:lnTo>
                    <a:pt x="2458" y="8996"/>
                  </a:lnTo>
                  <a:lnTo>
                    <a:pt x="2809" y="9479"/>
                  </a:lnTo>
                  <a:lnTo>
                    <a:pt x="2853" y="9522"/>
                  </a:lnTo>
                  <a:lnTo>
                    <a:pt x="4345" y="10576"/>
                  </a:lnTo>
                  <a:lnTo>
                    <a:pt x="5793" y="11365"/>
                  </a:lnTo>
                  <a:lnTo>
                    <a:pt x="5881" y="11365"/>
                  </a:lnTo>
                  <a:lnTo>
                    <a:pt x="6758" y="11453"/>
                  </a:lnTo>
                  <a:lnTo>
                    <a:pt x="7943" y="11321"/>
                  </a:lnTo>
                  <a:lnTo>
                    <a:pt x="7987" y="11321"/>
                  </a:lnTo>
                  <a:lnTo>
                    <a:pt x="10488" y="10312"/>
                  </a:lnTo>
                  <a:lnTo>
                    <a:pt x="10532" y="10268"/>
                  </a:lnTo>
                  <a:lnTo>
                    <a:pt x="12156" y="9215"/>
                  </a:lnTo>
                  <a:lnTo>
                    <a:pt x="12200" y="9127"/>
                  </a:lnTo>
                  <a:lnTo>
                    <a:pt x="13165" y="7679"/>
                  </a:lnTo>
                  <a:lnTo>
                    <a:pt x="14789" y="5705"/>
                  </a:lnTo>
                  <a:lnTo>
                    <a:pt x="14789" y="5661"/>
                  </a:lnTo>
                  <a:lnTo>
                    <a:pt x="15491" y="4476"/>
                  </a:lnTo>
                  <a:lnTo>
                    <a:pt x="15535" y="4388"/>
                  </a:lnTo>
                  <a:lnTo>
                    <a:pt x="15491" y="3862"/>
                  </a:lnTo>
                  <a:lnTo>
                    <a:pt x="15491" y="3818"/>
                  </a:lnTo>
                  <a:lnTo>
                    <a:pt x="14876" y="2019"/>
                  </a:lnTo>
                  <a:lnTo>
                    <a:pt x="14832" y="1975"/>
                  </a:lnTo>
                  <a:lnTo>
                    <a:pt x="14394" y="1492"/>
                  </a:lnTo>
                  <a:lnTo>
                    <a:pt x="14306" y="1448"/>
                  </a:lnTo>
                  <a:lnTo>
                    <a:pt x="12946" y="790"/>
                  </a:lnTo>
                  <a:lnTo>
                    <a:pt x="12902" y="790"/>
                  </a:lnTo>
                  <a:lnTo>
                    <a:pt x="11805" y="615"/>
                  </a:lnTo>
                  <a:lnTo>
                    <a:pt x="11761" y="615"/>
                  </a:lnTo>
                  <a:lnTo>
                    <a:pt x="9830" y="922"/>
                  </a:lnTo>
                  <a:lnTo>
                    <a:pt x="7548" y="659"/>
                  </a:lnTo>
                  <a:lnTo>
                    <a:pt x="5179" y="176"/>
                  </a:lnTo>
                  <a:lnTo>
                    <a:pt x="254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46" name="Google Shape;17846;p489"/>
            <p:cNvSpPr/>
            <p:nvPr/>
          </p:nvSpPr>
          <p:spPr>
            <a:xfrm>
              <a:off x="2519900" y="1399025"/>
              <a:ext cx="942350" cy="1523750"/>
            </a:xfrm>
            <a:custGeom>
              <a:avLst/>
              <a:gdLst/>
              <a:ahLst/>
              <a:cxnLst/>
              <a:rect l="l" t="t" r="r" b="b"/>
              <a:pathLst>
                <a:path w="37694" h="60950" extrusionOk="0">
                  <a:moveTo>
                    <a:pt x="36026" y="0"/>
                  </a:moveTo>
                  <a:lnTo>
                    <a:pt x="35983" y="44"/>
                  </a:lnTo>
                  <a:lnTo>
                    <a:pt x="35939" y="88"/>
                  </a:lnTo>
                  <a:lnTo>
                    <a:pt x="35895" y="132"/>
                  </a:lnTo>
                  <a:lnTo>
                    <a:pt x="35895" y="220"/>
                  </a:lnTo>
                  <a:lnTo>
                    <a:pt x="35895" y="263"/>
                  </a:lnTo>
                  <a:lnTo>
                    <a:pt x="35939" y="307"/>
                  </a:lnTo>
                  <a:lnTo>
                    <a:pt x="36070" y="439"/>
                  </a:lnTo>
                  <a:lnTo>
                    <a:pt x="37080" y="1975"/>
                  </a:lnTo>
                  <a:lnTo>
                    <a:pt x="37299" y="2808"/>
                  </a:lnTo>
                  <a:lnTo>
                    <a:pt x="37343" y="3598"/>
                  </a:lnTo>
                  <a:lnTo>
                    <a:pt x="37036" y="5573"/>
                  </a:lnTo>
                  <a:lnTo>
                    <a:pt x="36904" y="8864"/>
                  </a:lnTo>
                  <a:lnTo>
                    <a:pt x="36641" y="9873"/>
                  </a:lnTo>
                  <a:lnTo>
                    <a:pt x="35851" y="11804"/>
                  </a:lnTo>
                  <a:lnTo>
                    <a:pt x="34578" y="14612"/>
                  </a:lnTo>
                  <a:lnTo>
                    <a:pt x="33394" y="17070"/>
                  </a:lnTo>
                  <a:lnTo>
                    <a:pt x="31112" y="20448"/>
                  </a:lnTo>
                  <a:lnTo>
                    <a:pt x="31112" y="20536"/>
                  </a:lnTo>
                  <a:lnTo>
                    <a:pt x="31156" y="20624"/>
                  </a:lnTo>
                  <a:lnTo>
                    <a:pt x="31507" y="21107"/>
                  </a:lnTo>
                  <a:lnTo>
                    <a:pt x="32472" y="22511"/>
                  </a:lnTo>
                  <a:lnTo>
                    <a:pt x="32867" y="24573"/>
                  </a:lnTo>
                  <a:lnTo>
                    <a:pt x="33525" y="26811"/>
                  </a:lnTo>
                  <a:lnTo>
                    <a:pt x="33613" y="28522"/>
                  </a:lnTo>
                  <a:lnTo>
                    <a:pt x="33657" y="31682"/>
                  </a:lnTo>
                  <a:lnTo>
                    <a:pt x="33657" y="35368"/>
                  </a:lnTo>
                  <a:lnTo>
                    <a:pt x="33437" y="38132"/>
                  </a:lnTo>
                  <a:lnTo>
                    <a:pt x="33130" y="38922"/>
                  </a:lnTo>
                  <a:lnTo>
                    <a:pt x="30805" y="41774"/>
                  </a:lnTo>
                  <a:lnTo>
                    <a:pt x="28391" y="43486"/>
                  </a:lnTo>
                  <a:lnTo>
                    <a:pt x="25495" y="45021"/>
                  </a:lnTo>
                  <a:lnTo>
                    <a:pt x="23301" y="46162"/>
                  </a:lnTo>
                  <a:lnTo>
                    <a:pt x="20098" y="47874"/>
                  </a:lnTo>
                  <a:lnTo>
                    <a:pt x="16895" y="49980"/>
                  </a:lnTo>
                  <a:lnTo>
                    <a:pt x="16017" y="50726"/>
                  </a:lnTo>
                  <a:lnTo>
                    <a:pt x="14042" y="51559"/>
                  </a:lnTo>
                  <a:lnTo>
                    <a:pt x="13998" y="51559"/>
                  </a:lnTo>
                  <a:lnTo>
                    <a:pt x="12682" y="52349"/>
                  </a:lnTo>
                  <a:lnTo>
                    <a:pt x="12638" y="52349"/>
                  </a:lnTo>
                  <a:lnTo>
                    <a:pt x="11146" y="53490"/>
                  </a:lnTo>
                  <a:lnTo>
                    <a:pt x="9128" y="54499"/>
                  </a:lnTo>
                  <a:lnTo>
                    <a:pt x="5222" y="56693"/>
                  </a:lnTo>
                  <a:lnTo>
                    <a:pt x="3335" y="58142"/>
                  </a:lnTo>
                  <a:lnTo>
                    <a:pt x="88" y="60643"/>
                  </a:lnTo>
                  <a:lnTo>
                    <a:pt x="44" y="60687"/>
                  </a:lnTo>
                  <a:lnTo>
                    <a:pt x="1" y="60730"/>
                  </a:lnTo>
                  <a:lnTo>
                    <a:pt x="1" y="60818"/>
                  </a:lnTo>
                  <a:lnTo>
                    <a:pt x="44" y="60862"/>
                  </a:lnTo>
                  <a:lnTo>
                    <a:pt x="88" y="60950"/>
                  </a:lnTo>
                  <a:lnTo>
                    <a:pt x="176" y="60950"/>
                  </a:lnTo>
                  <a:lnTo>
                    <a:pt x="308" y="60906"/>
                  </a:lnTo>
                  <a:lnTo>
                    <a:pt x="3555" y="58405"/>
                  </a:lnTo>
                  <a:lnTo>
                    <a:pt x="5398" y="57001"/>
                  </a:lnTo>
                  <a:lnTo>
                    <a:pt x="9303" y="54807"/>
                  </a:lnTo>
                  <a:lnTo>
                    <a:pt x="11278" y="53797"/>
                  </a:lnTo>
                  <a:lnTo>
                    <a:pt x="11322" y="53797"/>
                  </a:lnTo>
                  <a:lnTo>
                    <a:pt x="12857" y="52613"/>
                  </a:lnTo>
                  <a:lnTo>
                    <a:pt x="14174" y="51867"/>
                  </a:lnTo>
                  <a:lnTo>
                    <a:pt x="16149" y="51033"/>
                  </a:lnTo>
                  <a:lnTo>
                    <a:pt x="16192" y="51033"/>
                  </a:lnTo>
                  <a:lnTo>
                    <a:pt x="17114" y="50243"/>
                  </a:lnTo>
                  <a:lnTo>
                    <a:pt x="20273" y="48181"/>
                  </a:lnTo>
                  <a:lnTo>
                    <a:pt x="23477" y="46469"/>
                  </a:lnTo>
                  <a:lnTo>
                    <a:pt x="25627" y="45328"/>
                  </a:lnTo>
                  <a:lnTo>
                    <a:pt x="28567" y="43793"/>
                  </a:lnTo>
                  <a:lnTo>
                    <a:pt x="28567" y="43749"/>
                  </a:lnTo>
                  <a:lnTo>
                    <a:pt x="31024" y="42037"/>
                  </a:lnTo>
                  <a:lnTo>
                    <a:pt x="31068" y="42037"/>
                  </a:lnTo>
                  <a:lnTo>
                    <a:pt x="33437" y="39141"/>
                  </a:lnTo>
                  <a:lnTo>
                    <a:pt x="33437" y="39054"/>
                  </a:lnTo>
                  <a:lnTo>
                    <a:pt x="33789" y="38220"/>
                  </a:lnTo>
                  <a:lnTo>
                    <a:pt x="33789" y="38176"/>
                  </a:lnTo>
                  <a:lnTo>
                    <a:pt x="34008" y="35412"/>
                  </a:lnTo>
                  <a:lnTo>
                    <a:pt x="34008" y="31682"/>
                  </a:lnTo>
                  <a:lnTo>
                    <a:pt x="33964" y="28522"/>
                  </a:lnTo>
                  <a:lnTo>
                    <a:pt x="33876" y="26767"/>
                  </a:lnTo>
                  <a:lnTo>
                    <a:pt x="33876" y="26723"/>
                  </a:lnTo>
                  <a:lnTo>
                    <a:pt x="33218" y="24529"/>
                  </a:lnTo>
                  <a:lnTo>
                    <a:pt x="32823" y="22423"/>
                  </a:lnTo>
                  <a:lnTo>
                    <a:pt x="32779" y="22335"/>
                  </a:lnTo>
                  <a:lnTo>
                    <a:pt x="31814" y="20887"/>
                  </a:lnTo>
                  <a:lnTo>
                    <a:pt x="31770" y="20887"/>
                  </a:lnTo>
                  <a:lnTo>
                    <a:pt x="31507" y="20536"/>
                  </a:lnTo>
                  <a:lnTo>
                    <a:pt x="33701" y="17245"/>
                  </a:lnTo>
                  <a:lnTo>
                    <a:pt x="33701" y="17201"/>
                  </a:lnTo>
                  <a:lnTo>
                    <a:pt x="34886" y="14744"/>
                  </a:lnTo>
                  <a:lnTo>
                    <a:pt x="36202" y="11936"/>
                  </a:lnTo>
                  <a:lnTo>
                    <a:pt x="36992" y="10005"/>
                  </a:lnTo>
                  <a:lnTo>
                    <a:pt x="36992" y="9961"/>
                  </a:lnTo>
                  <a:lnTo>
                    <a:pt x="37255" y="8908"/>
                  </a:lnTo>
                  <a:lnTo>
                    <a:pt x="37255" y="8864"/>
                  </a:lnTo>
                  <a:lnTo>
                    <a:pt x="37387" y="5617"/>
                  </a:lnTo>
                  <a:lnTo>
                    <a:pt x="37694" y="3642"/>
                  </a:lnTo>
                  <a:lnTo>
                    <a:pt x="37650" y="2765"/>
                  </a:lnTo>
                  <a:lnTo>
                    <a:pt x="37650" y="2721"/>
                  </a:lnTo>
                  <a:lnTo>
                    <a:pt x="37387" y="1843"/>
                  </a:lnTo>
                  <a:lnTo>
                    <a:pt x="36377" y="220"/>
                  </a:lnTo>
                  <a:lnTo>
                    <a:pt x="36334" y="176"/>
                  </a:lnTo>
                  <a:lnTo>
                    <a:pt x="36158" y="44"/>
                  </a:lnTo>
                  <a:lnTo>
                    <a:pt x="3611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47" name="Google Shape;17847;p489"/>
            <p:cNvSpPr/>
            <p:nvPr/>
          </p:nvSpPr>
          <p:spPr>
            <a:xfrm>
              <a:off x="2547325" y="1444000"/>
              <a:ext cx="957725" cy="1504025"/>
            </a:xfrm>
            <a:custGeom>
              <a:avLst/>
              <a:gdLst/>
              <a:ahLst/>
              <a:cxnLst/>
              <a:rect l="l" t="t" r="r" b="b"/>
              <a:pathLst>
                <a:path w="38309" h="60161" extrusionOk="0">
                  <a:moveTo>
                    <a:pt x="36772" y="0"/>
                  </a:moveTo>
                  <a:lnTo>
                    <a:pt x="36685" y="44"/>
                  </a:lnTo>
                  <a:lnTo>
                    <a:pt x="36685" y="88"/>
                  </a:lnTo>
                  <a:lnTo>
                    <a:pt x="36641" y="176"/>
                  </a:lnTo>
                  <a:lnTo>
                    <a:pt x="36685" y="220"/>
                  </a:lnTo>
                  <a:lnTo>
                    <a:pt x="37387" y="1580"/>
                  </a:lnTo>
                  <a:lnTo>
                    <a:pt x="37913" y="3160"/>
                  </a:lnTo>
                  <a:lnTo>
                    <a:pt x="37913" y="4739"/>
                  </a:lnTo>
                  <a:lnTo>
                    <a:pt x="37299" y="7328"/>
                  </a:lnTo>
                  <a:lnTo>
                    <a:pt x="36246" y="10575"/>
                  </a:lnTo>
                  <a:lnTo>
                    <a:pt x="36202" y="10663"/>
                  </a:lnTo>
                  <a:lnTo>
                    <a:pt x="36421" y="13033"/>
                  </a:lnTo>
                  <a:lnTo>
                    <a:pt x="36158" y="15183"/>
                  </a:lnTo>
                  <a:lnTo>
                    <a:pt x="36070" y="17465"/>
                  </a:lnTo>
                  <a:lnTo>
                    <a:pt x="35807" y="20141"/>
                  </a:lnTo>
                  <a:lnTo>
                    <a:pt x="35851" y="20185"/>
                  </a:lnTo>
                  <a:lnTo>
                    <a:pt x="36465" y="22116"/>
                  </a:lnTo>
                  <a:lnTo>
                    <a:pt x="36597" y="25758"/>
                  </a:lnTo>
                  <a:lnTo>
                    <a:pt x="36597" y="25802"/>
                  </a:lnTo>
                  <a:lnTo>
                    <a:pt x="36904" y="27601"/>
                  </a:lnTo>
                  <a:lnTo>
                    <a:pt x="36948" y="29488"/>
                  </a:lnTo>
                  <a:lnTo>
                    <a:pt x="36860" y="32077"/>
                  </a:lnTo>
                  <a:lnTo>
                    <a:pt x="36597" y="34578"/>
                  </a:lnTo>
                  <a:lnTo>
                    <a:pt x="36070" y="36333"/>
                  </a:lnTo>
                  <a:lnTo>
                    <a:pt x="34798" y="38308"/>
                  </a:lnTo>
                  <a:lnTo>
                    <a:pt x="33043" y="41511"/>
                  </a:lnTo>
                  <a:lnTo>
                    <a:pt x="31770" y="42827"/>
                  </a:lnTo>
                  <a:lnTo>
                    <a:pt x="30849" y="43047"/>
                  </a:lnTo>
                  <a:lnTo>
                    <a:pt x="29620" y="43091"/>
                  </a:lnTo>
                  <a:lnTo>
                    <a:pt x="29532" y="43091"/>
                  </a:lnTo>
                  <a:lnTo>
                    <a:pt x="27294" y="44319"/>
                  </a:lnTo>
                  <a:lnTo>
                    <a:pt x="22029" y="46996"/>
                  </a:lnTo>
                  <a:lnTo>
                    <a:pt x="18035" y="49058"/>
                  </a:lnTo>
                  <a:lnTo>
                    <a:pt x="15534" y="50682"/>
                  </a:lnTo>
                  <a:lnTo>
                    <a:pt x="12155" y="52086"/>
                  </a:lnTo>
                  <a:lnTo>
                    <a:pt x="12112" y="52086"/>
                  </a:lnTo>
                  <a:lnTo>
                    <a:pt x="10532" y="53008"/>
                  </a:lnTo>
                  <a:lnTo>
                    <a:pt x="8996" y="53841"/>
                  </a:lnTo>
                  <a:lnTo>
                    <a:pt x="7416" y="54675"/>
                  </a:lnTo>
                  <a:lnTo>
                    <a:pt x="5881" y="55597"/>
                  </a:lnTo>
                  <a:lnTo>
                    <a:pt x="5135" y="56079"/>
                  </a:lnTo>
                  <a:lnTo>
                    <a:pt x="4389" y="56562"/>
                  </a:lnTo>
                  <a:lnTo>
                    <a:pt x="3686" y="57089"/>
                  </a:lnTo>
                  <a:lnTo>
                    <a:pt x="2984" y="57659"/>
                  </a:lnTo>
                  <a:lnTo>
                    <a:pt x="88" y="59853"/>
                  </a:lnTo>
                  <a:lnTo>
                    <a:pt x="44" y="59897"/>
                  </a:lnTo>
                  <a:lnTo>
                    <a:pt x="1" y="59941"/>
                  </a:lnTo>
                  <a:lnTo>
                    <a:pt x="1" y="60028"/>
                  </a:lnTo>
                  <a:lnTo>
                    <a:pt x="44" y="60072"/>
                  </a:lnTo>
                  <a:lnTo>
                    <a:pt x="88" y="60116"/>
                  </a:lnTo>
                  <a:lnTo>
                    <a:pt x="176" y="60160"/>
                  </a:lnTo>
                  <a:lnTo>
                    <a:pt x="308" y="60116"/>
                  </a:lnTo>
                  <a:lnTo>
                    <a:pt x="3204" y="57922"/>
                  </a:lnTo>
                  <a:lnTo>
                    <a:pt x="3906" y="57352"/>
                  </a:lnTo>
                  <a:lnTo>
                    <a:pt x="4608" y="56825"/>
                  </a:lnTo>
                  <a:lnTo>
                    <a:pt x="5354" y="56343"/>
                  </a:lnTo>
                  <a:lnTo>
                    <a:pt x="6100" y="55860"/>
                  </a:lnTo>
                  <a:lnTo>
                    <a:pt x="7592" y="54982"/>
                  </a:lnTo>
                  <a:lnTo>
                    <a:pt x="9128" y="54149"/>
                  </a:lnTo>
                  <a:lnTo>
                    <a:pt x="10707" y="53315"/>
                  </a:lnTo>
                  <a:lnTo>
                    <a:pt x="12287" y="52393"/>
                  </a:lnTo>
                  <a:lnTo>
                    <a:pt x="15666" y="51033"/>
                  </a:lnTo>
                  <a:lnTo>
                    <a:pt x="15710" y="50989"/>
                  </a:lnTo>
                  <a:lnTo>
                    <a:pt x="18211" y="49366"/>
                  </a:lnTo>
                  <a:lnTo>
                    <a:pt x="22160" y="47303"/>
                  </a:lnTo>
                  <a:lnTo>
                    <a:pt x="27470" y="44626"/>
                  </a:lnTo>
                  <a:lnTo>
                    <a:pt x="29664" y="43442"/>
                  </a:lnTo>
                  <a:lnTo>
                    <a:pt x="30892" y="43398"/>
                  </a:lnTo>
                  <a:lnTo>
                    <a:pt x="30936" y="43398"/>
                  </a:lnTo>
                  <a:lnTo>
                    <a:pt x="31902" y="43135"/>
                  </a:lnTo>
                  <a:lnTo>
                    <a:pt x="31989" y="43091"/>
                  </a:lnTo>
                  <a:lnTo>
                    <a:pt x="33306" y="41730"/>
                  </a:lnTo>
                  <a:lnTo>
                    <a:pt x="33350" y="41687"/>
                  </a:lnTo>
                  <a:lnTo>
                    <a:pt x="35105" y="38483"/>
                  </a:lnTo>
                  <a:lnTo>
                    <a:pt x="36377" y="36509"/>
                  </a:lnTo>
                  <a:lnTo>
                    <a:pt x="36377" y="36465"/>
                  </a:lnTo>
                  <a:lnTo>
                    <a:pt x="36904" y="34666"/>
                  </a:lnTo>
                  <a:lnTo>
                    <a:pt x="36904" y="34622"/>
                  </a:lnTo>
                  <a:lnTo>
                    <a:pt x="37211" y="32077"/>
                  </a:lnTo>
                  <a:lnTo>
                    <a:pt x="37299" y="29488"/>
                  </a:lnTo>
                  <a:lnTo>
                    <a:pt x="37211" y="27557"/>
                  </a:lnTo>
                  <a:lnTo>
                    <a:pt x="36948" y="25758"/>
                  </a:lnTo>
                  <a:lnTo>
                    <a:pt x="36816" y="22116"/>
                  </a:lnTo>
                  <a:lnTo>
                    <a:pt x="36816" y="22028"/>
                  </a:lnTo>
                  <a:lnTo>
                    <a:pt x="36158" y="20141"/>
                  </a:lnTo>
                  <a:lnTo>
                    <a:pt x="36421" y="17508"/>
                  </a:lnTo>
                  <a:lnTo>
                    <a:pt x="36509" y="15183"/>
                  </a:lnTo>
                  <a:lnTo>
                    <a:pt x="36772" y="13077"/>
                  </a:lnTo>
                  <a:lnTo>
                    <a:pt x="36772" y="13033"/>
                  </a:lnTo>
                  <a:lnTo>
                    <a:pt x="36597" y="10663"/>
                  </a:lnTo>
                  <a:lnTo>
                    <a:pt x="37650" y="7416"/>
                  </a:lnTo>
                  <a:lnTo>
                    <a:pt x="38264" y="4783"/>
                  </a:lnTo>
                  <a:lnTo>
                    <a:pt x="38308" y="4739"/>
                  </a:lnTo>
                  <a:lnTo>
                    <a:pt x="38264" y="3116"/>
                  </a:lnTo>
                  <a:lnTo>
                    <a:pt x="38264" y="3072"/>
                  </a:lnTo>
                  <a:lnTo>
                    <a:pt x="37738" y="1448"/>
                  </a:lnTo>
                  <a:lnTo>
                    <a:pt x="36992" y="88"/>
                  </a:lnTo>
                  <a:lnTo>
                    <a:pt x="3694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48" name="Google Shape;17848;p489"/>
            <p:cNvSpPr/>
            <p:nvPr/>
          </p:nvSpPr>
          <p:spPr>
            <a:xfrm>
              <a:off x="2816100" y="3080725"/>
              <a:ext cx="767925" cy="218325"/>
            </a:xfrm>
            <a:custGeom>
              <a:avLst/>
              <a:gdLst/>
              <a:ahLst/>
              <a:cxnLst/>
              <a:rect l="l" t="t" r="r" b="b"/>
              <a:pathLst>
                <a:path w="30717" h="8733" extrusionOk="0">
                  <a:moveTo>
                    <a:pt x="11234" y="1"/>
                  </a:moveTo>
                  <a:lnTo>
                    <a:pt x="7899" y="1054"/>
                  </a:lnTo>
                  <a:lnTo>
                    <a:pt x="3555" y="2019"/>
                  </a:lnTo>
                  <a:lnTo>
                    <a:pt x="3511" y="2019"/>
                  </a:lnTo>
                  <a:lnTo>
                    <a:pt x="88" y="4038"/>
                  </a:lnTo>
                  <a:lnTo>
                    <a:pt x="44" y="4082"/>
                  </a:lnTo>
                  <a:lnTo>
                    <a:pt x="0" y="4125"/>
                  </a:lnTo>
                  <a:lnTo>
                    <a:pt x="0" y="4213"/>
                  </a:lnTo>
                  <a:lnTo>
                    <a:pt x="44" y="4257"/>
                  </a:lnTo>
                  <a:lnTo>
                    <a:pt x="88" y="4345"/>
                  </a:lnTo>
                  <a:lnTo>
                    <a:pt x="264" y="4345"/>
                  </a:lnTo>
                  <a:lnTo>
                    <a:pt x="3686" y="2326"/>
                  </a:lnTo>
                  <a:lnTo>
                    <a:pt x="7987" y="1361"/>
                  </a:lnTo>
                  <a:lnTo>
                    <a:pt x="10312" y="659"/>
                  </a:lnTo>
                  <a:lnTo>
                    <a:pt x="11278" y="352"/>
                  </a:lnTo>
                  <a:lnTo>
                    <a:pt x="11497" y="396"/>
                  </a:lnTo>
                  <a:lnTo>
                    <a:pt x="13384" y="2326"/>
                  </a:lnTo>
                  <a:lnTo>
                    <a:pt x="13428" y="2326"/>
                  </a:lnTo>
                  <a:lnTo>
                    <a:pt x="15753" y="4257"/>
                  </a:lnTo>
                  <a:lnTo>
                    <a:pt x="15797" y="4301"/>
                  </a:lnTo>
                  <a:lnTo>
                    <a:pt x="18913" y="5968"/>
                  </a:lnTo>
                  <a:lnTo>
                    <a:pt x="20887" y="6846"/>
                  </a:lnTo>
                  <a:lnTo>
                    <a:pt x="23213" y="7636"/>
                  </a:lnTo>
                  <a:lnTo>
                    <a:pt x="26021" y="8645"/>
                  </a:lnTo>
                  <a:lnTo>
                    <a:pt x="26065" y="8645"/>
                  </a:lnTo>
                  <a:lnTo>
                    <a:pt x="26943" y="8733"/>
                  </a:lnTo>
                  <a:lnTo>
                    <a:pt x="26987" y="8733"/>
                  </a:lnTo>
                  <a:lnTo>
                    <a:pt x="27777" y="8557"/>
                  </a:lnTo>
                  <a:lnTo>
                    <a:pt x="27821" y="8557"/>
                  </a:lnTo>
                  <a:lnTo>
                    <a:pt x="28874" y="7943"/>
                  </a:lnTo>
                  <a:lnTo>
                    <a:pt x="28961" y="7899"/>
                  </a:lnTo>
                  <a:lnTo>
                    <a:pt x="30366" y="5881"/>
                  </a:lnTo>
                  <a:lnTo>
                    <a:pt x="30366" y="5837"/>
                  </a:lnTo>
                  <a:lnTo>
                    <a:pt x="30717" y="5003"/>
                  </a:lnTo>
                  <a:lnTo>
                    <a:pt x="30717" y="4915"/>
                  </a:lnTo>
                  <a:lnTo>
                    <a:pt x="30322" y="3423"/>
                  </a:lnTo>
                  <a:lnTo>
                    <a:pt x="30278" y="3379"/>
                  </a:lnTo>
                  <a:lnTo>
                    <a:pt x="29225" y="1054"/>
                  </a:lnTo>
                  <a:lnTo>
                    <a:pt x="29181" y="1010"/>
                  </a:lnTo>
                  <a:lnTo>
                    <a:pt x="29093" y="966"/>
                  </a:lnTo>
                  <a:lnTo>
                    <a:pt x="28961" y="966"/>
                  </a:lnTo>
                  <a:lnTo>
                    <a:pt x="28918" y="1010"/>
                  </a:lnTo>
                  <a:lnTo>
                    <a:pt x="28874" y="1054"/>
                  </a:lnTo>
                  <a:lnTo>
                    <a:pt x="28874" y="1142"/>
                  </a:lnTo>
                  <a:lnTo>
                    <a:pt x="28874" y="1185"/>
                  </a:lnTo>
                  <a:lnTo>
                    <a:pt x="29971" y="3511"/>
                  </a:lnTo>
                  <a:lnTo>
                    <a:pt x="30366" y="4915"/>
                  </a:lnTo>
                  <a:lnTo>
                    <a:pt x="30058" y="5705"/>
                  </a:lnTo>
                  <a:lnTo>
                    <a:pt x="28698" y="7636"/>
                  </a:lnTo>
                  <a:lnTo>
                    <a:pt x="27689" y="8250"/>
                  </a:lnTo>
                  <a:lnTo>
                    <a:pt x="26943" y="8382"/>
                  </a:lnTo>
                  <a:lnTo>
                    <a:pt x="26153" y="8294"/>
                  </a:lnTo>
                  <a:lnTo>
                    <a:pt x="23301" y="7285"/>
                  </a:lnTo>
                  <a:lnTo>
                    <a:pt x="21019" y="6539"/>
                  </a:lnTo>
                  <a:lnTo>
                    <a:pt x="19044" y="5661"/>
                  </a:lnTo>
                  <a:lnTo>
                    <a:pt x="15973" y="3994"/>
                  </a:lnTo>
                  <a:lnTo>
                    <a:pt x="13647" y="2063"/>
                  </a:lnTo>
                  <a:lnTo>
                    <a:pt x="11672" y="88"/>
                  </a:lnTo>
                  <a:lnTo>
                    <a:pt x="11585" y="45"/>
                  </a:lnTo>
                  <a:lnTo>
                    <a:pt x="1132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49" name="Google Shape;17849;p489"/>
            <p:cNvSpPr/>
            <p:nvPr/>
          </p:nvSpPr>
          <p:spPr>
            <a:xfrm>
              <a:off x="2745875" y="2864625"/>
              <a:ext cx="868875" cy="266600"/>
            </a:xfrm>
            <a:custGeom>
              <a:avLst/>
              <a:gdLst/>
              <a:ahLst/>
              <a:cxnLst/>
              <a:rect l="l" t="t" r="r" b="b"/>
              <a:pathLst>
                <a:path w="34755" h="10664" extrusionOk="0">
                  <a:moveTo>
                    <a:pt x="34535" y="0"/>
                  </a:moveTo>
                  <a:lnTo>
                    <a:pt x="34491" y="44"/>
                  </a:lnTo>
                  <a:lnTo>
                    <a:pt x="34447" y="88"/>
                  </a:lnTo>
                  <a:lnTo>
                    <a:pt x="33438" y="1492"/>
                  </a:lnTo>
                  <a:lnTo>
                    <a:pt x="32034" y="3730"/>
                  </a:lnTo>
                  <a:lnTo>
                    <a:pt x="32034" y="3774"/>
                  </a:lnTo>
                  <a:lnTo>
                    <a:pt x="31419" y="5441"/>
                  </a:lnTo>
                  <a:lnTo>
                    <a:pt x="31419" y="5485"/>
                  </a:lnTo>
                  <a:lnTo>
                    <a:pt x="31156" y="7635"/>
                  </a:lnTo>
                  <a:lnTo>
                    <a:pt x="31112" y="10049"/>
                  </a:lnTo>
                  <a:lnTo>
                    <a:pt x="30937" y="10268"/>
                  </a:lnTo>
                  <a:lnTo>
                    <a:pt x="30454" y="10312"/>
                  </a:lnTo>
                  <a:lnTo>
                    <a:pt x="29971" y="10268"/>
                  </a:lnTo>
                  <a:lnTo>
                    <a:pt x="29489" y="10180"/>
                  </a:lnTo>
                  <a:lnTo>
                    <a:pt x="29006" y="10049"/>
                  </a:lnTo>
                  <a:lnTo>
                    <a:pt x="28523" y="9873"/>
                  </a:lnTo>
                  <a:lnTo>
                    <a:pt x="28041" y="9654"/>
                  </a:lnTo>
                  <a:lnTo>
                    <a:pt x="27558" y="9391"/>
                  </a:lnTo>
                  <a:lnTo>
                    <a:pt x="27119" y="9127"/>
                  </a:lnTo>
                  <a:lnTo>
                    <a:pt x="26241" y="8513"/>
                  </a:lnTo>
                  <a:lnTo>
                    <a:pt x="25452" y="7943"/>
                  </a:lnTo>
                  <a:lnTo>
                    <a:pt x="24750" y="7372"/>
                  </a:lnTo>
                  <a:lnTo>
                    <a:pt x="24179" y="6846"/>
                  </a:lnTo>
                  <a:lnTo>
                    <a:pt x="19308" y="2677"/>
                  </a:lnTo>
                  <a:lnTo>
                    <a:pt x="19264" y="2633"/>
                  </a:lnTo>
                  <a:lnTo>
                    <a:pt x="17992" y="2019"/>
                  </a:lnTo>
                  <a:lnTo>
                    <a:pt x="17948" y="2019"/>
                  </a:lnTo>
                  <a:lnTo>
                    <a:pt x="17246" y="1931"/>
                  </a:lnTo>
                  <a:lnTo>
                    <a:pt x="17158" y="1975"/>
                  </a:lnTo>
                  <a:lnTo>
                    <a:pt x="16500" y="2370"/>
                  </a:lnTo>
                  <a:lnTo>
                    <a:pt x="16456" y="2414"/>
                  </a:lnTo>
                  <a:lnTo>
                    <a:pt x="14789" y="3993"/>
                  </a:lnTo>
                  <a:lnTo>
                    <a:pt x="13604" y="4827"/>
                  </a:lnTo>
                  <a:lnTo>
                    <a:pt x="12331" y="5222"/>
                  </a:lnTo>
                  <a:lnTo>
                    <a:pt x="10313" y="5529"/>
                  </a:lnTo>
                  <a:lnTo>
                    <a:pt x="10269" y="5529"/>
                  </a:lnTo>
                  <a:lnTo>
                    <a:pt x="8338" y="6143"/>
                  </a:lnTo>
                  <a:lnTo>
                    <a:pt x="5925" y="6714"/>
                  </a:lnTo>
                  <a:lnTo>
                    <a:pt x="5881" y="6714"/>
                  </a:lnTo>
                  <a:lnTo>
                    <a:pt x="4126" y="7460"/>
                  </a:lnTo>
                  <a:lnTo>
                    <a:pt x="4082" y="7460"/>
                  </a:lnTo>
                  <a:lnTo>
                    <a:pt x="2063" y="8689"/>
                  </a:lnTo>
                  <a:lnTo>
                    <a:pt x="89" y="10180"/>
                  </a:lnTo>
                  <a:lnTo>
                    <a:pt x="45" y="10224"/>
                  </a:lnTo>
                  <a:lnTo>
                    <a:pt x="1" y="10312"/>
                  </a:lnTo>
                  <a:lnTo>
                    <a:pt x="45" y="10356"/>
                  </a:lnTo>
                  <a:lnTo>
                    <a:pt x="45" y="10444"/>
                  </a:lnTo>
                  <a:lnTo>
                    <a:pt x="89" y="10488"/>
                  </a:lnTo>
                  <a:lnTo>
                    <a:pt x="220" y="10488"/>
                  </a:lnTo>
                  <a:lnTo>
                    <a:pt x="308" y="10444"/>
                  </a:lnTo>
                  <a:lnTo>
                    <a:pt x="2239" y="8996"/>
                  </a:lnTo>
                  <a:lnTo>
                    <a:pt x="4257" y="7767"/>
                  </a:lnTo>
                  <a:lnTo>
                    <a:pt x="6013" y="7065"/>
                  </a:lnTo>
                  <a:lnTo>
                    <a:pt x="8426" y="6495"/>
                  </a:lnTo>
                  <a:lnTo>
                    <a:pt x="10357" y="5880"/>
                  </a:lnTo>
                  <a:lnTo>
                    <a:pt x="12375" y="5529"/>
                  </a:lnTo>
                  <a:lnTo>
                    <a:pt x="12419" y="5529"/>
                  </a:lnTo>
                  <a:lnTo>
                    <a:pt x="13735" y="5178"/>
                  </a:lnTo>
                  <a:lnTo>
                    <a:pt x="13779" y="5134"/>
                  </a:lnTo>
                  <a:lnTo>
                    <a:pt x="15008" y="4300"/>
                  </a:lnTo>
                  <a:lnTo>
                    <a:pt x="15008" y="4257"/>
                  </a:lnTo>
                  <a:lnTo>
                    <a:pt x="16719" y="2677"/>
                  </a:lnTo>
                  <a:lnTo>
                    <a:pt x="17290" y="2282"/>
                  </a:lnTo>
                  <a:lnTo>
                    <a:pt x="17860" y="2370"/>
                  </a:lnTo>
                  <a:lnTo>
                    <a:pt x="19089" y="2940"/>
                  </a:lnTo>
                  <a:lnTo>
                    <a:pt x="23960" y="7153"/>
                  </a:lnTo>
                  <a:lnTo>
                    <a:pt x="24706" y="7767"/>
                  </a:lnTo>
                  <a:lnTo>
                    <a:pt x="25495" y="8425"/>
                  </a:lnTo>
                  <a:lnTo>
                    <a:pt x="26329" y="8996"/>
                  </a:lnTo>
                  <a:lnTo>
                    <a:pt x="27163" y="9566"/>
                  </a:lnTo>
                  <a:lnTo>
                    <a:pt x="27953" y="10005"/>
                  </a:lnTo>
                  <a:lnTo>
                    <a:pt x="28392" y="10180"/>
                  </a:lnTo>
                  <a:lnTo>
                    <a:pt x="28787" y="10356"/>
                  </a:lnTo>
                  <a:lnTo>
                    <a:pt x="29225" y="10488"/>
                  </a:lnTo>
                  <a:lnTo>
                    <a:pt x="29620" y="10575"/>
                  </a:lnTo>
                  <a:lnTo>
                    <a:pt x="30015" y="10619"/>
                  </a:lnTo>
                  <a:lnTo>
                    <a:pt x="30454" y="10663"/>
                  </a:lnTo>
                  <a:lnTo>
                    <a:pt x="31024" y="10575"/>
                  </a:lnTo>
                  <a:lnTo>
                    <a:pt x="31156" y="10532"/>
                  </a:lnTo>
                  <a:lnTo>
                    <a:pt x="31419" y="10224"/>
                  </a:lnTo>
                  <a:lnTo>
                    <a:pt x="31463" y="10137"/>
                  </a:lnTo>
                  <a:lnTo>
                    <a:pt x="31507" y="7635"/>
                  </a:lnTo>
                  <a:lnTo>
                    <a:pt x="31727" y="5573"/>
                  </a:lnTo>
                  <a:lnTo>
                    <a:pt x="32341" y="3906"/>
                  </a:lnTo>
                  <a:lnTo>
                    <a:pt x="33745" y="1712"/>
                  </a:lnTo>
                  <a:lnTo>
                    <a:pt x="34710" y="264"/>
                  </a:lnTo>
                  <a:lnTo>
                    <a:pt x="34754" y="220"/>
                  </a:lnTo>
                  <a:lnTo>
                    <a:pt x="34754" y="132"/>
                  </a:lnTo>
                  <a:lnTo>
                    <a:pt x="34754" y="88"/>
                  </a:lnTo>
                  <a:lnTo>
                    <a:pt x="34667" y="44"/>
                  </a:lnTo>
                  <a:lnTo>
                    <a:pt x="3462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50" name="Google Shape;17850;p489"/>
            <p:cNvSpPr/>
            <p:nvPr/>
          </p:nvSpPr>
          <p:spPr>
            <a:xfrm>
              <a:off x="2680075" y="2663875"/>
              <a:ext cx="923700" cy="403725"/>
            </a:xfrm>
            <a:custGeom>
              <a:avLst/>
              <a:gdLst/>
              <a:ahLst/>
              <a:cxnLst/>
              <a:rect l="l" t="t" r="r" b="b"/>
              <a:pathLst>
                <a:path w="36948" h="16149" extrusionOk="0">
                  <a:moveTo>
                    <a:pt x="34753" y="0"/>
                  </a:moveTo>
                  <a:lnTo>
                    <a:pt x="34666" y="44"/>
                  </a:lnTo>
                  <a:lnTo>
                    <a:pt x="34622" y="88"/>
                  </a:lnTo>
                  <a:lnTo>
                    <a:pt x="34622" y="132"/>
                  </a:lnTo>
                  <a:lnTo>
                    <a:pt x="34622" y="220"/>
                  </a:lnTo>
                  <a:lnTo>
                    <a:pt x="35061" y="1931"/>
                  </a:lnTo>
                  <a:lnTo>
                    <a:pt x="35982" y="5222"/>
                  </a:lnTo>
                  <a:lnTo>
                    <a:pt x="36596" y="7855"/>
                  </a:lnTo>
                  <a:lnTo>
                    <a:pt x="35850" y="8908"/>
                  </a:lnTo>
                  <a:lnTo>
                    <a:pt x="34227" y="10970"/>
                  </a:lnTo>
                  <a:lnTo>
                    <a:pt x="33744" y="11058"/>
                  </a:lnTo>
                  <a:lnTo>
                    <a:pt x="32954" y="10839"/>
                  </a:lnTo>
                  <a:lnTo>
                    <a:pt x="29795" y="9391"/>
                  </a:lnTo>
                  <a:lnTo>
                    <a:pt x="27776" y="8425"/>
                  </a:lnTo>
                  <a:lnTo>
                    <a:pt x="23871" y="6889"/>
                  </a:lnTo>
                  <a:lnTo>
                    <a:pt x="23827" y="6889"/>
                  </a:lnTo>
                  <a:lnTo>
                    <a:pt x="22160" y="6538"/>
                  </a:lnTo>
                  <a:lnTo>
                    <a:pt x="20843" y="6494"/>
                  </a:lnTo>
                  <a:lnTo>
                    <a:pt x="20799" y="6494"/>
                  </a:lnTo>
                  <a:lnTo>
                    <a:pt x="19834" y="6670"/>
                  </a:lnTo>
                  <a:lnTo>
                    <a:pt x="19790" y="6670"/>
                  </a:lnTo>
                  <a:lnTo>
                    <a:pt x="18035" y="7548"/>
                  </a:lnTo>
                  <a:lnTo>
                    <a:pt x="15797" y="8820"/>
                  </a:lnTo>
                  <a:lnTo>
                    <a:pt x="15753" y="8820"/>
                  </a:lnTo>
                  <a:lnTo>
                    <a:pt x="13866" y="10180"/>
                  </a:lnTo>
                  <a:lnTo>
                    <a:pt x="12199" y="10356"/>
                  </a:lnTo>
                  <a:lnTo>
                    <a:pt x="9039" y="10531"/>
                  </a:lnTo>
                  <a:lnTo>
                    <a:pt x="8996" y="10575"/>
                  </a:lnTo>
                  <a:lnTo>
                    <a:pt x="7372" y="11058"/>
                  </a:lnTo>
                  <a:lnTo>
                    <a:pt x="3818" y="12682"/>
                  </a:lnTo>
                  <a:lnTo>
                    <a:pt x="1755" y="14042"/>
                  </a:lnTo>
                  <a:lnTo>
                    <a:pt x="1711" y="14086"/>
                  </a:lnTo>
                  <a:lnTo>
                    <a:pt x="44" y="15885"/>
                  </a:lnTo>
                  <a:lnTo>
                    <a:pt x="44" y="15929"/>
                  </a:lnTo>
                  <a:lnTo>
                    <a:pt x="0" y="15973"/>
                  </a:lnTo>
                  <a:lnTo>
                    <a:pt x="44" y="16060"/>
                  </a:lnTo>
                  <a:lnTo>
                    <a:pt x="88" y="16104"/>
                  </a:lnTo>
                  <a:lnTo>
                    <a:pt x="176" y="16148"/>
                  </a:lnTo>
                  <a:lnTo>
                    <a:pt x="263" y="16148"/>
                  </a:lnTo>
                  <a:lnTo>
                    <a:pt x="307" y="16104"/>
                  </a:lnTo>
                  <a:lnTo>
                    <a:pt x="1975" y="14349"/>
                  </a:lnTo>
                  <a:lnTo>
                    <a:pt x="3993" y="12989"/>
                  </a:lnTo>
                  <a:lnTo>
                    <a:pt x="7504" y="11409"/>
                  </a:lnTo>
                  <a:lnTo>
                    <a:pt x="9083" y="10882"/>
                  </a:lnTo>
                  <a:lnTo>
                    <a:pt x="12199" y="10707"/>
                  </a:lnTo>
                  <a:lnTo>
                    <a:pt x="13954" y="10531"/>
                  </a:lnTo>
                  <a:lnTo>
                    <a:pt x="14042" y="10488"/>
                  </a:lnTo>
                  <a:lnTo>
                    <a:pt x="15973" y="9083"/>
                  </a:lnTo>
                  <a:lnTo>
                    <a:pt x="18167" y="7855"/>
                  </a:lnTo>
                  <a:lnTo>
                    <a:pt x="19922" y="7021"/>
                  </a:lnTo>
                  <a:lnTo>
                    <a:pt x="20843" y="6845"/>
                  </a:lnTo>
                  <a:lnTo>
                    <a:pt x="22116" y="6889"/>
                  </a:lnTo>
                  <a:lnTo>
                    <a:pt x="23739" y="7240"/>
                  </a:lnTo>
                  <a:lnTo>
                    <a:pt x="27645" y="8732"/>
                  </a:lnTo>
                  <a:lnTo>
                    <a:pt x="29663" y="9698"/>
                  </a:lnTo>
                  <a:lnTo>
                    <a:pt x="32823" y="11146"/>
                  </a:lnTo>
                  <a:lnTo>
                    <a:pt x="32867" y="11190"/>
                  </a:lnTo>
                  <a:lnTo>
                    <a:pt x="33700" y="11409"/>
                  </a:lnTo>
                  <a:lnTo>
                    <a:pt x="33788" y="11409"/>
                  </a:lnTo>
                  <a:lnTo>
                    <a:pt x="34359" y="11277"/>
                  </a:lnTo>
                  <a:lnTo>
                    <a:pt x="34446" y="11233"/>
                  </a:lnTo>
                  <a:lnTo>
                    <a:pt x="36158" y="9127"/>
                  </a:lnTo>
                  <a:lnTo>
                    <a:pt x="36947" y="7986"/>
                  </a:lnTo>
                  <a:lnTo>
                    <a:pt x="36947" y="7899"/>
                  </a:lnTo>
                  <a:lnTo>
                    <a:pt x="36947" y="7855"/>
                  </a:lnTo>
                  <a:lnTo>
                    <a:pt x="36333" y="5134"/>
                  </a:lnTo>
                  <a:lnTo>
                    <a:pt x="35368" y="1843"/>
                  </a:lnTo>
                  <a:lnTo>
                    <a:pt x="34929" y="132"/>
                  </a:lnTo>
                  <a:lnTo>
                    <a:pt x="34929" y="88"/>
                  </a:lnTo>
                  <a:lnTo>
                    <a:pt x="34885" y="44"/>
                  </a:lnTo>
                  <a:lnTo>
                    <a:pt x="3479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51" name="Google Shape;17851;p489"/>
            <p:cNvSpPr/>
            <p:nvPr/>
          </p:nvSpPr>
          <p:spPr>
            <a:xfrm>
              <a:off x="2627400" y="2363275"/>
              <a:ext cx="931400" cy="657150"/>
            </a:xfrm>
            <a:custGeom>
              <a:avLst/>
              <a:gdLst/>
              <a:ahLst/>
              <a:cxnLst/>
              <a:rect l="l" t="t" r="r" b="b"/>
              <a:pathLst>
                <a:path w="37256" h="26286" extrusionOk="0">
                  <a:moveTo>
                    <a:pt x="36992" y="1"/>
                  </a:moveTo>
                  <a:lnTo>
                    <a:pt x="36948" y="45"/>
                  </a:lnTo>
                  <a:lnTo>
                    <a:pt x="36904" y="133"/>
                  </a:lnTo>
                  <a:lnTo>
                    <a:pt x="36466" y="2283"/>
                  </a:lnTo>
                  <a:lnTo>
                    <a:pt x="36466" y="2327"/>
                  </a:lnTo>
                  <a:lnTo>
                    <a:pt x="36422" y="4564"/>
                  </a:lnTo>
                  <a:lnTo>
                    <a:pt x="36290" y="9040"/>
                  </a:lnTo>
                  <a:lnTo>
                    <a:pt x="36334" y="12507"/>
                  </a:lnTo>
                  <a:lnTo>
                    <a:pt x="36334" y="12551"/>
                  </a:lnTo>
                  <a:lnTo>
                    <a:pt x="36597" y="13692"/>
                  </a:lnTo>
                  <a:lnTo>
                    <a:pt x="36158" y="14657"/>
                  </a:lnTo>
                  <a:lnTo>
                    <a:pt x="34930" y="15271"/>
                  </a:lnTo>
                  <a:lnTo>
                    <a:pt x="33394" y="15622"/>
                  </a:lnTo>
                  <a:lnTo>
                    <a:pt x="31683" y="15842"/>
                  </a:lnTo>
                  <a:lnTo>
                    <a:pt x="29971" y="15315"/>
                  </a:lnTo>
                  <a:lnTo>
                    <a:pt x="27294" y="14262"/>
                  </a:lnTo>
                  <a:lnTo>
                    <a:pt x="26110" y="13253"/>
                  </a:lnTo>
                  <a:lnTo>
                    <a:pt x="26022" y="13209"/>
                  </a:lnTo>
                  <a:lnTo>
                    <a:pt x="25890" y="13253"/>
                  </a:lnTo>
                  <a:lnTo>
                    <a:pt x="25276" y="13779"/>
                  </a:lnTo>
                  <a:lnTo>
                    <a:pt x="24179" y="14306"/>
                  </a:lnTo>
                  <a:lnTo>
                    <a:pt x="21502" y="15491"/>
                  </a:lnTo>
                  <a:lnTo>
                    <a:pt x="18826" y="16632"/>
                  </a:lnTo>
                  <a:lnTo>
                    <a:pt x="16851" y="17597"/>
                  </a:lnTo>
                  <a:lnTo>
                    <a:pt x="13823" y="19528"/>
                  </a:lnTo>
                  <a:lnTo>
                    <a:pt x="12200" y="19572"/>
                  </a:lnTo>
                  <a:lnTo>
                    <a:pt x="9435" y="19791"/>
                  </a:lnTo>
                  <a:lnTo>
                    <a:pt x="9391" y="19791"/>
                  </a:lnTo>
                  <a:lnTo>
                    <a:pt x="8426" y="20186"/>
                  </a:lnTo>
                  <a:lnTo>
                    <a:pt x="6495" y="21063"/>
                  </a:lnTo>
                  <a:lnTo>
                    <a:pt x="4520" y="22160"/>
                  </a:lnTo>
                  <a:lnTo>
                    <a:pt x="4477" y="22160"/>
                  </a:lnTo>
                  <a:lnTo>
                    <a:pt x="2634" y="23477"/>
                  </a:lnTo>
                  <a:lnTo>
                    <a:pt x="45" y="25978"/>
                  </a:lnTo>
                  <a:lnTo>
                    <a:pt x="1" y="26022"/>
                  </a:lnTo>
                  <a:lnTo>
                    <a:pt x="1" y="26066"/>
                  </a:lnTo>
                  <a:lnTo>
                    <a:pt x="1" y="26154"/>
                  </a:lnTo>
                  <a:lnTo>
                    <a:pt x="45" y="26197"/>
                  </a:lnTo>
                  <a:lnTo>
                    <a:pt x="89" y="26241"/>
                  </a:lnTo>
                  <a:lnTo>
                    <a:pt x="176" y="26285"/>
                  </a:lnTo>
                  <a:lnTo>
                    <a:pt x="220" y="26241"/>
                  </a:lnTo>
                  <a:lnTo>
                    <a:pt x="264" y="26197"/>
                  </a:lnTo>
                  <a:lnTo>
                    <a:pt x="2853" y="23740"/>
                  </a:lnTo>
                  <a:lnTo>
                    <a:pt x="4696" y="22468"/>
                  </a:lnTo>
                  <a:lnTo>
                    <a:pt x="6671" y="21371"/>
                  </a:lnTo>
                  <a:lnTo>
                    <a:pt x="8557" y="20493"/>
                  </a:lnTo>
                  <a:lnTo>
                    <a:pt x="9479" y="20142"/>
                  </a:lnTo>
                  <a:lnTo>
                    <a:pt x="12243" y="19923"/>
                  </a:lnTo>
                  <a:lnTo>
                    <a:pt x="13867" y="19879"/>
                  </a:lnTo>
                  <a:lnTo>
                    <a:pt x="13955" y="19835"/>
                  </a:lnTo>
                  <a:lnTo>
                    <a:pt x="17026" y="17904"/>
                  </a:lnTo>
                  <a:lnTo>
                    <a:pt x="18957" y="16939"/>
                  </a:lnTo>
                  <a:lnTo>
                    <a:pt x="21634" y="15798"/>
                  </a:lnTo>
                  <a:lnTo>
                    <a:pt x="24354" y="14613"/>
                  </a:lnTo>
                  <a:lnTo>
                    <a:pt x="25452" y="14087"/>
                  </a:lnTo>
                  <a:lnTo>
                    <a:pt x="25495" y="14087"/>
                  </a:lnTo>
                  <a:lnTo>
                    <a:pt x="26022" y="13604"/>
                  </a:lnTo>
                  <a:lnTo>
                    <a:pt x="27119" y="14525"/>
                  </a:lnTo>
                  <a:lnTo>
                    <a:pt x="27163" y="14569"/>
                  </a:lnTo>
                  <a:lnTo>
                    <a:pt x="29840" y="15666"/>
                  </a:lnTo>
                  <a:lnTo>
                    <a:pt x="31595" y="16193"/>
                  </a:lnTo>
                  <a:lnTo>
                    <a:pt x="31683" y="16193"/>
                  </a:lnTo>
                  <a:lnTo>
                    <a:pt x="33438" y="15973"/>
                  </a:lnTo>
                  <a:lnTo>
                    <a:pt x="33482" y="15973"/>
                  </a:lnTo>
                  <a:lnTo>
                    <a:pt x="35061" y="15622"/>
                  </a:lnTo>
                  <a:lnTo>
                    <a:pt x="35061" y="15578"/>
                  </a:lnTo>
                  <a:lnTo>
                    <a:pt x="36378" y="14964"/>
                  </a:lnTo>
                  <a:lnTo>
                    <a:pt x="36466" y="14876"/>
                  </a:lnTo>
                  <a:lnTo>
                    <a:pt x="36904" y="13779"/>
                  </a:lnTo>
                  <a:lnTo>
                    <a:pt x="36948" y="13692"/>
                  </a:lnTo>
                  <a:lnTo>
                    <a:pt x="36685" y="12507"/>
                  </a:lnTo>
                  <a:lnTo>
                    <a:pt x="36641" y="9040"/>
                  </a:lnTo>
                  <a:lnTo>
                    <a:pt x="36773" y="4564"/>
                  </a:lnTo>
                  <a:lnTo>
                    <a:pt x="36817" y="2327"/>
                  </a:lnTo>
                  <a:lnTo>
                    <a:pt x="37255" y="176"/>
                  </a:lnTo>
                  <a:lnTo>
                    <a:pt x="37255" y="133"/>
                  </a:lnTo>
                  <a:lnTo>
                    <a:pt x="37255" y="45"/>
                  </a:lnTo>
                  <a:lnTo>
                    <a:pt x="3721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52" name="Google Shape;17852;p489"/>
            <p:cNvSpPr/>
            <p:nvPr/>
          </p:nvSpPr>
          <p:spPr>
            <a:xfrm>
              <a:off x="3319625" y="1408900"/>
              <a:ext cx="345575" cy="2234625"/>
            </a:xfrm>
            <a:custGeom>
              <a:avLst/>
              <a:gdLst/>
              <a:ahLst/>
              <a:cxnLst/>
              <a:rect l="l" t="t" r="r" b="b"/>
              <a:pathLst>
                <a:path w="13823" h="89385" extrusionOk="0">
                  <a:moveTo>
                    <a:pt x="8382" y="0"/>
                  </a:moveTo>
                  <a:lnTo>
                    <a:pt x="8294" y="44"/>
                  </a:lnTo>
                  <a:lnTo>
                    <a:pt x="8250" y="88"/>
                  </a:lnTo>
                  <a:lnTo>
                    <a:pt x="8250" y="176"/>
                  </a:lnTo>
                  <a:lnTo>
                    <a:pt x="8250" y="219"/>
                  </a:lnTo>
                  <a:lnTo>
                    <a:pt x="8294" y="263"/>
                  </a:lnTo>
                  <a:lnTo>
                    <a:pt x="9961" y="2413"/>
                  </a:lnTo>
                  <a:lnTo>
                    <a:pt x="11190" y="3467"/>
                  </a:lnTo>
                  <a:lnTo>
                    <a:pt x="11278" y="3510"/>
                  </a:lnTo>
                  <a:lnTo>
                    <a:pt x="12814" y="4037"/>
                  </a:lnTo>
                  <a:lnTo>
                    <a:pt x="13165" y="4344"/>
                  </a:lnTo>
                  <a:lnTo>
                    <a:pt x="13340" y="4959"/>
                  </a:lnTo>
                  <a:lnTo>
                    <a:pt x="13472" y="6450"/>
                  </a:lnTo>
                  <a:lnTo>
                    <a:pt x="13340" y="7504"/>
                  </a:lnTo>
                  <a:lnTo>
                    <a:pt x="12726" y="9347"/>
                  </a:lnTo>
                  <a:lnTo>
                    <a:pt x="12068" y="12067"/>
                  </a:lnTo>
                  <a:lnTo>
                    <a:pt x="11629" y="14656"/>
                  </a:lnTo>
                  <a:lnTo>
                    <a:pt x="11629" y="14700"/>
                  </a:lnTo>
                  <a:lnTo>
                    <a:pt x="11497" y="17069"/>
                  </a:lnTo>
                  <a:lnTo>
                    <a:pt x="11453" y="19702"/>
                  </a:lnTo>
                  <a:lnTo>
                    <a:pt x="11102" y="24573"/>
                  </a:lnTo>
                  <a:lnTo>
                    <a:pt x="11102" y="24617"/>
                  </a:lnTo>
                  <a:lnTo>
                    <a:pt x="11322" y="26416"/>
                  </a:lnTo>
                  <a:lnTo>
                    <a:pt x="11322" y="26460"/>
                  </a:lnTo>
                  <a:lnTo>
                    <a:pt x="12111" y="29575"/>
                  </a:lnTo>
                  <a:lnTo>
                    <a:pt x="12857" y="32647"/>
                  </a:lnTo>
                  <a:lnTo>
                    <a:pt x="12770" y="33525"/>
                  </a:lnTo>
                  <a:lnTo>
                    <a:pt x="11804" y="35631"/>
                  </a:lnTo>
                  <a:lnTo>
                    <a:pt x="10663" y="38527"/>
                  </a:lnTo>
                  <a:lnTo>
                    <a:pt x="10268" y="40545"/>
                  </a:lnTo>
                  <a:lnTo>
                    <a:pt x="10268" y="40589"/>
                  </a:lnTo>
                  <a:lnTo>
                    <a:pt x="10181" y="42696"/>
                  </a:lnTo>
                  <a:lnTo>
                    <a:pt x="10049" y="47654"/>
                  </a:lnTo>
                  <a:lnTo>
                    <a:pt x="10181" y="49760"/>
                  </a:lnTo>
                  <a:lnTo>
                    <a:pt x="10663" y="52174"/>
                  </a:lnTo>
                  <a:lnTo>
                    <a:pt x="11453" y="55070"/>
                  </a:lnTo>
                  <a:lnTo>
                    <a:pt x="12375" y="58493"/>
                  </a:lnTo>
                  <a:lnTo>
                    <a:pt x="12331" y="58887"/>
                  </a:lnTo>
                  <a:lnTo>
                    <a:pt x="11497" y="60204"/>
                  </a:lnTo>
                  <a:lnTo>
                    <a:pt x="10268" y="62135"/>
                  </a:lnTo>
                  <a:lnTo>
                    <a:pt x="10225" y="62178"/>
                  </a:lnTo>
                  <a:lnTo>
                    <a:pt x="9742" y="63627"/>
                  </a:lnTo>
                  <a:lnTo>
                    <a:pt x="9698" y="63670"/>
                  </a:lnTo>
                  <a:lnTo>
                    <a:pt x="9347" y="67620"/>
                  </a:lnTo>
                  <a:lnTo>
                    <a:pt x="9347" y="67707"/>
                  </a:lnTo>
                  <a:lnTo>
                    <a:pt x="9479" y="68234"/>
                  </a:lnTo>
                  <a:lnTo>
                    <a:pt x="9479" y="68278"/>
                  </a:lnTo>
                  <a:lnTo>
                    <a:pt x="10576" y="70603"/>
                  </a:lnTo>
                  <a:lnTo>
                    <a:pt x="12638" y="74948"/>
                  </a:lnTo>
                  <a:lnTo>
                    <a:pt x="12287" y="75957"/>
                  </a:lnTo>
                  <a:lnTo>
                    <a:pt x="10400" y="77186"/>
                  </a:lnTo>
                  <a:lnTo>
                    <a:pt x="8557" y="78546"/>
                  </a:lnTo>
                  <a:lnTo>
                    <a:pt x="6275" y="80433"/>
                  </a:lnTo>
                  <a:lnTo>
                    <a:pt x="5968" y="80477"/>
                  </a:lnTo>
                  <a:lnTo>
                    <a:pt x="5880" y="80520"/>
                  </a:lnTo>
                  <a:lnTo>
                    <a:pt x="3642" y="82714"/>
                  </a:lnTo>
                  <a:lnTo>
                    <a:pt x="2326" y="84119"/>
                  </a:lnTo>
                  <a:lnTo>
                    <a:pt x="2282" y="84206"/>
                  </a:lnTo>
                  <a:lnTo>
                    <a:pt x="1405" y="86269"/>
                  </a:lnTo>
                  <a:lnTo>
                    <a:pt x="44" y="89121"/>
                  </a:lnTo>
                  <a:lnTo>
                    <a:pt x="0" y="89209"/>
                  </a:lnTo>
                  <a:lnTo>
                    <a:pt x="44" y="89253"/>
                  </a:lnTo>
                  <a:lnTo>
                    <a:pt x="44" y="89340"/>
                  </a:lnTo>
                  <a:lnTo>
                    <a:pt x="132" y="89384"/>
                  </a:lnTo>
                  <a:lnTo>
                    <a:pt x="176" y="89384"/>
                  </a:lnTo>
                  <a:lnTo>
                    <a:pt x="308" y="89340"/>
                  </a:lnTo>
                  <a:lnTo>
                    <a:pt x="351" y="89296"/>
                  </a:lnTo>
                  <a:lnTo>
                    <a:pt x="1712" y="86400"/>
                  </a:lnTo>
                  <a:lnTo>
                    <a:pt x="2589" y="84338"/>
                  </a:lnTo>
                  <a:lnTo>
                    <a:pt x="3906" y="82934"/>
                  </a:lnTo>
                  <a:lnTo>
                    <a:pt x="6056" y="80828"/>
                  </a:lnTo>
                  <a:lnTo>
                    <a:pt x="6363" y="80784"/>
                  </a:lnTo>
                  <a:lnTo>
                    <a:pt x="6451" y="80740"/>
                  </a:lnTo>
                  <a:lnTo>
                    <a:pt x="8777" y="78809"/>
                  </a:lnTo>
                  <a:lnTo>
                    <a:pt x="10619" y="77449"/>
                  </a:lnTo>
                  <a:lnTo>
                    <a:pt x="12550" y="76220"/>
                  </a:lnTo>
                  <a:lnTo>
                    <a:pt x="12638" y="76132"/>
                  </a:lnTo>
                  <a:lnTo>
                    <a:pt x="12989" y="74992"/>
                  </a:lnTo>
                  <a:lnTo>
                    <a:pt x="12989" y="74860"/>
                  </a:lnTo>
                  <a:lnTo>
                    <a:pt x="10883" y="70472"/>
                  </a:lnTo>
                  <a:lnTo>
                    <a:pt x="9786" y="68146"/>
                  </a:lnTo>
                  <a:lnTo>
                    <a:pt x="9698" y="67620"/>
                  </a:lnTo>
                  <a:lnTo>
                    <a:pt x="10049" y="63714"/>
                  </a:lnTo>
                  <a:lnTo>
                    <a:pt x="10576" y="62310"/>
                  </a:lnTo>
                  <a:lnTo>
                    <a:pt x="11760" y="60379"/>
                  </a:lnTo>
                  <a:lnTo>
                    <a:pt x="12638" y="59063"/>
                  </a:lnTo>
                  <a:lnTo>
                    <a:pt x="12682" y="58975"/>
                  </a:lnTo>
                  <a:lnTo>
                    <a:pt x="12726" y="58493"/>
                  </a:lnTo>
                  <a:lnTo>
                    <a:pt x="12726" y="58449"/>
                  </a:lnTo>
                  <a:lnTo>
                    <a:pt x="11760" y="54938"/>
                  </a:lnTo>
                  <a:lnTo>
                    <a:pt x="11014" y="52086"/>
                  </a:lnTo>
                  <a:lnTo>
                    <a:pt x="10532" y="49716"/>
                  </a:lnTo>
                  <a:lnTo>
                    <a:pt x="10400" y="47654"/>
                  </a:lnTo>
                  <a:lnTo>
                    <a:pt x="10532" y="42739"/>
                  </a:lnTo>
                  <a:lnTo>
                    <a:pt x="10619" y="40589"/>
                  </a:lnTo>
                  <a:lnTo>
                    <a:pt x="11014" y="38615"/>
                  </a:lnTo>
                  <a:lnTo>
                    <a:pt x="12111" y="35763"/>
                  </a:lnTo>
                  <a:lnTo>
                    <a:pt x="13077" y="33656"/>
                  </a:lnTo>
                  <a:lnTo>
                    <a:pt x="13077" y="33612"/>
                  </a:lnTo>
                  <a:lnTo>
                    <a:pt x="13208" y="32647"/>
                  </a:lnTo>
                  <a:lnTo>
                    <a:pt x="13208" y="32603"/>
                  </a:lnTo>
                  <a:lnTo>
                    <a:pt x="12462" y="29488"/>
                  </a:lnTo>
                  <a:lnTo>
                    <a:pt x="11673" y="26372"/>
                  </a:lnTo>
                  <a:lnTo>
                    <a:pt x="11453" y="24573"/>
                  </a:lnTo>
                  <a:lnTo>
                    <a:pt x="11804" y="19702"/>
                  </a:lnTo>
                  <a:lnTo>
                    <a:pt x="11848" y="17113"/>
                  </a:lnTo>
                  <a:lnTo>
                    <a:pt x="11980" y="14700"/>
                  </a:lnTo>
                  <a:lnTo>
                    <a:pt x="12419" y="12111"/>
                  </a:lnTo>
                  <a:lnTo>
                    <a:pt x="13077" y="9434"/>
                  </a:lnTo>
                  <a:lnTo>
                    <a:pt x="13647" y="7591"/>
                  </a:lnTo>
                  <a:lnTo>
                    <a:pt x="13647" y="7547"/>
                  </a:lnTo>
                  <a:lnTo>
                    <a:pt x="13823" y="6494"/>
                  </a:lnTo>
                  <a:lnTo>
                    <a:pt x="13823" y="6450"/>
                  </a:lnTo>
                  <a:lnTo>
                    <a:pt x="13691" y="4915"/>
                  </a:lnTo>
                  <a:lnTo>
                    <a:pt x="13691" y="4871"/>
                  </a:lnTo>
                  <a:lnTo>
                    <a:pt x="13472" y="4213"/>
                  </a:lnTo>
                  <a:lnTo>
                    <a:pt x="13428" y="4125"/>
                  </a:lnTo>
                  <a:lnTo>
                    <a:pt x="13033" y="3730"/>
                  </a:lnTo>
                  <a:lnTo>
                    <a:pt x="12945" y="3686"/>
                  </a:lnTo>
                  <a:lnTo>
                    <a:pt x="11409" y="3203"/>
                  </a:lnTo>
                  <a:lnTo>
                    <a:pt x="10225" y="2150"/>
                  </a:lnTo>
                  <a:lnTo>
                    <a:pt x="8557" y="88"/>
                  </a:lnTo>
                  <a:lnTo>
                    <a:pt x="851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53" name="Google Shape;17853;p489"/>
            <p:cNvSpPr/>
            <p:nvPr/>
          </p:nvSpPr>
          <p:spPr>
            <a:xfrm>
              <a:off x="2895075" y="3238700"/>
              <a:ext cx="385075" cy="337900"/>
            </a:xfrm>
            <a:custGeom>
              <a:avLst/>
              <a:gdLst/>
              <a:ahLst/>
              <a:cxnLst/>
              <a:rect l="l" t="t" r="r" b="b"/>
              <a:pathLst>
                <a:path w="15403" h="13516" extrusionOk="0">
                  <a:moveTo>
                    <a:pt x="7197" y="0"/>
                  </a:moveTo>
                  <a:lnTo>
                    <a:pt x="2677" y="483"/>
                  </a:lnTo>
                  <a:lnTo>
                    <a:pt x="176" y="527"/>
                  </a:lnTo>
                  <a:lnTo>
                    <a:pt x="132" y="527"/>
                  </a:lnTo>
                  <a:lnTo>
                    <a:pt x="45" y="571"/>
                  </a:lnTo>
                  <a:lnTo>
                    <a:pt x="1" y="659"/>
                  </a:lnTo>
                  <a:lnTo>
                    <a:pt x="1" y="703"/>
                  </a:lnTo>
                  <a:lnTo>
                    <a:pt x="45" y="790"/>
                  </a:lnTo>
                  <a:lnTo>
                    <a:pt x="45" y="834"/>
                  </a:lnTo>
                  <a:lnTo>
                    <a:pt x="132" y="878"/>
                  </a:lnTo>
                  <a:lnTo>
                    <a:pt x="176" y="878"/>
                  </a:lnTo>
                  <a:lnTo>
                    <a:pt x="2721" y="834"/>
                  </a:lnTo>
                  <a:lnTo>
                    <a:pt x="7197" y="351"/>
                  </a:lnTo>
                  <a:lnTo>
                    <a:pt x="7548" y="615"/>
                  </a:lnTo>
                  <a:lnTo>
                    <a:pt x="8470" y="1448"/>
                  </a:lnTo>
                  <a:lnTo>
                    <a:pt x="10005" y="2940"/>
                  </a:lnTo>
                  <a:lnTo>
                    <a:pt x="11805" y="4783"/>
                  </a:lnTo>
                  <a:lnTo>
                    <a:pt x="14525" y="7943"/>
                  </a:lnTo>
                  <a:lnTo>
                    <a:pt x="15052" y="9128"/>
                  </a:lnTo>
                  <a:lnTo>
                    <a:pt x="14964" y="10619"/>
                  </a:lnTo>
                  <a:lnTo>
                    <a:pt x="14042" y="13252"/>
                  </a:lnTo>
                  <a:lnTo>
                    <a:pt x="13999" y="13340"/>
                  </a:lnTo>
                  <a:lnTo>
                    <a:pt x="14042" y="13384"/>
                  </a:lnTo>
                  <a:lnTo>
                    <a:pt x="14086" y="13428"/>
                  </a:lnTo>
                  <a:lnTo>
                    <a:pt x="14130" y="13472"/>
                  </a:lnTo>
                  <a:lnTo>
                    <a:pt x="14174" y="13516"/>
                  </a:lnTo>
                  <a:lnTo>
                    <a:pt x="14306" y="13472"/>
                  </a:lnTo>
                  <a:lnTo>
                    <a:pt x="14350" y="13384"/>
                  </a:lnTo>
                  <a:lnTo>
                    <a:pt x="15271" y="10707"/>
                  </a:lnTo>
                  <a:lnTo>
                    <a:pt x="15315" y="10663"/>
                  </a:lnTo>
                  <a:lnTo>
                    <a:pt x="15403" y="9128"/>
                  </a:lnTo>
                  <a:lnTo>
                    <a:pt x="15359" y="9040"/>
                  </a:lnTo>
                  <a:lnTo>
                    <a:pt x="14832" y="7767"/>
                  </a:lnTo>
                  <a:lnTo>
                    <a:pt x="14788" y="7723"/>
                  </a:lnTo>
                  <a:lnTo>
                    <a:pt x="12068" y="4520"/>
                  </a:lnTo>
                  <a:lnTo>
                    <a:pt x="10269" y="2721"/>
                  </a:lnTo>
                  <a:lnTo>
                    <a:pt x="8689" y="1185"/>
                  </a:lnTo>
                  <a:lnTo>
                    <a:pt x="7767" y="351"/>
                  </a:lnTo>
                  <a:lnTo>
                    <a:pt x="7329" y="44"/>
                  </a:lnTo>
                  <a:lnTo>
                    <a:pt x="719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54" name="Google Shape;17854;p489"/>
            <p:cNvSpPr/>
            <p:nvPr/>
          </p:nvSpPr>
          <p:spPr>
            <a:xfrm>
              <a:off x="2931275" y="3283675"/>
              <a:ext cx="242475" cy="218325"/>
            </a:xfrm>
            <a:custGeom>
              <a:avLst/>
              <a:gdLst/>
              <a:ahLst/>
              <a:cxnLst/>
              <a:rect l="l" t="t" r="r" b="b"/>
              <a:pathLst>
                <a:path w="9699" h="8733" extrusionOk="0">
                  <a:moveTo>
                    <a:pt x="1624" y="1"/>
                  </a:moveTo>
                  <a:lnTo>
                    <a:pt x="176" y="44"/>
                  </a:lnTo>
                  <a:lnTo>
                    <a:pt x="132" y="88"/>
                  </a:lnTo>
                  <a:lnTo>
                    <a:pt x="45" y="88"/>
                  </a:lnTo>
                  <a:lnTo>
                    <a:pt x="45" y="176"/>
                  </a:lnTo>
                  <a:lnTo>
                    <a:pt x="1" y="220"/>
                  </a:lnTo>
                  <a:lnTo>
                    <a:pt x="45" y="308"/>
                  </a:lnTo>
                  <a:lnTo>
                    <a:pt x="88" y="352"/>
                  </a:lnTo>
                  <a:lnTo>
                    <a:pt x="176" y="395"/>
                  </a:lnTo>
                  <a:lnTo>
                    <a:pt x="1624" y="352"/>
                  </a:lnTo>
                  <a:lnTo>
                    <a:pt x="3555" y="483"/>
                  </a:lnTo>
                  <a:lnTo>
                    <a:pt x="4301" y="746"/>
                  </a:lnTo>
                  <a:lnTo>
                    <a:pt x="5530" y="1843"/>
                  </a:lnTo>
                  <a:lnTo>
                    <a:pt x="7504" y="4038"/>
                  </a:lnTo>
                  <a:lnTo>
                    <a:pt x="8426" y="5266"/>
                  </a:lnTo>
                  <a:lnTo>
                    <a:pt x="9128" y="6626"/>
                  </a:lnTo>
                  <a:lnTo>
                    <a:pt x="9347" y="8118"/>
                  </a:lnTo>
                  <a:lnTo>
                    <a:pt x="9259" y="8557"/>
                  </a:lnTo>
                  <a:lnTo>
                    <a:pt x="9259" y="8601"/>
                  </a:lnTo>
                  <a:lnTo>
                    <a:pt x="9303" y="8689"/>
                  </a:lnTo>
                  <a:lnTo>
                    <a:pt x="9347" y="8733"/>
                  </a:lnTo>
                  <a:lnTo>
                    <a:pt x="9435" y="8733"/>
                  </a:lnTo>
                  <a:lnTo>
                    <a:pt x="9567" y="8689"/>
                  </a:lnTo>
                  <a:lnTo>
                    <a:pt x="9611" y="8601"/>
                  </a:lnTo>
                  <a:lnTo>
                    <a:pt x="9698" y="8162"/>
                  </a:lnTo>
                  <a:lnTo>
                    <a:pt x="9698" y="8074"/>
                  </a:lnTo>
                  <a:lnTo>
                    <a:pt x="9435" y="6539"/>
                  </a:lnTo>
                  <a:lnTo>
                    <a:pt x="9435" y="6495"/>
                  </a:lnTo>
                  <a:lnTo>
                    <a:pt x="8733" y="5091"/>
                  </a:lnTo>
                  <a:lnTo>
                    <a:pt x="8689" y="5091"/>
                  </a:lnTo>
                  <a:lnTo>
                    <a:pt x="7768" y="3818"/>
                  </a:lnTo>
                  <a:lnTo>
                    <a:pt x="7768" y="3774"/>
                  </a:lnTo>
                  <a:lnTo>
                    <a:pt x="5749" y="1580"/>
                  </a:lnTo>
                  <a:lnTo>
                    <a:pt x="4520" y="483"/>
                  </a:lnTo>
                  <a:lnTo>
                    <a:pt x="4433" y="439"/>
                  </a:lnTo>
                  <a:lnTo>
                    <a:pt x="3643" y="176"/>
                  </a:lnTo>
                  <a:lnTo>
                    <a:pt x="3599" y="132"/>
                  </a:lnTo>
                  <a:lnTo>
                    <a:pt x="162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55" name="Google Shape;17855;p489"/>
            <p:cNvSpPr/>
            <p:nvPr/>
          </p:nvSpPr>
          <p:spPr>
            <a:xfrm>
              <a:off x="2574750" y="1389150"/>
              <a:ext cx="1018050" cy="1583000"/>
            </a:xfrm>
            <a:custGeom>
              <a:avLst/>
              <a:gdLst/>
              <a:ahLst/>
              <a:cxnLst/>
              <a:rect l="l" t="t" r="r" b="b"/>
              <a:pathLst>
                <a:path w="40722" h="63320" extrusionOk="0">
                  <a:moveTo>
                    <a:pt x="34666" y="0"/>
                  </a:moveTo>
                  <a:lnTo>
                    <a:pt x="34622" y="44"/>
                  </a:lnTo>
                  <a:lnTo>
                    <a:pt x="34578" y="88"/>
                  </a:lnTo>
                  <a:lnTo>
                    <a:pt x="34535" y="132"/>
                  </a:lnTo>
                  <a:lnTo>
                    <a:pt x="34535" y="220"/>
                  </a:lnTo>
                  <a:lnTo>
                    <a:pt x="34578" y="263"/>
                  </a:lnTo>
                  <a:lnTo>
                    <a:pt x="36597" y="3072"/>
                  </a:lnTo>
                  <a:lnTo>
                    <a:pt x="37826" y="4959"/>
                  </a:lnTo>
                  <a:lnTo>
                    <a:pt x="38791" y="6714"/>
                  </a:lnTo>
                  <a:lnTo>
                    <a:pt x="39230" y="8030"/>
                  </a:lnTo>
                  <a:lnTo>
                    <a:pt x="39098" y="10224"/>
                  </a:lnTo>
                  <a:lnTo>
                    <a:pt x="39098" y="10268"/>
                  </a:lnTo>
                  <a:lnTo>
                    <a:pt x="39537" y="12594"/>
                  </a:lnTo>
                  <a:lnTo>
                    <a:pt x="39493" y="13779"/>
                  </a:lnTo>
                  <a:lnTo>
                    <a:pt x="39230" y="15885"/>
                  </a:lnTo>
                  <a:lnTo>
                    <a:pt x="39230" y="15929"/>
                  </a:lnTo>
                  <a:lnTo>
                    <a:pt x="39317" y="20229"/>
                  </a:lnTo>
                  <a:lnTo>
                    <a:pt x="39142" y="22511"/>
                  </a:lnTo>
                  <a:lnTo>
                    <a:pt x="38966" y="25319"/>
                  </a:lnTo>
                  <a:lnTo>
                    <a:pt x="39142" y="27118"/>
                  </a:lnTo>
                  <a:lnTo>
                    <a:pt x="39142" y="27162"/>
                  </a:lnTo>
                  <a:lnTo>
                    <a:pt x="39800" y="29970"/>
                  </a:lnTo>
                  <a:lnTo>
                    <a:pt x="40371" y="32472"/>
                  </a:lnTo>
                  <a:lnTo>
                    <a:pt x="40239" y="33964"/>
                  </a:lnTo>
                  <a:lnTo>
                    <a:pt x="39712" y="35850"/>
                  </a:lnTo>
                  <a:lnTo>
                    <a:pt x="38264" y="39800"/>
                  </a:lnTo>
                  <a:lnTo>
                    <a:pt x="38264" y="39844"/>
                  </a:lnTo>
                  <a:lnTo>
                    <a:pt x="37957" y="41248"/>
                  </a:lnTo>
                  <a:lnTo>
                    <a:pt x="37299" y="42740"/>
                  </a:lnTo>
                  <a:lnTo>
                    <a:pt x="35368" y="45767"/>
                  </a:lnTo>
                  <a:lnTo>
                    <a:pt x="33789" y="47172"/>
                  </a:lnTo>
                  <a:lnTo>
                    <a:pt x="31770" y="48883"/>
                  </a:lnTo>
                  <a:lnTo>
                    <a:pt x="30849" y="48839"/>
                  </a:lnTo>
                  <a:lnTo>
                    <a:pt x="28786" y="48400"/>
                  </a:lnTo>
                  <a:lnTo>
                    <a:pt x="28655" y="48400"/>
                  </a:lnTo>
                  <a:lnTo>
                    <a:pt x="26153" y="49673"/>
                  </a:lnTo>
                  <a:lnTo>
                    <a:pt x="23520" y="50901"/>
                  </a:lnTo>
                  <a:lnTo>
                    <a:pt x="20493" y="52306"/>
                  </a:lnTo>
                  <a:lnTo>
                    <a:pt x="14613" y="54894"/>
                  </a:lnTo>
                  <a:lnTo>
                    <a:pt x="10488" y="56299"/>
                  </a:lnTo>
                  <a:lnTo>
                    <a:pt x="10444" y="56343"/>
                  </a:lnTo>
                  <a:lnTo>
                    <a:pt x="7943" y="57571"/>
                  </a:lnTo>
                  <a:lnTo>
                    <a:pt x="5837" y="58844"/>
                  </a:lnTo>
                  <a:lnTo>
                    <a:pt x="2546" y="61257"/>
                  </a:lnTo>
                  <a:lnTo>
                    <a:pt x="44" y="63012"/>
                  </a:lnTo>
                  <a:lnTo>
                    <a:pt x="1" y="63056"/>
                  </a:lnTo>
                  <a:lnTo>
                    <a:pt x="1" y="63100"/>
                  </a:lnTo>
                  <a:lnTo>
                    <a:pt x="1" y="63188"/>
                  </a:lnTo>
                  <a:lnTo>
                    <a:pt x="1" y="63232"/>
                  </a:lnTo>
                  <a:lnTo>
                    <a:pt x="88" y="63319"/>
                  </a:lnTo>
                  <a:lnTo>
                    <a:pt x="176" y="63319"/>
                  </a:lnTo>
                  <a:lnTo>
                    <a:pt x="264" y="63276"/>
                  </a:lnTo>
                  <a:lnTo>
                    <a:pt x="2765" y="61520"/>
                  </a:lnTo>
                  <a:lnTo>
                    <a:pt x="6012" y="59151"/>
                  </a:lnTo>
                  <a:lnTo>
                    <a:pt x="8118" y="57878"/>
                  </a:lnTo>
                  <a:lnTo>
                    <a:pt x="10620" y="56650"/>
                  </a:lnTo>
                  <a:lnTo>
                    <a:pt x="14744" y="55202"/>
                  </a:lnTo>
                  <a:lnTo>
                    <a:pt x="20624" y="52613"/>
                  </a:lnTo>
                  <a:lnTo>
                    <a:pt x="23696" y="51209"/>
                  </a:lnTo>
                  <a:lnTo>
                    <a:pt x="26285" y="49980"/>
                  </a:lnTo>
                  <a:lnTo>
                    <a:pt x="28786" y="48751"/>
                  </a:lnTo>
                  <a:lnTo>
                    <a:pt x="30805" y="49190"/>
                  </a:lnTo>
                  <a:lnTo>
                    <a:pt x="31858" y="49234"/>
                  </a:lnTo>
                  <a:lnTo>
                    <a:pt x="31946" y="49190"/>
                  </a:lnTo>
                  <a:lnTo>
                    <a:pt x="34008" y="47435"/>
                  </a:lnTo>
                  <a:lnTo>
                    <a:pt x="35588" y="46031"/>
                  </a:lnTo>
                  <a:lnTo>
                    <a:pt x="35632" y="45987"/>
                  </a:lnTo>
                  <a:lnTo>
                    <a:pt x="37562" y="42915"/>
                  </a:lnTo>
                  <a:lnTo>
                    <a:pt x="37606" y="42871"/>
                  </a:lnTo>
                  <a:lnTo>
                    <a:pt x="38264" y="41379"/>
                  </a:lnTo>
                  <a:lnTo>
                    <a:pt x="38264" y="41335"/>
                  </a:lnTo>
                  <a:lnTo>
                    <a:pt x="38615" y="39931"/>
                  </a:lnTo>
                  <a:lnTo>
                    <a:pt x="40063" y="35982"/>
                  </a:lnTo>
                  <a:lnTo>
                    <a:pt x="40546" y="34007"/>
                  </a:lnTo>
                  <a:lnTo>
                    <a:pt x="40590" y="34007"/>
                  </a:lnTo>
                  <a:lnTo>
                    <a:pt x="40722" y="32472"/>
                  </a:lnTo>
                  <a:lnTo>
                    <a:pt x="40722" y="32428"/>
                  </a:lnTo>
                  <a:lnTo>
                    <a:pt x="40151" y="29883"/>
                  </a:lnTo>
                  <a:lnTo>
                    <a:pt x="39493" y="27074"/>
                  </a:lnTo>
                  <a:lnTo>
                    <a:pt x="39317" y="25319"/>
                  </a:lnTo>
                  <a:lnTo>
                    <a:pt x="39493" y="22555"/>
                  </a:lnTo>
                  <a:lnTo>
                    <a:pt x="39669" y="20229"/>
                  </a:lnTo>
                  <a:lnTo>
                    <a:pt x="39581" y="15929"/>
                  </a:lnTo>
                  <a:lnTo>
                    <a:pt x="39844" y="13822"/>
                  </a:lnTo>
                  <a:lnTo>
                    <a:pt x="39888" y="12594"/>
                  </a:lnTo>
                  <a:lnTo>
                    <a:pt x="39888" y="12550"/>
                  </a:lnTo>
                  <a:lnTo>
                    <a:pt x="39449" y="10224"/>
                  </a:lnTo>
                  <a:lnTo>
                    <a:pt x="39581" y="8030"/>
                  </a:lnTo>
                  <a:lnTo>
                    <a:pt x="39537" y="7943"/>
                  </a:lnTo>
                  <a:lnTo>
                    <a:pt x="39142" y="6582"/>
                  </a:lnTo>
                  <a:lnTo>
                    <a:pt x="39098" y="6582"/>
                  </a:lnTo>
                  <a:lnTo>
                    <a:pt x="38133" y="4783"/>
                  </a:lnTo>
                  <a:lnTo>
                    <a:pt x="36904" y="2896"/>
                  </a:lnTo>
                  <a:lnTo>
                    <a:pt x="34886" y="44"/>
                  </a:lnTo>
                  <a:lnTo>
                    <a:pt x="3479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56" name="Google Shape;17856;p489"/>
            <p:cNvSpPr/>
            <p:nvPr/>
          </p:nvSpPr>
          <p:spPr>
            <a:xfrm>
              <a:off x="2434325" y="1378175"/>
              <a:ext cx="930300" cy="1467825"/>
            </a:xfrm>
            <a:custGeom>
              <a:avLst/>
              <a:gdLst/>
              <a:ahLst/>
              <a:cxnLst/>
              <a:rect l="l" t="t" r="r" b="b"/>
              <a:pathLst>
                <a:path w="37212" h="58713" extrusionOk="0">
                  <a:moveTo>
                    <a:pt x="35369" y="0"/>
                  </a:moveTo>
                  <a:lnTo>
                    <a:pt x="35325" y="44"/>
                  </a:lnTo>
                  <a:lnTo>
                    <a:pt x="35281" y="88"/>
                  </a:lnTo>
                  <a:lnTo>
                    <a:pt x="35237" y="176"/>
                  </a:lnTo>
                  <a:lnTo>
                    <a:pt x="35237" y="220"/>
                  </a:lnTo>
                  <a:lnTo>
                    <a:pt x="35281" y="308"/>
                  </a:lnTo>
                  <a:lnTo>
                    <a:pt x="36466" y="1931"/>
                  </a:lnTo>
                  <a:lnTo>
                    <a:pt x="36685" y="2896"/>
                  </a:lnTo>
                  <a:lnTo>
                    <a:pt x="36860" y="5968"/>
                  </a:lnTo>
                  <a:lnTo>
                    <a:pt x="36641" y="7065"/>
                  </a:lnTo>
                  <a:lnTo>
                    <a:pt x="35369" y="10400"/>
                  </a:lnTo>
                  <a:lnTo>
                    <a:pt x="33833" y="15271"/>
                  </a:lnTo>
                  <a:lnTo>
                    <a:pt x="32429" y="17904"/>
                  </a:lnTo>
                  <a:lnTo>
                    <a:pt x="31244" y="20229"/>
                  </a:lnTo>
                  <a:lnTo>
                    <a:pt x="30235" y="22467"/>
                  </a:lnTo>
                  <a:lnTo>
                    <a:pt x="28655" y="25275"/>
                  </a:lnTo>
                  <a:lnTo>
                    <a:pt x="26461" y="28654"/>
                  </a:lnTo>
                  <a:lnTo>
                    <a:pt x="26461" y="28698"/>
                  </a:lnTo>
                  <a:lnTo>
                    <a:pt x="26197" y="29663"/>
                  </a:lnTo>
                  <a:lnTo>
                    <a:pt x="26197" y="29707"/>
                  </a:lnTo>
                  <a:lnTo>
                    <a:pt x="26066" y="31068"/>
                  </a:lnTo>
                  <a:lnTo>
                    <a:pt x="26066" y="31112"/>
                  </a:lnTo>
                  <a:lnTo>
                    <a:pt x="26505" y="35105"/>
                  </a:lnTo>
                  <a:lnTo>
                    <a:pt x="26943" y="38747"/>
                  </a:lnTo>
                  <a:lnTo>
                    <a:pt x="26724" y="39229"/>
                  </a:lnTo>
                  <a:lnTo>
                    <a:pt x="26241" y="39756"/>
                  </a:lnTo>
                  <a:lnTo>
                    <a:pt x="24530" y="41028"/>
                  </a:lnTo>
                  <a:lnTo>
                    <a:pt x="22336" y="42389"/>
                  </a:lnTo>
                  <a:lnTo>
                    <a:pt x="20361" y="43705"/>
                  </a:lnTo>
                  <a:lnTo>
                    <a:pt x="17026" y="46514"/>
                  </a:lnTo>
                  <a:lnTo>
                    <a:pt x="15227" y="47698"/>
                  </a:lnTo>
                  <a:lnTo>
                    <a:pt x="15183" y="47698"/>
                  </a:lnTo>
                  <a:lnTo>
                    <a:pt x="12200" y="50638"/>
                  </a:lnTo>
                  <a:lnTo>
                    <a:pt x="10401" y="51691"/>
                  </a:lnTo>
                  <a:lnTo>
                    <a:pt x="7109" y="53183"/>
                  </a:lnTo>
                  <a:lnTo>
                    <a:pt x="5442" y="54368"/>
                  </a:lnTo>
                  <a:lnTo>
                    <a:pt x="3072" y="56167"/>
                  </a:lnTo>
                  <a:lnTo>
                    <a:pt x="89" y="58405"/>
                  </a:lnTo>
                  <a:lnTo>
                    <a:pt x="45" y="58449"/>
                  </a:lnTo>
                  <a:lnTo>
                    <a:pt x="1" y="58537"/>
                  </a:lnTo>
                  <a:lnTo>
                    <a:pt x="1" y="58581"/>
                  </a:lnTo>
                  <a:lnTo>
                    <a:pt x="45" y="58668"/>
                  </a:lnTo>
                  <a:lnTo>
                    <a:pt x="89" y="58712"/>
                  </a:lnTo>
                  <a:lnTo>
                    <a:pt x="176" y="58712"/>
                  </a:lnTo>
                  <a:lnTo>
                    <a:pt x="308" y="58668"/>
                  </a:lnTo>
                  <a:lnTo>
                    <a:pt x="3248" y="56430"/>
                  </a:lnTo>
                  <a:lnTo>
                    <a:pt x="5661" y="54675"/>
                  </a:lnTo>
                  <a:lnTo>
                    <a:pt x="7285" y="53491"/>
                  </a:lnTo>
                  <a:lnTo>
                    <a:pt x="10576" y="52042"/>
                  </a:lnTo>
                  <a:lnTo>
                    <a:pt x="12419" y="50945"/>
                  </a:lnTo>
                  <a:lnTo>
                    <a:pt x="12463" y="50902"/>
                  </a:lnTo>
                  <a:lnTo>
                    <a:pt x="15403" y="47962"/>
                  </a:lnTo>
                  <a:lnTo>
                    <a:pt x="17202" y="46821"/>
                  </a:lnTo>
                  <a:lnTo>
                    <a:pt x="17246" y="46821"/>
                  </a:lnTo>
                  <a:lnTo>
                    <a:pt x="20581" y="44012"/>
                  </a:lnTo>
                  <a:lnTo>
                    <a:pt x="22512" y="42696"/>
                  </a:lnTo>
                  <a:lnTo>
                    <a:pt x="24749" y="41336"/>
                  </a:lnTo>
                  <a:lnTo>
                    <a:pt x="26461" y="40063"/>
                  </a:lnTo>
                  <a:lnTo>
                    <a:pt x="26505" y="40019"/>
                  </a:lnTo>
                  <a:lnTo>
                    <a:pt x="27031" y="39449"/>
                  </a:lnTo>
                  <a:lnTo>
                    <a:pt x="27031" y="39405"/>
                  </a:lnTo>
                  <a:lnTo>
                    <a:pt x="27295" y="38878"/>
                  </a:lnTo>
                  <a:lnTo>
                    <a:pt x="27295" y="38747"/>
                  </a:lnTo>
                  <a:lnTo>
                    <a:pt x="26856" y="35061"/>
                  </a:lnTo>
                  <a:lnTo>
                    <a:pt x="26417" y="31112"/>
                  </a:lnTo>
                  <a:lnTo>
                    <a:pt x="26549" y="29751"/>
                  </a:lnTo>
                  <a:lnTo>
                    <a:pt x="26768" y="28830"/>
                  </a:lnTo>
                  <a:lnTo>
                    <a:pt x="28962" y="25451"/>
                  </a:lnTo>
                  <a:lnTo>
                    <a:pt x="30542" y="22643"/>
                  </a:lnTo>
                  <a:lnTo>
                    <a:pt x="30586" y="22643"/>
                  </a:lnTo>
                  <a:lnTo>
                    <a:pt x="31551" y="20361"/>
                  </a:lnTo>
                  <a:lnTo>
                    <a:pt x="34140" y="15402"/>
                  </a:lnTo>
                  <a:lnTo>
                    <a:pt x="34184" y="15359"/>
                  </a:lnTo>
                  <a:lnTo>
                    <a:pt x="35720" y="10532"/>
                  </a:lnTo>
                  <a:lnTo>
                    <a:pt x="36992" y="7153"/>
                  </a:lnTo>
                  <a:lnTo>
                    <a:pt x="37212" y="6012"/>
                  </a:lnTo>
                  <a:lnTo>
                    <a:pt x="37212" y="5968"/>
                  </a:lnTo>
                  <a:lnTo>
                    <a:pt x="37036" y="2853"/>
                  </a:lnTo>
                  <a:lnTo>
                    <a:pt x="37036" y="2809"/>
                  </a:lnTo>
                  <a:lnTo>
                    <a:pt x="36817" y="1843"/>
                  </a:lnTo>
                  <a:lnTo>
                    <a:pt x="36773" y="1756"/>
                  </a:lnTo>
                  <a:lnTo>
                    <a:pt x="35588" y="88"/>
                  </a:lnTo>
                  <a:lnTo>
                    <a:pt x="35500" y="44"/>
                  </a:lnTo>
                  <a:lnTo>
                    <a:pt x="3545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57" name="Google Shape;17857;p489"/>
            <p:cNvSpPr/>
            <p:nvPr/>
          </p:nvSpPr>
          <p:spPr>
            <a:xfrm>
              <a:off x="2288425" y="1370500"/>
              <a:ext cx="948950" cy="1344950"/>
            </a:xfrm>
            <a:custGeom>
              <a:avLst/>
              <a:gdLst/>
              <a:ahLst/>
              <a:cxnLst/>
              <a:rect l="l" t="t" r="r" b="b"/>
              <a:pathLst>
                <a:path w="37958" h="53798" extrusionOk="0">
                  <a:moveTo>
                    <a:pt x="37475" y="0"/>
                  </a:moveTo>
                  <a:lnTo>
                    <a:pt x="37431" y="44"/>
                  </a:lnTo>
                  <a:lnTo>
                    <a:pt x="37387" y="88"/>
                  </a:lnTo>
                  <a:lnTo>
                    <a:pt x="37343" y="132"/>
                  </a:lnTo>
                  <a:lnTo>
                    <a:pt x="37343" y="220"/>
                  </a:lnTo>
                  <a:lnTo>
                    <a:pt x="37606" y="1448"/>
                  </a:lnTo>
                  <a:lnTo>
                    <a:pt x="37519" y="2765"/>
                  </a:lnTo>
                  <a:lnTo>
                    <a:pt x="36202" y="6363"/>
                  </a:lnTo>
                  <a:lnTo>
                    <a:pt x="35676" y="8206"/>
                  </a:lnTo>
                  <a:lnTo>
                    <a:pt x="34579" y="12155"/>
                  </a:lnTo>
                  <a:lnTo>
                    <a:pt x="33613" y="14349"/>
                  </a:lnTo>
                  <a:lnTo>
                    <a:pt x="32648" y="16324"/>
                  </a:lnTo>
                  <a:lnTo>
                    <a:pt x="31595" y="18298"/>
                  </a:lnTo>
                  <a:lnTo>
                    <a:pt x="30410" y="20361"/>
                  </a:lnTo>
                  <a:lnTo>
                    <a:pt x="28655" y="23388"/>
                  </a:lnTo>
                  <a:lnTo>
                    <a:pt x="27294" y="25626"/>
                  </a:lnTo>
                  <a:lnTo>
                    <a:pt x="25846" y="27952"/>
                  </a:lnTo>
                  <a:lnTo>
                    <a:pt x="24705" y="29795"/>
                  </a:lnTo>
                  <a:lnTo>
                    <a:pt x="23038" y="31901"/>
                  </a:lnTo>
                  <a:lnTo>
                    <a:pt x="21107" y="34271"/>
                  </a:lnTo>
                  <a:lnTo>
                    <a:pt x="18211" y="36904"/>
                  </a:lnTo>
                  <a:lnTo>
                    <a:pt x="13165" y="40107"/>
                  </a:lnTo>
                  <a:lnTo>
                    <a:pt x="13121" y="40151"/>
                  </a:lnTo>
                  <a:lnTo>
                    <a:pt x="12419" y="41248"/>
                  </a:lnTo>
                  <a:lnTo>
                    <a:pt x="12375" y="41292"/>
                  </a:lnTo>
                  <a:lnTo>
                    <a:pt x="11190" y="43924"/>
                  </a:lnTo>
                  <a:lnTo>
                    <a:pt x="10093" y="46250"/>
                  </a:lnTo>
                  <a:lnTo>
                    <a:pt x="8162" y="47786"/>
                  </a:lnTo>
                  <a:lnTo>
                    <a:pt x="6276" y="49146"/>
                  </a:lnTo>
                  <a:lnTo>
                    <a:pt x="3862" y="50858"/>
                  </a:lnTo>
                  <a:lnTo>
                    <a:pt x="88" y="53490"/>
                  </a:lnTo>
                  <a:lnTo>
                    <a:pt x="45" y="53534"/>
                  </a:lnTo>
                  <a:lnTo>
                    <a:pt x="1" y="53578"/>
                  </a:lnTo>
                  <a:lnTo>
                    <a:pt x="1" y="53666"/>
                  </a:lnTo>
                  <a:lnTo>
                    <a:pt x="45" y="53710"/>
                  </a:lnTo>
                  <a:lnTo>
                    <a:pt x="88" y="53798"/>
                  </a:lnTo>
                  <a:lnTo>
                    <a:pt x="176" y="53798"/>
                  </a:lnTo>
                  <a:lnTo>
                    <a:pt x="308" y="53754"/>
                  </a:lnTo>
                  <a:lnTo>
                    <a:pt x="4082" y="51121"/>
                  </a:lnTo>
                  <a:lnTo>
                    <a:pt x="6451" y="49453"/>
                  </a:lnTo>
                  <a:lnTo>
                    <a:pt x="8382" y="48049"/>
                  </a:lnTo>
                  <a:lnTo>
                    <a:pt x="10357" y="46513"/>
                  </a:lnTo>
                  <a:lnTo>
                    <a:pt x="10400" y="46469"/>
                  </a:lnTo>
                  <a:lnTo>
                    <a:pt x="11541" y="44056"/>
                  </a:lnTo>
                  <a:lnTo>
                    <a:pt x="12682" y="41423"/>
                  </a:lnTo>
                  <a:lnTo>
                    <a:pt x="13384" y="40414"/>
                  </a:lnTo>
                  <a:lnTo>
                    <a:pt x="18387" y="37167"/>
                  </a:lnTo>
                  <a:lnTo>
                    <a:pt x="18431" y="37167"/>
                  </a:lnTo>
                  <a:lnTo>
                    <a:pt x="21371" y="34534"/>
                  </a:lnTo>
                  <a:lnTo>
                    <a:pt x="21371" y="34490"/>
                  </a:lnTo>
                  <a:lnTo>
                    <a:pt x="23345" y="32121"/>
                  </a:lnTo>
                  <a:lnTo>
                    <a:pt x="24969" y="30014"/>
                  </a:lnTo>
                  <a:lnTo>
                    <a:pt x="25013" y="29970"/>
                  </a:lnTo>
                  <a:lnTo>
                    <a:pt x="26154" y="28128"/>
                  </a:lnTo>
                  <a:lnTo>
                    <a:pt x="27558" y="25802"/>
                  </a:lnTo>
                  <a:lnTo>
                    <a:pt x="28962" y="23564"/>
                  </a:lnTo>
                  <a:lnTo>
                    <a:pt x="30717" y="20536"/>
                  </a:lnTo>
                  <a:lnTo>
                    <a:pt x="31902" y="18474"/>
                  </a:lnTo>
                  <a:lnTo>
                    <a:pt x="32955" y="16455"/>
                  </a:lnTo>
                  <a:lnTo>
                    <a:pt x="33920" y="14481"/>
                  </a:lnTo>
                  <a:lnTo>
                    <a:pt x="34930" y="12287"/>
                  </a:lnTo>
                  <a:lnTo>
                    <a:pt x="34930" y="12243"/>
                  </a:lnTo>
                  <a:lnTo>
                    <a:pt x="36027" y="8294"/>
                  </a:lnTo>
                  <a:lnTo>
                    <a:pt x="36553" y="6495"/>
                  </a:lnTo>
                  <a:lnTo>
                    <a:pt x="37870" y="2896"/>
                  </a:lnTo>
                  <a:lnTo>
                    <a:pt x="37870" y="2809"/>
                  </a:lnTo>
                  <a:lnTo>
                    <a:pt x="37957" y="1448"/>
                  </a:lnTo>
                  <a:lnTo>
                    <a:pt x="37957" y="1404"/>
                  </a:lnTo>
                  <a:lnTo>
                    <a:pt x="37694" y="132"/>
                  </a:lnTo>
                  <a:lnTo>
                    <a:pt x="37650" y="88"/>
                  </a:lnTo>
                  <a:lnTo>
                    <a:pt x="37606" y="44"/>
                  </a:lnTo>
                  <a:lnTo>
                    <a:pt x="3756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58" name="Google Shape;17858;p489"/>
            <p:cNvSpPr/>
            <p:nvPr/>
          </p:nvSpPr>
          <p:spPr>
            <a:xfrm>
              <a:off x="2083300" y="1434125"/>
              <a:ext cx="1010375" cy="1095925"/>
            </a:xfrm>
            <a:custGeom>
              <a:avLst/>
              <a:gdLst/>
              <a:ahLst/>
              <a:cxnLst/>
              <a:rect l="l" t="t" r="r" b="b"/>
              <a:pathLst>
                <a:path w="40415" h="43837" extrusionOk="0">
                  <a:moveTo>
                    <a:pt x="40238" y="0"/>
                  </a:moveTo>
                  <a:lnTo>
                    <a:pt x="40195" y="44"/>
                  </a:lnTo>
                  <a:lnTo>
                    <a:pt x="40107" y="88"/>
                  </a:lnTo>
                  <a:lnTo>
                    <a:pt x="40063" y="132"/>
                  </a:lnTo>
                  <a:lnTo>
                    <a:pt x="39098" y="2721"/>
                  </a:lnTo>
                  <a:lnTo>
                    <a:pt x="37957" y="5485"/>
                  </a:lnTo>
                  <a:lnTo>
                    <a:pt x="36991" y="8294"/>
                  </a:lnTo>
                  <a:lnTo>
                    <a:pt x="36465" y="9259"/>
                  </a:lnTo>
                  <a:lnTo>
                    <a:pt x="34885" y="12067"/>
                  </a:lnTo>
                  <a:lnTo>
                    <a:pt x="32735" y="15885"/>
                  </a:lnTo>
                  <a:lnTo>
                    <a:pt x="30102" y="20141"/>
                  </a:lnTo>
                  <a:lnTo>
                    <a:pt x="27206" y="24266"/>
                  </a:lnTo>
                  <a:lnTo>
                    <a:pt x="25890" y="25802"/>
                  </a:lnTo>
                  <a:lnTo>
                    <a:pt x="24090" y="27469"/>
                  </a:lnTo>
                  <a:lnTo>
                    <a:pt x="22247" y="29137"/>
                  </a:lnTo>
                  <a:lnTo>
                    <a:pt x="18605" y="31638"/>
                  </a:lnTo>
                  <a:lnTo>
                    <a:pt x="15007" y="33964"/>
                  </a:lnTo>
                  <a:lnTo>
                    <a:pt x="12945" y="35412"/>
                  </a:lnTo>
                  <a:lnTo>
                    <a:pt x="9171" y="37518"/>
                  </a:lnTo>
                  <a:lnTo>
                    <a:pt x="7021" y="38966"/>
                  </a:lnTo>
                  <a:lnTo>
                    <a:pt x="5178" y="40370"/>
                  </a:lnTo>
                  <a:lnTo>
                    <a:pt x="1448" y="42696"/>
                  </a:lnTo>
                  <a:lnTo>
                    <a:pt x="88" y="43486"/>
                  </a:lnTo>
                  <a:lnTo>
                    <a:pt x="0" y="43530"/>
                  </a:lnTo>
                  <a:lnTo>
                    <a:pt x="0" y="43617"/>
                  </a:lnTo>
                  <a:lnTo>
                    <a:pt x="0" y="43661"/>
                  </a:lnTo>
                  <a:lnTo>
                    <a:pt x="0" y="43749"/>
                  </a:lnTo>
                  <a:lnTo>
                    <a:pt x="88" y="43793"/>
                  </a:lnTo>
                  <a:lnTo>
                    <a:pt x="176" y="43837"/>
                  </a:lnTo>
                  <a:lnTo>
                    <a:pt x="263" y="43793"/>
                  </a:lnTo>
                  <a:lnTo>
                    <a:pt x="1624" y="43003"/>
                  </a:lnTo>
                  <a:lnTo>
                    <a:pt x="5397" y="40677"/>
                  </a:lnTo>
                  <a:lnTo>
                    <a:pt x="7240" y="39229"/>
                  </a:lnTo>
                  <a:lnTo>
                    <a:pt x="9347" y="37825"/>
                  </a:lnTo>
                  <a:lnTo>
                    <a:pt x="13120" y="35719"/>
                  </a:lnTo>
                  <a:lnTo>
                    <a:pt x="15183" y="34271"/>
                  </a:lnTo>
                  <a:lnTo>
                    <a:pt x="18781" y="31901"/>
                  </a:lnTo>
                  <a:lnTo>
                    <a:pt x="22467" y="29444"/>
                  </a:lnTo>
                  <a:lnTo>
                    <a:pt x="22467" y="29400"/>
                  </a:lnTo>
                  <a:lnTo>
                    <a:pt x="24354" y="27733"/>
                  </a:lnTo>
                  <a:lnTo>
                    <a:pt x="26153" y="26065"/>
                  </a:lnTo>
                  <a:lnTo>
                    <a:pt x="26153" y="26021"/>
                  </a:lnTo>
                  <a:lnTo>
                    <a:pt x="27469" y="24486"/>
                  </a:lnTo>
                  <a:lnTo>
                    <a:pt x="30409" y="20361"/>
                  </a:lnTo>
                  <a:lnTo>
                    <a:pt x="33042" y="16060"/>
                  </a:lnTo>
                  <a:lnTo>
                    <a:pt x="35192" y="12243"/>
                  </a:lnTo>
                  <a:lnTo>
                    <a:pt x="36772" y="9435"/>
                  </a:lnTo>
                  <a:lnTo>
                    <a:pt x="37299" y="8425"/>
                  </a:lnTo>
                  <a:lnTo>
                    <a:pt x="38264" y="5617"/>
                  </a:lnTo>
                  <a:lnTo>
                    <a:pt x="39449" y="2853"/>
                  </a:lnTo>
                  <a:lnTo>
                    <a:pt x="40414" y="264"/>
                  </a:lnTo>
                  <a:lnTo>
                    <a:pt x="40414" y="176"/>
                  </a:lnTo>
                  <a:lnTo>
                    <a:pt x="40414" y="132"/>
                  </a:lnTo>
                  <a:lnTo>
                    <a:pt x="40370" y="44"/>
                  </a:lnTo>
                  <a:lnTo>
                    <a:pt x="40326" y="44"/>
                  </a:lnTo>
                  <a:lnTo>
                    <a:pt x="4023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59" name="Google Shape;17859;p489"/>
            <p:cNvSpPr/>
            <p:nvPr/>
          </p:nvSpPr>
          <p:spPr>
            <a:xfrm>
              <a:off x="1945075" y="1451675"/>
              <a:ext cx="982950" cy="954425"/>
            </a:xfrm>
            <a:custGeom>
              <a:avLst/>
              <a:gdLst/>
              <a:ahLst/>
              <a:cxnLst/>
              <a:rect l="l" t="t" r="r" b="b"/>
              <a:pathLst>
                <a:path w="39318" h="38177" extrusionOk="0">
                  <a:moveTo>
                    <a:pt x="39054" y="0"/>
                  </a:moveTo>
                  <a:lnTo>
                    <a:pt x="39010" y="44"/>
                  </a:lnTo>
                  <a:lnTo>
                    <a:pt x="38966" y="132"/>
                  </a:lnTo>
                  <a:lnTo>
                    <a:pt x="38352" y="2107"/>
                  </a:lnTo>
                  <a:lnTo>
                    <a:pt x="37606" y="3950"/>
                  </a:lnTo>
                  <a:lnTo>
                    <a:pt x="36509" y="6056"/>
                  </a:lnTo>
                  <a:lnTo>
                    <a:pt x="35105" y="8557"/>
                  </a:lnTo>
                  <a:lnTo>
                    <a:pt x="33700" y="10970"/>
                  </a:lnTo>
                  <a:lnTo>
                    <a:pt x="32384" y="13208"/>
                  </a:lnTo>
                  <a:lnTo>
                    <a:pt x="31068" y="15095"/>
                  </a:lnTo>
                  <a:lnTo>
                    <a:pt x="29356" y="17553"/>
                  </a:lnTo>
                  <a:lnTo>
                    <a:pt x="28128" y="19001"/>
                  </a:lnTo>
                  <a:lnTo>
                    <a:pt x="26592" y="20492"/>
                  </a:lnTo>
                  <a:lnTo>
                    <a:pt x="24134" y="22774"/>
                  </a:lnTo>
                  <a:lnTo>
                    <a:pt x="22116" y="24486"/>
                  </a:lnTo>
                  <a:lnTo>
                    <a:pt x="18254" y="27075"/>
                  </a:lnTo>
                  <a:lnTo>
                    <a:pt x="16455" y="28215"/>
                  </a:lnTo>
                  <a:lnTo>
                    <a:pt x="14393" y="29488"/>
                  </a:lnTo>
                  <a:lnTo>
                    <a:pt x="12287" y="30717"/>
                  </a:lnTo>
                  <a:lnTo>
                    <a:pt x="8250" y="33042"/>
                  </a:lnTo>
                  <a:lnTo>
                    <a:pt x="88" y="37825"/>
                  </a:lnTo>
                  <a:lnTo>
                    <a:pt x="44" y="37869"/>
                  </a:lnTo>
                  <a:lnTo>
                    <a:pt x="0" y="37957"/>
                  </a:lnTo>
                  <a:lnTo>
                    <a:pt x="0" y="38001"/>
                  </a:lnTo>
                  <a:lnTo>
                    <a:pt x="0" y="38088"/>
                  </a:lnTo>
                  <a:lnTo>
                    <a:pt x="88" y="38132"/>
                  </a:lnTo>
                  <a:lnTo>
                    <a:pt x="176" y="38176"/>
                  </a:lnTo>
                  <a:lnTo>
                    <a:pt x="263" y="38132"/>
                  </a:lnTo>
                  <a:lnTo>
                    <a:pt x="8425" y="33349"/>
                  </a:lnTo>
                  <a:lnTo>
                    <a:pt x="12462" y="31024"/>
                  </a:lnTo>
                  <a:lnTo>
                    <a:pt x="14612" y="29795"/>
                  </a:lnTo>
                  <a:lnTo>
                    <a:pt x="16631" y="28523"/>
                  </a:lnTo>
                  <a:lnTo>
                    <a:pt x="18430" y="27382"/>
                  </a:lnTo>
                  <a:lnTo>
                    <a:pt x="20843" y="25802"/>
                  </a:lnTo>
                  <a:lnTo>
                    <a:pt x="22291" y="24793"/>
                  </a:lnTo>
                  <a:lnTo>
                    <a:pt x="22335" y="24749"/>
                  </a:lnTo>
                  <a:lnTo>
                    <a:pt x="24354" y="23038"/>
                  </a:lnTo>
                  <a:lnTo>
                    <a:pt x="26855" y="20756"/>
                  </a:lnTo>
                  <a:lnTo>
                    <a:pt x="28391" y="19264"/>
                  </a:lnTo>
                  <a:lnTo>
                    <a:pt x="29619" y="17772"/>
                  </a:lnTo>
                  <a:lnTo>
                    <a:pt x="31375" y="15315"/>
                  </a:lnTo>
                  <a:lnTo>
                    <a:pt x="32691" y="13428"/>
                  </a:lnTo>
                  <a:lnTo>
                    <a:pt x="34008" y="11146"/>
                  </a:lnTo>
                  <a:lnTo>
                    <a:pt x="35412" y="8733"/>
                  </a:lnTo>
                  <a:lnTo>
                    <a:pt x="36816" y="6231"/>
                  </a:lnTo>
                  <a:lnTo>
                    <a:pt x="37957" y="4081"/>
                  </a:lnTo>
                  <a:lnTo>
                    <a:pt x="38703" y="2194"/>
                  </a:lnTo>
                  <a:lnTo>
                    <a:pt x="39317" y="220"/>
                  </a:lnTo>
                  <a:lnTo>
                    <a:pt x="39317" y="176"/>
                  </a:lnTo>
                  <a:lnTo>
                    <a:pt x="39273" y="88"/>
                  </a:lnTo>
                  <a:lnTo>
                    <a:pt x="39229" y="44"/>
                  </a:lnTo>
                  <a:lnTo>
                    <a:pt x="3918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60" name="Google Shape;17860;p489"/>
            <p:cNvSpPr/>
            <p:nvPr/>
          </p:nvSpPr>
          <p:spPr>
            <a:xfrm>
              <a:off x="1822200" y="1600875"/>
              <a:ext cx="866675" cy="694425"/>
            </a:xfrm>
            <a:custGeom>
              <a:avLst/>
              <a:gdLst/>
              <a:ahLst/>
              <a:cxnLst/>
              <a:rect l="l" t="t" r="r" b="b"/>
              <a:pathLst>
                <a:path w="34667" h="27777" extrusionOk="0">
                  <a:moveTo>
                    <a:pt x="34359" y="0"/>
                  </a:moveTo>
                  <a:lnTo>
                    <a:pt x="34315" y="88"/>
                  </a:lnTo>
                  <a:lnTo>
                    <a:pt x="32867" y="2765"/>
                  </a:lnTo>
                  <a:lnTo>
                    <a:pt x="31375" y="5134"/>
                  </a:lnTo>
                  <a:lnTo>
                    <a:pt x="29839" y="7196"/>
                  </a:lnTo>
                  <a:lnTo>
                    <a:pt x="28216" y="8996"/>
                  </a:lnTo>
                  <a:lnTo>
                    <a:pt x="26592" y="10575"/>
                  </a:lnTo>
                  <a:lnTo>
                    <a:pt x="24881" y="12111"/>
                  </a:lnTo>
                  <a:lnTo>
                    <a:pt x="23301" y="13252"/>
                  </a:lnTo>
                  <a:lnTo>
                    <a:pt x="21370" y="14919"/>
                  </a:lnTo>
                  <a:lnTo>
                    <a:pt x="20537" y="15665"/>
                  </a:lnTo>
                  <a:lnTo>
                    <a:pt x="19659" y="16455"/>
                  </a:lnTo>
                  <a:lnTo>
                    <a:pt x="18737" y="17157"/>
                  </a:lnTo>
                  <a:lnTo>
                    <a:pt x="17772" y="17903"/>
                  </a:lnTo>
                  <a:lnTo>
                    <a:pt x="16719" y="18605"/>
                  </a:lnTo>
                  <a:lnTo>
                    <a:pt x="15666" y="19264"/>
                  </a:lnTo>
                  <a:lnTo>
                    <a:pt x="14569" y="19922"/>
                  </a:lnTo>
                  <a:lnTo>
                    <a:pt x="13472" y="20580"/>
                  </a:lnTo>
                  <a:lnTo>
                    <a:pt x="11190" y="21809"/>
                  </a:lnTo>
                  <a:lnTo>
                    <a:pt x="8864" y="22950"/>
                  </a:lnTo>
                  <a:lnTo>
                    <a:pt x="6583" y="24003"/>
                  </a:lnTo>
                  <a:lnTo>
                    <a:pt x="4389" y="25012"/>
                  </a:lnTo>
                  <a:lnTo>
                    <a:pt x="2414" y="26065"/>
                  </a:lnTo>
                  <a:lnTo>
                    <a:pt x="88" y="27469"/>
                  </a:lnTo>
                  <a:lnTo>
                    <a:pt x="44" y="27513"/>
                  </a:lnTo>
                  <a:lnTo>
                    <a:pt x="0" y="27557"/>
                  </a:lnTo>
                  <a:lnTo>
                    <a:pt x="0" y="27645"/>
                  </a:lnTo>
                  <a:lnTo>
                    <a:pt x="44" y="27689"/>
                  </a:lnTo>
                  <a:lnTo>
                    <a:pt x="88" y="27776"/>
                  </a:lnTo>
                  <a:lnTo>
                    <a:pt x="264" y="27776"/>
                  </a:lnTo>
                  <a:lnTo>
                    <a:pt x="2589" y="26372"/>
                  </a:lnTo>
                  <a:lnTo>
                    <a:pt x="4564" y="25319"/>
                  </a:lnTo>
                  <a:lnTo>
                    <a:pt x="6758" y="24354"/>
                  </a:lnTo>
                  <a:lnTo>
                    <a:pt x="9040" y="23257"/>
                  </a:lnTo>
                  <a:lnTo>
                    <a:pt x="11366" y="22116"/>
                  </a:lnTo>
                  <a:lnTo>
                    <a:pt x="13647" y="20887"/>
                  </a:lnTo>
                  <a:lnTo>
                    <a:pt x="14788" y="20229"/>
                  </a:lnTo>
                  <a:lnTo>
                    <a:pt x="15885" y="19571"/>
                  </a:lnTo>
                  <a:lnTo>
                    <a:pt x="16938" y="18869"/>
                  </a:lnTo>
                  <a:lnTo>
                    <a:pt x="17992" y="18167"/>
                  </a:lnTo>
                  <a:lnTo>
                    <a:pt x="18957" y="17464"/>
                  </a:lnTo>
                  <a:lnTo>
                    <a:pt x="19922" y="16718"/>
                  </a:lnTo>
                  <a:lnTo>
                    <a:pt x="20800" y="15929"/>
                  </a:lnTo>
                  <a:lnTo>
                    <a:pt x="21634" y="15183"/>
                  </a:lnTo>
                  <a:lnTo>
                    <a:pt x="23520" y="13559"/>
                  </a:lnTo>
                  <a:lnTo>
                    <a:pt x="25100" y="12374"/>
                  </a:lnTo>
                  <a:lnTo>
                    <a:pt x="26855" y="10839"/>
                  </a:lnTo>
                  <a:lnTo>
                    <a:pt x="28435" y="9215"/>
                  </a:lnTo>
                  <a:lnTo>
                    <a:pt x="30103" y="7416"/>
                  </a:lnTo>
                  <a:lnTo>
                    <a:pt x="31682" y="5310"/>
                  </a:lnTo>
                  <a:lnTo>
                    <a:pt x="33174" y="2940"/>
                  </a:lnTo>
                  <a:lnTo>
                    <a:pt x="34622" y="219"/>
                  </a:lnTo>
                  <a:lnTo>
                    <a:pt x="34666" y="176"/>
                  </a:lnTo>
                  <a:lnTo>
                    <a:pt x="34622" y="88"/>
                  </a:lnTo>
                  <a:lnTo>
                    <a:pt x="34622" y="44"/>
                  </a:lnTo>
                  <a:lnTo>
                    <a:pt x="3457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61" name="Google Shape;17861;p489"/>
            <p:cNvSpPr/>
            <p:nvPr/>
          </p:nvSpPr>
          <p:spPr>
            <a:xfrm>
              <a:off x="1699325" y="2110975"/>
              <a:ext cx="133875" cy="74625"/>
            </a:xfrm>
            <a:custGeom>
              <a:avLst/>
              <a:gdLst/>
              <a:ahLst/>
              <a:cxnLst/>
              <a:rect l="l" t="t" r="r" b="b"/>
              <a:pathLst>
                <a:path w="5355" h="2985" extrusionOk="0">
                  <a:moveTo>
                    <a:pt x="5091" y="0"/>
                  </a:moveTo>
                  <a:lnTo>
                    <a:pt x="89" y="2633"/>
                  </a:lnTo>
                  <a:lnTo>
                    <a:pt x="45" y="2677"/>
                  </a:lnTo>
                  <a:lnTo>
                    <a:pt x="1" y="2721"/>
                  </a:lnTo>
                  <a:lnTo>
                    <a:pt x="1" y="2809"/>
                  </a:lnTo>
                  <a:lnTo>
                    <a:pt x="1" y="2853"/>
                  </a:lnTo>
                  <a:lnTo>
                    <a:pt x="89" y="2940"/>
                  </a:lnTo>
                  <a:lnTo>
                    <a:pt x="176" y="2984"/>
                  </a:lnTo>
                  <a:lnTo>
                    <a:pt x="264" y="2940"/>
                  </a:lnTo>
                  <a:lnTo>
                    <a:pt x="5267" y="351"/>
                  </a:lnTo>
                  <a:lnTo>
                    <a:pt x="5310" y="308"/>
                  </a:lnTo>
                  <a:lnTo>
                    <a:pt x="5354" y="220"/>
                  </a:lnTo>
                  <a:lnTo>
                    <a:pt x="5354" y="176"/>
                  </a:lnTo>
                  <a:lnTo>
                    <a:pt x="5354" y="88"/>
                  </a:lnTo>
                  <a:lnTo>
                    <a:pt x="5310" y="44"/>
                  </a:lnTo>
                  <a:lnTo>
                    <a:pt x="522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62" name="Google Shape;17862;p489"/>
            <p:cNvSpPr/>
            <p:nvPr/>
          </p:nvSpPr>
          <p:spPr>
            <a:xfrm>
              <a:off x="2929075" y="3201400"/>
              <a:ext cx="121800" cy="42800"/>
            </a:xfrm>
            <a:custGeom>
              <a:avLst/>
              <a:gdLst/>
              <a:ahLst/>
              <a:cxnLst/>
              <a:rect l="l" t="t" r="r" b="b"/>
              <a:pathLst>
                <a:path w="4872" h="1712" extrusionOk="0">
                  <a:moveTo>
                    <a:pt x="2722" y="352"/>
                  </a:moveTo>
                  <a:lnTo>
                    <a:pt x="3950" y="439"/>
                  </a:lnTo>
                  <a:lnTo>
                    <a:pt x="4433" y="1054"/>
                  </a:lnTo>
                  <a:lnTo>
                    <a:pt x="4082" y="1229"/>
                  </a:lnTo>
                  <a:lnTo>
                    <a:pt x="1932" y="1361"/>
                  </a:lnTo>
                  <a:lnTo>
                    <a:pt x="440" y="1361"/>
                  </a:lnTo>
                  <a:lnTo>
                    <a:pt x="703" y="659"/>
                  </a:lnTo>
                  <a:lnTo>
                    <a:pt x="2722" y="352"/>
                  </a:lnTo>
                  <a:close/>
                  <a:moveTo>
                    <a:pt x="2722" y="0"/>
                  </a:moveTo>
                  <a:lnTo>
                    <a:pt x="528" y="308"/>
                  </a:lnTo>
                  <a:lnTo>
                    <a:pt x="440" y="352"/>
                  </a:lnTo>
                  <a:lnTo>
                    <a:pt x="396" y="439"/>
                  </a:lnTo>
                  <a:lnTo>
                    <a:pt x="1" y="1492"/>
                  </a:lnTo>
                  <a:lnTo>
                    <a:pt x="1" y="1536"/>
                  </a:lnTo>
                  <a:lnTo>
                    <a:pt x="45" y="1624"/>
                  </a:lnTo>
                  <a:lnTo>
                    <a:pt x="89" y="1712"/>
                  </a:lnTo>
                  <a:lnTo>
                    <a:pt x="1976" y="1712"/>
                  </a:lnTo>
                  <a:lnTo>
                    <a:pt x="4170" y="1580"/>
                  </a:lnTo>
                  <a:lnTo>
                    <a:pt x="4257" y="1536"/>
                  </a:lnTo>
                  <a:lnTo>
                    <a:pt x="4784" y="1229"/>
                  </a:lnTo>
                  <a:lnTo>
                    <a:pt x="4828" y="1185"/>
                  </a:lnTo>
                  <a:lnTo>
                    <a:pt x="4872" y="1141"/>
                  </a:lnTo>
                  <a:lnTo>
                    <a:pt x="4872" y="1054"/>
                  </a:lnTo>
                  <a:lnTo>
                    <a:pt x="4828" y="966"/>
                  </a:lnTo>
                  <a:lnTo>
                    <a:pt x="4213" y="132"/>
                  </a:lnTo>
                  <a:lnTo>
                    <a:pt x="4126" y="88"/>
                  </a:lnTo>
                  <a:lnTo>
                    <a:pt x="4082" y="88"/>
                  </a:lnTo>
                  <a:lnTo>
                    <a:pt x="272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63" name="Google Shape;17863;p489"/>
            <p:cNvSpPr/>
            <p:nvPr/>
          </p:nvSpPr>
          <p:spPr>
            <a:xfrm>
              <a:off x="463000" y="1796125"/>
              <a:ext cx="3006950" cy="2565925"/>
            </a:xfrm>
            <a:custGeom>
              <a:avLst/>
              <a:gdLst/>
              <a:ahLst/>
              <a:cxnLst/>
              <a:rect l="l" t="t" r="r" b="b"/>
              <a:pathLst>
                <a:path w="120278" h="102637" extrusionOk="0">
                  <a:moveTo>
                    <a:pt x="106586" y="1"/>
                  </a:moveTo>
                  <a:lnTo>
                    <a:pt x="106499" y="45"/>
                  </a:lnTo>
                  <a:lnTo>
                    <a:pt x="104173" y="2809"/>
                  </a:lnTo>
                  <a:lnTo>
                    <a:pt x="100355" y="7022"/>
                  </a:lnTo>
                  <a:lnTo>
                    <a:pt x="98512" y="7373"/>
                  </a:lnTo>
                  <a:lnTo>
                    <a:pt x="98425" y="7417"/>
                  </a:lnTo>
                  <a:lnTo>
                    <a:pt x="95967" y="9303"/>
                  </a:lnTo>
                  <a:lnTo>
                    <a:pt x="89561" y="14130"/>
                  </a:lnTo>
                  <a:lnTo>
                    <a:pt x="84997" y="16500"/>
                  </a:lnTo>
                  <a:lnTo>
                    <a:pt x="79293" y="18606"/>
                  </a:lnTo>
                  <a:lnTo>
                    <a:pt x="74334" y="20712"/>
                  </a:lnTo>
                  <a:lnTo>
                    <a:pt x="67620" y="23082"/>
                  </a:lnTo>
                  <a:lnTo>
                    <a:pt x="63364" y="24618"/>
                  </a:lnTo>
                  <a:lnTo>
                    <a:pt x="59151" y="25539"/>
                  </a:lnTo>
                  <a:lnTo>
                    <a:pt x="59108" y="25539"/>
                  </a:lnTo>
                  <a:lnTo>
                    <a:pt x="54017" y="27294"/>
                  </a:lnTo>
                  <a:lnTo>
                    <a:pt x="48664" y="28786"/>
                  </a:lnTo>
                  <a:lnTo>
                    <a:pt x="43662" y="30629"/>
                  </a:lnTo>
                  <a:lnTo>
                    <a:pt x="39010" y="31419"/>
                  </a:lnTo>
                  <a:lnTo>
                    <a:pt x="33920" y="32604"/>
                  </a:lnTo>
                  <a:lnTo>
                    <a:pt x="29795" y="32736"/>
                  </a:lnTo>
                  <a:lnTo>
                    <a:pt x="29708" y="32779"/>
                  </a:lnTo>
                  <a:lnTo>
                    <a:pt x="23169" y="35588"/>
                  </a:lnTo>
                  <a:lnTo>
                    <a:pt x="17509" y="37826"/>
                  </a:lnTo>
                  <a:lnTo>
                    <a:pt x="13603" y="37870"/>
                  </a:lnTo>
                  <a:lnTo>
                    <a:pt x="11892" y="36509"/>
                  </a:lnTo>
                  <a:lnTo>
                    <a:pt x="11848" y="36509"/>
                  </a:lnTo>
                  <a:lnTo>
                    <a:pt x="9786" y="35632"/>
                  </a:lnTo>
                  <a:lnTo>
                    <a:pt x="9742" y="35588"/>
                  </a:lnTo>
                  <a:lnTo>
                    <a:pt x="9654" y="35632"/>
                  </a:lnTo>
                  <a:lnTo>
                    <a:pt x="9610" y="35675"/>
                  </a:lnTo>
                  <a:lnTo>
                    <a:pt x="9566" y="35719"/>
                  </a:lnTo>
                  <a:lnTo>
                    <a:pt x="6802" y="42082"/>
                  </a:lnTo>
                  <a:lnTo>
                    <a:pt x="6802" y="42170"/>
                  </a:lnTo>
                  <a:lnTo>
                    <a:pt x="8338" y="50156"/>
                  </a:lnTo>
                  <a:lnTo>
                    <a:pt x="8864" y="55334"/>
                  </a:lnTo>
                  <a:lnTo>
                    <a:pt x="9479" y="61565"/>
                  </a:lnTo>
                  <a:lnTo>
                    <a:pt x="7285" y="64022"/>
                  </a:lnTo>
                  <a:lnTo>
                    <a:pt x="7241" y="64110"/>
                  </a:lnTo>
                  <a:lnTo>
                    <a:pt x="6758" y="67796"/>
                  </a:lnTo>
                  <a:lnTo>
                    <a:pt x="5266" y="69419"/>
                  </a:lnTo>
                  <a:lnTo>
                    <a:pt x="5222" y="69507"/>
                  </a:lnTo>
                  <a:lnTo>
                    <a:pt x="4432" y="72316"/>
                  </a:lnTo>
                  <a:lnTo>
                    <a:pt x="2984" y="76002"/>
                  </a:lnTo>
                  <a:lnTo>
                    <a:pt x="1756" y="79380"/>
                  </a:lnTo>
                  <a:lnTo>
                    <a:pt x="571" y="82540"/>
                  </a:lnTo>
                  <a:lnTo>
                    <a:pt x="44" y="86182"/>
                  </a:lnTo>
                  <a:lnTo>
                    <a:pt x="1" y="89341"/>
                  </a:lnTo>
                  <a:lnTo>
                    <a:pt x="132" y="92281"/>
                  </a:lnTo>
                  <a:lnTo>
                    <a:pt x="132" y="92369"/>
                  </a:lnTo>
                  <a:lnTo>
                    <a:pt x="176" y="92413"/>
                  </a:lnTo>
                  <a:lnTo>
                    <a:pt x="220" y="92457"/>
                  </a:lnTo>
                  <a:lnTo>
                    <a:pt x="395" y="92457"/>
                  </a:lnTo>
                  <a:lnTo>
                    <a:pt x="439" y="92413"/>
                  </a:lnTo>
                  <a:lnTo>
                    <a:pt x="483" y="92369"/>
                  </a:lnTo>
                  <a:lnTo>
                    <a:pt x="483" y="92281"/>
                  </a:lnTo>
                  <a:lnTo>
                    <a:pt x="352" y="89341"/>
                  </a:lnTo>
                  <a:lnTo>
                    <a:pt x="395" y="86226"/>
                  </a:lnTo>
                  <a:lnTo>
                    <a:pt x="922" y="82627"/>
                  </a:lnTo>
                  <a:lnTo>
                    <a:pt x="2063" y="79512"/>
                  </a:lnTo>
                  <a:lnTo>
                    <a:pt x="3335" y="76089"/>
                  </a:lnTo>
                  <a:lnTo>
                    <a:pt x="4740" y="72447"/>
                  </a:lnTo>
                  <a:lnTo>
                    <a:pt x="5529" y="69639"/>
                  </a:lnTo>
                  <a:lnTo>
                    <a:pt x="7065" y="68015"/>
                  </a:lnTo>
                  <a:lnTo>
                    <a:pt x="7109" y="67884"/>
                  </a:lnTo>
                  <a:lnTo>
                    <a:pt x="7592" y="64198"/>
                  </a:lnTo>
                  <a:lnTo>
                    <a:pt x="9786" y="61740"/>
                  </a:lnTo>
                  <a:lnTo>
                    <a:pt x="9830" y="61697"/>
                  </a:lnTo>
                  <a:lnTo>
                    <a:pt x="9830" y="61609"/>
                  </a:lnTo>
                  <a:lnTo>
                    <a:pt x="9215" y="55290"/>
                  </a:lnTo>
                  <a:lnTo>
                    <a:pt x="8689" y="50112"/>
                  </a:lnTo>
                  <a:lnTo>
                    <a:pt x="7153" y="42170"/>
                  </a:lnTo>
                  <a:lnTo>
                    <a:pt x="9830" y="36027"/>
                  </a:lnTo>
                  <a:lnTo>
                    <a:pt x="11717" y="36816"/>
                  </a:lnTo>
                  <a:lnTo>
                    <a:pt x="13428" y="38177"/>
                  </a:lnTo>
                  <a:lnTo>
                    <a:pt x="13560" y="38221"/>
                  </a:lnTo>
                  <a:lnTo>
                    <a:pt x="17553" y="38177"/>
                  </a:lnTo>
                  <a:lnTo>
                    <a:pt x="17597" y="38133"/>
                  </a:lnTo>
                  <a:lnTo>
                    <a:pt x="23301" y="35895"/>
                  </a:lnTo>
                  <a:lnTo>
                    <a:pt x="29839" y="33087"/>
                  </a:lnTo>
                  <a:lnTo>
                    <a:pt x="33964" y="32955"/>
                  </a:lnTo>
                  <a:lnTo>
                    <a:pt x="34008" y="32955"/>
                  </a:lnTo>
                  <a:lnTo>
                    <a:pt x="39098" y="31726"/>
                  </a:lnTo>
                  <a:lnTo>
                    <a:pt x="43749" y="30980"/>
                  </a:lnTo>
                  <a:lnTo>
                    <a:pt x="43793" y="30936"/>
                  </a:lnTo>
                  <a:lnTo>
                    <a:pt x="48752" y="29093"/>
                  </a:lnTo>
                  <a:lnTo>
                    <a:pt x="54105" y="27645"/>
                  </a:lnTo>
                  <a:lnTo>
                    <a:pt x="59239" y="25890"/>
                  </a:lnTo>
                  <a:lnTo>
                    <a:pt x="63452" y="24969"/>
                  </a:lnTo>
                  <a:lnTo>
                    <a:pt x="63496" y="24969"/>
                  </a:lnTo>
                  <a:lnTo>
                    <a:pt x="67752" y="23389"/>
                  </a:lnTo>
                  <a:lnTo>
                    <a:pt x="74466" y="21019"/>
                  </a:lnTo>
                  <a:lnTo>
                    <a:pt x="79424" y="18913"/>
                  </a:lnTo>
                  <a:lnTo>
                    <a:pt x="85129" y="16851"/>
                  </a:lnTo>
                  <a:lnTo>
                    <a:pt x="85129" y="16807"/>
                  </a:lnTo>
                  <a:lnTo>
                    <a:pt x="89736" y="14437"/>
                  </a:lnTo>
                  <a:lnTo>
                    <a:pt x="89780" y="14437"/>
                  </a:lnTo>
                  <a:lnTo>
                    <a:pt x="96187" y="9567"/>
                  </a:lnTo>
                  <a:lnTo>
                    <a:pt x="98644" y="7680"/>
                  </a:lnTo>
                  <a:lnTo>
                    <a:pt x="100487" y="7373"/>
                  </a:lnTo>
                  <a:lnTo>
                    <a:pt x="100575" y="7329"/>
                  </a:lnTo>
                  <a:lnTo>
                    <a:pt x="104436" y="3029"/>
                  </a:lnTo>
                  <a:lnTo>
                    <a:pt x="106674" y="352"/>
                  </a:lnTo>
                  <a:lnTo>
                    <a:pt x="112335" y="1712"/>
                  </a:lnTo>
                  <a:lnTo>
                    <a:pt x="112949" y="3555"/>
                  </a:lnTo>
                  <a:lnTo>
                    <a:pt x="116547" y="18343"/>
                  </a:lnTo>
                  <a:lnTo>
                    <a:pt x="116372" y="30410"/>
                  </a:lnTo>
                  <a:lnTo>
                    <a:pt x="116372" y="30454"/>
                  </a:lnTo>
                  <a:lnTo>
                    <a:pt x="118741" y="38396"/>
                  </a:lnTo>
                  <a:lnTo>
                    <a:pt x="117600" y="42214"/>
                  </a:lnTo>
                  <a:lnTo>
                    <a:pt x="116942" y="44890"/>
                  </a:lnTo>
                  <a:lnTo>
                    <a:pt x="116942" y="44934"/>
                  </a:lnTo>
                  <a:lnTo>
                    <a:pt x="116810" y="48225"/>
                  </a:lnTo>
                  <a:lnTo>
                    <a:pt x="116810" y="48313"/>
                  </a:lnTo>
                  <a:lnTo>
                    <a:pt x="119926" y="54939"/>
                  </a:lnTo>
                  <a:lnTo>
                    <a:pt x="119663" y="55948"/>
                  </a:lnTo>
                  <a:lnTo>
                    <a:pt x="118697" y="56475"/>
                  </a:lnTo>
                  <a:lnTo>
                    <a:pt x="118653" y="56475"/>
                  </a:lnTo>
                  <a:lnTo>
                    <a:pt x="115889" y="58537"/>
                  </a:lnTo>
                  <a:lnTo>
                    <a:pt x="113519" y="60468"/>
                  </a:lnTo>
                  <a:lnTo>
                    <a:pt x="109614" y="64154"/>
                  </a:lnTo>
                  <a:lnTo>
                    <a:pt x="109570" y="64198"/>
                  </a:lnTo>
                  <a:lnTo>
                    <a:pt x="104305" y="75519"/>
                  </a:lnTo>
                  <a:lnTo>
                    <a:pt x="100750" y="78634"/>
                  </a:lnTo>
                  <a:lnTo>
                    <a:pt x="98468" y="80784"/>
                  </a:lnTo>
                  <a:lnTo>
                    <a:pt x="91184" y="82935"/>
                  </a:lnTo>
                  <a:lnTo>
                    <a:pt x="87805" y="83417"/>
                  </a:lnTo>
                  <a:lnTo>
                    <a:pt x="87762" y="83417"/>
                  </a:lnTo>
                  <a:lnTo>
                    <a:pt x="84163" y="84470"/>
                  </a:lnTo>
                  <a:lnTo>
                    <a:pt x="84076" y="84514"/>
                  </a:lnTo>
                  <a:lnTo>
                    <a:pt x="82847" y="85962"/>
                  </a:lnTo>
                  <a:lnTo>
                    <a:pt x="82847" y="86006"/>
                  </a:lnTo>
                  <a:lnTo>
                    <a:pt x="81311" y="88858"/>
                  </a:lnTo>
                  <a:lnTo>
                    <a:pt x="78810" y="90965"/>
                  </a:lnTo>
                  <a:lnTo>
                    <a:pt x="74202" y="91886"/>
                  </a:lnTo>
                  <a:lnTo>
                    <a:pt x="74159" y="91886"/>
                  </a:lnTo>
                  <a:lnTo>
                    <a:pt x="70560" y="93905"/>
                  </a:lnTo>
                  <a:lnTo>
                    <a:pt x="70517" y="93992"/>
                  </a:lnTo>
                  <a:lnTo>
                    <a:pt x="68630" y="96669"/>
                  </a:lnTo>
                  <a:lnTo>
                    <a:pt x="65207" y="97196"/>
                  </a:lnTo>
                  <a:lnTo>
                    <a:pt x="63671" y="96932"/>
                  </a:lnTo>
                  <a:lnTo>
                    <a:pt x="62004" y="96932"/>
                  </a:lnTo>
                  <a:lnTo>
                    <a:pt x="58098" y="97942"/>
                  </a:lnTo>
                  <a:lnTo>
                    <a:pt x="52482" y="98995"/>
                  </a:lnTo>
                  <a:lnTo>
                    <a:pt x="51253" y="98819"/>
                  </a:lnTo>
                  <a:lnTo>
                    <a:pt x="48006" y="98380"/>
                  </a:lnTo>
                  <a:lnTo>
                    <a:pt x="44451" y="97547"/>
                  </a:lnTo>
                  <a:lnTo>
                    <a:pt x="43398" y="95923"/>
                  </a:lnTo>
                  <a:lnTo>
                    <a:pt x="41160" y="93115"/>
                  </a:lnTo>
                  <a:lnTo>
                    <a:pt x="41160" y="92325"/>
                  </a:lnTo>
                  <a:lnTo>
                    <a:pt x="41160" y="90833"/>
                  </a:lnTo>
                  <a:lnTo>
                    <a:pt x="42038" y="88990"/>
                  </a:lnTo>
                  <a:lnTo>
                    <a:pt x="43618" y="86972"/>
                  </a:lnTo>
                  <a:lnTo>
                    <a:pt x="46646" y="85348"/>
                  </a:lnTo>
                  <a:lnTo>
                    <a:pt x="46689" y="85304"/>
                  </a:lnTo>
                  <a:lnTo>
                    <a:pt x="47216" y="84427"/>
                  </a:lnTo>
                  <a:lnTo>
                    <a:pt x="47216" y="84383"/>
                  </a:lnTo>
                  <a:lnTo>
                    <a:pt x="48006" y="82627"/>
                  </a:lnTo>
                  <a:lnTo>
                    <a:pt x="49015" y="80916"/>
                  </a:lnTo>
                  <a:lnTo>
                    <a:pt x="50551" y="78854"/>
                  </a:lnTo>
                  <a:lnTo>
                    <a:pt x="51297" y="77493"/>
                  </a:lnTo>
                  <a:lnTo>
                    <a:pt x="51297" y="77450"/>
                  </a:lnTo>
                  <a:lnTo>
                    <a:pt x="51428" y="76528"/>
                  </a:lnTo>
                  <a:lnTo>
                    <a:pt x="51428" y="76484"/>
                  </a:lnTo>
                  <a:lnTo>
                    <a:pt x="51341" y="75036"/>
                  </a:lnTo>
                  <a:lnTo>
                    <a:pt x="52043" y="70692"/>
                  </a:lnTo>
                  <a:lnTo>
                    <a:pt x="55685" y="63847"/>
                  </a:lnTo>
                  <a:lnTo>
                    <a:pt x="58405" y="60029"/>
                  </a:lnTo>
                  <a:lnTo>
                    <a:pt x="61214" y="58318"/>
                  </a:lnTo>
                  <a:lnTo>
                    <a:pt x="65163" y="56563"/>
                  </a:lnTo>
                  <a:lnTo>
                    <a:pt x="65207" y="56519"/>
                  </a:lnTo>
                  <a:lnTo>
                    <a:pt x="68761" y="52789"/>
                  </a:lnTo>
                  <a:lnTo>
                    <a:pt x="77845" y="45768"/>
                  </a:lnTo>
                  <a:lnTo>
                    <a:pt x="82452" y="41950"/>
                  </a:lnTo>
                  <a:lnTo>
                    <a:pt x="89122" y="38308"/>
                  </a:lnTo>
                  <a:lnTo>
                    <a:pt x="93554" y="38089"/>
                  </a:lnTo>
                  <a:lnTo>
                    <a:pt x="93598" y="38045"/>
                  </a:lnTo>
                  <a:lnTo>
                    <a:pt x="105709" y="31726"/>
                  </a:lnTo>
                  <a:lnTo>
                    <a:pt x="105796" y="31682"/>
                  </a:lnTo>
                  <a:lnTo>
                    <a:pt x="105796" y="31595"/>
                  </a:lnTo>
                  <a:lnTo>
                    <a:pt x="106455" y="27821"/>
                  </a:lnTo>
                  <a:lnTo>
                    <a:pt x="106455" y="27777"/>
                  </a:lnTo>
                  <a:lnTo>
                    <a:pt x="106235" y="24705"/>
                  </a:lnTo>
                  <a:lnTo>
                    <a:pt x="106411" y="21546"/>
                  </a:lnTo>
                  <a:lnTo>
                    <a:pt x="106367" y="21414"/>
                  </a:lnTo>
                  <a:lnTo>
                    <a:pt x="104875" y="19396"/>
                  </a:lnTo>
                  <a:lnTo>
                    <a:pt x="104787" y="19308"/>
                  </a:lnTo>
                  <a:lnTo>
                    <a:pt x="100575" y="17992"/>
                  </a:lnTo>
                  <a:lnTo>
                    <a:pt x="99127" y="17421"/>
                  </a:lnTo>
                  <a:lnTo>
                    <a:pt x="95090" y="15842"/>
                  </a:lnTo>
                  <a:lnTo>
                    <a:pt x="94914" y="15842"/>
                  </a:lnTo>
                  <a:lnTo>
                    <a:pt x="91448" y="18343"/>
                  </a:lnTo>
                  <a:lnTo>
                    <a:pt x="83461" y="23916"/>
                  </a:lnTo>
                  <a:lnTo>
                    <a:pt x="79688" y="25100"/>
                  </a:lnTo>
                  <a:lnTo>
                    <a:pt x="76353" y="24662"/>
                  </a:lnTo>
                  <a:lnTo>
                    <a:pt x="76265" y="24705"/>
                  </a:lnTo>
                  <a:lnTo>
                    <a:pt x="70824" y="26724"/>
                  </a:lnTo>
                  <a:lnTo>
                    <a:pt x="65119" y="28655"/>
                  </a:lnTo>
                  <a:lnTo>
                    <a:pt x="61126" y="30103"/>
                  </a:lnTo>
                  <a:lnTo>
                    <a:pt x="56519" y="31726"/>
                  </a:lnTo>
                  <a:lnTo>
                    <a:pt x="51428" y="33569"/>
                  </a:lnTo>
                  <a:lnTo>
                    <a:pt x="47435" y="35017"/>
                  </a:lnTo>
                  <a:lnTo>
                    <a:pt x="47391" y="35017"/>
                  </a:lnTo>
                  <a:lnTo>
                    <a:pt x="42784" y="37431"/>
                  </a:lnTo>
                  <a:lnTo>
                    <a:pt x="38923" y="38572"/>
                  </a:lnTo>
                  <a:lnTo>
                    <a:pt x="35237" y="39756"/>
                  </a:lnTo>
                  <a:lnTo>
                    <a:pt x="31594" y="40678"/>
                  </a:lnTo>
                  <a:lnTo>
                    <a:pt x="31551" y="40722"/>
                  </a:lnTo>
                  <a:lnTo>
                    <a:pt x="27382" y="43530"/>
                  </a:lnTo>
                  <a:lnTo>
                    <a:pt x="27338" y="43574"/>
                  </a:lnTo>
                  <a:lnTo>
                    <a:pt x="24354" y="47435"/>
                  </a:lnTo>
                  <a:lnTo>
                    <a:pt x="24354" y="47479"/>
                  </a:lnTo>
                  <a:lnTo>
                    <a:pt x="22731" y="50507"/>
                  </a:lnTo>
                  <a:lnTo>
                    <a:pt x="21590" y="53491"/>
                  </a:lnTo>
                  <a:lnTo>
                    <a:pt x="19659" y="56255"/>
                  </a:lnTo>
                  <a:lnTo>
                    <a:pt x="19615" y="56299"/>
                  </a:lnTo>
                  <a:lnTo>
                    <a:pt x="18167" y="68937"/>
                  </a:lnTo>
                  <a:lnTo>
                    <a:pt x="18562" y="76133"/>
                  </a:lnTo>
                  <a:lnTo>
                    <a:pt x="18211" y="77976"/>
                  </a:lnTo>
                  <a:lnTo>
                    <a:pt x="17553" y="80258"/>
                  </a:lnTo>
                  <a:lnTo>
                    <a:pt x="16368" y="81969"/>
                  </a:lnTo>
                  <a:lnTo>
                    <a:pt x="14920" y="83988"/>
                  </a:lnTo>
                  <a:lnTo>
                    <a:pt x="13428" y="84514"/>
                  </a:lnTo>
                  <a:lnTo>
                    <a:pt x="13340" y="84558"/>
                  </a:lnTo>
                  <a:lnTo>
                    <a:pt x="13296" y="84646"/>
                  </a:lnTo>
                  <a:lnTo>
                    <a:pt x="12331" y="86796"/>
                  </a:lnTo>
                  <a:lnTo>
                    <a:pt x="11717" y="89209"/>
                  </a:lnTo>
                  <a:lnTo>
                    <a:pt x="11717" y="89253"/>
                  </a:lnTo>
                  <a:lnTo>
                    <a:pt x="12419" y="95528"/>
                  </a:lnTo>
                  <a:lnTo>
                    <a:pt x="13560" y="102461"/>
                  </a:lnTo>
                  <a:lnTo>
                    <a:pt x="13603" y="102593"/>
                  </a:lnTo>
                  <a:lnTo>
                    <a:pt x="13735" y="102637"/>
                  </a:lnTo>
                  <a:lnTo>
                    <a:pt x="13823" y="102593"/>
                  </a:lnTo>
                  <a:lnTo>
                    <a:pt x="13867" y="102549"/>
                  </a:lnTo>
                  <a:lnTo>
                    <a:pt x="13911" y="102505"/>
                  </a:lnTo>
                  <a:lnTo>
                    <a:pt x="13911" y="102417"/>
                  </a:lnTo>
                  <a:lnTo>
                    <a:pt x="12770" y="95484"/>
                  </a:lnTo>
                  <a:lnTo>
                    <a:pt x="12068" y="89253"/>
                  </a:lnTo>
                  <a:lnTo>
                    <a:pt x="12682" y="86928"/>
                  </a:lnTo>
                  <a:lnTo>
                    <a:pt x="13603" y="84821"/>
                  </a:lnTo>
                  <a:lnTo>
                    <a:pt x="15095" y="84295"/>
                  </a:lnTo>
                  <a:lnTo>
                    <a:pt x="15183" y="84207"/>
                  </a:lnTo>
                  <a:lnTo>
                    <a:pt x="16675" y="82189"/>
                  </a:lnTo>
                  <a:lnTo>
                    <a:pt x="17860" y="80433"/>
                  </a:lnTo>
                  <a:lnTo>
                    <a:pt x="17860" y="80390"/>
                  </a:lnTo>
                  <a:lnTo>
                    <a:pt x="18562" y="78064"/>
                  </a:lnTo>
                  <a:lnTo>
                    <a:pt x="18913" y="76221"/>
                  </a:lnTo>
                  <a:lnTo>
                    <a:pt x="18913" y="76133"/>
                  </a:lnTo>
                  <a:lnTo>
                    <a:pt x="18518" y="68937"/>
                  </a:lnTo>
                  <a:lnTo>
                    <a:pt x="19966" y="56387"/>
                  </a:lnTo>
                  <a:lnTo>
                    <a:pt x="21853" y="53666"/>
                  </a:lnTo>
                  <a:lnTo>
                    <a:pt x="21897" y="53623"/>
                  </a:lnTo>
                  <a:lnTo>
                    <a:pt x="23082" y="50683"/>
                  </a:lnTo>
                  <a:lnTo>
                    <a:pt x="24661" y="47655"/>
                  </a:lnTo>
                  <a:lnTo>
                    <a:pt x="27601" y="43793"/>
                  </a:lnTo>
                  <a:lnTo>
                    <a:pt x="31682" y="41029"/>
                  </a:lnTo>
                  <a:lnTo>
                    <a:pt x="35324" y="40107"/>
                  </a:lnTo>
                  <a:lnTo>
                    <a:pt x="39054" y="38879"/>
                  </a:lnTo>
                  <a:lnTo>
                    <a:pt x="42872" y="37782"/>
                  </a:lnTo>
                  <a:lnTo>
                    <a:pt x="42916" y="37782"/>
                  </a:lnTo>
                  <a:lnTo>
                    <a:pt x="47567" y="35324"/>
                  </a:lnTo>
                  <a:lnTo>
                    <a:pt x="51560" y="33920"/>
                  </a:lnTo>
                  <a:lnTo>
                    <a:pt x="56650" y="32077"/>
                  </a:lnTo>
                  <a:lnTo>
                    <a:pt x="61214" y="30454"/>
                  </a:lnTo>
                  <a:lnTo>
                    <a:pt x="65251" y="28962"/>
                  </a:lnTo>
                  <a:lnTo>
                    <a:pt x="70911" y="27075"/>
                  </a:lnTo>
                  <a:lnTo>
                    <a:pt x="76353" y="25013"/>
                  </a:lnTo>
                  <a:lnTo>
                    <a:pt x="79644" y="25451"/>
                  </a:lnTo>
                  <a:lnTo>
                    <a:pt x="79731" y="25451"/>
                  </a:lnTo>
                  <a:lnTo>
                    <a:pt x="83593" y="24223"/>
                  </a:lnTo>
                  <a:lnTo>
                    <a:pt x="83681" y="24223"/>
                  </a:lnTo>
                  <a:lnTo>
                    <a:pt x="91623" y="18606"/>
                  </a:lnTo>
                  <a:lnTo>
                    <a:pt x="95046" y="16193"/>
                  </a:lnTo>
                  <a:lnTo>
                    <a:pt x="98995" y="17728"/>
                  </a:lnTo>
                  <a:lnTo>
                    <a:pt x="100443" y="18343"/>
                  </a:lnTo>
                  <a:lnTo>
                    <a:pt x="104656" y="19659"/>
                  </a:lnTo>
                  <a:lnTo>
                    <a:pt x="106060" y="21590"/>
                  </a:lnTo>
                  <a:lnTo>
                    <a:pt x="105884" y="24662"/>
                  </a:lnTo>
                  <a:lnTo>
                    <a:pt x="105884" y="24705"/>
                  </a:lnTo>
                  <a:lnTo>
                    <a:pt x="106104" y="27777"/>
                  </a:lnTo>
                  <a:lnTo>
                    <a:pt x="105489" y="31463"/>
                  </a:lnTo>
                  <a:lnTo>
                    <a:pt x="93466" y="37738"/>
                  </a:lnTo>
                  <a:lnTo>
                    <a:pt x="89078" y="37957"/>
                  </a:lnTo>
                  <a:lnTo>
                    <a:pt x="88990" y="37957"/>
                  </a:lnTo>
                  <a:lnTo>
                    <a:pt x="82277" y="41643"/>
                  </a:lnTo>
                  <a:lnTo>
                    <a:pt x="82233" y="41643"/>
                  </a:lnTo>
                  <a:lnTo>
                    <a:pt x="77625" y="45505"/>
                  </a:lnTo>
                  <a:lnTo>
                    <a:pt x="68542" y="52526"/>
                  </a:lnTo>
                  <a:lnTo>
                    <a:pt x="68498" y="52569"/>
                  </a:lnTo>
                  <a:lnTo>
                    <a:pt x="64988" y="56255"/>
                  </a:lnTo>
                  <a:lnTo>
                    <a:pt x="61082" y="58011"/>
                  </a:lnTo>
                  <a:lnTo>
                    <a:pt x="61038" y="58011"/>
                  </a:lnTo>
                  <a:lnTo>
                    <a:pt x="58186" y="59766"/>
                  </a:lnTo>
                  <a:lnTo>
                    <a:pt x="58142" y="59810"/>
                  </a:lnTo>
                  <a:lnTo>
                    <a:pt x="55378" y="63627"/>
                  </a:lnTo>
                  <a:lnTo>
                    <a:pt x="55378" y="63671"/>
                  </a:lnTo>
                  <a:lnTo>
                    <a:pt x="51736" y="70516"/>
                  </a:lnTo>
                  <a:lnTo>
                    <a:pt x="51692" y="70604"/>
                  </a:lnTo>
                  <a:lnTo>
                    <a:pt x="50990" y="74992"/>
                  </a:lnTo>
                  <a:lnTo>
                    <a:pt x="50990" y="75036"/>
                  </a:lnTo>
                  <a:lnTo>
                    <a:pt x="51077" y="76484"/>
                  </a:lnTo>
                  <a:lnTo>
                    <a:pt x="50946" y="77362"/>
                  </a:lnTo>
                  <a:lnTo>
                    <a:pt x="50244" y="78678"/>
                  </a:lnTo>
                  <a:lnTo>
                    <a:pt x="48708" y="80697"/>
                  </a:lnTo>
                  <a:lnTo>
                    <a:pt x="47699" y="82452"/>
                  </a:lnTo>
                  <a:lnTo>
                    <a:pt x="47699" y="82496"/>
                  </a:lnTo>
                  <a:lnTo>
                    <a:pt x="46909" y="84251"/>
                  </a:lnTo>
                  <a:lnTo>
                    <a:pt x="46426" y="85085"/>
                  </a:lnTo>
                  <a:lnTo>
                    <a:pt x="43442" y="86664"/>
                  </a:lnTo>
                  <a:lnTo>
                    <a:pt x="43354" y="86708"/>
                  </a:lnTo>
                  <a:lnTo>
                    <a:pt x="41775" y="88771"/>
                  </a:lnTo>
                  <a:lnTo>
                    <a:pt x="41731" y="88815"/>
                  </a:lnTo>
                  <a:lnTo>
                    <a:pt x="40809" y="90701"/>
                  </a:lnTo>
                  <a:lnTo>
                    <a:pt x="40809" y="90789"/>
                  </a:lnTo>
                  <a:lnTo>
                    <a:pt x="40809" y="92325"/>
                  </a:lnTo>
                  <a:lnTo>
                    <a:pt x="40809" y="93203"/>
                  </a:lnTo>
                  <a:lnTo>
                    <a:pt x="40853" y="93290"/>
                  </a:lnTo>
                  <a:lnTo>
                    <a:pt x="43091" y="96143"/>
                  </a:lnTo>
                  <a:lnTo>
                    <a:pt x="44188" y="97810"/>
                  </a:lnTo>
                  <a:lnTo>
                    <a:pt x="44276" y="97898"/>
                  </a:lnTo>
                  <a:lnTo>
                    <a:pt x="47918" y="98732"/>
                  </a:lnTo>
                  <a:lnTo>
                    <a:pt x="51209" y="99170"/>
                  </a:lnTo>
                  <a:lnTo>
                    <a:pt x="52438" y="99346"/>
                  </a:lnTo>
                  <a:lnTo>
                    <a:pt x="52482" y="99346"/>
                  </a:lnTo>
                  <a:lnTo>
                    <a:pt x="58186" y="98293"/>
                  </a:lnTo>
                  <a:lnTo>
                    <a:pt x="62091" y="97283"/>
                  </a:lnTo>
                  <a:lnTo>
                    <a:pt x="63627" y="97283"/>
                  </a:lnTo>
                  <a:lnTo>
                    <a:pt x="65163" y="97547"/>
                  </a:lnTo>
                  <a:lnTo>
                    <a:pt x="65251" y="97547"/>
                  </a:lnTo>
                  <a:lnTo>
                    <a:pt x="68761" y="96976"/>
                  </a:lnTo>
                  <a:lnTo>
                    <a:pt x="68805" y="96976"/>
                  </a:lnTo>
                  <a:lnTo>
                    <a:pt x="68893" y="96932"/>
                  </a:lnTo>
                  <a:lnTo>
                    <a:pt x="70780" y="94212"/>
                  </a:lnTo>
                  <a:lnTo>
                    <a:pt x="74334" y="92193"/>
                  </a:lnTo>
                  <a:lnTo>
                    <a:pt x="78942" y="91316"/>
                  </a:lnTo>
                  <a:lnTo>
                    <a:pt x="79029" y="91272"/>
                  </a:lnTo>
                  <a:lnTo>
                    <a:pt x="81574" y="89122"/>
                  </a:lnTo>
                  <a:lnTo>
                    <a:pt x="81618" y="89034"/>
                  </a:lnTo>
                  <a:lnTo>
                    <a:pt x="83110" y="86182"/>
                  </a:lnTo>
                  <a:lnTo>
                    <a:pt x="84295" y="84778"/>
                  </a:lnTo>
                  <a:lnTo>
                    <a:pt x="87849" y="83724"/>
                  </a:lnTo>
                  <a:lnTo>
                    <a:pt x="91228" y="83286"/>
                  </a:lnTo>
                  <a:lnTo>
                    <a:pt x="91272" y="83286"/>
                  </a:lnTo>
                  <a:lnTo>
                    <a:pt x="98600" y="81136"/>
                  </a:lnTo>
                  <a:lnTo>
                    <a:pt x="98644" y="81092"/>
                  </a:lnTo>
                  <a:lnTo>
                    <a:pt x="100970" y="78854"/>
                  </a:lnTo>
                  <a:lnTo>
                    <a:pt x="104568" y="75782"/>
                  </a:lnTo>
                  <a:lnTo>
                    <a:pt x="104612" y="75738"/>
                  </a:lnTo>
                  <a:lnTo>
                    <a:pt x="109877" y="64373"/>
                  </a:lnTo>
                  <a:lnTo>
                    <a:pt x="113739" y="60731"/>
                  </a:lnTo>
                  <a:lnTo>
                    <a:pt x="116065" y="58800"/>
                  </a:lnTo>
                  <a:lnTo>
                    <a:pt x="118873" y="56782"/>
                  </a:lnTo>
                  <a:lnTo>
                    <a:pt x="119882" y="56255"/>
                  </a:lnTo>
                  <a:lnTo>
                    <a:pt x="119926" y="56211"/>
                  </a:lnTo>
                  <a:lnTo>
                    <a:pt x="119970" y="56124"/>
                  </a:lnTo>
                  <a:lnTo>
                    <a:pt x="120277" y="54983"/>
                  </a:lnTo>
                  <a:lnTo>
                    <a:pt x="120277" y="54851"/>
                  </a:lnTo>
                  <a:lnTo>
                    <a:pt x="117162" y="48225"/>
                  </a:lnTo>
                  <a:lnTo>
                    <a:pt x="117293" y="44978"/>
                  </a:lnTo>
                  <a:lnTo>
                    <a:pt x="117907" y="42301"/>
                  </a:lnTo>
                  <a:lnTo>
                    <a:pt x="119092" y="38484"/>
                  </a:lnTo>
                  <a:lnTo>
                    <a:pt x="119092" y="38352"/>
                  </a:lnTo>
                  <a:lnTo>
                    <a:pt x="116723" y="30366"/>
                  </a:lnTo>
                  <a:lnTo>
                    <a:pt x="116898" y="18343"/>
                  </a:lnTo>
                  <a:lnTo>
                    <a:pt x="116898" y="18299"/>
                  </a:lnTo>
                  <a:lnTo>
                    <a:pt x="113256" y="3423"/>
                  </a:lnTo>
                  <a:lnTo>
                    <a:pt x="112598" y="1493"/>
                  </a:lnTo>
                  <a:lnTo>
                    <a:pt x="112554" y="1449"/>
                  </a:lnTo>
                  <a:lnTo>
                    <a:pt x="112510" y="1405"/>
                  </a:lnTo>
                  <a:lnTo>
                    <a:pt x="10667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64" name="Google Shape;17864;p489"/>
            <p:cNvSpPr/>
            <p:nvPr/>
          </p:nvSpPr>
          <p:spPr>
            <a:xfrm>
              <a:off x="1260525" y="3161900"/>
              <a:ext cx="125100" cy="1464550"/>
            </a:xfrm>
            <a:custGeom>
              <a:avLst/>
              <a:gdLst/>
              <a:ahLst/>
              <a:cxnLst/>
              <a:rect l="l" t="t" r="r" b="b"/>
              <a:pathLst>
                <a:path w="5004" h="58582" extrusionOk="0">
                  <a:moveTo>
                    <a:pt x="2195" y="1"/>
                  </a:moveTo>
                  <a:lnTo>
                    <a:pt x="2107" y="45"/>
                  </a:lnTo>
                  <a:lnTo>
                    <a:pt x="2063" y="89"/>
                  </a:lnTo>
                  <a:lnTo>
                    <a:pt x="2019" y="132"/>
                  </a:lnTo>
                  <a:lnTo>
                    <a:pt x="2019" y="264"/>
                  </a:lnTo>
                  <a:lnTo>
                    <a:pt x="2019" y="308"/>
                  </a:lnTo>
                  <a:lnTo>
                    <a:pt x="2721" y="3029"/>
                  </a:lnTo>
                  <a:lnTo>
                    <a:pt x="3336" y="5837"/>
                  </a:lnTo>
                  <a:lnTo>
                    <a:pt x="4257" y="9479"/>
                  </a:lnTo>
                  <a:lnTo>
                    <a:pt x="4564" y="11761"/>
                  </a:lnTo>
                  <a:lnTo>
                    <a:pt x="4652" y="14437"/>
                  </a:lnTo>
                  <a:lnTo>
                    <a:pt x="4520" y="17070"/>
                  </a:lnTo>
                  <a:lnTo>
                    <a:pt x="4389" y="19220"/>
                  </a:lnTo>
                  <a:lnTo>
                    <a:pt x="4301" y="20581"/>
                  </a:lnTo>
                  <a:lnTo>
                    <a:pt x="3994" y="24223"/>
                  </a:lnTo>
                  <a:lnTo>
                    <a:pt x="3994" y="24267"/>
                  </a:lnTo>
                  <a:lnTo>
                    <a:pt x="4038" y="26548"/>
                  </a:lnTo>
                  <a:lnTo>
                    <a:pt x="3599" y="30936"/>
                  </a:lnTo>
                  <a:lnTo>
                    <a:pt x="3248" y="33657"/>
                  </a:lnTo>
                  <a:lnTo>
                    <a:pt x="2897" y="36070"/>
                  </a:lnTo>
                  <a:lnTo>
                    <a:pt x="2414" y="38615"/>
                  </a:lnTo>
                  <a:lnTo>
                    <a:pt x="1800" y="40634"/>
                  </a:lnTo>
                  <a:lnTo>
                    <a:pt x="132" y="46689"/>
                  </a:lnTo>
                  <a:lnTo>
                    <a:pt x="1" y="49015"/>
                  </a:lnTo>
                  <a:lnTo>
                    <a:pt x="1" y="50463"/>
                  </a:lnTo>
                  <a:lnTo>
                    <a:pt x="1" y="50507"/>
                  </a:lnTo>
                  <a:lnTo>
                    <a:pt x="527" y="52789"/>
                  </a:lnTo>
                  <a:lnTo>
                    <a:pt x="1317" y="55509"/>
                  </a:lnTo>
                  <a:lnTo>
                    <a:pt x="2107" y="57528"/>
                  </a:lnTo>
                  <a:lnTo>
                    <a:pt x="2151" y="57572"/>
                  </a:lnTo>
                  <a:lnTo>
                    <a:pt x="2809" y="58537"/>
                  </a:lnTo>
                  <a:lnTo>
                    <a:pt x="2897" y="58581"/>
                  </a:lnTo>
                  <a:lnTo>
                    <a:pt x="2941" y="58581"/>
                  </a:lnTo>
                  <a:lnTo>
                    <a:pt x="3072" y="58537"/>
                  </a:lnTo>
                  <a:lnTo>
                    <a:pt x="3116" y="58493"/>
                  </a:lnTo>
                  <a:lnTo>
                    <a:pt x="3116" y="58449"/>
                  </a:lnTo>
                  <a:lnTo>
                    <a:pt x="3116" y="58362"/>
                  </a:lnTo>
                  <a:lnTo>
                    <a:pt x="3116" y="58318"/>
                  </a:lnTo>
                  <a:lnTo>
                    <a:pt x="2458" y="57396"/>
                  </a:lnTo>
                  <a:lnTo>
                    <a:pt x="1668" y="55378"/>
                  </a:lnTo>
                  <a:lnTo>
                    <a:pt x="878" y="52701"/>
                  </a:lnTo>
                  <a:lnTo>
                    <a:pt x="352" y="50419"/>
                  </a:lnTo>
                  <a:lnTo>
                    <a:pt x="352" y="49015"/>
                  </a:lnTo>
                  <a:lnTo>
                    <a:pt x="483" y="46733"/>
                  </a:lnTo>
                  <a:lnTo>
                    <a:pt x="2107" y="40722"/>
                  </a:lnTo>
                  <a:lnTo>
                    <a:pt x="2765" y="38703"/>
                  </a:lnTo>
                  <a:lnTo>
                    <a:pt x="2765" y="38659"/>
                  </a:lnTo>
                  <a:lnTo>
                    <a:pt x="3248" y="36158"/>
                  </a:lnTo>
                  <a:lnTo>
                    <a:pt x="3599" y="33701"/>
                  </a:lnTo>
                  <a:lnTo>
                    <a:pt x="3950" y="30936"/>
                  </a:lnTo>
                  <a:lnTo>
                    <a:pt x="4389" y="26548"/>
                  </a:lnTo>
                  <a:lnTo>
                    <a:pt x="4345" y="24267"/>
                  </a:lnTo>
                  <a:lnTo>
                    <a:pt x="4652" y="20581"/>
                  </a:lnTo>
                  <a:lnTo>
                    <a:pt x="4740" y="19264"/>
                  </a:lnTo>
                  <a:lnTo>
                    <a:pt x="4871" y="17114"/>
                  </a:lnTo>
                  <a:lnTo>
                    <a:pt x="5003" y="14437"/>
                  </a:lnTo>
                  <a:lnTo>
                    <a:pt x="4915" y="11717"/>
                  </a:lnTo>
                  <a:lnTo>
                    <a:pt x="4608" y="9391"/>
                  </a:lnTo>
                  <a:lnTo>
                    <a:pt x="3687" y="5749"/>
                  </a:lnTo>
                  <a:lnTo>
                    <a:pt x="3072" y="2941"/>
                  </a:lnTo>
                  <a:lnTo>
                    <a:pt x="2370" y="264"/>
                  </a:lnTo>
                  <a:lnTo>
                    <a:pt x="2370" y="220"/>
                  </a:lnTo>
                  <a:lnTo>
                    <a:pt x="2370" y="132"/>
                  </a:lnTo>
                  <a:lnTo>
                    <a:pt x="2370" y="89"/>
                  </a:lnTo>
                  <a:lnTo>
                    <a:pt x="2326" y="45"/>
                  </a:lnTo>
                  <a:lnTo>
                    <a:pt x="223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65" name="Google Shape;17865;p489"/>
            <p:cNvSpPr/>
            <p:nvPr/>
          </p:nvSpPr>
          <p:spPr>
            <a:xfrm>
              <a:off x="1226525" y="3169575"/>
              <a:ext cx="129475" cy="1510625"/>
            </a:xfrm>
            <a:custGeom>
              <a:avLst/>
              <a:gdLst/>
              <a:ahLst/>
              <a:cxnLst/>
              <a:rect l="l" t="t" r="r" b="b"/>
              <a:pathLst>
                <a:path w="5179" h="60425" extrusionOk="0">
                  <a:moveTo>
                    <a:pt x="2896" y="1"/>
                  </a:moveTo>
                  <a:lnTo>
                    <a:pt x="2853" y="45"/>
                  </a:lnTo>
                  <a:lnTo>
                    <a:pt x="2809" y="45"/>
                  </a:lnTo>
                  <a:lnTo>
                    <a:pt x="2765" y="133"/>
                  </a:lnTo>
                  <a:lnTo>
                    <a:pt x="2633" y="440"/>
                  </a:lnTo>
                  <a:lnTo>
                    <a:pt x="2633" y="528"/>
                  </a:lnTo>
                  <a:lnTo>
                    <a:pt x="3423" y="5047"/>
                  </a:lnTo>
                  <a:lnTo>
                    <a:pt x="4125" y="8031"/>
                  </a:lnTo>
                  <a:lnTo>
                    <a:pt x="4652" y="11059"/>
                  </a:lnTo>
                  <a:lnTo>
                    <a:pt x="4696" y="12902"/>
                  </a:lnTo>
                  <a:lnTo>
                    <a:pt x="4520" y="16368"/>
                  </a:lnTo>
                  <a:lnTo>
                    <a:pt x="4345" y="20274"/>
                  </a:lnTo>
                  <a:lnTo>
                    <a:pt x="4037" y="22731"/>
                  </a:lnTo>
                  <a:lnTo>
                    <a:pt x="3950" y="25057"/>
                  </a:lnTo>
                  <a:lnTo>
                    <a:pt x="4037" y="27338"/>
                  </a:lnTo>
                  <a:lnTo>
                    <a:pt x="3423" y="33526"/>
                  </a:lnTo>
                  <a:lnTo>
                    <a:pt x="2896" y="36904"/>
                  </a:lnTo>
                  <a:lnTo>
                    <a:pt x="2545" y="38265"/>
                  </a:lnTo>
                  <a:lnTo>
                    <a:pt x="1405" y="42521"/>
                  </a:lnTo>
                  <a:lnTo>
                    <a:pt x="1361" y="42521"/>
                  </a:lnTo>
                  <a:lnTo>
                    <a:pt x="966" y="45110"/>
                  </a:lnTo>
                  <a:lnTo>
                    <a:pt x="308" y="47260"/>
                  </a:lnTo>
                  <a:lnTo>
                    <a:pt x="0" y="48445"/>
                  </a:lnTo>
                  <a:lnTo>
                    <a:pt x="0" y="48533"/>
                  </a:lnTo>
                  <a:lnTo>
                    <a:pt x="264" y="50244"/>
                  </a:lnTo>
                  <a:lnTo>
                    <a:pt x="264" y="50288"/>
                  </a:lnTo>
                  <a:lnTo>
                    <a:pt x="1053" y="53316"/>
                  </a:lnTo>
                  <a:lnTo>
                    <a:pt x="1799" y="55597"/>
                  </a:lnTo>
                  <a:lnTo>
                    <a:pt x="2765" y="58230"/>
                  </a:lnTo>
                  <a:lnTo>
                    <a:pt x="2809" y="58274"/>
                  </a:lnTo>
                  <a:lnTo>
                    <a:pt x="3686" y="59459"/>
                  </a:lnTo>
                  <a:lnTo>
                    <a:pt x="3686" y="59503"/>
                  </a:lnTo>
                  <a:lnTo>
                    <a:pt x="4915" y="60380"/>
                  </a:lnTo>
                  <a:lnTo>
                    <a:pt x="5003" y="60424"/>
                  </a:lnTo>
                  <a:lnTo>
                    <a:pt x="5090" y="60424"/>
                  </a:lnTo>
                  <a:lnTo>
                    <a:pt x="5134" y="60336"/>
                  </a:lnTo>
                  <a:lnTo>
                    <a:pt x="5178" y="60293"/>
                  </a:lnTo>
                  <a:lnTo>
                    <a:pt x="5178" y="60205"/>
                  </a:lnTo>
                  <a:lnTo>
                    <a:pt x="5178" y="60161"/>
                  </a:lnTo>
                  <a:lnTo>
                    <a:pt x="5134" y="60117"/>
                  </a:lnTo>
                  <a:lnTo>
                    <a:pt x="3950" y="59239"/>
                  </a:lnTo>
                  <a:lnTo>
                    <a:pt x="3072" y="58099"/>
                  </a:lnTo>
                  <a:lnTo>
                    <a:pt x="2107" y="55510"/>
                  </a:lnTo>
                  <a:lnTo>
                    <a:pt x="1405" y="53228"/>
                  </a:lnTo>
                  <a:lnTo>
                    <a:pt x="615" y="50200"/>
                  </a:lnTo>
                  <a:lnTo>
                    <a:pt x="351" y="48489"/>
                  </a:lnTo>
                  <a:lnTo>
                    <a:pt x="659" y="47392"/>
                  </a:lnTo>
                  <a:lnTo>
                    <a:pt x="1317" y="45198"/>
                  </a:lnTo>
                  <a:lnTo>
                    <a:pt x="1712" y="42609"/>
                  </a:lnTo>
                  <a:lnTo>
                    <a:pt x="2896" y="38396"/>
                  </a:lnTo>
                  <a:lnTo>
                    <a:pt x="3248" y="36992"/>
                  </a:lnTo>
                  <a:lnTo>
                    <a:pt x="3730" y="33569"/>
                  </a:lnTo>
                  <a:lnTo>
                    <a:pt x="4388" y="27382"/>
                  </a:lnTo>
                  <a:lnTo>
                    <a:pt x="4388" y="27338"/>
                  </a:lnTo>
                  <a:lnTo>
                    <a:pt x="4301" y="25057"/>
                  </a:lnTo>
                  <a:lnTo>
                    <a:pt x="4388" y="22775"/>
                  </a:lnTo>
                  <a:lnTo>
                    <a:pt x="4696" y="20318"/>
                  </a:lnTo>
                  <a:lnTo>
                    <a:pt x="4871" y="16368"/>
                  </a:lnTo>
                  <a:lnTo>
                    <a:pt x="5047" y="12902"/>
                  </a:lnTo>
                  <a:lnTo>
                    <a:pt x="5003" y="11059"/>
                  </a:lnTo>
                  <a:lnTo>
                    <a:pt x="5003" y="11015"/>
                  </a:lnTo>
                  <a:lnTo>
                    <a:pt x="4476" y="7943"/>
                  </a:lnTo>
                  <a:lnTo>
                    <a:pt x="3774" y="5003"/>
                  </a:lnTo>
                  <a:lnTo>
                    <a:pt x="2984" y="528"/>
                  </a:lnTo>
                  <a:lnTo>
                    <a:pt x="3072" y="220"/>
                  </a:lnTo>
                  <a:lnTo>
                    <a:pt x="3116" y="176"/>
                  </a:lnTo>
                  <a:lnTo>
                    <a:pt x="3072" y="89"/>
                  </a:lnTo>
                  <a:lnTo>
                    <a:pt x="3028" y="45"/>
                  </a:lnTo>
                  <a:lnTo>
                    <a:pt x="298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66" name="Google Shape;17866;p489"/>
            <p:cNvSpPr/>
            <p:nvPr/>
          </p:nvSpPr>
          <p:spPr>
            <a:xfrm>
              <a:off x="1190325" y="3178350"/>
              <a:ext cx="129475" cy="1474425"/>
            </a:xfrm>
            <a:custGeom>
              <a:avLst/>
              <a:gdLst/>
              <a:ahLst/>
              <a:cxnLst/>
              <a:rect l="l" t="t" r="r" b="b"/>
              <a:pathLst>
                <a:path w="5179" h="58977" extrusionOk="0">
                  <a:moveTo>
                    <a:pt x="3642" y="1"/>
                  </a:moveTo>
                  <a:lnTo>
                    <a:pt x="3555" y="45"/>
                  </a:lnTo>
                  <a:lnTo>
                    <a:pt x="3555" y="133"/>
                  </a:lnTo>
                  <a:lnTo>
                    <a:pt x="3335" y="879"/>
                  </a:lnTo>
                  <a:lnTo>
                    <a:pt x="3335" y="966"/>
                  </a:lnTo>
                  <a:lnTo>
                    <a:pt x="3993" y="5705"/>
                  </a:lnTo>
                  <a:lnTo>
                    <a:pt x="4520" y="8514"/>
                  </a:lnTo>
                  <a:lnTo>
                    <a:pt x="4827" y="10313"/>
                  </a:lnTo>
                  <a:lnTo>
                    <a:pt x="4739" y="13428"/>
                  </a:lnTo>
                  <a:lnTo>
                    <a:pt x="4608" y="15973"/>
                  </a:lnTo>
                  <a:lnTo>
                    <a:pt x="4608" y="18124"/>
                  </a:lnTo>
                  <a:lnTo>
                    <a:pt x="4476" y="19835"/>
                  </a:lnTo>
                  <a:lnTo>
                    <a:pt x="4081" y="21985"/>
                  </a:lnTo>
                  <a:lnTo>
                    <a:pt x="3993" y="25452"/>
                  </a:lnTo>
                  <a:lnTo>
                    <a:pt x="4125" y="28084"/>
                  </a:lnTo>
                  <a:lnTo>
                    <a:pt x="4081" y="29971"/>
                  </a:lnTo>
                  <a:lnTo>
                    <a:pt x="3686" y="33438"/>
                  </a:lnTo>
                  <a:lnTo>
                    <a:pt x="3247" y="36158"/>
                  </a:lnTo>
                  <a:lnTo>
                    <a:pt x="2677" y="38177"/>
                  </a:lnTo>
                  <a:lnTo>
                    <a:pt x="2063" y="40371"/>
                  </a:lnTo>
                  <a:lnTo>
                    <a:pt x="1712" y="41424"/>
                  </a:lnTo>
                  <a:lnTo>
                    <a:pt x="1712" y="41468"/>
                  </a:lnTo>
                  <a:lnTo>
                    <a:pt x="1624" y="44013"/>
                  </a:lnTo>
                  <a:lnTo>
                    <a:pt x="1536" y="44934"/>
                  </a:lnTo>
                  <a:lnTo>
                    <a:pt x="790" y="47260"/>
                  </a:lnTo>
                  <a:lnTo>
                    <a:pt x="0" y="49235"/>
                  </a:lnTo>
                  <a:lnTo>
                    <a:pt x="0" y="49366"/>
                  </a:lnTo>
                  <a:lnTo>
                    <a:pt x="44" y="49454"/>
                  </a:lnTo>
                  <a:lnTo>
                    <a:pt x="351" y="49674"/>
                  </a:lnTo>
                  <a:lnTo>
                    <a:pt x="1887" y="54281"/>
                  </a:lnTo>
                  <a:lnTo>
                    <a:pt x="2809" y="57265"/>
                  </a:lnTo>
                  <a:lnTo>
                    <a:pt x="2853" y="57309"/>
                  </a:lnTo>
                  <a:lnTo>
                    <a:pt x="3511" y="58845"/>
                  </a:lnTo>
                  <a:lnTo>
                    <a:pt x="3599" y="58932"/>
                  </a:lnTo>
                  <a:lnTo>
                    <a:pt x="3686" y="58976"/>
                  </a:lnTo>
                  <a:lnTo>
                    <a:pt x="3774" y="58976"/>
                  </a:lnTo>
                  <a:lnTo>
                    <a:pt x="3818" y="58932"/>
                  </a:lnTo>
                  <a:lnTo>
                    <a:pt x="3862" y="58845"/>
                  </a:lnTo>
                  <a:lnTo>
                    <a:pt x="3862" y="58801"/>
                  </a:lnTo>
                  <a:lnTo>
                    <a:pt x="3862" y="58713"/>
                  </a:lnTo>
                  <a:lnTo>
                    <a:pt x="3160" y="57177"/>
                  </a:lnTo>
                  <a:lnTo>
                    <a:pt x="2194" y="54193"/>
                  </a:lnTo>
                  <a:lnTo>
                    <a:pt x="659" y="49498"/>
                  </a:lnTo>
                  <a:lnTo>
                    <a:pt x="615" y="49410"/>
                  </a:lnTo>
                  <a:lnTo>
                    <a:pt x="351" y="49235"/>
                  </a:lnTo>
                  <a:lnTo>
                    <a:pt x="1097" y="47348"/>
                  </a:lnTo>
                  <a:lnTo>
                    <a:pt x="1887" y="45022"/>
                  </a:lnTo>
                  <a:lnTo>
                    <a:pt x="1887" y="44978"/>
                  </a:lnTo>
                  <a:lnTo>
                    <a:pt x="1975" y="44013"/>
                  </a:lnTo>
                  <a:lnTo>
                    <a:pt x="2063" y="41512"/>
                  </a:lnTo>
                  <a:lnTo>
                    <a:pt x="2414" y="40459"/>
                  </a:lnTo>
                  <a:lnTo>
                    <a:pt x="3028" y="38309"/>
                  </a:lnTo>
                  <a:lnTo>
                    <a:pt x="3599" y="36246"/>
                  </a:lnTo>
                  <a:lnTo>
                    <a:pt x="3599" y="36202"/>
                  </a:lnTo>
                  <a:lnTo>
                    <a:pt x="4037" y="33482"/>
                  </a:lnTo>
                  <a:lnTo>
                    <a:pt x="4432" y="29971"/>
                  </a:lnTo>
                  <a:lnTo>
                    <a:pt x="4476" y="28128"/>
                  </a:lnTo>
                  <a:lnTo>
                    <a:pt x="4476" y="28084"/>
                  </a:lnTo>
                  <a:lnTo>
                    <a:pt x="4344" y="25452"/>
                  </a:lnTo>
                  <a:lnTo>
                    <a:pt x="4432" y="22029"/>
                  </a:lnTo>
                  <a:lnTo>
                    <a:pt x="4783" y="19879"/>
                  </a:lnTo>
                  <a:lnTo>
                    <a:pt x="4959" y="18124"/>
                  </a:lnTo>
                  <a:lnTo>
                    <a:pt x="4959" y="15973"/>
                  </a:lnTo>
                  <a:lnTo>
                    <a:pt x="5090" y="13428"/>
                  </a:lnTo>
                  <a:lnTo>
                    <a:pt x="5178" y="10313"/>
                  </a:lnTo>
                  <a:lnTo>
                    <a:pt x="5178" y="10269"/>
                  </a:lnTo>
                  <a:lnTo>
                    <a:pt x="4827" y="8470"/>
                  </a:lnTo>
                  <a:lnTo>
                    <a:pt x="4344" y="5662"/>
                  </a:lnTo>
                  <a:lnTo>
                    <a:pt x="3686" y="922"/>
                  </a:lnTo>
                  <a:lnTo>
                    <a:pt x="3862" y="220"/>
                  </a:lnTo>
                  <a:lnTo>
                    <a:pt x="3862" y="133"/>
                  </a:lnTo>
                  <a:lnTo>
                    <a:pt x="3862" y="89"/>
                  </a:lnTo>
                  <a:lnTo>
                    <a:pt x="3818" y="45"/>
                  </a:lnTo>
                  <a:lnTo>
                    <a:pt x="377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67" name="Google Shape;17867;p489"/>
            <p:cNvSpPr/>
            <p:nvPr/>
          </p:nvSpPr>
          <p:spPr>
            <a:xfrm>
              <a:off x="1174950" y="3213475"/>
              <a:ext cx="113025" cy="1464525"/>
            </a:xfrm>
            <a:custGeom>
              <a:avLst/>
              <a:gdLst/>
              <a:ahLst/>
              <a:cxnLst/>
              <a:rect l="l" t="t" r="r" b="b"/>
              <a:pathLst>
                <a:path w="4521" h="58581" extrusionOk="0">
                  <a:moveTo>
                    <a:pt x="3292" y="0"/>
                  </a:moveTo>
                  <a:lnTo>
                    <a:pt x="3248" y="44"/>
                  </a:lnTo>
                  <a:lnTo>
                    <a:pt x="3204" y="88"/>
                  </a:lnTo>
                  <a:lnTo>
                    <a:pt x="3160" y="132"/>
                  </a:lnTo>
                  <a:lnTo>
                    <a:pt x="3073" y="395"/>
                  </a:lnTo>
                  <a:lnTo>
                    <a:pt x="3073" y="483"/>
                  </a:lnTo>
                  <a:lnTo>
                    <a:pt x="3424" y="3467"/>
                  </a:lnTo>
                  <a:lnTo>
                    <a:pt x="3950" y="6977"/>
                  </a:lnTo>
                  <a:lnTo>
                    <a:pt x="4170" y="8381"/>
                  </a:lnTo>
                  <a:lnTo>
                    <a:pt x="3994" y="13033"/>
                  </a:lnTo>
                  <a:lnTo>
                    <a:pt x="3950" y="15622"/>
                  </a:lnTo>
                  <a:lnTo>
                    <a:pt x="3643" y="17816"/>
                  </a:lnTo>
                  <a:lnTo>
                    <a:pt x="3292" y="19834"/>
                  </a:lnTo>
                  <a:lnTo>
                    <a:pt x="3292" y="19878"/>
                  </a:lnTo>
                  <a:lnTo>
                    <a:pt x="3248" y="23959"/>
                  </a:lnTo>
                  <a:lnTo>
                    <a:pt x="3336" y="26943"/>
                  </a:lnTo>
                  <a:lnTo>
                    <a:pt x="3468" y="28873"/>
                  </a:lnTo>
                  <a:lnTo>
                    <a:pt x="3073" y="32208"/>
                  </a:lnTo>
                  <a:lnTo>
                    <a:pt x="2765" y="34315"/>
                  </a:lnTo>
                  <a:lnTo>
                    <a:pt x="2458" y="35499"/>
                  </a:lnTo>
                  <a:lnTo>
                    <a:pt x="1274" y="39098"/>
                  </a:lnTo>
                  <a:lnTo>
                    <a:pt x="1098" y="40238"/>
                  </a:lnTo>
                  <a:lnTo>
                    <a:pt x="1054" y="40282"/>
                  </a:lnTo>
                  <a:lnTo>
                    <a:pt x="1274" y="43486"/>
                  </a:lnTo>
                  <a:lnTo>
                    <a:pt x="484" y="46118"/>
                  </a:lnTo>
                  <a:lnTo>
                    <a:pt x="1" y="47435"/>
                  </a:lnTo>
                  <a:lnTo>
                    <a:pt x="1" y="47479"/>
                  </a:lnTo>
                  <a:lnTo>
                    <a:pt x="1" y="48312"/>
                  </a:lnTo>
                  <a:lnTo>
                    <a:pt x="1" y="48356"/>
                  </a:lnTo>
                  <a:lnTo>
                    <a:pt x="1493" y="53095"/>
                  </a:lnTo>
                  <a:lnTo>
                    <a:pt x="2634" y="56606"/>
                  </a:lnTo>
                  <a:lnTo>
                    <a:pt x="3468" y="58493"/>
                  </a:lnTo>
                  <a:lnTo>
                    <a:pt x="3511" y="58537"/>
                  </a:lnTo>
                  <a:lnTo>
                    <a:pt x="3599" y="58580"/>
                  </a:lnTo>
                  <a:lnTo>
                    <a:pt x="3687" y="58580"/>
                  </a:lnTo>
                  <a:lnTo>
                    <a:pt x="3731" y="58537"/>
                  </a:lnTo>
                  <a:lnTo>
                    <a:pt x="3775" y="58493"/>
                  </a:lnTo>
                  <a:lnTo>
                    <a:pt x="3775" y="58405"/>
                  </a:lnTo>
                  <a:lnTo>
                    <a:pt x="3775" y="58361"/>
                  </a:lnTo>
                  <a:lnTo>
                    <a:pt x="2985" y="56474"/>
                  </a:lnTo>
                  <a:lnTo>
                    <a:pt x="1844" y="53008"/>
                  </a:lnTo>
                  <a:lnTo>
                    <a:pt x="352" y="48312"/>
                  </a:lnTo>
                  <a:lnTo>
                    <a:pt x="352" y="47523"/>
                  </a:lnTo>
                  <a:lnTo>
                    <a:pt x="791" y="46206"/>
                  </a:lnTo>
                  <a:lnTo>
                    <a:pt x="1581" y="43573"/>
                  </a:lnTo>
                  <a:lnTo>
                    <a:pt x="1625" y="43529"/>
                  </a:lnTo>
                  <a:lnTo>
                    <a:pt x="1405" y="40282"/>
                  </a:lnTo>
                  <a:lnTo>
                    <a:pt x="1625" y="39185"/>
                  </a:lnTo>
                  <a:lnTo>
                    <a:pt x="2765" y="35587"/>
                  </a:lnTo>
                  <a:lnTo>
                    <a:pt x="3116" y="34402"/>
                  </a:lnTo>
                  <a:lnTo>
                    <a:pt x="3424" y="32252"/>
                  </a:lnTo>
                  <a:lnTo>
                    <a:pt x="3819" y="28873"/>
                  </a:lnTo>
                  <a:lnTo>
                    <a:pt x="3819" y="28830"/>
                  </a:lnTo>
                  <a:lnTo>
                    <a:pt x="3687" y="26943"/>
                  </a:lnTo>
                  <a:lnTo>
                    <a:pt x="3599" y="23959"/>
                  </a:lnTo>
                  <a:lnTo>
                    <a:pt x="3643" y="19878"/>
                  </a:lnTo>
                  <a:lnTo>
                    <a:pt x="3994" y="17859"/>
                  </a:lnTo>
                  <a:lnTo>
                    <a:pt x="4301" y="15665"/>
                  </a:lnTo>
                  <a:lnTo>
                    <a:pt x="4301" y="15622"/>
                  </a:lnTo>
                  <a:lnTo>
                    <a:pt x="4345" y="13033"/>
                  </a:lnTo>
                  <a:lnTo>
                    <a:pt x="4521" y="8381"/>
                  </a:lnTo>
                  <a:lnTo>
                    <a:pt x="4521" y="8337"/>
                  </a:lnTo>
                  <a:lnTo>
                    <a:pt x="3775" y="3379"/>
                  </a:lnTo>
                  <a:lnTo>
                    <a:pt x="3424" y="439"/>
                  </a:lnTo>
                  <a:lnTo>
                    <a:pt x="3511" y="220"/>
                  </a:lnTo>
                  <a:lnTo>
                    <a:pt x="3511" y="176"/>
                  </a:lnTo>
                  <a:lnTo>
                    <a:pt x="3468" y="88"/>
                  </a:lnTo>
                  <a:lnTo>
                    <a:pt x="3424" y="44"/>
                  </a:lnTo>
                  <a:lnTo>
                    <a:pt x="338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68" name="Google Shape;17868;p489"/>
            <p:cNvSpPr/>
            <p:nvPr/>
          </p:nvSpPr>
          <p:spPr>
            <a:xfrm>
              <a:off x="1139850" y="4002225"/>
              <a:ext cx="64750" cy="674675"/>
            </a:xfrm>
            <a:custGeom>
              <a:avLst/>
              <a:gdLst/>
              <a:ahLst/>
              <a:cxnLst/>
              <a:rect l="l" t="t" r="r" b="b"/>
              <a:pathLst>
                <a:path w="2590" h="26987" extrusionOk="0">
                  <a:moveTo>
                    <a:pt x="2370" y="0"/>
                  </a:moveTo>
                  <a:lnTo>
                    <a:pt x="2283" y="44"/>
                  </a:lnTo>
                  <a:lnTo>
                    <a:pt x="2239" y="88"/>
                  </a:lnTo>
                  <a:lnTo>
                    <a:pt x="2239" y="132"/>
                  </a:lnTo>
                  <a:lnTo>
                    <a:pt x="2019" y="1931"/>
                  </a:lnTo>
                  <a:lnTo>
                    <a:pt x="1624" y="3203"/>
                  </a:lnTo>
                  <a:lnTo>
                    <a:pt x="571" y="5617"/>
                  </a:lnTo>
                  <a:lnTo>
                    <a:pt x="132" y="6889"/>
                  </a:lnTo>
                  <a:lnTo>
                    <a:pt x="132" y="6933"/>
                  </a:lnTo>
                  <a:lnTo>
                    <a:pt x="1" y="10049"/>
                  </a:lnTo>
                  <a:lnTo>
                    <a:pt x="220" y="14393"/>
                  </a:lnTo>
                  <a:lnTo>
                    <a:pt x="89" y="17640"/>
                  </a:lnTo>
                  <a:lnTo>
                    <a:pt x="220" y="20229"/>
                  </a:lnTo>
                  <a:lnTo>
                    <a:pt x="483" y="22467"/>
                  </a:lnTo>
                  <a:lnTo>
                    <a:pt x="527" y="24793"/>
                  </a:lnTo>
                  <a:lnTo>
                    <a:pt x="527" y="24880"/>
                  </a:lnTo>
                  <a:lnTo>
                    <a:pt x="703" y="25275"/>
                  </a:lnTo>
                  <a:lnTo>
                    <a:pt x="747" y="26811"/>
                  </a:lnTo>
                  <a:lnTo>
                    <a:pt x="791" y="26855"/>
                  </a:lnTo>
                  <a:lnTo>
                    <a:pt x="835" y="26899"/>
                  </a:lnTo>
                  <a:lnTo>
                    <a:pt x="878" y="26943"/>
                  </a:lnTo>
                  <a:lnTo>
                    <a:pt x="922" y="26987"/>
                  </a:lnTo>
                  <a:lnTo>
                    <a:pt x="966" y="26987"/>
                  </a:lnTo>
                  <a:lnTo>
                    <a:pt x="1010" y="26943"/>
                  </a:lnTo>
                  <a:lnTo>
                    <a:pt x="1054" y="26899"/>
                  </a:lnTo>
                  <a:lnTo>
                    <a:pt x="1098" y="26855"/>
                  </a:lnTo>
                  <a:lnTo>
                    <a:pt x="1098" y="26767"/>
                  </a:lnTo>
                  <a:lnTo>
                    <a:pt x="1054" y="25231"/>
                  </a:lnTo>
                  <a:lnTo>
                    <a:pt x="1054" y="25187"/>
                  </a:lnTo>
                  <a:lnTo>
                    <a:pt x="878" y="24749"/>
                  </a:lnTo>
                  <a:lnTo>
                    <a:pt x="835" y="22423"/>
                  </a:lnTo>
                  <a:lnTo>
                    <a:pt x="571" y="20185"/>
                  </a:lnTo>
                  <a:lnTo>
                    <a:pt x="440" y="17596"/>
                  </a:lnTo>
                  <a:lnTo>
                    <a:pt x="571" y="14393"/>
                  </a:lnTo>
                  <a:lnTo>
                    <a:pt x="352" y="10049"/>
                  </a:lnTo>
                  <a:lnTo>
                    <a:pt x="483" y="6977"/>
                  </a:lnTo>
                  <a:lnTo>
                    <a:pt x="878" y="5748"/>
                  </a:lnTo>
                  <a:lnTo>
                    <a:pt x="1975" y="3335"/>
                  </a:lnTo>
                  <a:lnTo>
                    <a:pt x="2370" y="2019"/>
                  </a:lnTo>
                  <a:lnTo>
                    <a:pt x="2370" y="1975"/>
                  </a:lnTo>
                  <a:lnTo>
                    <a:pt x="2590" y="176"/>
                  </a:lnTo>
                  <a:lnTo>
                    <a:pt x="2590" y="132"/>
                  </a:lnTo>
                  <a:lnTo>
                    <a:pt x="2546" y="44"/>
                  </a:lnTo>
                  <a:lnTo>
                    <a:pt x="250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69" name="Google Shape;17869;p489"/>
            <p:cNvSpPr/>
            <p:nvPr/>
          </p:nvSpPr>
          <p:spPr>
            <a:xfrm>
              <a:off x="1106950" y="3840950"/>
              <a:ext cx="64750" cy="782200"/>
            </a:xfrm>
            <a:custGeom>
              <a:avLst/>
              <a:gdLst/>
              <a:ahLst/>
              <a:cxnLst/>
              <a:rect l="l" t="t" r="r" b="b"/>
              <a:pathLst>
                <a:path w="2590" h="31288" extrusionOk="0">
                  <a:moveTo>
                    <a:pt x="2019" y="1"/>
                  </a:moveTo>
                  <a:lnTo>
                    <a:pt x="1975" y="45"/>
                  </a:lnTo>
                  <a:lnTo>
                    <a:pt x="1887" y="45"/>
                  </a:lnTo>
                  <a:lnTo>
                    <a:pt x="1843" y="132"/>
                  </a:lnTo>
                  <a:lnTo>
                    <a:pt x="1843" y="176"/>
                  </a:lnTo>
                  <a:lnTo>
                    <a:pt x="1843" y="2853"/>
                  </a:lnTo>
                  <a:lnTo>
                    <a:pt x="2063" y="6056"/>
                  </a:lnTo>
                  <a:lnTo>
                    <a:pt x="2238" y="7548"/>
                  </a:lnTo>
                  <a:lnTo>
                    <a:pt x="2151" y="8206"/>
                  </a:lnTo>
                  <a:lnTo>
                    <a:pt x="1097" y="10488"/>
                  </a:lnTo>
                  <a:lnTo>
                    <a:pt x="308" y="12419"/>
                  </a:lnTo>
                  <a:lnTo>
                    <a:pt x="308" y="12507"/>
                  </a:lnTo>
                  <a:lnTo>
                    <a:pt x="0" y="16324"/>
                  </a:lnTo>
                  <a:lnTo>
                    <a:pt x="0" y="16368"/>
                  </a:lnTo>
                  <a:lnTo>
                    <a:pt x="88" y="18299"/>
                  </a:lnTo>
                  <a:lnTo>
                    <a:pt x="439" y="21985"/>
                  </a:lnTo>
                  <a:lnTo>
                    <a:pt x="439" y="24705"/>
                  </a:lnTo>
                  <a:lnTo>
                    <a:pt x="746" y="28918"/>
                  </a:lnTo>
                  <a:lnTo>
                    <a:pt x="834" y="29971"/>
                  </a:lnTo>
                  <a:lnTo>
                    <a:pt x="834" y="30015"/>
                  </a:lnTo>
                  <a:lnTo>
                    <a:pt x="1317" y="31156"/>
                  </a:lnTo>
                  <a:lnTo>
                    <a:pt x="1405" y="31244"/>
                  </a:lnTo>
                  <a:lnTo>
                    <a:pt x="1492" y="31287"/>
                  </a:lnTo>
                  <a:lnTo>
                    <a:pt x="1580" y="31244"/>
                  </a:lnTo>
                  <a:lnTo>
                    <a:pt x="1624" y="31200"/>
                  </a:lnTo>
                  <a:lnTo>
                    <a:pt x="1668" y="31156"/>
                  </a:lnTo>
                  <a:lnTo>
                    <a:pt x="1668" y="31112"/>
                  </a:lnTo>
                  <a:lnTo>
                    <a:pt x="1668" y="31024"/>
                  </a:lnTo>
                  <a:lnTo>
                    <a:pt x="1185" y="29927"/>
                  </a:lnTo>
                  <a:lnTo>
                    <a:pt x="1097" y="28874"/>
                  </a:lnTo>
                  <a:lnTo>
                    <a:pt x="790" y="24661"/>
                  </a:lnTo>
                  <a:lnTo>
                    <a:pt x="790" y="21985"/>
                  </a:lnTo>
                  <a:lnTo>
                    <a:pt x="439" y="18255"/>
                  </a:lnTo>
                  <a:lnTo>
                    <a:pt x="351" y="16368"/>
                  </a:lnTo>
                  <a:lnTo>
                    <a:pt x="615" y="12550"/>
                  </a:lnTo>
                  <a:lnTo>
                    <a:pt x="1448" y="10620"/>
                  </a:lnTo>
                  <a:lnTo>
                    <a:pt x="2502" y="8338"/>
                  </a:lnTo>
                  <a:lnTo>
                    <a:pt x="2502" y="8294"/>
                  </a:lnTo>
                  <a:lnTo>
                    <a:pt x="2589" y="7592"/>
                  </a:lnTo>
                  <a:lnTo>
                    <a:pt x="2589" y="7548"/>
                  </a:lnTo>
                  <a:lnTo>
                    <a:pt x="2414" y="6056"/>
                  </a:lnTo>
                  <a:lnTo>
                    <a:pt x="2194" y="2853"/>
                  </a:lnTo>
                  <a:lnTo>
                    <a:pt x="2194" y="176"/>
                  </a:lnTo>
                  <a:lnTo>
                    <a:pt x="2194" y="132"/>
                  </a:lnTo>
                  <a:lnTo>
                    <a:pt x="2151" y="45"/>
                  </a:lnTo>
                  <a:lnTo>
                    <a:pt x="2107" y="45"/>
                  </a:lnTo>
                  <a:lnTo>
                    <a:pt x="201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70" name="Google Shape;17870;p489"/>
            <p:cNvSpPr/>
            <p:nvPr/>
          </p:nvSpPr>
          <p:spPr>
            <a:xfrm>
              <a:off x="1074025" y="3794875"/>
              <a:ext cx="75725" cy="787675"/>
            </a:xfrm>
            <a:custGeom>
              <a:avLst/>
              <a:gdLst/>
              <a:ahLst/>
              <a:cxnLst/>
              <a:rect l="l" t="t" r="r" b="b"/>
              <a:pathLst>
                <a:path w="3029" h="31507" extrusionOk="0">
                  <a:moveTo>
                    <a:pt x="2765" y="1"/>
                  </a:moveTo>
                  <a:lnTo>
                    <a:pt x="2678" y="45"/>
                  </a:lnTo>
                  <a:lnTo>
                    <a:pt x="2678" y="132"/>
                  </a:lnTo>
                  <a:lnTo>
                    <a:pt x="2634" y="176"/>
                  </a:lnTo>
                  <a:lnTo>
                    <a:pt x="2678" y="791"/>
                  </a:lnTo>
                  <a:lnTo>
                    <a:pt x="2546" y="1712"/>
                  </a:lnTo>
                  <a:lnTo>
                    <a:pt x="1317" y="5442"/>
                  </a:lnTo>
                  <a:lnTo>
                    <a:pt x="1317" y="5486"/>
                  </a:lnTo>
                  <a:lnTo>
                    <a:pt x="1142" y="6320"/>
                  </a:lnTo>
                  <a:lnTo>
                    <a:pt x="1142" y="6407"/>
                  </a:lnTo>
                  <a:lnTo>
                    <a:pt x="1317" y="7592"/>
                  </a:lnTo>
                  <a:lnTo>
                    <a:pt x="1054" y="11892"/>
                  </a:lnTo>
                  <a:lnTo>
                    <a:pt x="352" y="13516"/>
                  </a:lnTo>
                  <a:lnTo>
                    <a:pt x="352" y="13560"/>
                  </a:lnTo>
                  <a:lnTo>
                    <a:pt x="133" y="14745"/>
                  </a:lnTo>
                  <a:lnTo>
                    <a:pt x="133" y="14788"/>
                  </a:lnTo>
                  <a:lnTo>
                    <a:pt x="1" y="16982"/>
                  </a:lnTo>
                  <a:lnTo>
                    <a:pt x="45" y="19176"/>
                  </a:lnTo>
                  <a:lnTo>
                    <a:pt x="45" y="19220"/>
                  </a:lnTo>
                  <a:lnTo>
                    <a:pt x="352" y="21678"/>
                  </a:lnTo>
                  <a:lnTo>
                    <a:pt x="747" y="25495"/>
                  </a:lnTo>
                  <a:lnTo>
                    <a:pt x="791" y="28040"/>
                  </a:lnTo>
                  <a:lnTo>
                    <a:pt x="1010" y="30322"/>
                  </a:lnTo>
                  <a:lnTo>
                    <a:pt x="1054" y="30410"/>
                  </a:lnTo>
                  <a:lnTo>
                    <a:pt x="1405" y="31375"/>
                  </a:lnTo>
                  <a:lnTo>
                    <a:pt x="1493" y="31463"/>
                  </a:lnTo>
                  <a:lnTo>
                    <a:pt x="1581" y="31507"/>
                  </a:lnTo>
                  <a:lnTo>
                    <a:pt x="1625" y="31463"/>
                  </a:lnTo>
                  <a:lnTo>
                    <a:pt x="1712" y="31463"/>
                  </a:lnTo>
                  <a:lnTo>
                    <a:pt x="1756" y="31375"/>
                  </a:lnTo>
                  <a:lnTo>
                    <a:pt x="1756" y="31331"/>
                  </a:lnTo>
                  <a:lnTo>
                    <a:pt x="1756" y="31244"/>
                  </a:lnTo>
                  <a:lnTo>
                    <a:pt x="1361" y="30278"/>
                  </a:lnTo>
                  <a:lnTo>
                    <a:pt x="1142" y="28040"/>
                  </a:lnTo>
                  <a:lnTo>
                    <a:pt x="1098" y="25495"/>
                  </a:lnTo>
                  <a:lnTo>
                    <a:pt x="703" y="21634"/>
                  </a:lnTo>
                  <a:lnTo>
                    <a:pt x="396" y="19176"/>
                  </a:lnTo>
                  <a:lnTo>
                    <a:pt x="352" y="16982"/>
                  </a:lnTo>
                  <a:lnTo>
                    <a:pt x="484" y="14832"/>
                  </a:lnTo>
                  <a:lnTo>
                    <a:pt x="703" y="13648"/>
                  </a:lnTo>
                  <a:lnTo>
                    <a:pt x="1405" y="12024"/>
                  </a:lnTo>
                  <a:lnTo>
                    <a:pt x="1405" y="11936"/>
                  </a:lnTo>
                  <a:lnTo>
                    <a:pt x="1668" y="7592"/>
                  </a:lnTo>
                  <a:lnTo>
                    <a:pt x="1668" y="7548"/>
                  </a:lnTo>
                  <a:lnTo>
                    <a:pt x="1493" y="6363"/>
                  </a:lnTo>
                  <a:lnTo>
                    <a:pt x="1625" y="5530"/>
                  </a:lnTo>
                  <a:lnTo>
                    <a:pt x="2897" y="1800"/>
                  </a:lnTo>
                  <a:lnTo>
                    <a:pt x="2897" y="1756"/>
                  </a:lnTo>
                  <a:lnTo>
                    <a:pt x="3029" y="834"/>
                  </a:lnTo>
                  <a:lnTo>
                    <a:pt x="3029" y="791"/>
                  </a:lnTo>
                  <a:lnTo>
                    <a:pt x="2985" y="176"/>
                  </a:lnTo>
                  <a:lnTo>
                    <a:pt x="2985" y="89"/>
                  </a:lnTo>
                  <a:lnTo>
                    <a:pt x="2941" y="45"/>
                  </a:lnTo>
                  <a:lnTo>
                    <a:pt x="289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71" name="Google Shape;17871;p489"/>
            <p:cNvSpPr/>
            <p:nvPr/>
          </p:nvSpPr>
          <p:spPr>
            <a:xfrm>
              <a:off x="1043325" y="4272075"/>
              <a:ext cx="50475" cy="285250"/>
            </a:xfrm>
            <a:custGeom>
              <a:avLst/>
              <a:gdLst/>
              <a:ahLst/>
              <a:cxnLst/>
              <a:rect l="l" t="t" r="r" b="b"/>
              <a:pathLst>
                <a:path w="2019" h="11410" extrusionOk="0">
                  <a:moveTo>
                    <a:pt x="88" y="1"/>
                  </a:moveTo>
                  <a:lnTo>
                    <a:pt x="44" y="45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307" y="2063"/>
                  </a:lnTo>
                  <a:lnTo>
                    <a:pt x="527" y="4213"/>
                  </a:lnTo>
                  <a:lnTo>
                    <a:pt x="1229" y="10313"/>
                  </a:lnTo>
                  <a:lnTo>
                    <a:pt x="1229" y="10356"/>
                  </a:lnTo>
                  <a:lnTo>
                    <a:pt x="1712" y="11278"/>
                  </a:lnTo>
                  <a:lnTo>
                    <a:pt x="1756" y="11366"/>
                  </a:lnTo>
                  <a:lnTo>
                    <a:pt x="1887" y="11410"/>
                  </a:lnTo>
                  <a:lnTo>
                    <a:pt x="1931" y="11366"/>
                  </a:lnTo>
                  <a:lnTo>
                    <a:pt x="2019" y="11322"/>
                  </a:lnTo>
                  <a:lnTo>
                    <a:pt x="2019" y="11278"/>
                  </a:lnTo>
                  <a:lnTo>
                    <a:pt x="2019" y="11190"/>
                  </a:lnTo>
                  <a:lnTo>
                    <a:pt x="2019" y="11146"/>
                  </a:lnTo>
                  <a:lnTo>
                    <a:pt x="1536" y="10225"/>
                  </a:lnTo>
                  <a:lnTo>
                    <a:pt x="878" y="4213"/>
                  </a:lnTo>
                  <a:lnTo>
                    <a:pt x="659" y="2019"/>
                  </a:lnTo>
                  <a:lnTo>
                    <a:pt x="351" y="132"/>
                  </a:lnTo>
                  <a:lnTo>
                    <a:pt x="307" y="88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72" name="Google Shape;17872;p489"/>
            <p:cNvSpPr/>
            <p:nvPr/>
          </p:nvSpPr>
          <p:spPr>
            <a:xfrm>
              <a:off x="1022475" y="4402625"/>
              <a:ext cx="26350" cy="111925"/>
            </a:xfrm>
            <a:custGeom>
              <a:avLst/>
              <a:gdLst/>
              <a:ahLst/>
              <a:cxnLst/>
              <a:rect l="l" t="t" r="r" b="b"/>
              <a:pathLst>
                <a:path w="1054" h="4477" extrusionOk="0">
                  <a:moveTo>
                    <a:pt x="88" y="0"/>
                  </a:moveTo>
                  <a:lnTo>
                    <a:pt x="44" y="44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88" y="2853"/>
                  </a:lnTo>
                  <a:lnTo>
                    <a:pt x="88" y="2897"/>
                  </a:lnTo>
                  <a:lnTo>
                    <a:pt x="264" y="3555"/>
                  </a:lnTo>
                  <a:lnTo>
                    <a:pt x="308" y="3599"/>
                  </a:lnTo>
                  <a:lnTo>
                    <a:pt x="703" y="4388"/>
                  </a:lnTo>
                  <a:lnTo>
                    <a:pt x="790" y="4432"/>
                  </a:lnTo>
                  <a:lnTo>
                    <a:pt x="878" y="4476"/>
                  </a:lnTo>
                  <a:lnTo>
                    <a:pt x="922" y="4432"/>
                  </a:lnTo>
                  <a:lnTo>
                    <a:pt x="1010" y="4388"/>
                  </a:lnTo>
                  <a:lnTo>
                    <a:pt x="1010" y="4345"/>
                  </a:lnTo>
                  <a:lnTo>
                    <a:pt x="1054" y="4257"/>
                  </a:lnTo>
                  <a:lnTo>
                    <a:pt x="1010" y="4213"/>
                  </a:lnTo>
                  <a:lnTo>
                    <a:pt x="615" y="3423"/>
                  </a:lnTo>
                  <a:lnTo>
                    <a:pt x="439" y="2809"/>
                  </a:lnTo>
                  <a:lnTo>
                    <a:pt x="352" y="264"/>
                  </a:lnTo>
                  <a:lnTo>
                    <a:pt x="352" y="176"/>
                  </a:lnTo>
                  <a:lnTo>
                    <a:pt x="352" y="132"/>
                  </a:lnTo>
                  <a:lnTo>
                    <a:pt x="352" y="44"/>
                  </a:lnTo>
                  <a:lnTo>
                    <a:pt x="30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73" name="Google Shape;17873;p489"/>
            <p:cNvSpPr/>
            <p:nvPr/>
          </p:nvSpPr>
          <p:spPr>
            <a:xfrm>
              <a:off x="1765150" y="4491475"/>
              <a:ext cx="95475" cy="49400"/>
            </a:xfrm>
            <a:custGeom>
              <a:avLst/>
              <a:gdLst/>
              <a:ahLst/>
              <a:cxnLst/>
              <a:rect l="l" t="t" r="r" b="b"/>
              <a:pathLst>
                <a:path w="3819" h="1976" extrusionOk="0">
                  <a:moveTo>
                    <a:pt x="220" y="1"/>
                  </a:moveTo>
                  <a:lnTo>
                    <a:pt x="132" y="45"/>
                  </a:lnTo>
                  <a:lnTo>
                    <a:pt x="88" y="45"/>
                  </a:lnTo>
                  <a:lnTo>
                    <a:pt x="45" y="132"/>
                  </a:lnTo>
                  <a:lnTo>
                    <a:pt x="1" y="176"/>
                  </a:lnTo>
                  <a:lnTo>
                    <a:pt x="45" y="264"/>
                  </a:lnTo>
                  <a:lnTo>
                    <a:pt x="45" y="308"/>
                  </a:lnTo>
                  <a:lnTo>
                    <a:pt x="132" y="352"/>
                  </a:lnTo>
                  <a:lnTo>
                    <a:pt x="1449" y="1054"/>
                  </a:lnTo>
                  <a:lnTo>
                    <a:pt x="3028" y="1975"/>
                  </a:lnTo>
                  <a:lnTo>
                    <a:pt x="3116" y="1975"/>
                  </a:lnTo>
                  <a:lnTo>
                    <a:pt x="3248" y="1931"/>
                  </a:lnTo>
                  <a:lnTo>
                    <a:pt x="3774" y="1493"/>
                  </a:lnTo>
                  <a:lnTo>
                    <a:pt x="3818" y="1449"/>
                  </a:lnTo>
                  <a:lnTo>
                    <a:pt x="3818" y="1361"/>
                  </a:lnTo>
                  <a:lnTo>
                    <a:pt x="3818" y="1317"/>
                  </a:lnTo>
                  <a:lnTo>
                    <a:pt x="3774" y="1273"/>
                  </a:lnTo>
                  <a:lnTo>
                    <a:pt x="3731" y="1229"/>
                  </a:lnTo>
                  <a:lnTo>
                    <a:pt x="3687" y="1186"/>
                  </a:lnTo>
                  <a:lnTo>
                    <a:pt x="3599" y="1186"/>
                  </a:lnTo>
                  <a:lnTo>
                    <a:pt x="3555" y="1229"/>
                  </a:lnTo>
                  <a:lnTo>
                    <a:pt x="3116" y="1580"/>
                  </a:lnTo>
                  <a:lnTo>
                    <a:pt x="1624" y="747"/>
                  </a:lnTo>
                  <a:lnTo>
                    <a:pt x="264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74" name="Google Shape;17874;p489"/>
            <p:cNvSpPr/>
            <p:nvPr/>
          </p:nvSpPr>
          <p:spPr>
            <a:xfrm>
              <a:off x="1765150" y="4467350"/>
              <a:ext cx="97675" cy="45000"/>
            </a:xfrm>
            <a:custGeom>
              <a:avLst/>
              <a:gdLst/>
              <a:ahLst/>
              <a:cxnLst/>
              <a:rect l="l" t="t" r="r" b="b"/>
              <a:pathLst>
                <a:path w="3907" h="1800" extrusionOk="0">
                  <a:moveTo>
                    <a:pt x="176" y="0"/>
                  </a:moveTo>
                  <a:lnTo>
                    <a:pt x="88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45" y="264"/>
                  </a:lnTo>
                  <a:lnTo>
                    <a:pt x="88" y="351"/>
                  </a:lnTo>
                  <a:lnTo>
                    <a:pt x="527" y="702"/>
                  </a:lnTo>
                  <a:lnTo>
                    <a:pt x="571" y="746"/>
                  </a:lnTo>
                  <a:lnTo>
                    <a:pt x="2458" y="1536"/>
                  </a:lnTo>
                  <a:lnTo>
                    <a:pt x="3336" y="1799"/>
                  </a:lnTo>
                  <a:lnTo>
                    <a:pt x="3379" y="1799"/>
                  </a:lnTo>
                  <a:lnTo>
                    <a:pt x="3467" y="1756"/>
                  </a:lnTo>
                  <a:lnTo>
                    <a:pt x="3818" y="1580"/>
                  </a:lnTo>
                  <a:lnTo>
                    <a:pt x="3862" y="1536"/>
                  </a:lnTo>
                  <a:lnTo>
                    <a:pt x="3906" y="1448"/>
                  </a:lnTo>
                  <a:lnTo>
                    <a:pt x="3906" y="1405"/>
                  </a:lnTo>
                  <a:lnTo>
                    <a:pt x="3906" y="1317"/>
                  </a:lnTo>
                  <a:lnTo>
                    <a:pt x="3862" y="1273"/>
                  </a:lnTo>
                  <a:lnTo>
                    <a:pt x="3774" y="1229"/>
                  </a:lnTo>
                  <a:lnTo>
                    <a:pt x="3731" y="1229"/>
                  </a:lnTo>
                  <a:lnTo>
                    <a:pt x="3643" y="1273"/>
                  </a:lnTo>
                  <a:lnTo>
                    <a:pt x="3379" y="1448"/>
                  </a:lnTo>
                  <a:lnTo>
                    <a:pt x="2590" y="1229"/>
                  </a:lnTo>
                  <a:lnTo>
                    <a:pt x="747" y="439"/>
                  </a:lnTo>
                  <a:lnTo>
                    <a:pt x="308" y="44"/>
                  </a:lnTo>
                  <a:lnTo>
                    <a:pt x="220" y="44"/>
                  </a:lnTo>
                  <a:lnTo>
                    <a:pt x="17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75" name="Google Shape;17875;p489"/>
            <p:cNvSpPr/>
            <p:nvPr/>
          </p:nvSpPr>
          <p:spPr>
            <a:xfrm>
              <a:off x="1765150" y="4441025"/>
              <a:ext cx="127275" cy="43900"/>
            </a:xfrm>
            <a:custGeom>
              <a:avLst/>
              <a:gdLst/>
              <a:ahLst/>
              <a:cxnLst/>
              <a:rect l="l" t="t" r="r" b="b"/>
              <a:pathLst>
                <a:path w="5091" h="1756" extrusionOk="0">
                  <a:moveTo>
                    <a:pt x="176" y="0"/>
                  </a:moveTo>
                  <a:lnTo>
                    <a:pt x="88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176"/>
                  </a:lnTo>
                  <a:lnTo>
                    <a:pt x="1" y="264"/>
                  </a:lnTo>
                  <a:lnTo>
                    <a:pt x="45" y="307"/>
                  </a:lnTo>
                  <a:lnTo>
                    <a:pt x="571" y="834"/>
                  </a:lnTo>
                  <a:lnTo>
                    <a:pt x="1624" y="1404"/>
                  </a:lnTo>
                  <a:lnTo>
                    <a:pt x="2458" y="1755"/>
                  </a:lnTo>
                  <a:lnTo>
                    <a:pt x="2546" y="1755"/>
                  </a:lnTo>
                  <a:lnTo>
                    <a:pt x="3818" y="1668"/>
                  </a:lnTo>
                  <a:lnTo>
                    <a:pt x="3906" y="1668"/>
                  </a:lnTo>
                  <a:lnTo>
                    <a:pt x="5003" y="1009"/>
                  </a:lnTo>
                  <a:lnTo>
                    <a:pt x="5047" y="966"/>
                  </a:lnTo>
                  <a:lnTo>
                    <a:pt x="5047" y="878"/>
                  </a:lnTo>
                  <a:lnTo>
                    <a:pt x="5091" y="834"/>
                  </a:lnTo>
                  <a:lnTo>
                    <a:pt x="5047" y="746"/>
                  </a:lnTo>
                  <a:lnTo>
                    <a:pt x="5003" y="702"/>
                  </a:lnTo>
                  <a:lnTo>
                    <a:pt x="4915" y="658"/>
                  </a:lnTo>
                  <a:lnTo>
                    <a:pt x="4871" y="658"/>
                  </a:lnTo>
                  <a:lnTo>
                    <a:pt x="4784" y="702"/>
                  </a:lnTo>
                  <a:lnTo>
                    <a:pt x="3774" y="1317"/>
                  </a:lnTo>
                  <a:lnTo>
                    <a:pt x="2546" y="1404"/>
                  </a:lnTo>
                  <a:lnTo>
                    <a:pt x="1756" y="1097"/>
                  </a:lnTo>
                  <a:lnTo>
                    <a:pt x="791" y="527"/>
                  </a:lnTo>
                  <a:lnTo>
                    <a:pt x="264" y="44"/>
                  </a:lnTo>
                  <a:lnTo>
                    <a:pt x="220" y="44"/>
                  </a:lnTo>
                  <a:lnTo>
                    <a:pt x="17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76" name="Google Shape;17876;p489"/>
            <p:cNvSpPr/>
            <p:nvPr/>
          </p:nvSpPr>
          <p:spPr>
            <a:xfrm>
              <a:off x="1728950" y="4366425"/>
              <a:ext cx="241375" cy="79000"/>
            </a:xfrm>
            <a:custGeom>
              <a:avLst/>
              <a:gdLst/>
              <a:ahLst/>
              <a:cxnLst/>
              <a:rect l="l" t="t" r="r" b="b"/>
              <a:pathLst>
                <a:path w="9655" h="3160" extrusionOk="0">
                  <a:moveTo>
                    <a:pt x="176" y="0"/>
                  </a:moveTo>
                  <a:lnTo>
                    <a:pt x="88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45" y="264"/>
                  </a:lnTo>
                  <a:lnTo>
                    <a:pt x="308" y="702"/>
                  </a:lnTo>
                  <a:lnTo>
                    <a:pt x="878" y="1668"/>
                  </a:lnTo>
                  <a:lnTo>
                    <a:pt x="878" y="1712"/>
                  </a:lnTo>
                  <a:lnTo>
                    <a:pt x="1756" y="2502"/>
                  </a:lnTo>
                  <a:lnTo>
                    <a:pt x="1800" y="2545"/>
                  </a:lnTo>
                  <a:lnTo>
                    <a:pt x="2853" y="2896"/>
                  </a:lnTo>
                  <a:lnTo>
                    <a:pt x="2897" y="2896"/>
                  </a:lnTo>
                  <a:lnTo>
                    <a:pt x="6232" y="3160"/>
                  </a:lnTo>
                  <a:lnTo>
                    <a:pt x="6319" y="3160"/>
                  </a:lnTo>
                  <a:lnTo>
                    <a:pt x="9567" y="1536"/>
                  </a:lnTo>
                  <a:lnTo>
                    <a:pt x="9610" y="1492"/>
                  </a:lnTo>
                  <a:lnTo>
                    <a:pt x="9654" y="1448"/>
                  </a:lnTo>
                  <a:lnTo>
                    <a:pt x="9654" y="1361"/>
                  </a:lnTo>
                  <a:lnTo>
                    <a:pt x="9654" y="1317"/>
                  </a:lnTo>
                  <a:lnTo>
                    <a:pt x="9610" y="1229"/>
                  </a:lnTo>
                  <a:lnTo>
                    <a:pt x="9523" y="1229"/>
                  </a:lnTo>
                  <a:lnTo>
                    <a:pt x="9479" y="1185"/>
                  </a:lnTo>
                  <a:lnTo>
                    <a:pt x="9391" y="1229"/>
                  </a:lnTo>
                  <a:lnTo>
                    <a:pt x="6232" y="2809"/>
                  </a:lnTo>
                  <a:lnTo>
                    <a:pt x="2941" y="2545"/>
                  </a:lnTo>
                  <a:lnTo>
                    <a:pt x="1931" y="2194"/>
                  </a:lnTo>
                  <a:lnTo>
                    <a:pt x="1142" y="1492"/>
                  </a:lnTo>
                  <a:lnTo>
                    <a:pt x="571" y="527"/>
                  </a:lnTo>
                  <a:lnTo>
                    <a:pt x="352" y="88"/>
                  </a:lnTo>
                  <a:lnTo>
                    <a:pt x="308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77" name="Google Shape;17877;p489"/>
            <p:cNvSpPr/>
            <p:nvPr/>
          </p:nvSpPr>
          <p:spPr>
            <a:xfrm>
              <a:off x="1807950" y="46790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78" name="Google Shape;17878;p489"/>
            <p:cNvSpPr/>
            <p:nvPr/>
          </p:nvSpPr>
          <p:spPr>
            <a:xfrm>
              <a:off x="1807950" y="46790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79" name="Google Shape;17879;p489"/>
            <p:cNvSpPr/>
            <p:nvPr/>
          </p:nvSpPr>
          <p:spPr>
            <a:xfrm>
              <a:off x="1490900" y="2760400"/>
              <a:ext cx="866675" cy="1925275"/>
            </a:xfrm>
            <a:custGeom>
              <a:avLst/>
              <a:gdLst/>
              <a:ahLst/>
              <a:cxnLst/>
              <a:rect l="l" t="t" r="r" b="b"/>
              <a:pathLst>
                <a:path w="34667" h="77011" extrusionOk="0">
                  <a:moveTo>
                    <a:pt x="34447" y="1"/>
                  </a:moveTo>
                  <a:lnTo>
                    <a:pt x="34359" y="44"/>
                  </a:lnTo>
                  <a:lnTo>
                    <a:pt x="31858" y="1931"/>
                  </a:lnTo>
                  <a:lnTo>
                    <a:pt x="28216" y="4915"/>
                  </a:lnTo>
                  <a:lnTo>
                    <a:pt x="25846" y="6758"/>
                  </a:lnTo>
                  <a:lnTo>
                    <a:pt x="23784" y="8426"/>
                  </a:lnTo>
                  <a:lnTo>
                    <a:pt x="20668" y="10883"/>
                  </a:lnTo>
                  <a:lnTo>
                    <a:pt x="15666" y="13077"/>
                  </a:lnTo>
                  <a:lnTo>
                    <a:pt x="15622" y="13077"/>
                  </a:lnTo>
                  <a:lnTo>
                    <a:pt x="13867" y="14174"/>
                  </a:lnTo>
                  <a:lnTo>
                    <a:pt x="13823" y="14218"/>
                  </a:lnTo>
                  <a:lnTo>
                    <a:pt x="12331" y="15622"/>
                  </a:lnTo>
                  <a:lnTo>
                    <a:pt x="12331" y="15666"/>
                  </a:lnTo>
                  <a:lnTo>
                    <a:pt x="10225" y="18386"/>
                  </a:lnTo>
                  <a:lnTo>
                    <a:pt x="9610" y="19045"/>
                  </a:lnTo>
                  <a:lnTo>
                    <a:pt x="8777" y="19571"/>
                  </a:lnTo>
                  <a:lnTo>
                    <a:pt x="8733" y="19615"/>
                  </a:lnTo>
                  <a:lnTo>
                    <a:pt x="8118" y="20229"/>
                  </a:lnTo>
                  <a:lnTo>
                    <a:pt x="8118" y="20273"/>
                  </a:lnTo>
                  <a:lnTo>
                    <a:pt x="7065" y="22204"/>
                  </a:lnTo>
                  <a:lnTo>
                    <a:pt x="7021" y="22204"/>
                  </a:lnTo>
                  <a:lnTo>
                    <a:pt x="6451" y="23915"/>
                  </a:lnTo>
                  <a:lnTo>
                    <a:pt x="6451" y="23959"/>
                  </a:lnTo>
                  <a:lnTo>
                    <a:pt x="6319" y="25583"/>
                  </a:lnTo>
                  <a:lnTo>
                    <a:pt x="6319" y="25627"/>
                  </a:lnTo>
                  <a:lnTo>
                    <a:pt x="6846" y="28347"/>
                  </a:lnTo>
                  <a:lnTo>
                    <a:pt x="6846" y="30629"/>
                  </a:lnTo>
                  <a:lnTo>
                    <a:pt x="6275" y="35631"/>
                  </a:lnTo>
                  <a:lnTo>
                    <a:pt x="5837" y="38966"/>
                  </a:lnTo>
                  <a:lnTo>
                    <a:pt x="5442" y="41819"/>
                  </a:lnTo>
                  <a:lnTo>
                    <a:pt x="5135" y="43662"/>
                  </a:lnTo>
                  <a:lnTo>
                    <a:pt x="4169" y="47699"/>
                  </a:lnTo>
                  <a:lnTo>
                    <a:pt x="3599" y="50200"/>
                  </a:lnTo>
                  <a:lnTo>
                    <a:pt x="3292" y="52087"/>
                  </a:lnTo>
                  <a:lnTo>
                    <a:pt x="2633" y="53491"/>
                  </a:lnTo>
                  <a:lnTo>
                    <a:pt x="2633" y="53535"/>
                  </a:lnTo>
                  <a:lnTo>
                    <a:pt x="2107" y="56387"/>
                  </a:lnTo>
                  <a:lnTo>
                    <a:pt x="834" y="60512"/>
                  </a:lnTo>
                  <a:lnTo>
                    <a:pt x="220" y="62837"/>
                  </a:lnTo>
                  <a:lnTo>
                    <a:pt x="1" y="63846"/>
                  </a:lnTo>
                  <a:lnTo>
                    <a:pt x="1" y="63890"/>
                  </a:lnTo>
                  <a:lnTo>
                    <a:pt x="44" y="64856"/>
                  </a:lnTo>
                  <a:lnTo>
                    <a:pt x="88" y="64987"/>
                  </a:lnTo>
                  <a:lnTo>
                    <a:pt x="2019" y="67050"/>
                  </a:lnTo>
                  <a:lnTo>
                    <a:pt x="3511" y="68629"/>
                  </a:lnTo>
                  <a:lnTo>
                    <a:pt x="5486" y="70955"/>
                  </a:lnTo>
                  <a:lnTo>
                    <a:pt x="7767" y="73412"/>
                  </a:lnTo>
                  <a:lnTo>
                    <a:pt x="9830" y="75606"/>
                  </a:lnTo>
                  <a:lnTo>
                    <a:pt x="10883" y="76967"/>
                  </a:lnTo>
                  <a:lnTo>
                    <a:pt x="10927" y="77011"/>
                  </a:lnTo>
                  <a:lnTo>
                    <a:pt x="11102" y="77011"/>
                  </a:lnTo>
                  <a:lnTo>
                    <a:pt x="11146" y="76923"/>
                  </a:lnTo>
                  <a:lnTo>
                    <a:pt x="11190" y="76879"/>
                  </a:lnTo>
                  <a:lnTo>
                    <a:pt x="11190" y="76791"/>
                  </a:lnTo>
                  <a:lnTo>
                    <a:pt x="11146" y="76747"/>
                  </a:lnTo>
                  <a:lnTo>
                    <a:pt x="10093" y="75387"/>
                  </a:lnTo>
                  <a:lnTo>
                    <a:pt x="8031" y="73149"/>
                  </a:lnTo>
                  <a:lnTo>
                    <a:pt x="5749" y="70736"/>
                  </a:lnTo>
                  <a:lnTo>
                    <a:pt x="3774" y="68410"/>
                  </a:lnTo>
                  <a:lnTo>
                    <a:pt x="2282" y="66830"/>
                  </a:lnTo>
                  <a:lnTo>
                    <a:pt x="395" y="64812"/>
                  </a:lnTo>
                  <a:lnTo>
                    <a:pt x="352" y="63890"/>
                  </a:lnTo>
                  <a:lnTo>
                    <a:pt x="571" y="62925"/>
                  </a:lnTo>
                  <a:lnTo>
                    <a:pt x="1141" y="60599"/>
                  </a:lnTo>
                  <a:lnTo>
                    <a:pt x="2458" y="56475"/>
                  </a:lnTo>
                  <a:lnTo>
                    <a:pt x="2984" y="53578"/>
                  </a:lnTo>
                  <a:lnTo>
                    <a:pt x="3599" y="52174"/>
                  </a:lnTo>
                  <a:lnTo>
                    <a:pt x="3643" y="52174"/>
                  </a:lnTo>
                  <a:lnTo>
                    <a:pt x="3950" y="50287"/>
                  </a:lnTo>
                  <a:lnTo>
                    <a:pt x="4520" y="47786"/>
                  </a:lnTo>
                  <a:lnTo>
                    <a:pt x="5442" y="43749"/>
                  </a:lnTo>
                  <a:lnTo>
                    <a:pt x="5793" y="41862"/>
                  </a:lnTo>
                  <a:lnTo>
                    <a:pt x="6188" y="39010"/>
                  </a:lnTo>
                  <a:lnTo>
                    <a:pt x="6627" y="35675"/>
                  </a:lnTo>
                  <a:lnTo>
                    <a:pt x="7197" y="30673"/>
                  </a:lnTo>
                  <a:lnTo>
                    <a:pt x="7197" y="30629"/>
                  </a:lnTo>
                  <a:lnTo>
                    <a:pt x="7197" y="28347"/>
                  </a:lnTo>
                  <a:lnTo>
                    <a:pt x="7197" y="28303"/>
                  </a:lnTo>
                  <a:lnTo>
                    <a:pt x="6670" y="25583"/>
                  </a:lnTo>
                  <a:lnTo>
                    <a:pt x="6802" y="24003"/>
                  </a:lnTo>
                  <a:lnTo>
                    <a:pt x="7372" y="22336"/>
                  </a:lnTo>
                  <a:lnTo>
                    <a:pt x="8382" y="20449"/>
                  </a:lnTo>
                  <a:lnTo>
                    <a:pt x="8996" y="19878"/>
                  </a:lnTo>
                  <a:lnTo>
                    <a:pt x="9830" y="19352"/>
                  </a:lnTo>
                  <a:lnTo>
                    <a:pt x="9874" y="19308"/>
                  </a:lnTo>
                  <a:lnTo>
                    <a:pt x="10488" y="18606"/>
                  </a:lnTo>
                  <a:lnTo>
                    <a:pt x="12594" y="15885"/>
                  </a:lnTo>
                  <a:lnTo>
                    <a:pt x="14042" y="14481"/>
                  </a:lnTo>
                  <a:lnTo>
                    <a:pt x="15798" y="13384"/>
                  </a:lnTo>
                  <a:lnTo>
                    <a:pt x="20800" y="11234"/>
                  </a:lnTo>
                  <a:lnTo>
                    <a:pt x="20844" y="11190"/>
                  </a:lnTo>
                  <a:lnTo>
                    <a:pt x="24003" y="8733"/>
                  </a:lnTo>
                  <a:lnTo>
                    <a:pt x="28435" y="5178"/>
                  </a:lnTo>
                  <a:lnTo>
                    <a:pt x="32077" y="2195"/>
                  </a:lnTo>
                  <a:lnTo>
                    <a:pt x="34578" y="308"/>
                  </a:lnTo>
                  <a:lnTo>
                    <a:pt x="34622" y="264"/>
                  </a:lnTo>
                  <a:lnTo>
                    <a:pt x="34666" y="176"/>
                  </a:lnTo>
                  <a:lnTo>
                    <a:pt x="34622" y="132"/>
                  </a:lnTo>
                  <a:lnTo>
                    <a:pt x="34622" y="44"/>
                  </a:lnTo>
                  <a:lnTo>
                    <a:pt x="3457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80" name="Google Shape;17880;p489"/>
            <p:cNvSpPr/>
            <p:nvPr/>
          </p:nvSpPr>
          <p:spPr>
            <a:xfrm>
              <a:off x="1465675" y="2732975"/>
              <a:ext cx="861175" cy="1931850"/>
            </a:xfrm>
            <a:custGeom>
              <a:avLst/>
              <a:gdLst/>
              <a:ahLst/>
              <a:cxnLst/>
              <a:rect l="l" t="t" r="r" b="b"/>
              <a:pathLst>
                <a:path w="34447" h="77274" extrusionOk="0">
                  <a:moveTo>
                    <a:pt x="34227" y="1"/>
                  </a:moveTo>
                  <a:lnTo>
                    <a:pt x="34183" y="44"/>
                  </a:lnTo>
                  <a:lnTo>
                    <a:pt x="33174" y="790"/>
                  </a:lnTo>
                  <a:lnTo>
                    <a:pt x="28435" y="4652"/>
                  </a:lnTo>
                  <a:lnTo>
                    <a:pt x="26504" y="6275"/>
                  </a:lnTo>
                  <a:lnTo>
                    <a:pt x="24705" y="7680"/>
                  </a:lnTo>
                  <a:lnTo>
                    <a:pt x="22862" y="9128"/>
                  </a:lnTo>
                  <a:lnTo>
                    <a:pt x="20931" y="10532"/>
                  </a:lnTo>
                  <a:lnTo>
                    <a:pt x="19044" y="11366"/>
                  </a:lnTo>
                  <a:lnTo>
                    <a:pt x="14876" y="12814"/>
                  </a:lnTo>
                  <a:lnTo>
                    <a:pt x="9479" y="14788"/>
                  </a:lnTo>
                  <a:lnTo>
                    <a:pt x="9435" y="14832"/>
                  </a:lnTo>
                  <a:lnTo>
                    <a:pt x="8908" y="15271"/>
                  </a:lnTo>
                  <a:lnTo>
                    <a:pt x="8864" y="15315"/>
                  </a:lnTo>
                  <a:lnTo>
                    <a:pt x="7987" y="16543"/>
                  </a:lnTo>
                  <a:lnTo>
                    <a:pt x="7943" y="16587"/>
                  </a:lnTo>
                  <a:lnTo>
                    <a:pt x="6933" y="18474"/>
                  </a:lnTo>
                  <a:lnTo>
                    <a:pt x="5968" y="20800"/>
                  </a:lnTo>
                  <a:lnTo>
                    <a:pt x="5968" y="20844"/>
                  </a:lnTo>
                  <a:lnTo>
                    <a:pt x="5441" y="23169"/>
                  </a:lnTo>
                  <a:lnTo>
                    <a:pt x="5441" y="23213"/>
                  </a:lnTo>
                  <a:lnTo>
                    <a:pt x="5398" y="24617"/>
                  </a:lnTo>
                  <a:lnTo>
                    <a:pt x="5398" y="24661"/>
                  </a:lnTo>
                  <a:lnTo>
                    <a:pt x="6319" y="29269"/>
                  </a:lnTo>
                  <a:lnTo>
                    <a:pt x="6407" y="30761"/>
                  </a:lnTo>
                  <a:lnTo>
                    <a:pt x="6144" y="34666"/>
                  </a:lnTo>
                  <a:lnTo>
                    <a:pt x="5836" y="37431"/>
                  </a:lnTo>
                  <a:lnTo>
                    <a:pt x="5485" y="40327"/>
                  </a:lnTo>
                  <a:lnTo>
                    <a:pt x="5134" y="42784"/>
                  </a:lnTo>
                  <a:lnTo>
                    <a:pt x="4871" y="44364"/>
                  </a:lnTo>
                  <a:lnTo>
                    <a:pt x="3906" y="48532"/>
                  </a:lnTo>
                  <a:lnTo>
                    <a:pt x="3423" y="51472"/>
                  </a:lnTo>
                  <a:lnTo>
                    <a:pt x="3247" y="53447"/>
                  </a:lnTo>
                  <a:lnTo>
                    <a:pt x="2633" y="55860"/>
                  </a:lnTo>
                  <a:lnTo>
                    <a:pt x="1756" y="58449"/>
                  </a:lnTo>
                  <a:lnTo>
                    <a:pt x="922" y="60775"/>
                  </a:lnTo>
                  <a:lnTo>
                    <a:pt x="922" y="60819"/>
                  </a:lnTo>
                  <a:lnTo>
                    <a:pt x="307" y="63188"/>
                  </a:lnTo>
                  <a:lnTo>
                    <a:pt x="0" y="64549"/>
                  </a:lnTo>
                  <a:lnTo>
                    <a:pt x="0" y="64592"/>
                  </a:lnTo>
                  <a:lnTo>
                    <a:pt x="44" y="66743"/>
                  </a:lnTo>
                  <a:lnTo>
                    <a:pt x="44" y="66786"/>
                  </a:lnTo>
                  <a:lnTo>
                    <a:pt x="264" y="67357"/>
                  </a:lnTo>
                  <a:lnTo>
                    <a:pt x="307" y="67401"/>
                  </a:lnTo>
                  <a:lnTo>
                    <a:pt x="3423" y="70955"/>
                  </a:lnTo>
                  <a:lnTo>
                    <a:pt x="7811" y="75650"/>
                  </a:lnTo>
                  <a:lnTo>
                    <a:pt x="9303" y="77230"/>
                  </a:lnTo>
                  <a:lnTo>
                    <a:pt x="9347" y="77274"/>
                  </a:lnTo>
                  <a:lnTo>
                    <a:pt x="9435" y="77274"/>
                  </a:lnTo>
                  <a:lnTo>
                    <a:pt x="9566" y="77230"/>
                  </a:lnTo>
                  <a:lnTo>
                    <a:pt x="9610" y="77186"/>
                  </a:lnTo>
                  <a:lnTo>
                    <a:pt x="9610" y="77098"/>
                  </a:lnTo>
                  <a:lnTo>
                    <a:pt x="9610" y="77054"/>
                  </a:lnTo>
                  <a:lnTo>
                    <a:pt x="9566" y="77011"/>
                  </a:lnTo>
                  <a:lnTo>
                    <a:pt x="3686" y="70736"/>
                  </a:lnTo>
                  <a:lnTo>
                    <a:pt x="571" y="67225"/>
                  </a:lnTo>
                  <a:lnTo>
                    <a:pt x="395" y="66699"/>
                  </a:lnTo>
                  <a:lnTo>
                    <a:pt x="351" y="64592"/>
                  </a:lnTo>
                  <a:lnTo>
                    <a:pt x="659" y="63276"/>
                  </a:lnTo>
                  <a:lnTo>
                    <a:pt x="1273" y="60906"/>
                  </a:lnTo>
                  <a:lnTo>
                    <a:pt x="2107" y="58581"/>
                  </a:lnTo>
                  <a:lnTo>
                    <a:pt x="2984" y="55992"/>
                  </a:lnTo>
                  <a:lnTo>
                    <a:pt x="3599" y="53535"/>
                  </a:lnTo>
                  <a:lnTo>
                    <a:pt x="3599" y="53491"/>
                  </a:lnTo>
                  <a:lnTo>
                    <a:pt x="3774" y="51516"/>
                  </a:lnTo>
                  <a:lnTo>
                    <a:pt x="4213" y="48576"/>
                  </a:lnTo>
                  <a:lnTo>
                    <a:pt x="5222" y="44407"/>
                  </a:lnTo>
                  <a:lnTo>
                    <a:pt x="5485" y="42828"/>
                  </a:lnTo>
                  <a:lnTo>
                    <a:pt x="5836" y="40370"/>
                  </a:lnTo>
                  <a:lnTo>
                    <a:pt x="6187" y="37474"/>
                  </a:lnTo>
                  <a:lnTo>
                    <a:pt x="6495" y="34710"/>
                  </a:lnTo>
                  <a:lnTo>
                    <a:pt x="6758" y="30805"/>
                  </a:lnTo>
                  <a:lnTo>
                    <a:pt x="6758" y="30761"/>
                  </a:lnTo>
                  <a:lnTo>
                    <a:pt x="6670" y="29225"/>
                  </a:lnTo>
                  <a:lnTo>
                    <a:pt x="5749" y="24617"/>
                  </a:lnTo>
                  <a:lnTo>
                    <a:pt x="5793" y="23257"/>
                  </a:lnTo>
                  <a:lnTo>
                    <a:pt x="6319" y="20932"/>
                  </a:lnTo>
                  <a:lnTo>
                    <a:pt x="7284" y="18606"/>
                  </a:lnTo>
                  <a:lnTo>
                    <a:pt x="8250" y="16763"/>
                  </a:lnTo>
                  <a:lnTo>
                    <a:pt x="9127" y="15534"/>
                  </a:lnTo>
                  <a:lnTo>
                    <a:pt x="9610" y="15095"/>
                  </a:lnTo>
                  <a:lnTo>
                    <a:pt x="15007" y="13165"/>
                  </a:lnTo>
                  <a:lnTo>
                    <a:pt x="19132" y="11673"/>
                  </a:lnTo>
                  <a:lnTo>
                    <a:pt x="21063" y="10839"/>
                  </a:lnTo>
                  <a:lnTo>
                    <a:pt x="21107" y="10839"/>
                  </a:lnTo>
                  <a:lnTo>
                    <a:pt x="23081" y="9435"/>
                  </a:lnTo>
                  <a:lnTo>
                    <a:pt x="24924" y="7943"/>
                  </a:lnTo>
                  <a:lnTo>
                    <a:pt x="26724" y="6539"/>
                  </a:lnTo>
                  <a:lnTo>
                    <a:pt x="28654" y="4959"/>
                  </a:lnTo>
                  <a:lnTo>
                    <a:pt x="33350" y="1054"/>
                  </a:lnTo>
                  <a:lnTo>
                    <a:pt x="34403" y="308"/>
                  </a:lnTo>
                  <a:lnTo>
                    <a:pt x="34447" y="264"/>
                  </a:lnTo>
                  <a:lnTo>
                    <a:pt x="34447" y="220"/>
                  </a:lnTo>
                  <a:lnTo>
                    <a:pt x="34447" y="132"/>
                  </a:lnTo>
                  <a:lnTo>
                    <a:pt x="34447" y="88"/>
                  </a:lnTo>
                  <a:lnTo>
                    <a:pt x="3435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81" name="Google Shape;17881;p489"/>
            <p:cNvSpPr/>
            <p:nvPr/>
          </p:nvSpPr>
          <p:spPr>
            <a:xfrm>
              <a:off x="1417400" y="2679225"/>
              <a:ext cx="851300" cy="1981225"/>
            </a:xfrm>
            <a:custGeom>
              <a:avLst/>
              <a:gdLst/>
              <a:ahLst/>
              <a:cxnLst/>
              <a:rect l="l" t="t" r="r" b="b"/>
              <a:pathLst>
                <a:path w="34052" h="79249" extrusionOk="0">
                  <a:moveTo>
                    <a:pt x="33876" y="0"/>
                  </a:moveTo>
                  <a:lnTo>
                    <a:pt x="33789" y="44"/>
                  </a:lnTo>
                  <a:lnTo>
                    <a:pt x="33745" y="44"/>
                  </a:lnTo>
                  <a:lnTo>
                    <a:pt x="31244" y="2194"/>
                  </a:lnTo>
                  <a:lnTo>
                    <a:pt x="28786" y="4213"/>
                  </a:lnTo>
                  <a:lnTo>
                    <a:pt x="26461" y="6056"/>
                  </a:lnTo>
                  <a:lnTo>
                    <a:pt x="22994" y="8645"/>
                  </a:lnTo>
                  <a:lnTo>
                    <a:pt x="21239" y="9830"/>
                  </a:lnTo>
                  <a:lnTo>
                    <a:pt x="18738" y="10883"/>
                  </a:lnTo>
                  <a:lnTo>
                    <a:pt x="15534" y="12111"/>
                  </a:lnTo>
                  <a:lnTo>
                    <a:pt x="13209" y="13472"/>
                  </a:lnTo>
                  <a:lnTo>
                    <a:pt x="10356" y="14569"/>
                  </a:lnTo>
                  <a:lnTo>
                    <a:pt x="10312" y="14569"/>
                  </a:lnTo>
                  <a:lnTo>
                    <a:pt x="8294" y="15797"/>
                  </a:lnTo>
                  <a:lnTo>
                    <a:pt x="6056" y="16938"/>
                  </a:lnTo>
                  <a:lnTo>
                    <a:pt x="3862" y="17465"/>
                  </a:lnTo>
                  <a:lnTo>
                    <a:pt x="2721" y="17684"/>
                  </a:lnTo>
                  <a:lnTo>
                    <a:pt x="2633" y="17684"/>
                  </a:lnTo>
                  <a:lnTo>
                    <a:pt x="2590" y="17772"/>
                  </a:lnTo>
                  <a:lnTo>
                    <a:pt x="2590" y="17860"/>
                  </a:lnTo>
                  <a:lnTo>
                    <a:pt x="2633" y="17948"/>
                  </a:lnTo>
                  <a:lnTo>
                    <a:pt x="3248" y="18518"/>
                  </a:lnTo>
                  <a:lnTo>
                    <a:pt x="3379" y="19045"/>
                  </a:lnTo>
                  <a:lnTo>
                    <a:pt x="3248" y="20142"/>
                  </a:lnTo>
                  <a:lnTo>
                    <a:pt x="3248" y="21195"/>
                  </a:lnTo>
                  <a:lnTo>
                    <a:pt x="3292" y="22248"/>
                  </a:lnTo>
                  <a:lnTo>
                    <a:pt x="3423" y="23257"/>
                  </a:lnTo>
                  <a:lnTo>
                    <a:pt x="3599" y="24222"/>
                  </a:lnTo>
                  <a:lnTo>
                    <a:pt x="3818" y="25232"/>
                  </a:lnTo>
                  <a:lnTo>
                    <a:pt x="4301" y="27162"/>
                  </a:lnTo>
                  <a:lnTo>
                    <a:pt x="4696" y="28698"/>
                  </a:lnTo>
                  <a:lnTo>
                    <a:pt x="5047" y="30278"/>
                  </a:lnTo>
                  <a:lnTo>
                    <a:pt x="5178" y="31112"/>
                  </a:lnTo>
                  <a:lnTo>
                    <a:pt x="5266" y="31945"/>
                  </a:lnTo>
                  <a:lnTo>
                    <a:pt x="5354" y="32779"/>
                  </a:lnTo>
                  <a:lnTo>
                    <a:pt x="5354" y="33657"/>
                  </a:lnTo>
                  <a:lnTo>
                    <a:pt x="5354" y="36202"/>
                  </a:lnTo>
                  <a:lnTo>
                    <a:pt x="5135" y="38659"/>
                  </a:lnTo>
                  <a:lnTo>
                    <a:pt x="4871" y="41029"/>
                  </a:lnTo>
                  <a:lnTo>
                    <a:pt x="4257" y="45724"/>
                  </a:lnTo>
                  <a:lnTo>
                    <a:pt x="3687" y="47962"/>
                  </a:lnTo>
                  <a:lnTo>
                    <a:pt x="3292" y="50770"/>
                  </a:lnTo>
                  <a:lnTo>
                    <a:pt x="3028" y="53315"/>
                  </a:lnTo>
                  <a:lnTo>
                    <a:pt x="2546" y="56387"/>
                  </a:lnTo>
                  <a:lnTo>
                    <a:pt x="2195" y="58449"/>
                  </a:lnTo>
                  <a:lnTo>
                    <a:pt x="1317" y="60775"/>
                  </a:lnTo>
                  <a:lnTo>
                    <a:pt x="88" y="65075"/>
                  </a:lnTo>
                  <a:lnTo>
                    <a:pt x="1" y="66874"/>
                  </a:lnTo>
                  <a:lnTo>
                    <a:pt x="1" y="66918"/>
                  </a:lnTo>
                  <a:lnTo>
                    <a:pt x="132" y="68936"/>
                  </a:lnTo>
                  <a:lnTo>
                    <a:pt x="44" y="70516"/>
                  </a:lnTo>
                  <a:lnTo>
                    <a:pt x="88" y="71569"/>
                  </a:lnTo>
                  <a:lnTo>
                    <a:pt x="132" y="71657"/>
                  </a:lnTo>
                  <a:lnTo>
                    <a:pt x="395" y="72184"/>
                  </a:lnTo>
                  <a:lnTo>
                    <a:pt x="395" y="72227"/>
                  </a:lnTo>
                  <a:lnTo>
                    <a:pt x="2633" y="74773"/>
                  </a:lnTo>
                  <a:lnTo>
                    <a:pt x="5486" y="77625"/>
                  </a:lnTo>
                  <a:lnTo>
                    <a:pt x="7153" y="79204"/>
                  </a:lnTo>
                  <a:lnTo>
                    <a:pt x="7285" y="79248"/>
                  </a:lnTo>
                  <a:lnTo>
                    <a:pt x="7329" y="79248"/>
                  </a:lnTo>
                  <a:lnTo>
                    <a:pt x="7416" y="79204"/>
                  </a:lnTo>
                  <a:lnTo>
                    <a:pt x="7460" y="79117"/>
                  </a:lnTo>
                  <a:lnTo>
                    <a:pt x="7460" y="79073"/>
                  </a:lnTo>
                  <a:lnTo>
                    <a:pt x="7416" y="78985"/>
                  </a:lnTo>
                  <a:lnTo>
                    <a:pt x="7416" y="78941"/>
                  </a:lnTo>
                  <a:lnTo>
                    <a:pt x="5705" y="77361"/>
                  </a:lnTo>
                  <a:lnTo>
                    <a:pt x="2853" y="74553"/>
                  </a:lnTo>
                  <a:lnTo>
                    <a:pt x="703" y="72008"/>
                  </a:lnTo>
                  <a:lnTo>
                    <a:pt x="439" y="71525"/>
                  </a:lnTo>
                  <a:lnTo>
                    <a:pt x="395" y="70516"/>
                  </a:lnTo>
                  <a:lnTo>
                    <a:pt x="483" y="68936"/>
                  </a:lnTo>
                  <a:lnTo>
                    <a:pt x="352" y="66874"/>
                  </a:lnTo>
                  <a:lnTo>
                    <a:pt x="439" y="65119"/>
                  </a:lnTo>
                  <a:lnTo>
                    <a:pt x="1624" y="60862"/>
                  </a:lnTo>
                  <a:lnTo>
                    <a:pt x="2502" y="58537"/>
                  </a:lnTo>
                  <a:lnTo>
                    <a:pt x="2502" y="58493"/>
                  </a:lnTo>
                  <a:lnTo>
                    <a:pt x="2897" y="56431"/>
                  </a:lnTo>
                  <a:lnTo>
                    <a:pt x="3379" y="53359"/>
                  </a:lnTo>
                  <a:lnTo>
                    <a:pt x="3643" y="50814"/>
                  </a:lnTo>
                  <a:lnTo>
                    <a:pt x="4038" y="48049"/>
                  </a:lnTo>
                  <a:lnTo>
                    <a:pt x="4608" y="45812"/>
                  </a:lnTo>
                  <a:lnTo>
                    <a:pt x="5222" y="41072"/>
                  </a:lnTo>
                  <a:lnTo>
                    <a:pt x="5486" y="38703"/>
                  </a:lnTo>
                  <a:lnTo>
                    <a:pt x="5705" y="36246"/>
                  </a:lnTo>
                  <a:lnTo>
                    <a:pt x="5705" y="33657"/>
                  </a:lnTo>
                  <a:lnTo>
                    <a:pt x="5705" y="32779"/>
                  </a:lnTo>
                  <a:lnTo>
                    <a:pt x="5617" y="31901"/>
                  </a:lnTo>
                  <a:lnTo>
                    <a:pt x="5530" y="31068"/>
                  </a:lnTo>
                  <a:lnTo>
                    <a:pt x="5398" y="30234"/>
                  </a:lnTo>
                  <a:lnTo>
                    <a:pt x="5047" y="28610"/>
                  </a:lnTo>
                  <a:lnTo>
                    <a:pt x="4652" y="27075"/>
                  </a:lnTo>
                  <a:lnTo>
                    <a:pt x="4169" y="25100"/>
                  </a:lnTo>
                  <a:lnTo>
                    <a:pt x="3950" y="24135"/>
                  </a:lnTo>
                  <a:lnTo>
                    <a:pt x="3774" y="23169"/>
                  </a:lnTo>
                  <a:lnTo>
                    <a:pt x="3643" y="22160"/>
                  </a:lnTo>
                  <a:lnTo>
                    <a:pt x="3599" y="21151"/>
                  </a:lnTo>
                  <a:lnTo>
                    <a:pt x="3599" y="20142"/>
                  </a:lnTo>
                  <a:lnTo>
                    <a:pt x="3730" y="19045"/>
                  </a:lnTo>
                  <a:lnTo>
                    <a:pt x="3730" y="19001"/>
                  </a:lnTo>
                  <a:lnTo>
                    <a:pt x="3555" y="18386"/>
                  </a:lnTo>
                  <a:lnTo>
                    <a:pt x="3511" y="18299"/>
                  </a:lnTo>
                  <a:lnTo>
                    <a:pt x="3116" y="17948"/>
                  </a:lnTo>
                  <a:lnTo>
                    <a:pt x="3906" y="17816"/>
                  </a:lnTo>
                  <a:lnTo>
                    <a:pt x="6144" y="17289"/>
                  </a:lnTo>
                  <a:lnTo>
                    <a:pt x="6188" y="17289"/>
                  </a:lnTo>
                  <a:lnTo>
                    <a:pt x="8470" y="16105"/>
                  </a:lnTo>
                  <a:lnTo>
                    <a:pt x="10488" y="14876"/>
                  </a:lnTo>
                  <a:lnTo>
                    <a:pt x="13340" y="13823"/>
                  </a:lnTo>
                  <a:lnTo>
                    <a:pt x="13384" y="13779"/>
                  </a:lnTo>
                  <a:lnTo>
                    <a:pt x="15666" y="12419"/>
                  </a:lnTo>
                  <a:lnTo>
                    <a:pt x="18869" y="11234"/>
                  </a:lnTo>
                  <a:lnTo>
                    <a:pt x="21370" y="10181"/>
                  </a:lnTo>
                  <a:lnTo>
                    <a:pt x="21414" y="10137"/>
                  </a:lnTo>
                  <a:lnTo>
                    <a:pt x="23213" y="8952"/>
                  </a:lnTo>
                  <a:lnTo>
                    <a:pt x="26680" y="6363"/>
                  </a:lnTo>
                  <a:lnTo>
                    <a:pt x="29006" y="4476"/>
                  </a:lnTo>
                  <a:lnTo>
                    <a:pt x="31463" y="2458"/>
                  </a:lnTo>
                  <a:lnTo>
                    <a:pt x="33964" y="308"/>
                  </a:lnTo>
                  <a:lnTo>
                    <a:pt x="34008" y="264"/>
                  </a:lnTo>
                  <a:lnTo>
                    <a:pt x="34052" y="220"/>
                  </a:lnTo>
                  <a:lnTo>
                    <a:pt x="34008" y="132"/>
                  </a:lnTo>
                  <a:lnTo>
                    <a:pt x="34008" y="88"/>
                  </a:lnTo>
                  <a:lnTo>
                    <a:pt x="33920" y="44"/>
                  </a:lnTo>
                  <a:lnTo>
                    <a:pt x="3387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82" name="Google Shape;17882;p489"/>
            <p:cNvSpPr/>
            <p:nvPr/>
          </p:nvSpPr>
          <p:spPr>
            <a:xfrm>
              <a:off x="1386675" y="2654000"/>
              <a:ext cx="852425" cy="2016325"/>
            </a:xfrm>
            <a:custGeom>
              <a:avLst/>
              <a:gdLst/>
              <a:ahLst/>
              <a:cxnLst/>
              <a:rect l="l" t="t" r="r" b="b"/>
              <a:pathLst>
                <a:path w="34097" h="80653" extrusionOk="0">
                  <a:moveTo>
                    <a:pt x="33877" y="0"/>
                  </a:moveTo>
                  <a:lnTo>
                    <a:pt x="33833" y="44"/>
                  </a:lnTo>
                  <a:lnTo>
                    <a:pt x="30849" y="2545"/>
                  </a:lnTo>
                  <a:lnTo>
                    <a:pt x="28392" y="4564"/>
                  </a:lnTo>
                  <a:lnTo>
                    <a:pt x="26022" y="6407"/>
                  </a:lnTo>
                  <a:lnTo>
                    <a:pt x="23960" y="7899"/>
                  </a:lnTo>
                  <a:lnTo>
                    <a:pt x="22029" y="9259"/>
                  </a:lnTo>
                  <a:lnTo>
                    <a:pt x="19835" y="10224"/>
                  </a:lnTo>
                  <a:lnTo>
                    <a:pt x="17114" y="11365"/>
                  </a:lnTo>
                  <a:lnTo>
                    <a:pt x="17070" y="11365"/>
                  </a:lnTo>
                  <a:lnTo>
                    <a:pt x="15096" y="12725"/>
                  </a:lnTo>
                  <a:lnTo>
                    <a:pt x="13999" y="13428"/>
                  </a:lnTo>
                  <a:lnTo>
                    <a:pt x="13121" y="13691"/>
                  </a:lnTo>
                  <a:lnTo>
                    <a:pt x="13077" y="13691"/>
                  </a:lnTo>
                  <a:lnTo>
                    <a:pt x="12287" y="14086"/>
                  </a:lnTo>
                  <a:lnTo>
                    <a:pt x="9084" y="15929"/>
                  </a:lnTo>
                  <a:lnTo>
                    <a:pt x="7066" y="17026"/>
                  </a:lnTo>
                  <a:lnTo>
                    <a:pt x="4082" y="17684"/>
                  </a:lnTo>
                  <a:lnTo>
                    <a:pt x="3994" y="17728"/>
                  </a:lnTo>
                  <a:lnTo>
                    <a:pt x="2414" y="18737"/>
                  </a:lnTo>
                  <a:lnTo>
                    <a:pt x="2370" y="18825"/>
                  </a:lnTo>
                  <a:lnTo>
                    <a:pt x="2019" y="19439"/>
                  </a:lnTo>
                  <a:lnTo>
                    <a:pt x="1976" y="19571"/>
                  </a:lnTo>
                  <a:lnTo>
                    <a:pt x="2195" y="21414"/>
                  </a:lnTo>
                  <a:lnTo>
                    <a:pt x="2195" y="21458"/>
                  </a:lnTo>
                  <a:lnTo>
                    <a:pt x="3292" y="25451"/>
                  </a:lnTo>
                  <a:lnTo>
                    <a:pt x="4170" y="28479"/>
                  </a:lnTo>
                  <a:lnTo>
                    <a:pt x="4872" y="31813"/>
                  </a:lnTo>
                  <a:lnTo>
                    <a:pt x="5135" y="35017"/>
                  </a:lnTo>
                  <a:lnTo>
                    <a:pt x="5091" y="38001"/>
                  </a:lnTo>
                  <a:lnTo>
                    <a:pt x="4872" y="40590"/>
                  </a:lnTo>
                  <a:lnTo>
                    <a:pt x="4652" y="42784"/>
                  </a:lnTo>
                  <a:lnTo>
                    <a:pt x="4301" y="45636"/>
                  </a:lnTo>
                  <a:lnTo>
                    <a:pt x="3599" y="49278"/>
                  </a:lnTo>
                  <a:lnTo>
                    <a:pt x="3292" y="52130"/>
                  </a:lnTo>
                  <a:lnTo>
                    <a:pt x="2809" y="55202"/>
                  </a:lnTo>
                  <a:lnTo>
                    <a:pt x="2414" y="57834"/>
                  </a:lnTo>
                  <a:lnTo>
                    <a:pt x="2063" y="59897"/>
                  </a:lnTo>
                  <a:lnTo>
                    <a:pt x="1317" y="61828"/>
                  </a:lnTo>
                  <a:lnTo>
                    <a:pt x="1273" y="61828"/>
                  </a:lnTo>
                  <a:lnTo>
                    <a:pt x="571" y="64504"/>
                  </a:lnTo>
                  <a:lnTo>
                    <a:pt x="527" y="64548"/>
                  </a:lnTo>
                  <a:lnTo>
                    <a:pt x="264" y="66391"/>
                  </a:lnTo>
                  <a:lnTo>
                    <a:pt x="264" y="66435"/>
                  </a:lnTo>
                  <a:lnTo>
                    <a:pt x="352" y="69243"/>
                  </a:lnTo>
                  <a:lnTo>
                    <a:pt x="45" y="73149"/>
                  </a:lnTo>
                  <a:lnTo>
                    <a:pt x="1" y="73807"/>
                  </a:lnTo>
                  <a:lnTo>
                    <a:pt x="1" y="73895"/>
                  </a:lnTo>
                  <a:lnTo>
                    <a:pt x="45" y="73939"/>
                  </a:lnTo>
                  <a:lnTo>
                    <a:pt x="4564" y="78195"/>
                  </a:lnTo>
                  <a:lnTo>
                    <a:pt x="7285" y="80608"/>
                  </a:lnTo>
                  <a:lnTo>
                    <a:pt x="7417" y="80652"/>
                  </a:lnTo>
                  <a:lnTo>
                    <a:pt x="7504" y="80652"/>
                  </a:lnTo>
                  <a:lnTo>
                    <a:pt x="7548" y="80608"/>
                  </a:lnTo>
                  <a:lnTo>
                    <a:pt x="7592" y="80521"/>
                  </a:lnTo>
                  <a:lnTo>
                    <a:pt x="7592" y="80477"/>
                  </a:lnTo>
                  <a:lnTo>
                    <a:pt x="7592" y="80389"/>
                  </a:lnTo>
                  <a:lnTo>
                    <a:pt x="7548" y="80345"/>
                  </a:lnTo>
                  <a:lnTo>
                    <a:pt x="4828" y="77932"/>
                  </a:lnTo>
                  <a:lnTo>
                    <a:pt x="352" y="73763"/>
                  </a:lnTo>
                  <a:lnTo>
                    <a:pt x="703" y="69287"/>
                  </a:lnTo>
                  <a:lnTo>
                    <a:pt x="703" y="69243"/>
                  </a:lnTo>
                  <a:lnTo>
                    <a:pt x="615" y="66435"/>
                  </a:lnTo>
                  <a:lnTo>
                    <a:pt x="879" y="64592"/>
                  </a:lnTo>
                  <a:lnTo>
                    <a:pt x="1624" y="61959"/>
                  </a:lnTo>
                  <a:lnTo>
                    <a:pt x="2414" y="59985"/>
                  </a:lnTo>
                  <a:lnTo>
                    <a:pt x="2414" y="59941"/>
                  </a:lnTo>
                  <a:lnTo>
                    <a:pt x="2765" y="57878"/>
                  </a:lnTo>
                  <a:lnTo>
                    <a:pt x="3160" y="55246"/>
                  </a:lnTo>
                  <a:lnTo>
                    <a:pt x="3643" y="52174"/>
                  </a:lnTo>
                  <a:lnTo>
                    <a:pt x="3950" y="49366"/>
                  </a:lnTo>
                  <a:lnTo>
                    <a:pt x="4652" y="45680"/>
                  </a:lnTo>
                  <a:lnTo>
                    <a:pt x="5003" y="42827"/>
                  </a:lnTo>
                  <a:lnTo>
                    <a:pt x="5223" y="40633"/>
                  </a:lnTo>
                  <a:lnTo>
                    <a:pt x="5442" y="38001"/>
                  </a:lnTo>
                  <a:lnTo>
                    <a:pt x="5486" y="35017"/>
                  </a:lnTo>
                  <a:lnTo>
                    <a:pt x="5223" y="31770"/>
                  </a:lnTo>
                  <a:lnTo>
                    <a:pt x="5179" y="31726"/>
                  </a:lnTo>
                  <a:lnTo>
                    <a:pt x="4521" y="28391"/>
                  </a:lnTo>
                  <a:lnTo>
                    <a:pt x="3643" y="25319"/>
                  </a:lnTo>
                  <a:lnTo>
                    <a:pt x="2546" y="21370"/>
                  </a:lnTo>
                  <a:lnTo>
                    <a:pt x="2327" y="19571"/>
                  </a:lnTo>
                  <a:lnTo>
                    <a:pt x="2678" y="19044"/>
                  </a:lnTo>
                  <a:lnTo>
                    <a:pt x="4170" y="18035"/>
                  </a:lnTo>
                  <a:lnTo>
                    <a:pt x="7197" y="17333"/>
                  </a:lnTo>
                  <a:lnTo>
                    <a:pt x="7241" y="17333"/>
                  </a:lnTo>
                  <a:lnTo>
                    <a:pt x="9260" y="16236"/>
                  </a:lnTo>
                  <a:lnTo>
                    <a:pt x="12419" y="14393"/>
                  </a:lnTo>
                  <a:lnTo>
                    <a:pt x="13209" y="13998"/>
                  </a:lnTo>
                  <a:lnTo>
                    <a:pt x="14087" y="13779"/>
                  </a:lnTo>
                  <a:lnTo>
                    <a:pt x="14174" y="13779"/>
                  </a:lnTo>
                  <a:lnTo>
                    <a:pt x="15315" y="12989"/>
                  </a:lnTo>
                  <a:lnTo>
                    <a:pt x="17246" y="11672"/>
                  </a:lnTo>
                  <a:lnTo>
                    <a:pt x="19967" y="10531"/>
                  </a:lnTo>
                  <a:lnTo>
                    <a:pt x="22161" y="9566"/>
                  </a:lnTo>
                  <a:lnTo>
                    <a:pt x="22204" y="9566"/>
                  </a:lnTo>
                  <a:lnTo>
                    <a:pt x="24179" y="8206"/>
                  </a:lnTo>
                  <a:lnTo>
                    <a:pt x="26198" y="6670"/>
                  </a:lnTo>
                  <a:lnTo>
                    <a:pt x="28611" y="4827"/>
                  </a:lnTo>
                  <a:lnTo>
                    <a:pt x="31068" y="2809"/>
                  </a:lnTo>
                  <a:lnTo>
                    <a:pt x="34052" y="307"/>
                  </a:lnTo>
                  <a:lnTo>
                    <a:pt x="34096" y="263"/>
                  </a:lnTo>
                  <a:lnTo>
                    <a:pt x="34096" y="176"/>
                  </a:lnTo>
                  <a:lnTo>
                    <a:pt x="34096" y="132"/>
                  </a:lnTo>
                  <a:lnTo>
                    <a:pt x="34052" y="44"/>
                  </a:lnTo>
                  <a:lnTo>
                    <a:pt x="3400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83" name="Google Shape;17883;p489"/>
            <p:cNvSpPr/>
            <p:nvPr/>
          </p:nvSpPr>
          <p:spPr>
            <a:xfrm>
              <a:off x="1355975" y="2603525"/>
              <a:ext cx="827175" cy="2027300"/>
            </a:xfrm>
            <a:custGeom>
              <a:avLst/>
              <a:gdLst/>
              <a:ahLst/>
              <a:cxnLst/>
              <a:rect l="l" t="t" r="r" b="b"/>
              <a:pathLst>
                <a:path w="33087" h="81092" extrusionOk="0">
                  <a:moveTo>
                    <a:pt x="32823" y="1"/>
                  </a:moveTo>
                  <a:lnTo>
                    <a:pt x="32779" y="45"/>
                  </a:lnTo>
                  <a:lnTo>
                    <a:pt x="32735" y="88"/>
                  </a:lnTo>
                  <a:lnTo>
                    <a:pt x="31989" y="2414"/>
                  </a:lnTo>
                  <a:lnTo>
                    <a:pt x="31463" y="3072"/>
                  </a:lnTo>
                  <a:lnTo>
                    <a:pt x="29663" y="4608"/>
                  </a:lnTo>
                  <a:lnTo>
                    <a:pt x="27250" y="6451"/>
                  </a:lnTo>
                  <a:lnTo>
                    <a:pt x="24881" y="8162"/>
                  </a:lnTo>
                  <a:lnTo>
                    <a:pt x="22774" y="9698"/>
                  </a:lnTo>
                  <a:lnTo>
                    <a:pt x="18693" y="11673"/>
                  </a:lnTo>
                  <a:lnTo>
                    <a:pt x="16499" y="13253"/>
                  </a:lnTo>
                  <a:lnTo>
                    <a:pt x="15183" y="14262"/>
                  </a:lnTo>
                  <a:lnTo>
                    <a:pt x="13867" y="14701"/>
                  </a:lnTo>
                  <a:lnTo>
                    <a:pt x="13823" y="14701"/>
                  </a:lnTo>
                  <a:lnTo>
                    <a:pt x="11716" y="15842"/>
                  </a:lnTo>
                  <a:lnTo>
                    <a:pt x="9873" y="17114"/>
                  </a:lnTo>
                  <a:lnTo>
                    <a:pt x="8074" y="18036"/>
                  </a:lnTo>
                  <a:lnTo>
                    <a:pt x="5617" y="18694"/>
                  </a:lnTo>
                  <a:lnTo>
                    <a:pt x="5573" y="18694"/>
                  </a:lnTo>
                  <a:lnTo>
                    <a:pt x="3642" y="19703"/>
                  </a:lnTo>
                  <a:lnTo>
                    <a:pt x="2107" y="20668"/>
                  </a:lnTo>
                  <a:lnTo>
                    <a:pt x="1492" y="21239"/>
                  </a:lnTo>
                  <a:lnTo>
                    <a:pt x="1448" y="21283"/>
                  </a:lnTo>
                  <a:lnTo>
                    <a:pt x="1273" y="21897"/>
                  </a:lnTo>
                  <a:lnTo>
                    <a:pt x="1273" y="21985"/>
                  </a:lnTo>
                  <a:lnTo>
                    <a:pt x="3116" y="27294"/>
                  </a:lnTo>
                  <a:lnTo>
                    <a:pt x="3993" y="30454"/>
                  </a:lnTo>
                  <a:lnTo>
                    <a:pt x="4213" y="31463"/>
                  </a:lnTo>
                  <a:lnTo>
                    <a:pt x="4432" y="32472"/>
                  </a:lnTo>
                  <a:lnTo>
                    <a:pt x="4608" y="33481"/>
                  </a:lnTo>
                  <a:lnTo>
                    <a:pt x="4739" y="34535"/>
                  </a:lnTo>
                  <a:lnTo>
                    <a:pt x="4827" y="35544"/>
                  </a:lnTo>
                  <a:lnTo>
                    <a:pt x="4871" y="36553"/>
                  </a:lnTo>
                  <a:lnTo>
                    <a:pt x="4915" y="37562"/>
                  </a:lnTo>
                  <a:lnTo>
                    <a:pt x="4915" y="38572"/>
                  </a:lnTo>
                  <a:lnTo>
                    <a:pt x="4871" y="40590"/>
                  </a:lnTo>
                  <a:lnTo>
                    <a:pt x="4695" y="42652"/>
                  </a:lnTo>
                  <a:lnTo>
                    <a:pt x="4520" y="44671"/>
                  </a:lnTo>
                  <a:lnTo>
                    <a:pt x="4301" y="46777"/>
                  </a:lnTo>
                  <a:lnTo>
                    <a:pt x="4257" y="47523"/>
                  </a:lnTo>
                  <a:lnTo>
                    <a:pt x="3686" y="50814"/>
                  </a:lnTo>
                  <a:lnTo>
                    <a:pt x="3247" y="53754"/>
                  </a:lnTo>
                  <a:lnTo>
                    <a:pt x="2809" y="57001"/>
                  </a:lnTo>
                  <a:lnTo>
                    <a:pt x="2282" y="60468"/>
                  </a:lnTo>
                  <a:lnTo>
                    <a:pt x="1799" y="62530"/>
                  </a:lnTo>
                  <a:lnTo>
                    <a:pt x="1097" y="64944"/>
                  </a:lnTo>
                  <a:lnTo>
                    <a:pt x="439" y="67620"/>
                  </a:lnTo>
                  <a:lnTo>
                    <a:pt x="439" y="67664"/>
                  </a:lnTo>
                  <a:lnTo>
                    <a:pt x="395" y="69200"/>
                  </a:lnTo>
                  <a:lnTo>
                    <a:pt x="88" y="73237"/>
                  </a:lnTo>
                  <a:lnTo>
                    <a:pt x="0" y="75255"/>
                  </a:lnTo>
                  <a:lnTo>
                    <a:pt x="0" y="75299"/>
                  </a:lnTo>
                  <a:lnTo>
                    <a:pt x="395" y="76879"/>
                  </a:lnTo>
                  <a:lnTo>
                    <a:pt x="439" y="77011"/>
                  </a:lnTo>
                  <a:lnTo>
                    <a:pt x="5222" y="81048"/>
                  </a:lnTo>
                  <a:lnTo>
                    <a:pt x="5310" y="81092"/>
                  </a:lnTo>
                  <a:lnTo>
                    <a:pt x="5398" y="81048"/>
                  </a:lnTo>
                  <a:lnTo>
                    <a:pt x="5441" y="81004"/>
                  </a:lnTo>
                  <a:lnTo>
                    <a:pt x="5485" y="80960"/>
                  </a:lnTo>
                  <a:lnTo>
                    <a:pt x="5485" y="80916"/>
                  </a:lnTo>
                  <a:lnTo>
                    <a:pt x="5485" y="80828"/>
                  </a:lnTo>
                  <a:lnTo>
                    <a:pt x="5441" y="80784"/>
                  </a:lnTo>
                  <a:lnTo>
                    <a:pt x="702" y="76747"/>
                  </a:lnTo>
                  <a:lnTo>
                    <a:pt x="351" y="75255"/>
                  </a:lnTo>
                  <a:lnTo>
                    <a:pt x="439" y="73281"/>
                  </a:lnTo>
                  <a:lnTo>
                    <a:pt x="746" y="69200"/>
                  </a:lnTo>
                  <a:lnTo>
                    <a:pt x="790" y="67664"/>
                  </a:lnTo>
                  <a:lnTo>
                    <a:pt x="1404" y="65031"/>
                  </a:lnTo>
                  <a:lnTo>
                    <a:pt x="2150" y="62618"/>
                  </a:lnTo>
                  <a:lnTo>
                    <a:pt x="2633" y="60556"/>
                  </a:lnTo>
                  <a:lnTo>
                    <a:pt x="3160" y="57045"/>
                  </a:lnTo>
                  <a:lnTo>
                    <a:pt x="3598" y="53798"/>
                  </a:lnTo>
                  <a:lnTo>
                    <a:pt x="4037" y="50902"/>
                  </a:lnTo>
                  <a:lnTo>
                    <a:pt x="4564" y="47567"/>
                  </a:lnTo>
                  <a:lnTo>
                    <a:pt x="4652" y="46821"/>
                  </a:lnTo>
                  <a:lnTo>
                    <a:pt x="4871" y="44715"/>
                  </a:lnTo>
                  <a:lnTo>
                    <a:pt x="5047" y="42652"/>
                  </a:lnTo>
                  <a:lnTo>
                    <a:pt x="5222" y="40590"/>
                  </a:lnTo>
                  <a:lnTo>
                    <a:pt x="5266" y="38528"/>
                  </a:lnTo>
                  <a:lnTo>
                    <a:pt x="5266" y="37518"/>
                  </a:lnTo>
                  <a:lnTo>
                    <a:pt x="5222" y="36509"/>
                  </a:lnTo>
                  <a:lnTo>
                    <a:pt x="5178" y="35500"/>
                  </a:lnTo>
                  <a:lnTo>
                    <a:pt x="5090" y="34447"/>
                  </a:lnTo>
                  <a:lnTo>
                    <a:pt x="4959" y="33438"/>
                  </a:lnTo>
                  <a:lnTo>
                    <a:pt x="4783" y="32428"/>
                  </a:lnTo>
                  <a:lnTo>
                    <a:pt x="4564" y="31375"/>
                  </a:lnTo>
                  <a:lnTo>
                    <a:pt x="4301" y="30366"/>
                  </a:lnTo>
                  <a:lnTo>
                    <a:pt x="3423" y="27207"/>
                  </a:lnTo>
                  <a:lnTo>
                    <a:pt x="1624" y="21941"/>
                  </a:lnTo>
                  <a:lnTo>
                    <a:pt x="1755" y="21458"/>
                  </a:lnTo>
                  <a:lnTo>
                    <a:pt x="2326" y="20932"/>
                  </a:lnTo>
                  <a:lnTo>
                    <a:pt x="3818" y="20010"/>
                  </a:lnTo>
                  <a:lnTo>
                    <a:pt x="5705" y="19001"/>
                  </a:lnTo>
                  <a:lnTo>
                    <a:pt x="8206" y="18387"/>
                  </a:lnTo>
                  <a:lnTo>
                    <a:pt x="8206" y="18343"/>
                  </a:lnTo>
                  <a:lnTo>
                    <a:pt x="10049" y="17421"/>
                  </a:lnTo>
                  <a:lnTo>
                    <a:pt x="11892" y="16149"/>
                  </a:lnTo>
                  <a:lnTo>
                    <a:pt x="13954" y="15008"/>
                  </a:lnTo>
                  <a:lnTo>
                    <a:pt x="15315" y="14613"/>
                  </a:lnTo>
                  <a:lnTo>
                    <a:pt x="15402" y="14569"/>
                  </a:lnTo>
                  <a:lnTo>
                    <a:pt x="16719" y="13516"/>
                  </a:lnTo>
                  <a:lnTo>
                    <a:pt x="18869" y="11980"/>
                  </a:lnTo>
                  <a:lnTo>
                    <a:pt x="22906" y="10005"/>
                  </a:lnTo>
                  <a:lnTo>
                    <a:pt x="22950" y="9962"/>
                  </a:lnTo>
                  <a:lnTo>
                    <a:pt x="25100" y="8470"/>
                  </a:lnTo>
                  <a:lnTo>
                    <a:pt x="27469" y="6758"/>
                  </a:lnTo>
                  <a:lnTo>
                    <a:pt x="29883" y="4871"/>
                  </a:lnTo>
                  <a:lnTo>
                    <a:pt x="31726" y="3336"/>
                  </a:lnTo>
                  <a:lnTo>
                    <a:pt x="31726" y="3292"/>
                  </a:lnTo>
                  <a:lnTo>
                    <a:pt x="32296" y="2590"/>
                  </a:lnTo>
                  <a:lnTo>
                    <a:pt x="32296" y="2546"/>
                  </a:lnTo>
                  <a:lnTo>
                    <a:pt x="33042" y="220"/>
                  </a:lnTo>
                  <a:lnTo>
                    <a:pt x="33086" y="132"/>
                  </a:lnTo>
                  <a:lnTo>
                    <a:pt x="33042" y="88"/>
                  </a:lnTo>
                  <a:lnTo>
                    <a:pt x="3299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84" name="Google Shape;17884;p489"/>
            <p:cNvSpPr/>
            <p:nvPr/>
          </p:nvSpPr>
          <p:spPr>
            <a:xfrm>
              <a:off x="1323050" y="2546475"/>
              <a:ext cx="796475" cy="2115075"/>
            </a:xfrm>
            <a:custGeom>
              <a:avLst/>
              <a:gdLst/>
              <a:ahLst/>
              <a:cxnLst/>
              <a:rect l="l" t="t" r="r" b="b"/>
              <a:pathLst>
                <a:path w="31859" h="84603" extrusionOk="0">
                  <a:moveTo>
                    <a:pt x="31639" y="1"/>
                  </a:moveTo>
                  <a:lnTo>
                    <a:pt x="31595" y="45"/>
                  </a:lnTo>
                  <a:lnTo>
                    <a:pt x="31288" y="352"/>
                  </a:lnTo>
                  <a:lnTo>
                    <a:pt x="31244" y="440"/>
                  </a:lnTo>
                  <a:lnTo>
                    <a:pt x="30322" y="3775"/>
                  </a:lnTo>
                  <a:lnTo>
                    <a:pt x="29006" y="6276"/>
                  </a:lnTo>
                  <a:lnTo>
                    <a:pt x="25890" y="8689"/>
                  </a:lnTo>
                  <a:lnTo>
                    <a:pt x="23609" y="10357"/>
                  </a:lnTo>
                  <a:lnTo>
                    <a:pt x="20361" y="12200"/>
                  </a:lnTo>
                  <a:lnTo>
                    <a:pt x="17992" y="14043"/>
                  </a:lnTo>
                  <a:lnTo>
                    <a:pt x="16456" y="15315"/>
                  </a:lnTo>
                  <a:lnTo>
                    <a:pt x="14525" y="16061"/>
                  </a:lnTo>
                  <a:lnTo>
                    <a:pt x="14481" y="16061"/>
                  </a:lnTo>
                  <a:lnTo>
                    <a:pt x="10752" y="18518"/>
                  </a:lnTo>
                  <a:lnTo>
                    <a:pt x="8952" y="19484"/>
                  </a:lnTo>
                  <a:lnTo>
                    <a:pt x="6890" y="20010"/>
                  </a:lnTo>
                  <a:lnTo>
                    <a:pt x="6802" y="20010"/>
                  </a:lnTo>
                  <a:lnTo>
                    <a:pt x="3862" y="21722"/>
                  </a:lnTo>
                  <a:lnTo>
                    <a:pt x="1229" y="23258"/>
                  </a:lnTo>
                  <a:lnTo>
                    <a:pt x="835" y="23433"/>
                  </a:lnTo>
                  <a:lnTo>
                    <a:pt x="747" y="23477"/>
                  </a:lnTo>
                  <a:lnTo>
                    <a:pt x="703" y="23521"/>
                  </a:lnTo>
                  <a:lnTo>
                    <a:pt x="703" y="23609"/>
                  </a:lnTo>
                  <a:lnTo>
                    <a:pt x="747" y="23696"/>
                  </a:lnTo>
                  <a:lnTo>
                    <a:pt x="1624" y="24837"/>
                  </a:lnTo>
                  <a:lnTo>
                    <a:pt x="3380" y="30454"/>
                  </a:lnTo>
                  <a:lnTo>
                    <a:pt x="4126" y="33262"/>
                  </a:lnTo>
                  <a:lnTo>
                    <a:pt x="4652" y="36641"/>
                  </a:lnTo>
                  <a:lnTo>
                    <a:pt x="4784" y="40327"/>
                  </a:lnTo>
                  <a:lnTo>
                    <a:pt x="4696" y="43881"/>
                  </a:lnTo>
                  <a:lnTo>
                    <a:pt x="4608" y="45154"/>
                  </a:lnTo>
                  <a:lnTo>
                    <a:pt x="4521" y="46382"/>
                  </a:lnTo>
                  <a:lnTo>
                    <a:pt x="4301" y="48840"/>
                  </a:lnTo>
                  <a:lnTo>
                    <a:pt x="3994" y="51297"/>
                  </a:lnTo>
                  <a:lnTo>
                    <a:pt x="3687" y="53667"/>
                  </a:lnTo>
                  <a:lnTo>
                    <a:pt x="3292" y="56431"/>
                  </a:lnTo>
                  <a:lnTo>
                    <a:pt x="2985" y="59195"/>
                  </a:lnTo>
                  <a:lnTo>
                    <a:pt x="2590" y="61653"/>
                  </a:lnTo>
                  <a:lnTo>
                    <a:pt x="2283" y="63276"/>
                  </a:lnTo>
                  <a:lnTo>
                    <a:pt x="1668" y="65514"/>
                  </a:lnTo>
                  <a:lnTo>
                    <a:pt x="1098" y="67577"/>
                  </a:lnTo>
                  <a:lnTo>
                    <a:pt x="703" y="69551"/>
                  </a:lnTo>
                  <a:lnTo>
                    <a:pt x="352" y="71394"/>
                  </a:lnTo>
                  <a:lnTo>
                    <a:pt x="132" y="73106"/>
                  </a:lnTo>
                  <a:lnTo>
                    <a:pt x="45" y="74685"/>
                  </a:lnTo>
                  <a:lnTo>
                    <a:pt x="1" y="75431"/>
                  </a:lnTo>
                  <a:lnTo>
                    <a:pt x="45" y="76133"/>
                  </a:lnTo>
                  <a:lnTo>
                    <a:pt x="45" y="76835"/>
                  </a:lnTo>
                  <a:lnTo>
                    <a:pt x="132" y="77450"/>
                  </a:lnTo>
                  <a:lnTo>
                    <a:pt x="132" y="77494"/>
                  </a:lnTo>
                  <a:lnTo>
                    <a:pt x="791" y="79688"/>
                  </a:lnTo>
                  <a:lnTo>
                    <a:pt x="835" y="79731"/>
                  </a:lnTo>
                  <a:lnTo>
                    <a:pt x="1361" y="80653"/>
                  </a:lnTo>
                  <a:lnTo>
                    <a:pt x="1405" y="80741"/>
                  </a:lnTo>
                  <a:lnTo>
                    <a:pt x="6364" y="84602"/>
                  </a:lnTo>
                  <a:lnTo>
                    <a:pt x="6539" y="84602"/>
                  </a:lnTo>
                  <a:lnTo>
                    <a:pt x="6627" y="84558"/>
                  </a:lnTo>
                  <a:lnTo>
                    <a:pt x="6627" y="84471"/>
                  </a:lnTo>
                  <a:lnTo>
                    <a:pt x="6627" y="84427"/>
                  </a:lnTo>
                  <a:lnTo>
                    <a:pt x="6627" y="84339"/>
                  </a:lnTo>
                  <a:lnTo>
                    <a:pt x="6583" y="84295"/>
                  </a:lnTo>
                  <a:lnTo>
                    <a:pt x="1668" y="80477"/>
                  </a:lnTo>
                  <a:lnTo>
                    <a:pt x="1142" y="79556"/>
                  </a:lnTo>
                  <a:lnTo>
                    <a:pt x="484" y="77406"/>
                  </a:lnTo>
                  <a:lnTo>
                    <a:pt x="396" y="76748"/>
                  </a:lnTo>
                  <a:lnTo>
                    <a:pt x="396" y="76089"/>
                  </a:lnTo>
                  <a:lnTo>
                    <a:pt x="352" y="75387"/>
                  </a:lnTo>
                  <a:lnTo>
                    <a:pt x="396" y="74685"/>
                  </a:lnTo>
                  <a:lnTo>
                    <a:pt x="484" y="73106"/>
                  </a:lnTo>
                  <a:lnTo>
                    <a:pt x="703" y="71438"/>
                  </a:lnTo>
                  <a:lnTo>
                    <a:pt x="1054" y="69595"/>
                  </a:lnTo>
                  <a:lnTo>
                    <a:pt x="1449" y="67664"/>
                  </a:lnTo>
                  <a:lnTo>
                    <a:pt x="2019" y="65558"/>
                  </a:lnTo>
                  <a:lnTo>
                    <a:pt x="2634" y="63364"/>
                  </a:lnTo>
                  <a:lnTo>
                    <a:pt x="2941" y="61697"/>
                  </a:lnTo>
                  <a:lnTo>
                    <a:pt x="3336" y="59239"/>
                  </a:lnTo>
                  <a:lnTo>
                    <a:pt x="3643" y="56475"/>
                  </a:lnTo>
                  <a:lnTo>
                    <a:pt x="3994" y="53754"/>
                  </a:lnTo>
                  <a:lnTo>
                    <a:pt x="4345" y="51341"/>
                  </a:lnTo>
                  <a:lnTo>
                    <a:pt x="4652" y="48884"/>
                  </a:lnTo>
                  <a:lnTo>
                    <a:pt x="4872" y="46382"/>
                  </a:lnTo>
                  <a:lnTo>
                    <a:pt x="4959" y="45154"/>
                  </a:lnTo>
                  <a:lnTo>
                    <a:pt x="5047" y="43925"/>
                  </a:lnTo>
                  <a:lnTo>
                    <a:pt x="5135" y="40327"/>
                  </a:lnTo>
                  <a:lnTo>
                    <a:pt x="5003" y="36597"/>
                  </a:lnTo>
                  <a:lnTo>
                    <a:pt x="4433" y="33218"/>
                  </a:lnTo>
                  <a:lnTo>
                    <a:pt x="3687" y="30366"/>
                  </a:lnTo>
                  <a:lnTo>
                    <a:pt x="2590" y="26768"/>
                  </a:lnTo>
                  <a:lnTo>
                    <a:pt x="1932" y="24706"/>
                  </a:lnTo>
                  <a:lnTo>
                    <a:pt x="1932" y="24662"/>
                  </a:lnTo>
                  <a:lnTo>
                    <a:pt x="1186" y="23652"/>
                  </a:lnTo>
                  <a:lnTo>
                    <a:pt x="1361" y="23565"/>
                  </a:lnTo>
                  <a:lnTo>
                    <a:pt x="1405" y="23565"/>
                  </a:lnTo>
                  <a:lnTo>
                    <a:pt x="4038" y="22029"/>
                  </a:lnTo>
                  <a:lnTo>
                    <a:pt x="6978" y="20318"/>
                  </a:lnTo>
                  <a:lnTo>
                    <a:pt x="9040" y="19791"/>
                  </a:lnTo>
                  <a:lnTo>
                    <a:pt x="9084" y="19791"/>
                  </a:lnTo>
                  <a:lnTo>
                    <a:pt x="10927" y="18826"/>
                  </a:lnTo>
                  <a:lnTo>
                    <a:pt x="14657" y="16368"/>
                  </a:lnTo>
                  <a:lnTo>
                    <a:pt x="16632" y="15622"/>
                  </a:lnTo>
                  <a:lnTo>
                    <a:pt x="16675" y="15578"/>
                  </a:lnTo>
                  <a:lnTo>
                    <a:pt x="18211" y="14306"/>
                  </a:lnTo>
                  <a:lnTo>
                    <a:pt x="20537" y="12463"/>
                  </a:lnTo>
                  <a:lnTo>
                    <a:pt x="23784" y="10664"/>
                  </a:lnTo>
                  <a:lnTo>
                    <a:pt x="26110" y="8996"/>
                  </a:lnTo>
                  <a:lnTo>
                    <a:pt x="29225" y="6539"/>
                  </a:lnTo>
                  <a:lnTo>
                    <a:pt x="29269" y="6495"/>
                  </a:lnTo>
                  <a:lnTo>
                    <a:pt x="30673" y="3906"/>
                  </a:lnTo>
                  <a:lnTo>
                    <a:pt x="30673" y="3862"/>
                  </a:lnTo>
                  <a:lnTo>
                    <a:pt x="31551" y="571"/>
                  </a:lnTo>
                  <a:lnTo>
                    <a:pt x="31814" y="308"/>
                  </a:lnTo>
                  <a:lnTo>
                    <a:pt x="31858" y="264"/>
                  </a:lnTo>
                  <a:lnTo>
                    <a:pt x="31858" y="176"/>
                  </a:lnTo>
                  <a:lnTo>
                    <a:pt x="31858" y="133"/>
                  </a:lnTo>
                  <a:lnTo>
                    <a:pt x="31814" y="45"/>
                  </a:lnTo>
                  <a:lnTo>
                    <a:pt x="3177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85" name="Google Shape;17885;p489"/>
            <p:cNvSpPr/>
            <p:nvPr/>
          </p:nvSpPr>
          <p:spPr>
            <a:xfrm>
              <a:off x="1713600" y="2496025"/>
              <a:ext cx="349975" cy="388375"/>
            </a:xfrm>
            <a:custGeom>
              <a:avLst/>
              <a:gdLst/>
              <a:ahLst/>
              <a:cxnLst/>
              <a:rect l="l" t="t" r="r" b="b"/>
              <a:pathLst>
                <a:path w="13999" h="15535" extrusionOk="0">
                  <a:moveTo>
                    <a:pt x="13735" y="0"/>
                  </a:moveTo>
                  <a:lnTo>
                    <a:pt x="12901" y="483"/>
                  </a:lnTo>
                  <a:lnTo>
                    <a:pt x="9127" y="3116"/>
                  </a:lnTo>
                  <a:lnTo>
                    <a:pt x="7284" y="4169"/>
                  </a:lnTo>
                  <a:lnTo>
                    <a:pt x="5485" y="5310"/>
                  </a:lnTo>
                  <a:lnTo>
                    <a:pt x="5441" y="5354"/>
                  </a:lnTo>
                  <a:lnTo>
                    <a:pt x="5441" y="5442"/>
                  </a:lnTo>
                  <a:lnTo>
                    <a:pt x="4739" y="8864"/>
                  </a:lnTo>
                  <a:lnTo>
                    <a:pt x="4432" y="10927"/>
                  </a:lnTo>
                  <a:lnTo>
                    <a:pt x="4257" y="11629"/>
                  </a:lnTo>
                  <a:lnTo>
                    <a:pt x="2019" y="13823"/>
                  </a:lnTo>
                  <a:lnTo>
                    <a:pt x="659" y="14964"/>
                  </a:lnTo>
                  <a:lnTo>
                    <a:pt x="88" y="15183"/>
                  </a:lnTo>
                  <a:lnTo>
                    <a:pt x="44" y="15227"/>
                  </a:lnTo>
                  <a:lnTo>
                    <a:pt x="0" y="15271"/>
                  </a:lnTo>
                  <a:lnTo>
                    <a:pt x="0" y="15359"/>
                  </a:lnTo>
                  <a:lnTo>
                    <a:pt x="0" y="15402"/>
                  </a:lnTo>
                  <a:lnTo>
                    <a:pt x="44" y="15490"/>
                  </a:lnTo>
                  <a:lnTo>
                    <a:pt x="176" y="15534"/>
                  </a:lnTo>
                  <a:lnTo>
                    <a:pt x="220" y="15534"/>
                  </a:lnTo>
                  <a:lnTo>
                    <a:pt x="834" y="15315"/>
                  </a:lnTo>
                  <a:lnTo>
                    <a:pt x="878" y="15271"/>
                  </a:lnTo>
                  <a:lnTo>
                    <a:pt x="2282" y="14086"/>
                  </a:lnTo>
                  <a:lnTo>
                    <a:pt x="4520" y="11848"/>
                  </a:lnTo>
                  <a:lnTo>
                    <a:pt x="4564" y="11760"/>
                  </a:lnTo>
                  <a:lnTo>
                    <a:pt x="4783" y="11014"/>
                  </a:lnTo>
                  <a:lnTo>
                    <a:pt x="4783" y="10971"/>
                  </a:lnTo>
                  <a:lnTo>
                    <a:pt x="5090" y="8952"/>
                  </a:lnTo>
                  <a:lnTo>
                    <a:pt x="5749" y="5573"/>
                  </a:lnTo>
                  <a:lnTo>
                    <a:pt x="7460" y="4476"/>
                  </a:lnTo>
                  <a:lnTo>
                    <a:pt x="9303" y="3379"/>
                  </a:lnTo>
                  <a:lnTo>
                    <a:pt x="13077" y="790"/>
                  </a:lnTo>
                  <a:lnTo>
                    <a:pt x="13910" y="308"/>
                  </a:lnTo>
                  <a:lnTo>
                    <a:pt x="13954" y="264"/>
                  </a:lnTo>
                  <a:lnTo>
                    <a:pt x="13998" y="220"/>
                  </a:lnTo>
                  <a:lnTo>
                    <a:pt x="13998" y="132"/>
                  </a:lnTo>
                  <a:lnTo>
                    <a:pt x="13954" y="88"/>
                  </a:lnTo>
                  <a:lnTo>
                    <a:pt x="13910" y="44"/>
                  </a:lnTo>
                  <a:lnTo>
                    <a:pt x="1386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86" name="Google Shape;17886;p489"/>
            <p:cNvSpPr/>
            <p:nvPr/>
          </p:nvSpPr>
          <p:spPr>
            <a:xfrm>
              <a:off x="1630225" y="2470800"/>
              <a:ext cx="405925" cy="425650"/>
            </a:xfrm>
            <a:custGeom>
              <a:avLst/>
              <a:gdLst/>
              <a:ahLst/>
              <a:cxnLst/>
              <a:rect l="l" t="t" r="r" b="b"/>
              <a:pathLst>
                <a:path w="16237" h="17026" extrusionOk="0">
                  <a:moveTo>
                    <a:pt x="16017" y="0"/>
                  </a:moveTo>
                  <a:lnTo>
                    <a:pt x="15973" y="44"/>
                  </a:lnTo>
                  <a:lnTo>
                    <a:pt x="12857" y="2106"/>
                  </a:lnTo>
                  <a:lnTo>
                    <a:pt x="10532" y="3511"/>
                  </a:lnTo>
                  <a:lnTo>
                    <a:pt x="8513" y="4739"/>
                  </a:lnTo>
                  <a:lnTo>
                    <a:pt x="6495" y="6187"/>
                  </a:lnTo>
                  <a:lnTo>
                    <a:pt x="4388" y="7591"/>
                  </a:lnTo>
                  <a:lnTo>
                    <a:pt x="4345" y="7635"/>
                  </a:lnTo>
                  <a:lnTo>
                    <a:pt x="3862" y="8206"/>
                  </a:lnTo>
                  <a:lnTo>
                    <a:pt x="3818" y="8337"/>
                  </a:lnTo>
                  <a:lnTo>
                    <a:pt x="3467" y="11497"/>
                  </a:lnTo>
                  <a:lnTo>
                    <a:pt x="3291" y="13954"/>
                  </a:lnTo>
                  <a:lnTo>
                    <a:pt x="3204" y="14700"/>
                  </a:lnTo>
                  <a:lnTo>
                    <a:pt x="2984" y="15007"/>
                  </a:lnTo>
                  <a:lnTo>
                    <a:pt x="1273" y="15841"/>
                  </a:lnTo>
                  <a:lnTo>
                    <a:pt x="88" y="16719"/>
                  </a:lnTo>
                  <a:lnTo>
                    <a:pt x="44" y="16762"/>
                  </a:lnTo>
                  <a:lnTo>
                    <a:pt x="0" y="16850"/>
                  </a:lnTo>
                  <a:lnTo>
                    <a:pt x="0" y="16894"/>
                  </a:lnTo>
                  <a:lnTo>
                    <a:pt x="44" y="16982"/>
                  </a:lnTo>
                  <a:lnTo>
                    <a:pt x="88" y="17026"/>
                  </a:lnTo>
                  <a:lnTo>
                    <a:pt x="308" y="17026"/>
                  </a:lnTo>
                  <a:lnTo>
                    <a:pt x="1448" y="16148"/>
                  </a:lnTo>
                  <a:lnTo>
                    <a:pt x="3160" y="15271"/>
                  </a:lnTo>
                  <a:lnTo>
                    <a:pt x="3248" y="15227"/>
                  </a:lnTo>
                  <a:lnTo>
                    <a:pt x="3511" y="14876"/>
                  </a:lnTo>
                  <a:lnTo>
                    <a:pt x="3511" y="14832"/>
                  </a:lnTo>
                  <a:lnTo>
                    <a:pt x="3642" y="13998"/>
                  </a:lnTo>
                  <a:lnTo>
                    <a:pt x="3818" y="11541"/>
                  </a:lnTo>
                  <a:lnTo>
                    <a:pt x="4125" y="8425"/>
                  </a:lnTo>
                  <a:lnTo>
                    <a:pt x="4608" y="7899"/>
                  </a:lnTo>
                  <a:lnTo>
                    <a:pt x="6714" y="6451"/>
                  </a:lnTo>
                  <a:lnTo>
                    <a:pt x="8689" y="5046"/>
                  </a:lnTo>
                  <a:lnTo>
                    <a:pt x="10707" y="3818"/>
                  </a:lnTo>
                  <a:lnTo>
                    <a:pt x="13033" y="2414"/>
                  </a:lnTo>
                  <a:lnTo>
                    <a:pt x="16148" y="307"/>
                  </a:lnTo>
                  <a:lnTo>
                    <a:pt x="16192" y="263"/>
                  </a:lnTo>
                  <a:lnTo>
                    <a:pt x="16236" y="220"/>
                  </a:lnTo>
                  <a:lnTo>
                    <a:pt x="16236" y="132"/>
                  </a:lnTo>
                  <a:lnTo>
                    <a:pt x="16192" y="88"/>
                  </a:lnTo>
                  <a:lnTo>
                    <a:pt x="16148" y="44"/>
                  </a:lnTo>
                  <a:lnTo>
                    <a:pt x="1610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87" name="Google Shape;17887;p489"/>
            <p:cNvSpPr/>
            <p:nvPr/>
          </p:nvSpPr>
          <p:spPr>
            <a:xfrm>
              <a:off x="1524900" y="2445550"/>
              <a:ext cx="483825" cy="495875"/>
            </a:xfrm>
            <a:custGeom>
              <a:avLst/>
              <a:gdLst/>
              <a:ahLst/>
              <a:cxnLst/>
              <a:rect l="l" t="t" r="r" b="b"/>
              <a:pathLst>
                <a:path w="19353" h="19835" extrusionOk="0">
                  <a:moveTo>
                    <a:pt x="19133" y="1"/>
                  </a:moveTo>
                  <a:lnTo>
                    <a:pt x="19089" y="45"/>
                  </a:lnTo>
                  <a:lnTo>
                    <a:pt x="15929" y="2107"/>
                  </a:lnTo>
                  <a:lnTo>
                    <a:pt x="14130" y="3204"/>
                  </a:lnTo>
                  <a:lnTo>
                    <a:pt x="11892" y="4521"/>
                  </a:lnTo>
                  <a:lnTo>
                    <a:pt x="9874" y="5881"/>
                  </a:lnTo>
                  <a:lnTo>
                    <a:pt x="7812" y="7066"/>
                  </a:lnTo>
                  <a:lnTo>
                    <a:pt x="5881" y="8250"/>
                  </a:lnTo>
                  <a:lnTo>
                    <a:pt x="3818" y="9611"/>
                  </a:lnTo>
                  <a:lnTo>
                    <a:pt x="3775" y="9611"/>
                  </a:lnTo>
                  <a:lnTo>
                    <a:pt x="3424" y="9962"/>
                  </a:lnTo>
                  <a:lnTo>
                    <a:pt x="3380" y="10050"/>
                  </a:lnTo>
                  <a:lnTo>
                    <a:pt x="3380" y="10093"/>
                  </a:lnTo>
                  <a:lnTo>
                    <a:pt x="3380" y="14569"/>
                  </a:lnTo>
                  <a:lnTo>
                    <a:pt x="3511" y="16412"/>
                  </a:lnTo>
                  <a:lnTo>
                    <a:pt x="3292" y="17158"/>
                  </a:lnTo>
                  <a:lnTo>
                    <a:pt x="747" y="19221"/>
                  </a:lnTo>
                  <a:lnTo>
                    <a:pt x="133" y="19484"/>
                  </a:lnTo>
                  <a:lnTo>
                    <a:pt x="45" y="19528"/>
                  </a:lnTo>
                  <a:lnTo>
                    <a:pt x="45" y="19615"/>
                  </a:lnTo>
                  <a:lnTo>
                    <a:pt x="1" y="19659"/>
                  </a:lnTo>
                  <a:lnTo>
                    <a:pt x="45" y="19747"/>
                  </a:lnTo>
                  <a:lnTo>
                    <a:pt x="89" y="19791"/>
                  </a:lnTo>
                  <a:lnTo>
                    <a:pt x="176" y="19835"/>
                  </a:lnTo>
                  <a:lnTo>
                    <a:pt x="264" y="19835"/>
                  </a:lnTo>
                  <a:lnTo>
                    <a:pt x="878" y="19528"/>
                  </a:lnTo>
                  <a:lnTo>
                    <a:pt x="922" y="19528"/>
                  </a:lnTo>
                  <a:lnTo>
                    <a:pt x="3555" y="17378"/>
                  </a:lnTo>
                  <a:lnTo>
                    <a:pt x="3643" y="17290"/>
                  </a:lnTo>
                  <a:lnTo>
                    <a:pt x="3818" y="16500"/>
                  </a:lnTo>
                  <a:lnTo>
                    <a:pt x="3862" y="16456"/>
                  </a:lnTo>
                  <a:lnTo>
                    <a:pt x="3731" y="14525"/>
                  </a:lnTo>
                  <a:lnTo>
                    <a:pt x="3731" y="10181"/>
                  </a:lnTo>
                  <a:lnTo>
                    <a:pt x="4038" y="9874"/>
                  </a:lnTo>
                  <a:lnTo>
                    <a:pt x="6056" y="8558"/>
                  </a:lnTo>
                  <a:lnTo>
                    <a:pt x="7987" y="7373"/>
                  </a:lnTo>
                  <a:lnTo>
                    <a:pt x="10050" y="6188"/>
                  </a:lnTo>
                  <a:lnTo>
                    <a:pt x="12068" y="4828"/>
                  </a:lnTo>
                  <a:lnTo>
                    <a:pt x="14306" y="3511"/>
                  </a:lnTo>
                  <a:lnTo>
                    <a:pt x="16105" y="2370"/>
                  </a:lnTo>
                  <a:lnTo>
                    <a:pt x="19264" y="308"/>
                  </a:lnTo>
                  <a:lnTo>
                    <a:pt x="19308" y="264"/>
                  </a:lnTo>
                  <a:lnTo>
                    <a:pt x="19352" y="220"/>
                  </a:lnTo>
                  <a:lnTo>
                    <a:pt x="19352" y="133"/>
                  </a:lnTo>
                  <a:lnTo>
                    <a:pt x="19308" y="89"/>
                  </a:lnTo>
                  <a:lnTo>
                    <a:pt x="19264" y="45"/>
                  </a:lnTo>
                  <a:lnTo>
                    <a:pt x="1922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88" name="Google Shape;17888;p489"/>
            <p:cNvSpPr/>
            <p:nvPr/>
          </p:nvSpPr>
          <p:spPr>
            <a:xfrm>
              <a:off x="399375" y="2885450"/>
              <a:ext cx="584725" cy="1657625"/>
            </a:xfrm>
            <a:custGeom>
              <a:avLst/>
              <a:gdLst/>
              <a:ahLst/>
              <a:cxnLst/>
              <a:rect l="l" t="t" r="r" b="b"/>
              <a:pathLst>
                <a:path w="23389" h="66305" extrusionOk="0">
                  <a:moveTo>
                    <a:pt x="966" y="1"/>
                  </a:moveTo>
                  <a:lnTo>
                    <a:pt x="922" y="45"/>
                  </a:lnTo>
                  <a:lnTo>
                    <a:pt x="834" y="89"/>
                  </a:lnTo>
                  <a:lnTo>
                    <a:pt x="834" y="133"/>
                  </a:lnTo>
                  <a:lnTo>
                    <a:pt x="308" y="1449"/>
                  </a:lnTo>
                  <a:lnTo>
                    <a:pt x="88" y="2195"/>
                  </a:lnTo>
                  <a:lnTo>
                    <a:pt x="0" y="2502"/>
                  </a:lnTo>
                  <a:lnTo>
                    <a:pt x="0" y="2590"/>
                  </a:lnTo>
                  <a:lnTo>
                    <a:pt x="351" y="5091"/>
                  </a:lnTo>
                  <a:lnTo>
                    <a:pt x="351" y="5135"/>
                  </a:lnTo>
                  <a:lnTo>
                    <a:pt x="1317" y="7241"/>
                  </a:lnTo>
                  <a:lnTo>
                    <a:pt x="1624" y="8601"/>
                  </a:lnTo>
                  <a:lnTo>
                    <a:pt x="1668" y="8645"/>
                  </a:lnTo>
                  <a:lnTo>
                    <a:pt x="3379" y="12770"/>
                  </a:lnTo>
                  <a:lnTo>
                    <a:pt x="4696" y="15710"/>
                  </a:lnTo>
                  <a:lnTo>
                    <a:pt x="5837" y="18343"/>
                  </a:lnTo>
                  <a:lnTo>
                    <a:pt x="6802" y="21064"/>
                  </a:lnTo>
                  <a:lnTo>
                    <a:pt x="6977" y="21985"/>
                  </a:lnTo>
                  <a:lnTo>
                    <a:pt x="7021" y="24530"/>
                  </a:lnTo>
                  <a:lnTo>
                    <a:pt x="7021" y="24574"/>
                  </a:lnTo>
                  <a:lnTo>
                    <a:pt x="7460" y="26856"/>
                  </a:lnTo>
                  <a:lnTo>
                    <a:pt x="7548" y="28523"/>
                  </a:lnTo>
                  <a:lnTo>
                    <a:pt x="7460" y="31375"/>
                  </a:lnTo>
                  <a:lnTo>
                    <a:pt x="7416" y="34403"/>
                  </a:lnTo>
                  <a:lnTo>
                    <a:pt x="7416" y="37870"/>
                  </a:lnTo>
                  <a:lnTo>
                    <a:pt x="7504" y="42740"/>
                  </a:lnTo>
                  <a:lnTo>
                    <a:pt x="7680" y="44803"/>
                  </a:lnTo>
                  <a:lnTo>
                    <a:pt x="8162" y="47172"/>
                  </a:lnTo>
                  <a:lnTo>
                    <a:pt x="8952" y="49366"/>
                  </a:lnTo>
                  <a:lnTo>
                    <a:pt x="8952" y="49410"/>
                  </a:lnTo>
                  <a:lnTo>
                    <a:pt x="9523" y="50332"/>
                  </a:lnTo>
                  <a:lnTo>
                    <a:pt x="9566" y="50376"/>
                  </a:lnTo>
                  <a:lnTo>
                    <a:pt x="10488" y="51297"/>
                  </a:lnTo>
                  <a:lnTo>
                    <a:pt x="13033" y="52921"/>
                  </a:lnTo>
                  <a:lnTo>
                    <a:pt x="15183" y="54413"/>
                  </a:lnTo>
                  <a:lnTo>
                    <a:pt x="17245" y="56080"/>
                  </a:lnTo>
                  <a:lnTo>
                    <a:pt x="18430" y="57133"/>
                  </a:lnTo>
                  <a:lnTo>
                    <a:pt x="18430" y="57177"/>
                  </a:lnTo>
                  <a:lnTo>
                    <a:pt x="19834" y="58099"/>
                  </a:lnTo>
                  <a:lnTo>
                    <a:pt x="22731" y="62618"/>
                  </a:lnTo>
                  <a:lnTo>
                    <a:pt x="23038" y="63408"/>
                  </a:lnTo>
                  <a:lnTo>
                    <a:pt x="22774" y="66129"/>
                  </a:lnTo>
                  <a:lnTo>
                    <a:pt x="22774" y="66172"/>
                  </a:lnTo>
                  <a:lnTo>
                    <a:pt x="22818" y="66260"/>
                  </a:lnTo>
                  <a:lnTo>
                    <a:pt x="22862" y="66304"/>
                  </a:lnTo>
                  <a:lnTo>
                    <a:pt x="22950" y="66304"/>
                  </a:lnTo>
                  <a:lnTo>
                    <a:pt x="23038" y="66260"/>
                  </a:lnTo>
                  <a:lnTo>
                    <a:pt x="23125" y="66172"/>
                  </a:lnTo>
                  <a:lnTo>
                    <a:pt x="23389" y="63408"/>
                  </a:lnTo>
                  <a:lnTo>
                    <a:pt x="23389" y="63320"/>
                  </a:lnTo>
                  <a:lnTo>
                    <a:pt x="23038" y="62443"/>
                  </a:lnTo>
                  <a:lnTo>
                    <a:pt x="20098" y="57879"/>
                  </a:lnTo>
                  <a:lnTo>
                    <a:pt x="20054" y="57835"/>
                  </a:lnTo>
                  <a:lnTo>
                    <a:pt x="18650" y="56870"/>
                  </a:lnTo>
                  <a:lnTo>
                    <a:pt x="17465" y="55817"/>
                  </a:lnTo>
                  <a:lnTo>
                    <a:pt x="15403" y="54105"/>
                  </a:lnTo>
                  <a:lnTo>
                    <a:pt x="13208" y="52613"/>
                  </a:lnTo>
                  <a:lnTo>
                    <a:pt x="10707" y="51034"/>
                  </a:lnTo>
                  <a:lnTo>
                    <a:pt x="9830" y="50156"/>
                  </a:lnTo>
                  <a:lnTo>
                    <a:pt x="9259" y="49235"/>
                  </a:lnTo>
                  <a:lnTo>
                    <a:pt x="8513" y="47085"/>
                  </a:lnTo>
                  <a:lnTo>
                    <a:pt x="8031" y="44759"/>
                  </a:lnTo>
                  <a:lnTo>
                    <a:pt x="7855" y="42740"/>
                  </a:lnTo>
                  <a:lnTo>
                    <a:pt x="7767" y="37870"/>
                  </a:lnTo>
                  <a:lnTo>
                    <a:pt x="7767" y="34403"/>
                  </a:lnTo>
                  <a:lnTo>
                    <a:pt x="7811" y="31375"/>
                  </a:lnTo>
                  <a:lnTo>
                    <a:pt x="7899" y="28523"/>
                  </a:lnTo>
                  <a:lnTo>
                    <a:pt x="7811" y="26856"/>
                  </a:lnTo>
                  <a:lnTo>
                    <a:pt x="7811" y="26812"/>
                  </a:lnTo>
                  <a:lnTo>
                    <a:pt x="7372" y="24530"/>
                  </a:lnTo>
                  <a:lnTo>
                    <a:pt x="7328" y="21985"/>
                  </a:lnTo>
                  <a:lnTo>
                    <a:pt x="7328" y="21941"/>
                  </a:lnTo>
                  <a:lnTo>
                    <a:pt x="7153" y="20976"/>
                  </a:lnTo>
                  <a:lnTo>
                    <a:pt x="6144" y="18211"/>
                  </a:lnTo>
                  <a:lnTo>
                    <a:pt x="5003" y="15578"/>
                  </a:lnTo>
                  <a:lnTo>
                    <a:pt x="3730" y="12638"/>
                  </a:lnTo>
                  <a:lnTo>
                    <a:pt x="1975" y="8514"/>
                  </a:lnTo>
                  <a:lnTo>
                    <a:pt x="1668" y="7153"/>
                  </a:lnTo>
                  <a:lnTo>
                    <a:pt x="1624" y="7110"/>
                  </a:lnTo>
                  <a:lnTo>
                    <a:pt x="703" y="5003"/>
                  </a:lnTo>
                  <a:lnTo>
                    <a:pt x="351" y="2546"/>
                  </a:lnTo>
                  <a:lnTo>
                    <a:pt x="395" y="2239"/>
                  </a:lnTo>
                  <a:lnTo>
                    <a:pt x="615" y="1712"/>
                  </a:lnTo>
                  <a:lnTo>
                    <a:pt x="1141" y="264"/>
                  </a:lnTo>
                  <a:lnTo>
                    <a:pt x="1141" y="176"/>
                  </a:lnTo>
                  <a:lnTo>
                    <a:pt x="1141" y="133"/>
                  </a:lnTo>
                  <a:lnTo>
                    <a:pt x="1097" y="89"/>
                  </a:lnTo>
                  <a:lnTo>
                    <a:pt x="1054" y="45"/>
                  </a:lnTo>
                  <a:lnTo>
                    <a:pt x="96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89" name="Google Shape;17889;p489"/>
            <p:cNvSpPr/>
            <p:nvPr/>
          </p:nvSpPr>
          <p:spPr>
            <a:xfrm>
              <a:off x="363175" y="2357800"/>
              <a:ext cx="590225" cy="2187450"/>
            </a:xfrm>
            <a:custGeom>
              <a:avLst/>
              <a:gdLst/>
              <a:ahLst/>
              <a:cxnLst/>
              <a:rect l="l" t="t" r="r" b="b"/>
              <a:pathLst>
                <a:path w="23609" h="87498" extrusionOk="0">
                  <a:moveTo>
                    <a:pt x="18869" y="1"/>
                  </a:moveTo>
                  <a:lnTo>
                    <a:pt x="15008" y="2151"/>
                  </a:lnTo>
                  <a:lnTo>
                    <a:pt x="12550" y="3774"/>
                  </a:lnTo>
                  <a:lnTo>
                    <a:pt x="10093" y="5529"/>
                  </a:lnTo>
                  <a:lnTo>
                    <a:pt x="8952" y="6451"/>
                  </a:lnTo>
                  <a:lnTo>
                    <a:pt x="8908" y="6451"/>
                  </a:lnTo>
                  <a:lnTo>
                    <a:pt x="6319" y="9347"/>
                  </a:lnTo>
                  <a:lnTo>
                    <a:pt x="6275" y="9347"/>
                  </a:lnTo>
                  <a:lnTo>
                    <a:pt x="5485" y="10576"/>
                  </a:lnTo>
                  <a:lnTo>
                    <a:pt x="1624" y="17816"/>
                  </a:lnTo>
                  <a:lnTo>
                    <a:pt x="834" y="20098"/>
                  </a:lnTo>
                  <a:lnTo>
                    <a:pt x="308" y="21677"/>
                  </a:lnTo>
                  <a:lnTo>
                    <a:pt x="44" y="22467"/>
                  </a:lnTo>
                  <a:lnTo>
                    <a:pt x="0" y="25276"/>
                  </a:lnTo>
                  <a:lnTo>
                    <a:pt x="44" y="25319"/>
                  </a:lnTo>
                  <a:lnTo>
                    <a:pt x="1273" y="29576"/>
                  </a:lnTo>
                  <a:lnTo>
                    <a:pt x="1317" y="29620"/>
                  </a:lnTo>
                  <a:lnTo>
                    <a:pt x="2414" y="31726"/>
                  </a:lnTo>
                  <a:lnTo>
                    <a:pt x="4125" y="35500"/>
                  </a:lnTo>
                  <a:lnTo>
                    <a:pt x="5310" y="38133"/>
                  </a:lnTo>
                  <a:lnTo>
                    <a:pt x="6319" y="40502"/>
                  </a:lnTo>
                  <a:lnTo>
                    <a:pt x="6934" y="41994"/>
                  </a:lnTo>
                  <a:lnTo>
                    <a:pt x="7328" y="43223"/>
                  </a:lnTo>
                  <a:lnTo>
                    <a:pt x="7328" y="44846"/>
                  </a:lnTo>
                  <a:lnTo>
                    <a:pt x="7372" y="44846"/>
                  </a:lnTo>
                  <a:lnTo>
                    <a:pt x="7723" y="47084"/>
                  </a:lnTo>
                  <a:lnTo>
                    <a:pt x="7679" y="52043"/>
                  </a:lnTo>
                  <a:lnTo>
                    <a:pt x="7679" y="56387"/>
                  </a:lnTo>
                  <a:lnTo>
                    <a:pt x="7679" y="59809"/>
                  </a:lnTo>
                  <a:lnTo>
                    <a:pt x="7811" y="64373"/>
                  </a:lnTo>
                  <a:lnTo>
                    <a:pt x="7987" y="66742"/>
                  </a:lnTo>
                  <a:lnTo>
                    <a:pt x="7987" y="66786"/>
                  </a:lnTo>
                  <a:lnTo>
                    <a:pt x="8382" y="68585"/>
                  </a:lnTo>
                  <a:lnTo>
                    <a:pt x="9171" y="70867"/>
                  </a:lnTo>
                  <a:lnTo>
                    <a:pt x="10137" y="73105"/>
                  </a:lnTo>
                  <a:lnTo>
                    <a:pt x="10181" y="73149"/>
                  </a:lnTo>
                  <a:lnTo>
                    <a:pt x="11102" y="74422"/>
                  </a:lnTo>
                  <a:lnTo>
                    <a:pt x="11146" y="74465"/>
                  </a:lnTo>
                  <a:lnTo>
                    <a:pt x="13867" y="76616"/>
                  </a:lnTo>
                  <a:lnTo>
                    <a:pt x="16412" y="78853"/>
                  </a:lnTo>
                  <a:lnTo>
                    <a:pt x="18035" y="80345"/>
                  </a:lnTo>
                  <a:lnTo>
                    <a:pt x="18518" y="80696"/>
                  </a:lnTo>
                  <a:lnTo>
                    <a:pt x="21721" y="85216"/>
                  </a:lnTo>
                  <a:lnTo>
                    <a:pt x="23301" y="87454"/>
                  </a:lnTo>
                  <a:lnTo>
                    <a:pt x="23345" y="87498"/>
                  </a:lnTo>
                  <a:lnTo>
                    <a:pt x="23564" y="87498"/>
                  </a:lnTo>
                  <a:lnTo>
                    <a:pt x="23608" y="87410"/>
                  </a:lnTo>
                  <a:lnTo>
                    <a:pt x="23608" y="87366"/>
                  </a:lnTo>
                  <a:lnTo>
                    <a:pt x="23608" y="87278"/>
                  </a:lnTo>
                  <a:lnTo>
                    <a:pt x="23608" y="87235"/>
                  </a:lnTo>
                  <a:lnTo>
                    <a:pt x="22028" y="85041"/>
                  </a:lnTo>
                  <a:lnTo>
                    <a:pt x="18781" y="80477"/>
                  </a:lnTo>
                  <a:lnTo>
                    <a:pt x="18737" y="80433"/>
                  </a:lnTo>
                  <a:lnTo>
                    <a:pt x="18255" y="80038"/>
                  </a:lnTo>
                  <a:lnTo>
                    <a:pt x="16631" y="78590"/>
                  </a:lnTo>
                  <a:lnTo>
                    <a:pt x="14086" y="76352"/>
                  </a:lnTo>
                  <a:lnTo>
                    <a:pt x="11365" y="74202"/>
                  </a:lnTo>
                  <a:lnTo>
                    <a:pt x="10488" y="72973"/>
                  </a:lnTo>
                  <a:lnTo>
                    <a:pt x="9522" y="70736"/>
                  </a:lnTo>
                  <a:lnTo>
                    <a:pt x="8733" y="68498"/>
                  </a:lnTo>
                  <a:lnTo>
                    <a:pt x="8338" y="66699"/>
                  </a:lnTo>
                  <a:lnTo>
                    <a:pt x="8162" y="64373"/>
                  </a:lnTo>
                  <a:lnTo>
                    <a:pt x="8031" y="59809"/>
                  </a:lnTo>
                  <a:lnTo>
                    <a:pt x="8031" y="56387"/>
                  </a:lnTo>
                  <a:lnTo>
                    <a:pt x="8031" y="52043"/>
                  </a:lnTo>
                  <a:lnTo>
                    <a:pt x="8074" y="47084"/>
                  </a:lnTo>
                  <a:lnTo>
                    <a:pt x="8074" y="47040"/>
                  </a:lnTo>
                  <a:lnTo>
                    <a:pt x="7679" y="44802"/>
                  </a:lnTo>
                  <a:lnTo>
                    <a:pt x="7679" y="43179"/>
                  </a:lnTo>
                  <a:lnTo>
                    <a:pt x="7679" y="43135"/>
                  </a:lnTo>
                  <a:lnTo>
                    <a:pt x="7285" y="41906"/>
                  </a:lnTo>
                  <a:lnTo>
                    <a:pt x="6670" y="40370"/>
                  </a:lnTo>
                  <a:lnTo>
                    <a:pt x="5661" y="38001"/>
                  </a:lnTo>
                  <a:lnTo>
                    <a:pt x="4476" y="35368"/>
                  </a:lnTo>
                  <a:lnTo>
                    <a:pt x="2721" y="31550"/>
                  </a:lnTo>
                  <a:lnTo>
                    <a:pt x="1624" y="29444"/>
                  </a:lnTo>
                  <a:lnTo>
                    <a:pt x="351" y="25232"/>
                  </a:lnTo>
                  <a:lnTo>
                    <a:pt x="395" y="22511"/>
                  </a:lnTo>
                  <a:lnTo>
                    <a:pt x="1185" y="20229"/>
                  </a:lnTo>
                  <a:lnTo>
                    <a:pt x="1975" y="17991"/>
                  </a:lnTo>
                  <a:lnTo>
                    <a:pt x="5793" y="10751"/>
                  </a:lnTo>
                  <a:lnTo>
                    <a:pt x="6582" y="9566"/>
                  </a:lnTo>
                  <a:lnTo>
                    <a:pt x="9171" y="6714"/>
                  </a:lnTo>
                  <a:lnTo>
                    <a:pt x="10312" y="5793"/>
                  </a:lnTo>
                  <a:lnTo>
                    <a:pt x="12726" y="4081"/>
                  </a:lnTo>
                  <a:lnTo>
                    <a:pt x="15183" y="2414"/>
                  </a:lnTo>
                  <a:lnTo>
                    <a:pt x="19045" y="308"/>
                  </a:lnTo>
                  <a:lnTo>
                    <a:pt x="19088" y="264"/>
                  </a:lnTo>
                  <a:lnTo>
                    <a:pt x="19132" y="220"/>
                  </a:lnTo>
                  <a:lnTo>
                    <a:pt x="19132" y="132"/>
                  </a:lnTo>
                  <a:lnTo>
                    <a:pt x="19088" y="88"/>
                  </a:lnTo>
                  <a:lnTo>
                    <a:pt x="1904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90" name="Google Shape;17890;p489"/>
            <p:cNvSpPr/>
            <p:nvPr/>
          </p:nvSpPr>
          <p:spPr>
            <a:xfrm>
              <a:off x="445450" y="2236025"/>
              <a:ext cx="687850" cy="2201725"/>
            </a:xfrm>
            <a:custGeom>
              <a:avLst/>
              <a:gdLst/>
              <a:ahLst/>
              <a:cxnLst/>
              <a:rect l="l" t="t" r="r" b="b"/>
              <a:pathLst>
                <a:path w="27514" h="88069" extrusionOk="0">
                  <a:moveTo>
                    <a:pt x="27338" y="1"/>
                  </a:moveTo>
                  <a:lnTo>
                    <a:pt x="27250" y="45"/>
                  </a:lnTo>
                  <a:lnTo>
                    <a:pt x="25144" y="1229"/>
                  </a:lnTo>
                  <a:lnTo>
                    <a:pt x="22379" y="2590"/>
                  </a:lnTo>
                  <a:lnTo>
                    <a:pt x="20142" y="3643"/>
                  </a:lnTo>
                  <a:lnTo>
                    <a:pt x="17991" y="4872"/>
                  </a:lnTo>
                  <a:lnTo>
                    <a:pt x="14218" y="6978"/>
                  </a:lnTo>
                  <a:lnTo>
                    <a:pt x="12375" y="8163"/>
                  </a:lnTo>
                  <a:lnTo>
                    <a:pt x="10181" y="9611"/>
                  </a:lnTo>
                  <a:lnTo>
                    <a:pt x="8031" y="11103"/>
                  </a:lnTo>
                  <a:lnTo>
                    <a:pt x="6758" y="12112"/>
                  </a:lnTo>
                  <a:lnTo>
                    <a:pt x="5354" y="13911"/>
                  </a:lnTo>
                  <a:lnTo>
                    <a:pt x="3511" y="16193"/>
                  </a:lnTo>
                  <a:lnTo>
                    <a:pt x="3511" y="16237"/>
                  </a:lnTo>
                  <a:lnTo>
                    <a:pt x="2458" y="18562"/>
                  </a:lnTo>
                  <a:lnTo>
                    <a:pt x="1273" y="21502"/>
                  </a:lnTo>
                  <a:lnTo>
                    <a:pt x="264" y="24003"/>
                  </a:lnTo>
                  <a:lnTo>
                    <a:pt x="264" y="24047"/>
                  </a:lnTo>
                  <a:lnTo>
                    <a:pt x="0" y="25056"/>
                  </a:lnTo>
                  <a:lnTo>
                    <a:pt x="0" y="25100"/>
                  </a:lnTo>
                  <a:lnTo>
                    <a:pt x="483" y="28523"/>
                  </a:lnTo>
                  <a:lnTo>
                    <a:pt x="659" y="31024"/>
                  </a:lnTo>
                  <a:lnTo>
                    <a:pt x="1185" y="33876"/>
                  </a:lnTo>
                  <a:lnTo>
                    <a:pt x="2897" y="38484"/>
                  </a:lnTo>
                  <a:lnTo>
                    <a:pt x="4037" y="41204"/>
                  </a:lnTo>
                  <a:lnTo>
                    <a:pt x="5047" y="43618"/>
                  </a:lnTo>
                  <a:lnTo>
                    <a:pt x="6056" y="46426"/>
                  </a:lnTo>
                  <a:lnTo>
                    <a:pt x="6231" y="47523"/>
                  </a:lnTo>
                  <a:lnTo>
                    <a:pt x="6231" y="50463"/>
                  </a:lnTo>
                  <a:lnTo>
                    <a:pt x="6231" y="50507"/>
                  </a:lnTo>
                  <a:lnTo>
                    <a:pt x="6714" y="53140"/>
                  </a:lnTo>
                  <a:lnTo>
                    <a:pt x="6934" y="54763"/>
                  </a:lnTo>
                  <a:lnTo>
                    <a:pt x="6846" y="57265"/>
                  </a:lnTo>
                  <a:lnTo>
                    <a:pt x="6758" y="60424"/>
                  </a:lnTo>
                  <a:lnTo>
                    <a:pt x="6758" y="63145"/>
                  </a:lnTo>
                  <a:lnTo>
                    <a:pt x="6758" y="65339"/>
                  </a:lnTo>
                  <a:lnTo>
                    <a:pt x="6758" y="67533"/>
                  </a:lnTo>
                  <a:lnTo>
                    <a:pt x="6934" y="69946"/>
                  </a:lnTo>
                  <a:lnTo>
                    <a:pt x="7460" y="72491"/>
                  </a:lnTo>
                  <a:lnTo>
                    <a:pt x="7460" y="72535"/>
                  </a:lnTo>
                  <a:lnTo>
                    <a:pt x="7723" y="73193"/>
                  </a:lnTo>
                  <a:lnTo>
                    <a:pt x="7767" y="73281"/>
                  </a:lnTo>
                  <a:lnTo>
                    <a:pt x="9566" y="74773"/>
                  </a:lnTo>
                  <a:lnTo>
                    <a:pt x="11629" y="76396"/>
                  </a:lnTo>
                  <a:lnTo>
                    <a:pt x="13735" y="77888"/>
                  </a:lnTo>
                  <a:lnTo>
                    <a:pt x="16061" y="79205"/>
                  </a:lnTo>
                  <a:lnTo>
                    <a:pt x="18079" y="80828"/>
                  </a:lnTo>
                  <a:lnTo>
                    <a:pt x="20098" y="82540"/>
                  </a:lnTo>
                  <a:lnTo>
                    <a:pt x="21195" y="84865"/>
                  </a:lnTo>
                  <a:lnTo>
                    <a:pt x="21326" y="87893"/>
                  </a:lnTo>
                  <a:lnTo>
                    <a:pt x="21326" y="87937"/>
                  </a:lnTo>
                  <a:lnTo>
                    <a:pt x="21370" y="88025"/>
                  </a:lnTo>
                  <a:lnTo>
                    <a:pt x="21502" y="88069"/>
                  </a:lnTo>
                  <a:lnTo>
                    <a:pt x="21546" y="88025"/>
                  </a:lnTo>
                  <a:lnTo>
                    <a:pt x="21634" y="87981"/>
                  </a:lnTo>
                  <a:lnTo>
                    <a:pt x="21634" y="87937"/>
                  </a:lnTo>
                  <a:lnTo>
                    <a:pt x="21677" y="87893"/>
                  </a:lnTo>
                  <a:lnTo>
                    <a:pt x="21546" y="84821"/>
                  </a:lnTo>
                  <a:lnTo>
                    <a:pt x="21546" y="84778"/>
                  </a:lnTo>
                  <a:lnTo>
                    <a:pt x="20405" y="82364"/>
                  </a:lnTo>
                  <a:lnTo>
                    <a:pt x="20361" y="82276"/>
                  </a:lnTo>
                  <a:lnTo>
                    <a:pt x="18299" y="80521"/>
                  </a:lnTo>
                  <a:lnTo>
                    <a:pt x="16280" y="78942"/>
                  </a:lnTo>
                  <a:lnTo>
                    <a:pt x="16236" y="78898"/>
                  </a:lnTo>
                  <a:lnTo>
                    <a:pt x="13954" y="77581"/>
                  </a:lnTo>
                  <a:lnTo>
                    <a:pt x="11848" y="76089"/>
                  </a:lnTo>
                  <a:lnTo>
                    <a:pt x="9830" y="74510"/>
                  </a:lnTo>
                  <a:lnTo>
                    <a:pt x="8031" y="73018"/>
                  </a:lnTo>
                  <a:lnTo>
                    <a:pt x="7811" y="72403"/>
                  </a:lnTo>
                  <a:lnTo>
                    <a:pt x="7285" y="69902"/>
                  </a:lnTo>
                  <a:lnTo>
                    <a:pt x="7109" y="67489"/>
                  </a:lnTo>
                  <a:lnTo>
                    <a:pt x="7109" y="65339"/>
                  </a:lnTo>
                  <a:lnTo>
                    <a:pt x="7109" y="63188"/>
                  </a:lnTo>
                  <a:lnTo>
                    <a:pt x="7109" y="60424"/>
                  </a:lnTo>
                  <a:lnTo>
                    <a:pt x="7197" y="57265"/>
                  </a:lnTo>
                  <a:lnTo>
                    <a:pt x="7285" y="54763"/>
                  </a:lnTo>
                  <a:lnTo>
                    <a:pt x="7285" y="54720"/>
                  </a:lnTo>
                  <a:lnTo>
                    <a:pt x="7065" y="53096"/>
                  </a:lnTo>
                  <a:lnTo>
                    <a:pt x="6583" y="50463"/>
                  </a:lnTo>
                  <a:lnTo>
                    <a:pt x="6583" y="47523"/>
                  </a:lnTo>
                  <a:lnTo>
                    <a:pt x="6583" y="47479"/>
                  </a:lnTo>
                  <a:lnTo>
                    <a:pt x="6363" y="46338"/>
                  </a:lnTo>
                  <a:lnTo>
                    <a:pt x="6363" y="46295"/>
                  </a:lnTo>
                  <a:lnTo>
                    <a:pt x="5354" y="43530"/>
                  </a:lnTo>
                  <a:lnTo>
                    <a:pt x="4388" y="41073"/>
                  </a:lnTo>
                  <a:lnTo>
                    <a:pt x="3204" y="38352"/>
                  </a:lnTo>
                  <a:lnTo>
                    <a:pt x="1536" y="33789"/>
                  </a:lnTo>
                  <a:lnTo>
                    <a:pt x="1010" y="30980"/>
                  </a:lnTo>
                  <a:lnTo>
                    <a:pt x="834" y="28479"/>
                  </a:lnTo>
                  <a:lnTo>
                    <a:pt x="351" y="25100"/>
                  </a:lnTo>
                  <a:lnTo>
                    <a:pt x="615" y="24135"/>
                  </a:lnTo>
                  <a:lnTo>
                    <a:pt x="1580" y="21634"/>
                  </a:lnTo>
                  <a:lnTo>
                    <a:pt x="2809" y="18694"/>
                  </a:lnTo>
                  <a:lnTo>
                    <a:pt x="3818" y="16412"/>
                  </a:lnTo>
                  <a:lnTo>
                    <a:pt x="5617" y="14130"/>
                  </a:lnTo>
                  <a:lnTo>
                    <a:pt x="7021" y="12375"/>
                  </a:lnTo>
                  <a:lnTo>
                    <a:pt x="8250" y="11410"/>
                  </a:lnTo>
                  <a:lnTo>
                    <a:pt x="10356" y="9918"/>
                  </a:lnTo>
                  <a:lnTo>
                    <a:pt x="12550" y="8426"/>
                  </a:lnTo>
                  <a:lnTo>
                    <a:pt x="14437" y="7285"/>
                  </a:lnTo>
                  <a:lnTo>
                    <a:pt x="18167" y="5179"/>
                  </a:lnTo>
                  <a:lnTo>
                    <a:pt x="20317" y="3994"/>
                  </a:lnTo>
                  <a:lnTo>
                    <a:pt x="22555" y="2897"/>
                  </a:lnTo>
                  <a:lnTo>
                    <a:pt x="25319" y="1537"/>
                  </a:lnTo>
                  <a:lnTo>
                    <a:pt x="27426" y="352"/>
                  </a:lnTo>
                  <a:lnTo>
                    <a:pt x="27470" y="308"/>
                  </a:lnTo>
                  <a:lnTo>
                    <a:pt x="27514" y="220"/>
                  </a:lnTo>
                  <a:lnTo>
                    <a:pt x="27514" y="176"/>
                  </a:lnTo>
                  <a:lnTo>
                    <a:pt x="27514" y="89"/>
                  </a:lnTo>
                  <a:lnTo>
                    <a:pt x="27470" y="45"/>
                  </a:lnTo>
                  <a:lnTo>
                    <a:pt x="2738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91" name="Google Shape;17891;p489"/>
            <p:cNvSpPr/>
            <p:nvPr/>
          </p:nvSpPr>
          <p:spPr>
            <a:xfrm>
              <a:off x="296250" y="2349025"/>
              <a:ext cx="510150" cy="2108475"/>
            </a:xfrm>
            <a:custGeom>
              <a:avLst/>
              <a:gdLst/>
              <a:ahLst/>
              <a:cxnLst/>
              <a:rect l="l" t="t" r="r" b="b"/>
              <a:pathLst>
                <a:path w="20406" h="84339" extrusionOk="0">
                  <a:moveTo>
                    <a:pt x="19571" y="0"/>
                  </a:moveTo>
                  <a:lnTo>
                    <a:pt x="17597" y="1010"/>
                  </a:lnTo>
                  <a:lnTo>
                    <a:pt x="15447" y="2370"/>
                  </a:lnTo>
                  <a:lnTo>
                    <a:pt x="12638" y="4345"/>
                  </a:lnTo>
                  <a:lnTo>
                    <a:pt x="11059" y="5442"/>
                  </a:lnTo>
                  <a:lnTo>
                    <a:pt x="11059" y="5486"/>
                  </a:lnTo>
                  <a:lnTo>
                    <a:pt x="7987" y="8338"/>
                  </a:lnTo>
                  <a:lnTo>
                    <a:pt x="5837" y="10356"/>
                  </a:lnTo>
                  <a:lnTo>
                    <a:pt x="5793" y="10400"/>
                  </a:lnTo>
                  <a:lnTo>
                    <a:pt x="2370" y="17728"/>
                  </a:lnTo>
                  <a:lnTo>
                    <a:pt x="703" y="21414"/>
                  </a:lnTo>
                  <a:lnTo>
                    <a:pt x="220" y="22643"/>
                  </a:lnTo>
                  <a:lnTo>
                    <a:pt x="45" y="22994"/>
                  </a:lnTo>
                  <a:lnTo>
                    <a:pt x="1" y="23213"/>
                  </a:lnTo>
                  <a:lnTo>
                    <a:pt x="45" y="23257"/>
                  </a:lnTo>
                  <a:lnTo>
                    <a:pt x="3160" y="31901"/>
                  </a:lnTo>
                  <a:lnTo>
                    <a:pt x="3160" y="31945"/>
                  </a:lnTo>
                  <a:lnTo>
                    <a:pt x="4476" y="34095"/>
                  </a:lnTo>
                  <a:lnTo>
                    <a:pt x="5925" y="37123"/>
                  </a:lnTo>
                  <a:lnTo>
                    <a:pt x="7636" y="40809"/>
                  </a:lnTo>
                  <a:lnTo>
                    <a:pt x="8689" y="43310"/>
                  </a:lnTo>
                  <a:lnTo>
                    <a:pt x="9128" y="46382"/>
                  </a:lnTo>
                  <a:lnTo>
                    <a:pt x="9172" y="49103"/>
                  </a:lnTo>
                  <a:lnTo>
                    <a:pt x="9172" y="53008"/>
                  </a:lnTo>
                  <a:lnTo>
                    <a:pt x="9216" y="55772"/>
                  </a:lnTo>
                  <a:lnTo>
                    <a:pt x="9172" y="58230"/>
                  </a:lnTo>
                  <a:lnTo>
                    <a:pt x="9259" y="62091"/>
                  </a:lnTo>
                  <a:lnTo>
                    <a:pt x="9391" y="65251"/>
                  </a:lnTo>
                  <a:lnTo>
                    <a:pt x="9523" y="67488"/>
                  </a:lnTo>
                  <a:lnTo>
                    <a:pt x="9654" y="68542"/>
                  </a:lnTo>
                  <a:lnTo>
                    <a:pt x="9654" y="68585"/>
                  </a:lnTo>
                  <a:lnTo>
                    <a:pt x="10400" y="70867"/>
                  </a:lnTo>
                  <a:lnTo>
                    <a:pt x="11673" y="73632"/>
                  </a:lnTo>
                  <a:lnTo>
                    <a:pt x="12770" y="75870"/>
                  </a:lnTo>
                  <a:lnTo>
                    <a:pt x="13340" y="77010"/>
                  </a:lnTo>
                  <a:lnTo>
                    <a:pt x="13340" y="77054"/>
                  </a:lnTo>
                  <a:lnTo>
                    <a:pt x="14393" y="78283"/>
                  </a:lnTo>
                  <a:lnTo>
                    <a:pt x="18343" y="82013"/>
                  </a:lnTo>
                  <a:lnTo>
                    <a:pt x="20054" y="84251"/>
                  </a:lnTo>
                  <a:lnTo>
                    <a:pt x="20142" y="84295"/>
                  </a:lnTo>
                  <a:lnTo>
                    <a:pt x="20230" y="84338"/>
                  </a:lnTo>
                  <a:lnTo>
                    <a:pt x="20317" y="84295"/>
                  </a:lnTo>
                  <a:lnTo>
                    <a:pt x="20361" y="84251"/>
                  </a:lnTo>
                  <a:lnTo>
                    <a:pt x="20405" y="84163"/>
                  </a:lnTo>
                  <a:lnTo>
                    <a:pt x="20361" y="84119"/>
                  </a:lnTo>
                  <a:lnTo>
                    <a:pt x="20361" y="84031"/>
                  </a:lnTo>
                  <a:lnTo>
                    <a:pt x="18606" y="81793"/>
                  </a:lnTo>
                  <a:lnTo>
                    <a:pt x="18562" y="81793"/>
                  </a:lnTo>
                  <a:lnTo>
                    <a:pt x="14657" y="78020"/>
                  </a:lnTo>
                  <a:lnTo>
                    <a:pt x="13648" y="76835"/>
                  </a:lnTo>
                  <a:lnTo>
                    <a:pt x="11980" y="73500"/>
                  </a:lnTo>
                  <a:lnTo>
                    <a:pt x="10708" y="70736"/>
                  </a:lnTo>
                  <a:lnTo>
                    <a:pt x="10005" y="68498"/>
                  </a:lnTo>
                  <a:lnTo>
                    <a:pt x="9874" y="67445"/>
                  </a:lnTo>
                  <a:lnTo>
                    <a:pt x="9742" y="65251"/>
                  </a:lnTo>
                  <a:lnTo>
                    <a:pt x="9611" y="62091"/>
                  </a:lnTo>
                  <a:lnTo>
                    <a:pt x="9523" y="58230"/>
                  </a:lnTo>
                  <a:lnTo>
                    <a:pt x="9567" y="55772"/>
                  </a:lnTo>
                  <a:lnTo>
                    <a:pt x="9523" y="53008"/>
                  </a:lnTo>
                  <a:lnTo>
                    <a:pt x="9523" y="49103"/>
                  </a:lnTo>
                  <a:lnTo>
                    <a:pt x="9479" y="46338"/>
                  </a:lnTo>
                  <a:lnTo>
                    <a:pt x="8996" y="43223"/>
                  </a:lnTo>
                  <a:lnTo>
                    <a:pt x="8996" y="43179"/>
                  </a:lnTo>
                  <a:lnTo>
                    <a:pt x="7943" y="40678"/>
                  </a:lnTo>
                  <a:lnTo>
                    <a:pt x="6232" y="36948"/>
                  </a:lnTo>
                  <a:lnTo>
                    <a:pt x="4784" y="33920"/>
                  </a:lnTo>
                  <a:lnTo>
                    <a:pt x="3467" y="31770"/>
                  </a:lnTo>
                  <a:lnTo>
                    <a:pt x="352" y="23169"/>
                  </a:lnTo>
                  <a:lnTo>
                    <a:pt x="571" y="22643"/>
                  </a:lnTo>
                  <a:lnTo>
                    <a:pt x="1010" y="21590"/>
                  </a:lnTo>
                  <a:lnTo>
                    <a:pt x="2458" y="18430"/>
                  </a:lnTo>
                  <a:lnTo>
                    <a:pt x="6100" y="10576"/>
                  </a:lnTo>
                  <a:lnTo>
                    <a:pt x="8250" y="8601"/>
                  </a:lnTo>
                  <a:lnTo>
                    <a:pt x="11278" y="5749"/>
                  </a:lnTo>
                  <a:lnTo>
                    <a:pt x="12858" y="4652"/>
                  </a:lnTo>
                  <a:lnTo>
                    <a:pt x="15666" y="2633"/>
                  </a:lnTo>
                  <a:lnTo>
                    <a:pt x="17772" y="1317"/>
                  </a:lnTo>
                  <a:lnTo>
                    <a:pt x="19747" y="308"/>
                  </a:lnTo>
                  <a:lnTo>
                    <a:pt x="19791" y="264"/>
                  </a:lnTo>
                  <a:lnTo>
                    <a:pt x="19835" y="220"/>
                  </a:lnTo>
                  <a:lnTo>
                    <a:pt x="19835" y="132"/>
                  </a:lnTo>
                  <a:lnTo>
                    <a:pt x="19835" y="88"/>
                  </a:lnTo>
                  <a:lnTo>
                    <a:pt x="19791" y="44"/>
                  </a:lnTo>
                  <a:lnTo>
                    <a:pt x="1974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92" name="Google Shape;17892;p489"/>
            <p:cNvSpPr/>
            <p:nvPr/>
          </p:nvSpPr>
          <p:spPr>
            <a:xfrm>
              <a:off x="1687275" y="2939225"/>
              <a:ext cx="868850" cy="1159550"/>
            </a:xfrm>
            <a:custGeom>
              <a:avLst/>
              <a:gdLst/>
              <a:ahLst/>
              <a:cxnLst/>
              <a:rect l="l" t="t" r="r" b="b"/>
              <a:pathLst>
                <a:path w="34754" h="46382" extrusionOk="0">
                  <a:moveTo>
                    <a:pt x="34490" y="0"/>
                  </a:moveTo>
                  <a:lnTo>
                    <a:pt x="31550" y="1755"/>
                  </a:lnTo>
                  <a:lnTo>
                    <a:pt x="31506" y="1755"/>
                  </a:lnTo>
                  <a:lnTo>
                    <a:pt x="30453" y="2633"/>
                  </a:lnTo>
                  <a:lnTo>
                    <a:pt x="28347" y="4959"/>
                  </a:lnTo>
                  <a:lnTo>
                    <a:pt x="25846" y="7416"/>
                  </a:lnTo>
                  <a:lnTo>
                    <a:pt x="23871" y="9127"/>
                  </a:lnTo>
                  <a:lnTo>
                    <a:pt x="20975" y="10882"/>
                  </a:lnTo>
                  <a:lnTo>
                    <a:pt x="20931" y="10926"/>
                  </a:lnTo>
                  <a:lnTo>
                    <a:pt x="20141" y="11716"/>
                  </a:lnTo>
                  <a:lnTo>
                    <a:pt x="18254" y="14261"/>
                  </a:lnTo>
                  <a:lnTo>
                    <a:pt x="17201" y="15534"/>
                  </a:lnTo>
                  <a:lnTo>
                    <a:pt x="15753" y="16587"/>
                  </a:lnTo>
                  <a:lnTo>
                    <a:pt x="15709" y="16631"/>
                  </a:lnTo>
                  <a:lnTo>
                    <a:pt x="13515" y="19264"/>
                  </a:lnTo>
                  <a:lnTo>
                    <a:pt x="12199" y="21238"/>
                  </a:lnTo>
                  <a:lnTo>
                    <a:pt x="10970" y="23213"/>
                  </a:lnTo>
                  <a:lnTo>
                    <a:pt x="9347" y="26284"/>
                  </a:lnTo>
                  <a:lnTo>
                    <a:pt x="8425" y="28083"/>
                  </a:lnTo>
                  <a:lnTo>
                    <a:pt x="8425" y="28127"/>
                  </a:lnTo>
                  <a:lnTo>
                    <a:pt x="8074" y="29444"/>
                  </a:lnTo>
                  <a:lnTo>
                    <a:pt x="7855" y="32164"/>
                  </a:lnTo>
                  <a:lnTo>
                    <a:pt x="7723" y="34051"/>
                  </a:lnTo>
                  <a:lnTo>
                    <a:pt x="7723" y="34139"/>
                  </a:lnTo>
                  <a:lnTo>
                    <a:pt x="8118" y="34753"/>
                  </a:lnTo>
                  <a:lnTo>
                    <a:pt x="8118" y="35631"/>
                  </a:lnTo>
                  <a:lnTo>
                    <a:pt x="7811" y="36509"/>
                  </a:lnTo>
                  <a:lnTo>
                    <a:pt x="6100" y="38746"/>
                  </a:lnTo>
                  <a:lnTo>
                    <a:pt x="5178" y="40194"/>
                  </a:lnTo>
                  <a:lnTo>
                    <a:pt x="5178" y="40238"/>
                  </a:lnTo>
                  <a:lnTo>
                    <a:pt x="4257" y="42169"/>
                  </a:lnTo>
                  <a:lnTo>
                    <a:pt x="3467" y="43091"/>
                  </a:lnTo>
                  <a:lnTo>
                    <a:pt x="1712" y="44188"/>
                  </a:lnTo>
                  <a:lnTo>
                    <a:pt x="1668" y="44188"/>
                  </a:lnTo>
                  <a:lnTo>
                    <a:pt x="922" y="44890"/>
                  </a:lnTo>
                  <a:lnTo>
                    <a:pt x="878" y="44890"/>
                  </a:lnTo>
                  <a:lnTo>
                    <a:pt x="44" y="46074"/>
                  </a:lnTo>
                  <a:lnTo>
                    <a:pt x="0" y="46162"/>
                  </a:lnTo>
                  <a:lnTo>
                    <a:pt x="0" y="46206"/>
                  </a:lnTo>
                  <a:lnTo>
                    <a:pt x="44" y="46294"/>
                  </a:lnTo>
                  <a:lnTo>
                    <a:pt x="88" y="46338"/>
                  </a:lnTo>
                  <a:lnTo>
                    <a:pt x="176" y="46382"/>
                  </a:lnTo>
                  <a:lnTo>
                    <a:pt x="263" y="46338"/>
                  </a:lnTo>
                  <a:lnTo>
                    <a:pt x="307" y="46294"/>
                  </a:lnTo>
                  <a:lnTo>
                    <a:pt x="1185" y="45109"/>
                  </a:lnTo>
                  <a:lnTo>
                    <a:pt x="1887" y="44451"/>
                  </a:lnTo>
                  <a:lnTo>
                    <a:pt x="3686" y="43354"/>
                  </a:lnTo>
                  <a:lnTo>
                    <a:pt x="3730" y="43310"/>
                  </a:lnTo>
                  <a:lnTo>
                    <a:pt x="4520" y="42388"/>
                  </a:lnTo>
                  <a:lnTo>
                    <a:pt x="4564" y="42345"/>
                  </a:lnTo>
                  <a:lnTo>
                    <a:pt x="5485" y="40370"/>
                  </a:lnTo>
                  <a:lnTo>
                    <a:pt x="6407" y="38966"/>
                  </a:lnTo>
                  <a:lnTo>
                    <a:pt x="8118" y="36728"/>
                  </a:lnTo>
                  <a:lnTo>
                    <a:pt x="8162" y="36640"/>
                  </a:lnTo>
                  <a:lnTo>
                    <a:pt x="8425" y="35719"/>
                  </a:lnTo>
                  <a:lnTo>
                    <a:pt x="8469" y="35675"/>
                  </a:lnTo>
                  <a:lnTo>
                    <a:pt x="8469" y="34709"/>
                  </a:lnTo>
                  <a:lnTo>
                    <a:pt x="8425" y="34622"/>
                  </a:lnTo>
                  <a:lnTo>
                    <a:pt x="8074" y="34007"/>
                  </a:lnTo>
                  <a:lnTo>
                    <a:pt x="8206" y="32208"/>
                  </a:lnTo>
                  <a:lnTo>
                    <a:pt x="8425" y="29532"/>
                  </a:lnTo>
                  <a:lnTo>
                    <a:pt x="8732" y="28259"/>
                  </a:lnTo>
                  <a:lnTo>
                    <a:pt x="9654" y="26460"/>
                  </a:lnTo>
                  <a:lnTo>
                    <a:pt x="11277" y="23388"/>
                  </a:lnTo>
                  <a:lnTo>
                    <a:pt x="12506" y="21414"/>
                  </a:lnTo>
                  <a:lnTo>
                    <a:pt x="13779" y="19483"/>
                  </a:lnTo>
                  <a:lnTo>
                    <a:pt x="15973" y="16850"/>
                  </a:lnTo>
                  <a:lnTo>
                    <a:pt x="17421" y="15841"/>
                  </a:lnTo>
                  <a:lnTo>
                    <a:pt x="17421" y="15797"/>
                  </a:lnTo>
                  <a:lnTo>
                    <a:pt x="18518" y="14481"/>
                  </a:lnTo>
                  <a:lnTo>
                    <a:pt x="20405" y="11936"/>
                  </a:lnTo>
                  <a:lnTo>
                    <a:pt x="21151" y="11190"/>
                  </a:lnTo>
                  <a:lnTo>
                    <a:pt x="24091" y="9434"/>
                  </a:lnTo>
                  <a:lnTo>
                    <a:pt x="26109" y="7679"/>
                  </a:lnTo>
                  <a:lnTo>
                    <a:pt x="28610" y="5222"/>
                  </a:lnTo>
                  <a:lnTo>
                    <a:pt x="30717" y="2896"/>
                  </a:lnTo>
                  <a:lnTo>
                    <a:pt x="31726" y="2062"/>
                  </a:lnTo>
                  <a:lnTo>
                    <a:pt x="34666" y="307"/>
                  </a:lnTo>
                  <a:lnTo>
                    <a:pt x="34710" y="263"/>
                  </a:lnTo>
                  <a:lnTo>
                    <a:pt x="34754" y="219"/>
                  </a:lnTo>
                  <a:lnTo>
                    <a:pt x="34754" y="132"/>
                  </a:lnTo>
                  <a:lnTo>
                    <a:pt x="34754" y="88"/>
                  </a:lnTo>
                  <a:lnTo>
                    <a:pt x="34710" y="44"/>
                  </a:lnTo>
                  <a:lnTo>
                    <a:pt x="3462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93" name="Google Shape;17893;p489"/>
            <p:cNvSpPr/>
            <p:nvPr/>
          </p:nvSpPr>
          <p:spPr>
            <a:xfrm>
              <a:off x="1675200" y="2913975"/>
              <a:ext cx="853500" cy="1173825"/>
            </a:xfrm>
            <a:custGeom>
              <a:avLst/>
              <a:gdLst/>
              <a:ahLst/>
              <a:cxnLst/>
              <a:rect l="l" t="t" r="r" b="b"/>
              <a:pathLst>
                <a:path w="34140" h="46953" extrusionOk="0">
                  <a:moveTo>
                    <a:pt x="33964" y="1"/>
                  </a:moveTo>
                  <a:lnTo>
                    <a:pt x="33876" y="45"/>
                  </a:lnTo>
                  <a:lnTo>
                    <a:pt x="31463" y="1449"/>
                  </a:lnTo>
                  <a:lnTo>
                    <a:pt x="30410" y="2195"/>
                  </a:lnTo>
                  <a:lnTo>
                    <a:pt x="28479" y="4345"/>
                  </a:lnTo>
                  <a:lnTo>
                    <a:pt x="26460" y="6276"/>
                  </a:lnTo>
                  <a:lnTo>
                    <a:pt x="24837" y="7724"/>
                  </a:lnTo>
                  <a:lnTo>
                    <a:pt x="22774" y="9128"/>
                  </a:lnTo>
                  <a:lnTo>
                    <a:pt x="20932" y="10576"/>
                  </a:lnTo>
                  <a:lnTo>
                    <a:pt x="19659" y="11410"/>
                  </a:lnTo>
                  <a:lnTo>
                    <a:pt x="19615" y="11410"/>
                  </a:lnTo>
                  <a:lnTo>
                    <a:pt x="18650" y="12507"/>
                  </a:lnTo>
                  <a:lnTo>
                    <a:pt x="17158" y="14525"/>
                  </a:lnTo>
                  <a:lnTo>
                    <a:pt x="16543" y="15140"/>
                  </a:lnTo>
                  <a:lnTo>
                    <a:pt x="15534" y="15798"/>
                  </a:lnTo>
                  <a:lnTo>
                    <a:pt x="15490" y="15842"/>
                  </a:lnTo>
                  <a:lnTo>
                    <a:pt x="13955" y="17728"/>
                  </a:lnTo>
                  <a:lnTo>
                    <a:pt x="12112" y="20186"/>
                  </a:lnTo>
                  <a:lnTo>
                    <a:pt x="10707" y="22248"/>
                  </a:lnTo>
                  <a:lnTo>
                    <a:pt x="8382" y="26417"/>
                  </a:lnTo>
                  <a:lnTo>
                    <a:pt x="7592" y="27865"/>
                  </a:lnTo>
                  <a:lnTo>
                    <a:pt x="7592" y="27909"/>
                  </a:lnTo>
                  <a:lnTo>
                    <a:pt x="7372" y="28655"/>
                  </a:lnTo>
                  <a:lnTo>
                    <a:pt x="6802" y="34008"/>
                  </a:lnTo>
                  <a:lnTo>
                    <a:pt x="6583" y="36597"/>
                  </a:lnTo>
                  <a:lnTo>
                    <a:pt x="6363" y="38089"/>
                  </a:lnTo>
                  <a:lnTo>
                    <a:pt x="5486" y="39669"/>
                  </a:lnTo>
                  <a:lnTo>
                    <a:pt x="4301" y="41819"/>
                  </a:lnTo>
                  <a:lnTo>
                    <a:pt x="3467" y="43047"/>
                  </a:lnTo>
                  <a:lnTo>
                    <a:pt x="2019" y="44144"/>
                  </a:lnTo>
                  <a:lnTo>
                    <a:pt x="1975" y="44188"/>
                  </a:lnTo>
                  <a:lnTo>
                    <a:pt x="44" y="46690"/>
                  </a:lnTo>
                  <a:lnTo>
                    <a:pt x="0" y="46733"/>
                  </a:lnTo>
                  <a:lnTo>
                    <a:pt x="0" y="46821"/>
                  </a:lnTo>
                  <a:lnTo>
                    <a:pt x="44" y="46865"/>
                  </a:lnTo>
                  <a:lnTo>
                    <a:pt x="88" y="46909"/>
                  </a:lnTo>
                  <a:lnTo>
                    <a:pt x="176" y="46953"/>
                  </a:lnTo>
                  <a:lnTo>
                    <a:pt x="264" y="46953"/>
                  </a:lnTo>
                  <a:lnTo>
                    <a:pt x="308" y="46909"/>
                  </a:lnTo>
                  <a:lnTo>
                    <a:pt x="2238" y="44408"/>
                  </a:lnTo>
                  <a:lnTo>
                    <a:pt x="3686" y="43311"/>
                  </a:lnTo>
                  <a:lnTo>
                    <a:pt x="3730" y="43267"/>
                  </a:lnTo>
                  <a:lnTo>
                    <a:pt x="4608" y="41994"/>
                  </a:lnTo>
                  <a:lnTo>
                    <a:pt x="5793" y="39844"/>
                  </a:lnTo>
                  <a:lnTo>
                    <a:pt x="6714" y="38221"/>
                  </a:lnTo>
                  <a:lnTo>
                    <a:pt x="6714" y="38133"/>
                  </a:lnTo>
                  <a:lnTo>
                    <a:pt x="6934" y="36641"/>
                  </a:lnTo>
                  <a:lnTo>
                    <a:pt x="7153" y="34052"/>
                  </a:lnTo>
                  <a:lnTo>
                    <a:pt x="7723" y="28699"/>
                  </a:lnTo>
                  <a:lnTo>
                    <a:pt x="7943" y="28040"/>
                  </a:lnTo>
                  <a:lnTo>
                    <a:pt x="8689" y="26548"/>
                  </a:lnTo>
                  <a:lnTo>
                    <a:pt x="11015" y="22424"/>
                  </a:lnTo>
                  <a:lnTo>
                    <a:pt x="12419" y="20361"/>
                  </a:lnTo>
                  <a:lnTo>
                    <a:pt x="14218" y="17948"/>
                  </a:lnTo>
                  <a:lnTo>
                    <a:pt x="15754" y="16105"/>
                  </a:lnTo>
                  <a:lnTo>
                    <a:pt x="16763" y="15403"/>
                  </a:lnTo>
                  <a:lnTo>
                    <a:pt x="16807" y="15403"/>
                  </a:lnTo>
                  <a:lnTo>
                    <a:pt x="17421" y="14745"/>
                  </a:lnTo>
                  <a:lnTo>
                    <a:pt x="17465" y="14745"/>
                  </a:lnTo>
                  <a:lnTo>
                    <a:pt x="18913" y="12726"/>
                  </a:lnTo>
                  <a:lnTo>
                    <a:pt x="19878" y="11673"/>
                  </a:lnTo>
                  <a:lnTo>
                    <a:pt x="21151" y="10839"/>
                  </a:lnTo>
                  <a:lnTo>
                    <a:pt x="22994" y="9435"/>
                  </a:lnTo>
                  <a:lnTo>
                    <a:pt x="25056" y="7987"/>
                  </a:lnTo>
                  <a:lnTo>
                    <a:pt x="26680" y="6539"/>
                  </a:lnTo>
                  <a:lnTo>
                    <a:pt x="28698" y="4564"/>
                  </a:lnTo>
                  <a:lnTo>
                    <a:pt x="30629" y="2458"/>
                  </a:lnTo>
                  <a:lnTo>
                    <a:pt x="31682" y="1756"/>
                  </a:lnTo>
                  <a:lnTo>
                    <a:pt x="34052" y="308"/>
                  </a:lnTo>
                  <a:lnTo>
                    <a:pt x="34096" y="264"/>
                  </a:lnTo>
                  <a:lnTo>
                    <a:pt x="34140" y="220"/>
                  </a:lnTo>
                  <a:lnTo>
                    <a:pt x="34140" y="132"/>
                  </a:lnTo>
                  <a:lnTo>
                    <a:pt x="34140" y="89"/>
                  </a:lnTo>
                  <a:lnTo>
                    <a:pt x="34052" y="45"/>
                  </a:lnTo>
                  <a:lnTo>
                    <a:pt x="3400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94" name="Google Shape;17894;p489"/>
            <p:cNvSpPr/>
            <p:nvPr/>
          </p:nvSpPr>
          <p:spPr>
            <a:xfrm>
              <a:off x="1666425" y="2888750"/>
              <a:ext cx="833750" cy="1184800"/>
            </a:xfrm>
            <a:custGeom>
              <a:avLst/>
              <a:gdLst/>
              <a:ahLst/>
              <a:cxnLst/>
              <a:rect l="l" t="t" r="r" b="b"/>
              <a:pathLst>
                <a:path w="33350" h="47392" extrusionOk="0">
                  <a:moveTo>
                    <a:pt x="33086" y="1"/>
                  </a:moveTo>
                  <a:lnTo>
                    <a:pt x="31243" y="1229"/>
                  </a:lnTo>
                  <a:lnTo>
                    <a:pt x="30146" y="1887"/>
                  </a:lnTo>
                  <a:lnTo>
                    <a:pt x="30102" y="1931"/>
                  </a:lnTo>
                  <a:lnTo>
                    <a:pt x="26899" y="5178"/>
                  </a:lnTo>
                  <a:lnTo>
                    <a:pt x="22774" y="8382"/>
                  </a:lnTo>
                  <a:lnTo>
                    <a:pt x="19703" y="10795"/>
                  </a:lnTo>
                  <a:lnTo>
                    <a:pt x="18255" y="11892"/>
                  </a:lnTo>
                  <a:lnTo>
                    <a:pt x="18211" y="11936"/>
                  </a:lnTo>
                  <a:lnTo>
                    <a:pt x="16587" y="13955"/>
                  </a:lnTo>
                  <a:lnTo>
                    <a:pt x="15666" y="14744"/>
                  </a:lnTo>
                  <a:lnTo>
                    <a:pt x="15622" y="14744"/>
                  </a:lnTo>
                  <a:lnTo>
                    <a:pt x="11936" y="19396"/>
                  </a:lnTo>
                  <a:lnTo>
                    <a:pt x="10663" y="21107"/>
                  </a:lnTo>
                  <a:lnTo>
                    <a:pt x="9084" y="23257"/>
                  </a:lnTo>
                  <a:lnTo>
                    <a:pt x="7680" y="25758"/>
                  </a:lnTo>
                  <a:lnTo>
                    <a:pt x="6670" y="27689"/>
                  </a:lnTo>
                  <a:lnTo>
                    <a:pt x="6626" y="27733"/>
                  </a:lnTo>
                  <a:lnTo>
                    <a:pt x="6056" y="32033"/>
                  </a:lnTo>
                  <a:lnTo>
                    <a:pt x="4783" y="40107"/>
                  </a:lnTo>
                  <a:lnTo>
                    <a:pt x="4345" y="41204"/>
                  </a:lnTo>
                  <a:lnTo>
                    <a:pt x="3204" y="43091"/>
                  </a:lnTo>
                  <a:lnTo>
                    <a:pt x="2194" y="44144"/>
                  </a:lnTo>
                  <a:lnTo>
                    <a:pt x="2151" y="44188"/>
                  </a:lnTo>
                  <a:lnTo>
                    <a:pt x="834" y="45943"/>
                  </a:lnTo>
                  <a:lnTo>
                    <a:pt x="0" y="47084"/>
                  </a:lnTo>
                  <a:lnTo>
                    <a:pt x="0" y="47172"/>
                  </a:lnTo>
                  <a:lnTo>
                    <a:pt x="0" y="47216"/>
                  </a:lnTo>
                  <a:lnTo>
                    <a:pt x="0" y="47304"/>
                  </a:lnTo>
                  <a:lnTo>
                    <a:pt x="44" y="47347"/>
                  </a:lnTo>
                  <a:lnTo>
                    <a:pt x="176" y="47391"/>
                  </a:lnTo>
                  <a:lnTo>
                    <a:pt x="220" y="47347"/>
                  </a:lnTo>
                  <a:lnTo>
                    <a:pt x="308" y="47304"/>
                  </a:lnTo>
                  <a:lnTo>
                    <a:pt x="1097" y="46163"/>
                  </a:lnTo>
                  <a:lnTo>
                    <a:pt x="2458" y="44407"/>
                  </a:lnTo>
                  <a:lnTo>
                    <a:pt x="3511" y="43310"/>
                  </a:lnTo>
                  <a:lnTo>
                    <a:pt x="4652" y="41380"/>
                  </a:lnTo>
                  <a:lnTo>
                    <a:pt x="4696" y="41336"/>
                  </a:lnTo>
                  <a:lnTo>
                    <a:pt x="5134" y="40195"/>
                  </a:lnTo>
                  <a:lnTo>
                    <a:pt x="5134" y="40151"/>
                  </a:lnTo>
                  <a:lnTo>
                    <a:pt x="6407" y="32121"/>
                  </a:lnTo>
                  <a:lnTo>
                    <a:pt x="6977" y="27821"/>
                  </a:lnTo>
                  <a:lnTo>
                    <a:pt x="7987" y="25934"/>
                  </a:lnTo>
                  <a:lnTo>
                    <a:pt x="9391" y="23433"/>
                  </a:lnTo>
                  <a:lnTo>
                    <a:pt x="10927" y="21283"/>
                  </a:lnTo>
                  <a:lnTo>
                    <a:pt x="12199" y="19615"/>
                  </a:lnTo>
                  <a:lnTo>
                    <a:pt x="15885" y="15008"/>
                  </a:lnTo>
                  <a:lnTo>
                    <a:pt x="16851" y="14218"/>
                  </a:lnTo>
                  <a:lnTo>
                    <a:pt x="16894" y="14218"/>
                  </a:lnTo>
                  <a:lnTo>
                    <a:pt x="18474" y="12155"/>
                  </a:lnTo>
                  <a:lnTo>
                    <a:pt x="19922" y="11102"/>
                  </a:lnTo>
                  <a:lnTo>
                    <a:pt x="22994" y="8689"/>
                  </a:lnTo>
                  <a:lnTo>
                    <a:pt x="27119" y="5442"/>
                  </a:lnTo>
                  <a:lnTo>
                    <a:pt x="27162" y="5398"/>
                  </a:lnTo>
                  <a:lnTo>
                    <a:pt x="30366" y="2195"/>
                  </a:lnTo>
                  <a:lnTo>
                    <a:pt x="31419" y="1536"/>
                  </a:lnTo>
                  <a:lnTo>
                    <a:pt x="33306" y="308"/>
                  </a:lnTo>
                  <a:lnTo>
                    <a:pt x="33350" y="264"/>
                  </a:lnTo>
                  <a:lnTo>
                    <a:pt x="33350" y="220"/>
                  </a:lnTo>
                  <a:lnTo>
                    <a:pt x="33350" y="132"/>
                  </a:lnTo>
                  <a:lnTo>
                    <a:pt x="33350" y="88"/>
                  </a:lnTo>
                  <a:lnTo>
                    <a:pt x="33306" y="44"/>
                  </a:lnTo>
                  <a:lnTo>
                    <a:pt x="3321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95" name="Google Shape;17895;p489"/>
            <p:cNvSpPr/>
            <p:nvPr/>
          </p:nvSpPr>
          <p:spPr>
            <a:xfrm>
              <a:off x="1654350" y="2862425"/>
              <a:ext cx="817300" cy="1200150"/>
            </a:xfrm>
            <a:custGeom>
              <a:avLst/>
              <a:gdLst/>
              <a:ahLst/>
              <a:cxnLst/>
              <a:rect l="l" t="t" r="r" b="b"/>
              <a:pathLst>
                <a:path w="32692" h="48006" extrusionOk="0">
                  <a:moveTo>
                    <a:pt x="32472" y="0"/>
                  </a:moveTo>
                  <a:lnTo>
                    <a:pt x="32428" y="44"/>
                  </a:lnTo>
                  <a:lnTo>
                    <a:pt x="30103" y="1580"/>
                  </a:lnTo>
                  <a:lnTo>
                    <a:pt x="27514" y="4081"/>
                  </a:lnTo>
                  <a:lnTo>
                    <a:pt x="22906" y="7723"/>
                  </a:lnTo>
                  <a:lnTo>
                    <a:pt x="20625" y="9522"/>
                  </a:lnTo>
                  <a:lnTo>
                    <a:pt x="18694" y="11102"/>
                  </a:lnTo>
                  <a:lnTo>
                    <a:pt x="17070" y="12331"/>
                  </a:lnTo>
                  <a:lnTo>
                    <a:pt x="17070" y="12375"/>
                  </a:lnTo>
                  <a:lnTo>
                    <a:pt x="16280" y="13252"/>
                  </a:lnTo>
                  <a:lnTo>
                    <a:pt x="15622" y="13911"/>
                  </a:lnTo>
                  <a:lnTo>
                    <a:pt x="15578" y="13911"/>
                  </a:lnTo>
                  <a:lnTo>
                    <a:pt x="12770" y="17509"/>
                  </a:lnTo>
                  <a:lnTo>
                    <a:pt x="10927" y="19922"/>
                  </a:lnTo>
                  <a:lnTo>
                    <a:pt x="7592" y="24310"/>
                  </a:lnTo>
                  <a:lnTo>
                    <a:pt x="7592" y="24354"/>
                  </a:lnTo>
                  <a:lnTo>
                    <a:pt x="5881" y="27513"/>
                  </a:lnTo>
                  <a:lnTo>
                    <a:pt x="5837" y="27601"/>
                  </a:lnTo>
                  <a:lnTo>
                    <a:pt x="5179" y="32121"/>
                  </a:lnTo>
                  <a:lnTo>
                    <a:pt x="4608" y="35851"/>
                  </a:lnTo>
                  <a:lnTo>
                    <a:pt x="4126" y="39317"/>
                  </a:lnTo>
                  <a:lnTo>
                    <a:pt x="3599" y="41775"/>
                  </a:lnTo>
                  <a:lnTo>
                    <a:pt x="3116" y="43135"/>
                  </a:lnTo>
                  <a:lnTo>
                    <a:pt x="527" y="47084"/>
                  </a:lnTo>
                  <a:lnTo>
                    <a:pt x="45" y="47742"/>
                  </a:lnTo>
                  <a:lnTo>
                    <a:pt x="1" y="47786"/>
                  </a:lnTo>
                  <a:lnTo>
                    <a:pt x="1" y="47874"/>
                  </a:lnTo>
                  <a:lnTo>
                    <a:pt x="45" y="47918"/>
                  </a:lnTo>
                  <a:lnTo>
                    <a:pt x="89" y="47962"/>
                  </a:lnTo>
                  <a:lnTo>
                    <a:pt x="176" y="48006"/>
                  </a:lnTo>
                  <a:lnTo>
                    <a:pt x="264" y="48006"/>
                  </a:lnTo>
                  <a:lnTo>
                    <a:pt x="352" y="47918"/>
                  </a:lnTo>
                  <a:lnTo>
                    <a:pt x="791" y="47260"/>
                  </a:lnTo>
                  <a:lnTo>
                    <a:pt x="3423" y="43310"/>
                  </a:lnTo>
                  <a:lnTo>
                    <a:pt x="3467" y="43266"/>
                  </a:lnTo>
                  <a:lnTo>
                    <a:pt x="3906" y="41862"/>
                  </a:lnTo>
                  <a:lnTo>
                    <a:pt x="4477" y="39361"/>
                  </a:lnTo>
                  <a:lnTo>
                    <a:pt x="4959" y="35938"/>
                  </a:lnTo>
                  <a:lnTo>
                    <a:pt x="5530" y="32165"/>
                  </a:lnTo>
                  <a:lnTo>
                    <a:pt x="6188" y="27645"/>
                  </a:lnTo>
                  <a:lnTo>
                    <a:pt x="7899" y="24530"/>
                  </a:lnTo>
                  <a:lnTo>
                    <a:pt x="11190" y="20098"/>
                  </a:lnTo>
                  <a:lnTo>
                    <a:pt x="13033" y="17728"/>
                  </a:lnTo>
                  <a:lnTo>
                    <a:pt x="15842" y="14130"/>
                  </a:lnTo>
                  <a:lnTo>
                    <a:pt x="16544" y="13516"/>
                  </a:lnTo>
                  <a:lnTo>
                    <a:pt x="17290" y="12594"/>
                  </a:lnTo>
                  <a:lnTo>
                    <a:pt x="18913" y="11409"/>
                  </a:lnTo>
                  <a:lnTo>
                    <a:pt x="20844" y="9830"/>
                  </a:lnTo>
                  <a:lnTo>
                    <a:pt x="23082" y="7987"/>
                  </a:lnTo>
                  <a:lnTo>
                    <a:pt x="27733" y="4345"/>
                  </a:lnTo>
                  <a:lnTo>
                    <a:pt x="30322" y="1843"/>
                  </a:lnTo>
                  <a:lnTo>
                    <a:pt x="32604" y="352"/>
                  </a:lnTo>
                  <a:lnTo>
                    <a:pt x="32648" y="264"/>
                  </a:lnTo>
                  <a:lnTo>
                    <a:pt x="32692" y="220"/>
                  </a:lnTo>
                  <a:lnTo>
                    <a:pt x="32692" y="176"/>
                  </a:lnTo>
                  <a:lnTo>
                    <a:pt x="32648" y="88"/>
                  </a:lnTo>
                  <a:lnTo>
                    <a:pt x="32604" y="44"/>
                  </a:lnTo>
                  <a:lnTo>
                    <a:pt x="3256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96" name="Google Shape;17896;p489"/>
            <p:cNvSpPr/>
            <p:nvPr/>
          </p:nvSpPr>
          <p:spPr>
            <a:xfrm>
              <a:off x="1560025" y="2811950"/>
              <a:ext cx="854575" cy="1804625"/>
            </a:xfrm>
            <a:custGeom>
              <a:avLst/>
              <a:gdLst/>
              <a:ahLst/>
              <a:cxnLst/>
              <a:rect l="l" t="t" r="r" b="b"/>
              <a:pathLst>
                <a:path w="34183" h="72185" extrusionOk="0">
                  <a:moveTo>
                    <a:pt x="33964" y="1"/>
                  </a:moveTo>
                  <a:lnTo>
                    <a:pt x="33920" y="45"/>
                  </a:lnTo>
                  <a:lnTo>
                    <a:pt x="30014" y="3073"/>
                  </a:lnTo>
                  <a:lnTo>
                    <a:pt x="25977" y="6320"/>
                  </a:lnTo>
                  <a:lnTo>
                    <a:pt x="23257" y="8514"/>
                  </a:lnTo>
                  <a:lnTo>
                    <a:pt x="20975" y="10401"/>
                  </a:lnTo>
                  <a:lnTo>
                    <a:pt x="19659" y="11454"/>
                  </a:lnTo>
                  <a:lnTo>
                    <a:pt x="16675" y="13341"/>
                  </a:lnTo>
                  <a:lnTo>
                    <a:pt x="15534" y="14613"/>
                  </a:lnTo>
                  <a:lnTo>
                    <a:pt x="14656" y="15842"/>
                  </a:lnTo>
                  <a:lnTo>
                    <a:pt x="13779" y="17070"/>
                  </a:lnTo>
                  <a:lnTo>
                    <a:pt x="12199" y="19572"/>
                  </a:lnTo>
                  <a:lnTo>
                    <a:pt x="10444" y="22248"/>
                  </a:lnTo>
                  <a:lnTo>
                    <a:pt x="9566" y="23565"/>
                  </a:lnTo>
                  <a:lnTo>
                    <a:pt x="8601" y="24837"/>
                  </a:lnTo>
                  <a:lnTo>
                    <a:pt x="7196" y="26812"/>
                  </a:lnTo>
                  <a:lnTo>
                    <a:pt x="7196" y="26900"/>
                  </a:lnTo>
                  <a:lnTo>
                    <a:pt x="6802" y="29006"/>
                  </a:lnTo>
                  <a:lnTo>
                    <a:pt x="6187" y="33877"/>
                  </a:lnTo>
                  <a:lnTo>
                    <a:pt x="5705" y="37387"/>
                  </a:lnTo>
                  <a:lnTo>
                    <a:pt x="5266" y="40459"/>
                  </a:lnTo>
                  <a:lnTo>
                    <a:pt x="4564" y="43750"/>
                  </a:lnTo>
                  <a:lnTo>
                    <a:pt x="3730" y="47479"/>
                  </a:lnTo>
                  <a:lnTo>
                    <a:pt x="1624" y="50814"/>
                  </a:lnTo>
                  <a:lnTo>
                    <a:pt x="878" y="52262"/>
                  </a:lnTo>
                  <a:lnTo>
                    <a:pt x="834" y="52306"/>
                  </a:lnTo>
                  <a:lnTo>
                    <a:pt x="527" y="54807"/>
                  </a:lnTo>
                  <a:lnTo>
                    <a:pt x="263" y="57528"/>
                  </a:lnTo>
                  <a:lnTo>
                    <a:pt x="0" y="59415"/>
                  </a:lnTo>
                  <a:lnTo>
                    <a:pt x="0" y="59547"/>
                  </a:lnTo>
                  <a:lnTo>
                    <a:pt x="2413" y="62794"/>
                  </a:lnTo>
                  <a:lnTo>
                    <a:pt x="3774" y="64944"/>
                  </a:lnTo>
                  <a:lnTo>
                    <a:pt x="4607" y="66172"/>
                  </a:lnTo>
                  <a:lnTo>
                    <a:pt x="6275" y="68191"/>
                  </a:lnTo>
                  <a:lnTo>
                    <a:pt x="9390" y="71658"/>
                  </a:lnTo>
                  <a:lnTo>
                    <a:pt x="9434" y="71701"/>
                  </a:lnTo>
                  <a:lnTo>
                    <a:pt x="10093" y="72184"/>
                  </a:lnTo>
                  <a:lnTo>
                    <a:pt x="10751" y="72184"/>
                  </a:lnTo>
                  <a:lnTo>
                    <a:pt x="10839" y="72140"/>
                  </a:lnTo>
                  <a:lnTo>
                    <a:pt x="11804" y="70999"/>
                  </a:lnTo>
                  <a:lnTo>
                    <a:pt x="11848" y="70955"/>
                  </a:lnTo>
                  <a:lnTo>
                    <a:pt x="11848" y="70868"/>
                  </a:lnTo>
                  <a:lnTo>
                    <a:pt x="11804" y="70824"/>
                  </a:lnTo>
                  <a:lnTo>
                    <a:pt x="11804" y="70780"/>
                  </a:lnTo>
                  <a:lnTo>
                    <a:pt x="11716" y="70736"/>
                  </a:lnTo>
                  <a:lnTo>
                    <a:pt x="11584" y="70736"/>
                  </a:lnTo>
                  <a:lnTo>
                    <a:pt x="11541" y="70780"/>
                  </a:lnTo>
                  <a:lnTo>
                    <a:pt x="10619" y="71833"/>
                  </a:lnTo>
                  <a:lnTo>
                    <a:pt x="10224" y="71833"/>
                  </a:lnTo>
                  <a:lnTo>
                    <a:pt x="9654" y="71438"/>
                  </a:lnTo>
                  <a:lnTo>
                    <a:pt x="6538" y="67928"/>
                  </a:lnTo>
                  <a:lnTo>
                    <a:pt x="4915" y="65953"/>
                  </a:lnTo>
                  <a:lnTo>
                    <a:pt x="4037" y="64724"/>
                  </a:lnTo>
                  <a:lnTo>
                    <a:pt x="2677" y="62618"/>
                  </a:lnTo>
                  <a:lnTo>
                    <a:pt x="351" y="59415"/>
                  </a:lnTo>
                  <a:lnTo>
                    <a:pt x="614" y="57572"/>
                  </a:lnTo>
                  <a:lnTo>
                    <a:pt x="878" y="54851"/>
                  </a:lnTo>
                  <a:lnTo>
                    <a:pt x="1185" y="52394"/>
                  </a:lnTo>
                  <a:lnTo>
                    <a:pt x="1931" y="50990"/>
                  </a:lnTo>
                  <a:lnTo>
                    <a:pt x="4037" y="47611"/>
                  </a:lnTo>
                  <a:lnTo>
                    <a:pt x="4037" y="47567"/>
                  </a:lnTo>
                  <a:lnTo>
                    <a:pt x="4915" y="43837"/>
                  </a:lnTo>
                  <a:lnTo>
                    <a:pt x="5573" y="40546"/>
                  </a:lnTo>
                  <a:lnTo>
                    <a:pt x="6056" y="37431"/>
                  </a:lnTo>
                  <a:lnTo>
                    <a:pt x="6494" y="33920"/>
                  </a:lnTo>
                  <a:lnTo>
                    <a:pt x="7109" y="29050"/>
                  </a:lnTo>
                  <a:lnTo>
                    <a:pt x="7504" y="26987"/>
                  </a:lnTo>
                  <a:lnTo>
                    <a:pt x="8908" y="25057"/>
                  </a:lnTo>
                  <a:lnTo>
                    <a:pt x="9829" y="23740"/>
                  </a:lnTo>
                  <a:lnTo>
                    <a:pt x="10751" y="22424"/>
                  </a:lnTo>
                  <a:lnTo>
                    <a:pt x="12462" y="19747"/>
                  </a:lnTo>
                  <a:lnTo>
                    <a:pt x="14086" y="17290"/>
                  </a:lnTo>
                  <a:lnTo>
                    <a:pt x="14919" y="16061"/>
                  </a:lnTo>
                  <a:lnTo>
                    <a:pt x="15797" y="14833"/>
                  </a:lnTo>
                  <a:lnTo>
                    <a:pt x="16894" y="13604"/>
                  </a:lnTo>
                  <a:lnTo>
                    <a:pt x="19834" y="11717"/>
                  </a:lnTo>
                  <a:lnTo>
                    <a:pt x="19878" y="11717"/>
                  </a:lnTo>
                  <a:lnTo>
                    <a:pt x="21194" y="10664"/>
                  </a:lnTo>
                  <a:lnTo>
                    <a:pt x="23476" y="8777"/>
                  </a:lnTo>
                  <a:lnTo>
                    <a:pt x="26197" y="6583"/>
                  </a:lnTo>
                  <a:lnTo>
                    <a:pt x="30234" y="3336"/>
                  </a:lnTo>
                  <a:lnTo>
                    <a:pt x="34139" y="308"/>
                  </a:lnTo>
                  <a:lnTo>
                    <a:pt x="34183" y="264"/>
                  </a:lnTo>
                  <a:lnTo>
                    <a:pt x="34183" y="176"/>
                  </a:lnTo>
                  <a:lnTo>
                    <a:pt x="34183" y="133"/>
                  </a:lnTo>
                  <a:lnTo>
                    <a:pt x="34183" y="45"/>
                  </a:lnTo>
                  <a:lnTo>
                    <a:pt x="3409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97" name="Google Shape;17897;p489"/>
            <p:cNvSpPr/>
            <p:nvPr/>
          </p:nvSpPr>
          <p:spPr>
            <a:xfrm>
              <a:off x="1524900" y="2786725"/>
              <a:ext cx="862275" cy="1885775"/>
            </a:xfrm>
            <a:custGeom>
              <a:avLst/>
              <a:gdLst/>
              <a:ahLst/>
              <a:cxnLst/>
              <a:rect l="l" t="t" r="r" b="b"/>
              <a:pathLst>
                <a:path w="34491" h="75431" extrusionOk="0">
                  <a:moveTo>
                    <a:pt x="34272" y="1"/>
                  </a:moveTo>
                  <a:lnTo>
                    <a:pt x="34184" y="45"/>
                  </a:lnTo>
                  <a:lnTo>
                    <a:pt x="31288" y="2239"/>
                  </a:lnTo>
                  <a:lnTo>
                    <a:pt x="22555" y="9259"/>
                  </a:lnTo>
                  <a:lnTo>
                    <a:pt x="19835" y="11410"/>
                  </a:lnTo>
                  <a:lnTo>
                    <a:pt x="17509" y="12507"/>
                  </a:lnTo>
                  <a:lnTo>
                    <a:pt x="16939" y="12770"/>
                  </a:lnTo>
                  <a:lnTo>
                    <a:pt x="16456" y="13121"/>
                  </a:lnTo>
                  <a:lnTo>
                    <a:pt x="15929" y="13516"/>
                  </a:lnTo>
                  <a:lnTo>
                    <a:pt x="15447" y="13911"/>
                  </a:lnTo>
                  <a:lnTo>
                    <a:pt x="14964" y="14350"/>
                  </a:lnTo>
                  <a:lnTo>
                    <a:pt x="14481" y="14832"/>
                  </a:lnTo>
                  <a:lnTo>
                    <a:pt x="13560" y="15885"/>
                  </a:lnTo>
                  <a:lnTo>
                    <a:pt x="12726" y="17026"/>
                  </a:lnTo>
                  <a:lnTo>
                    <a:pt x="11892" y="18211"/>
                  </a:lnTo>
                  <a:lnTo>
                    <a:pt x="11059" y="19440"/>
                  </a:lnTo>
                  <a:lnTo>
                    <a:pt x="10269" y="20712"/>
                  </a:lnTo>
                  <a:lnTo>
                    <a:pt x="9479" y="21941"/>
                  </a:lnTo>
                  <a:lnTo>
                    <a:pt x="8733" y="23082"/>
                  </a:lnTo>
                  <a:lnTo>
                    <a:pt x="7943" y="24179"/>
                  </a:lnTo>
                  <a:lnTo>
                    <a:pt x="7197" y="25188"/>
                  </a:lnTo>
                  <a:lnTo>
                    <a:pt x="7153" y="25232"/>
                  </a:lnTo>
                  <a:lnTo>
                    <a:pt x="6846" y="26197"/>
                  </a:lnTo>
                  <a:lnTo>
                    <a:pt x="6846" y="26285"/>
                  </a:lnTo>
                  <a:lnTo>
                    <a:pt x="7022" y="27514"/>
                  </a:lnTo>
                  <a:lnTo>
                    <a:pt x="6320" y="33832"/>
                  </a:lnTo>
                  <a:lnTo>
                    <a:pt x="5837" y="37606"/>
                  </a:lnTo>
                  <a:lnTo>
                    <a:pt x="5398" y="40853"/>
                  </a:lnTo>
                  <a:lnTo>
                    <a:pt x="5047" y="42960"/>
                  </a:lnTo>
                  <a:lnTo>
                    <a:pt x="3950" y="47523"/>
                  </a:lnTo>
                  <a:lnTo>
                    <a:pt x="3424" y="49673"/>
                  </a:lnTo>
                  <a:lnTo>
                    <a:pt x="1712" y="52964"/>
                  </a:lnTo>
                  <a:lnTo>
                    <a:pt x="1712" y="53008"/>
                  </a:lnTo>
                  <a:lnTo>
                    <a:pt x="1230" y="56957"/>
                  </a:lnTo>
                  <a:lnTo>
                    <a:pt x="89" y="61302"/>
                  </a:lnTo>
                  <a:lnTo>
                    <a:pt x="89" y="61345"/>
                  </a:lnTo>
                  <a:lnTo>
                    <a:pt x="1" y="62355"/>
                  </a:lnTo>
                  <a:lnTo>
                    <a:pt x="45" y="62486"/>
                  </a:lnTo>
                  <a:lnTo>
                    <a:pt x="1844" y="64812"/>
                  </a:lnTo>
                  <a:lnTo>
                    <a:pt x="4740" y="68147"/>
                  </a:lnTo>
                  <a:lnTo>
                    <a:pt x="6144" y="69814"/>
                  </a:lnTo>
                  <a:lnTo>
                    <a:pt x="8250" y="72096"/>
                  </a:lnTo>
                  <a:lnTo>
                    <a:pt x="9830" y="73983"/>
                  </a:lnTo>
                  <a:lnTo>
                    <a:pt x="10927" y="75387"/>
                  </a:lnTo>
                  <a:lnTo>
                    <a:pt x="11015" y="75431"/>
                  </a:lnTo>
                  <a:lnTo>
                    <a:pt x="11147" y="75431"/>
                  </a:lnTo>
                  <a:lnTo>
                    <a:pt x="11366" y="75343"/>
                  </a:lnTo>
                  <a:lnTo>
                    <a:pt x="11454" y="75255"/>
                  </a:lnTo>
                  <a:lnTo>
                    <a:pt x="12463" y="73764"/>
                  </a:lnTo>
                  <a:lnTo>
                    <a:pt x="12507" y="73676"/>
                  </a:lnTo>
                  <a:lnTo>
                    <a:pt x="12507" y="73632"/>
                  </a:lnTo>
                  <a:lnTo>
                    <a:pt x="12463" y="73544"/>
                  </a:lnTo>
                  <a:lnTo>
                    <a:pt x="12419" y="73500"/>
                  </a:lnTo>
                  <a:lnTo>
                    <a:pt x="12244" y="73500"/>
                  </a:lnTo>
                  <a:lnTo>
                    <a:pt x="12200" y="73544"/>
                  </a:lnTo>
                  <a:lnTo>
                    <a:pt x="11190" y="75036"/>
                  </a:lnTo>
                  <a:lnTo>
                    <a:pt x="11147" y="75036"/>
                  </a:lnTo>
                  <a:lnTo>
                    <a:pt x="10093" y="73764"/>
                  </a:lnTo>
                  <a:lnTo>
                    <a:pt x="8514" y="71877"/>
                  </a:lnTo>
                  <a:lnTo>
                    <a:pt x="6407" y="69551"/>
                  </a:lnTo>
                  <a:lnTo>
                    <a:pt x="2151" y="64549"/>
                  </a:lnTo>
                  <a:lnTo>
                    <a:pt x="396" y="62311"/>
                  </a:lnTo>
                  <a:lnTo>
                    <a:pt x="440" y="61389"/>
                  </a:lnTo>
                  <a:lnTo>
                    <a:pt x="1581" y="57001"/>
                  </a:lnTo>
                  <a:lnTo>
                    <a:pt x="2063" y="53096"/>
                  </a:lnTo>
                  <a:lnTo>
                    <a:pt x="3775" y="49805"/>
                  </a:lnTo>
                  <a:lnTo>
                    <a:pt x="3775" y="49761"/>
                  </a:lnTo>
                  <a:lnTo>
                    <a:pt x="4301" y="47567"/>
                  </a:lnTo>
                  <a:lnTo>
                    <a:pt x="5398" y="43047"/>
                  </a:lnTo>
                  <a:lnTo>
                    <a:pt x="5749" y="40897"/>
                  </a:lnTo>
                  <a:lnTo>
                    <a:pt x="6188" y="37650"/>
                  </a:lnTo>
                  <a:lnTo>
                    <a:pt x="6671" y="33876"/>
                  </a:lnTo>
                  <a:lnTo>
                    <a:pt x="7373" y="27514"/>
                  </a:lnTo>
                  <a:lnTo>
                    <a:pt x="7373" y="27470"/>
                  </a:lnTo>
                  <a:lnTo>
                    <a:pt x="7197" y="26285"/>
                  </a:lnTo>
                  <a:lnTo>
                    <a:pt x="7461" y="25364"/>
                  </a:lnTo>
                  <a:lnTo>
                    <a:pt x="8250" y="24398"/>
                  </a:lnTo>
                  <a:lnTo>
                    <a:pt x="9040" y="23301"/>
                  </a:lnTo>
                  <a:lnTo>
                    <a:pt x="9786" y="22116"/>
                  </a:lnTo>
                  <a:lnTo>
                    <a:pt x="10576" y="20888"/>
                  </a:lnTo>
                  <a:lnTo>
                    <a:pt x="12156" y="18430"/>
                  </a:lnTo>
                  <a:lnTo>
                    <a:pt x="12989" y="17246"/>
                  </a:lnTo>
                  <a:lnTo>
                    <a:pt x="13823" y="16149"/>
                  </a:lnTo>
                  <a:lnTo>
                    <a:pt x="14701" y="15096"/>
                  </a:lnTo>
                  <a:lnTo>
                    <a:pt x="15184" y="14613"/>
                  </a:lnTo>
                  <a:lnTo>
                    <a:pt x="15622" y="14174"/>
                  </a:lnTo>
                  <a:lnTo>
                    <a:pt x="16105" y="13779"/>
                  </a:lnTo>
                  <a:lnTo>
                    <a:pt x="16632" y="13428"/>
                  </a:lnTo>
                  <a:lnTo>
                    <a:pt x="17114" y="13121"/>
                  </a:lnTo>
                  <a:lnTo>
                    <a:pt x="17641" y="12814"/>
                  </a:lnTo>
                  <a:lnTo>
                    <a:pt x="20010" y="11717"/>
                  </a:lnTo>
                  <a:lnTo>
                    <a:pt x="20054" y="11673"/>
                  </a:lnTo>
                  <a:lnTo>
                    <a:pt x="22775" y="9523"/>
                  </a:lnTo>
                  <a:lnTo>
                    <a:pt x="27865" y="5442"/>
                  </a:lnTo>
                  <a:lnTo>
                    <a:pt x="31507" y="2502"/>
                  </a:lnTo>
                  <a:lnTo>
                    <a:pt x="34403" y="308"/>
                  </a:lnTo>
                  <a:lnTo>
                    <a:pt x="34447" y="264"/>
                  </a:lnTo>
                  <a:lnTo>
                    <a:pt x="34491" y="176"/>
                  </a:lnTo>
                  <a:lnTo>
                    <a:pt x="34491" y="132"/>
                  </a:lnTo>
                  <a:lnTo>
                    <a:pt x="34447" y="45"/>
                  </a:lnTo>
                  <a:lnTo>
                    <a:pt x="3440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98" name="Google Shape;17898;p489"/>
            <p:cNvSpPr/>
            <p:nvPr/>
          </p:nvSpPr>
          <p:spPr>
            <a:xfrm>
              <a:off x="2067925" y="3861800"/>
              <a:ext cx="110825" cy="71325"/>
            </a:xfrm>
            <a:custGeom>
              <a:avLst/>
              <a:gdLst/>
              <a:ahLst/>
              <a:cxnLst/>
              <a:rect l="l" t="t" r="r" b="b"/>
              <a:pathLst>
                <a:path w="4433" h="2853" extrusionOk="0">
                  <a:moveTo>
                    <a:pt x="3116" y="351"/>
                  </a:moveTo>
                  <a:lnTo>
                    <a:pt x="3555" y="615"/>
                  </a:lnTo>
                  <a:lnTo>
                    <a:pt x="4082" y="1405"/>
                  </a:lnTo>
                  <a:lnTo>
                    <a:pt x="4038" y="2151"/>
                  </a:lnTo>
                  <a:lnTo>
                    <a:pt x="3862" y="2326"/>
                  </a:lnTo>
                  <a:lnTo>
                    <a:pt x="3511" y="2502"/>
                  </a:lnTo>
                  <a:lnTo>
                    <a:pt x="2370" y="2414"/>
                  </a:lnTo>
                  <a:lnTo>
                    <a:pt x="747" y="1887"/>
                  </a:lnTo>
                  <a:lnTo>
                    <a:pt x="352" y="1492"/>
                  </a:lnTo>
                  <a:lnTo>
                    <a:pt x="352" y="1448"/>
                  </a:lnTo>
                  <a:lnTo>
                    <a:pt x="659" y="1229"/>
                  </a:lnTo>
                  <a:lnTo>
                    <a:pt x="2107" y="439"/>
                  </a:lnTo>
                  <a:lnTo>
                    <a:pt x="3116" y="351"/>
                  </a:lnTo>
                  <a:close/>
                  <a:moveTo>
                    <a:pt x="3160" y="0"/>
                  </a:moveTo>
                  <a:lnTo>
                    <a:pt x="2063" y="88"/>
                  </a:lnTo>
                  <a:lnTo>
                    <a:pt x="1975" y="88"/>
                  </a:lnTo>
                  <a:lnTo>
                    <a:pt x="483" y="922"/>
                  </a:lnTo>
                  <a:lnTo>
                    <a:pt x="440" y="966"/>
                  </a:lnTo>
                  <a:lnTo>
                    <a:pt x="88" y="1229"/>
                  </a:lnTo>
                  <a:lnTo>
                    <a:pt x="45" y="1317"/>
                  </a:lnTo>
                  <a:lnTo>
                    <a:pt x="1" y="1361"/>
                  </a:lnTo>
                  <a:lnTo>
                    <a:pt x="1" y="1580"/>
                  </a:lnTo>
                  <a:lnTo>
                    <a:pt x="88" y="1712"/>
                  </a:lnTo>
                  <a:lnTo>
                    <a:pt x="527" y="2151"/>
                  </a:lnTo>
                  <a:lnTo>
                    <a:pt x="615" y="2194"/>
                  </a:lnTo>
                  <a:lnTo>
                    <a:pt x="2283" y="2765"/>
                  </a:lnTo>
                  <a:lnTo>
                    <a:pt x="2326" y="2765"/>
                  </a:lnTo>
                  <a:lnTo>
                    <a:pt x="3555" y="2853"/>
                  </a:lnTo>
                  <a:lnTo>
                    <a:pt x="3599" y="2853"/>
                  </a:lnTo>
                  <a:lnTo>
                    <a:pt x="4038" y="2633"/>
                  </a:lnTo>
                  <a:lnTo>
                    <a:pt x="4082" y="2589"/>
                  </a:lnTo>
                  <a:lnTo>
                    <a:pt x="4345" y="2326"/>
                  </a:lnTo>
                  <a:lnTo>
                    <a:pt x="4389" y="2238"/>
                  </a:lnTo>
                  <a:lnTo>
                    <a:pt x="4433" y="1361"/>
                  </a:lnTo>
                  <a:lnTo>
                    <a:pt x="4389" y="1273"/>
                  </a:lnTo>
                  <a:lnTo>
                    <a:pt x="3818" y="351"/>
                  </a:lnTo>
                  <a:lnTo>
                    <a:pt x="3731" y="308"/>
                  </a:lnTo>
                  <a:lnTo>
                    <a:pt x="3248" y="44"/>
                  </a:lnTo>
                  <a:lnTo>
                    <a:pt x="316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99" name="Google Shape;17899;p489"/>
            <p:cNvSpPr/>
            <p:nvPr/>
          </p:nvSpPr>
          <p:spPr>
            <a:xfrm>
              <a:off x="2024050" y="3843150"/>
              <a:ext cx="172250" cy="154700"/>
            </a:xfrm>
            <a:custGeom>
              <a:avLst/>
              <a:gdLst/>
              <a:ahLst/>
              <a:cxnLst/>
              <a:rect l="l" t="t" r="r" b="b"/>
              <a:pathLst>
                <a:path w="6890" h="6188" extrusionOk="0">
                  <a:moveTo>
                    <a:pt x="4915" y="395"/>
                  </a:moveTo>
                  <a:lnTo>
                    <a:pt x="5705" y="703"/>
                  </a:lnTo>
                  <a:lnTo>
                    <a:pt x="5924" y="966"/>
                  </a:lnTo>
                  <a:lnTo>
                    <a:pt x="6495" y="2589"/>
                  </a:lnTo>
                  <a:lnTo>
                    <a:pt x="6539" y="5793"/>
                  </a:lnTo>
                  <a:lnTo>
                    <a:pt x="6495" y="5837"/>
                  </a:lnTo>
                  <a:lnTo>
                    <a:pt x="6144" y="5837"/>
                  </a:lnTo>
                  <a:lnTo>
                    <a:pt x="4652" y="5486"/>
                  </a:lnTo>
                  <a:lnTo>
                    <a:pt x="2589" y="4783"/>
                  </a:lnTo>
                  <a:lnTo>
                    <a:pt x="878" y="3950"/>
                  </a:lnTo>
                  <a:lnTo>
                    <a:pt x="571" y="3599"/>
                  </a:lnTo>
                  <a:lnTo>
                    <a:pt x="352" y="2853"/>
                  </a:lnTo>
                  <a:lnTo>
                    <a:pt x="571" y="2414"/>
                  </a:lnTo>
                  <a:lnTo>
                    <a:pt x="966" y="1975"/>
                  </a:lnTo>
                  <a:lnTo>
                    <a:pt x="2677" y="1054"/>
                  </a:lnTo>
                  <a:lnTo>
                    <a:pt x="4125" y="395"/>
                  </a:lnTo>
                  <a:close/>
                  <a:moveTo>
                    <a:pt x="4915" y="0"/>
                  </a:moveTo>
                  <a:lnTo>
                    <a:pt x="4081" y="44"/>
                  </a:lnTo>
                  <a:lnTo>
                    <a:pt x="3994" y="44"/>
                  </a:lnTo>
                  <a:lnTo>
                    <a:pt x="2502" y="746"/>
                  </a:lnTo>
                  <a:lnTo>
                    <a:pt x="746" y="1712"/>
                  </a:lnTo>
                  <a:lnTo>
                    <a:pt x="703" y="1712"/>
                  </a:lnTo>
                  <a:lnTo>
                    <a:pt x="264" y="2194"/>
                  </a:lnTo>
                  <a:lnTo>
                    <a:pt x="264" y="2238"/>
                  </a:lnTo>
                  <a:lnTo>
                    <a:pt x="1" y="2765"/>
                  </a:lnTo>
                  <a:lnTo>
                    <a:pt x="1" y="2897"/>
                  </a:lnTo>
                  <a:lnTo>
                    <a:pt x="220" y="3730"/>
                  </a:lnTo>
                  <a:lnTo>
                    <a:pt x="264" y="3818"/>
                  </a:lnTo>
                  <a:lnTo>
                    <a:pt x="659" y="4213"/>
                  </a:lnTo>
                  <a:lnTo>
                    <a:pt x="703" y="4257"/>
                  </a:lnTo>
                  <a:lnTo>
                    <a:pt x="2458" y="5091"/>
                  </a:lnTo>
                  <a:lnTo>
                    <a:pt x="4564" y="5837"/>
                  </a:lnTo>
                  <a:lnTo>
                    <a:pt x="6100" y="6188"/>
                  </a:lnTo>
                  <a:lnTo>
                    <a:pt x="6626" y="6188"/>
                  </a:lnTo>
                  <a:lnTo>
                    <a:pt x="6802" y="6056"/>
                  </a:lnTo>
                  <a:lnTo>
                    <a:pt x="6890" y="6012"/>
                  </a:lnTo>
                  <a:lnTo>
                    <a:pt x="6890" y="5924"/>
                  </a:lnTo>
                  <a:lnTo>
                    <a:pt x="6846" y="2546"/>
                  </a:lnTo>
                  <a:lnTo>
                    <a:pt x="6802" y="2502"/>
                  </a:lnTo>
                  <a:lnTo>
                    <a:pt x="6232" y="834"/>
                  </a:lnTo>
                  <a:lnTo>
                    <a:pt x="6232" y="746"/>
                  </a:lnTo>
                  <a:lnTo>
                    <a:pt x="5968" y="483"/>
                  </a:lnTo>
                  <a:lnTo>
                    <a:pt x="5880" y="395"/>
                  </a:lnTo>
                  <a:lnTo>
                    <a:pt x="5003" y="44"/>
                  </a:lnTo>
                  <a:lnTo>
                    <a:pt x="491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00" name="Google Shape;17900;p489"/>
            <p:cNvSpPr/>
            <p:nvPr/>
          </p:nvSpPr>
          <p:spPr>
            <a:xfrm>
              <a:off x="1979075" y="3826700"/>
              <a:ext cx="240275" cy="215025"/>
            </a:xfrm>
            <a:custGeom>
              <a:avLst/>
              <a:gdLst/>
              <a:ahLst/>
              <a:cxnLst/>
              <a:rect l="l" t="t" r="r" b="b"/>
              <a:pathLst>
                <a:path w="9611" h="8601" extrusionOk="0">
                  <a:moveTo>
                    <a:pt x="6714" y="351"/>
                  </a:moveTo>
                  <a:lnTo>
                    <a:pt x="7855" y="702"/>
                  </a:lnTo>
                  <a:lnTo>
                    <a:pt x="8206" y="966"/>
                  </a:lnTo>
                  <a:lnTo>
                    <a:pt x="8864" y="3028"/>
                  </a:lnTo>
                  <a:lnTo>
                    <a:pt x="9259" y="6495"/>
                  </a:lnTo>
                  <a:lnTo>
                    <a:pt x="8952" y="7592"/>
                  </a:lnTo>
                  <a:lnTo>
                    <a:pt x="8645" y="8250"/>
                  </a:lnTo>
                  <a:lnTo>
                    <a:pt x="7987" y="8162"/>
                  </a:lnTo>
                  <a:lnTo>
                    <a:pt x="1054" y="6451"/>
                  </a:lnTo>
                  <a:lnTo>
                    <a:pt x="483" y="6144"/>
                  </a:lnTo>
                  <a:lnTo>
                    <a:pt x="395" y="5924"/>
                  </a:lnTo>
                  <a:lnTo>
                    <a:pt x="1931" y="2633"/>
                  </a:lnTo>
                  <a:lnTo>
                    <a:pt x="2545" y="2019"/>
                  </a:lnTo>
                  <a:lnTo>
                    <a:pt x="4432" y="1010"/>
                  </a:lnTo>
                  <a:lnTo>
                    <a:pt x="5837" y="395"/>
                  </a:lnTo>
                  <a:lnTo>
                    <a:pt x="6714" y="351"/>
                  </a:lnTo>
                  <a:close/>
                  <a:moveTo>
                    <a:pt x="6714" y="0"/>
                  </a:moveTo>
                  <a:lnTo>
                    <a:pt x="5793" y="44"/>
                  </a:lnTo>
                  <a:lnTo>
                    <a:pt x="5749" y="44"/>
                  </a:lnTo>
                  <a:lnTo>
                    <a:pt x="4301" y="658"/>
                  </a:lnTo>
                  <a:lnTo>
                    <a:pt x="2370" y="1712"/>
                  </a:lnTo>
                  <a:lnTo>
                    <a:pt x="2326" y="1755"/>
                  </a:lnTo>
                  <a:lnTo>
                    <a:pt x="1668" y="2414"/>
                  </a:lnTo>
                  <a:lnTo>
                    <a:pt x="1624" y="2458"/>
                  </a:lnTo>
                  <a:lnTo>
                    <a:pt x="44" y="5880"/>
                  </a:lnTo>
                  <a:lnTo>
                    <a:pt x="0" y="5924"/>
                  </a:lnTo>
                  <a:lnTo>
                    <a:pt x="44" y="6012"/>
                  </a:lnTo>
                  <a:lnTo>
                    <a:pt x="176" y="6319"/>
                  </a:lnTo>
                  <a:lnTo>
                    <a:pt x="264" y="6407"/>
                  </a:lnTo>
                  <a:lnTo>
                    <a:pt x="922" y="6758"/>
                  </a:lnTo>
                  <a:lnTo>
                    <a:pt x="966" y="6802"/>
                  </a:lnTo>
                  <a:lnTo>
                    <a:pt x="5793" y="7986"/>
                  </a:lnTo>
                  <a:lnTo>
                    <a:pt x="7899" y="8513"/>
                  </a:lnTo>
                  <a:lnTo>
                    <a:pt x="7943" y="8513"/>
                  </a:lnTo>
                  <a:lnTo>
                    <a:pt x="8733" y="8601"/>
                  </a:lnTo>
                  <a:lnTo>
                    <a:pt x="8864" y="8601"/>
                  </a:lnTo>
                  <a:lnTo>
                    <a:pt x="8908" y="8513"/>
                  </a:lnTo>
                  <a:lnTo>
                    <a:pt x="9303" y="7723"/>
                  </a:lnTo>
                  <a:lnTo>
                    <a:pt x="9610" y="6538"/>
                  </a:lnTo>
                  <a:lnTo>
                    <a:pt x="9610" y="6495"/>
                  </a:lnTo>
                  <a:lnTo>
                    <a:pt x="9215" y="2984"/>
                  </a:lnTo>
                  <a:lnTo>
                    <a:pt x="9215" y="2940"/>
                  </a:lnTo>
                  <a:lnTo>
                    <a:pt x="8513" y="834"/>
                  </a:lnTo>
                  <a:lnTo>
                    <a:pt x="8469" y="746"/>
                  </a:lnTo>
                  <a:lnTo>
                    <a:pt x="8031" y="395"/>
                  </a:lnTo>
                  <a:lnTo>
                    <a:pt x="7987" y="395"/>
                  </a:lnTo>
                  <a:lnTo>
                    <a:pt x="680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01" name="Google Shape;17901;p489"/>
            <p:cNvSpPr/>
            <p:nvPr/>
          </p:nvSpPr>
          <p:spPr>
            <a:xfrm>
              <a:off x="1923125" y="3808050"/>
              <a:ext cx="342300" cy="295125"/>
            </a:xfrm>
            <a:custGeom>
              <a:avLst/>
              <a:gdLst/>
              <a:ahLst/>
              <a:cxnLst/>
              <a:rect l="l" t="t" r="r" b="b"/>
              <a:pathLst>
                <a:path w="13692" h="11805" extrusionOk="0">
                  <a:moveTo>
                    <a:pt x="8952" y="351"/>
                  </a:moveTo>
                  <a:lnTo>
                    <a:pt x="10883" y="1097"/>
                  </a:lnTo>
                  <a:lnTo>
                    <a:pt x="11848" y="4213"/>
                  </a:lnTo>
                  <a:lnTo>
                    <a:pt x="12463" y="8162"/>
                  </a:lnTo>
                  <a:lnTo>
                    <a:pt x="12463" y="8206"/>
                  </a:lnTo>
                  <a:lnTo>
                    <a:pt x="13340" y="9478"/>
                  </a:lnTo>
                  <a:lnTo>
                    <a:pt x="13340" y="9917"/>
                  </a:lnTo>
                  <a:lnTo>
                    <a:pt x="12901" y="10400"/>
                  </a:lnTo>
                  <a:lnTo>
                    <a:pt x="11497" y="11146"/>
                  </a:lnTo>
                  <a:lnTo>
                    <a:pt x="10444" y="11453"/>
                  </a:lnTo>
                  <a:lnTo>
                    <a:pt x="8382" y="10663"/>
                  </a:lnTo>
                  <a:lnTo>
                    <a:pt x="8382" y="10619"/>
                  </a:lnTo>
                  <a:lnTo>
                    <a:pt x="5003" y="9829"/>
                  </a:lnTo>
                  <a:lnTo>
                    <a:pt x="1536" y="9303"/>
                  </a:lnTo>
                  <a:lnTo>
                    <a:pt x="352" y="8952"/>
                  </a:lnTo>
                  <a:lnTo>
                    <a:pt x="352" y="8689"/>
                  </a:lnTo>
                  <a:lnTo>
                    <a:pt x="571" y="8118"/>
                  </a:lnTo>
                  <a:lnTo>
                    <a:pt x="1668" y="6582"/>
                  </a:lnTo>
                  <a:lnTo>
                    <a:pt x="3028" y="4388"/>
                  </a:lnTo>
                  <a:lnTo>
                    <a:pt x="3994" y="2589"/>
                  </a:lnTo>
                  <a:lnTo>
                    <a:pt x="5310" y="1712"/>
                  </a:lnTo>
                  <a:lnTo>
                    <a:pt x="8162" y="351"/>
                  </a:lnTo>
                  <a:close/>
                  <a:moveTo>
                    <a:pt x="8075" y="0"/>
                  </a:moveTo>
                  <a:lnTo>
                    <a:pt x="5178" y="1404"/>
                  </a:lnTo>
                  <a:lnTo>
                    <a:pt x="5135" y="1404"/>
                  </a:lnTo>
                  <a:lnTo>
                    <a:pt x="3774" y="2326"/>
                  </a:lnTo>
                  <a:lnTo>
                    <a:pt x="3686" y="2370"/>
                  </a:lnTo>
                  <a:lnTo>
                    <a:pt x="2721" y="4213"/>
                  </a:lnTo>
                  <a:lnTo>
                    <a:pt x="1361" y="6407"/>
                  </a:lnTo>
                  <a:lnTo>
                    <a:pt x="264" y="7943"/>
                  </a:lnTo>
                  <a:lnTo>
                    <a:pt x="264" y="7987"/>
                  </a:lnTo>
                  <a:lnTo>
                    <a:pt x="44" y="8557"/>
                  </a:lnTo>
                  <a:lnTo>
                    <a:pt x="0" y="8601"/>
                  </a:lnTo>
                  <a:lnTo>
                    <a:pt x="0" y="9084"/>
                  </a:lnTo>
                  <a:lnTo>
                    <a:pt x="0" y="9171"/>
                  </a:lnTo>
                  <a:lnTo>
                    <a:pt x="88" y="9259"/>
                  </a:lnTo>
                  <a:lnTo>
                    <a:pt x="1449" y="9610"/>
                  </a:lnTo>
                  <a:lnTo>
                    <a:pt x="1492" y="9610"/>
                  </a:lnTo>
                  <a:lnTo>
                    <a:pt x="4959" y="10181"/>
                  </a:lnTo>
                  <a:lnTo>
                    <a:pt x="8294" y="10970"/>
                  </a:lnTo>
                  <a:lnTo>
                    <a:pt x="10400" y="11804"/>
                  </a:lnTo>
                  <a:lnTo>
                    <a:pt x="10488" y="11804"/>
                  </a:lnTo>
                  <a:lnTo>
                    <a:pt x="11585" y="11453"/>
                  </a:lnTo>
                  <a:lnTo>
                    <a:pt x="11629" y="11453"/>
                  </a:lnTo>
                  <a:lnTo>
                    <a:pt x="13121" y="10707"/>
                  </a:lnTo>
                  <a:lnTo>
                    <a:pt x="13165" y="10663"/>
                  </a:lnTo>
                  <a:lnTo>
                    <a:pt x="13647" y="10093"/>
                  </a:lnTo>
                  <a:lnTo>
                    <a:pt x="13691" y="10005"/>
                  </a:lnTo>
                  <a:lnTo>
                    <a:pt x="13691" y="9391"/>
                  </a:lnTo>
                  <a:lnTo>
                    <a:pt x="13647" y="9303"/>
                  </a:lnTo>
                  <a:lnTo>
                    <a:pt x="12770" y="8030"/>
                  </a:lnTo>
                  <a:lnTo>
                    <a:pt x="12155" y="4125"/>
                  </a:lnTo>
                  <a:lnTo>
                    <a:pt x="11190" y="922"/>
                  </a:lnTo>
                  <a:lnTo>
                    <a:pt x="11190" y="878"/>
                  </a:lnTo>
                  <a:lnTo>
                    <a:pt x="11102" y="834"/>
                  </a:lnTo>
                  <a:lnTo>
                    <a:pt x="904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02" name="Google Shape;17902;p489"/>
            <p:cNvSpPr/>
            <p:nvPr/>
          </p:nvSpPr>
          <p:spPr>
            <a:xfrm>
              <a:off x="1712500" y="4127275"/>
              <a:ext cx="79000" cy="51575"/>
            </a:xfrm>
            <a:custGeom>
              <a:avLst/>
              <a:gdLst/>
              <a:ahLst/>
              <a:cxnLst/>
              <a:rect l="l" t="t" r="r" b="b"/>
              <a:pathLst>
                <a:path w="3160" h="2063" extrusionOk="0">
                  <a:moveTo>
                    <a:pt x="1931" y="352"/>
                  </a:moveTo>
                  <a:lnTo>
                    <a:pt x="2502" y="527"/>
                  </a:lnTo>
                  <a:lnTo>
                    <a:pt x="2677" y="703"/>
                  </a:lnTo>
                  <a:lnTo>
                    <a:pt x="2546" y="790"/>
                  </a:lnTo>
                  <a:lnTo>
                    <a:pt x="1492" y="1317"/>
                  </a:lnTo>
                  <a:lnTo>
                    <a:pt x="351" y="1624"/>
                  </a:lnTo>
                  <a:lnTo>
                    <a:pt x="746" y="1010"/>
                  </a:lnTo>
                  <a:lnTo>
                    <a:pt x="1317" y="439"/>
                  </a:lnTo>
                  <a:lnTo>
                    <a:pt x="1931" y="352"/>
                  </a:lnTo>
                  <a:close/>
                  <a:moveTo>
                    <a:pt x="1931" y="0"/>
                  </a:moveTo>
                  <a:lnTo>
                    <a:pt x="1185" y="132"/>
                  </a:lnTo>
                  <a:lnTo>
                    <a:pt x="1097" y="176"/>
                  </a:lnTo>
                  <a:lnTo>
                    <a:pt x="483" y="790"/>
                  </a:lnTo>
                  <a:lnTo>
                    <a:pt x="44" y="1449"/>
                  </a:lnTo>
                  <a:lnTo>
                    <a:pt x="44" y="1536"/>
                  </a:lnTo>
                  <a:lnTo>
                    <a:pt x="0" y="1843"/>
                  </a:lnTo>
                  <a:lnTo>
                    <a:pt x="0" y="1931"/>
                  </a:lnTo>
                  <a:lnTo>
                    <a:pt x="44" y="2019"/>
                  </a:lnTo>
                  <a:lnTo>
                    <a:pt x="176" y="2063"/>
                  </a:lnTo>
                  <a:lnTo>
                    <a:pt x="220" y="2019"/>
                  </a:lnTo>
                  <a:lnTo>
                    <a:pt x="1580" y="1668"/>
                  </a:lnTo>
                  <a:lnTo>
                    <a:pt x="1624" y="1668"/>
                  </a:lnTo>
                  <a:lnTo>
                    <a:pt x="2677" y="1097"/>
                  </a:lnTo>
                  <a:lnTo>
                    <a:pt x="3072" y="878"/>
                  </a:lnTo>
                  <a:lnTo>
                    <a:pt x="3116" y="834"/>
                  </a:lnTo>
                  <a:lnTo>
                    <a:pt x="3160" y="746"/>
                  </a:lnTo>
                  <a:lnTo>
                    <a:pt x="3160" y="659"/>
                  </a:lnTo>
                  <a:lnTo>
                    <a:pt x="3116" y="615"/>
                  </a:lnTo>
                  <a:lnTo>
                    <a:pt x="2721" y="264"/>
                  </a:lnTo>
                  <a:lnTo>
                    <a:pt x="2633" y="220"/>
                  </a:lnTo>
                  <a:lnTo>
                    <a:pt x="201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03" name="Google Shape;17903;p489"/>
            <p:cNvSpPr/>
            <p:nvPr/>
          </p:nvSpPr>
          <p:spPr>
            <a:xfrm>
              <a:off x="2405800" y="1437400"/>
              <a:ext cx="928100" cy="1383375"/>
            </a:xfrm>
            <a:custGeom>
              <a:avLst/>
              <a:gdLst/>
              <a:ahLst/>
              <a:cxnLst/>
              <a:rect l="l" t="t" r="r" b="b"/>
              <a:pathLst>
                <a:path w="37124" h="55335" extrusionOk="0">
                  <a:moveTo>
                    <a:pt x="36773" y="1"/>
                  </a:moveTo>
                  <a:lnTo>
                    <a:pt x="36685" y="45"/>
                  </a:lnTo>
                  <a:lnTo>
                    <a:pt x="36641" y="89"/>
                  </a:lnTo>
                  <a:lnTo>
                    <a:pt x="36597" y="133"/>
                  </a:lnTo>
                  <a:lnTo>
                    <a:pt x="36597" y="220"/>
                  </a:lnTo>
                  <a:lnTo>
                    <a:pt x="36641" y="264"/>
                  </a:lnTo>
                  <a:lnTo>
                    <a:pt x="36685" y="396"/>
                  </a:lnTo>
                  <a:lnTo>
                    <a:pt x="36773" y="1361"/>
                  </a:lnTo>
                  <a:lnTo>
                    <a:pt x="36773" y="3204"/>
                  </a:lnTo>
                  <a:lnTo>
                    <a:pt x="36071" y="4916"/>
                  </a:lnTo>
                  <a:lnTo>
                    <a:pt x="36071" y="4959"/>
                  </a:lnTo>
                  <a:lnTo>
                    <a:pt x="35281" y="7856"/>
                  </a:lnTo>
                  <a:lnTo>
                    <a:pt x="34667" y="9962"/>
                  </a:lnTo>
                  <a:lnTo>
                    <a:pt x="34008" y="11980"/>
                  </a:lnTo>
                  <a:lnTo>
                    <a:pt x="32648" y="14745"/>
                  </a:lnTo>
                  <a:lnTo>
                    <a:pt x="31551" y="16851"/>
                  </a:lnTo>
                  <a:lnTo>
                    <a:pt x="30630" y="18957"/>
                  </a:lnTo>
                  <a:lnTo>
                    <a:pt x="29138" y="21634"/>
                  </a:lnTo>
                  <a:lnTo>
                    <a:pt x="27733" y="23872"/>
                  </a:lnTo>
                  <a:lnTo>
                    <a:pt x="26505" y="25803"/>
                  </a:lnTo>
                  <a:lnTo>
                    <a:pt x="25144" y="28216"/>
                  </a:lnTo>
                  <a:lnTo>
                    <a:pt x="25144" y="28260"/>
                  </a:lnTo>
                  <a:lnTo>
                    <a:pt x="24881" y="29094"/>
                  </a:lnTo>
                  <a:lnTo>
                    <a:pt x="24881" y="29137"/>
                  </a:lnTo>
                  <a:lnTo>
                    <a:pt x="24881" y="30059"/>
                  </a:lnTo>
                  <a:lnTo>
                    <a:pt x="25232" y="32736"/>
                  </a:lnTo>
                  <a:lnTo>
                    <a:pt x="25583" y="36290"/>
                  </a:lnTo>
                  <a:lnTo>
                    <a:pt x="25496" y="36422"/>
                  </a:lnTo>
                  <a:lnTo>
                    <a:pt x="23345" y="37694"/>
                  </a:lnTo>
                  <a:lnTo>
                    <a:pt x="21371" y="39098"/>
                  </a:lnTo>
                  <a:lnTo>
                    <a:pt x="21327" y="39098"/>
                  </a:lnTo>
                  <a:lnTo>
                    <a:pt x="19659" y="40590"/>
                  </a:lnTo>
                  <a:lnTo>
                    <a:pt x="16500" y="43048"/>
                  </a:lnTo>
                  <a:lnTo>
                    <a:pt x="16456" y="43091"/>
                  </a:lnTo>
                  <a:lnTo>
                    <a:pt x="14964" y="44583"/>
                  </a:lnTo>
                  <a:lnTo>
                    <a:pt x="12595" y="47085"/>
                  </a:lnTo>
                  <a:lnTo>
                    <a:pt x="10401" y="48313"/>
                  </a:lnTo>
                  <a:lnTo>
                    <a:pt x="8250" y="49147"/>
                  </a:lnTo>
                  <a:lnTo>
                    <a:pt x="8207" y="49147"/>
                  </a:lnTo>
                  <a:lnTo>
                    <a:pt x="6627" y="50156"/>
                  </a:lnTo>
                  <a:lnTo>
                    <a:pt x="89" y="55027"/>
                  </a:lnTo>
                  <a:lnTo>
                    <a:pt x="45" y="55071"/>
                  </a:lnTo>
                  <a:lnTo>
                    <a:pt x="1" y="55115"/>
                  </a:lnTo>
                  <a:lnTo>
                    <a:pt x="45" y="55202"/>
                  </a:lnTo>
                  <a:lnTo>
                    <a:pt x="45" y="55246"/>
                  </a:lnTo>
                  <a:lnTo>
                    <a:pt x="133" y="55334"/>
                  </a:lnTo>
                  <a:lnTo>
                    <a:pt x="176" y="55334"/>
                  </a:lnTo>
                  <a:lnTo>
                    <a:pt x="308" y="55290"/>
                  </a:lnTo>
                  <a:lnTo>
                    <a:pt x="6846" y="50463"/>
                  </a:lnTo>
                  <a:lnTo>
                    <a:pt x="8382" y="49454"/>
                  </a:lnTo>
                  <a:lnTo>
                    <a:pt x="10532" y="48620"/>
                  </a:lnTo>
                  <a:lnTo>
                    <a:pt x="10576" y="48620"/>
                  </a:lnTo>
                  <a:lnTo>
                    <a:pt x="12814" y="47348"/>
                  </a:lnTo>
                  <a:lnTo>
                    <a:pt x="12858" y="47348"/>
                  </a:lnTo>
                  <a:lnTo>
                    <a:pt x="15227" y="44803"/>
                  </a:lnTo>
                  <a:lnTo>
                    <a:pt x="16719" y="43355"/>
                  </a:lnTo>
                  <a:lnTo>
                    <a:pt x="19879" y="40854"/>
                  </a:lnTo>
                  <a:lnTo>
                    <a:pt x="21546" y="39362"/>
                  </a:lnTo>
                  <a:lnTo>
                    <a:pt x="23521" y="37957"/>
                  </a:lnTo>
                  <a:lnTo>
                    <a:pt x="25715" y="36729"/>
                  </a:lnTo>
                  <a:lnTo>
                    <a:pt x="25759" y="36641"/>
                  </a:lnTo>
                  <a:lnTo>
                    <a:pt x="25890" y="36422"/>
                  </a:lnTo>
                  <a:lnTo>
                    <a:pt x="25934" y="36334"/>
                  </a:lnTo>
                  <a:lnTo>
                    <a:pt x="25583" y="32692"/>
                  </a:lnTo>
                  <a:lnTo>
                    <a:pt x="25232" y="30015"/>
                  </a:lnTo>
                  <a:lnTo>
                    <a:pt x="25232" y="29181"/>
                  </a:lnTo>
                  <a:lnTo>
                    <a:pt x="25452" y="28391"/>
                  </a:lnTo>
                  <a:lnTo>
                    <a:pt x="26812" y="25978"/>
                  </a:lnTo>
                  <a:lnTo>
                    <a:pt x="29445" y="21809"/>
                  </a:lnTo>
                  <a:lnTo>
                    <a:pt x="30937" y="19133"/>
                  </a:lnTo>
                  <a:lnTo>
                    <a:pt x="30981" y="19133"/>
                  </a:lnTo>
                  <a:lnTo>
                    <a:pt x="31858" y="17026"/>
                  </a:lnTo>
                  <a:lnTo>
                    <a:pt x="32955" y="14920"/>
                  </a:lnTo>
                  <a:lnTo>
                    <a:pt x="34359" y="12112"/>
                  </a:lnTo>
                  <a:lnTo>
                    <a:pt x="35018" y="10050"/>
                  </a:lnTo>
                  <a:lnTo>
                    <a:pt x="35632" y="7943"/>
                  </a:lnTo>
                  <a:lnTo>
                    <a:pt x="36422" y="5047"/>
                  </a:lnTo>
                  <a:lnTo>
                    <a:pt x="37080" y="3292"/>
                  </a:lnTo>
                  <a:lnTo>
                    <a:pt x="37124" y="3248"/>
                  </a:lnTo>
                  <a:lnTo>
                    <a:pt x="37124" y="1361"/>
                  </a:lnTo>
                  <a:lnTo>
                    <a:pt x="37036" y="352"/>
                  </a:lnTo>
                  <a:lnTo>
                    <a:pt x="37036" y="264"/>
                  </a:lnTo>
                  <a:lnTo>
                    <a:pt x="36948" y="89"/>
                  </a:lnTo>
                  <a:lnTo>
                    <a:pt x="36904" y="45"/>
                  </a:lnTo>
                  <a:lnTo>
                    <a:pt x="3681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04" name="Google Shape;17904;p489"/>
            <p:cNvSpPr/>
            <p:nvPr/>
          </p:nvSpPr>
          <p:spPr>
            <a:xfrm>
              <a:off x="2378375" y="1436325"/>
              <a:ext cx="928100" cy="1359200"/>
            </a:xfrm>
            <a:custGeom>
              <a:avLst/>
              <a:gdLst/>
              <a:ahLst/>
              <a:cxnLst/>
              <a:rect l="l" t="t" r="r" b="b"/>
              <a:pathLst>
                <a:path w="37124" h="54368" extrusionOk="0">
                  <a:moveTo>
                    <a:pt x="36641" y="0"/>
                  </a:moveTo>
                  <a:lnTo>
                    <a:pt x="36553" y="44"/>
                  </a:lnTo>
                  <a:lnTo>
                    <a:pt x="36510" y="88"/>
                  </a:lnTo>
                  <a:lnTo>
                    <a:pt x="36510" y="132"/>
                  </a:lnTo>
                  <a:lnTo>
                    <a:pt x="36510" y="219"/>
                  </a:lnTo>
                  <a:lnTo>
                    <a:pt x="36685" y="878"/>
                  </a:lnTo>
                  <a:lnTo>
                    <a:pt x="36773" y="1316"/>
                  </a:lnTo>
                  <a:lnTo>
                    <a:pt x="36685" y="2194"/>
                  </a:lnTo>
                  <a:lnTo>
                    <a:pt x="36115" y="4169"/>
                  </a:lnTo>
                  <a:lnTo>
                    <a:pt x="35588" y="6275"/>
                  </a:lnTo>
                  <a:lnTo>
                    <a:pt x="34886" y="8776"/>
                  </a:lnTo>
                  <a:lnTo>
                    <a:pt x="34140" y="11102"/>
                  </a:lnTo>
                  <a:lnTo>
                    <a:pt x="32824" y="14042"/>
                  </a:lnTo>
                  <a:lnTo>
                    <a:pt x="31814" y="15929"/>
                  </a:lnTo>
                  <a:lnTo>
                    <a:pt x="30542" y="18693"/>
                  </a:lnTo>
                  <a:lnTo>
                    <a:pt x="29094" y="21194"/>
                  </a:lnTo>
                  <a:lnTo>
                    <a:pt x="27558" y="23652"/>
                  </a:lnTo>
                  <a:lnTo>
                    <a:pt x="26285" y="25758"/>
                  </a:lnTo>
                  <a:lnTo>
                    <a:pt x="24881" y="28171"/>
                  </a:lnTo>
                  <a:lnTo>
                    <a:pt x="22599" y="31682"/>
                  </a:lnTo>
                  <a:lnTo>
                    <a:pt x="22599" y="31769"/>
                  </a:lnTo>
                  <a:lnTo>
                    <a:pt x="22468" y="32866"/>
                  </a:lnTo>
                  <a:lnTo>
                    <a:pt x="22380" y="35631"/>
                  </a:lnTo>
                  <a:lnTo>
                    <a:pt x="22161" y="36508"/>
                  </a:lnTo>
                  <a:lnTo>
                    <a:pt x="21722" y="37254"/>
                  </a:lnTo>
                  <a:lnTo>
                    <a:pt x="20142" y="38790"/>
                  </a:lnTo>
                  <a:lnTo>
                    <a:pt x="17070" y="41335"/>
                  </a:lnTo>
                  <a:lnTo>
                    <a:pt x="17070" y="41379"/>
                  </a:lnTo>
                  <a:lnTo>
                    <a:pt x="15491" y="43047"/>
                  </a:lnTo>
                  <a:lnTo>
                    <a:pt x="13516" y="45285"/>
                  </a:lnTo>
                  <a:lnTo>
                    <a:pt x="12331" y="46294"/>
                  </a:lnTo>
                  <a:lnTo>
                    <a:pt x="11234" y="46820"/>
                  </a:lnTo>
                  <a:lnTo>
                    <a:pt x="8777" y="47742"/>
                  </a:lnTo>
                  <a:lnTo>
                    <a:pt x="8733" y="47786"/>
                  </a:lnTo>
                  <a:lnTo>
                    <a:pt x="6934" y="48927"/>
                  </a:lnTo>
                  <a:lnTo>
                    <a:pt x="2195" y="52481"/>
                  </a:lnTo>
                  <a:lnTo>
                    <a:pt x="45" y="54061"/>
                  </a:lnTo>
                  <a:lnTo>
                    <a:pt x="1" y="54104"/>
                  </a:lnTo>
                  <a:lnTo>
                    <a:pt x="1" y="54148"/>
                  </a:lnTo>
                  <a:lnTo>
                    <a:pt x="1" y="54236"/>
                  </a:lnTo>
                  <a:lnTo>
                    <a:pt x="1" y="54280"/>
                  </a:lnTo>
                  <a:lnTo>
                    <a:pt x="89" y="54324"/>
                  </a:lnTo>
                  <a:lnTo>
                    <a:pt x="176" y="54368"/>
                  </a:lnTo>
                  <a:lnTo>
                    <a:pt x="264" y="54324"/>
                  </a:lnTo>
                  <a:lnTo>
                    <a:pt x="2370" y="52788"/>
                  </a:lnTo>
                  <a:lnTo>
                    <a:pt x="5486" y="50462"/>
                  </a:lnTo>
                  <a:lnTo>
                    <a:pt x="7153" y="49190"/>
                  </a:lnTo>
                  <a:lnTo>
                    <a:pt x="8909" y="48093"/>
                  </a:lnTo>
                  <a:lnTo>
                    <a:pt x="11366" y="47128"/>
                  </a:lnTo>
                  <a:lnTo>
                    <a:pt x="12507" y="46601"/>
                  </a:lnTo>
                  <a:lnTo>
                    <a:pt x="12551" y="46601"/>
                  </a:lnTo>
                  <a:lnTo>
                    <a:pt x="13736" y="45548"/>
                  </a:lnTo>
                  <a:lnTo>
                    <a:pt x="13779" y="45548"/>
                  </a:lnTo>
                  <a:lnTo>
                    <a:pt x="15754" y="43310"/>
                  </a:lnTo>
                  <a:lnTo>
                    <a:pt x="17334" y="41599"/>
                  </a:lnTo>
                  <a:lnTo>
                    <a:pt x="20361" y="39054"/>
                  </a:lnTo>
                  <a:lnTo>
                    <a:pt x="21985" y="37474"/>
                  </a:lnTo>
                  <a:lnTo>
                    <a:pt x="22029" y="37474"/>
                  </a:lnTo>
                  <a:lnTo>
                    <a:pt x="22512" y="36640"/>
                  </a:lnTo>
                  <a:lnTo>
                    <a:pt x="22512" y="36596"/>
                  </a:lnTo>
                  <a:lnTo>
                    <a:pt x="22731" y="35675"/>
                  </a:lnTo>
                  <a:lnTo>
                    <a:pt x="22819" y="32910"/>
                  </a:lnTo>
                  <a:lnTo>
                    <a:pt x="22950" y="31813"/>
                  </a:lnTo>
                  <a:lnTo>
                    <a:pt x="25188" y="28347"/>
                  </a:lnTo>
                  <a:lnTo>
                    <a:pt x="26593" y="25933"/>
                  </a:lnTo>
                  <a:lnTo>
                    <a:pt x="27821" y="23827"/>
                  </a:lnTo>
                  <a:lnTo>
                    <a:pt x="29401" y="21370"/>
                  </a:lnTo>
                  <a:lnTo>
                    <a:pt x="30849" y="18869"/>
                  </a:lnTo>
                  <a:lnTo>
                    <a:pt x="32121" y="16104"/>
                  </a:lnTo>
                  <a:lnTo>
                    <a:pt x="33131" y="14173"/>
                  </a:lnTo>
                  <a:lnTo>
                    <a:pt x="34491" y="11233"/>
                  </a:lnTo>
                  <a:lnTo>
                    <a:pt x="35237" y="8864"/>
                  </a:lnTo>
                  <a:lnTo>
                    <a:pt x="35895" y="6363"/>
                  </a:lnTo>
                  <a:lnTo>
                    <a:pt x="36466" y="4256"/>
                  </a:lnTo>
                  <a:lnTo>
                    <a:pt x="36992" y="2282"/>
                  </a:lnTo>
                  <a:lnTo>
                    <a:pt x="37036" y="2238"/>
                  </a:lnTo>
                  <a:lnTo>
                    <a:pt x="37124" y="1316"/>
                  </a:lnTo>
                  <a:lnTo>
                    <a:pt x="37124" y="1273"/>
                  </a:lnTo>
                  <a:lnTo>
                    <a:pt x="37036" y="790"/>
                  </a:lnTo>
                  <a:lnTo>
                    <a:pt x="36861" y="132"/>
                  </a:lnTo>
                  <a:lnTo>
                    <a:pt x="36817" y="44"/>
                  </a:lnTo>
                  <a:lnTo>
                    <a:pt x="3677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05" name="Google Shape;17905;p489"/>
            <p:cNvSpPr/>
            <p:nvPr/>
          </p:nvSpPr>
          <p:spPr>
            <a:xfrm>
              <a:off x="2348775" y="1447275"/>
              <a:ext cx="932475" cy="1321925"/>
            </a:xfrm>
            <a:custGeom>
              <a:avLst/>
              <a:gdLst/>
              <a:ahLst/>
              <a:cxnLst/>
              <a:rect l="l" t="t" r="r" b="b"/>
              <a:pathLst>
                <a:path w="37299" h="52877" extrusionOk="0">
                  <a:moveTo>
                    <a:pt x="37079" y="1"/>
                  </a:moveTo>
                  <a:lnTo>
                    <a:pt x="36991" y="45"/>
                  </a:lnTo>
                  <a:lnTo>
                    <a:pt x="36948" y="89"/>
                  </a:lnTo>
                  <a:lnTo>
                    <a:pt x="36948" y="132"/>
                  </a:lnTo>
                  <a:lnTo>
                    <a:pt x="36860" y="703"/>
                  </a:lnTo>
                  <a:lnTo>
                    <a:pt x="35763" y="4828"/>
                  </a:lnTo>
                  <a:lnTo>
                    <a:pt x="35061" y="7504"/>
                  </a:lnTo>
                  <a:lnTo>
                    <a:pt x="34315" y="9918"/>
                  </a:lnTo>
                  <a:lnTo>
                    <a:pt x="32165" y="14525"/>
                  </a:lnTo>
                  <a:lnTo>
                    <a:pt x="31024" y="17026"/>
                  </a:lnTo>
                  <a:lnTo>
                    <a:pt x="29532" y="19615"/>
                  </a:lnTo>
                  <a:lnTo>
                    <a:pt x="26987" y="23696"/>
                  </a:lnTo>
                  <a:lnTo>
                    <a:pt x="24705" y="27645"/>
                  </a:lnTo>
                  <a:lnTo>
                    <a:pt x="23696" y="29094"/>
                  </a:lnTo>
                  <a:lnTo>
                    <a:pt x="21063" y="32648"/>
                  </a:lnTo>
                  <a:lnTo>
                    <a:pt x="21019" y="32692"/>
                  </a:lnTo>
                  <a:lnTo>
                    <a:pt x="20229" y="35017"/>
                  </a:lnTo>
                  <a:lnTo>
                    <a:pt x="18386" y="38528"/>
                  </a:lnTo>
                  <a:lnTo>
                    <a:pt x="17114" y="39888"/>
                  </a:lnTo>
                  <a:lnTo>
                    <a:pt x="14963" y="42389"/>
                  </a:lnTo>
                  <a:lnTo>
                    <a:pt x="12813" y="44627"/>
                  </a:lnTo>
                  <a:lnTo>
                    <a:pt x="9391" y="45900"/>
                  </a:lnTo>
                  <a:lnTo>
                    <a:pt x="9391" y="45944"/>
                  </a:lnTo>
                  <a:lnTo>
                    <a:pt x="7855" y="46821"/>
                  </a:lnTo>
                  <a:lnTo>
                    <a:pt x="7811" y="46865"/>
                  </a:lnTo>
                  <a:lnTo>
                    <a:pt x="6012" y="48225"/>
                  </a:lnTo>
                  <a:lnTo>
                    <a:pt x="44" y="52569"/>
                  </a:lnTo>
                  <a:lnTo>
                    <a:pt x="0" y="52613"/>
                  </a:lnTo>
                  <a:lnTo>
                    <a:pt x="0" y="52657"/>
                  </a:lnTo>
                  <a:lnTo>
                    <a:pt x="0" y="52745"/>
                  </a:lnTo>
                  <a:lnTo>
                    <a:pt x="0" y="52789"/>
                  </a:lnTo>
                  <a:lnTo>
                    <a:pt x="88" y="52833"/>
                  </a:lnTo>
                  <a:lnTo>
                    <a:pt x="176" y="52877"/>
                  </a:lnTo>
                  <a:lnTo>
                    <a:pt x="263" y="52833"/>
                  </a:lnTo>
                  <a:lnTo>
                    <a:pt x="6231" y="48489"/>
                  </a:lnTo>
                  <a:lnTo>
                    <a:pt x="8030" y="47128"/>
                  </a:lnTo>
                  <a:lnTo>
                    <a:pt x="9522" y="46251"/>
                  </a:lnTo>
                  <a:lnTo>
                    <a:pt x="12243" y="45241"/>
                  </a:lnTo>
                  <a:lnTo>
                    <a:pt x="12989" y="44934"/>
                  </a:lnTo>
                  <a:lnTo>
                    <a:pt x="13077" y="44890"/>
                  </a:lnTo>
                  <a:lnTo>
                    <a:pt x="15227" y="42653"/>
                  </a:lnTo>
                  <a:lnTo>
                    <a:pt x="17377" y="40107"/>
                  </a:lnTo>
                  <a:lnTo>
                    <a:pt x="18649" y="38747"/>
                  </a:lnTo>
                  <a:lnTo>
                    <a:pt x="18693" y="38703"/>
                  </a:lnTo>
                  <a:lnTo>
                    <a:pt x="20580" y="35193"/>
                  </a:lnTo>
                  <a:lnTo>
                    <a:pt x="20580" y="35149"/>
                  </a:lnTo>
                  <a:lnTo>
                    <a:pt x="21326" y="32823"/>
                  </a:lnTo>
                  <a:lnTo>
                    <a:pt x="23959" y="29313"/>
                  </a:lnTo>
                  <a:lnTo>
                    <a:pt x="25012" y="27821"/>
                  </a:lnTo>
                  <a:lnTo>
                    <a:pt x="27294" y="23872"/>
                  </a:lnTo>
                  <a:lnTo>
                    <a:pt x="29839" y="19791"/>
                  </a:lnTo>
                  <a:lnTo>
                    <a:pt x="31331" y="17158"/>
                  </a:lnTo>
                  <a:lnTo>
                    <a:pt x="32472" y="14701"/>
                  </a:lnTo>
                  <a:lnTo>
                    <a:pt x="34666" y="10049"/>
                  </a:lnTo>
                  <a:lnTo>
                    <a:pt x="35412" y="7592"/>
                  </a:lnTo>
                  <a:lnTo>
                    <a:pt x="36114" y="4915"/>
                  </a:lnTo>
                  <a:lnTo>
                    <a:pt x="37211" y="791"/>
                  </a:lnTo>
                  <a:lnTo>
                    <a:pt x="37211" y="747"/>
                  </a:lnTo>
                  <a:lnTo>
                    <a:pt x="37299" y="176"/>
                  </a:lnTo>
                  <a:lnTo>
                    <a:pt x="37255" y="132"/>
                  </a:lnTo>
                  <a:lnTo>
                    <a:pt x="37255" y="45"/>
                  </a:lnTo>
                  <a:lnTo>
                    <a:pt x="3721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06" name="Google Shape;17906;p489"/>
            <p:cNvSpPr/>
            <p:nvPr/>
          </p:nvSpPr>
          <p:spPr>
            <a:xfrm>
              <a:off x="2318050" y="1439600"/>
              <a:ext cx="942350" cy="1302175"/>
            </a:xfrm>
            <a:custGeom>
              <a:avLst/>
              <a:gdLst/>
              <a:ahLst/>
              <a:cxnLst/>
              <a:rect l="l" t="t" r="r" b="b"/>
              <a:pathLst>
                <a:path w="37694" h="52087" extrusionOk="0">
                  <a:moveTo>
                    <a:pt x="37431" y="1"/>
                  </a:moveTo>
                  <a:lnTo>
                    <a:pt x="37387" y="45"/>
                  </a:lnTo>
                  <a:lnTo>
                    <a:pt x="37343" y="132"/>
                  </a:lnTo>
                  <a:lnTo>
                    <a:pt x="37255" y="527"/>
                  </a:lnTo>
                  <a:lnTo>
                    <a:pt x="36377" y="3116"/>
                  </a:lnTo>
                  <a:lnTo>
                    <a:pt x="35763" y="5266"/>
                  </a:lnTo>
                  <a:lnTo>
                    <a:pt x="35149" y="7636"/>
                  </a:lnTo>
                  <a:lnTo>
                    <a:pt x="33876" y="11322"/>
                  </a:lnTo>
                  <a:lnTo>
                    <a:pt x="32560" y="13867"/>
                  </a:lnTo>
                  <a:lnTo>
                    <a:pt x="31551" y="16105"/>
                  </a:lnTo>
                  <a:lnTo>
                    <a:pt x="30629" y="17684"/>
                  </a:lnTo>
                  <a:lnTo>
                    <a:pt x="29708" y="19264"/>
                  </a:lnTo>
                  <a:lnTo>
                    <a:pt x="27821" y="22380"/>
                  </a:lnTo>
                  <a:lnTo>
                    <a:pt x="26504" y="24486"/>
                  </a:lnTo>
                  <a:lnTo>
                    <a:pt x="25232" y="26636"/>
                  </a:lnTo>
                  <a:lnTo>
                    <a:pt x="23959" y="28567"/>
                  </a:lnTo>
                  <a:lnTo>
                    <a:pt x="22687" y="30190"/>
                  </a:lnTo>
                  <a:lnTo>
                    <a:pt x="21283" y="31902"/>
                  </a:lnTo>
                  <a:lnTo>
                    <a:pt x="19791" y="33481"/>
                  </a:lnTo>
                  <a:lnTo>
                    <a:pt x="17684" y="35280"/>
                  </a:lnTo>
                  <a:lnTo>
                    <a:pt x="17684" y="35324"/>
                  </a:lnTo>
                  <a:lnTo>
                    <a:pt x="16763" y="36334"/>
                  </a:lnTo>
                  <a:lnTo>
                    <a:pt x="16719" y="36377"/>
                  </a:lnTo>
                  <a:lnTo>
                    <a:pt x="16149" y="37387"/>
                  </a:lnTo>
                  <a:lnTo>
                    <a:pt x="15359" y="39449"/>
                  </a:lnTo>
                  <a:lnTo>
                    <a:pt x="14437" y="41424"/>
                  </a:lnTo>
                  <a:lnTo>
                    <a:pt x="12901" y="43486"/>
                  </a:lnTo>
                  <a:lnTo>
                    <a:pt x="12331" y="43925"/>
                  </a:lnTo>
                  <a:lnTo>
                    <a:pt x="9917" y="44890"/>
                  </a:lnTo>
                  <a:lnTo>
                    <a:pt x="8338" y="45856"/>
                  </a:lnTo>
                  <a:lnTo>
                    <a:pt x="6144" y="47479"/>
                  </a:lnTo>
                  <a:lnTo>
                    <a:pt x="3599" y="49322"/>
                  </a:lnTo>
                  <a:lnTo>
                    <a:pt x="88" y="51779"/>
                  </a:lnTo>
                  <a:lnTo>
                    <a:pt x="44" y="51823"/>
                  </a:lnTo>
                  <a:lnTo>
                    <a:pt x="0" y="51867"/>
                  </a:lnTo>
                  <a:lnTo>
                    <a:pt x="0" y="51955"/>
                  </a:lnTo>
                  <a:lnTo>
                    <a:pt x="44" y="51999"/>
                  </a:lnTo>
                  <a:lnTo>
                    <a:pt x="88" y="52043"/>
                  </a:lnTo>
                  <a:lnTo>
                    <a:pt x="176" y="52087"/>
                  </a:lnTo>
                  <a:lnTo>
                    <a:pt x="308" y="52043"/>
                  </a:lnTo>
                  <a:lnTo>
                    <a:pt x="3818" y="49585"/>
                  </a:lnTo>
                  <a:lnTo>
                    <a:pt x="6319" y="47786"/>
                  </a:lnTo>
                  <a:lnTo>
                    <a:pt x="8513" y="46163"/>
                  </a:lnTo>
                  <a:lnTo>
                    <a:pt x="10049" y="45197"/>
                  </a:lnTo>
                  <a:lnTo>
                    <a:pt x="12506" y="44232"/>
                  </a:lnTo>
                  <a:lnTo>
                    <a:pt x="12506" y="44188"/>
                  </a:lnTo>
                  <a:lnTo>
                    <a:pt x="13121" y="43749"/>
                  </a:lnTo>
                  <a:lnTo>
                    <a:pt x="13165" y="43705"/>
                  </a:lnTo>
                  <a:lnTo>
                    <a:pt x="14744" y="41599"/>
                  </a:lnTo>
                  <a:lnTo>
                    <a:pt x="14744" y="41555"/>
                  </a:lnTo>
                  <a:lnTo>
                    <a:pt x="15666" y="39581"/>
                  </a:lnTo>
                  <a:lnTo>
                    <a:pt x="16456" y="37562"/>
                  </a:lnTo>
                  <a:lnTo>
                    <a:pt x="17026" y="36553"/>
                  </a:lnTo>
                  <a:lnTo>
                    <a:pt x="17948" y="35544"/>
                  </a:lnTo>
                  <a:lnTo>
                    <a:pt x="20054" y="33745"/>
                  </a:lnTo>
                  <a:lnTo>
                    <a:pt x="21546" y="32121"/>
                  </a:lnTo>
                  <a:lnTo>
                    <a:pt x="22950" y="30410"/>
                  </a:lnTo>
                  <a:lnTo>
                    <a:pt x="24223" y="28742"/>
                  </a:lnTo>
                  <a:lnTo>
                    <a:pt x="25539" y="26855"/>
                  </a:lnTo>
                  <a:lnTo>
                    <a:pt x="26811" y="24661"/>
                  </a:lnTo>
                  <a:lnTo>
                    <a:pt x="28128" y="22555"/>
                  </a:lnTo>
                  <a:lnTo>
                    <a:pt x="30015" y="19440"/>
                  </a:lnTo>
                  <a:lnTo>
                    <a:pt x="30936" y="17860"/>
                  </a:lnTo>
                  <a:lnTo>
                    <a:pt x="31858" y="16236"/>
                  </a:lnTo>
                  <a:lnTo>
                    <a:pt x="32911" y="14042"/>
                  </a:lnTo>
                  <a:lnTo>
                    <a:pt x="34183" y="11453"/>
                  </a:lnTo>
                  <a:lnTo>
                    <a:pt x="35456" y="7724"/>
                  </a:lnTo>
                  <a:lnTo>
                    <a:pt x="36114" y="5354"/>
                  </a:lnTo>
                  <a:lnTo>
                    <a:pt x="36685" y="3248"/>
                  </a:lnTo>
                  <a:lnTo>
                    <a:pt x="37606" y="615"/>
                  </a:lnTo>
                  <a:lnTo>
                    <a:pt x="37694" y="176"/>
                  </a:lnTo>
                  <a:lnTo>
                    <a:pt x="37694" y="132"/>
                  </a:lnTo>
                  <a:lnTo>
                    <a:pt x="37694" y="45"/>
                  </a:lnTo>
                  <a:lnTo>
                    <a:pt x="3765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07" name="Google Shape;17907;p489"/>
            <p:cNvSpPr/>
            <p:nvPr/>
          </p:nvSpPr>
          <p:spPr>
            <a:xfrm>
              <a:off x="2259900" y="1412175"/>
              <a:ext cx="956625" cy="1275850"/>
            </a:xfrm>
            <a:custGeom>
              <a:avLst/>
              <a:gdLst/>
              <a:ahLst/>
              <a:cxnLst/>
              <a:rect l="l" t="t" r="r" b="b"/>
              <a:pathLst>
                <a:path w="38265" h="51034" extrusionOk="0">
                  <a:moveTo>
                    <a:pt x="38001" y="1"/>
                  </a:moveTo>
                  <a:lnTo>
                    <a:pt x="37957" y="45"/>
                  </a:lnTo>
                  <a:lnTo>
                    <a:pt x="37914" y="88"/>
                  </a:lnTo>
                  <a:lnTo>
                    <a:pt x="37299" y="1888"/>
                  </a:lnTo>
                  <a:lnTo>
                    <a:pt x="36334" y="4082"/>
                  </a:lnTo>
                  <a:lnTo>
                    <a:pt x="36334" y="4125"/>
                  </a:lnTo>
                  <a:lnTo>
                    <a:pt x="35588" y="6714"/>
                  </a:lnTo>
                  <a:lnTo>
                    <a:pt x="34623" y="10049"/>
                  </a:lnTo>
                  <a:lnTo>
                    <a:pt x="32999" y="13604"/>
                  </a:lnTo>
                  <a:lnTo>
                    <a:pt x="32121" y="15315"/>
                  </a:lnTo>
                  <a:lnTo>
                    <a:pt x="29313" y="20142"/>
                  </a:lnTo>
                  <a:lnTo>
                    <a:pt x="27865" y="22467"/>
                  </a:lnTo>
                  <a:lnTo>
                    <a:pt x="26636" y="24530"/>
                  </a:lnTo>
                  <a:lnTo>
                    <a:pt x="24442" y="27909"/>
                  </a:lnTo>
                  <a:lnTo>
                    <a:pt x="22819" y="29927"/>
                  </a:lnTo>
                  <a:lnTo>
                    <a:pt x="21853" y="31112"/>
                  </a:lnTo>
                  <a:lnTo>
                    <a:pt x="20932" y="32077"/>
                  </a:lnTo>
                  <a:lnTo>
                    <a:pt x="20010" y="32955"/>
                  </a:lnTo>
                  <a:lnTo>
                    <a:pt x="19133" y="33701"/>
                  </a:lnTo>
                  <a:lnTo>
                    <a:pt x="18211" y="34403"/>
                  </a:lnTo>
                  <a:lnTo>
                    <a:pt x="17246" y="35017"/>
                  </a:lnTo>
                  <a:lnTo>
                    <a:pt x="15096" y="36377"/>
                  </a:lnTo>
                  <a:lnTo>
                    <a:pt x="13472" y="37343"/>
                  </a:lnTo>
                  <a:lnTo>
                    <a:pt x="11103" y="39010"/>
                  </a:lnTo>
                  <a:lnTo>
                    <a:pt x="11059" y="39010"/>
                  </a:lnTo>
                  <a:lnTo>
                    <a:pt x="9347" y="40590"/>
                  </a:lnTo>
                  <a:lnTo>
                    <a:pt x="9303" y="40634"/>
                  </a:lnTo>
                  <a:lnTo>
                    <a:pt x="8163" y="42652"/>
                  </a:lnTo>
                  <a:lnTo>
                    <a:pt x="5793" y="46645"/>
                  </a:lnTo>
                  <a:lnTo>
                    <a:pt x="4959" y="47304"/>
                  </a:lnTo>
                  <a:lnTo>
                    <a:pt x="2897" y="48708"/>
                  </a:lnTo>
                  <a:lnTo>
                    <a:pt x="45" y="50726"/>
                  </a:lnTo>
                  <a:lnTo>
                    <a:pt x="1" y="50770"/>
                  </a:lnTo>
                  <a:lnTo>
                    <a:pt x="1" y="50858"/>
                  </a:lnTo>
                  <a:lnTo>
                    <a:pt x="1" y="50902"/>
                  </a:lnTo>
                  <a:lnTo>
                    <a:pt x="1" y="50990"/>
                  </a:lnTo>
                  <a:lnTo>
                    <a:pt x="89" y="51033"/>
                  </a:lnTo>
                  <a:lnTo>
                    <a:pt x="264" y="51033"/>
                  </a:lnTo>
                  <a:lnTo>
                    <a:pt x="3116" y="48971"/>
                  </a:lnTo>
                  <a:lnTo>
                    <a:pt x="5179" y="47611"/>
                  </a:lnTo>
                  <a:lnTo>
                    <a:pt x="6056" y="46909"/>
                  </a:lnTo>
                  <a:lnTo>
                    <a:pt x="6100" y="46865"/>
                  </a:lnTo>
                  <a:lnTo>
                    <a:pt x="8470" y="42828"/>
                  </a:lnTo>
                  <a:lnTo>
                    <a:pt x="9611" y="40809"/>
                  </a:lnTo>
                  <a:lnTo>
                    <a:pt x="11278" y="39317"/>
                  </a:lnTo>
                  <a:lnTo>
                    <a:pt x="13692" y="37650"/>
                  </a:lnTo>
                  <a:lnTo>
                    <a:pt x="15271" y="36685"/>
                  </a:lnTo>
                  <a:lnTo>
                    <a:pt x="17421" y="35324"/>
                  </a:lnTo>
                  <a:lnTo>
                    <a:pt x="18431" y="34666"/>
                  </a:lnTo>
                  <a:lnTo>
                    <a:pt x="19352" y="33964"/>
                  </a:lnTo>
                  <a:lnTo>
                    <a:pt x="20230" y="33218"/>
                  </a:lnTo>
                  <a:lnTo>
                    <a:pt x="21151" y="32340"/>
                  </a:lnTo>
                  <a:lnTo>
                    <a:pt x="22117" y="31331"/>
                  </a:lnTo>
                  <a:lnTo>
                    <a:pt x="23126" y="30146"/>
                  </a:lnTo>
                  <a:lnTo>
                    <a:pt x="24706" y="28084"/>
                  </a:lnTo>
                  <a:lnTo>
                    <a:pt x="26943" y="24705"/>
                  </a:lnTo>
                  <a:lnTo>
                    <a:pt x="28172" y="22643"/>
                  </a:lnTo>
                  <a:lnTo>
                    <a:pt x="29620" y="20317"/>
                  </a:lnTo>
                  <a:lnTo>
                    <a:pt x="32429" y="15490"/>
                  </a:lnTo>
                  <a:lnTo>
                    <a:pt x="33306" y="13735"/>
                  </a:lnTo>
                  <a:lnTo>
                    <a:pt x="34974" y="10181"/>
                  </a:lnTo>
                  <a:lnTo>
                    <a:pt x="34974" y="10137"/>
                  </a:lnTo>
                  <a:lnTo>
                    <a:pt x="35895" y="6802"/>
                  </a:lnTo>
                  <a:lnTo>
                    <a:pt x="36685" y="4213"/>
                  </a:lnTo>
                  <a:lnTo>
                    <a:pt x="37606" y="2019"/>
                  </a:lnTo>
                  <a:lnTo>
                    <a:pt x="38221" y="220"/>
                  </a:lnTo>
                  <a:lnTo>
                    <a:pt x="38265" y="132"/>
                  </a:lnTo>
                  <a:lnTo>
                    <a:pt x="38221" y="88"/>
                  </a:lnTo>
                  <a:lnTo>
                    <a:pt x="38177" y="45"/>
                  </a:lnTo>
                  <a:lnTo>
                    <a:pt x="3813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08" name="Google Shape;17908;p489"/>
            <p:cNvSpPr/>
            <p:nvPr/>
          </p:nvSpPr>
          <p:spPr>
            <a:xfrm>
              <a:off x="2230300" y="1375975"/>
              <a:ext cx="970875" cy="1286825"/>
            </a:xfrm>
            <a:custGeom>
              <a:avLst/>
              <a:gdLst/>
              <a:ahLst/>
              <a:cxnLst/>
              <a:rect l="l" t="t" r="r" b="b"/>
              <a:pathLst>
                <a:path w="38835" h="51473" extrusionOk="0">
                  <a:moveTo>
                    <a:pt x="38659" y="1"/>
                  </a:moveTo>
                  <a:lnTo>
                    <a:pt x="38571" y="45"/>
                  </a:lnTo>
                  <a:lnTo>
                    <a:pt x="38527" y="88"/>
                  </a:lnTo>
                  <a:lnTo>
                    <a:pt x="38527" y="132"/>
                  </a:lnTo>
                  <a:lnTo>
                    <a:pt x="38220" y="1185"/>
                  </a:lnTo>
                  <a:lnTo>
                    <a:pt x="37255" y="3511"/>
                  </a:lnTo>
                  <a:lnTo>
                    <a:pt x="36158" y="6144"/>
                  </a:lnTo>
                  <a:lnTo>
                    <a:pt x="36114" y="6144"/>
                  </a:lnTo>
                  <a:lnTo>
                    <a:pt x="34710" y="11058"/>
                  </a:lnTo>
                  <a:lnTo>
                    <a:pt x="32954" y="14876"/>
                  </a:lnTo>
                  <a:lnTo>
                    <a:pt x="31111" y="18079"/>
                  </a:lnTo>
                  <a:lnTo>
                    <a:pt x="29049" y="21678"/>
                  </a:lnTo>
                  <a:lnTo>
                    <a:pt x="27996" y="23433"/>
                  </a:lnTo>
                  <a:lnTo>
                    <a:pt x="26943" y="25188"/>
                  </a:lnTo>
                  <a:lnTo>
                    <a:pt x="25802" y="26855"/>
                  </a:lnTo>
                  <a:lnTo>
                    <a:pt x="24661" y="28523"/>
                  </a:lnTo>
                  <a:lnTo>
                    <a:pt x="23476" y="30059"/>
                  </a:lnTo>
                  <a:lnTo>
                    <a:pt x="22862" y="30805"/>
                  </a:lnTo>
                  <a:lnTo>
                    <a:pt x="22204" y="31507"/>
                  </a:lnTo>
                  <a:lnTo>
                    <a:pt x="18869" y="34578"/>
                  </a:lnTo>
                  <a:lnTo>
                    <a:pt x="14919" y="37167"/>
                  </a:lnTo>
                  <a:lnTo>
                    <a:pt x="10882" y="39888"/>
                  </a:lnTo>
                  <a:lnTo>
                    <a:pt x="9083" y="41160"/>
                  </a:lnTo>
                  <a:lnTo>
                    <a:pt x="6714" y="42565"/>
                  </a:lnTo>
                  <a:lnTo>
                    <a:pt x="4169" y="43925"/>
                  </a:lnTo>
                  <a:lnTo>
                    <a:pt x="4125" y="43969"/>
                  </a:lnTo>
                  <a:lnTo>
                    <a:pt x="3774" y="44408"/>
                  </a:lnTo>
                  <a:lnTo>
                    <a:pt x="3774" y="44495"/>
                  </a:lnTo>
                  <a:lnTo>
                    <a:pt x="3247" y="45856"/>
                  </a:lnTo>
                  <a:lnTo>
                    <a:pt x="2370" y="48225"/>
                  </a:lnTo>
                  <a:lnTo>
                    <a:pt x="1316" y="50024"/>
                  </a:lnTo>
                  <a:lnTo>
                    <a:pt x="44" y="51165"/>
                  </a:lnTo>
                  <a:lnTo>
                    <a:pt x="44" y="51209"/>
                  </a:lnTo>
                  <a:lnTo>
                    <a:pt x="0" y="51297"/>
                  </a:lnTo>
                  <a:lnTo>
                    <a:pt x="0" y="51341"/>
                  </a:lnTo>
                  <a:lnTo>
                    <a:pt x="44" y="51428"/>
                  </a:lnTo>
                  <a:lnTo>
                    <a:pt x="132" y="51428"/>
                  </a:lnTo>
                  <a:lnTo>
                    <a:pt x="176" y="51472"/>
                  </a:lnTo>
                  <a:lnTo>
                    <a:pt x="307" y="51428"/>
                  </a:lnTo>
                  <a:lnTo>
                    <a:pt x="1580" y="50244"/>
                  </a:lnTo>
                  <a:lnTo>
                    <a:pt x="1624" y="50200"/>
                  </a:lnTo>
                  <a:lnTo>
                    <a:pt x="2677" y="48401"/>
                  </a:lnTo>
                  <a:lnTo>
                    <a:pt x="2721" y="48357"/>
                  </a:lnTo>
                  <a:lnTo>
                    <a:pt x="3598" y="45987"/>
                  </a:lnTo>
                  <a:lnTo>
                    <a:pt x="4081" y="44627"/>
                  </a:lnTo>
                  <a:lnTo>
                    <a:pt x="4388" y="44232"/>
                  </a:lnTo>
                  <a:lnTo>
                    <a:pt x="6889" y="42872"/>
                  </a:lnTo>
                  <a:lnTo>
                    <a:pt x="9303" y="41424"/>
                  </a:lnTo>
                  <a:lnTo>
                    <a:pt x="11102" y="40151"/>
                  </a:lnTo>
                  <a:lnTo>
                    <a:pt x="15139" y="37431"/>
                  </a:lnTo>
                  <a:lnTo>
                    <a:pt x="19088" y="34842"/>
                  </a:lnTo>
                  <a:lnTo>
                    <a:pt x="22467" y="31770"/>
                  </a:lnTo>
                  <a:lnTo>
                    <a:pt x="23081" y="31024"/>
                  </a:lnTo>
                  <a:lnTo>
                    <a:pt x="23739" y="30278"/>
                  </a:lnTo>
                  <a:lnTo>
                    <a:pt x="24924" y="28742"/>
                  </a:lnTo>
                  <a:lnTo>
                    <a:pt x="26109" y="27075"/>
                  </a:lnTo>
                  <a:lnTo>
                    <a:pt x="27206" y="25363"/>
                  </a:lnTo>
                  <a:lnTo>
                    <a:pt x="28303" y="23608"/>
                  </a:lnTo>
                  <a:lnTo>
                    <a:pt x="29356" y="21853"/>
                  </a:lnTo>
                  <a:lnTo>
                    <a:pt x="31419" y="18255"/>
                  </a:lnTo>
                  <a:lnTo>
                    <a:pt x="33261" y="15008"/>
                  </a:lnTo>
                  <a:lnTo>
                    <a:pt x="35061" y="11190"/>
                  </a:lnTo>
                  <a:lnTo>
                    <a:pt x="35061" y="11146"/>
                  </a:lnTo>
                  <a:lnTo>
                    <a:pt x="36465" y="6276"/>
                  </a:lnTo>
                  <a:lnTo>
                    <a:pt x="37606" y="3643"/>
                  </a:lnTo>
                  <a:lnTo>
                    <a:pt x="38571" y="1317"/>
                  </a:lnTo>
                  <a:lnTo>
                    <a:pt x="38571" y="1273"/>
                  </a:lnTo>
                  <a:lnTo>
                    <a:pt x="38834" y="220"/>
                  </a:lnTo>
                  <a:lnTo>
                    <a:pt x="38834" y="176"/>
                  </a:lnTo>
                  <a:lnTo>
                    <a:pt x="38834" y="88"/>
                  </a:lnTo>
                  <a:lnTo>
                    <a:pt x="38790" y="45"/>
                  </a:lnTo>
                  <a:lnTo>
                    <a:pt x="3870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09" name="Google Shape;17909;p489"/>
            <p:cNvSpPr/>
            <p:nvPr/>
          </p:nvSpPr>
          <p:spPr>
            <a:xfrm>
              <a:off x="2174350" y="1371600"/>
              <a:ext cx="1005975" cy="1239625"/>
            </a:xfrm>
            <a:custGeom>
              <a:avLst/>
              <a:gdLst/>
              <a:ahLst/>
              <a:cxnLst/>
              <a:rect l="l" t="t" r="r" b="b"/>
              <a:pathLst>
                <a:path w="40239" h="49585" extrusionOk="0">
                  <a:moveTo>
                    <a:pt x="40063" y="0"/>
                  </a:moveTo>
                  <a:lnTo>
                    <a:pt x="39975" y="44"/>
                  </a:lnTo>
                  <a:lnTo>
                    <a:pt x="39931" y="88"/>
                  </a:lnTo>
                  <a:lnTo>
                    <a:pt x="39888" y="132"/>
                  </a:lnTo>
                  <a:lnTo>
                    <a:pt x="39185" y="1799"/>
                  </a:lnTo>
                  <a:lnTo>
                    <a:pt x="36991" y="6933"/>
                  </a:lnTo>
                  <a:lnTo>
                    <a:pt x="36991" y="6977"/>
                  </a:lnTo>
                  <a:lnTo>
                    <a:pt x="36509" y="8645"/>
                  </a:lnTo>
                  <a:lnTo>
                    <a:pt x="35587" y="11541"/>
                  </a:lnTo>
                  <a:lnTo>
                    <a:pt x="33613" y="15358"/>
                  </a:lnTo>
                  <a:lnTo>
                    <a:pt x="32735" y="16894"/>
                  </a:lnTo>
                  <a:lnTo>
                    <a:pt x="31901" y="18430"/>
                  </a:lnTo>
                  <a:lnTo>
                    <a:pt x="30146" y="21370"/>
                  </a:lnTo>
                  <a:lnTo>
                    <a:pt x="28303" y="24310"/>
                  </a:lnTo>
                  <a:lnTo>
                    <a:pt x="26328" y="27338"/>
                  </a:lnTo>
                  <a:lnTo>
                    <a:pt x="23388" y="30936"/>
                  </a:lnTo>
                  <a:lnTo>
                    <a:pt x="20273" y="33700"/>
                  </a:lnTo>
                  <a:lnTo>
                    <a:pt x="16587" y="36157"/>
                  </a:lnTo>
                  <a:lnTo>
                    <a:pt x="14393" y="37562"/>
                  </a:lnTo>
                  <a:lnTo>
                    <a:pt x="12638" y="38746"/>
                  </a:lnTo>
                  <a:lnTo>
                    <a:pt x="10663" y="40194"/>
                  </a:lnTo>
                  <a:lnTo>
                    <a:pt x="8645" y="41379"/>
                  </a:lnTo>
                  <a:lnTo>
                    <a:pt x="6143" y="42652"/>
                  </a:lnTo>
                  <a:lnTo>
                    <a:pt x="6143" y="42696"/>
                  </a:lnTo>
                  <a:lnTo>
                    <a:pt x="5046" y="43398"/>
                  </a:lnTo>
                  <a:lnTo>
                    <a:pt x="5046" y="43442"/>
                  </a:lnTo>
                  <a:lnTo>
                    <a:pt x="1799" y="46118"/>
                  </a:lnTo>
                  <a:lnTo>
                    <a:pt x="1799" y="46162"/>
                  </a:lnTo>
                  <a:lnTo>
                    <a:pt x="1185" y="46864"/>
                  </a:lnTo>
                  <a:lnTo>
                    <a:pt x="1141" y="46908"/>
                  </a:lnTo>
                  <a:lnTo>
                    <a:pt x="0" y="49365"/>
                  </a:lnTo>
                  <a:lnTo>
                    <a:pt x="0" y="49409"/>
                  </a:lnTo>
                  <a:lnTo>
                    <a:pt x="0" y="49497"/>
                  </a:lnTo>
                  <a:lnTo>
                    <a:pt x="44" y="49541"/>
                  </a:lnTo>
                  <a:lnTo>
                    <a:pt x="88" y="49585"/>
                  </a:lnTo>
                  <a:lnTo>
                    <a:pt x="263" y="49585"/>
                  </a:lnTo>
                  <a:lnTo>
                    <a:pt x="307" y="49497"/>
                  </a:lnTo>
                  <a:lnTo>
                    <a:pt x="1448" y="47084"/>
                  </a:lnTo>
                  <a:lnTo>
                    <a:pt x="2019" y="46382"/>
                  </a:lnTo>
                  <a:lnTo>
                    <a:pt x="5266" y="43705"/>
                  </a:lnTo>
                  <a:lnTo>
                    <a:pt x="6319" y="42959"/>
                  </a:lnTo>
                  <a:lnTo>
                    <a:pt x="8820" y="41686"/>
                  </a:lnTo>
                  <a:lnTo>
                    <a:pt x="10839" y="40502"/>
                  </a:lnTo>
                  <a:lnTo>
                    <a:pt x="12813" y="39054"/>
                  </a:lnTo>
                  <a:lnTo>
                    <a:pt x="14612" y="37869"/>
                  </a:lnTo>
                  <a:lnTo>
                    <a:pt x="16806" y="36421"/>
                  </a:lnTo>
                  <a:lnTo>
                    <a:pt x="20448" y="34007"/>
                  </a:lnTo>
                  <a:lnTo>
                    <a:pt x="20492" y="33963"/>
                  </a:lnTo>
                  <a:lnTo>
                    <a:pt x="23608" y="31155"/>
                  </a:lnTo>
                  <a:lnTo>
                    <a:pt x="23652" y="31155"/>
                  </a:lnTo>
                  <a:lnTo>
                    <a:pt x="26592" y="27557"/>
                  </a:lnTo>
                  <a:lnTo>
                    <a:pt x="26636" y="27557"/>
                  </a:lnTo>
                  <a:lnTo>
                    <a:pt x="28610" y="24529"/>
                  </a:lnTo>
                  <a:lnTo>
                    <a:pt x="30453" y="21545"/>
                  </a:lnTo>
                  <a:lnTo>
                    <a:pt x="32208" y="18605"/>
                  </a:lnTo>
                  <a:lnTo>
                    <a:pt x="33042" y="17070"/>
                  </a:lnTo>
                  <a:lnTo>
                    <a:pt x="33920" y="15534"/>
                  </a:lnTo>
                  <a:lnTo>
                    <a:pt x="35894" y="11672"/>
                  </a:lnTo>
                  <a:lnTo>
                    <a:pt x="35938" y="11628"/>
                  </a:lnTo>
                  <a:lnTo>
                    <a:pt x="36816" y="8732"/>
                  </a:lnTo>
                  <a:lnTo>
                    <a:pt x="37342" y="7065"/>
                  </a:lnTo>
                  <a:lnTo>
                    <a:pt x="39536" y="1931"/>
                  </a:lnTo>
                  <a:lnTo>
                    <a:pt x="40195" y="263"/>
                  </a:lnTo>
                  <a:lnTo>
                    <a:pt x="40239" y="176"/>
                  </a:lnTo>
                  <a:lnTo>
                    <a:pt x="40195" y="132"/>
                  </a:lnTo>
                  <a:lnTo>
                    <a:pt x="40195" y="88"/>
                  </a:lnTo>
                  <a:lnTo>
                    <a:pt x="40107" y="44"/>
                  </a:lnTo>
                  <a:lnTo>
                    <a:pt x="4006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10" name="Google Shape;17910;p489"/>
            <p:cNvSpPr/>
            <p:nvPr/>
          </p:nvSpPr>
          <p:spPr>
            <a:xfrm>
              <a:off x="2110725" y="1407800"/>
              <a:ext cx="1024625" cy="1147475"/>
            </a:xfrm>
            <a:custGeom>
              <a:avLst/>
              <a:gdLst/>
              <a:ahLst/>
              <a:cxnLst/>
              <a:rect l="l" t="t" r="r" b="b"/>
              <a:pathLst>
                <a:path w="40985" h="45899" extrusionOk="0">
                  <a:moveTo>
                    <a:pt x="40809" y="0"/>
                  </a:moveTo>
                  <a:lnTo>
                    <a:pt x="40765" y="44"/>
                  </a:lnTo>
                  <a:lnTo>
                    <a:pt x="40677" y="88"/>
                  </a:lnTo>
                  <a:lnTo>
                    <a:pt x="40633" y="132"/>
                  </a:lnTo>
                  <a:lnTo>
                    <a:pt x="39887" y="2063"/>
                  </a:lnTo>
                  <a:lnTo>
                    <a:pt x="38966" y="4300"/>
                  </a:lnTo>
                  <a:lnTo>
                    <a:pt x="37957" y="6670"/>
                  </a:lnTo>
                  <a:lnTo>
                    <a:pt x="37342" y="8952"/>
                  </a:lnTo>
                  <a:lnTo>
                    <a:pt x="36465" y="10795"/>
                  </a:lnTo>
                  <a:lnTo>
                    <a:pt x="32559" y="17772"/>
                  </a:lnTo>
                  <a:lnTo>
                    <a:pt x="30936" y="20448"/>
                  </a:lnTo>
                  <a:lnTo>
                    <a:pt x="29488" y="22642"/>
                  </a:lnTo>
                  <a:lnTo>
                    <a:pt x="26899" y="26328"/>
                  </a:lnTo>
                  <a:lnTo>
                    <a:pt x="25363" y="28171"/>
                  </a:lnTo>
                  <a:lnTo>
                    <a:pt x="23608" y="29795"/>
                  </a:lnTo>
                  <a:lnTo>
                    <a:pt x="21545" y="31506"/>
                  </a:lnTo>
                  <a:lnTo>
                    <a:pt x="19571" y="32910"/>
                  </a:lnTo>
                  <a:lnTo>
                    <a:pt x="17421" y="34271"/>
                  </a:lnTo>
                  <a:lnTo>
                    <a:pt x="15270" y="35675"/>
                  </a:lnTo>
                  <a:lnTo>
                    <a:pt x="13384" y="36991"/>
                  </a:lnTo>
                  <a:lnTo>
                    <a:pt x="11453" y="38264"/>
                  </a:lnTo>
                  <a:lnTo>
                    <a:pt x="9083" y="39536"/>
                  </a:lnTo>
                  <a:lnTo>
                    <a:pt x="7109" y="40721"/>
                  </a:lnTo>
                  <a:lnTo>
                    <a:pt x="7065" y="40721"/>
                  </a:lnTo>
                  <a:lnTo>
                    <a:pt x="5046" y="42476"/>
                  </a:lnTo>
                  <a:lnTo>
                    <a:pt x="3159" y="43705"/>
                  </a:lnTo>
                  <a:lnTo>
                    <a:pt x="88" y="45592"/>
                  </a:lnTo>
                  <a:lnTo>
                    <a:pt x="44" y="45636"/>
                  </a:lnTo>
                  <a:lnTo>
                    <a:pt x="44" y="45680"/>
                  </a:lnTo>
                  <a:lnTo>
                    <a:pt x="0" y="45767"/>
                  </a:lnTo>
                  <a:lnTo>
                    <a:pt x="44" y="45811"/>
                  </a:lnTo>
                  <a:lnTo>
                    <a:pt x="132" y="45899"/>
                  </a:lnTo>
                  <a:lnTo>
                    <a:pt x="176" y="45899"/>
                  </a:lnTo>
                  <a:lnTo>
                    <a:pt x="307" y="45855"/>
                  </a:lnTo>
                  <a:lnTo>
                    <a:pt x="3335" y="43968"/>
                  </a:lnTo>
                  <a:lnTo>
                    <a:pt x="5266" y="42783"/>
                  </a:lnTo>
                  <a:lnTo>
                    <a:pt x="5266" y="42740"/>
                  </a:lnTo>
                  <a:lnTo>
                    <a:pt x="7284" y="41028"/>
                  </a:lnTo>
                  <a:lnTo>
                    <a:pt x="9259" y="39843"/>
                  </a:lnTo>
                  <a:lnTo>
                    <a:pt x="11628" y="38527"/>
                  </a:lnTo>
                  <a:lnTo>
                    <a:pt x="13603" y="37255"/>
                  </a:lnTo>
                  <a:lnTo>
                    <a:pt x="15490" y="35982"/>
                  </a:lnTo>
                  <a:lnTo>
                    <a:pt x="17640" y="34534"/>
                  </a:lnTo>
                  <a:lnTo>
                    <a:pt x="19790" y="33218"/>
                  </a:lnTo>
                  <a:lnTo>
                    <a:pt x="21765" y="31770"/>
                  </a:lnTo>
                  <a:lnTo>
                    <a:pt x="23827" y="30058"/>
                  </a:lnTo>
                  <a:lnTo>
                    <a:pt x="25582" y="28391"/>
                  </a:lnTo>
                  <a:lnTo>
                    <a:pt x="27206" y="26592"/>
                  </a:lnTo>
                  <a:lnTo>
                    <a:pt x="27206" y="26548"/>
                  </a:lnTo>
                  <a:lnTo>
                    <a:pt x="29795" y="22818"/>
                  </a:lnTo>
                  <a:lnTo>
                    <a:pt x="31243" y="20668"/>
                  </a:lnTo>
                  <a:lnTo>
                    <a:pt x="32867" y="17947"/>
                  </a:lnTo>
                  <a:lnTo>
                    <a:pt x="36772" y="10970"/>
                  </a:lnTo>
                  <a:lnTo>
                    <a:pt x="37650" y="9083"/>
                  </a:lnTo>
                  <a:lnTo>
                    <a:pt x="37693" y="9040"/>
                  </a:lnTo>
                  <a:lnTo>
                    <a:pt x="38308" y="6802"/>
                  </a:lnTo>
                  <a:lnTo>
                    <a:pt x="39273" y="4432"/>
                  </a:lnTo>
                  <a:lnTo>
                    <a:pt x="40195" y="2194"/>
                  </a:lnTo>
                  <a:lnTo>
                    <a:pt x="40984" y="263"/>
                  </a:lnTo>
                  <a:lnTo>
                    <a:pt x="40984" y="176"/>
                  </a:lnTo>
                  <a:lnTo>
                    <a:pt x="40984" y="132"/>
                  </a:lnTo>
                  <a:lnTo>
                    <a:pt x="40941" y="44"/>
                  </a:lnTo>
                  <a:lnTo>
                    <a:pt x="40897" y="44"/>
                  </a:lnTo>
                  <a:lnTo>
                    <a:pt x="4080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11" name="Google Shape;17911;p489"/>
            <p:cNvSpPr/>
            <p:nvPr/>
          </p:nvSpPr>
          <p:spPr>
            <a:xfrm>
              <a:off x="2054775" y="1420950"/>
              <a:ext cx="1012550" cy="1083875"/>
            </a:xfrm>
            <a:custGeom>
              <a:avLst/>
              <a:gdLst/>
              <a:ahLst/>
              <a:cxnLst/>
              <a:rect l="l" t="t" r="r" b="b"/>
              <a:pathLst>
                <a:path w="40502" h="43355" extrusionOk="0">
                  <a:moveTo>
                    <a:pt x="40282" y="1"/>
                  </a:moveTo>
                  <a:lnTo>
                    <a:pt x="40239" y="45"/>
                  </a:lnTo>
                  <a:lnTo>
                    <a:pt x="40195" y="88"/>
                  </a:lnTo>
                  <a:lnTo>
                    <a:pt x="40151" y="132"/>
                  </a:lnTo>
                  <a:lnTo>
                    <a:pt x="38922" y="3467"/>
                  </a:lnTo>
                  <a:lnTo>
                    <a:pt x="37167" y="8075"/>
                  </a:lnTo>
                  <a:lnTo>
                    <a:pt x="36333" y="9567"/>
                  </a:lnTo>
                  <a:lnTo>
                    <a:pt x="35280" y="11453"/>
                  </a:lnTo>
                  <a:lnTo>
                    <a:pt x="34051" y="13648"/>
                  </a:lnTo>
                  <a:lnTo>
                    <a:pt x="31989" y="17246"/>
                  </a:lnTo>
                  <a:lnTo>
                    <a:pt x="30804" y="19176"/>
                  </a:lnTo>
                  <a:lnTo>
                    <a:pt x="29400" y="21107"/>
                  </a:lnTo>
                  <a:lnTo>
                    <a:pt x="27996" y="23213"/>
                  </a:lnTo>
                  <a:lnTo>
                    <a:pt x="26504" y="25013"/>
                  </a:lnTo>
                  <a:lnTo>
                    <a:pt x="25188" y="26197"/>
                  </a:lnTo>
                  <a:lnTo>
                    <a:pt x="23476" y="27821"/>
                  </a:lnTo>
                  <a:lnTo>
                    <a:pt x="21853" y="29181"/>
                  </a:lnTo>
                  <a:lnTo>
                    <a:pt x="20054" y="30454"/>
                  </a:lnTo>
                  <a:lnTo>
                    <a:pt x="12199" y="35500"/>
                  </a:lnTo>
                  <a:lnTo>
                    <a:pt x="10137" y="36641"/>
                  </a:lnTo>
                  <a:lnTo>
                    <a:pt x="7635" y="38220"/>
                  </a:lnTo>
                  <a:lnTo>
                    <a:pt x="5661" y="39669"/>
                  </a:lnTo>
                  <a:lnTo>
                    <a:pt x="3686" y="40897"/>
                  </a:lnTo>
                  <a:lnTo>
                    <a:pt x="88" y="43003"/>
                  </a:lnTo>
                  <a:lnTo>
                    <a:pt x="44" y="43047"/>
                  </a:lnTo>
                  <a:lnTo>
                    <a:pt x="0" y="43135"/>
                  </a:lnTo>
                  <a:lnTo>
                    <a:pt x="0" y="43179"/>
                  </a:lnTo>
                  <a:lnTo>
                    <a:pt x="0" y="43267"/>
                  </a:lnTo>
                  <a:lnTo>
                    <a:pt x="88" y="43311"/>
                  </a:lnTo>
                  <a:lnTo>
                    <a:pt x="176" y="43354"/>
                  </a:lnTo>
                  <a:lnTo>
                    <a:pt x="263" y="43311"/>
                  </a:lnTo>
                  <a:lnTo>
                    <a:pt x="3862" y="41204"/>
                  </a:lnTo>
                  <a:lnTo>
                    <a:pt x="5880" y="39976"/>
                  </a:lnTo>
                  <a:lnTo>
                    <a:pt x="7855" y="38528"/>
                  </a:lnTo>
                  <a:lnTo>
                    <a:pt x="10312" y="36948"/>
                  </a:lnTo>
                  <a:lnTo>
                    <a:pt x="12374" y="35807"/>
                  </a:lnTo>
                  <a:lnTo>
                    <a:pt x="20229" y="30717"/>
                  </a:lnTo>
                  <a:lnTo>
                    <a:pt x="22028" y="29444"/>
                  </a:lnTo>
                  <a:lnTo>
                    <a:pt x="23696" y="28084"/>
                  </a:lnTo>
                  <a:lnTo>
                    <a:pt x="25451" y="26461"/>
                  </a:lnTo>
                  <a:lnTo>
                    <a:pt x="26723" y="25232"/>
                  </a:lnTo>
                  <a:lnTo>
                    <a:pt x="26767" y="25232"/>
                  </a:lnTo>
                  <a:lnTo>
                    <a:pt x="28259" y="23433"/>
                  </a:lnTo>
                  <a:lnTo>
                    <a:pt x="28303" y="23433"/>
                  </a:lnTo>
                  <a:lnTo>
                    <a:pt x="29707" y="21283"/>
                  </a:lnTo>
                  <a:lnTo>
                    <a:pt x="31068" y="19352"/>
                  </a:lnTo>
                  <a:lnTo>
                    <a:pt x="32296" y="17421"/>
                  </a:lnTo>
                  <a:lnTo>
                    <a:pt x="34359" y="13823"/>
                  </a:lnTo>
                  <a:lnTo>
                    <a:pt x="35587" y="11585"/>
                  </a:lnTo>
                  <a:lnTo>
                    <a:pt x="36640" y="9742"/>
                  </a:lnTo>
                  <a:lnTo>
                    <a:pt x="37474" y="8206"/>
                  </a:lnTo>
                  <a:lnTo>
                    <a:pt x="37518" y="8206"/>
                  </a:lnTo>
                  <a:lnTo>
                    <a:pt x="39229" y="3555"/>
                  </a:lnTo>
                  <a:lnTo>
                    <a:pt x="40458" y="264"/>
                  </a:lnTo>
                  <a:lnTo>
                    <a:pt x="40502" y="176"/>
                  </a:lnTo>
                  <a:lnTo>
                    <a:pt x="40458" y="132"/>
                  </a:lnTo>
                  <a:lnTo>
                    <a:pt x="40414" y="88"/>
                  </a:lnTo>
                  <a:lnTo>
                    <a:pt x="40370" y="45"/>
                  </a:lnTo>
                  <a:lnTo>
                    <a:pt x="4028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12" name="Google Shape;17912;p489"/>
            <p:cNvSpPr/>
            <p:nvPr/>
          </p:nvSpPr>
          <p:spPr>
            <a:xfrm>
              <a:off x="2027350" y="1430825"/>
              <a:ext cx="1003775" cy="1048775"/>
            </a:xfrm>
            <a:custGeom>
              <a:avLst/>
              <a:gdLst/>
              <a:ahLst/>
              <a:cxnLst/>
              <a:rect l="l" t="t" r="r" b="b"/>
              <a:pathLst>
                <a:path w="40151" h="41951" extrusionOk="0">
                  <a:moveTo>
                    <a:pt x="39975" y="1"/>
                  </a:moveTo>
                  <a:lnTo>
                    <a:pt x="39931" y="45"/>
                  </a:lnTo>
                  <a:lnTo>
                    <a:pt x="39844" y="88"/>
                  </a:lnTo>
                  <a:lnTo>
                    <a:pt x="39800" y="132"/>
                  </a:lnTo>
                  <a:lnTo>
                    <a:pt x="38571" y="3511"/>
                  </a:lnTo>
                  <a:lnTo>
                    <a:pt x="37255" y="6978"/>
                  </a:lnTo>
                  <a:lnTo>
                    <a:pt x="35192" y="10664"/>
                  </a:lnTo>
                  <a:lnTo>
                    <a:pt x="33042" y="14569"/>
                  </a:lnTo>
                  <a:lnTo>
                    <a:pt x="32823" y="14920"/>
                  </a:lnTo>
                  <a:lnTo>
                    <a:pt x="30980" y="17860"/>
                  </a:lnTo>
                  <a:lnTo>
                    <a:pt x="30058" y="19308"/>
                  </a:lnTo>
                  <a:lnTo>
                    <a:pt x="29049" y="20712"/>
                  </a:lnTo>
                  <a:lnTo>
                    <a:pt x="28040" y="22029"/>
                  </a:lnTo>
                  <a:lnTo>
                    <a:pt x="26943" y="23345"/>
                  </a:lnTo>
                  <a:lnTo>
                    <a:pt x="26328" y="23959"/>
                  </a:lnTo>
                  <a:lnTo>
                    <a:pt x="25714" y="24574"/>
                  </a:lnTo>
                  <a:lnTo>
                    <a:pt x="25100" y="25188"/>
                  </a:lnTo>
                  <a:lnTo>
                    <a:pt x="24442" y="25758"/>
                  </a:lnTo>
                  <a:lnTo>
                    <a:pt x="22467" y="27470"/>
                  </a:lnTo>
                  <a:lnTo>
                    <a:pt x="20492" y="28874"/>
                  </a:lnTo>
                  <a:lnTo>
                    <a:pt x="13823" y="33306"/>
                  </a:lnTo>
                  <a:lnTo>
                    <a:pt x="12023" y="34271"/>
                  </a:lnTo>
                  <a:lnTo>
                    <a:pt x="10005" y="35456"/>
                  </a:lnTo>
                  <a:lnTo>
                    <a:pt x="6143" y="38045"/>
                  </a:lnTo>
                  <a:lnTo>
                    <a:pt x="3949" y="39405"/>
                  </a:lnTo>
                  <a:lnTo>
                    <a:pt x="88" y="41599"/>
                  </a:lnTo>
                  <a:lnTo>
                    <a:pt x="44" y="41643"/>
                  </a:lnTo>
                  <a:lnTo>
                    <a:pt x="0" y="41731"/>
                  </a:lnTo>
                  <a:lnTo>
                    <a:pt x="0" y="41775"/>
                  </a:lnTo>
                  <a:lnTo>
                    <a:pt x="0" y="41862"/>
                  </a:lnTo>
                  <a:lnTo>
                    <a:pt x="88" y="41906"/>
                  </a:lnTo>
                  <a:lnTo>
                    <a:pt x="176" y="41950"/>
                  </a:lnTo>
                  <a:lnTo>
                    <a:pt x="263" y="41906"/>
                  </a:lnTo>
                  <a:lnTo>
                    <a:pt x="4125" y="39712"/>
                  </a:lnTo>
                  <a:lnTo>
                    <a:pt x="6319" y="38352"/>
                  </a:lnTo>
                  <a:lnTo>
                    <a:pt x="10180" y="35763"/>
                  </a:lnTo>
                  <a:lnTo>
                    <a:pt x="12199" y="34578"/>
                  </a:lnTo>
                  <a:lnTo>
                    <a:pt x="13998" y="33569"/>
                  </a:lnTo>
                  <a:lnTo>
                    <a:pt x="20668" y="29181"/>
                  </a:lnTo>
                  <a:lnTo>
                    <a:pt x="22686" y="27733"/>
                  </a:lnTo>
                  <a:lnTo>
                    <a:pt x="24661" y="26022"/>
                  </a:lnTo>
                  <a:lnTo>
                    <a:pt x="25319" y="25451"/>
                  </a:lnTo>
                  <a:lnTo>
                    <a:pt x="25977" y="24837"/>
                  </a:lnTo>
                  <a:lnTo>
                    <a:pt x="26592" y="24223"/>
                  </a:lnTo>
                  <a:lnTo>
                    <a:pt x="27162" y="23564"/>
                  </a:lnTo>
                  <a:lnTo>
                    <a:pt x="28303" y="22292"/>
                  </a:lnTo>
                  <a:lnTo>
                    <a:pt x="29312" y="20932"/>
                  </a:lnTo>
                  <a:lnTo>
                    <a:pt x="30322" y="19527"/>
                  </a:lnTo>
                  <a:lnTo>
                    <a:pt x="31287" y="18079"/>
                  </a:lnTo>
                  <a:lnTo>
                    <a:pt x="33130" y="15095"/>
                  </a:lnTo>
                  <a:lnTo>
                    <a:pt x="33349" y="14744"/>
                  </a:lnTo>
                  <a:lnTo>
                    <a:pt x="35499" y="10795"/>
                  </a:lnTo>
                  <a:lnTo>
                    <a:pt x="37562" y="7153"/>
                  </a:lnTo>
                  <a:lnTo>
                    <a:pt x="37562" y="7109"/>
                  </a:lnTo>
                  <a:lnTo>
                    <a:pt x="38922" y="3643"/>
                  </a:lnTo>
                  <a:lnTo>
                    <a:pt x="40151" y="264"/>
                  </a:lnTo>
                  <a:lnTo>
                    <a:pt x="40151" y="176"/>
                  </a:lnTo>
                  <a:lnTo>
                    <a:pt x="40151" y="132"/>
                  </a:lnTo>
                  <a:lnTo>
                    <a:pt x="40107" y="45"/>
                  </a:lnTo>
                  <a:lnTo>
                    <a:pt x="40063" y="45"/>
                  </a:lnTo>
                  <a:lnTo>
                    <a:pt x="3997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13" name="Google Shape;17913;p489"/>
            <p:cNvSpPr/>
            <p:nvPr/>
          </p:nvSpPr>
          <p:spPr>
            <a:xfrm>
              <a:off x="1999925" y="1430825"/>
              <a:ext cx="998300" cy="1023525"/>
            </a:xfrm>
            <a:custGeom>
              <a:avLst/>
              <a:gdLst/>
              <a:ahLst/>
              <a:cxnLst/>
              <a:rect l="l" t="t" r="r" b="b"/>
              <a:pathLst>
                <a:path w="39932" h="40941" extrusionOk="0">
                  <a:moveTo>
                    <a:pt x="39756" y="1"/>
                  </a:moveTo>
                  <a:lnTo>
                    <a:pt x="39712" y="45"/>
                  </a:lnTo>
                  <a:lnTo>
                    <a:pt x="39624" y="88"/>
                  </a:lnTo>
                  <a:lnTo>
                    <a:pt x="39624" y="132"/>
                  </a:lnTo>
                  <a:lnTo>
                    <a:pt x="38703" y="2677"/>
                  </a:lnTo>
                  <a:lnTo>
                    <a:pt x="37606" y="5749"/>
                  </a:lnTo>
                  <a:lnTo>
                    <a:pt x="35938" y="8864"/>
                  </a:lnTo>
                  <a:lnTo>
                    <a:pt x="34578" y="11234"/>
                  </a:lnTo>
                  <a:lnTo>
                    <a:pt x="32954" y="14174"/>
                  </a:lnTo>
                  <a:lnTo>
                    <a:pt x="31638" y="16324"/>
                  </a:lnTo>
                  <a:lnTo>
                    <a:pt x="28435" y="20932"/>
                  </a:lnTo>
                  <a:lnTo>
                    <a:pt x="27338" y="22204"/>
                  </a:lnTo>
                  <a:lnTo>
                    <a:pt x="25582" y="23828"/>
                  </a:lnTo>
                  <a:lnTo>
                    <a:pt x="23564" y="25715"/>
                  </a:lnTo>
                  <a:lnTo>
                    <a:pt x="21677" y="27250"/>
                  </a:lnTo>
                  <a:lnTo>
                    <a:pt x="20317" y="28172"/>
                  </a:lnTo>
                  <a:lnTo>
                    <a:pt x="18957" y="29093"/>
                  </a:lnTo>
                  <a:lnTo>
                    <a:pt x="16236" y="30849"/>
                  </a:lnTo>
                  <a:lnTo>
                    <a:pt x="13471" y="32560"/>
                  </a:lnTo>
                  <a:lnTo>
                    <a:pt x="10707" y="34227"/>
                  </a:lnTo>
                  <a:lnTo>
                    <a:pt x="7504" y="36158"/>
                  </a:lnTo>
                  <a:lnTo>
                    <a:pt x="4300" y="38177"/>
                  </a:lnTo>
                  <a:lnTo>
                    <a:pt x="2414" y="39274"/>
                  </a:lnTo>
                  <a:lnTo>
                    <a:pt x="88" y="40634"/>
                  </a:lnTo>
                  <a:lnTo>
                    <a:pt x="44" y="40678"/>
                  </a:lnTo>
                  <a:lnTo>
                    <a:pt x="0" y="40722"/>
                  </a:lnTo>
                  <a:lnTo>
                    <a:pt x="0" y="40809"/>
                  </a:lnTo>
                  <a:lnTo>
                    <a:pt x="0" y="40853"/>
                  </a:lnTo>
                  <a:lnTo>
                    <a:pt x="88" y="40941"/>
                  </a:lnTo>
                  <a:lnTo>
                    <a:pt x="263" y="40941"/>
                  </a:lnTo>
                  <a:lnTo>
                    <a:pt x="2589" y="39581"/>
                  </a:lnTo>
                  <a:lnTo>
                    <a:pt x="4476" y="38440"/>
                  </a:lnTo>
                  <a:lnTo>
                    <a:pt x="7679" y="36465"/>
                  </a:lnTo>
                  <a:lnTo>
                    <a:pt x="10883" y="34534"/>
                  </a:lnTo>
                  <a:lnTo>
                    <a:pt x="13647" y="32867"/>
                  </a:lnTo>
                  <a:lnTo>
                    <a:pt x="16411" y="31156"/>
                  </a:lnTo>
                  <a:lnTo>
                    <a:pt x="19176" y="29357"/>
                  </a:lnTo>
                  <a:lnTo>
                    <a:pt x="20536" y="28479"/>
                  </a:lnTo>
                  <a:lnTo>
                    <a:pt x="21853" y="27514"/>
                  </a:lnTo>
                  <a:lnTo>
                    <a:pt x="23783" y="25978"/>
                  </a:lnTo>
                  <a:lnTo>
                    <a:pt x="25846" y="24091"/>
                  </a:lnTo>
                  <a:lnTo>
                    <a:pt x="27601" y="22423"/>
                  </a:lnTo>
                  <a:lnTo>
                    <a:pt x="28698" y="21151"/>
                  </a:lnTo>
                  <a:lnTo>
                    <a:pt x="31945" y="16544"/>
                  </a:lnTo>
                  <a:lnTo>
                    <a:pt x="33262" y="14350"/>
                  </a:lnTo>
                  <a:lnTo>
                    <a:pt x="34885" y="11410"/>
                  </a:lnTo>
                  <a:lnTo>
                    <a:pt x="36245" y="9040"/>
                  </a:lnTo>
                  <a:lnTo>
                    <a:pt x="37957" y="5924"/>
                  </a:lnTo>
                  <a:lnTo>
                    <a:pt x="37957" y="5881"/>
                  </a:lnTo>
                  <a:lnTo>
                    <a:pt x="39054" y="2809"/>
                  </a:lnTo>
                  <a:lnTo>
                    <a:pt x="39931" y="264"/>
                  </a:lnTo>
                  <a:lnTo>
                    <a:pt x="39931" y="176"/>
                  </a:lnTo>
                  <a:lnTo>
                    <a:pt x="39931" y="88"/>
                  </a:lnTo>
                  <a:lnTo>
                    <a:pt x="39888" y="45"/>
                  </a:lnTo>
                  <a:lnTo>
                    <a:pt x="3984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14" name="Google Shape;17914;p489"/>
            <p:cNvSpPr/>
            <p:nvPr/>
          </p:nvSpPr>
          <p:spPr>
            <a:xfrm>
              <a:off x="1972500" y="1430825"/>
              <a:ext cx="995000" cy="999400"/>
            </a:xfrm>
            <a:custGeom>
              <a:avLst/>
              <a:gdLst/>
              <a:ahLst/>
              <a:cxnLst/>
              <a:rect l="l" t="t" r="r" b="b"/>
              <a:pathLst>
                <a:path w="39800" h="39976" extrusionOk="0">
                  <a:moveTo>
                    <a:pt x="39536" y="1"/>
                  </a:moveTo>
                  <a:lnTo>
                    <a:pt x="39493" y="45"/>
                  </a:lnTo>
                  <a:lnTo>
                    <a:pt x="39449" y="132"/>
                  </a:lnTo>
                  <a:lnTo>
                    <a:pt x="38571" y="2677"/>
                  </a:lnTo>
                  <a:lnTo>
                    <a:pt x="37781" y="4959"/>
                  </a:lnTo>
                  <a:lnTo>
                    <a:pt x="36772" y="6890"/>
                  </a:lnTo>
                  <a:lnTo>
                    <a:pt x="34578" y="10795"/>
                  </a:lnTo>
                  <a:lnTo>
                    <a:pt x="33349" y="12945"/>
                  </a:lnTo>
                  <a:lnTo>
                    <a:pt x="31901" y="15359"/>
                  </a:lnTo>
                  <a:lnTo>
                    <a:pt x="30322" y="17641"/>
                  </a:lnTo>
                  <a:lnTo>
                    <a:pt x="27952" y="20800"/>
                  </a:lnTo>
                  <a:lnTo>
                    <a:pt x="26109" y="22555"/>
                  </a:lnTo>
                  <a:lnTo>
                    <a:pt x="23871" y="24661"/>
                  </a:lnTo>
                  <a:lnTo>
                    <a:pt x="21765" y="26373"/>
                  </a:lnTo>
                  <a:lnTo>
                    <a:pt x="19966" y="27645"/>
                  </a:lnTo>
                  <a:lnTo>
                    <a:pt x="17640" y="29137"/>
                  </a:lnTo>
                  <a:lnTo>
                    <a:pt x="13384" y="31770"/>
                  </a:lnTo>
                  <a:lnTo>
                    <a:pt x="11804" y="32648"/>
                  </a:lnTo>
                  <a:lnTo>
                    <a:pt x="7723" y="35149"/>
                  </a:lnTo>
                  <a:lnTo>
                    <a:pt x="3642" y="37562"/>
                  </a:lnTo>
                  <a:lnTo>
                    <a:pt x="88" y="39668"/>
                  </a:lnTo>
                  <a:lnTo>
                    <a:pt x="44" y="39712"/>
                  </a:lnTo>
                  <a:lnTo>
                    <a:pt x="0" y="39756"/>
                  </a:lnTo>
                  <a:lnTo>
                    <a:pt x="0" y="39844"/>
                  </a:lnTo>
                  <a:lnTo>
                    <a:pt x="0" y="39888"/>
                  </a:lnTo>
                  <a:lnTo>
                    <a:pt x="88" y="39976"/>
                  </a:lnTo>
                  <a:lnTo>
                    <a:pt x="263" y="39976"/>
                  </a:lnTo>
                  <a:lnTo>
                    <a:pt x="3818" y="37869"/>
                  </a:lnTo>
                  <a:lnTo>
                    <a:pt x="7899" y="35456"/>
                  </a:lnTo>
                  <a:lnTo>
                    <a:pt x="11980" y="32955"/>
                  </a:lnTo>
                  <a:lnTo>
                    <a:pt x="13559" y="32077"/>
                  </a:lnTo>
                  <a:lnTo>
                    <a:pt x="17816" y="29444"/>
                  </a:lnTo>
                  <a:lnTo>
                    <a:pt x="20141" y="27909"/>
                  </a:lnTo>
                  <a:lnTo>
                    <a:pt x="21984" y="26680"/>
                  </a:lnTo>
                  <a:lnTo>
                    <a:pt x="24091" y="24925"/>
                  </a:lnTo>
                  <a:lnTo>
                    <a:pt x="26328" y="22818"/>
                  </a:lnTo>
                  <a:lnTo>
                    <a:pt x="28171" y="21063"/>
                  </a:lnTo>
                  <a:lnTo>
                    <a:pt x="28215" y="21019"/>
                  </a:lnTo>
                  <a:lnTo>
                    <a:pt x="30585" y="17860"/>
                  </a:lnTo>
                  <a:lnTo>
                    <a:pt x="32208" y="15578"/>
                  </a:lnTo>
                  <a:lnTo>
                    <a:pt x="33656" y="13121"/>
                  </a:lnTo>
                  <a:lnTo>
                    <a:pt x="34885" y="10971"/>
                  </a:lnTo>
                  <a:lnTo>
                    <a:pt x="37079" y="7065"/>
                  </a:lnTo>
                  <a:lnTo>
                    <a:pt x="38088" y="5091"/>
                  </a:lnTo>
                  <a:lnTo>
                    <a:pt x="38878" y="2765"/>
                  </a:lnTo>
                  <a:lnTo>
                    <a:pt x="39756" y="220"/>
                  </a:lnTo>
                  <a:lnTo>
                    <a:pt x="39800" y="176"/>
                  </a:lnTo>
                  <a:lnTo>
                    <a:pt x="39756" y="88"/>
                  </a:lnTo>
                  <a:lnTo>
                    <a:pt x="39712" y="45"/>
                  </a:lnTo>
                  <a:lnTo>
                    <a:pt x="3966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15" name="Google Shape;17915;p489"/>
            <p:cNvSpPr/>
            <p:nvPr/>
          </p:nvSpPr>
          <p:spPr>
            <a:xfrm>
              <a:off x="1917650" y="1488975"/>
              <a:ext cx="967575" cy="891875"/>
            </a:xfrm>
            <a:custGeom>
              <a:avLst/>
              <a:gdLst/>
              <a:ahLst/>
              <a:cxnLst/>
              <a:rect l="l" t="t" r="r" b="b"/>
              <a:pathLst>
                <a:path w="38703" h="35675" extrusionOk="0">
                  <a:moveTo>
                    <a:pt x="38483" y="0"/>
                  </a:moveTo>
                  <a:lnTo>
                    <a:pt x="38396" y="44"/>
                  </a:lnTo>
                  <a:lnTo>
                    <a:pt x="38352" y="132"/>
                  </a:lnTo>
                  <a:lnTo>
                    <a:pt x="37562" y="2107"/>
                  </a:lnTo>
                  <a:lnTo>
                    <a:pt x="36333" y="4344"/>
                  </a:lnTo>
                  <a:lnTo>
                    <a:pt x="34929" y="6977"/>
                  </a:lnTo>
                  <a:lnTo>
                    <a:pt x="33788" y="8864"/>
                  </a:lnTo>
                  <a:lnTo>
                    <a:pt x="32647" y="10751"/>
                  </a:lnTo>
                  <a:lnTo>
                    <a:pt x="31243" y="12769"/>
                  </a:lnTo>
                  <a:lnTo>
                    <a:pt x="29707" y="14700"/>
                  </a:lnTo>
                  <a:lnTo>
                    <a:pt x="28171" y="16499"/>
                  </a:lnTo>
                  <a:lnTo>
                    <a:pt x="27206" y="17552"/>
                  </a:lnTo>
                  <a:lnTo>
                    <a:pt x="26197" y="18606"/>
                  </a:lnTo>
                  <a:lnTo>
                    <a:pt x="25188" y="19571"/>
                  </a:lnTo>
                  <a:lnTo>
                    <a:pt x="24134" y="20492"/>
                  </a:lnTo>
                  <a:lnTo>
                    <a:pt x="23037" y="21370"/>
                  </a:lnTo>
                  <a:lnTo>
                    <a:pt x="21940" y="22248"/>
                  </a:lnTo>
                  <a:lnTo>
                    <a:pt x="20799" y="23081"/>
                  </a:lnTo>
                  <a:lnTo>
                    <a:pt x="19659" y="23871"/>
                  </a:lnTo>
                  <a:lnTo>
                    <a:pt x="18474" y="24661"/>
                  </a:lnTo>
                  <a:lnTo>
                    <a:pt x="17289" y="25407"/>
                  </a:lnTo>
                  <a:lnTo>
                    <a:pt x="14876" y="26899"/>
                  </a:lnTo>
                  <a:lnTo>
                    <a:pt x="12462" y="28303"/>
                  </a:lnTo>
                  <a:lnTo>
                    <a:pt x="10005" y="29663"/>
                  </a:lnTo>
                  <a:lnTo>
                    <a:pt x="7679" y="30980"/>
                  </a:lnTo>
                  <a:lnTo>
                    <a:pt x="5354" y="32296"/>
                  </a:lnTo>
                  <a:lnTo>
                    <a:pt x="3028" y="33613"/>
                  </a:lnTo>
                  <a:lnTo>
                    <a:pt x="88" y="35368"/>
                  </a:lnTo>
                  <a:lnTo>
                    <a:pt x="44" y="35412"/>
                  </a:lnTo>
                  <a:lnTo>
                    <a:pt x="0" y="35456"/>
                  </a:lnTo>
                  <a:lnTo>
                    <a:pt x="0" y="35543"/>
                  </a:lnTo>
                  <a:lnTo>
                    <a:pt x="44" y="35587"/>
                  </a:lnTo>
                  <a:lnTo>
                    <a:pt x="88" y="35675"/>
                  </a:lnTo>
                  <a:lnTo>
                    <a:pt x="263" y="35675"/>
                  </a:lnTo>
                  <a:lnTo>
                    <a:pt x="3203" y="33920"/>
                  </a:lnTo>
                  <a:lnTo>
                    <a:pt x="5529" y="32603"/>
                  </a:lnTo>
                  <a:lnTo>
                    <a:pt x="7855" y="31287"/>
                  </a:lnTo>
                  <a:lnTo>
                    <a:pt x="10180" y="29971"/>
                  </a:lnTo>
                  <a:lnTo>
                    <a:pt x="12638" y="28566"/>
                  </a:lnTo>
                  <a:lnTo>
                    <a:pt x="15095" y="27162"/>
                  </a:lnTo>
                  <a:lnTo>
                    <a:pt x="17508" y="25714"/>
                  </a:lnTo>
                  <a:lnTo>
                    <a:pt x="18693" y="24968"/>
                  </a:lnTo>
                  <a:lnTo>
                    <a:pt x="19878" y="24178"/>
                  </a:lnTo>
                  <a:lnTo>
                    <a:pt x="21019" y="23345"/>
                  </a:lnTo>
                  <a:lnTo>
                    <a:pt x="22160" y="22511"/>
                  </a:lnTo>
                  <a:lnTo>
                    <a:pt x="23301" y="21633"/>
                  </a:lnTo>
                  <a:lnTo>
                    <a:pt x="24398" y="20756"/>
                  </a:lnTo>
                  <a:lnTo>
                    <a:pt x="25451" y="19790"/>
                  </a:lnTo>
                  <a:lnTo>
                    <a:pt x="26460" y="18825"/>
                  </a:lnTo>
                  <a:lnTo>
                    <a:pt x="27469" y="17816"/>
                  </a:lnTo>
                  <a:lnTo>
                    <a:pt x="28435" y="16763"/>
                  </a:lnTo>
                  <a:lnTo>
                    <a:pt x="29970" y="14920"/>
                  </a:lnTo>
                  <a:lnTo>
                    <a:pt x="31550" y="12989"/>
                  </a:lnTo>
                  <a:lnTo>
                    <a:pt x="32954" y="10927"/>
                  </a:lnTo>
                  <a:lnTo>
                    <a:pt x="34095" y="9040"/>
                  </a:lnTo>
                  <a:lnTo>
                    <a:pt x="35236" y="7153"/>
                  </a:lnTo>
                  <a:lnTo>
                    <a:pt x="36640" y="4520"/>
                  </a:lnTo>
                  <a:lnTo>
                    <a:pt x="37869" y="2282"/>
                  </a:lnTo>
                  <a:lnTo>
                    <a:pt x="38703" y="264"/>
                  </a:lnTo>
                  <a:lnTo>
                    <a:pt x="38703" y="176"/>
                  </a:lnTo>
                  <a:lnTo>
                    <a:pt x="38703" y="88"/>
                  </a:lnTo>
                  <a:lnTo>
                    <a:pt x="38659" y="44"/>
                  </a:lnTo>
                  <a:lnTo>
                    <a:pt x="3861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16" name="Google Shape;17916;p489"/>
            <p:cNvSpPr/>
            <p:nvPr/>
          </p:nvSpPr>
          <p:spPr>
            <a:xfrm>
              <a:off x="1893500" y="1524075"/>
              <a:ext cx="943450" cy="835950"/>
            </a:xfrm>
            <a:custGeom>
              <a:avLst/>
              <a:gdLst/>
              <a:ahLst/>
              <a:cxnLst/>
              <a:rect l="l" t="t" r="r" b="b"/>
              <a:pathLst>
                <a:path w="37738" h="33438" extrusionOk="0">
                  <a:moveTo>
                    <a:pt x="37519" y="0"/>
                  </a:moveTo>
                  <a:lnTo>
                    <a:pt x="37431" y="44"/>
                  </a:lnTo>
                  <a:lnTo>
                    <a:pt x="37387" y="88"/>
                  </a:lnTo>
                  <a:lnTo>
                    <a:pt x="36114" y="2502"/>
                  </a:lnTo>
                  <a:lnTo>
                    <a:pt x="34842" y="4915"/>
                  </a:lnTo>
                  <a:lnTo>
                    <a:pt x="33569" y="7065"/>
                  </a:lnTo>
                  <a:lnTo>
                    <a:pt x="32472" y="8864"/>
                  </a:lnTo>
                  <a:lnTo>
                    <a:pt x="31156" y="10751"/>
                  </a:lnTo>
                  <a:lnTo>
                    <a:pt x="29752" y="12550"/>
                  </a:lnTo>
                  <a:lnTo>
                    <a:pt x="27602" y="14920"/>
                  </a:lnTo>
                  <a:lnTo>
                    <a:pt x="26505" y="16061"/>
                  </a:lnTo>
                  <a:lnTo>
                    <a:pt x="25364" y="17158"/>
                  </a:lnTo>
                  <a:lnTo>
                    <a:pt x="24179" y="18211"/>
                  </a:lnTo>
                  <a:lnTo>
                    <a:pt x="22950" y="19264"/>
                  </a:lnTo>
                  <a:lnTo>
                    <a:pt x="21722" y="20229"/>
                  </a:lnTo>
                  <a:lnTo>
                    <a:pt x="20449" y="21151"/>
                  </a:lnTo>
                  <a:lnTo>
                    <a:pt x="19177" y="22072"/>
                  </a:lnTo>
                  <a:lnTo>
                    <a:pt x="17860" y="22950"/>
                  </a:lnTo>
                  <a:lnTo>
                    <a:pt x="16500" y="23827"/>
                  </a:lnTo>
                  <a:lnTo>
                    <a:pt x="15140" y="24617"/>
                  </a:lnTo>
                  <a:lnTo>
                    <a:pt x="12419" y="26241"/>
                  </a:lnTo>
                  <a:lnTo>
                    <a:pt x="9654" y="27777"/>
                  </a:lnTo>
                  <a:lnTo>
                    <a:pt x="6890" y="29313"/>
                  </a:lnTo>
                  <a:lnTo>
                    <a:pt x="5223" y="30234"/>
                  </a:lnTo>
                  <a:lnTo>
                    <a:pt x="2853" y="31463"/>
                  </a:lnTo>
                  <a:lnTo>
                    <a:pt x="88" y="33130"/>
                  </a:lnTo>
                  <a:lnTo>
                    <a:pt x="45" y="33174"/>
                  </a:lnTo>
                  <a:lnTo>
                    <a:pt x="1" y="33218"/>
                  </a:lnTo>
                  <a:lnTo>
                    <a:pt x="1" y="33306"/>
                  </a:lnTo>
                  <a:lnTo>
                    <a:pt x="45" y="33350"/>
                  </a:lnTo>
                  <a:lnTo>
                    <a:pt x="88" y="33437"/>
                  </a:lnTo>
                  <a:lnTo>
                    <a:pt x="176" y="33437"/>
                  </a:lnTo>
                  <a:lnTo>
                    <a:pt x="264" y="33393"/>
                  </a:lnTo>
                  <a:lnTo>
                    <a:pt x="3028" y="31726"/>
                  </a:lnTo>
                  <a:lnTo>
                    <a:pt x="5354" y="30541"/>
                  </a:lnTo>
                  <a:lnTo>
                    <a:pt x="7065" y="29620"/>
                  </a:lnTo>
                  <a:lnTo>
                    <a:pt x="9830" y="28084"/>
                  </a:lnTo>
                  <a:lnTo>
                    <a:pt x="12594" y="26548"/>
                  </a:lnTo>
                  <a:lnTo>
                    <a:pt x="15359" y="24924"/>
                  </a:lnTo>
                  <a:lnTo>
                    <a:pt x="16719" y="24091"/>
                  </a:lnTo>
                  <a:lnTo>
                    <a:pt x="18036" y="23257"/>
                  </a:lnTo>
                  <a:lnTo>
                    <a:pt x="19352" y="22336"/>
                  </a:lnTo>
                  <a:lnTo>
                    <a:pt x="20668" y="21458"/>
                  </a:lnTo>
                  <a:lnTo>
                    <a:pt x="21941" y="20493"/>
                  </a:lnTo>
                  <a:lnTo>
                    <a:pt x="23214" y="19527"/>
                  </a:lnTo>
                  <a:lnTo>
                    <a:pt x="24398" y="18474"/>
                  </a:lnTo>
                  <a:lnTo>
                    <a:pt x="25583" y="17421"/>
                  </a:lnTo>
                  <a:lnTo>
                    <a:pt x="26768" y="16324"/>
                  </a:lnTo>
                  <a:lnTo>
                    <a:pt x="27865" y="15183"/>
                  </a:lnTo>
                  <a:lnTo>
                    <a:pt x="30015" y="12770"/>
                  </a:lnTo>
                  <a:lnTo>
                    <a:pt x="31463" y="10971"/>
                  </a:lnTo>
                  <a:lnTo>
                    <a:pt x="32779" y="9084"/>
                  </a:lnTo>
                  <a:lnTo>
                    <a:pt x="33876" y="7241"/>
                  </a:lnTo>
                  <a:lnTo>
                    <a:pt x="35105" y="5047"/>
                  </a:lnTo>
                  <a:lnTo>
                    <a:pt x="36465" y="2633"/>
                  </a:lnTo>
                  <a:lnTo>
                    <a:pt x="37694" y="264"/>
                  </a:lnTo>
                  <a:lnTo>
                    <a:pt x="37738" y="176"/>
                  </a:lnTo>
                  <a:lnTo>
                    <a:pt x="37738" y="132"/>
                  </a:lnTo>
                  <a:lnTo>
                    <a:pt x="37694" y="44"/>
                  </a:lnTo>
                  <a:lnTo>
                    <a:pt x="3765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17" name="Google Shape;17917;p489"/>
            <p:cNvSpPr/>
            <p:nvPr/>
          </p:nvSpPr>
          <p:spPr>
            <a:xfrm>
              <a:off x="1870475" y="1528450"/>
              <a:ext cx="929200" cy="809625"/>
            </a:xfrm>
            <a:custGeom>
              <a:avLst/>
              <a:gdLst/>
              <a:ahLst/>
              <a:cxnLst/>
              <a:rect l="l" t="t" r="r" b="b"/>
              <a:pathLst>
                <a:path w="37168" h="32385" extrusionOk="0">
                  <a:moveTo>
                    <a:pt x="36948" y="1"/>
                  </a:moveTo>
                  <a:lnTo>
                    <a:pt x="36860" y="45"/>
                  </a:lnTo>
                  <a:lnTo>
                    <a:pt x="36816" y="89"/>
                  </a:lnTo>
                  <a:lnTo>
                    <a:pt x="36202" y="1274"/>
                  </a:lnTo>
                  <a:lnTo>
                    <a:pt x="35236" y="3029"/>
                  </a:lnTo>
                  <a:lnTo>
                    <a:pt x="34271" y="4784"/>
                  </a:lnTo>
                  <a:lnTo>
                    <a:pt x="33306" y="6495"/>
                  </a:lnTo>
                  <a:lnTo>
                    <a:pt x="32296" y="8119"/>
                  </a:lnTo>
                  <a:lnTo>
                    <a:pt x="31155" y="9742"/>
                  </a:lnTo>
                  <a:lnTo>
                    <a:pt x="30585" y="10532"/>
                  </a:lnTo>
                  <a:lnTo>
                    <a:pt x="29971" y="11322"/>
                  </a:lnTo>
                  <a:lnTo>
                    <a:pt x="29312" y="12112"/>
                  </a:lnTo>
                  <a:lnTo>
                    <a:pt x="28654" y="12902"/>
                  </a:lnTo>
                  <a:lnTo>
                    <a:pt x="27908" y="13692"/>
                  </a:lnTo>
                  <a:lnTo>
                    <a:pt x="27162" y="14482"/>
                  </a:lnTo>
                  <a:lnTo>
                    <a:pt x="25232" y="16324"/>
                  </a:lnTo>
                  <a:lnTo>
                    <a:pt x="23257" y="17948"/>
                  </a:lnTo>
                  <a:lnTo>
                    <a:pt x="21282" y="19396"/>
                  </a:lnTo>
                  <a:lnTo>
                    <a:pt x="19088" y="21195"/>
                  </a:lnTo>
                  <a:lnTo>
                    <a:pt x="16587" y="22907"/>
                  </a:lnTo>
                  <a:lnTo>
                    <a:pt x="12111" y="25539"/>
                  </a:lnTo>
                  <a:lnTo>
                    <a:pt x="9303" y="27075"/>
                  </a:lnTo>
                  <a:lnTo>
                    <a:pt x="7241" y="28172"/>
                  </a:lnTo>
                  <a:lnTo>
                    <a:pt x="3291" y="30147"/>
                  </a:lnTo>
                  <a:lnTo>
                    <a:pt x="88" y="32078"/>
                  </a:lnTo>
                  <a:lnTo>
                    <a:pt x="44" y="32121"/>
                  </a:lnTo>
                  <a:lnTo>
                    <a:pt x="0" y="32165"/>
                  </a:lnTo>
                  <a:lnTo>
                    <a:pt x="0" y="32253"/>
                  </a:lnTo>
                  <a:lnTo>
                    <a:pt x="0" y="32297"/>
                  </a:lnTo>
                  <a:lnTo>
                    <a:pt x="88" y="32385"/>
                  </a:lnTo>
                  <a:lnTo>
                    <a:pt x="264" y="32385"/>
                  </a:lnTo>
                  <a:lnTo>
                    <a:pt x="3467" y="30454"/>
                  </a:lnTo>
                  <a:lnTo>
                    <a:pt x="7416" y="28479"/>
                  </a:lnTo>
                  <a:lnTo>
                    <a:pt x="9478" y="27382"/>
                  </a:lnTo>
                  <a:lnTo>
                    <a:pt x="12287" y="25847"/>
                  </a:lnTo>
                  <a:lnTo>
                    <a:pt x="16763" y="23214"/>
                  </a:lnTo>
                  <a:lnTo>
                    <a:pt x="19308" y="21502"/>
                  </a:lnTo>
                  <a:lnTo>
                    <a:pt x="21502" y="19703"/>
                  </a:lnTo>
                  <a:lnTo>
                    <a:pt x="23476" y="18211"/>
                  </a:lnTo>
                  <a:lnTo>
                    <a:pt x="25451" y="16588"/>
                  </a:lnTo>
                  <a:lnTo>
                    <a:pt x="27382" y="14745"/>
                  </a:lnTo>
                  <a:lnTo>
                    <a:pt x="28172" y="13955"/>
                  </a:lnTo>
                  <a:lnTo>
                    <a:pt x="28917" y="13165"/>
                  </a:lnTo>
                  <a:lnTo>
                    <a:pt x="29576" y="12375"/>
                  </a:lnTo>
                  <a:lnTo>
                    <a:pt x="30234" y="11542"/>
                  </a:lnTo>
                  <a:lnTo>
                    <a:pt x="30848" y="10752"/>
                  </a:lnTo>
                  <a:lnTo>
                    <a:pt x="31463" y="9962"/>
                  </a:lnTo>
                  <a:lnTo>
                    <a:pt x="32560" y="8338"/>
                  </a:lnTo>
                  <a:lnTo>
                    <a:pt x="33613" y="6671"/>
                  </a:lnTo>
                  <a:lnTo>
                    <a:pt x="34578" y="4959"/>
                  </a:lnTo>
                  <a:lnTo>
                    <a:pt x="35543" y="3204"/>
                  </a:lnTo>
                  <a:lnTo>
                    <a:pt x="36509" y="1405"/>
                  </a:lnTo>
                  <a:lnTo>
                    <a:pt x="37123" y="264"/>
                  </a:lnTo>
                  <a:lnTo>
                    <a:pt x="37167" y="177"/>
                  </a:lnTo>
                  <a:lnTo>
                    <a:pt x="37167" y="133"/>
                  </a:lnTo>
                  <a:lnTo>
                    <a:pt x="37123" y="89"/>
                  </a:lnTo>
                  <a:lnTo>
                    <a:pt x="37079" y="45"/>
                  </a:lnTo>
                  <a:lnTo>
                    <a:pt x="3699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18" name="Google Shape;17918;p489"/>
            <p:cNvSpPr/>
            <p:nvPr/>
          </p:nvSpPr>
          <p:spPr>
            <a:xfrm>
              <a:off x="1846325" y="1555900"/>
              <a:ext cx="900675" cy="760250"/>
            </a:xfrm>
            <a:custGeom>
              <a:avLst/>
              <a:gdLst/>
              <a:ahLst/>
              <a:cxnLst/>
              <a:rect l="l" t="t" r="r" b="b"/>
              <a:pathLst>
                <a:path w="36027" h="30410" extrusionOk="0">
                  <a:moveTo>
                    <a:pt x="35895" y="0"/>
                  </a:moveTo>
                  <a:lnTo>
                    <a:pt x="35807" y="44"/>
                  </a:lnTo>
                  <a:lnTo>
                    <a:pt x="35763" y="44"/>
                  </a:lnTo>
                  <a:lnTo>
                    <a:pt x="35720" y="132"/>
                  </a:lnTo>
                  <a:lnTo>
                    <a:pt x="34315" y="2677"/>
                  </a:lnTo>
                  <a:lnTo>
                    <a:pt x="33350" y="4520"/>
                  </a:lnTo>
                  <a:lnTo>
                    <a:pt x="32341" y="6231"/>
                  </a:lnTo>
                  <a:lnTo>
                    <a:pt x="31814" y="7065"/>
                  </a:lnTo>
                  <a:lnTo>
                    <a:pt x="31244" y="7855"/>
                  </a:lnTo>
                  <a:lnTo>
                    <a:pt x="30673" y="8644"/>
                  </a:lnTo>
                  <a:lnTo>
                    <a:pt x="30059" y="9434"/>
                  </a:lnTo>
                  <a:lnTo>
                    <a:pt x="29401" y="10180"/>
                  </a:lnTo>
                  <a:lnTo>
                    <a:pt x="28786" y="10926"/>
                  </a:lnTo>
                  <a:lnTo>
                    <a:pt x="28084" y="11672"/>
                  </a:lnTo>
                  <a:lnTo>
                    <a:pt x="27382" y="12418"/>
                  </a:lnTo>
                  <a:lnTo>
                    <a:pt x="25890" y="13822"/>
                  </a:lnTo>
                  <a:lnTo>
                    <a:pt x="24311" y="15226"/>
                  </a:lnTo>
                  <a:lnTo>
                    <a:pt x="22643" y="16455"/>
                  </a:lnTo>
                  <a:lnTo>
                    <a:pt x="20976" y="17815"/>
                  </a:lnTo>
                  <a:lnTo>
                    <a:pt x="20361" y="18386"/>
                  </a:lnTo>
                  <a:lnTo>
                    <a:pt x="19703" y="18912"/>
                  </a:lnTo>
                  <a:lnTo>
                    <a:pt x="19045" y="19483"/>
                  </a:lnTo>
                  <a:lnTo>
                    <a:pt x="18343" y="20009"/>
                  </a:lnTo>
                  <a:lnTo>
                    <a:pt x="16851" y="21019"/>
                  </a:lnTo>
                  <a:lnTo>
                    <a:pt x="15271" y="21984"/>
                  </a:lnTo>
                  <a:lnTo>
                    <a:pt x="13648" y="22906"/>
                  </a:lnTo>
                  <a:lnTo>
                    <a:pt x="12024" y="23827"/>
                  </a:lnTo>
                  <a:lnTo>
                    <a:pt x="8821" y="25494"/>
                  </a:lnTo>
                  <a:lnTo>
                    <a:pt x="7241" y="26328"/>
                  </a:lnTo>
                  <a:lnTo>
                    <a:pt x="3380" y="28215"/>
                  </a:lnTo>
                  <a:lnTo>
                    <a:pt x="89" y="30102"/>
                  </a:lnTo>
                  <a:lnTo>
                    <a:pt x="45" y="30146"/>
                  </a:lnTo>
                  <a:lnTo>
                    <a:pt x="1" y="30190"/>
                  </a:lnTo>
                  <a:lnTo>
                    <a:pt x="1" y="30277"/>
                  </a:lnTo>
                  <a:lnTo>
                    <a:pt x="45" y="30321"/>
                  </a:lnTo>
                  <a:lnTo>
                    <a:pt x="89" y="30409"/>
                  </a:lnTo>
                  <a:lnTo>
                    <a:pt x="264" y="30409"/>
                  </a:lnTo>
                  <a:lnTo>
                    <a:pt x="3555" y="28522"/>
                  </a:lnTo>
                  <a:lnTo>
                    <a:pt x="7373" y="26635"/>
                  </a:lnTo>
                  <a:lnTo>
                    <a:pt x="8952" y="25846"/>
                  </a:lnTo>
                  <a:lnTo>
                    <a:pt x="12200" y="24134"/>
                  </a:lnTo>
                  <a:lnTo>
                    <a:pt x="13867" y="23213"/>
                  </a:lnTo>
                  <a:lnTo>
                    <a:pt x="15491" y="22291"/>
                  </a:lnTo>
                  <a:lnTo>
                    <a:pt x="17027" y="21282"/>
                  </a:lnTo>
                  <a:lnTo>
                    <a:pt x="18518" y="20273"/>
                  </a:lnTo>
                  <a:lnTo>
                    <a:pt x="19264" y="19746"/>
                  </a:lnTo>
                  <a:lnTo>
                    <a:pt x="19923" y="19176"/>
                  </a:lnTo>
                  <a:lnTo>
                    <a:pt x="20581" y="18649"/>
                  </a:lnTo>
                  <a:lnTo>
                    <a:pt x="21239" y="18079"/>
                  </a:lnTo>
                  <a:lnTo>
                    <a:pt x="22863" y="16718"/>
                  </a:lnTo>
                  <a:lnTo>
                    <a:pt x="24530" y="15490"/>
                  </a:lnTo>
                  <a:lnTo>
                    <a:pt x="26154" y="14086"/>
                  </a:lnTo>
                  <a:lnTo>
                    <a:pt x="27646" y="12638"/>
                  </a:lnTo>
                  <a:lnTo>
                    <a:pt x="28348" y="11935"/>
                  </a:lnTo>
                  <a:lnTo>
                    <a:pt x="29050" y="11189"/>
                  </a:lnTo>
                  <a:lnTo>
                    <a:pt x="29708" y="10444"/>
                  </a:lnTo>
                  <a:lnTo>
                    <a:pt x="30322" y="9654"/>
                  </a:lnTo>
                  <a:lnTo>
                    <a:pt x="30937" y="8864"/>
                  </a:lnTo>
                  <a:lnTo>
                    <a:pt x="31507" y="8074"/>
                  </a:lnTo>
                  <a:lnTo>
                    <a:pt x="32078" y="7240"/>
                  </a:lnTo>
                  <a:lnTo>
                    <a:pt x="32648" y="6407"/>
                  </a:lnTo>
                  <a:lnTo>
                    <a:pt x="33175" y="5573"/>
                  </a:lnTo>
                  <a:lnTo>
                    <a:pt x="33657" y="4695"/>
                  </a:lnTo>
                  <a:lnTo>
                    <a:pt x="34666" y="2852"/>
                  </a:lnTo>
                  <a:lnTo>
                    <a:pt x="36027" y="263"/>
                  </a:lnTo>
                  <a:lnTo>
                    <a:pt x="36027" y="219"/>
                  </a:lnTo>
                  <a:lnTo>
                    <a:pt x="36027" y="132"/>
                  </a:lnTo>
                  <a:lnTo>
                    <a:pt x="35983" y="88"/>
                  </a:lnTo>
                  <a:lnTo>
                    <a:pt x="35939" y="44"/>
                  </a:lnTo>
                  <a:lnTo>
                    <a:pt x="3589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19" name="Google Shape;17919;p489"/>
            <p:cNvSpPr/>
            <p:nvPr/>
          </p:nvSpPr>
          <p:spPr>
            <a:xfrm>
              <a:off x="1799150" y="1626100"/>
              <a:ext cx="840350" cy="647250"/>
            </a:xfrm>
            <a:custGeom>
              <a:avLst/>
              <a:gdLst/>
              <a:ahLst/>
              <a:cxnLst/>
              <a:rect l="l" t="t" r="r" b="b"/>
              <a:pathLst>
                <a:path w="33614" h="25890" extrusionOk="0">
                  <a:moveTo>
                    <a:pt x="33394" y="0"/>
                  </a:moveTo>
                  <a:lnTo>
                    <a:pt x="33350" y="44"/>
                  </a:lnTo>
                  <a:lnTo>
                    <a:pt x="33306" y="88"/>
                  </a:lnTo>
                  <a:lnTo>
                    <a:pt x="31639" y="2896"/>
                  </a:lnTo>
                  <a:lnTo>
                    <a:pt x="30322" y="4783"/>
                  </a:lnTo>
                  <a:lnTo>
                    <a:pt x="28874" y="6495"/>
                  </a:lnTo>
                  <a:lnTo>
                    <a:pt x="26944" y="8425"/>
                  </a:lnTo>
                  <a:lnTo>
                    <a:pt x="25057" y="10049"/>
                  </a:lnTo>
                  <a:lnTo>
                    <a:pt x="22994" y="11673"/>
                  </a:lnTo>
                  <a:lnTo>
                    <a:pt x="20362" y="14042"/>
                  </a:lnTo>
                  <a:lnTo>
                    <a:pt x="18124" y="15973"/>
                  </a:lnTo>
                  <a:lnTo>
                    <a:pt x="16105" y="17289"/>
                  </a:lnTo>
                  <a:lnTo>
                    <a:pt x="14174" y="18430"/>
                  </a:lnTo>
                  <a:lnTo>
                    <a:pt x="12112" y="19571"/>
                  </a:lnTo>
                  <a:lnTo>
                    <a:pt x="7812" y="21721"/>
                  </a:lnTo>
                  <a:lnTo>
                    <a:pt x="5662" y="22555"/>
                  </a:lnTo>
                  <a:lnTo>
                    <a:pt x="3511" y="23608"/>
                  </a:lnTo>
                  <a:lnTo>
                    <a:pt x="89" y="25583"/>
                  </a:lnTo>
                  <a:lnTo>
                    <a:pt x="1" y="25626"/>
                  </a:lnTo>
                  <a:lnTo>
                    <a:pt x="1" y="25670"/>
                  </a:lnTo>
                  <a:lnTo>
                    <a:pt x="1" y="25758"/>
                  </a:lnTo>
                  <a:lnTo>
                    <a:pt x="1" y="25802"/>
                  </a:lnTo>
                  <a:lnTo>
                    <a:pt x="89" y="25890"/>
                  </a:lnTo>
                  <a:lnTo>
                    <a:pt x="264" y="25890"/>
                  </a:lnTo>
                  <a:lnTo>
                    <a:pt x="3687" y="23915"/>
                  </a:lnTo>
                  <a:lnTo>
                    <a:pt x="5793" y="22862"/>
                  </a:lnTo>
                  <a:lnTo>
                    <a:pt x="7943" y="22028"/>
                  </a:lnTo>
                  <a:lnTo>
                    <a:pt x="12288" y="19878"/>
                  </a:lnTo>
                  <a:lnTo>
                    <a:pt x="14350" y="18737"/>
                  </a:lnTo>
                  <a:lnTo>
                    <a:pt x="16281" y="17596"/>
                  </a:lnTo>
                  <a:lnTo>
                    <a:pt x="18299" y="16236"/>
                  </a:lnTo>
                  <a:lnTo>
                    <a:pt x="18343" y="16236"/>
                  </a:lnTo>
                  <a:lnTo>
                    <a:pt x="20581" y="14305"/>
                  </a:lnTo>
                  <a:lnTo>
                    <a:pt x="23214" y="11936"/>
                  </a:lnTo>
                  <a:lnTo>
                    <a:pt x="25276" y="10356"/>
                  </a:lnTo>
                  <a:lnTo>
                    <a:pt x="27207" y="8689"/>
                  </a:lnTo>
                  <a:lnTo>
                    <a:pt x="29138" y="6758"/>
                  </a:lnTo>
                  <a:lnTo>
                    <a:pt x="30586" y="5003"/>
                  </a:lnTo>
                  <a:lnTo>
                    <a:pt x="31946" y="3116"/>
                  </a:lnTo>
                  <a:lnTo>
                    <a:pt x="33570" y="264"/>
                  </a:lnTo>
                  <a:lnTo>
                    <a:pt x="33613" y="220"/>
                  </a:lnTo>
                  <a:lnTo>
                    <a:pt x="33613" y="132"/>
                  </a:lnTo>
                  <a:lnTo>
                    <a:pt x="33570" y="88"/>
                  </a:lnTo>
                  <a:lnTo>
                    <a:pt x="33526" y="44"/>
                  </a:lnTo>
                  <a:lnTo>
                    <a:pt x="3343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20" name="Google Shape;17920;p489"/>
            <p:cNvSpPr/>
            <p:nvPr/>
          </p:nvSpPr>
          <p:spPr>
            <a:xfrm>
              <a:off x="1775025" y="2163625"/>
              <a:ext cx="160200" cy="88875"/>
            </a:xfrm>
            <a:custGeom>
              <a:avLst/>
              <a:gdLst/>
              <a:ahLst/>
              <a:cxnLst/>
              <a:rect l="l" t="t" r="r" b="b"/>
              <a:pathLst>
                <a:path w="6408" h="3555" extrusionOk="0">
                  <a:moveTo>
                    <a:pt x="6144" y="1"/>
                  </a:moveTo>
                  <a:lnTo>
                    <a:pt x="3555" y="1229"/>
                  </a:lnTo>
                  <a:lnTo>
                    <a:pt x="88" y="3204"/>
                  </a:lnTo>
                  <a:lnTo>
                    <a:pt x="45" y="3248"/>
                  </a:lnTo>
                  <a:lnTo>
                    <a:pt x="1" y="3336"/>
                  </a:lnTo>
                  <a:lnTo>
                    <a:pt x="1" y="3379"/>
                  </a:lnTo>
                  <a:lnTo>
                    <a:pt x="45" y="3467"/>
                  </a:lnTo>
                  <a:lnTo>
                    <a:pt x="88" y="3511"/>
                  </a:lnTo>
                  <a:lnTo>
                    <a:pt x="176" y="3555"/>
                  </a:lnTo>
                  <a:lnTo>
                    <a:pt x="264" y="3511"/>
                  </a:lnTo>
                  <a:lnTo>
                    <a:pt x="3730" y="1537"/>
                  </a:lnTo>
                  <a:lnTo>
                    <a:pt x="6319" y="352"/>
                  </a:lnTo>
                  <a:lnTo>
                    <a:pt x="6363" y="308"/>
                  </a:lnTo>
                  <a:lnTo>
                    <a:pt x="6407" y="220"/>
                  </a:lnTo>
                  <a:lnTo>
                    <a:pt x="6407" y="176"/>
                  </a:lnTo>
                  <a:lnTo>
                    <a:pt x="6363" y="88"/>
                  </a:lnTo>
                  <a:lnTo>
                    <a:pt x="6319" y="45"/>
                  </a:lnTo>
                  <a:lnTo>
                    <a:pt x="627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21" name="Google Shape;17921;p489"/>
            <p:cNvSpPr/>
            <p:nvPr/>
          </p:nvSpPr>
          <p:spPr>
            <a:xfrm>
              <a:off x="2327925" y="1808200"/>
              <a:ext cx="137150" cy="118500"/>
            </a:xfrm>
            <a:custGeom>
              <a:avLst/>
              <a:gdLst/>
              <a:ahLst/>
              <a:cxnLst/>
              <a:rect l="l" t="t" r="r" b="b"/>
              <a:pathLst>
                <a:path w="5486" h="4740" extrusionOk="0">
                  <a:moveTo>
                    <a:pt x="5266" y="0"/>
                  </a:moveTo>
                  <a:lnTo>
                    <a:pt x="5222" y="44"/>
                  </a:lnTo>
                  <a:lnTo>
                    <a:pt x="3555" y="1492"/>
                  </a:lnTo>
                  <a:lnTo>
                    <a:pt x="88" y="4432"/>
                  </a:lnTo>
                  <a:lnTo>
                    <a:pt x="44" y="4476"/>
                  </a:lnTo>
                  <a:lnTo>
                    <a:pt x="0" y="4520"/>
                  </a:lnTo>
                  <a:lnTo>
                    <a:pt x="0" y="4608"/>
                  </a:lnTo>
                  <a:lnTo>
                    <a:pt x="44" y="4652"/>
                  </a:lnTo>
                  <a:lnTo>
                    <a:pt x="88" y="4696"/>
                  </a:lnTo>
                  <a:lnTo>
                    <a:pt x="176" y="4740"/>
                  </a:lnTo>
                  <a:lnTo>
                    <a:pt x="308" y="4696"/>
                  </a:lnTo>
                  <a:lnTo>
                    <a:pt x="3774" y="1756"/>
                  </a:lnTo>
                  <a:lnTo>
                    <a:pt x="5442" y="308"/>
                  </a:lnTo>
                  <a:lnTo>
                    <a:pt x="5485" y="264"/>
                  </a:lnTo>
                  <a:lnTo>
                    <a:pt x="5485" y="176"/>
                  </a:lnTo>
                  <a:lnTo>
                    <a:pt x="5485" y="132"/>
                  </a:lnTo>
                  <a:lnTo>
                    <a:pt x="5442" y="44"/>
                  </a:lnTo>
                  <a:lnTo>
                    <a:pt x="539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22" name="Google Shape;17922;p489"/>
            <p:cNvSpPr/>
            <p:nvPr/>
          </p:nvSpPr>
          <p:spPr>
            <a:xfrm>
              <a:off x="2313650" y="1698500"/>
              <a:ext cx="210675" cy="199675"/>
            </a:xfrm>
            <a:custGeom>
              <a:avLst/>
              <a:gdLst/>
              <a:ahLst/>
              <a:cxnLst/>
              <a:rect l="l" t="t" r="r" b="b"/>
              <a:pathLst>
                <a:path w="8427" h="7987" extrusionOk="0">
                  <a:moveTo>
                    <a:pt x="8251" y="0"/>
                  </a:moveTo>
                  <a:lnTo>
                    <a:pt x="8163" y="44"/>
                  </a:lnTo>
                  <a:lnTo>
                    <a:pt x="8119" y="88"/>
                  </a:lnTo>
                  <a:lnTo>
                    <a:pt x="6671" y="1800"/>
                  </a:lnTo>
                  <a:lnTo>
                    <a:pt x="4872" y="3599"/>
                  </a:lnTo>
                  <a:lnTo>
                    <a:pt x="3380" y="4827"/>
                  </a:lnTo>
                  <a:lnTo>
                    <a:pt x="1712" y="6231"/>
                  </a:lnTo>
                  <a:lnTo>
                    <a:pt x="45" y="7680"/>
                  </a:lnTo>
                  <a:lnTo>
                    <a:pt x="1" y="7767"/>
                  </a:lnTo>
                  <a:lnTo>
                    <a:pt x="1" y="7811"/>
                  </a:lnTo>
                  <a:lnTo>
                    <a:pt x="1" y="7899"/>
                  </a:lnTo>
                  <a:lnTo>
                    <a:pt x="45" y="7943"/>
                  </a:lnTo>
                  <a:lnTo>
                    <a:pt x="89" y="7987"/>
                  </a:lnTo>
                  <a:lnTo>
                    <a:pt x="176" y="7987"/>
                  </a:lnTo>
                  <a:lnTo>
                    <a:pt x="308" y="7943"/>
                  </a:lnTo>
                  <a:lnTo>
                    <a:pt x="1932" y="6495"/>
                  </a:lnTo>
                  <a:lnTo>
                    <a:pt x="3599" y="5091"/>
                  </a:lnTo>
                  <a:lnTo>
                    <a:pt x="5091" y="3862"/>
                  </a:lnTo>
                  <a:lnTo>
                    <a:pt x="6934" y="2063"/>
                  </a:lnTo>
                  <a:lnTo>
                    <a:pt x="8382" y="308"/>
                  </a:lnTo>
                  <a:lnTo>
                    <a:pt x="8426" y="220"/>
                  </a:lnTo>
                  <a:lnTo>
                    <a:pt x="8426" y="176"/>
                  </a:lnTo>
                  <a:lnTo>
                    <a:pt x="8426" y="88"/>
                  </a:lnTo>
                  <a:lnTo>
                    <a:pt x="8382" y="44"/>
                  </a:lnTo>
                  <a:lnTo>
                    <a:pt x="829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23" name="Google Shape;17923;p489"/>
            <p:cNvSpPr/>
            <p:nvPr/>
          </p:nvSpPr>
          <p:spPr>
            <a:xfrm>
              <a:off x="1726750" y="2143875"/>
              <a:ext cx="109725" cy="64750"/>
            </a:xfrm>
            <a:custGeom>
              <a:avLst/>
              <a:gdLst/>
              <a:ahLst/>
              <a:cxnLst/>
              <a:rect l="l" t="t" r="r" b="b"/>
              <a:pathLst>
                <a:path w="4389" h="2590" extrusionOk="0">
                  <a:moveTo>
                    <a:pt x="4126" y="1"/>
                  </a:moveTo>
                  <a:lnTo>
                    <a:pt x="89" y="2283"/>
                  </a:lnTo>
                  <a:lnTo>
                    <a:pt x="45" y="2327"/>
                  </a:lnTo>
                  <a:lnTo>
                    <a:pt x="1" y="2370"/>
                  </a:lnTo>
                  <a:lnTo>
                    <a:pt x="1" y="2458"/>
                  </a:lnTo>
                  <a:lnTo>
                    <a:pt x="1" y="2502"/>
                  </a:lnTo>
                  <a:lnTo>
                    <a:pt x="89" y="2590"/>
                  </a:lnTo>
                  <a:lnTo>
                    <a:pt x="264" y="2590"/>
                  </a:lnTo>
                  <a:lnTo>
                    <a:pt x="4301" y="308"/>
                  </a:lnTo>
                  <a:lnTo>
                    <a:pt x="4389" y="264"/>
                  </a:lnTo>
                  <a:lnTo>
                    <a:pt x="4389" y="220"/>
                  </a:lnTo>
                  <a:lnTo>
                    <a:pt x="4389" y="176"/>
                  </a:lnTo>
                  <a:lnTo>
                    <a:pt x="4389" y="89"/>
                  </a:lnTo>
                  <a:lnTo>
                    <a:pt x="4345" y="45"/>
                  </a:lnTo>
                  <a:lnTo>
                    <a:pt x="430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24" name="Google Shape;17924;p489"/>
            <p:cNvSpPr/>
            <p:nvPr/>
          </p:nvSpPr>
          <p:spPr>
            <a:xfrm>
              <a:off x="2462850" y="1368300"/>
              <a:ext cx="930300" cy="1502925"/>
            </a:xfrm>
            <a:custGeom>
              <a:avLst/>
              <a:gdLst/>
              <a:ahLst/>
              <a:cxnLst/>
              <a:rect l="l" t="t" r="r" b="b"/>
              <a:pathLst>
                <a:path w="37212" h="60117" extrusionOk="0">
                  <a:moveTo>
                    <a:pt x="35105" y="0"/>
                  </a:moveTo>
                  <a:lnTo>
                    <a:pt x="35017" y="44"/>
                  </a:lnTo>
                  <a:lnTo>
                    <a:pt x="34974" y="88"/>
                  </a:lnTo>
                  <a:lnTo>
                    <a:pt x="34974" y="176"/>
                  </a:lnTo>
                  <a:lnTo>
                    <a:pt x="34974" y="220"/>
                  </a:lnTo>
                  <a:lnTo>
                    <a:pt x="35017" y="308"/>
                  </a:lnTo>
                  <a:lnTo>
                    <a:pt x="36334" y="1712"/>
                  </a:lnTo>
                  <a:lnTo>
                    <a:pt x="36509" y="2151"/>
                  </a:lnTo>
                  <a:lnTo>
                    <a:pt x="36773" y="4388"/>
                  </a:lnTo>
                  <a:lnTo>
                    <a:pt x="36860" y="7328"/>
                  </a:lnTo>
                  <a:lnTo>
                    <a:pt x="36729" y="8513"/>
                  </a:lnTo>
                  <a:lnTo>
                    <a:pt x="35939" y="10400"/>
                  </a:lnTo>
                  <a:lnTo>
                    <a:pt x="34974" y="12726"/>
                  </a:lnTo>
                  <a:lnTo>
                    <a:pt x="33657" y="16587"/>
                  </a:lnTo>
                  <a:lnTo>
                    <a:pt x="32253" y="19088"/>
                  </a:lnTo>
                  <a:lnTo>
                    <a:pt x="30936" y="21590"/>
                  </a:lnTo>
                  <a:lnTo>
                    <a:pt x="29883" y="24047"/>
                  </a:lnTo>
                  <a:lnTo>
                    <a:pt x="27251" y="28742"/>
                  </a:lnTo>
                  <a:lnTo>
                    <a:pt x="27251" y="28830"/>
                  </a:lnTo>
                  <a:lnTo>
                    <a:pt x="27207" y="30541"/>
                  </a:lnTo>
                  <a:lnTo>
                    <a:pt x="27207" y="30585"/>
                  </a:lnTo>
                  <a:lnTo>
                    <a:pt x="27338" y="32209"/>
                  </a:lnTo>
                  <a:lnTo>
                    <a:pt x="28435" y="40239"/>
                  </a:lnTo>
                  <a:lnTo>
                    <a:pt x="28216" y="40546"/>
                  </a:lnTo>
                  <a:lnTo>
                    <a:pt x="27426" y="41204"/>
                  </a:lnTo>
                  <a:lnTo>
                    <a:pt x="25144" y="42564"/>
                  </a:lnTo>
                  <a:lnTo>
                    <a:pt x="22731" y="44232"/>
                  </a:lnTo>
                  <a:lnTo>
                    <a:pt x="20054" y="45855"/>
                  </a:lnTo>
                  <a:lnTo>
                    <a:pt x="16500" y="48664"/>
                  </a:lnTo>
                  <a:lnTo>
                    <a:pt x="14569" y="49761"/>
                  </a:lnTo>
                  <a:lnTo>
                    <a:pt x="14569" y="49805"/>
                  </a:lnTo>
                  <a:lnTo>
                    <a:pt x="12419" y="51867"/>
                  </a:lnTo>
                  <a:lnTo>
                    <a:pt x="11410" y="52525"/>
                  </a:lnTo>
                  <a:lnTo>
                    <a:pt x="8119" y="54280"/>
                  </a:lnTo>
                  <a:lnTo>
                    <a:pt x="6627" y="54939"/>
                  </a:lnTo>
                  <a:lnTo>
                    <a:pt x="5135" y="55992"/>
                  </a:lnTo>
                  <a:lnTo>
                    <a:pt x="3160" y="57484"/>
                  </a:lnTo>
                  <a:lnTo>
                    <a:pt x="88" y="59809"/>
                  </a:lnTo>
                  <a:lnTo>
                    <a:pt x="1" y="59853"/>
                  </a:lnTo>
                  <a:lnTo>
                    <a:pt x="1" y="59941"/>
                  </a:lnTo>
                  <a:lnTo>
                    <a:pt x="1" y="59985"/>
                  </a:lnTo>
                  <a:lnTo>
                    <a:pt x="45" y="60073"/>
                  </a:lnTo>
                  <a:lnTo>
                    <a:pt x="88" y="60117"/>
                  </a:lnTo>
                  <a:lnTo>
                    <a:pt x="176" y="60117"/>
                  </a:lnTo>
                  <a:lnTo>
                    <a:pt x="264" y="60073"/>
                  </a:lnTo>
                  <a:lnTo>
                    <a:pt x="3336" y="57747"/>
                  </a:lnTo>
                  <a:lnTo>
                    <a:pt x="5354" y="56299"/>
                  </a:lnTo>
                  <a:lnTo>
                    <a:pt x="6802" y="55246"/>
                  </a:lnTo>
                  <a:lnTo>
                    <a:pt x="8250" y="54588"/>
                  </a:lnTo>
                  <a:lnTo>
                    <a:pt x="11585" y="52832"/>
                  </a:lnTo>
                  <a:lnTo>
                    <a:pt x="12638" y="52130"/>
                  </a:lnTo>
                  <a:lnTo>
                    <a:pt x="14788" y="50068"/>
                  </a:lnTo>
                  <a:lnTo>
                    <a:pt x="16675" y="48971"/>
                  </a:lnTo>
                  <a:lnTo>
                    <a:pt x="16719" y="48971"/>
                  </a:lnTo>
                  <a:lnTo>
                    <a:pt x="20230" y="46163"/>
                  </a:lnTo>
                  <a:lnTo>
                    <a:pt x="22906" y="44539"/>
                  </a:lnTo>
                  <a:lnTo>
                    <a:pt x="25320" y="42828"/>
                  </a:lnTo>
                  <a:lnTo>
                    <a:pt x="27645" y="41467"/>
                  </a:lnTo>
                  <a:lnTo>
                    <a:pt x="28435" y="40809"/>
                  </a:lnTo>
                  <a:lnTo>
                    <a:pt x="28479" y="40809"/>
                  </a:lnTo>
                  <a:lnTo>
                    <a:pt x="28786" y="40370"/>
                  </a:lnTo>
                  <a:lnTo>
                    <a:pt x="28786" y="40239"/>
                  </a:lnTo>
                  <a:lnTo>
                    <a:pt x="27689" y="32165"/>
                  </a:lnTo>
                  <a:lnTo>
                    <a:pt x="27558" y="30541"/>
                  </a:lnTo>
                  <a:lnTo>
                    <a:pt x="27602" y="28874"/>
                  </a:lnTo>
                  <a:lnTo>
                    <a:pt x="30191" y="24222"/>
                  </a:lnTo>
                  <a:lnTo>
                    <a:pt x="31244" y="21721"/>
                  </a:lnTo>
                  <a:lnTo>
                    <a:pt x="32560" y="19264"/>
                  </a:lnTo>
                  <a:lnTo>
                    <a:pt x="33964" y="16719"/>
                  </a:lnTo>
                  <a:lnTo>
                    <a:pt x="33964" y="16675"/>
                  </a:lnTo>
                  <a:lnTo>
                    <a:pt x="35281" y="12857"/>
                  </a:lnTo>
                  <a:lnTo>
                    <a:pt x="36246" y="10532"/>
                  </a:lnTo>
                  <a:lnTo>
                    <a:pt x="37080" y="8645"/>
                  </a:lnTo>
                  <a:lnTo>
                    <a:pt x="37080" y="8601"/>
                  </a:lnTo>
                  <a:lnTo>
                    <a:pt x="37211" y="7328"/>
                  </a:lnTo>
                  <a:lnTo>
                    <a:pt x="37124" y="4388"/>
                  </a:lnTo>
                  <a:lnTo>
                    <a:pt x="36860" y="2107"/>
                  </a:lnTo>
                  <a:lnTo>
                    <a:pt x="36860" y="2063"/>
                  </a:lnTo>
                  <a:lnTo>
                    <a:pt x="36641" y="1536"/>
                  </a:lnTo>
                  <a:lnTo>
                    <a:pt x="36597" y="1492"/>
                  </a:lnTo>
                  <a:lnTo>
                    <a:pt x="35281" y="44"/>
                  </a:lnTo>
                  <a:lnTo>
                    <a:pt x="3523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25" name="Google Shape;17925;p489"/>
            <p:cNvSpPr/>
            <p:nvPr/>
          </p:nvSpPr>
          <p:spPr>
            <a:xfrm>
              <a:off x="2491375" y="1390250"/>
              <a:ext cx="930300" cy="1507300"/>
            </a:xfrm>
            <a:custGeom>
              <a:avLst/>
              <a:gdLst/>
              <a:ahLst/>
              <a:cxnLst/>
              <a:rect l="l" t="t" r="r" b="b"/>
              <a:pathLst>
                <a:path w="37212" h="60292" extrusionOk="0">
                  <a:moveTo>
                    <a:pt x="35895" y="0"/>
                  </a:moveTo>
                  <a:lnTo>
                    <a:pt x="35851" y="44"/>
                  </a:lnTo>
                  <a:lnTo>
                    <a:pt x="35807" y="88"/>
                  </a:lnTo>
                  <a:lnTo>
                    <a:pt x="35807" y="176"/>
                  </a:lnTo>
                  <a:lnTo>
                    <a:pt x="35851" y="219"/>
                  </a:lnTo>
                  <a:lnTo>
                    <a:pt x="35851" y="307"/>
                  </a:lnTo>
                  <a:lnTo>
                    <a:pt x="36772" y="1141"/>
                  </a:lnTo>
                  <a:lnTo>
                    <a:pt x="36772" y="2370"/>
                  </a:lnTo>
                  <a:lnTo>
                    <a:pt x="36860" y="5310"/>
                  </a:lnTo>
                  <a:lnTo>
                    <a:pt x="36860" y="7240"/>
                  </a:lnTo>
                  <a:lnTo>
                    <a:pt x="36860" y="7899"/>
                  </a:lnTo>
                  <a:lnTo>
                    <a:pt x="36772" y="8513"/>
                  </a:lnTo>
                  <a:lnTo>
                    <a:pt x="36597" y="9127"/>
                  </a:lnTo>
                  <a:lnTo>
                    <a:pt x="36378" y="9785"/>
                  </a:lnTo>
                  <a:lnTo>
                    <a:pt x="35588" y="11584"/>
                  </a:lnTo>
                  <a:lnTo>
                    <a:pt x="34578" y="13822"/>
                  </a:lnTo>
                  <a:lnTo>
                    <a:pt x="33481" y="16587"/>
                  </a:lnTo>
                  <a:lnTo>
                    <a:pt x="32033" y="18956"/>
                  </a:lnTo>
                  <a:lnTo>
                    <a:pt x="30717" y="21370"/>
                  </a:lnTo>
                  <a:lnTo>
                    <a:pt x="30717" y="21414"/>
                  </a:lnTo>
                  <a:lnTo>
                    <a:pt x="29927" y="23652"/>
                  </a:lnTo>
                  <a:lnTo>
                    <a:pt x="29927" y="23739"/>
                  </a:lnTo>
                  <a:lnTo>
                    <a:pt x="30190" y="24880"/>
                  </a:lnTo>
                  <a:lnTo>
                    <a:pt x="30410" y="29488"/>
                  </a:lnTo>
                  <a:lnTo>
                    <a:pt x="30454" y="32428"/>
                  </a:lnTo>
                  <a:lnTo>
                    <a:pt x="30454" y="35543"/>
                  </a:lnTo>
                  <a:lnTo>
                    <a:pt x="30410" y="40151"/>
                  </a:lnTo>
                  <a:lnTo>
                    <a:pt x="30234" y="40370"/>
                  </a:lnTo>
                  <a:lnTo>
                    <a:pt x="29225" y="40940"/>
                  </a:lnTo>
                  <a:lnTo>
                    <a:pt x="29181" y="40940"/>
                  </a:lnTo>
                  <a:lnTo>
                    <a:pt x="28172" y="41906"/>
                  </a:lnTo>
                  <a:lnTo>
                    <a:pt x="26153" y="43047"/>
                  </a:lnTo>
                  <a:lnTo>
                    <a:pt x="23257" y="44626"/>
                  </a:lnTo>
                  <a:lnTo>
                    <a:pt x="20800" y="46162"/>
                  </a:lnTo>
                  <a:lnTo>
                    <a:pt x="18825" y="47391"/>
                  </a:lnTo>
                  <a:lnTo>
                    <a:pt x="16017" y="49541"/>
                  </a:lnTo>
                  <a:lnTo>
                    <a:pt x="13911" y="50550"/>
                  </a:lnTo>
                  <a:lnTo>
                    <a:pt x="13867" y="50594"/>
                  </a:lnTo>
                  <a:lnTo>
                    <a:pt x="12024" y="52218"/>
                  </a:lnTo>
                  <a:lnTo>
                    <a:pt x="11015" y="52876"/>
                  </a:lnTo>
                  <a:lnTo>
                    <a:pt x="7329" y="54850"/>
                  </a:lnTo>
                  <a:lnTo>
                    <a:pt x="5881" y="55596"/>
                  </a:lnTo>
                  <a:lnTo>
                    <a:pt x="4213" y="56869"/>
                  </a:lnTo>
                  <a:lnTo>
                    <a:pt x="2151" y="58361"/>
                  </a:lnTo>
                  <a:lnTo>
                    <a:pt x="88" y="59984"/>
                  </a:lnTo>
                  <a:lnTo>
                    <a:pt x="44" y="60028"/>
                  </a:lnTo>
                  <a:lnTo>
                    <a:pt x="1" y="60072"/>
                  </a:lnTo>
                  <a:lnTo>
                    <a:pt x="1" y="60160"/>
                  </a:lnTo>
                  <a:lnTo>
                    <a:pt x="44" y="60204"/>
                  </a:lnTo>
                  <a:lnTo>
                    <a:pt x="132" y="60248"/>
                  </a:lnTo>
                  <a:lnTo>
                    <a:pt x="176" y="60292"/>
                  </a:lnTo>
                  <a:lnTo>
                    <a:pt x="308" y="60248"/>
                  </a:lnTo>
                  <a:lnTo>
                    <a:pt x="2370" y="58624"/>
                  </a:lnTo>
                  <a:lnTo>
                    <a:pt x="4389" y="57132"/>
                  </a:lnTo>
                  <a:lnTo>
                    <a:pt x="6056" y="55904"/>
                  </a:lnTo>
                  <a:lnTo>
                    <a:pt x="7504" y="55202"/>
                  </a:lnTo>
                  <a:lnTo>
                    <a:pt x="11190" y="53183"/>
                  </a:lnTo>
                  <a:lnTo>
                    <a:pt x="12243" y="52525"/>
                  </a:lnTo>
                  <a:lnTo>
                    <a:pt x="12243" y="52481"/>
                  </a:lnTo>
                  <a:lnTo>
                    <a:pt x="14086" y="50857"/>
                  </a:lnTo>
                  <a:lnTo>
                    <a:pt x="16193" y="49848"/>
                  </a:lnTo>
                  <a:lnTo>
                    <a:pt x="19045" y="47698"/>
                  </a:lnTo>
                  <a:lnTo>
                    <a:pt x="21019" y="46469"/>
                  </a:lnTo>
                  <a:lnTo>
                    <a:pt x="23433" y="44934"/>
                  </a:lnTo>
                  <a:lnTo>
                    <a:pt x="26329" y="43354"/>
                  </a:lnTo>
                  <a:lnTo>
                    <a:pt x="28347" y="42213"/>
                  </a:lnTo>
                  <a:lnTo>
                    <a:pt x="28391" y="42169"/>
                  </a:lnTo>
                  <a:lnTo>
                    <a:pt x="29401" y="41248"/>
                  </a:lnTo>
                  <a:lnTo>
                    <a:pt x="30454" y="40633"/>
                  </a:lnTo>
                  <a:lnTo>
                    <a:pt x="30498" y="40589"/>
                  </a:lnTo>
                  <a:lnTo>
                    <a:pt x="30717" y="40326"/>
                  </a:lnTo>
                  <a:lnTo>
                    <a:pt x="30761" y="40238"/>
                  </a:lnTo>
                  <a:lnTo>
                    <a:pt x="30805" y="35543"/>
                  </a:lnTo>
                  <a:lnTo>
                    <a:pt x="30805" y="32428"/>
                  </a:lnTo>
                  <a:lnTo>
                    <a:pt x="30761" y="29488"/>
                  </a:lnTo>
                  <a:lnTo>
                    <a:pt x="30541" y="24836"/>
                  </a:lnTo>
                  <a:lnTo>
                    <a:pt x="30278" y="23695"/>
                  </a:lnTo>
                  <a:lnTo>
                    <a:pt x="31024" y="21545"/>
                  </a:lnTo>
                  <a:lnTo>
                    <a:pt x="32341" y="19132"/>
                  </a:lnTo>
                  <a:lnTo>
                    <a:pt x="33789" y="16762"/>
                  </a:lnTo>
                  <a:lnTo>
                    <a:pt x="33789" y="16718"/>
                  </a:lnTo>
                  <a:lnTo>
                    <a:pt x="34930" y="13954"/>
                  </a:lnTo>
                  <a:lnTo>
                    <a:pt x="35895" y="11716"/>
                  </a:lnTo>
                  <a:lnTo>
                    <a:pt x="36685" y="9873"/>
                  </a:lnTo>
                  <a:lnTo>
                    <a:pt x="36948" y="9215"/>
                  </a:lnTo>
                  <a:lnTo>
                    <a:pt x="37124" y="8601"/>
                  </a:lnTo>
                  <a:lnTo>
                    <a:pt x="37211" y="7986"/>
                  </a:lnTo>
                  <a:lnTo>
                    <a:pt x="37211" y="7240"/>
                  </a:lnTo>
                  <a:lnTo>
                    <a:pt x="37211" y="5266"/>
                  </a:lnTo>
                  <a:lnTo>
                    <a:pt x="37124" y="2370"/>
                  </a:lnTo>
                  <a:lnTo>
                    <a:pt x="37124" y="1053"/>
                  </a:lnTo>
                  <a:lnTo>
                    <a:pt x="37124" y="965"/>
                  </a:lnTo>
                  <a:lnTo>
                    <a:pt x="37080" y="922"/>
                  </a:lnTo>
                  <a:lnTo>
                    <a:pt x="36114" y="44"/>
                  </a:lnTo>
                  <a:lnTo>
                    <a:pt x="3602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26" name="Google Shape;17926;p489"/>
            <p:cNvSpPr/>
            <p:nvPr/>
          </p:nvSpPr>
          <p:spPr>
            <a:xfrm>
              <a:off x="3740875" y="4014275"/>
              <a:ext cx="64750" cy="40625"/>
            </a:xfrm>
            <a:custGeom>
              <a:avLst/>
              <a:gdLst/>
              <a:ahLst/>
              <a:cxnLst/>
              <a:rect l="l" t="t" r="r" b="b"/>
              <a:pathLst>
                <a:path w="2590" h="1625" extrusionOk="0">
                  <a:moveTo>
                    <a:pt x="132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44" y="264"/>
                  </a:lnTo>
                  <a:lnTo>
                    <a:pt x="88" y="308"/>
                  </a:lnTo>
                  <a:lnTo>
                    <a:pt x="2326" y="1624"/>
                  </a:lnTo>
                  <a:lnTo>
                    <a:pt x="2502" y="1624"/>
                  </a:lnTo>
                  <a:lnTo>
                    <a:pt x="2589" y="1537"/>
                  </a:lnTo>
                  <a:lnTo>
                    <a:pt x="2589" y="1493"/>
                  </a:lnTo>
                  <a:lnTo>
                    <a:pt x="2589" y="1405"/>
                  </a:lnTo>
                  <a:lnTo>
                    <a:pt x="2546" y="1361"/>
                  </a:lnTo>
                  <a:lnTo>
                    <a:pt x="2502" y="1317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27" name="Google Shape;17927;p489"/>
            <p:cNvSpPr/>
            <p:nvPr/>
          </p:nvSpPr>
          <p:spPr>
            <a:xfrm>
              <a:off x="3707975" y="3983575"/>
              <a:ext cx="41700" cy="39500"/>
            </a:xfrm>
            <a:custGeom>
              <a:avLst/>
              <a:gdLst/>
              <a:ahLst/>
              <a:cxnLst/>
              <a:rect l="l" t="t" r="r" b="b"/>
              <a:pathLst>
                <a:path w="1668" h="1580" extrusionOk="0">
                  <a:moveTo>
                    <a:pt x="132" y="0"/>
                  </a:moveTo>
                  <a:lnTo>
                    <a:pt x="88" y="44"/>
                  </a:lnTo>
                  <a:lnTo>
                    <a:pt x="44" y="88"/>
                  </a:lnTo>
                  <a:lnTo>
                    <a:pt x="0" y="132"/>
                  </a:lnTo>
                  <a:lnTo>
                    <a:pt x="0" y="220"/>
                  </a:lnTo>
                  <a:lnTo>
                    <a:pt x="44" y="263"/>
                  </a:lnTo>
                  <a:lnTo>
                    <a:pt x="483" y="966"/>
                  </a:lnTo>
                  <a:lnTo>
                    <a:pt x="571" y="1053"/>
                  </a:lnTo>
                  <a:lnTo>
                    <a:pt x="1404" y="1536"/>
                  </a:lnTo>
                  <a:lnTo>
                    <a:pt x="1492" y="1580"/>
                  </a:lnTo>
                  <a:lnTo>
                    <a:pt x="1580" y="1536"/>
                  </a:lnTo>
                  <a:lnTo>
                    <a:pt x="1668" y="1492"/>
                  </a:lnTo>
                  <a:lnTo>
                    <a:pt x="1668" y="1404"/>
                  </a:lnTo>
                  <a:lnTo>
                    <a:pt x="1668" y="1360"/>
                  </a:lnTo>
                  <a:lnTo>
                    <a:pt x="1624" y="1273"/>
                  </a:lnTo>
                  <a:lnTo>
                    <a:pt x="1580" y="1229"/>
                  </a:lnTo>
                  <a:lnTo>
                    <a:pt x="746" y="746"/>
                  </a:lnTo>
                  <a:lnTo>
                    <a:pt x="307" y="88"/>
                  </a:lnTo>
                  <a:lnTo>
                    <a:pt x="263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28" name="Google Shape;17928;p489"/>
            <p:cNvSpPr/>
            <p:nvPr/>
          </p:nvSpPr>
          <p:spPr>
            <a:xfrm>
              <a:off x="3532450" y="3825600"/>
              <a:ext cx="231500" cy="292925"/>
            </a:xfrm>
            <a:custGeom>
              <a:avLst/>
              <a:gdLst/>
              <a:ahLst/>
              <a:cxnLst/>
              <a:rect l="l" t="t" r="r" b="b"/>
              <a:pathLst>
                <a:path w="9260" h="11717" extrusionOk="0">
                  <a:moveTo>
                    <a:pt x="176" y="0"/>
                  </a:moveTo>
                  <a:lnTo>
                    <a:pt x="88" y="44"/>
                  </a:ln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0" y="264"/>
                  </a:lnTo>
                  <a:lnTo>
                    <a:pt x="1624" y="3686"/>
                  </a:lnTo>
                  <a:lnTo>
                    <a:pt x="2984" y="6451"/>
                  </a:lnTo>
                  <a:lnTo>
                    <a:pt x="3774" y="8513"/>
                  </a:lnTo>
                  <a:lnTo>
                    <a:pt x="3774" y="8557"/>
                  </a:lnTo>
                  <a:lnTo>
                    <a:pt x="4213" y="9391"/>
                  </a:lnTo>
                  <a:lnTo>
                    <a:pt x="4301" y="9479"/>
                  </a:lnTo>
                  <a:lnTo>
                    <a:pt x="7372" y="10883"/>
                  </a:lnTo>
                  <a:lnTo>
                    <a:pt x="8996" y="11716"/>
                  </a:lnTo>
                  <a:lnTo>
                    <a:pt x="9171" y="11716"/>
                  </a:lnTo>
                  <a:lnTo>
                    <a:pt x="9259" y="11629"/>
                  </a:lnTo>
                  <a:lnTo>
                    <a:pt x="9259" y="11585"/>
                  </a:lnTo>
                  <a:lnTo>
                    <a:pt x="9259" y="11497"/>
                  </a:lnTo>
                  <a:lnTo>
                    <a:pt x="9215" y="11453"/>
                  </a:lnTo>
                  <a:lnTo>
                    <a:pt x="9171" y="11409"/>
                  </a:lnTo>
                  <a:lnTo>
                    <a:pt x="7548" y="10576"/>
                  </a:lnTo>
                  <a:lnTo>
                    <a:pt x="4520" y="9171"/>
                  </a:lnTo>
                  <a:lnTo>
                    <a:pt x="4081" y="8382"/>
                  </a:lnTo>
                  <a:lnTo>
                    <a:pt x="3335" y="6319"/>
                  </a:lnTo>
                  <a:lnTo>
                    <a:pt x="3291" y="6319"/>
                  </a:lnTo>
                  <a:lnTo>
                    <a:pt x="1931" y="3555"/>
                  </a:lnTo>
                  <a:lnTo>
                    <a:pt x="307" y="88"/>
                  </a:lnTo>
                  <a:lnTo>
                    <a:pt x="264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29" name="Google Shape;17929;p489"/>
            <p:cNvSpPr/>
            <p:nvPr/>
          </p:nvSpPr>
          <p:spPr>
            <a:xfrm>
              <a:off x="3401900" y="3726875"/>
              <a:ext cx="378500" cy="413600"/>
            </a:xfrm>
            <a:custGeom>
              <a:avLst/>
              <a:gdLst/>
              <a:ahLst/>
              <a:cxnLst/>
              <a:rect l="l" t="t" r="r" b="b"/>
              <a:pathLst>
                <a:path w="15140" h="16544" extrusionOk="0">
                  <a:moveTo>
                    <a:pt x="966" y="0"/>
                  </a:moveTo>
                  <a:lnTo>
                    <a:pt x="922" y="44"/>
                  </a:lnTo>
                  <a:lnTo>
                    <a:pt x="834" y="88"/>
                  </a:lnTo>
                  <a:lnTo>
                    <a:pt x="834" y="132"/>
                  </a:lnTo>
                  <a:lnTo>
                    <a:pt x="220" y="2370"/>
                  </a:lnTo>
                  <a:lnTo>
                    <a:pt x="0" y="3203"/>
                  </a:lnTo>
                  <a:lnTo>
                    <a:pt x="0" y="3335"/>
                  </a:lnTo>
                  <a:lnTo>
                    <a:pt x="790" y="5222"/>
                  </a:lnTo>
                  <a:lnTo>
                    <a:pt x="2282" y="8030"/>
                  </a:lnTo>
                  <a:lnTo>
                    <a:pt x="4257" y="11277"/>
                  </a:lnTo>
                  <a:lnTo>
                    <a:pt x="4257" y="11321"/>
                  </a:lnTo>
                  <a:lnTo>
                    <a:pt x="5222" y="12594"/>
                  </a:lnTo>
                  <a:lnTo>
                    <a:pt x="6056" y="13428"/>
                  </a:lnTo>
                  <a:lnTo>
                    <a:pt x="6100" y="13471"/>
                  </a:lnTo>
                  <a:lnTo>
                    <a:pt x="8733" y="14788"/>
                  </a:lnTo>
                  <a:lnTo>
                    <a:pt x="8777" y="14788"/>
                  </a:lnTo>
                  <a:lnTo>
                    <a:pt x="11541" y="15665"/>
                  </a:lnTo>
                  <a:lnTo>
                    <a:pt x="13779" y="16543"/>
                  </a:lnTo>
                  <a:lnTo>
                    <a:pt x="13867" y="16543"/>
                  </a:lnTo>
                  <a:lnTo>
                    <a:pt x="14964" y="16499"/>
                  </a:lnTo>
                  <a:lnTo>
                    <a:pt x="15051" y="16455"/>
                  </a:lnTo>
                  <a:lnTo>
                    <a:pt x="15095" y="16411"/>
                  </a:lnTo>
                  <a:lnTo>
                    <a:pt x="15139" y="16368"/>
                  </a:lnTo>
                  <a:lnTo>
                    <a:pt x="15139" y="16280"/>
                  </a:lnTo>
                  <a:lnTo>
                    <a:pt x="15095" y="16236"/>
                  </a:lnTo>
                  <a:lnTo>
                    <a:pt x="15051" y="16192"/>
                  </a:lnTo>
                  <a:lnTo>
                    <a:pt x="14964" y="16148"/>
                  </a:lnTo>
                  <a:lnTo>
                    <a:pt x="13867" y="16192"/>
                  </a:lnTo>
                  <a:lnTo>
                    <a:pt x="11673" y="15358"/>
                  </a:lnTo>
                  <a:lnTo>
                    <a:pt x="8908" y="14481"/>
                  </a:lnTo>
                  <a:lnTo>
                    <a:pt x="6275" y="13164"/>
                  </a:lnTo>
                  <a:lnTo>
                    <a:pt x="5486" y="12374"/>
                  </a:lnTo>
                  <a:lnTo>
                    <a:pt x="4520" y="11102"/>
                  </a:lnTo>
                  <a:lnTo>
                    <a:pt x="2589" y="7855"/>
                  </a:lnTo>
                  <a:lnTo>
                    <a:pt x="1097" y="5046"/>
                  </a:lnTo>
                  <a:lnTo>
                    <a:pt x="351" y="3247"/>
                  </a:lnTo>
                  <a:lnTo>
                    <a:pt x="571" y="2457"/>
                  </a:lnTo>
                  <a:lnTo>
                    <a:pt x="1141" y="220"/>
                  </a:lnTo>
                  <a:lnTo>
                    <a:pt x="1185" y="132"/>
                  </a:lnTo>
                  <a:lnTo>
                    <a:pt x="1141" y="88"/>
                  </a:lnTo>
                  <a:lnTo>
                    <a:pt x="1097" y="44"/>
                  </a:lnTo>
                  <a:lnTo>
                    <a:pt x="105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30" name="Google Shape;17930;p489"/>
            <p:cNvSpPr/>
            <p:nvPr/>
          </p:nvSpPr>
          <p:spPr>
            <a:xfrm>
              <a:off x="3290000" y="3667625"/>
              <a:ext cx="453100" cy="490400"/>
            </a:xfrm>
            <a:custGeom>
              <a:avLst/>
              <a:gdLst/>
              <a:ahLst/>
              <a:cxnLst/>
              <a:rect l="l" t="t" r="r" b="b"/>
              <a:pathLst>
                <a:path w="18124" h="19616" extrusionOk="0">
                  <a:moveTo>
                    <a:pt x="2809" y="1"/>
                  </a:moveTo>
                  <a:lnTo>
                    <a:pt x="2765" y="45"/>
                  </a:lnTo>
                  <a:lnTo>
                    <a:pt x="2721" y="88"/>
                  </a:lnTo>
                  <a:lnTo>
                    <a:pt x="966" y="2546"/>
                  </a:lnTo>
                  <a:lnTo>
                    <a:pt x="966" y="2590"/>
                  </a:lnTo>
                  <a:lnTo>
                    <a:pt x="176" y="4784"/>
                  </a:lnTo>
                  <a:lnTo>
                    <a:pt x="1" y="5442"/>
                  </a:lnTo>
                  <a:lnTo>
                    <a:pt x="1" y="5486"/>
                  </a:lnTo>
                  <a:lnTo>
                    <a:pt x="1" y="7197"/>
                  </a:lnTo>
                  <a:lnTo>
                    <a:pt x="45" y="7285"/>
                  </a:lnTo>
                  <a:lnTo>
                    <a:pt x="264" y="7548"/>
                  </a:lnTo>
                  <a:lnTo>
                    <a:pt x="308" y="7592"/>
                  </a:lnTo>
                  <a:lnTo>
                    <a:pt x="352" y="7592"/>
                  </a:lnTo>
                  <a:lnTo>
                    <a:pt x="1931" y="7680"/>
                  </a:lnTo>
                  <a:lnTo>
                    <a:pt x="3028" y="9259"/>
                  </a:lnTo>
                  <a:lnTo>
                    <a:pt x="4433" y="11848"/>
                  </a:lnTo>
                  <a:lnTo>
                    <a:pt x="5749" y="14613"/>
                  </a:lnTo>
                  <a:lnTo>
                    <a:pt x="6407" y="15666"/>
                  </a:lnTo>
                  <a:lnTo>
                    <a:pt x="6451" y="15710"/>
                  </a:lnTo>
                  <a:lnTo>
                    <a:pt x="7153" y="16280"/>
                  </a:lnTo>
                  <a:lnTo>
                    <a:pt x="7197" y="16324"/>
                  </a:lnTo>
                  <a:lnTo>
                    <a:pt x="7855" y="16587"/>
                  </a:lnTo>
                  <a:lnTo>
                    <a:pt x="8382" y="16675"/>
                  </a:lnTo>
                  <a:lnTo>
                    <a:pt x="12287" y="18035"/>
                  </a:lnTo>
                  <a:lnTo>
                    <a:pt x="14744" y="18781"/>
                  </a:lnTo>
                  <a:lnTo>
                    <a:pt x="17465" y="19615"/>
                  </a:lnTo>
                  <a:lnTo>
                    <a:pt x="17553" y="19615"/>
                  </a:lnTo>
                  <a:lnTo>
                    <a:pt x="17992" y="19527"/>
                  </a:lnTo>
                  <a:lnTo>
                    <a:pt x="18036" y="19483"/>
                  </a:lnTo>
                  <a:lnTo>
                    <a:pt x="18123" y="19440"/>
                  </a:lnTo>
                  <a:lnTo>
                    <a:pt x="18123" y="19396"/>
                  </a:lnTo>
                  <a:lnTo>
                    <a:pt x="18123" y="19308"/>
                  </a:lnTo>
                  <a:lnTo>
                    <a:pt x="18079" y="19264"/>
                  </a:lnTo>
                  <a:lnTo>
                    <a:pt x="18036" y="19220"/>
                  </a:lnTo>
                  <a:lnTo>
                    <a:pt x="17992" y="19176"/>
                  </a:lnTo>
                  <a:lnTo>
                    <a:pt x="17904" y="19176"/>
                  </a:lnTo>
                  <a:lnTo>
                    <a:pt x="17509" y="19264"/>
                  </a:lnTo>
                  <a:lnTo>
                    <a:pt x="14876" y="18430"/>
                  </a:lnTo>
                  <a:lnTo>
                    <a:pt x="12419" y="17728"/>
                  </a:lnTo>
                  <a:lnTo>
                    <a:pt x="8470" y="16324"/>
                  </a:lnTo>
                  <a:lnTo>
                    <a:pt x="7943" y="16280"/>
                  </a:lnTo>
                  <a:lnTo>
                    <a:pt x="7329" y="16017"/>
                  </a:lnTo>
                  <a:lnTo>
                    <a:pt x="6714" y="15446"/>
                  </a:lnTo>
                  <a:lnTo>
                    <a:pt x="6056" y="14437"/>
                  </a:lnTo>
                  <a:lnTo>
                    <a:pt x="4784" y="11717"/>
                  </a:lnTo>
                  <a:lnTo>
                    <a:pt x="3336" y="9084"/>
                  </a:lnTo>
                  <a:lnTo>
                    <a:pt x="2151" y="7416"/>
                  </a:lnTo>
                  <a:lnTo>
                    <a:pt x="2107" y="7373"/>
                  </a:lnTo>
                  <a:lnTo>
                    <a:pt x="2019" y="7329"/>
                  </a:lnTo>
                  <a:lnTo>
                    <a:pt x="483" y="7241"/>
                  </a:lnTo>
                  <a:lnTo>
                    <a:pt x="352" y="7109"/>
                  </a:lnTo>
                  <a:lnTo>
                    <a:pt x="352" y="5530"/>
                  </a:lnTo>
                  <a:lnTo>
                    <a:pt x="527" y="4871"/>
                  </a:lnTo>
                  <a:lnTo>
                    <a:pt x="1273" y="2765"/>
                  </a:lnTo>
                  <a:lnTo>
                    <a:pt x="2985" y="308"/>
                  </a:lnTo>
                  <a:lnTo>
                    <a:pt x="3028" y="220"/>
                  </a:lnTo>
                  <a:lnTo>
                    <a:pt x="3028" y="176"/>
                  </a:lnTo>
                  <a:lnTo>
                    <a:pt x="2985" y="88"/>
                  </a:lnTo>
                  <a:lnTo>
                    <a:pt x="2941" y="45"/>
                  </a:lnTo>
                  <a:lnTo>
                    <a:pt x="289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31" name="Google Shape;17931;p489"/>
            <p:cNvSpPr/>
            <p:nvPr/>
          </p:nvSpPr>
          <p:spPr>
            <a:xfrm>
              <a:off x="3240650" y="3634725"/>
              <a:ext cx="515600" cy="540850"/>
            </a:xfrm>
            <a:custGeom>
              <a:avLst/>
              <a:gdLst/>
              <a:ahLst/>
              <a:cxnLst/>
              <a:rect l="l" t="t" r="r" b="b"/>
              <a:pathLst>
                <a:path w="20624" h="21634" extrusionOk="0">
                  <a:moveTo>
                    <a:pt x="3291" y="0"/>
                  </a:moveTo>
                  <a:lnTo>
                    <a:pt x="3247" y="44"/>
                  </a:lnTo>
                  <a:lnTo>
                    <a:pt x="3203" y="88"/>
                  </a:lnTo>
                  <a:lnTo>
                    <a:pt x="1624" y="3203"/>
                  </a:lnTo>
                  <a:lnTo>
                    <a:pt x="922" y="4344"/>
                  </a:lnTo>
                  <a:lnTo>
                    <a:pt x="922" y="4388"/>
                  </a:lnTo>
                  <a:lnTo>
                    <a:pt x="439" y="5529"/>
                  </a:lnTo>
                  <a:lnTo>
                    <a:pt x="439" y="5573"/>
                  </a:lnTo>
                  <a:lnTo>
                    <a:pt x="132" y="6538"/>
                  </a:lnTo>
                  <a:lnTo>
                    <a:pt x="132" y="6582"/>
                  </a:lnTo>
                  <a:lnTo>
                    <a:pt x="0" y="7986"/>
                  </a:lnTo>
                  <a:lnTo>
                    <a:pt x="88" y="9171"/>
                  </a:lnTo>
                  <a:lnTo>
                    <a:pt x="88" y="9259"/>
                  </a:lnTo>
                  <a:lnTo>
                    <a:pt x="351" y="9654"/>
                  </a:lnTo>
                  <a:lnTo>
                    <a:pt x="351" y="9698"/>
                  </a:lnTo>
                  <a:lnTo>
                    <a:pt x="2282" y="11541"/>
                  </a:lnTo>
                  <a:lnTo>
                    <a:pt x="2984" y="12550"/>
                  </a:lnTo>
                  <a:lnTo>
                    <a:pt x="4125" y="16806"/>
                  </a:lnTo>
                  <a:lnTo>
                    <a:pt x="4388" y="17552"/>
                  </a:lnTo>
                  <a:lnTo>
                    <a:pt x="4432" y="17640"/>
                  </a:lnTo>
                  <a:lnTo>
                    <a:pt x="4476" y="17684"/>
                  </a:lnTo>
                  <a:lnTo>
                    <a:pt x="6099" y="18430"/>
                  </a:lnTo>
                  <a:lnTo>
                    <a:pt x="6143" y="18474"/>
                  </a:lnTo>
                  <a:lnTo>
                    <a:pt x="8601" y="18957"/>
                  </a:lnTo>
                  <a:lnTo>
                    <a:pt x="10663" y="19220"/>
                  </a:lnTo>
                  <a:lnTo>
                    <a:pt x="15095" y="20668"/>
                  </a:lnTo>
                  <a:lnTo>
                    <a:pt x="17640" y="21414"/>
                  </a:lnTo>
                  <a:lnTo>
                    <a:pt x="18649" y="21633"/>
                  </a:lnTo>
                  <a:lnTo>
                    <a:pt x="18737" y="21633"/>
                  </a:lnTo>
                  <a:lnTo>
                    <a:pt x="20492" y="21194"/>
                  </a:lnTo>
                  <a:lnTo>
                    <a:pt x="20580" y="21151"/>
                  </a:lnTo>
                  <a:lnTo>
                    <a:pt x="20624" y="21107"/>
                  </a:lnTo>
                  <a:lnTo>
                    <a:pt x="20624" y="21019"/>
                  </a:lnTo>
                  <a:lnTo>
                    <a:pt x="20624" y="20975"/>
                  </a:lnTo>
                  <a:lnTo>
                    <a:pt x="20580" y="20887"/>
                  </a:lnTo>
                  <a:lnTo>
                    <a:pt x="20536" y="20843"/>
                  </a:lnTo>
                  <a:lnTo>
                    <a:pt x="20404" y="20843"/>
                  </a:lnTo>
                  <a:lnTo>
                    <a:pt x="18693" y="21282"/>
                  </a:lnTo>
                  <a:lnTo>
                    <a:pt x="17728" y="21107"/>
                  </a:lnTo>
                  <a:lnTo>
                    <a:pt x="15183" y="20317"/>
                  </a:lnTo>
                  <a:lnTo>
                    <a:pt x="10751" y="18869"/>
                  </a:lnTo>
                  <a:lnTo>
                    <a:pt x="10707" y="18869"/>
                  </a:lnTo>
                  <a:lnTo>
                    <a:pt x="8644" y="18605"/>
                  </a:lnTo>
                  <a:lnTo>
                    <a:pt x="6231" y="18123"/>
                  </a:lnTo>
                  <a:lnTo>
                    <a:pt x="4695" y="17377"/>
                  </a:lnTo>
                  <a:lnTo>
                    <a:pt x="4476" y="16719"/>
                  </a:lnTo>
                  <a:lnTo>
                    <a:pt x="3291" y="12418"/>
                  </a:lnTo>
                  <a:lnTo>
                    <a:pt x="3291" y="12374"/>
                  </a:lnTo>
                  <a:lnTo>
                    <a:pt x="2545" y="11321"/>
                  </a:lnTo>
                  <a:lnTo>
                    <a:pt x="614" y="9434"/>
                  </a:lnTo>
                  <a:lnTo>
                    <a:pt x="439" y="9083"/>
                  </a:lnTo>
                  <a:lnTo>
                    <a:pt x="351" y="7986"/>
                  </a:lnTo>
                  <a:lnTo>
                    <a:pt x="483" y="6626"/>
                  </a:lnTo>
                  <a:lnTo>
                    <a:pt x="746" y="5661"/>
                  </a:lnTo>
                  <a:lnTo>
                    <a:pt x="1229" y="4520"/>
                  </a:lnTo>
                  <a:lnTo>
                    <a:pt x="1931" y="3379"/>
                  </a:lnTo>
                  <a:lnTo>
                    <a:pt x="3510" y="263"/>
                  </a:lnTo>
                  <a:lnTo>
                    <a:pt x="3510" y="176"/>
                  </a:lnTo>
                  <a:lnTo>
                    <a:pt x="3510" y="132"/>
                  </a:lnTo>
                  <a:lnTo>
                    <a:pt x="3467" y="44"/>
                  </a:lnTo>
                  <a:lnTo>
                    <a:pt x="342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32" name="Google Shape;17932;p489"/>
            <p:cNvSpPr/>
            <p:nvPr/>
          </p:nvSpPr>
          <p:spPr>
            <a:xfrm>
              <a:off x="3616925" y="3530500"/>
              <a:ext cx="99850" cy="461875"/>
            </a:xfrm>
            <a:custGeom>
              <a:avLst/>
              <a:gdLst/>
              <a:ahLst/>
              <a:cxnLst/>
              <a:rect l="l" t="t" r="r" b="b"/>
              <a:pathLst>
                <a:path w="3994" h="18475" extrusionOk="0">
                  <a:moveTo>
                    <a:pt x="132" y="1"/>
                  </a:moveTo>
                  <a:lnTo>
                    <a:pt x="88" y="44"/>
                  </a:lnTo>
                  <a:lnTo>
                    <a:pt x="44" y="132"/>
                  </a:lnTo>
                  <a:lnTo>
                    <a:pt x="0" y="176"/>
                  </a:lnTo>
                  <a:lnTo>
                    <a:pt x="0" y="659"/>
                  </a:lnTo>
                  <a:lnTo>
                    <a:pt x="0" y="703"/>
                  </a:lnTo>
                  <a:lnTo>
                    <a:pt x="132" y="1931"/>
                  </a:lnTo>
                  <a:lnTo>
                    <a:pt x="176" y="1975"/>
                  </a:lnTo>
                  <a:lnTo>
                    <a:pt x="702" y="3818"/>
                  </a:lnTo>
                  <a:lnTo>
                    <a:pt x="834" y="4915"/>
                  </a:lnTo>
                  <a:lnTo>
                    <a:pt x="219" y="7767"/>
                  </a:lnTo>
                  <a:lnTo>
                    <a:pt x="219" y="7811"/>
                  </a:lnTo>
                  <a:lnTo>
                    <a:pt x="219" y="8689"/>
                  </a:lnTo>
                  <a:lnTo>
                    <a:pt x="219" y="8733"/>
                  </a:lnTo>
                  <a:lnTo>
                    <a:pt x="395" y="9698"/>
                  </a:lnTo>
                  <a:lnTo>
                    <a:pt x="395" y="9742"/>
                  </a:lnTo>
                  <a:lnTo>
                    <a:pt x="1887" y="13603"/>
                  </a:lnTo>
                  <a:lnTo>
                    <a:pt x="2589" y="16017"/>
                  </a:lnTo>
                  <a:lnTo>
                    <a:pt x="3247" y="17860"/>
                  </a:lnTo>
                  <a:lnTo>
                    <a:pt x="3247" y="17904"/>
                  </a:lnTo>
                  <a:lnTo>
                    <a:pt x="3686" y="18430"/>
                  </a:lnTo>
                  <a:lnTo>
                    <a:pt x="3730" y="18474"/>
                  </a:lnTo>
                  <a:lnTo>
                    <a:pt x="3818" y="18474"/>
                  </a:lnTo>
                  <a:lnTo>
                    <a:pt x="3905" y="18430"/>
                  </a:lnTo>
                  <a:lnTo>
                    <a:pt x="3949" y="18386"/>
                  </a:lnTo>
                  <a:lnTo>
                    <a:pt x="3993" y="18343"/>
                  </a:lnTo>
                  <a:lnTo>
                    <a:pt x="3993" y="18255"/>
                  </a:lnTo>
                  <a:lnTo>
                    <a:pt x="3949" y="18211"/>
                  </a:lnTo>
                  <a:lnTo>
                    <a:pt x="3554" y="17684"/>
                  </a:lnTo>
                  <a:lnTo>
                    <a:pt x="2896" y="15929"/>
                  </a:lnTo>
                  <a:lnTo>
                    <a:pt x="2238" y="13472"/>
                  </a:lnTo>
                  <a:lnTo>
                    <a:pt x="746" y="9654"/>
                  </a:lnTo>
                  <a:lnTo>
                    <a:pt x="570" y="8689"/>
                  </a:lnTo>
                  <a:lnTo>
                    <a:pt x="570" y="7855"/>
                  </a:lnTo>
                  <a:lnTo>
                    <a:pt x="1185" y="4959"/>
                  </a:lnTo>
                  <a:lnTo>
                    <a:pt x="1185" y="4871"/>
                  </a:lnTo>
                  <a:lnTo>
                    <a:pt x="1053" y="3774"/>
                  </a:lnTo>
                  <a:lnTo>
                    <a:pt x="1053" y="3730"/>
                  </a:lnTo>
                  <a:lnTo>
                    <a:pt x="483" y="1887"/>
                  </a:lnTo>
                  <a:lnTo>
                    <a:pt x="351" y="659"/>
                  </a:lnTo>
                  <a:lnTo>
                    <a:pt x="351" y="176"/>
                  </a:lnTo>
                  <a:lnTo>
                    <a:pt x="351" y="132"/>
                  </a:lnTo>
                  <a:lnTo>
                    <a:pt x="307" y="88"/>
                  </a:lnTo>
                  <a:lnTo>
                    <a:pt x="263" y="44"/>
                  </a:lnTo>
                  <a:lnTo>
                    <a:pt x="21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33" name="Google Shape;17933;p489"/>
            <p:cNvSpPr/>
            <p:nvPr/>
          </p:nvSpPr>
          <p:spPr>
            <a:xfrm>
              <a:off x="3513800" y="3504175"/>
              <a:ext cx="102050" cy="330225"/>
            </a:xfrm>
            <a:custGeom>
              <a:avLst/>
              <a:gdLst/>
              <a:ahLst/>
              <a:cxnLst/>
              <a:rect l="l" t="t" r="r" b="b"/>
              <a:pathLst>
                <a:path w="4082" h="13209" extrusionOk="0">
                  <a:moveTo>
                    <a:pt x="3906" y="0"/>
                  </a:moveTo>
                  <a:lnTo>
                    <a:pt x="3818" y="44"/>
                  </a:lnTo>
                  <a:lnTo>
                    <a:pt x="3774" y="44"/>
                  </a:lnTo>
                  <a:lnTo>
                    <a:pt x="3730" y="132"/>
                  </a:lnTo>
                  <a:lnTo>
                    <a:pt x="3511" y="703"/>
                  </a:lnTo>
                  <a:lnTo>
                    <a:pt x="3204" y="2677"/>
                  </a:lnTo>
                  <a:lnTo>
                    <a:pt x="1536" y="5705"/>
                  </a:lnTo>
                  <a:lnTo>
                    <a:pt x="790" y="7855"/>
                  </a:lnTo>
                  <a:lnTo>
                    <a:pt x="0" y="10444"/>
                  </a:lnTo>
                  <a:lnTo>
                    <a:pt x="0" y="10488"/>
                  </a:lnTo>
                  <a:lnTo>
                    <a:pt x="88" y="11322"/>
                  </a:lnTo>
                  <a:lnTo>
                    <a:pt x="88" y="11365"/>
                  </a:lnTo>
                  <a:lnTo>
                    <a:pt x="746" y="13121"/>
                  </a:lnTo>
                  <a:lnTo>
                    <a:pt x="790" y="13165"/>
                  </a:lnTo>
                  <a:lnTo>
                    <a:pt x="922" y="13208"/>
                  </a:lnTo>
                  <a:lnTo>
                    <a:pt x="966" y="13208"/>
                  </a:lnTo>
                  <a:lnTo>
                    <a:pt x="1010" y="13165"/>
                  </a:lnTo>
                  <a:lnTo>
                    <a:pt x="1053" y="13121"/>
                  </a:lnTo>
                  <a:lnTo>
                    <a:pt x="1097" y="13033"/>
                  </a:lnTo>
                  <a:lnTo>
                    <a:pt x="1053" y="12989"/>
                  </a:lnTo>
                  <a:lnTo>
                    <a:pt x="439" y="11278"/>
                  </a:lnTo>
                  <a:lnTo>
                    <a:pt x="351" y="10488"/>
                  </a:lnTo>
                  <a:lnTo>
                    <a:pt x="1097" y="7943"/>
                  </a:lnTo>
                  <a:lnTo>
                    <a:pt x="1887" y="5837"/>
                  </a:lnTo>
                  <a:lnTo>
                    <a:pt x="3511" y="2809"/>
                  </a:lnTo>
                  <a:lnTo>
                    <a:pt x="3555" y="2765"/>
                  </a:lnTo>
                  <a:lnTo>
                    <a:pt x="3862" y="790"/>
                  </a:lnTo>
                  <a:lnTo>
                    <a:pt x="4081" y="264"/>
                  </a:lnTo>
                  <a:lnTo>
                    <a:pt x="4081" y="176"/>
                  </a:lnTo>
                  <a:lnTo>
                    <a:pt x="4081" y="132"/>
                  </a:lnTo>
                  <a:lnTo>
                    <a:pt x="4037" y="44"/>
                  </a:lnTo>
                  <a:lnTo>
                    <a:pt x="395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34" name="Google Shape;17934;p489"/>
            <p:cNvSpPr/>
            <p:nvPr/>
          </p:nvSpPr>
          <p:spPr>
            <a:xfrm>
              <a:off x="3422750" y="3478950"/>
              <a:ext cx="183225" cy="256725"/>
            </a:xfrm>
            <a:custGeom>
              <a:avLst/>
              <a:gdLst/>
              <a:ahLst/>
              <a:cxnLst/>
              <a:rect l="l" t="t" r="r" b="b"/>
              <a:pathLst>
                <a:path w="7329" h="10269" extrusionOk="0">
                  <a:moveTo>
                    <a:pt x="7109" y="0"/>
                  </a:moveTo>
                  <a:lnTo>
                    <a:pt x="7065" y="44"/>
                  </a:lnTo>
                  <a:lnTo>
                    <a:pt x="7021" y="88"/>
                  </a:lnTo>
                  <a:lnTo>
                    <a:pt x="6977" y="132"/>
                  </a:lnTo>
                  <a:lnTo>
                    <a:pt x="6933" y="351"/>
                  </a:lnTo>
                  <a:lnTo>
                    <a:pt x="5046" y="1624"/>
                  </a:lnTo>
                  <a:lnTo>
                    <a:pt x="5003" y="1668"/>
                  </a:lnTo>
                  <a:lnTo>
                    <a:pt x="4213" y="2721"/>
                  </a:lnTo>
                  <a:lnTo>
                    <a:pt x="2545" y="5046"/>
                  </a:lnTo>
                  <a:lnTo>
                    <a:pt x="746" y="7855"/>
                  </a:lnTo>
                  <a:lnTo>
                    <a:pt x="702" y="7899"/>
                  </a:lnTo>
                  <a:lnTo>
                    <a:pt x="0" y="10049"/>
                  </a:lnTo>
                  <a:lnTo>
                    <a:pt x="0" y="10093"/>
                  </a:lnTo>
                  <a:lnTo>
                    <a:pt x="0" y="10180"/>
                  </a:lnTo>
                  <a:lnTo>
                    <a:pt x="44" y="10224"/>
                  </a:lnTo>
                  <a:lnTo>
                    <a:pt x="88" y="10268"/>
                  </a:lnTo>
                  <a:lnTo>
                    <a:pt x="176" y="10268"/>
                  </a:lnTo>
                  <a:lnTo>
                    <a:pt x="263" y="10224"/>
                  </a:lnTo>
                  <a:lnTo>
                    <a:pt x="307" y="10137"/>
                  </a:lnTo>
                  <a:lnTo>
                    <a:pt x="1053" y="8030"/>
                  </a:lnTo>
                  <a:lnTo>
                    <a:pt x="2809" y="5222"/>
                  </a:lnTo>
                  <a:lnTo>
                    <a:pt x="4520" y="2896"/>
                  </a:lnTo>
                  <a:lnTo>
                    <a:pt x="5266" y="1931"/>
                  </a:lnTo>
                  <a:lnTo>
                    <a:pt x="7153" y="571"/>
                  </a:lnTo>
                  <a:lnTo>
                    <a:pt x="7240" y="483"/>
                  </a:lnTo>
                  <a:lnTo>
                    <a:pt x="7328" y="220"/>
                  </a:lnTo>
                  <a:lnTo>
                    <a:pt x="7328" y="176"/>
                  </a:lnTo>
                  <a:lnTo>
                    <a:pt x="7284" y="88"/>
                  </a:lnTo>
                  <a:lnTo>
                    <a:pt x="7240" y="44"/>
                  </a:lnTo>
                  <a:lnTo>
                    <a:pt x="719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35" name="Google Shape;17935;p489"/>
            <p:cNvSpPr/>
            <p:nvPr/>
          </p:nvSpPr>
          <p:spPr>
            <a:xfrm>
              <a:off x="3356925" y="3428475"/>
              <a:ext cx="228200" cy="247950"/>
            </a:xfrm>
            <a:custGeom>
              <a:avLst/>
              <a:gdLst/>
              <a:ahLst/>
              <a:cxnLst/>
              <a:rect l="l" t="t" r="r" b="b"/>
              <a:pathLst>
                <a:path w="9128" h="9918" extrusionOk="0">
                  <a:moveTo>
                    <a:pt x="8952" y="1"/>
                  </a:moveTo>
                  <a:lnTo>
                    <a:pt x="8908" y="45"/>
                  </a:lnTo>
                  <a:lnTo>
                    <a:pt x="7548" y="791"/>
                  </a:lnTo>
                  <a:lnTo>
                    <a:pt x="5090" y="2502"/>
                  </a:lnTo>
                  <a:lnTo>
                    <a:pt x="5047" y="2546"/>
                  </a:lnTo>
                  <a:lnTo>
                    <a:pt x="2502" y="6144"/>
                  </a:lnTo>
                  <a:lnTo>
                    <a:pt x="44" y="9654"/>
                  </a:lnTo>
                  <a:lnTo>
                    <a:pt x="0" y="9742"/>
                  </a:lnTo>
                  <a:lnTo>
                    <a:pt x="0" y="9786"/>
                  </a:lnTo>
                  <a:lnTo>
                    <a:pt x="44" y="9874"/>
                  </a:lnTo>
                  <a:lnTo>
                    <a:pt x="88" y="9918"/>
                  </a:lnTo>
                  <a:lnTo>
                    <a:pt x="264" y="9918"/>
                  </a:lnTo>
                  <a:lnTo>
                    <a:pt x="308" y="9874"/>
                  </a:lnTo>
                  <a:lnTo>
                    <a:pt x="2809" y="6363"/>
                  </a:lnTo>
                  <a:lnTo>
                    <a:pt x="5310" y="2765"/>
                  </a:lnTo>
                  <a:lnTo>
                    <a:pt x="7723" y="1098"/>
                  </a:lnTo>
                  <a:lnTo>
                    <a:pt x="9040" y="352"/>
                  </a:lnTo>
                  <a:lnTo>
                    <a:pt x="9127" y="308"/>
                  </a:lnTo>
                  <a:lnTo>
                    <a:pt x="9127" y="220"/>
                  </a:lnTo>
                  <a:lnTo>
                    <a:pt x="9127" y="176"/>
                  </a:lnTo>
                  <a:lnTo>
                    <a:pt x="9127" y="88"/>
                  </a:lnTo>
                  <a:lnTo>
                    <a:pt x="9084" y="45"/>
                  </a:lnTo>
                  <a:lnTo>
                    <a:pt x="904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36" name="Google Shape;17936;p489"/>
            <p:cNvSpPr/>
            <p:nvPr/>
          </p:nvSpPr>
          <p:spPr>
            <a:xfrm>
              <a:off x="906200" y="2307350"/>
              <a:ext cx="948925" cy="1026800"/>
            </a:xfrm>
            <a:custGeom>
              <a:avLst/>
              <a:gdLst/>
              <a:ahLst/>
              <a:cxnLst/>
              <a:rect l="l" t="t" r="r" b="b"/>
              <a:pathLst>
                <a:path w="37957" h="41072" extrusionOk="0">
                  <a:moveTo>
                    <a:pt x="37781" y="0"/>
                  </a:moveTo>
                  <a:lnTo>
                    <a:pt x="37694" y="44"/>
                  </a:lnTo>
                  <a:lnTo>
                    <a:pt x="34929" y="1711"/>
                  </a:lnTo>
                  <a:lnTo>
                    <a:pt x="30453" y="3730"/>
                  </a:lnTo>
                  <a:lnTo>
                    <a:pt x="27338" y="5046"/>
                  </a:lnTo>
                  <a:lnTo>
                    <a:pt x="24222" y="6450"/>
                  </a:lnTo>
                  <a:lnTo>
                    <a:pt x="21282" y="7811"/>
                  </a:lnTo>
                  <a:lnTo>
                    <a:pt x="19571" y="8644"/>
                  </a:lnTo>
                  <a:lnTo>
                    <a:pt x="16587" y="10356"/>
                  </a:lnTo>
                  <a:lnTo>
                    <a:pt x="15007" y="11321"/>
                  </a:lnTo>
                  <a:lnTo>
                    <a:pt x="13252" y="12638"/>
                  </a:lnTo>
                  <a:lnTo>
                    <a:pt x="8996" y="16104"/>
                  </a:lnTo>
                  <a:lnTo>
                    <a:pt x="6889" y="17859"/>
                  </a:lnTo>
                  <a:lnTo>
                    <a:pt x="5661" y="18737"/>
                  </a:lnTo>
                  <a:lnTo>
                    <a:pt x="1712" y="20141"/>
                  </a:lnTo>
                  <a:lnTo>
                    <a:pt x="1712" y="20185"/>
                  </a:lnTo>
                  <a:lnTo>
                    <a:pt x="922" y="20536"/>
                  </a:lnTo>
                  <a:lnTo>
                    <a:pt x="878" y="20624"/>
                  </a:lnTo>
                  <a:lnTo>
                    <a:pt x="834" y="20668"/>
                  </a:lnTo>
                  <a:lnTo>
                    <a:pt x="44" y="24485"/>
                  </a:lnTo>
                  <a:lnTo>
                    <a:pt x="0" y="25626"/>
                  </a:lnTo>
                  <a:lnTo>
                    <a:pt x="0" y="25714"/>
                  </a:lnTo>
                  <a:lnTo>
                    <a:pt x="220" y="26153"/>
                  </a:lnTo>
                  <a:lnTo>
                    <a:pt x="220" y="26240"/>
                  </a:lnTo>
                  <a:lnTo>
                    <a:pt x="2458" y="28698"/>
                  </a:lnTo>
                  <a:lnTo>
                    <a:pt x="4739" y="31155"/>
                  </a:lnTo>
                  <a:lnTo>
                    <a:pt x="6626" y="33744"/>
                  </a:lnTo>
                  <a:lnTo>
                    <a:pt x="8908" y="35806"/>
                  </a:lnTo>
                  <a:lnTo>
                    <a:pt x="10356" y="37211"/>
                  </a:lnTo>
                  <a:lnTo>
                    <a:pt x="10751" y="37649"/>
                  </a:lnTo>
                  <a:lnTo>
                    <a:pt x="10181" y="39624"/>
                  </a:lnTo>
                  <a:lnTo>
                    <a:pt x="10181" y="39668"/>
                  </a:lnTo>
                  <a:lnTo>
                    <a:pt x="10049" y="40896"/>
                  </a:lnTo>
                  <a:lnTo>
                    <a:pt x="10049" y="40984"/>
                  </a:lnTo>
                  <a:lnTo>
                    <a:pt x="10093" y="41028"/>
                  </a:lnTo>
                  <a:lnTo>
                    <a:pt x="10137" y="41072"/>
                  </a:lnTo>
                  <a:lnTo>
                    <a:pt x="10224" y="41072"/>
                  </a:lnTo>
                  <a:lnTo>
                    <a:pt x="10356" y="41028"/>
                  </a:lnTo>
                  <a:lnTo>
                    <a:pt x="10400" y="40940"/>
                  </a:lnTo>
                  <a:lnTo>
                    <a:pt x="10532" y="39712"/>
                  </a:lnTo>
                  <a:lnTo>
                    <a:pt x="11102" y="37649"/>
                  </a:lnTo>
                  <a:lnTo>
                    <a:pt x="11102" y="37562"/>
                  </a:lnTo>
                  <a:lnTo>
                    <a:pt x="11102" y="37518"/>
                  </a:lnTo>
                  <a:lnTo>
                    <a:pt x="10619" y="36947"/>
                  </a:lnTo>
                  <a:lnTo>
                    <a:pt x="9127" y="35543"/>
                  </a:lnTo>
                  <a:lnTo>
                    <a:pt x="6889" y="33525"/>
                  </a:lnTo>
                  <a:lnTo>
                    <a:pt x="5003" y="30936"/>
                  </a:lnTo>
                  <a:lnTo>
                    <a:pt x="2721" y="28478"/>
                  </a:lnTo>
                  <a:lnTo>
                    <a:pt x="527" y="26021"/>
                  </a:lnTo>
                  <a:lnTo>
                    <a:pt x="351" y="25626"/>
                  </a:lnTo>
                  <a:lnTo>
                    <a:pt x="395" y="24529"/>
                  </a:lnTo>
                  <a:lnTo>
                    <a:pt x="1185" y="20843"/>
                  </a:lnTo>
                  <a:lnTo>
                    <a:pt x="1843" y="20492"/>
                  </a:lnTo>
                  <a:lnTo>
                    <a:pt x="5792" y="19044"/>
                  </a:lnTo>
                  <a:lnTo>
                    <a:pt x="5836" y="19044"/>
                  </a:lnTo>
                  <a:lnTo>
                    <a:pt x="7109" y="18123"/>
                  </a:lnTo>
                  <a:lnTo>
                    <a:pt x="9215" y="16367"/>
                  </a:lnTo>
                  <a:lnTo>
                    <a:pt x="13472" y="12901"/>
                  </a:lnTo>
                  <a:lnTo>
                    <a:pt x="15183" y="11584"/>
                  </a:lnTo>
                  <a:lnTo>
                    <a:pt x="16763" y="10663"/>
                  </a:lnTo>
                  <a:lnTo>
                    <a:pt x="19746" y="8952"/>
                  </a:lnTo>
                  <a:lnTo>
                    <a:pt x="21414" y="8118"/>
                  </a:lnTo>
                  <a:lnTo>
                    <a:pt x="24354" y="6758"/>
                  </a:lnTo>
                  <a:lnTo>
                    <a:pt x="27469" y="5353"/>
                  </a:lnTo>
                  <a:lnTo>
                    <a:pt x="30585" y="4037"/>
                  </a:lnTo>
                  <a:lnTo>
                    <a:pt x="35061" y="2019"/>
                  </a:lnTo>
                  <a:lnTo>
                    <a:pt x="35105" y="2019"/>
                  </a:lnTo>
                  <a:lnTo>
                    <a:pt x="37869" y="351"/>
                  </a:lnTo>
                  <a:lnTo>
                    <a:pt x="37913" y="307"/>
                  </a:lnTo>
                  <a:lnTo>
                    <a:pt x="37957" y="219"/>
                  </a:lnTo>
                  <a:lnTo>
                    <a:pt x="37957" y="176"/>
                  </a:lnTo>
                  <a:lnTo>
                    <a:pt x="37957" y="88"/>
                  </a:lnTo>
                  <a:lnTo>
                    <a:pt x="37913" y="44"/>
                  </a:lnTo>
                  <a:lnTo>
                    <a:pt x="37825" y="44"/>
                  </a:lnTo>
                  <a:lnTo>
                    <a:pt x="3778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37" name="Google Shape;17937;p489"/>
            <p:cNvSpPr/>
            <p:nvPr/>
          </p:nvSpPr>
          <p:spPr>
            <a:xfrm>
              <a:off x="970925" y="2329275"/>
              <a:ext cx="908350" cy="911650"/>
            </a:xfrm>
            <a:custGeom>
              <a:avLst/>
              <a:gdLst/>
              <a:ahLst/>
              <a:cxnLst/>
              <a:rect l="l" t="t" r="r" b="b"/>
              <a:pathLst>
                <a:path w="36334" h="36466" extrusionOk="0">
                  <a:moveTo>
                    <a:pt x="36114" y="1"/>
                  </a:moveTo>
                  <a:lnTo>
                    <a:pt x="36070" y="45"/>
                  </a:lnTo>
                  <a:lnTo>
                    <a:pt x="33569" y="1536"/>
                  </a:lnTo>
                  <a:lnTo>
                    <a:pt x="31287" y="2765"/>
                  </a:lnTo>
                  <a:lnTo>
                    <a:pt x="29093" y="3687"/>
                  </a:lnTo>
                  <a:lnTo>
                    <a:pt x="26592" y="4784"/>
                  </a:lnTo>
                  <a:lnTo>
                    <a:pt x="23696" y="6056"/>
                  </a:lnTo>
                  <a:lnTo>
                    <a:pt x="20887" y="7329"/>
                  </a:lnTo>
                  <a:lnTo>
                    <a:pt x="18957" y="8250"/>
                  </a:lnTo>
                  <a:lnTo>
                    <a:pt x="14700" y="10664"/>
                  </a:lnTo>
                  <a:lnTo>
                    <a:pt x="13252" y="11497"/>
                  </a:lnTo>
                  <a:lnTo>
                    <a:pt x="13252" y="11541"/>
                  </a:lnTo>
                  <a:lnTo>
                    <a:pt x="10488" y="13735"/>
                  </a:lnTo>
                  <a:lnTo>
                    <a:pt x="7899" y="15841"/>
                  </a:lnTo>
                  <a:lnTo>
                    <a:pt x="4520" y="18781"/>
                  </a:lnTo>
                  <a:lnTo>
                    <a:pt x="3598" y="19264"/>
                  </a:lnTo>
                  <a:lnTo>
                    <a:pt x="1053" y="20229"/>
                  </a:lnTo>
                  <a:lnTo>
                    <a:pt x="263" y="20537"/>
                  </a:lnTo>
                  <a:lnTo>
                    <a:pt x="220" y="20580"/>
                  </a:lnTo>
                  <a:lnTo>
                    <a:pt x="176" y="20668"/>
                  </a:lnTo>
                  <a:lnTo>
                    <a:pt x="0" y="21195"/>
                  </a:lnTo>
                  <a:lnTo>
                    <a:pt x="0" y="21239"/>
                  </a:lnTo>
                  <a:lnTo>
                    <a:pt x="88" y="22116"/>
                  </a:lnTo>
                  <a:lnTo>
                    <a:pt x="88" y="22204"/>
                  </a:lnTo>
                  <a:lnTo>
                    <a:pt x="1536" y="24398"/>
                  </a:lnTo>
                  <a:lnTo>
                    <a:pt x="4213" y="27909"/>
                  </a:lnTo>
                  <a:lnTo>
                    <a:pt x="5880" y="29839"/>
                  </a:lnTo>
                  <a:lnTo>
                    <a:pt x="7504" y="31594"/>
                  </a:lnTo>
                  <a:lnTo>
                    <a:pt x="8732" y="32999"/>
                  </a:lnTo>
                  <a:lnTo>
                    <a:pt x="9391" y="33876"/>
                  </a:lnTo>
                  <a:lnTo>
                    <a:pt x="9522" y="34271"/>
                  </a:lnTo>
                  <a:lnTo>
                    <a:pt x="8996" y="35807"/>
                  </a:lnTo>
                  <a:lnTo>
                    <a:pt x="8864" y="36246"/>
                  </a:lnTo>
                  <a:lnTo>
                    <a:pt x="8864" y="36290"/>
                  </a:lnTo>
                  <a:lnTo>
                    <a:pt x="8908" y="36377"/>
                  </a:lnTo>
                  <a:lnTo>
                    <a:pt x="8952" y="36421"/>
                  </a:lnTo>
                  <a:lnTo>
                    <a:pt x="8996" y="36465"/>
                  </a:lnTo>
                  <a:lnTo>
                    <a:pt x="9040" y="36465"/>
                  </a:lnTo>
                  <a:lnTo>
                    <a:pt x="9127" y="36421"/>
                  </a:lnTo>
                  <a:lnTo>
                    <a:pt x="9215" y="36334"/>
                  </a:lnTo>
                  <a:lnTo>
                    <a:pt x="9873" y="34359"/>
                  </a:lnTo>
                  <a:lnTo>
                    <a:pt x="9873" y="34227"/>
                  </a:lnTo>
                  <a:lnTo>
                    <a:pt x="9698" y="33745"/>
                  </a:lnTo>
                  <a:lnTo>
                    <a:pt x="9698" y="33657"/>
                  </a:lnTo>
                  <a:lnTo>
                    <a:pt x="8996" y="32779"/>
                  </a:lnTo>
                  <a:lnTo>
                    <a:pt x="7767" y="31375"/>
                  </a:lnTo>
                  <a:lnTo>
                    <a:pt x="6143" y="29620"/>
                  </a:lnTo>
                  <a:lnTo>
                    <a:pt x="4476" y="27689"/>
                  </a:lnTo>
                  <a:lnTo>
                    <a:pt x="1843" y="24223"/>
                  </a:lnTo>
                  <a:lnTo>
                    <a:pt x="439" y="22029"/>
                  </a:lnTo>
                  <a:lnTo>
                    <a:pt x="351" y="21239"/>
                  </a:lnTo>
                  <a:lnTo>
                    <a:pt x="483" y="20844"/>
                  </a:lnTo>
                  <a:lnTo>
                    <a:pt x="3730" y="19615"/>
                  </a:lnTo>
                  <a:lnTo>
                    <a:pt x="3774" y="19615"/>
                  </a:lnTo>
                  <a:lnTo>
                    <a:pt x="4695" y="19045"/>
                  </a:lnTo>
                  <a:lnTo>
                    <a:pt x="8162" y="16105"/>
                  </a:lnTo>
                  <a:lnTo>
                    <a:pt x="10707" y="13998"/>
                  </a:lnTo>
                  <a:lnTo>
                    <a:pt x="13472" y="11804"/>
                  </a:lnTo>
                  <a:lnTo>
                    <a:pt x="14876" y="10971"/>
                  </a:lnTo>
                  <a:lnTo>
                    <a:pt x="19088" y="8557"/>
                  </a:lnTo>
                  <a:lnTo>
                    <a:pt x="21019" y="7636"/>
                  </a:lnTo>
                  <a:lnTo>
                    <a:pt x="23827" y="6363"/>
                  </a:lnTo>
                  <a:lnTo>
                    <a:pt x="26723" y="5135"/>
                  </a:lnTo>
                  <a:lnTo>
                    <a:pt x="29225" y="4038"/>
                  </a:lnTo>
                  <a:lnTo>
                    <a:pt x="31463" y="3072"/>
                  </a:lnTo>
                  <a:lnTo>
                    <a:pt x="33744" y="1844"/>
                  </a:lnTo>
                  <a:lnTo>
                    <a:pt x="36246" y="352"/>
                  </a:lnTo>
                  <a:lnTo>
                    <a:pt x="36289" y="308"/>
                  </a:lnTo>
                  <a:lnTo>
                    <a:pt x="36333" y="220"/>
                  </a:lnTo>
                  <a:lnTo>
                    <a:pt x="36333" y="176"/>
                  </a:lnTo>
                  <a:lnTo>
                    <a:pt x="36289" y="88"/>
                  </a:lnTo>
                  <a:lnTo>
                    <a:pt x="36246" y="45"/>
                  </a:lnTo>
                  <a:lnTo>
                    <a:pt x="3620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38" name="Google Shape;17938;p489"/>
            <p:cNvSpPr/>
            <p:nvPr/>
          </p:nvSpPr>
          <p:spPr>
            <a:xfrm>
              <a:off x="1070750" y="2351225"/>
              <a:ext cx="831550" cy="835950"/>
            </a:xfrm>
            <a:custGeom>
              <a:avLst/>
              <a:gdLst/>
              <a:ahLst/>
              <a:cxnLst/>
              <a:rect l="l" t="t" r="r" b="b"/>
              <a:pathLst>
                <a:path w="33262" h="33438" extrusionOk="0">
                  <a:moveTo>
                    <a:pt x="33086" y="0"/>
                  </a:moveTo>
                  <a:lnTo>
                    <a:pt x="32998" y="44"/>
                  </a:lnTo>
                  <a:lnTo>
                    <a:pt x="29313" y="2194"/>
                  </a:lnTo>
                  <a:lnTo>
                    <a:pt x="26680" y="3511"/>
                  </a:lnTo>
                  <a:lnTo>
                    <a:pt x="23959" y="4695"/>
                  </a:lnTo>
                  <a:lnTo>
                    <a:pt x="21546" y="5749"/>
                  </a:lnTo>
                  <a:lnTo>
                    <a:pt x="18781" y="7021"/>
                  </a:lnTo>
                  <a:lnTo>
                    <a:pt x="16412" y="8162"/>
                  </a:lnTo>
                  <a:lnTo>
                    <a:pt x="14393" y="9215"/>
                  </a:lnTo>
                  <a:lnTo>
                    <a:pt x="12111" y="10532"/>
                  </a:lnTo>
                  <a:lnTo>
                    <a:pt x="10093" y="11760"/>
                  </a:lnTo>
                  <a:lnTo>
                    <a:pt x="7372" y="13954"/>
                  </a:lnTo>
                  <a:lnTo>
                    <a:pt x="4696" y="16192"/>
                  </a:lnTo>
                  <a:lnTo>
                    <a:pt x="1361" y="19132"/>
                  </a:lnTo>
                  <a:lnTo>
                    <a:pt x="307" y="19790"/>
                  </a:lnTo>
                  <a:lnTo>
                    <a:pt x="264" y="19878"/>
                  </a:lnTo>
                  <a:lnTo>
                    <a:pt x="44" y="20185"/>
                  </a:lnTo>
                  <a:lnTo>
                    <a:pt x="0" y="20273"/>
                  </a:lnTo>
                  <a:lnTo>
                    <a:pt x="44" y="20361"/>
                  </a:lnTo>
                  <a:lnTo>
                    <a:pt x="220" y="20975"/>
                  </a:lnTo>
                  <a:lnTo>
                    <a:pt x="264" y="21063"/>
                  </a:lnTo>
                  <a:lnTo>
                    <a:pt x="3467" y="25056"/>
                  </a:lnTo>
                  <a:lnTo>
                    <a:pt x="5924" y="28171"/>
                  </a:lnTo>
                  <a:lnTo>
                    <a:pt x="6714" y="29400"/>
                  </a:lnTo>
                  <a:lnTo>
                    <a:pt x="6977" y="30278"/>
                  </a:lnTo>
                  <a:lnTo>
                    <a:pt x="6977" y="30848"/>
                  </a:lnTo>
                  <a:lnTo>
                    <a:pt x="6187" y="33174"/>
                  </a:lnTo>
                  <a:lnTo>
                    <a:pt x="6144" y="33262"/>
                  </a:lnTo>
                  <a:lnTo>
                    <a:pt x="6187" y="33305"/>
                  </a:lnTo>
                  <a:lnTo>
                    <a:pt x="6231" y="33393"/>
                  </a:lnTo>
                  <a:lnTo>
                    <a:pt x="6275" y="33437"/>
                  </a:lnTo>
                  <a:lnTo>
                    <a:pt x="6319" y="33437"/>
                  </a:lnTo>
                  <a:lnTo>
                    <a:pt x="6451" y="33393"/>
                  </a:lnTo>
                  <a:lnTo>
                    <a:pt x="6495" y="33305"/>
                  </a:lnTo>
                  <a:lnTo>
                    <a:pt x="7328" y="30936"/>
                  </a:lnTo>
                  <a:lnTo>
                    <a:pt x="7328" y="30892"/>
                  </a:lnTo>
                  <a:lnTo>
                    <a:pt x="7328" y="30278"/>
                  </a:lnTo>
                  <a:lnTo>
                    <a:pt x="7328" y="30190"/>
                  </a:lnTo>
                  <a:lnTo>
                    <a:pt x="7021" y="29268"/>
                  </a:lnTo>
                  <a:lnTo>
                    <a:pt x="7021" y="29225"/>
                  </a:lnTo>
                  <a:lnTo>
                    <a:pt x="6187" y="27952"/>
                  </a:lnTo>
                  <a:lnTo>
                    <a:pt x="3730" y="24836"/>
                  </a:lnTo>
                  <a:lnTo>
                    <a:pt x="527" y="20843"/>
                  </a:lnTo>
                  <a:lnTo>
                    <a:pt x="395" y="20317"/>
                  </a:lnTo>
                  <a:lnTo>
                    <a:pt x="527" y="20097"/>
                  </a:lnTo>
                  <a:lnTo>
                    <a:pt x="1580" y="19439"/>
                  </a:lnTo>
                  <a:lnTo>
                    <a:pt x="1580" y="19395"/>
                  </a:lnTo>
                  <a:lnTo>
                    <a:pt x="4915" y="16455"/>
                  </a:lnTo>
                  <a:lnTo>
                    <a:pt x="7592" y="14217"/>
                  </a:lnTo>
                  <a:lnTo>
                    <a:pt x="10268" y="12023"/>
                  </a:lnTo>
                  <a:lnTo>
                    <a:pt x="12287" y="10839"/>
                  </a:lnTo>
                  <a:lnTo>
                    <a:pt x="14569" y="9522"/>
                  </a:lnTo>
                  <a:lnTo>
                    <a:pt x="16587" y="8469"/>
                  </a:lnTo>
                  <a:lnTo>
                    <a:pt x="18957" y="7328"/>
                  </a:lnTo>
                  <a:lnTo>
                    <a:pt x="21677" y="6100"/>
                  </a:lnTo>
                  <a:lnTo>
                    <a:pt x="24091" y="5003"/>
                  </a:lnTo>
                  <a:lnTo>
                    <a:pt x="26811" y="3862"/>
                  </a:lnTo>
                  <a:lnTo>
                    <a:pt x="29488" y="2501"/>
                  </a:lnTo>
                  <a:lnTo>
                    <a:pt x="33174" y="351"/>
                  </a:lnTo>
                  <a:lnTo>
                    <a:pt x="33262" y="264"/>
                  </a:lnTo>
                  <a:lnTo>
                    <a:pt x="33262" y="220"/>
                  </a:lnTo>
                  <a:lnTo>
                    <a:pt x="33262" y="176"/>
                  </a:lnTo>
                  <a:lnTo>
                    <a:pt x="33262" y="88"/>
                  </a:lnTo>
                  <a:lnTo>
                    <a:pt x="33218" y="44"/>
                  </a:lnTo>
                  <a:lnTo>
                    <a:pt x="3313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39" name="Google Shape;17939;p489"/>
            <p:cNvSpPr/>
            <p:nvPr/>
          </p:nvSpPr>
          <p:spPr>
            <a:xfrm>
              <a:off x="1213350" y="2372050"/>
              <a:ext cx="713100" cy="742700"/>
            </a:xfrm>
            <a:custGeom>
              <a:avLst/>
              <a:gdLst/>
              <a:ahLst/>
              <a:cxnLst/>
              <a:rect l="l" t="t" r="r" b="b"/>
              <a:pathLst>
                <a:path w="28524" h="29708" extrusionOk="0">
                  <a:moveTo>
                    <a:pt x="28348" y="1"/>
                  </a:moveTo>
                  <a:lnTo>
                    <a:pt x="28260" y="45"/>
                  </a:lnTo>
                  <a:lnTo>
                    <a:pt x="25100" y="1932"/>
                  </a:lnTo>
                  <a:lnTo>
                    <a:pt x="23214" y="2941"/>
                  </a:lnTo>
                  <a:lnTo>
                    <a:pt x="21239" y="3906"/>
                  </a:lnTo>
                  <a:lnTo>
                    <a:pt x="19308" y="4784"/>
                  </a:lnTo>
                  <a:lnTo>
                    <a:pt x="17334" y="5662"/>
                  </a:lnTo>
                  <a:lnTo>
                    <a:pt x="15052" y="6715"/>
                  </a:lnTo>
                  <a:lnTo>
                    <a:pt x="12726" y="7812"/>
                  </a:lnTo>
                  <a:lnTo>
                    <a:pt x="10400" y="8953"/>
                  </a:lnTo>
                  <a:lnTo>
                    <a:pt x="9303" y="9567"/>
                  </a:lnTo>
                  <a:lnTo>
                    <a:pt x="8163" y="10225"/>
                  </a:lnTo>
                  <a:lnTo>
                    <a:pt x="5925" y="11541"/>
                  </a:lnTo>
                  <a:lnTo>
                    <a:pt x="5925" y="11585"/>
                  </a:lnTo>
                  <a:lnTo>
                    <a:pt x="2195" y="14569"/>
                  </a:lnTo>
                  <a:lnTo>
                    <a:pt x="703" y="16017"/>
                  </a:lnTo>
                  <a:lnTo>
                    <a:pt x="132" y="16719"/>
                  </a:lnTo>
                  <a:lnTo>
                    <a:pt x="89" y="16807"/>
                  </a:lnTo>
                  <a:lnTo>
                    <a:pt x="1" y="17158"/>
                  </a:lnTo>
                  <a:lnTo>
                    <a:pt x="1" y="17246"/>
                  </a:lnTo>
                  <a:lnTo>
                    <a:pt x="132" y="17685"/>
                  </a:lnTo>
                  <a:lnTo>
                    <a:pt x="132" y="17772"/>
                  </a:lnTo>
                  <a:lnTo>
                    <a:pt x="3292" y="22643"/>
                  </a:lnTo>
                  <a:lnTo>
                    <a:pt x="4038" y="24135"/>
                  </a:lnTo>
                  <a:lnTo>
                    <a:pt x="4213" y="25144"/>
                  </a:lnTo>
                  <a:lnTo>
                    <a:pt x="4082" y="25715"/>
                  </a:lnTo>
                  <a:lnTo>
                    <a:pt x="3511" y="26417"/>
                  </a:lnTo>
                  <a:lnTo>
                    <a:pt x="3511" y="26461"/>
                  </a:lnTo>
                  <a:lnTo>
                    <a:pt x="2151" y="29489"/>
                  </a:lnTo>
                  <a:lnTo>
                    <a:pt x="2107" y="29532"/>
                  </a:lnTo>
                  <a:lnTo>
                    <a:pt x="2151" y="29620"/>
                  </a:lnTo>
                  <a:lnTo>
                    <a:pt x="2151" y="29664"/>
                  </a:lnTo>
                  <a:lnTo>
                    <a:pt x="2239" y="29708"/>
                  </a:lnTo>
                  <a:lnTo>
                    <a:pt x="2370" y="29708"/>
                  </a:lnTo>
                  <a:lnTo>
                    <a:pt x="2458" y="29620"/>
                  </a:lnTo>
                  <a:lnTo>
                    <a:pt x="3818" y="26592"/>
                  </a:lnTo>
                  <a:lnTo>
                    <a:pt x="4389" y="25934"/>
                  </a:lnTo>
                  <a:lnTo>
                    <a:pt x="4389" y="25846"/>
                  </a:lnTo>
                  <a:lnTo>
                    <a:pt x="4564" y="25188"/>
                  </a:lnTo>
                  <a:lnTo>
                    <a:pt x="4564" y="25101"/>
                  </a:lnTo>
                  <a:lnTo>
                    <a:pt x="4389" y="24047"/>
                  </a:lnTo>
                  <a:lnTo>
                    <a:pt x="4345" y="23960"/>
                  </a:lnTo>
                  <a:lnTo>
                    <a:pt x="3599" y="22468"/>
                  </a:lnTo>
                  <a:lnTo>
                    <a:pt x="3599" y="22424"/>
                  </a:lnTo>
                  <a:lnTo>
                    <a:pt x="440" y="17597"/>
                  </a:lnTo>
                  <a:lnTo>
                    <a:pt x="352" y="17202"/>
                  </a:lnTo>
                  <a:lnTo>
                    <a:pt x="440" y="16939"/>
                  </a:lnTo>
                  <a:lnTo>
                    <a:pt x="966" y="16281"/>
                  </a:lnTo>
                  <a:lnTo>
                    <a:pt x="2414" y="14833"/>
                  </a:lnTo>
                  <a:lnTo>
                    <a:pt x="6100" y="11849"/>
                  </a:lnTo>
                  <a:lnTo>
                    <a:pt x="8338" y="10532"/>
                  </a:lnTo>
                  <a:lnTo>
                    <a:pt x="9479" y="9874"/>
                  </a:lnTo>
                  <a:lnTo>
                    <a:pt x="10576" y="9260"/>
                  </a:lnTo>
                  <a:lnTo>
                    <a:pt x="12858" y="8119"/>
                  </a:lnTo>
                  <a:lnTo>
                    <a:pt x="15183" y="7022"/>
                  </a:lnTo>
                  <a:lnTo>
                    <a:pt x="17465" y="6013"/>
                  </a:lnTo>
                  <a:lnTo>
                    <a:pt x="19440" y="5135"/>
                  </a:lnTo>
                  <a:lnTo>
                    <a:pt x="21414" y="4213"/>
                  </a:lnTo>
                  <a:lnTo>
                    <a:pt x="23345" y="3248"/>
                  </a:lnTo>
                  <a:lnTo>
                    <a:pt x="25276" y="2239"/>
                  </a:lnTo>
                  <a:lnTo>
                    <a:pt x="28435" y="352"/>
                  </a:lnTo>
                  <a:lnTo>
                    <a:pt x="28523" y="308"/>
                  </a:lnTo>
                  <a:lnTo>
                    <a:pt x="28523" y="220"/>
                  </a:lnTo>
                  <a:lnTo>
                    <a:pt x="28523" y="176"/>
                  </a:lnTo>
                  <a:lnTo>
                    <a:pt x="28523" y="89"/>
                  </a:lnTo>
                  <a:lnTo>
                    <a:pt x="28479" y="45"/>
                  </a:lnTo>
                  <a:lnTo>
                    <a:pt x="2839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40" name="Google Shape;17940;p489"/>
            <p:cNvSpPr/>
            <p:nvPr/>
          </p:nvSpPr>
          <p:spPr>
            <a:xfrm>
              <a:off x="1438250" y="2649600"/>
              <a:ext cx="150300" cy="318150"/>
            </a:xfrm>
            <a:custGeom>
              <a:avLst/>
              <a:gdLst/>
              <a:ahLst/>
              <a:cxnLst/>
              <a:rect l="l" t="t" r="r" b="b"/>
              <a:pathLst>
                <a:path w="6012" h="12726" extrusionOk="0">
                  <a:moveTo>
                    <a:pt x="5836" y="1"/>
                  </a:moveTo>
                  <a:lnTo>
                    <a:pt x="5749" y="45"/>
                  </a:lnTo>
                  <a:lnTo>
                    <a:pt x="2677" y="2239"/>
                  </a:lnTo>
                  <a:lnTo>
                    <a:pt x="1799" y="3028"/>
                  </a:lnTo>
                  <a:lnTo>
                    <a:pt x="1756" y="3072"/>
                  </a:lnTo>
                  <a:lnTo>
                    <a:pt x="1712" y="3160"/>
                  </a:lnTo>
                  <a:lnTo>
                    <a:pt x="1931" y="4476"/>
                  </a:lnTo>
                  <a:lnTo>
                    <a:pt x="2809" y="7767"/>
                  </a:lnTo>
                  <a:lnTo>
                    <a:pt x="3072" y="9303"/>
                  </a:lnTo>
                  <a:lnTo>
                    <a:pt x="3028" y="10269"/>
                  </a:lnTo>
                  <a:lnTo>
                    <a:pt x="2809" y="10664"/>
                  </a:lnTo>
                  <a:lnTo>
                    <a:pt x="702" y="11936"/>
                  </a:lnTo>
                  <a:lnTo>
                    <a:pt x="88" y="12419"/>
                  </a:lnTo>
                  <a:lnTo>
                    <a:pt x="44" y="12463"/>
                  </a:lnTo>
                  <a:lnTo>
                    <a:pt x="0" y="12550"/>
                  </a:lnTo>
                  <a:lnTo>
                    <a:pt x="0" y="12594"/>
                  </a:lnTo>
                  <a:lnTo>
                    <a:pt x="44" y="12682"/>
                  </a:lnTo>
                  <a:lnTo>
                    <a:pt x="88" y="12726"/>
                  </a:lnTo>
                  <a:lnTo>
                    <a:pt x="176" y="12726"/>
                  </a:lnTo>
                  <a:lnTo>
                    <a:pt x="264" y="12682"/>
                  </a:lnTo>
                  <a:lnTo>
                    <a:pt x="922" y="12243"/>
                  </a:lnTo>
                  <a:lnTo>
                    <a:pt x="3028" y="10971"/>
                  </a:lnTo>
                  <a:lnTo>
                    <a:pt x="3116" y="10883"/>
                  </a:lnTo>
                  <a:lnTo>
                    <a:pt x="3379" y="10400"/>
                  </a:lnTo>
                  <a:lnTo>
                    <a:pt x="3379" y="10313"/>
                  </a:lnTo>
                  <a:lnTo>
                    <a:pt x="3423" y="9303"/>
                  </a:lnTo>
                  <a:lnTo>
                    <a:pt x="3423" y="9259"/>
                  </a:lnTo>
                  <a:lnTo>
                    <a:pt x="3160" y="7724"/>
                  </a:lnTo>
                  <a:lnTo>
                    <a:pt x="2282" y="4433"/>
                  </a:lnTo>
                  <a:lnTo>
                    <a:pt x="2107" y="3204"/>
                  </a:lnTo>
                  <a:lnTo>
                    <a:pt x="2896" y="2502"/>
                  </a:lnTo>
                  <a:lnTo>
                    <a:pt x="5968" y="308"/>
                  </a:lnTo>
                  <a:lnTo>
                    <a:pt x="6012" y="264"/>
                  </a:lnTo>
                  <a:lnTo>
                    <a:pt x="6012" y="220"/>
                  </a:lnTo>
                  <a:lnTo>
                    <a:pt x="6012" y="132"/>
                  </a:lnTo>
                  <a:lnTo>
                    <a:pt x="6012" y="88"/>
                  </a:lnTo>
                  <a:lnTo>
                    <a:pt x="5968" y="45"/>
                  </a:lnTo>
                  <a:lnTo>
                    <a:pt x="588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41" name="Google Shape;17941;p489"/>
            <p:cNvSpPr/>
            <p:nvPr/>
          </p:nvSpPr>
          <p:spPr>
            <a:xfrm>
              <a:off x="812950" y="2979800"/>
              <a:ext cx="295125" cy="758050"/>
            </a:xfrm>
            <a:custGeom>
              <a:avLst/>
              <a:gdLst/>
              <a:ahLst/>
              <a:cxnLst/>
              <a:rect l="l" t="t" r="r" b="b"/>
              <a:pathLst>
                <a:path w="11805" h="30322" extrusionOk="0">
                  <a:moveTo>
                    <a:pt x="88" y="1"/>
                  </a:moveTo>
                  <a:lnTo>
                    <a:pt x="44" y="88"/>
                  </a:lnTo>
                  <a:lnTo>
                    <a:pt x="0" y="132"/>
                  </a:lnTo>
                  <a:lnTo>
                    <a:pt x="0" y="220"/>
                  </a:lnTo>
                  <a:lnTo>
                    <a:pt x="395" y="1580"/>
                  </a:lnTo>
                  <a:lnTo>
                    <a:pt x="790" y="3906"/>
                  </a:lnTo>
                  <a:lnTo>
                    <a:pt x="1010" y="6495"/>
                  </a:lnTo>
                  <a:lnTo>
                    <a:pt x="1054" y="6539"/>
                  </a:lnTo>
                  <a:lnTo>
                    <a:pt x="1317" y="7373"/>
                  </a:lnTo>
                  <a:lnTo>
                    <a:pt x="1361" y="7460"/>
                  </a:lnTo>
                  <a:lnTo>
                    <a:pt x="4739" y="10707"/>
                  </a:lnTo>
                  <a:lnTo>
                    <a:pt x="7855" y="13735"/>
                  </a:lnTo>
                  <a:lnTo>
                    <a:pt x="8469" y="14481"/>
                  </a:lnTo>
                  <a:lnTo>
                    <a:pt x="9435" y="18255"/>
                  </a:lnTo>
                  <a:lnTo>
                    <a:pt x="9435" y="18299"/>
                  </a:lnTo>
                  <a:lnTo>
                    <a:pt x="10093" y="19747"/>
                  </a:lnTo>
                  <a:lnTo>
                    <a:pt x="9917" y="23257"/>
                  </a:lnTo>
                  <a:lnTo>
                    <a:pt x="9917" y="23345"/>
                  </a:lnTo>
                  <a:lnTo>
                    <a:pt x="11102" y="26153"/>
                  </a:lnTo>
                  <a:lnTo>
                    <a:pt x="11453" y="30190"/>
                  </a:lnTo>
                  <a:lnTo>
                    <a:pt x="11497" y="30278"/>
                  </a:lnTo>
                  <a:lnTo>
                    <a:pt x="11629" y="30322"/>
                  </a:lnTo>
                  <a:lnTo>
                    <a:pt x="11716" y="30322"/>
                  </a:lnTo>
                  <a:lnTo>
                    <a:pt x="11760" y="30278"/>
                  </a:lnTo>
                  <a:lnTo>
                    <a:pt x="11804" y="30190"/>
                  </a:lnTo>
                  <a:lnTo>
                    <a:pt x="11804" y="30146"/>
                  </a:lnTo>
                  <a:lnTo>
                    <a:pt x="11453" y="26109"/>
                  </a:lnTo>
                  <a:lnTo>
                    <a:pt x="11453" y="26022"/>
                  </a:lnTo>
                  <a:lnTo>
                    <a:pt x="10268" y="23257"/>
                  </a:lnTo>
                  <a:lnTo>
                    <a:pt x="10444" y="19703"/>
                  </a:lnTo>
                  <a:lnTo>
                    <a:pt x="10444" y="19615"/>
                  </a:lnTo>
                  <a:lnTo>
                    <a:pt x="9742" y="18123"/>
                  </a:lnTo>
                  <a:lnTo>
                    <a:pt x="8777" y="14350"/>
                  </a:lnTo>
                  <a:lnTo>
                    <a:pt x="8733" y="14306"/>
                  </a:lnTo>
                  <a:lnTo>
                    <a:pt x="8118" y="13516"/>
                  </a:lnTo>
                  <a:lnTo>
                    <a:pt x="8118" y="13472"/>
                  </a:lnTo>
                  <a:lnTo>
                    <a:pt x="4959" y="10444"/>
                  </a:lnTo>
                  <a:lnTo>
                    <a:pt x="1624" y="7241"/>
                  </a:lnTo>
                  <a:lnTo>
                    <a:pt x="1361" y="6451"/>
                  </a:lnTo>
                  <a:lnTo>
                    <a:pt x="1097" y="3862"/>
                  </a:lnTo>
                  <a:lnTo>
                    <a:pt x="746" y="1493"/>
                  </a:lnTo>
                  <a:lnTo>
                    <a:pt x="351" y="132"/>
                  </a:lnTo>
                  <a:lnTo>
                    <a:pt x="308" y="45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42" name="Google Shape;17942;p489"/>
            <p:cNvSpPr/>
            <p:nvPr/>
          </p:nvSpPr>
          <p:spPr>
            <a:xfrm>
              <a:off x="752600" y="2734075"/>
              <a:ext cx="357675" cy="1117875"/>
            </a:xfrm>
            <a:custGeom>
              <a:avLst/>
              <a:gdLst/>
              <a:ahLst/>
              <a:cxnLst/>
              <a:rect l="l" t="t" r="r" b="b"/>
              <a:pathLst>
                <a:path w="14307" h="44715" extrusionOk="0">
                  <a:moveTo>
                    <a:pt x="2590" y="0"/>
                  </a:moveTo>
                  <a:lnTo>
                    <a:pt x="1274" y="395"/>
                  </a:lnTo>
                  <a:lnTo>
                    <a:pt x="1142" y="483"/>
                  </a:lnTo>
                  <a:lnTo>
                    <a:pt x="133" y="2151"/>
                  </a:lnTo>
                  <a:lnTo>
                    <a:pt x="133" y="2238"/>
                  </a:lnTo>
                  <a:lnTo>
                    <a:pt x="1" y="4257"/>
                  </a:lnTo>
                  <a:lnTo>
                    <a:pt x="1" y="4301"/>
                  </a:lnTo>
                  <a:lnTo>
                    <a:pt x="133" y="6846"/>
                  </a:lnTo>
                  <a:lnTo>
                    <a:pt x="133" y="6890"/>
                  </a:lnTo>
                  <a:lnTo>
                    <a:pt x="1054" y="9874"/>
                  </a:lnTo>
                  <a:lnTo>
                    <a:pt x="1800" y="12989"/>
                  </a:lnTo>
                  <a:lnTo>
                    <a:pt x="2195" y="15227"/>
                  </a:lnTo>
                  <a:lnTo>
                    <a:pt x="2458" y="17245"/>
                  </a:lnTo>
                  <a:lnTo>
                    <a:pt x="3029" y="19878"/>
                  </a:lnTo>
                  <a:lnTo>
                    <a:pt x="3424" y="21151"/>
                  </a:lnTo>
                  <a:lnTo>
                    <a:pt x="3424" y="21239"/>
                  </a:lnTo>
                  <a:lnTo>
                    <a:pt x="4257" y="22379"/>
                  </a:lnTo>
                  <a:lnTo>
                    <a:pt x="4257" y="22423"/>
                  </a:lnTo>
                  <a:lnTo>
                    <a:pt x="5486" y="23740"/>
                  </a:lnTo>
                  <a:lnTo>
                    <a:pt x="6144" y="25407"/>
                  </a:lnTo>
                  <a:lnTo>
                    <a:pt x="6188" y="25407"/>
                  </a:lnTo>
                  <a:lnTo>
                    <a:pt x="7680" y="27557"/>
                  </a:lnTo>
                  <a:lnTo>
                    <a:pt x="8689" y="29181"/>
                  </a:lnTo>
                  <a:lnTo>
                    <a:pt x="9084" y="30190"/>
                  </a:lnTo>
                  <a:lnTo>
                    <a:pt x="9084" y="32121"/>
                  </a:lnTo>
                  <a:lnTo>
                    <a:pt x="9084" y="32165"/>
                  </a:lnTo>
                  <a:lnTo>
                    <a:pt x="9304" y="32998"/>
                  </a:lnTo>
                  <a:lnTo>
                    <a:pt x="9304" y="33042"/>
                  </a:lnTo>
                  <a:lnTo>
                    <a:pt x="10488" y="35368"/>
                  </a:lnTo>
                  <a:lnTo>
                    <a:pt x="10532" y="35368"/>
                  </a:lnTo>
                  <a:lnTo>
                    <a:pt x="11585" y="36992"/>
                  </a:lnTo>
                  <a:lnTo>
                    <a:pt x="12551" y="39317"/>
                  </a:lnTo>
                  <a:lnTo>
                    <a:pt x="13560" y="41555"/>
                  </a:lnTo>
                  <a:lnTo>
                    <a:pt x="13955" y="43179"/>
                  </a:lnTo>
                  <a:lnTo>
                    <a:pt x="13955" y="44276"/>
                  </a:lnTo>
                  <a:lnTo>
                    <a:pt x="13955" y="44495"/>
                  </a:lnTo>
                  <a:lnTo>
                    <a:pt x="13955" y="44583"/>
                  </a:lnTo>
                  <a:lnTo>
                    <a:pt x="13955" y="44627"/>
                  </a:lnTo>
                  <a:lnTo>
                    <a:pt x="14043" y="44671"/>
                  </a:lnTo>
                  <a:lnTo>
                    <a:pt x="14087" y="44715"/>
                  </a:lnTo>
                  <a:lnTo>
                    <a:pt x="14130" y="44715"/>
                  </a:lnTo>
                  <a:lnTo>
                    <a:pt x="14218" y="44671"/>
                  </a:lnTo>
                  <a:lnTo>
                    <a:pt x="14306" y="44539"/>
                  </a:lnTo>
                  <a:lnTo>
                    <a:pt x="14306" y="44320"/>
                  </a:lnTo>
                  <a:lnTo>
                    <a:pt x="14306" y="44276"/>
                  </a:lnTo>
                  <a:lnTo>
                    <a:pt x="14306" y="43135"/>
                  </a:lnTo>
                  <a:lnTo>
                    <a:pt x="14306" y="43091"/>
                  </a:lnTo>
                  <a:lnTo>
                    <a:pt x="13911" y="41467"/>
                  </a:lnTo>
                  <a:lnTo>
                    <a:pt x="13867" y="41423"/>
                  </a:lnTo>
                  <a:lnTo>
                    <a:pt x="12858" y="39186"/>
                  </a:lnTo>
                  <a:lnTo>
                    <a:pt x="11893" y="36860"/>
                  </a:lnTo>
                  <a:lnTo>
                    <a:pt x="11893" y="36816"/>
                  </a:lnTo>
                  <a:lnTo>
                    <a:pt x="10796" y="35192"/>
                  </a:lnTo>
                  <a:lnTo>
                    <a:pt x="9611" y="32911"/>
                  </a:lnTo>
                  <a:lnTo>
                    <a:pt x="9435" y="32077"/>
                  </a:lnTo>
                  <a:lnTo>
                    <a:pt x="9435" y="30146"/>
                  </a:lnTo>
                  <a:lnTo>
                    <a:pt x="9435" y="30058"/>
                  </a:lnTo>
                  <a:lnTo>
                    <a:pt x="9040" y="29049"/>
                  </a:lnTo>
                  <a:lnTo>
                    <a:pt x="8996" y="29005"/>
                  </a:lnTo>
                  <a:lnTo>
                    <a:pt x="7987" y="27338"/>
                  </a:lnTo>
                  <a:lnTo>
                    <a:pt x="6495" y="25232"/>
                  </a:lnTo>
                  <a:lnTo>
                    <a:pt x="5793" y="23564"/>
                  </a:lnTo>
                  <a:lnTo>
                    <a:pt x="5749" y="23520"/>
                  </a:lnTo>
                  <a:lnTo>
                    <a:pt x="4521" y="22160"/>
                  </a:lnTo>
                  <a:lnTo>
                    <a:pt x="3731" y="21063"/>
                  </a:lnTo>
                  <a:lnTo>
                    <a:pt x="3380" y="19790"/>
                  </a:lnTo>
                  <a:lnTo>
                    <a:pt x="2809" y="17202"/>
                  </a:lnTo>
                  <a:lnTo>
                    <a:pt x="2546" y="15183"/>
                  </a:lnTo>
                  <a:lnTo>
                    <a:pt x="2107" y="12901"/>
                  </a:lnTo>
                  <a:lnTo>
                    <a:pt x="1405" y="9786"/>
                  </a:lnTo>
                  <a:lnTo>
                    <a:pt x="484" y="6802"/>
                  </a:lnTo>
                  <a:lnTo>
                    <a:pt x="352" y="4257"/>
                  </a:lnTo>
                  <a:lnTo>
                    <a:pt x="484" y="2282"/>
                  </a:lnTo>
                  <a:lnTo>
                    <a:pt x="1405" y="703"/>
                  </a:lnTo>
                  <a:lnTo>
                    <a:pt x="2678" y="352"/>
                  </a:lnTo>
                  <a:lnTo>
                    <a:pt x="2722" y="308"/>
                  </a:lnTo>
                  <a:lnTo>
                    <a:pt x="2765" y="264"/>
                  </a:lnTo>
                  <a:lnTo>
                    <a:pt x="2809" y="220"/>
                  </a:lnTo>
                  <a:lnTo>
                    <a:pt x="2809" y="132"/>
                  </a:lnTo>
                  <a:lnTo>
                    <a:pt x="2765" y="88"/>
                  </a:lnTo>
                  <a:lnTo>
                    <a:pt x="2722" y="44"/>
                  </a:lnTo>
                  <a:lnTo>
                    <a:pt x="263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43" name="Google Shape;17943;p489"/>
            <p:cNvSpPr/>
            <p:nvPr/>
          </p:nvSpPr>
          <p:spPr>
            <a:xfrm>
              <a:off x="699950" y="2628750"/>
              <a:ext cx="400450" cy="1287925"/>
            </a:xfrm>
            <a:custGeom>
              <a:avLst/>
              <a:gdLst/>
              <a:ahLst/>
              <a:cxnLst/>
              <a:rect l="l" t="t" r="r" b="b"/>
              <a:pathLst>
                <a:path w="16018" h="51517" extrusionOk="0">
                  <a:moveTo>
                    <a:pt x="11848" y="1"/>
                  </a:moveTo>
                  <a:lnTo>
                    <a:pt x="9918" y="1010"/>
                  </a:lnTo>
                  <a:lnTo>
                    <a:pt x="7636" y="1844"/>
                  </a:lnTo>
                  <a:lnTo>
                    <a:pt x="5574" y="2546"/>
                  </a:lnTo>
                  <a:lnTo>
                    <a:pt x="2765" y="3204"/>
                  </a:lnTo>
                  <a:lnTo>
                    <a:pt x="352" y="3994"/>
                  </a:lnTo>
                  <a:lnTo>
                    <a:pt x="264" y="4082"/>
                  </a:lnTo>
                  <a:lnTo>
                    <a:pt x="220" y="4126"/>
                  </a:lnTo>
                  <a:lnTo>
                    <a:pt x="1" y="5003"/>
                  </a:lnTo>
                  <a:lnTo>
                    <a:pt x="1" y="5047"/>
                  </a:lnTo>
                  <a:lnTo>
                    <a:pt x="88" y="7461"/>
                  </a:lnTo>
                  <a:lnTo>
                    <a:pt x="220" y="9655"/>
                  </a:lnTo>
                  <a:lnTo>
                    <a:pt x="220" y="9699"/>
                  </a:lnTo>
                  <a:lnTo>
                    <a:pt x="1098" y="11849"/>
                  </a:lnTo>
                  <a:lnTo>
                    <a:pt x="1493" y="12990"/>
                  </a:lnTo>
                  <a:lnTo>
                    <a:pt x="1800" y="14174"/>
                  </a:lnTo>
                  <a:lnTo>
                    <a:pt x="2370" y="16544"/>
                  </a:lnTo>
                  <a:lnTo>
                    <a:pt x="2897" y="18957"/>
                  </a:lnTo>
                  <a:lnTo>
                    <a:pt x="3380" y="21371"/>
                  </a:lnTo>
                  <a:lnTo>
                    <a:pt x="3774" y="23477"/>
                  </a:lnTo>
                  <a:lnTo>
                    <a:pt x="4213" y="25539"/>
                  </a:lnTo>
                  <a:lnTo>
                    <a:pt x="4959" y="29576"/>
                  </a:lnTo>
                  <a:lnTo>
                    <a:pt x="5003" y="29664"/>
                  </a:lnTo>
                  <a:lnTo>
                    <a:pt x="6978" y="32911"/>
                  </a:lnTo>
                  <a:lnTo>
                    <a:pt x="7680" y="34315"/>
                  </a:lnTo>
                  <a:lnTo>
                    <a:pt x="7943" y="35851"/>
                  </a:lnTo>
                  <a:lnTo>
                    <a:pt x="7987" y="35895"/>
                  </a:lnTo>
                  <a:lnTo>
                    <a:pt x="8514" y="37211"/>
                  </a:lnTo>
                  <a:lnTo>
                    <a:pt x="8557" y="37255"/>
                  </a:lnTo>
                  <a:lnTo>
                    <a:pt x="9654" y="39230"/>
                  </a:lnTo>
                  <a:lnTo>
                    <a:pt x="11059" y="41292"/>
                  </a:lnTo>
                  <a:lnTo>
                    <a:pt x="11936" y="42697"/>
                  </a:lnTo>
                  <a:lnTo>
                    <a:pt x="12989" y="45022"/>
                  </a:lnTo>
                  <a:lnTo>
                    <a:pt x="13033" y="45022"/>
                  </a:lnTo>
                  <a:lnTo>
                    <a:pt x="15403" y="48620"/>
                  </a:lnTo>
                  <a:lnTo>
                    <a:pt x="15666" y="49279"/>
                  </a:lnTo>
                  <a:lnTo>
                    <a:pt x="15534" y="50814"/>
                  </a:lnTo>
                  <a:lnTo>
                    <a:pt x="15403" y="51297"/>
                  </a:lnTo>
                  <a:lnTo>
                    <a:pt x="15403" y="51385"/>
                  </a:lnTo>
                  <a:lnTo>
                    <a:pt x="15403" y="51429"/>
                  </a:lnTo>
                  <a:lnTo>
                    <a:pt x="15447" y="51473"/>
                  </a:lnTo>
                  <a:lnTo>
                    <a:pt x="15491" y="51516"/>
                  </a:lnTo>
                  <a:lnTo>
                    <a:pt x="15666" y="51516"/>
                  </a:lnTo>
                  <a:lnTo>
                    <a:pt x="15710" y="51429"/>
                  </a:lnTo>
                  <a:lnTo>
                    <a:pt x="15885" y="50902"/>
                  </a:lnTo>
                  <a:lnTo>
                    <a:pt x="15885" y="50858"/>
                  </a:lnTo>
                  <a:lnTo>
                    <a:pt x="16017" y="49235"/>
                  </a:lnTo>
                  <a:lnTo>
                    <a:pt x="16017" y="49147"/>
                  </a:lnTo>
                  <a:lnTo>
                    <a:pt x="15710" y="48445"/>
                  </a:lnTo>
                  <a:lnTo>
                    <a:pt x="15666" y="48445"/>
                  </a:lnTo>
                  <a:lnTo>
                    <a:pt x="13340" y="44847"/>
                  </a:lnTo>
                  <a:lnTo>
                    <a:pt x="12243" y="42521"/>
                  </a:lnTo>
                  <a:lnTo>
                    <a:pt x="11322" y="41073"/>
                  </a:lnTo>
                  <a:lnTo>
                    <a:pt x="9962" y="39054"/>
                  </a:lnTo>
                  <a:lnTo>
                    <a:pt x="8865" y="37080"/>
                  </a:lnTo>
                  <a:lnTo>
                    <a:pt x="8294" y="35763"/>
                  </a:lnTo>
                  <a:lnTo>
                    <a:pt x="8031" y="34228"/>
                  </a:lnTo>
                  <a:lnTo>
                    <a:pt x="8031" y="34184"/>
                  </a:lnTo>
                  <a:lnTo>
                    <a:pt x="7285" y="32736"/>
                  </a:lnTo>
                  <a:lnTo>
                    <a:pt x="5310" y="29489"/>
                  </a:lnTo>
                  <a:lnTo>
                    <a:pt x="4564" y="25495"/>
                  </a:lnTo>
                  <a:lnTo>
                    <a:pt x="4125" y="23389"/>
                  </a:lnTo>
                  <a:lnTo>
                    <a:pt x="3731" y="21327"/>
                  </a:lnTo>
                  <a:lnTo>
                    <a:pt x="3248" y="18913"/>
                  </a:lnTo>
                  <a:lnTo>
                    <a:pt x="2721" y="16456"/>
                  </a:lnTo>
                  <a:lnTo>
                    <a:pt x="2151" y="14087"/>
                  </a:lnTo>
                  <a:lnTo>
                    <a:pt x="1800" y="12902"/>
                  </a:lnTo>
                  <a:lnTo>
                    <a:pt x="1449" y="11717"/>
                  </a:lnTo>
                  <a:lnTo>
                    <a:pt x="571" y="9611"/>
                  </a:lnTo>
                  <a:lnTo>
                    <a:pt x="440" y="7417"/>
                  </a:lnTo>
                  <a:lnTo>
                    <a:pt x="352" y="5091"/>
                  </a:lnTo>
                  <a:lnTo>
                    <a:pt x="571" y="4301"/>
                  </a:lnTo>
                  <a:lnTo>
                    <a:pt x="2853" y="3555"/>
                  </a:lnTo>
                  <a:lnTo>
                    <a:pt x="5705" y="2853"/>
                  </a:lnTo>
                  <a:lnTo>
                    <a:pt x="7768" y="2195"/>
                  </a:lnTo>
                  <a:lnTo>
                    <a:pt x="10049" y="1317"/>
                  </a:lnTo>
                  <a:lnTo>
                    <a:pt x="12024" y="308"/>
                  </a:lnTo>
                  <a:lnTo>
                    <a:pt x="12068" y="264"/>
                  </a:lnTo>
                  <a:lnTo>
                    <a:pt x="12112" y="220"/>
                  </a:lnTo>
                  <a:lnTo>
                    <a:pt x="12112" y="133"/>
                  </a:lnTo>
                  <a:lnTo>
                    <a:pt x="12112" y="89"/>
                  </a:lnTo>
                  <a:lnTo>
                    <a:pt x="12068" y="45"/>
                  </a:lnTo>
                  <a:lnTo>
                    <a:pt x="1198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44" name="Google Shape;17944;p489"/>
            <p:cNvSpPr/>
            <p:nvPr/>
          </p:nvSpPr>
          <p:spPr>
            <a:xfrm>
              <a:off x="651675" y="2566225"/>
              <a:ext cx="432250" cy="1407500"/>
            </a:xfrm>
            <a:custGeom>
              <a:avLst/>
              <a:gdLst/>
              <a:ahLst/>
              <a:cxnLst/>
              <a:rect l="l" t="t" r="r" b="b"/>
              <a:pathLst>
                <a:path w="17290" h="56300" extrusionOk="0">
                  <a:moveTo>
                    <a:pt x="14745" y="1"/>
                  </a:moveTo>
                  <a:lnTo>
                    <a:pt x="14657" y="45"/>
                  </a:lnTo>
                  <a:lnTo>
                    <a:pt x="12112" y="1756"/>
                  </a:lnTo>
                  <a:lnTo>
                    <a:pt x="9479" y="2809"/>
                  </a:lnTo>
                  <a:lnTo>
                    <a:pt x="7548" y="3511"/>
                  </a:lnTo>
                  <a:lnTo>
                    <a:pt x="4345" y="4301"/>
                  </a:lnTo>
                  <a:lnTo>
                    <a:pt x="4301" y="4301"/>
                  </a:lnTo>
                  <a:lnTo>
                    <a:pt x="2765" y="5179"/>
                  </a:lnTo>
                  <a:lnTo>
                    <a:pt x="2722" y="5179"/>
                  </a:lnTo>
                  <a:lnTo>
                    <a:pt x="879" y="6539"/>
                  </a:lnTo>
                  <a:lnTo>
                    <a:pt x="879" y="6583"/>
                  </a:lnTo>
                  <a:lnTo>
                    <a:pt x="264" y="7153"/>
                  </a:lnTo>
                  <a:lnTo>
                    <a:pt x="220" y="7241"/>
                  </a:lnTo>
                  <a:lnTo>
                    <a:pt x="1" y="7987"/>
                  </a:lnTo>
                  <a:lnTo>
                    <a:pt x="1" y="8031"/>
                  </a:lnTo>
                  <a:lnTo>
                    <a:pt x="133" y="10093"/>
                  </a:lnTo>
                  <a:lnTo>
                    <a:pt x="133" y="10181"/>
                  </a:lnTo>
                  <a:lnTo>
                    <a:pt x="1317" y="12902"/>
                  </a:lnTo>
                  <a:lnTo>
                    <a:pt x="2327" y="16193"/>
                  </a:lnTo>
                  <a:lnTo>
                    <a:pt x="3160" y="20010"/>
                  </a:lnTo>
                  <a:lnTo>
                    <a:pt x="3599" y="22511"/>
                  </a:lnTo>
                  <a:lnTo>
                    <a:pt x="4740" y="27119"/>
                  </a:lnTo>
                  <a:lnTo>
                    <a:pt x="5398" y="30278"/>
                  </a:lnTo>
                  <a:lnTo>
                    <a:pt x="5705" y="32297"/>
                  </a:lnTo>
                  <a:lnTo>
                    <a:pt x="5662" y="34710"/>
                  </a:lnTo>
                  <a:lnTo>
                    <a:pt x="5749" y="35719"/>
                  </a:lnTo>
                  <a:lnTo>
                    <a:pt x="5749" y="35763"/>
                  </a:lnTo>
                  <a:lnTo>
                    <a:pt x="6671" y="37913"/>
                  </a:lnTo>
                  <a:lnTo>
                    <a:pt x="7768" y="40020"/>
                  </a:lnTo>
                  <a:lnTo>
                    <a:pt x="9172" y="42082"/>
                  </a:lnTo>
                  <a:lnTo>
                    <a:pt x="10445" y="44013"/>
                  </a:lnTo>
                  <a:lnTo>
                    <a:pt x="11761" y="45900"/>
                  </a:lnTo>
                  <a:lnTo>
                    <a:pt x="12726" y="47830"/>
                  </a:lnTo>
                  <a:lnTo>
                    <a:pt x="12726" y="47874"/>
                  </a:lnTo>
                  <a:lnTo>
                    <a:pt x="13999" y="49849"/>
                  </a:lnTo>
                  <a:lnTo>
                    <a:pt x="15315" y="51736"/>
                  </a:lnTo>
                  <a:lnTo>
                    <a:pt x="16632" y="53535"/>
                  </a:lnTo>
                  <a:lnTo>
                    <a:pt x="16939" y="54105"/>
                  </a:lnTo>
                  <a:lnTo>
                    <a:pt x="16939" y="54544"/>
                  </a:lnTo>
                  <a:lnTo>
                    <a:pt x="16325" y="55948"/>
                  </a:lnTo>
                  <a:lnTo>
                    <a:pt x="16325" y="55992"/>
                  </a:lnTo>
                  <a:lnTo>
                    <a:pt x="16281" y="56080"/>
                  </a:lnTo>
                  <a:lnTo>
                    <a:pt x="16281" y="56168"/>
                  </a:lnTo>
                  <a:lnTo>
                    <a:pt x="16325" y="56211"/>
                  </a:lnTo>
                  <a:lnTo>
                    <a:pt x="16368" y="56255"/>
                  </a:lnTo>
                  <a:lnTo>
                    <a:pt x="16412" y="56299"/>
                  </a:lnTo>
                  <a:lnTo>
                    <a:pt x="16456" y="56299"/>
                  </a:lnTo>
                  <a:lnTo>
                    <a:pt x="16544" y="56255"/>
                  </a:lnTo>
                  <a:lnTo>
                    <a:pt x="16632" y="56168"/>
                  </a:lnTo>
                  <a:lnTo>
                    <a:pt x="16632" y="56080"/>
                  </a:lnTo>
                  <a:lnTo>
                    <a:pt x="17246" y="54676"/>
                  </a:lnTo>
                  <a:lnTo>
                    <a:pt x="17290" y="54588"/>
                  </a:lnTo>
                  <a:lnTo>
                    <a:pt x="17290" y="54061"/>
                  </a:lnTo>
                  <a:lnTo>
                    <a:pt x="17290" y="53974"/>
                  </a:lnTo>
                  <a:lnTo>
                    <a:pt x="16895" y="53359"/>
                  </a:lnTo>
                  <a:lnTo>
                    <a:pt x="15579" y="51560"/>
                  </a:lnTo>
                  <a:lnTo>
                    <a:pt x="14306" y="49673"/>
                  </a:lnTo>
                  <a:lnTo>
                    <a:pt x="13033" y="47699"/>
                  </a:lnTo>
                  <a:lnTo>
                    <a:pt x="12068" y="45724"/>
                  </a:lnTo>
                  <a:lnTo>
                    <a:pt x="10752" y="43837"/>
                  </a:lnTo>
                  <a:lnTo>
                    <a:pt x="9435" y="41906"/>
                  </a:lnTo>
                  <a:lnTo>
                    <a:pt x="8075" y="39844"/>
                  </a:lnTo>
                  <a:lnTo>
                    <a:pt x="6978" y="37782"/>
                  </a:lnTo>
                  <a:lnTo>
                    <a:pt x="6100" y="35632"/>
                  </a:lnTo>
                  <a:lnTo>
                    <a:pt x="6013" y="34710"/>
                  </a:lnTo>
                  <a:lnTo>
                    <a:pt x="6056" y="32253"/>
                  </a:lnTo>
                  <a:lnTo>
                    <a:pt x="5749" y="30234"/>
                  </a:lnTo>
                  <a:lnTo>
                    <a:pt x="5091" y="27031"/>
                  </a:lnTo>
                  <a:lnTo>
                    <a:pt x="3950" y="22468"/>
                  </a:lnTo>
                  <a:lnTo>
                    <a:pt x="3468" y="19922"/>
                  </a:lnTo>
                  <a:lnTo>
                    <a:pt x="2678" y="16105"/>
                  </a:lnTo>
                  <a:lnTo>
                    <a:pt x="1668" y="12770"/>
                  </a:lnTo>
                  <a:lnTo>
                    <a:pt x="484" y="10049"/>
                  </a:lnTo>
                  <a:lnTo>
                    <a:pt x="352" y="8031"/>
                  </a:lnTo>
                  <a:lnTo>
                    <a:pt x="571" y="7373"/>
                  </a:lnTo>
                  <a:lnTo>
                    <a:pt x="1098" y="6802"/>
                  </a:lnTo>
                  <a:lnTo>
                    <a:pt x="2941" y="5486"/>
                  </a:lnTo>
                  <a:lnTo>
                    <a:pt x="4433" y="4652"/>
                  </a:lnTo>
                  <a:lnTo>
                    <a:pt x="7636" y="3818"/>
                  </a:lnTo>
                  <a:lnTo>
                    <a:pt x="9611" y="3160"/>
                  </a:lnTo>
                  <a:lnTo>
                    <a:pt x="12244" y="2063"/>
                  </a:lnTo>
                  <a:lnTo>
                    <a:pt x="12288" y="2019"/>
                  </a:lnTo>
                  <a:lnTo>
                    <a:pt x="14876" y="352"/>
                  </a:lnTo>
                  <a:lnTo>
                    <a:pt x="14920" y="308"/>
                  </a:lnTo>
                  <a:lnTo>
                    <a:pt x="14920" y="220"/>
                  </a:lnTo>
                  <a:lnTo>
                    <a:pt x="14920" y="176"/>
                  </a:lnTo>
                  <a:lnTo>
                    <a:pt x="14920" y="89"/>
                  </a:lnTo>
                  <a:lnTo>
                    <a:pt x="14876" y="45"/>
                  </a:lnTo>
                  <a:lnTo>
                    <a:pt x="1478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45" name="Google Shape;17945;p489"/>
            <p:cNvSpPr/>
            <p:nvPr/>
          </p:nvSpPr>
          <p:spPr>
            <a:xfrm>
              <a:off x="591350" y="2376450"/>
              <a:ext cx="593500" cy="1676250"/>
            </a:xfrm>
            <a:custGeom>
              <a:avLst/>
              <a:gdLst/>
              <a:ahLst/>
              <a:cxnLst/>
              <a:rect l="l" t="t" r="r" b="b"/>
              <a:pathLst>
                <a:path w="23740" h="67050" extrusionOk="0">
                  <a:moveTo>
                    <a:pt x="23477" y="0"/>
                  </a:moveTo>
                  <a:lnTo>
                    <a:pt x="19571" y="2370"/>
                  </a:lnTo>
                  <a:lnTo>
                    <a:pt x="17641" y="3730"/>
                  </a:lnTo>
                  <a:lnTo>
                    <a:pt x="15490" y="5222"/>
                  </a:lnTo>
                  <a:lnTo>
                    <a:pt x="13779" y="6363"/>
                  </a:lnTo>
                  <a:lnTo>
                    <a:pt x="11629" y="7285"/>
                  </a:lnTo>
                  <a:lnTo>
                    <a:pt x="8821" y="8338"/>
                  </a:lnTo>
                  <a:lnTo>
                    <a:pt x="7724" y="8777"/>
                  </a:lnTo>
                  <a:lnTo>
                    <a:pt x="6978" y="8908"/>
                  </a:lnTo>
                  <a:lnTo>
                    <a:pt x="6890" y="8952"/>
                  </a:lnTo>
                  <a:lnTo>
                    <a:pt x="3818" y="11541"/>
                  </a:lnTo>
                  <a:lnTo>
                    <a:pt x="2019" y="13121"/>
                  </a:lnTo>
                  <a:lnTo>
                    <a:pt x="2019" y="13165"/>
                  </a:lnTo>
                  <a:lnTo>
                    <a:pt x="703" y="14657"/>
                  </a:lnTo>
                  <a:lnTo>
                    <a:pt x="659" y="14700"/>
                  </a:lnTo>
                  <a:lnTo>
                    <a:pt x="88" y="15754"/>
                  </a:lnTo>
                  <a:lnTo>
                    <a:pt x="44" y="15797"/>
                  </a:lnTo>
                  <a:lnTo>
                    <a:pt x="1" y="16324"/>
                  </a:lnTo>
                  <a:lnTo>
                    <a:pt x="1" y="16412"/>
                  </a:lnTo>
                  <a:lnTo>
                    <a:pt x="1054" y="19176"/>
                  </a:lnTo>
                  <a:lnTo>
                    <a:pt x="1580" y="21282"/>
                  </a:lnTo>
                  <a:lnTo>
                    <a:pt x="2238" y="25100"/>
                  </a:lnTo>
                  <a:lnTo>
                    <a:pt x="2677" y="27513"/>
                  </a:lnTo>
                  <a:lnTo>
                    <a:pt x="3116" y="29795"/>
                  </a:lnTo>
                  <a:lnTo>
                    <a:pt x="3116" y="29839"/>
                  </a:lnTo>
                  <a:lnTo>
                    <a:pt x="4169" y="33174"/>
                  </a:lnTo>
                  <a:lnTo>
                    <a:pt x="5091" y="36114"/>
                  </a:lnTo>
                  <a:lnTo>
                    <a:pt x="5661" y="38878"/>
                  </a:lnTo>
                  <a:lnTo>
                    <a:pt x="5968" y="41029"/>
                  </a:lnTo>
                  <a:lnTo>
                    <a:pt x="5793" y="43837"/>
                  </a:lnTo>
                  <a:lnTo>
                    <a:pt x="5793" y="45899"/>
                  </a:lnTo>
                  <a:lnTo>
                    <a:pt x="5837" y="45899"/>
                  </a:lnTo>
                  <a:lnTo>
                    <a:pt x="6100" y="47918"/>
                  </a:lnTo>
                  <a:lnTo>
                    <a:pt x="6495" y="49761"/>
                  </a:lnTo>
                  <a:lnTo>
                    <a:pt x="6539" y="49805"/>
                  </a:lnTo>
                  <a:lnTo>
                    <a:pt x="7065" y="50902"/>
                  </a:lnTo>
                  <a:lnTo>
                    <a:pt x="7065" y="50946"/>
                  </a:lnTo>
                  <a:lnTo>
                    <a:pt x="8689" y="53271"/>
                  </a:lnTo>
                  <a:lnTo>
                    <a:pt x="9918" y="54939"/>
                  </a:lnTo>
                  <a:lnTo>
                    <a:pt x="12024" y="58230"/>
                  </a:lnTo>
                  <a:lnTo>
                    <a:pt x="13603" y="60292"/>
                  </a:lnTo>
                  <a:lnTo>
                    <a:pt x="15403" y="62837"/>
                  </a:lnTo>
                  <a:lnTo>
                    <a:pt x="16543" y="64768"/>
                  </a:lnTo>
                  <a:lnTo>
                    <a:pt x="16675" y="65426"/>
                  </a:lnTo>
                  <a:lnTo>
                    <a:pt x="16149" y="66786"/>
                  </a:lnTo>
                  <a:lnTo>
                    <a:pt x="16149" y="66874"/>
                  </a:lnTo>
                  <a:lnTo>
                    <a:pt x="16149" y="66918"/>
                  </a:lnTo>
                  <a:lnTo>
                    <a:pt x="16192" y="67006"/>
                  </a:lnTo>
                  <a:lnTo>
                    <a:pt x="16236" y="67050"/>
                  </a:lnTo>
                  <a:lnTo>
                    <a:pt x="16324" y="67050"/>
                  </a:lnTo>
                  <a:lnTo>
                    <a:pt x="16412" y="67006"/>
                  </a:lnTo>
                  <a:lnTo>
                    <a:pt x="16456" y="66918"/>
                  </a:lnTo>
                  <a:lnTo>
                    <a:pt x="17026" y="65470"/>
                  </a:lnTo>
                  <a:lnTo>
                    <a:pt x="17026" y="65382"/>
                  </a:lnTo>
                  <a:lnTo>
                    <a:pt x="16851" y="64680"/>
                  </a:lnTo>
                  <a:lnTo>
                    <a:pt x="16851" y="64636"/>
                  </a:lnTo>
                  <a:lnTo>
                    <a:pt x="15710" y="62662"/>
                  </a:lnTo>
                  <a:lnTo>
                    <a:pt x="15710" y="62618"/>
                  </a:lnTo>
                  <a:lnTo>
                    <a:pt x="13867" y="60073"/>
                  </a:lnTo>
                  <a:lnTo>
                    <a:pt x="12331" y="58010"/>
                  </a:lnTo>
                  <a:lnTo>
                    <a:pt x="10225" y="54719"/>
                  </a:lnTo>
                  <a:lnTo>
                    <a:pt x="8996" y="53052"/>
                  </a:lnTo>
                  <a:lnTo>
                    <a:pt x="7372" y="50770"/>
                  </a:lnTo>
                  <a:lnTo>
                    <a:pt x="6846" y="49673"/>
                  </a:lnTo>
                  <a:lnTo>
                    <a:pt x="6451" y="47830"/>
                  </a:lnTo>
                  <a:lnTo>
                    <a:pt x="6144" y="45855"/>
                  </a:lnTo>
                  <a:lnTo>
                    <a:pt x="6144" y="43837"/>
                  </a:lnTo>
                  <a:lnTo>
                    <a:pt x="6319" y="41029"/>
                  </a:lnTo>
                  <a:lnTo>
                    <a:pt x="6012" y="38835"/>
                  </a:lnTo>
                  <a:lnTo>
                    <a:pt x="5398" y="36026"/>
                  </a:lnTo>
                  <a:lnTo>
                    <a:pt x="4520" y="33086"/>
                  </a:lnTo>
                  <a:lnTo>
                    <a:pt x="3467" y="29751"/>
                  </a:lnTo>
                  <a:lnTo>
                    <a:pt x="3028" y="27470"/>
                  </a:lnTo>
                  <a:lnTo>
                    <a:pt x="2589" y="25056"/>
                  </a:lnTo>
                  <a:lnTo>
                    <a:pt x="1931" y="21195"/>
                  </a:lnTo>
                  <a:lnTo>
                    <a:pt x="1405" y="19088"/>
                  </a:lnTo>
                  <a:lnTo>
                    <a:pt x="1405" y="19045"/>
                  </a:lnTo>
                  <a:lnTo>
                    <a:pt x="352" y="16324"/>
                  </a:lnTo>
                  <a:lnTo>
                    <a:pt x="395" y="15885"/>
                  </a:lnTo>
                  <a:lnTo>
                    <a:pt x="966" y="14876"/>
                  </a:lnTo>
                  <a:lnTo>
                    <a:pt x="2282" y="13384"/>
                  </a:lnTo>
                  <a:lnTo>
                    <a:pt x="4038" y="11804"/>
                  </a:lnTo>
                  <a:lnTo>
                    <a:pt x="7109" y="9259"/>
                  </a:lnTo>
                  <a:lnTo>
                    <a:pt x="7811" y="9128"/>
                  </a:lnTo>
                  <a:lnTo>
                    <a:pt x="7855" y="9128"/>
                  </a:lnTo>
                  <a:lnTo>
                    <a:pt x="8952" y="8645"/>
                  </a:lnTo>
                  <a:lnTo>
                    <a:pt x="11761" y="7592"/>
                  </a:lnTo>
                  <a:lnTo>
                    <a:pt x="13911" y="6670"/>
                  </a:lnTo>
                  <a:lnTo>
                    <a:pt x="13955" y="6670"/>
                  </a:lnTo>
                  <a:lnTo>
                    <a:pt x="15666" y="5529"/>
                  </a:lnTo>
                  <a:lnTo>
                    <a:pt x="17816" y="3994"/>
                  </a:lnTo>
                  <a:lnTo>
                    <a:pt x="19747" y="2677"/>
                  </a:lnTo>
                  <a:lnTo>
                    <a:pt x="23652" y="308"/>
                  </a:lnTo>
                  <a:lnTo>
                    <a:pt x="23696" y="264"/>
                  </a:lnTo>
                  <a:lnTo>
                    <a:pt x="23696" y="220"/>
                  </a:lnTo>
                  <a:lnTo>
                    <a:pt x="23740" y="132"/>
                  </a:lnTo>
                  <a:lnTo>
                    <a:pt x="23696" y="88"/>
                  </a:lnTo>
                  <a:lnTo>
                    <a:pt x="2365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46" name="Google Shape;17946;p489"/>
            <p:cNvSpPr/>
            <p:nvPr/>
          </p:nvSpPr>
          <p:spPr>
            <a:xfrm>
              <a:off x="576000" y="2354500"/>
              <a:ext cx="578150" cy="1726725"/>
            </a:xfrm>
            <a:custGeom>
              <a:avLst/>
              <a:gdLst/>
              <a:ahLst/>
              <a:cxnLst/>
              <a:rect l="l" t="t" r="r" b="b"/>
              <a:pathLst>
                <a:path w="23126" h="69069" extrusionOk="0">
                  <a:moveTo>
                    <a:pt x="22862" y="1"/>
                  </a:moveTo>
                  <a:lnTo>
                    <a:pt x="19176" y="2239"/>
                  </a:lnTo>
                  <a:lnTo>
                    <a:pt x="17421" y="3467"/>
                  </a:lnTo>
                  <a:lnTo>
                    <a:pt x="15271" y="4872"/>
                  </a:lnTo>
                  <a:lnTo>
                    <a:pt x="13691" y="5925"/>
                  </a:lnTo>
                  <a:lnTo>
                    <a:pt x="10970" y="7066"/>
                  </a:lnTo>
                  <a:lnTo>
                    <a:pt x="7328" y="8777"/>
                  </a:lnTo>
                  <a:lnTo>
                    <a:pt x="6056" y="9655"/>
                  </a:lnTo>
                  <a:lnTo>
                    <a:pt x="6012" y="9655"/>
                  </a:lnTo>
                  <a:lnTo>
                    <a:pt x="3642" y="11980"/>
                  </a:lnTo>
                  <a:lnTo>
                    <a:pt x="1755" y="13823"/>
                  </a:lnTo>
                  <a:lnTo>
                    <a:pt x="922" y="14789"/>
                  </a:lnTo>
                  <a:lnTo>
                    <a:pt x="922" y="14832"/>
                  </a:lnTo>
                  <a:lnTo>
                    <a:pt x="307" y="16280"/>
                  </a:lnTo>
                  <a:lnTo>
                    <a:pt x="0" y="17772"/>
                  </a:lnTo>
                  <a:lnTo>
                    <a:pt x="0" y="17860"/>
                  </a:lnTo>
                  <a:lnTo>
                    <a:pt x="395" y="19923"/>
                  </a:lnTo>
                  <a:lnTo>
                    <a:pt x="1053" y="24003"/>
                  </a:lnTo>
                  <a:lnTo>
                    <a:pt x="1580" y="27119"/>
                  </a:lnTo>
                  <a:lnTo>
                    <a:pt x="2238" y="30147"/>
                  </a:lnTo>
                  <a:lnTo>
                    <a:pt x="2896" y="32560"/>
                  </a:lnTo>
                  <a:lnTo>
                    <a:pt x="4213" y="36158"/>
                  </a:lnTo>
                  <a:lnTo>
                    <a:pt x="4959" y="39098"/>
                  </a:lnTo>
                  <a:lnTo>
                    <a:pt x="5441" y="41775"/>
                  </a:lnTo>
                  <a:lnTo>
                    <a:pt x="5310" y="45987"/>
                  </a:lnTo>
                  <a:lnTo>
                    <a:pt x="5485" y="47787"/>
                  </a:lnTo>
                  <a:lnTo>
                    <a:pt x="6012" y="50332"/>
                  </a:lnTo>
                  <a:lnTo>
                    <a:pt x="6538" y="53315"/>
                  </a:lnTo>
                  <a:lnTo>
                    <a:pt x="6889" y="54632"/>
                  </a:lnTo>
                  <a:lnTo>
                    <a:pt x="6933" y="54676"/>
                  </a:lnTo>
                  <a:lnTo>
                    <a:pt x="8513" y="56650"/>
                  </a:lnTo>
                  <a:lnTo>
                    <a:pt x="14261" y="64637"/>
                  </a:lnTo>
                  <a:lnTo>
                    <a:pt x="15753" y="66962"/>
                  </a:lnTo>
                  <a:lnTo>
                    <a:pt x="16017" y="67577"/>
                  </a:lnTo>
                  <a:lnTo>
                    <a:pt x="15753" y="68849"/>
                  </a:lnTo>
                  <a:lnTo>
                    <a:pt x="15753" y="68937"/>
                  </a:lnTo>
                  <a:lnTo>
                    <a:pt x="15797" y="68981"/>
                  </a:lnTo>
                  <a:lnTo>
                    <a:pt x="15841" y="69025"/>
                  </a:lnTo>
                  <a:lnTo>
                    <a:pt x="15885" y="69069"/>
                  </a:lnTo>
                  <a:lnTo>
                    <a:pt x="15929" y="69069"/>
                  </a:lnTo>
                  <a:lnTo>
                    <a:pt x="16060" y="69025"/>
                  </a:lnTo>
                  <a:lnTo>
                    <a:pt x="16104" y="68937"/>
                  </a:lnTo>
                  <a:lnTo>
                    <a:pt x="16368" y="67577"/>
                  </a:lnTo>
                  <a:lnTo>
                    <a:pt x="16368" y="67489"/>
                  </a:lnTo>
                  <a:lnTo>
                    <a:pt x="16060" y="66787"/>
                  </a:lnTo>
                  <a:lnTo>
                    <a:pt x="14525" y="64461"/>
                  </a:lnTo>
                  <a:lnTo>
                    <a:pt x="8820" y="56431"/>
                  </a:lnTo>
                  <a:lnTo>
                    <a:pt x="7197" y="54500"/>
                  </a:lnTo>
                  <a:lnTo>
                    <a:pt x="6889" y="53228"/>
                  </a:lnTo>
                  <a:lnTo>
                    <a:pt x="6363" y="50244"/>
                  </a:lnTo>
                  <a:lnTo>
                    <a:pt x="5836" y="47743"/>
                  </a:lnTo>
                  <a:lnTo>
                    <a:pt x="5661" y="45987"/>
                  </a:lnTo>
                  <a:lnTo>
                    <a:pt x="5792" y="41775"/>
                  </a:lnTo>
                  <a:lnTo>
                    <a:pt x="5792" y="41731"/>
                  </a:lnTo>
                  <a:lnTo>
                    <a:pt x="5310" y="39054"/>
                  </a:lnTo>
                  <a:lnTo>
                    <a:pt x="4520" y="36071"/>
                  </a:lnTo>
                  <a:lnTo>
                    <a:pt x="3247" y="32472"/>
                  </a:lnTo>
                  <a:lnTo>
                    <a:pt x="2545" y="30059"/>
                  </a:lnTo>
                  <a:lnTo>
                    <a:pt x="1931" y="27031"/>
                  </a:lnTo>
                  <a:lnTo>
                    <a:pt x="1404" y="23960"/>
                  </a:lnTo>
                  <a:lnTo>
                    <a:pt x="746" y="19879"/>
                  </a:lnTo>
                  <a:lnTo>
                    <a:pt x="351" y="17816"/>
                  </a:lnTo>
                  <a:lnTo>
                    <a:pt x="615" y="16368"/>
                  </a:lnTo>
                  <a:lnTo>
                    <a:pt x="1229" y="15008"/>
                  </a:lnTo>
                  <a:lnTo>
                    <a:pt x="2019" y="14043"/>
                  </a:lnTo>
                  <a:lnTo>
                    <a:pt x="3906" y="12243"/>
                  </a:lnTo>
                  <a:lnTo>
                    <a:pt x="6275" y="9918"/>
                  </a:lnTo>
                  <a:lnTo>
                    <a:pt x="7504" y="9084"/>
                  </a:lnTo>
                  <a:lnTo>
                    <a:pt x="11146" y="7373"/>
                  </a:lnTo>
                  <a:lnTo>
                    <a:pt x="13823" y="6232"/>
                  </a:lnTo>
                  <a:lnTo>
                    <a:pt x="13866" y="6232"/>
                  </a:lnTo>
                  <a:lnTo>
                    <a:pt x="17596" y="3731"/>
                  </a:lnTo>
                  <a:lnTo>
                    <a:pt x="19395" y="2546"/>
                  </a:lnTo>
                  <a:lnTo>
                    <a:pt x="23037" y="308"/>
                  </a:lnTo>
                  <a:lnTo>
                    <a:pt x="23081" y="264"/>
                  </a:lnTo>
                  <a:lnTo>
                    <a:pt x="23125" y="220"/>
                  </a:lnTo>
                  <a:lnTo>
                    <a:pt x="23125" y="133"/>
                  </a:lnTo>
                  <a:lnTo>
                    <a:pt x="23081" y="89"/>
                  </a:lnTo>
                  <a:lnTo>
                    <a:pt x="2303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47" name="Google Shape;17947;p489"/>
            <p:cNvSpPr/>
            <p:nvPr/>
          </p:nvSpPr>
          <p:spPr>
            <a:xfrm>
              <a:off x="549675" y="2291975"/>
              <a:ext cx="648350" cy="1851775"/>
            </a:xfrm>
            <a:custGeom>
              <a:avLst/>
              <a:gdLst/>
              <a:ahLst/>
              <a:cxnLst/>
              <a:rect l="l" t="t" r="r" b="b"/>
              <a:pathLst>
                <a:path w="25934" h="74071" extrusionOk="0">
                  <a:moveTo>
                    <a:pt x="25758" y="1"/>
                  </a:moveTo>
                  <a:lnTo>
                    <a:pt x="25714" y="45"/>
                  </a:lnTo>
                  <a:lnTo>
                    <a:pt x="23608" y="1185"/>
                  </a:lnTo>
                  <a:lnTo>
                    <a:pt x="19922" y="3336"/>
                  </a:lnTo>
                  <a:lnTo>
                    <a:pt x="18079" y="4476"/>
                  </a:lnTo>
                  <a:lnTo>
                    <a:pt x="15534" y="6188"/>
                  </a:lnTo>
                  <a:lnTo>
                    <a:pt x="14042" y="7153"/>
                  </a:lnTo>
                  <a:lnTo>
                    <a:pt x="11585" y="8250"/>
                  </a:lnTo>
                  <a:lnTo>
                    <a:pt x="10268" y="9084"/>
                  </a:lnTo>
                  <a:lnTo>
                    <a:pt x="6845" y="11190"/>
                  </a:lnTo>
                  <a:lnTo>
                    <a:pt x="6802" y="11190"/>
                  </a:lnTo>
                  <a:lnTo>
                    <a:pt x="4213" y="13823"/>
                  </a:lnTo>
                  <a:lnTo>
                    <a:pt x="2326" y="15622"/>
                  </a:lnTo>
                  <a:lnTo>
                    <a:pt x="2326" y="15666"/>
                  </a:lnTo>
                  <a:lnTo>
                    <a:pt x="1624" y="16500"/>
                  </a:lnTo>
                  <a:lnTo>
                    <a:pt x="1580" y="16544"/>
                  </a:lnTo>
                  <a:lnTo>
                    <a:pt x="702" y="19220"/>
                  </a:lnTo>
                  <a:lnTo>
                    <a:pt x="88" y="20975"/>
                  </a:lnTo>
                  <a:lnTo>
                    <a:pt x="88" y="21019"/>
                  </a:lnTo>
                  <a:lnTo>
                    <a:pt x="0" y="22336"/>
                  </a:lnTo>
                  <a:lnTo>
                    <a:pt x="44" y="22380"/>
                  </a:lnTo>
                  <a:lnTo>
                    <a:pt x="614" y="26417"/>
                  </a:lnTo>
                  <a:lnTo>
                    <a:pt x="878" y="28128"/>
                  </a:lnTo>
                  <a:lnTo>
                    <a:pt x="1185" y="29708"/>
                  </a:lnTo>
                  <a:lnTo>
                    <a:pt x="1492" y="31287"/>
                  </a:lnTo>
                  <a:lnTo>
                    <a:pt x="1931" y="32823"/>
                  </a:lnTo>
                  <a:lnTo>
                    <a:pt x="2370" y="34359"/>
                  </a:lnTo>
                  <a:lnTo>
                    <a:pt x="2896" y="35983"/>
                  </a:lnTo>
                  <a:lnTo>
                    <a:pt x="3467" y="37606"/>
                  </a:lnTo>
                  <a:lnTo>
                    <a:pt x="4125" y="39361"/>
                  </a:lnTo>
                  <a:lnTo>
                    <a:pt x="5002" y="42257"/>
                  </a:lnTo>
                  <a:lnTo>
                    <a:pt x="5310" y="44100"/>
                  </a:lnTo>
                  <a:lnTo>
                    <a:pt x="5397" y="45329"/>
                  </a:lnTo>
                  <a:lnTo>
                    <a:pt x="5310" y="47830"/>
                  </a:lnTo>
                  <a:lnTo>
                    <a:pt x="5353" y="49366"/>
                  </a:lnTo>
                  <a:lnTo>
                    <a:pt x="5924" y="52218"/>
                  </a:lnTo>
                  <a:lnTo>
                    <a:pt x="6407" y="54939"/>
                  </a:lnTo>
                  <a:lnTo>
                    <a:pt x="6451" y="57528"/>
                  </a:lnTo>
                  <a:lnTo>
                    <a:pt x="6319" y="59853"/>
                  </a:lnTo>
                  <a:lnTo>
                    <a:pt x="6319" y="59897"/>
                  </a:lnTo>
                  <a:lnTo>
                    <a:pt x="6451" y="60731"/>
                  </a:lnTo>
                  <a:lnTo>
                    <a:pt x="6494" y="60819"/>
                  </a:lnTo>
                  <a:lnTo>
                    <a:pt x="7942" y="62399"/>
                  </a:lnTo>
                  <a:lnTo>
                    <a:pt x="10224" y="65295"/>
                  </a:lnTo>
                  <a:lnTo>
                    <a:pt x="12111" y="67796"/>
                  </a:lnTo>
                  <a:lnTo>
                    <a:pt x="13076" y="69024"/>
                  </a:lnTo>
                  <a:lnTo>
                    <a:pt x="13120" y="69024"/>
                  </a:lnTo>
                  <a:lnTo>
                    <a:pt x="15841" y="71657"/>
                  </a:lnTo>
                  <a:lnTo>
                    <a:pt x="16060" y="71964"/>
                  </a:lnTo>
                  <a:lnTo>
                    <a:pt x="15973" y="73895"/>
                  </a:lnTo>
                  <a:lnTo>
                    <a:pt x="15973" y="73983"/>
                  </a:lnTo>
                  <a:lnTo>
                    <a:pt x="16016" y="74027"/>
                  </a:lnTo>
                  <a:lnTo>
                    <a:pt x="16060" y="74071"/>
                  </a:lnTo>
                  <a:lnTo>
                    <a:pt x="16236" y="74071"/>
                  </a:lnTo>
                  <a:lnTo>
                    <a:pt x="16280" y="74027"/>
                  </a:lnTo>
                  <a:lnTo>
                    <a:pt x="16324" y="73983"/>
                  </a:lnTo>
                  <a:lnTo>
                    <a:pt x="16324" y="73895"/>
                  </a:lnTo>
                  <a:lnTo>
                    <a:pt x="16411" y="71921"/>
                  </a:lnTo>
                  <a:lnTo>
                    <a:pt x="16368" y="71789"/>
                  </a:lnTo>
                  <a:lnTo>
                    <a:pt x="16148" y="71438"/>
                  </a:lnTo>
                  <a:lnTo>
                    <a:pt x="16104" y="71394"/>
                  </a:lnTo>
                  <a:lnTo>
                    <a:pt x="13340" y="68761"/>
                  </a:lnTo>
                  <a:lnTo>
                    <a:pt x="12374" y="67576"/>
                  </a:lnTo>
                  <a:lnTo>
                    <a:pt x="10488" y="65075"/>
                  </a:lnTo>
                  <a:lnTo>
                    <a:pt x="8206" y="62179"/>
                  </a:lnTo>
                  <a:lnTo>
                    <a:pt x="6802" y="60643"/>
                  </a:lnTo>
                  <a:lnTo>
                    <a:pt x="6670" y="59853"/>
                  </a:lnTo>
                  <a:lnTo>
                    <a:pt x="6802" y="57528"/>
                  </a:lnTo>
                  <a:lnTo>
                    <a:pt x="6758" y="54939"/>
                  </a:lnTo>
                  <a:lnTo>
                    <a:pt x="6758" y="54895"/>
                  </a:lnTo>
                  <a:lnTo>
                    <a:pt x="6275" y="52131"/>
                  </a:lnTo>
                  <a:lnTo>
                    <a:pt x="5705" y="49322"/>
                  </a:lnTo>
                  <a:lnTo>
                    <a:pt x="5661" y="47830"/>
                  </a:lnTo>
                  <a:lnTo>
                    <a:pt x="5748" y="45373"/>
                  </a:lnTo>
                  <a:lnTo>
                    <a:pt x="5748" y="45329"/>
                  </a:lnTo>
                  <a:lnTo>
                    <a:pt x="5661" y="44057"/>
                  </a:lnTo>
                  <a:lnTo>
                    <a:pt x="5661" y="44013"/>
                  </a:lnTo>
                  <a:lnTo>
                    <a:pt x="5310" y="42214"/>
                  </a:lnTo>
                  <a:lnTo>
                    <a:pt x="4476" y="39230"/>
                  </a:lnTo>
                  <a:lnTo>
                    <a:pt x="3818" y="37518"/>
                  </a:lnTo>
                  <a:lnTo>
                    <a:pt x="3203" y="35851"/>
                  </a:lnTo>
                  <a:lnTo>
                    <a:pt x="2721" y="34271"/>
                  </a:lnTo>
                  <a:lnTo>
                    <a:pt x="2238" y="32735"/>
                  </a:lnTo>
                  <a:lnTo>
                    <a:pt x="1843" y="31200"/>
                  </a:lnTo>
                  <a:lnTo>
                    <a:pt x="1492" y="29664"/>
                  </a:lnTo>
                  <a:lnTo>
                    <a:pt x="1229" y="28040"/>
                  </a:lnTo>
                  <a:lnTo>
                    <a:pt x="922" y="26373"/>
                  </a:lnTo>
                  <a:lnTo>
                    <a:pt x="351" y="22336"/>
                  </a:lnTo>
                  <a:lnTo>
                    <a:pt x="439" y="21063"/>
                  </a:lnTo>
                  <a:lnTo>
                    <a:pt x="1053" y="19308"/>
                  </a:lnTo>
                  <a:lnTo>
                    <a:pt x="1887" y="16719"/>
                  </a:lnTo>
                  <a:lnTo>
                    <a:pt x="2589" y="15885"/>
                  </a:lnTo>
                  <a:lnTo>
                    <a:pt x="4476" y="14086"/>
                  </a:lnTo>
                  <a:lnTo>
                    <a:pt x="7021" y="11453"/>
                  </a:lnTo>
                  <a:lnTo>
                    <a:pt x="10488" y="9347"/>
                  </a:lnTo>
                  <a:lnTo>
                    <a:pt x="11760" y="8557"/>
                  </a:lnTo>
                  <a:lnTo>
                    <a:pt x="14217" y="7460"/>
                  </a:lnTo>
                  <a:lnTo>
                    <a:pt x="14217" y="7416"/>
                  </a:lnTo>
                  <a:lnTo>
                    <a:pt x="15709" y="6451"/>
                  </a:lnTo>
                  <a:lnTo>
                    <a:pt x="18254" y="4784"/>
                  </a:lnTo>
                  <a:lnTo>
                    <a:pt x="20097" y="3599"/>
                  </a:lnTo>
                  <a:lnTo>
                    <a:pt x="23783" y="1493"/>
                  </a:lnTo>
                  <a:lnTo>
                    <a:pt x="25846" y="352"/>
                  </a:lnTo>
                  <a:lnTo>
                    <a:pt x="25933" y="308"/>
                  </a:lnTo>
                  <a:lnTo>
                    <a:pt x="25933" y="220"/>
                  </a:lnTo>
                  <a:lnTo>
                    <a:pt x="25933" y="176"/>
                  </a:lnTo>
                  <a:lnTo>
                    <a:pt x="25933" y="88"/>
                  </a:lnTo>
                  <a:lnTo>
                    <a:pt x="25890" y="45"/>
                  </a:lnTo>
                  <a:lnTo>
                    <a:pt x="2584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48" name="Google Shape;17948;p489"/>
            <p:cNvSpPr/>
            <p:nvPr/>
          </p:nvSpPr>
          <p:spPr>
            <a:xfrm>
              <a:off x="520050" y="2414850"/>
              <a:ext cx="434425" cy="1781550"/>
            </a:xfrm>
            <a:custGeom>
              <a:avLst/>
              <a:gdLst/>
              <a:ahLst/>
              <a:cxnLst/>
              <a:rect l="l" t="t" r="r" b="b"/>
              <a:pathLst>
                <a:path w="17377" h="71262" extrusionOk="0">
                  <a:moveTo>
                    <a:pt x="15973" y="0"/>
                  </a:moveTo>
                  <a:lnTo>
                    <a:pt x="15885" y="44"/>
                  </a:lnTo>
                  <a:lnTo>
                    <a:pt x="14174" y="1097"/>
                  </a:lnTo>
                  <a:lnTo>
                    <a:pt x="10970" y="3028"/>
                  </a:lnTo>
                  <a:lnTo>
                    <a:pt x="8952" y="4344"/>
                  </a:lnTo>
                  <a:lnTo>
                    <a:pt x="6890" y="5880"/>
                  </a:lnTo>
                  <a:lnTo>
                    <a:pt x="6846" y="5924"/>
                  </a:lnTo>
                  <a:lnTo>
                    <a:pt x="5705" y="7328"/>
                  </a:lnTo>
                  <a:lnTo>
                    <a:pt x="3028" y="10093"/>
                  </a:lnTo>
                  <a:lnTo>
                    <a:pt x="2501" y="10707"/>
                  </a:lnTo>
                  <a:lnTo>
                    <a:pt x="2458" y="10751"/>
                  </a:lnTo>
                  <a:lnTo>
                    <a:pt x="1229" y="13691"/>
                  </a:lnTo>
                  <a:lnTo>
                    <a:pt x="264" y="16324"/>
                  </a:lnTo>
                  <a:lnTo>
                    <a:pt x="0" y="17552"/>
                  </a:lnTo>
                  <a:lnTo>
                    <a:pt x="0" y="17596"/>
                  </a:lnTo>
                  <a:lnTo>
                    <a:pt x="0" y="18825"/>
                  </a:lnTo>
                  <a:lnTo>
                    <a:pt x="0" y="18869"/>
                  </a:lnTo>
                  <a:lnTo>
                    <a:pt x="483" y="22686"/>
                  </a:lnTo>
                  <a:lnTo>
                    <a:pt x="966" y="25319"/>
                  </a:lnTo>
                  <a:lnTo>
                    <a:pt x="1624" y="28040"/>
                  </a:lnTo>
                  <a:lnTo>
                    <a:pt x="2545" y="30673"/>
                  </a:lnTo>
                  <a:lnTo>
                    <a:pt x="4257" y="35105"/>
                  </a:lnTo>
                  <a:lnTo>
                    <a:pt x="4827" y="36772"/>
                  </a:lnTo>
                  <a:lnTo>
                    <a:pt x="5310" y="38922"/>
                  </a:lnTo>
                  <a:lnTo>
                    <a:pt x="5529" y="40370"/>
                  </a:lnTo>
                  <a:lnTo>
                    <a:pt x="5398" y="42827"/>
                  </a:lnTo>
                  <a:lnTo>
                    <a:pt x="5441" y="44188"/>
                  </a:lnTo>
                  <a:lnTo>
                    <a:pt x="5441" y="44232"/>
                  </a:lnTo>
                  <a:lnTo>
                    <a:pt x="5924" y="46689"/>
                  </a:lnTo>
                  <a:lnTo>
                    <a:pt x="6319" y="49058"/>
                  </a:lnTo>
                  <a:lnTo>
                    <a:pt x="6407" y="51340"/>
                  </a:lnTo>
                  <a:lnTo>
                    <a:pt x="6231" y="54544"/>
                  </a:lnTo>
                  <a:lnTo>
                    <a:pt x="6144" y="56825"/>
                  </a:lnTo>
                  <a:lnTo>
                    <a:pt x="6144" y="58405"/>
                  </a:lnTo>
                  <a:lnTo>
                    <a:pt x="6144" y="58449"/>
                  </a:lnTo>
                  <a:lnTo>
                    <a:pt x="6407" y="59283"/>
                  </a:lnTo>
                  <a:lnTo>
                    <a:pt x="6451" y="59326"/>
                  </a:lnTo>
                  <a:lnTo>
                    <a:pt x="7899" y="61257"/>
                  </a:lnTo>
                  <a:lnTo>
                    <a:pt x="10005" y="63583"/>
                  </a:lnTo>
                  <a:lnTo>
                    <a:pt x="10005" y="63627"/>
                  </a:lnTo>
                  <a:lnTo>
                    <a:pt x="13603" y="66655"/>
                  </a:lnTo>
                  <a:lnTo>
                    <a:pt x="15490" y="68234"/>
                  </a:lnTo>
                  <a:lnTo>
                    <a:pt x="16412" y="69112"/>
                  </a:lnTo>
                  <a:lnTo>
                    <a:pt x="16631" y="69463"/>
                  </a:lnTo>
                  <a:lnTo>
                    <a:pt x="16675" y="70121"/>
                  </a:lnTo>
                  <a:lnTo>
                    <a:pt x="16675" y="70165"/>
                  </a:lnTo>
                  <a:lnTo>
                    <a:pt x="17026" y="71174"/>
                  </a:lnTo>
                  <a:lnTo>
                    <a:pt x="17114" y="71262"/>
                  </a:lnTo>
                  <a:lnTo>
                    <a:pt x="17245" y="71262"/>
                  </a:lnTo>
                  <a:lnTo>
                    <a:pt x="17333" y="71218"/>
                  </a:lnTo>
                  <a:lnTo>
                    <a:pt x="17377" y="71174"/>
                  </a:lnTo>
                  <a:lnTo>
                    <a:pt x="17377" y="71130"/>
                  </a:lnTo>
                  <a:lnTo>
                    <a:pt x="17377" y="71043"/>
                  </a:lnTo>
                  <a:lnTo>
                    <a:pt x="17026" y="70077"/>
                  </a:lnTo>
                  <a:lnTo>
                    <a:pt x="16982" y="69375"/>
                  </a:lnTo>
                  <a:lnTo>
                    <a:pt x="16938" y="69287"/>
                  </a:lnTo>
                  <a:lnTo>
                    <a:pt x="16719" y="68892"/>
                  </a:lnTo>
                  <a:lnTo>
                    <a:pt x="16675" y="68849"/>
                  </a:lnTo>
                  <a:lnTo>
                    <a:pt x="15753" y="67971"/>
                  </a:lnTo>
                  <a:lnTo>
                    <a:pt x="13823" y="66391"/>
                  </a:lnTo>
                  <a:lnTo>
                    <a:pt x="10268" y="63363"/>
                  </a:lnTo>
                  <a:lnTo>
                    <a:pt x="8162" y="61038"/>
                  </a:lnTo>
                  <a:lnTo>
                    <a:pt x="6714" y="59151"/>
                  </a:lnTo>
                  <a:lnTo>
                    <a:pt x="6495" y="58405"/>
                  </a:lnTo>
                  <a:lnTo>
                    <a:pt x="6495" y="56825"/>
                  </a:lnTo>
                  <a:lnTo>
                    <a:pt x="6582" y="54587"/>
                  </a:lnTo>
                  <a:lnTo>
                    <a:pt x="6758" y="51340"/>
                  </a:lnTo>
                  <a:lnTo>
                    <a:pt x="6670" y="49058"/>
                  </a:lnTo>
                  <a:lnTo>
                    <a:pt x="6670" y="49015"/>
                  </a:lnTo>
                  <a:lnTo>
                    <a:pt x="6275" y="46601"/>
                  </a:lnTo>
                  <a:lnTo>
                    <a:pt x="5793" y="44144"/>
                  </a:lnTo>
                  <a:lnTo>
                    <a:pt x="5749" y="42827"/>
                  </a:lnTo>
                  <a:lnTo>
                    <a:pt x="5880" y="40370"/>
                  </a:lnTo>
                  <a:lnTo>
                    <a:pt x="5880" y="40326"/>
                  </a:lnTo>
                  <a:lnTo>
                    <a:pt x="5661" y="38878"/>
                  </a:lnTo>
                  <a:lnTo>
                    <a:pt x="5134" y="36684"/>
                  </a:lnTo>
                  <a:lnTo>
                    <a:pt x="5134" y="36640"/>
                  </a:lnTo>
                  <a:lnTo>
                    <a:pt x="4564" y="35017"/>
                  </a:lnTo>
                  <a:lnTo>
                    <a:pt x="2853" y="30541"/>
                  </a:lnTo>
                  <a:lnTo>
                    <a:pt x="1931" y="27952"/>
                  </a:lnTo>
                  <a:lnTo>
                    <a:pt x="1317" y="25231"/>
                  </a:lnTo>
                  <a:lnTo>
                    <a:pt x="790" y="22643"/>
                  </a:lnTo>
                  <a:lnTo>
                    <a:pt x="351" y="18825"/>
                  </a:lnTo>
                  <a:lnTo>
                    <a:pt x="351" y="17596"/>
                  </a:lnTo>
                  <a:lnTo>
                    <a:pt x="615" y="16412"/>
                  </a:lnTo>
                  <a:lnTo>
                    <a:pt x="1580" y="13823"/>
                  </a:lnTo>
                  <a:lnTo>
                    <a:pt x="2765" y="10926"/>
                  </a:lnTo>
                  <a:lnTo>
                    <a:pt x="3291" y="10312"/>
                  </a:lnTo>
                  <a:lnTo>
                    <a:pt x="5968" y="7548"/>
                  </a:lnTo>
                  <a:lnTo>
                    <a:pt x="7109" y="6144"/>
                  </a:lnTo>
                  <a:lnTo>
                    <a:pt x="9171" y="4608"/>
                  </a:lnTo>
                  <a:lnTo>
                    <a:pt x="11146" y="3335"/>
                  </a:lnTo>
                  <a:lnTo>
                    <a:pt x="14349" y="1404"/>
                  </a:lnTo>
                  <a:lnTo>
                    <a:pt x="16104" y="351"/>
                  </a:lnTo>
                  <a:lnTo>
                    <a:pt x="16148" y="307"/>
                  </a:lnTo>
                  <a:lnTo>
                    <a:pt x="16148" y="220"/>
                  </a:lnTo>
                  <a:lnTo>
                    <a:pt x="16148" y="176"/>
                  </a:lnTo>
                  <a:lnTo>
                    <a:pt x="16148" y="88"/>
                  </a:lnTo>
                  <a:lnTo>
                    <a:pt x="16104" y="44"/>
                  </a:lnTo>
                  <a:lnTo>
                    <a:pt x="16017" y="44"/>
                  </a:lnTo>
                  <a:lnTo>
                    <a:pt x="1597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49" name="Google Shape;17949;p489"/>
            <p:cNvSpPr/>
            <p:nvPr/>
          </p:nvSpPr>
          <p:spPr>
            <a:xfrm>
              <a:off x="1580850" y="2421425"/>
              <a:ext cx="400450" cy="236975"/>
            </a:xfrm>
            <a:custGeom>
              <a:avLst/>
              <a:gdLst/>
              <a:ahLst/>
              <a:cxnLst/>
              <a:rect l="l" t="t" r="r" b="b"/>
              <a:pathLst>
                <a:path w="16018" h="9479" extrusionOk="0">
                  <a:moveTo>
                    <a:pt x="15798" y="1"/>
                  </a:moveTo>
                  <a:lnTo>
                    <a:pt x="15754" y="44"/>
                  </a:lnTo>
                  <a:lnTo>
                    <a:pt x="9567" y="3818"/>
                  </a:lnTo>
                  <a:lnTo>
                    <a:pt x="7329" y="5222"/>
                  </a:lnTo>
                  <a:lnTo>
                    <a:pt x="5486" y="6100"/>
                  </a:lnTo>
                  <a:lnTo>
                    <a:pt x="3818" y="7065"/>
                  </a:lnTo>
                  <a:lnTo>
                    <a:pt x="89" y="9172"/>
                  </a:lnTo>
                  <a:lnTo>
                    <a:pt x="1" y="9215"/>
                  </a:lnTo>
                  <a:lnTo>
                    <a:pt x="1" y="9259"/>
                  </a:lnTo>
                  <a:lnTo>
                    <a:pt x="1" y="9303"/>
                  </a:lnTo>
                  <a:lnTo>
                    <a:pt x="1" y="9391"/>
                  </a:lnTo>
                  <a:lnTo>
                    <a:pt x="89" y="9435"/>
                  </a:lnTo>
                  <a:lnTo>
                    <a:pt x="176" y="9479"/>
                  </a:lnTo>
                  <a:lnTo>
                    <a:pt x="220" y="9479"/>
                  </a:lnTo>
                  <a:lnTo>
                    <a:pt x="3994" y="7372"/>
                  </a:lnTo>
                  <a:lnTo>
                    <a:pt x="5617" y="6407"/>
                  </a:lnTo>
                  <a:lnTo>
                    <a:pt x="7504" y="5529"/>
                  </a:lnTo>
                  <a:lnTo>
                    <a:pt x="9742" y="4081"/>
                  </a:lnTo>
                  <a:lnTo>
                    <a:pt x="15929" y="352"/>
                  </a:lnTo>
                  <a:lnTo>
                    <a:pt x="15973" y="308"/>
                  </a:lnTo>
                  <a:lnTo>
                    <a:pt x="16017" y="220"/>
                  </a:lnTo>
                  <a:lnTo>
                    <a:pt x="16017" y="176"/>
                  </a:lnTo>
                  <a:lnTo>
                    <a:pt x="15973" y="88"/>
                  </a:lnTo>
                  <a:lnTo>
                    <a:pt x="15929" y="44"/>
                  </a:lnTo>
                  <a:lnTo>
                    <a:pt x="15886" y="44"/>
                  </a:lnTo>
                  <a:lnTo>
                    <a:pt x="1579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50" name="Google Shape;17950;p489"/>
            <p:cNvSpPr/>
            <p:nvPr/>
          </p:nvSpPr>
          <p:spPr>
            <a:xfrm>
              <a:off x="1302225" y="2397300"/>
              <a:ext cx="651650" cy="660425"/>
            </a:xfrm>
            <a:custGeom>
              <a:avLst/>
              <a:gdLst/>
              <a:ahLst/>
              <a:cxnLst/>
              <a:rect l="l" t="t" r="r" b="b"/>
              <a:pathLst>
                <a:path w="26066" h="26417" extrusionOk="0">
                  <a:moveTo>
                    <a:pt x="25802" y="0"/>
                  </a:moveTo>
                  <a:lnTo>
                    <a:pt x="21063" y="2852"/>
                  </a:lnTo>
                  <a:lnTo>
                    <a:pt x="18211" y="4520"/>
                  </a:lnTo>
                  <a:lnTo>
                    <a:pt x="16060" y="5354"/>
                  </a:lnTo>
                  <a:lnTo>
                    <a:pt x="13822" y="6538"/>
                  </a:lnTo>
                  <a:lnTo>
                    <a:pt x="9610" y="8689"/>
                  </a:lnTo>
                  <a:lnTo>
                    <a:pt x="6319" y="10839"/>
                  </a:lnTo>
                  <a:lnTo>
                    <a:pt x="3511" y="12857"/>
                  </a:lnTo>
                  <a:lnTo>
                    <a:pt x="3467" y="12901"/>
                  </a:lnTo>
                  <a:lnTo>
                    <a:pt x="3028" y="13296"/>
                  </a:lnTo>
                  <a:lnTo>
                    <a:pt x="2984" y="13340"/>
                  </a:lnTo>
                  <a:lnTo>
                    <a:pt x="2589" y="14217"/>
                  </a:lnTo>
                  <a:lnTo>
                    <a:pt x="2589" y="14305"/>
                  </a:lnTo>
                  <a:lnTo>
                    <a:pt x="2545" y="15051"/>
                  </a:lnTo>
                  <a:lnTo>
                    <a:pt x="2545" y="15095"/>
                  </a:lnTo>
                  <a:lnTo>
                    <a:pt x="2808" y="16060"/>
                  </a:lnTo>
                  <a:lnTo>
                    <a:pt x="2808" y="16104"/>
                  </a:lnTo>
                  <a:lnTo>
                    <a:pt x="3818" y="18430"/>
                  </a:lnTo>
                  <a:lnTo>
                    <a:pt x="4739" y="20536"/>
                  </a:lnTo>
                  <a:lnTo>
                    <a:pt x="4827" y="21326"/>
                  </a:lnTo>
                  <a:lnTo>
                    <a:pt x="4695" y="21853"/>
                  </a:lnTo>
                  <a:lnTo>
                    <a:pt x="2721" y="23564"/>
                  </a:lnTo>
                  <a:lnTo>
                    <a:pt x="834" y="25451"/>
                  </a:lnTo>
                  <a:lnTo>
                    <a:pt x="88" y="26109"/>
                  </a:lnTo>
                  <a:lnTo>
                    <a:pt x="44" y="26153"/>
                  </a:lnTo>
                  <a:lnTo>
                    <a:pt x="0" y="26241"/>
                  </a:lnTo>
                  <a:lnTo>
                    <a:pt x="0" y="26285"/>
                  </a:lnTo>
                  <a:lnTo>
                    <a:pt x="44" y="26372"/>
                  </a:lnTo>
                  <a:lnTo>
                    <a:pt x="88" y="26416"/>
                  </a:lnTo>
                  <a:lnTo>
                    <a:pt x="176" y="26416"/>
                  </a:lnTo>
                  <a:lnTo>
                    <a:pt x="307" y="26372"/>
                  </a:lnTo>
                  <a:lnTo>
                    <a:pt x="1097" y="25714"/>
                  </a:lnTo>
                  <a:lnTo>
                    <a:pt x="2940" y="23827"/>
                  </a:lnTo>
                  <a:lnTo>
                    <a:pt x="4959" y="22116"/>
                  </a:lnTo>
                  <a:lnTo>
                    <a:pt x="5046" y="22028"/>
                  </a:lnTo>
                  <a:lnTo>
                    <a:pt x="5178" y="21370"/>
                  </a:lnTo>
                  <a:lnTo>
                    <a:pt x="5178" y="21282"/>
                  </a:lnTo>
                  <a:lnTo>
                    <a:pt x="5090" y="20448"/>
                  </a:lnTo>
                  <a:lnTo>
                    <a:pt x="5046" y="20405"/>
                  </a:lnTo>
                  <a:lnTo>
                    <a:pt x="4125" y="18298"/>
                  </a:lnTo>
                  <a:lnTo>
                    <a:pt x="3116" y="15973"/>
                  </a:lnTo>
                  <a:lnTo>
                    <a:pt x="2896" y="15007"/>
                  </a:lnTo>
                  <a:lnTo>
                    <a:pt x="2940" y="14349"/>
                  </a:lnTo>
                  <a:lnTo>
                    <a:pt x="3291" y="13515"/>
                  </a:lnTo>
                  <a:lnTo>
                    <a:pt x="3686" y="13164"/>
                  </a:lnTo>
                  <a:lnTo>
                    <a:pt x="6494" y="11146"/>
                  </a:lnTo>
                  <a:lnTo>
                    <a:pt x="9785" y="8996"/>
                  </a:lnTo>
                  <a:lnTo>
                    <a:pt x="13954" y="6846"/>
                  </a:lnTo>
                  <a:lnTo>
                    <a:pt x="16236" y="5705"/>
                  </a:lnTo>
                  <a:lnTo>
                    <a:pt x="18342" y="4827"/>
                  </a:lnTo>
                  <a:lnTo>
                    <a:pt x="18386" y="4827"/>
                  </a:lnTo>
                  <a:lnTo>
                    <a:pt x="21238" y="3160"/>
                  </a:lnTo>
                  <a:lnTo>
                    <a:pt x="25977" y="307"/>
                  </a:lnTo>
                  <a:lnTo>
                    <a:pt x="26021" y="263"/>
                  </a:lnTo>
                  <a:lnTo>
                    <a:pt x="26065" y="220"/>
                  </a:lnTo>
                  <a:lnTo>
                    <a:pt x="26065" y="132"/>
                  </a:lnTo>
                  <a:lnTo>
                    <a:pt x="26021" y="88"/>
                  </a:lnTo>
                  <a:lnTo>
                    <a:pt x="2597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51" name="Google Shape;17951;p489"/>
            <p:cNvSpPr/>
            <p:nvPr/>
          </p:nvSpPr>
          <p:spPr>
            <a:xfrm>
              <a:off x="853525" y="2286500"/>
              <a:ext cx="977475" cy="1079475"/>
            </a:xfrm>
            <a:custGeom>
              <a:avLst/>
              <a:gdLst/>
              <a:ahLst/>
              <a:cxnLst/>
              <a:rect l="l" t="t" r="r" b="b"/>
              <a:pathLst>
                <a:path w="39099" h="43179" extrusionOk="0">
                  <a:moveTo>
                    <a:pt x="38923" y="0"/>
                  </a:moveTo>
                  <a:lnTo>
                    <a:pt x="38835" y="44"/>
                  </a:lnTo>
                  <a:lnTo>
                    <a:pt x="36553" y="1404"/>
                  </a:lnTo>
                  <a:lnTo>
                    <a:pt x="32122" y="3379"/>
                  </a:lnTo>
                  <a:lnTo>
                    <a:pt x="31156" y="3774"/>
                  </a:lnTo>
                  <a:lnTo>
                    <a:pt x="26812" y="5617"/>
                  </a:lnTo>
                  <a:lnTo>
                    <a:pt x="24618" y="6582"/>
                  </a:lnTo>
                  <a:lnTo>
                    <a:pt x="22468" y="7635"/>
                  </a:lnTo>
                  <a:lnTo>
                    <a:pt x="20362" y="8689"/>
                  </a:lnTo>
                  <a:lnTo>
                    <a:pt x="18299" y="9873"/>
                  </a:lnTo>
                  <a:lnTo>
                    <a:pt x="17290" y="10488"/>
                  </a:lnTo>
                  <a:lnTo>
                    <a:pt x="16281" y="11102"/>
                  </a:lnTo>
                  <a:lnTo>
                    <a:pt x="15315" y="11760"/>
                  </a:lnTo>
                  <a:lnTo>
                    <a:pt x="14350" y="12462"/>
                  </a:lnTo>
                  <a:lnTo>
                    <a:pt x="12156" y="14261"/>
                  </a:lnTo>
                  <a:lnTo>
                    <a:pt x="10313" y="15709"/>
                  </a:lnTo>
                  <a:lnTo>
                    <a:pt x="8163" y="17465"/>
                  </a:lnTo>
                  <a:lnTo>
                    <a:pt x="6759" y="18342"/>
                  </a:lnTo>
                  <a:lnTo>
                    <a:pt x="4565" y="19220"/>
                  </a:lnTo>
                  <a:lnTo>
                    <a:pt x="2414" y="19878"/>
                  </a:lnTo>
                  <a:lnTo>
                    <a:pt x="1274" y="20273"/>
                  </a:lnTo>
                  <a:lnTo>
                    <a:pt x="1186" y="20317"/>
                  </a:lnTo>
                  <a:lnTo>
                    <a:pt x="922" y="20580"/>
                  </a:lnTo>
                  <a:lnTo>
                    <a:pt x="879" y="20668"/>
                  </a:lnTo>
                  <a:lnTo>
                    <a:pt x="440" y="22818"/>
                  </a:lnTo>
                  <a:lnTo>
                    <a:pt x="1" y="24749"/>
                  </a:lnTo>
                  <a:lnTo>
                    <a:pt x="1" y="24793"/>
                  </a:lnTo>
                  <a:lnTo>
                    <a:pt x="177" y="27425"/>
                  </a:lnTo>
                  <a:lnTo>
                    <a:pt x="133" y="29751"/>
                  </a:lnTo>
                  <a:lnTo>
                    <a:pt x="89" y="31024"/>
                  </a:lnTo>
                  <a:lnTo>
                    <a:pt x="133" y="31111"/>
                  </a:lnTo>
                  <a:lnTo>
                    <a:pt x="177" y="31155"/>
                  </a:lnTo>
                  <a:lnTo>
                    <a:pt x="1756" y="32691"/>
                  </a:lnTo>
                  <a:lnTo>
                    <a:pt x="3906" y="34710"/>
                  </a:lnTo>
                  <a:lnTo>
                    <a:pt x="7636" y="38045"/>
                  </a:lnTo>
                  <a:lnTo>
                    <a:pt x="9435" y="39756"/>
                  </a:lnTo>
                  <a:lnTo>
                    <a:pt x="11015" y="41336"/>
                  </a:lnTo>
                  <a:lnTo>
                    <a:pt x="11410" y="41950"/>
                  </a:lnTo>
                  <a:lnTo>
                    <a:pt x="11278" y="43003"/>
                  </a:lnTo>
                  <a:lnTo>
                    <a:pt x="11322" y="43047"/>
                  </a:lnTo>
                  <a:lnTo>
                    <a:pt x="11322" y="43135"/>
                  </a:lnTo>
                  <a:lnTo>
                    <a:pt x="11366" y="43179"/>
                  </a:lnTo>
                  <a:lnTo>
                    <a:pt x="11454" y="43179"/>
                  </a:lnTo>
                  <a:lnTo>
                    <a:pt x="11585" y="43135"/>
                  </a:lnTo>
                  <a:lnTo>
                    <a:pt x="11629" y="43047"/>
                  </a:lnTo>
                  <a:lnTo>
                    <a:pt x="11761" y="41950"/>
                  </a:lnTo>
                  <a:lnTo>
                    <a:pt x="11717" y="41818"/>
                  </a:lnTo>
                  <a:lnTo>
                    <a:pt x="11278" y="41116"/>
                  </a:lnTo>
                  <a:lnTo>
                    <a:pt x="9699" y="39536"/>
                  </a:lnTo>
                  <a:lnTo>
                    <a:pt x="7856" y="37781"/>
                  </a:lnTo>
                  <a:lnTo>
                    <a:pt x="4170" y="34446"/>
                  </a:lnTo>
                  <a:lnTo>
                    <a:pt x="1976" y="32472"/>
                  </a:lnTo>
                  <a:lnTo>
                    <a:pt x="440" y="30936"/>
                  </a:lnTo>
                  <a:lnTo>
                    <a:pt x="484" y="29751"/>
                  </a:lnTo>
                  <a:lnTo>
                    <a:pt x="528" y="27425"/>
                  </a:lnTo>
                  <a:lnTo>
                    <a:pt x="352" y="24793"/>
                  </a:lnTo>
                  <a:lnTo>
                    <a:pt x="791" y="22862"/>
                  </a:lnTo>
                  <a:lnTo>
                    <a:pt x="1230" y="20800"/>
                  </a:lnTo>
                  <a:lnTo>
                    <a:pt x="1405" y="20580"/>
                  </a:lnTo>
                  <a:lnTo>
                    <a:pt x="2546" y="20229"/>
                  </a:lnTo>
                  <a:lnTo>
                    <a:pt x="4652" y="19527"/>
                  </a:lnTo>
                  <a:lnTo>
                    <a:pt x="6890" y="18649"/>
                  </a:lnTo>
                  <a:lnTo>
                    <a:pt x="6934" y="18649"/>
                  </a:lnTo>
                  <a:lnTo>
                    <a:pt x="8382" y="17728"/>
                  </a:lnTo>
                  <a:lnTo>
                    <a:pt x="10532" y="15973"/>
                  </a:lnTo>
                  <a:lnTo>
                    <a:pt x="12375" y="14525"/>
                  </a:lnTo>
                  <a:lnTo>
                    <a:pt x="14569" y="12726"/>
                  </a:lnTo>
                  <a:lnTo>
                    <a:pt x="15535" y="12067"/>
                  </a:lnTo>
                  <a:lnTo>
                    <a:pt x="16500" y="11409"/>
                  </a:lnTo>
                  <a:lnTo>
                    <a:pt x="17465" y="10751"/>
                  </a:lnTo>
                  <a:lnTo>
                    <a:pt x="18475" y="10181"/>
                  </a:lnTo>
                  <a:lnTo>
                    <a:pt x="20537" y="8996"/>
                  </a:lnTo>
                  <a:lnTo>
                    <a:pt x="22643" y="7943"/>
                  </a:lnTo>
                  <a:lnTo>
                    <a:pt x="24793" y="6933"/>
                  </a:lnTo>
                  <a:lnTo>
                    <a:pt x="26944" y="5924"/>
                  </a:lnTo>
                  <a:lnTo>
                    <a:pt x="31288" y="4081"/>
                  </a:lnTo>
                  <a:lnTo>
                    <a:pt x="32253" y="3686"/>
                  </a:lnTo>
                  <a:lnTo>
                    <a:pt x="36685" y="1712"/>
                  </a:lnTo>
                  <a:lnTo>
                    <a:pt x="36729" y="1712"/>
                  </a:lnTo>
                  <a:lnTo>
                    <a:pt x="39011" y="351"/>
                  </a:lnTo>
                  <a:lnTo>
                    <a:pt x="39055" y="307"/>
                  </a:lnTo>
                  <a:lnTo>
                    <a:pt x="39099" y="220"/>
                  </a:lnTo>
                  <a:lnTo>
                    <a:pt x="39099" y="176"/>
                  </a:lnTo>
                  <a:lnTo>
                    <a:pt x="39099" y="88"/>
                  </a:lnTo>
                  <a:lnTo>
                    <a:pt x="39055" y="44"/>
                  </a:lnTo>
                  <a:lnTo>
                    <a:pt x="3896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52" name="Google Shape;17952;p489"/>
            <p:cNvSpPr/>
            <p:nvPr/>
          </p:nvSpPr>
          <p:spPr>
            <a:xfrm>
              <a:off x="805275" y="2264550"/>
              <a:ext cx="1002700" cy="724050"/>
            </a:xfrm>
            <a:custGeom>
              <a:avLst/>
              <a:gdLst/>
              <a:ahLst/>
              <a:cxnLst/>
              <a:rect l="l" t="t" r="r" b="b"/>
              <a:pathLst>
                <a:path w="40108" h="28962" extrusionOk="0">
                  <a:moveTo>
                    <a:pt x="39888" y="1"/>
                  </a:moveTo>
                  <a:lnTo>
                    <a:pt x="39844" y="45"/>
                  </a:lnTo>
                  <a:lnTo>
                    <a:pt x="36992" y="1624"/>
                  </a:lnTo>
                  <a:lnTo>
                    <a:pt x="34403" y="2721"/>
                  </a:lnTo>
                  <a:lnTo>
                    <a:pt x="31375" y="3950"/>
                  </a:lnTo>
                  <a:lnTo>
                    <a:pt x="27864" y="5442"/>
                  </a:lnTo>
                  <a:lnTo>
                    <a:pt x="25232" y="6670"/>
                  </a:lnTo>
                  <a:lnTo>
                    <a:pt x="21940" y="8206"/>
                  </a:lnTo>
                  <a:lnTo>
                    <a:pt x="19483" y="9610"/>
                  </a:lnTo>
                  <a:lnTo>
                    <a:pt x="15315" y="12331"/>
                  </a:lnTo>
                  <a:lnTo>
                    <a:pt x="15271" y="12331"/>
                  </a:lnTo>
                  <a:lnTo>
                    <a:pt x="13208" y="13999"/>
                  </a:lnTo>
                  <a:lnTo>
                    <a:pt x="11497" y="15359"/>
                  </a:lnTo>
                  <a:lnTo>
                    <a:pt x="8513" y="17553"/>
                  </a:lnTo>
                  <a:lnTo>
                    <a:pt x="6758" y="18387"/>
                  </a:lnTo>
                  <a:lnTo>
                    <a:pt x="4520" y="19176"/>
                  </a:lnTo>
                  <a:lnTo>
                    <a:pt x="2063" y="19878"/>
                  </a:lnTo>
                  <a:lnTo>
                    <a:pt x="1053" y="20317"/>
                  </a:lnTo>
                  <a:lnTo>
                    <a:pt x="966" y="20361"/>
                  </a:lnTo>
                  <a:lnTo>
                    <a:pt x="922" y="20405"/>
                  </a:lnTo>
                  <a:lnTo>
                    <a:pt x="483" y="22072"/>
                  </a:lnTo>
                  <a:lnTo>
                    <a:pt x="44" y="23126"/>
                  </a:lnTo>
                  <a:lnTo>
                    <a:pt x="44" y="23169"/>
                  </a:lnTo>
                  <a:lnTo>
                    <a:pt x="0" y="25627"/>
                  </a:lnTo>
                  <a:lnTo>
                    <a:pt x="44" y="27909"/>
                  </a:lnTo>
                  <a:lnTo>
                    <a:pt x="44" y="27952"/>
                  </a:lnTo>
                  <a:lnTo>
                    <a:pt x="307" y="28830"/>
                  </a:lnTo>
                  <a:lnTo>
                    <a:pt x="395" y="28918"/>
                  </a:lnTo>
                  <a:lnTo>
                    <a:pt x="483" y="28962"/>
                  </a:lnTo>
                  <a:lnTo>
                    <a:pt x="527" y="28918"/>
                  </a:lnTo>
                  <a:lnTo>
                    <a:pt x="615" y="28918"/>
                  </a:lnTo>
                  <a:lnTo>
                    <a:pt x="658" y="28830"/>
                  </a:lnTo>
                  <a:lnTo>
                    <a:pt x="658" y="28786"/>
                  </a:lnTo>
                  <a:lnTo>
                    <a:pt x="658" y="28698"/>
                  </a:lnTo>
                  <a:lnTo>
                    <a:pt x="395" y="27909"/>
                  </a:lnTo>
                  <a:lnTo>
                    <a:pt x="351" y="25627"/>
                  </a:lnTo>
                  <a:lnTo>
                    <a:pt x="395" y="23213"/>
                  </a:lnTo>
                  <a:lnTo>
                    <a:pt x="834" y="22204"/>
                  </a:lnTo>
                  <a:lnTo>
                    <a:pt x="834" y="22160"/>
                  </a:lnTo>
                  <a:lnTo>
                    <a:pt x="1229" y="20581"/>
                  </a:lnTo>
                  <a:lnTo>
                    <a:pt x="2194" y="20186"/>
                  </a:lnTo>
                  <a:lnTo>
                    <a:pt x="4608" y="19527"/>
                  </a:lnTo>
                  <a:lnTo>
                    <a:pt x="6889" y="18694"/>
                  </a:lnTo>
                  <a:lnTo>
                    <a:pt x="8689" y="17860"/>
                  </a:lnTo>
                  <a:lnTo>
                    <a:pt x="8732" y="17860"/>
                  </a:lnTo>
                  <a:lnTo>
                    <a:pt x="11716" y="15622"/>
                  </a:lnTo>
                  <a:lnTo>
                    <a:pt x="13428" y="14262"/>
                  </a:lnTo>
                  <a:lnTo>
                    <a:pt x="15490" y="12594"/>
                  </a:lnTo>
                  <a:lnTo>
                    <a:pt x="19659" y="9918"/>
                  </a:lnTo>
                  <a:lnTo>
                    <a:pt x="22072" y="8513"/>
                  </a:lnTo>
                  <a:lnTo>
                    <a:pt x="25407" y="6978"/>
                  </a:lnTo>
                  <a:lnTo>
                    <a:pt x="28040" y="5793"/>
                  </a:lnTo>
                  <a:lnTo>
                    <a:pt x="31506" y="4257"/>
                  </a:lnTo>
                  <a:lnTo>
                    <a:pt x="34534" y="3028"/>
                  </a:lnTo>
                  <a:lnTo>
                    <a:pt x="37167" y="1931"/>
                  </a:lnTo>
                  <a:lnTo>
                    <a:pt x="40019" y="352"/>
                  </a:lnTo>
                  <a:lnTo>
                    <a:pt x="40063" y="308"/>
                  </a:lnTo>
                  <a:lnTo>
                    <a:pt x="40063" y="264"/>
                  </a:lnTo>
                  <a:lnTo>
                    <a:pt x="40107" y="176"/>
                  </a:lnTo>
                  <a:lnTo>
                    <a:pt x="40063" y="88"/>
                  </a:lnTo>
                  <a:lnTo>
                    <a:pt x="40019" y="45"/>
                  </a:lnTo>
                  <a:lnTo>
                    <a:pt x="39975" y="45"/>
                  </a:lnTo>
                  <a:lnTo>
                    <a:pt x="3988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53" name="Google Shape;17953;p489"/>
            <p:cNvSpPr/>
            <p:nvPr/>
          </p:nvSpPr>
          <p:spPr>
            <a:xfrm>
              <a:off x="814050" y="2243700"/>
              <a:ext cx="969775" cy="499175"/>
            </a:xfrm>
            <a:custGeom>
              <a:avLst/>
              <a:gdLst/>
              <a:ahLst/>
              <a:cxnLst/>
              <a:rect l="l" t="t" r="r" b="b"/>
              <a:pathLst>
                <a:path w="38791" h="19967" extrusionOk="0">
                  <a:moveTo>
                    <a:pt x="38527" y="1"/>
                  </a:moveTo>
                  <a:lnTo>
                    <a:pt x="37562" y="571"/>
                  </a:lnTo>
                  <a:lnTo>
                    <a:pt x="32911" y="2590"/>
                  </a:lnTo>
                  <a:lnTo>
                    <a:pt x="29049" y="4170"/>
                  </a:lnTo>
                  <a:lnTo>
                    <a:pt x="23432" y="6715"/>
                  </a:lnTo>
                  <a:lnTo>
                    <a:pt x="21063" y="7812"/>
                  </a:lnTo>
                  <a:lnTo>
                    <a:pt x="18781" y="9084"/>
                  </a:lnTo>
                  <a:lnTo>
                    <a:pt x="16368" y="10532"/>
                  </a:lnTo>
                  <a:lnTo>
                    <a:pt x="14656" y="11629"/>
                  </a:lnTo>
                  <a:lnTo>
                    <a:pt x="12067" y="13692"/>
                  </a:lnTo>
                  <a:lnTo>
                    <a:pt x="10400" y="14964"/>
                  </a:lnTo>
                  <a:lnTo>
                    <a:pt x="7328" y="17114"/>
                  </a:lnTo>
                  <a:lnTo>
                    <a:pt x="5310" y="18036"/>
                  </a:lnTo>
                  <a:lnTo>
                    <a:pt x="2896" y="18913"/>
                  </a:lnTo>
                  <a:lnTo>
                    <a:pt x="132" y="19615"/>
                  </a:lnTo>
                  <a:lnTo>
                    <a:pt x="44" y="19659"/>
                  </a:lnTo>
                  <a:lnTo>
                    <a:pt x="0" y="19703"/>
                  </a:lnTo>
                  <a:lnTo>
                    <a:pt x="0" y="19791"/>
                  </a:lnTo>
                  <a:lnTo>
                    <a:pt x="0" y="19835"/>
                  </a:lnTo>
                  <a:lnTo>
                    <a:pt x="88" y="19923"/>
                  </a:lnTo>
                  <a:lnTo>
                    <a:pt x="176" y="19967"/>
                  </a:lnTo>
                  <a:lnTo>
                    <a:pt x="220" y="19967"/>
                  </a:lnTo>
                  <a:lnTo>
                    <a:pt x="3028" y="19221"/>
                  </a:lnTo>
                  <a:lnTo>
                    <a:pt x="5441" y="18387"/>
                  </a:lnTo>
                  <a:lnTo>
                    <a:pt x="7460" y="17421"/>
                  </a:lnTo>
                  <a:lnTo>
                    <a:pt x="7504" y="17421"/>
                  </a:lnTo>
                  <a:lnTo>
                    <a:pt x="10619" y="15227"/>
                  </a:lnTo>
                  <a:lnTo>
                    <a:pt x="14832" y="11936"/>
                  </a:lnTo>
                  <a:lnTo>
                    <a:pt x="16543" y="10796"/>
                  </a:lnTo>
                  <a:lnTo>
                    <a:pt x="18957" y="9391"/>
                  </a:lnTo>
                  <a:lnTo>
                    <a:pt x="21238" y="8163"/>
                  </a:lnTo>
                  <a:lnTo>
                    <a:pt x="23564" y="7022"/>
                  </a:lnTo>
                  <a:lnTo>
                    <a:pt x="29181" y="4521"/>
                  </a:lnTo>
                  <a:lnTo>
                    <a:pt x="33042" y="2897"/>
                  </a:lnTo>
                  <a:lnTo>
                    <a:pt x="37738" y="922"/>
                  </a:lnTo>
                  <a:lnTo>
                    <a:pt x="37738" y="879"/>
                  </a:lnTo>
                  <a:lnTo>
                    <a:pt x="38703" y="308"/>
                  </a:lnTo>
                  <a:lnTo>
                    <a:pt x="38747" y="264"/>
                  </a:lnTo>
                  <a:lnTo>
                    <a:pt x="38791" y="220"/>
                  </a:lnTo>
                  <a:lnTo>
                    <a:pt x="38791" y="133"/>
                  </a:lnTo>
                  <a:lnTo>
                    <a:pt x="38747" y="89"/>
                  </a:lnTo>
                  <a:lnTo>
                    <a:pt x="3870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54" name="Google Shape;17954;p489"/>
            <p:cNvSpPr/>
            <p:nvPr/>
          </p:nvSpPr>
          <p:spPr>
            <a:xfrm>
              <a:off x="993950" y="2188850"/>
              <a:ext cx="823875" cy="448700"/>
            </a:xfrm>
            <a:custGeom>
              <a:avLst/>
              <a:gdLst/>
              <a:ahLst/>
              <a:cxnLst/>
              <a:rect l="l" t="t" r="r" b="b"/>
              <a:pathLst>
                <a:path w="32955" h="17948" extrusionOk="0">
                  <a:moveTo>
                    <a:pt x="32736" y="1"/>
                  </a:moveTo>
                  <a:lnTo>
                    <a:pt x="32692" y="45"/>
                  </a:lnTo>
                  <a:lnTo>
                    <a:pt x="30366" y="1361"/>
                  </a:lnTo>
                  <a:lnTo>
                    <a:pt x="27689" y="2590"/>
                  </a:lnTo>
                  <a:lnTo>
                    <a:pt x="23828" y="4170"/>
                  </a:lnTo>
                  <a:lnTo>
                    <a:pt x="21722" y="5003"/>
                  </a:lnTo>
                  <a:lnTo>
                    <a:pt x="18650" y="6364"/>
                  </a:lnTo>
                  <a:lnTo>
                    <a:pt x="16763" y="7241"/>
                  </a:lnTo>
                  <a:lnTo>
                    <a:pt x="12551" y="9216"/>
                  </a:lnTo>
                  <a:lnTo>
                    <a:pt x="10356" y="10444"/>
                  </a:lnTo>
                  <a:lnTo>
                    <a:pt x="8206" y="11717"/>
                  </a:lnTo>
                  <a:lnTo>
                    <a:pt x="6451" y="12858"/>
                  </a:lnTo>
                  <a:lnTo>
                    <a:pt x="4038" y="14701"/>
                  </a:lnTo>
                  <a:lnTo>
                    <a:pt x="88" y="17641"/>
                  </a:lnTo>
                  <a:lnTo>
                    <a:pt x="45" y="17685"/>
                  </a:lnTo>
                  <a:lnTo>
                    <a:pt x="1" y="17729"/>
                  </a:lnTo>
                  <a:lnTo>
                    <a:pt x="1" y="17816"/>
                  </a:lnTo>
                  <a:lnTo>
                    <a:pt x="45" y="17860"/>
                  </a:lnTo>
                  <a:lnTo>
                    <a:pt x="88" y="17904"/>
                  </a:lnTo>
                  <a:lnTo>
                    <a:pt x="176" y="17948"/>
                  </a:lnTo>
                  <a:lnTo>
                    <a:pt x="308" y="17904"/>
                  </a:lnTo>
                  <a:lnTo>
                    <a:pt x="4257" y="14964"/>
                  </a:lnTo>
                  <a:lnTo>
                    <a:pt x="6671" y="13121"/>
                  </a:lnTo>
                  <a:lnTo>
                    <a:pt x="8382" y="12024"/>
                  </a:lnTo>
                  <a:lnTo>
                    <a:pt x="10532" y="10752"/>
                  </a:lnTo>
                  <a:lnTo>
                    <a:pt x="12682" y="9523"/>
                  </a:lnTo>
                  <a:lnTo>
                    <a:pt x="16939" y="7548"/>
                  </a:lnTo>
                  <a:lnTo>
                    <a:pt x="18782" y="6671"/>
                  </a:lnTo>
                  <a:lnTo>
                    <a:pt x="21853" y="5354"/>
                  </a:lnTo>
                  <a:lnTo>
                    <a:pt x="27821" y="2897"/>
                  </a:lnTo>
                  <a:lnTo>
                    <a:pt x="30542" y="1668"/>
                  </a:lnTo>
                  <a:lnTo>
                    <a:pt x="32867" y="352"/>
                  </a:lnTo>
                  <a:lnTo>
                    <a:pt x="32911" y="308"/>
                  </a:lnTo>
                  <a:lnTo>
                    <a:pt x="32955" y="220"/>
                  </a:lnTo>
                  <a:lnTo>
                    <a:pt x="32955" y="176"/>
                  </a:lnTo>
                  <a:lnTo>
                    <a:pt x="32911" y="89"/>
                  </a:lnTo>
                  <a:lnTo>
                    <a:pt x="32867" y="45"/>
                  </a:lnTo>
                  <a:lnTo>
                    <a:pt x="3282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55" name="Google Shape;17955;p489"/>
            <p:cNvSpPr/>
            <p:nvPr/>
          </p:nvSpPr>
          <p:spPr>
            <a:xfrm>
              <a:off x="1017000" y="2199825"/>
              <a:ext cx="718550" cy="375200"/>
            </a:xfrm>
            <a:custGeom>
              <a:avLst/>
              <a:gdLst/>
              <a:ahLst/>
              <a:cxnLst/>
              <a:rect l="l" t="t" r="r" b="b"/>
              <a:pathLst>
                <a:path w="28742" h="15008" extrusionOk="0">
                  <a:moveTo>
                    <a:pt x="28566" y="1"/>
                  </a:moveTo>
                  <a:lnTo>
                    <a:pt x="28479" y="45"/>
                  </a:lnTo>
                  <a:lnTo>
                    <a:pt x="26065" y="1054"/>
                  </a:lnTo>
                  <a:lnTo>
                    <a:pt x="24266" y="1756"/>
                  </a:lnTo>
                  <a:lnTo>
                    <a:pt x="21414" y="2941"/>
                  </a:lnTo>
                  <a:lnTo>
                    <a:pt x="18562" y="4126"/>
                  </a:lnTo>
                  <a:lnTo>
                    <a:pt x="15709" y="5354"/>
                  </a:lnTo>
                  <a:lnTo>
                    <a:pt x="12901" y="6671"/>
                  </a:lnTo>
                  <a:lnTo>
                    <a:pt x="11497" y="7373"/>
                  </a:lnTo>
                  <a:lnTo>
                    <a:pt x="10093" y="8075"/>
                  </a:lnTo>
                  <a:lnTo>
                    <a:pt x="8732" y="8821"/>
                  </a:lnTo>
                  <a:lnTo>
                    <a:pt x="7416" y="9611"/>
                  </a:lnTo>
                  <a:lnTo>
                    <a:pt x="6100" y="10444"/>
                  </a:lnTo>
                  <a:lnTo>
                    <a:pt x="4783" y="11278"/>
                  </a:lnTo>
                  <a:lnTo>
                    <a:pt x="3511" y="12156"/>
                  </a:lnTo>
                  <a:lnTo>
                    <a:pt x="2282" y="13077"/>
                  </a:lnTo>
                  <a:lnTo>
                    <a:pt x="44" y="14701"/>
                  </a:lnTo>
                  <a:lnTo>
                    <a:pt x="0" y="14745"/>
                  </a:lnTo>
                  <a:lnTo>
                    <a:pt x="0" y="14832"/>
                  </a:lnTo>
                  <a:lnTo>
                    <a:pt x="0" y="14876"/>
                  </a:lnTo>
                  <a:lnTo>
                    <a:pt x="0" y="14964"/>
                  </a:lnTo>
                  <a:lnTo>
                    <a:pt x="88" y="15008"/>
                  </a:lnTo>
                  <a:lnTo>
                    <a:pt x="263" y="15008"/>
                  </a:lnTo>
                  <a:lnTo>
                    <a:pt x="2501" y="13384"/>
                  </a:lnTo>
                  <a:lnTo>
                    <a:pt x="3730" y="12463"/>
                  </a:lnTo>
                  <a:lnTo>
                    <a:pt x="5003" y="11585"/>
                  </a:lnTo>
                  <a:lnTo>
                    <a:pt x="6275" y="10708"/>
                  </a:lnTo>
                  <a:lnTo>
                    <a:pt x="7592" y="9918"/>
                  </a:lnTo>
                  <a:lnTo>
                    <a:pt x="8952" y="9128"/>
                  </a:lnTo>
                  <a:lnTo>
                    <a:pt x="10268" y="8382"/>
                  </a:lnTo>
                  <a:lnTo>
                    <a:pt x="11672" y="7680"/>
                  </a:lnTo>
                  <a:lnTo>
                    <a:pt x="13033" y="6978"/>
                  </a:lnTo>
                  <a:lnTo>
                    <a:pt x="15885" y="5661"/>
                  </a:lnTo>
                  <a:lnTo>
                    <a:pt x="18693" y="4433"/>
                  </a:lnTo>
                  <a:lnTo>
                    <a:pt x="21546" y="3248"/>
                  </a:lnTo>
                  <a:lnTo>
                    <a:pt x="24398" y="2107"/>
                  </a:lnTo>
                  <a:lnTo>
                    <a:pt x="26197" y="1361"/>
                  </a:lnTo>
                  <a:lnTo>
                    <a:pt x="28610" y="352"/>
                  </a:lnTo>
                  <a:lnTo>
                    <a:pt x="28698" y="308"/>
                  </a:lnTo>
                  <a:lnTo>
                    <a:pt x="28698" y="264"/>
                  </a:lnTo>
                  <a:lnTo>
                    <a:pt x="28742" y="176"/>
                  </a:lnTo>
                  <a:lnTo>
                    <a:pt x="28698" y="132"/>
                  </a:lnTo>
                  <a:lnTo>
                    <a:pt x="28698" y="45"/>
                  </a:lnTo>
                  <a:lnTo>
                    <a:pt x="28610" y="45"/>
                  </a:lnTo>
                  <a:lnTo>
                    <a:pt x="2856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56" name="Google Shape;17956;p489"/>
            <p:cNvSpPr/>
            <p:nvPr/>
          </p:nvSpPr>
          <p:spPr>
            <a:xfrm>
              <a:off x="1051000" y="2176800"/>
              <a:ext cx="657125" cy="330225"/>
            </a:xfrm>
            <a:custGeom>
              <a:avLst/>
              <a:gdLst/>
              <a:ahLst/>
              <a:cxnLst/>
              <a:rect l="l" t="t" r="r" b="b"/>
              <a:pathLst>
                <a:path w="26285" h="13209" extrusionOk="0">
                  <a:moveTo>
                    <a:pt x="26022" y="0"/>
                  </a:moveTo>
                  <a:lnTo>
                    <a:pt x="21721" y="1712"/>
                  </a:lnTo>
                  <a:lnTo>
                    <a:pt x="19176" y="2765"/>
                  </a:lnTo>
                  <a:lnTo>
                    <a:pt x="16631" y="3862"/>
                  </a:lnTo>
                  <a:lnTo>
                    <a:pt x="14130" y="4959"/>
                  </a:lnTo>
                  <a:lnTo>
                    <a:pt x="11673" y="6100"/>
                  </a:lnTo>
                  <a:lnTo>
                    <a:pt x="9215" y="7284"/>
                  </a:lnTo>
                  <a:lnTo>
                    <a:pt x="6846" y="8557"/>
                  </a:lnTo>
                  <a:lnTo>
                    <a:pt x="4476" y="9917"/>
                  </a:lnTo>
                  <a:lnTo>
                    <a:pt x="3292" y="10619"/>
                  </a:lnTo>
                  <a:lnTo>
                    <a:pt x="2151" y="11321"/>
                  </a:lnTo>
                  <a:lnTo>
                    <a:pt x="88" y="12857"/>
                  </a:lnTo>
                  <a:lnTo>
                    <a:pt x="44" y="12945"/>
                  </a:lnTo>
                  <a:lnTo>
                    <a:pt x="0" y="12989"/>
                  </a:lnTo>
                  <a:lnTo>
                    <a:pt x="44" y="13077"/>
                  </a:lnTo>
                  <a:lnTo>
                    <a:pt x="44" y="13120"/>
                  </a:lnTo>
                  <a:lnTo>
                    <a:pt x="132" y="13164"/>
                  </a:lnTo>
                  <a:lnTo>
                    <a:pt x="176" y="13208"/>
                  </a:lnTo>
                  <a:lnTo>
                    <a:pt x="308" y="13164"/>
                  </a:lnTo>
                  <a:lnTo>
                    <a:pt x="2370" y="11629"/>
                  </a:lnTo>
                  <a:lnTo>
                    <a:pt x="3511" y="10883"/>
                  </a:lnTo>
                  <a:lnTo>
                    <a:pt x="4652" y="10180"/>
                  </a:lnTo>
                  <a:lnTo>
                    <a:pt x="7021" y="8864"/>
                  </a:lnTo>
                  <a:lnTo>
                    <a:pt x="9391" y="7592"/>
                  </a:lnTo>
                  <a:lnTo>
                    <a:pt x="11848" y="6407"/>
                  </a:lnTo>
                  <a:lnTo>
                    <a:pt x="14306" y="5266"/>
                  </a:lnTo>
                  <a:lnTo>
                    <a:pt x="16807" y="4169"/>
                  </a:lnTo>
                  <a:lnTo>
                    <a:pt x="19308" y="3116"/>
                  </a:lnTo>
                  <a:lnTo>
                    <a:pt x="21853" y="2063"/>
                  </a:lnTo>
                  <a:lnTo>
                    <a:pt x="26153" y="307"/>
                  </a:lnTo>
                  <a:lnTo>
                    <a:pt x="26241" y="264"/>
                  </a:lnTo>
                  <a:lnTo>
                    <a:pt x="26285" y="220"/>
                  </a:lnTo>
                  <a:lnTo>
                    <a:pt x="26285" y="176"/>
                  </a:lnTo>
                  <a:lnTo>
                    <a:pt x="26285" y="88"/>
                  </a:lnTo>
                  <a:lnTo>
                    <a:pt x="26241" y="44"/>
                  </a:lnTo>
                  <a:lnTo>
                    <a:pt x="2615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57" name="Google Shape;17957;p489"/>
            <p:cNvSpPr/>
            <p:nvPr/>
          </p:nvSpPr>
          <p:spPr>
            <a:xfrm>
              <a:off x="1176050" y="2151575"/>
              <a:ext cx="504650" cy="233675"/>
            </a:xfrm>
            <a:custGeom>
              <a:avLst/>
              <a:gdLst/>
              <a:ahLst/>
              <a:cxnLst/>
              <a:rect l="l" t="t" r="r" b="b"/>
              <a:pathLst>
                <a:path w="20186" h="9347" extrusionOk="0">
                  <a:moveTo>
                    <a:pt x="19966" y="0"/>
                  </a:moveTo>
                  <a:lnTo>
                    <a:pt x="15447" y="1843"/>
                  </a:lnTo>
                  <a:lnTo>
                    <a:pt x="12814" y="2896"/>
                  </a:lnTo>
                  <a:lnTo>
                    <a:pt x="8382" y="4915"/>
                  </a:lnTo>
                  <a:lnTo>
                    <a:pt x="6364" y="5836"/>
                  </a:lnTo>
                  <a:lnTo>
                    <a:pt x="4345" y="6758"/>
                  </a:lnTo>
                  <a:lnTo>
                    <a:pt x="89" y="8995"/>
                  </a:lnTo>
                  <a:lnTo>
                    <a:pt x="45" y="9039"/>
                  </a:lnTo>
                  <a:lnTo>
                    <a:pt x="1" y="9083"/>
                  </a:lnTo>
                  <a:lnTo>
                    <a:pt x="1" y="9171"/>
                  </a:lnTo>
                  <a:lnTo>
                    <a:pt x="1" y="9215"/>
                  </a:lnTo>
                  <a:lnTo>
                    <a:pt x="89" y="9303"/>
                  </a:lnTo>
                  <a:lnTo>
                    <a:pt x="176" y="9347"/>
                  </a:lnTo>
                  <a:lnTo>
                    <a:pt x="220" y="9303"/>
                  </a:lnTo>
                  <a:lnTo>
                    <a:pt x="4521" y="7065"/>
                  </a:lnTo>
                  <a:lnTo>
                    <a:pt x="6495" y="6143"/>
                  </a:lnTo>
                  <a:lnTo>
                    <a:pt x="8514" y="5222"/>
                  </a:lnTo>
                  <a:lnTo>
                    <a:pt x="12946" y="3247"/>
                  </a:lnTo>
                  <a:lnTo>
                    <a:pt x="15578" y="2194"/>
                  </a:lnTo>
                  <a:lnTo>
                    <a:pt x="20098" y="351"/>
                  </a:lnTo>
                  <a:lnTo>
                    <a:pt x="20142" y="307"/>
                  </a:lnTo>
                  <a:lnTo>
                    <a:pt x="20186" y="263"/>
                  </a:lnTo>
                  <a:lnTo>
                    <a:pt x="20186" y="176"/>
                  </a:lnTo>
                  <a:lnTo>
                    <a:pt x="20186" y="132"/>
                  </a:lnTo>
                  <a:lnTo>
                    <a:pt x="20142" y="44"/>
                  </a:lnTo>
                  <a:lnTo>
                    <a:pt x="2009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58" name="Google Shape;17958;p489"/>
            <p:cNvSpPr/>
            <p:nvPr/>
          </p:nvSpPr>
          <p:spPr>
            <a:xfrm>
              <a:off x="1145350" y="2127425"/>
              <a:ext cx="509025" cy="235875"/>
            </a:xfrm>
            <a:custGeom>
              <a:avLst/>
              <a:gdLst/>
              <a:ahLst/>
              <a:cxnLst/>
              <a:rect l="l" t="t" r="r" b="b"/>
              <a:pathLst>
                <a:path w="20361" h="9435" extrusionOk="0">
                  <a:moveTo>
                    <a:pt x="20097" y="1"/>
                  </a:moveTo>
                  <a:lnTo>
                    <a:pt x="18035" y="878"/>
                  </a:lnTo>
                  <a:lnTo>
                    <a:pt x="16192" y="1624"/>
                  </a:lnTo>
                  <a:lnTo>
                    <a:pt x="14261" y="2370"/>
                  </a:lnTo>
                  <a:lnTo>
                    <a:pt x="12287" y="3204"/>
                  </a:lnTo>
                  <a:lnTo>
                    <a:pt x="10312" y="4082"/>
                  </a:lnTo>
                  <a:lnTo>
                    <a:pt x="8250" y="5003"/>
                  </a:lnTo>
                  <a:lnTo>
                    <a:pt x="6143" y="6012"/>
                  </a:lnTo>
                  <a:lnTo>
                    <a:pt x="3993" y="7065"/>
                  </a:lnTo>
                  <a:lnTo>
                    <a:pt x="1799" y="8162"/>
                  </a:lnTo>
                  <a:lnTo>
                    <a:pt x="88" y="9084"/>
                  </a:lnTo>
                  <a:lnTo>
                    <a:pt x="44" y="9128"/>
                  </a:lnTo>
                  <a:lnTo>
                    <a:pt x="0" y="9216"/>
                  </a:lnTo>
                  <a:lnTo>
                    <a:pt x="0" y="9259"/>
                  </a:lnTo>
                  <a:lnTo>
                    <a:pt x="0" y="9347"/>
                  </a:lnTo>
                  <a:lnTo>
                    <a:pt x="88" y="9391"/>
                  </a:lnTo>
                  <a:lnTo>
                    <a:pt x="176" y="9435"/>
                  </a:lnTo>
                  <a:lnTo>
                    <a:pt x="263" y="9391"/>
                  </a:lnTo>
                  <a:lnTo>
                    <a:pt x="1975" y="8470"/>
                  </a:lnTo>
                  <a:lnTo>
                    <a:pt x="4125" y="7373"/>
                  </a:lnTo>
                  <a:lnTo>
                    <a:pt x="6275" y="6319"/>
                  </a:lnTo>
                  <a:lnTo>
                    <a:pt x="8381" y="5354"/>
                  </a:lnTo>
                  <a:lnTo>
                    <a:pt x="10444" y="4389"/>
                  </a:lnTo>
                  <a:lnTo>
                    <a:pt x="12462" y="3511"/>
                  </a:lnTo>
                  <a:lnTo>
                    <a:pt x="14393" y="2677"/>
                  </a:lnTo>
                  <a:lnTo>
                    <a:pt x="16324" y="1931"/>
                  </a:lnTo>
                  <a:lnTo>
                    <a:pt x="18167" y="1229"/>
                  </a:lnTo>
                  <a:lnTo>
                    <a:pt x="20273" y="308"/>
                  </a:lnTo>
                  <a:lnTo>
                    <a:pt x="20317" y="264"/>
                  </a:lnTo>
                  <a:lnTo>
                    <a:pt x="20361" y="220"/>
                  </a:lnTo>
                  <a:lnTo>
                    <a:pt x="20361" y="176"/>
                  </a:lnTo>
                  <a:lnTo>
                    <a:pt x="20361" y="88"/>
                  </a:lnTo>
                  <a:lnTo>
                    <a:pt x="20317" y="45"/>
                  </a:lnTo>
                  <a:lnTo>
                    <a:pt x="2022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59" name="Google Shape;17959;p489"/>
            <p:cNvSpPr/>
            <p:nvPr/>
          </p:nvSpPr>
          <p:spPr>
            <a:xfrm>
              <a:off x="1190325" y="2262350"/>
              <a:ext cx="66950" cy="38425"/>
            </a:xfrm>
            <a:custGeom>
              <a:avLst/>
              <a:gdLst/>
              <a:ahLst/>
              <a:cxnLst/>
              <a:rect l="l" t="t" r="r" b="b"/>
              <a:pathLst>
                <a:path w="2678" h="1537" extrusionOk="0">
                  <a:moveTo>
                    <a:pt x="2414" y="1"/>
                  </a:moveTo>
                  <a:lnTo>
                    <a:pt x="88" y="1186"/>
                  </a:lnTo>
                  <a:lnTo>
                    <a:pt x="0" y="1230"/>
                  </a:lnTo>
                  <a:lnTo>
                    <a:pt x="0" y="1317"/>
                  </a:lnTo>
                  <a:lnTo>
                    <a:pt x="0" y="1361"/>
                  </a:lnTo>
                  <a:lnTo>
                    <a:pt x="0" y="1449"/>
                  </a:lnTo>
                  <a:lnTo>
                    <a:pt x="44" y="1493"/>
                  </a:lnTo>
                  <a:lnTo>
                    <a:pt x="176" y="1537"/>
                  </a:lnTo>
                  <a:lnTo>
                    <a:pt x="220" y="1537"/>
                  </a:lnTo>
                  <a:lnTo>
                    <a:pt x="2589" y="352"/>
                  </a:lnTo>
                  <a:lnTo>
                    <a:pt x="2633" y="308"/>
                  </a:lnTo>
                  <a:lnTo>
                    <a:pt x="2677" y="220"/>
                  </a:lnTo>
                  <a:lnTo>
                    <a:pt x="2677" y="176"/>
                  </a:lnTo>
                  <a:lnTo>
                    <a:pt x="2677" y="89"/>
                  </a:lnTo>
                  <a:lnTo>
                    <a:pt x="2633" y="45"/>
                  </a:lnTo>
                  <a:lnTo>
                    <a:pt x="254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60" name="Google Shape;17960;p489"/>
            <p:cNvSpPr/>
            <p:nvPr/>
          </p:nvSpPr>
          <p:spPr>
            <a:xfrm>
              <a:off x="916075" y="2376450"/>
              <a:ext cx="69125" cy="47200"/>
            </a:xfrm>
            <a:custGeom>
              <a:avLst/>
              <a:gdLst/>
              <a:ahLst/>
              <a:cxnLst/>
              <a:rect l="l" t="t" r="r" b="b"/>
              <a:pathLst>
                <a:path w="2765" h="1888" extrusionOk="0">
                  <a:moveTo>
                    <a:pt x="2501" y="0"/>
                  </a:moveTo>
                  <a:lnTo>
                    <a:pt x="44" y="1580"/>
                  </a:lnTo>
                  <a:lnTo>
                    <a:pt x="0" y="1624"/>
                  </a:lnTo>
                  <a:lnTo>
                    <a:pt x="0" y="1712"/>
                  </a:lnTo>
                  <a:lnTo>
                    <a:pt x="0" y="1756"/>
                  </a:lnTo>
                  <a:lnTo>
                    <a:pt x="0" y="1843"/>
                  </a:lnTo>
                  <a:lnTo>
                    <a:pt x="88" y="1887"/>
                  </a:lnTo>
                  <a:lnTo>
                    <a:pt x="263" y="1887"/>
                  </a:lnTo>
                  <a:lnTo>
                    <a:pt x="2677" y="308"/>
                  </a:lnTo>
                  <a:lnTo>
                    <a:pt x="2721" y="264"/>
                  </a:lnTo>
                  <a:lnTo>
                    <a:pt x="2765" y="220"/>
                  </a:lnTo>
                  <a:lnTo>
                    <a:pt x="2765" y="132"/>
                  </a:lnTo>
                  <a:lnTo>
                    <a:pt x="2721" y="88"/>
                  </a:lnTo>
                  <a:lnTo>
                    <a:pt x="267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61" name="Google Shape;17961;p489"/>
            <p:cNvSpPr/>
            <p:nvPr/>
          </p:nvSpPr>
          <p:spPr>
            <a:xfrm>
              <a:off x="1008225" y="2288700"/>
              <a:ext cx="72425" cy="46100"/>
            </a:xfrm>
            <a:custGeom>
              <a:avLst/>
              <a:gdLst/>
              <a:ahLst/>
              <a:cxnLst/>
              <a:rect l="l" t="t" r="r" b="b"/>
              <a:pathLst>
                <a:path w="2897" h="1844" extrusionOk="0">
                  <a:moveTo>
                    <a:pt x="2633" y="0"/>
                  </a:moveTo>
                  <a:lnTo>
                    <a:pt x="88" y="1492"/>
                  </a:lnTo>
                  <a:lnTo>
                    <a:pt x="44" y="1536"/>
                  </a:lnTo>
                  <a:lnTo>
                    <a:pt x="0" y="1624"/>
                  </a:lnTo>
                  <a:lnTo>
                    <a:pt x="0" y="1668"/>
                  </a:lnTo>
                  <a:lnTo>
                    <a:pt x="0" y="1755"/>
                  </a:lnTo>
                  <a:lnTo>
                    <a:pt x="88" y="1799"/>
                  </a:lnTo>
                  <a:lnTo>
                    <a:pt x="176" y="1843"/>
                  </a:lnTo>
                  <a:lnTo>
                    <a:pt x="263" y="1799"/>
                  </a:lnTo>
                  <a:lnTo>
                    <a:pt x="2808" y="307"/>
                  </a:lnTo>
                  <a:lnTo>
                    <a:pt x="2852" y="263"/>
                  </a:lnTo>
                  <a:lnTo>
                    <a:pt x="2896" y="219"/>
                  </a:lnTo>
                  <a:lnTo>
                    <a:pt x="2896" y="132"/>
                  </a:lnTo>
                  <a:lnTo>
                    <a:pt x="2852" y="88"/>
                  </a:lnTo>
                  <a:lnTo>
                    <a:pt x="2808" y="44"/>
                  </a:lnTo>
                  <a:lnTo>
                    <a:pt x="276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62" name="Google Shape;17962;p489"/>
            <p:cNvSpPr/>
            <p:nvPr/>
          </p:nvSpPr>
          <p:spPr>
            <a:xfrm>
              <a:off x="1671900" y="2078075"/>
              <a:ext cx="158000" cy="82300"/>
            </a:xfrm>
            <a:custGeom>
              <a:avLst/>
              <a:gdLst/>
              <a:ahLst/>
              <a:cxnLst/>
              <a:rect l="l" t="t" r="r" b="b"/>
              <a:pathLst>
                <a:path w="6320" h="3292" extrusionOk="0">
                  <a:moveTo>
                    <a:pt x="6056" y="0"/>
                  </a:moveTo>
                  <a:lnTo>
                    <a:pt x="3336" y="1448"/>
                  </a:lnTo>
                  <a:lnTo>
                    <a:pt x="132" y="2940"/>
                  </a:lnTo>
                  <a:lnTo>
                    <a:pt x="45" y="2984"/>
                  </a:lnTo>
                  <a:lnTo>
                    <a:pt x="45" y="3072"/>
                  </a:lnTo>
                  <a:lnTo>
                    <a:pt x="1" y="3116"/>
                  </a:lnTo>
                  <a:lnTo>
                    <a:pt x="45" y="3203"/>
                  </a:lnTo>
                  <a:lnTo>
                    <a:pt x="89" y="3247"/>
                  </a:lnTo>
                  <a:lnTo>
                    <a:pt x="176" y="3291"/>
                  </a:lnTo>
                  <a:lnTo>
                    <a:pt x="264" y="3291"/>
                  </a:lnTo>
                  <a:lnTo>
                    <a:pt x="3467" y="1799"/>
                  </a:lnTo>
                  <a:lnTo>
                    <a:pt x="6232" y="351"/>
                  </a:lnTo>
                  <a:lnTo>
                    <a:pt x="6276" y="263"/>
                  </a:lnTo>
                  <a:lnTo>
                    <a:pt x="6320" y="219"/>
                  </a:lnTo>
                  <a:lnTo>
                    <a:pt x="6320" y="176"/>
                  </a:lnTo>
                  <a:lnTo>
                    <a:pt x="6276" y="88"/>
                  </a:lnTo>
                  <a:lnTo>
                    <a:pt x="6232" y="44"/>
                  </a:lnTo>
                  <a:lnTo>
                    <a:pt x="618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63" name="Google Shape;17963;p489"/>
            <p:cNvSpPr/>
            <p:nvPr/>
          </p:nvSpPr>
          <p:spPr>
            <a:xfrm>
              <a:off x="1645575" y="2080250"/>
              <a:ext cx="110825" cy="55975"/>
            </a:xfrm>
            <a:custGeom>
              <a:avLst/>
              <a:gdLst/>
              <a:ahLst/>
              <a:cxnLst/>
              <a:rect l="l" t="t" r="r" b="b"/>
              <a:pathLst>
                <a:path w="4433" h="2239" extrusionOk="0">
                  <a:moveTo>
                    <a:pt x="4169" y="1"/>
                  </a:moveTo>
                  <a:lnTo>
                    <a:pt x="2107" y="1010"/>
                  </a:lnTo>
                  <a:lnTo>
                    <a:pt x="88" y="1888"/>
                  </a:lnTo>
                  <a:lnTo>
                    <a:pt x="45" y="1932"/>
                  </a:lnTo>
                  <a:lnTo>
                    <a:pt x="1" y="1975"/>
                  </a:lnTo>
                  <a:lnTo>
                    <a:pt x="1" y="2063"/>
                  </a:lnTo>
                  <a:lnTo>
                    <a:pt x="1" y="2107"/>
                  </a:lnTo>
                  <a:lnTo>
                    <a:pt x="88" y="2195"/>
                  </a:lnTo>
                  <a:lnTo>
                    <a:pt x="176" y="2239"/>
                  </a:lnTo>
                  <a:lnTo>
                    <a:pt x="264" y="2195"/>
                  </a:lnTo>
                  <a:lnTo>
                    <a:pt x="2239" y="1317"/>
                  </a:lnTo>
                  <a:lnTo>
                    <a:pt x="4345" y="308"/>
                  </a:lnTo>
                  <a:lnTo>
                    <a:pt x="4389" y="264"/>
                  </a:lnTo>
                  <a:lnTo>
                    <a:pt x="4433" y="220"/>
                  </a:lnTo>
                  <a:lnTo>
                    <a:pt x="4433" y="132"/>
                  </a:lnTo>
                  <a:lnTo>
                    <a:pt x="4433" y="89"/>
                  </a:lnTo>
                  <a:lnTo>
                    <a:pt x="4389" y="45"/>
                  </a:lnTo>
                  <a:lnTo>
                    <a:pt x="430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964" name="Google Shape;17964;p489"/>
          <p:cNvGrpSpPr/>
          <p:nvPr/>
        </p:nvGrpSpPr>
        <p:grpSpPr>
          <a:xfrm>
            <a:off x="-4743450" y="1969175"/>
            <a:ext cx="7143750" cy="4509800"/>
            <a:chOff x="238125" y="602600"/>
            <a:chExt cx="7143750" cy="4509800"/>
          </a:xfrm>
        </p:grpSpPr>
        <p:sp>
          <p:nvSpPr>
            <p:cNvPr id="17965" name="Google Shape;17965;p489"/>
            <p:cNvSpPr/>
            <p:nvPr/>
          </p:nvSpPr>
          <p:spPr>
            <a:xfrm>
              <a:off x="2514425" y="1130250"/>
              <a:ext cx="218325" cy="579250"/>
            </a:xfrm>
            <a:custGeom>
              <a:avLst/>
              <a:gdLst/>
              <a:ahLst/>
              <a:cxnLst/>
              <a:rect l="l" t="t" r="r" b="b"/>
              <a:pathLst>
                <a:path w="8733" h="23170" extrusionOk="0">
                  <a:moveTo>
                    <a:pt x="8513" y="0"/>
                  </a:moveTo>
                  <a:lnTo>
                    <a:pt x="8469" y="44"/>
                  </a:lnTo>
                  <a:lnTo>
                    <a:pt x="8425" y="88"/>
                  </a:lnTo>
                  <a:lnTo>
                    <a:pt x="7416" y="1273"/>
                  </a:lnTo>
                  <a:lnTo>
                    <a:pt x="7372" y="1317"/>
                  </a:lnTo>
                  <a:lnTo>
                    <a:pt x="6231" y="3555"/>
                  </a:lnTo>
                  <a:lnTo>
                    <a:pt x="4081" y="7416"/>
                  </a:lnTo>
                  <a:lnTo>
                    <a:pt x="2633" y="10225"/>
                  </a:lnTo>
                  <a:lnTo>
                    <a:pt x="1492" y="12989"/>
                  </a:lnTo>
                  <a:lnTo>
                    <a:pt x="1492" y="13033"/>
                  </a:lnTo>
                  <a:lnTo>
                    <a:pt x="1009" y="15315"/>
                  </a:lnTo>
                  <a:lnTo>
                    <a:pt x="965" y="15359"/>
                  </a:lnTo>
                  <a:lnTo>
                    <a:pt x="1097" y="20010"/>
                  </a:lnTo>
                  <a:lnTo>
                    <a:pt x="614" y="21195"/>
                  </a:lnTo>
                  <a:lnTo>
                    <a:pt x="0" y="22906"/>
                  </a:lnTo>
                  <a:lnTo>
                    <a:pt x="0" y="22994"/>
                  </a:lnTo>
                  <a:lnTo>
                    <a:pt x="0" y="23038"/>
                  </a:lnTo>
                  <a:lnTo>
                    <a:pt x="44" y="23125"/>
                  </a:lnTo>
                  <a:lnTo>
                    <a:pt x="132" y="23125"/>
                  </a:lnTo>
                  <a:lnTo>
                    <a:pt x="176" y="23169"/>
                  </a:lnTo>
                  <a:lnTo>
                    <a:pt x="263" y="23125"/>
                  </a:lnTo>
                  <a:lnTo>
                    <a:pt x="351" y="23038"/>
                  </a:lnTo>
                  <a:lnTo>
                    <a:pt x="965" y="21282"/>
                  </a:lnTo>
                  <a:lnTo>
                    <a:pt x="1448" y="20142"/>
                  </a:lnTo>
                  <a:lnTo>
                    <a:pt x="1448" y="20054"/>
                  </a:lnTo>
                  <a:lnTo>
                    <a:pt x="1317" y="15359"/>
                  </a:lnTo>
                  <a:lnTo>
                    <a:pt x="1799" y="13121"/>
                  </a:lnTo>
                  <a:lnTo>
                    <a:pt x="2940" y="10356"/>
                  </a:lnTo>
                  <a:lnTo>
                    <a:pt x="4388" y="7592"/>
                  </a:lnTo>
                  <a:lnTo>
                    <a:pt x="6538" y="3730"/>
                  </a:lnTo>
                  <a:lnTo>
                    <a:pt x="7679" y="1492"/>
                  </a:lnTo>
                  <a:lnTo>
                    <a:pt x="8688" y="308"/>
                  </a:lnTo>
                  <a:lnTo>
                    <a:pt x="8732" y="220"/>
                  </a:lnTo>
                  <a:lnTo>
                    <a:pt x="8732" y="176"/>
                  </a:lnTo>
                  <a:lnTo>
                    <a:pt x="8688" y="88"/>
                  </a:lnTo>
                  <a:lnTo>
                    <a:pt x="8645" y="44"/>
                  </a:lnTo>
                  <a:lnTo>
                    <a:pt x="860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66" name="Google Shape;17966;p489"/>
            <p:cNvSpPr/>
            <p:nvPr/>
          </p:nvSpPr>
          <p:spPr>
            <a:xfrm>
              <a:off x="1900100" y="1539425"/>
              <a:ext cx="342275" cy="551825"/>
            </a:xfrm>
            <a:custGeom>
              <a:avLst/>
              <a:gdLst/>
              <a:ahLst/>
              <a:cxnLst/>
              <a:rect l="l" t="t" r="r" b="b"/>
              <a:pathLst>
                <a:path w="13691" h="22073" extrusionOk="0">
                  <a:moveTo>
                    <a:pt x="13427" y="1"/>
                  </a:moveTo>
                  <a:lnTo>
                    <a:pt x="13384" y="45"/>
                  </a:lnTo>
                  <a:lnTo>
                    <a:pt x="13340" y="89"/>
                  </a:lnTo>
                  <a:lnTo>
                    <a:pt x="12725" y="1405"/>
                  </a:lnTo>
                  <a:lnTo>
                    <a:pt x="8952" y="7504"/>
                  </a:lnTo>
                  <a:lnTo>
                    <a:pt x="8952" y="7548"/>
                  </a:lnTo>
                  <a:lnTo>
                    <a:pt x="8162" y="9698"/>
                  </a:lnTo>
                  <a:lnTo>
                    <a:pt x="6494" y="12112"/>
                  </a:lnTo>
                  <a:lnTo>
                    <a:pt x="3642" y="16412"/>
                  </a:lnTo>
                  <a:lnTo>
                    <a:pt x="2282" y="17334"/>
                  </a:lnTo>
                  <a:lnTo>
                    <a:pt x="2238" y="17377"/>
                  </a:lnTo>
                  <a:lnTo>
                    <a:pt x="1273" y="18913"/>
                  </a:lnTo>
                  <a:lnTo>
                    <a:pt x="1229" y="18913"/>
                  </a:lnTo>
                  <a:lnTo>
                    <a:pt x="0" y="21809"/>
                  </a:lnTo>
                  <a:lnTo>
                    <a:pt x="0" y="21897"/>
                  </a:lnTo>
                  <a:lnTo>
                    <a:pt x="0" y="21985"/>
                  </a:lnTo>
                  <a:lnTo>
                    <a:pt x="44" y="22029"/>
                  </a:lnTo>
                  <a:lnTo>
                    <a:pt x="88" y="22073"/>
                  </a:lnTo>
                  <a:lnTo>
                    <a:pt x="176" y="22073"/>
                  </a:lnTo>
                  <a:lnTo>
                    <a:pt x="263" y="22029"/>
                  </a:lnTo>
                  <a:lnTo>
                    <a:pt x="307" y="21985"/>
                  </a:lnTo>
                  <a:lnTo>
                    <a:pt x="1580" y="19089"/>
                  </a:lnTo>
                  <a:lnTo>
                    <a:pt x="2545" y="17597"/>
                  </a:lnTo>
                  <a:lnTo>
                    <a:pt x="3861" y="16675"/>
                  </a:lnTo>
                  <a:lnTo>
                    <a:pt x="3905" y="16631"/>
                  </a:lnTo>
                  <a:lnTo>
                    <a:pt x="6801" y="12287"/>
                  </a:lnTo>
                  <a:lnTo>
                    <a:pt x="8425" y="9874"/>
                  </a:lnTo>
                  <a:lnTo>
                    <a:pt x="8469" y="9830"/>
                  </a:lnTo>
                  <a:lnTo>
                    <a:pt x="9259" y="7680"/>
                  </a:lnTo>
                  <a:lnTo>
                    <a:pt x="13033" y="1580"/>
                  </a:lnTo>
                  <a:lnTo>
                    <a:pt x="13033" y="1537"/>
                  </a:lnTo>
                  <a:lnTo>
                    <a:pt x="13647" y="264"/>
                  </a:lnTo>
                  <a:lnTo>
                    <a:pt x="13691" y="176"/>
                  </a:lnTo>
                  <a:lnTo>
                    <a:pt x="13647" y="132"/>
                  </a:lnTo>
                  <a:lnTo>
                    <a:pt x="13647" y="89"/>
                  </a:lnTo>
                  <a:lnTo>
                    <a:pt x="13559" y="45"/>
                  </a:lnTo>
                  <a:lnTo>
                    <a:pt x="1351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67" name="Google Shape;17967;p489"/>
            <p:cNvSpPr/>
            <p:nvPr/>
          </p:nvSpPr>
          <p:spPr>
            <a:xfrm>
              <a:off x="2455175" y="1144500"/>
              <a:ext cx="289650" cy="673600"/>
            </a:xfrm>
            <a:custGeom>
              <a:avLst/>
              <a:gdLst/>
              <a:ahLst/>
              <a:cxnLst/>
              <a:rect l="l" t="t" r="r" b="b"/>
              <a:pathLst>
                <a:path w="11586" h="26944" extrusionOk="0">
                  <a:moveTo>
                    <a:pt x="11366" y="1"/>
                  </a:moveTo>
                  <a:lnTo>
                    <a:pt x="11278" y="45"/>
                  </a:lnTo>
                  <a:lnTo>
                    <a:pt x="11234" y="133"/>
                  </a:lnTo>
                  <a:lnTo>
                    <a:pt x="10093" y="2502"/>
                  </a:lnTo>
                  <a:lnTo>
                    <a:pt x="7197" y="7768"/>
                  </a:lnTo>
                  <a:lnTo>
                    <a:pt x="5881" y="10401"/>
                  </a:lnTo>
                  <a:lnTo>
                    <a:pt x="4827" y="13033"/>
                  </a:lnTo>
                  <a:lnTo>
                    <a:pt x="4432" y="15315"/>
                  </a:lnTo>
                  <a:lnTo>
                    <a:pt x="4432" y="15359"/>
                  </a:lnTo>
                  <a:lnTo>
                    <a:pt x="4652" y="20054"/>
                  </a:lnTo>
                  <a:lnTo>
                    <a:pt x="4301" y="20932"/>
                  </a:lnTo>
                  <a:lnTo>
                    <a:pt x="2195" y="24354"/>
                  </a:lnTo>
                  <a:lnTo>
                    <a:pt x="44" y="26680"/>
                  </a:lnTo>
                  <a:lnTo>
                    <a:pt x="1" y="26724"/>
                  </a:lnTo>
                  <a:lnTo>
                    <a:pt x="1" y="26812"/>
                  </a:lnTo>
                  <a:lnTo>
                    <a:pt x="44" y="26856"/>
                  </a:lnTo>
                  <a:lnTo>
                    <a:pt x="88" y="26900"/>
                  </a:lnTo>
                  <a:lnTo>
                    <a:pt x="176" y="26943"/>
                  </a:lnTo>
                  <a:lnTo>
                    <a:pt x="264" y="26943"/>
                  </a:lnTo>
                  <a:lnTo>
                    <a:pt x="308" y="26900"/>
                  </a:lnTo>
                  <a:lnTo>
                    <a:pt x="2458" y="24574"/>
                  </a:lnTo>
                  <a:lnTo>
                    <a:pt x="2502" y="24574"/>
                  </a:lnTo>
                  <a:lnTo>
                    <a:pt x="4608" y="21107"/>
                  </a:lnTo>
                  <a:lnTo>
                    <a:pt x="4608" y="21063"/>
                  </a:lnTo>
                  <a:lnTo>
                    <a:pt x="5003" y="20142"/>
                  </a:lnTo>
                  <a:lnTo>
                    <a:pt x="5003" y="20098"/>
                  </a:lnTo>
                  <a:lnTo>
                    <a:pt x="4784" y="15359"/>
                  </a:lnTo>
                  <a:lnTo>
                    <a:pt x="5178" y="13121"/>
                  </a:lnTo>
                  <a:lnTo>
                    <a:pt x="6188" y="10532"/>
                  </a:lnTo>
                  <a:lnTo>
                    <a:pt x="7504" y="7943"/>
                  </a:lnTo>
                  <a:lnTo>
                    <a:pt x="10444" y="2634"/>
                  </a:lnTo>
                  <a:lnTo>
                    <a:pt x="11585" y="264"/>
                  </a:lnTo>
                  <a:lnTo>
                    <a:pt x="11585" y="176"/>
                  </a:lnTo>
                  <a:lnTo>
                    <a:pt x="11585" y="133"/>
                  </a:lnTo>
                  <a:lnTo>
                    <a:pt x="11541" y="89"/>
                  </a:lnTo>
                  <a:lnTo>
                    <a:pt x="11497" y="45"/>
                  </a:lnTo>
                  <a:lnTo>
                    <a:pt x="1140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68" name="Google Shape;17968;p489"/>
            <p:cNvSpPr/>
            <p:nvPr/>
          </p:nvSpPr>
          <p:spPr>
            <a:xfrm>
              <a:off x="2189700" y="21241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69" name="Google Shape;17969;p489"/>
            <p:cNvSpPr/>
            <p:nvPr/>
          </p:nvSpPr>
          <p:spPr>
            <a:xfrm>
              <a:off x="2189700" y="21241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70" name="Google Shape;17970;p489"/>
            <p:cNvSpPr/>
            <p:nvPr/>
          </p:nvSpPr>
          <p:spPr>
            <a:xfrm>
              <a:off x="2390450" y="1169750"/>
              <a:ext cx="283050" cy="636275"/>
            </a:xfrm>
            <a:custGeom>
              <a:avLst/>
              <a:gdLst/>
              <a:ahLst/>
              <a:cxnLst/>
              <a:rect l="l" t="t" r="r" b="b"/>
              <a:pathLst>
                <a:path w="11322" h="25451" extrusionOk="0">
                  <a:moveTo>
                    <a:pt x="11058" y="0"/>
                  </a:moveTo>
                  <a:lnTo>
                    <a:pt x="11015" y="88"/>
                  </a:lnTo>
                  <a:lnTo>
                    <a:pt x="9698" y="2370"/>
                  </a:lnTo>
                  <a:lnTo>
                    <a:pt x="8338" y="4871"/>
                  </a:lnTo>
                  <a:lnTo>
                    <a:pt x="6714" y="7899"/>
                  </a:lnTo>
                  <a:lnTo>
                    <a:pt x="5442" y="10839"/>
                  </a:lnTo>
                  <a:lnTo>
                    <a:pt x="4871" y="13164"/>
                  </a:lnTo>
                  <a:lnTo>
                    <a:pt x="4827" y="13208"/>
                  </a:lnTo>
                  <a:lnTo>
                    <a:pt x="4871" y="17903"/>
                  </a:lnTo>
                  <a:lnTo>
                    <a:pt x="4389" y="19088"/>
                  </a:lnTo>
                  <a:lnTo>
                    <a:pt x="3467" y="20712"/>
                  </a:lnTo>
                  <a:lnTo>
                    <a:pt x="1800" y="23388"/>
                  </a:lnTo>
                  <a:lnTo>
                    <a:pt x="44" y="25144"/>
                  </a:lnTo>
                  <a:lnTo>
                    <a:pt x="1" y="25187"/>
                  </a:lnTo>
                  <a:lnTo>
                    <a:pt x="1" y="25275"/>
                  </a:lnTo>
                  <a:lnTo>
                    <a:pt x="1" y="25319"/>
                  </a:lnTo>
                  <a:lnTo>
                    <a:pt x="44" y="25363"/>
                  </a:lnTo>
                  <a:lnTo>
                    <a:pt x="132" y="25407"/>
                  </a:lnTo>
                  <a:lnTo>
                    <a:pt x="176" y="25451"/>
                  </a:lnTo>
                  <a:lnTo>
                    <a:pt x="264" y="25407"/>
                  </a:lnTo>
                  <a:lnTo>
                    <a:pt x="308" y="25363"/>
                  </a:lnTo>
                  <a:lnTo>
                    <a:pt x="2063" y="23608"/>
                  </a:lnTo>
                  <a:lnTo>
                    <a:pt x="3774" y="20887"/>
                  </a:lnTo>
                  <a:lnTo>
                    <a:pt x="4696" y="19220"/>
                  </a:lnTo>
                  <a:lnTo>
                    <a:pt x="5222" y="17991"/>
                  </a:lnTo>
                  <a:lnTo>
                    <a:pt x="5222" y="17947"/>
                  </a:lnTo>
                  <a:lnTo>
                    <a:pt x="5179" y="13208"/>
                  </a:lnTo>
                  <a:lnTo>
                    <a:pt x="5793" y="10970"/>
                  </a:lnTo>
                  <a:lnTo>
                    <a:pt x="7021" y="8030"/>
                  </a:lnTo>
                  <a:lnTo>
                    <a:pt x="8645" y="5046"/>
                  </a:lnTo>
                  <a:lnTo>
                    <a:pt x="10005" y="2545"/>
                  </a:lnTo>
                  <a:lnTo>
                    <a:pt x="11322" y="263"/>
                  </a:lnTo>
                  <a:lnTo>
                    <a:pt x="11322" y="176"/>
                  </a:lnTo>
                  <a:lnTo>
                    <a:pt x="11322" y="88"/>
                  </a:lnTo>
                  <a:lnTo>
                    <a:pt x="11278" y="44"/>
                  </a:lnTo>
                  <a:lnTo>
                    <a:pt x="1123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71" name="Google Shape;17971;p489"/>
            <p:cNvSpPr/>
            <p:nvPr/>
          </p:nvSpPr>
          <p:spPr>
            <a:xfrm>
              <a:off x="2312575" y="1160975"/>
              <a:ext cx="334600" cy="736100"/>
            </a:xfrm>
            <a:custGeom>
              <a:avLst/>
              <a:gdLst/>
              <a:ahLst/>
              <a:cxnLst/>
              <a:rect l="l" t="t" r="r" b="b"/>
              <a:pathLst>
                <a:path w="13384" h="29444" extrusionOk="0">
                  <a:moveTo>
                    <a:pt x="13164" y="0"/>
                  </a:moveTo>
                  <a:lnTo>
                    <a:pt x="13120" y="44"/>
                  </a:lnTo>
                  <a:lnTo>
                    <a:pt x="13076" y="88"/>
                  </a:lnTo>
                  <a:lnTo>
                    <a:pt x="11979" y="2019"/>
                  </a:lnTo>
                  <a:lnTo>
                    <a:pt x="10531" y="4564"/>
                  </a:lnTo>
                  <a:lnTo>
                    <a:pt x="8908" y="7679"/>
                  </a:lnTo>
                  <a:lnTo>
                    <a:pt x="7548" y="10663"/>
                  </a:lnTo>
                  <a:lnTo>
                    <a:pt x="6889" y="12945"/>
                  </a:lnTo>
                  <a:lnTo>
                    <a:pt x="6889" y="12989"/>
                  </a:lnTo>
                  <a:lnTo>
                    <a:pt x="6802" y="17684"/>
                  </a:lnTo>
                  <a:lnTo>
                    <a:pt x="6363" y="18913"/>
                  </a:lnTo>
                  <a:lnTo>
                    <a:pt x="5441" y="20404"/>
                  </a:lnTo>
                  <a:lnTo>
                    <a:pt x="3949" y="22906"/>
                  </a:lnTo>
                  <a:lnTo>
                    <a:pt x="0" y="29181"/>
                  </a:lnTo>
                  <a:lnTo>
                    <a:pt x="0" y="29224"/>
                  </a:lnTo>
                  <a:lnTo>
                    <a:pt x="0" y="29312"/>
                  </a:lnTo>
                  <a:lnTo>
                    <a:pt x="44" y="29356"/>
                  </a:lnTo>
                  <a:lnTo>
                    <a:pt x="88" y="29400"/>
                  </a:lnTo>
                  <a:lnTo>
                    <a:pt x="176" y="29444"/>
                  </a:lnTo>
                  <a:lnTo>
                    <a:pt x="263" y="29444"/>
                  </a:lnTo>
                  <a:lnTo>
                    <a:pt x="307" y="29356"/>
                  </a:lnTo>
                  <a:lnTo>
                    <a:pt x="4256" y="23125"/>
                  </a:lnTo>
                  <a:lnTo>
                    <a:pt x="5748" y="20624"/>
                  </a:lnTo>
                  <a:lnTo>
                    <a:pt x="6670" y="19088"/>
                  </a:lnTo>
                  <a:lnTo>
                    <a:pt x="6670" y="19044"/>
                  </a:lnTo>
                  <a:lnTo>
                    <a:pt x="7109" y="17772"/>
                  </a:lnTo>
                  <a:lnTo>
                    <a:pt x="7153" y="17684"/>
                  </a:lnTo>
                  <a:lnTo>
                    <a:pt x="7240" y="13033"/>
                  </a:lnTo>
                  <a:lnTo>
                    <a:pt x="7855" y="10795"/>
                  </a:lnTo>
                  <a:lnTo>
                    <a:pt x="9215" y="7811"/>
                  </a:lnTo>
                  <a:lnTo>
                    <a:pt x="10839" y="4695"/>
                  </a:lnTo>
                  <a:lnTo>
                    <a:pt x="12287" y="2194"/>
                  </a:lnTo>
                  <a:lnTo>
                    <a:pt x="13384" y="263"/>
                  </a:lnTo>
                  <a:lnTo>
                    <a:pt x="13384" y="176"/>
                  </a:lnTo>
                  <a:lnTo>
                    <a:pt x="13384" y="132"/>
                  </a:lnTo>
                  <a:lnTo>
                    <a:pt x="13340" y="44"/>
                  </a:lnTo>
                  <a:lnTo>
                    <a:pt x="1329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72" name="Google Shape;17972;p489"/>
            <p:cNvSpPr/>
            <p:nvPr/>
          </p:nvSpPr>
          <p:spPr>
            <a:xfrm>
              <a:off x="3607050" y="1646950"/>
              <a:ext cx="2156750" cy="843625"/>
            </a:xfrm>
            <a:custGeom>
              <a:avLst/>
              <a:gdLst/>
              <a:ahLst/>
              <a:cxnLst/>
              <a:rect l="l" t="t" r="r" b="b"/>
              <a:pathLst>
                <a:path w="86270" h="33745" extrusionOk="0">
                  <a:moveTo>
                    <a:pt x="77318" y="0"/>
                  </a:moveTo>
                  <a:lnTo>
                    <a:pt x="74027" y="658"/>
                  </a:lnTo>
                  <a:lnTo>
                    <a:pt x="70077" y="1053"/>
                  </a:lnTo>
                  <a:lnTo>
                    <a:pt x="67444" y="1492"/>
                  </a:lnTo>
                  <a:lnTo>
                    <a:pt x="67401" y="1492"/>
                  </a:lnTo>
                  <a:lnTo>
                    <a:pt x="66084" y="1931"/>
                  </a:lnTo>
                  <a:lnTo>
                    <a:pt x="66040" y="1975"/>
                  </a:lnTo>
                  <a:lnTo>
                    <a:pt x="65031" y="3116"/>
                  </a:lnTo>
                  <a:lnTo>
                    <a:pt x="63188" y="4695"/>
                  </a:lnTo>
                  <a:lnTo>
                    <a:pt x="57396" y="7416"/>
                  </a:lnTo>
                  <a:lnTo>
                    <a:pt x="53754" y="8776"/>
                  </a:lnTo>
                  <a:lnTo>
                    <a:pt x="48751" y="10312"/>
                  </a:lnTo>
                  <a:lnTo>
                    <a:pt x="48707" y="10312"/>
                  </a:lnTo>
                  <a:lnTo>
                    <a:pt x="46206" y="11453"/>
                  </a:lnTo>
                  <a:lnTo>
                    <a:pt x="39800" y="14832"/>
                  </a:lnTo>
                  <a:lnTo>
                    <a:pt x="36421" y="17113"/>
                  </a:lnTo>
                  <a:lnTo>
                    <a:pt x="32077" y="19878"/>
                  </a:lnTo>
                  <a:lnTo>
                    <a:pt x="28391" y="22028"/>
                  </a:lnTo>
                  <a:lnTo>
                    <a:pt x="26855" y="22686"/>
                  </a:lnTo>
                  <a:lnTo>
                    <a:pt x="22291" y="21501"/>
                  </a:lnTo>
                  <a:lnTo>
                    <a:pt x="20624" y="20975"/>
                  </a:lnTo>
                  <a:lnTo>
                    <a:pt x="20054" y="20975"/>
                  </a:lnTo>
                  <a:lnTo>
                    <a:pt x="19966" y="21019"/>
                  </a:lnTo>
                  <a:lnTo>
                    <a:pt x="19922" y="21107"/>
                  </a:lnTo>
                  <a:lnTo>
                    <a:pt x="18913" y="26241"/>
                  </a:lnTo>
                  <a:lnTo>
                    <a:pt x="18562" y="28917"/>
                  </a:lnTo>
                  <a:lnTo>
                    <a:pt x="17157" y="33174"/>
                  </a:lnTo>
                  <a:lnTo>
                    <a:pt x="16938" y="33393"/>
                  </a:lnTo>
                  <a:lnTo>
                    <a:pt x="16455" y="33393"/>
                  </a:lnTo>
                  <a:lnTo>
                    <a:pt x="11541" y="32164"/>
                  </a:lnTo>
                  <a:lnTo>
                    <a:pt x="10005" y="31769"/>
                  </a:lnTo>
                  <a:lnTo>
                    <a:pt x="9961" y="31769"/>
                  </a:lnTo>
                  <a:lnTo>
                    <a:pt x="7109" y="31857"/>
                  </a:lnTo>
                  <a:lnTo>
                    <a:pt x="3949" y="31857"/>
                  </a:lnTo>
                  <a:lnTo>
                    <a:pt x="176" y="31374"/>
                  </a:lnTo>
                  <a:lnTo>
                    <a:pt x="88" y="31374"/>
                  </a:lnTo>
                  <a:lnTo>
                    <a:pt x="44" y="31418"/>
                  </a:lnTo>
                  <a:lnTo>
                    <a:pt x="0" y="31462"/>
                  </a:lnTo>
                  <a:lnTo>
                    <a:pt x="0" y="31506"/>
                  </a:lnTo>
                  <a:lnTo>
                    <a:pt x="0" y="31594"/>
                  </a:lnTo>
                  <a:lnTo>
                    <a:pt x="0" y="31638"/>
                  </a:lnTo>
                  <a:lnTo>
                    <a:pt x="44" y="31682"/>
                  </a:lnTo>
                  <a:lnTo>
                    <a:pt x="132" y="31726"/>
                  </a:lnTo>
                  <a:lnTo>
                    <a:pt x="3905" y="32208"/>
                  </a:lnTo>
                  <a:lnTo>
                    <a:pt x="7109" y="32208"/>
                  </a:lnTo>
                  <a:lnTo>
                    <a:pt x="9961" y="32120"/>
                  </a:lnTo>
                  <a:lnTo>
                    <a:pt x="11453" y="32515"/>
                  </a:lnTo>
                  <a:lnTo>
                    <a:pt x="16368" y="33744"/>
                  </a:lnTo>
                  <a:lnTo>
                    <a:pt x="17026" y="33744"/>
                  </a:lnTo>
                  <a:lnTo>
                    <a:pt x="17114" y="33700"/>
                  </a:lnTo>
                  <a:lnTo>
                    <a:pt x="17421" y="33437"/>
                  </a:lnTo>
                  <a:lnTo>
                    <a:pt x="17465" y="33349"/>
                  </a:lnTo>
                  <a:lnTo>
                    <a:pt x="18913" y="29005"/>
                  </a:lnTo>
                  <a:lnTo>
                    <a:pt x="18913" y="28961"/>
                  </a:lnTo>
                  <a:lnTo>
                    <a:pt x="19264" y="26284"/>
                  </a:lnTo>
                  <a:lnTo>
                    <a:pt x="20229" y="21326"/>
                  </a:lnTo>
                  <a:lnTo>
                    <a:pt x="20536" y="21326"/>
                  </a:lnTo>
                  <a:lnTo>
                    <a:pt x="22204" y="21852"/>
                  </a:lnTo>
                  <a:lnTo>
                    <a:pt x="26855" y="23037"/>
                  </a:lnTo>
                  <a:lnTo>
                    <a:pt x="26943" y="23037"/>
                  </a:lnTo>
                  <a:lnTo>
                    <a:pt x="28522" y="22335"/>
                  </a:lnTo>
                  <a:lnTo>
                    <a:pt x="28566" y="22335"/>
                  </a:lnTo>
                  <a:lnTo>
                    <a:pt x="32252" y="20185"/>
                  </a:lnTo>
                  <a:lnTo>
                    <a:pt x="36596" y="17421"/>
                  </a:lnTo>
                  <a:lnTo>
                    <a:pt x="39975" y="15139"/>
                  </a:lnTo>
                  <a:lnTo>
                    <a:pt x="46382" y="11760"/>
                  </a:lnTo>
                  <a:lnTo>
                    <a:pt x="48839" y="10663"/>
                  </a:lnTo>
                  <a:lnTo>
                    <a:pt x="53842" y="9083"/>
                  </a:lnTo>
                  <a:lnTo>
                    <a:pt x="57527" y="7723"/>
                  </a:lnTo>
                  <a:lnTo>
                    <a:pt x="63364" y="5002"/>
                  </a:lnTo>
                  <a:lnTo>
                    <a:pt x="63407" y="5002"/>
                  </a:lnTo>
                  <a:lnTo>
                    <a:pt x="65294" y="3379"/>
                  </a:lnTo>
                  <a:lnTo>
                    <a:pt x="65294" y="3335"/>
                  </a:lnTo>
                  <a:lnTo>
                    <a:pt x="66260" y="2282"/>
                  </a:lnTo>
                  <a:lnTo>
                    <a:pt x="67532" y="1843"/>
                  </a:lnTo>
                  <a:lnTo>
                    <a:pt x="70121" y="1404"/>
                  </a:lnTo>
                  <a:lnTo>
                    <a:pt x="74070" y="1009"/>
                  </a:lnTo>
                  <a:lnTo>
                    <a:pt x="77405" y="351"/>
                  </a:lnTo>
                  <a:lnTo>
                    <a:pt x="81047" y="395"/>
                  </a:lnTo>
                  <a:lnTo>
                    <a:pt x="82715" y="746"/>
                  </a:lnTo>
                  <a:lnTo>
                    <a:pt x="83680" y="1624"/>
                  </a:lnTo>
                  <a:lnTo>
                    <a:pt x="84251" y="3159"/>
                  </a:lnTo>
                  <a:lnTo>
                    <a:pt x="84821" y="5880"/>
                  </a:lnTo>
                  <a:lnTo>
                    <a:pt x="85699" y="9829"/>
                  </a:lnTo>
                  <a:lnTo>
                    <a:pt x="85918" y="10839"/>
                  </a:lnTo>
                  <a:lnTo>
                    <a:pt x="85962" y="10926"/>
                  </a:lnTo>
                  <a:lnTo>
                    <a:pt x="86006" y="10970"/>
                  </a:lnTo>
                  <a:lnTo>
                    <a:pt x="86181" y="10970"/>
                  </a:lnTo>
                  <a:lnTo>
                    <a:pt x="86225" y="10926"/>
                  </a:lnTo>
                  <a:lnTo>
                    <a:pt x="86269" y="10839"/>
                  </a:lnTo>
                  <a:lnTo>
                    <a:pt x="86269" y="10795"/>
                  </a:lnTo>
                  <a:lnTo>
                    <a:pt x="86050" y="9742"/>
                  </a:lnTo>
                  <a:lnTo>
                    <a:pt x="85172" y="5792"/>
                  </a:lnTo>
                  <a:lnTo>
                    <a:pt x="84558" y="3072"/>
                  </a:lnTo>
                  <a:lnTo>
                    <a:pt x="83987" y="1448"/>
                  </a:lnTo>
                  <a:lnTo>
                    <a:pt x="83944" y="1360"/>
                  </a:lnTo>
                  <a:lnTo>
                    <a:pt x="82934" y="483"/>
                  </a:lnTo>
                  <a:lnTo>
                    <a:pt x="82847" y="439"/>
                  </a:lnTo>
                  <a:lnTo>
                    <a:pt x="81135" y="44"/>
                  </a:lnTo>
                  <a:lnTo>
                    <a:pt x="81091" y="44"/>
                  </a:lnTo>
                  <a:lnTo>
                    <a:pt x="7736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73" name="Google Shape;17973;p489"/>
            <p:cNvSpPr/>
            <p:nvPr/>
          </p:nvSpPr>
          <p:spPr>
            <a:xfrm>
              <a:off x="3588400" y="602600"/>
              <a:ext cx="724050" cy="816175"/>
            </a:xfrm>
            <a:custGeom>
              <a:avLst/>
              <a:gdLst/>
              <a:ahLst/>
              <a:cxnLst/>
              <a:rect l="l" t="t" r="r" b="b"/>
              <a:pathLst>
                <a:path w="28962" h="32647" extrusionOk="0">
                  <a:moveTo>
                    <a:pt x="28698" y="0"/>
                  </a:moveTo>
                  <a:lnTo>
                    <a:pt x="26943" y="570"/>
                  </a:lnTo>
                  <a:lnTo>
                    <a:pt x="25363" y="614"/>
                  </a:lnTo>
                  <a:lnTo>
                    <a:pt x="24091" y="483"/>
                  </a:lnTo>
                  <a:lnTo>
                    <a:pt x="23959" y="527"/>
                  </a:lnTo>
                  <a:lnTo>
                    <a:pt x="22774" y="1273"/>
                  </a:lnTo>
                  <a:lnTo>
                    <a:pt x="19659" y="3686"/>
                  </a:lnTo>
                  <a:lnTo>
                    <a:pt x="16543" y="6187"/>
                  </a:lnTo>
                  <a:lnTo>
                    <a:pt x="15139" y="7504"/>
                  </a:lnTo>
                  <a:lnTo>
                    <a:pt x="13735" y="8732"/>
                  </a:lnTo>
                  <a:lnTo>
                    <a:pt x="12945" y="9741"/>
                  </a:lnTo>
                  <a:lnTo>
                    <a:pt x="11014" y="12901"/>
                  </a:lnTo>
                  <a:lnTo>
                    <a:pt x="10400" y="13910"/>
                  </a:lnTo>
                  <a:lnTo>
                    <a:pt x="9347" y="15446"/>
                  </a:lnTo>
                  <a:lnTo>
                    <a:pt x="7284" y="18254"/>
                  </a:lnTo>
                  <a:lnTo>
                    <a:pt x="6012" y="20404"/>
                  </a:lnTo>
                  <a:lnTo>
                    <a:pt x="4300" y="23520"/>
                  </a:lnTo>
                  <a:lnTo>
                    <a:pt x="2501" y="27030"/>
                  </a:lnTo>
                  <a:lnTo>
                    <a:pt x="0" y="32384"/>
                  </a:lnTo>
                  <a:lnTo>
                    <a:pt x="0" y="32471"/>
                  </a:lnTo>
                  <a:lnTo>
                    <a:pt x="0" y="32515"/>
                  </a:lnTo>
                  <a:lnTo>
                    <a:pt x="44" y="32559"/>
                  </a:lnTo>
                  <a:lnTo>
                    <a:pt x="88" y="32603"/>
                  </a:lnTo>
                  <a:lnTo>
                    <a:pt x="176" y="32647"/>
                  </a:lnTo>
                  <a:lnTo>
                    <a:pt x="263" y="32603"/>
                  </a:lnTo>
                  <a:lnTo>
                    <a:pt x="307" y="32515"/>
                  </a:lnTo>
                  <a:lnTo>
                    <a:pt x="2808" y="27206"/>
                  </a:lnTo>
                  <a:lnTo>
                    <a:pt x="4608" y="23695"/>
                  </a:lnTo>
                  <a:lnTo>
                    <a:pt x="6319" y="20580"/>
                  </a:lnTo>
                  <a:lnTo>
                    <a:pt x="7548" y="18430"/>
                  </a:lnTo>
                  <a:lnTo>
                    <a:pt x="9654" y="15665"/>
                  </a:lnTo>
                  <a:lnTo>
                    <a:pt x="10707" y="14086"/>
                  </a:lnTo>
                  <a:lnTo>
                    <a:pt x="11321" y="13076"/>
                  </a:lnTo>
                  <a:lnTo>
                    <a:pt x="13208" y="9961"/>
                  </a:lnTo>
                  <a:lnTo>
                    <a:pt x="13998" y="8952"/>
                  </a:lnTo>
                  <a:lnTo>
                    <a:pt x="15358" y="7767"/>
                  </a:lnTo>
                  <a:lnTo>
                    <a:pt x="16806" y="6450"/>
                  </a:lnTo>
                  <a:lnTo>
                    <a:pt x="19878" y="3949"/>
                  </a:lnTo>
                  <a:lnTo>
                    <a:pt x="22950" y="1580"/>
                  </a:lnTo>
                  <a:lnTo>
                    <a:pt x="24091" y="878"/>
                  </a:lnTo>
                  <a:lnTo>
                    <a:pt x="25319" y="965"/>
                  </a:lnTo>
                  <a:lnTo>
                    <a:pt x="25363" y="965"/>
                  </a:lnTo>
                  <a:lnTo>
                    <a:pt x="26987" y="878"/>
                  </a:lnTo>
                  <a:lnTo>
                    <a:pt x="27031" y="878"/>
                  </a:lnTo>
                  <a:lnTo>
                    <a:pt x="28830" y="351"/>
                  </a:lnTo>
                  <a:lnTo>
                    <a:pt x="28874" y="307"/>
                  </a:lnTo>
                  <a:lnTo>
                    <a:pt x="28917" y="263"/>
                  </a:lnTo>
                  <a:lnTo>
                    <a:pt x="28961" y="219"/>
                  </a:lnTo>
                  <a:lnTo>
                    <a:pt x="28917" y="132"/>
                  </a:lnTo>
                  <a:lnTo>
                    <a:pt x="28917" y="88"/>
                  </a:lnTo>
                  <a:lnTo>
                    <a:pt x="28874" y="44"/>
                  </a:lnTo>
                  <a:lnTo>
                    <a:pt x="2878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74" name="Google Shape;17974;p489"/>
            <p:cNvSpPr/>
            <p:nvPr/>
          </p:nvSpPr>
          <p:spPr>
            <a:xfrm>
              <a:off x="3593875" y="1881700"/>
              <a:ext cx="2005375" cy="782200"/>
            </a:xfrm>
            <a:custGeom>
              <a:avLst/>
              <a:gdLst/>
              <a:ahLst/>
              <a:cxnLst/>
              <a:rect l="l" t="t" r="r" b="b"/>
              <a:pathLst>
                <a:path w="80215" h="31288" extrusionOk="0">
                  <a:moveTo>
                    <a:pt x="76528" y="0"/>
                  </a:moveTo>
                  <a:lnTo>
                    <a:pt x="74948" y="132"/>
                  </a:lnTo>
                  <a:lnTo>
                    <a:pt x="74905" y="132"/>
                  </a:lnTo>
                  <a:lnTo>
                    <a:pt x="72974" y="922"/>
                  </a:lnTo>
                  <a:lnTo>
                    <a:pt x="72930" y="966"/>
                  </a:lnTo>
                  <a:lnTo>
                    <a:pt x="71877" y="1800"/>
                  </a:lnTo>
                  <a:lnTo>
                    <a:pt x="70078" y="2677"/>
                  </a:lnTo>
                  <a:lnTo>
                    <a:pt x="64768" y="4564"/>
                  </a:lnTo>
                  <a:lnTo>
                    <a:pt x="61082" y="5924"/>
                  </a:lnTo>
                  <a:lnTo>
                    <a:pt x="57879" y="7065"/>
                  </a:lnTo>
                  <a:lnTo>
                    <a:pt x="54895" y="8031"/>
                  </a:lnTo>
                  <a:lnTo>
                    <a:pt x="51253" y="8250"/>
                  </a:lnTo>
                  <a:lnTo>
                    <a:pt x="51165" y="8294"/>
                  </a:lnTo>
                  <a:lnTo>
                    <a:pt x="48532" y="9566"/>
                  </a:lnTo>
                  <a:lnTo>
                    <a:pt x="45285" y="11234"/>
                  </a:lnTo>
                  <a:lnTo>
                    <a:pt x="42784" y="12726"/>
                  </a:lnTo>
                  <a:lnTo>
                    <a:pt x="40020" y="13867"/>
                  </a:lnTo>
                  <a:lnTo>
                    <a:pt x="33789" y="15139"/>
                  </a:lnTo>
                  <a:lnTo>
                    <a:pt x="28918" y="16017"/>
                  </a:lnTo>
                  <a:lnTo>
                    <a:pt x="28874" y="16017"/>
                  </a:lnTo>
                  <a:lnTo>
                    <a:pt x="26636" y="17070"/>
                  </a:lnTo>
                  <a:lnTo>
                    <a:pt x="24925" y="16851"/>
                  </a:lnTo>
                  <a:lnTo>
                    <a:pt x="24793" y="16851"/>
                  </a:lnTo>
                  <a:lnTo>
                    <a:pt x="24398" y="17114"/>
                  </a:lnTo>
                  <a:lnTo>
                    <a:pt x="24354" y="17158"/>
                  </a:lnTo>
                  <a:lnTo>
                    <a:pt x="24310" y="17202"/>
                  </a:lnTo>
                  <a:lnTo>
                    <a:pt x="23257" y="22028"/>
                  </a:lnTo>
                  <a:lnTo>
                    <a:pt x="22950" y="25363"/>
                  </a:lnTo>
                  <a:lnTo>
                    <a:pt x="22555" y="27206"/>
                  </a:lnTo>
                  <a:lnTo>
                    <a:pt x="21370" y="29883"/>
                  </a:lnTo>
                  <a:lnTo>
                    <a:pt x="20844" y="30717"/>
                  </a:lnTo>
                  <a:lnTo>
                    <a:pt x="20361" y="30936"/>
                  </a:lnTo>
                  <a:lnTo>
                    <a:pt x="15139" y="29795"/>
                  </a:lnTo>
                  <a:lnTo>
                    <a:pt x="11892" y="29049"/>
                  </a:lnTo>
                  <a:lnTo>
                    <a:pt x="8996" y="28435"/>
                  </a:lnTo>
                  <a:lnTo>
                    <a:pt x="7065" y="28172"/>
                  </a:lnTo>
                  <a:lnTo>
                    <a:pt x="7021" y="28172"/>
                  </a:lnTo>
                  <a:lnTo>
                    <a:pt x="5091" y="28216"/>
                  </a:lnTo>
                  <a:lnTo>
                    <a:pt x="220" y="26504"/>
                  </a:lnTo>
                  <a:lnTo>
                    <a:pt x="88" y="26504"/>
                  </a:lnTo>
                  <a:lnTo>
                    <a:pt x="44" y="26548"/>
                  </a:lnTo>
                  <a:lnTo>
                    <a:pt x="1" y="26592"/>
                  </a:lnTo>
                  <a:lnTo>
                    <a:pt x="1" y="26680"/>
                  </a:lnTo>
                  <a:lnTo>
                    <a:pt x="1" y="26724"/>
                  </a:lnTo>
                  <a:lnTo>
                    <a:pt x="44" y="26811"/>
                  </a:lnTo>
                  <a:lnTo>
                    <a:pt x="88" y="26811"/>
                  </a:lnTo>
                  <a:lnTo>
                    <a:pt x="5003" y="28567"/>
                  </a:lnTo>
                  <a:lnTo>
                    <a:pt x="5047" y="28567"/>
                  </a:lnTo>
                  <a:lnTo>
                    <a:pt x="7021" y="28523"/>
                  </a:lnTo>
                  <a:lnTo>
                    <a:pt x="8908" y="28786"/>
                  </a:lnTo>
                  <a:lnTo>
                    <a:pt x="11804" y="29356"/>
                  </a:lnTo>
                  <a:lnTo>
                    <a:pt x="15095" y="30146"/>
                  </a:lnTo>
                  <a:lnTo>
                    <a:pt x="20317" y="31287"/>
                  </a:lnTo>
                  <a:lnTo>
                    <a:pt x="20405" y="31287"/>
                  </a:lnTo>
                  <a:lnTo>
                    <a:pt x="21063" y="31024"/>
                  </a:lnTo>
                  <a:lnTo>
                    <a:pt x="21151" y="30936"/>
                  </a:lnTo>
                  <a:lnTo>
                    <a:pt x="21678" y="30058"/>
                  </a:lnTo>
                  <a:lnTo>
                    <a:pt x="21678" y="30015"/>
                  </a:lnTo>
                  <a:lnTo>
                    <a:pt x="22906" y="27338"/>
                  </a:lnTo>
                  <a:lnTo>
                    <a:pt x="22906" y="27294"/>
                  </a:lnTo>
                  <a:lnTo>
                    <a:pt x="23301" y="25451"/>
                  </a:lnTo>
                  <a:lnTo>
                    <a:pt x="23301" y="25407"/>
                  </a:lnTo>
                  <a:lnTo>
                    <a:pt x="23608" y="22072"/>
                  </a:lnTo>
                  <a:lnTo>
                    <a:pt x="24618" y="17377"/>
                  </a:lnTo>
                  <a:lnTo>
                    <a:pt x="24925" y="17202"/>
                  </a:lnTo>
                  <a:lnTo>
                    <a:pt x="26636" y="17421"/>
                  </a:lnTo>
                  <a:lnTo>
                    <a:pt x="26768" y="17377"/>
                  </a:lnTo>
                  <a:lnTo>
                    <a:pt x="29006" y="16368"/>
                  </a:lnTo>
                  <a:lnTo>
                    <a:pt x="33832" y="15446"/>
                  </a:lnTo>
                  <a:lnTo>
                    <a:pt x="40063" y="14218"/>
                  </a:lnTo>
                  <a:lnTo>
                    <a:pt x="40107" y="14218"/>
                  </a:lnTo>
                  <a:lnTo>
                    <a:pt x="42916" y="13033"/>
                  </a:lnTo>
                  <a:lnTo>
                    <a:pt x="42960" y="13033"/>
                  </a:lnTo>
                  <a:lnTo>
                    <a:pt x="45461" y="11541"/>
                  </a:lnTo>
                  <a:lnTo>
                    <a:pt x="48708" y="9874"/>
                  </a:lnTo>
                  <a:lnTo>
                    <a:pt x="51297" y="8601"/>
                  </a:lnTo>
                  <a:lnTo>
                    <a:pt x="54939" y="8338"/>
                  </a:lnTo>
                  <a:lnTo>
                    <a:pt x="54983" y="8338"/>
                  </a:lnTo>
                  <a:lnTo>
                    <a:pt x="57967" y="7372"/>
                  </a:lnTo>
                  <a:lnTo>
                    <a:pt x="61214" y="6231"/>
                  </a:lnTo>
                  <a:lnTo>
                    <a:pt x="64900" y="4915"/>
                  </a:lnTo>
                  <a:lnTo>
                    <a:pt x="70209" y="3028"/>
                  </a:lnTo>
                  <a:lnTo>
                    <a:pt x="70209" y="2984"/>
                  </a:lnTo>
                  <a:lnTo>
                    <a:pt x="72052" y="2107"/>
                  </a:lnTo>
                  <a:lnTo>
                    <a:pt x="72096" y="2107"/>
                  </a:lnTo>
                  <a:lnTo>
                    <a:pt x="73106" y="1273"/>
                  </a:lnTo>
                  <a:lnTo>
                    <a:pt x="75036" y="483"/>
                  </a:lnTo>
                  <a:lnTo>
                    <a:pt x="76440" y="352"/>
                  </a:lnTo>
                  <a:lnTo>
                    <a:pt x="76879" y="1010"/>
                  </a:lnTo>
                  <a:lnTo>
                    <a:pt x="77845" y="4345"/>
                  </a:lnTo>
                  <a:lnTo>
                    <a:pt x="79468" y="10356"/>
                  </a:lnTo>
                  <a:lnTo>
                    <a:pt x="79863" y="11848"/>
                  </a:lnTo>
                  <a:lnTo>
                    <a:pt x="79863" y="11892"/>
                  </a:lnTo>
                  <a:lnTo>
                    <a:pt x="79951" y="11936"/>
                  </a:lnTo>
                  <a:lnTo>
                    <a:pt x="79995" y="11980"/>
                  </a:lnTo>
                  <a:lnTo>
                    <a:pt x="80083" y="11936"/>
                  </a:lnTo>
                  <a:lnTo>
                    <a:pt x="80126" y="11936"/>
                  </a:lnTo>
                  <a:lnTo>
                    <a:pt x="80170" y="11892"/>
                  </a:lnTo>
                  <a:lnTo>
                    <a:pt x="80214" y="11804"/>
                  </a:lnTo>
                  <a:lnTo>
                    <a:pt x="80214" y="11760"/>
                  </a:lnTo>
                  <a:lnTo>
                    <a:pt x="78152" y="4257"/>
                  </a:lnTo>
                  <a:lnTo>
                    <a:pt x="77186" y="878"/>
                  </a:lnTo>
                  <a:lnTo>
                    <a:pt x="77186" y="834"/>
                  </a:lnTo>
                  <a:lnTo>
                    <a:pt x="76704" y="88"/>
                  </a:lnTo>
                  <a:lnTo>
                    <a:pt x="7661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75" name="Google Shape;17975;p489"/>
            <p:cNvSpPr/>
            <p:nvPr/>
          </p:nvSpPr>
          <p:spPr>
            <a:xfrm>
              <a:off x="3578525" y="772625"/>
              <a:ext cx="221625" cy="436625"/>
            </a:xfrm>
            <a:custGeom>
              <a:avLst/>
              <a:gdLst/>
              <a:ahLst/>
              <a:cxnLst/>
              <a:rect l="l" t="t" r="r" b="b"/>
              <a:pathLst>
                <a:path w="8865" h="17465" extrusionOk="0">
                  <a:moveTo>
                    <a:pt x="8601" y="0"/>
                  </a:moveTo>
                  <a:lnTo>
                    <a:pt x="8513" y="44"/>
                  </a:lnTo>
                  <a:lnTo>
                    <a:pt x="7811" y="1097"/>
                  </a:lnTo>
                  <a:lnTo>
                    <a:pt x="4959" y="6275"/>
                  </a:lnTo>
                  <a:lnTo>
                    <a:pt x="4564" y="6846"/>
                  </a:lnTo>
                  <a:lnTo>
                    <a:pt x="3686" y="8206"/>
                  </a:lnTo>
                  <a:lnTo>
                    <a:pt x="3642" y="8206"/>
                  </a:lnTo>
                  <a:lnTo>
                    <a:pt x="2896" y="9742"/>
                  </a:lnTo>
                  <a:lnTo>
                    <a:pt x="1448" y="13516"/>
                  </a:lnTo>
                  <a:lnTo>
                    <a:pt x="1229" y="14130"/>
                  </a:lnTo>
                  <a:lnTo>
                    <a:pt x="0" y="17202"/>
                  </a:lnTo>
                  <a:lnTo>
                    <a:pt x="0" y="17289"/>
                  </a:lnTo>
                  <a:lnTo>
                    <a:pt x="0" y="17333"/>
                  </a:lnTo>
                  <a:lnTo>
                    <a:pt x="44" y="17421"/>
                  </a:lnTo>
                  <a:lnTo>
                    <a:pt x="88" y="17421"/>
                  </a:lnTo>
                  <a:lnTo>
                    <a:pt x="176" y="17465"/>
                  </a:lnTo>
                  <a:lnTo>
                    <a:pt x="263" y="17421"/>
                  </a:lnTo>
                  <a:lnTo>
                    <a:pt x="307" y="17333"/>
                  </a:lnTo>
                  <a:lnTo>
                    <a:pt x="1536" y="14262"/>
                  </a:lnTo>
                  <a:lnTo>
                    <a:pt x="1755" y="13647"/>
                  </a:lnTo>
                  <a:lnTo>
                    <a:pt x="3203" y="9874"/>
                  </a:lnTo>
                  <a:lnTo>
                    <a:pt x="3949" y="8382"/>
                  </a:lnTo>
                  <a:lnTo>
                    <a:pt x="4827" y="7021"/>
                  </a:lnTo>
                  <a:lnTo>
                    <a:pt x="5266" y="6495"/>
                  </a:lnTo>
                  <a:lnTo>
                    <a:pt x="5266" y="6451"/>
                  </a:lnTo>
                  <a:lnTo>
                    <a:pt x="8118" y="1273"/>
                  </a:lnTo>
                  <a:lnTo>
                    <a:pt x="8820" y="264"/>
                  </a:lnTo>
                  <a:lnTo>
                    <a:pt x="8864" y="176"/>
                  </a:lnTo>
                  <a:lnTo>
                    <a:pt x="8864" y="132"/>
                  </a:lnTo>
                  <a:lnTo>
                    <a:pt x="8820" y="44"/>
                  </a:lnTo>
                  <a:lnTo>
                    <a:pt x="877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76" name="Google Shape;17976;p489"/>
            <p:cNvSpPr/>
            <p:nvPr/>
          </p:nvSpPr>
          <p:spPr>
            <a:xfrm>
              <a:off x="3094725" y="818700"/>
              <a:ext cx="223825" cy="558400"/>
            </a:xfrm>
            <a:custGeom>
              <a:avLst/>
              <a:gdLst/>
              <a:ahLst/>
              <a:cxnLst/>
              <a:rect l="l" t="t" r="r" b="b"/>
              <a:pathLst>
                <a:path w="8953" h="22336" extrusionOk="0">
                  <a:moveTo>
                    <a:pt x="8733" y="0"/>
                  </a:moveTo>
                  <a:lnTo>
                    <a:pt x="8689" y="44"/>
                  </a:lnTo>
                  <a:lnTo>
                    <a:pt x="8645" y="88"/>
                  </a:lnTo>
                  <a:lnTo>
                    <a:pt x="8601" y="132"/>
                  </a:lnTo>
                  <a:lnTo>
                    <a:pt x="7329" y="3774"/>
                  </a:lnTo>
                  <a:lnTo>
                    <a:pt x="6056" y="6670"/>
                  </a:lnTo>
                  <a:lnTo>
                    <a:pt x="5530" y="7548"/>
                  </a:lnTo>
                  <a:lnTo>
                    <a:pt x="5047" y="8425"/>
                  </a:lnTo>
                  <a:lnTo>
                    <a:pt x="4170" y="10225"/>
                  </a:lnTo>
                  <a:lnTo>
                    <a:pt x="3380" y="12024"/>
                  </a:lnTo>
                  <a:lnTo>
                    <a:pt x="2634" y="13910"/>
                  </a:lnTo>
                  <a:lnTo>
                    <a:pt x="1976" y="15841"/>
                  </a:lnTo>
                  <a:lnTo>
                    <a:pt x="1317" y="17860"/>
                  </a:lnTo>
                  <a:lnTo>
                    <a:pt x="659" y="19966"/>
                  </a:lnTo>
                  <a:lnTo>
                    <a:pt x="1" y="22116"/>
                  </a:lnTo>
                  <a:lnTo>
                    <a:pt x="1" y="22204"/>
                  </a:lnTo>
                  <a:lnTo>
                    <a:pt x="45" y="22248"/>
                  </a:lnTo>
                  <a:lnTo>
                    <a:pt x="89" y="22292"/>
                  </a:lnTo>
                  <a:lnTo>
                    <a:pt x="133" y="22336"/>
                  </a:lnTo>
                  <a:lnTo>
                    <a:pt x="176" y="22336"/>
                  </a:lnTo>
                  <a:lnTo>
                    <a:pt x="308" y="22292"/>
                  </a:lnTo>
                  <a:lnTo>
                    <a:pt x="352" y="22204"/>
                  </a:lnTo>
                  <a:lnTo>
                    <a:pt x="1010" y="20054"/>
                  </a:lnTo>
                  <a:lnTo>
                    <a:pt x="1624" y="17991"/>
                  </a:lnTo>
                  <a:lnTo>
                    <a:pt x="2283" y="15973"/>
                  </a:lnTo>
                  <a:lnTo>
                    <a:pt x="2985" y="14042"/>
                  </a:lnTo>
                  <a:lnTo>
                    <a:pt x="3687" y="12155"/>
                  </a:lnTo>
                  <a:lnTo>
                    <a:pt x="4521" y="10356"/>
                  </a:lnTo>
                  <a:lnTo>
                    <a:pt x="5398" y="8601"/>
                  </a:lnTo>
                  <a:lnTo>
                    <a:pt x="5837" y="7723"/>
                  </a:lnTo>
                  <a:lnTo>
                    <a:pt x="6364" y="6846"/>
                  </a:lnTo>
                  <a:lnTo>
                    <a:pt x="7680" y="3906"/>
                  </a:lnTo>
                  <a:lnTo>
                    <a:pt x="8909" y="264"/>
                  </a:lnTo>
                  <a:lnTo>
                    <a:pt x="8953" y="176"/>
                  </a:lnTo>
                  <a:lnTo>
                    <a:pt x="8909" y="132"/>
                  </a:lnTo>
                  <a:lnTo>
                    <a:pt x="8865" y="44"/>
                  </a:lnTo>
                  <a:lnTo>
                    <a:pt x="8821" y="44"/>
                  </a:lnTo>
                  <a:lnTo>
                    <a:pt x="873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77" name="Google Shape;17977;p489"/>
            <p:cNvSpPr/>
            <p:nvPr/>
          </p:nvSpPr>
          <p:spPr>
            <a:xfrm>
              <a:off x="2789775" y="804425"/>
              <a:ext cx="392750" cy="774525"/>
            </a:xfrm>
            <a:custGeom>
              <a:avLst/>
              <a:gdLst/>
              <a:ahLst/>
              <a:cxnLst/>
              <a:rect l="l" t="t" r="r" b="b"/>
              <a:pathLst>
                <a:path w="15710" h="30981" extrusionOk="0">
                  <a:moveTo>
                    <a:pt x="15446" y="1"/>
                  </a:moveTo>
                  <a:lnTo>
                    <a:pt x="15402" y="45"/>
                  </a:lnTo>
                  <a:lnTo>
                    <a:pt x="15358" y="89"/>
                  </a:lnTo>
                  <a:lnTo>
                    <a:pt x="13998" y="2985"/>
                  </a:lnTo>
                  <a:lnTo>
                    <a:pt x="12550" y="5925"/>
                  </a:lnTo>
                  <a:lnTo>
                    <a:pt x="12374" y="6232"/>
                  </a:lnTo>
                  <a:lnTo>
                    <a:pt x="11058" y="8777"/>
                  </a:lnTo>
                  <a:lnTo>
                    <a:pt x="9522" y="11893"/>
                  </a:lnTo>
                  <a:lnTo>
                    <a:pt x="8469" y="14920"/>
                  </a:lnTo>
                  <a:lnTo>
                    <a:pt x="7021" y="18211"/>
                  </a:lnTo>
                  <a:lnTo>
                    <a:pt x="4739" y="22248"/>
                  </a:lnTo>
                  <a:lnTo>
                    <a:pt x="3862" y="23126"/>
                  </a:lnTo>
                  <a:lnTo>
                    <a:pt x="3862" y="23170"/>
                  </a:lnTo>
                  <a:lnTo>
                    <a:pt x="2370" y="25890"/>
                  </a:lnTo>
                  <a:lnTo>
                    <a:pt x="44" y="30717"/>
                  </a:lnTo>
                  <a:lnTo>
                    <a:pt x="0" y="30805"/>
                  </a:lnTo>
                  <a:lnTo>
                    <a:pt x="0" y="30893"/>
                  </a:lnTo>
                  <a:lnTo>
                    <a:pt x="44" y="30937"/>
                  </a:lnTo>
                  <a:lnTo>
                    <a:pt x="88" y="30980"/>
                  </a:lnTo>
                  <a:lnTo>
                    <a:pt x="263" y="30980"/>
                  </a:lnTo>
                  <a:lnTo>
                    <a:pt x="351" y="30893"/>
                  </a:lnTo>
                  <a:lnTo>
                    <a:pt x="2677" y="26066"/>
                  </a:lnTo>
                  <a:lnTo>
                    <a:pt x="4125" y="23389"/>
                  </a:lnTo>
                  <a:lnTo>
                    <a:pt x="5002" y="22512"/>
                  </a:lnTo>
                  <a:lnTo>
                    <a:pt x="5002" y="22468"/>
                  </a:lnTo>
                  <a:lnTo>
                    <a:pt x="7328" y="18343"/>
                  </a:lnTo>
                  <a:lnTo>
                    <a:pt x="8776" y="15052"/>
                  </a:lnTo>
                  <a:lnTo>
                    <a:pt x="9829" y="12024"/>
                  </a:lnTo>
                  <a:lnTo>
                    <a:pt x="11365" y="8909"/>
                  </a:lnTo>
                  <a:lnTo>
                    <a:pt x="12682" y="6408"/>
                  </a:lnTo>
                  <a:lnTo>
                    <a:pt x="12857" y="6056"/>
                  </a:lnTo>
                  <a:lnTo>
                    <a:pt x="14349" y="3116"/>
                  </a:lnTo>
                  <a:lnTo>
                    <a:pt x="15665" y="264"/>
                  </a:lnTo>
                  <a:lnTo>
                    <a:pt x="15709" y="177"/>
                  </a:lnTo>
                  <a:lnTo>
                    <a:pt x="15665" y="89"/>
                  </a:lnTo>
                  <a:lnTo>
                    <a:pt x="15665" y="45"/>
                  </a:lnTo>
                  <a:lnTo>
                    <a:pt x="1557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78" name="Google Shape;17978;p489"/>
            <p:cNvSpPr/>
            <p:nvPr/>
          </p:nvSpPr>
          <p:spPr>
            <a:xfrm>
              <a:off x="2674575" y="1020550"/>
              <a:ext cx="230400" cy="590225"/>
            </a:xfrm>
            <a:custGeom>
              <a:avLst/>
              <a:gdLst/>
              <a:ahLst/>
              <a:cxnLst/>
              <a:rect l="l" t="t" r="r" b="b"/>
              <a:pathLst>
                <a:path w="9216" h="23609" extrusionOk="0">
                  <a:moveTo>
                    <a:pt x="8996" y="0"/>
                  </a:moveTo>
                  <a:lnTo>
                    <a:pt x="8952" y="44"/>
                  </a:lnTo>
                  <a:lnTo>
                    <a:pt x="8908" y="88"/>
                  </a:lnTo>
                  <a:lnTo>
                    <a:pt x="8865" y="132"/>
                  </a:lnTo>
                  <a:lnTo>
                    <a:pt x="7811" y="3774"/>
                  </a:lnTo>
                  <a:lnTo>
                    <a:pt x="6583" y="6231"/>
                  </a:lnTo>
                  <a:lnTo>
                    <a:pt x="3994" y="11541"/>
                  </a:lnTo>
                  <a:lnTo>
                    <a:pt x="2282" y="14744"/>
                  </a:lnTo>
                  <a:lnTo>
                    <a:pt x="527" y="18342"/>
                  </a:lnTo>
                  <a:lnTo>
                    <a:pt x="527" y="18386"/>
                  </a:lnTo>
                  <a:lnTo>
                    <a:pt x="1" y="20405"/>
                  </a:lnTo>
                  <a:lnTo>
                    <a:pt x="1" y="20449"/>
                  </a:lnTo>
                  <a:lnTo>
                    <a:pt x="176" y="23432"/>
                  </a:lnTo>
                  <a:lnTo>
                    <a:pt x="220" y="23564"/>
                  </a:lnTo>
                  <a:lnTo>
                    <a:pt x="352" y="23608"/>
                  </a:lnTo>
                  <a:lnTo>
                    <a:pt x="439" y="23564"/>
                  </a:lnTo>
                  <a:lnTo>
                    <a:pt x="483" y="23520"/>
                  </a:lnTo>
                  <a:lnTo>
                    <a:pt x="527" y="23476"/>
                  </a:lnTo>
                  <a:lnTo>
                    <a:pt x="527" y="23389"/>
                  </a:lnTo>
                  <a:lnTo>
                    <a:pt x="352" y="20449"/>
                  </a:lnTo>
                  <a:lnTo>
                    <a:pt x="834" y="18474"/>
                  </a:lnTo>
                  <a:lnTo>
                    <a:pt x="2590" y="14876"/>
                  </a:lnTo>
                  <a:lnTo>
                    <a:pt x="4301" y="11716"/>
                  </a:lnTo>
                  <a:lnTo>
                    <a:pt x="6890" y="6363"/>
                  </a:lnTo>
                  <a:lnTo>
                    <a:pt x="8162" y="3906"/>
                  </a:lnTo>
                  <a:lnTo>
                    <a:pt x="8162" y="3862"/>
                  </a:lnTo>
                  <a:lnTo>
                    <a:pt x="9216" y="264"/>
                  </a:lnTo>
                  <a:lnTo>
                    <a:pt x="9216" y="176"/>
                  </a:lnTo>
                  <a:lnTo>
                    <a:pt x="9172" y="88"/>
                  </a:lnTo>
                  <a:lnTo>
                    <a:pt x="9128" y="44"/>
                  </a:lnTo>
                  <a:lnTo>
                    <a:pt x="9084" y="44"/>
                  </a:lnTo>
                  <a:lnTo>
                    <a:pt x="899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79" name="Google Shape;17979;p489"/>
            <p:cNvSpPr/>
            <p:nvPr/>
          </p:nvSpPr>
          <p:spPr>
            <a:xfrm>
              <a:off x="2044900" y="1165350"/>
              <a:ext cx="481600" cy="961000"/>
            </a:xfrm>
            <a:custGeom>
              <a:avLst/>
              <a:gdLst/>
              <a:ahLst/>
              <a:cxnLst/>
              <a:rect l="l" t="t" r="r" b="b"/>
              <a:pathLst>
                <a:path w="19264" h="38440" extrusionOk="0">
                  <a:moveTo>
                    <a:pt x="19088" y="1"/>
                  </a:moveTo>
                  <a:lnTo>
                    <a:pt x="19001" y="44"/>
                  </a:lnTo>
                  <a:lnTo>
                    <a:pt x="18957" y="88"/>
                  </a:lnTo>
                  <a:lnTo>
                    <a:pt x="18957" y="132"/>
                  </a:lnTo>
                  <a:lnTo>
                    <a:pt x="18386" y="2326"/>
                  </a:lnTo>
                  <a:lnTo>
                    <a:pt x="16763" y="5530"/>
                  </a:lnTo>
                  <a:lnTo>
                    <a:pt x="14656" y="9786"/>
                  </a:lnTo>
                  <a:lnTo>
                    <a:pt x="14656" y="9830"/>
                  </a:lnTo>
                  <a:lnTo>
                    <a:pt x="14218" y="11366"/>
                  </a:lnTo>
                  <a:lnTo>
                    <a:pt x="14218" y="11409"/>
                  </a:lnTo>
                  <a:lnTo>
                    <a:pt x="14042" y="15095"/>
                  </a:lnTo>
                  <a:lnTo>
                    <a:pt x="13559" y="17114"/>
                  </a:lnTo>
                  <a:lnTo>
                    <a:pt x="11936" y="20098"/>
                  </a:lnTo>
                  <a:lnTo>
                    <a:pt x="9522" y="23915"/>
                  </a:lnTo>
                  <a:lnTo>
                    <a:pt x="7328" y="27557"/>
                  </a:lnTo>
                  <a:lnTo>
                    <a:pt x="7284" y="27601"/>
                  </a:lnTo>
                  <a:lnTo>
                    <a:pt x="6626" y="29927"/>
                  </a:lnTo>
                  <a:lnTo>
                    <a:pt x="5749" y="33876"/>
                  </a:lnTo>
                  <a:lnTo>
                    <a:pt x="5310" y="34754"/>
                  </a:lnTo>
                  <a:lnTo>
                    <a:pt x="4915" y="34885"/>
                  </a:lnTo>
                  <a:lnTo>
                    <a:pt x="3072" y="34973"/>
                  </a:lnTo>
                  <a:lnTo>
                    <a:pt x="3028" y="34973"/>
                  </a:lnTo>
                  <a:lnTo>
                    <a:pt x="1492" y="35280"/>
                  </a:lnTo>
                  <a:lnTo>
                    <a:pt x="1448" y="35324"/>
                  </a:lnTo>
                  <a:lnTo>
                    <a:pt x="658" y="35851"/>
                  </a:lnTo>
                  <a:lnTo>
                    <a:pt x="615" y="35939"/>
                  </a:lnTo>
                  <a:lnTo>
                    <a:pt x="132" y="37211"/>
                  </a:lnTo>
                  <a:lnTo>
                    <a:pt x="88" y="37255"/>
                  </a:lnTo>
                  <a:lnTo>
                    <a:pt x="0" y="38264"/>
                  </a:lnTo>
                  <a:lnTo>
                    <a:pt x="44" y="38352"/>
                  </a:lnTo>
                  <a:lnTo>
                    <a:pt x="44" y="38396"/>
                  </a:lnTo>
                  <a:lnTo>
                    <a:pt x="88" y="38440"/>
                  </a:lnTo>
                  <a:lnTo>
                    <a:pt x="176" y="38440"/>
                  </a:lnTo>
                  <a:lnTo>
                    <a:pt x="307" y="38396"/>
                  </a:lnTo>
                  <a:lnTo>
                    <a:pt x="351" y="38308"/>
                  </a:lnTo>
                  <a:lnTo>
                    <a:pt x="439" y="37299"/>
                  </a:lnTo>
                  <a:lnTo>
                    <a:pt x="922" y="36114"/>
                  </a:lnTo>
                  <a:lnTo>
                    <a:pt x="1624" y="35631"/>
                  </a:lnTo>
                  <a:lnTo>
                    <a:pt x="3072" y="35324"/>
                  </a:lnTo>
                  <a:lnTo>
                    <a:pt x="4959" y="35237"/>
                  </a:lnTo>
                  <a:lnTo>
                    <a:pt x="5003" y="35237"/>
                  </a:lnTo>
                  <a:lnTo>
                    <a:pt x="5485" y="35061"/>
                  </a:lnTo>
                  <a:lnTo>
                    <a:pt x="5573" y="35017"/>
                  </a:lnTo>
                  <a:lnTo>
                    <a:pt x="5617" y="34973"/>
                  </a:lnTo>
                  <a:lnTo>
                    <a:pt x="6056" y="34052"/>
                  </a:lnTo>
                  <a:lnTo>
                    <a:pt x="6056" y="34008"/>
                  </a:lnTo>
                  <a:lnTo>
                    <a:pt x="6977" y="29971"/>
                  </a:lnTo>
                  <a:lnTo>
                    <a:pt x="7635" y="27733"/>
                  </a:lnTo>
                  <a:lnTo>
                    <a:pt x="9829" y="24135"/>
                  </a:lnTo>
                  <a:lnTo>
                    <a:pt x="12243" y="20273"/>
                  </a:lnTo>
                  <a:lnTo>
                    <a:pt x="13866" y="17289"/>
                  </a:lnTo>
                  <a:lnTo>
                    <a:pt x="13910" y="17246"/>
                  </a:lnTo>
                  <a:lnTo>
                    <a:pt x="14393" y="15139"/>
                  </a:lnTo>
                  <a:lnTo>
                    <a:pt x="14393" y="15095"/>
                  </a:lnTo>
                  <a:lnTo>
                    <a:pt x="14569" y="11453"/>
                  </a:lnTo>
                  <a:lnTo>
                    <a:pt x="14963" y="9961"/>
                  </a:lnTo>
                  <a:lnTo>
                    <a:pt x="17070" y="5661"/>
                  </a:lnTo>
                  <a:lnTo>
                    <a:pt x="18693" y="2458"/>
                  </a:lnTo>
                  <a:lnTo>
                    <a:pt x="18693" y="2414"/>
                  </a:lnTo>
                  <a:lnTo>
                    <a:pt x="19264" y="220"/>
                  </a:lnTo>
                  <a:lnTo>
                    <a:pt x="19264" y="176"/>
                  </a:lnTo>
                  <a:lnTo>
                    <a:pt x="19264" y="88"/>
                  </a:lnTo>
                  <a:lnTo>
                    <a:pt x="19220" y="44"/>
                  </a:lnTo>
                  <a:lnTo>
                    <a:pt x="1913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80" name="Google Shape;17980;p489"/>
            <p:cNvSpPr/>
            <p:nvPr/>
          </p:nvSpPr>
          <p:spPr>
            <a:xfrm>
              <a:off x="3057425" y="781400"/>
              <a:ext cx="247950" cy="648350"/>
            </a:xfrm>
            <a:custGeom>
              <a:avLst/>
              <a:gdLst/>
              <a:ahLst/>
              <a:cxnLst/>
              <a:rect l="l" t="t" r="r" b="b"/>
              <a:pathLst>
                <a:path w="9918" h="25934" extrusionOk="0">
                  <a:moveTo>
                    <a:pt x="9742" y="0"/>
                  </a:moveTo>
                  <a:lnTo>
                    <a:pt x="9655" y="44"/>
                  </a:lnTo>
                  <a:lnTo>
                    <a:pt x="9611" y="88"/>
                  </a:lnTo>
                  <a:lnTo>
                    <a:pt x="9567" y="132"/>
                  </a:lnTo>
                  <a:lnTo>
                    <a:pt x="8514" y="3028"/>
                  </a:lnTo>
                  <a:lnTo>
                    <a:pt x="7110" y="6363"/>
                  </a:lnTo>
                  <a:lnTo>
                    <a:pt x="5486" y="9654"/>
                  </a:lnTo>
                  <a:lnTo>
                    <a:pt x="3073" y="14744"/>
                  </a:lnTo>
                  <a:lnTo>
                    <a:pt x="2458" y="16631"/>
                  </a:lnTo>
                  <a:lnTo>
                    <a:pt x="1537" y="19615"/>
                  </a:lnTo>
                  <a:lnTo>
                    <a:pt x="528" y="22950"/>
                  </a:lnTo>
                  <a:lnTo>
                    <a:pt x="1" y="25714"/>
                  </a:lnTo>
                  <a:lnTo>
                    <a:pt x="1" y="25802"/>
                  </a:lnTo>
                  <a:lnTo>
                    <a:pt x="45" y="25846"/>
                  </a:lnTo>
                  <a:lnTo>
                    <a:pt x="89" y="25890"/>
                  </a:lnTo>
                  <a:lnTo>
                    <a:pt x="133" y="25934"/>
                  </a:lnTo>
                  <a:lnTo>
                    <a:pt x="176" y="25934"/>
                  </a:lnTo>
                  <a:lnTo>
                    <a:pt x="264" y="25890"/>
                  </a:lnTo>
                  <a:lnTo>
                    <a:pt x="352" y="25802"/>
                  </a:lnTo>
                  <a:lnTo>
                    <a:pt x="879" y="23038"/>
                  </a:lnTo>
                  <a:lnTo>
                    <a:pt x="1888" y="19703"/>
                  </a:lnTo>
                  <a:lnTo>
                    <a:pt x="2809" y="16763"/>
                  </a:lnTo>
                  <a:lnTo>
                    <a:pt x="3424" y="14876"/>
                  </a:lnTo>
                  <a:lnTo>
                    <a:pt x="5793" y="9830"/>
                  </a:lnTo>
                  <a:lnTo>
                    <a:pt x="7461" y="6495"/>
                  </a:lnTo>
                  <a:lnTo>
                    <a:pt x="8821" y="3160"/>
                  </a:lnTo>
                  <a:lnTo>
                    <a:pt x="9918" y="264"/>
                  </a:lnTo>
                  <a:lnTo>
                    <a:pt x="9918" y="176"/>
                  </a:lnTo>
                  <a:lnTo>
                    <a:pt x="9918" y="132"/>
                  </a:lnTo>
                  <a:lnTo>
                    <a:pt x="9874" y="44"/>
                  </a:lnTo>
                  <a:lnTo>
                    <a:pt x="9786" y="44"/>
                  </a:lnTo>
                  <a:lnTo>
                    <a:pt x="974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81" name="Google Shape;17981;p489"/>
            <p:cNvSpPr/>
            <p:nvPr/>
          </p:nvSpPr>
          <p:spPr>
            <a:xfrm>
              <a:off x="3021225" y="785800"/>
              <a:ext cx="255650" cy="654925"/>
            </a:xfrm>
            <a:custGeom>
              <a:avLst/>
              <a:gdLst/>
              <a:ahLst/>
              <a:cxnLst/>
              <a:rect l="l" t="t" r="r" b="b"/>
              <a:pathLst>
                <a:path w="10226" h="26197" extrusionOk="0">
                  <a:moveTo>
                    <a:pt x="9962" y="0"/>
                  </a:moveTo>
                  <a:lnTo>
                    <a:pt x="9918" y="44"/>
                  </a:lnTo>
                  <a:lnTo>
                    <a:pt x="9874" y="132"/>
                  </a:lnTo>
                  <a:lnTo>
                    <a:pt x="8821" y="2852"/>
                  </a:lnTo>
                  <a:lnTo>
                    <a:pt x="7241" y="6407"/>
                  </a:lnTo>
                  <a:lnTo>
                    <a:pt x="5442" y="9961"/>
                  </a:lnTo>
                  <a:lnTo>
                    <a:pt x="3906" y="12989"/>
                  </a:lnTo>
                  <a:lnTo>
                    <a:pt x="3906" y="13032"/>
                  </a:lnTo>
                  <a:lnTo>
                    <a:pt x="2151" y="18210"/>
                  </a:lnTo>
                  <a:lnTo>
                    <a:pt x="484" y="23388"/>
                  </a:lnTo>
                  <a:lnTo>
                    <a:pt x="1" y="25977"/>
                  </a:lnTo>
                  <a:lnTo>
                    <a:pt x="1" y="26065"/>
                  </a:lnTo>
                  <a:lnTo>
                    <a:pt x="45" y="26109"/>
                  </a:lnTo>
                  <a:lnTo>
                    <a:pt x="89" y="26153"/>
                  </a:lnTo>
                  <a:lnTo>
                    <a:pt x="133" y="26197"/>
                  </a:lnTo>
                  <a:lnTo>
                    <a:pt x="176" y="26197"/>
                  </a:lnTo>
                  <a:lnTo>
                    <a:pt x="308" y="26153"/>
                  </a:lnTo>
                  <a:lnTo>
                    <a:pt x="352" y="26065"/>
                  </a:lnTo>
                  <a:lnTo>
                    <a:pt x="835" y="23476"/>
                  </a:lnTo>
                  <a:lnTo>
                    <a:pt x="2458" y="18342"/>
                  </a:lnTo>
                  <a:lnTo>
                    <a:pt x="4257" y="13164"/>
                  </a:lnTo>
                  <a:lnTo>
                    <a:pt x="5749" y="10136"/>
                  </a:lnTo>
                  <a:lnTo>
                    <a:pt x="7548" y="6538"/>
                  </a:lnTo>
                  <a:lnTo>
                    <a:pt x="9128" y="3028"/>
                  </a:lnTo>
                  <a:lnTo>
                    <a:pt x="10225" y="263"/>
                  </a:lnTo>
                  <a:lnTo>
                    <a:pt x="10225" y="176"/>
                  </a:lnTo>
                  <a:lnTo>
                    <a:pt x="10225" y="88"/>
                  </a:lnTo>
                  <a:lnTo>
                    <a:pt x="10181" y="44"/>
                  </a:lnTo>
                  <a:lnTo>
                    <a:pt x="1009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82" name="Google Shape;17982;p489"/>
            <p:cNvSpPr/>
            <p:nvPr/>
          </p:nvSpPr>
          <p:spPr>
            <a:xfrm>
              <a:off x="2918125" y="827475"/>
              <a:ext cx="313750" cy="633000"/>
            </a:xfrm>
            <a:custGeom>
              <a:avLst/>
              <a:gdLst/>
              <a:ahLst/>
              <a:cxnLst/>
              <a:rect l="l" t="t" r="r" b="b"/>
              <a:pathLst>
                <a:path w="12550" h="25320" extrusionOk="0">
                  <a:moveTo>
                    <a:pt x="12331" y="0"/>
                  </a:moveTo>
                  <a:lnTo>
                    <a:pt x="12243" y="44"/>
                  </a:lnTo>
                  <a:lnTo>
                    <a:pt x="12199" y="88"/>
                  </a:lnTo>
                  <a:lnTo>
                    <a:pt x="10531" y="3862"/>
                  </a:lnTo>
                  <a:lnTo>
                    <a:pt x="9259" y="6407"/>
                  </a:lnTo>
                  <a:lnTo>
                    <a:pt x="6538" y="11936"/>
                  </a:lnTo>
                  <a:lnTo>
                    <a:pt x="4037" y="19483"/>
                  </a:lnTo>
                  <a:lnTo>
                    <a:pt x="2896" y="22160"/>
                  </a:lnTo>
                  <a:lnTo>
                    <a:pt x="1711" y="23608"/>
                  </a:lnTo>
                  <a:lnTo>
                    <a:pt x="746" y="23652"/>
                  </a:lnTo>
                  <a:lnTo>
                    <a:pt x="658" y="23696"/>
                  </a:lnTo>
                  <a:lnTo>
                    <a:pt x="614" y="23784"/>
                  </a:lnTo>
                  <a:lnTo>
                    <a:pt x="44" y="25100"/>
                  </a:lnTo>
                  <a:lnTo>
                    <a:pt x="0" y="25144"/>
                  </a:lnTo>
                  <a:lnTo>
                    <a:pt x="44" y="25232"/>
                  </a:lnTo>
                  <a:lnTo>
                    <a:pt x="88" y="25276"/>
                  </a:lnTo>
                  <a:lnTo>
                    <a:pt x="132" y="25319"/>
                  </a:lnTo>
                  <a:lnTo>
                    <a:pt x="307" y="25319"/>
                  </a:lnTo>
                  <a:lnTo>
                    <a:pt x="351" y="25232"/>
                  </a:lnTo>
                  <a:lnTo>
                    <a:pt x="878" y="24003"/>
                  </a:lnTo>
                  <a:lnTo>
                    <a:pt x="1799" y="23959"/>
                  </a:lnTo>
                  <a:lnTo>
                    <a:pt x="1887" y="23915"/>
                  </a:lnTo>
                  <a:lnTo>
                    <a:pt x="1931" y="23871"/>
                  </a:lnTo>
                  <a:lnTo>
                    <a:pt x="3203" y="22379"/>
                  </a:lnTo>
                  <a:lnTo>
                    <a:pt x="3247" y="22336"/>
                  </a:lnTo>
                  <a:lnTo>
                    <a:pt x="4388" y="19615"/>
                  </a:lnTo>
                  <a:lnTo>
                    <a:pt x="6845" y="12068"/>
                  </a:lnTo>
                  <a:lnTo>
                    <a:pt x="9566" y="6539"/>
                  </a:lnTo>
                  <a:lnTo>
                    <a:pt x="10839" y="3994"/>
                  </a:lnTo>
                  <a:lnTo>
                    <a:pt x="12550" y="220"/>
                  </a:lnTo>
                  <a:lnTo>
                    <a:pt x="12550" y="176"/>
                  </a:lnTo>
                  <a:lnTo>
                    <a:pt x="12550" y="88"/>
                  </a:lnTo>
                  <a:lnTo>
                    <a:pt x="12506" y="44"/>
                  </a:lnTo>
                  <a:lnTo>
                    <a:pt x="1246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83" name="Google Shape;17983;p489"/>
            <p:cNvSpPr/>
            <p:nvPr/>
          </p:nvSpPr>
          <p:spPr>
            <a:xfrm>
              <a:off x="2828150" y="830775"/>
              <a:ext cx="373025" cy="702100"/>
            </a:xfrm>
            <a:custGeom>
              <a:avLst/>
              <a:gdLst/>
              <a:ahLst/>
              <a:cxnLst/>
              <a:rect l="l" t="t" r="r" b="b"/>
              <a:pathLst>
                <a:path w="14921" h="28084" extrusionOk="0">
                  <a:moveTo>
                    <a:pt x="14701" y="0"/>
                  </a:moveTo>
                  <a:lnTo>
                    <a:pt x="14613" y="44"/>
                  </a:lnTo>
                  <a:lnTo>
                    <a:pt x="14569" y="88"/>
                  </a:lnTo>
                  <a:lnTo>
                    <a:pt x="13297" y="2808"/>
                  </a:lnTo>
                  <a:lnTo>
                    <a:pt x="11893" y="5573"/>
                  </a:lnTo>
                  <a:lnTo>
                    <a:pt x="9962" y="9434"/>
                  </a:lnTo>
                  <a:lnTo>
                    <a:pt x="8602" y="12506"/>
                  </a:lnTo>
                  <a:lnTo>
                    <a:pt x="7592" y="15622"/>
                  </a:lnTo>
                  <a:lnTo>
                    <a:pt x="6144" y="19351"/>
                  </a:lnTo>
                  <a:lnTo>
                    <a:pt x="4389" y="22204"/>
                  </a:lnTo>
                  <a:lnTo>
                    <a:pt x="3555" y="22555"/>
                  </a:lnTo>
                  <a:lnTo>
                    <a:pt x="3511" y="22598"/>
                  </a:lnTo>
                  <a:lnTo>
                    <a:pt x="2809" y="23344"/>
                  </a:lnTo>
                  <a:lnTo>
                    <a:pt x="2765" y="23388"/>
                  </a:lnTo>
                  <a:lnTo>
                    <a:pt x="45" y="27820"/>
                  </a:lnTo>
                  <a:lnTo>
                    <a:pt x="1" y="27864"/>
                  </a:lnTo>
                  <a:lnTo>
                    <a:pt x="1" y="27952"/>
                  </a:lnTo>
                  <a:lnTo>
                    <a:pt x="45" y="27996"/>
                  </a:lnTo>
                  <a:lnTo>
                    <a:pt x="89" y="28040"/>
                  </a:lnTo>
                  <a:lnTo>
                    <a:pt x="176" y="28084"/>
                  </a:lnTo>
                  <a:lnTo>
                    <a:pt x="264" y="28084"/>
                  </a:lnTo>
                  <a:lnTo>
                    <a:pt x="352" y="27996"/>
                  </a:lnTo>
                  <a:lnTo>
                    <a:pt x="3073" y="23564"/>
                  </a:lnTo>
                  <a:lnTo>
                    <a:pt x="3731" y="22862"/>
                  </a:lnTo>
                  <a:lnTo>
                    <a:pt x="4565" y="22511"/>
                  </a:lnTo>
                  <a:lnTo>
                    <a:pt x="4652" y="22423"/>
                  </a:lnTo>
                  <a:lnTo>
                    <a:pt x="6451" y="19527"/>
                  </a:lnTo>
                  <a:lnTo>
                    <a:pt x="7943" y="15753"/>
                  </a:lnTo>
                  <a:lnTo>
                    <a:pt x="8953" y="12638"/>
                  </a:lnTo>
                  <a:lnTo>
                    <a:pt x="10269" y="9566"/>
                  </a:lnTo>
                  <a:lnTo>
                    <a:pt x="12200" y="5705"/>
                  </a:lnTo>
                  <a:lnTo>
                    <a:pt x="13648" y="2940"/>
                  </a:lnTo>
                  <a:lnTo>
                    <a:pt x="14920" y="220"/>
                  </a:lnTo>
                  <a:lnTo>
                    <a:pt x="14920" y="176"/>
                  </a:lnTo>
                  <a:lnTo>
                    <a:pt x="14920" y="88"/>
                  </a:lnTo>
                  <a:lnTo>
                    <a:pt x="14876" y="44"/>
                  </a:lnTo>
                  <a:lnTo>
                    <a:pt x="1483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84" name="Google Shape;17984;p489"/>
            <p:cNvSpPr/>
            <p:nvPr/>
          </p:nvSpPr>
          <p:spPr>
            <a:xfrm>
              <a:off x="2789775" y="802250"/>
              <a:ext cx="359825" cy="736100"/>
            </a:xfrm>
            <a:custGeom>
              <a:avLst/>
              <a:gdLst/>
              <a:ahLst/>
              <a:cxnLst/>
              <a:rect l="l" t="t" r="r" b="b"/>
              <a:pathLst>
                <a:path w="14393" h="29444" extrusionOk="0">
                  <a:moveTo>
                    <a:pt x="14174" y="0"/>
                  </a:moveTo>
                  <a:lnTo>
                    <a:pt x="14086" y="44"/>
                  </a:lnTo>
                  <a:lnTo>
                    <a:pt x="14086" y="132"/>
                  </a:lnTo>
                  <a:lnTo>
                    <a:pt x="13164" y="2150"/>
                  </a:lnTo>
                  <a:lnTo>
                    <a:pt x="11585" y="5266"/>
                  </a:lnTo>
                  <a:lnTo>
                    <a:pt x="9742" y="9040"/>
                  </a:lnTo>
                  <a:lnTo>
                    <a:pt x="7942" y="12769"/>
                  </a:lnTo>
                  <a:lnTo>
                    <a:pt x="6494" y="15841"/>
                  </a:lnTo>
                  <a:lnTo>
                    <a:pt x="4959" y="18913"/>
                  </a:lnTo>
                  <a:lnTo>
                    <a:pt x="3379" y="22028"/>
                  </a:lnTo>
                  <a:lnTo>
                    <a:pt x="1711" y="25144"/>
                  </a:lnTo>
                  <a:lnTo>
                    <a:pt x="0" y="29225"/>
                  </a:lnTo>
                  <a:lnTo>
                    <a:pt x="0" y="29268"/>
                  </a:lnTo>
                  <a:lnTo>
                    <a:pt x="0" y="29356"/>
                  </a:lnTo>
                  <a:lnTo>
                    <a:pt x="44" y="29400"/>
                  </a:lnTo>
                  <a:lnTo>
                    <a:pt x="132" y="29444"/>
                  </a:lnTo>
                  <a:lnTo>
                    <a:pt x="176" y="29444"/>
                  </a:lnTo>
                  <a:lnTo>
                    <a:pt x="263" y="29400"/>
                  </a:lnTo>
                  <a:lnTo>
                    <a:pt x="351" y="29356"/>
                  </a:lnTo>
                  <a:lnTo>
                    <a:pt x="2019" y="25319"/>
                  </a:lnTo>
                  <a:lnTo>
                    <a:pt x="3686" y="22204"/>
                  </a:lnTo>
                  <a:lnTo>
                    <a:pt x="5266" y="19088"/>
                  </a:lnTo>
                  <a:lnTo>
                    <a:pt x="6802" y="15973"/>
                  </a:lnTo>
                  <a:lnTo>
                    <a:pt x="8250" y="12901"/>
                  </a:lnTo>
                  <a:lnTo>
                    <a:pt x="10049" y="9171"/>
                  </a:lnTo>
                  <a:lnTo>
                    <a:pt x="11892" y="5441"/>
                  </a:lnTo>
                  <a:lnTo>
                    <a:pt x="13471" y="2326"/>
                  </a:lnTo>
                  <a:lnTo>
                    <a:pt x="14393" y="264"/>
                  </a:lnTo>
                  <a:lnTo>
                    <a:pt x="14393" y="176"/>
                  </a:lnTo>
                  <a:lnTo>
                    <a:pt x="14393" y="132"/>
                  </a:lnTo>
                  <a:lnTo>
                    <a:pt x="14349" y="88"/>
                  </a:lnTo>
                  <a:lnTo>
                    <a:pt x="14305" y="44"/>
                  </a:lnTo>
                  <a:lnTo>
                    <a:pt x="1421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85" name="Google Shape;17985;p489"/>
            <p:cNvSpPr/>
            <p:nvPr/>
          </p:nvSpPr>
          <p:spPr>
            <a:xfrm>
              <a:off x="2754650" y="825275"/>
              <a:ext cx="332425" cy="722950"/>
            </a:xfrm>
            <a:custGeom>
              <a:avLst/>
              <a:gdLst/>
              <a:ahLst/>
              <a:cxnLst/>
              <a:rect l="l" t="t" r="r" b="b"/>
              <a:pathLst>
                <a:path w="13297" h="28918" extrusionOk="0">
                  <a:moveTo>
                    <a:pt x="13033" y="1"/>
                  </a:moveTo>
                  <a:lnTo>
                    <a:pt x="12990" y="45"/>
                  </a:lnTo>
                  <a:lnTo>
                    <a:pt x="12946" y="88"/>
                  </a:lnTo>
                  <a:lnTo>
                    <a:pt x="11498" y="4608"/>
                  </a:lnTo>
                  <a:lnTo>
                    <a:pt x="9523" y="8601"/>
                  </a:lnTo>
                  <a:lnTo>
                    <a:pt x="7636" y="12419"/>
                  </a:lnTo>
                  <a:lnTo>
                    <a:pt x="5881" y="15973"/>
                  </a:lnTo>
                  <a:lnTo>
                    <a:pt x="4126" y="19484"/>
                  </a:lnTo>
                  <a:lnTo>
                    <a:pt x="2327" y="23038"/>
                  </a:lnTo>
                  <a:lnTo>
                    <a:pt x="352" y="26680"/>
                  </a:lnTo>
                  <a:lnTo>
                    <a:pt x="308" y="26768"/>
                  </a:lnTo>
                  <a:lnTo>
                    <a:pt x="1" y="28698"/>
                  </a:lnTo>
                  <a:lnTo>
                    <a:pt x="1" y="28786"/>
                  </a:lnTo>
                  <a:lnTo>
                    <a:pt x="1" y="28830"/>
                  </a:lnTo>
                  <a:lnTo>
                    <a:pt x="45" y="28874"/>
                  </a:lnTo>
                  <a:lnTo>
                    <a:pt x="133" y="28918"/>
                  </a:lnTo>
                  <a:lnTo>
                    <a:pt x="264" y="28874"/>
                  </a:lnTo>
                  <a:lnTo>
                    <a:pt x="308" y="28742"/>
                  </a:lnTo>
                  <a:lnTo>
                    <a:pt x="659" y="26855"/>
                  </a:lnTo>
                  <a:lnTo>
                    <a:pt x="2634" y="23170"/>
                  </a:lnTo>
                  <a:lnTo>
                    <a:pt x="4477" y="19615"/>
                  </a:lnTo>
                  <a:lnTo>
                    <a:pt x="6232" y="16105"/>
                  </a:lnTo>
                  <a:lnTo>
                    <a:pt x="7943" y="12550"/>
                  </a:lnTo>
                  <a:lnTo>
                    <a:pt x="9830" y="8733"/>
                  </a:lnTo>
                  <a:lnTo>
                    <a:pt x="11805" y="4784"/>
                  </a:lnTo>
                  <a:lnTo>
                    <a:pt x="11805" y="4740"/>
                  </a:lnTo>
                  <a:lnTo>
                    <a:pt x="13297" y="220"/>
                  </a:lnTo>
                  <a:lnTo>
                    <a:pt x="13297" y="132"/>
                  </a:lnTo>
                  <a:lnTo>
                    <a:pt x="13253" y="88"/>
                  </a:lnTo>
                  <a:lnTo>
                    <a:pt x="1325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86" name="Google Shape;17986;p489"/>
            <p:cNvSpPr/>
            <p:nvPr/>
          </p:nvSpPr>
          <p:spPr>
            <a:xfrm>
              <a:off x="2734925" y="958025"/>
              <a:ext cx="270975" cy="606675"/>
            </a:xfrm>
            <a:custGeom>
              <a:avLst/>
              <a:gdLst/>
              <a:ahLst/>
              <a:cxnLst/>
              <a:rect l="l" t="t" r="r" b="b"/>
              <a:pathLst>
                <a:path w="10839" h="24267" extrusionOk="0">
                  <a:moveTo>
                    <a:pt x="10619" y="0"/>
                  </a:moveTo>
                  <a:lnTo>
                    <a:pt x="10531" y="44"/>
                  </a:lnTo>
                  <a:lnTo>
                    <a:pt x="10531" y="88"/>
                  </a:lnTo>
                  <a:lnTo>
                    <a:pt x="9610" y="2326"/>
                  </a:lnTo>
                  <a:lnTo>
                    <a:pt x="8645" y="4520"/>
                  </a:lnTo>
                  <a:lnTo>
                    <a:pt x="7635" y="6714"/>
                  </a:lnTo>
                  <a:lnTo>
                    <a:pt x="6582" y="8864"/>
                  </a:lnTo>
                  <a:lnTo>
                    <a:pt x="4476" y="13164"/>
                  </a:lnTo>
                  <a:lnTo>
                    <a:pt x="2326" y="17333"/>
                  </a:lnTo>
                  <a:lnTo>
                    <a:pt x="351" y="21107"/>
                  </a:lnTo>
                  <a:lnTo>
                    <a:pt x="351" y="21151"/>
                  </a:lnTo>
                  <a:lnTo>
                    <a:pt x="0" y="22423"/>
                  </a:lnTo>
                  <a:lnTo>
                    <a:pt x="0" y="22467"/>
                  </a:lnTo>
                  <a:lnTo>
                    <a:pt x="88" y="24091"/>
                  </a:lnTo>
                  <a:lnTo>
                    <a:pt x="132" y="24222"/>
                  </a:lnTo>
                  <a:lnTo>
                    <a:pt x="263" y="24266"/>
                  </a:lnTo>
                  <a:lnTo>
                    <a:pt x="351" y="24266"/>
                  </a:lnTo>
                  <a:lnTo>
                    <a:pt x="395" y="24222"/>
                  </a:lnTo>
                  <a:lnTo>
                    <a:pt x="439" y="24134"/>
                  </a:lnTo>
                  <a:lnTo>
                    <a:pt x="439" y="24091"/>
                  </a:lnTo>
                  <a:lnTo>
                    <a:pt x="351" y="22511"/>
                  </a:lnTo>
                  <a:lnTo>
                    <a:pt x="658" y="21282"/>
                  </a:lnTo>
                  <a:lnTo>
                    <a:pt x="2633" y="17508"/>
                  </a:lnTo>
                  <a:lnTo>
                    <a:pt x="4783" y="13296"/>
                  </a:lnTo>
                  <a:lnTo>
                    <a:pt x="6889" y="9040"/>
                  </a:lnTo>
                  <a:lnTo>
                    <a:pt x="7942" y="6846"/>
                  </a:lnTo>
                  <a:lnTo>
                    <a:pt x="8952" y="4695"/>
                  </a:lnTo>
                  <a:lnTo>
                    <a:pt x="9917" y="2458"/>
                  </a:lnTo>
                  <a:lnTo>
                    <a:pt x="10839" y="220"/>
                  </a:lnTo>
                  <a:lnTo>
                    <a:pt x="10839" y="176"/>
                  </a:lnTo>
                  <a:lnTo>
                    <a:pt x="10839" y="88"/>
                  </a:lnTo>
                  <a:lnTo>
                    <a:pt x="10795" y="44"/>
                  </a:lnTo>
                  <a:lnTo>
                    <a:pt x="1075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87" name="Google Shape;17987;p489"/>
            <p:cNvSpPr/>
            <p:nvPr/>
          </p:nvSpPr>
          <p:spPr>
            <a:xfrm>
              <a:off x="2697625" y="973375"/>
              <a:ext cx="265500" cy="607775"/>
            </a:xfrm>
            <a:custGeom>
              <a:avLst/>
              <a:gdLst/>
              <a:ahLst/>
              <a:cxnLst/>
              <a:rect l="l" t="t" r="r" b="b"/>
              <a:pathLst>
                <a:path w="10620" h="24311" extrusionOk="0">
                  <a:moveTo>
                    <a:pt x="10444" y="1"/>
                  </a:moveTo>
                  <a:lnTo>
                    <a:pt x="10400" y="44"/>
                  </a:lnTo>
                  <a:lnTo>
                    <a:pt x="10312" y="88"/>
                  </a:lnTo>
                  <a:lnTo>
                    <a:pt x="10268" y="132"/>
                  </a:lnTo>
                  <a:lnTo>
                    <a:pt x="8206" y="5398"/>
                  </a:lnTo>
                  <a:lnTo>
                    <a:pt x="6758" y="8206"/>
                  </a:lnTo>
                  <a:lnTo>
                    <a:pt x="5266" y="11497"/>
                  </a:lnTo>
                  <a:lnTo>
                    <a:pt x="3862" y="14349"/>
                  </a:lnTo>
                  <a:lnTo>
                    <a:pt x="2019" y="17684"/>
                  </a:lnTo>
                  <a:lnTo>
                    <a:pt x="439" y="20888"/>
                  </a:lnTo>
                  <a:lnTo>
                    <a:pt x="395" y="20931"/>
                  </a:lnTo>
                  <a:lnTo>
                    <a:pt x="0" y="22599"/>
                  </a:lnTo>
                  <a:lnTo>
                    <a:pt x="0" y="22643"/>
                  </a:lnTo>
                  <a:lnTo>
                    <a:pt x="220" y="24179"/>
                  </a:lnTo>
                  <a:lnTo>
                    <a:pt x="263" y="24266"/>
                  </a:lnTo>
                  <a:lnTo>
                    <a:pt x="395" y="24310"/>
                  </a:lnTo>
                  <a:lnTo>
                    <a:pt x="483" y="24310"/>
                  </a:lnTo>
                  <a:lnTo>
                    <a:pt x="527" y="24266"/>
                  </a:lnTo>
                  <a:lnTo>
                    <a:pt x="571" y="24179"/>
                  </a:lnTo>
                  <a:lnTo>
                    <a:pt x="571" y="24135"/>
                  </a:lnTo>
                  <a:lnTo>
                    <a:pt x="351" y="22643"/>
                  </a:lnTo>
                  <a:lnTo>
                    <a:pt x="746" y="21019"/>
                  </a:lnTo>
                  <a:lnTo>
                    <a:pt x="2326" y="17816"/>
                  </a:lnTo>
                  <a:lnTo>
                    <a:pt x="4169" y="14481"/>
                  </a:lnTo>
                  <a:lnTo>
                    <a:pt x="5573" y="11673"/>
                  </a:lnTo>
                  <a:lnTo>
                    <a:pt x="7109" y="8382"/>
                  </a:lnTo>
                  <a:lnTo>
                    <a:pt x="8557" y="5573"/>
                  </a:lnTo>
                  <a:lnTo>
                    <a:pt x="8557" y="5529"/>
                  </a:lnTo>
                  <a:lnTo>
                    <a:pt x="10619" y="264"/>
                  </a:lnTo>
                  <a:lnTo>
                    <a:pt x="10619" y="176"/>
                  </a:lnTo>
                  <a:lnTo>
                    <a:pt x="10619" y="132"/>
                  </a:lnTo>
                  <a:lnTo>
                    <a:pt x="10575" y="44"/>
                  </a:lnTo>
                  <a:lnTo>
                    <a:pt x="10531" y="44"/>
                  </a:lnTo>
                  <a:lnTo>
                    <a:pt x="1044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88" name="Google Shape;17988;p489"/>
            <p:cNvSpPr/>
            <p:nvPr/>
          </p:nvSpPr>
          <p:spPr>
            <a:xfrm>
              <a:off x="2630700" y="1103925"/>
              <a:ext cx="223825" cy="530975"/>
            </a:xfrm>
            <a:custGeom>
              <a:avLst/>
              <a:gdLst/>
              <a:ahLst/>
              <a:cxnLst/>
              <a:rect l="l" t="t" r="r" b="b"/>
              <a:pathLst>
                <a:path w="8953" h="21239" extrusionOk="0">
                  <a:moveTo>
                    <a:pt x="8733" y="0"/>
                  </a:moveTo>
                  <a:lnTo>
                    <a:pt x="8689" y="44"/>
                  </a:lnTo>
                  <a:lnTo>
                    <a:pt x="8645" y="88"/>
                  </a:lnTo>
                  <a:lnTo>
                    <a:pt x="6451" y="4388"/>
                  </a:lnTo>
                  <a:lnTo>
                    <a:pt x="5003" y="7372"/>
                  </a:lnTo>
                  <a:lnTo>
                    <a:pt x="3379" y="10356"/>
                  </a:lnTo>
                  <a:lnTo>
                    <a:pt x="1405" y="14261"/>
                  </a:lnTo>
                  <a:lnTo>
                    <a:pt x="1405" y="14305"/>
                  </a:lnTo>
                  <a:lnTo>
                    <a:pt x="790" y="16455"/>
                  </a:lnTo>
                  <a:lnTo>
                    <a:pt x="0" y="21063"/>
                  </a:lnTo>
                  <a:lnTo>
                    <a:pt x="0" y="21107"/>
                  </a:lnTo>
                  <a:lnTo>
                    <a:pt x="44" y="21195"/>
                  </a:lnTo>
                  <a:lnTo>
                    <a:pt x="88" y="21238"/>
                  </a:lnTo>
                  <a:lnTo>
                    <a:pt x="176" y="21238"/>
                  </a:lnTo>
                  <a:lnTo>
                    <a:pt x="308" y="21195"/>
                  </a:lnTo>
                  <a:lnTo>
                    <a:pt x="351" y="21107"/>
                  </a:lnTo>
                  <a:lnTo>
                    <a:pt x="1141" y="16543"/>
                  </a:lnTo>
                  <a:lnTo>
                    <a:pt x="1712" y="14393"/>
                  </a:lnTo>
                  <a:lnTo>
                    <a:pt x="3686" y="10532"/>
                  </a:lnTo>
                  <a:lnTo>
                    <a:pt x="5310" y="7504"/>
                  </a:lnTo>
                  <a:lnTo>
                    <a:pt x="6802" y="4564"/>
                  </a:lnTo>
                  <a:lnTo>
                    <a:pt x="8952" y="264"/>
                  </a:lnTo>
                  <a:lnTo>
                    <a:pt x="8952" y="176"/>
                  </a:lnTo>
                  <a:lnTo>
                    <a:pt x="8952" y="132"/>
                  </a:lnTo>
                  <a:lnTo>
                    <a:pt x="8908" y="44"/>
                  </a:lnTo>
                  <a:lnTo>
                    <a:pt x="886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89" name="Google Shape;17989;p489"/>
            <p:cNvSpPr/>
            <p:nvPr/>
          </p:nvSpPr>
          <p:spPr>
            <a:xfrm>
              <a:off x="2619725" y="1124775"/>
              <a:ext cx="194200" cy="436625"/>
            </a:xfrm>
            <a:custGeom>
              <a:avLst/>
              <a:gdLst/>
              <a:ahLst/>
              <a:cxnLst/>
              <a:rect l="l" t="t" r="r" b="b"/>
              <a:pathLst>
                <a:path w="7768" h="17465" extrusionOk="0">
                  <a:moveTo>
                    <a:pt x="7548" y="0"/>
                  </a:moveTo>
                  <a:lnTo>
                    <a:pt x="7460" y="44"/>
                  </a:lnTo>
                  <a:lnTo>
                    <a:pt x="7416" y="88"/>
                  </a:lnTo>
                  <a:lnTo>
                    <a:pt x="6188" y="2501"/>
                  </a:lnTo>
                  <a:lnTo>
                    <a:pt x="4696" y="5661"/>
                  </a:lnTo>
                  <a:lnTo>
                    <a:pt x="3160" y="8469"/>
                  </a:lnTo>
                  <a:lnTo>
                    <a:pt x="966" y="12681"/>
                  </a:lnTo>
                  <a:lnTo>
                    <a:pt x="176" y="15007"/>
                  </a:lnTo>
                  <a:lnTo>
                    <a:pt x="176" y="15051"/>
                  </a:lnTo>
                  <a:lnTo>
                    <a:pt x="1" y="17245"/>
                  </a:lnTo>
                  <a:lnTo>
                    <a:pt x="1" y="17333"/>
                  </a:lnTo>
                  <a:lnTo>
                    <a:pt x="45" y="17377"/>
                  </a:lnTo>
                  <a:lnTo>
                    <a:pt x="88" y="17421"/>
                  </a:lnTo>
                  <a:lnTo>
                    <a:pt x="176" y="17464"/>
                  </a:lnTo>
                  <a:lnTo>
                    <a:pt x="308" y="17421"/>
                  </a:lnTo>
                  <a:lnTo>
                    <a:pt x="352" y="17289"/>
                  </a:lnTo>
                  <a:lnTo>
                    <a:pt x="527" y="15095"/>
                  </a:lnTo>
                  <a:lnTo>
                    <a:pt x="1273" y="12813"/>
                  </a:lnTo>
                  <a:lnTo>
                    <a:pt x="3467" y="8601"/>
                  </a:lnTo>
                  <a:lnTo>
                    <a:pt x="5003" y="5792"/>
                  </a:lnTo>
                  <a:lnTo>
                    <a:pt x="6539" y="2677"/>
                  </a:lnTo>
                  <a:lnTo>
                    <a:pt x="7767" y="263"/>
                  </a:lnTo>
                  <a:lnTo>
                    <a:pt x="7767" y="176"/>
                  </a:lnTo>
                  <a:lnTo>
                    <a:pt x="7767" y="132"/>
                  </a:lnTo>
                  <a:lnTo>
                    <a:pt x="7724" y="44"/>
                  </a:lnTo>
                  <a:lnTo>
                    <a:pt x="768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90" name="Google Shape;17990;p489"/>
            <p:cNvSpPr/>
            <p:nvPr/>
          </p:nvSpPr>
          <p:spPr>
            <a:xfrm>
              <a:off x="2592300" y="1141225"/>
              <a:ext cx="183225" cy="483800"/>
            </a:xfrm>
            <a:custGeom>
              <a:avLst/>
              <a:gdLst/>
              <a:ahLst/>
              <a:cxnLst/>
              <a:rect l="l" t="t" r="r" b="b"/>
              <a:pathLst>
                <a:path w="7329" h="19352" extrusionOk="0">
                  <a:moveTo>
                    <a:pt x="7153" y="0"/>
                  </a:moveTo>
                  <a:lnTo>
                    <a:pt x="7109" y="44"/>
                  </a:lnTo>
                  <a:lnTo>
                    <a:pt x="7022" y="44"/>
                  </a:lnTo>
                  <a:lnTo>
                    <a:pt x="7022" y="132"/>
                  </a:lnTo>
                  <a:lnTo>
                    <a:pt x="5749" y="2677"/>
                  </a:lnTo>
                  <a:lnTo>
                    <a:pt x="4476" y="5178"/>
                  </a:lnTo>
                  <a:lnTo>
                    <a:pt x="1229" y="11277"/>
                  </a:lnTo>
                  <a:lnTo>
                    <a:pt x="1229" y="11321"/>
                  </a:lnTo>
                  <a:lnTo>
                    <a:pt x="308" y="13735"/>
                  </a:lnTo>
                  <a:lnTo>
                    <a:pt x="308" y="13779"/>
                  </a:lnTo>
                  <a:lnTo>
                    <a:pt x="1" y="16017"/>
                  </a:lnTo>
                  <a:lnTo>
                    <a:pt x="1" y="16060"/>
                  </a:lnTo>
                  <a:lnTo>
                    <a:pt x="132" y="19176"/>
                  </a:lnTo>
                  <a:lnTo>
                    <a:pt x="132" y="19264"/>
                  </a:lnTo>
                  <a:lnTo>
                    <a:pt x="176" y="19308"/>
                  </a:lnTo>
                  <a:lnTo>
                    <a:pt x="308" y="19351"/>
                  </a:lnTo>
                  <a:lnTo>
                    <a:pt x="396" y="19351"/>
                  </a:lnTo>
                  <a:lnTo>
                    <a:pt x="439" y="19308"/>
                  </a:lnTo>
                  <a:lnTo>
                    <a:pt x="483" y="19264"/>
                  </a:lnTo>
                  <a:lnTo>
                    <a:pt x="483" y="19176"/>
                  </a:lnTo>
                  <a:lnTo>
                    <a:pt x="352" y="16060"/>
                  </a:lnTo>
                  <a:lnTo>
                    <a:pt x="659" y="13866"/>
                  </a:lnTo>
                  <a:lnTo>
                    <a:pt x="1536" y="11453"/>
                  </a:lnTo>
                  <a:lnTo>
                    <a:pt x="4827" y="5354"/>
                  </a:lnTo>
                  <a:lnTo>
                    <a:pt x="6100" y="2852"/>
                  </a:lnTo>
                  <a:lnTo>
                    <a:pt x="7329" y="264"/>
                  </a:lnTo>
                  <a:lnTo>
                    <a:pt x="7329" y="176"/>
                  </a:lnTo>
                  <a:lnTo>
                    <a:pt x="7329" y="132"/>
                  </a:lnTo>
                  <a:lnTo>
                    <a:pt x="7285" y="88"/>
                  </a:lnTo>
                  <a:lnTo>
                    <a:pt x="7241" y="44"/>
                  </a:lnTo>
                  <a:lnTo>
                    <a:pt x="715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91" name="Google Shape;17991;p489"/>
            <p:cNvSpPr/>
            <p:nvPr/>
          </p:nvSpPr>
          <p:spPr>
            <a:xfrm>
              <a:off x="2263200" y="1174125"/>
              <a:ext cx="342300" cy="810725"/>
            </a:xfrm>
            <a:custGeom>
              <a:avLst/>
              <a:gdLst/>
              <a:ahLst/>
              <a:cxnLst/>
              <a:rect l="l" t="t" r="r" b="b"/>
              <a:pathLst>
                <a:path w="13692" h="32429" extrusionOk="0">
                  <a:moveTo>
                    <a:pt x="13384" y="1"/>
                  </a:moveTo>
                  <a:lnTo>
                    <a:pt x="13340" y="88"/>
                  </a:lnTo>
                  <a:lnTo>
                    <a:pt x="11014" y="4389"/>
                  </a:lnTo>
                  <a:lnTo>
                    <a:pt x="9479" y="7241"/>
                  </a:lnTo>
                  <a:lnTo>
                    <a:pt x="8294" y="9918"/>
                  </a:lnTo>
                  <a:lnTo>
                    <a:pt x="7723" y="11980"/>
                  </a:lnTo>
                  <a:lnTo>
                    <a:pt x="7723" y="12024"/>
                  </a:lnTo>
                  <a:lnTo>
                    <a:pt x="7548" y="16544"/>
                  </a:lnTo>
                  <a:lnTo>
                    <a:pt x="7153" y="17816"/>
                  </a:lnTo>
                  <a:lnTo>
                    <a:pt x="5003" y="21502"/>
                  </a:lnTo>
                  <a:lnTo>
                    <a:pt x="1975" y="26329"/>
                  </a:lnTo>
                  <a:lnTo>
                    <a:pt x="0" y="31682"/>
                  </a:lnTo>
                  <a:lnTo>
                    <a:pt x="0" y="31770"/>
                  </a:lnTo>
                  <a:lnTo>
                    <a:pt x="0" y="31814"/>
                  </a:lnTo>
                  <a:lnTo>
                    <a:pt x="352" y="32340"/>
                  </a:lnTo>
                  <a:lnTo>
                    <a:pt x="395" y="32428"/>
                  </a:lnTo>
                  <a:lnTo>
                    <a:pt x="571" y="32428"/>
                  </a:lnTo>
                  <a:lnTo>
                    <a:pt x="615" y="32384"/>
                  </a:lnTo>
                  <a:lnTo>
                    <a:pt x="2897" y="30015"/>
                  </a:lnTo>
                  <a:lnTo>
                    <a:pt x="2940" y="29971"/>
                  </a:lnTo>
                  <a:lnTo>
                    <a:pt x="2940" y="29927"/>
                  </a:lnTo>
                  <a:lnTo>
                    <a:pt x="2940" y="29839"/>
                  </a:lnTo>
                  <a:lnTo>
                    <a:pt x="2897" y="29795"/>
                  </a:lnTo>
                  <a:lnTo>
                    <a:pt x="2853" y="29752"/>
                  </a:lnTo>
                  <a:lnTo>
                    <a:pt x="2721" y="29752"/>
                  </a:lnTo>
                  <a:lnTo>
                    <a:pt x="2633" y="29795"/>
                  </a:lnTo>
                  <a:lnTo>
                    <a:pt x="527" y="31989"/>
                  </a:lnTo>
                  <a:lnTo>
                    <a:pt x="352" y="31726"/>
                  </a:lnTo>
                  <a:lnTo>
                    <a:pt x="2282" y="26504"/>
                  </a:lnTo>
                  <a:lnTo>
                    <a:pt x="5310" y="21678"/>
                  </a:lnTo>
                  <a:lnTo>
                    <a:pt x="7460" y="17992"/>
                  </a:lnTo>
                  <a:lnTo>
                    <a:pt x="7504" y="17948"/>
                  </a:lnTo>
                  <a:lnTo>
                    <a:pt x="7899" y="16631"/>
                  </a:lnTo>
                  <a:lnTo>
                    <a:pt x="7899" y="16587"/>
                  </a:lnTo>
                  <a:lnTo>
                    <a:pt x="8074" y="12024"/>
                  </a:lnTo>
                  <a:lnTo>
                    <a:pt x="8645" y="10049"/>
                  </a:lnTo>
                  <a:lnTo>
                    <a:pt x="9830" y="7373"/>
                  </a:lnTo>
                  <a:lnTo>
                    <a:pt x="11322" y="4564"/>
                  </a:lnTo>
                  <a:lnTo>
                    <a:pt x="13647" y="264"/>
                  </a:lnTo>
                  <a:lnTo>
                    <a:pt x="13691" y="176"/>
                  </a:lnTo>
                  <a:lnTo>
                    <a:pt x="13691" y="88"/>
                  </a:lnTo>
                  <a:lnTo>
                    <a:pt x="13647" y="45"/>
                  </a:lnTo>
                  <a:lnTo>
                    <a:pt x="1360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92" name="Google Shape;17992;p489"/>
            <p:cNvSpPr/>
            <p:nvPr/>
          </p:nvSpPr>
          <p:spPr>
            <a:xfrm>
              <a:off x="3125450" y="769325"/>
              <a:ext cx="242475" cy="648375"/>
            </a:xfrm>
            <a:custGeom>
              <a:avLst/>
              <a:gdLst/>
              <a:ahLst/>
              <a:cxnLst/>
              <a:rect l="l" t="t" r="r" b="b"/>
              <a:pathLst>
                <a:path w="9699" h="25935" extrusionOk="0">
                  <a:moveTo>
                    <a:pt x="9479" y="1"/>
                  </a:moveTo>
                  <a:lnTo>
                    <a:pt x="9435" y="45"/>
                  </a:lnTo>
                  <a:lnTo>
                    <a:pt x="9391" y="89"/>
                  </a:lnTo>
                  <a:lnTo>
                    <a:pt x="8996" y="878"/>
                  </a:lnTo>
                  <a:lnTo>
                    <a:pt x="8952" y="878"/>
                  </a:lnTo>
                  <a:lnTo>
                    <a:pt x="8162" y="2941"/>
                  </a:lnTo>
                  <a:lnTo>
                    <a:pt x="6846" y="6846"/>
                  </a:lnTo>
                  <a:lnTo>
                    <a:pt x="5573" y="9742"/>
                  </a:lnTo>
                  <a:lnTo>
                    <a:pt x="4652" y="11410"/>
                  </a:lnTo>
                  <a:lnTo>
                    <a:pt x="3862" y="12989"/>
                  </a:lnTo>
                  <a:lnTo>
                    <a:pt x="3160" y="14525"/>
                  </a:lnTo>
                  <a:lnTo>
                    <a:pt x="2590" y="16017"/>
                  </a:lnTo>
                  <a:lnTo>
                    <a:pt x="2019" y="17553"/>
                  </a:lnTo>
                  <a:lnTo>
                    <a:pt x="1536" y="19089"/>
                  </a:lnTo>
                  <a:lnTo>
                    <a:pt x="483" y="22380"/>
                  </a:lnTo>
                  <a:lnTo>
                    <a:pt x="88" y="23696"/>
                  </a:lnTo>
                  <a:lnTo>
                    <a:pt x="88" y="23740"/>
                  </a:lnTo>
                  <a:lnTo>
                    <a:pt x="1" y="25759"/>
                  </a:lnTo>
                  <a:lnTo>
                    <a:pt x="1" y="25802"/>
                  </a:lnTo>
                  <a:lnTo>
                    <a:pt x="44" y="25846"/>
                  </a:lnTo>
                  <a:lnTo>
                    <a:pt x="88" y="25890"/>
                  </a:lnTo>
                  <a:lnTo>
                    <a:pt x="176" y="25934"/>
                  </a:lnTo>
                  <a:lnTo>
                    <a:pt x="308" y="25890"/>
                  </a:lnTo>
                  <a:lnTo>
                    <a:pt x="352" y="25759"/>
                  </a:lnTo>
                  <a:lnTo>
                    <a:pt x="439" y="23784"/>
                  </a:lnTo>
                  <a:lnTo>
                    <a:pt x="834" y="22511"/>
                  </a:lnTo>
                  <a:lnTo>
                    <a:pt x="1844" y="19220"/>
                  </a:lnTo>
                  <a:lnTo>
                    <a:pt x="2370" y="17685"/>
                  </a:lnTo>
                  <a:lnTo>
                    <a:pt x="2897" y="16149"/>
                  </a:lnTo>
                  <a:lnTo>
                    <a:pt x="3511" y="14657"/>
                  </a:lnTo>
                  <a:lnTo>
                    <a:pt x="4169" y="13121"/>
                  </a:lnTo>
                  <a:lnTo>
                    <a:pt x="4959" y="11541"/>
                  </a:lnTo>
                  <a:lnTo>
                    <a:pt x="5881" y="9874"/>
                  </a:lnTo>
                  <a:lnTo>
                    <a:pt x="7153" y="6978"/>
                  </a:lnTo>
                  <a:lnTo>
                    <a:pt x="8513" y="3029"/>
                  </a:lnTo>
                  <a:lnTo>
                    <a:pt x="9303" y="1010"/>
                  </a:lnTo>
                  <a:lnTo>
                    <a:pt x="9698" y="264"/>
                  </a:lnTo>
                  <a:lnTo>
                    <a:pt x="9698" y="176"/>
                  </a:lnTo>
                  <a:lnTo>
                    <a:pt x="9698" y="89"/>
                  </a:lnTo>
                  <a:lnTo>
                    <a:pt x="9698" y="45"/>
                  </a:lnTo>
                  <a:lnTo>
                    <a:pt x="961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93" name="Google Shape;17993;p489"/>
            <p:cNvSpPr/>
            <p:nvPr/>
          </p:nvSpPr>
          <p:spPr>
            <a:xfrm>
              <a:off x="3734300" y="758375"/>
              <a:ext cx="1192475" cy="1433800"/>
            </a:xfrm>
            <a:custGeom>
              <a:avLst/>
              <a:gdLst/>
              <a:ahLst/>
              <a:cxnLst/>
              <a:rect l="l" t="t" r="r" b="b"/>
              <a:pathLst>
                <a:path w="47699" h="57352" extrusionOk="0">
                  <a:moveTo>
                    <a:pt x="22906" y="0"/>
                  </a:moveTo>
                  <a:lnTo>
                    <a:pt x="22862" y="44"/>
                  </a:lnTo>
                  <a:lnTo>
                    <a:pt x="22818" y="88"/>
                  </a:lnTo>
                  <a:lnTo>
                    <a:pt x="21063" y="2764"/>
                  </a:lnTo>
                  <a:lnTo>
                    <a:pt x="21063" y="2808"/>
                  </a:lnTo>
                  <a:lnTo>
                    <a:pt x="19703" y="5968"/>
                  </a:lnTo>
                  <a:lnTo>
                    <a:pt x="19483" y="6582"/>
                  </a:lnTo>
                  <a:lnTo>
                    <a:pt x="19176" y="7196"/>
                  </a:lnTo>
                  <a:lnTo>
                    <a:pt x="18562" y="8337"/>
                  </a:lnTo>
                  <a:lnTo>
                    <a:pt x="17816" y="9434"/>
                  </a:lnTo>
                  <a:lnTo>
                    <a:pt x="17070" y="10487"/>
                  </a:lnTo>
                  <a:lnTo>
                    <a:pt x="16236" y="11497"/>
                  </a:lnTo>
                  <a:lnTo>
                    <a:pt x="15358" y="12506"/>
                  </a:lnTo>
                  <a:lnTo>
                    <a:pt x="13559" y="14437"/>
                  </a:lnTo>
                  <a:lnTo>
                    <a:pt x="11629" y="16543"/>
                  </a:lnTo>
                  <a:lnTo>
                    <a:pt x="10707" y="17596"/>
                  </a:lnTo>
                  <a:lnTo>
                    <a:pt x="9873" y="18693"/>
                  </a:lnTo>
                  <a:lnTo>
                    <a:pt x="7679" y="21326"/>
                  </a:lnTo>
                  <a:lnTo>
                    <a:pt x="7635" y="21414"/>
                  </a:lnTo>
                  <a:lnTo>
                    <a:pt x="7416" y="22423"/>
                  </a:lnTo>
                  <a:lnTo>
                    <a:pt x="7416" y="22467"/>
                  </a:lnTo>
                  <a:lnTo>
                    <a:pt x="7855" y="25670"/>
                  </a:lnTo>
                  <a:lnTo>
                    <a:pt x="7723" y="26591"/>
                  </a:lnTo>
                  <a:lnTo>
                    <a:pt x="6889" y="26284"/>
                  </a:lnTo>
                  <a:lnTo>
                    <a:pt x="6802" y="26240"/>
                  </a:lnTo>
                  <a:lnTo>
                    <a:pt x="6714" y="26284"/>
                  </a:lnTo>
                  <a:lnTo>
                    <a:pt x="4125" y="27645"/>
                  </a:lnTo>
                  <a:lnTo>
                    <a:pt x="4037" y="27732"/>
                  </a:lnTo>
                  <a:lnTo>
                    <a:pt x="3511" y="29268"/>
                  </a:lnTo>
                  <a:lnTo>
                    <a:pt x="3467" y="29312"/>
                  </a:lnTo>
                  <a:lnTo>
                    <a:pt x="3160" y="31243"/>
                  </a:lnTo>
                  <a:lnTo>
                    <a:pt x="3160" y="31287"/>
                  </a:lnTo>
                  <a:lnTo>
                    <a:pt x="3467" y="33788"/>
                  </a:lnTo>
                  <a:lnTo>
                    <a:pt x="3598" y="35017"/>
                  </a:lnTo>
                  <a:lnTo>
                    <a:pt x="3642" y="36157"/>
                  </a:lnTo>
                  <a:lnTo>
                    <a:pt x="3686" y="37167"/>
                  </a:lnTo>
                  <a:lnTo>
                    <a:pt x="3686" y="38088"/>
                  </a:lnTo>
                  <a:lnTo>
                    <a:pt x="3598" y="38966"/>
                  </a:lnTo>
                  <a:lnTo>
                    <a:pt x="3511" y="39712"/>
                  </a:lnTo>
                  <a:lnTo>
                    <a:pt x="3379" y="40414"/>
                  </a:lnTo>
                  <a:lnTo>
                    <a:pt x="3204" y="41028"/>
                  </a:lnTo>
                  <a:lnTo>
                    <a:pt x="3028" y="41599"/>
                  </a:lnTo>
                  <a:lnTo>
                    <a:pt x="2809" y="42081"/>
                  </a:lnTo>
                  <a:lnTo>
                    <a:pt x="2589" y="42520"/>
                  </a:lnTo>
                  <a:lnTo>
                    <a:pt x="2326" y="42871"/>
                  </a:lnTo>
                  <a:lnTo>
                    <a:pt x="2063" y="43178"/>
                  </a:lnTo>
                  <a:lnTo>
                    <a:pt x="1799" y="43442"/>
                  </a:lnTo>
                  <a:lnTo>
                    <a:pt x="1536" y="43705"/>
                  </a:lnTo>
                  <a:lnTo>
                    <a:pt x="1229" y="43880"/>
                  </a:lnTo>
                  <a:lnTo>
                    <a:pt x="1185" y="43924"/>
                  </a:lnTo>
                  <a:lnTo>
                    <a:pt x="44" y="45285"/>
                  </a:lnTo>
                  <a:lnTo>
                    <a:pt x="0" y="45372"/>
                  </a:lnTo>
                  <a:lnTo>
                    <a:pt x="0" y="45416"/>
                  </a:lnTo>
                  <a:lnTo>
                    <a:pt x="88" y="46118"/>
                  </a:lnTo>
                  <a:lnTo>
                    <a:pt x="1361" y="50638"/>
                  </a:lnTo>
                  <a:lnTo>
                    <a:pt x="2326" y="53446"/>
                  </a:lnTo>
                  <a:lnTo>
                    <a:pt x="2370" y="53446"/>
                  </a:lnTo>
                  <a:lnTo>
                    <a:pt x="3774" y="55728"/>
                  </a:lnTo>
                  <a:lnTo>
                    <a:pt x="5047" y="57176"/>
                  </a:lnTo>
                  <a:lnTo>
                    <a:pt x="5134" y="57220"/>
                  </a:lnTo>
                  <a:lnTo>
                    <a:pt x="5529" y="57352"/>
                  </a:lnTo>
                  <a:lnTo>
                    <a:pt x="5617" y="57352"/>
                  </a:lnTo>
                  <a:lnTo>
                    <a:pt x="6670" y="56957"/>
                  </a:lnTo>
                  <a:lnTo>
                    <a:pt x="6714" y="56913"/>
                  </a:lnTo>
                  <a:lnTo>
                    <a:pt x="7460" y="56035"/>
                  </a:lnTo>
                  <a:lnTo>
                    <a:pt x="7504" y="55991"/>
                  </a:lnTo>
                  <a:lnTo>
                    <a:pt x="7943" y="54850"/>
                  </a:lnTo>
                  <a:lnTo>
                    <a:pt x="7943" y="54807"/>
                  </a:lnTo>
                  <a:lnTo>
                    <a:pt x="8118" y="52261"/>
                  </a:lnTo>
                  <a:lnTo>
                    <a:pt x="8118" y="52174"/>
                  </a:lnTo>
                  <a:lnTo>
                    <a:pt x="7592" y="50726"/>
                  </a:lnTo>
                  <a:lnTo>
                    <a:pt x="4827" y="46118"/>
                  </a:lnTo>
                  <a:lnTo>
                    <a:pt x="4432" y="45241"/>
                  </a:lnTo>
                  <a:lnTo>
                    <a:pt x="4564" y="44933"/>
                  </a:lnTo>
                  <a:lnTo>
                    <a:pt x="5003" y="44626"/>
                  </a:lnTo>
                  <a:lnTo>
                    <a:pt x="8118" y="43793"/>
                  </a:lnTo>
                  <a:lnTo>
                    <a:pt x="11278" y="45460"/>
                  </a:lnTo>
                  <a:lnTo>
                    <a:pt x="12682" y="45987"/>
                  </a:lnTo>
                  <a:lnTo>
                    <a:pt x="14744" y="47347"/>
                  </a:lnTo>
                  <a:lnTo>
                    <a:pt x="14788" y="47347"/>
                  </a:lnTo>
                  <a:lnTo>
                    <a:pt x="18386" y="49102"/>
                  </a:lnTo>
                  <a:lnTo>
                    <a:pt x="20931" y="49936"/>
                  </a:lnTo>
                  <a:lnTo>
                    <a:pt x="21019" y="49936"/>
                  </a:lnTo>
                  <a:lnTo>
                    <a:pt x="25100" y="49234"/>
                  </a:lnTo>
                  <a:lnTo>
                    <a:pt x="26329" y="49321"/>
                  </a:lnTo>
                  <a:lnTo>
                    <a:pt x="26416" y="49321"/>
                  </a:lnTo>
                  <a:lnTo>
                    <a:pt x="27162" y="49102"/>
                  </a:lnTo>
                  <a:lnTo>
                    <a:pt x="27206" y="49102"/>
                  </a:lnTo>
                  <a:lnTo>
                    <a:pt x="30497" y="47127"/>
                  </a:lnTo>
                  <a:lnTo>
                    <a:pt x="32735" y="46689"/>
                  </a:lnTo>
                  <a:lnTo>
                    <a:pt x="35631" y="45855"/>
                  </a:lnTo>
                  <a:lnTo>
                    <a:pt x="35675" y="45811"/>
                  </a:lnTo>
                  <a:lnTo>
                    <a:pt x="36992" y="45065"/>
                  </a:lnTo>
                  <a:lnTo>
                    <a:pt x="39668" y="42959"/>
                  </a:lnTo>
                  <a:lnTo>
                    <a:pt x="39712" y="42915"/>
                  </a:lnTo>
                  <a:lnTo>
                    <a:pt x="41555" y="40896"/>
                  </a:lnTo>
                  <a:lnTo>
                    <a:pt x="42564" y="39448"/>
                  </a:lnTo>
                  <a:lnTo>
                    <a:pt x="42608" y="39405"/>
                  </a:lnTo>
                  <a:lnTo>
                    <a:pt x="43398" y="37474"/>
                  </a:lnTo>
                  <a:lnTo>
                    <a:pt x="43442" y="37430"/>
                  </a:lnTo>
                  <a:lnTo>
                    <a:pt x="44451" y="33349"/>
                  </a:lnTo>
                  <a:lnTo>
                    <a:pt x="45197" y="32120"/>
                  </a:lnTo>
                  <a:lnTo>
                    <a:pt x="45636" y="31067"/>
                  </a:lnTo>
                  <a:lnTo>
                    <a:pt x="46031" y="29926"/>
                  </a:lnTo>
                  <a:lnTo>
                    <a:pt x="46382" y="28654"/>
                  </a:lnTo>
                  <a:lnTo>
                    <a:pt x="46733" y="27381"/>
                  </a:lnTo>
                  <a:lnTo>
                    <a:pt x="47303" y="24968"/>
                  </a:lnTo>
                  <a:lnTo>
                    <a:pt x="47698" y="23125"/>
                  </a:lnTo>
                  <a:lnTo>
                    <a:pt x="47698" y="23037"/>
                  </a:lnTo>
                  <a:lnTo>
                    <a:pt x="47655" y="22993"/>
                  </a:lnTo>
                  <a:lnTo>
                    <a:pt x="47611" y="22906"/>
                  </a:lnTo>
                  <a:lnTo>
                    <a:pt x="47435" y="22906"/>
                  </a:lnTo>
                  <a:lnTo>
                    <a:pt x="47391" y="22993"/>
                  </a:lnTo>
                  <a:lnTo>
                    <a:pt x="47347" y="23037"/>
                  </a:lnTo>
                  <a:lnTo>
                    <a:pt x="46996" y="24880"/>
                  </a:lnTo>
                  <a:lnTo>
                    <a:pt x="46426" y="27250"/>
                  </a:lnTo>
                  <a:lnTo>
                    <a:pt x="46075" y="28522"/>
                  </a:lnTo>
                  <a:lnTo>
                    <a:pt x="45680" y="29795"/>
                  </a:lnTo>
                  <a:lnTo>
                    <a:pt x="45285" y="30936"/>
                  </a:lnTo>
                  <a:lnTo>
                    <a:pt x="44890" y="31989"/>
                  </a:lnTo>
                  <a:lnTo>
                    <a:pt x="44144" y="33217"/>
                  </a:lnTo>
                  <a:lnTo>
                    <a:pt x="44100" y="33261"/>
                  </a:lnTo>
                  <a:lnTo>
                    <a:pt x="43091" y="37342"/>
                  </a:lnTo>
                  <a:lnTo>
                    <a:pt x="42257" y="39273"/>
                  </a:lnTo>
                  <a:lnTo>
                    <a:pt x="41292" y="40677"/>
                  </a:lnTo>
                  <a:lnTo>
                    <a:pt x="39449" y="42696"/>
                  </a:lnTo>
                  <a:lnTo>
                    <a:pt x="36772" y="44802"/>
                  </a:lnTo>
                  <a:lnTo>
                    <a:pt x="35500" y="45504"/>
                  </a:lnTo>
                  <a:lnTo>
                    <a:pt x="32647" y="46382"/>
                  </a:lnTo>
                  <a:lnTo>
                    <a:pt x="30409" y="46820"/>
                  </a:lnTo>
                  <a:lnTo>
                    <a:pt x="30366" y="46820"/>
                  </a:lnTo>
                  <a:lnTo>
                    <a:pt x="27031" y="48795"/>
                  </a:lnTo>
                  <a:lnTo>
                    <a:pt x="26329" y="48970"/>
                  </a:lnTo>
                  <a:lnTo>
                    <a:pt x="25100" y="48883"/>
                  </a:lnTo>
                  <a:lnTo>
                    <a:pt x="25056" y="48883"/>
                  </a:lnTo>
                  <a:lnTo>
                    <a:pt x="20975" y="49585"/>
                  </a:lnTo>
                  <a:lnTo>
                    <a:pt x="18518" y="48795"/>
                  </a:lnTo>
                  <a:lnTo>
                    <a:pt x="14920" y="47040"/>
                  </a:lnTo>
                  <a:lnTo>
                    <a:pt x="12857" y="45679"/>
                  </a:lnTo>
                  <a:lnTo>
                    <a:pt x="11409" y="45109"/>
                  </a:lnTo>
                  <a:lnTo>
                    <a:pt x="8250" y="43442"/>
                  </a:lnTo>
                  <a:lnTo>
                    <a:pt x="8118" y="43442"/>
                  </a:lnTo>
                  <a:lnTo>
                    <a:pt x="4871" y="44275"/>
                  </a:lnTo>
                  <a:lnTo>
                    <a:pt x="4827" y="44319"/>
                  </a:lnTo>
                  <a:lnTo>
                    <a:pt x="4301" y="44670"/>
                  </a:lnTo>
                  <a:lnTo>
                    <a:pt x="4257" y="44714"/>
                  </a:lnTo>
                  <a:lnTo>
                    <a:pt x="4081" y="45197"/>
                  </a:lnTo>
                  <a:lnTo>
                    <a:pt x="4037" y="45285"/>
                  </a:lnTo>
                  <a:lnTo>
                    <a:pt x="4081" y="45328"/>
                  </a:lnTo>
                  <a:lnTo>
                    <a:pt x="4520" y="46294"/>
                  </a:lnTo>
                  <a:lnTo>
                    <a:pt x="7284" y="50901"/>
                  </a:lnTo>
                  <a:lnTo>
                    <a:pt x="7767" y="52261"/>
                  </a:lnTo>
                  <a:lnTo>
                    <a:pt x="7592" y="54763"/>
                  </a:lnTo>
                  <a:lnTo>
                    <a:pt x="7197" y="55816"/>
                  </a:lnTo>
                  <a:lnTo>
                    <a:pt x="6495" y="56650"/>
                  </a:lnTo>
                  <a:lnTo>
                    <a:pt x="5529" y="57001"/>
                  </a:lnTo>
                  <a:lnTo>
                    <a:pt x="5310" y="56913"/>
                  </a:lnTo>
                  <a:lnTo>
                    <a:pt x="4037" y="55509"/>
                  </a:lnTo>
                  <a:lnTo>
                    <a:pt x="2677" y="53271"/>
                  </a:lnTo>
                  <a:lnTo>
                    <a:pt x="1668" y="50506"/>
                  </a:lnTo>
                  <a:lnTo>
                    <a:pt x="439" y="46030"/>
                  </a:lnTo>
                  <a:lnTo>
                    <a:pt x="351" y="45460"/>
                  </a:lnTo>
                  <a:lnTo>
                    <a:pt x="1448" y="44144"/>
                  </a:lnTo>
                  <a:lnTo>
                    <a:pt x="1931" y="43793"/>
                  </a:lnTo>
                  <a:lnTo>
                    <a:pt x="2370" y="43398"/>
                  </a:lnTo>
                  <a:lnTo>
                    <a:pt x="2721" y="42915"/>
                  </a:lnTo>
                  <a:lnTo>
                    <a:pt x="3072" y="42345"/>
                  </a:lnTo>
                  <a:lnTo>
                    <a:pt x="3335" y="41774"/>
                  </a:lnTo>
                  <a:lnTo>
                    <a:pt x="3555" y="41116"/>
                  </a:lnTo>
                  <a:lnTo>
                    <a:pt x="3730" y="40458"/>
                  </a:lnTo>
                  <a:lnTo>
                    <a:pt x="3862" y="39756"/>
                  </a:lnTo>
                  <a:lnTo>
                    <a:pt x="3949" y="39010"/>
                  </a:lnTo>
                  <a:lnTo>
                    <a:pt x="3993" y="38264"/>
                  </a:lnTo>
                  <a:lnTo>
                    <a:pt x="4037" y="37518"/>
                  </a:lnTo>
                  <a:lnTo>
                    <a:pt x="4037" y="36772"/>
                  </a:lnTo>
                  <a:lnTo>
                    <a:pt x="3949" y="35236"/>
                  </a:lnTo>
                  <a:lnTo>
                    <a:pt x="3818" y="33744"/>
                  </a:lnTo>
                  <a:lnTo>
                    <a:pt x="3511" y="31287"/>
                  </a:lnTo>
                  <a:lnTo>
                    <a:pt x="3818" y="29400"/>
                  </a:lnTo>
                  <a:lnTo>
                    <a:pt x="4344" y="27908"/>
                  </a:lnTo>
                  <a:lnTo>
                    <a:pt x="6846" y="26635"/>
                  </a:lnTo>
                  <a:lnTo>
                    <a:pt x="7811" y="26986"/>
                  </a:lnTo>
                  <a:lnTo>
                    <a:pt x="7987" y="26986"/>
                  </a:lnTo>
                  <a:lnTo>
                    <a:pt x="8030" y="26943"/>
                  </a:lnTo>
                  <a:lnTo>
                    <a:pt x="8074" y="26855"/>
                  </a:lnTo>
                  <a:lnTo>
                    <a:pt x="8206" y="25714"/>
                  </a:lnTo>
                  <a:lnTo>
                    <a:pt x="8206" y="25670"/>
                  </a:lnTo>
                  <a:lnTo>
                    <a:pt x="7767" y="22423"/>
                  </a:lnTo>
                  <a:lnTo>
                    <a:pt x="7943" y="21501"/>
                  </a:lnTo>
                  <a:lnTo>
                    <a:pt x="10137" y="18912"/>
                  </a:lnTo>
                  <a:lnTo>
                    <a:pt x="11014" y="17815"/>
                  </a:lnTo>
                  <a:lnTo>
                    <a:pt x="11892" y="16762"/>
                  </a:lnTo>
                  <a:lnTo>
                    <a:pt x="13823" y="14700"/>
                  </a:lnTo>
                  <a:lnTo>
                    <a:pt x="15622" y="12725"/>
                  </a:lnTo>
                  <a:lnTo>
                    <a:pt x="16499" y="11716"/>
                  </a:lnTo>
                  <a:lnTo>
                    <a:pt x="17333" y="10707"/>
                  </a:lnTo>
                  <a:lnTo>
                    <a:pt x="18123" y="9610"/>
                  </a:lnTo>
                  <a:lnTo>
                    <a:pt x="18869" y="8513"/>
                  </a:lnTo>
                  <a:lnTo>
                    <a:pt x="19176" y="7942"/>
                  </a:lnTo>
                  <a:lnTo>
                    <a:pt x="19483" y="7328"/>
                  </a:lnTo>
                  <a:lnTo>
                    <a:pt x="19790" y="6714"/>
                  </a:lnTo>
                  <a:lnTo>
                    <a:pt x="20054" y="6099"/>
                  </a:lnTo>
                  <a:lnTo>
                    <a:pt x="21370" y="2940"/>
                  </a:lnTo>
                  <a:lnTo>
                    <a:pt x="23125" y="263"/>
                  </a:lnTo>
                  <a:lnTo>
                    <a:pt x="23125" y="219"/>
                  </a:lnTo>
                  <a:lnTo>
                    <a:pt x="23125" y="132"/>
                  </a:lnTo>
                  <a:lnTo>
                    <a:pt x="23125" y="88"/>
                  </a:lnTo>
                  <a:lnTo>
                    <a:pt x="23038" y="44"/>
                  </a:lnTo>
                  <a:lnTo>
                    <a:pt x="2299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94" name="Google Shape;17994;p489"/>
            <p:cNvSpPr/>
            <p:nvPr/>
          </p:nvSpPr>
          <p:spPr>
            <a:xfrm>
              <a:off x="3959175" y="763850"/>
              <a:ext cx="850225" cy="1129950"/>
            </a:xfrm>
            <a:custGeom>
              <a:avLst/>
              <a:gdLst/>
              <a:ahLst/>
              <a:cxnLst/>
              <a:rect l="l" t="t" r="r" b="b"/>
              <a:pathLst>
                <a:path w="34009" h="45198" extrusionOk="0">
                  <a:moveTo>
                    <a:pt x="17421" y="0"/>
                  </a:moveTo>
                  <a:lnTo>
                    <a:pt x="17377" y="44"/>
                  </a:lnTo>
                  <a:lnTo>
                    <a:pt x="17334" y="88"/>
                  </a:lnTo>
                  <a:lnTo>
                    <a:pt x="15666" y="2458"/>
                  </a:lnTo>
                  <a:lnTo>
                    <a:pt x="15666" y="2502"/>
                  </a:lnTo>
                  <a:lnTo>
                    <a:pt x="13823" y="5924"/>
                  </a:lnTo>
                  <a:lnTo>
                    <a:pt x="13779" y="5968"/>
                  </a:lnTo>
                  <a:lnTo>
                    <a:pt x="13516" y="7328"/>
                  </a:lnTo>
                  <a:lnTo>
                    <a:pt x="13516" y="7372"/>
                  </a:lnTo>
                  <a:lnTo>
                    <a:pt x="13253" y="11936"/>
                  </a:lnTo>
                  <a:lnTo>
                    <a:pt x="12946" y="12682"/>
                  </a:lnTo>
                  <a:lnTo>
                    <a:pt x="11059" y="15534"/>
                  </a:lnTo>
                  <a:lnTo>
                    <a:pt x="8952" y="18342"/>
                  </a:lnTo>
                  <a:lnTo>
                    <a:pt x="8909" y="18430"/>
                  </a:lnTo>
                  <a:lnTo>
                    <a:pt x="8865" y="18869"/>
                  </a:lnTo>
                  <a:lnTo>
                    <a:pt x="8865" y="18957"/>
                  </a:lnTo>
                  <a:lnTo>
                    <a:pt x="8952" y="19044"/>
                  </a:lnTo>
                  <a:lnTo>
                    <a:pt x="9260" y="19220"/>
                  </a:lnTo>
                  <a:lnTo>
                    <a:pt x="9391" y="19571"/>
                  </a:lnTo>
                  <a:lnTo>
                    <a:pt x="9084" y="20712"/>
                  </a:lnTo>
                  <a:lnTo>
                    <a:pt x="7548" y="23959"/>
                  </a:lnTo>
                  <a:lnTo>
                    <a:pt x="6407" y="25934"/>
                  </a:lnTo>
                  <a:lnTo>
                    <a:pt x="6012" y="26197"/>
                  </a:lnTo>
                  <a:lnTo>
                    <a:pt x="5749" y="26197"/>
                  </a:lnTo>
                  <a:lnTo>
                    <a:pt x="3511" y="24881"/>
                  </a:lnTo>
                  <a:lnTo>
                    <a:pt x="3423" y="24837"/>
                  </a:lnTo>
                  <a:lnTo>
                    <a:pt x="3336" y="24837"/>
                  </a:lnTo>
                  <a:lnTo>
                    <a:pt x="3292" y="24924"/>
                  </a:lnTo>
                  <a:lnTo>
                    <a:pt x="3248" y="24968"/>
                  </a:lnTo>
                  <a:lnTo>
                    <a:pt x="2809" y="26987"/>
                  </a:lnTo>
                  <a:lnTo>
                    <a:pt x="2239" y="28040"/>
                  </a:lnTo>
                  <a:lnTo>
                    <a:pt x="1142" y="28874"/>
                  </a:lnTo>
                  <a:lnTo>
                    <a:pt x="396" y="29576"/>
                  </a:lnTo>
                  <a:lnTo>
                    <a:pt x="352" y="29620"/>
                  </a:lnTo>
                  <a:lnTo>
                    <a:pt x="89" y="30102"/>
                  </a:lnTo>
                  <a:lnTo>
                    <a:pt x="89" y="30146"/>
                  </a:lnTo>
                  <a:lnTo>
                    <a:pt x="1" y="31594"/>
                  </a:lnTo>
                  <a:lnTo>
                    <a:pt x="1" y="31682"/>
                  </a:lnTo>
                  <a:lnTo>
                    <a:pt x="440" y="33349"/>
                  </a:lnTo>
                  <a:lnTo>
                    <a:pt x="1844" y="36597"/>
                  </a:lnTo>
                  <a:lnTo>
                    <a:pt x="2941" y="39186"/>
                  </a:lnTo>
                  <a:lnTo>
                    <a:pt x="2985" y="39273"/>
                  </a:lnTo>
                  <a:lnTo>
                    <a:pt x="4564" y="40414"/>
                  </a:lnTo>
                  <a:lnTo>
                    <a:pt x="6188" y="41950"/>
                  </a:lnTo>
                  <a:lnTo>
                    <a:pt x="6232" y="41950"/>
                  </a:lnTo>
                  <a:lnTo>
                    <a:pt x="8206" y="42871"/>
                  </a:lnTo>
                  <a:lnTo>
                    <a:pt x="11541" y="44056"/>
                  </a:lnTo>
                  <a:lnTo>
                    <a:pt x="14481" y="44846"/>
                  </a:lnTo>
                  <a:lnTo>
                    <a:pt x="14525" y="44890"/>
                  </a:lnTo>
                  <a:lnTo>
                    <a:pt x="15710" y="44758"/>
                  </a:lnTo>
                  <a:lnTo>
                    <a:pt x="18211" y="45197"/>
                  </a:lnTo>
                  <a:lnTo>
                    <a:pt x="19703" y="45197"/>
                  </a:lnTo>
                  <a:lnTo>
                    <a:pt x="21327" y="44714"/>
                  </a:lnTo>
                  <a:lnTo>
                    <a:pt x="23301" y="44495"/>
                  </a:lnTo>
                  <a:lnTo>
                    <a:pt x="23345" y="44451"/>
                  </a:lnTo>
                  <a:lnTo>
                    <a:pt x="25803" y="43881"/>
                  </a:lnTo>
                  <a:lnTo>
                    <a:pt x="25846" y="43837"/>
                  </a:lnTo>
                  <a:lnTo>
                    <a:pt x="27645" y="42871"/>
                  </a:lnTo>
                  <a:lnTo>
                    <a:pt x="29401" y="41467"/>
                  </a:lnTo>
                  <a:lnTo>
                    <a:pt x="29401" y="41423"/>
                  </a:lnTo>
                  <a:lnTo>
                    <a:pt x="31156" y="39317"/>
                  </a:lnTo>
                  <a:lnTo>
                    <a:pt x="31200" y="39317"/>
                  </a:lnTo>
                  <a:lnTo>
                    <a:pt x="31990" y="37781"/>
                  </a:lnTo>
                  <a:lnTo>
                    <a:pt x="31990" y="37737"/>
                  </a:lnTo>
                  <a:lnTo>
                    <a:pt x="32560" y="35061"/>
                  </a:lnTo>
                  <a:lnTo>
                    <a:pt x="32604" y="31550"/>
                  </a:lnTo>
                  <a:lnTo>
                    <a:pt x="33438" y="28830"/>
                  </a:lnTo>
                  <a:lnTo>
                    <a:pt x="33438" y="28742"/>
                  </a:lnTo>
                  <a:lnTo>
                    <a:pt x="32999" y="26241"/>
                  </a:lnTo>
                  <a:lnTo>
                    <a:pt x="32911" y="25714"/>
                  </a:lnTo>
                  <a:lnTo>
                    <a:pt x="33262" y="23520"/>
                  </a:lnTo>
                  <a:lnTo>
                    <a:pt x="34008" y="20580"/>
                  </a:lnTo>
                  <a:lnTo>
                    <a:pt x="34008" y="20493"/>
                  </a:lnTo>
                  <a:lnTo>
                    <a:pt x="33482" y="18211"/>
                  </a:lnTo>
                  <a:lnTo>
                    <a:pt x="33482" y="18167"/>
                  </a:lnTo>
                  <a:lnTo>
                    <a:pt x="33394" y="18123"/>
                  </a:lnTo>
                  <a:lnTo>
                    <a:pt x="33350" y="18079"/>
                  </a:lnTo>
                  <a:lnTo>
                    <a:pt x="33262" y="18079"/>
                  </a:lnTo>
                  <a:lnTo>
                    <a:pt x="33218" y="18123"/>
                  </a:lnTo>
                  <a:lnTo>
                    <a:pt x="33174" y="18167"/>
                  </a:lnTo>
                  <a:lnTo>
                    <a:pt x="33131" y="18211"/>
                  </a:lnTo>
                  <a:lnTo>
                    <a:pt x="33131" y="18299"/>
                  </a:lnTo>
                  <a:lnTo>
                    <a:pt x="33657" y="20536"/>
                  </a:lnTo>
                  <a:lnTo>
                    <a:pt x="32911" y="23476"/>
                  </a:lnTo>
                  <a:lnTo>
                    <a:pt x="32560" y="25670"/>
                  </a:lnTo>
                  <a:lnTo>
                    <a:pt x="32560" y="25758"/>
                  </a:lnTo>
                  <a:lnTo>
                    <a:pt x="32648" y="26329"/>
                  </a:lnTo>
                  <a:lnTo>
                    <a:pt x="33087" y="28742"/>
                  </a:lnTo>
                  <a:lnTo>
                    <a:pt x="32253" y="31506"/>
                  </a:lnTo>
                  <a:lnTo>
                    <a:pt x="32253" y="31550"/>
                  </a:lnTo>
                  <a:lnTo>
                    <a:pt x="32209" y="35017"/>
                  </a:lnTo>
                  <a:lnTo>
                    <a:pt x="31639" y="37606"/>
                  </a:lnTo>
                  <a:lnTo>
                    <a:pt x="30893" y="39142"/>
                  </a:lnTo>
                  <a:lnTo>
                    <a:pt x="29137" y="41204"/>
                  </a:lnTo>
                  <a:lnTo>
                    <a:pt x="27470" y="42564"/>
                  </a:lnTo>
                  <a:lnTo>
                    <a:pt x="25671" y="43530"/>
                  </a:lnTo>
                  <a:lnTo>
                    <a:pt x="23257" y="44144"/>
                  </a:lnTo>
                  <a:lnTo>
                    <a:pt x="21283" y="44363"/>
                  </a:lnTo>
                  <a:lnTo>
                    <a:pt x="21239" y="44363"/>
                  </a:lnTo>
                  <a:lnTo>
                    <a:pt x="19659" y="44846"/>
                  </a:lnTo>
                  <a:lnTo>
                    <a:pt x="18255" y="44846"/>
                  </a:lnTo>
                  <a:lnTo>
                    <a:pt x="15710" y="44407"/>
                  </a:lnTo>
                  <a:lnTo>
                    <a:pt x="15666" y="44407"/>
                  </a:lnTo>
                  <a:lnTo>
                    <a:pt x="14525" y="44539"/>
                  </a:lnTo>
                  <a:lnTo>
                    <a:pt x="11673" y="43705"/>
                  </a:lnTo>
                  <a:lnTo>
                    <a:pt x="8338" y="42520"/>
                  </a:lnTo>
                  <a:lnTo>
                    <a:pt x="6407" y="41643"/>
                  </a:lnTo>
                  <a:lnTo>
                    <a:pt x="4784" y="40151"/>
                  </a:lnTo>
                  <a:lnTo>
                    <a:pt x="3248" y="39010"/>
                  </a:lnTo>
                  <a:lnTo>
                    <a:pt x="2151" y="36465"/>
                  </a:lnTo>
                  <a:lnTo>
                    <a:pt x="747" y="33218"/>
                  </a:lnTo>
                  <a:lnTo>
                    <a:pt x="352" y="31594"/>
                  </a:lnTo>
                  <a:lnTo>
                    <a:pt x="440" y="30234"/>
                  </a:lnTo>
                  <a:lnTo>
                    <a:pt x="659" y="29795"/>
                  </a:lnTo>
                  <a:lnTo>
                    <a:pt x="1405" y="29137"/>
                  </a:lnTo>
                  <a:lnTo>
                    <a:pt x="2502" y="28303"/>
                  </a:lnTo>
                  <a:lnTo>
                    <a:pt x="2546" y="28259"/>
                  </a:lnTo>
                  <a:lnTo>
                    <a:pt x="3116" y="27118"/>
                  </a:lnTo>
                  <a:lnTo>
                    <a:pt x="3160" y="27075"/>
                  </a:lnTo>
                  <a:lnTo>
                    <a:pt x="3555" y="25275"/>
                  </a:lnTo>
                  <a:lnTo>
                    <a:pt x="5617" y="26504"/>
                  </a:lnTo>
                  <a:lnTo>
                    <a:pt x="5705" y="26548"/>
                  </a:lnTo>
                  <a:lnTo>
                    <a:pt x="6100" y="26548"/>
                  </a:lnTo>
                  <a:lnTo>
                    <a:pt x="6188" y="26504"/>
                  </a:lnTo>
                  <a:lnTo>
                    <a:pt x="6627" y="26197"/>
                  </a:lnTo>
                  <a:lnTo>
                    <a:pt x="6671" y="26109"/>
                  </a:lnTo>
                  <a:lnTo>
                    <a:pt x="7855" y="24135"/>
                  </a:lnTo>
                  <a:lnTo>
                    <a:pt x="9391" y="20844"/>
                  </a:lnTo>
                  <a:lnTo>
                    <a:pt x="9391" y="20800"/>
                  </a:lnTo>
                  <a:lnTo>
                    <a:pt x="9742" y="19615"/>
                  </a:lnTo>
                  <a:lnTo>
                    <a:pt x="9742" y="19483"/>
                  </a:lnTo>
                  <a:lnTo>
                    <a:pt x="9523" y="19001"/>
                  </a:lnTo>
                  <a:lnTo>
                    <a:pt x="9479" y="18913"/>
                  </a:lnTo>
                  <a:lnTo>
                    <a:pt x="9216" y="18781"/>
                  </a:lnTo>
                  <a:lnTo>
                    <a:pt x="9260" y="18518"/>
                  </a:lnTo>
                  <a:lnTo>
                    <a:pt x="11366" y="15710"/>
                  </a:lnTo>
                  <a:lnTo>
                    <a:pt x="13253" y="12857"/>
                  </a:lnTo>
                  <a:lnTo>
                    <a:pt x="13297" y="12857"/>
                  </a:lnTo>
                  <a:lnTo>
                    <a:pt x="13604" y="12024"/>
                  </a:lnTo>
                  <a:lnTo>
                    <a:pt x="13604" y="11980"/>
                  </a:lnTo>
                  <a:lnTo>
                    <a:pt x="13867" y="7372"/>
                  </a:lnTo>
                  <a:lnTo>
                    <a:pt x="14130" y="6056"/>
                  </a:lnTo>
                  <a:lnTo>
                    <a:pt x="15973" y="2677"/>
                  </a:lnTo>
                  <a:lnTo>
                    <a:pt x="17597" y="264"/>
                  </a:lnTo>
                  <a:lnTo>
                    <a:pt x="17641" y="220"/>
                  </a:lnTo>
                  <a:lnTo>
                    <a:pt x="17641" y="132"/>
                  </a:lnTo>
                  <a:lnTo>
                    <a:pt x="17597" y="88"/>
                  </a:lnTo>
                  <a:lnTo>
                    <a:pt x="17553" y="44"/>
                  </a:lnTo>
                  <a:lnTo>
                    <a:pt x="1750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95" name="Google Shape;17995;p489"/>
            <p:cNvSpPr/>
            <p:nvPr/>
          </p:nvSpPr>
          <p:spPr>
            <a:xfrm>
              <a:off x="4266350" y="884525"/>
              <a:ext cx="417975" cy="879825"/>
            </a:xfrm>
            <a:custGeom>
              <a:avLst/>
              <a:gdLst/>
              <a:ahLst/>
              <a:cxnLst/>
              <a:rect l="l" t="t" r="r" b="b"/>
              <a:pathLst>
                <a:path w="16719" h="35193" extrusionOk="0">
                  <a:moveTo>
                    <a:pt x="5485" y="0"/>
                  </a:moveTo>
                  <a:lnTo>
                    <a:pt x="5441" y="44"/>
                  </a:lnTo>
                  <a:lnTo>
                    <a:pt x="4520" y="1448"/>
                  </a:lnTo>
                  <a:lnTo>
                    <a:pt x="4476" y="1536"/>
                  </a:lnTo>
                  <a:lnTo>
                    <a:pt x="4476" y="2414"/>
                  </a:lnTo>
                  <a:lnTo>
                    <a:pt x="4476" y="2458"/>
                  </a:lnTo>
                  <a:lnTo>
                    <a:pt x="5398" y="4915"/>
                  </a:lnTo>
                  <a:lnTo>
                    <a:pt x="5266" y="7592"/>
                  </a:lnTo>
                  <a:lnTo>
                    <a:pt x="5398" y="10575"/>
                  </a:lnTo>
                  <a:lnTo>
                    <a:pt x="5222" y="12155"/>
                  </a:lnTo>
                  <a:lnTo>
                    <a:pt x="4344" y="15446"/>
                  </a:lnTo>
                  <a:lnTo>
                    <a:pt x="2589" y="21370"/>
                  </a:lnTo>
                  <a:lnTo>
                    <a:pt x="88" y="26811"/>
                  </a:lnTo>
                  <a:lnTo>
                    <a:pt x="44" y="26855"/>
                  </a:lnTo>
                  <a:lnTo>
                    <a:pt x="0" y="27294"/>
                  </a:lnTo>
                  <a:lnTo>
                    <a:pt x="0" y="27382"/>
                  </a:lnTo>
                  <a:lnTo>
                    <a:pt x="44" y="27469"/>
                  </a:lnTo>
                  <a:lnTo>
                    <a:pt x="922" y="28215"/>
                  </a:lnTo>
                  <a:lnTo>
                    <a:pt x="966" y="28215"/>
                  </a:lnTo>
                  <a:lnTo>
                    <a:pt x="3774" y="30102"/>
                  </a:lnTo>
                  <a:lnTo>
                    <a:pt x="5003" y="32647"/>
                  </a:lnTo>
                  <a:lnTo>
                    <a:pt x="5090" y="32691"/>
                  </a:lnTo>
                  <a:lnTo>
                    <a:pt x="8689" y="35192"/>
                  </a:lnTo>
                  <a:lnTo>
                    <a:pt x="8820" y="35192"/>
                  </a:lnTo>
                  <a:lnTo>
                    <a:pt x="11190" y="34841"/>
                  </a:lnTo>
                  <a:lnTo>
                    <a:pt x="11234" y="34797"/>
                  </a:lnTo>
                  <a:lnTo>
                    <a:pt x="12770" y="33832"/>
                  </a:lnTo>
                  <a:lnTo>
                    <a:pt x="12813" y="33788"/>
                  </a:lnTo>
                  <a:lnTo>
                    <a:pt x="14349" y="32516"/>
                  </a:lnTo>
                  <a:lnTo>
                    <a:pt x="15095" y="31462"/>
                  </a:lnTo>
                  <a:lnTo>
                    <a:pt x="15139" y="31419"/>
                  </a:lnTo>
                  <a:lnTo>
                    <a:pt x="15402" y="30541"/>
                  </a:lnTo>
                  <a:lnTo>
                    <a:pt x="15402" y="30453"/>
                  </a:lnTo>
                  <a:lnTo>
                    <a:pt x="15139" y="27031"/>
                  </a:lnTo>
                  <a:lnTo>
                    <a:pt x="15139" y="26943"/>
                  </a:lnTo>
                  <a:lnTo>
                    <a:pt x="14174" y="25144"/>
                  </a:lnTo>
                  <a:lnTo>
                    <a:pt x="14525" y="22818"/>
                  </a:lnTo>
                  <a:lnTo>
                    <a:pt x="15183" y="20317"/>
                  </a:lnTo>
                  <a:lnTo>
                    <a:pt x="16719" y="14788"/>
                  </a:lnTo>
                  <a:lnTo>
                    <a:pt x="16719" y="14700"/>
                  </a:lnTo>
                  <a:lnTo>
                    <a:pt x="16719" y="14612"/>
                  </a:lnTo>
                  <a:lnTo>
                    <a:pt x="16675" y="11892"/>
                  </a:lnTo>
                  <a:lnTo>
                    <a:pt x="16631" y="11848"/>
                  </a:lnTo>
                  <a:lnTo>
                    <a:pt x="16587" y="11804"/>
                  </a:lnTo>
                  <a:lnTo>
                    <a:pt x="16543" y="11760"/>
                  </a:lnTo>
                  <a:lnTo>
                    <a:pt x="16499" y="11716"/>
                  </a:lnTo>
                  <a:lnTo>
                    <a:pt x="16412" y="11760"/>
                  </a:lnTo>
                  <a:lnTo>
                    <a:pt x="16368" y="11804"/>
                  </a:lnTo>
                  <a:lnTo>
                    <a:pt x="16324" y="11848"/>
                  </a:lnTo>
                  <a:lnTo>
                    <a:pt x="16324" y="11936"/>
                  </a:lnTo>
                  <a:lnTo>
                    <a:pt x="16368" y="14612"/>
                  </a:lnTo>
                  <a:lnTo>
                    <a:pt x="16368" y="14656"/>
                  </a:lnTo>
                  <a:lnTo>
                    <a:pt x="16368" y="14744"/>
                  </a:lnTo>
                  <a:lnTo>
                    <a:pt x="14832" y="20229"/>
                  </a:lnTo>
                  <a:lnTo>
                    <a:pt x="14218" y="22730"/>
                  </a:lnTo>
                  <a:lnTo>
                    <a:pt x="13823" y="25144"/>
                  </a:lnTo>
                  <a:lnTo>
                    <a:pt x="13823" y="25231"/>
                  </a:lnTo>
                  <a:lnTo>
                    <a:pt x="14788" y="27074"/>
                  </a:lnTo>
                  <a:lnTo>
                    <a:pt x="15051" y="30453"/>
                  </a:lnTo>
                  <a:lnTo>
                    <a:pt x="14788" y="31287"/>
                  </a:lnTo>
                  <a:lnTo>
                    <a:pt x="14086" y="32296"/>
                  </a:lnTo>
                  <a:lnTo>
                    <a:pt x="12594" y="33525"/>
                  </a:lnTo>
                  <a:lnTo>
                    <a:pt x="11058" y="34490"/>
                  </a:lnTo>
                  <a:lnTo>
                    <a:pt x="8864" y="34841"/>
                  </a:lnTo>
                  <a:lnTo>
                    <a:pt x="5310" y="32428"/>
                  </a:lnTo>
                  <a:lnTo>
                    <a:pt x="4037" y="29927"/>
                  </a:lnTo>
                  <a:lnTo>
                    <a:pt x="3993" y="29839"/>
                  </a:lnTo>
                  <a:lnTo>
                    <a:pt x="1141" y="27952"/>
                  </a:lnTo>
                  <a:lnTo>
                    <a:pt x="351" y="27250"/>
                  </a:lnTo>
                  <a:lnTo>
                    <a:pt x="395" y="26943"/>
                  </a:lnTo>
                  <a:lnTo>
                    <a:pt x="2896" y="21502"/>
                  </a:lnTo>
                  <a:lnTo>
                    <a:pt x="2896" y="21458"/>
                  </a:lnTo>
                  <a:lnTo>
                    <a:pt x="4696" y="15534"/>
                  </a:lnTo>
                  <a:lnTo>
                    <a:pt x="5573" y="12243"/>
                  </a:lnTo>
                  <a:lnTo>
                    <a:pt x="5749" y="10619"/>
                  </a:lnTo>
                  <a:lnTo>
                    <a:pt x="5749" y="10575"/>
                  </a:lnTo>
                  <a:lnTo>
                    <a:pt x="5617" y="7592"/>
                  </a:lnTo>
                  <a:lnTo>
                    <a:pt x="5749" y="4871"/>
                  </a:lnTo>
                  <a:lnTo>
                    <a:pt x="5749" y="4827"/>
                  </a:lnTo>
                  <a:lnTo>
                    <a:pt x="4827" y="2370"/>
                  </a:lnTo>
                  <a:lnTo>
                    <a:pt x="4827" y="1624"/>
                  </a:lnTo>
                  <a:lnTo>
                    <a:pt x="5749" y="264"/>
                  </a:lnTo>
                  <a:lnTo>
                    <a:pt x="5749" y="176"/>
                  </a:lnTo>
                  <a:lnTo>
                    <a:pt x="5749" y="132"/>
                  </a:lnTo>
                  <a:lnTo>
                    <a:pt x="5705" y="44"/>
                  </a:lnTo>
                  <a:lnTo>
                    <a:pt x="566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96" name="Google Shape;17996;p489"/>
            <p:cNvSpPr/>
            <p:nvPr/>
          </p:nvSpPr>
          <p:spPr>
            <a:xfrm>
              <a:off x="3635575" y="1464825"/>
              <a:ext cx="1480975" cy="864475"/>
            </a:xfrm>
            <a:custGeom>
              <a:avLst/>
              <a:gdLst/>
              <a:ahLst/>
              <a:cxnLst/>
              <a:rect l="l" t="t" r="r" b="b"/>
              <a:pathLst>
                <a:path w="59239" h="34579" extrusionOk="0">
                  <a:moveTo>
                    <a:pt x="59019" y="1"/>
                  </a:moveTo>
                  <a:lnTo>
                    <a:pt x="58975" y="45"/>
                  </a:lnTo>
                  <a:lnTo>
                    <a:pt x="58932" y="89"/>
                  </a:lnTo>
                  <a:lnTo>
                    <a:pt x="58888" y="176"/>
                  </a:lnTo>
                  <a:lnTo>
                    <a:pt x="58844" y="1800"/>
                  </a:lnTo>
                  <a:lnTo>
                    <a:pt x="56167" y="4389"/>
                  </a:lnTo>
                  <a:lnTo>
                    <a:pt x="54763" y="5486"/>
                  </a:lnTo>
                  <a:lnTo>
                    <a:pt x="50068" y="7768"/>
                  </a:lnTo>
                  <a:lnTo>
                    <a:pt x="50024" y="7856"/>
                  </a:lnTo>
                  <a:lnTo>
                    <a:pt x="48137" y="11629"/>
                  </a:lnTo>
                  <a:lnTo>
                    <a:pt x="46557" y="13735"/>
                  </a:lnTo>
                  <a:lnTo>
                    <a:pt x="44495" y="15929"/>
                  </a:lnTo>
                  <a:lnTo>
                    <a:pt x="41730" y="18124"/>
                  </a:lnTo>
                  <a:lnTo>
                    <a:pt x="40282" y="19045"/>
                  </a:lnTo>
                  <a:lnTo>
                    <a:pt x="35412" y="20625"/>
                  </a:lnTo>
                  <a:lnTo>
                    <a:pt x="34666" y="20844"/>
                  </a:lnTo>
                  <a:lnTo>
                    <a:pt x="34622" y="20888"/>
                  </a:lnTo>
                  <a:lnTo>
                    <a:pt x="31111" y="23433"/>
                  </a:lnTo>
                  <a:lnTo>
                    <a:pt x="29356" y="24618"/>
                  </a:lnTo>
                  <a:lnTo>
                    <a:pt x="28303" y="24969"/>
                  </a:lnTo>
                  <a:lnTo>
                    <a:pt x="28259" y="24969"/>
                  </a:lnTo>
                  <a:lnTo>
                    <a:pt x="27908" y="25188"/>
                  </a:lnTo>
                  <a:lnTo>
                    <a:pt x="27820" y="25232"/>
                  </a:lnTo>
                  <a:lnTo>
                    <a:pt x="27820" y="25320"/>
                  </a:lnTo>
                  <a:lnTo>
                    <a:pt x="27820" y="25408"/>
                  </a:lnTo>
                  <a:lnTo>
                    <a:pt x="27820" y="25452"/>
                  </a:lnTo>
                  <a:lnTo>
                    <a:pt x="27996" y="25671"/>
                  </a:lnTo>
                  <a:lnTo>
                    <a:pt x="27864" y="25890"/>
                  </a:lnTo>
                  <a:lnTo>
                    <a:pt x="26723" y="26241"/>
                  </a:lnTo>
                  <a:lnTo>
                    <a:pt x="22730" y="25671"/>
                  </a:lnTo>
                  <a:lnTo>
                    <a:pt x="21458" y="25320"/>
                  </a:lnTo>
                  <a:lnTo>
                    <a:pt x="18035" y="23696"/>
                  </a:lnTo>
                  <a:lnTo>
                    <a:pt x="15973" y="22555"/>
                  </a:lnTo>
                  <a:lnTo>
                    <a:pt x="15929" y="22512"/>
                  </a:lnTo>
                  <a:lnTo>
                    <a:pt x="15095" y="22292"/>
                  </a:lnTo>
                  <a:lnTo>
                    <a:pt x="15007" y="22292"/>
                  </a:lnTo>
                  <a:lnTo>
                    <a:pt x="14349" y="22424"/>
                  </a:lnTo>
                  <a:lnTo>
                    <a:pt x="14261" y="22468"/>
                  </a:lnTo>
                  <a:lnTo>
                    <a:pt x="14217" y="22599"/>
                  </a:lnTo>
                  <a:lnTo>
                    <a:pt x="14700" y="26022"/>
                  </a:lnTo>
                  <a:lnTo>
                    <a:pt x="14217" y="28786"/>
                  </a:lnTo>
                  <a:lnTo>
                    <a:pt x="13252" y="31726"/>
                  </a:lnTo>
                  <a:lnTo>
                    <a:pt x="12769" y="33438"/>
                  </a:lnTo>
                  <a:lnTo>
                    <a:pt x="7109" y="34008"/>
                  </a:lnTo>
                  <a:lnTo>
                    <a:pt x="2326" y="34184"/>
                  </a:lnTo>
                  <a:lnTo>
                    <a:pt x="176" y="34228"/>
                  </a:lnTo>
                  <a:lnTo>
                    <a:pt x="88" y="34228"/>
                  </a:lnTo>
                  <a:lnTo>
                    <a:pt x="44" y="34271"/>
                  </a:lnTo>
                  <a:lnTo>
                    <a:pt x="0" y="34315"/>
                  </a:lnTo>
                  <a:lnTo>
                    <a:pt x="0" y="34403"/>
                  </a:lnTo>
                  <a:lnTo>
                    <a:pt x="0" y="34447"/>
                  </a:lnTo>
                  <a:lnTo>
                    <a:pt x="44" y="34535"/>
                  </a:lnTo>
                  <a:lnTo>
                    <a:pt x="88" y="34535"/>
                  </a:lnTo>
                  <a:lnTo>
                    <a:pt x="176" y="34579"/>
                  </a:lnTo>
                  <a:lnTo>
                    <a:pt x="2326" y="34535"/>
                  </a:lnTo>
                  <a:lnTo>
                    <a:pt x="7153" y="34359"/>
                  </a:lnTo>
                  <a:lnTo>
                    <a:pt x="12901" y="33789"/>
                  </a:lnTo>
                  <a:lnTo>
                    <a:pt x="12989" y="33745"/>
                  </a:lnTo>
                  <a:lnTo>
                    <a:pt x="13033" y="33657"/>
                  </a:lnTo>
                  <a:lnTo>
                    <a:pt x="13559" y="31814"/>
                  </a:lnTo>
                  <a:lnTo>
                    <a:pt x="14524" y="28874"/>
                  </a:lnTo>
                  <a:lnTo>
                    <a:pt x="14524" y="28830"/>
                  </a:lnTo>
                  <a:lnTo>
                    <a:pt x="15051" y="26066"/>
                  </a:lnTo>
                  <a:lnTo>
                    <a:pt x="15051" y="25978"/>
                  </a:lnTo>
                  <a:lnTo>
                    <a:pt x="14612" y="22731"/>
                  </a:lnTo>
                  <a:lnTo>
                    <a:pt x="15051" y="22643"/>
                  </a:lnTo>
                  <a:lnTo>
                    <a:pt x="15841" y="22863"/>
                  </a:lnTo>
                  <a:lnTo>
                    <a:pt x="17859" y="24003"/>
                  </a:lnTo>
                  <a:lnTo>
                    <a:pt x="21326" y="25671"/>
                  </a:lnTo>
                  <a:lnTo>
                    <a:pt x="21370" y="25671"/>
                  </a:lnTo>
                  <a:lnTo>
                    <a:pt x="22686" y="26022"/>
                  </a:lnTo>
                  <a:lnTo>
                    <a:pt x="26723" y="26592"/>
                  </a:lnTo>
                  <a:lnTo>
                    <a:pt x="26767" y="26549"/>
                  </a:lnTo>
                  <a:lnTo>
                    <a:pt x="27996" y="26197"/>
                  </a:lnTo>
                  <a:lnTo>
                    <a:pt x="28127" y="26154"/>
                  </a:lnTo>
                  <a:lnTo>
                    <a:pt x="28347" y="25759"/>
                  </a:lnTo>
                  <a:lnTo>
                    <a:pt x="28347" y="25671"/>
                  </a:lnTo>
                  <a:lnTo>
                    <a:pt x="28347" y="25583"/>
                  </a:lnTo>
                  <a:lnTo>
                    <a:pt x="28215" y="25408"/>
                  </a:lnTo>
                  <a:lnTo>
                    <a:pt x="28435" y="25320"/>
                  </a:lnTo>
                  <a:lnTo>
                    <a:pt x="29488" y="24969"/>
                  </a:lnTo>
                  <a:lnTo>
                    <a:pt x="29532" y="24925"/>
                  </a:lnTo>
                  <a:lnTo>
                    <a:pt x="31287" y="23696"/>
                  </a:lnTo>
                  <a:lnTo>
                    <a:pt x="34797" y="21195"/>
                  </a:lnTo>
                  <a:lnTo>
                    <a:pt x="35543" y="20976"/>
                  </a:lnTo>
                  <a:lnTo>
                    <a:pt x="40414" y="19352"/>
                  </a:lnTo>
                  <a:lnTo>
                    <a:pt x="40458" y="19352"/>
                  </a:lnTo>
                  <a:lnTo>
                    <a:pt x="41906" y="18387"/>
                  </a:lnTo>
                  <a:lnTo>
                    <a:pt x="44714" y="16193"/>
                  </a:lnTo>
                  <a:lnTo>
                    <a:pt x="44758" y="16193"/>
                  </a:lnTo>
                  <a:lnTo>
                    <a:pt x="46821" y="13999"/>
                  </a:lnTo>
                  <a:lnTo>
                    <a:pt x="46821" y="13955"/>
                  </a:lnTo>
                  <a:lnTo>
                    <a:pt x="48444" y="11849"/>
                  </a:lnTo>
                  <a:lnTo>
                    <a:pt x="48444" y="11805"/>
                  </a:lnTo>
                  <a:lnTo>
                    <a:pt x="50287" y="8031"/>
                  </a:lnTo>
                  <a:lnTo>
                    <a:pt x="54938" y="5793"/>
                  </a:lnTo>
                  <a:lnTo>
                    <a:pt x="54982" y="5793"/>
                  </a:lnTo>
                  <a:lnTo>
                    <a:pt x="56386" y="4696"/>
                  </a:lnTo>
                  <a:lnTo>
                    <a:pt x="56386" y="4652"/>
                  </a:lnTo>
                  <a:lnTo>
                    <a:pt x="59151" y="2019"/>
                  </a:lnTo>
                  <a:lnTo>
                    <a:pt x="59195" y="1888"/>
                  </a:lnTo>
                  <a:lnTo>
                    <a:pt x="59239" y="176"/>
                  </a:lnTo>
                  <a:lnTo>
                    <a:pt x="59239" y="133"/>
                  </a:lnTo>
                  <a:lnTo>
                    <a:pt x="59195" y="45"/>
                  </a:lnTo>
                  <a:lnTo>
                    <a:pt x="5915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97" name="Google Shape;17997;p489"/>
            <p:cNvSpPr/>
            <p:nvPr/>
          </p:nvSpPr>
          <p:spPr>
            <a:xfrm>
              <a:off x="3659700" y="642075"/>
              <a:ext cx="701025" cy="988425"/>
            </a:xfrm>
            <a:custGeom>
              <a:avLst/>
              <a:gdLst/>
              <a:ahLst/>
              <a:cxnLst/>
              <a:rect l="l" t="t" r="r" b="b"/>
              <a:pathLst>
                <a:path w="28041" h="39537" extrusionOk="0">
                  <a:moveTo>
                    <a:pt x="26767" y="1"/>
                  </a:moveTo>
                  <a:lnTo>
                    <a:pt x="25714" y="527"/>
                  </a:lnTo>
                  <a:lnTo>
                    <a:pt x="25627" y="571"/>
                  </a:lnTo>
                  <a:lnTo>
                    <a:pt x="24486" y="1712"/>
                  </a:lnTo>
                  <a:lnTo>
                    <a:pt x="24442" y="1712"/>
                  </a:lnTo>
                  <a:lnTo>
                    <a:pt x="23608" y="2809"/>
                  </a:lnTo>
                  <a:lnTo>
                    <a:pt x="22599" y="3555"/>
                  </a:lnTo>
                  <a:lnTo>
                    <a:pt x="20142" y="5442"/>
                  </a:lnTo>
                  <a:lnTo>
                    <a:pt x="20098" y="5442"/>
                  </a:lnTo>
                  <a:lnTo>
                    <a:pt x="18650" y="6934"/>
                  </a:lnTo>
                  <a:lnTo>
                    <a:pt x="18650" y="6978"/>
                  </a:lnTo>
                  <a:lnTo>
                    <a:pt x="18167" y="7680"/>
                  </a:lnTo>
                  <a:lnTo>
                    <a:pt x="16894" y="9567"/>
                  </a:lnTo>
                  <a:lnTo>
                    <a:pt x="14832" y="12287"/>
                  </a:lnTo>
                  <a:lnTo>
                    <a:pt x="13954" y="13516"/>
                  </a:lnTo>
                  <a:lnTo>
                    <a:pt x="13033" y="14701"/>
                  </a:lnTo>
                  <a:lnTo>
                    <a:pt x="12068" y="15841"/>
                  </a:lnTo>
                  <a:lnTo>
                    <a:pt x="11102" y="16938"/>
                  </a:lnTo>
                  <a:lnTo>
                    <a:pt x="9830" y="18387"/>
                  </a:lnTo>
                  <a:lnTo>
                    <a:pt x="8601" y="19878"/>
                  </a:lnTo>
                  <a:lnTo>
                    <a:pt x="8031" y="20624"/>
                  </a:lnTo>
                  <a:lnTo>
                    <a:pt x="7460" y="21414"/>
                  </a:lnTo>
                  <a:lnTo>
                    <a:pt x="6977" y="22248"/>
                  </a:lnTo>
                  <a:lnTo>
                    <a:pt x="6495" y="23082"/>
                  </a:lnTo>
                  <a:lnTo>
                    <a:pt x="6495" y="23126"/>
                  </a:lnTo>
                  <a:lnTo>
                    <a:pt x="6012" y="24661"/>
                  </a:lnTo>
                  <a:lnTo>
                    <a:pt x="5836" y="26548"/>
                  </a:lnTo>
                  <a:lnTo>
                    <a:pt x="5134" y="27601"/>
                  </a:lnTo>
                  <a:lnTo>
                    <a:pt x="3160" y="29313"/>
                  </a:lnTo>
                  <a:lnTo>
                    <a:pt x="3116" y="29357"/>
                  </a:lnTo>
                  <a:lnTo>
                    <a:pt x="2282" y="31068"/>
                  </a:lnTo>
                  <a:lnTo>
                    <a:pt x="2282" y="31112"/>
                  </a:lnTo>
                  <a:lnTo>
                    <a:pt x="1185" y="34183"/>
                  </a:lnTo>
                  <a:lnTo>
                    <a:pt x="1141" y="34227"/>
                  </a:lnTo>
                  <a:lnTo>
                    <a:pt x="0" y="39317"/>
                  </a:lnTo>
                  <a:lnTo>
                    <a:pt x="0" y="39405"/>
                  </a:lnTo>
                  <a:lnTo>
                    <a:pt x="0" y="39449"/>
                  </a:lnTo>
                  <a:lnTo>
                    <a:pt x="44" y="39493"/>
                  </a:lnTo>
                  <a:lnTo>
                    <a:pt x="132" y="39537"/>
                  </a:lnTo>
                  <a:lnTo>
                    <a:pt x="176" y="39537"/>
                  </a:lnTo>
                  <a:lnTo>
                    <a:pt x="264" y="39493"/>
                  </a:lnTo>
                  <a:lnTo>
                    <a:pt x="308" y="39405"/>
                  </a:lnTo>
                  <a:lnTo>
                    <a:pt x="1492" y="34315"/>
                  </a:lnTo>
                  <a:lnTo>
                    <a:pt x="2633" y="31243"/>
                  </a:lnTo>
                  <a:lnTo>
                    <a:pt x="3423" y="29532"/>
                  </a:lnTo>
                  <a:lnTo>
                    <a:pt x="5398" y="27865"/>
                  </a:lnTo>
                  <a:lnTo>
                    <a:pt x="5442" y="27821"/>
                  </a:lnTo>
                  <a:lnTo>
                    <a:pt x="6144" y="26724"/>
                  </a:lnTo>
                  <a:lnTo>
                    <a:pt x="6144" y="26636"/>
                  </a:lnTo>
                  <a:lnTo>
                    <a:pt x="6363" y="24705"/>
                  </a:lnTo>
                  <a:lnTo>
                    <a:pt x="6802" y="23257"/>
                  </a:lnTo>
                  <a:lnTo>
                    <a:pt x="7285" y="22424"/>
                  </a:lnTo>
                  <a:lnTo>
                    <a:pt x="7767" y="21634"/>
                  </a:lnTo>
                  <a:lnTo>
                    <a:pt x="8294" y="20844"/>
                  </a:lnTo>
                  <a:lnTo>
                    <a:pt x="8864" y="20098"/>
                  </a:lnTo>
                  <a:lnTo>
                    <a:pt x="10093" y="18650"/>
                  </a:lnTo>
                  <a:lnTo>
                    <a:pt x="11365" y="17158"/>
                  </a:lnTo>
                  <a:lnTo>
                    <a:pt x="12331" y="16061"/>
                  </a:lnTo>
                  <a:lnTo>
                    <a:pt x="13296" y="14920"/>
                  </a:lnTo>
                  <a:lnTo>
                    <a:pt x="14262" y="13735"/>
                  </a:lnTo>
                  <a:lnTo>
                    <a:pt x="15139" y="12507"/>
                  </a:lnTo>
                  <a:lnTo>
                    <a:pt x="17202" y="9742"/>
                  </a:lnTo>
                  <a:lnTo>
                    <a:pt x="18430" y="7899"/>
                  </a:lnTo>
                  <a:lnTo>
                    <a:pt x="18913" y="7153"/>
                  </a:lnTo>
                  <a:lnTo>
                    <a:pt x="20361" y="5705"/>
                  </a:lnTo>
                  <a:lnTo>
                    <a:pt x="22774" y="3862"/>
                  </a:lnTo>
                  <a:lnTo>
                    <a:pt x="23828" y="3072"/>
                  </a:lnTo>
                  <a:lnTo>
                    <a:pt x="23871" y="3072"/>
                  </a:lnTo>
                  <a:lnTo>
                    <a:pt x="24749" y="1975"/>
                  </a:lnTo>
                  <a:lnTo>
                    <a:pt x="25890" y="834"/>
                  </a:lnTo>
                  <a:lnTo>
                    <a:pt x="26899" y="352"/>
                  </a:lnTo>
                  <a:lnTo>
                    <a:pt x="27865" y="439"/>
                  </a:lnTo>
                  <a:lnTo>
                    <a:pt x="27908" y="439"/>
                  </a:lnTo>
                  <a:lnTo>
                    <a:pt x="27996" y="396"/>
                  </a:lnTo>
                  <a:lnTo>
                    <a:pt x="28040" y="352"/>
                  </a:lnTo>
                  <a:lnTo>
                    <a:pt x="28040" y="264"/>
                  </a:lnTo>
                  <a:lnTo>
                    <a:pt x="28040" y="220"/>
                  </a:lnTo>
                  <a:lnTo>
                    <a:pt x="27996" y="132"/>
                  </a:lnTo>
                  <a:lnTo>
                    <a:pt x="27952" y="88"/>
                  </a:lnTo>
                  <a:lnTo>
                    <a:pt x="27908" y="88"/>
                  </a:lnTo>
                  <a:lnTo>
                    <a:pt x="2685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98" name="Google Shape;17998;p489"/>
            <p:cNvSpPr/>
            <p:nvPr/>
          </p:nvSpPr>
          <p:spPr>
            <a:xfrm>
              <a:off x="3591675" y="2170200"/>
              <a:ext cx="1783775" cy="624225"/>
            </a:xfrm>
            <a:custGeom>
              <a:avLst/>
              <a:gdLst/>
              <a:ahLst/>
              <a:cxnLst/>
              <a:rect l="l" t="t" r="r" b="b"/>
              <a:pathLst>
                <a:path w="71351" h="24969" extrusionOk="0">
                  <a:moveTo>
                    <a:pt x="70297" y="1"/>
                  </a:moveTo>
                  <a:lnTo>
                    <a:pt x="68411" y="484"/>
                  </a:lnTo>
                  <a:lnTo>
                    <a:pt x="68367" y="528"/>
                  </a:lnTo>
                  <a:lnTo>
                    <a:pt x="63584" y="2853"/>
                  </a:lnTo>
                  <a:lnTo>
                    <a:pt x="61609" y="3687"/>
                  </a:lnTo>
                  <a:lnTo>
                    <a:pt x="58801" y="4345"/>
                  </a:lnTo>
                  <a:lnTo>
                    <a:pt x="55378" y="4345"/>
                  </a:lnTo>
                  <a:lnTo>
                    <a:pt x="55378" y="4389"/>
                  </a:lnTo>
                  <a:lnTo>
                    <a:pt x="53316" y="4828"/>
                  </a:lnTo>
                  <a:lnTo>
                    <a:pt x="53316" y="4872"/>
                  </a:lnTo>
                  <a:lnTo>
                    <a:pt x="49674" y="6232"/>
                  </a:lnTo>
                  <a:lnTo>
                    <a:pt x="47260" y="7241"/>
                  </a:lnTo>
                  <a:lnTo>
                    <a:pt x="40503" y="8382"/>
                  </a:lnTo>
                  <a:lnTo>
                    <a:pt x="36290" y="9040"/>
                  </a:lnTo>
                  <a:lnTo>
                    <a:pt x="32604" y="9611"/>
                  </a:lnTo>
                  <a:lnTo>
                    <a:pt x="30454" y="10050"/>
                  </a:lnTo>
                  <a:lnTo>
                    <a:pt x="28830" y="10488"/>
                  </a:lnTo>
                  <a:lnTo>
                    <a:pt x="28743" y="10532"/>
                  </a:lnTo>
                  <a:lnTo>
                    <a:pt x="28699" y="10576"/>
                  </a:lnTo>
                  <a:lnTo>
                    <a:pt x="26987" y="15798"/>
                  </a:lnTo>
                  <a:lnTo>
                    <a:pt x="25364" y="19177"/>
                  </a:lnTo>
                  <a:lnTo>
                    <a:pt x="23872" y="21678"/>
                  </a:lnTo>
                  <a:lnTo>
                    <a:pt x="22468" y="23872"/>
                  </a:lnTo>
                  <a:lnTo>
                    <a:pt x="21853" y="24486"/>
                  </a:lnTo>
                  <a:lnTo>
                    <a:pt x="21195" y="24618"/>
                  </a:lnTo>
                  <a:lnTo>
                    <a:pt x="19308" y="24530"/>
                  </a:lnTo>
                  <a:lnTo>
                    <a:pt x="15052" y="23696"/>
                  </a:lnTo>
                  <a:lnTo>
                    <a:pt x="10795" y="22731"/>
                  </a:lnTo>
                  <a:lnTo>
                    <a:pt x="7724" y="22161"/>
                  </a:lnTo>
                  <a:lnTo>
                    <a:pt x="4213" y="21897"/>
                  </a:lnTo>
                  <a:lnTo>
                    <a:pt x="264" y="20449"/>
                  </a:lnTo>
                  <a:lnTo>
                    <a:pt x="176" y="20405"/>
                  </a:lnTo>
                  <a:lnTo>
                    <a:pt x="89" y="20449"/>
                  </a:lnTo>
                  <a:lnTo>
                    <a:pt x="45" y="20493"/>
                  </a:lnTo>
                  <a:lnTo>
                    <a:pt x="1" y="20537"/>
                  </a:lnTo>
                  <a:lnTo>
                    <a:pt x="1" y="20581"/>
                  </a:lnTo>
                  <a:lnTo>
                    <a:pt x="45" y="20669"/>
                  </a:lnTo>
                  <a:lnTo>
                    <a:pt x="45" y="20712"/>
                  </a:lnTo>
                  <a:lnTo>
                    <a:pt x="132" y="20756"/>
                  </a:lnTo>
                  <a:lnTo>
                    <a:pt x="4126" y="22204"/>
                  </a:lnTo>
                  <a:lnTo>
                    <a:pt x="4169" y="22248"/>
                  </a:lnTo>
                  <a:lnTo>
                    <a:pt x="7680" y="22512"/>
                  </a:lnTo>
                  <a:lnTo>
                    <a:pt x="10752" y="23082"/>
                  </a:lnTo>
                  <a:lnTo>
                    <a:pt x="15008" y="24047"/>
                  </a:lnTo>
                  <a:lnTo>
                    <a:pt x="19264" y="24881"/>
                  </a:lnTo>
                  <a:lnTo>
                    <a:pt x="19308" y="24881"/>
                  </a:lnTo>
                  <a:lnTo>
                    <a:pt x="21195" y="24969"/>
                  </a:lnTo>
                  <a:lnTo>
                    <a:pt x="21239" y="24969"/>
                  </a:lnTo>
                  <a:lnTo>
                    <a:pt x="21985" y="24793"/>
                  </a:lnTo>
                  <a:lnTo>
                    <a:pt x="22029" y="24749"/>
                  </a:lnTo>
                  <a:lnTo>
                    <a:pt x="22731" y="24091"/>
                  </a:lnTo>
                  <a:lnTo>
                    <a:pt x="22775" y="24091"/>
                  </a:lnTo>
                  <a:lnTo>
                    <a:pt x="24135" y="21897"/>
                  </a:lnTo>
                  <a:lnTo>
                    <a:pt x="25671" y="19308"/>
                  </a:lnTo>
                  <a:lnTo>
                    <a:pt x="27294" y="15930"/>
                  </a:lnTo>
                  <a:lnTo>
                    <a:pt x="29006" y="10796"/>
                  </a:lnTo>
                  <a:lnTo>
                    <a:pt x="30542" y="10357"/>
                  </a:lnTo>
                  <a:lnTo>
                    <a:pt x="32648" y="9962"/>
                  </a:lnTo>
                  <a:lnTo>
                    <a:pt x="36334" y="9391"/>
                  </a:lnTo>
                  <a:lnTo>
                    <a:pt x="40546" y="8689"/>
                  </a:lnTo>
                  <a:lnTo>
                    <a:pt x="47348" y="7592"/>
                  </a:lnTo>
                  <a:lnTo>
                    <a:pt x="47392" y="7592"/>
                  </a:lnTo>
                  <a:lnTo>
                    <a:pt x="49805" y="6583"/>
                  </a:lnTo>
                  <a:lnTo>
                    <a:pt x="53403" y="5179"/>
                  </a:lnTo>
                  <a:lnTo>
                    <a:pt x="55422" y="4696"/>
                  </a:lnTo>
                  <a:lnTo>
                    <a:pt x="58888" y="4696"/>
                  </a:lnTo>
                  <a:lnTo>
                    <a:pt x="61697" y="3994"/>
                  </a:lnTo>
                  <a:lnTo>
                    <a:pt x="61741" y="3994"/>
                  </a:lnTo>
                  <a:lnTo>
                    <a:pt x="63715" y="3160"/>
                  </a:lnTo>
                  <a:lnTo>
                    <a:pt x="68498" y="835"/>
                  </a:lnTo>
                  <a:lnTo>
                    <a:pt x="70341" y="352"/>
                  </a:lnTo>
                  <a:lnTo>
                    <a:pt x="70780" y="440"/>
                  </a:lnTo>
                  <a:lnTo>
                    <a:pt x="70956" y="659"/>
                  </a:lnTo>
                  <a:lnTo>
                    <a:pt x="70999" y="1712"/>
                  </a:lnTo>
                  <a:lnTo>
                    <a:pt x="70868" y="5003"/>
                  </a:lnTo>
                  <a:lnTo>
                    <a:pt x="70692" y="11059"/>
                  </a:lnTo>
                  <a:lnTo>
                    <a:pt x="70692" y="11147"/>
                  </a:lnTo>
                  <a:lnTo>
                    <a:pt x="70736" y="11190"/>
                  </a:lnTo>
                  <a:lnTo>
                    <a:pt x="70780" y="11234"/>
                  </a:lnTo>
                  <a:lnTo>
                    <a:pt x="70868" y="11278"/>
                  </a:lnTo>
                  <a:lnTo>
                    <a:pt x="70912" y="11234"/>
                  </a:lnTo>
                  <a:lnTo>
                    <a:pt x="70999" y="11234"/>
                  </a:lnTo>
                  <a:lnTo>
                    <a:pt x="70999" y="11147"/>
                  </a:lnTo>
                  <a:lnTo>
                    <a:pt x="71043" y="11103"/>
                  </a:lnTo>
                  <a:lnTo>
                    <a:pt x="71219" y="5003"/>
                  </a:lnTo>
                  <a:lnTo>
                    <a:pt x="71351" y="1712"/>
                  </a:lnTo>
                  <a:lnTo>
                    <a:pt x="71351" y="1668"/>
                  </a:lnTo>
                  <a:lnTo>
                    <a:pt x="71263" y="571"/>
                  </a:lnTo>
                  <a:lnTo>
                    <a:pt x="71263" y="484"/>
                  </a:lnTo>
                  <a:lnTo>
                    <a:pt x="70999" y="177"/>
                  </a:lnTo>
                  <a:lnTo>
                    <a:pt x="70912" y="89"/>
                  </a:lnTo>
                  <a:lnTo>
                    <a:pt x="7038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99" name="Google Shape;17999;p489"/>
            <p:cNvSpPr/>
            <p:nvPr/>
          </p:nvSpPr>
          <p:spPr>
            <a:xfrm>
              <a:off x="3359125" y="762750"/>
              <a:ext cx="284150" cy="616550"/>
            </a:xfrm>
            <a:custGeom>
              <a:avLst/>
              <a:gdLst/>
              <a:ahLst/>
              <a:cxnLst/>
              <a:rect l="l" t="t" r="r" b="b"/>
              <a:pathLst>
                <a:path w="11366" h="24662" extrusionOk="0">
                  <a:moveTo>
                    <a:pt x="11146" y="1"/>
                  </a:moveTo>
                  <a:lnTo>
                    <a:pt x="11102" y="44"/>
                  </a:lnTo>
                  <a:lnTo>
                    <a:pt x="11058" y="88"/>
                  </a:lnTo>
                  <a:lnTo>
                    <a:pt x="9478" y="3292"/>
                  </a:lnTo>
                  <a:lnTo>
                    <a:pt x="9347" y="3599"/>
                  </a:lnTo>
                  <a:lnTo>
                    <a:pt x="7811" y="6144"/>
                  </a:lnTo>
                  <a:lnTo>
                    <a:pt x="7811" y="6188"/>
                  </a:lnTo>
                  <a:lnTo>
                    <a:pt x="6977" y="7987"/>
                  </a:lnTo>
                  <a:lnTo>
                    <a:pt x="6143" y="10400"/>
                  </a:lnTo>
                  <a:lnTo>
                    <a:pt x="6056" y="10620"/>
                  </a:lnTo>
                  <a:lnTo>
                    <a:pt x="4344" y="15841"/>
                  </a:lnTo>
                  <a:lnTo>
                    <a:pt x="2501" y="20888"/>
                  </a:lnTo>
                  <a:lnTo>
                    <a:pt x="1273" y="23564"/>
                  </a:lnTo>
                  <a:lnTo>
                    <a:pt x="88" y="24310"/>
                  </a:lnTo>
                  <a:lnTo>
                    <a:pt x="0" y="24398"/>
                  </a:lnTo>
                  <a:lnTo>
                    <a:pt x="0" y="24442"/>
                  </a:lnTo>
                  <a:lnTo>
                    <a:pt x="0" y="24486"/>
                  </a:lnTo>
                  <a:lnTo>
                    <a:pt x="0" y="24574"/>
                  </a:lnTo>
                  <a:lnTo>
                    <a:pt x="88" y="24617"/>
                  </a:lnTo>
                  <a:lnTo>
                    <a:pt x="176" y="24661"/>
                  </a:lnTo>
                  <a:lnTo>
                    <a:pt x="263" y="24617"/>
                  </a:lnTo>
                  <a:lnTo>
                    <a:pt x="1492" y="23828"/>
                  </a:lnTo>
                  <a:lnTo>
                    <a:pt x="1580" y="23784"/>
                  </a:lnTo>
                  <a:lnTo>
                    <a:pt x="2808" y="21019"/>
                  </a:lnTo>
                  <a:lnTo>
                    <a:pt x="4695" y="15973"/>
                  </a:lnTo>
                  <a:lnTo>
                    <a:pt x="6363" y="10751"/>
                  </a:lnTo>
                  <a:lnTo>
                    <a:pt x="6451" y="10532"/>
                  </a:lnTo>
                  <a:lnTo>
                    <a:pt x="7284" y="8118"/>
                  </a:lnTo>
                  <a:lnTo>
                    <a:pt x="8118" y="6319"/>
                  </a:lnTo>
                  <a:lnTo>
                    <a:pt x="9654" y="3774"/>
                  </a:lnTo>
                  <a:lnTo>
                    <a:pt x="9654" y="3730"/>
                  </a:lnTo>
                  <a:lnTo>
                    <a:pt x="9785" y="3423"/>
                  </a:lnTo>
                  <a:lnTo>
                    <a:pt x="11365" y="264"/>
                  </a:lnTo>
                  <a:lnTo>
                    <a:pt x="11365" y="176"/>
                  </a:lnTo>
                  <a:lnTo>
                    <a:pt x="11365" y="132"/>
                  </a:lnTo>
                  <a:lnTo>
                    <a:pt x="11321" y="44"/>
                  </a:lnTo>
                  <a:lnTo>
                    <a:pt x="1127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00" name="Google Shape;18000;p489"/>
            <p:cNvSpPr/>
            <p:nvPr/>
          </p:nvSpPr>
          <p:spPr>
            <a:xfrm>
              <a:off x="4291575" y="2578300"/>
              <a:ext cx="465150" cy="155800"/>
            </a:xfrm>
            <a:custGeom>
              <a:avLst/>
              <a:gdLst/>
              <a:ahLst/>
              <a:cxnLst/>
              <a:rect l="l" t="t" r="r" b="b"/>
              <a:pathLst>
                <a:path w="18606" h="6232" extrusionOk="0">
                  <a:moveTo>
                    <a:pt x="18255" y="0"/>
                  </a:moveTo>
                  <a:lnTo>
                    <a:pt x="14613" y="571"/>
                  </a:lnTo>
                  <a:lnTo>
                    <a:pt x="6758" y="1405"/>
                  </a:lnTo>
                  <a:lnTo>
                    <a:pt x="3555" y="1624"/>
                  </a:lnTo>
                  <a:lnTo>
                    <a:pt x="3511" y="1624"/>
                  </a:lnTo>
                  <a:lnTo>
                    <a:pt x="2633" y="1975"/>
                  </a:lnTo>
                  <a:lnTo>
                    <a:pt x="2546" y="1975"/>
                  </a:lnTo>
                  <a:lnTo>
                    <a:pt x="2063" y="2458"/>
                  </a:lnTo>
                  <a:lnTo>
                    <a:pt x="2019" y="2502"/>
                  </a:lnTo>
                  <a:lnTo>
                    <a:pt x="44" y="5968"/>
                  </a:lnTo>
                  <a:lnTo>
                    <a:pt x="1" y="6056"/>
                  </a:lnTo>
                  <a:lnTo>
                    <a:pt x="1" y="6100"/>
                  </a:lnTo>
                  <a:lnTo>
                    <a:pt x="44" y="6188"/>
                  </a:lnTo>
                  <a:lnTo>
                    <a:pt x="88" y="6231"/>
                  </a:lnTo>
                  <a:lnTo>
                    <a:pt x="264" y="6231"/>
                  </a:lnTo>
                  <a:lnTo>
                    <a:pt x="352" y="6144"/>
                  </a:lnTo>
                  <a:lnTo>
                    <a:pt x="2326" y="2677"/>
                  </a:lnTo>
                  <a:lnTo>
                    <a:pt x="2765" y="2282"/>
                  </a:lnTo>
                  <a:lnTo>
                    <a:pt x="3599" y="1975"/>
                  </a:lnTo>
                  <a:lnTo>
                    <a:pt x="6802" y="1756"/>
                  </a:lnTo>
                  <a:lnTo>
                    <a:pt x="14657" y="922"/>
                  </a:lnTo>
                  <a:lnTo>
                    <a:pt x="18167" y="352"/>
                  </a:lnTo>
                  <a:lnTo>
                    <a:pt x="18211" y="439"/>
                  </a:lnTo>
                  <a:lnTo>
                    <a:pt x="16412" y="1273"/>
                  </a:lnTo>
                  <a:lnTo>
                    <a:pt x="16368" y="1317"/>
                  </a:lnTo>
                  <a:lnTo>
                    <a:pt x="16324" y="1405"/>
                  </a:lnTo>
                  <a:lnTo>
                    <a:pt x="16324" y="1449"/>
                  </a:lnTo>
                  <a:lnTo>
                    <a:pt x="16324" y="1536"/>
                  </a:lnTo>
                  <a:lnTo>
                    <a:pt x="16368" y="1580"/>
                  </a:lnTo>
                  <a:lnTo>
                    <a:pt x="16412" y="1624"/>
                  </a:lnTo>
                  <a:lnTo>
                    <a:pt x="16544" y="1624"/>
                  </a:lnTo>
                  <a:lnTo>
                    <a:pt x="18518" y="703"/>
                  </a:lnTo>
                  <a:lnTo>
                    <a:pt x="18606" y="615"/>
                  </a:lnTo>
                  <a:lnTo>
                    <a:pt x="18606" y="483"/>
                  </a:lnTo>
                  <a:lnTo>
                    <a:pt x="18430" y="88"/>
                  </a:lnTo>
                  <a:lnTo>
                    <a:pt x="1834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01" name="Google Shape;18001;p489"/>
            <p:cNvSpPr/>
            <p:nvPr/>
          </p:nvSpPr>
          <p:spPr>
            <a:xfrm>
              <a:off x="3631175" y="2837200"/>
              <a:ext cx="446500" cy="66925"/>
            </a:xfrm>
            <a:custGeom>
              <a:avLst/>
              <a:gdLst/>
              <a:ahLst/>
              <a:cxnLst/>
              <a:rect l="l" t="t" r="r" b="b"/>
              <a:pathLst>
                <a:path w="17860" h="2677" extrusionOk="0">
                  <a:moveTo>
                    <a:pt x="88" y="0"/>
                  </a:move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44" y="263"/>
                  </a:lnTo>
                  <a:lnTo>
                    <a:pt x="88" y="307"/>
                  </a:lnTo>
                  <a:lnTo>
                    <a:pt x="132" y="351"/>
                  </a:lnTo>
                  <a:lnTo>
                    <a:pt x="2940" y="922"/>
                  </a:lnTo>
                  <a:lnTo>
                    <a:pt x="7987" y="1668"/>
                  </a:lnTo>
                  <a:lnTo>
                    <a:pt x="11102" y="2326"/>
                  </a:lnTo>
                  <a:lnTo>
                    <a:pt x="14262" y="2677"/>
                  </a:lnTo>
                  <a:lnTo>
                    <a:pt x="17728" y="2677"/>
                  </a:lnTo>
                  <a:lnTo>
                    <a:pt x="17772" y="2633"/>
                  </a:lnTo>
                  <a:lnTo>
                    <a:pt x="17816" y="2589"/>
                  </a:lnTo>
                  <a:lnTo>
                    <a:pt x="17860" y="2501"/>
                  </a:lnTo>
                  <a:lnTo>
                    <a:pt x="17816" y="2458"/>
                  </a:lnTo>
                  <a:lnTo>
                    <a:pt x="17772" y="2414"/>
                  </a:lnTo>
                  <a:lnTo>
                    <a:pt x="17728" y="2370"/>
                  </a:lnTo>
                  <a:lnTo>
                    <a:pt x="17684" y="2326"/>
                  </a:lnTo>
                  <a:lnTo>
                    <a:pt x="14306" y="2326"/>
                  </a:lnTo>
                  <a:lnTo>
                    <a:pt x="11146" y="1975"/>
                  </a:lnTo>
                  <a:lnTo>
                    <a:pt x="8074" y="1317"/>
                  </a:lnTo>
                  <a:lnTo>
                    <a:pt x="2984" y="615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02" name="Google Shape;18002;p489"/>
            <p:cNvSpPr/>
            <p:nvPr/>
          </p:nvSpPr>
          <p:spPr>
            <a:xfrm>
              <a:off x="3229675" y="767150"/>
              <a:ext cx="275375" cy="654925"/>
            </a:xfrm>
            <a:custGeom>
              <a:avLst/>
              <a:gdLst/>
              <a:ahLst/>
              <a:cxnLst/>
              <a:rect l="l" t="t" r="r" b="b"/>
              <a:pathLst>
                <a:path w="11015" h="26197" extrusionOk="0">
                  <a:moveTo>
                    <a:pt x="10795" y="0"/>
                  </a:moveTo>
                  <a:lnTo>
                    <a:pt x="10707" y="44"/>
                  </a:lnTo>
                  <a:lnTo>
                    <a:pt x="9259" y="1536"/>
                  </a:lnTo>
                  <a:lnTo>
                    <a:pt x="9259" y="1580"/>
                  </a:lnTo>
                  <a:lnTo>
                    <a:pt x="7943" y="4564"/>
                  </a:lnTo>
                  <a:lnTo>
                    <a:pt x="7197" y="6319"/>
                  </a:lnTo>
                  <a:lnTo>
                    <a:pt x="5968" y="10180"/>
                  </a:lnTo>
                  <a:lnTo>
                    <a:pt x="4695" y="13384"/>
                  </a:lnTo>
                  <a:lnTo>
                    <a:pt x="3335" y="16104"/>
                  </a:lnTo>
                  <a:lnTo>
                    <a:pt x="2501" y="18210"/>
                  </a:lnTo>
                  <a:lnTo>
                    <a:pt x="1404" y="21896"/>
                  </a:lnTo>
                  <a:lnTo>
                    <a:pt x="0" y="25977"/>
                  </a:lnTo>
                  <a:lnTo>
                    <a:pt x="0" y="26065"/>
                  </a:lnTo>
                  <a:lnTo>
                    <a:pt x="0" y="26109"/>
                  </a:lnTo>
                  <a:lnTo>
                    <a:pt x="44" y="26153"/>
                  </a:lnTo>
                  <a:lnTo>
                    <a:pt x="88" y="26197"/>
                  </a:lnTo>
                  <a:lnTo>
                    <a:pt x="263" y="26197"/>
                  </a:lnTo>
                  <a:lnTo>
                    <a:pt x="307" y="26109"/>
                  </a:lnTo>
                  <a:lnTo>
                    <a:pt x="1755" y="21984"/>
                  </a:lnTo>
                  <a:lnTo>
                    <a:pt x="2852" y="18298"/>
                  </a:lnTo>
                  <a:lnTo>
                    <a:pt x="3642" y="16236"/>
                  </a:lnTo>
                  <a:lnTo>
                    <a:pt x="5046" y="13515"/>
                  </a:lnTo>
                  <a:lnTo>
                    <a:pt x="6143" y="10663"/>
                  </a:lnTo>
                  <a:lnTo>
                    <a:pt x="6275" y="10312"/>
                  </a:lnTo>
                  <a:lnTo>
                    <a:pt x="7548" y="6450"/>
                  </a:lnTo>
                  <a:lnTo>
                    <a:pt x="7548" y="6407"/>
                  </a:lnTo>
                  <a:lnTo>
                    <a:pt x="8294" y="4651"/>
                  </a:lnTo>
                  <a:lnTo>
                    <a:pt x="9566" y="1755"/>
                  </a:lnTo>
                  <a:lnTo>
                    <a:pt x="10970" y="307"/>
                  </a:lnTo>
                  <a:lnTo>
                    <a:pt x="11014" y="219"/>
                  </a:lnTo>
                  <a:lnTo>
                    <a:pt x="11014" y="176"/>
                  </a:lnTo>
                  <a:lnTo>
                    <a:pt x="11014" y="88"/>
                  </a:lnTo>
                  <a:lnTo>
                    <a:pt x="10970" y="44"/>
                  </a:lnTo>
                  <a:lnTo>
                    <a:pt x="1092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03" name="Google Shape;18003;p489"/>
            <p:cNvSpPr/>
            <p:nvPr/>
          </p:nvSpPr>
          <p:spPr>
            <a:xfrm>
              <a:off x="4717225" y="1245425"/>
              <a:ext cx="38425" cy="278675"/>
            </a:xfrm>
            <a:custGeom>
              <a:avLst/>
              <a:gdLst/>
              <a:ahLst/>
              <a:cxnLst/>
              <a:rect l="l" t="t" r="r" b="b"/>
              <a:pathLst>
                <a:path w="1537" h="11147" extrusionOk="0">
                  <a:moveTo>
                    <a:pt x="1317" y="1"/>
                  </a:moveTo>
                  <a:lnTo>
                    <a:pt x="1273" y="45"/>
                  </a:lnTo>
                  <a:lnTo>
                    <a:pt x="1229" y="89"/>
                  </a:lnTo>
                  <a:lnTo>
                    <a:pt x="1185" y="133"/>
                  </a:lnTo>
                  <a:lnTo>
                    <a:pt x="483" y="4126"/>
                  </a:lnTo>
                  <a:lnTo>
                    <a:pt x="0" y="7066"/>
                  </a:lnTo>
                  <a:lnTo>
                    <a:pt x="0" y="7109"/>
                  </a:lnTo>
                  <a:lnTo>
                    <a:pt x="132" y="8470"/>
                  </a:lnTo>
                  <a:lnTo>
                    <a:pt x="132" y="8514"/>
                  </a:lnTo>
                  <a:lnTo>
                    <a:pt x="878" y="10839"/>
                  </a:lnTo>
                  <a:lnTo>
                    <a:pt x="878" y="10971"/>
                  </a:lnTo>
                  <a:lnTo>
                    <a:pt x="878" y="11015"/>
                  </a:lnTo>
                  <a:lnTo>
                    <a:pt x="922" y="11103"/>
                  </a:lnTo>
                  <a:lnTo>
                    <a:pt x="1009" y="11146"/>
                  </a:lnTo>
                  <a:lnTo>
                    <a:pt x="1053" y="11146"/>
                  </a:lnTo>
                  <a:lnTo>
                    <a:pt x="1185" y="11103"/>
                  </a:lnTo>
                  <a:lnTo>
                    <a:pt x="1229" y="11059"/>
                  </a:lnTo>
                  <a:lnTo>
                    <a:pt x="1229" y="10971"/>
                  </a:lnTo>
                  <a:lnTo>
                    <a:pt x="1229" y="10795"/>
                  </a:lnTo>
                  <a:lnTo>
                    <a:pt x="1229" y="10752"/>
                  </a:lnTo>
                  <a:lnTo>
                    <a:pt x="483" y="8426"/>
                  </a:lnTo>
                  <a:lnTo>
                    <a:pt x="351" y="7109"/>
                  </a:lnTo>
                  <a:lnTo>
                    <a:pt x="834" y="4170"/>
                  </a:lnTo>
                  <a:lnTo>
                    <a:pt x="1536" y="220"/>
                  </a:lnTo>
                  <a:lnTo>
                    <a:pt x="1536" y="133"/>
                  </a:lnTo>
                  <a:lnTo>
                    <a:pt x="1492" y="89"/>
                  </a:lnTo>
                  <a:lnTo>
                    <a:pt x="1448" y="45"/>
                  </a:lnTo>
                  <a:lnTo>
                    <a:pt x="140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04" name="Google Shape;18004;p489"/>
            <p:cNvSpPr/>
            <p:nvPr/>
          </p:nvSpPr>
          <p:spPr>
            <a:xfrm>
              <a:off x="4744650" y="1146700"/>
              <a:ext cx="39500" cy="377400"/>
            </a:xfrm>
            <a:custGeom>
              <a:avLst/>
              <a:gdLst/>
              <a:ahLst/>
              <a:cxnLst/>
              <a:rect l="l" t="t" r="r" b="b"/>
              <a:pathLst>
                <a:path w="1580" h="15096" extrusionOk="0">
                  <a:moveTo>
                    <a:pt x="483" y="1"/>
                  </a:moveTo>
                  <a:lnTo>
                    <a:pt x="395" y="45"/>
                  </a:lnTo>
                  <a:lnTo>
                    <a:pt x="351" y="45"/>
                  </a:lnTo>
                  <a:lnTo>
                    <a:pt x="307" y="132"/>
                  </a:lnTo>
                  <a:lnTo>
                    <a:pt x="264" y="176"/>
                  </a:lnTo>
                  <a:lnTo>
                    <a:pt x="307" y="264"/>
                  </a:lnTo>
                  <a:lnTo>
                    <a:pt x="1185" y="3204"/>
                  </a:lnTo>
                  <a:lnTo>
                    <a:pt x="1229" y="5091"/>
                  </a:lnTo>
                  <a:lnTo>
                    <a:pt x="439" y="8075"/>
                  </a:lnTo>
                  <a:lnTo>
                    <a:pt x="0" y="10707"/>
                  </a:lnTo>
                  <a:lnTo>
                    <a:pt x="0" y="10751"/>
                  </a:lnTo>
                  <a:lnTo>
                    <a:pt x="88" y="11892"/>
                  </a:lnTo>
                  <a:lnTo>
                    <a:pt x="88" y="11936"/>
                  </a:lnTo>
                  <a:lnTo>
                    <a:pt x="615" y="13647"/>
                  </a:lnTo>
                  <a:lnTo>
                    <a:pt x="439" y="14876"/>
                  </a:lnTo>
                  <a:lnTo>
                    <a:pt x="439" y="14964"/>
                  </a:lnTo>
                  <a:lnTo>
                    <a:pt x="483" y="15008"/>
                  </a:lnTo>
                  <a:lnTo>
                    <a:pt x="527" y="15052"/>
                  </a:lnTo>
                  <a:lnTo>
                    <a:pt x="615" y="15095"/>
                  </a:lnTo>
                  <a:lnTo>
                    <a:pt x="746" y="15052"/>
                  </a:lnTo>
                  <a:lnTo>
                    <a:pt x="790" y="14920"/>
                  </a:lnTo>
                  <a:lnTo>
                    <a:pt x="966" y="13647"/>
                  </a:lnTo>
                  <a:lnTo>
                    <a:pt x="966" y="13560"/>
                  </a:lnTo>
                  <a:lnTo>
                    <a:pt x="439" y="11848"/>
                  </a:lnTo>
                  <a:lnTo>
                    <a:pt x="351" y="10751"/>
                  </a:lnTo>
                  <a:lnTo>
                    <a:pt x="790" y="8162"/>
                  </a:lnTo>
                  <a:lnTo>
                    <a:pt x="1580" y="5135"/>
                  </a:lnTo>
                  <a:lnTo>
                    <a:pt x="1580" y="5091"/>
                  </a:lnTo>
                  <a:lnTo>
                    <a:pt x="1536" y="3160"/>
                  </a:lnTo>
                  <a:lnTo>
                    <a:pt x="1536" y="3116"/>
                  </a:lnTo>
                  <a:lnTo>
                    <a:pt x="615" y="132"/>
                  </a:lnTo>
                  <a:lnTo>
                    <a:pt x="571" y="88"/>
                  </a:lnTo>
                  <a:lnTo>
                    <a:pt x="527" y="45"/>
                  </a:lnTo>
                  <a:lnTo>
                    <a:pt x="48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05" name="Google Shape;18005;p489"/>
            <p:cNvSpPr/>
            <p:nvPr/>
          </p:nvSpPr>
          <p:spPr>
            <a:xfrm>
              <a:off x="4788525" y="1242150"/>
              <a:ext cx="43900" cy="303900"/>
            </a:xfrm>
            <a:custGeom>
              <a:avLst/>
              <a:gdLst/>
              <a:ahLst/>
              <a:cxnLst/>
              <a:rect l="l" t="t" r="r" b="b"/>
              <a:pathLst>
                <a:path w="1756" h="12156" extrusionOk="0">
                  <a:moveTo>
                    <a:pt x="1229" y="0"/>
                  </a:moveTo>
                  <a:lnTo>
                    <a:pt x="1141" y="44"/>
                  </a:lnTo>
                  <a:lnTo>
                    <a:pt x="1097" y="88"/>
                  </a:lnTo>
                  <a:lnTo>
                    <a:pt x="1054" y="132"/>
                  </a:lnTo>
                  <a:lnTo>
                    <a:pt x="1054" y="220"/>
                  </a:lnTo>
                  <a:lnTo>
                    <a:pt x="1405" y="2106"/>
                  </a:lnTo>
                  <a:lnTo>
                    <a:pt x="790" y="4388"/>
                  </a:lnTo>
                  <a:lnTo>
                    <a:pt x="483" y="6231"/>
                  </a:lnTo>
                  <a:lnTo>
                    <a:pt x="483" y="6275"/>
                  </a:lnTo>
                  <a:lnTo>
                    <a:pt x="878" y="8996"/>
                  </a:lnTo>
                  <a:lnTo>
                    <a:pt x="308" y="11277"/>
                  </a:lnTo>
                  <a:lnTo>
                    <a:pt x="0" y="11892"/>
                  </a:lnTo>
                  <a:lnTo>
                    <a:pt x="0" y="11980"/>
                  </a:lnTo>
                  <a:lnTo>
                    <a:pt x="0" y="12067"/>
                  </a:lnTo>
                  <a:lnTo>
                    <a:pt x="44" y="12111"/>
                  </a:lnTo>
                  <a:lnTo>
                    <a:pt x="88" y="12155"/>
                  </a:lnTo>
                  <a:lnTo>
                    <a:pt x="264" y="12155"/>
                  </a:lnTo>
                  <a:lnTo>
                    <a:pt x="351" y="12067"/>
                  </a:lnTo>
                  <a:lnTo>
                    <a:pt x="659" y="11409"/>
                  </a:lnTo>
                  <a:lnTo>
                    <a:pt x="659" y="11365"/>
                  </a:lnTo>
                  <a:lnTo>
                    <a:pt x="1229" y="9040"/>
                  </a:lnTo>
                  <a:lnTo>
                    <a:pt x="1229" y="8952"/>
                  </a:lnTo>
                  <a:lnTo>
                    <a:pt x="834" y="6231"/>
                  </a:lnTo>
                  <a:lnTo>
                    <a:pt x="1141" y="4432"/>
                  </a:lnTo>
                  <a:lnTo>
                    <a:pt x="1756" y="2150"/>
                  </a:lnTo>
                  <a:lnTo>
                    <a:pt x="1756" y="2063"/>
                  </a:lnTo>
                  <a:lnTo>
                    <a:pt x="1405" y="132"/>
                  </a:lnTo>
                  <a:lnTo>
                    <a:pt x="1405" y="88"/>
                  </a:lnTo>
                  <a:lnTo>
                    <a:pt x="1361" y="44"/>
                  </a:lnTo>
                  <a:lnTo>
                    <a:pt x="127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06" name="Google Shape;18006;p489"/>
            <p:cNvSpPr/>
            <p:nvPr/>
          </p:nvSpPr>
          <p:spPr>
            <a:xfrm>
              <a:off x="4784125" y="1313450"/>
              <a:ext cx="79025" cy="276475"/>
            </a:xfrm>
            <a:custGeom>
              <a:avLst/>
              <a:gdLst/>
              <a:ahLst/>
              <a:cxnLst/>
              <a:rect l="l" t="t" r="r" b="b"/>
              <a:pathLst>
                <a:path w="3161" h="11059" extrusionOk="0">
                  <a:moveTo>
                    <a:pt x="2897" y="0"/>
                  </a:moveTo>
                  <a:lnTo>
                    <a:pt x="2853" y="44"/>
                  </a:lnTo>
                  <a:lnTo>
                    <a:pt x="2809" y="132"/>
                  </a:lnTo>
                  <a:lnTo>
                    <a:pt x="1976" y="2809"/>
                  </a:lnTo>
                  <a:lnTo>
                    <a:pt x="1624" y="4301"/>
                  </a:lnTo>
                  <a:lnTo>
                    <a:pt x="1624" y="4345"/>
                  </a:lnTo>
                  <a:lnTo>
                    <a:pt x="1712" y="6758"/>
                  </a:lnTo>
                  <a:lnTo>
                    <a:pt x="1098" y="8513"/>
                  </a:lnTo>
                  <a:lnTo>
                    <a:pt x="45" y="10795"/>
                  </a:lnTo>
                  <a:lnTo>
                    <a:pt x="1" y="10883"/>
                  </a:lnTo>
                  <a:lnTo>
                    <a:pt x="45" y="10927"/>
                  </a:lnTo>
                  <a:lnTo>
                    <a:pt x="45" y="11014"/>
                  </a:lnTo>
                  <a:lnTo>
                    <a:pt x="133" y="11058"/>
                  </a:lnTo>
                  <a:lnTo>
                    <a:pt x="176" y="11058"/>
                  </a:lnTo>
                  <a:lnTo>
                    <a:pt x="308" y="11014"/>
                  </a:lnTo>
                  <a:lnTo>
                    <a:pt x="352" y="10971"/>
                  </a:lnTo>
                  <a:lnTo>
                    <a:pt x="1449" y="8645"/>
                  </a:lnTo>
                  <a:lnTo>
                    <a:pt x="2063" y="6846"/>
                  </a:lnTo>
                  <a:lnTo>
                    <a:pt x="2063" y="6758"/>
                  </a:lnTo>
                  <a:lnTo>
                    <a:pt x="1976" y="4388"/>
                  </a:lnTo>
                  <a:lnTo>
                    <a:pt x="2327" y="2897"/>
                  </a:lnTo>
                  <a:lnTo>
                    <a:pt x="3160" y="220"/>
                  </a:lnTo>
                  <a:lnTo>
                    <a:pt x="3160" y="132"/>
                  </a:lnTo>
                  <a:lnTo>
                    <a:pt x="3160" y="88"/>
                  </a:lnTo>
                  <a:lnTo>
                    <a:pt x="3116" y="44"/>
                  </a:lnTo>
                  <a:lnTo>
                    <a:pt x="302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07" name="Google Shape;18007;p489"/>
            <p:cNvSpPr/>
            <p:nvPr/>
          </p:nvSpPr>
          <p:spPr>
            <a:xfrm>
              <a:off x="4800600" y="1323325"/>
              <a:ext cx="74600" cy="277575"/>
            </a:xfrm>
            <a:custGeom>
              <a:avLst/>
              <a:gdLst/>
              <a:ahLst/>
              <a:cxnLst/>
              <a:rect l="l" t="t" r="r" b="b"/>
              <a:pathLst>
                <a:path w="2984" h="11103" extrusionOk="0">
                  <a:moveTo>
                    <a:pt x="2721" y="0"/>
                  </a:moveTo>
                  <a:lnTo>
                    <a:pt x="2677" y="44"/>
                  </a:lnTo>
                  <a:lnTo>
                    <a:pt x="2677" y="132"/>
                  </a:lnTo>
                  <a:lnTo>
                    <a:pt x="2238" y="1756"/>
                  </a:lnTo>
                  <a:lnTo>
                    <a:pt x="2238" y="1799"/>
                  </a:lnTo>
                  <a:lnTo>
                    <a:pt x="2282" y="4388"/>
                  </a:lnTo>
                  <a:lnTo>
                    <a:pt x="1536" y="7285"/>
                  </a:lnTo>
                  <a:lnTo>
                    <a:pt x="44" y="10839"/>
                  </a:lnTo>
                  <a:lnTo>
                    <a:pt x="0" y="10927"/>
                  </a:lnTo>
                  <a:lnTo>
                    <a:pt x="44" y="10970"/>
                  </a:lnTo>
                  <a:lnTo>
                    <a:pt x="88" y="11014"/>
                  </a:lnTo>
                  <a:lnTo>
                    <a:pt x="132" y="11058"/>
                  </a:lnTo>
                  <a:lnTo>
                    <a:pt x="176" y="11102"/>
                  </a:lnTo>
                  <a:lnTo>
                    <a:pt x="307" y="11058"/>
                  </a:lnTo>
                  <a:lnTo>
                    <a:pt x="351" y="10970"/>
                  </a:lnTo>
                  <a:lnTo>
                    <a:pt x="1843" y="7372"/>
                  </a:lnTo>
                  <a:lnTo>
                    <a:pt x="1887" y="7372"/>
                  </a:lnTo>
                  <a:lnTo>
                    <a:pt x="2633" y="4432"/>
                  </a:lnTo>
                  <a:lnTo>
                    <a:pt x="2633" y="4388"/>
                  </a:lnTo>
                  <a:lnTo>
                    <a:pt x="2589" y="1843"/>
                  </a:lnTo>
                  <a:lnTo>
                    <a:pt x="2984" y="220"/>
                  </a:lnTo>
                  <a:lnTo>
                    <a:pt x="2984" y="132"/>
                  </a:lnTo>
                  <a:lnTo>
                    <a:pt x="2984" y="88"/>
                  </a:lnTo>
                  <a:lnTo>
                    <a:pt x="294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08" name="Google Shape;18008;p489"/>
            <p:cNvSpPr/>
            <p:nvPr/>
          </p:nvSpPr>
          <p:spPr>
            <a:xfrm>
              <a:off x="4826925" y="1334300"/>
              <a:ext cx="77900" cy="245750"/>
            </a:xfrm>
            <a:custGeom>
              <a:avLst/>
              <a:gdLst/>
              <a:ahLst/>
              <a:cxnLst/>
              <a:rect l="l" t="t" r="r" b="b"/>
              <a:pathLst>
                <a:path w="3116" h="9830" extrusionOk="0">
                  <a:moveTo>
                    <a:pt x="2896" y="0"/>
                  </a:moveTo>
                  <a:lnTo>
                    <a:pt x="2809" y="44"/>
                  </a:lnTo>
                  <a:lnTo>
                    <a:pt x="2765" y="88"/>
                  </a:lnTo>
                  <a:lnTo>
                    <a:pt x="2765" y="132"/>
                  </a:lnTo>
                  <a:lnTo>
                    <a:pt x="2019" y="4037"/>
                  </a:lnTo>
                  <a:lnTo>
                    <a:pt x="1097" y="7416"/>
                  </a:lnTo>
                  <a:lnTo>
                    <a:pt x="44" y="9522"/>
                  </a:lnTo>
                  <a:lnTo>
                    <a:pt x="0" y="9610"/>
                  </a:lnTo>
                  <a:lnTo>
                    <a:pt x="0" y="9654"/>
                  </a:lnTo>
                  <a:lnTo>
                    <a:pt x="0" y="9742"/>
                  </a:lnTo>
                  <a:lnTo>
                    <a:pt x="44" y="9785"/>
                  </a:lnTo>
                  <a:lnTo>
                    <a:pt x="176" y="9829"/>
                  </a:lnTo>
                  <a:lnTo>
                    <a:pt x="264" y="9785"/>
                  </a:lnTo>
                  <a:lnTo>
                    <a:pt x="307" y="9742"/>
                  </a:lnTo>
                  <a:lnTo>
                    <a:pt x="351" y="9698"/>
                  </a:lnTo>
                  <a:lnTo>
                    <a:pt x="1404" y="7548"/>
                  </a:lnTo>
                  <a:lnTo>
                    <a:pt x="2370" y="4125"/>
                  </a:lnTo>
                  <a:lnTo>
                    <a:pt x="3116" y="220"/>
                  </a:lnTo>
                  <a:lnTo>
                    <a:pt x="3116" y="132"/>
                  </a:lnTo>
                  <a:lnTo>
                    <a:pt x="3072" y="88"/>
                  </a:lnTo>
                  <a:lnTo>
                    <a:pt x="3028" y="44"/>
                  </a:lnTo>
                  <a:lnTo>
                    <a:pt x="294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09" name="Google Shape;18009;p489"/>
            <p:cNvSpPr/>
            <p:nvPr/>
          </p:nvSpPr>
          <p:spPr>
            <a:xfrm>
              <a:off x="4873000" y="1356225"/>
              <a:ext cx="89975" cy="206275"/>
            </a:xfrm>
            <a:custGeom>
              <a:avLst/>
              <a:gdLst/>
              <a:ahLst/>
              <a:cxnLst/>
              <a:rect l="l" t="t" r="r" b="b"/>
              <a:pathLst>
                <a:path w="3599" h="8251" extrusionOk="0">
                  <a:moveTo>
                    <a:pt x="3423" y="1"/>
                  </a:moveTo>
                  <a:lnTo>
                    <a:pt x="3335" y="45"/>
                  </a:lnTo>
                  <a:lnTo>
                    <a:pt x="3291" y="89"/>
                  </a:lnTo>
                  <a:lnTo>
                    <a:pt x="2326" y="1405"/>
                  </a:lnTo>
                  <a:lnTo>
                    <a:pt x="2326" y="1449"/>
                  </a:lnTo>
                  <a:lnTo>
                    <a:pt x="1361" y="4477"/>
                  </a:lnTo>
                  <a:lnTo>
                    <a:pt x="483" y="7109"/>
                  </a:lnTo>
                  <a:lnTo>
                    <a:pt x="0" y="7987"/>
                  </a:lnTo>
                  <a:lnTo>
                    <a:pt x="0" y="8075"/>
                  </a:lnTo>
                  <a:lnTo>
                    <a:pt x="0" y="8163"/>
                  </a:lnTo>
                  <a:lnTo>
                    <a:pt x="44" y="8206"/>
                  </a:lnTo>
                  <a:lnTo>
                    <a:pt x="88" y="8250"/>
                  </a:lnTo>
                  <a:lnTo>
                    <a:pt x="264" y="8250"/>
                  </a:lnTo>
                  <a:lnTo>
                    <a:pt x="307" y="8163"/>
                  </a:lnTo>
                  <a:lnTo>
                    <a:pt x="834" y="7285"/>
                  </a:lnTo>
                  <a:lnTo>
                    <a:pt x="834" y="7241"/>
                  </a:lnTo>
                  <a:lnTo>
                    <a:pt x="1712" y="4564"/>
                  </a:lnTo>
                  <a:lnTo>
                    <a:pt x="2633" y="1580"/>
                  </a:lnTo>
                  <a:lnTo>
                    <a:pt x="3598" y="308"/>
                  </a:lnTo>
                  <a:lnTo>
                    <a:pt x="3598" y="220"/>
                  </a:lnTo>
                  <a:lnTo>
                    <a:pt x="3598" y="176"/>
                  </a:lnTo>
                  <a:lnTo>
                    <a:pt x="3598" y="89"/>
                  </a:lnTo>
                  <a:lnTo>
                    <a:pt x="3555" y="45"/>
                  </a:lnTo>
                  <a:lnTo>
                    <a:pt x="346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10" name="Google Shape;18010;p489"/>
            <p:cNvSpPr/>
            <p:nvPr/>
          </p:nvSpPr>
          <p:spPr>
            <a:xfrm>
              <a:off x="4878475" y="1401200"/>
              <a:ext cx="130575" cy="183225"/>
            </a:xfrm>
            <a:custGeom>
              <a:avLst/>
              <a:gdLst/>
              <a:ahLst/>
              <a:cxnLst/>
              <a:rect l="l" t="t" r="r" b="b"/>
              <a:pathLst>
                <a:path w="5223" h="7329" extrusionOk="0">
                  <a:moveTo>
                    <a:pt x="5003" y="1"/>
                  </a:moveTo>
                  <a:lnTo>
                    <a:pt x="4915" y="45"/>
                  </a:lnTo>
                  <a:lnTo>
                    <a:pt x="1975" y="3204"/>
                  </a:lnTo>
                  <a:lnTo>
                    <a:pt x="1931" y="3292"/>
                  </a:lnTo>
                  <a:lnTo>
                    <a:pt x="1010" y="5442"/>
                  </a:lnTo>
                  <a:lnTo>
                    <a:pt x="45" y="7066"/>
                  </a:lnTo>
                  <a:lnTo>
                    <a:pt x="1" y="7153"/>
                  </a:lnTo>
                  <a:lnTo>
                    <a:pt x="1" y="7197"/>
                  </a:lnTo>
                  <a:lnTo>
                    <a:pt x="45" y="7285"/>
                  </a:lnTo>
                  <a:lnTo>
                    <a:pt x="88" y="7329"/>
                  </a:lnTo>
                  <a:lnTo>
                    <a:pt x="264" y="7329"/>
                  </a:lnTo>
                  <a:lnTo>
                    <a:pt x="352" y="7241"/>
                  </a:lnTo>
                  <a:lnTo>
                    <a:pt x="1317" y="5618"/>
                  </a:lnTo>
                  <a:lnTo>
                    <a:pt x="2239" y="3424"/>
                  </a:lnTo>
                  <a:lnTo>
                    <a:pt x="5179" y="264"/>
                  </a:lnTo>
                  <a:lnTo>
                    <a:pt x="5222" y="220"/>
                  </a:lnTo>
                  <a:lnTo>
                    <a:pt x="5222" y="133"/>
                  </a:lnTo>
                  <a:lnTo>
                    <a:pt x="5222" y="89"/>
                  </a:lnTo>
                  <a:lnTo>
                    <a:pt x="5179" y="45"/>
                  </a:lnTo>
                  <a:lnTo>
                    <a:pt x="513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11" name="Google Shape;18011;p489"/>
            <p:cNvSpPr/>
            <p:nvPr/>
          </p:nvSpPr>
          <p:spPr>
            <a:xfrm>
              <a:off x="4888350" y="1411075"/>
              <a:ext cx="178850" cy="188725"/>
            </a:xfrm>
            <a:custGeom>
              <a:avLst/>
              <a:gdLst/>
              <a:ahLst/>
              <a:cxnLst/>
              <a:rect l="l" t="t" r="r" b="b"/>
              <a:pathLst>
                <a:path w="7154" h="7549" extrusionOk="0">
                  <a:moveTo>
                    <a:pt x="6934" y="1"/>
                  </a:moveTo>
                  <a:lnTo>
                    <a:pt x="6846" y="45"/>
                  </a:lnTo>
                  <a:lnTo>
                    <a:pt x="5003" y="1493"/>
                  </a:lnTo>
                  <a:lnTo>
                    <a:pt x="4959" y="1537"/>
                  </a:lnTo>
                  <a:lnTo>
                    <a:pt x="2809" y="4345"/>
                  </a:lnTo>
                  <a:lnTo>
                    <a:pt x="2019" y="4915"/>
                  </a:lnTo>
                  <a:lnTo>
                    <a:pt x="1975" y="4959"/>
                  </a:lnTo>
                  <a:lnTo>
                    <a:pt x="44" y="7241"/>
                  </a:lnTo>
                  <a:lnTo>
                    <a:pt x="1" y="7329"/>
                  </a:lnTo>
                  <a:lnTo>
                    <a:pt x="1" y="7373"/>
                  </a:lnTo>
                  <a:lnTo>
                    <a:pt x="1" y="7460"/>
                  </a:lnTo>
                  <a:lnTo>
                    <a:pt x="44" y="7504"/>
                  </a:lnTo>
                  <a:lnTo>
                    <a:pt x="176" y="7548"/>
                  </a:lnTo>
                  <a:lnTo>
                    <a:pt x="220" y="7548"/>
                  </a:lnTo>
                  <a:lnTo>
                    <a:pt x="308" y="7504"/>
                  </a:lnTo>
                  <a:lnTo>
                    <a:pt x="2238" y="5179"/>
                  </a:lnTo>
                  <a:lnTo>
                    <a:pt x="3028" y="4652"/>
                  </a:lnTo>
                  <a:lnTo>
                    <a:pt x="3072" y="4608"/>
                  </a:lnTo>
                  <a:lnTo>
                    <a:pt x="5222" y="1756"/>
                  </a:lnTo>
                  <a:lnTo>
                    <a:pt x="7065" y="308"/>
                  </a:lnTo>
                  <a:lnTo>
                    <a:pt x="7109" y="264"/>
                  </a:lnTo>
                  <a:lnTo>
                    <a:pt x="7153" y="176"/>
                  </a:lnTo>
                  <a:lnTo>
                    <a:pt x="7153" y="132"/>
                  </a:lnTo>
                  <a:lnTo>
                    <a:pt x="7109" y="45"/>
                  </a:lnTo>
                  <a:lnTo>
                    <a:pt x="706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12" name="Google Shape;18012;p489"/>
            <p:cNvSpPr/>
            <p:nvPr/>
          </p:nvSpPr>
          <p:spPr>
            <a:xfrm>
              <a:off x="4890550" y="1412175"/>
              <a:ext cx="208450" cy="215050"/>
            </a:xfrm>
            <a:custGeom>
              <a:avLst/>
              <a:gdLst/>
              <a:ahLst/>
              <a:cxnLst/>
              <a:rect l="l" t="t" r="r" b="b"/>
              <a:pathLst>
                <a:path w="8338" h="8602" extrusionOk="0">
                  <a:moveTo>
                    <a:pt x="8074" y="1"/>
                  </a:moveTo>
                  <a:lnTo>
                    <a:pt x="8030" y="45"/>
                  </a:lnTo>
                  <a:lnTo>
                    <a:pt x="7987" y="132"/>
                  </a:lnTo>
                  <a:lnTo>
                    <a:pt x="7021" y="3774"/>
                  </a:lnTo>
                  <a:lnTo>
                    <a:pt x="5880" y="5179"/>
                  </a:lnTo>
                  <a:lnTo>
                    <a:pt x="4652" y="5705"/>
                  </a:lnTo>
                  <a:lnTo>
                    <a:pt x="571" y="7943"/>
                  </a:lnTo>
                  <a:lnTo>
                    <a:pt x="88" y="8294"/>
                  </a:lnTo>
                  <a:lnTo>
                    <a:pt x="44" y="8338"/>
                  </a:lnTo>
                  <a:lnTo>
                    <a:pt x="0" y="8426"/>
                  </a:lnTo>
                  <a:lnTo>
                    <a:pt x="0" y="8470"/>
                  </a:lnTo>
                  <a:lnTo>
                    <a:pt x="44" y="8557"/>
                  </a:lnTo>
                  <a:lnTo>
                    <a:pt x="132" y="8601"/>
                  </a:lnTo>
                  <a:lnTo>
                    <a:pt x="307" y="8601"/>
                  </a:lnTo>
                  <a:lnTo>
                    <a:pt x="746" y="8250"/>
                  </a:lnTo>
                  <a:lnTo>
                    <a:pt x="4783" y="6056"/>
                  </a:lnTo>
                  <a:lnTo>
                    <a:pt x="6056" y="5486"/>
                  </a:lnTo>
                  <a:lnTo>
                    <a:pt x="6144" y="5442"/>
                  </a:lnTo>
                  <a:lnTo>
                    <a:pt x="7328" y="3950"/>
                  </a:lnTo>
                  <a:lnTo>
                    <a:pt x="7328" y="3906"/>
                  </a:lnTo>
                  <a:lnTo>
                    <a:pt x="8338" y="220"/>
                  </a:lnTo>
                  <a:lnTo>
                    <a:pt x="8338" y="132"/>
                  </a:lnTo>
                  <a:lnTo>
                    <a:pt x="8338" y="88"/>
                  </a:lnTo>
                  <a:lnTo>
                    <a:pt x="8294" y="45"/>
                  </a:lnTo>
                  <a:lnTo>
                    <a:pt x="820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13" name="Google Shape;18013;p489"/>
            <p:cNvSpPr/>
            <p:nvPr/>
          </p:nvSpPr>
          <p:spPr>
            <a:xfrm>
              <a:off x="4878475" y="1464825"/>
              <a:ext cx="342300" cy="254550"/>
            </a:xfrm>
            <a:custGeom>
              <a:avLst/>
              <a:gdLst/>
              <a:ahLst/>
              <a:cxnLst/>
              <a:rect l="l" t="t" r="r" b="b"/>
              <a:pathLst>
                <a:path w="13692" h="10182" extrusionOk="0">
                  <a:moveTo>
                    <a:pt x="13560" y="1"/>
                  </a:moveTo>
                  <a:lnTo>
                    <a:pt x="13472" y="45"/>
                  </a:lnTo>
                  <a:lnTo>
                    <a:pt x="11805" y="571"/>
                  </a:lnTo>
                  <a:lnTo>
                    <a:pt x="11761" y="615"/>
                  </a:lnTo>
                  <a:lnTo>
                    <a:pt x="11410" y="879"/>
                  </a:lnTo>
                  <a:lnTo>
                    <a:pt x="11366" y="966"/>
                  </a:lnTo>
                  <a:lnTo>
                    <a:pt x="10795" y="2195"/>
                  </a:lnTo>
                  <a:lnTo>
                    <a:pt x="8119" y="5223"/>
                  </a:lnTo>
                  <a:lnTo>
                    <a:pt x="6890" y="6276"/>
                  </a:lnTo>
                  <a:lnTo>
                    <a:pt x="5266" y="7285"/>
                  </a:lnTo>
                  <a:lnTo>
                    <a:pt x="1142" y="9172"/>
                  </a:lnTo>
                  <a:lnTo>
                    <a:pt x="1098" y="9172"/>
                  </a:lnTo>
                  <a:lnTo>
                    <a:pt x="88" y="9874"/>
                  </a:lnTo>
                  <a:lnTo>
                    <a:pt x="45" y="9918"/>
                  </a:lnTo>
                  <a:lnTo>
                    <a:pt x="1" y="9962"/>
                  </a:lnTo>
                  <a:lnTo>
                    <a:pt x="1" y="10050"/>
                  </a:lnTo>
                  <a:lnTo>
                    <a:pt x="45" y="10093"/>
                  </a:lnTo>
                  <a:lnTo>
                    <a:pt x="88" y="10137"/>
                  </a:lnTo>
                  <a:lnTo>
                    <a:pt x="176" y="10181"/>
                  </a:lnTo>
                  <a:lnTo>
                    <a:pt x="264" y="10137"/>
                  </a:lnTo>
                  <a:lnTo>
                    <a:pt x="1273" y="9479"/>
                  </a:lnTo>
                  <a:lnTo>
                    <a:pt x="5442" y="7592"/>
                  </a:lnTo>
                  <a:lnTo>
                    <a:pt x="5486" y="7592"/>
                  </a:lnTo>
                  <a:lnTo>
                    <a:pt x="7065" y="6583"/>
                  </a:lnTo>
                  <a:lnTo>
                    <a:pt x="7109" y="6539"/>
                  </a:lnTo>
                  <a:lnTo>
                    <a:pt x="8382" y="5486"/>
                  </a:lnTo>
                  <a:lnTo>
                    <a:pt x="8382" y="5442"/>
                  </a:lnTo>
                  <a:lnTo>
                    <a:pt x="11102" y="2414"/>
                  </a:lnTo>
                  <a:lnTo>
                    <a:pt x="11102" y="2370"/>
                  </a:lnTo>
                  <a:lnTo>
                    <a:pt x="11673" y="1142"/>
                  </a:lnTo>
                  <a:lnTo>
                    <a:pt x="11936" y="922"/>
                  </a:lnTo>
                  <a:lnTo>
                    <a:pt x="13604" y="352"/>
                  </a:lnTo>
                  <a:lnTo>
                    <a:pt x="13647" y="308"/>
                  </a:lnTo>
                  <a:lnTo>
                    <a:pt x="13691" y="264"/>
                  </a:lnTo>
                  <a:lnTo>
                    <a:pt x="13691" y="220"/>
                  </a:lnTo>
                  <a:lnTo>
                    <a:pt x="13691" y="133"/>
                  </a:lnTo>
                  <a:lnTo>
                    <a:pt x="13647" y="89"/>
                  </a:lnTo>
                  <a:lnTo>
                    <a:pt x="13604" y="45"/>
                  </a:lnTo>
                  <a:lnTo>
                    <a:pt x="1356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14" name="Google Shape;18014;p489"/>
            <p:cNvSpPr/>
            <p:nvPr/>
          </p:nvSpPr>
          <p:spPr>
            <a:xfrm>
              <a:off x="5782425" y="1462650"/>
              <a:ext cx="54875" cy="228200"/>
            </a:xfrm>
            <a:custGeom>
              <a:avLst/>
              <a:gdLst/>
              <a:ahLst/>
              <a:cxnLst/>
              <a:rect l="l" t="t" r="r" b="b"/>
              <a:pathLst>
                <a:path w="2195" h="9128" extrusionOk="0">
                  <a:moveTo>
                    <a:pt x="88" y="0"/>
                  </a:moveTo>
                  <a:lnTo>
                    <a:pt x="44" y="44"/>
                  </a:lnTo>
                  <a:lnTo>
                    <a:pt x="0" y="88"/>
                  </a:lnTo>
                  <a:lnTo>
                    <a:pt x="0" y="176"/>
                  </a:lnTo>
                  <a:lnTo>
                    <a:pt x="0" y="263"/>
                  </a:lnTo>
                  <a:lnTo>
                    <a:pt x="44" y="307"/>
                  </a:lnTo>
                  <a:lnTo>
                    <a:pt x="1448" y="1755"/>
                  </a:lnTo>
                  <a:lnTo>
                    <a:pt x="1843" y="2940"/>
                  </a:lnTo>
                  <a:lnTo>
                    <a:pt x="1229" y="5924"/>
                  </a:lnTo>
                  <a:lnTo>
                    <a:pt x="1053" y="8908"/>
                  </a:lnTo>
                  <a:lnTo>
                    <a:pt x="1053" y="8996"/>
                  </a:lnTo>
                  <a:lnTo>
                    <a:pt x="1097" y="9040"/>
                  </a:lnTo>
                  <a:lnTo>
                    <a:pt x="1141" y="9083"/>
                  </a:lnTo>
                  <a:lnTo>
                    <a:pt x="1229" y="9127"/>
                  </a:lnTo>
                  <a:lnTo>
                    <a:pt x="1360" y="9083"/>
                  </a:lnTo>
                  <a:lnTo>
                    <a:pt x="1404" y="8952"/>
                  </a:lnTo>
                  <a:lnTo>
                    <a:pt x="1580" y="5968"/>
                  </a:lnTo>
                  <a:lnTo>
                    <a:pt x="2194" y="2984"/>
                  </a:lnTo>
                  <a:lnTo>
                    <a:pt x="2194" y="2896"/>
                  </a:lnTo>
                  <a:lnTo>
                    <a:pt x="1755" y="1624"/>
                  </a:lnTo>
                  <a:lnTo>
                    <a:pt x="1712" y="1536"/>
                  </a:lnTo>
                  <a:lnTo>
                    <a:pt x="307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15" name="Google Shape;18015;p489"/>
            <p:cNvSpPr/>
            <p:nvPr/>
          </p:nvSpPr>
          <p:spPr>
            <a:xfrm>
              <a:off x="4857625" y="1459350"/>
              <a:ext cx="669225" cy="314875"/>
            </a:xfrm>
            <a:custGeom>
              <a:avLst/>
              <a:gdLst/>
              <a:ahLst/>
              <a:cxnLst/>
              <a:rect l="l" t="t" r="r" b="b"/>
              <a:pathLst>
                <a:path w="26769" h="12595" extrusionOk="0">
                  <a:moveTo>
                    <a:pt x="26549" y="1"/>
                  </a:moveTo>
                  <a:lnTo>
                    <a:pt x="22643" y="1054"/>
                  </a:lnTo>
                  <a:lnTo>
                    <a:pt x="18036" y="2238"/>
                  </a:lnTo>
                  <a:lnTo>
                    <a:pt x="16105" y="2633"/>
                  </a:lnTo>
                  <a:lnTo>
                    <a:pt x="16017" y="2677"/>
                  </a:lnTo>
                  <a:lnTo>
                    <a:pt x="14657" y="3994"/>
                  </a:lnTo>
                  <a:lnTo>
                    <a:pt x="12463" y="4345"/>
                  </a:lnTo>
                  <a:lnTo>
                    <a:pt x="12375" y="4389"/>
                  </a:lnTo>
                  <a:lnTo>
                    <a:pt x="10137" y="6934"/>
                  </a:lnTo>
                  <a:lnTo>
                    <a:pt x="8558" y="8162"/>
                  </a:lnTo>
                  <a:lnTo>
                    <a:pt x="6320" y="9391"/>
                  </a:lnTo>
                  <a:lnTo>
                    <a:pt x="1844" y="11409"/>
                  </a:lnTo>
                  <a:lnTo>
                    <a:pt x="220" y="12112"/>
                  </a:lnTo>
                  <a:lnTo>
                    <a:pt x="133" y="12155"/>
                  </a:lnTo>
                  <a:lnTo>
                    <a:pt x="1" y="12331"/>
                  </a:lnTo>
                  <a:lnTo>
                    <a:pt x="1" y="12375"/>
                  </a:lnTo>
                  <a:lnTo>
                    <a:pt x="1" y="12463"/>
                  </a:lnTo>
                  <a:lnTo>
                    <a:pt x="1" y="12506"/>
                  </a:lnTo>
                  <a:lnTo>
                    <a:pt x="45" y="12594"/>
                  </a:lnTo>
                  <a:lnTo>
                    <a:pt x="220" y="12594"/>
                  </a:lnTo>
                  <a:lnTo>
                    <a:pt x="308" y="12550"/>
                  </a:lnTo>
                  <a:lnTo>
                    <a:pt x="396" y="12419"/>
                  </a:lnTo>
                  <a:lnTo>
                    <a:pt x="1976" y="11760"/>
                  </a:lnTo>
                  <a:lnTo>
                    <a:pt x="6451" y="9742"/>
                  </a:lnTo>
                  <a:lnTo>
                    <a:pt x="8733" y="8469"/>
                  </a:lnTo>
                  <a:lnTo>
                    <a:pt x="8777" y="8426"/>
                  </a:lnTo>
                  <a:lnTo>
                    <a:pt x="10357" y="7197"/>
                  </a:lnTo>
                  <a:lnTo>
                    <a:pt x="10401" y="7197"/>
                  </a:lnTo>
                  <a:lnTo>
                    <a:pt x="12595" y="4696"/>
                  </a:lnTo>
                  <a:lnTo>
                    <a:pt x="14789" y="4301"/>
                  </a:lnTo>
                  <a:lnTo>
                    <a:pt x="14876" y="4257"/>
                  </a:lnTo>
                  <a:lnTo>
                    <a:pt x="16237" y="2984"/>
                  </a:lnTo>
                  <a:lnTo>
                    <a:pt x="18124" y="2546"/>
                  </a:lnTo>
                  <a:lnTo>
                    <a:pt x="22731" y="1405"/>
                  </a:lnTo>
                  <a:lnTo>
                    <a:pt x="26636" y="352"/>
                  </a:lnTo>
                  <a:lnTo>
                    <a:pt x="26680" y="308"/>
                  </a:lnTo>
                  <a:lnTo>
                    <a:pt x="26724" y="264"/>
                  </a:lnTo>
                  <a:lnTo>
                    <a:pt x="26768" y="176"/>
                  </a:lnTo>
                  <a:lnTo>
                    <a:pt x="26768" y="132"/>
                  </a:lnTo>
                  <a:lnTo>
                    <a:pt x="26724" y="44"/>
                  </a:lnTo>
                  <a:lnTo>
                    <a:pt x="2668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16" name="Google Shape;18016;p489"/>
            <p:cNvSpPr/>
            <p:nvPr/>
          </p:nvSpPr>
          <p:spPr>
            <a:xfrm>
              <a:off x="4825825" y="1509825"/>
              <a:ext cx="970875" cy="323625"/>
            </a:xfrm>
            <a:custGeom>
              <a:avLst/>
              <a:gdLst/>
              <a:ahLst/>
              <a:cxnLst/>
              <a:rect l="l" t="t" r="r" b="b"/>
              <a:pathLst>
                <a:path w="38835" h="12945" extrusionOk="0">
                  <a:moveTo>
                    <a:pt x="34403" y="0"/>
                  </a:moveTo>
                  <a:lnTo>
                    <a:pt x="31902" y="219"/>
                  </a:lnTo>
                  <a:lnTo>
                    <a:pt x="31858" y="219"/>
                  </a:lnTo>
                  <a:lnTo>
                    <a:pt x="27821" y="1185"/>
                  </a:lnTo>
                  <a:lnTo>
                    <a:pt x="23871" y="1931"/>
                  </a:lnTo>
                  <a:lnTo>
                    <a:pt x="21195" y="2282"/>
                  </a:lnTo>
                  <a:lnTo>
                    <a:pt x="21151" y="2282"/>
                  </a:lnTo>
                  <a:lnTo>
                    <a:pt x="19659" y="3159"/>
                  </a:lnTo>
                  <a:lnTo>
                    <a:pt x="15534" y="3861"/>
                  </a:lnTo>
                  <a:lnTo>
                    <a:pt x="15446" y="3905"/>
                  </a:lnTo>
                  <a:lnTo>
                    <a:pt x="12813" y="6407"/>
                  </a:lnTo>
                  <a:lnTo>
                    <a:pt x="11760" y="7153"/>
                  </a:lnTo>
                  <a:lnTo>
                    <a:pt x="10663" y="7855"/>
                  </a:lnTo>
                  <a:lnTo>
                    <a:pt x="9566" y="8513"/>
                  </a:lnTo>
                  <a:lnTo>
                    <a:pt x="8425" y="9083"/>
                  </a:lnTo>
                  <a:lnTo>
                    <a:pt x="7241" y="9610"/>
                  </a:lnTo>
                  <a:lnTo>
                    <a:pt x="6056" y="10136"/>
                  </a:lnTo>
                  <a:lnTo>
                    <a:pt x="3642" y="11058"/>
                  </a:lnTo>
                  <a:lnTo>
                    <a:pt x="1931" y="11760"/>
                  </a:lnTo>
                  <a:lnTo>
                    <a:pt x="176" y="12462"/>
                  </a:lnTo>
                  <a:lnTo>
                    <a:pt x="88" y="12550"/>
                  </a:lnTo>
                  <a:lnTo>
                    <a:pt x="0" y="12638"/>
                  </a:lnTo>
                  <a:lnTo>
                    <a:pt x="0" y="12725"/>
                  </a:lnTo>
                  <a:lnTo>
                    <a:pt x="0" y="12769"/>
                  </a:lnTo>
                  <a:lnTo>
                    <a:pt x="0" y="12857"/>
                  </a:lnTo>
                  <a:lnTo>
                    <a:pt x="44" y="12901"/>
                  </a:lnTo>
                  <a:lnTo>
                    <a:pt x="176" y="12945"/>
                  </a:lnTo>
                  <a:lnTo>
                    <a:pt x="220" y="12901"/>
                  </a:lnTo>
                  <a:lnTo>
                    <a:pt x="308" y="12857"/>
                  </a:lnTo>
                  <a:lnTo>
                    <a:pt x="351" y="12769"/>
                  </a:lnTo>
                  <a:lnTo>
                    <a:pt x="2063" y="12067"/>
                  </a:lnTo>
                  <a:lnTo>
                    <a:pt x="3774" y="11409"/>
                  </a:lnTo>
                  <a:lnTo>
                    <a:pt x="6188" y="10444"/>
                  </a:lnTo>
                  <a:lnTo>
                    <a:pt x="7372" y="9917"/>
                  </a:lnTo>
                  <a:lnTo>
                    <a:pt x="8557" y="9390"/>
                  </a:lnTo>
                  <a:lnTo>
                    <a:pt x="9742" y="8776"/>
                  </a:lnTo>
                  <a:lnTo>
                    <a:pt x="10883" y="8162"/>
                  </a:lnTo>
                  <a:lnTo>
                    <a:pt x="11980" y="7460"/>
                  </a:lnTo>
                  <a:lnTo>
                    <a:pt x="13033" y="6670"/>
                  </a:lnTo>
                  <a:lnTo>
                    <a:pt x="15622" y="4169"/>
                  </a:lnTo>
                  <a:lnTo>
                    <a:pt x="19747" y="3510"/>
                  </a:lnTo>
                  <a:lnTo>
                    <a:pt x="19790" y="3467"/>
                  </a:lnTo>
                  <a:lnTo>
                    <a:pt x="21282" y="2589"/>
                  </a:lnTo>
                  <a:lnTo>
                    <a:pt x="23915" y="2238"/>
                  </a:lnTo>
                  <a:lnTo>
                    <a:pt x="27908" y="1492"/>
                  </a:lnTo>
                  <a:lnTo>
                    <a:pt x="31945" y="570"/>
                  </a:lnTo>
                  <a:lnTo>
                    <a:pt x="34403" y="351"/>
                  </a:lnTo>
                  <a:lnTo>
                    <a:pt x="36816" y="746"/>
                  </a:lnTo>
                  <a:lnTo>
                    <a:pt x="38001" y="1273"/>
                  </a:lnTo>
                  <a:lnTo>
                    <a:pt x="38440" y="1843"/>
                  </a:lnTo>
                  <a:lnTo>
                    <a:pt x="38484" y="3598"/>
                  </a:lnTo>
                  <a:lnTo>
                    <a:pt x="38484" y="3686"/>
                  </a:lnTo>
                  <a:lnTo>
                    <a:pt x="38527" y="3730"/>
                  </a:lnTo>
                  <a:lnTo>
                    <a:pt x="38571" y="3774"/>
                  </a:lnTo>
                  <a:lnTo>
                    <a:pt x="38703" y="3774"/>
                  </a:lnTo>
                  <a:lnTo>
                    <a:pt x="38791" y="3730"/>
                  </a:lnTo>
                  <a:lnTo>
                    <a:pt x="38791" y="3686"/>
                  </a:lnTo>
                  <a:lnTo>
                    <a:pt x="38835" y="3598"/>
                  </a:lnTo>
                  <a:lnTo>
                    <a:pt x="38791" y="1799"/>
                  </a:lnTo>
                  <a:lnTo>
                    <a:pt x="38747" y="1711"/>
                  </a:lnTo>
                  <a:lnTo>
                    <a:pt x="38264" y="1009"/>
                  </a:lnTo>
                  <a:lnTo>
                    <a:pt x="38220" y="965"/>
                  </a:lnTo>
                  <a:lnTo>
                    <a:pt x="36948" y="439"/>
                  </a:lnTo>
                  <a:lnTo>
                    <a:pt x="36904" y="395"/>
                  </a:lnTo>
                  <a:lnTo>
                    <a:pt x="3444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17" name="Google Shape;18017;p489"/>
            <p:cNvSpPr/>
            <p:nvPr/>
          </p:nvSpPr>
          <p:spPr>
            <a:xfrm>
              <a:off x="4788525" y="1581125"/>
              <a:ext cx="993925" cy="304975"/>
            </a:xfrm>
            <a:custGeom>
              <a:avLst/>
              <a:gdLst/>
              <a:ahLst/>
              <a:cxnLst/>
              <a:rect l="l" t="t" r="r" b="b"/>
              <a:pathLst>
                <a:path w="39757" h="12199" extrusionOk="0">
                  <a:moveTo>
                    <a:pt x="35588" y="0"/>
                  </a:moveTo>
                  <a:lnTo>
                    <a:pt x="29883" y="790"/>
                  </a:lnTo>
                  <a:lnTo>
                    <a:pt x="26460" y="1009"/>
                  </a:lnTo>
                  <a:lnTo>
                    <a:pt x="26417" y="1009"/>
                  </a:lnTo>
                  <a:lnTo>
                    <a:pt x="24486" y="1712"/>
                  </a:lnTo>
                  <a:lnTo>
                    <a:pt x="19791" y="2326"/>
                  </a:lnTo>
                  <a:lnTo>
                    <a:pt x="18123" y="2677"/>
                  </a:lnTo>
                  <a:lnTo>
                    <a:pt x="18035" y="2721"/>
                  </a:lnTo>
                  <a:lnTo>
                    <a:pt x="15666" y="5046"/>
                  </a:lnTo>
                  <a:lnTo>
                    <a:pt x="15008" y="5573"/>
                  </a:lnTo>
                  <a:lnTo>
                    <a:pt x="14262" y="6056"/>
                  </a:lnTo>
                  <a:lnTo>
                    <a:pt x="13428" y="6538"/>
                  </a:lnTo>
                  <a:lnTo>
                    <a:pt x="12594" y="6977"/>
                  </a:lnTo>
                  <a:lnTo>
                    <a:pt x="11673" y="7416"/>
                  </a:lnTo>
                  <a:lnTo>
                    <a:pt x="10751" y="7855"/>
                  </a:lnTo>
                  <a:lnTo>
                    <a:pt x="8820" y="8689"/>
                  </a:lnTo>
                  <a:lnTo>
                    <a:pt x="6846" y="9478"/>
                  </a:lnTo>
                  <a:lnTo>
                    <a:pt x="4827" y="10180"/>
                  </a:lnTo>
                  <a:lnTo>
                    <a:pt x="1054" y="11497"/>
                  </a:lnTo>
                  <a:lnTo>
                    <a:pt x="176" y="11760"/>
                  </a:lnTo>
                  <a:lnTo>
                    <a:pt x="88" y="11848"/>
                  </a:lnTo>
                  <a:lnTo>
                    <a:pt x="0" y="11936"/>
                  </a:lnTo>
                  <a:lnTo>
                    <a:pt x="0" y="11980"/>
                  </a:lnTo>
                  <a:lnTo>
                    <a:pt x="0" y="12067"/>
                  </a:lnTo>
                  <a:lnTo>
                    <a:pt x="0" y="12111"/>
                  </a:lnTo>
                  <a:lnTo>
                    <a:pt x="44" y="12155"/>
                  </a:lnTo>
                  <a:lnTo>
                    <a:pt x="176" y="12199"/>
                  </a:lnTo>
                  <a:lnTo>
                    <a:pt x="220" y="12155"/>
                  </a:lnTo>
                  <a:lnTo>
                    <a:pt x="308" y="12111"/>
                  </a:lnTo>
                  <a:lnTo>
                    <a:pt x="1141" y="11804"/>
                  </a:lnTo>
                  <a:lnTo>
                    <a:pt x="4959" y="10532"/>
                  </a:lnTo>
                  <a:lnTo>
                    <a:pt x="6977" y="9786"/>
                  </a:lnTo>
                  <a:lnTo>
                    <a:pt x="8996" y="8996"/>
                  </a:lnTo>
                  <a:lnTo>
                    <a:pt x="10927" y="8162"/>
                  </a:lnTo>
                  <a:lnTo>
                    <a:pt x="11892" y="7723"/>
                  </a:lnTo>
                  <a:lnTo>
                    <a:pt x="12770" y="7284"/>
                  </a:lnTo>
                  <a:lnTo>
                    <a:pt x="13647" y="6802"/>
                  </a:lnTo>
                  <a:lnTo>
                    <a:pt x="14437" y="6319"/>
                  </a:lnTo>
                  <a:lnTo>
                    <a:pt x="15227" y="5836"/>
                  </a:lnTo>
                  <a:lnTo>
                    <a:pt x="15885" y="5354"/>
                  </a:lnTo>
                  <a:lnTo>
                    <a:pt x="15929" y="5310"/>
                  </a:lnTo>
                  <a:lnTo>
                    <a:pt x="18255" y="3028"/>
                  </a:lnTo>
                  <a:lnTo>
                    <a:pt x="19878" y="2677"/>
                  </a:lnTo>
                  <a:lnTo>
                    <a:pt x="24530" y="2063"/>
                  </a:lnTo>
                  <a:lnTo>
                    <a:pt x="24574" y="2063"/>
                  </a:lnTo>
                  <a:lnTo>
                    <a:pt x="26548" y="1361"/>
                  </a:lnTo>
                  <a:lnTo>
                    <a:pt x="29927" y="1141"/>
                  </a:lnTo>
                  <a:lnTo>
                    <a:pt x="35631" y="351"/>
                  </a:lnTo>
                  <a:lnTo>
                    <a:pt x="37387" y="439"/>
                  </a:lnTo>
                  <a:lnTo>
                    <a:pt x="38264" y="878"/>
                  </a:lnTo>
                  <a:lnTo>
                    <a:pt x="38308" y="1536"/>
                  </a:lnTo>
                  <a:lnTo>
                    <a:pt x="38396" y="4520"/>
                  </a:lnTo>
                  <a:lnTo>
                    <a:pt x="38396" y="4564"/>
                  </a:lnTo>
                  <a:lnTo>
                    <a:pt x="38703" y="6538"/>
                  </a:lnTo>
                  <a:lnTo>
                    <a:pt x="39361" y="9873"/>
                  </a:lnTo>
                  <a:lnTo>
                    <a:pt x="39449" y="10137"/>
                  </a:lnTo>
                  <a:lnTo>
                    <a:pt x="39449" y="10180"/>
                  </a:lnTo>
                  <a:lnTo>
                    <a:pt x="39493" y="10224"/>
                  </a:lnTo>
                  <a:lnTo>
                    <a:pt x="39581" y="10268"/>
                  </a:lnTo>
                  <a:lnTo>
                    <a:pt x="39625" y="10268"/>
                  </a:lnTo>
                  <a:lnTo>
                    <a:pt x="39712" y="10224"/>
                  </a:lnTo>
                  <a:lnTo>
                    <a:pt x="39756" y="10180"/>
                  </a:lnTo>
                  <a:lnTo>
                    <a:pt x="39756" y="10093"/>
                  </a:lnTo>
                  <a:lnTo>
                    <a:pt x="39756" y="10049"/>
                  </a:lnTo>
                  <a:lnTo>
                    <a:pt x="39054" y="6451"/>
                  </a:lnTo>
                  <a:lnTo>
                    <a:pt x="38747" y="4520"/>
                  </a:lnTo>
                  <a:lnTo>
                    <a:pt x="38659" y="1492"/>
                  </a:lnTo>
                  <a:lnTo>
                    <a:pt x="38571" y="746"/>
                  </a:lnTo>
                  <a:lnTo>
                    <a:pt x="38571" y="658"/>
                  </a:lnTo>
                  <a:lnTo>
                    <a:pt x="38484" y="571"/>
                  </a:lnTo>
                  <a:lnTo>
                    <a:pt x="37518" y="132"/>
                  </a:lnTo>
                  <a:lnTo>
                    <a:pt x="37474" y="88"/>
                  </a:lnTo>
                  <a:lnTo>
                    <a:pt x="3563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18" name="Google Shape;18018;p489"/>
            <p:cNvSpPr/>
            <p:nvPr/>
          </p:nvSpPr>
          <p:spPr>
            <a:xfrm>
              <a:off x="4156650" y="690350"/>
              <a:ext cx="140425" cy="190900"/>
            </a:xfrm>
            <a:custGeom>
              <a:avLst/>
              <a:gdLst/>
              <a:ahLst/>
              <a:cxnLst/>
              <a:rect l="l" t="t" r="r" b="b"/>
              <a:pathLst>
                <a:path w="5617" h="7636" extrusionOk="0">
                  <a:moveTo>
                    <a:pt x="5398" y="0"/>
                  </a:moveTo>
                  <a:lnTo>
                    <a:pt x="5354" y="44"/>
                  </a:lnTo>
                  <a:lnTo>
                    <a:pt x="5310" y="88"/>
                  </a:lnTo>
                  <a:lnTo>
                    <a:pt x="4959" y="615"/>
                  </a:lnTo>
                  <a:lnTo>
                    <a:pt x="3204" y="3642"/>
                  </a:lnTo>
                  <a:lnTo>
                    <a:pt x="44" y="7372"/>
                  </a:lnTo>
                  <a:lnTo>
                    <a:pt x="0" y="7416"/>
                  </a:lnTo>
                  <a:lnTo>
                    <a:pt x="0" y="7504"/>
                  </a:lnTo>
                  <a:lnTo>
                    <a:pt x="44" y="7548"/>
                  </a:lnTo>
                  <a:lnTo>
                    <a:pt x="44" y="7592"/>
                  </a:lnTo>
                  <a:lnTo>
                    <a:pt x="176" y="7636"/>
                  </a:lnTo>
                  <a:lnTo>
                    <a:pt x="264" y="7636"/>
                  </a:lnTo>
                  <a:lnTo>
                    <a:pt x="307" y="7592"/>
                  </a:lnTo>
                  <a:lnTo>
                    <a:pt x="3467" y="3862"/>
                  </a:lnTo>
                  <a:lnTo>
                    <a:pt x="3511" y="3818"/>
                  </a:lnTo>
                  <a:lnTo>
                    <a:pt x="5266" y="790"/>
                  </a:lnTo>
                  <a:lnTo>
                    <a:pt x="5617" y="264"/>
                  </a:lnTo>
                  <a:lnTo>
                    <a:pt x="5617" y="176"/>
                  </a:lnTo>
                  <a:lnTo>
                    <a:pt x="5617" y="132"/>
                  </a:lnTo>
                  <a:lnTo>
                    <a:pt x="5617" y="88"/>
                  </a:lnTo>
                  <a:lnTo>
                    <a:pt x="552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19" name="Google Shape;18019;p489"/>
            <p:cNvSpPr/>
            <p:nvPr/>
          </p:nvSpPr>
          <p:spPr>
            <a:xfrm>
              <a:off x="3612525" y="2067100"/>
              <a:ext cx="822775" cy="311575"/>
            </a:xfrm>
            <a:custGeom>
              <a:avLst/>
              <a:gdLst/>
              <a:ahLst/>
              <a:cxnLst/>
              <a:rect l="l" t="t" r="r" b="b"/>
              <a:pathLst>
                <a:path w="32911" h="12463" extrusionOk="0">
                  <a:moveTo>
                    <a:pt x="32648" y="0"/>
                  </a:moveTo>
                  <a:lnTo>
                    <a:pt x="32121" y="395"/>
                  </a:lnTo>
                  <a:lnTo>
                    <a:pt x="32077" y="395"/>
                  </a:lnTo>
                  <a:lnTo>
                    <a:pt x="30541" y="2019"/>
                  </a:lnTo>
                  <a:lnTo>
                    <a:pt x="28260" y="3291"/>
                  </a:lnTo>
                  <a:lnTo>
                    <a:pt x="27163" y="3642"/>
                  </a:lnTo>
                  <a:lnTo>
                    <a:pt x="22862" y="2721"/>
                  </a:lnTo>
                  <a:lnTo>
                    <a:pt x="18386" y="1053"/>
                  </a:lnTo>
                  <a:lnTo>
                    <a:pt x="18343" y="1053"/>
                  </a:lnTo>
                  <a:lnTo>
                    <a:pt x="17640" y="966"/>
                  </a:lnTo>
                  <a:lnTo>
                    <a:pt x="17553" y="966"/>
                  </a:lnTo>
                  <a:lnTo>
                    <a:pt x="17509" y="1009"/>
                  </a:lnTo>
                  <a:lnTo>
                    <a:pt x="17158" y="1317"/>
                  </a:lnTo>
                  <a:lnTo>
                    <a:pt x="17114" y="1448"/>
                  </a:lnTo>
                  <a:lnTo>
                    <a:pt x="17026" y="2809"/>
                  </a:lnTo>
                  <a:lnTo>
                    <a:pt x="16368" y="5485"/>
                  </a:lnTo>
                  <a:lnTo>
                    <a:pt x="15929" y="8557"/>
                  </a:lnTo>
                  <a:lnTo>
                    <a:pt x="15578" y="11541"/>
                  </a:lnTo>
                  <a:lnTo>
                    <a:pt x="15446" y="11936"/>
                  </a:lnTo>
                  <a:lnTo>
                    <a:pt x="13428" y="11716"/>
                  </a:lnTo>
                  <a:lnTo>
                    <a:pt x="10269" y="11760"/>
                  </a:lnTo>
                  <a:lnTo>
                    <a:pt x="5837" y="12067"/>
                  </a:lnTo>
                  <a:lnTo>
                    <a:pt x="2238" y="12111"/>
                  </a:lnTo>
                  <a:lnTo>
                    <a:pt x="176" y="11936"/>
                  </a:lnTo>
                  <a:lnTo>
                    <a:pt x="132" y="11980"/>
                  </a:lnTo>
                  <a:lnTo>
                    <a:pt x="44" y="11980"/>
                  </a:lnTo>
                  <a:lnTo>
                    <a:pt x="1" y="12067"/>
                  </a:lnTo>
                  <a:lnTo>
                    <a:pt x="1" y="12111"/>
                  </a:lnTo>
                  <a:lnTo>
                    <a:pt x="1" y="12199"/>
                  </a:lnTo>
                  <a:lnTo>
                    <a:pt x="44" y="12243"/>
                  </a:lnTo>
                  <a:lnTo>
                    <a:pt x="88" y="12287"/>
                  </a:lnTo>
                  <a:lnTo>
                    <a:pt x="176" y="12287"/>
                  </a:lnTo>
                  <a:lnTo>
                    <a:pt x="2238" y="12462"/>
                  </a:lnTo>
                  <a:lnTo>
                    <a:pt x="5837" y="12418"/>
                  </a:lnTo>
                  <a:lnTo>
                    <a:pt x="10269" y="12111"/>
                  </a:lnTo>
                  <a:lnTo>
                    <a:pt x="13428" y="12067"/>
                  </a:lnTo>
                  <a:lnTo>
                    <a:pt x="15534" y="12287"/>
                  </a:lnTo>
                  <a:lnTo>
                    <a:pt x="15622" y="12287"/>
                  </a:lnTo>
                  <a:lnTo>
                    <a:pt x="15710" y="12199"/>
                  </a:lnTo>
                  <a:lnTo>
                    <a:pt x="15929" y="11672"/>
                  </a:lnTo>
                  <a:lnTo>
                    <a:pt x="15929" y="11629"/>
                  </a:lnTo>
                  <a:lnTo>
                    <a:pt x="16280" y="8601"/>
                  </a:lnTo>
                  <a:lnTo>
                    <a:pt x="16719" y="5573"/>
                  </a:lnTo>
                  <a:lnTo>
                    <a:pt x="17377" y="2896"/>
                  </a:lnTo>
                  <a:lnTo>
                    <a:pt x="17377" y="2852"/>
                  </a:lnTo>
                  <a:lnTo>
                    <a:pt x="17465" y="1536"/>
                  </a:lnTo>
                  <a:lnTo>
                    <a:pt x="17684" y="1317"/>
                  </a:lnTo>
                  <a:lnTo>
                    <a:pt x="18299" y="1404"/>
                  </a:lnTo>
                  <a:lnTo>
                    <a:pt x="22731" y="3072"/>
                  </a:lnTo>
                  <a:lnTo>
                    <a:pt x="22775" y="3072"/>
                  </a:lnTo>
                  <a:lnTo>
                    <a:pt x="27119" y="3993"/>
                  </a:lnTo>
                  <a:lnTo>
                    <a:pt x="27206" y="3949"/>
                  </a:lnTo>
                  <a:lnTo>
                    <a:pt x="28391" y="3642"/>
                  </a:lnTo>
                  <a:lnTo>
                    <a:pt x="28435" y="3598"/>
                  </a:lnTo>
                  <a:lnTo>
                    <a:pt x="30717" y="2326"/>
                  </a:lnTo>
                  <a:lnTo>
                    <a:pt x="30761" y="2282"/>
                  </a:lnTo>
                  <a:lnTo>
                    <a:pt x="32340" y="658"/>
                  </a:lnTo>
                  <a:lnTo>
                    <a:pt x="32867" y="307"/>
                  </a:lnTo>
                  <a:lnTo>
                    <a:pt x="32911" y="264"/>
                  </a:lnTo>
                  <a:lnTo>
                    <a:pt x="32911" y="176"/>
                  </a:lnTo>
                  <a:lnTo>
                    <a:pt x="32911" y="132"/>
                  </a:lnTo>
                  <a:lnTo>
                    <a:pt x="32911" y="44"/>
                  </a:lnTo>
                  <a:lnTo>
                    <a:pt x="3286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20" name="Google Shape;18020;p489"/>
            <p:cNvSpPr/>
            <p:nvPr/>
          </p:nvSpPr>
          <p:spPr>
            <a:xfrm>
              <a:off x="3644350" y="658525"/>
              <a:ext cx="620925" cy="835950"/>
            </a:xfrm>
            <a:custGeom>
              <a:avLst/>
              <a:gdLst/>
              <a:ahLst/>
              <a:cxnLst/>
              <a:rect l="l" t="t" r="r" b="b"/>
              <a:pathLst>
                <a:path w="24837" h="33438" extrusionOk="0">
                  <a:moveTo>
                    <a:pt x="24573" y="1"/>
                  </a:moveTo>
                  <a:lnTo>
                    <a:pt x="23344" y="703"/>
                  </a:lnTo>
                  <a:lnTo>
                    <a:pt x="20887" y="2283"/>
                  </a:lnTo>
                  <a:lnTo>
                    <a:pt x="16982" y="5223"/>
                  </a:lnTo>
                  <a:lnTo>
                    <a:pt x="16938" y="5267"/>
                  </a:lnTo>
                  <a:lnTo>
                    <a:pt x="15402" y="7768"/>
                  </a:lnTo>
                  <a:lnTo>
                    <a:pt x="13735" y="10269"/>
                  </a:lnTo>
                  <a:lnTo>
                    <a:pt x="11760" y="12770"/>
                  </a:lnTo>
                  <a:lnTo>
                    <a:pt x="9961" y="14964"/>
                  </a:lnTo>
                  <a:lnTo>
                    <a:pt x="7635" y="17860"/>
                  </a:lnTo>
                  <a:lnTo>
                    <a:pt x="5485" y="21063"/>
                  </a:lnTo>
                  <a:lnTo>
                    <a:pt x="5485" y="21107"/>
                  </a:lnTo>
                  <a:lnTo>
                    <a:pt x="4827" y="22555"/>
                  </a:lnTo>
                  <a:lnTo>
                    <a:pt x="4344" y="24354"/>
                  </a:lnTo>
                  <a:lnTo>
                    <a:pt x="3598" y="25803"/>
                  </a:lnTo>
                  <a:lnTo>
                    <a:pt x="2150" y="27514"/>
                  </a:lnTo>
                  <a:lnTo>
                    <a:pt x="2106" y="27558"/>
                  </a:lnTo>
                  <a:lnTo>
                    <a:pt x="1053" y="29840"/>
                  </a:lnTo>
                  <a:lnTo>
                    <a:pt x="0" y="33218"/>
                  </a:lnTo>
                  <a:lnTo>
                    <a:pt x="0" y="33306"/>
                  </a:lnTo>
                  <a:lnTo>
                    <a:pt x="0" y="33350"/>
                  </a:lnTo>
                  <a:lnTo>
                    <a:pt x="44" y="33394"/>
                  </a:lnTo>
                  <a:lnTo>
                    <a:pt x="88" y="33438"/>
                  </a:lnTo>
                  <a:lnTo>
                    <a:pt x="176" y="33438"/>
                  </a:lnTo>
                  <a:lnTo>
                    <a:pt x="263" y="33394"/>
                  </a:lnTo>
                  <a:lnTo>
                    <a:pt x="307" y="33306"/>
                  </a:lnTo>
                  <a:lnTo>
                    <a:pt x="1360" y="29971"/>
                  </a:lnTo>
                  <a:lnTo>
                    <a:pt x="2413" y="27733"/>
                  </a:lnTo>
                  <a:lnTo>
                    <a:pt x="3905" y="26022"/>
                  </a:lnTo>
                  <a:lnTo>
                    <a:pt x="3905" y="25978"/>
                  </a:lnTo>
                  <a:lnTo>
                    <a:pt x="4651" y="24486"/>
                  </a:lnTo>
                  <a:lnTo>
                    <a:pt x="4695" y="24486"/>
                  </a:lnTo>
                  <a:lnTo>
                    <a:pt x="5178" y="22687"/>
                  </a:lnTo>
                  <a:lnTo>
                    <a:pt x="5792" y="21239"/>
                  </a:lnTo>
                  <a:lnTo>
                    <a:pt x="7899" y="18036"/>
                  </a:lnTo>
                  <a:lnTo>
                    <a:pt x="10224" y="15183"/>
                  </a:lnTo>
                  <a:lnTo>
                    <a:pt x="12023" y="12989"/>
                  </a:lnTo>
                  <a:lnTo>
                    <a:pt x="14042" y="10488"/>
                  </a:lnTo>
                  <a:lnTo>
                    <a:pt x="15709" y="7943"/>
                  </a:lnTo>
                  <a:lnTo>
                    <a:pt x="17245" y="5486"/>
                  </a:lnTo>
                  <a:lnTo>
                    <a:pt x="21107" y="2546"/>
                  </a:lnTo>
                  <a:lnTo>
                    <a:pt x="23520" y="1010"/>
                  </a:lnTo>
                  <a:lnTo>
                    <a:pt x="24749" y="308"/>
                  </a:lnTo>
                  <a:lnTo>
                    <a:pt x="24793" y="264"/>
                  </a:lnTo>
                  <a:lnTo>
                    <a:pt x="24793" y="220"/>
                  </a:lnTo>
                  <a:lnTo>
                    <a:pt x="24836" y="133"/>
                  </a:lnTo>
                  <a:lnTo>
                    <a:pt x="24793" y="89"/>
                  </a:lnTo>
                  <a:lnTo>
                    <a:pt x="24749" y="45"/>
                  </a:lnTo>
                  <a:lnTo>
                    <a:pt x="2470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21" name="Google Shape;18021;p489"/>
            <p:cNvSpPr/>
            <p:nvPr/>
          </p:nvSpPr>
          <p:spPr>
            <a:xfrm>
              <a:off x="3615825" y="2072575"/>
              <a:ext cx="833750" cy="351075"/>
            </a:xfrm>
            <a:custGeom>
              <a:avLst/>
              <a:gdLst/>
              <a:ahLst/>
              <a:cxnLst/>
              <a:rect l="l" t="t" r="r" b="b"/>
              <a:pathLst>
                <a:path w="33350" h="14043" extrusionOk="0">
                  <a:moveTo>
                    <a:pt x="33086" y="1"/>
                  </a:moveTo>
                  <a:lnTo>
                    <a:pt x="33042" y="45"/>
                  </a:lnTo>
                  <a:lnTo>
                    <a:pt x="32252" y="1098"/>
                  </a:lnTo>
                  <a:lnTo>
                    <a:pt x="31243" y="1931"/>
                  </a:lnTo>
                  <a:lnTo>
                    <a:pt x="28084" y="3730"/>
                  </a:lnTo>
                  <a:lnTo>
                    <a:pt x="26855" y="4169"/>
                  </a:lnTo>
                  <a:lnTo>
                    <a:pt x="22028" y="3028"/>
                  </a:lnTo>
                  <a:lnTo>
                    <a:pt x="19088" y="1800"/>
                  </a:lnTo>
                  <a:lnTo>
                    <a:pt x="19044" y="1800"/>
                  </a:lnTo>
                  <a:lnTo>
                    <a:pt x="18123" y="1580"/>
                  </a:lnTo>
                  <a:lnTo>
                    <a:pt x="17991" y="1580"/>
                  </a:lnTo>
                  <a:lnTo>
                    <a:pt x="17947" y="1624"/>
                  </a:lnTo>
                  <a:lnTo>
                    <a:pt x="17903" y="1712"/>
                  </a:lnTo>
                  <a:lnTo>
                    <a:pt x="17333" y="4213"/>
                  </a:lnTo>
                  <a:lnTo>
                    <a:pt x="16982" y="7285"/>
                  </a:lnTo>
                  <a:lnTo>
                    <a:pt x="16236" y="12814"/>
                  </a:lnTo>
                  <a:lnTo>
                    <a:pt x="16192" y="13472"/>
                  </a:lnTo>
                  <a:lnTo>
                    <a:pt x="16017" y="13647"/>
                  </a:lnTo>
                  <a:lnTo>
                    <a:pt x="12155" y="12594"/>
                  </a:lnTo>
                  <a:lnTo>
                    <a:pt x="12111" y="12594"/>
                  </a:lnTo>
                  <a:lnTo>
                    <a:pt x="5749" y="12858"/>
                  </a:lnTo>
                  <a:lnTo>
                    <a:pt x="2633" y="12858"/>
                  </a:lnTo>
                  <a:lnTo>
                    <a:pt x="176" y="12638"/>
                  </a:lnTo>
                  <a:lnTo>
                    <a:pt x="132" y="12638"/>
                  </a:lnTo>
                  <a:lnTo>
                    <a:pt x="44" y="12682"/>
                  </a:lnTo>
                  <a:lnTo>
                    <a:pt x="0" y="12726"/>
                  </a:lnTo>
                  <a:lnTo>
                    <a:pt x="0" y="12814"/>
                  </a:lnTo>
                  <a:lnTo>
                    <a:pt x="0" y="12858"/>
                  </a:lnTo>
                  <a:lnTo>
                    <a:pt x="44" y="12945"/>
                  </a:lnTo>
                  <a:lnTo>
                    <a:pt x="88" y="12989"/>
                  </a:lnTo>
                  <a:lnTo>
                    <a:pt x="132" y="12989"/>
                  </a:lnTo>
                  <a:lnTo>
                    <a:pt x="2633" y="13209"/>
                  </a:lnTo>
                  <a:lnTo>
                    <a:pt x="5792" y="13209"/>
                  </a:lnTo>
                  <a:lnTo>
                    <a:pt x="12111" y="12945"/>
                  </a:lnTo>
                  <a:lnTo>
                    <a:pt x="16017" y="14042"/>
                  </a:lnTo>
                  <a:lnTo>
                    <a:pt x="16060" y="14042"/>
                  </a:lnTo>
                  <a:lnTo>
                    <a:pt x="16148" y="13998"/>
                  </a:lnTo>
                  <a:lnTo>
                    <a:pt x="16192" y="13955"/>
                  </a:lnTo>
                  <a:lnTo>
                    <a:pt x="16499" y="13647"/>
                  </a:lnTo>
                  <a:lnTo>
                    <a:pt x="16543" y="13560"/>
                  </a:lnTo>
                  <a:lnTo>
                    <a:pt x="16587" y="12858"/>
                  </a:lnTo>
                  <a:lnTo>
                    <a:pt x="17333" y="7329"/>
                  </a:lnTo>
                  <a:lnTo>
                    <a:pt x="17684" y="4301"/>
                  </a:lnTo>
                  <a:lnTo>
                    <a:pt x="18211" y="1975"/>
                  </a:lnTo>
                  <a:lnTo>
                    <a:pt x="18957" y="2151"/>
                  </a:lnTo>
                  <a:lnTo>
                    <a:pt x="21897" y="3379"/>
                  </a:lnTo>
                  <a:lnTo>
                    <a:pt x="21940" y="3379"/>
                  </a:lnTo>
                  <a:lnTo>
                    <a:pt x="26811" y="4520"/>
                  </a:lnTo>
                  <a:lnTo>
                    <a:pt x="26943" y="4476"/>
                  </a:lnTo>
                  <a:lnTo>
                    <a:pt x="28215" y="4038"/>
                  </a:lnTo>
                  <a:lnTo>
                    <a:pt x="28259" y="4038"/>
                  </a:lnTo>
                  <a:lnTo>
                    <a:pt x="31419" y="2195"/>
                  </a:lnTo>
                  <a:lnTo>
                    <a:pt x="31462" y="2195"/>
                  </a:lnTo>
                  <a:lnTo>
                    <a:pt x="32516" y="1361"/>
                  </a:lnTo>
                  <a:lnTo>
                    <a:pt x="32516" y="1317"/>
                  </a:lnTo>
                  <a:lnTo>
                    <a:pt x="33305" y="264"/>
                  </a:lnTo>
                  <a:lnTo>
                    <a:pt x="33349" y="220"/>
                  </a:lnTo>
                  <a:lnTo>
                    <a:pt x="33349" y="132"/>
                  </a:lnTo>
                  <a:lnTo>
                    <a:pt x="33305" y="88"/>
                  </a:lnTo>
                  <a:lnTo>
                    <a:pt x="33262" y="45"/>
                  </a:lnTo>
                  <a:lnTo>
                    <a:pt x="3321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22" name="Google Shape;18022;p489"/>
            <p:cNvSpPr/>
            <p:nvPr/>
          </p:nvSpPr>
          <p:spPr>
            <a:xfrm>
              <a:off x="3615825" y="642075"/>
              <a:ext cx="642875" cy="845825"/>
            </a:xfrm>
            <a:custGeom>
              <a:avLst/>
              <a:gdLst/>
              <a:ahLst/>
              <a:cxnLst/>
              <a:rect l="l" t="t" r="r" b="b"/>
              <a:pathLst>
                <a:path w="25715" h="33833" extrusionOk="0">
                  <a:moveTo>
                    <a:pt x="25495" y="1"/>
                  </a:moveTo>
                  <a:lnTo>
                    <a:pt x="24134" y="483"/>
                  </a:lnTo>
                  <a:lnTo>
                    <a:pt x="24091" y="483"/>
                  </a:lnTo>
                  <a:lnTo>
                    <a:pt x="22862" y="1229"/>
                  </a:lnTo>
                  <a:lnTo>
                    <a:pt x="20273" y="3028"/>
                  </a:lnTo>
                  <a:lnTo>
                    <a:pt x="16982" y="5530"/>
                  </a:lnTo>
                  <a:lnTo>
                    <a:pt x="16938" y="5573"/>
                  </a:lnTo>
                  <a:lnTo>
                    <a:pt x="16236" y="6451"/>
                  </a:lnTo>
                  <a:lnTo>
                    <a:pt x="16236" y="6495"/>
                  </a:lnTo>
                  <a:lnTo>
                    <a:pt x="15007" y="8645"/>
                  </a:lnTo>
                  <a:lnTo>
                    <a:pt x="13559" y="10839"/>
                  </a:lnTo>
                  <a:lnTo>
                    <a:pt x="9742" y="15490"/>
                  </a:lnTo>
                  <a:lnTo>
                    <a:pt x="8162" y="17509"/>
                  </a:lnTo>
                  <a:lnTo>
                    <a:pt x="5836" y="21019"/>
                  </a:lnTo>
                  <a:lnTo>
                    <a:pt x="5792" y="21063"/>
                  </a:lnTo>
                  <a:lnTo>
                    <a:pt x="4476" y="24267"/>
                  </a:lnTo>
                  <a:lnTo>
                    <a:pt x="2414" y="27645"/>
                  </a:lnTo>
                  <a:lnTo>
                    <a:pt x="1360" y="29927"/>
                  </a:lnTo>
                  <a:lnTo>
                    <a:pt x="0" y="33569"/>
                  </a:lnTo>
                  <a:lnTo>
                    <a:pt x="0" y="33657"/>
                  </a:lnTo>
                  <a:lnTo>
                    <a:pt x="0" y="33701"/>
                  </a:lnTo>
                  <a:lnTo>
                    <a:pt x="44" y="33789"/>
                  </a:lnTo>
                  <a:lnTo>
                    <a:pt x="88" y="33832"/>
                  </a:lnTo>
                  <a:lnTo>
                    <a:pt x="176" y="33832"/>
                  </a:lnTo>
                  <a:lnTo>
                    <a:pt x="263" y="33789"/>
                  </a:lnTo>
                  <a:lnTo>
                    <a:pt x="307" y="33701"/>
                  </a:lnTo>
                  <a:lnTo>
                    <a:pt x="1668" y="30103"/>
                  </a:lnTo>
                  <a:lnTo>
                    <a:pt x="2721" y="27821"/>
                  </a:lnTo>
                  <a:lnTo>
                    <a:pt x="4783" y="24442"/>
                  </a:lnTo>
                  <a:lnTo>
                    <a:pt x="4783" y="24398"/>
                  </a:lnTo>
                  <a:lnTo>
                    <a:pt x="6143" y="21195"/>
                  </a:lnTo>
                  <a:lnTo>
                    <a:pt x="8469" y="17728"/>
                  </a:lnTo>
                  <a:lnTo>
                    <a:pt x="10005" y="15710"/>
                  </a:lnTo>
                  <a:lnTo>
                    <a:pt x="13823" y="11015"/>
                  </a:lnTo>
                  <a:lnTo>
                    <a:pt x="15314" y="8821"/>
                  </a:lnTo>
                  <a:lnTo>
                    <a:pt x="16499" y="6671"/>
                  </a:lnTo>
                  <a:lnTo>
                    <a:pt x="17201" y="5793"/>
                  </a:lnTo>
                  <a:lnTo>
                    <a:pt x="20492" y="3292"/>
                  </a:lnTo>
                  <a:lnTo>
                    <a:pt x="23037" y="1537"/>
                  </a:lnTo>
                  <a:lnTo>
                    <a:pt x="24266" y="791"/>
                  </a:lnTo>
                  <a:lnTo>
                    <a:pt x="25626" y="352"/>
                  </a:lnTo>
                  <a:lnTo>
                    <a:pt x="25670" y="308"/>
                  </a:lnTo>
                  <a:lnTo>
                    <a:pt x="25714" y="264"/>
                  </a:lnTo>
                  <a:lnTo>
                    <a:pt x="25714" y="176"/>
                  </a:lnTo>
                  <a:lnTo>
                    <a:pt x="25714" y="132"/>
                  </a:lnTo>
                  <a:lnTo>
                    <a:pt x="25670" y="45"/>
                  </a:lnTo>
                  <a:lnTo>
                    <a:pt x="2562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23" name="Google Shape;18023;p489"/>
            <p:cNvSpPr/>
            <p:nvPr/>
          </p:nvSpPr>
          <p:spPr>
            <a:xfrm>
              <a:off x="3589500" y="2073675"/>
              <a:ext cx="884200" cy="377400"/>
            </a:xfrm>
            <a:custGeom>
              <a:avLst/>
              <a:gdLst/>
              <a:ahLst/>
              <a:cxnLst/>
              <a:rect l="l" t="t" r="r" b="b"/>
              <a:pathLst>
                <a:path w="35368" h="15096" extrusionOk="0">
                  <a:moveTo>
                    <a:pt x="35192" y="1"/>
                  </a:moveTo>
                  <a:lnTo>
                    <a:pt x="35104" y="44"/>
                  </a:lnTo>
                  <a:lnTo>
                    <a:pt x="35061" y="88"/>
                  </a:lnTo>
                  <a:lnTo>
                    <a:pt x="34315" y="1141"/>
                  </a:lnTo>
                  <a:lnTo>
                    <a:pt x="31901" y="2721"/>
                  </a:lnTo>
                  <a:lnTo>
                    <a:pt x="29137" y="4301"/>
                  </a:lnTo>
                  <a:lnTo>
                    <a:pt x="27733" y="4871"/>
                  </a:lnTo>
                  <a:lnTo>
                    <a:pt x="22379" y="3511"/>
                  </a:lnTo>
                  <a:lnTo>
                    <a:pt x="19966" y="2414"/>
                  </a:lnTo>
                  <a:lnTo>
                    <a:pt x="19834" y="2414"/>
                  </a:lnTo>
                  <a:lnTo>
                    <a:pt x="19790" y="2502"/>
                  </a:lnTo>
                  <a:lnTo>
                    <a:pt x="19746" y="2546"/>
                  </a:lnTo>
                  <a:lnTo>
                    <a:pt x="19264" y="5486"/>
                  </a:lnTo>
                  <a:lnTo>
                    <a:pt x="18737" y="8996"/>
                  </a:lnTo>
                  <a:lnTo>
                    <a:pt x="18342" y="12024"/>
                  </a:lnTo>
                  <a:lnTo>
                    <a:pt x="18079" y="13340"/>
                  </a:lnTo>
                  <a:lnTo>
                    <a:pt x="17508" y="14305"/>
                  </a:lnTo>
                  <a:lnTo>
                    <a:pt x="17026" y="14613"/>
                  </a:lnTo>
                  <a:lnTo>
                    <a:pt x="16367" y="14744"/>
                  </a:lnTo>
                  <a:lnTo>
                    <a:pt x="15578" y="14613"/>
                  </a:lnTo>
                  <a:lnTo>
                    <a:pt x="11979" y="13647"/>
                  </a:lnTo>
                  <a:lnTo>
                    <a:pt x="11936" y="13647"/>
                  </a:lnTo>
                  <a:lnTo>
                    <a:pt x="8996" y="13691"/>
                  </a:lnTo>
                  <a:lnTo>
                    <a:pt x="5529" y="13867"/>
                  </a:lnTo>
                  <a:lnTo>
                    <a:pt x="2808" y="13691"/>
                  </a:lnTo>
                  <a:lnTo>
                    <a:pt x="176" y="13296"/>
                  </a:lnTo>
                  <a:lnTo>
                    <a:pt x="132" y="13296"/>
                  </a:lnTo>
                  <a:lnTo>
                    <a:pt x="44" y="13340"/>
                  </a:lnTo>
                  <a:lnTo>
                    <a:pt x="0" y="13384"/>
                  </a:lnTo>
                  <a:lnTo>
                    <a:pt x="0" y="13472"/>
                  </a:lnTo>
                  <a:lnTo>
                    <a:pt x="0" y="13516"/>
                  </a:lnTo>
                  <a:lnTo>
                    <a:pt x="44" y="13603"/>
                  </a:lnTo>
                  <a:lnTo>
                    <a:pt x="88" y="13647"/>
                  </a:lnTo>
                  <a:lnTo>
                    <a:pt x="132" y="13647"/>
                  </a:lnTo>
                  <a:lnTo>
                    <a:pt x="2764" y="14042"/>
                  </a:lnTo>
                  <a:lnTo>
                    <a:pt x="5529" y="14174"/>
                  </a:lnTo>
                  <a:lnTo>
                    <a:pt x="8996" y="14042"/>
                  </a:lnTo>
                  <a:lnTo>
                    <a:pt x="11892" y="13998"/>
                  </a:lnTo>
                  <a:lnTo>
                    <a:pt x="15490" y="14964"/>
                  </a:lnTo>
                  <a:lnTo>
                    <a:pt x="16324" y="15095"/>
                  </a:lnTo>
                  <a:lnTo>
                    <a:pt x="16411" y="15095"/>
                  </a:lnTo>
                  <a:lnTo>
                    <a:pt x="17113" y="14964"/>
                  </a:lnTo>
                  <a:lnTo>
                    <a:pt x="17201" y="14920"/>
                  </a:lnTo>
                  <a:lnTo>
                    <a:pt x="17728" y="14569"/>
                  </a:lnTo>
                  <a:lnTo>
                    <a:pt x="17816" y="14525"/>
                  </a:lnTo>
                  <a:lnTo>
                    <a:pt x="18386" y="13472"/>
                  </a:lnTo>
                  <a:lnTo>
                    <a:pt x="18430" y="13428"/>
                  </a:lnTo>
                  <a:lnTo>
                    <a:pt x="18693" y="12068"/>
                  </a:lnTo>
                  <a:lnTo>
                    <a:pt x="19088" y="9040"/>
                  </a:lnTo>
                  <a:lnTo>
                    <a:pt x="19615" y="5529"/>
                  </a:lnTo>
                  <a:lnTo>
                    <a:pt x="20053" y="2853"/>
                  </a:lnTo>
                  <a:lnTo>
                    <a:pt x="22247" y="3862"/>
                  </a:lnTo>
                  <a:lnTo>
                    <a:pt x="22291" y="3862"/>
                  </a:lnTo>
                  <a:lnTo>
                    <a:pt x="27689" y="5222"/>
                  </a:lnTo>
                  <a:lnTo>
                    <a:pt x="27820" y="5222"/>
                  </a:lnTo>
                  <a:lnTo>
                    <a:pt x="29268" y="4608"/>
                  </a:lnTo>
                  <a:lnTo>
                    <a:pt x="32121" y="3028"/>
                  </a:lnTo>
                  <a:lnTo>
                    <a:pt x="34534" y="1405"/>
                  </a:lnTo>
                  <a:lnTo>
                    <a:pt x="34578" y="1361"/>
                  </a:lnTo>
                  <a:lnTo>
                    <a:pt x="35324" y="308"/>
                  </a:lnTo>
                  <a:lnTo>
                    <a:pt x="35368" y="220"/>
                  </a:lnTo>
                  <a:lnTo>
                    <a:pt x="35368" y="176"/>
                  </a:lnTo>
                  <a:lnTo>
                    <a:pt x="35368" y="88"/>
                  </a:lnTo>
                  <a:lnTo>
                    <a:pt x="35324" y="44"/>
                  </a:lnTo>
                  <a:lnTo>
                    <a:pt x="3523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24" name="Google Shape;18024;p489"/>
            <p:cNvSpPr/>
            <p:nvPr/>
          </p:nvSpPr>
          <p:spPr>
            <a:xfrm>
              <a:off x="3598275" y="630025"/>
              <a:ext cx="656025" cy="832650"/>
            </a:xfrm>
            <a:custGeom>
              <a:avLst/>
              <a:gdLst/>
              <a:ahLst/>
              <a:cxnLst/>
              <a:rect l="l" t="t" r="r" b="b"/>
              <a:pathLst>
                <a:path w="26241" h="33306" extrusionOk="0">
                  <a:moveTo>
                    <a:pt x="26021" y="0"/>
                  </a:moveTo>
                  <a:lnTo>
                    <a:pt x="25626" y="132"/>
                  </a:lnTo>
                  <a:lnTo>
                    <a:pt x="24090" y="263"/>
                  </a:lnTo>
                  <a:lnTo>
                    <a:pt x="24003" y="263"/>
                  </a:lnTo>
                  <a:lnTo>
                    <a:pt x="20141" y="2984"/>
                  </a:lnTo>
                  <a:lnTo>
                    <a:pt x="17377" y="5310"/>
                  </a:lnTo>
                  <a:lnTo>
                    <a:pt x="14832" y="7811"/>
                  </a:lnTo>
                  <a:lnTo>
                    <a:pt x="13691" y="9303"/>
                  </a:lnTo>
                  <a:lnTo>
                    <a:pt x="13647" y="9390"/>
                  </a:lnTo>
                  <a:lnTo>
                    <a:pt x="13384" y="10619"/>
                  </a:lnTo>
                  <a:lnTo>
                    <a:pt x="11672" y="12725"/>
                  </a:lnTo>
                  <a:lnTo>
                    <a:pt x="10839" y="13735"/>
                  </a:lnTo>
                  <a:lnTo>
                    <a:pt x="9961" y="14744"/>
                  </a:lnTo>
                  <a:lnTo>
                    <a:pt x="9127" y="15841"/>
                  </a:lnTo>
                  <a:lnTo>
                    <a:pt x="8293" y="17026"/>
                  </a:lnTo>
                  <a:lnTo>
                    <a:pt x="7460" y="18210"/>
                  </a:lnTo>
                  <a:lnTo>
                    <a:pt x="6626" y="19483"/>
                  </a:lnTo>
                  <a:lnTo>
                    <a:pt x="5836" y="20755"/>
                  </a:lnTo>
                  <a:lnTo>
                    <a:pt x="5090" y="22072"/>
                  </a:lnTo>
                  <a:lnTo>
                    <a:pt x="4344" y="23388"/>
                  </a:lnTo>
                  <a:lnTo>
                    <a:pt x="3598" y="24749"/>
                  </a:lnTo>
                  <a:lnTo>
                    <a:pt x="2896" y="26153"/>
                  </a:lnTo>
                  <a:lnTo>
                    <a:pt x="2238" y="27513"/>
                  </a:lnTo>
                  <a:lnTo>
                    <a:pt x="1624" y="28917"/>
                  </a:lnTo>
                  <a:lnTo>
                    <a:pt x="1053" y="30321"/>
                  </a:lnTo>
                  <a:lnTo>
                    <a:pt x="483" y="31682"/>
                  </a:lnTo>
                  <a:lnTo>
                    <a:pt x="0" y="33086"/>
                  </a:lnTo>
                  <a:lnTo>
                    <a:pt x="0" y="33130"/>
                  </a:lnTo>
                  <a:lnTo>
                    <a:pt x="0" y="33217"/>
                  </a:lnTo>
                  <a:lnTo>
                    <a:pt x="44" y="33261"/>
                  </a:lnTo>
                  <a:lnTo>
                    <a:pt x="132" y="33305"/>
                  </a:lnTo>
                  <a:lnTo>
                    <a:pt x="176" y="33305"/>
                  </a:lnTo>
                  <a:lnTo>
                    <a:pt x="263" y="33261"/>
                  </a:lnTo>
                  <a:lnTo>
                    <a:pt x="351" y="33217"/>
                  </a:lnTo>
                  <a:lnTo>
                    <a:pt x="834" y="31813"/>
                  </a:lnTo>
                  <a:lnTo>
                    <a:pt x="1360" y="30453"/>
                  </a:lnTo>
                  <a:lnTo>
                    <a:pt x="1931" y="29049"/>
                  </a:lnTo>
                  <a:lnTo>
                    <a:pt x="2589" y="27688"/>
                  </a:lnTo>
                  <a:lnTo>
                    <a:pt x="3247" y="26284"/>
                  </a:lnTo>
                  <a:lnTo>
                    <a:pt x="3905" y="24924"/>
                  </a:lnTo>
                  <a:lnTo>
                    <a:pt x="4651" y="23564"/>
                  </a:lnTo>
                  <a:lnTo>
                    <a:pt x="5397" y="22247"/>
                  </a:lnTo>
                  <a:lnTo>
                    <a:pt x="6143" y="20931"/>
                  </a:lnTo>
                  <a:lnTo>
                    <a:pt x="6933" y="19658"/>
                  </a:lnTo>
                  <a:lnTo>
                    <a:pt x="7767" y="18430"/>
                  </a:lnTo>
                  <a:lnTo>
                    <a:pt x="8557" y="17201"/>
                  </a:lnTo>
                  <a:lnTo>
                    <a:pt x="9390" y="16060"/>
                  </a:lnTo>
                  <a:lnTo>
                    <a:pt x="10268" y="14963"/>
                  </a:lnTo>
                  <a:lnTo>
                    <a:pt x="11102" y="13954"/>
                  </a:lnTo>
                  <a:lnTo>
                    <a:pt x="11936" y="12945"/>
                  </a:lnTo>
                  <a:lnTo>
                    <a:pt x="13691" y="10795"/>
                  </a:lnTo>
                  <a:lnTo>
                    <a:pt x="13735" y="10751"/>
                  </a:lnTo>
                  <a:lnTo>
                    <a:pt x="13998" y="9478"/>
                  </a:lnTo>
                  <a:lnTo>
                    <a:pt x="15095" y="8030"/>
                  </a:lnTo>
                  <a:lnTo>
                    <a:pt x="17596" y="5573"/>
                  </a:lnTo>
                  <a:lnTo>
                    <a:pt x="20361" y="3291"/>
                  </a:lnTo>
                  <a:lnTo>
                    <a:pt x="24134" y="614"/>
                  </a:lnTo>
                  <a:lnTo>
                    <a:pt x="25670" y="483"/>
                  </a:lnTo>
                  <a:lnTo>
                    <a:pt x="26109" y="351"/>
                  </a:lnTo>
                  <a:lnTo>
                    <a:pt x="26153" y="307"/>
                  </a:lnTo>
                  <a:lnTo>
                    <a:pt x="26197" y="263"/>
                  </a:lnTo>
                  <a:lnTo>
                    <a:pt x="26241" y="176"/>
                  </a:lnTo>
                  <a:lnTo>
                    <a:pt x="26241" y="132"/>
                  </a:lnTo>
                  <a:lnTo>
                    <a:pt x="26197" y="88"/>
                  </a:lnTo>
                  <a:lnTo>
                    <a:pt x="26153" y="44"/>
                  </a:lnTo>
                  <a:lnTo>
                    <a:pt x="2606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25" name="Google Shape;18025;p489"/>
            <p:cNvSpPr/>
            <p:nvPr/>
          </p:nvSpPr>
          <p:spPr>
            <a:xfrm>
              <a:off x="3611425" y="1686425"/>
              <a:ext cx="2121650" cy="846925"/>
            </a:xfrm>
            <a:custGeom>
              <a:avLst/>
              <a:gdLst/>
              <a:ahLst/>
              <a:cxnLst/>
              <a:rect l="l" t="t" r="r" b="b"/>
              <a:pathLst>
                <a:path w="84866" h="33877" extrusionOk="0">
                  <a:moveTo>
                    <a:pt x="80478" y="1"/>
                  </a:moveTo>
                  <a:lnTo>
                    <a:pt x="76923" y="483"/>
                  </a:lnTo>
                  <a:lnTo>
                    <a:pt x="73632" y="834"/>
                  </a:lnTo>
                  <a:lnTo>
                    <a:pt x="70824" y="1098"/>
                  </a:lnTo>
                  <a:lnTo>
                    <a:pt x="68849" y="1405"/>
                  </a:lnTo>
                  <a:lnTo>
                    <a:pt x="68805" y="1405"/>
                  </a:lnTo>
                  <a:lnTo>
                    <a:pt x="67533" y="1888"/>
                  </a:lnTo>
                  <a:lnTo>
                    <a:pt x="67489" y="1931"/>
                  </a:lnTo>
                  <a:lnTo>
                    <a:pt x="65558" y="3731"/>
                  </a:lnTo>
                  <a:lnTo>
                    <a:pt x="63145" y="5266"/>
                  </a:lnTo>
                  <a:lnTo>
                    <a:pt x="59239" y="6934"/>
                  </a:lnTo>
                  <a:lnTo>
                    <a:pt x="54939" y="8514"/>
                  </a:lnTo>
                  <a:lnTo>
                    <a:pt x="51824" y="9611"/>
                  </a:lnTo>
                  <a:lnTo>
                    <a:pt x="48752" y="10269"/>
                  </a:lnTo>
                  <a:lnTo>
                    <a:pt x="48708" y="10313"/>
                  </a:lnTo>
                  <a:lnTo>
                    <a:pt x="41292" y="13999"/>
                  </a:lnTo>
                  <a:lnTo>
                    <a:pt x="41248" y="14042"/>
                  </a:lnTo>
                  <a:lnTo>
                    <a:pt x="37475" y="16456"/>
                  </a:lnTo>
                  <a:lnTo>
                    <a:pt x="35105" y="17816"/>
                  </a:lnTo>
                  <a:lnTo>
                    <a:pt x="32999" y="18387"/>
                  </a:lnTo>
                  <a:lnTo>
                    <a:pt x="32955" y="18387"/>
                  </a:lnTo>
                  <a:lnTo>
                    <a:pt x="29181" y="20537"/>
                  </a:lnTo>
                  <a:lnTo>
                    <a:pt x="26987" y="21722"/>
                  </a:lnTo>
                  <a:lnTo>
                    <a:pt x="26153" y="21853"/>
                  </a:lnTo>
                  <a:lnTo>
                    <a:pt x="23170" y="21063"/>
                  </a:lnTo>
                  <a:lnTo>
                    <a:pt x="21634" y="20756"/>
                  </a:lnTo>
                  <a:lnTo>
                    <a:pt x="21546" y="20800"/>
                  </a:lnTo>
                  <a:lnTo>
                    <a:pt x="20888" y="21107"/>
                  </a:lnTo>
                  <a:lnTo>
                    <a:pt x="20800" y="21151"/>
                  </a:lnTo>
                  <a:lnTo>
                    <a:pt x="20273" y="21941"/>
                  </a:lnTo>
                  <a:lnTo>
                    <a:pt x="20273" y="21985"/>
                  </a:lnTo>
                  <a:lnTo>
                    <a:pt x="19747" y="24047"/>
                  </a:lnTo>
                  <a:lnTo>
                    <a:pt x="19747" y="24091"/>
                  </a:lnTo>
                  <a:lnTo>
                    <a:pt x="19308" y="27382"/>
                  </a:lnTo>
                  <a:lnTo>
                    <a:pt x="18430" y="30234"/>
                  </a:lnTo>
                  <a:lnTo>
                    <a:pt x="18036" y="32955"/>
                  </a:lnTo>
                  <a:lnTo>
                    <a:pt x="17816" y="33438"/>
                  </a:lnTo>
                  <a:lnTo>
                    <a:pt x="17553" y="33525"/>
                  </a:lnTo>
                  <a:lnTo>
                    <a:pt x="14788" y="32955"/>
                  </a:lnTo>
                  <a:lnTo>
                    <a:pt x="11848" y="32121"/>
                  </a:lnTo>
                  <a:lnTo>
                    <a:pt x="9172" y="31419"/>
                  </a:lnTo>
                  <a:lnTo>
                    <a:pt x="9128" y="31419"/>
                  </a:lnTo>
                  <a:lnTo>
                    <a:pt x="6144" y="31331"/>
                  </a:lnTo>
                  <a:lnTo>
                    <a:pt x="2897" y="31068"/>
                  </a:lnTo>
                  <a:lnTo>
                    <a:pt x="220" y="30629"/>
                  </a:lnTo>
                  <a:lnTo>
                    <a:pt x="132" y="30629"/>
                  </a:lnTo>
                  <a:lnTo>
                    <a:pt x="88" y="30673"/>
                  </a:lnTo>
                  <a:lnTo>
                    <a:pt x="45" y="30717"/>
                  </a:lnTo>
                  <a:lnTo>
                    <a:pt x="1" y="30761"/>
                  </a:lnTo>
                  <a:lnTo>
                    <a:pt x="1" y="30849"/>
                  </a:lnTo>
                  <a:lnTo>
                    <a:pt x="45" y="30893"/>
                  </a:lnTo>
                  <a:lnTo>
                    <a:pt x="88" y="30980"/>
                  </a:lnTo>
                  <a:lnTo>
                    <a:pt x="132" y="30980"/>
                  </a:lnTo>
                  <a:lnTo>
                    <a:pt x="2853" y="31419"/>
                  </a:lnTo>
                  <a:lnTo>
                    <a:pt x="6144" y="31682"/>
                  </a:lnTo>
                  <a:lnTo>
                    <a:pt x="9128" y="31770"/>
                  </a:lnTo>
                  <a:lnTo>
                    <a:pt x="11761" y="32472"/>
                  </a:lnTo>
                  <a:lnTo>
                    <a:pt x="14701" y="33306"/>
                  </a:lnTo>
                  <a:lnTo>
                    <a:pt x="17553" y="33876"/>
                  </a:lnTo>
                  <a:lnTo>
                    <a:pt x="17641" y="33876"/>
                  </a:lnTo>
                  <a:lnTo>
                    <a:pt x="18036" y="33701"/>
                  </a:lnTo>
                  <a:lnTo>
                    <a:pt x="18123" y="33613"/>
                  </a:lnTo>
                  <a:lnTo>
                    <a:pt x="18387" y="33043"/>
                  </a:lnTo>
                  <a:lnTo>
                    <a:pt x="18387" y="32999"/>
                  </a:lnTo>
                  <a:lnTo>
                    <a:pt x="18781" y="30322"/>
                  </a:lnTo>
                  <a:lnTo>
                    <a:pt x="19659" y="27470"/>
                  </a:lnTo>
                  <a:lnTo>
                    <a:pt x="20098" y="24135"/>
                  </a:lnTo>
                  <a:lnTo>
                    <a:pt x="20624" y="22116"/>
                  </a:lnTo>
                  <a:lnTo>
                    <a:pt x="21063" y="21414"/>
                  </a:lnTo>
                  <a:lnTo>
                    <a:pt x="21634" y="21107"/>
                  </a:lnTo>
                  <a:lnTo>
                    <a:pt x="23082" y="21414"/>
                  </a:lnTo>
                  <a:lnTo>
                    <a:pt x="26110" y="22204"/>
                  </a:lnTo>
                  <a:lnTo>
                    <a:pt x="26197" y="22204"/>
                  </a:lnTo>
                  <a:lnTo>
                    <a:pt x="27031" y="22073"/>
                  </a:lnTo>
                  <a:lnTo>
                    <a:pt x="27119" y="22029"/>
                  </a:lnTo>
                  <a:lnTo>
                    <a:pt x="29357" y="20844"/>
                  </a:lnTo>
                  <a:lnTo>
                    <a:pt x="33130" y="18738"/>
                  </a:lnTo>
                  <a:lnTo>
                    <a:pt x="35193" y="18123"/>
                  </a:lnTo>
                  <a:lnTo>
                    <a:pt x="35237" y="18123"/>
                  </a:lnTo>
                  <a:lnTo>
                    <a:pt x="37650" y="16763"/>
                  </a:lnTo>
                  <a:lnTo>
                    <a:pt x="41424" y="14306"/>
                  </a:lnTo>
                  <a:lnTo>
                    <a:pt x="48840" y="10620"/>
                  </a:lnTo>
                  <a:lnTo>
                    <a:pt x="51911" y="9918"/>
                  </a:lnTo>
                  <a:lnTo>
                    <a:pt x="55071" y="8821"/>
                  </a:lnTo>
                  <a:lnTo>
                    <a:pt x="59371" y="7241"/>
                  </a:lnTo>
                  <a:lnTo>
                    <a:pt x="63276" y="5574"/>
                  </a:lnTo>
                  <a:lnTo>
                    <a:pt x="63320" y="5574"/>
                  </a:lnTo>
                  <a:lnTo>
                    <a:pt x="65778" y="4038"/>
                  </a:lnTo>
                  <a:lnTo>
                    <a:pt x="65778" y="3994"/>
                  </a:lnTo>
                  <a:lnTo>
                    <a:pt x="67708" y="2195"/>
                  </a:lnTo>
                  <a:lnTo>
                    <a:pt x="68893" y="1756"/>
                  </a:lnTo>
                  <a:lnTo>
                    <a:pt x="70868" y="1405"/>
                  </a:lnTo>
                  <a:lnTo>
                    <a:pt x="73676" y="1186"/>
                  </a:lnTo>
                  <a:lnTo>
                    <a:pt x="76967" y="834"/>
                  </a:lnTo>
                  <a:lnTo>
                    <a:pt x="80478" y="352"/>
                  </a:lnTo>
                  <a:lnTo>
                    <a:pt x="81882" y="571"/>
                  </a:lnTo>
                  <a:lnTo>
                    <a:pt x="82233" y="834"/>
                  </a:lnTo>
                  <a:lnTo>
                    <a:pt x="82672" y="2458"/>
                  </a:lnTo>
                  <a:lnTo>
                    <a:pt x="83461" y="6144"/>
                  </a:lnTo>
                  <a:lnTo>
                    <a:pt x="84558" y="11059"/>
                  </a:lnTo>
                  <a:lnTo>
                    <a:pt x="84558" y="11146"/>
                  </a:lnTo>
                  <a:lnTo>
                    <a:pt x="84602" y="11190"/>
                  </a:lnTo>
                  <a:lnTo>
                    <a:pt x="84822" y="11190"/>
                  </a:lnTo>
                  <a:lnTo>
                    <a:pt x="84866" y="11146"/>
                  </a:lnTo>
                  <a:lnTo>
                    <a:pt x="84866" y="11059"/>
                  </a:lnTo>
                  <a:lnTo>
                    <a:pt x="84866" y="11015"/>
                  </a:lnTo>
                  <a:lnTo>
                    <a:pt x="83812" y="6056"/>
                  </a:lnTo>
                  <a:lnTo>
                    <a:pt x="82979" y="2370"/>
                  </a:lnTo>
                  <a:lnTo>
                    <a:pt x="82540" y="703"/>
                  </a:lnTo>
                  <a:lnTo>
                    <a:pt x="82496" y="615"/>
                  </a:lnTo>
                  <a:lnTo>
                    <a:pt x="82101" y="264"/>
                  </a:lnTo>
                  <a:lnTo>
                    <a:pt x="82013" y="220"/>
                  </a:lnTo>
                  <a:lnTo>
                    <a:pt x="8052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26" name="Google Shape;18026;p489"/>
            <p:cNvSpPr/>
            <p:nvPr/>
          </p:nvSpPr>
          <p:spPr>
            <a:xfrm>
              <a:off x="3555475" y="722150"/>
              <a:ext cx="443225" cy="703225"/>
            </a:xfrm>
            <a:custGeom>
              <a:avLst/>
              <a:gdLst/>
              <a:ahLst/>
              <a:cxnLst/>
              <a:rect l="l" t="t" r="r" b="b"/>
              <a:pathLst>
                <a:path w="17729" h="28129" extrusionOk="0">
                  <a:moveTo>
                    <a:pt x="17509" y="1"/>
                  </a:moveTo>
                  <a:lnTo>
                    <a:pt x="17465" y="45"/>
                  </a:lnTo>
                  <a:lnTo>
                    <a:pt x="14174" y="3248"/>
                  </a:lnTo>
                  <a:lnTo>
                    <a:pt x="14130" y="3248"/>
                  </a:lnTo>
                  <a:lnTo>
                    <a:pt x="9742" y="10225"/>
                  </a:lnTo>
                  <a:lnTo>
                    <a:pt x="7680" y="13121"/>
                  </a:lnTo>
                  <a:lnTo>
                    <a:pt x="7636" y="13121"/>
                  </a:lnTo>
                  <a:lnTo>
                    <a:pt x="6363" y="15710"/>
                  </a:lnTo>
                  <a:lnTo>
                    <a:pt x="4608" y="18913"/>
                  </a:lnTo>
                  <a:lnTo>
                    <a:pt x="3028" y="22073"/>
                  </a:lnTo>
                  <a:lnTo>
                    <a:pt x="1361" y="24969"/>
                  </a:lnTo>
                  <a:lnTo>
                    <a:pt x="1" y="27909"/>
                  </a:lnTo>
                  <a:lnTo>
                    <a:pt x="1" y="27953"/>
                  </a:lnTo>
                  <a:lnTo>
                    <a:pt x="1" y="28040"/>
                  </a:lnTo>
                  <a:lnTo>
                    <a:pt x="45" y="28084"/>
                  </a:lnTo>
                  <a:lnTo>
                    <a:pt x="88" y="28128"/>
                  </a:lnTo>
                  <a:lnTo>
                    <a:pt x="264" y="28128"/>
                  </a:lnTo>
                  <a:lnTo>
                    <a:pt x="352" y="28040"/>
                  </a:lnTo>
                  <a:lnTo>
                    <a:pt x="1668" y="25144"/>
                  </a:lnTo>
                  <a:lnTo>
                    <a:pt x="3336" y="22204"/>
                  </a:lnTo>
                  <a:lnTo>
                    <a:pt x="4915" y="19089"/>
                  </a:lnTo>
                  <a:lnTo>
                    <a:pt x="6671" y="15886"/>
                  </a:lnTo>
                  <a:lnTo>
                    <a:pt x="7943" y="13297"/>
                  </a:lnTo>
                  <a:lnTo>
                    <a:pt x="10005" y="10401"/>
                  </a:lnTo>
                  <a:lnTo>
                    <a:pt x="14437" y="3468"/>
                  </a:lnTo>
                  <a:lnTo>
                    <a:pt x="17685" y="308"/>
                  </a:lnTo>
                  <a:lnTo>
                    <a:pt x="17728" y="264"/>
                  </a:lnTo>
                  <a:lnTo>
                    <a:pt x="17728" y="176"/>
                  </a:lnTo>
                  <a:lnTo>
                    <a:pt x="17728" y="133"/>
                  </a:lnTo>
                  <a:lnTo>
                    <a:pt x="17685" y="45"/>
                  </a:lnTo>
                  <a:lnTo>
                    <a:pt x="1764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27" name="Google Shape;18027;p489"/>
            <p:cNvSpPr/>
            <p:nvPr/>
          </p:nvSpPr>
          <p:spPr>
            <a:xfrm>
              <a:off x="3597175" y="1741275"/>
              <a:ext cx="2098600" cy="818400"/>
            </a:xfrm>
            <a:custGeom>
              <a:avLst/>
              <a:gdLst/>
              <a:ahLst/>
              <a:cxnLst/>
              <a:rect l="l" t="t" r="r" b="b"/>
              <a:pathLst>
                <a:path w="83944" h="32736" extrusionOk="0">
                  <a:moveTo>
                    <a:pt x="77976" y="1"/>
                  </a:moveTo>
                  <a:lnTo>
                    <a:pt x="74773" y="264"/>
                  </a:lnTo>
                  <a:lnTo>
                    <a:pt x="72052" y="571"/>
                  </a:lnTo>
                  <a:lnTo>
                    <a:pt x="70121" y="1054"/>
                  </a:lnTo>
                  <a:lnTo>
                    <a:pt x="70077" y="1054"/>
                  </a:lnTo>
                  <a:lnTo>
                    <a:pt x="69068" y="1537"/>
                  </a:lnTo>
                  <a:lnTo>
                    <a:pt x="69024" y="1537"/>
                  </a:lnTo>
                  <a:lnTo>
                    <a:pt x="66742" y="3599"/>
                  </a:lnTo>
                  <a:lnTo>
                    <a:pt x="63934" y="5003"/>
                  </a:lnTo>
                  <a:lnTo>
                    <a:pt x="59371" y="6671"/>
                  </a:lnTo>
                  <a:lnTo>
                    <a:pt x="54719" y="8338"/>
                  </a:lnTo>
                  <a:lnTo>
                    <a:pt x="52306" y="9172"/>
                  </a:lnTo>
                  <a:lnTo>
                    <a:pt x="49410" y="9654"/>
                  </a:lnTo>
                  <a:lnTo>
                    <a:pt x="49322" y="9654"/>
                  </a:lnTo>
                  <a:lnTo>
                    <a:pt x="43486" y="12682"/>
                  </a:lnTo>
                  <a:lnTo>
                    <a:pt x="40283" y="14569"/>
                  </a:lnTo>
                  <a:lnTo>
                    <a:pt x="37430" y="16236"/>
                  </a:lnTo>
                  <a:lnTo>
                    <a:pt x="36202" y="16675"/>
                  </a:lnTo>
                  <a:lnTo>
                    <a:pt x="33174" y="17334"/>
                  </a:lnTo>
                  <a:lnTo>
                    <a:pt x="33130" y="17377"/>
                  </a:lnTo>
                  <a:lnTo>
                    <a:pt x="30453" y="18562"/>
                  </a:lnTo>
                  <a:lnTo>
                    <a:pt x="27996" y="19922"/>
                  </a:lnTo>
                  <a:lnTo>
                    <a:pt x="26899" y="20449"/>
                  </a:lnTo>
                  <a:lnTo>
                    <a:pt x="23696" y="19615"/>
                  </a:lnTo>
                  <a:lnTo>
                    <a:pt x="22599" y="19440"/>
                  </a:lnTo>
                  <a:lnTo>
                    <a:pt x="22467" y="19440"/>
                  </a:lnTo>
                  <a:lnTo>
                    <a:pt x="22028" y="19659"/>
                  </a:lnTo>
                  <a:lnTo>
                    <a:pt x="21940" y="19703"/>
                  </a:lnTo>
                  <a:lnTo>
                    <a:pt x="21633" y="20186"/>
                  </a:lnTo>
                  <a:lnTo>
                    <a:pt x="21589" y="20273"/>
                  </a:lnTo>
                  <a:lnTo>
                    <a:pt x="20712" y="25539"/>
                  </a:lnTo>
                  <a:lnTo>
                    <a:pt x="20010" y="28040"/>
                  </a:lnTo>
                  <a:lnTo>
                    <a:pt x="20010" y="28084"/>
                  </a:lnTo>
                  <a:lnTo>
                    <a:pt x="19571" y="31419"/>
                  </a:lnTo>
                  <a:lnTo>
                    <a:pt x="19176" y="32077"/>
                  </a:lnTo>
                  <a:lnTo>
                    <a:pt x="18123" y="32384"/>
                  </a:lnTo>
                  <a:lnTo>
                    <a:pt x="16236" y="32253"/>
                  </a:lnTo>
                  <a:lnTo>
                    <a:pt x="11848" y="31200"/>
                  </a:lnTo>
                  <a:lnTo>
                    <a:pt x="9303" y="30498"/>
                  </a:lnTo>
                  <a:lnTo>
                    <a:pt x="9303" y="30454"/>
                  </a:lnTo>
                  <a:lnTo>
                    <a:pt x="6319" y="30147"/>
                  </a:lnTo>
                  <a:lnTo>
                    <a:pt x="2282" y="29576"/>
                  </a:lnTo>
                  <a:lnTo>
                    <a:pt x="220" y="29225"/>
                  </a:lnTo>
                  <a:lnTo>
                    <a:pt x="132" y="29225"/>
                  </a:lnTo>
                  <a:lnTo>
                    <a:pt x="88" y="29269"/>
                  </a:lnTo>
                  <a:lnTo>
                    <a:pt x="44" y="29313"/>
                  </a:lnTo>
                  <a:lnTo>
                    <a:pt x="0" y="29357"/>
                  </a:lnTo>
                  <a:lnTo>
                    <a:pt x="0" y="29444"/>
                  </a:lnTo>
                  <a:lnTo>
                    <a:pt x="44" y="29488"/>
                  </a:lnTo>
                  <a:lnTo>
                    <a:pt x="88" y="29532"/>
                  </a:lnTo>
                  <a:lnTo>
                    <a:pt x="132" y="29576"/>
                  </a:lnTo>
                  <a:lnTo>
                    <a:pt x="2238" y="29883"/>
                  </a:lnTo>
                  <a:lnTo>
                    <a:pt x="6275" y="30498"/>
                  </a:lnTo>
                  <a:lnTo>
                    <a:pt x="9259" y="30805"/>
                  </a:lnTo>
                  <a:lnTo>
                    <a:pt x="11760" y="31507"/>
                  </a:lnTo>
                  <a:lnTo>
                    <a:pt x="16148" y="32604"/>
                  </a:lnTo>
                  <a:lnTo>
                    <a:pt x="16192" y="32604"/>
                  </a:lnTo>
                  <a:lnTo>
                    <a:pt x="18167" y="32735"/>
                  </a:lnTo>
                  <a:lnTo>
                    <a:pt x="18211" y="32735"/>
                  </a:lnTo>
                  <a:lnTo>
                    <a:pt x="19308" y="32384"/>
                  </a:lnTo>
                  <a:lnTo>
                    <a:pt x="19395" y="32341"/>
                  </a:lnTo>
                  <a:lnTo>
                    <a:pt x="19878" y="31595"/>
                  </a:lnTo>
                  <a:lnTo>
                    <a:pt x="19922" y="31507"/>
                  </a:lnTo>
                  <a:lnTo>
                    <a:pt x="20317" y="28128"/>
                  </a:lnTo>
                  <a:lnTo>
                    <a:pt x="21063" y="25627"/>
                  </a:lnTo>
                  <a:lnTo>
                    <a:pt x="21940" y="20361"/>
                  </a:lnTo>
                  <a:lnTo>
                    <a:pt x="22204" y="19922"/>
                  </a:lnTo>
                  <a:lnTo>
                    <a:pt x="22555" y="19791"/>
                  </a:lnTo>
                  <a:lnTo>
                    <a:pt x="23608" y="19966"/>
                  </a:lnTo>
                  <a:lnTo>
                    <a:pt x="26899" y="20800"/>
                  </a:lnTo>
                  <a:lnTo>
                    <a:pt x="26987" y="20756"/>
                  </a:lnTo>
                  <a:lnTo>
                    <a:pt x="28171" y="20230"/>
                  </a:lnTo>
                  <a:lnTo>
                    <a:pt x="30629" y="18869"/>
                  </a:lnTo>
                  <a:lnTo>
                    <a:pt x="33262" y="17685"/>
                  </a:lnTo>
                  <a:lnTo>
                    <a:pt x="36289" y="17026"/>
                  </a:lnTo>
                  <a:lnTo>
                    <a:pt x="37562" y="16544"/>
                  </a:lnTo>
                  <a:lnTo>
                    <a:pt x="37606" y="16544"/>
                  </a:lnTo>
                  <a:lnTo>
                    <a:pt x="40458" y="14876"/>
                  </a:lnTo>
                  <a:lnTo>
                    <a:pt x="43661" y="12989"/>
                  </a:lnTo>
                  <a:lnTo>
                    <a:pt x="49454" y="10005"/>
                  </a:lnTo>
                  <a:lnTo>
                    <a:pt x="52350" y="9523"/>
                  </a:lnTo>
                  <a:lnTo>
                    <a:pt x="52394" y="9523"/>
                  </a:lnTo>
                  <a:lnTo>
                    <a:pt x="54851" y="8689"/>
                  </a:lnTo>
                  <a:lnTo>
                    <a:pt x="59502" y="7022"/>
                  </a:lnTo>
                  <a:lnTo>
                    <a:pt x="64066" y="5310"/>
                  </a:lnTo>
                  <a:lnTo>
                    <a:pt x="66918" y="3906"/>
                  </a:lnTo>
                  <a:lnTo>
                    <a:pt x="66962" y="3906"/>
                  </a:lnTo>
                  <a:lnTo>
                    <a:pt x="69200" y="1844"/>
                  </a:lnTo>
                  <a:lnTo>
                    <a:pt x="70209" y="1405"/>
                  </a:lnTo>
                  <a:lnTo>
                    <a:pt x="72140" y="922"/>
                  </a:lnTo>
                  <a:lnTo>
                    <a:pt x="74773" y="571"/>
                  </a:lnTo>
                  <a:lnTo>
                    <a:pt x="78020" y="352"/>
                  </a:lnTo>
                  <a:lnTo>
                    <a:pt x="79556" y="571"/>
                  </a:lnTo>
                  <a:lnTo>
                    <a:pt x="80828" y="1537"/>
                  </a:lnTo>
                  <a:lnTo>
                    <a:pt x="81837" y="3423"/>
                  </a:lnTo>
                  <a:lnTo>
                    <a:pt x="82583" y="5925"/>
                  </a:lnTo>
                  <a:lnTo>
                    <a:pt x="83505" y="10795"/>
                  </a:lnTo>
                  <a:lnTo>
                    <a:pt x="83593" y="11410"/>
                  </a:lnTo>
                  <a:lnTo>
                    <a:pt x="83636" y="11454"/>
                  </a:lnTo>
                  <a:lnTo>
                    <a:pt x="83680" y="11497"/>
                  </a:lnTo>
                  <a:lnTo>
                    <a:pt x="83768" y="11541"/>
                  </a:lnTo>
                  <a:lnTo>
                    <a:pt x="83812" y="11541"/>
                  </a:lnTo>
                  <a:lnTo>
                    <a:pt x="83900" y="11497"/>
                  </a:lnTo>
                  <a:lnTo>
                    <a:pt x="83944" y="11454"/>
                  </a:lnTo>
                  <a:lnTo>
                    <a:pt x="83944" y="11410"/>
                  </a:lnTo>
                  <a:lnTo>
                    <a:pt x="83944" y="11322"/>
                  </a:lnTo>
                  <a:lnTo>
                    <a:pt x="83856" y="10708"/>
                  </a:lnTo>
                  <a:lnTo>
                    <a:pt x="82891" y="5837"/>
                  </a:lnTo>
                  <a:lnTo>
                    <a:pt x="82145" y="3292"/>
                  </a:lnTo>
                  <a:lnTo>
                    <a:pt x="82145" y="3248"/>
                  </a:lnTo>
                  <a:lnTo>
                    <a:pt x="81135" y="1317"/>
                  </a:lnTo>
                  <a:lnTo>
                    <a:pt x="81091" y="1273"/>
                  </a:lnTo>
                  <a:lnTo>
                    <a:pt x="79731" y="264"/>
                  </a:lnTo>
                  <a:lnTo>
                    <a:pt x="79643" y="220"/>
                  </a:lnTo>
                  <a:lnTo>
                    <a:pt x="780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28" name="Google Shape;18028;p489"/>
            <p:cNvSpPr/>
            <p:nvPr/>
          </p:nvSpPr>
          <p:spPr>
            <a:xfrm>
              <a:off x="3524775" y="759450"/>
              <a:ext cx="388350" cy="654950"/>
            </a:xfrm>
            <a:custGeom>
              <a:avLst/>
              <a:gdLst/>
              <a:ahLst/>
              <a:cxnLst/>
              <a:rect l="l" t="t" r="r" b="b"/>
              <a:pathLst>
                <a:path w="15534" h="26198" extrusionOk="0">
                  <a:moveTo>
                    <a:pt x="15358" y="1"/>
                  </a:moveTo>
                  <a:lnTo>
                    <a:pt x="15270" y="45"/>
                  </a:lnTo>
                  <a:lnTo>
                    <a:pt x="15227" y="89"/>
                  </a:lnTo>
                  <a:lnTo>
                    <a:pt x="11672" y="5442"/>
                  </a:lnTo>
                  <a:lnTo>
                    <a:pt x="10005" y="8250"/>
                  </a:lnTo>
                  <a:lnTo>
                    <a:pt x="7899" y="11278"/>
                  </a:lnTo>
                  <a:lnTo>
                    <a:pt x="7855" y="11278"/>
                  </a:lnTo>
                  <a:lnTo>
                    <a:pt x="6407" y="14613"/>
                  </a:lnTo>
                  <a:lnTo>
                    <a:pt x="4871" y="17685"/>
                  </a:lnTo>
                  <a:lnTo>
                    <a:pt x="2501" y="22204"/>
                  </a:lnTo>
                  <a:lnTo>
                    <a:pt x="0" y="25934"/>
                  </a:lnTo>
                  <a:lnTo>
                    <a:pt x="0" y="26022"/>
                  </a:lnTo>
                  <a:lnTo>
                    <a:pt x="0" y="26066"/>
                  </a:lnTo>
                  <a:lnTo>
                    <a:pt x="0" y="26154"/>
                  </a:lnTo>
                  <a:lnTo>
                    <a:pt x="88" y="26197"/>
                  </a:lnTo>
                  <a:lnTo>
                    <a:pt x="263" y="26197"/>
                  </a:lnTo>
                  <a:lnTo>
                    <a:pt x="307" y="26154"/>
                  </a:lnTo>
                  <a:lnTo>
                    <a:pt x="2808" y="22380"/>
                  </a:lnTo>
                  <a:lnTo>
                    <a:pt x="5178" y="17816"/>
                  </a:lnTo>
                  <a:lnTo>
                    <a:pt x="6714" y="14789"/>
                  </a:lnTo>
                  <a:lnTo>
                    <a:pt x="8206" y="11454"/>
                  </a:lnTo>
                  <a:lnTo>
                    <a:pt x="10268" y="8426"/>
                  </a:lnTo>
                  <a:lnTo>
                    <a:pt x="11936" y="5618"/>
                  </a:lnTo>
                  <a:lnTo>
                    <a:pt x="15534" y="264"/>
                  </a:lnTo>
                  <a:lnTo>
                    <a:pt x="15534" y="220"/>
                  </a:lnTo>
                  <a:lnTo>
                    <a:pt x="15534" y="133"/>
                  </a:lnTo>
                  <a:lnTo>
                    <a:pt x="15534" y="89"/>
                  </a:lnTo>
                  <a:lnTo>
                    <a:pt x="15490" y="45"/>
                  </a:lnTo>
                  <a:lnTo>
                    <a:pt x="1540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29" name="Google Shape;18029;p489"/>
            <p:cNvSpPr/>
            <p:nvPr/>
          </p:nvSpPr>
          <p:spPr>
            <a:xfrm>
              <a:off x="3586200" y="1781875"/>
              <a:ext cx="2077775" cy="817300"/>
            </a:xfrm>
            <a:custGeom>
              <a:avLst/>
              <a:gdLst/>
              <a:ahLst/>
              <a:cxnLst/>
              <a:rect l="l" t="t" r="r" b="b"/>
              <a:pathLst>
                <a:path w="83111" h="32692" extrusionOk="0">
                  <a:moveTo>
                    <a:pt x="79907" y="0"/>
                  </a:moveTo>
                  <a:lnTo>
                    <a:pt x="74246" y="483"/>
                  </a:lnTo>
                  <a:lnTo>
                    <a:pt x="74202" y="483"/>
                  </a:lnTo>
                  <a:lnTo>
                    <a:pt x="72008" y="1053"/>
                  </a:lnTo>
                  <a:lnTo>
                    <a:pt x="71964" y="1053"/>
                  </a:lnTo>
                  <a:lnTo>
                    <a:pt x="70780" y="1580"/>
                  </a:lnTo>
                  <a:lnTo>
                    <a:pt x="70736" y="1624"/>
                  </a:lnTo>
                  <a:lnTo>
                    <a:pt x="68761" y="3335"/>
                  </a:lnTo>
                  <a:lnTo>
                    <a:pt x="66392" y="4476"/>
                  </a:lnTo>
                  <a:lnTo>
                    <a:pt x="61565" y="6231"/>
                  </a:lnTo>
                  <a:lnTo>
                    <a:pt x="58669" y="7284"/>
                  </a:lnTo>
                  <a:lnTo>
                    <a:pt x="53579" y="9040"/>
                  </a:lnTo>
                  <a:lnTo>
                    <a:pt x="50902" y="9303"/>
                  </a:lnTo>
                  <a:lnTo>
                    <a:pt x="49849" y="9654"/>
                  </a:lnTo>
                  <a:lnTo>
                    <a:pt x="46865" y="11234"/>
                  </a:lnTo>
                  <a:lnTo>
                    <a:pt x="41511" y="14174"/>
                  </a:lnTo>
                  <a:lnTo>
                    <a:pt x="38703" y="15666"/>
                  </a:lnTo>
                  <a:lnTo>
                    <a:pt x="35719" y="16499"/>
                  </a:lnTo>
                  <a:lnTo>
                    <a:pt x="33218" y="16982"/>
                  </a:lnTo>
                  <a:lnTo>
                    <a:pt x="31199" y="17509"/>
                  </a:lnTo>
                  <a:lnTo>
                    <a:pt x="31156" y="17552"/>
                  </a:lnTo>
                  <a:lnTo>
                    <a:pt x="27996" y="19176"/>
                  </a:lnTo>
                  <a:lnTo>
                    <a:pt x="27162" y="19571"/>
                  </a:lnTo>
                  <a:lnTo>
                    <a:pt x="23652" y="18649"/>
                  </a:lnTo>
                  <a:lnTo>
                    <a:pt x="23608" y="18649"/>
                  </a:lnTo>
                  <a:lnTo>
                    <a:pt x="23082" y="18737"/>
                  </a:lnTo>
                  <a:lnTo>
                    <a:pt x="22994" y="18781"/>
                  </a:lnTo>
                  <a:lnTo>
                    <a:pt x="22950" y="18825"/>
                  </a:lnTo>
                  <a:lnTo>
                    <a:pt x="22643" y="19922"/>
                  </a:lnTo>
                  <a:lnTo>
                    <a:pt x="22599" y="19922"/>
                  </a:lnTo>
                  <a:lnTo>
                    <a:pt x="22160" y="23476"/>
                  </a:lnTo>
                  <a:lnTo>
                    <a:pt x="21282" y="27952"/>
                  </a:lnTo>
                  <a:lnTo>
                    <a:pt x="21282" y="27996"/>
                  </a:lnTo>
                  <a:lnTo>
                    <a:pt x="20975" y="31199"/>
                  </a:lnTo>
                  <a:lnTo>
                    <a:pt x="20931" y="31857"/>
                  </a:lnTo>
                  <a:lnTo>
                    <a:pt x="20668" y="32340"/>
                  </a:lnTo>
                  <a:lnTo>
                    <a:pt x="18913" y="32340"/>
                  </a:lnTo>
                  <a:lnTo>
                    <a:pt x="13823" y="31155"/>
                  </a:lnTo>
                  <a:lnTo>
                    <a:pt x="8382" y="29795"/>
                  </a:lnTo>
                  <a:lnTo>
                    <a:pt x="5047" y="29181"/>
                  </a:lnTo>
                  <a:lnTo>
                    <a:pt x="1273" y="28566"/>
                  </a:lnTo>
                  <a:lnTo>
                    <a:pt x="220" y="28391"/>
                  </a:lnTo>
                  <a:lnTo>
                    <a:pt x="132" y="28391"/>
                  </a:lnTo>
                  <a:lnTo>
                    <a:pt x="88" y="28435"/>
                  </a:lnTo>
                  <a:lnTo>
                    <a:pt x="44" y="28479"/>
                  </a:lnTo>
                  <a:lnTo>
                    <a:pt x="0" y="28566"/>
                  </a:lnTo>
                  <a:lnTo>
                    <a:pt x="0" y="28610"/>
                  </a:lnTo>
                  <a:lnTo>
                    <a:pt x="44" y="28698"/>
                  </a:lnTo>
                  <a:lnTo>
                    <a:pt x="88" y="28742"/>
                  </a:lnTo>
                  <a:lnTo>
                    <a:pt x="132" y="28742"/>
                  </a:lnTo>
                  <a:lnTo>
                    <a:pt x="1229" y="28917"/>
                  </a:lnTo>
                  <a:lnTo>
                    <a:pt x="4959" y="29532"/>
                  </a:lnTo>
                  <a:lnTo>
                    <a:pt x="8294" y="30146"/>
                  </a:lnTo>
                  <a:lnTo>
                    <a:pt x="13735" y="31506"/>
                  </a:lnTo>
                  <a:lnTo>
                    <a:pt x="18825" y="32647"/>
                  </a:lnTo>
                  <a:lnTo>
                    <a:pt x="18869" y="32691"/>
                  </a:lnTo>
                  <a:lnTo>
                    <a:pt x="20756" y="32691"/>
                  </a:lnTo>
                  <a:lnTo>
                    <a:pt x="20844" y="32647"/>
                  </a:lnTo>
                  <a:lnTo>
                    <a:pt x="20931" y="32603"/>
                  </a:lnTo>
                  <a:lnTo>
                    <a:pt x="21239" y="32033"/>
                  </a:lnTo>
                  <a:lnTo>
                    <a:pt x="21239" y="31945"/>
                  </a:lnTo>
                  <a:lnTo>
                    <a:pt x="21326" y="31243"/>
                  </a:lnTo>
                  <a:lnTo>
                    <a:pt x="21633" y="28040"/>
                  </a:lnTo>
                  <a:lnTo>
                    <a:pt x="22467" y="23564"/>
                  </a:lnTo>
                  <a:lnTo>
                    <a:pt x="22950" y="20010"/>
                  </a:lnTo>
                  <a:lnTo>
                    <a:pt x="23257" y="19044"/>
                  </a:lnTo>
                  <a:lnTo>
                    <a:pt x="23608" y="19001"/>
                  </a:lnTo>
                  <a:lnTo>
                    <a:pt x="27119" y="19966"/>
                  </a:lnTo>
                  <a:lnTo>
                    <a:pt x="27250" y="19922"/>
                  </a:lnTo>
                  <a:lnTo>
                    <a:pt x="28172" y="19527"/>
                  </a:lnTo>
                  <a:lnTo>
                    <a:pt x="31287" y="17860"/>
                  </a:lnTo>
                  <a:lnTo>
                    <a:pt x="33306" y="17333"/>
                  </a:lnTo>
                  <a:lnTo>
                    <a:pt x="35807" y="16850"/>
                  </a:lnTo>
                  <a:lnTo>
                    <a:pt x="38791" y="15973"/>
                  </a:lnTo>
                  <a:lnTo>
                    <a:pt x="38835" y="15973"/>
                  </a:lnTo>
                  <a:lnTo>
                    <a:pt x="41643" y="14481"/>
                  </a:lnTo>
                  <a:lnTo>
                    <a:pt x="46996" y="11541"/>
                  </a:lnTo>
                  <a:lnTo>
                    <a:pt x="49980" y="10005"/>
                  </a:lnTo>
                  <a:lnTo>
                    <a:pt x="50990" y="9654"/>
                  </a:lnTo>
                  <a:lnTo>
                    <a:pt x="53622" y="9347"/>
                  </a:lnTo>
                  <a:lnTo>
                    <a:pt x="53666" y="9347"/>
                  </a:lnTo>
                  <a:lnTo>
                    <a:pt x="58800" y="7592"/>
                  </a:lnTo>
                  <a:lnTo>
                    <a:pt x="61696" y="6539"/>
                  </a:lnTo>
                  <a:lnTo>
                    <a:pt x="66523" y="4783"/>
                  </a:lnTo>
                  <a:lnTo>
                    <a:pt x="68937" y="3642"/>
                  </a:lnTo>
                  <a:lnTo>
                    <a:pt x="68981" y="3642"/>
                  </a:lnTo>
                  <a:lnTo>
                    <a:pt x="70911" y="1887"/>
                  </a:lnTo>
                  <a:lnTo>
                    <a:pt x="72096" y="1361"/>
                  </a:lnTo>
                  <a:lnTo>
                    <a:pt x="74290" y="834"/>
                  </a:lnTo>
                  <a:lnTo>
                    <a:pt x="79863" y="351"/>
                  </a:lnTo>
                  <a:lnTo>
                    <a:pt x="80126" y="527"/>
                  </a:lnTo>
                  <a:lnTo>
                    <a:pt x="80390" y="1010"/>
                  </a:lnTo>
                  <a:lnTo>
                    <a:pt x="80872" y="3247"/>
                  </a:lnTo>
                  <a:lnTo>
                    <a:pt x="82276" y="10137"/>
                  </a:lnTo>
                  <a:lnTo>
                    <a:pt x="82759" y="12375"/>
                  </a:lnTo>
                  <a:lnTo>
                    <a:pt x="82803" y="12462"/>
                  </a:lnTo>
                  <a:lnTo>
                    <a:pt x="82847" y="12506"/>
                  </a:lnTo>
                  <a:lnTo>
                    <a:pt x="83066" y="12506"/>
                  </a:lnTo>
                  <a:lnTo>
                    <a:pt x="83110" y="12462"/>
                  </a:lnTo>
                  <a:lnTo>
                    <a:pt x="83110" y="12375"/>
                  </a:lnTo>
                  <a:lnTo>
                    <a:pt x="83110" y="12331"/>
                  </a:lnTo>
                  <a:lnTo>
                    <a:pt x="82584" y="10049"/>
                  </a:lnTo>
                  <a:lnTo>
                    <a:pt x="81223" y="3160"/>
                  </a:lnTo>
                  <a:lnTo>
                    <a:pt x="80741" y="922"/>
                  </a:lnTo>
                  <a:lnTo>
                    <a:pt x="80697" y="878"/>
                  </a:lnTo>
                  <a:lnTo>
                    <a:pt x="80433" y="351"/>
                  </a:lnTo>
                  <a:lnTo>
                    <a:pt x="80390" y="264"/>
                  </a:lnTo>
                  <a:lnTo>
                    <a:pt x="8003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30" name="Google Shape;18030;p489"/>
            <p:cNvSpPr/>
            <p:nvPr/>
          </p:nvSpPr>
          <p:spPr>
            <a:xfrm>
              <a:off x="3491850" y="750675"/>
              <a:ext cx="392750" cy="747100"/>
            </a:xfrm>
            <a:custGeom>
              <a:avLst/>
              <a:gdLst/>
              <a:ahLst/>
              <a:cxnLst/>
              <a:rect l="l" t="t" r="r" b="b"/>
              <a:pathLst>
                <a:path w="15710" h="29884" extrusionOk="0">
                  <a:moveTo>
                    <a:pt x="15490" y="1"/>
                  </a:moveTo>
                  <a:lnTo>
                    <a:pt x="15447" y="45"/>
                  </a:lnTo>
                  <a:lnTo>
                    <a:pt x="15403" y="89"/>
                  </a:lnTo>
                  <a:lnTo>
                    <a:pt x="13165" y="3380"/>
                  </a:lnTo>
                  <a:lnTo>
                    <a:pt x="10356" y="8119"/>
                  </a:lnTo>
                  <a:lnTo>
                    <a:pt x="8996" y="10006"/>
                  </a:lnTo>
                  <a:lnTo>
                    <a:pt x="8996" y="10049"/>
                  </a:lnTo>
                  <a:lnTo>
                    <a:pt x="7636" y="12682"/>
                  </a:lnTo>
                  <a:lnTo>
                    <a:pt x="6100" y="16456"/>
                  </a:lnTo>
                  <a:lnTo>
                    <a:pt x="3072" y="22160"/>
                  </a:lnTo>
                  <a:lnTo>
                    <a:pt x="878" y="25232"/>
                  </a:lnTo>
                  <a:lnTo>
                    <a:pt x="352" y="25846"/>
                  </a:lnTo>
                  <a:lnTo>
                    <a:pt x="88" y="26197"/>
                  </a:lnTo>
                  <a:lnTo>
                    <a:pt x="1" y="26373"/>
                  </a:lnTo>
                  <a:lnTo>
                    <a:pt x="1" y="26461"/>
                  </a:lnTo>
                  <a:lnTo>
                    <a:pt x="264" y="27865"/>
                  </a:lnTo>
                  <a:lnTo>
                    <a:pt x="308" y="27953"/>
                  </a:lnTo>
                  <a:lnTo>
                    <a:pt x="2370" y="29839"/>
                  </a:lnTo>
                  <a:lnTo>
                    <a:pt x="2458" y="29883"/>
                  </a:lnTo>
                  <a:lnTo>
                    <a:pt x="2546" y="29883"/>
                  </a:lnTo>
                  <a:lnTo>
                    <a:pt x="2590" y="29839"/>
                  </a:lnTo>
                  <a:lnTo>
                    <a:pt x="2633" y="29752"/>
                  </a:lnTo>
                  <a:lnTo>
                    <a:pt x="2633" y="29708"/>
                  </a:lnTo>
                  <a:lnTo>
                    <a:pt x="2633" y="29620"/>
                  </a:lnTo>
                  <a:lnTo>
                    <a:pt x="2590" y="29576"/>
                  </a:lnTo>
                  <a:lnTo>
                    <a:pt x="615" y="27733"/>
                  </a:lnTo>
                  <a:lnTo>
                    <a:pt x="352" y="26461"/>
                  </a:lnTo>
                  <a:lnTo>
                    <a:pt x="659" y="26022"/>
                  </a:lnTo>
                  <a:lnTo>
                    <a:pt x="1142" y="25408"/>
                  </a:lnTo>
                  <a:lnTo>
                    <a:pt x="3379" y="22380"/>
                  </a:lnTo>
                  <a:lnTo>
                    <a:pt x="3379" y="22336"/>
                  </a:lnTo>
                  <a:lnTo>
                    <a:pt x="6407" y="16631"/>
                  </a:lnTo>
                  <a:lnTo>
                    <a:pt x="6451" y="16588"/>
                  </a:lnTo>
                  <a:lnTo>
                    <a:pt x="7943" y="12814"/>
                  </a:lnTo>
                  <a:lnTo>
                    <a:pt x="9303" y="10225"/>
                  </a:lnTo>
                  <a:lnTo>
                    <a:pt x="10664" y="8294"/>
                  </a:lnTo>
                  <a:lnTo>
                    <a:pt x="13472" y="3555"/>
                  </a:lnTo>
                  <a:lnTo>
                    <a:pt x="15666" y="264"/>
                  </a:lnTo>
                  <a:lnTo>
                    <a:pt x="15710" y="220"/>
                  </a:lnTo>
                  <a:lnTo>
                    <a:pt x="15710" y="132"/>
                  </a:lnTo>
                  <a:lnTo>
                    <a:pt x="15666" y="89"/>
                  </a:lnTo>
                  <a:lnTo>
                    <a:pt x="15622" y="45"/>
                  </a:lnTo>
                  <a:lnTo>
                    <a:pt x="1557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31" name="Google Shape;18031;p489"/>
            <p:cNvSpPr/>
            <p:nvPr/>
          </p:nvSpPr>
          <p:spPr>
            <a:xfrm>
              <a:off x="3630075" y="1825750"/>
              <a:ext cx="1999875" cy="810725"/>
            </a:xfrm>
            <a:custGeom>
              <a:avLst/>
              <a:gdLst/>
              <a:ahLst/>
              <a:cxnLst/>
              <a:rect l="l" t="t" r="r" b="b"/>
              <a:pathLst>
                <a:path w="79995" h="32429" extrusionOk="0">
                  <a:moveTo>
                    <a:pt x="76484" y="1"/>
                  </a:moveTo>
                  <a:lnTo>
                    <a:pt x="73676" y="264"/>
                  </a:lnTo>
                  <a:lnTo>
                    <a:pt x="73632" y="264"/>
                  </a:lnTo>
                  <a:lnTo>
                    <a:pt x="70824" y="1185"/>
                  </a:lnTo>
                  <a:lnTo>
                    <a:pt x="70780" y="1229"/>
                  </a:lnTo>
                  <a:lnTo>
                    <a:pt x="68586" y="2897"/>
                  </a:lnTo>
                  <a:lnTo>
                    <a:pt x="61565" y="5661"/>
                  </a:lnTo>
                  <a:lnTo>
                    <a:pt x="58274" y="6802"/>
                  </a:lnTo>
                  <a:lnTo>
                    <a:pt x="55422" y="7855"/>
                  </a:lnTo>
                  <a:lnTo>
                    <a:pt x="52613" y="8777"/>
                  </a:lnTo>
                  <a:lnTo>
                    <a:pt x="49235" y="9084"/>
                  </a:lnTo>
                  <a:lnTo>
                    <a:pt x="49191" y="9084"/>
                  </a:lnTo>
                  <a:lnTo>
                    <a:pt x="46075" y="10663"/>
                  </a:lnTo>
                  <a:lnTo>
                    <a:pt x="43311" y="12112"/>
                  </a:lnTo>
                  <a:lnTo>
                    <a:pt x="40546" y="13647"/>
                  </a:lnTo>
                  <a:lnTo>
                    <a:pt x="37738" y="15052"/>
                  </a:lnTo>
                  <a:lnTo>
                    <a:pt x="32604" y="16149"/>
                  </a:lnTo>
                  <a:lnTo>
                    <a:pt x="28435" y="16982"/>
                  </a:lnTo>
                  <a:lnTo>
                    <a:pt x="28391" y="17026"/>
                  </a:lnTo>
                  <a:lnTo>
                    <a:pt x="25846" y="18299"/>
                  </a:lnTo>
                  <a:lnTo>
                    <a:pt x="25188" y="18562"/>
                  </a:lnTo>
                  <a:lnTo>
                    <a:pt x="22906" y="18211"/>
                  </a:lnTo>
                  <a:lnTo>
                    <a:pt x="22775" y="18255"/>
                  </a:lnTo>
                  <a:lnTo>
                    <a:pt x="22204" y="18562"/>
                  </a:lnTo>
                  <a:lnTo>
                    <a:pt x="22160" y="18606"/>
                  </a:lnTo>
                  <a:lnTo>
                    <a:pt x="21809" y="19396"/>
                  </a:lnTo>
                  <a:lnTo>
                    <a:pt x="21809" y="19440"/>
                  </a:lnTo>
                  <a:lnTo>
                    <a:pt x="21546" y="20405"/>
                  </a:lnTo>
                  <a:lnTo>
                    <a:pt x="20624" y="25671"/>
                  </a:lnTo>
                  <a:lnTo>
                    <a:pt x="20317" y="28830"/>
                  </a:lnTo>
                  <a:lnTo>
                    <a:pt x="19352" y="31551"/>
                  </a:lnTo>
                  <a:lnTo>
                    <a:pt x="18913" y="32033"/>
                  </a:lnTo>
                  <a:lnTo>
                    <a:pt x="13911" y="30980"/>
                  </a:lnTo>
                  <a:lnTo>
                    <a:pt x="10576" y="30190"/>
                  </a:lnTo>
                  <a:lnTo>
                    <a:pt x="7504" y="29576"/>
                  </a:lnTo>
                  <a:lnTo>
                    <a:pt x="5442" y="29269"/>
                  </a:lnTo>
                  <a:lnTo>
                    <a:pt x="3687" y="29313"/>
                  </a:lnTo>
                  <a:lnTo>
                    <a:pt x="220" y="28172"/>
                  </a:lnTo>
                  <a:lnTo>
                    <a:pt x="88" y="28172"/>
                  </a:lnTo>
                  <a:lnTo>
                    <a:pt x="44" y="28216"/>
                  </a:lnTo>
                  <a:lnTo>
                    <a:pt x="1" y="28259"/>
                  </a:lnTo>
                  <a:lnTo>
                    <a:pt x="1" y="28347"/>
                  </a:lnTo>
                  <a:lnTo>
                    <a:pt x="1" y="28391"/>
                  </a:lnTo>
                  <a:lnTo>
                    <a:pt x="44" y="28479"/>
                  </a:lnTo>
                  <a:lnTo>
                    <a:pt x="88" y="28479"/>
                  </a:lnTo>
                  <a:lnTo>
                    <a:pt x="3643" y="29664"/>
                  </a:lnTo>
                  <a:lnTo>
                    <a:pt x="3687" y="29664"/>
                  </a:lnTo>
                  <a:lnTo>
                    <a:pt x="5442" y="29620"/>
                  </a:lnTo>
                  <a:lnTo>
                    <a:pt x="7460" y="29927"/>
                  </a:lnTo>
                  <a:lnTo>
                    <a:pt x="10488" y="30541"/>
                  </a:lnTo>
                  <a:lnTo>
                    <a:pt x="13823" y="31331"/>
                  </a:lnTo>
                  <a:lnTo>
                    <a:pt x="18913" y="32428"/>
                  </a:lnTo>
                  <a:lnTo>
                    <a:pt x="18957" y="32428"/>
                  </a:lnTo>
                  <a:lnTo>
                    <a:pt x="19045" y="32384"/>
                  </a:lnTo>
                  <a:lnTo>
                    <a:pt x="19089" y="32340"/>
                  </a:lnTo>
                  <a:lnTo>
                    <a:pt x="19659" y="31726"/>
                  </a:lnTo>
                  <a:lnTo>
                    <a:pt x="19703" y="31682"/>
                  </a:lnTo>
                  <a:lnTo>
                    <a:pt x="20668" y="28918"/>
                  </a:lnTo>
                  <a:lnTo>
                    <a:pt x="20668" y="28874"/>
                  </a:lnTo>
                  <a:lnTo>
                    <a:pt x="20975" y="25714"/>
                  </a:lnTo>
                  <a:lnTo>
                    <a:pt x="21897" y="20493"/>
                  </a:lnTo>
                  <a:lnTo>
                    <a:pt x="22116" y="19527"/>
                  </a:lnTo>
                  <a:lnTo>
                    <a:pt x="22467" y="18825"/>
                  </a:lnTo>
                  <a:lnTo>
                    <a:pt x="22906" y="18562"/>
                  </a:lnTo>
                  <a:lnTo>
                    <a:pt x="25188" y="18913"/>
                  </a:lnTo>
                  <a:lnTo>
                    <a:pt x="25276" y="18913"/>
                  </a:lnTo>
                  <a:lnTo>
                    <a:pt x="25978" y="18606"/>
                  </a:lnTo>
                  <a:lnTo>
                    <a:pt x="28523" y="17333"/>
                  </a:lnTo>
                  <a:lnTo>
                    <a:pt x="32692" y="16500"/>
                  </a:lnTo>
                  <a:lnTo>
                    <a:pt x="37826" y="15359"/>
                  </a:lnTo>
                  <a:lnTo>
                    <a:pt x="37869" y="15359"/>
                  </a:lnTo>
                  <a:lnTo>
                    <a:pt x="40678" y="13955"/>
                  </a:lnTo>
                  <a:lnTo>
                    <a:pt x="43442" y="12419"/>
                  </a:lnTo>
                  <a:lnTo>
                    <a:pt x="46251" y="10971"/>
                  </a:lnTo>
                  <a:lnTo>
                    <a:pt x="49322" y="9435"/>
                  </a:lnTo>
                  <a:lnTo>
                    <a:pt x="52657" y="9128"/>
                  </a:lnTo>
                  <a:lnTo>
                    <a:pt x="52701" y="9128"/>
                  </a:lnTo>
                  <a:lnTo>
                    <a:pt x="55553" y="8206"/>
                  </a:lnTo>
                  <a:lnTo>
                    <a:pt x="58362" y="7153"/>
                  </a:lnTo>
                  <a:lnTo>
                    <a:pt x="61697" y="5968"/>
                  </a:lnTo>
                  <a:lnTo>
                    <a:pt x="68761" y="3248"/>
                  </a:lnTo>
                  <a:lnTo>
                    <a:pt x="68805" y="3204"/>
                  </a:lnTo>
                  <a:lnTo>
                    <a:pt x="70999" y="1536"/>
                  </a:lnTo>
                  <a:lnTo>
                    <a:pt x="73764" y="615"/>
                  </a:lnTo>
                  <a:lnTo>
                    <a:pt x="76440" y="352"/>
                  </a:lnTo>
                  <a:lnTo>
                    <a:pt x="76660" y="527"/>
                  </a:lnTo>
                  <a:lnTo>
                    <a:pt x="77143" y="2019"/>
                  </a:lnTo>
                  <a:lnTo>
                    <a:pt x="78108" y="6144"/>
                  </a:lnTo>
                  <a:lnTo>
                    <a:pt x="79688" y="12331"/>
                  </a:lnTo>
                  <a:lnTo>
                    <a:pt x="79688" y="12375"/>
                  </a:lnTo>
                  <a:lnTo>
                    <a:pt x="79732" y="12419"/>
                  </a:lnTo>
                  <a:lnTo>
                    <a:pt x="79819" y="12463"/>
                  </a:lnTo>
                  <a:lnTo>
                    <a:pt x="79907" y="12463"/>
                  </a:lnTo>
                  <a:lnTo>
                    <a:pt x="79951" y="12419"/>
                  </a:lnTo>
                  <a:lnTo>
                    <a:pt x="79995" y="12375"/>
                  </a:lnTo>
                  <a:lnTo>
                    <a:pt x="79995" y="12287"/>
                  </a:lnTo>
                  <a:lnTo>
                    <a:pt x="79995" y="12243"/>
                  </a:lnTo>
                  <a:lnTo>
                    <a:pt x="78459" y="6056"/>
                  </a:lnTo>
                  <a:lnTo>
                    <a:pt x="77494" y="1931"/>
                  </a:lnTo>
                  <a:lnTo>
                    <a:pt x="76967" y="352"/>
                  </a:lnTo>
                  <a:lnTo>
                    <a:pt x="76923" y="264"/>
                  </a:lnTo>
                  <a:lnTo>
                    <a:pt x="76616" y="44"/>
                  </a:lnTo>
                  <a:lnTo>
                    <a:pt x="7648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32" name="Google Shape;18032;p489"/>
            <p:cNvSpPr/>
            <p:nvPr/>
          </p:nvSpPr>
          <p:spPr>
            <a:xfrm>
              <a:off x="3466625" y="829675"/>
              <a:ext cx="329125" cy="579250"/>
            </a:xfrm>
            <a:custGeom>
              <a:avLst/>
              <a:gdLst/>
              <a:ahLst/>
              <a:cxnLst/>
              <a:rect l="l" t="t" r="r" b="b"/>
              <a:pathLst>
                <a:path w="13165" h="23170" extrusionOk="0">
                  <a:moveTo>
                    <a:pt x="12901" y="0"/>
                  </a:moveTo>
                  <a:lnTo>
                    <a:pt x="12857" y="88"/>
                  </a:lnTo>
                  <a:lnTo>
                    <a:pt x="11014" y="3467"/>
                  </a:lnTo>
                  <a:lnTo>
                    <a:pt x="9786" y="5310"/>
                  </a:lnTo>
                  <a:lnTo>
                    <a:pt x="8338" y="7767"/>
                  </a:lnTo>
                  <a:lnTo>
                    <a:pt x="6977" y="11102"/>
                  </a:lnTo>
                  <a:lnTo>
                    <a:pt x="5573" y="14568"/>
                  </a:lnTo>
                  <a:lnTo>
                    <a:pt x="3467" y="18562"/>
                  </a:lnTo>
                  <a:lnTo>
                    <a:pt x="1624" y="21107"/>
                  </a:lnTo>
                  <a:lnTo>
                    <a:pt x="44" y="22862"/>
                  </a:lnTo>
                  <a:lnTo>
                    <a:pt x="44" y="22950"/>
                  </a:lnTo>
                  <a:lnTo>
                    <a:pt x="0" y="22994"/>
                  </a:lnTo>
                  <a:lnTo>
                    <a:pt x="44" y="23081"/>
                  </a:lnTo>
                  <a:lnTo>
                    <a:pt x="88" y="23125"/>
                  </a:lnTo>
                  <a:lnTo>
                    <a:pt x="176" y="23169"/>
                  </a:lnTo>
                  <a:lnTo>
                    <a:pt x="264" y="23125"/>
                  </a:lnTo>
                  <a:lnTo>
                    <a:pt x="308" y="23081"/>
                  </a:lnTo>
                  <a:lnTo>
                    <a:pt x="1887" y="21326"/>
                  </a:lnTo>
                  <a:lnTo>
                    <a:pt x="3730" y="18737"/>
                  </a:lnTo>
                  <a:lnTo>
                    <a:pt x="3774" y="18737"/>
                  </a:lnTo>
                  <a:lnTo>
                    <a:pt x="5880" y="14700"/>
                  </a:lnTo>
                  <a:lnTo>
                    <a:pt x="7328" y="11234"/>
                  </a:lnTo>
                  <a:lnTo>
                    <a:pt x="8645" y="7943"/>
                  </a:lnTo>
                  <a:lnTo>
                    <a:pt x="10093" y="5485"/>
                  </a:lnTo>
                  <a:lnTo>
                    <a:pt x="11322" y="3642"/>
                  </a:lnTo>
                  <a:lnTo>
                    <a:pt x="13165" y="220"/>
                  </a:lnTo>
                  <a:lnTo>
                    <a:pt x="13165" y="176"/>
                  </a:lnTo>
                  <a:lnTo>
                    <a:pt x="13165" y="88"/>
                  </a:lnTo>
                  <a:lnTo>
                    <a:pt x="13165" y="44"/>
                  </a:lnTo>
                  <a:lnTo>
                    <a:pt x="1307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33" name="Google Shape;18033;p489"/>
            <p:cNvSpPr/>
            <p:nvPr/>
          </p:nvSpPr>
          <p:spPr>
            <a:xfrm>
              <a:off x="3663000" y="692550"/>
              <a:ext cx="735000" cy="1528150"/>
            </a:xfrm>
            <a:custGeom>
              <a:avLst/>
              <a:gdLst/>
              <a:ahLst/>
              <a:cxnLst/>
              <a:rect l="l" t="t" r="r" b="b"/>
              <a:pathLst>
                <a:path w="29400" h="61126" extrusionOk="0">
                  <a:moveTo>
                    <a:pt x="25977" y="0"/>
                  </a:moveTo>
                  <a:lnTo>
                    <a:pt x="25933" y="44"/>
                  </a:lnTo>
                  <a:lnTo>
                    <a:pt x="25890" y="88"/>
                  </a:lnTo>
                  <a:lnTo>
                    <a:pt x="25275" y="1492"/>
                  </a:lnTo>
                  <a:lnTo>
                    <a:pt x="24880" y="2896"/>
                  </a:lnTo>
                  <a:lnTo>
                    <a:pt x="23476" y="4959"/>
                  </a:lnTo>
                  <a:lnTo>
                    <a:pt x="23476" y="5003"/>
                  </a:lnTo>
                  <a:lnTo>
                    <a:pt x="21501" y="8776"/>
                  </a:lnTo>
                  <a:lnTo>
                    <a:pt x="18737" y="12682"/>
                  </a:lnTo>
                  <a:lnTo>
                    <a:pt x="15709" y="16324"/>
                  </a:lnTo>
                  <a:lnTo>
                    <a:pt x="12067" y="20317"/>
                  </a:lnTo>
                  <a:lnTo>
                    <a:pt x="9741" y="23169"/>
                  </a:lnTo>
                  <a:lnTo>
                    <a:pt x="9741" y="23257"/>
                  </a:lnTo>
                  <a:lnTo>
                    <a:pt x="9434" y="24529"/>
                  </a:lnTo>
                  <a:lnTo>
                    <a:pt x="9434" y="24617"/>
                  </a:lnTo>
                  <a:lnTo>
                    <a:pt x="9873" y="27162"/>
                  </a:lnTo>
                  <a:lnTo>
                    <a:pt x="9741" y="27776"/>
                  </a:lnTo>
                  <a:lnTo>
                    <a:pt x="6933" y="29137"/>
                  </a:lnTo>
                  <a:lnTo>
                    <a:pt x="6889" y="29137"/>
                  </a:lnTo>
                  <a:lnTo>
                    <a:pt x="6099" y="29795"/>
                  </a:lnTo>
                  <a:lnTo>
                    <a:pt x="6012" y="29883"/>
                  </a:lnTo>
                  <a:lnTo>
                    <a:pt x="5441" y="31418"/>
                  </a:lnTo>
                  <a:lnTo>
                    <a:pt x="5441" y="31462"/>
                  </a:lnTo>
                  <a:lnTo>
                    <a:pt x="4607" y="34753"/>
                  </a:lnTo>
                  <a:lnTo>
                    <a:pt x="4344" y="36684"/>
                  </a:lnTo>
                  <a:lnTo>
                    <a:pt x="4344" y="36728"/>
                  </a:lnTo>
                  <a:lnTo>
                    <a:pt x="4520" y="39975"/>
                  </a:lnTo>
                  <a:lnTo>
                    <a:pt x="4388" y="41028"/>
                  </a:lnTo>
                  <a:lnTo>
                    <a:pt x="4081" y="41950"/>
                  </a:lnTo>
                  <a:lnTo>
                    <a:pt x="3554" y="42520"/>
                  </a:lnTo>
                  <a:lnTo>
                    <a:pt x="2808" y="42784"/>
                  </a:lnTo>
                  <a:lnTo>
                    <a:pt x="658" y="43003"/>
                  </a:lnTo>
                  <a:lnTo>
                    <a:pt x="614" y="43003"/>
                  </a:lnTo>
                  <a:lnTo>
                    <a:pt x="527" y="43047"/>
                  </a:lnTo>
                  <a:lnTo>
                    <a:pt x="527" y="43135"/>
                  </a:lnTo>
                  <a:lnTo>
                    <a:pt x="527" y="43222"/>
                  </a:lnTo>
                  <a:lnTo>
                    <a:pt x="1053" y="46996"/>
                  </a:lnTo>
                  <a:lnTo>
                    <a:pt x="702" y="49453"/>
                  </a:lnTo>
                  <a:lnTo>
                    <a:pt x="0" y="52262"/>
                  </a:lnTo>
                  <a:lnTo>
                    <a:pt x="0" y="52393"/>
                  </a:lnTo>
                  <a:lnTo>
                    <a:pt x="219" y="52964"/>
                  </a:lnTo>
                  <a:lnTo>
                    <a:pt x="219" y="53008"/>
                  </a:lnTo>
                  <a:lnTo>
                    <a:pt x="1536" y="54938"/>
                  </a:lnTo>
                  <a:lnTo>
                    <a:pt x="1580" y="54982"/>
                  </a:lnTo>
                  <a:lnTo>
                    <a:pt x="5485" y="58098"/>
                  </a:lnTo>
                  <a:lnTo>
                    <a:pt x="8030" y="61082"/>
                  </a:lnTo>
                  <a:lnTo>
                    <a:pt x="8074" y="61125"/>
                  </a:lnTo>
                  <a:lnTo>
                    <a:pt x="8206" y="61125"/>
                  </a:lnTo>
                  <a:lnTo>
                    <a:pt x="9610" y="60643"/>
                  </a:lnTo>
                  <a:lnTo>
                    <a:pt x="9654" y="60599"/>
                  </a:lnTo>
                  <a:lnTo>
                    <a:pt x="10268" y="60116"/>
                  </a:lnTo>
                  <a:lnTo>
                    <a:pt x="10268" y="60072"/>
                  </a:lnTo>
                  <a:lnTo>
                    <a:pt x="11190" y="58449"/>
                  </a:lnTo>
                  <a:lnTo>
                    <a:pt x="11190" y="58405"/>
                  </a:lnTo>
                  <a:lnTo>
                    <a:pt x="11453" y="57045"/>
                  </a:lnTo>
                  <a:lnTo>
                    <a:pt x="11453" y="57001"/>
                  </a:lnTo>
                  <a:lnTo>
                    <a:pt x="11233" y="54061"/>
                  </a:lnTo>
                  <a:lnTo>
                    <a:pt x="11233" y="53973"/>
                  </a:lnTo>
                  <a:lnTo>
                    <a:pt x="9829" y="51033"/>
                  </a:lnTo>
                  <a:lnTo>
                    <a:pt x="9610" y="49673"/>
                  </a:lnTo>
                  <a:lnTo>
                    <a:pt x="9785" y="49058"/>
                  </a:lnTo>
                  <a:lnTo>
                    <a:pt x="10049" y="48488"/>
                  </a:lnTo>
                  <a:lnTo>
                    <a:pt x="10531" y="48137"/>
                  </a:lnTo>
                  <a:lnTo>
                    <a:pt x="11058" y="48005"/>
                  </a:lnTo>
                  <a:lnTo>
                    <a:pt x="13822" y="49146"/>
                  </a:lnTo>
                  <a:lnTo>
                    <a:pt x="15314" y="49629"/>
                  </a:lnTo>
                  <a:lnTo>
                    <a:pt x="17508" y="50989"/>
                  </a:lnTo>
                  <a:lnTo>
                    <a:pt x="21107" y="52876"/>
                  </a:lnTo>
                  <a:lnTo>
                    <a:pt x="21150" y="52876"/>
                  </a:lnTo>
                  <a:lnTo>
                    <a:pt x="22862" y="53490"/>
                  </a:lnTo>
                  <a:lnTo>
                    <a:pt x="22950" y="53490"/>
                  </a:lnTo>
                  <a:lnTo>
                    <a:pt x="24047" y="53446"/>
                  </a:lnTo>
                  <a:lnTo>
                    <a:pt x="24090" y="53446"/>
                  </a:lnTo>
                  <a:lnTo>
                    <a:pt x="27689" y="52700"/>
                  </a:lnTo>
                  <a:lnTo>
                    <a:pt x="29268" y="52525"/>
                  </a:lnTo>
                  <a:lnTo>
                    <a:pt x="29312" y="52525"/>
                  </a:lnTo>
                  <a:lnTo>
                    <a:pt x="29356" y="52481"/>
                  </a:lnTo>
                  <a:lnTo>
                    <a:pt x="29400" y="52393"/>
                  </a:lnTo>
                  <a:lnTo>
                    <a:pt x="29400" y="52349"/>
                  </a:lnTo>
                  <a:lnTo>
                    <a:pt x="29400" y="52262"/>
                  </a:lnTo>
                  <a:lnTo>
                    <a:pt x="29356" y="52218"/>
                  </a:lnTo>
                  <a:lnTo>
                    <a:pt x="29268" y="52174"/>
                  </a:lnTo>
                  <a:lnTo>
                    <a:pt x="29224" y="52174"/>
                  </a:lnTo>
                  <a:lnTo>
                    <a:pt x="27645" y="52349"/>
                  </a:lnTo>
                  <a:lnTo>
                    <a:pt x="27601" y="52349"/>
                  </a:lnTo>
                  <a:lnTo>
                    <a:pt x="24047" y="53095"/>
                  </a:lnTo>
                  <a:lnTo>
                    <a:pt x="22950" y="53139"/>
                  </a:lnTo>
                  <a:lnTo>
                    <a:pt x="21282" y="52525"/>
                  </a:lnTo>
                  <a:lnTo>
                    <a:pt x="17684" y="50682"/>
                  </a:lnTo>
                  <a:lnTo>
                    <a:pt x="15490" y="49322"/>
                  </a:lnTo>
                  <a:lnTo>
                    <a:pt x="15446" y="49278"/>
                  </a:lnTo>
                  <a:lnTo>
                    <a:pt x="13910" y="48795"/>
                  </a:lnTo>
                  <a:lnTo>
                    <a:pt x="11146" y="47654"/>
                  </a:lnTo>
                  <a:lnTo>
                    <a:pt x="11014" y="47654"/>
                  </a:lnTo>
                  <a:lnTo>
                    <a:pt x="10400" y="47786"/>
                  </a:lnTo>
                  <a:lnTo>
                    <a:pt x="10356" y="47830"/>
                  </a:lnTo>
                  <a:lnTo>
                    <a:pt x="9829" y="48269"/>
                  </a:lnTo>
                  <a:lnTo>
                    <a:pt x="9785" y="48312"/>
                  </a:lnTo>
                  <a:lnTo>
                    <a:pt x="9434" y="48883"/>
                  </a:lnTo>
                  <a:lnTo>
                    <a:pt x="9434" y="48927"/>
                  </a:lnTo>
                  <a:lnTo>
                    <a:pt x="9259" y="49629"/>
                  </a:lnTo>
                  <a:lnTo>
                    <a:pt x="9259" y="49673"/>
                  </a:lnTo>
                  <a:lnTo>
                    <a:pt x="9478" y="51121"/>
                  </a:lnTo>
                  <a:lnTo>
                    <a:pt x="9478" y="51165"/>
                  </a:lnTo>
                  <a:lnTo>
                    <a:pt x="10882" y="54105"/>
                  </a:lnTo>
                  <a:lnTo>
                    <a:pt x="11102" y="57001"/>
                  </a:lnTo>
                  <a:lnTo>
                    <a:pt x="10839" y="58317"/>
                  </a:lnTo>
                  <a:lnTo>
                    <a:pt x="10005" y="59853"/>
                  </a:lnTo>
                  <a:lnTo>
                    <a:pt x="9478" y="60336"/>
                  </a:lnTo>
                  <a:lnTo>
                    <a:pt x="8206" y="60774"/>
                  </a:lnTo>
                  <a:lnTo>
                    <a:pt x="5748" y="57878"/>
                  </a:lnTo>
                  <a:lnTo>
                    <a:pt x="5704" y="57834"/>
                  </a:lnTo>
                  <a:lnTo>
                    <a:pt x="1799" y="54719"/>
                  </a:lnTo>
                  <a:lnTo>
                    <a:pt x="527" y="52832"/>
                  </a:lnTo>
                  <a:lnTo>
                    <a:pt x="351" y="52306"/>
                  </a:lnTo>
                  <a:lnTo>
                    <a:pt x="1009" y="49541"/>
                  </a:lnTo>
                  <a:lnTo>
                    <a:pt x="1404" y="47040"/>
                  </a:lnTo>
                  <a:lnTo>
                    <a:pt x="1404" y="46996"/>
                  </a:lnTo>
                  <a:lnTo>
                    <a:pt x="878" y="43354"/>
                  </a:lnTo>
                  <a:lnTo>
                    <a:pt x="2852" y="43135"/>
                  </a:lnTo>
                  <a:lnTo>
                    <a:pt x="2896" y="43135"/>
                  </a:lnTo>
                  <a:lnTo>
                    <a:pt x="3730" y="42827"/>
                  </a:lnTo>
                  <a:lnTo>
                    <a:pt x="3774" y="42784"/>
                  </a:lnTo>
                  <a:lnTo>
                    <a:pt x="4388" y="42125"/>
                  </a:lnTo>
                  <a:lnTo>
                    <a:pt x="4388" y="42081"/>
                  </a:lnTo>
                  <a:lnTo>
                    <a:pt x="4739" y="41116"/>
                  </a:lnTo>
                  <a:lnTo>
                    <a:pt x="4739" y="41072"/>
                  </a:lnTo>
                  <a:lnTo>
                    <a:pt x="4871" y="39975"/>
                  </a:lnTo>
                  <a:lnTo>
                    <a:pt x="4695" y="36728"/>
                  </a:lnTo>
                  <a:lnTo>
                    <a:pt x="4959" y="34841"/>
                  </a:lnTo>
                  <a:lnTo>
                    <a:pt x="5792" y="31550"/>
                  </a:lnTo>
                  <a:lnTo>
                    <a:pt x="6319" y="30058"/>
                  </a:lnTo>
                  <a:lnTo>
                    <a:pt x="7109" y="29444"/>
                  </a:lnTo>
                  <a:lnTo>
                    <a:pt x="10005" y="28040"/>
                  </a:lnTo>
                  <a:lnTo>
                    <a:pt x="10049" y="27996"/>
                  </a:lnTo>
                  <a:lnTo>
                    <a:pt x="10093" y="27908"/>
                  </a:lnTo>
                  <a:lnTo>
                    <a:pt x="10224" y="27162"/>
                  </a:lnTo>
                  <a:lnTo>
                    <a:pt x="10224" y="27118"/>
                  </a:lnTo>
                  <a:lnTo>
                    <a:pt x="9785" y="24573"/>
                  </a:lnTo>
                  <a:lnTo>
                    <a:pt x="10049" y="23388"/>
                  </a:lnTo>
                  <a:lnTo>
                    <a:pt x="12330" y="20536"/>
                  </a:lnTo>
                  <a:lnTo>
                    <a:pt x="15973" y="16543"/>
                  </a:lnTo>
                  <a:lnTo>
                    <a:pt x="19000" y="12901"/>
                  </a:lnTo>
                  <a:lnTo>
                    <a:pt x="21809" y="8996"/>
                  </a:lnTo>
                  <a:lnTo>
                    <a:pt x="21809" y="8952"/>
                  </a:lnTo>
                  <a:lnTo>
                    <a:pt x="23783" y="5178"/>
                  </a:lnTo>
                  <a:lnTo>
                    <a:pt x="25187" y="3072"/>
                  </a:lnTo>
                  <a:lnTo>
                    <a:pt x="25231" y="3028"/>
                  </a:lnTo>
                  <a:lnTo>
                    <a:pt x="25582" y="1624"/>
                  </a:lnTo>
                  <a:lnTo>
                    <a:pt x="26241" y="220"/>
                  </a:lnTo>
                  <a:lnTo>
                    <a:pt x="26241" y="176"/>
                  </a:lnTo>
                  <a:lnTo>
                    <a:pt x="26241" y="88"/>
                  </a:lnTo>
                  <a:lnTo>
                    <a:pt x="26197" y="44"/>
                  </a:lnTo>
                  <a:lnTo>
                    <a:pt x="2615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34" name="Google Shape;18034;p489"/>
            <p:cNvSpPr/>
            <p:nvPr/>
          </p:nvSpPr>
          <p:spPr>
            <a:xfrm>
              <a:off x="3625700" y="691450"/>
              <a:ext cx="766825" cy="1557775"/>
            </a:xfrm>
            <a:custGeom>
              <a:avLst/>
              <a:gdLst/>
              <a:ahLst/>
              <a:cxnLst/>
              <a:rect l="l" t="t" r="r" b="b"/>
              <a:pathLst>
                <a:path w="30673" h="62311" extrusionOk="0">
                  <a:moveTo>
                    <a:pt x="27030" y="0"/>
                  </a:moveTo>
                  <a:lnTo>
                    <a:pt x="26987" y="44"/>
                  </a:lnTo>
                  <a:lnTo>
                    <a:pt x="26943" y="88"/>
                  </a:lnTo>
                  <a:lnTo>
                    <a:pt x="26416" y="922"/>
                  </a:lnTo>
                  <a:lnTo>
                    <a:pt x="26416" y="966"/>
                  </a:lnTo>
                  <a:lnTo>
                    <a:pt x="25626" y="3028"/>
                  </a:lnTo>
                  <a:lnTo>
                    <a:pt x="23081" y="6846"/>
                  </a:lnTo>
                  <a:lnTo>
                    <a:pt x="21502" y="8952"/>
                  </a:lnTo>
                  <a:lnTo>
                    <a:pt x="19615" y="11629"/>
                  </a:lnTo>
                  <a:lnTo>
                    <a:pt x="17772" y="13998"/>
                  </a:lnTo>
                  <a:lnTo>
                    <a:pt x="14481" y="17684"/>
                  </a:lnTo>
                  <a:lnTo>
                    <a:pt x="10531" y="22511"/>
                  </a:lnTo>
                  <a:lnTo>
                    <a:pt x="10531" y="22555"/>
                  </a:lnTo>
                  <a:lnTo>
                    <a:pt x="10049" y="23915"/>
                  </a:lnTo>
                  <a:lnTo>
                    <a:pt x="10049" y="23959"/>
                  </a:lnTo>
                  <a:lnTo>
                    <a:pt x="10136" y="27162"/>
                  </a:lnTo>
                  <a:lnTo>
                    <a:pt x="7065" y="28961"/>
                  </a:lnTo>
                  <a:lnTo>
                    <a:pt x="6977" y="29005"/>
                  </a:lnTo>
                  <a:lnTo>
                    <a:pt x="6451" y="29971"/>
                  </a:lnTo>
                  <a:lnTo>
                    <a:pt x="6407" y="30014"/>
                  </a:lnTo>
                  <a:lnTo>
                    <a:pt x="5310" y="33393"/>
                  </a:lnTo>
                  <a:lnTo>
                    <a:pt x="4608" y="36377"/>
                  </a:lnTo>
                  <a:lnTo>
                    <a:pt x="3905" y="40239"/>
                  </a:lnTo>
                  <a:lnTo>
                    <a:pt x="3554" y="40414"/>
                  </a:lnTo>
                  <a:lnTo>
                    <a:pt x="1009" y="40941"/>
                  </a:lnTo>
                  <a:lnTo>
                    <a:pt x="878" y="41028"/>
                  </a:lnTo>
                  <a:lnTo>
                    <a:pt x="527" y="41467"/>
                  </a:lnTo>
                  <a:lnTo>
                    <a:pt x="483" y="41555"/>
                  </a:lnTo>
                  <a:lnTo>
                    <a:pt x="395" y="43003"/>
                  </a:lnTo>
                  <a:lnTo>
                    <a:pt x="395" y="43091"/>
                  </a:lnTo>
                  <a:lnTo>
                    <a:pt x="1316" y="45241"/>
                  </a:lnTo>
                  <a:lnTo>
                    <a:pt x="1360" y="46689"/>
                  </a:lnTo>
                  <a:lnTo>
                    <a:pt x="527" y="51998"/>
                  </a:lnTo>
                  <a:lnTo>
                    <a:pt x="0" y="53798"/>
                  </a:lnTo>
                  <a:lnTo>
                    <a:pt x="0" y="53841"/>
                  </a:lnTo>
                  <a:lnTo>
                    <a:pt x="219" y="56518"/>
                  </a:lnTo>
                  <a:lnTo>
                    <a:pt x="307" y="56650"/>
                  </a:lnTo>
                  <a:lnTo>
                    <a:pt x="1843" y="58054"/>
                  </a:lnTo>
                  <a:lnTo>
                    <a:pt x="4608" y="60424"/>
                  </a:lnTo>
                  <a:lnTo>
                    <a:pt x="5354" y="61521"/>
                  </a:lnTo>
                  <a:lnTo>
                    <a:pt x="5397" y="61564"/>
                  </a:lnTo>
                  <a:lnTo>
                    <a:pt x="6451" y="62179"/>
                  </a:lnTo>
                  <a:lnTo>
                    <a:pt x="6494" y="62179"/>
                  </a:lnTo>
                  <a:lnTo>
                    <a:pt x="8118" y="62310"/>
                  </a:lnTo>
                  <a:lnTo>
                    <a:pt x="9127" y="62310"/>
                  </a:lnTo>
                  <a:lnTo>
                    <a:pt x="9742" y="62223"/>
                  </a:lnTo>
                  <a:lnTo>
                    <a:pt x="10268" y="62135"/>
                  </a:lnTo>
                  <a:lnTo>
                    <a:pt x="10707" y="62003"/>
                  </a:lnTo>
                  <a:lnTo>
                    <a:pt x="11146" y="61828"/>
                  </a:lnTo>
                  <a:lnTo>
                    <a:pt x="11497" y="61608"/>
                  </a:lnTo>
                  <a:lnTo>
                    <a:pt x="11848" y="61389"/>
                  </a:lnTo>
                  <a:lnTo>
                    <a:pt x="12155" y="61082"/>
                  </a:lnTo>
                  <a:lnTo>
                    <a:pt x="12418" y="60731"/>
                  </a:lnTo>
                  <a:lnTo>
                    <a:pt x="12638" y="60336"/>
                  </a:lnTo>
                  <a:lnTo>
                    <a:pt x="12813" y="59897"/>
                  </a:lnTo>
                  <a:lnTo>
                    <a:pt x="13033" y="59458"/>
                  </a:lnTo>
                  <a:lnTo>
                    <a:pt x="13164" y="58932"/>
                  </a:lnTo>
                  <a:lnTo>
                    <a:pt x="13296" y="58361"/>
                  </a:lnTo>
                  <a:lnTo>
                    <a:pt x="13559" y="57089"/>
                  </a:lnTo>
                  <a:lnTo>
                    <a:pt x="13559" y="57045"/>
                  </a:lnTo>
                  <a:lnTo>
                    <a:pt x="13428" y="54456"/>
                  </a:lnTo>
                  <a:lnTo>
                    <a:pt x="13384" y="54368"/>
                  </a:lnTo>
                  <a:lnTo>
                    <a:pt x="11936" y="50901"/>
                  </a:lnTo>
                  <a:lnTo>
                    <a:pt x="12023" y="50068"/>
                  </a:lnTo>
                  <a:lnTo>
                    <a:pt x="12462" y="49497"/>
                  </a:lnTo>
                  <a:lnTo>
                    <a:pt x="12769" y="49453"/>
                  </a:lnTo>
                  <a:lnTo>
                    <a:pt x="15007" y="50199"/>
                  </a:lnTo>
                  <a:lnTo>
                    <a:pt x="16587" y="50682"/>
                  </a:lnTo>
                  <a:lnTo>
                    <a:pt x="18913" y="52042"/>
                  </a:lnTo>
                  <a:lnTo>
                    <a:pt x="22511" y="53973"/>
                  </a:lnTo>
                  <a:lnTo>
                    <a:pt x="22555" y="53973"/>
                  </a:lnTo>
                  <a:lnTo>
                    <a:pt x="23871" y="54456"/>
                  </a:lnTo>
                  <a:lnTo>
                    <a:pt x="23959" y="54500"/>
                  </a:lnTo>
                  <a:lnTo>
                    <a:pt x="25144" y="54412"/>
                  </a:lnTo>
                  <a:lnTo>
                    <a:pt x="29663" y="53578"/>
                  </a:lnTo>
                  <a:lnTo>
                    <a:pt x="30365" y="53534"/>
                  </a:lnTo>
                  <a:lnTo>
                    <a:pt x="30409" y="53534"/>
                  </a:lnTo>
                  <a:lnTo>
                    <a:pt x="30541" y="53490"/>
                  </a:lnTo>
                  <a:lnTo>
                    <a:pt x="30629" y="53447"/>
                  </a:lnTo>
                  <a:lnTo>
                    <a:pt x="30629" y="53403"/>
                  </a:lnTo>
                  <a:lnTo>
                    <a:pt x="30673" y="53315"/>
                  </a:lnTo>
                  <a:lnTo>
                    <a:pt x="30673" y="53271"/>
                  </a:lnTo>
                  <a:lnTo>
                    <a:pt x="30629" y="53183"/>
                  </a:lnTo>
                  <a:lnTo>
                    <a:pt x="30541" y="53139"/>
                  </a:lnTo>
                  <a:lnTo>
                    <a:pt x="30409" y="53139"/>
                  </a:lnTo>
                  <a:lnTo>
                    <a:pt x="30322" y="53183"/>
                  </a:lnTo>
                  <a:lnTo>
                    <a:pt x="29663" y="53227"/>
                  </a:lnTo>
                  <a:lnTo>
                    <a:pt x="29619" y="53227"/>
                  </a:lnTo>
                  <a:lnTo>
                    <a:pt x="25100" y="54061"/>
                  </a:lnTo>
                  <a:lnTo>
                    <a:pt x="23959" y="54149"/>
                  </a:lnTo>
                  <a:lnTo>
                    <a:pt x="22686" y="53666"/>
                  </a:lnTo>
                  <a:lnTo>
                    <a:pt x="19088" y="51735"/>
                  </a:lnTo>
                  <a:lnTo>
                    <a:pt x="16719" y="50375"/>
                  </a:lnTo>
                  <a:lnTo>
                    <a:pt x="16719" y="50331"/>
                  </a:lnTo>
                  <a:lnTo>
                    <a:pt x="15095" y="49892"/>
                  </a:lnTo>
                  <a:lnTo>
                    <a:pt x="12813" y="49102"/>
                  </a:lnTo>
                  <a:lnTo>
                    <a:pt x="12725" y="49102"/>
                  </a:lnTo>
                  <a:lnTo>
                    <a:pt x="12331" y="49190"/>
                  </a:lnTo>
                  <a:lnTo>
                    <a:pt x="12243" y="49234"/>
                  </a:lnTo>
                  <a:lnTo>
                    <a:pt x="11716" y="49892"/>
                  </a:lnTo>
                  <a:lnTo>
                    <a:pt x="11672" y="49980"/>
                  </a:lnTo>
                  <a:lnTo>
                    <a:pt x="11585" y="50901"/>
                  </a:lnTo>
                  <a:lnTo>
                    <a:pt x="11628" y="50989"/>
                  </a:lnTo>
                  <a:lnTo>
                    <a:pt x="13076" y="54500"/>
                  </a:lnTo>
                  <a:lnTo>
                    <a:pt x="13208" y="57045"/>
                  </a:lnTo>
                  <a:lnTo>
                    <a:pt x="12989" y="58273"/>
                  </a:lnTo>
                  <a:lnTo>
                    <a:pt x="12857" y="58800"/>
                  </a:lnTo>
                  <a:lnTo>
                    <a:pt x="12725" y="59327"/>
                  </a:lnTo>
                  <a:lnTo>
                    <a:pt x="12550" y="59765"/>
                  </a:lnTo>
                  <a:lnTo>
                    <a:pt x="12331" y="60160"/>
                  </a:lnTo>
                  <a:lnTo>
                    <a:pt x="12111" y="60555"/>
                  </a:lnTo>
                  <a:lnTo>
                    <a:pt x="11892" y="60862"/>
                  </a:lnTo>
                  <a:lnTo>
                    <a:pt x="11585" y="61126"/>
                  </a:lnTo>
                  <a:lnTo>
                    <a:pt x="11277" y="61389"/>
                  </a:lnTo>
                  <a:lnTo>
                    <a:pt x="10882" y="61564"/>
                  </a:lnTo>
                  <a:lnTo>
                    <a:pt x="10444" y="61740"/>
                  </a:lnTo>
                  <a:lnTo>
                    <a:pt x="9961" y="61828"/>
                  </a:lnTo>
                  <a:lnTo>
                    <a:pt x="9434" y="61915"/>
                  </a:lnTo>
                  <a:lnTo>
                    <a:pt x="8820" y="61959"/>
                  </a:lnTo>
                  <a:lnTo>
                    <a:pt x="8118" y="61959"/>
                  </a:lnTo>
                  <a:lnTo>
                    <a:pt x="6582" y="61828"/>
                  </a:lnTo>
                  <a:lnTo>
                    <a:pt x="5617" y="61301"/>
                  </a:lnTo>
                  <a:lnTo>
                    <a:pt x="4871" y="60204"/>
                  </a:lnTo>
                  <a:lnTo>
                    <a:pt x="4827" y="60160"/>
                  </a:lnTo>
                  <a:lnTo>
                    <a:pt x="2062" y="57791"/>
                  </a:lnTo>
                  <a:lnTo>
                    <a:pt x="571" y="56430"/>
                  </a:lnTo>
                  <a:lnTo>
                    <a:pt x="351" y="53841"/>
                  </a:lnTo>
                  <a:lnTo>
                    <a:pt x="878" y="52086"/>
                  </a:lnTo>
                  <a:lnTo>
                    <a:pt x="1711" y="46733"/>
                  </a:lnTo>
                  <a:lnTo>
                    <a:pt x="1668" y="45197"/>
                  </a:lnTo>
                  <a:lnTo>
                    <a:pt x="1624" y="45153"/>
                  </a:lnTo>
                  <a:lnTo>
                    <a:pt x="746" y="43003"/>
                  </a:lnTo>
                  <a:lnTo>
                    <a:pt x="834" y="41643"/>
                  </a:lnTo>
                  <a:lnTo>
                    <a:pt x="1141" y="41292"/>
                  </a:lnTo>
                  <a:lnTo>
                    <a:pt x="3642" y="40765"/>
                  </a:lnTo>
                  <a:lnTo>
                    <a:pt x="3686" y="40721"/>
                  </a:lnTo>
                  <a:lnTo>
                    <a:pt x="4125" y="40502"/>
                  </a:lnTo>
                  <a:lnTo>
                    <a:pt x="4169" y="40458"/>
                  </a:lnTo>
                  <a:lnTo>
                    <a:pt x="4213" y="40370"/>
                  </a:lnTo>
                  <a:lnTo>
                    <a:pt x="4959" y="36465"/>
                  </a:lnTo>
                  <a:lnTo>
                    <a:pt x="5661" y="33525"/>
                  </a:lnTo>
                  <a:lnTo>
                    <a:pt x="6758" y="30146"/>
                  </a:lnTo>
                  <a:lnTo>
                    <a:pt x="7284" y="29225"/>
                  </a:lnTo>
                  <a:lnTo>
                    <a:pt x="10444" y="27382"/>
                  </a:lnTo>
                  <a:lnTo>
                    <a:pt x="10488" y="27338"/>
                  </a:lnTo>
                  <a:lnTo>
                    <a:pt x="10531" y="27250"/>
                  </a:lnTo>
                  <a:lnTo>
                    <a:pt x="10400" y="24003"/>
                  </a:lnTo>
                  <a:lnTo>
                    <a:pt x="10839" y="22686"/>
                  </a:lnTo>
                  <a:lnTo>
                    <a:pt x="14744" y="17903"/>
                  </a:lnTo>
                  <a:lnTo>
                    <a:pt x="18035" y="14218"/>
                  </a:lnTo>
                  <a:lnTo>
                    <a:pt x="19922" y="11804"/>
                  </a:lnTo>
                  <a:lnTo>
                    <a:pt x="21765" y="9171"/>
                  </a:lnTo>
                  <a:lnTo>
                    <a:pt x="23388" y="7065"/>
                  </a:lnTo>
                  <a:lnTo>
                    <a:pt x="25933" y="3204"/>
                  </a:lnTo>
                  <a:lnTo>
                    <a:pt x="25933" y="3160"/>
                  </a:lnTo>
                  <a:lnTo>
                    <a:pt x="26723" y="1097"/>
                  </a:lnTo>
                  <a:lnTo>
                    <a:pt x="27250" y="264"/>
                  </a:lnTo>
                  <a:lnTo>
                    <a:pt x="27250" y="220"/>
                  </a:lnTo>
                  <a:lnTo>
                    <a:pt x="27250" y="132"/>
                  </a:lnTo>
                  <a:lnTo>
                    <a:pt x="27206" y="88"/>
                  </a:lnTo>
                  <a:lnTo>
                    <a:pt x="27162" y="44"/>
                  </a:lnTo>
                  <a:lnTo>
                    <a:pt x="2711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35" name="Google Shape;18035;p489"/>
            <p:cNvSpPr/>
            <p:nvPr/>
          </p:nvSpPr>
          <p:spPr>
            <a:xfrm>
              <a:off x="3681625" y="1993600"/>
              <a:ext cx="702125" cy="310475"/>
            </a:xfrm>
            <a:custGeom>
              <a:avLst/>
              <a:gdLst/>
              <a:ahLst/>
              <a:cxnLst/>
              <a:rect l="l" t="t" r="r" b="b"/>
              <a:pathLst>
                <a:path w="28085" h="12419" extrusionOk="0">
                  <a:moveTo>
                    <a:pt x="12288" y="0"/>
                  </a:moveTo>
                  <a:lnTo>
                    <a:pt x="12200" y="44"/>
                  </a:lnTo>
                  <a:lnTo>
                    <a:pt x="11717" y="307"/>
                  </a:lnTo>
                  <a:lnTo>
                    <a:pt x="11673" y="351"/>
                  </a:lnTo>
                  <a:lnTo>
                    <a:pt x="11629" y="395"/>
                  </a:lnTo>
                  <a:lnTo>
                    <a:pt x="11542" y="922"/>
                  </a:lnTo>
                  <a:lnTo>
                    <a:pt x="11542" y="1009"/>
                  </a:lnTo>
                  <a:lnTo>
                    <a:pt x="12200" y="4169"/>
                  </a:lnTo>
                  <a:lnTo>
                    <a:pt x="12068" y="6056"/>
                  </a:lnTo>
                  <a:lnTo>
                    <a:pt x="11191" y="9127"/>
                  </a:lnTo>
                  <a:lnTo>
                    <a:pt x="10313" y="11102"/>
                  </a:lnTo>
                  <a:lnTo>
                    <a:pt x="10050" y="11409"/>
                  </a:lnTo>
                  <a:lnTo>
                    <a:pt x="5267" y="11892"/>
                  </a:lnTo>
                  <a:lnTo>
                    <a:pt x="133" y="12067"/>
                  </a:lnTo>
                  <a:lnTo>
                    <a:pt x="89" y="12067"/>
                  </a:lnTo>
                  <a:lnTo>
                    <a:pt x="45" y="12111"/>
                  </a:lnTo>
                  <a:lnTo>
                    <a:pt x="1" y="12155"/>
                  </a:lnTo>
                  <a:lnTo>
                    <a:pt x="1" y="12243"/>
                  </a:lnTo>
                  <a:lnTo>
                    <a:pt x="1" y="12287"/>
                  </a:lnTo>
                  <a:lnTo>
                    <a:pt x="45" y="12375"/>
                  </a:lnTo>
                  <a:lnTo>
                    <a:pt x="89" y="12418"/>
                  </a:lnTo>
                  <a:lnTo>
                    <a:pt x="177" y="12418"/>
                  </a:lnTo>
                  <a:lnTo>
                    <a:pt x="5311" y="12243"/>
                  </a:lnTo>
                  <a:lnTo>
                    <a:pt x="10137" y="11716"/>
                  </a:lnTo>
                  <a:lnTo>
                    <a:pt x="10225" y="11672"/>
                  </a:lnTo>
                  <a:lnTo>
                    <a:pt x="10576" y="11365"/>
                  </a:lnTo>
                  <a:lnTo>
                    <a:pt x="10620" y="11277"/>
                  </a:lnTo>
                  <a:lnTo>
                    <a:pt x="11498" y="9259"/>
                  </a:lnTo>
                  <a:lnTo>
                    <a:pt x="12419" y="6143"/>
                  </a:lnTo>
                  <a:lnTo>
                    <a:pt x="12419" y="6100"/>
                  </a:lnTo>
                  <a:lnTo>
                    <a:pt x="12551" y="4169"/>
                  </a:lnTo>
                  <a:lnTo>
                    <a:pt x="12507" y="4125"/>
                  </a:lnTo>
                  <a:lnTo>
                    <a:pt x="11893" y="966"/>
                  </a:lnTo>
                  <a:lnTo>
                    <a:pt x="11980" y="571"/>
                  </a:lnTo>
                  <a:lnTo>
                    <a:pt x="12288" y="351"/>
                  </a:lnTo>
                  <a:lnTo>
                    <a:pt x="13516" y="483"/>
                  </a:lnTo>
                  <a:lnTo>
                    <a:pt x="14306" y="790"/>
                  </a:lnTo>
                  <a:lnTo>
                    <a:pt x="16281" y="1931"/>
                  </a:lnTo>
                  <a:lnTo>
                    <a:pt x="20054" y="3993"/>
                  </a:lnTo>
                  <a:lnTo>
                    <a:pt x="20098" y="4037"/>
                  </a:lnTo>
                  <a:lnTo>
                    <a:pt x="21371" y="4432"/>
                  </a:lnTo>
                  <a:lnTo>
                    <a:pt x="21415" y="4432"/>
                  </a:lnTo>
                  <a:lnTo>
                    <a:pt x="22205" y="4476"/>
                  </a:lnTo>
                  <a:lnTo>
                    <a:pt x="22292" y="4432"/>
                  </a:lnTo>
                  <a:lnTo>
                    <a:pt x="23082" y="4169"/>
                  </a:lnTo>
                  <a:lnTo>
                    <a:pt x="27821" y="3028"/>
                  </a:lnTo>
                  <a:lnTo>
                    <a:pt x="27865" y="2984"/>
                  </a:lnTo>
                  <a:lnTo>
                    <a:pt x="27997" y="2896"/>
                  </a:lnTo>
                  <a:lnTo>
                    <a:pt x="28041" y="2852"/>
                  </a:lnTo>
                  <a:lnTo>
                    <a:pt x="28085" y="2809"/>
                  </a:lnTo>
                  <a:lnTo>
                    <a:pt x="28085" y="2721"/>
                  </a:lnTo>
                  <a:lnTo>
                    <a:pt x="28041" y="2677"/>
                  </a:lnTo>
                  <a:lnTo>
                    <a:pt x="27997" y="2633"/>
                  </a:lnTo>
                  <a:lnTo>
                    <a:pt x="27909" y="2589"/>
                  </a:lnTo>
                  <a:lnTo>
                    <a:pt x="27865" y="2589"/>
                  </a:lnTo>
                  <a:lnTo>
                    <a:pt x="27777" y="2633"/>
                  </a:lnTo>
                  <a:lnTo>
                    <a:pt x="27690" y="2677"/>
                  </a:lnTo>
                  <a:lnTo>
                    <a:pt x="22994" y="3818"/>
                  </a:lnTo>
                  <a:lnTo>
                    <a:pt x="22951" y="3818"/>
                  </a:lnTo>
                  <a:lnTo>
                    <a:pt x="22205" y="4125"/>
                  </a:lnTo>
                  <a:lnTo>
                    <a:pt x="21459" y="4081"/>
                  </a:lnTo>
                  <a:lnTo>
                    <a:pt x="20230" y="3686"/>
                  </a:lnTo>
                  <a:lnTo>
                    <a:pt x="16456" y="1624"/>
                  </a:lnTo>
                  <a:lnTo>
                    <a:pt x="14482" y="483"/>
                  </a:lnTo>
                  <a:lnTo>
                    <a:pt x="14438" y="483"/>
                  </a:lnTo>
                  <a:lnTo>
                    <a:pt x="13604" y="132"/>
                  </a:lnTo>
                  <a:lnTo>
                    <a:pt x="13560" y="132"/>
                  </a:lnTo>
                  <a:lnTo>
                    <a:pt x="1228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36" name="Google Shape;18036;p489"/>
            <p:cNvSpPr/>
            <p:nvPr/>
          </p:nvSpPr>
          <p:spPr>
            <a:xfrm>
              <a:off x="3646525" y="689250"/>
              <a:ext cx="639600" cy="988425"/>
            </a:xfrm>
            <a:custGeom>
              <a:avLst/>
              <a:gdLst/>
              <a:ahLst/>
              <a:cxnLst/>
              <a:rect l="l" t="t" r="r" b="b"/>
              <a:pathLst>
                <a:path w="25584" h="39537" extrusionOk="0">
                  <a:moveTo>
                    <a:pt x="25320" y="1"/>
                  </a:moveTo>
                  <a:lnTo>
                    <a:pt x="25276" y="44"/>
                  </a:lnTo>
                  <a:lnTo>
                    <a:pt x="23828" y="2326"/>
                  </a:lnTo>
                  <a:lnTo>
                    <a:pt x="22687" y="3248"/>
                  </a:lnTo>
                  <a:lnTo>
                    <a:pt x="20317" y="5529"/>
                  </a:lnTo>
                  <a:lnTo>
                    <a:pt x="20274" y="5573"/>
                  </a:lnTo>
                  <a:lnTo>
                    <a:pt x="18782" y="7767"/>
                  </a:lnTo>
                  <a:lnTo>
                    <a:pt x="15359" y="12375"/>
                  </a:lnTo>
                  <a:lnTo>
                    <a:pt x="13428" y="14744"/>
                  </a:lnTo>
                  <a:lnTo>
                    <a:pt x="10927" y="17553"/>
                  </a:lnTo>
                  <a:lnTo>
                    <a:pt x="8733" y="20273"/>
                  </a:lnTo>
                  <a:lnTo>
                    <a:pt x="8689" y="20317"/>
                  </a:lnTo>
                  <a:lnTo>
                    <a:pt x="7768" y="21853"/>
                  </a:lnTo>
                  <a:lnTo>
                    <a:pt x="7768" y="21941"/>
                  </a:lnTo>
                  <a:lnTo>
                    <a:pt x="7460" y="23433"/>
                  </a:lnTo>
                  <a:lnTo>
                    <a:pt x="7460" y="23477"/>
                  </a:lnTo>
                  <a:lnTo>
                    <a:pt x="7417" y="25451"/>
                  </a:lnTo>
                  <a:lnTo>
                    <a:pt x="6758" y="26285"/>
                  </a:lnTo>
                  <a:lnTo>
                    <a:pt x="4564" y="27952"/>
                  </a:lnTo>
                  <a:lnTo>
                    <a:pt x="4477" y="28040"/>
                  </a:lnTo>
                  <a:lnTo>
                    <a:pt x="3731" y="29488"/>
                  </a:lnTo>
                  <a:lnTo>
                    <a:pt x="2809" y="32165"/>
                  </a:lnTo>
                  <a:lnTo>
                    <a:pt x="966" y="38703"/>
                  </a:lnTo>
                  <a:lnTo>
                    <a:pt x="440" y="39186"/>
                  </a:lnTo>
                  <a:lnTo>
                    <a:pt x="220" y="39142"/>
                  </a:lnTo>
                  <a:lnTo>
                    <a:pt x="89" y="39142"/>
                  </a:lnTo>
                  <a:lnTo>
                    <a:pt x="45" y="39230"/>
                  </a:lnTo>
                  <a:lnTo>
                    <a:pt x="1" y="39273"/>
                  </a:lnTo>
                  <a:lnTo>
                    <a:pt x="1" y="39361"/>
                  </a:lnTo>
                  <a:lnTo>
                    <a:pt x="45" y="39405"/>
                  </a:lnTo>
                  <a:lnTo>
                    <a:pt x="89" y="39449"/>
                  </a:lnTo>
                  <a:lnTo>
                    <a:pt x="132" y="39493"/>
                  </a:lnTo>
                  <a:lnTo>
                    <a:pt x="440" y="39537"/>
                  </a:lnTo>
                  <a:lnTo>
                    <a:pt x="483" y="39537"/>
                  </a:lnTo>
                  <a:lnTo>
                    <a:pt x="571" y="39493"/>
                  </a:lnTo>
                  <a:lnTo>
                    <a:pt x="1229" y="38966"/>
                  </a:lnTo>
                  <a:lnTo>
                    <a:pt x="1317" y="38835"/>
                  </a:lnTo>
                  <a:lnTo>
                    <a:pt x="3116" y="32253"/>
                  </a:lnTo>
                  <a:lnTo>
                    <a:pt x="4082" y="29620"/>
                  </a:lnTo>
                  <a:lnTo>
                    <a:pt x="4784" y="28216"/>
                  </a:lnTo>
                  <a:lnTo>
                    <a:pt x="7022" y="26548"/>
                  </a:lnTo>
                  <a:lnTo>
                    <a:pt x="7066" y="26548"/>
                  </a:lnTo>
                  <a:lnTo>
                    <a:pt x="7724" y="25627"/>
                  </a:lnTo>
                  <a:lnTo>
                    <a:pt x="7768" y="25495"/>
                  </a:lnTo>
                  <a:lnTo>
                    <a:pt x="7812" y="23520"/>
                  </a:lnTo>
                  <a:lnTo>
                    <a:pt x="8119" y="22028"/>
                  </a:lnTo>
                  <a:lnTo>
                    <a:pt x="8996" y="20493"/>
                  </a:lnTo>
                  <a:lnTo>
                    <a:pt x="11190" y="17772"/>
                  </a:lnTo>
                  <a:lnTo>
                    <a:pt x="13692" y="14964"/>
                  </a:lnTo>
                  <a:lnTo>
                    <a:pt x="15622" y="12594"/>
                  </a:lnTo>
                  <a:lnTo>
                    <a:pt x="19045" y="7987"/>
                  </a:lnTo>
                  <a:lnTo>
                    <a:pt x="20537" y="5749"/>
                  </a:lnTo>
                  <a:lnTo>
                    <a:pt x="22906" y="3511"/>
                  </a:lnTo>
                  <a:lnTo>
                    <a:pt x="24047" y="2589"/>
                  </a:lnTo>
                  <a:lnTo>
                    <a:pt x="24091" y="2546"/>
                  </a:lnTo>
                  <a:lnTo>
                    <a:pt x="25539" y="264"/>
                  </a:lnTo>
                  <a:lnTo>
                    <a:pt x="25583" y="176"/>
                  </a:lnTo>
                  <a:lnTo>
                    <a:pt x="25583" y="132"/>
                  </a:lnTo>
                  <a:lnTo>
                    <a:pt x="25539" y="44"/>
                  </a:lnTo>
                  <a:lnTo>
                    <a:pt x="2549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37" name="Google Shape;18037;p489"/>
            <p:cNvSpPr/>
            <p:nvPr/>
          </p:nvSpPr>
          <p:spPr>
            <a:xfrm>
              <a:off x="3650925" y="2049550"/>
              <a:ext cx="763550" cy="304975"/>
            </a:xfrm>
            <a:custGeom>
              <a:avLst/>
              <a:gdLst/>
              <a:ahLst/>
              <a:cxnLst/>
              <a:rect l="l" t="t" r="r" b="b"/>
              <a:pathLst>
                <a:path w="30542" h="12199" extrusionOk="0">
                  <a:moveTo>
                    <a:pt x="14569" y="0"/>
                  </a:moveTo>
                  <a:lnTo>
                    <a:pt x="14481" y="44"/>
                  </a:lnTo>
                  <a:lnTo>
                    <a:pt x="14437" y="88"/>
                  </a:lnTo>
                  <a:lnTo>
                    <a:pt x="14437" y="176"/>
                  </a:lnTo>
                  <a:lnTo>
                    <a:pt x="14656" y="1668"/>
                  </a:lnTo>
                  <a:lnTo>
                    <a:pt x="14700" y="3598"/>
                  </a:lnTo>
                  <a:lnTo>
                    <a:pt x="13735" y="7240"/>
                  </a:lnTo>
                  <a:lnTo>
                    <a:pt x="13121" y="10444"/>
                  </a:lnTo>
                  <a:lnTo>
                    <a:pt x="12813" y="10926"/>
                  </a:lnTo>
                  <a:lnTo>
                    <a:pt x="12287" y="11190"/>
                  </a:lnTo>
                  <a:lnTo>
                    <a:pt x="7987" y="11541"/>
                  </a:lnTo>
                  <a:lnTo>
                    <a:pt x="4213" y="11760"/>
                  </a:lnTo>
                  <a:lnTo>
                    <a:pt x="176" y="11848"/>
                  </a:lnTo>
                  <a:lnTo>
                    <a:pt x="132" y="11848"/>
                  </a:lnTo>
                  <a:lnTo>
                    <a:pt x="44" y="11892"/>
                  </a:lnTo>
                  <a:lnTo>
                    <a:pt x="44" y="11936"/>
                  </a:lnTo>
                  <a:lnTo>
                    <a:pt x="0" y="12023"/>
                  </a:lnTo>
                  <a:lnTo>
                    <a:pt x="44" y="12067"/>
                  </a:lnTo>
                  <a:lnTo>
                    <a:pt x="88" y="12155"/>
                  </a:lnTo>
                  <a:lnTo>
                    <a:pt x="132" y="12155"/>
                  </a:lnTo>
                  <a:lnTo>
                    <a:pt x="176" y="12199"/>
                  </a:lnTo>
                  <a:lnTo>
                    <a:pt x="4213" y="12111"/>
                  </a:lnTo>
                  <a:lnTo>
                    <a:pt x="8030" y="11892"/>
                  </a:lnTo>
                  <a:lnTo>
                    <a:pt x="12375" y="11541"/>
                  </a:lnTo>
                  <a:lnTo>
                    <a:pt x="12419" y="11541"/>
                  </a:lnTo>
                  <a:lnTo>
                    <a:pt x="13033" y="11234"/>
                  </a:lnTo>
                  <a:lnTo>
                    <a:pt x="13077" y="11190"/>
                  </a:lnTo>
                  <a:lnTo>
                    <a:pt x="13428" y="10619"/>
                  </a:lnTo>
                  <a:lnTo>
                    <a:pt x="13472" y="10575"/>
                  </a:lnTo>
                  <a:lnTo>
                    <a:pt x="14086" y="7328"/>
                  </a:lnTo>
                  <a:lnTo>
                    <a:pt x="15051" y="3686"/>
                  </a:lnTo>
                  <a:lnTo>
                    <a:pt x="15051" y="3642"/>
                  </a:lnTo>
                  <a:lnTo>
                    <a:pt x="15007" y="1624"/>
                  </a:lnTo>
                  <a:lnTo>
                    <a:pt x="14832" y="395"/>
                  </a:lnTo>
                  <a:lnTo>
                    <a:pt x="14832" y="395"/>
                  </a:lnTo>
                  <a:lnTo>
                    <a:pt x="14920" y="439"/>
                  </a:lnTo>
                  <a:lnTo>
                    <a:pt x="17158" y="1492"/>
                  </a:lnTo>
                  <a:lnTo>
                    <a:pt x="20887" y="3028"/>
                  </a:lnTo>
                  <a:lnTo>
                    <a:pt x="20887" y="3072"/>
                  </a:lnTo>
                  <a:lnTo>
                    <a:pt x="25802" y="3905"/>
                  </a:lnTo>
                  <a:lnTo>
                    <a:pt x="25890" y="3905"/>
                  </a:lnTo>
                  <a:lnTo>
                    <a:pt x="26855" y="3686"/>
                  </a:lnTo>
                  <a:lnTo>
                    <a:pt x="26899" y="3686"/>
                  </a:lnTo>
                  <a:lnTo>
                    <a:pt x="28347" y="2808"/>
                  </a:lnTo>
                  <a:lnTo>
                    <a:pt x="28391" y="2808"/>
                  </a:lnTo>
                  <a:lnTo>
                    <a:pt x="30190" y="1229"/>
                  </a:lnTo>
                  <a:lnTo>
                    <a:pt x="30453" y="1053"/>
                  </a:lnTo>
                  <a:lnTo>
                    <a:pt x="30497" y="1009"/>
                  </a:lnTo>
                  <a:lnTo>
                    <a:pt x="30541" y="922"/>
                  </a:lnTo>
                  <a:lnTo>
                    <a:pt x="30541" y="878"/>
                  </a:lnTo>
                  <a:lnTo>
                    <a:pt x="30541" y="790"/>
                  </a:lnTo>
                  <a:lnTo>
                    <a:pt x="30497" y="746"/>
                  </a:lnTo>
                  <a:lnTo>
                    <a:pt x="30410" y="746"/>
                  </a:lnTo>
                  <a:lnTo>
                    <a:pt x="30366" y="702"/>
                  </a:lnTo>
                  <a:lnTo>
                    <a:pt x="30278" y="746"/>
                  </a:lnTo>
                  <a:lnTo>
                    <a:pt x="30015" y="922"/>
                  </a:lnTo>
                  <a:lnTo>
                    <a:pt x="29971" y="922"/>
                  </a:lnTo>
                  <a:lnTo>
                    <a:pt x="28172" y="2545"/>
                  </a:lnTo>
                  <a:lnTo>
                    <a:pt x="26767" y="3379"/>
                  </a:lnTo>
                  <a:lnTo>
                    <a:pt x="25846" y="3554"/>
                  </a:lnTo>
                  <a:lnTo>
                    <a:pt x="20975" y="2721"/>
                  </a:lnTo>
                  <a:lnTo>
                    <a:pt x="17289" y="1141"/>
                  </a:lnTo>
                  <a:lnTo>
                    <a:pt x="15051" y="132"/>
                  </a:lnTo>
                  <a:lnTo>
                    <a:pt x="1465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38" name="Google Shape;18038;p489"/>
            <p:cNvSpPr/>
            <p:nvPr/>
          </p:nvSpPr>
          <p:spPr>
            <a:xfrm>
              <a:off x="3678350" y="670600"/>
              <a:ext cx="591300" cy="788775"/>
            </a:xfrm>
            <a:custGeom>
              <a:avLst/>
              <a:gdLst/>
              <a:ahLst/>
              <a:cxnLst/>
              <a:rect l="l" t="t" r="r" b="b"/>
              <a:pathLst>
                <a:path w="23652" h="31551" extrusionOk="0">
                  <a:moveTo>
                    <a:pt x="23433" y="1"/>
                  </a:moveTo>
                  <a:lnTo>
                    <a:pt x="23345" y="44"/>
                  </a:lnTo>
                  <a:lnTo>
                    <a:pt x="22204" y="1098"/>
                  </a:lnTo>
                  <a:lnTo>
                    <a:pt x="20449" y="2282"/>
                  </a:lnTo>
                  <a:lnTo>
                    <a:pt x="17421" y="4520"/>
                  </a:lnTo>
                  <a:lnTo>
                    <a:pt x="17377" y="4564"/>
                  </a:lnTo>
                  <a:lnTo>
                    <a:pt x="16763" y="5310"/>
                  </a:lnTo>
                  <a:lnTo>
                    <a:pt x="16719" y="5310"/>
                  </a:lnTo>
                  <a:lnTo>
                    <a:pt x="15315" y="7460"/>
                  </a:lnTo>
                  <a:lnTo>
                    <a:pt x="13691" y="9918"/>
                  </a:lnTo>
                  <a:lnTo>
                    <a:pt x="10181" y="14306"/>
                  </a:lnTo>
                  <a:lnTo>
                    <a:pt x="7592" y="17289"/>
                  </a:lnTo>
                  <a:lnTo>
                    <a:pt x="5485" y="20317"/>
                  </a:lnTo>
                  <a:lnTo>
                    <a:pt x="5442" y="20317"/>
                  </a:lnTo>
                  <a:lnTo>
                    <a:pt x="4520" y="22116"/>
                  </a:lnTo>
                  <a:lnTo>
                    <a:pt x="4520" y="22160"/>
                  </a:lnTo>
                  <a:lnTo>
                    <a:pt x="3730" y="25320"/>
                  </a:lnTo>
                  <a:lnTo>
                    <a:pt x="2896" y="26285"/>
                  </a:lnTo>
                  <a:lnTo>
                    <a:pt x="2019" y="27031"/>
                  </a:lnTo>
                  <a:lnTo>
                    <a:pt x="1975" y="27075"/>
                  </a:lnTo>
                  <a:lnTo>
                    <a:pt x="1141" y="28435"/>
                  </a:lnTo>
                  <a:lnTo>
                    <a:pt x="1097" y="28435"/>
                  </a:lnTo>
                  <a:lnTo>
                    <a:pt x="0" y="31331"/>
                  </a:lnTo>
                  <a:lnTo>
                    <a:pt x="0" y="31419"/>
                  </a:lnTo>
                  <a:lnTo>
                    <a:pt x="0" y="31463"/>
                  </a:lnTo>
                  <a:lnTo>
                    <a:pt x="44" y="31507"/>
                  </a:lnTo>
                  <a:lnTo>
                    <a:pt x="88" y="31551"/>
                  </a:lnTo>
                  <a:lnTo>
                    <a:pt x="264" y="31551"/>
                  </a:lnTo>
                  <a:lnTo>
                    <a:pt x="308" y="31463"/>
                  </a:lnTo>
                  <a:lnTo>
                    <a:pt x="1448" y="28611"/>
                  </a:lnTo>
                  <a:lnTo>
                    <a:pt x="2282" y="27294"/>
                  </a:lnTo>
                  <a:lnTo>
                    <a:pt x="3160" y="26548"/>
                  </a:lnTo>
                  <a:lnTo>
                    <a:pt x="3993" y="25495"/>
                  </a:lnTo>
                  <a:lnTo>
                    <a:pt x="4037" y="25451"/>
                  </a:lnTo>
                  <a:lnTo>
                    <a:pt x="4871" y="22248"/>
                  </a:lnTo>
                  <a:lnTo>
                    <a:pt x="5749" y="20493"/>
                  </a:lnTo>
                  <a:lnTo>
                    <a:pt x="7899" y="17509"/>
                  </a:lnTo>
                  <a:lnTo>
                    <a:pt x="10444" y="14525"/>
                  </a:lnTo>
                  <a:lnTo>
                    <a:pt x="13998" y="10137"/>
                  </a:lnTo>
                  <a:lnTo>
                    <a:pt x="15622" y="7680"/>
                  </a:lnTo>
                  <a:lnTo>
                    <a:pt x="17026" y="5530"/>
                  </a:lnTo>
                  <a:lnTo>
                    <a:pt x="17640" y="4784"/>
                  </a:lnTo>
                  <a:lnTo>
                    <a:pt x="20624" y="2546"/>
                  </a:lnTo>
                  <a:lnTo>
                    <a:pt x="22379" y="1405"/>
                  </a:lnTo>
                  <a:lnTo>
                    <a:pt x="22423" y="1361"/>
                  </a:lnTo>
                  <a:lnTo>
                    <a:pt x="23608" y="264"/>
                  </a:lnTo>
                  <a:lnTo>
                    <a:pt x="23652" y="220"/>
                  </a:lnTo>
                  <a:lnTo>
                    <a:pt x="23652" y="176"/>
                  </a:lnTo>
                  <a:lnTo>
                    <a:pt x="23652" y="88"/>
                  </a:lnTo>
                  <a:lnTo>
                    <a:pt x="23608" y="44"/>
                  </a:lnTo>
                  <a:lnTo>
                    <a:pt x="2356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39" name="Google Shape;18039;p489"/>
            <p:cNvSpPr/>
            <p:nvPr/>
          </p:nvSpPr>
          <p:spPr>
            <a:xfrm>
              <a:off x="4188450" y="866975"/>
              <a:ext cx="520025" cy="931375"/>
            </a:xfrm>
            <a:custGeom>
              <a:avLst/>
              <a:gdLst/>
              <a:ahLst/>
              <a:cxnLst/>
              <a:rect l="l" t="t" r="r" b="b"/>
              <a:pathLst>
                <a:path w="20801" h="37255" extrusionOk="0">
                  <a:moveTo>
                    <a:pt x="8338" y="0"/>
                  </a:moveTo>
                  <a:lnTo>
                    <a:pt x="8250" y="44"/>
                  </a:lnTo>
                  <a:lnTo>
                    <a:pt x="8206" y="88"/>
                  </a:lnTo>
                  <a:lnTo>
                    <a:pt x="6978" y="2238"/>
                  </a:lnTo>
                  <a:lnTo>
                    <a:pt x="6978" y="2326"/>
                  </a:lnTo>
                  <a:lnTo>
                    <a:pt x="6934" y="3511"/>
                  </a:lnTo>
                  <a:lnTo>
                    <a:pt x="6934" y="3554"/>
                  </a:lnTo>
                  <a:lnTo>
                    <a:pt x="7636" y="6100"/>
                  </a:lnTo>
                  <a:lnTo>
                    <a:pt x="7329" y="11979"/>
                  </a:lnTo>
                  <a:lnTo>
                    <a:pt x="6012" y="16631"/>
                  </a:lnTo>
                  <a:lnTo>
                    <a:pt x="5091" y="19746"/>
                  </a:lnTo>
                  <a:lnTo>
                    <a:pt x="3599" y="22862"/>
                  </a:lnTo>
                  <a:lnTo>
                    <a:pt x="1054" y="28742"/>
                  </a:lnTo>
                  <a:lnTo>
                    <a:pt x="1054" y="28830"/>
                  </a:lnTo>
                  <a:lnTo>
                    <a:pt x="1098" y="29093"/>
                  </a:lnTo>
                  <a:lnTo>
                    <a:pt x="1" y="31199"/>
                  </a:lnTo>
                  <a:lnTo>
                    <a:pt x="1" y="31331"/>
                  </a:lnTo>
                  <a:lnTo>
                    <a:pt x="220" y="32077"/>
                  </a:lnTo>
                  <a:lnTo>
                    <a:pt x="220" y="32164"/>
                  </a:lnTo>
                  <a:lnTo>
                    <a:pt x="308" y="32208"/>
                  </a:lnTo>
                  <a:lnTo>
                    <a:pt x="1449" y="32647"/>
                  </a:lnTo>
                  <a:lnTo>
                    <a:pt x="1493" y="32647"/>
                  </a:lnTo>
                  <a:lnTo>
                    <a:pt x="5661" y="33130"/>
                  </a:lnTo>
                  <a:lnTo>
                    <a:pt x="6495" y="33656"/>
                  </a:lnTo>
                  <a:lnTo>
                    <a:pt x="7548" y="35236"/>
                  </a:lnTo>
                  <a:lnTo>
                    <a:pt x="7592" y="35280"/>
                  </a:lnTo>
                  <a:lnTo>
                    <a:pt x="8382" y="35763"/>
                  </a:lnTo>
                  <a:lnTo>
                    <a:pt x="8426" y="35807"/>
                  </a:lnTo>
                  <a:lnTo>
                    <a:pt x="9830" y="36201"/>
                  </a:lnTo>
                  <a:lnTo>
                    <a:pt x="11629" y="37211"/>
                  </a:lnTo>
                  <a:lnTo>
                    <a:pt x="11717" y="37255"/>
                  </a:lnTo>
                  <a:lnTo>
                    <a:pt x="13209" y="37255"/>
                  </a:lnTo>
                  <a:lnTo>
                    <a:pt x="14876" y="36947"/>
                  </a:lnTo>
                  <a:lnTo>
                    <a:pt x="14876" y="36904"/>
                  </a:lnTo>
                  <a:lnTo>
                    <a:pt x="16017" y="36421"/>
                  </a:lnTo>
                  <a:lnTo>
                    <a:pt x="16061" y="36421"/>
                  </a:lnTo>
                  <a:lnTo>
                    <a:pt x="17992" y="34929"/>
                  </a:lnTo>
                  <a:lnTo>
                    <a:pt x="18036" y="34929"/>
                  </a:lnTo>
                  <a:lnTo>
                    <a:pt x="19484" y="33130"/>
                  </a:lnTo>
                  <a:lnTo>
                    <a:pt x="19484" y="33086"/>
                  </a:lnTo>
                  <a:lnTo>
                    <a:pt x="19966" y="31857"/>
                  </a:lnTo>
                  <a:lnTo>
                    <a:pt x="19966" y="31813"/>
                  </a:lnTo>
                  <a:lnTo>
                    <a:pt x="20010" y="30409"/>
                  </a:lnTo>
                  <a:lnTo>
                    <a:pt x="19747" y="27206"/>
                  </a:lnTo>
                  <a:lnTo>
                    <a:pt x="19703" y="27162"/>
                  </a:lnTo>
                  <a:lnTo>
                    <a:pt x="19264" y="25977"/>
                  </a:lnTo>
                  <a:lnTo>
                    <a:pt x="19308" y="25056"/>
                  </a:lnTo>
                  <a:lnTo>
                    <a:pt x="19308" y="25012"/>
                  </a:lnTo>
                  <a:lnTo>
                    <a:pt x="19045" y="23652"/>
                  </a:lnTo>
                  <a:lnTo>
                    <a:pt x="19133" y="22511"/>
                  </a:lnTo>
                  <a:lnTo>
                    <a:pt x="19879" y="19220"/>
                  </a:lnTo>
                  <a:lnTo>
                    <a:pt x="20800" y="15534"/>
                  </a:lnTo>
                  <a:lnTo>
                    <a:pt x="20800" y="15490"/>
                  </a:lnTo>
                  <a:lnTo>
                    <a:pt x="20537" y="13647"/>
                  </a:lnTo>
                  <a:lnTo>
                    <a:pt x="20493" y="13603"/>
                  </a:lnTo>
                  <a:lnTo>
                    <a:pt x="20449" y="13559"/>
                  </a:lnTo>
                  <a:lnTo>
                    <a:pt x="20405" y="13515"/>
                  </a:lnTo>
                  <a:lnTo>
                    <a:pt x="20317" y="13515"/>
                  </a:lnTo>
                  <a:lnTo>
                    <a:pt x="20274" y="13559"/>
                  </a:lnTo>
                  <a:lnTo>
                    <a:pt x="20230" y="13603"/>
                  </a:lnTo>
                  <a:lnTo>
                    <a:pt x="20186" y="13647"/>
                  </a:lnTo>
                  <a:lnTo>
                    <a:pt x="20186" y="13735"/>
                  </a:lnTo>
                  <a:lnTo>
                    <a:pt x="20449" y="15490"/>
                  </a:lnTo>
                  <a:lnTo>
                    <a:pt x="19528" y="19132"/>
                  </a:lnTo>
                  <a:lnTo>
                    <a:pt x="18782" y="22423"/>
                  </a:lnTo>
                  <a:lnTo>
                    <a:pt x="18782" y="22467"/>
                  </a:lnTo>
                  <a:lnTo>
                    <a:pt x="18694" y="23652"/>
                  </a:lnTo>
                  <a:lnTo>
                    <a:pt x="18694" y="23696"/>
                  </a:lnTo>
                  <a:lnTo>
                    <a:pt x="18957" y="25056"/>
                  </a:lnTo>
                  <a:lnTo>
                    <a:pt x="18913" y="25977"/>
                  </a:lnTo>
                  <a:lnTo>
                    <a:pt x="18913" y="26065"/>
                  </a:lnTo>
                  <a:lnTo>
                    <a:pt x="19396" y="27250"/>
                  </a:lnTo>
                  <a:lnTo>
                    <a:pt x="19659" y="30409"/>
                  </a:lnTo>
                  <a:lnTo>
                    <a:pt x="19615" y="31770"/>
                  </a:lnTo>
                  <a:lnTo>
                    <a:pt x="19177" y="32954"/>
                  </a:lnTo>
                  <a:lnTo>
                    <a:pt x="17772" y="34666"/>
                  </a:lnTo>
                  <a:lnTo>
                    <a:pt x="15842" y="36114"/>
                  </a:lnTo>
                  <a:lnTo>
                    <a:pt x="14789" y="36596"/>
                  </a:lnTo>
                  <a:lnTo>
                    <a:pt x="13165" y="36904"/>
                  </a:lnTo>
                  <a:lnTo>
                    <a:pt x="11761" y="36904"/>
                  </a:lnTo>
                  <a:lnTo>
                    <a:pt x="9962" y="35894"/>
                  </a:lnTo>
                  <a:lnTo>
                    <a:pt x="8557" y="35455"/>
                  </a:lnTo>
                  <a:lnTo>
                    <a:pt x="7812" y="35017"/>
                  </a:lnTo>
                  <a:lnTo>
                    <a:pt x="6758" y="33437"/>
                  </a:lnTo>
                  <a:lnTo>
                    <a:pt x="6715" y="33393"/>
                  </a:lnTo>
                  <a:lnTo>
                    <a:pt x="5837" y="32823"/>
                  </a:lnTo>
                  <a:lnTo>
                    <a:pt x="5749" y="32779"/>
                  </a:lnTo>
                  <a:lnTo>
                    <a:pt x="1537" y="32340"/>
                  </a:lnTo>
                  <a:lnTo>
                    <a:pt x="527" y="31901"/>
                  </a:lnTo>
                  <a:lnTo>
                    <a:pt x="352" y="31331"/>
                  </a:lnTo>
                  <a:lnTo>
                    <a:pt x="1449" y="29224"/>
                  </a:lnTo>
                  <a:lnTo>
                    <a:pt x="1449" y="29093"/>
                  </a:lnTo>
                  <a:lnTo>
                    <a:pt x="1405" y="28830"/>
                  </a:lnTo>
                  <a:lnTo>
                    <a:pt x="3906" y="22993"/>
                  </a:lnTo>
                  <a:lnTo>
                    <a:pt x="5398" y="19922"/>
                  </a:lnTo>
                  <a:lnTo>
                    <a:pt x="5398" y="19878"/>
                  </a:lnTo>
                  <a:lnTo>
                    <a:pt x="6363" y="16762"/>
                  </a:lnTo>
                  <a:lnTo>
                    <a:pt x="7680" y="12067"/>
                  </a:lnTo>
                  <a:lnTo>
                    <a:pt x="7680" y="12023"/>
                  </a:lnTo>
                  <a:lnTo>
                    <a:pt x="7987" y="6100"/>
                  </a:lnTo>
                  <a:lnTo>
                    <a:pt x="7987" y="6056"/>
                  </a:lnTo>
                  <a:lnTo>
                    <a:pt x="7285" y="3467"/>
                  </a:lnTo>
                  <a:lnTo>
                    <a:pt x="7329" y="2370"/>
                  </a:lnTo>
                  <a:lnTo>
                    <a:pt x="8514" y="263"/>
                  </a:lnTo>
                  <a:lnTo>
                    <a:pt x="8557" y="220"/>
                  </a:lnTo>
                  <a:lnTo>
                    <a:pt x="8557" y="132"/>
                  </a:lnTo>
                  <a:lnTo>
                    <a:pt x="8514" y="88"/>
                  </a:lnTo>
                  <a:lnTo>
                    <a:pt x="8470" y="44"/>
                  </a:lnTo>
                  <a:lnTo>
                    <a:pt x="838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40" name="Google Shape;18040;p489"/>
            <p:cNvSpPr/>
            <p:nvPr/>
          </p:nvSpPr>
          <p:spPr>
            <a:xfrm>
              <a:off x="4063400" y="858200"/>
              <a:ext cx="670300" cy="974150"/>
            </a:xfrm>
            <a:custGeom>
              <a:avLst/>
              <a:gdLst/>
              <a:ahLst/>
              <a:cxnLst/>
              <a:rect l="l" t="t" r="r" b="b"/>
              <a:pathLst>
                <a:path w="26812" h="38966" extrusionOk="0">
                  <a:moveTo>
                    <a:pt x="12857" y="0"/>
                  </a:moveTo>
                  <a:lnTo>
                    <a:pt x="12814" y="44"/>
                  </a:lnTo>
                  <a:lnTo>
                    <a:pt x="12770" y="88"/>
                  </a:lnTo>
                  <a:lnTo>
                    <a:pt x="11365" y="2633"/>
                  </a:lnTo>
                  <a:lnTo>
                    <a:pt x="11322" y="2721"/>
                  </a:lnTo>
                  <a:lnTo>
                    <a:pt x="11234" y="4257"/>
                  </a:lnTo>
                  <a:lnTo>
                    <a:pt x="11234" y="4300"/>
                  </a:lnTo>
                  <a:lnTo>
                    <a:pt x="11717" y="6451"/>
                  </a:lnTo>
                  <a:lnTo>
                    <a:pt x="11322" y="11585"/>
                  </a:lnTo>
                  <a:lnTo>
                    <a:pt x="10751" y="13779"/>
                  </a:lnTo>
                  <a:lnTo>
                    <a:pt x="9522" y="17640"/>
                  </a:lnTo>
                  <a:lnTo>
                    <a:pt x="7899" y="20624"/>
                  </a:lnTo>
                  <a:lnTo>
                    <a:pt x="5749" y="24529"/>
                  </a:lnTo>
                  <a:lnTo>
                    <a:pt x="4564" y="26284"/>
                  </a:lnTo>
                  <a:lnTo>
                    <a:pt x="3511" y="27294"/>
                  </a:lnTo>
                  <a:lnTo>
                    <a:pt x="483" y="28347"/>
                  </a:lnTo>
                  <a:lnTo>
                    <a:pt x="395" y="28435"/>
                  </a:lnTo>
                  <a:lnTo>
                    <a:pt x="88" y="28786"/>
                  </a:lnTo>
                  <a:lnTo>
                    <a:pt x="44" y="28873"/>
                  </a:lnTo>
                  <a:lnTo>
                    <a:pt x="0" y="29883"/>
                  </a:lnTo>
                  <a:lnTo>
                    <a:pt x="44" y="29926"/>
                  </a:lnTo>
                  <a:lnTo>
                    <a:pt x="1843" y="33700"/>
                  </a:lnTo>
                  <a:lnTo>
                    <a:pt x="1887" y="34490"/>
                  </a:lnTo>
                  <a:lnTo>
                    <a:pt x="1887" y="34578"/>
                  </a:lnTo>
                  <a:lnTo>
                    <a:pt x="2282" y="35104"/>
                  </a:lnTo>
                  <a:lnTo>
                    <a:pt x="2370" y="35192"/>
                  </a:lnTo>
                  <a:lnTo>
                    <a:pt x="3950" y="35763"/>
                  </a:lnTo>
                  <a:lnTo>
                    <a:pt x="6714" y="36509"/>
                  </a:lnTo>
                  <a:lnTo>
                    <a:pt x="6758" y="36552"/>
                  </a:lnTo>
                  <a:lnTo>
                    <a:pt x="11190" y="36816"/>
                  </a:lnTo>
                  <a:lnTo>
                    <a:pt x="12375" y="37869"/>
                  </a:lnTo>
                  <a:lnTo>
                    <a:pt x="12462" y="37913"/>
                  </a:lnTo>
                  <a:lnTo>
                    <a:pt x="16807" y="38966"/>
                  </a:lnTo>
                  <a:lnTo>
                    <a:pt x="16851" y="38966"/>
                  </a:lnTo>
                  <a:lnTo>
                    <a:pt x="18957" y="38922"/>
                  </a:lnTo>
                  <a:lnTo>
                    <a:pt x="19001" y="38922"/>
                  </a:lnTo>
                  <a:lnTo>
                    <a:pt x="20712" y="38571"/>
                  </a:lnTo>
                  <a:lnTo>
                    <a:pt x="20756" y="38571"/>
                  </a:lnTo>
                  <a:lnTo>
                    <a:pt x="22423" y="37869"/>
                  </a:lnTo>
                  <a:lnTo>
                    <a:pt x="22467" y="37825"/>
                  </a:lnTo>
                  <a:lnTo>
                    <a:pt x="24047" y="36509"/>
                  </a:lnTo>
                  <a:lnTo>
                    <a:pt x="24091" y="36465"/>
                  </a:lnTo>
                  <a:lnTo>
                    <a:pt x="25802" y="34446"/>
                  </a:lnTo>
                  <a:lnTo>
                    <a:pt x="25802" y="34402"/>
                  </a:lnTo>
                  <a:lnTo>
                    <a:pt x="26416" y="32823"/>
                  </a:lnTo>
                  <a:lnTo>
                    <a:pt x="26416" y="32779"/>
                  </a:lnTo>
                  <a:lnTo>
                    <a:pt x="26548" y="31726"/>
                  </a:lnTo>
                  <a:lnTo>
                    <a:pt x="26153" y="26460"/>
                  </a:lnTo>
                  <a:lnTo>
                    <a:pt x="25451" y="24178"/>
                  </a:lnTo>
                  <a:lnTo>
                    <a:pt x="25363" y="22818"/>
                  </a:lnTo>
                  <a:lnTo>
                    <a:pt x="25934" y="19615"/>
                  </a:lnTo>
                  <a:lnTo>
                    <a:pt x="26811" y="15929"/>
                  </a:lnTo>
                  <a:lnTo>
                    <a:pt x="26811" y="15797"/>
                  </a:lnTo>
                  <a:lnTo>
                    <a:pt x="26109" y="14525"/>
                  </a:lnTo>
                  <a:lnTo>
                    <a:pt x="26065" y="14481"/>
                  </a:lnTo>
                  <a:lnTo>
                    <a:pt x="25978" y="14437"/>
                  </a:lnTo>
                  <a:lnTo>
                    <a:pt x="25934" y="14437"/>
                  </a:lnTo>
                  <a:lnTo>
                    <a:pt x="25846" y="14481"/>
                  </a:lnTo>
                  <a:lnTo>
                    <a:pt x="25802" y="14525"/>
                  </a:lnTo>
                  <a:lnTo>
                    <a:pt x="25758" y="14568"/>
                  </a:lnTo>
                  <a:lnTo>
                    <a:pt x="25758" y="14656"/>
                  </a:lnTo>
                  <a:lnTo>
                    <a:pt x="25802" y="14700"/>
                  </a:lnTo>
                  <a:lnTo>
                    <a:pt x="26460" y="15929"/>
                  </a:lnTo>
                  <a:lnTo>
                    <a:pt x="25583" y="19527"/>
                  </a:lnTo>
                  <a:lnTo>
                    <a:pt x="25012" y="22774"/>
                  </a:lnTo>
                  <a:lnTo>
                    <a:pt x="25012" y="22818"/>
                  </a:lnTo>
                  <a:lnTo>
                    <a:pt x="25100" y="24222"/>
                  </a:lnTo>
                  <a:lnTo>
                    <a:pt x="25100" y="24266"/>
                  </a:lnTo>
                  <a:lnTo>
                    <a:pt x="25802" y="26548"/>
                  </a:lnTo>
                  <a:lnTo>
                    <a:pt x="26197" y="31726"/>
                  </a:lnTo>
                  <a:lnTo>
                    <a:pt x="26065" y="32735"/>
                  </a:lnTo>
                  <a:lnTo>
                    <a:pt x="25495" y="34271"/>
                  </a:lnTo>
                  <a:lnTo>
                    <a:pt x="23828" y="36245"/>
                  </a:lnTo>
                  <a:lnTo>
                    <a:pt x="22248" y="37562"/>
                  </a:lnTo>
                  <a:lnTo>
                    <a:pt x="20624" y="38220"/>
                  </a:lnTo>
                  <a:lnTo>
                    <a:pt x="18913" y="38571"/>
                  </a:lnTo>
                  <a:lnTo>
                    <a:pt x="16851" y="38615"/>
                  </a:lnTo>
                  <a:lnTo>
                    <a:pt x="12594" y="37606"/>
                  </a:lnTo>
                  <a:lnTo>
                    <a:pt x="11365" y="36509"/>
                  </a:lnTo>
                  <a:lnTo>
                    <a:pt x="11278" y="36465"/>
                  </a:lnTo>
                  <a:lnTo>
                    <a:pt x="6802" y="36201"/>
                  </a:lnTo>
                  <a:lnTo>
                    <a:pt x="4081" y="35412"/>
                  </a:lnTo>
                  <a:lnTo>
                    <a:pt x="2545" y="34885"/>
                  </a:lnTo>
                  <a:lnTo>
                    <a:pt x="2238" y="34446"/>
                  </a:lnTo>
                  <a:lnTo>
                    <a:pt x="2194" y="33656"/>
                  </a:lnTo>
                  <a:lnTo>
                    <a:pt x="2151" y="33569"/>
                  </a:lnTo>
                  <a:lnTo>
                    <a:pt x="351" y="29839"/>
                  </a:lnTo>
                  <a:lnTo>
                    <a:pt x="395" y="28961"/>
                  </a:lnTo>
                  <a:lnTo>
                    <a:pt x="615" y="28698"/>
                  </a:lnTo>
                  <a:lnTo>
                    <a:pt x="3642" y="27601"/>
                  </a:lnTo>
                  <a:lnTo>
                    <a:pt x="3730" y="27557"/>
                  </a:lnTo>
                  <a:lnTo>
                    <a:pt x="4827" y="26548"/>
                  </a:lnTo>
                  <a:lnTo>
                    <a:pt x="4827" y="26504"/>
                  </a:lnTo>
                  <a:lnTo>
                    <a:pt x="6056" y="24749"/>
                  </a:lnTo>
                  <a:lnTo>
                    <a:pt x="6056" y="24705"/>
                  </a:lnTo>
                  <a:lnTo>
                    <a:pt x="8206" y="20799"/>
                  </a:lnTo>
                  <a:lnTo>
                    <a:pt x="9830" y="17772"/>
                  </a:lnTo>
                  <a:lnTo>
                    <a:pt x="9830" y="17728"/>
                  </a:lnTo>
                  <a:lnTo>
                    <a:pt x="11058" y="13910"/>
                  </a:lnTo>
                  <a:lnTo>
                    <a:pt x="11673" y="11672"/>
                  </a:lnTo>
                  <a:lnTo>
                    <a:pt x="11673" y="11628"/>
                  </a:lnTo>
                  <a:lnTo>
                    <a:pt x="11936" y="8206"/>
                  </a:lnTo>
                  <a:lnTo>
                    <a:pt x="12068" y="6451"/>
                  </a:lnTo>
                  <a:lnTo>
                    <a:pt x="12068" y="6407"/>
                  </a:lnTo>
                  <a:lnTo>
                    <a:pt x="11585" y="4257"/>
                  </a:lnTo>
                  <a:lnTo>
                    <a:pt x="11673" y="2765"/>
                  </a:lnTo>
                  <a:lnTo>
                    <a:pt x="13077" y="263"/>
                  </a:lnTo>
                  <a:lnTo>
                    <a:pt x="13077" y="220"/>
                  </a:lnTo>
                  <a:lnTo>
                    <a:pt x="13077" y="132"/>
                  </a:lnTo>
                  <a:lnTo>
                    <a:pt x="13077" y="88"/>
                  </a:lnTo>
                  <a:lnTo>
                    <a:pt x="12989" y="44"/>
                  </a:lnTo>
                  <a:lnTo>
                    <a:pt x="1294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41" name="Google Shape;18041;p489"/>
            <p:cNvSpPr/>
            <p:nvPr/>
          </p:nvSpPr>
          <p:spPr>
            <a:xfrm>
              <a:off x="4019525" y="841725"/>
              <a:ext cx="410300" cy="1012575"/>
            </a:xfrm>
            <a:custGeom>
              <a:avLst/>
              <a:gdLst/>
              <a:ahLst/>
              <a:cxnLst/>
              <a:rect l="l" t="t" r="r" b="b"/>
              <a:pathLst>
                <a:path w="16412" h="40503" extrusionOk="0">
                  <a:moveTo>
                    <a:pt x="14349" y="1"/>
                  </a:moveTo>
                  <a:lnTo>
                    <a:pt x="14305" y="45"/>
                  </a:lnTo>
                  <a:lnTo>
                    <a:pt x="14261" y="89"/>
                  </a:lnTo>
                  <a:lnTo>
                    <a:pt x="12638" y="2809"/>
                  </a:lnTo>
                  <a:lnTo>
                    <a:pt x="12594" y="2897"/>
                  </a:lnTo>
                  <a:lnTo>
                    <a:pt x="12418" y="3906"/>
                  </a:lnTo>
                  <a:lnTo>
                    <a:pt x="12418" y="3950"/>
                  </a:lnTo>
                  <a:lnTo>
                    <a:pt x="12331" y="6013"/>
                  </a:lnTo>
                  <a:lnTo>
                    <a:pt x="12331" y="6056"/>
                  </a:lnTo>
                  <a:lnTo>
                    <a:pt x="12594" y="8119"/>
                  </a:lnTo>
                  <a:lnTo>
                    <a:pt x="12243" y="11234"/>
                  </a:lnTo>
                  <a:lnTo>
                    <a:pt x="11804" y="13165"/>
                  </a:lnTo>
                  <a:lnTo>
                    <a:pt x="10926" y="15578"/>
                  </a:lnTo>
                  <a:lnTo>
                    <a:pt x="9127" y="19440"/>
                  </a:lnTo>
                  <a:lnTo>
                    <a:pt x="7899" y="21415"/>
                  </a:lnTo>
                  <a:lnTo>
                    <a:pt x="4344" y="26549"/>
                  </a:lnTo>
                  <a:lnTo>
                    <a:pt x="3511" y="26724"/>
                  </a:lnTo>
                  <a:lnTo>
                    <a:pt x="3203" y="26505"/>
                  </a:lnTo>
                  <a:lnTo>
                    <a:pt x="2457" y="25539"/>
                  </a:lnTo>
                  <a:lnTo>
                    <a:pt x="2370" y="25451"/>
                  </a:lnTo>
                  <a:lnTo>
                    <a:pt x="1975" y="25276"/>
                  </a:lnTo>
                  <a:lnTo>
                    <a:pt x="1843" y="25276"/>
                  </a:lnTo>
                  <a:lnTo>
                    <a:pt x="1755" y="25364"/>
                  </a:lnTo>
                  <a:lnTo>
                    <a:pt x="44" y="28435"/>
                  </a:lnTo>
                  <a:lnTo>
                    <a:pt x="0" y="28567"/>
                  </a:lnTo>
                  <a:lnTo>
                    <a:pt x="220" y="29488"/>
                  </a:lnTo>
                  <a:lnTo>
                    <a:pt x="220" y="29532"/>
                  </a:lnTo>
                  <a:lnTo>
                    <a:pt x="1229" y="32165"/>
                  </a:lnTo>
                  <a:lnTo>
                    <a:pt x="2852" y="35588"/>
                  </a:lnTo>
                  <a:lnTo>
                    <a:pt x="3598" y="36509"/>
                  </a:lnTo>
                  <a:lnTo>
                    <a:pt x="3686" y="36553"/>
                  </a:lnTo>
                  <a:lnTo>
                    <a:pt x="4608" y="37080"/>
                  </a:lnTo>
                  <a:lnTo>
                    <a:pt x="7548" y="38133"/>
                  </a:lnTo>
                  <a:lnTo>
                    <a:pt x="11365" y="39405"/>
                  </a:lnTo>
                  <a:lnTo>
                    <a:pt x="14130" y="40151"/>
                  </a:lnTo>
                  <a:lnTo>
                    <a:pt x="14174" y="40195"/>
                  </a:lnTo>
                  <a:lnTo>
                    <a:pt x="16236" y="40459"/>
                  </a:lnTo>
                  <a:lnTo>
                    <a:pt x="16236" y="40502"/>
                  </a:lnTo>
                  <a:lnTo>
                    <a:pt x="16368" y="40459"/>
                  </a:lnTo>
                  <a:lnTo>
                    <a:pt x="16412" y="40327"/>
                  </a:lnTo>
                  <a:lnTo>
                    <a:pt x="16412" y="40283"/>
                  </a:lnTo>
                  <a:lnTo>
                    <a:pt x="16412" y="40195"/>
                  </a:lnTo>
                  <a:lnTo>
                    <a:pt x="16324" y="40151"/>
                  </a:lnTo>
                  <a:lnTo>
                    <a:pt x="16280" y="40151"/>
                  </a:lnTo>
                  <a:lnTo>
                    <a:pt x="14217" y="39844"/>
                  </a:lnTo>
                  <a:lnTo>
                    <a:pt x="11497" y="39054"/>
                  </a:lnTo>
                  <a:lnTo>
                    <a:pt x="7679" y="37826"/>
                  </a:lnTo>
                  <a:lnTo>
                    <a:pt x="4739" y="36773"/>
                  </a:lnTo>
                  <a:lnTo>
                    <a:pt x="3862" y="36290"/>
                  </a:lnTo>
                  <a:lnTo>
                    <a:pt x="3160" y="35412"/>
                  </a:lnTo>
                  <a:lnTo>
                    <a:pt x="1580" y="32034"/>
                  </a:lnTo>
                  <a:lnTo>
                    <a:pt x="571" y="29401"/>
                  </a:lnTo>
                  <a:lnTo>
                    <a:pt x="395" y="28567"/>
                  </a:lnTo>
                  <a:lnTo>
                    <a:pt x="1975" y="25671"/>
                  </a:lnTo>
                  <a:lnTo>
                    <a:pt x="2194" y="25759"/>
                  </a:lnTo>
                  <a:lnTo>
                    <a:pt x="2940" y="26724"/>
                  </a:lnTo>
                  <a:lnTo>
                    <a:pt x="2984" y="26768"/>
                  </a:lnTo>
                  <a:lnTo>
                    <a:pt x="3379" y="27075"/>
                  </a:lnTo>
                  <a:lnTo>
                    <a:pt x="3555" y="27075"/>
                  </a:lnTo>
                  <a:lnTo>
                    <a:pt x="4476" y="26856"/>
                  </a:lnTo>
                  <a:lnTo>
                    <a:pt x="4564" y="26768"/>
                  </a:lnTo>
                  <a:lnTo>
                    <a:pt x="8162" y="21634"/>
                  </a:lnTo>
                  <a:lnTo>
                    <a:pt x="9435" y="19615"/>
                  </a:lnTo>
                  <a:lnTo>
                    <a:pt x="9435" y="19572"/>
                  </a:lnTo>
                  <a:lnTo>
                    <a:pt x="11234" y="15710"/>
                  </a:lnTo>
                  <a:lnTo>
                    <a:pt x="12155" y="13253"/>
                  </a:lnTo>
                  <a:lnTo>
                    <a:pt x="12594" y="11278"/>
                  </a:lnTo>
                  <a:lnTo>
                    <a:pt x="12945" y="8163"/>
                  </a:lnTo>
                  <a:lnTo>
                    <a:pt x="12945" y="8119"/>
                  </a:lnTo>
                  <a:lnTo>
                    <a:pt x="12682" y="6013"/>
                  </a:lnTo>
                  <a:lnTo>
                    <a:pt x="12726" y="3994"/>
                  </a:lnTo>
                  <a:lnTo>
                    <a:pt x="12945" y="2985"/>
                  </a:lnTo>
                  <a:lnTo>
                    <a:pt x="14569" y="264"/>
                  </a:lnTo>
                  <a:lnTo>
                    <a:pt x="14569" y="220"/>
                  </a:lnTo>
                  <a:lnTo>
                    <a:pt x="14569" y="133"/>
                  </a:lnTo>
                  <a:lnTo>
                    <a:pt x="14525" y="89"/>
                  </a:lnTo>
                  <a:lnTo>
                    <a:pt x="14481" y="45"/>
                  </a:lnTo>
                  <a:lnTo>
                    <a:pt x="1443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42" name="Google Shape;18042;p489"/>
            <p:cNvSpPr/>
            <p:nvPr/>
          </p:nvSpPr>
          <p:spPr>
            <a:xfrm>
              <a:off x="3981125" y="801150"/>
              <a:ext cx="444300" cy="1074000"/>
            </a:xfrm>
            <a:custGeom>
              <a:avLst/>
              <a:gdLst/>
              <a:ahLst/>
              <a:cxnLst/>
              <a:rect l="l" t="t" r="r" b="b"/>
              <a:pathLst>
                <a:path w="17772" h="42960" extrusionOk="0">
                  <a:moveTo>
                    <a:pt x="16192" y="0"/>
                  </a:moveTo>
                  <a:lnTo>
                    <a:pt x="16148" y="44"/>
                  </a:lnTo>
                  <a:lnTo>
                    <a:pt x="15183" y="1536"/>
                  </a:lnTo>
                  <a:lnTo>
                    <a:pt x="14437" y="2677"/>
                  </a:lnTo>
                  <a:lnTo>
                    <a:pt x="13910" y="3599"/>
                  </a:lnTo>
                  <a:lnTo>
                    <a:pt x="13691" y="3993"/>
                  </a:lnTo>
                  <a:lnTo>
                    <a:pt x="13516" y="4388"/>
                  </a:lnTo>
                  <a:lnTo>
                    <a:pt x="13340" y="4783"/>
                  </a:lnTo>
                  <a:lnTo>
                    <a:pt x="13252" y="5222"/>
                  </a:lnTo>
                  <a:lnTo>
                    <a:pt x="13165" y="5617"/>
                  </a:lnTo>
                  <a:lnTo>
                    <a:pt x="13121" y="6100"/>
                  </a:lnTo>
                  <a:lnTo>
                    <a:pt x="13077" y="7153"/>
                  </a:lnTo>
                  <a:lnTo>
                    <a:pt x="13165" y="8513"/>
                  </a:lnTo>
                  <a:lnTo>
                    <a:pt x="13252" y="10224"/>
                  </a:lnTo>
                  <a:lnTo>
                    <a:pt x="12726" y="13121"/>
                  </a:lnTo>
                  <a:lnTo>
                    <a:pt x="11892" y="15051"/>
                  </a:lnTo>
                  <a:lnTo>
                    <a:pt x="9873" y="19264"/>
                  </a:lnTo>
                  <a:lnTo>
                    <a:pt x="7636" y="23564"/>
                  </a:lnTo>
                  <a:lnTo>
                    <a:pt x="6012" y="25714"/>
                  </a:lnTo>
                  <a:lnTo>
                    <a:pt x="5134" y="26329"/>
                  </a:lnTo>
                  <a:lnTo>
                    <a:pt x="4520" y="26021"/>
                  </a:lnTo>
                  <a:lnTo>
                    <a:pt x="3774" y="25407"/>
                  </a:lnTo>
                  <a:lnTo>
                    <a:pt x="3642" y="25363"/>
                  </a:lnTo>
                  <a:lnTo>
                    <a:pt x="3291" y="25319"/>
                  </a:lnTo>
                  <a:lnTo>
                    <a:pt x="3204" y="25319"/>
                  </a:lnTo>
                  <a:lnTo>
                    <a:pt x="3160" y="25363"/>
                  </a:lnTo>
                  <a:lnTo>
                    <a:pt x="2545" y="26241"/>
                  </a:lnTo>
                  <a:lnTo>
                    <a:pt x="2502" y="26241"/>
                  </a:lnTo>
                  <a:lnTo>
                    <a:pt x="1799" y="27689"/>
                  </a:lnTo>
                  <a:lnTo>
                    <a:pt x="264" y="28961"/>
                  </a:lnTo>
                  <a:lnTo>
                    <a:pt x="220" y="29049"/>
                  </a:lnTo>
                  <a:lnTo>
                    <a:pt x="0" y="29707"/>
                  </a:lnTo>
                  <a:lnTo>
                    <a:pt x="0" y="29795"/>
                  </a:lnTo>
                  <a:lnTo>
                    <a:pt x="351" y="30760"/>
                  </a:lnTo>
                  <a:lnTo>
                    <a:pt x="2677" y="36202"/>
                  </a:lnTo>
                  <a:lnTo>
                    <a:pt x="2677" y="36245"/>
                  </a:lnTo>
                  <a:lnTo>
                    <a:pt x="3906" y="37913"/>
                  </a:lnTo>
                  <a:lnTo>
                    <a:pt x="4915" y="39054"/>
                  </a:lnTo>
                  <a:lnTo>
                    <a:pt x="4959" y="39098"/>
                  </a:lnTo>
                  <a:lnTo>
                    <a:pt x="6144" y="39800"/>
                  </a:lnTo>
                  <a:lnTo>
                    <a:pt x="6188" y="39800"/>
                  </a:lnTo>
                  <a:lnTo>
                    <a:pt x="8996" y="40853"/>
                  </a:lnTo>
                  <a:lnTo>
                    <a:pt x="14086" y="42389"/>
                  </a:lnTo>
                  <a:lnTo>
                    <a:pt x="14788" y="42389"/>
                  </a:lnTo>
                  <a:lnTo>
                    <a:pt x="17509" y="42959"/>
                  </a:lnTo>
                  <a:lnTo>
                    <a:pt x="17640" y="42959"/>
                  </a:lnTo>
                  <a:lnTo>
                    <a:pt x="17684" y="42915"/>
                  </a:lnTo>
                  <a:lnTo>
                    <a:pt x="17728" y="42871"/>
                  </a:lnTo>
                  <a:lnTo>
                    <a:pt x="17772" y="42828"/>
                  </a:lnTo>
                  <a:lnTo>
                    <a:pt x="17772" y="42740"/>
                  </a:lnTo>
                  <a:lnTo>
                    <a:pt x="17772" y="42696"/>
                  </a:lnTo>
                  <a:lnTo>
                    <a:pt x="17728" y="42652"/>
                  </a:lnTo>
                  <a:lnTo>
                    <a:pt x="17640" y="42608"/>
                  </a:lnTo>
                  <a:lnTo>
                    <a:pt x="17553" y="42608"/>
                  </a:lnTo>
                  <a:lnTo>
                    <a:pt x="14832" y="42038"/>
                  </a:lnTo>
                  <a:lnTo>
                    <a:pt x="14174" y="42038"/>
                  </a:lnTo>
                  <a:lnTo>
                    <a:pt x="9128" y="40502"/>
                  </a:lnTo>
                  <a:lnTo>
                    <a:pt x="6319" y="39493"/>
                  </a:lnTo>
                  <a:lnTo>
                    <a:pt x="5178" y="38834"/>
                  </a:lnTo>
                  <a:lnTo>
                    <a:pt x="4213" y="37694"/>
                  </a:lnTo>
                  <a:lnTo>
                    <a:pt x="2984" y="36026"/>
                  </a:lnTo>
                  <a:lnTo>
                    <a:pt x="702" y="30629"/>
                  </a:lnTo>
                  <a:lnTo>
                    <a:pt x="351" y="29751"/>
                  </a:lnTo>
                  <a:lnTo>
                    <a:pt x="527" y="29181"/>
                  </a:lnTo>
                  <a:lnTo>
                    <a:pt x="2019" y="27952"/>
                  </a:lnTo>
                  <a:lnTo>
                    <a:pt x="2063" y="27864"/>
                  </a:lnTo>
                  <a:lnTo>
                    <a:pt x="2809" y="26416"/>
                  </a:lnTo>
                  <a:lnTo>
                    <a:pt x="3379" y="25670"/>
                  </a:lnTo>
                  <a:lnTo>
                    <a:pt x="3555" y="25670"/>
                  </a:lnTo>
                  <a:lnTo>
                    <a:pt x="4301" y="26329"/>
                  </a:lnTo>
                  <a:lnTo>
                    <a:pt x="4345" y="26372"/>
                  </a:lnTo>
                  <a:lnTo>
                    <a:pt x="5091" y="26680"/>
                  </a:lnTo>
                  <a:lnTo>
                    <a:pt x="5178" y="26680"/>
                  </a:lnTo>
                  <a:lnTo>
                    <a:pt x="5266" y="26636"/>
                  </a:lnTo>
                  <a:lnTo>
                    <a:pt x="6231" y="25977"/>
                  </a:lnTo>
                  <a:lnTo>
                    <a:pt x="6275" y="25934"/>
                  </a:lnTo>
                  <a:lnTo>
                    <a:pt x="7943" y="23740"/>
                  </a:lnTo>
                  <a:lnTo>
                    <a:pt x="10181" y="19439"/>
                  </a:lnTo>
                  <a:lnTo>
                    <a:pt x="12199" y="15183"/>
                  </a:lnTo>
                  <a:lnTo>
                    <a:pt x="13077" y="13252"/>
                  </a:lnTo>
                  <a:lnTo>
                    <a:pt x="13077" y="13208"/>
                  </a:lnTo>
                  <a:lnTo>
                    <a:pt x="13603" y="10268"/>
                  </a:lnTo>
                  <a:lnTo>
                    <a:pt x="13603" y="10224"/>
                  </a:lnTo>
                  <a:lnTo>
                    <a:pt x="13516" y="8513"/>
                  </a:lnTo>
                  <a:lnTo>
                    <a:pt x="13428" y="7197"/>
                  </a:lnTo>
                  <a:lnTo>
                    <a:pt x="13472" y="6144"/>
                  </a:lnTo>
                  <a:lnTo>
                    <a:pt x="13516" y="5705"/>
                  </a:lnTo>
                  <a:lnTo>
                    <a:pt x="13603" y="5310"/>
                  </a:lnTo>
                  <a:lnTo>
                    <a:pt x="13691" y="4915"/>
                  </a:lnTo>
                  <a:lnTo>
                    <a:pt x="13823" y="4520"/>
                  </a:lnTo>
                  <a:lnTo>
                    <a:pt x="13998" y="4125"/>
                  </a:lnTo>
                  <a:lnTo>
                    <a:pt x="14218" y="3730"/>
                  </a:lnTo>
                  <a:lnTo>
                    <a:pt x="14744" y="2853"/>
                  </a:lnTo>
                  <a:lnTo>
                    <a:pt x="15490" y="1712"/>
                  </a:lnTo>
                  <a:lnTo>
                    <a:pt x="16456" y="264"/>
                  </a:lnTo>
                  <a:lnTo>
                    <a:pt x="16499" y="176"/>
                  </a:lnTo>
                  <a:lnTo>
                    <a:pt x="16499" y="132"/>
                  </a:lnTo>
                  <a:lnTo>
                    <a:pt x="16456" y="44"/>
                  </a:lnTo>
                  <a:lnTo>
                    <a:pt x="1641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43" name="Google Shape;18043;p489"/>
            <p:cNvSpPr/>
            <p:nvPr/>
          </p:nvSpPr>
          <p:spPr>
            <a:xfrm>
              <a:off x="3930650" y="715575"/>
              <a:ext cx="492600" cy="1197950"/>
            </a:xfrm>
            <a:custGeom>
              <a:avLst/>
              <a:gdLst/>
              <a:ahLst/>
              <a:cxnLst/>
              <a:rect l="l" t="t" r="r" b="b"/>
              <a:pathLst>
                <a:path w="19704" h="47918" extrusionOk="0">
                  <a:moveTo>
                    <a:pt x="18080" y="1"/>
                  </a:moveTo>
                  <a:lnTo>
                    <a:pt x="17992" y="45"/>
                  </a:lnTo>
                  <a:lnTo>
                    <a:pt x="17948" y="88"/>
                  </a:lnTo>
                  <a:lnTo>
                    <a:pt x="17904" y="132"/>
                  </a:lnTo>
                  <a:lnTo>
                    <a:pt x="17904" y="176"/>
                  </a:lnTo>
                  <a:lnTo>
                    <a:pt x="17904" y="1668"/>
                  </a:lnTo>
                  <a:lnTo>
                    <a:pt x="17202" y="2853"/>
                  </a:lnTo>
                  <a:lnTo>
                    <a:pt x="15491" y="5530"/>
                  </a:lnTo>
                  <a:lnTo>
                    <a:pt x="14306" y="7811"/>
                  </a:lnTo>
                  <a:lnTo>
                    <a:pt x="14306" y="7855"/>
                  </a:lnTo>
                  <a:lnTo>
                    <a:pt x="13999" y="9391"/>
                  </a:lnTo>
                  <a:lnTo>
                    <a:pt x="13999" y="9435"/>
                  </a:lnTo>
                  <a:lnTo>
                    <a:pt x="13692" y="13691"/>
                  </a:lnTo>
                  <a:lnTo>
                    <a:pt x="12814" y="15008"/>
                  </a:lnTo>
                  <a:lnTo>
                    <a:pt x="10181" y="18211"/>
                  </a:lnTo>
                  <a:lnTo>
                    <a:pt x="6846" y="22072"/>
                  </a:lnTo>
                  <a:lnTo>
                    <a:pt x="4213" y="25100"/>
                  </a:lnTo>
                  <a:lnTo>
                    <a:pt x="4213" y="25144"/>
                  </a:lnTo>
                  <a:lnTo>
                    <a:pt x="3467" y="26548"/>
                  </a:lnTo>
                  <a:lnTo>
                    <a:pt x="3424" y="26636"/>
                  </a:lnTo>
                  <a:lnTo>
                    <a:pt x="3292" y="28391"/>
                  </a:lnTo>
                  <a:lnTo>
                    <a:pt x="2853" y="29357"/>
                  </a:lnTo>
                  <a:lnTo>
                    <a:pt x="1844" y="30278"/>
                  </a:lnTo>
                  <a:lnTo>
                    <a:pt x="133" y="30980"/>
                  </a:lnTo>
                  <a:lnTo>
                    <a:pt x="45" y="31068"/>
                  </a:lnTo>
                  <a:lnTo>
                    <a:pt x="1" y="31068"/>
                  </a:lnTo>
                  <a:lnTo>
                    <a:pt x="1" y="31200"/>
                  </a:lnTo>
                  <a:lnTo>
                    <a:pt x="176" y="34052"/>
                  </a:lnTo>
                  <a:lnTo>
                    <a:pt x="176" y="34096"/>
                  </a:lnTo>
                  <a:lnTo>
                    <a:pt x="922" y="36772"/>
                  </a:lnTo>
                  <a:lnTo>
                    <a:pt x="2941" y="41555"/>
                  </a:lnTo>
                  <a:lnTo>
                    <a:pt x="2985" y="41599"/>
                  </a:lnTo>
                  <a:lnTo>
                    <a:pt x="3950" y="42521"/>
                  </a:lnTo>
                  <a:lnTo>
                    <a:pt x="3994" y="42521"/>
                  </a:lnTo>
                  <a:lnTo>
                    <a:pt x="8163" y="45373"/>
                  </a:lnTo>
                  <a:lnTo>
                    <a:pt x="8163" y="45417"/>
                  </a:lnTo>
                  <a:lnTo>
                    <a:pt x="10883" y="46470"/>
                  </a:lnTo>
                  <a:lnTo>
                    <a:pt x="14920" y="47742"/>
                  </a:lnTo>
                  <a:lnTo>
                    <a:pt x="14964" y="47742"/>
                  </a:lnTo>
                  <a:lnTo>
                    <a:pt x="17641" y="47655"/>
                  </a:lnTo>
                  <a:lnTo>
                    <a:pt x="19177" y="47918"/>
                  </a:lnTo>
                  <a:lnTo>
                    <a:pt x="19221" y="47918"/>
                  </a:lnTo>
                  <a:lnTo>
                    <a:pt x="19528" y="47874"/>
                  </a:lnTo>
                  <a:lnTo>
                    <a:pt x="19615" y="47830"/>
                  </a:lnTo>
                  <a:lnTo>
                    <a:pt x="19659" y="47786"/>
                  </a:lnTo>
                  <a:lnTo>
                    <a:pt x="19703" y="47742"/>
                  </a:lnTo>
                  <a:lnTo>
                    <a:pt x="19703" y="47655"/>
                  </a:lnTo>
                  <a:lnTo>
                    <a:pt x="19659" y="47611"/>
                  </a:lnTo>
                  <a:lnTo>
                    <a:pt x="19615" y="47567"/>
                  </a:lnTo>
                  <a:lnTo>
                    <a:pt x="19572" y="47523"/>
                  </a:lnTo>
                  <a:lnTo>
                    <a:pt x="19484" y="47523"/>
                  </a:lnTo>
                  <a:lnTo>
                    <a:pt x="19221" y="47567"/>
                  </a:lnTo>
                  <a:lnTo>
                    <a:pt x="17685" y="47304"/>
                  </a:lnTo>
                  <a:lnTo>
                    <a:pt x="17641" y="47304"/>
                  </a:lnTo>
                  <a:lnTo>
                    <a:pt x="15008" y="47391"/>
                  </a:lnTo>
                  <a:lnTo>
                    <a:pt x="11015" y="46119"/>
                  </a:lnTo>
                  <a:lnTo>
                    <a:pt x="8338" y="45066"/>
                  </a:lnTo>
                  <a:lnTo>
                    <a:pt x="4213" y="42214"/>
                  </a:lnTo>
                  <a:lnTo>
                    <a:pt x="3248" y="41380"/>
                  </a:lnTo>
                  <a:lnTo>
                    <a:pt x="1273" y="36641"/>
                  </a:lnTo>
                  <a:lnTo>
                    <a:pt x="527" y="34008"/>
                  </a:lnTo>
                  <a:lnTo>
                    <a:pt x="352" y="31287"/>
                  </a:lnTo>
                  <a:lnTo>
                    <a:pt x="1975" y="30585"/>
                  </a:lnTo>
                  <a:lnTo>
                    <a:pt x="2063" y="30541"/>
                  </a:lnTo>
                  <a:lnTo>
                    <a:pt x="3116" y="29576"/>
                  </a:lnTo>
                  <a:lnTo>
                    <a:pt x="3160" y="29532"/>
                  </a:lnTo>
                  <a:lnTo>
                    <a:pt x="3643" y="28523"/>
                  </a:lnTo>
                  <a:lnTo>
                    <a:pt x="3643" y="28435"/>
                  </a:lnTo>
                  <a:lnTo>
                    <a:pt x="3775" y="26680"/>
                  </a:lnTo>
                  <a:lnTo>
                    <a:pt x="4521" y="25320"/>
                  </a:lnTo>
                  <a:lnTo>
                    <a:pt x="7110" y="22292"/>
                  </a:lnTo>
                  <a:lnTo>
                    <a:pt x="10444" y="18430"/>
                  </a:lnTo>
                  <a:lnTo>
                    <a:pt x="13121" y="15227"/>
                  </a:lnTo>
                  <a:lnTo>
                    <a:pt x="13999" y="13867"/>
                  </a:lnTo>
                  <a:lnTo>
                    <a:pt x="14043" y="13779"/>
                  </a:lnTo>
                  <a:lnTo>
                    <a:pt x="14350" y="9435"/>
                  </a:lnTo>
                  <a:lnTo>
                    <a:pt x="14657" y="7943"/>
                  </a:lnTo>
                  <a:lnTo>
                    <a:pt x="15798" y="5705"/>
                  </a:lnTo>
                  <a:lnTo>
                    <a:pt x="17509" y="3028"/>
                  </a:lnTo>
                  <a:lnTo>
                    <a:pt x="18211" y="1844"/>
                  </a:lnTo>
                  <a:lnTo>
                    <a:pt x="18255" y="1756"/>
                  </a:lnTo>
                  <a:lnTo>
                    <a:pt x="18255" y="176"/>
                  </a:lnTo>
                  <a:lnTo>
                    <a:pt x="18255" y="132"/>
                  </a:lnTo>
                  <a:lnTo>
                    <a:pt x="18211" y="88"/>
                  </a:lnTo>
                  <a:lnTo>
                    <a:pt x="18124" y="45"/>
                  </a:lnTo>
                  <a:lnTo>
                    <a:pt x="1808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44" name="Google Shape;18044;p489"/>
            <p:cNvSpPr/>
            <p:nvPr/>
          </p:nvSpPr>
          <p:spPr>
            <a:xfrm>
              <a:off x="3904325" y="661825"/>
              <a:ext cx="515625" cy="1271450"/>
            </a:xfrm>
            <a:custGeom>
              <a:avLst/>
              <a:gdLst/>
              <a:ahLst/>
              <a:cxnLst/>
              <a:rect l="l" t="t" r="r" b="b"/>
              <a:pathLst>
                <a:path w="20625" h="50858" extrusionOk="0">
                  <a:moveTo>
                    <a:pt x="18913" y="1"/>
                  </a:moveTo>
                  <a:lnTo>
                    <a:pt x="18825" y="44"/>
                  </a:lnTo>
                  <a:lnTo>
                    <a:pt x="18782" y="88"/>
                  </a:lnTo>
                  <a:lnTo>
                    <a:pt x="18782" y="132"/>
                  </a:lnTo>
                  <a:lnTo>
                    <a:pt x="18080" y="4125"/>
                  </a:lnTo>
                  <a:lnTo>
                    <a:pt x="16280" y="6978"/>
                  </a:lnTo>
                  <a:lnTo>
                    <a:pt x="14964" y="9347"/>
                  </a:lnTo>
                  <a:lnTo>
                    <a:pt x="14964" y="9391"/>
                  </a:lnTo>
                  <a:lnTo>
                    <a:pt x="14525" y="10707"/>
                  </a:lnTo>
                  <a:lnTo>
                    <a:pt x="14525" y="10751"/>
                  </a:lnTo>
                  <a:lnTo>
                    <a:pt x="13955" y="15271"/>
                  </a:lnTo>
                  <a:lnTo>
                    <a:pt x="13516" y="15885"/>
                  </a:lnTo>
                  <a:lnTo>
                    <a:pt x="12375" y="17202"/>
                  </a:lnTo>
                  <a:lnTo>
                    <a:pt x="10444" y="19352"/>
                  </a:lnTo>
                  <a:lnTo>
                    <a:pt x="8075" y="21941"/>
                  </a:lnTo>
                  <a:lnTo>
                    <a:pt x="4564" y="25802"/>
                  </a:lnTo>
                  <a:lnTo>
                    <a:pt x="4564" y="25846"/>
                  </a:lnTo>
                  <a:lnTo>
                    <a:pt x="3423" y="27514"/>
                  </a:lnTo>
                  <a:lnTo>
                    <a:pt x="3423" y="27645"/>
                  </a:lnTo>
                  <a:lnTo>
                    <a:pt x="3555" y="30366"/>
                  </a:lnTo>
                  <a:lnTo>
                    <a:pt x="3160" y="31419"/>
                  </a:lnTo>
                  <a:lnTo>
                    <a:pt x="2502" y="31989"/>
                  </a:lnTo>
                  <a:lnTo>
                    <a:pt x="132" y="32867"/>
                  </a:lnTo>
                  <a:lnTo>
                    <a:pt x="45" y="32955"/>
                  </a:lnTo>
                  <a:lnTo>
                    <a:pt x="1" y="33042"/>
                  </a:lnTo>
                  <a:lnTo>
                    <a:pt x="396" y="37562"/>
                  </a:lnTo>
                  <a:lnTo>
                    <a:pt x="1010" y="39844"/>
                  </a:lnTo>
                  <a:lnTo>
                    <a:pt x="2502" y="43793"/>
                  </a:lnTo>
                  <a:lnTo>
                    <a:pt x="2546" y="43881"/>
                  </a:lnTo>
                  <a:lnTo>
                    <a:pt x="3423" y="44846"/>
                  </a:lnTo>
                  <a:lnTo>
                    <a:pt x="3467" y="44890"/>
                  </a:lnTo>
                  <a:lnTo>
                    <a:pt x="7504" y="47655"/>
                  </a:lnTo>
                  <a:lnTo>
                    <a:pt x="9172" y="48620"/>
                  </a:lnTo>
                  <a:lnTo>
                    <a:pt x="9216" y="48620"/>
                  </a:lnTo>
                  <a:lnTo>
                    <a:pt x="11848" y="49717"/>
                  </a:lnTo>
                  <a:lnTo>
                    <a:pt x="15491" y="50858"/>
                  </a:lnTo>
                  <a:lnTo>
                    <a:pt x="15534" y="50858"/>
                  </a:lnTo>
                  <a:lnTo>
                    <a:pt x="18694" y="50682"/>
                  </a:lnTo>
                  <a:lnTo>
                    <a:pt x="20054" y="50858"/>
                  </a:lnTo>
                  <a:lnTo>
                    <a:pt x="20098" y="50858"/>
                  </a:lnTo>
                  <a:lnTo>
                    <a:pt x="20449" y="50814"/>
                  </a:lnTo>
                  <a:lnTo>
                    <a:pt x="20537" y="50770"/>
                  </a:lnTo>
                  <a:lnTo>
                    <a:pt x="20581" y="50726"/>
                  </a:lnTo>
                  <a:lnTo>
                    <a:pt x="20625" y="50682"/>
                  </a:lnTo>
                  <a:lnTo>
                    <a:pt x="20625" y="50595"/>
                  </a:lnTo>
                  <a:lnTo>
                    <a:pt x="20581" y="50507"/>
                  </a:lnTo>
                  <a:lnTo>
                    <a:pt x="20537" y="50463"/>
                  </a:lnTo>
                  <a:lnTo>
                    <a:pt x="20405" y="50463"/>
                  </a:lnTo>
                  <a:lnTo>
                    <a:pt x="20054" y="50507"/>
                  </a:lnTo>
                  <a:lnTo>
                    <a:pt x="18694" y="50331"/>
                  </a:lnTo>
                  <a:lnTo>
                    <a:pt x="15578" y="50507"/>
                  </a:lnTo>
                  <a:lnTo>
                    <a:pt x="11980" y="49410"/>
                  </a:lnTo>
                  <a:lnTo>
                    <a:pt x="9347" y="48313"/>
                  </a:lnTo>
                  <a:lnTo>
                    <a:pt x="7680" y="47347"/>
                  </a:lnTo>
                  <a:lnTo>
                    <a:pt x="3687" y="44583"/>
                  </a:lnTo>
                  <a:lnTo>
                    <a:pt x="2809" y="43661"/>
                  </a:lnTo>
                  <a:lnTo>
                    <a:pt x="1361" y="39756"/>
                  </a:lnTo>
                  <a:lnTo>
                    <a:pt x="703" y="37518"/>
                  </a:lnTo>
                  <a:lnTo>
                    <a:pt x="396" y="33130"/>
                  </a:lnTo>
                  <a:lnTo>
                    <a:pt x="2634" y="32296"/>
                  </a:lnTo>
                  <a:lnTo>
                    <a:pt x="2677" y="32296"/>
                  </a:lnTo>
                  <a:lnTo>
                    <a:pt x="3423" y="31638"/>
                  </a:lnTo>
                  <a:lnTo>
                    <a:pt x="3467" y="31550"/>
                  </a:lnTo>
                  <a:lnTo>
                    <a:pt x="3906" y="30453"/>
                  </a:lnTo>
                  <a:lnTo>
                    <a:pt x="3906" y="30410"/>
                  </a:lnTo>
                  <a:lnTo>
                    <a:pt x="3774" y="27689"/>
                  </a:lnTo>
                  <a:lnTo>
                    <a:pt x="4871" y="26065"/>
                  </a:lnTo>
                  <a:lnTo>
                    <a:pt x="8338" y="22160"/>
                  </a:lnTo>
                  <a:lnTo>
                    <a:pt x="10708" y="19615"/>
                  </a:lnTo>
                  <a:lnTo>
                    <a:pt x="12638" y="17421"/>
                  </a:lnTo>
                  <a:lnTo>
                    <a:pt x="13779" y="16105"/>
                  </a:lnTo>
                  <a:lnTo>
                    <a:pt x="14262" y="15446"/>
                  </a:lnTo>
                  <a:lnTo>
                    <a:pt x="14306" y="15359"/>
                  </a:lnTo>
                  <a:lnTo>
                    <a:pt x="14876" y="10795"/>
                  </a:lnTo>
                  <a:lnTo>
                    <a:pt x="15271" y="9479"/>
                  </a:lnTo>
                  <a:lnTo>
                    <a:pt x="16544" y="7153"/>
                  </a:lnTo>
                  <a:lnTo>
                    <a:pt x="18387" y="4301"/>
                  </a:lnTo>
                  <a:lnTo>
                    <a:pt x="18387" y="4213"/>
                  </a:lnTo>
                  <a:lnTo>
                    <a:pt x="19133" y="220"/>
                  </a:lnTo>
                  <a:lnTo>
                    <a:pt x="19089" y="132"/>
                  </a:lnTo>
                  <a:lnTo>
                    <a:pt x="19089" y="88"/>
                  </a:lnTo>
                  <a:lnTo>
                    <a:pt x="19045" y="44"/>
                  </a:lnTo>
                  <a:lnTo>
                    <a:pt x="1895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45" name="Google Shape;18045;p489"/>
            <p:cNvSpPr/>
            <p:nvPr/>
          </p:nvSpPr>
          <p:spPr>
            <a:xfrm>
              <a:off x="3881300" y="681575"/>
              <a:ext cx="525475" cy="1276950"/>
            </a:xfrm>
            <a:custGeom>
              <a:avLst/>
              <a:gdLst/>
              <a:ahLst/>
              <a:cxnLst/>
              <a:rect l="l" t="t" r="r" b="b"/>
              <a:pathLst>
                <a:path w="21019" h="51078" extrusionOk="0">
                  <a:moveTo>
                    <a:pt x="19176" y="0"/>
                  </a:moveTo>
                  <a:lnTo>
                    <a:pt x="19132" y="44"/>
                  </a:lnTo>
                  <a:lnTo>
                    <a:pt x="19088" y="88"/>
                  </a:lnTo>
                  <a:lnTo>
                    <a:pt x="19044" y="132"/>
                  </a:lnTo>
                  <a:lnTo>
                    <a:pt x="18255" y="3291"/>
                  </a:lnTo>
                  <a:lnTo>
                    <a:pt x="16455" y="6231"/>
                  </a:lnTo>
                  <a:lnTo>
                    <a:pt x="16412" y="6231"/>
                  </a:lnTo>
                  <a:lnTo>
                    <a:pt x="15007" y="9127"/>
                  </a:lnTo>
                  <a:lnTo>
                    <a:pt x="15007" y="9171"/>
                  </a:lnTo>
                  <a:lnTo>
                    <a:pt x="13998" y="13559"/>
                  </a:lnTo>
                  <a:lnTo>
                    <a:pt x="11980" y="16104"/>
                  </a:lnTo>
                  <a:lnTo>
                    <a:pt x="9829" y="18606"/>
                  </a:lnTo>
                  <a:lnTo>
                    <a:pt x="7284" y="21370"/>
                  </a:lnTo>
                  <a:lnTo>
                    <a:pt x="3160" y="26197"/>
                  </a:lnTo>
                  <a:lnTo>
                    <a:pt x="3116" y="26285"/>
                  </a:lnTo>
                  <a:lnTo>
                    <a:pt x="3116" y="26329"/>
                  </a:lnTo>
                  <a:lnTo>
                    <a:pt x="3555" y="30146"/>
                  </a:lnTo>
                  <a:lnTo>
                    <a:pt x="3247" y="30629"/>
                  </a:lnTo>
                  <a:lnTo>
                    <a:pt x="1799" y="31155"/>
                  </a:lnTo>
                  <a:lnTo>
                    <a:pt x="176" y="31506"/>
                  </a:lnTo>
                  <a:lnTo>
                    <a:pt x="88" y="31594"/>
                  </a:lnTo>
                  <a:lnTo>
                    <a:pt x="44" y="31682"/>
                  </a:lnTo>
                  <a:lnTo>
                    <a:pt x="0" y="32516"/>
                  </a:lnTo>
                  <a:lnTo>
                    <a:pt x="0" y="32560"/>
                  </a:lnTo>
                  <a:lnTo>
                    <a:pt x="527" y="38747"/>
                  </a:lnTo>
                  <a:lnTo>
                    <a:pt x="571" y="38834"/>
                  </a:lnTo>
                  <a:lnTo>
                    <a:pt x="1799" y="41862"/>
                  </a:lnTo>
                  <a:lnTo>
                    <a:pt x="2107" y="43617"/>
                  </a:lnTo>
                  <a:lnTo>
                    <a:pt x="2194" y="43749"/>
                  </a:lnTo>
                  <a:lnTo>
                    <a:pt x="4388" y="45460"/>
                  </a:lnTo>
                  <a:lnTo>
                    <a:pt x="7284" y="47084"/>
                  </a:lnTo>
                  <a:lnTo>
                    <a:pt x="8250" y="47830"/>
                  </a:lnTo>
                  <a:lnTo>
                    <a:pt x="10137" y="48927"/>
                  </a:lnTo>
                  <a:lnTo>
                    <a:pt x="12682" y="50024"/>
                  </a:lnTo>
                  <a:lnTo>
                    <a:pt x="15973" y="51033"/>
                  </a:lnTo>
                  <a:lnTo>
                    <a:pt x="16017" y="51077"/>
                  </a:lnTo>
                  <a:lnTo>
                    <a:pt x="16061" y="51077"/>
                  </a:lnTo>
                  <a:lnTo>
                    <a:pt x="19176" y="50594"/>
                  </a:lnTo>
                  <a:lnTo>
                    <a:pt x="20756" y="50814"/>
                  </a:lnTo>
                  <a:lnTo>
                    <a:pt x="20800" y="50814"/>
                  </a:lnTo>
                  <a:lnTo>
                    <a:pt x="20887" y="50858"/>
                  </a:lnTo>
                  <a:lnTo>
                    <a:pt x="20931" y="50814"/>
                  </a:lnTo>
                  <a:lnTo>
                    <a:pt x="21019" y="50770"/>
                  </a:lnTo>
                  <a:lnTo>
                    <a:pt x="21019" y="50682"/>
                  </a:lnTo>
                  <a:lnTo>
                    <a:pt x="21019" y="50638"/>
                  </a:lnTo>
                  <a:lnTo>
                    <a:pt x="21019" y="50594"/>
                  </a:lnTo>
                  <a:lnTo>
                    <a:pt x="20975" y="50507"/>
                  </a:lnTo>
                  <a:lnTo>
                    <a:pt x="20931" y="50507"/>
                  </a:lnTo>
                  <a:lnTo>
                    <a:pt x="20843" y="50463"/>
                  </a:lnTo>
                  <a:lnTo>
                    <a:pt x="19220" y="50243"/>
                  </a:lnTo>
                  <a:lnTo>
                    <a:pt x="19176" y="50243"/>
                  </a:lnTo>
                  <a:lnTo>
                    <a:pt x="16017" y="50726"/>
                  </a:lnTo>
                  <a:lnTo>
                    <a:pt x="12813" y="49673"/>
                  </a:lnTo>
                  <a:lnTo>
                    <a:pt x="10312" y="48620"/>
                  </a:lnTo>
                  <a:lnTo>
                    <a:pt x="8425" y="47523"/>
                  </a:lnTo>
                  <a:lnTo>
                    <a:pt x="7504" y="46777"/>
                  </a:lnTo>
                  <a:lnTo>
                    <a:pt x="7460" y="46777"/>
                  </a:lnTo>
                  <a:lnTo>
                    <a:pt x="4564" y="45153"/>
                  </a:lnTo>
                  <a:lnTo>
                    <a:pt x="2458" y="43486"/>
                  </a:lnTo>
                  <a:lnTo>
                    <a:pt x="2107" y="41774"/>
                  </a:lnTo>
                  <a:lnTo>
                    <a:pt x="878" y="38703"/>
                  </a:lnTo>
                  <a:lnTo>
                    <a:pt x="351" y="32516"/>
                  </a:lnTo>
                  <a:lnTo>
                    <a:pt x="395" y="31814"/>
                  </a:lnTo>
                  <a:lnTo>
                    <a:pt x="1887" y="31463"/>
                  </a:lnTo>
                  <a:lnTo>
                    <a:pt x="3423" y="30936"/>
                  </a:lnTo>
                  <a:lnTo>
                    <a:pt x="3511" y="30848"/>
                  </a:lnTo>
                  <a:lnTo>
                    <a:pt x="3862" y="30234"/>
                  </a:lnTo>
                  <a:lnTo>
                    <a:pt x="3906" y="30146"/>
                  </a:lnTo>
                  <a:lnTo>
                    <a:pt x="3467" y="26372"/>
                  </a:lnTo>
                  <a:lnTo>
                    <a:pt x="7548" y="21633"/>
                  </a:lnTo>
                  <a:lnTo>
                    <a:pt x="10093" y="18825"/>
                  </a:lnTo>
                  <a:lnTo>
                    <a:pt x="12287" y="16324"/>
                  </a:lnTo>
                  <a:lnTo>
                    <a:pt x="14305" y="13779"/>
                  </a:lnTo>
                  <a:lnTo>
                    <a:pt x="14349" y="13691"/>
                  </a:lnTo>
                  <a:lnTo>
                    <a:pt x="15358" y="9259"/>
                  </a:lnTo>
                  <a:lnTo>
                    <a:pt x="16763" y="6407"/>
                  </a:lnTo>
                  <a:lnTo>
                    <a:pt x="18562" y="3467"/>
                  </a:lnTo>
                  <a:lnTo>
                    <a:pt x="18606" y="3423"/>
                  </a:lnTo>
                  <a:lnTo>
                    <a:pt x="19395" y="220"/>
                  </a:lnTo>
                  <a:lnTo>
                    <a:pt x="19395" y="176"/>
                  </a:lnTo>
                  <a:lnTo>
                    <a:pt x="19352" y="88"/>
                  </a:lnTo>
                  <a:lnTo>
                    <a:pt x="19308" y="44"/>
                  </a:lnTo>
                  <a:lnTo>
                    <a:pt x="1926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46" name="Google Shape;18046;p489"/>
            <p:cNvSpPr/>
            <p:nvPr/>
          </p:nvSpPr>
          <p:spPr>
            <a:xfrm>
              <a:off x="3850575" y="669500"/>
              <a:ext cx="549625" cy="1310950"/>
            </a:xfrm>
            <a:custGeom>
              <a:avLst/>
              <a:gdLst/>
              <a:ahLst/>
              <a:cxnLst/>
              <a:rect l="l" t="t" r="r" b="b"/>
              <a:pathLst>
                <a:path w="21985" h="52438" extrusionOk="0">
                  <a:moveTo>
                    <a:pt x="19835" y="1"/>
                  </a:moveTo>
                  <a:lnTo>
                    <a:pt x="19791" y="45"/>
                  </a:lnTo>
                  <a:lnTo>
                    <a:pt x="19747" y="132"/>
                  </a:lnTo>
                  <a:lnTo>
                    <a:pt x="18957" y="3336"/>
                  </a:lnTo>
                  <a:lnTo>
                    <a:pt x="18430" y="4433"/>
                  </a:lnTo>
                  <a:lnTo>
                    <a:pt x="17158" y="6319"/>
                  </a:lnTo>
                  <a:lnTo>
                    <a:pt x="17114" y="6319"/>
                  </a:lnTo>
                  <a:lnTo>
                    <a:pt x="15798" y="9040"/>
                  </a:lnTo>
                  <a:lnTo>
                    <a:pt x="15095" y="11892"/>
                  </a:lnTo>
                  <a:lnTo>
                    <a:pt x="14437" y="13165"/>
                  </a:lnTo>
                  <a:lnTo>
                    <a:pt x="12243" y="16017"/>
                  </a:lnTo>
                  <a:lnTo>
                    <a:pt x="10093" y="18430"/>
                  </a:lnTo>
                  <a:lnTo>
                    <a:pt x="7767" y="21063"/>
                  </a:lnTo>
                  <a:lnTo>
                    <a:pt x="3599" y="25890"/>
                  </a:lnTo>
                  <a:lnTo>
                    <a:pt x="3555" y="26022"/>
                  </a:lnTo>
                  <a:lnTo>
                    <a:pt x="3599" y="26899"/>
                  </a:lnTo>
                  <a:lnTo>
                    <a:pt x="3862" y="29357"/>
                  </a:lnTo>
                  <a:lnTo>
                    <a:pt x="3730" y="30892"/>
                  </a:lnTo>
                  <a:lnTo>
                    <a:pt x="2063" y="31156"/>
                  </a:lnTo>
                  <a:lnTo>
                    <a:pt x="659" y="31463"/>
                  </a:lnTo>
                  <a:lnTo>
                    <a:pt x="571" y="31507"/>
                  </a:lnTo>
                  <a:lnTo>
                    <a:pt x="264" y="31814"/>
                  </a:lnTo>
                  <a:lnTo>
                    <a:pt x="176" y="31902"/>
                  </a:lnTo>
                  <a:lnTo>
                    <a:pt x="1" y="32692"/>
                  </a:lnTo>
                  <a:lnTo>
                    <a:pt x="1" y="32735"/>
                  </a:lnTo>
                  <a:lnTo>
                    <a:pt x="308" y="34973"/>
                  </a:lnTo>
                  <a:lnTo>
                    <a:pt x="834" y="40546"/>
                  </a:lnTo>
                  <a:lnTo>
                    <a:pt x="834" y="40590"/>
                  </a:lnTo>
                  <a:lnTo>
                    <a:pt x="1405" y="42082"/>
                  </a:lnTo>
                  <a:lnTo>
                    <a:pt x="1361" y="45461"/>
                  </a:lnTo>
                  <a:lnTo>
                    <a:pt x="1361" y="45548"/>
                  </a:lnTo>
                  <a:lnTo>
                    <a:pt x="1405" y="45592"/>
                  </a:lnTo>
                  <a:lnTo>
                    <a:pt x="1493" y="45636"/>
                  </a:lnTo>
                  <a:lnTo>
                    <a:pt x="1536" y="45636"/>
                  </a:lnTo>
                  <a:lnTo>
                    <a:pt x="2941" y="45548"/>
                  </a:lnTo>
                  <a:lnTo>
                    <a:pt x="4213" y="46294"/>
                  </a:lnTo>
                  <a:lnTo>
                    <a:pt x="6934" y="47918"/>
                  </a:lnTo>
                  <a:lnTo>
                    <a:pt x="6978" y="47918"/>
                  </a:lnTo>
                  <a:lnTo>
                    <a:pt x="8294" y="48532"/>
                  </a:lnTo>
                  <a:lnTo>
                    <a:pt x="10181" y="49849"/>
                  </a:lnTo>
                  <a:lnTo>
                    <a:pt x="10225" y="49893"/>
                  </a:lnTo>
                  <a:lnTo>
                    <a:pt x="12594" y="51077"/>
                  </a:lnTo>
                  <a:lnTo>
                    <a:pt x="12638" y="51077"/>
                  </a:lnTo>
                  <a:lnTo>
                    <a:pt x="16324" y="52438"/>
                  </a:lnTo>
                  <a:lnTo>
                    <a:pt x="17333" y="52438"/>
                  </a:lnTo>
                  <a:lnTo>
                    <a:pt x="20405" y="51911"/>
                  </a:lnTo>
                  <a:lnTo>
                    <a:pt x="21765" y="52087"/>
                  </a:lnTo>
                  <a:lnTo>
                    <a:pt x="21853" y="52087"/>
                  </a:lnTo>
                  <a:lnTo>
                    <a:pt x="21897" y="52043"/>
                  </a:lnTo>
                  <a:lnTo>
                    <a:pt x="21941" y="51999"/>
                  </a:lnTo>
                  <a:lnTo>
                    <a:pt x="21985" y="51955"/>
                  </a:lnTo>
                  <a:lnTo>
                    <a:pt x="21985" y="51867"/>
                  </a:lnTo>
                  <a:lnTo>
                    <a:pt x="21941" y="51823"/>
                  </a:lnTo>
                  <a:lnTo>
                    <a:pt x="21897" y="51779"/>
                  </a:lnTo>
                  <a:lnTo>
                    <a:pt x="21809" y="51736"/>
                  </a:lnTo>
                  <a:lnTo>
                    <a:pt x="20449" y="51560"/>
                  </a:lnTo>
                  <a:lnTo>
                    <a:pt x="20405" y="51560"/>
                  </a:lnTo>
                  <a:lnTo>
                    <a:pt x="17290" y="52087"/>
                  </a:lnTo>
                  <a:lnTo>
                    <a:pt x="16412" y="52087"/>
                  </a:lnTo>
                  <a:lnTo>
                    <a:pt x="12726" y="50770"/>
                  </a:lnTo>
                  <a:lnTo>
                    <a:pt x="10356" y="49585"/>
                  </a:lnTo>
                  <a:lnTo>
                    <a:pt x="8470" y="48225"/>
                  </a:lnTo>
                  <a:lnTo>
                    <a:pt x="7109" y="47611"/>
                  </a:lnTo>
                  <a:lnTo>
                    <a:pt x="4389" y="45987"/>
                  </a:lnTo>
                  <a:lnTo>
                    <a:pt x="3072" y="45197"/>
                  </a:lnTo>
                  <a:lnTo>
                    <a:pt x="2941" y="45197"/>
                  </a:lnTo>
                  <a:lnTo>
                    <a:pt x="1712" y="45285"/>
                  </a:lnTo>
                  <a:lnTo>
                    <a:pt x="1756" y="42082"/>
                  </a:lnTo>
                  <a:lnTo>
                    <a:pt x="1756" y="41994"/>
                  </a:lnTo>
                  <a:lnTo>
                    <a:pt x="1185" y="40458"/>
                  </a:lnTo>
                  <a:lnTo>
                    <a:pt x="659" y="34929"/>
                  </a:lnTo>
                  <a:lnTo>
                    <a:pt x="352" y="32735"/>
                  </a:lnTo>
                  <a:lnTo>
                    <a:pt x="527" y="32033"/>
                  </a:lnTo>
                  <a:lnTo>
                    <a:pt x="790" y="31770"/>
                  </a:lnTo>
                  <a:lnTo>
                    <a:pt x="2151" y="31463"/>
                  </a:lnTo>
                  <a:lnTo>
                    <a:pt x="3906" y="31243"/>
                  </a:lnTo>
                  <a:lnTo>
                    <a:pt x="3994" y="31200"/>
                  </a:lnTo>
                  <a:lnTo>
                    <a:pt x="4038" y="31068"/>
                  </a:lnTo>
                  <a:lnTo>
                    <a:pt x="4213" y="29401"/>
                  </a:lnTo>
                  <a:lnTo>
                    <a:pt x="4213" y="29357"/>
                  </a:lnTo>
                  <a:lnTo>
                    <a:pt x="3950" y="26855"/>
                  </a:lnTo>
                  <a:lnTo>
                    <a:pt x="3906" y="26066"/>
                  </a:lnTo>
                  <a:lnTo>
                    <a:pt x="8031" y="21283"/>
                  </a:lnTo>
                  <a:lnTo>
                    <a:pt x="10356" y="18694"/>
                  </a:lnTo>
                  <a:lnTo>
                    <a:pt x="12507" y="16236"/>
                  </a:lnTo>
                  <a:lnTo>
                    <a:pt x="14701" y="13340"/>
                  </a:lnTo>
                  <a:lnTo>
                    <a:pt x="14744" y="13340"/>
                  </a:lnTo>
                  <a:lnTo>
                    <a:pt x="15403" y="12024"/>
                  </a:lnTo>
                  <a:lnTo>
                    <a:pt x="15447" y="11980"/>
                  </a:lnTo>
                  <a:lnTo>
                    <a:pt x="16149" y="9172"/>
                  </a:lnTo>
                  <a:lnTo>
                    <a:pt x="17421" y="6495"/>
                  </a:lnTo>
                  <a:lnTo>
                    <a:pt x="18694" y="4608"/>
                  </a:lnTo>
                  <a:lnTo>
                    <a:pt x="19308" y="3511"/>
                  </a:lnTo>
                  <a:lnTo>
                    <a:pt x="19308" y="3467"/>
                  </a:lnTo>
                  <a:lnTo>
                    <a:pt x="20098" y="220"/>
                  </a:lnTo>
                  <a:lnTo>
                    <a:pt x="20098" y="132"/>
                  </a:lnTo>
                  <a:lnTo>
                    <a:pt x="20098" y="88"/>
                  </a:lnTo>
                  <a:lnTo>
                    <a:pt x="2005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47" name="Google Shape;18047;p489"/>
            <p:cNvSpPr/>
            <p:nvPr/>
          </p:nvSpPr>
          <p:spPr>
            <a:xfrm>
              <a:off x="3590575" y="1937650"/>
              <a:ext cx="1971375" cy="750375"/>
            </a:xfrm>
            <a:custGeom>
              <a:avLst/>
              <a:gdLst/>
              <a:ahLst/>
              <a:cxnLst/>
              <a:rect l="l" t="t" r="r" b="b"/>
              <a:pathLst>
                <a:path w="78855" h="30015" extrusionOk="0">
                  <a:moveTo>
                    <a:pt x="75344" y="0"/>
                  </a:moveTo>
                  <a:lnTo>
                    <a:pt x="75256" y="44"/>
                  </a:lnTo>
                  <a:lnTo>
                    <a:pt x="72228" y="1536"/>
                  </a:lnTo>
                  <a:lnTo>
                    <a:pt x="66655" y="3511"/>
                  </a:lnTo>
                  <a:lnTo>
                    <a:pt x="62531" y="4959"/>
                  </a:lnTo>
                  <a:lnTo>
                    <a:pt x="59020" y="6231"/>
                  </a:lnTo>
                  <a:lnTo>
                    <a:pt x="55905" y="7284"/>
                  </a:lnTo>
                  <a:lnTo>
                    <a:pt x="51955" y="7416"/>
                  </a:lnTo>
                  <a:lnTo>
                    <a:pt x="51868" y="7460"/>
                  </a:lnTo>
                  <a:lnTo>
                    <a:pt x="48489" y="9171"/>
                  </a:lnTo>
                  <a:lnTo>
                    <a:pt x="43662" y="11716"/>
                  </a:lnTo>
                  <a:lnTo>
                    <a:pt x="40898" y="12726"/>
                  </a:lnTo>
                  <a:lnTo>
                    <a:pt x="35895" y="13735"/>
                  </a:lnTo>
                  <a:lnTo>
                    <a:pt x="32341" y="14349"/>
                  </a:lnTo>
                  <a:lnTo>
                    <a:pt x="29050" y="14832"/>
                  </a:lnTo>
                  <a:lnTo>
                    <a:pt x="27382" y="15227"/>
                  </a:lnTo>
                  <a:lnTo>
                    <a:pt x="26636" y="15534"/>
                  </a:lnTo>
                  <a:lnTo>
                    <a:pt x="25803" y="15490"/>
                  </a:lnTo>
                  <a:lnTo>
                    <a:pt x="25759" y="15490"/>
                  </a:lnTo>
                  <a:lnTo>
                    <a:pt x="25320" y="15622"/>
                  </a:lnTo>
                  <a:lnTo>
                    <a:pt x="25232" y="15666"/>
                  </a:lnTo>
                  <a:lnTo>
                    <a:pt x="25188" y="15753"/>
                  </a:lnTo>
                  <a:lnTo>
                    <a:pt x="24398" y="20098"/>
                  </a:lnTo>
                  <a:lnTo>
                    <a:pt x="24135" y="22555"/>
                  </a:lnTo>
                  <a:lnTo>
                    <a:pt x="23696" y="24529"/>
                  </a:lnTo>
                  <a:lnTo>
                    <a:pt x="22863" y="26680"/>
                  </a:lnTo>
                  <a:lnTo>
                    <a:pt x="21766" y="28698"/>
                  </a:lnTo>
                  <a:lnTo>
                    <a:pt x="20888" y="29532"/>
                  </a:lnTo>
                  <a:lnTo>
                    <a:pt x="20318" y="29663"/>
                  </a:lnTo>
                  <a:lnTo>
                    <a:pt x="17509" y="29181"/>
                  </a:lnTo>
                  <a:lnTo>
                    <a:pt x="11805" y="27820"/>
                  </a:lnTo>
                  <a:lnTo>
                    <a:pt x="7285" y="27075"/>
                  </a:lnTo>
                  <a:lnTo>
                    <a:pt x="5223" y="27075"/>
                  </a:lnTo>
                  <a:lnTo>
                    <a:pt x="220" y="25363"/>
                  </a:lnTo>
                  <a:lnTo>
                    <a:pt x="176" y="25363"/>
                  </a:lnTo>
                  <a:lnTo>
                    <a:pt x="89" y="25407"/>
                  </a:lnTo>
                  <a:lnTo>
                    <a:pt x="45" y="25407"/>
                  </a:lnTo>
                  <a:lnTo>
                    <a:pt x="1" y="25495"/>
                  </a:lnTo>
                  <a:lnTo>
                    <a:pt x="1" y="25539"/>
                  </a:lnTo>
                  <a:lnTo>
                    <a:pt x="45" y="25626"/>
                  </a:lnTo>
                  <a:lnTo>
                    <a:pt x="89" y="25670"/>
                  </a:lnTo>
                  <a:lnTo>
                    <a:pt x="133" y="25714"/>
                  </a:lnTo>
                  <a:lnTo>
                    <a:pt x="5135" y="27426"/>
                  </a:lnTo>
                  <a:lnTo>
                    <a:pt x="7241" y="27426"/>
                  </a:lnTo>
                  <a:lnTo>
                    <a:pt x="11717" y="28172"/>
                  </a:lnTo>
                  <a:lnTo>
                    <a:pt x="17465" y="29532"/>
                  </a:lnTo>
                  <a:lnTo>
                    <a:pt x="20318" y="30014"/>
                  </a:lnTo>
                  <a:lnTo>
                    <a:pt x="20361" y="30014"/>
                  </a:lnTo>
                  <a:lnTo>
                    <a:pt x="21020" y="29883"/>
                  </a:lnTo>
                  <a:lnTo>
                    <a:pt x="21107" y="29839"/>
                  </a:lnTo>
                  <a:lnTo>
                    <a:pt x="22029" y="28961"/>
                  </a:lnTo>
                  <a:lnTo>
                    <a:pt x="22073" y="28917"/>
                  </a:lnTo>
                  <a:lnTo>
                    <a:pt x="23170" y="26855"/>
                  </a:lnTo>
                  <a:lnTo>
                    <a:pt x="23170" y="26811"/>
                  </a:lnTo>
                  <a:lnTo>
                    <a:pt x="24047" y="24661"/>
                  </a:lnTo>
                  <a:lnTo>
                    <a:pt x="24486" y="22643"/>
                  </a:lnTo>
                  <a:lnTo>
                    <a:pt x="24486" y="22599"/>
                  </a:lnTo>
                  <a:lnTo>
                    <a:pt x="24750" y="20141"/>
                  </a:lnTo>
                  <a:lnTo>
                    <a:pt x="25495" y="15929"/>
                  </a:lnTo>
                  <a:lnTo>
                    <a:pt x="25847" y="15841"/>
                  </a:lnTo>
                  <a:lnTo>
                    <a:pt x="26680" y="15885"/>
                  </a:lnTo>
                  <a:lnTo>
                    <a:pt x="26724" y="15885"/>
                  </a:lnTo>
                  <a:lnTo>
                    <a:pt x="27514" y="15578"/>
                  </a:lnTo>
                  <a:lnTo>
                    <a:pt x="29094" y="15183"/>
                  </a:lnTo>
                  <a:lnTo>
                    <a:pt x="32385" y="14700"/>
                  </a:lnTo>
                  <a:lnTo>
                    <a:pt x="35939" y="14086"/>
                  </a:lnTo>
                  <a:lnTo>
                    <a:pt x="40985" y="13077"/>
                  </a:lnTo>
                  <a:lnTo>
                    <a:pt x="41029" y="13077"/>
                  </a:lnTo>
                  <a:lnTo>
                    <a:pt x="43794" y="12067"/>
                  </a:lnTo>
                  <a:lnTo>
                    <a:pt x="43838" y="12067"/>
                  </a:lnTo>
                  <a:lnTo>
                    <a:pt x="48664" y="9479"/>
                  </a:lnTo>
                  <a:lnTo>
                    <a:pt x="51999" y="7767"/>
                  </a:lnTo>
                  <a:lnTo>
                    <a:pt x="55905" y="7636"/>
                  </a:lnTo>
                  <a:lnTo>
                    <a:pt x="55992" y="7592"/>
                  </a:lnTo>
                  <a:lnTo>
                    <a:pt x="59152" y="6539"/>
                  </a:lnTo>
                  <a:lnTo>
                    <a:pt x="62662" y="5310"/>
                  </a:lnTo>
                  <a:lnTo>
                    <a:pt x="66787" y="3862"/>
                  </a:lnTo>
                  <a:lnTo>
                    <a:pt x="72360" y="1887"/>
                  </a:lnTo>
                  <a:lnTo>
                    <a:pt x="72360" y="1843"/>
                  </a:lnTo>
                  <a:lnTo>
                    <a:pt x="75256" y="439"/>
                  </a:lnTo>
                  <a:lnTo>
                    <a:pt x="76572" y="4783"/>
                  </a:lnTo>
                  <a:lnTo>
                    <a:pt x="78196" y="10356"/>
                  </a:lnTo>
                  <a:lnTo>
                    <a:pt x="78503" y="11409"/>
                  </a:lnTo>
                  <a:lnTo>
                    <a:pt x="78547" y="11453"/>
                  </a:lnTo>
                  <a:lnTo>
                    <a:pt x="78591" y="11497"/>
                  </a:lnTo>
                  <a:lnTo>
                    <a:pt x="78766" y="11497"/>
                  </a:lnTo>
                  <a:lnTo>
                    <a:pt x="78810" y="11409"/>
                  </a:lnTo>
                  <a:lnTo>
                    <a:pt x="78854" y="11365"/>
                  </a:lnTo>
                  <a:lnTo>
                    <a:pt x="78854" y="11278"/>
                  </a:lnTo>
                  <a:lnTo>
                    <a:pt x="78503" y="10268"/>
                  </a:lnTo>
                  <a:lnTo>
                    <a:pt x="76923" y="4696"/>
                  </a:lnTo>
                  <a:lnTo>
                    <a:pt x="75519" y="132"/>
                  </a:lnTo>
                  <a:lnTo>
                    <a:pt x="75475" y="88"/>
                  </a:lnTo>
                  <a:lnTo>
                    <a:pt x="75432" y="44"/>
                  </a:lnTo>
                  <a:lnTo>
                    <a:pt x="7534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48" name="Google Shape;18048;p489"/>
            <p:cNvSpPr/>
            <p:nvPr/>
          </p:nvSpPr>
          <p:spPr>
            <a:xfrm>
              <a:off x="3469925" y="764950"/>
              <a:ext cx="299500" cy="582525"/>
            </a:xfrm>
            <a:custGeom>
              <a:avLst/>
              <a:gdLst/>
              <a:ahLst/>
              <a:cxnLst/>
              <a:rect l="l" t="t" r="r" b="b"/>
              <a:pathLst>
                <a:path w="11980" h="23301" extrusionOk="0">
                  <a:moveTo>
                    <a:pt x="11760" y="0"/>
                  </a:moveTo>
                  <a:lnTo>
                    <a:pt x="11716" y="44"/>
                  </a:lnTo>
                  <a:lnTo>
                    <a:pt x="11672" y="88"/>
                  </a:lnTo>
                  <a:lnTo>
                    <a:pt x="8381" y="6100"/>
                  </a:lnTo>
                  <a:lnTo>
                    <a:pt x="7065" y="8030"/>
                  </a:lnTo>
                  <a:lnTo>
                    <a:pt x="7065" y="8074"/>
                  </a:lnTo>
                  <a:lnTo>
                    <a:pt x="6275" y="9654"/>
                  </a:lnTo>
                  <a:lnTo>
                    <a:pt x="4651" y="13998"/>
                  </a:lnTo>
                  <a:lnTo>
                    <a:pt x="3247" y="17860"/>
                  </a:lnTo>
                  <a:lnTo>
                    <a:pt x="2019" y="20229"/>
                  </a:lnTo>
                  <a:lnTo>
                    <a:pt x="44" y="23037"/>
                  </a:lnTo>
                  <a:lnTo>
                    <a:pt x="0" y="23081"/>
                  </a:lnTo>
                  <a:lnTo>
                    <a:pt x="0" y="23169"/>
                  </a:lnTo>
                  <a:lnTo>
                    <a:pt x="44" y="23213"/>
                  </a:lnTo>
                  <a:lnTo>
                    <a:pt x="88" y="23257"/>
                  </a:lnTo>
                  <a:lnTo>
                    <a:pt x="176" y="23301"/>
                  </a:lnTo>
                  <a:lnTo>
                    <a:pt x="263" y="23301"/>
                  </a:lnTo>
                  <a:lnTo>
                    <a:pt x="307" y="23257"/>
                  </a:lnTo>
                  <a:lnTo>
                    <a:pt x="2326" y="20449"/>
                  </a:lnTo>
                  <a:lnTo>
                    <a:pt x="2326" y="20405"/>
                  </a:lnTo>
                  <a:lnTo>
                    <a:pt x="3598" y="18035"/>
                  </a:lnTo>
                  <a:lnTo>
                    <a:pt x="3598" y="17991"/>
                  </a:lnTo>
                  <a:lnTo>
                    <a:pt x="5002" y="14130"/>
                  </a:lnTo>
                  <a:lnTo>
                    <a:pt x="6582" y="9786"/>
                  </a:lnTo>
                  <a:lnTo>
                    <a:pt x="7372" y="8206"/>
                  </a:lnTo>
                  <a:lnTo>
                    <a:pt x="8645" y="6275"/>
                  </a:lnTo>
                  <a:lnTo>
                    <a:pt x="11979" y="264"/>
                  </a:lnTo>
                  <a:lnTo>
                    <a:pt x="11979" y="176"/>
                  </a:lnTo>
                  <a:lnTo>
                    <a:pt x="11979" y="132"/>
                  </a:lnTo>
                  <a:lnTo>
                    <a:pt x="11936" y="88"/>
                  </a:lnTo>
                  <a:lnTo>
                    <a:pt x="1189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49" name="Google Shape;18049;p489"/>
            <p:cNvSpPr/>
            <p:nvPr/>
          </p:nvSpPr>
          <p:spPr>
            <a:xfrm>
              <a:off x="3619100" y="2026500"/>
              <a:ext cx="1900050" cy="686750"/>
            </a:xfrm>
            <a:custGeom>
              <a:avLst/>
              <a:gdLst/>
              <a:ahLst/>
              <a:cxnLst/>
              <a:rect l="l" t="t" r="r" b="b"/>
              <a:pathLst>
                <a:path w="76002" h="27470" extrusionOk="0">
                  <a:moveTo>
                    <a:pt x="71877" y="1"/>
                  </a:moveTo>
                  <a:lnTo>
                    <a:pt x="70473" y="45"/>
                  </a:lnTo>
                  <a:lnTo>
                    <a:pt x="70429" y="88"/>
                  </a:lnTo>
                  <a:lnTo>
                    <a:pt x="64900" y="1975"/>
                  </a:lnTo>
                  <a:lnTo>
                    <a:pt x="58230" y="4345"/>
                  </a:lnTo>
                  <a:lnTo>
                    <a:pt x="55510" y="5222"/>
                  </a:lnTo>
                  <a:lnTo>
                    <a:pt x="51385" y="5266"/>
                  </a:lnTo>
                  <a:lnTo>
                    <a:pt x="51341" y="5310"/>
                  </a:lnTo>
                  <a:lnTo>
                    <a:pt x="48225" y="6802"/>
                  </a:lnTo>
                  <a:lnTo>
                    <a:pt x="45461" y="8250"/>
                  </a:lnTo>
                  <a:lnTo>
                    <a:pt x="43311" y="9391"/>
                  </a:lnTo>
                  <a:lnTo>
                    <a:pt x="40590" y="10313"/>
                  </a:lnTo>
                  <a:lnTo>
                    <a:pt x="34842" y="11322"/>
                  </a:lnTo>
                  <a:lnTo>
                    <a:pt x="29137" y="12331"/>
                  </a:lnTo>
                  <a:lnTo>
                    <a:pt x="25934" y="12682"/>
                  </a:lnTo>
                  <a:lnTo>
                    <a:pt x="25057" y="12858"/>
                  </a:lnTo>
                  <a:lnTo>
                    <a:pt x="24969" y="12901"/>
                  </a:lnTo>
                  <a:lnTo>
                    <a:pt x="24925" y="12989"/>
                  </a:lnTo>
                  <a:lnTo>
                    <a:pt x="24398" y="15973"/>
                  </a:lnTo>
                  <a:lnTo>
                    <a:pt x="24135" y="18430"/>
                  </a:lnTo>
                  <a:lnTo>
                    <a:pt x="23082" y="22072"/>
                  </a:lnTo>
                  <a:lnTo>
                    <a:pt x="21722" y="24837"/>
                  </a:lnTo>
                  <a:lnTo>
                    <a:pt x="20581" y="26373"/>
                  </a:lnTo>
                  <a:lnTo>
                    <a:pt x="19923" y="26899"/>
                  </a:lnTo>
                  <a:lnTo>
                    <a:pt x="19045" y="27119"/>
                  </a:lnTo>
                  <a:lnTo>
                    <a:pt x="15886" y="26592"/>
                  </a:lnTo>
                  <a:lnTo>
                    <a:pt x="10444" y="25320"/>
                  </a:lnTo>
                  <a:lnTo>
                    <a:pt x="6320" y="24574"/>
                  </a:lnTo>
                  <a:lnTo>
                    <a:pt x="6276" y="24574"/>
                  </a:lnTo>
                  <a:lnTo>
                    <a:pt x="3643" y="24530"/>
                  </a:lnTo>
                  <a:lnTo>
                    <a:pt x="264" y="23301"/>
                  </a:lnTo>
                  <a:lnTo>
                    <a:pt x="132" y="23301"/>
                  </a:lnTo>
                  <a:lnTo>
                    <a:pt x="45" y="23345"/>
                  </a:lnTo>
                  <a:lnTo>
                    <a:pt x="45" y="23433"/>
                  </a:lnTo>
                  <a:lnTo>
                    <a:pt x="1" y="23477"/>
                  </a:lnTo>
                  <a:lnTo>
                    <a:pt x="45" y="23564"/>
                  </a:lnTo>
                  <a:lnTo>
                    <a:pt x="89" y="23608"/>
                  </a:lnTo>
                  <a:lnTo>
                    <a:pt x="132" y="23652"/>
                  </a:lnTo>
                  <a:lnTo>
                    <a:pt x="3511" y="24881"/>
                  </a:lnTo>
                  <a:lnTo>
                    <a:pt x="3599" y="24881"/>
                  </a:lnTo>
                  <a:lnTo>
                    <a:pt x="6276" y="24925"/>
                  </a:lnTo>
                  <a:lnTo>
                    <a:pt x="10357" y="25671"/>
                  </a:lnTo>
                  <a:lnTo>
                    <a:pt x="15842" y="26943"/>
                  </a:lnTo>
                  <a:lnTo>
                    <a:pt x="19045" y="27470"/>
                  </a:lnTo>
                  <a:lnTo>
                    <a:pt x="19089" y="27470"/>
                  </a:lnTo>
                  <a:lnTo>
                    <a:pt x="20054" y="27206"/>
                  </a:lnTo>
                  <a:lnTo>
                    <a:pt x="20098" y="27206"/>
                  </a:lnTo>
                  <a:lnTo>
                    <a:pt x="20844" y="26636"/>
                  </a:lnTo>
                  <a:lnTo>
                    <a:pt x="20888" y="26592"/>
                  </a:lnTo>
                  <a:lnTo>
                    <a:pt x="22029" y="25012"/>
                  </a:lnTo>
                  <a:lnTo>
                    <a:pt x="23433" y="22204"/>
                  </a:lnTo>
                  <a:lnTo>
                    <a:pt x="23433" y="22160"/>
                  </a:lnTo>
                  <a:lnTo>
                    <a:pt x="24442" y="18518"/>
                  </a:lnTo>
                  <a:lnTo>
                    <a:pt x="24749" y="16061"/>
                  </a:lnTo>
                  <a:lnTo>
                    <a:pt x="25232" y="13165"/>
                  </a:lnTo>
                  <a:lnTo>
                    <a:pt x="26022" y="13033"/>
                  </a:lnTo>
                  <a:lnTo>
                    <a:pt x="29181" y="12682"/>
                  </a:lnTo>
                  <a:lnTo>
                    <a:pt x="34886" y="11673"/>
                  </a:lnTo>
                  <a:lnTo>
                    <a:pt x="40634" y="10664"/>
                  </a:lnTo>
                  <a:lnTo>
                    <a:pt x="40678" y="10664"/>
                  </a:lnTo>
                  <a:lnTo>
                    <a:pt x="43443" y="9742"/>
                  </a:lnTo>
                  <a:lnTo>
                    <a:pt x="43486" y="9742"/>
                  </a:lnTo>
                  <a:lnTo>
                    <a:pt x="45637" y="8557"/>
                  </a:lnTo>
                  <a:lnTo>
                    <a:pt x="48401" y="7109"/>
                  </a:lnTo>
                  <a:lnTo>
                    <a:pt x="51429" y="5617"/>
                  </a:lnTo>
                  <a:lnTo>
                    <a:pt x="55554" y="5530"/>
                  </a:lnTo>
                  <a:lnTo>
                    <a:pt x="55597" y="5530"/>
                  </a:lnTo>
                  <a:lnTo>
                    <a:pt x="58362" y="4652"/>
                  </a:lnTo>
                  <a:lnTo>
                    <a:pt x="65032" y="2282"/>
                  </a:lnTo>
                  <a:lnTo>
                    <a:pt x="70517" y="396"/>
                  </a:lnTo>
                  <a:lnTo>
                    <a:pt x="71833" y="352"/>
                  </a:lnTo>
                  <a:lnTo>
                    <a:pt x="72755" y="1098"/>
                  </a:lnTo>
                  <a:lnTo>
                    <a:pt x="73676" y="2853"/>
                  </a:lnTo>
                  <a:lnTo>
                    <a:pt x="75212" y="7022"/>
                  </a:lnTo>
                  <a:lnTo>
                    <a:pt x="75695" y="8908"/>
                  </a:lnTo>
                  <a:lnTo>
                    <a:pt x="75695" y="8952"/>
                  </a:lnTo>
                  <a:lnTo>
                    <a:pt x="75739" y="8996"/>
                  </a:lnTo>
                  <a:lnTo>
                    <a:pt x="75826" y="9040"/>
                  </a:lnTo>
                  <a:lnTo>
                    <a:pt x="75870" y="9040"/>
                  </a:lnTo>
                  <a:lnTo>
                    <a:pt x="75958" y="8996"/>
                  </a:lnTo>
                  <a:lnTo>
                    <a:pt x="76002" y="8952"/>
                  </a:lnTo>
                  <a:lnTo>
                    <a:pt x="76002" y="8908"/>
                  </a:lnTo>
                  <a:lnTo>
                    <a:pt x="76002" y="8821"/>
                  </a:lnTo>
                  <a:lnTo>
                    <a:pt x="75563" y="6934"/>
                  </a:lnTo>
                  <a:lnTo>
                    <a:pt x="75563" y="6890"/>
                  </a:lnTo>
                  <a:lnTo>
                    <a:pt x="74027" y="2721"/>
                  </a:lnTo>
                  <a:lnTo>
                    <a:pt x="73018" y="922"/>
                  </a:lnTo>
                  <a:lnTo>
                    <a:pt x="72974" y="878"/>
                  </a:lnTo>
                  <a:lnTo>
                    <a:pt x="72009" y="45"/>
                  </a:lnTo>
                  <a:lnTo>
                    <a:pt x="7187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50" name="Google Shape;18050;p489"/>
            <p:cNvSpPr/>
            <p:nvPr/>
          </p:nvSpPr>
          <p:spPr>
            <a:xfrm>
              <a:off x="3437000" y="785800"/>
              <a:ext cx="287450" cy="611050"/>
            </a:xfrm>
            <a:custGeom>
              <a:avLst/>
              <a:gdLst/>
              <a:ahLst/>
              <a:cxnLst/>
              <a:rect l="l" t="t" r="r" b="b"/>
              <a:pathLst>
                <a:path w="11498" h="24442" extrusionOk="0">
                  <a:moveTo>
                    <a:pt x="11278" y="0"/>
                  </a:moveTo>
                  <a:lnTo>
                    <a:pt x="11234" y="44"/>
                  </a:lnTo>
                  <a:lnTo>
                    <a:pt x="11190" y="88"/>
                  </a:lnTo>
                  <a:lnTo>
                    <a:pt x="9435" y="3510"/>
                  </a:lnTo>
                  <a:lnTo>
                    <a:pt x="7460" y="6758"/>
                  </a:lnTo>
                  <a:lnTo>
                    <a:pt x="6627" y="8513"/>
                  </a:lnTo>
                  <a:lnTo>
                    <a:pt x="4871" y="13340"/>
                  </a:lnTo>
                  <a:lnTo>
                    <a:pt x="3204" y="17991"/>
                  </a:lnTo>
                  <a:lnTo>
                    <a:pt x="1273" y="21019"/>
                  </a:lnTo>
                  <a:lnTo>
                    <a:pt x="1273" y="21063"/>
                  </a:lnTo>
                  <a:lnTo>
                    <a:pt x="45" y="24222"/>
                  </a:lnTo>
                  <a:lnTo>
                    <a:pt x="1" y="24310"/>
                  </a:lnTo>
                  <a:lnTo>
                    <a:pt x="45" y="24354"/>
                  </a:lnTo>
                  <a:lnTo>
                    <a:pt x="45" y="24397"/>
                  </a:lnTo>
                  <a:lnTo>
                    <a:pt x="132" y="24441"/>
                  </a:lnTo>
                  <a:lnTo>
                    <a:pt x="308" y="24441"/>
                  </a:lnTo>
                  <a:lnTo>
                    <a:pt x="352" y="24354"/>
                  </a:lnTo>
                  <a:lnTo>
                    <a:pt x="1580" y="21194"/>
                  </a:lnTo>
                  <a:lnTo>
                    <a:pt x="3511" y="18123"/>
                  </a:lnTo>
                  <a:lnTo>
                    <a:pt x="5222" y="13471"/>
                  </a:lnTo>
                  <a:lnTo>
                    <a:pt x="6934" y="8644"/>
                  </a:lnTo>
                  <a:lnTo>
                    <a:pt x="7767" y="6933"/>
                  </a:lnTo>
                  <a:lnTo>
                    <a:pt x="9742" y="3686"/>
                  </a:lnTo>
                  <a:lnTo>
                    <a:pt x="11497" y="219"/>
                  </a:lnTo>
                  <a:lnTo>
                    <a:pt x="11497" y="176"/>
                  </a:lnTo>
                  <a:lnTo>
                    <a:pt x="11497" y="88"/>
                  </a:lnTo>
                  <a:lnTo>
                    <a:pt x="11453" y="44"/>
                  </a:lnTo>
                  <a:lnTo>
                    <a:pt x="1141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51" name="Google Shape;18051;p489"/>
            <p:cNvSpPr/>
            <p:nvPr/>
          </p:nvSpPr>
          <p:spPr>
            <a:xfrm>
              <a:off x="3586200" y="2096725"/>
              <a:ext cx="1884700" cy="640675"/>
            </a:xfrm>
            <a:custGeom>
              <a:avLst/>
              <a:gdLst/>
              <a:ahLst/>
              <a:cxnLst/>
              <a:rect l="l" t="t" r="r" b="b"/>
              <a:pathLst>
                <a:path w="75388" h="25627" extrusionOk="0">
                  <a:moveTo>
                    <a:pt x="69727" y="0"/>
                  </a:moveTo>
                  <a:lnTo>
                    <a:pt x="67094" y="658"/>
                  </a:lnTo>
                  <a:lnTo>
                    <a:pt x="60248" y="3072"/>
                  </a:lnTo>
                  <a:lnTo>
                    <a:pt x="58142" y="3818"/>
                  </a:lnTo>
                  <a:lnTo>
                    <a:pt x="53271" y="3861"/>
                  </a:lnTo>
                  <a:lnTo>
                    <a:pt x="53227" y="3861"/>
                  </a:lnTo>
                  <a:lnTo>
                    <a:pt x="48752" y="6099"/>
                  </a:lnTo>
                  <a:lnTo>
                    <a:pt x="46031" y="7504"/>
                  </a:lnTo>
                  <a:lnTo>
                    <a:pt x="44495" y="8162"/>
                  </a:lnTo>
                  <a:lnTo>
                    <a:pt x="39712" y="9083"/>
                  </a:lnTo>
                  <a:lnTo>
                    <a:pt x="36290" y="9698"/>
                  </a:lnTo>
                  <a:lnTo>
                    <a:pt x="33306" y="10180"/>
                  </a:lnTo>
                  <a:lnTo>
                    <a:pt x="28347" y="11146"/>
                  </a:lnTo>
                  <a:lnTo>
                    <a:pt x="28303" y="11189"/>
                  </a:lnTo>
                  <a:lnTo>
                    <a:pt x="27557" y="11628"/>
                  </a:lnTo>
                  <a:lnTo>
                    <a:pt x="27470" y="11672"/>
                  </a:lnTo>
                  <a:lnTo>
                    <a:pt x="26987" y="12418"/>
                  </a:lnTo>
                  <a:lnTo>
                    <a:pt x="26987" y="12462"/>
                  </a:lnTo>
                  <a:lnTo>
                    <a:pt x="26592" y="14656"/>
                  </a:lnTo>
                  <a:lnTo>
                    <a:pt x="25319" y="19044"/>
                  </a:lnTo>
                  <a:lnTo>
                    <a:pt x="23740" y="22247"/>
                  </a:lnTo>
                  <a:lnTo>
                    <a:pt x="22336" y="24266"/>
                  </a:lnTo>
                  <a:lnTo>
                    <a:pt x="21326" y="24968"/>
                  </a:lnTo>
                  <a:lnTo>
                    <a:pt x="20185" y="25275"/>
                  </a:lnTo>
                  <a:lnTo>
                    <a:pt x="18737" y="25143"/>
                  </a:lnTo>
                  <a:lnTo>
                    <a:pt x="11541" y="23608"/>
                  </a:lnTo>
                  <a:lnTo>
                    <a:pt x="7723" y="22906"/>
                  </a:lnTo>
                  <a:lnTo>
                    <a:pt x="4608" y="22730"/>
                  </a:lnTo>
                  <a:lnTo>
                    <a:pt x="1405" y="21589"/>
                  </a:lnTo>
                  <a:lnTo>
                    <a:pt x="220" y="21150"/>
                  </a:lnTo>
                  <a:lnTo>
                    <a:pt x="88" y="21150"/>
                  </a:lnTo>
                  <a:lnTo>
                    <a:pt x="44" y="21194"/>
                  </a:lnTo>
                  <a:lnTo>
                    <a:pt x="0" y="21238"/>
                  </a:lnTo>
                  <a:lnTo>
                    <a:pt x="0" y="21326"/>
                  </a:lnTo>
                  <a:lnTo>
                    <a:pt x="0" y="21370"/>
                  </a:lnTo>
                  <a:lnTo>
                    <a:pt x="44" y="21457"/>
                  </a:lnTo>
                  <a:lnTo>
                    <a:pt x="88" y="21457"/>
                  </a:lnTo>
                  <a:lnTo>
                    <a:pt x="1317" y="21940"/>
                  </a:lnTo>
                  <a:lnTo>
                    <a:pt x="4520" y="23081"/>
                  </a:lnTo>
                  <a:lnTo>
                    <a:pt x="4608" y="23081"/>
                  </a:lnTo>
                  <a:lnTo>
                    <a:pt x="7679" y="23257"/>
                  </a:lnTo>
                  <a:lnTo>
                    <a:pt x="11453" y="23915"/>
                  </a:lnTo>
                  <a:lnTo>
                    <a:pt x="18693" y="25494"/>
                  </a:lnTo>
                  <a:lnTo>
                    <a:pt x="20185" y="25626"/>
                  </a:lnTo>
                  <a:lnTo>
                    <a:pt x="20273" y="25626"/>
                  </a:lnTo>
                  <a:lnTo>
                    <a:pt x="21458" y="25319"/>
                  </a:lnTo>
                  <a:lnTo>
                    <a:pt x="21546" y="25275"/>
                  </a:lnTo>
                  <a:lnTo>
                    <a:pt x="22555" y="24529"/>
                  </a:lnTo>
                  <a:lnTo>
                    <a:pt x="22599" y="24485"/>
                  </a:lnTo>
                  <a:lnTo>
                    <a:pt x="24047" y="22423"/>
                  </a:lnTo>
                  <a:lnTo>
                    <a:pt x="24047" y="22379"/>
                  </a:lnTo>
                  <a:lnTo>
                    <a:pt x="25627" y="19176"/>
                  </a:lnTo>
                  <a:lnTo>
                    <a:pt x="25670" y="19176"/>
                  </a:lnTo>
                  <a:lnTo>
                    <a:pt x="26899" y="14744"/>
                  </a:lnTo>
                  <a:lnTo>
                    <a:pt x="27338" y="12550"/>
                  </a:lnTo>
                  <a:lnTo>
                    <a:pt x="27777" y="11892"/>
                  </a:lnTo>
                  <a:lnTo>
                    <a:pt x="28435" y="11497"/>
                  </a:lnTo>
                  <a:lnTo>
                    <a:pt x="33393" y="10487"/>
                  </a:lnTo>
                  <a:lnTo>
                    <a:pt x="36333" y="10049"/>
                  </a:lnTo>
                  <a:lnTo>
                    <a:pt x="39756" y="9434"/>
                  </a:lnTo>
                  <a:lnTo>
                    <a:pt x="44583" y="8513"/>
                  </a:lnTo>
                  <a:lnTo>
                    <a:pt x="44627" y="8513"/>
                  </a:lnTo>
                  <a:lnTo>
                    <a:pt x="46207" y="7811"/>
                  </a:lnTo>
                  <a:lnTo>
                    <a:pt x="48927" y="6407"/>
                  </a:lnTo>
                  <a:lnTo>
                    <a:pt x="53315" y="4213"/>
                  </a:lnTo>
                  <a:lnTo>
                    <a:pt x="58142" y="4169"/>
                  </a:lnTo>
                  <a:lnTo>
                    <a:pt x="58230" y="4169"/>
                  </a:lnTo>
                  <a:lnTo>
                    <a:pt x="60336" y="3379"/>
                  </a:lnTo>
                  <a:lnTo>
                    <a:pt x="67181" y="1009"/>
                  </a:lnTo>
                  <a:lnTo>
                    <a:pt x="69770" y="351"/>
                  </a:lnTo>
                  <a:lnTo>
                    <a:pt x="71921" y="395"/>
                  </a:lnTo>
                  <a:lnTo>
                    <a:pt x="73369" y="1273"/>
                  </a:lnTo>
                  <a:lnTo>
                    <a:pt x="74246" y="2721"/>
                  </a:lnTo>
                  <a:lnTo>
                    <a:pt x="74992" y="5178"/>
                  </a:lnTo>
                  <a:lnTo>
                    <a:pt x="75036" y="7196"/>
                  </a:lnTo>
                  <a:lnTo>
                    <a:pt x="74992" y="10838"/>
                  </a:lnTo>
                  <a:lnTo>
                    <a:pt x="73544" y="13471"/>
                  </a:lnTo>
                  <a:lnTo>
                    <a:pt x="73544" y="13515"/>
                  </a:lnTo>
                  <a:lnTo>
                    <a:pt x="72667" y="15621"/>
                  </a:lnTo>
                  <a:lnTo>
                    <a:pt x="72667" y="15665"/>
                  </a:lnTo>
                  <a:lnTo>
                    <a:pt x="72667" y="15753"/>
                  </a:lnTo>
                  <a:lnTo>
                    <a:pt x="72710" y="15797"/>
                  </a:lnTo>
                  <a:lnTo>
                    <a:pt x="72754" y="15841"/>
                  </a:lnTo>
                  <a:lnTo>
                    <a:pt x="72886" y="15841"/>
                  </a:lnTo>
                  <a:lnTo>
                    <a:pt x="72930" y="15797"/>
                  </a:lnTo>
                  <a:lnTo>
                    <a:pt x="72974" y="15753"/>
                  </a:lnTo>
                  <a:lnTo>
                    <a:pt x="73851" y="13647"/>
                  </a:lnTo>
                  <a:lnTo>
                    <a:pt x="75343" y="10970"/>
                  </a:lnTo>
                  <a:lnTo>
                    <a:pt x="75343" y="10882"/>
                  </a:lnTo>
                  <a:lnTo>
                    <a:pt x="75387" y="7196"/>
                  </a:lnTo>
                  <a:lnTo>
                    <a:pt x="75343" y="5134"/>
                  </a:lnTo>
                  <a:lnTo>
                    <a:pt x="75343" y="5090"/>
                  </a:lnTo>
                  <a:lnTo>
                    <a:pt x="74597" y="2589"/>
                  </a:lnTo>
                  <a:lnTo>
                    <a:pt x="74553" y="2545"/>
                  </a:lnTo>
                  <a:lnTo>
                    <a:pt x="73632" y="1053"/>
                  </a:lnTo>
                  <a:lnTo>
                    <a:pt x="73588" y="1009"/>
                  </a:lnTo>
                  <a:lnTo>
                    <a:pt x="72052" y="44"/>
                  </a:lnTo>
                  <a:lnTo>
                    <a:pt x="71964" y="44"/>
                  </a:lnTo>
                  <a:lnTo>
                    <a:pt x="6977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52" name="Google Shape;18052;p489"/>
            <p:cNvSpPr/>
            <p:nvPr/>
          </p:nvSpPr>
          <p:spPr>
            <a:xfrm>
              <a:off x="3416150" y="761650"/>
              <a:ext cx="289650" cy="645075"/>
            </a:xfrm>
            <a:custGeom>
              <a:avLst/>
              <a:gdLst/>
              <a:ahLst/>
              <a:cxnLst/>
              <a:rect l="l" t="t" r="r" b="b"/>
              <a:pathLst>
                <a:path w="11586" h="25803" extrusionOk="0">
                  <a:moveTo>
                    <a:pt x="11322" y="1"/>
                  </a:moveTo>
                  <a:lnTo>
                    <a:pt x="11278" y="45"/>
                  </a:lnTo>
                  <a:lnTo>
                    <a:pt x="11234" y="88"/>
                  </a:lnTo>
                  <a:lnTo>
                    <a:pt x="9347" y="3950"/>
                  </a:lnTo>
                  <a:lnTo>
                    <a:pt x="7329" y="7241"/>
                  </a:lnTo>
                  <a:lnTo>
                    <a:pt x="6495" y="9128"/>
                  </a:lnTo>
                  <a:lnTo>
                    <a:pt x="5574" y="11717"/>
                  </a:lnTo>
                  <a:lnTo>
                    <a:pt x="3906" y="16807"/>
                  </a:lnTo>
                  <a:lnTo>
                    <a:pt x="2853" y="19484"/>
                  </a:lnTo>
                  <a:lnTo>
                    <a:pt x="2107" y="20668"/>
                  </a:lnTo>
                  <a:lnTo>
                    <a:pt x="2107" y="20712"/>
                  </a:lnTo>
                  <a:lnTo>
                    <a:pt x="45" y="25583"/>
                  </a:lnTo>
                  <a:lnTo>
                    <a:pt x="1" y="25627"/>
                  </a:lnTo>
                  <a:lnTo>
                    <a:pt x="1" y="25715"/>
                  </a:lnTo>
                  <a:lnTo>
                    <a:pt x="45" y="25758"/>
                  </a:lnTo>
                  <a:lnTo>
                    <a:pt x="133" y="25802"/>
                  </a:lnTo>
                  <a:lnTo>
                    <a:pt x="264" y="25802"/>
                  </a:lnTo>
                  <a:lnTo>
                    <a:pt x="352" y="25715"/>
                  </a:lnTo>
                  <a:lnTo>
                    <a:pt x="2414" y="20844"/>
                  </a:lnTo>
                  <a:lnTo>
                    <a:pt x="3160" y="19659"/>
                  </a:lnTo>
                  <a:lnTo>
                    <a:pt x="3160" y="19615"/>
                  </a:lnTo>
                  <a:lnTo>
                    <a:pt x="4213" y="16895"/>
                  </a:lnTo>
                  <a:lnTo>
                    <a:pt x="5881" y="11804"/>
                  </a:lnTo>
                  <a:lnTo>
                    <a:pt x="6846" y="9259"/>
                  </a:lnTo>
                  <a:lnTo>
                    <a:pt x="7636" y="7416"/>
                  </a:lnTo>
                  <a:lnTo>
                    <a:pt x="9655" y="4125"/>
                  </a:lnTo>
                  <a:lnTo>
                    <a:pt x="11541" y="264"/>
                  </a:lnTo>
                  <a:lnTo>
                    <a:pt x="11585" y="176"/>
                  </a:lnTo>
                  <a:lnTo>
                    <a:pt x="11541" y="132"/>
                  </a:lnTo>
                  <a:lnTo>
                    <a:pt x="11541" y="45"/>
                  </a:lnTo>
                  <a:lnTo>
                    <a:pt x="1145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53" name="Google Shape;18053;p489"/>
            <p:cNvSpPr/>
            <p:nvPr/>
          </p:nvSpPr>
          <p:spPr>
            <a:xfrm>
              <a:off x="3602650" y="2266750"/>
              <a:ext cx="1732200" cy="549625"/>
            </a:xfrm>
            <a:custGeom>
              <a:avLst/>
              <a:gdLst/>
              <a:ahLst/>
              <a:cxnLst/>
              <a:rect l="l" t="t" r="r" b="b"/>
              <a:pathLst>
                <a:path w="69288" h="21985" extrusionOk="0">
                  <a:moveTo>
                    <a:pt x="67094" y="0"/>
                  </a:moveTo>
                  <a:lnTo>
                    <a:pt x="63935" y="1054"/>
                  </a:lnTo>
                  <a:lnTo>
                    <a:pt x="58055" y="2502"/>
                  </a:lnTo>
                  <a:lnTo>
                    <a:pt x="54544" y="2633"/>
                  </a:lnTo>
                  <a:lnTo>
                    <a:pt x="54500" y="2633"/>
                  </a:lnTo>
                  <a:lnTo>
                    <a:pt x="51165" y="3862"/>
                  </a:lnTo>
                  <a:lnTo>
                    <a:pt x="47874" y="5091"/>
                  </a:lnTo>
                  <a:lnTo>
                    <a:pt x="45198" y="5661"/>
                  </a:lnTo>
                  <a:lnTo>
                    <a:pt x="39932" y="6144"/>
                  </a:lnTo>
                  <a:lnTo>
                    <a:pt x="36378" y="6495"/>
                  </a:lnTo>
                  <a:lnTo>
                    <a:pt x="29927" y="7241"/>
                  </a:lnTo>
                  <a:lnTo>
                    <a:pt x="28918" y="7416"/>
                  </a:lnTo>
                  <a:lnTo>
                    <a:pt x="28830" y="7460"/>
                  </a:lnTo>
                  <a:lnTo>
                    <a:pt x="28742" y="7548"/>
                  </a:lnTo>
                  <a:lnTo>
                    <a:pt x="27338" y="12068"/>
                  </a:lnTo>
                  <a:lnTo>
                    <a:pt x="25846" y="15227"/>
                  </a:lnTo>
                  <a:lnTo>
                    <a:pt x="22775" y="20273"/>
                  </a:lnTo>
                  <a:lnTo>
                    <a:pt x="21897" y="21502"/>
                  </a:lnTo>
                  <a:lnTo>
                    <a:pt x="19132" y="21633"/>
                  </a:lnTo>
                  <a:lnTo>
                    <a:pt x="16456" y="21282"/>
                  </a:lnTo>
                  <a:lnTo>
                    <a:pt x="12068" y="20361"/>
                  </a:lnTo>
                  <a:lnTo>
                    <a:pt x="8557" y="19615"/>
                  </a:lnTo>
                  <a:lnTo>
                    <a:pt x="8513" y="19615"/>
                  </a:lnTo>
                  <a:lnTo>
                    <a:pt x="5968" y="19439"/>
                  </a:lnTo>
                  <a:lnTo>
                    <a:pt x="3204" y="18957"/>
                  </a:lnTo>
                  <a:lnTo>
                    <a:pt x="220" y="18035"/>
                  </a:lnTo>
                  <a:lnTo>
                    <a:pt x="132" y="18035"/>
                  </a:lnTo>
                  <a:lnTo>
                    <a:pt x="88" y="18079"/>
                  </a:lnTo>
                  <a:lnTo>
                    <a:pt x="44" y="18123"/>
                  </a:lnTo>
                  <a:lnTo>
                    <a:pt x="1" y="18167"/>
                  </a:lnTo>
                  <a:lnTo>
                    <a:pt x="1" y="18255"/>
                  </a:lnTo>
                  <a:lnTo>
                    <a:pt x="1" y="18299"/>
                  </a:lnTo>
                  <a:lnTo>
                    <a:pt x="44" y="18342"/>
                  </a:lnTo>
                  <a:lnTo>
                    <a:pt x="88" y="18386"/>
                  </a:lnTo>
                  <a:lnTo>
                    <a:pt x="3116" y="19308"/>
                  </a:lnTo>
                  <a:lnTo>
                    <a:pt x="5924" y="19790"/>
                  </a:lnTo>
                  <a:lnTo>
                    <a:pt x="5968" y="19790"/>
                  </a:lnTo>
                  <a:lnTo>
                    <a:pt x="8470" y="19966"/>
                  </a:lnTo>
                  <a:lnTo>
                    <a:pt x="11980" y="20712"/>
                  </a:lnTo>
                  <a:lnTo>
                    <a:pt x="16368" y="21633"/>
                  </a:lnTo>
                  <a:lnTo>
                    <a:pt x="19089" y="21984"/>
                  </a:lnTo>
                  <a:lnTo>
                    <a:pt x="19132" y="21984"/>
                  </a:lnTo>
                  <a:lnTo>
                    <a:pt x="21985" y="21853"/>
                  </a:lnTo>
                  <a:lnTo>
                    <a:pt x="22072" y="21809"/>
                  </a:lnTo>
                  <a:lnTo>
                    <a:pt x="22116" y="21765"/>
                  </a:lnTo>
                  <a:lnTo>
                    <a:pt x="23082" y="20493"/>
                  </a:lnTo>
                  <a:lnTo>
                    <a:pt x="26153" y="15402"/>
                  </a:lnTo>
                  <a:lnTo>
                    <a:pt x="27645" y="12243"/>
                  </a:lnTo>
                  <a:lnTo>
                    <a:pt x="27689" y="12199"/>
                  </a:lnTo>
                  <a:lnTo>
                    <a:pt x="29049" y="7723"/>
                  </a:lnTo>
                  <a:lnTo>
                    <a:pt x="29971" y="7592"/>
                  </a:lnTo>
                  <a:lnTo>
                    <a:pt x="36421" y="6846"/>
                  </a:lnTo>
                  <a:lnTo>
                    <a:pt x="39976" y="6495"/>
                  </a:lnTo>
                  <a:lnTo>
                    <a:pt x="45241" y="6012"/>
                  </a:lnTo>
                  <a:lnTo>
                    <a:pt x="45285" y="6012"/>
                  </a:lnTo>
                  <a:lnTo>
                    <a:pt x="47962" y="5398"/>
                  </a:lnTo>
                  <a:lnTo>
                    <a:pt x="48006" y="5398"/>
                  </a:lnTo>
                  <a:lnTo>
                    <a:pt x="51253" y="4213"/>
                  </a:lnTo>
                  <a:lnTo>
                    <a:pt x="54588" y="2984"/>
                  </a:lnTo>
                  <a:lnTo>
                    <a:pt x="58098" y="2853"/>
                  </a:lnTo>
                  <a:lnTo>
                    <a:pt x="64022" y="1405"/>
                  </a:lnTo>
                  <a:lnTo>
                    <a:pt x="67182" y="351"/>
                  </a:lnTo>
                  <a:lnTo>
                    <a:pt x="67752" y="439"/>
                  </a:lnTo>
                  <a:lnTo>
                    <a:pt x="68059" y="1097"/>
                  </a:lnTo>
                  <a:lnTo>
                    <a:pt x="68191" y="4081"/>
                  </a:lnTo>
                  <a:lnTo>
                    <a:pt x="68191" y="4125"/>
                  </a:lnTo>
                  <a:lnTo>
                    <a:pt x="68937" y="7636"/>
                  </a:lnTo>
                  <a:lnTo>
                    <a:pt x="68937" y="7723"/>
                  </a:lnTo>
                  <a:lnTo>
                    <a:pt x="68981" y="7767"/>
                  </a:lnTo>
                  <a:lnTo>
                    <a:pt x="69200" y="7767"/>
                  </a:lnTo>
                  <a:lnTo>
                    <a:pt x="69244" y="7723"/>
                  </a:lnTo>
                  <a:lnTo>
                    <a:pt x="69288" y="7636"/>
                  </a:lnTo>
                  <a:lnTo>
                    <a:pt x="69288" y="7592"/>
                  </a:lnTo>
                  <a:lnTo>
                    <a:pt x="68542" y="4081"/>
                  </a:lnTo>
                  <a:lnTo>
                    <a:pt x="68410" y="1054"/>
                  </a:lnTo>
                  <a:lnTo>
                    <a:pt x="68410" y="966"/>
                  </a:lnTo>
                  <a:lnTo>
                    <a:pt x="68059" y="176"/>
                  </a:lnTo>
                  <a:lnTo>
                    <a:pt x="67972" y="132"/>
                  </a:lnTo>
                  <a:lnTo>
                    <a:pt x="67928" y="88"/>
                  </a:lnTo>
                  <a:lnTo>
                    <a:pt x="6718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54" name="Google Shape;18054;p489"/>
            <p:cNvSpPr/>
            <p:nvPr/>
          </p:nvSpPr>
          <p:spPr>
            <a:xfrm>
              <a:off x="3338275" y="741900"/>
              <a:ext cx="284150" cy="635200"/>
            </a:xfrm>
            <a:custGeom>
              <a:avLst/>
              <a:gdLst/>
              <a:ahLst/>
              <a:cxnLst/>
              <a:rect l="l" t="t" r="r" b="b"/>
              <a:pathLst>
                <a:path w="11366" h="25408" extrusionOk="0">
                  <a:moveTo>
                    <a:pt x="11234" y="1"/>
                  </a:moveTo>
                  <a:lnTo>
                    <a:pt x="11146" y="45"/>
                  </a:lnTo>
                  <a:lnTo>
                    <a:pt x="11102" y="45"/>
                  </a:lnTo>
                  <a:lnTo>
                    <a:pt x="11058" y="132"/>
                  </a:lnTo>
                  <a:lnTo>
                    <a:pt x="9259" y="3950"/>
                  </a:lnTo>
                  <a:lnTo>
                    <a:pt x="7723" y="6451"/>
                  </a:lnTo>
                  <a:lnTo>
                    <a:pt x="6056" y="10620"/>
                  </a:lnTo>
                  <a:lnTo>
                    <a:pt x="4476" y="15578"/>
                  </a:lnTo>
                  <a:lnTo>
                    <a:pt x="2896" y="19659"/>
                  </a:lnTo>
                  <a:lnTo>
                    <a:pt x="1799" y="22775"/>
                  </a:lnTo>
                  <a:lnTo>
                    <a:pt x="44" y="25144"/>
                  </a:lnTo>
                  <a:lnTo>
                    <a:pt x="0" y="25188"/>
                  </a:lnTo>
                  <a:lnTo>
                    <a:pt x="0" y="25232"/>
                  </a:lnTo>
                  <a:lnTo>
                    <a:pt x="44" y="25320"/>
                  </a:lnTo>
                  <a:lnTo>
                    <a:pt x="88" y="25364"/>
                  </a:lnTo>
                  <a:lnTo>
                    <a:pt x="176" y="25408"/>
                  </a:lnTo>
                  <a:lnTo>
                    <a:pt x="264" y="25408"/>
                  </a:lnTo>
                  <a:lnTo>
                    <a:pt x="308" y="25320"/>
                  </a:lnTo>
                  <a:lnTo>
                    <a:pt x="2107" y="22994"/>
                  </a:lnTo>
                  <a:lnTo>
                    <a:pt x="2107" y="22950"/>
                  </a:lnTo>
                  <a:lnTo>
                    <a:pt x="3248" y="19791"/>
                  </a:lnTo>
                  <a:lnTo>
                    <a:pt x="4783" y="15666"/>
                  </a:lnTo>
                  <a:lnTo>
                    <a:pt x="6363" y="10751"/>
                  </a:lnTo>
                  <a:lnTo>
                    <a:pt x="8031" y="6627"/>
                  </a:lnTo>
                  <a:lnTo>
                    <a:pt x="9566" y="4126"/>
                  </a:lnTo>
                  <a:lnTo>
                    <a:pt x="11365" y="264"/>
                  </a:lnTo>
                  <a:lnTo>
                    <a:pt x="11365" y="220"/>
                  </a:lnTo>
                  <a:lnTo>
                    <a:pt x="11365" y="132"/>
                  </a:lnTo>
                  <a:lnTo>
                    <a:pt x="11322" y="89"/>
                  </a:lnTo>
                  <a:lnTo>
                    <a:pt x="11278" y="45"/>
                  </a:lnTo>
                  <a:lnTo>
                    <a:pt x="1123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55" name="Google Shape;18055;p489"/>
            <p:cNvSpPr/>
            <p:nvPr/>
          </p:nvSpPr>
          <p:spPr>
            <a:xfrm>
              <a:off x="3628975" y="2341350"/>
              <a:ext cx="1621425" cy="496975"/>
            </a:xfrm>
            <a:custGeom>
              <a:avLst/>
              <a:gdLst/>
              <a:ahLst/>
              <a:cxnLst/>
              <a:rect l="l" t="t" r="r" b="b"/>
              <a:pathLst>
                <a:path w="64857" h="19879" extrusionOk="0">
                  <a:moveTo>
                    <a:pt x="63935" y="0"/>
                  </a:moveTo>
                  <a:lnTo>
                    <a:pt x="58230" y="1141"/>
                  </a:lnTo>
                  <a:lnTo>
                    <a:pt x="51736" y="2809"/>
                  </a:lnTo>
                  <a:lnTo>
                    <a:pt x="48971" y="3686"/>
                  </a:lnTo>
                  <a:lnTo>
                    <a:pt x="46733" y="4344"/>
                  </a:lnTo>
                  <a:lnTo>
                    <a:pt x="43574" y="4696"/>
                  </a:lnTo>
                  <a:lnTo>
                    <a:pt x="38177" y="5222"/>
                  </a:lnTo>
                  <a:lnTo>
                    <a:pt x="34930" y="5485"/>
                  </a:lnTo>
                  <a:lnTo>
                    <a:pt x="28611" y="6012"/>
                  </a:lnTo>
                  <a:lnTo>
                    <a:pt x="28523" y="6056"/>
                  </a:lnTo>
                  <a:lnTo>
                    <a:pt x="28172" y="6275"/>
                  </a:lnTo>
                  <a:lnTo>
                    <a:pt x="28128" y="6363"/>
                  </a:lnTo>
                  <a:lnTo>
                    <a:pt x="26899" y="9698"/>
                  </a:lnTo>
                  <a:lnTo>
                    <a:pt x="25320" y="12989"/>
                  </a:lnTo>
                  <a:lnTo>
                    <a:pt x="23652" y="15753"/>
                  </a:lnTo>
                  <a:lnTo>
                    <a:pt x="21941" y="18255"/>
                  </a:lnTo>
                  <a:lnTo>
                    <a:pt x="21107" y="19176"/>
                  </a:lnTo>
                  <a:lnTo>
                    <a:pt x="20581" y="19483"/>
                  </a:lnTo>
                  <a:lnTo>
                    <a:pt x="17334" y="19527"/>
                  </a:lnTo>
                  <a:lnTo>
                    <a:pt x="14350" y="19176"/>
                  </a:lnTo>
                  <a:lnTo>
                    <a:pt x="10488" y="18386"/>
                  </a:lnTo>
                  <a:lnTo>
                    <a:pt x="7417" y="17728"/>
                  </a:lnTo>
                  <a:lnTo>
                    <a:pt x="1975" y="17026"/>
                  </a:lnTo>
                  <a:lnTo>
                    <a:pt x="264" y="16412"/>
                  </a:lnTo>
                  <a:lnTo>
                    <a:pt x="132" y="16412"/>
                  </a:lnTo>
                  <a:lnTo>
                    <a:pt x="88" y="16455"/>
                  </a:lnTo>
                  <a:lnTo>
                    <a:pt x="45" y="16499"/>
                  </a:lnTo>
                  <a:lnTo>
                    <a:pt x="1" y="16587"/>
                  </a:lnTo>
                  <a:lnTo>
                    <a:pt x="45" y="16675"/>
                  </a:lnTo>
                  <a:lnTo>
                    <a:pt x="88" y="16719"/>
                  </a:lnTo>
                  <a:lnTo>
                    <a:pt x="132" y="16763"/>
                  </a:lnTo>
                  <a:lnTo>
                    <a:pt x="1888" y="17333"/>
                  </a:lnTo>
                  <a:lnTo>
                    <a:pt x="1931" y="17377"/>
                  </a:lnTo>
                  <a:lnTo>
                    <a:pt x="7373" y="18079"/>
                  </a:lnTo>
                  <a:lnTo>
                    <a:pt x="10444" y="18737"/>
                  </a:lnTo>
                  <a:lnTo>
                    <a:pt x="14306" y="19527"/>
                  </a:lnTo>
                  <a:lnTo>
                    <a:pt x="17334" y="19878"/>
                  </a:lnTo>
                  <a:lnTo>
                    <a:pt x="20625" y="19834"/>
                  </a:lnTo>
                  <a:lnTo>
                    <a:pt x="20712" y="19834"/>
                  </a:lnTo>
                  <a:lnTo>
                    <a:pt x="21283" y="19483"/>
                  </a:lnTo>
                  <a:lnTo>
                    <a:pt x="21327" y="19439"/>
                  </a:lnTo>
                  <a:lnTo>
                    <a:pt x="22204" y="18474"/>
                  </a:lnTo>
                  <a:lnTo>
                    <a:pt x="23959" y="15973"/>
                  </a:lnTo>
                  <a:lnTo>
                    <a:pt x="25627" y="13121"/>
                  </a:lnTo>
                  <a:lnTo>
                    <a:pt x="27207" y="9830"/>
                  </a:lnTo>
                  <a:lnTo>
                    <a:pt x="28435" y="6538"/>
                  </a:lnTo>
                  <a:lnTo>
                    <a:pt x="28699" y="6363"/>
                  </a:lnTo>
                  <a:lnTo>
                    <a:pt x="34930" y="5836"/>
                  </a:lnTo>
                  <a:lnTo>
                    <a:pt x="38221" y="5573"/>
                  </a:lnTo>
                  <a:lnTo>
                    <a:pt x="43618" y="5047"/>
                  </a:lnTo>
                  <a:lnTo>
                    <a:pt x="46777" y="4696"/>
                  </a:lnTo>
                  <a:lnTo>
                    <a:pt x="46821" y="4696"/>
                  </a:lnTo>
                  <a:lnTo>
                    <a:pt x="49059" y="4037"/>
                  </a:lnTo>
                  <a:lnTo>
                    <a:pt x="51868" y="3116"/>
                  </a:lnTo>
                  <a:lnTo>
                    <a:pt x="58318" y="1492"/>
                  </a:lnTo>
                  <a:lnTo>
                    <a:pt x="63935" y="351"/>
                  </a:lnTo>
                  <a:lnTo>
                    <a:pt x="64286" y="571"/>
                  </a:lnTo>
                  <a:lnTo>
                    <a:pt x="64505" y="1141"/>
                  </a:lnTo>
                  <a:lnTo>
                    <a:pt x="64330" y="5222"/>
                  </a:lnTo>
                  <a:lnTo>
                    <a:pt x="64330" y="5310"/>
                  </a:lnTo>
                  <a:lnTo>
                    <a:pt x="64373" y="5354"/>
                  </a:lnTo>
                  <a:lnTo>
                    <a:pt x="64417" y="5398"/>
                  </a:lnTo>
                  <a:lnTo>
                    <a:pt x="64549" y="5398"/>
                  </a:lnTo>
                  <a:lnTo>
                    <a:pt x="64593" y="5354"/>
                  </a:lnTo>
                  <a:lnTo>
                    <a:pt x="64637" y="5310"/>
                  </a:lnTo>
                  <a:lnTo>
                    <a:pt x="64681" y="5222"/>
                  </a:lnTo>
                  <a:lnTo>
                    <a:pt x="64856" y="1097"/>
                  </a:lnTo>
                  <a:lnTo>
                    <a:pt x="64856" y="1010"/>
                  </a:lnTo>
                  <a:lnTo>
                    <a:pt x="64549" y="395"/>
                  </a:lnTo>
                  <a:lnTo>
                    <a:pt x="64505" y="307"/>
                  </a:lnTo>
                  <a:lnTo>
                    <a:pt x="64022" y="44"/>
                  </a:lnTo>
                  <a:lnTo>
                    <a:pt x="6393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56" name="Google Shape;18056;p489"/>
            <p:cNvSpPr/>
            <p:nvPr/>
          </p:nvSpPr>
          <p:spPr>
            <a:xfrm>
              <a:off x="3316325" y="744100"/>
              <a:ext cx="277575" cy="640675"/>
            </a:xfrm>
            <a:custGeom>
              <a:avLst/>
              <a:gdLst/>
              <a:ahLst/>
              <a:cxnLst/>
              <a:rect l="l" t="t" r="r" b="b"/>
              <a:pathLst>
                <a:path w="11103" h="25627" extrusionOk="0">
                  <a:moveTo>
                    <a:pt x="10883" y="1"/>
                  </a:moveTo>
                  <a:lnTo>
                    <a:pt x="10795" y="44"/>
                  </a:lnTo>
                  <a:lnTo>
                    <a:pt x="10751" y="88"/>
                  </a:lnTo>
                  <a:lnTo>
                    <a:pt x="10225" y="1098"/>
                  </a:lnTo>
                  <a:lnTo>
                    <a:pt x="7680" y="5793"/>
                  </a:lnTo>
                  <a:lnTo>
                    <a:pt x="6144" y="9698"/>
                  </a:lnTo>
                  <a:lnTo>
                    <a:pt x="4652" y="14437"/>
                  </a:lnTo>
                  <a:lnTo>
                    <a:pt x="2590" y="19483"/>
                  </a:lnTo>
                  <a:lnTo>
                    <a:pt x="1449" y="22950"/>
                  </a:lnTo>
                  <a:lnTo>
                    <a:pt x="45" y="25363"/>
                  </a:lnTo>
                  <a:lnTo>
                    <a:pt x="1" y="25451"/>
                  </a:lnTo>
                  <a:lnTo>
                    <a:pt x="1" y="25495"/>
                  </a:lnTo>
                  <a:lnTo>
                    <a:pt x="45" y="25583"/>
                  </a:lnTo>
                  <a:lnTo>
                    <a:pt x="89" y="25627"/>
                  </a:lnTo>
                  <a:lnTo>
                    <a:pt x="264" y="25627"/>
                  </a:lnTo>
                  <a:lnTo>
                    <a:pt x="352" y="25539"/>
                  </a:lnTo>
                  <a:lnTo>
                    <a:pt x="1756" y="23125"/>
                  </a:lnTo>
                  <a:lnTo>
                    <a:pt x="1800" y="23082"/>
                  </a:lnTo>
                  <a:lnTo>
                    <a:pt x="2941" y="19571"/>
                  </a:lnTo>
                  <a:lnTo>
                    <a:pt x="4959" y="14525"/>
                  </a:lnTo>
                  <a:lnTo>
                    <a:pt x="6451" y="9830"/>
                  </a:lnTo>
                  <a:lnTo>
                    <a:pt x="7987" y="5924"/>
                  </a:lnTo>
                  <a:lnTo>
                    <a:pt x="10532" y="1273"/>
                  </a:lnTo>
                  <a:lnTo>
                    <a:pt x="11059" y="264"/>
                  </a:lnTo>
                  <a:lnTo>
                    <a:pt x="11103" y="220"/>
                  </a:lnTo>
                  <a:lnTo>
                    <a:pt x="11103" y="132"/>
                  </a:lnTo>
                  <a:lnTo>
                    <a:pt x="11059" y="88"/>
                  </a:lnTo>
                  <a:lnTo>
                    <a:pt x="11015" y="44"/>
                  </a:lnTo>
                  <a:lnTo>
                    <a:pt x="1092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57" name="Google Shape;18057;p489"/>
            <p:cNvSpPr/>
            <p:nvPr/>
          </p:nvSpPr>
          <p:spPr>
            <a:xfrm>
              <a:off x="3616925" y="2404975"/>
              <a:ext cx="1567650" cy="455275"/>
            </a:xfrm>
            <a:custGeom>
              <a:avLst/>
              <a:gdLst/>
              <a:ahLst/>
              <a:cxnLst/>
              <a:rect l="l" t="t" r="r" b="b"/>
              <a:pathLst>
                <a:path w="62706" h="18211" extrusionOk="0">
                  <a:moveTo>
                    <a:pt x="61696" y="0"/>
                  </a:moveTo>
                  <a:lnTo>
                    <a:pt x="60336" y="132"/>
                  </a:lnTo>
                  <a:lnTo>
                    <a:pt x="60292" y="176"/>
                  </a:lnTo>
                  <a:lnTo>
                    <a:pt x="57615" y="1448"/>
                  </a:lnTo>
                  <a:lnTo>
                    <a:pt x="51516" y="3116"/>
                  </a:lnTo>
                  <a:lnTo>
                    <a:pt x="48927" y="3686"/>
                  </a:lnTo>
                  <a:lnTo>
                    <a:pt x="44934" y="4081"/>
                  </a:lnTo>
                  <a:lnTo>
                    <a:pt x="41160" y="4388"/>
                  </a:lnTo>
                  <a:lnTo>
                    <a:pt x="36772" y="4783"/>
                  </a:lnTo>
                  <a:lnTo>
                    <a:pt x="33393" y="4959"/>
                  </a:lnTo>
                  <a:lnTo>
                    <a:pt x="30585" y="4871"/>
                  </a:lnTo>
                  <a:lnTo>
                    <a:pt x="30541" y="4871"/>
                  </a:lnTo>
                  <a:lnTo>
                    <a:pt x="29444" y="5047"/>
                  </a:lnTo>
                  <a:lnTo>
                    <a:pt x="29356" y="5090"/>
                  </a:lnTo>
                  <a:lnTo>
                    <a:pt x="29312" y="5134"/>
                  </a:lnTo>
                  <a:lnTo>
                    <a:pt x="28040" y="7679"/>
                  </a:lnTo>
                  <a:lnTo>
                    <a:pt x="26767" y="10268"/>
                  </a:lnTo>
                  <a:lnTo>
                    <a:pt x="25100" y="13121"/>
                  </a:lnTo>
                  <a:lnTo>
                    <a:pt x="23257" y="15797"/>
                  </a:lnTo>
                  <a:lnTo>
                    <a:pt x="22247" y="16982"/>
                  </a:lnTo>
                  <a:lnTo>
                    <a:pt x="21414" y="17596"/>
                  </a:lnTo>
                  <a:lnTo>
                    <a:pt x="20317" y="17860"/>
                  </a:lnTo>
                  <a:lnTo>
                    <a:pt x="17157" y="17860"/>
                  </a:lnTo>
                  <a:lnTo>
                    <a:pt x="14481" y="17640"/>
                  </a:lnTo>
                  <a:lnTo>
                    <a:pt x="10531" y="16807"/>
                  </a:lnTo>
                  <a:lnTo>
                    <a:pt x="7899" y="16236"/>
                  </a:lnTo>
                  <a:lnTo>
                    <a:pt x="2282" y="15534"/>
                  </a:lnTo>
                  <a:lnTo>
                    <a:pt x="219" y="14788"/>
                  </a:lnTo>
                  <a:lnTo>
                    <a:pt x="132" y="14788"/>
                  </a:lnTo>
                  <a:lnTo>
                    <a:pt x="88" y="14832"/>
                  </a:lnTo>
                  <a:lnTo>
                    <a:pt x="44" y="14832"/>
                  </a:lnTo>
                  <a:lnTo>
                    <a:pt x="0" y="14920"/>
                  </a:lnTo>
                  <a:lnTo>
                    <a:pt x="0" y="14964"/>
                  </a:lnTo>
                  <a:lnTo>
                    <a:pt x="0" y="15051"/>
                  </a:lnTo>
                  <a:lnTo>
                    <a:pt x="44" y="15095"/>
                  </a:lnTo>
                  <a:lnTo>
                    <a:pt x="88" y="15139"/>
                  </a:lnTo>
                  <a:lnTo>
                    <a:pt x="2194" y="15885"/>
                  </a:lnTo>
                  <a:lnTo>
                    <a:pt x="2238" y="15885"/>
                  </a:lnTo>
                  <a:lnTo>
                    <a:pt x="7811" y="16587"/>
                  </a:lnTo>
                  <a:lnTo>
                    <a:pt x="10444" y="17158"/>
                  </a:lnTo>
                  <a:lnTo>
                    <a:pt x="14437" y="17991"/>
                  </a:lnTo>
                  <a:lnTo>
                    <a:pt x="17157" y="18211"/>
                  </a:lnTo>
                  <a:lnTo>
                    <a:pt x="20404" y="18211"/>
                  </a:lnTo>
                  <a:lnTo>
                    <a:pt x="21501" y="17947"/>
                  </a:lnTo>
                  <a:lnTo>
                    <a:pt x="21589" y="17904"/>
                  </a:lnTo>
                  <a:lnTo>
                    <a:pt x="22467" y="17245"/>
                  </a:lnTo>
                  <a:lnTo>
                    <a:pt x="22511" y="17245"/>
                  </a:lnTo>
                  <a:lnTo>
                    <a:pt x="23564" y="16017"/>
                  </a:lnTo>
                  <a:lnTo>
                    <a:pt x="25363" y="13296"/>
                  </a:lnTo>
                  <a:lnTo>
                    <a:pt x="27074" y="10444"/>
                  </a:lnTo>
                  <a:lnTo>
                    <a:pt x="28347" y="7811"/>
                  </a:lnTo>
                  <a:lnTo>
                    <a:pt x="29576" y="5354"/>
                  </a:lnTo>
                  <a:lnTo>
                    <a:pt x="30585" y="5222"/>
                  </a:lnTo>
                  <a:lnTo>
                    <a:pt x="33393" y="5310"/>
                  </a:lnTo>
                  <a:lnTo>
                    <a:pt x="36816" y="5134"/>
                  </a:lnTo>
                  <a:lnTo>
                    <a:pt x="41204" y="4739"/>
                  </a:lnTo>
                  <a:lnTo>
                    <a:pt x="44934" y="4432"/>
                  </a:lnTo>
                  <a:lnTo>
                    <a:pt x="48971" y="4037"/>
                  </a:lnTo>
                  <a:lnTo>
                    <a:pt x="49015" y="4037"/>
                  </a:lnTo>
                  <a:lnTo>
                    <a:pt x="51604" y="3423"/>
                  </a:lnTo>
                  <a:lnTo>
                    <a:pt x="57703" y="1799"/>
                  </a:lnTo>
                  <a:lnTo>
                    <a:pt x="57747" y="1756"/>
                  </a:lnTo>
                  <a:lnTo>
                    <a:pt x="60424" y="483"/>
                  </a:lnTo>
                  <a:lnTo>
                    <a:pt x="61652" y="351"/>
                  </a:lnTo>
                  <a:lnTo>
                    <a:pt x="61872" y="571"/>
                  </a:lnTo>
                  <a:lnTo>
                    <a:pt x="62223" y="1799"/>
                  </a:lnTo>
                  <a:lnTo>
                    <a:pt x="62354" y="4037"/>
                  </a:lnTo>
                  <a:lnTo>
                    <a:pt x="62354" y="4125"/>
                  </a:lnTo>
                  <a:lnTo>
                    <a:pt x="62398" y="4169"/>
                  </a:lnTo>
                  <a:lnTo>
                    <a:pt x="62486" y="4213"/>
                  </a:lnTo>
                  <a:lnTo>
                    <a:pt x="62618" y="4213"/>
                  </a:lnTo>
                  <a:lnTo>
                    <a:pt x="62661" y="4169"/>
                  </a:lnTo>
                  <a:lnTo>
                    <a:pt x="62705" y="4081"/>
                  </a:lnTo>
                  <a:lnTo>
                    <a:pt x="62705" y="4037"/>
                  </a:lnTo>
                  <a:lnTo>
                    <a:pt x="62574" y="1799"/>
                  </a:lnTo>
                  <a:lnTo>
                    <a:pt x="62530" y="1756"/>
                  </a:lnTo>
                  <a:lnTo>
                    <a:pt x="62223" y="439"/>
                  </a:lnTo>
                  <a:lnTo>
                    <a:pt x="62179" y="351"/>
                  </a:lnTo>
                  <a:lnTo>
                    <a:pt x="61828" y="44"/>
                  </a:lnTo>
                  <a:lnTo>
                    <a:pt x="6178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58" name="Google Shape;18058;p489"/>
            <p:cNvSpPr/>
            <p:nvPr/>
          </p:nvSpPr>
          <p:spPr>
            <a:xfrm>
              <a:off x="3272450" y="748500"/>
              <a:ext cx="287450" cy="706500"/>
            </a:xfrm>
            <a:custGeom>
              <a:avLst/>
              <a:gdLst/>
              <a:ahLst/>
              <a:cxnLst/>
              <a:rect l="l" t="t" r="r" b="b"/>
              <a:pathLst>
                <a:path w="11498" h="28260" extrusionOk="0">
                  <a:moveTo>
                    <a:pt x="11278" y="0"/>
                  </a:moveTo>
                  <a:lnTo>
                    <a:pt x="11234" y="44"/>
                  </a:lnTo>
                  <a:lnTo>
                    <a:pt x="11190" y="88"/>
                  </a:lnTo>
                  <a:lnTo>
                    <a:pt x="9961" y="2677"/>
                  </a:lnTo>
                  <a:lnTo>
                    <a:pt x="8513" y="5046"/>
                  </a:lnTo>
                  <a:lnTo>
                    <a:pt x="8513" y="5090"/>
                  </a:lnTo>
                  <a:lnTo>
                    <a:pt x="7109" y="8732"/>
                  </a:lnTo>
                  <a:lnTo>
                    <a:pt x="5705" y="13120"/>
                  </a:lnTo>
                  <a:lnTo>
                    <a:pt x="4476" y="16324"/>
                  </a:lnTo>
                  <a:lnTo>
                    <a:pt x="3160" y="19176"/>
                  </a:lnTo>
                  <a:lnTo>
                    <a:pt x="1317" y="24617"/>
                  </a:lnTo>
                  <a:lnTo>
                    <a:pt x="1" y="27294"/>
                  </a:lnTo>
                  <a:lnTo>
                    <a:pt x="1" y="27338"/>
                  </a:lnTo>
                  <a:lnTo>
                    <a:pt x="1" y="28083"/>
                  </a:lnTo>
                  <a:lnTo>
                    <a:pt x="1" y="28171"/>
                  </a:lnTo>
                  <a:lnTo>
                    <a:pt x="44" y="28215"/>
                  </a:lnTo>
                  <a:lnTo>
                    <a:pt x="88" y="28259"/>
                  </a:lnTo>
                  <a:lnTo>
                    <a:pt x="220" y="28259"/>
                  </a:lnTo>
                  <a:lnTo>
                    <a:pt x="308" y="28215"/>
                  </a:lnTo>
                  <a:lnTo>
                    <a:pt x="308" y="28171"/>
                  </a:lnTo>
                  <a:lnTo>
                    <a:pt x="352" y="28083"/>
                  </a:lnTo>
                  <a:lnTo>
                    <a:pt x="352" y="27381"/>
                  </a:lnTo>
                  <a:lnTo>
                    <a:pt x="1668" y="24792"/>
                  </a:lnTo>
                  <a:lnTo>
                    <a:pt x="1668" y="24749"/>
                  </a:lnTo>
                  <a:lnTo>
                    <a:pt x="3511" y="19307"/>
                  </a:lnTo>
                  <a:lnTo>
                    <a:pt x="4784" y="16455"/>
                  </a:lnTo>
                  <a:lnTo>
                    <a:pt x="6012" y="13252"/>
                  </a:lnTo>
                  <a:lnTo>
                    <a:pt x="7416" y="8864"/>
                  </a:lnTo>
                  <a:lnTo>
                    <a:pt x="8821" y="5222"/>
                  </a:lnTo>
                  <a:lnTo>
                    <a:pt x="10269" y="2808"/>
                  </a:lnTo>
                  <a:lnTo>
                    <a:pt x="11497" y="263"/>
                  </a:lnTo>
                  <a:lnTo>
                    <a:pt x="11497" y="176"/>
                  </a:lnTo>
                  <a:lnTo>
                    <a:pt x="11497" y="132"/>
                  </a:lnTo>
                  <a:lnTo>
                    <a:pt x="11453" y="44"/>
                  </a:lnTo>
                  <a:lnTo>
                    <a:pt x="1140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59" name="Google Shape;18059;p489"/>
            <p:cNvSpPr/>
            <p:nvPr/>
          </p:nvSpPr>
          <p:spPr>
            <a:xfrm>
              <a:off x="4211500" y="2486150"/>
              <a:ext cx="884200" cy="333525"/>
            </a:xfrm>
            <a:custGeom>
              <a:avLst/>
              <a:gdLst/>
              <a:ahLst/>
              <a:cxnLst/>
              <a:rect l="l" t="t" r="r" b="b"/>
              <a:pathLst>
                <a:path w="35368" h="13341" extrusionOk="0">
                  <a:moveTo>
                    <a:pt x="34929" y="1"/>
                  </a:moveTo>
                  <a:lnTo>
                    <a:pt x="31287" y="1098"/>
                  </a:lnTo>
                  <a:lnTo>
                    <a:pt x="27645" y="1931"/>
                  </a:lnTo>
                  <a:lnTo>
                    <a:pt x="24310" y="2326"/>
                  </a:lnTo>
                  <a:lnTo>
                    <a:pt x="20668" y="2765"/>
                  </a:lnTo>
                  <a:lnTo>
                    <a:pt x="17728" y="3072"/>
                  </a:lnTo>
                  <a:lnTo>
                    <a:pt x="12726" y="3379"/>
                  </a:lnTo>
                  <a:lnTo>
                    <a:pt x="8864" y="3292"/>
                  </a:lnTo>
                  <a:lnTo>
                    <a:pt x="6802" y="3423"/>
                  </a:lnTo>
                  <a:lnTo>
                    <a:pt x="6758" y="3467"/>
                  </a:lnTo>
                  <a:lnTo>
                    <a:pt x="5924" y="3818"/>
                  </a:lnTo>
                  <a:lnTo>
                    <a:pt x="5880" y="3862"/>
                  </a:lnTo>
                  <a:lnTo>
                    <a:pt x="5222" y="4564"/>
                  </a:lnTo>
                  <a:lnTo>
                    <a:pt x="5178" y="4608"/>
                  </a:lnTo>
                  <a:lnTo>
                    <a:pt x="4213" y="6319"/>
                  </a:lnTo>
                  <a:lnTo>
                    <a:pt x="1317" y="11322"/>
                  </a:lnTo>
                  <a:lnTo>
                    <a:pt x="44" y="13077"/>
                  </a:lnTo>
                  <a:lnTo>
                    <a:pt x="0" y="13121"/>
                  </a:lnTo>
                  <a:lnTo>
                    <a:pt x="0" y="13208"/>
                  </a:lnTo>
                  <a:lnTo>
                    <a:pt x="44" y="13252"/>
                  </a:lnTo>
                  <a:lnTo>
                    <a:pt x="88" y="13340"/>
                  </a:lnTo>
                  <a:lnTo>
                    <a:pt x="264" y="13340"/>
                  </a:lnTo>
                  <a:lnTo>
                    <a:pt x="307" y="13296"/>
                  </a:lnTo>
                  <a:lnTo>
                    <a:pt x="1624" y="11497"/>
                  </a:lnTo>
                  <a:lnTo>
                    <a:pt x="4520" y="6495"/>
                  </a:lnTo>
                  <a:lnTo>
                    <a:pt x="5485" y="4783"/>
                  </a:lnTo>
                  <a:lnTo>
                    <a:pt x="6100" y="4125"/>
                  </a:lnTo>
                  <a:lnTo>
                    <a:pt x="6890" y="3774"/>
                  </a:lnTo>
                  <a:lnTo>
                    <a:pt x="8864" y="3643"/>
                  </a:lnTo>
                  <a:lnTo>
                    <a:pt x="12770" y="3730"/>
                  </a:lnTo>
                  <a:lnTo>
                    <a:pt x="17728" y="3423"/>
                  </a:lnTo>
                  <a:lnTo>
                    <a:pt x="20712" y="3116"/>
                  </a:lnTo>
                  <a:lnTo>
                    <a:pt x="24354" y="2677"/>
                  </a:lnTo>
                  <a:lnTo>
                    <a:pt x="27689" y="2282"/>
                  </a:lnTo>
                  <a:lnTo>
                    <a:pt x="27733" y="2282"/>
                  </a:lnTo>
                  <a:lnTo>
                    <a:pt x="31419" y="1405"/>
                  </a:lnTo>
                  <a:lnTo>
                    <a:pt x="34885" y="352"/>
                  </a:lnTo>
                  <a:lnTo>
                    <a:pt x="35017" y="746"/>
                  </a:lnTo>
                  <a:lnTo>
                    <a:pt x="34534" y="2370"/>
                  </a:lnTo>
                  <a:lnTo>
                    <a:pt x="34534" y="2458"/>
                  </a:lnTo>
                  <a:lnTo>
                    <a:pt x="34534" y="2502"/>
                  </a:lnTo>
                  <a:lnTo>
                    <a:pt x="34578" y="2546"/>
                  </a:lnTo>
                  <a:lnTo>
                    <a:pt x="34666" y="2589"/>
                  </a:lnTo>
                  <a:lnTo>
                    <a:pt x="34798" y="2589"/>
                  </a:lnTo>
                  <a:lnTo>
                    <a:pt x="34841" y="2546"/>
                  </a:lnTo>
                  <a:lnTo>
                    <a:pt x="34885" y="2458"/>
                  </a:lnTo>
                  <a:lnTo>
                    <a:pt x="35368" y="790"/>
                  </a:lnTo>
                  <a:lnTo>
                    <a:pt x="35368" y="703"/>
                  </a:lnTo>
                  <a:lnTo>
                    <a:pt x="35149" y="88"/>
                  </a:lnTo>
                  <a:lnTo>
                    <a:pt x="3506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60" name="Google Shape;18060;p489"/>
            <p:cNvSpPr/>
            <p:nvPr/>
          </p:nvSpPr>
          <p:spPr>
            <a:xfrm>
              <a:off x="3623500" y="2804275"/>
              <a:ext cx="496975" cy="77925"/>
            </a:xfrm>
            <a:custGeom>
              <a:avLst/>
              <a:gdLst/>
              <a:ahLst/>
              <a:cxnLst/>
              <a:rect l="l" t="t" r="r" b="b"/>
              <a:pathLst>
                <a:path w="19879" h="3117" extrusionOk="0">
                  <a:moveTo>
                    <a:pt x="88" y="1"/>
                  </a:moveTo>
                  <a:lnTo>
                    <a:pt x="44" y="45"/>
                  </a:lnTo>
                  <a:lnTo>
                    <a:pt x="0" y="89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44" y="308"/>
                  </a:lnTo>
                  <a:lnTo>
                    <a:pt x="88" y="352"/>
                  </a:lnTo>
                  <a:lnTo>
                    <a:pt x="1756" y="922"/>
                  </a:lnTo>
                  <a:lnTo>
                    <a:pt x="1799" y="922"/>
                  </a:lnTo>
                  <a:lnTo>
                    <a:pt x="7504" y="1756"/>
                  </a:lnTo>
                  <a:lnTo>
                    <a:pt x="10795" y="2458"/>
                  </a:lnTo>
                  <a:lnTo>
                    <a:pt x="13867" y="2985"/>
                  </a:lnTo>
                  <a:lnTo>
                    <a:pt x="16982" y="3116"/>
                  </a:lnTo>
                  <a:lnTo>
                    <a:pt x="19703" y="2941"/>
                  </a:lnTo>
                  <a:lnTo>
                    <a:pt x="19747" y="2941"/>
                  </a:lnTo>
                  <a:lnTo>
                    <a:pt x="19834" y="2897"/>
                  </a:lnTo>
                  <a:lnTo>
                    <a:pt x="19834" y="2809"/>
                  </a:lnTo>
                  <a:lnTo>
                    <a:pt x="19878" y="2765"/>
                  </a:lnTo>
                  <a:lnTo>
                    <a:pt x="19834" y="2678"/>
                  </a:lnTo>
                  <a:lnTo>
                    <a:pt x="19790" y="2634"/>
                  </a:lnTo>
                  <a:lnTo>
                    <a:pt x="19659" y="2590"/>
                  </a:lnTo>
                  <a:lnTo>
                    <a:pt x="16982" y="2765"/>
                  </a:lnTo>
                  <a:lnTo>
                    <a:pt x="13910" y="2634"/>
                  </a:lnTo>
                  <a:lnTo>
                    <a:pt x="10883" y="2107"/>
                  </a:lnTo>
                  <a:lnTo>
                    <a:pt x="7592" y="1405"/>
                  </a:lnTo>
                  <a:lnTo>
                    <a:pt x="1887" y="61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61" name="Google Shape;18061;p489"/>
            <p:cNvSpPr/>
            <p:nvPr/>
          </p:nvSpPr>
          <p:spPr>
            <a:xfrm>
              <a:off x="3251600" y="756175"/>
              <a:ext cx="275375" cy="692225"/>
            </a:xfrm>
            <a:custGeom>
              <a:avLst/>
              <a:gdLst/>
              <a:ahLst/>
              <a:cxnLst/>
              <a:rect l="l" t="t" r="r" b="b"/>
              <a:pathLst>
                <a:path w="11015" h="27689" extrusionOk="0">
                  <a:moveTo>
                    <a:pt x="10795" y="0"/>
                  </a:moveTo>
                  <a:lnTo>
                    <a:pt x="10752" y="44"/>
                  </a:lnTo>
                  <a:lnTo>
                    <a:pt x="10708" y="88"/>
                  </a:lnTo>
                  <a:lnTo>
                    <a:pt x="10313" y="834"/>
                  </a:lnTo>
                  <a:lnTo>
                    <a:pt x="8470" y="4213"/>
                  </a:lnTo>
                  <a:lnTo>
                    <a:pt x="7153" y="7592"/>
                  </a:lnTo>
                  <a:lnTo>
                    <a:pt x="5837" y="11716"/>
                  </a:lnTo>
                  <a:lnTo>
                    <a:pt x="4652" y="14744"/>
                  </a:lnTo>
                  <a:lnTo>
                    <a:pt x="3336" y="17333"/>
                  </a:lnTo>
                  <a:lnTo>
                    <a:pt x="3336" y="17377"/>
                  </a:lnTo>
                  <a:lnTo>
                    <a:pt x="2370" y="20185"/>
                  </a:lnTo>
                  <a:lnTo>
                    <a:pt x="1010" y="24485"/>
                  </a:lnTo>
                  <a:lnTo>
                    <a:pt x="176" y="26460"/>
                  </a:lnTo>
                  <a:lnTo>
                    <a:pt x="176" y="26504"/>
                  </a:lnTo>
                  <a:lnTo>
                    <a:pt x="1" y="27469"/>
                  </a:lnTo>
                  <a:lnTo>
                    <a:pt x="1" y="27557"/>
                  </a:lnTo>
                  <a:lnTo>
                    <a:pt x="45" y="27601"/>
                  </a:lnTo>
                  <a:lnTo>
                    <a:pt x="89" y="27645"/>
                  </a:lnTo>
                  <a:lnTo>
                    <a:pt x="176" y="27689"/>
                  </a:lnTo>
                  <a:lnTo>
                    <a:pt x="308" y="27645"/>
                  </a:lnTo>
                  <a:lnTo>
                    <a:pt x="352" y="27557"/>
                  </a:lnTo>
                  <a:lnTo>
                    <a:pt x="484" y="26592"/>
                  </a:lnTo>
                  <a:lnTo>
                    <a:pt x="1361" y="24617"/>
                  </a:lnTo>
                  <a:lnTo>
                    <a:pt x="1361" y="24573"/>
                  </a:lnTo>
                  <a:lnTo>
                    <a:pt x="2678" y="20317"/>
                  </a:lnTo>
                  <a:lnTo>
                    <a:pt x="3643" y="17465"/>
                  </a:lnTo>
                  <a:lnTo>
                    <a:pt x="4959" y="14876"/>
                  </a:lnTo>
                  <a:lnTo>
                    <a:pt x="6144" y="11804"/>
                  </a:lnTo>
                  <a:lnTo>
                    <a:pt x="7461" y="7679"/>
                  </a:lnTo>
                  <a:lnTo>
                    <a:pt x="8777" y="4344"/>
                  </a:lnTo>
                  <a:lnTo>
                    <a:pt x="10620" y="1009"/>
                  </a:lnTo>
                  <a:lnTo>
                    <a:pt x="11015" y="264"/>
                  </a:lnTo>
                  <a:lnTo>
                    <a:pt x="11015" y="176"/>
                  </a:lnTo>
                  <a:lnTo>
                    <a:pt x="11015" y="132"/>
                  </a:lnTo>
                  <a:lnTo>
                    <a:pt x="11015" y="44"/>
                  </a:lnTo>
                  <a:lnTo>
                    <a:pt x="1092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62" name="Google Shape;18062;p489"/>
            <p:cNvSpPr/>
            <p:nvPr/>
          </p:nvSpPr>
          <p:spPr>
            <a:xfrm>
              <a:off x="3658600" y="1953000"/>
              <a:ext cx="737225" cy="323650"/>
            </a:xfrm>
            <a:custGeom>
              <a:avLst/>
              <a:gdLst/>
              <a:ahLst/>
              <a:cxnLst/>
              <a:rect l="l" t="t" r="r" b="b"/>
              <a:pathLst>
                <a:path w="29489" h="12946" extrusionOk="0">
                  <a:moveTo>
                    <a:pt x="11760" y="1"/>
                  </a:moveTo>
                  <a:lnTo>
                    <a:pt x="11629" y="45"/>
                  </a:lnTo>
                  <a:lnTo>
                    <a:pt x="11278" y="220"/>
                  </a:lnTo>
                  <a:lnTo>
                    <a:pt x="11234" y="264"/>
                  </a:lnTo>
                  <a:lnTo>
                    <a:pt x="11190" y="308"/>
                  </a:lnTo>
                  <a:lnTo>
                    <a:pt x="11058" y="703"/>
                  </a:lnTo>
                  <a:lnTo>
                    <a:pt x="11058" y="834"/>
                  </a:lnTo>
                  <a:lnTo>
                    <a:pt x="12287" y="3994"/>
                  </a:lnTo>
                  <a:lnTo>
                    <a:pt x="12550" y="6539"/>
                  </a:lnTo>
                  <a:lnTo>
                    <a:pt x="12112" y="8733"/>
                  </a:lnTo>
                  <a:lnTo>
                    <a:pt x="11102" y="11190"/>
                  </a:lnTo>
                  <a:lnTo>
                    <a:pt x="10620" y="11804"/>
                  </a:lnTo>
                  <a:lnTo>
                    <a:pt x="10225" y="12068"/>
                  </a:lnTo>
                  <a:lnTo>
                    <a:pt x="6670" y="12507"/>
                  </a:lnTo>
                  <a:lnTo>
                    <a:pt x="2721" y="12594"/>
                  </a:lnTo>
                  <a:lnTo>
                    <a:pt x="2195" y="12243"/>
                  </a:lnTo>
                  <a:lnTo>
                    <a:pt x="2151" y="12199"/>
                  </a:lnTo>
                  <a:lnTo>
                    <a:pt x="1756" y="12024"/>
                  </a:lnTo>
                  <a:lnTo>
                    <a:pt x="834" y="9610"/>
                  </a:lnTo>
                  <a:lnTo>
                    <a:pt x="790" y="9523"/>
                  </a:lnTo>
                  <a:lnTo>
                    <a:pt x="308" y="9128"/>
                  </a:lnTo>
                  <a:lnTo>
                    <a:pt x="220" y="9084"/>
                  </a:lnTo>
                  <a:lnTo>
                    <a:pt x="88" y="9084"/>
                  </a:lnTo>
                  <a:lnTo>
                    <a:pt x="44" y="9128"/>
                  </a:lnTo>
                  <a:lnTo>
                    <a:pt x="0" y="9172"/>
                  </a:lnTo>
                  <a:lnTo>
                    <a:pt x="0" y="9259"/>
                  </a:lnTo>
                  <a:lnTo>
                    <a:pt x="0" y="9303"/>
                  </a:lnTo>
                  <a:lnTo>
                    <a:pt x="44" y="9391"/>
                  </a:lnTo>
                  <a:lnTo>
                    <a:pt x="527" y="9786"/>
                  </a:lnTo>
                  <a:lnTo>
                    <a:pt x="1492" y="12199"/>
                  </a:lnTo>
                  <a:lnTo>
                    <a:pt x="1580" y="12331"/>
                  </a:lnTo>
                  <a:lnTo>
                    <a:pt x="1975" y="12507"/>
                  </a:lnTo>
                  <a:lnTo>
                    <a:pt x="2589" y="12945"/>
                  </a:lnTo>
                  <a:lnTo>
                    <a:pt x="2677" y="12945"/>
                  </a:lnTo>
                  <a:lnTo>
                    <a:pt x="6714" y="12858"/>
                  </a:lnTo>
                  <a:lnTo>
                    <a:pt x="10312" y="12419"/>
                  </a:lnTo>
                  <a:lnTo>
                    <a:pt x="10400" y="12419"/>
                  </a:lnTo>
                  <a:lnTo>
                    <a:pt x="10839" y="12068"/>
                  </a:lnTo>
                  <a:lnTo>
                    <a:pt x="10883" y="12024"/>
                  </a:lnTo>
                  <a:lnTo>
                    <a:pt x="11366" y="11366"/>
                  </a:lnTo>
                  <a:lnTo>
                    <a:pt x="11409" y="11322"/>
                  </a:lnTo>
                  <a:lnTo>
                    <a:pt x="12419" y="8865"/>
                  </a:lnTo>
                  <a:lnTo>
                    <a:pt x="12463" y="8821"/>
                  </a:lnTo>
                  <a:lnTo>
                    <a:pt x="12857" y="6583"/>
                  </a:lnTo>
                  <a:lnTo>
                    <a:pt x="12901" y="6539"/>
                  </a:lnTo>
                  <a:lnTo>
                    <a:pt x="12638" y="3906"/>
                  </a:lnTo>
                  <a:lnTo>
                    <a:pt x="12594" y="3862"/>
                  </a:lnTo>
                  <a:lnTo>
                    <a:pt x="11409" y="747"/>
                  </a:lnTo>
                  <a:lnTo>
                    <a:pt x="11497" y="483"/>
                  </a:lnTo>
                  <a:lnTo>
                    <a:pt x="11717" y="352"/>
                  </a:lnTo>
                  <a:lnTo>
                    <a:pt x="15052" y="1185"/>
                  </a:lnTo>
                  <a:lnTo>
                    <a:pt x="17553" y="2677"/>
                  </a:lnTo>
                  <a:lnTo>
                    <a:pt x="22116" y="5003"/>
                  </a:lnTo>
                  <a:lnTo>
                    <a:pt x="22204" y="5003"/>
                  </a:lnTo>
                  <a:lnTo>
                    <a:pt x="23477" y="4915"/>
                  </a:lnTo>
                  <a:lnTo>
                    <a:pt x="29357" y="3555"/>
                  </a:lnTo>
                  <a:lnTo>
                    <a:pt x="29444" y="3555"/>
                  </a:lnTo>
                  <a:lnTo>
                    <a:pt x="29488" y="3511"/>
                  </a:lnTo>
                  <a:lnTo>
                    <a:pt x="29488" y="3423"/>
                  </a:lnTo>
                  <a:lnTo>
                    <a:pt x="29488" y="3379"/>
                  </a:lnTo>
                  <a:lnTo>
                    <a:pt x="29444" y="3292"/>
                  </a:lnTo>
                  <a:lnTo>
                    <a:pt x="29400" y="3248"/>
                  </a:lnTo>
                  <a:lnTo>
                    <a:pt x="29357" y="3204"/>
                  </a:lnTo>
                  <a:lnTo>
                    <a:pt x="29269" y="3248"/>
                  </a:lnTo>
                  <a:lnTo>
                    <a:pt x="23433" y="4564"/>
                  </a:lnTo>
                  <a:lnTo>
                    <a:pt x="22204" y="4652"/>
                  </a:lnTo>
                  <a:lnTo>
                    <a:pt x="17684" y="2370"/>
                  </a:lnTo>
                  <a:lnTo>
                    <a:pt x="15183" y="878"/>
                  </a:lnTo>
                  <a:lnTo>
                    <a:pt x="15139" y="878"/>
                  </a:lnTo>
                  <a:lnTo>
                    <a:pt x="1176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63" name="Google Shape;18063;p489"/>
            <p:cNvSpPr/>
            <p:nvPr/>
          </p:nvSpPr>
          <p:spPr>
            <a:xfrm>
              <a:off x="3550000" y="21395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64" name="Google Shape;18064;p489"/>
            <p:cNvSpPr/>
            <p:nvPr/>
          </p:nvSpPr>
          <p:spPr>
            <a:xfrm>
              <a:off x="3550000" y="21395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65" name="Google Shape;18065;p489"/>
            <p:cNvSpPr/>
            <p:nvPr/>
          </p:nvSpPr>
          <p:spPr>
            <a:xfrm>
              <a:off x="3643250" y="872450"/>
              <a:ext cx="522200" cy="829375"/>
            </a:xfrm>
            <a:custGeom>
              <a:avLst/>
              <a:gdLst/>
              <a:ahLst/>
              <a:cxnLst/>
              <a:rect l="l" t="t" r="r" b="b"/>
              <a:pathLst>
                <a:path w="20888" h="33175" extrusionOk="0">
                  <a:moveTo>
                    <a:pt x="20668" y="1"/>
                  </a:moveTo>
                  <a:lnTo>
                    <a:pt x="20624" y="44"/>
                  </a:lnTo>
                  <a:lnTo>
                    <a:pt x="20580" y="88"/>
                  </a:lnTo>
                  <a:lnTo>
                    <a:pt x="16850" y="5178"/>
                  </a:lnTo>
                  <a:lnTo>
                    <a:pt x="14525" y="7943"/>
                  </a:lnTo>
                  <a:lnTo>
                    <a:pt x="11672" y="11146"/>
                  </a:lnTo>
                  <a:lnTo>
                    <a:pt x="9522" y="13823"/>
                  </a:lnTo>
                  <a:lnTo>
                    <a:pt x="9522" y="13867"/>
                  </a:lnTo>
                  <a:lnTo>
                    <a:pt x="8732" y="15227"/>
                  </a:lnTo>
                  <a:lnTo>
                    <a:pt x="8689" y="15315"/>
                  </a:lnTo>
                  <a:lnTo>
                    <a:pt x="8513" y="16851"/>
                  </a:lnTo>
                  <a:lnTo>
                    <a:pt x="8601" y="18869"/>
                  </a:lnTo>
                  <a:lnTo>
                    <a:pt x="8425" y="19220"/>
                  </a:lnTo>
                  <a:lnTo>
                    <a:pt x="5134" y="21677"/>
                  </a:lnTo>
                  <a:lnTo>
                    <a:pt x="5090" y="21765"/>
                  </a:lnTo>
                  <a:lnTo>
                    <a:pt x="4037" y="24617"/>
                  </a:lnTo>
                  <a:lnTo>
                    <a:pt x="3160" y="27865"/>
                  </a:lnTo>
                  <a:lnTo>
                    <a:pt x="2326" y="30892"/>
                  </a:lnTo>
                  <a:lnTo>
                    <a:pt x="1536" y="32253"/>
                  </a:lnTo>
                  <a:lnTo>
                    <a:pt x="483" y="32779"/>
                  </a:lnTo>
                  <a:lnTo>
                    <a:pt x="220" y="32691"/>
                  </a:lnTo>
                  <a:lnTo>
                    <a:pt x="88" y="32691"/>
                  </a:lnTo>
                  <a:lnTo>
                    <a:pt x="44" y="32735"/>
                  </a:lnTo>
                  <a:lnTo>
                    <a:pt x="0" y="32779"/>
                  </a:lnTo>
                  <a:lnTo>
                    <a:pt x="0" y="32867"/>
                  </a:lnTo>
                  <a:lnTo>
                    <a:pt x="0" y="32911"/>
                  </a:lnTo>
                  <a:lnTo>
                    <a:pt x="44" y="32955"/>
                  </a:lnTo>
                  <a:lnTo>
                    <a:pt x="88" y="32999"/>
                  </a:lnTo>
                  <a:lnTo>
                    <a:pt x="439" y="33130"/>
                  </a:lnTo>
                  <a:lnTo>
                    <a:pt x="483" y="33174"/>
                  </a:lnTo>
                  <a:lnTo>
                    <a:pt x="571" y="33130"/>
                  </a:lnTo>
                  <a:lnTo>
                    <a:pt x="1755" y="32516"/>
                  </a:lnTo>
                  <a:lnTo>
                    <a:pt x="1799" y="32472"/>
                  </a:lnTo>
                  <a:lnTo>
                    <a:pt x="2677" y="31068"/>
                  </a:lnTo>
                  <a:lnTo>
                    <a:pt x="2677" y="31024"/>
                  </a:lnTo>
                  <a:lnTo>
                    <a:pt x="3511" y="27952"/>
                  </a:lnTo>
                  <a:lnTo>
                    <a:pt x="4388" y="24705"/>
                  </a:lnTo>
                  <a:lnTo>
                    <a:pt x="5397" y="21941"/>
                  </a:lnTo>
                  <a:lnTo>
                    <a:pt x="8645" y="19483"/>
                  </a:lnTo>
                  <a:lnTo>
                    <a:pt x="8689" y="19396"/>
                  </a:lnTo>
                  <a:lnTo>
                    <a:pt x="8908" y="18957"/>
                  </a:lnTo>
                  <a:lnTo>
                    <a:pt x="8952" y="18869"/>
                  </a:lnTo>
                  <a:lnTo>
                    <a:pt x="8864" y="16851"/>
                  </a:lnTo>
                  <a:lnTo>
                    <a:pt x="9040" y="15359"/>
                  </a:lnTo>
                  <a:lnTo>
                    <a:pt x="9786" y="14042"/>
                  </a:lnTo>
                  <a:lnTo>
                    <a:pt x="11936" y="11366"/>
                  </a:lnTo>
                  <a:lnTo>
                    <a:pt x="14788" y="8162"/>
                  </a:lnTo>
                  <a:lnTo>
                    <a:pt x="17114" y="5398"/>
                  </a:lnTo>
                  <a:lnTo>
                    <a:pt x="20843" y="308"/>
                  </a:lnTo>
                  <a:lnTo>
                    <a:pt x="20887" y="220"/>
                  </a:lnTo>
                  <a:lnTo>
                    <a:pt x="20887" y="176"/>
                  </a:lnTo>
                  <a:lnTo>
                    <a:pt x="20887" y="88"/>
                  </a:lnTo>
                  <a:lnTo>
                    <a:pt x="20800" y="44"/>
                  </a:lnTo>
                  <a:lnTo>
                    <a:pt x="2075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66" name="Google Shape;18066;p489"/>
            <p:cNvSpPr/>
            <p:nvPr/>
          </p:nvSpPr>
          <p:spPr>
            <a:xfrm>
              <a:off x="3612525" y="2141700"/>
              <a:ext cx="1811200" cy="630800"/>
            </a:xfrm>
            <a:custGeom>
              <a:avLst/>
              <a:gdLst/>
              <a:ahLst/>
              <a:cxnLst/>
              <a:rect l="l" t="t" r="r" b="b"/>
              <a:pathLst>
                <a:path w="72448" h="25232" extrusionOk="0">
                  <a:moveTo>
                    <a:pt x="69288" y="0"/>
                  </a:moveTo>
                  <a:lnTo>
                    <a:pt x="66655" y="483"/>
                  </a:lnTo>
                  <a:lnTo>
                    <a:pt x="66611" y="483"/>
                  </a:lnTo>
                  <a:lnTo>
                    <a:pt x="63627" y="1448"/>
                  </a:lnTo>
                  <a:lnTo>
                    <a:pt x="59546" y="2940"/>
                  </a:lnTo>
                  <a:lnTo>
                    <a:pt x="57967" y="3598"/>
                  </a:lnTo>
                  <a:lnTo>
                    <a:pt x="54149" y="3642"/>
                  </a:lnTo>
                  <a:lnTo>
                    <a:pt x="52394" y="3686"/>
                  </a:lnTo>
                  <a:lnTo>
                    <a:pt x="52306" y="3730"/>
                  </a:lnTo>
                  <a:lnTo>
                    <a:pt x="46865" y="6407"/>
                  </a:lnTo>
                  <a:lnTo>
                    <a:pt x="45154" y="7328"/>
                  </a:lnTo>
                  <a:lnTo>
                    <a:pt x="39142" y="8425"/>
                  </a:lnTo>
                  <a:lnTo>
                    <a:pt x="35324" y="8996"/>
                  </a:lnTo>
                  <a:lnTo>
                    <a:pt x="32033" y="9566"/>
                  </a:lnTo>
                  <a:lnTo>
                    <a:pt x="28128" y="10356"/>
                  </a:lnTo>
                  <a:lnTo>
                    <a:pt x="27206" y="10751"/>
                  </a:lnTo>
                  <a:lnTo>
                    <a:pt x="27119" y="10795"/>
                  </a:lnTo>
                  <a:lnTo>
                    <a:pt x="26855" y="11190"/>
                  </a:lnTo>
                  <a:lnTo>
                    <a:pt x="26812" y="11233"/>
                  </a:lnTo>
                  <a:lnTo>
                    <a:pt x="25363" y="16718"/>
                  </a:lnTo>
                  <a:lnTo>
                    <a:pt x="24091" y="19527"/>
                  </a:lnTo>
                  <a:lnTo>
                    <a:pt x="22423" y="22379"/>
                  </a:lnTo>
                  <a:lnTo>
                    <a:pt x="21063" y="24573"/>
                  </a:lnTo>
                  <a:lnTo>
                    <a:pt x="20668" y="24836"/>
                  </a:lnTo>
                  <a:lnTo>
                    <a:pt x="14964" y="23915"/>
                  </a:lnTo>
                  <a:lnTo>
                    <a:pt x="10269" y="22818"/>
                  </a:lnTo>
                  <a:lnTo>
                    <a:pt x="6802" y="22204"/>
                  </a:lnTo>
                  <a:lnTo>
                    <a:pt x="6758" y="22204"/>
                  </a:lnTo>
                  <a:lnTo>
                    <a:pt x="3467" y="21984"/>
                  </a:lnTo>
                  <a:lnTo>
                    <a:pt x="264" y="20843"/>
                  </a:lnTo>
                  <a:lnTo>
                    <a:pt x="132" y="20843"/>
                  </a:lnTo>
                  <a:lnTo>
                    <a:pt x="44" y="20887"/>
                  </a:lnTo>
                  <a:lnTo>
                    <a:pt x="44" y="20975"/>
                  </a:lnTo>
                  <a:lnTo>
                    <a:pt x="1" y="21019"/>
                  </a:lnTo>
                  <a:lnTo>
                    <a:pt x="44" y="21107"/>
                  </a:lnTo>
                  <a:lnTo>
                    <a:pt x="88" y="21150"/>
                  </a:lnTo>
                  <a:lnTo>
                    <a:pt x="132" y="21194"/>
                  </a:lnTo>
                  <a:lnTo>
                    <a:pt x="3379" y="22291"/>
                  </a:lnTo>
                  <a:lnTo>
                    <a:pt x="3423" y="22335"/>
                  </a:lnTo>
                  <a:lnTo>
                    <a:pt x="6758" y="22555"/>
                  </a:lnTo>
                  <a:lnTo>
                    <a:pt x="10181" y="23169"/>
                  </a:lnTo>
                  <a:lnTo>
                    <a:pt x="14876" y="24266"/>
                  </a:lnTo>
                  <a:lnTo>
                    <a:pt x="20668" y="25231"/>
                  </a:lnTo>
                  <a:lnTo>
                    <a:pt x="20712" y="25231"/>
                  </a:lnTo>
                  <a:lnTo>
                    <a:pt x="20800" y="25187"/>
                  </a:lnTo>
                  <a:lnTo>
                    <a:pt x="21283" y="24836"/>
                  </a:lnTo>
                  <a:lnTo>
                    <a:pt x="21326" y="24792"/>
                  </a:lnTo>
                  <a:lnTo>
                    <a:pt x="22731" y="22555"/>
                  </a:lnTo>
                  <a:lnTo>
                    <a:pt x="24398" y="19702"/>
                  </a:lnTo>
                  <a:lnTo>
                    <a:pt x="25715" y="16850"/>
                  </a:lnTo>
                  <a:lnTo>
                    <a:pt x="25715" y="16806"/>
                  </a:lnTo>
                  <a:lnTo>
                    <a:pt x="27119" y="11365"/>
                  </a:lnTo>
                  <a:lnTo>
                    <a:pt x="27382" y="11058"/>
                  </a:lnTo>
                  <a:lnTo>
                    <a:pt x="28216" y="10707"/>
                  </a:lnTo>
                  <a:lnTo>
                    <a:pt x="32121" y="9917"/>
                  </a:lnTo>
                  <a:lnTo>
                    <a:pt x="35368" y="9347"/>
                  </a:lnTo>
                  <a:lnTo>
                    <a:pt x="39186" y="8776"/>
                  </a:lnTo>
                  <a:lnTo>
                    <a:pt x="45241" y="7679"/>
                  </a:lnTo>
                  <a:lnTo>
                    <a:pt x="45285" y="7635"/>
                  </a:lnTo>
                  <a:lnTo>
                    <a:pt x="47040" y="6714"/>
                  </a:lnTo>
                  <a:lnTo>
                    <a:pt x="52438" y="4037"/>
                  </a:lnTo>
                  <a:lnTo>
                    <a:pt x="54149" y="3993"/>
                  </a:lnTo>
                  <a:lnTo>
                    <a:pt x="58011" y="3949"/>
                  </a:lnTo>
                  <a:lnTo>
                    <a:pt x="58098" y="3949"/>
                  </a:lnTo>
                  <a:lnTo>
                    <a:pt x="59678" y="3247"/>
                  </a:lnTo>
                  <a:lnTo>
                    <a:pt x="63715" y="1799"/>
                  </a:lnTo>
                  <a:lnTo>
                    <a:pt x="66699" y="790"/>
                  </a:lnTo>
                  <a:lnTo>
                    <a:pt x="69332" y="351"/>
                  </a:lnTo>
                  <a:lnTo>
                    <a:pt x="70868" y="658"/>
                  </a:lnTo>
                  <a:lnTo>
                    <a:pt x="71614" y="1404"/>
                  </a:lnTo>
                  <a:lnTo>
                    <a:pt x="72096" y="3159"/>
                  </a:lnTo>
                  <a:lnTo>
                    <a:pt x="72008" y="5792"/>
                  </a:lnTo>
                  <a:lnTo>
                    <a:pt x="71394" y="12550"/>
                  </a:lnTo>
                  <a:lnTo>
                    <a:pt x="71438" y="12638"/>
                  </a:lnTo>
                  <a:lnTo>
                    <a:pt x="71438" y="12682"/>
                  </a:lnTo>
                  <a:lnTo>
                    <a:pt x="71526" y="12725"/>
                  </a:lnTo>
                  <a:lnTo>
                    <a:pt x="71657" y="12725"/>
                  </a:lnTo>
                  <a:lnTo>
                    <a:pt x="71701" y="12682"/>
                  </a:lnTo>
                  <a:lnTo>
                    <a:pt x="71745" y="12638"/>
                  </a:lnTo>
                  <a:lnTo>
                    <a:pt x="71745" y="12594"/>
                  </a:lnTo>
                  <a:lnTo>
                    <a:pt x="72360" y="5836"/>
                  </a:lnTo>
                  <a:lnTo>
                    <a:pt x="72447" y="3116"/>
                  </a:lnTo>
                  <a:lnTo>
                    <a:pt x="72403" y="3072"/>
                  </a:lnTo>
                  <a:lnTo>
                    <a:pt x="71965" y="1273"/>
                  </a:lnTo>
                  <a:lnTo>
                    <a:pt x="71921" y="1185"/>
                  </a:lnTo>
                  <a:lnTo>
                    <a:pt x="71087" y="395"/>
                  </a:lnTo>
                  <a:lnTo>
                    <a:pt x="70999" y="351"/>
                  </a:lnTo>
                  <a:lnTo>
                    <a:pt x="6937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67" name="Google Shape;18067;p489"/>
            <p:cNvSpPr/>
            <p:nvPr/>
          </p:nvSpPr>
          <p:spPr>
            <a:xfrm>
              <a:off x="3387650" y="738625"/>
              <a:ext cx="299500" cy="660425"/>
            </a:xfrm>
            <a:custGeom>
              <a:avLst/>
              <a:gdLst/>
              <a:ahLst/>
              <a:cxnLst/>
              <a:rect l="l" t="t" r="r" b="b"/>
              <a:pathLst>
                <a:path w="11980" h="26417" extrusionOk="0">
                  <a:moveTo>
                    <a:pt x="11716" y="0"/>
                  </a:moveTo>
                  <a:lnTo>
                    <a:pt x="11672" y="44"/>
                  </a:lnTo>
                  <a:lnTo>
                    <a:pt x="11628" y="88"/>
                  </a:lnTo>
                  <a:lnTo>
                    <a:pt x="9522" y="4300"/>
                  </a:lnTo>
                  <a:lnTo>
                    <a:pt x="7591" y="7679"/>
                  </a:lnTo>
                  <a:lnTo>
                    <a:pt x="7547" y="7679"/>
                  </a:lnTo>
                  <a:lnTo>
                    <a:pt x="6714" y="9610"/>
                  </a:lnTo>
                  <a:lnTo>
                    <a:pt x="6187" y="11014"/>
                  </a:lnTo>
                  <a:lnTo>
                    <a:pt x="5704" y="12374"/>
                  </a:lnTo>
                  <a:lnTo>
                    <a:pt x="4871" y="15051"/>
                  </a:lnTo>
                  <a:lnTo>
                    <a:pt x="4037" y="17552"/>
                  </a:lnTo>
                  <a:lnTo>
                    <a:pt x="3598" y="18825"/>
                  </a:lnTo>
                  <a:lnTo>
                    <a:pt x="3159" y="20053"/>
                  </a:lnTo>
                  <a:lnTo>
                    <a:pt x="2677" y="21282"/>
                  </a:lnTo>
                  <a:lnTo>
                    <a:pt x="2106" y="22555"/>
                  </a:lnTo>
                  <a:lnTo>
                    <a:pt x="1492" y="23783"/>
                  </a:lnTo>
                  <a:lnTo>
                    <a:pt x="834" y="25056"/>
                  </a:lnTo>
                  <a:lnTo>
                    <a:pt x="0" y="26153"/>
                  </a:lnTo>
                  <a:lnTo>
                    <a:pt x="0" y="26197"/>
                  </a:lnTo>
                  <a:lnTo>
                    <a:pt x="0" y="26284"/>
                  </a:lnTo>
                  <a:lnTo>
                    <a:pt x="0" y="26328"/>
                  </a:lnTo>
                  <a:lnTo>
                    <a:pt x="44" y="26372"/>
                  </a:lnTo>
                  <a:lnTo>
                    <a:pt x="176" y="26416"/>
                  </a:lnTo>
                  <a:lnTo>
                    <a:pt x="219" y="26416"/>
                  </a:lnTo>
                  <a:lnTo>
                    <a:pt x="307" y="26328"/>
                  </a:lnTo>
                  <a:lnTo>
                    <a:pt x="1141" y="25231"/>
                  </a:lnTo>
                  <a:lnTo>
                    <a:pt x="1799" y="23959"/>
                  </a:lnTo>
                  <a:lnTo>
                    <a:pt x="2413" y="22686"/>
                  </a:lnTo>
                  <a:lnTo>
                    <a:pt x="2984" y="21458"/>
                  </a:lnTo>
                  <a:lnTo>
                    <a:pt x="3467" y="20185"/>
                  </a:lnTo>
                  <a:lnTo>
                    <a:pt x="3949" y="18956"/>
                  </a:lnTo>
                  <a:lnTo>
                    <a:pt x="4388" y="17684"/>
                  </a:lnTo>
                  <a:lnTo>
                    <a:pt x="5178" y="15139"/>
                  </a:lnTo>
                  <a:lnTo>
                    <a:pt x="6056" y="12506"/>
                  </a:lnTo>
                  <a:lnTo>
                    <a:pt x="6538" y="11146"/>
                  </a:lnTo>
                  <a:lnTo>
                    <a:pt x="7021" y="9742"/>
                  </a:lnTo>
                  <a:lnTo>
                    <a:pt x="7898" y="7855"/>
                  </a:lnTo>
                  <a:lnTo>
                    <a:pt x="9829" y="4476"/>
                  </a:lnTo>
                  <a:lnTo>
                    <a:pt x="11936" y="263"/>
                  </a:lnTo>
                  <a:lnTo>
                    <a:pt x="11979" y="176"/>
                  </a:lnTo>
                  <a:lnTo>
                    <a:pt x="11979" y="132"/>
                  </a:lnTo>
                  <a:lnTo>
                    <a:pt x="11936" y="44"/>
                  </a:lnTo>
                  <a:lnTo>
                    <a:pt x="1189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68" name="Google Shape;18068;p489"/>
            <p:cNvSpPr/>
            <p:nvPr/>
          </p:nvSpPr>
          <p:spPr>
            <a:xfrm>
              <a:off x="4327775" y="2656175"/>
              <a:ext cx="230400" cy="66950"/>
            </a:xfrm>
            <a:custGeom>
              <a:avLst/>
              <a:gdLst/>
              <a:ahLst/>
              <a:cxnLst/>
              <a:rect l="l" t="t" r="r" b="b"/>
              <a:pathLst>
                <a:path w="9216" h="2678" extrusionOk="0">
                  <a:moveTo>
                    <a:pt x="3292" y="1"/>
                  </a:moveTo>
                  <a:lnTo>
                    <a:pt x="1624" y="220"/>
                  </a:lnTo>
                  <a:lnTo>
                    <a:pt x="1536" y="220"/>
                  </a:lnTo>
                  <a:lnTo>
                    <a:pt x="1054" y="528"/>
                  </a:lnTo>
                  <a:lnTo>
                    <a:pt x="1010" y="615"/>
                  </a:lnTo>
                  <a:lnTo>
                    <a:pt x="1" y="2414"/>
                  </a:lnTo>
                  <a:lnTo>
                    <a:pt x="1" y="2458"/>
                  </a:lnTo>
                  <a:lnTo>
                    <a:pt x="1" y="2546"/>
                  </a:lnTo>
                  <a:lnTo>
                    <a:pt x="44" y="2590"/>
                  </a:lnTo>
                  <a:lnTo>
                    <a:pt x="88" y="2634"/>
                  </a:lnTo>
                  <a:lnTo>
                    <a:pt x="176" y="2678"/>
                  </a:lnTo>
                  <a:lnTo>
                    <a:pt x="264" y="2634"/>
                  </a:lnTo>
                  <a:lnTo>
                    <a:pt x="308" y="2590"/>
                  </a:lnTo>
                  <a:lnTo>
                    <a:pt x="1273" y="791"/>
                  </a:lnTo>
                  <a:lnTo>
                    <a:pt x="1712" y="571"/>
                  </a:lnTo>
                  <a:lnTo>
                    <a:pt x="3336" y="352"/>
                  </a:lnTo>
                  <a:lnTo>
                    <a:pt x="6583" y="396"/>
                  </a:lnTo>
                  <a:lnTo>
                    <a:pt x="8996" y="747"/>
                  </a:lnTo>
                  <a:lnTo>
                    <a:pt x="9084" y="703"/>
                  </a:lnTo>
                  <a:lnTo>
                    <a:pt x="9128" y="703"/>
                  </a:lnTo>
                  <a:lnTo>
                    <a:pt x="9172" y="659"/>
                  </a:lnTo>
                  <a:lnTo>
                    <a:pt x="9216" y="571"/>
                  </a:lnTo>
                  <a:lnTo>
                    <a:pt x="9216" y="528"/>
                  </a:lnTo>
                  <a:lnTo>
                    <a:pt x="9172" y="440"/>
                  </a:lnTo>
                  <a:lnTo>
                    <a:pt x="9128" y="396"/>
                  </a:lnTo>
                  <a:lnTo>
                    <a:pt x="9040" y="396"/>
                  </a:lnTo>
                  <a:lnTo>
                    <a:pt x="6627" y="45"/>
                  </a:lnTo>
                  <a:lnTo>
                    <a:pt x="329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69" name="Google Shape;18069;p489"/>
            <p:cNvSpPr/>
            <p:nvPr/>
          </p:nvSpPr>
          <p:spPr>
            <a:xfrm>
              <a:off x="3893350" y="2910700"/>
              <a:ext cx="171175" cy="15375"/>
            </a:xfrm>
            <a:custGeom>
              <a:avLst/>
              <a:gdLst/>
              <a:ahLst/>
              <a:cxnLst/>
              <a:rect l="l" t="t" r="r" b="b"/>
              <a:pathLst>
                <a:path w="6847" h="615" extrusionOk="0">
                  <a:moveTo>
                    <a:pt x="133" y="0"/>
                  </a:moveTo>
                  <a:lnTo>
                    <a:pt x="45" y="44"/>
                  </a:lnTo>
                  <a:lnTo>
                    <a:pt x="1" y="88"/>
                  </a:lnTo>
                  <a:lnTo>
                    <a:pt x="1" y="176"/>
                  </a:lnTo>
                  <a:lnTo>
                    <a:pt x="1" y="220"/>
                  </a:lnTo>
                  <a:lnTo>
                    <a:pt x="45" y="307"/>
                  </a:lnTo>
                  <a:lnTo>
                    <a:pt x="89" y="307"/>
                  </a:lnTo>
                  <a:lnTo>
                    <a:pt x="133" y="351"/>
                  </a:lnTo>
                  <a:lnTo>
                    <a:pt x="2985" y="615"/>
                  </a:lnTo>
                  <a:lnTo>
                    <a:pt x="6671" y="571"/>
                  </a:lnTo>
                  <a:lnTo>
                    <a:pt x="6759" y="571"/>
                  </a:lnTo>
                  <a:lnTo>
                    <a:pt x="6802" y="527"/>
                  </a:lnTo>
                  <a:lnTo>
                    <a:pt x="6846" y="483"/>
                  </a:lnTo>
                  <a:lnTo>
                    <a:pt x="6846" y="395"/>
                  </a:lnTo>
                  <a:lnTo>
                    <a:pt x="6846" y="351"/>
                  </a:lnTo>
                  <a:lnTo>
                    <a:pt x="6802" y="307"/>
                  </a:lnTo>
                  <a:lnTo>
                    <a:pt x="6759" y="263"/>
                  </a:lnTo>
                  <a:lnTo>
                    <a:pt x="6671" y="220"/>
                  </a:lnTo>
                  <a:lnTo>
                    <a:pt x="2985" y="263"/>
                  </a:lnTo>
                  <a:lnTo>
                    <a:pt x="17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70" name="Google Shape;18070;p489"/>
            <p:cNvSpPr/>
            <p:nvPr/>
          </p:nvSpPr>
          <p:spPr>
            <a:xfrm>
              <a:off x="3224175" y="777000"/>
              <a:ext cx="230400" cy="580350"/>
            </a:xfrm>
            <a:custGeom>
              <a:avLst/>
              <a:gdLst/>
              <a:ahLst/>
              <a:cxnLst/>
              <a:rect l="l" t="t" r="r" b="b"/>
              <a:pathLst>
                <a:path w="9216" h="23214" extrusionOk="0">
                  <a:moveTo>
                    <a:pt x="9040" y="1"/>
                  </a:moveTo>
                  <a:lnTo>
                    <a:pt x="8952" y="45"/>
                  </a:lnTo>
                  <a:lnTo>
                    <a:pt x="8909" y="45"/>
                  </a:lnTo>
                  <a:lnTo>
                    <a:pt x="8865" y="133"/>
                  </a:lnTo>
                  <a:lnTo>
                    <a:pt x="7768" y="2239"/>
                  </a:lnTo>
                  <a:lnTo>
                    <a:pt x="6627" y="5091"/>
                  </a:lnTo>
                  <a:lnTo>
                    <a:pt x="5486" y="8689"/>
                  </a:lnTo>
                  <a:lnTo>
                    <a:pt x="4082" y="12112"/>
                  </a:lnTo>
                  <a:lnTo>
                    <a:pt x="2019" y="16412"/>
                  </a:lnTo>
                  <a:lnTo>
                    <a:pt x="1975" y="16456"/>
                  </a:lnTo>
                  <a:lnTo>
                    <a:pt x="966" y="19659"/>
                  </a:lnTo>
                  <a:lnTo>
                    <a:pt x="1" y="22994"/>
                  </a:lnTo>
                  <a:lnTo>
                    <a:pt x="1" y="23082"/>
                  </a:lnTo>
                  <a:lnTo>
                    <a:pt x="45" y="23126"/>
                  </a:lnTo>
                  <a:lnTo>
                    <a:pt x="89" y="23170"/>
                  </a:lnTo>
                  <a:lnTo>
                    <a:pt x="132" y="23214"/>
                  </a:lnTo>
                  <a:lnTo>
                    <a:pt x="308" y="23214"/>
                  </a:lnTo>
                  <a:lnTo>
                    <a:pt x="352" y="23082"/>
                  </a:lnTo>
                  <a:lnTo>
                    <a:pt x="1273" y="19747"/>
                  </a:lnTo>
                  <a:lnTo>
                    <a:pt x="2326" y="16544"/>
                  </a:lnTo>
                  <a:lnTo>
                    <a:pt x="4389" y="12244"/>
                  </a:lnTo>
                  <a:lnTo>
                    <a:pt x="5793" y="8777"/>
                  </a:lnTo>
                  <a:lnTo>
                    <a:pt x="6978" y="5179"/>
                  </a:lnTo>
                  <a:lnTo>
                    <a:pt x="8075" y="2414"/>
                  </a:lnTo>
                  <a:lnTo>
                    <a:pt x="9172" y="264"/>
                  </a:lnTo>
                  <a:lnTo>
                    <a:pt x="9216" y="220"/>
                  </a:lnTo>
                  <a:lnTo>
                    <a:pt x="9172" y="133"/>
                  </a:lnTo>
                  <a:lnTo>
                    <a:pt x="9172" y="89"/>
                  </a:lnTo>
                  <a:lnTo>
                    <a:pt x="9084" y="45"/>
                  </a:lnTo>
                  <a:lnTo>
                    <a:pt x="904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71" name="Google Shape;18071;p489"/>
            <p:cNvSpPr/>
            <p:nvPr/>
          </p:nvSpPr>
          <p:spPr>
            <a:xfrm>
              <a:off x="4358500" y="2701175"/>
              <a:ext cx="82300" cy="30725"/>
            </a:xfrm>
            <a:custGeom>
              <a:avLst/>
              <a:gdLst/>
              <a:ahLst/>
              <a:cxnLst/>
              <a:rect l="l" t="t" r="r" b="b"/>
              <a:pathLst>
                <a:path w="3292" h="1229" extrusionOk="0">
                  <a:moveTo>
                    <a:pt x="3116" y="0"/>
                  </a:moveTo>
                  <a:lnTo>
                    <a:pt x="1624" y="88"/>
                  </a:lnTo>
                  <a:lnTo>
                    <a:pt x="1580" y="88"/>
                  </a:lnTo>
                  <a:lnTo>
                    <a:pt x="88" y="922"/>
                  </a:lnTo>
                  <a:lnTo>
                    <a:pt x="44" y="965"/>
                  </a:lnTo>
                  <a:lnTo>
                    <a:pt x="0" y="1009"/>
                  </a:lnTo>
                  <a:lnTo>
                    <a:pt x="0" y="1053"/>
                  </a:lnTo>
                  <a:lnTo>
                    <a:pt x="0" y="1141"/>
                  </a:lnTo>
                  <a:lnTo>
                    <a:pt x="88" y="1185"/>
                  </a:lnTo>
                  <a:lnTo>
                    <a:pt x="176" y="1229"/>
                  </a:lnTo>
                  <a:lnTo>
                    <a:pt x="264" y="1229"/>
                  </a:lnTo>
                  <a:lnTo>
                    <a:pt x="1712" y="439"/>
                  </a:lnTo>
                  <a:lnTo>
                    <a:pt x="3116" y="351"/>
                  </a:lnTo>
                  <a:lnTo>
                    <a:pt x="3204" y="351"/>
                  </a:lnTo>
                  <a:lnTo>
                    <a:pt x="3247" y="307"/>
                  </a:lnTo>
                  <a:lnTo>
                    <a:pt x="3291" y="219"/>
                  </a:lnTo>
                  <a:lnTo>
                    <a:pt x="3291" y="176"/>
                  </a:lnTo>
                  <a:lnTo>
                    <a:pt x="3291" y="88"/>
                  </a:lnTo>
                  <a:lnTo>
                    <a:pt x="3247" y="44"/>
                  </a:lnTo>
                  <a:lnTo>
                    <a:pt x="316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72" name="Google Shape;18072;p489"/>
            <p:cNvSpPr/>
            <p:nvPr/>
          </p:nvSpPr>
          <p:spPr>
            <a:xfrm>
              <a:off x="3816575" y="2913975"/>
              <a:ext cx="229300" cy="34050"/>
            </a:xfrm>
            <a:custGeom>
              <a:avLst/>
              <a:gdLst/>
              <a:ahLst/>
              <a:cxnLst/>
              <a:rect l="l" t="t" r="r" b="b"/>
              <a:pathLst>
                <a:path w="9172" h="1362" extrusionOk="0">
                  <a:moveTo>
                    <a:pt x="88" y="1"/>
                  </a:moveTo>
                  <a:lnTo>
                    <a:pt x="44" y="45"/>
                  </a:lnTo>
                  <a:lnTo>
                    <a:pt x="0" y="89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44" y="308"/>
                  </a:lnTo>
                  <a:lnTo>
                    <a:pt x="88" y="308"/>
                  </a:lnTo>
                  <a:lnTo>
                    <a:pt x="2150" y="1010"/>
                  </a:lnTo>
                  <a:lnTo>
                    <a:pt x="2194" y="1010"/>
                  </a:lnTo>
                  <a:lnTo>
                    <a:pt x="3993" y="1273"/>
                  </a:lnTo>
                  <a:lnTo>
                    <a:pt x="4037" y="1273"/>
                  </a:lnTo>
                  <a:lnTo>
                    <a:pt x="7504" y="1361"/>
                  </a:lnTo>
                  <a:lnTo>
                    <a:pt x="9040" y="1317"/>
                  </a:lnTo>
                  <a:lnTo>
                    <a:pt x="9084" y="1317"/>
                  </a:lnTo>
                  <a:lnTo>
                    <a:pt x="9127" y="1273"/>
                  </a:lnTo>
                  <a:lnTo>
                    <a:pt x="9171" y="1229"/>
                  </a:lnTo>
                  <a:lnTo>
                    <a:pt x="9171" y="1142"/>
                  </a:lnTo>
                  <a:lnTo>
                    <a:pt x="9171" y="1054"/>
                  </a:lnTo>
                  <a:lnTo>
                    <a:pt x="9127" y="1010"/>
                  </a:lnTo>
                  <a:lnTo>
                    <a:pt x="9084" y="966"/>
                  </a:lnTo>
                  <a:lnTo>
                    <a:pt x="8996" y="966"/>
                  </a:lnTo>
                  <a:lnTo>
                    <a:pt x="7504" y="1010"/>
                  </a:lnTo>
                  <a:lnTo>
                    <a:pt x="4037" y="922"/>
                  </a:lnTo>
                  <a:lnTo>
                    <a:pt x="2238" y="659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73" name="Google Shape;18073;p489"/>
            <p:cNvSpPr/>
            <p:nvPr/>
          </p:nvSpPr>
          <p:spPr>
            <a:xfrm>
              <a:off x="3192375" y="766050"/>
              <a:ext cx="239175" cy="620925"/>
            </a:xfrm>
            <a:custGeom>
              <a:avLst/>
              <a:gdLst/>
              <a:ahLst/>
              <a:cxnLst/>
              <a:rect l="l" t="t" r="r" b="b"/>
              <a:pathLst>
                <a:path w="9567" h="24837" extrusionOk="0">
                  <a:moveTo>
                    <a:pt x="9303" y="0"/>
                  </a:moveTo>
                  <a:lnTo>
                    <a:pt x="9259" y="44"/>
                  </a:lnTo>
                  <a:lnTo>
                    <a:pt x="9215" y="88"/>
                  </a:lnTo>
                  <a:lnTo>
                    <a:pt x="8162" y="2106"/>
                  </a:lnTo>
                  <a:lnTo>
                    <a:pt x="8118" y="2150"/>
                  </a:lnTo>
                  <a:lnTo>
                    <a:pt x="7065" y="4695"/>
                  </a:lnTo>
                  <a:lnTo>
                    <a:pt x="6012" y="8030"/>
                  </a:lnTo>
                  <a:lnTo>
                    <a:pt x="4871" y="10882"/>
                  </a:lnTo>
                  <a:lnTo>
                    <a:pt x="3379" y="13866"/>
                  </a:lnTo>
                  <a:lnTo>
                    <a:pt x="2150" y="16587"/>
                  </a:lnTo>
                  <a:lnTo>
                    <a:pt x="966" y="20273"/>
                  </a:lnTo>
                  <a:lnTo>
                    <a:pt x="0" y="24617"/>
                  </a:lnTo>
                  <a:lnTo>
                    <a:pt x="0" y="24705"/>
                  </a:lnTo>
                  <a:lnTo>
                    <a:pt x="0" y="24749"/>
                  </a:lnTo>
                  <a:lnTo>
                    <a:pt x="88" y="24793"/>
                  </a:lnTo>
                  <a:lnTo>
                    <a:pt x="132" y="24836"/>
                  </a:lnTo>
                  <a:lnTo>
                    <a:pt x="176" y="24836"/>
                  </a:lnTo>
                  <a:lnTo>
                    <a:pt x="264" y="24793"/>
                  </a:lnTo>
                  <a:lnTo>
                    <a:pt x="351" y="24705"/>
                  </a:lnTo>
                  <a:lnTo>
                    <a:pt x="1317" y="20361"/>
                  </a:lnTo>
                  <a:lnTo>
                    <a:pt x="2501" y="16719"/>
                  </a:lnTo>
                  <a:lnTo>
                    <a:pt x="3686" y="14042"/>
                  </a:lnTo>
                  <a:lnTo>
                    <a:pt x="5222" y="11058"/>
                  </a:lnTo>
                  <a:lnTo>
                    <a:pt x="6319" y="8162"/>
                  </a:lnTo>
                  <a:lnTo>
                    <a:pt x="7416" y="4827"/>
                  </a:lnTo>
                  <a:lnTo>
                    <a:pt x="8469" y="2282"/>
                  </a:lnTo>
                  <a:lnTo>
                    <a:pt x="9522" y="263"/>
                  </a:lnTo>
                  <a:lnTo>
                    <a:pt x="9566" y="220"/>
                  </a:lnTo>
                  <a:lnTo>
                    <a:pt x="9522" y="132"/>
                  </a:lnTo>
                  <a:lnTo>
                    <a:pt x="9522" y="88"/>
                  </a:lnTo>
                  <a:lnTo>
                    <a:pt x="9435" y="44"/>
                  </a:lnTo>
                  <a:lnTo>
                    <a:pt x="939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74" name="Google Shape;18074;p489"/>
            <p:cNvSpPr/>
            <p:nvPr/>
          </p:nvSpPr>
          <p:spPr>
            <a:xfrm>
              <a:off x="3859350" y="2946900"/>
              <a:ext cx="105350" cy="24150"/>
            </a:xfrm>
            <a:custGeom>
              <a:avLst/>
              <a:gdLst/>
              <a:ahLst/>
              <a:cxnLst/>
              <a:rect l="l" t="t" r="r" b="b"/>
              <a:pathLst>
                <a:path w="4214" h="966" extrusionOk="0">
                  <a:moveTo>
                    <a:pt x="132" y="0"/>
                  </a:moveTo>
                  <a:lnTo>
                    <a:pt x="88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88" y="307"/>
                  </a:lnTo>
                  <a:lnTo>
                    <a:pt x="132" y="351"/>
                  </a:lnTo>
                  <a:lnTo>
                    <a:pt x="1931" y="790"/>
                  </a:lnTo>
                  <a:lnTo>
                    <a:pt x="1975" y="790"/>
                  </a:lnTo>
                  <a:lnTo>
                    <a:pt x="4038" y="966"/>
                  </a:lnTo>
                  <a:lnTo>
                    <a:pt x="4169" y="922"/>
                  </a:lnTo>
                  <a:lnTo>
                    <a:pt x="4213" y="790"/>
                  </a:lnTo>
                  <a:lnTo>
                    <a:pt x="4213" y="746"/>
                  </a:lnTo>
                  <a:lnTo>
                    <a:pt x="4169" y="658"/>
                  </a:lnTo>
                  <a:lnTo>
                    <a:pt x="4125" y="615"/>
                  </a:lnTo>
                  <a:lnTo>
                    <a:pt x="4082" y="615"/>
                  </a:lnTo>
                  <a:lnTo>
                    <a:pt x="2019" y="439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75" name="Google Shape;18075;p489"/>
            <p:cNvSpPr/>
            <p:nvPr/>
          </p:nvSpPr>
          <p:spPr>
            <a:xfrm>
              <a:off x="3161650" y="766050"/>
              <a:ext cx="238075" cy="613250"/>
            </a:xfrm>
            <a:custGeom>
              <a:avLst/>
              <a:gdLst/>
              <a:ahLst/>
              <a:cxnLst/>
              <a:rect l="l" t="t" r="r" b="b"/>
              <a:pathLst>
                <a:path w="9523" h="24530" extrusionOk="0">
                  <a:moveTo>
                    <a:pt x="9347" y="0"/>
                  </a:moveTo>
                  <a:lnTo>
                    <a:pt x="9303" y="44"/>
                  </a:lnTo>
                  <a:lnTo>
                    <a:pt x="9259" y="44"/>
                  </a:lnTo>
                  <a:lnTo>
                    <a:pt x="9216" y="88"/>
                  </a:lnTo>
                  <a:lnTo>
                    <a:pt x="8426" y="1536"/>
                  </a:lnTo>
                  <a:lnTo>
                    <a:pt x="8426" y="1580"/>
                  </a:lnTo>
                  <a:lnTo>
                    <a:pt x="7548" y="3906"/>
                  </a:lnTo>
                  <a:lnTo>
                    <a:pt x="6539" y="6933"/>
                  </a:lnTo>
                  <a:lnTo>
                    <a:pt x="5310" y="9917"/>
                  </a:lnTo>
                  <a:lnTo>
                    <a:pt x="3643" y="13252"/>
                  </a:lnTo>
                  <a:lnTo>
                    <a:pt x="2239" y="16280"/>
                  </a:lnTo>
                  <a:lnTo>
                    <a:pt x="2239" y="16324"/>
                  </a:lnTo>
                  <a:lnTo>
                    <a:pt x="922" y="20405"/>
                  </a:lnTo>
                  <a:lnTo>
                    <a:pt x="1" y="23388"/>
                  </a:lnTo>
                  <a:lnTo>
                    <a:pt x="1" y="23520"/>
                  </a:lnTo>
                  <a:lnTo>
                    <a:pt x="352" y="24442"/>
                  </a:lnTo>
                  <a:lnTo>
                    <a:pt x="439" y="24529"/>
                  </a:lnTo>
                  <a:lnTo>
                    <a:pt x="571" y="24529"/>
                  </a:lnTo>
                  <a:lnTo>
                    <a:pt x="659" y="24485"/>
                  </a:lnTo>
                  <a:lnTo>
                    <a:pt x="659" y="24442"/>
                  </a:lnTo>
                  <a:lnTo>
                    <a:pt x="703" y="24354"/>
                  </a:lnTo>
                  <a:lnTo>
                    <a:pt x="703" y="24310"/>
                  </a:lnTo>
                  <a:lnTo>
                    <a:pt x="352" y="23432"/>
                  </a:lnTo>
                  <a:lnTo>
                    <a:pt x="1273" y="20536"/>
                  </a:lnTo>
                  <a:lnTo>
                    <a:pt x="2546" y="16411"/>
                  </a:lnTo>
                  <a:lnTo>
                    <a:pt x="3950" y="13384"/>
                  </a:lnTo>
                  <a:lnTo>
                    <a:pt x="5617" y="10093"/>
                  </a:lnTo>
                  <a:lnTo>
                    <a:pt x="6846" y="7021"/>
                  </a:lnTo>
                  <a:lnTo>
                    <a:pt x="7855" y="4037"/>
                  </a:lnTo>
                  <a:lnTo>
                    <a:pt x="8733" y="1712"/>
                  </a:lnTo>
                  <a:lnTo>
                    <a:pt x="9523" y="263"/>
                  </a:lnTo>
                  <a:lnTo>
                    <a:pt x="9523" y="220"/>
                  </a:lnTo>
                  <a:lnTo>
                    <a:pt x="9523" y="132"/>
                  </a:lnTo>
                  <a:lnTo>
                    <a:pt x="9479" y="88"/>
                  </a:lnTo>
                  <a:lnTo>
                    <a:pt x="9435" y="44"/>
                  </a:lnTo>
                  <a:lnTo>
                    <a:pt x="934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76" name="Google Shape;18076;p489"/>
            <p:cNvSpPr/>
            <p:nvPr/>
          </p:nvSpPr>
          <p:spPr>
            <a:xfrm>
              <a:off x="4527425" y="1110500"/>
              <a:ext cx="63650" cy="151425"/>
            </a:xfrm>
            <a:custGeom>
              <a:avLst/>
              <a:gdLst/>
              <a:ahLst/>
              <a:cxnLst/>
              <a:rect l="l" t="t" r="r" b="b"/>
              <a:pathLst>
                <a:path w="2546" h="6057" extrusionOk="0">
                  <a:moveTo>
                    <a:pt x="396" y="396"/>
                  </a:moveTo>
                  <a:lnTo>
                    <a:pt x="571" y="483"/>
                  </a:lnTo>
                  <a:lnTo>
                    <a:pt x="1712" y="1756"/>
                  </a:lnTo>
                  <a:lnTo>
                    <a:pt x="2195" y="3292"/>
                  </a:lnTo>
                  <a:lnTo>
                    <a:pt x="1888" y="5266"/>
                  </a:lnTo>
                  <a:lnTo>
                    <a:pt x="1756" y="5705"/>
                  </a:lnTo>
                  <a:lnTo>
                    <a:pt x="835" y="4081"/>
                  </a:lnTo>
                  <a:lnTo>
                    <a:pt x="352" y="659"/>
                  </a:lnTo>
                  <a:lnTo>
                    <a:pt x="396" y="396"/>
                  </a:lnTo>
                  <a:close/>
                  <a:moveTo>
                    <a:pt x="264" y="1"/>
                  </a:moveTo>
                  <a:lnTo>
                    <a:pt x="176" y="44"/>
                  </a:lnTo>
                  <a:lnTo>
                    <a:pt x="133" y="88"/>
                  </a:lnTo>
                  <a:lnTo>
                    <a:pt x="89" y="132"/>
                  </a:lnTo>
                  <a:lnTo>
                    <a:pt x="1" y="615"/>
                  </a:lnTo>
                  <a:lnTo>
                    <a:pt x="1" y="659"/>
                  </a:lnTo>
                  <a:lnTo>
                    <a:pt x="484" y="4169"/>
                  </a:lnTo>
                  <a:lnTo>
                    <a:pt x="527" y="4213"/>
                  </a:lnTo>
                  <a:lnTo>
                    <a:pt x="1493" y="5924"/>
                  </a:lnTo>
                  <a:lnTo>
                    <a:pt x="1537" y="6012"/>
                  </a:lnTo>
                  <a:lnTo>
                    <a:pt x="1624" y="6012"/>
                  </a:lnTo>
                  <a:lnTo>
                    <a:pt x="1888" y="6056"/>
                  </a:lnTo>
                  <a:lnTo>
                    <a:pt x="1975" y="6012"/>
                  </a:lnTo>
                  <a:lnTo>
                    <a:pt x="2063" y="5924"/>
                  </a:lnTo>
                  <a:lnTo>
                    <a:pt x="2239" y="5354"/>
                  </a:lnTo>
                  <a:lnTo>
                    <a:pt x="2546" y="3292"/>
                  </a:lnTo>
                  <a:lnTo>
                    <a:pt x="2546" y="3204"/>
                  </a:lnTo>
                  <a:lnTo>
                    <a:pt x="2019" y="1624"/>
                  </a:lnTo>
                  <a:lnTo>
                    <a:pt x="1975" y="1536"/>
                  </a:lnTo>
                  <a:lnTo>
                    <a:pt x="791" y="220"/>
                  </a:lnTo>
                  <a:lnTo>
                    <a:pt x="703" y="132"/>
                  </a:lnTo>
                  <a:lnTo>
                    <a:pt x="30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77" name="Google Shape;18077;p489"/>
            <p:cNvSpPr/>
            <p:nvPr/>
          </p:nvSpPr>
          <p:spPr>
            <a:xfrm>
              <a:off x="4484650" y="1084175"/>
              <a:ext cx="129475" cy="362025"/>
            </a:xfrm>
            <a:custGeom>
              <a:avLst/>
              <a:gdLst/>
              <a:ahLst/>
              <a:cxnLst/>
              <a:rect l="l" t="t" r="r" b="b"/>
              <a:pathLst>
                <a:path w="5179" h="14481" extrusionOk="0">
                  <a:moveTo>
                    <a:pt x="1536" y="0"/>
                  </a:moveTo>
                  <a:lnTo>
                    <a:pt x="1449" y="44"/>
                  </a:lnTo>
                  <a:lnTo>
                    <a:pt x="1405" y="88"/>
                  </a:lnTo>
                  <a:lnTo>
                    <a:pt x="132" y="2282"/>
                  </a:lnTo>
                  <a:lnTo>
                    <a:pt x="88" y="2414"/>
                  </a:lnTo>
                  <a:lnTo>
                    <a:pt x="834" y="7636"/>
                  </a:lnTo>
                  <a:lnTo>
                    <a:pt x="615" y="9566"/>
                  </a:lnTo>
                  <a:lnTo>
                    <a:pt x="1" y="13472"/>
                  </a:lnTo>
                  <a:lnTo>
                    <a:pt x="1" y="13559"/>
                  </a:lnTo>
                  <a:lnTo>
                    <a:pt x="264" y="14305"/>
                  </a:lnTo>
                  <a:lnTo>
                    <a:pt x="308" y="14393"/>
                  </a:lnTo>
                  <a:lnTo>
                    <a:pt x="395" y="14437"/>
                  </a:lnTo>
                  <a:lnTo>
                    <a:pt x="790" y="14481"/>
                  </a:lnTo>
                  <a:lnTo>
                    <a:pt x="878" y="14481"/>
                  </a:lnTo>
                  <a:lnTo>
                    <a:pt x="966" y="14437"/>
                  </a:lnTo>
                  <a:lnTo>
                    <a:pt x="1361" y="13911"/>
                  </a:lnTo>
                  <a:lnTo>
                    <a:pt x="1405" y="13867"/>
                  </a:lnTo>
                  <a:lnTo>
                    <a:pt x="3204" y="9786"/>
                  </a:lnTo>
                  <a:lnTo>
                    <a:pt x="4345" y="8513"/>
                  </a:lnTo>
                  <a:lnTo>
                    <a:pt x="4389" y="8469"/>
                  </a:lnTo>
                  <a:lnTo>
                    <a:pt x="4959" y="5924"/>
                  </a:lnTo>
                  <a:lnTo>
                    <a:pt x="5178" y="4169"/>
                  </a:lnTo>
                  <a:lnTo>
                    <a:pt x="5178" y="4081"/>
                  </a:lnTo>
                  <a:lnTo>
                    <a:pt x="4169" y="1931"/>
                  </a:lnTo>
                  <a:lnTo>
                    <a:pt x="4125" y="1887"/>
                  </a:lnTo>
                  <a:lnTo>
                    <a:pt x="4081" y="1843"/>
                  </a:lnTo>
                  <a:lnTo>
                    <a:pt x="3906" y="1843"/>
                  </a:lnTo>
                  <a:lnTo>
                    <a:pt x="3862" y="1887"/>
                  </a:lnTo>
                  <a:lnTo>
                    <a:pt x="3818" y="1975"/>
                  </a:lnTo>
                  <a:lnTo>
                    <a:pt x="3818" y="2019"/>
                  </a:lnTo>
                  <a:lnTo>
                    <a:pt x="3862" y="2107"/>
                  </a:lnTo>
                  <a:lnTo>
                    <a:pt x="4827" y="4213"/>
                  </a:lnTo>
                  <a:lnTo>
                    <a:pt x="4608" y="5880"/>
                  </a:lnTo>
                  <a:lnTo>
                    <a:pt x="4038" y="8338"/>
                  </a:lnTo>
                  <a:lnTo>
                    <a:pt x="2941" y="9566"/>
                  </a:lnTo>
                  <a:lnTo>
                    <a:pt x="2897" y="9610"/>
                  </a:lnTo>
                  <a:lnTo>
                    <a:pt x="1098" y="13735"/>
                  </a:lnTo>
                  <a:lnTo>
                    <a:pt x="747" y="14130"/>
                  </a:lnTo>
                  <a:lnTo>
                    <a:pt x="571" y="14086"/>
                  </a:lnTo>
                  <a:lnTo>
                    <a:pt x="352" y="13516"/>
                  </a:lnTo>
                  <a:lnTo>
                    <a:pt x="966" y="9610"/>
                  </a:lnTo>
                  <a:lnTo>
                    <a:pt x="1185" y="7636"/>
                  </a:lnTo>
                  <a:lnTo>
                    <a:pt x="1185" y="7592"/>
                  </a:lnTo>
                  <a:lnTo>
                    <a:pt x="439" y="2414"/>
                  </a:lnTo>
                  <a:lnTo>
                    <a:pt x="1712" y="264"/>
                  </a:lnTo>
                  <a:lnTo>
                    <a:pt x="1756" y="220"/>
                  </a:lnTo>
                  <a:lnTo>
                    <a:pt x="1712" y="132"/>
                  </a:lnTo>
                  <a:lnTo>
                    <a:pt x="1712" y="88"/>
                  </a:lnTo>
                  <a:lnTo>
                    <a:pt x="1668" y="44"/>
                  </a:lnTo>
                  <a:lnTo>
                    <a:pt x="158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78" name="Google Shape;18078;p489"/>
            <p:cNvSpPr/>
            <p:nvPr/>
          </p:nvSpPr>
          <p:spPr>
            <a:xfrm>
              <a:off x="4367275" y="1051275"/>
              <a:ext cx="268800" cy="559500"/>
            </a:xfrm>
            <a:custGeom>
              <a:avLst/>
              <a:gdLst/>
              <a:ahLst/>
              <a:cxnLst/>
              <a:rect l="l" t="t" r="r" b="b"/>
              <a:pathLst>
                <a:path w="10752" h="22380" extrusionOk="0">
                  <a:moveTo>
                    <a:pt x="4301" y="0"/>
                  </a:moveTo>
                  <a:lnTo>
                    <a:pt x="4257" y="44"/>
                  </a:lnTo>
                  <a:lnTo>
                    <a:pt x="4213" y="132"/>
                  </a:lnTo>
                  <a:lnTo>
                    <a:pt x="3599" y="2019"/>
                  </a:lnTo>
                  <a:lnTo>
                    <a:pt x="3599" y="2062"/>
                  </a:lnTo>
                  <a:lnTo>
                    <a:pt x="3335" y="7811"/>
                  </a:lnTo>
                  <a:lnTo>
                    <a:pt x="3028" y="11277"/>
                  </a:lnTo>
                  <a:lnTo>
                    <a:pt x="2589" y="14173"/>
                  </a:lnTo>
                  <a:lnTo>
                    <a:pt x="2019" y="15446"/>
                  </a:lnTo>
                  <a:lnTo>
                    <a:pt x="307" y="17947"/>
                  </a:lnTo>
                  <a:lnTo>
                    <a:pt x="264" y="17991"/>
                  </a:lnTo>
                  <a:lnTo>
                    <a:pt x="0" y="19132"/>
                  </a:lnTo>
                  <a:lnTo>
                    <a:pt x="0" y="19264"/>
                  </a:lnTo>
                  <a:lnTo>
                    <a:pt x="176" y="19658"/>
                  </a:lnTo>
                  <a:lnTo>
                    <a:pt x="220" y="19702"/>
                  </a:lnTo>
                  <a:lnTo>
                    <a:pt x="2721" y="22335"/>
                  </a:lnTo>
                  <a:lnTo>
                    <a:pt x="2765" y="22379"/>
                  </a:lnTo>
                  <a:lnTo>
                    <a:pt x="2853" y="22379"/>
                  </a:lnTo>
                  <a:lnTo>
                    <a:pt x="3642" y="22291"/>
                  </a:lnTo>
                  <a:lnTo>
                    <a:pt x="5968" y="21677"/>
                  </a:lnTo>
                  <a:lnTo>
                    <a:pt x="7065" y="21896"/>
                  </a:lnTo>
                  <a:lnTo>
                    <a:pt x="7197" y="21896"/>
                  </a:lnTo>
                  <a:lnTo>
                    <a:pt x="7241" y="21809"/>
                  </a:lnTo>
                  <a:lnTo>
                    <a:pt x="7284" y="21721"/>
                  </a:lnTo>
                  <a:lnTo>
                    <a:pt x="7241" y="21150"/>
                  </a:lnTo>
                  <a:lnTo>
                    <a:pt x="7241" y="21106"/>
                  </a:lnTo>
                  <a:lnTo>
                    <a:pt x="6933" y="20361"/>
                  </a:lnTo>
                  <a:lnTo>
                    <a:pt x="6714" y="17859"/>
                  </a:lnTo>
                  <a:lnTo>
                    <a:pt x="7592" y="16016"/>
                  </a:lnTo>
                  <a:lnTo>
                    <a:pt x="8645" y="13252"/>
                  </a:lnTo>
                  <a:lnTo>
                    <a:pt x="9303" y="12287"/>
                  </a:lnTo>
                  <a:lnTo>
                    <a:pt x="9347" y="12243"/>
                  </a:lnTo>
                  <a:lnTo>
                    <a:pt x="10663" y="7811"/>
                  </a:lnTo>
                  <a:lnTo>
                    <a:pt x="10663" y="7767"/>
                  </a:lnTo>
                  <a:lnTo>
                    <a:pt x="10751" y="5134"/>
                  </a:lnTo>
                  <a:lnTo>
                    <a:pt x="10707" y="5046"/>
                  </a:lnTo>
                  <a:lnTo>
                    <a:pt x="8645" y="1580"/>
                  </a:lnTo>
                  <a:lnTo>
                    <a:pt x="8601" y="1536"/>
                  </a:lnTo>
                  <a:lnTo>
                    <a:pt x="8557" y="1492"/>
                  </a:lnTo>
                  <a:lnTo>
                    <a:pt x="8425" y="1492"/>
                  </a:lnTo>
                  <a:lnTo>
                    <a:pt x="8338" y="1536"/>
                  </a:lnTo>
                  <a:lnTo>
                    <a:pt x="8338" y="1624"/>
                  </a:lnTo>
                  <a:lnTo>
                    <a:pt x="8338" y="1668"/>
                  </a:lnTo>
                  <a:lnTo>
                    <a:pt x="8338" y="1755"/>
                  </a:lnTo>
                  <a:lnTo>
                    <a:pt x="10400" y="5178"/>
                  </a:lnTo>
                  <a:lnTo>
                    <a:pt x="10312" y="7767"/>
                  </a:lnTo>
                  <a:lnTo>
                    <a:pt x="8996" y="12111"/>
                  </a:lnTo>
                  <a:lnTo>
                    <a:pt x="8338" y="13076"/>
                  </a:lnTo>
                  <a:lnTo>
                    <a:pt x="8338" y="13120"/>
                  </a:lnTo>
                  <a:lnTo>
                    <a:pt x="7241" y="15841"/>
                  </a:lnTo>
                  <a:lnTo>
                    <a:pt x="6363" y="17772"/>
                  </a:lnTo>
                  <a:lnTo>
                    <a:pt x="6363" y="17859"/>
                  </a:lnTo>
                  <a:lnTo>
                    <a:pt x="6582" y="20448"/>
                  </a:lnTo>
                  <a:lnTo>
                    <a:pt x="6582" y="20492"/>
                  </a:lnTo>
                  <a:lnTo>
                    <a:pt x="6890" y="21238"/>
                  </a:lnTo>
                  <a:lnTo>
                    <a:pt x="6933" y="21545"/>
                  </a:lnTo>
                  <a:lnTo>
                    <a:pt x="6012" y="21326"/>
                  </a:lnTo>
                  <a:lnTo>
                    <a:pt x="5924" y="21326"/>
                  </a:lnTo>
                  <a:lnTo>
                    <a:pt x="3555" y="21940"/>
                  </a:lnTo>
                  <a:lnTo>
                    <a:pt x="2896" y="22028"/>
                  </a:lnTo>
                  <a:lnTo>
                    <a:pt x="483" y="19483"/>
                  </a:lnTo>
                  <a:lnTo>
                    <a:pt x="351" y="19176"/>
                  </a:lnTo>
                  <a:lnTo>
                    <a:pt x="615" y="18123"/>
                  </a:lnTo>
                  <a:lnTo>
                    <a:pt x="2326" y="15621"/>
                  </a:lnTo>
                  <a:lnTo>
                    <a:pt x="2940" y="14305"/>
                  </a:lnTo>
                  <a:lnTo>
                    <a:pt x="2940" y="14261"/>
                  </a:lnTo>
                  <a:lnTo>
                    <a:pt x="3379" y="11277"/>
                  </a:lnTo>
                  <a:lnTo>
                    <a:pt x="3686" y="7811"/>
                  </a:lnTo>
                  <a:lnTo>
                    <a:pt x="3950" y="2106"/>
                  </a:lnTo>
                  <a:lnTo>
                    <a:pt x="4564" y="219"/>
                  </a:lnTo>
                  <a:lnTo>
                    <a:pt x="4564" y="176"/>
                  </a:lnTo>
                  <a:lnTo>
                    <a:pt x="4564" y="88"/>
                  </a:lnTo>
                  <a:lnTo>
                    <a:pt x="4520" y="44"/>
                  </a:lnTo>
                  <a:lnTo>
                    <a:pt x="447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79" name="Google Shape;18079;p489"/>
            <p:cNvSpPr/>
            <p:nvPr/>
          </p:nvSpPr>
          <p:spPr>
            <a:xfrm>
              <a:off x="4316800" y="908650"/>
              <a:ext cx="344500" cy="822775"/>
            </a:xfrm>
            <a:custGeom>
              <a:avLst/>
              <a:gdLst/>
              <a:ahLst/>
              <a:cxnLst/>
              <a:rect l="l" t="t" r="r" b="b"/>
              <a:pathLst>
                <a:path w="13780" h="32911" extrusionOk="0">
                  <a:moveTo>
                    <a:pt x="3423" y="1"/>
                  </a:moveTo>
                  <a:lnTo>
                    <a:pt x="3380" y="44"/>
                  </a:lnTo>
                  <a:lnTo>
                    <a:pt x="3336" y="132"/>
                  </a:lnTo>
                  <a:lnTo>
                    <a:pt x="3072" y="747"/>
                  </a:lnTo>
                  <a:lnTo>
                    <a:pt x="3072" y="878"/>
                  </a:lnTo>
                  <a:lnTo>
                    <a:pt x="3292" y="1405"/>
                  </a:lnTo>
                  <a:lnTo>
                    <a:pt x="4301" y="3687"/>
                  </a:lnTo>
                  <a:lnTo>
                    <a:pt x="4257" y="5573"/>
                  </a:lnTo>
                  <a:lnTo>
                    <a:pt x="4257" y="5617"/>
                  </a:lnTo>
                  <a:lnTo>
                    <a:pt x="4521" y="8382"/>
                  </a:lnTo>
                  <a:lnTo>
                    <a:pt x="4345" y="11278"/>
                  </a:lnTo>
                  <a:lnTo>
                    <a:pt x="3862" y="13955"/>
                  </a:lnTo>
                  <a:lnTo>
                    <a:pt x="3380" y="18123"/>
                  </a:lnTo>
                  <a:lnTo>
                    <a:pt x="3029" y="19571"/>
                  </a:lnTo>
                  <a:lnTo>
                    <a:pt x="1712" y="21458"/>
                  </a:lnTo>
                  <a:lnTo>
                    <a:pt x="1712" y="21502"/>
                  </a:lnTo>
                  <a:lnTo>
                    <a:pt x="264" y="24574"/>
                  </a:lnTo>
                  <a:lnTo>
                    <a:pt x="264" y="24617"/>
                  </a:lnTo>
                  <a:lnTo>
                    <a:pt x="1" y="25583"/>
                  </a:lnTo>
                  <a:lnTo>
                    <a:pt x="1" y="25627"/>
                  </a:lnTo>
                  <a:lnTo>
                    <a:pt x="45" y="25714"/>
                  </a:lnTo>
                  <a:lnTo>
                    <a:pt x="527" y="26285"/>
                  </a:lnTo>
                  <a:lnTo>
                    <a:pt x="571" y="26329"/>
                  </a:lnTo>
                  <a:lnTo>
                    <a:pt x="2634" y="27996"/>
                  </a:lnTo>
                  <a:lnTo>
                    <a:pt x="3994" y="29751"/>
                  </a:lnTo>
                  <a:lnTo>
                    <a:pt x="5135" y="31902"/>
                  </a:lnTo>
                  <a:lnTo>
                    <a:pt x="5179" y="31989"/>
                  </a:lnTo>
                  <a:lnTo>
                    <a:pt x="6495" y="32867"/>
                  </a:lnTo>
                  <a:lnTo>
                    <a:pt x="6583" y="32911"/>
                  </a:lnTo>
                  <a:lnTo>
                    <a:pt x="8031" y="32735"/>
                  </a:lnTo>
                  <a:lnTo>
                    <a:pt x="8119" y="32691"/>
                  </a:lnTo>
                  <a:lnTo>
                    <a:pt x="9040" y="32077"/>
                  </a:lnTo>
                  <a:lnTo>
                    <a:pt x="11190" y="30322"/>
                  </a:lnTo>
                  <a:lnTo>
                    <a:pt x="11234" y="30278"/>
                  </a:lnTo>
                  <a:lnTo>
                    <a:pt x="11849" y="29269"/>
                  </a:lnTo>
                  <a:lnTo>
                    <a:pt x="11892" y="29181"/>
                  </a:lnTo>
                  <a:lnTo>
                    <a:pt x="11892" y="28216"/>
                  </a:lnTo>
                  <a:lnTo>
                    <a:pt x="11892" y="28172"/>
                  </a:lnTo>
                  <a:lnTo>
                    <a:pt x="11673" y="26636"/>
                  </a:lnTo>
                  <a:lnTo>
                    <a:pt x="11629" y="26548"/>
                  </a:lnTo>
                  <a:lnTo>
                    <a:pt x="10488" y="25188"/>
                  </a:lnTo>
                  <a:lnTo>
                    <a:pt x="10357" y="24223"/>
                  </a:lnTo>
                  <a:lnTo>
                    <a:pt x="10620" y="23082"/>
                  </a:lnTo>
                  <a:lnTo>
                    <a:pt x="11015" y="21897"/>
                  </a:lnTo>
                  <a:lnTo>
                    <a:pt x="11454" y="20756"/>
                  </a:lnTo>
                  <a:lnTo>
                    <a:pt x="11892" y="19615"/>
                  </a:lnTo>
                  <a:lnTo>
                    <a:pt x="12287" y="18518"/>
                  </a:lnTo>
                  <a:lnTo>
                    <a:pt x="12726" y="17421"/>
                  </a:lnTo>
                  <a:lnTo>
                    <a:pt x="13077" y="16324"/>
                  </a:lnTo>
                  <a:lnTo>
                    <a:pt x="13384" y="15183"/>
                  </a:lnTo>
                  <a:lnTo>
                    <a:pt x="13648" y="14042"/>
                  </a:lnTo>
                  <a:lnTo>
                    <a:pt x="13692" y="13428"/>
                  </a:lnTo>
                  <a:lnTo>
                    <a:pt x="13779" y="12858"/>
                  </a:lnTo>
                  <a:lnTo>
                    <a:pt x="13779" y="12243"/>
                  </a:lnTo>
                  <a:lnTo>
                    <a:pt x="13779" y="11629"/>
                  </a:lnTo>
                  <a:lnTo>
                    <a:pt x="13735" y="11015"/>
                  </a:lnTo>
                  <a:lnTo>
                    <a:pt x="13648" y="10400"/>
                  </a:lnTo>
                  <a:lnTo>
                    <a:pt x="13604" y="10356"/>
                  </a:lnTo>
                  <a:lnTo>
                    <a:pt x="13560" y="10312"/>
                  </a:lnTo>
                  <a:lnTo>
                    <a:pt x="13516" y="10269"/>
                  </a:lnTo>
                  <a:lnTo>
                    <a:pt x="13428" y="10269"/>
                  </a:lnTo>
                  <a:lnTo>
                    <a:pt x="13384" y="10312"/>
                  </a:lnTo>
                  <a:lnTo>
                    <a:pt x="13340" y="10356"/>
                  </a:lnTo>
                  <a:lnTo>
                    <a:pt x="13297" y="10400"/>
                  </a:lnTo>
                  <a:lnTo>
                    <a:pt x="13297" y="10488"/>
                  </a:lnTo>
                  <a:lnTo>
                    <a:pt x="13384" y="11058"/>
                  </a:lnTo>
                  <a:lnTo>
                    <a:pt x="13428" y="11673"/>
                  </a:lnTo>
                  <a:lnTo>
                    <a:pt x="13428" y="12243"/>
                  </a:lnTo>
                  <a:lnTo>
                    <a:pt x="13428" y="12858"/>
                  </a:lnTo>
                  <a:lnTo>
                    <a:pt x="13340" y="13428"/>
                  </a:lnTo>
                  <a:lnTo>
                    <a:pt x="13297" y="13998"/>
                  </a:lnTo>
                  <a:lnTo>
                    <a:pt x="13033" y="15095"/>
                  </a:lnTo>
                  <a:lnTo>
                    <a:pt x="12726" y="16236"/>
                  </a:lnTo>
                  <a:lnTo>
                    <a:pt x="12375" y="17333"/>
                  </a:lnTo>
                  <a:lnTo>
                    <a:pt x="11541" y="19483"/>
                  </a:lnTo>
                  <a:lnTo>
                    <a:pt x="11103" y="20624"/>
                  </a:lnTo>
                  <a:lnTo>
                    <a:pt x="10664" y="21809"/>
                  </a:lnTo>
                  <a:lnTo>
                    <a:pt x="10269" y="22994"/>
                  </a:lnTo>
                  <a:lnTo>
                    <a:pt x="10006" y="24179"/>
                  </a:lnTo>
                  <a:lnTo>
                    <a:pt x="10006" y="24266"/>
                  </a:lnTo>
                  <a:lnTo>
                    <a:pt x="10137" y="25320"/>
                  </a:lnTo>
                  <a:lnTo>
                    <a:pt x="10181" y="25407"/>
                  </a:lnTo>
                  <a:lnTo>
                    <a:pt x="11322" y="26724"/>
                  </a:lnTo>
                  <a:lnTo>
                    <a:pt x="11541" y="28216"/>
                  </a:lnTo>
                  <a:lnTo>
                    <a:pt x="11541" y="29137"/>
                  </a:lnTo>
                  <a:lnTo>
                    <a:pt x="10971" y="30059"/>
                  </a:lnTo>
                  <a:lnTo>
                    <a:pt x="8821" y="31814"/>
                  </a:lnTo>
                  <a:lnTo>
                    <a:pt x="7943" y="32384"/>
                  </a:lnTo>
                  <a:lnTo>
                    <a:pt x="6627" y="32560"/>
                  </a:lnTo>
                  <a:lnTo>
                    <a:pt x="5398" y="31726"/>
                  </a:lnTo>
                  <a:lnTo>
                    <a:pt x="4301" y="29576"/>
                  </a:lnTo>
                  <a:lnTo>
                    <a:pt x="4301" y="29532"/>
                  </a:lnTo>
                  <a:lnTo>
                    <a:pt x="2897" y="27777"/>
                  </a:lnTo>
                  <a:lnTo>
                    <a:pt x="2897" y="27733"/>
                  </a:lnTo>
                  <a:lnTo>
                    <a:pt x="791" y="26066"/>
                  </a:lnTo>
                  <a:lnTo>
                    <a:pt x="396" y="25583"/>
                  </a:lnTo>
                  <a:lnTo>
                    <a:pt x="615" y="24705"/>
                  </a:lnTo>
                  <a:lnTo>
                    <a:pt x="2019" y="21634"/>
                  </a:lnTo>
                  <a:lnTo>
                    <a:pt x="3336" y="19747"/>
                  </a:lnTo>
                  <a:lnTo>
                    <a:pt x="3336" y="19659"/>
                  </a:lnTo>
                  <a:lnTo>
                    <a:pt x="3731" y="18211"/>
                  </a:lnTo>
                  <a:lnTo>
                    <a:pt x="3731" y="18167"/>
                  </a:lnTo>
                  <a:lnTo>
                    <a:pt x="4213" y="14042"/>
                  </a:lnTo>
                  <a:lnTo>
                    <a:pt x="4696" y="11322"/>
                  </a:lnTo>
                  <a:lnTo>
                    <a:pt x="4872" y="8382"/>
                  </a:lnTo>
                  <a:lnTo>
                    <a:pt x="4608" y="5573"/>
                  </a:lnTo>
                  <a:lnTo>
                    <a:pt x="4652" y="3687"/>
                  </a:lnTo>
                  <a:lnTo>
                    <a:pt x="4652" y="3599"/>
                  </a:lnTo>
                  <a:lnTo>
                    <a:pt x="3643" y="1273"/>
                  </a:lnTo>
                  <a:lnTo>
                    <a:pt x="3423" y="790"/>
                  </a:lnTo>
                  <a:lnTo>
                    <a:pt x="3643" y="220"/>
                  </a:lnTo>
                  <a:lnTo>
                    <a:pt x="3687" y="176"/>
                  </a:lnTo>
                  <a:lnTo>
                    <a:pt x="3643" y="88"/>
                  </a:lnTo>
                  <a:lnTo>
                    <a:pt x="3599" y="44"/>
                  </a:lnTo>
                  <a:lnTo>
                    <a:pt x="355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80" name="Google Shape;18080;p489"/>
            <p:cNvSpPr/>
            <p:nvPr/>
          </p:nvSpPr>
          <p:spPr>
            <a:xfrm>
              <a:off x="4111675" y="1612925"/>
              <a:ext cx="55975" cy="64750"/>
            </a:xfrm>
            <a:custGeom>
              <a:avLst/>
              <a:gdLst/>
              <a:ahLst/>
              <a:cxnLst/>
              <a:rect l="l" t="t" r="r" b="b"/>
              <a:pathLst>
                <a:path w="2239" h="2590" extrusionOk="0">
                  <a:moveTo>
                    <a:pt x="1273" y="352"/>
                  </a:moveTo>
                  <a:lnTo>
                    <a:pt x="1843" y="483"/>
                  </a:lnTo>
                  <a:lnTo>
                    <a:pt x="1317" y="1800"/>
                  </a:lnTo>
                  <a:lnTo>
                    <a:pt x="1009" y="2151"/>
                  </a:lnTo>
                  <a:lnTo>
                    <a:pt x="966" y="2063"/>
                  </a:lnTo>
                  <a:lnTo>
                    <a:pt x="351" y="659"/>
                  </a:lnTo>
                  <a:lnTo>
                    <a:pt x="395" y="571"/>
                  </a:lnTo>
                  <a:lnTo>
                    <a:pt x="1273" y="352"/>
                  </a:lnTo>
                  <a:close/>
                  <a:moveTo>
                    <a:pt x="1229" y="1"/>
                  </a:moveTo>
                  <a:lnTo>
                    <a:pt x="263" y="220"/>
                  </a:lnTo>
                  <a:lnTo>
                    <a:pt x="176" y="264"/>
                  </a:lnTo>
                  <a:lnTo>
                    <a:pt x="132" y="308"/>
                  </a:lnTo>
                  <a:lnTo>
                    <a:pt x="0" y="571"/>
                  </a:lnTo>
                  <a:lnTo>
                    <a:pt x="0" y="615"/>
                  </a:lnTo>
                  <a:lnTo>
                    <a:pt x="0" y="703"/>
                  </a:lnTo>
                  <a:lnTo>
                    <a:pt x="658" y="2195"/>
                  </a:lnTo>
                  <a:lnTo>
                    <a:pt x="658" y="2239"/>
                  </a:lnTo>
                  <a:lnTo>
                    <a:pt x="834" y="2502"/>
                  </a:lnTo>
                  <a:lnTo>
                    <a:pt x="878" y="2590"/>
                  </a:lnTo>
                  <a:lnTo>
                    <a:pt x="1053" y="2590"/>
                  </a:lnTo>
                  <a:lnTo>
                    <a:pt x="1097" y="2546"/>
                  </a:lnTo>
                  <a:lnTo>
                    <a:pt x="1624" y="2019"/>
                  </a:lnTo>
                  <a:lnTo>
                    <a:pt x="1624" y="1975"/>
                  </a:lnTo>
                  <a:lnTo>
                    <a:pt x="2238" y="396"/>
                  </a:lnTo>
                  <a:lnTo>
                    <a:pt x="2238" y="352"/>
                  </a:lnTo>
                  <a:lnTo>
                    <a:pt x="2238" y="264"/>
                  </a:lnTo>
                  <a:lnTo>
                    <a:pt x="2194" y="220"/>
                  </a:lnTo>
                  <a:lnTo>
                    <a:pt x="2106" y="176"/>
                  </a:lnTo>
                  <a:lnTo>
                    <a:pt x="131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81" name="Google Shape;18081;p489"/>
            <p:cNvSpPr/>
            <p:nvPr/>
          </p:nvSpPr>
          <p:spPr>
            <a:xfrm>
              <a:off x="2076700" y="1162050"/>
              <a:ext cx="490400" cy="941275"/>
            </a:xfrm>
            <a:custGeom>
              <a:avLst/>
              <a:gdLst/>
              <a:ahLst/>
              <a:cxnLst/>
              <a:rect l="l" t="t" r="r" b="b"/>
              <a:pathLst>
                <a:path w="19616" h="37651" extrusionOk="0">
                  <a:moveTo>
                    <a:pt x="19440" y="1"/>
                  </a:moveTo>
                  <a:lnTo>
                    <a:pt x="19352" y="45"/>
                  </a:lnTo>
                  <a:lnTo>
                    <a:pt x="19308" y="89"/>
                  </a:lnTo>
                  <a:lnTo>
                    <a:pt x="19264" y="133"/>
                  </a:lnTo>
                  <a:lnTo>
                    <a:pt x="18782" y="1844"/>
                  </a:lnTo>
                  <a:lnTo>
                    <a:pt x="16939" y="5267"/>
                  </a:lnTo>
                  <a:lnTo>
                    <a:pt x="14569" y="10181"/>
                  </a:lnTo>
                  <a:lnTo>
                    <a:pt x="14043" y="11980"/>
                  </a:lnTo>
                  <a:lnTo>
                    <a:pt x="14043" y="12024"/>
                  </a:lnTo>
                  <a:lnTo>
                    <a:pt x="13735" y="16983"/>
                  </a:lnTo>
                  <a:lnTo>
                    <a:pt x="12726" y="19089"/>
                  </a:lnTo>
                  <a:lnTo>
                    <a:pt x="10137" y="23389"/>
                  </a:lnTo>
                  <a:lnTo>
                    <a:pt x="6846" y="28743"/>
                  </a:lnTo>
                  <a:lnTo>
                    <a:pt x="6802" y="28786"/>
                  </a:lnTo>
                  <a:lnTo>
                    <a:pt x="5354" y="34228"/>
                  </a:lnTo>
                  <a:lnTo>
                    <a:pt x="4652" y="35544"/>
                  </a:lnTo>
                  <a:lnTo>
                    <a:pt x="3862" y="35807"/>
                  </a:lnTo>
                  <a:lnTo>
                    <a:pt x="1405" y="35939"/>
                  </a:lnTo>
                  <a:lnTo>
                    <a:pt x="1361" y="35939"/>
                  </a:lnTo>
                  <a:lnTo>
                    <a:pt x="659" y="36158"/>
                  </a:lnTo>
                  <a:lnTo>
                    <a:pt x="571" y="36202"/>
                  </a:lnTo>
                  <a:lnTo>
                    <a:pt x="527" y="36246"/>
                  </a:lnTo>
                  <a:lnTo>
                    <a:pt x="45" y="37431"/>
                  </a:lnTo>
                  <a:lnTo>
                    <a:pt x="1" y="37475"/>
                  </a:lnTo>
                  <a:lnTo>
                    <a:pt x="45" y="37563"/>
                  </a:lnTo>
                  <a:lnTo>
                    <a:pt x="45" y="37606"/>
                  </a:lnTo>
                  <a:lnTo>
                    <a:pt x="132" y="37650"/>
                  </a:lnTo>
                  <a:lnTo>
                    <a:pt x="264" y="37650"/>
                  </a:lnTo>
                  <a:lnTo>
                    <a:pt x="352" y="37563"/>
                  </a:lnTo>
                  <a:lnTo>
                    <a:pt x="834" y="36466"/>
                  </a:lnTo>
                  <a:lnTo>
                    <a:pt x="1449" y="36290"/>
                  </a:lnTo>
                  <a:lnTo>
                    <a:pt x="3906" y="36158"/>
                  </a:lnTo>
                  <a:lnTo>
                    <a:pt x="3950" y="36158"/>
                  </a:lnTo>
                  <a:lnTo>
                    <a:pt x="4828" y="35851"/>
                  </a:lnTo>
                  <a:lnTo>
                    <a:pt x="4915" y="35763"/>
                  </a:lnTo>
                  <a:lnTo>
                    <a:pt x="5661" y="34359"/>
                  </a:lnTo>
                  <a:lnTo>
                    <a:pt x="7153" y="28918"/>
                  </a:lnTo>
                  <a:lnTo>
                    <a:pt x="10444" y="23565"/>
                  </a:lnTo>
                  <a:lnTo>
                    <a:pt x="13033" y="19264"/>
                  </a:lnTo>
                  <a:lnTo>
                    <a:pt x="14086" y="17114"/>
                  </a:lnTo>
                  <a:lnTo>
                    <a:pt x="14086" y="17027"/>
                  </a:lnTo>
                  <a:lnTo>
                    <a:pt x="14394" y="12068"/>
                  </a:lnTo>
                  <a:lnTo>
                    <a:pt x="14876" y="10313"/>
                  </a:lnTo>
                  <a:lnTo>
                    <a:pt x="17246" y="5398"/>
                  </a:lnTo>
                  <a:lnTo>
                    <a:pt x="19133" y="1976"/>
                  </a:lnTo>
                  <a:lnTo>
                    <a:pt x="19133" y="1932"/>
                  </a:lnTo>
                  <a:lnTo>
                    <a:pt x="19615" y="220"/>
                  </a:lnTo>
                  <a:lnTo>
                    <a:pt x="19615" y="176"/>
                  </a:lnTo>
                  <a:lnTo>
                    <a:pt x="19615" y="89"/>
                  </a:lnTo>
                  <a:lnTo>
                    <a:pt x="19571" y="45"/>
                  </a:lnTo>
                  <a:lnTo>
                    <a:pt x="1948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82" name="Google Shape;18082;p489"/>
            <p:cNvSpPr/>
            <p:nvPr/>
          </p:nvSpPr>
          <p:spPr>
            <a:xfrm>
              <a:off x="1913250" y="1401200"/>
              <a:ext cx="382875" cy="744900"/>
            </a:xfrm>
            <a:custGeom>
              <a:avLst/>
              <a:gdLst/>
              <a:ahLst/>
              <a:cxnLst/>
              <a:rect l="l" t="t" r="r" b="b"/>
              <a:pathLst>
                <a:path w="15315" h="29796" extrusionOk="0">
                  <a:moveTo>
                    <a:pt x="15008" y="1"/>
                  </a:moveTo>
                  <a:lnTo>
                    <a:pt x="14964" y="89"/>
                  </a:lnTo>
                  <a:lnTo>
                    <a:pt x="14964" y="133"/>
                  </a:lnTo>
                  <a:lnTo>
                    <a:pt x="14613" y="3029"/>
                  </a:lnTo>
                  <a:lnTo>
                    <a:pt x="13867" y="6320"/>
                  </a:lnTo>
                  <a:lnTo>
                    <a:pt x="12945" y="8075"/>
                  </a:lnTo>
                  <a:lnTo>
                    <a:pt x="11058" y="11146"/>
                  </a:lnTo>
                  <a:lnTo>
                    <a:pt x="9215" y="14350"/>
                  </a:lnTo>
                  <a:lnTo>
                    <a:pt x="9215" y="14394"/>
                  </a:lnTo>
                  <a:lnTo>
                    <a:pt x="8250" y="17377"/>
                  </a:lnTo>
                  <a:lnTo>
                    <a:pt x="7416" y="18869"/>
                  </a:lnTo>
                  <a:lnTo>
                    <a:pt x="5573" y="21678"/>
                  </a:lnTo>
                  <a:lnTo>
                    <a:pt x="4696" y="22599"/>
                  </a:lnTo>
                  <a:lnTo>
                    <a:pt x="2853" y="23477"/>
                  </a:lnTo>
                  <a:lnTo>
                    <a:pt x="2809" y="23521"/>
                  </a:lnTo>
                  <a:lnTo>
                    <a:pt x="1800" y="24837"/>
                  </a:lnTo>
                  <a:lnTo>
                    <a:pt x="1756" y="24881"/>
                  </a:lnTo>
                  <a:lnTo>
                    <a:pt x="703" y="27382"/>
                  </a:lnTo>
                  <a:lnTo>
                    <a:pt x="1" y="29576"/>
                  </a:lnTo>
                  <a:lnTo>
                    <a:pt x="1" y="29664"/>
                  </a:lnTo>
                  <a:lnTo>
                    <a:pt x="1" y="29708"/>
                  </a:lnTo>
                  <a:lnTo>
                    <a:pt x="44" y="29752"/>
                  </a:lnTo>
                  <a:lnTo>
                    <a:pt x="132" y="29796"/>
                  </a:lnTo>
                  <a:lnTo>
                    <a:pt x="264" y="29796"/>
                  </a:lnTo>
                  <a:lnTo>
                    <a:pt x="352" y="29708"/>
                  </a:lnTo>
                  <a:lnTo>
                    <a:pt x="1010" y="27514"/>
                  </a:lnTo>
                  <a:lnTo>
                    <a:pt x="2063" y="25057"/>
                  </a:lnTo>
                  <a:lnTo>
                    <a:pt x="3072" y="23784"/>
                  </a:lnTo>
                  <a:lnTo>
                    <a:pt x="4871" y="22906"/>
                  </a:lnTo>
                  <a:lnTo>
                    <a:pt x="4915" y="22863"/>
                  </a:lnTo>
                  <a:lnTo>
                    <a:pt x="5837" y="21897"/>
                  </a:lnTo>
                  <a:lnTo>
                    <a:pt x="7724" y="19045"/>
                  </a:lnTo>
                  <a:lnTo>
                    <a:pt x="8557" y="17509"/>
                  </a:lnTo>
                  <a:lnTo>
                    <a:pt x="9523" y="14525"/>
                  </a:lnTo>
                  <a:lnTo>
                    <a:pt x="11322" y="11322"/>
                  </a:lnTo>
                  <a:lnTo>
                    <a:pt x="13209" y="8250"/>
                  </a:lnTo>
                  <a:lnTo>
                    <a:pt x="14218" y="6495"/>
                  </a:lnTo>
                  <a:lnTo>
                    <a:pt x="14218" y="6451"/>
                  </a:lnTo>
                  <a:lnTo>
                    <a:pt x="14964" y="3116"/>
                  </a:lnTo>
                  <a:lnTo>
                    <a:pt x="14964" y="3072"/>
                  </a:lnTo>
                  <a:lnTo>
                    <a:pt x="15315" y="176"/>
                  </a:lnTo>
                  <a:lnTo>
                    <a:pt x="15271" y="89"/>
                  </a:lnTo>
                  <a:lnTo>
                    <a:pt x="15271" y="45"/>
                  </a:lnTo>
                  <a:lnTo>
                    <a:pt x="1522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83" name="Google Shape;18083;p489"/>
            <p:cNvSpPr/>
            <p:nvPr/>
          </p:nvSpPr>
          <p:spPr>
            <a:xfrm>
              <a:off x="1927525" y="1297000"/>
              <a:ext cx="446500" cy="875425"/>
            </a:xfrm>
            <a:custGeom>
              <a:avLst/>
              <a:gdLst/>
              <a:ahLst/>
              <a:cxnLst/>
              <a:rect l="l" t="t" r="r" b="b"/>
              <a:pathLst>
                <a:path w="17860" h="35017" extrusionOk="0">
                  <a:moveTo>
                    <a:pt x="17596" y="0"/>
                  </a:moveTo>
                  <a:lnTo>
                    <a:pt x="17552" y="44"/>
                  </a:lnTo>
                  <a:lnTo>
                    <a:pt x="17508" y="132"/>
                  </a:lnTo>
                  <a:lnTo>
                    <a:pt x="15753" y="3862"/>
                  </a:lnTo>
                  <a:lnTo>
                    <a:pt x="15753" y="3906"/>
                  </a:lnTo>
                  <a:lnTo>
                    <a:pt x="15490" y="5485"/>
                  </a:lnTo>
                  <a:lnTo>
                    <a:pt x="15183" y="7855"/>
                  </a:lnTo>
                  <a:lnTo>
                    <a:pt x="14744" y="10268"/>
                  </a:lnTo>
                  <a:lnTo>
                    <a:pt x="13822" y="12199"/>
                  </a:lnTo>
                  <a:lnTo>
                    <a:pt x="11716" y="15709"/>
                  </a:lnTo>
                  <a:lnTo>
                    <a:pt x="9741" y="18913"/>
                  </a:lnTo>
                  <a:lnTo>
                    <a:pt x="8996" y="21107"/>
                  </a:lnTo>
                  <a:lnTo>
                    <a:pt x="7986" y="24485"/>
                  </a:lnTo>
                  <a:lnTo>
                    <a:pt x="6538" y="26899"/>
                  </a:lnTo>
                  <a:lnTo>
                    <a:pt x="5748" y="27469"/>
                  </a:lnTo>
                  <a:lnTo>
                    <a:pt x="3423" y="28215"/>
                  </a:lnTo>
                  <a:lnTo>
                    <a:pt x="3379" y="28259"/>
                  </a:lnTo>
                  <a:lnTo>
                    <a:pt x="2764" y="28742"/>
                  </a:lnTo>
                  <a:lnTo>
                    <a:pt x="2721" y="28786"/>
                  </a:lnTo>
                  <a:lnTo>
                    <a:pt x="1887" y="30146"/>
                  </a:lnTo>
                  <a:lnTo>
                    <a:pt x="1843" y="30146"/>
                  </a:lnTo>
                  <a:lnTo>
                    <a:pt x="834" y="32998"/>
                  </a:lnTo>
                  <a:lnTo>
                    <a:pt x="0" y="34797"/>
                  </a:lnTo>
                  <a:lnTo>
                    <a:pt x="0" y="34841"/>
                  </a:lnTo>
                  <a:lnTo>
                    <a:pt x="0" y="34929"/>
                  </a:lnTo>
                  <a:lnTo>
                    <a:pt x="44" y="34973"/>
                  </a:lnTo>
                  <a:lnTo>
                    <a:pt x="88" y="35017"/>
                  </a:lnTo>
                  <a:lnTo>
                    <a:pt x="263" y="35017"/>
                  </a:lnTo>
                  <a:lnTo>
                    <a:pt x="307" y="34929"/>
                  </a:lnTo>
                  <a:lnTo>
                    <a:pt x="1141" y="33130"/>
                  </a:lnTo>
                  <a:lnTo>
                    <a:pt x="2194" y="30278"/>
                  </a:lnTo>
                  <a:lnTo>
                    <a:pt x="2984" y="29005"/>
                  </a:lnTo>
                  <a:lnTo>
                    <a:pt x="3554" y="28566"/>
                  </a:lnTo>
                  <a:lnTo>
                    <a:pt x="5880" y="27776"/>
                  </a:lnTo>
                  <a:lnTo>
                    <a:pt x="5924" y="27733"/>
                  </a:lnTo>
                  <a:lnTo>
                    <a:pt x="6758" y="27162"/>
                  </a:lnTo>
                  <a:lnTo>
                    <a:pt x="6801" y="27118"/>
                  </a:lnTo>
                  <a:lnTo>
                    <a:pt x="8293" y="24661"/>
                  </a:lnTo>
                  <a:lnTo>
                    <a:pt x="8337" y="24617"/>
                  </a:lnTo>
                  <a:lnTo>
                    <a:pt x="9347" y="21238"/>
                  </a:lnTo>
                  <a:lnTo>
                    <a:pt x="10049" y="19044"/>
                  </a:lnTo>
                  <a:lnTo>
                    <a:pt x="11979" y="15885"/>
                  </a:lnTo>
                  <a:lnTo>
                    <a:pt x="14130" y="12374"/>
                  </a:lnTo>
                  <a:lnTo>
                    <a:pt x="15095" y="10400"/>
                  </a:lnTo>
                  <a:lnTo>
                    <a:pt x="15095" y="10356"/>
                  </a:lnTo>
                  <a:lnTo>
                    <a:pt x="15534" y="7943"/>
                  </a:lnTo>
                  <a:lnTo>
                    <a:pt x="15797" y="5529"/>
                  </a:lnTo>
                  <a:lnTo>
                    <a:pt x="16104" y="3993"/>
                  </a:lnTo>
                  <a:lnTo>
                    <a:pt x="17816" y="264"/>
                  </a:lnTo>
                  <a:lnTo>
                    <a:pt x="17859" y="176"/>
                  </a:lnTo>
                  <a:lnTo>
                    <a:pt x="17859" y="132"/>
                  </a:lnTo>
                  <a:lnTo>
                    <a:pt x="17816" y="88"/>
                  </a:lnTo>
                  <a:lnTo>
                    <a:pt x="17772" y="44"/>
                  </a:lnTo>
                  <a:lnTo>
                    <a:pt x="1768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84" name="Google Shape;18084;p489"/>
            <p:cNvSpPr/>
            <p:nvPr/>
          </p:nvSpPr>
          <p:spPr>
            <a:xfrm>
              <a:off x="1977975" y="1250925"/>
              <a:ext cx="449800" cy="917125"/>
            </a:xfrm>
            <a:custGeom>
              <a:avLst/>
              <a:gdLst/>
              <a:ahLst/>
              <a:cxnLst/>
              <a:rect l="l" t="t" r="r" b="b"/>
              <a:pathLst>
                <a:path w="17992" h="36685" extrusionOk="0">
                  <a:moveTo>
                    <a:pt x="17772" y="0"/>
                  </a:moveTo>
                  <a:lnTo>
                    <a:pt x="17684" y="44"/>
                  </a:lnTo>
                  <a:lnTo>
                    <a:pt x="17640" y="88"/>
                  </a:lnTo>
                  <a:lnTo>
                    <a:pt x="16412" y="2896"/>
                  </a:lnTo>
                  <a:lnTo>
                    <a:pt x="14964" y="5924"/>
                  </a:lnTo>
                  <a:lnTo>
                    <a:pt x="14920" y="5968"/>
                  </a:lnTo>
                  <a:lnTo>
                    <a:pt x="14569" y="7943"/>
                  </a:lnTo>
                  <a:lnTo>
                    <a:pt x="14393" y="10400"/>
                  </a:lnTo>
                  <a:lnTo>
                    <a:pt x="13911" y="12638"/>
                  </a:lnTo>
                  <a:lnTo>
                    <a:pt x="12726" y="14920"/>
                  </a:lnTo>
                  <a:lnTo>
                    <a:pt x="8821" y="21238"/>
                  </a:lnTo>
                  <a:lnTo>
                    <a:pt x="8075" y="22994"/>
                  </a:lnTo>
                  <a:lnTo>
                    <a:pt x="8075" y="23037"/>
                  </a:lnTo>
                  <a:lnTo>
                    <a:pt x="7285" y="26241"/>
                  </a:lnTo>
                  <a:lnTo>
                    <a:pt x="6407" y="29137"/>
                  </a:lnTo>
                  <a:lnTo>
                    <a:pt x="5837" y="29839"/>
                  </a:lnTo>
                  <a:lnTo>
                    <a:pt x="2458" y="30629"/>
                  </a:lnTo>
                  <a:lnTo>
                    <a:pt x="2414" y="30629"/>
                  </a:lnTo>
                  <a:lnTo>
                    <a:pt x="1756" y="31111"/>
                  </a:lnTo>
                  <a:lnTo>
                    <a:pt x="1712" y="31155"/>
                  </a:lnTo>
                  <a:lnTo>
                    <a:pt x="966" y="32252"/>
                  </a:lnTo>
                  <a:lnTo>
                    <a:pt x="966" y="32296"/>
                  </a:lnTo>
                  <a:lnTo>
                    <a:pt x="1" y="35368"/>
                  </a:lnTo>
                  <a:lnTo>
                    <a:pt x="1" y="35456"/>
                  </a:lnTo>
                  <a:lnTo>
                    <a:pt x="44" y="36553"/>
                  </a:lnTo>
                  <a:lnTo>
                    <a:pt x="132" y="36640"/>
                  </a:lnTo>
                  <a:lnTo>
                    <a:pt x="220" y="36684"/>
                  </a:lnTo>
                  <a:lnTo>
                    <a:pt x="308" y="36684"/>
                  </a:lnTo>
                  <a:lnTo>
                    <a:pt x="352" y="36640"/>
                  </a:lnTo>
                  <a:lnTo>
                    <a:pt x="395" y="36596"/>
                  </a:lnTo>
                  <a:lnTo>
                    <a:pt x="395" y="36509"/>
                  </a:lnTo>
                  <a:lnTo>
                    <a:pt x="352" y="35456"/>
                  </a:lnTo>
                  <a:lnTo>
                    <a:pt x="1273" y="32428"/>
                  </a:lnTo>
                  <a:lnTo>
                    <a:pt x="1975" y="31375"/>
                  </a:lnTo>
                  <a:lnTo>
                    <a:pt x="2589" y="30936"/>
                  </a:lnTo>
                  <a:lnTo>
                    <a:pt x="5968" y="30190"/>
                  </a:lnTo>
                  <a:lnTo>
                    <a:pt x="6056" y="30102"/>
                  </a:lnTo>
                  <a:lnTo>
                    <a:pt x="6714" y="29356"/>
                  </a:lnTo>
                  <a:lnTo>
                    <a:pt x="6758" y="29312"/>
                  </a:lnTo>
                  <a:lnTo>
                    <a:pt x="7636" y="26328"/>
                  </a:lnTo>
                  <a:lnTo>
                    <a:pt x="8426" y="23125"/>
                  </a:lnTo>
                  <a:lnTo>
                    <a:pt x="9128" y="21414"/>
                  </a:lnTo>
                  <a:lnTo>
                    <a:pt x="13033" y="15095"/>
                  </a:lnTo>
                  <a:lnTo>
                    <a:pt x="14262" y="12769"/>
                  </a:lnTo>
                  <a:lnTo>
                    <a:pt x="14262" y="12726"/>
                  </a:lnTo>
                  <a:lnTo>
                    <a:pt x="14700" y="10444"/>
                  </a:lnTo>
                  <a:lnTo>
                    <a:pt x="14744" y="10444"/>
                  </a:lnTo>
                  <a:lnTo>
                    <a:pt x="14920" y="7986"/>
                  </a:lnTo>
                  <a:lnTo>
                    <a:pt x="15271" y="6056"/>
                  </a:lnTo>
                  <a:lnTo>
                    <a:pt x="16719" y="3028"/>
                  </a:lnTo>
                  <a:lnTo>
                    <a:pt x="17992" y="264"/>
                  </a:lnTo>
                  <a:lnTo>
                    <a:pt x="17992" y="176"/>
                  </a:lnTo>
                  <a:lnTo>
                    <a:pt x="17992" y="132"/>
                  </a:lnTo>
                  <a:lnTo>
                    <a:pt x="17948" y="44"/>
                  </a:lnTo>
                  <a:lnTo>
                    <a:pt x="1790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85" name="Google Shape;18085;p489"/>
            <p:cNvSpPr/>
            <p:nvPr/>
          </p:nvSpPr>
          <p:spPr>
            <a:xfrm>
              <a:off x="2010875" y="1153275"/>
              <a:ext cx="468450" cy="980750"/>
            </a:xfrm>
            <a:custGeom>
              <a:avLst/>
              <a:gdLst/>
              <a:ahLst/>
              <a:cxnLst/>
              <a:rect l="l" t="t" r="r" b="b"/>
              <a:pathLst>
                <a:path w="18738" h="39230" extrusionOk="0">
                  <a:moveTo>
                    <a:pt x="18475" y="1"/>
                  </a:moveTo>
                  <a:lnTo>
                    <a:pt x="18431" y="45"/>
                  </a:lnTo>
                  <a:lnTo>
                    <a:pt x="18387" y="89"/>
                  </a:lnTo>
                  <a:lnTo>
                    <a:pt x="18387" y="176"/>
                  </a:lnTo>
                  <a:lnTo>
                    <a:pt x="18036" y="3424"/>
                  </a:lnTo>
                  <a:lnTo>
                    <a:pt x="16588" y="6407"/>
                  </a:lnTo>
                  <a:lnTo>
                    <a:pt x="14833" y="10050"/>
                  </a:lnTo>
                  <a:lnTo>
                    <a:pt x="14438" y="11410"/>
                  </a:lnTo>
                  <a:lnTo>
                    <a:pt x="14438" y="11454"/>
                  </a:lnTo>
                  <a:lnTo>
                    <a:pt x="14218" y="14920"/>
                  </a:lnTo>
                  <a:lnTo>
                    <a:pt x="13736" y="17070"/>
                  </a:lnTo>
                  <a:lnTo>
                    <a:pt x="12331" y="19703"/>
                  </a:lnTo>
                  <a:lnTo>
                    <a:pt x="10269" y="23038"/>
                  </a:lnTo>
                  <a:lnTo>
                    <a:pt x="8250" y="26329"/>
                  </a:lnTo>
                  <a:lnTo>
                    <a:pt x="7548" y="28128"/>
                  </a:lnTo>
                  <a:lnTo>
                    <a:pt x="7505" y="28128"/>
                  </a:lnTo>
                  <a:lnTo>
                    <a:pt x="6715" y="31683"/>
                  </a:lnTo>
                  <a:lnTo>
                    <a:pt x="5925" y="34579"/>
                  </a:lnTo>
                  <a:lnTo>
                    <a:pt x="3204" y="34886"/>
                  </a:lnTo>
                  <a:lnTo>
                    <a:pt x="3160" y="34930"/>
                  </a:lnTo>
                  <a:lnTo>
                    <a:pt x="1493" y="35500"/>
                  </a:lnTo>
                  <a:lnTo>
                    <a:pt x="1405" y="35544"/>
                  </a:lnTo>
                  <a:lnTo>
                    <a:pt x="791" y="36422"/>
                  </a:lnTo>
                  <a:lnTo>
                    <a:pt x="747" y="36422"/>
                  </a:lnTo>
                  <a:lnTo>
                    <a:pt x="45" y="38265"/>
                  </a:lnTo>
                  <a:lnTo>
                    <a:pt x="45" y="38352"/>
                  </a:lnTo>
                  <a:lnTo>
                    <a:pt x="1" y="39054"/>
                  </a:lnTo>
                  <a:lnTo>
                    <a:pt x="1" y="39142"/>
                  </a:lnTo>
                  <a:lnTo>
                    <a:pt x="45" y="39186"/>
                  </a:lnTo>
                  <a:lnTo>
                    <a:pt x="89" y="39230"/>
                  </a:lnTo>
                  <a:lnTo>
                    <a:pt x="176" y="39230"/>
                  </a:lnTo>
                  <a:lnTo>
                    <a:pt x="308" y="39186"/>
                  </a:lnTo>
                  <a:lnTo>
                    <a:pt x="352" y="39098"/>
                  </a:lnTo>
                  <a:lnTo>
                    <a:pt x="396" y="38396"/>
                  </a:lnTo>
                  <a:lnTo>
                    <a:pt x="1054" y="36597"/>
                  </a:lnTo>
                  <a:lnTo>
                    <a:pt x="1668" y="35807"/>
                  </a:lnTo>
                  <a:lnTo>
                    <a:pt x="3248" y="35237"/>
                  </a:lnTo>
                  <a:lnTo>
                    <a:pt x="6100" y="34886"/>
                  </a:lnTo>
                  <a:lnTo>
                    <a:pt x="6188" y="34842"/>
                  </a:lnTo>
                  <a:lnTo>
                    <a:pt x="6232" y="34754"/>
                  </a:lnTo>
                  <a:lnTo>
                    <a:pt x="7066" y="31770"/>
                  </a:lnTo>
                  <a:lnTo>
                    <a:pt x="7856" y="28216"/>
                  </a:lnTo>
                  <a:lnTo>
                    <a:pt x="8558" y="26461"/>
                  </a:lnTo>
                  <a:lnTo>
                    <a:pt x="10532" y="23214"/>
                  </a:lnTo>
                  <a:lnTo>
                    <a:pt x="12639" y="19879"/>
                  </a:lnTo>
                  <a:lnTo>
                    <a:pt x="14043" y="17202"/>
                  </a:lnTo>
                  <a:lnTo>
                    <a:pt x="14087" y="17158"/>
                  </a:lnTo>
                  <a:lnTo>
                    <a:pt x="14569" y="15008"/>
                  </a:lnTo>
                  <a:lnTo>
                    <a:pt x="14569" y="14964"/>
                  </a:lnTo>
                  <a:lnTo>
                    <a:pt x="14789" y="11498"/>
                  </a:lnTo>
                  <a:lnTo>
                    <a:pt x="15140" y="10181"/>
                  </a:lnTo>
                  <a:lnTo>
                    <a:pt x="16895" y="6583"/>
                  </a:lnTo>
                  <a:lnTo>
                    <a:pt x="18343" y="3555"/>
                  </a:lnTo>
                  <a:lnTo>
                    <a:pt x="18387" y="3511"/>
                  </a:lnTo>
                  <a:lnTo>
                    <a:pt x="18738" y="220"/>
                  </a:lnTo>
                  <a:lnTo>
                    <a:pt x="18738" y="133"/>
                  </a:lnTo>
                  <a:lnTo>
                    <a:pt x="18694" y="89"/>
                  </a:lnTo>
                  <a:lnTo>
                    <a:pt x="18650" y="45"/>
                  </a:lnTo>
                  <a:lnTo>
                    <a:pt x="1856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86" name="Google Shape;18086;p489"/>
            <p:cNvSpPr/>
            <p:nvPr/>
          </p:nvSpPr>
          <p:spPr>
            <a:xfrm>
              <a:off x="1860600" y="1609650"/>
              <a:ext cx="307175" cy="510125"/>
            </a:xfrm>
            <a:custGeom>
              <a:avLst/>
              <a:gdLst/>
              <a:ahLst/>
              <a:cxnLst/>
              <a:rect l="l" t="t" r="r" b="b"/>
              <a:pathLst>
                <a:path w="12287" h="20405" extrusionOk="0">
                  <a:moveTo>
                    <a:pt x="12067" y="0"/>
                  </a:moveTo>
                  <a:lnTo>
                    <a:pt x="12024" y="44"/>
                  </a:lnTo>
                  <a:lnTo>
                    <a:pt x="11980" y="88"/>
                  </a:lnTo>
                  <a:lnTo>
                    <a:pt x="8469" y="5529"/>
                  </a:lnTo>
                  <a:lnTo>
                    <a:pt x="6363" y="8425"/>
                  </a:lnTo>
                  <a:lnTo>
                    <a:pt x="4608" y="11365"/>
                  </a:lnTo>
                  <a:lnTo>
                    <a:pt x="2721" y="13998"/>
                  </a:lnTo>
                  <a:lnTo>
                    <a:pt x="2721" y="14042"/>
                  </a:lnTo>
                  <a:lnTo>
                    <a:pt x="1273" y="16806"/>
                  </a:lnTo>
                  <a:lnTo>
                    <a:pt x="1273" y="16850"/>
                  </a:lnTo>
                  <a:lnTo>
                    <a:pt x="0" y="20141"/>
                  </a:lnTo>
                  <a:lnTo>
                    <a:pt x="0" y="20229"/>
                  </a:lnTo>
                  <a:lnTo>
                    <a:pt x="0" y="20273"/>
                  </a:lnTo>
                  <a:lnTo>
                    <a:pt x="44" y="20361"/>
                  </a:lnTo>
                  <a:lnTo>
                    <a:pt x="88" y="20404"/>
                  </a:lnTo>
                  <a:lnTo>
                    <a:pt x="176" y="20404"/>
                  </a:lnTo>
                  <a:lnTo>
                    <a:pt x="264" y="20361"/>
                  </a:lnTo>
                  <a:lnTo>
                    <a:pt x="307" y="20273"/>
                  </a:lnTo>
                  <a:lnTo>
                    <a:pt x="1580" y="16982"/>
                  </a:lnTo>
                  <a:lnTo>
                    <a:pt x="3028" y="14173"/>
                  </a:lnTo>
                  <a:lnTo>
                    <a:pt x="4915" y="11541"/>
                  </a:lnTo>
                  <a:lnTo>
                    <a:pt x="6670" y="8645"/>
                  </a:lnTo>
                  <a:lnTo>
                    <a:pt x="8776" y="5705"/>
                  </a:lnTo>
                  <a:lnTo>
                    <a:pt x="12243" y="263"/>
                  </a:lnTo>
                  <a:lnTo>
                    <a:pt x="12287" y="176"/>
                  </a:lnTo>
                  <a:lnTo>
                    <a:pt x="12287" y="132"/>
                  </a:lnTo>
                  <a:lnTo>
                    <a:pt x="12243" y="88"/>
                  </a:lnTo>
                  <a:lnTo>
                    <a:pt x="1219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87" name="Google Shape;18087;p489"/>
            <p:cNvSpPr/>
            <p:nvPr/>
          </p:nvSpPr>
          <p:spPr>
            <a:xfrm>
              <a:off x="3805600" y="1948625"/>
              <a:ext cx="105350" cy="186500"/>
            </a:xfrm>
            <a:custGeom>
              <a:avLst/>
              <a:gdLst/>
              <a:ahLst/>
              <a:cxnLst/>
              <a:rect l="l" t="t" r="r" b="b"/>
              <a:pathLst>
                <a:path w="4214" h="7460" extrusionOk="0">
                  <a:moveTo>
                    <a:pt x="1317" y="483"/>
                  </a:moveTo>
                  <a:lnTo>
                    <a:pt x="3599" y="4037"/>
                  </a:lnTo>
                  <a:lnTo>
                    <a:pt x="3818" y="4695"/>
                  </a:lnTo>
                  <a:lnTo>
                    <a:pt x="3511" y="6758"/>
                  </a:lnTo>
                  <a:lnTo>
                    <a:pt x="2809" y="7109"/>
                  </a:lnTo>
                  <a:lnTo>
                    <a:pt x="2238" y="6802"/>
                  </a:lnTo>
                  <a:lnTo>
                    <a:pt x="1273" y="5705"/>
                  </a:lnTo>
                  <a:lnTo>
                    <a:pt x="395" y="3993"/>
                  </a:lnTo>
                  <a:lnTo>
                    <a:pt x="352" y="2238"/>
                  </a:lnTo>
                  <a:lnTo>
                    <a:pt x="1185" y="702"/>
                  </a:lnTo>
                  <a:lnTo>
                    <a:pt x="1317" y="483"/>
                  </a:lnTo>
                  <a:close/>
                  <a:moveTo>
                    <a:pt x="1273" y="0"/>
                  </a:moveTo>
                  <a:lnTo>
                    <a:pt x="1185" y="88"/>
                  </a:lnTo>
                  <a:lnTo>
                    <a:pt x="878" y="483"/>
                  </a:lnTo>
                  <a:lnTo>
                    <a:pt x="878" y="527"/>
                  </a:lnTo>
                  <a:lnTo>
                    <a:pt x="0" y="2150"/>
                  </a:lnTo>
                  <a:lnTo>
                    <a:pt x="0" y="2238"/>
                  </a:lnTo>
                  <a:lnTo>
                    <a:pt x="88" y="4081"/>
                  </a:lnTo>
                  <a:lnTo>
                    <a:pt x="88" y="4125"/>
                  </a:lnTo>
                  <a:lnTo>
                    <a:pt x="1010" y="5880"/>
                  </a:lnTo>
                  <a:lnTo>
                    <a:pt x="1010" y="5924"/>
                  </a:lnTo>
                  <a:lnTo>
                    <a:pt x="1975" y="7065"/>
                  </a:lnTo>
                  <a:lnTo>
                    <a:pt x="2019" y="7109"/>
                  </a:lnTo>
                  <a:lnTo>
                    <a:pt x="2765" y="7460"/>
                  </a:lnTo>
                  <a:lnTo>
                    <a:pt x="2897" y="7460"/>
                  </a:lnTo>
                  <a:lnTo>
                    <a:pt x="3730" y="7065"/>
                  </a:lnTo>
                  <a:lnTo>
                    <a:pt x="3818" y="6977"/>
                  </a:lnTo>
                  <a:lnTo>
                    <a:pt x="3862" y="6933"/>
                  </a:lnTo>
                  <a:lnTo>
                    <a:pt x="4213" y="4739"/>
                  </a:lnTo>
                  <a:lnTo>
                    <a:pt x="4169" y="4651"/>
                  </a:lnTo>
                  <a:lnTo>
                    <a:pt x="3906" y="3906"/>
                  </a:lnTo>
                  <a:lnTo>
                    <a:pt x="3906" y="3862"/>
                  </a:lnTo>
                  <a:lnTo>
                    <a:pt x="1492" y="88"/>
                  </a:lnTo>
                  <a:lnTo>
                    <a:pt x="1405" y="44"/>
                  </a:lnTo>
                  <a:lnTo>
                    <a:pt x="131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88" name="Google Shape;18088;p489"/>
            <p:cNvSpPr/>
            <p:nvPr/>
          </p:nvSpPr>
          <p:spPr>
            <a:xfrm>
              <a:off x="3788050" y="1933250"/>
              <a:ext cx="133850" cy="229300"/>
            </a:xfrm>
            <a:custGeom>
              <a:avLst/>
              <a:gdLst/>
              <a:ahLst/>
              <a:cxnLst/>
              <a:rect l="l" t="t" r="r" b="b"/>
              <a:pathLst>
                <a:path w="5354" h="9172" extrusionOk="0">
                  <a:moveTo>
                    <a:pt x="2194" y="352"/>
                  </a:moveTo>
                  <a:lnTo>
                    <a:pt x="2633" y="484"/>
                  </a:lnTo>
                  <a:lnTo>
                    <a:pt x="4520" y="3994"/>
                  </a:lnTo>
                  <a:lnTo>
                    <a:pt x="5003" y="5003"/>
                  </a:lnTo>
                  <a:lnTo>
                    <a:pt x="4871" y="7153"/>
                  </a:lnTo>
                  <a:lnTo>
                    <a:pt x="4608" y="8163"/>
                  </a:lnTo>
                  <a:lnTo>
                    <a:pt x="4257" y="8557"/>
                  </a:lnTo>
                  <a:lnTo>
                    <a:pt x="3467" y="8821"/>
                  </a:lnTo>
                  <a:lnTo>
                    <a:pt x="2897" y="8426"/>
                  </a:lnTo>
                  <a:lnTo>
                    <a:pt x="1317" y="6451"/>
                  </a:lnTo>
                  <a:lnTo>
                    <a:pt x="483" y="4696"/>
                  </a:lnTo>
                  <a:lnTo>
                    <a:pt x="351" y="3862"/>
                  </a:lnTo>
                  <a:lnTo>
                    <a:pt x="395" y="2765"/>
                  </a:lnTo>
                  <a:lnTo>
                    <a:pt x="790" y="1800"/>
                  </a:lnTo>
                  <a:lnTo>
                    <a:pt x="1624" y="659"/>
                  </a:lnTo>
                  <a:lnTo>
                    <a:pt x="2194" y="352"/>
                  </a:lnTo>
                  <a:close/>
                  <a:moveTo>
                    <a:pt x="2063" y="1"/>
                  </a:moveTo>
                  <a:lnTo>
                    <a:pt x="1448" y="352"/>
                  </a:lnTo>
                  <a:lnTo>
                    <a:pt x="1361" y="440"/>
                  </a:lnTo>
                  <a:lnTo>
                    <a:pt x="483" y="1624"/>
                  </a:lnTo>
                  <a:lnTo>
                    <a:pt x="483" y="1668"/>
                  </a:lnTo>
                  <a:lnTo>
                    <a:pt x="88" y="2678"/>
                  </a:lnTo>
                  <a:lnTo>
                    <a:pt x="44" y="2721"/>
                  </a:lnTo>
                  <a:lnTo>
                    <a:pt x="0" y="3862"/>
                  </a:lnTo>
                  <a:lnTo>
                    <a:pt x="0" y="3906"/>
                  </a:lnTo>
                  <a:lnTo>
                    <a:pt x="176" y="4784"/>
                  </a:lnTo>
                  <a:lnTo>
                    <a:pt x="176" y="4828"/>
                  </a:lnTo>
                  <a:lnTo>
                    <a:pt x="1010" y="6583"/>
                  </a:lnTo>
                  <a:lnTo>
                    <a:pt x="1054" y="6627"/>
                  </a:lnTo>
                  <a:lnTo>
                    <a:pt x="2633" y="8689"/>
                  </a:lnTo>
                  <a:lnTo>
                    <a:pt x="2677" y="8733"/>
                  </a:lnTo>
                  <a:lnTo>
                    <a:pt x="3335" y="9128"/>
                  </a:lnTo>
                  <a:lnTo>
                    <a:pt x="3467" y="9172"/>
                  </a:lnTo>
                  <a:lnTo>
                    <a:pt x="3511" y="9172"/>
                  </a:lnTo>
                  <a:lnTo>
                    <a:pt x="4432" y="8865"/>
                  </a:lnTo>
                  <a:lnTo>
                    <a:pt x="4520" y="8821"/>
                  </a:lnTo>
                  <a:lnTo>
                    <a:pt x="4915" y="8338"/>
                  </a:lnTo>
                  <a:lnTo>
                    <a:pt x="4959" y="8250"/>
                  </a:lnTo>
                  <a:lnTo>
                    <a:pt x="5222" y="7241"/>
                  </a:lnTo>
                  <a:lnTo>
                    <a:pt x="5222" y="7197"/>
                  </a:lnTo>
                  <a:lnTo>
                    <a:pt x="5354" y="5003"/>
                  </a:lnTo>
                  <a:lnTo>
                    <a:pt x="5354" y="4915"/>
                  </a:lnTo>
                  <a:lnTo>
                    <a:pt x="4871" y="3862"/>
                  </a:lnTo>
                  <a:lnTo>
                    <a:pt x="2897" y="264"/>
                  </a:lnTo>
                  <a:lnTo>
                    <a:pt x="2853" y="176"/>
                  </a:lnTo>
                  <a:lnTo>
                    <a:pt x="2809" y="176"/>
                  </a:lnTo>
                  <a:lnTo>
                    <a:pt x="219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89" name="Google Shape;18089;p489"/>
            <p:cNvSpPr/>
            <p:nvPr/>
          </p:nvSpPr>
          <p:spPr>
            <a:xfrm>
              <a:off x="3671775" y="2997350"/>
              <a:ext cx="187600" cy="399350"/>
            </a:xfrm>
            <a:custGeom>
              <a:avLst/>
              <a:gdLst/>
              <a:ahLst/>
              <a:cxnLst/>
              <a:rect l="l" t="t" r="r" b="b"/>
              <a:pathLst>
                <a:path w="7504" h="15974" extrusionOk="0">
                  <a:moveTo>
                    <a:pt x="1843" y="1"/>
                  </a:moveTo>
                  <a:lnTo>
                    <a:pt x="1755" y="45"/>
                  </a:lnTo>
                  <a:lnTo>
                    <a:pt x="790" y="615"/>
                  </a:lnTo>
                  <a:lnTo>
                    <a:pt x="746" y="703"/>
                  </a:lnTo>
                  <a:lnTo>
                    <a:pt x="176" y="1712"/>
                  </a:lnTo>
                  <a:lnTo>
                    <a:pt x="176" y="1756"/>
                  </a:lnTo>
                  <a:lnTo>
                    <a:pt x="0" y="2941"/>
                  </a:lnTo>
                  <a:lnTo>
                    <a:pt x="0" y="2985"/>
                  </a:lnTo>
                  <a:lnTo>
                    <a:pt x="351" y="5530"/>
                  </a:lnTo>
                  <a:lnTo>
                    <a:pt x="395" y="5617"/>
                  </a:lnTo>
                  <a:lnTo>
                    <a:pt x="1185" y="6890"/>
                  </a:lnTo>
                  <a:lnTo>
                    <a:pt x="1229" y="6890"/>
                  </a:lnTo>
                  <a:lnTo>
                    <a:pt x="4783" y="10751"/>
                  </a:lnTo>
                  <a:lnTo>
                    <a:pt x="4432" y="11848"/>
                  </a:lnTo>
                  <a:lnTo>
                    <a:pt x="4169" y="12726"/>
                  </a:lnTo>
                  <a:lnTo>
                    <a:pt x="3467" y="13516"/>
                  </a:lnTo>
                  <a:lnTo>
                    <a:pt x="2150" y="14920"/>
                  </a:lnTo>
                  <a:lnTo>
                    <a:pt x="1009" y="15622"/>
                  </a:lnTo>
                  <a:lnTo>
                    <a:pt x="922" y="15666"/>
                  </a:lnTo>
                  <a:lnTo>
                    <a:pt x="922" y="15754"/>
                  </a:lnTo>
                  <a:lnTo>
                    <a:pt x="922" y="15798"/>
                  </a:lnTo>
                  <a:lnTo>
                    <a:pt x="922" y="15885"/>
                  </a:lnTo>
                  <a:lnTo>
                    <a:pt x="1009" y="15929"/>
                  </a:lnTo>
                  <a:lnTo>
                    <a:pt x="1097" y="15973"/>
                  </a:lnTo>
                  <a:lnTo>
                    <a:pt x="1185" y="15929"/>
                  </a:lnTo>
                  <a:lnTo>
                    <a:pt x="2370" y="15227"/>
                  </a:lnTo>
                  <a:lnTo>
                    <a:pt x="2413" y="15183"/>
                  </a:lnTo>
                  <a:lnTo>
                    <a:pt x="3598" y="13911"/>
                  </a:lnTo>
                  <a:lnTo>
                    <a:pt x="4213" y="13209"/>
                  </a:lnTo>
                  <a:lnTo>
                    <a:pt x="4432" y="12902"/>
                  </a:lnTo>
                  <a:lnTo>
                    <a:pt x="4476" y="12770"/>
                  </a:lnTo>
                  <a:lnTo>
                    <a:pt x="4739" y="11980"/>
                  </a:lnTo>
                  <a:lnTo>
                    <a:pt x="5178" y="10795"/>
                  </a:lnTo>
                  <a:lnTo>
                    <a:pt x="5178" y="10664"/>
                  </a:lnTo>
                  <a:lnTo>
                    <a:pt x="5134" y="10576"/>
                  </a:lnTo>
                  <a:lnTo>
                    <a:pt x="1492" y="6671"/>
                  </a:lnTo>
                  <a:lnTo>
                    <a:pt x="702" y="5442"/>
                  </a:lnTo>
                  <a:lnTo>
                    <a:pt x="351" y="2941"/>
                  </a:lnTo>
                  <a:lnTo>
                    <a:pt x="527" y="1844"/>
                  </a:lnTo>
                  <a:lnTo>
                    <a:pt x="1009" y="878"/>
                  </a:lnTo>
                  <a:lnTo>
                    <a:pt x="1887" y="352"/>
                  </a:lnTo>
                  <a:lnTo>
                    <a:pt x="2150" y="352"/>
                  </a:lnTo>
                  <a:lnTo>
                    <a:pt x="3642" y="1449"/>
                  </a:lnTo>
                  <a:lnTo>
                    <a:pt x="5485" y="3380"/>
                  </a:lnTo>
                  <a:lnTo>
                    <a:pt x="7021" y="5837"/>
                  </a:lnTo>
                  <a:lnTo>
                    <a:pt x="7153" y="9040"/>
                  </a:lnTo>
                  <a:lnTo>
                    <a:pt x="7196" y="9128"/>
                  </a:lnTo>
                  <a:lnTo>
                    <a:pt x="7240" y="9172"/>
                  </a:lnTo>
                  <a:lnTo>
                    <a:pt x="7284" y="9216"/>
                  </a:lnTo>
                  <a:lnTo>
                    <a:pt x="7416" y="9216"/>
                  </a:lnTo>
                  <a:lnTo>
                    <a:pt x="7460" y="9172"/>
                  </a:lnTo>
                  <a:lnTo>
                    <a:pt x="7504" y="9084"/>
                  </a:lnTo>
                  <a:lnTo>
                    <a:pt x="7504" y="9040"/>
                  </a:lnTo>
                  <a:lnTo>
                    <a:pt x="7372" y="5749"/>
                  </a:lnTo>
                  <a:lnTo>
                    <a:pt x="7328" y="5661"/>
                  </a:lnTo>
                  <a:lnTo>
                    <a:pt x="5748" y="3160"/>
                  </a:lnTo>
                  <a:lnTo>
                    <a:pt x="5748" y="3116"/>
                  </a:lnTo>
                  <a:lnTo>
                    <a:pt x="3905" y="1186"/>
                  </a:lnTo>
                  <a:lnTo>
                    <a:pt x="3862" y="1186"/>
                  </a:lnTo>
                  <a:lnTo>
                    <a:pt x="2326" y="45"/>
                  </a:lnTo>
                  <a:lnTo>
                    <a:pt x="2238" y="45"/>
                  </a:lnTo>
                  <a:lnTo>
                    <a:pt x="184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90" name="Google Shape;18090;p489"/>
            <p:cNvSpPr/>
            <p:nvPr/>
          </p:nvSpPr>
          <p:spPr>
            <a:xfrm>
              <a:off x="3577425" y="2967725"/>
              <a:ext cx="311575" cy="471750"/>
            </a:xfrm>
            <a:custGeom>
              <a:avLst/>
              <a:gdLst/>
              <a:ahLst/>
              <a:cxnLst/>
              <a:rect l="l" t="t" r="r" b="b"/>
              <a:pathLst>
                <a:path w="12463" h="18870" extrusionOk="0">
                  <a:moveTo>
                    <a:pt x="5529" y="1"/>
                  </a:moveTo>
                  <a:lnTo>
                    <a:pt x="4257" y="791"/>
                  </a:lnTo>
                  <a:lnTo>
                    <a:pt x="4213" y="835"/>
                  </a:lnTo>
                  <a:lnTo>
                    <a:pt x="3730" y="1449"/>
                  </a:lnTo>
                  <a:lnTo>
                    <a:pt x="3730" y="1493"/>
                  </a:lnTo>
                  <a:lnTo>
                    <a:pt x="3204" y="3248"/>
                  </a:lnTo>
                  <a:lnTo>
                    <a:pt x="3160" y="3292"/>
                  </a:lnTo>
                  <a:lnTo>
                    <a:pt x="3204" y="4696"/>
                  </a:lnTo>
                  <a:lnTo>
                    <a:pt x="3247" y="4740"/>
                  </a:lnTo>
                  <a:lnTo>
                    <a:pt x="4037" y="7592"/>
                  </a:lnTo>
                  <a:lnTo>
                    <a:pt x="4081" y="7636"/>
                  </a:lnTo>
                  <a:lnTo>
                    <a:pt x="6056" y="10225"/>
                  </a:lnTo>
                  <a:lnTo>
                    <a:pt x="6582" y="11498"/>
                  </a:lnTo>
                  <a:lnTo>
                    <a:pt x="6539" y="12156"/>
                  </a:lnTo>
                  <a:lnTo>
                    <a:pt x="5661" y="14306"/>
                  </a:lnTo>
                  <a:lnTo>
                    <a:pt x="44" y="18518"/>
                  </a:lnTo>
                  <a:lnTo>
                    <a:pt x="0" y="18606"/>
                  </a:lnTo>
                  <a:lnTo>
                    <a:pt x="0" y="18650"/>
                  </a:lnTo>
                  <a:lnTo>
                    <a:pt x="0" y="18738"/>
                  </a:lnTo>
                  <a:lnTo>
                    <a:pt x="0" y="18782"/>
                  </a:lnTo>
                  <a:lnTo>
                    <a:pt x="88" y="18826"/>
                  </a:lnTo>
                  <a:lnTo>
                    <a:pt x="176" y="18870"/>
                  </a:lnTo>
                  <a:lnTo>
                    <a:pt x="264" y="18826"/>
                  </a:lnTo>
                  <a:lnTo>
                    <a:pt x="5924" y="14569"/>
                  </a:lnTo>
                  <a:lnTo>
                    <a:pt x="5968" y="14481"/>
                  </a:lnTo>
                  <a:lnTo>
                    <a:pt x="6890" y="12244"/>
                  </a:lnTo>
                  <a:lnTo>
                    <a:pt x="6890" y="12200"/>
                  </a:lnTo>
                  <a:lnTo>
                    <a:pt x="6933" y="11498"/>
                  </a:lnTo>
                  <a:lnTo>
                    <a:pt x="6890" y="11410"/>
                  </a:lnTo>
                  <a:lnTo>
                    <a:pt x="6407" y="10093"/>
                  </a:lnTo>
                  <a:lnTo>
                    <a:pt x="6363" y="10050"/>
                  </a:lnTo>
                  <a:lnTo>
                    <a:pt x="4388" y="7461"/>
                  </a:lnTo>
                  <a:lnTo>
                    <a:pt x="3555" y="4696"/>
                  </a:lnTo>
                  <a:lnTo>
                    <a:pt x="3511" y="3336"/>
                  </a:lnTo>
                  <a:lnTo>
                    <a:pt x="4037" y="1625"/>
                  </a:lnTo>
                  <a:lnTo>
                    <a:pt x="4476" y="1098"/>
                  </a:lnTo>
                  <a:lnTo>
                    <a:pt x="5617" y="352"/>
                  </a:lnTo>
                  <a:lnTo>
                    <a:pt x="9391" y="2678"/>
                  </a:lnTo>
                  <a:lnTo>
                    <a:pt x="11848" y="5925"/>
                  </a:lnTo>
                  <a:lnTo>
                    <a:pt x="12111" y="7724"/>
                  </a:lnTo>
                  <a:lnTo>
                    <a:pt x="12024" y="10620"/>
                  </a:lnTo>
                  <a:lnTo>
                    <a:pt x="12024" y="10708"/>
                  </a:lnTo>
                  <a:lnTo>
                    <a:pt x="12067" y="10752"/>
                  </a:lnTo>
                  <a:lnTo>
                    <a:pt x="12111" y="10796"/>
                  </a:lnTo>
                  <a:lnTo>
                    <a:pt x="12199" y="10796"/>
                  </a:lnTo>
                  <a:lnTo>
                    <a:pt x="12331" y="10752"/>
                  </a:lnTo>
                  <a:lnTo>
                    <a:pt x="12331" y="10708"/>
                  </a:lnTo>
                  <a:lnTo>
                    <a:pt x="12375" y="10620"/>
                  </a:lnTo>
                  <a:lnTo>
                    <a:pt x="12462" y="7724"/>
                  </a:lnTo>
                  <a:lnTo>
                    <a:pt x="12199" y="5837"/>
                  </a:lnTo>
                  <a:lnTo>
                    <a:pt x="12155" y="5749"/>
                  </a:lnTo>
                  <a:lnTo>
                    <a:pt x="9654" y="2458"/>
                  </a:lnTo>
                  <a:lnTo>
                    <a:pt x="9610" y="2414"/>
                  </a:lnTo>
                  <a:lnTo>
                    <a:pt x="570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91" name="Google Shape;18091;p489"/>
            <p:cNvSpPr/>
            <p:nvPr/>
          </p:nvSpPr>
          <p:spPr>
            <a:xfrm>
              <a:off x="3642150" y="2927150"/>
              <a:ext cx="329125" cy="352150"/>
            </a:xfrm>
            <a:custGeom>
              <a:avLst/>
              <a:gdLst/>
              <a:ahLst/>
              <a:cxnLst/>
              <a:rect l="l" t="t" r="r" b="b"/>
              <a:pathLst>
                <a:path w="13165" h="14086" extrusionOk="0">
                  <a:moveTo>
                    <a:pt x="5836" y="0"/>
                  </a:moveTo>
                  <a:lnTo>
                    <a:pt x="4257" y="176"/>
                  </a:lnTo>
                  <a:lnTo>
                    <a:pt x="3555" y="351"/>
                  </a:lnTo>
                  <a:lnTo>
                    <a:pt x="2940" y="527"/>
                  </a:lnTo>
                  <a:lnTo>
                    <a:pt x="2414" y="702"/>
                  </a:lnTo>
                  <a:lnTo>
                    <a:pt x="1931" y="922"/>
                  </a:lnTo>
                  <a:lnTo>
                    <a:pt x="1536" y="1185"/>
                  </a:lnTo>
                  <a:lnTo>
                    <a:pt x="1185" y="1492"/>
                  </a:lnTo>
                  <a:lnTo>
                    <a:pt x="878" y="1799"/>
                  </a:lnTo>
                  <a:lnTo>
                    <a:pt x="615" y="2151"/>
                  </a:lnTo>
                  <a:lnTo>
                    <a:pt x="439" y="2545"/>
                  </a:lnTo>
                  <a:lnTo>
                    <a:pt x="264" y="2984"/>
                  </a:lnTo>
                  <a:lnTo>
                    <a:pt x="132" y="3423"/>
                  </a:lnTo>
                  <a:lnTo>
                    <a:pt x="88" y="3950"/>
                  </a:lnTo>
                  <a:lnTo>
                    <a:pt x="0" y="4520"/>
                  </a:lnTo>
                  <a:lnTo>
                    <a:pt x="0" y="5091"/>
                  </a:lnTo>
                  <a:lnTo>
                    <a:pt x="0" y="6451"/>
                  </a:lnTo>
                  <a:lnTo>
                    <a:pt x="0" y="6495"/>
                  </a:lnTo>
                  <a:lnTo>
                    <a:pt x="702" y="8996"/>
                  </a:lnTo>
                  <a:lnTo>
                    <a:pt x="746" y="9084"/>
                  </a:lnTo>
                  <a:lnTo>
                    <a:pt x="2896" y="12155"/>
                  </a:lnTo>
                  <a:lnTo>
                    <a:pt x="2984" y="12989"/>
                  </a:lnTo>
                  <a:lnTo>
                    <a:pt x="2677" y="13603"/>
                  </a:lnTo>
                  <a:lnTo>
                    <a:pt x="2370" y="13779"/>
                  </a:lnTo>
                  <a:lnTo>
                    <a:pt x="2326" y="13823"/>
                  </a:lnTo>
                  <a:lnTo>
                    <a:pt x="2282" y="13867"/>
                  </a:lnTo>
                  <a:lnTo>
                    <a:pt x="2282" y="13954"/>
                  </a:lnTo>
                  <a:lnTo>
                    <a:pt x="2282" y="13998"/>
                  </a:lnTo>
                  <a:lnTo>
                    <a:pt x="2326" y="14086"/>
                  </a:lnTo>
                  <a:lnTo>
                    <a:pt x="2501" y="14086"/>
                  </a:lnTo>
                  <a:lnTo>
                    <a:pt x="2896" y="13910"/>
                  </a:lnTo>
                  <a:lnTo>
                    <a:pt x="2940" y="13823"/>
                  </a:lnTo>
                  <a:lnTo>
                    <a:pt x="3335" y="13077"/>
                  </a:lnTo>
                  <a:lnTo>
                    <a:pt x="3335" y="12989"/>
                  </a:lnTo>
                  <a:lnTo>
                    <a:pt x="3247" y="12067"/>
                  </a:lnTo>
                  <a:lnTo>
                    <a:pt x="3204" y="11980"/>
                  </a:lnTo>
                  <a:lnTo>
                    <a:pt x="1053" y="8908"/>
                  </a:lnTo>
                  <a:lnTo>
                    <a:pt x="351" y="6407"/>
                  </a:lnTo>
                  <a:lnTo>
                    <a:pt x="351" y="5178"/>
                  </a:lnTo>
                  <a:lnTo>
                    <a:pt x="351" y="4608"/>
                  </a:lnTo>
                  <a:lnTo>
                    <a:pt x="395" y="4081"/>
                  </a:lnTo>
                  <a:lnTo>
                    <a:pt x="439" y="3599"/>
                  </a:lnTo>
                  <a:lnTo>
                    <a:pt x="571" y="3160"/>
                  </a:lnTo>
                  <a:lnTo>
                    <a:pt x="702" y="2765"/>
                  </a:lnTo>
                  <a:lnTo>
                    <a:pt x="878" y="2414"/>
                  </a:lnTo>
                  <a:lnTo>
                    <a:pt x="1097" y="2063"/>
                  </a:lnTo>
                  <a:lnTo>
                    <a:pt x="1361" y="1756"/>
                  </a:lnTo>
                  <a:lnTo>
                    <a:pt x="1712" y="1492"/>
                  </a:lnTo>
                  <a:lnTo>
                    <a:pt x="2063" y="1273"/>
                  </a:lnTo>
                  <a:lnTo>
                    <a:pt x="2545" y="1054"/>
                  </a:lnTo>
                  <a:lnTo>
                    <a:pt x="3028" y="834"/>
                  </a:lnTo>
                  <a:lnTo>
                    <a:pt x="3642" y="702"/>
                  </a:lnTo>
                  <a:lnTo>
                    <a:pt x="4301" y="527"/>
                  </a:lnTo>
                  <a:lnTo>
                    <a:pt x="5836" y="351"/>
                  </a:lnTo>
                  <a:lnTo>
                    <a:pt x="6890" y="659"/>
                  </a:lnTo>
                  <a:lnTo>
                    <a:pt x="7855" y="1580"/>
                  </a:lnTo>
                  <a:lnTo>
                    <a:pt x="7899" y="1580"/>
                  </a:lnTo>
                  <a:lnTo>
                    <a:pt x="11102" y="3335"/>
                  </a:lnTo>
                  <a:lnTo>
                    <a:pt x="12901" y="4388"/>
                  </a:lnTo>
                  <a:lnTo>
                    <a:pt x="12989" y="4432"/>
                  </a:lnTo>
                  <a:lnTo>
                    <a:pt x="13033" y="4388"/>
                  </a:lnTo>
                  <a:lnTo>
                    <a:pt x="13077" y="4388"/>
                  </a:lnTo>
                  <a:lnTo>
                    <a:pt x="13164" y="4345"/>
                  </a:lnTo>
                  <a:lnTo>
                    <a:pt x="13164" y="4257"/>
                  </a:lnTo>
                  <a:lnTo>
                    <a:pt x="13164" y="4213"/>
                  </a:lnTo>
                  <a:lnTo>
                    <a:pt x="13121" y="4125"/>
                  </a:lnTo>
                  <a:lnTo>
                    <a:pt x="13077" y="4081"/>
                  </a:lnTo>
                  <a:lnTo>
                    <a:pt x="11278" y="3028"/>
                  </a:lnTo>
                  <a:lnTo>
                    <a:pt x="8074" y="1317"/>
                  </a:lnTo>
                  <a:lnTo>
                    <a:pt x="7109" y="395"/>
                  </a:lnTo>
                  <a:lnTo>
                    <a:pt x="7065" y="351"/>
                  </a:lnTo>
                  <a:lnTo>
                    <a:pt x="592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92" name="Google Shape;18092;p489"/>
            <p:cNvSpPr/>
            <p:nvPr/>
          </p:nvSpPr>
          <p:spPr>
            <a:xfrm>
              <a:off x="3625700" y="2886550"/>
              <a:ext cx="275375" cy="360950"/>
            </a:xfrm>
            <a:custGeom>
              <a:avLst/>
              <a:gdLst/>
              <a:ahLst/>
              <a:cxnLst/>
              <a:rect l="l" t="t" r="r" b="b"/>
              <a:pathLst>
                <a:path w="11015" h="14438" extrusionOk="0">
                  <a:moveTo>
                    <a:pt x="7767" y="1"/>
                  </a:moveTo>
                  <a:lnTo>
                    <a:pt x="4783" y="835"/>
                  </a:lnTo>
                  <a:lnTo>
                    <a:pt x="1360" y="1975"/>
                  </a:lnTo>
                  <a:lnTo>
                    <a:pt x="1273" y="2019"/>
                  </a:lnTo>
                  <a:lnTo>
                    <a:pt x="878" y="2458"/>
                  </a:lnTo>
                  <a:lnTo>
                    <a:pt x="878" y="2502"/>
                  </a:lnTo>
                  <a:lnTo>
                    <a:pt x="527" y="3248"/>
                  </a:lnTo>
                  <a:lnTo>
                    <a:pt x="527" y="3292"/>
                  </a:lnTo>
                  <a:lnTo>
                    <a:pt x="44" y="5925"/>
                  </a:lnTo>
                  <a:lnTo>
                    <a:pt x="0" y="5969"/>
                  </a:lnTo>
                  <a:lnTo>
                    <a:pt x="44" y="8250"/>
                  </a:lnTo>
                  <a:lnTo>
                    <a:pt x="88" y="8294"/>
                  </a:lnTo>
                  <a:lnTo>
                    <a:pt x="878" y="10795"/>
                  </a:lnTo>
                  <a:lnTo>
                    <a:pt x="878" y="10839"/>
                  </a:lnTo>
                  <a:lnTo>
                    <a:pt x="2721" y="13648"/>
                  </a:lnTo>
                  <a:lnTo>
                    <a:pt x="2721" y="13911"/>
                  </a:lnTo>
                  <a:lnTo>
                    <a:pt x="2457" y="14130"/>
                  </a:lnTo>
                  <a:lnTo>
                    <a:pt x="2414" y="14174"/>
                  </a:lnTo>
                  <a:lnTo>
                    <a:pt x="2370" y="14262"/>
                  </a:lnTo>
                  <a:lnTo>
                    <a:pt x="2414" y="14306"/>
                  </a:lnTo>
                  <a:lnTo>
                    <a:pt x="2414" y="14394"/>
                  </a:lnTo>
                  <a:lnTo>
                    <a:pt x="2501" y="14437"/>
                  </a:lnTo>
                  <a:lnTo>
                    <a:pt x="2545" y="14437"/>
                  </a:lnTo>
                  <a:lnTo>
                    <a:pt x="2677" y="14394"/>
                  </a:lnTo>
                  <a:lnTo>
                    <a:pt x="2984" y="14130"/>
                  </a:lnTo>
                  <a:lnTo>
                    <a:pt x="3028" y="14086"/>
                  </a:lnTo>
                  <a:lnTo>
                    <a:pt x="3028" y="14043"/>
                  </a:lnTo>
                  <a:lnTo>
                    <a:pt x="3072" y="13604"/>
                  </a:lnTo>
                  <a:lnTo>
                    <a:pt x="3072" y="13516"/>
                  </a:lnTo>
                  <a:lnTo>
                    <a:pt x="1185" y="10664"/>
                  </a:lnTo>
                  <a:lnTo>
                    <a:pt x="395" y="8206"/>
                  </a:lnTo>
                  <a:lnTo>
                    <a:pt x="351" y="5969"/>
                  </a:lnTo>
                  <a:lnTo>
                    <a:pt x="834" y="3380"/>
                  </a:lnTo>
                  <a:lnTo>
                    <a:pt x="1185" y="2678"/>
                  </a:lnTo>
                  <a:lnTo>
                    <a:pt x="1492" y="2326"/>
                  </a:lnTo>
                  <a:lnTo>
                    <a:pt x="4915" y="1142"/>
                  </a:lnTo>
                  <a:lnTo>
                    <a:pt x="7811" y="352"/>
                  </a:lnTo>
                  <a:lnTo>
                    <a:pt x="10751" y="1317"/>
                  </a:lnTo>
                  <a:lnTo>
                    <a:pt x="10839" y="1361"/>
                  </a:lnTo>
                  <a:lnTo>
                    <a:pt x="10882" y="1317"/>
                  </a:lnTo>
                  <a:lnTo>
                    <a:pt x="10970" y="1273"/>
                  </a:lnTo>
                  <a:lnTo>
                    <a:pt x="10970" y="1229"/>
                  </a:lnTo>
                  <a:lnTo>
                    <a:pt x="11014" y="1142"/>
                  </a:lnTo>
                  <a:lnTo>
                    <a:pt x="10970" y="1098"/>
                  </a:lnTo>
                  <a:lnTo>
                    <a:pt x="10926" y="1054"/>
                  </a:lnTo>
                  <a:lnTo>
                    <a:pt x="10882" y="1010"/>
                  </a:lnTo>
                  <a:lnTo>
                    <a:pt x="785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93" name="Google Shape;18093;p489"/>
            <p:cNvSpPr/>
            <p:nvPr/>
          </p:nvSpPr>
          <p:spPr>
            <a:xfrm>
              <a:off x="3703575" y="3053300"/>
              <a:ext cx="118500" cy="174450"/>
            </a:xfrm>
            <a:custGeom>
              <a:avLst/>
              <a:gdLst/>
              <a:ahLst/>
              <a:cxnLst/>
              <a:rect l="l" t="t" r="r" b="b"/>
              <a:pathLst>
                <a:path w="4740" h="6978" extrusionOk="0">
                  <a:moveTo>
                    <a:pt x="966" y="352"/>
                  </a:moveTo>
                  <a:lnTo>
                    <a:pt x="1624" y="527"/>
                  </a:lnTo>
                  <a:lnTo>
                    <a:pt x="2765" y="1405"/>
                  </a:lnTo>
                  <a:lnTo>
                    <a:pt x="3950" y="2897"/>
                  </a:lnTo>
                  <a:lnTo>
                    <a:pt x="4389" y="4564"/>
                  </a:lnTo>
                  <a:lnTo>
                    <a:pt x="3906" y="6276"/>
                  </a:lnTo>
                  <a:lnTo>
                    <a:pt x="3818" y="6495"/>
                  </a:lnTo>
                  <a:lnTo>
                    <a:pt x="878" y="3511"/>
                  </a:lnTo>
                  <a:lnTo>
                    <a:pt x="483" y="2897"/>
                  </a:lnTo>
                  <a:lnTo>
                    <a:pt x="352" y="834"/>
                  </a:lnTo>
                  <a:lnTo>
                    <a:pt x="966" y="352"/>
                  </a:lnTo>
                  <a:close/>
                  <a:moveTo>
                    <a:pt x="878" y="1"/>
                  </a:moveTo>
                  <a:lnTo>
                    <a:pt x="790" y="45"/>
                  </a:lnTo>
                  <a:lnTo>
                    <a:pt x="88" y="615"/>
                  </a:lnTo>
                  <a:lnTo>
                    <a:pt x="1" y="659"/>
                  </a:lnTo>
                  <a:lnTo>
                    <a:pt x="1" y="747"/>
                  </a:lnTo>
                  <a:lnTo>
                    <a:pt x="132" y="2985"/>
                  </a:lnTo>
                  <a:lnTo>
                    <a:pt x="132" y="3072"/>
                  </a:lnTo>
                  <a:lnTo>
                    <a:pt x="571" y="3730"/>
                  </a:lnTo>
                  <a:lnTo>
                    <a:pt x="615" y="3774"/>
                  </a:lnTo>
                  <a:lnTo>
                    <a:pt x="3774" y="6934"/>
                  </a:lnTo>
                  <a:lnTo>
                    <a:pt x="3818" y="6978"/>
                  </a:lnTo>
                  <a:lnTo>
                    <a:pt x="3994" y="6978"/>
                  </a:lnTo>
                  <a:lnTo>
                    <a:pt x="4038" y="6890"/>
                  </a:lnTo>
                  <a:lnTo>
                    <a:pt x="4257" y="6407"/>
                  </a:lnTo>
                  <a:lnTo>
                    <a:pt x="4257" y="6363"/>
                  </a:lnTo>
                  <a:lnTo>
                    <a:pt x="4740" y="4608"/>
                  </a:lnTo>
                  <a:lnTo>
                    <a:pt x="4740" y="4520"/>
                  </a:lnTo>
                  <a:lnTo>
                    <a:pt x="4301" y="2765"/>
                  </a:lnTo>
                  <a:lnTo>
                    <a:pt x="4257" y="2677"/>
                  </a:lnTo>
                  <a:lnTo>
                    <a:pt x="3028" y="1185"/>
                  </a:lnTo>
                  <a:lnTo>
                    <a:pt x="2984" y="1142"/>
                  </a:lnTo>
                  <a:lnTo>
                    <a:pt x="1800" y="220"/>
                  </a:lnTo>
                  <a:lnTo>
                    <a:pt x="1756" y="176"/>
                  </a:lnTo>
                  <a:lnTo>
                    <a:pt x="96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94" name="Google Shape;18094;p489"/>
            <p:cNvSpPr/>
            <p:nvPr/>
          </p:nvSpPr>
          <p:spPr>
            <a:xfrm>
              <a:off x="3689325" y="3025875"/>
              <a:ext cx="149200" cy="218325"/>
            </a:xfrm>
            <a:custGeom>
              <a:avLst/>
              <a:gdLst/>
              <a:ahLst/>
              <a:cxnLst/>
              <a:rect l="l" t="t" r="r" b="b"/>
              <a:pathLst>
                <a:path w="5968" h="8733" extrusionOk="0">
                  <a:moveTo>
                    <a:pt x="1360" y="396"/>
                  </a:moveTo>
                  <a:lnTo>
                    <a:pt x="1975" y="615"/>
                  </a:lnTo>
                  <a:lnTo>
                    <a:pt x="3949" y="2239"/>
                  </a:lnTo>
                  <a:lnTo>
                    <a:pt x="5134" y="3774"/>
                  </a:lnTo>
                  <a:lnTo>
                    <a:pt x="5441" y="4564"/>
                  </a:lnTo>
                  <a:lnTo>
                    <a:pt x="5617" y="5617"/>
                  </a:lnTo>
                  <a:lnTo>
                    <a:pt x="5441" y="6670"/>
                  </a:lnTo>
                  <a:lnTo>
                    <a:pt x="4871" y="7943"/>
                  </a:lnTo>
                  <a:lnTo>
                    <a:pt x="4388" y="8382"/>
                  </a:lnTo>
                  <a:lnTo>
                    <a:pt x="3949" y="8338"/>
                  </a:lnTo>
                  <a:lnTo>
                    <a:pt x="1317" y="5310"/>
                  </a:lnTo>
                  <a:lnTo>
                    <a:pt x="658" y="4389"/>
                  </a:lnTo>
                  <a:lnTo>
                    <a:pt x="351" y="2282"/>
                  </a:lnTo>
                  <a:lnTo>
                    <a:pt x="395" y="1273"/>
                  </a:lnTo>
                  <a:lnTo>
                    <a:pt x="614" y="790"/>
                  </a:lnTo>
                  <a:lnTo>
                    <a:pt x="1360" y="396"/>
                  </a:lnTo>
                  <a:close/>
                  <a:moveTo>
                    <a:pt x="1317" y="1"/>
                  </a:moveTo>
                  <a:lnTo>
                    <a:pt x="1273" y="45"/>
                  </a:lnTo>
                  <a:lnTo>
                    <a:pt x="395" y="527"/>
                  </a:lnTo>
                  <a:lnTo>
                    <a:pt x="351" y="615"/>
                  </a:lnTo>
                  <a:lnTo>
                    <a:pt x="44" y="1142"/>
                  </a:lnTo>
                  <a:lnTo>
                    <a:pt x="44" y="1229"/>
                  </a:lnTo>
                  <a:lnTo>
                    <a:pt x="0" y="2282"/>
                  </a:lnTo>
                  <a:lnTo>
                    <a:pt x="0" y="2326"/>
                  </a:lnTo>
                  <a:lnTo>
                    <a:pt x="307" y="4520"/>
                  </a:lnTo>
                  <a:lnTo>
                    <a:pt x="351" y="4564"/>
                  </a:lnTo>
                  <a:lnTo>
                    <a:pt x="1053" y="5530"/>
                  </a:lnTo>
                  <a:lnTo>
                    <a:pt x="3730" y="8645"/>
                  </a:lnTo>
                  <a:lnTo>
                    <a:pt x="3774" y="8689"/>
                  </a:lnTo>
                  <a:lnTo>
                    <a:pt x="3818" y="8689"/>
                  </a:lnTo>
                  <a:lnTo>
                    <a:pt x="4432" y="8733"/>
                  </a:lnTo>
                  <a:lnTo>
                    <a:pt x="4476" y="8733"/>
                  </a:lnTo>
                  <a:lnTo>
                    <a:pt x="4564" y="8689"/>
                  </a:lnTo>
                  <a:lnTo>
                    <a:pt x="5134" y="8206"/>
                  </a:lnTo>
                  <a:lnTo>
                    <a:pt x="5178" y="8118"/>
                  </a:lnTo>
                  <a:lnTo>
                    <a:pt x="5792" y="6758"/>
                  </a:lnTo>
                  <a:lnTo>
                    <a:pt x="5792" y="6714"/>
                  </a:lnTo>
                  <a:lnTo>
                    <a:pt x="5968" y="5661"/>
                  </a:lnTo>
                  <a:lnTo>
                    <a:pt x="5968" y="5617"/>
                  </a:lnTo>
                  <a:lnTo>
                    <a:pt x="5792" y="4476"/>
                  </a:lnTo>
                  <a:lnTo>
                    <a:pt x="5792" y="4433"/>
                  </a:lnTo>
                  <a:lnTo>
                    <a:pt x="5441" y="3599"/>
                  </a:lnTo>
                  <a:lnTo>
                    <a:pt x="5397" y="3555"/>
                  </a:lnTo>
                  <a:lnTo>
                    <a:pt x="4213" y="2019"/>
                  </a:lnTo>
                  <a:lnTo>
                    <a:pt x="4213" y="1975"/>
                  </a:lnTo>
                  <a:lnTo>
                    <a:pt x="2194" y="352"/>
                  </a:lnTo>
                  <a:lnTo>
                    <a:pt x="2150" y="308"/>
                  </a:lnTo>
                  <a:lnTo>
                    <a:pt x="1404" y="45"/>
                  </a:lnTo>
                  <a:lnTo>
                    <a:pt x="131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95" name="Google Shape;18095;p489"/>
            <p:cNvSpPr/>
            <p:nvPr/>
          </p:nvSpPr>
          <p:spPr>
            <a:xfrm>
              <a:off x="3745275" y="2955675"/>
              <a:ext cx="168950" cy="217225"/>
            </a:xfrm>
            <a:custGeom>
              <a:avLst/>
              <a:gdLst/>
              <a:ahLst/>
              <a:cxnLst/>
              <a:rect l="l" t="t" r="r" b="b"/>
              <a:pathLst>
                <a:path w="6758" h="8689" extrusionOk="0">
                  <a:moveTo>
                    <a:pt x="88" y="0"/>
                  </a:moveTo>
                  <a:lnTo>
                    <a:pt x="44" y="44"/>
                  </a:lnTo>
                  <a:lnTo>
                    <a:pt x="0" y="88"/>
                  </a:lnTo>
                  <a:lnTo>
                    <a:pt x="0" y="176"/>
                  </a:lnTo>
                  <a:lnTo>
                    <a:pt x="0" y="264"/>
                  </a:lnTo>
                  <a:lnTo>
                    <a:pt x="44" y="307"/>
                  </a:lnTo>
                  <a:lnTo>
                    <a:pt x="132" y="307"/>
                  </a:lnTo>
                  <a:lnTo>
                    <a:pt x="1360" y="878"/>
                  </a:lnTo>
                  <a:lnTo>
                    <a:pt x="3379" y="1799"/>
                  </a:lnTo>
                  <a:lnTo>
                    <a:pt x="6407" y="5266"/>
                  </a:lnTo>
                  <a:lnTo>
                    <a:pt x="6187" y="8469"/>
                  </a:lnTo>
                  <a:lnTo>
                    <a:pt x="6187" y="8557"/>
                  </a:lnTo>
                  <a:lnTo>
                    <a:pt x="6231" y="8601"/>
                  </a:lnTo>
                  <a:lnTo>
                    <a:pt x="6275" y="8645"/>
                  </a:lnTo>
                  <a:lnTo>
                    <a:pt x="6319" y="8689"/>
                  </a:lnTo>
                  <a:lnTo>
                    <a:pt x="6363" y="8689"/>
                  </a:lnTo>
                  <a:lnTo>
                    <a:pt x="6450" y="8645"/>
                  </a:lnTo>
                  <a:lnTo>
                    <a:pt x="6538" y="8513"/>
                  </a:lnTo>
                  <a:lnTo>
                    <a:pt x="6758" y="5222"/>
                  </a:lnTo>
                  <a:lnTo>
                    <a:pt x="6758" y="5134"/>
                  </a:lnTo>
                  <a:lnTo>
                    <a:pt x="6714" y="5090"/>
                  </a:lnTo>
                  <a:lnTo>
                    <a:pt x="3598" y="1536"/>
                  </a:lnTo>
                  <a:lnTo>
                    <a:pt x="3554" y="1492"/>
                  </a:lnTo>
                  <a:lnTo>
                    <a:pt x="1887" y="702"/>
                  </a:lnTo>
                  <a:lnTo>
                    <a:pt x="834" y="220"/>
                  </a:lnTo>
                  <a:lnTo>
                    <a:pt x="21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96" name="Google Shape;18096;p489"/>
            <p:cNvSpPr/>
            <p:nvPr/>
          </p:nvSpPr>
          <p:spPr>
            <a:xfrm>
              <a:off x="3838500" y="2980900"/>
              <a:ext cx="96575" cy="170050"/>
            </a:xfrm>
            <a:custGeom>
              <a:avLst/>
              <a:gdLst/>
              <a:ahLst/>
              <a:cxnLst/>
              <a:rect l="l" t="t" r="r" b="b"/>
              <a:pathLst>
                <a:path w="3863" h="6802" extrusionOk="0">
                  <a:moveTo>
                    <a:pt x="133" y="1"/>
                  </a:moveTo>
                  <a:lnTo>
                    <a:pt x="89" y="44"/>
                  </a:lnTo>
                  <a:lnTo>
                    <a:pt x="1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45" y="308"/>
                  </a:lnTo>
                  <a:lnTo>
                    <a:pt x="2239" y="2063"/>
                  </a:lnTo>
                  <a:lnTo>
                    <a:pt x="3511" y="4301"/>
                  </a:lnTo>
                  <a:lnTo>
                    <a:pt x="3248" y="6583"/>
                  </a:lnTo>
                  <a:lnTo>
                    <a:pt x="3248" y="6670"/>
                  </a:lnTo>
                  <a:lnTo>
                    <a:pt x="3292" y="6714"/>
                  </a:lnTo>
                  <a:lnTo>
                    <a:pt x="3336" y="6758"/>
                  </a:lnTo>
                  <a:lnTo>
                    <a:pt x="3380" y="6802"/>
                  </a:lnTo>
                  <a:lnTo>
                    <a:pt x="3424" y="6802"/>
                  </a:lnTo>
                  <a:lnTo>
                    <a:pt x="3511" y="6758"/>
                  </a:lnTo>
                  <a:lnTo>
                    <a:pt x="3599" y="6626"/>
                  </a:lnTo>
                  <a:lnTo>
                    <a:pt x="3862" y="4301"/>
                  </a:lnTo>
                  <a:lnTo>
                    <a:pt x="3862" y="4213"/>
                  </a:lnTo>
                  <a:lnTo>
                    <a:pt x="2546" y="1844"/>
                  </a:lnTo>
                  <a:lnTo>
                    <a:pt x="2502" y="1800"/>
                  </a:lnTo>
                  <a:lnTo>
                    <a:pt x="264" y="44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97" name="Google Shape;18097;p489"/>
            <p:cNvSpPr/>
            <p:nvPr/>
          </p:nvSpPr>
          <p:spPr>
            <a:xfrm>
              <a:off x="6159800" y="3992350"/>
              <a:ext cx="10975" cy="43900"/>
            </a:xfrm>
            <a:custGeom>
              <a:avLst/>
              <a:gdLst/>
              <a:ahLst/>
              <a:cxnLst/>
              <a:rect l="l" t="t" r="r" b="b"/>
              <a:pathLst>
                <a:path w="439" h="1756" extrusionOk="0">
                  <a:moveTo>
                    <a:pt x="307" y="0"/>
                  </a:moveTo>
                  <a:lnTo>
                    <a:pt x="220" y="44"/>
                  </a:lnTo>
                  <a:lnTo>
                    <a:pt x="176" y="44"/>
                  </a:lnTo>
                  <a:lnTo>
                    <a:pt x="132" y="132"/>
                  </a:lnTo>
                  <a:lnTo>
                    <a:pt x="88" y="176"/>
                  </a:lnTo>
                  <a:lnTo>
                    <a:pt x="0" y="1580"/>
                  </a:lnTo>
                  <a:lnTo>
                    <a:pt x="0" y="1668"/>
                  </a:lnTo>
                  <a:lnTo>
                    <a:pt x="44" y="1712"/>
                  </a:lnTo>
                  <a:lnTo>
                    <a:pt x="88" y="1755"/>
                  </a:lnTo>
                  <a:lnTo>
                    <a:pt x="176" y="1755"/>
                  </a:lnTo>
                  <a:lnTo>
                    <a:pt x="307" y="1712"/>
                  </a:lnTo>
                  <a:lnTo>
                    <a:pt x="351" y="1624"/>
                  </a:lnTo>
                  <a:lnTo>
                    <a:pt x="439" y="220"/>
                  </a:lnTo>
                  <a:lnTo>
                    <a:pt x="439" y="132"/>
                  </a:lnTo>
                  <a:lnTo>
                    <a:pt x="395" y="88"/>
                  </a:lnTo>
                  <a:lnTo>
                    <a:pt x="351" y="44"/>
                  </a:lnTo>
                  <a:lnTo>
                    <a:pt x="30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98" name="Google Shape;18098;p489"/>
            <p:cNvSpPr/>
            <p:nvPr/>
          </p:nvSpPr>
          <p:spPr>
            <a:xfrm>
              <a:off x="6108225" y="4190900"/>
              <a:ext cx="28550" cy="37325"/>
            </a:xfrm>
            <a:custGeom>
              <a:avLst/>
              <a:gdLst/>
              <a:ahLst/>
              <a:cxnLst/>
              <a:rect l="l" t="t" r="r" b="b"/>
              <a:pathLst>
                <a:path w="1142" h="1493" extrusionOk="0">
                  <a:moveTo>
                    <a:pt x="878" y="1"/>
                  </a:moveTo>
                  <a:lnTo>
                    <a:pt x="834" y="88"/>
                  </a:lnTo>
                  <a:lnTo>
                    <a:pt x="1" y="1229"/>
                  </a:lnTo>
                  <a:lnTo>
                    <a:pt x="1" y="1273"/>
                  </a:lnTo>
                  <a:lnTo>
                    <a:pt x="1" y="1361"/>
                  </a:lnTo>
                  <a:lnTo>
                    <a:pt x="1" y="1405"/>
                  </a:lnTo>
                  <a:lnTo>
                    <a:pt x="45" y="1449"/>
                  </a:lnTo>
                  <a:lnTo>
                    <a:pt x="176" y="1492"/>
                  </a:lnTo>
                  <a:lnTo>
                    <a:pt x="264" y="1492"/>
                  </a:lnTo>
                  <a:lnTo>
                    <a:pt x="308" y="1405"/>
                  </a:lnTo>
                  <a:lnTo>
                    <a:pt x="1098" y="264"/>
                  </a:lnTo>
                  <a:lnTo>
                    <a:pt x="1142" y="220"/>
                  </a:lnTo>
                  <a:lnTo>
                    <a:pt x="1142" y="132"/>
                  </a:lnTo>
                  <a:lnTo>
                    <a:pt x="1098" y="88"/>
                  </a:lnTo>
                  <a:lnTo>
                    <a:pt x="1054" y="44"/>
                  </a:lnTo>
                  <a:lnTo>
                    <a:pt x="101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99" name="Google Shape;18099;p489"/>
            <p:cNvSpPr/>
            <p:nvPr/>
          </p:nvSpPr>
          <p:spPr>
            <a:xfrm>
              <a:off x="6367125" y="4108625"/>
              <a:ext cx="36225" cy="30750"/>
            </a:xfrm>
            <a:custGeom>
              <a:avLst/>
              <a:gdLst/>
              <a:ahLst/>
              <a:cxnLst/>
              <a:rect l="l" t="t" r="r" b="b"/>
              <a:pathLst>
                <a:path w="1449" h="1230" extrusionOk="0">
                  <a:moveTo>
                    <a:pt x="88" y="1"/>
                  </a:moveTo>
                  <a:lnTo>
                    <a:pt x="44" y="44"/>
                  </a:lnTo>
                  <a:lnTo>
                    <a:pt x="1" y="132"/>
                  </a:lnTo>
                  <a:lnTo>
                    <a:pt x="1" y="176"/>
                  </a:lnTo>
                  <a:lnTo>
                    <a:pt x="44" y="264"/>
                  </a:lnTo>
                  <a:lnTo>
                    <a:pt x="88" y="308"/>
                  </a:lnTo>
                  <a:lnTo>
                    <a:pt x="1185" y="1185"/>
                  </a:lnTo>
                  <a:lnTo>
                    <a:pt x="1273" y="1229"/>
                  </a:lnTo>
                  <a:lnTo>
                    <a:pt x="1361" y="1185"/>
                  </a:lnTo>
                  <a:lnTo>
                    <a:pt x="1405" y="1141"/>
                  </a:lnTo>
                  <a:lnTo>
                    <a:pt x="1449" y="1098"/>
                  </a:lnTo>
                  <a:lnTo>
                    <a:pt x="1449" y="1010"/>
                  </a:lnTo>
                  <a:lnTo>
                    <a:pt x="1449" y="966"/>
                  </a:lnTo>
                  <a:lnTo>
                    <a:pt x="1405" y="922"/>
                  </a:lnTo>
                  <a:lnTo>
                    <a:pt x="308" y="44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00" name="Google Shape;18100;p489"/>
            <p:cNvSpPr/>
            <p:nvPr/>
          </p:nvSpPr>
          <p:spPr>
            <a:xfrm>
              <a:off x="5861400" y="5099225"/>
              <a:ext cx="47200" cy="13175"/>
            </a:xfrm>
            <a:custGeom>
              <a:avLst/>
              <a:gdLst/>
              <a:ahLst/>
              <a:cxnLst/>
              <a:rect l="l" t="t" r="r" b="b"/>
              <a:pathLst>
                <a:path w="1888" h="527" extrusionOk="0">
                  <a:moveTo>
                    <a:pt x="1668" y="0"/>
                  </a:moveTo>
                  <a:lnTo>
                    <a:pt x="132" y="176"/>
                  </a:lnTo>
                  <a:lnTo>
                    <a:pt x="88" y="220"/>
                  </a:lnTo>
                  <a:lnTo>
                    <a:pt x="1" y="264"/>
                  </a:lnTo>
                  <a:lnTo>
                    <a:pt x="1" y="308"/>
                  </a:lnTo>
                  <a:lnTo>
                    <a:pt x="1" y="395"/>
                  </a:lnTo>
                  <a:lnTo>
                    <a:pt x="44" y="483"/>
                  </a:lnTo>
                  <a:lnTo>
                    <a:pt x="176" y="527"/>
                  </a:lnTo>
                  <a:lnTo>
                    <a:pt x="1712" y="351"/>
                  </a:lnTo>
                  <a:lnTo>
                    <a:pt x="1800" y="308"/>
                  </a:lnTo>
                  <a:lnTo>
                    <a:pt x="1844" y="264"/>
                  </a:lnTo>
                  <a:lnTo>
                    <a:pt x="1887" y="220"/>
                  </a:lnTo>
                  <a:lnTo>
                    <a:pt x="1887" y="132"/>
                  </a:lnTo>
                  <a:lnTo>
                    <a:pt x="1844" y="88"/>
                  </a:lnTo>
                  <a:lnTo>
                    <a:pt x="180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01" name="Google Shape;18101;p489"/>
            <p:cNvSpPr/>
            <p:nvPr/>
          </p:nvSpPr>
          <p:spPr>
            <a:xfrm>
              <a:off x="5808750" y="4503550"/>
              <a:ext cx="879825" cy="324725"/>
            </a:xfrm>
            <a:custGeom>
              <a:avLst/>
              <a:gdLst/>
              <a:ahLst/>
              <a:cxnLst/>
              <a:rect l="l" t="t" r="r" b="b"/>
              <a:pathLst>
                <a:path w="35193" h="12989" extrusionOk="0">
                  <a:moveTo>
                    <a:pt x="22336" y="0"/>
                  </a:moveTo>
                  <a:lnTo>
                    <a:pt x="21809" y="176"/>
                  </a:lnTo>
                  <a:lnTo>
                    <a:pt x="21765" y="220"/>
                  </a:lnTo>
                  <a:lnTo>
                    <a:pt x="20536" y="1273"/>
                  </a:lnTo>
                  <a:lnTo>
                    <a:pt x="19703" y="1931"/>
                  </a:lnTo>
                  <a:lnTo>
                    <a:pt x="19044" y="2458"/>
                  </a:lnTo>
                  <a:lnTo>
                    <a:pt x="17947" y="3423"/>
                  </a:lnTo>
                  <a:lnTo>
                    <a:pt x="17377" y="3906"/>
                  </a:lnTo>
                  <a:lnTo>
                    <a:pt x="16850" y="4301"/>
                  </a:lnTo>
                  <a:lnTo>
                    <a:pt x="16324" y="4652"/>
                  </a:lnTo>
                  <a:lnTo>
                    <a:pt x="15753" y="4959"/>
                  </a:lnTo>
                  <a:lnTo>
                    <a:pt x="15051" y="5222"/>
                  </a:lnTo>
                  <a:lnTo>
                    <a:pt x="14174" y="5485"/>
                  </a:lnTo>
                  <a:lnTo>
                    <a:pt x="13077" y="5705"/>
                  </a:lnTo>
                  <a:lnTo>
                    <a:pt x="11673" y="5968"/>
                  </a:lnTo>
                  <a:lnTo>
                    <a:pt x="11629" y="5968"/>
                  </a:lnTo>
                  <a:lnTo>
                    <a:pt x="10268" y="6626"/>
                  </a:lnTo>
                  <a:lnTo>
                    <a:pt x="10224" y="6626"/>
                  </a:lnTo>
                  <a:lnTo>
                    <a:pt x="9610" y="7241"/>
                  </a:lnTo>
                  <a:lnTo>
                    <a:pt x="9566" y="7285"/>
                  </a:lnTo>
                  <a:lnTo>
                    <a:pt x="8162" y="10093"/>
                  </a:lnTo>
                  <a:lnTo>
                    <a:pt x="7021" y="11541"/>
                  </a:lnTo>
                  <a:lnTo>
                    <a:pt x="5705" y="12506"/>
                  </a:lnTo>
                  <a:lnTo>
                    <a:pt x="5090" y="12638"/>
                  </a:lnTo>
                  <a:lnTo>
                    <a:pt x="3906" y="12506"/>
                  </a:lnTo>
                  <a:lnTo>
                    <a:pt x="1536" y="11804"/>
                  </a:lnTo>
                  <a:lnTo>
                    <a:pt x="264" y="11365"/>
                  </a:lnTo>
                  <a:lnTo>
                    <a:pt x="88" y="11365"/>
                  </a:lnTo>
                  <a:lnTo>
                    <a:pt x="44" y="11409"/>
                  </a:lnTo>
                  <a:lnTo>
                    <a:pt x="0" y="11453"/>
                  </a:lnTo>
                  <a:lnTo>
                    <a:pt x="0" y="11541"/>
                  </a:lnTo>
                  <a:lnTo>
                    <a:pt x="44" y="11585"/>
                  </a:lnTo>
                  <a:lnTo>
                    <a:pt x="44" y="11629"/>
                  </a:lnTo>
                  <a:lnTo>
                    <a:pt x="132" y="11673"/>
                  </a:lnTo>
                  <a:lnTo>
                    <a:pt x="1448" y="12155"/>
                  </a:lnTo>
                  <a:lnTo>
                    <a:pt x="3818" y="12857"/>
                  </a:lnTo>
                  <a:lnTo>
                    <a:pt x="3862" y="12857"/>
                  </a:lnTo>
                  <a:lnTo>
                    <a:pt x="5090" y="12989"/>
                  </a:lnTo>
                  <a:lnTo>
                    <a:pt x="5134" y="12989"/>
                  </a:lnTo>
                  <a:lnTo>
                    <a:pt x="5836" y="12813"/>
                  </a:lnTo>
                  <a:lnTo>
                    <a:pt x="5880" y="12770"/>
                  </a:lnTo>
                  <a:lnTo>
                    <a:pt x="7241" y="11804"/>
                  </a:lnTo>
                  <a:lnTo>
                    <a:pt x="7284" y="11760"/>
                  </a:lnTo>
                  <a:lnTo>
                    <a:pt x="8425" y="10268"/>
                  </a:lnTo>
                  <a:lnTo>
                    <a:pt x="8469" y="10268"/>
                  </a:lnTo>
                  <a:lnTo>
                    <a:pt x="9873" y="7460"/>
                  </a:lnTo>
                  <a:lnTo>
                    <a:pt x="10444" y="6934"/>
                  </a:lnTo>
                  <a:lnTo>
                    <a:pt x="11760" y="6319"/>
                  </a:lnTo>
                  <a:lnTo>
                    <a:pt x="13164" y="6056"/>
                  </a:lnTo>
                  <a:lnTo>
                    <a:pt x="14305" y="5793"/>
                  </a:lnTo>
                  <a:lnTo>
                    <a:pt x="15227" y="5529"/>
                  </a:lnTo>
                  <a:lnTo>
                    <a:pt x="15929" y="5266"/>
                  </a:lnTo>
                  <a:lnTo>
                    <a:pt x="16543" y="4959"/>
                  </a:lnTo>
                  <a:lnTo>
                    <a:pt x="17070" y="4608"/>
                  </a:lnTo>
                  <a:lnTo>
                    <a:pt x="17596" y="4169"/>
                  </a:lnTo>
                  <a:lnTo>
                    <a:pt x="18167" y="3686"/>
                  </a:lnTo>
                  <a:lnTo>
                    <a:pt x="19264" y="2765"/>
                  </a:lnTo>
                  <a:lnTo>
                    <a:pt x="19922" y="2194"/>
                  </a:lnTo>
                  <a:lnTo>
                    <a:pt x="20756" y="1580"/>
                  </a:lnTo>
                  <a:lnTo>
                    <a:pt x="21941" y="483"/>
                  </a:lnTo>
                  <a:lnTo>
                    <a:pt x="22423" y="351"/>
                  </a:lnTo>
                  <a:lnTo>
                    <a:pt x="25144" y="351"/>
                  </a:lnTo>
                  <a:lnTo>
                    <a:pt x="26460" y="395"/>
                  </a:lnTo>
                  <a:lnTo>
                    <a:pt x="27733" y="483"/>
                  </a:lnTo>
                  <a:lnTo>
                    <a:pt x="28347" y="615"/>
                  </a:lnTo>
                  <a:lnTo>
                    <a:pt x="28961" y="703"/>
                  </a:lnTo>
                  <a:lnTo>
                    <a:pt x="29576" y="878"/>
                  </a:lnTo>
                  <a:lnTo>
                    <a:pt x="30190" y="1054"/>
                  </a:lnTo>
                  <a:lnTo>
                    <a:pt x="30804" y="1273"/>
                  </a:lnTo>
                  <a:lnTo>
                    <a:pt x="31419" y="1536"/>
                  </a:lnTo>
                  <a:lnTo>
                    <a:pt x="32033" y="1843"/>
                  </a:lnTo>
                  <a:lnTo>
                    <a:pt x="32647" y="2194"/>
                  </a:lnTo>
                  <a:lnTo>
                    <a:pt x="34271" y="3291"/>
                  </a:lnTo>
                  <a:lnTo>
                    <a:pt x="34885" y="3950"/>
                  </a:lnTo>
                  <a:lnTo>
                    <a:pt x="34929" y="3994"/>
                  </a:lnTo>
                  <a:lnTo>
                    <a:pt x="35061" y="3994"/>
                  </a:lnTo>
                  <a:lnTo>
                    <a:pt x="35149" y="3950"/>
                  </a:lnTo>
                  <a:lnTo>
                    <a:pt x="35149" y="3906"/>
                  </a:lnTo>
                  <a:lnTo>
                    <a:pt x="35193" y="3818"/>
                  </a:lnTo>
                  <a:lnTo>
                    <a:pt x="35193" y="3774"/>
                  </a:lnTo>
                  <a:lnTo>
                    <a:pt x="35149" y="3686"/>
                  </a:lnTo>
                  <a:lnTo>
                    <a:pt x="34490" y="3028"/>
                  </a:lnTo>
                  <a:lnTo>
                    <a:pt x="34490" y="2984"/>
                  </a:lnTo>
                  <a:lnTo>
                    <a:pt x="32823" y="1931"/>
                  </a:lnTo>
                  <a:lnTo>
                    <a:pt x="32209" y="1536"/>
                  </a:lnTo>
                  <a:lnTo>
                    <a:pt x="31594" y="1229"/>
                  </a:lnTo>
                  <a:lnTo>
                    <a:pt x="30980" y="966"/>
                  </a:lnTo>
                  <a:lnTo>
                    <a:pt x="30322" y="746"/>
                  </a:lnTo>
                  <a:lnTo>
                    <a:pt x="29707" y="527"/>
                  </a:lnTo>
                  <a:lnTo>
                    <a:pt x="29093" y="395"/>
                  </a:lnTo>
                  <a:lnTo>
                    <a:pt x="28435" y="264"/>
                  </a:lnTo>
                  <a:lnTo>
                    <a:pt x="27821" y="132"/>
                  </a:lnTo>
                  <a:lnTo>
                    <a:pt x="26504" y="44"/>
                  </a:lnTo>
                  <a:lnTo>
                    <a:pt x="2518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02" name="Google Shape;18102;p489"/>
            <p:cNvSpPr/>
            <p:nvPr/>
          </p:nvSpPr>
          <p:spPr>
            <a:xfrm>
              <a:off x="5804350" y="4473925"/>
              <a:ext cx="934675" cy="337900"/>
            </a:xfrm>
            <a:custGeom>
              <a:avLst/>
              <a:gdLst/>
              <a:ahLst/>
              <a:cxnLst/>
              <a:rect l="l" t="t" r="r" b="b"/>
              <a:pathLst>
                <a:path w="37387" h="13516" extrusionOk="0">
                  <a:moveTo>
                    <a:pt x="29708" y="1"/>
                  </a:moveTo>
                  <a:lnTo>
                    <a:pt x="25539" y="45"/>
                  </a:lnTo>
                  <a:lnTo>
                    <a:pt x="22204" y="176"/>
                  </a:lnTo>
                  <a:lnTo>
                    <a:pt x="22160" y="220"/>
                  </a:lnTo>
                  <a:lnTo>
                    <a:pt x="21371" y="571"/>
                  </a:lnTo>
                  <a:lnTo>
                    <a:pt x="21283" y="615"/>
                  </a:lnTo>
                  <a:lnTo>
                    <a:pt x="20010" y="2063"/>
                  </a:lnTo>
                  <a:lnTo>
                    <a:pt x="18211" y="3599"/>
                  </a:lnTo>
                  <a:lnTo>
                    <a:pt x="16368" y="5091"/>
                  </a:lnTo>
                  <a:lnTo>
                    <a:pt x="15183" y="5617"/>
                  </a:lnTo>
                  <a:lnTo>
                    <a:pt x="14569" y="5793"/>
                  </a:lnTo>
                  <a:lnTo>
                    <a:pt x="13999" y="5968"/>
                  </a:lnTo>
                  <a:lnTo>
                    <a:pt x="12858" y="6144"/>
                  </a:lnTo>
                  <a:lnTo>
                    <a:pt x="12243" y="6232"/>
                  </a:lnTo>
                  <a:lnTo>
                    <a:pt x="11629" y="6363"/>
                  </a:lnTo>
                  <a:lnTo>
                    <a:pt x="11059" y="6539"/>
                  </a:lnTo>
                  <a:lnTo>
                    <a:pt x="10488" y="6758"/>
                  </a:lnTo>
                  <a:lnTo>
                    <a:pt x="10225" y="6934"/>
                  </a:lnTo>
                  <a:lnTo>
                    <a:pt x="9962" y="7109"/>
                  </a:lnTo>
                  <a:lnTo>
                    <a:pt x="9698" y="7285"/>
                  </a:lnTo>
                  <a:lnTo>
                    <a:pt x="9479" y="7548"/>
                  </a:lnTo>
                  <a:lnTo>
                    <a:pt x="9260" y="7811"/>
                  </a:lnTo>
                  <a:lnTo>
                    <a:pt x="9040" y="8119"/>
                  </a:lnTo>
                  <a:lnTo>
                    <a:pt x="8821" y="8470"/>
                  </a:lnTo>
                  <a:lnTo>
                    <a:pt x="8601" y="8864"/>
                  </a:lnTo>
                  <a:lnTo>
                    <a:pt x="6802" y="12550"/>
                  </a:lnTo>
                  <a:lnTo>
                    <a:pt x="6012" y="12814"/>
                  </a:lnTo>
                  <a:lnTo>
                    <a:pt x="4608" y="13165"/>
                  </a:lnTo>
                  <a:lnTo>
                    <a:pt x="3906" y="12989"/>
                  </a:lnTo>
                  <a:lnTo>
                    <a:pt x="1712" y="12199"/>
                  </a:lnTo>
                  <a:lnTo>
                    <a:pt x="220" y="11629"/>
                  </a:lnTo>
                  <a:lnTo>
                    <a:pt x="89" y="11629"/>
                  </a:lnTo>
                  <a:lnTo>
                    <a:pt x="45" y="11673"/>
                  </a:lnTo>
                  <a:lnTo>
                    <a:pt x="1" y="11717"/>
                  </a:lnTo>
                  <a:lnTo>
                    <a:pt x="1" y="11804"/>
                  </a:lnTo>
                  <a:lnTo>
                    <a:pt x="1" y="11848"/>
                  </a:lnTo>
                  <a:lnTo>
                    <a:pt x="45" y="11892"/>
                  </a:lnTo>
                  <a:lnTo>
                    <a:pt x="89" y="11936"/>
                  </a:lnTo>
                  <a:lnTo>
                    <a:pt x="1581" y="12507"/>
                  </a:lnTo>
                  <a:lnTo>
                    <a:pt x="3818" y="13340"/>
                  </a:lnTo>
                  <a:lnTo>
                    <a:pt x="4564" y="13516"/>
                  </a:lnTo>
                  <a:lnTo>
                    <a:pt x="4652" y="13516"/>
                  </a:lnTo>
                  <a:lnTo>
                    <a:pt x="6100" y="13165"/>
                  </a:lnTo>
                  <a:lnTo>
                    <a:pt x="6978" y="12814"/>
                  </a:lnTo>
                  <a:lnTo>
                    <a:pt x="7066" y="12726"/>
                  </a:lnTo>
                  <a:lnTo>
                    <a:pt x="8909" y="8996"/>
                  </a:lnTo>
                  <a:lnTo>
                    <a:pt x="9084" y="8645"/>
                  </a:lnTo>
                  <a:lnTo>
                    <a:pt x="9303" y="8338"/>
                  </a:lnTo>
                  <a:lnTo>
                    <a:pt x="9523" y="8031"/>
                  </a:lnTo>
                  <a:lnTo>
                    <a:pt x="9742" y="7811"/>
                  </a:lnTo>
                  <a:lnTo>
                    <a:pt x="9962" y="7592"/>
                  </a:lnTo>
                  <a:lnTo>
                    <a:pt x="10181" y="7373"/>
                  </a:lnTo>
                  <a:lnTo>
                    <a:pt x="10664" y="7065"/>
                  </a:lnTo>
                  <a:lnTo>
                    <a:pt x="11190" y="6846"/>
                  </a:lnTo>
                  <a:lnTo>
                    <a:pt x="11717" y="6714"/>
                  </a:lnTo>
                  <a:lnTo>
                    <a:pt x="12287" y="6583"/>
                  </a:lnTo>
                  <a:lnTo>
                    <a:pt x="12902" y="6495"/>
                  </a:lnTo>
                  <a:lnTo>
                    <a:pt x="14086" y="6276"/>
                  </a:lnTo>
                  <a:lnTo>
                    <a:pt x="14701" y="6144"/>
                  </a:lnTo>
                  <a:lnTo>
                    <a:pt x="15315" y="5925"/>
                  </a:lnTo>
                  <a:lnTo>
                    <a:pt x="16500" y="5398"/>
                  </a:lnTo>
                  <a:lnTo>
                    <a:pt x="16544" y="5398"/>
                  </a:lnTo>
                  <a:lnTo>
                    <a:pt x="18431" y="3862"/>
                  </a:lnTo>
                  <a:lnTo>
                    <a:pt x="20230" y="2326"/>
                  </a:lnTo>
                  <a:lnTo>
                    <a:pt x="20274" y="2326"/>
                  </a:lnTo>
                  <a:lnTo>
                    <a:pt x="21546" y="878"/>
                  </a:lnTo>
                  <a:lnTo>
                    <a:pt x="22248" y="527"/>
                  </a:lnTo>
                  <a:lnTo>
                    <a:pt x="25539" y="396"/>
                  </a:lnTo>
                  <a:lnTo>
                    <a:pt x="29664" y="352"/>
                  </a:lnTo>
                  <a:lnTo>
                    <a:pt x="33043" y="2326"/>
                  </a:lnTo>
                  <a:lnTo>
                    <a:pt x="34974" y="3643"/>
                  </a:lnTo>
                  <a:lnTo>
                    <a:pt x="36773" y="5222"/>
                  </a:lnTo>
                  <a:lnTo>
                    <a:pt x="36817" y="5266"/>
                  </a:lnTo>
                  <a:lnTo>
                    <a:pt x="37124" y="5442"/>
                  </a:lnTo>
                  <a:lnTo>
                    <a:pt x="37299" y="5442"/>
                  </a:lnTo>
                  <a:lnTo>
                    <a:pt x="37343" y="5398"/>
                  </a:lnTo>
                  <a:lnTo>
                    <a:pt x="37387" y="5310"/>
                  </a:lnTo>
                  <a:lnTo>
                    <a:pt x="37387" y="5266"/>
                  </a:lnTo>
                  <a:lnTo>
                    <a:pt x="37343" y="5179"/>
                  </a:lnTo>
                  <a:lnTo>
                    <a:pt x="37299" y="5135"/>
                  </a:lnTo>
                  <a:lnTo>
                    <a:pt x="36992" y="4959"/>
                  </a:lnTo>
                  <a:lnTo>
                    <a:pt x="35193" y="3379"/>
                  </a:lnTo>
                  <a:lnTo>
                    <a:pt x="35149" y="3379"/>
                  </a:lnTo>
                  <a:lnTo>
                    <a:pt x="33218" y="2019"/>
                  </a:lnTo>
                  <a:lnTo>
                    <a:pt x="29796" y="45"/>
                  </a:lnTo>
                  <a:lnTo>
                    <a:pt x="2970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03" name="Google Shape;18103;p489"/>
            <p:cNvSpPr/>
            <p:nvPr/>
          </p:nvSpPr>
          <p:spPr>
            <a:xfrm>
              <a:off x="5821900" y="4427850"/>
              <a:ext cx="1314250" cy="359850"/>
            </a:xfrm>
            <a:custGeom>
              <a:avLst/>
              <a:gdLst/>
              <a:ahLst/>
              <a:cxnLst/>
              <a:rect l="l" t="t" r="r" b="b"/>
              <a:pathLst>
                <a:path w="52570" h="14394" extrusionOk="0">
                  <a:moveTo>
                    <a:pt x="26680" y="1"/>
                  </a:moveTo>
                  <a:lnTo>
                    <a:pt x="24091" y="220"/>
                  </a:lnTo>
                  <a:lnTo>
                    <a:pt x="22863" y="439"/>
                  </a:lnTo>
                  <a:lnTo>
                    <a:pt x="22819" y="483"/>
                  </a:lnTo>
                  <a:lnTo>
                    <a:pt x="22292" y="747"/>
                  </a:lnTo>
                  <a:lnTo>
                    <a:pt x="21020" y="878"/>
                  </a:lnTo>
                  <a:lnTo>
                    <a:pt x="20888" y="922"/>
                  </a:lnTo>
                  <a:lnTo>
                    <a:pt x="19659" y="2107"/>
                  </a:lnTo>
                  <a:lnTo>
                    <a:pt x="19615" y="2107"/>
                  </a:lnTo>
                  <a:lnTo>
                    <a:pt x="19045" y="3072"/>
                  </a:lnTo>
                  <a:lnTo>
                    <a:pt x="18167" y="3906"/>
                  </a:lnTo>
                  <a:lnTo>
                    <a:pt x="16281" y="5617"/>
                  </a:lnTo>
                  <a:lnTo>
                    <a:pt x="15096" y="6451"/>
                  </a:lnTo>
                  <a:lnTo>
                    <a:pt x="14350" y="6758"/>
                  </a:lnTo>
                  <a:lnTo>
                    <a:pt x="11322" y="7285"/>
                  </a:lnTo>
                  <a:lnTo>
                    <a:pt x="9567" y="7855"/>
                  </a:lnTo>
                  <a:lnTo>
                    <a:pt x="9523" y="7855"/>
                  </a:lnTo>
                  <a:lnTo>
                    <a:pt x="8645" y="8382"/>
                  </a:lnTo>
                  <a:lnTo>
                    <a:pt x="8601" y="8426"/>
                  </a:lnTo>
                  <a:lnTo>
                    <a:pt x="7856" y="9172"/>
                  </a:lnTo>
                  <a:lnTo>
                    <a:pt x="7812" y="9216"/>
                  </a:lnTo>
                  <a:lnTo>
                    <a:pt x="7197" y="10269"/>
                  </a:lnTo>
                  <a:lnTo>
                    <a:pt x="5705" y="13604"/>
                  </a:lnTo>
                  <a:lnTo>
                    <a:pt x="5091" y="13867"/>
                  </a:lnTo>
                  <a:lnTo>
                    <a:pt x="3862" y="14042"/>
                  </a:lnTo>
                  <a:lnTo>
                    <a:pt x="2941" y="13867"/>
                  </a:lnTo>
                  <a:lnTo>
                    <a:pt x="264" y="12902"/>
                  </a:lnTo>
                  <a:lnTo>
                    <a:pt x="133" y="12902"/>
                  </a:lnTo>
                  <a:lnTo>
                    <a:pt x="89" y="12945"/>
                  </a:lnTo>
                  <a:lnTo>
                    <a:pt x="45" y="12989"/>
                  </a:lnTo>
                  <a:lnTo>
                    <a:pt x="1" y="13077"/>
                  </a:lnTo>
                  <a:lnTo>
                    <a:pt x="45" y="13121"/>
                  </a:lnTo>
                  <a:lnTo>
                    <a:pt x="89" y="13165"/>
                  </a:lnTo>
                  <a:lnTo>
                    <a:pt x="133" y="13209"/>
                  </a:lnTo>
                  <a:lnTo>
                    <a:pt x="2853" y="14218"/>
                  </a:lnTo>
                  <a:lnTo>
                    <a:pt x="2897" y="14218"/>
                  </a:lnTo>
                  <a:lnTo>
                    <a:pt x="3819" y="14393"/>
                  </a:lnTo>
                  <a:lnTo>
                    <a:pt x="3862" y="14393"/>
                  </a:lnTo>
                  <a:lnTo>
                    <a:pt x="5179" y="14174"/>
                  </a:lnTo>
                  <a:lnTo>
                    <a:pt x="5881" y="13911"/>
                  </a:lnTo>
                  <a:lnTo>
                    <a:pt x="6013" y="13823"/>
                  </a:lnTo>
                  <a:lnTo>
                    <a:pt x="7504" y="10444"/>
                  </a:lnTo>
                  <a:lnTo>
                    <a:pt x="8119" y="9435"/>
                  </a:lnTo>
                  <a:lnTo>
                    <a:pt x="8821" y="8689"/>
                  </a:lnTo>
                  <a:lnTo>
                    <a:pt x="9698" y="8162"/>
                  </a:lnTo>
                  <a:lnTo>
                    <a:pt x="11410" y="7636"/>
                  </a:lnTo>
                  <a:lnTo>
                    <a:pt x="14438" y="7109"/>
                  </a:lnTo>
                  <a:lnTo>
                    <a:pt x="14481" y="7109"/>
                  </a:lnTo>
                  <a:lnTo>
                    <a:pt x="15227" y="6758"/>
                  </a:lnTo>
                  <a:lnTo>
                    <a:pt x="15271" y="6758"/>
                  </a:lnTo>
                  <a:lnTo>
                    <a:pt x="16500" y="5881"/>
                  </a:lnTo>
                  <a:lnTo>
                    <a:pt x="18431" y="4169"/>
                  </a:lnTo>
                  <a:lnTo>
                    <a:pt x="19264" y="3336"/>
                  </a:lnTo>
                  <a:lnTo>
                    <a:pt x="19308" y="3292"/>
                  </a:lnTo>
                  <a:lnTo>
                    <a:pt x="19923" y="2326"/>
                  </a:lnTo>
                  <a:lnTo>
                    <a:pt x="21107" y="1185"/>
                  </a:lnTo>
                  <a:lnTo>
                    <a:pt x="22336" y="1098"/>
                  </a:lnTo>
                  <a:lnTo>
                    <a:pt x="22424" y="1054"/>
                  </a:lnTo>
                  <a:lnTo>
                    <a:pt x="22950" y="791"/>
                  </a:lnTo>
                  <a:lnTo>
                    <a:pt x="24135" y="571"/>
                  </a:lnTo>
                  <a:lnTo>
                    <a:pt x="26680" y="352"/>
                  </a:lnTo>
                  <a:lnTo>
                    <a:pt x="28128" y="527"/>
                  </a:lnTo>
                  <a:lnTo>
                    <a:pt x="28874" y="747"/>
                  </a:lnTo>
                  <a:lnTo>
                    <a:pt x="31024" y="2019"/>
                  </a:lnTo>
                  <a:lnTo>
                    <a:pt x="33043" y="3336"/>
                  </a:lnTo>
                  <a:lnTo>
                    <a:pt x="34710" y="4476"/>
                  </a:lnTo>
                  <a:lnTo>
                    <a:pt x="35720" y="5661"/>
                  </a:lnTo>
                  <a:lnTo>
                    <a:pt x="35764" y="5705"/>
                  </a:lnTo>
                  <a:lnTo>
                    <a:pt x="37080" y="6846"/>
                  </a:lnTo>
                  <a:lnTo>
                    <a:pt x="37124" y="6890"/>
                  </a:lnTo>
                  <a:lnTo>
                    <a:pt x="39493" y="8119"/>
                  </a:lnTo>
                  <a:lnTo>
                    <a:pt x="42741" y="9216"/>
                  </a:lnTo>
                  <a:lnTo>
                    <a:pt x="44408" y="9698"/>
                  </a:lnTo>
                  <a:lnTo>
                    <a:pt x="44452" y="9698"/>
                  </a:lnTo>
                  <a:lnTo>
                    <a:pt x="48621" y="10137"/>
                  </a:lnTo>
                  <a:lnTo>
                    <a:pt x="49674" y="10181"/>
                  </a:lnTo>
                  <a:lnTo>
                    <a:pt x="51868" y="9962"/>
                  </a:lnTo>
                  <a:lnTo>
                    <a:pt x="51912" y="9962"/>
                  </a:lnTo>
                  <a:lnTo>
                    <a:pt x="52438" y="9786"/>
                  </a:lnTo>
                  <a:lnTo>
                    <a:pt x="52526" y="9742"/>
                  </a:lnTo>
                  <a:lnTo>
                    <a:pt x="52570" y="9698"/>
                  </a:lnTo>
                  <a:lnTo>
                    <a:pt x="52570" y="9610"/>
                  </a:lnTo>
                  <a:lnTo>
                    <a:pt x="52570" y="9567"/>
                  </a:lnTo>
                  <a:lnTo>
                    <a:pt x="52526" y="9523"/>
                  </a:lnTo>
                  <a:lnTo>
                    <a:pt x="52482" y="9479"/>
                  </a:lnTo>
                  <a:lnTo>
                    <a:pt x="52394" y="9435"/>
                  </a:lnTo>
                  <a:lnTo>
                    <a:pt x="52350" y="9435"/>
                  </a:lnTo>
                  <a:lnTo>
                    <a:pt x="51824" y="9610"/>
                  </a:lnTo>
                  <a:lnTo>
                    <a:pt x="49674" y="9830"/>
                  </a:lnTo>
                  <a:lnTo>
                    <a:pt x="48621" y="9786"/>
                  </a:lnTo>
                  <a:lnTo>
                    <a:pt x="44496" y="9391"/>
                  </a:lnTo>
                  <a:lnTo>
                    <a:pt x="42872" y="8865"/>
                  </a:lnTo>
                  <a:lnTo>
                    <a:pt x="39625" y="7811"/>
                  </a:lnTo>
                  <a:lnTo>
                    <a:pt x="37299" y="6583"/>
                  </a:lnTo>
                  <a:lnTo>
                    <a:pt x="35983" y="5442"/>
                  </a:lnTo>
                  <a:lnTo>
                    <a:pt x="34930" y="4257"/>
                  </a:lnTo>
                  <a:lnTo>
                    <a:pt x="34930" y="4213"/>
                  </a:lnTo>
                  <a:lnTo>
                    <a:pt x="33218" y="3072"/>
                  </a:lnTo>
                  <a:lnTo>
                    <a:pt x="31200" y="1756"/>
                  </a:lnTo>
                  <a:lnTo>
                    <a:pt x="29050" y="439"/>
                  </a:lnTo>
                  <a:lnTo>
                    <a:pt x="29006" y="439"/>
                  </a:lnTo>
                  <a:lnTo>
                    <a:pt x="28216" y="220"/>
                  </a:lnTo>
                  <a:lnTo>
                    <a:pt x="28172" y="176"/>
                  </a:lnTo>
                  <a:lnTo>
                    <a:pt x="2672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04" name="Google Shape;18104;p489"/>
            <p:cNvSpPr/>
            <p:nvPr/>
          </p:nvSpPr>
          <p:spPr>
            <a:xfrm>
              <a:off x="5828500" y="4381775"/>
              <a:ext cx="1328500" cy="379600"/>
            </a:xfrm>
            <a:custGeom>
              <a:avLst/>
              <a:gdLst/>
              <a:ahLst/>
              <a:cxnLst/>
              <a:rect l="l" t="t" r="r" b="b"/>
              <a:pathLst>
                <a:path w="53140" h="15184" extrusionOk="0">
                  <a:moveTo>
                    <a:pt x="25319" y="1"/>
                  </a:moveTo>
                  <a:lnTo>
                    <a:pt x="24749" y="45"/>
                  </a:lnTo>
                  <a:lnTo>
                    <a:pt x="22643" y="527"/>
                  </a:lnTo>
                  <a:lnTo>
                    <a:pt x="22599" y="527"/>
                  </a:lnTo>
                  <a:lnTo>
                    <a:pt x="20054" y="1449"/>
                  </a:lnTo>
                  <a:lnTo>
                    <a:pt x="19966" y="1493"/>
                  </a:lnTo>
                  <a:lnTo>
                    <a:pt x="18649" y="3292"/>
                  </a:lnTo>
                  <a:lnTo>
                    <a:pt x="18649" y="3336"/>
                  </a:lnTo>
                  <a:lnTo>
                    <a:pt x="17991" y="4520"/>
                  </a:lnTo>
                  <a:lnTo>
                    <a:pt x="17289" y="5310"/>
                  </a:lnTo>
                  <a:lnTo>
                    <a:pt x="15490" y="6978"/>
                  </a:lnTo>
                  <a:lnTo>
                    <a:pt x="14437" y="7724"/>
                  </a:lnTo>
                  <a:lnTo>
                    <a:pt x="13779" y="7899"/>
                  </a:lnTo>
                  <a:lnTo>
                    <a:pt x="9917" y="8601"/>
                  </a:lnTo>
                  <a:lnTo>
                    <a:pt x="9873" y="8601"/>
                  </a:lnTo>
                  <a:lnTo>
                    <a:pt x="8908" y="8996"/>
                  </a:lnTo>
                  <a:lnTo>
                    <a:pt x="8864" y="8996"/>
                  </a:lnTo>
                  <a:lnTo>
                    <a:pt x="7855" y="9611"/>
                  </a:lnTo>
                  <a:lnTo>
                    <a:pt x="7811" y="9611"/>
                  </a:lnTo>
                  <a:lnTo>
                    <a:pt x="6933" y="10488"/>
                  </a:lnTo>
                  <a:lnTo>
                    <a:pt x="6889" y="10532"/>
                  </a:lnTo>
                  <a:lnTo>
                    <a:pt x="6187" y="11717"/>
                  </a:lnTo>
                  <a:lnTo>
                    <a:pt x="6187" y="11761"/>
                  </a:lnTo>
                  <a:lnTo>
                    <a:pt x="5090" y="14701"/>
                  </a:lnTo>
                  <a:lnTo>
                    <a:pt x="2457" y="14832"/>
                  </a:lnTo>
                  <a:lnTo>
                    <a:pt x="220" y="13999"/>
                  </a:lnTo>
                  <a:lnTo>
                    <a:pt x="88" y="13999"/>
                  </a:lnTo>
                  <a:lnTo>
                    <a:pt x="44" y="14042"/>
                  </a:lnTo>
                  <a:lnTo>
                    <a:pt x="0" y="14086"/>
                  </a:lnTo>
                  <a:lnTo>
                    <a:pt x="0" y="14174"/>
                  </a:lnTo>
                  <a:lnTo>
                    <a:pt x="0" y="14218"/>
                  </a:lnTo>
                  <a:lnTo>
                    <a:pt x="44" y="14306"/>
                  </a:lnTo>
                  <a:lnTo>
                    <a:pt x="132" y="14306"/>
                  </a:lnTo>
                  <a:lnTo>
                    <a:pt x="2370" y="15183"/>
                  </a:lnTo>
                  <a:lnTo>
                    <a:pt x="2457" y="15183"/>
                  </a:lnTo>
                  <a:lnTo>
                    <a:pt x="5222" y="15052"/>
                  </a:lnTo>
                  <a:lnTo>
                    <a:pt x="5310" y="15008"/>
                  </a:lnTo>
                  <a:lnTo>
                    <a:pt x="5397" y="14920"/>
                  </a:lnTo>
                  <a:lnTo>
                    <a:pt x="6494" y="11892"/>
                  </a:lnTo>
                  <a:lnTo>
                    <a:pt x="7197" y="10708"/>
                  </a:lnTo>
                  <a:lnTo>
                    <a:pt x="8074" y="9918"/>
                  </a:lnTo>
                  <a:lnTo>
                    <a:pt x="9040" y="9303"/>
                  </a:lnTo>
                  <a:lnTo>
                    <a:pt x="10005" y="8952"/>
                  </a:lnTo>
                  <a:lnTo>
                    <a:pt x="13866" y="8250"/>
                  </a:lnTo>
                  <a:lnTo>
                    <a:pt x="14569" y="8031"/>
                  </a:lnTo>
                  <a:lnTo>
                    <a:pt x="14612" y="8031"/>
                  </a:lnTo>
                  <a:lnTo>
                    <a:pt x="15709" y="7285"/>
                  </a:lnTo>
                  <a:lnTo>
                    <a:pt x="15709" y="7241"/>
                  </a:lnTo>
                  <a:lnTo>
                    <a:pt x="17552" y="5574"/>
                  </a:lnTo>
                  <a:lnTo>
                    <a:pt x="18254" y="4740"/>
                  </a:lnTo>
                  <a:lnTo>
                    <a:pt x="18298" y="4696"/>
                  </a:lnTo>
                  <a:lnTo>
                    <a:pt x="18957" y="3511"/>
                  </a:lnTo>
                  <a:lnTo>
                    <a:pt x="20229" y="1756"/>
                  </a:lnTo>
                  <a:lnTo>
                    <a:pt x="22730" y="878"/>
                  </a:lnTo>
                  <a:lnTo>
                    <a:pt x="24793" y="396"/>
                  </a:lnTo>
                  <a:lnTo>
                    <a:pt x="25319" y="352"/>
                  </a:lnTo>
                  <a:lnTo>
                    <a:pt x="27996" y="1054"/>
                  </a:lnTo>
                  <a:lnTo>
                    <a:pt x="31506" y="2985"/>
                  </a:lnTo>
                  <a:lnTo>
                    <a:pt x="33788" y="4345"/>
                  </a:lnTo>
                  <a:lnTo>
                    <a:pt x="33788" y="4389"/>
                  </a:lnTo>
                  <a:lnTo>
                    <a:pt x="35543" y="5135"/>
                  </a:lnTo>
                  <a:lnTo>
                    <a:pt x="36991" y="6627"/>
                  </a:lnTo>
                  <a:lnTo>
                    <a:pt x="39142" y="8162"/>
                  </a:lnTo>
                  <a:lnTo>
                    <a:pt x="40107" y="9216"/>
                  </a:lnTo>
                  <a:lnTo>
                    <a:pt x="40151" y="9259"/>
                  </a:lnTo>
                  <a:lnTo>
                    <a:pt x="42696" y="10181"/>
                  </a:lnTo>
                  <a:lnTo>
                    <a:pt x="44671" y="10751"/>
                  </a:lnTo>
                  <a:lnTo>
                    <a:pt x="44714" y="10795"/>
                  </a:lnTo>
                  <a:lnTo>
                    <a:pt x="48751" y="11190"/>
                  </a:lnTo>
                  <a:lnTo>
                    <a:pt x="48795" y="11190"/>
                  </a:lnTo>
                  <a:lnTo>
                    <a:pt x="51340" y="11102"/>
                  </a:lnTo>
                  <a:lnTo>
                    <a:pt x="52086" y="11190"/>
                  </a:lnTo>
                  <a:lnTo>
                    <a:pt x="52174" y="11190"/>
                  </a:lnTo>
                  <a:lnTo>
                    <a:pt x="53008" y="10927"/>
                  </a:lnTo>
                  <a:lnTo>
                    <a:pt x="53096" y="10883"/>
                  </a:lnTo>
                  <a:lnTo>
                    <a:pt x="53140" y="10839"/>
                  </a:lnTo>
                  <a:lnTo>
                    <a:pt x="53140" y="10795"/>
                  </a:lnTo>
                  <a:lnTo>
                    <a:pt x="53140" y="10708"/>
                  </a:lnTo>
                  <a:lnTo>
                    <a:pt x="53096" y="10664"/>
                  </a:lnTo>
                  <a:lnTo>
                    <a:pt x="53052" y="10620"/>
                  </a:lnTo>
                  <a:lnTo>
                    <a:pt x="53008" y="10576"/>
                  </a:lnTo>
                  <a:lnTo>
                    <a:pt x="52920" y="10576"/>
                  </a:lnTo>
                  <a:lnTo>
                    <a:pt x="52130" y="10839"/>
                  </a:lnTo>
                  <a:lnTo>
                    <a:pt x="51384" y="10751"/>
                  </a:lnTo>
                  <a:lnTo>
                    <a:pt x="51340" y="10751"/>
                  </a:lnTo>
                  <a:lnTo>
                    <a:pt x="48795" y="10839"/>
                  </a:lnTo>
                  <a:lnTo>
                    <a:pt x="44758" y="10444"/>
                  </a:lnTo>
                  <a:lnTo>
                    <a:pt x="42828" y="9874"/>
                  </a:lnTo>
                  <a:lnTo>
                    <a:pt x="40326" y="8952"/>
                  </a:lnTo>
                  <a:lnTo>
                    <a:pt x="39361" y="7899"/>
                  </a:lnTo>
                  <a:lnTo>
                    <a:pt x="39361" y="7855"/>
                  </a:lnTo>
                  <a:lnTo>
                    <a:pt x="37211" y="6363"/>
                  </a:lnTo>
                  <a:lnTo>
                    <a:pt x="35763" y="4871"/>
                  </a:lnTo>
                  <a:lnTo>
                    <a:pt x="35719" y="4828"/>
                  </a:lnTo>
                  <a:lnTo>
                    <a:pt x="33964" y="4038"/>
                  </a:lnTo>
                  <a:lnTo>
                    <a:pt x="31682" y="2677"/>
                  </a:lnTo>
                  <a:lnTo>
                    <a:pt x="28128" y="747"/>
                  </a:lnTo>
                  <a:lnTo>
                    <a:pt x="28128" y="703"/>
                  </a:lnTo>
                  <a:lnTo>
                    <a:pt x="2536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05" name="Google Shape;18105;p489"/>
            <p:cNvSpPr/>
            <p:nvPr/>
          </p:nvSpPr>
          <p:spPr>
            <a:xfrm>
              <a:off x="5680400" y="4855700"/>
              <a:ext cx="42800" cy="15375"/>
            </a:xfrm>
            <a:custGeom>
              <a:avLst/>
              <a:gdLst/>
              <a:ahLst/>
              <a:cxnLst/>
              <a:rect l="l" t="t" r="r" b="b"/>
              <a:pathLst>
                <a:path w="1712" h="615" extrusionOk="0">
                  <a:moveTo>
                    <a:pt x="88" y="0"/>
                  </a:moveTo>
                  <a:lnTo>
                    <a:pt x="0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0" y="263"/>
                  </a:lnTo>
                  <a:lnTo>
                    <a:pt x="44" y="307"/>
                  </a:lnTo>
                  <a:lnTo>
                    <a:pt x="132" y="307"/>
                  </a:lnTo>
                  <a:lnTo>
                    <a:pt x="1492" y="614"/>
                  </a:lnTo>
                  <a:lnTo>
                    <a:pt x="1536" y="614"/>
                  </a:lnTo>
                  <a:lnTo>
                    <a:pt x="1668" y="570"/>
                  </a:lnTo>
                  <a:lnTo>
                    <a:pt x="1712" y="483"/>
                  </a:lnTo>
                  <a:lnTo>
                    <a:pt x="1712" y="395"/>
                  </a:lnTo>
                  <a:lnTo>
                    <a:pt x="1668" y="351"/>
                  </a:lnTo>
                  <a:lnTo>
                    <a:pt x="1624" y="307"/>
                  </a:lnTo>
                  <a:lnTo>
                    <a:pt x="1580" y="263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06" name="Google Shape;18106;p489"/>
            <p:cNvSpPr/>
            <p:nvPr/>
          </p:nvSpPr>
          <p:spPr>
            <a:xfrm>
              <a:off x="5660650" y="4828275"/>
              <a:ext cx="138250" cy="42800"/>
            </a:xfrm>
            <a:custGeom>
              <a:avLst/>
              <a:gdLst/>
              <a:ahLst/>
              <a:cxnLst/>
              <a:rect l="l" t="t" r="r" b="b"/>
              <a:pathLst>
                <a:path w="5530" h="1712" extrusionOk="0">
                  <a:moveTo>
                    <a:pt x="659" y="0"/>
                  </a:moveTo>
                  <a:lnTo>
                    <a:pt x="132" y="132"/>
                  </a:lnTo>
                  <a:lnTo>
                    <a:pt x="44" y="176"/>
                  </a:lnTo>
                  <a:lnTo>
                    <a:pt x="0" y="219"/>
                  </a:lnTo>
                  <a:lnTo>
                    <a:pt x="0" y="307"/>
                  </a:lnTo>
                  <a:lnTo>
                    <a:pt x="0" y="351"/>
                  </a:lnTo>
                  <a:lnTo>
                    <a:pt x="0" y="439"/>
                  </a:lnTo>
                  <a:lnTo>
                    <a:pt x="88" y="483"/>
                  </a:lnTo>
                  <a:lnTo>
                    <a:pt x="220" y="483"/>
                  </a:lnTo>
                  <a:lnTo>
                    <a:pt x="703" y="351"/>
                  </a:lnTo>
                  <a:lnTo>
                    <a:pt x="3028" y="1141"/>
                  </a:lnTo>
                  <a:lnTo>
                    <a:pt x="5310" y="1711"/>
                  </a:lnTo>
                  <a:lnTo>
                    <a:pt x="5486" y="1711"/>
                  </a:lnTo>
                  <a:lnTo>
                    <a:pt x="5529" y="1580"/>
                  </a:lnTo>
                  <a:lnTo>
                    <a:pt x="5529" y="1536"/>
                  </a:lnTo>
                  <a:lnTo>
                    <a:pt x="5529" y="1448"/>
                  </a:lnTo>
                  <a:lnTo>
                    <a:pt x="5442" y="1404"/>
                  </a:lnTo>
                  <a:lnTo>
                    <a:pt x="5398" y="1360"/>
                  </a:lnTo>
                  <a:lnTo>
                    <a:pt x="3116" y="790"/>
                  </a:lnTo>
                  <a:lnTo>
                    <a:pt x="74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07" name="Google Shape;18107;p489"/>
            <p:cNvSpPr/>
            <p:nvPr/>
          </p:nvSpPr>
          <p:spPr>
            <a:xfrm>
              <a:off x="5656250" y="4808525"/>
              <a:ext cx="208475" cy="60350"/>
            </a:xfrm>
            <a:custGeom>
              <a:avLst/>
              <a:gdLst/>
              <a:ahLst/>
              <a:cxnLst/>
              <a:rect l="l" t="t" r="r" b="b"/>
              <a:pathLst>
                <a:path w="8339" h="2414" extrusionOk="0">
                  <a:moveTo>
                    <a:pt x="1317" y="0"/>
                  </a:moveTo>
                  <a:lnTo>
                    <a:pt x="528" y="132"/>
                  </a:lnTo>
                  <a:lnTo>
                    <a:pt x="484" y="132"/>
                  </a:lnTo>
                  <a:lnTo>
                    <a:pt x="133" y="263"/>
                  </a:lnTo>
                  <a:lnTo>
                    <a:pt x="89" y="307"/>
                  </a:lnTo>
                  <a:lnTo>
                    <a:pt x="45" y="395"/>
                  </a:lnTo>
                  <a:lnTo>
                    <a:pt x="1" y="439"/>
                  </a:lnTo>
                  <a:lnTo>
                    <a:pt x="45" y="527"/>
                  </a:lnTo>
                  <a:lnTo>
                    <a:pt x="45" y="571"/>
                  </a:lnTo>
                  <a:lnTo>
                    <a:pt x="133" y="614"/>
                  </a:lnTo>
                  <a:lnTo>
                    <a:pt x="264" y="614"/>
                  </a:lnTo>
                  <a:lnTo>
                    <a:pt x="571" y="483"/>
                  </a:lnTo>
                  <a:lnTo>
                    <a:pt x="1361" y="351"/>
                  </a:lnTo>
                  <a:lnTo>
                    <a:pt x="3511" y="878"/>
                  </a:lnTo>
                  <a:lnTo>
                    <a:pt x="5837" y="1843"/>
                  </a:lnTo>
                  <a:lnTo>
                    <a:pt x="7724" y="2326"/>
                  </a:lnTo>
                  <a:lnTo>
                    <a:pt x="8163" y="2414"/>
                  </a:lnTo>
                  <a:lnTo>
                    <a:pt x="8207" y="2414"/>
                  </a:lnTo>
                  <a:lnTo>
                    <a:pt x="8294" y="2370"/>
                  </a:lnTo>
                  <a:lnTo>
                    <a:pt x="8338" y="2238"/>
                  </a:lnTo>
                  <a:lnTo>
                    <a:pt x="8338" y="2194"/>
                  </a:lnTo>
                  <a:lnTo>
                    <a:pt x="8338" y="2106"/>
                  </a:lnTo>
                  <a:lnTo>
                    <a:pt x="8294" y="2063"/>
                  </a:lnTo>
                  <a:lnTo>
                    <a:pt x="8207" y="2063"/>
                  </a:lnTo>
                  <a:lnTo>
                    <a:pt x="7812" y="1975"/>
                  </a:lnTo>
                  <a:lnTo>
                    <a:pt x="5969" y="1492"/>
                  </a:lnTo>
                  <a:lnTo>
                    <a:pt x="3643" y="571"/>
                  </a:lnTo>
                  <a:lnTo>
                    <a:pt x="3599" y="527"/>
                  </a:lnTo>
                  <a:lnTo>
                    <a:pt x="140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08" name="Google Shape;18108;p489"/>
            <p:cNvSpPr/>
            <p:nvPr/>
          </p:nvSpPr>
          <p:spPr>
            <a:xfrm>
              <a:off x="5636525" y="4793150"/>
              <a:ext cx="269875" cy="65850"/>
            </a:xfrm>
            <a:custGeom>
              <a:avLst/>
              <a:gdLst/>
              <a:ahLst/>
              <a:cxnLst/>
              <a:rect l="l" t="t" r="r" b="b"/>
              <a:pathLst>
                <a:path w="10795" h="2634" extrusionOk="0">
                  <a:moveTo>
                    <a:pt x="3072" y="1"/>
                  </a:moveTo>
                  <a:lnTo>
                    <a:pt x="1536" y="264"/>
                  </a:lnTo>
                  <a:lnTo>
                    <a:pt x="176" y="440"/>
                  </a:lnTo>
                  <a:lnTo>
                    <a:pt x="88" y="484"/>
                  </a:lnTo>
                  <a:lnTo>
                    <a:pt x="44" y="527"/>
                  </a:lnTo>
                  <a:lnTo>
                    <a:pt x="44" y="571"/>
                  </a:lnTo>
                  <a:lnTo>
                    <a:pt x="0" y="659"/>
                  </a:lnTo>
                  <a:lnTo>
                    <a:pt x="44" y="703"/>
                  </a:lnTo>
                  <a:lnTo>
                    <a:pt x="88" y="791"/>
                  </a:lnTo>
                  <a:lnTo>
                    <a:pt x="219" y="791"/>
                  </a:lnTo>
                  <a:lnTo>
                    <a:pt x="1580" y="615"/>
                  </a:lnTo>
                  <a:lnTo>
                    <a:pt x="3116" y="352"/>
                  </a:lnTo>
                  <a:lnTo>
                    <a:pt x="5617" y="1229"/>
                  </a:lnTo>
                  <a:lnTo>
                    <a:pt x="7899" y="1844"/>
                  </a:lnTo>
                  <a:lnTo>
                    <a:pt x="9698" y="2502"/>
                  </a:lnTo>
                  <a:lnTo>
                    <a:pt x="9742" y="2502"/>
                  </a:lnTo>
                  <a:lnTo>
                    <a:pt x="10575" y="2634"/>
                  </a:lnTo>
                  <a:lnTo>
                    <a:pt x="10619" y="2634"/>
                  </a:lnTo>
                  <a:lnTo>
                    <a:pt x="10751" y="2590"/>
                  </a:lnTo>
                  <a:lnTo>
                    <a:pt x="10795" y="2502"/>
                  </a:lnTo>
                  <a:lnTo>
                    <a:pt x="10795" y="2414"/>
                  </a:lnTo>
                  <a:lnTo>
                    <a:pt x="10751" y="2370"/>
                  </a:lnTo>
                  <a:lnTo>
                    <a:pt x="10707" y="2326"/>
                  </a:lnTo>
                  <a:lnTo>
                    <a:pt x="10663" y="2283"/>
                  </a:lnTo>
                  <a:lnTo>
                    <a:pt x="9829" y="2151"/>
                  </a:lnTo>
                  <a:lnTo>
                    <a:pt x="7986" y="1537"/>
                  </a:lnTo>
                  <a:lnTo>
                    <a:pt x="5748" y="878"/>
                  </a:lnTo>
                  <a:lnTo>
                    <a:pt x="315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09" name="Google Shape;18109;p489"/>
            <p:cNvSpPr/>
            <p:nvPr/>
          </p:nvSpPr>
          <p:spPr>
            <a:xfrm>
              <a:off x="5527900" y="5054250"/>
              <a:ext cx="528800" cy="40600"/>
            </a:xfrm>
            <a:custGeom>
              <a:avLst/>
              <a:gdLst/>
              <a:ahLst/>
              <a:cxnLst/>
              <a:rect l="l" t="t" r="r" b="b"/>
              <a:pathLst>
                <a:path w="21152" h="1624" extrusionOk="0">
                  <a:moveTo>
                    <a:pt x="20976" y="0"/>
                  </a:moveTo>
                  <a:lnTo>
                    <a:pt x="16807" y="132"/>
                  </a:lnTo>
                  <a:lnTo>
                    <a:pt x="16719" y="132"/>
                  </a:lnTo>
                  <a:lnTo>
                    <a:pt x="15579" y="702"/>
                  </a:lnTo>
                  <a:lnTo>
                    <a:pt x="11147" y="527"/>
                  </a:lnTo>
                  <a:lnTo>
                    <a:pt x="8733" y="527"/>
                  </a:lnTo>
                  <a:lnTo>
                    <a:pt x="6188" y="790"/>
                  </a:lnTo>
                  <a:lnTo>
                    <a:pt x="3116" y="1097"/>
                  </a:lnTo>
                  <a:lnTo>
                    <a:pt x="879" y="966"/>
                  </a:lnTo>
                  <a:lnTo>
                    <a:pt x="791" y="966"/>
                  </a:lnTo>
                  <a:lnTo>
                    <a:pt x="133" y="1273"/>
                  </a:lnTo>
                  <a:lnTo>
                    <a:pt x="45" y="1317"/>
                  </a:lnTo>
                  <a:lnTo>
                    <a:pt x="1" y="1361"/>
                  </a:lnTo>
                  <a:lnTo>
                    <a:pt x="1" y="1448"/>
                  </a:lnTo>
                  <a:lnTo>
                    <a:pt x="45" y="1492"/>
                  </a:lnTo>
                  <a:lnTo>
                    <a:pt x="89" y="1580"/>
                  </a:lnTo>
                  <a:lnTo>
                    <a:pt x="176" y="1624"/>
                  </a:lnTo>
                  <a:lnTo>
                    <a:pt x="264" y="1580"/>
                  </a:lnTo>
                  <a:lnTo>
                    <a:pt x="879" y="1317"/>
                  </a:lnTo>
                  <a:lnTo>
                    <a:pt x="3116" y="1448"/>
                  </a:lnTo>
                  <a:lnTo>
                    <a:pt x="3160" y="1448"/>
                  </a:lnTo>
                  <a:lnTo>
                    <a:pt x="6232" y="1141"/>
                  </a:lnTo>
                  <a:lnTo>
                    <a:pt x="8777" y="878"/>
                  </a:lnTo>
                  <a:lnTo>
                    <a:pt x="11147" y="878"/>
                  </a:lnTo>
                  <a:lnTo>
                    <a:pt x="15622" y="1053"/>
                  </a:lnTo>
                  <a:lnTo>
                    <a:pt x="15666" y="1010"/>
                  </a:lnTo>
                  <a:lnTo>
                    <a:pt x="16851" y="483"/>
                  </a:lnTo>
                  <a:lnTo>
                    <a:pt x="20976" y="351"/>
                  </a:lnTo>
                  <a:lnTo>
                    <a:pt x="21064" y="351"/>
                  </a:lnTo>
                  <a:lnTo>
                    <a:pt x="21107" y="308"/>
                  </a:lnTo>
                  <a:lnTo>
                    <a:pt x="21151" y="220"/>
                  </a:lnTo>
                  <a:lnTo>
                    <a:pt x="21151" y="176"/>
                  </a:lnTo>
                  <a:lnTo>
                    <a:pt x="21151" y="88"/>
                  </a:lnTo>
                  <a:lnTo>
                    <a:pt x="21107" y="44"/>
                  </a:lnTo>
                  <a:lnTo>
                    <a:pt x="2097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10" name="Google Shape;18110;p489"/>
            <p:cNvSpPr/>
            <p:nvPr/>
          </p:nvSpPr>
          <p:spPr>
            <a:xfrm>
              <a:off x="5946975" y="5033400"/>
              <a:ext cx="121775" cy="18675"/>
            </a:xfrm>
            <a:custGeom>
              <a:avLst/>
              <a:gdLst/>
              <a:ahLst/>
              <a:cxnLst/>
              <a:rect l="l" t="t" r="r" b="b"/>
              <a:pathLst>
                <a:path w="4871" h="747" extrusionOk="0">
                  <a:moveTo>
                    <a:pt x="4695" y="1"/>
                  </a:moveTo>
                  <a:lnTo>
                    <a:pt x="1010" y="88"/>
                  </a:lnTo>
                  <a:lnTo>
                    <a:pt x="966" y="88"/>
                  </a:lnTo>
                  <a:lnTo>
                    <a:pt x="132" y="396"/>
                  </a:lnTo>
                  <a:lnTo>
                    <a:pt x="44" y="439"/>
                  </a:lnTo>
                  <a:lnTo>
                    <a:pt x="0" y="483"/>
                  </a:lnTo>
                  <a:lnTo>
                    <a:pt x="0" y="571"/>
                  </a:lnTo>
                  <a:lnTo>
                    <a:pt x="0" y="615"/>
                  </a:lnTo>
                  <a:lnTo>
                    <a:pt x="88" y="703"/>
                  </a:lnTo>
                  <a:lnTo>
                    <a:pt x="176" y="747"/>
                  </a:lnTo>
                  <a:lnTo>
                    <a:pt x="220" y="747"/>
                  </a:lnTo>
                  <a:lnTo>
                    <a:pt x="1053" y="439"/>
                  </a:lnTo>
                  <a:lnTo>
                    <a:pt x="4739" y="352"/>
                  </a:lnTo>
                  <a:lnTo>
                    <a:pt x="4783" y="352"/>
                  </a:lnTo>
                  <a:lnTo>
                    <a:pt x="4827" y="308"/>
                  </a:lnTo>
                  <a:lnTo>
                    <a:pt x="4871" y="264"/>
                  </a:lnTo>
                  <a:lnTo>
                    <a:pt x="4871" y="176"/>
                  </a:lnTo>
                  <a:lnTo>
                    <a:pt x="4871" y="88"/>
                  </a:lnTo>
                  <a:lnTo>
                    <a:pt x="4827" y="45"/>
                  </a:lnTo>
                  <a:lnTo>
                    <a:pt x="478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11" name="Google Shape;18111;p489"/>
            <p:cNvSpPr/>
            <p:nvPr/>
          </p:nvSpPr>
          <p:spPr>
            <a:xfrm>
              <a:off x="5962325" y="5012550"/>
              <a:ext cx="120700" cy="18675"/>
            </a:xfrm>
            <a:custGeom>
              <a:avLst/>
              <a:gdLst/>
              <a:ahLst/>
              <a:cxnLst/>
              <a:rect l="l" t="t" r="r" b="b"/>
              <a:pathLst>
                <a:path w="4828" h="747" extrusionOk="0">
                  <a:moveTo>
                    <a:pt x="4652" y="1"/>
                  </a:moveTo>
                  <a:lnTo>
                    <a:pt x="966" y="89"/>
                  </a:lnTo>
                  <a:lnTo>
                    <a:pt x="922" y="133"/>
                  </a:lnTo>
                  <a:lnTo>
                    <a:pt x="132" y="440"/>
                  </a:lnTo>
                  <a:lnTo>
                    <a:pt x="88" y="440"/>
                  </a:lnTo>
                  <a:lnTo>
                    <a:pt x="44" y="527"/>
                  </a:lnTo>
                  <a:lnTo>
                    <a:pt x="1" y="571"/>
                  </a:lnTo>
                  <a:lnTo>
                    <a:pt x="44" y="659"/>
                  </a:lnTo>
                  <a:lnTo>
                    <a:pt x="88" y="747"/>
                  </a:lnTo>
                  <a:lnTo>
                    <a:pt x="264" y="747"/>
                  </a:lnTo>
                  <a:lnTo>
                    <a:pt x="1010" y="440"/>
                  </a:lnTo>
                  <a:lnTo>
                    <a:pt x="4652" y="352"/>
                  </a:lnTo>
                  <a:lnTo>
                    <a:pt x="4696" y="352"/>
                  </a:lnTo>
                  <a:lnTo>
                    <a:pt x="4784" y="308"/>
                  </a:lnTo>
                  <a:lnTo>
                    <a:pt x="4784" y="220"/>
                  </a:lnTo>
                  <a:lnTo>
                    <a:pt x="4827" y="176"/>
                  </a:lnTo>
                  <a:lnTo>
                    <a:pt x="4784" y="89"/>
                  </a:lnTo>
                  <a:lnTo>
                    <a:pt x="4740" y="45"/>
                  </a:lnTo>
                  <a:lnTo>
                    <a:pt x="465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12" name="Google Shape;18112;p489"/>
            <p:cNvSpPr/>
            <p:nvPr/>
          </p:nvSpPr>
          <p:spPr>
            <a:xfrm>
              <a:off x="5977675" y="4991725"/>
              <a:ext cx="117425" cy="17575"/>
            </a:xfrm>
            <a:custGeom>
              <a:avLst/>
              <a:gdLst/>
              <a:ahLst/>
              <a:cxnLst/>
              <a:rect l="l" t="t" r="r" b="b"/>
              <a:pathLst>
                <a:path w="4697" h="703" extrusionOk="0">
                  <a:moveTo>
                    <a:pt x="4521" y="0"/>
                  </a:moveTo>
                  <a:lnTo>
                    <a:pt x="966" y="132"/>
                  </a:lnTo>
                  <a:lnTo>
                    <a:pt x="922" y="132"/>
                  </a:lnTo>
                  <a:lnTo>
                    <a:pt x="176" y="351"/>
                  </a:lnTo>
                  <a:lnTo>
                    <a:pt x="133" y="351"/>
                  </a:lnTo>
                  <a:lnTo>
                    <a:pt x="89" y="395"/>
                  </a:lnTo>
                  <a:lnTo>
                    <a:pt x="45" y="439"/>
                  </a:lnTo>
                  <a:lnTo>
                    <a:pt x="1" y="527"/>
                  </a:lnTo>
                  <a:lnTo>
                    <a:pt x="1" y="571"/>
                  </a:lnTo>
                  <a:lnTo>
                    <a:pt x="89" y="658"/>
                  </a:lnTo>
                  <a:lnTo>
                    <a:pt x="176" y="702"/>
                  </a:lnTo>
                  <a:lnTo>
                    <a:pt x="220" y="702"/>
                  </a:lnTo>
                  <a:lnTo>
                    <a:pt x="1010" y="483"/>
                  </a:lnTo>
                  <a:lnTo>
                    <a:pt x="4521" y="351"/>
                  </a:lnTo>
                  <a:lnTo>
                    <a:pt x="4608" y="351"/>
                  </a:lnTo>
                  <a:lnTo>
                    <a:pt x="4652" y="307"/>
                  </a:lnTo>
                  <a:lnTo>
                    <a:pt x="4696" y="263"/>
                  </a:lnTo>
                  <a:lnTo>
                    <a:pt x="4696" y="176"/>
                  </a:lnTo>
                  <a:lnTo>
                    <a:pt x="4652" y="88"/>
                  </a:lnTo>
                  <a:lnTo>
                    <a:pt x="4652" y="44"/>
                  </a:lnTo>
                  <a:lnTo>
                    <a:pt x="456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13" name="Google Shape;18113;p489"/>
            <p:cNvSpPr/>
            <p:nvPr/>
          </p:nvSpPr>
          <p:spPr>
            <a:xfrm>
              <a:off x="6019375" y="4955525"/>
              <a:ext cx="16475" cy="9900"/>
            </a:xfrm>
            <a:custGeom>
              <a:avLst/>
              <a:gdLst/>
              <a:ahLst/>
              <a:cxnLst/>
              <a:rect l="l" t="t" r="r" b="b"/>
              <a:pathLst>
                <a:path w="659" h="396" extrusionOk="0">
                  <a:moveTo>
                    <a:pt x="439" y="0"/>
                  </a:moveTo>
                  <a:lnTo>
                    <a:pt x="132" y="44"/>
                  </a:lnTo>
                  <a:lnTo>
                    <a:pt x="44" y="88"/>
                  </a:lnTo>
                  <a:lnTo>
                    <a:pt x="0" y="132"/>
                  </a:lnTo>
                  <a:lnTo>
                    <a:pt x="0" y="220"/>
                  </a:lnTo>
                  <a:lnTo>
                    <a:pt x="0" y="263"/>
                  </a:lnTo>
                  <a:lnTo>
                    <a:pt x="44" y="395"/>
                  </a:lnTo>
                  <a:lnTo>
                    <a:pt x="220" y="395"/>
                  </a:lnTo>
                  <a:lnTo>
                    <a:pt x="527" y="307"/>
                  </a:lnTo>
                  <a:lnTo>
                    <a:pt x="571" y="307"/>
                  </a:lnTo>
                  <a:lnTo>
                    <a:pt x="615" y="263"/>
                  </a:lnTo>
                  <a:lnTo>
                    <a:pt x="659" y="176"/>
                  </a:lnTo>
                  <a:lnTo>
                    <a:pt x="659" y="132"/>
                  </a:lnTo>
                  <a:lnTo>
                    <a:pt x="615" y="44"/>
                  </a:lnTo>
                  <a:lnTo>
                    <a:pt x="57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14" name="Google Shape;18114;p489"/>
            <p:cNvSpPr/>
            <p:nvPr/>
          </p:nvSpPr>
          <p:spPr>
            <a:xfrm>
              <a:off x="6024850" y="4934675"/>
              <a:ext cx="25275" cy="13175"/>
            </a:xfrm>
            <a:custGeom>
              <a:avLst/>
              <a:gdLst/>
              <a:ahLst/>
              <a:cxnLst/>
              <a:rect l="l" t="t" r="r" b="b"/>
              <a:pathLst>
                <a:path w="1011" h="527" extrusionOk="0">
                  <a:moveTo>
                    <a:pt x="835" y="0"/>
                  </a:moveTo>
                  <a:lnTo>
                    <a:pt x="132" y="176"/>
                  </a:lnTo>
                  <a:lnTo>
                    <a:pt x="89" y="220"/>
                  </a:lnTo>
                  <a:lnTo>
                    <a:pt x="45" y="264"/>
                  </a:lnTo>
                  <a:lnTo>
                    <a:pt x="1" y="351"/>
                  </a:lnTo>
                  <a:lnTo>
                    <a:pt x="1" y="395"/>
                  </a:lnTo>
                  <a:lnTo>
                    <a:pt x="89" y="483"/>
                  </a:lnTo>
                  <a:lnTo>
                    <a:pt x="176" y="527"/>
                  </a:lnTo>
                  <a:lnTo>
                    <a:pt x="220" y="527"/>
                  </a:lnTo>
                  <a:lnTo>
                    <a:pt x="922" y="351"/>
                  </a:lnTo>
                  <a:lnTo>
                    <a:pt x="966" y="308"/>
                  </a:lnTo>
                  <a:lnTo>
                    <a:pt x="1010" y="264"/>
                  </a:lnTo>
                  <a:lnTo>
                    <a:pt x="1010" y="220"/>
                  </a:lnTo>
                  <a:lnTo>
                    <a:pt x="1010" y="132"/>
                  </a:lnTo>
                  <a:lnTo>
                    <a:pt x="1010" y="88"/>
                  </a:lnTo>
                  <a:lnTo>
                    <a:pt x="966" y="44"/>
                  </a:lnTo>
                  <a:lnTo>
                    <a:pt x="87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15" name="Google Shape;18115;p489"/>
            <p:cNvSpPr/>
            <p:nvPr/>
          </p:nvSpPr>
          <p:spPr>
            <a:xfrm>
              <a:off x="6041325" y="4908350"/>
              <a:ext cx="165650" cy="19775"/>
            </a:xfrm>
            <a:custGeom>
              <a:avLst/>
              <a:gdLst/>
              <a:ahLst/>
              <a:cxnLst/>
              <a:rect l="l" t="t" r="r" b="b"/>
              <a:pathLst>
                <a:path w="6626" h="791" extrusionOk="0">
                  <a:moveTo>
                    <a:pt x="6450" y="0"/>
                  </a:moveTo>
                  <a:lnTo>
                    <a:pt x="790" y="264"/>
                  </a:lnTo>
                  <a:lnTo>
                    <a:pt x="746" y="264"/>
                  </a:lnTo>
                  <a:lnTo>
                    <a:pt x="132" y="439"/>
                  </a:lnTo>
                  <a:lnTo>
                    <a:pt x="88" y="483"/>
                  </a:lnTo>
                  <a:lnTo>
                    <a:pt x="44" y="527"/>
                  </a:lnTo>
                  <a:lnTo>
                    <a:pt x="0" y="571"/>
                  </a:lnTo>
                  <a:lnTo>
                    <a:pt x="0" y="658"/>
                  </a:lnTo>
                  <a:lnTo>
                    <a:pt x="88" y="746"/>
                  </a:lnTo>
                  <a:lnTo>
                    <a:pt x="176" y="790"/>
                  </a:lnTo>
                  <a:lnTo>
                    <a:pt x="219" y="790"/>
                  </a:lnTo>
                  <a:lnTo>
                    <a:pt x="834" y="615"/>
                  </a:lnTo>
                  <a:lnTo>
                    <a:pt x="6450" y="351"/>
                  </a:lnTo>
                  <a:lnTo>
                    <a:pt x="6538" y="307"/>
                  </a:lnTo>
                  <a:lnTo>
                    <a:pt x="6582" y="307"/>
                  </a:lnTo>
                  <a:lnTo>
                    <a:pt x="6626" y="220"/>
                  </a:lnTo>
                  <a:lnTo>
                    <a:pt x="6626" y="176"/>
                  </a:lnTo>
                  <a:lnTo>
                    <a:pt x="6626" y="88"/>
                  </a:lnTo>
                  <a:lnTo>
                    <a:pt x="6582" y="44"/>
                  </a:lnTo>
                  <a:lnTo>
                    <a:pt x="649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16" name="Google Shape;18116;p489"/>
            <p:cNvSpPr/>
            <p:nvPr/>
          </p:nvSpPr>
          <p:spPr>
            <a:xfrm>
              <a:off x="6046800" y="4887500"/>
              <a:ext cx="165675" cy="23075"/>
            </a:xfrm>
            <a:custGeom>
              <a:avLst/>
              <a:gdLst/>
              <a:ahLst/>
              <a:cxnLst/>
              <a:rect l="l" t="t" r="r" b="b"/>
              <a:pathLst>
                <a:path w="6627" h="923" extrusionOk="0">
                  <a:moveTo>
                    <a:pt x="6407" y="1"/>
                  </a:moveTo>
                  <a:lnTo>
                    <a:pt x="2545" y="88"/>
                  </a:lnTo>
                  <a:lnTo>
                    <a:pt x="1141" y="308"/>
                  </a:lnTo>
                  <a:lnTo>
                    <a:pt x="1097" y="308"/>
                  </a:lnTo>
                  <a:lnTo>
                    <a:pt x="132" y="571"/>
                  </a:lnTo>
                  <a:lnTo>
                    <a:pt x="88" y="615"/>
                  </a:lnTo>
                  <a:lnTo>
                    <a:pt x="44" y="659"/>
                  </a:lnTo>
                  <a:lnTo>
                    <a:pt x="0" y="703"/>
                  </a:lnTo>
                  <a:lnTo>
                    <a:pt x="44" y="790"/>
                  </a:lnTo>
                  <a:lnTo>
                    <a:pt x="88" y="878"/>
                  </a:lnTo>
                  <a:lnTo>
                    <a:pt x="176" y="922"/>
                  </a:lnTo>
                  <a:lnTo>
                    <a:pt x="264" y="922"/>
                  </a:lnTo>
                  <a:lnTo>
                    <a:pt x="1185" y="615"/>
                  </a:lnTo>
                  <a:lnTo>
                    <a:pt x="2589" y="439"/>
                  </a:lnTo>
                  <a:lnTo>
                    <a:pt x="6451" y="352"/>
                  </a:lnTo>
                  <a:lnTo>
                    <a:pt x="6495" y="308"/>
                  </a:lnTo>
                  <a:lnTo>
                    <a:pt x="6539" y="264"/>
                  </a:lnTo>
                  <a:lnTo>
                    <a:pt x="6582" y="220"/>
                  </a:lnTo>
                  <a:lnTo>
                    <a:pt x="6626" y="132"/>
                  </a:lnTo>
                  <a:lnTo>
                    <a:pt x="6582" y="88"/>
                  </a:lnTo>
                  <a:lnTo>
                    <a:pt x="6539" y="44"/>
                  </a:lnTo>
                  <a:lnTo>
                    <a:pt x="640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17" name="Google Shape;18117;p489"/>
            <p:cNvSpPr/>
            <p:nvPr/>
          </p:nvSpPr>
          <p:spPr>
            <a:xfrm>
              <a:off x="6097250" y="4844725"/>
              <a:ext cx="125100" cy="18675"/>
            </a:xfrm>
            <a:custGeom>
              <a:avLst/>
              <a:gdLst/>
              <a:ahLst/>
              <a:cxnLst/>
              <a:rect l="l" t="t" r="r" b="b"/>
              <a:pathLst>
                <a:path w="5004" h="747" extrusionOk="0">
                  <a:moveTo>
                    <a:pt x="4828" y="0"/>
                  </a:moveTo>
                  <a:lnTo>
                    <a:pt x="1756" y="132"/>
                  </a:lnTo>
                  <a:lnTo>
                    <a:pt x="308" y="351"/>
                  </a:lnTo>
                  <a:lnTo>
                    <a:pt x="264" y="351"/>
                  </a:lnTo>
                  <a:lnTo>
                    <a:pt x="89" y="439"/>
                  </a:lnTo>
                  <a:lnTo>
                    <a:pt x="45" y="439"/>
                  </a:lnTo>
                  <a:lnTo>
                    <a:pt x="1" y="527"/>
                  </a:lnTo>
                  <a:lnTo>
                    <a:pt x="1" y="571"/>
                  </a:lnTo>
                  <a:lnTo>
                    <a:pt x="1" y="658"/>
                  </a:lnTo>
                  <a:lnTo>
                    <a:pt x="89" y="746"/>
                  </a:lnTo>
                  <a:lnTo>
                    <a:pt x="220" y="746"/>
                  </a:lnTo>
                  <a:lnTo>
                    <a:pt x="352" y="702"/>
                  </a:lnTo>
                  <a:lnTo>
                    <a:pt x="1800" y="483"/>
                  </a:lnTo>
                  <a:lnTo>
                    <a:pt x="4828" y="351"/>
                  </a:lnTo>
                  <a:lnTo>
                    <a:pt x="4916" y="351"/>
                  </a:lnTo>
                  <a:lnTo>
                    <a:pt x="4959" y="307"/>
                  </a:lnTo>
                  <a:lnTo>
                    <a:pt x="5003" y="263"/>
                  </a:lnTo>
                  <a:lnTo>
                    <a:pt x="5003" y="176"/>
                  </a:lnTo>
                  <a:lnTo>
                    <a:pt x="5003" y="132"/>
                  </a:lnTo>
                  <a:lnTo>
                    <a:pt x="4959" y="44"/>
                  </a:lnTo>
                  <a:lnTo>
                    <a:pt x="4872" y="44"/>
                  </a:lnTo>
                  <a:lnTo>
                    <a:pt x="482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18" name="Google Shape;18118;p489"/>
            <p:cNvSpPr/>
            <p:nvPr/>
          </p:nvSpPr>
          <p:spPr>
            <a:xfrm>
              <a:off x="6107125" y="4824975"/>
              <a:ext cx="120700" cy="20875"/>
            </a:xfrm>
            <a:custGeom>
              <a:avLst/>
              <a:gdLst/>
              <a:ahLst/>
              <a:cxnLst/>
              <a:rect l="l" t="t" r="r" b="b"/>
              <a:pathLst>
                <a:path w="4828" h="835" extrusionOk="0">
                  <a:moveTo>
                    <a:pt x="4652" y="0"/>
                  </a:moveTo>
                  <a:lnTo>
                    <a:pt x="2019" y="132"/>
                  </a:lnTo>
                  <a:lnTo>
                    <a:pt x="484" y="351"/>
                  </a:lnTo>
                  <a:lnTo>
                    <a:pt x="440" y="351"/>
                  </a:lnTo>
                  <a:lnTo>
                    <a:pt x="89" y="483"/>
                  </a:lnTo>
                  <a:lnTo>
                    <a:pt x="45" y="527"/>
                  </a:lnTo>
                  <a:lnTo>
                    <a:pt x="1" y="571"/>
                  </a:lnTo>
                  <a:lnTo>
                    <a:pt x="1" y="659"/>
                  </a:lnTo>
                  <a:lnTo>
                    <a:pt x="1" y="702"/>
                  </a:lnTo>
                  <a:lnTo>
                    <a:pt x="89" y="790"/>
                  </a:lnTo>
                  <a:lnTo>
                    <a:pt x="176" y="834"/>
                  </a:lnTo>
                  <a:lnTo>
                    <a:pt x="220" y="790"/>
                  </a:lnTo>
                  <a:lnTo>
                    <a:pt x="571" y="659"/>
                  </a:lnTo>
                  <a:lnTo>
                    <a:pt x="2063" y="483"/>
                  </a:lnTo>
                  <a:lnTo>
                    <a:pt x="4652" y="351"/>
                  </a:lnTo>
                  <a:lnTo>
                    <a:pt x="4696" y="351"/>
                  </a:lnTo>
                  <a:lnTo>
                    <a:pt x="4784" y="308"/>
                  </a:lnTo>
                  <a:lnTo>
                    <a:pt x="4784" y="220"/>
                  </a:lnTo>
                  <a:lnTo>
                    <a:pt x="4828" y="176"/>
                  </a:lnTo>
                  <a:lnTo>
                    <a:pt x="4784" y="88"/>
                  </a:lnTo>
                  <a:lnTo>
                    <a:pt x="4740" y="44"/>
                  </a:lnTo>
                  <a:lnTo>
                    <a:pt x="469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19" name="Google Shape;18119;p489"/>
            <p:cNvSpPr/>
            <p:nvPr/>
          </p:nvSpPr>
          <p:spPr>
            <a:xfrm>
              <a:off x="6100550" y="4800825"/>
              <a:ext cx="161275" cy="30750"/>
            </a:xfrm>
            <a:custGeom>
              <a:avLst/>
              <a:gdLst/>
              <a:ahLst/>
              <a:cxnLst/>
              <a:rect l="l" t="t" r="r" b="b"/>
              <a:pathLst>
                <a:path w="6451" h="1230" extrusionOk="0">
                  <a:moveTo>
                    <a:pt x="6275" y="1"/>
                  </a:moveTo>
                  <a:lnTo>
                    <a:pt x="2897" y="264"/>
                  </a:lnTo>
                  <a:lnTo>
                    <a:pt x="1361" y="484"/>
                  </a:lnTo>
                  <a:lnTo>
                    <a:pt x="1317" y="484"/>
                  </a:lnTo>
                  <a:lnTo>
                    <a:pt x="132" y="922"/>
                  </a:lnTo>
                  <a:lnTo>
                    <a:pt x="44" y="922"/>
                  </a:lnTo>
                  <a:lnTo>
                    <a:pt x="1" y="1010"/>
                  </a:lnTo>
                  <a:lnTo>
                    <a:pt x="1" y="1054"/>
                  </a:lnTo>
                  <a:lnTo>
                    <a:pt x="1" y="1142"/>
                  </a:lnTo>
                  <a:lnTo>
                    <a:pt x="88" y="1230"/>
                  </a:lnTo>
                  <a:lnTo>
                    <a:pt x="220" y="1230"/>
                  </a:lnTo>
                  <a:lnTo>
                    <a:pt x="1405" y="835"/>
                  </a:lnTo>
                  <a:lnTo>
                    <a:pt x="2897" y="615"/>
                  </a:lnTo>
                  <a:lnTo>
                    <a:pt x="6275" y="352"/>
                  </a:lnTo>
                  <a:lnTo>
                    <a:pt x="6363" y="352"/>
                  </a:lnTo>
                  <a:lnTo>
                    <a:pt x="6407" y="308"/>
                  </a:lnTo>
                  <a:lnTo>
                    <a:pt x="6451" y="264"/>
                  </a:lnTo>
                  <a:lnTo>
                    <a:pt x="6451" y="177"/>
                  </a:lnTo>
                  <a:lnTo>
                    <a:pt x="6451" y="89"/>
                  </a:lnTo>
                  <a:lnTo>
                    <a:pt x="6407" y="45"/>
                  </a:lnTo>
                  <a:lnTo>
                    <a:pt x="627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20" name="Google Shape;18120;p489"/>
            <p:cNvSpPr/>
            <p:nvPr/>
          </p:nvSpPr>
          <p:spPr>
            <a:xfrm>
              <a:off x="6098350" y="4774500"/>
              <a:ext cx="190900" cy="29650"/>
            </a:xfrm>
            <a:custGeom>
              <a:avLst/>
              <a:gdLst/>
              <a:ahLst/>
              <a:cxnLst/>
              <a:rect l="l" t="t" r="r" b="b"/>
              <a:pathLst>
                <a:path w="7636" h="1186" extrusionOk="0">
                  <a:moveTo>
                    <a:pt x="7417" y="1"/>
                  </a:moveTo>
                  <a:lnTo>
                    <a:pt x="5003" y="352"/>
                  </a:lnTo>
                  <a:lnTo>
                    <a:pt x="2370" y="484"/>
                  </a:lnTo>
                  <a:lnTo>
                    <a:pt x="352" y="747"/>
                  </a:lnTo>
                  <a:lnTo>
                    <a:pt x="264" y="747"/>
                  </a:lnTo>
                  <a:lnTo>
                    <a:pt x="89" y="835"/>
                  </a:lnTo>
                  <a:lnTo>
                    <a:pt x="45" y="878"/>
                  </a:lnTo>
                  <a:lnTo>
                    <a:pt x="1" y="966"/>
                  </a:lnTo>
                  <a:lnTo>
                    <a:pt x="1" y="1010"/>
                  </a:lnTo>
                  <a:lnTo>
                    <a:pt x="45" y="1098"/>
                  </a:lnTo>
                  <a:lnTo>
                    <a:pt x="89" y="1142"/>
                  </a:lnTo>
                  <a:lnTo>
                    <a:pt x="176" y="1186"/>
                  </a:lnTo>
                  <a:lnTo>
                    <a:pt x="264" y="1142"/>
                  </a:lnTo>
                  <a:lnTo>
                    <a:pt x="396" y="1098"/>
                  </a:lnTo>
                  <a:lnTo>
                    <a:pt x="2414" y="835"/>
                  </a:lnTo>
                  <a:lnTo>
                    <a:pt x="5047" y="703"/>
                  </a:lnTo>
                  <a:lnTo>
                    <a:pt x="7460" y="352"/>
                  </a:lnTo>
                  <a:lnTo>
                    <a:pt x="7548" y="352"/>
                  </a:lnTo>
                  <a:lnTo>
                    <a:pt x="7592" y="308"/>
                  </a:lnTo>
                  <a:lnTo>
                    <a:pt x="7636" y="220"/>
                  </a:lnTo>
                  <a:lnTo>
                    <a:pt x="7636" y="176"/>
                  </a:lnTo>
                  <a:lnTo>
                    <a:pt x="7592" y="89"/>
                  </a:lnTo>
                  <a:lnTo>
                    <a:pt x="7548" y="45"/>
                  </a:lnTo>
                  <a:lnTo>
                    <a:pt x="750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21" name="Google Shape;18121;p489"/>
            <p:cNvSpPr/>
            <p:nvPr/>
          </p:nvSpPr>
          <p:spPr>
            <a:xfrm>
              <a:off x="6109325" y="4682350"/>
              <a:ext cx="523300" cy="91075"/>
            </a:xfrm>
            <a:custGeom>
              <a:avLst/>
              <a:gdLst/>
              <a:ahLst/>
              <a:cxnLst/>
              <a:rect l="l" t="t" r="r" b="b"/>
              <a:pathLst>
                <a:path w="20932" h="3643" extrusionOk="0">
                  <a:moveTo>
                    <a:pt x="20361" y="1"/>
                  </a:moveTo>
                  <a:lnTo>
                    <a:pt x="16412" y="352"/>
                  </a:lnTo>
                  <a:lnTo>
                    <a:pt x="10488" y="835"/>
                  </a:lnTo>
                  <a:lnTo>
                    <a:pt x="6100" y="1230"/>
                  </a:lnTo>
                  <a:lnTo>
                    <a:pt x="6056" y="1273"/>
                  </a:lnTo>
                  <a:lnTo>
                    <a:pt x="2765" y="2239"/>
                  </a:lnTo>
                  <a:lnTo>
                    <a:pt x="966" y="2590"/>
                  </a:lnTo>
                  <a:lnTo>
                    <a:pt x="878" y="2634"/>
                  </a:lnTo>
                  <a:lnTo>
                    <a:pt x="88" y="3292"/>
                  </a:lnTo>
                  <a:lnTo>
                    <a:pt x="44" y="3380"/>
                  </a:lnTo>
                  <a:lnTo>
                    <a:pt x="1" y="3424"/>
                  </a:lnTo>
                  <a:lnTo>
                    <a:pt x="1" y="3511"/>
                  </a:lnTo>
                  <a:lnTo>
                    <a:pt x="44" y="3555"/>
                  </a:lnTo>
                  <a:lnTo>
                    <a:pt x="88" y="3599"/>
                  </a:lnTo>
                  <a:lnTo>
                    <a:pt x="176" y="3643"/>
                  </a:lnTo>
                  <a:lnTo>
                    <a:pt x="308" y="3599"/>
                  </a:lnTo>
                  <a:lnTo>
                    <a:pt x="1098" y="2941"/>
                  </a:lnTo>
                  <a:lnTo>
                    <a:pt x="2853" y="2590"/>
                  </a:lnTo>
                  <a:lnTo>
                    <a:pt x="6144" y="1581"/>
                  </a:lnTo>
                  <a:lnTo>
                    <a:pt x="10488" y="1186"/>
                  </a:lnTo>
                  <a:lnTo>
                    <a:pt x="13647" y="922"/>
                  </a:lnTo>
                  <a:lnTo>
                    <a:pt x="16456" y="703"/>
                  </a:lnTo>
                  <a:lnTo>
                    <a:pt x="20361" y="352"/>
                  </a:lnTo>
                  <a:lnTo>
                    <a:pt x="20712" y="396"/>
                  </a:lnTo>
                  <a:lnTo>
                    <a:pt x="20844" y="396"/>
                  </a:lnTo>
                  <a:lnTo>
                    <a:pt x="20888" y="352"/>
                  </a:lnTo>
                  <a:lnTo>
                    <a:pt x="20932" y="264"/>
                  </a:lnTo>
                  <a:lnTo>
                    <a:pt x="20932" y="220"/>
                  </a:lnTo>
                  <a:lnTo>
                    <a:pt x="20888" y="133"/>
                  </a:lnTo>
                  <a:lnTo>
                    <a:pt x="20844" y="89"/>
                  </a:lnTo>
                  <a:lnTo>
                    <a:pt x="20800" y="89"/>
                  </a:lnTo>
                  <a:lnTo>
                    <a:pt x="2040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22" name="Google Shape;18122;p489"/>
            <p:cNvSpPr/>
            <p:nvPr/>
          </p:nvSpPr>
          <p:spPr>
            <a:xfrm>
              <a:off x="6085200" y="4649450"/>
              <a:ext cx="537550" cy="125075"/>
            </a:xfrm>
            <a:custGeom>
              <a:avLst/>
              <a:gdLst/>
              <a:ahLst/>
              <a:cxnLst/>
              <a:rect l="l" t="t" r="r" b="b"/>
              <a:pathLst>
                <a:path w="21502" h="5003" extrusionOk="0">
                  <a:moveTo>
                    <a:pt x="18255" y="1"/>
                  </a:moveTo>
                  <a:lnTo>
                    <a:pt x="13779" y="395"/>
                  </a:lnTo>
                  <a:lnTo>
                    <a:pt x="9478" y="834"/>
                  </a:lnTo>
                  <a:lnTo>
                    <a:pt x="6846" y="1229"/>
                  </a:lnTo>
                  <a:lnTo>
                    <a:pt x="6802" y="1229"/>
                  </a:lnTo>
                  <a:lnTo>
                    <a:pt x="5003" y="2238"/>
                  </a:lnTo>
                  <a:lnTo>
                    <a:pt x="3598" y="2765"/>
                  </a:lnTo>
                  <a:lnTo>
                    <a:pt x="1361" y="3292"/>
                  </a:lnTo>
                  <a:lnTo>
                    <a:pt x="1273" y="3335"/>
                  </a:lnTo>
                  <a:lnTo>
                    <a:pt x="439" y="4476"/>
                  </a:lnTo>
                  <a:lnTo>
                    <a:pt x="88" y="4696"/>
                  </a:lnTo>
                  <a:lnTo>
                    <a:pt x="44" y="4740"/>
                  </a:lnTo>
                  <a:lnTo>
                    <a:pt x="0" y="4783"/>
                  </a:lnTo>
                  <a:lnTo>
                    <a:pt x="0" y="4871"/>
                  </a:lnTo>
                  <a:lnTo>
                    <a:pt x="44" y="4915"/>
                  </a:lnTo>
                  <a:lnTo>
                    <a:pt x="88" y="5003"/>
                  </a:lnTo>
                  <a:lnTo>
                    <a:pt x="264" y="5003"/>
                  </a:lnTo>
                  <a:lnTo>
                    <a:pt x="658" y="4740"/>
                  </a:lnTo>
                  <a:lnTo>
                    <a:pt x="702" y="4696"/>
                  </a:lnTo>
                  <a:lnTo>
                    <a:pt x="1536" y="3599"/>
                  </a:lnTo>
                  <a:lnTo>
                    <a:pt x="3686" y="3116"/>
                  </a:lnTo>
                  <a:lnTo>
                    <a:pt x="3730" y="3116"/>
                  </a:lnTo>
                  <a:lnTo>
                    <a:pt x="5134" y="2546"/>
                  </a:lnTo>
                  <a:lnTo>
                    <a:pt x="5178" y="2546"/>
                  </a:lnTo>
                  <a:lnTo>
                    <a:pt x="6933" y="1536"/>
                  </a:lnTo>
                  <a:lnTo>
                    <a:pt x="9522" y="1185"/>
                  </a:lnTo>
                  <a:lnTo>
                    <a:pt x="13779" y="746"/>
                  </a:lnTo>
                  <a:lnTo>
                    <a:pt x="18255" y="352"/>
                  </a:lnTo>
                  <a:lnTo>
                    <a:pt x="19922" y="352"/>
                  </a:lnTo>
                  <a:lnTo>
                    <a:pt x="20624" y="527"/>
                  </a:lnTo>
                  <a:lnTo>
                    <a:pt x="21107" y="790"/>
                  </a:lnTo>
                  <a:lnTo>
                    <a:pt x="21151" y="834"/>
                  </a:lnTo>
                  <a:lnTo>
                    <a:pt x="21370" y="834"/>
                  </a:lnTo>
                  <a:lnTo>
                    <a:pt x="21458" y="790"/>
                  </a:lnTo>
                  <a:lnTo>
                    <a:pt x="21458" y="746"/>
                  </a:lnTo>
                  <a:lnTo>
                    <a:pt x="21502" y="659"/>
                  </a:lnTo>
                  <a:lnTo>
                    <a:pt x="21502" y="615"/>
                  </a:lnTo>
                  <a:lnTo>
                    <a:pt x="21458" y="571"/>
                  </a:lnTo>
                  <a:lnTo>
                    <a:pt x="21414" y="527"/>
                  </a:lnTo>
                  <a:lnTo>
                    <a:pt x="21326" y="483"/>
                  </a:lnTo>
                  <a:lnTo>
                    <a:pt x="21238" y="483"/>
                  </a:lnTo>
                  <a:lnTo>
                    <a:pt x="20800" y="220"/>
                  </a:lnTo>
                  <a:lnTo>
                    <a:pt x="20712" y="176"/>
                  </a:lnTo>
                  <a:lnTo>
                    <a:pt x="19966" y="44"/>
                  </a:lnTo>
                  <a:lnTo>
                    <a:pt x="1996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23" name="Google Shape;18123;p489"/>
            <p:cNvSpPr/>
            <p:nvPr/>
          </p:nvSpPr>
          <p:spPr>
            <a:xfrm>
              <a:off x="6057775" y="4612150"/>
              <a:ext cx="585825" cy="165675"/>
            </a:xfrm>
            <a:custGeom>
              <a:avLst/>
              <a:gdLst/>
              <a:ahLst/>
              <a:cxnLst/>
              <a:rect l="l" t="t" r="r" b="b"/>
              <a:pathLst>
                <a:path w="23433" h="6627" extrusionOk="0">
                  <a:moveTo>
                    <a:pt x="17509" y="1"/>
                  </a:moveTo>
                  <a:lnTo>
                    <a:pt x="16148" y="44"/>
                  </a:lnTo>
                  <a:lnTo>
                    <a:pt x="14832" y="132"/>
                  </a:lnTo>
                  <a:lnTo>
                    <a:pt x="13603" y="264"/>
                  </a:lnTo>
                  <a:lnTo>
                    <a:pt x="11848" y="396"/>
                  </a:lnTo>
                  <a:lnTo>
                    <a:pt x="11804" y="396"/>
                  </a:lnTo>
                  <a:lnTo>
                    <a:pt x="9786" y="747"/>
                  </a:lnTo>
                  <a:lnTo>
                    <a:pt x="9742" y="790"/>
                  </a:lnTo>
                  <a:lnTo>
                    <a:pt x="8469" y="1405"/>
                  </a:lnTo>
                  <a:lnTo>
                    <a:pt x="7284" y="2238"/>
                  </a:lnTo>
                  <a:lnTo>
                    <a:pt x="5441" y="3204"/>
                  </a:lnTo>
                  <a:lnTo>
                    <a:pt x="2282" y="3950"/>
                  </a:lnTo>
                  <a:lnTo>
                    <a:pt x="2194" y="3950"/>
                  </a:lnTo>
                  <a:lnTo>
                    <a:pt x="1580" y="4476"/>
                  </a:lnTo>
                  <a:lnTo>
                    <a:pt x="1536" y="4520"/>
                  </a:lnTo>
                  <a:lnTo>
                    <a:pt x="746" y="5793"/>
                  </a:lnTo>
                  <a:lnTo>
                    <a:pt x="88" y="6319"/>
                  </a:lnTo>
                  <a:lnTo>
                    <a:pt x="44" y="6363"/>
                  </a:lnTo>
                  <a:lnTo>
                    <a:pt x="0" y="6451"/>
                  </a:lnTo>
                  <a:lnTo>
                    <a:pt x="44" y="6495"/>
                  </a:lnTo>
                  <a:lnTo>
                    <a:pt x="44" y="6583"/>
                  </a:lnTo>
                  <a:lnTo>
                    <a:pt x="132" y="6627"/>
                  </a:lnTo>
                  <a:lnTo>
                    <a:pt x="176" y="6627"/>
                  </a:lnTo>
                  <a:lnTo>
                    <a:pt x="307" y="6583"/>
                  </a:lnTo>
                  <a:lnTo>
                    <a:pt x="1009" y="6056"/>
                  </a:lnTo>
                  <a:lnTo>
                    <a:pt x="1053" y="6012"/>
                  </a:lnTo>
                  <a:lnTo>
                    <a:pt x="1799" y="4740"/>
                  </a:lnTo>
                  <a:lnTo>
                    <a:pt x="2414" y="4257"/>
                  </a:lnTo>
                  <a:lnTo>
                    <a:pt x="5573" y="3555"/>
                  </a:lnTo>
                  <a:lnTo>
                    <a:pt x="5617" y="3555"/>
                  </a:lnTo>
                  <a:lnTo>
                    <a:pt x="7460" y="2546"/>
                  </a:lnTo>
                  <a:lnTo>
                    <a:pt x="8645" y="1712"/>
                  </a:lnTo>
                  <a:lnTo>
                    <a:pt x="9873" y="1098"/>
                  </a:lnTo>
                  <a:lnTo>
                    <a:pt x="11892" y="747"/>
                  </a:lnTo>
                  <a:lnTo>
                    <a:pt x="13603" y="615"/>
                  </a:lnTo>
                  <a:lnTo>
                    <a:pt x="14788" y="483"/>
                  </a:lnTo>
                  <a:lnTo>
                    <a:pt x="16060" y="396"/>
                  </a:lnTo>
                  <a:lnTo>
                    <a:pt x="17421" y="352"/>
                  </a:lnTo>
                  <a:lnTo>
                    <a:pt x="18737" y="352"/>
                  </a:lnTo>
                  <a:lnTo>
                    <a:pt x="19395" y="396"/>
                  </a:lnTo>
                  <a:lnTo>
                    <a:pt x="20054" y="483"/>
                  </a:lnTo>
                  <a:lnTo>
                    <a:pt x="20624" y="571"/>
                  </a:lnTo>
                  <a:lnTo>
                    <a:pt x="21195" y="703"/>
                  </a:lnTo>
                  <a:lnTo>
                    <a:pt x="21677" y="878"/>
                  </a:lnTo>
                  <a:lnTo>
                    <a:pt x="22160" y="1054"/>
                  </a:lnTo>
                  <a:lnTo>
                    <a:pt x="22555" y="1317"/>
                  </a:lnTo>
                  <a:lnTo>
                    <a:pt x="22862" y="1624"/>
                  </a:lnTo>
                  <a:lnTo>
                    <a:pt x="22950" y="1668"/>
                  </a:lnTo>
                  <a:lnTo>
                    <a:pt x="23213" y="1756"/>
                  </a:lnTo>
                  <a:lnTo>
                    <a:pt x="23345" y="1756"/>
                  </a:lnTo>
                  <a:lnTo>
                    <a:pt x="23389" y="1712"/>
                  </a:lnTo>
                  <a:lnTo>
                    <a:pt x="23432" y="1624"/>
                  </a:lnTo>
                  <a:lnTo>
                    <a:pt x="23432" y="1580"/>
                  </a:lnTo>
                  <a:lnTo>
                    <a:pt x="23432" y="1493"/>
                  </a:lnTo>
                  <a:lnTo>
                    <a:pt x="23389" y="1449"/>
                  </a:lnTo>
                  <a:lnTo>
                    <a:pt x="23301" y="1405"/>
                  </a:lnTo>
                  <a:lnTo>
                    <a:pt x="23081" y="1361"/>
                  </a:lnTo>
                  <a:lnTo>
                    <a:pt x="22730" y="1054"/>
                  </a:lnTo>
                  <a:lnTo>
                    <a:pt x="22335" y="790"/>
                  </a:lnTo>
                  <a:lnTo>
                    <a:pt x="21853" y="571"/>
                  </a:lnTo>
                  <a:lnTo>
                    <a:pt x="21326" y="396"/>
                  </a:lnTo>
                  <a:lnTo>
                    <a:pt x="20800" y="220"/>
                  </a:lnTo>
                  <a:lnTo>
                    <a:pt x="20185" y="132"/>
                  </a:lnTo>
                  <a:lnTo>
                    <a:pt x="19527" y="44"/>
                  </a:lnTo>
                  <a:lnTo>
                    <a:pt x="1886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24" name="Google Shape;18124;p489"/>
            <p:cNvSpPr/>
            <p:nvPr/>
          </p:nvSpPr>
          <p:spPr>
            <a:xfrm>
              <a:off x="6038025" y="4574850"/>
              <a:ext cx="634100" cy="202975"/>
            </a:xfrm>
            <a:custGeom>
              <a:avLst/>
              <a:gdLst/>
              <a:ahLst/>
              <a:cxnLst/>
              <a:rect l="l" t="t" r="r" b="b"/>
              <a:pathLst>
                <a:path w="25364" h="8119" extrusionOk="0">
                  <a:moveTo>
                    <a:pt x="14613" y="1"/>
                  </a:moveTo>
                  <a:lnTo>
                    <a:pt x="12155" y="220"/>
                  </a:lnTo>
                  <a:lnTo>
                    <a:pt x="12111" y="220"/>
                  </a:lnTo>
                  <a:lnTo>
                    <a:pt x="11014" y="571"/>
                  </a:lnTo>
                  <a:lnTo>
                    <a:pt x="10970" y="615"/>
                  </a:lnTo>
                  <a:lnTo>
                    <a:pt x="10181" y="1229"/>
                  </a:lnTo>
                  <a:lnTo>
                    <a:pt x="8162" y="2853"/>
                  </a:lnTo>
                  <a:lnTo>
                    <a:pt x="6319" y="3818"/>
                  </a:lnTo>
                  <a:lnTo>
                    <a:pt x="5573" y="4082"/>
                  </a:lnTo>
                  <a:lnTo>
                    <a:pt x="4915" y="4301"/>
                  </a:lnTo>
                  <a:lnTo>
                    <a:pt x="4345" y="4389"/>
                  </a:lnTo>
                  <a:lnTo>
                    <a:pt x="3862" y="4476"/>
                  </a:lnTo>
                  <a:lnTo>
                    <a:pt x="3379" y="4520"/>
                  </a:lnTo>
                  <a:lnTo>
                    <a:pt x="2940" y="4652"/>
                  </a:lnTo>
                  <a:lnTo>
                    <a:pt x="2545" y="4784"/>
                  </a:lnTo>
                  <a:lnTo>
                    <a:pt x="2151" y="5003"/>
                  </a:lnTo>
                  <a:lnTo>
                    <a:pt x="1756" y="5398"/>
                  </a:lnTo>
                  <a:lnTo>
                    <a:pt x="1317" y="5881"/>
                  </a:lnTo>
                  <a:lnTo>
                    <a:pt x="922" y="6583"/>
                  </a:lnTo>
                  <a:lnTo>
                    <a:pt x="439" y="7504"/>
                  </a:lnTo>
                  <a:lnTo>
                    <a:pt x="88" y="7811"/>
                  </a:lnTo>
                  <a:lnTo>
                    <a:pt x="44" y="7855"/>
                  </a:lnTo>
                  <a:lnTo>
                    <a:pt x="0" y="7943"/>
                  </a:lnTo>
                  <a:lnTo>
                    <a:pt x="0" y="7987"/>
                  </a:lnTo>
                  <a:lnTo>
                    <a:pt x="44" y="8075"/>
                  </a:lnTo>
                  <a:lnTo>
                    <a:pt x="132" y="8119"/>
                  </a:lnTo>
                  <a:lnTo>
                    <a:pt x="176" y="8119"/>
                  </a:lnTo>
                  <a:lnTo>
                    <a:pt x="308" y="8075"/>
                  </a:lnTo>
                  <a:lnTo>
                    <a:pt x="702" y="7724"/>
                  </a:lnTo>
                  <a:lnTo>
                    <a:pt x="746" y="7680"/>
                  </a:lnTo>
                  <a:lnTo>
                    <a:pt x="1185" y="6802"/>
                  </a:lnTo>
                  <a:lnTo>
                    <a:pt x="1580" y="6144"/>
                  </a:lnTo>
                  <a:lnTo>
                    <a:pt x="1931" y="5661"/>
                  </a:lnTo>
                  <a:lnTo>
                    <a:pt x="2282" y="5354"/>
                  </a:lnTo>
                  <a:lnTo>
                    <a:pt x="2677" y="5135"/>
                  </a:lnTo>
                  <a:lnTo>
                    <a:pt x="3028" y="4959"/>
                  </a:lnTo>
                  <a:lnTo>
                    <a:pt x="3467" y="4871"/>
                  </a:lnTo>
                  <a:lnTo>
                    <a:pt x="3906" y="4827"/>
                  </a:lnTo>
                  <a:lnTo>
                    <a:pt x="4432" y="4740"/>
                  </a:lnTo>
                  <a:lnTo>
                    <a:pt x="5003" y="4608"/>
                  </a:lnTo>
                  <a:lnTo>
                    <a:pt x="5705" y="4433"/>
                  </a:lnTo>
                  <a:lnTo>
                    <a:pt x="6451" y="4125"/>
                  </a:lnTo>
                  <a:lnTo>
                    <a:pt x="8338" y="3160"/>
                  </a:lnTo>
                  <a:lnTo>
                    <a:pt x="8382" y="3116"/>
                  </a:lnTo>
                  <a:lnTo>
                    <a:pt x="10400" y="1493"/>
                  </a:lnTo>
                  <a:lnTo>
                    <a:pt x="11146" y="878"/>
                  </a:lnTo>
                  <a:lnTo>
                    <a:pt x="12199" y="571"/>
                  </a:lnTo>
                  <a:lnTo>
                    <a:pt x="14656" y="352"/>
                  </a:lnTo>
                  <a:lnTo>
                    <a:pt x="17947" y="396"/>
                  </a:lnTo>
                  <a:lnTo>
                    <a:pt x="21063" y="747"/>
                  </a:lnTo>
                  <a:lnTo>
                    <a:pt x="22204" y="1054"/>
                  </a:lnTo>
                  <a:lnTo>
                    <a:pt x="23652" y="1844"/>
                  </a:lnTo>
                  <a:lnTo>
                    <a:pt x="24705" y="2721"/>
                  </a:lnTo>
                  <a:lnTo>
                    <a:pt x="24749" y="2721"/>
                  </a:lnTo>
                  <a:lnTo>
                    <a:pt x="25144" y="2853"/>
                  </a:lnTo>
                  <a:lnTo>
                    <a:pt x="25188" y="2853"/>
                  </a:lnTo>
                  <a:lnTo>
                    <a:pt x="25276" y="2809"/>
                  </a:lnTo>
                  <a:lnTo>
                    <a:pt x="25319" y="2765"/>
                  </a:lnTo>
                  <a:lnTo>
                    <a:pt x="25363" y="2721"/>
                  </a:lnTo>
                  <a:lnTo>
                    <a:pt x="25363" y="2633"/>
                  </a:lnTo>
                  <a:lnTo>
                    <a:pt x="25319" y="2590"/>
                  </a:lnTo>
                  <a:lnTo>
                    <a:pt x="25276" y="2546"/>
                  </a:lnTo>
                  <a:lnTo>
                    <a:pt x="25232" y="2502"/>
                  </a:lnTo>
                  <a:lnTo>
                    <a:pt x="24881" y="2414"/>
                  </a:lnTo>
                  <a:lnTo>
                    <a:pt x="23871" y="1580"/>
                  </a:lnTo>
                  <a:lnTo>
                    <a:pt x="23827" y="1536"/>
                  </a:lnTo>
                  <a:lnTo>
                    <a:pt x="22379" y="747"/>
                  </a:lnTo>
                  <a:lnTo>
                    <a:pt x="22336" y="747"/>
                  </a:lnTo>
                  <a:lnTo>
                    <a:pt x="21151" y="396"/>
                  </a:lnTo>
                  <a:lnTo>
                    <a:pt x="17991" y="45"/>
                  </a:lnTo>
                  <a:lnTo>
                    <a:pt x="1461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25" name="Google Shape;18125;p489"/>
            <p:cNvSpPr/>
            <p:nvPr/>
          </p:nvSpPr>
          <p:spPr>
            <a:xfrm>
              <a:off x="5408325" y="4697725"/>
              <a:ext cx="1298900" cy="349975"/>
            </a:xfrm>
            <a:custGeom>
              <a:avLst/>
              <a:gdLst/>
              <a:ahLst/>
              <a:cxnLst/>
              <a:rect l="l" t="t" r="r" b="b"/>
              <a:pathLst>
                <a:path w="51956" h="13999" extrusionOk="0">
                  <a:moveTo>
                    <a:pt x="48621" y="0"/>
                  </a:moveTo>
                  <a:lnTo>
                    <a:pt x="45330" y="527"/>
                  </a:lnTo>
                  <a:lnTo>
                    <a:pt x="42916" y="922"/>
                  </a:lnTo>
                  <a:lnTo>
                    <a:pt x="40371" y="1273"/>
                  </a:lnTo>
                  <a:lnTo>
                    <a:pt x="35983" y="1755"/>
                  </a:lnTo>
                  <a:lnTo>
                    <a:pt x="31946" y="2414"/>
                  </a:lnTo>
                  <a:lnTo>
                    <a:pt x="29401" y="2721"/>
                  </a:lnTo>
                  <a:lnTo>
                    <a:pt x="29357" y="2721"/>
                  </a:lnTo>
                  <a:lnTo>
                    <a:pt x="27163" y="3774"/>
                  </a:lnTo>
                  <a:lnTo>
                    <a:pt x="27119" y="3774"/>
                  </a:lnTo>
                  <a:lnTo>
                    <a:pt x="25408" y="5003"/>
                  </a:lnTo>
                  <a:lnTo>
                    <a:pt x="21283" y="7943"/>
                  </a:lnTo>
                  <a:lnTo>
                    <a:pt x="20713" y="8074"/>
                  </a:lnTo>
                  <a:lnTo>
                    <a:pt x="17685" y="7986"/>
                  </a:lnTo>
                  <a:lnTo>
                    <a:pt x="15359" y="7811"/>
                  </a:lnTo>
                  <a:lnTo>
                    <a:pt x="11717" y="7372"/>
                  </a:lnTo>
                  <a:lnTo>
                    <a:pt x="9567" y="6977"/>
                  </a:lnTo>
                  <a:lnTo>
                    <a:pt x="9523" y="6977"/>
                  </a:lnTo>
                  <a:lnTo>
                    <a:pt x="8777" y="7197"/>
                  </a:lnTo>
                  <a:lnTo>
                    <a:pt x="6013" y="8162"/>
                  </a:lnTo>
                  <a:lnTo>
                    <a:pt x="6013" y="8206"/>
                  </a:lnTo>
                  <a:lnTo>
                    <a:pt x="5091" y="8732"/>
                  </a:lnTo>
                  <a:lnTo>
                    <a:pt x="5047" y="8776"/>
                  </a:lnTo>
                  <a:lnTo>
                    <a:pt x="3511" y="10488"/>
                  </a:lnTo>
                  <a:lnTo>
                    <a:pt x="1537" y="11760"/>
                  </a:lnTo>
                  <a:lnTo>
                    <a:pt x="1493" y="11804"/>
                  </a:lnTo>
                  <a:lnTo>
                    <a:pt x="45" y="13735"/>
                  </a:lnTo>
                  <a:lnTo>
                    <a:pt x="1" y="13779"/>
                  </a:lnTo>
                  <a:lnTo>
                    <a:pt x="1" y="13823"/>
                  </a:lnTo>
                  <a:lnTo>
                    <a:pt x="45" y="13910"/>
                  </a:lnTo>
                  <a:lnTo>
                    <a:pt x="89" y="13954"/>
                  </a:lnTo>
                  <a:lnTo>
                    <a:pt x="176" y="13998"/>
                  </a:lnTo>
                  <a:lnTo>
                    <a:pt x="264" y="13998"/>
                  </a:lnTo>
                  <a:lnTo>
                    <a:pt x="308" y="13910"/>
                  </a:lnTo>
                  <a:lnTo>
                    <a:pt x="1756" y="12023"/>
                  </a:lnTo>
                  <a:lnTo>
                    <a:pt x="3731" y="10751"/>
                  </a:lnTo>
                  <a:lnTo>
                    <a:pt x="5310" y="9040"/>
                  </a:lnTo>
                  <a:lnTo>
                    <a:pt x="6144" y="8513"/>
                  </a:lnTo>
                  <a:lnTo>
                    <a:pt x="8865" y="7504"/>
                  </a:lnTo>
                  <a:lnTo>
                    <a:pt x="9567" y="7328"/>
                  </a:lnTo>
                  <a:lnTo>
                    <a:pt x="11673" y="7723"/>
                  </a:lnTo>
                  <a:lnTo>
                    <a:pt x="15315" y="8162"/>
                  </a:lnTo>
                  <a:lnTo>
                    <a:pt x="17641" y="8338"/>
                  </a:lnTo>
                  <a:lnTo>
                    <a:pt x="20713" y="8425"/>
                  </a:lnTo>
                  <a:lnTo>
                    <a:pt x="20800" y="8425"/>
                  </a:lnTo>
                  <a:lnTo>
                    <a:pt x="21415" y="8250"/>
                  </a:lnTo>
                  <a:lnTo>
                    <a:pt x="21459" y="8250"/>
                  </a:lnTo>
                  <a:lnTo>
                    <a:pt x="25627" y="5310"/>
                  </a:lnTo>
                  <a:lnTo>
                    <a:pt x="27295" y="4081"/>
                  </a:lnTo>
                  <a:lnTo>
                    <a:pt x="29489" y="3072"/>
                  </a:lnTo>
                  <a:lnTo>
                    <a:pt x="31990" y="2765"/>
                  </a:lnTo>
                  <a:lnTo>
                    <a:pt x="36027" y="2107"/>
                  </a:lnTo>
                  <a:lnTo>
                    <a:pt x="40415" y="1624"/>
                  </a:lnTo>
                  <a:lnTo>
                    <a:pt x="43004" y="1273"/>
                  </a:lnTo>
                  <a:lnTo>
                    <a:pt x="45417" y="878"/>
                  </a:lnTo>
                  <a:lnTo>
                    <a:pt x="48664" y="351"/>
                  </a:lnTo>
                  <a:lnTo>
                    <a:pt x="51736" y="1053"/>
                  </a:lnTo>
                  <a:lnTo>
                    <a:pt x="51868" y="1053"/>
                  </a:lnTo>
                  <a:lnTo>
                    <a:pt x="51912" y="1009"/>
                  </a:lnTo>
                  <a:lnTo>
                    <a:pt x="51955" y="922"/>
                  </a:lnTo>
                  <a:lnTo>
                    <a:pt x="51955" y="878"/>
                  </a:lnTo>
                  <a:lnTo>
                    <a:pt x="51912" y="790"/>
                  </a:lnTo>
                  <a:lnTo>
                    <a:pt x="51868" y="746"/>
                  </a:lnTo>
                  <a:lnTo>
                    <a:pt x="51824" y="702"/>
                  </a:lnTo>
                  <a:lnTo>
                    <a:pt x="48708" y="44"/>
                  </a:lnTo>
                  <a:lnTo>
                    <a:pt x="4862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26" name="Google Shape;18126;p489"/>
            <p:cNvSpPr/>
            <p:nvPr/>
          </p:nvSpPr>
          <p:spPr>
            <a:xfrm>
              <a:off x="5018900" y="3079625"/>
              <a:ext cx="854600" cy="1977925"/>
            </a:xfrm>
            <a:custGeom>
              <a:avLst/>
              <a:gdLst/>
              <a:ahLst/>
              <a:cxnLst/>
              <a:rect l="l" t="t" r="r" b="b"/>
              <a:pathLst>
                <a:path w="34184" h="79117" extrusionOk="0">
                  <a:moveTo>
                    <a:pt x="34052" y="1"/>
                  </a:moveTo>
                  <a:lnTo>
                    <a:pt x="33964" y="45"/>
                  </a:lnTo>
                  <a:lnTo>
                    <a:pt x="33920" y="45"/>
                  </a:lnTo>
                  <a:lnTo>
                    <a:pt x="31507" y="2063"/>
                  </a:lnTo>
                  <a:lnTo>
                    <a:pt x="28567" y="4433"/>
                  </a:lnTo>
                  <a:lnTo>
                    <a:pt x="23784" y="8250"/>
                  </a:lnTo>
                  <a:lnTo>
                    <a:pt x="20712" y="10357"/>
                  </a:lnTo>
                  <a:lnTo>
                    <a:pt x="17816" y="11497"/>
                  </a:lnTo>
                  <a:lnTo>
                    <a:pt x="14174" y="12770"/>
                  </a:lnTo>
                  <a:lnTo>
                    <a:pt x="14130" y="12770"/>
                  </a:lnTo>
                  <a:lnTo>
                    <a:pt x="12155" y="13735"/>
                  </a:lnTo>
                  <a:lnTo>
                    <a:pt x="10093" y="14306"/>
                  </a:lnTo>
                  <a:lnTo>
                    <a:pt x="6275" y="16456"/>
                  </a:lnTo>
                  <a:lnTo>
                    <a:pt x="6231" y="16500"/>
                  </a:lnTo>
                  <a:lnTo>
                    <a:pt x="5661" y="17070"/>
                  </a:lnTo>
                  <a:lnTo>
                    <a:pt x="5661" y="17158"/>
                  </a:lnTo>
                  <a:lnTo>
                    <a:pt x="5090" y="18650"/>
                  </a:lnTo>
                  <a:lnTo>
                    <a:pt x="4432" y="21678"/>
                  </a:lnTo>
                  <a:lnTo>
                    <a:pt x="4432" y="21722"/>
                  </a:lnTo>
                  <a:lnTo>
                    <a:pt x="4432" y="23696"/>
                  </a:lnTo>
                  <a:lnTo>
                    <a:pt x="4432" y="23740"/>
                  </a:lnTo>
                  <a:lnTo>
                    <a:pt x="4783" y="25846"/>
                  </a:lnTo>
                  <a:lnTo>
                    <a:pt x="5134" y="27382"/>
                  </a:lnTo>
                  <a:lnTo>
                    <a:pt x="5442" y="28742"/>
                  </a:lnTo>
                  <a:lnTo>
                    <a:pt x="5661" y="30015"/>
                  </a:lnTo>
                  <a:lnTo>
                    <a:pt x="5793" y="31244"/>
                  </a:lnTo>
                  <a:lnTo>
                    <a:pt x="5880" y="32516"/>
                  </a:lnTo>
                  <a:lnTo>
                    <a:pt x="5836" y="33789"/>
                  </a:lnTo>
                  <a:lnTo>
                    <a:pt x="5749" y="35149"/>
                  </a:lnTo>
                  <a:lnTo>
                    <a:pt x="5573" y="36685"/>
                  </a:lnTo>
                  <a:lnTo>
                    <a:pt x="5310" y="39230"/>
                  </a:lnTo>
                  <a:lnTo>
                    <a:pt x="5003" y="41731"/>
                  </a:lnTo>
                  <a:lnTo>
                    <a:pt x="4520" y="45066"/>
                  </a:lnTo>
                  <a:lnTo>
                    <a:pt x="3686" y="48489"/>
                  </a:lnTo>
                  <a:lnTo>
                    <a:pt x="3291" y="51429"/>
                  </a:lnTo>
                  <a:lnTo>
                    <a:pt x="3116" y="53886"/>
                  </a:lnTo>
                  <a:lnTo>
                    <a:pt x="2853" y="55553"/>
                  </a:lnTo>
                  <a:lnTo>
                    <a:pt x="2107" y="57967"/>
                  </a:lnTo>
                  <a:lnTo>
                    <a:pt x="1185" y="60468"/>
                  </a:lnTo>
                  <a:lnTo>
                    <a:pt x="44" y="64593"/>
                  </a:lnTo>
                  <a:lnTo>
                    <a:pt x="44" y="64636"/>
                  </a:lnTo>
                  <a:lnTo>
                    <a:pt x="0" y="66611"/>
                  </a:lnTo>
                  <a:lnTo>
                    <a:pt x="88" y="69332"/>
                  </a:lnTo>
                  <a:lnTo>
                    <a:pt x="132" y="69419"/>
                  </a:lnTo>
                  <a:lnTo>
                    <a:pt x="1975" y="71701"/>
                  </a:lnTo>
                  <a:lnTo>
                    <a:pt x="5134" y="75168"/>
                  </a:lnTo>
                  <a:lnTo>
                    <a:pt x="7153" y="77274"/>
                  </a:lnTo>
                  <a:lnTo>
                    <a:pt x="8864" y="79029"/>
                  </a:lnTo>
                  <a:lnTo>
                    <a:pt x="8908" y="79073"/>
                  </a:lnTo>
                  <a:lnTo>
                    <a:pt x="8996" y="79117"/>
                  </a:lnTo>
                  <a:lnTo>
                    <a:pt x="9040" y="79073"/>
                  </a:lnTo>
                  <a:lnTo>
                    <a:pt x="9127" y="79029"/>
                  </a:lnTo>
                  <a:lnTo>
                    <a:pt x="9171" y="78985"/>
                  </a:lnTo>
                  <a:lnTo>
                    <a:pt x="9171" y="78941"/>
                  </a:lnTo>
                  <a:lnTo>
                    <a:pt x="9171" y="78854"/>
                  </a:lnTo>
                  <a:lnTo>
                    <a:pt x="9127" y="78810"/>
                  </a:lnTo>
                  <a:lnTo>
                    <a:pt x="5398" y="74948"/>
                  </a:lnTo>
                  <a:lnTo>
                    <a:pt x="2238" y="71482"/>
                  </a:lnTo>
                  <a:lnTo>
                    <a:pt x="439" y="69244"/>
                  </a:lnTo>
                  <a:lnTo>
                    <a:pt x="351" y="66611"/>
                  </a:lnTo>
                  <a:lnTo>
                    <a:pt x="395" y="64680"/>
                  </a:lnTo>
                  <a:lnTo>
                    <a:pt x="1492" y="60599"/>
                  </a:lnTo>
                  <a:lnTo>
                    <a:pt x="2458" y="58098"/>
                  </a:lnTo>
                  <a:lnTo>
                    <a:pt x="3204" y="55641"/>
                  </a:lnTo>
                  <a:lnTo>
                    <a:pt x="3467" y="53886"/>
                  </a:lnTo>
                  <a:lnTo>
                    <a:pt x="3642" y="51429"/>
                  </a:lnTo>
                  <a:lnTo>
                    <a:pt x="4037" y="48532"/>
                  </a:lnTo>
                  <a:lnTo>
                    <a:pt x="4827" y="45110"/>
                  </a:lnTo>
                  <a:lnTo>
                    <a:pt x="5354" y="41775"/>
                  </a:lnTo>
                  <a:lnTo>
                    <a:pt x="5661" y="39274"/>
                  </a:lnTo>
                  <a:lnTo>
                    <a:pt x="5924" y="36729"/>
                  </a:lnTo>
                  <a:lnTo>
                    <a:pt x="6100" y="35193"/>
                  </a:lnTo>
                  <a:lnTo>
                    <a:pt x="6188" y="33789"/>
                  </a:lnTo>
                  <a:lnTo>
                    <a:pt x="6231" y="32472"/>
                  </a:lnTo>
                  <a:lnTo>
                    <a:pt x="6144" y="31244"/>
                  </a:lnTo>
                  <a:lnTo>
                    <a:pt x="6012" y="30015"/>
                  </a:lnTo>
                  <a:lnTo>
                    <a:pt x="5793" y="28699"/>
                  </a:lnTo>
                  <a:lnTo>
                    <a:pt x="5485" y="27294"/>
                  </a:lnTo>
                  <a:lnTo>
                    <a:pt x="5090" y="25759"/>
                  </a:lnTo>
                  <a:lnTo>
                    <a:pt x="4783" y="23696"/>
                  </a:lnTo>
                  <a:lnTo>
                    <a:pt x="4783" y="21765"/>
                  </a:lnTo>
                  <a:lnTo>
                    <a:pt x="5442" y="18738"/>
                  </a:lnTo>
                  <a:lnTo>
                    <a:pt x="5968" y="17290"/>
                  </a:lnTo>
                  <a:lnTo>
                    <a:pt x="6451" y="16719"/>
                  </a:lnTo>
                  <a:lnTo>
                    <a:pt x="10225" y="14613"/>
                  </a:lnTo>
                  <a:lnTo>
                    <a:pt x="12287" y="14042"/>
                  </a:lnTo>
                  <a:lnTo>
                    <a:pt x="12331" y="14042"/>
                  </a:lnTo>
                  <a:lnTo>
                    <a:pt x="14305" y="13121"/>
                  </a:lnTo>
                  <a:lnTo>
                    <a:pt x="17947" y="11805"/>
                  </a:lnTo>
                  <a:lnTo>
                    <a:pt x="20844" y="10664"/>
                  </a:lnTo>
                  <a:lnTo>
                    <a:pt x="20887" y="10664"/>
                  </a:lnTo>
                  <a:lnTo>
                    <a:pt x="24003" y="8514"/>
                  </a:lnTo>
                  <a:lnTo>
                    <a:pt x="28786" y="4696"/>
                  </a:lnTo>
                  <a:lnTo>
                    <a:pt x="31726" y="2326"/>
                  </a:lnTo>
                  <a:lnTo>
                    <a:pt x="34139" y="352"/>
                  </a:lnTo>
                  <a:lnTo>
                    <a:pt x="34183" y="264"/>
                  </a:lnTo>
                  <a:lnTo>
                    <a:pt x="34183" y="220"/>
                  </a:lnTo>
                  <a:lnTo>
                    <a:pt x="34183" y="132"/>
                  </a:lnTo>
                  <a:lnTo>
                    <a:pt x="34139" y="89"/>
                  </a:lnTo>
                  <a:lnTo>
                    <a:pt x="34096" y="45"/>
                  </a:lnTo>
                  <a:lnTo>
                    <a:pt x="3405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27" name="Google Shape;18127;p489"/>
            <p:cNvSpPr/>
            <p:nvPr/>
          </p:nvSpPr>
          <p:spPr>
            <a:xfrm>
              <a:off x="5485125" y="4868850"/>
              <a:ext cx="646175" cy="158000"/>
            </a:xfrm>
            <a:custGeom>
              <a:avLst/>
              <a:gdLst/>
              <a:ahLst/>
              <a:cxnLst/>
              <a:rect l="l" t="t" r="r" b="b"/>
              <a:pathLst>
                <a:path w="25847" h="6320" extrusionOk="0">
                  <a:moveTo>
                    <a:pt x="25627" y="1"/>
                  </a:moveTo>
                  <a:lnTo>
                    <a:pt x="24179" y="176"/>
                  </a:lnTo>
                  <a:lnTo>
                    <a:pt x="24135" y="176"/>
                  </a:lnTo>
                  <a:lnTo>
                    <a:pt x="22775" y="659"/>
                  </a:lnTo>
                  <a:lnTo>
                    <a:pt x="22731" y="703"/>
                  </a:lnTo>
                  <a:lnTo>
                    <a:pt x="21239" y="1449"/>
                  </a:lnTo>
                  <a:lnTo>
                    <a:pt x="18035" y="3511"/>
                  </a:lnTo>
                  <a:lnTo>
                    <a:pt x="17465" y="3687"/>
                  </a:lnTo>
                  <a:lnTo>
                    <a:pt x="14393" y="3555"/>
                  </a:lnTo>
                  <a:lnTo>
                    <a:pt x="11936" y="3423"/>
                  </a:lnTo>
                  <a:lnTo>
                    <a:pt x="7811" y="3204"/>
                  </a:lnTo>
                  <a:lnTo>
                    <a:pt x="4827" y="3204"/>
                  </a:lnTo>
                  <a:lnTo>
                    <a:pt x="4740" y="3248"/>
                  </a:lnTo>
                  <a:lnTo>
                    <a:pt x="3292" y="4169"/>
                  </a:lnTo>
                  <a:lnTo>
                    <a:pt x="88" y="5968"/>
                  </a:lnTo>
                  <a:lnTo>
                    <a:pt x="1" y="6012"/>
                  </a:lnTo>
                  <a:lnTo>
                    <a:pt x="1" y="6056"/>
                  </a:lnTo>
                  <a:lnTo>
                    <a:pt x="1" y="6144"/>
                  </a:lnTo>
                  <a:lnTo>
                    <a:pt x="1" y="6188"/>
                  </a:lnTo>
                  <a:lnTo>
                    <a:pt x="88" y="6275"/>
                  </a:lnTo>
                  <a:lnTo>
                    <a:pt x="176" y="6319"/>
                  </a:lnTo>
                  <a:lnTo>
                    <a:pt x="264" y="6275"/>
                  </a:lnTo>
                  <a:lnTo>
                    <a:pt x="3467" y="4432"/>
                  </a:lnTo>
                  <a:lnTo>
                    <a:pt x="4871" y="3555"/>
                  </a:lnTo>
                  <a:lnTo>
                    <a:pt x="7767" y="3555"/>
                  </a:lnTo>
                  <a:lnTo>
                    <a:pt x="11892" y="3774"/>
                  </a:lnTo>
                  <a:lnTo>
                    <a:pt x="14350" y="3906"/>
                  </a:lnTo>
                  <a:lnTo>
                    <a:pt x="17465" y="4038"/>
                  </a:lnTo>
                  <a:lnTo>
                    <a:pt x="17509" y="4038"/>
                  </a:lnTo>
                  <a:lnTo>
                    <a:pt x="18167" y="3862"/>
                  </a:lnTo>
                  <a:lnTo>
                    <a:pt x="18211" y="3818"/>
                  </a:lnTo>
                  <a:lnTo>
                    <a:pt x="21414" y="1756"/>
                  </a:lnTo>
                  <a:lnTo>
                    <a:pt x="22862" y="1010"/>
                  </a:lnTo>
                  <a:lnTo>
                    <a:pt x="24267" y="527"/>
                  </a:lnTo>
                  <a:lnTo>
                    <a:pt x="25671" y="352"/>
                  </a:lnTo>
                  <a:lnTo>
                    <a:pt x="25758" y="352"/>
                  </a:lnTo>
                  <a:lnTo>
                    <a:pt x="25802" y="308"/>
                  </a:lnTo>
                  <a:lnTo>
                    <a:pt x="25846" y="220"/>
                  </a:lnTo>
                  <a:lnTo>
                    <a:pt x="25846" y="176"/>
                  </a:lnTo>
                  <a:lnTo>
                    <a:pt x="25802" y="88"/>
                  </a:lnTo>
                  <a:lnTo>
                    <a:pt x="25758" y="44"/>
                  </a:lnTo>
                  <a:lnTo>
                    <a:pt x="2571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28" name="Google Shape;18128;p489"/>
            <p:cNvSpPr/>
            <p:nvPr/>
          </p:nvSpPr>
          <p:spPr>
            <a:xfrm>
              <a:off x="4868600" y="2894225"/>
              <a:ext cx="799750" cy="2106300"/>
            </a:xfrm>
            <a:custGeom>
              <a:avLst/>
              <a:gdLst/>
              <a:ahLst/>
              <a:cxnLst/>
              <a:rect l="l" t="t" r="r" b="b"/>
              <a:pathLst>
                <a:path w="31990" h="84252" extrusionOk="0">
                  <a:moveTo>
                    <a:pt x="31770" y="1"/>
                  </a:moveTo>
                  <a:lnTo>
                    <a:pt x="31682" y="45"/>
                  </a:lnTo>
                  <a:lnTo>
                    <a:pt x="30147" y="1186"/>
                  </a:lnTo>
                  <a:lnTo>
                    <a:pt x="27689" y="2897"/>
                  </a:lnTo>
                  <a:lnTo>
                    <a:pt x="27645" y="2941"/>
                  </a:lnTo>
                  <a:lnTo>
                    <a:pt x="25978" y="7197"/>
                  </a:lnTo>
                  <a:lnTo>
                    <a:pt x="25495" y="8514"/>
                  </a:lnTo>
                  <a:lnTo>
                    <a:pt x="25144" y="9172"/>
                  </a:lnTo>
                  <a:lnTo>
                    <a:pt x="21897" y="11498"/>
                  </a:lnTo>
                  <a:lnTo>
                    <a:pt x="17641" y="15096"/>
                  </a:lnTo>
                  <a:lnTo>
                    <a:pt x="15447" y="15973"/>
                  </a:lnTo>
                  <a:lnTo>
                    <a:pt x="15447" y="16017"/>
                  </a:lnTo>
                  <a:lnTo>
                    <a:pt x="11805" y="18475"/>
                  </a:lnTo>
                  <a:lnTo>
                    <a:pt x="9918" y="19528"/>
                  </a:lnTo>
                  <a:lnTo>
                    <a:pt x="7417" y="20361"/>
                  </a:lnTo>
                  <a:lnTo>
                    <a:pt x="7417" y="20405"/>
                  </a:lnTo>
                  <a:lnTo>
                    <a:pt x="5223" y="21810"/>
                  </a:lnTo>
                  <a:lnTo>
                    <a:pt x="3906" y="22775"/>
                  </a:lnTo>
                  <a:lnTo>
                    <a:pt x="1888" y="23828"/>
                  </a:lnTo>
                  <a:lnTo>
                    <a:pt x="1844" y="23916"/>
                  </a:lnTo>
                  <a:lnTo>
                    <a:pt x="1493" y="24618"/>
                  </a:lnTo>
                  <a:lnTo>
                    <a:pt x="1449" y="24706"/>
                  </a:lnTo>
                  <a:lnTo>
                    <a:pt x="1405" y="25276"/>
                  </a:lnTo>
                  <a:lnTo>
                    <a:pt x="1449" y="25364"/>
                  </a:lnTo>
                  <a:lnTo>
                    <a:pt x="1844" y="26066"/>
                  </a:lnTo>
                  <a:lnTo>
                    <a:pt x="4125" y="34798"/>
                  </a:lnTo>
                  <a:lnTo>
                    <a:pt x="4564" y="37782"/>
                  </a:lnTo>
                  <a:lnTo>
                    <a:pt x="4652" y="41249"/>
                  </a:lnTo>
                  <a:lnTo>
                    <a:pt x="4520" y="44715"/>
                  </a:lnTo>
                  <a:lnTo>
                    <a:pt x="4345" y="47436"/>
                  </a:lnTo>
                  <a:lnTo>
                    <a:pt x="4125" y="51209"/>
                  </a:lnTo>
                  <a:lnTo>
                    <a:pt x="3555" y="55861"/>
                  </a:lnTo>
                  <a:lnTo>
                    <a:pt x="2765" y="61916"/>
                  </a:lnTo>
                  <a:lnTo>
                    <a:pt x="2195" y="64812"/>
                  </a:lnTo>
                  <a:lnTo>
                    <a:pt x="1449" y="67270"/>
                  </a:lnTo>
                  <a:lnTo>
                    <a:pt x="966" y="69376"/>
                  </a:lnTo>
                  <a:lnTo>
                    <a:pt x="220" y="71833"/>
                  </a:lnTo>
                  <a:lnTo>
                    <a:pt x="45" y="74247"/>
                  </a:lnTo>
                  <a:lnTo>
                    <a:pt x="1" y="76748"/>
                  </a:lnTo>
                  <a:lnTo>
                    <a:pt x="1" y="76792"/>
                  </a:lnTo>
                  <a:lnTo>
                    <a:pt x="176" y="78020"/>
                  </a:lnTo>
                  <a:lnTo>
                    <a:pt x="176" y="78064"/>
                  </a:lnTo>
                  <a:lnTo>
                    <a:pt x="966" y="80653"/>
                  </a:lnTo>
                  <a:lnTo>
                    <a:pt x="1537" y="82189"/>
                  </a:lnTo>
                  <a:lnTo>
                    <a:pt x="1580" y="82233"/>
                  </a:lnTo>
                  <a:lnTo>
                    <a:pt x="2063" y="82935"/>
                  </a:lnTo>
                  <a:lnTo>
                    <a:pt x="2107" y="82979"/>
                  </a:lnTo>
                  <a:lnTo>
                    <a:pt x="3950" y="84207"/>
                  </a:lnTo>
                  <a:lnTo>
                    <a:pt x="4082" y="84251"/>
                  </a:lnTo>
                  <a:lnTo>
                    <a:pt x="4125" y="84251"/>
                  </a:lnTo>
                  <a:lnTo>
                    <a:pt x="4213" y="84163"/>
                  </a:lnTo>
                  <a:lnTo>
                    <a:pt x="4213" y="84120"/>
                  </a:lnTo>
                  <a:lnTo>
                    <a:pt x="4213" y="84032"/>
                  </a:lnTo>
                  <a:lnTo>
                    <a:pt x="4213" y="83988"/>
                  </a:lnTo>
                  <a:lnTo>
                    <a:pt x="4169" y="83944"/>
                  </a:lnTo>
                  <a:lnTo>
                    <a:pt x="2326" y="82715"/>
                  </a:lnTo>
                  <a:lnTo>
                    <a:pt x="1844" y="82057"/>
                  </a:lnTo>
                  <a:lnTo>
                    <a:pt x="1273" y="80565"/>
                  </a:lnTo>
                  <a:lnTo>
                    <a:pt x="527" y="77976"/>
                  </a:lnTo>
                  <a:lnTo>
                    <a:pt x="352" y="76748"/>
                  </a:lnTo>
                  <a:lnTo>
                    <a:pt x="396" y="74290"/>
                  </a:lnTo>
                  <a:lnTo>
                    <a:pt x="571" y="71921"/>
                  </a:lnTo>
                  <a:lnTo>
                    <a:pt x="1273" y="69464"/>
                  </a:lnTo>
                  <a:lnTo>
                    <a:pt x="1756" y="67357"/>
                  </a:lnTo>
                  <a:lnTo>
                    <a:pt x="2546" y="64900"/>
                  </a:lnTo>
                  <a:lnTo>
                    <a:pt x="2546" y="64856"/>
                  </a:lnTo>
                  <a:lnTo>
                    <a:pt x="3116" y="61960"/>
                  </a:lnTo>
                  <a:lnTo>
                    <a:pt x="3906" y="55905"/>
                  </a:lnTo>
                  <a:lnTo>
                    <a:pt x="4477" y="51253"/>
                  </a:lnTo>
                  <a:lnTo>
                    <a:pt x="4696" y="47480"/>
                  </a:lnTo>
                  <a:lnTo>
                    <a:pt x="4871" y="44759"/>
                  </a:lnTo>
                  <a:lnTo>
                    <a:pt x="5003" y="41249"/>
                  </a:lnTo>
                  <a:lnTo>
                    <a:pt x="4915" y="37782"/>
                  </a:lnTo>
                  <a:lnTo>
                    <a:pt x="4477" y="34710"/>
                  </a:lnTo>
                  <a:lnTo>
                    <a:pt x="2195" y="25978"/>
                  </a:lnTo>
                  <a:lnTo>
                    <a:pt x="2151" y="25934"/>
                  </a:lnTo>
                  <a:lnTo>
                    <a:pt x="1756" y="25232"/>
                  </a:lnTo>
                  <a:lnTo>
                    <a:pt x="1800" y="24749"/>
                  </a:lnTo>
                  <a:lnTo>
                    <a:pt x="2107" y="24135"/>
                  </a:lnTo>
                  <a:lnTo>
                    <a:pt x="4082" y="23082"/>
                  </a:lnTo>
                  <a:lnTo>
                    <a:pt x="5398" y="22117"/>
                  </a:lnTo>
                  <a:lnTo>
                    <a:pt x="7548" y="20713"/>
                  </a:lnTo>
                  <a:lnTo>
                    <a:pt x="10049" y="19835"/>
                  </a:lnTo>
                  <a:lnTo>
                    <a:pt x="10093" y="19835"/>
                  </a:lnTo>
                  <a:lnTo>
                    <a:pt x="12024" y="18782"/>
                  </a:lnTo>
                  <a:lnTo>
                    <a:pt x="15622" y="16324"/>
                  </a:lnTo>
                  <a:lnTo>
                    <a:pt x="17816" y="15447"/>
                  </a:lnTo>
                  <a:lnTo>
                    <a:pt x="17860" y="15403"/>
                  </a:lnTo>
                  <a:lnTo>
                    <a:pt x="22117" y="11761"/>
                  </a:lnTo>
                  <a:lnTo>
                    <a:pt x="25364" y="9435"/>
                  </a:lnTo>
                  <a:lnTo>
                    <a:pt x="25408" y="9391"/>
                  </a:lnTo>
                  <a:lnTo>
                    <a:pt x="25802" y="8689"/>
                  </a:lnTo>
                  <a:lnTo>
                    <a:pt x="25846" y="8645"/>
                  </a:lnTo>
                  <a:lnTo>
                    <a:pt x="26285" y="7329"/>
                  </a:lnTo>
                  <a:lnTo>
                    <a:pt x="27953" y="3160"/>
                  </a:lnTo>
                  <a:lnTo>
                    <a:pt x="30322" y="1493"/>
                  </a:lnTo>
                  <a:lnTo>
                    <a:pt x="31902" y="352"/>
                  </a:lnTo>
                  <a:lnTo>
                    <a:pt x="31946" y="264"/>
                  </a:lnTo>
                  <a:lnTo>
                    <a:pt x="31990" y="220"/>
                  </a:lnTo>
                  <a:lnTo>
                    <a:pt x="31990" y="133"/>
                  </a:lnTo>
                  <a:lnTo>
                    <a:pt x="31946" y="89"/>
                  </a:lnTo>
                  <a:lnTo>
                    <a:pt x="31902" y="45"/>
                  </a:lnTo>
                  <a:lnTo>
                    <a:pt x="3181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29" name="Google Shape;18129;p489"/>
            <p:cNvSpPr/>
            <p:nvPr/>
          </p:nvSpPr>
          <p:spPr>
            <a:xfrm>
              <a:off x="5491700" y="4970875"/>
              <a:ext cx="615450" cy="109725"/>
            </a:xfrm>
            <a:custGeom>
              <a:avLst/>
              <a:gdLst/>
              <a:ahLst/>
              <a:cxnLst/>
              <a:rect l="l" t="t" r="r" b="b"/>
              <a:pathLst>
                <a:path w="24618" h="4389" extrusionOk="0">
                  <a:moveTo>
                    <a:pt x="24442" y="0"/>
                  </a:moveTo>
                  <a:lnTo>
                    <a:pt x="20976" y="176"/>
                  </a:lnTo>
                  <a:lnTo>
                    <a:pt x="20932" y="176"/>
                  </a:lnTo>
                  <a:lnTo>
                    <a:pt x="20098" y="395"/>
                  </a:lnTo>
                  <a:lnTo>
                    <a:pt x="20098" y="439"/>
                  </a:lnTo>
                  <a:lnTo>
                    <a:pt x="17202" y="2063"/>
                  </a:lnTo>
                  <a:lnTo>
                    <a:pt x="15535" y="2019"/>
                  </a:lnTo>
                  <a:lnTo>
                    <a:pt x="12858" y="1843"/>
                  </a:lnTo>
                  <a:lnTo>
                    <a:pt x="9698" y="1712"/>
                  </a:lnTo>
                  <a:lnTo>
                    <a:pt x="7197" y="1624"/>
                  </a:lnTo>
                  <a:lnTo>
                    <a:pt x="4170" y="1580"/>
                  </a:lnTo>
                  <a:lnTo>
                    <a:pt x="4082" y="1580"/>
                  </a:lnTo>
                  <a:lnTo>
                    <a:pt x="1186" y="3160"/>
                  </a:lnTo>
                  <a:lnTo>
                    <a:pt x="1142" y="3160"/>
                  </a:lnTo>
                  <a:lnTo>
                    <a:pt x="89" y="4081"/>
                  </a:lnTo>
                  <a:lnTo>
                    <a:pt x="45" y="4125"/>
                  </a:lnTo>
                  <a:lnTo>
                    <a:pt x="1" y="4213"/>
                  </a:lnTo>
                  <a:lnTo>
                    <a:pt x="1" y="4257"/>
                  </a:lnTo>
                  <a:lnTo>
                    <a:pt x="45" y="4345"/>
                  </a:lnTo>
                  <a:lnTo>
                    <a:pt x="132" y="4388"/>
                  </a:lnTo>
                  <a:lnTo>
                    <a:pt x="176" y="4388"/>
                  </a:lnTo>
                  <a:lnTo>
                    <a:pt x="308" y="4345"/>
                  </a:lnTo>
                  <a:lnTo>
                    <a:pt x="1361" y="3467"/>
                  </a:lnTo>
                  <a:lnTo>
                    <a:pt x="4213" y="1931"/>
                  </a:lnTo>
                  <a:lnTo>
                    <a:pt x="7197" y="1975"/>
                  </a:lnTo>
                  <a:lnTo>
                    <a:pt x="9698" y="2063"/>
                  </a:lnTo>
                  <a:lnTo>
                    <a:pt x="12858" y="2194"/>
                  </a:lnTo>
                  <a:lnTo>
                    <a:pt x="15535" y="2370"/>
                  </a:lnTo>
                  <a:lnTo>
                    <a:pt x="17202" y="2414"/>
                  </a:lnTo>
                  <a:lnTo>
                    <a:pt x="17334" y="2370"/>
                  </a:lnTo>
                  <a:lnTo>
                    <a:pt x="20230" y="746"/>
                  </a:lnTo>
                  <a:lnTo>
                    <a:pt x="21020" y="527"/>
                  </a:lnTo>
                  <a:lnTo>
                    <a:pt x="24442" y="351"/>
                  </a:lnTo>
                  <a:lnTo>
                    <a:pt x="24530" y="351"/>
                  </a:lnTo>
                  <a:lnTo>
                    <a:pt x="24574" y="308"/>
                  </a:lnTo>
                  <a:lnTo>
                    <a:pt x="24618" y="264"/>
                  </a:lnTo>
                  <a:lnTo>
                    <a:pt x="24618" y="176"/>
                  </a:lnTo>
                  <a:lnTo>
                    <a:pt x="24618" y="132"/>
                  </a:lnTo>
                  <a:lnTo>
                    <a:pt x="24574" y="44"/>
                  </a:lnTo>
                  <a:lnTo>
                    <a:pt x="24486" y="44"/>
                  </a:lnTo>
                  <a:lnTo>
                    <a:pt x="2444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30" name="Google Shape;18130;p489"/>
            <p:cNvSpPr/>
            <p:nvPr/>
          </p:nvSpPr>
          <p:spPr>
            <a:xfrm>
              <a:off x="4734775" y="3421900"/>
              <a:ext cx="152500" cy="1580800"/>
            </a:xfrm>
            <a:custGeom>
              <a:avLst/>
              <a:gdLst/>
              <a:ahLst/>
              <a:cxnLst/>
              <a:rect l="l" t="t" r="r" b="b"/>
              <a:pathLst>
                <a:path w="6100" h="63232" extrusionOk="0">
                  <a:moveTo>
                    <a:pt x="5924" y="0"/>
                  </a:moveTo>
                  <a:lnTo>
                    <a:pt x="5880" y="44"/>
                  </a:lnTo>
                  <a:lnTo>
                    <a:pt x="5793" y="88"/>
                  </a:lnTo>
                  <a:lnTo>
                    <a:pt x="5749" y="132"/>
                  </a:lnTo>
                  <a:lnTo>
                    <a:pt x="4564" y="3028"/>
                  </a:lnTo>
                  <a:lnTo>
                    <a:pt x="3686" y="5485"/>
                  </a:lnTo>
                  <a:lnTo>
                    <a:pt x="2765" y="8031"/>
                  </a:lnTo>
                  <a:lnTo>
                    <a:pt x="2765" y="8118"/>
                  </a:lnTo>
                  <a:lnTo>
                    <a:pt x="2853" y="9917"/>
                  </a:lnTo>
                  <a:lnTo>
                    <a:pt x="3204" y="12331"/>
                  </a:lnTo>
                  <a:lnTo>
                    <a:pt x="3247" y="12375"/>
                  </a:lnTo>
                  <a:lnTo>
                    <a:pt x="3818" y="14613"/>
                  </a:lnTo>
                  <a:lnTo>
                    <a:pt x="3598" y="16280"/>
                  </a:lnTo>
                  <a:lnTo>
                    <a:pt x="3423" y="19001"/>
                  </a:lnTo>
                  <a:lnTo>
                    <a:pt x="3335" y="21414"/>
                  </a:lnTo>
                  <a:lnTo>
                    <a:pt x="2853" y="24178"/>
                  </a:lnTo>
                  <a:lnTo>
                    <a:pt x="2501" y="26329"/>
                  </a:lnTo>
                  <a:lnTo>
                    <a:pt x="2458" y="31331"/>
                  </a:lnTo>
                  <a:lnTo>
                    <a:pt x="2633" y="34490"/>
                  </a:lnTo>
                  <a:lnTo>
                    <a:pt x="2765" y="36202"/>
                  </a:lnTo>
                  <a:lnTo>
                    <a:pt x="2458" y="39932"/>
                  </a:lnTo>
                  <a:lnTo>
                    <a:pt x="2107" y="41336"/>
                  </a:lnTo>
                  <a:lnTo>
                    <a:pt x="834" y="44714"/>
                  </a:lnTo>
                  <a:lnTo>
                    <a:pt x="834" y="44758"/>
                  </a:lnTo>
                  <a:lnTo>
                    <a:pt x="571" y="45943"/>
                  </a:lnTo>
                  <a:lnTo>
                    <a:pt x="571" y="45987"/>
                  </a:lnTo>
                  <a:lnTo>
                    <a:pt x="615" y="48181"/>
                  </a:lnTo>
                  <a:lnTo>
                    <a:pt x="615" y="51560"/>
                  </a:lnTo>
                  <a:lnTo>
                    <a:pt x="176" y="53183"/>
                  </a:lnTo>
                  <a:lnTo>
                    <a:pt x="0" y="54544"/>
                  </a:lnTo>
                  <a:lnTo>
                    <a:pt x="0" y="54588"/>
                  </a:lnTo>
                  <a:lnTo>
                    <a:pt x="483" y="58668"/>
                  </a:lnTo>
                  <a:lnTo>
                    <a:pt x="834" y="61170"/>
                  </a:lnTo>
                  <a:lnTo>
                    <a:pt x="922" y="63056"/>
                  </a:lnTo>
                  <a:lnTo>
                    <a:pt x="922" y="63100"/>
                  </a:lnTo>
                  <a:lnTo>
                    <a:pt x="966" y="63188"/>
                  </a:lnTo>
                  <a:lnTo>
                    <a:pt x="1097" y="63232"/>
                  </a:lnTo>
                  <a:lnTo>
                    <a:pt x="1185" y="63188"/>
                  </a:lnTo>
                  <a:lnTo>
                    <a:pt x="1229" y="63188"/>
                  </a:lnTo>
                  <a:lnTo>
                    <a:pt x="1273" y="63100"/>
                  </a:lnTo>
                  <a:lnTo>
                    <a:pt x="1273" y="63056"/>
                  </a:lnTo>
                  <a:lnTo>
                    <a:pt x="1185" y="61170"/>
                  </a:lnTo>
                  <a:lnTo>
                    <a:pt x="1185" y="61126"/>
                  </a:lnTo>
                  <a:lnTo>
                    <a:pt x="834" y="58625"/>
                  </a:lnTo>
                  <a:lnTo>
                    <a:pt x="351" y="54544"/>
                  </a:lnTo>
                  <a:lnTo>
                    <a:pt x="527" y="53271"/>
                  </a:lnTo>
                  <a:lnTo>
                    <a:pt x="966" y="51648"/>
                  </a:lnTo>
                  <a:lnTo>
                    <a:pt x="966" y="51604"/>
                  </a:lnTo>
                  <a:lnTo>
                    <a:pt x="966" y="48137"/>
                  </a:lnTo>
                  <a:lnTo>
                    <a:pt x="922" y="45987"/>
                  </a:lnTo>
                  <a:lnTo>
                    <a:pt x="1185" y="44846"/>
                  </a:lnTo>
                  <a:lnTo>
                    <a:pt x="2414" y="41423"/>
                  </a:lnTo>
                  <a:lnTo>
                    <a:pt x="2458" y="41423"/>
                  </a:lnTo>
                  <a:lnTo>
                    <a:pt x="2765" y="40019"/>
                  </a:lnTo>
                  <a:lnTo>
                    <a:pt x="2765" y="39975"/>
                  </a:lnTo>
                  <a:lnTo>
                    <a:pt x="3116" y="36202"/>
                  </a:lnTo>
                  <a:lnTo>
                    <a:pt x="2984" y="34446"/>
                  </a:lnTo>
                  <a:lnTo>
                    <a:pt x="2809" y="31331"/>
                  </a:lnTo>
                  <a:lnTo>
                    <a:pt x="2853" y="26329"/>
                  </a:lnTo>
                  <a:lnTo>
                    <a:pt x="3204" y="24222"/>
                  </a:lnTo>
                  <a:lnTo>
                    <a:pt x="3686" y="21458"/>
                  </a:lnTo>
                  <a:lnTo>
                    <a:pt x="3774" y="19001"/>
                  </a:lnTo>
                  <a:lnTo>
                    <a:pt x="3950" y="16280"/>
                  </a:lnTo>
                  <a:lnTo>
                    <a:pt x="4169" y="14613"/>
                  </a:lnTo>
                  <a:lnTo>
                    <a:pt x="4169" y="14569"/>
                  </a:lnTo>
                  <a:lnTo>
                    <a:pt x="3555" y="12287"/>
                  </a:lnTo>
                  <a:lnTo>
                    <a:pt x="3204" y="9874"/>
                  </a:lnTo>
                  <a:lnTo>
                    <a:pt x="3116" y="8118"/>
                  </a:lnTo>
                  <a:lnTo>
                    <a:pt x="3993" y="5617"/>
                  </a:lnTo>
                  <a:lnTo>
                    <a:pt x="4915" y="3160"/>
                  </a:lnTo>
                  <a:lnTo>
                    <a:pt x="6100" y="264"/>
                  </a:lnTo>
                  <a:lnTo>
                    <a:pt x="6100" y="176"/>
                  </a:lnTo>
                  <a:lnTo>
                    <a:pt x="6100" y="132"/>
                  </a:lnTo>
                  <a:lnTo>
                    <a:pt x="6056" y="88"/>
                  </a:lnTo>
                  <a:lnTo>
                    <a:pt x="6012" y="44"/>
                  </a:lnTo>
                  <a:lnTo>
                    <a:pt x="592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31" name="Google Shape;18131;p489"/>
            <p:cNvSpPr/>
            <p:nvPr/>
          </p:nvSpPr>
          <p:spPr>
            <a:xfrm>
              <a:off x="5672725" y="5078375"/>
              <a:ext cx="263300" cy="31850"/>
            </a:xfrm>
            <a:custGeom>
              <a:avLst/>
              <a:gdLst/>
              <a:ahLst/>
              <a:cxnLst/>
              <a:rect l="l" t="t" r="r" b="b"/>
              <a:pathLst>
                <a:path w="10532" h="1274" extrusionOk="0">
                  <a:moveTo>
                    <a:pt x="10356" y="1"/>
                  </a:moveTo>
                  <a:lnTo>
                    <a:pt x="10312" y="45"/>
                  </a:lnTo>
                  <a:lnTo>
                    <a:pt x="9873" y="220"/>
                  </a:lnTo>
                  <a:lnTo>
                    <a:pt x="6100" y="176"/>
                  </a:lnTo>
                  <a:lnTo>
                    <a:pt x="6056" y="176"/>
                  </a:lnTo>
                  <a:lnTo>
                    <a:pt x="4739" y="308"/>
                  </a:lnTo>
                  <a:lnTo>
                    <a:pt x="176" y="922"/>
                  </a:lnTo>
                  <a:lnTo>
                    <a:pt x="88" y="922"/>
                  </a:lnTo>
                  <a:lnTo>
                    <a:pt x="44" y="966"/>
                  </a:lnTo>
                  <a:lnTo>
                    <a:pt x="0" y="1054"/>
                  </a:lnTo>
                  <a:lnTo>
                    <a:pt x="0" y="1098"/>
                  </a:lnTo>
                  <a:lnTo>
                    <a:pt x="88" y="1229"/>
                  </a:lnTo>
                  <a:lnTo>
                    <a:pt x="176" y="1273"/>
                  </a:lnTo>
                  <a:lnTo>
                    <a:pt x="220" y="1273"/>
                  </a:lnTo>
                  <a:lnTo>
                    <a:pt x="4783" y="659"/>
                  </a:lnTo>
                  <a:lnTo>
                    <a:pt x="6100" y="527"/>
                  </a:lnTo>
                  <a:lnTo>
                    <a:pt x="9917" y="571"/>
                  </a:lnTo>
                  <a:lnTo>
                    <a:pt x="9961" y="527"/>
                  </a:lnTo>
                  <a:lnTo>
                    <a:pt x="10444" y="352"/>
                  </a:lnTo>
                  <a:lnTo>
                    <a:pt x="10488" y="308"/>
                  </a:lnTo>
                  <a:lnTo>
                    <a:pt x="10531" y="264"/>
                  </a:lnTo>
                  <a:lnTo>
                    <a:pt x="10531" y="220"/>
                  </a:lnTo>
                  <a:lnTo>
                    <a:pt x="10531" y="132"/>
                  </a:lnTo>
                  <a:lnTo>
                    <a:pt x="10488" y="88"/>
                  </a:lnTo>
                  <a:lnTo>
                    <a:pt x="10444" y="45"/>
                  </a:lnTo>
                  <a:lnTo>
                    <a:pt x="1035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32" name="Google Shape;18132;p489"/>
            <p:cNvSpPr/>
            <p:nvPr/>
          </p:nvSpPr>
          <p:spPr>
            <a:xfrm>
              <a:off x="4600925" y="3731250"/>
              <a:ext cx="119600" cy="1265975"/>
            </a:xfrm>
            <a:custGeom>
              <a:avLst/>
              <a:gdLst/>
              <a:ahLst/>
              <a:cxnLst/>
              <a:rect l="l" t="t" r="r" b="b"/>
              <a:pathLst>
                <a:path w="4784" h="50639" extrusionOk="0">
                  <a:moveTo>
                    <a:pt x="4521" y="1"/>
                  </a:moveTo>
                  <a:lnTo>
                    <a:pt x="4477" y="88"/>
                  </a:lnTo>
                  <a:lnTo>
                    <a:pt x="4433" y="132"/>
                  </a:lnTo>
                  <a:lnTo>
                    <a:pt x="3950" y="3379"/>
                  </a:lnTo>
                  <a:lnTo>
                    <a:pt x="3555" y="5222"/>
                  </a:lnTo>
                  <a:lnTo>
                    <a:pt x="3555" y="5266"/>
                  </a:lnTo>
                  <a:lnTo>
                    <a:pt x="3424" y="7460"/>
                  </a:lnTo>
                  <a:lnTo>
                    <a:pt x="3380" y="11234"/>
                  </a:lnTo>
                  <a:lnTo>
                    <a:pt x="3467" y="13779"/>
                  </a:lnTo>
                  <a:lnTo>
                    <a:pt x="3555" y="16105"/>
                  </a:lnTo>
                  <a:lnTo>
                    <a:pt x="3818" y="18299"/>
                  </a:lnTo>
                  <a:lnTo>
                    <a:pt x="3775" y="19484"/>
                  </a:lnTo>
                  <a:lnTo>
                    <a:pt x="3511" y="20581"/>
                  </a:lnTo>
                  <a:lnTo>
                    <a:pt x="2590" y="24310"/>
                  </a:lnTo>
                  <a:lnTo>
                    <a:pt x="2590" y="24354"/>
                  </a:lnTo>
                  <a:lnTo>
                    <a:pt x="2414" y="27206"/>
                  </a:lnTo>
                  <a:lnTo>
                    <a:pt x="2151" y="28523"/>
                  </a:lnTo>
                  <a:lnTo>
                    <a:pt x="659" y="31638"/>
                  </a:lnTo>
                  <a:lnTo>
                    <a:pt x="659" y="31682"/>
                  </a:lnTo>
                  <a:lnTo>
                    <a:pt x="308" y="32999"/>
                  </a:lnTo>
                  <a:lnTo>
                    <a:pt x="1" y="35280"/>
                  </a:lnTo>
                  <a:lnTo>
                    <a:pt x="1" y="35324"/>
                  </a:lnTo>
                  <a:lnTo>
                    <a:pt x="264" y="39054"/>
                  </a:lnTo>
                  <a:lnTo>
                    <a:pt x="176" y="41599"/>
                  </a:lnTo>
                  <a:lnTo>
                    <a:pt x="176" y="41643"/>
                  </a:lnTo>
                  <a:lnTo>
                    <a:pt x="527" y="43837"/>
                  </a:lnTo>
                  <a:lnTo>
                    <a:pt x="922" y="45899"/>
                  </a:lnTo>
                  <a:lnTo>
                    <a:pt x="922" y="45943"/>
                  </a:lnTo>
                  <a:lnTo>
                    <a:pt x="2458" y="48796"/>
                  </a:lnTo>
                  <a:lnTo>
                    <a:pt x="3380" y="50551"/>
                  </a:lnTo>
                  <a:lnTo>
                    <a:pt x="3467" y="50595"/>
                  </a:lnTo>
                  <a:lnTo>
                    <a:pt x="3555" y="50639"/>
                  </a:lnTo>
                  <a:lnTo>
                    <a:pt x="3599" y="50595"/>
                  </a:lnTo>
                  <a:lnTo>
                    <a:pt x="3687" y="50551"/>
                  </a:lnTo>
                  <a:lnTo>
                    <a:pt x="3687" y="50507"/>
                  </a:lnTo>
                  <a:lnTo>
                    <a:pt x="3731" y="50419"/>
                  </a:lnTo>
                  <a:lnTo>
                    <a:pt x="3687" y="50375"/>
                  </a:lnTo>
                  <a:lnTo>
                    <a:pt x="2809" y="48620"/>
                  </a:lnTo>
                  <a:lnTo>
                    <a:pt x="1273" y="45812"/>
                  </a:lnTo>
                  <a:lnTo>
                    <a:pt x="878" y="43793"/>
                  </a:lnTo>
                  <a:lnTo>
                    <a:pt x="527" y="41599"/>
                  </a:lnTo>
                  <a:lnTo>
                    <a:pt x="615" y="39054"/>
                  </a:lnTo>
                  <a:lnTo>
                    <a:pt x="615" y="39010"/>
                  </a:lnTo>
                  <a:lnTo>
                    <a:pt x="352" y="35324"/>
                  </a:lnTo>
                  <a:lnTo>
                    <a:pt x="615" y="33086"/>
                  </a:lnTo>
                  <a:lnTo>
                    <a:pt x="1010" y="31770"/>
                  </a:lnTo>
                  <a:lnTo>
                    <a:pt x="2502" y="28655"/>
                  </a:lnTo>
                  <a:lnTo>
                    <a:pt x="2502" y="28611"/>
                  </a:lnTo>
                  <a:lnTo>
                    <a:pt x="2765" y="27250"/>
                  </a:lnTo>
                  <a:lnTo>
                    <a:pt x="2941" y="24398"/>
                  </a:lnTo>
                  <a:lnTo>
                    <a:pt x="3862" y="20668"/>
                  </a:lnTo>
                  <a:lnTo>
                    <a:pt x="4126" y="19527"/>
                  </a:lnTo>
                  <a:lnTo>
                    <a:pt x="4170" y="18299"/>
                  </a:lnTo>
                  <a:lnTo>
                    <a:pt x="3906" y="16105"/>
                  </a:lnTo>
                  <a:lnTo>
                    <a:pt x="3818" y="13779"/>
                  </a:lnTo>
                  <a:lnTo>
                    <a:pt x="3731" y="11234"/>
                  </a:lnTo>
                  <a:lnTo>
                    <a:pt x="3775" y="7504"/>
                  </a:lnTo>
                  <a:lnTo>
                    <a:pt x="3862" y="5310"/>
                  </a:lnTo>
                  <a:lnTo>
                    <a:pt x="4301" y="3467"/>
                  </a:lnTo>
                  <a:lnTo>
                    <a:pt x="4784" y="176"/>
                  </a:lnTo>
                  <a:lnTo>
                    <a:pt x="4784" y="132"/>
                  </a:lnTo>
                  <a:lnTo>
                    <a:pt x="4784" y="45"/>
                  </a:lnTo>
                  <a:lnTo>
                    <a:pt x="469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33" name="Google Shape;18133;p489"/>
            <p:cNvSpPr/>
            <p:nvPr/>
          </p:nvSpPr>
          <p:spPr>
            <a:xfrm>
              <a:off x="4181875" y="2871200"/>
              <a:ext cx="454200" cy="2112850"/>
            </a:xfrm>
            <a:custGeom>
              <a:avLst/>
              <a:gdLst/>
              <a:ahLst/>
              <a:cxnLst/>
              <a:rect l="l" t="t" r="r" b="b"/>
              <a:pathLst>
                <a:path w="18168" h="84514" extrusionOk="0">
                  <a:moveTo>
                    <a:pt x="17992" y="1"/>
                  </a:moveTo>
                  <a:lnTo>
                    <a:pt x="17904" y="44"/>
                  </a:lnTo>
                  <a:lnTo>
                    <a:pt x="14569" y="2370"/>
                  </a:lnTo>
                  <a:lnTo>
                    <a:pt x="13077" y="3204"/>
                  </a:lnTo>
                  <a:lnTo>
                    <a:pt x="10181" y="4389"/>
                  </a:lnTo>
                  <a:lnTo>
                    <a:pt x="8118" y="5135"/>
                  </a:lnTo>
                  <a:lnTo>
                    <a:pt x="6363" y="5486"/>
                  </a:lnTo>
                  <a:lnTo>
                    <a:pt x="6319" y="5529"/>
                  </a:lnTo>
                  <a:lnTo>
                    <a:pt x="5222" y="6275"/>
                  </a:lnTo>
                  <a:lnTo>
                    <a:pt x="4520" y="6758"/>
                  </a:lnTo>
                  <a:lnTo>
                    <a:pt x="4476" y="6758"/>
                  </a:lnTo>
                  <a:lnTo>
                    <a:pt x="1887" y="8952"/>
                  </a:lnTo>
                  <a:lnTo>
                    <a:pt x="1887" y="8996"/>
                  </a:lnTo>
                  <a:lnTo>
                    <a:pt x="308" y="10883"/>
                  </a:lnTo>
                  <a:lnTo>
                    <a:pt x="264" y="10927"/>
                  </a:lnTo>
                  <a:lnTo>
                    <a:pt x="1" y="11409"/>
                  </a:lnTo>
                  <a:lnTo>
                    <a:pt x="1" y="11497"/>
                  </a:lnTo>
                  <a:lnTo>
                    <a:pt x="1" y="11585"/>
                  </a:lnTo>
                  <a:lnTo>
                    <a:pt x="1975" y="15578"/>
                  </a:lnTo>
                  <a:lnTo>
                    <a:pt x="2809" y="18650"/>
                  </a:lnTo>
                  <a:lnTo>
                    <a:pt x="3467" y="22204"/>
                  </a:lnTo>
                  <a:lnTo>
                    <a:pt x="4081" y="25495"/>
                  </a:lnTo>
                  <a:lnTo>
                    <a:pt x="4081" y="25539"/>
                  </a:lnTo>
                  <a:lnTo>
                    <a:pt x="4783" y="27865"/>
                  </a:lnTo>
                  <a:lnTo>
                    <a:pt x="5573" y="30541"/>
                  </a:lnTo>
                  <a:lnTo>
                    <a:pt x="6144" y="33569"/>
                  </a:lnTo>
                  <a:lnTo>
                    <a:pt x="6407" y="35368"/>
                  </a:lnTo>
                  <a:lnTo>
                    <a:pt x="6275" y="39800"/>
                  </a:lnTo>
                  <a:lnTo>
                    <a:pt x="6319" y="41775"/>
                  </a:lnTo>
                  <a:lnTo>
                    <a:pt x="6363" y="41862"/>
                  </a:lnTo>
                  <a:lnTo>
                    <a:pt x="8031" y="44407"/>
                  </a:lnTo>
                  <a:lnTo>
                    <a:pt x="9786" y="46996"/>
                  </a:lnTo>
                  <a:lnTo>
                    <a:pt x="11497" y="49366"/>
                  </a:lnTo>
                  <a:lnTo>
                    <a:pt x="12594" y="51384"/>
                  </a:lnTo>
                  <a:lnTo>
                    <a:pt x="13779" y="53183"/>
                  </a:lnTo>
                  <a:lnTo>
                    <a:pt x="15227" y="55202"/>
                  </a:lnTo>
                  <a:lnTo>
                    <a:pt x="16587" y="57045"/>
                  </a:lnTo>
                  <a:lnTo>
                    <a:pt x="17597" y="58581"/>
                  </a:lnTo>
                  <a:lnTo>
                    <a:pt x="17684" y="59020"/>
                  </a:lnTo>
                  <a:lnTo>
                    <a:pt x="16763" y="60994"/>
                  </a:lnTo>
                  <a:lnTo>
                    <a:pt x="15797" y="62969"/>
                  </a:lnTo>
                  <a:lnTo>
                    <a:pt x="15139" y="65031"/>
                  </a:lnTo>
                  <a:lnTo>
                    <a:pt x="15139" y="65075"/>
                  </a:lnTo>
                  <a:lnTo>
                    <a:pt x="14920" y="67313"/>
                  </a:lnTo>
                  <a:lnTo>
                    <a:pt x="14920" y="67357"/>
                  </a:lnTo>
                  <a:lnTo>
                    <a:pt x="15052" y="68103"/>
                  </a:lnTo>
                  <a:lnTo>
                    <a:pt x="15052" y="68191"/>
                  </a:lnTo>
                  <a:lnTo>
                    <a:pt x="15534" y="69200"/>
                  </a:lnTo>
                  <a:lnTo>
                    <a:pt x="15885" y="71438"/>
                  </a:lnTo>
                  <a:lnTo>
                    <a:pt x="16149" y="73895"/>
                  </a:lnTo>
                  <a:lnTo>
                    <a:pt x="16192" y="75606"/>
                  </a:lnTo>
                  <a:lnTo>
                    <a:pt x="15973" y="77581"/>
                  </a:lnTo>
                  <a:lnTo>
                    <a:pt x="16017" y="79775"/>
                  </a:lnTo>
                  <a:lnTo>
                    <a:pt x="16017" y="79819"/>
                  </a:lnTo>
                  <a:lnTo>
                    <a:pt x="16280" y="81004"/>
                  </a:lnTo>
                  <a:lnTo>
                    <a:pt x="16280" y="81047"/>
                  </a:lnTo>
                  <a:lnTo>
                    <a:pt x="17816" y="84426"/>
                  </a:lnTo>
                  <a:lnTo>
                    <a:pt x="17904" y="84470"/>
                  </a:lnTo>
                  <a:lnTo>
                    <a:pt x="17992" y="84514"/>
                  </a:lnTo>
                  <a:lnTo>
                    <a:pt x="18079" y="84470"/>
                  </a:lnTo>
                  <a:lnTo>
                    <a:pt x="18123" y="84470"/>
                  </a:lnTo>
                  <a:lnTo>
                    <a:pt x="18167" y="84382"/>
                  </a:lnTo>
                  <a:lnTo>
                    <a:pt x="18167" y="84338"/>
                  </a:lnTo>
                  <a:lnTo>
                    <a:pt x="18167" y="84251"/>
                  </a:lnTo>
                  <a:lnTo>
                    <a:pt x="16587" y="80916"/>
                  </a:lnTo>
                  <a:lnTo>
                    <a:pt x="16368" y="79731"/>
                  </a:lnTo>
                  <a:lnTo>
                    <a:pt x="16324" y="77581"/>
                  </a:lnTo>
                  <a:lnTo>
                    <a:pt x="16543" y="75650"/>
                  </a:lnTo>
                  <a:lnTo>
                    <a:pt x="16543" y="75606"/>
                  </a:lnTo>
                  <a:lnTo>
                    <a:pt x="16500" y="73895"/>
                  </a:lnTo>
                  <a:lnTo>
                    <a:pt x="16236" y="71394"/>
                  </a:lnTo>
                  <a:lnTo>
                    <a:pt x="15885" y="69112"/>
                  </a:lnTo>
                  <a:lnTo>
                    <a:pt x="15885" y="69068"/>
                  </a:lnTo>
                  <a:lnTo>
                    <a:pt x="15403" y="68059"/>
                  </a:lnTo>
                  <a:lnTo>
                    <a:pt x="15271" y="67313"/>
                  </a:lnTo>
                  <a:lnTo>
                    <a:pt x="15490" y="65119"/>
                  </a:lnTo>
                  <a:lnTo>
                    <a:pt x="16105" y="63100"/>
                  </a:lnTo>
                  <a:lnTo>
                    <a:pt x="17070" y="61126"/>
                  </a:lnTo>
                  <a:lnTo>
                    <a:pt x="17992" y="59107"/>
                  </a:lnTo>
                  <a:lnTo>
                    <a:pt x="18035" y="59020"/>
                  </a:lnTo>
                  <a:lnTo>
                    <a:pt x="17948" y="58493"/>
                  </a:lnTo>
                  <a:lnTo>
                    <a:pt x="17904" y="58405"/>
                  </a:lnTo>
                  <a:lnTo>
                    <a:pt x="16895" y="56826"/>
                  </a:lnTo>
                  <a:lnTo>
                    <a:pt x="15534" y="54983"/>
                  </a:lnTo>
                  <a:lnTo>
                    <a:pt x="14086" y="53008"/>
                  </a:lnTo>
                  <a:lnTo>
                    <a:pt x="12901" y="51209"/>
                  </a:lnTo>
                  <a:lnTo>
                    <a:pt x="11804" y="49190"/>
                  </a:lnTo>
                  <a:lnTo>
                    <a:pt x="11760" y="49146"/>
                  </a:lnTo>
                  <a:lnTo>
                    <a:pt x="10093" y="46821"/>
                  </a:lnTo>
                  <a:lnTo>
                    <a:pt x="8338" y="44232"/>
                  </a:lnTo>
                  <a:lnTo>
                    <a:pt x="6670" y="41687"/>
                  </a:lnTo>
                  <a:lnTo>
                    <a:pt x="6626" y="39800"/>
                  </a:lnTo>
                  <a:lnTo>
                    <a:pt x="6758" y="35368"/>
                  </a:lnTo>
                  <a:lnTo>
                    <a:pt x="6758" y="35324"/>
                  </a:lnTo>
                  <a:lnTo>
                    <a:pt x="6495" y="33481"/>
                  </a:lnTo>
                  <a:lnTo>
                    <a:pt x="5880" y="30453"/>
                  </a:lnTo>
                  <a:lnTo>
                    <a:pt x="5135" y="27777"/>
                  </a:lnTo>
                  <a:lnTo>
                    <a:pt x="4432" y="25451"/>
                  </a:lnTo>
                  <a:lnTo>
                    <a:pt x="3774" y="22160"/>
                  </a:lnTo>
                  <a:lnTo>
                    <a:pt x="3160" y="18562"/>
                  </a:lnTo>
                  <a:lnTo>
                    <a:pt x="2326" y="15446"/>
                  </a:lnTo>
                  <a:lnTo>
                    <a:pt x="2326" y="15403"/>
                  </a:lnTo>
                  <a:lnTo>
                    <a:pt x="352" y="11497"/>
                  </a:lnTo>
                  <a:lnTo>
                    <a:pt x="571" y="11102"/>
                  </a:lnTo>
                  <a:lnTo>
                    <a:pt x="2151" y="9215"/>
                  </a:lnTo>
                  <a:lnTo>
                    <a:pt x="4696" y="7021"/>
                  </a:lnTo>
                  <a:lnTo>
                    <a:pt x="5442" y="6583"/>
                  </a:lnTo>
                  <a:lnTo>
                    <a:pt x="6495" y="5837"/>
                  </a:lnTo>
                  <a:lnTo>
                    <a:pt x="8206" y="5486"/>
                  </a:lnTo>
                  <a:lnTo>
                    <a:pt x="10312" y="4696"/>
                  </a:lnTo>
                  <a:lnTo>
                    <a:pt x="13209" y="3555"/>
                  </a:lnTo>
                  <a:lnTo>
                    <a:pt x="13252" y="3555"/>
                  </a:lnTo>
                  <a:lnTo>
                    <a:pt x="14744" y="2677"/>
                  </a:lnTo>
                  <a:lnTo>
                    <a:pt x="18123" y="308"/>
                  </a:lnTo>
                  <a:lnTo>
                    <a:pt x="18167" y="264"/>
                  </a:lnTo>
                  <a:lnTo>
                    <a:pt x="18167" y="220"/>
                  </a:lnTo>
                  <a:lnTo>
                    <a:pt x="18167" y="132"/>
                  </a:lnTo>
                  <a:lnTo>
                    <a:pt x="18167" y="88"/>
                  </a:lnTo>
                  <a:lnTo>
                    <a:pt x="18123" y="44"/>
                  </a:lnTo>
                  <a:lnTo>
                    <a:pt x="1803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34" name="Google Shape;18134;p489"/>
            <p:cNvSpPr/>
            <p:nvPr/>
          </p:nvSpPr>
          <p:spPr>
            <a:xfrm>
              <a:off x="4065600" y="2698975"/>
              <a:ext cx="527675" cy="2220375"/>
            </a:xfrm>
            <a:custGeom>
              <a:avLst/>
              <a:gdLst/>
              <a:ahLst/>
              <a:cxnLst/>
              <a:rect l="l" t="t" r="r" b="b"/>
              <a:pathLst>
                <a:path w="21107" h="88815" extrusionOk="0">
                  <a:moveTo>
                    <a:pt x="20887" y="0"/>
                  </a:moveTo>
                  <a:lnTo>
                    <a:pt x="20843" y="44"/>
                  </a:lnTo>
                  <a:lnTo>
                    <a:pt x="17509" y="1887"/>
                  </a:lnTo>
                  <a:lnTo>
                    <a:pt x="15314" y="3204"/>
                  </a:lnTo>
                  <a:lnTo>
                    <a:pt x="13779" y="4125"/>
                  </a:lnTo>
                  <a:lnTo>
                    <a:pt x="12243" y="5090"/>
                  </a:lnTo>
                  <a:lnTo>
                    <a:pt x="10707" y="6056"/>
                  </a:lnTo>
                  <a:lnTo>
                    <a:pt x="9215" y="7109"/>
                  </a:lnTo>
                  <a:lnTo>
                    <a:pt x="8469" y="7635"/>
                  </a:lnTo>
                  <a:lnTo>
                    <a:pt x="7811" y="8206"/>
                  </a:lnTo>
                  <a:lnTo>
                    <a:pt x="7109" y="8776"/>
                  </a:lnTo>
                  <a:lnTo>
                    <a:pt x="6494" y="9347"/>
                  </a:lnTo>
                  <a:lnTo>
                    <a:pt x="5880" y="9961"/>
                  </a:lnTo>
                  <a:lnTo>
                    <a:pt x="5310" y="10575"/>
                  </a:lnTo>
                  <a:lnTo>
                    <a:pt x="4783" y="11234"/>
                  </a:lnTo>
                  <a:lnTo>
                    <a:pt x="4344" y="11892"/>
                  </a:lnTo>
                  <a:lnTo>
                    <a:pt x="3291" y="13164"/>
                  </a:lnTo>
                  <a:lnTo>
                    <a:pt x="3291" y="13208"/>
                  </a:lnTo>
                  <a:lnTo>
                    <a:pt x="1185" y="17903"/>
                  </a:lnTo>
                  <a:lnTo>
                    <a:pt x="220" y="20712"/>
                  </a:lnTo>
                  <a:lnTo>
                    <a:pt x="176" y="20756"/>
                  </a:lnTo>
                  <a:lnTo>
                    <a:pt x="0" y="22204"/>
                  </a:lnTo>
                  <a:lnTo>
                    <a:pt x="0" y="22248"/>
                  </a:lnTo>
                  <a:lnTo>
                    <a:pt x="176" y="25539"/>
                  </a:lnTo>
                  <a:lnTo>
                    <a:pt x="834" y="29576"/>
                  </a:lnTo>
                  <a:lnTo>
                    <a:pt x="1492" y="31989"/>
                  </a:lnTo>
                  <a:lnTo>
                    <a:pt x="2414" y="34578"/>
                  </a:lnTo>
                  <a:lnTo>
                    <a:pt x="3467" y="37123"/>
                  </a:lnTo>
                  <a:lnTo>
                    <a:pt x="4388" y="39361"/>
                  </a:lnTo>
                  <a:lnTo>
                    <a:pt x="4959" y="41028"/>
                  </a:lnTo>
                  <a:lnTo>
                    <a:pt x="5485" y="43003"/>
                  </a:lnTo>
                  <a:lnTo>
                    <a:pt x="5661" y="44276"/>
                  </a:lnTo>
                  <a:lnTo>
                    <a:pt x="5573" y="46733"/>
                  </a:lnTo>
                  <a:lnTo>
                    <a:pt x="5573" y="46777"/>
                  </a:lnTo>
                  <a:lnTo>
                    <a:pt x="5880" y="48971"/>
                  </a:lnTo>
                  <a:lnTo>
                    <a:pt x="6363" y="51647"/>
                  </a:lnTo>
                  <a:lnTo>
                    <a:pt x="6275" y="56343"/>
                  </a:lnTo>
                  <a:lnTo>
                    <a:pt x="6187" y="58624"/>
                  </a:lnTo>
                  <a:lnTo>
                    <a:pt x="6187" y="61345"/>
                  </a:lnTo>
                  <a:lnTo>
                    <a:pt x="6275" y="65733"/>
                  </a:lnTo>
                  <a:lnTo>
                    <a:pt x="6275" y="65821"/>
                  </a:lnTo>
                  <a:lnTo>
                    <a:pt x="6538" y="66347"/>
                  </a:lnTo>
                  <a:lnTo>
                    <a:pt x="6582" y="66391"/>
                  </a:lnTo>
                  <a:lnTo>
                    <a:pt x="8996" y="68717"/>
                  </a:lnTo>
                  <a:lnTo>
                    <a:pt x="10839" y="70384"/>
                  </a:lnTo>
                  <a:lnTo>
                    <a:pt x="12901" y="71964"/>
                  </a:lnTo>
                  <a:lnTo>
                    <a:pt x="14744" y="73368"/>
                  </a:lnTo>
                  <a:lnTo>
                    <a:pt x="14744" y="73412"/>
                  </a:lnTo>
                  <a:lnTo>
                    <a:pt x="16411" y="74377"/>
                  </a:lnTo>
                  <a:lnTo>
                    <a:pt x="17947" y="75167"/>
                  </a:lnTo>
                  <a:lnTo>
                    <a:pt x="18825" y="76528"/>
                  </a:lnTo>
                  <a:lnTo>
                    <a:pt x="19439" y="78020"/>
                  </a:lnTo>
                  <a:lnTo>
                    <a:pt x="19746" y="80170"/>
                  </a:lnTo>
                  <a:lnTo>
                    <a:pt x="20054" y="82802"/>
                  </a:lnTo>
                  <a:lnTo>
                    <a:pt x="19922" y="84996"/>
                  </a:lnTo>
                  <a:lnTo>
                    <a:pt x="19703" y="87190"/>
                  </a:lnTo>
                  <a:lnTo>
                    <a:pt x="19615" y="88639"/>
                  </a:lnTo>
                  <a:lnTo>
                    <a:pt x="19659" y="88726"/>
                  </a:lnTo>
                  <a:lnTo>
                    <a:pt x="19659" y="88770"/>
                  </a:lnTo>
                  <a:lnTo>
                    <a:pt x="19746" y="88814"/>
                  </a:lnTo>
                  <a:lnTo>
                    <a:pt x="19790" y="88814"/>
                  </a:lnTo>
                  <a:lnTo>
                    <a:pt x="19922" y="88770"/>
                  </a:lnTo>
                  <a:lnTo>
                    <a:pt x="19966" y="88726"/>
                  </a:lnTo>
                  <a:lnTo>
                    <a:pt x="19966" y="88682"/>
                  </a:lnTo>
                  <a:lnTo>
                    <a:pt x="20054" y="87190"/>
                  </a:lnTo>
                  <a:lnTo>
                    <a:pt x="20273" y="85040"/>
                  </a:lnTo>
                  <a:lnTo>
                    <a:pt x="20405" y="82802"/>
                  </a:lnTo>
                  <a:lnTo>
                    <a:pt x="20405" y="82759"/>
                  </a:lnTo>
                  <a:lnTo>
                    <a:pt x="20097" y="80126"/>
                  </a:lnTo>
                  <a:lnTo>
                    <a:pt x="19790" y="77932"/>
                  </a:lnTo>
                  <a:lnTo>
                    <a:pt x="19790" y="77888"/>
                  </a:lnTo>
                  <a:lnTo>
                    <a:pt x="19132" y="76396"/>
                  </a:lnTo>
                  <a:lnTo>
                    <a:pt x="19132" y="76352"/>
                  </a:lnTo>
                  <a:lnTo>
                    <a:pt x="18211" y="74948"/>
                  </a:lnTo>
                  <a:lnTo>
                    <a:pt x="18167" y="74860"/>
                  </a:lnTo>
                  <a:lnTo>
                    <a:pt x="16587" y="74070"/>
                  </a:lnTo>
                  <a:lnTo>
                    <a:pt x="14963" y="73105"/>
                  </a:lnTo>
                  <a:lnTo>
                    <a:pt x="13120" y="71701"/>
                  </a:lnTo>
                  <a:lnTo>
                    <a:pt x="11102" y="70121"/>
                  </a:lnTo>
                  <a:lnTo>
                    <a:pt x="9215" y="68454"/>
                  </a:lnTo>
                  <a:lnTo>
                    <a:pt x="6846" y="66172"/>
                  </a:lnTo>
                  <a:lnTo>
                    <a:pt x="6626" y="65689"/>
                  </a:lnTo>
                  <a:lnTo>
                    <a:pt x="6538" y="61345"/>
                  </a:lnTo>
                  <a:lnTo>
                    <a:pt x="6538" y="58624"/>
                  </a:lnTo>
                  <a:lnTo>
                    <a:pt x="6626" y="56387"/>
                  </a:lnTo>
                  <a:lnTo>
                    <a:pt x="6714" y="51647"/>
                  </a:lnTo>
                  <a:lnTo>
                    <a:pt x="6714" y="51604"/>
                  </a:lnTo>
                  <a:lnTo>
                    <a:pt x="6231" y="48883"/>
                  </a:lnTo>
                  <a:lnTo>
                    <a:pt x="5924" y="46733"/>
                  </a:lnTo>
                  <a:lnTo>
                    <a:pt x="6012" y="44276"/>
                  </a:lnTo>
                  <a:lnTo>
                    <a:pt x="6012" y="44232"/>
                  </a:lnTo>
                  <a:lnTo>
                    <a:pt x="5836" y="42959"/>
                  </a:lnTo>
                  <a:lnTo>
                    <a:pt x="5836" y="42915"/>
                  </a:lnTo>
                  <a:lnTo>
                    <a:pt x="5310" y="40941"/>
                  </a:lnTo>
                  <a:lnTo>
                    <a:pt x="4695" y="39229"/>
                  </a:lnTo>
                  <a:lnTo>
                    <a:pt x="3818" y="36991"/>
                  </a:lnTo>
                  <a:lnTo>
                    <a:pt x="2765" y="34446"/>
                  </a:lnTo>
                  <a:lnTo>
                    <a:pt x="1843" y="31857"/>
                  </a:lnTo>
                  <a:lnTo>
                    <a:pt x="1185" y="29488"/>
                  </a:lnTo>
                  <a:lnTo>
                    <a:pt x="483" y="25495"/>
                  </a:lnTo>
                  <a:lnTo>
                    <a:pt x="351" y="22248"/>
                  </a:lnTo>
                  <a:lnTo>
                    <a:pt x="527" y="20800"/>
                  </a:lnTo>
                  <a:lnTo>
                    <a:pt x="1492" y="18035"/>
                  </a:lnTo>
                  <a:lnTo>
                    <a:pt x="3598" y="13340"/>
                  </a:lnTo>
                  <a:lnTo>
                    <a:pt x="4608" y="12067"/>
                  </a:lnTo>
                  <a:lnTo>
                    <a:pt x="5090" y="11453"/>
                  </a:lnTo>
                  <a:lnTo>
                    <a:pt x="5573" y="10795"/>
                  </a:lnTo>
                  <a:lnTo>
                    <a:pt x="6143" y="10181"/>
                  </a:lnTo>
                  <a:lnTo>
                    <a:pt x="6758" y="9610"/>
                  </a:lnTo>
                  <a:lnTo>
                    <a:pt x="7372" y="8996"/>
                  </a:lnTo>
                  <a:lnTo>
                    <a:pt x="8030" y="8469"/>
                  </a:lnTo>
                  <a:lnTo>
                    <a:pt x="9434" y="7372"/>
                  </a:lnTo>
                  <a:lnTo>
                    <a:pt x="10926" y="6319"/>
                  </a:lnTo>
                  <a:lnTo>
                    <a:pt x="12418" y="5354"/>
                  </a:lnTo>
                  <a:lnTo>
                    <a:pt x="13954" y="4432"/>
                  </a:lnTo>
                  <a:lnTo>
                    <a:pt x="15490" y="3511"/>
                  </a:lnTo>
                  <a:lnTo>
                    <a:pt x="17684" y="2194"/>
                  </a:lnTo>
                  <a:lnTo>
                    <a:pt x="21019" y="351"/>
                  </a:lnTo>
                  <a:lnTo>
                    <a:pt x="21063" y="307"/>
                  </a:lnTo>
                  <a:lnTo>
                    <a:pt x="21107" y="220"/>
                  </a:lnTo>
                  <a:lnTo>
                    <a:pt x="21107" y="176"/>
                  </a:lnTo>
                  <a:lnTo>
                    <a:pt x="21063" y="88"/>
                  </a:lnTo>
                  <a:lnTo>
                    <a:pt x="21019" y="44"/>
                  </a:lnTo>
                  <a:lnTo>
                    <a:pt x="2097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35" name="Google Shape;18135;p489"/>
            <p:cNvSpPr/>
            <p:nvPr/>
          </p:nvSpPr>
          <p:spPr>
            <a:xfrm>
              <a:off x="3837425" y="3370350"/>
              <a:ext cx="377375" cy="1344950"/>
            </a:xfrm>
            <a:custGeom>
              <a:avLst/>
              <a:gdLst/>
              <a:ahLst/>
              <a:cxnLst/>
              <a:rect l="l" t="t" r="r" b="b"/>
              <a:pathLst>
                <a:path w="15095" h="53798" extrusionOk="0">
                  <a:moveTo>
                    <a:pt x="88" y="0"/>
                  </a:move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0" y="263"/>
                  </a:lnTo>
                  <a:lnTo>
                    <a:pt x="2326" y="5222"/>
                  </a:lnTo>
                  <a:lnTo>
                    <a:pt x="2326" y="5266"/>
                  </a:lnTo>
                  <a:lnTo>
                    <a:pt x="4871" y="9522"/>
                  </a:lnTo>
                  <a:lnTo>
                    <a:pt x="6670" y="12989"/>
                  </a:lnTo>
                  <a:lnTo>
                    <a:pt x="8206" y="16192"/>
                  </a:lnTo>
                  <a:lnTo>
                    <a:pt x="8996" y="17947"/>
                  </a:lnTo>
                  <a:lnTo>
                    <a:pt x="9259" y="18693"/>
                  </a:lnTo>
                  <a:lnTo>
                    <a:pt x="9347" y="21326"/>
                  </a:lnTo>
                  <a:lnTo>
                    <a:pt x="9390" y="25670"/>
                  </a:lnTo>
                  <a:lnTo>
                    <a:pt x="9390" y="28917"/>
                  </a:lnTo>
                  <a:lnTo>
                    <a:pt x="9478" y="36157"/>
                  </a:lnTo>
                  <a:lnTo>
                    <a:pt x="9829" y="42476"/>
                  </a:lnTo>
                  <a:lnTo>
                    <a:pt x="9961" y="43485"/>
                  </a:lnTo>
                  <a:lnTo>
                    <a:pt x="9961" y="43529"/>
                  </a:lnTo>
                  <a:lnTo>
                    <a:pt x="10751" y="45548"/>
                  </a:lnTo>
                  <a:lnTo>
                    <a:pt x="11936" y="48005"/>
                  </a:lnTo>
                  <a:lnTo>
                    <a:pt x="12901" y="49980"/>
                  </a:lnTo>
                  <a:lnTo>
                    <a:pt x="13603" y="51603"/>
                  </a:lnTo>
                  <a:lnTo>
                    <a:pt x="14744" y="53710"/>
                  </a:lnTo>
                  <a:lnTo>
                    <a:pt x="14832" y="53797"/>
                  </a:lnTo>
                  <a:lnTo>
                    <a:pt x="15007" y="53797"/>
                  </a:lnTo>
                  <a:lnTo>
                    <a:pt x="15051" y="53753"/>
                  </a:lnTo>
                  <a:lnTo>
                    <a:pt x="15095" y="53710"/>
                  </a:lnTo>
                  <a:lnTo>
                    <a:pt x="15095" y="53622"/>
                  </a:lnTo>
                  <a:lnTo>
                    <a:pt x="15051" y="53578"/>
                  </a:lnTo>
                  <a:lnTo>
                    <a:pt x="13910" y="51472"/>
                  </a:lnTo>
                  <a:lnTo>
                    <a:pt x="13208" y="49848"/>
                  </a:lnTo>
                  <a:lnTo>
                    <a:pt x="12243" y="47873"/>
                  </a:lnTo>
                  <a:lnTo>
                    <a:pt x="11058" y="45372"/>
                  </a:lnTo>
                  <a:lnTo>
                    <a:pt x="10312" y="43398"/>
                  </a:lnTo>
                  <a:lnTo>
                    <a:pt x="10180" y="42432"/>
                  </a:lnTo>
                  <a:lnTo>
                    <a:pt x="9829" y="36114"/>
                  </a:lnTo>
                  <a:lnTo>
                    <a:pt x="9741" y="28917"/>
                  </a:lnTo>
                  <a:lnTo>
                    <a:pt x="9741" y="25670"/>
                  </a:lnTo>
                  <a:lnTo>
                    <a:pt x="9698" y="21326"/>
                  </a:lnTo>
                  <a:lnTo>
                    <a:pt x="9610" y="18649"/>
                  </a:lnTo>
                  <a:lnTo>
                    <a:pt x="9566" y="18605"/>
                  </a:lnTo>
                  <a:lnTo>
                    <a:pt x="9303" y="17815"/>
                  </a:lnTo>
                  <a:lnTo>
                    <a:pt x="8513" y="16016"/>
                  </a:lnTo>
                  <a:lnTo>
                    <a:pt x="6977" y="12857"/>
                  </a:lnTo>
                  <a:lnTo>
                    <a:pt x="5178" y="9347"/>
                  </a:lnTo>
                  <a:lnTo>
                    <a:pt x="2633" y="5090"/>
                  </a:lnTo>
                  <a:lnTo>
                    <a:pt x="307" y="88"/>
                  </a:lnTo>
                  <a:lnTo>
                    <a:pt x="263" y="44"/>
                  </a:lnTo>
                  <a:lnTo>
                    <a:pt x="21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36" name="Google Shape;18136;p489"/>
            <p:cNvSpPr/>
            <p:nvPr/>
          </p:nvSpPr>
          <p:spPr>
            <a:xfrm>
              <a:off x="3607050" y="3450425"/>
              <a:ext cx="547425" cy="1221000"/>
            </a:xfrm>
            <a:custGeom>
              <a:avLst/>
              <a:gdLst/>
              <a:ahLst/>
              <a:cxnLst/>
              <a:rect l="l" t="t" r="r" b="b"/>
              <a:pathLst>
                <a:path w="21897" h="48840" extrusionOk="0">
                  <a:moveTo>
                    <a:pt x="8425" y="0"/>
                  </a:moveTo>
                  <a:lnTo>
                    <a:pt x="132" y="2150"/>
                  </a:lnTo>
                  <a:lnTo>
                    <a:pt x="88" y="2194"/>
                  </a:lnTo>
                  <a:lnTo>
                    <a:pt x="44" y="2238"/>
                  </a:lnTo>
                  <a:lnTo>
                    <a:pt x="0" y="2326"/>
                  </a:lnTo>
                  <a:lnTo>
                    <a:pt x="0" y="2370"/>
                  </a:lnTo>
                  <a:lnTo>
                    <a:pt x="44" y="2458"/>
                  </a:lnTo>
                  <a:lnTo>
                    <a:pt x="88" y="2501"/>
                  </a:lnTo>
                  <a:lnTo>
                    <a:pt x="220" y="2501"/>
                  </a:lnTo>
                  <a:lnTo>
                    <a:pt x="8381" y="351"/>
                  </a:lnTo>
                  <a:lnTo>
                    <a:pt x="9742" y="3862"/>
                  </a:lnTo>
                  <a:lnTo>
                    <a:pt x="9785" y="3950"/>
                  </a:lnTo>
                  <a:lnTo>
                    <a:pt x="12638" y="6846"/>
                  </a:lnTo>
                  <a:lnTo>
                    <a:pt x="14437" y="10093"/>
                  </a:lnTo>
                  <a:lnTo>
                    <a:pt x="16148" y="13559"/>
                  </a:lnTo>
                  <a:lnTo>
                    <a:pt x="17114" y="15446"/>
                  </a:lnTo>
                  <a:lnTo>
                    <a:pt x="17333" y="16631"/>
                  </a:lnTo>
                  <a:lnTo>
                    <a:pt x="17377" y="18825"/>
                  </a:lnTo>
                  <a:lnTo>
                    <a:pt x="17421" y="21019"/>
                  </a:lnTo>
                  <a:lnTo>
                    <a:pt x="17465" y="25363"/>
                  </a:lnTo>
                  <a:lnTo>
                    <a:pt x="17465" y="28303"/>
                  </a:lnTo>
                  <a:lnTo>
                    <a:pt x="17508" y="31243"/>
                  </a:lnTo>
                  <a:lnTo>
                    <a:pt x="17596" y="34183"/>
                  </a:lnTo>
                  <a:lnTo>
                    <a:pt x="17728" y="37123"/>
                  </a:lnTo>
                  <a:lnTo>
                    <a:pt x="17947" y="40546"/>
                  </a:lnTo>
                  <a:lnTo>
                    <a:pt x="17947" y="40590"/>
                  </a:lnTo>
                  <a:lnTo>
                    <a:pt x="20975" y="47303"/>
                  </a:lnTo>
                  <a:lnTo>
                    <a:pt x="21545" y="48707"/>
                  </a:lnTo>
                  <a:lnTo>
                    <a:pt x="21633" y="48795"/>
                  </a:lnTo>
                  <a:lnTo>
                    <a:pt x="21721" y="48839"/>
                  </a:lnTo>
                  <a:lnTo>
                    <a:pt x="21765" y="48839"/>
                  </a:lnTo>
                  <a:lnTo>
                    <a:pt x="21853" y="48795"/>
                  </a:lnTo>
                  <a:lnTo>
                    <a:pt x="21853" y="48751"/>
                  </a:lnTo>
                  <a:lnTo>
                    <a:pt x="21896" y="48664"/>
                  </a:lnTo>
                  <a:lnTo>
                    <a:pt x="21853" y="48576"/>
                  </a:lnTo>
                  <a:lnTo>
                    <a:pt x="21326" y="47172"/>
                  </a:lnTo>
                  <a:lnTo>
                    <a:pt x="18298" y="40458"/>
                  </a:lnTo>
                  <a:lnTo>
                    <a:pt x="18079" y="37123"/>
                  </a:lnTo>
                  <a:lnTo>
                    <a:pt x="17947" y="34183"/>
                  </a:lnTo>
                  <a:lnTo>
                    <a:pt x="17859" y="31243"/>
                  </a:lnTo>
                  <a:lnTo>
                    <a:pt x="17816" y="28303"/>
                  </a:lnTo>
                  <a:lnTo>
                    <a:pt x="17816" y="25363"/>
                  </a:lnTo>
                  <a:lnTo>
                    <a:pt x="17772" y="21019"/>
                  </a:lnTo>
                  <a:lnTo>
                    <a:pt x="17728" y="18781"/>
                  </a:lnTo>
                  <a:lnTo>
                    <a:pt x="17684" y="16587"/>
                  </a:lnTo>
                  <a:lnTo>
                    <a:pt x="17465" y="15358"/>
                  </a:lnTo>
                  <a:lnTo>
                    <a:pt x="17465" y="15315"/>
                  </a:lnTo>
                  <a:lnTo>
                    <a:pt x="16455" y="13428"/>
                  </a:lnTo>
                  <a:lnTo>
                    <a:pt x="14744" y="9917"/>
                  </a:lnTo>
                  <a:lnTo>
                    <a:pt x="12945" y="6670"/>
                  </a:lnTo>
                  <a:lnTo>
                    <a:pt x="12901" y="6626"/>
                  </a:lnTo>
                  <a:lnTo>
                    <a:pt x="10049" y="3730"/>
                  </a:lnTo>
                  <a:lnTo>
                    <a:pt x="8645" y="88"/>
                  </a:lnTo>
                  <a:lnTo>
                    <a:pt x="855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37" name="Google Shape;18137;p489"/>
            <p:cNvSpPr/>
            <p:nvPr/>
          </p:nvSpPr>
          <p:spPr>
            <a:xfrm>
              <a:off x="3672850" y="3530500"/>
              <a:ext cx="435550" cy="1108000"/>
            </a:xfrm>
            <a:custGeom>
              <a:avLst/>
              <a:gdLst/>
              <a:ahLst/>
              <a:cxnLst/>
              <a:rect l="l" t="t" r="r" b="b"/>
              <a:pathLst>
                <a:path w="17422" h="44320" extrusionOk="0">
                  <a:moveTo>
                    <a:pt x="2019" y="1"/>
                  </a:moveTo>
                  <a:lnTo>
                    <a:pt x="133" y="483"/>
                  </a:lnTo>
                  <a:lnTo>
                    <a:pt x="45" y="483"/>
                  </a:lnTo>
                  <a:lnTo>
                    <a:pt x="1" y="571"/>
                  </a:lnTo>
                  <a:lnTo>
                    <a:pt x="1" y="615"/>
                  </a:lnTo>
                  <a:lnTo>
                    <a:pt x="1" y="703"/>
                  </a:lnTo>
                  <a:lnTo>
                    <a:pt x="45" y="747"/>
                  </a:lnTo>
                  <a:lnTo>
                    <a:pt x="89" y="790"/>
                  </a:lnTo>
                  <a:lnTo>
                    <a:pt x="133" y="834"/>
                  </a:lnTo>
                  <a:lnTo>
                    <a:pt x="220" y="834"/>
                  </a:lnTo>
                  <a:lnTo>
                    <a:pt x="2019" y="352"/>
                  </a:lnTo>
                  <a:lnTo>
                    <a:pt x="3248" y="1624"/>
                  </a:lnTo>
                  <a:lnTo>
                    <a:pt x="4433" y="2721"/>
                  </a:lnTo>
                  <a:lnTo>
                    <a:pt x="5881" y="4081"/>
                  </a:lnTo>
                  <a:lnTo>
                    <a:pt x="9918" y="8557"/>
                  </a:lnTo>
                  <a:lnTo>
                    <a:pt x="13341" y="14393"/>
                  </a:lnTo>
                  <a:lnTo>
                    <a:pt x="13560" y="18737"/>
                  </a:lnTo>
                  <a:lnTo>
                    <a:pt x="13648" y="22116"/>
                  </a:lnTo>
                  <a:lnTo>
                    <a:pt x="13648" y="24968"/>
                  </a:lnTo>
                  <a:lnTo>
                    <a:pt x="13736" y="29357"/>
                  </a:lnTo>
                  <a:lnTo>
                    <a:pt x="14130" y="36772"/>
                  </a:lnTo>
                  <a:lnTo>
                    <a:pt x="14306" y="37825"/>
                  </a:lnTo>
                  <a:lnTo>
                    <a:pt x="14306" y="37869"/>
                  </a:lnTo>
                  <a:lnTo>
                    <a:pt x="15579" y="40941"/>
                  </a:lnTo>
                  <a:lnTo>
                    <a:pt x="17070" y="44232"/>
                  </a:lnTo>
                  <a:lnTo>
                    <a:pt x="17158" y="44276"/>
                  </a:lnTo>
                  <a:lnTo>
                    <a:pt x="17246" y="44320"/>
                  </a:lnTo>
                  <a:lnTo>
                    <a:pt x="17334" y="44320"/>
                  </a:lnTo>
                  <a:lnTo>
                    <a:pt x="17378" y="44276"/>
                  </a:lnTo>
                  <a:lnTo>
                    <a:pt x="17422" y="44188"/>
                  </a:lnTo>
                  <a:lnTo>
                    <a:pt x="17422" y="44144"/>
                  </a:lnTo>
                  <a:lnTo>
                    <a:pt x="17422" y="44056"/>
                  </a:lnTo>
                  <a:lnTo>
                    <a:pt x="15886" y="40809"/>
                  </a:lnTo>
                  <a:lnTo>
                    <a:pt x="14657" y="37782"/>
                  </a:lnTo>
                  <a:lnTo>
                    <a:pt x="14482" y="36728"/>
                  </a:lnTo>
                  <a:lnTo>
                    <a:pt x="14087" y="29313"/>
                  </a:lnTo>
                  <a:lnTo>
                    <a:pt x="13999" y="24968"/>
                  </a:lnTo>
                  <a:lnTo>
                    <a:pt x="13999" y="22072"/>
                  </a:lnTo>
                  <a:lnTo>
                    <a:pt x="13911" y="18737"/>
                  </a:lnTo>
                  <a:lnTo>
                    <a:pt x="13692" y="14349"/>
                  </a:lnTo>
                  <a:lnTo>
                    <a:pt x="13692" y="14262"/>
                  </a:lnTo>
                  <a:lnTo>
                    <a:pt x="10225" y="8382"/>
                  </a:lnTo>
                  <a:lnTo>
                    <a:pt x="10181" y="8338"/>
                  </a:lnTo>
                  <a:lnTo>
                    <a:pt x="6144" y="3862"/>
                  </a:lnTo>
                  <a:lnTo>
                    <a:pt x="4477" y="2282"/>
                  </a:lnTo>
                  <a:lnTo>
                    <a:pt x="3248" y="1098"/>
                  </a:lnTo>
                  <a:lnTo>
                    <a:pt x="2195" y="44"/>
                  </a:lnTo>
                  <a:lnTo>
                    <a:pt x="215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38" name="Google Shape;18138;p489"/>
            <p:cNvSpPr/>
            <p:nvPr/>
          </p:nvSpPr>
          <p:spPr>
            <a:xfrm>
              <a:off x="6276075" y="3554625"/>
              <a:ext cx="204075" cy="110825"/>
            </a:xfrm>
            <a:custGeom>
              <a:avLst/>
              <a:gdLst/>
              <a:ahLst/>
              <a:cxnLst/>
              <a:rect l="l" t="t" r="r" b="b"/>
              <a:pathLst>
                <a:path w="8163" h="4433" extrusionOk="0">
                  <a:moveTo>
                    <a:pt x="4740" y="1"/>
                  </a:moveTo>
                  <a:lnTo>
                    <a:pt x="2589" y="1010"/>
                  </a:lnTo>
                  <a:lnTo>
                    <a:pt x="922" y="1712"/>
                  </a:lnTo>
                  <a:lnTo>
                    <a:pt x="878" y="1756"/>
                  </a:lnTo>
                  <a:lnTo>
                    <a:pt x="220" y="2327"/>
                  </a:lnTo>
                  <a:lnTo>
                    <a:pt x="132" y="2414"/>
                  </a:lnTo>
                  <a:lnTo>
                    <a:pt x="0" y="2809"/>
                  </a:lnTo>
                  <a:lnTo>
                    <a:pt x="0" y="2941"/>
                  </a:lnTo>
                  <a:lnTo>
                    <a:pt x="176" y="3467"/>
                  </a:lnTo>
                  <a:lnTo>
                    <a:pt x="220" y="3555"/>
                  </a:lnTo>
                  <a:lnTo>
                    <a:pt x="703" y="3994"/>
                  </a:lnTo>
                  <a:lnTo>
                    <a:pt x="746" y="4038"/>
                  </a:lnTo>
                  <a:lnTo>
                    <a:pt x="1361" y="4345"/>
                  </a:lnTo>
                  <a:lnTo>
                    <a:pt x="1448" y="4345"/>
                  </a:lnTo>
                  <a:lnTo>
                    <a:pt x="3028" y="4433"/>
                  </a:lnTo>
                  <a:lnTo>
                    <a:pt x="3072" y="4433"/>
                  </a:lnTo>
                  <a:lnTo>
                    <a:pt x="5178" y="4038"/>
                  </a:lnTo>
                  <a:lnTo>
                    <a:pt x="8031" y="3160"/>
                  </a:lnTo>
                  <a:lnTo>
                    <a:pt x="8118" y="3160"/>
                  </a:lnTo>
                  <a:lnTo>
                    <a:pt x="8162" y="3073"/>
                  </a:lnTo>
                  <a:lnTo>
                    <a:pt x="8162" y="3029"/>
                  </a:lnTo>
                  <a:lnTo>
                    <a:pt x="8162" y="2941"/>
                  </a:lnTo>
                  <a:lnTo>
                    <a:pt x="8118" y="2897"/>
                  </a:lnTo>
                  <a:lnTo>
                    <a:pt x="8074" y="2853"/>
                  </a:lnTo>
                  <a:lnTo>
                    <a:pt x="7943" y="2853"/>
                  </a:lnTo>
                  <a:lnTo>
                    <a:pt x="5091" y="3687"/>
                  </a:lnTo>
                  <a:lnTo>
                    <a:pt x="3028" y="4082"/>
                  </a:lnTo>
                  <a:lnTo>
                    <a:pt x="1492" y="3994"/>
                  </a:lnTo>
                  <a:lnTo>
                    <a:pt x="922" y="3731"/>
                  </a:lnTo>
                  <a:lnTo>
                    <a:pt x="527" y="3336"/>
                  </a:lnTo>
                  <a:lnTo>
                    <a:pt x="351" y="2897"/>
                  </a:lnTo>
                  <a:lnTo>
                    <a:pt x="483" y="2546"/>
                  </a:lnTo>
                  <a:lnTo>
                    <a:pt x="1097" y="2019"/>
                  </a:lnTo>
                  <a:lnTo>
                    <a:pt x="2721" y="1361"/>
                  </a:lnTo>
                  <a:lnTo>
                    <a:pt x="4915" y="308"/>
                  </a:lnTo>
                  <a:lnTo>
                    <a:pt x="4959" y="264"/>
                  </a:lnTo>
                  <a:lnTo>
                    <a:pt x="5003" y="220"/>
                  </a:lnTo>
                  <a:lnTo>
                    <a:pt x="5003" y="176"/>
                  </a:lnTo>
                  <a:lnTo>
                    <a:pt x="5003" y="89"/>
                  </a:lnTo>
                  <a:lnTo>
                    <a:pt x="4959" y="45"/>
                  </a:lnTo>
                  <a:lnTo>
                    <a:pt x="487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39" name="Google Shape;18139;p489"/>
            <p:cNvSpPr/>
            <p:nvPr/>
          </p:nvSpPr>
          <p:spPr>
            <a:xfrm>
              <a:off x="6730225" y="3940775"/>
              <a:ext cx="561700" cy="625325"/>
            </a:xfrm>
            <a:custGeom>
              <a:avLst/>
              <a:gdLst/>
              <a:ahLst/>
              <a:cxnLst/>
              <a:rect l="l" t="t" r="r" b="b"/>
              <a:pathLst>
                <a:path w="22468" h="25013" extrusionOk="0">
                  <a:moveTo>
                    <a:pt x="3775" y="1"/>
                  </a:moveTo>
                  <a:lnTo>
                    <a:pt x="3731" y="45"/>
                  </a:lnTo>
                  <a:lnTo>
                    <a:pt x="3687" y="89"/>
                  </a:lnTo>
                  <a:lnTo>
                    <a:pt x="2151" y="3643"/>
                  </a:lnTo>
                  <a:lnTo>
                    <a:pt x="1361" y="5486"/>
                  </a:lnTo>
                  <a:lnTo>
                    <a:pt x="1361" y="5530"/>
                  </a:lnTo>
                  <a:lnTo>
                    <a:pt x="703" y="8733"/>
                  </a:lnTo>
                  <a:lnTo>
                    <a:pt x="133" y="11629"/>
                  </a:lnTo>
                  <a:lnTo>
                    <a:pt x="1" y="12375"/>
                  </a:lnTo>
                  <a:lnTo>
                    <a:pt x="1" y="12463"/>
                  </a:lnTo>
                  <a:lnTo>
                    <a:pt x="89" y="12551"/>
                  </a:lnTo>
                  <a:lnTo>
                    <a:pt x="3336" y="14788"/>
                  </a:lnTo>
                  <a:lnTo>
                    <a:pt x="3862" y="15534"/>
                  </a:lnTo>
                  <a:lnTo>
                    <a:pt x="4916" y="17860"/>
                  </a:lnTo>
                  <a:lnTo>
                    <a:pt x="4916" y="17904"/>
                  </a:lnTo>
                  <a:lnTo>
                    <a:pt x="6013" y="19791"/>
                  </a:lnTo>
                  <a:lnTo>
                    <a:pt x="7241" y="21371"/>
                  </a:lnTo>
                  <a:lnTo>
                    <a:pt x="7285" y="21414"/>
                  </a:lnTo>
                  <a:lnTo>
                    <a:pt x="8645" y="22117"/>
                  </a:lnTo>
                  <a:lnTo>
                    <a:pt x="9523" y="22424"/>
                  </a:lnTo>
                  <a:lnTo>
                    <a:pt x="9567" y="22424"/>
                  </a:lnTo>
                  <a:lnTo>
                    <a:pt x="12244" y="22862"/>
                  </a:lnTo>
                  <a:lnTo>
                    <a:pt x="14525" y="23082"/>
                  </a:lnTo>
                  <a:lnTo>
                    <a:pt x="18080" y="24267"/>
                  </a:lnTo>
                  <a:lnTo>
                    <a:pt x="20274" y="24925"/>
                  </a:lnTo>
                  <a:lnTo>
                    <a:pt x="20318" y="24925"/>
                  </a:lnTo>
                  <a:lnTo>
                    <a:pt x="21327" y="25013"/>
                  </a:lnTo>
                  <a:lnTo>
                    <a:pt x="21415" y="25013"/>
                  </a:lnTo>
                  <a:lnTo>
                    <a:pt x="22336" y="24793"/>
                  </a:lnTo>
                  <a:lnTo>
                    <a:pt x="22424" y="24749"/>
                  </a:lnTo>
                  <a:lnTo>
                    <a:pt x="22468" y="24705"/>
                  </a:lnTo>
                  <a:lnTo>
                    <a:pt x="22468" y="24618"/>
                  </a:lnTo>
                  <a:lnTo>
                    <a:pt x="22468" y="24574"/>
                  </a:lnTo>
                  <a:lnTo>
                    <a:pt x="22468" y="24486"/>
                  </a:lnTo>
                  <a:lnTo>
                    <a:pt x="22424" y="24442"/>
                  </a:lnTo>
                  <a:lnTo>
                    <a:pt x="22292" y="24442"/>
                  </a:lnTo>
                  <a:lnTo>
                    <a:pt x="21327" y="24662"/>
                  </a:lnTo>
                  <a:lnTo>
                    <a:pt x="20362" y="24574"/>
                  </a:lnTo>
                  <a:lnTo>
                    <a:pt x="18211" y="23916"/>
                  </a:lnTo>
                  <a:lnTo>
                    <a:pt x="14657" y="22731"/>
                  </a:lnTo>
                  <a:lnTo>
                    <a:pt x="14613" y="22731"/>
                  </a:lnTo>
                  <a:lnTo>
                    <a:pt x="12288" y="22511"/>
                  </a:lnTo>
                  <a:lnTo>
                    <a:pt x="9611" y="22073"/>
                  </a:lnTo>
                  <a:lnTo>
                    <a:pt x="8777" y="21765"/>
                  </a:lnTo>
                  <a:lnTo>
                    <a:pt x="7461" y="21107"/>
                  </a:lnTo>
                  <a:lnTo>
                    <a:pt x="6320" y="19615"/>
                  </a:lnTo>
                  <a:lnTo>
                    <a:pt x="5223" y="17728"/>
                  </a:lnTo>
                  <a:lnTo>
                    <a:pt x="4170" y="15403"/>
                  </a:lnTo>
                  <a:lnTo>
                    <a:pt x="4170" y="15359"/>
                  </a:lnTo>
                  <a:lnTo>
                    <a:pt x="3643" y="14569"/>
                  </a:lnTo>
                  <a:lnTo>
                    <a:pt x="3599" y="14525"/>
                  </a:lnTo>
                  <a:lnTo>
                    <a:pt x="352" y="12331"/>
                  </a:lnTo>
                  <a:lnTo>
                    <a:pt x="484" y="11717"/>
                  </a:lnTo>
                  <a:lnTo>
                    <a:pt x="1054" y="8821"/>
                  </a:lnTo>
                  <a:lnTo>
                    <a:pt x="1712" y="5618"/>
                  </a:lnTo>
                  <a:lnTo>
                    <a:pt x="2458" y="3775"/>
                  </a:lnTo>
                  <a:lnTo>
                    <a:pt x="3994" y="264"/>
                  </a:lnTo>
                  <a:lnTo>
                    <a:pt x="3994" y="176"/>
                  </a:lnTo>
                  <a:lnTo>
                    <a:pt x="3994" y="132"/>
                  </a:lnTo>
                  <a:lnTo>
                    <a:pt x="3950" y="45"/>
                  </a:lnTo>
                  <a:lnTo>
                    <a:pt x="390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40" name="Google Shape;18140;p489"/>
            <p:cNvSpPr/>
            <p:nvPr/>
          </p:nvSpPr>
          <p:spPr>
            <a:xfrm>
              <a:off x="6209150" y="3492100"/>
              <a:ext cx="307200" cy="221625"/>
            </a:xfrm>
            <a:custGeom>
              <a:avLst/>
              <a:gdLst/>
              <a:ahLst/>
              <a:cxnLst/>
              <a:rect l="l" t="t" r="r" b="b"/>
              <a:pathLst>
                <a:path w="12288" h="8865" extrusionOk="0">
                  <a:moveTo>
                    <a:pt x="4608" y="1"/>
                  </a:moveTo>
                  <a:lnTo>
                    <a:pt x="4564" y="89"/>
                  </a:lnTo>
                  <a:lnTo>
                    <a:pt x="3116" y="2239"/>
                  </a:lnTo>
                  <a:lnTo>
                    <a:pt x="2107" y="3116"/>
                  </a:lnTo>
                  <a:lnTo>
                    <a:pt x="747" y="4740"/>
                  </a:lnTo>
                  <a:lnTo>
                    <a:pt x="747" y="4784"/>
                  </a:lnTo>
                  <a:lnTo>
                    <a:pt x="1" y="6188"/>
                  </a:lnTo>
                  <a:lnTo>
                    <a:pt x="1" y="6276"/>
                  </a:lnTo>
                  <a:lnTo>
                    <a:pt x="1" y="6363"/>
                  </a:lnTo>
                  <a:lnTo>
                    <a:pt x="308" y="6890"/>
                  </a:lnTo>
                  <a:lnTo>
                    <a:pt x="352" y="6978"/>
                  </a:lnTo>
                  <a:lnTo>
                    <a:pt x="2634" y="8426"/>
                  </a:lnTo>
                  <a:lnTo>
                    <a:pt x="2721" y="8426"/>
                  </a:lnTo>
                  <a:lnTo>
                    <a:pt x="5837" y="8865"/>
                  </a:lnTo>
                  <a:lnTo>
                    <a:pt x="5881" y="8865"/>
                  </a:lnTo>
                  <a:lnTo>
                    <a:pt x="8294" y="8294"/>
                  </a:lnTo>
                  <a:lnTo>
                    <a:pt x="10883" y="7241"/>
                  </a:lnTo>
                  <a:lnTo>
                    <a:pt x="12156" y="7022"/>
                  </a:lnTo>
                  <a:lnTo>
                    <a:pt x="12200" y="6978"/>
                  </a:lnTo>
                  <a:lnTo>
                    <a:pt x="12287" y="6934"/>
                  </a:lnTo>
                  <a:lnTo>
                    <a:pt x="12287" y="6846"/>
                  </a:lnTo>
                  <a:lnTo>
                    <a:pt x="12287" y="6802"/>
                  </a:lnTo>
                  <a:lnTo>
                    <a:pt x="12287" y="6714"/>
                  </a:lnTo>
                  <a:lnTo>
                    <a:pt x="12200" y="6671"/>
                  </a:lnTo>
                  <a:lnTo>
                    <a:pt x="12068" y="6671"/>
                  </a:lnTo>
                  <a:lnTo>
                    <a:pt x="10795" y="6934"/>
                  </a:lnTo>
                  <a:lnTo>
                    <a:pt x="10751" y="6934"/>
                  </a:lnTo>
                  <a:lnTo>
                    <a:pt x="8206" y="7943"/>
                  </a:lnTo>
                  <a:lnTo>
                    <a:pt x="5837" y="8514"/>
                  </a:lnTo>
                  <a:lnTo>
                    <a:pt x="2765" y="8119"/>
                  </a:lnTo>
                  <a:lnTo>
                    <a:pt x="615" y="6671"/>
                  </a:lnTo>
                  <a:lnTo>
                    <a:pt x="352" y="6276"/>
                  </a:lnTo>
                  <a:lnTo>
                    <a:pt x="1054" y="4959"/>
                  </a:lnTo>
                  <a:lnTo>
                    <a:pt x="2370" y="3380"/>
                  </a:lnTo>
                  <a:lnTo>
                    <a:pt x="3380" y="2502"/>
                  </a:lnTo>
                  <a:lnTo>
                    <a:pt x="3423" y="2458"/>
                  </a:lnTo>
                  <a:lnTo>
                    <a:pt x="4871" y="264"/>
                  </a:lnTo>
                  <a:lnTo>
                    <a:pt x="4871" y="220"/>
                  </a:lnTo>
                  <a:lnTo>
                    <a:pt x="4871" y="132"/>
                  </a:lnTo>
                  <a:lnTo>
                    <a:pt x="4871" y="89"/>
                  </a:lnTo>
                  <a:lnTo>
                    <a:pt x="482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41" name="Google Shape;18141;p489"/>
            <p:cNvSpPr/>
            <p:nvPr/>
          </p:nvSpPr>
          <p:spPr>
            <a:xfrm>
              <a:off x="6661125" y="3867275"/>
              <a:ext cx="603375" cy="716375"/>
            </a:xfrm>
            <a:custGeom>
              <a:avLst/>
              <a:gdLst/>
              <a:ahLst/>
              <a:cxnLst/>
              <a:rect l="l" t="t" r="r" b="b"/>
              <a:pathLst>
                <a:path w="24135" h="28655" extrusionOk="0">
                  <a:moveTo>
                    <a:pt x="3204" y="1"/>
                  </a:moveTo>
                  <a:lnTo>
                    <a:pt x="3160" y="89"/>
                  </a:lnTo>
                  <a:lnTo>
                    <a:pt x="3116" y="132"/>
                  </a:lnTo>
                  <a:lnTo>
                    <a:pt x="2941" y="1361"/>
                  </a:lnTo>
                  <a:lnTo>
                    <a:pt x="1756" y="4477"/>
                  </a:lnTo>
                  <a:lnTo>
                    <a:pt x="1141" y="6495"/>
                  </a:lnTo>
                  <a:lnTo>
                    <a:pt x="1098" y="6539"/>
                  </a:lnTo>
                  <a:lnTo>
                    <a:pt x="878" y="8821"/>
                  </a:lnTo>
                  <a:lnTo>
                    <a:pt x="44" y="13165"/>
                  </a:lnTo>
                  <a:lnTo>
                    <a:pt x="1" y="15491"/>
                  </a:lnTo>
                  <a:lnTo>
                    <a:pt x="44" y="16895"/>
                  </a:lnTo>
                  <a:lnTo>
                    <a:pt x="44" y="16983"/>
                  </a:lnTo>
                  <a:lnTo>
                    <a:pt x="439" y="17641"/>
                  </a:lnTo>
                  <a:lnTo>
                    <a:pt x="483" y="17685"/>
                  </a:lnTo>
                  <a:lnTo>
                    <a:pt x="1317" y="18211"/>
                  </a:lnTo>
                  <a:lnTo>
                    <a:pt x="1361" y="18255"/>
                  </a:lnTo>
                  <a:lnTo>
                    <a:pt x="4081" y="19220"/>
                  </a:lnTo>
                  <a:lnTo>
                    <a:pt x="5529" y="20010"/>
                  </a:lnTo>
                  <a:lnTo>
                    <a:pt x="7065" y="22204"/>
                  </a:lnTo>
                  <a:lnTo>
                    <a:pt x="8601" y="24442"/>
                  </a:lnTo>
                  <a:lnTo>
                    <a:pt x="9479" y="25451"/>
                  </a:lnTo>
                  <a:lnTo>
                    <a:pt x="9523" y="25495"/>
                  </a:lnTo>
                  <a:lnTo>
                    <a:pt x="11585" y="26417"/>
                  </a:lnTo>
                  <a:lnTo>
                    <a:pt x="11629" y="26417"/>
                  </a:lnTo>
                  <a:lnTo>
                    <a:pt x="13779" y="26812"/>
                  </a:lnTo>
                  <a:lnTo>
                    <a:pt x="16412" y="27119"/>
                  </a:lnTo>
                  <a:lnTo>
                    <a:pt x="17816" y="27251"/>
                  </a:lnTo>
                  <a:lnTo>
                    <a:pt x="20449" y="28128"/>
                  </a:lnTo>
                  <a:lnTo>
                    <a:pt x="22248" y="28655"/>
                  </a:lnTo>
                  <a:lnTo>
                    <a:pt x="23389" y="28655"/>
                  </a:lnTo>
                  <a:lnTo>
                    <a:pt x="24003" y="28479"/>
                  </a:lnTo>
                  <a:lnTo>
                    <a:pt x="24047" y="28435"/>
                  </a:lnTo>
                  <a:lnTo>
                    <a:pt x="24091" y="28391"/>
                  </a:lnTo>
                  <a:lnTo>
                    <a:pt x="24135" y="28304"/>
                  </a:lnTo>
                  <a:lnTo>
                    <a:pt x="24091" y="28260"/>
                  </a:lnTo>
                  <a:lnTo>
                    <a:pt x="24091" y="28172"/>
                  </a:lnTo>
                  <a:lnTo>
                    <a:pt x="24047" y="28128"/>
                  </a:lnTo>
                  <a:lnTo>
                    <a:pt x="23872" y="28128"/>
                  </a:lnTo>
                  <a:lnTo>
                    <a:pt x="23301" y="28304"/>
                  </a:lnTo>
                  <a:lnTo>
                    <a:pt x="22336" y="28304"/>
                  </a:lnTo>
                  <a:lnTo>
                    <a:pt x="20537" y="27777"/>
                  </a:lnTo>
                  <a:lnTo>
                    <a:pt x="17904" y="26899"/>
                  </a:lnTo>
                  <a:lnTo>
                    <a:pt x="17860" y="26899"/>
                  </a:lnTo>
                  <a:lnTo>
                    <a:pt x="16456" y="26768"/>
                  </a:lnTo>
                  <a:lnTo>
                    <a:pt x="13823" y="26461"/>
                  </a:lnTo>
                  <a:lnTo>
                    <a:pt x="11717" y="26066"/>
                  </a:lnTo>
                  <a:lnTo>
                    <a:pt x="9698" y="25188"/>
                  </a:lnTo>
                  <a:lnTo>
                    <a:pt x="8864" y="24223"/>
                  </a:lnTo>
                  <a:lnTo>
                    <a:pt x="7372" y="22029"/>
                  </a:lnTo>
                  <a:lnTo>
                    <a:pt x="5793" y="19791"/>
                  </a:lnTo>
                  <a:lnTo>
                    <a:pt x="5705" y="19703"/>
                  </a:lnTo>
                  <a:lnTo>
                    <a:pt x="4257" y="18913"/>
                  </a:lnTo>
                  <a:lnTo>
                    <a:pt x="4213" y="18913"/>
                  </a:lnTo>
                  <a:lnTo>
                    <a:pt x="1492" y="17904"/>
                  </a:lnTo>
                  <a:lnTo>
                    <a:pt x="703" y="17421"/>
                  </a:lnTo>
                  <a:lnTo>
                    <a:pt x="395" y="16851"/>
                  </a:lnTo>
                  <a:lnTo>
                    <a:pt x="352" y="15491"/>
                  </a:lnTo>
                  <a:lnTo>
                    <a:pt x="395" y="13209"/>
                  </a:lnTo>
                  <a:lnTo>
                    <a:pt x="1229" y="8865"/>
                  </a:lnTo>
                  <a:lnTo>
                    <a:pt x="1449" y="6583"/>
                  </a:lnTo>
                  <a:lnTo>
                    <a:pt x="2107" y="4608"/>
                  </a:lnTo>
                  <a:lnTo>
                    <a:pt x="3292" y="1449"/>
                  </a:lnTo>
                  <a:lnTo>
                    <a:pt x="3292" y="1405"/>
                  </a:lnTo>
                  <a:lnTo>
                    <a:pt x="3467" y="176"/>
                  </a:lnTo>
                  <a:lnTo>
                    <a:pt x="3467" y="132"/>
                  </a:lnTo>
                  <a:lnTo>
                    <a:pt x="3467" y="45"/>
                  </a:lnTo>
                  <a:lnTo>
                    <a:pt x="337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42" name="Google Shape;18142;p489"/>
            <p:cNvSpPr/>
            <p:nvPr/>
          </p:nvSpPr>
          <p:spPr>
            <a:xfrm>
              <a:off x="6088475" y="3432875"/>
              <a:ext cx="1147500" cy="1171625"/>
            </a:xfrm>
            <a:custGeom>
              <a:avLst/>
              <a:gdLst/>
              <a:ahLst/>
              <a:cxnLst/>
              <a:rect l="l" t="t" r="r" b="b"/>
              <a:pathLst>
                <a:path w="45900" h="46865" extrusionOk="0">
                  <a:moveTo>
                    <a:pt x="6846" y="0"/>
                  </a:moveTo>
                  <a:lnTo>
                    <a:pt x="6802" y="44"/>
                  </a:lnTo>
                  <a:lnTo>
                    <a:pt x="6758" y="88"/>
                  </a:lnTo>
                  <a:lnTo>
                    <a:pt x="5223" y="2677"/>
                  </a:lnTo>
                  <a:lnTo>
                    <a:pt x="4038" y="4827"/>
                  </a:lnTo>
                  <a:lnTo>
                    <a:pt x="1405" y="8513"/>
                  </a:lnTo>
                  <a:lnTo>
                    <a:pt x="176" y="10356"/>
                  </a:lnTo>
                  <a:lnTo>
                    <a:pt x="45" y="10532"/>
                  </a:lnTo>
                  <a:lnTo>
                    <a:pt x="1" y="10575"/>
                  </a:lnTo>
                  <a:lnTo>
                    <a:pt x="1" y="10663"/>
                  </a:lnTo>
                  <a:lnTo>
                    <a:pt x="1" y="10751"/>
                  </a:lnTo>
                  <a:lnTo>
                    <a:pt x="89" y="10795"/>
                  </a:lnTo>
                  <a:lnTo>
                    <a:pt x="2765" y="11804"/>
                  </a:lnTo>
                  <a:lnTo>
                    <a:pt x="5223" y="12857"/>
                  </a:lnTo>
                  <a:lnTo>
                    <a:pt x="5223" y="12901"/>
                  </a:lnTo>
                  <a:lnTo>
                    <a:pt x="7855" y="13603"/>
                  </a:lnTo>
                  <a:lnTo>
                    <a:pt x="7899" y="13603"/>
                  </a:lnTo>
                  <a:lnTo>
                    <a:pt x="10620" y="13910"/>
                  </a:lnTo>
                  <a:lnTo>
                    <a:pt x="10664" y="13910"/>
                  </a:lnTo>
                  <a:lnTo>
                    <a:pt x="11936" y="13823"/>
                  </a:lnTo>
                  <a:lnTo>
                    <a:pt x="11980" y="13823"/>
                  </a:lnTo>
                  <a:lnTo>
                    <a:pt x="15096" y="12945"/>
                  </a:lnTo>
                  <a:lnTo>
                    <a:pt x="15140" y="12945"/>
                  </a:lnTo>
                  <a:lnTo>
                    <a:pt x="17290" y="11892"/>
                  </a:lnTo>
                  <a:lnTo>
                    <a:pt x="18431" y="11585"/>
                  </a:lnTo>
                  <a:lnTo>
                    <a:pt x="19264" y="11672"/>
                  </a:lnTo>
                  <a:lnTo>
                    <a:pt x="21502" y="15095"/>
                  </a:lnTo>
                  <a:lnTo>
                    <a:pt x="22029" y="16499"/>
                  </a:lnTo>
                  <a:lnTo>
                    <a:pt x="22117" y="17684"/>
                  </a:lnTo>
                  <a:lnTo>
                    <a:pt x="21546" y="19746"/>
                  </a:lnTo>
                  <a:lnTo>
                    <a:pt x="21020" y="21897"/>
                  </a:lnTo>
                  <a:lnTo>
                    <a:pt x="21020" y="21940"/>
                  </a:lnTo>
                  <a:lnTo>
                    <a:pt x="20712" y="24310"/>
                  </a:lnTo>
                  <a:lnTo>
                    <a:pt x="20537" y="26943"/>
                  </a:lnTo>
                  <a:lnTo>
                    <a:pt x="20054" y="29093"/>
                  </a:lnTo>
                  <a:lnTo>
                    <a:pt x="20054" y="29137"/>
                  </a:lnTo>
                  <a:lnTo>
                    <a:pt x="19967" y="31024"/>
                  </a:lnTo>
                  <a:lnTo>
                    <a:pt x="19001" y="35148"/>
                  </a:lnTo>
                  <a:lnTo>
                    <a:pt x="18957" y="35631"/>
                  </a:lnTo>
                  <a:lnTo>
                    <a:pt x="18957" y="35763"/>
                  </a:lnTo>
                  <a:lnTo>
                    <a:pt x="19045" y="35807"/>
                  </a:lnTo>
                  <a:lnTo>
                    <a:pt x="19835" y="36289"/>
                  </a:lnTo>
                  <a:lnTo>
                    <a:pt x="19879" y="36289"/>
                  </a:lnTo>
                  <a:lnTo>
                    <a:pt x="23872" y="37650"/>
                  </a:lnTo>
                  <a:lnTo>
                    <a:pt x="26636" y="38659"/>
                  </a:lnTo>
                  <a:lnTo>
                    <a:pt x="28216" y="39317"/>
                  </a:lnTo>
                  <a:lnTo>
                    <a:pt x="28830" y="39975"/>
                  </a:lnTo>
                  <a:lnTo>
                    <a:pt x="30410" y="42301"/>
                  </a:lnTo>
                  <a:lnTo>
                    <a:pt x="31507" y="43749"/>
                  </a:lnTo>
                  <a:lnTo>
                    <a:pt x="31551" y="43793"/>
                  </a:lnTo>
                  <a:lnTo>
                    <a:pt x="32209" y="44188"/>
                  </a:lnTo>
                  <a:lnTo>
                    <a:pt x="32209" y="44232"/>
                  </a:lnTo>
                  <a:lnTo>
                    <a:pt x="34359" y="45021"/>
                  </a:lnTo>
                  <a:lnTo>
                    <a:pt x="34403" y="45021"/>
                  </a:lnTo>
                  <a:lnTo>
                    <a:pt x="38221" y="45548"/>
                  </a:lnTo>
                  <a:lnTo>
                    <a:pt x="40766" y="45724"/>
                  </a:lnTo>
                  <a:lnTo>
                    <a:pt x="43969" y="46689"/>
                  </a:lnTo>
                  <a:lnTo>
                    <a:pt x="44759" y="46864"/>
                  </a:lnTo>
                  <a:lnTo>
                    <a:pt x="44847" y="46864"/>
                  </a:lnTo>
                  <a:lnTo>
                    <a:pt x="45768" y="46601"/>
                  </a:lnTo>
                  <a:lnTo>
                    <a:pt x="45812" y="46557"/>
                  </a:lnTo>
                  <a:lnTo>
                    <a:pt x="45856" y="46513"/>
                  </a:lnTo>
                  <a:lnTo>
                    <a:pt x="45900" y="46426"/>
                  </a:lnTo>
                  <a:lnTo>
                    <a:pt x="45856" y="46382"/>
                  </a:lnTo>
                  <a:lnTo>
                    <a:pt x="45856" y="46294"/>
                  </a:lnTo>
                  <a:lnTo>
                    <a:pt x="45812" y="46250"/>
                  </a:lnTo>
                  <a:lnTo>
                    <a:pt x="45681" y="46250"/>
                  </a:lnTo>
                  <a:lnTo>
                    <a:pt x="44759" y="46513"/>
                  </a:lnTo>
                  <a:lnTo>
                    <a:pt x="44057" y="46338"/>
                  </a:lnTo>
                  <a:lnTo>
                    <a:pt x="40854" y="45372"/>
                  </a:lnTo>
                  <a:lnTo>
                    <a:pt x="40810" y="45372"/>
                  </a:lnTo>
                  <a:lnTo>
                    <a:pt x="38265" y="45197"/>
                  </a:lnTo>
                  <a:lnTo>
                    <a:pt x="34491" y="44670"/>
                  </a:lnTo>
                  <a:lnTo>
                    <a:pt x="32385" y="43881"/>
                  </a:lnTo>
                  <a:lnTo>
                    <a:pt x="31770" y="43486"/>
                  </a:lnTo>
                  <a:lnTo>
                    <a:pt x="30717" y="42081"/>
                  </a:lnTo>
                  <a:lnTo>
                    <a:pt x="29094" y="39756"/>
                  </a:lnTo>
                  <a:lnTo>
                    <a:pt x="29094" y="39712"/>
                  </a:lnTo>
                  <a:lnTo>
                    <a:pt x="28435" y="39010"/>
                  </a:lnTo>
                  <a:lnTo>
                    <a:pt x="28392" y="38966"/>
                  </a:lnTo>
                  <a:lnTo>
                    <a:pt x="26768" y="38352"/>
                  </a:lnTo>
                  <a:lnTo>
                    <a:pt x="24004" y="37299"/>
                  </a:lnTo>
                  <a:lnTo>
                    <a:pt x="20010" y="35982"/>
                  </a:lnTo>
                  <a:lnTo>
                    <a:pt x="19308" y="35587"/>
                  </a:lnTo>
                  <a:lnTo>
                    <a:pt x="19352" y="35192"/>
                  </a:lnTo>
                  <a:lnTo>
                    <a:pt x="20274" y="31111"/>
                  </a:lnTo>
                  <a:lnTo>
                    <a:pt x="20318" y="31068"/>
                  </a:lnTo>
                  <a:lnTo>
                    <a:pt x="20405" y="29137"/>
                  </a:lnTo>
                  <a:lnTo>
                    <a:pt x="20888" y="26987"/>
                  </a:lnTo>
                  <a:lnTo>
                    <a:pt x="20888" y="26943"/>
                  </a:lnTo>
                  <a:lnTo>
                    <a:pt x="21064" y="24354"/>
                  </a:lnTo>
                  <a:lnTo>
                    <a:pt x="21327" y="21984"/>
                  </a:lnTo>
                  <a:lnTo>
                    <a:pt x="21897" y="19834"/>
                  </a:lnTo>
                  <a:lnTo>
                    <a:pt x="22468" y="17728"/>
                  </a:lnTo>
                  <a:lnTo>
                    <a:pt x="22468" y="17684"/>
                  </a:lnTo>
                  <a:lnTo>
                    <a:pt x="22380" y="16455"/>
                  </a:lnTo>
                  <a:lnTo>
                    <a:pt x="22336" y="16411"/>
                  </a:lnTo>
                  <a:lnTo>
                    <a:pt x="21809" y="14963"/>
                  </a:lnTo>
                  <a:lnTo>
                    <a:pt x="21809" y="14920"/>
                  </a:lnTo>
                  <a:lnTo>
                    <a:pt x="19528" y="11453"/>
                  </a:lnTo>
                  <a:lnTo>
                    <a:pt x="19484" y="11365"/>
                  </a:lnTo>
                  <a:lnTo>
                    <a:pt x="19396" y="11365"/>
                  </a:lnTo>
                  <a:lnTo>
                    <a:pt x="18431" y="11234"/>
                  </a:lnTo>
                  <a:lnTo>
                    <a:pt x="18387" y="11234"/>
                  </a:lnTo>
                  <a:lnTo>
                    <a:pt x="17202" y="11541"/>
                  </a:lnTo>
                  <a:lnTo>
                    <a:pt x="17158" y="11541"/>
                  </a:lnTo>
                  <a:lnTo>
                    <a:pt x="15008" y="12594"/>
                  </a:lnTo>
                  <a:lnTo>
                    <a:pt x="11892" y="13471"/>
                  </a:lnTo>
                  <a:lnTo>
                    <a:pt x="10664" y="13559"/>
                  </a:lnTo>
                  <a:lnTo>
                    <a:pt x="7943" y="13252"/>
                  </a:lnTo>
                  <a:lnTo>
                    <a:pt x="5354" y="12550"/>
                  </a:lnTo>
                  <a:lnTo>
                    <a:pt x="2897" y="11497"/>
                  </a:lnTo>
                  <a:lnTo>
                    <a:pt x="484" y="10575"/>
                  </a:lnTo>
                  <a:lnTo>
                    <a:pt x="1712" y="8732"/>
                  </a:lnTo>
                  <a:lnTo>
                    <a:pt x="4345" y="5003"/>
                  </a:lnTo>
                  <a:lnTo>
                    <a:pt x="5530" y="2852"/>
                  </a:lnTo>
                  <a:lnTo>
                    <a:pt x="7066" y="264"/>
                  </a:lnTo>
                  <a:lnTo>
                    <a:pt x="7066" y="176"/>
                  </a:lnTo>
                  <a:lnTo>
                    <a:pt x="7066" y="132"/>
                  </a:lnTo>
                  <a:lnTo>
                    <a:pt x="7066" y="44"/>
                  </a:lnTo>
                  <a:lnTo>
                    <a:pt x="697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43" name="Google Shape;18143;p489"/>
            <p:cNvSpPr/>
            <p:nvPr/>
          </p:nvSpPr>
          <p:spPr>
            <a:xfrm>
              <a:off x="5247075" y="3384600"/>
              <a:ext cx="1963675" cy="1351550"/>
            </a:xfrm>
            <a:custGeom>
              <a:avLst/>
              <a:gdLst/>
              <a:ahLst/>
              <a:cxnLst/>
              <a:rect l="l" t="t" r="r" b="b"/>
              <a:pathLst>
                <a:path w="78547" h="54062" extrusionOk="0">
                  <a:moveTo>
                    <a:pt x="38396" y="1"/>
                  </a:moveTo>
                  <a:lnTo>
                    <a:pt x="38308" y="44"/>
                  </a:lnTo>
                  <a:lnTo>
                    <a:pt x="36246" y="1361"/>
                  </a:lnTo>
                  <a:lnTo>
                    <a:pt x="36246" y="1405"/>
                  </a:lnTo>
                  <a:lnTo>
                    <a:pt x="35675" y="1887"/>
                  </a:lnTo>
                  <a:lnTo>
                    <a:pt x="35631" y="1931"/>
                  </a:lnTo>
                  <a:lnTo>
                    <a:pt x="34447" y="4564"/>
                  </a:lnTo>
                  <a:lnTo>
                    <a:pt x="33262" y="7460"/>
                  </a:lnTo>
                  <a:lnTo>
                    <a:pt x="32823" y="8557"/>
                  </a:lnTo>
                  <a:lnTo>
                    <a:pt x="31638" y="8996"/>
                  </a:lnTo>
                  <a:lnTo>
                    <a:pt x="31594" y="8996"/>
                  </a:lnTo>
                  <a:lnTo>
                    <a:pt x="30059" y="9917"/>
                  </a:lnTo>
                  <a:lnTo>
                    <a:pt x="30015" y="9961"/>
                  </a:lnTo>
                  <a:lnTo>
                    <a:pt x="28962" y="10795"/>
                  </a:lnTo>
                  <a:lnTo>
                    <a:pt x="28962" y="10839"/>
                  </a:lnTo>
                  <a:lnTo>
                    <a:pt x="28260" y="11804"/>
                  </a:lnTo>
                  <a:lnTo>
                    <a:pt x="28260" y="11848"/>
                  </a:lnTo>
                  <a:lnTo>
                    <a:pt x="27250" y="13867"/>
                  </a:lnTo>
                  <a:lnTo>
                    <a:pt x="27250" y="13954"/>
                  </a:lnTo>
                  <a:lnTo>
                    <a:pt x="27338" y="16280"/>
                  </a:lnTo>
                  <a:lnTo>
                    <a:pt x="27338" y="18123"/>
                  </a:lnTo>
                  <a:lnTo>
                    <a:pt x="27031" y="18913"/>
                  </a:lnTo>
                  <a:lnTo>
                    <a:pt x="26768" y="19132"/>
                  </a:lnTo>
                  <a:lnTo>
                    <a:pt x="26460" y="19220"/>
                  </a:lnTo>
                  <a:lnTo>
                    <a:pt x="24749" y="18562"/>
                  </a:lnTo>
                  <a:lnTo>
                    <a:pt x="22467" y="18123"/>
                  </a:lnTo>
                  <a:lnTo>
                    <a:pt x="20273" y="17991"/>
                  </a:lnTo>
                  <a:lnTo>
                    <a:pt x="20229" y="17991"/>
                  </a:lnTo>
                  <a:lnTo>
                    <a:pt x="19483" y="18123"/>
                  </a:lnTo>
                  <a:lnTo>
                    <a:pt x="19396" y="18167"/>
                  </a:lnTo>
                  <a:lnTo>
                    <a:pt x="18650" y="18694"/>
                  </a:lnTo>
                  <a:lnTo>
                    <a:pt x="18035" y="18474"/>
                  </a:lnTo>
                  <a:lnTo>
                    <a:pt x="17948" y="18474"/>
                  </a:lnTo>
                  <a:lnTo>
                    <a:pt x="17246" y="18562"/>
                  </a:lnTo>
                  <a:lnTo>
                    <a:pt x="17202" y="18606"/>
                  </a:lnTo>
                  <a:lnTo>
                    <a:pt x="16368" y="19088"/>
                  </a:lnTo>
                  <a:lnTo>
                    <a:pt x="16324" y="19132"/>
                  </a:lnTo>
                  <a:lnTo>
                    <a:pt x="15622" y="19834"/>
                  </a:lnTo>
                  <a:lnTo>
                    <a:pt x="15578" y="19878"/>
                  </a:lnTo>
                  <a:lnTo>
                    <a:pt x="13647" y="23828"/>
                  </a:lnTo>
                  <a:lnTo>
                    <a:pt x="12287" y="26241"/>
                  </a:lnTo>
                  <a:lnTo>
                    <a:pt x="11541" y="27426"/>
                  </a:lnTo>
                  <a:lnTo>
                    <a:pt x="11541" y="27470"/>
                  </a:lnTo>
                  <a:lnTo>
                    <a:pt x="11190" y="28523"/>
                  </a:lnTo>
                  <a:lnTo>
                    <a:pt x="11190" y="28567"/>
                  </a:lnTo>
                  <a:lnTo>
                    <a:pt x="10620" y="31550"/>
                  </a:lnTo>
                  <a:lnTo>
                    <a:pt x="10620" y="31594"/>
                  </a:lnTo>
                  <a:lnTo>
                    <a:pt x="10620" y="32735"/>
                  </a:lnTo>
                  <a:lnTo>
                    <a:pt x="10532" y="33393"/>
                  </a:lnTo>
                  <a:lnTo>
                    <a:pt x="9566" y="35105"/>
                  </a:lnTo>
                  <a:lnTo>
                    <a:pt x="7943" y="37299"/>
                  </a:lnTo>
                  <a:lnTo>
                    <a:pt x="6978" y="39142"/>
                  </a:lnTo>
                  <a:lnTo>
                    <a:pt x="6144" y="41072"/>
                  </a:lnTo>
                  <a:lnTo>
                    <a:pt x="5924" y="42213"/>
                  </a:lnTo>
                  <a:lnTo>
                    <a:pt x="5793" y="42301"/>
                  </a:lnTo>
                  <a:lnTo>
                    <a:pt x="5617" y="42257"/>
                  </a:lnTo>
                  <a:lnTo>
                    <a:pt x="5486" y="42213"/>
                  </a:lnTo>
                  <a:lnTo>
                    <a:pt x="4125" y="42652"/>
                  </a:lnTo>
                  <a:lnTo>
                    <a:pt x="2282" y="43486"/>
                  </a:lnTo>
                  <a:lnTo>
                    <a:pt x="2238" y="43530"/>
                  </a:lnTo>
                  <a:lnTo>
                    <a:pt x="1317" y="44451"/>
                  </a:lnTo>
                  <a:lnTo>
                    <a:pt x="1273" y="44495"/>
                  </a:lnTo>
                  <a:lnTo>
                    <a:pt x="439" y="45899"/>
                  </a:lnTo>
                  <a:lnTo>
                    <a:pt x="439" y="45943"/>
                  </a:lnTo>
                  <a:lnTo>
                    <a:pt x="176" y="46909"/>
                  </a:lnTo>
                  <a:lnTo>
                    <a:pt x="176" y="46952"/>
                  </a:lnTo>
                  <a:lnTo>
                    <a:pt x="0" y="48488"/>
                  </a:lnTo>
                  <a:lnTo>
                    <a:pt x="44" y="48576"/>
                  </a:lnTo>
                  <a:lnTo>
                    <a:pt x="790" y="49892"/>
                  </a:lnTo>
                  <a:lnTo>
                    <a:pt x="1887" y="51253"/>
                  </a:lnTo>
                  <a:lnTo>
                    <a:pt x="1887" y="51297"/>
                  </a:lnTo>
                  <a:lnTo>
                    <a:pt x="2238" y="51604"/>
                  </a:lnTo>
                  <a:lnTo>
                    <a:pt x="2370" y="51648"/>
                  </a:lnTo>
                  <a:lnTo>
                    <a:pt x="5442" y="51735"/>
                  </a:lnTo>
                  <a:lnTo>
                    <a:pt x="8733" y="51867"/>
                  </a:lnTo>
                  <a:lnTo>
                    <a:pt x="11804" y="52613"/>
                  </a:lnTo>
                  <a:lnTo>
                    <a:pt x="14920" y="54017"/>
                  </a:lnTo>
                  <a:lnTo>
                    <a:pt x="15008" y="54017"/>
                  </a:lnTo>
                  <a:lnTo>
                    <a:pt x="15490" y="54061"/>
                  </a:lnTo>
                  <a:lnTo>
                    <a:pt x="15578" y="54061"/>
                  </a:lnTo>
                  <a:lnTo>
                    <a:pt x="18035" y="53271"/>
                  </a:lnTo>
                  <a:lnTo>
                    <a:pt x="19659" y="52789"/>
                  </a:lnTo>
                  <a:lnTo>
                    <a:pt x="21239" y="52262"/>
                  </a:lnTo>
                  <a:lnTo>
                    <a:pt x="22818" y="51692"/>
                  </a:lnTo>
                  <a:lnTo>
                    <a:pt x="24354" y="51077"/>
                  </a:lnTo>
                  <a:lnTo>
                    <a:pt x="25100" y="50726"/>
                  </a:lnTo>
                  <a:lnTo>
                    <a:pt x="25846" y="50331"/>
                  </a:lnTo>
                  <a:lnTo>
                    <a:pt x="26548" y="49980"/>
                  </a:lnTo>
                  <a:lnTo>
                    <a:pt x="27294" y="49541"/>
                  </a:lnTo>
                  <a:lnTo>
                    <a:pt x="27952" y="49103"/>
                  </a:lnTo>
                  <a:lnTo>
                    <a:pt x="28654" y="48620"/>
                  </a:lnTo>
                  <a:lnTo>
                    <a:pt x="29313" y="48137"/>
                  </a:lnTo>
                  <a:lnTo>
                    <a:pt x="29927" y="47567"/>
                  </a:lnTo>
                  <a:lnTo>
                    <a:pt x="30805" y="47172"/>
                  </a:lnTo>
                  <a:lnTo>
                    <a:pt x="31814" y="46996"/>
                  </a:lnTo>
                  <a:lnTo>
                    <a:pt x="34271" y="46909"/>
                  </a:lnTo>
                  <a:lnTo>
                    <a:pt x="36509" y="46821"/>
                  </a:lnTo>
                  <a:lnTo>
                    <a:pt x="36553" y="46821"/>
                  </a:lnTo>
                  <a:lnTo>
                    <a:pt x="37167" y="46645"/>
                  </a:lnTo>
                  <a:lnTo>
                    <a:pt x="37211" y="46601"/>
                  </a:lnTo>
                  <a:lnTo>
                    <a:pt x="37869" y="46206"/>
                  </a:lnTo>
                  <a:lnTo>
                    <a:pt x="37913" y="46206"/>
                  </a:lnTo>
                  <a:lnTo>
                    <a:pt x="39625" y="44539"/>
                  </a:lnTo>
                  <a:lnTo>
                    <a:pt x="39976" y="43925"/>
                  </a:lnTo>
                  <a:lnTo>
                    <a:pt x="40020" y="43881"/>
                  </a:lnTo>
                  <a:lnTo>
                    <a:pt x="40634" y="41292"/>
                  </a:lnTo>
                  <a:lnTo>
                    <a:pt x="40941" y="40897"/>
                  </a:lnTo>
                  <a:lnTo>
                    <a:pt x="42740" y="39668"/>
                  </a:lnTo>
                  <a:lnTo>
                    <a:pt x="42828" y="39624"/>
                  </a:lnTo>
                  <a:lnTo>
                    <a:pt x="42828" y="39493"/>
                  </a:lnTo>
                  <a:lnTo>
                    <a:pt x="42784" y="39405"/>
                  </a:lnTo>
                  <a:lnTo>
                    <a:pt x="42740" y="39361"/>
                  </a:lnTo>
                  <a:lnTo>
                    <a:pt x="42082" y="39142"/>
                  </a:lnTo>
                  <a:lnTo>
                    <a:pt x="41994" y="39142"/>
                  </a:lnTo>
                  <a:lnTo>
                    <a:pt x="40063" y="39230"/>
                  </a:lnTo>
                  <a:lnTo>
                    <a:pt x="38089" y="39581"/>
                  </a:lnTo>
                  <a:lnTo>
                    <a:pt x="36114" y="39493"/>
                  </a:lnTo>
                  <a:lnTo>
                    <a:pt x="35149" y="39361"/>
                  </a:lnTo>
                  <a:lnTo>
                    <a:pt x="32955" y="38220"/>
                  </a:lnTo>
                  <a:lnTo>
                    <a:pt x="32297" y="37781"/>
                  </a:lnTo>
                  <a:lnTo>
                    <a:pt x="31858" y="35544"/>
                  </a:lnTo>
                  <a:lnTo>
                    <a:pt x="31463" y="32823"/>
                  </a:lnTo>
                  <a:lnTo>
                    <a:pt x="31463" y="32779"/>
                  </a:lnTo>
                  <a:lnTo>
                    <a:pt x="31156" y="31638"/>
                  </a:lnTo>
                  <a:lnTo>
                    <a:pt x="31156" y="31550"/>
                  </a:lnTo>
                  <a:lnTo>
                    <a:pt x="28962" y="28479"/>
                  </a:lnTo>
                  <a:lnTo>
                    <a:pt x="26724" y="25451"/>
                  </a:lnTo>
                  <a:lnTo>
                    <a:pt x="25978" y="24486"/>
                  </a:lnTo>
                  <a:lnTo>
                    <a:pt x="27601" y="21326"/>
                  </a:lnTo>
                  <a:lnTo>
                    <a:pt x="28523" y="19659"/>
                  </a:lnTo>
                  <a:lnTo>
                    <a:pt x="28874" y="19308"/>
                  </a:lnTo>
                  <a:lnTo>
                    <a:pt x="30103" y="18737"/>
                  </a:lnTo>
                  <a:lnTo>
                    <a:pt x="31287" y="18606"/>
                  </a:lnTo>
                  <a:lnTo>
                    <a:pt x="32867" y="18781"/>
                  </a:lnTo>
                  <a:lnTo>
                    <a:pt x="37299" y="19747"/>
                  </a:lnTo>
                  <a:lnTo>
                    <a:pt x="38747" y="20054"/>
                  </a:lnTo>
                  <a:lnTo>
                    <a:pt x="38835" y="20054"/>
                  </a:lnTo>
                  <a:lnTo>
                    <a:pt x="39712" y="19966"/>
                  </a:lnTo>
                  <a:lnTo>
                    <a:pt x="39756" y="19966"/>
                  </a:lnTo>
                  <a:lnTo>
                    <a:pt x="42082" y="18869"/>
                  </a:lnTo>
                  <a:lnTo>
                    <a:pt x="45197" y="18781"/>
                  </a:lnTo>
                  <a:lnTo>
                    <a:pt x="48357" y="17948"/>
                  </a:lnTo>
                  <a:lnTo>
                    <a:pt x="50419" y="17245"/>
                  </a:lnTo>
                  <a:lnTo>
                    <a:pt x="50463" y="17245"/>
                  </a:lnTo>
                  <a:lnTo>
                    <a:pt x="51428" y="16543"/>
                  </a:lnTo>
                  <a:lnTo>
                    <a:pt x="52174" y="18606"/>
                  </a:lnTo>
                  <a:lnTo>
                    <a:pt x="51648" y="21853"/>
                  </a:lnTo>
                  <a:lnTo>
                    <a:pt x="51297" y="25056"/>
                  </a:lnTo>
                  <a:lnTo>
                    <a:pt x="51165" y="27689"/>
                  </a:lnTo>
                  <a:lnTo>
                    <a:pt x="50551" y="31463"/>
                  </a:lnTo>
                  <a:lnTo>
                    <a:pt x="49893" y="33569"/>
                  </a:lnTo>
                  <a:lnTo>
                    <a:pt x="49893" y="33613"/>
                  </a:lnTo>
                  <a:lnTo>
                    <a:pt x="49717" y="36114"/>
                  </a:lnTo>
                  <a:lnTo>
                    <a:pt x="49717" y="37430"/>
                  </a:lnTo>
                  <a:lnTo>
                    <a:pt x="49761" y="37518"/>
                  </a:lnTo>
                  <a:lnTo>
                    <a:pt x="49980" y="37825"/>
                  </a:lnTo>
                  <a:lnTo>
                    <a:pt x="50112" y="37913"/>
                  </a:lnTo>
                  <a:lnTo>
                    <a:pt x="51034" y="38045"/>
                  </a:lnTo>
                  <a:lnTo>
                    <a:pt x="52833" y="39142"/>
                  </a:lnTo>
                  <a:lnTo>
                    <a:pt x="55992" y="40765"/>
                  </a:lnTo>
                  <a:lnTo>
                    <a:pt x="56036" y="40765"/>
                  </a:lnTo>
                  <a:lnTo>
                    <a:pt x="59415" y="41775"/>
                  </a:lnTo>
                  <a:lnTo>
                    <a:pt x="61214" y="42433"/>
                  </a:lnTo>
                  <a:lnTo>
                    <a:pt x="62662" y="44188"/>
                  </a:lnTo>
                  <a:lnTo>
                    <a:pt x="63934" y="45987"/>
                  </a:lnTo>
                  <a:lnTo>
                    <a:pt x="64593" y="46821"/>
                  </a:lnTo>
                  <a:lnTo>
                    <a:pt x="64680" y="46865"/>
                  </a:lnTo>
                  <a:lnTo>
                    <a:pt x="65865" y="47435"/>
                  </a:lnTo>
                  <a:lnTo>
                    <a:pt x="67971" y="48181"/>
                  </a:lnTo>
                  <a:lnTo>
                    <a:pt x="68015" y="48225"/>
                  </a:lnTo>
                  <a:lnTo>
                    <a:pt x="72052" y="48708"/>
                  </a:lnTo>
                  <a:lnTo>
                    <a:pt x="73983" y="48752"/>
                  </a:lnTo>
                  <a:lnTo>
                    <a:pt x="74905" y="48839"/>
                  </a:lnTo>
                  <a:lnTo>
                    <a:pt x="76879" y="49454"/>
                  </a:lnTo>
                  <a:lnTo>
                    <a:pt x="76923" y="49454"/>
                  </a:lnTo>
                  <a:lnTo>
                    <a:pt x="77537" y="49541"/>
                  </a:lnTo>
                  <a:lnTo>
                    <a:pt x="77625" y="49541"/>
                  </a:lnTo>
                  <a:lnTo>
                    <a:pt x="78415" y="49278"/>
                  </a:lnTo>
                  <a:lnTo>
                    <a:pt x="78503" y="49234"/>
                  </a:lnTo>
                  <a:lnTo>
                    <a:pt x="78547" y="49190"/>
                  </a:lnTo>
                  <a:lnTo>
                    <a:pt x="78547" y="49146"/>
                  </a:lnTo>
                  <a:lnTo>
                    <a:pt x="78547" y="49059"/>
                  </a:lnTo>
                  <a:lnTo>
                    <a:pt x="78503" y="49015"/>
                  </a:lnTo>
                  <a:lnTo>
                    <a:pt x="78459" y="48971"/>
                  </a:lnTo>
                  <a:lnTo>
                    <a:pt x="78371" y="48927"/>
                  </a:lnTo>
                  <a:lnTo>
                    <a:pt x="78327" y="48927"/>
                  </a:lnTo>
                  <a:lnTo>
                    <a:pt x="77537" y="49190"/>
                  </a:lnTo>
                  <a:lnTo>
                    <a:pt x="76967" y="49103"/>
                  </a:lnTo>
                  <a:lnTo>
                    <a:pt x="74992" y="48532"/>
                  </a:lnTo>
                  <a:lnTo>
                    <a:pt x="74948" y="48532"/>
                  </a:lnTo>
                  <a:lnTo>
                    <a:pt x="74027" y="48400"/>
                  </a:lnTo>
                  <a:lnTo>
                    <a:pt x="72052" y="48357"/>
                  </a:lnTo>
                  <a:lnTo>
                    <a:pt x="68103" y="47874"/>
                  </a:lnTo>
                  <a:lnTo>
                    <a:pt x="65997" y="47128"/>
                  </a:lnTo>
                  <a:lnTo>
                    <a:pt x="64856" y="46601"/>
                  </a:lnTo>
                  <a:lnTo>
                    <a:pt x="64198" y="45768"/>
                  </a:lnTo>
                  <a:lnTo>
                    <a:pt x="62925" y="43969"/>
                  </a:lnTo>
                  <a:lnTo>
                    <a:pt x="61477" y="42169"/>
                  </a:lnTo>
                  <a:lnTo>
                    <a:pt x="61389" y="42126"/>
                  </a:lnTo>
                  <a:lnTo>
                    <a:pt x="59546" y="41424"/>
                  </a:lnTo>
                  <a:lnTo>
                    <a:pt x="56168" y="40414"/>
                  </a:lnTo>
                  <a:lnTo>
                    <a:pt x="52964" y="38835"/>
                  </a:lnTo>
                  <a:lnTo>
                    <a:pt x="51165" y="37694"/>
                  </a:lnTo>
                  <a:lnTo>
                    <a:pt x="51121" y="37694"/>
                  </a:lnTo>
                  <a:lnTo>
                    <a:pt x="50244" y="37562"/>
                  </a:lnTo>
                  <a:lnTo>
                    <a:pt x="50068" y="37343"/>
                  </a:lnTo>
                  <a:lnTo>
                    <a:pt x="50068" y="36114"/>
                  </a:lnTo>
                  <a:lnTo>
                    <a:pt x="50244" y="33657"/>
                  </a:lnTo>
                  <a:lnTo>
                    <a:pt x="50902" y="31550"/>
                  </a:lnTo>
                  <a:lnTo>
                    <a:pt x="50902" y="31507"/>
                  </a:lnTo>
                  <a:lnTo>
                    <a:pt x="51516" y="27733"/>
                  </a:lnTo>
                  <a:lnTo>
                    <a:pt x="51648" y="25100"/>
                  </a:lnTo>
                  <a:lnTo>
                    <a:pt x="51999" y="21941"/>
                  </a:lnTo>
                  <a:lnTo>
                    <a:pt x="52525" y="18650"/>
                  </a:lnTo>
                  <a:lnTo>
                    <a:pt x="52525" y="18562"/>
                  </a:lnTo>
                  <a:lnTo>
                    <a:pt x="51648" y="16192"/>
                  </a:lnTo>
                  <a:lnTo>
                    <a:pt x="51604" y="16105"/>
                  </a:lnTo>
                  <a:lnTo>
                    <a:pt x="51560" y="16061"/>
                  </a:lnTo>
                  <a:lnTo>
                    <a:pt x="51472" y="16061"/>
                  </a:lnTo>
                  <a:lnTo>
                    <a:pt x="51385" y="16105"/>
                  </a:lnTo>
                  <a:lnTo>
                    <a:pt x="50244" y="16938"/>
                  </a:lnTo>
                  <a:lnTo>
                    <a:pt x="48269" y="17597"/>
                  </a:lnTo>
                  <a:lnTo>
                    <a:pt x="45154" y="18430"/>
                  </a:lnTo>
                  <a:lnTo>
                    <a:pt x="42038" y="18518"/>
                  </a:lnTo>
                  <a:lnTo>
                    <a:pt x="41950" y="18562"/>
                  </a:lnTo>
                  <a:lnTo>
                    <a:pt x="39668" y="19615"/>
                  </a:lnTo>
                  <a:lnTo>
                    <a:pt x="38791" y="19703"/>
                  </a:lnTo>
                  <a:lnTo>
                    <a:pt x="37343" y="19396"/>
                  </a:lnTo>
                  <a:lnTo>
                    <a:pt x="32955" y="18430"/>
                  </a:lnTo>
                  <a:lnTo>
                    <a:pt x="31287" y="18255"/>
                  </a:lnTo>
                  <a:lnTo>
                    <a:pt x="31243" y="18255"/>
                  </a:lnTo>
                  <a:lnTo>
                    <a:pt x="30015" y="18430"/>
                  </a:lnTo>
                  <a:lnTo>
                    <a:pt x="29971" y="18430"/>
                  </a:lnTo>
                  <a:lnTo>
                    <a:pt x="28698" y="19001"/>
                  </a:lnTo>
                  <a:lnTo>
                    <a:pt x="28654" y="19045"/>
                  </a:lnTo>
                  <a:lnTo>
                    <a:pt x="28260" y="19439"/>
                  </a:lnTo>
                  <a:lnTo>
                    <a:pt x="28260" y="19483"/>
                  </a:lnTo>
                  <a:lnTo>
                    <a:pt x="27294" y="21151"/>
                  </a:lnTo>
                  <a:lnTo>
                    <a:pt x="25627" y="24442"/>
                  </a:lnTo>
                  <a:lnTo>
                    <a:pt x="25583" y="24530"/>
                  </a:lnTo>
                  <a:lnTo>
                    <a:pt x="25627" y="24617"/>
                  </a:lnTo>
                  <a:lnTo>
                    <a:pt x="28698" y="28654"/>
                  </a:lnTo>
                  <a:lnTo>
                    <a:pt x="30849" y="31726"/>
                  </a:lnTo>
                  <a:lnTo>
                    <a:pt x="31156" y="32867"/>
                  </a:lnTo>
                  <a:lnTo>
                    <a:pt x="31507" y="35587"/>
                  </a:lnTo>
                  <a:lnTo>
                    <a:pt x="31946" y="37913"/>
                  </a:lnTo>
                  <a:lnTo>
                    <a:pt x="32033" y="38001"/>
                  </a:lnTo>
                  <a:lnTo>
                    <a:pt x="32779" y="38527"/>
                  </a:lnTo>
                  <a:lnTo>
                    <a:pt x="34973" y="39712"/>
                  </a:lnTo>
                  <a:lnTo>
                    <a:pt x="35061" y="39712"/>
                  </a:lnTo>
                  <a:lnTo>
                    <a:pt x="36070" y="39844"/>
                  </a:lnTo>
                  <a:lnTo>
                    <a:pt x="36114" y="39844"/>
                  </a:lnTo>
                  <a:lnTo>
                    <a:pt x="38089" y="39932"/>
                  </a:lnTo>
                  <a:lnTo>
                    <a:pt x="38133" y="39932"/>
                  </a:lnTo>
                  <a:lnTo>
                    <a:pt x="40107" y="39581"/>
                  </a:lnTo>
                  <a:lnTo>
                    <a:pt x="41994" y="39493"/>
                  </a:lnTo>
                  <a:lnTo>
                    <a:pt x="42257" y="39581"/>
                  </a:lnTo>
                  <a:lnTo>
                    <a:pt x="40722" y="40590"/>
                  </a:lnTo>
                  <a:lnTo>
                    <a:pt x="40678" y="40634"/>
                  </a:lnTo>
                  <a:lnTo>
                    <a:pt x="40327" y="41116"/>
                  </a:lnTo>
                  <a:lnTo>
                    <a:pt x="40327" y="41160"/>
                  </a:lnTo>
                  <a:lnTo>
                    <a:pt x="39668" y="43749"/>
                  </a:lnTo>
                  <a:lnTo>
                    <a:pt x="39361" y="44320"/>
                  </a:lnTo>
                  <a:lnTo>
                    <a:pt x="37694" y="45943"/>
                  </a:lnTo>
                  <a:lnTo>
                    <a:pt x="37080" y="46294"/>
                  </a:lnTo>
                  <a:lnTo>
                    <a:pt x="36465" y="46470"/>
                  </a:lnTo>
                  <a:lnTo>
                    <a:pt x="34271" y="46558"/>
                  </a:lnTo>
                  <a:lnTo>
                    <a:pt x="31814" y="46645"/>
                  </a:lnTo>
                  <a:lnTo>
                    <a:pt x="31770" y="46645"/>
                  </a:lnTo>
                  <a:lnTo>
                    <a:pt x="30717" y="46821"/>
                  </a:lnTo>
                  <a:lnTo>
                    <a:pt x="30673" y="46821"/>
                  </a:lnTo>
                  <a:lnTo>
                    <a:pt x="29751" y="47260"/>
                  </a:lnTo>
                  <a:lnTo>
                    <a:pt x="29708" y="47303"/>
                  </a:lnTo>
                  <a:lnTo>
                    <a:pt x="29093" y="47830"/>
                  </a:lnTo>
                  <a:lnTo>
                    <a:pt x="28435" y="48357"/>
                  </a:lnTo>
                  <a:lnTo>
                    <a:pt x="27777" y="48795"/>
                  </a:lnTo>
                  <a:lnTo>
                    <a:pt x="27119" y="49234"/>
                  </a:lnTo>
                  <a:lnTo>
                    <a:pt x="26417" y="49673"/>
                  </a:lnTo>
                  <a:lnTo>
                    <a:pt x="25671" y="50024"/>
                  </a:lnTo>
                  <a:lnTo>
                    <a:pt x="24179" y="50726"/>
                  </a:lnTo>
                  <a:lnTo>
                    <a:pt x="22643" y="51340"/>
                  </a:lnTo>
                  <a:lnTo>
                    <a:pt x="21107" y="51911"/>
                  </a:lnTo>
                  <a:lnTo>
                    <a:pt x="19527" y="52437"/>
                  </a:lnTo>
                  <a:lnTo>
                    <a:pt x="17948" y="52920"/>
                  </a:lnTo>
                  <a:lnTo>
                    <a:pt x="15490" y="53710"/>
                  </a:lnTo>
                  <a:lnTo>
                    <a:pt x="15052" y="53666"/>
                  </a:lnTo>
                  <a:lnTo>
                    <a:pt x="11936" y="52306"/>
                  </a:lnTo>
                  <a:lnTo>
                    <a:pt x="11892" y="52306"/>
                  </a:lnTo>
                  <a:lnTo>
                    <a:pt x="8820" y="51516"/>
                  </a:lnTo>
                  <a:lnTo>
                    <a:pt x="8777" y="51516"/>
                  </a:lnTo>
                  <a:lnTo>
                    <a:pt x="5486" y="51384"/>
                  </a:lnTo>
                  <a:lnTo>
                    <a:pt x="2414" y="51297"/>
                  </a:lnTo>
                  <a:lnTo>
                    <a:pt x="2151" y="51033"/>
                  </a:lnTo>
                  <a:lnTo>
                    <a:pt x="1054" y="49717"/>
                  </a:lnTo>
                  <a:lnTo>
                    <a:pt x="352" y="48488"/>
                  </a:lnTo>
                  <a:lnTo>
                    <a:pt x="483" y="46996"/>
                  </a:lnTo>
                  <a:lnTo>
                    <a:pt x="790" y="46075"/>
                  </a:lnTo>
                  <a:lnTo>
                    <a:pt x="1580" y="44715"/>
                  </a:lnTo>
                  <a:lnTo>
                    <a:pt x="2458" y="43793"/>
                  </a:lnTo>
                  <a:lnTo>
                    <a:pt x="4257" y="43003"/>
                  </a:lnTo>
                  <a:lnTo>
                    <a:pt x="5529" y="42608"/>
                  </a:lnTo>
                  <a:lnTo>
                    <a:pt x="5749" y="42696"/>
                  </a:lnTo>
                  <a:lnTo>
                    <a:pt x="5837" y="42696"/>
                  </a:lnTo>
                  <a:lnTo>
                    <a:pt x="5924" y="42652"/>
                  </a:lnTo>
                  <a:lnTo>
                    <a:pt x="6188" y="42433"/>
                  </a:lnTo>
                  <a:lnTo>
                    <a:pt x="6275" y="42345"/>
                  </a:lnTo>
                  <a:lnTo>
                    <a:pt x="6451" y="41160"/>
                  </a:lnTo>
                  <a:lnTo>
                    <a:pt x="7285" y="39317"/>
                  </a:lnTo>
                  <a:lnTo>
                    <a:pt x="8250" y="37474"/>
                  </a:lnTo>
                  <a:lnTo>
                    <a:pt x="9830" y="35324"/>
                  </a:lnTo>
                  <a:lnTo>
                    <a:pt x="9830" y="35280"/>
                  </a:lnTo>
                  <a:lnTo>
                    <a:pt x="10839" y="33525"/>
                  </a:lnTo>
                  <a:lnTo>
                    <a:pt x="10883" y="33481"/>
                  </a:lnTo>
                  <a:lnTo>
                    <a:pt x="10971" y="32779"/>
                  </a:lnTo>
                  <a:lnTo>
                    <a:pt x="10971" y="32735"/>
                  </a:lnTo>
                  <a:lnTo>
                    <a:pt x="10971" y="31594"/>
                  </a:lnTo>
                  <a:lnTo>
                    <a:pt x="11497" y="28654"/>
                  </a:lnTo>
                  <a:lnTo>
                    <a:pt x="11848" y="27601"/>
                  </a:lnTo>
                  <a:lnTo>
                    <a:pt x="12594" y="26460"/>
                  </a:lnTo>
                  <a:lnTo>
                    <a:pt x="13955" y="24003"/>
                  </a:lnTo>
                  <a:lnTo>
                    <a:pt x="15885" y="20054"/>
                  </a:lnTo>
                  <a:lnTo>
                    <a:pt x="16543" y="19396"/>
                  </a:lnTo>
                  <a:lnTo>
                    <a:pt x="17333" y="18913"/>
                  </a:lnTo>
                  <a:lnTo>
                    <a:pt x="17948" y="18825"/>
                  </a:lnTo>
                  <a:lnTo>
                    <a:pt x="18606" y="19045"/>
                  </a:lnTo>
                  <a:lnTo>
                    <a:pt x="18781" y="19045"/>
                  </a:lnTo>
                  <a:lnTo>
                    <a:pt x="19571" y="18474"/>
                  </a:lnTo>
                  <a:lnTo>
                    <a:pt x="20273" y="18342"/>
                  </a:lnTo>
                  <a:lnTo>
                    <a:pt x="22423" y="18474"/>
                  </a:lnTo>
                  <a:lnTo>
                    <a:pt x="24661" y="18869"/>
                  </a:lnTo>
                  <a:lnTo>
                    <a:pt x="26373" y="19571"/>
                  </a:lnTo>
                  <a:lnTo>
                    <a:pt x="26504" y="19571"/>
                  </a:lnTo>
                  <a:lnTo>
                    <a:pt x="26899" y="19483"/>
                  </a:lnTo>
                  <a:lnTo>
                    <a:pt x="26987" y="19439"/>
                  </a:lnTo>
                  <a:lnTo>
                    <a:pt x="27294" y="19132"/>
                  </a:lnTo>
                  <a:lnTo>
                    <a:pt x="27338" y="19045"/>
                  </a:lnTo>
                  <a:lnTo>
                    <a:pt x="27645" y="18211"/>
                  </a:lnTo>
                  <a:lnTo>
                    <a:pt x="27689" y="18167"/>
                  </a:lnTo>
                  <a:lnTo>
                    <a:pt x="27689" y="16236"/>
                  </a:lnTo>
                  <a:lnTo>
                    <a:pt x="27601" y="13998"/>
                  </a:lnTo>
                  <a:lnTo>
                    <a:pt x="28567" y="12024"/>
                  </a:lnTo>
                  <a:lnTo>
                    <a:pt x="29225" y="11058"/>
                  </a:lnTo>
                  <a:lnTo>
                    <a:pt x="30234" y="10225"/>
                  </a:lnTo>
                  <a:lnTo>
                    <a:pt x="31770" y="9303"/>
                  </a:lnTo>
                  <a:lnTo>
                    <a:pt x="33043" y="8864"/>
                  </a:lnTo>
                  <a:lnTo>
                    <a:pt x="33086" y="8820"/>
                  </a:lnTo>
                  <a:lnTo>
                    <a:pt x="33130" y="8733"/>
                  </a:lnTo>
                  <a:lnTo>
                    <a:pt x="33569" y="7592"/>
                  </a:lnTo>
                  <a:lnTo>
                    <a:pt x="34754" y="4696"/>
                  </a:lnTo>
                  <a:lnTo>
                    <a:pt x="35939" y="2107"/>
                  </a:lnTo>
                  <a:lnTo>
                    <a:pt x="36465" y="1668"/>
                  </a:lnTo>
                  <a:lnTo>
                    <a:pt x="38528" y="308"/>
                  </a:lnTo>
                  <a:lnTo>
                    <a:pt x="38571" y="264"/>
                  </a:lnTo>
                  <a:lnTo>
                    <a:pt x="38615" y="220"/>
                  </a:lnTo>
                  <a:lnTo>
                    <a:pt x="38615" y="132"/>
                  </a:lnTo>
                  <a:lnTo>
                    <a:pt x="38571" y="88"/>
                  </a:lnTo>
                  <a:lnTo>
                    <a:pt x="38528" y="44"/>
                  </a:lnTo>
                  <a:lnTo>
                    <a:pt x="3844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44" name="Google Shape;18144;p489"/>
            <p:cNvSpPr/>
            <p:nvPr/>
          </p:nvSpPr>
          <p:spPr>
            <a:xfrm>
              <a:off x="5232825" y="3337425"/>
              <a:ext cx="2084350" cy="1428325"/>
            </a:xfrm>
            <a:custGeom>
              <a:avLst/>
              <a:gdLst/>
              <a:ahLst/>
              <a:cxnLst/>
              <a:rect l="l" t="t" r="r" b="b"/>
              <a:pathLst>
                <a:path w="83374" h="57133" extrusionOk="0">
                  <a:moveTo>
                    <a:pt x="36816" y="1"/>
                  </a:moveTo>
                  <a:lnTo>
                    <a:pt x="34402" y="1361"/>
                  </a:lnTo>
                  <a:lnTo>
                    <a:pt x="33261" y="2151"/>
                  </a:lnTo>
                  <a:lnTo>
                    <a:pt x="33218" y="2151"/>
                  </a:lnTo>
                  <a:lnTo>
                    <a:pt x="32121" y="3204"/>
                  </a:lnTo>
                  <a:lnTo>
                    <a:pt x="30673" y="4959"/>
                  </a:lnTo>
                  <a:lnTo>
                    <a:pt x="28961" y="6802"/>
                  </a:lnTo>
                  <a:lnTo>
                    <a:pt x="28917" y="6890"/>
                  </a:lnTo>
                  <a:lnTo>
                    <a:pt x="27689" y="10356"/>
                  </a:lnTo>
                  <a:lnTo>
                    <a:pt x="25187" y="12989"/>
                  </a:lnTo>
                  <a:lnTo>
                    <a:pt x="24178" y="14086"/>
                  </a:lnTo>
                  <a:lnTo>
                    <a:pt x="23696" y="14437"/>
                  </a:lnTo>
                  <a:lnTo>
                    <a:pt x="21458" y="15359"/>
                  </a:lnTo>
                  <a:lnTo>
                    <a:pt x="20317" y="15798"/>
                  </a:lnTo>
                  <a:lnTo>
                    <a:pt x="20273" y="15798"/>
                  </a:lnTo>
                  <a:lnTo>
                    <a:pt x="19176" y="16368"/>
                  </a:lnTo>
                  <a:lnTo>
                    <a:pt x="17377" y="17553"/>
                  </a:lnTo>
                  <a:lnTo>
                    <a:pt x="17333" y="17597"/>
                  </a:lnTo>
                  <a:lnTo>
                    <a:pt x="16236" y="18957"/>
                  </a:lnTo>
                  <a:lnTo>
                    <a:pt x="14612" y="21458"/>
                  </a:lnTo>
                  <a:lnTo>
                    <a:pt x="13515" y="23433"/>
                  </a:lnTo>
                  <a:lnTo>
                    <a:pt x="12023" y="26153"/>
                  </a:lnTo>
                  <a:lnTo>
                    <a:pt x="10926" y="28347"/>
                  </a:lnTo>
                  <a:lnTo>
                    <a:pt x="10926" y="28391"/>
                  </a:lnTo>
                  <a:lnTo>
                    <a:pt x="10444" y="30366"/>
                  </a:lnTo>
                  <a:lnTo>
                    <a:pt x="10400" y="30410"/>
                  </a:lnTo>
                  <a:lnTo>
                    <a:pt x="10224" y="32779"/>
                  </a:lnTo>
                  <a:lnTo>
                    <a:pt x="10224" y="32823"/>
                  </a:lnTo>
                  <a:lnTo>
                    <a:pt x="10268" y="34271"/>
                  </a:lnTo>
                  <a:lnTo>
                    <a:pt x="10180" y="35105"/>
                  </a:lnTo>
                  <a:lnTo>
                    <a:pt x="9478" y="36465"/>
                  </a:lnTo>
                  <a:lnTo>
                    <a:pt x="7942" y="38484"/>
                  </a:lnTo>
                  <a:lnTo>
                    <a:pt x="7899" y="38528"/>
                  </a:lnTo>
                  <a:lnTo>
                    <a:pt x="6889" y="40283"/>
                  </a:lnTo>
                  <a:lnTo>
                    <a:pt x="6143" y="42038"/>
                  </a:lnTo>
                  <a:lnTo>
                    <a:pt x="5617" y="42872"/>
                  </a:lnTo>
                  <a:lnTo>
                    <a:pt x="2633" y="44451"/>
                  </a:lnTo>
                  <a:lnTo>
                    <a:pt x="2589" y="44495"/>
                  </a:lnTo>
                  <a:lnTo>
                    <a:pt x="965" y="46558"/>
                  </a:lnTo>
                  <a:lnTo>
                    <a:pt x="965" y="46602"/>
                  </a:lnTo>
                  <a:lnTo>
                    <a:pt x="307" y="47874"/>
                  </a:lnTo>
                  <a:lnTo>
                    <a:pt x="307" y="47918"/>
                  </a:lnTo>
                  <a:lnTo>
                    <a:pt x="0" y="50112"/>
                  </a:lnTo>
                  <a:lnTo>
                    <a:pt x="0" y="50990"/>
                  </a:lnTo>
                  <a:lnTo>
                    <a:pt x="44" y="51077"/>
                  </a:lnTo>
                  <a:lnTo>
                    <a:pt x="2326" y="53930"/>
                  </a:lnTo>
                  <a:lnTo>
                    <a:pt x="3379" y="55597"/>
                  </a:lnTo>
                  <a:lnTo>
                    <a:pt x="3423" y="55641"/>
                  </a:lnTo>
                  <a:lnTo>
                    <a:pt x="3686" y="55904"/>
                  </a:lnTo>
                  <a:lnTo>
                    <a:pt x="3774" y="55948"/>
                  </a:lnTo>
                  <a:lnTo>
                    <a:pt x="7153" y="56519"/>
                  </a:lnTo>
                  <a:lnTo>
                    <a:pt x="10400" y="56957"/>
                  </a:lnTo>
                  <a:lnTo>
                    <a:pt x="11628" y="57133"/>
                  </a:lnTo>
                  <a:lnTo>
                    <a:pt x="11672" y="57133"/>
                  </a:lnTo>
                  <a:lnTo>
                    <a:pt x="15709" y="56387"/>
                  </a:lnTo>
                  <a:lnTo>
                    <a:pt x="17421" y="56080"/>
                  </a:lnTo>
                  <a:lnTo>
                    <a:pt x="17421" y="56036"/>
                  </a:lnTo>
                  <a:lnTo>
                    <a:pt x="19483" y="55421"/>
                  </a:lnTo>
                  <a:lnTo>
                    <a:pt x="21282" y="55070"/>
                  </a:lnTo>
                  <a:lnTo>
                    <a:pt x="22818" y="55070"/>
                  </a:lnTo>
                  <a:lnTo>
                    <a:pt x="24398" y="55334"/>
                  </a:lnTo>
                  <a:lnTo>
                    <a:pt x="24442" y="55334"/>
                  </a:lnTo>
                  <a:lnTo>
                    <a:pt x="27952" y="54807"/>
                  </a:lnTo>
                  <a:lnTo>
                    <a:pt x="28084" y="54719"/>
                  </a:lnTo>
                  <a:lnTo>
                    <a:pt x="28610" y="54193"/>
                  </a:lnTo>
                  <a:lnTo>
                    <a:pt x="28654" y="54193"/>
                  </a:lnTo>
                  <a:lnTo>
                    <a:pt x="30014" y="51999"/>
                  </a:lnTo>
                  <a:lnTo>
                    <a:pt x="30541" y="51385"/>
                  </a:lnTo>
                  <a:lnTo>
                    <a:pt x="31375" y="50858"/>
                  </a:lnTo>
                  <a:lnTo>
                    <a:pt x="33525" y="49980"/>
                  </a:lnTo>
                  <a:lnTo>
                    <a:pt x="35412" y="49629"/>
                  </a:lnTo>
                  <a:lnTo>
                    <a:pt x="37386" y="49366"/>
                  </a:lnTo>
                  <a:lnTo>
                    <a:pt x="38176" y="49103"/>
                  </a:lnTo>
                  <a:lnTo>
                    <a:pt x="38220" y="49103"/>
                  </a:lnTo>
                  <a:lnTo>
                    <a:pt x="38966" y="48576"/>
                  </a:lnTo>
                  <a:lnTo>
                    <a:pt x="39010" y="48576"/>
                  </a:lnTo>
                  <a:lnTo>
                    <a:pt x="40809" y="46909"/>
                  </a:lnTo>
                  <a:lnTo>
                    <a:pt x="40809" y="46865"/>
                  </a:lnTo>
                  <a:lnTo>
                    <a:pt x="41379" y="46075"/>
                  </a:lnTo>
                  <a:lnTo>
                    <a:pt x="41379" y="46031"/>
                  </a:lnTo>
                  <a:lnTo>
                    <a:pt x="42345" y="43969"/>
                  </a:lnTo>
                  <a:lnTo>
                    <a:pt x="42959" y="43003"/>
                  </a:lnTo>
                  <a:lnTo>
                    <a:pt x="43486" y="42565"/>
                  </a:lnTo>
                  <a:lnTo>
                    <a:pt x="44890" y="42038"/>
                  </a:lnTo>
                  <a:lnTo>
                    <a:pt x="47084" y="41555"/>
                  </a:lnTo>
                  <a:lnTo>
                    <a:pt x="49234" y="41073"/>
                  </a:lnTo>
                  <a:lnTo>
                    <a:pt x="50419" y="41073"/>
                  </a:lnTo>
                  <a:lnTo>
                    <a:pt x="51955" y="41468"/>
                  </a:lnTo>
                  <a:lnTo>
                    <a:pt x="56299" y="43881"/>
                  </a:lnTo>
                  <a:lnTo>
                    <a:pt x="57484" y="44495"/>
                  </a:lnTo>
                  <a:lnTo>
                    <a:pt x="58449" y="44890"/>
                  </a:lnTo>
                  <a:lnTo>
                    <a:pt x="59239" y="45153"/>
                  </a:lnTo>
                  <a:lnTo>
                    <a:pt x="59853" y="45373"/>
                  </a:lnTo>
                  <a:lnTo>
                    <a:pt x="60292" y="45505"/>
                  </a:lnTo>
                  <a:lnTo>
                    <a:pt x="60687" y="45636"/>
                  </a:lnTo>
                  <a:lnTo>
                    <a:pt x="61082" y="45856"/>
                  </a:lnTo>
                  <a:lnTo>
                    <a:pt x="61521" y="46163"/>
                  </a:lnTo>
                  <a:lnTo>
                    <a:pt x="62003" y="46602"/>
                  </a:lnTo>
                  <a:lnTo>
                    <a:pt x="62574" y="47260"/>
                  </a:lnTo>
                  <a:lnTo>
                    <a:pt x="63232" y="48093"/>
                  </a:lnTo>
                  <a:lnTo>
                    <a:pt x="64066" y="49234"/>
                  </a:lnTo>
                  <a:lnTo>
                    <a:pt x="64636" y="49893"/>
                  </a:lnTo>
                  <a:lnTo>
                    <a:pt x="64680" y="49936"/>
                  </a:lnTo>
                  <a:lnTo>
                    <a:pt x="66874" y="50770"/>
                  </a:lnTo>
                  <a:lnTo>
                    <a:pt x="68673" y="51341"/>
                  </a:lnTo>
                  <a:lnTo>
                    <a:pt x="68717" y="51385"/>
                  </a:lnTo>
                  <a:lnTo>
                    <a:pt x="72798" y="51823"/>
                  </a:lnTo>
                  <a:lnTo>
                    <a:pt x="75080" y="51736"/>
                  </a:lnTo>
                  <a:lnTo>
                    <a:pt x="76879" y="52218"/>
                  </a:lnTo>
                  <a:lnTo>
                    <a:pt x="77010" y="52218"/>
                  </a:lnTo>
                  <a:lnTo>
                    <a:pt x="79380" y="51472"/>
                  </a:lnTo>
                  <a:lnTo>
                    <a:pt x="82276" y="50551"/>
                  </a:lnTo>
                  <a:lnTo>
                    <a:pt x="83241" y="50375"/>
                  </a:lnTo>
                  <a:lnTo>
                    <a:pt x="83285" y="50331"/>
                  </a:lnTo>
                  <a:lnTo>
                    <a:pt x="83329" y="50287"/>
                  </a:lnTo>
                  <a:lnTo>
                    <a:pt x="83373" y="50244"/>
                  </a:lnTo>
                  <a:lnTo>
                    <a:pt x="83373" y="50156"/>
                  </a:lnTo>
                  <a:lnTo>
                    <a:pt x="83329" y="50112"/>
                  </a:lnTo>
                  <a:lnTo>
                    <a:pt x="83285" y="50068"/>
                  </a:lnTo>
                  <a:lnTo>
                    <a:pt x="83241" y="50024"/>
                  </a:lnTo>
                  <a:lnTo>
                    <a:pt x="83154" y="50024"/>
                  </a:lnTo>
                  <a:lnTo>
                    <a:pt x="82232" y="50200"/>
                  </a:lnTo>
                  <a:lnTo>
                    <a:pt x="82188" y="50200"/>
                  </a:lnTo>
                  <a:lnTo>
                    <a:pt x="79292" y="51121"/>
                  </a:lnTo>
                  <a:lnTo>
                    <a:pt x="76923" y="51867"/>
                  </a:lnTo>
                  <a:lnTo>
                    <a:pt x="75167" y="51385"/>
                  </a:lnTo>
                  <a:lnTo>
                    <a:pt x="75080" y="51385"/>
                  </a:lnTo>
                  <a:lnTo>
                    <a:pt x="72798" y="51472"/>
                  </a:lnTo>
                  <a:lnTo>
                    <a:pt x="68761" y="51033"/>
                  </a:lnTo>
                  <a:lnTo>
                    <a:pt x="67006" y="50463"/>
                  </a:lnTo>
                  <a:lnTo>
                    <a:pt x="64855" y="49629"/>
                  </a:lnTo>
                  <a:lnTo>
                    <a:pt x="64329" y="49015"/>
                  </a:lnTo>
                  <a:lnTo>
                    <a:pt x="63495" y="47874"/>
                  </a:lnTo>
                  <a:lnTo>
                    <a:pt x="62793" y="46953"/>
                  </a:lnTo>
                  <a:lnTo>
                    <a:pt x="62223" y="46338"/>
                  </a:lnTo>
                  <a:lnTo>
                    <a:pt x="61696" y="45856"/>
                  </a:lnTo>
                  <a:lnTo>
                    <a:pt x="61257" y="45548"/>
                  </a:lnTo>
                  <a:lnTo>
                    <a:pt x="60862" y="45329"/>
                  </a:lnTo>
                  <a:lnTo>
                    <a:pt x="60424" y="45153"/>
                  </a:lnTo>
                  <a:lnTo>
                    <a:pt x="59941" y="45022"/>
                  </a:lnTo>
                  <a:lnTo>
                    <a:pt x="59327" y="44846"/>
                  </a:lnTo>
                  <a:lnTo>
                    <a:pt x="58581" y="44583"/>
                  </a:lnTo>
                  <a:lnTo>
                    <a:pt x="57615" y="44188"/>
                  </a:lnTo>
                  <a:lnTo>
                    <a:pt x="56474" y="43574"/>
                  </a:lnTo>
                  <a:lnTo>
                    <a:pt x="52086" y="41160"/>
                  </a:lnTo>
                  <a:lnTo>
                    <a:pt x="52042" y="41117"/>
                  </a:lnTo>
                  <a:lnTo>
                    <a:pt x="50463" y="40722"/>
                  </a:lnTo>
                  <a:lnTo>
                    <a:pt x="49190" y="40722"/>
                  </a:lnTo>
                  <a:lnTo>
                    <a:pt x="46996" y="41204"/>
                  </a:lnTo>
                  <a:lnTo>
                    <a:pt x="44802" y="41687"/>
                  </a:lnTo>
                  <a:lnTo>
                    <a:pt x="44802" y="41731"/>
                  </a:lnTo>
                  <a:lnTo>
                    <a:pt x="43354" y="42257"/>
                  </a:lnTo>
                  <a:lnTo>
                    <a:pt x="43310" y="42257"/>
                  </a:lnTo>
                  <a:lnTo>
                    <a:pt x="42696" y="42784"/>
                  </a:lnTo>
                  <a:lnTo>
                    <a:pt x="42652" y="42828"/>
                  </a:lnTo>
                  <a:lnTo>
                    <a:pt x="42038" y="43793"/>
                  </a:lnTo>
                  <a:lnTo>
                    <a:pt x="41072" y="45899"/>
                  </a:lnTo>
                  <a:lnTo>
                    <a:pt x="40546" y="46645"/>
                  </a:lnTo>
                  <a:lnTo>
                    <a:pt x="38790" y="48313"/>
                  </a:lnTo>
                  <a:lnTo>
                    <a:pt x="38044" y="48796"/>
                  </a:lnTo>
                  <a:lnTo>
                    <a:pt x="37299" y="49059"/>
                  </a:lnTo>
                  <a:lnTo>
                    <a:pt x="35368" y="49278"/>
                  </a:lnTo>
                  <a:lnTo>
                    <a:pt x="33437" y="49629"/>
                  </a:lnTo>
                  <a:lnTo>
                    <a:pt x="31243" y="50551"/>
                  </a:lnTo>
                  <a:lnTo>
                    <a:pt x="31199" y="50551"/>
                  </a:lnTo>
                  <a:lnTo>
                    <a:pt x="30321" y="51121"/>
                  </a:lnTo>
                  <a:lnTo>
                    <a:pt x="30278" y="51165"/>
                  </a:lnTo>
                  <a:lnTo>
                    <a:pt x="29751" y="51736"/>
                  </a:lnTo>
                  <a:lnTo>
                    <a:pt x="29751" y="51779"/>
                  </a:lnTo>
                  <a:lnTo>
                    <a:pt x="28347" y="53973"/>
                  </a:lnTo>
                  <a:lnTo>
                    <a:pt x="27864" y="54456"/>
                  </a:lnTo>
                  <a:lnTo>
                    <a:pt x="24398" y="54983"/>
                  </a:lnTo>
                  <a:lnTo>
                    <a:pt x="22862" y="54719"/>
                  </a:lnTo>
                  <a:lnTo>
                    <a:pt x="21238" y="54719"/>
                  </a:lnTo>
                  <a:lnTo>
                    <a:pt x="19439" y="55070"/>
                  </a:lnTo>
                  <a:lnTo>
                    <a:pt x="19395" y="55070"/>
                  </a:lnTo>
                  <a:lnTo>
                    <a:pt x="17333" y="55729"/>
                  </a:lnTo>
                  <a:lnTo>
                    <a:pt x="15622" y="56036"/>
                  </a:lnTo>
                  <a:lnTo>
                    <a:pt x="11628" y="56782"/>
                  </a:lnTo>
                  <a:lnTo>
                    <a:pt x="10487" y="56606"/>
                  </a:lnTo>
                  <a:lnTo>
                    <a:pt x="7196" y="56167"/>
                  </a:lnTo>
                  <a:lnTo>
                    <a:pt x="3905" y="55597"/>
                  </a:lnTo>
                  <a:lnTo>
                    <a:pt x="3686" y="55421"/>
                  </a:lnTo>
                  <a:lnTo>
                    <a:pt x="2589" y="53754"/>
                  </a:lnTo>
                  <a:lnTo>
                    <a:pt x="2589" y="53710"/>
                  </a:lnTo>
                  <a:lnTo>
                    <a:pt x="351" y="50902"/>
                  </a:lnTo>
                  <a:lnTo>
                    <a:pt x="351" y="50156"/>
                  </a:lnTo>
                  <a:lnTo>
                    <a:pt x="658" y="48006"/>
                  </a:lnTo>
                  <a:lnTo>
                    <a:pt x="1273" y="46777"/>
                  </a:lnTo>
                  <a:lnTo>
                    <a:pt x="2852" y="44759"/>
                  </a:lnTo>
                  <a:lnTo>
                    <a:pt x="5836" y="43135"/>
                  </a:lnTo>
                  <a:lnTo>
                    <a:pt x="5924" y="43091"/>
                  </a:lnTo>
                  <a:lnTo>
                    <a:pt x="6450" y="42214"/>
                  </a:lnTo>
                  <a:lnTo>
                    <a:pt x="6450" y="42170"/>
                  </a:lnTo>
                  <a:lnTo>
                    <a:pt x="7240" y="40414"/>
                  </a:lnTo>
                  <a:lnTo>
                    <a:pt x="8206" y="38703"/>
                  </a:lnTo>
                  <a:lnTo>
                    <a:pt x="9742" y="36641"/>
                  </a:lnTo>
                  <a:lnTo>
                    <a:pt x="9785" y="36641"/>
                  </a:lnTo>
                  <a:lnTo>
                    <a:pt x="10531" y="35280"/>
                  </a:lnTo>
                  <a:lnTo>
                    <a:pt x="10531" y="35193"/>
                  </a:lnTo>
                  <a:lnTo>
                    <a:pt x="10619" y="34315"/>
                  </a:lnTo>
                  <a:lnTo>
                    <a:pt x="10663" y="34271"/>
                  </a:lnTo>
                  <a:lnTo>
                    <a:pt x="10575" y="32823"/>
                  </a:lnTo>
                  <a:lnTo>
                    <a:pt x="10751" y="30454"/>
                  </a:lnTo>
                  <a:lnTo>
                    <a:pt x="11277" y="28479"/>
                  </a:lnTo>
                  <a:lnTo>
                    <a:pt x="12330" y="26329"/>
                  </a:lnTo>
                  <a:lnTo>
                    <a:pt x="13822" y="23608"/>
                  </a:lnTo>
                  <a:lnTo>
                    <a:pt x="14876" y="21634"/>
                  </a:lnTo>
                  <a:lnTo>
                    <a:pt x="16499" y="19176"/>
                  </a:lnTo>
                  <a:lnTo>
                    <a:pt x="17596" y="17816"/>
                  </a:lnTo>
                  <a:lnTo>
                    <a:pt x="19351" y="16675"/>
                  </a:lnTo>
                  <a:lnTo>
                    <a:pt x="20448" y="16149"/>
                  </a:lnTo>
                  <a:lnTo>
                    <a:pt x="21589" y="15710"/>
                  </a:lnTo>
                  <a:lnTo>
                    <a:pt x="23871" y="14788"/>
                  </a:lnTo>
                  <a:lnTo>
                    <a:pt x="23871" y="14744"/>
                  </a:lnTo>
                  <a:lnTo>
                    <a:pt x="24398" y="14350"/>
                  </a:lnTo>
                  <a:lnTo>
                    <a:pt x="25451" y="13209"/>
                  </a:lnTo>
                  <a:lnTo>
                    <a:pt x="27996" y="10576"/>
                  </a:lnTo>
                  <a:lnTo>
                    <a:pt x="27996" y="10532"/>
                  </a:lnTo>
                  <a:lnTo>
                    <a:pt x="29268" y="7021"/>
                  </a:lnTo>
                  <a:lnTo>
                    <a:pt x="30936" y="5179"/>
                  </a:lnTo>
                  <a:lnTo>
                    <a:pt x="32384" y="3467"/>
                  </a:lnTo>
                  <a:lnTo>
                    <a:pt x="33481" y="2414"/>
                  </a:lnTo>
                  <a:lnTo>
                    <a:pt x="34578" y="1668"/>
                  </a:lnTo>
                  <a:lnTo>
                    <a:pt x="36991" y="308"/>
                  </a:lnTo>
                  <a:lnTo>
                    <a:pt x="37035" y="264"/>
                  </a:lnTo>
                  <a:lnTo>
                    <a:pt x="37079" y="220"/>
                  </a:lnTo>
                  <a:lnTo>
                    <a:pt x="37079" y="132"/>
                  </a:lnTo>
                  <a:lnTo>
                    <a:pt x="37035" y="88"/>
                  </a:lnTo>
                  <a:lnTo>
                    <a:pt x="3699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45" name="Google Shape;18145;p489"/>
            <p:cNvSpPr/>
            <p:nvPr/>
          </p:nvSpPr>
          <p:spPr>
            <a:xfrm>
              <a:off x="5156025" y="3211275"/>
              <a:ext cx="2045950" cy="1731100"/>
            </a:xfrm>
            <a:custGeom>
              <a:avLst/>
              <a:gdLst/>
              <a:ahLst/>
              <a:cxnLst/>
              <a:rect l="l" t="t" r="r" b="b"/>
              <a:pathLst>
                <a:path w="81838" h="69244" extrusionOk="0">
                  <a:moveTo>
                    <a:pt x="34271" y="0"/>
                  </a:moveTo>
                  <a:lnTo>
                    <a:pt x="32209" y="1492"/>
                  </a:lnTo>
                  <a:lnTo>
                    <a:pt x="29488" y="3818"/>
                  </a:lnTo>
                  <a:lnTo>
                    <a:pt x="25714" y="6846"/>
                  </a:lnTo>
                  <a:lnTo>
                    <a:pt x="20493" y="11058"/>
                  </a:lnTo>
                  <a:lnTo>
                    <a:pt x="18474" y="12682"/>
                  </a:lnTo>
                  <a:lnTo>
                    <a:pt x="18430" y="12726"/>
                  </a:lnTo>
                  <a:lnTo>
                    <a:pt x="14525" y="17640"/>
                  </a:lnTo>
                  <a:lnTo>
                    <a:pt x="12331" y="20536"/>
                  </a:lnTo>
                  <a:lnTo>
                    <a:pt x="10356" y="23038"/>
                  </a:lnTo>
                  <a:lnTo>
                    <a:pt x="8645" y="25319"/>
                  </a:lnTo>
                  <a:lnTo>
                    <a:pt x="8645" y="25363"/>
                  </a:lnTo>
                  <a:lnTo>
                    <a:pt x="7680" y="27075"/>
                  </a:lnTo>
                  <a:lnTo>
                    <a:pt x="7636" y="27118"/>
                  </a:lnTo>
                  <a:lnTo>
                    <a:pt x="6934" y="31463"/>
                  </a:lnTo>
                  <a:lnTo>
                    <a:pt x="6363" y="35763"/>
                  </a:lnTo>
                  <a:lnTo>
                    <a:pt x="6012" y="38308"/>
                  </a:lnTo>
                  <a:lnTo>
                    <a:pt x="5661" y="40546"/>
                  </a:lnTo>
                  <a:lnTo>
                    <a:pt x="5047" y="43179"/>
                  </a:lnTo>
                  <a:lnTo>
                    <a:pt x="4301" y="45592"/>
                  </a:lnTo>
                  <a:lnTo>
                    <a:pt x="3379" y="47128"/>
                  </a:lnTo>
                  <a:lnTo>
                    <a:pt x="2063" y="48927"/>
                  </a:lnTo>
                  <a:lnTo>
                    <a:pt x="746" y="51209"/>
                  </a:lnTo>
                  <a:lnTo>
                    <a:pt x="746" y="51253"/>
                  </a:lnTo>
                  <a:lnTo>
                    <a:pt x="527" y="52042"/>
                  </a:lnTo>
                  <a:lnTo>
                    <a:pt x="527" y="52086"/>
                  </a:lnTo>
                  <a:lnTo>
                    <a:pt x="176" y="55685"/>
                  </a:lnTo>
                  <a:lnTo>
                    <a:pt x="0" y="57659"/>
                  </a:lnTo>
                  <a:lnTo>
                    <a:pt x="0" y="57703"/>
                  </a:lnTo>
                  <a:lnTo>
                    <a:pt x="44" y="58010"/>
                  </a:lnTo>
                  <a:lnTo>
                    <a:pt x="88" y="58054"/>
                  </a:lnTo>
                  <a:lnTo>
                    <a:pt x="132" y="58142"/>
                  </a:lnTo>
                  <a:lnTo>
                    <a:pt x="1317" y="58625"/>
                  </a:lnTo>
                  <a:lnTo>
                    <a:pt x="2063" y="59414"/>
                  </a:lnTo>
                  <a:lnTo>
                    <a:pt x="3248" y="61652"/>
                  </a:lnTo>
                  <a:lnTo>
                    <a:pt x="4432" y="63890"/>
                  </a:lnTo>
                  <a:lnTo>
                    <a:pt x="5749" y="65865"/>
                  </a:lnTo>
                  <a:lnTo>
                    <a:pt x="6670" y="67006"/>
                  </a:lnTo>
                  <a:lnTo>
                    <a:pt x="6714" y="67050"/>
                  </a:lnTo>
                  <a:lnTo>
                    <a:pt x="9347" y="68936"/>
                  </a:lnTo>
                  <a:lnTo>
                    <a:pt x="9391" y="68936"/>
                  </a:lnTo>
                  <a:lnTo>
                    <a:pt x="10137" y="69244"/>
                  </a:lnTo>
                  <a:lnTo>
                    <a:pt x="10268" y="69244"/>
                  </a:lnTo>
                  <a:lnTo>
                    <a:pt x="10883" y="69024"/>
                  </a:lnTo>
                  <a:lnTo>
                    <a:pt x="10927" y="68980"/>
                  </a:lnTo>
                  <a:lnTo>
                    <a:pt x="13340" y="66611"/>
                  </a:lnTo>
                  <a:lnTo>
                    <a:pt x="17114" y="64417"/>
                  </a:lnTo>
                  <a:lnTo>
                    <a:pt x="18562" y="63627"/>
                  </a:lnTo>
                  <a:lnTo>
                    <a:pt x="20010" y="63495"/>
                  </a:lnTo>
                  <a:lnTo>
                    <a:pt x="22028" y="63100"/>
                  </a:lnTo>
                  <a:lnTo>
                    <a:pt x="22906" y="63056"/>
                  </a:lnTo>
                  <a:lnTo>
                    <a:pt x="26899" y="64373"/>
                  </a:lnTo>
                  <a:lnTo>
                    <a:pt x="29356" y="65075"/>
                  </a:lnTo>
                  <a:lnTo>
                    <a:pt x="31156" y="65601"/>
                  </a:lnTo>
                  <a:lnTo>
                    <a:pt x="31199" y="65601"/>
                  </a:lnTo>
                  <a:lnTo>
                    <a:pt x="31287" y="65558"/>
                  </a:lnTo>
                  <a:lnTo>
                    <a:pt x="33569" y="63846"/>
                  </a:lnTo>
                  <a:lnTo>
                    <a:pt x="33613" y="63802"/>
                  </a:lnTo>
                  <a:lnTo>
                    <a:pt x="35280" y="62091"/>
                  </a:lnTo>
                  <a:lnTo>
                    <a:pt x="36641" y="59678"/>
                  </a:lnTo>
                  <a:lnTo>
                    <a:pt x="37079" y="59239"/>
                  </a:lnTo>
                  <a:lnTo>
                    <a:pt x="38176" y="58712"/>
                  </a:lnTo>
                  <a:lnTo>
                    <a:pt x="40414" y="58361"/>
                  </a:lnTo>
                  <a:lnTo>
                    <a:pt x="40458" y="58317"/>
                  </a:lnTo>
                  <a:lnTo>
                    <a:pt x="43047" y="57264"/>
                  </a:lnTo>
                  <a:lnTo>
                    <a:pt x="43091" y="57220"/>
                  </a:lnTo>
                  <a:lnTo>
                    <a:pt x="45153" y="55597"/>
                  </a:lnTo>
                  <a:lnTo>
                    <a:pt x="47216" y="53929"/>
                  </a:lnTo>
                  <a:lnTo>
                    <a:pt x="48313" y="53403"/>
                  </a:lnTo>
                  <a:lnTo>
                    <a:pt x="50068" y="53359"/>
                  </a:lnTo>
                  <a:lnTo>
                    <a:pt x="50902" y="53403"/>
                  </a:lnTo>
                  <a:lnTo>
                    <a:pt x="53096" y="53534"/>
                  </a:lnTo>
                  <a:lnTo>
                    <a:pt x="54193" y="53666"/>
                  </a:lnTo>
                  <a:lnTo>
                    <a:pt x="55246" y="53842"/>
                  </a:lnTo>
                  <a:lnTo>
                    <a:pt x="56299" y="54061"/>
                  </a:lnTo>
                  <a:lnTo>
                    <a:pt x="57352" y="54412"/>
                  </a:lnTo>
                  <a:lnTo>
                    <a:pt x="57835" y="54631"/>
                  </a:lnTo>
                  <a:lnTo>
                    <a:pt x="58362" y="54851"/>
                  </a:lnTo>
                  <a:lnTo>
                    <a:pt x="58844" y="55114"/>
                  </a:lnTo>
                  <a:lnTo>
                    <a:pt x="59327" y="55421"/>
                  </a:lnTo>
                  <a:lnTo>
                    <a:pt x="60512" y="56518"/>
                  </a:lnTo>
                  <a:lnTo>
                    <a:pt x="60556" y="56518"/>
                  </a:lnTo>
                  <a:lnTo>
                    <a:pt x="65382" y="58493"/>
                  </a:lnTo>
                  <a:lnTo>
                    <a:pt x="65426" y="58537"/>
                  </a:lnTo>
                  <a:lnTo>
                    <a:pt x="66436" y="58581"/>
                  </a:lnTo>
                  <a:lnTo>
                    <a:pt x="68454" y="59019"/>
                  </a:lnTo>
                  <a:lnTo>
                    <a:pt x="70692" y="59327"/>
                  </a:lnTo>
                  <a:lnTo>
                    <a:pt x="70736" y="59370"/>
                  </a:lnTo>
                  <a:lnTo>
                    <a:pt x="73062" y="59414"/>
                  </a:lnTo>
                  <a:lnTo>
                    <a:pt x="75431" y="59546"/>
                  </a:lnTo>
                  <a:lnTo>
                    <a:pt x="75475" y="59546"/>
                  </a:lnTo>
                  <a:lnTo>
                    <a:pt x="79161" y="59370"/>
                  </a:lnTo>
                  <a:lnTo>
                    <a:pt x="79205" y="59370"/>
                  </a:lnTo>
                  <a:lnTo>
                    <a:pt x="81706" y="58712"/>
                  </a:lnTo>
                  <a:lnTo>
                    <a:pt x="81750" y="58668"/>
                  </a:lnTo>
                  <a:lnTo>
                    <a:pt x="81794" y="58625"/>
                  </a:lnTo>
                  <a:lnTo>
                    <a:pt x="81838" y="58537"/>
                  </a:lnTo>
                  <a:lnTo>
                    <a:pt x="81838" y="58493"/>
                  </a:lnTo>
                  <a:lnTo>
                    <a:pt x="81794" y="58405"/>
                  </a:lnTo>
                  <a:lnTo>
                    <a:pt x="81750" y="58361"/>
                  </a:lnTo>
                  <a:lnTo>
                    <a:pt x="81618" y="58361"/>
                  </a:lnTo>
                  <a:lnTo>
                    <a:pt x="79117" y="59019"/>
                  </a:lnTo>
                  <a:lnTo>
                    <a:pt x="75475" y="59195"/>
                  </a:lnTo>
                  <a:lnTo>
                    <a:pt x="73105" y="59063"/>
                  </a:lnTo>
                  <a:lnTo>
                    <a:pt x="70736" y="59019"/>
                  </a:lnTo>
                  <a:lnTo>
                    <a:pt x="68498" y="58668"/>
                  </a:lnTo>
                  <a:lnTo>
                    <a:pt x="66523" y="58273"/>
                  </a:lnTo>
                  <a:lnTo>
                    <a:pt x="66479" y="58230"/>
                  </a:lnTo>
                  <a:lnTo>
                    <a:pt x="65470" y="58186"/>
                  </a:lnTo>
                  <a:lnTo>
                    <a:pt x="62530" y="56957"/>
                  </a:lnTo>
                  <a:lnTo>
                    <a:pt x="60687" y="56211"/>
                  </a:lnTo>
                  <a:lnTo>
                    <a:pt x="59546" y="55158"/>
                  </a:lnTo>
                  <a:lnTo>
                    <a:pt x="59020" y="54851"/>
                  </a:lnTo>
                  <a:lnTo>
                    <a:pt x="58537" y="54544"/>
                  </a:lnTo>
                  <a:lnTo>
                    <a:pt x="58010" y="54324"/>
                  </a:lnTo>
                  <a:lnTo>
                    <a:pt x="57484" y="54105"/>
                  </a:lnTo>
                  <a:lnTo>
                    <a:pt x="56957" y="53885"/>
                  </a:lnTo>
                  <a:lnTo>
                    <a:pt x="56431" y="53754"/>
                  </a:lnTo>
                  <a:lnTo>
                    <a:pt x="55378" y="53491"/>
                  </a:lnTo>
                  <a:lnTo>
                    <a:pt x="54281" y="53315"/>
                  </a:lnTo>
                  <a:lnTo>
                    <a:pt x="53184" y="53183"/>
                  </a:lnTo>
                  <a:lnTo>
                    <a:pt x="50902" y="53052"/>
                  </a:lnTo>
                  <a:lnTo>
                    <a:pt x="50068" y="53008"/>
                  </a:lnTo>
                  <a:lnTo>
                    <a:pt x="48269" y="53052"/>
                  </a:lnTo>
                  <a:lnTo>
                    <a:pt x="48181" y="53052"/>
                  </a:lnTo>
                  <a:lnTo>
                    <a:pt x="47040" y="53666"/>
                  </a:lnTo>
                  <a:lnTo>
                    <a:pt x="46996" y="53666"/>
                  </a:lnTo>
                  <a:lnTo>
                    <a:pt x="44934" y="55290"/>
                  </a:lnTo>
                  <a:lnTo>
                    <a:pt x="42872" y="56913"/>
                  </a:lnTo>
                  <a:lnTo>
                    <a:pt x="40371" y="58010"/>
                  </a:lnTo>
                  <a:lnTo>
                    <a:pt x="38089" y="58361"/>
                  </a:lnTo>
                  <a:lnTo>
                    <a:pt x="38045" y="58405"/>
                  </a:lnTo>
                  <a:lnTo>
                    <a:pt x="36904" y="58932"/>
                  </a:lnTo>
                  <a:lnTo>
                    <a:pt x="36860" y="58932"/>
                  </a:lnTo>
                  <a:lnTo>
                    <a:pt x="36377" y="59458"/>
                  </a:lnTo>
                  <a:lnTo>
                    <a:pt x="36333" y="59502"/>
                  </a:lnTo>
                  <a:lnTo>
                    <a:pt x="35017" y="61872"/>
                  </a:lnTo>
                  <a:lnTo>
                    <a:pt x="33350" y="63583"/>
                  </a:lnTo>
                  <a:lnTo>
                    <a:pt x="31156" y="65207"/>
                  </a:lnTo>
                  <a:lnTo>
                    <a:pt x="29444" y="64724"/>
                  </a:lnTo>
                  <a:lnTo>
                    <a:pt x="27031" y="64066"/>
                  </a:lnTo>
                  <a:lnTo>
                    <a:pt x="22994" y="62705"/>
                  </a:lnTo>
                  <a:lnTo>
                    <a:pt x="22906" y="62705"/>
                  </a:lnTo>
                  <a:lnTo>
                    <a:pt x="21985" y="62749"/>
                  </a:lnTo>
                  <a:lnTo>
                    <a:pt x="19966" y="63144"/>
                  </a:lnTo>
                  <a:lnTo>
                    <a:pt x="18474" y="63276"/>
                  </a:lnTo>
                  <a:lnTo>
                    <a:pt x="18430" y="63276"/>
                  </a:lnTo>
                  <a:lnTo>
                    <a:pt x="13165" y="66304"/>
                  </a:lnTo>
                  <a:lnTo>
                    <a:pt x="13121" y="66347"/>
                  </a:lnTo>
                  <a:lnTo>
                    <a:pt x="10707" y="68717"/>
                  </a:lnTo>
                  <a:lnTo>
                    <a:pt x="10181" y="68893"/>
                  </a:lnTo>
                  <a:lnTo>
                    <a:pt x="9566" y="68629"/>
                  </a:lnTo>
                  <a:lnTo>
                    <a:pt x="6934" y="66786"/>
                  </a:lnTo>
                  <a:lnTo>
                    <a:pt x="6012" y="65645"/>
                  </a:lnTo>
                  <a:lnTo>
                    <a:pt x="4740" y="63715"/>
                  </a:lnTo>
                  <a:lnTo>
                    <a:pt x="3555" y="61477"/>
                  </a:lnTo>
                  <a:lnTo>
                    <a:pt x="2326" y="59239"/>
                  </a:lnTo>
                  <a:lnTo>
                    <a:pt x="2326" y="59195"/>
                  </a:lnTo>
                  <a:lnTo>
                    <a:pt x="1536" y="58361"/>
                  </a:lnTo>
                  <a:lnTo>
                    <a:pt x="1492" y="58317"/>
                  </a:lnTo>
                  <a:lnTo>
                    <a:pt x="395" y="57835"/>
                  </a:lnTo>
                  <a:lnTo>
                    <a:pt x="351" y="57659"/>
                  </a:lnTo>
                  <a:lnTo>
                    <a:pt x="527" y="55685"/>
                  </a:lnTo>
                  <a:lnTo>
                    <a:pt x="878" y="52130"/>
                  </a:lnTo>
                  <a:lnTo>
                    <a:pt x="1054" y="51340"/>
                  </a:lnTo>
                  <a:lnTo>
                    <a:pt x="2370" y="49102"/>
                  </a:lnTo>
                  <a:lnTo>
                    <a:pt x="3686" y="47347"/>
                  </a:lnTo>
                  <a:lnTo>
                    <a:pt x="3686" y="47303"/>
                  </a:lnTo>
                  <a:lnTo>
                    <a:pt x="4608" y="45768"/>
                  </a:lnTo>
                  <a:lnTo>
                    <a:pt x="4608" y="45724"/>
                  </a:lnTo>
                  <a:lnTo>
                    <a:pt x="5398" y="43266"/>
                  </a:lnTo>
                  <a:lnTo>
                    <a:pt x="5968" y="40634"/>
                  </a:lnTo>
                  <a:lnTo>
                    <a:pt x="6363" y="38396"/>
                  </a:lnTo>
                  <a:lnTo>
                    <a:pt x="6670" y="35807"/>
                  </a:lnTo>
                  <a:lnTo>
                    <a:pt x="7285" y="31506"/>
                  </a:lnTo>
                  <a:lnTo>
                    <a:pt x="7987" y="27206"/>
                  </a:lnTo>
                  <a:lnTo>
                    <a:pt x="8952" y="25539"/>
                  </a:lnTo>
                  <a:lnTo>
                    <a:pt x="10663" y="23257"/>
                  </a:lnTo>
                  <a:lnTo>
                    <a:pt x="12594" y="20756"/>
                  </a:lnTo>
                  <a:lnTo>
                    <a:pt x="14788" y="17860"/>
                  </a:lnTo>
                  <a:lnTo>
                    <a:pt x="18694" y="12945"/>
                  </a:lnTo>
                  <a:lnTo>
                    <a:pt x="25934" y="7109"/>
                  </a:lnTo>
                  <a:lnTo>
                    <a:pt x="29708" y="4081"/>
                  </a:lnTo>
                  <a:lnTo>
                    <a:pt x="32384" y="1756"/>
                  </a:lnTo>
                  <a:lnTo>
                    <a:pt x="34491" y="308"/>
                  </a:lnTo>
                  <a:lnTo>
                    <a:pt x="34534" y="264"/>
                  </a:lnTo>
                  <a:lnTo>
                    <a:pt x="34534" y="176"/>
                  </a:lnTo>
                  <a:lnTo>
                    <a:pt x="34534" y="132"/>
                  </a:lnTo>
                  <a:lnTo>
                    <a:pt x="34491" y="44"/>
                  </a:lnTo>
                  <a:lnTo>
                    <a:pt x="3444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46" name="Google Shape;18146;p489"/>
            <p:cNvSpPr/>
            <p:nvPr/>
          </p:nvSpPr>
          <p:spPr>
            <a:xfrm>
              <a:off x="5473050" y="4092175"/>
              <a:ext cx="560600" cy="444300"/>
            </a:xfrm>
            <a:custGeom>
              <a:avLst/>
              <a:gdLst/>
              <a:ahLst/>
              <a:cxnLst/>
              <a:rect l="l" t="t" r="r" b="b"/>
              <a:pathLst>
                <a:path w="22424" h="17772" extrusionOk="0">
                  <a:moveTo>
                    <a:pt x="6188" y="483"/>
                  </a:moveTo>
                  <a:lnTo>
                    <a:pt x="6671" y="1361"/>
                  </a:lnTo>
                  <a:lnTo>
                    <a:pt x="6758" y="1448"/>
                  </a:lnTo>
                  <a:lnTo>
                    <a:pt x="8514" y="2107"/>
                  </a:lnTo>
                  <a:lnTo>
                    <a:pt x="12551" y="3862"/>
                  </a:lnTo>
                  <a:lnTo>
                    <a:pt x="12814" y="4213"/>
                  </a:lnTo>
                  <a:lnTo>
                    <a:pt x="13384" y="5441"/>
                  </a:lnTo>
                  <a:lnTo>
                    <a:pt x="14394" y="7197"/>
                  </a:lnTo>
                  <a:lnTo>
                    <a:pt x="14920" y="9391"/>
                  </a:lnTo>
                  <a:lnTo>
                    <a:pt x="15359" y="10707"/>
                  </a:lnTo>
                  <a:lnTo>
                    <a:pt x="15359" y="10751"/>
                  </a:lnTo>
                  <a:lnTo>
                    <a:pt x="16105" y="11936"/>
                  </a:lnTo>
                  <a:lnTo>
                    <a:pt x="16149" y="11980"/>
                  </a:lnTo>
                  <a:lnTo>
                    <a:pt x="17070" y="12682"/>
                  </a:lnTo>
                  <a:lnTo>
                    <a:pt x="17114" y="12682"/>
                  </a:lnTo>
                  <a:lnTo>
                    <a:pt x="19440" y="13384"/>
                  </a:lnTo>
                  <a:lnTo>
                    <a:pt x="19528" y="13384"/>
                  </a:lnTo>
                  <a:lnTo>
                    <a:pt x="20712" y="13252"/>
                  </a:lnTo>
                  <a:lnTo>
                    <a:pt x="21985" y="13472"/>
                  </a:lnTo>
                  <a:lnTo>
                    <a:pt x="22029" y="13515"/>
                  </a:lnTo>
                  <a:lnTo>
                    <a:pt x="21897" y="13603"/>
                  </a:lnTo>
                  <a:lnTo>
                    <a:pt x="20669" y="14130"/>
                  </a:lnTo>
                  <a:lnTo>
                    <a:pt x="16105" y="15534"/>
                  </a:lnTo>
                  <a:lnTo>
                    <a:pt x="13735" y="16368"/>
                  </a:lnTo>
                  <a:lnTo>
                    <a:pt x="11234" y="17421"/>
                  </a:lnTo>
                  <a:lnTo>
                    <a:pt x="10883" y="17377"/>
                  </a:lnTo>
                  <a:lnTo>
                    <a:pt x="8733" y="16499"/>
                  </a:lnTo>
                  <a:lnTo>
                    <a:pt x="5223" y="15051"/>
                  </a:lnTo>
                  <a:lnTo>
                    <a:pt x="5179" y="15051"/>
                  </a:lnTo>
                  <a:lnTo>
                    <a:pt x="747" y="13910"/>
                  </a:lnTo>
                  <a:lnTo>
                    <a:pt x="396" y="13515"/>
                  </a:lnTo>
                  <a:lnTo>
                    <a:pt x="352" y="12945"/>
                  </a:lnTo>
                  <a:lnTo>
                    <a:pt x="703" y="11716"/>
                  </a:lnTo>
                  <a:lnTo>
                    <a:pt x="1230" y="10839"/>
                  </a:lnTo>
                  <a:lnTo>
                    <a:pt x="2634" y="8732"/>
                  </a:lnTo>
                  <a:lnTo>
                    <a:pt x="5091" y="5003"/>
                  </a:lnTo>
                  <a:lnTo>
                    <a:pt x="5135" y="4959"/>
                  </a:lnTo>
                  <a:lnTo>
                    <a:pt x="5749" y="2896"/>
                  </a:lnTo>
                  <a:lnTo>
                    <a:pt x="5749" y="2853"/>
                  </a:lnTo>
                  <a:lnTo>
                    <a:pt x="6056" y="790"/>
                  </a:lnTo>
                  <a:lnTo>
                    <a:pt x="6188" y="483"/>
                  </a:lnTo>
                  <a:close/>
                  <a:moveTo>
                    <a:pt x="6144" y="0"/>
                  </a:moveTo>
                  <a:lnTo>
                    <a:pt x="6056" y="44"/>
                  </a:lnTo>
                  <a:lnTo>
                    <a:pt x="6013" y="132"/>
                  </a:lnTo>
                  <a:lnTo>
                    <a:pt x="5749" y="659"/>
                  </a:lnTo>
                  <a:lnTo>
                    <a:pt x="5705" y="702"/>
                  </a:lnTo>
                  <a:lnTo>
                    <a:pt x="5398" y="2809"/>
                  </a:lnTo>
                  <a:lnTo>
                    <a:pt x="4784" y="4827"/>
                  </a:lnTo>
                  <a:lnTo>
                    <a:pt x="2370" y="8557"/>
                  </a:lnTo>
                  <a:lnTo>
                    <a:pt x="922" y="10619"/>
                  </a:lnTo>
                  <a:lnTo>
                    <a:pt x="396" y="11541"/>
                  </a:lnTo>
                  <a:lnTo>
                    <a:pt x="352" y="11585"/>
                  </a:lnTo>
                  <a:lnTo>
                    <a:pt x="1" y="12857"/>
                  </a:lnTo>
                  <a:lnTo>
                    <a:pt x="1" y="12945"/>
                  </a:lnTo>
                  <a:lnTo>
                    <a:pt x="45" y="13603"/>
                  </a:lnTo>
                  <a:lnTo>
                    <a:pt x="89" y="13735"/>
                  </a:lnTo>
                  <a:lnTo>
                    <a:pt x="527" y="14174"/>
                  </a:lnTo>
                  <a:lnTo>
                    <a:pt x="615" y="14218"/>
                  </a:lnTo>
                  <a:lnTo>
                    <a:pt x="5091" y="15402"/>
                  </a:lnTo>
                  <a:lnTo>
                    <a:pt x="8601" y="16806"/>
                  </a:lnTo>
                  <a:lnTo>
                    <a:pt x="10752" y="17728"/>
                  </a:lnTo>
                  <a:lnTo>
                    <a:pt x="10795" y="17728"/>
                  </a:lnTo>
                  <a:lnTo>
                    <a:pt x="11234" y="17772"/>
                  </a:lnTo>
                  <a:lnTo>
                    <a:pt x="11322" y="17772"/>
                  </a:lnTo>
                  <a:lnTo>
                    <a:pt x="13867" y="16719"/>
                  </a:lnTo>
                  <a:lnTo>
                    <a:pt x="16193" y="15885"/>
                  </a:lnTo>
                  <a:lnTo>
                    <a:pt x="20756" y="14437"/>
                  </a:lnTo>
                  <a:lnTo>
                    <a:pt x="20800" y="14437"/>
                  </a:lnTo>
                  <a:lnTo>
                    <a:pt x="22073" y="13910"/>
                  </a:lnTo>
                  <a:lnTo>
                    <a:pt x="22117" y="13866"/>
                  </a:lnTo>
                  <a:lnTo>
                    <a:pt x="22380" y="13647"/>
                  </a:lnTo>
                  <a:lnTo>
                    <a:pt x="22424" y="13559"/>
                  </a:lnTo>
                  <a:lnTo>
                    <a:pt x="22424" y="13515"/>
                  </a:lnTo>
                  <a:lnTo>
                    <a:pt x="22424" y="13428"/>
                  </a:lnTo>
                  <a:lnTo>
                    <a:pt x="22380" y="13384"/>
                  </a:lnTo>
                  <a:lnTo>
                    <a:pt x="22204" y="13208"/>
                  </a:lnTo>
                  <a:lnTo>
                    <a:pt x="22117" y="13121"/>
                  </a:lnTo>
                  <a:lnTo>
                    <a:pt x="20756" y="12901"/>
                  </a:lnTo>
                  <a:lnTo>
                    <a:pt x="20712" y="12901"/>
                  </a:lnTo>
                  <a:lnTo>
                    <a:pt x="19528" y="13033"/>
                  </a:lnTo>
                  <a:lnTo>
                    <a:pt x="17246" y="12375"/>
                  </a:lnTo>
                  <a:lnTo>
                    <a:pt x="16368" y="11716"/>
                  </a:lnTo>
                  <a:lnTo>
                    <a:pt x="15666" y="10575"/>
                  </a:lnTo>
                  <a:lnTo>
                    <a:pt x="15271" y="9303"/>
                  </a:lnTo>
                  <a:lnTo>
                    <a:pt x="14745" y="7109"/>
                  </a:lnTo>
                  <a:lnTo>
                    <a:pt x="14701" y="7065"/>
                  </a:lnTo>
                  <a:lnTo>
                    <a:pt x="13692" y="5310"/>
                  </a:lnTo>
                  <a:lnTo>
                    <a:pt x="13121" y="4081"/>
                  </a:lnTo>
                  <a:lnTo>
                    <a:pt x="13077" y="4037"/>
                  </a:lnTo>
                  <a:lnTo>
                    <a:pt x="12814" y="3642"/>
                  </a:lnTo>
                  <a:lnTo>
                    <a:pt x="12726" y="3555"/>
                  </a:lnTo>
                  <a:lnTo>
                    <a:pt x="8645" y="1756"/>
                  </a:lnTo>
                  <a:lnTo>
                    <a:pt x="6934" y="1141"/>
                  </a:lnTo>
                  <a:lnTo>
                    <a:pt x="6495" y="307"/>
                  </a:lnTo>
                  <a:lnTo>
                    <a:pt x="6451" y="264"/>
                  </a:lnTo>
                  <a:lnTo>
                    <a:pt x="6276" y="88"/>
                  </a:lnTo>
                  <a:lnTo>
                    <a:pt x="6232" y="44"/>
                  </a:lnTo>
                  <a:lnTo>
                    <a:pt x="614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47" name="Google Shape;18147;p489"/>
            <p:cNvSpPr/>
            <p:nvPr/>
          </p:nvSpPr>
          <p:spPr>
            <a:xfrm>
              <a:off x="5446725" y="4038425"/>
              <a:ext cx="650550" cy="557300"/>
            </a:xfrm>
            <a:custGeom>
              <a:avLst/>
              <a:gdLst/>
              <a:ahLst/>
              <a:cxnLst/>
              <a:rect l="l" t="t" r="r" b="b"/>
              <a:pathLst>
                <a:path w="26022" h="22292" extrusionOk="0">
                  <a:moveTo>
                    <a:pt x="10225" y="351"/>
                  </a:moveTo>
                  <a:lnTo>
                    <a:pt x="10795" y="571"/>
                  </a:lnTo>
                  <a:lnTo>
                    <a:pt x="12946" y="2238"/>
                  </a:lnTo>
                  <a:lnTo>
                    <a:pt x="14832" y="3554"/>
                  </a:lnTo>
                  <a:lnTo>
                    <a:pt x="16017" y="4871"/>
                  </a:lnTo>
                  <a:lnTo>
                    <a:pt x="17026" y="6494"/>
                  </a:lnTo>
                  <a:lnTo>
                    <a:pt x="17948" y="8337"/>
                  </a:lnTo>
                  <a:lnTo>
                    <a:pt x="18431" y="10926"/>
                  </a:lnTo>
                  <a:lnTo>
                    <a:pt x="18957" y="13691"/>
                  </a:lnTo>
                  <a:lnTo>
                    <a:pt x="18957" y="13779"/>
                  </a:lnTo>
                  <a:lnTo>
                    <a:pt x="19308" y="14174"/>
                  </a:lnTo>
                  <a:lnTo>
                    <a:pt x="19396" y="14217"/>
                  </a:lnTo>
                  <a:lnTo>
                    <a:pt x="20800" y="14568"/>
                  </a:lnTo>
                  <a:lnTo>
                    <a:pt x="20844" y="14568"/>
                  </a:lnTo>
                  <a:lnTo>
                    <a:pt x="21941" y="14612"/>
                  </a:lnTo>
                  <a:lnTo>
                    <a:pt x="25364" y="15227"/>
                  </a:lnTo>
                  <a:lnTo>
                    <a:pt x="25583" y="15358"/>
                  </a:lnTo>
                  <a:lnTo>
                    <a:pt x="25671" y="15622"/>
                  </a:lnTo>
                  <a:lnTo>
                    <a:pt x="25583" y="16368"/>
                  </a:lnTo>
                  <a:lnTo>
                    <a:pt x="25408" y="16631"/>
                  </a:lnTo>
                  <a:lnTo>
                    <a:pt x="24969" y="16894"/>
                  </a:lnTo>
                  <a:lnTo>
                    <a:pt x="23916" y="17026"/>
                  </a:lnTo>
                  <a:lnTo>
                    <a:pt x="23872" y="17070"/>
                  </a:lnTo>
                  <a:lnTo>
                    <a:pt x="19659" y="18693"/>
                  </a:lnTo>
                  <a:lnTo>
                    <a:pt x="19615" y="18693"/>
                  </a:lnTo>
                  <a:lnTo>
                    <a:pt x="19133" y="19044"/>
                  </a:lnTo>
                  <a:lnTo>
                    <a:pt x="17772" y="19659"/>
                  </a:lnTo>
                  <a:lnTo>
                    <a:pt x="13165" y="21370"/>
                  </a:lnTo>
                  <a:lnTo>
                    <a:pt x="11805" y="21940"/>
                  </a:lnTo>
                  <a:lnTo>
                    <a:pt x="11278" y="21853"/>
                  </a:lnTo>
                  <a:lnTo>
                    <a:pt x="10093" y="21370"/>
                  </a:lnTo>
                  <a:lnTo>
                    <a:pt x="8075" y="20492"/>
                  </a:lnTo>
                  <a:lnTo>
                    <a:pt x="5661" y="19439"/>
                  </a:lnTo>
                  <a:lnTo>
                    <a:pt x="878" y="17377"/>
                  </a:lnTo>
                  <a:lnTo>
                    <a:pt x="483" y="16543"/>
                  </a:lnTo>
                  <a:lnTo>
                    <a:pt x="396" y="16236"/>
                  </a:lnTo>
                  <a:lnTo>
                    <a:pt x="352" y="15885"/>
                  </a:lnTo>
                  <a:lnTo>
                    <a:pt x="352" y="15534"/>
                  </a:lnTo>
                  <a:lnTo>
                    <a:pt x="396" y="15183"/>
                  </a:lnTo>
                  <a:lnTo>
                    <a:pt x="440" y="14832"/>
                  </a:lnTo>
                  <a:lnTo>
                    <a:pt x="571" y="14481"/>
                  </a:lnTo>
                  <a:lnTo>
                    <a:pt x="834" y="13822"/>
                  </a:lnTo>
                  <a:lnTo>
                    <a:pt x="1186" y="13120"/>
                  </a:lnTo>
                  <a:lnTo>
                    <a:pt x="1580" y="12462"/>
                  </a:lnTo>
                  <a:lnTo>
                    <a:pt x="2458" y="11190"/>
                  </a:lnTo>
                  <a:lnTo>
                    <a:pt x="3116" y="10312"/>
                  </a:lnTo>
                  <a:lnTo>
                    <a:pt x="3380" y="9873"/>
                  </a:lnTo>
                  <a:lnTo>
                    <a:pt x="3643" y="9434"/>
                  </a:lnTo>
                  <a:lnTo>
                    <a:pt x="4915" y="6889"/>
                  </a:lnTo>
                  <a:lnTo>
                    <a:pt x="4915" y="6846"/>
                  </a:lnTo>
                  <a:lnTo>
                    <a:pt x="5617" y="4388"/>
                  </a:lnTo>
                  <a:lnTo>
                    <a:pt x="6144" y="2326"/>
                  </a:lnTo>
                  <a:lnTo>
                    <a:pt x="6890" y="1492"/>
                  </a:lnTo>
                  <a:lnTo>
                    <a:pt x="8382" y="966"/>
                  </a:lnTo>
                  <a:lnTo>
                    <a:pt x="8470" y="922"/>
                  </a:lnTo>
                  <a:lnTo>
                    <a:pt x="8909" y="351"/>
                  </a:lnTo>
                  <a:close/>
                  <a:moveTo>
                    <a:pt x="8865" y="0"/>
                  </a:moveTo>
                  <a:lnTo>
                    <a:pt x="8777" y="44"/>
                  </a:lnTo>
                  <a:lnTo>
                    <a:pt x="8733" y="88"/>
                  </a:lnTo>
                  <a:lnTo>
                    <a:pt x="8206" y="658"/>
                  </a:lnTo>
                  <a:lnTo>
                    <a:pt x="6758" y="1185"/>
                  </a:lnTo>
                  <a:lnTo>
                    <a:pt x="6671" y="1229"/>
                  </a:lnTo>
                  <a:lnTo>
                    <a:pt x="5837" y="2150"/>
                  </a:lnTo>
                  <a:lnTo>
                    <a:pt x="5793" y="2194"/>
                  </a:lnTo>
                  <a:lnTo>
                    <a:pt x="5310" y="4300"/>
                  </a:lnTo>
                  <a:lnTo>
                    <a:pt x="4608" y="6758"/>
                  </a:lnTo>
                  <a:lnTo>
                    <a:pt x="3336" y="9303"/>
                  </a:lnTo>
                  <a:lnTo>
                    <a:pt x="3072" y="9698"/>
                  </a:lnTo>
                  <a:lnTo>
                    <a:pt x="2809" y="10093"/>
                  </a:lnTo>
                  <a:lnTo>
                    <a:pt x="2195" y="11014"/>
                  </a:lnTo>
                  <a:lnTo>
                    <a:pt x="1712" y="11672"/>
                  </a:lnTo>
                  <a:lnTo>
                    <a:pt x="1229" y="12331"/>
                  </a:lnTo>
                  <a:lnTo>
                    <a:pt x="834" y="13033"/>
                  </a:lnTo>
                  <a:lnTo>
                    <a:pt x="483" y="13735"/>
                  </a:lnTo>
                  <a:lnTo>
                    <a:pt x="176" y="14437"/>
                  </a:lnTo>
                  <a:lnTo>
                    <a:pt x="89" y="14832"/>
                  </a:lnTo>
                  <a:lnTo>
                    <a:pt x="45" y="15183"/>
                  </a:lnTo>
                  <a:lnTo>
                    <a:pt x="1" y="15534"/>
                  </a:lnTo>
                  <a:lnTo>
                    <a:pt x="1" y="15929"/>
                  </a:lnTo>
                  <a:lnTo>
                    <a:pt x="89" y="16280"/>
                  </a:lnTo>
                  <a:lnTo>
                    <a:pt x="176" y="16675"/>
                  </a:lnTo>
                  <a:lnTo>
                    <a:pt x="176" y="16719"/>
                  </a:lnTo>
                  <a:lnTo>
                    <a:pt x="615" y="17596"/>
                  </a:lnTo>
                  <a:lnTo>
                    <a:pt x="703" y="17684"/>
                  </a:lnTo>
                  <a:lnTo>
                    <a:pt x="5530" y="19746"/>
                  </a:lnTo>
                  <a:lnTo>
                    <a:pt x="7899" y="20843"/>
                  </a:lnTo>
                  <a:lnTo>
                    <a:pt x="9962" y="21721"/>
                  </a:lnTo>
                  <a:lnTo>
                    <a:pt x="11190" y="22160"/>
                  </a:lnTo>
                  <a:lnTo>
                    <a:pt x="11190" y="22204"/>
                  </a:lnTo>
                  <a:lnTo>
                    <a:pt x="11805" y="22291"/>
                  </a:lnTo>
                  <a:lnTo>
                    <a:pt x="11892" y="22291"/>
                  </a:lnTo>
                  <a:lnTo>
                    <a:pt x="13297" y="21721"/>
                  </a:lnTo>
                  <a:lnTo>
                    <a:pt x="17904" y="20010"/>
                  </a:lnTo>
                  <a:lnTo>
                    <a:pt x="19308" y="19351"/>
                  </a:lnTo>
                  <a:lnTo>
                    <a:pt x="19835" y="19000"/>
                  </a:lnTo>
                  <a:lnTo>
                    <a:pt x="23960" y="17377"/>
                  </a:lnTo>
                  <a:lnTo>
                    <a:pt x="25057" y="17245"/>
                  </a:lnTo>
                  <a:lnTo>
                    <a:pt x="25100" y="17201"/>
                  </a:lnTo>
                  <a:lnTo>
                    <a:pt x="25627" y="16938"/>
                  </a:lnTo>
                  <a:lnTo>
                    <a:pt x="25671" y="16850"/>
                  </a:lnTo>
                  <a:lnTo>
                    <a:pt x="25890" y="16499"/>
                  </a:lnTo>
                  <a:lnTo>
                    <a:pt x="25934" y="16411"/>
                  </a:lnTo>
                  <a:lnTo>
                    <a:pt x="26022" y="15622"/>
                  </a:lnTo>
                  <a:lnTo>
                    <a:pt x="26022" y="15490"/>
                  </a:lnTo>
                  <a:lnTo>
                    <a:pt x="25846" y="15183"/>
                  </a:lnTo>
                  <a:lnTo>
                    <a:pt x="25803" y="15139"/>
                  </a:lnTo>
                  <a:lnTo>
                    <a:pt x="25539" y="14919"/>
                  </a:lnTo>
                  <a:lnTo>
                    <a:pt x="25451" y="14876"/>
                  </a:lnTo>
                  <a:lnTo>
                    <a:pt x="21985" y="14261"/>
                  </a:lnTo>
                  <a:lnTo>
                    <a:pt x="20844" y="14217"/>
                  </a:lnTo>
                  <a:lnTo>
                    <a:pt x="19528" y="13866"/>
                  </a:lnTo>
                  <a:lnTo>
                    <a:pt x="19264" y="13603"/>
                  </a:lnTo>
                  <a:lnTo>
                    <a:pt x="18782" y="10882"/>
                  </a:lnTo>
                  <a:lnTo>
                    <a:pt x="18299" y="8250"/>
                  </a:lnTo>
                  <a:lnTo>
                    <a:pt x="18255" y="8162"/>
                  </a:lnTo>
                  <a:lnTo>
                    <a:pt x="17334" y="6319"/>
                  </a:lnTo>
                  <a:lnTo>
                    <a:pt x="16324" y="4651"/>
                  </a:lnTo>
                  <a:lnTo>
                    <a:pt x="16280" y="4651"/>
                  </a:lnTo>
                  <a:lnTo>
                    <a:pt x="15052" y="3291"/>
                  </a:lnTo>
                  <a:lnTo>
                    <a:pt x="13165" y="1975"/>
                  </a:lnTo>
                  <a:lnTo>
                    <a:pt x="11015" y="307"/>
                  </a:lnTo>
                  <a:lnTo>
                    <a:pt x="10971" y="263"/>
                  </a:lnTo>
                  <a:lnTo>
                    <a:pt x="10357" y="44"/>
                  </a:lnTo>
                  <a:lnTo>
                    <a:pt x="1026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48" name="Google Shape;18148;p489"/>
            <p:cNvSpPr/>
            <p:nvPr/>
          </p:nvSpPr>
          <p:spPr>
            <a:xfrm>
              <a:off x="5262425" y="3874975"/>
              <a:ext cx="889700" cy="781075"/>
            </a:xfrm>
            <a:custGeom>
              <a:avLst/>
              <a:gdLst/>
              <a:ahLst/>
              <a:cxnLst/>
              <a:rect l="l" t="t" r="r" b="b"/>
              <a:pathLst>
                <a:path w="35588" h="31243" extrusionOk="0">
                  <a:moveTo>
                    <a:pt x="16807" y="351"/>
                  </a:moveTo>
                  <a:lnTo>
                    <a:pt x="17070" y="658"/>
                  </a:lnTo>
                  <a:lnTo>
                    <a:pt x="17509" y="1404"/>
                  </a:lnTo>
                  <a:lnTo>
                    <a:pt x="18431" y="3467"/>
                  </a:lnTo>
                  <a:lnTo>
                    <a:pt x="18475" y="3554"/>
                  </a:lnTo>
                  <a:lnTo>
                    <a:pt x="19879" y="4344"/>
                  </a:lnTo>
                  <a:lnTo>
                    <a:pt x="21766" y="5968"/>
                  </a:lnTo>
                  <a:lnTo>
                    <a:pt x="23784" y="7811"/>
                  </a:lnTo>
                  <a:lnTo>
                    <a:pt x="25627" y="10092"/>
                  </a:lnTo>
                  <a:lnTo>
                    <a:pt x="27689" y="13427"/>
                  </a:lnTo>
                  <a:lnTo>
                    <a:pt x="28128" y="15490"/>
                  </a:lnTo>
                  <a:lnTo>
                    <a:pt x="28567" y="18298"/>
                  </a:lnTo>
                  <a:lnTo>
                    <a:pt x="28918" y="19746"/>
                  </a:lnTo>
                  <a:lnTo>
                    <a:pt x="28962" y="19834"/>
                  </a:lnTo>
                  <a:lnTo>
                    <a:pt x="29489" y="20273"/>
                  </a:lnTo>
                  <a:lnTo>
                    <a:pt x="29576" y="20317"/>
                  </a:lnTo>
                  <a:lnTo>
                    <a:pt x="30761" y="20536"/>
                  </a:lnTo>
                  <a:lnTo>
                    <a:pt x="32955" y="20931"/>
                  </a:lnTo>
                  <a:lnTo>
                    <a:pt x="35237" y="21852"/>
                  </a:lnTo>
                  <a:lnTo>
                    <a:pt x="35193" y="21940"/>
                  </a:lnTo>
                  <a:lnTo>
                    <a:pt x="34842" y="22511"/>
                  </a:lnTo>
                  <a:lnTo>
                    <a:pt x="34272" y="24046"/>
                  </a:lnTo>
                  <a:lnTo>
                    <a:pt x="33877" y="24661"/>
                  </a:lnTo>
                  <a:lnTo>
                    <a:pt x="33350" y="25012"/>
                  </a:lnTo>
                  <a:lnTo>
                    <a:pt x="31024" y="25319"/>
                  </a:lnTo>
                  <a:lnTo>
                    <a:pt x="30980" y="25319"/>
                  </a:lnTo>
                  <a:lnTo>
                    <a:pt x="28172" y="26372"/>
                  </a:lnTo>
                  <a:lnTo>
                    <a:pt x="28128" y="26372"/>
                  </a:lnTo>
                  <a:lnTo>
                    <a:pt x="26636" y="27557"/>
                  </a:lnTo>
                  <a:lnTo>
                    <a:pt x="24223" y="28654"/>
                  </a:lnTo>
                  <a:lnTo>
                    <a:pt x="21941" y="29575"/>
                  </a:lnTo>
                  <a:lnTo>
                    <a:pt x="20361" y="30234"/>
                  </a:lnTo>
                  <a:lnTo>
                    <a:pt x="19220" y="30716"/>
                  </a:lnTo>
                  <a:lnTo>
                    <a:pt x="18826" y="30848"/>
                  </a:lnTo>
                  <a:lnTo>
                    <a:pt x="18475" y="30892"/>
                  </a:lnTo>
                  <a:lnTo>
                    <a:pt x="18167" y="30848"/>
                  </a:lnTo>
                  <a:lnTo>
                    <a:pt x="17816" y="30760"/>
                  </a:lnTo>
                  <a:lnTo>
                    <a:pt x="17421" y="30628"/>
                  </a:lnTo>
                  <a:lnTo>
                    <a:pt x="16895" y="30409"/>
                  </a:lnTo>
                  <a:lnTo>
                    <a:pt x="16105" y="30058"/>
                  </a:lnTo>
                  <a:lnTo>
                    <a:pt x="15096" y="29619"/>
                  </a:lnTo>
                  <a:lnTo>
                    <a:pt x="13779" y="29137"/>
                  </a:lnTo>
                  <a:lnTo>
                    <a:pt x="12068" y="28566"/>
                  </a:lnTo>
                  <a:lnTo>
                    <a:pt x="9303" y="27952"/>
                  </a:lnTo>
                  <a:lnTo>
                    <a:pt x="9303" y="27908"/>
                  </a:lnTo>
                  <a:lnTo>
                    <a:pt x="9260" y="27952"/>
                  </a:lnTo>
                  <a:lnTo>
                    <a:pt x="7592" y="28303"/>
                  </a:lnTo>
                  <a:lnTo>
                    <a:pt x="5749" y="28171"/>
                  </a:lnTo>
                  <a:lnTo>
                    <a:pt x="5705" y="28171"/>
                  </a:lnTo>
                  <a:lnTo>
                    <a:pt x="4477" y="28347"/>
                  </a:lnTo>
                  <a:lnTo>
                    <a:pt x="4433" y="28347"/>
                  </a:lnTo>
                  <a:lnTo>
                    <a:pt x="966" y="29531"/>
                  </a:lnTo>
                  <a:lnTo>
                    <a:pt x="747" y="29400"/>
                  </a:lnTo>
                  <a:lnTo>
                    <a:pt x="352" y="28610"/>
                  </a:lnTo>
                  <a:lnTo>
                    <a:pt x="396" y="27952"/>
                  </a:lnTo>
                  <a:lnTo>
                    <a:pt x="615" y="26855"/>
                  </a:lnTo>
                  <a:lnTo>
                    <a:pt x="1405" y="25538"/>
                  </a:lnTo>
                  <a:lnTo>
                    <a:pt x="2151" y="24836"/>
                  </a:lnTo>
                  <a:lnTo>
                    <a:pt x="4038" y="24222"/>
                  </a:lnTo>
                  <a:lnTo>
                    <a:pt x="5530" y="24924"/>
                  </a:lnTo>
                  <a:lnTo>
                    <a:pt x="5661" y="24924"/>
                  </a:lnTo>
                  <a:lnTo>
                    <a:pt x="6144" y="24792"/>
                  </a:lnTo>
                  <a:lnTo>
                    <a:pt x="6188" y="24749"/>
                  </a:lnTo>
                  <a:lnTo>
                    <a:pt x="6583" y="24485"/>
                  </a:lnTo>
                  <a:lnTo>
                    <a:pt x="6627" y="24441"/>
                  </a:lnTo>
                  <a:lnTo>
                    <a:pt x="6890" y="24003"/>
                  </a:lnTo>
                  <a:lnTo>
                    <a:pt x="6890" y="23915"/>
                  </a:lnTo>
                  <a:lnTo>
                    <a:pt x="6846" y="23037"/>
                  </a:lnTo>
                  <a:lnTo>
                    <a:pt x="6715" y="22291"/>
                  </a:lnTo>
                  <a:lnTo>
                    <a:pt x="6846" y="21501"/>
                  </a:lnTo>
                  <a:lnTo>
                    <a:pt x="7855" y="19132"/>
                  </a:lnTo>
                  <a:lnTo>
                    <a:pt x="10269" y="15621"/>
                  </a:lnTo>
                  <a:lnTo>
                    <a:pt x="10269" y="15578"/>
                  </a:lnTo>
                  <a:lnTo>
                    <a:pt x="11278" y="13735"/>
                  </a:lnTo>
                  <a:lnTo>
                    <a:pt x="11278" y="13647"/>
                  </a:lnTo>
                  <a:lnTo>
                    <a:pt x="11278" y="12813"/>
                  </a:lnTo>
                  <a:lnTo>
                    <a:pt x="12156" y="8995"/>
                  </a:lnTo>
                  <a:lnTo>
                    <a:pt x="12375" y="8469"/>
                  </a:lnTo>
                  <a:lnTo>
                    <a:pt x="13253" y="7547"/>
                  </a:lnTo>
                  <a:lnTo>
                    <a:pt x="14569" y="6670"/>
                  </a:lnTo>
                  <a:lnTo>
                    <a:pt x="15447" y="6319"/>
                  </a:lnTo>
                  <a:lnTo>
                    <a:pt x="15491" y="6275"/>
                  </a:lnTo>
                  <a:lnTo>
                    <a:pt x="15535" y="6187"/>
                  </a:lnTo>
                  <a:lnTo>
                    <a:pt x="15622" y="5880"/>
                  </a:lnTo>
                  <a:lnTo>
                    <a:pt x="15622" y="5836"/>
                  </a:lnTo>
                  <a:lnTo>
                    <a:pt x="15447" y="3598"/>
                  </a:lnTo>
                  <a:lnTo>
                    <a:pt x="15535" y="1843"/>
                  </a:lnTo>
                  <a:lnTo>
                    <a:pt x="15842" y="965"/>
                  </a:lnTo>
                  <a:lnTo>
                    <a:pt x="16456" y="395"/>
                  </a:lnTo>
                  <a:lnTo>
                    <a:pt x="16807" y="351"/>
                  </a:lnTo>
                  <a:close/>
                  <a:moveTo>
                    <a:pt x="16851" y="0"/>
                  </a:moveTo>
                  <a:lnTo>
                    <a:pt x="16368" y="88"/>
                  </a:lnTo>
                  <a:lnTo>
                    <a:pt x="16281" y="132"/>
                  </a:lnTo>
                  <a:lnTo>
                    <a:pt x="15578" y="746"/>
                  </a:lnTo>
                  <a:lnTo>
                    <a:pt x="15535" y="790"/>
                  </a:lnTo>
                  <a:lnTo>
                    <a:pt x="15183" y="1755"/>
                  </a:lnTo>
                  <a:lnTo>
                    <a:pt x="15183" y="1799"/>
                  </a:lnTo>
                  <a:lnTo>
                    <a:pt x="15096" y="3554"/>
                  </a:lnTo>
                  <a:lnTo>
                    <a:pt x="15096" y="3598"/>
                  </a:lnTo>
                  <a:lnTo>
                    <a:pt x="15271" y="5836"/>
                  </a:lnTo>
                  <a:lnTo>
                    <a:pt x="15227" y="6012"/>
                  </a:lnTo>
                  <a:lnTo>
                    <a:pt x="14438" y="6363"/>
                  </a:lnTo>
                  <a:lnTo>
                    <a:pt x="14394" y="6363"/>
                  </a:lnTo>
                  <a:lnTo>
                    <a:pt x="13033" y="7240"/>
                  </a:lnTo>
                  <a:lnTo>
                    <a:pt x="12989" y="7284"/>
                  </a:lnTo>
                  <a:lnTo>
                    <a:pt x="12112" y="8250"/>
                  </a:lnTo>
                  <a:lnTo>
                    <a:pt x="12068" y="8293"/>
                  </a:lnTo>
                  <a:lnTo>
                    <a:pt x="11849" y="8864"/>
                  </a:lnTo>
                  <a:lnTo>
                    <a:pt x="11805" y="8864"/>
                  </a:lnTo>
                  <a:lnTo>
                    <a:pt x="10971" y="12769"/>
                  </a:lnTo>
                  <a:lnTo>
                    <a:pt x="10927" y="12769"/>
                  </a:lnTo>
                  <a:lnTo>
                    <a:pt x="10927" y="13603"/>
                  </a:lnTo>
                  <a:lnTo>
                    <a:pt x="9962" y="15402"/>
                  </a:lnTo>
                  <a:lnTo>
                    <a:pt x="7548" y="18956"/>
                  </a:lnTo>
                  <a:lnTo>
                    <a:pt x="6539" y="21370"/>
                  </a:lnTo>
                  <a:lnTo>
                    <a:pt x="6495" y="21414"/>
                  </a:lnTo>
                  <a:lnTo>
                    <a:pt x="6364" y="22291"/>
                  </a:lnTo>
                  <a:lnTo>
                    <a:pt x="6364" y="22335"/>
                  </a:lnTo>
                  <a:lnTo>
                    <a:pt x="6495" y="23081"/>
                  </a:lnTo>
                  <a:lnTo>
                    <a:pt x="6539" y="23871"/>
                  </a:lnTo>
                  <a:lnTo>
                    <a:pt x="6320" y="24222"/>
                  </a:lnTo>
                  <a:lnTo>
                    <a:pt x="6012" y="24441"/>
                  </a:lnTo>
                  <a:lnTo>
                    <a:pt x="5618" y="24573"/>
                  </a:lnTo>
                  <a:lnTo>
                    <a:pt x="4126" y="23871"/>
                  </a:lnTo>
                  <a:lnTo>
                    <a:pt x="3994" y="23871"/>
                  </a:lnTo>
                  <a:lnTo>
                    <a:pt x="1975" y="24485"/>
                  </a:lnTo>
                  <a:lnTo>
                    <a:pt x="1932" y="24529"/>
                  </a:lnTo>
                  <a:lnTo>
                    <a:pt x="1142" y="25319"/>
                  </a:lnTo>
                  <a:lnTo>
                    <a:pt x="1142" y="25363"/>
                  </a:lnTo>
                  <a:lnTo>
                    <a:pt x="308" y="26723"/>
                  </a:lnTo>
                  <a:lnTo>
                    <a:pt x="308" y="26767"/>
                  </a:lnTo>
                  <a:lnTo>
                    <a:pt x="45" y="27908"/>
                  </a:lnTo>
                  <a:lnTo>
                    <a:pt x="1" y="28610"/>
                  </a:lnTo>
                  <a:lnTo>
                    <a:pt x="45" y="28698"/>
                  </a:lnTo>
                  <a:lnTo>
                    <a:pt x="484" y="29619"/>
                  </a:lnTo>
                  <a:lnTo>
                    <a:pt x="527" y="29663"/>
                  </a:lnTo>
                  <a:lnTo>
                    <a:pt x="835" y="29839"/>
                  </a:lnTo>
                  <a:lnTo>
                    <a:pt x="922" y="29883"/>
                  </a:lnTo>
                  <a:lnTo>
                    <a:pt x="1010" y="29883"/>
                  </a:lnTo>
                  <a:lnTo>
                    <a:pt x="4564" y="28654"/>
                  </a:lnTo>
                  <a:lnTo>
                    <a:pt x="5705" y="28522"/>
                  </a:lnTo>
                  <a:lnTo>
                    <a:pt x="7592" y="28654"/>
                  </a:lnTo>
                  <a:lnTo>
                    <a:pt x="7636" y="28654"/>
                  </a:lnTo>
                  <a:lnTo>
                    <a:pt x="9303" y="28303"/>
                  </a:lnTo>
                  <a:lnTo>
                    <a:pt x="11980" y="28917"/>
                  </a:lnTo>
                  <a:lnTo>
                    <a:pt x="13648" y="29488"/>
                  </a:lnTo>
                  <a:lnTo>
                    <a:pt x="14964" y="29970"/>
                  </a:lnTo>
                  <a:lnTo>
                    <a:pt x="15973" y="30365"/>
                  </a:lnTo>
                  <a:lnTo>
                    <a:pt x="16763" y="30716"/>
                  </a:lnTo>
                  <a:lnTo>
                    <a:pt x="17685" y="31111"/>
                  </a:lnTo>
                  <a:lnTo>
                    <a:pt x="18080" y="31199"/>
                  </a:lnTo>
                  <a:lnTo>
                    <a:pt x="18387" y="31243"/>
                  </a:lnTo>
                  <a:lnTo>
                    <a:pt x="18782" y="31199"/>
                  </a:lnTo>
                  <a:lnTo>
                    <a:pt x="19220" y="31067"/>
                  </a:lnTo>
                  <a:lnTo>
                    <a:pt x="19791" y="30848"/>
                  </a:lnTo>
                  <a:lnTo>
                    <a:pt x="20493" y="30541"/>
                  </a:lnTo>
                  <a:lnTo>
                    <a:pt x="22073" y="29883"/>
                  </a:lnTo>
                  <a:lnTo>
                    <a:pt x="24355" y="29005"/>
                  </a:lnTo>
                  <a:lnTo>
                    <a:pt x="26812" y="27864"/>
                  </a:lnTo>
                  <a:lnTo>
                    <a:pt x="26856" y="27820"/>
                  </a:lnTo>
                  <a:lnTo>
                    <a:pt x="28348" y="26679"/>
                  </a:lnTo>
                  <a:lnTo>
                    <a:pt x="31112" y="25670"/>
                  </a:lnTo>
                  <a:lnTo>
                    <a:pt x="33438" y="25363"/>
                  </a:lnTo>
                  <a:lnTo>
                    <a:pt x="33526" y="25363"/>
                  </a:lnTo>
                  <a:lnTo>
                    <a:pt x="34096" y="24968"/>
                  </a:lnTo>
                  <a:lnTo>
                    <a:pt x="34140" y="24924"/>
                  </a:lnTo>
                  <a:lnTo>
                    <a:pt x="34579" y="24222"/>
                  </a:lnTo>
                  <a:lnTo>
                    <a:pt x="34623" y="24178"/>
                  </a:lnTo>
                  <a:lnTo>
                    <a:pt x="35149" y="22686"/>
                  </a:lnTo>
                  <a:lnTo>
                    <a:pt x="35500" y="22072"/>
                  </a:lnTo>
                  <a:lnTo>
                    <a:pt x="35500" y="22028"/>
                  </a:lnTo>
                  <a:lnTo>
                    <a:pt x="35588" y="21765"/>
                  </a:lnTo>
                  <a:lnTo>
                    <a:pt x="35588" y="21677"/>
                  </a:lnTo>
                  <a:lnTo>
                    <a:pt x="35500" y="21589"/>
                  </a:lnTo>
                  <a:lnTo>
                    <a:pt x="33087" y="20580"/>
                  </a:lnTo>
                  <a:lnTo>
                    <a:pt x="33043" y="20580"/>
                  </a:lnTo>
                  <a:lnTo>
                    <a:pt x="30849" y="20185"/>
                  </a:lnTo>
                  <a:lnTo>
                    <a:pt x="29664" y="20009"/>
                  </a:lnTo>
                  <a:lnTo>
                    <a:pt x="29225" y="19615"/>
                  </a:lnTo>
                  <a:lnTo>
                    <a:pt x="28918" y="18254"/>
                  </a:lnTo>
                  <a:lnTo>
                    <a:pt x="28479" y="15446"/>
                  </a:lnTo>
                  <a:lnTo>
                    <a:pt x="28040" y="13340"/>
                  </a:lnTo>
                  <a:lnTo>
                    <a:pt x="28040" y="13252"/>
                  </a:lnTo>
                  <a:lnTo>
                    <a:pt x="25934" y="9917"/>
                  </a:lnTo>
                  <a:lnTo>
                    <a:pt x="24091" y="7547"/>
                  </a:lnTo>
                  <a:lnTo>
                    <a:pt x="24047" y="7547"/>
                  </a:lnTo>
                  <a:lnTo>
                    <a:pt x="21985" y="5704"/>
                  </a:lnTo>
                  <a:lnTo>
                    <a:pt x="20098" y="4081"/>
                  </a:lnTo>
                  <a:lnTo>
                    <a:pt x="20054" y="4081"/>
                  </a:lnTo>
                  <a:lnTo>
                    <a:pt x="18738" y="3247"/>
                  </a:lnTo>
                  <a:lnTo>
                    <a:pt x="17816" y="1273"/>
                  </a:lnTo>
                  <a:lnTo>
                    <a:pt x="17378" y="439"/>
                  </a:lnTo>
                  <a:lnTo>
                    <a:pt x="17334" y="439"/>
                  </a:lnTo>
                  <a:lnTo>
                    <a:pt x="16983" y="44"/>
                  </a:lnTo>
                  <a:lnTo>
                    <a:pt x="1693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49" name="Google Shape;18149;p489"/>
            <p:cNvSpPr/>
            <p:nvPr/>
          </p:nvSpPr>
          <p:spPr>
            <a:xfrm>
              <a:off x="6038025" y="3987950"/>
              <a:ext cx="388375" cy="286350"/>
            </a:xfrm>
            <a:custGeom>
              <a:avLst/>
              <a:gdLst/>
              <a:ahLst/>
              <a:cxnLst/>
              <a:rect l="l" t="t" r="r" b="b"/>
              <a:pathLst>
                <a:path w="15535" h="11454" extrusionOk="0">
                  <a:moveTo>
                    <a:pt x="2545" y="352"/>
                  </a:moveTo>
                  <a:lnTo>
                    <a:pt x="5134" y="527"/>
                  </a:lnTo>
                  <a:lnTo>
                    <a:pt x="7504" y="1010"/>
                  </a:lnTo>
                  <a:lnTo>
                    <a:pt x="9786" y="1317"/>
                  </a:lnTo>
                  <a:lnTo>
                    <a:pt x="9830" y="1317"/>
                  </a:lnTo>
                  <a:lnTo>
                    <a:pt x="11760" y="1010"/>
                  </a:lnTo>
                  <a:lnTo>
                    <a:pt x="12813" y="1142"/>
                  </a:lnTo>
                  <a:lnTo>
                    <a:pt x="14130" y="1800"/>
                  </a:lnTo>
                  <a:lnTo>
                    <a:pt x="14569" y="2195"/>
                  </a:lnTo>
                  <a:lnTo>
                    <a:pt x="15139" y="3906"/>
                  </a:lnTo>
                  <a:lnTo>
                    <a:pt x="15183" y="4345"/>
                  </a:lnTo>
                  <a:lnTo>
                    <a:pt x="14481" y="5486"/>
                  </a:lnTo>
                  <a:lnTo>
                    <a:pt x="12857" y="7504"/>
                  </a:lnTo>
                  <a:lnTo>
                    <a:pt x="11936" y="8952"/>
                  </a:lnTo>
                  <a:lnTo>
                    <a:pt x="10356" y="10005"/>
                  </a:lnTo>
                  <a:lnTo>
                    <a:pt x="7855" y="11015"/>
                  </a:lnTo>
                  <a:lnTo>
                    <a:pt x="6758" y="11102"/>
                  </a:lnTo>
                  <a:lnTo>
                    <a:pt x="5924" y="11059"/>
                  </a:lnTo>
                  <a:lnTo>
                    <a:pt x="4520" y="10313"/>
                  </a:lnTo>
                  <a:lnTo>
                    <a:pt x="3072" y="9303"/>
                  </a:lnTo>
                  <a:lnTo>
                    <a:pt x="2721" y="8865"/>
                  </a:lnTo>
                  <a:lnTo>
                    <a:pt x="2326" y="6802"/>
                  </a:lnTo>
                  <a:lnTo>
                    <a:pt x="2282" y="6714"/>
                  </a:lnTo>
                  <a:lnTo>
                    <a:pt x="527" y="4082"/>
                  </a:lnTo>
                  <a:lnTo>
                    <a:pt x="351" y="3160"/>
                  </a:lnTo>
                  <a:lnTo>
                    <a:pt x="834" y="2063"/>
                  </a:lnTo>
                  <a:lnTo>
                    <a:pt x="1580" y="922"/>
                  </a:lnTo>
                  <a:lnTo>
                    <a:pt x="2019" y="527"/>
                  </a:lnTo>
                  <a:lnTo>
                    <a:pt x="2545" y="352"/>
                  </a:lnTo>
                  <a:close/>
                  <a:moveTo>
                    <a:pt x="2545" y="1"/>
                  </a:moveTo>
                  <a:lnTo>
                    <a:pt x="2458" y="45"/>
                  </a:lnTo>
                  <a:lnTo>
                    <a:pt x="1887" y="220"/>
                  </a:lnTo>
                  <a:lnTo>
                    <a:pt x="1843" y="264"/>
                  </a:lnTo>
                  <a:lnTo>
                    <a:pt x="1317" y="659"/>
                  </a:lnTo>
                  <a:lnTo>
                    <a:pt x="1273" y="703"/>
                  </a:lnTo>
                  <a:lnTo>
                    <a:pt x="527" y="1888"/>
                  </a:lnTo>
                  <a:lnTo>
                    <a:pt x="527" y="1931"/>
                  </a:lnTo>
                  <a:lnTo>
                    <a:pt x="44" y="3072"/>
                  </a:lnTo>
                  <a:lnTo>
                    <a:pt x="0" y="3204"/>
                  </a:lnTo>
                  <a:lnTo>
                    <a:pt x="176" y="4169"/>
                  </a:lnTo>
                  <a:lnTo>
                    <a:pt x="220" y="4257"/>
                  </a:lnTo>
                  <a:lnTo>
                    <a:pt x="1975" y="6890"/>
                  </a:lnTo>
                  <a:lnTo>
                    <a:pt x="2414" y="8952"/>
                  </a:lnTo>
                  <a:lnTo>
                    <a:pt x="2458" y="9040"/>
                  </a:lnTo>
                  <a:lnTo>
                    <a:pt x="2809" y="9523"/>
                  </a:lnTo>
                  <a:lnTo>
                    <a:pt x="2853" y="9567"/>
                  </a:lnTo>
                  <a:lnTo>
                    <a:pt x="4345" y="10620"/>
                  </a:lnTo>
                  <a:lnTo>
                    <a:pt x="5793" y="11366"/>
                  </a:lnTo>
                  <a:lnTo>
                    <a:pt x="5880" y="11410"/>
                  </a:lnTo>
                  <a:lnTo>
                    <a:pt x="6758" y="11453"/>
                  </a:lnTo>
                  <a:lnTo>
                    <a:pt x="7943" y="11322"/>
                  </a:lnTo>
                  <a:lnTo>
                    <a:pt x="7987" y="11322"/>
                  </a:lnTo>
                  <a:lnTo>
                    <a:pt x="10488" y="10313"/>
                  </a:lnTo>
                  <a:lnTo>
                    <a:pt x="10532" y="10313"/>
                  </a:lnTo>
                  <a:lnTo>
                    <a:pt x="12155" y="9216"/>
                  </a:lnTo>
                  <a:lnTo>
                    <a:pt x="12199" y="9172"/>
                  </a:lnTo>
                  <a:lnTo>
                    <a:pt x="13165" y="7724"/>
                  </a:lnTo>
                  <a:lnTo>
                    <a:pt x="14788" y="5705"/>
                  </a:lnTo>
                  <a:lnTo>
                    <a:pt x="15490" y="4476"/>
                  </a:lnTo>
                  <a:lnTo>
                    <a:pt x="15534" y="4389"/>
                  </a:lnTo>
                  <a:lnTo>
                    <a:pt x="15490" y="3862"/>
                  </a:lnTo>
                  <a:lnTo>
                    <a:pt x="15490" y="3818"/>
                  </a:lnTo>
                  <a:lnTo>
                    <a:pt x="14876" y="2063"/>
                  </a:lnTo>
                  <a:lnTo>
                    <a:pt x="14832" y="1975"/>
                  </a:lnTo>
                  <a:lnTo>
                    <a:pt x="14393" y="1536"/>
                  </a:lnTo>
                  <a:lnTo>
                    <a:pt x="14349" y="1493"/>
                  </a:lnTo>
                  <a:lnTo>
                    <a:pt x="12945" y="834"/>
                  </a:lnTo>
                  <a:lnTo>
                    <a:pt x="12901" y="791"/>
                  </a:lnTo>
                  <a:lnTo>
                    <a:pt x="11804" y="659"/>
                  </a:lnTo>
                  <a:lnTo>
                    <a:pt x="11760" y="659"/>
                  </a:lnTo>
                  <a:lnTo>
                    <a:pt x="9830" y="966"/>
                  </a:lnTo>
                  <a:lnTo>
                    <a:pt x="7548" y="659"/>
                  </a:lnTo>
                  <a:lnTo>
                    <a:pt x="5178" y="176"/>
                  </a:lnTo>
                  <a:lnTo>
                    <a:pt x="254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50" name="Google Shape;18150;p489"/>
            <p:cNvSpPr/>
            <p:nvPr/>
          </p:nvSpPr>
          <p:spPr>
            <a:xfrm>
              <a:off x="6096175" y="1773100"/>
              <a:ext cx="942350" cy="1522675"/>
            </a:xfrm>
            <a:custGeom>
              <a:avLst/>
              <a:gdLst/>
              <a:ahLst/>
              <a:cxnLst/>
              <a:rect l="l" t="t" r="r" b="b"/>
              <a:pathLst>
                <a:path w="37694" h="60907" extrusionOk="0">
                  <a:moveTo>
                    <a:pt x="35982" y="0"/>
                  </a:moveTo>
                  <a:lnTo>
                    <a:pt x="35938" y="44"/>
                  </a:lnTo>
                  <a:lnTo>
                    <a:pt x="35894" y="88"/>
                  </a:lnTo>
                  <a:lnTo>
                    <a:pt x="35894" y="176"/>
                  </a:lnTo>
                  <a:lnTo>
                    <a:pt x="35894" y="220"/>
                  </a:lnTo>
                  <a:lnTo>
                    <a:pt x="35938" y="307"/>
                  </a:lnTo>
                  <a:lnTo>
                    <a:pt x="36070" y="395"/>
                  </a:lnTo>
                  <a:lnTo>
                    <a:pt x="37079" y="1975"/>
                  </a:lnTo>
                  <a:lnTo>
                    <a:pt x="37298" y="2765"/>
                  </a:lnTo>
                  <a:lnTo>
                    <a:pt x="37342" y="3598"/>
                  </a:lnTo>
                  <a:lnTo>
                    <a:pt x="37035" y="5529"/>
                  </a:lnTo>
                  <a:lnTo>
                    <a:pt x="37035" y="5573"/>
                  </a:lnTo>
                  <a:lnTo>
                    <a:pt x="36904" y="8820"/>
                  </a:lnTo>
                  <a:lnTo>
                    <a:pt x="36640" y="9829"/>
                  </a:lnTo>
                  <a:lnTo>
                    <a:pt x="35850" y="11760"/>
                  </a:lnTo>
                  <a:lnTo>
                    <a:pt x="34578" y="14569"/>
                  </a:lnTo>
                  <a:lnTo>
                    <a:pt x="33393" y="17026"/>
                  </a:lnTo>
                  <a:lnTo>
                    <a:pt x="31111" y="20405"/>
                  </a:lnTo>
                  <a:lnTo>
                    <a:pt x="31111" y="20536"/>
                  </a:lnTo>
                  <a:lnTo>
                    <a:pt x="31155" y="20624"/>
                  </a:lnTo>
                  <a:lnTo>
                    <a:pt x="31506" y="21063"/>
                  </a:lnTo>
                  <a:lnTo>
                    <a:pt x="32472" y="22511"/>
                  </a:lnTo>
                  <a:lnTo>
                    <a:pt x="32867" y="24573"/>
                  </a:lnTo>
                  <a:lnTo>
                    <a:pt x="33525" y="26767"/>
                  </a:lnTo>
                  <a:lnTo>
                    <a:pt x="33613" y="28523"/>
                  </a:lnTo>
                  <a:lnTo>
                    <a:pt x="33656" y="31638"/>
                  </a:lnTo>
                  <a:lnTo>
                    <a:pt x="33656" y="35368"/>
                  </a:lnTo>
                  <a:lnTo>
                    <a:pt x="33437" y="38088"/>
                  </a:lnTo>
                  <a:lnTo>
                    <a:pt x="33130" y="38922"/>
                  </a:lnTo>
                  <a:lnTo>
                    <a:pt x="30804" y="41774"/>
                  </a:lnTo>
                  <a:lnTo>
                    <a:pt x="28391" y="43442"/>
                  </a:lnTo>
                  <a:lnTo>
                    <a:pt x="25495" y="44978"/>
                  </a:lnTo>
                  <a:lnTo>
                    <a:pt x="23301" y="46119"/>
                  </a:lnTo>
                  <a:lnTo>
                    <a:pt x="20097" y="47874"/>
                  </a:lnTo>
                  <a:lnTo>
                    <a:pt x="16894" y="49936"/>
                  </a:lnTo>
                  <a:lnTo>
                    <a:pt x="16016" y="50726"/>
                  </a:lnTo>
                  <a:lnTo>
                    <a:pt x="14042" y="51516"/>
                  </a:lnTo>
                  <a:lnTo>
                    <a:pt x="13998" y="51516"/>
                  </a:lnTo>
                  <a:lnTo>
                    <a:pt x="12682" y="52306"/>
                  </a:lnTo>
                  <a:lnTo>
                    <a:pt x="12638" y="52306"/>
                  </a:lnTo>
                  <a:lnTo>
                    <a:pt x="11146" y="53490"/>
                  </a:lnTo>
                  <a:lnTo>
                    <a:pt x="9127" y="54500"/>
                  </a:lnTo>
                  <a:lnTo>
                    <a:pt x="5222" y="56694"/>
                  </a:lnTo>
                  <a:lnTo>
                    <a:pt x="3335" y="58098"/>
                  </a:lnTo>
                  <a:lnTo>
                    <a:pt x="88" y="60599"/>
                  </a:lnTo>
                  <a:lnTo>
                    <a:pt x="44" y="60643"/>
                  </a:lnTo>
                  <a:lnTo>
                    <a:pt x="0" y="60731"/>
                  </a:lnTo>
                  <a:lnTo>
                    <a:pt x="0" y="60775"/>
                  </a:lnTo>
                  <a:lnTo>
                    <a:pt x="44" y="60862"/>
                  </a:lnTo>
                  <a:lnTo>
                    <a:pt x="88" y="60906"/>
                  </a:lnTo>
                  <a:lnTo>
                    <a:pt x="307" y="60906"/>
                  </a:lnTo>
                  <a:lnTo>
                    <a:pt x="3554" y="58405"/>
                  </a:lnTo>
                  <a:lnTo>
                    <a:pt x="5397" y="56957"/>
                  </a:lnTo>
                  <a:lnTo>
                    <a:pt x="9303" y="54807"/>
                  </a:lnTo>
                  <a:lnTo>
                    <a:pt x="11277" y="53798"/>
                  </a:lnTo>
                  <a:lnTo>
                    <a:pt x="11321" y="53754"/>
                  </a:lnTo>
                  <a:lnTo>
                    <a:pt x="12857" y="52613"/>
                  </a:lnTo>
                  <a:lnTo>
                    <a:pt x="14173" y="51823"/>
                  </a:lnTo>
                  <a:lnTo>
                    <a:pt x="16148" y="51033"/>
                  </a:lnTo>
                  <a:lnTo>
                    <a:pt x="16192" y="50989"/>
                  </a:lnTo>
                  <a:lnTo>
                    <a:pt x="17113" y="50243"/>
                  </a:lnTo>
                  <a:lnTo>
                    <a:pt x="20273" y="48181"/>
                  </a:lnTo>
                  <a:lnTo>
                    <a:pt x="23476" y="46426"/>
                  </a:lnTo>
                  <a:lnTo>
                    <a:pt x="25626" y="45285"/>
                  </a:lnTo>
                  <a:lnTo>
                    <a:pt x="28566" y="43749"/>
                  </a:lnTo>
                  <a:lnTo>
                    <a:pt x="31024" y="42038"/>
                  </a:lnTo>
                  <a:lnTo>
                    <a:pt x="31067" y="41994"/>
                  </a:lnTo>
                  <a:lnTo>
                    <a:pt x="33437" y="39098"/>
                  </a:lnTo>
                  <a:lnTo>
                    <a:pt x="33437" y="39054"/>
                  </a:lnTo>
                  <a:lnTo>
                    <a:pt x="33788" y="38176"/>
                  </a:lnTo>
                  <a:lnTo>
                    <a:pt x="33788" y="38132"/>
                  </a:lnTo>
                  <a:lnTo>
                    <a:pt x="34007" y="35368"/>
                  </a:lnTo>
                  <a:lnTo>
                    <a:pt x="34007" y="31638"/>
                  </a:lnTo>
                  <a:lnTo>
                    <a:pt x="33964" y="28523"/>
                  </a:lnTo>
                  <a:lnTo>
                    <a:pt x="33876" y="26723"/>
                  </a:lnTo>
                  <a:lnTo>
                    <a:pt x="33218" y="24486"/>
                  </a:lnTo>
                  <a:lnTo>
                    <a:pt x="32823" y="22379"/>
                  </a:lnTo>
                  <a:lnTo>
                    <a:pt x="32779" y="22335"/>
                  </a:lnTo>
                  <a:lnTo>
                    <a:pt x="31813" y="20887"/>
                  </a:lnTo>
                  <a:lnTo>
                    <a:pt x="31813" y="20843"/>
                  </a:lnTo>
                  <a:lnTo>
                    <a:pt x="31506" y="20492"/>
                  </a:lnTo>
                  <a:lnTo>
                    <a:pt x="33700" y="17201"/>
                  </a:lnTo>
                  <a:lnTo>
                    <a:pt x="34885" y="14744"/>
                  </a:lnTo>
                  <a:lnTo>
                    <a:pt x="36201" y="11892"/>
                  </a:lnTo>
                  <a:lnTo>
                    <a:pt x="36991" y="9961"/>
                  </a:lnTo>
                  <a:lnTo>
                    <a:pt x="36991" y="9917"/>
                  </a:lnTo>
                  <a:lnTo>
                    <a:pt x="37255" y="8908"/>
                  </a:lnTo>
                  <a:lnTo>
                    <a:pt x="37255" y="8864"/>
                  </a:lnTo>
                  <a:lnTo>
                    <a:pt x="37386" y="5573"/>
                  </a:lnTo>
                  <a:lnTo>
                    <a:pt x="37693" y="3642"/>
                  </a:lnTo>
                  <a:lnTo>
                    <a:pt x="37693" y="3598"/>
                  </a:lnTo>
                  <a:lnTo>
                    <a:pt x="37650" y="2721"/>
                  </a:lnTo>
                  <a:lnTo>
                    <a:pt x="37650" y="2677"/>
                  </a:lnTo>
                  <a:lnTo>
                    <a:pt x="37386" y="1843"/>
                  </a:lnTo>
                  <a:lnTo>
                    <a:pt x="37386" y="1799"/>
                  </a:lnTo>
                  <a:lnTo>
                    <a:pt x="36377" y="220"/>
                  </a:lnTo>
                  <a:lnTo>
                    <a:pt x="36333" y="176"/>
                  </a:lnTo>
                  <a:lnTo>
                    <a:pt x="36158" y="44"/>
                  </a:lnTo>
                  <a:lnTo>
                    <a:pt x="3611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51" name="Google Shape;18151;p489"/>
            <p:cNvSpPr/>
            <p:nvPr/>
          </p:nvSpPr>
          <p:spPr>
            <a:xfrm>
              <a:off x="6123600" y="1816975"/>
              <a:ext cx="957700" cy="1504025"/>
            </a:xfrm>
            <a:custGeom>
              <a:avLst/>
              <a:gdLst/>
              <a:ahLst/>
              <a:cxnLst/>
              <a:rect l="l" t="t" r="r" b="b"/>
              <a:pathLst>
                <a:path w="38308" h="60161" extrusionOk="0">
                  <a:moveTo>
                    <a:pt x="36772" y="1"/>
                  </a:moveTo>
                  <a:lnTo>
                    <a:pt x="36684" y="44"/>
                  </a:lnTo>
                  <a:lnTo>
                    <a:pt x="36684" y="132"/>
                  </a:lnTo>
                  <a:lnTo>
                    <a:pt x="36684" y="176"/>
                  </a:lnTo>
                  <a:lnTo>
                    <a:pt x="36684" y="264"/>
                  </a:lnTo>
                  <a:lnTo>
                    <a:pt x="37430" y="1624"/>
                  </a:lnTo>
                  <a:lnTo>
                    <a:pt x="37913" y="3160"/>
                  </a:lnTo>
                  <a:lnTo>
                    <a:pt x="37957" y="4740"/>
                  </a:lnTo>
                  <a:lnTo>
                    <a:pt x="37298" y="7372"/>
                  </a:lnTo>
                  <a:lnTo>
                    <a:pt x="36245" y="10620"/>
                  </a:lnTo>
                  <a:lnTo>
                    <a:pt x="36245" y="10663"/>
                  </a:lnTo>
                  <a:lnTo>
                    <a:pt x="36421" y="13077"/>
                  </a:lnTo>
                  <a:lnTo>
                    <a:pt x="36158" y="15183"/>
                  </a:lnTo>
                  <a:lnTo>
                    <a:pt x="36070" y="17509"/>
                  </a:lnTo>
                  <a:lnTo>
                    <a:pt x="35807" y="20142"/>
                  </a:lnTo>
                  <a:lnTo>
                    <a:pt x="35850" y="20229"/>
                  </a:lnTo>
                  <a:lnTo>
                    <a:pt x="36465" y="22160"/>
                  </a:lnTo>
                  <a:lnTo>
                    <a:pt x="36596" y="25802"/>
                  </a:lnTo>
                  <a:lnTo>
                    <a:pt x="36904" y="27601"/>
                  </a:lnTo>
                  <a:lnTo>
                    <a:pt x="36947" y="29488"/>
                  </a:lnTo>
                  <a:lnTo>
                    <a:pt x="36860" y="32077"/>
                  </a:lnTo>
                  <a:lnTo>
                    <a:pt x="36596" y="34578"/>
                  </a:lnTo>
                  <a:lnTo>
                    <a:pt x="36070" y="36333"/>
                  </a:lnTo>
                  <a:lnTo>
                    <a:pt x="34797" y="38308"/>
                  </a:lnTo>
                  <a:lnTo>
                    <a:pt x="33042" y="41555"/>
                  </a:lnTo>
                  <a:lnTo>
                    <a:pt x="31770" y="42828"/>
                  </a:lnTo>
                  <a:lnTo>
                    <a:pt x="30848" y="43047"/>
                  </a:lnTo>
                  <a:lnTo>
                    <a:pt x="29619" y="43091"/>
                  </a:lnTo>
                  <a:lnTo>
                    <a:pt x="29532" y="43135"/>
                  </a:lnTo>
                  <a:lnTo>
                    <a:pt x="27294" y="44364"/>
                  </a:lnTo>
                  <a:lnTo>
                    <a:pt x="22028" y="47040"/>
                  </a:lnTo>
                  <a:lnTo>
                    <a:pt x="18035" y="49103"/>
                  </a:lnTo>
                  <a:lnTo>
                    <a:pt x="15534" y="50726"/>
                  </a:lnTo>
                  <a:lnTo>
                    <a:pt x="12155" y="52086"/>
                  </a:lnTo>
                  <a:lnTo>
                    <a:pt x="12111" y="52086"/>
                  </a:lnTo>
                  <a:lnTo>
                    <a:pt x="10531" y="53008"/>
                  </a:lnTo>
                  <a:lnTo>
                    <a:pt x="8996" y="53886"/>
                  </a:lnTo>
                  <a:lnTo>
                    <a:pt x="7416" y="54719"/>
                  </a:lnTo>
                  <a:lnTo>
                    <a:pt x="5880" y="55597"/>
                  </a:lnTo>
                  <a:lnTo>
                    <a:pt x="5134" y="56080"/>
                  </a:lnTo>
                  <a:lnTo>
                    <a:pt x="4432" y="56562"/>
                  </a:lnTo>
                  <a:lnTo>
                    <a:pt x="3686" y="57089"/>
                  </a:lnTo>
                  <a:lnTo>
                    <a:pt x="2984" y="57659"/>
                  </a:lnTo>
                  <a:lnTo>
                    <a:pt x="88" y="59853"/>
                  </a:lnTo>
                  <a:lnTo>
                    <a:pt x="44" y="59897"/>
                  </a:lnTo>
                  <a:lnTo>
                    <a:pt x="0" y="59985"/>
                  </a:lnTo>
                  <a:lnTo>
                    <a:pt x="0" y="60029"/>
                  </a:lnTo>
                  <a:lnTo>
                    <a:pt x="44" y="60117"/>
                  </a:lnTo>
                  <a:lnTo>
                    <a:pt x="88" y="60160"/>
                  </a:lnTo>
                  <a:lnTo>
                    <a:pt x="176" y="60160"/>
                  </a:lnTo>
                  <a:lnTo>
                    <a:pt x="307" y="60117"/>
                  </a:lnTo>
                  <a:lnTo>
                    <a:pt x="3203" y="57923"/>
                  </a:lnTo>
                  <a:lnTo>
                    <a:pt x="3905" y="57396"/>
                  </a:lnTo>
                  <a:lnTo>
                    <a:pt x="4607" y="56869"/>
                  </a:lnTo>
                  <a:lnTo>
                    <a:pt x="5353" y="56387"/>
                  </a:lnTo>
                  <a:lnTo>
                    <a:pt x="6099" y="55904"/>
                  </a:lnTo>
                  <a:lnTo>
                    <a:pt x="7635" y="55026"/>
                  </a:lnTo>
                  <a:lnTo>
                    <a:pt x="9127" y="54193"/>
                  </a:lnTo>
                  <a:lnTo>
                    <a:pt x="10707" y="53315"/>
                  </a:lnTo>
                  <a:lnTo>
                    <a:pt x="12287" y="52394"/>
                  </a:lnTo>
                  <a:lnTo>
                    <a:pt x="15665" y="51033"/>
                  </a:lnTo>
                  <a:lnTo>
                    <a:pt x="15709" y="51033"/>
                  </a:lnTo>
                  <a:lnTo>
                    <a:pt x="18210" y="49410"/>
                  </a:lnTo>
                  <a:lnTo>
                    <a:pt x="22160" y="47347"/>
                  </a:lnTo>
                  <a:lnTo>
                    <a:pt x="27469" y="44671"/>
                  </a:lnTo>
                  <a:lnTo>
                    <a:pt x="29663" y="43442"/>
                  </a:lnTo>
                  <a:lnTo>
                    <a:pt x="30892" y="43398"/>
                  </a:lnTo>
                  <a:lnTo>
                    <a:pt x="30936" y="43398"/>
                  </a:lnTo>
                  <a:lnTo>
                    <a:pt x="31901" y="43179"/>
                  </a:lnTo>
                  <a:lnTo>
                    <a:pt x="31989" y="43135"/>
                  </a:lnTo>
                  <a:lnTo>
                    <a:pt x="33349" y="41775"/>
                  </a:lnTo>
                  <a:lnTo>
                    <a:pt x="33349" y="41731"/>
                  </a:lnTo>
                  <a:lnTo>
                    <a:pt x="35104" y="38527"/>
                  </a:lnTo>
                  <a:lnTo>
                    <a:pt x="36377" y="36509"/>
                  </a:lnTo>
                  <a:lnTo>
                    <a:pt x="36377" y="36465"/>
                  </a:lnTo>
                  <a:lnTo>
                    <a:pt x="36904" y="34666"/>
                  </a:lnTo>
                  <a:lnTo>
                    <a:pt x="36904" y="34622"/>
                  </a:lnTo>
                  <a:lnTo>
                    <a:pt x="37211" y="32121"/>
                  </a:lnTo>
                  <a:lnTo>
                    <a:pt x="37298" y="29488"/>
                  </a:lnTo>
                  <a:lnTo>
                    <a:pt x="37255" y="27601"/>
                  </a:lnTo>
                  <a:lnTo>
                    <a:pt x="37211" y="27557"/>
                  </a:lnTo>
                  <a:lnTo>
                    <a:pt x="36947" y="25758"/>
                  </a:lnTo>
                  <a:lnTo>
                    <a:pt x="36816" y="22116"/>
                  </a:lnTo>
                  <a:lnTo>
                    <a:pt x="36816" y="22072"/>
                  </a:lnTo>
                  <a:lnTo>
                    <a:pt x="36201" y="20142"/>
                  </a:lnTo>
                  <a:lnTo>
                    <a:pt x="36421" y="17509"/>
                  </a:lnTo>
                  <a:lnTo>
                    <a:pt x="36509" y="15227"/>
                  </a:lnTo>
                  <a:lnTo>
                    <a:pt x="36772" y="13077"/>
                  </a:lnTo>
                  <a:lnTo>
                    <a:pt x="36596" y="10663"/>
                  </a:lnTo>
                  <a:lnTo>
                    <a:pt x="37650" y="7460"/>
                  </a:lnTo>
                  <a:lnTo>
                    <a:pt x="38264" y="4827"/>
                  </a:lnTo>
                  <a:lnTo>
                    <a:pt x="38308" y="4783"/>
                  </a:lnTo>
                  <a:lnTo>
                    <a:pt x="38264" y="3160"/>
                  </a:lnTo>
                  <a:lnTo>
                    <a:pt x="38264" y="3072"/>
                  </a:lnTo>
                  <a:lnTo>
                    <a:pt x="37737" y="1492"/>
                  </a:lnTo>
                  <a:lnTo>
                    <a:pt x="37737" y="1449"/>
                  </a:lnTo>
                  <a:lnTo>
                    <a:pt x="36991" y="88"/>
                  </a:lnTo>
                  <a:lnTo>
                    <a:pt x="36947" y="44"/>
                  </a:lnTo>
                  <a:lnTo>
                    <a:pt x="3690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52" name="Google Shape;18152;p489"/>
            <p:cNvSpPr/>
            <p:nvPr/>
          </p:nvSpPr>
          <p:spPr>
            <a:xfrm>
              <a:off x="6392350" y="3454800"/>
              <a:ext cx="767950" cy="217250"/>
            </a:xfrm>
            <a:custGeom>
              <a:avLst/>
              <a:gdLst/>
              <a:ahLst/>
              <a:cxnLst/>
              <a:rect l="l" t="t" r="r" b="b"/>
              <a:pathLst>
                <a:path w="30718" h="8690" extrusionOk="0">
                  <a:moveTo>
                    <a:pt x="11234" y="1"/>
                  </a:moveTo>
                  <a:lnTo>
                    <a:pt x="7899" y="1010"/>
                  </a:lnTo>
                  <a:lnTo>
                    <a:pt x="3555" y="1975"/>
                  </a:lnTo>
                  <a:lnTo>
                    <a:pt x="3511" y="1975"/>
                  </a:lnTo>
                  <a:lnTo>
                    <a:pt x="89" y="3994"/>
                  </a:lnTo>
                  <a:lnTo>
                    <a:pt x="45" y="4038"/>
                  </a:lnTo>
                  <a:lnTo>
                    <a:pt x="1" y="4126"/>
                  </a:lnTo>
                  <a:lnTo>
                    <a:pt x="1" y="4169"/>
                  </a:lnTo>
                  <a:lnTo>
                    <a:pt x="45" y="4257"/>
                  </a:lnTo>
                  <a:lnTo>
                    <a:pt x="89" y="4301"/>
                  </a:lnTo>
                  <a:lnTo>
                    <a:pt x="132" y="4345"/>
                  </a:lnTo>
                  <a:lnTo>
                    <a:pt x="220" y="4345"/>
                  </a:lnTo>
                  <a:lnTo>
                    <a:pt x="264" y="4301"/>
                  </a:lnTo>
                  <a:lnTo>
                    <a:pt x="3687" y="2326"/>
                  </a:lnTo>
                  <a:lnTo>
                    <a:pt x="7987" y="1361"/>
                  </a:lnTo>
                  <a:lnTo>
                    <a:pt x="10313" y="659"/>
                  </a:lnTo>
                  <a:lnTo>
                    <a:pt x="11278" y="352"/>
                  </a:lnTo>
                  <a:lnTo>
                    <a:pt x="11497" y="352"/>
                  </a:lnTo>
                  <a:lnTo>
                    <a:pt x="13384" y="2283"/>
                  </a:lnTo>
                  <a:lnTo>
                    <a:pt x="13428" y="2326"/>
                  </a:lnTo>
                  <a:lnTo>
                    <a:pt x="15754" y="4257"/>
                  </a:lnTo>
                  <a:lnTo>
                    <a:pt x="15798" y="4257"/>
                  </a:lnTo>
                  <a:lnTo>
                    <a:pt x="18913" y="5969"/>
                  </a:lnTo>
                  <a:lnTo>
                    <a:pt x="20888" y="6802"/>
                  </a:lnTo>
                  <a:lnTo>
                    <a:pt x="23214" y="7592"/>
                  </a:lnTo>
                  <a:lnTo>
                    <a:pt x="26022" y="8601"/>
                  </a:lnTo>
                  <a:lnTo>
                    <a:pt x="26066" y="8601"/>
                  </a:lnTo>
                  <a:lnTo>
                    <a:pt x="26943" y="8689"/>
                  </a:lnTo>
                  <a:lnTo>
                    <a:pt x="26987" y="8689"/>
                  </a:lnTo>
                  <a:lnTo>
                    <a:pt x="27777" y="8558"/>
                  </a:lnTo>
                  <a:lnTo>
                    <a:pt x="27821" y="8514"/>
                  </a:lnTo>
                  <a:lnTo>
                    <a:pt x="28874" y="7899"/>
                  </a:lnTo>
                  <a:lnTo>
                    <a:pt x="28962" y="7855"/>
                  </a:lnTo>
                  <a:lnTo>
                    <a:pt x="30366" y="5881"/>
                  </a:lnTo>
                  <a:lnTo>
                    <a:pt x="30366" y="5837"/>
                  </a:lnTo>
                  <a:lnTo>
                    <a:pt x="30717" y="5003"/>
                  </a:lnTo>
                  <a:lnTo>
                    <a:pt x="30717" y="4872"/>
                  </a:lnTo>
                  <a:lnTo>
                    <a:pt x="30322" y="3380"/>
                  </a:lnTo>
                  <a:lnTo>
                    <a:pt x="30278" y="3380"/>
                  </a:lnTo>
                  <a:lnTo>
                    <a:pt x="29225" y="1010"/>
                  </a:lnTo>
                  <a:lnTo>
                    <a:pt x="29181" y="966"/>
                  </a:lnTo>
                  <a:lnTo>
                    <a:pt x="29137" y="922"/>
                  </a:lnTo>
                  <a:lnTo>
                    <a:pt x="29050" y="922"/>
                  </a:lnTo>
                  <a:lnTo>
                    <a:pt x="28962" y="966"/>
                  </a:lnTo>
                  <a:lnTo>
                    <a:pt x="28918" y="966"/>
                  </a:lnTo>
                  <a:lnTo>
                    <a:pt x="28874" y="1054"/>
                  </a:lnTo>
                  <a:lnTo>
                    <a:pt x="28874" y="1098"/>
                  </a:lnTo>
                  <a:lnTo>
                    <a:pt x="28918" y="1186"/>
                  </a:lnTo>
                  <a:lnTo>
                    <a:pt x="29971" y="3511"/>
                  </a:lnTo>
                  <a:lnTo>
                    <a:pt x="30366" y="4915"/>
                  </a:lnTo>
                  <a:lnTo>
                    <a:pt x="30059" y="5661"/>
                  </a:lnTo>
                  <a:lnTo>
                    <a:pt x="28699" y="7636"/>
                  </a:lnTo>
                  <a:lnTo>
                    <a:pt x="27689" y="8206"/>
                  </a:lnTo>
                  <a:lnTo>
                    <a:pt x="26943" y="8338"/>
                  </a:lnTo>
                  <a:lnTo>
                    <a:pt x="26154" y="8250"/>
                  </a:lnTo>
                  <a:lnTo>
                    <a:pt x="23301" y="7285"/>
                  </a:lnTo>
                  <a:lnTo>
                    <a:pt x="21020" y="6495"/>
                  </a:lnTo>
                  <a:lnTo>
                    <a:pt x="19045" y="5618"/>
                  </a:lnTo>
                  <a:lnTo>
                    <a:pt x="15973" y="3950"/>
                  </a:lnTo>
                  <a:lnTo>
                    <a:pt x="13648" y="2063"/>
                  </a:lnTo>
                  <a:lnTo>
                    <a:pt x="11673" y="89"/>
                  </a:lnTo>
                  <a:lnTo>
                    <a:pt x="11585" y="45"/>
                  </a:lnTo>
                  <a:lnTo>
                    <a:pt x="1132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53" name="Google Shape;18153;p489"/>
            <p:cNvSpPr/>
            <p:nvPr/>
          </p:nvSpPr>
          <p:spPr>
            <a:xfrm>
              <a:off x="6322150" y="3238700"/>
              <a:ext cx="868850" cy="265500"/>
            </a:xfrm>
            <a:custGeom>
              <a:avLst/>
              <a:gdLst/>
              <a:ahLst/>
              <a:cxnLst/>
              <a:rect l="l" t="t" r="r" b="b"/>
              <a:pathLst>
                <a:path w="34754" h="10620" extrusionOk="0">
                  <a:moveTo>
                    <a:pt x="34491" y="0"/>
                  </a:moveTo>
                  <a:lnTo>
                    <a:pt x="34447" y="44"/>
                  </a:lnTo>
                  <a:lnTo>
                    <a:pt x="33437" y="1492"/>
                  </a:lnTo>
                  <a:lnTo>
                    <a:pt x="32033" y="3730"/>
                  </a:lnTo>
                  <a:lnTo>
                    <a:pt x="32033" y="3774"/>
                  </a:lnTo>
                  <a:lnTo>
                    <a:pt x="31419" y="5442"/>
                  </a:lnTo>
                  <a:lnTo>
                    <a:pt x="31419" y="5485"/>
                  </a:lnTo>
                  <a:lnTo>
                    <a:pt x="31156" y="7592"/>
                  </a:lnTo>
                  <a:lnTo>
                    <a:pt x="31112" y="10005"/>
                  </a:lnTo>
                  <a:lnTo>
                    <a:pt x="30936" y="10225"/>
                  </a:lnTo>
                  <a:lnTo>
                    <a:pt x="30454" y="10268"/>
                  </a:lnTo>
                  <a:lnTo>
                    <a:pt x="29971" y="10225"/>
                  </a:lnTo>
                  <a:lnTo>
                    <a:pt x="29488" y="10137"/>
                  </a:lnTo>
                  <a:lnTo>
                    <a:pt x="29005" y="10005"/>
                  </a:lnTo>
                  <a:lnTo>
                    <a:pt x="28523" y="9830"/>
                  </a:lnTo>
                  <a:lnTo>
                    <a:pt x="28040" y="9610"/>
                  </a:lnTo>
                  <a:lnTo>
                    <a:pt x="27557" y="9347"/>
                  </a:lnTo>
                  <a:lnTo>
                    <a:pt x="27119" y="9084"/>
                  </a:lnTo>
                  <a:lnTo>
                    <a:pt x="26241" y="8513"/>
                  </a:lnTo>
                  <a:lnTo>
                    <a:pt x="25451" y="7899"/>
                  </a:lnTo>
                  <a:lnTo>
                    <a:pt x="24749" y="7328"/>
                  </a:lnTo>
                  <a:lnTo>
                    <a:pt x="24179" y="6846"/>
                  </a:lnTo>
                  <a:lnTo>
                    <a:pt x="19308" y="2633"/>
                  </a:lnTo>
                  <a:lnTo>
                    <a:pt x="19264" y="2633"/>
                  </a:lnTo>
                  <a:lnTo>
                    <a:pt x="17991" y="2019"/>
                  </a:lnTo>
                  <a:lnTo>
                    <a:pt x="17948" y="2019"/>
                  </a:lnTo>
                  <a:lnTo>
                    <a:pt x="17245" y="1887"/>
                  </a:lnTo>
                  <a:lnTo>
                    <a:pt x="17158" y="1931"/>
                  </a:lnTo>
                  <a:lnTo>
                    <a:pt x="16500" y="2370"/>
                  </a:lnTo>
                  <a:lnTo>
                    <a:pt x="16456" y="2370"/>
                  </a:lnTo>
                  <a:lnTo>
                    <a:pt x="14788" y="3994"/>
                  </a:lnTo>
                  <a:lnTo>
                    <a:pt x="13603" y="4827"/>
                  </a:lnTo>
                  <a:lnTo>
                    <a:pt x="12331" y="5178"/>
                  </a:lnTo>
                  <a:lnTo>
                    <a:pt x="10312" y="5529"/>
                  </a:lnTo>
                  <a:lnTo>
                    <a:pt x="10268" y="5529"/>
                  </a:lnTo>
                  <a:lnTo>
                    <a:pt x="8338" y="6144"/>
                  </a:lnTo>
                  <a:lnTo>
                    <a:pt x="5924" y="6714"/>
                  </a:lnTo>
                  <a:lnTo>
                    <a:pt x="5880" y="6714"/>
                  </a:lnTo>
                  <a:lnTo>
                    <a:pt x="4125" y="7416"/>
                  </a:lnTo>
                  <a:lnTo>
                    <a:pt x="4081" y="7460"/>
                  </a:lnTo>
                  <a:lnTo>
                    <a:pt x="2063" y="8645"/>
                  </a:lnTo>
                  <a:lnTo>
                    <a:pt x="2063" y="8689"/>
                  </a:lnTo>
                  <a:lnTo>
                    <a:pt x="88" y="10181"/>
                  </a:lnTo>
                  <a:lnTo>
                    <a:pt x="44" y="10225"/>
                  </a:lnTo>
                  <a:lnTo>
                    <a:pt x="0" y="10268"/>
                  </a:lnTo>
                  <a:lnTo>
                    <a:pt x="44" y="10356"/>
                  </a:lnTo>
                  <a:lnTo>
                    <a:pt x="44" y="10400"/>
                  </a:lnTo>
                  <a:lnTo>
                    <a:pt x="88" y="10444"/>
                  </a:lnTo>
                  <a:lnTo>
                    <a:pt x="176" y="10488"/>
                  </a:lnTo>
                  <a:lnTo>
                    <a:pt x="220" y="10488"/>
                  </a:lnTo>
                  <a:lnTo>
                    <a:pt x="308" y="10444"/>
                  </a:lnTo>
                  <a:lnTo>
                    <a:pt x="2238" y="8952"/>
                  </a:lnTo>
                  <a:lnTo>
                    <a:pt x="4257" y="7767"/>
                  </a:lnTo>
                  <a:lnTo>
                    <a:pt x="6012" y="7021"/>
                  </a:lnTo>
                  <a:lnTo>
                    <a:pt x="8425" y="6451"/>
                  </a:lnTo>
                  <a:lnTo>
                    <a:pt x="10356" y="5837"/>
                  </a:lnTo>
                  <a:lnTo>
                    <a:pt x="12375" y="5529"/>
                  </a:lnTo>
                  <a:lnTo>
                    <a:pt x="12419" y="5529"/>
                  </a:lnTo>
                  <a:lnTo>
                    <a:pt x="13735" y="5134"/>
                  </a:lnTo>
                  <a:lnTo>
                    <a:pt x="13779" y="5134"/>
                  </a:lnTo>
                  <a:lnTo>
                    <a:pt x="15008" y="4257"/>
                  </a:lnTo>
                  <a:lnTo>
                    <a:pt x="16719" y="2633"/>
                  </a:lnTo>
                  <a:lnTo>
                    <a:pt x="17289" y="2282"/>
                  </a:lnTo>
                  <a:lnTo>
                    <a:pt x="17860" y="2326"/>
                  </a:lnTo>
                  <a:lnTo>
                    <a:pt x="19088" y="2940"/>
                  </a:lnTo>
                  <a:lnTo>
                    <a:pt x="23959" y="7109"/>
                  </a:lnTo>
                  <a:lnTo>
                    <a:pt x="24705" y="7767"/>
                  </a:lnTo>
                  <a:lnTo>
                    <a:pt x="25495" y="8382"/>
                  </a:lnTo>
                  <a:lnTo>
                    <a:pt x="26329" y="8996"/>
                  </a:lnTo>
                  <a:lnTo>
                    <a:pt x="27162" y="9522"/>
                  </a:lnTo>
                  <a:lnTo>
                    <a:pt x="27952" y="9961"/>
                  </a:lnTo>
                  <a:lnTo>
                    <a:pt x="28391" y="10181"/>
                  </a:lnTo>
                  <a:lnTo>
                    <a:pt x="28786" y="10312"/>
                  </a:lnTo>
                  <a:lnTo>
                    <a:pt x="29225" y="10444"/>
                  </a:lnTo>
                  <a:lnTo>
                    <a:pt x="29620" y="10532"/>
                  </a:lnTo>
                  <a:lnTo>
                    <a:pt x="30015" y="10619"/>
                  </a:lnTo>
                  <a:lnTo>
                    <a:pt x="30454" y="10619"/>
                  </a:lnTo>
                  <a:lnTo>
                    <a:pt x="31024" y="10576"/>
                  </a:lnTo>
                  <a:lnTo>
                    <a:pt x="31156" y="10532"/>
                  </a:lnTo>
                  <a:lnTo>
                    <a:pt x="31419" y="10225"/>
                  </a:lnTo>
                  <a:lnTo>
                    <a:pt x="31463" y="10093"/>
                  </a:lnTo>
                  <a:lnTo>
                    <a:pt x="31507" y="7636"/>
                  </a:lnTo>
                  <a:lnTo>
                    <a:pt x="31726" y="5529"/>
                  </a:lnTo>
                  <a:lnTo>
                    <a:pt x="32340" y="3906"/>
                  </a:lnTo>
                  <a:lnTo>
                    <a:pt x="33745" y="1668"/>
                  </a:lnTo>
                  <a:lnTo>
                    <a:pt x="34710" y="264"/>
                  </a:lnTo>
                  <a:lnTo>
                    <a:pt x="34754" y="176"/>
                  </a:lnTo>
                  <a:lnTo>
                    <a:pt x="34754" y="132"/>
                  </a:lnTo>
                  <a:lnTo>
                    <a:pt x="34754" y="44"/>
                  </a:lnTo>
                  <a:lnTo>
                    <a:pt x="3466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54" name="Google Shape;18154;p489"/>
            <p:cNvSpPr/>
            <p:nvPr/>
          </p:nvSpPr>
          <p:spPr>
            <a:xfrm>
              <a:off x="6256325" y="3037950"/>
              <a:ext cx="923700" cy="403725"/>
            </a:xfrm>
            <a:custGeom>
              <a:avLst/>
              <a:gdLst/>
              <a:ahLst/>
              <a:cxnLst/>
              <a:rect l="l" t="t" r="r" b="b"/>
              <a:pathLst>
                <a:path w="36948" h="16149" extrusionOk="0">
                  <a:moveTo>
                    <a:pt x="34666" y="0"/>
                  </a:moveTo>
                  <a:lnTo>
                    <a:pt x="34622" y="88"/>
                  </a:lnTo>
                  <a:lnTo>
                    <a:pt x="34622" y="132"/>
                  </a:lnTo>
                  <a:lnTo>
                    <a:pt x="34622" y="220"/>
                  </a:lnTo>
                  <a:lnTo>
                    <a:pt x="35061" y="1931"/>
                  </a:lnTo>
                  <a:lnTo>
                    <a:pt x="35983" y="5178"/>
                  </a:lnTo>
                  <a:lnTo>
                    <a:pt x="36597" y="7811"/>
                  </a:lnTo>
                  <a:lnTo>
                    <a:pt x="35851" y="8908"/>
                  </a:lnTo>
                  <a:lnTo>
                    <a:pt x="34227" y="10927"/>
                  </a:lnTo>
                  <a:lnTo>
                    <a:pt x="33745" y="11058"/>
                  </a:lnTo>
                  <a:lnTo>
                    <a:pt x="32955" y="10795"/>
                  </a:lnTo>
                  <a:lnTo>
                    <a:pt x="29795" y="9347"/>
                  </a:lnTo>
                  <a:lnTo>
                    <a:pt x="27777" y="8381"/>
                  </a:lnTo>
                  <a:lnTo>
                    <a:pt x="23872" y="6890"/>
                  </a:lnTo>
                  <a:lnTo>
                    <a:pt x="23828" y="6890"/>
                  </a:lnTo>
                  <a:lnTo>
                    <a:pt x="22160" y="6495"/>
                  </a:lnTo>
                  <a:lnTo>
                    <a:pt x="20844" y="6451"/>
                  </a:lnTo>
                  <a:lnTo>
                    <a:pt x="20800" y="6451"/>
                  </a:lnTo>
                  <a:lnTo>
                    <a:pt x="19835" y="6670"/>
                  </a:lnTo>
                  <a:lnTo>
                    <a:pt x="19791" y="6670"/>
                  </a:lnTo>
                  <a:lnTo>
                    <a:pt x="18035" y="7548"/>
                  </a:lnTo>
                  <a:lnTo>
                    <a:pt x="15798" y="8776"/>
                  </a:lnTo>
                  <a:lnTo>
                    <a:pt x="15754" y="8776"/>
                  </a:lnTo>
                  <a:lnTo>
                    <a:pt x="13867" y="10137"/>
                  </a:lnTo>
                  <a:lnTo>
                    <a:pt x="12199" y="10356"/>
                  </a:lnTo>
                  <a:lnTo>
                    <a:pt x="9040" y="10532"/>
                  </a:lnTo>
                  <a:lnTo>
                    <a:pt x="8996" y="10532"/>
                  </a:lnTo>
                  <a:lnTo>
                    <a:pt x="7373" y="11058"/>
                  </a:lnTo>
                  <a:lnTo>
                    <a:pt x="3818" y="12638"/>
                  </a:lnTo>
                  <a:lnTo>
                    <a:pt x="3818" y="12682"/>
                  </a:lnTo>
                  <a:lnTo>
                    <a:pt x="1756" y="14042"/>
                  </a:lnTo>
                  <a:lnTo>
                    <a:pt x="44" y="15841"/>
                  </a:lnTo>
                  <a:lnTo>
                    <a:pt x="44" y="15885"/>
                  </a:lnTo>
                  <a:lnTo>
                    <a:pt x="1" y="15973"/>
                  </a:lnTo>
                  <a:lnTo>
                    <a:pt x="44" y="16017"/>
                  </a:lnTo>
                  <a:lnTo>
                    <a:pt x="88" y="16104"/>
                  </a:lnTo>
                  <a:lnTo>
                    <a:pt x="176" y="16148"/>
                  </a:lnTo>
                  <a:lnTo>
                    <a:pt x="264" y="16104"/>
                  </a:lnTo>
                  <a:lnTo>
                    <a:pt x="308" y="16061"/>
                  </a:lnTo>
                  <a:lnTo>
                    <a:pt x="1975" y="14305"/>
                  </a:lnTo>
                  <a:lnTo>
                    <a:pt x="3994" y="12945"/>
                  </a:lnTo>
                  <a:lnTo>
                    <a:pt x="7504" y="11365"/>
                  </a:lnTo>
                  <a:lnTo>
                    <a:pt x="9084" y="10883"/>
                  </a:lnTo>
                  <a:lnTo>
                    <a:pt x="12199" y="10707"/>
                  </a:lnTo>
                  <a:lnTo>
                    <a:pt x="13955" y="10488"/>
                  </a:lnTo>
                  <a:lnTo>
                    <a:pt x="14042" y="10444"/>
                  </a:lnTo>
                  <a:lnTo>
                    <a:pt x="15973" y="9084"/>
                  </a:lnTo>
                  <a:lnTo>
                    <a:pt x="18211" y="7855"/>
                  </a:lnTo>
                  <a:lnTo>
                    <a:pt x="19922" y="6977"/>
                  </a:lnTo>
                  <a:lnTo>
                    <a:pt x="20844" y="6802"/>
                  </a:lnTo>
                  <a:lnTo>
                    <a:pt x="22116" y="6846"/>
                  </a:lnTo>
                  <a:lnTo>
                    <a:pt x="23740" y="7197"/>
                  </a:lnTo>
                  <a:lnTo>
                    <a:pt x="27645" y="8733"/>
                  </a:lnTo>
                  <a:lnTo>
                    <a:pt x="29664" y="9698"/>
                  </a:lnTo>
                  <a:lnTo>
                    <a:pt x="32823" y="11146"/>
                  </a:lnTo>
                  <a:lnTo>
                    <a:pt x="32867" y="11146"/>
                  </a:lnTo>
                  <a:lnTo>
                    <a:pt x="33701" y="11409"/>
                  </a:lnTo>
                  <a:lnTo>
                    <a:pt x="33789" y="11409"/>
                  </a:lnTo>
                  <a:lnTo>
                    <a:pt x="34359" y="11234"/>
                  </a:lnTo>
                  <a:lnTo>
                    <a:pt x="34447" y="11190"/>
                  </a:lnTo>
                  <a:lnTo>
                    <a:pt x="36158" y="9084"/>
                  </a:lnTo>
                  <a:lnTo>
                    <a:pt x="36948" y="7943"/>
                  </a:lnTo>
                  <a:lnTo>
                    <a:pt x="36948" y="7899"/>
                  </a:lnTo>
                  <a:lnTo>
                    <a:pt x="36948" y="7811"/>
                  </a:lnTo>
                  <a:lnTo>
                    <a:pt x="36334" y="5090"/>
                  </a:lnTo>
                  <a:lnTo>
                    <a:pt x="35368" y="1843"/>
                  </a:lnTo>
                  <a:lnTo>
                    <a:pt x="34929" y="132"/>
                  </a:lnTo>
                  <a:lnTo>
                    <a:pt x="34929" y="44"/>
                  </a:lnTo>
                  <a:lnTo>
                    <a:pt x="3488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55" name="Google Shape;18155;p489"/>
            <p:cNvSpPr/>
            <p:nvPr/>
          </p:nvSpPr>
          <p:spPr>
            <a:xfrm>
              <a:off x="6203675" y="2736275"/>
              <a:ext cx="931375" cy="657125"/>
            </a:xfrm>
            <a:custGeom>
              <a:avLst/>
              <a:gdLst/>
              <a:ahLst/>
              <a:cxnLst/>
              <a:rect l="l" t="t" r="r" b="b"/>
              <a:pathLst>
                <a:path w="37255" h="26285" extrusionOk="0">
                  <a:moveTo>
                    <a:pt x="37035" y="0"/>
                  </a:moveTo>
                  <a:lnTo>
                    <a:pt x="36992" y="44"/>
                  </a:lnTo>
                  <a:lnTo>
                    <a:pt x="36948" y="88"/>
                  </a:lnTo>
                  <a:lnTo>
                    <a:pt x="36904" y="132"/>
                  </a:lnTo>
                  <a:lnTo>
                    <a:pt x="36465" y="2326"/>
                  </a:lnTo>
                  <a:lnTo>
                    <a:pt x="36421" y="4564"/>
                  </a:lnTo>
                  <a:lnTo>
                    <a:pt x="36290" y="9040"/>
                  </a:lnTo>
                  <a:lnTo>
                    <a:pt x="36333" y="12550"/>
                  </a:lnTo>
                  <a:lnTo>
                    <a:pt x="36333" y="12594"/>
                  </a:lnTo>
                  <a:lnTo>
                    <a:pt x="36597" y="13691"/>
                  </a:lnTo>
                  <a:lnTo>
                    <a:pt x="36158" y="14700"/>
                  </a:lnTo>
                  <a:lnTo>
                    <a:pt x="34929" y="15314"/>
                  </a:lnTo>
                  <a:lnTo>
                    <a:pt x="33393" y="15666"/>
                  </a:lnTo>
                  <a:lnTo>
                    <a:pt x="31682" y="15885"/>
                  </a:lnTo>
                  <a:lnTo>
                    <a:pt x="29971" y="15358"/>
                  </a:lnTo>
                  <a:lnTo>
                    <a:pt x="27294" y="14261"/>
                  </a:lnTo>
                  <a:lnTo>
                    <a:pt x="26153" y="13252"/>
                  </a:lnTo>
                  <a:lnTo>
                    <a:pt x="25890" y="13252"/>
                  </a:lnTo>
                  <a:lnTo>
                    <a:pt x="25276" y="13823"/>
                  </a:lnTo>
                  <a:lnTo>
                    <a:pt x="24178" y="14305"/>
                  </a:lnTo>
                  <a:lnTo>
                    <a:pt x="21502" y="15490"/>
                  </a:lnTo>
                  <a:lnTo>
                    <a:pt x="18825" y="16631"/>
                  </a:lnTo>
                  <a:lnTo>
                    <a:pt x="16850" y="17596"/>
                  </a:lnTo>
                  <a:lnTo>
                    <a:pt x="13823" y="19571"/>
                  </a:lnTo>
                  <a:lnTo>
                    <a:pt x="12199" y="19615"/>
                  </a:lnTo>
                  <a:lnTo>
                    <a:pt x="9435" y="19790"/>
                  </a:lnTo>
                  <a:lnTo>
                    <a:pt x="9391" y="19834"/>
                  </a:lnTo>
                  <a:lnTo>
                    <a:pt x="8425" y="20185"/>
                  </a:lnTo>
                  <a:lnTo>
                    <a:pt x="6495" y="21107"/>
                  </a:lnTo>
                  <a:lnTo>
                    <a:pt x="4520" y="22204"/>
                  </a:lnTo>
                  <a:lnTo>
                    <a:pt x="4476" y="22204"/>
                  </a:lnTo>
                  <a:lnTo>
                    <a:pt x="2633" y="23476"/>
                  </a:lnTo>
                  <a:lnTo>
                    <a:pt x="2633" y="23520"/>
                  </a:lnTo>
                  <a:lnTo>
                    <a:pt x="44" y="25977"/>
                  </a:lnTo>
                  <a:lnTo>
                    <a:pt x="0" y="26021"/>
                  </a:lnTo>
                  <a:lnTo>
                    <a:pt x="0" y="26109"/>
                  </a:lnTo>
                  <a:lnTo>
                    <a:pt x="0" y="26153"/>
                  </a:lnTo>
                  <a:lnTo>
                    <a:pt x="44" y="26241"/>
                  </a:lnTo>
                  <a:lnTo>
                    <a:pt x="88" y="26285"/>
                  </a:lnTo>
                  <a:lnTo>
                    <a:pt x="220" y="26285"/>
                  </a:lnTo>
                  <a:lnTo>
                    <a:pt x="264" y="26241"/>
                  </a:lnTo>
                  <a:lnTo>
                    <a:pt x="2853" y="23783"/>
                  </a:lnTo>
                  <a:lnTo>
                    <a:pt x="4696" y="22511"/>
                  </a:lnTo>
                  <a:lnTo>
                    <a:pt x="6670" y="21414"/>
                  </a:lnTo>
                  <a:lnTo>
                    <a:pt x="8557" y="20492"/>
                  </a:lnTo>
                  <a:lnTo>
                    <a:pt x="9479" y="20141"/>
                  </a:lnTo>
                  <a:lnTo>
                    <a:pt x="12243" y="19966"/>
                  </a:lnTo>
                  <a:lnTo>
                    <a:pt x="13867" y="19922"/>
                  </a:lnTo>
                  <a:lnTo>
                    <a:pt x="13954" y="19878"/>
                  </a:lnTo>
                  <a:lnTo>
                    <a:pt x="17026" y="17903"/>
                  </a:lnTo>
                  <a:lnTo>
                    <a:pt x="18957" y="16982"/>
                  </a:lnTo>
                  <a:lnTo>
                    <a:pt x="21633" y="15797"/>
                  </a:lnTo>
                  <a:lnTo>
                    <a:pt x="24354" y="14656"/>
                  </a:lnTo>
                  <a:lnTo>
                    <a:pt x="25451" y="14130"/>
                  </a:lnTo>
                  <a:lnTo>
                    <a:pt x="25495" y="14086"/>
                  </a:lnTo>
                  <a:lnTo>
                    <a:pt x="26021" y="13647"/>
                  </a:lnTo>
                  <a:lnTo>
                    <a:pt x="27118" y="14568"/>
                  </a:lnTo>
                  <a:lnTo>
                    <a:pt x="27162" y="14568"/>
                  </a:lnTo>
                  <a:lnTo>
                    <a:pt x="29839" y="15666"/>
                  </a:lnTo>
                  <a:lnTo>
                    <a:pt x="31594" y="16236"/>
                  </a:lnTo>
                  <a:lnTo>
                    <a:pt x="31682" y="16236"/>
                  </a:lnTo>
                  <a:lnTo>
                    <a:pt x="33437" y="16017"/>
                  </a:lnTo>
                  <a:lnTo>
                    <a:pt x="33481" y="16017"/>
                  </a:lnTo>
                  <a:lnTo>
                    <a:pt x="35061" y="15622"/>
                  </a:lnTo>
                  <a:lnTo>
                    <a:pt x="36377" y="14963"/>
                  </a:lnTo>
                  <a:lnTo>
                    <a:pt x="36465" y="14876"/>
                  </a:lnTo>
                  <a:lnTo>
                    <a:pt x="36904" y="13779"/>
                  </a:lnTo>
                  <a:lnTo>
                    <a:pt x="36948" y="13691"/>
                  </a:lnTo>
                  <a:lnTo>
                    <a:pt x="36684" y="12506"/>
                  </a:lnTo>
                  <a:lnTo>
                    <a:pt x="36641" y="9040"/>
                  </a:lnTo>
                  <a:lnTo>
                    <a:pt x="36772" y="4608"/>
                  </a:lnTo>
                  <a:lnTo>
                    <a:pt x="36816" y="2370"/>
                  </a:lnTo>
                  <a:lnTo>
                    <a:pt x="37255" y="220"/>
                  </a:lnTo>
                  <a:lnTo>
                    <a:pt x="37255" y="132"/>
                  </a:lnTo>
                  <a:lnTo>
                    <a:pt x="37255" y="88"/>
                  </a:lnTo>
                  <a:lnTo>
                    <a:pt x="37211" y="44"/>
                  </a:lnTo>
                  <a:lnTo>
                    <a:pt x="3712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56" name="Google Shape;18156;p489"/>
            <p:cNvSpPr/>
            <p:nvPr/>
          </p:nvSpPr>
          <p:spPr>
            <a:xfrm>
              <a:off x="6895875" y="1781875"/>
              <a:ext cx="345600" cy="2234625"/>
            </a:xfrm>
            <a:custGeom>
              <a:avLst/>
              <a:gdLst/>
              <a:ahLst/>
              <a:cxnLst/>
              <a:rect l="l" t="t" r="r" b="b"/>
              <a:pathLst>
                <a:path w="13824" h="89385" extrusionOk="0">
                  <a:moveTo>
                    <a:pt x="8426" y="0"/>
                  </a:moveTo>
                  <a:lnTo>
                    <a:pt x="8382" y="44"/>
                  </a:lnTo>
                  <a:lnTo>
                    <a:pt x="8294" y="44"/>
                  </a:lnTo>
                  <a:lnTo>
                    <a:pt x="8250" y="132"/>
                  </a:lnTo>
                  <a:lnTo>
                    <a:pt x="8250" y="176"/>
                  </a:lnTo>
                  <a:lnTo>
                    <a:pt x="8250" y="264"/>
                  </a:lnTo>
                  <a:lnTo>
                    <a:pt x="8294" y="308"/>
                  </a:lnTo>
                  <a:lnTo>
                    <a:pt x="9962" y="2414"/>
                  </a:lnTo>
                  <a:lnTo>
                    <a:pt x="9962" y="2458"/>
                  </a:lnTo>
                  <a:lnTo>
                    <a:pt x="11190" y="3511"/>
                  </a:lnTo>
                  <a:lnTo>
                    <a:pt x="11278" y="3555"/>
                  </a:lnTo>
                  <a:lnTo>
                    <a:pt x="12814" y="4037"/>
                  </a:lnTo>
                  <a:lnTo>
                    <a:pt x="13165" y="4388"/>
                  </a:lnTo>
                  <a:lnTo>
                    <a:pt x="13341" y="5003"/>
                  </a:lnTo>
                  <a:lnTo>
                    <a:pt x="13472" y="6495"/>
                  </a:lnTo>
                  <a:lnTo>
                    <a:pt x="13341" y="7504"/>
                  </a:lnTo>
                  <a:lnTo>
                    <a:pt x="12726" y="9347"/>
                  </a:lnTo>
                  <a:lnTo>
                    <a:pt x="12068" y="12067"/>
                  </a:lnTo>
                  <a:lnTo>
                    <a:pt x="11629" y="14656"/>
                  </a:lnTo>
                  <a:lnTo>
                    <a:pt x="11629" y="14700"/>
                  </a:lnTo>
                  <a:lnTo>
                    <a:pt x="11498" y="17114"/>
                  </a:lnTo>
                  <a:lnTo>
                    <a:pt x="11454" y="19703"/>
                  </a:lnTo>
                  <a:lnTo>
                    <a:pt x="11103" y="24573"/>
                  </a:lnTo>
                  <a:lnTo>
                    <a:pt x="11103" y="24617"/>
                  </a:lnTo>
                  <a:lnTo>
                    <a:pt x="11322" y="26460"/>
                  </a:lnTo>
                  <a:lnTo>
                    <a:pt x="12112" y="29620"/>
                  </a:lnTo>
                  <a:lnTo>
                    <a:pt x="12858" y="32691"/>
                  </a:lnTo>
                  <a:lnTo>
                    <a:pt x="12770" y="33525"/>
                  </a:lnTo>
                  <a:lnTo>
                    <a:pt x="11805" y="35675"/>
                  </a:lnTo>
                  <a:lnTo>
                    <a:pt x="10664" y="38527"/>
                  </a:lnTo>
                  <a:lnTo>
                    <a:pt x="10664" y="38571"/>
                  </a:lnTo>
                  <a:lnTo>
                    <a:pt x="10269" y="40546"/>
                  </a:lnTo>
                  <a:lnTo>
                    <a:pt x="10269" y="40590"/>
                  </a:lnTo>
                  <a:lnTo>
                    <a:pt x="10181" y="42740"/>
                  </a:lnTo>
                  <a:lnTo>
                    <a:pt x="10050" y="47654"/>
                  </a:lnTo>
                  <a:lnTo>
                    <a:pt x="10181" y="49761"/>
                  </a:lnTo>
                  <a:lnTo>
                    <a:pt x="10181" y="49805"/>
                  </a:lnTo>
                  <a:lnTo>
                    <a:pt x="10664" y="52174"/>
                  </a:lnTo>
                  <a:lnTo>
                    <a:pt x="12375" y="58537"/>
                  </a:lnTo>
                  <a:lnTo>
                    <a:pt x="12331" y="58932"/>
                  </a:lnTo>
                  <a:lnTo>
                    <a:pt x="11498" y="60204"/>
                  </a:lnTo>
                  <a:lnTo>
                    <a:pt x="10269" y="62135"/>
                  </a:lnTo>
                  <a:lnTo>
                    <a:pt x="10225" y="62179"/>
                  </a:lnTo>
                  <a:lnTo>
                    <a:pt x="9742" y="63671"/>
                  </a:lnTo>
                  <a:lnTo>
                    <a:pt x="9699" y="63715"/>
                  </a:lnTo>
                  <a:lnTo>
                    <a:pt x="9347" y="67664"/>
                  </a:lnTo>
                  <a:lnTo>
                    <a:pt x="9347" y="67708"/>
                  </a:lnTo>
                  <a:lnTo>
                    <a:pt x="9479" y="68278"/>
                  </a:lnTo>
                  <a:lnTo>
                    <a:pt x="10576" y="70648"/>
                  </a:lnTo>
                  <a:lnTo>
                    <a:pt x="12639" y="74948"/>
                  </a:lnTo>
                  <a:lnTo>
                    <a:pt x="12287" y="75957"/>
                  </a:lnTo>
                  <a:lnTo>
                    <a:pt x="10401" y="77186"/>
                  </a:lnTo>
                  <a:lnTo>
                    <a:pt x="8558" y="78546"/>
                  </a:lnTo>
                  <a:lnTo>
                    <a:pt x="6276" y="80477"/>
                  </a:lnTo>
                  <a:lnTo>
                    <a:pt x="5969" y="80521"/>
                  </a:lnTo>
                  <a:lnTo>
                    <a:pt x="5881" y="80565"/>
                  </a:lnTo>
                  <a:lnTo>
                    <a:pt x="3643" y="82715"/>
                  </a:lnTo>
                  <a:lnTo>
                    <a:pt x="2327" y="84163"/>
                  </a:lnTo>
                  <a:lnTo>
                    <a:pt x="2283" y="84207"/>
                  </a:lnTo>
                  <a:lnTo>
                    <a:pt x="1405" y="86313"/>
                  </a:lnTo>
                  <a:lnTo>
                    <a:pt x="45" y="89165"/>
                  </a:lnTo>
                  <a:lnTo>
                    <a:pt x="1" y="89209"/>
                  </a:lnTo>
                  <a:lnTo>
                    <a:pt x="45" y="89297"/>
                  </a:lnTo>
                  <a:lnTo>
                    <a:pt x="45" y="89341"/>
                  </a:lnTo>
                  <a:lnTo>
                    <a:pt x="133" y="89385"/>
                  </a:lnTo>
                  <a:lnTo>
                    <a:pt x="308" y="89385"/>
                  </a:lnTo>
                  <a:lnTo>
                    <a:pt x="352" y="89297"/>
                  </a:lnTo>
                  <a:lnTo>
                    <a:pt x="1712" y="86445"/>
                  </a:lnTo>
                  <a:lnTo>
                    <a:pt x="2590" y="84382"/>
                  </a:lnTo>
                  <a:lnTo>
                    <a:pt x="3906" y="82978"/>
                  </a:lnTo>
                  <a:lnTo>
                    <a:pt x="6056" y="80828"/>
                  </a:lnTo>
                  <a:lnTo>
                    <a:pt x="6364" y="80784"/>
                  </a:lnTo>
                  <a:lnTo>
                    <a:pt x="6451" y="80740"/>
                  </a:lnTo>
                  <a:lnTo>
                    <a:pt x="8777" y="78853"/>
                  </a:lnTo>
                  <a:lnTo>
                    <a:pt x="10620" y="77493"/>
                  </a:lnTo>
                  <a:lnTo>
                    <a:pt x="12551" y="76220"/>
                  </a:lnTo>
                  <a:lnTo>
                    <a:pt x="12639" y="76133"/>
                  </a:lnTo>
                  <a:lnTo>
                    <a:pt x="12990" y="74992"/>
                  </a:lnTo>
                  <a:lnTo>
                    <a:pt x="12990" y="74860"/>
                  </a:lnTo>
                  <a:lnTo>
                    <a:pt x="10883" y="70472"/>
                  </a:lnTo>
                  <a:lnTo>
                    <a:pt x="9830" y="68146"/>
                  </a:lnTo>
                  <a:lnTo>
                    <a:pt x="9699" y="67664"/>
                  </a:lnTo>
                  <a:lnTo>
                    <a:pt x="10050" y="63758"/>
                  </a:lnTo>
                  <a:lnTo>
                    <a:pt x="10576" y="62310"/>
                  </a:lnTo>
                  <a:lnTo>
                    <a:pt x="11761" y="60424"/>
                  </a:lnTo>
                  <a:lnTo>
                    <a:pt x="12639" y="59063"/>
                  </a:lnTo>
                  <a:lnTo>
                    <a:pt x="12682" y="59019"/>
                  </a:lnTo>
                  <a:lnTo>
                    <a:pt x="12726" y="58537"/>
                  </a:lnTo>
                  <a:lnTo>
                    <a:pt x="12726" y="58449"/>
                  </a:lnTo>
                  <a:lnTo>
                    <a:pt x="11761" y="54982"/>
                  </a:lnTo>
                  <a:lnTo>
                    <a:pt x="11015" y="52086"/>
                  </a:lnTo>
                  <a:lnTo>
                    <a:pt x="10532" y="49761"/>
                  </a:lnTo>
                  <a:lnTo>
                    <a:pt x="10401" y="47654"/>
                  </a:lnTo>
                  <a:lnTo>
                    <a:pt x="10532" y="42740"/>
                  </a:lnTo>
                  <a:lnTo>
                    <a:pt x="10620" y="40634"/>
                  </a:lnTo>
                  <a:lnTo>
                    <a:pt x="11015" y="38659"/>
                  </a:lnTo>
                  <a:lnTo>
                    <a:pt x="12112" y="35807"/>
                  </a:lnTo>
                  <a:lnTo>
                    <a:pt x="13077" y="33657"/>
                  </a:lnTo>
                  <a:lnTo>
                    <a:pt x="13077" y="33613"/>
                  </a:lnTo>
                  <a:lnTo>
                    <a:pt x="13209" y="32691"/>
                  </a:lnTo>
                  <a:lnTo>
                    <a:pt x="13209" y="32603"/>
                  </a:lnTo>
                  <a:lnTo>
                    <a:pt x="12463" y="29532"/>
                  </a:lnTo>
                  <a:lnTo>
                    <a:pt x="11673" y="26416"/>
                  </a:lnTo>
                  <a:lnTo>
                    <a:pt x="11454" y="24617"/>
                  </a:lnTo>
                  <a:lnTo>
                    <a:pt x="11805" y="19746"/>
                  </a:lnTo>
                  <a:lnTo>
                    <a:pt x="11849" y="17114"/>
                  </a:lnTo>
                  <a:lnTo>
                    <a:pt x="11980" y="14744"/>
                  </a:lnTo>
                  <a:lnTo>
                    <a:pt x="12419" y="12155"/>
                  </a:lnTo>
                  <a:lnTo>
                    <a:pt x="13077" y="9435"/>
                  </a:lnTo>
                  <a:lnTo>
                    <a:pt x="13648" y="7592"/>
                  </a:lnTo>
                  <a:lnTo>
                    <a:pt x="13823" y="6539"/>
                  </a:lnTo>
                  <a:lnTo>
                    <a:pt x="13823" y="6495"/>
                  </a:lnTo>
                  <a:lnTo>
                    <a:pt x="13692" y="4959"/>
                  </a:lnTo>
                  <a:lnTo>
                    <a:pt x="13692" y="4915"/>
                  </a:lnTo>
                  <a:lnTo>
                    <a:pt x="13472" y="4213"/>
                  </a:lnTo>
                  <a:lnTo>
                    <a:pt x="13428" y="4169"/>
                  </a:lnTo>
                  <a:lnTo>
                    <a:pt x="13033" y="3774"/>
                  </a:lnTo>
                  <a:lnTo>
                    <a:pt x="12946" y="3730"/>
                  </a:lnTo>
                  <a:lnTo>
                    <a:pt x="11410" y="3204"/>
                  </a:lnTo>
                  <a:lnTo>
                    <a:pt x="10225" y="2194"/>
                  </a:lnTo>
                  <a:lnTo>
                    <a:pt x="8558" y="88"/>
                  </a:lnTo>
                  <a:lnTo>
                    <a:pt x="8514" y="44"/>
                  </a:lnTo>
                  <a:lnTo>
                    <a:pt x="842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57" name="Google Shape;18157;p489"/>
            <p:cNvSpPr/>
            <p:nvPr/>
          </p:nvSpPr>
          <p:spPr>
            <a:xfrm>
              <a:off x="6471350" y="3612775"/>
              <a:ext cx="385075" cy="336800"/>
            </a:xfrm>
            <a:custGeom>
              <a:avLst/>
              <a:gdLst/>
              <a:ahLst/>
              <a:cxnLst/>
              <a:rect l="l" t="t" r="r" b="b"/>
              <a:pathLst>
                <a:path w="15403" h="13472" extrusionOk="0">
                  <a:moveTo>
                    <a:pt x="7197" y="1"/>
                  </a:moveTo>
                  <a:lnTo>
                    <a:pt x="2677" y="439"/>
                  </a:lnTo>
                  <a:lnTo>
                    <a:pt x="176" y="527"/>
                  </a:lnTo>
                  <a:lnTo>
                    <a:pt x="132" y="527"/>
                  </a:lnTo>
                  <a:lnTo>
                    <a:pt x="44" y="571"/>
                  </a:lnTo>
                  <a:lnTo>
                    <a:pt x="0" y="615"/>
                  </a:lnTo>
                  <a:lnTo>
                    <a:pt x="0" y="703"/>
                  </a:lnTo>
                  <a:lnTo>
                    <a:pt x="44" y="747"/>
                  </a:lnTo>
                  <a:lnTo>
                    <a:pt x="44" y="790"/>
                  </a:lnTo>
                  <a:lnTo>
                    <a:pt x="132" y="834"/>
                  </a:lnTo>
                  <a:lnTo>
                    <a:pt x="176" y="878"/>
                  </a:lnTo>
                  <a:lnTo>
                    <a:pt x="2721" y="790"/>
                  </a:lnTo>
                  <a:lnTo>
                    <a:pt x="7197" y="352"/>
                  </a:lnTo>
                  <a:lnTo>
                    <a:pt x="7548" y="615"/>
                  </a:lnTo>
                  <a:lnTo>
                    <a:pt x="8469" y="1449"/>
                  </a:lnTo>
                  <a:lnTo>
                    <a:pt x="10005" y="2941"/>
                  </a:lnTo>
                  <a:lnTo>
                    <a:pt x="11804" y="4740"/>
                  </a:lnTo>
                  <a:lnTo>
                    <a:pt x="14525" y="7899"/>
                  </a:lnTo>
                  <a:lnTo>
                    <a:pt x="15051" y="9128"/>
                  </a:lnTo>
                  <a:lnTo>
                    <a:pt x="14963" y="10576"/>
                  </a:lnTo>
                  <a:lnTo>
                    <a:pt x="14042" y="13252"/>
                  </a:lnTo>
                  <a:lnTo>
                    <a:pt x="13998" y="13296"/>
                  </a:lnTo>
                  <a:lnTo>
                    <a:pt x="14042" y="13384"/>
                  </a:lnTo>
                  <a:lnTo>
                    <a:pt x="14086" y="13428"/>
                  </a:lnTo>
                  <a:lnTo>
                    <a:pt x="14130" y="13472"/>
                  </a:lnTo>
                  <a:lnTo>
                    <a:pt x="14174" y="13472"/>
                  </a:lnTo>
                  <a:lnTo>
                    <a:pt x="14305" y="13428"/>
                  </a:lnTo>
                  <a:lnTo>
                    <a:pt x="14349" y="13340"/>
                  </a:lnTo>
                  <a:lnTo>
                    <a:pt x="15271" y="10664"/>
                  </a:lnTo>
                  <a:lnTo>
                    <a:pt x="15314" y="10620"/>
                  </a:lnTo>
                  <a:lnTo>
                    <a:pt x="15402" y="9084"/>
                  </a:lnTo>
                  <a:lnTo>
                    <a:pt x="15402" y="9040"/>
                  </a:lnTo>
                  <a:lnTo>
                    <a:pt x="14832" y="7724"/>
                  </a:lnTo>
                  <a:lnTo>
                    <a:pt x="14788" y="7680"/>
                  </a:lnTo>
                  <a:lnTo>
                    <a:pt x="12067" y="4520"/>
                  </a:lnTo>
                  <a:lnTo>
                    <a:pt x="10268" y="2677"/>
                  </a:lnTo>
                  <a:lnTo>
                    <a:pt x="8689" y="1185"/>
                  </a:lnTo>
                  <a:lnTo>
                    <a:pt x="7811" y="352"/>
                  </a:lnTo>
                  <a:lnTo>
                    <a:pt x="7767" y="308"/>
                  </a:lnTo>
                  <a:lnTo>
                    <a:pt x="732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58" name="Google Shape;18158;p489"/>
            <p:cNvSpPr/>
            <p:nvPr/>
          </p:nvSpPr>
          <p:spPr>
            <a:xfrm>
              <a:off x="6507550" y="3657750"/>
              <a:ext cx="242450" cy="218325"/>
            </a:xfrm>
            <a:custGeom>
              <a:avLst/>
              <a:gdLst/>
              <a:ahLst/>
              <a:cxnLst/>
              <a:rect l="l" t="t" r="r" b="b"/>
              <a:pathLst>
                <a:path w="9698" h="8733" extrusionOk="0">
                  <a:moveTo>
                    <a:pt x="1624" y="1"/>
                  </a:moveTo>
                  <a:lnTo>
                    <a:pt x="176" y="45"/>
                  </a:lnTo>
                  <a:lnTo>
                    <a:pt x="132" y="45"/>
                  </a:lnTo>
                  <a:lnTo>
                    <a:pt x="44" y="88"/>
                  </a:lnTo>
                  <a:lnTo>
                    <a:pt x="44" y="132"/>
                  </a:lnTo>
                  <a:lnTo>
                    <a:pt x="0" y="220"/>
                  </a:lnTo>
                  <a:lnTo>
                    <a:pt x="44" y="264"/>
                  </a:lnTo>
                  <a:lnTo>
                    <a:pt x="44" y="308"/>
                  </a:lnTo>
                  <a:lnTo>
                    <a:pt x="176" y="396"/>
                  </a:lnTo>
                  <a:lnTo>
                    <a:pt x="1624" y="352"/>
                  </a:lnTo>
                  <a:lnTo>
                    <a:pt x="3555" y="483"/>
                  </a:lnTo>
                  <a:lnTo>
                    <a:pt x="4301" y="747"/>
                  </a:lnTo>
                  <a:lnTo>
                    <a:pt x="5529" y="1844"/>
                  </a:lnTo>
                  <a:lnTo>
                    <a:pt x="7504" y="3994"/>
                  </a:lnTo>
                  <a:lnTo>
                    <a:pt x="8425" y="5266"/>
                  </a:lnTo>
                  <a:lnTo>
                    <a:pt x="9127" y="6627"/>
                  </a:lnTo>
                  <a:lnTo>
                    <a:pt x="9347" y="8075"/>
                  </a:lnTo>
                  <a:lnTo>
                    <a:pt x="9259" y="8513"/>
                  </a:lnTo>
                  <a:lnTo>
                    <a:pt x="9259" y="8601"/>
                  </a:lnTo>
                  <a:lnTo>
                    <a:pt x="9303" y="8645"/>
                  </a:lnTo>
                  <a:lnTo>
                    <a:pt x="9347" y="8689"/>
                  </a:lnTo>
                  <a:lnTo>
                    <a:pt x="9435" y="8733"/>
                  </a:lnTo>
                  <a:lnTo>
                    <a:pt x="9566" y="8689"/>
                  </a:lnTo>
                  <a:lnTo>
                    <a:pt x="9610" y="8557"/>
                  </a:lnTo>
                  <a:lnTo>
                    <a:pt x="9698" y="8119"/>
                  </a:lnTo>
                  <a:lnTo>
                    <a:pt x="9698" y="8075"/>
                  </a:lnTo>
                  <a:lnTo>
                    <a:pt x="9435" y="6539"/>
                  </a:lnTo>
                  <a:lnTo>
                    <a:pt x="9435" y="6495"/>
                  </a:lnTo>
                  <a:lnTo>
                    <a:pt x="8732" y="5091"/>
                  </a:lnTo>
                  <a:lnTo>
                    <a:pt x="8689" y="5047"/>
                  </a:lnTo>
                  <a:lnTo>
                    <a:pt x="7767" y="3774"/>
                  </a:lnTo>
                  <a:lnTo>
                    <a:pt x="5749" y="1580"/>
                  </a:lnTo>
                  <a:lnTo>
                    <a:pt x="4520" y="440"/>
                  </a:lnTo>
                  <a:lnTo>
                    <a:pt x="4432" y="396"/>
                  </a:lnTo>
                  <a:lnTo>
                    <a:pt x="3642" y="132"/>
                  </a:lnTo>
                  <a:lnTo>
                    <a:pt x="3598" y="132"/>
                  </a:lnTo>
                  <a:lnTo>
                    <a:pt x="162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59" name="Google Shape;18159;p489"/>
            <p:cNvSpPr/>
            <p:nvPr/>
          </p:nvSpPr>
          <p:spPr>
            <a:xfrm>
              <a:off x="6151025" y="1762125"/>
              <a:ext cx="1018050" cy="1584100"/>
            </a:xfrm>
            <a:custGeom>
              <a:avLst/>
              <a:gdLst/>
              <a:ahLst/>
              <a:cxnLst/>
              <a:rect l="l" t="t" r="r" b="b"/>
              <a:pathLst>
                <a:path w="40722" h="63364" extrusionOk="0">
                  <a:moveTo>
                    <a:pt x="34666" y="1"/>
                  </a:moveTo>
                  <a:lnTo>
                    <a:pt x="34622" y="44"/>
                  </a:lnTo>
                  <a:lnTo>
                    <a:pt x="34578" y="88"/>
                  </a:lnTo>
                  <a:lnTo>
                    <a:pt x="34534" y="176"/>
                  </a:lnTo>
                  <a:lnTo>
                    <a:pt x="34534" y="220"/>
                  </a:lnTo>
                  <a:lnTo>
                    <a:pt x="34578" y="308"/>
                  </a:lnTo>
                  <a:lnTo>
                    <a:pt x="36596" y="3116"/>
                  </a:lnTo>
                  <a:lnTo>
                    <a:pt x="37825" y="4959"/>
                  </a:lnTo>
                  <a:lnTo>
                    <a:pt x="38790" y="6758"/>
                  </a:lnTo>
                  <a:lnTo>
                    <a:pt x="39229" y="8074"/>
                  </a:lnTo>
                  <a:lnTo>
                    <a:pt x="39098" y="10268"/>
                  </a:lnTo>
                  <a:lnTo>
                    <a:pt x="39098" y="10312"/>
                  </a:lnTo>
                  <a:lnTo>
                    <a:pt x="39536" y="12594"/>
                  </a:lnTo>
                  <a:lnTo>
                    <a:pt x="39493" y="13779"/>
                  </a:lnTo>
                  <a:lnTo>
                    <a:pt x="39229" y="15929"/>
                  </a:lnTo>
                  <a:lnTo>
                    <a:pt x="39317" y="20273"/>
                  </a:lnTo>
                  <a:lnTo>
                    <a:pt x="39141" y="22555"/>
                  </a:lnTo>
                  <a:lnTo>
                    <a:pt x="38966" y="25319"/>
                  </a:lnTo>
                  <a:lnTo>
                    <a:pt x="38966" y="25363"/>
                  </a:lnTo>
                  <a:lnTo>
                    <a:pt x="39141" y="27162"/>
                  </a:lnTo>
                  <a:lnTo>
                    <a:pt x="39800" y="29971"/>
                  </a:lnTo>
                  <a:lnTo>
                    <a:pt x="40370" y="32472"/>
                  </a:lnTo>
                  <a:lnTo>
                    <a:pt x="40239" y="33964"/>
                  </a:lnTo>
                  <a:lnTo>
                    <a:pt x="39756" y="35895"/>
                  </a:lnTo>
                  <a:lnTo>
                    <a:pt x="38264" y="39844"/>
                  </a:lnTo>
                  <a:lnTo>
                    <a:pt x="37957" y="41248"/>
                  </a:lnTo>
                  <a:lnTo>
                    <a:pt x="37299" y="42740"/>
                  </a:lnTo>
                  <a:lnTo>
                    <a:pt x="35368" y="45812"/>
                  </a:lnTo>
                  <a:lnTo>
                    <a:pt x="33788" y="47172"/>
                  </a:lnTo>
                  <a:lnTo>
                    <a:pt x="31770" y="48883"/>
                  </a:lnTo>
                  <a:lnTo>
                    <a:pt x="30848" y="48883"/>
                  </a:lnTo>
                  <a:lnTo>
                    <a:pt x="28786" y="48400"/>
                  </a:lnTo>
                  <a:lnTo>
                    <a:pt x="28654" y="48444"/>
                  </a:lnTo>
                  <a:lnTo>
                    <a:pt x="26153" y="49717"/>
                  </a:lnTo>
                  <a:lnTo>
                    <a:pt x="23520" y="50946"/>
                  </a:lnTo>
                  <a:lnTo>
                    <a:pt x="20492" y="52306"/>
                  </a:lnTo>
                  <a:lnTo>
                    <a:pt x="14612" y="54895"/>
                  </a:lnTo>
                  <a:lnTo>
                    <a:pt x="10488" y="56343"/>
                  </a:lnTo>
                  <a:lnTo>
                    <a:pt x="10444" y="56343"/>
                  </a:lnTo>
                  <a:lnTo>
                    <a:pt x="7942" y="57615"/>
                  </a:lnTo>
                  <a:lnTo>
                    <a:pt x="5836" y="58888"/>
                  </a:lnTo>
                  <a:lnTo>
                    <a:pt x="2545" y="61257"/>
                  </a:lnTo>
                  <a:lnTo>
                    <a:pt x="44" y="63013"/>
                  </a:lnTo>
                  <a:lnTo>
                    <a:pt x="0" y="63100"/>
                  </a:lnTo>
                  <a:lnTo>
                    <a:pt x="0" y="63144"/>
                  </a:lnTo>
                  <a:lnTo>
                    <a:pt x="0" y="63188"/>
                  </a:lnTo>
                  <a:lnTo>
                    <a:pt x="0" y="63276"/>
                  </a:lnTo>
                  <a:lnTo>
                    <a:pt x="88" y="63320"/>
                  </a:lnTo>
                  <a:lnTo>
                    <a:pt x="176" y="63364"/>
                  </a:lnTo>
                  <a:lnTo>
                    <a:pt x="263" y="63320"/>
                  </a:lnTo>
                  <a:lnTo>
                    <a:pt x="2765" y="61565"/>
                  </a:lnTo>
                  <a:lnTo>
                    <a:pt x="6012" y="59151"/>
                  </a:lnTo>
                  <a:lnTo>
                    <a:pt x="8118" y="57923"/>
                  </a:lnTo>
                  <a:lnTo>
                    <a:pt x="10619" y="56650"/>
                  </a:lnTo>
                  <a:lnTo>
                    <a:pt x="14744" y="55202"/>
                  </a:lnTo>
                  <a:lnTo>
                    <a:pt x="20624" y="52613"/>
                  </a:lnTo>
                  <a:lnTo>
                    <a:pt x="23696" y="51253"/>
                  </a:lnTo>
                  <a:lnTo>
                    <a:pt x="26284" y="50024"/>
                  </a:lnTo>
                  <a:lnTo>
                    <a:pt x="28786" y="48752"/>
                  </a:lnTo>
                  <a:lnTo>
                    <a:pt x="30804" y="49234"/>
                  </a:lnTo>
                  <a:lnTo>
                    <a:pt x="31857" y="49234"/>
                  </a:lnTo>
                  <a:lnTo>
                    <a:pt x="31945" y="49190"/>
                  </a:lnTo>
                  <a:lnTo>
                    <a:pt x="34007" y="47435"/>
                  </a:lnTo>
                  <a:lnTo>
                    <a:pt x="35587" y="46031"/>
                  </a:lnTo>
                  <a:lnTo>
                    <a:pt x="35631" y="46031"/>
                  </a:lnTo>
                  <a:lnTo>
                    <a:pt x="37562" y="42915"/>
                  </a:lnTo>
                  <a:lnTo>
                    <a:pt x="37606" y="42915"/>
                  </a:lnTo>
                  <a:lnTo>
                    <a:pt x="38264" y="41380"/>
                  </a:lnTo>
                  <a:lnTo>
                    <a:pt x="38264" y="41336"/>
                  </a:lnTo>
                  <a:lnTo>
                    <a:pt x="38615" y="39932"/>
                  </a:lnTo>
                  <a:lnTo>
                    <a:pt x="40063" y="36026"/>
                  </a:lnTo>
                  <a:lnTo>
                    <a:pt x="40063" y="35982"/>
                  </a:lnTo>
                  <a:lnTo>
                    <a:pt x="40546" y="34052"/>
                  </a:lnTo>
                  <a:lnTo>
                    <a:pt x="40590" y="34008"/>
                  </a:lnTo>
                  <a:lnTo>
                    <a:pt x="40721" y="32472"/>
                  </a:lnTo>
                  <a:lnTo>
                    <a:pt x="40721" y="32428"/>
                  </a:lnTo>
                  <a:lnTo>
                    <a:pt x="40151" y="29927"/>
                  </a:lnTo>
                  <a:lnTo>
                    <a:pt x="39493" y="27119"/>
                  </a:lnTo>
                  <a:lnTo>
                    <a:pt x="39317" y="25319"/>
                  </a:lnTo>
                  <a:lnTo>
                    <a:pt x="39493" y="22555"/>
                  </a:lnTo>
                  <a:lnTo>
                    <a:pt x="39668" y="20273"/>
                  </a:lnTo>
                  <a:lnTo>
                    <a:pt x="39580" y="15929"/>
                  </a:lnTo>
                  <a:lnTo>
                    <a:pt x="39844" y="13823"/>
                  </a:lnTo>
                  <a:lnTo>
                    <a:pt x="39887" y="12594"/>
                  </a:lnTo>
                  <a:lnTo>
                    <a:pt x="39887" y="12550"/>
                  </a:lnTo>
                  <a:lnTo>
                    <a:pt x="39449" y="10268"/>
                  </a:lnTo>
                  <a:lnTo>
                    <a:pt x="39580" y="8031"/>
                  </a:lnTo>
                  <a:lnTo>
                    <a:pt x="39536" y="7987"/>
                  </a:lnTo>
                  <a:lnTo>
                    <a:pt x="39141" y="6626"/>
                  </a:lnTo>
                  <a:lnTo>
                    <a:pt x="39141" y="6583"/>
                  </a:lnTo>
                  <a:lnTo>
                    <a:pt x="38132" y="4783"/>
                  </a:lnTo>
                  <a:lnTo>
                    <a:pt x="36904" y="2897"/>
                  </a:lnTo>
                  <a:lnTo>
                    <a:pt x="34885" y="88"/>
                  </a:lnTo>
                  <a:lnTo>
                    <a:pt x="34797" y="44"/>
                  </a:lnTo>
                  <a:lnTo>
                    <a:pt x="3475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60" name="Google Shape;18160;p489"/>
            <p:cNvSpPr/>
            <p:nvPr/>
          </p:nvSpPr>
          <p:spPr>
            <a:xfrm>
              <a:off x="6010600" y="1752250"/>
              <a:ext cx="930300" cy="1467825"/>
            </a:xfrm>
            <a:custGeom>
              <a:avLst/>
              <a:gdLst/>
              <a:ahLst/>
              <a:cxnLst/>
              <a:rect l="l" t="t" r="r" b="b"/>
              <a:pathLst>
                <a:path w="37212" h="58713" extrusionOk="0">
                  <a:moveTo>
                    <a:pt x="35368" y="1"/>
                  </a:moveTo>
                  <a:lnTo>
                    <a:pt x="35324" y="44"/>
                  </a:lnTo>
                  <a:lnTo>
                    <a:pt x="35280" y="88"/>
                  </a:lnTo>
                  <a:lnTo>
                    <a:pt x="35236" y="132"/>
                  </a:lnTo>
                  <a:lnTo>
                    <a:pt x="35236" y="220"/>
                  </a:lnTo>
                  <a:lnTo>
                    <a:pt x="35280" y="264"/>
                  </a:lnTo>
                  <a:lnTo>
                    <a:pt x="36465" y="1931"/>
                  </a:lnTo>
                  <a:lnTo>
                    <a:pt x="36728" y="2853"/>
                  </a:lnTo>
                  <a:lnTo>
                    <a:pt x="36860" y="5968"/>
                  </a:lnTo>
                  <a:lnTo>
                    <a:pt x="36641" y="7021"/>
                  </a:lnTo>
                  <a:lnTo>
                    <a:pt x="35368" y="10400"/>
                  </a:lnTo>
                  <a:lnTo>
                    <a:pt x="33832" y="15227"/>
                  </a:lnTo>
                  <a:lnTo>
                    <a:pt x="31243" y="20186"/>
                  </a:lnTo>
                  <a:lnTo>
                    <a:pt x="30234" y="22467"/>
                  </a:lnTo>
                  <a:lnTo>
                    <a:pt x="28654" y="25276"/>
                  </a:lnTo>
                  <a:lnTo>
                    <a:pt x="26460" y="28611"/>
                  </a:lnTo>
                  <a:lnTo>
                    <a:pt x="26460" y="28654"/>
                  </a:lnTo>
                  <a:lnTo>
                    <a:pt x="26197" y="29620"/>
                  </a:lnTo>
                  <a:lnTo>
                    <a:pt x="26197" y="29664"/>
                  </a:lnTo>
                  <a:lnTo>
                    <a:pt x="26065" y="31068"/>
                  </a:lnTo>
                  <a:lnTo>
                    <a:pt x="26504" y="35105"/>
                  </a:lnTo>
                  <a:lnTo>
                    <a:pt x="26943" y="38747"/>
                  </a:lnTo>
                  <a:lnTo>
                    <a:pt x="26724" y="39230"/>
                  </a:lnTo>
                  <a:lnTo>
                    <a:pt x="26241" y="39756"/>
                  </a:lnTo>
                  <a:lnTo>
                    <a:pt x="24530" y="41029"/>
                  </a:lnTo>
                  <a:lnTo>
                    <a:pt x="22336" y="42389"/>
                  </a:lnTo>
                  <a:lnTo>
                    <a:pt x="20361" y="43705"/>
                  </a:lnTo>
                  <a:lnTo>
                    <a:pt x="17026" y="46514"/>
                  </a:lnTo>
                  <a:lnTo>
                    <a:pt x="15227" y="47655"/>
                  </a:lnTo>
                  <a:lnTo>
                    <a:pt x="15183" y="47698"/>
                  </a:lnTo>
                  <a:lnTo>
                    <a:pt x="12199" y="50638"/>
                  </a:lnTo>
                  <a:lnTo>
                    <a:pt x="10400" y="51692"/>
                  </a:lnTo>
                  <a:lnTo>
                    <a:pt x="7109" y="53140"/>
                  </a:lnTo>
                  <a:lnTo>
                    <a:pt x="7109" y="53184"/>
                  </a:lnTo>
                  <a:lnTo>
                    <a:pt x="5442" y="54368"/>
                  </a:lnTo>
                  <a:lnTo>
                    <a:pt x="3072" y="56124"/>
                  </a:lnTo>
                  <a:lnTo>
                    <a:pt x="88" y="58361"/>
                  </a:lnTo>
                  <a:lnTo>
                    <a:pt x="44" y="58449"/>
                  </a:lnTo>
                  <a:lnTo>
                    <a:pt x="0" y="58493"/>
                  </a:lnTo>
                  <a:lnTo>
                    <a:pt x="0" y="58581"/>
                  </a:lnTo>
                  <a:lnTo>
                    <a:pt x="44" y="58625"/>
                  </a:lnTo>
                  <a:lnTo>
                    <a:pt x="88" y="58669"/>
                  </a:lnTo>
                  <a:lnTo>
                    <a:pt x="176" y="58712"/>
                  </a:lnTo>
                  <a:lnTo>
                    <a:pt x="308" y="58669"/>
                  </a:lnTo>
                  <a:lnTo>
                    <a:pt x="3291" y="56431"/>
                  </a:lnTo>
                  <a:lnTo>
                    <a:pt x="5661" y="54632"/>
                  </a:lnTo>
                  <a:lnTo>
                    <a:pt x="7285" y="53491"/>
                  </a:lnTo>
                  <a:lnTo>
                    <a:pt x="10576" y="51999"/>
                  </a:lnTo>
                  <a:lnTo>
                    <a:pt x="12419" y="50946"/>
                  </a:lnTo>
                  <a:lnTo>
                    <a:pt x="12462" y="50902"/>
                  </a:lnTo>
                  <a:lnTo>
                    <a:pt x="15402" y="47962"/>
                  </a:lnTo>
                  <a:lnTo>
                    <a:pt x="17202" y="46777"/>
                  </a:lnTo>
                  <a:lnTo>
                    <a:pt x="17245" y="46777"/>
                  </a:lnTo>
                  <a:lnTo>
                    <a:pt x="20580" y="43969"/>
                  </a:lnTo>
                  <a:lnTo>
                    <a:pt x="22511" y="42652"/>
                  </a:lnTo>
                  <a:lnTo>
                    <a:pt x="24749" y="41292"/>
                  </a:lnTo>
                  <a:lnTo>
                    <a:pt x="26460" y="40019"/>
                  </a:lnTo>
                  <a:lnTo>
                    <a:pt x="26504" y="40019"/>
                  </a:lnTo>
                  <a:lnTo>
                    <a:pt x="27031" y="39449"/>
                  </a:lnTo>
                  <a:lnTo>
                    <a:pt x="27031" y="39405"/>
                  </a:lnTo>
                  <a:lnTo>
                    <a:pt x="27294" y="38835"/>
                  </a:lnTo>
                  <a:lnTo>
                    <a:pt x="27294" y="38747"/>
                  </a:lnTo>
                  <a:lnTo>
                    <a:pt x="26855" y="35061"/>
                  </a:lnTo>
                  <a:lnTo>
                    <a:pt x="26416" y="31068"/>
                  </a:lnTo>
                  <a:lnTo>
                    <a:pt x="26548" y="29708"/>
                  </a:lnTo>
                  <a:lnTo>
                    <a:pt x="26767" y="28786"/>
                  </a:lnTo>
                  <a:lnTo>
                    <a:pt x="28962" y="25451"/>
                  </a:lnTo>
                  <a:lnTo>
                    <a:pt x="30541" y="22599"/>
                  </a:lnTo>
                  <a:lnTo>
                    <a:pt x="30585" y="22599"/>
                  </a:lnTo>
                  <a:lnTo>
                    <a:pt x="31550" y="20361"/>
                  </a:lnTo>
                  <a:lnTo>
                    <a:pt x="34139" y="15403"/>
                  </a:lnTo>
                  <a:lnTo>
                    <a:pt x="34183" y="15359"/>
                  </a:lnTo>
                  <a:lnTo>
                    <a:pt x="35719" y="10488"/>
                  </a:lnTo>
                  <a:lnTo>
                    <a:pt x="36992" y="7153"/>
                  </a:lnTo>
                  <a:lnTo>
                    <a:pt x="36992" y="7109"/>
                  </a:lnTo>
                  <a:lnTo>
                    <a:pt x="37211" y="6012"/>
                  </a:lnTo>
                  <a:lnTo>
                    <a:pt x="37211" y="5968"/>
                  </a:lnTo>
                  <a:lnTo>
                    <a:pt x="37036" y="2853"/>
                  </a:lnTo>
                  <a:lnTo>
                    <a:pt x="37036" y="2809"/>
                  </a:lnTo>
                  <a:lnTo>
                    <a:pt x="36816" y="1800"/>
                  </a:lnTo>
                  <a:lnTo>
                    <a:pt x="36772" y="1756"/>
                  </a:lnTo>
                  <a:lnTo>
                    <a:pt x="35587" y="88"/>
                  </a:lnTo>
                  <a:lnTo>
                    <a:pt x="3550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61" name="Google Shape;18161;p489"/>
            <p:cNvSpPr/>
            <p:nvPr/>
          </p:nvSpPr>
          <p:spPr>
            <a:xfrm>
              <a:off x="5864700" y="1744575"/>
              <a:ext cx="948925" cy="1343850"/>
            </a:xfrm>
            <a:custGeom>
              <a:avLst/>
              <a:gdLst/>
              <a:ahLst/>
              <a:cxnLst/>
              <a:rect l="l" t="t" r="r" b="b"/>
              <a:pathLst>
                <a:path w="37957" h="53754" extrusionOk="0">
                  <a:moveTo>
                    <a:pt x="37430" y="0"/>
                  </a:moveTo>
                  <a:lnTo>
                    <a:pt x="37386" y="44"/>
                  </a:lnTo>
                  <a:lnTo>
                    <a:pt x="37343" y="132"/>
                  </a:lnTo>
                  <a:lnTo>
                    <a:pt x="37343" y="176"/>
                  </a:lnTo>
                  <a:lnTo>
                    <a:pt x="37606" y="1448"/>
                  </a:lnTo>
                  <a:lnTo>
                    <a:pt x="37518" y="2765"/>
                  </a:lnTo>
                  <a:lnTo>
                    <a:pt x="36202" y="6363"/>
                  </a:lnTo>
                  <a:lnTo>
                    <a:pt x="35719" y="8162"/>
                  </a:lnTo>
                  <a:lnTo>
                    <a:pt x="34578" y="12111"/>
                  </a:lnTo>
                  <a:lnTo>
                    <a:pt x="33613" y="14349"/>
                  </a:lnTo>
                  <a:lnTo>
                    <a:pt x="32647" y="16280"/>
                  </a:lnTo>
                  <a:lnTo>
                    <a:pt x="31594" y="18299"/>
                  </a:lnTo>
                  <a:lnTo>
                    <a:pt x="30409" y="20361"/>
                  </a:lnTo>
                  <a:lnTo>
                    <a:pt x="28654" y="23389"/>
                  </a:lnTo>
                  <a:lnTo>
                    <a:pt x="27294" y="25627"/>
                  </a:lnTo>
                  <a:lnTo>
                    <a:pt x="25846" y="27908"/>
                  </a:lnTo>
                  <a:lnTo>
                    <a:pt x="24705" y="29751"/>
                  </a:lnTo>
                  <a:lnTo>
                    <a:pt x="23038" y="31901"/>
                  </a:lnTo>
                  <a:lnTo>
                    <a:pt x="21107" y="34227"/>
                  </a:lnTo>
                  <a:lnTo>
                    <a:pt x="18211" y="36860"/>
                  </a:lnTo>
                  <a:lnTo>
                    <a:pt x="13164" y="40107"/>
                  </a:lnTo>
                  <a:lnTo>
                    <a:pt x="13121" y="40151"/>
                  </a:lnTo>
                  <a:lnTo>
                    <a:pt x="12418" y="41248"/>
                  </a:lnTo>
                  <a:lnTo>
                    <a:pt x="12375" y="41248"/>
                  </a:lnTo>
                  <a:lnTo>
                    <a:pt x="11190" y="43881"/>
                  </a:lnTo>
                  <a:lnTo>
                    <a:pt x="10093" y="46250"/>
                  </a:lnTo>
                  <a:lnTo>
                    <a:pt x="8162" y="47786"/>
                  </a:lnTo>
                  <a:lnTo>
                    <a:pt x="6275" y="49146"/>
                  </a:lnTo>
                  <a:lnTo>
                    <a:pt x="3906" y="50814"/>
                  </a:lnTo>
                  <a:lnTo>
                    <a:pt x="88" y="53447"/>
                  </a:lnTo>
                  <a:lnTo>
                    <a:pt x="44" y="53491"/>
                  </a:lnTo>
                  <a:lnTo>
                    <a:pt x="0" y="53578"/>
                  </a:lnTo>
                  <a:lnTo>
                    <a:pt x="0" y="53622"/>
                  </a:lnTo>
                  <a:lnTo>
                    <a:pt x="44" y="53710"/>
                  </a:lnTo>
                  <a:lnTo>
                    <a:pt x="88" y="53754"/>
                  </a:lnTo>
                  <a:lnTo>
                    <a:pt x="307" y="53754"/>
                  </a:lnTo>
                  <a:lnTo>
                    <a:pt x="4081" y="51121"/>
                  </a:lnTo>
                  <a:lnTo>
                    <a:pt x="6451" y="49410"/>
                  </a:lnTo>
                  <a:lnTo>
                    <a:pt x="8381" y="48049"/>
                  </a:lnTo>
                  <a:lnTo>
                    <a:pt x="10356" y="46514"/>
                  </a:lnTo>
                  <a:lnTo>
                    <a:pt x="10400" y="46426"/>
                  </a:lnTo>
                  <a:lnTo>
                    <a:pt x="11541" y="44056"/>
                  </a:lnTo>
                  <a:lnTo>
                    <a:pt x="12682" y="41423"/>
                  </a:lnTo>
                  <a:lnTo>
                    <a:pt x="13384" y="40370"/>
                  </a:lnTo>
                  <a:lnTo>
                    <a:pt x="18386" y="37167"/>
                  </a:lnTo>
                  <a:lnTo>
                    <a:pt x="18430" y="37123"/>
                  </a:lnTo>
                  <a:lnTo>
                    <a:pt x="21370" y="34490"/>
                  </a:lnTo>
                  <a:lnTo>
                    <a:pt x="23345" y="32121"/>
                  </a:lnTo>
                  <a:lnTo>
                    <a:pt x="24968" y="29971"/>
                  </a:lnTo>
                  <a:lnTo>
                    <a:pt x="25012" y="29971"/>
                  </a:lnTo>
                  <a:lnTo>
                    <a:pt x="26153" y="28084"/>
                  </a:lnTo>
                  <a:lnTo>
                    <a:pt x="27557" y="25802"/>
                  </a:lnTo>
                  <a:lnTo>
                    <a:pt x="28961" y="23564"/>
                  </a:lnTo>
                  <a:lnTo>
                    <a:pt x="30717" y="20536"/>
                  </a:lnTo>
                  <a:lnTo>
                    <a:pt x="31945" y="18474"/>
                  </a:lnTo>
                  <a:lnTo>
                    <a:pt x="32955" y="16456"/>
                  </a:lnTo>
                  <a:lnTo>
                    <a:pt x="33920" y="14481"/>
                  </a:lnTo>
                  <a:lnTo>
                    <a:pt x="34929" y="12243"/>
                  </a:lnTo>
                  <a:lnTo>
                    <a:pt x="36026" y="8250"/>
                  </a:lnTo>
                  <a:lnTo>
                    <a:pt x="36553" y="6451"/>
                  </a:lnTo>
                  <a:lnTo>
                    <a:pt x="37869" y="2853"/>
                  </a:lnTo>
                  <a:lnTo>
                    <a:pt x="37869" y="2809"/>
                  </a:lnTo>
                  <a:lnTo>
                    <a:pt x="37957" y="1448"/>
                  </a:lnTo>
                  <a:lnTo>
                    <a:pt x="37957" y="1405"/>
                  </a:lnTo>
                  <a:lnTo>
                    <a:pt x="37694" y="132"/>
                  </a:lnTo>
                  <a:lnTo>
                    <a:pt x="37694" y="44"/>
                  </a:lnTo>
                  <a:lnTo>
                    <a:pt x="3760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62" name="Google Shape;18162;p489"/>
            <p:cNvSpPr/>
            <p:nvPr/>
          </p:nvSpPr>
          <p:spPr>
            <a:xfrm>
              <a:off x="5659550" y="1808200"/>
              <a:ext cx="1010375" cy="1094850"/>
            </a:xfrm>
            <a:custGeom>
              <a:avLst/>
              <a:gdLst/>
              <a:ahLst/>
              <a:cxnLst/>
              <a:rect l="l" t="t" r="r" b="b"/>
              <a:pathLst>
                <a:path w="40415" h="43794" extrusionOk="0">
                  <a:moveTo>
                    <a:pt x="40195" y="0"/>
                  </a:moveTo>
                  <a:lnTo>
                    <a:pt x="40107" y="44"/>
                  </a:lnTo>
                  <a:lnTo>
                    <a:pt x="40064" y="88"/>
                  </a:lnTo>
                  <a:lnTo>
                    <a:pt x="39098" y="2721"/>
                  </a:lnTo>
                  <a:lnTo>
                    <a:pt x="37957" y="5486"/>
                  </a:lnTo>
                  <a:lnTo>
                    <a:pt x="36992" y="8250"/>
                  </a:lnTo>
                  <a:lnTo>
                    <a:pt x="36465" y="9215"/>
                  </a:lnTo>
                  <a:lnTo>
                    <a:pt x="34886" y="12068"/>
                  </a:lnTo>
                  <a:lnTo>
                    <a:pt x="32735" y="15841"/>
                  </a:lnTo>
                  <a:lnTo>
                    <a:pt x="30103" y="20142"/>
                  </a:lnTo>
                  <a:lnTo>
                    <a:pt x="27207" y="24222"/>
                  </a:lnTo>
                  <a:lnTo>
                    <a:pt x="25890" y="25758"/>
                  </a:lnTo>
                  <a:lnTo>
                    <a:pt x="24091" y="27470"/>
                  </a:lnTo>
                  <a:lnTo>
                    <a:pt x="22248" y="29137"/>
                  </a:lnTo>
                  <a:lnTo>
                    <a:pt x="18606" y="31594"/>
                  </a:lnTo>
                  <a:lnTo>
                    <a:pt x="15008" y="33920"/>
                  </a:lnTo>
                  <a:lnTo>
                    <a:pt x="12945" y="35412"/>
                  </a:lnTo>
                  <a:lnTo>
                    <a:pt x="9172" y="37474"/>
                  </a:lnTo>
                  <a:lnTo>
                    <a:pt x="7021" y="38922"/>
                  </a:lnTo>
                  <a:lnTo>
                    <a:pt x="5178" y="40370"/>
                  </a:lnTo>
                  <a:lnTo>
                    <a:pt x="1449" y="42652"/>
                  </a:lnTo>
                  <a:lnTo>
                    <a:pt x="88" y="43486"/>
                  </a:lnTo>
                  <a:lnTo>
                    <a:pt x="44" y="43530"/>
                  </a:lnTo>
                  <a:lnTo>
                    <a:pt x="1" y="43574"/>
                  </a:lnTo>
                  <a:lnTo>
                    <a:pt x="1" y="43661"/>
                  </a:lnTo>
                  <a:lnTo>
                    <a:pt x="1" y="43705"/>
                  </a:lnTo>
                  <a:lnTo>
                    <a:pt x="88" y="43793"/>
                  </a:lnTo>
                  <a:lnTo>
                    <a:pt x="264" y="43793"/>
                  </a:lnTo>
                  <a:lnTo>
                    <a:pt x="1624" y="42959"/>
                  </a:lnTo>
                  <a:lnTo>
                    <a:pt x="5398" y="40678"/>
                  </a:lnTo>
                  <a:lnTo>
                    <a:pt x="5398" y="40634"/>
                  </a:lnTo>
                  <a:lnTo>
                    <a:pt x="7241" y="39229"/>
                  </a:lnTo>
                  <a:lnTo>
                    <a:pt x="9347" y="37781"/>
                  </a:lnTo>
                  <a:lnTo>
                    <a:pt x="13121" y="35719"/>
                  </a:lnTo>
                  <a:lnTo>
                    <a:pt x="15183" y="34227"/>
                  </a:lnTo>
                  <a:lnTo>
                    <a:pt x="18781" y="31901"/>
                  </a:lnTo>
                  <a:lnTo>
                    <a:pt x="22467" y="29400"/>
                  </a:lnTo>
                  <a:lnTo>
                    <a:pt x="24354" y="27733"/>
                  </a:lnTo>
                  <a:lnTo>
                    <a:pt x="26153" y="26022"/>
                  </a:lnTo>
                  <a:lnTo>
                    <a:pt x="27470" y="24442"/>
                  </a:lnTo>
                  <a:lnTo>
                    <a:pt x="30410" y="20317"/>
                  </a:lnTo>
                  <a:lnTo>
                    <a:pt x="33043" y="16017"/>
                  </a:lnTo>
                  <a:lnTo>
                    <a:pt x="35193" y="12243"/>
                  </a:lnTo>
                  <a:lnTo>
                    <a:pt x="36816" y="9391"/>
                  </a:lnTo>
                  <a:lnTo>
                    <a:pt x="37299" y="8425"/>
                  </a:lnTo>
                  <a:lnTo>
                    <a:pt x="37299" y="8382"/>
                  </a:lnTo>
                  <a:lnTo>
                    <a:pt x="38264" y="5573"/>
                  </a:lnTo>
                  <a:lnTo>
                    <a:pt x="39449" y="2853"/>
                  </a:lnTo>
                  <a:lnTo>
                    <a:pt x="40415" y="220"/>
                  </a:lnTo>
                  <a:lnTo>
                    <a:pt x="40415" y="176"/>
                  </a:lnTo>
                  <a:lnTo>
                    <a:pt x="40415" y="88"/>
                  </a:lnTo>
                  <a:lnTo>
                    <a:pt x="40371" y="44"/>
                  </a:lnTo>
                  <a:lnTo>
                    <a:pt x="4032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63" name="Google Shape;18163;p489"/>
            <p:cNvSpPr/>
            <p:nvPr/>
          </p:nvSpPr>
          <p:spPr>
            <a:xfrm>
              <a:off x="5521325" y="1824650"/>
              <a:ext cx="982950" cy="954425"/>
            </a:xfrm>
            <a:custGeom>
              <a:avLst/>
              <a:gdLst/>
              <a:ahLst/>
              <a:cxnLst/>
              <a:rect l="l" t="t" r="r" b="b"/>
              <a:pathLst>
                <a:path w="39318" h="38177" extrusionOk="0">
                  <a:moveTo>
                    <a:pt x="39098" y="1"/>
                  </a:moveTo>
                  <a:lnTo>
                    <a:pt x="39054" y="45"/>
                  </a:lnTo>
                  <a:lnTo>
                    <a:pt x="39010" y="88"/>
                  </a:lnTo>
                  <a:lnTo>
                    <a:pt x="38967" y="132"/>
                  </a:lnTo>
                  <a:lnTo>
                    <a:pt x="38352" y="2107"/>
                  </a:lnTo>
                  <a:lnTo>
                    <a:pt x="37606" y="3950"/>
                  </a:lnTo>
                  <a:lnTo>
                    <a:pt x="36509" y="6100"/>
                  </a:lnTo>
                  <a:lnTo>
                    <a:pt x="35105" y="8557"/>
                  </a:lnTo>
                  <a:lnTo>
                    <a:pt x="33701" y="11015"/>
                  </a:lnTo>
                  <a:lnTo>
                    <a:pt x="32384" y="13253"/>
                  </a:lnTo>
                  <a:lnTo>
                    <a:pt x="31068" y="15139"/>
                  </a:lnTo>
                  <a:lnTo>
                    <a:pt x="29357" y="17597"/>
                  </a:lnTo>
                  <a:lnTo>
                    <a:pt x="28128" y="19045"/>
                  </a:lnTo>
                  <a:lnTo>
                    <a:pt x="26592" y="20493"/>
                  </a:lnTo>
                  <a:lnTo>
                    <a:pt x="24135" y="22818"/>
                  </a:lnTo>
                  <a:lnTo>
                    <a:pt x="22116" y="24530"/>
                  </a:lnTo>
                  <a:lnTo>
                    <a:pt x="18255" y="27119"/>
                  </a:lnTo>
                  <a:lnTo>
                    <a:pt x="16456" y="28216"/>
                  </a:lnTo>
                  <a:lnTo>
                    <a:pt x="14393" y="29532"/>
                  </a:lnTo>
                  <a:lnTo>
                    <a:pt x="12287" y="30717"/>
                  </a:lnTo>
                  <a:lnTo>
                    <a:pt x="8250" y="33043"/>
                  </a:lnTo>
                  <a:lnTo>
                    <a:pt x="88" y="37869"/>
                  </a:lnTo>
                  <a:lnTo>
                    <a:pt x="45" y="37913"/>
                  </a:lnTo>
                  <a:lnTo>
                    <a:pt x="1" y="37957"/>
                  </a:lnTo>
                  <a:lnTo>
                    <a:pt x="1" y="38045"/>
                  </a:lnTo>
                  <a:lnTo>
                    <a:pt x="1" y="38089"/>
                  </a:lnTo>
                  <a:lnTo>
                    <a:pt x="88" y="38177"/>
                  </a:lnTo>
                  <a:lnTo>
                    <a:pt x="264" y="38177"/>
                  </a:lnTo>
                  <a:lnTo>
                    <a:pt x="8426" y="33350"/>
                  </a:lnTo>
                  <a:lnTo>
                    <a:pt x="12463" y="31024"/>
                  </a:lnTo>
                  <a:lnTo>
                    <a:pt x="14613" y="29839"/>
                  </a:lnTo>
                  <a:lnTo>
                    <a:pt x="16631" y="28523"/>
                  </a:lnTo>
                  <a:lnTo>
                    <a:pt x="18430" y="27426"/>
                  </a:lnTo>
                  <a:lnTo>
                    <a:pt x="20844" y="25802"/>
                  </a:lnTo>
                  <a:lnTo>
                    <a:pt x="22292" y="24793"/>
                  </a:lnTo>
                  <a:lnTo>
                    <a:pt x="22336" y="24793"/>
                  </a:lnTo>
                  <a:lnTo>
                    <a:pt x="24354" y="23082"/>
                  </a:lnTo>
                  <a:lnTo>
                    <a:pt x="26856" y="20756"/>
                  </a:lnTo>
                  <a:lnTo>
                    <a:pt x="28391" y="19264"/>
                  </a:lnTo>
                  <a:lnTo>
                    <a:pt x="29620" y="17816"/>
                  </a:lnTo>
                  <a:lnTo>
                    <a:pt x="31375" y="15315"/>
                  </a:lnTo>
                  <a:lnTo>
                    <a:pt x="32692" y="13428"/>
                  </a:lnTo>
                  <a:lnTo>
                    <a:pt x="34008" y="11190"/>
                  </a:lnTo>
                  <a:lnTo>
                    <a:pt x="35412" y="8733"/>
                  </a:lnTo>
                  <a:lnTo>
                    <a:pt x="36816" y="6232"/>
                  </a:lnTo>
                  <a:lnTo>
                    <a:pt x="37957" y="4125"/>
                  </a:lnTo>
                  <a:lnTo>
                    <a:pt x="38703" y="2239"/>
                  </a:lnTo>
                  <a:lnTo>
                    <a:pt x="39318" y="264"/>
                  </a:lnTo>
                  <a:lnTo>
                    <a:pt x="39318" y="176"/>
                  </a:lnTo>
                  <a:lnTo>
                    <a:pt x="39274" y="132"/>
                  </a:lnTo>
                  <a:lnTo>
                    <a:pt x="39230" y="45"/>
                  </a:lnTo>
                  <a:lnTo>
                    <a:pt x="39186" y="45"/>
                  </a:lnTo>
                  <a:lnTo>
                    <a:pt x="3909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64" name="Google Shape;18164;p489"/>
            <p:cNvSpPr/>
            <p:nvPr/>
          </p:nvSpPr>
          <p:spPr>
            <a:xfrm>
              <a:off x="5398475" y="1973850"/>
              <a:ext cx="866650" cy="695525"/>
            </a:xfrm>
            <a:custGeom>
              <a:avLst/>
              <a:gdLst/>
              <a:ahLst/>
              <a:cxnLst/>
              <a:rect l="l" t="t" r="r" b="b"/>
              <a:pathLst>
                <a:path w="34666" h="27821" extrusionOk="0">
                  <a:moveTo>
                    <a:pt x="34446" y="0"/>
                  </a:moveTo>
                  <a:lnTo>
                    <a:pt x="34358" y="44"/>
                  </a:lnTo>
                  <a:lnTo>
                    <a:pt x="34315" y="88"/>
                  </a:lnTo>
                  <a:lnTo>
                    <a:pt x="32867" y="2809"/>
                  </a:lnTo>
                  <a:lnTo>
                    <a:pt x="31375" y="5134"/>
                  </a:lnTo>
                  <a:lnTo>
                    <a:pt x="29839" y="7197"/>
                  </a:lnTo>
                  <a:lnTo>
                    <a:pt x="28215" y="8996"/>
                  </a:lnTo>
                  <a:lnTo>
                    <a:pt x="26592" y="10576"/>
                  </a:lnTo>
                  <a:lnTo>
                    <a:pt x="24880" y="12111"/>
                  </a:lnTo>
                  <a:lnTo>
                    <a:pt x="23301" y="13296"/>
                  </a:lnTo>
                  <a:lnTo>
                    <a:pt x="21370" y="14920"/>
                  </a:lnTo>
                  <a:lnTo>
                    <a:pt x="20580" y="15710"/>
                  </a:lnTo>
                  <a:lnTo>
                    <a:pt x="19658" y="16456"/>
                  </a:lnTo>
                  <a:lnTo>
                    <a:pt x="18737" y="17201"/>
                  </a:lnTo>
                  <a:lnTo>
                    <a:pt x="17772" y="17904"/>
                  </a:lnTo>
                  <a:lnTo>
                    <a:pt x="16718" y="18606"/>
                  </a:lnTo>
                  <a:lnTo>
                    <a:pt x="15665" y="19308"/>
                  </a:lnTo>
                  <a:lnTo>
                    <a:pt x="14568" y="19966"/>
                  </a:lnTo>
                  <a:lnTo>
                    <a:pt x="13471" y="20580"/>
                  </a:lnTo>
                  <a:lnTo>
                    <a:pt x="11190" y="21809"/>
                  </a:lnTo>
                  <a:lnTo>
                    <a:pt x="8864" y="22994"/>
                  </a:lnTo>
                  <a:lnTo>
                    <a:pt x="6582" y="24047"/>
                  </a:lnTo>
                  <a:lnTo>
                    <a:pt x="4388" y="25012"/>
                  </a:lnTo>
                  <a:lnTo>
                    <a:pt x="2413" y="26109"/>
                  </a:lnTo>
                  <a:lnTo>
                    <a:pt x="88" y="27469"/>
                  </a:lnTo>
                  <a:lnTo>
                    <a:pt x="44" y="27513"/>
                  </a:lnTo>
                  <a:lnTo>
                    <a:pt x="0" y="27601"/>
                  </a:lnTo>
                  <a:lnTo>
                    <a:pt x="0" y="27645"/>
                  </a:lnTo>
                  <a:lnTo>
                    <a:pt x="44" y="27733"/>
                  </a:lnTo>
                  <a:lnTo>
                    <a:pt x="88" y="27777"/>
                  </a:lnTo>
                  <a:lnTo>
                    <a:pt x="176" y="27821"/>
                  </a:lnTo>
                  <a:lnTo>
                    <a:pt x="263" y="27777"/>
                  </a:lnTo>
                  <a:lnTo>
                    <a:pt x="2589" y="26416"/>
                  </a:lnTo>
                  <a:lnTo>
                    <a:pt x="4564" y="25319"/>
                  </a:lnTo>
                  <a:lnTo>
                    <a:pt x="6758" y="24354"/>
                  </a:lnTo>
                  <a:lnTo>
                    <a:pt x="9039" y="23301"/>
                  </a:lnTo>
                  <a:lnTo>
                    <a:pt x="11365" y="22116"/>
                  </a:lnTo>
                  <a:lnTo>
                    <a:pt x="13647" y="20887"/>
                  </a:lnTo>
                  <a:lnTo>
                    <a:pt x="14788" y="20273"/>
                  </a:lnTo>
                  <a:lnTo>
                    <a:pt x="15885" y="19571"/>
                  </a:lnTo>
                  <a:lnTo>
                    <a:pt x="16938" y="18913"/>
                  </a:lnTo>
                  <a:lnTo>
                    <a:pt x="17991" y="18211"/>
                  </a:lnTo>
                  <a:lnTo>
                    <a:pt x="18956" y="17465"/>
                  </a:lnTo>
                  <a:lnTo>
                    <a:pt x="19922" y="16719"/>
                  </a:lnTo>
                  <a:lnTo>
                    <a:pt x="20799" y="15973"/>
                  </a:lnTo>
                  <a:lnTo>
                    <a:pt x="21633" y="15183"/>
                  </a:lnTo>
                  <a:lnTo>
                    <a:pt x="23520" y="13559"/>
                  </a:lnTo>
                  <a:lnTo>
                    <a:pt x="25100" y="12419"/>
                  </a:lnTo>
                  <a:lnTo>
                    <a:pt x="26855" y="10839"/>
                  </a:lnTo>
                  <a:lnTo>
                    <a:pt x="28435" y="9259"/>
                  </a:lnTo>
                  <a:lnTo>
                    <a:pt x="30102" y="7460"/>
                  </a:lnTo>
                  <a:lnTo>
                    <a:pt x="30102" y="7416"/>
                  </a:lnTo>
                  <a:lnTo>
                    <a:pt x="31682" y="5354"/>
                  </a:lnTo>
                  <a:lnTo>
                    <a:pt x="33174" y="2984"/>
                  </a:lnTo>
                  <a:lnTo>
                    <a:pt x="34622" y="264"/>
                  </a:lnTo>
                  <a:lnTo>
                    <a:pt x="34666" y="176"/>
                  </a:lnTo>
                  <a:lnTo>
                    <a:pt x="34666" y="132"/>
                  </a:lnTo>
                  <a:lnTo>
                    <a:pt x="34622" y="88"/>
                  </a:lnTo>
                  <a:lnTo>
                    <a:pt x="34578" y="44"/>
                  </a:lnTo>
                  <a:lnTo>
                    <a:pt x="3449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65" name="Google Shape;18165;p489"/>
            <p:cNvSpPr/>
            <p:nvPr/>
          </p:nvSpPr>
          <p:spPr>
            <a:xfrm>
              <a:off x="5275600" y="2483950"/>
              <a:ext cx="133850" cy="74625"/>
            </a:xfrm>
            <a:custGeom>
              <a:avLst/>
              <a:gdLst/>
              <a:ahLst/>
              <a:cxnLst/>
              <a:rect l="l" t="t" r="r" b="b"/>
              <a:pathLst>
                <a:path w="5354" h="2985" extrusionOk="0">
                  <a:moveTo>
                    <a:pt x="5178" y="1"/>
                  </a:moveTo>
                  <a:lnTo>
                    <a:pt x="5091" y="45"/>
                  </a:lnTo>
                  <a:lnTo>
                    <a:pt x="88" y="2634"/>
                  </a:lnTo>
                  <a:lnTo>
                    <a:pt x="44" y="2677"/>
                  </a:lnTo>
                  <a:lnTo>
                    <a:pt x="0" y="2765"/>
                  </a:lnTo>
                  <a:lnTo>
                    <a:pt x="0" y="2809"/>
                  </a:lnTo>
                  <a:lnTo>
                    <a:pt x="0" y="2897"/>
                  </a:lnTo>
                  <a:lnTo>
                    <a:pt x="88" y="2941"/>
                  </a:lnTo>
                  <a:lnTo>
                    <a:pt x="176" y="2985"/>
                  </a:lnTo>
                  <a:lnTo>
                    <a:pt x="264" y="2985"/>
                  </a:lnTo>
                  <a:lnTo>
                    <a:pt x="5266" y="352"/>
                  </a:lnTo>
                  <a:lnTo>
                    <a:pt x="5310" y="308"/>
                  </a:lnTo>
                  <a:lnTo>
                    <a:pt x="5354" y="264"/>
                  </a:lnTo>
                  <a:lnTo>
                    <a:pt x="5354" y="176"/>
                  </a:lnTo>
                  <a:lnTo>
                    <a:pt x="5354" y="132"/>
                  </a:lnTo>
                  <a:lnTo>
                    <a:pt x="5310" y="45"/>
                  </a:lnTo>
                  <a:lnTo>
                    <a:pt x="5222" y="45"/>
                  </a:lnTo>
                  <a:lnTo>
                    <a:pt x="517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66" name="Google Shape;18166;p489"/>
            <p:cNvSpPr/>
            <p:nvPr/>
          </p:nvSpPr>
          <p:spPr>
            <a:xfrm>
              <a:off x="6505350" y="3574375"/>
              <a:ext cx="121800" cy="43900"/>
            </a:xfrm>
            <a:custGeom>
              <a:avLst/>
              <a:gdLst/>
              <a:ahLst/>
              <a:cxnLst/>
              <a:rect l="l" t="t" r="r" b="b"/>
              <a:pathLst>
                <a:path w="4872" h="1756" extrusionOk="0">
                  <a:moveTo>
                    <a:pt x="2721" y="352"/>
                  </a:moveTo>
                  <a:lnTo>
                    <a:pt x="3950" y="440"/>
                  </a:lnTo>
                  <a:lnTo>
                    <a:pt x="4432" y="1054"/>
                  </a:lnTo>
                  <a:lnTo>
                    <a:pt x="4081" y="1229"/>
                  </a:lnTo>
                  <a:lnTo>
                    <a:pt x="1931" y="1405"/>
                  </a:lnTo>
                  <a:lnTo>
                    <a:pt x="439" y="1405"/>
                  </a:lnTo>
                  <a:lnTo>
                    <a:pt x="703" y="659"/>
                  </a:lnTo>
                  <a:lnTo>
                    <a:pt x="2721" y="352"/>
                  </a:lnTo>
                  <a:close/>
                  <a:moveTo>
                    <a:pt x="2721" y="1"/>
                  </a:moveTo>
                  <a:lnTo>
                    <a:pt x="527" y="352"/>
                  </a:lnTo>
                  <a:lnTo>
                    <a:pt x="439" y="396"/>
                  </a:lnTo>
                  <a:lnTo>
                    <a:pt x="395" y="440"/>
                  </a:lnTo>
                  <a:lnTo>
                    <a:pt x="0" y="1493"/>
                  </a:lnTo>
                  <a:lnTo>
                    <a:pt x="0" y="1580"/>
                  </a:lnTo>
                  <a:lnTo>
                    <a:pt x="44" y="1668"/>
                  </a:lnTo>
                  <a:lnTo>
                    <a:pt x="88" y="1712"/>
                  </a:lnTo>
                  <a:lnTo>
                    <a:pt x="176" y="1712"/>
                  </a:lnTo>
                  <a:lnTo>
                    <a:pt x="1975" y="1756"/>
                  </a:lnTo>
                  <a:lnTo>
                    <a:pt x="4169" y="1580"/>
                  </a:lnTo>
                  <a:lnTo>
                    <a:pt x="4257" y="1580"/>
                  </a:lnTo>
                  <a:lnTo>
                    <a:pt x="4783" y="1273"/>
                  </a:lnTo>
                  <a:lnTo>
                    <a:pt x="4827" y="1229"/>
                  </a:lnTo>
                  <a:lnTo>
                    <a:pt x="4871" y="1142"/>
                  </a:lnTo>
                  <a:lnTo>
                    <a:pt x="4871" y="1054"/>
                  </a:lnTo>
                  <a:lnTo>
                    <a:pt x="4827" y="1010"/>
                  </a:lnTo>
                  <a:lnTo>
                    <a:pt x="4213" y="176"/>
                  </a:lnTo>
                  <a:lnTo>
                    <a:pt x="4125" y="132"/>
                  </a:lnTo>
                  <a:lnTo>
                    <a:pt x="4081" y="89"/>
                  </a:lnTo>
                  <a:lnTo>
                    <a:pt x="272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67" name="Google Shape;18167;p489"/>
            <p:cNvSpPr/>
            <p:nvPr/>
          </p:nvSpPr>
          <p:spPr>
            <a:xfrm>
              <a:off x="4039275" y="2169125"/>
              <a:ext cx="3006925" cy="2565925"/>
            </a:xfrm>
            <a:custGeom>
              <a:avLst/>
              <a:gdLst/>
              <a:ahLst/>
              <a:cxnLst/>
              <a:rect l="l" t="t" r="r" b="b"/>
              <a:pathLst>
                <a:path w="120277" h="102637" extrusionOk="0">
                  <a:moveTo>
                    <a:pt x="106586" y="0"/>
                  </a:moveTo>
                  <a:lnTo>
                    <a:pt x="106498" y="44"/>
                  </a:lnTo>
                  <a:lnTo>
                    <a:pt x="104172" y="2808"/>
                  </a:lnTo>
                  <a:lnTo>
                    <a:pt x="100355" y="7065"/>
                  </a:lnTo>
                  <a:lnTo>
                    <a:pt x="98512" y="7372"/>
                  </a:lnTo>
                  <a:lnTo>
                    <a:pt x="98468" y="7416"/>
                  </a:lnTo>
                  <a:lnTo>
                    <a:pt x="95967" y="9303"/>
                  </a:lnTo>
                  <a:lnTo>
                    <a:pt x="89560" y="14173"/>
                  </a:lnTo>
                  <a:lnTo>
                    <a:pt x="84997" y="16543"/>
                  </a:lnTo>
                  <a:lnTo>
                    <a:pt x="79292" y="18605"/>
                  </a:lnTo>
                  <a:lnTo>
                    <a:pt x="74334" y="20712"/>
                  </a:lnTo>
                  <a:lnTo>
                    <a:pt x="67620" y="23081"/>
                  </a:lnTo>
                  <a:lnTo>
                    <a:pt x="63364" y="24617"/>
                  </a:lnTo>
                  <a:lnTo>
                    <a:pt x="59151" y="25538"/>
                  </a:lnTo>
                  <a:lnTo>
                    <a:pt x="59107" y="25538"/>
                  </a:lnTo>
                  <a:lnTo>
                    <a:pt x="54017" y="27338"/>
                  </a:lnTo>
                  <a:lnTo>
                    <a:pt x="48664" y="28786"/>
                  </a:lnTo>
                  <a:lnTo>
                    <a:pt x="43661" y="30629"/>
                  </a:lnTo>
                  <a:lnTo>
                    <a:pt x="39010" y="31418"/>
                  </a:lnTo>
                  <a:lnTo>
                    <a:pt x="33920" y="32603"/>
                  </a:lnTo>
                  <a:lnTo>
                    <a:pt x="29795" y="32779"/>
                  </a:lnTo>
                  <a:lnTo>
                    <a:pt x="29707" y="32779"/>
                  </a:lnTo>
                  <a:lnTo>
                    <a:pt x="23169" y="35587"/>
                  </a:lnTo>
                  <a:lnTo>
                    <a:pt x="17508" y="37825"/>
                  </a:lnTo>
                  <a:lnTo>
                    <a:pt x="13603" y="37869"/>
                  </a:lnTo>
                  <a:lnTo>
                    <a:pt x="11892" y="36552"/>
                  </a:lnTo>
                  <a:lnTo>
                    <a:pt x="11848" y="36509"/>
                  </a:lnTo>
                  <a:lnTo>
                    <a:pt x="9785" y="35631"/>
                  </a:lnTo>
                  <a:lnTo>
                    <a:pt x="9654" y="35631"/>
                  </a:lnTo>
                  <a:lnTo>
                    <a:pt x="9610" y="35675"/>
                  </a:lnTo>
                  <a:lnTo>
                    <a:pt x="9566" y="35719"/>
                  </a:lnTo>
                  <a:lnTo>
                    <a:pt x="6802" y="42081"/>
                  </a:lnTo>
                  <a:lnTo>
                    <a:pt x="6802" y="42213"/>
                  </a:lnTo>
                  <a:lnTo>
                    <a:pt x="8337" y="50199"/>
                  </a:lnTo>
                  <a:lnTo>
                    <a:pt x="8864" y="55333"/>
                  </a:lnTo>
                  <a:lnTo>
                    <a:pt x="9478" y="61608"/>
                  </a:lnTo>
                  <a:lnTo>
                    <a:pt x="7284" y="64021"/>
                  </a:lnTo>
                  <a:lnTo>
                    <a:pt x="7240" y="64109"/>
                  </a:lnTo>
                  <a:lnTo>
                    <a:pt x="6758" y="67839"/>
                  </a:lnTo>
                  <a:lnTo>
                    <a:pt x="5266" y="69463"/>
                  </a:lnTo>
                  <a:lnTo>
                    <a:pt x="5222" y="69507"/>
                  </a:lnTo>
                  <a:lnTo>
                    <a:pt x="4432" y="72359"/>
                  </a:lnTo>
                  <a:lnTo>
                    <a:pt x="2984" y="76001"/>
                  </a:lnTo>
                  <a:lnTo>
                    <a:pt x="1755" y="79423"/>
                  </a:lnTo>
                  <a:lnTo>
                    <a:pt x="570" y="82539"/>
                  </a:lnTo>
                  <a:lnTo>
                    <a:pt x="570" y="82583"/>
                  </a:lnTo>
                  <a:lnTo>
                    <a:pt x="44" y="86181"/>
                  </a:lnTo>
                  <a:lnTo>
                    <a:pt x="44" y="86225"/>
                  </a:lnTo>
                  <a:lnTo>
                    <a:pt x="0" y="89340"/>
                  </a:lnTo>
                  <a:lnTo>
                    <a:pt x="132" y="92324"/>
                  </a:lnTo>
                  <a:lnTo>
                    <a:pt x="132" y="92368"/>
                  </a:lnTo>
                  <a:lnTo>
                    <a:pt x="176" y="92456"/>
                  </a:lnTo>
                  <a:lnTo>
                    <a:pt x="263" y="92500"/>
                  </a:lnTo>
                  <a:lnTo>
                    <a:pt x="307" y="92500"/>
                  </a:lnTo>
                  <a:lnTo>
                    <a:pt x="395" y="92456"/>
                  </a:lnTo>
                  <a:lnTo>
                    <a:pt x="439" y="92412"/>
                  </a:lnTo>
                  <a:lnTo>
                    <a:pt x="483" y="92368"/>
                  </a:lnTo>
                  <a:lnTo>
                    <a:pt x="483" y="92324"/>
                  </a:lnTo>
                  <a:lnTo>
                    <a:pt x="351" y="89340"/>
                  </a:lnTo>
                  <a:lnTo>
                    <a:pt x="395" y="86225"/>
                  </a:lnTo>
                  <a:lnTo>
                    <a:pt x="922" y="82627"/>
                  </a:lnTo>
                  <a:lnTo>
                    <a:pt x="2062" y="79555"/>
                  </a:lnTo>
                  <a:lnTo>
                    <a:pt x="3335" y="76132"/>
                  </a:lnTo>
                  <a:lnTo>
                    <a:pt x="4739" y="72490"/>
                  </a:lnTo>
                  <a:lnTo>
                    <a:pt x="4739" y="72447"/>
                  </a:lnTo>
                  <a:lnTo>
                    <a:pt x="5529" y="69638"/>
                  </a:lnTo>
                  <a:lnTo>
                    <a:pt x="7065" y="68015"/>
                  </a:lnTo>
                  <a:lnTo>
                    <a:pt x="7109" y="67927"/>
                  </a:lnTo>
                  <a:lnTo>
                    <a:pt x="7591" y="64241"/>
                  </a:lnTo>
                  <a:lnTo>
                    <a:pt x="9785" y="61784"/>
                  </a:lnTo>
                  <a:lnTo>
                    <a:pt x="9829" y="61740"/>
                  </a:lnTo>
                  <a:lnTo>
                    <a:pt x="9829" y="61652"/>
                  </a:lnTo>
                  <a:lnTo>
                    <a:pt x="9215" y="55289"/>
                  </a:lnTo>
                  <a:lnTo>
                    <a:pt x="8688" y="50155"/>
                  </a:lnTo>
                  <a:lnTo>
                    <a:pt x="7153" y="42169"/>
                  </a:lnTo>
                  <a:lnTo>
                    <a:pt x="9829" y="36026"/>
                  </a:lnTo>
                  <a:lnTo>
                    <a:pt x="11716" y="36816"/>
                  </a:lnTo>
                  <a:lnTo>
                    <a:pt x="13427" y="38220"/>
                  </a:lnTo>
                  <a:lnTo>
                    <a:pt x="13559" y="38220"/>
                  </a:lnTo>
                  <a:lnTo>
                    <a:pt x="17552" y="38176"/>
                  </a:lnTo>
                  <a:lnTo>
                    <a:pt x="17596" y="38176"/>
                  </a:lnTo>
                  <a:lnTo>
                    <a:pt x="23301" y="35938"/>
                  </a:lnTo>
                  <a:lnTo>
                    <a:pt x="29839" y="33130"/>
                  </a:lnTo>
                  <a:lnTo>
                    <a:pt x="33964" y="32954"/>
                  </a:lnTo>
                  <a:lnTo>
                    <a:pt x="34007" y="32954"/>
                  </a:lnTo>
                  <a:lnTo>
                    <a:pt x="39098" y="31769"/>
                  </a:lnTo>
                  <a:lnTo>
                    <a:pt x="43749" y="30980"/>
                  </a:lnTo>
                  <a:lnTo>
                    <a:pt x="43793" y="30980"/>
                  </a:lnTo>
                  <a:lnTo>
                    <a:pt x="48751" y="29137"/>
                  </a:lnTo>
                  <a:lnTo>
                    <a:pt x="54105" y="27645"/>
                  </a:lnTo>
                  <a:lnTo>
                    <a:pt x="59239" y="25889"/>
                  </a:lnTo>
                  <a:lnTo>
                    <a:pt x="63451" y="24968"/>
                  </a:lnTo>
                  <a:lnTo>
                    <a:pt x="63495" y="24968"/>
                  </a:lnTo>
                  <a:lnTo>
                    <a:pt x="67752" y="23432"/>
                  </a:lnTo>
                  <a:lnTo>
                    <a:pt x="74465" y="21063"/>
                  </a:lnTo>
                  <a:lnTo>
                    <a:pt x="79424" y="18956"/>
                  </a:lnTo>
                  <a:lnTo>
                    <a:pt x="85128" y="16850"/>
                  </a:lnTo>
                  <a:lnTo>
                    <a:pt x="89736" y="14437"/>
                  </a:lnTo>
                  <a:lnTo>
                    <a:pt x="89780" y="14437"/>
                  </a:lnTo>
                  <a:lnTo>
                    <a:pt x="96186" y="9566"/>
                  </a:lnTo>
                  <a:lnTo>
                    <a:pt x="98643" y="7723"/>
                  </a:lnTo>
                  <a:lnTo>
                    <a:pt x="100486" y="7372"/>
                  </a:lnTo>
                  <a:lnTo>
                    <a:pt x="100574" y="7328"/>
                  </a:lnTo>
                  <a:lnTo>
                    <a:pt x="104436" y="3072"/>
                  </a:lnTo>
                  <a:lnTo>
                    <a:pt x="106674" y="351"/>
                  </a:lnTo>
                  <a:lnTo>
                    <a:pt x="112334" y="1711"/>
                  </a:lnTo>
                  <a:lnTo>
                    <a:pt x="112949" y="3554"/>
                  </a:lnTo>
                  <a:lnTo>
                    <a:pt x="116547" y="18386"/>
                  </a:lnTo>
                  <a:lnTo>
                    <a:pt x="116371" y="30409"/>
                  </a:lnTo>
                  <a:lnTo>
                    <a:pt x="116371" y="30453"/>
                  </a:lnTo>
                  <a:lnTo>
                    <a:pt x="118741" y="38439"/>
                  </a:lnTo>
                  <a:lnTo>
                    <a:pt x="117600" y="42213"/>
                  </a:lnTo>
                  <a:lnTo>
                    <a:pt x="116942" y="44934"/>
                  </a:lnTo>
                  <a:lnTo>
                    <a:pt x="116942" y="44977"/>
                  </a:lnTo>
                  <a:lnTo>
                    <a:pt x="116810" y="48268"/>
                  </a:lnTo>
                  <a:lnTo>
                    <a:pt x="116810" y="48356"/>
                  </a:lnTo>
                  <a:lnTo>
                    <a:pt x="119926" y="54982"/>
                  </a:lnTo>
                  <a:lnTo>
                    <a:pt x="119662" y="55991"/>
                  </a:lnTo>
                  <a:lnTo>
                    <a:pt x="118697" y="56518"/>
                  </a:lnTo>
                  <a:lnTo>
                    <a:pt x="118653" y="56518"/>
                  </a:lnTo>
                  <a:lnTo>
                    <a:pt x="115889" y="58580"/>
                  </a:lnTo>
                  <a:lnTo>
                    <a:pt x="113519" y="60511"/>
                  </a:lnTo>
                  <a:lnTo>
                    <a:pt x="109614" y="64197"/>
                  </a:lnTo>
                  <a:lnTo>
                    <a:pt x="109570" y="64241"/>
                  </a:lnTo>
                  <a:lnTo>
                    <a:pt x="104304" y="75562"/>
                  </a:lnTo>
                  <a:lnTo>
                    <a:pt x="100750" y="78634"/>
                  </a:lnTo>
                  <a:lnTo>
                    <a:pt x="98468" y="80828"/>
                  </a:lnTo>
                  <a:lnTo>
                    <a:pt x="91184" y="82978"/>
                  </a:lnTo>
                  <a:lnTo>
                    <a:pt x="87805" y="83417"/>
                  </a:lnTo>
                  <a:lnTo>
                    <a:pt x="87761" y="83417"/>
                  </a:lnTo>
                  <a:lnTo>
                    <a:pt x="84163" y="84470"/>
                  </a:lnTo>
                  <a:lnTo>
                    <a:pt x="84075" y="84514"/>
                  </a:lnTo>
                  <a:lnTo>
                    <a:pt x="82846" y="86006"/>
                  </a:lnTo>
                  <a:lnTo>
                    <a:pt x="82846" y="86049"/>
                  </a:lnTo>
                  <a:lnTo>
                    <a:pt x="81311" y="88858"/>
                  </a:lnTo>
                  <a:lnTo>
                    <a:pt x="78853" y="91008"/>
                  </a:lnTo>
                  <a:lnTo>
                    <a:pt x="74202" y="91885"/>
                  </a:lnTo>
                  <a:lnTo>
                    <a:pt x="74158" y="91929"/>
                  </a:lnTo>
                  <a:lnTo>
                    <a:pt x="70560" y="93948"/>
                  </a:lnTo>
                  <a:lnTo>
                    <a:pt x="70516" y="93992"/>
                  </a:lnTo>
                  <a:lnTo>
                    <a:pt x="68629" y="96668"/>
                  </a:lnTo>
                  <a:lnTo>
                    <a:pt x="65207" y="97239"/>
                  </a:lnTo>
                  <a:lnTo>
                    <a:pt x="63671" y="96932"/>
                  </a:lnTo>
                  <a:lnTo>
                    <a:pt x="62003" y="96932"/>
                  </a:lnTo>
                  <a:lnTo>
                    <a:pt x="58098" y="97985"/>
                  </a:lnTo>
                  <a:lnTo>
                    <a:pt x="52481" y="99038"/>
                  </a:lnTo>
                  <a:lnTo>
                    <a:pt x="51252" y="98862"/>
                  </a:lnTo>
                  <a:lnTo>
                    <a:pt x="48005" y="98424"/>
                  </a:lnTo>
                  <a:lnTo>
                    <a:pt x="44451" y="97590"/>
                  </a:lnTo>
                  <a:lnTo>
                    <a:pt x="43398" y="95966"/>
                  </a:lnTo>
                  <a:lnTo>
                    <a:pt x="43398" y="95922"/>
                  </a:lnTo>
                  <a:lnTo>
                    <a:pt x="41160" y="93158"/>
                  </a:lnTo>
                  <a:lnTo>
                    <a:pt x="41160" y="92368"/>
                  </a:lnTo>
                  <a:lnTo>
                    <a:pt x="41160" y="90832"/>
                  </a:lnTo>
                  <a:lnTo>
                    <a:pt x="42038" y="88989"/>
                  </a:lnTo>
                  <a:lnTo>
                    <a:pt x="43617" y="86971"/>
                  </a:lnTo>
                  <a:lnTo>
                    <a:pt x="46645" y="85391"/>
                  </a:lnTo>
                  <a:lnTo>
                    <a:pt x="46689" y="85303"/>
                  </a:lnTo>
                  <a:lnTo>
                    <a:pt x="47215" y="84426"/>
                  </a:lnTo>
                  <a:lnTo>
                    <a:pt x="48005" y="82671"/>
                  </a:lnTo>
                  <a:lnTo>
                    <a:pt x="49015" y="80915"/>
                  </a:lnTo>
                  <a:lnTo>
                    <a:pt x="50550" y="78897"/>
                  </a:lnTo>
                  <a:lnTo>
                    <a:pt x="50550" y="78853"/>
                  </a:lnTo>
                  <a:lnTo>
                    <a:pt x="51296" y="77537"/>
                  </a:lnTo>
                  <a:lnTo>
                    <a:pt x="51296" y="77449"/>
                  </a:lnTo>
                  <a:lnTo>
                    <a:pt x="51428" y="76527"/>
                  </a:lnTo>
                  <a:lnTo>
                    <a:pt x="51428" y="76484"/>
                  </a:lnTo>
                  <a:lnTo>
                    <a:pt x="51340" y="75035"/>
                  </a:lnTo>
                  <a:lnTo>
                    <a:pt x="52042" y="70691"/>
                  </a:lnTo>
                  <a:lnTo>
                    <a:pt x="55684" y="63846"/>
                  </a:lnTo>
                  <a:lnTo>
                    <a:pt x="58405" y="60028"/>
                  </a:lnTo>
                  <a:lnTo>
                    <a:pt x="61213" y="58361"/>
                  </a:lnTo>
                  <a:lnTo>
                    <a:pt x="65163" y="56606"/>
                  </a:lnTo>
                  <a:lnTo>
                    <a:pt x="65207" y="56562"/>
                  </a:lnTo>
                  <a:lnTo>
                    <a:pt x="68761" y="52832"/>
                  </a:lnTo>
                  <a:lnTo>
                    <a:pt x="77844" y="45811"/>
                  </a:lnTo>
                  <a:lnTo>
                    <a:pt x="82452" y="41950"/>
                  </a:lnTo>
                  <a:lnTo>
                    <a:pt x="89121" y="38308"/>
                  </a:lnTo>
                  <a:lnTo>
                    <a:pt x="93553" y="38088"/>
                  </a:lnTo>
                  <a:lnTo>
                    <a:pt x="93597" y="38088"/>
                  </a:lnTo>
                  <a:lnTo>
                    <a:pt x="105708" y="31726"/>
                  </a:lnTo>
                  <a:lnTo>
                    <a:pt x="105796" y="31682"/>
                  </a:lnTo>
                  <a:lnTo>
                    <a:pt x="105796" y="31594"/>
                  </a:lnTo>
                  <a:lnTo>
                    <a:pt x="106454" y="27820"/>
                  </a:lnTo>
                  <a:lnTo>
                    <a:pt x="106454" y="27776"/>
                  </a:lnTo>
                  <a:lnTo>
                    <a:pt x="106235" y="24705"/>
                  </a:lnTo>
                  <a:lnTo>
                    <a:pt x="106410" y="21545"/>
                  </a:lnTo>
                  <a:lnTo>
                    <a:pt x="106366" y="21458"/>
                  </a:lnTo>
                  <a:lnTo>
                    <a:pt x="104875" y="19395"/>
                  </a:lnTo>
                  <a:lnTo>
                    <a:pt x="104787" y="19351"/>
                  </a:lnTo>
                  <a:lnTo>
                    <a:pt x="100574" y="18035"/>
                  </a:lnTo>
                  <a:lnTo>
                    <a:pt x="99126" y="17421"/>
                  </a:lnTo>
                  <a:lnTo>
                    <a:pt x="95089" y="15841"/>
                  </a:lnTo>
                  <a:lnTo>
                    <a:pt x="95001" y="15841"/>
                  </a:lnTo>
                  <a:lnTo>
                    <a:pt x="94958" y="15885"/>
                  </a:lnTo>
                  <a:lnTo>
                    <a:pt x="91447" y="18342"/>
                  </a:lnTo>
                  <a:lnTo>
                    <a:pt x="83461" y="23915"/>
                  </a:lnTo>
                  <a:lnTo>
                    <a:pt x="79687" y="25100"/>
                  </a:lnTo>
                  <a:lnTo>
                    <a:pt x="76352" y="24705"/>
                  </a:lnTo>
                  <a:lnTo>
                    <a:pt x="76264" y="24705"/>
                  </a:lnTo>
                  <a:lnTo>
                    <a:pt x="70823" y="26767"/>
                  </a:lnTo>
                  <a:lnTo>
                    <a:pt x="65119" y="28654"/>
                  </a:lnTo>
                  <a:lnTo>
                    <a:pt x="61126" y="30146"/>
                  </a:lnTo>
                  <a:lnTo>
                    <a:pt x="56518" y="31769"/>
                  </a:lnTo>
                  <a:lnTo>
                    <a:pt x="51428" y="33569"/>
                  </a:lnTo>
                  <a:lnTo>
                    <a:pt x="47435" y="35017"/>
                  </a:lnTo>
                  <a:lnTo>
                    <a:pt x="47391" y="35017"/>
                  </a:lnTo>
                  <a:lnTo>
                    <a:pt x="42784" y="37474"/>
                  </a:lnTo>
                  <a:lnTo>
                    <a:pt x="38922" y="38571"/>
                  </a:lnTo>
                  <a:lnTo>
                    <a:pt x="35236" y="39800"/>
                  </a:lnTo>
                  <a:lnTo>
                    <a:pt x="31594" y="40721"/>
                  </a:lnTo>
                  <a:lnTo>
                    <a:pt x="31550" y="40721"/>
                  </a:lnTo>
                  <a:lnTo>
                    <a:pt x="27381" y="43529"/>
                  </a:lnTo>
                  <a:lnTo>
                    <a:pt x="27338" y="43573"/>
                  </a:lnTo>
                  <a:lnTo>
                    <a:pt x="24398" y="47479"/>
                  </a:lnTo>
                  <a:lnTo>
                    <a:pt x="24354" y="47479"/>
                  </a:lnTo>
                  <a:lnTo>
                    <a:pt x="22730" y="50550"/>
                  </a:lnTo>
                  <a:lnTo>
                    <a:pt x="21589" y="53490"/>
                  </a:lnTo>
                  <a:lnTo>
                    <a:pt x="19659" y="56255"/>
                  </a:lnTo>
                  <a:lnTo>
                    <a:pt x="19615" y="56342"/>
                  </a:lnTo>
                  <a:lnTo>
                    <a:pt x="18167" y="68936"/>
                  </a:lnTo>
                  <a:lnTo>
                    <a:pt x="18167" y="68980"/>
                  </a:lnTo>
                  <a:lnTo>
                    <a:pt x="18562" y="76176"/>
                  </a:lnTo>
                  <a:lnTo>
                    <a:pt x="18210" y="77975"/>
                  </a:lnTo>
                  <a:lnTo>
                    <a:pt x="17552" y="80301"/>
                  </a:lnTo>
                  <a:lnTo>
                    <a:pt x="16367" y="82012"/>
                  </a:lnTo>
                  <a:lnTo>
                    <a:pt x="14919" y="83987"/>
                  </a:lnTo>
                  <a:lnTo>
                    <a:pt x="13427" y="84557"/>
                  </a:lnTo>
                  <a:lnTo>
                    <a:pt x="13340" y="84601"/>
                  </a:lnTo>
                  <a:lnTo>
                    <a:pt x="13296" y="84645"/>
                  </a:lnTo>
                  <a:lnTo>
                    <a:pt x="12330" y="86795"/>
                  </a:lnTo>
                  <a:lnTo>
                    <a:pt x="12330" y="86839"/>
                  </a:lnTo>
                  <a:lnTo>
                    <a:pt x="11716" y="89209"/>
                  </a:lnTo>
                  <a:lnTo>
                    <a:pt x="11716" y="89253"/>
                  </a:lnTo>
                  <a:lnTo>
                    <a:pt x="12418" y="95571"/>
                  </a:lnTo>
                  <a:lnTo>
                    <a:pt x="13559" y="102505"/>
                  </a:lnTo>
                  <a:lnTo>
                    <a:pt x="13603" y="102592"/>
                  </a:lnTo>
                  <a:lnTo>
                    <a:pt x="13735" y="102636"/>
                  </a:lnTo>
                  <a:lnTo>
                    <a:pt x="13822" y="102636"/>
                  </a:lnTo>
                  <a:lnTo>
                    <a:pt x="13866" y="102548"/>
                  </a:lnTo>
                  <a:lnTo>
                    <a:pt x="13910" y="102505"/>
                  </a:lnTo>
                  <a:lnTo>
                    <a:pt x="13910" y="102417"/>
                  </a:lnTo>
                  <a:lnTo>
                    <a:pt x="12769" y="95484"/>
                  </a:lnTo>
                  <a:lnTo>
                    <a:pt x="12067" y="89253"/>
                  </a:lnTo>
                  <a:lnTo>
                    <a:pt x="12682" y="86927"/>
                  </a:lnTo>
                  <a:lnTo>
                    <a:pt x="13603" y="84865"/>
                  </a:lnTo>
                  <a:lnTo>
                    <a:pt x="15095" y="84294"/>
                  </a:lnTo>
                  <a:lnTo>
                    <a:pt x="15183" y="84250"/>
                  </a:lnTo>
                  <a:lnTo>
                    <a:pt x="16675" y="82188"/>
                  </a:lnTo>
                  <a:lnTo>
                    <a:pt x="17859" y="80477"/>
                  </a:lnTo>
                  <a:lnTo>
                    <a:pt x="17859" y="80433"/>
                  </a:lnTo>
                  <a:lnTo>
                    <a:pt x="18562" y="78063"/>
                  </a:lnTo>
                  <a:lnTo>
                    <a:pt x="18913" y="76220"/>
                  </a:lnTo>
                  <a:lnTo>
                    <a:pt x="18913" y="76176"/>
                  </a:lnTo>
                  <a:lnTo>
                    <a:pt x="18518" y="68980"/>
                  </a:lnTo>
                  <a:lnTo>
                    <a:pt x="19966" y="56430"/>
                  </a:lnTo>
                  <a:lnTo>
                    <a:pt x="21853" y="53666"/>
                  </a:lnTo>
                  <a:lnTo>
                    <a:pt x="21896" y="53622"/>
                  </a:lnTo>
                  <a:lnTo>
                    <a:pt x="23081" y="50682"/>
                  </a:lnTo>
                  <a:lnTo>
                    <a:pt x="24661" y="47654"/>
                  </a:lnTo>
                  <a:lnTo>
                    <a:pt x="27601" y="43837"/>
                  </a:lnTo>
                  <a:lnTo>
                    <a:pt x="31726" y="41072"/>
                  </a:lnTo>
                  <a:lnTo>
                    <a:pt x="35324" y="40107"/>
                  </a:lnTo>
                  <a:lnTo>
                    <a:pt x="39054" y="38922"/>
                  </a:lnTo>
                  <a:lnTo>
                    <a:pt x="42871" y="37825"/>
                  </a:lnTo>
                  <a:lnTo>
                    <a:pt x="42915" y="37781"/>
                  </a:lnTo>
                  <a:lnTo>
                    <a:pt x="47567" y="35368"/>
                  </a:lnTo>
                  <a:lnTo>
                    <a:pt x="51560" y="33920"/>
                  </a:lnTo>
                  <a:lnTo>
                    <a:pt x="56650" y="32077"/>
                  </a:lnTo>
                  <a:lnTo>
                    <a:pt x="61213" y="30453"/>
                  </a:lnTo>
                  <a:lnTo>
                    <a:pt x="65250" y="29005"/>
                  </a:lnTo>
                  <a:lnTo>
                    <a:pt x="70911" y="27074"/>
                  </a:lnTo>
                  <a:lnTo>
                    <a:pt x="76352" y="25056"/>
                  </a:lnTo>
                  <a:lnTo>
                    <a:pt x="79687" y="25451"/>
                  </a:lnTo>
                  <a:lnTo>
                    <a:pt x="79731" y="25451"/>
                  </a:lnTo>
                  <a:lnTo>
                    <a:pt x="83592" y="24266"/>
                  </a:lnTo>
                  <a:lnTo>
                    <a:pt x="83680" y="24222"/>
                  </a:lnTo>
                  <a:lnTo>
                    <a:pt x="91623" y="18649"/>
                  </a:lnTo>
                  <a:lnTo>
                    <a:pt x="95045" y="16236"/>
                  </a:lnTo>
                  <a:lnTo>
                    <a:pt x="98995" y="17772"/>
                  </a:lnTo>
                  <a:lnTo>
                    <a:pt x="100443" y="18342"/>
                  </a:lnTo>
                  <a:lnTo>
                    <a:pt x="104655" y="19658"/>
                  </a:lnTo>
                  <a:lnTo>
                    <a:pt x="106059" y="21589"/>
                  </a:lnTo>
                  <a:lnTo>
                    <a:pt x="105884" y="24705"/>
                  </a:lnTo>
                  <a:lnTo>
                    <a:pt x="106103" y="27776"/>
                  </a:lnTo>
                  <a:lnTo>
                    <a:pt x="105489" y="31462"/>
                  </a:lnTo>
                  <a:lnTo>
                    <a:pt x="93466" y="37737"/>
                  </a:lnTo>
                  <a:lnTo>
                    <a:pt x="89078" y="37957"/>
                  </a:lnTo>
                  <a:lnTo>
                    <a:pt x="88990" y="38000"/>
                  </a:lnTo>
                  <a:lnTo>
                    <a:pt x="82276" y="41643"/>
                  </a:lnTo>
                  <a:lnTo>
                    <a:pt x="82276" y="41686"/>
                  </a:lnTo>
                  <a:lnTo>
                    <a:pt x="77625" y="45504"/>
                  </a:lnTo>
                  <a:lnTo>
                    <a:pt x="68541" y="52569"/>
                  </a:lnTo>
                  <a:lnTo>
                    <a:pt x="68498" y="52569"/>
                  </a:lnTo>
                  <a:lnTo>
                    <a:pt x="64987" y="56299"/>
                  </a:lnTo>
                  <a:lnTo>
                    <a:pt x="61082" y="58010"/>
                  </a:lnTo>
                  <a:lnTo>
                    <a:pt x="61038" y="58054"/>
                  </a:lnTo>
                  <a:lnTo>
                    <a:pt x="58186" y="59765"/>
                  </a:lnTo>
                  <a:lnTo>
                    <a:pt x="58142" y="59809"/>
                  </a:lnTo>
                  <a:lnTo>
                    <a:pt x="55377" y="63670"/>
                  </a:lnTo>
                  <a:lnTo>
                    <a:pt x="51735" y="70560"/>
                  </a:lnTo>
                  <a:lnTo>
                    <a:pt x="51691" y="70604"/>
                  </a:lnTo>
                  <a:lnTo>
                    <a:pt x="50989" y="74992"/>
                  </a:lnTo>
                  <a:lnTo>
                    <a:pt x="50989" y="75035"/>
                  </a:lnTo>
                  <a:lnTo>
                    <a:pt x="51077" y="76484"/>
                  </a:lnTo>
                  <a:lnTo>
                    <a:pt x="50945" y="77361"/>
                  </a:lnTo>
                  <a:lnTo>
                    <a:pt x="50243" y="78678"/>
                  </a:lnTo>
                  <a:lnTo>
                    <a:pt x="48707" y="80696"/>
                  </a:lnTo>
                  <a:lnTo>
                    <a:pt x="48707" y="80740"/>
                  </a:lnTo>
                  <a:lnTo>
                    <a:pt x="47698" y="82495"/>
                  </a:lnTo>
                  <a:lnTo>
                    <a:pt x="46908" y="84250"/>
                  </a:lnTo>
                  <a:lnTo>
                    <a:pt x="46426" y="85084"/>
                  </a:lnTo>
                  <a:lnTo>
                    <a:pt x="43442" y="86708"/>
                  </a:lnTo>
                  <a:lnTo>
                    <a:pt x="43354" y="86752"/>
                  </a:lnTo>
                  <a:lnTo>
                    <a:pt x="41774" y="88814"/>
                  </a:lnTo>
                  <a:lnTo>
                    <a:pt x="41730" y="88814"/>
                  </a:lnTo>
                  <a:lnTo>
                    <a:pt x="40809" y="90745"/>
                  </a:lnTo>
                  <a:lnTo>
                    <a:pt x="40809" y="90832"/>
                  </a:lnTo>
                  <a:lnTo>
                    <a:pt x="40809" y="92368"/>
                  </a:lnTo>
                  <a:lnTo>
                    <a:pt x="40809" y="93202"/>
                  </a:lnTo>
                  <a:lnTo>
                    <a:pt x="40853" y="93334"/>
                  </a:lnTo>
                  <a:lnTo>
                    <a:pt x="43091" y="96142"/>
                  </a:lnTo>
                  <a:lnTo>
                    <a:pt x="44188" y="97809"/>
                  </a:lnTo>
                  <a:lnTo>
                    <a:pt x="44275" y="97897"/>
                  </a:lnTo>
                  <a:lnTo>
                    <a:pt x="47918" y="98731"/>
                  </a:lnTo>
                  <a:lnTo>
                    <a:pt x="51209" y="99170"/>
                  </a:lnTo>
                  <a:lnTo>
                    <a:pt x="52437" y="99389"/>
                  </a:lnTo>
                  <a:lnTo>
                    <a:pt x="52481" y="99389"/>
                  </a:lnTo>
                  <a:lnTo>
                    <a:pt x="58186" y="98292"/>
                  </a:lnTo>
                  <a:lnTo>
                    <a:pt x="62091" y="97283"/>
                  </a:lnTo>
                  <a:lnTo>
                    <a:pt x="63627" y="97283"/>
                  </a:lnTo>
                  <a:lnTo>
                    <a:pt x="65163" y="97590"/>
                  </a:lnTo>
                  <a:lnTo>
                    <a:pt x="65250" y="97590"/>
                  </a:lnTo>
                  <a:lnTo>
                    <a:pt x="68761" y="97019"/>
                  </a:lnTo>
                  <a:lnTo>
                    <a:pt x="68805" y="96976"/>
                  </a:lnTo>
                  <a:lnTo>
                    <a:pt x="68892" y="96932"/>
                  </a:lnTo>
                  <a:lnTo>
                    <a:pt x="70779" y="94211"/>
                  </a:lnTo>
                  <a:lnTo>
                    <a:pt x="74334" y="92237"/>
                  </a:lnTo>
                  <a:lnTo>
                    <a:pt x="78941" y="91359"/>
                  </a:lnTo>
                  <a:lnTo>
                    <a:pt x="79029" y="91315"/>
                  </a:lnTo>
                  <a:lnTo>
                    <a:pt x="81574" y="89121"/>
                  </a:lnTo>
                  <a:lnTo>
                    <a:pt x="81618" y="89077"/>
                  </a:lnTo>
                  <a:lnTo>
                    <a:pt x="83110" y="86225"/>
                  </a:lnTo>
                  <a:lnTo>
                    <a:pt x="84295" y="84777"/>
                  </a:lnTo>
                  <a:lnTo>
                    <a:pt x="87849" y="83768"/>
                  </a:lnTo>
                  <a:lnTo>
                    <a:pt x="91228" y="83329"/>
                  </a:lnTo>
                  <a:lnTo>
                    <a:pt x="91272" y="83285"/>
                  </a:lnTo>
                  <a:lnTo>
                    <a:pt x="98600" y="81135"/>
                  </a:lnTo>
                  <a:lnTo>
                    <a:pt x="98643" y="81091"/>
                  </a:lnTo>
                  <a:lnTo>
                    <a:pt x="100969" y="78897"/>
                  </a:lnTo>
                  <a:lnTo>
                    <a:pt x="104567" y="75781"/>
                  </a:lnTo>
                  <a:lnTo>
                    <a:pt x="104611" y="75738"/>
                  </a:lnTo>
                  <a:lnTo>
                    <a:pt x="109877" y="64416"/>
                  </a:lnTo>
                  <a:lnTo>
                    <a:pt x="113738" y="60774"/>
                  </a:lnTo>
                  <a:lnTo>
                    <a:pt x="116064" y="58844"/>
                  </a:lnTo>
                  <a:lnTo>
                    <a:pt x="118872" y="56825"/>
                  </a:lnTo>
                  <a:lnTo>
                    <a:pt x="119882" y="56255"/>
                  </a:lnTo>
                  <a:lnTo>
                    <a:pt x="119926" y="56211"/>
                  </a:lnTo>
                  <a:lnTo>
                    <a:pt x="119969" y="56167"/>
                  </a:lnTo>
                  <a:lnTo>
                    <a:pt x="120277" y="54982"/>
                  </a:lnTo>
                  <a:lnTo>
                    <a:pt x="120277" y="54894"/>
                  </a:lnTo>
                  <a:lnTo>
                    <a:pt x="117161" y="48225"/>
                  </a:lnTo>
                  <a:lnTo>
                    <a:pt x="117293" y="44977"/>
                  </a:lnTo>
                  <a:lnTo>
                    <a:pt x="117907" y="42301"/>
                  </a:lnTo>
                  <a:lnTo>
                    <a:pt x="119092" y="38483"/>
                  </a:lnTo>
                  <a:lnTo>
                    <a:pt x="119136" y="38395"/>
                  </a:lnTo>
                  <a:lnTo>
                    <a:pt x="116722" y="30409"/>
                  </a:lnTo>
                  <a:lnTo>
                    <a:pt x="116898" y="18342"/>
                  </a:lnTo>
                  <a:lnTo>
                    <a:pt x="116898" y="18298"/>
                  </a:lnTo>
                  <a:lnTo>
                    <a:pt x="113300" y="3467"/>
                  </a:lnTo>
                  <a:lnTo>
                    <a:pt x="112597" y="1536"/>
                  </a:lnTo>
                  <a:lnTo>
                    <a:pt x="112554" y="1448"/>
                  </a:lnTo>
                  <a:lnTo>
                    <a:pt x="112510" y="1404"/>
                  </a:lnTo>
                  <a:lnTo>
                    <a:pt x="10667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68" name="Google Shape;18168;p489"/>
            <p:cNvSpPr/>
            <p:nvPr/>
          </p:nvSpPr>
          <p:spPr>
            <a:xfrm>
              <a:off x="4836800" y="3535975"/>
              <a:ext cx="125075" cy="1464550"/>
            </a:xfrm>
            <a:custGeom>
              <a:avLst/>
              <a:gdLst/>
              <a:ahLst/>
              <a:cxnLst/>
              <a:rect l="l" t="t" r="r" b="b"/>
              <a:pathLst>
                <a:path w="5003" h="58582" extrusionOk="0">
                  <a:moveTo>
                    <a:pt x="2106" y="1"/>
                  </a:moveTo>
                  <a:lnTo>
                    <a:pt x="2063" y="45"/>
                  </a:lnTo>
                  <a:lnTo>
                    <a:pt x="2019" y="133"/>
                  </a:lnTo>
                  <a:lnTo>
                    <a:pt x="2019" y="220"/>
                  </a:lnTo>
                  <a:lnTo>
                    <a:pt x="2019" y="308"/>
                  </a:lnTo>
                  <a:lnTo>
                    <a:pt x="2721" y="2985"/>
                  </a:lnTo>
                  <a:lnTo>
                    <a:pt x="3335" y="5837"/>
                  </a:lnTo>
                  <a:lnTo>
                    <a:pt x="4257" y="9435"/>
                  </a:lnTo>
                  <a:lnTo>
                    <a:pt x="4564" y="11717"/>
                  </a:lnTo>
                  <a:lnTo>
                    <a:pt x="4652" y="14394"/>
                  </a:lnTo>
                  <a:lnTo>
                    <a:pt x="4520" y="17070"/>
                  </a:lnTo>
                  <a:lnTo>
                    <a:pt x="4388" y="19221"/>
                  </a:lnTo>
                  <a:lnTo>
                    <a:pt x="4300" y="20537"/>
                  </a:lnTo>
                  <a:lnTo>
                    <a:pt x="3993" y="24223"/>
                  </a:lnTo>
                  <a:lnTo>
                    <a:pt x="4037" y="26505"/>
                  </a:lnTo>
                  <a:lnTo>
                    <a:pt x="3598" y="30893"/>
                  </a:lnTo>
                  <a:lnTo>
                    <a:pt x="3247" y="33613"/>
                  </a:lnTo>
                  <a:lnTo>
                    <a:pt x="2896" y="36071"/>
                  </a:lnTo>
                  <a:lnTo>
                    <a:pt x="2414" y="38572"/>
                  </a:lnTo>
                  <a:lnTo>
                    <a:pt x="1799" y="40634"/>
                  </a:lnTo>
                  <a:lnTo>
                    <a:pt x="132" y="46646"/>
                  </a:lnTo>
                  <a:lnTo>
                    <a:pt x="132" y="46690"/>
                  </a:lnTo>
                  <a:lnTo>
                    <a:pt x="0" y="49015"/>
                  </a:lnTo>
                  <a:lnTo>
                    <a:pt x="0" y="50419"/>
                  </a:lnTo>
                  <a:lnTo>
                    <a:pt x="0" y="50463"/>
                  </a:lnTo>
                  <a:lnTo>
                    <a:pt x="527" y="52789"/>
                  </a:lnTo>
                  <a:lnTo>
                    <a:pt x="1317" y="55466"/>
                  </a:lnTo>
                  <a:lnTo>
                    <a:pt x="2106" y="57528"/>
                  </a:lnTo>
                  <a:lnTo>
                    <a:pt x="2150" y="57572"/>
                  </a:lnTo>
                  <a:lnTo>
                    <a:pt x="2809" y="58493"/>
                  </a:lnTo>
                  <a:lnTo>
                    <a:pt x="2896" y="58537"/>
                  </a:lnTo>
                  <a:lnTo>
                    <a:pt x="2940" y="58581"/>
                  </a:lnTo>
                  <a:lnTo>
                    <a:pt x="3072" y="58537"/>
                  </a:lnTo>
                  <a:lnTo>
                    <a:pt x="3116" y="58493"/>
                  </a:lnTo>
                  <a:lnTo>
                    <a:pt x="3116" y="58406"/>
                  </a:lnTo>
                  <a:lnTo>
                    <a:pt x="3116" y="58362"/>
                  </a:lnTo>
                  <a:lnTo>
                    <a:pt x="3116" y="58274"/>
                  </a:lnTo>
                  <a:lnTo>
                    <a:pt x="2457" y="57353"/>
                  </a:lnTo>
                  <a:lnTo>
                    <a:pt x="1668" y="55334"/>
                  </a:lnTo>
                  <a:lnTo>
                    <a:pt x="878" y="52701"/>
                  </a:lnTo>
                  <a:lnTo>
                    <a:pt x="351" y="50419"/>
                  </a:lnTo>
                  <a:lnTo>
                    <a:pt x="351" y="49015"/>
                  </a:lnTo>
                  <a:lnTo>
                    <a:pt x="483" y="46734"/>
                  </a:lnTo>
                  <a:lnTo>
                    <a:pt x="2106" y="40722"/>
                  </a:lnTo>
                  <a:lnTo>
                    <a:pt x="2765" y="38660"/>
                  </a:lnTo>
                  <a:lnTo>
                    <a:pt x="3247" y="36114"/>
                  </a:lnTo>
                  <a:lnTo>
                    <a:pt x="3598" y="33657"/>
                  </a:lnTo>
                  <a:lnTo>
                    <a:pt x="3949" y="30937"/>
                  </a:lnTo>
                  <a:lnTo>
                    <a:pt x="4388" y="26549"/>
                  </a:lnTo>
                  <a:lnTo>
                    <a:pt x="4388" y="26505"/>
                  </a:lnTo>
                  <a:lnTo>
                    <a:pt x="4344" y="24223"/>
                  </a:lnTo>
                  <a:lnTo>
                    <a:pt x="4652" y="20581"/>
                  </a:lnTo>
                  <a:lnTo>
                    <a:pt x="4739" y="19221"/>
                  </a:lnTo>
                  <a:lnTo>
                    <a:pt x="4871" y="17070"/>
                  </a:lnTo>
                  <a:lnTo>
                    <a:pt x="5003" y="14394"/>
                  </a:lnTo>
                  <a:lnTo>
                    <a:pt x="4915" y="11717"/>
                  </a:lnTo>
                  <a:lnTo>
                    <a:pt x="4915" y="11673"/>
                  </a:lnTo>
                  <a:lnTo>
                    <a:pt x="4608" y="9391"/>
                  </a:lnTo>
                  <a:lnTo>
                    <a:pt x="4608" y="9347"/>
                  </a:lnTo>
                  <a:lnTo>
                    <a:pt x="3686" y="5749"/>
                  </a:lnTo>
                  <a:lnTo>
                    <a:pt x="3072" y="2897"/>
                  </a:lnTo>
                  <a:lnTo>
                    <a:pt x="2370" y="264"/>
                  </a:lnTo>
                  <a:lnTo>
                    <a:pt x="2370" y="177"/>
                  </a:lnTo>
                  <a:lnTo>
                    <a:pt x="2370" y="133"/>
                  </a:lnTo>
                  <a:lnTo>
                    <a:pt x="2370" y="45"/>
                  </a:lnTo>
                  <a:lnTo>
                    <a:pt x="232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69" name="Google Shape;18169;p489"/>
            <p:cNvSpPr/>
            <p:nvPr/>
          </p:nvSpPr>
          <p:spPr>
            <a:xfrm>
              <a:off x="4802775" y="3543675"/>
              <a:ext cx="129475" cy="1510600"/>
            </a:xfrm>
            <a:custGeom>
              <a:avLst/>
              <a:gdLst/>
              <a:ahLst/>
              <a:cxnLst/>
              <a:rect l="l" t="t" r="r" b="b"/>
              <a:pathLst>
                <a:path w="5179" h="60424" extrusionOk="0">
                  <a:moveTo>
                    <a:pt x="2853" y="0"/>
                  </a:moveTo>
                  <a:lnTo>
                    <a:pt x="2809" y="44"/>
                  </a:lnTo>
                  <a:lnTo>
                    <a:pt x="2765" y="88"/>
                  </a:lnTo>
                  <a:lnTo>
                    <a:pt x="2634" y="439"/>
                  </a:lnTo>
                  <a:lnTo>
                    <a:pt x="2634" y="527"/>
                  </a:lnTo>
                  <a:lnTo>
                    <a:pt x="3424" y="5046"/>
                  </a:lnTo>
                  <a:lnTo>
                    <a:pt x="4126" y="8030"/>
                  </a:lnTo>
                  <a:lnTo>
                    <a:pt x="4652" y="11058"/>
                  </a:lnTo>
                  <a:lnTo>
                    <a:pt x="4740" y="12857"/>
                  </a:lnTo>
                  <a:lnTo>
                    <a:pt x="4521" y="16324"/>
                  </a:lnTo>
                  <a:lnTo>
                    <a:pt x="4389" y="20273"/>
                  </a:lnTo>
                  <a:lnTo>
                    <a:pt x="4038" y="22730"/>
                  </a:lnTo>
                  <a:lnTo>
                    <a:pt x="3950" y="25012"/>
                  </a:lnTo>
                  <a:lnTo>
                    <a:pt x="4038" y="27338"/>
                  </a:lnTo>
                  <a:lnTo>
                    <a:pt x="3424" y="33525"/>
                  </a:lnTo>
                  <a:lnTo>
                    <a:pt x="2897" y="36903"/>
                  </a:lnTo>
                  <a:lnTo>
                    <a:pt x="2546" y="38264"/>
                  </a:lnTo>
                  <a:lnTo>
                    <a:pt x="1405" y="42520"/>
                  </a:lnTo>
                  <a:lnTo>
                    <a:pt x="1361" y="42520"/>
                  </a:lnTo>
                  <a:lnTo>
                    <a:pt x="966" y="45109"/>
                  </a:lnTo>
                  <a:lnTo>
                    <a:pt x="308" y="47259"/>
                  </a:lnTo>
                  <a:lnTo>
                    <a:pt x="45" y="48444"/>
                  </a:lnTo>
                  <a:lnTo>
                    <a:pt x="1" y="48488"/>
                  </a:lnTo>
                  <a:lnTo>
                    <a:pt x="264" y="50243"/>
                  </a:lnTo>
                  <a:lnTo>
                    <a:pt x="1054" y="53315"/>
                  </a:lnTo>
                  <a:lnTo>
                    <a:pt x="1800" y="55597"/>
                  </a:lnTo>
                  <a:lnTo>
                    <a:pt x="2765" y="58229"/>
                  </a:lnTo>
                  <a:lnTo>
                    <a:pt x="2809" y="58273"/>
                  </a:lnTo>
                  <a:lnTo>
                    <a:pt x="3687" y="59414"/>
                  </a:lnTo>
                  <a:lnTo>
                    <a:pt x="3687" y="59458"/>
                  </a:lnTo>
                  <a:lnTo>
                    <a:pt x="4916" y="60379"/>
                  </a:lnTo>
                  <a:lnTo>
                    <a:pt x="5003" y="60423"/>
                  </a:lnTo>
                  <a:lnTo>
                    <a:pt x="5091" y="60379"/>
                  </a:lnTo>
                  <a:lnTo>
                    <a:pt x="5135" y="60336"/>
                  </a:lnTo>
                  <a:lnTo>
                    <a:pt x="5179" y="60248"/>
                  </a:lnTo>
                  <a:lnTo>
                    <a:pt x="5179" y="60204"/>
                  </a:lnTo>
                  <a:lnTo>
                    <a:pt x="5179" y="60160"/>
                  </a:lnTo>
                  <a:lnTo>
                    <a:pt x="5135" y="60072"/>
                  </a:lnTo>
                  <a:lnTo>
                    <a:pt x="3950" y="59195"/>
                  </a:lnTo>
                  <a:lnTo>
                    <a:pt x="3073" y="58054"/>
                  </a:lnTo>
                  <a:lnTo>
                    <a:pt x="2107" y="55465"/>
                  </a:lnTo>
                  <a:lnTo>
                    <a:pt x="1405" y="53183"/>
                  </a:lnTo>
                  <a:lnTo>
                    <a:pt x="615" y="50155"/>
                  </a:lnTo>
                  <a:lnTo>
                    <a:pt x="352" y="48488"/>
                  </a:lnTo>
                  <a:lnTo>
                    <a:pt x="659" y="47347"/>
                  </a:lnTo>
                  <a:lnTo>
                    <a:pt x="1317" y="45197"/>
                  </a:lnTo>
                  <a:lnTo>
                    <a:pt x="1317" y="45153"/>
                  </a:lnTo>
                  <a:lnTo>
                    <a:pt x="1712" y="42564"/>
                  </a:lnTo>
                  <a:lnTo>
                    <a:pt x="2897" y="38352"/>
                  </a:lnTo>
                  <a:lnTo>
                    <a:pt x="3248" y="36991"/>
                  </a:lnTo>
                  <a:lnTo>
                    <a:pt x="3248" y="36947"/>
                  </a:lnTo>
                  <a:lnTo>
                    <a:pt x="3775" y="33569"/>
                  </a:lnTo>
                  <a:lnTo>
                    <a:pt x="4389" y="27338"/>
                  </a:lnTo>
                  <a:lnTo>
                    <a:pt x="4301" y="25012"/>
                  </a:lnTo>
                  <a:lnTo>
                    <a:pt x="4389" y="22730"/>
                  </a:lnTo>
                  <a:lnTo>
                    <a:pt x="4696" y="20317"/>
                  </a:lnTo>
                  <a:lnTo>
                    <a:pt x="4872" y="16368"/>
                  </a:lnTo>
                  <a:lnTo>
                    <a:pt x="5091" y="12857"/>
                  </a:lnTo>
                  <a:lnTo>
                    <a:pt x="5003" y="11014"/>
                  </a:lnTo>
                  <a:lnTo>
                    <a:pt x="4477" y="7942"/>
                  </a:lnTo>
                  <a:lnTo>
                    <a:pt x="3775" y="4959"/>
                  </a:lnTo>
                  <a:lnTo>
                    <a:pt x="2985" y="483"/>
                  </a:lnTo>
                  <a:lnTo>
                    <a:pt x="3073" y="220"/>
                  </a:lnTo>
                  <a:lnTo>
                    <a:pt x="3116" y="132"/>
                  </a:lnTo>
                  <a:lnTo>
                    <a:pt x="3073" y="88"/>
                  </a:lnTo>
                  <a:lnTo>
                    <a:pt x="3029" y="44"/>
                  </a:lnTo>
                  <a:lnTo>
                    <a:pt x="298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70" name="Google Shape;18170;p489"/>
            <p:cNvSpPr/>
            <p:nvPr/>
          </p:nvSpPr>
          <p:spPr>
            <a:xfrm>
              <a:off x="4766575" y="3551350"/>
              <a:ext cx="129475" cy="1474400"/>
            </a:xfrm>
            <a:custGeom>
              <a:avLst/>
              <a:gdLst/>
              <a:ahLst/>
              <a:cxnLst/>
              <a:rect l="l" t="t" r="r" b="b"/>
              <a:pathLst>
                <a:path w="5179" h="58976" extrusionOk="0">
                  <a:moveTo>
                    <a:pt x="3687" y="0"/>
                  </a:moveTo>
                  <a:lnTo>
                    <a:pt x="3643" y="44"/>
                  </a:lnTo>
                  <a:lnTo>
                    <a:pt x="3555" y="88"/>
                  </a:lnTo>
                  <a:lnTo>
                    <a:pt x="3555" y="132"/>
                  </a:lnTo>
                  <a:lnTo>
                    <a:pt x="3336" y="878"/>
                  </a:lnTo>
                  <a:lnTo>
                    <a:pt x="3336" y="966"/>
                  </a:lnTo>
                  <a:lnTo>
                    <a:pt x="3994" y="5749"/>
                  </a:lnTo>
                  <a:lnTo>
                    <a:pt x="4521" y="8513"/>
                  </a:lnTo>
                  <a:lnTo>
                    <a:pt x="4828" y="10356"/>
                  </a:lnTo>
                  <a:lnTo>
                    <a:pt x="4740" y="13472"/>
                  </a:lnTo>
                  <a:lnTo>
                    <a:pt x="4608" y="15973"/>
                  </a:lnTo>
                  <a:lnTo>
                    <a:pt x="4608" y="18123"/>
                  </a:lnTo>
                  <a:lnTo>
                    <a:pt x="4477" y="19834"/>
                  </a:lnTo>
                  <a:lnTo>
                    <a:pt x="4082" y="21984"/>
                  </a:lnTo>
                  <a:lnTo>
                    <a:pt x="4082" y="22028"/>
                  </a:lnTo>
                  <a:lnTo>
                    <a:pt x="3994" y="25495"/>
                  </a:lnTo>
                  <a:lnTo>
                    <a:pt x="4169" y="28128"/>
                  </a:lnTo>
                  <a:lnTo>
                    <a:pt x="4082" y="29971"/>
                  </a:lnTo>
                  <a:lnTo>
                    <a:pt x="3687" y="33437"/>
                  </a:lnTo>
                  <a:lnTo>
                    <a:pt x="3248" y="36158"/>
                  </a:lnTo>
                  <a:lnTo>
                    <a:pt x="2678" y="38220"/>
                  </a:lnTo>
                  <a:lnTo>
                    <a:pt x="2063" y="40370"/>
                  </a:lnTo>
                  <a:lnTo>
                    <a:pt x="1712" y="41467"/>
                  </a:lnTo>
                  <a:lnTo>
                    <a:pt x="1712" y="41511"/>
                  </a:lnTo>
                  <a:lnTo>
                    <a:pt x="1624" y="44012"/>
                  </a:lnTo>
                  <a:lnTo>
                    <a:pt x="1537" y="44934"/>
                  </a:lnTo>
                  <a:lnTo>
                    <a:pt x="791" y="47259"/>
                  </a:lnTo>
                  <a:lnTo>
                    <a:pt x="1" y="49278"/>
                  </a:lnTo>
                  <a:lnTo>
                    <a:pt x="1" y="49366"/>
                  </a:lnTo>
                  <a:lnTo>
                    <a:pt x="45" y="49453"/>
                  </a:lnTo>
                  <a:lnTo>
                    <a:pt x="352" y="49673"/>
                  </a:lnTo>
                  <a:lnTo>
                    <a:pt x="1888" y="54324"/>
                  </a:lnTo>
                  <a:lnTo>
                    <a:pt x="2809" y="57308"/>
                  </a:lnTo>
                  <a:lnTo>
                    <a:pt x="2853" y="57308"/>
                  </a:lnTo>
                  <a:lnTo>
                    <a:pt x="3511" y="58888"/>
                  </a:lnTo>
                  <a:lnTo>
                    <a:pt x="3599" y="58975"/>
                  </a:lnTo>
                  <a:lnTo>
                    <a:pt x="3775" y="58975"/>
                  </a:lnTo>
                  <a:lnTo>
                    <a:pt x="3818" y="58932"/>
                  </a:lnTo>
                  <a:lnTo>
                    <a:pt x="3862" y="58888"/>
                  </a:lnTo>
                  <a:lnTo>
                    <a:pt x="3862" y="58800"/>
                  </a:lnTo>
                  <a:lnTo>
                    <a:pt x="3862" y="58756"/>
                  </a:lnTo>
                  <a:lnTo>
                    <a:pt x="3160" y="57176"/>
                  </a:lnTo>
                  <a:lnTo>
                    <a:pt x="2195" y="54193"/>
                  </a:lnTo>
                  <a:lnTo>
                    <a:pt x="659" y="49541"/>
                  </a:lnTo>
                  <a:lnTo>
                    <a:pt x="615" y="49410"/>
                  </a:lnTo>
                  <a:lnTo>
                    <a:pt x="352" y="49278"/>
                  </a:lnTo>
                  <a:lnTo>
                    <a:pt x="1098" y="47391"/>
                  </a:lnTo>
                  <a:lnTo>
                    <a:pt x="1888" y="45022"/>
                  </a:lnTo>
                  <a:lnTo>
                    <a:pt x="1975" y="44056"/>
                  </a:lnTo>
                  <a:lnTo>
                    <a:pt x="2063" y="41555"/>
                  </a:lnTo>
                  <a:lnTo>
                    <a:pt x="2414" y="40502"/>
                  </a:lnTo>
                  <a:lnTo>
                    <a:pt x="3029" y="38308"/>
                  </a:lnTo>
                  <a:lnTo>
                    <a:pt x="3599" y="36245"/>
                  </a:lnTo>
                  <a:lnTo>
                    <a:pt x="4038" y="33481"/>
                  </a:lnTo>
                  <a:lnTo>
                    <a:pt x="4433" y="30014"/>
                  </a:lnTo>
                  <a:lnTo>
                    <a:pt x="4521" y="28128"/>
                  </a:lnTo>
                  <a:lnTo>
                    <a:pt x="4345" y="25495"/>
                  </a:lnTo>
                  <a:lnTo>
                    <a:pt x="4433" y="22028"/>
                  </a:lnTo>
                  <a:lnTo>
                    <a:pt x="4828" y="19878"/>
                  </a:lnTo>
                  <a:lnTo>
                    <a:pt x="4959" y="18167"/>
                  </a:lnTo>
                  <a:lnTo>
                    <a:pt x="4959" y="16017"/>
                  </a:lnTo>
                  <a:lnTo>
                    <a:pt x="5091" y="13472"/>
                  </a:lnTo>
                  <a:lnTo>
                    <a:pt x="5179" y="10312"/>
                  </a:lnTo>
                  <a:lnTo>
                    <a:pt x="5179" y="10268"/>
                  </a:lnTo>
                  <a:lnTo>
                    <a:pt x="4828" y="8469"/>
                  </a:lnTo>
                  <a:lnTo>
                    <a:pt x="4345" y="5661"/>
                  </a:lnTo>
                  <a:lnTo>
                    <a:pt x="3687" y="966"/>
                  </a:lnTo>
                  <a:lnTo>
                    <a:pt x="3862" y="220"/>
                  </a:lnTo>
                  <a:lnTo>
                    <a:pt x="3862" y="176"/>
                  </a:lnTo>
                  <a:lnTo>
                    <a:pt x="3862" y="88"/>
                  </a:lnTo>
                  <a:lnTo>
                    <a:pt x="3818" y="44"/>
                  </a:lnTo>
                  <a:lnTo>
                    <a:pt x="377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71" name="Google Shape;18171;p489"/>
            <p:cNvSpPr/>
            <p:nvPr/>
          </p:nvSpPr>
          <p:spPr>
            <a:xfrm>
              <a:off x="4751225" y="3587550"/>
              <a:ext cx="113025" cy="1464525"/>
            </a:xfrm>
            <a:custGeom>
              <a:avLst/>
              <a:gdLst/>
              <a:ahLst/>
              <a:cxnLst/>
              <a:rect l="l" t="t" r="r" b="b"/>
              <a:pathLst>
                <a:path w="4521" h="58581" extrusionOk="0">
                  <a:moveTo>
                    <a:pt x="3248" y="0"/>
                  </a:moveTo>
                  <a:lnTo>
                    <a:pt x="3204" y="44"/>
                  </a:lnTo>
                  <a:lnTo>
                    <a:pt x="3160" y="88"/>
                  </a:lnTo>
                  <a:lnTo>
                    <a:pt x="3072" y="351"/>
                  </a:lnTo>
                  <a:lnTo>
                    <a:pt x="3072" y="439"/>
                  </a:lnTo>
                  <a:lnTo>
                    <a:pt x="3423" y="3423"/>
                  </a:lnTo>
                  <a:lnTo>
                    <a:pt x="3950" y="6977"/>
                  </a:lnTo>
                  <a:lnTo>
                    <a:pt x="4169" y="8338"/>
                  </a:lnTo>
                  <a:lnTo>
                    <a:pt x="3994" y="12989"/>
                  </a:lnTo>
                  <a:lnTo>
                    <a:pt x="3950" y="15622"/>
                  </a:lnTo>
                  <a:lnTo>
                    <a:pt x="3643" y="17772"/>
                  </a:lnTo>
                  <a:lnTo>
                    <a:pt x="3292" y="19834"/>
                  </a:lnTo>
                  <a:lnTo>
                    <a:pt x="3248" y="23915"/>
                  </a:lnTo>
                  <a:lnTo>
                    <a:pt x="3335" y="26943"/>
                  </a:lnTo>
                  <a:lnTo>
                    <a:pt x="3467" y="28830"/>
                  </a:lnTo>
                  <a:lnTo>
                    <a:pt x="3072" y="32209"/>
                  </a:lnTo>
                  <a:lnTo>
                    <a:pt x="2765" y="34315"/>
                  </a:lnTo>
                  <a:lnTo>
                    <a:pt x="2458" y="35500"/>
                  </a:lnTo>
                  <a:lnTo>
                    <a:pt x="1273" y="39054"/>
                  </a:lnTo>
                  <a:lnTo>
                    <a:pt x="1273" y="39098"/>
                  </a:lnTo>
                  <a:lnTo>
                    <a:pt x="1098" y="40195"/>
                  </a:lnTo>
                  <a:lnTo>
                    <a:pt x="1054" y="40239"/>
                  </a:lnTo>
                  <a:lnTo>
                    <a:pt x="1273" y="43486"/>
                  </a:lnTo>
                  <a:lnTo>
                    <a:pt x="483" y="46075"/>
                  </a:lnTo>
                  <a:lnTo>
                    <a:pt x="1" y="47391"/>
                  </a:lnTo>
                  <a:lnTo>
                    <a:pt x="1" y="47435"/>
                  </a:lnTo>
                  <a:lnTo>
                    <a:pt x="1" y="48313"/>
                  </a:lnTo>
                  <a:lnTo>
                    <a:pt x="1" y="48356"/>
                  </a:lnTo>
                  <a:lnTo>
                    <a:pt x="1492" y="53096"/>
                  </a:lnTo>
                  <a:lnTo>
                    <a:pt x="2633" y="56606"/>
                  </a:lnTo>
                  <a:lnTo>
                    <a:pt x="3467" y="58449"/>
                  </a:lnTo>
                  <a:lnTo>
                    <a:pt x="3511" y="58537"/>
                  </a:lnTo>
                  <a:lnTo>
                    <a:pt x="3599" y="58581"/>
                  </a:lnTo>
                  <a:lnTo>
                    <a:pt x="3686" y="58537"/>
                  </a:lnTo>
                  <a:lnTo>
                    <a:pt x="3730" y="58493"/>
                  </a:lnTo>
                  <a:lnTo>
                    <a:pt x="3774" y="58449"/>
                  </a:lnTo>
                  <a:lnTo>
                    <a:pt x="3774" y="58405"/>
                  </a:lnTo>
                  <a:lnTo>
                    <a:pt x="3774" y="58317"/>
                  </a:lnTo>
                  <a:lnTo>
                    <a:pt x="2984" y="56474"/>
                  </a:lnTo>
                  <a:lnTo>
                    <a:pt x="1843" y="52964"/>
                  </a:lnTo>
                  <a:lnTo>
                    <a:pt x="352" y="48269"/>
                  </a:lnTo>
                  <a:lnTo>
                    <a:pt x="352" y="47479"/>
                  </a:lnTo>
                  <a:lnTo>
                    <a:pt x="790" y="46206"/>
                  </a:lnTo>
                  <a:lnTo>
                    <a:pt x="1580" y="43530"/>
                  </a:lnTo>
                  <a:lnTo>
                    <a:pt x="1624" y="43486"/>
                  </a:lnTo>
                  <a:lnTo>
                    <a:pt x="1405" y="40239"/>
                  </a:lnTo>
                  <a:lnTo>
                    <a:pt x="1624" y="39185"/>
                  </a:lnTo>
                  <a:lnTo>
                    <a:pt x="2765" y="35587"/>
                  </a:lnTo>
                  <a:lnTo>
                    <a:pt x="3116" y="34403"/>
                  </a:lnTo>
                  <a:lnTo>
                    <a:pt x="3116" y="34359"/>
                  </a:lnTo>
                  <a:lnTo>
                    <a:pt x="3423" y="32252"/>
                  </a:lnTo>
                  <a:lnTo>
                    <a:pt x="3818" y="28874"/>
                  </a:lnTo>
                  <a:lnTo>
                    <a:pt x="3818" y="28830"/>
                  </a:lnTo>
                  <a:lnTo>
                    <a:pt x="3686" y="26899"/>
                  </a:lnTo>
                  <a:lnTo>
                    <a:pt x="3599" y="23915"/>
                  </a:lnTo>
                  <a:lnTo>
                    <a:pt x="3643" y="19878"/>
                  </a:lnTo>
                  <a:lnTo>
                    <a:pt x="3994" y="17860"/>
                  </a:lnTo>
                  <a:lnTo>
                    <a:pt x="4301" y="15622"/>
                  </a:lnTo>
                  <a:lnTo>
                    <a:pt x="4345" y="12989"/>
                  </a:lnTo>
                  <a:lnTo>
                    <a:pt x="4520" y="8338"/>
                  </a:lnTo>
                  <a:lnTo>
                    <a:pt x="4520" y="8294"/>
                  </a:lnTo>
                  <a:lnTo>
                    <a:pt x="3774" y="3379"/>
                  </a:lnTo>
                  <a:lnTo>
                    <a:pt x="3423" y="439"/>
                  </a:lnTo>
                  <a:lnTo>
                    <a:pt x="3511" y="220"/>
                  </a:lnTo>
                  <a:lnTo>
                    <a:pt x="3511" y="132"/>
                  </a:lnTo>
                  <a:lnTo>
                    <a:pt x="3467" y="88"/>
                  </a:lnTo>
                  <a:lnTo>
                    <a:pt x="342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72" name="Google Shape;18172;p489"/>
            <p:cNvSpPr/>
            <p:nvPr/>
          </p:nvSpPr>
          <p:spPr>
            <a:xfrm>
              <a:off x="4716125" y="4375200"/>
              <a:ext cx="64750" cy="674675"/>
            </a:xfrm>
            <a:custGeom>
              <a:avLst/>
              <a:gdLst/>
              <a:ahLst/>
              <a:cxnLst/>
              <a:rect l="l" t="t" r="r" b="b"/>
              <a:pathLst>
                <a:path w="2590" h="26987" extrusionOk="0">
                  <a:moveTo>
                    <a:pt x="2370" y="0"/>
                  </a:moveTo>
                  <a:lnTo>
                    <a:pt x="2282" y="44"/>
                  </a:lnTo>
                  <a:lnTo>
                    <a:pt x="2238" y="88"/>
                  </a:lnTo>
                  <a:lnTo>
                    <a:pt x="2238" y="176"/>
                  </a:lnTo>
                  <a:lnTo>
                    <a:pt x="2019" y="1931"/>
                  </a:lnTo>
                  <a:lnTo>
                    <a:pt x="1624" y="3248"/>
                  </a:lnTo>
                  <a:lnTo>
                    <a:pt x="571" y="5617"/>
                  </a:lnTo>
                  <a:lnTo>
                    <a:pt x="571" y="5661"/>
                  </a:lnTo>
                  <a:lnTo>
                    <a:pt x="132" y="6890"/>
                  </a:lnTo>
                  <a:lnTo>
                    <a:pt x="132" y="6934"/>
                  </a:lnTo>
                  <a:lnTo>
                    <a:pt x="0" y="10093"/>
                  </a:lnTo>
                  <a:lnTo>
                    <a:pt x="220" y="14393"/>
                  </a:lnTo>
                  <a:lnTo>
                    <a:pt x="88" y="17640"/>
                  </a:lnTo>
                  <a:lnTo>
                    <a:pt x="220" y="20229"/>
                  </a:lnTo>
                  <a:lnTo>
                    <a:pt x="483" y="22511"/>
                  </a:lnTo>
                  <a:lnTo>
                    <a:pt x="527" y="24837"/>
                  </a:lnTo>
                  <a:lnTo>
                    <a:pt x="527" y="24881"/>
                  </a:lnTo>
                  <a:lnTo>
                    <a:pt x="702" y="25319"/>
                  </a:lnTo>
                  <a:lnTo>
                    <a:pt x="790" y="26811"/>
                  </a:lnTo>
                  <a:lnTo>
                    <a:pt x="790" y="26899"/>
                  </a:lnTo>
                  <a:lnTo>
                    <a:pt x="834" y="26943"/>
                  </a:lnTo>
                  <a:lnTo>
                    <a:pt x="878" y="26987"/>
                  </a:lnTo>
                  <a:lnTo>
                    <a:pt x="1010" y="26987"/>
                  </a:lnTo>
                  <a:lnTo>
                    <a:pt x="1053" y="26943"/>
                  </a:lnTo>
                  <a:lnTo>
                    <a:pt x="1097" y="26855"/>
                  </a:lnTo>
                  <a:lnTo>
                    <a:pt x="1141" y="26811"/>
                  </a:lnTo>
                  <a:lnTo>
                    <a:pt x="1053" y="25275"/>
                  </a:lnTo>
                  <a:lnTo>
                    <a:pt x="1053" y="25232"/>
                  </a:lnTo>
                  <a:lnTo>
                    <a:pt x="878" y="24793"/>
                  </a:lnTo>
                  <a:lnTo>
                    <a:pt x="834" y="22467"/>
                  </a:lnTo>
                  <a:lnTo>
                    <a:pt x="571" y="20185"/>
                  </a:lnTo>
                  <a:lnTo>
                    <a:pt x="439" y="17640"/>
                  </a:lnTo>
                  <a:lnTo>
                    <a:pt x="571" y="14393"/>
                  </a:lnTo>
                  <a:lnTo>
                    <a:pt x="351" y="10093"/>
                  </a:lnTo>
                  <a:lnTo>
                    <a:pt x="483" y="6977"/>
                  </a:lnTo>
                  <a:lnTo>
                    <a:pt x="878" y="5749"/>
                  </a:lnTo>
                  <a:lnTo>
                    <a:pt x="1975" y="3379"/>
                  </a:lnTo>
                  <a:lnTo>
                    <a:pt x="1975" y="3335"/>
                  </a:lnTo>
                  <a:lnTo>
                    <a:pt x="2370" y="2019"/>
                  </a:lnTo>
                  <a:lnTo>
                    <a:pt x="2589" y="220"/>
                  </a:lnTo>
                  <a:lnTo>
                    <a:pt x="2589" y="132"/>
                  </a:lnTo>
                  <a:lnTo>
                    <a:pt x="2545" y="88"/>
                  </a:lnTo>
                  <a:lnTo>
                    <a:pt x="2502" y="44"/>
                  </a:lnTo>
                  <a:lnTo>
                    <a:pt x="241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73" name="Google Shape;18173;p489"/>
            <p:cNvSpPr/>
            <p:nvPr/>
          </p:nvSpPr>
          <p:spPr>
            <a:xfrm>
              <a:off x="4683200" y="4215025"/>
              <a:ext cx="64750" cy="781100"/>
            </a:xfrm>
            <a:custGeom>
              <a:avLst/>
              <a:gdLst/>
              <a:ahLst/>
              <a:cxnLst/>
              <a:rect l="l" t="t" r="r" b="b"/>
              <a:pathLst>
                <a:path w="2590" h="31244" extrusionOk="0">
                  <a:moveTo>
                    <a:pt x="1976" y="1"/>
                  </a:moveTo>
                  <a:lnTo>
                    <a:pt x="1888" y="45"/>
                  </a:lnTo>
                  <a:lnTo>
                    <a:pt x="1888" y="89"/>
                  </a:lnTo>
                  <a:lnTo>
                    <a:pt x="1844" y="176"/>
                  </a:lnTo>
                  <a:lnTo>
                    <a:pt x="1844" y="2853"/>
                  </a:lnTo>
                  <a:lnTo>
                    <a:pt x="2063" y="6056"/>
                  </a:lnTo>
                  <a:lnTo>
                    <a:pt x="2239" y="7504"/>
                  </a:lnTo>
                  <a:lnTo>
                    <a:pt x="2151" y="8163"/>
                  </a:lnTo>
                  <a:lnTo>
                    <a:pt x="1098" y="10444"/>
                  </a:lnTo>
                  <a:lnTo>
                    <a:pt x="308" y="12419"/>
                  </a:lnTo>
                  <a:lnTo>
                    <a:pt x="308" y="12463"/>
                  </a:lnTo>
                  <a:lnTo>
                    <a:pt x="1" y="16324"/>
                  </a:lnTo>
                  <a:lnTo>
                    <a:pt x="89" y="18255"/>
                  </a:lnTo>
                  <a:lnTo>
                    <a:pt x="440" y="21985"/>
                  </a:lnTo>
                  <a:lnTo>
                    <a:pt x="440" y="24662"/>
                  </a:lnTo>
                  <a:lnTo>
                    <a:pt x="747" y="28874"/>
                  </a:lnTo>
                  <a:lnTo>
                    <a:pt x="835" y="29971"/>
                  </a:lnTo>
                  <a:lnTo>
                    <a:pt x="835" y="30015"/>
                  </a:lnTo>
                  <a:lnTo>
                    <a:pt x="1317" y="31156"/>
                  </a:lnTo>
                  <a:lnTo>
                    <a:pt x="1405" y="31200"/>
                  </a:lnTo>
                  <a:lnTo>
                    <a:pt x="1493" y="31244"/>
                  </a:lnTo>
                  <a:lnTo>
                    <a:pt x="1581" y="31244"/>
                  </a:lnTo>
                  <a:lnTo>
                    <a:pt x="1624" y="31200"/>
                  </a:lnTo>
                  <a:lnTo>
                    <a:pt x="1668" y="31156"/>
                  </a:lnTo>
                  <a:lnTo>
                    <a:pt x="1668" y="31068"/>
                  </a:lnTo>
                  <a:lnTo>
                    <a:pt x="1668" y="31024"/>
                  </a:lnTo>
                  <a:lnTo>
                    <a:pt x="1186" y="29883"/>
                  </a:lnTo>
                  <a:lnTo>
                    <a:pt x="1098" y="28874"/>
                  </a:lnTo>
                  <a:lnTo>
                    <a:pt x="791" y="24662"/>
                  </a:lnTo>
                  <a:lnTo>
                    <a:pt x="791" y="21941"/>
                  </a:lnTo>
                  <a:lnTo>
                    <a:pt x="440" y="18255"/>
                  </a:lnTo>
                  <a:lnTo>
                    <a:pt x="352" y="16324"/>
                  </a:lnTo>
                  <a:lnTo>
                    <a:pt x="615" y="12507"/>
                  </a:lnTo>
                  <a:lnTo>
                    <a:pt x="1449" y="10620"/>
                  </a:lnTo>
                  <a:lnTo>
                    <a:pt x="2502" y="8294"/>
                  </a:lnTo>
                  <a:lnTo>
                    <a:pt x="2502" y="8250"/>
                  </a:lnTo>
                  <a:lnTo>
                    <a:pt x="2590" y="7548"/>
                  </a:lnTo>
                  <a:lnTo>
                    <a:pt x="2590" y="7504"/>
                  </a:lnTo>
                  <a:lnTo>
                    <a:pt x="2414" y="6013"/>
                  </a:lnTo>
                  <a:lnTo>
                    <a:pt x="2195" y="2809"/>
                  </a:lnTo>
                  <a:lnTo>
                    <a:pt x="2195" y="176"/>
                  </a:lnTo>
                  <a:lnTo>
                    <a:pt x="2195" y="89"/>
                  </a:lnTo>
                  <a:lnTo>
                    <a:pt x="2151" y="45"/>
                  </a:lnTo>
                  <a:lnTo>
                    <a:pt x="210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74" name="Google Shape;18174;p489"/>
            <p:cNvSpPr/>
            <p:nvPr/>
          </p:nvSpPr>
          <p:spPr>
            <a:xfrm>
              <a:off x="4650300" y="4168950"/>
              <a:ext cx="75725" cy="786600"/>
            </a:xfrm>
            <a:custGeom>
              <a:avLst/>
              <a:gdLst/>
              <a:ahLst/>
              <a:cxnLst/>
              <a:rect l="l" t="t" r="r" b="b"/>
              <a:pathLst>
                <a:path w="3029" h="31464" extrusionOk="0">
                  <a:moveTo>
                    <a:pt x="2765" y="1"/>
                  </a:moveTo>
                  <a:lnTo>
                    <a:pt x="2677" y="45"/>
                  </a:lnTo>
                  <a:lnTo>
                    <a:pt x="2677" y="89"/>
                  </a:lnTo>
                  <a:lnTo>
                    <a:pt x="2633" y="176"/>
                  </a:lnTo>
                  <a:lnTo>
                    <a:pt x="2677" y="791"/>
                  </a:lnTo>
                  <a:lnTo>
                    <a:pt x="2546" y="1668"/>
                  </a:lnTo>
                  <a:lnTo>
                    <a:pt x="1317" y="5442"/>
                  </a:lnTo>
                  <a:lnTo>
                    <a:pt x="1141" y="6320"/>
                  </a:lnTo>
                  <a:lnTo>
                    <a:pt x="1141" y="6364"/>
                  </a:lnTo>
                  <a:lnTo>
                    <a:pt x="1317" y="7548"/>
                  </a:lnTo>
                  <a:lnTo>
                    <a:pt x="1054" y="11892"/>
                  </a:lnTo>
                  <a:lnTo>
                    <a:pt x="352" y="13516"/>
                  </a:lnTo>
                  <a:lnTo>
                    <a:pt x="352" y="13560"/>
                  </a:lnTo>
                  <a:lnTo>
                    <a:pt x="132" y="14745"/>
                  </a:lnTo>
                  <a:lnTo>
                    <a:pt x="0" y="16939"/>
                  </a:lnTo>
                  <a:lnTo>
                    <a:pt x="44" y="19177"/>
                  </a:lnTo>
                  <a:lnTo>
                    <a:pt x="352" y="21634"/>
                  </a:lnTo>
                  <a:lnTo>
                    <a:pt x="746" y="25495"/>
                  </a:lnTo>
                  <a:lnTo>
                    <a:pt x="790" y="28040"/>
                  </a:lnTo>
                  <a:lnTo>
                    <a:pt x="1010" y="30322"/>
                  </a:lnTo>
                  <a:lnTo>
                    <a:pt x="1054" y="30366"/>
                  </a:lnTo>
                  <a:lnTo>
                    <a:pt x="1405" y="31375"/>
                  </a:lnTo>
                  <a:lnTo>
                    <a:pt x="1492" y="31463"/>
                  </a:lnTo>
                  <a:lnTo>
                    <a:pt x="1624" y="31463"/>
                  </a:lnTo>
                  <a:lnTo>
                    <a:pt x="1712" y="31419"/>
                  </a:lnTo>
                  <a:lnTo>
                    <a:pt x="1756" y="31375"/>
                  </a:lnTo>
                  <a:lnTo>
                    <a:pt x="1756" y="31288"/>
                  </a:lnTo>
                  <a:lnTo>
                    <a:pt x="1756" y="31244"/>
                  </a:lnTo>
                  <a:lnTo>
                    <a:pt x="1361" y="30278"/>
                  </a:lnTo>
                  <a:lnTo>
                    <a:pt x="1141" y="27997"/>
                  </a:lnTo>
                  <a:lnTo>
                    <a:pt x="1098" y="25452"/>
                  </a:lnTo>
                  <a:lnTo>
                    <a:pt x="703" y="21590"/>
                  </a:lnTo>
                  <a:lnTo>
                    <a:pt x="395" y="19177"/>
                  </a:lnTo>
                  <a:lnTo>
                    <a:pt x="352" y="16983"/>
                  </a:lnTo>
                  <a:lnTo>
                    <a:pt x="483" y="14789"/>
                  </a:lnTo>
                  <a:lnTo>
                    <a:pt x="703" y="13648"/>
                  </a:lnTo>
                  <a:lnTo>
                    <a:pt x="1405" y="11980"/>
                  </a:lnTo>
                  <a:lnTo>
                    <a:pt x="1405" y="11936"/>
                  </a:lnTo>
                  <a:lnTo>
                    <a:pt x="1668" y="7548"/>
                  </a:lnTo>
                  <a:lnTo>
                    <a:pt x="1492" y="6364"/>
                  </a:lnTo>
                  <a:lnTo>
                    <a:pt x="1668" y="5530"/>
                  </a:lnTo>
                  <a:lnTo>
                    <a:pt x="2897" y="1756"/>
                  </a:lnTo>
                  <a:lnTo>
                    <a:pt x="2897" y="1712"/>
                  </a:lnTo>
                  <a:lnTo>
                    <a:pt x="3028" y="791"/>
                  </a:lnTo>
                  <a:lnTo>
                    <a:pt x="2984" y="133"/>
                  </a:lnTo>
                  <a:lnTo>
                    <a:pt x="2984" y="89"/>
                  </a:lnTo>
                  <a:lnTo>
                    <a:pt x="2940" y="45"/>
                  </a:lnTo>
                  <a:lnTo>
                    <a:pt x="289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75" name="Google Shape;18175;p489"/>
            <p:cNvSpPr/>
            <p:nvPr/>
          </p:nvSpPr>
          <p:spPr>
            <a:xfrm>
              <a:off x="4619575" y="4645050"/>
              <a:ext cx="51600" cy="285250"/>
            </a:xfrm>
            <a:custGeom>
              <a:avLst/>
              <a:gdLst/>
              <a:ahLst/>
              <a:cxnLst/>
              <a:rect l="l" t="t" r="r" b="b"/>
              <a:pathLst>
                <a:path w="2064" h="11410" extrusionOk="0">
                  <a:moveTo>
                    <a:pt x="132" y="1"/>
                  </a:moveTo>
                  <a:lnTo>
                    <a:pt x="89" y="45"/>
                  </a:lnTo>
                  <a:lnTo>
                    <a:pt x="45" y="89"/>
                  </a:lnTo>
                  <a:lnTo>
                    <a:pt x="1" y="133"/>
                  </a:lnTo>
                  <a:lnTo>
                    <a:pt x="1" y="220"/>
                  </a:lnTo>
                  <a:lnTo>
                    <a:pt x="308" y="2063"/>
                  </a:lnTo>
                  <a:lnTo>
                    <a:pt x="527" y="4257"/>
                  </a:lnTo>
                  <a:lnTo>
                    <a:pt x="1229" y="10313"/>
                  </a:lnTo>
                  <a:lnTo>
                    <a:pt x="1229" y="10357"/>
                  </a:lnTo>
                  <a:lnTo>
                    <a:pt x="1712" y="11322"/>
                  </a:lnTo>
                  <a:lnTo>
                    <a:pt x="1756" y="11366"/>
                  </a:lnTo>
                  <a:lnTo>
                    <a:pt x="1888" y="11410"/>
                  </a:lnTo>
                  <a:lnTo>
                    <a:pt x="1932" y="11410"/>
                  </a:lnTo>
                  <a:lnTo>
                    <a:pt x="2019" y="11366"/>
                  </a:lnTo>
                  <a:lnTo>
                    <a:pt x="2019" y="11278"/>
                  </a:lnTo>
                  <a:lnTo>
                    <a:pt x="2063" y="11234"/>
                  </a:lnTo>
                  <a:lnTo>
                    <a:pt x="2019" y="11147"/>
                  </a:lnTo>
                  <a:lnTo>
                    <a:pt x="1537" y="10225"/>
                  </a:lnTo>
                  <a:lnTo>
                    <a:pt x="878" y="4214"/>
                  </a:lnTo>
                  <a:lnTo>
                    <a:pt x="659" y="2019"/>
                  </a:lnTo>
                  <a:lnTo>
                    <a:pt x="352" y="177"/>
                  </a:lnTo>
                  <a:lnTo>
                    <a:pt x="308" y="89"/>
                  </a:lnTo>
                  <a:lnTo>
                    <a:pt x="264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76" name="Google Shape;18176;p489"/>
            <p:cNvSpPr/>
            <p:nvPr/>
          </p:nvSpPr>
          <p:spPr>
            <a:xfrm>
              <a:off x="4598750" y="4775600"/>
              <a:ext cx="26350" cy="111925"/>
            </a:xfrm>
            <a:custGeom>
              <a:avLst/>
              <a:gdLst/>
              <a:ahLst/>
              <a:cxnLst/>
              <a:rect l="l" t="t" r="r" b="b"/>
              <a:pathLst>
                <a:path w="1054" h="4477" extrusionOk="0">
                  <a:moveTo>
                    <a:pt x="176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0" y="132"/>
                  </a:lnTo>
                  <a:lnTo>
                    <a:pt x="0" y="220"/>
                  </a:lnTo>
                  <a:lnTo>
                    <a:pt x="0" y="264"/>
                  </a:lnTo>
                  <a:lnTo>
                    <a:pt x="88" y="2853"/>
                  </a:lnTo>
                  <a:lnTo>
                    <a:pt x="88" y="2897"/>
                  </a:lnTo>
                  <a:lnTo>
                    <a:pt x="263" y="3555"/>
                  </a:lnTo>
                  <a:lnTo>
                    <a:pt x="307" y="3599"/>
                  </a:lnTo>
                  <a:lnTo>
                    <a:pt x="702" y="4389"/>
                  </a:lnTo>
                  <a:lnTo>
                    <a:pt x="790" y="4477"/>
                  </a:lnTo>
                  <a:lnTo>
                    <a:pt x="965" y="4477"/>
                  </a:lnTo>
                  <a:lnTo>
                    <a:pt x="1009" y="4433"/>
                  </a:lnTo>
                  <a:lnTo>
                    <a:pt x="1009" y="4345"/>
                  </a:lnTo>
                  <a:lnTo>
                    <a:pt x="1053" y="4301"/>
                  </a:lnTo>
                  <a:lnTo>
                    <a:pt x="1009" y="4213"/>
                  </a:lnTo>
                  <a:lnTo>
                    <a:pt x="614" y="3467"/>
                  </a:lnTo>
                  <a:lnTo>
                    <a:pt x="439" y="2853"/>
                  </a:lnTo>
                  <a:lnTo>
                    <a:pt x="351" y="308"/>
                  </a:lnTo>
                  <a:lnTo>
                    <a:pt x="351" y="220"/>
                  </a:lnTo>
                  <a:lnTo>
                    <a:pt x="351" y="132"/>
                  </a:lnTo>
                  <a:lnTo>
                    <a:pt x="351" y="89"/>
                  </a:lnTo>
                  <a:lnTo>
                    <a:pt x="307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77" name="Google Shape;18177;p489"/>
            <p:cNvSpPr/>
            <p:nvPr/>
          </p:nvSpPr>
          <p:spPr>
            <a:xfrm>
              <a:off x="5341425" y="4865550"/>
              <a:ext cx="95450" cy="49400"/>
            </a:xfrm>
            <a:custGeom>
              <a:avLst/>
              <a:gdLst/>
              <a:ahLst/>
              <a:cxnLst/>
              <a:rect l="l" t="t" r="r" b="b"/>
              <a:pathLst>
                <a:path w="3818" h="1976" extrusionOk="0">
                  <a:moveTo>
                    <a:pt x="132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0" y="176"/>
                  </a:lnTo>
                  <a:lnTo>
                    <a:pt x="44" y="220"/>
                  </a:lnTo>
                  <a:lnTo>
                    <a:pt x="44" y="308"/>
                  </a:lnTo>
                  <a:lnTo>
                    <a:pt x="132" y="308"/>
                  </a:lnTo>
                  <a:lnTo>
                    <a:pt x="1448" y="1010"/>
                  </a:lnTo>
                  <a:lnTo>
                    <a:pt x="3028" y="1932"/>
                  </a:lnTo>
                  <a:lnTo>
                    <a:pt x="3116" y="1976"/>
                  </a:lnTo>
                  <a:lnTo>
                    <a:pt x="3247" y="1932"/>
                  </a:lnTo>
                  <a:lnTo>
                    <a:pt x="3774" y="1493"/>
                  </a:lnTo>
                  <a:lnTo>
                    <a:pt x="3818" y="1405"/>
                  </a:lnTo>
                  <a:lnTo>
                    <a:pt x="3818" y="1361"/>
                  </a:lnTo>
                  <a:lnTo>
                    <a:pt x="3818" y="1273"/>
                  </a:lnTo>
                  <a:lnTo>
                    <a:pt x="3774" y="1230"/>
                  </a:lnTo>
                  <a:lnTo>
                    <a:pt x="3730" y="1186"/>
                  </a:lnTo>
                  <a:lnTo>
                    <a:pt x="3598" y="1186"/>
                  </a:lnTo>
                  <a:lnTo>
                    <a:pt x="3555" y="1230"/>
                  </a:lnTo>
                  <a:lnTo>
                    <a:pt x="3116" y="1581"/>
                  </a:lnTo>
                  <a:lnTo>
                    <a:pt x="1624" y="703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78" name="Google Shape;18178;p489"/>
            <p:cNvSpPr/>
            <p:nvPr/>
          </p:nvSpPr>
          <p:spPr>
            <a:xfrm>
              <a:off x="5341425" y="4841425"/>
              <a:ext cx="97650" cy="45000"/>
            </a:xfrm>
            <a:custGeom>
              <a:avLst/>
              <a:gdLst/>
              <a:ahLst/>
              <a:cxnLst/>
              <a:rect l="l" t="t" r="r" b="b"/>
              <a:pathLst>
                <a:path w="3906" h="1800" extrusionOk="0">
                  <a:moveTo>
                    <a:pt x="88" y="1"/>
                  </a:move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44" y="264"/>
                  </a:lnTo>
                  <a:lnTo>
                    <a:pt x="88" y="308"/>
                  </a:lnTo>
                  <a:lnTo>
                    <a:pt x="527" y="703"/>
                  </a:lnTo>
                  <a:lnTo>
                    <a:pt x="571" y="703"/>
                  </a:lnTo>
                  <a:lnTo>
                    <a:pt x="2458" y="1536"/>
                  </a:lnTo>
                  <a:lnTo>
                    <a:pt x="3335" y="1756"/>
                  </a:lnTo>
                  <a:lnTo>
                    <a:pt x="3379" y="1800"/>
                  </a:lnTo>
                  <a:lnTo>
                    <a:pt x="3467" y="1756"/>
                  </a:lnTo>
                  <a:lnTo>
                    <a:pt x="3818" y="1536"/>
                  </a:lnTo>
                  <a:lnTo>
                    <a:pt x="3862" y="1492"/>
                  </a:lnTo>
                  <a:lnTo>
                    <a:pt x="3906" y="1449"/>
                  </a:lnTo>
                  <a:lnTo>
                    <a:pt x="3906" y="1361"/>
                  </a:lnTo>
                  <a:lnTo>
                    <a:pt x="3906" y="1317"/>
                  </a:lnTo>
                  <a:lnTo>
                    <a:pt x="3862" y="1229"/>
                  </a:lnTo>
                  <a:lnTo>
                    <a:pt x="3642" y="1229"/>
                  </a:lnTo>
                  <a:lnTo>
                    <a:pt x="3379" y="1405"/>
                  </a:lnTo>
                  <a:lnTo>
                    <a:pt x="2589" y="1185"/>
                  </a:lnTo>
                  <a:lnTo>
                    <a:pt x="746" y="395"/>
                  </a:lnTo>
                  <a:lnTo>
                    <a:pt x="307" y="44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79" name="Google Shape;18179;p489"/>
            <p:cNvSpPr/>
            <p:nvPr/>
          </p:nvSpPr>
          <p:spPr>
            <a:xfrm>
              <a:off x="5341425" y="4815100"/>
              <a:ext cx="127275" cy="43900"/>
            </a:xfrm>
            <a:custGeom>
              <a:avLst/>
              <a:gdLst/>
              <a:ahLst/>
              <a:cxnLst/>
              <a:rect l="l" t="t" r="r" b="b"/>
              <a:pathLst>
                <a:path w="5091" h="1756" extrusionOk="0">
                  <a:moveTo>
                    <a:pt x="88" y="0"/>
                  </a:moveTo>
                  <a:lnTo>
                    <a:pt x="44" y="44"/>
                  </a:lnTo>
                  <a:lnTo>
                    <a:pt x="0" y="88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44" y="308"/>
                  </a:lnTo>
                  <a:lnTo>
                    <a:pt x="571" y="790"/>
                  </a:lnTo>
                  <a:lnTo>
                    <a:pt x="571" y="834"/>
                  </a:lnTo>
                  <a:lnTo>
                    <a:pt x="1624" y="1361"/>
                  </a:lnTo>
                  <a:lnTo>
                    <a:pt x="1624" y="1405"/>
                  </a:lnTo>
                  <a:lnTo>
                    <a:pt x="2458" y="1712"/>
                  </a:lnTo>
                  <a:lnTo>
                    <a:pt x="2545" y="1756"/>
                  </a:lnTo>
                  <a:lnTo>
                    <a:pt x="3818" y="1668"/>
                  </a:lnTo>
                  <a:lnTo>
                    <a:pt x="3906" y="1624"/>
                  </a:lnTo>
                  <a:lnTo>
                    <a:pt x="5003" y="966"/>
                  </a:lnTo>
                  <a:lnTo>
                    <a:pt x="5046" y="922"/>
                  </a:lnTo>
                  <a:lnTo>
                    <a:pt x="5046" y="878"/>
                  </a:lnTo>
                  <a:lnTo>
                    <a:pt x="5090" y="790"/>
                  </a:lnTo>
                  <a:lnTo>
                    <a:pt x="5046" y="746"/>
                  </a:lnTo>
                  <a:lnTo>
                    <a:pt x="5003" y="659"/>
                  </a:lnTo>
                  <a:lnTo>
                    <a:pt x="4783" y="659"/>
                  </a:lnTo>
                  <a:lnTo>
                    <a:pt x="3774" y="1317"/>
                  </a:lnTo>
                  <a:lnTo>
                    <a:pt x="2545" y="1405"/>
                  </a:lnTo>
                  <a:lnTo>
                    <a:pt x="1755" y="1054"/>
                  </a:lnTo>
                  <a:lnTo>
                    <a:pt x="790" y="527"/>
                  </a:lnTo>
                  <a:lnTo>
                    <a:pt x="264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80" name="Google Shape;18180;p489"/>
            <p:cNvSpPr/>
            <p:nvPr/>
          </p:nvSpPr>
          <p:spPr>
            <a:xfrm>
              <a:off x="5305225" y="4740500"/>
              <a:ext cx="241350" cy="79000"/>
            </a:xfrm>
            <a:custGeom>
              <a:avLst/>
              <a:gdLst/>
              <a:ahLst/>
              <a:cxnLst/>
              <a:rect l="l" t="t" r="r" b="b"/>
              <a:pathLst>
                <a:path w="9654" h="3160" extrusionOk="0">
                  <a:moveTo>
                    <a:pt x="88" y="1"/>
                  </a:move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44" y="264"/>
                  </a:lnTo>
                  <a:lnTo>
                    <a:pt x="307" y="659"/>
                  </a:lnTo>
                  <a:lnTo>
                    <a:pt x="878" y="1668"/>
                  </a:lnTo>
                  <a:lnTo>
                    <a:pt x="878" y="1712"/>
                  </a:lnTo>
                  <a:lnTo>
                    <a:pt x="1755" y="2458"/>
                  </a:lnTo>
                  <a:lnTo>
                    <a:pt x="1799" y="2502"/>
                  </a:lnTo>
                  <a:lnTo>
                    <a:pt x="2852" y="2853"/>
                  </a:lnTo>
                  <a:lnTo>
                    <a:pt x="2896" y="2853"/>
                  </a:lnTo>
                  <a:lnTo>
                    <a:pt x="6231" y="3160"/>
                  </a:lnTo>
                  <a:lnTo>
                    <a:pt x="6275" y="3160"/>
                  </a:lnTo>
                  <a:lnTo>
                    <a:pt x="6319" y="3116"/>
                  </a:lnTo>
                  <a:lnTo>
                    <a:pt x="9566" y="1493"/>
                  </a:lnTo>
                  <a:lnTo>
                    <a:pt x="9610" y="1449"/>
                  </a:lnTo>
                  <a:lnTo>
                    <a:pt x="9654" y="1405"/>
                  </a:lnTo>
                  <a:lnTo>
                    <a:pt x="9654" y="1361"/>
                  </a:lnTo>
                  <a:lnTo>
                    <a:pt x="9654" y="1273"/>
                  </a:lnTo>
                  <a:lnTo>
                    <a:pt x="9610" y="1229"/>
                  </a:lnTo>
                  <a:lnTo>
                    <a:pt x="9566" y="1185"/>
                  </a:lnTo>
                  <a:lnTo>
                    <a:pt x="9391" y="1185"/>
                  </a:lnTo>
                  <a:lnTo>
                    <a:pt x="6231" y="2809"/>
                  </a:lnTo>
                  <a:lnTo>
                    <a:pt x="2940" y="2546"/>
                  </a:lnTo>
                  <a:lnTo>
                    <a:pt x="1931" y="2195"/>
                  </a:lnTo>
                  <a:lnTo>
                    <a:pt x="1141" y="1449"/>
                  </a:lnTo>
                  <a:lnTo>
                    <a:pt x="614" y="483"/>
                  </a:lnTo>
                  <a:lnTo>
                    <a:pt x="351" y="44"/>
                  </a:lnTo>
                  <a:lnTo>
                    <a:pt x="30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81" name="Google Shape;18181;p489"/>
            <p:cNvSpPr/>
            <p:nvPr/>
          </p:nvSpPr>
          <p:spPr>
            <a:xfrm>
              <a:off x="5384200" y="5052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82" name="Google Shape;18182;p489"/>
            <p:cNvSpPr/>
            <p:nvPr/>
          </p:nvSpPr>
          <p:spPr>
            <a:xfrm>
              <a:off x="5384200" y="5052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83" name="Google Shape;18183;p489"/>
            <p:cNvSpPr/>
            <p:nvPr/>
          </p:nvSpPr>
          <p:spPr>
            <a:xfrm>
              <a:off x="5067175" y="3133375"/>
              <a:ext cx="866650" cy="1926375"/>
            </a:xfrm>
            <a:custGeom>
              <a:avLst/>
              <a:gdLst/>
              <a:ahLst/>
              <a:cxnLst/>
              <a:rect l="l" t="t" r="r" b="b"/>
              <a:pathLst>
                <a:path w="34666" h="77055" extrusionOk="0">
                  <a:moveTo>
                    <a:pt x="34446" y="1"/>
                  </a:moveTo>
                  <a:lnTo>
                    <a:pt x="34359" y="45"/>
                  </a:lnTo>
                  <a:lnTo>
                    <a:pt x="31857" y="1976"/>
                  </a:lnTo>
                  <a:lnTo>
                    <a:pt x="28215" y="4916"/>
                  </a:lnTo>
                  <a:lnTo>
                    <a:pt x="25846" y="6802"/>
                  </a:lnTo>
                  <a:lnTo>
                    <a:pt x="23783" y="8470"/>
                  </a:lnTo>
                  <a:lnTo>
                    <a:pt x="20668" y="10927"/>
                  </a:lnTo>
                  <a:lnTo>
                    <a:pt x="15665" y="13077"/>
                  </a:lnTo>
                  <a:lnTo>
                    <a:pt x="15622" y="13121"/>
                  </a:lnTo>
                  <a:lnTo>
                    <a:pt x="13866" y="14218"/>
                  </a:lnTo>
                  <a:lnTo>
                    <a:pt x="13822" y="14218"/>
                  </a:lnTo>
                  <a:lnTo>
                    <a:pt x="12331" y="15666"/>
                  </a:lnTo>
                  <a:lnTo>
                    <a:pt x="10224" y="18387"/>
                  </a:lnTo>
                  <a:lnTo>
                    <a:pt x="9610" y="19089"/>
                  </a:lnTo>
                  <a:lnTo>
                    <a:pt x="8776" y="19615"/>
                  </a:lnTo>
                  <a:lnTo>
                    <a:pt x="8732" y="19615"/>
                  </a:lnTo>
                  <a:lnTo>
                    <a:pt x="8118" y="20274"/>
                  </a:lnTo>
                  <a:lnTo>
                    <a:pt x="8118" y="20317"/>
                  </a:lnTo>
                  <a:lnTo>
                    <a:pt x="7065" y="22204"/>
                  </a:lnTo>
                  <a:lnTo>
                    <a:pt x="7021" y="22248"/>
                  </a:lnTo>
                  <a:lnTo>
                    <a:pt x="6451" y="23916"/>
                  </a:lnTo>
                  <a:lnTo>
                    <a:pt x="6451" y="23960"/>
                  </a:lnTo>
                  <a:lnTo>
                    <a:pt x="6319" y="25583"/>
                  </a:lnTo>
                  <a:lnTo>
                    <a:pt x="6319" y="25627"/>
                  </a:lnTo>
                  <a:lnTo>
                    <a:pt x="6845" y="28391"/>
                  </a:lnTo>
                  <a:lnTo>
                    <a:pt x="6845" y="30629"/>
                  </a:lnTo>
                  <a:lnTo>
                    <a:pt x="6275" y="35632"/>
                  </a:lnTo>
                  <a:lnTo>
                    <a:pt x="5836" y="38967"/>
                  </a:lnTo>
                  <a:lnTo>
                    <a:pt x="5441" y="41863"/>
                  </a:lnTo>
                  <a:lnTo>
                    <a:pt x="5134" y="43662"/>
                  </a:lnTo>
                  <a:lnTo>
                    <a:pt x="4169" y="47699"/>
                  </a:lnTo>
                  <a:lnTo>
                    <a:pt x="3598" y="50244"/>
                  </a:lnTo>
                  <a:lnTo>
                    <a:pt x="3291" y="52087"/>
                  </a:lnTo>
                  <a:lnTo>
                    <a:pt x="2633" y="53491"/>
                  </a:lnTo>
                  <a:lnTo>
                    <a:pt x="2633" y="53535"/>
                  </a:lnTo>
                  <a:lnTo>
                    <a:pt x="2106" y="56431"/>
                  </a:lnTo>
                  <a:lnTo>
                    <a:pt x="834" y="60556"/>
                  </a:lnTo>
                  <a:lnTo>
                    <a:pt x="219" y="62838"/>
                  </a:lnTo>
                  <a:lnTo>
                    <a:pt x="0" y="63891"/>
                  </a:lnTo>
                  <a:lnTo>
                    <a:pt x="0" y="63935"/>
                  </a:lnTo>
                  <a:lnTo>
                    <a:pt x="44" y="64900"/>
                  </a:lnTo>
                  <a:lnTo>
                    <a:pt x="88" y="64988"/>
                  </a:lnTo>
                  <a:lnTo>
                    <a:pt x="2019" y="67094"/>
                  </a:lnTo>
                  <a:lnTo>
                    <a:pt x="3511" y="68674"/>
                  </a:lnTo>
                  <a:lnTo>
                    <a:pt x="5485" y="70999"/>
                  </a:lnTo>
                  <a:lnTo>
                    <a:pt x="7811" y="73413"/>
                  </a:lnTo>
                  <a:lnTo>
                    <a:pt x="9829" y="75651"/>
                  </a:lnTo>
                  <a:lnTo>
                    <a:pt x="10882" y="76967"/>
                  </a:lnTo>
                  <a:lnTo>
                    <a:pt x="10926" y="77011"/>
                  </a:lnTo>
                  <a:lnTo>
                    <a:pt x="11014" y="77055"/>
                  </a:lnTo>
                  <a:lnTo>
                    <a:pt x="11102" y="77011"/>
                  </a:lnTo>
                  <a:lnTo>
                    <a:pt x="11146" y="76967"/>
                  </a:lnTo>
                  <a:lnTo>
                    <a:pt x="11190" y="76879"/>
                  </a:lnTo>
                  <a:lnTo>
                    <a:pt x="11190" y="76835"/>
                  </a:lnTo>
                  <a:lnTo>
                    <a:pt x="11146" y="76748"/>
                  </a:lnTo>
                  <a:lnTo>
                    <a:pt x="10093" y="75387"/>
                  </a:lnTo>
                  <a:lnTo>
                    <a:pt x="8030" y="73193"/>
                  </a:lnTo>
                  <a:lnTo>
                    <a:pt x="5748" y="70780"/>
                  </a:lnTo>
                  <a:lnTo>
                    <a:pt x="3774" y="68410"/>
                  </a:lnTo>
                  <a:lnTo>
                    <a:pt x="2282" y="66831"/>
                  </a:lnTo>
                  <a:lnTo>
                    <a:pt x="395" y="64812"/>
                  </a:lnTo>
                  <a:lnTo>
                    <a:pt x="351" y="63935"/>
                  </a:lnTo>
                  <a:lnTo>
                    <a:pt x="571" y="62925"/>
                  </a:lnTo>
                  <a:lnTo>
                    <a:pt x="1141" y="60644"/>
                  </a:lnTo>
                  <a:lnTo>
                    <a:pt x="2457" y="56519"/>
                  </a:lnTo>
                  <a:lnTo>
                    <a:pt x="2457" y="56475"/>
                  </a:lnTo>
                  <a:lnTo>
                    <a:pt x="2984" y="53623"/>
                  </a:lnTo>
                  <a:lnTo>
                    <a:pt x="3598" y="52218"/>
                  </a:lnTo>
                  <a:lnTo>
                    <a:pt x="3642" y="52175"/>
                  </a:lnTo>
                  <a:lnTo>
                    <a:pt x="3949" y="50288"/>
                  </a:lnTo>
                  <a:lnTo>
                    <a:pt x="4520" y="47787"/>
                  </a:lnTo>
                  <a:lnTo>
                    <a:pt x="5441" y="43750"/>
                  </a:lnTo>
                  <a:lnTo>
                    <a:pt x="5792" y="41907"/>
                  </a:lnTo>
                  <a:lnTo>
                    <a:pt x="6187" y="39011"/>
                  </a:lnTo>
                  <a:lnTo>
                    <a:pt x="6626" y="35676"/>
                  </a:lnTo>
                  <a:lnTo>
                    <a:pt x="7196" y="30673"/>
                  </a:lnTo>
                  <a:lnTo>
                    <a:pt x="7196" y="28348"/>
                  </a:lnTo>
                  <a:lnTo>
                    <a:pt x="7196" y="28304"/>
                  </a:lnTo>
                  <a:lnTo>
                    <a:pt x="6670" y="25583"/>
                  </a:lnTo>
                  <a:lnTo>
                    <a:pt x="6802" y="24047"/>
                  </a:lnTo>
                  <a:lnTo>
                    <a:pt x="7372" y="22380"/>
                  </a:lnTo>
                  <a:lnTo>
                    <a:pt x="8425" y="20493"/>
                  </a:lnTo>
                  <a:lnTo>
                    <a:pt x="8996" y="19879"/>
                  </a:lnTo>
                  <a:lnTo>
                    <a:pt x="9829" y="19352"/>
                  </a:lnTo>
                  <a:lnTo>
                    <a:pt x="9873" y="19308"/>
                  </a:lnTo>
                  <a:lnTo>
                    <a:pt x="10488" y="18606"/>
                  </a:lnTo>
                  <a:lnTo>
                    <a:pt x="12594" y="15886"/>
                  </a:lnTo>
                  <a:lnTo>
                    <a:pt x="14042" y="14481"/>
                  </a:lnTo>
                  <a:lnTo>
                    <a:pt x="15797" y="13428"/>
                  </a:lnTo>
                  <a:lnTo>
                    <a:pt x="20799" y="11234"/>
                  </a:lnTo>
                  <a:lnTo>
                    <a:pt x="20843" y="11190"/>
                  </a:lnTo>
                  <a:lnTo>
                    <a:pt x="24003" y="8733"/>
                  </a:lnTo>
                  <a:lnTo>
                    <a:pt x="28435" y="5179"/>
                  </a:lnTo>
                  <a:lnTo>
                    <a:pt x="32077" y="2239"/>
                  </a:lnTo>
                  <a:lnTo>
                    <a:pt x="34578" y="352"/>
                  </a:lnTo>
                  <a:lnTo>
                    <a:pt x="34622" y="264"/>
                  </a:lnTo>
                  <a:lnTo>
                    <a:pt x="34666" y="220"/>
                  </a:lnTo>
                  <a:lnTo>
                    <a:pt x="34666" y="133"/>
                  </a:lnTo>
                  <a:lnTo>
                    <a:pt x="34622" y="89"/>
                  </a:lnTo>
                  <a:lnTo>
                    <a:pt x="34578" y="45"/>
                  </a:lnTo>
                  <a:lnTo>
                    <a:pt x="3449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84" name="Google Shape;18184;p489"/>
            <p:cNvSpPr/>
            <p:nvPr/>
          </p:nvSpPr>
          <p:spPr>
            <a:xfrm>
              <a:off x="5041925" y="3105950"/>
              <a:ext cx="861200" cy="1932975"/>
            </a:xfrm>
            <a:custGeom>
              <a:avLst/>
              <a:gdLst/>
              <a:ahLst/>
              <a:cxnLst/>
              <a:rect l="l" t="t" r="r" b="b"/>
              <a:pathLst>
                <a:path w="34448" h="77319" extrusionOk="0">
                  <a:moveTo>
                    <a:pt x="34228" y="1"/>
                  </a:moveTo>
                  <a:lnTo>
                    <a:pt x="34184" y="45"/>
                  </a:lnTo>
                  <a:lnTo>
                    <a:pt x="33175" y="791"/>
                  </a:lnTo>
                  <a:lnTo>
                    <a:pt x="28435" y="4696"/>
                  </a:lnTo>
                  <a:lnTo>
                    <a:pt x="26505" y="6276"/>
                  </a:lnTo>
                  <a:lnTo>
                    <a:pt x="24706" y="7680"/>
                  </a:lnTo>
                  <a:lnTo>
                    <a:pt x="22863" y="9172"/>
                  </a:lnTo>
                  <a:lnTo>
                    <a:pt x="20932" y="10576"/>
                  </a:lnTo>
                  <a:lnTo>
                    <a:pt x="19045" y="11366"/>
                  </a:lnTo>
                  <a:lnTo>
                    <a:pt x="14876" y="12858"/>
                  </a:lnTo>
                  <a:lnTo>
                    <a:pt x="9479" y="14832"/>
                  </a:lnTo>
                  <a:lnTo>
                    <a:pt x="9435" y="14832"/>
                  </a:lnTo>
                  <a:lnTo>
                    <a:pt x="8909" y="15315"/>
                  </a:lnTo>
                  <a:lnTo>
                    <a:pt x="8865" y="15315"/>
                  </a:lnTo>
                  <a:lnTo>
                    <a:pt x="7987" y="16588"/>
                  </a:lnTo>
                  <a:lnTo>
                    <a:pt x="7943" y="16588"/>
                  </a:lnTo>
                  <a:lnTo>
                    <a:pt x="6978" y="18475"/>
                  </a:lnTo>
                  <a:lnTo>
                    <a:pt x="5969" y="20844"/>
                  </a:lnTo>
                  <a:lnTo>
                    <a:pt x="5442" y="23214"/>
                  </a:lnTo>
                  <a:lnTo>
                    <a:pt x="5398" y="24662"/>
                  </a:lnTo>
                  <a:lnTo>
                    <a:pt x="6320" y="29313"/>
                  </a:lnTo>
                  <a:lnTo>
                    <a:pt x="6407" y="30805"/>
                  </a:lnTo>
                  <a:lnTo>
                    <a:pt x="6144" y="34710"/>
                  </a:lnTo>
                  <a:lnTo>
                    <a:pt x="5837" y="37475"/>
                  </a:lnTo>
                  <a:lnTo>
                    <a:pt x="5486" y="40371"/>
                  </a:lnTo>
                  <a:lnTo>
                    <a:pt x="5135" y="42828"/>
                  </a:lnTo>
                  <a:lnTo>
                    <a:pt x="4872" y="44364"/>
                  </a:lnTo>
                  <a:lnTo>
                    <a:pt x="3906" y="48533"/>
                  </a:lnTo>
                  <a:lnTo>
                    <a:pt x="3424" y="51473"/>
                  </a:lnTo>
                  <a:lnTo>
                    <a:pt x="3248" y="53491"/>
                  </a:lnTo>
                  <a:lnTo>
                    <a:pt x="2634" y="55904"/>
                  </a:lnTo>
                  <a:lnTo>
                    <a:pt x="1756" y="58449"/>
                  </a:lnTo>
                  <a:lnTo>
                    <a:pt x="922" y="60819"/>
                  </a:lnTo>
                  <a:lnTo>
                    <a:pt x="308" y="63189"/>
                  </a:lnTo>
                  <a:lnTo>
                    <a:pt x="1" y="64549"/>
                  </a:lnTo>
                  <a:lnTo>
                    <a:pt x="1" y="64593"/>
                  </a:lnTo>
                  <a:lnTo>
                    <a:pt x="45" y="66743"/>
                  </a:lnTo>
                  <a:lnTo>
                    <a:pt x="45" y="66787"/>
                  </a:lnTo>
                  <a:lnTo>
                    <a:pt x="264" y="67401"/>
                  </a:lnTo>
                  <a:lnTo>
                    <a:pt x="308" y="67445"/>
                  </a:lnTo>
                  <a:lnTo>
                    <a:pt x="3424" y="70999"/>
                  </a:lnTo>
                  <a:lnTo>
                    <a:pt x="7812" y="75694"/>
                  </a:lnTo>
                  <a:lnTo>
                    <a:pt x="9304" y="77274"/>
                  </a:lnTo>
                  <a:lnTo>
                    <a:pt x="9347" y="77274"/>
                  </a:lnTo>
                  <a:lnTo>
                    <a:pt x="9435" y="77318"/>
                  </a:lnTo>
                  <a:lnTo>
                    <a:pt x="9567" y="77274"/>
                  </a:lnTo>
                  <a:lnTo>
                    <a:pt x="9611" y="77186"/>
                  </a:lnTo>
                  <a:lnTo>
                    <a:pt x="9611" y="77143"/>
                  </a:lnTo>
                  <a:lnTo>
                    <a:pt x="9611" y="77055"/>
                  </a:lnTo>
                  <a:lnTo>
                    <a:pt x="9567" y="77011"/>
                  </a:lnTo>
                  <a:lnTo>
                    <a:pt x="3687" y="70780"/>
                  </a:lnTo>
                  <a:lnTo>
                    <a:pt x="571" y="67226"/>
                  </a:lnTo>
                  <a:lnTo>
                    <a:pt x="396" y="66699"/>
                  </a:lnTo>
                  <a:lnTo>
                    <a:pt x="352" y="64637"/>
                  </a:lnTo>
                  <a:lnTo>
                    <a:pt x="659" y="63276"/>
                  </a:lnTo>
                  <a:lnTo>
                    <a:pt x="1273" y="60907"/>
                  </a:lnTo>
                  <a:lnTo>
                    <a:pt x="2107" y="58581"/>
                  </a:lnTo>
                  <a:lnTo>
                    <a:pt x="2985" y="55992"/>
                  </a:lnTo>
                  <a:lnTo>
                    <a:pt x="3599" y="53535"/>
                  </a:lnTo>
                  <a:lnTo>
                    <a:pt x="3775" y="51516"/>
                  </a:lnTo>
                  <a:lnTo>
                    <a:pt x="4257" y="48620"/>
                  </a:lnTo>
                  <a:lnTo>
                    <a:pt x="5223" y="44452"/>
                  </a:lnTo>
                  <a:lnTo>
                    <a:pt x="5486" y="42872"/>
                  </a:lnTo>
                  <a:lnTo>
                    <a:pt x="5837" y="40415"/>
                  </a:lnTo>
                  <a:lnTo>
                    <a:pt x="6188" y="37519"/>
                  </a:lnTo>
                  <a:lnTo>
                    <a:pt x="6495" y="34710"/>
                  </a:lnTo>
                  <a:lnTo>
                    <a:pt x="6758" y="30805"/>
                  </a:lnTo>
                  <a:lnTo>
                    <a:pt x="6758" y="30761"/>
                  </a:lnTo>
                  <a:lnTo>
                    <a:pt x="6671" y="29269"/>
                  </a:lnTo>
                  <a:lnTo>
                    <a:pt x="6671" y="29225"/>
                  </a:lnTo>
                  <a:lnTo>
                    <a:pt x="5749" y="24618"/>
                  </a:lnTo>
                  <a:lnTo>
                    <a:pt x="5793" y="23257"/>
                  </a:lnTo>
                  <a:lnTo>
                    <a:pt x="6320" y="20932"/>
                  </a:lnTo>
                  <a:lnTo>
                    <a:pt x="7285" y="18650"/>
                  </a:lnTo>
                  <a:lnTo>
                    <a:pt x="8250" y="16763"/>
                  </a:lnTo>
                  <a:lnTo>
                    <a:pt x="9128" y="15535"/>
                  </a:lnTo>
                  <a:lnTo>
                    <a:pt x="9611" y="15140"/>
                  </a:lnTo>
                  <a:lnTo>
                    <a:pt x="15008" y="13165"/>
                  </a:lnTo>
                  <a:lnTo>
                    <a:pt x="19133" y="11717"/>
                  </a:lnTo>
                  <a:lnTo>
                    <a:pt x="21063" y="10883"/>
                  </a:lnTo>
                  <a:lnTo>
                    <a:pt x="21107" y="10883"/>
                  </a:lnTo>
                  <a:lnTo>
                    <a:pt x="23082" y="9435"/>
                  </a:lnTo>
                  <a:lnTo>
                    <a:pt x="24925" y="7987"/>
                  </a:lnTo>
                  <a:lnTo>
                    <a:pt x="26724" y="6539"/>
                  </a:lnTo>
                  <a:lnTo>
                    <a:pt x="28655" y="4959"/>
                  </a:lnTo>
                  <a:lnTo>
                    <a:pt x="33350" y="1098"/>
                  </a:lnTo>
                  <a:lnTo>
                    <a:pt x="34403" y="352"/>
                  </a:lnTo>
                  <a:lnTo>
                    <a:pt x="34447" y="264"/>
                  </a:lnTo>
                  <a:lnTo>
                    <a:pt x="34447" y="220"/>
                  </a:lnTo>
                  <a:lnTo>
                    <a:pt x="34447" y="133"/>
                  </a:lnTo>
                  <a:lnTo>
                    <a:pt x="34447" y="89"/>
                  </a:lnTo>
                  <a:lnTo>
                    <a:pt x="34359" y="45"/>
                  </a:lnTo>
                  <a:lnTo>
                    <a:pt x="3431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85" name="Google Shape;18185;p489"/>
            <p:cNvSpPr/>
            <p:nvPr/>
          </p:nvSpPr>
          <p:spPr>
            <a:xfrm>
              <a:off x="4993675" y="3053300"/>
              <a:ext cx="851300" cy="1980125"/>
            </a:xfrm>
            <a:custGeom>
              <a:avLst/>
              <a:gdLst/>
              <a:ahLst/>
              <a:cxnLst/>
              <a:rect l="l" t="t" r="r" b="b"/>
              <a:pathLst>
                <a:path w="34052" h="79205" extrusionOk="0">
                  <a:moveTo>
                    <a:pt x="33788" y="1"/>
                  </a:moveTo>
                  <a:lnTo>
                    <a:pt x="33744" y="45"/>
                  </a:lnTo>
                  <a:lnTo>
                    <a:pt x="31243" y="2151"/>
                  </a:lnTo>
                  <a:lnTo>
                    <a:pt x="28786" y="4169"/>
                  </a:lnTo>
                  <a:lnTo>
                    <a:pt x="26460" y="6056"/>
                  </a:lnTo>
                  <a:lnTo>
                    <a:pt x="22993" y="8645"/>
                  </a:lnTo>
                  <a:lnTo>
                    <a:pt x="21238" y="9830"/>
                  </a:lnTo>
                  <a:lnTo>
                    <a:pt x="18737" y="10883"/>
                  </a:lnTo>
                  <a:lnTo>
                    <a:pt x="15534" y="12112"/>
                  </a:lnTo>
                  <a:lnTo>
                    <a:pt x="13208" y="13472"/>
                  </a:lnTo>
                  <a:lnTo>
                    <a:pt x="10356" y="14525"/>
                  </a:lnTo>
                  <a:lnTo>
                    <a:pt x="8294" y="15798"/>
                  </a:lnTo>
                  <a:lnTo>
                    <a:pt x="6056" y="16938"/>
                  </a:lnTo>
                  <a:lnTo>
                    <a:pt x="3862" y="17465"/>
                  </a:lnTo>
                  <a:lnTo>
                    <a:pt x="2721" y="17641"/>
                  </a:lnTo>
                  <a:lnTo>
                    <a:pt x="2633" y="17684"/>
                  </a:lnTo>
                  <a:lnTo>
                    <a:pt x="2589" y="17772"/>
                  </a:lnTo>
                  <a:lnTo>
                    <a:pt x="2589" y="17860"/>
                  </a:lnTo>
                  <a:lnTo>
                    <a:pt x="2633" y="17948"/>
                  </a:lnTo>
                  <a:lnTo>
                    <a:pt x="3247" y="18518"/>
                  </a:lnTo>
                  <a:lnTo>
                    <a:pt x="3379" y="19045"/>
                  </a:lnTo>
                  <a:lnTo>
                    <a:pt x="3291" y="20098"/>
                  </a:lnTo>
                  <a:lnTo>
                    <a:pt x="3247" y="21151"/>
                  </a:lnTo>
                  <a:lnTo>
                    <a:pt x="3335" y="22204"/>
                  </a:lnTo>
                  <a:lnTo>
                    <a:pt x="3423" y="23213"/>
                  </a:lnTo>
                  <a:lnTo>
                    <a:pt x="3598" y="24223"/>
                  </a:lnTo>
                  <a:lnTo>
                    <a:pt x="3818" y="25188"/>
                  </a:lnTo>
                  <a:lnTo>
                    <a:pt x="4300" y="27119"/>
                  </a:lnTo>
                  <a:lnTo>
                    <a:pt x="4695" y="28698"/>
                  </a:lnTo>
                  <a:lnTo>
                    <a:pt x="5046" y="30278"/>
                  </a:lnTo>
                  <a:lnTo>
                    <a:pt x="5178" y="31112"/>
                  </a:lnTo>
                  <a:lnTo>
                    <a:pt x="5266" y="31946"/>
                  </a:lnTo>
                  <a:lnTo>
                    <a:pt x="5354" y="32779"/>
                  </a:lnTo>
                  <a:lnTo>
                    <a:pt x="5397" y="33613"/>
                  </a:lnTo>
                  <a:lnTo>
                    <a:pt x="5354" y="36202"/>
                  </a:lnTo>
                  <a:lnTo>
                    <a:pt x="5134" y="38615"/>
                  </a:lnTo>
                  <a:lnTo>
                    <a:pt x="4871" y="41029"/>
                  </a:lnTo>
                  <a:lnTo>
                    <a:pt x="4257" y="45724"/>
                  </a:lnTo>
                  <a:lnTo>
                    <a:pt x="3686" y="47918"/>
                  </a:lnTo>
                  <a:lnTo>
                    <a:pt x="3291" y="50726"/>
                  </a:lnTo>
                  <a:lnTo>
                    <a:pt x="3028" y="53315"/>
                  </a:lnTo>
                  <a:lnTo>
                    <a:pt x="2545" y="56343"/>
                  </a:lnTo>
                  <a:lnTo>
                    <a:pt x="2194" y="58405"/>
                  </a:lnTo>
                  <a:lnTo>
                    <a:pt x="1317" y="60731"/>
                  </a:lnTo>
                  <a:lnTo>
                    <a:pt x="88" y="65031"/>
                  </a:lnTo>
                  <a:lnTo>
                    <a:pt x="88" y="65075"/>
                  </a:lnTo>
                  <a:lnTo>
                    <a:pt x="0" y="66874"/>
                  </a:lnTo>
                  <a:lnTo>
                    <a:pt x="132" y="68937"/>
                  </a:lnTo>
                  <a:lnTo>
                    <a:pt x="44" y="70472"/>
                  </a:lnTo>
                  <a:lnTo>
                    <a:pt x="88" y="71569"/>
                  </a:lnTo>
                  <a:lnTo>
                    <a:pt x="132" y="71613"/>
                  </a:lnTo>
                  <a:lnTo>
                    <a:pt x="395" y="72184"/>
                  </a:lnTo>
                  <a:lnTo>
                    <a:pt x="395" y="72228"/>
                  </a:lnTo>
                  <a:lnTo>
                    <a:pt x="2633" y="74773"/>
                  </a:lnTo>
                  <a:lnTo>
                    <a:pt x="5485" y="77581"/>
                  </a:lnTo>
                  <a:lnTo>
                    <a:pt x="7153" y="79161"/>
                  </a:lnTo>
                  <a:lnTo>
                    <a:pt x="7284" y="79205"/>
                  </a:lnTo>
                  <a:lnTo>
                    <a:pt x="7328" y="79205"/>
                  </a:lnTo>
                  <a:lnTo>
                    <a:pt x="7416" y="79161"/>
                  </a:lnTo>
                  <a:lnTo>
                    <a:pt x="7460" y="79117"/>
                  </a:lnTo>
                  <a:lnTo>
                    <a:pt x="7460" y="79029"/>
                  </a:lnTo>
                  <a:lnTo>
                    <a:pt x="7416" y="78985"/>
                  </a:lnTo>
                  <a:lnTo>
                    <a:pt x="7416" y="78941"/>
                  </a:lnTo>
                  <a:lnTo>
                    <a:pt x="5705" y="77362"/>
                  </a:lnTo>
                  <a:lnTo>
                    <a:pt x="2852" y="74509"/>
                  </a:lnTo>
                  <a:lnTo>
                    <a:pt x="702" y="72008"/>
                  </a:lnTo>
                  <a:lnTo>
                    <a:pt x="439" y="71526"/>
                  </a:lnTo>
                  <a:lnTo>
                    <a:pt x="395" y="70472"/>
                  </a:lnTo>
                  <a:lnTo>
                    <a:pt x="483" y="68937"/>
                  </a:lnTo>
                  <a:lnTo>
                    <a:pt x="483" y="68893"/>
                  </a:lnTo>
                  <a:lnTo>
                    <a:pt x="351" y="66874"/>
                  </a:lnTo>
                  <a:lnTo>
                    <a:pt x="439" y="65119"/>
                  </a:lnTo>
                  <a:lnTo>
                    <a:pt x="1624" y="60863"/>
                  </a:lnTo>
                  <a:lnTo>
                    <a:pt x="2501" y="58537"/>
                  </a:lnTo>
                  <a:lnTo>
                    <a:pt x="2501" y="58493"/>
                  </a:lnTo>
                  <a:lnTo>
                    <a:pt x="2896" y="56387"/>
                  </a:lnTo>
                  <a:lnTo>
                    <a:pt x="3379" y="53359"/>
                  </a:lnTo>
                  <a:lnTo>
                    <a:pt x="3642" y="50770"/>
                  </a:lnTo>
                  <a:lnTo>
                    <a:pt x="4037" y="48006"/>
                  </a:lnTo>
                  <a:lnTo>
                    <a:pt x="4608" y="45768"/>
                  </a:lnTo>
                  <a:lnTo>
                    <a:pt x="5222" y="41073"/>
                  </a:lnTo>
                  <a:lnTo>
                    <a:pt x="5485" y="38659"/>
                  </a:lnTo>
                  <a:lnTo>
                    <a:pt x="5705" y="36202"/>
                  </a:lnTo>
                  <a:lnTo>
                    <a:pt x="5748" y="33657"/>
                  </a:lnTo>
                  <a:lnTo>
                    <a:pt x="5705" y="32735"/>
                  </a:lnTo>
                  <a:lnTo>
                    <a:pt x="5617" y="31902"/>
                  </a:lnTo>
                  <a:lnTo>
                    <a:pt x="5529" y="31068"/>
                  </a:lnTo>
                  <a:lnTo>
                    <a:pt x="5397" y="30234"/>
                  </a:lnTo>
                  <a:lnTo>
                    <a:pt x="5046" y="28611"/>
                  </a:lnTo>
                  <a:lnTo>
                    <a:pt x="4651" y="27031"/>
                  </a:lnTo>
                  <a:lnTo>
                    <a:pt x="4169" y="25056"/>
                  </a:lnTo>
                  <a:lnTo>
                    <a:pt x="3949" y="24091"/>
                  </a:lnTo>
                  <a:lnTo>
                    <a:pt x="3774" y="23126"/>
                  </a:lnTo>
                  <a:lnTo>
                    <a:pt x="3642" y="22160"/>
                  </a:lnTo>
                  <a:lnTo>
                    <a:pt x="3598" y="21151"/>
                  </a:lnTo>
                  <a:lnTo>
                    <a:pt x="3598" y="20098"/>
                  </a:lnTo>
                  <a:lnTo>
                    <a:pt x="3730" y="19045"/>
                  </a:lnTo>
                  <a:lnTo>
                    <a:pt x="3730" y="18957"/>
                  </a:lnTo>
                  <a:lnTo>
                    <a:pt x="3554" y="18386"/>
                  </a:lnTo>
                  <a:lnTo>
                    <a:pt x="3511" y="18299"/>
                  </a:lnTo>
                  <a:lnTo>
                    <a:pt x="3159" y="17948"/>
                  </a:lnTo>
                  <a:lnTo>
                    <a:pt x="3905" y="17816"/>
                  </a:lnTo>
                  <a:lnTo>
                    <a:pt x="6143" y="17289"/>
                  </a:lnTo>
                  <a:lnTo>
                    <a:pt x="6187" y="17246"/>
                  </a:lnTo>
                  <a:lnTo>
                    <a:pt x="8469" y="16105"/>
                  </a:lnTo>
                  <a:lnTo>
                    <a:pt x="10488" y="14832"/>
                  </a:lnTo>
                  <a:lnTo>
                    <a:pt x="13340" y="13779"/>
                  </a:lnTo>
                  <a:lnTo>
                    <a:pt x="13384" y="13779"/>
                  </a:lnTo>
                  <a:lnTo>
                    <a:pt x="15665" y="12419"/>
                  </a:lnTo>
                  <a:lnTo>
                    <a:pt x="18869" y="11190"/>
                  </a:lnTo>
                  <a:lnTo>
                    <a:pt x="21370" y="10137"/>
                  </a:lnTo>
                  <a:lnTo>
                    <a:pt x="21414" y="10137"/>
                  </a:lnTo>
                  <a:lnTo>
                    <a:pt x="23213" y="8908"/>
                  </a:lnTo>
                  <a:lnTo>
                    <a:pt x="26679" y="6319"/>
                  </a:lnTo>
                  <a:lnTo>
                    <a:pt x="29005" y="4433"/>
                  </a:lnTo>
                  <a:lnTo>
                    <a:pt x="31462" y="2458"/>
                  </a:lnTo>
                  <a:lnTo>
                    <a:pt x="33964" y="308"/>
                  </a:lnTo>
                  <a:lnTo>
                    <a:pt x="34008" y="264"/>
                  </a:lnTo>
                  <a:lnTo>
                    <a:pt x="34051" y="176"/>
                  </a:lnTo>
                  <a:lnTo>
                    <a:pt x="34008" y="132"/>
                  </a:lnTo>
                  <a:lnTo>
                    <a:pt x="34008" y="45"/>
                  </a:lnTo>
                  <a:lnTo>
                    <a:pt x="339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86" name="Google Shape;18186;p489"/>
            <p:cNvSpPr/>
            <p:nvPr/>
          </p:nvSpPr>
          <p:spPr>
            <a:xfrm>
              <a:off x="4962950" y="3026975"/>
              <a:ext cx="852400" cy="2017425"/>
            </a:xfrm>
            <a:custGeom>
              <a:avLst/>
              <a:gdLst/>
              <a:ahLst/>
              <a:cxnLst/>
              <a:rect l="l" t="t" r="r" b="b"/>
              <a:pathLst>
                <a:path w="34096" h="80697" extrusionOk="0">
                  <a:moveTo>
                    <a:pt x="33876" y="1"/>
                  </a:moveTo>
                  <a:lnTo>
                    <a:pt x="33832" y="44"/>
                  </a:lnTo>
                  <a:lnTo>
                    <a:pt x="30848" y="2589"/>
                  </a:lnTo>
                  <a:lnTo>
                    <a:pt x="28391" y="4564"/>
                  </a:lnTo>
                  <a:lnTo>
                    <a:pt x="26022" y="6407"/>
                  </a:lnTo>
                  <a:lnTo>
                    <a:pt x="23959" y="7943"/>
                  </a:lnTo>
                  <a:lnTo>
                    <a:pt x="22028" y="9259"/>
                  </a:lnTo>
                  <a:lnTo>
                    <a:pt x="19834" y="10225"/>
                  </a:lnTo>
                  <a:lnTo>
                    <a:pt x="17114" y="11409"/>
                  </a:lnTo>
                  <a:lnTo>
                    <a:pt x="17070" y="11409"/>
                  </a:lnTo>
                  <a:lnTo>
                    <a:pt x="15095" y="12726"/>
                  </a:lnTo>
                  <a:lnTo>
                    <a:pt x="13998" y="13472"/>
                  </a:lnTo>
                  <a:lnTo>
                    <a:pt x="13121" y="13691"/>
                  </a:lnTo>
                  <a:lnTo>
                    <a:pt x="13077" y="13691"/>
                  </a:lnTo>
                  <a:lnTo>
                    <a:pt x="12287" y="14086"/>
                  </a:lnTo>
                  <a:lnTo>
                    <a:pt x="9084" y="15973"/>
                  </a:lnTo>
                  <a:lnTo>
                    <a:pt x="7065" y="17026"/>
                  </a:lnTo>
                  <a:lnTo>
                    <a:pt x="4081" y="17728"/>
                  </a:lnTo>
                  <a:lnTo>
                    <a:pt x="3994" y="17728"/>
                  </a:lnTo>
                  <a:lnTo>
                    <a:pt x="2458" y="18781"/>
                  </a:lnTo>
                  <a:lnTo>
                    <a:pt x="2370" y="18825"/>
                  </a:lnTo>
                  <a:lnTo>
                    <a:pt x="2019" y="19483"/>
                  </a:lnTo>
                  <a:lnTo>
                    <a:pt x="1975" y="19571"/>
                  </a:lnTo>
                  <a:lnTo>
                    <a:pt x="2194" y="21458"/>
                  </a:lnTo>
                  <a:lnTo>
                    <a:pt x="2194" y="21502"/>
                  </a:lnTo>
                  <a:lnTo>
                    <a:pt x="3291" y="25451"/>
                  </a:lnTo>
                  <a:lnTo>
                    <a:pt x="4169" y="28523"/>
                  </a:lnTo>
                  <a:lnTo>
                    <a:pt x="4871" y="31814"/>
                  </a:lnTo>
                  <a:lnTo>
                    <a:pt x="5134" y="35061"/>
                  </a:lnTo>
                  <a:lnTo>
                    <a:pt x="5091" y="38001"/>
                  </a:lnTo>
                  <a:lnTo>
                    <a:pt x="4871" y="40634"/>
                  </a:lnTo>
                  <a:lnTo>
                    <a:pt x="4652" y="42784"/>
                  </a:lnTo>
                  <a:lnTo>
                    <a:pt x="4301" y="45636"/>
                  </a:lnTo>
                  <a:lnTo>
                    <a:pt x="3599" y="49322"/>
                  </a:lnTo>
                  <a:lnTo>
                    <a:pt x="3291" y="52174"/>
                  </a:lnTo>
                  <a:lnTo>
                    <a:pt x="2809" y="55202"/>
                  </a:lnTo>
                  <a:lnTo>
                    <a:pt x="2414" y="57835"/>
                  </a:lnTo>
                  <a:lnTo>
                    <a:pt x="2063" y="59897"/>
                  </a:lnTo>
                  <a:lnTo>
                    <a:pt x="1317" y="61828"/>
                  </a:lnTo>
                  <a:lnTo>
                    <a:pt x="1273" y="61872"/>
                  </a:lnTo>
                  <a:lnTo>
                    <a:pt x="571" y="64548"/>
                  </a:lnTo>
                  <a:lnTo>
                    <a:pt x="527" y="64548"/>
                  </a:lnTo>
                  <a:lnTo>
                    <a:pt x="264" y="66435"/>
                  </a:lnTo>
                  <a:lnTo>
                    <a:pt x="264" y="66479"/>
                  </a:lnTo>
                  <a:lnTo>
                    <a:pt x="351" y="69288"/>
                  </a:lnTo>
                  <a:lnTo>
                    <a:pt x="44" y="73193"/>
                  </a:lnTo>
                  <a:lnTo>
                    <a:pt x="0" y="73851"/>
                  </a:lnTo>
                  <a:lnTo>
                    <a:pt x="0" y="73895"/>
                  </a:lnTo>
                  <a:lnTo>
                    <a:pt x="44" y="73983"/>
                  </a:lnTo>
                  <a:lnTo>
                    <a:pt x="4564" y="78195"/>
                  </a:lnTo>
                  <a:lnTo>
                    <a:pt x="7328" y="80653"/>
                  </a:lnTo>
                  <a:lnTo>
                    <a:pt x="7416" y="80696"/>
                  </a:lnTo>
                  <a:lnTo>
                    <a:pt x="7504" y="80653"/>
                  </a:lnTo>
                  <a:lnTo>
                    <a:pt x="7548" y="80609"/>
                  </a:lnTo>
                  <a:lnTo>
                    <a:pt x="7592" y="80565"/>
                  </a:lnTo>
                  <a:lnTo>
                    <a:pt x="7592" y="80477"/>
                  </a:lnTo>
                  <a:lnTo>
                    <a:pt x="7592" y="80433"/>
                  </a:lnTo>
                  <a:lnTo>
                    <a:pt x="7548" y="80389"/>
                  </a:lnTo>
                  <a:lnTo>
                    <a:pt x="4827" y="77932"/>
                  </a:lnTo>
                  <a:lnTo>
                    <a:pt x="351" y="73763"/>
                  </a:lnTo>
                  <a:lnTo>
                    <a:pt x="703" y="69288"/>
                  </a:lnTo>
                  <a:lnTo>
                    <a:pt x="615" y="66479"/>
                  </a:lnTo>
                  <a:lnTo>
                    <a:pt x="878" y="64636"/>
                  </a:lnTo>
                  <a:lnTo>
                    <a:pt x="1624" y="61960"/>
                  </a:lnTo>
                  <a:lnTo>
                    <a:pt x="2414" y="60029"/>
                  </a:lnTo>
                  <a:lnTo>
                    <a:pt x="2414" y="59985"/>
                  </a:lnTo>
                  <a:lnTo>
                    <a:pt x="2765" y="57923"/>
                  </a:lnTo>
                  <a:lnTo>
                    <a:pt x="3160" y="55246"/>
                  </a:lnTo>
                  <a:lnTo>
                    <a:pt x="3643" y="52218"/>
                  </a:lnTo>
                  <a:lnTo>
                    <a:pt x="3950" y="49366"/>
                  </a:lnTo>
                  <a:lnTo>
                    <a:pt x="4652" y="45724"/>
                  </a:lnTo>
                  <a:lnTo>
                    <a:pt x="5003" y="42828"/>
                  </a:lnTo>
                  <a:lnTo>
                    <a:pt x="5222" y="40634"/>
                  </a:lnTo>
                  <a:lnTo>
                    <a:pt x="5442" y="38045"/>
                  </a:lnTo>
                  <a:lnTo>
                    <a:pt x="5486" y="35017"/>
                  </a:lnTo>
                  <a:lnTo>
                    <a:pt x="5222" y="31770"/>
                  </a:lnTo>
                  <a:lnTo>
                    <a:pt x="5178" y="31770"/>
                  </a:lnTo>
                  <a:lnTo>
                    <a:pt x="4520" y="28435"/>
                  </a:lnTo>
                  <a:lnTo>
                    <a:pt x="3643" y="25363"/>
                  </a:lnTo>
                  <a:lnTo>
                    <a:pt x="2546" y="21414"/>
                  </a:lnTo>
                  <a:lnTo>
                    <a:pt x="2326" y="19571"/>
                  </a:lnTo>
                  <a:lnTo>
                    <a:pt x="2677" y="19045"/>
                  </a:lnTo>
                  <a:lnTo>
                    <a:pt x="4169" y="18079"/>
                  </a:lnTo>
                  <a:lnTo>
                    <a:pt x="7197" y="17377"/>
                  </a:lnTo>
                  <a:lnTo>
                    <a:pt x="7241" y="17333"/>
                  </a:lnTo>
                  <a:lnTo>
                    <a:pt x="9259" y="16280"/>
                  </a:lnTo>
                  <a:lnTo>
                    <a:pt x="12419" y="14393"/>
                  </a:lnTo>
                  <a:lnTo>
                    <a:pt x="13208" y="14042"/>
                  </a:lnTo>
                  <a:lnTo>
                    <a:pt x="14086" y="13823"/>
                  </a:lnTo>
                  <a:lnTo>
                    <a:pt x="14174" y="13779"/>
                  </a:lnTo>
                  <a:lnTo>
                    <a:pt x="15315" y="13033"/>
                  </a:lnTo>
                  <a:lnTo>
                    <a:pt x="17245" y="11717"/>
                  </a:lnTo>
                  <a:lnTo>
                    <a:pt x="19966" y="10576"/>
                  </a:lnTo>
                  <a:lnTo>
                    <a:pt x="22160" y="9566"/>
                  </a:lnTo>
                  <a:lnTo>
                    <a:pt x="22204" y="9566"/>
                  </a:lnTo>
                  <a:lnTo>
                    <a:pt x="24179" y="8206"/>
                  </a:lnTo>
                  <a:lnTo>
                    <a:pt x="26197" y="6714"/>
                  </a:lnTo>
                  <a:lnTo>
                    <a:pt x="28611" y="4871"/>
                  </a:lnTo>
                  <a:lnTo>
                    <a:pt x="31068" y="2853"/>
                  </a:lnTo>
                  <a:lnTo>
                    <a:pt x="34052" y="308"/>
                  </a:lnTo>
                  <a:lnTo>
                    <a:pt x="34096" y="264"/>
                  </a:lnTo>
                  <a:lnTo>
                    <a:pt x="34096" y="220"/>
                  </a:lnTo>
                  <a:lnTo>
                    <a:pt x="34096" y="132"/>
                  </a:lnTo>
                  <a:lnTo>
                    <a:pt x="34052" y="88"/>
                  </a:lnTo>
                  <a:lnTo>
                    <a:pt x="34008" y="44"/>
                  </a:lnTo>
                  <a:lnTo>
                    <a:pt x="3396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87" name="Google Shape;18187;p489"/>
            <p:cNvSpPr/>
            <p:nvPr/>
          </p:nvSpPr>
          <p:spPr>
            <a:xfrm>
              <a:off x="4932225" y="2976525"/>
              <a:ext cx="827175" cy="2027275"/>
            </a:xfrm>
            <a:custGeom>
              <a:avLst/>
              <a:gdLst/>
              <a:ahLst/>
              <a:cxnLst/>
              <a:rect l="l" t="t" r="r" b="b"/>
              <a:pathLst>
                <a:path w="33087" h="81091" extrusionOk="0">
                  <a:moveTo>
                    <a:pt x="32823" y="0"/>
                  </a:moveTo>
                  <a:lnTo>
                    <a:pt x="32780" y="44"/>
                  </a:lnTo>
                  <a:lnTo>
                    <a:pt x="32736" y="132"/>
                  </a:lnTo>
                  <a:lnTo>
                    <a:pt x="31990" y="2413"/>
                  </a:lnTo>
                  <a:lnTo>
                    <a:pt x="31463" y="3072"/>
                  </a:lnTo>
                  <a:lnTo>
                    <a:pt x="29664" y="4607"/>
                  </a:lnTo>
                  <a:lnTo>
                    <a:pt x="27251" y="6494"/>
                  </a:lnTo>
                  <a:lnTo>
                    <a:pt x="24881" y="8206"/>
                  </a:lnTo>
                  <a:lnTo>
                    <a:pt x="22775" y="9698"/>
                  </a:lnTo>
                  <a:lnTo>
                    <a:pt x="18694" y="11672"/>
                  </a:lnTo>
                  <a:lnTo>
                    <a:pt x="16500" y="13252"/>
                  </a:lnTo>
                  <a:lnTo>
                    <a:pt x="15183" y="14305"/>
                  </a:lnTo>
                  <a:lnTo>
                    <a:pt x="13867" y="14700"/>
                  </a:lnTo>
                  <a:lnTo>
                    <a:pt x="13823" y="14700"/>
                  </a:lnTo>
                  <a:lnTo>
                    <a:pt x="11717" y="15841"/>
                  </a:lnTo>
                  <a:lnTo>
                    <a:pt x="11717" y="15885"/>
                  </a:lnTo>
                  <a:lnTo>
                    <a:pt x="9874" y="17157"/>
                  </a:lnTo>
                  <a:lnTo>
                    <a:pt x="8075" y="18079"/>
                  </a:lnTo>
                  <a:lnTo>
                    <a:pt x="5617" y="18693"/>
                  </a:lnTo>
                  <a:lnTo>
                    <a:pt x="5574" y="18693"/>
                  </a:lnTo>
                  <a:lnTo>
                    <a:pt x="3643" y="19746"/>
                  </a:lnTo>
                  <a:lnTo>
                    <a:pt x="2107" y="20668"/>
                  </a:lnTo>
                  <a:lnTo>
                    <a:pt x="2107" y="20712"/>
                  </a:lnTo>
                  <a:lnTo>
                    <a:pt x="1493" y="21238"/>
                  </a:lnTo>
                  <a:lnTo>
                    <a:pt x="1449" y="21326"/>
                  </a:lnTo>
                  <a:lnTo>
                    <a:pt x="1273" y="21896"/>
                  </a:lnTo>
                  <a:lnTo>
                    <a:pt x="1273" y="22028"/>
                  </a:lnTo>
                  <a:lnTo>
                    <a:pt x="3116" y="27337"/>
                  </a:lnTo>
                  <a:lnTo>
                    <a:pt x="3994" y="30453"/>
                  </a:lnTo>
                  <a:lnTo>
                    <a:pt x="4257" y="31506"/>
                  </a:lnTo>
                  <a:lnTo>
                    <a:pt x="4433" y="32515"/>
                  </a:lnTo>
                  <a:lnTo>
                    <a:pt x="4608" y="33525"/>
                  </a:lnTo>
                  <a:lnTo>
                    <a:pt x="4740" y="34534"/>
                  </a:lnTo>
                  <a:lnTo>
                    <a:pt x="4828" y="35543"/>
                  </a:lnTo>
                  <a:lnTo>
                    <a:pt x="4872" y="36552"/>
                  </a:lnTo>
                  <a:lnTo>
                    <a:pt x="4915" y="37562"/>
                  </a:lnTo>
                  <a:lnTo>
                    <a:pt x="4915" y="38571"/>
                  </a:lnTo>
                  <a:lnTo>
                    <a:pt x="4872" y="40633"/>
                  </a:lnTo>
                  <a:lnTo>
                    <a:pt x="4696" y="42652"/>
                  </a:lnTo>
                  <a:lnTo>
                    <a:pt x="4520" y="44714"/>
                  </a:lnTo>
                  <a:lnTo>
                    <a:pt x="4301" y="46776"/>
                  </a:lnTo>
                  <a:lnTo>
                    <a:pt x="4257" y="47566"/>
                  </a:lnTo>
                  <a:lnTo>
                    <a:pt x="3687" y="50857"/>
                  </a:lnTo>
                  <a:lnTo>
                    <a:pt x="3248" y="53753"/>
                  </a:lnTo>
                  <a:lnTo>
                    <a:pt x="2809" y="57044"/>
                  </a:lnTo>
                  <a:lnTo>
                    <a:pt x="2283" y="60467"/>
                  </a:lnTo>
                  <a:lnTo>
                    <a:pt x="1800" y="62573"/>
                  </a:lnTo>
                  <a:lnTo>
                    <a:pt x="1098" y="64943"/>
                  </a:lnTo>
                  <a:lnTo>
                    <a:pt x="440" y="67620"/>
                  </a:lnTo>
                  <a:lnTo>
                    <a:pt x="440" y="67663"/>
                  </a:lnTo>
                  <a:lnTo>
                    <a:pt x="396" y="69199"/>
                  </a:lnTo>
                  <a:lnTo>
                    <a:pt x="89" y="73280"/>
                  </a:lnTo>
                  <a:lnTo>
                    <a:pt x="1" y="75299"/>
                  </a:lnTo>
                  <a:lnTo>
                    <a:pt x="1" y="75343"/>
                  </a:lnTo>
                  <a:lnTo>
                    <a:pt x="396" y="76922"/>
                  </a:lnTo>
                  <a:lnTo>
                    <a:pt x="440" y="77010"/>
                  </a:lnTo>
                  <a:lnTo>
                    <a:pt x="5223" y="81047"/>
                  </a:lnTo>
                  <a:lnTo>
                    <a:pt x="5310" y="81091"/>
                  </a:lnTo>
                  <a:lnTo>
                    <a:pt x="5398" y="81091"/>
                  </a:lnTo>
                  <a:lnTo>
                    <a:pt x="5442" y="81047"/>
                  </a:lnTo>
                  <a:lnTo>
                    <a:pt x="5486" y="81003"/>
                  </a:lnTo>
                  <a:lnTo>
                    <a:pt x="5486" y="80915"/>
                  </a:lnTo>
                  <a:lnTo>
                    <a:pt x="5486" y="80871"/>
                  </a:lnTo>
                  <a:lnTo>
                    <a:pt x="5442" y="80784"/>
                  </a:lnTo>
                  <a:lnTo>
                    <a:pt x="703" y="76791"/>
                  </a:lnTo>
                  <a:lnTo>
                    <a:pt x="352" y="75255"/>
                  </a:lnTo>
                  <a:lnTo>
                    <a:pt x="440" y="73280"/>
                  </a:lnTo>
                  <a:lnTo>
                    <a:pt x="747" y="69243"/>
                  </a:lnTo>
                  <a:lnTo>
                    <a:pt x="791" y="67707"/>
                  </a:lnTo>
                  <a:lnTo>
                    <a:pt x="1405" y="65031"/>
                  </a:lnTo>
                  <a:lnTo>
                    <a:pt x="2151" y="62661"/>
                  </a:lnTo>
                  <a:lnTo>
                    <a:pt x="2634" y="60555"/>
                  </a:lnTo>
                  <a:lnTo>
                    <a:pt x="3160" y="57088"/>
                  </a:lnTo>
                  <a:lnTo>
                    <a:pt x="3599" y="53797"/>
                  </a:lnTo>
                  <a:lnTo>
                    <a:pt x="4038" y="50901"/>
                  </a:lnTo>
                  <a:lnTo>
                    <a:pt x="4564" y="47610"/>
                  </a:lnTo>
                  <a:lnTo>
                    <a:pt x="4652" y="46820"/>
                  </a:lnTo>
                  <a:lnTo>
                    <a:pt x="4872" y="44758"/>
                  </a:lnTo>
                  <a:lnTo>
                    <a:pt x="5047" y="42652"/>
                  </a:lnTo>
                  <a:lnTo>
                    <a:pt x="5223" y="40633"/>
                  </a:lnTo>
                  <a:lnTo>
                    <a:pt x="5266" y="38571"/>
                  </a:lnTo>
                  <a:lnTo>
                    <a:pt x="5266" y="37562"/>
                  </a:lnTo>
                  <a:lnTo>
                    <a:pt x="5223" y="36508"/>
                  </a:lnTo>
                  <a:lnTo>
                    <a:pt x="5179" y="35499"/>
                  </a:lnTo>
                  <a:lnTo>
                    <a:pt x="5091" y="34490"/>
                  </a:lnTo>
                  <a:lnTo>
                    <a:pt x="4959" y="33481"/>
                  </a:lnTo>
                  <a:lnTo>
                    <a:pt x="4784" y="32428"/>
                  </a:lnTo>
                  <a:lnTo>
                    <a:pt x="4564" y="31418"/>
                  </a:lnTo>
                  <a:lnTo>
                    <a:pt x="4301" y="30365"/>
                  </a:lnTo>
                  <a:lnTo>
                    <a:pt x="3423" y="27206"/>
                  </a:lnTo>
                  <a:lnTo>
                    <a:pt x="1624" y="21940"/>
                  </a:lnTo>
                  <a:lnTo>
                    <a:pt x="1756" y="21457"/>
                  </a:lnTo>
                  <a:lnTo>
                    <a:pt x="2326" y="20975"/>
                  </a:lnTo>
                  <a:lnTo>
                    <a:pt x="3818" y="20053"/>
                  </a:lnTo>
                  <a:lnTo>
                    <a:pt x="5705" y="19044"/>
                  </a:lnTo>
                  <a:lnTo>
                    <a:pt x="8206" y="18386"/>
                  </a:lnTo>
                  <a:lnTo>
                    <a:pt x="10049" y="17464"/>
                  </a:lnTo>
                  <a:lnTo>
                    <a:pt x="11892" y="16148"/>
                  </a:lnTo>
                  <a:lnTo>
                    <a:pt x="13955" y="15051"/>
                  </a:lnTo>
                  <a:lnTo>
                    <a:pt x="15315" y="14612"/>
                  </a:lnTo>
                  <a:lnTo>
                    <a:pt x="15403" y="14568"/>
                  </a:lnTo>
                  <a:lnTo>
                    <a:pt x="16719" y="13559"/>
                  </a:lnTo>
                  <a:lnTo>
                    <a:pt x="18869" y="11979"/>
                  </a:lnTo>
                  <a:lnTo>
                    <a:pt x="22906" y="10005"/>
                  </a:lnTo>
                  <a:lnTo>
                    <a:pt x="22950" y="10005"/>
                  </a:lnTo>
                  <a:lnTo>
                    <a:pt x="25100" y="8469"/>
                  </a:lnTo>
                  <a:lnTo>
                    <a:pt x="27470" y="6758"/>
                  </a:lnTo>
                  <a:lnTo>
                    <a:pt x="29883" y="4871"/>
                  </a:lnTo>
                  <a:lnTo>
                    <a:pt x="31726" y="3335"/>
                  </a:lnTo>
                  <a:lnTo>
                    <a:pt x="32297" y="2589"/>
                  </a:lnTo>
                  <a:lnTo>
                    <a:pt x="32297" y="2545"/>
                  </a:lnTo>
                  <a:lnTo>
                    <a:pt x="33043" y="219"/>
                  </a:lnTo>
                  <a:lnTo>
                    <a:pt x="33087" y="176"/>
                  </a:lnTo>
                  <a:lnTo>
                    <a:pt x="33043" y="88"/>
                  </a:lnTo>
                  <a:lnTo>
                    <a:pt x="32999" y="44"/>
                  </a:lnTo>
                  <a:lnTo>
                    <a:pt x="3295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88" name="Google Shape;18188;p489"/>
            <p:cNvSpPr/>
            <p:nvPr/>
          </p:nvSpPr>
          <p:spPr>
            <a:xfrm>
              <a:off x="4899325" y="2920575"/>
              <a:ext cx="796450" cy="2115050"/>
            </a:xfrm>
            <a:custGeom>
              <a:avLst/>
              <a:gdLst/>
              <a:ahLst/>
              <a:cxnLst/>
              <a:rect l="l" t="t" r="r" b="b"/>
              <a:pathLst>
                <a:path w="31858" h="84602" extrusionOk="0">
                  <a:moveTo>
                    <a:pt x="31638" y="0"/>
                  </a:moveTo>
                  <a:lnTo>
                    <a:pt x="31594" y="44"/>
                  </a:lnTo>
                  <a:lnTo>
                    <a:pt x="31287" y="307"/>
                  </a:lnTo>
                  <a:lnTo>
                    <a:pt x="31243" y="395"/>
                  </a:lnTo>
                  <a:lnTo>
                    <a:pt x="30322" y="3730"/>
                  </a:lnTo>
                  <a:lnTo>
                    <a:pt x="29005" y="6275"/>
                  </a:lnTo>
                  <a:lnTo>
                    <a:pt x="25890" y="8688"/>
                  </a:lnTo>
                  <a:lnTo>
                    <a:pt x="23608" y="10356"/>
                  </a:lnTo>
                  <a:lnTo>
                    <a:pt x="20361" y="12155"/>
                  </a:lnTo>
                  <a:lnTo>
                    <a:pt x="17991" y="14042"/>
                  </a:lnTo>
                  <a:lnTo>
                    <a:pt x="16456" y="15270"/>
                  </a:lnTo>
                  <a:lnTo>
                    <a:pt x="14525" y="16016"/>
                  </a:lnTo>
                  <a:lnTo>
                    <a:pt x="14481" y="16016"/>
                  </a:lnTo>
                  <a:lnTo>
                    <a:pt x="10751" y="18518"/>
                  </a:lnTo>
                  <a:lnTo>
                    <a:pt x="8952" y="19439"/>
                  </a:lnTo>
                  <a:lnTo>
                    <a:pt x="6890" y="19966"/>
                  </a:lnTo>
                  <a:lnTo>
                    <a:pt x="6846" y="20010"/>
                  </a:lnTo>
                  <a:lnTo>
                    <a:pt x="3862" y="21721"/>
                  </a:lnTo>
                  <a:lnTo>
                    <a:pt x="1229" y="23213"/>
                  </a:lnTo>
                  <a:lnTo>
                    <a:pt x="834" y="23388"/>
                  </a:lnTo>
                  <a:lnTo>
                    <a:pt x="746" y="23432"/>
                  </a:lnTo>
                  <a:lnTo>
                    <a:pt x="702" y="23520"/>
                  </a:lnTo>
                  <a:lnTo>
                    <a:pt x="702" y="23564"/>
                  </a:lnTo>
                  <a:lnTo>
                    <a:pt x="746" y="23652"/>
                  </a:lnTo>
                  <a:lnTo>
                    <a:pt x="1624" y="24793"/>
                  </a:lnTo>
                  <a:lnTo>
                    <a:pt x="3379" y="30453"/>
                  </a:lnTo>
                  <a:lnTo>
                    <a:pt x="4125" y="33261"/>
                  </a:lnTo>
                  <a:lnTo>
                    <a:pt x="4652" y="36596"/>
                  </a:lnTo>
                  <a:lnTo>
                    <a:pt x="4783" y="40326"/>
                  </a:lnTo>
                  <a:lnTo>
                    <a:pt x="4696" y="43880"/>
                  </a:lnTo>
                  <a:lnTo>
                    <a:pt x="4608" y="45109"/>
                  </a:lnTo>
                  <a:lnTo>
                    <a:pt x="4520" y="46338"/>
                  </a:lnTo>
                  <a:lnTo>
                    <a:pt x="4301" y="48839"/>
                  </a:lnTo>
                  <a:lnTo>
                    <a:pt x="3994" y="51252"/>
                  </a:lnTo>
                  <a:lnTo>
                    <a:pt x="3686" y="53666"/>
                  </a:lnTo>
                  <a:lnTo>
                    <a:pt x="3291" y="56386"/>
                  </a:lnTo>
                  <a:lnTo>
                    <a:pt x="2984" y="59151"/>
                  </a:lnTo>
                  <a:lnTo>
                    <a:pt x="2589" y="61608"/>
                  </a:lnTo>
                  <a:lnTo>
                    <a:pt x="2282" y="63276"/>
                  </a:lnTo>
                  <a:lnTo>
                    <a:pt x="1668" y="65470"/>
                  </a:lnTo>
                  <a:lnTo>
                    <a:pt x="1097" y="67576"/>
                  </a:lnTo>
                  <a:lnTo>
                    <a:pt x="702" y="69550"/>
                  </a:lnTo>
                  <a:lnTo>
                    <a:pt x="351" y="71393"/>
                  </a:lnTo>
                  <a:lnTo>
                    <a:pt x="132" y="73105"/>
                  </a:lnTo>
                  <a:lnTo>
                    <a:pt x="44" y="74684"/>
                  </a:lnTo>
                  <a:lnTo>
                    <a:pt x="0" y="75430"/>
                  </a:lnTo>
                  <a:lnTo>
                    <a:pt x="44" y="76132"/>
                  </a:lnTo>
                  <a:lnTo>
                    <a:pt x="88" y="76791"/>
                  </a:lnTo>
                  <a:lnTo>
                    <a:pt x="132" y="77449"/>
                  </a:lnTo>
                  <a:lnTo>
                    <a:pt x="790" y="79643"/>
                  </a:lnTo>
                  <a:lnTo>
                    <a:pt x="834" y="79687"/>
                  </a:lnTo>
                  <a:lnTo>
                    <a:pt x="1361" y="80652"/>
                  </a:lnTo>
                  <a:lnTo>
                    <a:pt x="1405" y="80696"/>
                  </a:lnTo>
                  <a:lnTo>
                    <a:pt x="6363" y="84558"/>
                  </a:lnTo>
                  <a:lnTo>
                    <a:pt x="6495" y="84601"/>
                  </a:lnTo>
                  <a:lnTo>
                    <a:pt x="6539" y="84558"/>
                  </a:lnTo>
                  <a:lnTo>
                    <a:pt x="6626" y="84514"/>
                  </a:lnTo>
                  <a:lnTo>
                    <a:pt x="6626" y="84470"/>
                  </a:lnTo>
                  <a:lnTo>
                    <a:pt x="6626" y="84382"/>
                  </a:lnTo>
                  <a:lnTo>
                    <a:pt x="6626" y="84338"/>
                  </a:lnTo>
                  <a:lnTo>
                    <a:pt x="6582" y="84294"/>
                  </a:lnTo>
                  <a:lnTo>
                    <a:pt x="1668" y="80433"/>
                  </a:lnTo>
                  <a:lnTo>
                    <a:pt x="1141" y="79555"/>
                  </a:lnTo>
                  <a:lnTo>
                    <a:pt x="483" y="77361"/>
                  </a:lnTo>
                  <a:lnTo>
                    <a:pt x="395" y="76747"/>
                  </a:lnTo>
                  <a:lnTo>
                    <a:pt x="395" y="76089"/>
                  </a:lnTo>
                  <a:lnTo>
                    <a:pt x="351" y="75387"/>
                  </a:lnTo>
                  <a:lnTo>
                    <a:pt x="395" y="74641"/>
                  </a:lnTo>
                  <a:lnTo>
                    <a:pt x="483" y="73105"/>
                  </a:lnTo>
                  <a:lnTo>
                    <a:pt x="702" y="71393"/>
                  </a:lnTo>
                  <a:lnTo>
                    <a:pt x="1054" y="69594"/>
                  </a:lnTo>
                  <a:lnTo>
                    <a:pt x="1448" y="67620"/>
                  </a:lnTo>
                  <a:lnTo>
                    <a:pt x="2019" y="65557"/>
                  </a:lnTo>
                  <a:lnTo>
                    <a:pt x="2633" y="63363"/>
                  </a:lnTo>
                  <a:lnTo>
                    <a:pt x="2633" y="63319"/>
                  </a:lnTo>
                  <a:lnTo>
                    <a:pt x="2940" y="61696"/>
                  </a:lnTo>
                  <a:lnTo>
                    <a:pt x="3335" y="59195"/>
                  </a:lnTo>
                  <a:lnTo>
                    <a:pt x="3642" y="56430"/>
                  </a:lnTo>
                  <a:lnTo>
                    <a:pt x="3994" y="53710"/>
                  </a:lnTo>
                  <a:lnTo>
                    <a:pt x="4345" y="51296"/>
                  </a:lnTo>
                  <a:lnTo>
                    <a:pt x="4652" y="48839"/>
                  </a:lnTo>
                  <a:lnTo>
                    <a:pt x="4871" y="46382"/>
                  </a:lnTo>
                  <a:lnTo>
                    <a:pt x="4959" y="45153"/>
                  </a:lnTo>
                  <a:lnTo>
                    <a:pt x="5047" y="43880"/>
                  </a:lnTo>
                  <a:lnTo>
                    <a:pt x="5134" y="40326"/>
                  </a:lnTo>
                  <a:lnTo>
                    <a:pt x="5003" y="36596"/>
                  </a:lnTo>
                  <a:lnTo>
                    <a:pt x="5003" y="36552"/>
                  </a:lnTo>
                  <a:lnTo>
                    <a:pt x="4476" y="33174"/>
                  </a:lnTo>
                  <a:lnTo>
                    <a:pt x="3686" y="30321"/>
                  </a:lnTo>
                  <a:lnTo>
                    <a:pt x="2589" y="26767"/>
                  </a:lnTo>
                  <a:lnTo>
                    <a:pt x="1931" y="24661"/>
                  </a:lnTo>
                  <a:lnTo>
                    <a:pt x="1931" y="24617"/>
                  </a:lnTo>
                  <a:lnTo>
                    <a:pt x="1185" y="23608"/>
                  </a:lnTo>
                  <a:lnTo>
                    <a:pt x="1361" y="23520"/>
                  </a:lnTo>
                  <a:lnTo>
                    <a:pt x="1405" y="23520"/>
                  </a:lnTo>
                  <a:lnTo>
                    <a:pt x="4037" y="22028"/>
                  </a:lnTo>
                  <a:lnTo>
                    <a:pt x="6977" y="20317"/>
                  </a:lnTo>
                  <a:lnTo>
                    <a:pt x="9040" y="19790"/>
                  </a:lnTo>
                  <a:lnTo>
                    <a:pt x="9084" y="19790"/>
                  </a:lnTo>
                  <a:lnTo>
                    <a:pt x="10927" y="18825"/>
                  </a:lnTo>
                  <a:lnTo>
                    <a:pt x="14656" y="16324"/>
                  </a:lnTo>
                  <a:lnTo>
                    <a:pt x="16631" y="15622"/>
                  </a:lnTo>
                  <a:lnTo>
                    <a:pt x="16675" y="15578"/>
                  </a:lnTo>
                  <a:lnTo>
                    <a:pt x="18211" y="14305"/>
                  </a:lnTo>
                  <a:lnTo>
                    <a:pt x="20536" y="12462"/>
                  </a:lnTo>
                  <a:lnTo>
                    <a:pt x="23784" y="10663"/>
                  </a:lnTo>
                  <a:lnTo>
                    <a:pt x="23784" y="10619"/>
                  </a:lnTo>
                  <a:lnTo>
                    <a:pt x="26109" y="8952"/>
                  </a:lnTo>
                  <a:lnTo>
                    <a:pt x="29225" y="6494"/>
                  </a:lnTo>
                  <a:lnTo>
                    <a:pt x="29269" y="6451"/>
                  </a:lnTo>
                  <a:lnTo>
                    <a:pt x="30673" y="3862"/>
                  </a:lnTo>
                  <a:lnTo>
                    <a:pt x="31550" y="527"/>
                  </a:lnTo>
                  <a:lnTo>
                    <a:pt x="31814" y="263"/>
                  </a:lnTo>
                  <a:lnTo>
                    <a:pt x="31858" y="220"/>
                  </a:lnTo>
                  <a:lnTo>
                    <a:pt x="31858" y="132"/>
                  </a:lnTo>
                  <a:lnTo>
                    <a:pt x="31858" y="88"/>
                  </a:lnTo>
                  <a:lnTo>
                    <a:pt x="31814" y="44"/>
                  </a:lnTo>
                  <a:lnTo>
                    <a:pt x="3177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89" name="Google Shape;18189;p489"/>
            <p:cNvSpPr/>
            <p:nvPr/>
          </p:nvSpPr>
          <p:spPr>
            <a:xfrm>
              <a:off x="5289850" y="2869000"/>
              <a:ext cx="349975" cy="388375"/>
            </a:xfrm>
            <a:custGeom>
              <a:avLst/>
              <a:gdLst/>
              <a:ahLst/>
              <a:cxnLst/>
              <a:rect l="l" t="t" r="r" b="b"/>
              <a:pathLst>
                <a:path w="13999" h="15535" extrusionOk="0">
                  <a:moveTo>
                    <a:pt x="13779" y="1"/>
                  </a:moveTo>
                  <a:lnTo>
                    <a:pt x="13735" y="45"/>
                  </a:lnTo>
                  <a:lnTo>
                    <a:pt x="12902" y="527"/>
                  </a:lnTo>
                  <a:lnTo>
                    <a:pt x="9128" y="3116"/>
                  </a:lnTo>
                  <a:lnTo>
                    <a:pt x="7285" y="4169"/>
                  </a:lnTo>
                  <a:lnTo>
                    <a:pt x="5486" y="5310"/>
                  </a:lnTo>
                  <a:lnTo>
                    <a:pt x="5442" y="5398"/>
                  </a:lnTo>
                  <a:lnTo>
                    <a:pt x="5442" y="5442"/>
                  </a:lnTo>
                  <a:lnTo>
                    <a:pt x="4740" y="8908"/>
                  </a:lnTo>
                  <a:lnTo>
                    <a:pt x="4433" y="10927"/>
                  </a:lnTo>
                  <a:lnTo>
                    <a:pt x="4257" y="11629"/>
                  </a:lnTo>
                  <a:lnTo>
                    <a:pt x="2019" y="13823"/>
                  </a:lnTo>
                  <a:lnTo>
                    <a:pt x="659" y="15008"/>
                  </a:lnTo>
                  <a:lnTo>
                    <a:pt x="89" y="15227"/>
                  </a:lnTo>
                  <a:lnTo>
                    <a:pt x="45" y="15271"/>
                  </a:lnTo>
                  <a:lnTo>
                    <a:pt x="1" y="15315"/>
                  </a:lnTo>
                  <a:lnTo>
                    <a:pt x="1" y="15359"/>
                  </a:lnTo>
                  <a:lnTo>
                    <a:pt x="1" y="15447"/>
                  </a:lnTo>
                  <a:lnTo>
                    <a:pt x="45" y="15534"/>
                  </a:lnTo>
                  <a:lnTo>
                    <a:pt x="220" y="15534"/>
                  </a:lnTo>
                  <a:lnTo>
                    <a:pt x="835" y="15315"/>
                  </a:lnTo>
                  <a:lnTo>
                    <a:pt x="878" y="15271"/>
                  </a:lnTo>
                  <a:lnTo>
                    <a:pt x="2283" y="14086"/>
                  </a:lnTo>
                  <a:lnTo>
                    <a:pt x="4521" y="11848"/>
                  </a:lnTo>
                  <a:lnTo>
                    <a:pt x="4564" y="11761"/>
                  </a:lnTo>
                  <a:lnTo>
                    <a:pt x="4784" y="11015"/>
                  </a:lnTo>
                  <a:lnTo>
                    <a:pt x="5091" y="8952"/>
                  </a:lnTo>
                  <a:lnTo>
                    <a:pt x="5749" y="5574"/>
                  </a:lnTo>
                  <a:lnTo>
                    <a:pt x="7461" y="4477"/>
                  </a:lnTo>
                  <a:lnTo>
                    <a:pt x="9304" y="3423"/>
                  </a:lnTo>
                  <a:lnTo>
                    <a:pt x="13077" y="791"/>
                  </a:lnTo>
                  <a:lnTo>
                    <a:pt x="13911" y="352"/>
                  </a:lnTo>
                  <a:lnTo>
                    <a:pt x="13955" y="308"/>
                  </a:lnTo>
                  <a:lnTo>
                    <a:pt x="13999" y="220"/>
                  </a:lnTo>
                  <a:lnTo>
                    <a:pt x="13999" y="176"/>
                  </a:lnTo>
                  <a:lnTo>
                    <a:pt x="13955" y="89"/>
                  </a:lnTo>
                  <a:lnTo>
                    <a:pt x="13911" y="45"/>
                  </a:lnTo>
                  <a:lnTo>
                    <a:pt x="1386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90" name="Google Shape;18190;p489"/>
            <p:cNvSpPr/>
            <p:nvPr/>
          </p:nvSpPr>
          <p:spPr>
            <a:xfrm>
              <a:off x="5206475" y="2843775"/>
              <a:ext cx="405925" cy="426750"/>
            </a:xfrm>
            <a:custGeom>
              <a:avLst/>
              <a:gdLst/>
              <a:ahLst/>
              <a:cxnLst/>
              <a:rect l="l" t="t" r="r" b="b"/>
              <a:pathLst>
                <a:path w="16237" h="17070" extrusionOk="0">
                  <a:moveTo>
                    <a:pt x="16017" y="0"/>
                  </a:moveTo>
                  <a:lnTo>
                    <a:pt x="15973" y="44"/>
                  </a:lnTo>
                  <a:lnTo>
                    <a:pt x="12858" y="2107"/>
                  </a:lnTo>
                  <a:lnTo>
                    <a:pt x="10532" y="3511"/>
                  </a:lnTo>
                  <a:lnTo>
                    <a:pt x="8514" y="4740"/>
                  </a:lnTo>
                  <a:lnTo>
                    <a:pt x="6495" y="6188"/>
                  </a:lnTo>
                  <a:lnTo>
                    <a:pt x="4389" y="7636"/>
                  </a:lnTo>
                  <a:lnTo>
                    <a:pt x="4345" y="7636"/>
                  </a:lnTo>
                  <a:lnTo>
                    <a:pt x="3862" y="8250"/>
                  </a:lnTo>
                  <a:lnTo>
                    <a:pt x="3819" y="8338"/>
                  </a:lnTo>
                  <a:lnTo>
                    <a:pt x="3467" y="11541"/>
                  </a:lnTo>
                  <a:lnTo>
                    <a:pt x="3292" y="13998"/>
                  </a:lnTo>
                  <a:lnTo>
                    <a:pt x="3204" y="14744"/>
                  </a:lnTo>
                  <a:lnTo>
                    <a:pt x="2985" y="15008"/>
                  </a:lnTo>
                  <a:lnTo>
                    <a:pt x="1273" y="15841"/>
                  </a:lnTo>
                  <a:lnTo>
                    <a:pt x="1273" y="15885"/>
                  </a:lnTo>
                  <a:lnTo>
                    <a:pt x="89" y="16763"/>
                  </a:lnTo>
                  <a:lnTo>
                    <a:pt x="45" y="16807"/>
                  </a:lnTo>
                  <a:lnTo>
                    <a:pt x="1" y="16851"/>
                  </a:lnTo>
                  <a:lnTo>
                    <a:pt x="1" y="16938"/>
                  </a:lnTo>
                  <a:lnTo>
                    <a:pt x="45" y="16982"/>
                  </a:lnTo>
                  <a:lnTo>
                    <a:pt x="89" y="17070"/>
                  </a:lnTo>
                  <a:lnTo>
                    <a:pt x="176" y="17070"/>
                  </a:lnTo>
                  <a:lnTo>
                    <a:pt x="308" y="17026"/>
                  </a:lnTo>
                  <a:lnTo>
                    <a:pt x="1449" y="16148"/>
                  </a:lnTo>
                  <a:lnTo>
                    <a:pt x="3160" y="15315"/>
                  </a:lnTo>
                  <a:lnTo>
                    <a:pt x="3248" y="15271"/>
                  </a:lnTo>
                  <a:lnTo>
                    <a:pt x="3511" y="14920"/>
                  </a:lnTo>
                  <a:lnTo>
                    <a:pt x="3511" y="14832"/>
                  </a:lnTo>
                  <a:lnTo>
                    <a:pt x="3643" y="14042"/>
                  </a:lnTo>
                  <a:lnTo>
                    <a:pt x="3643" y="13998"/>
                  </a:lnTo>
                  <a:lnTo>
                    <a:pt x="3819" y="11541"/>
                  </a:lnTo>
                  <a:lnTo>
                    <a:pt x="4126" y="8426"/>
                  </a:lnTo>
                  <a:lnTo>
                    <a:pt x="4608" y="7899"/>
                  </a:lnTo>
                  <a:lnTo>
                    <a:pt x="6715" y="6495"/>
                  </a:lnTo>
                  <a:lnTo>
                    <a:pt x="8689" y="5047"/>
                  </a:lnTo>
                  <a:lnTo>
                    <a:pt x="10708" y="3818"/>
                  </a:lnTo>
                  <a:lnTo>
                    <a:pt x="13033" y="2414"/>
                  </a:lnTo>
                  <a:lnTo>
                    <a:pt x="16149" y="352"/>
                  </a:lnTo>
                  <a:lnTo>
                    <a:pt x="16193" y="308"/>
                  </a:lnTo>
                  <a:lnTo>
                    <a:pt x="16237" y="220"/>
                  </a:lnTo>
                  <a:lnTo>
                    <a:pt x="16237" y="176"/>
                  </a:lnTo>
                  <a:lnTo>
                    <a:pt x="16193" y="88"/>
                  </a:lnTo>
                  <a:lnTo>
                    <a:pt x="16149" y="44"/>
                  </a:lnTo>
                  <a:lnTo>
                    <a:pt x="1610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91" name="Google Shape;18191;p489"/>
            <p:cNvSpPr/>
            <p:nvPr/>
          </p:nvSpPr>
          <p:spPr>
            <a:xfrm>
              <a:off x="5101175" y="2819650"/>
              <a:ext cx="483800" cy="494775"/>
            </a:xfrm>
            <a:custGeom>
              <a:avLst/>
              <a:gdLst/>
              <a:ahLst/>
              <a:cxnLst/>
              <a:rect l="l" t="t" r="r" b="b"/>
              <a:pathLst>
                <a:path w="19352" h="19791" extrusionOk="0">
                  <a:moveTo>
                    <a:pt x="19088" y="0"/>
                  </a:moveTo>
                  <a:lnTo>
                    <a:pt x="15929" y="2063"/>
                  </a:lnTo>
                  <a:lnTo>
                    <a:pt x="14130" y="3203"/>
                  </a:lnTo>
                  <a:lnTo>
                    <a:pt x="11892" y="4520"/>
                  </a:lnTo>
                  <a:lnTo>
                    <a:pt x="9874" y="5880"/>
                  </a:lnTo>
                  <a:lnTo>
                    <a:pt x="7811" y="7065"/>
                  </a:lnTo>
                  <a:lnTo>
                    <a:pt x="5880" y="8206"/>
                  </a:lnTo>
                  <a:lnTo>
                    <a:pt x="3818" y="9566"/>
                  </a:lnTo>
                  <a:lnTo>
                    <a:pt x="3774" y="9610"/>
                  </a:lnTo>
                  <a:lnTo>
                    <a:pt x="3423" y="9961"/>
                  </a:lnTo>
                  <a:lnTo>
                    <a:pt x="3379" y="10005"/>
                  </a:lnTo>
                  <a:lnTo>
                    <a:pt x="3379" y="10093"/>
                  </a:lnTo>
                  <a:lnTo>
                    <a:pt x="3379" y="14525"/>
                  </a:lnTo>
                  <a:lnTo>
                    <a:pt x="3511" y="16411"/>
                  </a:lnTo>
                  <a:lnTo>
                    <a:pt x="3291" y="17113"/>
                  </a:lnTo>
                  <a:lnTo>
                    <a:pt x="746" y="19220"/>
                  </a:lnTo>
                  <a:lnTo>
                    <a:pt x="132" y="19483"/>
                  </a:lnTo>
                  <a:lnTo>
                    <a:pt x="44" y="19527"/>
                  </a:lnTo>
                  <a:lnTo>
                    <a:pt x="44" y="19571"/>
                  </a:lnTo>
                  <a:lnTo>
                    <a:pt x="0" y="19659"/>
                  </a:lnTo>
                  <a:lnTo>
                    <a:pt x="44" y="19702"/>
                  </a:lnTo>
                  <a:lnTo>
                    <a:pt x="88" y="19790"/>
                  </a:lnTo>
                  <a:lnTo>
                    <a:pt x="264" y="19790"/>
                  </a:lnTo>
                  <a:lnTo>
                    <a:pt x="878" y="19527"/>
                  </a:lnTo>
                  <a:lnTo>
                    <a:pt x="922" y="19483"/>
                  </a:lnTo>
                  <a:lnTo>
                    <a:pt x="3555" y="17377"/>
                  </a:lnTo>
                  <a:lnTo>
                    <a:pt x="3642" y="17289"/>
                  </a:lnTo>
                  <a:lnTo>
                    <a:pt x="3862" y="16455"/>
                  </a:lnTo>
                  <a:lnTo>
                    <a:pt x="3862" y="16411"/>
                  </a:lnTo>
                  <a:lnTo>
                    <a:pt x="3730" y="14525"/>
                  </a:lnTo>
                  <a:lnTo>
                    <a:pt x="3730" y="10136"/>
                  </a:lnTo>
                  <a:lnTo>
                    <a:pt x="4037" y="9873"/>
                  </a:lnTo>
                  <a:lnTo>
                    <a:pt x="6056" y="8513"/>
                  </a:lnTo>
                  <a:lnTo>
                    <a:pt x="7987" y="7328"/>
                  </a:lnTo>
                  <a:lnTo>
                    <a:pt x="10049" y="6187"/>
                  </a:lnTo>
                  <a:lnTo>
                    <a:pt x="12068" y="4783"/>
                  </a:lnTo>
                  <a:lnTo>
                    <a:pt x="14305" y="3467"/>
                  </a:lnTo>
                  <a:lnTo>
                    <a:pt x="16105" y="2370"/>
                  </a:lnTo>
                  <a:lnTo>
                    <a:pt x="19264" y="307"/>
                  </a:lnTo>
                  <a:lnTo>
                    <a:pt x="19308" y="263"/>
                  </a:lnTo>
                  <a:lnTo>
                    <a:pt x="19352" y="176"/>
                  </a:lnTo>
                  <a:lnTo>
                    <a:pt x="19352" y="132"/>
                  </a:lnTo>
                  <a:lnTo>
                    <a:pt x="19308" y="44"/>
                  </a:lnTo>
                  <a:lnTo>
                    <a:pt x="1926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92" name="Google Shape;18192;p489"/>
            <p:cNvSpPr/>
            <p:nvPr/>
          </p:nvSpPr>
          <p:spPr>
            <a:xfrm>
              <a:off x="3975625" y="3259550"/>
              <a:ext cx="584750" cy="1657600"/>
            </a:xfrm>
            <a:custGeom>
              <a:avLst/>
              <a:gdLst/>
              <a:ahLst/>
              <a:cxnLst/>
              <a:rect l="l" t="t" r="r" b="b"/>
              <a:pathLst>
                <a:path w="23390" h="66304" extrusionOk="0">
                  <a:moveTo>
                    <a:pt x="922" y="0"/>
                  </a:moveTo>
                  <a:lnTo>
                    <a:pt x="835" y="44"/>
                  </a:lnTo>
                  <a:lnTo>
                    <a:pt x="835" y="88"/>
                  </a:lnTo>
                  <a:lnTo>
                    <a:pt x="308" y="1448"/>
                  </a:lnTo>
                  <a:lnTo>
                    <a:pt x="89" y="2194"/>
                  </a:lnTo>
                  <a:lnTo>
                    <a:pt x="1" y="2501"/>
                  </a:lnTo>
                  <a:lnTo>
                    <a:pt x="1" y="2589"/>
                  </a:lnTo>
                  <a:lnTo>
                    <a:pt x="352" y="5046"/>
                  </a:lnTo>
                  <a:lnTo>
                    <a:pt x="352" y="5090"/>
                  </a:lnTo>
                  <a:lnTo>
                    <a:pt x="1317" y="7197"/>
                  </a:lnTo>
                  <a:lnTo>
                    <a:pt x="1625" y="8601"/>
                  </a:lnTo>
                  <a:lnTo>
                    <a:pt x="1668" y="8601"/>
                  </a:lnTo>
                  <a:lnTo>
                    <a:pt x="3380" y="12769"/>
                  </a:lnTo>
                  <a:lnTo>
                    <a:pt x="4696" y="15709"/>
                  </a:lnTo>
                  <a:lnTo>
                    <a:pt x="5837" y="18298"/>
                  </a:lnTo>
                  <a:lnTo>
                    <a:pt x="6802" y="21063"/>
                  </a:lnTo>
                  <a:lnTo>
                    <a:pt x="6978" y="21984"/>
                  </a:lnTo>
                  <a:lnTo>
                    <a:pt x="7022" y="24529"/>
                  </a:lnTo>
                  <a:lnTo>
                    <a:pt x="7022" y="24573"/>
                  </a:lnTo>
                  <a:lnTo>
                    <a:pt x="7461" y="26855"/>
                  </a:lnTo>
                  <a:lnTo>
                    <a:pt x="7548" y="28522"/>
                  </a:lnTo>
                  <a:lnTo>
                    <a:pt x="7461" y="31331"/>
                  </a:lnTo>
                  <a:lnTo>
                    <a:pt x="7417" y="34358"/>
                  </a:lnTo>
                  <a:lnTo>
                    <a:pt x="7417" y="37825"/>
                  </a:lnTo>
                  <a:lnTo>
                    <a:pt x="7505" y="42740"/>
                  </a:lnTo>
                  <a:lnTo>
                    <a:pt x="7680" y="44758"/>
                  </a:lnTo>
                  <a:lnTo>
                    <a:pt x="7680" y="44802"/>
                  </a:lnTo>
                  <a:lnTo>
                    <a:pt x="8163" y="47128"/>
                  </a:lnTo>
                  <a:lnTo>
                    <a:pt x="8163" y="47171"/>
                  </a:lnTo>
                  <a:lnTo>
                    <a:pt x="8953" y="49366"/>
                  </a:lnTo>
                  <a:lnTo>
                    <a:pt x="9523" y="50331"/>
                  </a:lnTo>
                  <a:lnTo>
                    <a:pt x="9567" y="50375"/>
                  </a:lnTo>
                  <a:lnTo>
                    <a:pt x="10488" y="51252"/>
                  </a:lnTo>
                  <a:lnTo>
                    <a:pt x="10488" y="51296"/>
                  </a:lnTo>
                  <a:lnTo>
                    <a:pt x="13033" y="52876"/>
                  </a:lnTo>
                  <a:lnTo>
                    <a:pt x="15228" y="54368"/>
                  </a:lnTo>
                  <a:lnTo>
                    <a:pt x="17246" y="56079"/>
                  </a:lnTo>
                  <a:lnTo>
                    <a:pt x="18431" y="57132"/>
                  </a:lnTo>
                  <a:lnTo>
                    <a:pt x="19835" y="58098"/>
                  </a:lnTo>
                  <a:lnTo>
                    <a:pt x="22731" y="62573"/>
                  </a:lnTo>
                  <a:lnTo>
                    <a:pt x="23038" y="63363"/>
                  </a:lnTo>
                  <a:lnTo>
                    <a:pt x="22775" y="66084"/>
                  </a:lnTo>
                  <a:lnTo>
                    <a:pt x="22775" y="66172"/>
                  </a:lnTo>
                  <a:lnTo>
                    <a:pt x="22819" y="66216"/>
                  </a:lnTo>
                  <a:lnTo>
                    <a:pt x="22863" y="66259"/>
                  </a:lnTo>
                  <a:lnTo>
                    <a:pt x="22907" y="66303"/>
                  </a:lnTo>
                  <a:lnTo>
                    <a:pt x="22950" y="66303"/>
                  </a:lnTo>
                  <a:lnTo>
                    <a:pt x="23038" y="66259"/>
                  </a:lnTo>
                  <a:lnTo>
                    <a:pt x="23126" y="66128"/>
                  </a:lnTo>
                  <a:lnTo>
                    <a:pt x="23389" y="63363"/>
                  </a:lnTo>
                  <a:lnTo>
                    <a:pt x="23389" y="63276"/>
                  </a:lnTo>
                  <a:lnTo>
                    <a:pt x="23038" y="62442"/>
                  </a:lnTo>
                  <a:lnTo>
                    <a:pt x="23038" y="62398"/>
                  </a:lnTo>
                  <a:lnTo>
                    <a:pt x="20098" y="57878"/>
                  </a:lnTo>
                  <a:lnTo>
                    <a:pt x="20054" y="57791"/>
                  </a:lnTo>
                  <a:lnTo>
                    <a:pt x="18650" y="56869"/>
                  </a:lnTo>
                  <a:lnTo>
                    <a:pt x="17465" y="55816"/>
                  </a:lnTo>
                  <a:lnTo>
                    <a:pt x="15403" y="54105"/>
                  </a:lnTo>
                  <a:lnTo>
                    <a:pt x="13209" y="52613"/>
                  </a:lnTo>
                  <a:lnTo>
                    <a:pt x="10708" y="50989"/>
                  </a:lnTo>
                  <a:lnTo>
                    <a:pt x="9830" y="50111"/>
                  </a:lnTo>
                  <a:lnTo>
                    <a:pt x="9260" y="49234"/>
                  </a:lnTo>
                  <a:lnTo>
                    <a:pt x="8514" y="47040"/>
                  </a:lnTo>
                  <a:lnTo>
                    <a:pt x="8031" y="44758"/>
                  </a:lnTo>
                  <a:lnTo>
                    <a:pt x="7856" y="42696"/>
                  </a:lnTo>
                  <a:lnTo>
                    <a:pt x="7768" y="37825"/>
                  </a:lnTo>
                  <a:lnTo>
                    <a:pt x="7768" y="34402"/>
                  </a:lnTo>
                  <a:lnTo>
                    <a:pt x="7812" y="31375"/>
                  </a:lnTo>
                  <a:lnTo>
                    <a:pt x="7899" y="28522"/>
                  </a:lnTo>
                  <a:lnTo>
                    <a:pt x="7812" y="26811"/>
                  </a:lnTo>
                  <a:lnTo>
                    <a:pt x="7373" y="24485"/>
                  </a:lnTo>
                  <a:lnTo>
                    <a:pt x="7329" y="21940"/>
                  </a:lnTo>
                  <a:lnTo>
                    <a:pt x="7329" y="21896"/>
                  </a:lnTo>
                  <a:lnTo>
                    <a:pt x="7153" y="20975"/>
                  </a:lnTo>
                  <a:lnTo>
                    <a:pt x="7153" y="20931"/>
                  </a:lnTo>
                  <a:lnTo>
                    <a:pt x="6144" y="18167"/>
                  </a:lnTo>
                  <a:lnTo>
                    <a:pt x="5003" y="15534"/>
                  </a:lnTo>
                  <a:lnTo>
                    <a:pt x="3731" y="12638"/>
                  </a:lnTo>
                  <a:lnTo>
                    <a:pt x="1976" y="8469"/>
                  </a:lnTo>
                  <a:lnTo>
                    <a:pt x="1668" y="7109"/>
                  </a:lnTo>
                  <a:lnTo>
                    <a:pt x="1625" y="7065"/>
                  </a:lnTo>
                  <a:lnTo>
                    <a:pt x="703" y="4959"/>
                  </a:lnTo>
                  <a:lnTo>
                    <a:pt x="352" y="2545"/>
                  </a:lnTo>
                  <a:lnTo>
                    <a:pt x="440" y="2238"/>
                  </a:lnTo>
                  <a:lnTo>
                    <a:pt x="615" y="1668"/>
                  </a:lnTo>
                  <a:lnTo>
                    <a:pt x="1142" y="220"/>
                  </a:lnTo>
                  <a:lnTo>
                    <a:pt x="1142" y="176"/>
                  </a:lnTo>
                  <a:lnTo>
                    <a:pt x="1142" y="88"/>
                  </a:lnTo>
                  <a:lnTo>
                    <a:pt x="1098" y="44"/>
                  </a:lnTo>
                  <a:lnTo>
                    <a:pt x="105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93" name="Google Shape;18193;p489"/>
            <p:cNvSpPr/>
            <p:nvPr/>
          </p:nvSpPr>
          <p:spPr>
            <a:xfrm>
              <a:off x="3940525" y="2730775"/>
              <a:ext cx="589125" cy="2188575"/>
            </a:xfrm>
            <a:custGeom>
              <a:avLst/>
              <a:gdLst/>
              <a:ahLst/>
              <a:cxnLst/>
              <a:rect l="l" t="t" r="r" b="b"/>
              <a:pathLst>
                <a:path w="23565" h="87543" extrusionOk="0">
                  <a:moveTo>
                    <a:pt x="18869" y="1"/>
                  </a:moveTo>
                  <a:lnTo>
                    <a:pt x="18826" y="45"/>
                  </a:lnTo>
                  <a:lnTo>
                    <a:pt x="14964" y="2151"/>
                  </a:lnTo>
                  <a:lnTo>
                    <a:pt x="12507" y="3818"/>
                  </a:lnTo>
                  <a:lnTo>
                    <a:pt x="10049" y="5530"/>
                  </a:lnTo>
                  <a:lnTo>
                    <a:pt x="8909" y="6451"/>
                  </a:lnTo>
                  <a:lnTo>
                    <a:pt x="8865" y="6495"/>
                  </a:lnTo>
                  <a:lnTo>
                    <a:pt x="6276" y="9347"/>
                  </a:lnTo>
                  <a:lnTo>
                    <a:pt x="6232" y="9391"/>
                  </a:lnTo>
                  <a:lnTo>
                    <a:pt x="5442" y="10576"/>
                  </a:lnTo>
                  <a:lnTo>
                    <a:pt x="1580" y="17860"/>
                  </a:lnTo>
                  <a:lnTo>
                    <a:pt x="791" y="20098"/>
                  </a:lnTo>
                  <a:lnTo>
                    <a:pt x="264" y="21678"/>
                  </a:lnTo>
                  <a:lnTo>
                    <a:pt x="1" y="22511"/>
                  </a:lnTo>
                  <a:lnTo>
                    <a:pt x="1" y="25276"/>
                  </a:lnTo>
                  <a:lnTo>
                    <a:pt x="1" y="25320"/>
                  </a:lnTo>
                  <a:lnTo>
                    <a:pt x="1229" y="29620"/>
                  </a:lnTo>
                  <a:lnTo>
                    <a:pt x="1273" y="29620"/>
                  </a:lnTo>
                  <a:lnTo>
                    <a:pt x="2370" y="31726"/>
                  </a:lnTo>
                  <a:lnTo>
                    <a:pt x="4082" y="35544"/>
                  </a:lnTo>
                  <a:lnTo>
                    <a:pt x="5266" y="38177"/>
                  </a:lnTo>
                  <a:lnTo>
                    <a:pt x="6276" y="40546"/>
                  </a:lnTo>
                  <a:lnTo>
                    <a:pt x="6890" y="42038"/>
                  </a:lnTo>
                  <a:lnTo>
                    <a:pt x="7285" y="43223"/>
                  </a:lnTo>
                  <a:lnTo>
                    <a:pt x="7285" y="44847"/>
                  </a:lnTo>
                  <a:lnTo>
                    <a:pt x="7329" y="44890"/>
                  </a:lnTo>
                  <a:lnTo>
                    <a:pt x="7680" y="47128"/>
                  </a:lnTo>
                  <a:lnTo>
                    <a:pt x="7636" y="52043"/>
                  </a:lnTo>
                  <a:lnTo>
                    <a:pt x="7636" y="56431"/>
                  </a:lnTo>
                  <a:lnTo>
                    <a:pt x="7680" y="59854"/>
                  </a:lnTo>
                  <a:lnTo>
                    <a:pt x="7768" y="64373"/>
                  </a:lnTo>
                  <a:lnTo>
                    <a:pt x="7943" y="66787"/>
                  </a:lnTo>
                  <a:lnTo>
                    <a:pt x="8338" y="68586"/>
                  </a:lnTo>
                  <a:lnTo>
                    <a:pt x="8338" y="68630"/>
                  </a:lnTo>
                  <a:lnTo>
                    <a:pt x="9128" y="70868"/>
                  </a:lnTo>
                  <a:lnTo>
                    <a:pt x="10093" y="73149"/>
                  </a:lnTo>
                  <a:lnTo>
                    <a:pt x="10137" y="73193"/>
                  </a:lnTo>
                  <a:lnTo>
                    <a:pt x="11059" y="74466"/>
                  </a:lnTo>
                  <a:lnTo>
                    <a:pt x="11103" y="74510"/>
                  </a:lnTo>
                  <a:lnTo>
                    <a:pt x="13823" y="76660"/>
                  </a:lnTo>
                  <a:lnTo>
                    <a:pt x="16368" y="78898"/>
                  </a:lnTo>
                  <a:lnTo>
                    <a:pt x="17992" y="80346"/>
                  </a:lnTo>
                  <a:lnTo>
                    <a:pt x="18474" y="80697"/>
                  </a:lnTo>
                  <a:lnTo>
                    <a:pt x="21678" y="85260"/>
                  </a:lnTo>
                  <a:lnTo>
                    <a:pt x="23257" y="87454"/>
                  </a:lnTo>
                  <a:lnTo>
                    <a:pt x="23345" y="87498"/>
                  </a:lnTo>
                  <a:lnTo>
                    <a:pt x="23389" y="87542"/>
                  </a:lnTo>
                  <a:lnTo>
                    <a:pt x="23521" y="87498"/>
                  </a:lnTo>
                  <a:lnTo>
                    <a:pt x="23565" y="87454"/>
                  </a:lnTo>
                  <a:lnTo>
                    <a:pt x="23565" y="87367"/>
                  </a:lnTo>
                  <a:lnTo>
                    <a:pt x="23565" y="87323"/>
                  </a:lnTo>
                  <a:lnTo>
                    <a:pt x="23565" y="87235"/>
                  </a:lnTo>
                  <a:lnTo>
                    <a:pt x="21985" y="85041"/>
                  </a:lnTo>
                  <a:lnTo>
                    <a:pt x="18738" y="80477"/>
                  </a:lnTo>
                  <a:lnTo>
                    <a:pt x="18694" y="80433"/>
                  </a:lnTo>
                  <a:lnTo>
                    <a:pt x="18211" y="80082"/>
                  </a:lnTo>
                  <a:lnTo>
                    <a:pt x="16588" y="78634"/>
                  </a:lnTo>
                  <a:lnTo>
                    <a:pt x="14043" y="76353"/>
                  </a:lnTo>
                  <a:lnTo>
                    <a:pt x="11322" y="74246"/>
                  </a:lnTo>
                  <a:lnTo>
                    <a:pt x="10444" y="72974"/>
                  </a:lnTo>
                  <a:lnTo>
                    <a:pt x="9479" y="70736"/>
                  </a:lnTo>
                  <a:lnTo>
                    <a:pt x="8689" y="68498"/>
                  </a:lnTo>
                  <a:lnTo>
                    <a:pt x="8294" y="66743"/>
                  </a:lnTo>
                  <a:lnTo>
                    <a:pt x="8119" y="64373"/>
                  </a:lnTo>
                  <a:lnTo>
                    <a:pt x="8031" y="59854"/>
                  </a:lnTo>
                  <a:lnTo>
                    <a:pt x="7987" y="56431"/>
                  </a:lnTo>
                  <a:lnTo>
                    <a:pt x="7987" y="52043"/>
                  </a:lnTo>
                  <a:lnTo>
                    <a:pt x="8031" y="47084"/>
                  </a:lnTo>
                  <a:lnTo>
                    <a:pt x="7636" y="44847"/>
                  </a:lnTo>
                  <a:lnTo>
                    <a:pt x="7636" y="43223"/>
                  </a:lnTo>
                  <a:lnTo>
                    <a:pt x="7636" y="43179"/>
                  </a:lnTo>
                  <a:lnTo>
                    <a:pt x="7241" y="41907"/>
                  </a:lnTo>
                  <a:lnTo>
                    <a:pt x="6627" y="40415"/>
                  </a:lnTo>
                  <a:lnTo>
                    <a:pt x="5617" y="38001"/>
                  </a:lnTo>
                  <a:lnTo>
                    <a:pt x="4433" y="35412"/>
                  </a:lnTo>
                  <a:lnTo>
                    <a:pt x="2678" y="31595"/>
                  </a:lnTo>
                  <a:lnTo>
                    <a:pt x="1580" y="29488"/>
                  </a:lnTo>
                  <a:lnTo>
                    <a:pt x="352" y="25276"/>
                  </a:lnTo>
                  <a:lnTo>
                    <a:pt x="352" y="22555"/>
                  </a:lnTo>
                  <a:lnTo>
                    <a:pt x="1142" y="20230"/>
                  </a:lnTo>
                  <a:lnTo>
                    <a:pt x="1932" y="17992"/>
                  </a:lnTo>
                  <a:lnTo>
                    <a:pt x="5749" y="10752"/>
                  </a:lnTo>
                  <a:lnTo>
                    <a:pt x="6539" y="9567"/>
                  </a:lnTo>
                  <a:lnTo>
                    <a:pt x="9128" y="6715"/>
                  </a:lnTo>
                  <a:lnTo>
                    <a:pt x="10269" y="5837"/>
                  </a:lnTo>
                  <a:lnTo>
                    <a:pt x="12682" y="4082"/>
                  </a:lnTo>
                  <a:lnTo>
                    <a:pt x="15140" y="2458"/>
                  </a:lnTo>
                  <a:lnTo>
                    <a:pt x="19001" y="352"/>
                  </a:lnTo>
                  <a:lnTo>
                    <a:pt x="19045" y="308"/>
                  </a:lnTo>
                  <a:lnTo>
                    <a:pt x="19089" y="220"/>
                  </a:lnTo>
                  <a:lnTo>
                    <a:pt x="19089" y="176"/>
                  </a:lnTo>
                  <a:lnTo>
                    <a:pt x="19045" y="89"/>
                  </a:lnTo>
                  <a:lnTo>
                    <a:pt x="19001" y="45"/>
                  </a:lnTo>
                  <a:lnTo>
                    <a:pt x="1895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94" name="Google Shape;18194;p489"/>
            <p:cNvSpPr/>
            <p:nvPr/>
          </p:nvSpPr>
          <p:spPr>
            <a:xfrm>
              <a:off x="4021700" y="2610100"/>
              <a:ext cx="687875" cy="2200625"/>
            </a:xfrm>
            <a:custGeom>
              <a:avLst/>
              <a:gdLst/>
              <a:ahLst/>
              <a:cxnLst/>
              <a:rect l="l" t="t" r="r" b="b"/>
              <a:pathLst>
                <a:path w="27515" h="88025" extrusionOk="0">
                  <a:moveTo>
                    <a:pt x="27251" y="1"/>
                  </a:moveTo>
                  <a:lnTo>
                    <a:pt x="25144" y="1186"/>
                  </a:lnTo>
                  <a:lnTo>
                    <a:pt x="22380" y="2590"/>
                  </a:lnTo>
                  <a:lnTo>
                    <a:pt x="20142" y="3643"/>
                  </a:lnTo>
                  <a:lnTo>
                    <a:pt x="17992" y="4872"/>
                  </a:lnTo>
                  <a:lnTo>
                    <a:pt x="14262" y="6978"/>
                  </a:lnTo>
                  <a:lnTo>
                    <a:pt x="12375" y="8119"/>
                  </a:lnTo>
                  <a:lnTo>
                    <a:pt x="10181" y="9611"/>
                  </a:lnTo>
                  <a:lnTo>
                    <a:pt x="8031" y="11103"/>
                  </a:lnTo>
                  <a:lnTo>
                    <a:pt x="6759" y="12068"/>
                  </a:lnTo>
                  <a:lnTo>
                    <a:pt x="6759" y="12112"/>
                  </a:lnTo>
                  <a:lnTo>
                    <a:pt x="5354" y="13867"/>
                  </a:lnTo>
                  <a:lnTo>
                    <a:pt x="3511" y="16193"/>
                  </a:lnTo>
                  <a:lnTo>
                    <a:pt x="3511" y="16237"/>
                  </a:lnTo>
                  <a:lnTo>
                    <a:pt x="2458" y="18518"/>
                  </a:lnTo>
                  <a:lnTo>
                    <a:pt x="1273" y="21502"/>
                  </a:lnTo>
                  <a:lnTo>
                    <a:pt x="264" y="24004"/>
                  </a:lnTo>
                  <a:lnTo>
                    <a:pt x="1" y="25013"/>
                  </a:lnTo>
                  <a:lnTo>
                    <a:pt x="1" y="25101"/>
                  </a:lnTo>
                  <a:lnTo>
                    <a:pt x="484" y="28523"/>
                  </a:lnTo>
                  <a:lnTo>
                    <a:pt x="659" y="30981"/>
                  </a:lnTo>
                  <a:lnTo>
                    <a:pt x="1186" y="33833"/>
                  </a:lnTo>
                  <a:lnTo>
                    <a:pt x="1186" y="33877"/>
                  </a:lnTo>
                  <a:lnTo>
                    <a:pt x="2897" y="38440"/>
                  </a:lnTo>
                  <a:lnTo>
                    <a:pt x="4038" y="41205"/>
                  </a:lnTo>
                  <a:lnTo>
                    <a:pt x="5047" y="43618"/>
                  </a:lnTo>
                  <a:lnTo>
                    <a:pt x="6056" y="46382"/>
                  </a:lnTo>
                  <a:lnTo>
                    <a:pt x="6232" y="47523"/>
                  </a:lnTo>
                  <a:lnTo>
                    <a:pt x="6232" y="50463"/>
                  </a:lnTo>
                  <a:lnTo>
                    <a:pt x="6232" y="50507"/>
                  </a:lnTo>
                  <a:lnTo>
                    <a:pt x="6715" y="53140"/>
                  </a:lnTo>
                  <a:lnTo>
                    <a:pt x="6934" y="54764"/>
                  </a:lnTo>
                  <a:lnTo>
                    <a:pt x="6846" y="57221"/>
                  </a:lnTo>
                  <a:lnTo>
                    <a:pt x="6759" y="60424"/>
                  </a:lnTo>
                  <a:lnTo>
                    <a:pt x="6759" y="63145"/>
                  </a:lnTo>
                  <a:lnTo>
                    <a:pt x="6759" y="65339"/>
                  </a:lnTo>
                  <a:lnTo>
                    <a:pt x="6759" y="67489"/>
                  </a:lnTo>
                  <a:lnTo>
                    <a:pt x="6934" y="69902"/>
                  </a:lnTo>
                  <a:lnTo>
                    <a:pt x="6934" y="69946"/>
                  </a:lnTo>
                  <a:lnTo>
                    <a:pt x="7461" y="72491"/>
                  </a:lnTo>
                  <a:lnTo>
                    <a:pt x="7724" y="73149"/>
                  </a:lnTo>
                  <a:lnTo>
                    <a:pt x="7812" y="73237"/>
                  </a:lnTo>
                  <a:lnTo>
                    <a:pt x="9567" y="74773"/>
                  </a:lnTo>
                  <a:lnTo>
                    <a:pt x="11629" y="76353"/>
                  </a:lnTo>
                  <a:lnTo>
                    <a:pt x="13736" y="77845"/>
                  </a:lnTo>
                  <a:lnTo>
                    <a:pt x="16061" y="79205"/>
                  </a:lnTo>
                  <a:lnTo>
                    <a:pt x="18080" y="80785"/>
                  </a:lnTo>
                  <a:lnTo>
                    <a:pt x="20098" y="82496"/>
                  </a:lnTo>
                  <a:lnTo>
                    <a:pt x="21195" y="84866"/>
                  </a:lnTo>
                  <a:lnTo>
                    <a:pt x="21327" y="87849"/>
                  </a:lnTo>
                  <a:lnTo>
                    <a:pt x="21327" y="87937"/>
                  </a:lnTo>
                  <a:lnTo>
                    <a:pt x="21371" y="87981"/>
                  </a:lnTo>
                  <a:lnTo>
                    <a:pt x="21502" y="88025"/>
                  </a:lnTo>
                  <a:lnTo>
                    <a:pt x="21546" y="88025"/>
                  </a:lnTo>
                  <a:lnTo>
                    <a:pt x="21634" y="87981"/>
                  </a:lnTo>
                  <a:lnTo>
                    <a:pt x="21634" y="87937"/>
                  </a:lnTo>
                  <a:lnTo>
                    <a:pt x="21678" y="87849"/>
                  </a:lnTo>
                  <a:lnTo>
                    <a:pt x="21546" y="84822"/>
                  </a:lnTo>
                  <a:lnTo>
                    <a:pt x="21546" y="84734"/>
                  </a:lnTo>
                  <a:lnTo>
                    <a:pt x="20405" y="82320"/>
                  </a:lnTo>
                  <a:lnTo>
                    <a:pt x="20362" y="82277"/>
                  </a:lnTo>
                  <a:lnTo>
                    <a:pt x="18299" y="80521"/>
                  </a:lnTo>
                  <a:lnTo>
                    <a:pt x="16281" y="78898"/>
                  </a:lnTo>
                  <a:lnTo>
                    <a:pt x="16237" y="78898"/>
                  </a:lnTo>
                  <a:lnTo>
                    <a:pt x="13955" y="77538"/>
                  </a:lnTo>
                  <a:lnTo>
                    <a:pt x="11849" y="76089"/>
                  </a:lnTo>
                  <a:lnTo>
                    <a:pt x="9830" y="74510"/>
                  </a:lnTo>
                  <a:lnTo>
                    <a:pt x="8031" y="73018"/>
                  </a:lnTo>
                  <a:lnTo>
                    <a:pt x="7812" y="72404"/>
                  </a:lnTo>
                  <a:lnTo>
                    <a:pt x="7285" y="69858"/>
                  </a:lnTo>
                  <a:lnTo>
                    <a:pt x="7110" y="67489"/>
                  </a:lnTo>
                  <a:lnTo>
                    <a:pt x="7110" y="65339"/>
                  </a:lnTo>
                  <a:lnTo>
                    <a:pt x="7110" y="63145"/>
                  </a:lnTo>
                  <a:lnTo>
                    <a:pt x="7110" y="60424"/>
                  </a:lnTo>
                  <a:lnTo>
                    <a:pt x="7197" y="57221"/>
                  </a:lnTo>
                  <a:lnTo>
                    <a:pt x="7285" y="54764"/>
                  </a:lnTo>
                  <a:lnTo>
                    <a:pt x="7285" y="54720"/>
                  </a:lnTo>
                  <a:lnTo>
                    <a:pt x="7066" y="53052"/>
                  </a:lnTo>
                  <a:lnTo>
                    <a:pt x="6583" y="50419"/>
                  </a:lnTo>
                  <a:lnTo>
                    <a:pt x="6583" y="47480"/>
                  </a:lnTo>
                  <a:lnTo>
                    <a:pt x="6364" y="46295"/>
                  </a:lnTo>
                  <a:lnTo>
                    <a:pt x="5354" y="43486"/>
                  </a:lnTo>
                  <a:lnTo>
                    <a:pt x="4389" y="41073"/>
                  </a:lnTo>
                  <a:lnTo>
                    <a:pt x="3204" y="38309"/>
                  </a:lnTo>
                  <a:lnTo>
                    <a:pt x="1537" y="33745"/>
                  </a:lnTo>
                  <a:lnTo>
                    <a:pt x="1010" y="30937"/>
                  </a:lnTo>
                  <a:lnTo>
                    <a:pt x="835" y="28479"/>
                  </a:lnTo>
                  <a:lnTo>
                    <a:pt x="352" y="25057"/>
                  </a:lnTo>
                  <a:lnTo>
                    <a:pt x="615" y="24091"/>
                  </a:lnTo>
                  <a:lnTo>
                    <a:pt x="1581" y="21634"/>
                  </a:lnTo>
                  <a:lnTo>
                    <a:pt x="2809" y="18650"/>
                  </a:lnTo>
                  <a:lnTo>
                    <a:pt x="3819" y="16368"/>
                  </a:lnTo>
                  <a:lnTo>
                    <a:pt x="5618" y="14087"/>
                  </a:lnTo>
                  <a:lnTo>
                    <a:pt x="7022" y="12331"/>
                  </a:lnTo>
                  <a:lnTo>
                    <a:pt x="8250" y="11366"/>
                  </a:lnTo>
                  <a:lnTo>
                    <a:pt x="10357" y="9874"/>
                  </a:lnTo>
                  <a:lnTo>
                    <a:pt x="12551" y="8426"/>
                  </a:lnTo>
                  <a:lnTo>
                    <a:pt x="14438" y="7285"/>
                  </a:lnTo>
                  <a:lnTo>
                    <a:pt x="18167" y="5179"/>
                  </a:lnTo>
                  <a:lnTo>
                    <a:pt x="20318" y="3950"/>
                  </a:lnTo>
                  <a:lnTo>
                    <a:pt x="22556" y="2897"/>
                  </a:lnTo>
                  <a:lnTo>
                    <a:pt x="25320" y="1493"/>
                  </a:lnTo>
                  <a:lnTo>
                    <a:pt x="27426" y="308"/>
                  </a:lnTo>
                  <a:lnTo>
                    <a:pt x="27470" y="264"/>
                  </a:lnTo>
                  <a:lnTo>
                    <a:pt x="27514" y="220"/>
                  </a:lnTo>
                  <a:lnTo>
                    <a:pt x="27514" y="133"/>
                  </a:lnTo>
                  <a:lnTo>
                    <a:pt x="27514" y="89"/>
                  </a:lnTo>
                  <a:lnTo>
                    <a:pt x="2747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95" name="Google Shape;18195;p489"/>
            <p:cNvSpPr/>
            <p:nvPr/>
          </p:nvSpPr>
          <p:spPr>
            <a:xfrm>
              <a:off x="3872525" y="2722000"/>
              <a:ext cx="510125" cy="2108475"/>
            </a:xfrm>
            <a:custGeom>
              <a:avLst/>
              <a:gdLst/>
              <a:ahLst/>
              <a:cxnLst/>
              <a:rect l="l" t="t" r="r" b="b"/>
              <a:pathLst>
                <a:path w="20405" h="84339" extrusionOk="0">
                  <a:moveTo>
                    <a:pt x="19659" y="1"/>
                  </a:moveTo>
                  <a:lnTo>
                    <a:pt x="19615" y="45"/>
                  </a:lnTo>
                  <a:lnTo>
                    <a:pt x="17596" y="1054"/>
                  </a:lnTo>
                  <a:lnTo>
                    <a:pt x="15446" y="2370"/>
                  </a:lnTo>
                  <a:lnTo>
                    <a:pt x="12638" y="4389"/>
                  </a:lnTo>
                  <a:lnTo>
                    <a:pt x="11058" y="5486"/>
                  </a:lnTo>
                  <a:lnTo>
                    <a:pt x="7986" y="8382"/>
                  </a:lnTo>
                  <a:lnTo>
                    <a:pt x="5836" y="10357"/>
                  </a:lnTo>
                  <a:lnTo>
                    <a:pt x="5792" y="10400"/>
                  </a:lnTo>
                  <a:lnTo>
                    <a:pt x="2370" y="17728"/>
                  </a:lnTo>
                  <a:lnTo>
                    <a:pt x="702" y="21458"/>
                  </a:lnTo>
                  <a:lnTo>
                    <a:pt x="220" y="22643"/>
                  </a:lnTo>
                  <a:lnTo>
                    <a:pt x="44" y="23038"/>
                  </a:lnTo>
                  <a:lnTo>
                    <a:pt x="0" y="23213"/>
                  </a:lnTo>
                  <a:lnTo>
                    <a:pt x="44" y="23257"/>
                  </a:lnTo>
                  <a:lnTo>
                    <a:pt x="3160" y="31946"/>
                  </a:lnTo>
                  <a:lnTo>
                    <a:pt x="3160" y="31990"/>
                  </a:lnTo>
                  <a:lnTo>
                    <a:pt x="4476" y="34096"/>
                  </a:lnTo>
                  <a:lnTo>
                    <a:pt x="5924" y="37124"/>
                  </a:lnTo>
                  <a:lnTo>
                    <a:pt x="7635" y="40853"/>
                  </a:lnTo>
                  <a:lnTo>
                    <a:pt x="8689" y="43311"/>
                  </a:lnTo>
                  <a:lnTo>
                    <a:pt x="9127" y="46382"/>
                  </a:lnTo>
                  <a:lnTo>
                    <a:pt x="9171" y="49103"/>
                  </a:lnTo>
                  <a:lnTo>
                    <a:pt x="9171" y="53052"/>
                  </a:lnTo>
                  <a:lnTo>
                    <a:pt x="9215" y="55817"/>
                  </a:lnTo>
                  <a:lnTo>
                    <a:pt x="9171" y="58274"/>
                  </a:lnTo>
                  <a:lnTo>
                    <a:pt x="9259" y="62091"/>
                  </a:lnTo>
                  <a:lnTo>
                    <a:pt x="9391" y="65251"/>
                  </a:lnTo>
                  <a:lnTo>
                    <a:pt x="9522" y="67533"/>
                  </a:lnTo>
                  <a:lnTo>
                    <a:pt x="9654" y="68586"/>
                  </a:lnTo>
                  <a:lnTo>
                    <a:pt x="10400" y="70868"/>
                  </a:lnTo>
                  <a:lnTo>
                    <a:pt x="10400" y="70911"/>
                  </a:lnTo>
                  <a:lnTo>
                    <a:pt x="11672" y="73632"/>
                  </a:lnTo>
                  <a:lnTo>
                    <a:pt x="12769" y="75870"/>
                  </a:lnTo>
                  <a:lnTo>
                    <a:pt x="13340" y="77011"/>
                  </a:lnTo>
                  <a:lnTo>
                    <a:pt x="13340" y="77055"/>
                  </a:lnTo>
                  <a:lnTo>
                    <a:pt x="14393" y="78283"/>
                  </a:lnTo>
                  <a:lnTo>
                    <a:pt x="18342" y="82057"/>
                  </a:lnTo>
                  <a:lnTo>
                    <a:pt x="20097" y="84295"/>
                  </a:lnTo>
                  <a:lnTo>
                    <a:pt x="20141" y="84339"/>
                  </a:lnTo>
                  <a:lnTo>
                    <a:pt x="20229" y="84339"/>
                  </a:lnTo>
                  <a:lnTo>
                    <a:pt x="20317" y="84295"/>
                  </a:lnTo>
                  <a:lnTo>
                    <a:pt x="20361" y="84251"/>
                  </a:lnTo>
                  <a:lnTo>
                    <a:pt x="20405" y="84207"/>
                  </a:lnTo>
                  <a:lnTo>
                    <a:pt x="20405" y="84119"/>
                  </a:lnTo>
                  <a:lnTo>
                    <a:pt x="20361" y="84075"/>
                  </a:lnTo>
                  <a:lnTo>
                    <a:pt x="18606" y="81838"/>
                  </a:lnTo>
                  <a:lnTo>
                    <a:pt x="18562" y="81794"/>
                  </a:lnTo>
                  <a:lnTo>
                    <a:pt x="14656" y="78064"/>
                  </a:lnTo>
                  <a:lnTo>
                    <a:pt x="13647" y="76835"/>
                  </a:lnTo>
                  <a:lnTo>
                    <a:pt x="11980" y="73500"/>
                  </a:lnTo>
                  <a:lnTo>
                    <a:pt x="10751" y="70780"/>
                  </a:lnTo>
                  <a:lnTo>
                    <a:pt x="10005" y="68498"/>
                  </a:lnTo>
                  <a:lnTo>
                    <a:pt x="9873" y="67489"/>
                  </a:lnTo>
                  <a:lnTo>
                    <a:pt x="9742" y="65251"/>
                  </a:lnTo>
                  <a:lnTo>
                    <a:pt x="9610" y="62091"/>
                  </a:lnTo>
                  <a:lnTo>
                    <a:pt x="9522" y="58274"/>
                  </a:lnTo>
                  <a:lnTo>
                    <a:pt x="9566" y="55817"/>
                  </a:lnTo>
                  <a:lnTo>
                    <a:pt x="9522" y="53052"/>
                  </a:lnTo>
                  <a:lnTo>
                    <a:pt x="9522" y="49103"/>
                  </a:lnTo>
                  <a:lnTo>
                    <a:pt x="9478" y="46382"/>
                  </a:lnTo>
                  <a:lnTo>
                    <a:pt x="9478" y="46338"/>
                  </a:lnTo>
                  <a:lnTo>
                    <a:pt x="8996" y="43267"/>
                  </a:lnTo>
                  <a:lnTo>
                    <a:pt x="8996" y="43223"/>
                  </a:lnTo>
                  <a:lnTo>
                    <a:pt x="7943" y="40678"/>
                  </a:lnTo>
                  <a:lnTo>
                    <a:pt x="6231" y="36992"/>
                  </a:lnTo>
                  <a:lnTo>
                    <a:pt x="4783" y="33964"/>
                  </a:lnTo>
                  <a:lnTo>
                    <a:pt x="3467" y="31814"/>
                  </a:lnTo>
                  <a:lnTo>
                    <a:pt x="351" y="23170"/>
                  </a:lnTo>
                  <a:lnTo>
                    <a:pt x="571" y="22643"/>
                  </a:lnTo>
                  <a:lnTo>
                    <a:pt x="1009" y="21634"/>
                  </a:lnTo>
                  <a:lnTo>
                    <a:pt x="2458" y="18431"/>
                  </a:lnTo>
                  <a:lnTo>
                    <a:pt x="6100" y="10576"/>
                  </a:lnTo>
                  <a:lnTo>
                    <a:pt x="8250" y="8645"/>
                  </a:lnTo>
                  <a:lnTo>
                    <a:pt x="11277" y="5749"/>
                  </a:lnTo>
                  <a:lnTo>
                    <a:pt x="12857" y="4652"/>
                  </a:lnTo>
                  <a:lnTo>
                    <a:pt x="15666" y="2677"/>
                  </a:lnTo>
                  <a:lnTo>
                    <a:pt x="17772" y="1361"/>
                  </a:lnTo>
                  <a:lnTo>
                    <a:pt x="19746" y="352"/>
                  </a:lnTo>
                  <a:lnTo>
                    <a:pt x="19790" y="308"/>
                  </a:lnTo>
                  <a:lnTo>
                    <a:pt x="19834" y="220"/>
                  </a:lnTo>
                  <a:lnTo>
                    <a:pt x="19834" y="176"/>
                  </a:lnTo>
                  <a:lnTo>
                    <a:pt x="19834" y="89"/>
                  </a:lnTo>
                  <a:lnTo>
                    <a:pt x="19790" y="45"/>
                  </a:lnTo>
                  <a:lnTo>
                    <a:pt x="1974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96" name="Google Shape;18196;p489"/>
            <p:cNvSpPr/>
            <p:nvPr/>
          </p:nvSpPr>
          <p:spPr>
            <a:xfrm>
              <a:off x="5263525" y="3312200"/>
              <a:ext cx="868875" cy="1159550"/>
            </a:xfrm>
            <a:custGeom>
              <a:avLst/>
              <a:gdLst/>
              <a:ahLst/>
              <a:cxnLst/>
              <a:rect l="l" t="t" r="r" b="b"/>
              <a:pathLst>
                <a:path w="34755" h="46382" extrusionOk="0">
                  <a:moveTo>
                    <a:pt x="34579" y="0"/>
                  </a:moveTo>
                  <a:lnTo>
                    <a:pt x="34491" y="44"/>
                  </a:lnTo>
                  <a:lnTo>
                    <a:pt x="31551" y="1799"/>
                  </a:lnTo>
                  <a:lnTo>
                    <a:pt x="31507" y="1799"/>
                  </a:lnTo>
                  <a:lnTo>
                    <a:pt x="30454" y="2633"/>
                  </a:lnTo>
                  <a:lnTo>
                    <a:pt x="30454" y="2677"/>
                  </a:lnTo>
                  <a:lnTo>
                    <a:pt x="28348" y="5003"/>
                  </a:lnTo>
                  <a:lnTo>
                    <a:pt x="25846" y="7416"/>
                  </a:lnTo>
                  <a:lnTo>
                    <a:pt x="23872" y="9171"/>
                  </a:lnTo>
                  <a:lnTo>
                    <a:pt x="20976" y="10927"/>
                  </a:lnTo>
                  <a:lnTo>
                    <a:pt x="20932" y="10927"/>
                  </a:lnTo>
                  <a:lnTo>
                    <a:pt x="20142" y="11716"/>
                  </a:lnTo>
                  <a:lnTo>
                    <a:pt x="20142" y="11760"/>
                  </a:lnTo>
                  <a:lnTo>
                    <a:pt x="18255" y="14262"/>
                  </a:lnTo>
                  <a:lnTo>
                    <a:pt x="17202" y="15578"/>
                  </a:lnTo>
                  <a:lnTo>
                    <a:pt x="15754" y="16631"/>
                  </a:lnTo>
                  <a:lnTo>
                    <a:pt x="15710" y="16631"/>
                  </a:lnTo>
                  <a:lnTo>
                    <a:pt x="13516" y="19308"/>
                  </a:lnTo>
                  <a:lnTo>
                    <a:pt x="12199" y="21238"/>
                  </a:lnTo>
                  <a:lnTo>
                    <a:pt x="10971" y="23257"/>
                  </a:lnTo>
                  <a:lnTo>
                    <a:pt x="9347" y="26329"/>
                  </a:lnTo>
                  <a:lnTo>
                    <a:pt x="8426" y="28128"/>
                  </a:lnTo>
                  <a:lnTo>
                    <a:pt x="8426" y="28172"/>
                  </a:lnTo>
                  <a:lnTo>
                    <a:pt x="8075" y="29444"/>
                  </a:lnTo>
                  <a:lnTo>
                    <a:pt x="8075" y="29488"/>
                  </a:lnTo>
                  <a:lnTo>
                    <a:pt x="7855" y="32209"/>
                  </a:lnTo>
                  <a:lnTo>
                    <a:pt x="7724" y="34052"/>
                  </a:lnTo>
                  <a:lnTo>
                    <a:pt x="7724" y="34139"/>
                  </a:lnTo>
                  <a:lnTo>
                    <a:pt x="8119" y="34797"/>
                  </a:lnTo>
                  <a:lnTo>
                    <a:pt x="8119" y="35631"/>
                  </a:lnTo>
                  <a:lnTo>
                    <a:pt x="7811" y="36553"/>
                  </a:lnTo>
                  <a:lnTo>
                    <a:pt x="6100" y="38791"/>
                  </a:lnTo>
                  <a:lnTo>
                    <a:pt x="5179" y="40239"/>
                  </a:lnTo>
                  <a:lnTo>
                    <a:pt x="4257" y="42169"/>
                  </a:lnTo>
                  <a:lnTo>
                    <a:pt x="3511" y="43091"/>
                  </a:lnTo>
                  <a:lnTo>
                    <a:pt x="1712" y="44188"/>
                  </a:lnTo>
                  <a:lnTo>
                    <a:pt x="1668" y="44232"/>
                  </a:lnTo>
                  <a:lnTo>
                    <a:pt x="922" y="44890"/>
                  </a:lnTo>
                  <a:lnTo>
                    <a:pt x="878" y="44934"/>
                  </a:lnTo>
                  <a:lnTo>
                    <a:pt x="45" y="46119"/>
                  </a:lnTo>
                  <a:lnTo>
                    <a:pt x="1" y="46162"/>
                  </a:lnTo>
                  <a:lnTo>
                    <a:pt x="1" y="46250"/>
                  </a:lnTo>
                  <a:lnTo>
                    <a:pt x="45" y="46294"/>
                  </a:lnTo>
                  <a:lnTo>
                    <a:pt x="88" y="46338"/>
                  </a:lnTo>
                  <a:lnTo>
                    <a:pt x="176" y="46382"/>
                  </a:lnTo>
                  <a:lnTo>
                    <a:pt x="264" y="46382"/>
                  </a:lnTo>
                  <a:lnTo>
                    <a:pt x="308" y="46294"/>
                  </a:lnTo>
                  <a:lnTo>
                    <a:pt x="1185" y="45153"/>
                  </a:lnTo>
                  <a:lnTo>
                    <a:pt x="1888" y="44495"/>
                  </a:lnTo>
                  <a:lnTo>
                    <a:pt x="3687" y="43398"/>
                  </a:lnTo>
                  <a:lnTo>
                    <a:pt x="3731" y="43354"/>
                  </a:lnTo>
                  <a:lnTo>
                    <a:pt x="4520" y="42389"/>
                  </a:lnTo>
                  <a:lnTo>
                    <a:pt x="4564" y="42345"/>
                  </a:lnTo>
                  <a:lnTo>
                    <a:pt x="5486" y="40414"/>
                  </a:lnTo>
                  <a:lnTo>
                    <a:pt x="6407" y="38966"/>
                  </a:lnTo>
                  <a:lnTo>
                    <a:pt x="8119" y="36728"/>
                  </a:lnTo>
                  <a:lnTo>
                    <a:pt x="8162" y="36684"/>
                  </a:lnTo>
                  <a:lnTo>
                    <a:pt x="8426" y="35719"/>
                  </a:lnTo>
                  <a:lnTo>
                    <a:pt x="8470" y="35675"/>
                  </a:lnTo>
                  <a:lnTo>
                    <a:pt x="8470" y="34754"/>
                  </a:lnTo>
                  <a:lnTo>
                    <a:pt x="8426" y="34622"/>
                  </a:lnTo>
                  <a:lnTo>
                    <a:pt x="8075" y="34008"/>
                  </a:lnTo>
                  <a:lnTo>
                    <a:pt x="8206" y="32252"/>
                  </a:lnTo>
                  <a:lnTo>
                    <a:pt x="8426" y="29532"/>
                  </a:lnTo>
                  <a:lnTo>
                    <a:pt x="8733" y="28259"/>
                  </a:lnTo>
                  <a:lnTo>
                    <a:pt x="9654" y="26460"/>
                  </a:lnTo>
                  <a:lnTo>
                    <a:pt x="11278" y="23432"/>
                  </a:lnTo>
                  <a:lnTo>
                    <a:pt x="12507" y="21458"/>
                  </a:lnTo>
                  <a:lnTo>
                    <a:pt x="13779" y="19483"/>
                  </a:lnTo>
                  <a:lnTo>
                    <a:pt x="15973" y="16894"/>
                  </a:lnTo>
                  <a:lnTo>
                    <a:pt x="17421" y="15841"/>
                  </a:lnTo>
                  <a:lnTo>
                    <a:pt x="17421" y="15797"/>
                  </a:lnTo>
                  <a:lnTo>
                    <a:pt x="18518" y="14481"/>
                  </a:lnTo>
                  <a:lnTo>
                    <a:pt x="20405" y="11980"/>
                  </a:lnTo>
                  <a:lnTo>
                    <a:pt x="21151" y="11190"/>
                  </a:lnTo>
                  <a:lnTo>
                    <a:pt x="24091" y="9435"/>
                  </a:lnTo>
                  <a:lnTo>
                    <a:pt x="26110" y="7679"/>
                  </a:lnTo>
                  <a:lnTo>
                    <a:pt x="28611" y="5222"/>
                  </a:lnTo>
                  <a:lnTo>
                    <a:pt x="30717" y="2897"/>
                  </a:lnTo>
                  <a:lnTo>
                    <a:pt x="31726" y="2063"/>
                  </a:lnTo>
                  <a:lnTo>
                    <a:pt x="34666" y="351"/>
                  </a:lnTo>
                  <a:lnTo>
                    <a:pt x="34710" y="308"/>
                  </a:lnTo>
                  <a:lnTo>
                    <a:pt x="34754" y="220"/>
                  </a:lnTo>
                  <a:lnTo>
                    <a:pt x="34754" y="176"/>
                  </a:lnTo>
                  <a:lnTo>
                    <a:pt x="34754" y="88"/>
                  </a:lnTo>
                  <a:lnTo>
                    <a:pt x="34710" y="44"/>
                  </a:lnTo>
                  <a:lnTo>
                    <a:pt x="3462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97" name="Google Shape;18197;p489"/>
            <p:cNvSpPr/>
            <p:nvPr/>
          </p:nvSpPr>
          <p:spPr>
            <a:xfrm>
              <a:off x="5251475" y="3288075"/>
              <a:ext cx="853500" cy="1173800"/>
            </a:xfrm>
            <a:custGeom>
              <a:avLst/>
              <a:gdLst/>
              <a:ahLst/>
              <a:cxnLst/>
              <a:rect l="l" t="t" r="r" b="b"/>
              <a:pathLst>
                <a:path w="34140" h="46952" extrusionOk="0">
                  <a:moveTo>
                    <a:pt x="33876" y="0"/>
                  </a:moveTo>
                  <a:lnTo>
                    <a:pt x="31462" y="1448"/>
                  </a:lnTo>
                  <a:lnTo>
                    <a:pt x="30453" y="2150"/>
                  </a:lnTo>
                  <a:lnTo>
                    <a:pt x="30409" y="2194"/>
                  </a:lnTo>
                  <a:lnTo>
                    <a:pt x="28478" y="4300"/>
                  </a:lnTo>
                  <a:lnTo>
                    <a:pt x="26460" y="6275"/>
                  </a:lnTo>
                  <a:lnTo>
                    <a:pt x="24836" y="7679"/>
                  </a:lnTo>
                  <a:lnTo>
                    <a:pt x="22774" y="9127"/>
                  </a:lnTo>
                  <a:lnTo>
                    <a:pt x="20931" y="10531"/>
                  </a:lnTo>
                  <a:lnTo>
                    <a:pt x="19658" y="11365"/>
                  </a:lnTo>
                  <a:lnTo>
                    <a:pt x="19615" y="11409"/>
                  </a:lnTo>
                  <a:lnTo>
                    <a:pt x="18649" y="12462"/>
                  </a:lnTo>
                  <a:lnTo>
                    <a:pt x="18649" y="12506"/>
                  </a:lnTo>
                  <a:lnTo>
                    <a:pt x="17157" y="14481"/>
                  </a:lnTo>
                  <a:lnTo>
                    <a:pt x="16543" y="15095"/>
                  </a:lnTo>
                  <a:lnTo>
                    <a:pt x="15534" y="15797"/>
                  </a:lnTo>
                  <a:lnTo>
                    <a:pt x="15490" y="15841"/>
                  </a:lnTo>
                  <a:lnTo>
                    <a:pt x="13954" y="17728"/>
                  </a:lnTo>
                  <a:lnTo>
                    <a:pt x="12111" y="20141"/>
                  </a:lnTo>
                  <a:lnTo>
                    <a:pt x="10707" y="22203"/>
                  </a:lnTo>
                  <a:lnTo>
                    <a:pt x="8381" y="26372"/>
                  </a:lnTo>
                  <a:lnTo>
                    <a:pt x="7591" y="27864"/>
                  </a:lnTo>
                  <a:lnTo>
                    <a:pt x="7372" y="28610"/>
                  </a:lnTo>
                  <a:lnTo>
                    <a:pt x="7372" y="28654"/>
                  </a:lnTo>
                  <a:lnTo>
                    <a:pt x="6802" y="34007"/>
                  </a:lnTo>
                  <a:lnTo>
                    <a:pt x="6582" y="36596"/>
                  </a:lnTo>
                  <a:lnTo>
                    <a:pt x="6363" y="38044"/>
                  </a:lnTo>
                  <a:lnTo>
                    <a:pt x="5485" y="39668"/>
                  </a:lnTo>
                  <a:lnTo>
                    <a:pt x="4300" y="41774"/>
                  </a:lnTo>
                  <a:lnTo>
                    <a:pt x="3467" y="43003"/>
                  </a:lnTo>
                  <a:lnTo>
                    <a:pt x="2019" y="44144"/>
                  </a:lnTo>
                  <a:lnTo>
                    <a:pt x="1975" y="44144"/>
                  </a:lnTo>
                  <a:lnTo>
                    <a:pt x="44" y="46645"/>
                  </a:lnTo>
                  <a:lnTo>
                    <a:pt x="0" y="46733"/>
                  </a:lnTo>
                  <a:lnTo>
                    <a:pt x="0" y="46776"/>
                  </a:lnTo>
                  <a:lnTo>
                    <a:pt x="44" y="46864"/>
                  </a:lnTo>
                  <a:lnTo>
                    <a:pt x="88" y="46908"/>
                  </a:lnTo>
                  <a:lnTo>
                    <a:pt x="176" y="46952"/>
                  </a:lnTo>
                  <a:lnTo>
                    <a:pt x="263" y="46908"/>
                  </a:lnTo>
                  <a:lnTo>
                    <a:pt x="307" y="46864"/>
                  </a:lnTo>
                  <a:lnTo>
                    <a:pt x="2238" y="44407"/>
                  </a:lnTo>
                  <a:lnTo>
                    <a:pt x="3686" y="43266"/>
                  </a:lnTo>
                  <a:lnTo>
                    <a:pt x="3730" y="43222"/>
                  </a:lnTo>
                  <a:lnTo>
                    <a:pt x="4607" y="41950"/>
                  </a:lnTo>
                  <a:lnTo>
                    <a:pt x="5792" y="39799"/>
                  </a:lnTo>
                  <a:lnTo>
                    <a:pt x="6714" y="38176"/>
                  </a:lnTo>
                  <a:lnTo>
                    <a:pt x="6714" y="38132"/>
                  </a:lnTo>
                  <a:lnTo>
                    <a:pt x="6933" y="36640"/>
                  </a:lnTo>
                  <a:lnTo>
                    <a:pt x="7153" y="34007"/>
                  </a:lnTo>
                  <a:lnTo>
                    <a:pt x="7723" y="28698"/>
                  </a:lnTo>
                  <a:lnTo>
                    <a:pt x="7942" y="27996"/>
                  </a:lnTo>
                  <a:lnTo>
                    <a:pt x="8688" y="26548"/>
                  </a:lnTo>
                  <a:lnTo>
                    <a:pt x="11014" y="22423"/>
                  </a:lnTo>
                  <a:lnTo>
                    <a:pt x="12418" y="20361"/>
                  </a:lnTo>
                  <a:lnTo>
                    <a:pt x="14217" y="17947"/>
                  </a:lnTo>
                  <a:lnTo>
                    <a:pt x="15753" y="16060"/>
                  </a:lnTo>
                  <a:lnTo>
                    <a:pt x="16762" y="15358"/>
                  </a:lnTo>
                  <a:lnTo>
                    <a:pt x="16806" y="15358"/>
                  </a:lnTo>
                  <a:lnTo>
                    <a:pt x="17421" y="14744"/>
                  </a:lnTo>
                  <a:lnTo>
                    <a:pt x="17464" y="14700"/>
                  </a:lnTo>
                  <a:lnTo>
                    <a:pt x="18913" y="12725"/>
                  </a:lnTo>
                  <a:lnTo>
                    <a:pt x="19878" y="11672"/>
                  </a:lnTo>
                  <a:lnTo>
                    <a:pt x="21150" y="10838"/>
                  </a:lnTo>
                  <a:lnTo>
                    <a:pt x="22993" y="9390"/>
                  </a:lnTo>
                  <a:lnTo>
                    <a:pt x="25056" y="7986"/>
                  </a:lnTo>
                  <a:lnTo>
                    <a:pt x="25056" y="7942"/>
                  </a:lnTo>
                  <a:lnTo>
                    <a:pt x="26679" y="6538"/>
                  </a:lnTo>
                  <a:lnTo>
                    <a:pt x="28698" y="4564"/>
                  </a:lnTo>
                  <a:lnTo>
                    <a:pt x="30629" y="2457"/>
                  </a:lnTo>
                  <a:lnTo>
                    <a:pt x="31682" y="1755"/>
                  </a:lnTo>
                  <a:lnTo>
                    <a:pt x="34051" y="307"/>
                  </a:lnTo>
                  <a:lnTo>
                    <a:pt x="34095" y="263"/>
                  </a:lnTo>
                  <a:lnTo>
                    <a:pt x="34139" y="176"/>
                  </a:lnTo>
                  <a:lnTo>
                    <a:pt x="34139" y="132"/>
                  </a:lnTo>
                  <a:lnTo>
                    <a:pt x="34139" y="44"/>
                  </a:lnTo>
                  <a:lnTo>
                    <a:pt x="3405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98" name="Google Shape;18198;p489"/>
            <p:cNvSpPr/>
            <p:nvPr/>
          </p:nvSpPr>
          <p:spPr>
            <a:xfrm>
              <a:off x="5242675" y="3261725"/>
              <a:ext cx="833775" cy="1184800"/>
            </a:xfrm>
            <a:custGeom>
              <a:avLst/>
              <a:gdLst/>
              <a:ahLst/>
              <a:cxnLst/>
              <a:rect l="l" t="t" r="r" b="b"/>
              <a:pathLst>
                <a:path w="33351" h="47392" extrusionOk="0">
                  <a:moveTo>
                    <a:pt x="33175" y="1"/>
                  </a:moveTo>
                  <a:lnTo>
                    <a:pt x="33087" y="45"/>
                  </a:lnTo>
                  <a:lnTo>
                    <a:pt x="31244" y="1230"/>
                  </a:lnTo>
                  <a:lnTo>
                    <a:pt x="30147" y="1888"/>
                  </a:lnTo>
                  <a:lnTo>
                    <a:pt x="30103" y="1932"/>
                  </a:lnTo>
                  <a:lnTo>
                    <a:pt x="26900" y="5179"/>
                  </a:lnTo>
                  <a:lnTo>
                    <a:pt x="22775" y="8426"/>
                  </a:lnTo>
                  <a:lnTo>
                    <a:pt x="19703" y="10839"/>
                  </a:lnTo>
                  <a:lnTo>
                    <a:pt x="18255" y="11936"/>
                  </a:lnTo>
                  <a:lnTo>
                    <a:pt x="18211" y="11936"/>
                  </a:lnTo>
                  <a:lnTo>
                    <a:pt x="16632" y="13999"/>
                  </a:lnTo>
                  <a:lnTo>
                    <a:pt x="15666" y="14745"/>
                  </a:lnTo>
                  <a:lnTo>
                    <a:pt x="15622" y="14789"/>
                  </a:lnTo>
                  <a:lnTo>
                    <a:pt x="11936" y="19396"/>
                  </a:lnTo>
                  <a:lnTo>
                    <a:pt x="10664" y="21107"/>
                  </a:lnTo>
                  <a:lnTo>
                    <a:pt x="9084" y="23257"/>
                  </a:lnTo>
                  <a:lnTo>
                    <a:pt x="9084" y="23301"/>
                  </a:lnTo>
                  <a:lnTo>
                    <a:pt x="7680" y="25803"/>
                  </a:lnTo>
                  <a:lnTo>
                    <a:pt x="6671" y="27733"/>
                  </a:lnTo>
                  <a:lnTo>
                    <a:pt x="6627" y="27777"/>
                  </a:lnTo>
                  <a:lnTo>
                    <a:pt x="6056" y="32077"/>
                  </a:lnTo>
                  <a:lnTo>
                    <a:pt x="4784" y="40108"/>
                  </a:lnTo>
                  <a:lnTo>
                    <a:pt x="4345" y="41205"/>
                  </a:lnTo>
                  <a:lnTo>
                    <a:pt x="3248" y="43135"/>
                  </a:lnTo>
                  <a:lnTo>
                    <a:pt x="2195" y="44188"/>
                  </a:lnTo>
                  <a:lnTo>
                    <a:pt x="2151" y="44188"/>
                  </a:lnTo>
                  <a:lnTo>
                    <a:pt x="835" y="45987"/>
                  </a:lnTo>
                  <a:lnTo>
                    <a:pt x="1" y="47128"/>
                  </a:lnTo>
                  <a:lnTo>
                    <a:pt x="1" y="47172"/>
                  </a:lnTo>
                  <a:lnTo>
                    <a:pt x="1" y="47260"/>
                  </a:lnTo>
                  <a:lnTo>
                    <a:pt x="1" y="47304"/>
                  </a:lnTo>
                  <a:lnTo>
                    <a:pt x="45" y="47348"/>
                  </a:lnTo>
                  <a:lnTo>
                    <a:pt x="176" y="47392"/>
                  </a:lnTo>
                  <a:lnTo>
                    <a:pt x="220" y="47392"/>
                  </a:lnTo>
                  <a:lnTo>
                    <a:pt x="308" y="47304"/>
                  </a:lnTo>
                  <a:lnTo>
                    <a:pt x="1142" y="46207"/>
                  </a:lnTo>
                  <a:lnTo>
                    <a:pt x="2458" y="44408"/>
                  </a:lnTo>
                  <a:lnTo>
                    <a:pt x="3511" y="43355"/>
                  </a:lnTo>
                  <a:lnTo>
                    <a:pt x="3511" y="43311"/>
                  </a:lnTo>
                  <a:lnTo>
                    <a:pt x="4652" y="41380"/>
                  </a:lnTo>
                  <a:lnTo>
                    <a:pt x="4696" y="41336"/>
                  </a:lnTo>
                  <a:lnTo>
                    <a:pt x="5135" y="40239"/>
                  </a:lnTo>
                  <a:lnTo>
                    <a:pt x="5135" y="40195"/>
                  </a:lnTo>
                  <a:lnTo>
                    <a:pt x="6408" y="32121"/>
                  </a:lnTo>
                  <a:lnTo>
                    <a:pt x="6978" y="27865"/>
                  </a:lnTo>
                  <a:lnTo>
                    <a:pt x="7987" y="25934"/>
                  </a:lnTo>
                  <a:lnTo>
                    <a:pt x="9391" y="23477"/>
                  </a:lnTo>
                  <a:lnTo>
                    <a:pt x="10927" y="21327"/>
                  </a:lnTo>
                  <a:lnTo>
                    <a:pt x="12200" y="19615"/>
                  </a:lnTo>
                  <a:lnTo>
                    <a:pt x="15886" y="15008"/>
                  </a:lnTo>
                  <a:lnTo>
                    <a:pt x="16851" y="14262"/>
                  </a:lnTo>
                  <a:lnTo>
                    <a:pt x="16895" y="14218"/>
                  </a:lnTo>
                  <a:lnTo>
                    <a:pt x="18475" y="12200"/>
                  </a:lnTo>
                  <a:lnTo>
                    <a:pt x="19923" y="11103"/>
                  </a:lnTo>
                  <a:lnTo>
                    <a:pt x="22994" y="8689"/>
                  </a:lnTo>
                  <a:lnTo>
                    <a:pt x="27119" y="5442"/>
                  </a:lnTo>
                  <a:lnTo>
                    <a:pt x="27163" y="5442"/>
                  </a:lnTo>
                  <a:lnTo>
                    <a:pt x="30366" y="2195"/>
                  </a:lnTo>
                  <a:lnTo>
                    <a:pt x="31419" y="1537"/>
                  </a:lnTo>
                  <a:lnTo>
                    <a:pt x="33306" y="352"/>
                  </a:lnTo>
                  <a:lnTo>
                    <a:pt x="33350" y="308"/>
                  </a:lnTo>
                  <a:lnTo>
                    <a:pt x="33350" y="220"/>
                  </a:lnTo>
                  <a:lnTo>
                    <a:pt x="33350" y="176"/>
                  </a:lnTo>
                  <a:lnTo>
                    <a:pt x="33350" y="89"/>
                  </a:lnTo>
                  <a:lnTo>
                    <a:pt x="33306" y="45"/>
                  </a:lnTo>
                  <a:lnTo>
                    <a:pt x="3321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99" name="Google Shape;18199;p489"/>
            <p:cNvSpPr/>
            <p:nvPr/>
          </p:nvSpPr>
          <p:spPr>
            <a:xfrm>
              <a:off x="5230625" y="3236500"/>
              <a:ext cx="817300" cy="1199050"/>
            </a:xfrm>
            <a:custGeom>
              <a:avLst/>
              <a:gdLst/>
              <a:ahLst/>
              <a:cxnLst/>
              <a:rect l="l" t="t" r="r" b="b"/>
              <a:pathLst>
                <a:path w="32692" h="47962" extrusionOk="0">
                  <a:moveTo>
                    <a:pt x="32428" y="1"/>
                  </a:moveTo>
                  <a:lnTo>
                    <a:pt x="30146" y="1536"/>
                  </a:lnTo>
                  <a:lnTo>
                    <a:pt x="30102" y="1580"/>
                  </a:lnTo>
                  <a:lnTo>
                    <a:pt x="27513" y="4038"/>
                  </a:lnTo>
                  <a:lnTo>
                    <a:pt x="22906" y="7724"/>
                  </a:lnTo>
                  <a:lnTo>
                    <a:pt x="20624" y="9523"/>
                  </a:lnTo>
                  <a:lnTo>
                    <a:pt x="18693" y="11102"/>
                  </a:lnTo>
                  <a:lnTo>
                    <a:pt x="17070" y="12287"/>
                  </a:lnTo>
                  <a:lnTo>
                    <a:pt x="17070" y="12331"/>
                  </a:lnTo>
                  <a:lnTo>
                    <a:pt x="16280" y="13253"/>
                  </a:lnTo>
                  <a:lnTo>
                    <a:pt x="15622" y="13867"/>
                  </a:lnTo>
                  <a:lnTo>
                    <a:pt x="15578" y="13911"/>
                  </a:lnTo>
                  <a:lnTo>
                    <a:pt x="12770" y="17509"/>
                  </a:lnTo>
                  <a:lnTo>
                    <a:pt x="10927" y="19878"/>
                  </a:lnTo>
                  <a:lnTo>
                    <a:pt x="7592" y="24310"/>
                  </a:lnTo>
                  <a:lnTo>
                    <a:pt x="5880" y="27514"/>
                  </a:lnTo>
                  <a:lnTo>
                    <a:pt x="5836" y="27558"/>
                  </a:lnTo>
                  <a:lnTo>
                    <a:pt x="5178" y="32121"/>
                  </a:lnTo>
                  <a:lnTo>
                    <a:pt x="4652" y="35851"/>
                  </a:lnTo>
                  <a:lnTo>
                    <a:pt x="4125" y="39274"/>
                  </a:lnTo>
                  <a:lnTo>
                    <a:pt x="3598" y="41731"/>
                  </a:lnTo>
                  <a:lnTo>
                    <a:pt x="3116" y="43091"/>
                  </a:lnTo>
                  <a:lnTo>
                    <a:pt x="527" y="47040"/>
                  </a:lnTo>
                  <a:lnTo>
                    <a:pt x="44" y="47699"/>
                  </a:lnTo>
                  <a:lnTo>
                    <a:pt x="0" y="47786"/>
                  </a:lnTo>
                  <a:lnTo>
                    <a:pt x="0" y="47830"/>
                  </a:lnTo>
                  <a:lnTo>
                    <a:pt x="44" y="47918"/>
                  </a:lnTo>
                  <a:lnTo>
                    <a:pt x="88" y="47962"/>
                  </a:lnTo>
                  <a:lnTo>
                    <a:pt x="264" y="47962"/>
                  </a:lnTo>
                  <a:lnTo>
                    <a:pt x="351" y="47918"/>
                  </a:lnTo>
                  <a:lnTo>
                    <a:pt x="790" y="47260"/>
                  </a:lnTo>
                  <a:lnTo>
                    <a:pt x="3423" y="43267"/>
                  </a:lnTo>
                  <a:lnTo>
                    <a:pt x="3467" y="43223"/>
                  </a:lnTo>
                  <a:lnTo>
                    <a:pt x="3906" y="41862"/>
                  </a:lnTo>
                  <a:lnTo>
                    <a:pt x="3950" y="41819"/>
                  </a:lnTo>
                  <a:lnTo>
                    <a:pt x="4476" y="39317"/>
                  </a:lnTo>
                  <a:lnTo>
                    <a:pt x="4959" y="35895"/>
                  </a:lnTo>
                  <a:lnTo>
                    <a:pt x="5529" y="32165"/>
                  </a:lnTo>
                  <a:lnTo>
                    <a:pt x="6187" y="27645"/>
                  </a:lnTo>
                  <a:lnTo>
                    <a:pt x="7899" y="24486"/>
                  </a:lnTo>
                  <a:lnTo>
                    <a:pt x="11190" y="20098"/>
                  </a:lnTo>
                  <a:lnTo>
                    <a:pt x="13033" y="17728"/>
                  </a:lnTo>
                  <a:lnTo>
                    <a:pt x="15841" y="14130"/>
                  </a:lnTo>
                  <a:lnTo>
                    <a:pt x="16543" y="13516"/>
                  </a:lnTo>
                  <a:lnTo>
                    <a:pt x="16543" y="13472"/>
                  </a:lnTo>
                  <a:lnTo>
                    <a:pt x="17289" y="12594"/>
                  </a:lnTo>
                  <a:lnTo>
                    <a:pt x="18913" y="11366"/>
                  </a:lnTo>
                  <a:lnTo>
                    <a:pt x="20844" y="9786"/>
                  </a:lnTo>
                  <a:lnTo>
                    <a:pt x="23125" y="7987"/>
                  </a:lnTo>
                  <a:lnTo>
                    <a:pt x="27733" y="4301"/>
                  </a:lnTo>
                  <a:lnTo>
                    <a:pt x="30322" y="1844"/>
                  </a:lnTo>
                  <a:lnTo>
                    <a:pt x="32604" y="308"/>
                  </a:lnTo>
                  <a:lnTo>
                    <a:pt x="32647" y="264"/>
                  </a:lnTo>
                  <a:lnTo>
                    <a:pt x="32691" y="220"/>
                  </a:lnTo>
                  <a:lnTo>
                    <a:pt x="32691" y="132"/>
                  </a:lnTo>
                  <a:lnTo>
                    <a:pt x="32647" y="88"/>
                  </a:lnTo>
                  <a:lnTo>
                    <a:pt x="3260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00" name="Google Shape;18200;p489"/>
            <p:cNvSpPr/>
            <p:nvPr/>
          </p:nvSpPr>
          <p:spPr>
            <a:xfrm>
              <a:off x="5136275" y="3184950"/>
              <a:ext cx="854600" cy="1805700"/>
            </a:xfrm>
            <a:custGeom>
              <a:avLst/>
              <a:gdLst/>
              <a:ahLst/>
              <a:cxnLst/>
              <a:rect l="l" t="t" r="r" b="b"/>
              <a:pathLst>
                <a:path w="34184" h="72228" extrusionOk="0">
                  <a:moveTo>
                    <a:pt x="34052" y="0"/>
                  </a:moveTo>
                  <a:lnTo>
                    <a:pt x="33964" y="44"/>
                  </a:lnTo>
                  <a:lnTo>
                    <a:pt x="33920" y="44"/>
                  </a:lnTo>
                  <a:lnTo>
                    <a:pt x="30015" y="3072"/>
                  </a:lnTo>
                  <a:lnTo>
                    <a:pt x="25978" y="6319"/>
                  </a:lnTo>
                  <a:lnTo>
                    <a:pt x="23257" y="8513"/>
                  </a:lnTo>
                  <a:lnTo>
                    <a:pt x="20975" y="10400"/>
                  </a:lnTo>
                  <a:lnTo>
                    <a:pt x="19659" y="11453"/>
                  </a:lnTo>
                  <a:lnTo>
                    <a:pt x="16675" y="13340"/>
                  </a:lnTo>
                  <a:lnTo>
                    <a:pt x="16675" y="13384"/>
                  </a:lnTo>
                  <a:lnTo>
                    <a:pt x="15534" y="14656"/>
                  </a:lnTo>
                  <a:lnTo>
                    <a:pt x="14657" y="15885"/>
                  </a:lnTo>
                  <a:lnTo>
                    <a:pt x="13779" y="17114"/>
                  </a:lnTo>
                  <a:lnTo>
                    <a:pt x="12199" y="19615"/>
                  </a:lnTo>
                  <a:lnTo>
                    <a:pt x="10488" y="22248"/>
                  </a:lnTo>
                  <a:lnTo>
                    <a:pt x="9567" y="23564"/>
                  </a:lnTo>
                  <a:lnTo>
                    <a:pt x="8601" y="24837"/>
                  </a:lnTo>
                  <a:lnTo>
                    <a:pt x="7197" y="26811"/>
                  </a:lnTo>
                  <a:lnTo>
                    <a:pt x="7197" y="26899"/>
                  </a:lnTo>
                  <a:lnTo>
                    <a:pt x="6802" y="29005"/>
                  </a:lnTo>
                  <a:lnTo>
                    <a:pt x="6188" y="33876"/>
                  </a:lnTo>
                  <a:lnTo>
                    <a:pt x="5705" y="37386"/>
                  </a:lnTo>
                  <a:lnTo>
                    <a:pt x="5266" y="40502"/>
                  </a:lnTo>
                  <a:lnTo>
                    <a:pt x="4564" y="43793"/>
                  </a:lnTo>
                  <a:lnTo>
                    <a:pt x="3730" y="47479"/>
                  </a:lnTo>
                  <a:lnTo>
                    <a:pt x="1624" y="50814"/>
                  </a:lnTo>
                  <a:lnTo>
                    <a:pt x="878" y="52262"/>
                  </a:lnTo>
                  <a:lnTo>
                    <a:pt x="834" y="52350"/>
                  </a:lnTo>
                  <a:lnTo>
                    <a:pt x="527" y="54807"/>
                  </a:lnTo>
                  <a:lnTo>
                    <a:pt x="264" y="57527"/>
                  </a:lnTo>
                  <a:lnTo>
                    <a:pt x="1" y="59458"/>
                  </a:lnTo>
                  <a:lnTo>
                    <a:pt x="1" y="59502"/>
                  </a:lnTo>
                  <a:lnTo>
                    <a:pt x="1" y="59590"/>
                  </a:lnTo>
                  <a:lnTo>
                    <a:pt x="2414" y="62837"/>
                  </a:lnTo>
                  <a:lnTo>
                    <a:pt x="3774" y="64943"/>
                  </a:lnTo>
                  <a:lnTo>
                    <a:pt x="4608" y="66216"/>
                  </a:lnTo>
                  <a:lnTo>
                    <a:pt x="6275" y="68190"/>
                  </a:lnTo>
                  <a:lnTo>
                    <a:pt x="9391" y="71701"/>
                  </a:lnTo>
                  <a:lnTo>
                    <a:pt x="9435" y="71701"/>
                  </a:lnTo>
                  <a:lnTo>
                    <a:pt x="10093" y="72183"/>
                  </a:lnTo>
                  <a:lnTo>
                    <a:pt x="10181" y="72227"/>
                  </a:lnTo>
                  <a:lnTo>
                    <a:pt x="10707" y="72227"/>
                  </a:lnTo>
                  <a:lnTo>
                    <a:pt x="10751" y="72183"/>
                  </a:lnTo>
                  <a:lnTo>
                    <a:pt x="10839" y="72140"/>
                  </a:lnTo>
                  <a:lnTo>
                    <a:pt x="11804" y="71043"/>
                  </a:lnTo>
                  <a:lnTo>
                    <a:pt x="11848" y="70955"/>
                  </a:lnTo>
                  <a:lnTo>
                    <a:pt x="11848" y="70911"/>
                  </a:lnTo>
                  <a:lnTo>
                    <a:pt x="11804" y="70823"/>
                  </a:lnTo>
                  <a:lnTo>
                    <a:pt x="11804" y="70779"/>
                  </a:lnTo>
                  <a:lnTo>
                    <a:pt x="11717" y="70735"/>
                  </a:lnTo>
                  <a:lnTo>
                    <a:pt x="11585" y="70735"/>
                  </a:lnTo>
                  <a:lnTo>
                    <a:pt x="11541" y="70779"/>
                  </a:lnTo>
                  <a:lnTo>
                    <a:pt x="10620" y="71876"/>
                  </a:lnTo>
                  <a:lnTo>
                    <a:pt x="10269" y="71876"/>
                  </a:lnTo>
                  <a:lnTo>
                    <a:pt x="9654" y="71437"/>
                  </a:lnTo>
                  <a:lnTo>
                    <a:pt x="6539" y="67971"/>
                  </a:lnTo>
                  <a:lnTo>
                    <a:pt x="4915" y="65996"/>
                  </a:lnTo>
                  <a:lnTo>
                    <a:pt x="4038" y="64768"/>
                  </a:lnTo>
                  <a:lnTo>
                    <a:pt x="2677" y="62618"/>
                  </a:lnTo>
                  <a:lnTo>
                    <a:pt x="352" y="59414"/>
                  </a:lnTo>
                  <a:lnTo>
                    <a:pt x="615" y="57571"/>
                  </a:lnTo>
                  <a:lnTo>
                    <a:pt x="878" y="54851"/>
                  </a:lnTo>
                  <a:lnTo>
                    <a:pt x="1185" y="52393"/>
                  </a:lnTo>
                  <a:lnTo>
                    <a:pt x="1931" y="50989"/>
                  </a:lnTo>
                  <a:lnTo>
                    <a:pt x="4038" y="47654"/>
                  </a:lnTo>
                  <a:lnTo>
                    <a:pt x="4038" y="47567"/>
                  </a:lnTo>
                  <a:lnTo>
                    <a:pt x="4915" y="43837"/>
                  </a:lnTo>
                  <a:lnTo>
                    <a:pt x="5617" y="40546"/>
                  </a:lnTo>
                  <a:lnTo>
                    <a:pt x="6056" y="37430"/>
                  </a:lnTo>
                  <a:lnTo>
                    <a:pt x="6495" y="33920"/>
                  </a:lnTo>
                  <a:lnTo>
                    <a:pt x="7109" y="29093"/>
                  </a:lnTo>
                  <a:lnTo>
                    <a:pt x="7504" y="26987"/>
                  </a:lnTo>
                  <a:lnTo>
                    <a:pt x="8908" y="25056"/>
                  </a:lnTo>
                  <a:lnTo>
                    <a:pt x="9830" y="23783"/>
                  </a:lnTo>
                  <a:lnTo>
                    <a:pt x="10751" y="22467"/>
                  </a:lnTo>
                  <a:lnTo>
                    <a:pt x="12463" y="19790"/>
                  </a:lnTo>
                  <a:lnTo>
                    <a:pt x="14086" y="17289"/>
                  </a:lnTo>
                  <a:lnTo>
                    <a:pt x="14920" y="16060"/>
                  </a:lnTo>
                  <a:lnTo>
                    <a:pt x="15798" y="14876"/>
                  </a:lnTo>
                  <a:lnTo>
                    <a:pt x="16895" y="13647"/>
                  </a:lnTo>
                  <a:lnTo>
                    <a:pt x="19835" y="11760"/>
                  </a:lnTo>
                  <a:lnTo>
                    <a:pt x="19878" y="11760"/>
                  </a:lnTo>
                  <a:lnTo>
                    <a:pt x="21195" y="10663"/>
                  </a:lnTo>
                  <a:lnTo>
                    <a:pt x="23477" y="8820"/>
                  </a:lnTo>
                  <a:lnTo>
                    <a:pt x="26241" y="6626"/>
                  </a:lnTo>
                  <a:lnTo>
                    <a:pt x="30234" y="3379"/>
                  </a:lnTo>
                  <a:lnTo>
                    <a:pt x="34140" y="351"/>
                  </a:lnTo>
                  <a:lnTo>
                    <a:pt x="34183" y="264"/>
                  </a:lnTo>
                  <a:lnTo>
                    <a:pt x="34183" y="220"/>
                  </a:lnTo>
                  <a:lnTo>
                    <a:pt x="34183" y="132"/>
                  </a:lnTo>
                  <a:lnTo>
                    <a:pt x="34183" y="88"/>
                  </a:lnTo>
                  <a:lnTo>
                    <a:pt x="34096" y="44"/>
                  </a:lnTo>
                  <a:lnTo>
                    <a:pt x="3405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01" name="Google Shape;18201;p489"/>
            <p:cNvSpPr/>
            <p:nvPr/>
          </p:nvSpPr>
          <p:spPr>
            <a:xfrm>
              <a:off x="5101175" y="3159725"/>
              <a:ext cx="862275" cy="1886875"/>
            </a:xfrm>
            <a:custGeom>
              <a:avLst/>
              <a:gdLst/>
              <a:ahLst/>
              <a:cxnLst/>
              <a:rect l="l" t="t" r="r" b="b"/>
              <a:pathLst>
                <a:path w="34491" h="75475" extrusionOk="0">
                  <a:moveTo>
                    <a:pt x="34271" y="0"/>
                  </a:moveTo>
                  <a:lnTo>
                    <a:pt x="34183" y="44"/>
                  </a:lnTo>
                  <a:lnTo>
                    <a:pt x="31287" y="2238"/>
                  </a:lnTo>
                  <a:lnTo>
                    <a:pt x="22555" y="9303"/>
                  </a:lnTo>
                  <a:lnTo>
                    <a:pt x="19834" y="11409"/>
                  </a:lnTo>
                  <a:lnTo>
                    <a:pt x="17509" y="12506"/>
                  </a:lnTo>
                  <a:lnTo>
                    <a:pt x="16938" y="12813"/>
                  </a:lnTo>
                  <a:lnTo>
                    <a:pt x="16456" y="13164"/>
                  </a:lnTo>
                  <a:lnTo>
                    <a:pt x="15929" y="13515"/>
                  </a:lnTo>
                  <a:lnTo>
                    <a:pt x="15446" y="13910"/>
                  </a:lnTo>
                  <a:lnTo>
                    <a:pt x="14964" y="14393"/>
                  </a:lnTo>
                  <a:lnTo>
                    <a:pt x="14481" y="14875"/>
                  </a:lnTo>
                  <a:lnTo>
                    <a:pt x="13559" y="15885"/>
                  </a:lnTo>
                  <a:lnTo>
                    <a:pt x="12726" y="17026"/>
                  </a:lnTo>
                  <a:lnTo>
                    <a:pt x="11892" y="18210"/>
                  </a:lnTo>
                  <a:lnTo>
                    <a:pt x="11058" y="19483"/>
                  </a:lnTo>
                  <a:lnTo>
                    <a:pt x="10268" y="20712"/>
                  </a:lnTo>
                  <a:lnTo>
                    <a:pt x="9479" y="21940"/>
                  </a:lnTo>
                  <a:lnTo>
                    <a:pt x="8733" y="23125"/>
                  </a:lnTo>
                  <a:lnTo>
                    <a:pt x="7943" y="24222"/>
                  </a:lnTo>
                  <a:lnTo>
                    <a:pt x="7197" y="25187"/>
                  </a:lnTo>
                  <a:lnTo>
                    <a:pt x="7153" y="25275"/>
                  </a:lnTo>
                  <a:lnTo>
                    <a:pt x="6846" y="26240"/>
                  </a:lnTo>
                  <a:lnTo>
                    <a:pt x="6846" y="26328"/>
                  </a:lnTo>
                  <a:lnTo>
                    <a:pt x="7021" y="27513"/>
                  </a:lnTo>
                  <a:lnTo>
                    <a:pt x="6319" y="33876"/>
                  </a:lnTo>
                  <a:lnTo>
                    <a:pt x="5836" y="37605"/>
                  </a:lnTo>
                  <a:lnTo>
                    <a:pt x="5398" y="40896"/>
                  </a:lnTo>
                  <a:lnTo>
                    <a:pt x="5047" y="43003"/>
                  </a:lnTo>
                  <a:lnTo>
                    <a:pt x="3950" y="47522"/>
                  </a:lnTo>
                  <a:lnTo>
                    <a:pt x="3423" y="49716"/>
                  </a:lnTo>
                  <a:lnTo>
                    <a:pt x="1756" y="52964"/>
                  </a:lnTo>
                  <a:lnTo>
                    <a:pt x="1712" y="53007"/>
                  </a:lnTo>
                  <a:lnTo>
                    <a:pt x="1229" y="56957"/>
                  </a:lnTo>
                  <a:lnTo>
                    <a:pt x="88" y="61345"/>
                  </a:lnTo>
                  <a:lnTo>
                    <a:pt x="0" y="62398"/>
                  </a:lnTo>
                  <a:lnTo>
                    <a:pt x="44" y="62529"/>
                  </a:lnTo>
                  <a:lnTo>
                    <a:pt x="1843" y="64811"/>
                  </a:lnTo>
                  <a:lnTo>
                    <a:pt x="4739" y="68146"/>
                  </a:lnTo>
                  <a:lnTo>
                    <a:pt x="6144" y="69814"/>
                  </a:lnTo>
                  <a:lnTo>
                    <a:pt x="8250" y="72095"/>
                  </a:lnTo>
                  <a:lnTo>
                    <a:pt x="9830" y="74026"/>
                  </a:lnTo>
                  <a:lnTo>
                    <a:pt x="10927" y="75386"/>
                  </a:lnTo>
                  <a:lnTo>
                    <a:pt x="11014" y="75430"/>
                  </a:lnTo>
                  <a:lnTo>
                    <a:pt x="11058" y="75474"/>
                  </a:lnTo>
                  <a:lnTo>
                    <a:pt x="11146" y="75430"/>
                  </a:lnTo>
                  <a:lnTo>
                    <a:pt x="11365" y="75343"/>
                  </a:lnTo>
                  <a:lnTo>
                    <a:pt x="11453" y="75299"/>
                  </a:lnTo>
                  <a:lnTo>
                    <a:pt x="12462" y="73763"/>
                  </a:lnTo>
                  <a:lnTo>
                    <a:pt x="12506" y="73719"/>
                  </a:lnTo>
                  <a:lnTo>
                    <a:pt x="12506" y="73631"/>
                  </a:lnTo>
                  <a:lnTo>
                    <a:pt x="12462" y="73587"/>
                  </a:lnTo>
                  <a:lnTo>
                    <a:pt x="12419" y="73543"/>
                  </a:lnTo>
                  <a:lnTo>
                    <a:pt x="12375" y="73500"/>
                  </a:lnTo>
                  <a:lnTo>
                    <a:pt x="12287" y="73500"/>
                  </a:lnTo>
                  <a:lnTo>
                    <a:pt x="12243" y="73543"/>
                  </a:lnTo>
                  <a:lnTo>
                    <a:pt x="12199" y="73587"/>
                  </a:lnTo>
                  <a:lnTo>
                    <a:pt x="11190" y="75035"/>
                  </a:lnTo>
                  <a:lnTo>
                    <a:pt x="11146" y="75079"/>
                  </a:lnTo>
                  <a:lnTo>
                    <a:pt x="10093" y="73807"/>
                  </a:lnTo>
                  <a:lnTo>
                    <a:pt x="8513" y="71876"/>
                  </a:lnTo>
                  <a:lnTo>
                    <a:pt x="6407" y="69594"/>
                  </a:lnTo>
                  <a:lnTo>
                    <a:pt x="2151" y="64592"/>
                  </a:lnTo>
                  <a:lnTo>
                    <a:pt x="395" y="62354"/>
                  </a:lnTo>
                  <a:lnTo>
                    <a:pt x="439" y="61389"/>
                  </a:lnTo>
                  <a:lnTo>
                    <a:pt x="1580" y="57044"/>
                  </a:lnTo>
                  <a:lnTo>
                    <a:pt x="1580" y="57001"/>
                  </a:lnTo>
                  <a:lnTo>
                    <a:pt x="2063" y="53095"/>
                  </a:lnTo>
                  <a:lnTo>
                    <a:pt x="3774" y="49848"/>
                  </a:lnTo>
                  <a:lnTo>
                    <a:pt x="3774" y="49804"/>
                  </a:lnTo>
                  <a:lnTo>
                    <a:pt x="4301" y="47610"/>
                  </a:lnTo>
                  <a:lnTo>
                    <a:pt x="5398" y="43091"/>
                  </a:lnTo>
                  <a:lnTo>
                    <a:pt x="5749" y="40940"/>
                  </a:lnTo>
                  <a:lnTo>
                    <a:pt x="6188" y="37649"/>
                  </a:lnTo>
                  <a:lnTo>
                    <a:pt x="6670" y="33920"/>
                  </a:lnTo>
                  <a:lnTo>
                    <a:pt x="7372" y="27557"/>
                  </a:lnTo>
                  <a:lnTo>
                    <a:pt x="7372" y="27469"/>
                  </a:lnTo>
                  <a:lnTo>
                    <a:pt x="7197" y="26284"/>
                  </a:lnTo>
                  <a:lnTo>
                    <a:pt x="7460" y="25407"/>
                  </a:lnTo>
                  <a:lnTo>
                    <a:pt x="8250" y="24397"/>
                  </a:lnTo>
                  <a:lnTo>
                    <a:pt x="9040" y="23300"/>
                  </a:lnTo>
                  <a:lnTo>
                    <a:pt x="9786" y="22116"/>
                  </a:lnTo>
                  <a:lnTo>
                    <a:pt x="10576" y="20887"/>
                  </a:lnTo>
                  <a:lnTo>
                    <a:pt x="12155" y="18430"/>
                  </a:lnTo>
                  <a:lnTo>
                    <a:pt x="12989" y="17245"/>
                  </a:lnTo>
                  <a:lnTo>
                    <a:pt x="13823" y="16148"/>
                  </a:lnTo>
                  <a:lnTo>
                    <a:pt x="14700" y="15139"/>
                  </a:lnTo>
                  <a:lnTo>
                    <a:pt x="15183" y="14656"/>
                  </a:lnTo>
                  <a:lnTo>
                    <a:pt x="15622" y="14217"/>
                  </a:lnTo>
                  <a:lnTo>
                    <a:pt x="16105" y="13822"/>
                  </a:lnTo>
                  <a:lnTo>
                    <a:pt x="16631" y="13427"/>
                  </a:lnTo>
                  <a:lnTo>
                    <a:pt x="17114" y="13120"/>
                  </a:lnTo>
                  <a:lnTo>
                    <a:pt x="17640" y="12857"/>
                  </a:lnTo>
                  <a:lnTo>
                    <a:pt x="20010" y="11716"/>
                  </a:lnTo>
                  <a:lnTo>
                    <a:pt x="20054" y="11716"/>
                  </a:lnTo>
                  <a:lnTo>
                    <a:pt x="22774" y="9566"/>
                  </a:lnTo>
                  <a:lnTo>
                    <a:pt x="27865" y="5441"/>
                  </a:lnTo>
                  <a:lnTo>
                    <a:pt x="31507" y="2545"/>
                  </a:lnTo>
                  <a:lnTo>
                    <a:pt x="34403" y="307"/>
                  </a:lnTo>
                  <a:lnTo>
                    <a:pt x="34447" y="263"/>
                  </a:lnTo>
                  <a:lnTo>
                    <a:pt x="34490" y="219"/>
                  </a:lnTo>
                  <a:lnTo>
                    <a:pt x="34490" y="132"/>
                  </a:lnTo>
                  <a:lnTo>
                    <a:pt x="34447" y="88"/>
                  </a:lnTo>
                  <a:lnTo>
                    <a:pt x="34403" y="44"/>
                  </a:lnTo>
                  <a:lnTo>
                    <a:pt x="3431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02" name="Google Shape;18202;p489"/>
            <p:cNvSpPr/>
            <p:nvPr/>
          </p:nvSpPr>
          <p:spPr>
            <a:xfrm>
              <a:off x="5644200" y="4235875"/>
              <a:ext cx="110825" cy="70225"/>
            </a:xfrm>
            <a:custGeom>
              <a:avLst/>
              <a:gdLst/>
              <a:ahLst/>
              <a:cxnLst/>
              <a:rect l="l" t="t" r="r" b="b"/>
              <a:pathLst>
                <a:path w="4433" h="2809" extrusionOk="0">
                  <a:moveTo>
                    <a:pt x="3116" y="352"/>
                  </a:moveTo>
                  <a:lnTo>
                    <a:pt x="3555" y="571"/>
                  </a:lnTo>
                  <a:lnTo>
                    <a:pt x="4081" y="1361"/>
                  </a:lnTo>
                  <a:lnTo>
                    <a:pt x="4037" y="2107"/>
                  </a:lnTo>
                  <a:lnTo>
                    <a:pt x="3862" y="2326"/>
                  </a:lnTo>
                  <a:lnTo>
                    <a:pt x="3511" y="2458"/>
                  </a:lnTo>
                  <a:lnTo>
                    <a:pt x="2370" y="2414"/>
                  </a:lnTo>
                  <a:lnTo>
                    <a:pt x="746" y="1844"/>
                  </a:lnTo>
                  <a:lnTo>
                    <a:pt x="351" y="1493"/>
                  </a:lnTo>
                  <a:lnTo>
                    <a:pt x="351" y="1449"/>
                  </a:lnTo>
                  <a:lnTo>
                    <a:pt x="658" y="1229"/>
                  </a:lnTo>
                  <a:lnTo>
                    <a:pt x="2107" y="396"/>
                  </a:lnTo>
                  <a:lnTo>
                    <a:pt x="3116" y="352"/>
                  </a:lnTo>
                  <a:close/>
                  <a:moveTo>
                    <a:pt x="3160" y="1"/>
                  </a:moveTo>
                  <a:lnTo>
                    <a:pt x="2063" y="45"/>
                  </a:lnTo>
                  <a:lnTo>
                    <a:pt x="1975" y="88"/>
                  </a:lnTo>
                  <a:lnTo>
                    <a:pt x="483" y="922"/>
                  </a:lnTo>
                  <a:lnTo>
                    <a:pt x="439" y="922"/>
                  </a:lnTo>
                  <a:lnTo>
                    <a:pt x="88" y="1229"/>
                  </a:lnTo>
                  <a:lnTo>
                    <a:pt x="44" y="1273"/>
                  </a:lnTo>
                  <a:lnTo>
                    <a:pt x="0" y="1361"/>
                  </a:lnTo>
                  <a:lnTo>
                    <a:pt x="0" y="1536"/>
                  </a:lnTo>
                  <a:lnTo>
                    <a:pt x="88" y="1668"/>
                  </a:lnTo>
                  <a:lnTo>
                    <a:pt x="527" y="2151"/>
                  </a:lnTo>
                  <a:lnTo>
                    <a:pt x="615" y="2195"/>
                  </a:lnTo>
                  <a:lnTo>
                    <a:pt x="2282" y="2721"/>
                  </a:lnTo>
                  <a:lnTo>
                    <a:pt x="2326" y="2765"/>
                  </a:lnTo>
                  <a:lnTo>
                    <a:pt x="3555" y="2809"/>
                  </a:lnTo>
                  <a:lnTo>
                    <a:pt x="3598" y="2809"/>
                  </a:lnTo>
                  <a:lnTo>
                    <a:pt x="4037" y="2633"/>
                  </a:lnTo>
                  <a:lnTo>
                    <a:pt x="4081" y="2590"/>
                  </a:lnTo>
                  <a:lnTo>
                    <a:pt x="4344" y="2326"/>
                  </a:lnTo>
                  <a:lnTo>
                    <a:pt x="4388" y="2195"/>
                  </a:lnTo>
                  <a:lnTo>
                    <a:pt x="4432" y="1361"/>
                  </a:lnTo>
                  <a:lnTo>
                    <a:pt x="4388" y="1229"/>
                  </a:lnTo>
                  <a:lnTo>
                    <a:pt x="3818" y="352"/>
                  </a:lnTo>
                  <a:lnTo>
                    <a:pt x="3730" y="308"/>
                  </a:lnTo>
                  <a:lnTo>
                    <a:pt x="324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03" name="Google Shape;18203;p489"/>
            <p:cNvSpPr/>
            <p:nvPr/>
          </p:nvSpPr>
          <p:spPr>
            <a:xfrm>
              <a:off x="5600325" y="4217225"/>
              <a:ext cx="172250" cy="154700"/>
            </a:xfrm>
            <a:custGeom>
              <a:avLst/>
              <a:gdLst/>
              <a:ahLst/>
              <a:cxnLst/>
              <a:rect l="l" t="t" r="r" b="b"/>
              <a:pathLst>
                <a:path w="6890" h="6188" extrusionOk="0">
                  <a:moveTo>
                    <a:pt x="4915" y="352"/>
                  </a:moveTo>
                  <a:lnTo>
                    <a:pt x="5704" y="703"/>
                  </a:lnTo>
                  <a:lnTo>
                    <a:pt x="5924" y="922"/>
                  </a:lnTo>
                  <a:lnTo>
                    <a:pt x="6494" y="2590"/>
                  </a:lnTo>
                  <a:lnTo>
                    <a:pt x="6538" y="5793"/>
                  </a:lnTo>
                  <a:lnTo>
                    <a:pt x="6494" y="5837"/>
                  </a:lnTo>
                  <a:lnTo>
                    <a:pt x="6143" y="5837"/>
                  </a:lnTo>
                  <a:lnTo>
                    <a:pt x="4651" y="5486"/>
                  </a:lnTo>
                  <a:lnTo>
                    <a:pt x="2589" y="4740"/>
                  </a:lnTo>
                  <a:lnTo>
                    <a:pt x="878" y="3906"/>
                  </a:lnTo>
                  <a:lnTo>
                    <a:pt x="570" y="3599"/>
                  </a:lnTo>
                  <a:lnTo>
                    <a:pt x="351" y="2853"/>
                  </a:lnTo>
                  <a:lnTo>
                    <a:pt x="570" y="2414"/>
                  </a:lnTo>
                  <a:lnTo>
                    <a:pt x="965" y="1975"/>
                  </a:lnTo>
                  <a:lnTo>
                    <a:pt x="2677" y="1010"/>
                  </a:lnTo>
                  <a:lnTo>
                    <a:pt x="4125" y="396"/>
                  </a:lnTo>
                  <a:lnTo>
                    <a:pt x="4915" y="352"/>
                  </a:lnTo>
                  <a:close/>
                  <a:moveTo>
                    <a:pt x="4915" y="1"/>
                  </a:moveTo>
                  <a:lnTo>
                    <a:pt x="4081" y="45"/>
                  </a:lnTo>
                  <a:lnTo>
                    <a:pt x="3993" y="45"/>
                  </a:lnTo>
                  <a:lnTo>
                    <a:pt x="2501" y="703"/>
                  </a:lnTo>
                  <a:lnTo>
                    <a:pt x="746" y="1668"/>
                  </a:lnTo>
                  <a:lnTo>
                    <a:pt x="702" y="1712"/>
                  </a:lnTo>
                  <a:lnTo>
                    <a:pt x="263" y="2195"/>
                  </a:lnTo>
                  <a:lnTo>
                    <a:pt x="263" y="2239"/>
                  </a:lnTo>
                  <a:lnTo>
                    <a:pt x="0" y="2765"/>
                  </a:lnTo>
                  <a:lnTo>
                    <a:pt x="0" y="2853"/>
                  </a:lnTo>
                  <a:lnTo>
                    <a:pt x="219" y="3730"/>
                  </a:lnTo>
                  <a:lnTo>
                    <a:pt x="263" y="3818"/>
                  </a:lnTo>
                  <a:lnTo>
                    <a:pt x="658" y="4169"/>
                  </a:lnTo>
                  <a:lnTo>
                    <a:pt x="702" y="4213"/>
                  </a:lnTo>
                  <a:lnTo>
                    <a:pt x="2457" y="5047"/>
                  </a:lnTo>
                  <a:lnTo>
                    <a:pt x="4564" y="5793"/>
                  </a:lnTo>
                  <a:lnTo>
                    <a:pt x="6099" y="6188"/>
                  </a:lnTo>
                  <a:lnTo>
                    <a:pt x="6538" y="6188"/>
                  </a:lnTo>
                  <a:lnTo>
                    <a:pt x="6626" y="6144"/>
                  </a:lnTo>
                  <a:lnTo>
                    <a:pt x="6802" y="6012"/>
                  </a:lnTo>
                  <a:lnTo>
                    <a:pt x="6889" y="5968"/>
                  </a:lnTo>
                  <a:lnTo>
                    <a:pt x="6889" y="5881"/>
                  </a:lnTo>
                  <a:lnTo>
                    <a:pt x="6845" y="2546"/>
                  </a:lnTo>
                  <a:lnTo>
                    <a:pt x="6802" y="2502"/>
                  </a:lnTo>
                  <a:lnTo>
                    <a:pt x="6231" y="791"/>
                  </a:lnTo>
                  <a:lnTo>
                    <a:pt x="6231" y="747"/>
                  </a:lnTo>
                  <a:lnTo>
                    <a:pt x="5968" y="439"/>
                  </a:lnTo>
                  <a:lnTo>
                    <a:pt x="5880" y="396"/>
                  </a:lnTo>
                  <a:lnTo>
                    <a:pt x="500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04" name="Google Shape;18204;p489"/>
            <p:cNvSpPr/>
            <p:nvPr/>
          </p:nvSpPr>
          <p:spPr>
            <a:xfrm>
              <a:off x="5555325" y="4199675"/>
              <a:ext cx="240275" cy="216125"/>
            </a:xfrm>
            <a:custGeom>
              <a:avLst/>
              <a:gdLst/>
              <a:ahLst/>
              <a:cxnLst/>
              <a:rect l="l" t="t" r="r" b="b"/>
              <a:pathLst>
                <a:path w="9611" h="8645" extrusionOk="0">
                  <a:moveTo>
                    <a:pt x="6715" y="352"/>
                  </a:moveTo>
                  <a:lnTo>
                    <a:pt x="7856" y="747"/>
                  </a:lnTo>
                  <a:lnTo>
                    <a:pt x="8207" y="1010"/>
                  </a:lnTo>
                  <a:lnTo>
                    <a:pt x="8865" y="3072"/>
                  </a:lnTo>
                  <a:lnTo>
                    <a:pt x="9260" y="6495"/>
                  </a:lnTo>
                  <a:lnTo>
                    <a:pt x="8953" y="7636"/>
                  </a:lnTo>
                  <a:lnTo>
                    <a:pt x="8645" y="8294"/>
                  </a:lnTo>
                  <a:lnTo>
                    <a:pt x="7987" y="8206"/>
                  </a:lnTo>
                  <a:lnTo>
                    <a:pt x="1054" y="6495"/>
                  </a:lnTo>
                  <a:lnTo>
                    <a:pt x="484" y="6144"/>
                  </a:lnTo>
                  <a:lnTo>
                    <a:pt x="396" y="5968"/>
                  </a:lnTo>
                  <a:lnTo>
                    <a:pt x="1932" y="2677"/>
                  </a:lnTo>
                  <a:lnTo>
                    <a:pt x="2546" y="2063"/>
                  </a:lnTo>
                  <a:lnTo>
                    <a:pt x="4433" y="1010"/>
                  </a:lnTo>
                  <a:lnTo>
                    <a:pt x="5837" y="439"/>
                  </a:lnTo>
                  <a:lnTo>
                    <a:pt x="6715" y="352"/>
                  </a:lnTo>
                  <a:close/>
                  <a:moveTo>
                    <a:pt x="6715" y="1"/>
                  </a:moveTo>
                  <a:lnTo>
                    <a:pt x="5793" y="88"/>
                  </a:lnTo>
                  <a:lnTo>
                    <a:pt x="5749" y="88"/>
                  </a:lnTo>
                  <a:lnTo>
                    <a:pt x="4301" y="703"/>
                  </a:lnTo>
                  <a:lnTo>
                    <a:pt x="2370" y="1756"/>
                  </a:lnTo>
                  <a:lnTo>
                    <a:pt x="2327" y="1800"/>
                  </a:lnTo>
                  <a:lnTo>
                    <a:pt x="1668" y="2414"/>
                  </a:lnTo>
                  <a:lnTo>
                    <a:pt x="1625" y="2502"/>
                  </a:lnTo>
                  <a:lnTo>
                    <a:pt x="45" y="5881"/>
                  </a:lnTo>
                  <a:lnTo>
                    <a:pt x="1" y="5968"/>
                  </a:lnTo>
                  <a:lnTo>
                    <a:pt x="45" y="6056"/>
                  </a:lnTo>
                  <a:lnTo>
                    <a:pt x="176" y="6363"/>
                  </a:lnTo>
                  <a:lnTo>
                    <a:pt x="264" y="6451"/>
                  </a:lnTo>
                  <a:lnTo>
                    <a:pt x="922" y="6802"/>
                  </a:lnTo>
                  <a:lnTo>
                    <a:pt x="966" y="6802"/>
                  </a:lnTo>
                  <a:lnTo>
                    <a:pt x="5793" y="8031"/>
                  </a:lnTo>
                  <a:lnTo>
                    <a:pt x="7899" y="8557"/>
                  </a:lnTo>
                  <a:lnTo>
                    <a:pt x="7943" y="8557"/>
                  </a:lnTo>
                  <a:lnTo>
                    <a:pt x="8733" y="8645"/>
                  </a:lnTo>
                  <a:lnTo>
                    <a:pt x="8865" y="8601"/>
                  </a:lnTo>
                  <a:lnTo>
                    <a:pt x="8909" y="8557"/>
                  </a:lnTo>
                  <a:lnTo>
                    <a:pt x="9304" y="7767"/>
                  </a:lnTo>
                  <a:lnTo>
                    <a:pt x="9304" y="7724"/>
                  </a:lnTo>
                  <a:lnTo>
                    <a:pt x="9611" y="6583"/>
                  </a:lnTo>
                  <a:lnTo>
                    <a:pt x="9611" y="6495"/>
                  </a:lnTo>
                  <a:lnTo>
                    <a:pt x="9216" y="2984"/>
                  </a:lnTo>
                  <a:lnTo>
                    <a:pt x="9216" y="2941"/>
                  </a:lnTo>
                  <a:lnTo>
                    <a:pt x="8514" y="834"/>
                  </a:lnTo>
                  <a:lnTo>
                    <a:pt x="8470" y="747"/>
                  </a:lnTo>
                  <a:lnTo>
                    <a:pt x="8031" y="439"/>
                  </a:lnTo>
                  <a:lnTo>
                    <a:pt x="7987" y="396"/>
                  </a:lnTo>
                  <a:lnTo>
                    <a:pt x="680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05" name="Google Shape;18205;p489"/>
            <p:cNvSpPr/>
            <p:nvPr/>
          </p:nvSpPr>
          <p:spPr>
            <a:xfrm>
              <a:off x="5499400" y="4181025"/>
              <a:ext cx="342275" cy="296225"/>
            </a:xfrm>
            <a:custGeom>
              <a:avLst/>
              <a:gdLst/>
              <a:ahLst/>
              <a:cxnLst/>
              <a:rect l="l" t="t" r="r" b="b"/>
              <a:pathLst>
                <a:path w="13691" h="11849" extrusionOk="0">
                  <a:moveTo>
                    <a:pt x="8952" y="352"/>
                  </a:moveTo>
                  <a:lnTo>
                    <a:pt x="10882" y="1142"/>
                  </a:lnTo>
                  <a:lnTo>
                    <a:pt x="11848" y="4213"/>
                  </a:lnTo>
                  <a:lnTo>
                    <a:pt x="12462" y="8162"/>
                  </a:lnTo>
                  <a:lnTo>
                    <a:pt x="12462" y="8250"/>
                  </a:lnTo>
                  <a:lnTo>
                    <a:pt x="13340" y="9479"/>
                  </a:lnTo>
                  <a:lnTo>
                    <a:pt x="13340" y="9961"/>
                  </a:lnTo>
                  <a:lnTo>
                    <a:pt x="12901" y="10444"/>
                  </a:lnTo>
                  <a:lnTo>
                    <a:pt x="11497" y="11146"/>
                  </a:lnTo>
                  <a:lnTo>
                    <a:pt x="10444" y="11497"/>
                  </a:lnTo>
                  <a:lnTo>
                    <a:pt x="8381" y="10664"/>
                  </a:lnTo>
                  <a:lnTo>
                    <a:pt x="5002" y="9874"/>
                  </a:lnTo>
                  <a:lnTo>
                    <a:pt x="1536" y="9303"/>
                  </a:lnTo>
                  <a:lnTo>
                    <a:pt x="351" y="8952"/>
                  </a:lnTo>
                  <a:lnTo>
                    <a:pt x="351" y="8689"/>
                  </a:lnTo>
                  <a:lnTo>
                    <a:pt x="570" y="8162"/>
                  </a:lnTo>
                  <a:lnTo>
                    <a:pt x="1667" y="6583"/>
                  </a:lnTo>
                  <a:lnTo>
                    <a:pt x="3028" y="4433"/>
                  </a:lnTo>
                  <a:lnTo>
                    <a:pt x="3993" y="2590"/>
                  </a:lnTo>
                  <a:lnTo>
                    <a:pt x="5310" y="1712"/>
                  </a:lnTo>
                  <a:lnTo>
                    <a:pt x="8162" y="352"/>
                  </a:lnTo>
                  <a:close/>
                  <a:moveTo>
                    <a:pt x="8118" y="1"/>
                  </a:moveTo>
                  <a:lnTo>
                    <a:pt x="8074" y="44"/>
                  </a:lnTo>
                  <a:lnTo>
                    <a:pt x="5178" y="1405"/>
                  </a:lnTo>
                  <a:lnTo>
                    <a:pt x="5134" y="1405"/>
                  </a:lnTo>
                  <a:lnTo>
                    <a:pt x="3774" y="2326"/>
                  </a:lnTo>
                  <a:lnTo>
                    <a:pt x="3686" y="2370"/>
                  </a:lnTo>
                  <a:lnTo>
                    <a:pt x="2721" y="4257"/>
                  </a:lnTo>
                  <a:lnTo>
                    <a:pt x="1360" y="6407"/>
                  </a:lnTo>
                  <a:lnTo>
                    <a:pt x="263" y="7943"/>
                  </a:lnTo>
                  <a:lnTo>
                    <a:pt x="263" y="7987"/>
                  </a:lnTo>
                  <a:lnTo>
                    <a:pt x="44" y="8601"/>
                  </a:lnTo>
                  <a:lnTo>
                    <a:pt x="0" y="8645"/>
                  </a:lnTo>
                  <a:lnTo>
                    <a:pt x="0" y="9084"/>
                  </a:lnTo>
                  <a:lnTo>
                    <a:pt x="0" y="9215"/>
                  </a:lnTo>
                  <a:lnTo>
                    <a:pt x="88" y="9259"/>
                  </a:lnTo>
                  <a:lnTo>
                    <a:pt x="1448" y="9654"/>
                  </a:lnTo>
                  <a:lnTo>
                    <a:pt x="1492" y="9654"/>
                  </a:lnTo>
                  <a:lnTo>
                    <a:pt x="4959" y="10225"/>
                  </a:lnTo>
                  <a:lnTo>
                    <a:pt x="8293" y="11015"/>
                  </a:lnTo>
                  <a:lnTo>
                    <a:pt x="10400" y="11848"/>
                  </a:lnTo>
                  <a:lnTo>
                    <a:pt x="10531" y="11848"/>
                  </a:lnTo>
                  <a:lnTo>
                    <a:pt x="11584" y="11497"/>
                  </a:lnTo>
                  <a:lnTo>
                    <a:pt x="11628" y="11453"/>
                  </a:lnTo>
                  <a:lnTo>
                    <a:pt x="13120" y="10707"/>
                  </a:lnTo>
                  <a:lnTo>
                    <a:pt x="13164" y="10664"/>
                  </a:lnTo>
                  <a:lnTo>
                    <a:pt x="13647" y="10137"/>
                  </a:lnTo>
                  <a:lnTo>
                    <a:pt x="13691" y="10005"/>
                  </a:lnTo>
                  <a:lnTo>
                    <a:pt x="13691" y="9435"/>
                  </a:lnTo>
                  <a:lnTo>
                    <a:pt x="13647" y="9347"/>
                  </a:lnTo>
                  <a:lnTo>
                    <a:pt x="12813" y="8075"/>
                  </a:lnTo>
                  <a:lnTo>
                    <a:pt x="12155" y="4169"/>
                  </a:lnTo>
                  <a:lnTo>
                    <a:pt x="12155" y="4125"/>
                  </a:lnTo>
                  <a:lnTo>
                    <a:pt x="11190" y="966"/>
                  </a:lnTo>
                  <a:lnTo>
                    <a:pt x="11190" y="878"/>
                  </a:lnTo>
                  <a:lnTo>
                    <a:pt x="11102" y="834"/>
                  </a:lnTo>
                  <a:lnTo>
                    <a:pt x="9039" y="44"/>
                  </a:lnTo>
                  <a:lnTo>
                    <a:pt x="899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06" name="Google Shape;18206;p489"/>
            <p:cNvSpPr/>
            <p:nvPr/>
          </p:nvSpPr>
          <p:spPr>
            <a:xfrm>
              <a:off x="5288750" y="4500250"/>
              <a:ext cx="79025" cy="51600"/>
            </a:xfrm>
            <a:custGeom>
              <a:avLst/>
              <a:gdLst/>
              <a:ahLst/>
              <a:cxnLst/>
              <a:rect l="l" t="t" r="r" b="b"/>
              <a:pathLst>
                <a:path w="3161" h="2064" extrusionOk="0">
                  <a:moveTo>
                    <a:pt x="1932" y="352"/>
                  </a:moveTo>
                  <a:lnTo>
                    <a:pt x="2502" y="571"/>
                  </a:lnTo>
                  <a:lnTo>
                    <a:pt x="2678" y="703"/>
                  </a:lnTo>
                  <a:lnTo>
                    <a:pt x="2546" y="791"/>
                  </a:lnTo>
                  <a:lnTo>
                    <a:pt x="1493" y="1361"/>
                  </a:lnTo>
                  <a:lnTo>
                    <a:pt x="352" y="1668"/>
                  </a:lnTo>
                  <a:lnTo>
                    <a:pt x="352" y="1624"/>
                  </a:lnTo>
                  <a:lnTo>
                    <a:pt x="747" y="1054"/>
                  </a:lnTo>
                  <a:lnTo>
                    <a:pt x="1317" y="483"/>
                  </a:lnTo>
                  <a:lnTo>
                    <a:pt x="1932" y="352"/>
                  </a:lnTo>
                  <a:close/>
                  <a:moveTo>
                    <a:pt x="1932" y="1"/>
                  </a:moveTo>
                  <a:lnTo>
                    <a:pt x="1186" y="132"/>
                  </a:lnTo>
                  <a:lnTo>
                    <a:pt x="1098" y="176"/>
                  </a:lnTo>
                  <a:lnTo>
                    <a:pt x="484" y="791"/>
                  </a:lnTo>
                  <a:lnTo>
                    <a:pt x="484" y="835"/>
                  </a:lnTo>
                  <a:lnTo>
                    <a:pt x="45" y="1493"/>
                  </a:lnTo>
                  <a:lnTo>
                    <a:pt x="45" y="1537"/>
                  </a:lnTo>
                  <a:lnTo>
                    <a:pt x="1" y="1888"/>
                  </a:lnTo>
                  <a:lnTo>
                    <a:pt x="1" y="1975"/>
                  </a:lnTo>
                  <a:lnTo>
                    <a:pt x="45" y="2019"/>
                  </a:lnTo>
                  <a:lnTo>
                    <a:pt x="176" y="2063"/>
                  </a:lnTo>
                  <a:lnTo>
                    <a:pt x="220" y="2063"/>
                  </a:lnTo>
                  <a:lnTo>
                    <a:pt x="1581" y="1668"/>
                  </a:lnTo>
                  <a:lnTo>
                    <a:pt x="1625" y="1668"/>
                  </a:lnTo>
                  <a:lnTo>
                    <a:pt x="2678" y="1098"/>
                  </a:lnTo>
                  <a:lnTo>
                    <a:pt x="3073" y="922"/>
                  </a:lnTo>
                  <a:lnTo>
                    <a:pt x="3116" y="878"/>
                  </a:lnTo>
                  <a:lnTo>
                    <a:pt x="3160" y="791"/>
                  </a:lnTo>
                  <a:lnTo>
                    <a:pt x="3160" y="703"/>
                  </a:lnTo>
                  <a:lnTo>
                    <a:pt x="3116" y="615"/>
                  </a:lnTo>
                  <a:lnTo>
                    <a:pt x="2722" y="264"/>
                  </a:lnTo>
                  <a:lnTo>
                    <a:pt x="2634" y="220"/>
                  </a:lnTo>
                  <a:lnTo>
                    <a:pt x="201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07" name="Google Shape;18207;p489"/>
            <p:cNvSpPr/>
            <p:nvPr/>
          </p:nvSpPr>
          <p:spPr>
            <a:xfrm>
              <a:off x="5982075" y="1811500"/>
              <a:ext cx="928100" cy="1382250"/>
            </a:xfrm>
            <a:custGeom>
              <a:avLst/>
              <a:gdLst/>
              <a:ahLst/>
              <a:cxnLst/>
              <a:rect l="l" t="t" r="r" b="b"/>
              <a:pathLst>
                <a:path w="37124" h="55290" extrusionOk="0">
                  <a:moveTo>
                    <a:pt x="36685" y="0"/>
                  </a:moveTo>
                  <a:lnTo>
                    <a:pt x="36641" y="44"/>
                  </a:lnTo>
                  <a:lnTo>
                    <a:pt x="36597" y="132"/>
                  </a:lnTo>
                  <a:lnTo>
                    <a:pt x="36597" y="176"/>
                  </a:lnTo>
                  <a:lnTo>
                    <a:pt x="36641" y="263"/>
                  </a:lnTo>
                  <a:lnTo>
                    <a:pt x="36685" y="395"/>
                  </a:lnTo>
                  <a:lnTo>
                    <a:pt x="36772" y="1360"/>
                  </a:lnTo>
                  <a:lnTo>
                    <a:pt x="36772" y="3203"/>
                  </a:lnTo>
                  <a:lnTo>
                    <a:pt x="36070" y="4915"/>
                  </a:lnTo>
                  <a:lnTo>
                    <a:pt x="35280" y="7811"/>
                  </a:lnTo>
                  <a:lnTo>
                    <a:pt x="34666" y="9917"/>
                  </a:lnTo>
                  <a:lnTo>
                    <a:pt x="34008" y="11936"/>
                  </a:lnTo>
                  <a:lnTo>
                    <a:pt x="32648" y="14744"/>
                  </a:lnTo>
                  <a:lnTo>
                    <a:pt x="31551" y="16850"/>
                  </a:lnTo>
                  <a:lnTo>
                    <a:pt x="30629" y="18956"/>
                  </a:lnTo>
                  <a:lnTo>
                    <a:pt x="29137" y="21633"/>
                  </a:lnTo>
                  <a:lnTo>
                    <a:pt x="27733" y="23827"/>
                  </a:lnTo>
                  <a:lnTo>
                    <a:pt x="26504" y="25758"/>
                  </a:lnTo>
                  <a:lnTo>
                    <a:pt x="25144" y="28215"/>
                  </a:lnTo>
                  <a:lnTo>
                    <a:pt x="24881" y="29093"/>
                  </a:lnTo>
                  <a:lnTo>
                    <a:pt x="24881" y="29137"/>
                  </a:lnTo>
                  <a:lnTo>
                    <a:pt x="24881" y="30014"/>
                  </a:lnTo>
                  <a:lnTo>
                    <a:pt x="24881" y="30058"/>
                  </a:lnTo>
                  <a:lnTo>
                    <a:pt x="25232" y="32735"/>
                  </a:lnTo>
                  <a:lnTo>
                    <a:pt x="25583" y="36289"/>
                  </a:lnTo>
                  <a:lnTo>
                    <a:pt x="25495" y="36421"/>
                  </a:lnTo>
                  <a:lnTo>
                    <a:pt x="23345" y="37649"/>
                  </a:lnTo>
                  <a:lnTo>
                    <a:pt x="21370" y="39054"/>
                  </a:lnTo>
                  <a:lnTo>
                    <a:pt x="21326" y="39054"/>
                  </a:lnTo>
                  <a:lnTo>
                    <a:pt x="19659" y="40546"/>
                  </a:lnTo>
                  <a:lnTo>
                    <a:pt x="16500" y="43047"/>
                  </a:lnTo>
                  <a:lnTo>
                    <a:pt x="16456" y="43047"/>
                  </a:lnTo>
                  <a:lnTo>
                    <a:pt x="14964" y="44539"/>
                  </a:lnTo>
                  <a:lnTo>
                    <a:pt x="12594" y="47040"/>
                  </a:lnTo>
                  <a:lnTo>
                    <a:pt x="10400" y="48268"/>
                  </a:lnTo>
                  <a:lnTo>
                    <a:pt x="8250" y="49102"/>
                  </a:lnTo>
                  <a:lnTo>
                    <a:pt x="8206" y="49146"/>
                  </a:lnTo>
                  <a:lnTo>
                    <a:pt x="6626" y="50111"/>
                  </a:lnTo>
                  <a:lnTo>
                    <a:pt x="88" y="54982"/>
                  </a:lnTo>
                  <a:lnTo>
                    <a:pt x="44" y="55026"/>
                  </a:lnTo>
                  <a:lnTo>
                    <a:pt x="0" y="55114"/>
                  </a:lnTo>
                  <a:lnTo>
                    <a:pt x="44" y="55158"/>
                  </a:lnTo>
                  <a:lnTo>
                    <a:pt x="44" y="55245"/>
                  </a:lnTo>
                  <a:lnTo>
                    <a:pt x="132" y="55289"/>
                  </a:lnTo>
                  <a:lnTo>
                    <a:pt x="308" y="55289"/>
                  </a:lnTo>
                  <a:lnTo>
                    <a:pt x="6846" y="50419"/>
                  </a:lnTo>
                  <a:lnTo>
                    <a:pt x="8382" y="49453"/>
                  </a:lnTo>
                  <a:lnTo>
                    <a:pt x="10532" y="48620"/>
                  </a:lnTo>
                  <a:lnTo>
                    <a:pt x="10576" y="48576"/>
                  </a:lnTo>
                  <a:lnTo>
                    <a:pt x="12814" y="47347"/>
                  </a:lnTo>
                  <a:lnTo>
                    <a:pt x="12857" y="47303"/>
                  </a:lnTo>
                  <a:lnTo>
                    <a:pt x="15227" y="44802"/>
                  </a:lnTo>
                  <a:lnTo>
                    <a:pt x="16719" y="43310"/>
                  </a:lnTo>
                  <a:lnTo>
                    <a:pt x="19878" y="40853"/>
                  </a:lnTo>
                  <a:lnTo>
                    <a:pt x="21546" y="39361"/>
                  </a:lnTo>
                  <a:lnTo>
                    <a:pt x="23520" y="37957"/>
                  </a:lnTo>
                  <a:lnTo>
                    <a:pt x="25714" y="36684"/>
                  </a:lnTo>
                  <a:lnTo>
                    <a:pt x="25758" y="36640"/>
                  </a:lnTo>
                  <a:lnTo>
                    <a:pt x="25890" y="36421"/>
                  </a:lnTo>
                  <a:lnTo>
                    <a:pt x="25934" y="36289"/>
                  </a:lnTo>
                  <a:lnTo>
                    <a:pt x="25583" y="32691"/>
                  </a:lnTo>
                  <a:lnTo>
                    <a:pt x="25232" y="30014"/>
                  </a:lnTo>
                  <a:lnTo>
                    <a:pt x="25232" y="29137"/>
                  </a:lnTo>
                  <a:lnTo>
                    <a:pt x="25451" y="28347"/>
                  </a:lnTo>
                  <a:lnTo>
                    <a:pt x="26811" y="25933"/>
                  </a:lnTo>
                  <a:lnTo>
                    <a:pt x="29444" y="21809"/>
                  </a:lnTo>
                  <a:lnTo>
                    <a:pt x="30936" y="19132"/>
                  </a:lnTo>
                  <a:lnTo>
                    <a:pt x="30980" y="19088"/>
                  </a:lnTo>
                  <a:lnTo>
                    <a:pt x="31858" y="16982"/>
                  </a:lnTo>
                  <a:lnTo>
                    <a:pt x="32955" y="14876"/>
                  </a:lnTo>
                  <a:lnTo>
                    <a:pt x="34359" y="12111"/>
                  </a:lnTo>
                  <a:lnTo>
                    <a:pt x="34359" y="12067"/>
                  </a:lnTo>
                  <a:lnTo>
                    <a:pt x="35017" y="10049"/>
                  </a:lnTo>
                  <a:lnTo>
                    <a:pt x="35631" y="7942"/>
                  </a:lnTo>
                  <a:lnTo>
                    <a:pt x="36421" y="5002"/>
                  </a:lnTo>
                  <a:lnTo>
                    <a:pt x="37080" y="3291"/>
                  </a:lnTo>
                  <a:lnTo>
                    <a:pt x="37123" y="3203"/>
                  </a:lnTo>
                  <a:lnTo>
                    <a:pt x="37123" y="1360"/>
                  </a:lnTo>
                  <a:lnTo>
                    <a:pt x="37123" y="1317"/>
                  </a:lnTo>
                  <a:lnTo>
                    <a:pt x="37036" y="307"/>
                  </a:lnTo>
                  <a:lnTo>
                    <a:pt x="37036" y="263"/>
                  </a:lnTo>
                  <a:lnTo>
                    <a:pt x="36948" y="88"/>
                  </a:lnTo>
                  <a:lnTo>
                    <a:pt x="36904" y="44"/>
                  </a:lnTo>
                  <a:lnTo>
                    <a:pt x="3681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08" name="Google Shape;18208;p489"/>
            <p:cNvSpPr/>
            <p:nvPr/>
          </p:nvSpPr>
          <p:spPr>
            <a:xfrm>
              <a:off x="5954650" y="1809300"/>
              <a:ext cx="928100" cy="1359225"/>
            </a:xfrm>
            <a:custGeom>
              <a:avLst/>
              <a:gdLst/>
              <a:ahLst/>
              <a:cxnLst/>
              <a:rect l="l" t="t" r="r" b="b"/>
              <a:pathLst>
                <a:path w="37124" h="54369" extrusionOk="0">
                  <a:moveTo>
                    <a:pt x="36685" y="0"/>
                  </a:moveTo>
                  <a:lnTo>
                    <a:pt x="36641" y="44"/>
                  </a:lnTo>
                  <a:lnTo>
                    <a:pt x="36553" y="44"/>
                  </a:lnTo>
                  <a:lnTo>
                    <a:pt x="36509" y="132"/>
                  </a:lnTo>
                  <a:lnTo>
                    <a:pt x="36509" y="176"/>
                  </a:lnTo>
                  <a:lnTo>
                    <a:pt x="36509" y="264"/>
                  </a:lnTo>
                  <a:lnTo>
                    <a:pt x="36685" y="878"/>
                  </a:lnTo>
                  <a:lnTo>
                    <a:pt x="36772" y="1317"/>
                  </a:lnTo>
                  <a:lnTo>
                    <a:pt x="36685" y="2238"/>
                  </a:lnTo>
                  <a:lnTo>
                    <a:pt x="36114" y="4169"/>
                  </a:lnTo>
                  <a:lnTo>
                    <a:pt x="35588" y="6275"/>
                  </a:lnTo>
                  <a:lnTo>
                    <a:pt x="34885" y="8820"/>
                  </a:lnTo>
                  <a:lnTo>
                    <a:pt x="34139" y="11146"/>
                  </a:lnTo>
                  <a:lnTo>
                    <a:pt x="32823" y="14042"/>
                  </a:lnTo>
                  <a:lnTo>
                    <a:pt x="31814" y="15973"/>
                  </a:lnTo>
                  <a:lnTo>
                    <a:pt x="30541" y="18737"/>
                  </a:lnTo>
                  <a:lnTo>
                    <a:pt x="29093" y="21238"/>
                  </a:lnTo>
                  <a:lnTo>
                    <a:pt x="27557" y="23652"/>
                  </a:lnTo>
                  <a:lnTo>
                    <a:pt x="26285" y="25802"/>
                  </a:lnTo>
                  <a:lnTo>
                    <a:pt x="24881" y="28172"/>
                  </a:lnTo>
                  <a:lnTo>
                    <a:pt x="22599" y="31682"/>
                  </a:lnTo>
                  <a:lnTo>
                    <a:pt x="22599" y="31770"/>
                  </a:lnTo>
                  <a:lnTo>
                    <a:pt x="22467" y="32911"/>
                  </a:lnTo>
                  <a:lnTo>
                    <a:pt x="22380" y="35631"/>
                  </a:lnTo>
                  <a:lnTo>
                    <a:pt x="22160" y="36509"/>
                  </a:lnTo>
                  <a:lnTo>
                    <a:pt x="21721" y="37299"/>
                  </a:lnTo>
                  <a:lnTo>
                    <a:pt x="20142" y="38834"/>
                  </a:lnTo>
                  <a:lnTo>
                    <a:pt x="17070" y="41379"/>
                  </a:lnTo>
                  <a:lnTo>
                    <a:pt x="15490" y="43091"/>
                  </a:lnTo>
                  <a:lnTo>
                    <a:pt x="13516" y="45329"/>
                  </a:lnTo>
                  <a:lnTo>
                    <a:pt x="12331" y="46338"/>
                  </a:lnTo>
                  <a:lnTo>
                    <a:pt x="11234" y="46865"/>
                  </a:lnTo>
                  <a:lnTo>
                    <a:pt x="8777" y="47786"/>
                  </a:lnTo>
                  <a:lnTo>
                    <a:pt x="8733" y="47786"/>
                  </a:lnTo>
                  <a:lnTo>
                    <a:pt x="6934" y="48927"/>
                  </a:lnTo>
                  <a:lnTo>
                    <a:pt x="2194" y="52525"/>
                  </a:lnTo>
                  <a:lnTo>
                    <a:pt x="44" y="54061"/>
                  </a:lnTo>
                  <a:lnTo>
                    <a:pt x="0" y="54105"/>
                  </a:lnTo>
                  <a:lnTo>
                    <a:pt x="0" y="54193"/>
                  </a:lnTo>
                  <a:lnTo>
                    <a:pt x="0" y="54236"/>
                  </a:lnTo>
                  <a:lnTo>
                    <a:pt x="0" y="54324"/>
                  </a:lnTo>
                  <a:lnTo>
                    <a:pt x="88" y="54368"/>
                  </a:lnTo>
                  <a:lnTo>
                    <a:pt x="176" y="54368"/>
                  </a:lnTo>
                  <a:lnTo>
                    <a:pt x="264" y="54324"/>
                  </a:lnTo>
                  <a:lnTo>
                    <a:pt x="2370" y="52788"/>
                  </a:lnTo>
                  <a:lnTo>
                    <a:pt x="5486" y="50463"/>
                  </a:lnTo>
                  <a:lnTo>
                    <a:pt x="7153" y="49234"/>
                  </a:lnTo>
                  <a:lnTo>
                    <a:pt x="8908" y="48093"/>
                  </a:lnTo>
                  <a:lnTo>
                    <a:pt x="11365" y="47172"/>
                  </a:lnTo>
                  <a:lnTo>
                    <a:pt x="12506" y="46645"/>
                  </a:lnTo>
                  <a:lnTo>
                    <a:pt x="12550" y="46601"/>
                  </a:lnTo>
                  <a:lnTo>
                    <a:pt x="13735" y="45592"/>
                  </a:lnTo>
                  <a:lnTo>
                    <a:pt x="13779" y="45548"/>
                  </a:lnTo>
                  <a:lnTo>
                    <a:pt x="15754" y="43310"/>
                  </a:lnTo>
                  <a:lnTo>
                    <a:pt x="17333" y="41643"/>
                  </a:lnTo>
                  <a:lnTo>
                    <a:pt x="20361" y="39098"/>
                  </a:lnTo>
                  <a:lnTo>
                    <a:pt x="21985" y="37518"/>
                  </a:lnTo>
                  <a:lnTo>
                    <a:pt x="22028" y="37474"/>
                  </a:lnTo>
                  <a:lnTo>
                    <a:pt x="22511" y="36684"/>
                  </a:lnTo>
                  <a:lnTo>
                    <a:pt x="22511" y="36640"/>
                  </a:lnTo>
                  <a:lnTo>
                    <a:pt x="22731" y="35719"/>
                  </a:lnTo>
                  <a:lnTo>
                    <a:pt x="22731" y="35675"/>
                  </a:lnTo>
                  <a:lnTo>
                    <a:pt x="22818" y="32954"/>
                  </a:lnTo>
                  <a:lnTo>
                    <a:pt x="22950" y="31857"/>
                  </a:lnTo>
                  <a:lnTo>
                    <a:pt x="25188" y="28391"/>
                  </a:lnTo>
                  <a:lnTo>
                    <a:pt x="26592" y="25978"/>
                  </a:lnTo>
                  <a:lnTo>
                    <a:pt x="27821" y="23827"/>
                  </a:lnTo>
                  <a:lnTo>
                    <a:pt x="29400" y="21414"/>
                  </a:lnTo>
                  <a:lnTo>
                    <a:pt x="30848" y="18913"/>
                  </a:lnTo>
                  <a:lnTo>
                    <a:pt x="32121" y="16104"/>
                  </a:lnTo>
                  <a:lnTo>
                    <a:pt x="33130" y="14218"/>
                  </a:lnTo>
                  <a:lnTo>
                    <a:pt x="34491" y="11278"/>
                  </a:lnTo>
                  <a:lnTo>
                    <a:pt x="34491" y="11234"/>
                  </a:lnTo>
                  <a:lnTo>
                    <a:pt x="35237" y="8908"/>
                  </a:lnTo>
                  <a:lnTo>
                    <a:pt x="35895" y="6363"/>
                  </a:lnTo>
                  <a:lnTo>
                    <a:pt x="36465" y="4301"/>
                  </a:lnTo>
                  <a:lnTo>
                    <a:pt x="37036" y="2282"/>
                  </a:lnTo>
                  <a:lnTo>
                    <a:pt x="37123" y="1317"/>
                  </a:lnTo>
                  <a:lnTo>
                    <a:pt x="37123" y="1273"/>
                  </a:lnTo>
                  <a:lnTo>
                    <a:pt x="37036" y="834"/>
                  </a:lnTo>
                  <a:lnTo>
                    <a:pt x="37036" y="790"/>
                  </a:lnTo>
                  <a:lnTo>
                    <a:pt x="36860" y="132"/>
                  </a:lnTo>
                  <a:lnTo>
                    <a:pt x="36816" y="88"/>
                  </a:lnTo>
                  <a:lnTo>
                    <a:pt x="36772" y="44"/>
                  </a:lnTo>
                  <a:lnTo>
                    <a:pt x="3668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09" name="Google Shape;18209;p489"/>
            <p:cNvSpPr/>
            <p:nvPr/>
          </p:nvSpPr>
          <p:spPr>
            <a:xfrm>
              <a:off x="5925025" y="1820275"/>
              <a:ext cx="932500" cy="1321900"/>
            </a:xfrm>
            <a:custGeom>
              <a:avLst/>
              <a:gdLst/>
              <a:ahLst/>
              <a:cxnLst/>
              <a:rect l="l" t="t" r="r" b="b"/>
              <a:pathLst>
                <a:path w="37300" h="52876" extrusionOk="0">
                  <a:moveTo>
                    <a:pt x="37124" y="0"/>
                  </a:moveTo>
                  <a:lnTo>
                    <a:pt x="37080" y="44"/>
                  </a:lnTo>
                  <a:lnTo>
                    <a:pt x="36992" y="44"/>
                  </a:lnTo>
                  <a:lnTo>
                    <a:pt x="36948" y="88"/>
                  </a:lnTo>
                  <a:lnTo>
                    <a:pt x="36948" y="176"/>
                  </a:lnTo>
                  <a:lnTo>
                    <a:pt x="36860" y="746"/>
                  </a:lnTo>
                  <a:lnTo>
                    <a:pt x="35763" y="4827"/>
                  </a:lnTo>
                  <a:lnTo>
                    <a:pt x="35061" y="7504"/>
                  </a:lnTo>
                  <a:lnTo>
                    <a:pt x="34315" y="9917"/>
                  </a:lnTo>
                  <a:lnTo>
                    <a:pt x="32165" y="14568"/>
                  </a:lnTo>
                  <a:lnTo>
                    <a:pt x="31024" y="17026"/>
                  </a:lnTo>
                  <a:lnTo>
                    <a:pt x="29532" y="19659"/>
                  </a:lnTo>
                  <a:lnTo>
                    <a:pt x="27031" y="23696"/>
                  </a:lnTo>
                  <a:lnTo>
                    <a:pt x="24705" y="27645"/>
                  </a:lnTo>
                  <a:lnTo>
                    <a:pt x="23696" y="29137"/>
                  </a:lnTo>
                  <a:lnTo>
                    <a:pt x="21063" y="32647"/>
                  </a:lnTo>
                  <a:lnTo>
                    <a:pt x="21019" y="32691"/>
                  </a:lnTo>
                  <a:lnTo>
                    <a:pt x="20230" y="35061"/>
                  </a:lnTo>
                  <a:lnTo>
                    <a:pt x="18387" y="38571"/>
                  </a:lnTo>
                  <a:lnTo>
                    <a:pt x="17158" y="39931"/>
                  </a:lnTo>
                  <a:lnTo>
                    <a:pt x="14964" y="42432"/>
                  </a:lnTo>
                  <a:lnTo>
                    <a:pt x="12814" y="44670"/>
                  </a:lnTo>
                  <a:lnTo>
                    <a:pt x="9391" y="45943"/>
                  </a:lnTo>
                  <a:lnTo>
                    <a:pt x="7855" y="46864"/>
                  </a:lnTo>
                  <a:lnTo>
                    <a:pt x="7811" y="46864"/>
                  </a:lnTo>
                  <a:lnTo>
                    <a:pt x="6012" y="48225"/>
                  </a:lnTo>
                  <a:lnTo>
                    <a:pt x="45" y="52569"/>
                  </a:lnTo>
                  <a:lnTo>
                    <a:pt x="1" y="52613"/>
                  </a:lnTo>
                  <a:lnTo>
                    <a:pt x="1" y="52700"/>
                  </a:lnTo>
                  <a:lnTo>
                    <a:pt x="1" y="52744"/>
                  </a:lnTo>
                  <a:lnTo>
                    <a:pt x="1" y="52832"/>
                  </a:lnTo>
                  <a:lnTo>
                    <a:pt x="88" y="52876"/>
                  </a:lnTo>
                  <a:lnTo>
                    <a:pt x="264" y="52876"/>
                  </a:lnTo>
                  <a:lnTo>
                    <a:pt x="6232" y="48532"/>
                  </a:lnTo>
                  <a:lnTo>
                    <a:pt x="8031" y="47172"/>
                  </a:lnTo>
                  <a:lnTo>
                    <a:pt x="9523" y="46250"/>
                  </a:lnTo>
                  <a:lnTo>
                    <a:pt x="12243" y="45241"/>
                  </a:lnTo>
                  <a:lnTo>
                    <a:pt x="12989" y="44977"/>
                  </a:lnTo>
                  <a:lnTo>
                    <a:pt x="13077" y="44934"/>
                  </a:lnTo>
                  <a:lnTo>
                    <a:pt x="15227" y="42652"/>
                  </a:lnTo>
                  <a:lnTo>
                    <a:pt x="17377" y="40151"/>
                  </a:lnTo>
                  <a:lnTo>
                    <a:pt x="18650" y="38790"/>
                  </a:lnTo>
                  <a:lnTo>
                    <a:pt x="18694" y="38746"/>
                  </a:lnTo>
                  <a:lnTo>
                    <a:pt x="20581" y="35192"/>
                  </a:lnTo>
                  <a:lnTo>
                    <a:pt x="20581" y="35148"/>
                  </a:lnTo>
                  <a:lnTo>
                    <a:pt x="21327" y="32823"/>
                  </a:lnTo>
                  <a:lnTo>
                    <a:pt x="23959" y="29356"/>
                  </a:lnTo>
                  <a:lnTo>
                    <a:pt x="25013" y="27864"/>
                  </a:lnTo>
                  <a:lnTo>
                    <a:pt x="27294" y="23871"/>
                  </a:lnTo>
                  <a:lnTo>
                    <a:pt x="29839" y="19834"/>
                  </a:lnTo>
                  <a:lnTo>
                    <a:pt x="31331" y="17201"/>
                  </a:lnTo>
                  <a:lnTo>
                    <a:pt x="32472" y="14700"/>
                  </a:lnTo>
                  <a:lnTo>
                    <a:pt x="34666" y="10093"/>
                  </a:lnTo>
                  <a:lnTo>
                    <a:pt x="34666" y="10049"/>
                  </a:lnTo>
                  <a:lnTo>
                    <a:pt x="35412" y="7591"/>
                  </a:lnTo>
                  <a:lnTo>
                    <a:pt x="36114" y="4915"/>
                  </a:lnTo>
                  <a:lnTo>
                    <a:pt x="37211" y="790"/>
                  </a:lnTo>
                  <a:lnTo>
                    <a:pt x="37299" y="220"/>
                  </a:lnTo>
                  <a:lnTo>
                    <a:pt x="37255" y="132"/>
                  </a:lnTo>
                  <a:lnTo>
                    <a:pt x="37255" y="88"/>
                  </a:lnTo>
                  <a:lnTo>
                    <a:pt x="37211" y="44"/>
                  </a:lnTo>
                  <a:lnTo>
                    <a:pt x="3712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10" name="Google Shape;18210;p489"/>
            <p:cNvSpPr/>
            <p:nvPr/>
          </p:nvSpPr>
          <p:spPr>
            <a:xfrm>
              <a:off x="5894325" y="1812575"/>
              <a:ext cx="942350" cy="1302175"/>
            </a:xfrm>
            <a:custGeom>
              <a:avLst/>
              <a:gdLst/>
              <a:ahLst/>
              <a:cxnLst/>
              <a:rect l="l" t="t" r="r" b="b"/>
              <a:pathLst>
                <a:path w="37694" h="52087" extrusionOk="0">
                  <a:moveTo>
                    <a:pt x="37518" y="1"/>
                  </a:moveTo>
                  <a:lnTo>
                    <a:pt x="37430" y="45"/>
                  </a:lnTo>
                  <a:lnTo>
                    <a:pt x="37386" y="89"/>
                  </a:lnTo>
                  <a:lnTo>
                    <a:pt x="37342" y="133"/>
                  </a:lnTo>
                  <a:lnTo>
                    <a:pt x="37255" y="571"/>
                  </a:lnTo>
                  <a:lnTo>
                    <a:pt x="36377" y="3160"/>
                  </a:lnTo>
                  <a:lnTo>
                    <a:pt x="35763" y="5267"/>
                  </a:lnTo>
                  <a:lnTo>
                    <a:pt x="35148" y="7636"/>
                  </a:lnTo>
                  <a:lnTo>
                    <a:pt x="33876" y="11366"/>
                  </a:lnTo>
                  <a:lnTo>
                    <a:pt x="32559" y="13911"/>
                  </a:lnTo>
                  <a:lnTo>
                    <a:pt x="31550" y="16105"/>
                  </a:lnTo>
                  <a:lnTo>
                    <a:pt x="30629" y="17729"/>
                  </a:lnTo>
                  <a:lnTo>
                    <a:pt x="29707" y="19308"/>
                  </a:lnTo>
                  <a:lnTo>
                    <a:pt x="27820" y="22380"/>
                  </a:lnTo>
                  <a:lnTo>
                    <a:pt x="26504" y="24530"/>
                  </a:lnTo>
                  <a:lnTo>
                    <a:pt x="25231" y="26680"/>
                  </a:lnTo>
                  <a:lnTo>
                    <a:pt x="23959" y="28567"/>
                  </a:lnTo>
                  <a:lnTo>
                    <a:pt x="22686" y="30191"/>
                  </a:lnTo>
                  <a:lnTo>
                    <a:pt x="21282" y="31946"/>
                  </a:lnTo>
                  <a:lnTo>
                    <a:pt x="19790" y="33526"/>
                  </a:lnTo>
                  <a:lnTo>
                    <a:pt x="17684" y="35325"/>
                  </a:lnTo>
                  <a:lnTo>
                    <a:pt x="16762" y="36378"/>
                  </a:lnTo>
                  <a:lnTo>
                    <a:pt x="16718" y="36422"/>
                  </a:lnTo>
                  <a:lnTo>
                    <a:pt x="16148" y="37387"/>
                  </a:lnTo>
                  <a:lnTo>
                    <a:pt x="16148" y="37431"/>
                  </a:lnTo>
                  <a:lnTo>
                    <a:pt x="15358" y="39449"/>
                  </a:lnTo>
                  <a:lnTo>
                    <a:pt x="14437" y="41424"/>
                  </a:lnTo>
                  <a:lnTo>
                    <a:pt x="12901" y="43530"/>
                  </a:lnTo>
                  <a:lnTo>
                    <a:pt x="12330" y="43925"/>
                  </a:lnTo>
                  <a:lnTo>
                    <a:pt x="9917" y="44891"/>
                  </a:lnTo>
                  <a:lnTo>
                    <a:pt x="9917" y="44934"/>
                  </a:lnTo>
                  <a:lnTo>
                    <a:pt x="8337" y="45900"/>
                  </a:lnTo>
                  <a:lnTo>
                    <a:pt x="6143" y="47523"/>
                  </a:lnTo>
                  <a:lnTo>
                    <a:pt x="3642" y="49322"/>
                  </a:lnTo>
                  <a:lnTo>
                    <a:pt x="88" y="51780"/>
                  </a:lnTo>
                  <a:lnTo>
                    <a:pt x="44" y="51824"/>
                  </a:lnTo>
                  <a:lnTo>
                    <a:pt x="0" y="51911"/>
                  </a:lnTo>
                  <a:lnTo>
                    <a:pt x="0" y="51955"/>
                  </a:lnTo>
                  <a:lnTo>
                    <a:pt x="44" y="52043"/>
                  </a:lnTo>
                  <a:lnTo>
                    <a:pt x="88" y="52087"/>
                  </a:lnTo>
                  <a:lnTo>
                    <a:pt x="307" y="52087"/>
                  </a:lnTo>
                  <a:lnTo>
                    <a:pt x="3818" y="49630"/>
                  </a:lnTo>
                  <a:lnTo>
                    <a:pt x="6319" y="47787"/>
                  </a:lnTo>
                  <a:lnTo>
                    <a:pt x="8513" y="46163"/>
                  </a:lnTo>
                  <a:lnTo>
                    <a:pt x="10049" y="45242"/>
                  </a:lnTo>
                  <a:lnTo>
                    <a:pt x="12506" y="44232"/>
                  </a:lnTo>
                  <a:lnTo>
                    <a:pt x="13120" y="43794"/>
                  </a:lnTo>
                  <a:lnTo>
                    <a:pt x="13164" y="43750"/>
                  </a:lnTo>
                  <a:lnTo>
                    <a:pt x="14744" y="41643"/>
                  </a:lnTo>
                  <a:lnTo>
                    <a:pt x="14744" y="41600"/>
                  </a:lnTo>
                  <a:lnTo>
                    <a:pt x="15665" y="39581"/>
                  </a:lnTo>
                  <a:lnTo>
                    <a:pt x="16455" y="37563"/>
                  </a:lnTo>
                  <a:lnTo>
                    <a:pt x="17026" y="36597"/>
                  </a:lnTo>
                  <a:lnTo>
                    <a:pt x="17947" y="35588"/>
                  </a:lnTo>
                  <a:lnTo>
                    <a:pt x="20053" y="33789"/>
                  </a:lnTo>
                  <a:lnTo>
                    <a:pt x="20053" y="33745"/>
                  </a:lnTo>
                  <a:lnTo>
                    <a:pt x="21545" y="32165"/>
                  </a:lnTo>
                  <a:lnTo>
                    <a:pt x="22950" y="30410"/>
                  </a:lnTo>
                  <a:lnTo>
                    <a:pt x="24222" y="28786"/>
                  </a:lnTo>
                  <a:lnTo>
                    <a:pt x="25538" y="26856"/>
                  </a:lnTo>
                  <a:lnTo>
                    <a:pt x="26811" y="24706"/>
                  </a:lnTo>
                  <a:lnTo>
                    <a:pt x="28127" y="22599"/>
                  </a:lnTo>
                  <a:lnTo>
                    <a:pt x="30014" y="19484"/>
                  </a:lnTo>
                  <a:lnTo>
                    <a:pt x="30936" y="17904"/>
                  </a:lnTo>
                  <a:lnTo>
                    <a:pt x="31857" y="16281"/>
                  </a:lnTo>
                  <a:lnTo>
                    <a:pt x="32910" y="14043"/>
                  </a:lnTo>
                  <a:lnTo>
                    <a:pt x="34183" y="11498"/>
                  </a:lnTo>
                  <a:lnTo>
                    <a:pt x="34183" y="11454"/>
                  </a:lnTo>
                  <a:lnTo>
                    <a:pt x="35455" y="7768"/>
                  </a:lnTo>
                  <a:lnTo>
                    <a:pt x="36114" y="5354"/>
                  </a:lnTo>
                  <a:lnTo>
                    <a:pt x="36684" y="3248"/>
                  </a:lnTo>
                  <a:lnTo>
                    <a:pt x="37606" y="659"/>
                  </a:lnTo>
                  <a:lnTo>
                    <a:pt x="37693" y="220"/>
                  </a:lnTo>
                  <a:lnTo>
                    <a:pt x="37693" y="133"/>
                  </a:lnTo>
                  <a:lnTo>
                    <a:pt x="37693" y="89"/>
                  </a:lnTo>
                  <a:lnTo>
                    <a:pt x="37650" y="45"/>
                  </a:lnTo>
                  <a:lnTo>
                    <a:pt x="3756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11" name="Google Shape;18211;p489"/>
            <p:cNvSpPr/>
            <p:nvPr/>
          </p:nvSpPr>
          <p:spPr>
            <a:xfrm>
              <a:off x="5836175" y="1785150"/>
              <a:ext cx="956625" cy="1276950"/>
            </a:xfrm>
            <a:custGeom>
              <a:avLst/>
              <a:gdLst/>
              <a:ahLst/>
              <a:cxnLst/>
              <a:rect l="l" t="t" r="r" b="b"/>
              <a:pathLst>
                <a:path w="38265" h="51078" extrusionOk="0">
                  <a:moveTo>
                    <a:pt x="38001" y="1"/>
                  </a:moveTo>
                  <a:lnTo>
                    <a:pt x="37957" y="45"/>
                  </a:lnTo>
                  <a:lnTo>
                    <a:pt x="37913" y="133"/>
                  </a:lnTo>
                  <a:lnTo>
                    <a:pt x="37299" y="1888"/>
                  </a:lnTo>
                  <a:lnTo>
                    <a:pt x="36333" y="4126"/>
                  </a:lnTo>
                  <a:lnTo>
                    <a:pt x="35587" y="6715"/>
                  </a:lnTo>
                  <a:lnTo>
                    <a:pt x="34622" y="10050"/>
                  </a:lnTo>
                  <a:lnTo>
                    <a:pt x="32999" y="13604"/>
                  </a:lnTo>
                  <a:lnTo>
                    <a:pt x="32121" y="15359"/>
                  </a:lnTo>
                  <a:lnTo>
                    <a:pt x="29313" y="20186"/>
                  </a:lnTo>
                  <a:lnTo>
                    <a:pt x="27908" y="22468"/>
                  </a:lnTo>
                  <a:lnTo>
                    <a:pt x="26680" y="24530"/>
                  </a:lnTo>
                  <a:lnTo>
                    <a:pt x="24442" y="27909"/>
                  </a:lnTo>
                  <a:lnTo>
                    <a:pt x="22818" y="29971"/>
                  </a:lnTo>
                  <a:lnTo>
                    <a:pt x="21853" y="31112"/>
                  </a:lnTo>
                  <a:lnTo>
                    <a:pt x="20931" y="32121"/>
                  </a:lnTo>
                  <a:lnTo>
                    <a:pt x="20010" y="32955"/>
                  </a:lnTo>
                  <a:lnTo>
                    <a:pt x="19132" y="33701"/>
                  </a:lnTo>
                  <a:lnTo>
                    <a:pt x="18211" y="34403"/>
                  </a:lnTo>
                  <a:lnTo>
                    <a:pt x="17245" y="35061"/>
                  </a:lnTo>
                  <a:lnTo>
                    <a:pt x="15095" y="36378"/>
                  </a:lnTo>
                  <a:lnTo>
                    <a:pt x="13472" y="37387"/>
                  </a:lnTo>
                  <a:lnTo>
                    <a:pt x="11102" y="39054"/>
                  </a:lnTo>
                  <a:lnTo>
                    <a:pt x="11058" y="39054"/>
                  </a:lnTo>
                  <a:lnTo>
                    <a:pt x="9347" y="40590"/>
                  </a:lnTo>
                  <a:lnTo>
                    <a:pt x="9303" y="40634"/>
                  </a:lnTo>
                  <a:lnTo>
                    <a:pt x="8162" y="42653"/>
                  </a:lnTo>
                  <a:lnTo>
                    <a:pt x="5793" y="46646"/>
                  </a:lnTo>
                  <a:lnTo>
                    <a:pt x="4959" y="47348"/>
                  </a:lnTo>
                  <a:lnTo>
                    <a:pt x="2940" y="48708"/>
                  </a:lnTo>
                  <a:lnTo>
                    <a:pt x="44" y="50771"/>
                  </a:lnTo>
                  <a:lnTo>
                    <a:pt x="0" y="50814"/>
                  </a:lnTo>
                  <a:lnTo>
                    <a:pt x="0" y="50858"/>
                  </a:lnTo>
                  <a:lnTo>
                    <a:pt x="0" y="50946"/>
                  </a:lnTo>
                  <a:lnTo>
                    <a:pt x="0" y="50990"/>
                  </a:lnTo>
                  <a:lnTo>
                    <a:pt x="88" y="51034"/>
                  </a:lnTo>
                  <a:lnTo>
                    <a:pt x="176" y="51078"/>
                  </a:lnTo>
                  <a:lnTo>
                    <a:pt x="264" y="51034"/>
                  </a:lnTo>
                  <a:lnTo>
                    <a:pt x="3116" y="49015"/>
                  </a:lnTo>
                  <a:lnTo>
                    <a:pt x="5178" y="47611"/>
                  </a:lnTo>
                  <a:lnTo>
                    <a:pt x="6056" y="46909"/>
                  </a:lnTo>
                  <a:lnTo>
                    <a:pt x="6100" y="46865"/>
                  </a:lnTo>
                  <a:lnTo>
                    <a:pt x="8469" y="42828"/>
                  </a:lnTo>
                  <a:lnTo>
                    <a:pt x="9610" y="40854"/>
                  </a:lnTo>
                  <a:lnTo>
                    <a:pt x="11278" y="39318"/>
                  </a:lnTo>
                  <a:lnTo>
                    <a:pt x="13691" y="37694"/>
                  </a:lnTo>
                  <a:lnTo>
                    <a:pt x="15271" y="36685"/>
                  </a:lnTo>
                  <a:lnTo>
                    <a:pt x="17465" y="35325"/>
                  </a:lnTo>
                  <a:lnTo>
                    <a:pt x="18430" y="34666"/>
                  </a:lnTo>
                  <a:lnTo>
                    <a:pt x="19352" y="34008"/>
                  </a:lnTo>
                  <a:lnTo>
                    <a:pt x="20229" y="33218"/>
                  </a:lnTo>
                  <a:lnTo>
                    <a:pt x="21151" y="32385"/>
                  </a:lnTo>
                  <a:lnTo>
                    <a:pt x="22116" y="31375"/>
                  </a:lnTo>
                  <a:lnTo>
                    <a:pt x="23125" y="30191"/>
                  </a:lnTo>
                  <a:lnTo>
                    <a:pt x="24705" y="28128"/>
                  </a:lnTo>
                  <a:lnTo>
                    <a:pt x="26943" y="24749"/>
                  </a:lnTo>
                  <a:lnTo>
                    <a:pt x="28172" y="22643"/>
                  </a:lnTo>
                  <a:lnTo>
                    <a:pt x="29620" y="20361"/>
                  </a:lnTo>
                  <a:lnTo>
                    <a:pt x="32428" y="15535"/>
                  </a:lnTo>
                  <a:lnTo>
                    <a:pt x="33306" y="13779"/>
                  </a:lnTo>
                  <a:lnTo>
                    <a:pt x="34973" y="10225"/>
                  </a:lnTo>
                  <a:lnTo>
                    <a:pt x="34973" y="10181"/>
                  </a:lnTo>
                  <a:lnTo>
                    <a:pt x="35895" y="6802"/>
                  </a:lnTo>
                  <a:lnTo>
                    <a:pt x="36684" y="4257"/>
                  </a:lnTo>
                  <a:lnTo>
                    <a:pt x="37606" y="2019"/>
                  </a:lnTo>
                  <a:lnTo>
                    <a:pt x="38220" y="220"/>
                  </a:lnTo>
                  <a:lnTo>
                    <a:pt x="38264" y="177"/>
                  </a:lnTo>
                  <a:lnTo>
                    <a:pt x="38220" y="89"/>
                  </a:lnTo>
                  <a:lnTo>
                    <a:pt x="38176" y="45"/>
                  </a:lnTo>
                  <a:lnTo>
                    <a:pt x="3813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12" name="Google Shape;18212;p489"/>
            <p:cNvSpPr/>
            <p:nvPr/>
          </p:nvSpPr>
          <p:spPr>
            <a:xfrm>
              <a:off x="5806550" y="1750050"/>
              <a:ext cx="970875" cy="1285725"/>
            </a:xfrm>
            <a:custGeom>
              <a:avLst/>
              <a:gdLst/>
              <a:ahLst/>
              <a:cxnLst/>
              <a:rect l="l" t="t" r="r" b="b"/>
              <a:pathLst>
                <a:path w="38835" h="51429" extrusionOk="0">
                  <a:moveTo>
                    <a:pt x="38572" y="1"/>
                  </a:moveTo>
                  <a:lnTo>
                    <a:pt x="38528" y="45"/>
                  </a:lnTo>
                  <a:lnTo>
                    <a:pt x="38528" y="132"/>
                  </a:lnTo>
                  <a:lnTo>
                    <a:pt x="38221" y="1186"/>
                  </a:lnTo>
                  <a:lnTo>
                    <a:pt x="37255" y="3511"/>
                  </a:lnTo>
                  <a:lnTo>
                    <a:pt x="36158" y="6100"/>
                  </a:lnTo>
                  <a:lnTo>
                    <a:pt x="36114" y="6144"/>
                  </a:lnTo>
                  <a:lnTo>
                    <a:pt x="34710" y="11015"/>
                  </a:lnTo>
                  <a:lnTo>
                    <a:pt x="32955" y="14832"/>
                  </a:lnTo>
                  <a:lnTo>
                    <a:pt x="31112" y="18080"/>
                  </a:lnTo>
                  <a:lnTo>
                    <a:pt x="29049" y="21634"/>
                  </a:lnTo>
                  <a:lnTo>
                    <a:pt x="27996" y="23389"/>
                  </a:lnTo>
                  <a:lnTo>
                    <a:pt x="26943" y="25144"/>
                  </a:lnTo>
                  <a:lnTo>
                    <a:pt x="25802" y="26856"/>
                  </a:lnTo>
                  <a:lnTo>
                    <a:pt x="24661" y="28479"/>
                  </a:lnTo>
                  <a:lnTo>
                    <a:pt x="23477" y="30059"/>
                  </a:lnTo>
                  <a:lnTo>
                    <a:pt x="22862" y="30761"/>
                  </a:lnTo>
                  <a:lnTo>
                    <a:pt x="22204" y="31507"/>
                  </a:lnTo>
                  <a:lnTo>
                    <a:pt x="18869" y="34535"/>
                  </a:lnTo>
                  <a:lnTo>
                    <a:pt x="14920" y="37124"/>
                  </a:lnTo>
                  <a:lnTo>
                    <a:pt x="10883" y="39844"/>
                  </a:lnTo>
                  <a:lnTo>
                    <a:pt x="9084" y="41117"/>
                  </a:lnTo>
                  <a:lnTo>
                    <a:pt x="6714" y="42521"/>
                  </a:lnTo>
                  <a:lnTo>
                    <a:pt x="4169" y="43925"/>
                  </a:lnTo>
                  <a:lnTo>
                    <a:pt x="4125" y="43969"/>
                  </a:lnTo>
                  <a:lnTo>
                    <a:pt x="3774" y="44408"/>
                  </a:lnTo>
                  <a:lnTo>
                    <a:pt x="3774" y="44452"/>
                  </a:lnTo>
                  <a:lnTo>
                    <a:pt x="3248" y="45856"/>
                  </a:lnTo>
                  <a:lnTo>
                    <a:pt x="2370" y="48181"/>
                  </a:lnTo>
                  <a:lnTo>
                    <a:pt x="1317" y="49981"/>
                  </a:lnTo>
                  <a:lnTo>
                    <a:pt x="44" y="51121"/>
                  </a:lnTo>
                  <a:lnTo>
                    <a:pt x="44" y="51209"/>
                  </a:lnTo>
                  <a:lnTo>
                    <a:pt x="1" y="51253"/>
                  </a:lnTo>
                  <a:lnTo>
                    <a:pt x="1" y="51341"/>
                  </a:lnTo>
                  <a:lnTo>
                    <a:pt x="44" y="51385"/>
                  </a:lnTo>
                  <a:lnTo>
                    <a:pt x="132" y="51429"/>
                  </a:lnTo>
                  <a:lnTo>
                    <a:pt x="176" y="51429"/>
                  </a:lnTo>
                  <a:lnTo>
                    <a:pt x="308" y="51385"/>
                  </a:lnTo>
                  <a:lnTo>
                    <a:pt x="1580" y="50244"/>
                  </a:lnTo>
                  <a:lnTo>
                    <a:pt x="1624" y="50200"/>
                  </a:lnTo>
                  <a:lnTo>
                    <a:pt x="2677" y="48357"/>
                  </a:lnTo>
                  <a:lnTo>
                    <a:pt x="2721" y="48313"/>
                  </a:lnTo>
                  <a:lnTo>
                    <a:pt x="3599" y="45987"/>
                  </a:lnTo>
                  <a:lnTo>
                    <a:pt x="4081" y="44583"/>
                  </a:lnTo>
                  <a:lnTo>
                    <a:pt x="4389" y="44188"/>
                  </a:lnTo>
                  <a:lnTo>
                    <a:pt x="6890" y="42828"/>
                  </a:lnTo>
                  <a:lnTo>
                    <a:pt x="9303" y="41424"/>
                  </a:lnTo>
                  <a:lnTo>
                    <a:pt x="11102" y="40151"/>
                  </a:lnTo>
                  <a:lnTo>
                    <a:pt x="15139" y="37431"/>
                  </a:lnTo>
                  <a:lnTo>
                    <a:pt x="19089" y="34842"/>
                  </a:lnTo>
                  <a:lnTo>
                    <a:pt x="19089" y="34798"/>
                  </a:lnTo>
                  <a:lnTo>
                    <a:pt x="22467" y="31770"/>
                  </a:lnTo>
                  <a:lnTo>
                    <a:pt x="23082" y="31024"/>
                  </a:lnTo>
                  <a:lnTo>
                    <a:pt x="23740" y="30278"/>
                  </a:lnTo>
                  <a:lnTo>
                    <a:pt x="24925" y="28699"/>
                  </a:lnTo>
                  <a:lnTo>
                    <a:pt x="26109" y="27075"/>
                  </a:lnTo>
                  <a:lnTo>
                    <a:pt x="27206" y="25364"/>
                  </a:lnTo>
                  <a:lnTo>
                    <a:pt x="28304" y="23608"/>
                  </a:lnTo>
                  <a:lnTo>
                    <a:pt x="29357" y="21809"/>
                  </a:lnTo>
                  <a:lnTo>
                    <a:pt x="31419" y="18211"/>
                  </a:lnTo>
                  <a:lnTo>
                    <a:pt x="33262" y="15008"/>
                  </a:lnTo>
                  <a:lnTo>
                    <a:pt x="35061" y="11146"/>
                  </a:lnTo>
                  <a:lnTo>
                    <a:pt x="36465" y="6232"/>
                  </a:lnTo>
                  <a:lnTo>
                    <a:pt x="37606" y="3643"/>
                  </a:lnTo>
                  <a:lnTo>
                    <a:pt x="38572" y="1273"/>
                  </a:lnTo>
                  <a:lnTo>
                    <a:pt x="38835" y="220"/>
                  </a:lnTo>
                  <a:lnTo>
                    <a:pt x="38835" y="132"/>
                  </a:lnTo>
                  <a:lnTo>
                    <a:pt x="38835" y="89"/>
                  </a:lnTo>
                  <a:lnTo>
                    <a:pt x="3879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13" name="Google Shape;18213;p489"/>
            <p:cNvSpPr/>
            <p:nvPr/>
          </p:nvSpPr>
          <p:spPr>
            <a:xfrm>
              <a:off x="5750600" y="1745675"/>
              <a:ext cx="1006000" cy="1239650"/>
            </a:xfrm>
            <a:custGeom>
              <a:avLst/>
              <a:gdLst/>
              <a:ahLst/>
              <a:cxnLst/>
              <a:rect l="l" t="t" r="r" b="b"/>
              <a:pathLst>
                <a:path w="40240" h="49586" extrusionOk="0">
                  <a:moveTo>
                    <a:pt x="39976" y="0"/>
                  </a:moveTo>
                  <a:lnTo>
                    <a:pt x="39932" y="44"/>
                  </a:lnTo>
                  <a:lnTo>
                    <a:pt x="39888" y="88"/>
                  </a:lnTo>
                  <a:lnTo>
                    <a:pt x="39186" y="1756"/>
                  </a:lnTo>
                  <a:lnTo>
                    <a:pt x="36992" y="6933"/>
                  </a:lnTo>
                  <a:lnTo>
                    <a:pt x="36509" y="8601"/>
                  </a:lnTo>
                  <a:lnTo>
                    <a:pt x="35588" y="11497"/>
                  </a:lnTo>
                  <a:lnTo>
                    <a:pt x="33613" y="15315"/>
                  </a:lnTo>
                  <a:lnTo>
                    <a:pt x="32736" y="16894"/>
                  </a:lnTo>
                  <a:lnTo>
                    <a:pt x="31902" y="18386"/>
                  </a:lnTo>
                  <a:lnTo>
                    <a:pt x="30147" y="21370"/>
                  </a:lnTo>
                  <a:lnTo>
                    <a:pt x="28304" y="24310"/>
                  </a:lnTo>
                  <a:lnTo>
                    <a:pt x="26329" y="27338"/>
                  </a:lnTo>
                  <a:lnTo>
                    <a:pt x="23389" y="30892"/>
                  </a:lnTo>
                  <a:lnTo>
                    <a:pt x="20273" y="33700"/>
                  </a:lnTo>
                  <a:lnTo>
                    <a:pt x="16588" y="36114"/>
                  </a:lnTo>
                  <a:lnTo>
                    <a:pt x="14393" y="37562"/>
                  </a:lnTo>
                  <a:lnTo>
                    <a:pt x="12638" y="38747"/>
                  </a:lnTo>
                  <a:lnTo>
                    <a:pt x="10664" y="40151"/>
                  </a:lnTo>
                  <a:lnTo>
                    <a:pt x="8645" y="41336"/>
                  </a:lnTo>
                  <a:lnTo>
                    <a:pt x="6144" y="42652"/>
                  </a:lnTo>
                  <a:lnTo>
                    <a:pt x="5047" y="43398"/>
                  </a:lnTo>
                  <a:lnTo>
                    <a:pt x="1800" y="46119"/>
                  </a:lnTo>
                  <a:lnTo>
                    <a:pt x="1185" y="46864"/>
                  </a:lnTo>
                  <a:lnTo>
                    <a:pt x="1142" y="46908"/>
                  </a:lnTo>
                  <a:lnTo>
                    <a:pt x="1" y="49322"/>
                  </a:lnTo>
                  <a:lnTo>
                    <a:pt x="1" y="49410"/>
                  </a:lnTo>
                  <a:lnTo>
                    <a:pt x="1" y="49453"/>
                  </a:lnTo>
                  <a:lnTo>
                    <a:pt x="45" y="49541"/>
                  </a:lnTo>
                  <a:lnTo>
                    <a:pt x="88" y="49585"/>
                  </a:lnTo>
                  <a:lnTo>
                    <a:pt x="176" y="49585"/>
                  </a:lnTo>
                  <a:lnTo>
                    <a:pt x="264" y="49541"/>
                  </a:lnTo>
                  <a:lnTo>
                    <a:pt x="308" y="49497"/>
                  </a:lnTo>
                  <a:lnTo>
                    <a:pt x="1449" y="47040"/>
                  </a:lnTo>
                  <a:lnTo>
                    <a:pt x="2063" y="46382"/>
                  </a:lnTo>
                  <a:lnTo>
                    <a:pt x="5266" y="43661"/>
                  </a:lnTo>
                  <a:lnTo>
                    <a:pt x="6319" y="42959"/>
                  </a:lnTo>
                  <a:lnTo>
                    <a:pt x="8821" y="41643"/>
                  </a:lnTo>
                  <a:lnTo>
                    <a:pt x="10839" y="40458"/>
                  </a:lnTo>
                  <a:lnTo>
                    <a:pt x="12814" y="39010"/>
                  </a:lnTo>
                  <a:lnTo>
                    <a:pt x="14613" y="37825"/>
                  </a:lnTo>
                  <a:lnTo>
                    <a:pt x="16807" y="36421"/>
                  </a:lnTo>
                  <a:lnTo>
                    <a:pt x="20493" y="33964"/>
                  </a:lnTo>
                  <a:lnTo>
                    <a:pt x="23608" y="31155"/>
                  </a:lnTo>
                  <a:lnTo>
                    <a:pt x="23652" y="31111"/>
                  </a:lnTo>
                  <a:lnTo>
                    <a:pt x="26592" y="27557"/>
                  </a:lnTo>
                  <a:lnTo>
                    <a:pt x="26636" y="27513"/>
                  </a:lnTo>
                  <a:lnTo>
                    <a:pt x="28611" y="24486"/>
                  </a:lnTo>
                  <a:lnTo>
                    <a:pt x="30454" y="21546"/>
                  </a:lnTo>
                  <a:lnTo>
                    <a:pt x="32209" y="18562"/>
                  </a:lnTo>
                  <a:lnTo>
                    <a:pt x="33043" y="17070"/>
                  </a:lnTo>
                  <a:lnTo>
                    <a:pt x="33920" y="15490"/>
                  </a:lnTo>
                  <a:lnTo>
                    <a:pt x="35939" y="11629"/>
                  </a:lnTo>
                  <a:lnTo>
                    <a:pt x="36816" y="8732"/>
                  </a:lnTo>
                  <a:lnTo>
                    <a:pt x="37343" y="7065"/>
                  </a:lnTo>
                  <a:lnTo>
                    <a:pt x="39537" y="1931"/>
                  </a:lnTo>
                  <a:lnTo>
                    <a:pt x="40195" y="220"/>
                  </a:lnTo>
                  <a:lnTo>
                    <a:pt x="40239" y="176"/>
                  </a:lnTo>
                  <a:lnTo>
                    <a:pt x="40195" y="88"/>
                  </a:lnTo>
                  <a:lnTo>
                    <a:pt x="40195" y="44"/>
                  </a:lnTo>
                  <a:lnTo>
                    <a:pt x="4010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14" name="Google Shape;18214;p489"/>
            <p:cNvSpPr/>
            <p:nvPr/>
          </p:nvSpPr>
          <p:spPr>
            <a:xfrm>
              <a:off x="5686975" y="1781875"/>
              <a:ext cx="1024625" cy="1146400"/>
            </a:xfrm>
            <a:custGeom>
              <a:avLst/>
              <a:gdLst/>
              <a:ahLst/>
              <a:cxnLst/>
              <a:rect l="l" t="t" r="r" b="b"/>
              <a:pathLst>
                <a:path w="40985" h="45856" extrusionOk="0">
                  <a:moveTo>
                    <a:pt x="40766" y="0"/>
                  </a:moveTo>
                  <a:lnTo>
                    <a:pt x="40678" y="44"/>
                  </a:lnTo>
                  <a:lnTo>
                    <a:pt x="40634" y="88"/>
                  </a:lnTo>
                  <a:lnTo>
                    <a:pt x="39888" y="2019"/>
                  </a:lnTo>
                  <a:lnTo>
                    <a:pt x="38967" y="4257"/>
                  </a:lnTo>
                  <a:lnTo>
                    <a:pt x="37957" y="6626"/>
                  </a:lnTo>
                  <a:lnTo>
                    <a:pt x="37957" y="6670"/>
                  </a:lnTo>
                  <a:lnTo>
                    <a:pt x="37343" y="8908"/>
                  </a:lnTo>
                  <a:lnTo>
                    <a:pt x="36465" y="10751"/>
                  </a:lnTo>
                  <a:lnTo>
                    <a:pt x="32560" y="17772"/>
                  </a:lnTo>
                  <a:lnTo>
                    <a:pt x="30936" y="20449"/>
                  </a:lnTo>
                  <a:lnTo>
                    <a:pt x="29532" y="22599"/>
                  </a:lnTo>
                  <a:lnTo>
                    <a:pt x="26899" y="26329"/>
                  </a:lnTo>
                  <a:lnTo>
                    <a:pt x="25364" y="28128"/>
                  </a:lnTo>
                  <a:lnTo>
                    <a:pt x="23608" y="29795"/>
                  </a:lnTo>
                  <a:lnTo>
                    <a:pt x="21546" y="31506"/>
                  </a:lnTo>
                  <a:lnTo>
                    <a:pt x="19571" y="32867"/>
                  </a:lnTo>
                  <a:lnTo>
                    <a:pt x="17421" y="34227"/>
                  </a:lnTo>
                  <a:lnTo>
                    <a:pt x="15271" y="35675"/>
                  </a:lnTo>
                  <a:lnTo>
                    <a:pt x="13384" y="36948"/>
                  </a:lnTo>
                  <a:lnTo>
                    <a:pt x="11453" y="38220"/>
                  </a:lnTo>
                  <a:lnTo>
                    <a:pt x="9084" y="39493"/>
                  </a:lnTo>
                  <a:lnTo>
                    <a:pt x="7109" y="40677"/>
                  </a:lnTo>
                  <a:lnTo>
                    <a:pt x="7065" y="40721"/>
                  </a:lnTo>
                  <a:lnTo>
                    <a:pt x="5047" y="42476"/>
                  </a:lnTo>
                  <a:lnTo>
                    <a:pt x="3160" y="43661"/>
                  </a:lnTo>
                  <a:lnTo>
                    <a:pt x="88" y="45548"/>
                  </a:lnTo>
                  <a:lnTo>
                    <a:pt x="44" y="45592"/>
                  </a:lnTo>
                  <a:lnTo>
                    <a:pt x="44" y="45680"/>
                  </a:lnTo>
                  <a:lnTo>
                    <a:pt x="1" y="45724"/>
                  </a:lnTo>
                  <a:lnTo>
                    <a:pt x="44" y="45811"/>
                  </a:lnTo>
                  <a:lnTo>
                    <a:pt x="132" y="45855"/>
                  </a:lnTo>
                  <a:lnTo>
                    <a:pt x="308" y="45855"/>
                  </a:lnTo>
                  <a:lnTo>
                    <a:pt x="3336" y="43968"/>
                  </a:lnTo>
                  <a:lnTo>
                    <a:pt x="5266" y="42740"/>
                  </a:lnTo>
                  <a:lnTo>
                    <a:pt x="7285" y="40985"/>
                  </a:lnTo>
                  <a:lnTo>
                    <a:pt x="9259" y="39800"/>
                  </a:lnTo>
                  <a:lnTo>
                    <a:pt x="11629" y="38527"/>
                  </a:lnTo>
                  <a:lnTo>
                    <a:pt x="13604" y="37255"/>
                  </a:lnTo>
                  <a:lnTo>
                    <a:pt x="15490" y="35938"/>
                  </a:lnTo>
                  <a:lnTo>
                    <a:pt x="17641" y="34534"/>
                  </a:lnTo>
                  <a:lnTo>
                    <a:pt x="19791" y="33174"/>
                  </a:lnTo>
                  <a:lnTo>
                    <a:pt x="21765" y="31770"/>
                  </a:lnTo>
                  <a:lnTo>
                    <a:pt x="23828" y="30058"/>
                  </a:lnTo>
                  <a:lnTo>
                    <a:pt x="25583" y="28391"/>
                  </a:lnTo>
                  <a:lnTo>
                    <a:pt x="27207" y="26548"/>
                  </a:lnTo>
                  <a:lnTo>
                    <a:pt x="29795" y="22774"/>
                  </a:lnTo>
                  <a:lnTo>
                    <a:pt x="31244" y="20624"/>
                  </a:lnTo>
                  <a:lnTo>
                    <a:pt x="32867" y="17947"/>
                  </a:lnTo>
                  <a:lnTo>
                    <a:pt x="36772" y="10927"/>
                  </a:lnTo>
                  <a:lnTo>
                    <a:pt x="37650" y="9084"/>
                  </a:lnTo>
                  <a:lnTo>
                    <a:pt x="37694" y="9040"/>
                  </a:lnTo>
                  <a:lnTo>
                    <a:pt x="38308" y="6758"/>
                  </a:lnTo>
                  <a:lnTo>
                    <a:pt x="39274" y="4388"/>
                  </a:lnTo>
                  <a:lnTo>
                    <a:pt x="40195" y="2150"/>
                  </a:lnTo>
                  <a:lnTo>
                    <a:pt x="40985" y="220"/>
                  </a:lnTo>
                  <a:lnTo>
                    <a:pt x="40985" y="176"/>
                  </a:lnTo>
                  <a:lnTo>
                    <a:pt x="40985" y="88"/>
                  </a:lnTo>
                  <a:lnTo>
                    <a:pt x="40941" y="44"/>
                  </a:lnTo>
                  <a:lnTo>
                    <a:pt x="4089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15" name="Google Shape;18215;p489"/>
            <p:cNvSpPr/>
            <p:nvPr/>
          </p:nvSpPr>
          <p:spPr>
            <a:xfrm>
              <a:off x="5631025" y="1795025"/>
              <a:ext cx="1012575" cy="1082775"/>
            </a:xfrm>
            <a:custGeom>
              <a:avLst/>
              <a:gdLst/>
              <a:ahLst/>
              <a:cxnLst/>
              <a:rect l="l" t="t" r="r" b="b"/>
              <a:pathLst>
                <a:path w="40503" h="43311" extrusionOk="0">
                  <a:moveTo>
                    <a:pt x="40239" y="1"/>
                  </a:moveTo>
                  <a:lnTo>
                    <a:pt x="40195" y="45"/>
                  </a:lnTo>
                  <a:lnTo>
                    <a:pt x="40151" y="133"/>
                  </a:lnTo>
                  <a:lnTo>
                    <a:pt x="38923" y="3424"/>
                  </a:lnTo>
                  <a:lnTo>
                    <a:pt x="37167" y="8031"/>
                  </a:lnTo>
                  <a:lnTo>
                    <a:pt x="36334" y="9523"/>
                  </a:lnTo>
                  <a:lnTo>
                    <a:pt x="35281" y="11410"/>
                  </a:lnTo>
                  <a:lnTo>
                    <a:pt x="34052" y="13648"/>
                  </a:lnTo>
                  <a:lnTo>
                    <a:pt x="31990" y="17246"/>
                  </a:lnTo>
                  <a:lnTo>
                    <a:pt x="30805" y="19133"/>
                  </a:lnTo>
                  <a:lnTo>
                    <a:pt x="29401" y="21063"/>
                  </a:lnTo>
                  <a:lnTo>
                    <a:pt x="27996" y="23214"/>
                  </a:lnTo>
                  <a:lnTo>
                    <a:pt x="26505" y="24969"/>
                  </a:lnTo>
                  <a:lnTo>
                    <a:pt x="25232" y="26154"/>
                  </a:lnTo>
                  <a:lnTo>
                    <a:pt x="23477" y="27821"/>
                  </a:lnTo>
                  <a:lnTo>
                    <a:pt x="21853" y="29137"/>
                  </a:lnTo>
                  <a:lnTo>
                    <a:pt x="20054" y="30410"/>
                  </a:lnTo>
                  <a:lnTo>
                    <a:pt x="12199" y="35456"/>
                  </a:lnTo>
                  <a:lnTo>
                    <a:pt x="10137" y="36597"/>
                  </a:lnTo>
                  <a:lnTo>
                    <a:pt x="7636" y="38221"/>
                  </a:lnTo>
                  <a:lnTo>
                    <a:pt x="5661" y="39669"/>
                  </a:lnTo>
                  <a:lnTo>
                    <a:pt x="3687" y="40897"/>
                  </a:lnTo>
                  <a:lnTo>
                    <a:pt x="88" y="43004"/>
                  </a:lnTo>
                  <a:lnTo>
                    <a:pt x="45" y="43048"/>
                  </a:lnTo>
                  <a:lnTo>
                    <a:pt x="1" y="43091"/>
                  </a:lnTo>
                  <a:lnTo>
                    <a:pt x="1" y="43179"/>
                  </a:lnTo>
                  <a:lnTo>
                    <a:pt x="1" y="43223"/>
                  </a:lnTo>
                  <a:lnTo>
                    <a:pt x="88" y="43311"/>
                  </a:lnTo>
                  <a:lnTo>
                    <a:pt x="264" y="43311"/>
                  </a:lnTo>
                  <a:lnTo>
                    <a:pt x="3862" y="41205"/>
                  </a:lnTo>
                  <a:lnTo>
                    <a:pt x="5881" y="39932"/>
                  </a:lnTo>
                  <a:lnTo>
                    <a:pt x="7855" y="38484"/>
                  </a:lnTo>
                  <a:lnTo>
                    <a:pt x="10313" y="36904"/>
                  </a:lnTo>
                  <a:lnTo>
                    <a:pt x="12375" y="35763"/>
                  </a:lnTo>
                  <a:lnTo>
                    <a:pt x="20230" y="30717"/>
                  </a:lnTo>
                  <a:lnTo>
                    <a:pt x="22073" y="29401"/>
                  </a:lnTo>
                  <a:lnTo>
                    <a:pt x="23696" y="28084"/>
                  </a:lnTo>
                  <a:lnTo>
                    <a:pt x="25451" y="26417"/>
                  </a:lnTo>
                  <a:lnTo>
                    <a:pt x="26724" y="25232"/>
                  </a:lnTo>
                  <a:lnTo>
                    <a:pt x="26768" y="25188"/>
                  </a:lnTo>
                  <a:lnTo>
                    <a:pt x="28260" y="23433"/>
                  </a:lnTo>
                  <a:lnTo>
                    <a:pt x="28304" y="23389"/>
                  </a:lnTo>
                  <a:lnTo>
                    <a:pt x="29708" y="21283"/>
                  </a:lnTo>
                  <a:lnTo>
                    <a:pt x="31068" y="19352"/>
                  </a:lnTo>
                  <a:lnTo>
                    <a:pt x="32297" y="17421"/>
                  </a:lnTo>
                  <a:lnTo>
                    <a:pt x="34359" y="13823"/>
                  </a:lnTo>
                  <a:lnTo>
                    <a:pt x="35588" y="11585"/>
                  </a:lnTo>
                  <a:lnTo>
                    <a:pt x="36641" y="9698"/>
                  </a:lnTo>
                  <a:lnTo>
                    <a:pt x="37475" y="8207"/>
                  </a:lnTo>
                  <a:lnTo>
                    <a:pt x="37519" y="8163"/>
                  </a:lnTo>
                  <a:lnTo>
                    <a:pt x="39230" y="3555"/>
                  </a:lnTo>
                  <a:lnTo>
                    <a:pt x="40459" y="220"/>
                  </a:lnTo>
                  <a:lnTo>
                    <a:pt x="40502" y="176"/>
                  </a:lnTo>
                  <a:lnTo>
                    <a:pt x="40459" y="89"/>
                  </a:lnTo>
                  <a:lnTo>
                    <a:pt x="40415" y="45"/>
                  </a:lnTo>
                  <a:lnTo>
                    <a:pt x="4037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16" name="Google Shape;18216;p489"/>
            <p:cNvSpPr/>
            <p:nvPr/>
          </p:nvSpPr>
          <p:spPr>
            <a:xfrm>
              <a:off x="5603600" y="1804900"/>
              <a:ext cx="1003800" cy="1047675"/>
            </a:xfrm>
            <a:custGeom>
              <a:avLst/>
              <a:gdLst/>
              <a:ahLst/>
              <a:cxnLst/>
              <a:rect l="l" t="t" r="r" b="b"/>
              <a:pathLst>
                <a:path w="40152" h="41907" extrusionOk="0">
                  <a:moveTo>
                    <a:pt x="39932" y="1"/>
                  </a:moveTo>
                  <a:lnTo>
                    <a:pt x="39844" y="45"/>
                  </a:lnTo>
                  <a:lnTo>
                    <a:pt x="39800" y="89"/>
                  </a:lnTo>
                  <a:lnTo>
                    <a:pt x="38572" y="3511"/>
                  </a:lnTo>
                  <a:lnTo>
                    <a:pt x="37255" y="6978"/>
                  </a:lnTo>
                  <a:lnTo>
                    <a:pt x="35193" y="10620"/>
                  </a:lnTo>
                  <a:lnTo>
                    <a:pt x="33043" y="14525"/>
                  </a:lnTo>
                  <a:lnTo>
                    <a:pt x="32823" y="14876"/>
                  </a:lnTo>
                  <a:lnTo>
                    <a:pt x="30980" y="17860"/>
                  </a:lnTo>
                  <a:lnTo>
                    <a:pt x="30059" y="19264"/>
                  </a:lnTo>
                  <a:lnTo>
                    <a:pt x="29050" y="20668"/>
                  </a:lnTo>
                  <a:lnTo>
                    <a:pt x="28040" y="22029"/>
                  </a:lnTo>
                  <a:lnTo>
                    <a:pt x="26943" y="23301"/>
                  </a:lnTo>
                  <a:lnTo>
                    <a:pt x="26329" y="23959"/>
                  </a:lnTo>
                  <a:lnTo>
                    <a:pt x="25715" y="24574"/>
                  </a:lnTo>
                  <a:lnTo>
                    <a:pt x="25100" y="25144"/>
                  </a:lnTo>
                  <a:lnTo>
                    <a:pt x="24442" y="25715"/>
                  </a:lnTo>
                  <a:lnTo>
                    <a:pt x="22468" y="27426"/>
                  </a:lnTo>
                  <a:lnTo>
                    <a:pt x="20493" y="28874"/>
                  </a:lnTo>
                  <a:lnTo>
                    <a:pt x="13823" y="33262"/>
                  </a:lnTo>
                  <a:lnTo>
                    <a:pt x="12024" y="34271"/>
                  </a:lnTo>
                  <a:lnTo>
                    <a:pt x="10005" y="35456"/>
                  </a:lnTo>
                  <a:lnTo>
                    <a:pt x="6144" y="38001"/>
                  </a:lnTo>
                  <a:lnTo>
                    <a:pt x="3950" y="39361"/>
                  </a:lnTo>
                  <a:lnTo>
                    <a:pt x="88" y="41599"/>
                  </a:lnTo>
                  <a:lnTo>
                    <a:pt x="45" y="41643"/>
                  </a:lnTo>
                  <a:lnTo>
                    <a:pt x="1" y="41687"/>
                  </a:lnTo>
                  <a:lnTo>
                    <a:pt x="1" y="41775"/>
                  </a:lnTo>
                  <a:lnTo>
                    <a:pt x="1" y="41819"/>
                  </a:lnTo>
                  <a:lnTo>
                    <a:pt x="88" y="41907"/>
                  </a:lnTo>
                  <a:lnTo>
                    <a:pt x="264" y="41907"/>
                  </a:lnTo>
                  <a:lnTo>
                    <a:pt x="4125" y="39669"/>
                  </a:lnTo>
                  <a:lnTo>
                    <a:pt x="6319" y="38308"/>
                  </a:lnTo>
                  <a:lnTo>
                    <a:pt x="10181" y="35719"/>
                  </a:lnTo>
                  <a:lnTo>
                    <a:pt x="12199" y="34579"/>
                  </a:lnTo>
                  <a:lnTo>
                    <a:pt x="13999" y="33569"/>
                  </a:lnTo>
                  <a:lnTo>
                    <a:pt x="20668" y="29137"/>
                  </a:lnTo>
                  <a:lnTo>
                    <a:pt x="22687" y="27733"/>
                  </a:lnTo>
                  <a:lnTo>
                    <a:pt x="24662" y="26022"/>
                  </a:lnTo>
                  <a:lnTo>
                    <a:pt x="25320" y="25408"/>
                  </a:lnTo>
                  <a:lnTo>
                    <a:pt x="25978" y="24793"/>
                  </a:lnTo>
                  <a:lnTo>
                    <a:pt x="26592" y="24179"/>
                  </a:lnTo>
                  <a:lnTo>
                    <a:pt x="27163" y="23565"/>
                  </a:lnTo>
                  <a:lnTo>
                    <a:pt x="28304" y="22248"/>
                  </a:lnTo>
                  <a:lnTo>
                    <a:pt x="29313" y="20888"/>
                  </a:lnTo>
                  <a:lnTo>
                    <a:pt x="30322" y="19484"/>
                  </a:lnTo>
                  <a:lnTo>
                    <a:pt x="31287" y="18036"/>
                  </a:lnTo>
                  <a:lnTo>
                    <a:pt x="33130" y="15052"/>
                  </a:lnTo>
                  <a:lnTo>
                    <a:pt x="33350" y="14701"/>
                  </a:lnTo>
                  <a:lnTo>
                    <a:pt x="35500" y="10795"/>
                  </a:lnTo>
                  <a:lnTo>
                    <a:pt x="37562" y="7109"/>
                  </a:lnTo>
                  <a:lnTo>
                    <a:pt x="38923" y="3599"/>
                  </a:lnTo>
                  <a:lnTo>
                    <a:pt x="40151" y="220"/>
                  </a:lnTo>
                  <a:lnTo>
                    <a:pt x="40151" y="176"/>
                  </a:lnTo>
                  <a:lnTo>
                    <a:pt x="40151" y="89"/>
                  </a:lnTo>
                  <a:lnTo>
                    <a:pt x="40107" y="45"/>
                  </a:lnTo>
                  <a:lnTo>
                    <a:pt x="4006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17" name="Google Shape;18217;p489"/>
            <p:cNvSpPr/>
            <p:nvPr/>
          </p:nvSpPr>
          <p:spPr>
            <a:xfrm>
              <a:off x="5576175" y="1804900"/>
              <a:ext cx="998300" cy="1023550"/>
            </a:xfrm>
            <a:custGeom>
              <a:avLst/>
              <a:gdLst/>
              <a:ahLst/>
              <a:cxnLst/>
              <a:rect l="l" t="t" r="r" b="b"/>
              <a:pathLst>
                <a:path w="39932" h="40942" extrusionOk="0">
                  <a:moveTo>
                    <a:pt x="39713" y="1"/>
                  </a:moveTo>
                  <a:lnTo>
                    <a:pt x="39625" y="45"/>
                  </a:lnTo>
                  <a:lnTo>
                    <a:pt x="39625" y="89"/>
                  </a:lnTo>
                  <a:lnTo>
                    <a:pt x="38703" y="2634"/>
                  </a:lnTo>
                  <a:lnTo>
                    <a:pt x="37606" y="5705"/>
                  </a:lnTo>
                  <a:lnTo>
                    <a:pt x="35939" y="8865"/>
                  </a:lnTo>
                  <a:lnTo>
                    <a:pt x="34579" y="11234"/>
                  </a:lnTo>
                  <a:lnTo>
                    <a:pt x="32955" y="14130"/>
                  </a:lnTo>
                  <a:lnTo>
                    <a:pt x="31639" y="16324"/>
                  </a:lnTo>
                  <a:lnTo>
                    <a:pt x="28435" y="20888"/>
                  </a:lnTo>
                  <a:lnTo>
                    <a:pt x="27338" y="22160"/>
                  </a:lnTo>
                  <a:lnTo>
                    <a:pt x="25583" y="23828"/>
                  </a:lnTo>
                  <a:lnTo>
                    <a:pt x="23565" y="25715"/>
                  </a:lnTo>
                  <a:lnTo>
                    <a:pt x="21678" y="27207"/>
                  </a:lnTo>
                  <a:lnTo>
                    <a:pt x="20317" y="28172"/>
                  </a:lnTo>
                  <a:lnTo>
                    <a:pt x="18957" y="29050"/>
                  </a:lnTo>
                  <a:lnTo>
                    <a:pt x="16236" y="30805"/>
                  </a:lnTo>
                  <a:lnTo>
                    <a:pt x="13472" y="32516"/>
                  </a:lnTo>
                  <a:lnTo>
                    <a:pt x="10708" y="34184"/>
                  </a:lnTo>
                  <a:lnTo>
                    <a:pt x="7504" y="36158"/>
                  </a:lnTo>
                  <a:lnTo>
                    <a:pt x="4301" y="38133"/>
                  </a:lnTo>
                  <a:lnTo>
                    <a:pt x="2414" y="39230"/>
                  </a:lnTo>
                  <a:lnTo>
                    <a:pt x="88" y="40590"/>
                  </a:lnTo>
                  <a:lnTo>
                    <a:pt x="45" y="40634"/>
                  </a:lnTo>
                  <a:lnTo>
                    <a:pt x="1" y="40722"/>
                  </a:lnTo>
                  <a:lnTo>
                    <a:pt x="1" y="40766"/>
                  </a:lnTo>
                  <a:lnTo>
                    <a:pt x="1" y="40853"/>
                  </a:lnTo>
                  <a:lnTo>
                    <a:pt x="88" y="40897"/>
                  </a:lnTo>
                  <a:lnTo>
                    <a:pt x="176" y="40941"/>
                  </a:lnTo>
                  <a:lnTo>
                    <a:pt x="264" y="40897"/>
                  </a:lnTo>
                  <a:lnTo>
                    <a:pt x="2590" y="39537"/>
                  </a:lnTo>
                  <a:lnTo>
                    <a:pt x="4476" y="38440"/>
                  </a:lnTo>
                  <a:lnTo>
                    <a:pt x="7680" y="36422"/>
                  </a:lnTo>
                  <a:lnTo>
                    <a:pt x="10883" y="34491"/>
                  </a:lnTo>
                  <a:lnTo>
                    <a:pt x="13648" y="32823"/>
                  </a:lnTo>
                  <a:lnTo>
                    <a:pt x="16412" y="31112"/>
                  </a:lnTo>
                  <a:lnTo>
                    <a:pt x="19176" y="29357"/>
                  </a:lnTo>
                  <a:lnTo>
                    <a:pt x="20537" y="28435"/>
                  </a:lnTo>
                  <a:lnTo>
                    <a:pt x="21853" y="27514"/>
                  </a:lnTo>
                  <a:lnTo>
                    <a:pt x="23784" y="25978"/>
                  </a:lnTo>
                  <a:lnTo>
                    <a:pt x="25846" y="24047"/>
                  </a:lnTo>
                  <a:lnTo>
                    <a:pt x="27602" y="22424"/>
                  </a:lnTo>
                  <a:lnTo>
                    <a:pt x="27602" y="22380"/>
                  </a:lnTo>
                  <a:lnTo>
                    <a:pt x="28699" y="21107"/>
                  </a:lnTo>
                  <a:lnTo>
                    <a:pt x="31946" y="16500"/>
                  </a:lnTo>
                  <a:lnTo>
                    <a:pt x="33262" y="14306"/>
                  </a:lnTo>
                  <a:lnTo>
                    <a:pt x="34886" y="11410"/>
                  </a:lnTo>
                  <a:lnTo>
                    <a:pt x="36246" y="9040"/>
                  </a:lnTo>
                  <a:lnTo>
                    <a:pt x="37957" y="5881"/>
                  </a:lnTo>
                  <a:lnTo>
                    <a:pt x="37957" y="5837"/>
                  </a:lnTo>
                  <a:lnTo>
                    <a:pt x="39054" y="2765"/>
                  </a:lnTo>
                  <a:lnTo>
                    <a:pt x="39932" y="220"/>
                  </a:lnTo>
                  <a:lnTo>
                    <a:pt x="39932" y="132"/>
                  </a:lnTo>
                  <a:lnTo>
                    <a:pt x="39932" y="89"/>
                  </a:lnTo>
                  <a:lnTo>
                    <a:pt x="39888" y="45"/>
                  </a:lnTo>
                  <a:lnTo>
                    <a:pt x="3984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18" name="Google Shape;18218;p489"/>
            <p:cNvSpPr/>
            <p:nvPr/>
          </p:nvSpPr>
          <p:spPr>
            <a:xfrm>
              <a:off x="5548750" y="1803800"/>
              <a:ext cx="995025" cy="1000500"/>
            </a:xfrm>
            <a:custGeom>
              <a:avLst/>
              <a:gdLst/>
              <a:ahLst/>
              <a:cxnLst/>
              <a:rect l="l" t="t" r="r" b="b"/>
              <a:pathLst>
                <a:path w="39801" h="40020" extrusionOk="0">
                  <a:moveTo>
                    <a:pt x="39581" y="1"/>
                  </a:moveTo>
                  <a:lnTo>
                    <a:pt x="39537" y="45"/>
                  </a:lnTo>
                  <a:lnTo>
                    <a:pt x="39493" y="89"/>
                  </a:lnTo>
                  <a:lnTo>
                    <a:pt x="39449" y="133"/>
                  </a:lnTo>
                  <a:lnTo>
                    <a:pt x="38572" y="2678"/>
                  </a:lnTo>
                  <a:lnTo>
                    <a:pt x="37782" y="4959"/>
                  </a:lnTo>
                  <a:lnTo>
                    <a:pt x="36773" y="6890"/>
                  </a:lnTo>
                  <a:lnTo>
                    <a:pt x="34579" y="10839"/>
                  </a:lnTo>
                  <a:lnTo>
                    <a:pt x="33350" y="12946"/>
                  </a:lnTo>
                  <a:lnTo>
                    <a:pt x="31902" y="15403"/>
                  </a:lnTo>
                  <a:lnTo>
                    <a:pt x="30322" y="17685"/>
                  </a:lnTo>
                  <a:lnTo>
                    <a:pt x="27953" y="20844"/>
                  </a:lnTo>
                  <a:lnTo>
                    <a:pt x="26110" y="22599"/>
                  </a:lnTo>
                  <a:lnTo>
                    <a:pt x="23872" y="24706"/>
                  </a:lnTo>
                  <a:lnTo>
                    <a:pt x="21765" y="26417"/>
                  </a:lnTo>
                  <a:lnTo>
                    <a:pt x="19966" y="27646"/>
                  </a:lnTo>
                  <a:lnTo>
                    <a:pt x="17641" y="29137"/>
                  </a:lnTo>
                  <a:lnTo>
                    <a:pt x="13384" y="31770"/>
                  </a:lnTo>
                  <a:lnTo>
                    <a:pt x="11805" y="32648"/>
                  </a:lnTo>
                  <a:lnTo>
                    <a:pt x="7724" y="35149"/>
                  </a:lnTo>
                  <a:lnTo>
                    <a:pt x="3643" y="37563"/>
                  </a:lnTo>
                  <a:lnTo>
                    <a:pt x="88" y="39669"/>
                  </a:lnTo>
                  <a:lnTo>
                    <a:pt x="45" y="39757"/>
                  </a:lnTo>
                  <a:lnTo>
                    <a:pt x="1" y="39800"/>
                  </a:lnTo>
                  <a:lnTo>
                    <a:pt x="1" y="39844"/>
                  </a:lnTo>
                  <a:lnTo>
                    <a:pt x="1" y="39932"/>
                  </a:lnTo>
                  <a:lnTo>
                    <a:pt x="88" y="39976"/>
                  </a:lnTo>
                  <a:lnTo>
                    <a:pt x="176" y="40020"/>
                  </a:lnTo>
                  <a:lnTo>
                    <a:pt x="264" y="39976"/>
                  </a:lnTo>
                  <a:lnTo>
                    <a:pt x="3818" y="37870"/>
                  </a:lnTo>
                  <a:lnTo>
                    <a:pt x="7899" y="35456"/>
                  </a:lnTo>
                  <a:lnTo>
                    <a:pt x="11980" y="32955"/>
                  </a:lnTo>
                  <a:lnTo>
                    <a:pt x="13560" y="32077"/>
                  </a:lnTo>
                  <a:lnTo>
                    <a:pt x="17816" y="29445"/>
                  </a:lnTo>
                  <a:lnTo>
                    <a:pt x="20142" y="27953"/>
                  </a:lnTo>
                  <a:lnTo>
                    <a:pt x="21985" y="26680"/>
                  </a:lnTo>
                  <a:lnTo>
                    <a:pt x="24091" y="24969"/>
                  </a:lnTo>
                  <a:lnTo>
                    <a:pt x="26329" y="22819"/>
                  </a:lnTo>
                  <a:lnTo>
                    <a:pt x="28216" y="21064"/>
                  </a:lnTo>
                  <a:lnTo>
                    <a:pt x="30585" y="17904"/>
                  </a:lnTo>
                  <a:lnTo>
                    <a:pt x="32209" y="15578"/>
                  </a:lnTo>
                  <a:lnTo>
                    <a:pt x="33657" y="13121"/>
                  </a:lnTo>
                  <a:lnTo>
                    <a:pt x="34886" y="11015"/>
                  </a:lnTo>
                  <a:lnTo>
                    <a:pt x="37080" y="7066"/>
                  </a:lnTo>
                  <a:lnTo>
                    <a:pt x="38089" y="5135"/>
                  </a:lnTo>
                  <a:lnTo>
                    <a:pt x="38089" y="5091"/>
                  </a:lnTo>
                  <a:lnTo>
                    <a:pt x="38879" y="2809"/>
                  </a:lnTo>
                  <a:lnTo>
                    <a:pt x="39800" y="264"/>
                  </a:lnTo>
                  <a:lnTo>
                    <a:pt x="39800" y="176"/>
                  </a:lnTo>
                  <a:lnTo>
                    <a:pt x="39756" y="133"/>
                  </a:lnTo>
                  <a:lnTo>
                    <a:pt x="39713" y="45"/>
                  </a:lnTo>
                  <a:lnTo>
                    <a:pt x="39669" y="45"/>
                  </a:lnTo>
                  <a:lnTo>
                    <a:pt x="3958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19" name="Google Shape;18219;p489"/>
            <p:cNvSpPr/>
            <p:nvPr/>
          </p:nvSpPr>
          <p:spPr>
            <a:xfrm>
              <a:off x="5493900" y="1863050"/>
              <a:ext cx="967600" cy="891900"/>
            </a:xfrm>
            <a:custGeom>
              <a:avLst/>
              <a:gdLst/>
              <a:ahLst/>
              <a:cxnLst/>
              <a:rect l="l" t="t" r="r" b="b"/>
              <a:pathLst>
                <a:path w="38704" h="35676" extrusionOk="0">
                  <a:moveTo>
                    <a:pt x="38484" y="0"/>
                  </a:moveTo>
                  <a:lnTo>
                    <a:pt x="38396" y="44"/>
                  </a:lnTo>
                  <a:lnTo>
                    <a:pt x="38352" y="88"/>
                  </a:lnTo>
                  <a:lnTo>
                    <a:pt x="37562" y="2107"/>
                  </a:lnTo>
                  <a:lnTo>
                    <a:pt x="36334" y="4345"/>
                  </a:lnTo>
                  <a:lnTo>
                    <a:pt x="34930" y="6934"/>
                  </a:lnTo>
                  <a:lnTo>
                    <a:pt x="33789" y="8820"/>
                  </a:lnTo>
                  <a:lnTo>
                    <a:pt x="32648" y="10707"/>
                  </a:lnTo>
                  <a:lnTo>
                    <a:pt x="31244" y="12770"/>
                  </a:lnTo>
                  <a:lnTo>
                    <a:pt x="29708" y="14700"/>
                  </a:lnTo>
                  <a:lnTo>
                    <a:pt x="28172" y="16499"/>
                  </a:lnTo>
                  <a:lnTo>
                    <a:pt x="27207" y="17553"/>
                  </a:lnTo>
                  <a:lnTo>
                    <a:pt x="26241" y="18562"/>
                  </a:lnTo>
                  <a:lnTo>
                    <a:pt x="25188" y="19527"/>
                  </a:lnTo>
                  <a:lnTo>
                    <a:pt x="24135" y="20449"/>
                  </a:lnTo>
                  <a:lnTo>
                    <a:pt x="23082" y="21370"/>
                  </a:lnTo>
                  <a:lnTo>
                    <a:pt x="21941" y="22248"/>
                  </a:lnTo>
                  <a:lnTo>
                    <a:pt x="20800" y="23038"/>
                  </a:lnTo>
                  <a:lnTo>
                    <a:pt x="19659" y="23871"/>
                  </a:lnTo>
                  <a:lnTo>
                    <a:pt x="18474" y="24661"/>
                  </a:lnTo>
                  <a:lnTo>
                    <a:pt x="17290" y="25407"/>
                  </a:lnTo>
                  <a:lnTo>
                    <a:pt x="14876" y="26855"/>
                  </a:lnTo>
                  <a:lnTo>
                    <a:pt x="12463" y="28259"/>
                  </a:lnTo>
                  <a:lnTo>
                    <a:pt x="10005" y="29620"/>
                  </a:lnTo>
                  <a:lnTo>
                    <a:pt x="7680" y="30936"/>
                  </a:lnTo>
                  <a:lnTo>
                    <a:pt x="5354" y="32296"/>
                  </a:lnTo>
                  <a:lnTo>
                    <a:pt x="3028" y="33613"/>
                  </a:lnTo>
                  <a:lnTo>
                    <a:pt x="88" y="35324"/>
                  </a:lnTo>
                  <a:lnTo>
                    <a:pt x="44" y="35368"/>
                  </a:lnTo>
                  <a:lnTo>
                    <a:pt x="1" y="35456"/>
                  </a:lnTo>
                  <a:lnTo>
                    <a:pt x="1" y="35500"/>
                  </a:lnTo>
                  <a:lnTo>
                    <a:pt x="44" y="35587"/>
                  </a:lnTo>
                  <a:lnTo>
                    <a:pt x="88" y="35631"/>
                  </a:lnTo>
                  <a:lnTo>
                    <a:pt x="176" y="35675"/>
                  </a:lnTo>
                  <a:lnTo>
                    <a:pt x="264" y="35631"/>
                  </a:lnTo>
                  <a:lnTo>
                    <a:pt x="3204" y="33920"/>
                  </a:lnTo>
                  <a:lnTo>
                    <a:pt x="5530" y="32604"/>
                  </a:lnTo>
                  <a:lnTo>
                    <a:pt x="7855" y="31243"/>
                  </a:lnTo>
                  <a:lnTo>
                    <a:pt x="10181" y="29927"/>
                  </a:lnTo>
                  <a:lnTo>
                    <a:pt x="12638" y="28567"/>
                  </a:lnTo>
                  <a:lnTo>
                    <a:pt x="15096" y="27162"/>
                  </a:lnTo>
                  <a:lnTo>
                    <a:pt x="17509" y="25670"/>
                  </a:lnTo>
                  <a:lnTo>
                    <a:pt x="18694" y="24925"/>
                  </a:lnTo>
                  <a:lnTo>
                    <a:pt x="19878" y="24135"/>
                  </a:lnTo>
                  <a:lnTo>
                    <a:pt x="21019" y="23345"/>
                  </a:lnTo>
                  <a:lnTo>
                    <a:pt x="22160" y="22511"/>
                  </a:lnTo>
                  <a:lnTo>
                    <a:pt x="23301" y="21633"/>
                  </a:lnTo>
                  <a:lnTo>
                    <a:pt x="24398" y="20712"/>
                  </a:lnTo>
                  <a:lnTo>
                    <a:pt x="25451" y="19791"/>
                  </a:lnTo>
                  <a:lnTo>
                    <a:pt x="26461" y="18825"/>
                  </a:lnTo>
                  <a:lnTo>
                    <a:pt x="27470" y="17772"/>
                  </a:lnTo>
                  <a:lnTo>
                    <a:pt x="28435" y="16719"/>
                  </a:lnTo>
                  <a:lnTo>
                    <a:pt x="30015" y="14920"/>
                  </a:lnTo>
                  <a:lnTo>
                    <a:pt x="31551" y="12945"/>
                  </a:lnTo>
                  <a:lnTo>
                    <a:pt x="32955" y="10883"/>
                  </a:lnTo>
                  <a:lnTo>
                    <a:pt x="34096" y="8996"/>
                  </a:lnTo>
                  <a:lnTo>
                    <a:pt x="35237" y="7109"/>
                  </a:lnTo>
                  <a:lnTo>
                    <a:pt x="36641" y="4520"/>
                  </a:lnTo>
                  <a:lnTo>
                    <a:pt x="37870" y="2238"/>
                  </a:lnTo>
                  <a:lnTo>
                    <a:pt x="38703" y="220"/>
                  </a:lnTo>
                  <a:lnTo>
                    <a:pt x="38703" y="132"/>
                  </a:lnTo>
                  <a:lnTo>
                    <a:pt x="38703" y="88"/>
                  </a:lnTo>
                  <a:lnTo>
                    <a:pt x="38659" y="44"/>
                  </a:lnTo>
                  <a:lnTo>
                    <a:pt x="3861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20" name="Google Shape;18220;p489"/>
            <p:cNvSpPr/>
            <p:nvPr/>
          </p:nvSpPr>
          <p:spPr>
            <a:xfrm>
              <a:off x="5469775" y="1897050"/>
              <a:ext cx="943450" cy="837050"/>
            </a:xfrm>
            <a:custGeom>
              <a:avLst/>
              <a:gdLst/>
              <a:ahLst/>
              <a:cxnLst/>
              <a:rect l="l" t="t" r="r" b="b"/>
              <a:pathLst>
                <a:path w="37738" h="33482" extrusionOk="0">
                  <a:moveTo>
                    <a:pt x="37518" y="1"/>
                  </a:moveTo>
                  <a:lnTo>
                    <a:pt x="37430" y="45"/>
                  </a:lnTo>
                  <a:lnTo>
                    <a:pt x="37386" y="89"/>
                  </a:lnTo>
                  <a:lnTo>
                    <a:pt x="36114" y="2502"/>
                  </a:lnTo>
                  <a:lnTo>
                    <a:pt x="34841" y="4915"/>
                  </a:lnTo>
                  <a:lnTo>
                    <a:pt x="33569" y="7066"/>
                  </a:lnTo>
                  <a:lnTo>
                    <a:pt x="32472" y="8908"/>
                  </a:lnTo>
                  <a:lnTo>
                    <a:pt x="31155" y="10751"/>
                  </a:lnTo>
                  <a:lnTo>
                    <a:pt x="29751" y="12551"/>
                  </a:lnTo>
                  <a:lnTo>
                    <a:pt x="27601" y="14964"/>
                  </a:lnTo>
                  <a:lnTo>
                    <a:pt x="26504" y="16105"/>
                  </a:lnTo>
                  <a:lnTo>
                    <a:pt x="25363" y="17202"/>
                  </a:lnTo>
                  <a:lnTo>
                    <a:pt x="24178" y="18255"/>
                  </a:lnTo>
                  <a:lnTo>
                    <a:pt x="22950" y="19264"/>
                  </a:lnTo>
                  <a:lnTo>
                    <a:pt x="21721" y="20230"/>
                  </a:lnTo>
                  <a:lnTo>
                    <a:pt x="20449" y="21195"/>
                  </a:lnTo>
                  <a:lnTo>
                    <a:pt x="19176" y="22073"/>
                  </a:lnTo>
                  <a:lnTo>
                    <a:pt x="17860" y="22994"/>
                  </a:lnTo>
                  <a:lnTo>
                    <a:pt x="16499" y="23828"/>
                  </a:lnTo>
                  <a:lnTo>
                    <a:pt x="15139" y="24662"/>
                  </a:lnTo>
                  <a:lnTo>
                    <a:pt x="12418" y="26285"/>
                  </a:lnTo>
                  <a:lnTo>
                    <a:pt x="9654" y="27821"/>
                  </a:lnTo>
                  <a:lnTo>
                    <a:pt x="6889" y="29313"/>
                  </a:lnTo>
                  <a:lnTo>
                    <a:pt x="5222" y="30278"/>
                  </a:lnTo>
                  <a:lnTo>
                    <a:pt x="2852" y="31463"/>
                  </a:lnTo>
                  <a:lnTo>
                    <a:pt x="88" y="33130"/>
                  </a:lnTo>
                  <a:lnTo>
                    <a:pt x="44" y="33174"/>
                  </a:lnTo>
                  <a:lnTo>
                    <a:pt x="0" y="33262"/>
                  </a:lnTo>
                  <a:lnTo>
                    <a:pt x="0" y="33306"/>
                  </a:lnTo>
                  <a:lnTo>
                    <a:pt x="44" y="33394"/>
                  </a:lnTo>
                  <a:lnTo>
                    <a:pt x="88" y="33438"/>
                  </a:lnTo>
                  <a:lnTo>
                    <a:pt x="176" y="33481"/>
                  </a:lnTo>
                  <a:lnTo>
                    <a:pt x="264" y="33438"/>
                  </a:lnTo>
                  <a:lnTo>
                    <a:pt x="3028" y="31770"/>
                  </a:lnTo>
                  <a:lnTo>
                    <a:pt x="5354" y="30585"/>
                  </a:lnTo>
                  <a:lnTo>
                    <a:pt x="7065" y="29620"/>
                  </a:lnTo>
                  <a:lnTo>
                    <a:pt x="9829" y="28128"/>
                  </a:lnTo>
                  <a:lnTo>
                    <a:pt x="12594" y="26548"/>
                  </a:lnTo>
                  <a:lnTo>
                    <a:pt x="15358" y="24969"/>
                  </a:lnTo>
                  <a:lnTo>
                    <a:pt x="16719" y="24135"/>
                  </a:lnTo>
                  <a:lnTo>
                    <a:pt x="18035" y="23257"/>
                  </a:lnTo>
                  <a:lnTo>
                    <a:pt x="19352" y="22380"/>
                  </a:lnTo>
                  <a:lnTo>
                    <a:pt x="20668" y="21458"/>
                  </a:lnTo>
                  <a:lnTo>
                    <a:pt x="21941" y="20493"/>
                  </a:lnTo>
                  <a:lnTo>
                    <a:pt x="23213" y="19528"/>
                  </a:lnTo>
                  <a:lnTo>
                    <a:pt x="24398" y="18518"/>
                  </a:lnTo>
                  <a:lnTo>
                    <a:pt x="25583" y="17465"/>
                  </a:lnTo>
                  <a:lnTo>
                    <a:pt x="26767" y="16324"/>
                  </a:lnTo>
                  <a:lnTo>
                    <a:pt x="27864" y="15183"/>
                  </a:lnTo>
                  <a:lnTo>
                    <a:pt x="30015" y="12814"/>
                  </a:lnTo>
                  <a:lnTo>
                    <a:pt x="31463" y="10971"/>
                  </a:lnTo>
                  <a:lnTo>
                    <a:pt x="32779" y="9084"/>
                  </a:lnTo>
                  <a:lnTo>
                    <a:pt x="33876" y="7241"/>
                  </a:lnTo>
                  <a:lnTo>
                    <a:pt x="35149" y="5091"/>
                  </a:lnTo>
                  <a:lnTo>
                    <a:pt x="36465" y="2677"/>
                  </a:lnTo>
                  <a:lnTo>
                    <a:pt x="37694" y="264"/>
                  </a:lnTo>
                  <a:lnTo>
                    <a:pt x="37738" y="220"/>
                  </a:lnTo>
                  <a:lnTo>
                    <a:pt x="37738" y="132"/>
                  </a:lnTo>
                  <a:lnTo>
                    <a:pt x="37694" y="89"/>
                  </a:lnTo>
                  <a:lnTo>
                    <a:pt x="37650" y="45"/>
                  </a:lnTo>
                  <a:lnTo>
                    <a:pt x="3756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21" name="Google Shape;18221;p489"/>
            <p:cNvSpPr/>
            <p:nvPr/>
          </p:nvSpPr>
          <p:spPr>
            <a:xfrm>
              <a:off x="5446725" y="1902550"/>
              <a:ext cx="929200" cy="809600"/>
            </a:xfrm>
            <a:custGeom>
              <a:avLst/>
              <a:gdLst/>
              <a:ahLst/>
              <a:cxnLst/>
              <a:rect l="l" t="t" r="r" b="b"/>
              <a:pathLst>
                <a:path w="37168" h="32384" extrusionOk="0">
                  <a:moveTo>
                    <a:pt x="36860" y="0"/>
                  </a:moveTo>
                  <a:lnTo>
                    <a:pt x="36817" y="88"/>
                  </a:lnTo>
                  <a:lnTo>
                    <a:pt x="36202" y="1229"/>
                  </a:lnTo>
                  <a:lnTo>
                    <a:pt x="35237" y="3028"/>
                  </a:lnTo>
                  <a:lnTo>
                    <a:pt x="34271" y="4783"/>
                  </a:lnTo>
                  <a:lnTo>
                    <a:pt x="33306" y="6451"/>
                  </a:lnTo>
                  <a:lnTo>
                    <a:pt x="32297" y="8118"/>
                  </a:lnTo>
                  <a:lnTo>
                    <a:pt x="31156" y="9742"/>
                  </a:lnTo>
                  <a:lnTo>
                    <a:pt x="30585" y="10531"/>
                  </a:lnTo>
                  <a:lnTo>
                    <a:pt x="29971" y="11321"/>
                  </a:lnTo>
                  <a:lnTo>
                    <a:pt x="29313" y="12111"/>
                  </a:lnTo>
                  <a:lnTo>
                    <a:pt x="28655" y="12901"/>
                  </a:lnTo>
                  <a:lnTo>
                    <a:pt x="27909" y="13691"/>
                  </a:lnTo>
                  <a:lnTo>
                    <a:pt x="27163" y="14437"/>
                  </a:lnTo>
                  <a:lnTo>
                    <a:pt x="25232" y="16280"/>
                  </a:lnTo>
                  <a:lnTo>
                    <a:pt x="23257" y="17947"/>
                  </a:lnTo>
                  <a:lnTo>
                    <a:pt x="21283" y="19395"/>
                  </a:lnTo>
                  <a:lnTo>
                    <a:pt x="19089" y="21194"/>
                  </a:lnTo>
                  <a:lnTo>
                    <a:pt x="16588" y="22906"/>
                  </a:lnTo>
                  <a:lnTo>
                    <a:pt x="12112" y="25495"/>
                  </a:lnTo>
                  <a:lnTo>
                    <a:pt x="9303" y="27030"/>
                  </a:lnTo>
                  <a:lnTo>
                    <a:pt x="7241" y="28171"/>
                  </a:lnTo>
                  <a:lnTo>
                    <a:pt x="3292" y="30146"/>
                  </a:lnTo>
                  <a:lnTo>
                    <a:pt x="89" y="32033"/>
                  </a:lnTo>
                  <a:lnTo>
                    <a:pt x="45" y="32077"/>
                  </a:lnTo>
                  <a:lnTo>
                    <a:pt x="1" y="32164"/>
                  </a:lnTo>
                  <a:lnTo>
                    <a:pt x="1" y="32208"/>
                  </a:lnTo>
                  <a:lnTo>
                    <a:pt x="1" y="32296"/>
                  </a:lnTo>
                  <a:lnTo>
                    <a:pt x="89" y="32340"/>
                  </a:lnTo>
                  <a:lnTo>
                    <a:pt x="176" y="32384"/>
                  </a:lnTo>
                  <a:lnTo>
                    <a:pt x="264" y="32340"/>
                  </a:lnTo>
                  <a:lnTo>
                    <a:pt x="3467" y="30453"/>
                  </a:lnTo>
                  <a:lnTo>
                    <a:pt x="7417" y="28479"/>
                  </a:lnTo>
                  <a:lnTo>
                    <a:pt x="9479" y="27338"/>
                  </a:lnTo>
                  <a:lnTo>
                    <a:pt x="12287" y="25802"/>
                  </a:lnTo>
                  <a:lnTo>
                    <a:pt x="16763" y="23169"/>
                  </a:lnTo>
                  <a:lnTo>
                    <a:pt x="19308" y="21458"/>
                  </a:lnTo>
                  <a:lnTo>
                    <a:pt x="21502" y="19659"/>
                  </a:lnTo>
                  <a:lnTo>
                    <a:pt x="23477" y="18211"/>
                  </a:lnTo>
                  <a:lnTo>
                    <a:pt x="25451" y="16543"/>
                  </a:lnTo>
                  <a:lnTo>
                    <a:pt x="27382" y="14700"/>
                  </a:lnTo>
                  <a:lnTo>
                    <a:pt x="28172" y="13910"/>
                  </a:lnTo>
                  <a:lnTo>
                    <a:pt x="28918" y="13120"/>
                  </a:lnTo>
                  <a:lnTo>
                    <a:pt x="29576" y="12331"/>
                  </a:lnTo>
                  <a:lnTo>
                    <a:pt x="30234" y="11541"/>
                  </a:lnTo>
                  <a:lnTo>
                    <a:pt x="30849" y="10751"/>
                  </a:lnTo>
                  <a:lnTo>
                    <a:pt x="31463" y="9917"/>
                  </a:lnTo>
                  <a:lnTo>
                    <a:pt x="32560" y="8294"/>
                  </a:lnTo>
                  <a:lnTo>
                    <a:pt x="33613" y="6626"/>
                  </a:lnTo>
                  <a:lnTo>
                    <a:pt x="34579" y="4959"/>
                  </a:lnTo>
                  <a:lnTo>
                    <a:pt x="35544" y="3203"/>
                  </a:lnTo>
                  <a:lnTo>
                    <a:pt x="36509" y="1404"/>
                  </a:lnTo>
                  <a:lnTo>
                    <a:pt x="37124" y="220"/>
                  </a:lnTo>
                  <a:lnTo>
                    <a:pt x="37168" y="176"/>
                  </a:lnTo>
                  <a:lnTo>
                    <a:pt x="37168" y="88"/>
                  </a:lnTo>
                  <a:lnTo>
                    <a:pt x="37124" y="44"/>
                  </a:lnTo>
                  <a:lnTo>
                    <a:pt x="3708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22" name="Google Shape;18222;p489"/>
            <p:cNvSpPr/>
            <p:nvPr/>
          </p:nvSpPr>
          <p:spPr>
            <a:xfrm>
              <a:off x="5422600" y="1929975"/>
              <a:ext cx="900675" cy="760250"/>
            </a:xfrm>
            <a:custGeom>
              <a:avLst/>
              <a:gdLst/>
              <a:ahLst/>
              <a:cxnLst/>
              <a:rect l="l" t="t" r="r" b="b"/>
              <a:pathLst>
                <a:path w="36027" h="30410" extrusionOk="0">
                  <a:moveTo>
                    <a:pt x="35807" y="0"/>
                  </a:moveTo>
                  <a:lnTo>
                    <a:pt x="35763" y="44"/>
                  </a:lnTo>
                  <a:lnTo>
                    <a:pt x="35719" y="88"/>
                  </a:lnTo>
                  <a:lnTo>
                    <a:pt x="34315" y="2677"/>
                  </a:lnTo>
                  <a:lnTo>
                    <a:pt x="33350" y="4476"/>
                  </a:lnTo>
                  <a:lnTo>
                    <a:pt x="32340" y="6187"/>
                  </a:lnTo>
                  <a:lnTo>
                    <a:pt x="31814" y="7021"/>
                  </a:lnTo>
                  <a:lnTo>
                    <a:pt x="31243" y="7855"/>
                  </a:lnTo>
                  <a:lnTo>
                    <a:pt x="30673" y="8645"/>
                  </a:lnTo>
                  <a:lnTo>
                    <a:pt x="30059" y="9391"/>
                  </a:lnTo>
                  <a:lnTo>
                    <a:pt x="29400" y="10180"/>
                  </a:lnTo>
                  <a:lnTo>
                    <a:pt x="28786" y="10926"/>
                  </a:lnTo>
                  <a:lnTo>
                    <a:pt x="28084" y="11672"/>
                  </a:lnTo>
                  <a:lnTo>
                    <a:pt x="27382" y="12374"/>
                  </a:lnTo>
                  <a:lnTo>
                    <a:pt x="25890" y="13779"/>
                  </a:lnTo>
                  <a:lnTo>
                    <a:pt x="24310" y="15183"/>
                  </a:lnTo>
                  <a:lnTo>
                    <a:pt x="22643" y="16411"/>
                  </a:lnTo>
                  <a:lnTo>
                    <a:pt x="20975" y="17772"/>
                  </a:lnTo>
                  <a:lnTo>
                    <a:pt x="20361" y="18342"/>
                  </a:lnTo>
                  <a:lnTo>
                    <a:pt x="19703" y="18913"/>
                  </a:lnTo>
                  <a:lnTo>
                    <a:pt x="19045" y="19439"/>
                  </a:lnTo>
                  <a:lnTo>
                    <a:pt x="18342" y="19966"/>
                  </a:lnTo>
                  <a:lnTo>
                    <a:pt x="16851" y="20975"/>
                  </a:lnTo>
                  <a:lnTo>
                    <a:pt x="15271" y="21940"/>
                  </a:lnTo>
                  <a:lnTo>
                    <a:pt x="13647" y="22906"/>
                  </a:lnTo>
                  <a:lnTo>
                    <a:pt x="12024" y="23783"/>
                  </a:lnTo>
                  <a:lnTo>
                    <a:pt x="8820" y="25495"/>
                  </a:lnTo>
                  <a:lnTo>
                    <a:pt x="7241" y="26328"/>
                  </a:lnTo>
                  <a:lnTo>
                    <a:pt x="3379" y="28171"/>
                  </a:lnTo>
                  <a:lnTo>
                    <a:pt x="88" y="30058"/>
                  </a:lnTo>
                  <a:lnTo>
                    <a:pt x="44" y="30102"/>
                  </a:lnTo>
                  <a:lnTo>
                    <a:pt x="0" y="30190"/>
                  </a:lnTo>
                  <a:lnTo>
                    <a:pt x="0" y="30234"/>
                  </a:lnTo>
                  <a:lnTo>
                    <a:pt x="44" y="30321"/>
                  </a:lnTo>
                  <a:lnTo>
                    <a:pt x="88" y="30365"/>
                  </a:lnTo>
                  <a:lnTo>
                    <a:pt x="176" y="30409"/>
                  </a:lnTo>
                  <a:lnTo>
                    <a:pt x="264" y="30365"/>
                  </a:lnTo>
                  <a:lnTo>
                    <a:pt x="3555" y="28479"/>
                  </a:lnTo>
                  <a:lnTo>
                    <a:pt x="7372" y="26636"/>
                  </a:lnTo>
                  <a:lnTo>
                    <a:pt x="8952" y="25802"/>
                  </a:lnTo>
                  <a:lnTo>
                    <a:pt x="12199" y="24090"/>
                  </a:lnTo>
                  <a:lnTo>
                    <a:pt x="13867" y="23213"/>
                  </a:lnTo>
                  <a:lnTo>
                    <a:pt x="15490" y="22248"/>
                  </a:lnTo>
                  <a:lnTo>
                    <a:pt x="17026" y="21282"/>
                  </a:lnTo>
                  <a:lnTo>
                    <a:pt x="18562" y="20229"/>
                  </a:lnTo>
                  <a:lnTo>
                    <a:pt x="19264" y="19702"/>
                  </a:lnTo>
                  <a:lnTo>
                    <a:pt x="19922" y="19176"/>
                  </a:lnTo>
                  <a:lnTo>
                    <a:pt x="20580" y="18605"/>
                  </a:lnTo>
                  <a:lnTo>
                    <a:pt x="21239" y="18035"/>
                  </a:lnTo>
                  <a:lnTo>
                    <a:pt x="22862" y="16675"/>
                  </a:lnTo>
                  <a:lnTo>
                    <a:pt x="24530" y="15446"/>
                  </a:lnTo>
                  <a:lnTo>
                    <a:pt x="26153" y="14042"/>
                  </a:lnTo>
                  <a:lnTo>
                    <a:pt x="27645" y="12638"/>
                  </a:lnTo>
                  <a:lnTo>
                    <a:pt x="28347" y="11892"/>
                  </a:lnTo>
                  <a:lnTo>
                    <a:pt x="29049" y="11146"/>
                  </a:lnTo>
                  <a:lnTo>
                    <a:pt x="29708" y="10400"/>
                  </a:lnTo>
                  <a:lnTo>
                    <a:pt x="30322" y="9610"/>
                  </a:lnTo>
                  <a:lnTo>
                    <a:pt x="30936" y="8864"/>
                  </a:lnTo>
                  <a:lnTo>
                    <a:pt x="31507" y="8030"/>
                  </a:lnTo>
                  <a:lnTo>
                    <a:pt x="32077" y="7240"/>
                  </a:lnTo>
                  <a:lnTo>
                    <a:pt x="32647" y="6407"/>
                  </a:lnTo>
                  <a:lnTo>
                    <a:pt x="33174" y="5529"/>
                  </a:lnTo>
                  <a:lnTo>
                    <a:pt x="33657" y="4652"/>
                  </a:lnTo>
                  <a:lnTo>
                    <a:pt x="34666" y="2809"/>
                  </a:lnTo>
                  <a:lnTo>
                    <a:pt x="36026" y="263"/>
                  </a:lnTo>
                  <a:lnTo>
                    <a:pt x="36026" y="176"/>
                  </a:lnTo>
                  <a:lnTo>
                    <a:pt x="36026" y="132"/>
                  </a:lnTo>
                  <a:lnTo>
                    <a:pt x="35982" y="44"/>
                  </a:lnTo>
                  <a:lnTo>
                    <a:pt x="3593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23" name="Google Shape;18223;p489"/>
            <p:cNvSpPr/>
            <p:nvPr/>
          </p:nvSpPr>
          <p:spPr>
            <a:xfrm>
              <a:off x="5375425" y="2000175"/>
              <a:ext cx="840325" cy="647250"/>
            </a:xfrm>
            <a:custGeom>
              <a:avLst/>
              <a:gdLst/>
              <a:ahLst/>
              <a:cxnLst/>
              <a:rect l="l" t="t" r="r" b="b"/>
              <a:pathLst>
                <a:path w="33613" h="25890" extrusionOk="0">
                  <a:moveTo>
                    <a:pt x="33350" y="1"/>
                  </a:moveTo>
                  <a:lnTo>
                    <a:pt x="33306" y="88"/>
                  </a:lnTo>
                  <a:lnTo>
                    <a:pt x="31638" y="2897"/>
                  </a:lnTo>
                  <a:lnTo>
                    <a:pt x="30322" y="4783"/>
                  </a:lnTo>
                  <a:lnTo>
                    <a:pt x="28874" y="6495"/>
                  </a:lnTo>
                  <a:lnTo>
                    <a:pt x="26943" y="8426"/>
                  </a:lnTo>
                  <a:lnTo>
                    <a:pt x="25056" y="10049"/>
                  </a:lnTo>
                  <a:lnTo>
                    <a:pt x="22994" y="11673"/>
                  </a:lnTo>
                  <a:lnTo>
                    <a:pt x="20361" y="14042"/>
                  </a:lnTo>
                  <a:lnTo>
                    <a:pt x="18123" y="15929"/>
                  </a:lnTo>
                  <a:lnTo>
                    <a:pt x="16105" y="17289"/>
                  </a:lnTo>
                  <a:lnTo>
                    <a:pt x="14174" y="18430"/>
                  </a:lnTo>
                  <a:lnTo>
                    <a:pt x="12112" y="19571"/>
                  </a:lnTo>
                  <a:lnTo>
                    <a:pt x="7811" y="21677"/>
                  </a:lnTo>
                  <a:lnTo>
                    <a:pt x="5661" y="22555"/>
                  </a:lnTo>
                  <a:lnTo>
                    <a:pt x="3511" y="23608"/>
                  </a:lnTo>
                  <a:lnTo>
                    <a:pt x="88" y="25539"/>
                  </a:lnTo>
                  <a:lnTo>
                    <a:pt x="1" y="25583"/>
                  </a:lnTo>
                  <a:lnTo>
                    <a:pt x="1" y="25671"/>
                  </a:lnTo>
                  <a:lnTo>
                    <a:pt x="1" y="25714"/>
                  </a:lnTo>
                  <a:lnTo>
                    <a:pt x="1" y="25802"/>
                  </a:lnTo>
                  <a:lnTo>
                    <a:pt x="88" y="25846"/>
                  </a:lnTo>
                  <a:lnTo>
                    <a:pt x="176" y="25890"/>
                  </a:lnTo>
                  <a:lnTo>
                    <a:pt x="264" y="25846"/>
                  </a:lnTo>
                  <a:lnTo>
                    <a:pt x="3686" y="23915"/>
                  </a:lnTo>
                  <a:lnTo>
                    <a:pt x="5793" y="22862"/>
                  </a:lnTo>
                  <a:lnTo>
                    <a:pt x="7943" y="22028"/>
                  </a:lnTo>
                  <a:lnTo>
                    <a:pt x="12287" y="19878"/>
                  </a:lnTo>
                  <a:lnTo>
                    <a:pt x="14349" y="18737"/>
                  </a:lnTo>
                  <a:lnTo>
                    <a:pt x="16280" y="17553"/>
                  </a:lnTo>
                  <a:lnTo>
                    <a:pt x="18299" y="16236"/>
                  </a:lnTo>
                  <a:lnTo>
                    <a:pt x="18343" y="16236"/>
                  </a:lnTo>
                  <a:lnTo>
                    <a:pt x="20580" y="14306"/>
                  </a:lnTo>
                  <a:lnTo>
                    <a:pt x="23213" y="11936"/>
                  </a:lnTo>
                  <a:lnTo>
                    <a:pt x="25276" y="10312"/>
                  </a:lnTo>
                  <a:lnTo>
                    <a:pt x="27206" y="8689"/>
                  </a:lnTo>
                  <a:lnTo>
                    <a:pt x="29137" y="6714"/>
                  </a:lnTo>
                  <a:lnTo>
                    <a:pt x="30585" y="5003"/>
                  </a:lnTo>
                  <a:lnTo>
                    <a:pt x="31946" y="3072"/>
                  </a:lnTo>
                  <a:lnTo>
                    <a:pt x="33569" y="264"/>
                  </a:lnTo>
                  <a:lnTo>
                    <a:pt x="33613" y="176"/>
                  </a:lnTo>
                  <a:lnTo>
                    <a:pt x="33613" y="132"/>
                  </a:lnTo>
                  <a:lnTo>
                    <a:pt x="33569" y="44"/>
                  </a:lnTo>
                  <a:lnTo>
                    <a:pt x="3352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24" name="Google Shape;18224;p489"/>
            <p:cNvSpPr/>
            <p:nvPr/>
          </p:nvSpPr>
          <p:spPr>
            <a:xfrm>
              <a:off x="5351300" y="2536625"/>
              <a:ext cx="160175" cy="88875"/>
            </a:xfrm>
            <a:custGeom>
              <a:avLst/>
              <a:gdLst/>
              <a:ahLst/>
              <a:cxnLst/>
              <a:rect l="l" t="t" r="r" b="b"/>
              <a:pathLst>
                <a:path w="6407" h="3555" extrusionOk="0">
                  <a:moveTo>
                    <a:pt x="6231" y="0"/>
                  </a:moveTo>
                  <a:lnTo>
                    <a:pt x="6143" y="44"/>
                  </a:lnTo>
                  <a:lnTo>
                    <a:pt x="3554" y="1273"/>
                  </a:lnTo>
                  <a:lnTo>
                    <a:pt x="88" y="3247"/>
                  </a:lnTo>
                  <a:lnTo>
                    <a:pt x="44" y="3291"/>
                  </a:lnTo>
                  <a:lnTo>
                    <a:pt x="0" y="3335"/>
                  </a:lnTo>
                  <a:lnTo>
                    <a:pt x="0" y="3423"/>
                  </a:lnTo>
                  <a:lnTo>
                    <a:pt x="44" y="3467"/>
                  </a:lnTo>
                  <a:lnTo>
                    <a:pt x="88" y="3554"/>
                  </a:lnTo>
                  <a:lnTo>
                    <a:pt x="263" y="3554"/>
                  </a:lnTo>
                  <a:lnTo>
                    <a:pt x="3730" y="1580"/>
                  </a:lnTo>
                  <a:lnTo>
                    <a:pt x="6319" y="351"/>
                  </a:lnTo>
                  <a:lnTo>
                    <a:pt x="6363" y="307"/>
                  </a:lnTo>
                  <a:lnTo>
                    <a:pt x="6407" y="263"/>
                  </a:lnTo>
                  <a:lnTo>
                    <a:pt x="6407" y="176"/>
                  </a:lnTo>
                  <a:lnTo>
                    <a:pt x="6363" y="132"/>
                  </a:lnTo>
                  <a:lnTo>
                    <a:pt x="6363" y="44"/>
                  </a:lnTo>
                  <a:lnTo>
                    <a:pt x="6275" y="44"/>
                  </a:lnTo>
                  <a:lnTo>
                    <a:pt x="623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25" name="Google Shape;18225;p489"/>
            <p:cNvSpPr/>
            <p:nvPr/>
          </p:nvSpPr>
          <p:spPr>
            <a:xfrm>
              <a:off x="5904175" y="2181175"/>
              <a:ext cx="137150" cy="118500"/>
            </a:xfrm>
            <a:custGeom>
              <a:avLst/>
              <a:gdLst/>
              <a:ahLst/>
              <a:cxnLst/>
              <a:rect l="l" t="t" r="r" b="b"/>
              <a:pathLst>
                <a:path w="5486" h="4740" extrusionOk="0">
                  <a:moveTo>
                    <a:pt x="5267" y="1"/>
                  </a:moveTo>
                  <a:lnTo>
                    <a:pt x="5223" y="45"/>
                  </a:lnTo>
                  <a:lnTo>
                    <a:pt x="3555" y="1493"/>
                  </a:lnTo>
                  <a:lnTo>
                    <a:pt x="89" y="4433"/>
                  </a:lnTo>
                  <a:lnTo>
                    <a:pt x="45" y="4477"/>
                  </a:lnTo>
                  <a:lnTo>
                    <a:pt x="1" y="4564"/>
                  </a:lnTo>
                  <a:lnTo>
                    <a:pt x="1" y="4608"/>
                  </a:lnTo>
                  <a:lnTo>
                    <a:pt x="45" y="4696"/>
                  </a:lnTo>
                  <a:lnTo>
                    <a:pt x="89" y="4740"/>
                  </a:lnTo>
                  <a:lnTo>
                    <a:pt x="176" y="4740"/>
                  </a:lnTo>
                  <a:lnTo>
                    <a:pt x="308" y="4696"/>
                  </a:lnTo>
                  <a:lnTo>
                    <a:pt x="3775" y="1756"/>
                  </a:lnTo>
                  <a:lnTo>
                    <a:pt x="5442" y="308"/>
                  </a:lnTo>
                  <a:lnTo>
                    <a:pt x="5486" y="264"/>
                  </a:lnTo>
                  <a:lnTo>
                    <a:pt x="5486" y="220"/>
                  </a:lnTo>
                  <a:lnTo>
                    <a:pt x="5486" y="132"/>
                  </a:lnTo>
                  <a:lnTo>
                    <a:pt x="5442" y="89"/>
                  </a:lnTo>
                  <a:lnTo>
                    <a:pt x="5398" y="45"/>
                  </a:lnTo>
                  <a:lnTo>
                    <a:pt x="535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26" name="Google Shape;18226;p489"/>
            <p:cNvSpPr/>
            <p:nvPr/>
          </p:nvSpPr>
          <p:spPr>
            <a:xfrm>
              <a:off x="5889925" y="2072575"/>
              <a:ext cx="210650" cy="199675"/>
            </a:xfrm>
            <a:custGeom>
              <a:avLst/>
              <a:gdLst/>
              <a:ahLst/>
              <a:cxnLst/>
              <a:rect l="l" t="t" r="r" b="b"/>
              <a:pathLst>
                <a:path w="8426" h="7987" extrusionOk="0">
                  <a:moveTo>
                    <a:pt x="8162" y="1"/>
                  </a:moveTo>
                  <a:lnTo>
                    <a:pt x="8118" y="45"/>
                  </a:lnTo>
                  <a:lnTo>
                    <a:pt x="6670" y="1800"/>
                  </a:lnTo>
                  <a:lnTo>
                    <a:pt x="4871" y="3599"/>
                  </a:lnTo>
                  <a:lnTo>
                    <a:pt x="3379" y="4784"/>
                  </a:lnTo>
                  <a:lnTo>
                    <a:pt x="1712" y="6232"/>
                  </a:lnTo>
                  <a:lnTo>
                    <a:pt x="44" y="7680"/>
                  </a:lnTo>
                  <a:lnTo>
                    <a:pt x="0" y="7724"/>
                  </a:lnTo>
                  <a:lnTo>
                    <a:pt x="0" y="7811"/>
                  </a:lnTo>
                  <a:lnTo>
                    <a:pt x="0" y="7855"/>
                  </a:lnTo>
                  <a:lnTo>
                    <a:pt x="44" y="7943"/>
                  </a:lnTo>
                  <a:lnTo>
                    <a:pt x="88" y="7987"/>
                  </a:lnTo>
                  <a:lnTo>
                    <a:pt x="176" y="7987"/>
                  </a:lnTo>
                  <a:lnTo>
                    <a:pt x="308" y="7943"/>
                  </a:lnTo>
                  <a:lnTo>
                    <a:pt x="1931" y="6495"/>
                  </a:lnTo>
                  <a:lnTo>
                    <a:pt x="3599" y="5047"/>
                  </a:lnTo>
                  <a:lnTo>
                    <a:pt x="5091" y="3862"/>
                  </a:lnTo>
                  <a:lnTo>
                    <a:pt x="6934" y="2019"/>
                  </a:lnTo>
                  <a:lnTo>
                    <a:pt x="8382" y="264"/>
                  </a:lnTo>
                  <a:lnTo>
                    <a:pt x="8426" y="220"/>
                  </a:lnTo>
                  <a:lnTo>
                    <a:pt x="8426" y="132"/>
                  </a:lnTo>
                  <a:lnTo>
                    <a:pt x="8426" y="88"/>
                  </a:lnTo>
                  <a:lnTo>
                    <a:pt x="838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27" name="Google Shape;18227;p489"/>
            <p:cNvSpPr/>
            <p:nvPr/>
          </p:nvSpPr>
          <p:spPr>
            <a:xfrm>
              <a:off x="5303025" y="2516875"/>
              <a:ext cx="109725" cy="65825"/>
            </a:xfrm>
            <a:custGeom>
              <a:avLst/>
              <a:gdLst/>
              <a:ahLst/>
              <a:cxnLst/>
              <a:rect l="l" t="t" r="r" b="b"/>
              <a:pathLst>
                <a:path w="4389" h="2633" extrusionOk="0">
                  <a:moveTo>
                    <a:pt x="4213" y="0"/>
                  </a:moveTo>
                  <a:lnTo>
                    <a:pt x="4169" y="44"/>
                  </a:lnTo>
                  <a:lnTo>
                    <a:pt x="88" y="2282"/>
                  </a:lnTo>
                  <a:lnTo>
                    <a:pt x="44" y="2326"/>
                  </a:lnTo>
                  <a:lnTo>
                    <a:pt x="0" y="2414"/>
                  </a:lnTo>
                  <a:lnTo>
                    <a:pt x="0" y="2457"/>
                  </a:lnTo>
                  <a:lnTo>
                    <a:pt x="0" y="2545"/>
                  </a:lnTo>
                  <a:lnTo>
                    <a:pt x="88" y="2589"/>
                  </a:lnTo>
                  <a:lnTo>
                    <a:pt x="176" y="2633"/>
                  </a:lnTo>
                  <a:lnTo>
                    <a:pt x="264" y="2589"/>
                  </a:lnTo>
                  <a:lnTo>
                    <a:pt x="4301" y="351"/>
                  </a:lnTo>
                  <a:lnTo>
                    <a:pt x="4388" y="307"/>
                  </a:lnTo>
                  <a:lnTo>
                    <a:pt x="4388" y="263"/>
                  </a:lnTo>
                  <a:lnTo>
                    <a:pt x="4388" y="176"/>
                  </a:lnTo>
                  <a:lnTo>
                    <a:pt x="4388" y="132"/>
                  </a:lnTo>
                  <a:lnTo>
                    <a:pt x="4345" y="44"/>
                  </a:lnTo>
                  <a:lnTo>
                    <a:pt x="4301" y="44"/>
                  </a:lnTo>
                  <a:lnTo>
                    <a:pt x="421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28" name="Google Shape;18228;p489"/>
            <p:cNvSpPr/>
            <p:nvPr/>
          </p:nvSpPr>
          <p:spPr>
            <a:xfrm>
              <a:off x="6039125" y="1741275"/>
              <a:ext cx="930275" cy="1504025"/>
            </a:xfrm>
            <a:custGeom>
              <a:avLst/>
              <a:gdLst/>
              <a:ahLst/>
              <a:cxnLst/>
              <a:rect l="l" t="t" r="r" b="b"/>
              <a:pathLst>
                <a:path w="37211" h="60161" extrusionOk="0">
                  <a:moveTo>
                    <a:pt x="35149" y="1"/>
                  </a:moveTo>
                  <a:lnTo>
                    <a:pt x="35105" y="45"/>
                  </a:lnTo>
                  <a:lnTo>
                    <a:pt x="35017" y="89"/>
                  </a:lnTo>
                  <a:lnTo>
                    <a:pt x="34973" y="132"/>
                  </a:lnTo>
                  <a:lnTo>
                    <a:pt x="34973" y="176"/>
                  </a:lnTo>
                  <a:lnTo>
                    <a:pt x="34973" y="264"/>
                  </a:lnTo>
                  <a:lnTo>
                    <a:pt x="35017" y="308"/>
                  </a:lnTo>
                  <a:lnTo>
                    <a:pt x="36333" y="1756"/>
                  </a:lnTo>
                  <a:lnTo>
                    <a:pt x="36509" y="2195"/>
                  </a:lnTo>
                  <a:lnTo>
                    <a:pt x="36772" y="4433"/>
                  </a:lnTo>
                  <a:lnTo>
                    <a:pt x="36860" y="7329"/>
                  </a:lnTo>
                  <a:lnTo>
                    <a:pt x="36728" y="8557"/>
                  </a:lnTo>
                  <a:lnTo>
                    <a:pt x="35938" y="10400"/>
                  </a:lnTo>
                  <a:lnTo>
                    <a:pt x="34973" y="12770"/>
                  </a:lnTo>
                  <a:lnTo>
                    <a:pt x="33657" y="16588"/>
                  </a:lnTo>
                  <a:lnTo>
                    <a:pt x="32252" y="19133"/>
                  </a:lnTo>
                  <a:lnTo>
                    <a:pt x="30936" y="21590"/>
                  </a:lnTo>
                  <a:lnTo>
                    <a:pt x="29883" y="24091"/>
                  </a:lnTo>
                  <a:lnTo>
                    <a:pt x="27250" y="28742"/>
                  </a:lnTo>
                  <a:lnTo>
                    <a:pt x="27250" y="28830"/>
                  </a:lnTo>
                  <a:lnTo>
                    <a:pt x="27206" y="30585"/>
                  </a:lnTo>
                  <a:lnTo>
                    <a:pt x="27338" y="32253"/>
                  </a:lnTo>
                  <a:lnTo>
                    <a:pt x="28435" y="40239"/>
                  </a:lnTo>
                  <a:lnTo>
                    <a:pt x="28215" y="40590"/>
                  </a:lnTo>
                  <a:lnTo>
                    <a:pt x="27426" y="41204"/>
                  </a:lnTo>
                  <a:lnTo>
                    <a:pt x="25144" y="42565"/>
                  </a:lnTo>
                  <a:lnTo>
                    <a:pt x="22730" y="44232"/>
                  </a:lnTo>
                  <a:lnTo>
                    <a:pt x="20054" y="45856"/>
                  </a:lnTo>
                  <a:lnTo>
                    <a:pt x="20054" y="45900"/>
                  </a:lnTo>
                  <a:lnTo>
                    <a:pt x="16499" y="48708"/>
                  </a:lnTo>
                  <a:lnTo>
                    <a:pt x="14569" y="49761"/>
                  </a:lnTo>
                  <a:lnTo>
                    <a:pt x="14569" y="49805"/>
                  </a:lnTo>
                  <a:lnTo>
                    <a:pt x="12418" y="51867"/>
                  </a:lnTo>
                  <a:lnTo>
                    <a:pt x="11409" y="52569"/>
                  </a:lnTo>
                  <a:lnTo>
                    <a:pt x="8118" y="54281"/>
                  </a:lnTo>
                  <a:lnTo>
                    <a:pt x="6626" y="54939"/>
                  </a:lnTo>
                  <a:lnTo>
                    <a:pt x="6626" y="54983"/>
                  </a:lnTo>
                  <a:lnTo>
                    <a:pt x="5134" y="56036"/>
                  </a:lnTo>
                  <a:lnTo>
                    <a:pt x="3160" y="57484"/>
                  </a:lnTo>
                  <a:lnTo>
                    <a:pt x="88" y="59854"/>
                  </a:lnTo>
                  <a:lnTo>
                    <a:pt x="0" y="59897"/>
                  </a:lnTo>
                  <a:lnTo>
                    <a:pt x="0" y="59941"/>
                  </a:lnTo>
                  <a:lnTo>
                    <a:pt x="0" y="60029"/>
                  </a:lnTo>
                  <a:lnTo>
                    <a:pt x="44" y="60073"/>
                  </a:lnTo>
                  <a:lnTo>
                    <a:pt x="88" y="60117"/>
                  </a:lnTo>
                  <a:lnTo>
                    <a:pt x="176" y="60161"/>
                  </a:lnTo>
                  <a:lnTo>
                    <a:pt x="264" y="60117"/>
                  </a:lnTo>
                  <a:lnTo>
                    <a:pt x="3335" y="57791"/>
                  </a:lnTo>
                  <a:lnTo>
                    <a:pt x="5354" y="56299"/>
                  </a:lnTo>
                  <a:lnTo>
                    <a:pt x="6802" y="55246"/>
                  </a:lnTo>
                  <a:lnTo>
                    <a:pt x="8250" y="54588"/>
                  </a:lnTo>
                  <a:lnTo>
                    <a:pt x="11585" y="52877"/>
                  </a:lnTo>
                  <a:lnTo>
                    <a:pt x="11585" y="52833"/>
                  </a:lnTo>
                  <a:lnTo>
                    <a:pt x="12638" y="52174"/>
                  </a:lnTo>
                  <a:lnTo>
                    <a:pt x="12638" y="52131"/>
                  </a:lnTo>
                  <a:lnTo>
                    <a:pt x="14788" y="50068"/>
                  </a:lnTo>
                  <a:lnTo>
                    <a:pt x="16675" y="48971"/>
                  </a:lnTo>
                  <a:lnTo>
                    <a:pt x="16719" y="48971"/>
                  </a:lnTo>
                  <a:lnTo>
                    <a:pt x="20229" y="46163"/>
                  </a:lnTo>
                  <a:lnTo>
                    <a:pt x="22906" y="44539"/>
                  </a:lnTo>
                  <a:lnTo>
                    <a:pt x="25319" y="42872"/>
                  </a:lnTo>
                  <a:lnTo>
                    <a:pt x="27645" y="41512"/>
                  </a:lnTo>
                  <a:lnTo>
                    <a:pt x="27645" y="41468"/>
                  </a:lnTo>
                  <a:lnTo>
                    <a:pt x="28435" y="40853"/>
                  </a:lnTo>
                  <a:lnTo>
                    <a:pt x="28479" y="40809"/>
                  </a:lnTo>
                  <a:lnTo>
                    <a:pt x="28786" y="40415"/>
                  </a:lnTo>
                  <a:lnTo>
                    <a:pt x="28786" y="40283"/>
                  </a:lnTo>
                  <a:lnTo>
                    <a:pt x="27689" y="32209"/>
                  </a:lnTo>
                  <a:lnTo>
                    <a:pt x="27557" y="30585"/>
                  </a:lnTo>
                  <a:lnTo>
                    <a:pt x="27601" y="28874"/>
                  </a:lnTo>
                  <a:lnTo>
                    <a:pt x="30190" y="24223"/>
                  </a:lnTo>
                  <a:lnTo>
                    <a:pt x="31243" y="21722"/>
                  </a:lnTo>
                  <a:lnTo>
                    <a:pt x="32560" y="19308"/>
                  </a:lnTo>
                  <a:lnTo>
                    <a:pt x="33964" y="16763"/>
                  </a:lnTo>
                  <a:lnTo>
                    <a:pt x="33964" y="16719"/>
                  </a:lnTo>
                  <a:lnTo>
                    <a:pt x="35280" y="12902"/>
                  </a:lnTo>
                  <a:lnTo>
                    <a:pt x="36246" y="10532"/>
                  </a:lnTo>
                  <a:lnTo>
                    <a:pt x="37079" y="8645"/>
                  </a:lnTo>
                  <a:lnTo>
                    <a:pt x="37079" y="8601"/>
                  </a:lnTo>
                  <a:lnTo>
                    <a:pt x="37211" y="7373"/>
                  </a:lnTo>
                  <a:lnTo>
                    <a:pt x="37123" y="4389"/>
                  </a:lnTo>
                  <a:lnTo>
                    <a:pt x="36860" y="2107"/>
                  </a:lnTo>
                  <a:lnTo>
                    <a:pt x="36860" y="2063"/>
                  </a:lnTo>
                  <a:lnTo>
                    <a:pt x="36640" y="1580"/>
                  </a:lnTo>
                  <a:lnTo>
                    <a:pt x="36597" y="1537"/>
                  </a:lnTo>
                  <a:lnTo>
                    <a:pt x="35280" y="89"/>
                  </a:lnTo>
                  <a:lnTo>
                    <a:pt x="35236" y="45"/>
                  </a:lnTo>
                  <a:lnTo>
                    <a:pt x="3514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29" name="Google Shape;18229;p489"/>
            <p:cNvSpPr/>
            <p:nvPr/>
          </p:nvSpPr>
          <p:spPr>
            <a:xfrm>
              <a:off x="6067650" y="1763225"/>
              <a:ext cx="930275" cy="1507300"/>
            </a:xfrm>
            <a:custGeom>
              <a:avLst/>
              <a:gdLst/>
              <a:ahLst/>
              <a:cxnLst/>
              <a:rect l="l" t="t" r="r" b="b"/>
              <a:pathLst>
                <a:path w="37211" h="60292" extrusionOk="0">
                  <a:moveTo>
                    <a:pt x="35982" y="0"/>
                  </a:moveTo>
                  <a:lnTo>
                    <a:pt x="35938" y="44"/>
                  </a:lnTo>
                  <a:lnTo>
                    <a:pt x="35851" y="88"/>
                  </a:lnTo>
                  <a:lnTo>
                    <a:pt x="35807" y="132"/>
                  </a:lnTo>
                  <a:lnTo>
                    <a:pt x="35807" y="176"/>
                  </a:lnTo>
                  <a:lnTo>
                    <a:pt x="35851" y="264"/>
                  </a:lnTo>
                  <a:lnTo>
                    <a:pt x="35894" y="308"/>
                  </a:lnTo>
                  <a:lnTo>
                    <a:pt x="36772" y="1141"/>
                  </a:lnTo>
                  <a:lnTo>
                    <a:pt x="36772" y="2370"/>
                  </a:lnTo>
                  <a:lnTo>
                    <a:pt x="36860" y="5310"/>
                  </a:lnTo>
                  <a:lnTo>
                    <a:pt x="36860" y="7241"/>
                  </a:lnTo>
                  <a:lnTo>
                    <a:pt x="36860" y="7943"/>
                  </a:lnTo>
                  <a:lnTo>
                    <a:pt x="36772" y="8557"/>
                  </a:lnTo>
                  <a:lnTo>
                    <a:pt x="36597" y="9127"/>
                  </a:lnTo>
                  <a:lnTo>
                    <a:pt x="36377" y="9786"/>
                  </a:lnTo>
                  <a:lnTo>
                    <a:pt x="35587" y="11629"/>
                  </a:lnTo>
                  <a:lnTo>
                    <a:pt x="34578" y="13823"/>
                  </a:lnTo>
                  <a:lnTo>
                    <a:pt x="33481" y="16631"/>
                  </a:lnTo>
                  <a:lnTo>
                    <a:pt x="32033" y="19001"/>
                  </a:lnTo>
                  <a:lnTo>
                    <a:pt x="30717" y="21414"/>
                  </a:lnTo>
                  <a:lnTo>
                    <a:pt x="29927" y="23652"/>
                  </a:lnTo>
                  <a:lnTo>
                    <a:pt x="29927" y="23740"/>
                  </a:lnTo>
                  <a:lnTo>
                    <a:pt x="30190" y="24924"/>
                  </a:lnTo>
                  <a:lnTo>
                    <a:pt x="30409" y="29532"/>
                  </a:lnTo>
                  <a:lnTo>
                    <a:pt x="30453" y="32472"/>
                  </a:lnTo>
                  <a:lnTo>
                    <a:pt x="30453" y="35587"/>
                  </a:lnTo>
                  <a:lnTo>
                    <a:pt x="30409" y="40195"/>
                  </a:lnTo>
                  <a:lnTo>
                    <a:pt x="30234" y="40370"/>
                  </a:lnTo>
                  <a:lnTo>
                    <a:pt x="29225" y="40941"/>
                  </a:lnTo>
                  <a:lnTo>
                    <a:pt x="29181" y="40985"/>
                  </a:lnTo>
                  <a:lnTo>
                    <a:pt x="28171" y="41950"/>
                  </a:lnTo>
                  <a:lnTo>
                    <a:pt x="26153" y="43047"/>
                  </a:lnTo>
                  <a:lnTo>
                    <a:pt x="23257" y="44627"/>
                  </a:lnTo>
                  <a:lnTo>
                    <a:pt x="20843" y="46206"/>
                  </a:lnTo>
                  <a:lnTo>
                    <a:pt x="18825" y="47391"/>
                  </a:lnTo>
                  <a:lnTo>
                    <a:pt x="18825" y="47435"/>
                  </a:lnTo>
                  <a:lnTo>
                    <a:pt x="16017" y="49585"/>
                  </a:lnTo>
                  <a:lnTo>
                    <a:pt x="13910" y="50594"/>
                  </a:lnTo>
                  <a:lnTo>
                    <a:pt x="13866" y="50638"/>
                  </a:lnTo>
                  <a:lnTo>
                    <a:pt x="12023" y="52262"/>
                  </a:lnTo>
                  <a:lnTo>
                    <a:pt x="11014" y="52920"/>
                  </a:lnTo>
                  <a:lnTo>
                    <a:pt x="7328" y="54895"/>
                  </a:lnTo>
                  <a:lnTo>
                    <a:pt x="5880" y="55641"/>
                  </a:lnTo>
                  <a:lnTo>
                    <a:pt x="4213" y="56869"/>
                  </a:lnTo>
                  <a:lnTo>
                    <a:pt x="2150" y="58361"/>
                  </a:lnTo>
                  <a:lnTo>
                    <a:pt x="88" y="59985"/>
                  </a:lnTo>
                  <a:lnTo>
                    <a:pt x="44" y="60029"/>
                  </a:lnTo>
                  <a:lnTo>
                    <a:pt x="0" y="60116"/>
                  </a:lnTo>
                  <a:lnTo>
                    <a:pt x="0" y="60160"/>
                  </a:lnTo>
                  <a:lnTo>
                    <a:pt x="44" y="60248"/>
                  </a:lnTo>
                  <a:lnTo>
                    <a:pt x="132" y="60292"/>
                  </a:lnTo>
                  <a:lnTo>
                    <a:pt x="176" y="60292"/>
                  </a:lnTo>
                  <a:lnTo>
                    <a:pt x="307" y="60248"/>
                  </a:lnTo>
                  <a:lnTo>
                    <a:pt x="2370" y="58668"/>
                  </a:lnTo>
                  <a:lnTo>
                    <a:pt x="4388" y="57176"/>
                  </a:lnTo>
                  <a:lnTo>
                    <a:pt x="6056" y="55904"/>
                  </a:lnTo>
                  <a:lnTo>
                    <a:pt x="7504" y="55202"/>
                  </a:lnTo>
                  <a:lnTo>
                    <a:pt x="11190" y="53227"/>
                  </a:lnTo>
                  <a:lnTo>
                    <a:pt x="12243" y="52525"/>
                  </a:lnTo>
                  <a:lnTo>
                    <a:pt x="14086" y="50902"/>
                  </a:lnTo>
                  <a:lnTo>
                    <a:pt x="16192" y="49892"/>
                  </a:lnTo>
                  <a:lnTo>
                    <a:pt x="16192" y="49848"/>
                  </a:lnTo>
                  <a:lnTo>
                    <a:pt x="19044" y="47698"/>
                  </a:lnTo>
                  <a:lnTo>
                    <a:pt x="21019" y="46514"/>
                  </a:lnTo>
                  <a:lnTo>
                    <a:pt x="23432" y="44934"/>
                  </a:lnTo>
                  <a:lnTo>
                    <a:pt x="26328" y="43354"/>
                  </a:lnTo>
                  <a:lnTo>
                    <a:pt x="28347" y="42213"/>
                  </a:lnTo>
                  <a:lnTo>
                    <a:pt x="28391" y="42213"/>
                  </a:lnTo>
                  <a:lnTo>
                    <a:pt x="29400" y="41248"/>
                  </a:lnTo>
                  <a:lnTo>
                    <a:pt x="30453" y="40677"/>
                  </a:lnTo>
                  <a:lnTo>
                    <a:pt x="30497" y="40634"/>
                  </a:lnTo>
                  <a:lnTo>
                    <a:pt x="30717" y="40370"/>
                  </a:lnTo>
                  <a:lnTo>
                    <a:pt x="30760" y="40239"/>
                  </a:lnTo>
                  <a:lnTo>
                    <a:pt x="30804" y="35587"/>
                  </a:lnTo>
                  <a:lnTo>
                    <a:pt x="30804" y="32472"/>
                  </a:lnTo>
                  <a:lnTo>
                    <a:pt x="30760" y="29488"/>
                  </a:lnTo>
                  <a:lnTo>
                    <a:pt x="30541" y="24881"/>
                  </a:lnTo>
                  <a:lnTo>
                    <a:pt x="30541" y="24837"/>
                  </a:lnTo>
                  <a:lnTo>
                    <a:pt x="30278" y="23740"/>
                  </a:lnTo>
                  <a:lnTo>
                    <a:pt x="31024" y="21546"/>
                  </a:lnTo>
                  <a:lnTo>
                    <a:pt x="32340" y="19176"/>
                  </a:lnTo>
                  <a:lnTo>
                    <a:pt x="33788" y="16807"/>
                  </a:lnTo>
                  <a:lnTo>
                    <a:pt x="33788" y="16763"/>
                  </a:lnTo>
                  <a:lnTo>
                    <a:pt x="34929" y="13954"/>
                  </a:lnTo>
                  <a:lnTo>
                    <a:pt x="35894" y="11760"/>
                  </a:lnTo>
                  <a:lnTo>
                    <a:pt x="36684" y="9917"/>
                  </a:lnTo>
                  <a:lnTo>
                    <a:pt x="36948" y="9215"/>
                  </a:lnTo>
                  <a:lnTo>
                    <a:pt x="37123" y="8601"/>
                  </a:lnTo>
                  <a:lnTo>
                    <a:pt x="37211" y="7987"/>
                  </a:lnTo>
                  <a:lnTo>
                    <a:pt x="37211" y="7285"/>
                  </a:lnTo>
                  <a:lnTo>
                    <a:pt x="37211" y="5310"/>
                  </a:lnTo>
                  <a:lnTo>
                    <a:pt x="37123" y="2370"/>
                  </a:lnTo>
                  <a:lnTo>
                    <a:pt x="37123" y="1097"/>
                  </a:lnTo>
                  <a:lnTo>
                    <a:pt x="37123" y="1010"/>
                  </a:lnTo>
                  <a:lnTo>
                    <a:pt x="37079" y="966"/>
                  </a:lnTo>
                  <a:lnTo>
                    <a:pt x="36114" y="44"/>
                  </a:lnTo>
                  <a:lnTo>
                    <a:pt x="36070" y="44"/>
                  </a:lnTo>
                  <a:lnTo>
                    <a:pt x="3598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30" name="Google Shape;18230;p489"/>
            <p:cNvSpPr/>
            <p:nvPr/>
          </p:nvSpPr>
          <p:spPr>
            <a:xfrm>
              <a:off x="7317150" y="4387275"/>
              <a:ext cx="64725" cy="41700"/>
            </a:xfrm>
            <a:custGeom>
              <a:avLst/>
              <a:gdLst/>
              <a:ahLst/>
              <a:cxnLst/>
              <a:rect l="l" t="t" r="r" b="b"/>
              <a:pathLst>
                <a:path w="2589" h="1668" extrusionOk="0">
                  <a:moveTo>
                    <a:pt x="132" y="0"/>
                  </a:moveTo>
                  <a:lnTo>
                    <a:pt x="88" y="44"/>
                  </a:lnTo>
                  <a:lnTo>
                    <a:pt x="44" y="88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44" y="307"/>
                  </a:lnTo>
                  <a:lnTo>
                    <a:pt x="88" y="351"/>
                  </a:lnTo>
                  <a:lnTo>
                    <a:pt x="2326" y="1624"/>
                  </a:lnTo>
                  <a:lnTo>
                    <a:pt x="2413" y="1668"/>
                  </a:lnTo>
                  <a:lnTo>
                    <a:pt x="2501" y="1624"/>
                  </a:lnTo>
                  <a:lnTo>
                    <a:pt x="2589" y="1580"/>
                  </a:lnTo>
                  <a:lnTo>
                    <a:pt x="2589" y="1492"/>
                  </a:lnTo>
                  <a:lnTo>
                    <a:pt x="2589" y="1448"/>
                  </a:lnTo>
                  <a:lnTo>
                    <a:pt x="2545" y="1360"/>
                  </a:lnTo>
                  <a:lnTo>
                    <a:pt x="2501" y="1317"/>
                  </a:lnTo>
                  <a:lnTo>
                    <a:pt x="263" y="44"/>
                  </a:lnTo>
                  <a:lnTo>
                    <a:pt x="21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31" name="Google Shape;18231;p489"/>
            <p:cNvSpPr/>
            <p:nvPr/>
          </p:nvSpPr>
          <p:spPr>
            <a:xfrm>
              <a:off x="7284225" y="4357650"/>
              <a:ext cx="41725" cy="38425"/>
            </a:xfrm>
            <a:custGeom>
              <a:avLst/>
              <a:gdLst/>
              <a:ahLst/>
              <a:cxnLst/>
              <a:rect l="l" t="t" r="r" b="b"/>
              <a:pathLst>
                <a:path w="1669" h="1537" extrusionOk="0">
                  <a:moveTo>
                    <a:pt x="88" y="0"/>
                  </a:moveTo>
                  <a:lnTo>
                    <a:pt x="45" y="88"/>
                  </a:lnTo>
                  <a:lnTo>
                    <a:pt x="1" y="132"/>
                  </a:lnTo>
                  <a:lnTo>
                    <a:pt x="1" y="176"/>
                  </a:lnTo>
                  <a:lnTo>
                    <a:pt x="45" y="264"/>
                  </a:lnTo>
                  <a:lnTo>
                    <a:pt x="483" y="966"/>
                  </a:lnTo>
                  <a:lnTo>
                    <a:pt x="571" y="1010"/>
                  </a:lnTo>
                  <a:lnTo>
                    <a:pt x="1405" y="1536"/>
                  </a:lnTo>
                  <a:lnTo>
                    <a:pt x="1580" y="1536"/>
                  </a:lnTo>
                  <a:lnTo>
                    <a:pt x="1668" y="1448"/>
                  </a:lnTo>
                  <a:lnTo>
                    <a:pt x="1668" y="1405"/>
                  </a:lnTo>
                  <a:lnTo>
                    <a:pt x="1668" y="1317"/>
                  </a:lnTo>
                  <a:lnTo>
                    <a:pt x="1624" y="1273"/>
                  </a:lnTo>
                  <a:lnTo>
                    <a:pt x="1580" y="1229"/>
                  </a:lnTo>
                  <a:lnTo>
                    <a:pt x="790" y="746"/>
                  </a:lnTo>
                  <a:lnTo>
                    <a:pt x="308" y="88"/>
                  </a:lnTo>
                  <a:lnTo>
                    <a:pt x="26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32" name="Google Shape;18232;p489"/>
            <p:cNvSpPr/>
            <p:nvPr/>
          </p:nvSpPr>
          <p:spPr>
            <a:xfrm>
              <a:off x="7108700" y="4199675"/>
              <a:ext cx="231500" cy="292925"/>
            </a:xfrm>
            <a:custGeom>
              <a:avLst/>
              <a:gdLst/>
              <a:ahLst/>
              <a:cxnLst/>
              <a:rect l="l" t="t" r="r" b="b"/>
              <a:pathLst>
                <a:path w="9260" h="11717" extrusionOk="0">
                  <a:moveTo>
                    <a:pt x="89" y="1"/>
                  </a:moveTo>
                  <a:lnTo>
                    <a:pt x="45" y="44"/>
                  </a:lnTo>
                  <a:lnTo>
                    <a:pt x="1" y="88"/>
                  </a:lnTo>
                  <a:lnTo>
                    <a:pt x="1" y="176"/>
                  </a:lnTo>
                  <a:lnTo>
                    <a:pt x="1" y="220"/>
                  </a:lnTo>
                  <a:lnTo>
                    <a:pt x="1624" y="3643"/>
                  </a:lnTo>
                  <a:lnTo>
                    <a:pt x="2985" y="6407"/>
                  </a:lnTo>
                  <a:lnTo>
                    <a:pt x="3774" y="8513"/>
                  </a:lnTo>
                  <a:lnTo>
                    <a:pt x="4213" y="9347"/>
                  </a:lnTo>
                  <a:lnTo>
                    <a:pt x="4301" y="9435"/>
                  </a:lnTo>
                  <a:lnTo>
                    <a:pt x="7373" y="10883"/>
                  </a:lnTo>
                  <a:lnTo>
                    <a:pt x="8996" y="11673"/>
                  </a:lnTo>
                  <a:lnTo>
                    <a:pt x="9084" y="11717"/>
                  </a:lnTo>
                  <a:lnTo>
                    <a:pt x="9172" y="11673"/>
                  </a:lnTo>
                  <a:lnTo>
                    <a:pt x="9260" y="11629"/>
                  </a:lnTo>
                  <a:lnTo>
                    <a:pt x="9260" y="11541"/>
                  </a:lnTo>
                  <a:lnTo>
                    <a:pt x="9260" y="11497"/>
                  </a:lnTo>
                  <a:lnTo>
                    <a:pt x="9216" y="11409"/>
                  </a:lnTo>
                  <a:lnTo>
                    <a:pt x="9172" y="11366"/>
                  </a:lnTo>
                  <a:lnTo>
                    <a:pt x="7548" y="10576"/>
                  </a:lnTo>
                  <a:lnTo>
                    <a:pt x="4520" y="9128"/>
                  </a:lnTo>
                  <a:lnTo>
                    <a:pt x="4082" y="8338"/>
                  </a:lnTo>
                  <a:lnTo>
                    <a:pt x="3336" y="6275"/>
                  </a:lnTo>
                  <a:lnTo>
                    <a:pt x="3292" y="6275"/>
                  </a:lnTo>
                  <a:lnTo>
                    <a:pt x="1932" y="3511"/>
                  </a:lnTo>
                  <a:lnTo>
                    <a:pt x="308" y="88"/>
                  </a:lnTo>
                  <a:lnTo>
                    <a:pt x="264" y="44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33" name="Google Shape;18233;p489"/>
            <p:cNvSpPr/>
            <p:nvPr/>
          </p:nvSpPr>
          <p:spPr>
            <a:xfrm>
              <a:off x="6978150" y="4100950"/>
              <a:ext cx="378500" cy="413600"/>
            </a:xfrm>
            <a:custGeom>
              <a:avLst/>
              <a:gdLst/>
              <a:ahLst/>
              <a:cxnLst/>
              <a:rect l="l" t="t" r="r" b="b"/>
              <a:pathLst>
                <a:path w="15140" h="16544" extrusionOk="0">
                  <a:moveTo>
                    <a:pt x="922" y="0"/>
                  </a:moveTo>
                  <a:lnTo>
                    <a:pt x="835" y="44"/>
                  </a:lnTo>
                  <a:lnTo>
                    <a:pt x="835" y="132"/>
                  </a:lnTo>
                  <a:lnTo>
                    <a:pt x="220" y="2326"/>
                  </a:lnTo>
                  <a:lnTo>
                    <a:pt x="1" y="3204"/>
                  </a:lnTo>
                  <a:lnTo>
                    <a:pt x="1" y="3335"/>
                  </a:lnTo>
                  <a:lnTo>
                    <a:pt x="791" y="5178"/>
                  </a:lnTo>
                  <a:lnTo>
                    <a:pt x="2283" y="7987"/>
                  </a:lnTo>
                  <a:lnTo>
                    <a:pt x="4257" y="11278"/>
                  </a:lnTo>
                  <a:lnTo>
                    <a:pt x="5223" y="12550"/>
                  </a:lnTo>
                  <a:lnTo>
                    <a:pt x="5223" y="12594"/>
                  </a:lnTo>
                  <a:lnTo>
                    <a:pt x="6056" y="13428"/>
                  </a:lnTo>
                  <a:lnTo>
                    <a:pt x="6100" y="13428"/>
                  </a:lnTo>
                  <a:lnTo>
                    <a:pt x="8733" y="14788"/>
                  </a:lnTo>
                  <a:lnTo>
                    <a:pt x="8777" y="14788"/>
                  </a:lnTo>
                  <a:lnTo>
                    <a:pt x="11542" y="15666"/>
                  </a:lnTo>
                  <a:lnTo>
                    <a:pt x="13779" y="16499"/>
                  </a:lnTo>
                  <a:lnTo>
                    <a:pt x="13823" y="16543"/>
                  </a:lnTo>
                  <a:lnTo>
                    <a:pt x="13867" y="16543"/>
                  </a:lnTo>
                  <a:lnTo>
                    <a:pt x="14964" y="16455"/>
                  </a:lnTo>
                  <a:lnTo>
                    <a:pt x="15052" y="16455"/>
                  </a:lnTo>
                  <a:lnTo>
                    <a:pt x="15096" y="16412"/>
                  </a:lnTo>
                  <a:lnTo>
                    <a:pt x="15140" y="16324"/>
                  </a:lnTo>
                  <a:lnTo>
                    <a:pt x="15140" y="16280"/>
                  </a:lnTo>
                  <a:lnTo>
                    <a:pt x="15096" y="16192"/>
                  </a:lnTo>
                  <a:lnTo>
                    <a:pt x="15052" y="16148"/>
                  </a:lnTo>
                  <a:lnTo>
                    <a:pt x="15008" y="16104"/>
                  </a:lnTo>
                  <a:lnTo>
                    <a:pt x="14964" y="16104"/>
                  </a:lnTo>
                  <a:lnTo>
                    <a:pt x="13867" y="16192"/>
                  </a:lnTo>
                  <a:lnTo>
                    <a:pt x="11673" y="15315"/>
                  </a:lnTo>
                  <a:lnTo>
                    <a:pt x="8909" y="14437"/>
                  </a:lnTo>
                  <a:lnTo>
                    <a:pt x="6276" y="13121"/>
                  </a:lnTo>
                  <a:lnTo>
                    <a:pt x="5486" y="12331"/>
                  </a:lnTo>
                  <a:lnTo>
                    <a:pt x="4521" y="11102"/>
                  </a:lnTo>
                  <a:lnTo>
                    <a:pt x="2590" y="7811"/>
                  </a:lnTo>
                  <a:lnTo>
                    <a:pt x="1098" y="5047"/>
                  </a:lnTo>
                  <a:lnTo>
                    <a:pt x="352" y="3247"/>
                  </a:lnTo>
                  <a:lnTo>
                    <a:pt x="571" y="2414"/>
                  </a:lnTo>
                  <a:lnTo>
                    <a:pt x="1142" y="220"/>
                  </a:lnTo>
                  <a:lnTo>
                    <a:pt x="1186" y="132"/>
                  </a:lnTo>
                  <a:lnTo>
                    <a:pt x="1142" y="88"/>
                  </a:lnTo>
                  <a:lnTo>
                    <a:pt x="109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34" name="Google Shape;18234;p489"/>
            <p:cNvSpPr/>
            <p:nvPr/>
          </p:nvSpPr>
          <p:spPr>
            <a:xfrm>
              <a:off x="6866275" y="4041700"/>
              <a:ext cx="453075" cy="489300"/>
            </a:xfrm>
            <a:custGeom>
              <a:avLst/>
              <a:gdLst/>
              <a:ahLst/>
              <a:cxnLst/>
              <a:rect l="l" t="t" r="r" b="b"/>
              <a:pathLst>
                <a:path w="18123" h="19572" extrusionOk="0">
                  <a:moveTo>
                    <a:pt x="2765" y="1"/>
                  </a:moveTo>
                  <a:lnTo>
                    <a:pt x="2721" y="89"/>
                  </a:lnTo>
                  <a:lnTo>
                    <a:pt x="966" y="2546"/>
                  </a:lnTo>
                  <a:lnTo>
                    <a:pt x="966" y="2590"/>
                  </a:lnTo>
                  <a:lnTo>
                    <a:pt x="176" y="4740"/>
                  </a:lnTo>
                  <a:lnTo>
                    <a:pt x="0" y="5442"/>
                  </a:lnTo>
                  <a:lnTo>
                    <a:pt x="0" y="5486"/>
                  </a:lnTo>
                  <a:lnTo>
                    <a:pt x="0" y="7153"/>
                  </a:lnTo>
                  <a:lnTo>
                    <a:pt x="44" y="7285"/>
                  </a:lnTo>
                  <a:lnTo>
                    <a:pt x="263" y="7504"/>
                  </a:lnTo>
                  <a:lnTo>
                    <a:pt x="307" y="7548"/>
                  </a:lnTo>
                  <a:lnTo>
                    <a:pt x="351" y="7592"/>
                  </a:lnTo>
                  <a:lnTo>
                    <a:pt x="1931" y="7680"/>
                  </a:lnTo>
                  <a:lnTo>
                    <a:pt x="3028" y="9260"/>
                  </a:lnTo>
                  <a:lnTo>
                    <a:pt x="4476" y="11849"/>
                  </a:lnTo>
                  <a:lnTo>
                    <a:pt x="5749" y="14569"/>
                  </a:lnTo>
                  <a:lnTo>
                    <a:pt x="6407" y="15622"/>
                  </a:lnTo>
                  <a:lnTo>
                    <a:pt x="6451" y="15666"/>
                  </a:lnTo>
                  <a:lnTo>
                    <a:pt x="7153" y="16280"/>
                  </a:lnTo>
                  <a:lnTo>
                    <a:pt x="7197" y="16280"/>
                  </a:lnTo>
                  <a:lnTo>
                    <a:pt x="7855" y="16588"/>
                  </a:lnTo>
                  <a:lnTo>
                    <a:pt x="8381" y="16675"/>
                  </a:lnTo>
                  <a:lnTo>
                    <a:pt x="12331" y="18036"/>
                  </a:lnTo>
                  <a:lnTo>
                    <a:pt x="14744" y="18738"/>
                  </a:lnTo>
                  <a:lnTo>
                    <a:pt x="17465" y="19571"/>
                  </a:lnTo>
                  <a:lnTo>
                    <a:pt x="17552" y="19571"/>
                  </a:lnTo>
                  <a:lnTo>
                    <a:pt x="17991" y="19484"/>
                  </a:lnTo>
                  <a:lnTo>
                    <a:pt x="18035" y="19484"/>
                  </a:lnTo>
                  <a:lnTo>
                    <a:pt x="18123" y="19440"/>
                  </a:lnTo>
                  <a:lnTo>
                    <a:pt x="18123" y="19352"/>
                  </a:lnTo>
                  <a:lnTo>
                    <a:pt x="18123" y="19308"/>
                  </a:lnTo>
                  <a:lnTo>
                    <a:pt x="18123" y="19220"/>
                  </a:lnTo>
                  <a:lnTo>
                    <a:pt x="18035" y="19177"/>
                  </a:lnTo>
                  <a:lnTo>
                    <a:pt x="17991" y="19133"/>
                  </a:lnTo>
                  <a:lnTo>
                    <a:pt x="17903" y="19133"/>
                  </a:lnTo>
                  <a:lnTo>
                    <a:pt x="17508" y="19220"/>
                  </a:lnTo>
                  <a:lnTo>
                    <a:pt x="14876" y="18431"/>
                  </a:lnTo>
                  <a:lnTo>
                    <a:pt x="12418" y="17685"/>
                  </a:lnTo>
                  <a:lnTo>
                    <a:pt x="8469" y="16324"/>
                  </a:lnTo>
                  <a:lnTo>
                    <a:pt x="7943" y="16237"/>
                  </a:lnTo>
                  <a:lnTo>
                    <a:pt x="7328" y="15973"/>
                  </a:lnTo>
                  <a:lnTo>
                    <a:pt x="6714" y="15403"/>
                  </a:lnTo>
                  <a:lnTo>
                    <a:pt x="6056" y="14394"/>
                  </a:lnTo>
                  <a:lnTo>
                    <a:pt x="4783" y="11673"/>
                  </a:lnTo>
                  <a:lnTo>
                    <a:pt x="3335" y="9084"/>
                  </a:lnTo>
                  <a:lnTo>
                    <a:pt x="3335" y="9040"/>
                  </a:lnTo>
                  <a:lnTo>
                    <a:pt x="2150" y="7373"/>
                  </a:lnTo>
                  <a:lnTo>
                    <a:pt x="2106" y="7329"/>
                  </a:lnTo>
                  <a:lnTo>
                    <a:pt x="2019" y="7329"/>
                  </a:lnTo>
                  <a:lnTo>
                    <a:pt x="483" y="7241"/>
                  </a:lnTo>
                  <a:lnTo>
                    <a:pt x="351" y="7109"/>
                  </a:lnTo>
                  <a:lnTo>
                    <a:pt x="351" y="5486"/>
                  </a:lnTo>
                  <a:lnTo>
                    <a:pt x="527" y="4872"/>
                  </a:lnTo>
                  <a:lnTo>
                    <a:pt x="1273" y="2721"/>
                  </a:lnTo>
                  <a:lnTo>
                    <a:pt x="2984" y="264"/>
                  </a:lnTo>
                  <a:lnTo>
                    <a:pt x="3028" y="220"/>
                  </a:lnTo>
                  <a:lnTo>
                    <a:pt x="3028" y="132"/>
                  </a:lnTo>
                  <a:lnTo>
                    <a:pt x="3028" y="89"/>
                  </a:lnTo>
                  <a:lnTo>
                    <a:pt x="2940" y="45"/>
                  </a:lnTo>
                  <a:lnTo>
                    <a:pt x="289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35" name="Google Shape;18235;p489"/>
            <p:cNvSpPr/>
            <p:nvPr/>
          </p:nvSpPr>
          <p:spPr>
            <a:xfrm>
              <a:off x="6816900" y="4007700"/>
              <a:ext cx="515625" cy="541950"/>
            </a:xfrm>
            <a:custGeom>
              <a:avLst/>
              <a:gdLst/>
              <a:ahLst/>
              <a:cxnLst/>
              <a:rect l="l" t="t" r="r" b="b"/>
              <a:pathLst>
                <a:path w="20625" h="21678" extrusionOk="0">
                  <a:moveTo>
                    <a:pt x="3379" y="1"/>
                  </a:moveTo>
                  <a:lnTo>
                    <a:pt x="3292" y="44"/>
                  </a:lnTo>
                  <a:lnTo>
                    <a:pt x="3248" y="44"/>
                  </a:lnTo>
                  <a:lnTo>
                    <a:pt x="3204" y="132"/>
                  </a:lnTo>
                  <a:lnTo>
                    <a:pt x="1624" y="3248"/>
                  </a:lnTo>
                  <a:lnTo>
                    <a:pt x="922" y="4389"/>
                  </a:lnTo>
                  <a:lnTo>
                    <a:pt x="439" y="5573"/>
                  </a:lnTo>
                  <a:lnTo>
                    <a:pt x="132" y="6583"/>
                  </a:lnTo>
                  <a:lnTo>
                    <a:pt x="132" y="6626"/>
                  </a:lnTo>
                  <a:lnTo>
                    <a:pt x="1" y="7987"/>
                  </a:lnTo>
                  <a:lnTo>
                    <a:pt x="1" y="8031"/>
                  </a:lnTo>
                  <a:lnTo>
                    <a:pt x="88" y="9172"/>
                  </a:lnTo>
                  <a:lnTo>
                    <a:pt x="88" y="9259"/>
                  </a:lnTo>
                  <a:lnTo>
                    <a:pt x="352" y="9654"/>
                  </a:lnTo>
                  <a:lnTo>
                    <a:pt x="352" y="9698"/>
                  </a:lnTo>
                  <a:lnTo>
                    <a:pt x="2282" y="11585"/>
                  </a:lnTo>
                  <a:lnTo>
                    <a:pt x="2984" y="12594"/>
                  </a:lnTo>
                  <a:lnTo>
                    <a:pt x="4125" y="16807"/>
                  </a:lnTo>
                  <a:lnTo>
                    <a:pt x="4389" y="17597"/>
                  </a:lnTo>
                  <a:lnTo>
                    <a:pt x="4432" y="17640"/>
                  </a:lnTo>
                  <a:lnTo>
                    <a:pt x="4476" y="17684"/>
                  </a:lnTo>
                  <a:lnTo>
                    <a:pt x="6100" y="18474"/>
                  </a:lnTo>
                  <a:lnTo>
                    <a:pt x="6144" y="18474"/>
                  </a:lnTo>
                  <a:lnTo>
                    <a:pt x="8601" y="18957"/>
                  </a:lnTo>
                  <a:lnTo>
                    <a:pt x="10664" y="19220"/>
                  </a:lnTo>
                  <a:lnTo>
                    <a:pt x="15095" y="20668"/>
                  </a:lnTo>
                  <a:lnTo>
                    <a:pt x="17641" y="21458"/>
                  </a:lnTo>
                  <a:lnTo>
                    <a:pt x="18650" y="21677"/>
                  </a:lnTo>
                  <a:lnTo>
                    <a:pt x="18738" y="21677"/>
                  </a:lnTo>
                  <a:lnTo>
                    <a:pt x="20493" y="21195"/>
                  </a:lnTo>
                  <a:lnTo>
                    <a:pt x="20581" y="21151"/>
                  </a:lnTo>
                  <a:lnTo>
                    <a:pt x="20624" y="21107"/>
                  </a:lnTo>
                  <a:lnTo>
                    <a:pt x="20624" y="21063"/>
                  </a:lnTo>
                  <a:lnTo>
                    <a:pt x="20624" y="20975"/>
                  </a:lnTo>
                  <a:lnTo>
                    <a:pt x="20581" y="20931"/>
                  </a:lnTo>
                  <a:lnTo>
                    <a:pt x="20537" y="20888"/>
                  </a:lnTo>
                  <a:lnTo>
                    <a:pt x="20493" y="20844"/>
                  </a:lnTo>
                  <a:lnTo>
                    <a:pt x="20405" y="20844"/>
                  </a:lnTo>
                  <a:lnTo>
                    <a:pt x="18694" y="21326"/>
                  </a:lnTo>
                  <a:lnTo>
                    <a:pt x="17728" y="21107"/>
                  </a:lnTo>
                  <a:lnTo>
                    <a:pt x="15183" y="20317"/>
                  </a:lnTo>
                  <a:lnTo>
                    <a:pt x="10751" y="18869"/>
                  </a:lnTo>
                  <a:lnTo>
                    <a:pt x="10707" y="18869"/>
                  </a:lnTo>
                  <a:lnTo>
                    <a:pt x="8645" y="18606"/>
                  </a:lnTo>
                  <a:lnTo>
                    <a:pt x="6232" y="18123"/>
                  </a:lnTo>
                  <a:lnTo>
                    <a:pt x="4696" y="17421"/>
                  </a:lnTo>
                  <a:lnTo>
                    <a:pt x="4476" y="16719"/>
                  </a:lnTo>
                  <a:lnTo>
                    <a:pt x="3292" y="12463"/>
                  </a:lnTo>
                  <a:lnTo>
                    <a:pt x="3292" y="12419"/>
                  </a:lnTo>
                  <a:lnTo>
                    <a:pt x="2546" y="11366"/>
                  </a:lnTo>
                  <a:lnTo>
                    <a:pt x="2546" y="11322"/>
                  </a:lnTo>
                  <a:lnTo>
                    <a:pt x="615" y="9479"/>
                  </a:lnTo>
                  <a:lnTo>
                    <a:pt x="439" y="9128"/>
                  </a:lnTo>
                  <a:lnTo>
                    <a:pt x="352" y="8031"/>
                  </a:lnTo>
                  <a:lnTo>
                    <a:pt x="483" y="6670"/>
                  </a:lnTo>
                  <a:lnTo>
                    <a:pt x="747" y="5705"/>
                  </a:lnTo>
                  <a:lnTo>
                    <a:pt x="1229" y="4564"/>
                  </a:lnTo>
                  <a:lnTo>
                    <a:pt x="1931" y="3423"/>
                  </a:lnTo>
                  <a:lnTo>
                    <a:pt x="3511" y="264"/>
                  </a:lnTo>
                  <a:lnTo>
                    <a:pt x="3511" y="220"/>
                  </a:lnTo>
                  <a:lnTo>
                    <a:pt x="3511" y="132"/>
                  </a:lnTo>
                  <a:lnTo>
                    <a:pt x="3467" y="88"/>
                  </a:lnTo>
                  <a:lnTo>
                    <a:pt x="3423" y="44"/>
                  </a:lnTo>
                  <a:lnTo>
                    <a:pt x="337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36" name="Google Shape;18236;p489"/>
            <p:cNvSpPr/>
            <p:nvPr/>
          </p:nvSpPr>
          <p:spPr>
            <a:xfrm>
              <a:off x="7193175" y="3904575"/>
              <a:ext cx="99850" cy="461875"/>
            </a:xfrm>
            <a:custGeom>
              <a:avLst/>
              <a:gdLst/>
              <a:ahLst/>
              <a:cxnLst/>
              <a:rect l="l" t="t" r="r" b="b"/>
              <a:pathLst>
                <a:path w="3994" h="18475" extrusionOk="0">
                  <a:moveTo>
                    <a:pt x="132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44" y="176"/>
                  </a:lnTo>
                  <a:lnTo>
                    <a:pt x="1" y="659"/>
                  </a:lnTo>
                  <a:lnTo>
                    <a:pt x="132" y="1932"/>
                  </a:lnTo>
                  <a:lnTo>
                    <a:pt x="176" y="1932"/>
                  </a:lnTo>
                  <a:lnTo>
                    <a:pt x="703" y="3818"/>
                  </a:lnTo>
                  <a:lnTo>
                    <a:pt x="834" y="4871"/>
                  </a:lnTo>
                  <a:lnTo>
                    <a:pt x="220" y="7768"/>
                  </a:lnTo>
                  <a:lnTo>
                    <a:pt x="220" y="7811"/>
                  </a:lnTo>
                  <a:lnTo>
                    <a:pt x="220" y="8689"/>
                  </a:lnTo>
                  <a:lnTo>
                    <a:pt x="395" y="9698"/>
                  </a:lnTo>
                  <a:lnTo>
                    <a:pt x="395" y="9742"/>
                  </a:lnTo>
                  <a:lnTo>
                    <a:pt x="1887" y="13560"/>
                  </a:lnTo>
                  <a:lnTo>
                    <a:pt x="2590" y="16017"/>
                  </a:lnTo>
                  <a:lnTo>
                    <a:pt x="3248" y="17816"/>
                  </a:lnTo>
                  <a:lnTo>
                    <a:pt x="3248" y="17860"/>
                  </a:lnTo>
                  <a:lnTo>
                    <a:pt x="3687" y="18387"/>
                  </a:lnTo>
                  <a:lnTo>
                    <a:pt x="3730" y="18431"/>
                  </a:lnTo>
                  <a:lnTo>
                    <a:pt x="3818" y="18474"/>
                  </a:lnTo>
                  <a:lnTo>
                    <a:pt x="3950" y="18431"/>
                  </a:lnTo>
                  <a:lnTo>
                    <a:pt x="3994" y="18387"/>
                  </a:lnTo>
                  <a:lnTo>
                    <a:pt x="3994" y="18299"/>
                  </a:lnTo>
                  <a:lnTo>
                    <a:pt x="3994" y="18255"/>
                  </a:lnTo>
                  <a:lnTo>
                    <a:pt x="3950" y="18167"/>
                  </a:lnTo>
                  <a:lnTo>
                    <a:pt x="3555" y="17685"/>
                  </a:lnTo>
                  <a:lnTo>
                    <a:pt x="2897" y="15885"/>
                  </a:lnTo>
                  <a:lnTo>
                    <a:pt x="2238" y="13472"/>
                  </a:lnTo>
                  <a:lnTo>
                    <a:pt x="747" y="9611"/>
                  </a:lnTo>
                  <a:lnTo>
                    <a:pt x="571" y="8645"/>
                  </a:lnTo>
                  <a:lnTo>
                    <a:pt x="571" y="7811"/>
                  </a:lnTo>
                  <a:lnTo>
                    <a:pt x="1185" y="4915"/>
                  </a:lnTo>
                  <a:lnTo>
                    <a:pt x="1185" y="4871"/>
                  </a:lnTo>
                  <a:lnTo>
                    <a:pt x="1054" y="3731"/>
                  </a:lnTo>
                  <a:lnTo>
                    <a:pt x="483" y="1844"/>
                  </a:lnTo>
                  <a:lnTo>
                    <a:pt x="352" y="659"/>
                  </a:lnTo>
                  <a:lnTo>
                    <a:pt x="395" y="176"/>
                  </a:lnTo>
                  <a:lnTo>
                    <a:pt x="352" y="89"/>
                  </a:lnTo>
                  <a:lnTo>
                    <a:pt x="308" y="45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37" name="Google Shape;18237;p489"/>
            <p:cNvSpPr/>
            <p:nvPr/>
          </p:nvSpPr>
          <p:spPr>
            <a:xfrm>
              <a:off x="7090050" y="3878250"/>
              <a:ext cx="102050" cy="330225"/>
            </a:xfrm>
            <a:custGeom>
              <a:avLst/>
              <a:gdLst/>
              <a:ahLst/>
              <a:cxnLst/>
              <a:rect l="l" t="t" r="r" b="b"/>
              <a:pathLst>
                <a:path w="4082" h="13209" extrusionOk="0">
                  <a:moveTo>
                    <a:pt x="3818" y="1"/>
                  </a:moveTo>
                  <a:lnTo>
                    <a:pt x="3775" y="45"/>
                  </a:lnTo>
                  <a:lnTo>
                    <a:pt x="3731" y="88"/>
                  </a:lnTo>
                  <a:lnTo>
                    <a:pt x="3511" y="659"/>
                  </a:lnTo>
                  <a:lnTo>
                    <a:pt x="3511" y="703"/>
                  </a:lnTo>
                  <a:lnTo>
                    <a:pt x="3204" y="2633"/>
                  </a:lnTo>
                  <a:lnTo>
                    <a:pt x="1537" y="5661"/>
                  </a:lnTo>
                  <a:lnTo>
                    <a:pt x="1537" y="5705"/>
                  </a:lnTo>
                  <a:lnTo>
                    <a:pt x="791" y="7811"/>
                  </a:lnTo>
                  <a:lnTo>
                    <a:pt x="1" y="10400"/>
                  </a:lnTo>
                  <a:lnTo>
                    <a:pt x="1" y="10488"/>
                  </a:lnTo>
                  <a:lnTo>
                    <a:pt x="89" y="11278"/>
                  </a:lnTo>
                  <a:lnTo>
                    <a:pt x="89" y="11322"/>
                  </a:lnTo>
                  <a:lnTo>
                    <a:pt x="747" y="13077"/>
                  </a:lnTo>
                  <a:lnTo>
                    <a:pt x="791" y="13165"/>
                  </a:lnTo>
                  <a:lnTo>
                    <a:pt x="922" y="13209"/>
                  </a:lnTo>
                  <a:lnTo>
                    <a:pt x="966" y="13165"/>
                  </a:lnTo>
                  <a:lnTo>
                    <a:pt x="1010" y="13165"/>
                  </a:lnTo>
                  <a:lnTo>
                    <a:pt x="1054" y="13077"/>
                  </a:lnTo>
                  <a:lnTo>
                    <a:pt x="1098" y="13033"/>
                  </a:lnTo>
                  <a:lnTo>
                    <a:pt x="1054" y="12945"/>
                  </a:lnTo>
                  <a:lnTo>
                    <a:pt x="440" y="11234"/>
                  </a:lnTo>
                  <a:lnTo>
                    <a:pt x="352" y="10488"/>
                  </a:lnTo>
                  <a:lnTo>
                    <a:pt x="1098" y="7943"/>
                  </a:lnTo>
                  <a:lnTo>
                    <a:pt x="1888" y="5837"/>
                  </a:lnTo>
                  <a:lnTo>
                    <a:pt x="3511" y="2765"/>
                  </a:lnTo>
                  <a:lnTo>
                    <a:pt x="3555" y="2721"/>
                  </a:lnTo>
                  <a:lnTo>
                    <a:pt x="3862" y="790"/>
                  </a:lnTo>
                  <a:lnTo>
                    <a:pt x="4082" y="220"/>
                  </a:lnTo>
                  <a:lnTo>
                    <a:pt x="4082" y="176"/>
                  </a:lnTo>
                  <a:lnTo>
                    <a:pt x="4082" y="88"/>
                  </a:lnTo>
                  <a:lnTo>
                    <a:pt x="4038" y="45"/>
                  </a:lnTo>
                  <a:lnTo>
                    <a:pt x="399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38" name="Google Shape;18238;p489"/>
            <p:cNvSpPr/>
            <p:nvPr/>
          </p:nvSpPr>
          <p:spPr>
            <a:xfrm>
              <a:off x="6999000" y="3853025"/>
              <a:ext cx="183225" cy="256725"/>
            </a:xfrm>
            <a:custGeom>
              <a:avLst/>
              <a:gdLst/>
              <a:ahLst/>
              <a:cxnLst/>
              <a:rect l="l" t="t" r="r" b="b"/>
              <a:pathLst>
                <a:path w="7329" h="10269" extrusionOk="0">
                  <a:moveTo>
                    <a:pt x="7065" y="0"/>
                  </a:moveTo>
                  <a:lnTo>
                    <a:pt x="7022" y="44"/>
                  </a:lnTo>
                  <a:lnTo>
                    <a:pt x="6978" y="132"/>
                  </a:lnTo>
                  <a:lnTo>
                    <a:pt x="6934" y="308"/>
                  </a:lnTo>
                  <a:lnTo>
                    <a:pt x="5047" y="1624"/>
                  </a:lnTo>
                  <a:lnTo>
                    <a:pt x="5003" y="1668"/>
                  </a:lnTo>
                  <a:lnTo>
                    <a:pt x="4213" y="2677"/>
                  </a:lnTo>
                  <a:lnTo>
                    <a:pt x="2546" y="5003"/>
                  </a:lnTo>
                  <a:lnTo>
                    <a:pt x="747" y="7855"/>
                  </a:lnTo>
                  <a:lnTo>
                    <a:pt x="703" y="7855"/>
                  </a:lnTo>
                  <a:lnTo>
                    <a:pt x="1" y="10005"/>
                  </a:lnTo>
                  <a:lnTo>
                    <a:pt x="1" y="10093"/>
                  </a:lnTo>
                  <a:lnTo>
                    <a:pt x="1" y="10137"/>
                  </a:lnTo>
                  <a:lnTo>
                    <a:pt x="45" y="10225"/>
                  </a:lnTo>
                  <a:lnTo>
                    <a:pt x="88" y="10225"/>
                  </a:lnTo>
                  <a:lnTo>
                    <a:pt x="176" y="10268"/>
                  </a:lnTo>
                  <a:lnTo>
                    <a:pt x="264" y="10225"/>
                  </a:lnTo>
                  <a:lnTo>
                    <a:pt x="308" y="10137"/>
                  </a:lnTo>
                  <a:lnTo>
                    <a:pt x="1054" y="7987"/>
                  </a:lnTo>
                  <a:lnTo>
                    <a:pt x="2809" y="5222"/>
                  </a:lnTo>
                  <a:lnTo>
                    <a:pt x="4520" y="2897"/>
                  </a:lnTo>
                  <a:lnTo>
                    <a:pt x="5266" y="1887"/>
                  </a:lnTo>
                  <a:lnTo>
                    <a:pt x="7153" y="571"/>
                  </a:lnTo>
                  <a:lnTo>
                    <a:pt x="7241" y="483"/>
                  </a:lnTo>
                  <a:lnTo>
                    <a:pt x="7329" y="220"/>
                  </a:lnTo>
                  <a:lnTo>
                    <a:pt x="7329" y="132"/>
                  </a:lnTo>
                  <a:lnTo>
                    <a:pt x="7285" y="88"/>
                  </a:lnTo>
                  <a:lnTo>
                    <a:pt x="7241" y="44"/>
                  </a:lnTo>
                  <a:lnTo>
                    <a:pt x="719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39" name="Google Shape;18239;p489"/>
            <p:cNvSpPr/>
            <p:nvPr/>
          </p:nvSpPr>
          <p:spPr>
            <a:xfrm>
              <a:off x="6933175" y="3802550"/>
              <a:ext cx="228200" cy="247950"/>
            </a:xfrm>
            <a:custGeom>
              <a:avLst/>
              <a:gdLst/>
              <a:ahLst/>
              <a:cxnLst/>
              <a:rect l="l" t="t" r="r" b="b"/>
              <a:pathLst>
                <a:path w="9128" h="9918" extrusionOk="0">
                  <a:moveTo>
                    <a:pt x="8909" y="1"/>
                  </a:moveTo>
                  <a:lnTo>
                    <a:pt x="7548" y="791"/>
                  </a:lnTo>
                  <a:lnTo>
                    <a:pt x="5091" y="2502"/>
                  </a:lnTo>
                  <a:lnTo>
                    <a:pt x="5047" y="2546"/>
                  </a:lnTo>
                  <a:lnTo>
                    <a:pt x="2502" y="6144"/>
                  </a:lnTo>
                  <a:lnTo>
                    <a:pt x="45" y="9655"/>
                  </a:lnTo>
                  <a:lnTo>
                    <a:pt x="1" y="9698"/>
                  </a:lnTo>
                  <a:lnTo>
                    <a:pt x="1" y="9786"/>
                  </a:lnTo>
                  <a:lnTo>
                    <a:pt x="45" y="9830"/>
                  </a:lnTo>
                  <a:lnTo>
                    <a:pt x="89" y="9874"/>
                  </a:lnTo>
                  <a:lnTo>
                    <a:pt x="176" y="9918"/>
                  </a:lnTo>
                  <a:lnTo>
                    <a:pt x="264" y="9874"/>
                  </a:lnTo>
                  <a:lnTo>
                    <a:pt x="308" y="9830"/>
                  </a:lnTo>
                  <a:lnTo>
                    <a:pt x="2809" y="6320"/>
                  </a:lnTo>
                  <a:lnTo>
                    <a:pt x="5310" y="2765"/>
                  </a:lnTo>
                  <a:lnTo>
                    <a:pt x="7724" y="1054"/>
                  </a:lnTo>
                  <a:lnTo>
                    <a:pt x="9040" y="308"/>
                  </a:lnTo>
                  <a:lnTo>
                    <a:pt x="9128" y="264"/>
                  </a:lnTo>
                  <a:lnTo>
                    <a:pt x="9128" y="220"/>
                  </a:lnTo>
                  <a:lnTo>
                    <a:pt x="9128" y="133"/>
                  </a:lnTo>
                  <a:lnTo>
                    <a:pt x="9128" y="89"/>
                  </a:lnTo>
                  <a:lnTo>
                    <a:pt x="9084" y="45"/>
                  </a:lnTo>
                  <a:lnTo>
                    <a:pt x="904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40" name="Google Shape;18240;p489"/>
            <p:cNvSpPr/>
            <p:nvPr/>
          </p:nvSpPr>
          <p:spPr>
            <a:xfrm>
              <a:off x="4482450" y="2681425"/>
              <a:ext cx="948950" cy="1026825"/>
            </a:xfrm>
            <a:custGeom>
              <a:avLst/>
              <a:gdLst/>
              <a:ahLst/>
              <a:cxnLst/>
              <a:rect l="l" t="t" r="r" b="b"/>
              <a:pathLst>
                <a:path w="37958" h="41073" extrusionOk="0">
                  <a:moveTo>
                    <a:pt x="37694" y="0"/>
                  </a:moveTo>
                  <a:lnTo>
                    <a:pt x="34930" y="1668"/>
                  </a:lnTo>
                  <a:lnTo>
                    <a:pt x="30454" y="3686"/>
                  </a:lnTo>
                  <a:lnTo>
                    <a:pt x="27338" y="5046"/>
                  </a:lnTo>
                  <a:lnTo>
                    <a:pt x="24223" y="6407"/>
                  </a:lnTo>
                  <a:lnTo>
                    <a:pt x="21283" y="7811"/>
                  </a:lnTo>
                  <a:lnTo>
                    <a:pt x="19615" y="8601"/>
                  </a:lnTo>
                  <a:lnTo>
                    <a:pt x="16588" y="10356"/>
                  </a:lnTo>
                  <a:lnTo>
                    <a:pt x="15008" y="11277"/>
                  </a:lnTo>
                  <a:lnTo>
                    <a:pt x="13253" y="12638"/>
                  </a:lnTo>
                  <a:lnTo>
                    <a:pt x="8996" y="16060"/>
                  </a:lnTo>
                  <a:lnTo>
                    <a:pt x="6890" y="17860"/>
                  </a:lnTo>
                  <a:lnTo>
                    <a:pt x="5661" y="18693"/>
                  </a:lnTo>
                  <a:lnTo>
                    <a:pt x="1712" y="20141"/>
                  </a:lnTo>
                  <a:lnTo>
                    <a:pt x="922" y="20536"/>
                  </a:lnTo>
                  <a:lnTo>
                    <a:pt x="878" y="20580"/>
                  </a:lnTo>
                  <a:lnTo>
                    <a:pt x="835" y="20668"/>
                  </a:lnTo>
                  <a:lnTo>
                    <a:pt x="45" y="24442"/>
                  </a:lnTo>
                  <a:lnTo>
                    <a:pt x="45" y="24485"/>
                  </a:lnTo>
                  <a:lnTo>
                    <a:pt x="1" y="25626"/>
                  </a:lnTo>
                  <a:lnTo>
                    <a:pt x="1" y="25670"/>
                  </a:lnTo>
                  <a:lnTo>
                    <a:pt x="220" y="26153"/>
                  </a:lnTo>
                  <a:lnTo>
                    <a:pt x="220" y="26197"/>
                  </a:lnTo>
                  <a:lnTo>
                    <a:pt x="2458" y="28654"/>
                  </a:lnTo>
                  <a:lnTo>
                    <a:pt x="4740" y="31111"/>
                  </a:lnTo>
                  <a:lnTo>
                    <a:pt x="6627" y="33700"/>
                  </a:lnTo>
                  <a:lnTo>
                    <a:pt x="6627" y="33744"/>
                  </a:lnTo>
                  <a:lnTo>
                    <a:pt x="8909" y="35807"/>
                  </a:lnTo>
                  <a:lnTo>
                    <a:pt x="10357" y="37167"/>
                  </a:lnTo>
                  <a:lnTo>
                    <a:pt x="10752" y="37650"/>
                  </a:lnTo>
                  <a:lnTo>
                    <a:pt x="10181" y="39624"/>
                  </a:lnTo>
                  <a:lnTo>
                    <a:pt x="10049" y="40897"/>
                  </a:lnTo>
                  <a:lnTo>
                    <a:pt x="10049" y="40941"/>
                  </a:lnTo>
                  <a:lnTo>
                    <a:pt x="10093" y="40984"/>
                  </a:lnTo>
                  <a:lnTo>
                    <a:pt x="10137" y="41028"/>
                  </a:lnTo>
                  <a:lnTo>
                    <a:pt x="10225" y="41072"/>
                  </a:lnTo>
                  <a:lnTo>
                    <a:pt x="10357" y="41028"/>
                  </a:lnTo>
                  <a:lnTo>
                    <a:pt x="10400" y="40897"/>
                  </a:lnTo>
                  <a:lnTo>
                    <a:pt x="10532" y="39668"/>
                  </a:lnTo>
                  <a:lnTo>
                    <a:pt x="11103" y="37650"/>
                  </a:lnTo>
                  <a:lnTo>
                    <a:pt x="11103" y="37562"/>
                  </a:lnTo>
                  <a:lnTo>
                    <a:pt x="11103" y="37474"/>
                  </a:lnTo>
                  <a:lnTo>
                    <a:pt x="10620" y="36947"/>
                  </a:lnTo>
                  <a:lnTo>
                    <a:pt x="10620" y="36904"/>
                  </a:lnTo>
                  <a:lnTo>
                    <a:pt x="9128" y="35543"/>
                  </a:lnTo>
                  <a:lnTo>
                    <a:pt x="6890" y="33481"/>
                  </a:lnTo>
                  <a:lnTo>
                    <a:pt x="5003" y="30936"/>
                  </a:lnTo>
                  <a:lnTo>
                    <a:pt x="5003" y="30892"/>
                  </a:lnTo>
                  <a:lnTo>
                    <a:pt x="2721" y="28435"/>
                  </a:lnTo>
                  <a:lnTo>
                    <a:pt x="527" y="25977"/>
                  </a:lnTo>
                  <a:lnTo>
                    <a:pt x="352" y="25582"/>
                  </a:lnTo>
                  <a:lnTo>
                    <a:pt x="396" y="24485"/>
                  </a:lnTo>
                  <a:lnTo>
                    <a:pt x="1186" y="20799"/>
                  </a:lnTo>
                  <a:lnTo>
                    <a:pt x="1844" y="20448"/>
                  </a:lnTo>
                  <a:lnTo>
                    <a:pt x="5793" y="19044"/>
                  </a:lnTo>
                  <a:lnTo>
                    <a:pt x="5837" y="19000"/>
                  </a:lnTo>
                  <a:lnTo>
                    <a:pt x="7109" y="18123"/>
                  </a:lnTo>
                  <a:lnTo>
                    <a:pt x="9216" y="16324"/>
                  </a:lnTo>
                  <a:lnTo>
                    <a:pt x="13472" y="12901"/>
                  </a:lnTo>
                  <a:lnTo>
                    <a:pt x="15183" y="11585"/>
                  </a:lnTo>
                  <a:lnTo>
                    <a:pt x="16763" y="10663"/>
                  </a:lnTo>
                  <a:lnTo>
                    <a:pt x="19747" y="8908"/>
                  </a:lnTo>
                  <a:lnTo>
                    <a:pt x="21414" y="8118"/>
                  </a:lnTo>
                  <a:lnTo>
                    <a:pt x="24354" y="6714"/>
                  </a:lnTo>
                  <a:lnTo>
                    <a:pt x="27470" y="5354"/>
                  </a:lnTo>
                  <a:lnTo>
                    <a:pt x="30585" y="4037"/>
                  </a:lnTo>
                  <a:lnTo>
                    <a:pt x="35061" y="1975"/>
                  </a:lnTo>
                  <a:lnTo>
                    <a:pt x="35105" y="1975"/>
                  </a:lnTo>
                  <a:lnTo>
                    <a:pt x="37870" y="307"/>
                  </a:lnTo>
                  <a:lnTo>
                    <a:pt x="37914" y="263"/>
                  </a:lnTo>
                  <a:lnTo>
                    <a:pt x="37957" y="220"/>
                  </a:lnTo>
                  <a:lnTo>
                    <a:pt x="37957" y="132"/>
                  </a:lnTo>
                  <a:lnTo>
                    <a:pt x="37957" y="88"/>
                  </a:lnTo>
                  <a:lnTo>
                    <a:pt x="37914" y="44"/>
                  </a:lnTo>
                  <a:lnTo>
                    <a:pt x="3782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41" name="Google Shape;18241;p489"/>
            <p:cNvSpPr/>
            <p:nvPr/>
          </p:nvSpPr>
          <p:spPr>
            <a:xfrm>
              <a:off x="4547175" y="2703350"/>
              <a:ext cx="908350" cy="911650"/>
            </a:xfrm>
            <a:custGeom>
              <a:avLst/>
              <a:gdLst/>
              <a:ahLst/>
              <a:cxnLst/>
              <a:rect l="l" t="t" r="r" b="b"/>
              <a:pathLst>
                <a:path w="36334" h="36466" extrusionOk="0">
                  <a:moveTo>
                    <a:pt x="36071" y="1"/>
                  </a:moveTo>
                  <a:lnTo>
                    <a:pt x="33569" y="1493"/>
                  </a:lnTo>
                  <a:lnTo>
                    <a:pt x="31331" y="2721"/>
                  </a:lnTo>
                  <a:lnTo>
                    <a:pt x="29094" y="3687"/>
                  </a:lnTo>
                  <a:lnTo>
                    <a:pt x="26592" y="4784"/>
                  </a:lnTo>
                  <a:lnTo>
                    <a:pt x="23696" y="6012"/>
                  </a:lnTo>
                  <a:lnTo>
                    <a:pt x="20888" y="7285"/>
                  </a:lnTo>
                  <a:lnTo>
                    <a:pt x="18957" y="8250"/>
                  </a:lnTo>
                  <a:lnTo>
                    <a:pt x="14701" y="10664"/>
                  </a:lnTo>
                  <a:lnTo>
                    <a:pt x="13253" y="11497"/>
                  </a:lnTo>
                  <a:lnTo>
                    <a:pt x="10488" y="13735"/>
                  </a:lnTo>
                  <a:lnTo>
                    <a:pt x="7943" y="15842"/>
                  </a:lnTo>
                  <a:lnTo>
                    <a:pt x="4520" y="18738"/>
                  </a:lnTo>
                  <a:lnTo>
                    <a:pt x="3599" y="19264"/>
                  </a:lnTo>
                  <a:lnTo>
                    <a:pt x="1054" y="20230"/>
                  </a:lnTo>
                  <a:lnTo>
                    <a:pt x="264" y="20537"/>
                  </a:lnTo>
                  <a:lnTo>
                    <a:pt x="220" y="20581"/>
                  </a:lnTo>
                  <a:lnTo>
                    <a:pt x="176" y="20625"/>
                  </a:lnTo>
                  <a:lnTo>
                    <a:pt x="45" y="21151"/>
                  </a:lnTo>
                  <a:lnTo>
                    <a:pt x="1" y="21195"/>
                  </a:lnTo>
                  <a:lnTo>
                    <a:pt x="88" y="22073"/>
                  </a:lnTo>
                  <a:lnTo>
                    <a:pt x="88" y="22160"/>
                  </a:lnTo>
                  <a:lnTo>
                    <a:pt x="1537" y="24398"/>
                  </a:lnTo>
                  <a:lnTo>
                    <a:pt x="4213" y="27865"/>
                  </a:lnTo>
                  <a:lnTo>
                    <a:pt x="5881" y="29796"/>
                  </a:lnTo>
                  <a:lnTo>
                    <a:pt x="7504" y="31595"/>
                  </a:lnTo>
                  <a:lnTo>
                    <a:pt x="8733" y="32999"/>
                  </a:lnTo>
                  <a:lnTo>
                    <a:pt x="9391" y="33833"/>
                  </a:lnTo>
                  <a:lnTo>
                    <a:pt x="9523" y="34271"/>
                  </a:lnTo>
                  <a:lnTo>
                    <a:pt x="8996" y="35807"/>
                  </a:lnTo>
                  <a:lnTo>
                    <a:pt x="8865" y="36202"/>
                  </a:lnTo>
                  <a:lnTo>
                    <a:pt x="8865" y="36290"/>
                  </a:lnTo>
                  <a:lnTo>
                    <a:pt x="8908" y="36334"/>
                  </a:lnTo>
                  <a:lnTo>
                    <a:pt x="8952" y="36421"/>
                  </a:lnTo>
                  <a:lnTo>
                    <a:pt x="8996" y="36421"/>
                  </a:lnTo>
                  <a:lnTo>
                    <a:pt x="9040" y="36465"/>
                  </a:lnTo>
                  <a:lnTo>
                    <a:pt x="9172" y="36421"/>
                  </a:lnTo>
                  <a:lnTo>
                    <a:pt x="9216" y="36334"/>
                  </a:lnTo>
                  <a:lnTo>
                    <a:pt x="9874" y="34315"/>
                  </a:lnTo>
                  <a:lnTo>
                    <a:pt x="9874" y="34227"/>
                  </a:lnTo>
                  <a:lnTo>
                    <a:pt x="9698" y="33701"/>
                  </a:lnTo>
                  <a:lnTo>
                    <a:pt x="9698" y="33657"/>
                  </a:lnTo>
                  <a:lnTo>
                    <a:pt x="8996" y="32779"/>
                  </a:lnTo>
                  <a:lnTo>
                    <a:pt x="7768" y="31375"/>
                  </a:lnTo>
                  <a:lnTo>
                    <a:pt x="6144" y="29576"/>
                  </a:lnTo>
                  <a:lnTo>
                    <a:pt x="4477" y="27645"/>
                  </a:lnTo>
                  <a:lnTo>
                    <a:pt x="1844" y="24179"/>
                  </a:lnTo>
                  <a:lnTo>
                    <a:pt x="440" y="22029"/>
                  </a:lnTo>
                  <a:lnTo>
                    <a:pt x="352" y="21239"/>
                  </a:lnTo>
                  <a:lnTo>
                    <a:pt x="483" y="20800"/>
                  </a:lnTo>
                  <a:lnTo>
                    <a:pt x="3731" y="19571"/>
                  </a:lnTo>
                  <a:lnTo>
                    <a:pt x="3774" y="19571"/>
                  </a:lnTo>
                  <a:lnTo>
                    <a:pt x="4696" y="19045"/>
                  </a:lnTo>
                  <a:lnTo>
                    <a:pt x="4740" y="19045"/>
                  </a:lnTo>
                  <a:lnTo>
                    <a:pt x="8163" y="16105"/>
                  </a:lnTo>
                  <a:lnTo>
                    <a:pt x="10708" y="13999"/>
                  </a:lnTo>
                  <a:lnTo>
                    <a:pt x="13472" y="11805"/>
                  </a:lnTo>
                  <a:lnTo>
                    <a:pt x="14876" y="10971"/>
                  </a:lnTo>
                  <a:lnTo>
                    <a:pt x="19089" y="8557"/>
                  </a:lnTo>
                  <a:lnTo>
                    <a:pt x="21063" y="7592"/>
                  </a:lnTo>
                  <a:lnTo>
                    <a:pt x="23828" y="6363"/>
                  </a:lnTo>
                  <a:lnTo>
                    <a:pt x="26724" y="5091"/>
                  </a:lnTo>
                  <a:lnTo>
                    <a:pt x="29225" y="3994"/>
                  </a:lnTo>
                  <a:lnTo>
                    <a:pt x="31463" y="3029"/>
                  </a:lnTo>
                  <a:lnTo>
                    <a:pt x="33745" y="1800"/>
                  </a:lnTo>
                  <a:lnTo>
                    <a:pt x="36246" y="308"/>
                  </a:lnTo>
                  <a:lnTo>
                    <a:pt x="36290" y="264"/>
                  </a:lnTo>
                  <a:lnTo>
                    <a:pt x="36334" y="220"/>
                  </a:lnTo>
                  <a:lnTo>
                    <a:pt x="36334" y="132"/>
                  </a:lnTo>
                  <a:lnTo>
                    <a:pt x="36290" y="89"/>
                  </a:lnTo>
                  <a:lnTo>
                    <a:pt x="36246" y="45"/>
                  </a:lnTo>
                  <a:lnTo>
                    <a:pt x="3620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42" name="Google Shape;18242;p489"/>
            <p:cNvSpPr/>
            <p:nvPr/>
          </p:nvSpPr>
          <p:spPr>
            <a:xfrm>
              <a:off x="4648100" y="2725300"/>
              <a:ext cx="830475" cy="834850"/>
            </a:xfrm>
            <a:custGeom>
              <a:avLst/>
              <a:gdLst/>
              <a:ahLst/>
              <a:cxnLst/>
              <a:rect l="l" t="t" r="r" b="b"/>
              <a:pathLst>
                <a:path w="33219" h="33394" extrusionOk="0">
                  <a:moveTo>
                    <a:pt x="32955" y="0"/>
                  </a:moveTo>
                  <a:lnTo>
                    <a:pt x="29269" y="2194"/>
                  </a:lnTo>
                  <a:lnTo>
                    <a:pt x="26636" y="3511"/>
                  </a:lnTo>
                  <a:lnTo>
                    <a:pt x="23916" y="4652"/>
                  </a:lnTo>
                  <a:lnTo>
                    <a:pt x="21502" y="5749"/>
                  </a:lnTo>
                  <a:lnTo>
                    <a:pt x="18738" y="6977"/>
                  </a:lnTo>
                  <a:lnTo>
                    <a:pt x="16368" y="8118"/>
                  </a:lnTo>
                  <a:lnTo>
                    <a:pt x="14350" y="9171"/>
                  </a:lnTo>
                  <a:lnTo>
                    <a:pt x="12068" y="10488"/>
                  </a:lnTo>
                  <a:lnTo>
                    <a:pt x="10049" y="11716"/>
                  </a:lnTo>
                  <a:lnTo>
                    <a:pt x="7329" y="13910"/>
                  </a:lnTo>
                  <a:lnTo>
                    <a:pt x="4652" y="16192"/>
                  </a:lnTo>
                  <a:lnTo>
                    <a:pt x="1317" y="19132"/>
                  </a:lnTo>
                  <a:lnTo>
                    <a:pt x="264" y="19790"/>
                  </a:lnTo>
                  <a:lnTo>
                    <a:pt x="220" y="19834"/>
                  </a:lnTo>
                  <a:lnTo>
                    <a:pt x="1" y="20185"/>
                  </a:lnTo>
                  <a:lnTo>
                    <a:pt x="1" y="20229"/>
                  </a:lnTo>
                  <a:lnTo>
                    <a:pt x="1" y="20317"/>
                  </a:lnTo>
                  <a:lnTo>
                    <a:pt x="176" y="20975"/>
                  </a:lnTo>
                  <a:lnTo>
                    <a:pt x="220" y="21019"/>
                  </a:lnTo>
                  <a:lnTo>
                    <a:pt x="3423" y="25056"/>
                  </a:lnTo>
                  <a:lnTo>
                    <a:pt x="5881" y="28128"/>
                  </a:lnTo>
                  <a:lnTo>
                    <a:pt x="6671" y="29356"/>
                  </a:lnTo>
                  <a:lnTo>
                    <a:pt x="6934" y="30278"/>
                  </a:lnTo>
                  <a:lnTo>
                    <a:pt x="6934" y="30848"/>
                  </a:lnTo>
                  <a:lnTo>
                    <a:pt x="6144" y="33174"/>
                  </a:lnTo>
                  <a:lnTo>
                    <a:pt x="6100" y="33218"/>
                  </a:lnTo>
                  <a:lnTo>
                    <a:pt x="6144" y="33306"/>
                  </a:lnTo>
                  <a:lnTo>
                    <a:pt x="6188" y="33349"/>
                  </a:lnTo>
                  <a:lnTo>
                    <a:pt x="6232" y="33393"/>
                  </a:lnTo>
                  <a:lnTo>
                    <a:pt x="6276" y="33393"/>
                  </a:lnTo>
                  <a:lnTo>
                    <a:pt x="6407" y="33349"/>
                  </a:lnTo>
                  <a:lnTo>
                    <a:pt x="6451" y="33306"/>
                  </a:lnTo>
                  <a:lnTo>
                    <a:pt x="7285" y="30936"/>
                  </a:lnTo>
                  <a:lnTo>
                    <a:pt x="7285" y="30848"/>
                  </a:lnTo>
                  <a:lnTo>
                    <a:pt x="7285" y="30234"/>
                  </a:lnTo>
                  <a:lnTo>
                    <a:pt x="7285" y="30190"/>
                  </a:lnTo>
                  <a:lnTo>
                    <a:pt x="6978" y="29269"/>
                  </a:lnTo>
                  <a:lnTo>
                    <a:pt x="6978" y="29225"/>
                  </a:lnTo>
                  <a:lnTo>
                    <a:pt x="6144" y="27952"/>
                  </a:lnTo>
                  <a:lnTo>
                    <a:pt x="3687" y="24837"/>
                  </a:lnTo>
                  <a:lnTo>
                    <a:pt x="483" y="20844"/>
                  </a:lnTo>
                  <a:lnTo>
                    <a:pt x="352" y="20273"/>
                  </a:lnTo>
                  <a:lnTo>
                    <a:pt x="483" y="20054"/>
                  </a:lnTo>
                  <a:lnTo>
                    <a:pt x="1537" y="19396"/>
                  </a:lnTo>
                  <a:lnTo>
                    <a:pt x="1580" y="19396"/>
                  </a:lnTo>
                  <a:lnTo>
                    <a:pt x="4871" y="16456"/>
                  </a:lnTo>
                  <a:lnTo>
                    <a:pt x="7548" y="14174"/>
                  </a:lnTo>
                  <a:lnTo>
                    <a:pt x="10225" y="12024"/>
                  </a:lnTo>
                  <a:lnTo>
                    <a:pt x="12243" y="10795"/>
                  </a:lnTo>
                  <a:lnTo>
                    <a:pt x="14525" y="9479"/>
                  </a:lnTo>
                  <a:lnTo>
                    <a:pt x="16544" y="8469"/>
                  </a:lnTo>
                  <a:lnTo>
                    <a:pt x="18913" y="7328"/>
                  </a:lnTo>
                  <a:lnTo>
                    <a:pt x="21634" y="6056"/>
                  </a:lnTo>
                  <a:lnTo>
                    <a:pt x="24047" y="5003"/>
                  </a:lnTo>
                  <a:lnTo>
                    <a:pt x="26768" y="3818"/>
                  </a:lnTo>
                  <a:lnTo>
                    <a:pt x="29445" y="2502"/>
                  </a:lnTo>
                  <a:lnTo>
                    <a:pt x="33131" y="308"/>
                  </a:lnTo>
                  <a:lnTo>
                    <a:pt x="33218" y="264"/>
                  </a:lnTo>
                  <a:lnTo>
                    <a:pt x="33218" y="220"/>
                  </a:lnTo>
                  <a:lnTo>
                    <a:pt x="33218" y="132"/>
                  </a:lnTo>
                  <a:lnTo>
                    <a:pt x="33218" y="88"/>
                  </a:lnTo>
                  <a:lnTo>
                    <a:pt x="3317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43" name="Google Shape;18243;p489"/>
            <p:cNvSpPr/>
            <p:nvPr/>
          </p:nvSpPr>
          <p:spPr>
            <a:xfrm>
              <a:off x="4789625" y="2746150"/>
              <a:ext cx="713075" cy="742700"/>
            </a:xfrm>
            <a:custGeom>
              <a:avLst/>
              <a:gdLst/>
              <a:ahLst/>
              <a:cxnLst/>
              <a:rect l="l" t="t" r="r" b="b"/>
              <a:pathLst>
                <a:path w="28523" h="29708" extrusionOk="0">
                  <a:moveTo>
                    <a:pt x="28259" y="0"/>
                  </a:moveTo>
                  <a:lnTo>
                    <a:pt x="25100" y="1887"/>
                  </a:lnTo>
                  <a:lnTo>
                    <a:pt x="23213" y="2896"/>
                  </a:lnTo>
                  <a:lnTo>
                    <a:pt x="21238" y="3862"/>
                  </a:lnTo>
                  <a:lnTo>
                    <a:pt x="19308" y="4783"/>
                  </a:lnTo>
                  <a:lnTo>
                    <a:pt x="17333" y="5661"/>
                  </a:lnTo>
                  <a:lnTo>
                    <a:pt x="15051" y="6714"/>
                  </a:lnTo>
                  <a:lnTo>
                    <a:pt x="12726" y="7767"/>
                  </a:lnTo>
                  <a:lnTo>
                    <a:pt x="10400" y="8952"/>
                  </a:lnTo>
                  <a:lnTo>
                    <a:pt x="9303" y="9566"/>
                  </a:lnTo>
                  <a:lnTo>
                    <a:pt x="8162" y="10180"/>
                  </a:lnTo>
                  <a:lnTo>
                    <a:pt x="5924" y="11541"/>
                  </a:lnTo>
                  <a:lnTo>
                    <a:pt x="2194" y="14568"/>
                  </a:lnTo>
                  <a:lnTo>
                    <a:pt x="746" y="15973"/>
                  </a:lnTo>
                  <a:lnTo>
                    <a:pt x="702" y="16016"/>
                  </a:lnTo>
                  <a:lnTo>
                    <a:pt x="132" y="16719"/>
                  </a:lnTo>
                  <a:lnTo>
                    <a:pt x="88" y="16762"/>
                  </a:lnTo>
                  <a:lnTo>
                    <a:pt x="0" y="17157"/>
                  </a:lnTo>
                  <a:lnTo>
                    <a:pt x="0" y="17245"/>
                  </a:lnTo>
                  <a:lnTo>
                    <a:pt x="132" y="17684"/>
                  </a:lnTo>
                  <a:lnTo>
                    <a:pt x="132" y="17728"/>
                  </a:lnTo>
                  <a:lnTo>
                    <a:pt x="3291" y="22599"/>
                  </a:lnTo>
                  <a:lnTo>
                    <a:pt x="4037" y="24090"/>
                  </a:lnTo>
                  <a:lnTo>
                    <a:pt x="4213" y="25100"/>
                  </a:lnTo>
                  <a:lnTo>
                    <a:pt x="4081" y="25714"/>
                  </a:lnTo>
                  <a:lnTo>
                    <a:pt x="3555" y="26372"/>
                  </a:lnTo>
                  <a:lnTo>
                    <a:pt x="3511" y="26416"/>
                  </a:lnTo>
                  <a:lnTo>
                    <a:pt x="2150" y="29444"/>
                  </a:lnTo>
                  <a:lnTo>
                    <a:pt x="2107" y="29532"/>
                  </a:lnTo>
                  <a:lnTo>
                    <a:pt x="2150" y="29575"/>
                  </a:lnTo>
                  <a:lnTo>
                    <a:pt x="2150" y="29663"/>
                  </a:lnTo>
                  <a:lnTo>
                    <a:pt x="2238" y="29707"/>
                  </a:lnTo>
                  <a:lnTo>
                    <a:pt x="2282" y="29707"/>
                  </a:lnTo>
                  <a:lnTo>
                    <a:pt x="2370" y="29663"/>
                  </a:lnTo>
                  <a:lnTo>
                    <a:pt x="2458" y="29619"/>
                  </a:lnTo>
                  <a:lnTo>
                    <a:pt x="3818" y="26592"/>
                  </a:lnTo>
                  <a:lnTo>
                    <a:pt x="4388" y="25890"/>
                  </a:lnTo>
                  <a:lnTo>
                    <a:pt x="4388" y="25846"/>
                  </a:lnTo>
                  <a:lnTo>
                    <a:pt x="4564" y="25144"/>
                  </a:lnTo>
                  <a:lnTo>
                    <a:pt x="4564" y="25100"/>
                  </a:lnTo>
                  <a:lnTo>
                    <a:pt x="4388" y="24003"/>
                  </a:lnTo>
                  <a:lnTo>
                    <a:pt x="4344" y="23959"/>
                  </a:lnTo>
                  <a:lnTo>
                    <a:pt x="3599" y="22423"/>
                  </a:lnTo>
                  <a:lnTo>
                    <a:pt x="439" y="17552"/>
                  </a:lnTo>
                  <a:lnTo>
                    <a:pt x="351" y="17201"/>
                  </a:lnTo>
                  <a:lnTo>
                    <a:pt x="439" y="16894"/>
                  </a:lnTo>
                  <a:lnTo>
                    <a:pt x="966" y="16236"/>
                  </a:lnTo>
                  <a:lnTo>
                    <a:pt x="2414" y="14832"/>
                  </a:lnTo>
                  <a:lnTo>
                    <a:pt x="6100" y="11804"/>
                  </a:lnTo>
                  <a:lnTo>
                    <a:pt x="8338" y="10488"/>
                  </a:lnTo>
                  <a:lnTo>
                    <a:pt x="9479" y="9873"/>
                  </a:lnTo>
                  <a:lnTo>
                    <a:pt x="10576" y="9259"/>
                  </a:lnTo>
                  <a:lnTo>
                    <a:pt x="12857" y="8118"/>
                  </a:lnTo>
                  <a:lnTo>
                    <a:pt x="15183" y="7021"/>
                  </a:lnTo>
                  <a:lnTo>
                    <a:pt x="17465" y="5968"/>
                  </a:lnTo>
                  <a:lnTo>
                    <a:pt x="19439" y="5090"/>
                  </a:lnTo>
                  <a:lnTo>
                    <a:pt x="21414" y="4169"/>
                  </a:lnTo>
                  <a:lnTo>
                    <a:pt x="23345" y="3247"/>
                  </a:lnTo>
                  <a:lnTo>
                    <a:pt x="25276" y="2194"/>
                  </a:lnTo>
                  <a:lnTo>
                    <a:pt x="28435" y="307"/>
                  </a:lnTo>
                  <a:lnTo>
                    <a:pt x="28523" y="263"/>
                  </a:lnTo>
                  <a:lnTo>
                    <a:pt x="28523" y="220"/>
                  </a:lnTo>
                  <a:lnTo>
                    <a:pt x="28523" y="132"/>
                  </a:lnTo>
                  <a:lnTo>
                    <a:pt x="28523" y="88"/>
                  </a:lnTo>
                  <a:lnTo>
                    <a:pt x="2847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44" name="Google Shape;18244;p489"/>
            <p:cNvSpPr/>
            <p:nvPr/>
          </p:nvSpPr>
          <p:spPr>
            <a:xfrm>
              <a:off x="5014500" y="3023675"/>
              <a:ext cx="151425" cy="318175"/>
            </a:xfrm>
            <a:custGeom>
              <a:avLst/>
              <a:gdLst/>
              <a:ahLst/>
              <a:cxnLst/>
              <a:rect l="l" t="t" r="r" b="b"/>
              <a:pathLst>
                <a:path w="6057" h="12727" extrusionOk="0">
                  <a:moveTo>
                    <a:pt x="5749" y="1"/>
                  </a:moveTo>
                  <a:lnTo>
                    <a:pt x="2678" y="2195"/>
                  </a:lnTo>
                  <a:lnTo>
                    <a:pt x="1800" y="2985"/>
                  </a:lnTo>
                  <a:lnTo>
                    <a:pt x="1756" y="3072"/>
                  </a:lnTo>
                  <a:lnTo>
                    <a:pt x="1756" y="3160"/>
                  </a:lnTo>
                  <a:lnTo>
                    <a:pt x="1932" y="4433"/>
                  </a:lnTo>
                  <a:lnTo>
                    <a:pt x="1932" y="4477"/>
                  </a:lnTo>
                  <a:lnTo>
                    <a:pt x="2809" y="7768"/>
                  </a:lnTo>
                  <a:lnTo>
                    <a:pt x="3072" y="9304"/>
                  </a:lnTo>
                  <a:lnTo>
                    <a:pt x="3029" y="10225"/>
                  </a:lnTo>
                  <a:lnTo>
                    <a:pt x="2809" y="10664"/>
                  </a:lnTo>
                  <a:lnTo>
                    <a:pt x="703" y="11892"/>
                  </a:lnTo>
                  <a:lnTo>
                    <a:pt x="703" y="11936"/>
                  </a:lnTo>
                  <a:lnTo>
                    <a:pt x="89" y="12375"/>
                  </a:lnTo>
                  <a:lnTo>
                    <a:pt x="45" y="12463"/>
                  </a:lnTo>
                  <a:lnTo>
                    <a:pt x="1" y="12507"/>
                  </a:lnTo>
                  <a:lnTo>
                    <a:pt x="1" y="12595"/>
                  </a:lnTo>
                  <a:lnTo>
                    <a:pt x="45" y="12638"/>
                  </a:lnTo>
                  <a:lnTo>
                    <a:pt x="89" y="12682"/>
                  </a:lnTo>
                  <a:lnTo>
                    <a:pt x="176" y="12726"/>
                  </a:lnTo>
                  <a:lnTo>
                    <a:pt x="264" y="12682"/>
                  </a:lnTo>
                  <a:lnTo>
                    <a:pt x="922" y="12200"/>
                  </a:lnTo>
                  <a:lnTo>
                    <a:pt x="3029" y="10927"/>
                  </a:lnTo>
                  <a:lnTo>
                    <a:pt x="3116" y="10883"/>
                  </a:lnTo>
                  <a:lnTo>
                    <a:pt x="3380" y="10357"/>
                  </a:lnTo>
                  <a:lnTo>
                    <a:pt x="3380" y="10313"/>
                  </a:lnTo>
                  <a:lnTo>
                    <a:pt x="3424" y="9304"/>
                  </a:lnTo>
                  <a:lnTo>
                    <a:pt x="3424" y="9260"/>
                  </a:lnTo>
                  <a:lnTo>
                    <a:pt x="3160" y="7680"/>
                  </a:lnTo>
                  <a:lnTo>
                    <a:pt x="2283" y="4389"/>
                  </a:lnTo>
                  <a:lnTo>
                    <a:pt x="2107" y="3204"/>
                  </a:lnTo>
                  <a:lnTo>
                    <a:pt x="2897" y="2458"/>
                  </a:lnTo>
                  <a:lnTo>
                    <a:pt x="5969" y="308"/>
                  </a:lnTo>
                  <a:lnTo>
                    <a:pt x="6012" y="264"/>
                  </a:lnTo>
                  <a:lnTo>
                    <a:pt x="6056" y="176"/>
                  </a:lnTo>
                  <a:lnTo>
                    <a:pt x="6012" y="133"/>
                  </a:lnTo>
                  <a:lnTo>
                    <a:pt x="6012" y="45"/>
                  </a:lnTo>
                  <a:lnTo>
                    <a:pt x="596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45" name="Google Shape;18245;p489"/>
            <p:cNvSpPr/>
            <p:nvPr/>
          </p:nvSpPr>
          <p:spPr>
            <a:xfrm>
              <a:off x="4389200" y="3352775"/>
              <a:ext cx="295125" cy="759175"/>
            </a:xfrm>
            <a:custGeom>
              <a:avLst/>
              <a:gdLst/>
              <a:ahLst/>
              <a:cxnLst/>
              <a:rect l="l" t="t" r="r" b="b"/>
              <a:pathLst>
                <a:path w="11805" h="30367" extrusionOk="0">
                  <a:moveTo>
                    <a:pt x="133" y="1"/>
                  </a:moveTo>
                  <a:lnTo>
                    <a:pt x="89" y="45"/>
                  </a:lnTo>
                  <a:lnTo>
                    <a:pt x="45" y="89"/>
                  </a:lnTo>
                  <a:lnTo>
                    <a:pt x="1" y="176"/>
                  </a:lnTo>
                  <a:lnTo>
                    <a:pt x="1" y="220"/>
                  </a:lnTo>
                  <a:lnTo>
                    <a:pt x="396" y="1581"/>
                  </a:lnTo>
                  <a:lnTo>
                    <a:pt x="791" y="3906"/>
                  </a:lnTo>
                  <a:lnTo>
                    <a:pt x="1010" y="6539"/>
                  </a:lnTo>
                  <a:lnTo>
                    <a:pt x="1054" y="6583"/>
                  </a:lnTo>
                  <a:lnTo>
                    <a:pt x="1317" y="7417"/>
                  </a:lnTo>
                  <a:lnTo>
                    <a:pt x="1361" y="7461"/>
                  </a:lnTo>
                  <a:lnTo>
                    <a:pt x="4740" y="10752"/>
                  </a:lnTo>
                  <a:lnTo>
                    <a:pt x="7856" y="13736"/>
                  </a:lnTo>
                  <a:lnTo>
                    <a:pt x="8470" y="14481"/>
                  </a:lnTo>
                  <a:lnTo>
                    <a:pt x="9435" y="18255"/>
                  </a:lnTo>
                  <a:lnTo>
                    <a:pt x="9435" y="18299"/>
                  </a:lnTo>
                  <a:lnTo>
                    <a:pt x="10093" y="19747"/>
                  </a:lnTo>
                  <a:lnTo>
                    <a:pt x="9918" y="23301"/>
                  </a:lnTo>
                  <a:lnTo>
                    <a:pt x="9918" y="23345"/>
                  </a:lnTo>
                  <a:lnTo>
                    <a:pt x="11103" y="26154"/>
                  </a:lnTo>
                  <a:lnTo>
                    <a:pt x="11454" y="30191"/>
                  </a:lnTo>
                  <a:lnTo>
                    <a:pt x="11498" y="30322"/>
                  </a:lnTo>
                  <a:lnTo>
                    <a:pt x="11629" y="30366"/>
                  </a:lnTo>
                  <a:lnTo>
                    <a:pt x="11717" y="30322"/>
                  </a:lnTo>
                  <a:lnTo>
                    <a:pt x="11761" y="30278"/>
                  </a:lnTo>
                  <a:lnTo>
                    <a:pt x="11805" y="30235"/>
                  </a:lnTo>
                  <a:lnTo>
                    <a:pt x="11805" y="30147"/>
                  </a:lnTo>
                  <a:lnTo>
                    <a:pt x="11454" y="26110"/>
                  </a:lnTo>
                  <a:lnTo>
                    <a:pt x="11454" y="26066"/>
                  </a:lnTo>
                  <a:lnTo>
                    <a:pt x="10269" y="23258"/>
                  </a:lnTo>
                  <a:lnTo>
                    <a:pt x="10444" y="19747"/>
                  </a:lnTo>
                  <a:lnTo>
                    <a:pt x="10444" y="19659"/>
                  </a:lnTo>
                  <a:lnTo>
                    <a:pt x="9742" y="18167"/>
                  </a:lnTo>
                  <a:lnTo>
                    <a:pt x="8777" y="14350"/>
                  </a:lnTo>
                  <a:lnTo>
                    <a:pt x="8733" y="14306"/>
                  </a:lnTo>
                  <a:lnTo>
                    <a:pt x="8119" y="13516"/>
                  </a:lnTo>
                  <a:lnTo>
                    <a:pt x="5003" y="10488"/>
                  </a:lnTo>
                  <a:lnTo>
                    <a:pt x="1625" y="7241"/>
                  </a:lnTo>
                  <a:lnTo>
                    <a:pt x="1361" y="6495"/>
                  </a:lnTo>
                  <a:lnTo>
                    <a:pt x="1098" y="3862"/>
                  </a:lnTo>
                  <a:lnTo>
                    <a:pt x="747" y="1537"/>
                  </a:lnTo>
                  <a:lnTo>
                    <a:pt x="747" y="1493"/>
                  </a:lnTo>
                  <a:lnTo>
                    <a:pt x="352" y="133"/>
                  </a:lnTo>
                  <a:lnTo>
                    <a:pt x="308" y="89"/>
                  </a:lnTo>
                  <a:lnTo>
                    <a:pt x="264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46" name="Google Shape;18246;p489"/>
            <p:cNvSpPr/>
            <p:nvPr/>
          </p:nvSpPr>
          <p:spPr>
            <a:xfrm>
              <a:off x="4328875" y="3108150"/>
              <a:ext cx="357650" cy="1116775"/>
            </a:xfrm>
            <a:custGeom>
              <a:avLst/>
              <a:gdLst/>
              <a:ahLst/>
              <a:cxnLst/>
              <a:rect l="l" t="t" r="r" b="b"/>
              <a:pathLst>
                <a:path w="14306" h="44671" extrusionOk="0">
                  <a:moveTo>
                    <a:pt x="2589" y="1"/>
                  </a:moveTo>
                  <a:lnTo>
                    <a:pt x="1273" y="352"/>
                  </a:lnTo>
                  <a:lnTo>
                    <a:pt x="1141" y="439"/>
                  </a:lnTo>
                  <a:lnTo>
                    <a:pt x="132" y="2107"/>
                  </a:lnTo>
                  <a:lnTo>
                    <a:pt x="132" y="2195"/>
                  </a:lnTo>
                  <a:lnTo>
                    <a:pt x="0" y="4257"/>
                  </a:lnTo>
                  <a:lnTo>
                    <a:pt x="132" y="6802"/>
                  </a:lnTo>
                  <a:lnTo>
                    <a:pt x="132" y="6846"/>
                  </a:lnTo>
                  <a:lnTo>
                    <a:pt x="1054" y="9830"/>
                  </a:lnTo>
                  <a:lnTo>
                    <a:pt x="1800" y="12945"/>
                  </a:lnTo>
                  <a:lnTo>
                    <a:pt x="2195" y="15183"/>
                  </a:lnTo>
                  <a:lnTo>
                    <a:pt x="2458" y="17202"/>
                  </a:lnTo>
                  <a:lnTo>
                    <a:pt x="3028" y="19835"/>
                  </a:lnTo>
                  <a:lnTo>
                    <a:pt x="3423" y="21151"/>
                  </a:lnTo>
                  <a:lnTo>
                    <a:pt x="3423" y="21195"/>
                  </a:lnTo>
                  <a:lnTo>
                    <a:pt x="4257" y="22380"/>
                  </a:lnTo>
                  <a:lnTo>
                    <a:pt x="5486" y="23696"/>
                  </a:lnTo>
                  <a:lnTo>
                    <a:pt x="6188" y="25363"/>
                  </a:lnTo>
                  <a:lnTo>
                    <a:pt x="6188" y="25407"/>
                  </a:lnTo>
                  <a:lnTo>
                    <a:pt x="7680" y="27514"/>
                  </a:lnTo>
                  <a:lnTo>
                    <a:pt x="8689" y="29137"/>
                  </a:lnTo>
                  <a:lnTo>
                    <a:pt x="9084" y="30146"/>
                  </a:lnTo>
                  <a:lnTo>
                    <a:pt x="9084" y="32077"/>
                  </a:lnTo>
                  <a:lnTo>
                    <a:pt x="9084" y="32121"/>
                  </a:lnTo>
                  <a:lnTo>
                    <a:pt x="9303" y="32955"/>
                  </a:lnTo>
                  <a:lnTo>
                    <a:pt x="9303" y="32999"/>
                  </a:lnTo>
                  <a:lnTo>
                    <a:pt x="10488" y="35324"/>
                  </a:lnTo>
                  <a:lnTo>
                    <a:pt x="10532" y="35368"/>
                  </a:lnTo>
                  <a:lnTo>
                    <a:pt x="11585" y="36992"/>
                  </a:lnTo>
                  <a:lnTo>
                    <a:pt x="12550" y="39274"/>
                  </a:lnTo>
                  <a:lnTo>
                    <a:pt x="13560" y="41511"/>
                  </a:lnTo>
                  <a:lnTo>
                    <a:pt x="13955" y="43135"/>
                  </a:lnTo>
                  <a:lnTo>
                    <a:pt x="13955" y="44232"/>
                  </a:lnTo>
                  <a:lnTo>
                    <a:pt x="13955" y="44495"/>
                  </a:lnTo>
                  <a:lnTo>
                    <a:pt x="13955" y="44539"/>
                  </a:lnTo>
                  <a:lnTo>
                    <a:pt x="13998" y="44627"/>
                  </a:lnTo>
                  <a:lnTo>
                    <a:pt x="14042" y="44671"/>
                  </a:lnTo>
                  <a:lnTo>
                    <a:pt x="14130" y="44671"/>
                  </a:lnTo>
                  <a:lnTo>
                    <a:pt x="14218" y="44627"/>
                  </a:lnTo>
                  <a:lnTo>
                    <a:pt x="14306" y="44539"/>
                  </a:lnTo>
                  <a:lnTo>
                    <a:pt x="14306" y="44276"/>
                  </a:lnTo>
                  <a:lnTo>
                    <a:pt x="14306" y="43135"/>
                  </a:lnTo>
                  <a:lnTo>
                    <a:pt x="14306" y="43091"/>
                  </a:lnTo>
                  <a:lnTo>
                    <a:pt x="13911" y="41424"/>
                  </a:lnTo>
                  <a:lnTo>
                    <a:pt x="13867" y="41380"/>
                  </a:lnTo>
                  <a:lnTo>
                    <a:pt x="12857" y="39142"/>
                  </a:lnTo>
                  <a:lnTo>
                    <a:pt x="11892" y="36816"/>
                  </a:lnTo>
                  <a:lnTo>
                    <a:pt x="10795" y="35193"/>
                  </a:lnTo>
                  <a:lnTo>
                    <a:pt x="9610" y="32867"/>
                  </a:lnTo>
                  <a:lnTo>
                    <a:pt x="9435" y="32077"/>
                  </a:lnTo>
                  <a:lnTo>
                    <a:pt x="9435" y="30103"/>
                  </a:lnTo>
                  <a:lnTo>
                    <a:pt x="9435" y="30059"/>
                  </a:lnTo>
                  <a:lnTo>
                    <a:pt x="9040" y="29006"/>
                  </a:lnTo>
                  <a:lnTo>
                    <a:pt x="8996" y="29006"/>
                  </a:lnTo>
                  <a:lnTo>
                    <a:pt x="7987" y="27338"/>
                  </a:lnTo>
                  <a:lnTo>
                    <a:pt x="6495" y="25232"/>
                  </a:lnTo>
                  <a:lnTo>
                    <a:pt x="5793" y="23564"/>
                  </a:lnTo>
                  <a:lnTo>
                    <a:pt x="5749" y="23521"/>
                  </a:lnTo>
                  <a:lnTo>
                    <a:pt x="4520" y="22160"/>
                  </a:lnTo>
                  <a:lnTo>
                    <a:pt x="3730" y="21019"/>
                  </a:lnTo>
                  <a:lnTo>
                    <a:pt x="3379" y="19747"/>
                  </a:lnTo>
                  <a:lnTo>
                    <a:pt x="2809" y="17158"/>
                  </a:lnTo>
                  <a:lnTo>
                    <a:pt x="2546" y="15139"/>
                  </a:lnTo>
                  <a:lnTo>
                    <a:pt x="2107" y="12901"/>
                  </a:lnTo>
                  <a:lnTo>
                    <a:pt x="1405" y="9742"/>
                  </a:lnTo>
                  <a:lnTo>
                    <a:pt x="483" y="6758"/>
                  </a:lnTo>
                  <a:lnTo>
                    <a:pt x="352" y="4257"/>
                  </a:lnTo>
                  <a:lnTo>
                    <a:pt x="483" y="2282"/>
                  </a:lnTo>
                  <a:lnTo>
                    <a:pt x="1405" y="703"/>
                  </a:lnTo>
                  <a:lnTo>
                    <a:pt x="2677" y="352"/>
                  </a:lnTo>
                  <a:lnTo>
                    <a:pt x="2721" y="308"/>
                  </a:lnTo>
                  <a:lnTo>
                    <a:pt x="2765" y="264"/>
                  </a:lnTo>
                  <a:lnTo>
                    <a:pt x="2809" y="176"/>
                  </a:lnTo>
                  <a:lnTo>
                    <a:pt x="2809" y="132"/>
                  </a:lnTo>
                  <a:lnTo>
                    <a:pt x="2765" y="45"/>
                  </a:lnTo>
                  <a:lnTo>
                    <a:pt x="272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47" name="Google Shape;18247;p489"/>
            <p:cNvSpPr/>
            <p:nvPr/>
          </p:nvSpPr>
          <p:spPr>
            <a:xfrm>
              <a:off x="4276225" y="3001750"/>
              <a:ext cx="400425" cy="1289000"/>
            </a:xfrm>
            <a:custGeom>
              <a:avLst/>
              <a:gdLst/>
              <a:ahLst/>
              <a:cxnLst/>
              <a:rect l="l" t="t" r="r" b="b"/>
              <a:pathLst>
                <a:path w="16017" h="51560" extrusionOk="0">
                  <a:moveTo>
                    <a:pt x="11936" y="0"/>
                  </a:moveTo>
                  <a:lnTo>
                    <a:pt x="11848" y="44"/>
                  </a:lnTo>
                  <a:lnTo>
                    <a:pt x="9917" y="1010"/>
                  </a:lnTo>
                  <a:lnTo>
                    <a:pt x="7635" y="1887"/>
                  </a:lnTo>
                  <a:lnTo>
                    <a:pt x="5573" y="2545"/>
                  </a:lnTo>
                  <a:lnTo>
                    <a:pt x="2765" y="3247"/>
                  </a:lnTo>
                  <a:lnTo>
                    <a:pt x="351" y="4037"/>
                  </a:lnTo>
                  <a:lnTo>
                    <a:pt x="264" y="4081"/>
                  </a:lnTo>
                  <a:lnTo>
                    <a:pt x="220" y="4169"/>
                  </a:lnTo>
                  <a:lnTo>
                    <a:pt x="0" y="5047"/>
                  </a:lnTo>
                  <a:lnTo>
                    <a:pt x="0" y="5090"/>
                  </a:lnTo>
                  <a:lnTo>
                    <a:pt x="88" y="7460"/>
                  </a:lnTo>
                  <a:lnTo>
                    <a:pt x="220" y="9698"/>
                  </a:lnTo>
                  <a:lnTo>
                    <a:pt x="220" y="9742"/>
                  </a:lnTo>
                  <a:lnTo>
                    <a:pt x="1097" y="11848"/>
                  </a:lnTo>
                  <a:lnTo>
                    <a:pt x="1492" y="13033"/>
                  </a:lnTo>
                  <a:lnTo>
                    <a:pt x="1799" y="14174"/>
                  </a:lnTo>
                  <a:lnTo>
                    <a:pt x="2370" y="16587"/>
                  </a:lnTo>
                  <a:lnTo>
                    <a:pt x="2896" y="19000"/>
                  </a:lnTo>
                  <a:lnTo>
                    <a:pt x="3379" y="21414"/>
                  </a:lnTo>
                  <a:lnTo>
                    <a:pt x="3774" y="23476"/>
                  </a:lnTo>
                  <a:lnTo>
                    <a:pt x="4213" y="25582"/>
                  </a:lnTo>
                  <a:lnTo>
                    <a:pt x="4959" y="29619"/>
                  </a:lnTo>
                  <a:lnTo>
                    <a:pt x="5003" y="29663"/>
                  </a:lnTo>
                  <a:lnTo>
                    <a:pt x="6977" y="32954"/>
                  </a:lnTo>
                  <a:lnTo>
                    <a:pt x="7679" y="34359"/>
                  </a:lnTo>
                  <a:lnTo>
                    <a:pt x="7943" y="35894"/>
                  </a:lnTo>
                  <a:lnTo>
                    <a:pt x="7986" y="35938"/>
                  </a:lnTo>
                  <a:lnTo>
                    <a:pt x="8513" y="37255"/>
                  </a:lnTo>
                  <a:lnTo>
                    <a:pt x="8557" y="37255"/>
                  </a:lnTo>
                  <a:lnTo>
                    <a:pt x="9654" y="39229"/>
                  </a:lnTo>
                  <a:lnTo>
                    <a:pt x="11058" y="41292"/>
                  </a:lnTo>
                  <a:lnTo>
                    <a:pt x="11936" y="42696"/>
                  </a:lnTo>
                  <a:lnTo>
                    <a:pt x="12989" y="45021"/>
                  </a:lnTo>
                  <a:lnTo>
                    <a:pt x="13033" y="45065"/>
                  </a:lnTo>
                  <a:lnTo>
                    <a:pt x="15402" y="48620"/>
                  </a:lnTo>
                  <a:lnTo>
                    <a:pt x="15666" y="49278"/>
                  </a:lnTo>
                  <a:lnTo>
                    <a:pt x="15534" y="50814"/>
                  </a:lnTo>
                  <a:lnTo>
                    <a:pt x="15402" y="51340"/>
                  </a:lnTo>
                  <a:lnTo>
                    <a:pt x="15402" y="51384"/>
                  </a:lnTo>
                  <a:lnTo>
                    <a:pt x="15402" y="51472"/>
                  </a:lnTo>
                  <a:lnTo>
                    <a:pt x="15446" y="51516"/>
                  </a:lnTo>
                  <a:lnTo>
                    <a:pt x="15490" y="51560"/>
                  </a:lnTo>
                  <a:lnTo>
                    <a:pt x="15578" y="51560"/>
                  </a:lnTo>
                  <a:lnTo>
                    <a:pt x="15666" y="51516"/>
                  </a:lnTo>
                  <a:lnTo>
                    <a:pt x="15709" y="51428"/>
                  </a:lnTo>
                  <a:lnTo>
                    <a:pt x="15885" y="50901"/>
                  </a:lnTo>
                  <a:lnTo>
                    <a:pt x="15885" y="50858"/>
                  </a:lnTo>
                  <a:lnTo>
                    <a:pt x="16017" y="49278"/>
                  </a:lnTo>
                  <a:lnTo>
                    <a:pt x="16017" y="49190"/>
                  </a:lnTo>
                  <a:lnTo>
                    <a:pt x="15709" y="48488"/>
                  </a:lnTo>
                  <a:lnTo>
                    <a:pt x="15666" y="48444"/>
                  </a:lnTo>
                  <a:lnTo>
                    <a:pt x="13340" y="44890"/>
                  </a:lnTo>
                  <a:lnTo>
                    <a:pt x="12243" y="42564"/>
                  </a:lnTo>
                  <a:lnTo>
                    <a:pt x="12243" y="42520"/>
                  </a:lnTo>
                  <a:lnTo>
                    <a:pt x="11321" y="41116"/>
                  </a:lnTo>
                  <a:lnTo>
                    <a:pt x="9961" y="39054"/>
                  </a:lnTo>
                  <a:lnTo>
                    <a:pt x="8864" y="37123"/>
                  </a:lnTo>
                  <a:lnTo>
                    <a:pt x="8294" y="35807"/>
                  </a:lnTo>
                  <a:lnTo>
                    <a:pt x="8030" y="34271"/>
                  </a:lnTo>
                  <a:lnTo>
                    <a:pt x="8030" y="34227"/>
                  </a:lnTo>
                  <a:lnTo>
                    <a:pt x="7284" y="32779"/>
                  </a:lnTo>
                  <a:lnTo>
                    <a:pt x="5310" y="29532"/>
                  </a:lnTo>
                  <a:lnTo>
                    <a:pt x="4564" y="25495"/>
                  </a:lnTo>
                  <a:lnTo>
                    <a:pt x="4125" y="23432"/>
                  </a:lnTo>
                  <a:lnTo>
                    <a:pt x="3730" y="21326"/>
                  </a:lnTo>
                  <a:lnTo>
                    <a:pt x="3247" y="18913"/>
                  </a:lnTo>
                  <a:lnTo>
                    <a:pt x="2721" y="16499"/>
                  </a:lnTo>
                  <a:lnTo>
                    <a:pt x="2150" y="14086"/>
                  </a:lnTo>
                  <a:lnTo>
                    <a:pt x="1799" y="12901"/>
                  </a:lnTo>
                  <a:lnTo>
                    <a:pt x="1448" y="11760"/>
                  </a:lnTo>
                  <a:lnTo>
                    <a:pt x="571" y="9610"/>
                  </a:lnTo>
                  <a:lnTo>
                    <a:pt x="439" y="7460"/>
                  </a:lnTo>
                  <a:lnTo>
                    <a:pt x="351" y="5090"/>
                  </a:lnTo>
                  <a:lnTo>
                    <a:pt x="571" y="4344"/>
                  </a:lnTo>
                  <a:lnTo>
                    <a:pt x="2852" y="3555"/>
                  </a:lnTo>
                  <a:lnTo>
                    <a:pt x="5705" y="2896"/>
                  </a:lnTo>
                  <a:lnTo>
                    <a:pt x="7767" y="2194"/>
                  </a:lnTo>
                  <a:lnTo>
                    <a:pt x="10049" y="1317"/>
                  </a:lnTo>
                  <a:lnTo>
                    <a:pt x="12023" y="351"/>
                  </a:lnTo>
                  <a:lnTo>
                    <a:pt x="12067" y="307"/>
                  </a:lnTo>
                  <a:lnTo>
                    <a:pt x="12111" y="220"/>
                  </a:lnTo>
                  <a:lnTo>
                    <a:pt x="12111" y="176"/>
                  </a:lnTo>
                  <a:lnTo>
                    <a:pt x="12111" y="88"/>
                  </a:lnTo>
                  <a:lnTo>
                    <a:pt x="12067" y="44"/>
                  </a:lnTo>
                  <a:lnTo>
                    <a:pt x="1202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48" name="Google Shape;18248;p489"/>
            <p:cNvSpPr/>
            <p:nvPr/>
          </p:nvSpPr>
          <p:spPr>
            <a:xfrm>
              <a:off x="4227950" y="2940300"/>
              <a:ext cx="432250" cy="1407500"/>
            </a:xfrm>
            <a:custGeom>
              <a:avLst/>
              <a:gdLst/>
              <a:ahLst/>
              <a:cxnLst/>
              <a:rect l="l" t="t" r="r" b="b"/>
              <a:pathLst>
                <a:path w="17290" h="56300" extrusionOk="0">
                  <a:moveTo>
                    <a:pt x="14657" y="1"/>
                  </a:moveTo>
                  <a:lnTo>
                    <a:pt x="12112" y="1712"/>
                  </a:lnTo>
                  <a:lnTo>
                    <a:pt x="9479" y="2809"/>
                  </a:lnTo>
                  <a:lnTo>
                    <a:pt x="7548" y="3468"/>
                  </a:lnTo>
                  <a:lnTo>
                    <a:pt x="4345" y="4257"/>
                  </a:lnTo>
                  <a:lnTo>
                    <a:pt x="4301" y="4301"/>
                  </a:lnTo>
                  <a:lnTo>
                    <a:pt x="2765" y="5135"/>
                  </a:lnTo>
                  <a:lnTo>
                    <a:pt x="2721" y="5179"/>
                  </a:lnTo>
                  <a:lnTo>
                    <a:pt x="878" y="6539"/>
                  </a:lnTo>
                  <a:lnTo>
                    <a:pt x="264" y="7110"/>
                  </a:lnTo>
                  <a:lnTo>
                    <a:pt x="220" y="7197"/>
                  </a:lnTo>
                  <a:lnTo>
                    <a:pt x="0" y="7943"/>
                  </a:lnTo>
                  <a:lnTo>
                    <a:pt x="0" y="8031"/>
                  </a:lnTo>
                  <a:lnTo>
                    <a:pt x="132" y="10093"/>
                  </a:lnTo>
                  <a:lnTo>
                    <a:pt x="132" y="10137"/>
                  </a:lnTo>
                  <a:lnTo>
                    <a:pt x="1317" y="12902"/>
                  </a:lnTo>
                  <a:lnTo>
                    <a:pt x="2326" y="16149"/>
                  </a:lnTo>
                  <a:lnTo>
                    <a:pt x="3160" y="19967"/>
                  </a:lnTo>
                  <a:lnTo>
                    <a:pt x="3599" y="22512"/>
                  </a:lnTo>
                  <a:lnTo>
                    <a:pt x="4740" y="27075"/>
                  </a:lnTo>
                  <a:lnTo>
                    <a:pt x="5398" y="30278"/>
                  </a:lnTo>
                  <a:lnTo>
                    <a:pt x="5705" y="32253"/>
                  </a:lnTo>
                  <a:lnTo>
                    <a:pt x="5661" y="34666"/>
                  </a:lnTo>
                  <a:lnTo>
                    <a:pt x="5661" y="34710"/>
                  </a:lnTo>
                  <a:lnTo>
                    <a:pt x="5749" y="35676"/>
                  </a:lnTo>
                  <a:lnTo>
                    <a:pt x="5749" y="35720"/>
                  </a:lnTo>
                  <a:lnTo>
                    <a:pt x="6670" y="37870"/>
                  </a:lnTo>
                  <a:lnTo>
                    <a:pt x="7767" y="39976"/>
                  </a:lnTo>
                  <a:lnTo>
                    <a:pt x="9172" y="42082"/>
                  </a:lnTo>
                  <a:lnTo>
                    <a:pt x="10444" y="44013"/>
                  </a:lnTo>
                  <a:lnTo>
                    <a:pt x="11760" y="45900"/>
                  </a:lnTo>
                  <a:lnTo>
                    <a:pt x="12726" y="47831"/>
                  </a:lnTo>
                  <a:lnTo>
                    <a:pt x="13998" y="49849"/>
                  </a:lnTo>
                  <a:lnTo>
                    <a:pt x="15315" y="51736"/>
                  </a:lnTo>
                  <a:lnTo>
                    <a:pt x="16631" y="53535"/>
                  </a:lnTo>
                  <a:lnTo>
                    <a:pt x="16938" y="54105"/>
                  </a:lnTo>
                  <a:lnTo>
                    <a:pt x="16938" y="54544"/>
                  </a:lnTo>
                  <a:lnTo>
                    <a:pt x="16324" y="55948"/>
                  </a:lnTo>
                  <a:lnTo>
                    <a:pt x="16280" y="56080"/>
                  </a:lnTo>
                  <a:lnTo>
                    <a:pt x="16280" y="56124"/>
                  </a:lnTo>
                  <a:lnTo>
                    <a:pt x="16324" y="56212"/>
                  </a:lnTo>
                  <a:lnTo>
                    <a:pt x="16368" y="56256"/>
                  </a:lnTo>
                  <a:lnTo>
                    <a:pt x="16412" y="56299"/>
                  </a:lnTo>
                  <a:lnTo>
                    <a:pt x="16456" y="56299"/>
                  </a:lnTo>
                  <a:lnTo>
                    <a:pt x="16543" y="56256"/>
                  </a:lnTo>
                  <a:lnTo>
                    <a:pt x="16631" y="56124"/>
                  </a:lnTo>
                  <a:lnTo>
                    <a:pt x="16631" y="56080"/>
                  </a:lnTo>
                  <a:lnTo>
                    <a:pt x="17246" y="54632"/>
                  </a:lnTo>
                  <a:lnTo>
                    <a:pt x="17289" y="54588"/>
                  </a:lnTo>
                  <a:lnTo>
                    <a:pt x="17289" y="54062"/>
                  </a:lnTo>
                  <a:lnTo>
                    <a:pt x="17289" y="53974"/>
                  </a:lnTo>
                  <a:lnTo>
                    <a:pt x="16894" y="53359"/>
                  </a:lnTo>
                  <a:lnTo>
                    <a:pt x="15578" y="51516"/>
                  </a:lnTo>
                  <a:lnTo>
                    <a:pt x="14306" y="49630"/>
                  </a:lnTo>
                  <a:lnTo>
                    <a:pt x="13033" y="47655"/>
                  </a:lnTo>
                  <a:lnTo>
                    <a:pt x="12068" y="45724"/>
                  </a:lnTo>
                  <a:lnTo>
                    <a:pt x="12068" y="45680"/>
                  </a:lnTo>
                  <a:lnTo>
                    <a:pt x="10751" y="43794"/>
                  </a:lnTo>
                  <a:lnTo>
                    <a:pt x="9479" y="41863"/>
                  </a:lnTo>
                  <a:lnTo>
                    <a:pt x="8075" y="39800"/>
                  </a:lnTo>
                  <a:lnTo>
                    <a:pt x="6977" y="37738"/>
                  </a:lnTo>
                  <a:lnTo>
                    <a:pt x="6100" y="35632"/>
                  </a:lnTo>
                  <a:lnTo>
                    <a:pt x="6012" y="34666"/>
                  </a:lnTo>
                  <a:lnTo>
                    <a:pt x="6056" y="32253"/>
                  </a:lnTo>
                  <a:lnTo>
                    <a:pt x="6056" y="32209"/>
                  </a:lnTo>
                  <a:lnTo>
                    <a:pt x="5749" y="30235"/>
                  </a:lnTo>
                  <a:lnTo>
                    <a:pt x="5091" y="27031"/>
                  </a:lnTo>
                  <a:lnTo>
                    <a:pt x="3950" y="22424"/>
                  </a:lnTo>
                  <a:lnTo>
                    <a:pt x="3467" y="19923"/>
                  </a:lnTo>
                  <a:lnTo>
                    <a:pt x="2677" y="16061"/>
                  </a:lnTo>
                  <a:lnTo>
                    <a:pt x="1668" y="12770"/>
                  </a:lnTo>
                  <a:lnTo>
                    <a:pt x="483" y="10050"/>
                  </a:lnTo>
                  <a:lnTo>
                    <a:pt x="352" y="8031"/>
                  </a:lnTo>
                  <a:lnTo>
                    <a:pt x="571" y="7329"/>
                  </a:lnTo>
                  <a:lnTo>
                    <a:pt x="1098" y="6802"/>
                  </a:lnTo>
                  <a:lnTo>
                    <a:pt x="2940" y="5442"/>
                  </a:lnTo>
                  <a:lnTo>
                    <a:pt x="4432" y="4608"/>
                  </a:lnTo>
                  <a:lnTo>
                    <a:pt x="7636" y="3819"/>
                  </a:lnTo>
                  <a:lnTo>
                    <a:pt x="9610" y="3116"/>
                  </a:lnTo>
                  <a:lnTo>
                    <a:pt x="12243" y="2019"/>
                  </a:lnTo>
                  <a:lnTo>
                    <a:pt x="12287" y="2019"/>
                  </a:lnTo>
                  <a:lnTo>
                    <a:pt x="14876" y="308"/>
                  </a:lnTo>
                  <a:lnTo>
                    <a:pt x="14920" y="264"/>
                  </a:lnTo>
                  <a:lnTo>
                    <a:pt x="14920" y="220"/>
                  </a:lnTo>
                  <a:lnTo>
                    <a:pt x="14920" y="133"/>
                  </a:lnTo>
                  <a:lnTo>
                    <a:pt x="14920" y="89"/>
                  </a:lnTo>
                  <a:lnTo>
                    <a:pt x="1487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49" name="Google Shape;18249;p489"/>
            <p:cNvSpPr/>
            <p:nvPr/>
          </p:nvSpPr>
          <p:spPr>
            <a:xfrm>
              <a:off x="4167625" y="2749425"/>
              <a:ext cx="593500" cy="1676250"/>
            </a:xfrm>
            <a:custGeom>
              <a:avLst/>
              <a:gdLst/>
              <a:ahLst/>
              <a:cxnLst/>
              <a:rect l="l" t="t" r="r" b="b"/>
              <a:pathLst>
                <a:path w="23740" h="67050" extrusionOk="0">
                  <a:moveTo>
                    <a:pt x="23520" y="1"/>
                  </a:moveTo>
                  <a:lnTo>
                    <a:pt x="23476" y="45"/>
                  </a:lnTo>
                  <a:lnTo>
                    <a:pt x="19571" y="2370"/>
                  </a:lnTo>
                  <a:lnTo>
                    <a:pt x="17640" y="3731"/>
                  </a:lnTo>
                  <a:lnTo>
                    <a:pt x="15490" y="5223"/>
                  </a:lnTo>
                  <a:lnTo>
                    <a:pt x="13779" y="6363"/>
                  </a:lnTo>
                  <a:lnTo>
                    <a:pt x="11628" y="7285"/>
                  </a:lnTo>
                  <a:lnTo>
                    <a:pt x="8820" y="8338"/>
                  </a:lnTo>
                  <a:lnTo>
                    <a:pt x="7723" y="8821"/>
                  </a:lnTo>
                  <a:lnTo>
                    <a:pt x="6977" y="8908"/>
                  </a:lnTo>
                  <a:lnTo>
                    <a:pt x="6889" y="8952"/>
                  </a:lnTo>
                  <a:lnTo>
                    <a:pt x="3818" y="11585"/>
                  </a:lnTo>
                  <a:lnTo>
                    <a:pt x="2019" y="13165"/>
                  </a:lnTo>
                  <a:lnTo>
                    <a:pt x="702" y="14701"/>
                  </a:lnTo>
                  <a:lnTo>
                    <a:pt x="658" y="14745"/>
                  </a:lnTo>
                  <a:lnTo>
                    <a:pt x="88" y="15754"/>
                  </a:lnTo>
                  <a:lnTo>
                    <a:pt x="44" y="15842"/>
                  </a:lnTo>
                  <a:lnTo>
                    <a:pt x="0" y="16324"/>
                  </a:lnTo>
                  <a:lnTo>
                    <a:pt x="0" y="16412"/>
                  </a:lnTo>
                  <a:lnTo>
                    <a:pt x="1053" y="19176"/>
                  </a:lnTo>
                  <a:lnTo>
                    <a:pt x="1580" y="21283"/>
                  </a:lnTo>
                  <a:lnTo>
                    <a:pt x="2238" y="25100"/>
                  </a:lnTo>
                  <a:lnTo>
                    <a:pt x="2677" y="27558"/>
                  </a:lnTo>
                  <a:lnTo>
                    <a:pt x="3116" y="29839"/>
                  </a:lnTo>
                  <a:lnTo>
                    <a:pt x="4169" y="33218"/>
                  </a:lnTo>
                  <a:lnTo>
                    <a:pt x="5090" y="36158"/>
                  </a:lnTo>
                  <a:lnTo>
                    <a:pt x="5661" y="38923"/>
                  </a:lnTo>
                  <a:lnTo>
                    <a:pt x="5968" y="41073"/>
                  </a:lnTo>
                  <a:lnTo>
                    <a:pt x="5792" y="43837"/>
                  </a:lnTo>
                  <a:lnTo>
                    <a:pt x="5792" y="45900"/>
                  </a:lnTo>
                  <a:lnTo>
                    <a:pt x="5836" y="45943"/>
                  </a:lnTo>
                  <a:lnTo>
                    <a:pt x="6099" y="47918"/>
                  </a:lnTo>
                  <a:lnTo>
                    <a:pt x="6494" y="49761"/>
                  </a:lnTo>
                  <a:lnTo>
                    <a:pt x="6538" y="49805"/>
                  </a:lnTo>
                  <a:lnTo>
                    <a:pt x="7065" y="50946"/>
                  </a:lnTo>
                  <a:lnTo>
                    <a:pt x="8688" y="53272"/>
                  </a:lnTo>
                  <a:lnTo>
                    <a:pt x="9961" y="54939"/>
                  </a:lnTo>
                  <a:lnTo>
                    <a:pt x="12023" y="58230"/>
                  </a:lnTo>
                  <a:lnTo>
                    <a:pt x="13603" y="60292"/>
                  </a:lnTo>
                  <a:lnTo>
                    <a:pt x="15402" y="62837"/>
                  </a:lnTo>
                  <a:lnTo>
                    <a:pt x="16543" y="64812"/>
                  </a:lnTo>
                  <a:lnTo>
                    <a:pt x="16675" y="65426"/>
                  </a:lnTo>
                  <a:lnTo>
                    <a:pt x="16148" y="66831"/>
                  </a:lnTo>
                  <a:lnTo>
                    <a:pt x="16148" y="66874"/>
                  </a:lnTo>
                  <a:lnTo>
                    <a:pt x="16148" y="66962"/>
                  </a:lnTo>
                  <a:lnTo>
                    <a:pt x="16192" y="67006"/>
                  </a:lnTo>
                  <a:lnTo>
                    <a:pt x="16236" y="67050"/>
                  </a:lnTo>
                  <a:lnTo>
                    <a:pt x="16411" y="67050"/>
                  </a:lnTo>
                  <a:lnTo>
                    <a:pt x="16455" y="66962"/>
                  </a:lnTo>
                  <a:lnTo>
                    <a:pt x="17026" y="65514"/>
                  </a:lnTo>
                  <a:lnTo>
                    <a:pt x="17026" y="65382"/>
                  </a:lnTo>
                  <a:lnTo>
                    <a:pt x="16894" y="64680"/>
                  </a:lnTo>
                  <a:lnTo>
                    <a:pt x="16850" y="64637"/>
                  </a:lnTo>
                  <a:lnTo>
                    <a:pt x="15709" y="62662"/>
                  </a:lnTo>
                  <a:lnTo>
                    <a:pt x="13866" y="60073"/>
                  </a:lnTo>
                  <a:lnTo>
                    <a:pt x="12330" y="58011"/>
                  </a:lnTo>
                  <a:lnTo>
                    <a:pt x="10224" y="54720"/>
                  </a:lnTo>
                  <a:lnTo>
                    <a:pt x="8996" y="53096"/>
                  </a:lnTo>
                  <a:lnTo>
                    <a:pt x="7372" y="50770"/>
                  </a:lnTo>
                  <a:lnTo>
                    <a:pt x="6845" y="49673"/>
                  </a:lnTo>
                  <a:lnTo>
                    <a:pt x="6450" y="47874"/>
                  </a:lnTo>
                  <a:lnTo>
                    <a:pt x="6143" y="45900"/>
                  </a:lnTo>
                  <a:lnTo>
                    <a:pt x="6143" y="43881"/>
                  </a:lnTo>
                  <a:lnTo>
                    <a:pt x="6319" y="41073"/>
                  </a:lnTo>
                  <a:lnTo>
                    <a:pt x="6319" y="41029"/>
                  </a:lnTo>
                  <a:lnTo>
                    <a:pt x="6012" y="38835"/>
                  </a:lnTo>
                  <a:lnTo>
                    <a:pt x="5397" y="36070"/>
                  </a:lnTo>
                  <a:lnTo>
                    <a:pt x="4520" y="33087"/>
                  </a:lnTo>
                  <a:lnTo>
                    <a:pt x="3467" y="29752"/>
                  </a:lnTo>
                  <a:lnTo>
                    <a:pt x="3028" y="27514"/>
                  </a:lnTo>
                  <a:lnTo>
                    <a:pt x="2589" y="25056"/>
                  </a:lnTo>
                  <a:lnTo>
                    <a:pt x="1931" y="21239"/>
                  </a:lnTo>
                  <a:lnTo>
                    <a:pt x="1404" y="19089"/>
                  </a:lnTo>
                  <a:lnTo>
                    <a:pt x="351" y="16324"/>
                  </a:lnTo>
                  <a:lnTo>
                    <a:pt x="395" y="15929"/>
                  </a:lnTo>
                  <a:lnTo>
                    <a:pt x="965" y="14920"/>
                  </a:lnTo>
                  <a:lnTo>
                    <a:pt x="2282" y="13428"/>
                  </a:lnTo>
                  <a:lnTo>
                    <a:pt x="4037" y="11848"/>
                  </a:lnTo>
                  <a:lnTo>
                    <a:pt x="7109" y="9260"/>
                  </a:lnTo>
                  <a:lnTo>
                    <a:pt x="7811" y="9128"/>
                  </a:lnTo>
                  <a:lnTo>
                    <a:pt x="7855" y="9128"/>
                  </a:lnTo>
                  <a:lnTo>
                    <a:pt x="8952" y="8689"/>
                  </a:lnTo>
                  <a:lnTo>
                    <a:pt x="11760" y="7636"/>
                  </a:lnTo>
                  <a:lnTo>
                    <a:pt x="13910" y="6671"/>
                  </a:lnTo>
                  <a:lnTo>
                    <a:pt x="13954" y="6671"/>
                  </a:lnTo>
                  <a:lnTo>
                    <a:pt x="15665" y="5530"/>
                  </a:lnTo>
                  <a:lnTo>
                    <a:pt x="17816" y="4038"/>
                  </a:lnTo>
                  <a:lnTo>
                    <a:pt x="19746" y="2677"/>
                  </a:lnTo>
                  <a:lnTo>
                    <a:pt x="23652" y="352"/>
                  </a:lnTo>
                  <a:lnTo>
                    <a:pt x="23696" y="264"/>
                  </a:lnTo>
                  <a:lnTo>
                    <a:pt x="23696" y="220"/>
                  </a:lnTo>
                  <a:lnTo>
                    <a:pt x="23739" y="176"/>
                  </a:lnTo>
                  <a:lnTo>
                    <a:pt x="23696" y="89"/>
                  </a:lnTo>
                  <a:lnTo>
                    <a:pt x="23652" y="45"/>
                  </a:lnTo>
                  <a:lnTo>
                    <a:pt x="2360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50" name="Google Shape;18250;p489"/>
            <p:cNvSpPr/>
            <p:nvPr/>
          </p:nvSpPr>
          <p:spPr>
            <a:xfrm>
              <a:off x="4152250" y="2727500"/>
              <a:ext cx="578150" cy="1726700"/>
            </a:xfrm>
            <a:custGeom>
              <a:avLst/>
              <a:gdLst/>
              <a:ahLst/>
              <a:cxnLst/>
              <a:rect l="l" t="t" r="r" b="b"/>
              <a:pathLst>
                <a:path w="23126" h="69068" extrusionOk="0">
                  <a:moveTo>
                    <a:pt x="22906" y="0"/>
                  </a:moveTo>
                  <a:lnTo>
                    <a:pt x="22862" y="44"/>
                  </a:lnTo>
                  <a:lnTo>
                    <a:pt x="19177" y="2238"/>
                  </a:lnTo>
                  <a:lnTo>
                    <a:pt x="17421" y="3467"/>
                  </a:lnTo>
                  <a:lnTo>
                    <a:pt x="15271" y="4915"/>
                  </a:lnTo>
                  <a:lnTo>
                    <a:pt x="13691" y="5968"/>
                  </a:lnTo>
                  <a:lnTo>
                    <a:pt x="11015" y="7065"/>
                  </a:lnTo>
                  <a:lnTo>
                    <a:pt x="7329" y="8820"/>
                  </a:lnTo>
                  <a:lnTo>
                    <a:pt x="6056" y="9654"/>
                  </a:lnTo>
                  <a:lnTo>
                    <a:pt x="6012" y="9698"/>
                  </a:lnTo>
                  <a:lnTo>
                    <a:pt x="3643" y="12023"/>
                  </a:lnTo>
                  <a:lnTo>
                    <a:pt x="1756" y="13822"/>
                  </a:lnTo>
                  <a:lnTo>
                    <a:pt x="922" y="14832"/>
                  </a:lnTo>
                  <a:lnTo>
                    <a:pt x="922" y="14876"/>
                  </a:lnTo>
                  <a:lnTo>
                    <a:pt x="308" y="16280"/>
                  </a:lnTo>
                  <a:lnTo>
                    <a:pt x="308" y="16324"/>
                  </a:lnTo>
                  <a:lnTo>
                    <a:pt x="1" y="17772"/>
                  </a:lnTo>
                  <a:lnTo>
                    <a:pt x="1" y="17859"/>
                  </a:lnTo>
                  <a:lnTo>
                    <a:pt x="396" y="19966"/>
                  </a:lnTo>
                  <a:lnTo>
                    <a:pt x="1054" y="24047"/>
                  </a:lnTo>
                  <a:lnTo>
                    <a:pt x="1580" y="27118"/>
                  </a:lnTo>
                  <a:lnTo>
                    <a:pt x="2239" y="30146"/>
                  </a:lnTo>
                  <a:lnTo>
                    <a:pt x="2897" y="32603"/>
                  </a:lnTo>
                  <a:lnTo>
                    <a:pt x="4213" y="36201"/>
                  </a:lnTo>
                  <a:lnTo>
                    <a:pt x="4959" y="39141"/>
                  </a:lnTo>
                  <a:lnTo>
                    <a:pt x="5442" y="41774"/>
                  </a:lnTo>
                  <a:lnTo>
                    <a:pt x="5310" y="45987"/>
                  </a:lnTo>
                  <a:lnTo>
                    <a:pt x="5310" y="46031"/>
                  </a:lnTo>
                  <a:lnTo>
                    <a:pt x="5486" y="47786"/>
                  </a:lnTo>
                  <a:lnTo>
                    <a:pt x="5486" y="47830"/>
                  </a:lnTo>
                  <a:lnTo>
                    <a:pt x="6012" y="50331"/>
                  </a:lnTo>
                  <a:lnTo>
                    <a:pt x="6539" y="53315"/>
                  </a:lnTo>
                  <a:lnTo>
                    <a:pt x="6890" y="54631"/>
                  </a:lnTo>
                  <a:lnTo>
                    <a:pt x="6934" y="54719"/>
                  </a:lnTo>
                  <a:lnTo>
                    <a:pt x="8514" y="56650"/>
                  </a:lnTo>
                  <a:lnTo>
                    <a:pt x="12156" y="61740"/>
                  </a:lnTo>
                  <a:lnTo>
                    <a:pt x="14262" y="64680"/>
                  </a:lnTo>
                  <a:lnTo>
                    <a:pt x="15754" y="66962"/>
                  </a:lnTo>
                  <a:lnTo>
                    <a:pt x="16017" y="67576"/>
                  </a:lnTo>
                  <a:lnTo>
                    <a:pt x="15754" y="68892"/>
                  </a:lnTo>
                  <a:lnTo>
                    <a:pt x="15754" y="68936"/>
                  </a:lnTo>
                  <a:lnTo>
                    <a:pt x="15798" y="69024"/>
                  </a:lnTo>
                  <a:lnTo>
                    <a:pt x="15842" y="69068"/>
                  </a:lnTo>
                  <a:lnTo>
                    <a:pt x="16061" y="69068"/>
                  </a:lnTo>
                  <a:lnTo>
                    <a:pt x="16105" y="68936"/>
                  </a:lnTo>
                  <a:lnTo>
                    <a:pt x="16368" y="67576"/>
                  </a:lnTo>
                  <a:lnTo>
                    <a:pt x="16368" y="67488"/>
                  </a:lnTo>
                  <a:lnTo>
                    <a:pt x="16061" y="66830"/>
                  </a:lnTo>
                  <a:lnTo>
                    <a:pt x="16061" y="66786"/>
                  </a:lnTo>
                  <a:lnTo>
                    <a:pt x="14525" y="64460"/>
                  </a:lnTo>
                  <a:lnTo>
                    <a:pt x="8821" y="56430"/>
                  </a:lnTo>
                  <a:lnTo>
                    <a:pt x="7197" y="54500"/>
                  </a:lnTo>
                  <a:lnTo>
                    <a:pt x="6890" y="53271"/>
                  </a:lnTo>
                  <a:lnTo>
                    <a:pt x="6363" y="50287"/>
                  </a:lnTo>
                  <a:lnTo>
                    <a:pt x="5837" y="47742"/>
                  </a:lnTo>
                  <a:lnTo>
                    <a:pt x="5661" y="45987"/>
                  </a:lnTo>
                  <a:lnTo>
                    <a:pt x="5793" y="41774"/>
                  </a:lnTo>
                  <a:lnTo>
                    <a:pt x="5793" y="41730"/>
                  </a:lnTo>
                  <a:lnTo>
                    <a:pt x="5310" y="39054"/>
                  </a:lnTo>
                  <a:lnTo>
                    <a:pt x="4520" y="36070"/>
                  </a:lnTo>
                  <a:lnTo>
                    <a:pt x="3248" y="32472"/>
                  </a:lnTo>
                  <a:lnTo>
                    <a:pt x="2546" y="30102"/>
                  </a:lnTo>
                  <a:lnTo>
                    <a:pt x="1931" y="27074"/>
                  </a:lnTo>
                  <a:lnTo>
                    <a:pt x="1405" y="23959"/>
                  </a:lnTo>
                  <a:lnTo>
                    <a:pt x="747" y="19878"/>
                  </a:lnTo>
                  <a:lnTo>
                    <a:pt x="352" y="17816"/>
                  </a:lnTo>
                  <a:lnTo>
                    <a:pt x="615" y="16411"/>
                  </a:lnTo>
                  <a:lnTo>
                    <a:pt x="1229" y="15051"/>
                  </a:lnTo>
                  <a:lnTo>
                    <a:pt x="2019" y="14086"/>
                  </a:lnTo>
                  <a:lnTo>
                    <a:pt x="3906" y="12287"/>
                  </a:lnTo>
                  <a:lnTo>
                    <a:pt x="6276" y="9961"/>
                  </a:lnTo>
                  <a:lnTo>
                    <a:pt x="7504" y="9127"/>
                  </a:lnTo>
                  <a:lnTo>
                    <a:pt x="11146" y="7416"/>
                  </a:lnTo>
                  <a:lnTo>
                    <a:pt x="13823" y="6275"/>
                  </a:lnTo>
                  <a:lnTo>
                    <a:pt x="13867" y="6231"/>
                  </a:lnTo>
                  <a:lnTo>
                    <a:pt x="17597" y="3774"/>
                  </a:lnTo>
                  <a:lnTo>
                    <a:pt x="19396" y="2545"/>
                  </a:lnTo>
                  <a:lnTo>
                    <a:pt x="23038" y="351"/>
                  </a:lnTo>
                  <a:lnTo>
                    <a:pt x="23082" y="307"/>
                  </a:lnTo>
                  <a:lnTo>
                    <a:pt x="23126" y="220"/>
                  </a:lnTo>
                  <a:lnTo>
                    <a:pt x="23126" y="176"/>
                  </a:lnTo>
                  <a:lnTo>
                    <a:pt x="23082" y="88"/>
                  </a:lnTo>
                  <a:lnTo>
                    <a:pt x="23038" y="44"/>
                  </a:lnTo>
                  <a:lnTo>
                    <a:pt x="2299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51" name="Google Shape;18251;p489"/>
            <p:cNvSpPr/>
            <p:nvPr/>
          </p:nvSpPr>
          <p:spPr>
            <a:xfrm>
              <a:off x="4125925" y="2666050"/>
              <a:ext cx="649450" cy="1851775"/>
            </a:xfrm>
            <a:custGeom>
              <a:avLst/>
              <a:gdLst/>
              <a:ahLst/>
              <a:cxnLst/>
              <a:rect l="l" t="t" r="r" b="b"/>
              <a:pathLst>
                <a:path w="25978" h="74071" extrusionOk="0">
                  <a:moveTo>
                    <a:pt x="25715" y="1"/>
                  </a:moveTo>
                  <a:lnTo>
                    <a:pt x="23608" y="1142"/>
                  </a:lnTo>
                  <a:lnTo>
                    <a:pt x="19922" y="3292"/>
                  </a:lnTo>
                  <a:lnTo>
                    <a:pt x="18079" y="4477"/>
                  </a:lnTo>
                  <a:lnTo>
                    <a:pt x="15534" y="6144"/>
                  </a:lnTo>
                  <a:lnTo>
                    <a:pt x="14042" y="7109"/>
                  </a:lnTo>
                  <a:lnTo>
                    <a:pt x="11585" y="8207"/>
                  </a:lnTo>
                  <a:lnTo>
                    <a:pt x="11585" y="8250"/>
                  </a:lnTo>
                  <a:lnTo>
                    <a:pt x="10269" y="9040"/>
                  </a:lnTo>
                  <a:lnTo>
                    <a:pt x="6846" y="11146"/>
                  </a:lnTo>
                  <a:lnTo>
                    <a:pt x="6802" y="11190"/>
                  </a:lnTo>
                  <a:lnTo>
                    <a:pt x="4213" y="13823"/>
                  </a:lnTo>
                  <a:lnTo>
                    <a:pt x="2326" y="15622"/>
                  </a:lnTo>
                  <a:lnTo>
                    <a:pt x="1624" y="16500"/>
                  </a:lnTo>
                  <a:lnTo>
                    <a:pt x="1580" y="16544"/>
                  </a:lnTo>
                  <a:lnTo>
                    <a:pt x="703" y="19177"/>
                  </a:lnTo>
                  <a:lnTo>
                    <a:pt x="88" y="20976"/>
                  </a:lnTo>
                  <a:lnTo>
                    <a:pt x="88" y="21020"/>
                  </a:lnTo>
                  <a:lnTo>
                    <a:pt x="1" y="22336"/>
                  </a:lnTo>
                  <a:lnTo>
                    <a:pt x="44" y="22380"/>
                  </a:lnTo>
                  <a:lnTo>
                    <a:pt x="615" y="26417"/>
                  </a:lnTo>
                  <a:lnTo>
                    <a:pt x="878" y="28084"/>
                  </a:lnTo>
                  <a:lnTo>
                    <a:pt x="1185" y="29708"/>
                  </a:lnTo>
                  <a:lnTo>
                    <a:pt x="1536" y="31244"/>
                  </a:lnTo>
                  <a:lnTo>
                    <a:pt x="1931" y="32823"/>
                  </a:lnTo>
                  <a:lnTo>
                    <a:pt x="2370" y="34359"/>
                  </a:lnTo>
                  <a:lnTo>
                    <a:pt x="2897" y="35939"/>
                  </a:lnTo>
                  <a:lnTo>
                    <a:pt x="3467" y="37606"/>
                  </a:lnTo>
                  <a:lnTo>
                    <a:pt x="4125" y="39362"/>
                  </a:lnTo>
                  <a:lnTo>
                    <a:pt x="5003" y="42258"/>
                  </a:lnTo>
                  <a:lnTo>
                    <a:pt x="5310" y="44057"/>
                  </a:lnTo>
                  <a:lnTo>
                    <a:pt x="5398" y="45329"/>
                  </a:lnTo>
                  <a:lnTo>
                    <a:pt x="5310" y="47787"/>
                  </a:lnTo>
                  <a:lnTo>
                    <a:pt x="5354" y="49322"/>
                  </a:lnTo>
                  <a:lnTo>
                    <a:pt x="5354" y="49366"/>
                  </a:lnTo>
                  <a:lnTo>
                    <a:pt x="5924" y="52175"/>
                  </a:lnTo>
                  <a:lnTo>
                    <a:pt x="6407" y="54939"/>
                  </a:lnTo>
                  <a:lnTo>
                    <a:pt x="6451" y="57528"/>
                  </a:lnTo>
                  <a:lnTo>
                    <a:pt x="6319" y="59810"/>
                  </a:lnTo>
                  <a:lnTo>
                    <a:pt x="6319" y="59854"/>
                  </a:lnTo>
                  <a:lnTo>
                    <a:pt x="6495" y="60731"/>
                  </a:lnTo>
                  <a:lnTo>
                    <a:pt x="6495" y="60819"/>
                  </a:lnTo>
                  <a:lnTo>
                    <a:pt x="7943" y="62399"/>
                  </a:lnTo>
                  <a:lnTo>
                    <a:pt x="10225" y="65251"/>
                  </a:lnTo>
                  <a:lnTo>
                    <a:pt x="12112" y="67796"/>
                  </a:lnTo>
                  <a:lnTo>
                    <a:pt x="13077" y="68981"/>
                  </a:lnTo>
                  <a:lnTo>
                    <a:pt x="13121" y="68981"/>
                  </a:lnTo>
                  <a:lnTo>
                    <a:pt x="15841" y="71614"/>
                  </a:lnTo>
                  <a:lnTo>
                    <a:pt x="16061" y="71921"/>
                  </a:lnTo>
                  <a:lnTo>
                    <a:pt x="15973" y="73851"/>
                  </a:lnTo>
                  <a:lnTo>
                    <a:pt x="15973" y="73939"/>
                  </a:lnTo>
                  <a:lnTo>
                    <a:pt x="16017" y="73983"/>
                  </a:lnTo>
                  <a:lnTo>
                    <a:pt x="16105" y="74027"/>
                  </a:lnTo>
                  <a:lnTo>
                    <a:pt x="16149" y="74071"/>
                  </a:lnTo>
                  <a:lnTo>
                    <a:pt x="16236" y="74027"/>
                  </a:lnTo>
                  <a:lnTo>
                    <a:pt x="16280" y="73983"/>
                  </a:lnTo>
                  <a:lnTo>
                    <a:pt x="16324" y="73939"/>
                  </a:lnTo>
                  <a:lnTo>
                    <a:pt x="16324" y="73895"/>
                  </a:lnTo>
                  <a:lnTo>
                    <a:pt x="16412" y="71877"/>
                  </a:lnTo>
                  <a:lnTo>
                    <a:pt x="16368" y="71789"/>
                  </a:lnTo>
                  <a:lnTo>
                    <a:pt x="16149" y="71394"/>
                  </a:lnTo>
                  <a:lnTo>
                    <a:pt x="16105" y="71394"/>
                  </a:lnTo>
                  <a:lnTo>
                    <a:pt x="13340" y="68761"/>
                  </a:lnTo>
                  <a:lnTo>
                    <a:pt x="12375" y="67577"/>
                  </a:lnTo>
                  <a:lnTo>
                    <a:pt x="10488" y="65032"/>
                  </a:lnTo>
                  <a:lnTo>
                    <a:pt x="8206" y="62179"/>
                  </a:lnTo>
                  <a:lnTo>
                    <a:pt x="6802" y="60600"/>
                  </a:lnTo>
                  <a:lnTo>
                    <a:pt x="6670" y="59810"/>
                  </a:lnTo>
                  <a:lnTo>
                    <a:pt x="6802" y="57528"/>
                  </a:lnTo>
                  <a:lnTo>
                    <a:pt x="6758" y="54895"/>
                  </a:lnTo>
                  <a:lnTo>
                    <a:pt x="6276" y="52131"/>
                  </a:lnTo>
                  <a:lnTo>
                    <a:pt x="5705" y="49322"/>
                  </a:lnTo>
                  <a:lnTo>
                    <a:pt x="5661" y="47787"/>
                  </a:lnTo>
                  <a:lnTo>
                    <a:pt x="5749" y="45329"/>
                  </a:lnTo>
                  <a:lnTo>
                    <a:pt x="5661" y="44013"/>
                  </a:lnTo>
                  <a:lnTo>
                    <a:pt x="5310" y="42170"/>
                  </a:lnTo>
                  <a:lnTo>
                    <a:pt x="4476" y="39230"/>
                  </a:lnTo>
                  <a:lnTo>
                    <a:pt x="3818" y="37475"/>
                  </a:lnTo>
                  <a:lnTo>
                    <a:pt x="3204" y="35851"/>
                  </a:lnTo>
                  <a:lnTo>
                    <a:pt x="2721" y="34271"/>
                  </a:lnTo>
                  <a:lnTo>
                    <a:pt x="2239" y="32736"/>
                  </a:lnTo>
                  <a:lnTo>
                    <a:pt x="1844" y="31200"/>
                  </a:lnTo>
                  <a:lnTo>
                    <a:pt x="1493" y="29620"/>
                  </a:lnTo>
                  <a:lnTo>
                    <a:pt x="1229" y="28040"/>
                  </a:lnTo>
                  <a:lnTo>
                    <a:pt x="966" y="26329"/>
                  </a:lnTo>
                  <a:lnTo>
                    <a:pt x="396" y="22336"/>
                  </a:lnTo>
                  <a:lnTo>
                    <a:pt x="439" y="21063"/>
                  </a:lnTo>
                  <a:lnTo>
                    <a:pt x="1054" y="19308"/>
                  </a:lnTo>
                  <a:lnTo>
                    <a:pt x="1887" y="16675"/>
                  </a:lnTo>
                  <a:lnTo>
                    <a:pt x="2590" y="15842"/>
                  </a:lnTo>
                  <a:lnTo>
                    <a:pt x="4476" y="14043"/>
                  </a:lnTo>
                  <a:lnTo>
                    <a:pt x="7021" y="11454"/>
                  </a:lnTo>
                  <a:lnTo>
                    <a:pt x="10488" y="9347"/>
                  </a:lnTo>
                  <a:lnTo>
                    <a:pt x="11761" y="8558"/>
                  </a:lnTo>
                  <a:lnTo>
                    <a:pt x="14218" y="7417"/>
                  </a:lnTo>
                  <a:lnTo>
                    <a:pt x="15710" y="6451"/>
                  </a:lnTo>
                  <a:lnTo>
                    <a:pt x="18255" y="4784"/>
                  </a:lnTo>
                  <a:lnTo>
                    <a:pt x="20098" y="3599"/>
                  </a:lnTo>
                  <a:lnTo>
                    <a:pt x="23784" y="1449"/>
                  </a:lnTo>
                  <a:lnTo>
                    <a:pt x="25846" y="308"/>
                  </a:lnTo>
                  <a:lnTo>
                    <a:pt x="25934" y="264"/>
                  </a:lnTo>
                  <a:lnTo>
                    <a:pt x="25934" y="220"/>
                  </a:lnTo>
                  <a:lnTo>
                    <a:pt x="25978" y="133"/>
                  </a:lnTo>
                  <a:lnTo>
                    <a:pt x="25934" y="89"/>
                  </a:lnTo>
                  <a:lnTo>
                    <a:pt x="2589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52" name="Google Shape;18252;p489"/>
            <p:cNvSpPr/>
            <p:nvPr/>
          </p:nvSpPr>
          <p:spPr>
            <a:xfrm>
              <a:off x="4096300" y="2788925"/>
              <a:ext cx="434450" cy="1781575"/>
            </a:xfrm>
            <a:custGeom>
              <a:avLst/>
              <a:gdLst/>
              <a:ahLst/>
              <a:cxnLst/>
              <a:rect l="l" t="t" r="r" b="b"/>
              <a:pathLst>
                <a:path w="17378" h="71263" extrusionOk="0">
                  <a:moveTo>
                    <a:pt x="15886" y="0"/>
                  </a:moveTo>
                  <a:lnTo>
                    <a:pt x="14174" y="1054"/>
                  </a:lnTo>
                  <a:lnTo>
                    <a:pt x="10971" y="3028"/>
                  </a:lnTo>
                  <a:lnTo>
                    <a:pt x="8952" y="4301"/>
                  </a:lnTo>
                  <a:lnTo>
                    <a:pt x="6890" y="5880"/>
                  </a:lnTo>
                  <a:lnTo>
                    <a:pt x="6846" y="5880"/>
                  </a:lnTo>
                  <a:lnTo>
                    <a:pt x="5705" y="7328"/>
                  </a:lnTo>
                  <a:lnTo>
                    <a:pt x="3029" y="10049"/>
                  </a:lnTo>
                  <a:lnTo>
                    <a:pt x="2502" y="10663"/>
                  </a:lnTo>
                  <a:lnTo>
                    <a:pt x="2458" y="10751"/>
                  </a:lnTo>
                  <a:lnTo>
                    <a:pt x="1229" y="13691"/>
                  </a:lnTo>
                  <a:lnTo>
                    <a:pt x="264" y="16280"/>
                  </a:lnTo>
                  <a:lnTo>
                    <a:pt x="264" y="16324"/>
                  </a:lnTo>
                  <a:lnTo>
                    <a:pt x="1" y="17509"/>
                  </a:lnTo>
                  <a:lnTo>
                    <a:pt x="1" y="17553"/>
                  </a:lnTo>
                  <a:lnTo>
                    <a:pt x="1" y="18825"/>
                  </a:lnTo>
                  <a:lnTo>
                    <a:pt x="484" y="22687"/>
                  </a:lnTo>
                  <a:lnTo>
                    <a:pt x="966" y="25276"/>
                  </a:lnTo>
                  <a:lnTo>
                    <a:pt x="1624" y="28040"/>
                  </a:lnTo>
                  <a:lnTo>
                    <a:pt x="2546" y="30673"/>
                  </a:lnTo>
                  <a:lnTo>
                    <a:pt x="4257" y="35105"/>
                  </a:lnTo>
                  <a:lnTo>
                    <a:pt x="4828" y="36728"/>
                  </a:lnTo>
                  <a:lnTo>
                    <a:pt x="5310" y="38922"/>
                  </a:lnTo>
                  <a:lnTo>
                    <a:pt x="5530" y="40370"/>
                  </a:lnTo>
                  <a:lnTo>
                    <a:pt x="5398" y="42828"/>
                  </a:lnTo>
                  <a:lnTo>
                    <a:pt x="5442" y="44144"/>
                  </a:lnTo>
                  <a:lnTo>
                    <a:pt x="5442" y="44188"/>
                  </a:lnTo>
                  <a:lnTo>
                    <a:pt x="5925" y="46645"/>
                  </a:lnTo>
                  <a:lnTo>
                    <a:pt x="6320" y="49059"/>
                  </a:lnTo>
                  <a:lnTo>
                    <a:pt x="6407" y="51297"/>
                  </a:lnTo>
                  <a:lnTo>
                    <a:pt x="6232" y="54544"/>
                  </a:lnTo>
                  <a:lnTo>
                    <a:pt x="6144" y="56826"/>
                  </a:lnTo>
                  <a:lnTo>
                    <a:pt x="6144" y="58405"/>
                  </a:lnTo>
                  <a:lnTo>
                    <a:pt x="6144" y="58449"/>
                  </a:lnTo>
                  <a:lnTo>
                    <a:pt x="6407" y="59239"/>
                  </a:lnTo>
                  <a:lnTo>
                    <a:pt x="6451" y="59283"/>
                  </a:lnTo>
                  <a:lnTo>
                    <a:pt x="7899" y="61257"/>
                  </a:lnTo>
                  <a:lnTo>
                    <a:pt x="10006" y="63583"/>
                  </a:lnTo>
                  <a:lnTo>
                    <a:pt x="13604" y="66655"/>
                  </a:lnTo>
                  <a:lnTo>
                    <a:pt x="15491" y="68234"/>
                  </a:lnTo>
                  <a:lnTo>
                    <a:pt x="16412" y="69068"/>
                  </a:lnTo>
                  <a:lnTo>
                    <a:pt x="16632" y="69419"/>
                  </a:lnTo>
                  <a:lnTo>
                    <a:pt x="16675" y="70121"/>
                  </a:lnTo>
                  <a:lnTo>
                    <a:pt x="16675" y="70165"/>
                  </a:lnTo>
                  <a:lnTo>
                    <a:pt x="17026" y="71130"/>
                  </a:lnTo>
                  <a:lnTo>
                    <a:pt x="17114" y="71218"/>
                  </a:lnTo>
                  <a:lnTo>
                    <a:pt x="17202" y="71262"/>
                  </a:lnTo>
                  <a:lnTo>
                    <a:pt x="17246" y="71262"/>
                  </a:lnTo>
                  <a:lnTo>
                    <a:pt x="17334" y="71218"/>
                  </a:lnTo>
                  <a:lnTo>
                    <a:pt x="17378" y="71130"/>
                  </a:lnTo>
                  <a:lnTo>
                    <a:pt x="17378" y="71087"/>
                  </a:lnTo>
                  <a:lnTo>
                    <a:pt x="17378" y="70999"/>
                  </a:lnTo>
                  <a:lnTo>
                    <a:pt x="17026" y="70077"/>
                  </a:lnTo>
                  <a:lnTo>
                    <a:pt x="16983" y="69331"/>
                  </a:lnTo>
                  <a:lnTo>
                    <a:pt x="16939" y="69288"/>
                  </a:lnTo>
                  <a:lnTo>
                    <a:pt x="16719" y="68893"/>
                  </a:lnTo>
                  <a:lnTo>
                    <a:pt x="16675" y="68849"/>
                  </a:lnTo>
                  <a:lnTo>
                    <a:pt x="15754" y="67971"/>
                  </a:lnTo>
                  <a:lnTo>
                    <a:pt x="13823" y="66391"/>
                  </a:lnTo>
                  <a:lnTo>
                    <a:pt x="10269" y="63320"/>
                  </a:lnTo>
                  <a:lnTo>
                    <a:pt x="8163" y="61038"/>
                  </a:lnTo>
                  <a:lnTo>
                    <a:pt x="6715" y="59107"/>
                  </a:lnTo>
                  <a:lnTo>
                    <a:pt x="6495" y="58361"/>
                  </a:lnTo>
                  <a:lnTo>
                    <a:pt x="6495" y="56826"/>
                  </a:lnTo>
                  <a:lnTo>
                    <a:pt x="6583" y="54544"/>
                  </a:lnTo>
                  <a:lnTo>
                    <a:pt x="6758" y="51297"/>
                  </a:lnTo>
                  <a:lnTo>
                    <a:pt x="6671" y="49015"/>
                  </a:lnTo>
                  <a:lnTo>
                    <a:pt x="6276" y="46601"/>
                  </a:lnTo>
                  <a:lnTo>
                    <a:pt x="5793" y="44144"/>
                  </a:lnTo>
                  <a:lnTo>
                    <a:pt x="5749" y="42828"/>
                  </a:lnTo>
                  <a:lnTo>
                    <a:pt x="5881" y="40370"/>
                  </a:lnTo>
                  <a:lnTo>
                    <a:pt x="5881" y="40327"/>
                  </a:lnTo>
                  <a:lnTo>
                    <a:pt x="5661" y="38835"/>
                  </a:lnTo>
                  <a:lnTo>
                    <a:pt x="5135" y="36641"/>
                  </a:lnTo>
                  <a:lnTo>
                    <a:pt x="4564" y="34973"/>
                  </a:lnTo>
                  <a:lnTo>
                    <a:pt x="2853" y="30541"/>
                  </a:lnTo>
                  <a:lnTo>
                    <a:pt x="1975" y="27908"/>
                  </a:lnTo>
                  <a:lnTo>
                    <a:pt x="1317" y="25232"/>
                  </a:lnTo>
                  <a:lnTo>
                    <a:pt x="791" y="22599"/>
                  </a:lnTo>
                  <a:lnTo>
                    <a:pt x="352" y="18825"/>
                  </a:lnTo>
                  <a:lnTo>
                    <a:pt x="352" y="17596"/>
                  </a:lnTo>
                  <a:lnTo>
                    <a:pt x="615" y="16412"/>
                  </a:lnTo>
                  <a:lnTo>
                    <a:pt x="1581" y="13823"/>
                  </a:lnTo>
                  <a:lnTo>
                    <a:pt x="2765" y="10883"/>
                  </a:lnTo>
                  <a:lnTo>
                    <a:pt x="3292" y="10312"/>
                  </a:lnTo>
                  <a:lnTo>
                    <a:pt x="5969" y="7548"/>
                  </a:lnTo>
                  <a:lnTo>
                    <a:pt x="7109" y="6144"/>
                  </a:lnTo>
                  <a:lnTo>
                    <a:pt x="9172" y="4608"/>
                  </a:lnTo>
                  <a:lnTo>
                    <a:pt x="11146" y="3335"/>
                  </a:lnTo>
                  <a:lnTo>
                    <a:pt x="14350" y="1361"/>
                  </a:lnTo>
                  <a:lnTo>
                    <a:pt x="16105" y="308"/>
                  </a:lnTo>
                  <a:lnTo>
                    <a:pt x="16149" y="264"/>
                  </a:lnTo>
                  <a:lnTo>
                    <a:pt x="16149" y="220"/>
                  </a:lnTo>
                  <a:lnTo>
                    <a:pt x="16149" y="132"/>
                  </a:lnTo>
                  <a:lnTo>
                    <a:pt x="16149" y="88"/>
                  </a:lnTo>
                  <a:lnTo>
                    <a:pt x="16105" y="44"/>
                  </a:lnTo>
                  <a:lnTo>
                    <a:pt x="1601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53" name="Google Shape;18253;p489"/>
            <p:cNvSpPr/>
            <p:nvPr/>
          </p:nvSpPr>
          <p:spPr>
            <a:xfrm>
              <a:off x="5157125" y="2795500"/>
              <a:ext cx="400425" cy="235900"/>
            </a:xfrm>
            <a:custGeom>
              <a:avLst/>
              <a:gdLst/>
              <a:ahLst/>
              <a:cxnLst/>
              <a:rect l="l" t="t" r="r" b="b"/>
              <a:pathLst>
                <a:path w="16017" h="9436" extrusionOk="0">
                  <a:moveTo>
                    <a:pt x="15753" y="1"/>
                  </a:moveTo>
                  <a:lnTo>
                    <a:pt x="9566" y="3774"/>
                  </a:lnTo>
                  <a:lnTo>
                    <a:pt x="7328" y="5179"/>
                  </a:lnTo>
                  <a:lnTo>
                    <a:pt x="5485" y="6056"/>
                  </a:lnTo>
                  <a:lnTo>
                    <a:pt x="3818" y="7022"/>
                  </a:lnTo>
                  <a:lnTo>
                    <a:pt x="88" y="9128"/>
                  </a:lnTo>
                  <a:lnTo>
                    <a:pt x="0" y="9172"/>
                  </a:lnTo>
                  <a:lnTo>
                    <a:pt x="0" y="9216"/>
                  </a:lnTo>
                  <a:lnTo>
                    <a:pt x="0" y="9303"/>
                  </a:lnTo>
                  <a:lnTo>
                    <a:pt x="0" y="9347"/>
                  </a:lnTo>
                  <a:lnTo>
                    <a:pt x="88" y="9435"/>
                  </a:lnTo>
                  <a:lnTo>
                    <a:pt x="264" y="9435"/>
                  </a:lnTo>
                  <a:lnTo>
                    <a:pt x="3993" y="7329"/>
                  </a:lnTo>
                  <a:lnTo>
                    <a:pt x="5617" y="6363"/>
                  </a:lnTo>
                  <a:lnTo>
                    <a:pt x="7504" y="5486"/>
                  </a:lnTo>
                  <a:lnTo>
                    <a:pt x="9742" y="4082"/>
                  </a:lnTo>
                  <a:lnTo>
                    <a:pt x="15929" y="308"/>
                  </a:lnTo>
                  <a:lnTo>
                    <a:pt x="15973" y="264"/>
                  </a:lnTo>
                  <a:lnTo>
                    <a:pt x="16017" y="220"/>
                  </a:lnTo>
                  <a:lnTo>
                    <a:pt x="16017" y="132"/>
                  </a:lnTo>
                  <a:lnTo>
                    <a:pt x="15973" y="89"/>
                  </a:lnTo>
                  <a:lnTo>
                    <a:pt x="15929" y="45"/>
                  </a:lnTo>
                  <a:lnTo>
                    <a:pt x="1588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54" name="Google Shape;18254;p489"/>
            <p:cNvSpPr/>
            <p:nvPr/>
          </p:nvSpPr>
          <p:spPr>
            <a:xfrm>
              <a:off x="4878475" y="2770275"/>
              <a:ext cx="651650" cy="660425"/>
            </a:xfrm>
            <a:custGeom>
              <a:avLst/>
              <a:gdLst/>
              <a:ahLst/>
              <a:cxnLst/>
              <a:rect l="l" t="t" r="r" b="b"/>
              <a:pathLst>
                <a:path w="26066" h="26417" extrusionOk="0">
                  <a:moveTo>
                    <a:pt x="25846" y="1"/>
                  </a:moveTo>
                  <a:lnTo>
                    <a:pt x="25802" y="44"/>
                  </a:lnTo>
                  <a:lnTo>
                    <a:pt x="21063" y="2897"/>
                  </a:lnTo>
                  <a:lnTo>
                    <a:pt x="18211" y="4520"/>
                  </a:lnTo>
                  <a:lnTo>
                    <a:pt x="16061" y="5398"/>
                  </a:lnTo>
                  <a:lnTo>
                    <a:pt x="13823" y="6539"/>
                  </a:lnTo>
                  <a:lnTo>
                    <a:pt x="9610" y="8689"/>
                  </a:lnTo>
                  <a:lnTo>
                    <a:pt x="6319" y="10883"/>
                  </a:lnTo>
                  <a:lnTo>
                    <a:pt x="3511" y="12901"/>
                  </a:lnTo>
                  <a:lnTo>
                    <a:pt x="3467" y="12901"/>
                  </a:lnTo>
                  <a:lnTo>
                    <a:pt x="3028" y="13296"/>
                  </a:lnTo>
                  <a:lnTo>
                    <a:pt x="2985" y="13340"/>
                  </a:lnTo>
                  <a:lnTo>
                    <a:pt x="2590" y="14218"/>
                  </a:lnTo>
                  <a:lnTo>
                    <a:pt x="2590" y="14306"/>
                  </a:lnTo>
                  <a:lnTo>
                    <a:pt x="2546" y="15051"/>
                  </a:lnTo>
                  <a:lnTo>
                    <a:pt x="2546" y="15095"/>
                  </a:lnTo>
                  <a:lnTo>
                    <a:pt x="2809" y="16105"/>
                  </a:lnTo>
                  <a:lnTo>
                    <a:pt x="3818" y="18430"/>
                  </a:lnTo>
                  <a:lnTo>
                    <a:pt x="4740" y="20537"/>
                  </a:lnTo>
                  <a:lnTo>
                    <a:pt x="4828" y="21326"/>
                  </a:lnTo>
                  <a:lnTo>
                    <a:pt x="4696" y="21897"/>
                  </a:lnTo>
                  <a:lnTo>
                    <a:pt x="2721" y="23608"/>
                  </a:lnTo>
                  <a:lnTo>
                    <a:pt x="834" y="25451"/>
                  </a:lnTo>
                  <a:lnTo>
                    <a:pt x="88" y="26109"/>
                  </a:lnTo>
                  <a:lnTo>
                    <a:pt x="45" y="26197"/>
                  </a:lnTo>
                  <a:lnTo>
                    <a:pt x="1" y="26241"/>
                  </a:lnTo>
                  <a:lnTo>
                    <a:pt x="1" y="26329"/>
                  </a:lnTo>
                  <a:lnTo>
                    <a:pt x="45" y="26373"/>
                  </a:lnTo>
                  <a:lnTo>
                    <a:pt x="88" y="26416"/>
                  </a:lnTo>
                  <a:lnTo>
                    <a:pt x="176" y="26416"/>
                  </a:lnTo>
                  <a:lnTo>
                    <a:pt x="308" y="26373"/>
                  </a:lnTo>
                  <a:lnTo>
                    <a:pt x="1098" y="25714"/>
                  </a:lnTo>
                  <a:lnTo>
                    <a:pt x="2941" y="23871"/>
                  </a:lnTo>
                  <a:lnTo>
                    <a:pt x="5003" y="22116"/>
                  </a:lnTo>
                  <a:lnTo>
                    <a:pt x="5047" y="22028"/>
                  </a:lnTo>
                  <a:lnTo>
                    <a:pt x="5179" y="21370"/>
                  </a:lnTo>
                  <a:lnTo>
                    <a:pt x="5179" y="21326"/>
                  </a:lnTo>
                  <a:lnTo>
                    <a:pt x="5091" y="20493"/>
                  </a:lnTo>
                  <a:lnTo>
                    <a:pt x="5047" y="20449"/>
                  </a:lnTo>
                  <a:lnTo>
                    <a:pt x="4125" y="18299"/>
                  </a:lnTo>
                  <a:lnTo>
                    <a:pt x="3116" y="15973"/>
                  </a:lnTo>
                  <a:lnTo>
                    <a:pt x="2897" y="15051"/>
                  </a:lnTo>
                  <a:lnTo>
                    <a:pt x="2941" y="14349"/>
                  </a:lnTo>
                  <a:lnTo>
                    <a:pt x="3292" y="13560"/>
                  </a:lnTo>
                  <a:lnTo>
                    <a:pt x="3687" y="13165"/>
                  </a:lnTo>
                  <a:lnTo>
                    <a:pt x="6495" y="11146"/>
                  </a:lnTo>
                  <a:lnTo>
                    <a:pt x="9830" y="8996"/>
                  </a:lnTo>
                  <a:lnTo>
                    <a:pt x="13955" y="6846"/>
                  </a:lnTo>
                  <a:lnTo>
                    <a:pt x="16236" y="5705"/>
                  </a:lnTo>
                  <a:lnTo>
                    <a:pt x="18343" y="4827"/>
                  </a:lnTo>
                  <a:lnTo>
                    <a:pt x="18387" y="4827"/>
                  </a:lnTo>
                  <a:lnTo>
                    <a:pt x="21239" y="3204"/>
                  </a:lnTo>
                  <a:lnTo>
                    <a:pt x="25978" y="352"/>
                  </a:lnTo>
                  <a:lnTo>
                    <a:pt x="26022" y="264"/>
                  </a:lnTo>
                  <a:lnTo>
                    <a:pt x="26066" y="220"/>
                  </a:lnTo>
                  <a:lnTo>
                    <a:pt x="26066" y="176"/>
                  </a:lnTo>
                  <a:lnTo>
                    <a:pt x="26022" y="88"/>
                  </a:lnTo>
                  <a:lnTo>
                    <a:pt x="25978" y="44"/>
                  </a:lnTo>
                  <a:lnTo>
                    <a:pt x="2593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55" name="Google Shape;18255;p489"/>
            <p:cNvSpPr/>
            <p:nvPr/>
          </p:nvSpPr>
          <p:spPr>
            <a:xfrm>
              <a:off x="4429800" y="2660575"/>
              <a:ext cx="977475" cy="1079475"/>
            </a:xfrm>
            <a:custGeom>
              <a:avLst/>
              <a:gdLst/>
              <a:ahLst/>
              <a:cxnLst/>
              <a:rect l="l" t="t" r="r" b="b"/>
              <a:pathLst>
                <a:path w="39099" h="43179" extrusionOk="0">
                  <a:moveTo>
                    <a:pt x="38835" y="0"/>
                  </a:moveTo>
                  <a:lnTo>
                    <a:pt x="36553" y="1361"/>
                  </a:lnTo>
                  <a:lnTo>
                    <a:pt x="32121" y="3335"/>
                  </a:lnTo>
                  <a:lnTo>
                    <a:pt x="31156" y="3730"/>
                  </a:lnTo>
                  <a:lnTo>
                    <a:pt x="26812" y="5617"/>
                  </a:lnTo>
                  <a:lnTo>
                    <a:pt x="24617" y="6583"/>
                  </a:lnTo>
                  <a:lnTo>
                    <a:pt x="22467" y="7592"/>
                  </a:lnTo>
                  <a:lnTo>
                    <a:pt x="20361" y="8689"/>
                  </a:lnTo>
                  <a:lnTo>
                    <a:pt x="18299" y="9830"/>
                  </a:lnTo>
                  <a:lnTo>
                    <a:pt x="17289" y="10444"/>
                  </a:lnTo>
                  <a:lnTo>
                    <a:pt x="16280" y="11102"/>
                  </a:lnTo>
                  <a:lnTo>
                    <a:pt x="15315" y="11760"/>
                  </a:lnTo>
                  <a:lnTo>
                    <a:pt x="14349" y="12462"/>
                  </a:lnTo>
                  <a:lnTo>
                    <a:pt x="12155" y="14262"/>
                  </a:lnTo>
                  <a:lnTo>
                    <a:pt x="10312" y="15666"/>
                  </a:lnTo>
                  <a:lnTo>
                    <a:pt x="8162" y="17421"/>
                  </a:lnTo>
                  <a:lnTo>
                    <a:pt x="6758" y="18342"/>
                  </a:lnTo>
                  <a:lnTo>
                    <a:pt x="4564" y="19176"/>
                  </a:lnTo>
                  <a:lnTo>
                    <a:pt x="2414" y="19878"/>
                  </a:lnTo>
                  <a:lnTo>
                    <a:pt x="1273" y="20229"/>
                  </a:lnTo>
                  <a:lnTo>
                    <a:pt x="1185" y="20273"/>
                  </a:lnTo>
                  <a:lnTo>
                    <a:pt x="922" y="20536"/>
                  </a:lnTo>
                  <a:lnTo>
                    <a:pt x="878" y="20624"/>
                  </a:lnTo>
                  <a:lnTo>
                    <a:pt x="439" y="22774"/>
                  </a:lnTo>
                  <a:lnTo>
                    <a:pt x="1" y="24705"/>
                  </a:lnTo>
                  <a:lnTo>
                    <a:pt x="1" y="24749"/>
                  </a:lnTo>
                  <a:lnTo>
                    <a:pt x="176" y="27426"/>
                  </a:lnTo>
                  <a:lnTo>
                    <a:pt x="132" y="29707"/>
                  </a:lnTo>
                  <a:lnTo>
                    <a:pt x="88" y="30980"/>
                  </a:lnTo>
                  <a:lnTo>
                    <a:pt x="132" y="31068"/>
                  </a:lnTo>
                  <a:lnTo>
                    <a:pt x="176" y="31112"/>
                  </a:lnTo>
                  <a:lnTo>
                    <a:pt x="1756" y="32691"/>
                  </a:lnTo>
                  <a:lnTo>
                    <a:pt x="3906" y="34666"/>
                  </a:lnTo>
                  <a:lnTo>
                    <a:pt x="7636" y="38001"/>
                  </a:lnTo>
                  <a:lnTo>
                    <a:pt x="9435" y="39756"/>
                  </a:lnTo>
                  <a:lnTo>
                    <a:pt x="11015" y="41336"/>
                  </a:lnTo>
                  <a:lnTo>
                    <a:pt x="11409" y="41950"/>
                  </a:lnTo>
                  <a:lnTo>
                    <a:pt x="11278" y="42959"/>
                  </a:lnTo>
                  <a:lnTo>
                    <a:pt x="11322" y="43047"/>
                  </a:lnTo>
                  <a:lnTo>
                    <a:pt x="11322" y="43091"/>
                  </a:lnTo>
                  <a:lnTo>
                    <a:pt x="11366" y="43135"/>
                  </a:lnTo>
                  <a:lnTo>
                    <a:pt x="11453" y="43179"/>
                  </a:lnTo>
                  <a:lnTo>
                    <a:pt x="11585" y="43135"/>
                  </a:lnTo>
                  <a:lnTo>
                    <a:pt x="11629" y="43003"/>
                  </a:lnTo>
                  <a:lnTo>
                    <a:pt x="11760" y="41906"/>
                  </a:lnTo>
                  <a:lnTo>
                    <a:pt x="11717" y="41818"/>
                  </a:lnTo>
                  <a:lnTo>
                    <a:pt x="11278" y="41116"/>
                  </a:lnTo>
                  <a:lnTo>
                    <a:pt x="11278" y="41072"/>
                  </a:lnTo>
                  <a:lnTo>
                    <a:pt x="9698" y="39493"/>
                  </a:lnTo>
                  <a:lnTo>
                    <a:pt x="7855" y="37781"/>
                  </a:lnTo>
                  <a:lnTo>
                    <a:pt x="4169" y="34403"/>
                  </a:lnTo>
                  <a:lnTo>
                    <a:pt x="1975" y="32428"/>
                  </a:lnTo>
                  <a:lnTo>
                    <a:pt x="439" y="30936"/>
                  </a:lnTo>
                  <a:lnTo>
                    <a:pt x="483" y="29707"/>
                  </a:lnTo>
                  <a:lnTo>
                    <a:pt x="527" y="27426"/>
                  </a:lnTo>
                  <a:lnTo>
                    <a:pt x="352" y="24749"/>
                  </a:lnTo>
                  <a:lnTo>
                    <a:pt x="790" y="22862"/>
                  </a:lnTo>
                  <a:lnTo>
                    <a:pt x="1229" y="20756"/>
                  </a:lnTo>
                  <a:lnTo>
                    <a:pt x="1405" y="20580"/>
                  </a:lnTo>
                  <a:lnTo>
                    <a:pt x="2546" y="20185"/>
                  </a:lnTo>
                  <a:lnTo>
                    <a:pt x="4652" y="19527"/>
                  </a:lnTo>
                  <a:lnTo>
                    <a:pt x="6890" y="18650"/>
                  </a:lnTo>
                  <a:lnTo>
                    <a:pt x="6934" y="18650"/>
                  </a:lnTo>
                  <a:lnTo>
                    <a:pt x="8382" y="17728"/>
                  </a:lnTo>
                  <a:lnTo>
                    <a:pt x="10532" y="15929"/>
                  </a:lnTo>
                  <a:lnTo>
                    <a:pt x="12375" y="14525"/>
                  </a:lnTo>
                  <a:lnTo>
                    <a:pt x="14569" y="12726"/>
                  </a:lnTo>
                  <a:lnTo>
                    <a:pt x="15534" y="12024"/>
                  </a:lnTo>
                  <a:lnTo>
                    <a:pt x="16500" y="11365"/>
                  </a:lnTo>
                  <a:lnTo>
                    <a:pt x="17465" y="10751"/>
                  </a:lnTo>
                  <a:lnTo>
                    <a:pt x="18474" y="10137"/>
                  </a:lnTo>
                  <a:lnTo>
                    <a:pt x="20537" y="8996"/>
                  </a:lnTo>
                  <a:lnTo>
                    <a:pt x="22643" y="7899"/>
                  </a:lnTo>
                  <a:lnTo>
                    <a:pt x="24793" y="6890"/>
                  </a:lnTo>
                  <a:lnTo>
                    <a:pt x="26943" y="5924"/>
                  </a:lnTo>
                  <a:lnTo>
                    <a:pt x="31287" y="4081"/>
                  </a:lnTo>
                  <a:lnTo>
                    <a:pt x="32253" y="3686"/>
                  </a:lnTo>
                  <a:lnTo>
                    <a:pt x="36685" y="1668"/>
                  </a:lnTo>
                  <a:lnTo>
                    <a:pt x="36729" y="1668"/>
                  </a:lnTo>
                  <a:lnTo>
                    <a:pt x="39010" y="308"/>
                  </a:lnTo>
                  <a:lnTo>
                    <a:pt x="39054" y="264"/>
                  </a:lnTo>
                  <a:lnTo>
                    <a:pt x="39098" y="220"/>
                  </a:lnTo>
                  <a:lnTo>
                    <a:pt x="39098" y="132"/>
                  </a:lnTo>
                  <a:lnTo>
                    <a:pt x="39098" y="88"/>
                  </a:lnTo>
                  <a:lnTo>
                    <a:pt x="39054" y="44"/>
                  </a:lnTo>
                  <a:lnTo>
                    <a:pt x="3896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56" name="Google Shape;18256;p489"/>
            <p:cNvSpPr/>
            <p:nvPr/>
          </p:nvSpPr>
          <p:spPr>
            <a:xfrm>
              <a:off x="4382625" y="2638625"/>
              <a:ext cx="1001600" cy="722950"/>
            </a:xfrm>
            <a:custGeom>
              <a:avLst/>
              <a:gdLst/>
              <a:ahLst/>
              <a:cxnLst/>
              <a:rect l="l" t="t" r="r" b="b"/>
              <a:pathLst>
                <a:path w="40064" h="28918" extrusionOk="0">
                  <a:moveTo>
                    <a:pt x="39800" y="1"/>
                  </a:moveTo>
                  <a:lnTo>
                    <a:pt x="36948" y="1624"/>
                  </a:lnTo>
                  <a:lnTo>
                    <a:pt x="34359" y="2678"/>
                  </a:lnTo>
                  <a:lnTo>
                    <a:pt x="31331" y="3906"/>
                  </a:lnTo>
                  <a:lnTo>
                    <a:pt x="27821" y="5442"/>
                  </a:lnTo>
                  <a:lnTo>
                    <a:pt x="25188" y="6627"/>
                  </a:lnTo>
                  <a:lnTo>
                    <a:pt x="21897" y="8206"/>
                  </a:lnTo>
                  <a:lnTo>
                    <a:pt x="19440" y="9611"/>
                  </a:lnTo>
                  <a:lnTo>
                    <a:pt x="15271" y="12287"/>
                  </a:lnTo>
                  <a:lnTo>
                    <a:pt x="15227" y="12287"/>
                  </a:lnTo>
                  <a:lnTo>
                    <a:pt x="13165" y="13955"/>
                  </a:lnTo>
                  <a:lnTo>
                    <a:pt x="11453" y="15315"/>
                  </a:lnTo>
                  <a:lnTo>
                    <a:pt x="8470" y="17553"/>
                  </a:lnTo>
                  <a:lnTo>
                    <a:pt x="6714" y="18343"/>
                  </a:lnTo>
                  <a:lnTo>
                    <a:pt x="4476" y="19177"/>
                  </a:lnTo>
                  <a:lnTo>
                    <a:pt x="2019" y="19835"/>
                  </a:lnTo>
                  <a:lnTo>
                    <a:pt x="1010" y="20274"/>
                  </a:lnTo>
                  <a:lnTo>
                    <a:pt x="922" y="20317"/>
                  </a:lnTo>
                  <a:lnTo>
                    <a:pt x="878" y="20405"/>
                  </a:lnTo>
                  <a:lnTo>
                    <a:pt x="439" y="22029"/>
                  </a:lnTo>
                  <a:lnTo>
                    <a:pt x="1" y="23082"/>
                  </a:lnTo>
                  <a:lnTo>
                    <a:pt x="1" y="23170"/>
                  </a:lnTo>
                  <a:lnTo>
                    <a:pt x="1" y="25627"/>
                  </a:lnTo>
                  <a:lnTo>
                    <a:pt x="1" y="27909"/>
                  </a:lnTo>
                  <a:lnTo>
                    <a:pt x="1" y="27953"/>
                  </a:lnTo>
                  <a:lnTo>
                    <a:pt x="264" y="28786"/>
                  </a:lnTo>
                  <a:lnTo>
                    <a:pt x="352" y="28874"/>
                  </a:lnTo>
                  <a:lnTo>
                    <a:pt x="439" y="28918"/>
                  </a:lnTo>
                  <a:lnTo>
                    <a:pt x="483" y="28918"/>
                  </a:lnTo>
                  <a:lnTo>
                    <a:pt x="571" y="28874"/>
                  </a:lnTo>
                  <a:lnTo>
                    <a:pt x="615" y="28830"/>
                  </a:lnTo>
                  <a:lnTo>
                    <a:pt x="615" y="28742"/>
                  </a:lnTo>
                  <a:lnTo>
                    <a:pt x="615" y="28699"/>
                  </a:lnTo>
                  <a:lnTo>
                    <a:pt x="352" y="27865"/>
                  </a:lnTo>
                  <a:lnTo>
                    <a:pt x="352" y="25627"/>
                  </a:lnTo>
                  <a:lnTo>
                    <a:pt x="352" y="23214"/>
                  </a:lnTo>
                  <a:lnTo>
                    <a:pt x="790" y="22160"/>
                  </a:lnTo>
                  <a:lnTo>
                    <a:pt x="1185" y="20581"/>
                  </a:lnTo>
                  <a:lnTo>
                    <a:pt x="2151" y="20186"/>
                  </a:lnTo>
                  <a:lnTo>
                    <a:pt x="4564" y="19484"/>
                  </a:lnTo>
                  <a:lnTo>
                    <a:pt x="6846" y="18694"/>
                  </a:lnTo>
                  <a:lnTo>
                    <a:pt x="8645" y="17860"/>
                  </a:lnTo>
                  <a:lnTo>
                    <a:pt x="8689" y="17860"/>
                  </a:lnTo>
                  <a:lnTo>
                    <a:pt x="11673" y="15578"/>
                  </a:lnTo>
                  <a:lnTo>
                    <a:pt x="13384" y="14218"/>
                  </a:lnTo>
                  <a:lnTo>
                    <a:pt x="15447" y="12595"/>
                  </a:lnTo>
                  <a:lnTo>
                    <a:pt x="19615" y="9918"/>
                  </a:lnTo>
                  <a:lnTo>
                    <a:pt x="22029" y="8514"/>
                  </a:lnTo>
                  <a:lnTo>
                    <a:pt x="25364" y="6978"/>
                  </a:lnTo>
                  <a:lnTo>
                    <a:pt x="27996" y="5749"/>
                  </a:lnTo>
                  <a:lnTo>
                    <a:pt x="31463" y="4257"/>
                  </a:lnTo>
                  <a:lnTo>
                    <a:pt x="34491" y="2985"/>
                  </a:lnTo>
                  <a:lnTo>
                    <a:pt x="37124" y="1932"/>
                  </a:lnTo>
                  <a:lnTo>
                    <a:pt x="39976" y="308"/>
                  </a:lnTo>
                  <a:lnTo>
                    <a:pt x="40020" y="264"/>
                  </a:lnTo>
                  <a:lnTo>
                    <a:pt x="40020" y="220"/>
                  </a:lnTo>
                  <a:lnTo>
                    <a:pt x="40064" y="133"/>
                  </a:lnTo>
                  <a:lnTo>
                    <a:pt x="40020" y="89"/>
                  </a:lnTo>
                  <a:lnTo>
                    <a:pt x="39976" y="45"/>
                  </a:lnTo>
                  <a:lnTo>
                    <a:pt x="3993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57" name="Google Shape;18257;p489"/>
            <p:cNvSpPr/>
            <p:nvPr/>
          </p:nvSpPr>
          <p:spPr>
            <a:xfrm>
              <a:off x="4390300" y="2616700"/>
              <a:ext cx="969800" cy="500250"/>
            </a:xfrm>
            <a:custGeom>
              <a:avLst/>
              <a:gdLst/>
              <a:ahLst/>
              <a:cxnLst/>
              <a:rect l="l" t="t" r="r" b="b"/>
              <a:pathLst>
                <a:path w="38792" h="20010" extrusionOk="0">
                  <a:moveTo>
                    <a:pt x="38572" y="0"/>
                  </a:moveTo>
                  <a:lnTo>
                    <a:pt x="38528" y="44"/>
                  </a:lnTo>
                  <a:lnTo>
                    <a:pt x="37563" y="615"/>
                  </a:lnTo>
                  <a:lnTo>
                    <a:pt x="32911" y="2633"/>
                  </a:lnTo>
                  <a:lnTo>
                    <a:pt x="29050" y="4213"/>
                  </a:lnTo>
                  <a:lnTo>
                    <a:pt x="23433" y="6758"/>
                  </a:lnTo>
                  <a:lnTo>
                    <a:pt x="21063" y="7855"/>
                  </a:lnTo>
                  <a:lnTo>
                    <a:pt x="18782" y="9127"/>
                  </a:lnTo>
                  <a:lnTo>
                    <a:pt x="16368" y="10532"/>
                  </a:lnTo>
                  <a:lnTo>
                    <a:pt x="14657" y="11672"/>
                  </a:lnTo>
                  <a:lnTo>
                    <a:pt x="12068" y="13691"/>
                  </a:lnTo>
                  <a:lnTo>
                    <a:pt x="10400" y="14963"/>
                  </a:lnTo>
                  <a:lnTo>
                    <a:pt x="7329" y="17157"/>
                  </a:lnTo>
                  <a:lnTo>
                    <a:pt x="5310" y="18079"/>
                  </a:lnTo>
                  <a:lnTo>
                    <a:pt x="2897" y="18913"/>
                  </a:lnTo>
                  <a:lnTo>
                    <a:pt x="132" y="19659"/>
                  </a:lnTo>
                  <a:lnTo>
                    <a:pt x="89" y="19703"/>
                  </a:lnTo>
                  <a:lnTo>
                    <a:pt x="45" y="19746"/>
                  </a:lnTo>
                  <a:lnTo>
                    <a:pt x="1" y="19790"/>
                  </a:lnTo>
                  <a:lnTo>
                    <a:pt x="1" y="19878"/>
                  </a:lnTo>
                  <a:lnTo>
                    <a:pt x="89" y="19966"/>
                  </a:lnTo>
                  <a:lnTo>
                    <a:pt x="176" y="20010"/>
                  </a:lnTo>
                  <a:lnTo>
                    <a:pt x="220" y="20010"/>
                  </a:lnTo>
                  <a:lnTo>
                    <a:pt x="3029" y="19264"/>
                  </a:lnTo>
                  <a:lnTo>
                    <a:pt x="5442" y="18386"/>
                  </a:lnTo>
                  <a:lnTo>
                    <a:pt x="7504" y="17465"/>
                  </a:lnTo>
                  <a:lnTo>
                    <a:pt x="7504" y="17421"/>
                  </a:lnTo>
                  <a:lnTo>
                    <a:pt x="10620" y="15271"/>
                  </a:lnTo>
                  <a:lnTo>
                    <a:pt x="14832" y="11936"/>
                  </a:lnTo>
                  <a:lnTo>
                    <a:pt x="16544" y="10839"/>
                  </a:lnTo>
                  <a:lnTo>
                    <a:pt x="18957" y="9435"/>
                  </a:lnTo>
                  <a:lnTo>
                    <a:pt x="21239" y="8162"/>
                  </a:lnTo>
                  <a:lnTo>
                    <a:pt x="23565" y="7065"/>
                  </a:lnTo>
                  <a:lnTo>
                    <a:pt x="29181" y="4520"/>
                  </a:lnTo>
                  <a:lnTo>
                    <a:pt x="33087" y="2940"/>
                  </a:lnTo>
                  <a:lnTo>
                    <a:pt x="37738" y="922"/>
                  </a:lnTo>
                  <a:lnTo>
                    <a:pt x="38703" y="351"/>
                  </a:lnTo>
                  <a:lnTo>
                    <a:pt x="38747" y="264"/>
                  </a:lnTo>
                  <a:lnTo>
                    <a:pt x="38791" y="220"/>
                  </a:lnTo>
                  <a:lnTo>
                    <a:pt x="38791" y="176"/>
                  </a:lnTo>
                  <a:lnTo>
                    <a:pt x="38747" y="88"/>
                  </a:lnTo>
                  <a:lnTo>
                    <a:pt x="38703" y="44"/>
                  </a:lnTo>
                  <a:lnTo>
                    <a:pt x="3866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58" name="Google Shape;18258;p489"/>
            <p:cNvSpPr/>
            <p:nvPr/>
          </p:nvSpPr>
          <p:spPr>
            <a:xfrm>
              <a:off x="4570225" y="2562950"/>
              <a:ext cx="823875" cy="447600"/>
            </a:xfrm>
            <a:custGeom>
              <a:avLst/>
              <a:gdLst/>
              <a:ahLst/>
              <a:cxnLst/>
              <a:rect l="l" t="t" r="r" b="b"/>
              <a:pathLst>
                <a:path w="32955" h="17904" extrusionOk="0">
                  <a:moveTo>
                    <a:pt x="32691" y="0"/>
                  </a:moveTo>
                  <a:lnTo>
                    <a:pt x="30366" y="1317"/>
                  </a:lnTo>
                  <a:lnTo>
                    <a:pt x="27689" y="2589"/>
                  </a:lnTo>
                  <a:lnTo>
                    <a:pt x="23827" y="4125"/>
                  </a:lnTo>
                  <a:lnTo>
                    <a:pt x="21721" y="5002"/>
                  </a:lnTo>
                  <a:lnTo>
                    <a:pt x="18649" y="6319"/>
                  </a:lnTo>
                  <a:lnTo>
                    <a:pt x="16763" y="7197"/>
                  </a:lnTo>
                  <a:lnTo>
                    <a:pt x="12550" y="9215"/>
                  </a:lnTo>
                  <a:lnTo>
                    <a:pt x="10356" y="10400"/>
                  </a:lnTo>
                  <a:lnTo>
                    <a:pt x="8206" y="11716"/>
                  </a:lnTo>
                  <a:lnTo>
                    <a:pt x="6451" y="12813"/>
                  </a:lnTo>
                  <a:lnTo>
                    <a:pt x="4037" y="14656"/>
                  </a:lnTo>
                  <a:lnTo>
                    <a:pt x="88" y="17596"/>
                  </a:lnTo>
                  <a:lnTo>
                    <a:pt x="44" y="17640"/>
                  </a:lnTo>
                  <a:lnTo>
                    <a:pt x="0" y="17728"/>
                  </a:lnTo>
                  <a:lnTo>
                    <a:pt x="0" y="17772"/>
                  </a:lnTo>
                  <a:lnTo>
                    <a:pt x="44" y="17859"/>
                  </a:lnTo>
                  <a:lnTo>
                    <a:pt x="88" y="17903"/>
                  </a:lnTo>
                  <a:lnTo>
                    <a:pt x="176" y="17903"/>
                  </a:lnTo>
                  <a:lnTo>
                    <a:pt x="307" y="17859"/>
                  </a:lnTo>
                  <a:lnTo>
                    <a:pt x="4257" y="14963"/>
                  </a:lnTo>
                  <a:lnTo>
                    <a:pt x="6670" y="13120"/>
                  </a:lnTo>
                  <a:lnTo>
                    <a:pt x="8381" y="11979"/>
                  </a:lnTo>
                  <a:lnTo>
                    <a:pt x="10532" y="10707"/>
                  </a:lnTo>
                  <a:lnTo>
                    <a:pt x="12682" y="9522"/>
                  </a:lnTo>
                  <a:lnTo>
                    <a:pt x="16938" y="7504"/>
                  </a:lnTo>
                  <a:lnTo>
                    <a:pt x="18781" y="6670"/>
                  </a:lnTo>
                  <a:lnTo>
                    <a:pt x="21853" y="5310"/>
                  </a:lnTo>
                  <a:lnTo>
                    <a:pt x="27820" y="2896"/>
                  </a:lnTo>
                  <a:lnTo>
                    <a:pt x="30541" y="1624"/>
                  </a:lnTo>
                  <a:lnTo>
                    <a:pt x="32867" y="307"/>
                  </a:lnTo>
                  <a:lnTo>
                    <a:pt x="32911" y="263"/>
                  </a:lnTo>
                  <a:lnTo>
                    <a:pt x="32954" y="220"/>
                  </a:lnTo>
                  <a:lnTo>
                    <a:pt x="32954" y="132"/>
                  </a:lnTo>
                  <a:lnTo>
                    <a:pt x="32911" y="88"/>
                  </a:lnTo>
                  <a:lnTo>
                    <a:pt x="3286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59" name="Google Shape;18259;p489"/>
            <p:cNvSpPr/>
            <p:nvPr/>
          </p:nvSpPr>
          <p:spPr>
            <a:xfrm>
              <a:off x="4593250" y="2573900"/>
              <a:ext cx="718575" cy="375225"/>
            </a:xfrm>
            <a:custGeom>
              <a:avLst/>
              <a:gdLst/>
              <a:ahLst/>
              <a:cxnLst/>
              <a:rect l="l" t="t" r="r" b="b"/>
              <a:pathLst>
                <a:path w="28743" h="15009" extrusionOk="0">
                  <a:moveTo>
                    <a:pt x="28479" y="1"/>
                  </a:moveTo>
                  <a:lnTo>
                    <a:pt x="26066" y="1010"/>
                  </a:lnTo>
                  <a:lnTo>
                    <a:pt x="24267" y="1756"/>
                  </a:lnTo>
                  <a:lnTo>
                    <a:pt x="21414" y="2897"/>
                  </a:lnTo>
                  <a:lnTo>
                    <a:pt x="18562" y="4082"/>
                  </a:lnTo>
                  <a:lnTo>
                    <a:pt x="15710" y="5354"/>
                  </a:lnTo>
                  <a:lnTo>
                    <a:pt x="12902" y="6671"/>
                  </a:lnTo>
                  <a:lnTo>
                    <a:pt x="11497" y="7329"/>
                  </a:lnTo>
                  <a:lnTo>
                    <a:pt x="10093" y="8075"/>
                  </a:lnTo>
                  <a:lnTo>
                    <a:pt x="8733" y="8821"/>
                  </a:lnTo>
                  <a:lnTo>
                    <a:pt x="7417" y="9611"/>
                  </a:lnTo>
                  <a:lnTo>
                    <a:pt x="6100" y="10401"/>
                  </a:lnTo>
                  <a:lnTo>
                    <a:pt x="4784" y="11234"/>
                  </a:lnTo>
                  <a:lnTo>
                    <a:pt x="3511" y="12156"/>
                  </a:lnTo>
                  <a:lnTo>
                    <a:pt x="2282" y="13077"/>
                  </a:lnTo>
                  <a:lnTo>
                    <a:pt x="45" y="14701"/>
                  </a:lnTo>
                  <a:lnTo>
                    <a:pt x="1" y="14745"/>
                  </a:lnTo>
                  <a:lnTo>
                    <a:pt x="1" y="14789"/>
                  </a:lnTo>
                  <a:lnTo>
                    <a:pt x="1" y="14876"/>
                  </a:lnTo>
                  <a:lnTo>
                    <a:pt x="1" y="14920"/>
                  </a:lnTo>
                  <a:lnTo>
                    <a:pt x="88" y="14964"/>
                  </a:lnTo>
                  <a:lnTo>
                    <a:pt x="176" y="15008"/>
                  </a:lnTo>
                  <a:lnTo>
                    <a:pt x="264" y="14964"/>
                  </a:lnTo>
                  <a:lnTo>
                    <a:pt x="2502" y="13341"/>
                  </a:lnTo>
                  <a:lnTo>
                    <a:pt x="3731" y="12419"/>
                  </a:lnTo>
                  <a:lnTo>
                    <a:pt x="5003" y="11541"/>
                  </a:lnTo>
                  <a:lnTo>
                    <a:pt x="6276" y="10708"/>
                  </a:lnTo>
                  <a:lnTo>
                    <a:pt x="7592" y="9874"/>
                  </a:lnTo>
                  <a:lnTo>
                    <a:pt x="8952" y="9128"/>
                  </a:lnTo>
                  <a:lnTo>
                    <a:pt x="10313" y="8382"/>
                  </a:lnTo>
                  <a:lnTo>
                    <a:pt x="11673" y="7636"/>
                  </a:lnTo>
                  <a:lnTo>
                    <a:pt x="13033" y="6978"/>
                  </a:lnTo>
                  <a:lnTo>
                    <a:pt x="15885" y="5662"/>
                  </a:lnTo>
                  <a:lnTo>
                    <a:pt x="18694" y="4433"/>
                  </a:lnTo>
                  <a:lnTo>
                    <a:pt x="21546" y="3248"/>
                  </a:lnTo>
                  <a:lnTo>
                    <a:pt x="24398" y="2063"/>
                  </a:lnTo>
                  <a:lnTo>
                    <a:pt x="26197" y="1361"/>
                  </a:lnTo>
                  <a:lnTo>
                    <a:pt x="28611" y="308"/>
                  </a:lnTo>
                  <a:lnTo>
                    <a:pt x="28699" y="308"/>
                  </a:lnTo>
                  <a:lnTo>
                    <a:pt x="28699" y="220"/>
                  </a:lnTo>
                  <a:lnTo>
                    <a:pt x="28742" y="176"/>
                  </a:lnTo>
                  <a:lnTo>
                    <a:pt x="28699" y="89"/>
                  </a:lnTo>
                  <a:lnTo>
                    <a:pt x="28699" y="45"/>
                  </a:lnTo>
                  <a:lnTo>
                    <a:pt x="2861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60" name="Google Shape;18260;p489"/>
            <p:cNvSpPr/>
            <p:nvPr/>
          </p:nvSpPr>
          <p:spPr>
            <a:xfrm>
              <a:off x="4627275" y="2549775"/>
              <a:ext cx="657125" cy="330225"/>
            </a:xfrm>
            <a:custGeom>
              <a:avLst/>
              <a:gdLst/>
              <a:ahLst/>
              <a:cxnLst/>
              <a:rect l="l" t="t" r="r" b="b"/>
              <a:pathLst>
                <a:path w="26285" h="13209" extrusionOk="0">
                  <a:moveTo>
                    <a:pt x="26021" y="1"/>
                  </a:moveTo>
                  <a:lnTo>
                    <a:pt x="21765" y="1756"/>
                  </a:lnTo>
                  <a:lnTo>
                    <a:pt x="19176" y="2809"/>
                  </a:lnTo>
                  <a:lnTo>
                    <a:pt x="16631" y="3862"/>
                  </a:lnTo>
                  <a:lnTo>
                    <a:pt x="14130" y="4959"/>
                  </a:lnTo>
                  <a:lnTo>
                    <a:pt x="11672" y="6100"/>
                  </a:lnTo>
                  <a:lnTo>
                    <a:pt x="9215" y="7329"/>
                  </a:lnTo>
                  <a:lnTo>
                    <a:pt x="6845" y="8557"/>
                  </a:lnTo>
                  <a:lnTo>
                    <a:pt x="4476" y="9918"/>
                  </a:lnTo>
                  <a:lnTo>
                    <a:pt x="3291" y="10620"/>
                  </a:lnTo>
                  <a:lnTo>
                    <a:pt x="2150" y="11366"/>
                  </a:lnTo>
                  <a:lnTo>
                    <a:pt x="88" y="12901"/>
                  </a:lnTo>
                  <a:lnTo>
                    <a:pt x="44" y="12945"/>
                  </a:lnTo>
                  <a:lnTo>
                    <a:pt x="0" y="13033"/>
                  </a:lnTo>
                  <a:lnTo>
                    <a:pt x="44" y="13077"/>
                  </a:lnTo>
                  <a:lnTo>
                    <a:pt x="44" y="13121"/>
                  </a:lnTo>
                  <a:lnTo>
                    <a:pt x="132" y="13209"/>
                  </a:lnTo>
                  <a:lnTo>
                    <a:pt x="176" y="13209"/>
                  </a:lnTo>
                  <a:lnTo>
                    <a:pt x="307" y="13165"/>
                  </a:lnTo>
                  <a:lnTo>
                    <a:pt x="2370" y="11629"/>
                  </a:lnTo>
                  <a:lnTo>
                    <a:pt x="3510" y="10927"/>
                  </a:lnTo>
                  <a:lnTo>
                    <a:pt x="4651" y="10225"/>
                  </a:lnTo>
                  <a:lnTo>
                    <a:pt x="7021" y="8864"/>
                  </a:lnTo>
                  <a:lnTo>
                    <a:pt x="9390" y="7636"/>
                  </a:lnTo>
                  <a:lnTo>
                    <a:pt x="11848" y="6407"/>
                  </a:lnTo>
                  <a:lnTo>
                    <a:pt x="14305" y="5266"/>
                  </a:lnTo>
                  <a:lnTo>
                    <a:pt x="16806" y="4169"/>
                  </a:lnTo>
                  <a:lnTo>
                    <a:pt x="19307" y="3116"/>
                  </a:lnTo>
                  <a:lnTo>
                    <a:pt x="21896" y="2063"/>
                  </a:lnTo>
                  <a:lnTo>
                    <a:pt x="26153" y="352"/>
                  </a:lnTo>
                  <a:lnTo>
                    <a:pt x="26241" y="308"/>
                  </a:lnTo>
                  <a:lnTo>
                    <a:pt x="26284" y="264"/>
                  </a:lnTo>
                  <a:lnTo>
                    <a:pt x="26284" y="176"/>
                  </a:lnTo>
                  <a:lnTo>
                    <a:pt x="26284" y="88"/>
                  </a:lnTo>
                  <a:lnTo>
                    <a:pt x="26241" y="44"/>
                  </a:lnTo>
                  <a:lnTo>
                    <a:pt x="2619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61" name="Google Shape;18261;p489"/>
            <p:cNvSpPr/>
            <p:nvPr/>
          </p:nvSpPr>
          <p:spPr>
            <a:xfrm>
              <a:off x="4752325" y="2525650"/>
              <a:ext cx="504650" cy="232575"/>
            </a:xfrm>
            <a:custGeom>
              <a:avLst/>
              <a:gdLst/>
              <a:ahLst/>
              <a:cxnLst/>
              <a:rect l="l" t="t" r="r" b="b"/>
              <a:pathLst>
                <a:path w="20186" h="9303" extrusionOk="0">
                  <a:moveTo>
                    <a:pt x="19966" y="0"/>
                  </a:moveTo>
                  <a:lnTo>
                    <a:pt x="15446" y="1843"/>
                  </a:lnTo>
                  <a:lnTo>
                    <a:pt x="12813" y="2896"/>
                  </a:lnTo>
                  <a:lnTo>
                    <a:pt x="8382" y="4871"/>
                  </a:lnTo>
                  <a:lnTo>
                    <a:pt x="6363" y="5792"/>
                  </a:lnTo>
                  <a:lnTo>
                    <a:pt x="4345" y="6758"/>
                  </a:lnTo>
                  <a:lnTo>
                    <a:pt x="88" y="8996"/>
                  </a:lnTo>
                  <a:lnTo>
                    <a:pt x="44" y="9040"/>
                  </a:lnTo>
                  <a:lnTo>
                    <a:pt x="0" y="9083"/>
                  </a:lnTo>
                  <a:lnTo>
                    <a:pt x="0" y="9127"/>
                  </a:lnTo>
                  <a:lnTo>
                    <a:pt x="0" y="9215"/>
                  </a:lnTo>
                  <a:lnTo>
                    <a:pt x="88" y="9303"/>
                  </a:lnTo>
                  <a:lnTo>
                    <a:pt x="220" y="9303"/>
                  </a:lnTo>
                  <a:lnTo>
                    <a:pt x="4520" y="7065"/>
                  </a:lnTo>
                  <a:lnTo>
                    <a:pt x="6495" y="6100"/>
                  </a:lnTo>
                  <a:lnTo>
                    <a:pt x="8513" y="5178"/>
                  </a:lnTo>
                  <a:lnTo>
                    <a:pt x="12945" y="3203"/>
                  </a:lnTo>
                  <a:lnTo>
                    <a:pt x="15578" y="2150"/>
                  </a:lnTo>
                  <a:lnTo>
                    <a:pt x="20098" y="307"/>
                  </a:lnTo>
                  <a:lnTo>
                    <a:pt x="20142" y="263"/>
                  </a:lnTo>
                  <a:lnTo>
                    <a:pt x="20185" y="220"/>
                  </a:lnTo>
                  <a:lnTo>
                    <a:pt x="20185" y="176"/>
                  </a:lnTo>
                  <a:lnTo>
                    <a:pt x="20185" y="88"/>
                  </a:lnTo>
                  <a:lnTo>
                    <a:pt x="20142" y="44"/>
                  </a:lnTo>
                  <a:lnTo>
                    <a:pt x="2009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62" name="Google Shape;18262;p489"/>
            <p:cNvSpPr/>
            <p:nvPr/>
          </p:nvSpPr>
          <p:spPr>
            <a:xfrm>
              <a:off x="4721600" y="2500400"/>
              <a:ext cx="509050" cy="235900"/>
            </a:xfrm>
            <a:custGeom>
              <a:avLst/>
              <a:gdLst/>
              <a:ahLst/>
              <a:cxnLst/>
              <a:rect l="l" t="t" r="r" b="b"/>
              <a:pathLst>
                <a:path w="20362" h="9436" extrusionOk="0">
                  <a:moveTo>
                    <a:pt x="20186" y="1"/>
                  </a:moveTo>
                  <a:lnTo>
                    <a:pt x="20098" y="45"/>
                  </a:lnTo>
                  <a:lnTo>
                    <a:pt x="18036" y="922"/>
                  </a:lnTo>
                  <a:lnTo>
                    <a:pt x="16193" y="1625"/>
                  </a:lnTo>
                  <a:lnTo>
                    <a:pt x="14262" y="2414"/>
                  </a:lnTo>
                  <a:lnTo>
                    <a:pt x="12287" y="3204"/>
                  </a:lnTo>
                  <a:lnTo>
                    <a:pt x="10313" y="4082"/>
                  </a:lnTo>
                  <a:lnTo>
                    <a:pt x="8250" y="5047"/>
                  </a:lnTo>
                  <a:lnTo>
                    <a:pt x="6144" y="6013"/>
                  </a:lnTo>
                  <a:lnTo>
                    <a:pt x="3994" y="7066"/>
                  </a:lnTo>
                  <a:lnTo>
                    <a:pt x="1800" y="8163"/>
                  </a:lnTo>
                  <a:lnTo>
                    <a:pt x="88" y="9128"/>
                  </a:lnTo>
                  <a:lnTo>
                    <a:pt x="45" y="9172"/>
                  </a:lnTo>
                  <a:lnTo>
                    <a:pt x="1" y="9216"/>
                  </a:lnTo>
                  <a:lnTo>
                    <a:pt x="1" y="9304"/>
                  </a:lnTo>
                  <a:lnTo>
                    <a:pt x="1" y="9347"/>
                  </a:lnTo>
                  <a:lnTo>
                    <a:pt x="88" y="9435"/>
                  </a:lnTo>
                  <a:lnTo>
                    <a:pt x="264" y="9435"/>
                  </a:lnTo>
                  <a:lnTo>
                    <a:pt x="1975" y="8470"/>
                  </a:lnTo>
                  <a:lnTo>
                    <a:pt x="4125" y="7373"/>
                  </a:lnTo>
                  <a:lnTo>
                    <a:pt x="6276" y="6364"/>
                  </a:lnTo>
                  <a:lnTo>
                    <a:pt x="8382" y="5354"/>
                  </a:lnTo>
                  <a:lnTo>
                    <a:pt x="10444" y="4433"/>
                  </a:lnTo>
                  <a:lnTo>
                    <a:pt x="12463" y="3555"/>
                  </a:lnTo>
                  <a:lnTo>
                    <a:pt x="14394" y="2722"/>
                  </a:lnTo>
                  <a:lnTo>
                    <a:pt x="16324" y="1932"/>
                  </a:lnTo>
                  <a:lnTo>
                    <a:pt x="18167" y="1230"/>
                  </a:lnTo>
                  <a:lnTo>
                    <a:pt x="20274" y="352"/>
                  </a:lnTo>
                  <a:lnTo>
                    <a:pt x="20317" y="308"/>
                  </a:lnTo>
                  <a:lnTo>
                    <a:pt x="20361" y="264"/>
                  </a:lnTo>
                  <a:lnTo>
                    <a:pt x="20361" y="176"/>
                  </a:lnTo>
                  <a:lnTo>
                    <a:pt x="20361" y="133"/>
                  </a:lnTo>
                  <a:lnTo>
                    <a:pt x="20317" y="45"/>
                  </a:lnTo>
                  <a:lnTo>
                    <a:pt x="2027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63" name="Google Shape;18263;p489"/>
            <p:cNvSpPr/>
            <p:nvPr/>
          </p:nvSpPr>
          <p:spPr>
            <a:xfrm>
              <a:off x="4766575" y="2636450"/>
              <a:ext cx="66950" cy="38400"/>
            </a:xfrm>
            <a:custGeom>
              <a:avLst/>
              <a:gdLst/>
              <a:ahLst/>
              <a:cxnLst/>
              <a:rect l="l" t="t" r="r" b="b"/>
              <a:pathLst>
                <a:path w="2678" h="1536" extrusionOk="0">
                  <a:moveTo>
                    <a:pt x="2414" y="0"/>
                  </a:moveTo>
                  <a:lnTo>
                    <a:pt x="89" y="1185"/>
                  </a:lnTo>
                  <a:lnTo>
                    <a:pt x="1" y="1229"/>
                  </a:lnTo>
                  <a:lnTo>
                    <a:pt x="1" y="1273"/>
                  </a:lnTo>
                  <a:lnTo>
                    <a:pt x="1" y="1360"/>
                  </a:lnTo>
                  <a:lnTo>
                    <a:pt x="1" y="1404"/>
                  </a:lnTo>
                  <a:lnTo>
                    <a:pt x="45" y="1492"/>
                  </a:lnTo>
                  <a:lnTo>
                    <a:pt x="176" y="1536"/>
                  </a:lnTo>
                  <a:lnTo>
                    <a:pt x="220" y="1492"/>
                  </a:lnTo>
                  <a:lnTo>
                    <a:pt x="2590" y="307"/>
                  </a:lnTo>
                  <a:lnTo>
                    <a:pt x="2634" y="263"/>
                  </a:lnTo>
                  <a:lnTo>
                    <a:pt x="2678" y="220"/>
                  </a:lnTo>
                  <a:lnTo>
                    <a:pt x="2678" y="132"/>
                  </a:lnTo>
                  <a:lnTo>
                    <a:pt x="2678" y="88"/>
                  </a:lnTo>
                  <a:lnTo>
                    <a:pt x="2634" y="44"/>
                  </a:lnTo>
                  <a:lnTo>
                    <a:pt x="254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64" name="Google Shape;18264;p489"/>
            <p:cNvSpPr/>
            <p:nvPr/>
          </p:nvSpPr>
          <p:spPr>
            <a:xfrm>
              <a:off x="4492325" y="2749425"/>
              <a:ext cx="69150" cy="48300"/>
            </a:xfrm>
            <a:custGeom>
              <a:avLst/>
              <a:gdLst/>
              <a:ahLst/>
              <a:cxnLst/>
              <a:rect l="l" t="t" r="r" b="b"/>
              <a:pathLst>
                <a:path w="2766" h="1932" extrusionOk="0">
                  <a:moveTo>
                    <a:pt x="2546" y="1"/>
                  </a:moveTo>
                  <a:lnTo>
                    <a:pt x="2502" y="45"/>
                  </a:lnTo>
                  <a:lnTo>
                    <a:pt x="45" y="1624"/>
                  </a:lnTo>
                  <a:lnTo>
                    <a:pt x="1" y="1668"/>
                  </a:lnTo>
                  <a:lnTo>
                    <a:pt x="1" y="1712"/>
                  </a:lnTo>
                  <a:lnTo>
                    <a:pt x="1" y="1800"/>
                  </a:lnTo>
                  <a:lnTo>
                    <a:pt x="1" y="1844"/>
                  </a:lnTo>
                  <a:lnTo>
                    <a:pt x="88" y="1888"/>
                  </a:lnTo>
                  <a:lnTo>
                    <a:pt x="176" y="1932"/>
                  </a:lnTo>
                  <a:lnTo>
                    <a:pt x="264" y="1888"/>
                  </a:lnTo>
                  <a:lnTo>
                    <a:pt x="2677" y="352"/>
                  </a:lnTo>
                  <a:lnTo>
                    <a:pt x="2721" y="308"/>
                  </a:lnTo>
                  <a:lnTo>
                    <a:pt x="2765" y="220"/>
                  </a:lnTo>
                  <a:lnTo>
                    <a:pt x="2765" y="176"/>
                  </a:lnTo>
                  <a:lnTo>
                    <a:pt x="2721" y="89"/>
                  </a:lnTo>
                  <a:lnTo>
                    <a:pt x="2677" y="45"/>
                  </a:lnTo>
                  <a:lnTo>
                    <a:pt x="263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65" name="Google Shape;18265;p489"/>
            <p:cNvSpPr/>
            <p:nvPr/>
          </p:nvSpPr>
          <p:spPr>
            <a:xfrm>
              <a:off x="4584475" y="2661675"/>
              <a:ext cx="72425" cy="46100"/>
            </a:xfrm>
            <a:custGeom>
              <a:avLst/>
              <a:gdLst/>
              <a:ahLst/>
              <a:cxnLst/>
              <a:rect l="l" t="t" r="r" b="b"/>
              <a:pathLst>
                <a:path w="2897" h="1844" extrusionOk="0">
                  <a:moveTo>
                    <a:pt x="2677" y="0"/>
                  </a:moveTo>
                  <a:lnTo>
                    <a:pt x="2633" y="44"/>
                  </a:lnTo>
                  <a:lnTo>
                    <a:pt x="88" y="1536"/>
                  </a:lnTo>
                  <a:lnTo>
                    <a:pt x="45" y="1580"/>
                  </a:lnTo>
                  <a:lnTo>
                    <a:pt x="1" y="1624"/>
                  </a:lnTo>
                  <a:lnTo>
                    <a:pt x="1" y="1712"/>
                  </a:lnTo>
                  <a:lnTo>
                    <a:pt x="1" y="1756"/>
                  </a:lnTo>
                  <a:lnTo>
                    <a:pt x="88" y="1843"/>
                  </a:lnTo>
                  <a:lnTo>
                    <a:pt x="264" y="1843"/>
                  </a:lnTo>
                  <a:lnTo>
                    <a:pt x="2809" y="351"/>
                  </a:lnTo>
                  <a:lnTo>
                    <a:pt x="2853" y="308"/>
                  </a:lnTo>
                  <a:lnTo>
                    <a:pt x="2897" y="220"/>
                  </a:lnTo>
                  <a:lnTo>
                    <a:pt x="2897" y="176"/>
                  </a:lnTo>
                  <a:lnTo>
                    <a:pt x="2853" y="88"/>
                  </a:lnTo>
                  <a:lnTo>
                    <a:pt x="2809" y="44"/>
                  </a:lnTo>
                  <a:lnTo>
                    <a:pt x="276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66" name="Google Shape;18266;p489"/>
            <p:cNvSpPr/>
            <p:nvPr/>
          </p:nvSpPr>
          <p:spPr>
            <a:xfrm>
              <a:off x="5248175" y="2451050"/>
              <a:ext cx="158000" cy="83400"/>
            </a:xfrm>
            <a:custGeom>
              <a:avLst/>
              <a:gdLst/>
              <a:ahLst/>
              <a:cxnLst/>
              <a:rect l="l" t="t" r="r" b="b"/>
              <a:pathLst>
                <a:path w="6320" h="3336" extrusionOk="0">
                  <a:moveTo>
                    <a:pt x="6144" y="0"/>
                  </a:moveTo>
                  <a:lnTo>
                    <a:pt x="6056" y="44"/>
                  </a:lnTo>
                  <a:lnTo>
                    <a:pt x="3335" y="1492"/>
                  </a:lnTo>
                  <a:lnTo>
                    <a:pt x="132" y="2984"/>
                  </a:lnTo>
                  <a:lnTo>
                    <a:pt x="44" y="3028"/>
                  </a:lnTo>
                  <a:lnTo>
                    <a:pt x="44" y="3072"/>
                  </a:lnTo>
                  <a:lnTo>
                    <a:pt x="0" y="3160"/>
                  </a:lnTo>
                  <a:lnTo>
                    <a:pt x="44" y="3204"/>
                  </a:lnTo>
                  <a:lnTo>
                    <a:pt x="88" y="3291"/>
                  </a:lnTo>
                  <a:lnTo>
                    <a:pt x="176" y="3335"/>
                  </a:lnTo>
                  <a:lnTo>
                    <a:pt x="264" y="3291"/>
                  </a:lnTo>
                  <a:lnTo>
                    <a:pt x="3467" y="1799"/>
                  </a:lnTo>
                  <a:lnTo>
                    <a:pt x="6231" y="351"/>
                  </a:lnTo>
                  <a:lnTo>
                    <a:pt x="6275" y="308"/>
                  </a:lnTo>
                  <a:lnTo>
                    <a:pt x="6319" y="264"/>
                  </a:lnTo>
                  <a:lnTo>
                    <a:pt x="6319" y="176"/>
                  </a:lnTo>
                  <a:lnTo>
                    <a:pt x="6275" y="132"/>
                  </a:lnTo>
                  <a:lnTo>
                    <a:pt x="6231" y="44"/>
                  </a:lnTo>
                  <a:lnTo>
                    <a:pt x="6188" y="44"/>
                  </a:lnTo>
                  <a:lnTo>
                    <a:pt x="614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67" name="Google Shape;18267;p489"/>
            <p:cNvSpPr/>
            <p:nvPr/>
          </p:nvSpPr>
          <p:spPr>
            <a:xfrm>
              <a:off x="5221850" y="2453250"/>
              <a:ext cx="110825" cy="55950"/>
            </a:xfrm>
            <a:custGeom>
              <a:avLst/>
              <a:gdLst/>
              <a:ahLst/>
              <a:cxnLst/>
              <a:rect l="l" t="t" r="r" b="b"/>
              <a:pathLst>
                <a:path w="4433" h="2238" extrusionOk="0">
                  <a:moveTo>
                    <a:pt x="4169" y="0"/>
                  </a:moveTo>
                  <a:lnTo>
                    <a:pt x="2107" y="1009"/>
                  </a:lnTo>
                  <a:lnTo>
                    <a:pt x="88" y="1931"/>
                  </a:lnTo>
                  <a:lnTo>
                    <a:pt x="44" y="1931"/>
                  </a:lnTo>
                  <a:lnTo>
                    <a:pt x="0" y="2019"/>
                  </a:lnTo>
                  <a:lnTo>
                    <a:pt x="0" y="2062"/>
                  </a:lnTo>
                  <a:lnTo>
                    <a:pt x="0" y="2150"/>
                  </a:lnTo>
                  <a:lnTo>
                    <a:pt x="88" y="2238"/>
                  </a:lnTo>
                  <a:lnTo>
                    <a:pt x="264" y="2238"/>
                  </a:lnTo>
                  <a:lnTo>
                    <a:pt x="2238" y="1317"/>
                  </a:lnTo>
                  <a:lnTo>
                    <a:pt x="4344" y="351"/>
                  </a:lnTo>
                  <a:lnTo>
                    <a:pt x="4388" y="307"/>
                  </a:lnTo>
                  <a:lnTo>
                    <a:pt x="4432" y="220"/>
                  </a:lnTo>
                  <a:lnTo>
                    <a:pt x="4432" y="176"/>
                  </a:lnTo>
                  <a:lnTo>
                    <a:pt x="4432" y="88"/>
                  </a:lnTo>
                  <a:lnTo>
                    <a:pt x="4388" y="44"/>
                  </a:lnTo>
                  <a:lnTo>
                    <a:pt x="430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68" name="Google Shape;18268;p489"/>
            <p:cNvSpPr/>
            <p:nvPr/>
          </p:nvSpPr>
          <p:spPr>
            <a:xfrm>
              <a:off x="2583525" y="3619350"/>
              <a:ext cx="11000" cy="43925"/>
            </a:xfrm>
            <a:custGeom>
              <a:avLst/>
              <a:gdLst/>
              <a:ahLst/>
              <a:cxnLst/>
              <a:rect l="l" t="t" r="r" b="b"/>
              <a:pathLst>
                <a:path w="440" h="1757" extrusionOk="0">
                  <a:moveTo>
                    <a:pt x="220" y="1"/>
                  </a:moveTo>
                  <a:lnTo>
                    <a:pt x="176" y="45"/>
                  </a:lnTo>
                  <a:lnTo>
                    <a:pt x="132" y="89"/>
                  </a:lnTo>
                  <a:lnTo>
                    <a:pt x="88" y="176"/>
                  </a:lnTo>
                  <a:lnTo>
                    <a:pt x="1" y="1581"/>
                  </a:lnTo>
                  <a:lnTo>
                    <a:pt x="1" y="1624"/>
                  </a:lnTo>
                  <a:lnTo>
                    <a:pt x="44" y="1668"/>
                  </a:lnTo>
                  <a:lnTo>
                    <a:pt x="88" y="1712"/>
                  </a:lnTo>
                  <a:lnTo>
                    <a:pt x="176" y="1756"/>
                  </a:lnTo>
                  <a:lnTo>
                    <a:pt x="308" y="1712"/>
                  </a:lnTo>
                  <a:lnTo>
                    <a:pt x="352" y="1581"/>
                  </a:lnTo>
                  <a:lnTo>
                    <a:pt x="439" y="176"/>
                  </a:lnTo>
                  <a:lnTo>
                    <a:pt x="439" y="133"/>
                  </a:lnTo>
                  <a:lnTo>
                    <a:pt x="395" y="45"/>
                  </a:lnTo>
                  <a:lnTo>
                    <a:pt x="35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69" name="Google Shape;18269;p489"/>
            <p:cNvSpPr/>
            <p:nvPr/>
          </p:nvSpPr>
          <p:spPr>
            <a:xfrm>
              <a:off x="2531975" y="3816825"/>
              <a:ext cx="28550" cy="37325"/>
            </a:xfrm>
            <a:custGeom>
              <a:avLst/>
              <a:gdLst/>
              <a:ahLst/>
              <a:cxnLst/>
              <a:rect l="l" t="t" r="r" b="b"/>
              <a:pathLst>
                <a:path w="1142" h="1493" extrusionOk="0">
                  <a:moveTo>
                    <a:pt x="922" y="0"/>
                  </a:moveTo>
                  <a:lnTo>
                    <a:pt x="878" y="44"/>
                  </a:lnTo>
                  <a:lnTo>
                    <a:pt x="834" y="88"/>
                  </a:lnTo>
                  <a:lnTo>
                    <a:pt x="0" y="1229"/>
                  </a:lnTo>
                  <a:lnTo>
                    <a:pt x="0" y="1317"/>
                  </a:lnTo>
                  <a:lnTo>
                    <a:pt x="0" y="1361"/>
                  </a:lnTo>
                  <a:lnTo>
                    <a:pt x="0" y="1448"/>
                  </a:lnTo>
                  <a:lnTo>
                    <a:pt x="44" y="1492"/>
                  </a:lnTo>
                  <a:lnTo>
                    <a:pt x="263" y="1492"/>
                  </a:lnTo>
                  <a:lnTo>
                    <a:pt x="307" y="1448"/>
                  </a:lnTo>
                  <a:lnTo>
                    <a:pt x="1097" y="308"/>
                  </a:lnTo>
                  <a:lnTo>
                    <a:pt x="1141" y="220"/>
                  </a:lnTo>
                  <a:lnTo>
                    <a:pt x="1141" y="176"/>
                  </a:lnTo>
                  <a:lnTo>
                    <a:pt x="1097" y="88"/>
                  </a:lnTo>
                  <a:lnTo>
                    <a:pt x="1053" y="44"/>
                  </a:lnTo>
                  <a:lnTo>
                    <a:pt x="100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70" name="Google Shape;18270;p489"/>
            <p:cNvSpPr/>
            <p:nvPr/>
          </p:nvSpPr>
          <p:spPr>
            <a:xfrm>
              <a:off x="2790850" y="3734550"/>
              <a:ext cx="36250" cy="30725"/>
            </a:xfrm>
            <a:custGeom>
              <a:avLst/>
              <a:gdLst/>
              <a:ahLst/>
              <a:cxnLst/>
              <a:rect l="l" t="t" r="r" b="b"/>
              <a:pathLst>
                <a:path w="1450" h="1229" extrusionOk="0">
                  <a:moveTo>
                    <a:pt x="177" y="0"/>
                  </a:moveTo>
                  <a:lnTo>
                    <a:pt x="89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45" y="264"/>
                  </a:lnTo>
                  <a:lnTo>
                    <a:pt x="89" y="307"/>
                  </a:lnTo>
                  <a:lnTo>
                    <a:pt x="1186" y="1185"/>
                  </a:lnTo>
                  <a:lnTo>
                    <a:pt x="1274" y="1229"/>
                  </a:lnTo>
                  <a:lnTo>
                    <a:pt x="1361" y="1229"/>
                  </a:lnTo>
                  <a:lnTo>
                    <a:pt x="1405" y="1185"/>
                  </a:lnTo>
                  <a:lnTo>
                    <a:pt x="1449" y="1097"/>
                  </a:lnTo>
                  <a:lnTo>
                    <a:pt x="1449" y="1053"/>
                  </a:lnTo>
                  <a:lnTo>
                    <a:pt x="1449" y="966"/>
                  </a:lnTo>
                  <a:lnTo>
                    <a:pt x="1405" y="922"/>
                  </a:lnTo>
                  <a:lnTo>
                    <a:pt x="308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71" name="Google Shape;18271;p489"/>
            <p:cNvSpPr/>
            <p:nvPr/>
          </p:nvSpPr>
          <p:spPr>
            <a:xfrm>
              <a:off x="2285150" y="4725150"/>
              <a:ext cx="47175" cy="14275"/>
            </a:xfrm>
            <a:custGeom>
              <a:avLst/>
              <a:gdLst/>
              <a:ahLst/>
              <a:cxnLst/>
              <a:rect l="l" t="t" r="r" b="b"/>
              <a:pathLst>
                <a:path w="1887" h="571" extrusionOk="0">
                  <a:moveTo>
                    <a:pt x="1668" y="0"/>
                  </a:moveTo>
                  <a:lnTo>
                    <a:pt x="132" y="220"/>
                  </a:lnTo>
                  <a:lnTo>
                    <a:pt x="88" y="220"/>
                  </a:lnTo>
                  <a:lnTo>
                    <a:pt x="0" y="264"/>
                  </a:lnTo>
                  <a:lnTo>
                    <a:pt x="0" y="351"/>
                  </a:lnTo>
                  <a:lnTo>
                    <a:pt x="0" y="395"/>
                  </a:lnTo>
                  <a:lnTo>
                    <a:pt x="44" y="527"/>
                  </a:lnTo>
                  <a:lnTo>
                    <a:pt x="176" y="571"/>
                  </a:lnTo>
                  <a:lnTo>
                    <a:pt x="1711" y="351"/>
                  </a:lnTo>
                  <a:lnTo>
                    <a:pt x="1799" y="351"/>
                  </a:lnTo>
                  <a:lnTo>
                    <a:pt x="1843" y="307"/>
                  </a:lnTo>
                  <a:lnTo>
                    <a:pt x="1887" y="220"/>
                  </a:lnTo>
                  <a:lnTo>
                    <a:pt x="1887" y="176"/>
                  </a:lnTo>
                  <a:lnTo>
                    <a:pt x="1843" y="88"/>
                  </a:lnTo>
                  <a:lnTo>
                    <a:pt x="1799" y="44"/>
                  </a:lnTo>
                  <a:lnTo>
                    <a:pt x="175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72" name="Google Shape;18272;p489"/>
            <p:cNvSpPr/>
            <p:nvPr/>
          </p:nvSpPr>
          <p:spPr>
            <a:xfrm>
              <a:off x="2232475" y="4129475"/>
              <a:ext cx="879825" cy="325825"/>
            </a:xfrm>
            <a:custGeom>
              <a:avLst/>
              <a:gdLst/>
              <a:ahLst/>
              <a:cxnLst/>
              <a:rect l="l" t="t" r="r" b="b"/>
              <a:pathLst>
                <a:path w="35193" h="13033" extrusionOk="0">
                  <a:moveTo>
                    <a:pt x="23828" y="0"/>
                  </a:moveTo>
                  <a:lnTo>
                    <a:pt x="22424" y="44"/>
                  </a:lnTo>
                  <a:lnTo>
                    <a:pt x="22336" y="44"/>
                  </a:lnTo>
                  <a:lnTo>
                    <a:pt x="21809" y="220"/>
                  </a:lnTo>
                  <a:lnTo>
                    <a:pt x="21766" y="220"/>
                  </a:lnTo>
                  <a:lnTo>
                    <a:pt x="20537" y="1317"/>
                  </a:lnTo>
                  <a:lnTo>
                    <a:pt x="19703" y="1931"/>
                  </a:lnTo>
                  <a:lnTo>
                    <a:pt x="19045" y="2501"/>
                  </a:lnTo>
                  <a:lnTo>
                    <a:pt x="17948" y="3423"/>
                  </a:lnTo>
                  <a:lnTo>
                    <a:pt x="17377" y="3906"/>
                  </a:lnTo>
                  <a:lnTo>
                    <a:pt x="16851" y="4344"/>
                  </a:lnTo>
                  <a:lnTo>
                    <a:pt x="16324" y="4695"/>
                  </a:lnTo>
                  <a:lnTo>
                    <a:pt x="15754" y="5003"/>
                  </a:lnTo>
                  <a:lnTo>
                    <a:pt x="15052" y="5266"/>
                  </a:lnTo>
                  <a:lnTo>
                    <a:pt x="14174" y="5485"/>
                  </a:lnTo>
                  <a:lnTo>
                    <a:pt x="13077" y="5749"/>
                  </a:lnTo>
                  <a:lnTo>
                    <a:pt x="11673" y="5968"/>
                  </a:lnTo>
                  <a:lnTo>
                    <a:pt x="11629" y="6012"/>
                  </a:lnTo>
                  <a:lnTo>
                    <a:pt x="10269" y="6626"/>
                  </a:lnTo>
                  <a:lnTo>
                    <a:pt x="10225" y="6670"/>
                  </a:lnTo>
                  <a:lnTo>
                    <a:pt x="9611" y="7240"/>
                  </a:lnTo>
                  <a:lnTo>
                    <a:pt x="9567" y="7284"/>
                  </a:lnTo>
                  <a:lnTo>
                    <a:pt x="8163" y="10093"/>
                  </a:lnTo>
                  <a:lnTo>
                    <a:pt x="7022" y="11541"/>
                  </a:lnTo>
                  <a:lnTo>
                    <a:pt x="5705" y="12506"/>
                  </a:lnTo>
                  <a:lnTo>
                    <a:pt x="5091" y="12682"/>
                  </a:lnTo>
                  <a:lnTo>
                    <a:pt x="3906" y="12506"/>
                  </a:lnTo>
                  <a:lnTo>
                    <a:pt x="1537" y="11848"/>
                  </a:lnTo>
                  <a:lnTo>
                    <a:pt x="264" y="11365"/>
                  </a:lnTo>
                  <a:lnTo>
                    <a:pt x="89" y="11365"/>
                  </a:lnTo>
                  <a:lnTo>
                    <a:pt x="45" y="11409"/>
                  </a:lnTo>
                  <a:lnTo>
                    <a:pt x="1" y="11497"/>
                  </a:lnTo>
                  <a:lnTo>
                    <a:pt x="1" y="11541"/>
                  </a:lnTo>
                  <a:lnTo>
                    <a:pt x="45" y="11629"/>
                  </a:lnTo>
                  <a:lnTo>
                    <a:pt x="45" y="11672"/>
                  </a:lnTo>
                  <a:lnTo>
                    <a:pt x="132" y="11716"/>
                  </a:lnTo>
                  <a:lnTo>
                    <a:pt x="1449" y="12155"/>
                  </a:lnTo>
                  <a:lnTo>
                    <a:pt x="3818" y="12857"/>
                  </a:lnTo>
                  <a:lnTo>
                    <a:pt x="3862" y="12857"/>
                  </a:lnTo>
                  <a:lnTo>
                    <a:pt x="5091" y="13033"/>
                  </a:lnTo>
                  <a:lnTo>
                    <a:pt x="5135" y="13033"/>
                  </a:lnTo>
                  <a:lnTo>
                    <a:pt x="5837" y="12857"/>
                  </a:lnTo>
                  <a:lnTo>
                    <a:pt x="5881" y="12813"/>
                  </a:lnTo>
                  <a:lnTo>
                    <a:pt x="7241" y="11804"/>
                  </a:lnTo>
                  <a:lnTo>
                    <a:pt x="7285" y="11760"/>
                  </a:lnTo>
                  <a:lnTo>
                    <a:pt x="8426" y="10312"/>
                  </a:lnTo>
                  <a:lnTo>
                    <a:pt x="8470" y="10268"/>
                  </a:lnTo>
                  <a:lnTo>
                    <a:pt x="9874" y="7504"/>
                  </a:lnTo>
                  <a:lnTo>
                    <a:pt x="10444" y="6933"/>
                  </a:lnTo>
                  <a:lnTo>
                    <a:pt x="11761" y="6319"/>
                  </a:lnTo>
                  <a:lnTo>
                    <a:pt x="13165" y="6056"/>
                  </a:lnTo>
                  <a:lnTo>
                    <a:pt x="14306" y="5836"/>
                  </a:lnTo>
                  <a:lnTo>
                    <a:pt x="15227" y="5573"/>
                  </a:lnTo>
                  <a:lnTo>
                    <a:pt x="15929" y="5266"/>
                  </a:lnTo>
                  <a:lnTo>
                    <a:pt x="16544" y="4959"/>
                  </a:lnTo>
                  <a:lnTo>
                    <a:pt x="17070" y="4608"/>
                  </a:lnTo>
                  <a:lnTo>
                    <a:pt x="17597" y="4213"/>
                  </a:lnTo>
                  <a:lnTo>
                    <a:pt x="18167" y="3686"/>
                  </a:lnTo>
                  <a:lnTo>
                    <a:pt x="19264" y="2765"/>
                  </a:lnTo>
                  <a:lnTo>
                    <a:pt x="19923" y="2194"/>
                  </a:lnTo>
                  <a:lnTo>
                    <a:pt x="20756" y="1580"/>
                  </a:lnTo>
                  <a:lnTo>
                    <a:pt x="21941" y="527"/>
                  </a:lnTo>
                  <a:lnTo>
                    <a:pt x="22424" y="395"/>
                  </a:lnTo>
                  <a:lnTo>
                    <a:pt x="23784" y="351"/>
                  </a:lnTo>
                  <a:lnTo>
                    <a:pt x="25144" y="351"/>
                  </a:lnTo>
                  <a:lnTo>
                    <a:pt x="26461" y="395"/>
                  </a:lnTo>
                  <a:lnTo>
                    <a:pt x="27733" y="527"/>
                  </a:lnTo>
                  <a:lnTo>
                    <a:pt x="28348" y="615"/>
                  </a:lnTo>
                  <a:lnTo>
                    <a:pt x="28962" y="746"/>
                  </a:lnTo>
                  <a:lnTo>
                    <a:pt x="29576" y="878"/>
                  </a:lnTo>
                  <a:lnTo>
                    <a:pt x="30191" y="1097"/>
                  </a:lnTo>
                  <a:lnTo>
                    <a:pt x="30805" y="1317"/>
                  </a:lnTo>
                  <a:lnTo>
                    <a:pt x="31419" y="1580"/>
                  </a:lnTo>
                  <a:lnTo>
                    <a:pt x="32034" y="1887"/>
                  </a:lnTo>
                  <a:lnTo>
                    <a:pt x="32648" y="2238"/>
                  </a:lnTo>
                  <a:lnTo>
                    <a:pt x="34271" y="3291"/>
                  </a:lnTo>
                  <a:lnTo>
                    <a:pt x="34886" y="3949"/>
                  </a:lnTo>
                  <a:lnTo>
                    <a:pt x="34930" y="3993"/>
                  </a:lnTo>
                  <a:lnTo>
                    <a:pt x="35017" y="4037"/>
                  </a:lnTo>
                  <a:lnTo>
                    <a:pt x="35061" y="3993"/>
                  </a:lnTo>
                  <a:lnTo>
                    <a:pt x="35105" y="3993"/>
                  </a:lnTo>
                  <a:lnTo>
                    <a:pt x="35149" y="3906"/>
                  </a:lnTo>
                  <a:lnTo>
                    <a:pt x="35193" y="3862"/>
                  </a:lnTo>
                  <a:lnTo>
                    <a:pt x="35193" y="3774"/>
                  </a:lnTo>
                  <a:lnTo>
                    <a:pt x="35149" y="3730"/>
                  </a:lnTo>
                  <a:lnTo>
                    <a:pt x="34491" y="3028"/>
                  </a:lnTo>
                  <a:lnTo>
                    <a:pt x="32823" y="1931"/>
                  </a:lnTo>
                  <a:lnTo>
                    <a:pt x="32209" y="1580"/>
                  </a:lnTo>
                  <a:lnTo>
                    <a:pt x="31595" y="1273"/>
                  </a:lnTo>
                  <a:lnTo>
                    <a:pt x="30980" y="966"/>
                  </a:lnTo>
                  <a:lnTo>
                    <a:pt x="30322" y="746"/>
                  </a:lnTo>
                  <a:lnTo>
                    <a:pt x="29708" y="571"/>
                  </a:lnTo>
                  <a:lnTo>
                    <a:pt x="29094" y="395"/>
                  </a:lnTo>
                  <a:lnTo>
                    <a:pt x="28435" y="264"/>
                  </a:lnTo>
                  <a:lnTo>
                    <a:pt x="27821" y="176"/>
                  </a:lnTo>
                  <a:lnTo>
                    <a:pt x="26505" y="44"/>
                  </a:lnTo>
                  <a:lnTo>
                    <a:pt x="2518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73" name="Google Shape;18273;p489"/>
            <p:cNvSpPr/>
            <p:nvPr/>
          </p:nvSpPr>
          <p:spPr>
            <a:xfrm>
              <a:off x="2228100" y="4100950"/>
              <a:ext cx="934675" cy="336800"/>
            </a:xfrm>
            <a:custGeom>
              <a:avLst/>
              <a:gdLst/>
              <a:ahLst/>
              <a:cxnLst/>
              <a:rect l="l" t="t" r="r" b="b"/>
              <a:pathLst>
                <a:path w="37387" h="13472" extrusionOk="0">
                  <a:moveTo>
                    <a:pt x="29707" y="0"/>
                  </a:moveTo>
                  <a:lnTo>
                    <a:pt x="25539" y="44"/>
                  </a:lnTo>
                  <a:lnTo>
                    <a:pt x="22204" y="176"/>
                  </a:lnTo>
                  <a:lnTo>
                    <a:pt x="22160" y="176"/>
                  </a:lnTo>
                  <a:lnTo>
                    <a:pt x="21370" y="571"/>
                  </a:lnTo>
                  <a:lnTo>
                    <a:pt x="21282" y="615"/>
                  </a:lnTo>
                  <a:lnTo>
                    <a:pt x="20010" y="2063"/>
                  </a:lnTo>
                  <a:lnTo>
                    <a:pt x="18167" y="3599"/>
                  </a:lnTo>
                  <a:lnTo>
                    <a:pt x="16368" y="5090"/>
                  </a:lnTo>
                  <a:lnTo>
                    <a:pt x="15183" y="5573"/>
                  </a:lnTo>
                  <a:lnTo>
                    <a:pt x="14569" y="5793"/>
                  </a:lnTo>
                  <a:lnTo>
                    <a:pt x="13998" y="5924"/>
                  </a:lnTo>
                  <a:lnTo>
                    <a:pt x="12857" y="6144"/>
                  </a:lnTo>
                  <a:lnTo>
                    <a:pt x="12243" y="6231"/>
                  </a:lnTo>
                  <a:lnTo>
                    <a:pt x="11629" y="6363"/>
                  </a:lnTo>
                  <a:lnTo>
                    <a:pt x="11058" y="6539"/>
                  </a:lnTo>
                  <a:lnTo>
                    <a:pt x="10488" y="6758"/>
                  </a:lnTo>
                  <a:lnTo>
                    <a:pt x="10224" y="6890"/>
                  </a:lnTo>
                  <a:lnTo>
                    <a:pt x="9961" y="7065"/>
                  </a:lnTo>
                  <a:lnTo>
                    <a:pt x="9698" y="7284"/>
                  </a:lnTo>
                  <a:lnTo>
                    <a:pt x="9478" y="7504"/>
                  </a:lnTo>
                  <a:lnTo>
                    <a:pt x="9259" y="7767"/>
                  </a:lnTo>
                  <a:lnTo>
                    <a:pt x="8996" y="8118"/>
                  </a:lnTo>
                  <a:lnTo>
                    <a:pt x="8820" y="8469"/>
                  </a:lnTo>
                  <a:lnTo>
                    <a:pt x="8601" y="8820"/>
                  </a:lnTo>
                  <a:lnTo>
                    <a:pt x="6802" y="12506"/>
                  </a:lnTo>
                  <a:lnTo>
                    <a:pt x="5968" y="12813"/>
                  </a:lnTo>
                  <a:lnTo>
                    <a:pt x="4608" y="13121"/>
                  </a:lnTo>
                  <a:lnTo>
                    <a:pt x="3906" y="12989"/>
                  </a:lnTo>
                  <a:lnTo>
                    <a:pt x="1712" y="12155"/>
                  </a:lnTo>
                  <a:lnTo>
                    <a:pt x="220" y="11585"/>
                  </a:lnTo>
                  <a:lnTo>
                    <a:pt x="88" y="11585"/>
                  </a:lnTo>
                  <a:lnTo>
                    <a:pt x="44" y="11629"/>
                  </a:lnTo>
                  <a:lnTo>
                    <a:pt x="0" y="11716"/>
                  </a:lnTo>
                  <a:lnTo>
                    <a:pt x="0" y="11760"/>
                  </a:lnTo>
                  <a:lnTo>
                    <a:pt x="0" y="11848"/>
                  </a:lnTo>
                  <a:lnTo>
                    <a:pt x="44" y="11892"/>
                  </a:lnTo>
                  <a:lnTo>
                    <a:pt x="88" y="11936"/>
                  </a:lnTo>
                  <a:lnTo>
                    <a:pt x="1580" y="12506"/>
                  </a:lnTo>
                  <a:lnTo>
                    <a:pt x="3818" y="13296"/>
                  </a:lnTo>
                  <a:lnTo>
                    <a:pt x="4564" y="13472"/>
                  </a:lnTo>
                  <a:lnTo>
                    <a:pt x="4652" y="13472"/>
                  </a:lnTo>
                  <a:lnTo>
                    <a:pt x="6100" y="13121"/>
                  </a:lnTo>
                  <a:lnTo>
                    <a:pt x="6977" y="12813"/>
                  </a:lnTo>
                  <a:lnTo>
                    <a:pt x="7065" y="12726"/>
                  </a:lnTo>
                  <a:lnTo>
                    <a:pt x="8908" y="8996"/>
                  </a:lnTo>
                  <a:lnTo>
                    <a:pt x="9084" y="8645"/>
                  </a:lnTo>
                  <a:lnTo>
                    <a:pt x="9303" y="8294"/>
                  </a:lnTo>
                  <a:lnTo>
                    <a:pt x="9522" y="8030"/>
                  </a:lnTo>
                  <a:lnTo>
                    <a:pt x="9742" y="7767"/>
                  </a:lnTo>
                  <a:lnTo>
                    <a:pt x="9961" y="7548"/>
                  </a:lnTo>
                  <a:lnTo>
                    <a:pt x="10181" y="7372"/>
                  </a:lnTo>
                  <a:lnTo>
                    <a:pt x="10663" y="7065"/>
                  </a:lnTo>
                  <a:lnTo>
                    <a:pt x="11190" y="6846"/>
                  </a:lnTo>
                  <a:lnTo>
                    <a:pt x="11716" y="6670"/>
                  </a:lnTo>
                  <a:lnTo>
                    <a:pt x="12287" y="6582"/>
                  </a:lnTo>
                  <a:lnTo>
                    <a:pt x="12901" y="6495"/>
                  </a:lnTo>
                  <a:lnTo>
                    <a:pt x="14086" y="6275"/>
                  </a:lnTo>
                  <a:lnTo>
                    <a:pt x="14700" y="6144"/>
                  </a:lnTo>
                  <a:lnTo>
                    <a:pt x="15315" y="5924"/>
                  </a:lnTo>
                  <a:lnTo>
                    <a:pt x="16499" y="5398"/>
                  </a:lnTo>
                  <a:lnTo>
                    <a:pt x="16543" y="5354"/>
                  </a:lnTo>
                  <a:lnTo>
                    <a:pt x="18430" y="3862"/>
                  </a:lnTo>
                  <a:lnTo>
                    <a:pt x="20229" y="2326"/>
                  </a:lnTo>
                  <a:lnTo>
                    <a:pt x="20273" y="2326"/>
                  </a:lnTo>
                  <a:lnTo>
                    <a:pt x="21546" y="878"/>
                  </a:lnTo>
                  <a:lnTo>
                    <a:pt x="22248" y="527"/>
                  </a:lnTo>
                  <a:lnTo>
                    <a:pt x="25539" y="395"/>
                  </a:lnTo>
                  <a:lnTo>
                    <a:pt x="29664" y="351"/>
                  </a:lnTo>
                  <a:lnTo>
                    <a:pt x="33042" y="2282"/>
                  </a:lnTo>
                  <a:lnTo>
                    <a:pt x="34973" y="3642"/>
                  </a:lnTo>
                  <a:lnTo>
                    <a:pt x="36772" y="5222"/>
                  </a:lnTo>
                  <a:lnTo>
                    <a:pt x="36816" y="5222"/>
                  </a:lnTo>
                  <a:lnTo>
                    <a:pt x="37123" y="5398"/>
                  </a:lnTo>
                  <a:lnTo>
                    <a:pt x="37167" y="5442"/>
                  </a:lnTo>
                  <a:lnTo>
                    <a:pt x="37255" y="5442"/>
                  </a:lnTo>
                  <a:lnTo>
                    <a:pt x="37299" y="5398"/>
                  </a:lnTo>
                  <a:lnTo>
                    <a:pt x="37343" y="5354"/>
                  </a:lnTo>
                  <a:lnTo>
                    <a:pt x="37386" y="5310"/>
                  </a:lnTo>
                  <a:lnTo>
                    <a:pt x="37386" y="5222"/>
                  </a:lnTo>
                  <a:lnTo>
                    <a:pt x="37343" y="5178"/>
                  </a:lnTo>
                  <a:lnTo>
                    <a:pt x="37299" y="5134"/>
                  </a:lnTo>
                  <a:lnTo>
                    <a:pt x="36992" y="4959"/>
                  </a:lnTo>
                  <a:lnTo>
                    <a:pt x="35192" y="3379"/>
                  </a:lnTo>
                  <a:lnTo>
                    <a:pt x="35149" y="3335"/>
                  </a:lnTo>
                  <a:lnTo>
                    <a:pt x="33218" y="2019"/>
                  </a:lnTo>
                  <a:lnTo>
                    <a:pt x="2979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74" name="Google Shape;18274;p489"/>
            <p:cNvSpPr/>
            <p:nvPr/>
          </p:nvSpPr>
          <p:spPr>
            <a:xfrm>
              <a:off x="2245650" y="4054875"/>
              <a:ext cx="1314250" cy="359850"/>
            </a:xfrm>
            <a:custGeom>
              <a:avLst/>
              <a:gdLst/>
              <a:ahLst/>
              <a:cxnLst/>
              <a:rect l="l" t="t" r="r" b="b"/>
              <a:pathLst>
                <a:path w="52570" h="14394" extrusionOk="0">
                  <a:moveTo>
                    <a:pt x="26680" y="0"/>
                  </a:moveTo>
                  <a:lnTo>
                    <a:pt x="24091" y="176"/>
                  </a:lnTo>
                  <a:lnTo>
                    <a:pt x="24047" y="220"/>
                  </a:lnTo>
                  <a:lnTo>
                    <a:pt x="22862" y="439"/>
                  </a:lnTo>
                  <a:lnTo>
                    <a:pt x="22818" y="439"/>
                  </a:lnTo>
                  <a:lnTo>
                    <a:pt x="22292" y="746"/>
                  </a:lnTo>
                  <a:lnTo>
                    <a:pt x="21019" y="834"/>
                  </a:lnTo>
                  <a:lnTo>
                    <a:pt x="20888" y="878"/>
                  </a:lnTo>
                  <a:lnTo>
                    <a:pt x="19659" y="2063"/>
                  </a:lnTo>
                  <a:lnTo>
                    <a:pt x="19615" y="2107"/>
                  </a:lnTo>
                  <a:lnTo>
                    <a:pt x="19045" y="3072"/>
                  </a:lnTo>
                  <a:lnTo>
                    <a:pt x="18167" y="3862"/>
                  </a:lnTo>
                  <a:lnTo>
                    <a:pt x="16280" y="5573"/>
                  </a:lnTo>
                  <a:lnTo>
                    <a:pt x="15095" y="6451"/>
                  </a:lnTo>
                  <a:lnTo>
                    <a:pt x="14349" y="6758"/>
                  </a:lnTo>
                  <a:lnTo>
                    <a:pt x="11322" y="7285"/>
                  </a:lnTo>
                  <a:lnTo>
                    <a:pt x="9566" y="7811"/>
                  </a:lnTo>
                  <a:lnTo>
                    <a:pt x="9522" y="7855"/>
                  </a:lnTo>
                  <a:lnTo>
                    <a:pt x="8645" y="8338"/>
                  </a:lnTo>
                  <a:lnTo>
                    <a:pt x="8601" y="8382"/>
                  </a:lnTo>
                  <a:lnTo>
                    <a:pt x="7855" y="9171"/>
                  </a:lnTo>
                  <a:lnTo>
                    <a:pt x="7811" y="9215"/>
                  </a:lnTo>
                  <a:lnTo>
                    <a:pt x="7197" y="10268"/>
                  </a:lnTo>
                  <a:lnTo>
                    <a:pt x="5705" y="13603"/>
                  </a:lnTo>
                  <a:lnTo>
                    <a:pt x="5091" y="13823"/>
                  </a:lnTo>
                  <a:lnTo>
                    <a:pt x="3862" y="14042"/>
                  </a:lnTo>
                  <a:lnTo>
                    <a:pt x="2940" y="13867"/>
                  </a:lnTo>
                  <a:lnTo>
                    <a:pt x="264" y="12857"/>
                  </a:lnTo>
                  <a:lnTo>
                    <a:pt x="132" y="12857"/>
                  </a:lnTo>
                  <a:lnTo>
                    <a:pt x="44" y="12901"/>
                  </a:lnTo>
                  <a:lnTo>
                    <a:pt x="44" y="12989"/>
                  </a:lnTo>
                  <a:lnTo>
                    <a:pt x="0" y="13033"/>
                  </a:lnTo>
                  <a:lnTo>
                    <a:pt x="44" y="13121"/>
                  </a:lnTo>
                  <a:lnTo>
                    <a:pt x="88" y="13164"/>
                  </a:lnTo>
                  <a:lnTo>
                    <a:pt x="132" y="13208"/>
                  </a:lnTo>
                  <a:lnTo>
                    <a:pt x="2853" y="14218"/>
                  </a:lnTo>
                  <a:lnTo>
                    <a:pt x="2896" y="14218"/>
                  </a:lnTo>
                  <a:lnTo>
                    <a:pt x="3818" y="14393"/>
                  </a:lnTo>
                  <a:lnTo>
                    <a:pt x="3862" y="14393"/>
                  </a:lnTo>
                  <a:lnTo>
                    <a:pt x="5178" y="14174"/>
                  </a:lnTo>
                  <a:lnTo>
                    <a:pt x="5880" y="13867"/>
                  </a:lnTo>
                  <a:lnTo>
                    <a:pt x="6012" y="13779"/>
                  </a:lnTo>
                  <a:lnTo>
                    <a:pt x="7504" y="10400"/>
                  </a:lnTo>
                  <a:lnTo>
                    <a:pt x="8118" y="9391"/>
                  </a:lnTo>
                  <a:lnTo>
                    <a:pt x="8820" y="8645"/>
                  </a:lnTo>
                  <a:lnTo>
                    <a:pt x="9698" y="8162"/>
                  </a:lnTo>
                  <a:lnTo>
                    <a:pt x="11409" y="7636"/>
                  </a:lnTo>
                  <a:lnTo>
                    <a:pt x="14437" y="7065"/>
                  </a:lnTo>
                  <a:lnTo>
                    <a:pt x="14481" y="7065"/>
                  </a:lnTo>
                  <a:lnTo>
                    <a:pt x="15227" y="6758"/>
                  </a:lnTo>
                  <a:lnTo>
                    <a:pt x="15271" y="6714"/>
                  </a:lnTo>
                  <a:lnTo>
                    <a:pt x="16499" y="5880"/>
                  </a:lnTo>
                  <a:lnTo>
                    <a:pt x="18386" y="4125"/>
                  </a:lnTo>
                  <a:lnTo>
                    <a:pt x="19264" y="3291"/>
                  </a:lnTo>
                  <a:lnTo>
                    <a:pt x="19308" y="3291"/>
                  </a:lnTo>
                  <a:lnTo>
                    <a:pt x="19922" y="2326"/>
                  </a:lnTo>
                  <a:lnTo>
                    <a:pt x="21107" y="1185"/>
                  </a:lnTo>
                  <a:lnTo>
                    <a:pt x="22336" y="1054"/>
                  </a:lnTo>
                  <a:lnTo>
                    <a:pt x="22423" y="1054"/>
                  </a:lnTo>
                  <a:lnTo>
                    <a:pt x="22950" y="790"/>
                  </a:lnTo>
                  <a:lnTo>
                    <a:pt x="24135" y="527"/>
                  </a:lnTo>
                  <a:lnTo>
                    <a:pt x="26680" y="351"/>
                  </a:lnTo>
                  <a:lnTo>
                    <a:pt x="28128" y="527"/>
                  </a:lnTo>
                  <a:lnTo>
                    <a:pt x="28874" y="746"/>
                  </a:lnTo>
                  <a:lnTo>
                    <a:pt x="31024" y="2019"/>
                  </a:lnTo>
                  <a:lnTo>
                    <a:pt x="33042" y="3335"/>
                  </a:lnTo>
                  <a:lnTo>
                    <a:pt x="34710" y="4476"/>
                  </a:lnTo>
                  <a:lnTo>
                    <a:pt x="35719" y="5661"/>
                  </a:lnTo>
                  <a:lnTo>
                    <a:pt x="35763" y="5661"/>
                  </a:lnTo>
                  <a:lnTo>
                    <a:pt x="37079" y="6846"/>
                  </a:lnTo>
                  <a:lnTo>
                    <a:pt x="37123" y="6890"/>
                  </a:lnTo>
                  <a:lnTo>
                    <a:pt x="39493" y="8118"/>
                  </a:lnTo>
                  <a:lnTo>
                    <a:pt x="42740" y="9215"/>
                  </a:lnTo>
                  <a:lnTo>
                    <a:pt x="44407" y="9698"/>
                  </a:lnTo>
                  <a:lnTo>
                    <a:pt x="44451" y="9698"/>
                  </a:lnTo>
                  <a:lnTo>
                    <a:pt x="48620" y="10093"/>
                  </a:lnTo>
                  <a:lnTo>
                    <a:pt x="49673" y="10137"/>
                  </a:lnTo>
                  <a:lnTo>
                    <a:pt x="51867" y="9961"/>
                  </a:lnTo>
                  <a:lnTo>
                    <a:pt x="51911" y="9961"/>
                  </a:lnTo>
                  <a:lnTo>
                    <a:pt x="52438" y="9786"/>
                  </a:lnTo>
                  <a:lnTo>
                    <a:pt x="52525" y="9742"/>
                  </a:lnTo>
                  <a:lnTo>
                    <a:pt x="52569" y="9654"/>
                  </a:lnTo>
                  <a:lnTo>
                    <a:pt x="52569" y="9610"/>
                  </a:lnTo>
                  <a:lnTo>
                    <a:pt x="52569" y="9522"/>
                  </a:lnTo>
                  <a:lnTo>
                    <a:pt x="52525" y="9479"/>
                  </a:lnTo>
                  <a:lnTo>
                    <a:pt x="52481" y="9435"/>
                  </a:lnTo>
                  <a:lnTo>
                    <a:pt x="52350" y="9435"/>
                  </a:lnTo>
                  <a:lnTo>
                    <a:pt x="51823" y="9610"/>
                  </a:lnTo>
                  <a:lnTo>
                    <a:pt x="49673" y="9786"/>
                  </a:lnTo>
                  <a:lnTo>
                    <a:pt x="48620" y="9742"/>
                  </a:lnTo>
                  <a:lnTo>
                    <a:pt x="44495" y="9347"/>
                  </a:lnTo>
                  <a:lnTo>
                    <a:pt x="42872" y="8864"/>
                  </a:lnTo>
                  <a:lnTo>
                    <a:pt x="39624" y="7811"/>
                  </a:lnTo>
                  <a:lnTo>
                    <a:pt x="37299" y="6582"/>
                  </a:lnTo>
                  <a:lnTo>
                    <a:pt x="35982" y="5398"/>
                  </a:lnTo>
                  <a:lnTo>
                    <a:pt x="34929" y="4213"/>
                  </a:lnTo>
                  <a:lnTo>
                    <a:pt x="34885" y="4169"/>
                  </a:lnTo>
                  <a:lnTo>
                    <a:pt x="33218" y="3028"/>
                  </a:lnTo>
                  <a:lnTo>
                    <a:pt x="31199" y="1712"/>
                  </a:lnTo>
                  <a:lnTo>
                    <a:pt x="29049" y="439"/>
                  </a:lnTo>
                  <a:lnTo>
                    <a:pt x="29005" y="395"/>
                  </a:lnTo>
                  <a:lnTo>
                    <a:pt x="28216" y="176"/>
                  </a:lnTo>
                  <a:lnTo>
                    <a:pt x="28172" y="176"/>
                  </a:lnTo>
                  <a:lnTo>
                    <a:pt x="2672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75" name="Google Shape;18275;p489"/>
            <p:cNvSpPr/>
            <p:nvPr/>
          </p:nvSpPr>
          <p:spPr>
            <a:xfrm>
              <a:off x="2252225" y="4008800"/>
              <a:ext cx="1328500" cy="378500"/>
            </a:xfrm>
            <a:custGeom>
              <a:avLst/>
              <a:gdLst/>
              <a:ahLst/>
              <a:cxnLst/>
              <a:rect l="l" t="t" r="r" b="b"/>
              <a:pathLst>
                <a:path w="53140" h="15140" extrusionOk="0">
                  <a:moveTo>
                    <a:pt x="24749" y="0"/>
                  </a:moveTo>
                  <a:lnTo>
                    <a:pt x="22643" y="483"/>
                  </a:lnTo>
                  <a:lnTo>
                    <a:pt x="22599" y="527"/>
                  </a:lnTo>
                  <a:lnTo>
                    <a:pt x="20054" y="1448"/>
                  </a:lnTo>
                  <a:lnTo>
                    <a:pt x="19966" y="1492"/>
                  </a:lnTo>
                  <a:lnTo>
                    <a:pt x="18650" y="3291"/>
                  </a:lnTo>
                  <a:lnTo>
                    <a:pt x="17992" y="4520"/>
                  </a:lnTo>
                  <a:lnTo>
                    <a:pt x="17290" y="5310"/>
                  </a:lnTo>
                  <a:lnTo>
                    <a:pt x="15490" y="6977"/>
                  </a:lnTo>
                  <a:lnTo>
                    <a:pt x="14437" y="7679"/>
                  </a:lnTo>
                  <a:lnTo>
                    <a:pt x="13779" y="7899"/>
                  </a:lnTo>
                  <a:lnTo>
                    <a:pt x="9918" y="8601"/>
                  </a:lnTo>
                  <a:lnTo>
                    <a:pt x="9874" y="8601"/>
                  </a:lnTo>
                  <a:lnTo>
                    <a:pt x="8908" y="8996"/>
                  </a:lnTo>
                  <a:lnTo>
                    <a:pt x="8865" y="8996"/>
                  </a:lnTo>
                  <a:lnTo>
                    <a:pt x="7855" y="9566"/>
                  </a:lnTo>
                  <a:lnTo>
                    <a:pt x="7811" y="9610"/>
                  </a:lnTo>
                  <a:lnTo>
                    <a:pt x="6934" y="10444"/>
                  </a:lnTo>
                  <a:lnTo>
                    <a:pt x="6890" y="10488"/>
                  </a:lnTo>
                  <a:lnTo>
                    <a:pt x="6188" y="11716"/>
                  </a:lnTo>
                  <a:lnTo>
                    <a:pt x="5091" y="14700"/>
                  </a:lnTo>
                  <a:lnTo>
                    <a:pt x="2458" y="14788"/>
                  </a:lnTo>
                  <a:lnTo>
                    <a:pt x="220" y="13954"/>
                  </a:lnTo>
                  <a:lnTo>
                    <a:pt x="176" y="13954"/>
                  </a:lnTo>
                  <a:lnTo>
                    <a:pt x="88" y="13998"/>
                  </a:lnTo>
                  <a:lnTo>
                    <a:pt x="45" y="13998"/>
                  </a:lnTo>
                  <a:lnTo>
                    <a:pt x="1" y="14086"/>
                  </a:lnTo>
                  <a:lnTo>
                    <a:pt x="1" y="14130"/>
                  </a:lnTo>
                  <a:lnTo>
                    <a:pt x="1" y="14218"/>
                  </a:lnTo>
                  <a:lnTo>
                    <a:pt x="45" y="14262"/>
                  </a:lnTo>
                  <a:lnTo>
                    <a:pt x="132" y="14305"/>
                  </a:lnTo>
                  <a:lnTo>
                    <a:pt x="2370" y="15139"/>
                  </a:lnTo>
                  <a:lnTo>
                    <a:pt x="2458" y="15139"/>
                  </a:lnTo>
                  <a:lnTo>
                    <a:pt x="5222" y="15051"/>
                  </a:lnTo>
                  <a:lnTo>
                    <a:pt x="5310" y="15007"/>
                  </a:lnTo>
                  <a:lnTo>
                    <a:pt x="5398" y="14920"/>
                  </a:lnTo>
                  <a:lnTo>
                    <a:pt x="6495" y="11848"/>
                  </a:lnTo>
                  <a:lnTo>
                    <a:pt x="7197" y="10707"/>
                  </a:lnTo>
                  <a:lnTo>
                    <a:pt x="8075" y="9873"/>
                  </a:lnTo>
                  <a:lnTo>
                    <a:pt x="9040" y="9303"/>
                  </a:lnTo>
                  <a:lnTo>
                    <a:pt x="10005" y="8952"/>
                  </a:lnTo>
                  <a:lnTo>
                    <a:pt x="13867" y="8250"/>
                  </a:lnTo>
                  <a:lnTo>
                    <a:pt x="14569" y="8031"/>
                  </a:lnTo>
                  <a:lnTo>
                    <a:pt x="14613" y="7987"/>
                  </a:lnTo>
                  <a:lnTo>
                    <a:pt x="15666" y="7241"/>
                  </a:lnTo>
                  <a:lnTo>
                    <a:pt x="15710" y="7241"/>
                  </a:lnTo>
                  <a:lnTo>
                    <a:pt x="17553" y="5573"/>
                  </a:lnTo>
                  <a:lnTo>
                    <a:pt x="17553" y="5529"/>
                  </a:lnTo>
                  <a:lnTo>
                    <a:pt x="18255" y="4739"/>
                  </a:lnTo>
                  <a:lnTo>
                    <a:pt x="18299" y="4696"/>
                  </a:lnTo>
                  <a:lnTo>
                    <a:pt x="18957" y="3467"/>
                  </a:lnTo>
                  <a:lnTo>
                    <a:pt x="20230" y="1756"/>
                  </a:lnTo>
                  <a:lnTo>
                    <a:pt x="22731" y="834"/>
                  </a:lnTo>
                  <a:lnTo>
                    <a:pt x="24793" y="351"/>
                  </a:lnTo>
                  <a:lnTo>
                    <a:pt x="25320" y="351"/>
                  </a:lnTo>
                  <a:lnTo>
                    <a:pt x="27996" y="1054"/>
                  </a:lnTo>
                  <a:lnTo>
                    <a:pt x="31507" y="2940"/>
                  </a:lnTo>
                  <a:lnTo>
                    <a:pt x="33789" y="4345"/>
                  </a:lnTo>
                  <a:lnTo>
                    <a:pt x="35544" y="5134"/>
                  </a:lnTo>
                  <a:lnTo>
                    <a:pt x="36992" y="6582"/>
                  </a:lnTo>
                  <a:lnTo>
                    <a:pt x="39142" y="8118"/>
                  </a:lnTo>
                  <a:lnTo>
                    <a:pt x="40107" y="9171"/>
                  </a:lnTo>
                  <a:lnTo>
                    <a:pt x="40151" y="9259"/>
                  </a:lnTo>
                  <a:lnTo>
                    <a:pt x="42696" y="10181"/>
                  </a:lnTo>
                  <a:lnTo>
                    <a:pt x="44671" y="10751"/>
                  </a:lnTo>
                  <a:lnTo>
                    <a:pt x="44715" y="10751"/>
                  </a:lnTo>
                  <a:lnTo>
                    <a:pt x="48752" y="11146"/>
                  </a:lnTo>
                  <a:lnTo>
                    <a:pt x="48796" y="11190"/>
                  </a:lnTo>
                  <a:lnTo>
                    <a:pt x="51341" y="11058"/>
                  </a:lnTo>
                  <a:lnTo>
                    <a:pt x="52087" y="11190"/>
                  </a:lnTo>
                  <a:lnTo>
                    <a:pt x="52175" y="11190"/>
                  </a:lnTo>
                  <a:lnTo>
                    <a:pt x="53008" y="10927"/>
                  </a:lnTo>
                  <a:lnTo>
                    <a:pt x="53096" y="10883"/>
                  </a:lnTo>
                  <a:lnTo>
                    <a:pt x="53140" y="10839"/>
                  </a:lnTo>
                  <a:lnTo>
                    <a:pt x="53140" y="10751"/>
                  </a:lnTo>
                  <a:lnTo>
                    <a:pt x="53140" y="10707"/>
                  </a:lnTo>
                  <a:lnTo>
                    <a:pt x="53096" y="10619"/>
                  </a:lnTo>
                  <a:lnTo>
                    <a:pt x="53052" y="10576"/>
                  </a:lnTo>
                  <a:lnTo>
                    <a:pt x="52921" y="10576"/>
                  </a:lnTo>
                  <a:lnTo>
                    <a:pt x="52087" y="10839"/>
                  </a:lnTo>
                  <a:lnTo>
                    <a:pt x="51385" y="10707"/>
                  </a:lnTo>
                  <a:lnTo>
                    <a:pt x="51341" y="10707"/>
                  </a:lnTo>
                  <a:lnTo>
                    <a:pt x="48796" y="10839"/>
                  </a:lnTo>
                  <a:lnTo>
                    <a:pt x="44759" y="10400"/>
                  </a:lnTo>
                  <a:lnTo>
                    <a:pt x="42828" y="9830"/>
                  </a:lnTo>
                  <a:lnTo>
                    <a:pt x="40327" y="8908"/>
                  </a:lnTo>
                  <a:lnTo>
                    <a:pt x="39361" y="7855"/>
                  </a:lnTo>
                  <a:lnTo>
                    <a:pt x="37211" y="6319"/>
                  </a:lnTo>
                  <a:lnTo>
                    <a:pt x="35763" y="4871"/>
                  </a:lnTo>
                  <a:lnTo>
                    <a:pt x="35719" y="4827"/>
                  </a:lnTo>
                  <a:lnTo>
                    <a:pt x="33964" y="4037"/>
                  </a:lnTo>
                  <a:lnTo>
                    <a:pt x="31682" y="2633"/>
                  </a:lnTo>
                  <a:lnTo>
                    <a:pt x="28128" y="702"/>
                  </a:lnTo>
                  <a:lnTo>
                    <a:pt x="2536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76" name="Google Shape;18276;p489"/>
            <p:cNvSpPr/>
            <p:nvPr/>
          </p:nvSpPr>
          <p:spPr>
            <a:xfrm>
              <a:off x="2104125" y="4481600"/>
              <a:ext cx="42825" cy="15400"/>
            </a:xfrm>
            <a:custGeom>
              <a:avLst/>
              <a:gdLst/>
              <a:ahLst/>
              <a:cxnLst/>
              <a:rect l="l" t="t" r="r" b="b"/>
              <a:pathLst>
                <a:path w="1713" h="616" extrusionOk="0">
                  <a:moveTo>
                    <a:pt x="132" y="1"/>
                  </a:moveTo>
                  <a:lnTo>
                    <a:pt x="45" y="45"/>
                  </a:lnTo>
                  <a:lnTo>
                    <a:pt x="1" y="89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45" y="308"/>
                  </a:lnTo>
                  <a:lnTo>
                    <a:pt x="132" y="352"/>
                  </a:lnTo>
                  <a:lnTo>
                    <a:pt x="1493" y="615"/>
                  </a:lnTo>
                  <a:lnTo>
                    <a:pt x="1537" y="615"/>
                  </a:lnTo>
                  <a:lnTo>
                    <a:pt x="1668" y="571"/>
                  </a:lnTo>
                  <a:lnTo>
                    <a:pt x="1712" y="484"/>
                  </a:lnTo>
                  <a:lnTo>
                    <a:pt x="1712" y="440"/>
                  </a:lnTo>
                  <a:lnTo>
                    <a:pt x="1668" y="352"/>
                  </a:lnTo>
                  <a:lnTo>
                    <a:pt x="1624" y="308"/>
                  </a:lnTo>
                  <a:lnTo>
                    <a:pt x="1580" y="264"/>
                  </a:lnTo>
                  <a:lnTo>
                    <a:pt x="17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77" name="Google Shape;18277;p489"/>
            <p:cNvSpPr/>
            <p:nvPr/>
          </p:nvSpPr>
          <p:spPr>
            <a:xfrm>
              <a:off x="2084375" y="4455275"/>
              <a:ext cx="138250" cy="42825"/>
            </a:xfrm>
            <a:custGeom>
              <a:avLst/>
              <a:gdLst/>
              <a:ahLst/>
              <a:cxnLst/>
              <a:rect l="l" t="t" r="r" b="b"/>
              <a:pathLst>
                <a:path w="5530" h="1713" extrusionOk="0">
                  <a:moveTo>
                    <a:pt x="659" y="1"/>
                  </a:moveTo>
                  <a:lnTo>
                    <a:pt x="133" y="132"/>
                  </a:lnTo>
                  <a:lnTo>
                    <a:pt x="45" y="176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1" y="352"/>
                  </a:lnTo>
                  <a:lnTo>
                    <a:pt x="1" y="396"/>
                  </a:lnTo>
                  <a:lnTo>
                    <a:pt x="89" y="439"/>
                  </a:lnTo>
                  <a:lnTo>
                    <a:pt x="133" y="483"/>
                  </a:lnTo>
                  <a:lnTo>
                    <a:pt x="220" y="483"/>
                  </a:lnTo>
                  <a:lnTo>
                    <a:pt x="703" y="352"/>
                  </a:lnTo>
                  <a:lnTo>
                    <a:pt x="3029" y="1142"/>
                  </a:lnTo>
                  <a:lnTo>
                    <a:pt x="5310" y="1712"/>
                  </a:lnTo>
                  <a:lnTo>
                    <a:pt x="5354" y="1712"/>
                  </a:lnTo>
                  <a:lnTo>
                    <a:pt x="5442" y="1668"/>
                  </a:lnTo>
                  <a:lnTo>
                    <a:pt x="5530" y="1580"/>
                  </a:lnTo>
                  <a:lnTo>
                    <a:pt x="5530" y="1493"/>
                  </a:lnTo>
                  <a:lnTo>
                    <a:pt x="5486" y="1449"/>
                  </a:lnTo>
                  <a:lnTo>
                    <a:pt x="5442" y="1405"/>
                  </a:lnTo>
                  <a:lnTo>
                    <a:pt x="5398" y="1361"/>
                  </a:lnTo>
                  <a:lnTo>
                    <a:pt x="3116" y="791"/>
                  </a:lnTo>
                  <a:lnTo>
                    <a:pt x="74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78" name="Google Shape;18278;p489"/>
            <p:cNvSpPr/>
            <p:nvPr/>
          </p:nvSpPr>
          <p:spPr>
            <a:xfrm>
              <a:off x="2080000" y="4434425"/>
              <a:ext cx="208450" cy="60375"/>
            </a:xfrm>
            <a:custGeom>
              <a:avLst/>
              <a:gdLst/>
              <a:ahLst/>
              <a:cxnLst/>
              <a:rect l="l" t="t" r="r" b="b"/>
              <a:pathLst>
                <a:path w="8338" h="2415" extrusionOk="0">
                  <a:moveTo>
                    <a:pt x="1317" y="1"/>
                  </a:moveTo>
                  <a:lnTo>
                    <a:pt x="527" y="176"/>
                  </a:lnTo>
                  <a:lnTo>
                    <a:pt x="483" y="176"/>
                  </a:lnTo>
                  <a:lnTo>
                    <a:pt x="132" y="308"/>
                  </a:lnTo>
                  <a:lnTo>
                    <a:pt x="44" y="352"/>
                  </a:lnTo>
                  <a:lnTo>
                    <a:pt x="44" y="396"/>
                  </a:lnTo>
                  <a:lnTo>
                    <a:pt x="0" y="484"/>
                  </a:lnTo>
                  <a:lnTo>
                    <a:pt x="44" y="528"/>
                  </a:lnTo>
                  <a:lnTo>
                    <a:pt x="44" y="571"/>
                  </a:lnTo>
                  <a:lnTo>
                    <a:pt x="132" y="615"/>
                  </a:lnTo>
                  <a:lnTo>
                    <a:pt x="176" y="659"/>
                  </a:lnTo>
                  <a:lnTo>
                    <a:pt x="264" y="615"/>
                  </a:lnTo>
                  <a:lnTo>
                    <a:pt x="571" y="484"/>
                  </a:lnTo>
                  <a:lnTo>
                    <a:pt x="1361" y="352"/>
                  </a:lnTo>
                  <a:lnTo>
                    <a:pt x="3511" y="922"/>
                  </a:lnTo>
                  <a:lnTo>
                    <a:pt x="5837" y="1844"/>
                  </a:lnTo>
                  <a:lnTo>
                    <a:pt x="7723" y="2371"/>
                  </a:lnTo>
                  <a:lnTo>
                    <a:pt x="8162" y="2414"/>
                  </a:lnTo>
                  <a:lnTo>
                    <a:pt x="8206" y="2414"/>
                  </a:lnTo>
                  <a:lnTo>
                    <a:pt x="8294" y="2371"/>
                  </a:lnTo>
                  <a:lnTo>
                    <a:pt x="8338" y="2283"/>
                  </a:lnTo>
                  <a:lnTo>
                    <a:pt x="8338" y="2195"/>
                  </a:lnTo>
                  <a:lnTo>
                    <a:pt x="8338" y="2151"/>
                  </a:lnTo>
                  <a:lnTo>
                    <a:pt x="8294" y="2107"/>
                  </a:lnTo>
                  <a:lnTo>
                    <a:pt x="8206" y="2063"/>
                  </a:lnTo>
                  <a:lnTo>
                    <a:pt x="7811" y="2019"/>
                  </a:lnTo>
                  <a:lnTo>
                    <a:pt x="5968" y="1537"/>
                  </a:lnTo>
                  <a:lnTo>
                    <a:pt x="3642" y="571"/>
                  </a:lnTo>
                  <a:lnTo>
                    <a:pt x="3599" y="571"/>
                  </a:lnTo>
                  <a:lnTo>
                    <a:pt x="1405" y="45"/>
                  </a:lnTo>
                  <a:lnTo>
                    <a:pt x="131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79" name="Google Shape;18279;p489"/>
            <p:cNvSpPr/>
            <p:nvPr/>
          </p:nvSpPr>
          <p:spPr>
            <a:xfrm>
              <a:off x="2060250" y="4419075"/>
              <a:ext cx="269900" cy="66950"/>
            </a:xfrm>
            <a:custGeom>
              <a:avLst/>
              <a:gdLst/>
              <a:ahLst/>
              <a:cxnLst/>
              <a:rect l="l" t="t" r="r" b="b"/>
              <a:pathLst>
                <a:path w="10796" h="2678" extrusionOk="0">
                  <a:moveTo>
                    <a:pt x="3072" y="1"/>
                  </a:moveTo>
                  <a:lnTo>
                    <a:pt x="1536" y="264"/>
                  </a:lnTo>
                  <a:lnTo>
                    <a:pt x="176" y="483"/>
                  </a:lnTo>
                  <a:lnTo>
                    <a:pt x="88" y="483"/>
                  </a:lnTo>
                  <a:lnTo>
                    <a:pt x="44" y="571"/>
                  </a:lnTo>
                  <a:lnTo>
                    <a:pt x="1" y="615"/>
                  </a:lnTo>
                  <a:lnTo>
                    <a:pt x="1" y="659"/>
                  </a:lnTo>
                  <a:lnTo>
                    <a:pt x="44" y="747"/>
                  </a:lnTo>
                  <a:lnTo>
                    <a:pt x="88" y="790"/>
                  </a:lnTo>
                  <a:lnTo>
                    <a:pt x="132" y="834"/>
                  </a:lnTo>
                  <a:lnTo>
                    <a:pt x="220" y="834"/>
                  </a:lnTo>
                  <a:lnTo>
                    <a:pt x="1580" y="615"/>
                  </a:lnTo>
                  <a:lnTo>
                    <a:pt x="3116" y="396"/>
                  </a:lnTo>
                  <a:lnTo>
                    <a:pt x="5617" y="1229"/>
                  </a:lnTo>
                  <a:lnTo>
                    <a:pt x="7899" y="1887"/>
                  </a:lnTo>
                  <a:lnTo>
                    <a:pt x="9698" y="2546"/>
                  </a:lnTo>
                  <a:lnTo>
                    <a:pt x="9742" y="2546"/>
                  </a:lnTo>
                  <a:lnTo>
                    <a:pt x="10576" y="2677"/>
                  </a:lnTo>
                  <a:lnTo>
                    <a:pt x="10620" y="2677"/>
                  </a:lnTo>
                  <a:lnTo>
                    <a:pt x="10751" y="2633"/>
                  </a:lnTo>
                  <a:lnTo>
                    <a:pt x="10795" y="2502"/>
                  </a:lnTo>
                  <a:lnTo>
                    <a:pt x="10795" y="2458"/>
                  </a:lnTo>
                  <a:lnTo>
                    <a:pt x="10751" y="2370"/>
                  </a:lnTo>
                  <a:lnTo>
                    <a:pt x="10707" y="2326"/>
                  </a:lnTo>
                  <a:lnTo>
                    <a:pt x="10664" y="2326"/>
                  </a:lnTo>
                  <a:lnTo>
                    <a:pt x="9830" y="2195"/>
                  </a:lnTo>
                  <a:lnTo>
                    <a:pt x="7987" y="1536"/>
                  </a:lnTo>
                  <a:lnTo>
                    <a:pt x="5749" y="878"/>
                  </a:lnTo>
                  <a:lnTo>
                    <a:pt x="3160" y="45"/>
                  </a:lnTo>
                  <a:lnTo>
                    <a:pt x="307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80" name="Google Shape;18280;p489"/>
            <p:cNvSpPr/>
            <p:nvPr/>
          </p:nvSpPr>
          <p:spPr>
            <a:xfrm>
              <a:off x="1951650" y="4680175"/>
              <a:ext cx="528775" cy="40600"/>
            </a:xfrm>
            <a:custGeom>
              <a:avLst/>
              <a:gdLst/>
              <a:ahLst/>
              <a:cxnLst/>
              <a:rect l="l" t="t" r="r" b="b"/>
              <a:pathLst>
                <a:path w="21151" h="1624" extrusionOk="0">
                  <a:moveTo>
                    <a:pt x="20975" y="0"/>
                  </a:moveTo>
                  <a:lnTo>
                    <a:pt x="16807" y="132"/>
                  </a:lnTo>
                  <a:lnTo>
                    <a:pt x="16719" y="176"/>
                  </a:lnTo>
                  <a:lnTo>
                    <a:pt x="15578" y="702"/>
                  </a:lnTo>
                  <a:lnTo>
                    <a:pt x="11146" y="527"/>
                  </a:lnTo>
                  <a:lnTo>
                    <a:pt x="8733" y="527"/>
                  </a:lnTo>
                  <a:lnTo>
                    <a:pt x="6188" y="790"/>
                  </a:lnTo>
                  <a:lnTo>
                    <a:pt x="3116" y="1097"/>
                  </a:lnTo>
                  <a:lnTo>
                    <a:pt x="878" y="966"/>
                  </a:lnTo>
                  <a:lnTo>
                    <a:pt x="790" y="1009"/>
                  </a:lnTo>
                  <a:lnTo>
                    <a:pt x="132" y="1273"/>
                  </a:lnTo>
                  <a:lnTo>
                    <a:pt x="44" y="1317"/>
                  </a:lnTo>
                  <a:lnTo>
                    <a:pt x="0" y="1404"/>
                  </a:lnTo>
                  <a:lnTo>
                    <a:pt x="0" y="1448"/>
                  </a:lnTo>
                  <a:lnTo>
                    <a:pt x="0" y="1536"/>
                  </a:lnTo>
                  <a:lnTo>
                    <a:pt x="88" y="1580"/>
                  </a:lnTo>
                  <a:lnTo>
                    <a:pt x="176" y="1624"/>
                  </a:lnTo>
                  <a:lnTo>
                    <a:pt x="264" y="1624"/>
                  </a:lnTo>
                  <a:lnTo>
                    <a:pt x="878" y="1317"/>
                  </a:lnTo>
                  <a:lnTo>
                    <a:pt x="3116" y="1448"/>
                  </a:lnTo>
                  <a:lnTo>
                    <a:pt x="3160" y="1448"/>
                  </a:lnTo>
                  <a:lnTo>
                    <a:pt x="6231" y="1141"/>
                  </a:lnTo>
                  <a:lnTo>
                    <a:pt x="8733" y="878"/>
                  </a:lnTo>
                  <a:lnTo>
                    <a:pt x="11146" y="878"/>
                  </a:lnTo>
                  <a:lnTo>
                    <a:pt x="15578" y="1053"/>
                  </a:lnTo>
                  <a:lnTo>
                    <a:pt x="15666" y="1053"/>
                  </a:lnTo>
                  <a:lnTo>
                    <a:pt x="16851" y="483"/>
                  </a:lnTo>
                  <a:lnTo>
                    <a:pt x="20975" y="351"/>
                  </a:lnTo>
                  <a:lnTo>
                    <a:pt x="21063" y="351"/>
                  </a:lnTo>
                  <a:lnTo>
                    <a:pt x="21107" y="307"/>
                  </a:lnTo>
                  <a:lnTo>
                    <a:pt x="21151" y="263"/>
                  </a:lnTo>
                  <a:lnTo>
                    <a:pt x="21151" y="176"/>
                  </a:lnTo>
                  <a:lnTo>
                    <a:pt x="21151" y="132"/>
                  </a:lnTo>
                  <a:lnTo>
                    <a:pt x="21107" y="44"/>
                  </a:lnTo>
                  <a:lnTo>
                    <a:pt x="21063" y="44"/>
                  </a:lnTo>
                  <a:lnTo>
                    <a:pt x="2097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81" name="Google Shape;18281;p489"/>
            <p:cNvSpPr/>
            <p:nvPr/>
          </p:nvSpPr>
          <p:spPr>
            <a:xfrm>
              <a:off x="2370700" y="4660425"/>
              <a:ext cx="121800" cy="17575"/>
            </a:xfrm>
            <a:custGeom>
              <a:avLst/>
              <a:gdLst/>
              <a:ahLst/>
              <a:cxnLst/>
              <a:rect l="l" t="t" r="r" b="b"/>
              <a:pathLst>
                <a:path w="4872" h="703" extrusionOk="0">
                  <a:moveTo>
                    <a:pt x="4696" y="0"/>
                  </a:moveTo>
                  <a:lnTo>
                    <a:pt x="1010" y="44"/>
                  </a:lnTo>
                  <a:lnTo>
                    <a:pt x="966" y="88"/>
                  </a:lnTo>
                  <a:lnTo>
                    <a:pt x="132" y="395"/>
                  </a:lnTo>
                  <a:lnTo>
                    <a:pt x="45" y="395"/>
                  </a:lnTo>
                  <a:lnTo>
                    <a:pt x="1" y="483"/>
                  </a:lnTo>
                  <a:lnTo>
                    <a:pt x="1" y="527"/>
                  </a:lnTo>
                  <a:lnTo>
                    <a:pt x="1" y="615"/>
                  </a:lnTo>
                  <a:lnTo>
                    <a:pt x="89" y="702"/>
                  </a:lnTo>
                  <a:lnTo>
                    <a:pt x="220" y="702"/>
                  </a:lnTo>
                  <a:lnTo>
                    <a:pt x="1054" y="395"/>
                  </a:lnTo>
                  <a:lnTo>
                    <a:pt x="4740" y="351"/>
                  </a:lnTo>
                  <a:lnTo>
                    <a:pt x="4784" y="307"/>
                  </a:lnTo>
                  <a:lnTo>
                    <a:pt x="4828" y="264"/>
                  </a:lnTo>
                  <a:lnTo>
                    <a:pt x="4871" y="220"/>
                  </a:lnTo>
                  <a:lnTo>
                    <a:pt x="4871" y="132"/>
                  </a:lnTo>
                  <a:lnTo>
                    <a:pt x="4871" y="88"/>
                  </a:lnTo>
                  <a:lnTo>
                    <a:pt x="4828" y="44"/>
                  </a:lnTo>
                  <a:lnTo>
                    <a:pt x="478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82" name="Google Shape;18282;p489"/>
            <p:cNvSpPr/>
            <p:nvPr/>
          </p:nvSpPr>
          <p:spPr>
            <a:xfrm>
              <a:off x="2386075" y="4638475"/>
              <a:ext cx="120675" cy="19775"/>
            </a:xfrm>
            <a:custGeom>
              <a:avLst/>
              <a:gdLst/>
              <a:ahLst/>
              <a:cxnLst/>
              <a:rect l="l" t="t" r="r" b="b"/>
              <a:pathLst>
                <a:path w="4827" h="791" extrusionOk="0">
                  <a:moveTo>
                    <a:pt x="4651" y="1"/>
                  </a:moveTo>
                  <a:lnTo>
                    <a:pt x="965" y="132"/>
                  </a:lnTo>
                  <a:lnTo>
                    <a:pt x="922" y="132"/>
                  </a:lnTo>
                  <a:lnTo>
                    <a:pt x="132" y="440"/>
                  </a:lnTo>
                  <a:lnTo>
                    <a:pt x="88" y="483"/>
                  </a:lnTo>
                  <a:lnTo>
                    <a:pt x="44" y="527"/>
                  </a:lnTo>
                  <a:lnTo>
                    <a:pt x="0" y="615"/>
                  </a:lnTo>
                  <a:lnTo>
                    <a:pt x="44" y="659"/>
                  </a:lnTo>
                  <a:lnTo>
                    <a:pt x="88" y="747"/>
                  </a:lnTo>
                  <a:lnTo>
                    <a:pt x="176" y="791"/>
                  </a:lnTo>
                  <a:lnTo>
                    <a:pt x="263" y="791"/>
                  </a:lnTo>
                  <a:lnTo>
                    <a:pt x="1009" y="483"/>
                  </a:lnTo>
                  <a:lnTo>
                    <a:pt x="4651" y="352"/>
                  </a:lnTo>
                  <a:lnTo>
                    <a:pt x="4695" y="352"/>
                  </a:lnTo>
                  <a:lnTo>
                    <a:pt x="4783" y="308"/>
                  </a:lnTo>
                  <a:lnTo>
                    <a:pt x="4783" y="264"/>
                  </a:lnTo>
                  <a:lnTo>
                    <a:pt x="4827" y="176"/>
                  </a:lnTo>
                  <a:lnTo>
                    <a:pt x="4783" y="132"/>
                  </a:lnTo>
                  <a:lnTo>
                    <a:pt x="4739" y="88"/>
                  </a:lnTo>
                  <a:lnTo>
                    <a:pt x="4695" y="45"/>
                  </a:lnTo>
                  <a:lnTo>
                    <a:pt x="465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83" name="Google Shape;18283;p489"/>
            <p:cNvSpPr/>
            <p:nvPr/>
          </p:nvSpPr>
          <p:spPr>
            <a:xfrm>
              <a:off x="2401425" y="4618725"/>
              <a:ext cx="117400" cy="17575"/>
            </a:xfrm>
            <a:custGeom>
              <a:avLst/>
              <a:gdLst/>
              <a:ahLst/>
              <a:cxnLst/>
              <a:rect l="l" t="t" r="r" b="b"/>
              <a:pathLst>
                <a:path w="4696" h="703" extrusionOk="0">
                  <a:moveTo>
                    <a:pt x="4520" y="1"/>
                  </a:moveTo>
                  <a:lnTo>
                    <a:pt x="966" y="133"/>
                  </a:lnTo>
                  <a:lnTo>
                    <a:pt x="922" y="133"/>
                  </a:lnTo>
                  <a:lnTo>
                    <a:pt x="176" y="352"/>
                  </a:lnTo>
                  <a:lnTo>
                    <a:pt x="132" y="352"/>
                  </a:lnTo>
                  <a:lnTo>
                    <a:pt x="88" y="396"/>
                  </a:lnTo>
                  <a:lnTo>
                    <a:pt x="44" y="440"/>
                  </a:lnTo>
                  <a:lnTo>
                    <a:pt x="0" y="484"/>
                  </a:lnTo>
                  <a:lnTo>
                    <a:pt x="0" y="571"/>
                  </a:lnTo>
                  <a:lnTo>
                    <a:pt x="88" y="659"/>
                  </a:lnTo>
                  <a:lnTo>
                    <a:pt x="176" y="703"/>
                  </a:lnTo>
                  <a:lnTo>
                    <a:pt x="220" y="703"/>
                  </a:lnTo>
                  <a:lnTo>
                    <a:pt x="1010" y="484"/>
                  </a:lnTo>
                  <a:lnTo>
                    <a:pt x="4520" y="352"/>
                  </a:lnTo>
                  <a:lnTo>
                    <a:pt x="4608" y="308"/>
                  </a:lnTo>
                  <a:lnTo>
                    <a:pt x="4652" y="264"/>
                  </a:lnTo>
                  <a:lnTo>
                    <a:pt x="4696" y="220"/>
                  </a:lnTo>
                  <a:lnTo>
                    <a:pt x="4696" y="133"/>
                  </a:lnTo>
                  <a:lnTo>
                    <a:pt x="4652" y="89"/>
                  </a:lnTo>
                  <a:lnTo>
                    <a:pt x="4652" y="45"/>
                  </a:lnTo>
                  <a:lnTo>
                    <a:pt x="456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84" name="Google Shape;18284;p489"/>
            <p:cNvSpPr/>
            <p:nvPr/>
          </p:nvSpPr>
          <p:spPr>
            <a:xfrm>
              <a:off x="2443100" y="4581425"/>
              <a:ext cx="16500" cy="11000"/>
            </a:xfrm>
            <a:custGeom>
              <a:avLst/>
              <a:gdLst/>
              <a:ahLst/>
              <a:cxnLst/>
              <a:rect l="l" t="t" r="r" b="b"/>
              <a:pathLst>
                <a:path w="660" h="440" extrusionOk="0">
                  <a:moveTo>
                    <a:pt x="440" y="1"/>
                  </a:moveTo>
                  <a:lnTo>
                    <a:pt x="133" y="89"/>
                  </a:lnTo>
                  <a:lnTo>
                    <a:pt x="45" y="133"/>
                  </a:lnTo>
                  <a:lnTo>
                    <a:pt x="1" y="176"/>
                  </a:lnTo>
                  <a:lnTo>
                    <a:pt x="1" y="220"/>
                  </a:lnTo>
                  <a:lnTo>
                    <a:pt x="1" y="308"/>
                  </a:lnTo>
                  <a:lnTo>
                    <a:pt x="45" y="396"/>
                  </a:lnTo>
                  <a:lnTo>
                    <a:pt x="176" y="440"/>
                  </a:lnTo>
                  <a:lnTo>
                    <a:pt x="220" y="440"/>
                  </a:lnTo>
                  <a:lnTo>
                    <a:pt x="527" y="352"/>
                  </a:lnTo>
                  <a:lnTo>
                    <a:pt x="571" y="308"/>
                  </a:lnTo>
                  <a:lnTo>
                    <a:pt x="615" y="264"/>
                  </a:lnTo>
                  <a:lnTo>
                    <a:pt x="659" y="220"/>
                  </a:lnTo>
                  <a:lnTo>
                    <a:pt x="659" y="133"/>
                  </a:lnTo>
                  <a:lnTo>
                    <a:pt x="615" y="89"/>
                  </a:lnTo>
                  <a:lnTo>
                    <a:pt x="571" y="45"/>
                  </a:lnTo>
                  <a:lnTo>
                    <a:pt x="52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85" name="Google Shape;18285;p489"/>
            <p:cNvSpPr/>
            <p:nvPr/>
          </p:nvSpPr>
          <p:spPr>
            <a:xfrm>
              <a:off x="2448600" y="4561700"/>
              <a:ext cx="25250" cy="13175"/>
            </a:xfrm>
            <a:custGeom>
              <a:avLst/>
              <a:gdLst/>
              <a:ahLst/>
              <a:cxnLst/>
              <a:rect l="l" t="t" r="r" b="b"/>
              <a:pathLst>
                <a:path w="1010" h="527" extrusionOk="0">
                  <a:moveTo>
                    <a:pt x="834" y="0"/>
                  </a:moveTo>
                  <a:lnTo>
                    <a:pt x="132" y="176"/>
                  </a:lnTo>
                  <a:lnTo>
                    <a:pt x="88" y="176"/>
                  </a:lnTo>
                  <a:lnTo>
                    <a:pt x="44" y="263"/>
                  </a:lnTo>
                  <a:lnTo>
                    <a:pt x="0" y="307"/>
                  </a:lnTo>
                  <a:lnTo>
                    <a:pt x="0" y="395"/>
                  </a:lnTo>
                  <a:lnTo>
                    <a:pt x="88" y="483"/>
                  </a:lnTo>
                  <a:lnTo>
                    <a:pt x="176" y="527"/>
                  </a:lnTo>
                  <a:lnTo>
                    <a:pt x="220" y="527"/>
                  </a:lnTo>
                  <a:lnTo>
                    <a:pt x="922" y="351"/>
                  </a:lnTo>
                  <a:lnTo>
                    <a:pt x="966" y="307"/>
                  </a:lnTo>
                  <a:lnTo>
                    <a:pt x="1010" y="263"/>
                  </a:lnTo>
                  <a:lnTo>
                    <a:pt x="1010" y="176"/>
                  </a:lnTo>
                  <a:lnTo>
                    <a:pt x="1010" y="132"/>
                  </a:lnTo>
                  <a:lnTo>
                    <a:pt x="1010" y="44"/>
                  </a:lnTo>
                  <a:lnTo>
                    <a:pt x="96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86" name="Google Shape;18286;p489"/>
            <p:cNvSpPr/>
            <p:nvPr/>
          </p:nvSpPr>
          <p:spPr>
            <a:xfrm>
              <a:off x="2465050" y="4534275"/>
              <a:ext cx="165675" cy="19750"/>
            </a:xfrm>
            <a:custGeom>
              <a:avLst/>
              <a:gdLst/>
              <a:ahLst/>
              <a:cxnLst/>
              <a:rect l="l" t="t" r="r" b="b"/>
              <a:pathLst>
                <a:path w="6627" h="790" extrusionOk="0">
                  <a:moveTo>
                    <a:pt x="6451" y="0"/>
                  </a:moveTo>
                  <a:lnTo>
                    <a:pt x="790" y="263"/>
                  </a:lnTo>
                  <a:lnTo>
                    <a:pt x="746" y="307"/>
                  </a:lnTo>
                  <a:lnTo>
                    <a:pt x="132" y="483"/>
                  </a:lnTo>
                  <a:lnTo>
                    <a:pt x="88" y="483"/>
                  </a:lnTo>
                  <a:lnTo>
                    <a:pt x="44" y="571"/>
                  </a:lnTo>
                  <a:lnTo>
                    <a:pt x="0" y="614"/>
                  </a:lnTo>
                  <a:lnTo>
                    <a:pt x="0" y="702"/>
                  </a:lnTo>
                  <a:lnTo>
                    <a:pt x="88" y="790"/>
                  </a:lnTo>
                  <a:lnTo>
                    <a:pt x="220" y="790"/>
                  </a:lnTo>
                  <a:lnTo>
                    <a:pt x="834" y="614"/>
                  </a:lnTo>
                  <a:lnTo>
                    <a:pt x="6451" y="351"/>
                  </a:lnTo>
                  <a:lnTo>
                    <a:pt x="6539" y="351"/>
                  </a:lnTo>
                  <a:lnTo>
                    <a:pt x="6583" y="307"/>
                  </a:lnTo>
                  <a:lnTo>
                    <a:pt x="6626" y="263"/>
                  </a:lnTo>
                  <a:lnTo>
                    <a:pt x="6626" y="176"/>
                  </a:lnTo>
                  <a:lnTo>
                    <a:pt x="6626" y="132"/>
                  </a:lnTo>
                  <a:lnTo>
                    <a:pt x="6583" y="44"/>
                  </a:lnTo>
                  <a:lnTo>
                    <a:pt x="6495" y="44"/>
                  </a:lnTo>
                  <a:lnTo>
                    <a:pt x="645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87" name="Google Shape;18287;p489"/>
            <p:cNvSpPr/>
            <p:nvPr/>
          </p:nvSpPr>
          <p:spPr>
            <a:xfrm>
              <a:off x="2470525" y="4513425"/>
              <a:ext cx="164575" cy="23050"/>
            </a:xfrm>
            <a:custGeom>
              <a:avLst/>
              <a:gdLst/>
              <a:ahLst/>
              <a:cxnLst/>
              <a:rect l="l" t="t" r="r" b="b"/>
              <a:pathLst>
                <a:path w="6583" h="922" extrusionOk="0">
                  <a:moveTo>
                    <a:pt x="6407" y="0"/>
                  </a:moveTo>
                  <a:lnTo>
                    <a:pt x="2546" y="88"/>
                  </a:lnTo>
                  <a:lnTo>
                    <a:pt x="1142" y="308"/>
                  </a:lnTo>
                  <a:lnTo>
                    <a:pt x="1098" y="308"/>
                  </a:lnTo>
                  <a:lnTo>
                    <a:pt x="133" y="571"/>
                  </a:lnTo>
                  <a:lnTo>
                    <a:pt x="89" y="615"/>
                  </a:lnTo>
                  <a:lnTo>
                    <a:pt x="45" y="659"/>
                  </a:lnTo>
                  <a:lnTo>
                    <a:pt x="1" y="746"/>
                  </a:lnTo>
                  <a:lnTo>
                    <a:pt x="45" y="790"/>
                  </a:lnTo>
                  <a:lnTo>
                    <a:pt x="89" y="878"/>
                  </a:lnTo>
                  <a:lnTo>
                    <a:pt x="176" y="922"/>
                  </a:lnTo>
                  <a:lnTo>
                    <a:pt x="220" y="922"/>
                  </a:lnTo>
                  <a:lnTo>
                    <a:pt x="1186" y="659"/>
                  </a:lnTo>
                  <a:lnTo>
                    <a:pt x="2590" y="439"/>
                  </a:lnTo>
                  <a:lnTo>
                    <a:pt x="6451" y="351"/>
                  </a:lnTo>
                  <a:lnTo>
                    <a:pt x="6495" y="351"/>
                  </a:lnTo>
                  <a:lnTo>
                    <a:pt x="6539" y="308"/>
                  </a:lnTo>
                  <a:lnTo>
                    <a:pt x="6583" y="264"/>
                  </a:lnTo>
                  <a:lnTo>
                    <a:pt x="6583" y="176"/>
                  </a:lnTo>
                  <a:lnTo>
                    <a:pt x="6583" y="88"/>
                  </a:lnTo>
                  <a:lnTo>
                    <a:pt x="6539" y="44"/>
                  </a:lnTo>
                  <a:lnTo>
                    <a:pt x="649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88" name="Google Shape;18288;p489"/>
            <p:cNvSpPr/>
            <p:nvPr/>
          </p:nvSpPr>
          <p:spPr>
            <a:xfrm>
              <a:off x="2521000" y="4471725"/>
              <a:ext cx="125075" cy="18675"/>
            </a:xfrm>
            <a:custGeom>
              <a:avLst/>
              <a:gdLst/>
              <a:ahLst/>
              <a:cxnLst/>
              <a:rect l="l" t="t" r="r" b="b"/>
              <a:pathLst>
                <a:path w="5003" h="747" extrusionOk="0">
                  <a:moveTo>
                    <a:pt x="4827" y="1"/>
                  </a:moveTo>
                  <a:lnTo>
                    <a:pt x="1756" y="133"/>
                  </a:lnTo>
                  <a:lnTo>
                    <a:pt x="308" y="308"/>
                  </a:lnTo>
                  <a:lnTo>
                    <a:pt x="264" y="352"/>
                  </a:lnTo>
                  <a:lnTo>
                    <a:pt x="88" y="396"/>
                  </a:lnTo>
                  <a:lnTo>
                    <a:pt x="44" y="440"/>
                  </a:lnTo>
                  <a:lnTo>
                    <a:pt x="0" y="484"/>
                  </a:lnTo>
                  <a:lnTo>
                    <a:pt x="0" y="571"/>
                  </a:lnTo>
                  <a:lnTo>
                    <a:pt x="0" y="615"/>
                  </a:lnTo>
                  <a:lnTo>
                    <a:pt x="88" y="703"/>
                  </a:lnTo>
                  <a:lnTo>
                    <a:pt x="176" y="747"/>
                  </a:lnTo>
                  <a:lnTo>
                    <a:pt x="220" y="747"/>
                  </a:lnTo>
                  <a:lnTo>
                    <a:pt x="351" y="659"/>
                  </a:lnTo>
                  <a:lnTo>
                    <a:pt x="1799" y="484"/>
                  </a:lnTo>
                  <a:lnTo>
                    <a:pt x="4827" y="352"/>
                  </a:lnTo>
                  <a:lnTo>
                    <a:pt x="4915" y="308"/>
                  </a:lnTo>
                  <a:lnTo>
                    <a:pt x="4959" y="308"/>
                  </a:lnTo>
                  <a:lnTo>
                    <a:pt x="5003" y="220"/>
                  </a:lnTo>
                  <a:lnTo>
                    <a:pt x="5003" y="176"/>
                  </a:lnTo>
                  <a:lnTo>
                    <a:pt x="5003" y="89"/>
                  </a:lnTo>
                  <a:lnTo>
                    <a:pt x="4959" y="45"/>
                  </a:lnTo>
                  <a:lnTo>
                    <a:pt x="487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89" name="Google Shape;18289;p489"/>
            <p:cNvSpPr/>
            <p:nvPr/>
          </p:nvSpPr>
          <p:spPr>
            <a:xfrm>
              <a:off x="2530875" y="4452000"/>
              <a:ext cx="120700" cy="19750"/>
            </a:xfrm>
            <a:custGeom>
              <a:avLst/>
              <a:gdLst/>
              <a:ahLst/>
              <a:cxnLst/>
              <a:rect l="l" t="t" r="r" b="b"/>
              <a:pathLst>
                <a:path w="4828" h="790" extrusionOk="0">
                  <a:moveTo>
                    <a:pt x="4608" y="0"/>
                  </a:moveTo>
                  <a:lnTo>
                    <a:pt x="2019" y="88"/>
                  </a:lnTo>
                  <a:lnTo>
                    <a:pt x="483" y="307"/>
                  </a:lnTo>
                  <a:lnTo>
                    <a:pt x="439" y="307"/>
                  </a:lnTo>
                  <a:lnTo>
                    <a:pt x="88" y="439"/>
                  </a:lnTo>
                  <a:lnTo>
                    <a:pt x="44" y="483"/>
                  </a:lnTo>
                  <a:lnTo>
                    <a:pt x="0" y="570"/>
                  </a:lnTo>
                  <a:lnTo>
                    <a:pt x="0" y="614"/>
                  </a:lnTo>
                  <a:lnTo>
                    <a:pt x="0" y="702"/>
                  </a:lnTo>
                  <a:lnTo>
                    <a:pt x="44" y="790"/>
                  </a:lnTo>
                  <a:lnTo>
                    <a:pt x="220" y="790"/>
                  </a:lnTo>
                  <a:lnTo>
                    <a:pt x="571" y="658"/>
                  </a:lnTo>
                  <a:lnTo>
                    <a:pt x="2063" y="439"/>
                  </a:lnTo>
                  <a:lnTo>
                    <a:pt x="4652" y="351"/>
                  </a:lnTo>
                  <a:lnTo>
                    <a:pt x="4696" y="307"/>
                  </a:lnTo>
                  <a:lnTo>
                    <a:pt x="4783" y="263"/>
                  </a:lnTo>
                  <a:lnTo>
                    <a:pt x="4783" y="219"/>
                  </a:lnTo>
                  <a:lnTo>
                    <a:pt x="4827" y="132"/>
                  </a:lnTo>
                  <a:lnTo>
                    <a:pt x="4783" y="88"/>
                  </a:lnTo>
                  <a:lnTo>
                    <a:pt x="4739" y="44"/>
                  </a:lnTo>
                  <a:lnTo>
                    <a:pt x="469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90" name="Google Shape;18290;p489"/>
            <p:cNvSpPr/>
            <p:nvPr/>
          </p:nvSpPr>
          <p:spPr>
            <a:xfrm>
              <a:off x="2524300" y="4427850"/>
              <a:ext cx="161275" cy="30750"/>
            </a:xfrm>
            <a:custGeom>
              <a:avLst/>
              <a:gdLst/>
              <a:ahLst/>
              <a:cxnLst/>
              <a:rect l="l" t="t" r="r" b="b"/>
              <a:pathLst>
                <a:path w="6451" h="1230" extrusionOk="0">
                  <a:moveTo>
                    <a:pt x="6275" y="1"/>
                  </a:moveTo>
                  <a:lnTo>
                    <a:pt x="2896" y="220"/>
                  </a:lnTo>
                  <a:lnTo>
                    <a:pt x="1360" y="483"/>
                  </a:lnTo>
                  <a:lnTo>
                    <a:pt x="1316" y="483"/>
                  </a:lnTo>
                  <a:lnTo>
                    <a:pt x="132" y="878"/>
                  </a:lnTo>
                  <a:lnTo>
                    <a:pt x="44" y="922"/>
                  </a:lnTo>
                  <a:lnTo>
                    <a:pt x="0" y="966"/>
                  </a:lnTo>
                  <a:lnTo>
                    <a:pt x="0" y="1054"/>
                  </a:lnTo>
                  <a:lnTo>
                    <a:pt x="0" y="1098"/>
                  </a:lnTo>
                  <a:lnTo>
                    <a:pt x="88" y="1185"/>
                  </a:lnTo>
                  <a:lnTo>
                    <a:pt x="176" y="1229"/>
                  </a:lnTo>
                  <a:lnTo>
                    <a:pt x="219" y="1229"/>
                  </a:lnTo>
                  <a:lnTo>
                    <a:pt x="1404" y="834"/>
                  </a:lnTo>
                  <a:lnTo>
                    <a:pt x="2896" y="571"/>
                  </a:lnTo>
                  <a:lnTo>
                    <a:pt x="6275" y="352"/>
                  </a:lnTo>
                  <a:lnTo>
                    <a:pt x="6363" y="308"/>
                  </a:lnTo>
                  <a:lnTo>
                    <a:pt x="6407" y="264"/>
                  </a:lnTo>
                  <a:lnTo>
                    <a:pt x="6450" y="220"/>
                  </a:lnTo>
                  <a:lnTo>
                    <a:pt x="6450" y="132"/>
                  </a:lnTo>
                  <a:lnTo>
                    <a:pt x="6450" y="88"/>
                  </a:lnTo>
                  <a:lnTo>
                    <a:pt x="6407" y="45"/>
                  </a:lnTo>
                  <a:lnTo>
                    <a:pt x="627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91" name="Google Shape;18291;p489"/>
            <p:cNvSpPr/>
            <p:nvPr/>
          </p:nvSpPr>
          <p:spPr>
            <a:xfrm>
              <a:off x="2522100" y="4401525"/>
              <a:ext cx="190900" cy="28550"/>
            </a:xfrm>
            <a:custGeom>
              <a:avLst/>
              <a:gdLst/>
              <a:ahLst/>
              <a:cxnLst/>
              <a:rect l="l" t="t" r="r" b="b"/>
              <a:pathLst>
                <a:path w="7636" h="1142" extrusionOk="0">
                  <a:moveTo>
                    <a:pt x="7416" y="1"/>
                  </a:moveTo>
                  <a:lnTo>
                    <a:pt x="5003" y="308"/>
                  </a:lnTo>
                  <a:lnTo>
                    <a:pt x="2370" y="483"/>
                  </a:lnTo>
                  <a:lnTo>
                    <a:pt x="351" y="703"/>
                  </a:lnTo>
                  <a:lnTo>
                    <a:pt x="264" y="747"/>
                  </a:lnTo>
                  <a:lnTo>
                    <a:pt x="88" y="834"/>
                  </a:lnTo>
                  <a:lnTo>
                    <a:pt x="44" y="878"/>
                  </a:lnTo>
                  <a:lnTo>
                    <a:pt x="0" y="922"/>
                  </a:lnTo>
                  <a:lnTo>
                    <a:pt x="0" y="1010"/>
                  </a:lnTo>
                  <a:lnTo>
                    <a:pt x="44" y="1054"/>
                  </a:lnTo>
                  <a:lnTo>
                    <a:pt x="88" y="1141"/>
                  </a:lnTo>
                  <a:lnTo>
                    <a:pt x="264" y="1141"/>
                  </a:lnTo>
                  <a:lnTo>
                    <a:pt x="395" y="1054"/>
                  </a:lnTo>
                  <a:lnTo>
                    <a:pt x="2414" y="834"/>
                  </a:lnTo>
                  <a:lnTo>
                    <a:pt x="5047" y="659"/>
                  </a:lnTo>
                  <a:lnTo>
                    <a:pt x="7460" y="352"/>
                  </a:lnTo>
                  <a:lnTo>
                    <a:pt x="7548" y="308"/>
                  </a:lnTo>
                  <a:lnTo>
                    <a:pt x="7592" y="264"/>
                  </a:lnTo>
                  <a:lnTo>
                    <a:pt x="7635" y="220"/>
                  </a:lnTo>
                  <a:lnTo>
                    <a:pt x="7635" y="132"/>
                  </a:lnTo>
                  <a:lnTo>
                    <a:pt x="7592" y="88"/>
                  </a:lnTo>
                  <a:lnTo>
                    <a:pt x="7548" y="44"/>
                  </a:lnTo>
                  <a:lnTo>
                    <a:pt x="750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92" name="Google Shape;18292;p489"/>
            <p:cNvSpPr/>
            <p:nvPr/>
          </p:nvSpPr>
          <p:spPr>
            <a:xfrm>
              <a:off x="2533075" y="4308275"/>
              <a:ext cx="523300" cy="91075"/>
            </a:xfrm>
            <a:custGeom>
              <a:avLst/>
              <a:gdLst/>
              <a:ahLst/>
              <a:cxnLst/>
              <a:rect l="l" t="t" r="r" b="b"/>
              <a:pathLst>
                <a:path w="20932" h="3643" extrusionOk="0">
                  <a:moveTo>
                    <a:pt x="20361" y="1"/>
                  </a:moveTo>
                  <a:lnTo>
                    <a:pt x="16411" y="352"/>
                  </a:lnTo>
                  <a:lnTo>
                    <a:pt x="10444" y="834"/>
                  </a:lnTo>
                  <a:lnTo>
                    <a:pt x="6099" y="1273"/>
                  </a:lnTo>
                  <a:lnTo>
                    <a:pt x="6056" y="1273"/>
                  </a:lnTo>
                  <a:lnTo>
                    <a:pt x="2765" y="2283"/>
                  </a:lnTo>
                  <a:lnTo>
                    <a:pt x="965" y="2634"/>
                  </a:lnTo>
                  <a:lnTo>
                    <a:pt x="878" y="2677"/>
                  </a:lnTo>
                  <a:lnTo>
                    <a:pt x="88" y="3336"/>
                  </a:lnTo>
                  <a:lnTo>
                    <a:pt x="44" y="3380"/>
                  </a:lnTo>
                  <a:lnTo>
                    <a:pt x="0" y="3467"/>
                  </a:lnTo>
                  <a:lnTo>
                    <a:pt x="0" y="3511"/>
                  </a:lnTo>
                  <a:lnTo>
                    <a:pt x="44" y="3599"/>
                  </a:lnTo>
                  <a:lnTo>
                    <a:pt x="88" y="3643"/>
                  </a:lnTo>
                  <a:lnTo>
                    <a:pt x="176" y="3643"/>
                  </a:lnTo>
                  <a:lnTo>
                    <a:pt x="307" y="3599"/>
                  </a:lnTo>
                  <a:lnTo>
                    <a:pt x="1097" y="2985"/>
                  </a:lnTo>
                  <a:lnTo>
                    <a:pt x="2852" y="2590"/>
                  </a:lnTo>
                  <a:lnTo>
                    <a:pt x="6143" y="1624"/>
                  </a:lnTo>
                  <a:lnTo>
                    <a:pt x="10488" y="1186"/>
                  </a:lnTo>
                  <a:lnTo>
                    <a:pt x="13647" y="966"/>
                  </a:lnTo>
                  <a:lnTo>
                    <a:pt x="16455" y="703"/>
                  </a:lnTo>
                  <a:lnTo>
                    <a:pt x="20361" y="352"/>
                  </a:lnTo>
                  <a:lnTo>
                    <a:pt x="20712" y="440"/>
                  </a:lnTo>
                  <a:lnTo>
                    <a:pt x="20799" y="440"/>
                  </a:lnTo>
                  <a:lnTo>
                    <a:pt x="20843" y="396"/>
                  </a:lnTo>
                  <a:lnTo>
                    <a:pt x="20887" y="352"/>
                  </a:lnTo>
                  <a:lnTo>
                    <a:pt x="20931" y="308"/>
                  </a:lnTo>
                  <a:lnTo>
                    <a:pt x="20931" y="220"/>
                  </a:lnTo>
                  <a:lnTo>
                    <a:pt x="20887" y="176"/>
                  </a:lnTo>
                  <a:lnTo>
                    <a:pt x="20843" y="132"/>
                  </a:lnTo>
                  <a:lnTo>
                    <a:pt x="20799" y="88"/>
                  </a:lnTo>
                  <a:lnTo>
                    <a:pt x="2040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93" name="Google Shape;18293;p489"/>
            <p:cNvSpPr/>
            <p:nvPr/>
          </p:nvSpPr>
          <p:spPr>
            <a:xfrm>
              <a:off x="2508925" y="4276475"/>
              <a:ext cx="537575" cy="125075"/>
            </a:xfrm>
            <a:custGeom>
              <a:avLst/>
              <a:gdLst/>
              <a:ahLst/>
              <a:cxnLst/>
              <a:rect l="l" t="t" r="r" b="b"/>
              <a:pathLst>
                <a:path w="21503" h="5003" extrusionOk="0">
                  <a:moveTo>
                    <a:pt x="18255" y="0"/>
                  </a:moveTo>
                  <a:lnTo>
                    <a:pt x="13779" y="395"/>
                  </a:lnTo>
                  <a:lnTo>
                    <a:pt x="9479" y="834"/>
                  </a:lnTo>
                  <a:lnTo>
                    <a:pt x="6846" y="1185"/>
                  </a:lnTo>
                  <a:lnTo>
                    <a:pt x="6802" y="1229"/>
                  </a:lnTo>
                  <a:lnTo>
                    <a:pt x="5003" y="2238"/>
                  </a:lnTo>
                  <a:lnTo>
                    <a:pt x="3599" y="2765"/>
                  </a:lnTo>
                  <a:lnTo>
                    <a:pt x="1361" y="3247"/>
                  </a:lnTo>
                  <a:lnTo>
                    <a:pt x="1273" y="3335"/>
                  </a:lnTo>
                  <a:lnTo>
                    <a:pt x="440" y="4432"/>
                  </a:lnTo>
                  <a:lnTo>
                    <a:pt x="88" y="4652"/>
                  </a:lnTo>
                  <a:lnTo>
                    <a:pt x="45" y="4739"/>
                  </a:lnTo>
                  <a:lnTo>
                    <a:pt x="1" y="4783"/>
                  </a:lnTo>
                  <a:lnTo>
                    <a:pt x="1" y="4871"/>
                  </a:lnTo>
                  <a:lnTo>
                    <a:pt x="45" y="4915"/>
                  </a:lnTo>
                  <a:lnTo>
                    <a:pt x="88" y="4959"/>
                  </a:lnTo>
                  <a:lnTo>
                    <a:pt x="176" y="5003"/>
                  </a:lnTo>
                  <a:lnTo>
                    <a:pt x="264" y="4959"/>
                  </a:lnTo>
                  <a:lnTo>
                    <a:pt x="659" y="4739"/>
                  </a:lnTo>
                  <a:lnTo>
                    <a:pt x="703" y="4695"/>
                  </a:lnTo>
                  <a:lnTo>
                    <a:pt x="1537" y="3598"/>
                  </a:lnTo>
                  <a:lnTo>
                    <a:pt x="3687" y="3072"/>
                  </a:lnTo>
                  <a:lnTo>
                    <a:pt x="3731" y="3072"/>
                  </a:lnTo>
                  <a:lnTo>
                    <a:pt x="5135" y="2545"/>
                  </a:lnTo>
                  <a:lnTo>
                    <a:pt x="5179" y="2545"/>
                  </a:lnTo>
                  <a:lnTo>
                    <a:pt x="6934" y="1536"/>
                  </a:lnTo>
                  <a:lnTo>
                    <a:pt x="9523" y="1185"/>
                  </a:lnTo>
                  <a:lnTo>
                    <a:pt x="13779" y="746"/>
                  </a:lnTo>
                  <a:lnTo>
                    <a:pt x="18255" y="351"/>
                  </a:lnTo>
                  <a:lnTo>
                    <a:pt x="19922" y="351"/>
                  </a:lnTo>
                  <a:lnTo>
                    <a:pt x="20625" y="527"/>
                  </a:lnTo>
                  <a:lnTo>
                    <a:pt x="21063" y="790"/>
                  </a:lnTo>
                  <a:lnTo>
                    <a:pt x="21151" y="790"/>
                  </a:lnTo>
                  <a:lnTo>
                    <a:pt x="21327" y="834"/>
                  </a:lnTo>
                  <a:lnTo>
                    <a:pt x="21371" y="790"/>
                  </a:lnTo>
                  <a:lnTo>
                    <a:pt x="21458" y="790"/>
                  </a:lnTo>
                  <a:lnTo>
                    <a:pt x="21458" y="746"/>
                  </a:lnTo>
                  <a:lnTo>
                    <a:pt x="21502" y="658"/>
                  </a:lnTo>
                  <a:lnTo>
                    <a:pt x="21502" y="571"/>
                  </a:lnTo>
                  <a:lnTo>
                    <a:pt x="21458" y="527"/>
                  </a:lnTo>
                  <a:lnTo>
                    <a:pt x="21414" y="483"/>
                  </a:lnTo>
                  <a:lnTo>
                    <a:pt x="21239" y="483"/>
                  </a:lnTo>
                  <a:lnTo>
                    <a:pt x="20800" y="176"/>
                  </a:lnTo>
                  <a:lnTo>
                    <a:pt x="20712" y="176"/>
                  </a:lnTo>
                  <a:lnTo>
                    <a:pt x="1996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94" name="Google Shape;18294;p489"/>
            <p:cNvSpPr/>
            <p:nvPr/>
          </p:nvSpPr>
          <p:spPr>
            <a:xfrm>
              <a:off x="2481500" y="4238075"/>
              <a:ext cx="585825" cy="166775"/>
            </a:xfrm>
            <a:custGeom>
              <a:avLst/>
              <a:gdLst/>
              <a:ahLst/>
              <a:cxnLst/>
              <a:rect l="l" t="t" r="r" b="b"/>
              <a:pathLst>
                <a:path w="23433" h="6671" extrusionOk="0">
                  <a:moveTo>
                    <a:pt x="17509" y="0"/>
                  </a:moveTo>
                  <a:lnTo>
                    <a:pt x="16149" y="88"/>
                  </a:lnTo>
                  <a:lnTo>
                    <a:pt x="14832" y="176"/>
                  </a:lnTo>
                  <a:lnTo>
                    <a:pt x="13604" y="264"/>
                  </a:lnTo>
                  <a:lnTo>
                    <a:pt x="11848" y="395"/>
                  </a:lnTo>
                  <a:lnTo>
                    <a:pt x="11805" y="395"/>
                  </a:lnTo>
                  <a:lnTo>
                    <a:pt x="9786" y="790"/>
                  </a:lnTo>
                  <a:lnTo>
                    <a:pt x="9742" y="790"/>
                  </a:lnTo>
                  <a:lnTo>
                    <a:pt x="8470" y="1448"/>
                  </a:lnTo>
                  <a:lnTo>
                    <a:pt x="7285" y="2282"/>
                  </a:lnTo>
                  <a:lnTo>
                    <a:pt x="5442" y="3248"/>
                  </a:lnTo>
                  <a:lnTo>
                    <a:pt x="2282" y="3950"/>
                  </a:lnTo>
                  <a:lnTo>
                    <a:pt x="2195" y="3994"/>
                  </a:lnTo>
                  <a:lnTo>
                    <a:pt x="1580" y="4476"/>
                  </a:lnTo>
                  <a:lnTo>
                    <a:pt x="1537" y="4564"/>
                  </a:lnTo>
                  <a:lnTo>
                    <a:pt x="747" y="5836"/>
                  </a:lnTo>
                  <a:lnTo>
                    <a:pt x="88" y="6363"/>
                  </a:lnTo>
                  <a:lnTo>
                    <a:pt x="45" y="6407"/>
                  </a:lnTo>
                  <a:lnTo>
                    <a:pt x="1" y="6451"/>
                  </a:lnTo>
                  <a:lnTo>
                    <a:pt x="45" y="6539"/>
                  </a:lnTo>
                  <a:lnTo>
                    <a:pt x="45" y="6582"/>
                  </a:lnTo>
                  <a:lnTo>
                    <a:pt x="132" y="6626"/>
                  </a:lnTo>
                  <a:lnTo>
                    <a:pt x="176" y="6670"/>
                  </a:lnTo>
                  <a:lnTo>
                    <a:pt x="308" y="6626"/>
                  </a:lnTo>
                  <a:lnTo>
                    <a:pt x="1010" y="6100"/>
                  </a:lnTo>
                  <a:lnTo>
                    <a:pt x="1054" y="6012"/>
                  </a:lnTo>
                  <a:lnTo>
                    <a:pt x="1800" y="4739"/>
                  </a:lnTo>
                  <a:lnTo>
                    <a:pt x="2414" y="4301"/>
                  </a:lnTo>
                  <a:lnTo>
                    <a:pt x="5574" y="3599"/>
                  </a:lnTo>
                  <a:lnTo>
                    <a:pt x="5617" y="3555"/>
                  </a:lnTo>
                  <a:lnTo>
                    <a:pt x="7460" y="2589"/>
                  </a:lnTo>
                  <a:lnTo>
                    <a:pt x="8645" y="1756"/>
                  </a:lnTo>
                  <a:lnTo>
                    <a:pt x="9874" y="1141"/>
                  </a:lnTo>
                  <a:lnTo>
                    <a:pt x="11892" y="746"/>
                  </a:lnTo>
                  <a:lnTo>
                    <a:pt x="13604" y="615"/>
                  </a:lnTo>
                  <a:lnTo>
                    <a:pt x="14832" y="527"/>
                  </a:lnTo>
                  <a:lnTo>
                    <a:pt x="16149" y="439"/>
                  </a:lnTo>
                  <a:lnTo>
                    <a:pt x="17509" y="351"/>
                  </a:lnTo>
                  <a:lnTo>
                    <a:pt x="18825" y="395"/>
                  </a:lnTo>
                  <a:lnTo>
                    <a:pt x="19484" y="439"/>
                  </a:lnTo>
                  <a:lnTo>
                    <a:pt x="20098" y="483"/>
                  </a:lnTo>
                  <a:lnTo>
                    <a:pt x="20668" y="571"/>
                  </a:lnTo>
                  <a:lnTo>
                    <a:pt x="21195" y="702"/>
                  </a:lnTo>
                  <a:lnTo>
                    <a:pt x="21722" y="878"/>
                  </a:lnTo>
                  <a:lnTo>
                    <a:pt x="22160" y="1097"/>
                  </a:lnTo>
                  <a:lnTo>
                    <a:pt x="22555" y="1361"/>
                  </a:lnTo>
                  <a:lnTo>
                    <a:pt x="22862" y="1624"/>
                  </a:lnTo>
                  <a:lnTo>
                    <a:pt x="22950" y="1712"/>
                  </a:lnTo>
                  <a:lnTo>
                    <a:pt x="23213" y="1756"/>
                  </a:lnTo>
                  <a:lnTo>
                    <a:pt x="23345" y="1756"/>
                  </a:lnTo>
                  <a:lnTo>
                    <a:pt x="23389" y="1712"/>
                  </a:lnTo>
                  <a:lnTo>
                    <a:pt x="23433" y="1668"/>
                  </a:lnTo>
                  <a:lnTo>
                    <a:pt x="23433" y="1580"/>
                  </a:lnTo>
                  <a:lnTo>
                    <a:pt x="23433" y="1536"/>
                  </a:lnTo>
                  <a:lnTo>
                    <a:pt x="23389" y="1448"/>
                  </a:lnTo>
                  <a:lnTo>
                    <a:pt x="23301" y="1448"/>
                  </a:lnTo>
                  <a:lnTo>
                    <a:pt x="23082" y="1361"/>
                  </a:lnTo>
                  <a:lnTo>
                    <a:pt x="22731" y="1054"/>
                  </a:lnTo>
                  <a:lnTo>
                    <a:pt x="22336" y="790"/>
                  </a:lnTo>
                  <a:lnTo>
                    <a:pt x="21853" y="571"/>
                  </a:lnTo>
                  <a:lnTo>
                    <a:pt x="21327" y="395"/>
                  </a:lnTo>
                  <a:lnTo>
                    <a:pt x="20800" y="264"/>
                  </a:lnTo>
                  <a:lnTo>
                    <a:pt x="20186" y="176"/>
                  </a:lnTo>
                  <a:lnTo>
                    <a:pt x="19528" y="88"/>
                  </a:lnTo>
                  <a:lnTo>
                    <a:pt x="18869" y="44"/>
                  </a:lnTo>
                  <a:lnTo>
                    <a:pt x="1750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95" name="Google Shape;18295;p489"/>
            <p:cNvSpPr/>
            <p:nvPr/>
          </p:nvSpPr>
          <p:spPr>
            <a:xfrm>
              <a:off x="2461750" y="4201875"/>
              <a:ext cx="634100" cy="202975"/>
            </a:xfrm>
            <a:custGeom>
              <a:avLst/>
              <a:gdLst/>
              <a:ahLst/>
              <a:cxnLst/>
              <a:rect l="l" t="t" r="r" b="b"/>
              <a:pathLst>
                <a:path w="25364" h="8119" extrusionOk="0">
                  <a:moveTo>
                    <a:pt x="14613" y="0"/>
                  </a:moveTo>
                  <a:lnTo>
                    <a:pt x="12156" y="220"/>
                  </a:lnTo>
                  <a:lnTo>
                    <a:pt x="12112" y="220"/>
                  </a:lnTo>
                  <a:lnTo>
                    <a:pt x="11015" y="527"/>
                  </a:lnTo>
                  <a:lnTo>
                    <a:pt x="10971" y="571"/>
                  </a:lnTo>
                  <a:lnTo>
                    <a:pt x="10181" y="1185"/>
                  </a:lnTo>
                  <a:lnTo>
                    <a:pt x="8163" y="2809"/>
                  </a:lnTo>
                  <a:lnTo>
                    <a:pt x="6320" y="3818"/>
                  </a:lnTo>
                  <a:lnTo>
                    <a:pt x="5574" y="4081"/>
                  </a:lnTo>
                  <a:lnTo>
                    <a:pt x="4915" y="4257"/>
                  </a:lnTo>
                  <a:lnTo>
                    <a:pt x="4345" y="4388"/>
                  </a:lnTo>
                  <a:lnTo>
                    <a:pt x="3862" y="4432"/>
                  </a:lnTo>
                  <a:lnTo>
                    <a:pt x="3380" y="4520"/>
                  </a:lnTo>
                  <a:lnTo>
                    <a:pt x="2941" y="4608"/>
                  </a:lnTo>
                  <a:lnTo>
                    <a:pt x="2546" y="4783"/>
                  </a:lnTo>
                  <a:lnTo>
                    <a:pt x="2151" y="5003"/>
                  </a:lnTo>
                  <a:lnTo>
                    <a:pt x="1756" y="5354"/>
                  </a:lnTo>
                  <a:lnTo>
                    <a:pt x="1317" y="5880"/>
                  </a:lnTo>
                  <a:lnTo>
                    <a:pt x="922" y="6582"/>
                  </a:lnTo>
                  <a:lnTo>
                    <a:pt x="440" y="7460"/>
                  </a:lnTo>
                  <a:lnTo>
                    <a:pt x="89" y="7811"/>
                  </a:lnTo>
                  <a:lnTo>
                    <a:pt x="45" y="7855"/>
                  </a:lnTo>
                  <a:lnTo>
                    <a:pt x="1" y="7899"/>
                  </a:lnTo>
                  <a:lnTo>
                    <a:pt x="1" y="7987"/>
                  </a:lnTo>
                  <a:lnTo>
                    <a:pt x="45" y="8030"/>
                  </a:lnTo>
                  <a:lnTo>
                    <a:pt x="89" y="8074"/>
                  </a:lnTo>
                  <a:lnTo>
                    <a:pt x="176" y="8118"/>
                  </a:lnTo>
                  <a:lnTo>
                    <a:pt x="308" y="8074"/>
                  </a:lnTo>
                  <a:lnTo>
                    <a:pt x="703" y="7723"/>
                  </a:lnTo>
                  <a:lnTo>
                    <a:pt x="747" y="7636"/>
                  </a:lnTo>
                  <a:lnTo>
                    <a:pt x="1186" y="6802"/>
                  </a:lnTo>
                  <a:lnTo>
                    <a:pt x="1581" y="6144"/>
                  </a:lnTo>
                  <a:lnTo>
                    <a:pt x="1932" y="5661"/>
                  </a:lnTo>
                  <a:lnTo>
                    <a:pt x="2283" y="5310"/>
                  </a:lnTo>
                  <a:lnTo>
                    <a:pt x="2678" y="5090"/>
                  </a:lnTo>
                  <a:lnTo>
                    <a:pt x="3029" y="4959"/>
                  </a:lnTo>
                  <a:lnTo>
                    <a:pt x="3467" y="4871"/>
                  </a:lnTo>
                  <a:lnTo>
                    <a:pt x="3906" y="4783"/>
                  </a:lnTo>
                  <a:lnTo>
                    <a:pt x="4433" y="4696"/>
                  </a:lnTo>
                  <a:lnTo>
                    <a:pt x="5003" y="4608"/>
                  </a:lnTo>
                  <a:lnTo>
                    <a:pt x="5705" y="4432"/>
                  </a:lnTo>
                  <a:lnTo>
                    <a:pt x="6451" y="4125"/>
                  </a:lnTo>
                  <a:lnTo>
                    <a:pt x="8338" y="3116"/>
                  </a:lnTo>
                  <a:lnTo>
                    <a:pt x="8382" y="3116"/>
                  </a:lnTo>
                  <a:lnTo>
                    <a:pt x="10401" y="1448"/>
                  </a:lnTo>
                  <a:lnTo>
                    <a:pt x="11146" y="878"/>
                  </a:lnTo>
                  <a:lnTo>
                    <a:pt x="12200" y="571"/>
                  </a:lnTo>
                  <a:lnTo>
                    <a:pt x="14657" y="351"/>
                  </a:lnTo>
                  <a:lnTo>
                    <a:pt x="17948" y="351"/>
                  </a:lnTo>
                  <a:lnTo>
                    <a:pt x="21063" y="702"/>
                  </a:lnTo>
                  <a:lnTo>
                    <a:pt x="22204" y="1053"/>
                  </a:lnTo>
                  <a:lnTo>
                    <a:pt x="23652" y="1843"/>
                  </a:lnTo>
                  <a:lnTo>
                    <a:pt x="24706" y="2677"/>
                  </a:lnTo>
                  <a:lnTo>
                    <a:pt x="24749" y="2721"/>
                  </a:lnTo>
                  <a:lnTo>
                    <a:pt x="25144" y="2809"/>
                  </a:lnTo>
                  <a:lnTo>
                    <a:pt x="25276" y="2809"/>
                  </a:lnTo>
                  <a:lnTo>
                    <a:pt x="25320" y="2765"/>
                  </a:lnTo>
                  <a:lnTo>
                    <a:pt x="25364" y="2677"/>
                  </a:lnTo>
                  <a:lnTo>
                    <a:pt x="25364" y="2633"/>
                  </a:lnTo>
                  <a:lnTo>
                    <a:pt x="25320" y="2545"/>
                  </a:lnTo>
                  <a:lnTo>
                    <a:pt x="25276" y="2502"/>
                  </a:lnTo>
                  <a:lnTo>
                    <a:pt x="25232" y="2458"/>
                  </a:lnTo>
                  <a:lnTo>
                    <a:pt x="24881" y="2370"/>
                  </a:lnTo>
                  <a:lnTo>
                    <a:pt x="23872" y="1536"/>
                  </a:lnTo>
                  <a:lnTo>
                    <a:pt x="23828" y="1536"/>
                  </a:lnTo>
                  <a:lnTo>
                    <a:pt x="22380" y="746"/>
                  </a:lnTo>
                  <a:lnTo>
                    <a:pt x="22336" y="702"/>
                  </a:lnTo>
                  <a:lnTo>
                    <a:pt x="21151" y="351"/>
                  </a:lnTo>
                  <a:lnTo>
                    <a:pt x="1799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96" name="Google Shape;18296;p489"/>
            <p:cNvSpPr/>
            <p:nvPr/>
          </p:nvSpPr>
          <p:spPr>
            <a:xfrm>
              <a:off x="1832075" y="4324725"/>
              <a:ext cx="1298875" cy="348875"/>
            </a:xfrm>
            <a:custGeom>
              <a:avLst/>
              <a:gdLst/>
              <a:ahLst/>
              <a:cxnLst/>
              <a:rect l="l" t="t" r="r" b="b"/>
              <a:pathLst>
                <a:path w="51955" h="13955" extrusionOk="0">
                  <a:moveTo>
                    <a:pt x="48620" y="1"/>
                  </a:moveTo>
                  <a:lnTo>
                    <a:pt x="45329" y="528"/>
                  </a:lnTo>
                  <a:lnTo>
                    <a:pt x="42916" y="879"/>
                  </a:lnTo>
                  <a:lnTo>
                    <a:pt x="40370" y="1273"/>
                  </a:lnTo>
                  <a:lnTo>
                    <a:pt x="35982" y="1756"/>
                  </a:lnTo>
                  <a:lnTo>
                    <a:pt x="31945" y="2414"/>
                  </a:lnTo>
                  <a:lnTo>
                    <a:pt x="29400" y="2678"/>
                  </a:lnTo>
                  <a:lnTo>
                    <a:pt x="29356" y="2722"/>
                  </a:lnTo>
                  <a:lnTo>
                    <a:pt x="27162" y="3775"/>
                  </a:lnTo>
                  <a:lnTo>
                    <a:pt x="27119" y="3775"/>
                  </a:lnTo>
                  <a:lnTo>
                    <a:pt x="25407" y="5003"/>
                  </a:lnTo>
                  <a:lnTo>
                    <a:pt x="21282" y="7899"/>
                  </a:lnTo>
                  <a:lnTo>
                    <a:pt x="20712" y="8075"/>
                  </a:lnTo>
                  <a:lnTo>
                    <a:pt x="17684" y="7987"/>
                  </a:lnTo>
                  <a:lnTo>
                    <a:pt x="15359" y="7768"/>
                  </a:lnTo>
                  <a:lnTo>
                    <a:pt x="11717" y="7329"/>
                  </a:lnTo>
                  <a:lnTo>
                    <a:pt x="9566" y="6978"/>
                  </a:lnTo>
                  <a:lnTo>
                    <a:pt x="9522" y="6978"/>
                  </a:lnTo>
                  <a:lnTo>
                    <a:pt x="8777" y="7153"/>
                  </a:lnTo>
                  <a:lnTo>
                    <a:pt x="6012" y="8163"/>
                  </a:lnTo>
                  <a:lnTo>
                    <a:pt x="5091" y="8733"/>
                  </a:lnTo>
                  <a:lnTo>
                    <a:pt x="5047" y="8733"/>
                  </a:lnTo>
                  <a:lnTo>
                    <a:pt x="3511" y="10444"/>
                  </a:lnTo>
                  <a:lnTo>
                    <a:pt x="1536" y="11717"/>
                  </a:lnTo>
                  <a:lnTo>
                    <a:pt x="1492" y="11761"/>
                  </a:lnTo>
                  <a:lnTo>
                    <a:pt x="44" y="13692"/>
                  </a:lnTo>
                  <a:lnTo>
                    <a:pt x="0" y="13735"/>
                  </a:lnTo>
                  <a:lnTo>
                    <a:pt x="0" y="13823"/>
                  </a:lnTo>
                  <a:lnTo>
                    <a:pt x="44" y="13867"/>
                  </a:lnTo>
                  <a:lnTo>
                    <a:pt x="88" y="13955"/>
                  </a:lnTo>
                  <a:lnTo>
                    <a:pt x="264" y="13955"/>
                  </a:lnTo>
                  <a:lnTo>
                    <a:pt x="308" y="13911"/>
                  </a:lnTo>
                  <a:lnTo>
                    <a:pt x="1756" y="12024"/>
                  </a:lnTo>
                  <a:lnTo>
                    <a:pt x="3730" y="10752"/>
                  </a:lnTo>
                  <a:lnTo>
                    <a:pt x="3730" y="10708"/>
                  </a:lnTo>
                  <a:lnTo>
                    <a:pt x="5310" y="8996"/>
                  </a:lnTo>
                  <a:lnTo>
                    <a:pt x="6144" y="8470"/>
                  </a:lnTo>
                  <a:lnTo>
                    <a:pt x="8864" y="7504"/>
                  </a:lnTo>
                  <a:lnTo>
                    <a:pt x="9566" y="7329"/>
                  </a:lnTo>
                  <a:lnTo>
                    <a:pt x="11673" y="7680"/>
                  </a:lnTo>
                  <a:lnTo>
                    <a:pt x="15315" y="8119"/>
                  </a:lnTo>
                  <a:lnTo>
                    <a:pt x="17640" y="8338"/>
                  </a:lnTo>
                  <a:lnTo>
                    <a:pt x="20712" y="8426"/>
                  </a:lnTo>
                  <a:lnTo>
                    <a:pt x="20756" y="8382"/>
                  </a:lnTo>
                  <a:lnTo>
                    <a:pt x="21414" y="8250"/>
                  </a:lnTo>
                  <a:lnTo>
                    <a:pt x="21458" y="8207"/>
                  </a:lnTo>
                  <a:lnTo>
                    <a:pt x="25627" y="5267"/>
                  </a:lnTo>
                  <a:lnTo>
                    <a:pt x="27294" y="4082"/>
                  </a:lnTo>
                  <a:lnTo>
                    <a:pt x="29488" y="3029"/>
                  </a:lnTo>
                  <a:lnTo>
                    <a:pt x="31989" y="2765"/>
                  </a:lnTo>
                  <a:lnTo>
                    <a:pt x="36026" y="2107"/>
                  </a:lnTo>
                  <a:lnTo>
                    <a:pt x="40414" y="1625"/>
                  </a:lnTo>
                  <a:lnTo>
                    <a:pt x="43003" y="1230"/>
                  </a:lnTo>
                  <a:lnTo>
                    <a:pt x="45417" y="879"/>
                  </a:lnTo>
                  <a:lnTo>
                    <a:pt x="48664" y="352"/>
                  </a:lnTo>
                  <a:lnTo>
                    <a:pt x="51736" y="1054"/>
                  </a:lnTo>
                  <a:lnTo>
                    <a:pt x="51823" y="1054"/>
                  </a:lnTo>
                  <a:lnTo>
                    <a:pt x="51867" y="1010"/>
                  </a:lnTo>
                  <a:lnTo>
                    <a:pt x="51911" y="966"/>
                  </a:lnTo>
                  <a:lnTo>
                    <a:pt x="51955" y="922"/>
                  </a:lnTo>
                  <a:lnTo>
                    <a:pt x="51955" y="835"/>
                  </a:lnTo>
                  <a:lnTo>
                    <a:pt x="51911" y="791"/>
                  </a:lnTo>
                  <a:lnTo>
                    <a:pt x="51867" y="747"/>
                  </a:lnTo>
                  <a:lnTo>
                    <a:pt x="51823" y="703"/>
                  </a:lnTo>
                  <a:lnTo>
                    <a:pt x="4870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97" name="Google Shape;18297;p489"/>
            <p:cNvSpPr/>
            <p:nvPr/>
          </p:nvSpPr>
          <p:spPr>
            <a:xfrm>
              <a:off x="1442625" y="2706650"/>
              <a:ext cx="854600" cy="1976825"/>
            </a:xfrm>
            <a:custGeom>
              <a:avLst/>
              <a:gdLst/>
              <a:ahLst/>
              <a:cxnLst/>
              <a:rect l="l" t="t" r="r" b="b"/>
              <a:pathLst>
                <a:path w="34184" h="79073" extrusionOk="0">
                  <a:moveTo>
                    <a:pt x="33964" y="0"/>
                  </a:moveTo>
                  <a:lnTo>
                    <a:pt x="33920" y="44"/>
                  </a:lnTo>
                  <a:lnTo>
                    <a:pt x="31507" y="2019"/>
                  </a:lnTo>
                  <a:lnTo>
                    <a:pt x="28567" y="4432"/>
                  </a:lnTo>
                  <a:lnTo>
                    <a:pt x="23784" y="8250"/>
                  </a:lnTo>
                  <a:lnTo>
                    <a:pt x="20712" y="10356"/>
                  </a:lnTo>
                  <a:lnTo>
                    <a:pt x="17816" y="11453"/>
                  </a:lnTo>
                  <a:lnTo>
                    <a:pt x="14174" y="12770"/>
                  </a:lnTo>
                  <a:lnTo>
                    <a:pt x="14130" y="12770"/>
                  </a:lnTo>
                  <a:lnTo>
                    <a:pt x="12156" y="13691"/>
                  </a:lnTo>
                  <a:lnTo>
                    <a:pt x="10093" y="14262"/>
                  </a:lnTo>
                  <a:lnTo>
                    <a:pt x="10093" y="14305"/>
                  </a:lnTo>
                  <a:lnTo>
                    <a:pt x="6276" y="16412"/>
                  </a:lnTo>
                  <a:lnTo>
                    <a:pt x="6232" y="16456"/>
                  </a:lnTo>
                  <a:lnTo>
                    <a:pt x="5661" y="17070"/>
                  </a:lnTo>
                  <a:lnTo>
                    <a:pt x="5661" y="17114"/>
                  </a:lnTo>
                  <a:lnTo>
                    <a:pt x="5091" y="18606"/>
                  </a:lnTo>
                  <a:lnTo>
                    <a:pt x="5091" y="18650"/>
                  </a:lnTo>
                  <a:lnTo>
                    <a:pt x="4433" y="21677"/>
                  </a:lnTo>
                  <a:lnTo>
                    <a:pt x="4433" y="21721"/>
                  </a:lnTo>
                  <a:lnTo>
                    <a:pt x="4433" y="23652"/>
                  </a:lnTo>
                  <a:lnTo>
                    <a:pt x="4433" y="23696"/>
                  </a:lnTo>
                  <a:lnTo>
                    <a:pt x="4784" y="25802"/>
                  </a:lnTo>
                  <a:lnTo>
                    <a:pt x="4784" y="25846"/>
                  </a:lnTo>
                  <a:lnTo>
                    <a:pt x="5135" y="27338"/>
                  </a:lnTo>
                  <a:lnTo>
                    <a:pt x="5442" y="28742"/>
                  </a:lnTo>
                  <a:lnTo>
                    <a:pt x="5661" y="30015"/>
                  </a:lnTo>
                  <a:lnTo>
                    <a:pt x="5793" y="31243"/>
                  </a:lnTo>
                  <a:lnTo>
                    <a:pt x="5881" y="32472"/>
                  </a:lnTo>
                  <a:lnTo>
                    <a:pt x="5837" y="33744"/>
                  </a:lnTo>
                  <a:lnTo>
                    <a:pt x="5749" y="35149"/>
                  </a:lnTo>
                  <a:lnTo>
                    <a:pt x="5574" y="36641"/>
                  </a:lnTo>
                  <a:lnTo>
                    <a:pt x="5310" y="39229"/>
                  </a:lnTo>
                  <a:lnTo>
                    <a:pt x="5003" y="41731"/>
                  </a:lnTo>
                  <a:lnTo>
                    <a:pt x="4521" y="45022"/>
                  </a:lnTo>
                  <a:lnTo>
                    <a:pt x="3687" y="48488"/>
                  </a:lnTo>
                  <a:lnTo>
                    <a:pt x="3292" y="51384"/>
                  </a:lnTo>
                  <a:lnTo>
                    <a:pt x="3116" y="53842"/>
                  </a:lnTo>
                  <a:lnTo>
                    <a:pt x="2853" y="55553"/>
                  </a:lnTo>
                  <a:lnTo>
                    <a:pt x="2107" y="57966"/>
                  </a:lnTo>
                  <a:lnTo>
                    <a:pt x="1186" y="60468"/>
                  </a:lnTo>
                  <a:lnTo>
                    <a:pt x="45" y="64592"/>
                  </a:lnTo>
                  <a:lnTo>
                    <a:pt x="1" y="64636"/>
                  </a:lnTo>
                  <a:lnTo>
                    <a:pt x="1" y="66611"/>
                  </a:lnTo>
                  <a:lnTo>
                    <a:pt x="89" y="69287"/>
                  </a:lnTo>
                  <a:lnTo>
                    <a:pt x="132" y="69419"/>
                  </a:lnTo>
                  <a:lnTo>
                    <a:pt x="1975" y="71701"/>
                  </a:lnTo>
                  <a:lnTo>
                    <a:pt x="5135" y="75167"/>
                  </a:lnTo>
                  <a:lnTo>
                    <a:pt x="7153" y="77230"/>
                  </a:lnTo>
                  <a:lnTo>
                    <a:pt x="8865" y="79029"/>
                  </a:lnTo>
                  <a:lnTo>
                    <a:pt x="8909" y="79073"/>
                  </a:lnTo>
                  <a:lnTo>
                    <a:pt x="8996" y="79073"/>
                  </a:lnTo>
                  <a:lnTo>
                    <a:pt x="9128" y="79029"/>
                  </a:lnTo>
                  <a:lnTo>
                    <a:pt x="9172" y="78985"/>
                  </a:lnTo>
                  <a:lnTo>
                    <a:pt x="9172" y="78897"/>
                  </a:lnTo>
                  <a:lnTo>
                    <a:pt x="9172" y="78853"/>
                  </a:lnTo>
                  <a:lnTo>
                    <a:pt x="9128" y="78766"/>
                  </a:lnTo>
                  <a:lnTo>
                    <a:pt x="7417" y="77010"/>
                  </a:lnTo>
                  <a:lnTo>
                    <a:pt x="5398" y="74904"/>
                  </a:lnTo>
                  <a:lnTo>
                    <a:pt x="2239" y="71482"/>
                  </a:lnTo>
                  <a:lnTo>
                    <a:pt x="440" y="69244"/>
                  </a:lnTo>
                  <a:lnTo>
                    <a:pt x="352" y="66611"/>
                  </a:lnTo>
                  <a:lnTo>
                    <a:pt x="352" y="64680"/>
                  </a:lnTo>
                  <a:lnTo>
                    <a:pt x="1493" y="60555"/>
                  </a:lnTo>
                  <a:lnTo>
                    <a:pt x="2458" y="58054"/>
                  </a:lnTo>
                  <a:lnTo>
                    <a:pt x="3204" y="55641"/>
                  </a:lnTo>
                  <a:lnTo>
                    <a:pt x="3204" y="55597"/>
                  </a:lnTo>
                  <a:lnTo>
                    <a:pt x="3424" y="53885"/>
                  </a:lnTo>
                  <a:lnTo>
                    <a:pt x="3643" y="51428"/>
                  </a:lnTo>
                  <a:lnTo>
                    <a:pt x="4038" y="48532"/>
                  </a:lnTo>
                  <a:lnTo>
                    <a:pt x="4828" y="45109"/>
                  </a:lnTo>
                  <a:lnTo>
                    <a:pt x="5354" y="41775"/>
                  </a:lnTo>
                  <a:lnTo>
                    <a:pt x="5661" y="39273"/>
                  </a:lnTo>
                  <a:lnTo>
                    <a:pt x="5925" y="36684"/>
                  </a:lnTo>
                  <a:lnTo>
                    <a:pt x="6100" y="35149"/>
                  </a:lnTo>
                  <a:lnTo>
                    <a:pt x="6188" y="33788"/>
                  </a:lnTo>
                  <a:lnTo>
                    <a:pt x="6232" y="32472"/>
                  </a:lnTo>
                  <a:lnTo>
                    <a:pt x="6144" y="31243"/>
                  </a:lnTo>
                  <a:lnTo>
                    <a:pt x="6012" y="29971"/>
                  </a:lnTo>
                  <a:lnTo>
                    <a:pt x="5793" y="28654"/>
                  </a:lnTo>
                  <a:lnTo>
                    <a:pt x="5486" y="27294"/>
                  </a:lnTo>
                  <a:lnTo>
                    <a:pt x="5091" y="25758"/>
                  </a:lnTo>
                  <a:lnTo>
                    <a:pt x="4784" y="23652"/>
                  </a:lnTo>
                  <a:lnTo>
                    <a:pt x="4784" y="21721"/>
                  </a:lnTo>
                  <a:lnTo>
                    <a:pt x="5442" y="18737"/>
                  </a:lnTo>
                  <a:lnTo>
                    <a:pt x="5969" y="17289"/>
                  </a:lnTo>
                  <a:lnTo>
                    <a:pt x="6451" y="16719"/>
                  </a:lnTo>
                  <a:lnTo>
                    <a:pt x="10225" y="14613"/>
                  </a:lnTo>
                  <a:lnTo>
                    <a:pt x="12287" y="14042"/>
                  </a:lnTo>
                  <a:lnTo>
                    <a:pt x="12331" y="14042"/>
                  </a:lnTo>
                  <a:lnTo>
                    <a:pt x="14306" y="13077"/>
                  </a:lnTo>
                  <a:lnTo>
                    <a:pt x="17948" y="11804"/>
                  </a:lnTo>
                  <a:lnTo>
                    <a:pt x="20844" y="10663"/>
                  </a:lnTo>
                  <a:lnTo>
                    <a:pt x="20888" y="10663"/>
                  </a:lnTo>
                  <a:lnTo>
                    <a:pt x="24003" y="8513"/>
                  </a:lnTo>
                  <a:lnTo>
                    <a:pt x="28786" y="4696"/>
                  </a:lnTo>
                  <a:lnTo>
                    <a:pt x="31726" y="2326"/>
                  </a:lnTo>
                  <a:lnTo>
                    <a:pt x="34140" y="308"/>
                  </a:lnTo>
                  <a:lnTo>
                    <a:pt x="34184" y="264"/>
                  </a:lnTo>
                  <a:lnTo>
                    <a:pt x="34184" y="176"/>
                  </a:lnTo>
                  <a:lnTo>
                    <a:pt x="34184" y="132"/>
                  </a:lnTo>
                  <a:lnTo>
                    <a:pt x="34140" y="44"/>
                  </a:lnTo>
                  <a:lnTo>
                    <a:pt x="3409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98" name="Google Shape;18298;p489"/>
            <p:cNvSpPr/>
            <p:nvPr/>
          </p:nvSpPr>
          <p:spPr>
            <a:xfrm>
              <a:off x="1908875" y="4495875"/>
              <a:ext cx="646150" cy="156900"/>
            </a:xfrm>
            <a:custGeom>
              <a:avLst/>
              <a:gdLst/>
              <a:ahLst/>
              <a:cxnLst/>
              <a:rect l="l" t="t" r="r" b="b"/>
              <a:pathLst>
                <a:path w="25846" h="6276" extrusionOk="0">
                  <a:moveTo>
                    <a:pt x="25626" y="0"/>
                  </a:moveTo>
                  <a:lnTo>
                    <a:pt x="24178" y="176"/>
                  </a:lnTo>
                  <a:lnTo>
                    <a:pt x="24134" y="176"/>
                  </a:lnTo>
                  <a:lnTo>
                    <a:pt x="22774" y="658"/>
                  </a:lnTo>
                  <a:lnTo>
                    <a:pt x="22730" y="658"/>
                  </a:lnTo>
                  <a:lnTo>
                    <a:pt x="21238" y="1448"/>
                  </a:lnTo>
                  <a:lnTo>
                    <a:pt x="18035" y="3511"/>
                  </a:lnTo>
                  <a:lnTo>
                    <a:pt x="17464" y="3686"/>
                  </a:lnTo>
                  <a:lnTo>
                    <a:pt x="14393" y="3511"/>
                  </a:lnTo>
                  <a:lnTo>
                    <a:pt x="11936" y="3379"/>
                  </a:lnTo>
                  <a:lnTo>
                    <a:pt x="7811" y="3160"/>
                  </a:lnTo>
                  <a:lnTo>
                    <a:pt x="4827" y="3204"/>
                  </a:lnTo>
                  <a:lnTo>
                    <a:pt x="4739" y="3204"/>
                  </a:lnTo>
                  <a:lnTo>
                    <a:pt x="3291" y="4125"/>
                  </a:lnTo>
                  <a:lnTo>
                    <a:pt x="88" y="5968"/>
                  </a:lnTo>
                  <a:lnTo>
                    <a:pt x="0" y="6012"/>
                  </a:lnTo>
                  <a:lnTo>
                    <a:pt x="0" y="6056"/>
                  </a:lnTo>
                  <a:lnTo>
                    <a:pt x="0" y="6100"/>
                  </a:lnTo>
                  <a:lnTo>
                    <a:pt x="0" y="6187"/>
                  </a:lnTo>
                  <a:lnTo>
                    <a:pt x="88" y="6231"/>
                  </a:lnTo>
                  <a:lnTo>
                    <a:pt x="176" y="6275"/>
                  </a:lnTo>
                  <a:lnTo>
                    <a:pt x="263" y="6275"/>
                  </a:lnTo>
                  <a:lnTo>
                    <a:pt x="3467" y="4432"/>
                  </a:lnTo>
                  <a:lnTo>
                    <a:pt x="4871" y="3555"/>
                  </a:lnTo>
                  <a:lnTo>
                    <a:pt x="7767" y="3511"/>
                  </a:lnTo>
                  <a:lnTo>
                    <a:pt x="11892" y="3730"/>
                  </a:lnTo>
                  <a:lnTo>
                    <a:pt x="14349" y="3862"/>
                  </a:lnTo>
                  <a:lnTo>
                    <a:pt x="17464" y="4037"/>
                  </a:lnTo>
                  <a:lnTo>
                    <a:pt x="17508" y="4037"/>
                  </a:lnTo>
                  <a:lnTo>
                    <a:pt x="18167" y="3818"/>
                  </a:lnTo>
                  <a:lnTo>
                    <a:pt x="18210" y="3818"/>
                  </a:lnTo>
                  <a:lnTo>
                    <a:pt x="21414" y="1755"/>
                  </a:lnTo>
                  <a:lnTo>
                    <a:pt x="22862" y="966"/>
                  </a:lnTo>
                  <a:lnTo>
                    <a:pt x="24266" y="527"/>
                  </a:lnTo>
                  <a:lnTo>
                    <a:pt x="25670" y="351"/>
                  </a:lnTo>
                  <a:lnTo>
                    <a:pt x="25758" y="307"/>
                  </a:lnTo>
                  <a:lnTo>
                    <a:pt x="25802" y="264"/>
                  </a:lnTo>
                  <a:lnTo>
                    <a:pt x="25846" y="220"/>
                  </a:lnTo>
                  <a:lnTo>
                    <a:pt x="25846" y="132"/>
                  </a:lnTo>
                  <a:lnTo>
                    <a:pt x="25802" y="88"/>
                  </a:lnTo>
                  <a:lnTo>
                    <a:pt x="2575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99" name="Google Shape;18299;p489"/>
            <p:cNvSpPr/>
            <p:nvPr/>
          </p:nvSpPr>
          <p:spPr>
            <a:xfrm>
              <a:off x="1292350" y="2521250"/>
              <a:ext cx="799750" cy="2106275"/>
            </a:xfrm>
            <a:custGeom>
              <a:avLst/>
              <a:gdLst/>
              <a:ahLst/>
              <a:cxnLst/>
              <a:rect l="l" t="t" r="r" b="b"/>
              <a:pathLst>
                <a:path w="31990" h="84251" extrusionOk="0">
                  <a:moveTo>
                    <a:pt x="31770" y="1"/>
                  </a:moveTo>
                  <a:lnTo>
                    <a:pt x="31682" y="45"/>
                  </a:lnTo>
                  <a:lnTo>
                    <a:pt x="30146" y="1185"/>
                  </a:lnTo>
                  <a:lnTo>
                    <a:pt x="27689" y="2853"/>
                  </a:lnTo>
                  <a:lnTo>
                    <a:pt x="27645" y="2941"/>
                  </a:lnTo>
                  <a:lnTo>
                    <a:pt x="25977" y="7197"/>
                  </a:lnTo>
                  <a:lnTo>
                    <a:pt x="25495" y="8513"/>
                  </a:lnTo>
                  <a:lnTo>
                    <a:pt x="25100" y="9128"/>
                  </a:lnTo>
                  <a:lnTo>
                    <a:pt x="21897" y="11453"/>
                  </a:lnTo>
                  <a:lnTo>
                    <a:pt x="17640" y="15096"/>
                  </a:lnTo>
                  <a:lnTo>
                    <a:pt x="15446" y="15973"/>
                  </a:lnTo>
                  <a:lnTo>
                    <a:pt x="11804" y="18430"/>
                  </a:lnTo>
                  <a:lnTo>
                    <a:pt x="9917" y="19527"/>
                  </a:lnTo>
                  <a:lnTo>
                    <a:pt x="7416" y="20361"/>
                  </a:lnTo>
                  <a:lnTo>
                    <a:pt x="5222" y="21809"/>
                  </a:lnTo>
                  <a:lnTo>
                    <a:pt x="3906" y="22775"/>
                  </a:lnTo>
                  <a:lnTo>
                    <a:pt x="1887" y="23828"/>
                  </a:lnTo>
                  <a:lnTo>
                    <a:pt x="1843" y="23872"/>
                  </a:lnTo>
                  <a:lnTo>
                    <a:pt x="1492" y="24618"/>
                  </a:lnTo>
                  <a:lnTo>
                    <a:pt x="1448" y="24661"/>
                  </a:lnTo>
                  <a:lnTo>
                    <a:pt x="1404" y="25276"/>
                  </a:lnTo>
                  <a:lnTo>
                    <a:pt x="1448" y="25364"/>
                  </a:lnTo>
                  <a:lnTo>
                    <a:pt x="1843" y="26066"/>
                  </a:lnTo>
                  <a:lnTo>
                    <a:pt x="4125" y="34754"/>
                  </a:lnTo>
                  <a:lnTo>
                    <a:pt x="4564" y="37782"/>
                  </a:lnTo>
                  <a:lnTo>
                    <a:pt x="4652" y="41248"/>
                  </a:lnTo>
                  <a:lnTo>
                    <a:pt x="4520" y="44715"/>
                  </a:lnTo>
                  <a:lnTo>
                    <a:pt x="4344" y="47435"/>
                  </a:lnTo>
                  <a:lnTo>
                    <a:pt x="4125" y="51165"/>
                  </a:lnTo>
                  <a:lnTo>
                    <a:pt x="3555" y="55860"/>
                  </a:lnTo>
                  <a:lnTo>
                    <a:pt x="2765" y="61872"/>
                  </a:lnTo>
                  <a:lnTo>
                    <a:pt x="2194" y="64768"/>
                  </a:lnTo>
                  <a:lnTo>
                    <a:pt x="1448" y="67225"/>
                  </a:lnTo>
                  <a:lnTo>
                    <a:pt x="922" y="69375"/>
                  </a:lnTo>
                  <a:lnTo>
                    <a:pt x="220" y="71789"/>
                  </a:lnTo>
                  <a:lnTo>
                    <a:pt x="220" y="71833"/>
                  </a:lnTo>
                  <a:lnTo>
                    <a:pt x="44" y="74246"/>
                  </a:lnTo>
                  <a:lnTo>
                    <a:pt x="0" y="76747"/>
                  </a:lnTo>
                  <a:lnTo>
                    <a:pt x="0" y="76791"/>
                  </a:lnTo>
                  <a:lnTo>
                    <a:pt x="176" y="78020"/>
                  </a:lnTo>
                  <a:lnTo>
                    <a:pt x="966" y="80653"/>
                  </a:lnTo>
                  <a:lnTo>
                    <a:pt x="1536" y="82189"/>
                  </a:lnTo>
                  <a:lnTo>
                    <a:pt x="1580" y="82232"/>
                  </a:lnTo>
                  <a:lnTo>
                    <a:pt x="2063" y="82934"/>
                  </a:lnTo>
                  <a:lnTo>
                    <a:pt x="2106" y="82978"/>
                  </a:lnTo>
                  <a:lnTo>
                    <a:pt x="3949" y="84207"/>
                  </a:lnTo>
                  <a:lnTo>
                    <a:pt x="4037" y="84251"/>
                  </a:lnTo>
                  <a:lnTo>
                    <a:pt x="4125" y="84207"/>
                  </a:lnTo>
                  <a:lnTo>
                    <a:pt x="4213" y="84163"/>
                  </a:lnTo>
                  <a:lnTo>
                    <a:pt x="4213" y="84075"/>
                  </a:lnTo>
                  <a:lnTo>
                    <a:pt x="4213" y="84032"/>
                  </a:lnTo>
                  <a:lnTo>
                    <a:pt x="4213" y="83944"/>
                  </a:lnTo>
                  <a:lnTo>
                    <a:pt x="4169" y="83900"/>
                  </a:lnTo>
                  <a:lnTo>
                    <a:pt x="2326" y="82671"/>
                  </a:lnTo>
                  <a:lnTo>
                    <a:pt x="1843" y="82057"/>
                  </a:lnTo>
                  <a:lnTo>
                    <a:pt x="1273" y="80521"/>
                  </a:lnTo>
                  <a:lnTo>
                    <a:pt x="527" y="77932"/>
                  </a:lnTo>
                  <a:lnTo>
                    <a:pt x="351" y="76747"/>
                  </a:lnTo>
                  <a:lnTo>
                    <a:pt x="395" y="74246"/>
                  </a:lnTo>
                  <a:lnTo>
                    <a:pt x="571" y="71877"/>
                  </a:lnTo>
                  <a:lnTo>
                    <a:pt x="1273" y="69463"/>
                  </a:lnTo>
                  <a:lnTo>
                    <a:pt x="1755" y="67357"/>
                  </a:lnTo>
                  <a:lnTo>
                    <a:pt x="2545" y="64856"/>
                  </a:lnTo>
                  <a:lnTo>
                    <a:pt x="3116" y="61960"/>
                  </a:lnTo>
                  <a:lnTo>
                    <a:pt x="3906" y="55904"/>
                  </a:lnTo>
                  <a:lnTo>
                    <a:pt x="4476" y="51209"/>
                  </a:lnTo>
                  <a:lnTo>
                    <a:pt x="4695" y="47435"/>
                  </a:lnTo>
                  <a:lnTo>
                    <a:pt x="4871" y="44715"/>
                  </a:lnTo>
                  <a:lnTo>
                    <a:pt x="5003" y="41248"/>
                  </a:lnTo>
                  <a:lnTo>
                    <a:pt x="4915" y="37782"/>
                  </a:lnTo>
                  <a:lnTo>
                    <a:pt x="4915" y="37738"/>
                  </a:lnTo>
                  <a:lnTo>
                    <a:pt x="4476" y="34710"/>
                  </a:lnTo>
                  <a:lnTo>
                    <a:pt x="2194" y="25934"/>
                  </a:lnTo>
                  <a:lnTo>
                    <a:pt x="2150" y="25890"/>
                  </a:lnTo>
                  <a:lnTo>
                    <a:pt x="1755" y="25232"/>
                  </a:lnTo>
                  <a:lnTo>
                    <a:pt x="1799" y="24749"/>
                  </a:lnTo>
                  <a:lnTo>
                    <a:pt x="2106" y="24091"/>
                  </a:lnTo>
                  <a:lnTo>
                    <a:pt x="4081" y="23082"/>
                  </a:lnTo>
                  <a:lnTo>
                    <a:pt x="5397" y="22072"/>
                  </a:lnTo>
                  <a:lnTo>
                    <a:pt x="7548" y="20668"/>
                  </a:lnTo>
                  <a:lnTo>
                    <a:pt x="10049" y="19835"/>
                  </a:lnTo>
                  <a:lnTo>
                    <a:pt x="10093" y="19835"/>
                  </a:lnTo>
                  <a:lnTo>
                    <a:pt x="12023" y="18738"/>
                  </a:lnTo>
                  <a:lnTo>
                    <a:pt x="15622" y="16280"/>
                  </a:lnTo>
                  <a:lnTo>
                    <a:pt x="17816" y="15403"/>
                  </a:lnTo>
                  <a:lnTo>
                    <a:pt x="17860" y="15359"/>
                  </a:lnTo>
                  <a:lnTo>
                    <a:pt x="22116" y="11717"/>
                  </a:lnTo>
                  <a:lnTo>
                    <a:pt x="25363" y="9391"/>
                  </a:lnTo>
                  <a:lnTo>
                    <a:pt x="25407" y="9347"/>
                  </a:lnTo>
                  <a:lnTo>
                    <a:pt x="25802" y="8689"/>
                  </a:lnTo>
                  <a:lnTo>
                    <a:pt x="25802" y="8645"/>
                  </a:lnTo>
                  <a:lnTo>
                    <a:pt x="26285" y="7329"/>
                  </a:lnTo>
                  <a:lnTo>
                    <a:pt x="27952" y="3116"/>
                  </a:lnTo>
                  <a:lnTo>
                    <a:pt x="30322" y="1449"/>
                  </a:lnTo>
                  <a:lnTo>
                    <a:pt x="31901" y="308"/>
                  </a:lnTo>
                  <a:lnTo>
                    <a:pt x="31945" y="264"/>
                  </a:lnTo>
                  <a:lnTo>
                    <a:pt x="31989" y="176"/>
                  </a:lnTo>
                  <a:lnTo>
                    <a:pt x="31989" y="132"/>
                  </a:lnTo>
                  <a:lnTo>
                    <a:pt x="31945" y="88"/>
                  </a:lnTo>
                  <a:lnTo>
                    <a:pt x="3190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00" name="Google Shape;18300;p489"/>
            <p:cNvSpPr/>
            <p:nvPr/>
          </p:nvSpPr>
          <p:spPr>
            <a:xfrm>
              <a:off x="1915450" y="4597900"/>
              <a:ext cx="615450" cy="109725"/>
            </a:xfrm>
            <a:custGeom>
              <a:avLst/>
              <a:gdLst/>
              <a:ahLst/>
              <a:cxnLst/>
              <a:rect l="l" t="t" r="r" b="b"/>
              <a:pathLst>
                <a:path w="24618" h="4389" extrusionOk="0">
                  <a:moveTo>
                    <a:pt x="24442" y="0"/>
                  </a:moveTo>
                  <a:lnTo>
                    <a:pt x="20975" y="132"/>
                  </a:lnTo>
                  <a:lnTo>
                    <a:pt x="20931" y="132"/>
                  </a:lnTo>
                  <a:lnTo>
                    <a:pt x="20098" y="395"/>
                  </a:lnTo>
                  <a:lnTo>
                    <a:pt x="17201" y="2019"/>
                  </a:lnTo>
                  <a:lnTo>
                    <a:pt x="15534" y="1975"/>
                  </a:lnTo>
                  <a:lnTo>
                    <a:pt x="12857" y="1799"/>
                  </a:lnTo>
                  <a:lnTo>
                    <a:pt x="9698" y="1668"/>
                  </a:lnTo>
                  <a:lnTo>
                    <a:pt x="7197" y="1580"/>
                  </a:lnTo>
                  <a:lnTo>
                    <a:pt x="4169" y="1536"/>
                  </a:lnTo>
                  <a:lnTo>
                    <a:pt x="4081" y="1580"/>
                  </a:lnTo>
                  <a:lnTo>
                    <a:pt x="1185" y="3116"/>
                  </a:lnTo>
                  <a:lnTo>
                    <a:pt x="1141" y="3160"/>
                  </a:lnTo>
                  <a:lnTo>
                    <a:pt x="88" y="4081"/>
                  </a:lnTo>
                  <a:lnTo>
                    <a:pt x="44" y="4125"/>
                  </a:lnTo>
                  <a:lnTo>
                    <a:pt x="0" y="4169"/>
                  </a:lnTo>
                  <a:lnTo>
                    <a:pt x="0" y="4257"/>
                  </a:lnTo>
                  <a:lnTo>
                    <a:pt x="44" y="4300"/>
                  </a:lnTo>
                  <a:lnTo>
                    <a:pt x="132" y="4344"/>
                  </a:lnTo>
                  <a:lnTo>
                    <a:pt x="176" y="4388"/>
                  </a:lnTo>
                  <a:lnTo>
                    <a:pt x="307" y="4344"/>
                  </a:lnTo>
                  <a:lnTo>
                    <a:pt x="1361" y="3423"/>
                  </a:lnTo>
                  <a:lnTo>
                    <a:pt x="4213" y="1887"/>
                  </a:lnTo>
                  <a:lnTo>
                    <a:pt x="7197" y="1931"/>
                  </a:lnTo>
                  <a:lnTo>
                    <a:pt x="9698" y="2019"/>
                  </a:lnTo>
                  <a:lnTo>
                    <a:pt x="12813" y="2150"/>
                  </a:lnTo>
                  <a:lnTo>
                    <a:pt x="15534" y="2326"/>
                  </a:lnTo>
                  <a:lnTo>
                    <a:pt x="17201" y="2370"/>
                  </a:lnTo>
                  <a:lnTo>
                    <a:pt x="17333" y="2370"/>
                  </a:lnTo>
                  <a:lnTo>
                    <a:pt x="20229" y="702"/>
                  </a:lnTo>
                  <a:lnTo>
                    <a:pt x="21019" y="483"/>
                  </a:lnTo>
                  <a:lnTo>
                    <a:pt x="24442" y="351"/>
                  </a:lnTo>
                  <a:lnTo>
                    <a:pt x="24530" y="307"/>
                  </a:lnTo>
                  <a:lnTo>
                    <a:pt x="24573" y="307"/>
                  </a:lnTo>
                  <a:lnTo>
                    <a:pt x="24617" y="220"/>
                  </a:lnTo>
                  <a:lnTo>
                    <a:pt x="24617" y="176"/>
                  </a:lnTo>
                  <a:lnTo>
                    <a:pt x="24617" y="88"/>
                  </a:lnTo>
                  <a:lnTo>
                    <a:pt x="24573" y="44"/>
                  </a:lnTo>
                  <a:lnTo>
                    <a:pt x="2448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01" name="Google Shape;18301;p489"/>
            <p:cNvSpPr/>
            <p:nvPr/>
          </p:nvSpPr>
          <p:spPr>
            <a:xfrm>
              <a:off x="1158500" y="3048925"/>
              <a:ext cx="152525" cy="1579700"/>
            </a:xfrm>
            <a:custGeom>
              <a:avLst/>
              <a:gdLst/>
              <a:ahLst/>
              <a:cxnLst/>
              <a:rect l="l" t="t" r="r" b="b"/>
              <a:pathLst>
                <a:path w="6101" h="63188" extrusionOk="0">
                  <a:moveTo>
                    <a:pt x="5881" y="0"/>
                  </a:moveTo>
                  <a:lnTo>
                    <a:pt x="5793" y="44"/>
                  </a:lnTo>
                  <a:lnTo>
                    <a:pt x="5749" y="88"/>
                  </a:lnTo>
                  <a:lnTo>
                    <a:pt x="4564" y="3028"/>
                  </a:lnTo>
                  <a:lnTo>
                    <a:pt x="3687" y="5441"/>
                  </a:lnTo>
                  <a:lnTo>
                    <a:pt x="2765" y="8030"/>
                  </a:lnTo>
                  <a:lnTo>
                    <a:pt x="2765" y="8074"/>
                  </a:lnTo>
                  <a:lnTo>
                    <a:pt x="2853" y="9873"/>
                  </a:lnTo>
                  <a:lnTo>
                    <a:pt x="3204" y="12330"/>
                  </a:lnTo>
                  <a:lnTo>
                    <a:pt x="3248" y="12330"/>
                  </a:lnTo>
                  <a:lnTo>
                    <a:pt x="3818" y="14568"/>
                  </a:lnTo>
                  <a:lnTo>
                    <a:pt x="3599" y="16236"/>
                  </a:lnTo>
                  <a:lnTo>
                    <a:pt x="3423" y="18956"/>
                  </a:lnTo>
                  <a:lnTo>
                    <a:pt x="3336" y="21414"/>
                  </a:lnTo>
                  <a:lnTo>
                    <a:pt x="2853" y="24134"/>
                  </a:lnTo>
                  <a:lnTo>
                    <a:pt x="2502" y="26284"/>
                  </a:lnTo>
                  <a:lnTo>
                    <a:pt x="2502" y="26328"/>
                  </a:lnTo>
                  <a:lnTo>
                    <a:pt x="2458" y="31331"/>
                  </a:lnTo>
                  <a:lnTo>
                    <a:pt x="2634" y="34446"/>
                  </a:lnTo>
                  <a:lnTo>
                    <a:pt x="2765" y="36158"/>
                  </a:lnTo>
                  <a:lnTo>
                    <a:pt x="2414" y="39931"/>
                  </a:lnTo>
                  <a:lnTo>
                    <a:pt x="2107" y="41292"/>
                  </a:lnTo>
                  <a:lnTo>
                    <a:pt x="834" y="44714"/>
                  </a:lnTo>
                  <a:lnTo>
                    <a:pt x="571" y="45899"/>
                  </a:lnTo>
                  <a:lnTo>
                    <a:pt x="571" y="45943"/>
                  </a:lnTo>
                  <a:lnTo>
                    <a:pt x="615" y="48137"/>
                  </a:lnTo>
                  <a:lnTo>
                    <a:pt x="615" y="51560"/>
                  </a:lnTo>
                  <a:lnTo>
                    <a:pt x="176" y="53183"/>
                  </a:lnTo>
                  <a:lnTo>
                    <a:pt x="1" y="54499"/>
                  </a:lnTo>
                  <a:lnTo>
                    <a:pt x="1" y="54543"/>
                  </a:lnTo>
                  <a:lnTo>
                    <a:pt x="483" y="58624"/>
                  </a:lnTo>
                  <a:lnTo>
                    <a:pt x="834" y="61169"/>
                  </a:lnTo>
                  <a:lnTo>
                    <a:pt x="922" y="63012"/>
                  </a:lnTo>
                  <a:lnTo>
                    <a:pt x="922" y="63100"/>
                  </a:lnTo>
                  <a:lnTo>
                    <a:pt x="966" y="63144"/>
                  </a:lnTo>
                  <a:lnTo>
                    <a:pt x="1098" y="63188"/>
                  </a:lnTo>
                  <a:lnTo>
                    <a:pt x="1186" y="63188"/>
                  </a:lnTo>
                  <a:lnTo>
                    <a:pt x="1229" y="63144"/>
                  </a:lnTo>
                  <a:lnTo>
                    <a:pt x="1273" y="63100"/>
                  </a:lnTo>
                  <a:lnTo>
                    <a:pt x="1273" y="63012"/>
                  </a:lnTo>
                  <a:lnTo>
                    <a:pt x="1186" y="61125"/>
                  </a:lnTo>
                  <a:lnTo>
                    <a:pt x="834" y="58580"/>
                  </a:lnTo>
                  <a:lnTo>
                    <a:pt x="352" y="54543"/>
                  </a:lnTo>
                  <a:lnTo>
                    <a:pt x="527" y="53227"/>
                  </a:lnTo>
                  <a:lnTo>
                    <a:pt x="966" y="51603"/>
                  </a:lnTo>
                  <a:lnTo>
                    <a:pt x="966" y="51560"/>
                  </a:lnTo>
                  <a:lnTo>
                    <a:pt x="966" y="48137"/>
                  </a:lnTo>
                  <a:lnTo>
                    <a:pt x="922" y="45987"/>
                  </a:lnTo>
                  <a:lnTo>
                    <a:pt x="1186" y="44802"/>
                  </a:lnTo>
                  <a:lnTo>
                    <a:pt x="2414" y="41423"/>
                  </a:lnTo>
                  <a:lnTo>
                    <a:pt x="2458" y="41379"/>
                  </a:lnTo>
                  <a:lnTo>
                    <a:pt x="2765" y="39975"/>
                  </a:lnTo>
                  <a:lnTo>
                    <a:pt x="3116" y="36201"/>
                  </a:lnTo>
                  <a:lnTo>
                    <a:pt x="3116" y="36158"/>
                  </a:lnTo>
                  <a:lnTo>
                    <a:pt x="2985" y="34446"/>
                  </a:lnTo>
                  <a:lnTo>
                    <a:pt x="2809" y="31287"/>
                  </a:lnTo>
                  <a:lnTo>
                    <a:pt x="2853" y="26328"/>
                  </a:lnTo>
                  <a:lnTo>
                    <a:pt x="3204" y="24222"/>
                  </a:lnTo>
                  <a:lnTo>
                    <a:pt x="3687" y="21458"/>
                  </a:lnTo>
                  <a:lnTo>
                    <a:pt x="3687" y="21414"/>
                  </a:lnTo>
                  <a:lnTo>
                    <a:pt x="3774" y="19000"/>
                  </a:lnTo>
                  <a:lnTo>
                    <a:pt x="3950" y="16280"/>
                  </a:lnTo>
                  <a:lnTo>
                    <a:pt x="4169" y="14612"/>
                  </a:lnTo>
                  <a:lnTo>
                    <a:pt x="4169" y="14525"/>
                  </a:lnTo>
                  <a:lnTo>
                    <a:pt x="3555" y="12287"/>
                  </a:lnTo>
                  <a:lnTo>
                    <a:pt x="3204" y="9829"/>
                  </a:lnTo>
                  <a:lnTo>
                    <a:pt x="3116" y="8074"/>
                  </a:lnTo>
                  <a:lnTo>
                    <a:pt x="3994" y="5573"/>
                  </a:lnTo>
                  <a:lnTo>
                    <a:pt x="4915" y="3160"/>
                  </a:lnTo>
                  <a:lnTo>
                    <a:pt x="6100" y="220"/>
                  </a:lnTo>
                  <a:lnTo>
                    <a:pt x="6100" y="176"/>
                  </a:lnTo>
                  <a:lnTo>
                    <a:pt x="6100" y="88"/>
                  </a:lnTo>
                  <a:lnTo>
                    <a:pt x="6056" y="44"/>
                  </a:lnTo>
                  <a:lnTo>
                    <a:pt x="601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02" name="Google Shape;18302;p489"/>
            <p:cNvSpPr/>
            <p:nvPr/>
          </p:nvSpPr>
          <p:spPr>
            <a:xfrm>
              <a:off x="2096450" y="4705400"/>
              <a:ext cx="263300" cy="30750"/>
            </a:xfrm>
            <a:custGeom>
              <a:avLst/>
              <a:gdLst/>
              <a:ahLst/>
              <a:cxnLst/>
              <a:rect l="l" t="t" r="r" b="b"/>
              <a:pathLst>
                <a:path w="10532" h="1230" extrusionOk="0">
                  <a:moveTo>
                    <a:pt x="10313" y="0"/>
                  </a:moveTo>
                  <a:lnTo>
                    <a:pt x="9874" y="176"/>
                  </a:lnTo>
                  <a:lnTo>
                    <a:pt x="6100" y="132"/>
                  </a:lnTo>
                  <a:lnTo>
                    <a:pt x="6056" y="176"/>
                  </a:lnTo>
                  <a:lnTo>
                    <a:pt x="4740" y="308"/>
                  </a:lnTo>
                  <a:lnTo>
                    <a:pt x="176" y="878"/>
                  </a:lnTo>
                  <a:lnTo>
                    <a:pt x="88" y="922"/>
                  </a:lnTo>
                  <a:lnTo>
                    <a:pt x="44" y="966"/>
                  </a:lnTo>
                  <a:lnTo>
                    <a:pt x="1" y="1010"/>
                  </a:lnTo>
                  <a:lnTo>
                    <a:pt x="1" y="1097"/>
                  </a:lnTo>
                  <a:lnTo>
                    <a:pt x="88" y="1185"/>
                  </a:lnTo>
                  <a:lnTo>
                    <a:pt x="176" y="1229"/>
                  </a:lnTo>
                  <a:lnTo>
                    <a:pt x="220" y="1229"/>
                  </a:lnTo>
                  <a:lnTo>
                    <a:pt x="4784" y="659"/>
                  </a:lnTo>
                  <a:lnTo>
                    <a:pt x="6100" y="483"/>
                  </a:lnTo>
                  <a:lnTo>
                    <a:pt x="9918" y="527"/>
                  </a:lnTo>
                  <a:lnTo>
                    <a:pt x="9961" y="527"/>
                  </a:lnTo>
                  <a:lnTo>
                    <a:pt x="10444" y="351"/>
                  </a:lnTo>
                  <a:lnTo>
                    <a:pt x="10488" y="308"/>
                  </a:lnTo>
                  <a:lnTo>
                    <a:pt x="10532" y="264"/>
                  </a:lnTo>
                  <a:lnTo>
                    <a:pt x="10532" y="176"/>
                  </a:lnTo>
                  <a:lnTo>
                    <a:pt x="10532" y="88"/>
                  </a:lnTo>
                  <a:lnTo>
                    <a:pt x="10488" y="44"/>
                  </a:lnTo>
                  <a:lnTo>
                    <a:pt x="1044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03" name="Google Shape;18303;p489"/>
            <p:cNvSpPr/>
            <p:nvPr/>
          </p:nvSpPr>
          <p:spPr>
            <a:xfrm>
              <a:off x="1024675" y="3357175"/>
              <a:ext cx="119600" cy="1265975"/>
            </a:xfrm>
            <a:custGeom>
              <a:avLst/>
              <a:gdLst/>
              <a:ahLst/>
              <a:cxnLst/>
              <a:rect l="l" t="t" r="r" b="b"/>
              <a:pathLst>
                <a:path w="4784" h="50639" extrusionOk="0">
                  <a:moveTo>
                    <a:pt x="4564" y="0"/>
                  </a:moveTo>
                  <a:lnTo>
                    <a:pt x="4520" y="44"/>
                  </a:lnTo>
                  <a:lnTo>
                    <a:pt x="4476" y="88"/>
                  </a:lnTo>
                  <a:lnTo>
                    <a:pt x="4432" y="176"/>
                  </a:lnTo>
                  <a:lnTo>
                    <a:pt x="3950" y="3423"/>
                  </a:lnTo>
                  <a:lnTo>
                    <a:pt x="3555" y="5266"/>
                  </a:lnTo>
                  <a:lnTo>
                    <a:pt x="3511" y="5310"/>
                  </a:lnTo>
                  <a:lnTo>
                    <a:pt x="3423" y="7504"/>
                  </a:lnTo>
                  <a:lnTo>
                    <a:pt x="3379" y="11278"/>
                  </a:lnTo>
                  <a:lnTo>
                    <a:pt x="3467" y="13823"/>
                  </a:lnTo>
                  <a:lnTo>
                    <a:pt x="3555" y="16148"/>
                  </a:lnTo>
                  <a:lnTo>
                    <a:pt x="3818" y="18342"/>
                  </a:lnTo>
                  <a:lnTo>
                    <a:pt x="3774" y="19483"/>
                  </a:lnTo>
                  <a:lnTo>
                    <a:pt x="3511" y="20624"/>
                  </a:lnTo>
                  <a:lnTo>
                    <a:pt x="2589" y="24310"/>
                  </a:lnTo>
                  <a:lnTo>
                    <a:pt x="2589" y="24354"/>
                  </a:lnTo>
                  <a:lnTo>
                    <a:pt x="2414" y="27206"/>
                  </a:lnTo>
                  <a:lnTo>
                    <a:pt x="2150" y="28523"/>
                  </a:lnTo>
                  <a:lnTo>
                    <a:pt x="659" y="31638"/>
                  </a:lnTo>
                  <a:lnTo>
                    <a:pt x="659" y="31682"/>
                  </a:lnTo>
                  <a:lnTo>
                    <a:pt x="308" y="32998"/>
                  </a:lnTo>
                  <a:lnTo>
                    <a:pt x="264" y="33042"/>
                  </a:lnTo>
                  <a:lnTo>
                    <a:pt x="0" y="35324"/>
                  </a:lnTo>
                  <a:lnTo>
                    <a:pt x="264" y="39054"/>
                  </a:lnTo>
                  <a:lnTo>
                    <a:pt x="176" y="41643"/>
                  </a:lnTo>
                  <a:lnTo>
                    <a:pt x="176" y="41687"/>
                  </a:lnTo>
                  <a:lnTo>
                    <a:pt x="527" y="43837"/>
                  </a:lnTo>
                  <a:lnTo>
                    <a:pt x="922" y="45943"/>
                  </a:lnTo>
                  <a:lnTo>
                    <a:pt x="922" y="45987"/>
                  </a:lnTo>
                  <a:lnTo>
                    <a:pt x="2458" y="48839"/>
                  </a:lnTo>
                  <a:lnTo>
                    <a:pt x="3379" y="50551"/>
                  </a:lnTo>
                  <a:lnTo>
                    <a:pt x="3423" y="50638"/>
                  </a:lnTo>
                  <a:lnTo>
                    <a:pt x="3599" y="50638"/>
                  </a:lnTo>
                  <a:lnTo>
                    <a:pt x="3686" y="50595"/>
                  </a:lnTo>
                  <a:lnTo>
                    <a:pt x="3686" y="50507"/>
                  </a:lnTo>
                  <a:lnTo>
                    <a:pt x="3730" y="50463"/>
                  </a:lnTo>
                  <a:lnTo>
                    <a:pt x="3686" y="50375"/>
                  </a:lnTo>
                  <a:lnTo>
                    <a:pt x="2809" y="48664"/>
                  </a:lnTo>
                  <a:lnTo>
                    <a:pt x="1273" y="45855"/>
                  </a:lnTo>
                  <a:lnTo>
                    <a:pt x="878" y="43793"/>
                  </a:lnTo>
                  <a:lnTo>
                    <a:pt x="527" y="41643"/>
                  </a:lnTo>
                  <a:lnTo>
                    <a:pt x="615" y="39054"/>
                  </a:lnTo>
                  <a:lnTo>
                    <a:pt x="351" y="35324"/>
                  </a:lnTo>
                  <a:lnTo>
                    <a:pt x="615" y="33086"/>
                  </a:lnTo>
                  <a:lnTo>
                    <a:pt x="966" y="31814"/>
                  </a:lnTo>
                  <a:lnTo>
                    <a:pt x="2502" y="28654"/>
                  </a:lnTo>
                  <a:lnTo>
                    <a:pt x="2502" y="28610"/>
                  </a:lnTo>
                  <a:lnTo>
                    <a:pt x="2765" y="27294"/>
                  </a:lnTo>
                  <a:lnTo>
                    <a:pt x="2765" y="27250"/>
                  </a:lnTo>
                  <a:lnTo>
                    <a:pt x="2940" y="24398"/>
                  </a:lnTo>
                  <a:lnTo>
                    <a:pt x="3862" y="20668"/>
                  </a:lnTo>
                  <a:lnTo>
                    <a:pt x="4125" y="19571"/>
                  </a:lnTo>
                  <a:lnTo>
                    <a:pt x="4125" y="19527"/>
                  </a:lnTo>
                  <a:lnTo>
                    <a:pt x="4169" y="18342"/>
                  </a:lnTo>
                  <a:lnTo>
                    <a:pt x="4169" y="18299"/>
                  </a:lnTo>
                  <a:lnTo>
                    <a:pt x="3906" y="16105"/>
                  </a:lnTo>
                  <a:lnTo>
                    <a:pt x="3818" y="13779"/>
                  </a:lnTo>
                  <a:lnTo>
                    <a:pt x="3730" y="11278"/>
                  </a:lnTo>
                  <a:lnTo>
                    <a:pt x="3774" y="7504"/>
                  </a:lnTo>
                  <a:lnTo>
                    <a:pt x="3862" y="5310"/>
                  </a:lnTo>
                  <a:lnTo>
                    <a:pt x="4301" y="3467"/>
                  </a:lnTo>
                  <a:lnTo>
                    <a:pt x="4783" y="220"/>
                  </a:lnTo>
                  <a:lnTo>
                    <a:pt x="4783" y="132"/>
                  </a:lnTo>
                  <a:lnTo>
                    <a:pt x="4783" y="88"/>
                  </a:lnTo>
                  <a:lnTo>
                    <a:pt x="4696" y="44"/>
                  </a:lnTo>
                  <a:lnTo>
                    <a:pt x="465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04" name="Google Shape;18304;p489"/>
            <p:cNvSpPr/>
            <p:nvPr/>
          </p:nvSpPr>
          <p:spPr>
            <a:xfrm>
              <a:off x="605600" y="2498225"/>
              <a:ext cx="454200" cy="2111750"/>
            </a:xfrm>
            <a:custGeom>
              <a:avLst/>
              <a:gdLst/>
              <a:ahLst/>
              <a:cxnLst/>
              <a:rect l="l" t="t" r="r" b="b"/>
              <a:pathLst>
                <a:path w="18168" h="84470" extrusionOk="0">
                  <a:moveTo>
                    <a:pt x="17904" y="0"/>
                  </a:moveTo>
                  <a:lnTo>
                    <a:pt x="14569" y="2370"/>
                  </a:lnTo>
                  <a:lnTo>
                    <a:pt x="13077" y="3203"/>
                  </a:lnTo>
                  <a:lnTo>
                    <a:pt x="10181" y="4344"/>
                  </a:lnTo>
                  <a:lnTo>
                    <a:pt x="8119" y="5134"/>
                  </a:lnTo>
                  <a:lnTo>
                    <a:pt x="6364" y="5485"/>
                  </a:lnTo>
                  <a:lnTo>
                    <a:pt x="6320" y="5485"/>
                  </a:lnTo>
                  <a:lnTo>
                    <a:pt x="5223" y="6275"/>
                  </a:lnTo>
                  <a:lnTo>
                    <a:pt x="4521" y="6714"/>
                  </a:lnTo>
                  <a:lnTo>
                    <a:pt x="4477" y="6758"/>
                  </a:lnTo>
                  <a:lnTo>
                    <a:pt x="1888" y="8952"/>
                  </a:lnTo>
                  <a:lnTo>
                    <a:pt x="308" y="10883"/>
                  </a:lnTo>
                  <a:lnTo>
                    <a:pt x="264" y="10926"/>
                  </a:lnTo>
                  <a:lnTo>
                    <a:pt x="1" y="11409"/>
                  </a:lnTo>
                  <a:lnTo>
                    <a:pt x="1" y="11497"/>
                  </a:lnTo>
                  <a:lnTo>
                    <a:pt x="1" y="11585"/>
                  </a:lnTo>
                  <a:lnTo>
                    <a:pt x="1976" y="15534"/>
                  </a:lnTo>
                  <a:lnTo>
                    <a:pt x="2809" y="18649"/>
                  </a:lnTo>
                  <a:lnTo>
                    <a:pt x="3468" y="22204"/>
                  </a:lnTo>
                  <a:lnTo>
                    <a:pt x="4082" y="25495"/>
                  </a:lnTo>
                  <a:lnTo>
                    <a:pt x="4784" y="27864"/>
                  </a:lnTo>
                  <a:lnTo>
                    <a:pt x="5574" y="30541"/>
                  </a:lnTo>
                  <a:lnTo>
                    <a:pt x="6144" y="33525"/>
                  </a:lnTo>
                  <a:lnTo>
                    <a:pt x="6408" y="35324"/>
                  </a:lnTo>
                  <a:lnTo>
                    <a:pt x="6276" y="39800"/>
                  </a:lnTo>
                  <a:lnTo>
                    <a:pt x="6320" y="41730"/>
                  </a:lnTo>
                  <a:lnTo>
                    <a:pt x="6364" y="41818"/>
                  </a:lnTo>
                  <a:lnTo>
                    <a:pt x="8031" y="44407"/>
                  </a:lnTo>
                  <a:lnTo>
                    <a:pt x="9786" y="46996"/>
                  </a:lnTo>
                  <a:lnTo>
                    <a:pt x="11498" y="49322"/>
                  </a:lnTo>
                  <a:lnTo>
                    <a:pt x="12595" y="51384"/>
                  </a:lnTo>
                  <a:lnTo>
                    <a:pt x="13779" y="53183"/>
                  </a:lnTo>
                  <a:lnTo>
                    <a:pt x="15228" y="55202"/>
                  </a:lnTo>
                  <a:lnTo>
                    <a:pt x="16588" y="57045"/>
                  </a:lnTo>
                  <a:lnTo>
                    <a:pt x="17597" y="58580"/>
                  </a:lnTo>
                  <a:lnTo>
                    <a:pt x="17685" y="58975"/>
                  </a:lnTo>
                  <a:lnTo>
                    <a:pt x="16763" y="60950"/>
                  </a:lnTo>
                  <a:lnTo>
                    <a:pt x="15798" y="62925"/>
                  </a:lnTo>
                  <a:lnTo>
                    <a:pt x="15798" y="62968"/>
                  </a:lnTo>
                  <a:lnTo>
                    <a:pt x="15140" y="64987"/>
                  </a:lnTo>
                  <a:lnTo>
                    <a:pt x="15140" y="65031"/>
                  </a:lnTo>
                  <a:lnTo>
                    <a:pt x="14920" y="67313"/>
                  </a:lnTo>
                  <a:lnTo>
                    <a:pt x="14920" y="67356"/>
                  </a:lnTo>
                  <a:lnTo>
                    <a:pt x="15052" y="68102"/>
                  </a:lnTo>
                  <a:lnTo>
                    <a:pt x="15052" y="68146"/>
                  </a:lnTo>
                  <a:lnTo>
                    <a:pt x="15535" y="69199"/>
                  </a:lnTo>
                  <a:lnTo>
                    <a:pt x="15886" y="71437"/>
                  </a:lnTo>
                  <a:lnTo>
                    <a:pt x="16149" y="73895"/>
                  </a:lnTo>
                  <a:lnTo>
                    <a:pt x="16193" y="75606"/>
                  </a:lnTo>
                  <a:lnTo>
                    <a:pt x="15973" y="77537"/>
                  </a:lnTo>
                  <a:lnTo>
                    <a:pt x="15973" y="77581"/>
                  </a:lnTo>
                  <a:lnTo>
                    <a:pt x="16017" y="79731"/>
                  </a:lnTo>
                  <a:lnTo>
                    <a:pt x="16017" y="79775"/>
                  </a:lnTo>
                  <a:lnTo>
                    <a:pt x="16281" y="81003"/>
                  </a:lnTo>
                  <a:lnTo>
                    <a:pt x="16281" y="81047"/>
                  </a:lnTo>
                  <a:lnTo>
                    <a:pt x="17816" y="84382"/>
                  </a:lnTo>
                  <a:lnTo>
                    <a:pt x="17904" y="84470"/>
                  </a:lnTo>
                  <a:lnTo>
                    <a:pt x="18080" y="84470"/>
                  </a:lnTo>
                  <a:lnTo>
                    <a:pt x="18124" y="84426"/>
                  </a:lnTo>
                  <a:lnTo>
                    <a:pt x="18168" y="84382"/>
                  </a:lnTo>
                  <a:lnTo>
                    <a:pt x="18168" y="84294"/>
                  </a:lnTo>
                  <a:lnTo>
                    <a:pt x="18168" y="84250"/>
                  </a:lnTo>
                  <a:lnTo>
                    <a:pt x="16588" y="80916"/>
                  </a:lnTo>
                  <a:lnTo>
                    <a:pt x="16368" y="79731"/>
                  </a:lnTo>
                  <a:lnTo>
                    <a:pt x="16325" y="77581"/>
                  </a:lnTo>
                  <a:lnTo>
                    <a:pt x="16544" y="75650"/>
                  </a:lnTo>
                  <a:lnTo>
                    <a:pt x="16544" y="75606"/>
                  </a:lnTo>
                  <a:lnTo>
                    <a:pt x="16500" y="73851"/>
                  </a:lnTo>
                  <a:lnTo>
                    <a:pt x="16237" y="71393"/>
                  </a:lnTo>
                  <a:lnTo>
                    <a:pt x="15886" y="69112"/>
                  </a:lnTo>
                  <a:lnTo>
                    <a:pt x="15842" y="69068"/>
                  </a:lnTo>
                  <a:lnTo>
                    <a:pt x="15403" y="68015"/>
                  </a:lnTo>
                  <a:lnTo>
                    <a:pt x="15271" y="67313"/>
                  </a:lnTo>
                  <a:lnTo>
                    <a:pt x="15491" y="65075"/>
                  </a:lnTo>
                  <a:lnTo>
                    <a:pt x="16105" y="63056"/>
                  </a:lnTo>
                  <a:lnTo>
                    <a:pt x="17071" y="61125"/>
                  </a:lnTo>
                  <a:lnTo>
                    <a:pt x="17992" y="59107"/>
                  </a:lnTo>
                  <a:lnTo>
                    <a:pt x="18036" y="58975"/>
                  </a:lnTo>
                  <a:lnTo>
                    <a:pt x="17948" y="58493"/>
                  </a:lnTo>
                  <a:lnTo>
                    <a:pt x="17904" y="58405"/>
                  </a:lnTo>
                  <a:lnTo>
                    <a:pt x="16895" y="56825"/>
                  </a:lnTo>
                  <a:lnTo>
                    <a:pt x="15535" y="54982"/>
                  </a:lnTo>
                  <a:lnTo>
                    <a:pt x="14087" y="52964"/>
                  </a:lnTo>
                  <a:lnTo>
                    <a:pt x="12902" y="51209"/>
                  </a:lnTo>
                  <a:lnTo>
                    <a:pt x="11805" y="49146"/>
                  </a:lnTo>
                  <a:lnTo>
                    <a:pt x="11761" y="49146"/>
                  </a:lnTo>
                  <a:lnTo>
                    <a:pt x="10094" y="46777"/>
                  </a:lnTo>
                  <a:lnTo>
                    <a:pt x="8294" y="44188"/>
                  </a:lnTo>
                  <a:lnTo>
                    <a:pt x="6671" y="41687"/>
                  </a:lnTo>
                  <a:lnTo>
                    <a:pt x="6627" y="39800"/>
                  </a:lnTo>
                  <a:lnTo>
                    <a:pt x="6759" y="35324"/>
                  </a:lnTo>
                  <a:lnTo>
                    <a:pt x="6759" y="35280"/>
                  </a:lnTo>
                  <a:lnTo>
                    <a:pt x="6495" y="33481"/>
                  </a:lnTo>
                  <a:lnTo>
                    <a:pt x="5881" y="30453"/>
                  </a:lnTo>
                  <a:lnTo>
                    <a:pt x="5135" y="27776"/>
                  </a:lnTo>
                  <a:lnTo>
                    <a:pt x="4433" y="25407"/>
                  </a:lnTo>
                  <a:lnTo>
                    <a:pt x="3775" y="22116"/>
                  </a:lnTo>
                  <a:lnTo>
                    <a:pt x="3160" y="18562"/>
                  </a:lnTo>
                  <a:lnTo>
                    <a:pt x="2327" y="15446"/>
                  </a:lnTo>
                  <a:lnTo>
                    <a:pt x="2327" y="15402"/>
                  </a:lnTo>
                  <a:lnTo>
                    <a:pt x="352" y="11497"/>
                  </a:lnTo>
                  <a:lnTo>
                    <a:pt x="571" y="11102"/>
                  </a:lnTo>
                  <a:lnTo>
                    <a:pt x="2151" y="9215"/>
                  </a:lnTo>
                  <a:lnTo>
                    <a:pt x="4696" y="7021"/>
                  </a:lnTo>
                  <a:lnTo>
                    <a:pt x="5442" y="6582"/>
                  </a:lnTo>
                  <a:lnTo>
                    <a:pt x="6495" y="5792"/>
                  </a:lnTo>
                  <a:lnTo>
                    <a:pt x="8207" y="5441"/>
                  </a:lnTo>
                  <a:lnTo>
                    <a:pt x="10313" y="4695"/>
                  </a:lnTo>
                  <a:lnTo>
                    <a:pt x="13209" y="3511"/>
                  </a:lnTo>
                  <a:lnTo>
                    <a:pt x="13253" y="3511"/>
                  </a:lnTo>
                  <a:lnTo>
                    <a:pt x="14745" y="2677"/>
                  </a:lnTo>
                  <a:lnTo>
                    <a:pt x="18124" y="307"/>
                  </a:lnTo>
                  <a:lnTo>
                    <a:pt x="18168" y="263"/>
                  </a:lnTo>
                  <a:lnTo>
                    <a:pt x="18168" y="176"/>
                  </a:lnTo>
                  <a:lnTo>
                    <a:pt x="18168" y="132"/>
                  </a:lnTo>
                  <a:lnTo>
                    <a:pt x="18168" y="44"/>
                  </a:lnTo>
                  <a:lnTo>
                    <a:pt x="1812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05" name="Google Shape;18305;p489"/>
            <p:cNvSpPr/>
            <p:nvPr/>
          </p:nvSpPr>
          <p:spPr>
            <a:xfrm>
              <a:off x="489325" y="2325975"/>
              <a:ext cx="527700" cy="2220375"/>
            </a:xfrm>
            <a:custGeom>
              <a:avLst/>
              <a:gdLst/>
              <a:ahLst/>
              <a:cxnLst/>
              <a:rect l="l" t="t" r="r" b="b"/>
              <a:pathLst>
                <a:path w="21108" h="88815" extrusionOk="0">
                  <a:moveTo>
                    <a:pt x="20844" y="1"/>
                  </a:moveTo>
                  <a:lnTo>
                    <a:pt x="17509" y="1844"/>
                  </a:lnTo>
                  <a:lnTo>
                    <a:pt x="15315" y="3204"/>
                  </a:lnTo>
                  <a:lnTo>
                    <a:pt x="13779" y="4082"/>
                  </a:lnTo>
                  <a:lnTo>
                    <a:pt x="12243" y="5047"/>
                  </a:lnTo>
                  <a:lnTo>
                    <a:pt x="10707" y="6056"/>
                  </a:lnTo>
                  <a:lnTo>
                    <a:pt x="9216" y="7066"/>
                  </a:lnTo>
                  <a:lnTo>
                    <a:pt x="8470" y="7636"/>
                  </a:lnTo>
                  <a:lnTo>
                    <a:pt x="7811" y="8163"/>
                  </a:lnTo>
                  <a:lnTo>
                    <a:pt x="7109" y="8733"/>
                  </a:lnTo>
                  <a:lnTo>
                    <a:pt x="6495" y="9347"/>
                  </a:lnTo>
                  <a:lnTo>
                    <a:pt x="5881" y="9918"/>
                  </a:lnTo>
                  <a:lnTo>
                    <a:pt x="5310" y="10576"/>
                  </a:lnTo>
                  <a:lnTo>
                    <a:pt x="4784" y="11190"/>
                  </a:lnTo>
                  <a:lnTo>
                    <a:pt x="4301" y="11849"/>
                  </a:lnTo>
                  <a:lnTo>
                    <a:pt x="3292" y="13121"/>
                  </a:lnTo>
                  <a:lnTo>
                    <a:pt x="3292" y="13165"/>
                  </a:lnTo>
                  <a:lnTo>
                    <a:pt x="1185" y="17860"/>
                  </a:lnTo>
                  <a:lnTo>
                    <a:pt x="220" y="20712"/>
                  </a:lnTo>
                  <a:lnTo>
                    <a:pt x="176" y="20712"/>
                  </a:lnTo>
                  <a:lnTo>
                    <a:pt x="1" y="22204"/>
                  </a:lnTo>
                  <a:lnTo>
                    <a:pt x="1" y="22248"/>
                  </a:lnTo>
                  <a:lnTo>
                    <a:pt x="132" y="25495"/>
                  </a:lnTo>
                  <a:lnTo>
                    <a:pt x="176" y="25539"/>
                  </a:lnTo>
                  <a:lnTo>
                    <a:pt x="834" y="29532"/>
                  </a:lnTo>
                  <a:lnTo>
                    <a:pt x="834" y="29576"/>
                  </a:lnTo>
                  <a:lnTo>
                    <a:pt x="1493" y="31946"/>
                  </a:lnTo>
                  <a:lnTo>
                    <a:pt x="2414" y="34579"/>
                  </a:lnTo>
                  <a:lnTo>
                    <a:pt x="3467" y="37124"/>
                  </a:lnTo>
                  <a:lnTo>
                    <a:pt x="4389" y="39362"/>
                  </a:lnTo>
                  <a:lnTo>
                    <a:pt x="4959" y="41029"/>
                  </a:lnTo>
                  <a:lnTo>
                    <a:pt x="5486" y="42960"/>
                  </a:lnTo>
                  <a:lnTo>
                    <a:pt x="5661" y="44232"/>
                  </a:lnTo>
                  <a:lnTo>
                    <a:pt x="5573" y="46734"/>
                  </a:lnTo>
                  <a:lnTo>
                    <a:pt x="5881" y="48928"/>
                  </a:lnTo>
                  <a:lnTo>
                    <a:pt x="6363" y="51648"/>
                  </a:lnTo>
                  <a:lnTo>
                    <a:pt x="6276" y="56343"/>
                  </a:lnTo>
                  <a:lnTo>
                    <a:pt x="6188" y="58625"/>
                  </a:lnTo>
                  <a:lnTo>
                    <a:pt x="6188" y="61346"/>
                  </a:lnTo>
                  <a:lnTo>
                    <a:pt x="6276" y="65690"/>
                  </a:lnTo>
                  <a:lnTo>
                    <a:pt x="6276" y="65778"/>
                  </a:lnTo>
                  <a:lnTo>
                    <a:pt x="6539" y="66304"/>
                  </a:lnTo>
                  <a:lnTo>
                    <a:pt x="6583" y="66348"/>
                  </a:lnTo>
                  <a:lnTo>
                    <a:pt x="8996" y="68674"/>
                  </a:lnTo>
                  <a:lnTo>
                    <a:pt x="10839" y="70385"/>
                  </a:lnTo>
                  <a:lnTo>
                    <a:pt x="12902" y="71965"/>
                  </a:lnTo>
                  <a:lnTo>
                    <a:pt x="14745" y="73369"/>
                  </a:lnTo>
                  <a:lnTo>
                    <a:pt x="16412" y="74378"/>
                  </a:lnTo>
                  <a:lnTo>
                    <a:pt x="17948" y="75168"/>
                  </a:lnTo>
                  <a:lnTo>
                    <a:pt x="18825" y="76528"/>
                  </a:lnTo>
                  <a:lnTo>
                    <a:pt x="19440" y="77976"/>
                  </a:lnTo>
                  <a:lnTo>
                    <a:pt x="19747" y="80126"/>
                  </a:lnTo>
                  <a:lnTo>
                    <a:pt x="20054" y="82759"/>
                  </a:lnTo>
                  <a:lnTo>
                    <a:pt x="19922" y="84953"/>
                  </a:lnTo>
                  <a:lnTo>
                    <a:pt x="19703" y="87147"/>
                  </a:lnTo>
                  <a:lnTo>
                    <a:pt x="19615" y="88639"/>
                  </a:lnTo>
                  <a:lnTo>
                    <a:pt x="19659" y="88683"/>
                  </a:lnTo>
                  <a:lnTo>
                    <a:pt x="19659" y="88771"/>
                  </a:lnTo>
                  <a:lnTo>
                    <a:pt x="19747" y="88815"/>
                  </a:lnTo>
                  <a:lnTo>
                    <a:pt x="19791" y="88815"/>
                  </a:lnTo>
                  <a:lnTo>
                    <a:pt x="19922" y="88771"/>
                  </a:lnTo>
                  <a:lnTo>
                    <a:pt x="19966" y="88727"/>
                  </a:lnTo>
                  <a:lnTo>
                    <a:pt x="19966" y="88639"/>
                  </a:lnTo>
                  <a:lnTo>
                    <a:pt x="20054" y="87191"/>
                  </a:lnTo>
                  <a:lnTo>
                    <a:pt x="20273" y="84997"/>
                  </a:lnTo>
                  <a:lnTo>
                    <a:pt x="20405" y="82759"/>
                  </a:lnTo>
                  <a:lnTo>
                    <a:pt x="20405" y="82715"/>
                  </a:lnTo>
                  <a:lnTo>
                    <a:pt x="20098" y="80083"/>
                  </a:lnTo>
                  <a:lnTo>
                    <a:pt x="19791" y="77889"/>
                  </a:lnTo>
                  <a:lnTo>
                    <a:pt x="19791" y="77845"/>
                  </a:lnTo>
                  <a:lnTo>
                    <a:pt x="19133" y="76397"/>
                  </a:lnTo>
                  <a:lnTo>
                    <a:pt x="19133" y="76353"/>
                  </a:lnTo>
                  <a:lnTo>
                    <a:pt x="18211" y="74905"/>
                  </a:lnTo>
                  <a:lnTo>
                    <a:pt x="18167" y="74861"/>
                  </a:lnTo>
                  <a:lnTo>
                    <a:pt x="16587" y="74071"/>
                  </a:lnTo>
                  <a:lnTo>
                    <a:pt x="14964" y="73062"/>
                  </a:lnTo>
                  <a:lnTo>
                    <a:pt x="13121" y="71658"/>
                  </a:lnTo>
                  <a:lnTo>
                    <a:pt x="11102" y="70078"/>
                  </a:lnTo>
                  <a:lnTo>
                    <a:pt x="9216" y="68410"/>
                  </a:lnTo>
                  <a:lnTo>
                    <a:pt x="6846" y="66129"/>
                  </a:lnTo>
                  <a:lnTo>
                    <a:pt x="6627" y="65646"/>
                  </a:lnTo>
                  <a:lnTo>
                    <a:pt x="6539" y="61346"/>
                  </a:lnTo>
                  <a:lnTo>
                    <a:pt x="6539" y="58625"/>
                  </a:lnTo>
                  <a:lnTo>
                    <a:pt x="6627" y="56343"/>
                  </a:lnTo>
                  <a:lnTo>
                    <a:pt x="6714" y="51648"/>
                  </a:lnTo>
                  <a:lnTo>
                    <a:pt x="6714" y="51604"/>
                  </a:lnTo>
                  <a:lnTo>
                    <a:pt x="6232" y="48884"/>
                  </a:lnTo>
                  <a:lnTo>
                    <a:pt x="5925" y="46690"/>
                  </a:lnTo>
                  <a:lnTo>
                    <a:pt x="6012" y="44232"/>
                  </a:lnTo>
                  <a:lnTo>
                    <a:pt x="6012" y="44188"/>
                  </a:lnTo>
                  <a:lnTo>
                    <a:pt x="5837" y="42916"/>
                  </a:lnTo>
                  <a:lnTo>
                    <a:pt x="5310" y="40897"/>
                  </a:lnTo>
                  <a:lnTo>
                    <a:pt x="4696" y="39230"/>
                  </a:lnTo>
                  <a:lnTo>
                    <a:pt x="3818" y="36992"/>
                  </a:lnTo>
                  <a:lnTo>
                    <a:pt x="2765" y="34447"/>
                  </a:lnTo>
                  <a:lnTo>
                    <a:pt x="1800" y="31858"/>
                  </a:lnTo>
                  <a:lnTo>
                    <a:pt x="1142" y="29489"/>
                  </a:lnTo>
                  <a:lnTo>
                    <a:pt x="483" y="25495"/>
                  </a:lnTo>
                  <a:lnTo>
                    <a:pt x="352" y="22248"/>
                  </a:lnTo>
                  <a:lnTo>
                    <a:pt x="527" y="20800"/>
                  </a:lnTo>
                  <a:lnTo>
                    <a:pt x="1493" y="17992"/>
                  </a:lnTo>
                  <a:lnTo>
                    <a:pt x="3599" y="13341"/>
                  </a:lnTo>
                  <a:lnTo>
                    <a:pt x="4608" y="12068"/>
                  </a:lnTo>
                  <a:lnTo>
                    <a:pt x="5091" y="11410"/>
                  </a:lnTo>
                  <a:lnTo>
                    <a:pt x="5573" y="10796"/>
                  </a:lnTo>
                  <a:lnTo>
                    <a:pt x="6144" y="10181"/>
                  </a:lnTo>
                  <a:lnTo>
                    <a:pt x="6758" y="9567"/>
                  </a:lnTo>
                  <a:lnTo>
                    <a:pt x="7373" y="8996"/>
                  </a:lnTo>
                  <a:lnTo>
                    <a:pt x="8031" y="8426"/>
                  </a:lnTo>
                  <a:lnTo>
                    <a:pt x="9435" y="7329"/>
                  </a:lnTo>
                  <a:lnTo>
                    <a:pt x="10927" y="6320"/>
                  </a:lnTo>
                  <a:lnTo>
                    <a:pt x="12419" y="5354"/>
                  </a:lnTo>
                  <a:lnTo>
                    <a:pt x="13955" y="4389"/>
                  </a:lnTo>
                  <a:lnTo>
                    <a:pt x="15490" y="3468"/>
                  </a:lnTo>
                  <a:lnTo>
                    <a:pt x="17684" y="2151"/>
                  </a:lnTo>
                  <a:lnTo>
                    <a:pt x="21019" y="308"/>
                  </a:lnTo>
                  <a:lnTo>
                    <a:pt x="21063" y="264"/>
                  </a:lnTo>
                  <a:lnTo>
                    <a:pt x="21107" y="220"/>
                  </a:lnTo>
                  <a:lnTo>
                    <a:pt x="21107" y="133"/>
                  </a:lnTo>
                  <a:lnTo>
                    <a:pt x="21063" y="89"/>
                  </a:lnTo>
                  <a:lnTo>
                    <a:pt x="21019" y="45"/>
                  </a:lnTo>
                  <a:lnTo>
                    <a:pt x="2097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06" name="Google Shape;18306;p489"/>
            <p:cNvSpPr/>
            <p:nvPr/>
          </p:nvSpPr>
          <p:spPr>
            <a:xfrm>
              <a:off x="261150" y="2997350"/>
              <a:ext cx="377400" cy="1344975"/>
            </a:xfrm>
            <a:custGeom>
              <a:avLst/>
              <a:gdLst/>
              <a:ahLst/>
              <a:cxnLst/>
              <a:rect l="l" t="t" r="r" b="b"/>
              <a:pathLst>
                <a:path w="15096" h="53799" extrusionOk="0">
                  <a:moveTo>
                    <a:pt x="88" y="1"/>
                  </a:moveTo>
                  <a:lnTo>
                    <a:pt x="44" y="45"/>
                  </a:lnTo>
                  <a:lnTo>
                    <a:pt x="0" y="89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2326" y="5223"/>
                  </a:lnTo>
                  <a:lnTo>
                    <a:pt x="4871" y="9479"/>
                  </a:lnTo>
                  <a:lnTo>
                    <a:pt x="6670" y="12989"/>
                  </a:lnTo>
                  <a:lnTo>
                    <a:pt x="8206" y="16149"/>
                  </a:lnTo>
                  <a:lnTo>
                    <a:pt x="8996" y="17904"/>
                  </a:lnTo>
                  <a:lnTo>
                    <a:pt x="9259" y="18694"/>
                  </a:lnTo>
                  <a:lnTo>
                    <a:pt x="9347" y="21283"/>
                  </a:lnTo>
                  <a:lnTo>
                    <a:pt x="9391" y="25671"/>
                  </a:lnTo>
                  <a:lnTo>
                    <a:pt x="9391" y="28918"/>
                  </a:lnTo>
                  <a:lnTo>
                    <a:pt x="9479" y="36114"/>
                  </a:lnTo>
                  <a:lnTo>
                    <a:pt x="9830" y="42433"/>
                  </a:lnTo>
                  <a:lnTo>
                    <a:pt x="9961" y="43442"/>
                  </a:lnTo>
                  <a:lnTo>
                    <a:pt x="9961" y="43486"/>
                  </a:lnTo>
                  <a:lnTo>
                    <a:pt x="10751" y="45505"/>
                  </a:lnTo>
                  <a:lnTo>
                    <a:pt x="11936" y="48006"/>
                  </a:lnTo>
                  <a:lnTo>
                    <a:pt x="12901" y="49980"/>
                  </a:lnTo>
                  <a:lnTo>
                    <a:pt x="13603" y="51604"/>
                  </a:lnTo>
                  <a:lnTo>
                    <a:pt x="14744" y="53710"/>
                  </a:lnTo>
                  <a:lnTo>
                    <a:pt x="14832" y="53754"/>
                  </a:lnTo>
                  <a:lnTo>
                    <a:pt x="14920" y="53798"/>
                  </a:lnTo>
                  <a:lnTo>
                    <a:pt x="15008" y="53754"/>
                  </a:lnTo>
                  <a:lnTo>
                    <a:pt x="15052" y="53710"/>
                  </a:lnTo>
                  <a:lnTo>
                    <a:pt x="15095" y="53666"/>
                  </a:lnTo>
                  <a:lnTo>
                    <a:pt x="15095" y="53623"/>
                  </a:lnTo>
                  <a:lnTo>
                    <a:pt x="15052" y="53535"/>
                  </a:lnTo>
                  <a:lnTo>
                    <a:pt x="13911" y="51428"/>
                  </a:lnTo>
                  <a:lnTo>
                    <a:pt x="13209" y="49849"/>
                  </a:lnTo>
                  <a:lnTo>
                    <a:pt x="12243" y="47830"/>
                  </a:lnTo>
                  <a:lnTo>
                    <a:pt x="11058" y="45373"/>
                  </a:lnTo>
                  <a:lnTo>
                    <a:pt x="10312" y="43398"/>
                  </a:lnTo>
                  <a:lnTo>
                    <a:pt x="10181" y="42433"/>
                  </a:lnTo>
                  <a:lnTo>
                    <a:pt x="9830" y="36114"/>
                  </a:lnTo>
                  <a:lnTo>
                    <a:pt x="9742" y="28918"/>
                  </a:lnTo>
                  <a:lnTo>
                    <a:pt x="9742" y="25671"/>
                  </a:lnTo>
                  <a:lnTo>
                    <a:pt x="9698" y="21283"/>
                  </a:lnTo>
                  <a:lnTo>
                    <a:pt x="9610" y="18650"/>
                  </a:lnTo>
                  <a:lnTo>
                    <a:pt x="9566" y="18606"/>
                  </a:lnTo>
                  <a:lnTo>
                    <a:pt x="9303" y="17816"/>
                  </a:lnTo>
                  <a:lnTo>
                    <a:pt x="8513" y="16017"/>
                  </a:lnTo>
                  <a:lnTo>
                    <a:pt x="6977" y="12814"/>
                  </a:lnTo>
                  <a:lnTo>
                    <a:pt x="5178" y="9347"/>
                  </a:lnTo>
                  <a:lnTo>
                    <a:pt x="2633" y="5047"/>
                  </a:lnTo>
                  <a:lnTo>
                    <a:pt x="308" y="89"/>
                  </a:lnTo>
                  <a:lnTo>
                    <a:pt x="264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07" name="Google Shape;18307;p489"/>
            <p:cNvSpPr/>
            <p:nvPr/>
          </p:nvSpPr>
          <p:spPr>
            <a:xfrm>
              <a:off x="238125" y="3076350"/>
              <a:ext cx="340075" cy="1220975"/>
            </a:xfrm>
            <a:custGeom>
              <a:avLst/>
              <a:gdLst/>
              <a:ahLst/>
              <a:cxnLst/>
              <a:rect l="l" t="t" r="r" b="b"/>
              <a:pathLst>
                <a:path w="13603" h="48839" extrusionOk="0">
                  <a:moveTo>
                    <a:pt x="132" y="0"/>
                  </a:moveTo>
                  <a:lnTo>
                    <a:pt x="44" y="44"/>
                  </a:lnTo>
                  <a:lnTo>
                    <a:pt x="44" y="88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1448" y="3905"/>
                  </a:lnTo>
                  <a:lnTo>
                    <a:pt x="1492" y="3949"/>
                  </a:lnTo>
                  <a:lnTo>
                    <a:pt x="4344" y="6889"/>
                  </a:lnTo>
                  <a:lnTo>
                    <a:pt x="6143" y="10136"/>
                  </a:lnTo>
                  <a:lnTo>
                    <a:pt x="7855" y="13603"/>
                  </a:lnTo>
                  <a:lnTo>
                    <a:pt x="8820" y="15490"/>
                  </a:lnTo>
                  <a:lnTo>
                    <a:pt x="9039" y="16631"/>
                  </a:lnTo>
                  <a:lnTo>
                    <a:pt x="9083" y="18825"/>
                  </a:lnTo>
                  <a:lnTo>
                    <a:pt x="9127" y="21019"/>
                  </a:lnTo>
                  <a:lnTo>
                    <a:pt x="9171" y="25407"/>
                  </a:lnTo>
                  <a:lnTo>
                    <a:pt x="9171" y="28303"/>
                  </a:lnTo>
                  <a:lnTo>
                    <a:pt x="9215" y="31243"/>
                  </a:lnTo>
                  <a:lnTo>
                    <a:pt x="9303" y="34227"/>
                  </a:lnTo>
                  <a:lnTo>
                    <a:pt x="9434" y="37167"/>
                  </a:lnTo>
                  <a:lnTo>
                    <a:pt x="9654" y="40546"/>
                  </a:lnTo>
                  <a:lnTo>
                    <a:pt x="9654" y="40633"/>
                  </a:lnTo>
                  <a:lnTo>
                    <a:pt x="12681" y="47347"/>
                  </a:lnTo>
                  <a:lnTo>
                    <a:pt x="13252" y="48751"/>
                  </a:lnTo>
                  <a:lnTo>
                    <a:pt x="13340" y="48839"/>
                  </a:lnTo>
                  <a:lnTo>
                    <a:pt x="13471" y="48839"/>
                  </a:lnTo>
                  <a:lnTo>
                    <a:pt x="13559" y="48795"/>
                  </a:lnTo>
                  <a:lnTo>
                    <a:pt x="13559" y="48751"/>
                  </a:lnTo>
                  <a:lnTo>
                    <a:pt x="13603" y="48707"/>
                  </a:lnTo>
                  <a:lnTo>
                    <a:pt x="13559" y="48620"/>
                  </a:lnTo>
                  <a:lnTo>
                    <a:pt x="13033" y="47215"/>
                  </a:lnTo>
                  <a:lnTo>
                    <a:pt x="10005" y="40502"/>
                  </a:lnTo>
                  <a:lnTo>
                    <a:pt x="9785" y="37167"/>
                  </a:lnTo>
                  <a:lnTo>
                    <a:pt x="9654" y="34183"/>
                  </a:lnTo>
                  <a:lnTo>
                    <a:pt x="9566" y="31243"/>
                  </a:lnTo>
                  <a:lnTo>
                    <a:pt x="9522" y="28303"/>
                  </a:lnTo>
                  <a:lnTo>
                    <a:pt x="9522" y="25407"/>
                  </a:lnTo>
                  <a:lnTo>
                    <a:pt x="9478" y="21019"/>
                  </a:lnTo>
                  <a:lnTo>
                    <a:pt x="9434" y="18825"/>
                  </a:lnTo>
                  <a:lnTo>
                    <a:pt x="9390" y="16631"/>
                  </a:lnTo>
                  <a:lnTo>
                    <a:pt x="9390" y="16587"/>
                  </a:lnTo>
                  <a:lnTo>
                    <a:pt x="9171" y="15402"/>
                  </a:lnTo>
                  <a:lnTo>
                    <a:pt x="9171" y="15314"/>
                  </a:lnTo>
                  <a:lnTo>
                    <a:pt x="8162" y="13428"/>
                  </a:lnTo>
                  <a:lnTo>
                    <a:pt x="6450" y="9961"/>
                  </a:lnTo>
                  <a:lnTo>
                    <a:pt x="4651" y="6714"/>
                  </a:lnTo>
                  <a:lnTo>
                    <a:pt x="4607" y="6670"/>
                  </a:lnTo>
                  <a:lnTo>
                    <a:pt x="1755" y="3730"/>
                  </a:lnTo>
                  <a:lnTo>
                    <a:pt x="351" y="132"/>
                  </a:lnTo>
                  <a:lnTo>
                    <a:pt x="307" y="44"/>
                  </a:lnTo>
                  <a:lnTo>
                    <a:pt x="26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08" name="Google Shape;18308;p489"/>
            <p:cNvSpPr/>
            <p:nvPr/>
          </p:nvSpPr>
          <p:spPr>
            <a:xfrm>
              <a:off x="343425" y="3363750"/>
              <a:ext cx="188700" cy="900675"/>
            </a:xfrm>
            <a:custGeom>
              <a:avLst/>
              <a:gdLst/>
              <a:ahLst/>
              <a:cxnLst/>
              <a:rect l="l" t="t" r="r" b="b"/>
              <a:pathLst>
                <a:path w="7548" h="36027" extrusionOk="0">
                  <a:moveTo>
                    <a:pt x="176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44" y="132"/>
                  </a:lnTo>
                  <a:lnTo>
                    <a:pt x="1" y="220"/>
                  </a:lnTo>
                  <a:lnTo>
                    <a:pt x="44" y="264"/>
                  </a:lnTo>
                  <a:lnTo>
                    <a:pt x="3467" y="6144"/>
                  </a:lnTo>
                  <a:lnTo>
                    <a:pt x="3686" y="10488"/>
                  </a:lnTo>
                  <a:lnTo>
                    <a:pt x="3774" y="13823"/>
                  </a:lnTo>
                  <a:lnTo>
                    <a:pt x="3774" y="16675"/>
                  </a:lnTo>
                  <a:lnTo>
                    <a:pt x="3862" y="21063"/>
                  </a:lnTo>
                  <a:lnTo>
                    <a:pt x="4257" y="28479"/>
                  </a:lnTo>
                  <a:lnTo>
                    <a:pt x="4432" y="29576"/>
                  </a:lnTo>
                  <a:lnTo>
                    <a:pt x="4432" y="29620"/>
                  </a:lnTo>
                  <a:lnTo>
                    <a:pt x="5705" y="32648"/>
                  </a:lnTo>
                  <a:lnTo>
                    <a:pt x="7197" y="35939"/>
                  </a:lnTo>
                  <a:lnTo>
                    <a:pt x="7285" y="36027"/>
                  </a:lnTo>
                  <a:lnTo>
                    <a:pt x="7460" y="36027"/>
                  </a:lnTo>
                  <a:lnTo>
                    <a:pt x="7504" y="35983"/>
                  </a:lnTo>
                  <a:lnTo>
                    <a:pt x="7548" y="35939"/>
                  </a:lnTo>
                  <a:lnTo>
                    <a:pt x="7548" y="35851"/>
                  </a:lnTo>
                  <a:lnTo>
                    <a:pt x="7548" y="35807"/>
                  </a:lnTo>
                  <a:lnTo>
                    <a:pt x="6012" y="32516"/>
                  </a:lnTo>
                  <a:lnTo>
                    <a:pt x="4784" y="29488"/>
                  </a:lnTo>
                  <a:lnTo>
                    <a:pt x="4608" y="28435"/>
                  </a:lnTo>
                  <a:lnTo>
                    <a:pt x="4213" y="21063"/>
                  </a:lnTo>
                  <a:lnTo>
                    <a:pt x="4125" y="16675"/>
                  </a:lnTo>
                  <a:lnTo>
                    <a:pt x="4125" y="13823"/>
                  </a:lnTo>
                  <a:lnTo>
                    <a:pt x="4038" y="10444"/>
                  </a:lnTo>
                  <a:lnTo>
                    <a:pt x="3818" y="6100"/>
                  </a:lnTo>
                  <a:lnTo>
                    <a:pt x="3818" y="6012"/>
                  </a:lnTo>
                  <a:lnTo>
                    <a:pt x="352" y="89"/>
                  </a:lnTo>
                  <a:lnTo>
                    <a:pt x="308" y="45"/>
                  </a:lnTo>
                  <a:lnTo>
                    <a:pt x="220" y="45"/>
                  </a:lnTo>
                  <a:lnTo>
                    <a:pt x="17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09" name="Google Shape;18309;p489"/>
            <p:cNvSpPr/>
            <p:nvPr/>
          </p:nvSpPr>
          <p:spPr>
            <a:xfrm>
              <a:off x="2699800" y="3180550"/>
              <a:ext cx="204075" cy="111925"/>
            </a:xfrm>
            <a:custGeom>
              <a:avLst/>
              <a:gdLst/>
              <a:ahLst/>
              <a:cxnLst/>
              <a:rect l="l" t="t" r="r" b="b"/>
              <a:pathLst>
                <a:path w="8163" h="4477" extrusionOk="0">
                  <a:moveTo>
                    <a:pt x="4828" y="1"/>
                  </a:moveTo>
                  <a:lnTo>
                    <a:pt x="4740" y="45"/>
                  </a:lnTo>
                  <a:lnTo>
                    <a:pt x="2590" y="1054"/>
                  </a:lnTo>
                  <a:lnTo>
                    <a:pt x="922" y="1712"/>
                  </a:lnTo>
                  <a:lnTo>
                    <a:pt x="879" y="1756"/>
                  </a:lnTo>
                  <a:lnTo>
                    <a:pt x="220" y="2326"/>
                  </a:lnTo>
                  <a:lnTo>
                    <a:pt x="133" y="2414"/>
                  </a:lnTo>
                  <a:lnTo>
                    <a:pt x="1" y="2853"/>
                  </a:lnTo>
                  <a:lnTo>
                    <a:pt x="1" y="2941"/>
                  </a:lnTo>
                  <a:lnTo>
                    <a:pt x="176" y="3511"/>
                  </a:lnTo>
                  <a:lnTo>
                    <a:pt x="220" y="3555"/>
                  </a:lnTo>
                  <a:lnTo>
                    <a:pt x="703" y="4038"/>
                  </a:lnTo>
                  <a:lnTo>
                    <a:pt x="747" y="4038"/>
                  </a:lnTo>
                  <a:lnTo>
                    <a:pt x="1361" y="4345"/>
                  </a:lnTo>
                  <a:lnTo>
                    <a:pt x="1449" y="4389"/>
                  </a:lnTo>
                  <a:lnTo>
                    <a:pt x="3029" y="4477"/>
                  </a:lnTo>
                  <a:lnTo>
                    <a:pt x="3073" y="4477"/>
                  </a:lnTo>
                  <a:lnTo>
                    <a:pt x="5179" y="4038"/>
                  </a:lnTo>
                  <a:lnTo>
                    <a:pt x="8031" y="3204"/>
                  </a:lnTo>
                  <a:lnTo>
                    <a:pt x="8119" y="3160"/>
                  </a:lnTo>
                  <a:lnTo>
                    <a:pt x="8163" y="3116"/>
                  </a:lnTo>
                  <a:lnTo>
                    <a:pt x="8163" y="3029"/>
                  </a:lnTo>
                  <a:lnTo>
                    <a:pt x="8163" y="2985"/>
                  </a:lnTo>
                  <a:lnTo>
                    <a:pt x="8119" y="2897"/>
                  </a:lnTo>
                  <a:lnTo>
                    <a:pt x="8075" y="2897"/>
                  </a:lnTo>
                  <a:lnTo>
                    <a:pt x="8031" y="2853"/>
                  </a:lnTo>
                  <a:lnTo>
                    <a:pt x="7943" y="2853"/>
                  </a:lnTo>
                  <a:lnTo>
                    <a:pt x="5091" y="3687"/>
                  </a:lnTo>
                  <a:lnTo>
                    <a:pt x="3029" y="4126"/>
                  </a:lnTo>
                  <a:lnTo>
                    <a:pt x="1493" y="4038"/>
                  </a:lnTo>
                  <a:lnTo>
                    <a:pt x="922" y="3774"/>
                  </a:lnTo>
                  <a:lnTo>
                    <a:pt x="527" y="3336"/>
                  </a:lnTo>
                  <a:lnTo>
                    <a:pt x="352" y="2897"/>
                  </a:lnTo>
                  <a:lnTo>
                    <a:pt x="484" y="2590"/>
                  </a:lnTo>
                  <a:lnTo>
                    <a:pt x="1098" y="2063"/>
                  </a:lnTo>
                  <a:lnTo>
                    <a:pt x="2722" y="1361"/>
                  </a:lnTo>
                  <a:lnTo>
                    <a:pt x="4916" y="352"/>
                  </a:lnTo>
                  <a:lnTo>
                    <a:pt x="4959" y="308"/>
                  </a:lnTo>
                  <a:lnTo>
                    <a:pt x="5003" y="264"/>
                  </a:lnTo>
                  <a:lnTo>
                    <a:pt x="5003" y="176"/>
                  </a:lnTo>
                  <a:lnTo>
                    <a:pt x="5003" y="132"/>
                  </a:lnTo>
                  <a:lnTo>
                    <a:pt x="4959" y="45"/>
                  </a:lnTo>
                  <a:lnTo>
                    <a:pt x="4872" y="45"/>
                  </a:lnTo>
                  <a:lnTo>
                    <a:pt x="482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10" name="Google Shape;18310;p489"/>
            <p:cNvSpPr/>
            <p:nvPr/>
          </p:nvSpPr>
          <p:spPr>
            <a:xfrm>
              <a:off x="3153975" y="3567800"/>
              <a:ext cx="561700" cy="625325"/>
            </a:xfrm>
            <a:custGeom>
              <a:avLst/>
              <a:gdLst/>
              <a:ahLst/>
              <a:cxnLst/>
              <a:rect l="l" t="t" r="r" b="b"/>
              <a:pathLst>
                <a:path w="22468" h="25013" extrusionOk="0">
                  <a:moveTo>
                    <a:pt x="3774" y="1"/>
                  </a:moveTo>
                  <a:lnTo>
                    <a:pt x="3730" y="44"/>
                  </a:lnTo>
                  <a:lnTo>
                    <a:pt x="3686" y="88"/>
                  </a:lnTo>
                  <a:lnTo>
                    <a:pt x="2151" y="3599"/>
                  </a:lnTo>
                  <a:lnTo>
                    <a:pt x="1361" y="5442"/>
                  </a:lnTo>
                  <a:lnTo>
                    <a:pt x="1361" y="5486"/>
                  </a:lnTo>
                  <a:lnTo>
                    <a:pt x="703" y="8733"/>
                  </a:lnTo>
                  <a:lnTo>
                    <a:pt x="132" y="11629"/>
                  </a:lnTo>
                  <a:lnTo>
                    <a:pt x="0" y="12331"/>
                  </a:lnTo>
                  <a:lnTo>
                    <a:pt x="0" y="12463"/>
                  </a:lnTo>
                  <a:lnTo>
                    <a:pt x="88" y="12506"/>
                  </a:lnTo>
                  <a:lnTo>
                    <a:pt x="3335" y="14788"/>
                  </a:lnTo>
                  <a:lnTo>
                    <a:pt x="3862" y="15534"/>
                  </a:lnTo>
                  <a:lnTo>
                    <a:pt x="4915" y="17860"/>
                  </a:lnTo>
                  <a:lnTo>
                    <a:pt x="6012" y="19747"/>
                  </a:lnTo>
                  <a:lnTo>
                    <a:pt x="6012" y="19791"/>
                  </a:lnTo>
                  <a:lnTo>
                    <a:pt x="7241" y="21326"/>
                  </a:lnTo>
                  <a:lnTo>
                    <a:pt x="7285" y="21370"/>
                  </a:lnTo>
                  <a:lnTo>
                    <a:pt x="8645" y="22072"/>
                  </a:lnTo>
                  <a:lnTo>
                    <a:pt x="9523" y="22379"/>
                  </a:lnTo>
                  <a:lnTo>
                    <a:pt x="9566" y="22423"/>
                  </a:lnTo>
                  <a:lnTo>
                    <a:pt x="12243" y="22818"/>
                  </a:lnTo>
                  <a:lnTo>
                    <a:pt x="14525" y="23038"/>
                  </a:lnTo>
                  <a:lnTo>
                    <a:pt x="18079" y="24266"/>
                  </a:lnTo>
                  <a:lnTo>
                    <a:pt x="20273" y="24881"/>
                  </a:lnTo>
                  <a:lnTo>
                    <a:pt x="20317" y="24881"/>
                  </a:lnTo>
                  <a:lnTo>
                    <a:pt x="21326" y="25012"/>
                  </a:lnTo>
                  <a:lnTo>
                    <a:pt x="21414" y="25012"/>
                  </a:lnTo>
                  <a:lnTo>
                    <a:pt x="22336" y="24749"/>
                  </a:lnTo>
                  <a:lnTo>
                    <a:pt x="22423" y="24705"/>
                  </a:lnTo>
                  <a:lnTo>
                    <a:pt x="22467" y="24661"/>
                  </a:lnTo>
                  <a:lnTo>
                    <a:pt x="22467" y="24617"/>
                  </a:lnTo>
                  <a:lnTo>
                    <a:pt x="22467" y="24530"/>
                  </a:lnTo>
                  <a:lnTo>
                    <a:pt x="22467" y="24486"/>
                  </a:lnTo>
                  <a:lnTo>
                    <a:pt x="22423" y="24442"/>
                  </a:lnTo>
                  <a:lnTo>
                    <a:pt x="22336" y="24398"/>
                  </a:lnTo>
                  <a:lnTo>
                    <a:pt x="22248" y="24398"/>
                  </a:lnTo>
                  <a:lnTo>
                    <a:pt x="21326" y="24661"/>
                  </a:lnTo>
                  <a:lnTo>
                    <a:pt x="20361" y="24530"/>
                  </a:lnTo>
                  <a:lnTo>
                    <a:pt x="18211" y="23915"/>
                  </a:lnTo>
                  <a:lnTo>
                    <a:pt x="14613" y="22731"/>
                  </a:lnTo>
                  <a:lnTo>
                    <a:pt x="12287" y="22467"/>
                  </a:lnTo>
                  <a:lnTo>
                    <a:pt x="9610" y="22072"/>
                  </a:lnTo>
                  <a:lnTo>
                    <a:pt x="8777" y="21765"/>
                  </a:lnTo>
                  <a:lnTo>
                    <a:pt x="7460" y="21107"/>
                  </a:lnTo>
                  <a:lnTo>
                    <a:pt x="6319" y="19571"/>
                  </a:lnTo>
                  <a:lnTo>
                    <a:pt x="5222" y="17684"/>
                  </a:lnTo>
                  <a:lnTo>
                    <a:pt x="4169" y="15359"/>
                  </a:lnTo>
                  <a:lnTo>
                    <a:pt x="4169" y="15315"/>
                  </a:lnTo>
                  <a:lnTo>
                    <a:pt x="3643" y="14569"/>
                  </a:lnTo>
                  <a:lnTo>
                    <a:pt x="3599" y="14525"/>
                  </a:lnTo>
                  <a:lnTo>
                    <a:pt x="351" y="12287"/>
                  </a:lnTo>
                  <a:lnTo>
                    <a:pt x="483" y="11673"/>
                  </a:lnTo>
                  <a:lnTo>
                    <a:pt x="1054" y="8820"/>
                  </a:lnTo>
                  <a:lnTo>
                    <a:pt x="1712" y="5573"/>
                  </a:lnTo>
                  <a:lnTo>
                    <a:pt x="2458" y="3730"/>
                  </a:lnTo>
                  <a:lnTo>
                    <a:pt x="3994" y="220"/>
                  </a:lnTo>
                  <a:lnTo>
                    <a:pt x="3994" y="176"/>
                  </a:lnTo>
                  <a:lnTo>
                    <a:pt x="3994" y="88"/>
                  </a:lnTo>
                  <a:lnTo>
                    <a:pt x="3950" y="44"/>
                  </a:lnTo>
                  <a:lnTo>
                    <a:pt x="390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11" name="Google Shape;18311;p489"/>
            <p:cNvSpPr/>
            <p:nvPr/>
          </p:nvSpPr>
          <p:spPr>
            <a:xfrm>
              <a:off x="2632900" y="3118025"/>
              <a:ext cx="307175" cy="222725"/>
            </a:xfrm>
            <a:custGeom>
              <a:avLst/>
              <a:gdLst/>
              <a:ahLst/>
              <a:cxnLst/>
              <a:rect l="l" t="t" r="r" b="b"/>
              <a:pathLst>
                <a:path w="12287" h="8909" extrusionOk="0">
                  <a:moveTo>
                    <a:pt x="4695" y="1"/>
                  </a:moveTo>
                  <a:lnTo>
                    <a:pt x="4608" y="44"/>
                  </a:lnTo>
                  <a:lnTo>
                    <a:pt x="4564" y="88"/>
                  </a:lnTo>
                  <a:lnTo>
                    <a:pt x="3116" y="2238"/>
                  </a:lnTo>
                  <a:lnTo>
                    <a:pt x="2106" y="3116"/>
                  </a:lnTo>
                  <a:lnTo>
                    <a:pt x="2106" y="3160"/>
                  </a:lnTo>
                  <a:lnTo>
                    <a:pt x="746" y="4784"/>
                  </a:lnTo>
                  <a:lnTo>
                    <a:pt x="746" y="4827"/>
                  </a:lnTo>
                  <a:lnTo>
                    <a:pt x="0" y="6232"/>
                  </a:lnTo>
                  <a:lnTo>
                    <a:pt x="0" y="6319"/>
                  </a:lnTo>
                  <a:lnTo>
                    <a:pt x="0" y="6407"/>
                  </a:lnTo>
                  <a:lnTo>
                    <a:pt x="307" y="6934"/>
                  </a:lnTo>
                  <a:lnTo>
                    <a:pt x="351" y="6978"/>
                  </a:lnTo>
                  <a:lnTo>
                    <a:pt x="2633" y="8426"/>
                  </a:lnTo>
                  <a:lnTo>
                    <a:pt x="2677" y="8469"/>
                  </a:lnTo>
                  <a:lnTo>
                    <a:pt x="5836" y="8908"/>
                  </a:lnTo>
                  <a:lnTo>
                    <a:pt x="5880" y="8908"/>
                  </a:lnTo>
                  <a:lnTo>
                    <a:pt x="8294" y="8294"/>
                  </a:lnTo>
                  <a:lnTo>
                    <a:pt x="10839" y="7285"/>
                  </a:lnTo>
                  <a:lnTo>
                    <a:pt x="12155" y="7021"/>
                  </a:lnTo>
                  <a:lnTo>
                    <a:pt x="12199" y="6978"/>
                  </a:lnTo>
                  <a:lnTo>
                    <a:pt x="12287" y="6934"/>
                  </a:lnTo>
                  <a:lnTo>
                    <a:pt x="12287" y="6890"/>
                  </a:lnTo>
                  <a:lnTo>
                    <a:pt x="12287" y="6802"/>
                  </a:lnTo>
                  <a:lnTo>
                    <a:pt x="12287" y="6758"/>
                  </a:lnTo>
                  <a:lnTo>
                    <a:pt x="12199" y="6714"/>
                  </a:lnTo>
                  <a:lnTo>
                    <a:pt x="12155" y="6670"/>
                  </a:lnTo>
                  <a:lnTo>
                    <a:pt x="12067" y="6670"/>
                  </a:lnTo>
                  <a:lnTo>
                    <a:pt x="10795" y="6934"/>
                  </a:lnTo>
                  <a:lnTo>
                    <a:pt x="10751" y="6934"/>
                  </a:lnTo>
                  <a:lnTo>
                    <a:pt x="8206" y="7987"/>
                  </a:lnTo>
                  <a:lnTo>
                    <a:pt x="5836" y="8557"/>
                  </a:lnTo>
                  <a:lnTo>
                    <a:pt x="2765" y="8118"/>
                  </a:lnTo>
                  <a:lnTo>
                    <a:pt x="615" y="6714"/>
                  </a:lnTo>
                  <a:lnTo>
                    <a:pt x="351" y="6319"/>
                  </a:lnTo>
                  <a:lnTo>
                    <a:pt x="1053" y="5003"/>
                  </a:lnTo>
                  <a:lnTo>
                    <a:pt x="2370" y="3379"/>
                  </a:lnTo>
                  <a:lnTo>
                    <a:pt x="3379" y="2502"/>
                  </a:lnTo>
                  <a:lnTo>
                    <a:pt x="3423" y="2458"/>
                  </a:lnTo>
                  <a:lnTo>
                    <a:pt x="4871" y="308"/>
                  </a:lnTo>
                  <a:lnTo>
                    <a:pt x="4871" y="220"/>
                  </a:lnTo>
                  <a:lnTo>
                    <a:pt x="4871" y="176"/>
                  </a:lnTo>
                  <a:lnTo>
                    <a:pt x="4871" y="88"/>
                  </a:lnTo>
                  <a:lnTo>
                    <a:pt x="4827" y="44"/>
                  </a:lnTo>
                  <a:lnTo>
                    <a:pt x="473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12" name="Google Shape;18312;p489"/>
            <p:cNvSpPr/>
            <p:nvPr/>
          </p:nvSpPr>
          <p:spPr>
            <a:xfrm>
              <a:off x="3084850" y="3493200"/>
              <a:ext cx="603400" cy="716375"/>
            </a:xfrm>
            <a:custGeom>
              <a:avLst/>
              <a:gdLst/>
              <a:ahLst/>
              <a:cxnLst/>
              <a:rect l="l" t="t" r="r" b="b"/>
              <a:pathLst>
                <a:path w="24136" h="28655" extrusionOk="0">
                  <a:moveTo>
                    <a:pt x="3248" y="1"/>
                  </a:moveTo>
                  <a:lnTo>
                    <a:pt x="3204" y="45"/>
                  </a:lnTo>
                  <a:lnTo>
                    <a:pt x="3160" y="88"/>
                  </a:lnTo>
                  <a:lnTo>
                    <a:pt x="3116" y="176"/>
                  </a:lnTo>
                  <a:lnTo>
                    <a:pt x="2941" y="1361"/>
                  </a:lnTo>
                  <a:lnTo>
                    <a:pt x="1756" y="4520"/>
                  </a:lnTo>
                  <a:lnTo>
                    <a:pt x="1142" y="6539"/>
                  </a:lnTo>
                  <a:lnTo>
                    <a:pt x="1098" y="6539"/>
                  </a:lnTo>
                  <a:lnTo>
                    <a:pt x="879" y="8864"/>
                  </a:lnTo>
                  <a:lnTo>
                    <a:pt x="45" y="13165"/>
                  </a:lnTo>
                  <a:lnTo>
                    <a:pt x="45" y="13209"/>
                  </a:lnTo>
                  <a:lnTo>
                    <a:pt x="1" y="15534"/>
                  </a:lnTo>
                  <a:lnTo>
                    <a:pt x="45" y="16895"/>
                  </a:lnTo>
                  <a:lnTo>
                    <a:pt x="45" y="16982"/>
                  </a:lnTo>
                  <a:lnTo>
                    <a:pt x="440" y="17641"/>
                  </a:lnTo>
                  <a:lnTo>
                    <a:pt x="484" y="17728"/>
                  </a:lnTo>
                  <a:lnTo>
                    <a:pt x="1317" y="18255"/>
                  </a:lnTo>
                  <a:lnTo>
                    <a:pt x="1361" y="18255"/>
                  </a:lnTo>
                  <a:lnTo>
                    <a:pt x="4082" y="19264"/>
                  </a:lnTo>
                  <a:lnTo>
                    <a:pt x="5530" y="20010"/>
                  </a:lnTo>
                  <a:lnTo>
                    <a:pt x="7066" y="22248"/>
                  </a:lnTo>
                  <a:lnTo>
                    <a:pt x="8602" y="24442"/>
                  </a:lnTo>
                  <a:lnTo>
                    <a:pt x="9479" y="25495"/>
                  </a:lnTo>
                  <a:lnTo>
                    <a:pt x="9523" y="25539"/>
                  </a:lnTo>
                  <a:lnTo>
                    <a:pt x="11585" y="26417"/>
                  </a:lnTo>
                  <a:lnTo>
                    <a:pt x="11629" y="26417"/>
                  </a:lnTo>
                  <a:lnTo>
                    <a:pt x="13779" y="26812"/>
                  </a:lnTo>
                  <a:lnTo>
                    <a:pt x="16412" y="27163"/>
                  </a:lnTo>
                  <a:lnTo>
                    <a:pt x="17816" y="27250"/>
                  </a:lnTo>
                  <a:lnTo>
                    <a:pt x="20449" y="28128"/>
                  </a:lnTo>
                  <a:lnTo>
                    <a:pt x="22248" y="28655"/>
                  </a:lnTo>
                  <a:lnTo>
                    <a:pt x="23389" y="28655"/>
                  </a:lnTo>
                  <a:lnTo>
                    <a:pt x="24004" y="28479"/>
                  </a:lnTo>
                  <a:lnTo>
                    <a:pt x="24048" y="28435"/>
                  </a:lnTo>
                  <a:lnTo>
                    <a:pt x="24091" y="28391"/>
                  </a:lnTo>
                  <a:lnTo>
                    <a:pt x="24135" y="28347"/>
                  </a:lnTo>
                  <a:lnTo>
                    <a:pt x="24091" y="28260"/>
                  </a:lnTo>
                  <a:lnTo>
                    <a:pt x="24091" y="28216"/>
                  </a:lnTo>
                  <a:lnTo>
                    <a:pt x="24004" y="28172"/>
                  </a:lnTo>
                  <a:lnTo>
                    <a:pt x="23960" y="28128"/>
                  </a:lnTo>
                  <a:lnTo>
                    <a:pt x="23872" y="28128"/>
                  </a:lnTo>
                  <a:lnTo>
                    <a:pt x="23302" y="28303"/>
                  </a:lnTo>
                  <a:lnTo>
                    <a:pt x="22336" y="28303"/>
                  </a:lnTo>
                  <a:lnTo>
                    <a:pt x="20537" y="27821"/>
                  </a:lnTo>
                  <a:lnTo>
                    <a:pt x="17904" y="26943"/>
                  </a:lnTo>
                  <a:lnTo>
                    <a:pt x="17860" y="26899"/>
                  </a:lnTo>
                  <a:lnTo>
                    <a:pt x="16456" y="26812"/>
                  </a:lnTo>
                  <a:lnTo>
                    <a:pt x="13823" y="26504"/>
                  </a:lnTo>
                  <a:lnTo>
                    <a:pt x="11673" y="26109"/>
                  </a:lnTo>
                  <a:lnTo>
                    <a:pt x="9699" y="25232"/>
                  </a:lnTo>
                  <a:lnTo>
                    <a:pt x="8865" y="24223"/>
                  </a:lnTo>
                  <a:lnTo>
                    <a:pt x="7373" y="22029"/>
                  </a:lnTo>
                  <a:lnTo>
                    <a:pt x="5793" y="19791"/>
                  </a:lnTo>
                  <a:lnTo>
                    <a:pt x="5705" y="19747"/>
                  </a:lnTo>
                  <a:lnTo>
                    <a:pt x="4214" y="18957"/>
                  </a:lnTo>
                  <a:lnTo>
                    <a:pt x="4214" y="18913"/>
                  </a:lnTo>
                  <a:lnTo>
                    <a:pt x="1493" y="17948"/>
                  </a:lnTo>
                  <a:lnTo>
                    <a:pt x="703" y="17421"/>
                  </a:lnTo>
                  <a:lnTo>
                    <a:pt x="396" y="16851"/>
                  </a:lnTo>
                  <a:lnTo>
                    <a:pt x="352" y="15490"/>
                  </a:lnTo>
                  <a:lnTo>
                    <a:pt x="396" y="13209"/>
                  </a:lnTo>
                  <a:lnTo>
                    <a:pt x="1230" y="8908"/>
                  </a:lnTo>
                  <a:lnTo>
                    <a:pt x="1449" y="6627"/>
                  </a:lnTo>
                  <a:lnTo>
                    <a:pt x="2107" y="4652"/>
                  </a:lnTo>
                  <a:lnTo>
                    <a:pt x="3292" y="1493"/>
                  </a:lnTo>
                  <a:lnTo>
                    <a:pt x="3292" y="1449"/>
                  </a:lnTo>
                  <a:lnTo>
                    <a:pt x="3468" y="220"/>
                  </a:lnTo>
                  <a:lnTo>
                    <a:pt x="3468" y="132"/>
                  </a:lnTo>
                  <a:lnTo>
                    <a:pt x="3468" y="88"/>
                  </a:lnTo>
                  <a:lnTo>
                    <a:pt x="3380" y="45"/>
                  </a:lnTo>
                  <a:lnTo>
                    <a:pt x="333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13" name="Google Shape;18313;p489"/>
            <p:cNvSpPr/>
            <p:nvPr/>
          </p:nvSpPr>
          <p:spPr>
            <a:xfrm>
              <a:off x="2512225" y="3058800"/>
              <a:ext cx="1147500" cy="1171625"/>
            </a:xfrm>
            <a:custGeom>
              <a:avLst/>
              <a:gdLst/>
              <a:ahLst/>
              <a:cxnLst/>
              <a:rect l="l" t="t" r="r" b="b"/>
              <a:pathLst>
                <a:path w="45900" h="46865" extrusionOk="0">
                  <a:moveTo>
                    <a:pt x="6846" y="0"/>
                  </a:moveTo>
                  <a:lnTo>
                    <a:pt x="6802" y="44"/>
                  </a:lnTo>
                  <a:lnTo>
                    <a:pt x="6758" y="88"/>
                  </a:lnTo>
                  <a:lnTo>
                    <a:pt x="5222" y="2721"/>
                  </a:lnTo>
                  <a:lnTo>
                    <a:pt x="4037" y="4827"/>
                  </a:lnTo>
                  <a:lnTo>
                    <a:pt x="1405" y="8557"/>
                  </a:lnTo>
                  <a:lnTo>
                    <a:pt x="176" y="10400"/>
                  </a:lnTo>
                  <a:lnTo>
                    <a:pt x="44" y="10531"/>
                  </a:lnTo>
                  <a:lnTo>
                    <a:pt x="0" y="10619"/>
                  </a:lnTo>
                  <a:lnTo>
                    <a:pt x="0" y="10707"/>
                  </a:lnTo>
                  <a:lnTo>
                    <a:pt x="0" y="10795"/>
                  </a:lnTo>
                  <a:lnTo>
                    <a:pt x="88" y="10838"/>
                  </a:lnTo>
                  <a:lnTo>
                    <a:pt x="2765" y="11848"/>
                  </a:lnTo>
                  <a:lnTo>
                    <a:pt x="5222" y="12901"/>
                  </a:lnTo>
                  <a:lnTo>
                    <a:pt x="7855" y="13603"/>
                  </a:lnTo>
                  <a:lnTo>
                    <a:pt x="7899" y="13603"/>
                  </a:lnTo>
                  <a:lnTo>
                    <a:pt x="10619" y="13954"/>
                  </a:lnTo>
                  <a:lnTo>
                    <a:pt x="10663" y="13954"/>
                  </a:lnTo>
                  <a:lnTo>
                    <a:pt x="11936" y="13866"/>
                  </a:lnTo>
                  <a:lnTo>
                    <a:pt x="11980" y="13822"/>
                  </a:lnTo>
                  <a:lnTo>
                    <a:pt x="15095" y="12989"/>
                  </a:lnTo>
                  <a:lnTo>
                    <a:pt x="15139" y="12945"/>
                  </a:lnTo>
                  <a:lnTo>
                    <a:pt x="17289" y="11892"/>
                  </a:lnTo>
                  <a:lnTo>
                    <a:pt x="18430" y="11628"/>
                  </a:lnTo>
                  <a:lnTo>
                    <a:pt x="19264" y="11716"/>
                  </a:lnTo>
                  <a:lnTo>
                    <a:pt x="21502" y="15139"/>
                  </a:lnTo>
                  <a:lnTo>
                    <a:pt x="22028" y="16543"/>
                  </a:lnTo>
                  <a:lnTo>
                    <a:pt x="22116" y="17684"/>
                  </a:lnTo>
                  <a:lnTo>
                    <a:pt x="21546" y="19790"/>
                  </a:lnTo>
                  <a:lnTo>
                    <a:pt x="21019" y="21940"/>
                  </a:lnTo>
                  <a:lnTo>
                    <a:pt x="20712" y="24310"/>
                  </a:lnTo>
                  <a:lnTo>
                    <a:pt x="20536" y="26943"/>
                  </a:lnTo>
                  <a:lnTo>
                    <a:pt x="20054" y="29093"/>
                  </a:lnTo>
                  <a:lnTo>
                    <a:pt x="20054" y="29137"/>
                  </a:lnTo>
                  <a:lnTo>
                    <a:pt x="19966" y="31067"/>
                  </a:lnTo>
                  <a:lnTo>
                    <a:pt x="19001" y="35148"/>
                  </a:lnTo>
                  <a:lnTo>
                    <a:pt x="18957" y="35675"/>
                  </a:lnTo>
                  <a:lnTo>
                    <a:pt x="18957" y="35763"/>
                  </a:lnTo>
                  <a:lnTo>
                    <a:pt x="19044" y="35850"/>
                  </a:lnTo>
                  <a:lnTo>
                    <a:pt x="19834" y="36333"/>
                  </a:lnTo>
                  <a:lnTo>
                    <a:pt x="19878" y="36333"/>
                  </a:lnTo>
                  <a:lnTo>
                    <a:pt x="23871" y="37649"/>
                  </a:lnTo>
                  <a:lnTo>
                    <a:pt x="26636" y="38702"/>
                  </a:lnTo>
                  <a:lnTo>
                    <a:pt x="28216" y="39317"/>
                  </a:lnTo>
                  <a:lnTo>
                    <a:pt x="28830" y="39975"/>
                  </a:lnTo>
                  <a:lnTo>
                    <a:pt x="30410" y="42301"/>
                  </a:lnTo>
                  <a:lnTo>
                    <a:pt x="31507" y="43749"/>
                  </a:lnTo>
                  <a:lnTo>
                    <a:pt x="31550" y="43793"/>
                  </a:lnTo>
                  <a:lnTo>
                    <a:pt x="32209" y="44231"/>
                  </a:lnTo>
                  <a:lnTo>
                    <a:pt x="34359" y="45065"/>
                  </a:lnTo>
                  <a:lnTo>
                    <a:pt x="34403" y="45065"/>
                  </a:lnTo>
                  <a:lnTo>
                    <a:pt x="38220" y="45592"/>
                  </a:lnTo>
                  <a:lnTo>
                    <a:pt x="40765" y="45767"/>
                  </a:lnTo>
                  <a:lnTo>
                    <a:pt x="43969" y="46733"/>
                  </a:lnTo>
                  <a:lnTo>
                    <a:pt x="44758" y="46864"/>
                  </a:lnTo>
                  <a:lnTo>
                    <a:pt x="44846" y="46864"/>
                  </a:lnTo>
                  <a:lnTo>
                    <a:pt x="45768" y="46601"/>
                  </a:lnTo>
                  <a:lnTo>
                    <a:pt x="45812" y="46601"/>
                  </a:lnTo>
                  <a:lnTo>
                    <a:pt x="45855" y="46513"/>
                  </a:lnTo>
                  <a:lnTo>
                    <a:pt x="45899" y="46469"/>
                  </a:lnTo>
                  <a:lnTo>
                    <a:pt x="45855" y="46382"/>
                  </a:lnTo>
                  <a:lnTo>
                    <a:pt x="45855" y="46338"/>
                  </a:lnTo>
                  <a:lnTo>
                    <a:pt x="45812" y="46294"/>
                  </a:lnTo>
                  <a:lnTo>
                    <a:pt x="45724" y="46250"/>
                  </a:lnTo>
                  <a:lnTo>
                    <a:pt x="45680" y="46294"/>
                  </a:lnTo>
                  <a:lnTo>
                    <a:pt x="44758" y="46513"/>
                  </a:lnTo>
                  <a:lnTo>
                    <a:pt x="44056" y="46382"/>
                  </a:lnTo>
                  <a:lnTo>
                    <a:pt x="40853" y="45416"/>
                  </a:lnTo>
                  <a:lnTo>
                    <a:pt x="40809" y="45416"/>
                  </a:lnTo>
                  <a:lnTo>
                    <a:pt x="38264" y="45241"/>
                  </a:lnTo>
                  <a:lnTo>
                    <a:pt x="34490" y="44714"/>
                  </a:lnTo>
                  <a:lnTo>
                    <a:pt x="32384" y="43924"/>
                  </a:lnTo>
                  <a:lnTo>
                    <a:pt x="31770" y="43529"/>
                  </a:lnTo>
                  <a:lnTo>
                    <a:pt x="30717" y="42081"/>
                  </a:lnTo>
                  <a:lnTo>
                    <a:pt x="29093" y="39756"/>
                  </a:lnTo>
                  <a:lnTo>
                    <a:pt x="28435" y="39054"/>
                  </a:lnTo>
                  <a:lnTo>
                    <a:pt x="28347" y="39010"/>
                  </a:lnTo>
                  <a:lnTo>
                    <a:pt x="26767" y="38351"/>
                  </a:lnTo>
                  <a:lnTo>
                    <a:pt x="24003" y="37342"/>
                  </a:lnTo>
                  <a:lnTo>
                    <a:pt x="20010" y="35982"/>
                  </a:lnTo>
                  <a:lnTo>
                    <a:pt x="19308" y="35587"/>
                  </a:lnTo>
                  <a:lnTo>
                    <a:pt x="19352" y="35236"/>
                  </a:lnTo>
                  <a:lnTo>
                    <a:pt x="20273" y="31111"/>
                  </a:lnTo>
                  <a:lnTo>
                    <a:pt x="20317" y="31111"/>
                  </a:lnTo>
                  <a:lnTo>
                    <a:pt x="20405" y="29180"/>
                  </a:lnTo>
                  <a:lnTo>
                    <a:pt x="20887" y="26986"/>
                  </a:lnTo>
                  <a:lnTo>
                    <a:pt x="21063" y="24354"/>
                  </a:lnTo>
                  <a:lnTo>
                    <a:pt x="21326" y="21984"/>
                  </a:lnTo>
                  <a:lnTo>
                    <a:pt x="21897" y="19878"/>
                  </a:lnTo>
                  <a:lnTo>
                    <a:pt x="22467" y="17772"/>
                  </a:lnTo>
                  <a:lnTo>
                    <a:pt x="22467" y="17684"/>
                  </a:lnTo>
                  <a:lnTo>
                    <a:pt x="22379" y="16455"/>
                  </a:lnTo>
                  <a:lnTo>
                    <a:pt x="22336" y="16411"/>
                  </a:lnTo>
                  <a:lnTo>
                    <a:pt x="21809" y="15007"/>
                  </a:lnTo>
                  <a:lnTo>
                    <a:pt x="21809" y="14963"/>
                  </a:lnTo>
                  <a:lnTo>
                    <a:pt x="19527" y="11453"/>
                  </a:lnTo>
                  <a:lnTo>
                    <a:pt x="19483" y="11409"/>
                  </a:lnTo>
                  <a:lnTo>
                    <a:pt x="19396" y="11365"/>
                  </a:lnTo>
                  <a:lnTo>
                    <a:pt x="18430" y="11277"/>
                  </a:lnTo>
                  <a:lnTo>
                    <a:pt x="18386" y="11277"/>
                  </a:lnTo>
                  <a:lnTo>
                    <a:pt x="17202" y="11584"/>
                  </a:lnTo>
                  <a:lnTo>
                    <a:pt x="17158" y="11584"/>
                  </a:lnTo>
                  <a:lnTo>
                    <a:pt x="15007" y="12638"/>
                  </a:lnTo>
                  <a:lnTo>
                    <a:pt x="11892" y="13515"/>
                  </a:lnTo>
                  <a:lnTo>
                    <a:pt x="10663" y="13603"/>
                  </a:lnTo>
                  <a:lnTo>
                    <a:pt x="7943" y="13252"/>
                  </a:lnTo>
                  <a:lnTo>
                    <a:pt x="5354" y="12594"/>
                  </a:lnTo>
                  <a:lnTo>
                    <a:pt x="2896" y="11497"/>
                  </a:lnTo>
                  <a:lnTo>
                    <a:pt x="483" y="10575"/>
                  </a:lnTo>
                  <a:lnTo>
                    <a:pt x="1668" y="8732"/>
                  </a:lnTo>
                  <a:lnTo>
                    <a:pt x="4345" y="5046"/>
                  </a:lnTo>
                  <a:lnTo>
                    <a:pt x="4345" y="5002"/>
                  </a:lnTo>
                  <a:lnTo>
                    <a:pt x="5529" y="2896"/>
                  </a:lnTo>
                  <a:lnTo>
                    <a:pt x="7065" y="263"/>
                  </a:lnTo>
                  <a:lnTo>
                    <a:pt x="7065" y="219"/>
                  </a:lnTo>
                  <a:lnTo>
                    <a:pt x="7065" y="132"/>
                  </a:lnTo>
                  <a:lnTo>
                    <a:pt x="7021" y="88"/>
                  </a:lnTo>
                  <a:lnTo>
                    <a:pt x="6977" y="44"/>
                  </a:lnTo>
                  <a:lnTo>
                    <a:pt x="693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14" name="Google Shape;18314;p489"/>
            <p:cNvSpPr/>
            <p:nvPr/>
          </p:nvSpPr>
          <p:spPr>
            <a:xfrm>
              <a:off x="1670800" y="3011625"/>
              <a:ext cx="1963700" cy="1351525"/>
            </a:xfrm>
            <a:custGeom>
              <a:avLst/>
              <a:gdLst/>
              <a:ahLst/>
              <a:cxnLst/>
              <a:rect l="l" t="t" r="r" b="b"/>
              <a:pathLst>
                <a:path w="78548" h="54061" extrusionOk="0">
                  <a:moveTo>
                    <a:pt x="38309" y="0"/>
                  </a:moveTo>
                  <a:lnTo>
                    <a:pt x="36246" y="1360"/>
                  </a:lnTo>
                  <a:lnTo>
                    <a:pt x="35676" y="1843"/>
                  </a:lnTo>
                  <a:lnTo>
                    <a:pt x="35632" y="1931"/>
                  </a:lnTo>
                  <a:lnTo>
                    <a:pt x="34447" y="4520"/>
                  </a:lnTo>
                  <a:lnTo>
                    <a:pt x="33262" y="7460"/>
                  </a:lnTo>
                  <a:lnTo>
                    <a:pt x="32824" y="8513"/>
                  </a:lnTo>
                  <a:lnTo>
                    <a:pt x="31639" y="8952"/>
                  </a:lnTo>
                  <a:lnTo>
                    <a:pt x="31595" y="8996"/>
                  </a:lnTo>
                  <a:lnTo>
                    <a:pt x="30059" y="9917"/>
                  </a:lnTo>
                  <a:lnTo>
                    <a:pt x="30015" y="9917"/>
                  </a:lnTo>
                  <a:lnTo>
                    <a:pt x="28962" y="10751"/>
                  </a:lnTo>
                  <a:lnTo>
                    <a:pt x="28962" y="10795"/>
                  </a:lnTo>
                  <a:lnTo>
                    <a:pt x="28260" y="11804"/>
                  </a:lnTo>
                  <a:lnTo>
                    <a:pt x="27251" y="13822"/>
                  </a:lnTo>
                  <a:lnTo>
                    <a:pt x="27251" y="13910"/>
                  </a:lnTo>
                  <a:lnTo>
                    <a:pt x="27339" y="16236"/>
                  </a:lnTo>
                  <a:lnTo>
                    <a:pt x="27339" y="18079"/>
                  </a:lnTo>
                  <a:lnTo>
                    <a:pt x="27031" y="18869"/>
                  </a:lnTo>
                  <a:lnTo>
                    <a:pt x="26768" y="19132"/>
                  </a:lnTo>
                  <a:lnTo>
                    <a:pt x="26461" y="19220"/>
                  </a:lnTo>
                  <a:lnTo>
                    <a:pt x="24750" y="18518"/>
                  </a:lnTo>
                  <a:lnTo>
                    <a:pt x="22468" y="18123"/>
                  </a:lnTo>
                  <a:lnTo>
                    <a:pt x="20274" y="17947"/>
                  </a:lnTo>
                  <a:lnTo>
                    <a:pt x="20230" y="17991"/>
                  </a:lnTo>
                  <a:lnTo>
                    <a:pt x="19484" y="18123"/>
                  </a:lnTo>
                  <a:lnTo>
                    <a:pt x="19396" y="18123"/>
                  </a:lnTo>
                  <a:lnTo>
                    <a:pt x="18650" y="18649"/>
                  </a:lnTo>
                  <a:lnTo>
                    <a:pt x="18036" y="18430"/>
                  </a:lnTo>
                  <a:lnTo>
                    <a:pt x="17948" y="18430"/>
                  </a:lnTo>
                  <a:lnTo>
                    <a:pt x="17246" y="18562"/>
                  </a:lnTo>
                  <a:lnTo>
                    <a:pt x="17202" y="18605"/>
                  </a:lnTo>
                  <a:lnTo>
                    <a:pt x="16368" y="19088"/>
                  </a:lnTo>
                  <a:lnTo>
                    <a:pt x="16325" y="19132"/>
                  </a:lnTo>
                  <a:lnTo>
                    <a:pt x="15622" y="19790"/>
                  </a:lnTo>
                  <a:lnTo>
                    <a:pt x="15579" y="19834"/>
                  </a:lnTo>
                  <a:lnTo>
                    <a:pt x="13648" y="23827"/>
                  </a:lnTo>
                  <a:lnTo>
                    <a:pt x="12288" y="26241"/>
                  </a:lnTo>
                  <a:lnTo>
                    <a:pt x="11542" y="27425"/>
                  </a:lnTo>
                  <a:lnTo>
                    <a:pt x="11542" y="27469"/>
                  </a:lnTo>
                  <a:lnTo>
                    <a:pt x="11191" y="28522"/>
                  </a:lnTo>
                  <a:lnTo>
                    <a:pt x="11147" y="28522"/>
                  </a:lnTo>
                  <a:lnTo>
                    <a:pt x="10620" y="31550"/>
                  </a:lnTo>
                  <a:lnTo>
                    <a:pt x="10620" y="32691"/>
                  </a:lnTo>
                  <a:lnTo>
                    <a:pt x="10532" y="33349"/>
                  </a:lnTo>
                  <a:lnTo>
                    <a:pt x="9567" y="35104"/>
                  </a:lnTo>
                  <a:lnTo>
                    <a:pt x="7943" y="37255"/>
                  </a:lnTo>
                  <a:lnTo>
                    <a:pt x="7943" y="37298"/>
                  </a:lnTo>
                  <a:lnTo>
                    <a:pt x="6978" y="39141"/>
                  </a:lnTo>
                  <a:lnTo>
                    <a:pt x="6144" y="41028"/>
                  </a:lnTo>
                  <a:lnTo>
                    <a:pt x="6144" y="41072"/>
                  </a:lnTo>
                  <a:lnTo>
                    <a:pt x="5925" y="42169"/>
                  </a:lnTo>
                  <a:lnTo>
                    <a:pt x="5793" y="42301"/>
                  </a:lnTo>
                  <a:lnTo>
                    <a:pt x="5618" y="42213"/>
                  </a:lnTo>
                  <a:lnTo>
                    <a:pt x="5486" y="42213"/>
                  </a:lnTo>
                  <a:lnTo>
                    <a:pt x="4126" y="42652"/>
                  </a:lnTo>
                  <a:lnTo>
                    <a:pt x="4082" y="42652"/>
                  </a:lnTo>
                  <a:lnTo>
                    <a:pt x="2283" y="43442"/>
                  </a:lnTo>
                  <a:lnTo>
                    <a:pt x="2239" y="43486"/>
                  </a:lnTo>
                  <a:lnTo>
                    <a:pt x="1317" y="44451"/>
                  </a:lnTo>
                  <a:lnTo>
                    <a:pt x="1274" y="44495"/>
                  </a:lnTo>
                  <a:lnTo>
                    <a:pt x="440" y="45855"/>
                  </a:lnTo>
                  <a:lnTo>
                    <a:pt x="440" y="45899"/>
                  </a:lnTo>
                  <a:lnTo>
                    <a:pt x="176" y="46908"/>
                  </a:lnTo>
                  <a:lnTo>
                    <a:pt x="133" y="46952"/>
                  </a:lnTo>
                  <a:lnTo>
                    <a:pt x="1" y="48488"/>
                  </a:lnTo>
                  <a:lnTo>
                    <a:pt x="45" y="48576"/>
                  </a:lnTo>
                  <a:lnTo>
                    <a:pt x="791" y="49848"/>
                  </a:lnTo>
                  <a:lnTo>
                    <a:pt x="791" y="49892"/>
                  </a:lnTo>
                  <a:lnTo>
                    <a:pt x="1888" y="51252"/>
                  </a:lnTo>
                  <a:lnTo>
                    <a:pt x="2239" y="51603"/>
                  </a:lnTo>
                  <a:lnTo>
                    <a:pt x="2327" y="51647"/>
                  </a:lnTo>
                  <a:lnTo>
                    <a:pt x="5442" y="51691"/>
                  </a:lnTo>
                  <a:lnTo>
                    <a:pt x="8733" y="51867"/>
                  </a:lnTo>
                  <a:lnTo>
                    <a:pt x="11805" y="52613"/>
                  </a:lnTo>
                  <a:lnTo>
                    <a:pt x="14920" y="54017"/>
                  </a:lnTo>
                  <a:lnTo>
                    <a:pt x="14964" y="54017"/>
                  </a:lnTo>
                  <a:lnTo>
                    <a:pt x="15491" y="54061"/>
                  </a:lnTo>
                  <a:lnTo>
                    <a:pt x="15579" y="54061"/>
                  </a:lnTo>
                  <a:lnTo>
                    <a:pt x="18036" y="53271"/>
                  </a:lnTo>
                  <a:lnTo>
                    <a:pt x="19659" y="52744"/>
                  </a:lnTo>
                  <a:lnTo>
                    <a:pt x="21239" y="52218"/>
                  </a:lnTo>
                  <a:lnTo>
                    <a:pt x="22819" y="51647"/>
                  </a:lnTo>
                  <a:lnTo>
                    <a:pt x="24355" y="51033"/>
                  </a:lnTo>
                  <a:lnTo>
                    <a:pt x="25101" y="50682"/>
                  </a:lnTo>
                  <a:lnTo>
                    <a:pt x="25847" y="50331"/>
                  </a:lnTo>
                  <a:lnTo>
                    <a:pt x="26549" y="49936"/>
                  </a:lnTo>
                  <a:lnTo>
                    <a:pt x="27295" y="49541"/>
                  </a:lnTo>
                  <a:lnTo>
                    <a:pt x="27953" y="49102"/>
                  </a:lnTo>
                  <a:lnTo>
                    <a:pt x="28655" y="48620"/>
                  </a:lnTo>
                  <a:lnTo>
                    <a:pt x="29313" y="48093"/>
                  </a:lnTo>
                  <a:lnTo>
                    <a:pt x="29927" y="47566"/>
                  </a:lnTo>
                  <a:lnTo>
                    <a:pt x="30805" y="47128"/>
                  </a:lnTo>
                  <a:lnTo>
                    <a:pt x="31814" y="46952"/>
                  </a:lnTo>
                  <a:lnTo>
                    <a:pt x="34272" y="46864"/>
                  </a:lnTo>
                  <a:lnTo>
                    <a:pt x="36466" y="46820"/>
                  </a:lnTo>
                  <a:lnTo>
                    <a:pt x="36510" y="46777"/>
                  </a:lnTo>
                  <a:lnTo>
                    <a:pt x="37168" y="46601"/>
                  </a:lnTo>
                  <a:lnTo>
                    <a:pt x="37212" y="46601"/>
                  </a:lnTo>
                  <a:lnTo>
                    <a:pt x="37870" y="46206"/>
                  </a:lnTo>
                  <a:lnTo>
                    <a:pt x="37914" y="46162"/>
                  </a:lnTo>
                  <a:lnTo>
                    <a:pt x="39625" y="44539"/>
                  </a:lnTo>
                  <a:lnTo>
                    <a:pt x="39625" y="44495"/>
                  </a:lnTo>
                  <a:lnTo>
                    <a:pt x="39976" y="43881"/>
                  </a:lnTo>
                  <a:lnTo>
                    <a:pt x="40020" y="43837"/>
                  </a:lnTo>
                  <a:lnTo>
                    <a:pt x="40634" y="41248"/>
                  </a:lnTo>
                  <a:lnTo>
                    <a:pt x="40942" y="40853"/>
                  </a:lnTo>
                  <a:lnTo>
                    <a:pt x="42741" y="39668"/>
                  </a:lnTo>
                  <a:lnTo>
                    <a:pt x="42828" y="39580"/>
                  </a:lnTo>
                  <a:lnTo>
                    <a:pt x="42828" y="39492"/>
                  </a:lnTo>
                  <a:lnTo>
                    <a:pt x="42784" y="39405"/>
                  </a:lnTo>
                  <a:lnTo>
                    <a:pt x="42741" y="39361"/>
                  </a:lnTo>
                  <a:lnTo>
                    <a:pt x="42082" y="39141"/>
                  </a:lnTo>
                  <a:lnTo>
                    <a:pt x="41995" y="39098"/>
                  </a:lnTo>
                  <a:lnTo>
                    <a:pt x="40064" y="39229"/>
                  </a:lnTo>
                  <a:lnTo>
                    <a:pt x="38089" y="39580"/>
                  </a:lnTo>
                  <a:lnTo>
                    <a:pt x="36115" y="39492"/>
                  </a:lnTo>
                  <a:lnTo>
                    <a:pt x="35149" y="39361"/>
                  </a:lnTo>
                  <a:lnTo>
                    <a:pt x="32955" y="38220"/>
                  </a:lnTo>
                  <a:lnTo>
                    <a:pt x="32297" y="37737"/>
                  </a:lnTo>
                  <a:lnTo>
                    <a:pt x="31858" y="35543"/>
                  </a:lnTo>
                  <a:lnTo>
                    <a:pt x="31463" y="32779"/>
                  </a:lnTo>
                  <a:lnTo>
                    <a:pt x="31156" y="31594"/>
                  </a:lnTo>
                  <a:lnTo>
                    <a:pt x="31156" y="31550"/>
                  </a:lnTo>
                  <a:lnTo>
                    <a:pt x="28962" y="28435"/>
                  </a:lnTo>
                  <a:lnTo>
                    <a:pt x="26724" y="25451"/>
                  </a:lnTo>
                  <a:lnTo>
                    <a:pt x="25978" y="24485"/>
                  </a:lnTo>
                  <a:lnTo>
                    <a:pt x="27602" y="21282"/>
                  </a:lnTo>
                  <a:lnTo>
                    <a:pt x="28523" y="19659"/>
                  </a:lnTo>
                  <a:lnTo>
                    <a:pt x="28874" y="19308"/>
                  </a:lnTo>
                  <a:lnTo>
                    <a:pt x="30103" y="18737"/>
                  </a:lnTo>
                  <a:lnTo>
                    <a:pt x="31288" y="18562"/>
                  </a:lnTo>
                  <a:lnTo>
                    <a:pt x="32867" y="18781"/>
                  </a:lnTo>
                  <a:lnTo>
                    <a:pt x="37299" y="19746"/>
                  </a:lnTo>
                  <a:lnTo>
                    <a:pt x="38747" y="20010"/>
                  </a:lnTo>
                  <a:lnTo>
                    <a:pt x="38835" y="20053"/>
                  </a:lnTo>
                  <a:lnTo>
                    <a:pt x="39713" y="19966"/>
                  </a:lnTo>
                  <a:lnTo>
                    <a:pt x="39757" y="19922"/>
                  </a:lnTo>
                  <a:lnTo>
                    <a:pt x="42082" y="18869"/>
                  </a:lnTo>
                  <a:lnTo>
                    <a:pt x="45154" y="18781"/>
                  </a:lnTo>
                  <a:lnTo>
                    <a:pt x="45198" y="18781"/>
                  </a:lnTo>
                  <a:lnTo>
                    <a:pt x="48357" y="17947"/>
                  </a:lnTo>
                  <a:lnTo>
                    <a:pt x="50420" y="17245"/>
                  </a:lnTo>
                  <a:lnTo>
                    <a:pt x="50464" y="17201"/>
                  </a:lnTo>
                  <a:lnTo>
                    <a:pt x="51429" y="16499"/>
                  </a:lnTo>
                  <a:lnTo>
                    <a:pt x="52175" y="18605"/>
                  </a:lnTo>
                  <a:lnTo>
                    <a:pt x="51648" y="21853"/>
                  </a:lnTo>
                  <a:lnTo>
                    <a:pt x="51297" y="25056"/>
                  </a:lnTo>
                  <a:lnTo>
                    <a:pt x="51166" y="27689"/>
                  </a:lnTo>
                  <a:lnTo>
                    <a:pt x="50551" y="31419"/>
                  </a:lnTo>
                  <a:lnTo>
                    <a:pt x="49893" y="33569"/>
                  </a:lnTo>
                  <a:lnTo>
                    <a:pt x="49893" y="33613"/>
                  </a:lnTo>
                  <a:lnTo>
                    <a:pt x="49718" y="36114"/>
                  </a:lnTo>
                  <a:lnTo>
                    <a:pt x="49718" y="37386"/>
                  </a:lnTo>
                  <a:lnTo>
                    <a:pt x="49761" y="37518"/>
                  </a:lnTo>
                  <a:lnTo>
                    <a:pt x="49981" y="37825"/>
                  </a:lnTo>
                  <a:lnTo>
                    <a:pt x="50113" y="37869"/>
                  </a:lnTo>
                  <a:lnTo>
                    <a:pt x="51034" y="38001"/>
                  </a:lnTo>
                  <a:lnTo>
                    <a:pt x="52789" y="39098"/>
                  </a:lnTo>
                  <a:lnTo>
                    <a:pt x="55993" y="40721"/>
                  </a:lnTo>
                  <a:lnTo>
                    <a:pt x="56036" y="40765"/>
                  </a:lnTo>
                  <a:lnTo>
                    <a:pt x="59415" y="41774"/>
                  </a:lnTo>
                  <a:lnTo>
                    <a:pt x="61214" y="42389"/>
                  </a:lnTo>
                  <a:lnTo>
                    <a:pt x="62662" y="44144"/>
                  </a:lnTo>
                  <a:lnTo>
                    <a:pt x="63935" y="45943"/>
                  </a:lnTo>
                  <a:lnTo>
                    <a:pt x="64593" y="46820"/>
                  </a:lnTo>
                  <a:lnTo>
                    <a:pt x="64681" y="46864"/>
                  </a:lnTo>
                  <a:lnTo>
                    <a:pt x="65866" y="47435"/>
                  </a:lnTo>
                  <a:lnTo>
                    <a:pt x="67972" y="48181"/>
                  </a:lnTo>
                  <a:lnTo>
                    <a:pt x="68016" y="48181"/>
                  </a:lnTo>
                  <a:lnTo>
                    <a:pt x="72053" y="48663"/>
                  </a:lnTo>
                  <a:lnTo>
                    <a:pt x="73984" y="48707"/>
                  </a:lnTo>
                  <a:lnTo>
                    <a:pt x="74905" y="48839"/>
                  </a:lnTo>
                  <a:lnTo>
                    <a:pt x="76880" y="49453"/>
                  </a:lnTo>
                  <a:lnTo>
                    <a:pt x="77538" y="49541"/>
                  </a:lnTo>
                  <a:lnTo>
                    <a:pt x="77626" y="49497"/>
                  </a:lnTo>
                  <a:lnTo>
                    <a:pt x="78415" y="49278"/>
                  </a:lnTo>
                  <a:lnTo>
                    <a:pt x="78503" y="49234"/>
                  </a:lnTo>
                  <a:lnTo>
                    <a:pt x="78547" y="49190"/>
                  </a:lnTo>
                  <a:lnTo>
                    <a:pt x="78547" y="49102"/>
                  </a:lnTo>
                  <a:lnTo>
                    <a:pt x="78547" y="49058"/>
                  </a:lnTo>
                  <a:lnTo>
                    <a:pt x="78503" y="48971"/>
                  </a:lnTo>
                  <a:lnTo>
                    <a:pt x="78459" y="48927"/>
                  </a:lnTo>
                  <a:lnTo>
                    <a:pt x="78328" y="48927"/>
                  </a:lnTo>
                  <a:lnTo>
                    <a:pt x="77538" y="49146"/>
                  </a:lnTo>
                  <a:lnTo>
                    <a:pt x="76967" y="49102"/>
                  </a:lnTo>
                  <a:lnTo>
                    <a:pt x="74993" y="48488"/>
                  </a:lnTo>
                  <a:lnTo>
                    <a:pt x="74949" y="48488"/>
                  </a:lnTo>
                  <a:lnTo>
                    <a:pt x="74027" y="48356"/>
                  </a:lnTo>
                  <a:lnTo>
                    <a:pt x="72053" y="48312"/>
                  </a:lnTo>
                  <a:lnTo>
                    <a:pt x="68104" y="47830"/>
                  </a:lnTo>
                  <a:lnTo>
                    <a:pt x="65997" y="47128"/>
                  </a:lnTo>
                  <a:lnTo>
                    <a:pt x="64856" y="46557"/>
                  </a:lnTo>
                  <a:lnTo>
                    <a:pt x="64198" y="45723"/>
                  </a:lnTo>
                  <a:lnTo>
                    <a:pt x="62926" y="43924"/>
                  </a:lnTo>
                  <a:lnTo>
                    <a:pt x="61478" y="42125"/>
                  </a:lnTo>
                  <a:lnTo>
                    <a:pt x="61390" y="42081"/>
                  </a:lnTo>
                  <a:lnTo>
                    <a:pt x="59547" y="41423"/>
                  </a:lnTo>
                  <a:lnTo>
                    <a:pt x="56168" y="40414"/>
                  </a:lnTo>
                  <a:lnTo>
                    <a:pt x="52965" y="38790"/>
                  </a:lnTo>
                  <a:lnTo>
                    <a:pt x="51166" y="37693"/>
                  </a:lnTo>
                  <a:lnTo>
                    <a:pt x="51122" y="37650"/>
                  </a:lnTo>
                  <a:lnTo>
                    <a:pt x="50200" y="37518"/>
                  </a:lnTo>
                  <a:lnTo>
                    <a:pt x="50069" y="37342"/>
                  </a:lnTo>
                  <a:lnTo>
                    <a:pt x="50069" y="36114"/>
                  </a:lnTo>
                  <a:lnTo>
                    <a:pt x="50244" y="33656"/>
                  </a:lnTo>
                  <a:lnTo>
                    <a:pt x="50902" y="31550"/>
                  </a:lnTo>
                  <a:lnTo>
                    <a:pt x="50902" y="31506"/>
                  </a:lnTo>
                  <a:lnTo>
                    <a:pt x="51473" y="27733"/>
                  </a:lnTo>
                  <a:lnTo>
                    <a:pt x="51648" y="25056"/>
                  </a:lnTo>
                  <a:lnTo>
                    <a:pt x="51999" y="21896"/>
                  </a:lnTo>
                  <a:lnTo>
                    <a:pt x="52526" y="18605"/>
                  </a:lnTo>
                  <a:lnTo>
                    <a:pt x="52526" y="18518"/>
                  </a:lnTo>
                  <a:lnTo>
                    <a:pt x="51648" y="16148"/>
                  </a:lnTo>
                  <a:lnTo>
                    <a:pt x="51604" y="16104"/>
                  </a:lnTo>
                  <a:lnTo>
                    <a:pt x="51561" y="16060"/>
                  </a:lnTo>
                  <a:lnTo>
                    <a:pt x="51385" y="16060"/>
                  </a:lnTo>
                  <a:lnTo>
                    <a:pt x="50244" y="16938"/>
                  </a:lnTo>
                  <a:lnTo>
                    <a:pt x="48270" y="17596"/>
                  </a:lnTo>
                  <a:lnTo>
                    <a:pt x="45154" y="18430"/>
                  </a:lnTo>
                  <a:lnTo>
                    <a:pt x="42039" y="18518"/>
                  </a:lnTo>
                  <a:lnTo>
                    <a:pt x="41951" y="18518"/>
                  </a:lnTo>
                  <a:lnTo>
                    <a:pt x="39669" y="19615"/>
                  </a:lnTo>
                  <a:lnTo>
                    <a:pt x="38791" y="19659"/>
                  </a:lnTo>
                  <a:lnTo>
                    <a:pt x="37343" y="19395"/>
                  </a:lnTo>
                  <a:lnTo>
                    <a:pt x="32955" y="18430"/>
                  </a:lnTo>
                  <a:lnTo>
                    <a:pt x="31288" y="18211"/>
                  </a:lnTo>
                  <a:lnTo>
                    <a:pt x="31244" y="18211"/>
                  </a:lnTo>
                  <a:lnTo>
                    <a:pt x="30015" y="18386"/>
                  </a:lnTo>
                  <a:lnTo>
                    <a:pt x="29971" y="18386"/>
                  </a:lnTo>
                  <a:lnTo>
                    <a:pt x="28699" y="19000"/>
                  </a:lnTo>
                  <a:lnTo>
                    <a:pt x="28655" y="19044"/>
                  </a:lnTo>
                  <a:lnTo>
                    <a:pt x="28260" y="19439"/>
                  </a:lnTo>
                  <a:lnTo>
                    <a:pt x="27295" y="21151"/>
                  </a:lnTo>
                  <a:lnTo>
                    <a:pt x="25627" y="24398"/>
                  </a:lnTo>
                  <a:lnTo>
                    <a:pt x="25583" y="24529"/>
                  </a:lnTo>
                  <a:lnTo>
                    <a:pt x="25627" y="24617"/>
                  </a:lnTo>
                  <a:lnTo>
                    <a:pt x="28699" y="28654"/>
                  </a:lnTo>
                  <a:lnTo>
                    <a:pt x="30849" y="31726"/>
                  </a:lnTo>
                  <a:lnTo>
                    <a:pt x="31112" y="32867"/>
                  </a:lnTo>
                  <a:lnTo>
                    <a:pt x="31507" y="35587"/>
                  </a:lnTo>
                  <a:lnTo>
                    <a:pt x="31946" y="37869"/>
                  </a:lnTo>
                  <a:lnTo>
                    <a:pt x="32034" y="38001"/>
                  </a:lnTo>
                  <a:lnTo>
                    <a:pt x="32780" y="38527"/>
                  </a:lnTo>
                  <a:lnTo>
                    <a:pt x="34974" y="39668"/>
                  </a:lnTo>
                  <a:lnTo>
                    <a:pt x="35062" y="39712"/>
                  </a:lnTo>
                  <a:lnTo>
                    <a:pt x="36071" y="39844"/>
                  </a:lnTo>
                  <a:lnTo>
                    <a:pt x="36115" y="39844"/>
                  </a:lnTo>
                  <a:lnTo>
                    <a:pt x="38089" y="39931"/>
                  </a:lnTo>
                  <a:lnTo>
                    <a:pt x="38133" y="39887"/>
                  </a:lnTo>
                  <a:lnTo>
                    <a:pt x="40108" y="39580"/>
                  </a:lnTo>
                  <a:lnTo>
                    <a:pt x="41995" y="39449"/>
                  </a:lnTo>
                  <a:lnTo>
                    <a:pt x="42258" y="39580"/>
                  </a:lnTo>
                  <a:lnTo>
                    <a:pt x="40722" y="40589"/>
                  </a:lnTo>
                  <a:lnTo>
                    <a:pt x="40678" y="40633"/>
                  </a:lnTo>
                  <a:lnTo>
                    <a:pt x="40327" y="41072"/>
                  </a:lnTo>
                  <a:lnTo>
                    <a:pt x="40327" y="41160"/>
                  </a:lnTo>
                  <a:lnTo>
                    <a:pt x="39669" y="43749"/>
                  </a:lnTo>
                  <a:lnTo>
                    <a:pt x="39362" y="44319"/>
                  </a:lnTo>
                  <a:lnTo>
                    <a:pt x="37694" y="45899"/>
                  </a:lnTo>
                  <a:lnTo>
                    <a:pt x="37080" y="46294"/>
                  </a:lnTo>
                  <a:lnTo>
                    <a:pt x="36466" y="46469"/>
                  </a:lnTo>
                  <a:lnTo>
                    <a:pt x="34272" y="46513"/>
                  </a:lnTo>
                  <a:lnTo>
                    <a:pt x="31814" y="46601"/>
                  </a:lnTo>
                  <a:lnTo>
                    <a:pt x="31770" y="46601"/>
                  </a:lnTo>
                  <a:lnTo>
                    <a:pt x="30717" y="46777"/>
                  </a:lnTo>
                  <a:lnTo>
                    <a:pt x="30673" y="46820"/>
                  </a:lnTo>
                  <a:lnTo>
                    <a:pt x="29752" y="47259"/>
                  </a:lnTo>
                  <a:lnTo>
                    <a:pt x="29708" y="47303"/>
                  </a:lnTo>
                  <a:lnTo>
                    <a:pt x="29094" y="47830"/>
                  </a:lnTo>
                  <a:lnTo>
                    <a:pt x="28436" y="48312"/>
                  </a:lnTo>
                  <a:lnTo>
                    <a:pt x="27777" y="48795"/>
                  </a:lnTo>
                  <a:lnTo>
                    <a:pt x="27075" y="49234"/>
                  </a:lnTo>
                  <a:lnTo>
                    <a:pt x="26373" y="49629"/>
                  </a:lnTo>
                  <a:lnTo>
                    <a:pt x="25671" y="50024"/>
                  </a:lnTo>
                  <a:lnTo>
                    <a:pt x="24179" y="50726"/>
                  </a:lnTo>
                  <a:lnTo>
                    <a:pt x="22643" y="51340"/>
                  </a:lnTo>
                  <a:lnTo>
                    <a:pt x="21108" y="51911"/>
                  </a:lnTo>
                  <a:lnTo>
                    <a:pt x="19528" y="52437"/>
                  </a:lnTo>
                  <a:lnTo>
                    <a:pt x="17948" y="52920"/>
                  </a:lnTo>
                  <a:lnTo>
                    <a:pt x="15491" y="53710"/>
                  </a:lnTo>
                  <a:lnTo>
                    <a:pt x="15052" y="53666"/>
                  </a:lnTo>
                  <a:lnTo>
                    <a:pt x="11936" y="52262"/>
                  </a:lnTo>
                  <a:lnTo>
                    <a:pt x="11893" y="52262"/>
                  </a:lnTo>
                  <a:lnTo>
                    <a:pt x="8821" y="51516"/>
                  </a:lnTo>
                  <a:lnTo>
                    <a:pt x="8777" y="51516"/>
                  </a:lnTo>
                  <a:lnTo>
                    <a:pt x="5486" y="51340"/>
                  </a:lnTo>
                  <a:lnTo>
                    <a:pt x="2414" y="51296"/>
                  </a:lnTo>
                  <a:lnTo>
                    <a:pt x="2151" y="51033"/>
                  </a:lnTo>
                  <a:lnTo>
                    <a:pt x="1054" y="49673"/>
                  </a:lnTo>
                  <a:lnTo>
                    <a:pt x="352" y="48444"/>
                  </a:lnTo>
                  <a:lnTo>
                    <a:pt x="484" y="46996"/>
                  </a:lnTo>
                  <a:lnTo>
                    <a:pt x="791" y="46031"/>
                  </a:lnTo>
                  <a:lnTo>
                    <a:pt x="1581" y="44670"/>
                  </a:lnTo>
                  <a:lnTo>
                    <a:pt x="2458" y="43749"/>
                  </a:lnTo>
                  <a:lnTo>
                    <a:pt x="4257" y="42959"/>
                  </a:lnTo>
                  <a:lnTo>
                    <a:pt x="5530" y="42564"/>
                  </a:lnTo>
                  <a:lnTo>
                    <a:pt x="5749" y="42652"/>
                  </a:lnTo>
                  <a:lnTo>
                    <a:pt x="5837" y="42696"/>
                  </a:lnTo>
                  <a:lnTo>
                    <a:pt x="5925" y="42652"/>
                  </a:lnTo>
                  <a:lnTo>
                    <a:pt x="6188" y="42432"/>
                  </a:lnTo>
                  <a:lnTo>
                    <a:pt x="6276" y="42301"/>
                  </a:lnTo>
                  <a:lnTo>
                    <a:pt x="6451" y="41160"/>
                  </a:lnTo>
                  <a:lnTo>
                    <a:pt x="7285" y="39273"/>
                  </a:lnTo>
                  <a:lnTo>
                    <a:pt x="8251" y="37474"/>
                  </a:lnTo>
                  <a:lnTo>
                    <a:pt x="9830" y="35280"/>
                  </a:lnTo>
                  <a:lnTo>
                    <a:pt x="10839" y="33525"/>
                  </a:lnTo>
                  <a:lnTo>
                    <a:pt x="10883" y="33437"/>
                  </a:lnTo>
                  <a:lnTo>
                    <a:pt x="10971" y="32735"/>
                  </a:lnTo>
                  <a:lnTo>
                    <a:pt x="10971" y="31594"/>
                  </a:lnTo>
                  <a:lnTo>
                    <a:pt x="11498" y="28610"/>
                  </a:lnTo>
                  <a:lnTo>
                    <a:pt x="11849" y="27601"/>
                  </a:lnTo>
                  <a:lnTo>
                    <a:pt x="12595" y="26416"/>
                  </a:lnTo>
                  <a:lnTo>
                    <a:pt x="13955" y="24003"/>
                  </a:lnTo>
                  <a:lnTo>
                    <a:pt x="15886" y="20053"/>
                  </a:lnTo>
                  <a:lnTo>
                    <a:pt x="16544" y="19395"/>
                  </a:lnTo>
                  <a:lnTo>
                    <a:pt x="17334" y="18913"/>
                  </a:lnTo>
                  <a:lnTo>
                    <a:pt x="17948" y="18781"/>
                  </a:lnTo>
                  <a:lnTo>
                    <a:pt x="18606" y="19044"/>
                  </a:lnTo>
                  <a:lnTo>
                    <a:pt x="18694" y="19044"/>
                  </a:lnTo>
                  <a:lnTo>
                    <a:pt x="18782" y="19000"/>
                  </a:lnTo>
                  <a:lnTo>
                    <a:pt x="19572" y="18430"/>
                  </a:lnTo>
                  <a:lnTo>
                    <a:pt x="20274" y="18342"/>
                  </a:lnTo>
                  <a:lnTo>
                    <a:pt x="22424" y="18474"/>
                  </a:lnTo>
                  <a:lnTo>
                    <a:pt x="24662" y="18869"/>
                  </a:lnTo>
                  <a:lnTo>
                    <a:pt x="26373" y="19571"/>
                  </a:lnTo>
                  <a:lnTo>
                    <a:pt x="26505" y="19571"/>
                  </a:lnTo>
                  <a:lnTo>
                    <a:pt x="26900" y="19439"/>
                  </a:lnTo>
                  <a:lnTo>
                    <a:pt x="26987" y="19395"/>
                  </a:lnTo>
                  <a:lnTo>
                    <a:pt x="27295" y="19132"/>
                  </a:lnTo>
                  <a:lnTo>
                    <a:pt x="27339" y="19044"/>
                  </a:lnTo>
                  <a:lnTo>
                    <a:pt x="27646" y="18211"/>
                  </a:lnTo>
                  <a:lnTo>
                    <a:pt x="27690" y="18123"/>
                  </a:lnTo>
                  <a:lnTo>
                    <a:pt x="27690" y="16236"/>
                  </a:lnTo>
                  <a:lnTo>
                    <a:pt x="27602" y="13954"/>
                  </a:lnTo>
                  <a:lnTo>
                    <a:pt x="28567" y="11980"/>
                  </a:lnTo>
                  <a:lnTo>
                    <a:pt x="29225" y="11014"/>
                  </a:lnTo>
                  <a:lnTo>
                    <a:pt x="30235" y="10224"/>
                  </a:lnTo>
                  <a:lnTo>
                    <a:pt x="31770" y="9303"/>
                  </a:lnTo>
                  <a:lnTo>
                    <a:pt x="33043" y="8820"/>
                  </a:lnTo>
                  <a:lnTo>
                    <a:pt x="33087" y="8776"/>
                  </a:lnTo>
                  <a:lnTo>
                    <a:pt x="33131" y="8732"/>
                  </a:lnTo>
                  <a:lnTo>
                    <a:pt x="33570" y="7548"/>
                  </a:lnTo>
                  <a:lnTo>
                    <a:pt x="34754" y="4652"/>
                  </a:lnTo>
                  <a:lnTo>
                    <a:pt x="35939" y="2106"/>
                  </a:lnTo>
                  <a:lnTo>
                    <a:pt x="36466" y="1668"/>
                  </a:lnTo>
                  <a:lnTo>
                    <a:pt x="38528" y="307"/>
                  </a:lnTo>
                  <a:lnTo>
                    <a:pt x="38572" y="263"/>
                  </a:lnTo>
                  <a:lnTo>
                    <a:pt x="38616" y="176"/>
                  </a:lnTo>
                  <a:lnTo>
                    <a:pt x="38616" y="132"/>
                  </a:lnTo>
                  <a:lnTo>
                    <a:pt x="38572" y="44"/>
                  </a:lnTo>
                  <a:lnTo>
                    <a:pt x="3852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15" name="Google Shape;18315;p489"/>
            <p:cNvSpPr/>
            <p:nvPr/>
          </p:nvSpPr>
          <p:spPr>
            <a:xfrm>
              <a:off x="1656550" y="2963350"/>
              <a:ext cx="2084350" cy="1429425"/>
            </a:xfrm>
            <a:custGeom>
              <a:avLst/>
              <a:gdLst/>
              <a:ahLst/>
              <a:cxnLst/>
              <a:rect l="l" t="t" r="r" b="b"/>
              <a:pathLst>
                <a:path w="83374" h="57177" extrusionOk="0">
                  <a:moveTo>
                    <a:pt x="36860" y="0"/>
                  </a:moveTo>
                  <a:lnTo>
                    <a:pt x="36816" y="44"/>
                  </a:lnTo>
                  <a:lnTo>
                    <a:pt x="34403" y="1405"/>
                  </a:lnTo>
                  <a:lnTo>
                    <a:pt x="33262" y="2194"/>
                  </a:lnTo>
                  <a:lnTo>
                    <a:pt x="33218" y="2194"/>
                  </a:lnTo>
                  <a:lnTo>
                    <a:pt x="32121" y="3204"/>
                  </a:lnTo>
                  <a:lnTo>
                    <a:pt x="32121" y="3248"/>
                  </a:lnTo>
                  <a:lnTo>
                    <a:pt x="30673" y="4959"/>
                  </a:lnTo>
                  <a:lnTo>
                    <a:pt x="28962" y="6846"/>
                  </a:lnTo>
                  <a:lnTo>
                    <a:pt x="28918" y="6890"/>
                  </a:lnTo>
                  <a:lnTo>
                    <a:pt x="27689" y="10400"/>
                  </a:lnTo>
                  <a:lnTo>
                    <a:pt x="25188" y="12989"/>
                  </a:lnTo>
                  <a:lnTo>
                    <a:pt x="24179" y="14086"/>
                  </a:lnTo>
                  <a:lnTo>
                    <a:pt x="23696" y="14481"/>
                  </a:lnTo>
                  <a:lnTo>
                    <a:pt x="21458" y="15402"/>
                  </a:lnTo>
                  <a:lnTo>
                    <a:pt x="20317" y="15841"/>
                  </a:lnTo>
                  <a:lnTo>
                    <a:pt x="20273" y="15841"/>
                  </a:lnTo>
                  <a:lnTo>
                    <a:pt x="19176" y="16368"/>
                  </a:lnTo>
                  <a:lnTo>
                    <a:pt x="17377" y="17553"/>
                  </a:lnTo>
                  <a:lnTo>
                    <a:pt x="17333" y="17596"/>
                  </a:lnTo>
                  <a:lnTo>
                    <a:pt x="16236" y="18957"/>
                  </a:lnTo>
                  <a:lnTo>
                    <a:pt x="16236" y="19001"/>
                  </a:lnTo>
                  <a:lnTo>
                    <a:pt x="14613" y="21458"/>
                  </a:lnTo>
                  <a:lnTo>
                    <a:pt x="13516" y="23476"/>
                  </a:lnTo>
                  <a:lnTo>
                    <a:pt x="12024" y="26197"/>
                  </a:lnTo>
                  <a:lnTo>
                    <a:pt x="10927" y="28347"/>
                  </a:lnTo>
                  <a:lnTo>
                    <a:pt x="10927" y="28391"/>
                  </a:lnTo>
                  <a:lnTo>
                    <a:pt x="10444" y="30410"/>
                  </a:lnTo>
                  <a:lnTo>
                    <a:pt x="10400" y="30453"/>
                  </a:lnTo>
                  <a:lnTo>
                    <a:pt x="10225" y="32823"/>
                  </a:lnTo>
                  <a:lnTo>
                    <a:pt x="10269" y="34315"/>
                  </a:lnTo>
                  <a:lnTo>
                    <a:pt x="10181" y="35149"/>
                  </a:lnTo>
                  <a:lnTo>
                    <a:pt x="9479" y="36465"/>
                  </a:lnTo>
                  <a:lnTo>
                    <a:pt x="7943" y="38527"/>
                  </a:lnTo>
                  <a:lnTo>
                    <a:pt x="7899" y="38527"/>
                  </a:lnTo>
                  <a:lnTo>
                    <a:pt x="6890" y="40283"/>
                  </a:lnTo>
                  <a:lnTo>
                    <a:pt x="6144" y="42082"/>
                  </a:lnTo>
                  <a:lnTo>
                    <a:pt x="5617" y="42872"/>
                  </a:lnTo>
                  <a:lnTo>
                    <a:pt x="2633" y="44495"/>
                  </a:lnTo>
                  <a:lnTo>
                    <a:pt x="2589" y="44539"/>
                  </a:lnTo>
                  <a:lnTo>
                    <a:pt x="966" y="46601"/>
                  </a:lnTo>
                  <a:lnTo>
                    <a:pt x="308" y="47918"/>
                  </a:lnTo>
                  <a:lnTo>
                    <a:pt x="308" y="47962"/>
                  </a:lnTo>
                  <a:lnTo>
                    <a:pt x="1" y="50112"/>
                  </a:lnTo>
                  <a:lnTo>
                    <a:pt x="1" y="50156"/>
                  </a:lnTo>
                  <a:lnTo>
                    <a:pt x="1" y="50989"/>
                  </a:lnTo>
                  <a:lnTo>
                    <a:pt x="44" y="51121"/>
                  </a:lnTo>
                  <a:lnTo>
                    <a:pt x="2326" y="53973"/>
                  </a:lnTo>
                  <a:lnTo>
                    <a:pt x="3379" y="55641"/>
                  </a:lnTo>
                  <a:lnTo>
                    <a:pt x="3423" y="55641"/>
                  </a:lnTo>
                  <a:lnTo>
                    <a:pt x="3686" y="55948"/>
                  </a:lnTo>
                  <a:lnTo>
                    <a:pt x="3774" y="55992"/>
                  </a:lnTo>
                  <a:lnTo>
                    <a:pt x="7153" y="56562"/>
                  </a:lnTo>
                  <a:lnTo>
                    <a:pt x="10400" y="57001"/>
                  </a:lnTo>
                  <a:lnTo>
                    <a:pt x="11629" y="57177"/>
                  </a:lnTo>
                  <a:lnTo>
                    <a:pt x="11673" y="57177"/>
                  </a:lnTo>
                  <a:lnTo>
                    <a:pt x="15710" y="56431"/>
                  </a:lnTo>
                  <a:lnTo>
                    <a:pt x="17421" y="56080"/>
                  </a:lnTo>
                  <a:lnTo>
                    <a:pt x="19483" y="55421"/>
                  </a:lnTo>
                  <a:lnTo>
                    <a:pt x="21283" y="55070"/>
                  </a:lnTo>
                  <a:lnTo>
                    <a:pt x="22818" y="55070"/>
                  </a:lnTo>
                  <a:lnTo>
                    <a:pt x="24398" y="55377"/>
                  </a:lnTo>
                  <a:lnTo>
                    <a:pt x="24442" y="55377"/>
                  </a:lnTo>
                  <a:lnTo>
                    <a:pt x="27952" y="54807"/>
                  </a:lnTo>
                  <a:lnTo>
                    <a:pt x="28084" y="54763"/>
                  </a:lnTo>
                  <a:lnTo>
                    <a:pt x="28611" y="54237"/>
                  </a:lnTo>
                  <a:lnTo>
                    <a:pt x="28655" y="54193"/>
                  </a:lnTo>
                  <a:lnTo>
                    <a:pt x="30015" y="51999"/>
                  </a:lnTo>
                  <a:lnTo>
                    <a:pt x="30541" y="51428"/>
                  </a:lnTo>
                  <a:lnTo>
                    <a:pt x="31375" y="50902"/>
                  </a:lnTo>
                  <a:lnTo>
                    <a:pt x="33525" y="50024"/>
                  </a:lnTo>
                  <a:lnTo>
                    <a:pt x="35412" y="49629"/>
                  </a:lnTo>
                  <a:lnTo>
                    <a:pt x="37387" y="49410"/>
                  </a:lnTo>
                  <a:lnTo>
                    <a:pt x="38177" y="49146"/>
                  </a:lnTo>
                  <a:lnTo>
                    <a:pt x="38220" y="49103"/>
                  </a:lnTo>
                  <a:lnTo>
                    <a:pt x="38966" y="48620"/>
                  </a:lnTo>
                  <a:lnTo>
                    <a:pt x="39010" y="48576"/>
                  </a:lnTo>
                  <a:lnTo>
                    <a:pt x="40809" y="46909"/>
                  </a:lnTo>
                  <a:lnTo>
                    <a:pt x="40809" y="46865"/>
                  </a:lnTo>
                  <a:lnTo>
                    <a:pt x="41380" y="46075"/>
                  </a:lnTo>
                  <a:lnTo>
                    <a:pt x="42345" y="44012"/>
                  </a:lnTo>
                  <a:lnTo>
                    <a:pt x="42960" y="43047"/>
                  </a:lnTo>
                  <a:lnTo>
                    <a:pt x="43486" y="42608"/>
                  </a:lnTo>
                  <a:lnTo>
                    <a:pt x="44890" y="42082"/>
                  </a:lnTo>
                  <a:lnTo>
                    <a:pt x="47084" y="41555"/>
                  </a:lnTo>
                  <a:lnTo>
                    <a:pt x="49234" y="41072"/>
                  </a:lnTo>
                  <a:lnTo>
                    <a:pt x="50419" y="41116"/>
                  </a:lnTo>
                  <a:lnTo>
                    <a:pt x="51955" y="41511"/>
                  </a:lnTo>
                  <a:lnTo>
                    <a:pt x="56299" y="43925"/>
                  </a:lnTo>
                  <a:lnTo>
                    <a:pt x="57484" y="44539"/>
                  </a:lnTo>
                  <a:lnTo>
                    <a:pt x="58449" y="44934"/>
                  </a:lnTo>
                  <a:lnTo>
                    <a:pt x="59239" y="45197"/>
                  </a:lnTo>
                  <a:lnTo>
                    <a:pt x="59854" y="45373"/>
                  </a:lnTo>
                  <a:lnTo>
                    <a:pt x="60292" y="45504"/>
                  </a:lnTo>
                  <a:lnTo>
                    <a:pt x="60687" y="45636"/>
                  </a:lnTo>
                  <a:lnTo>
                    <a:pt x="61082" y="45855"/>
                  </a:lnTo>
                  <a:lnTo>
                    <a:pt x="61521" y="46163"/>
                  </a:lnTo>
                  <a:lnTo>
                    <a:pt x="62004" y="46645"/>
                  </a:lnTo>
                  <a:lnTo>
                    <a:pt x="62574" y="47260"/>
                  </a:lnTo>
                  <a:lnTo>
                    <a:pt x="63232" y="48137"/>
                  </a:lnTo>
                  <a:lnTo>
                    <a:pt x="64066" y="49234"/>
                  </a:lnTo>
                  <a:lnTo>
                    <a:pt x="64637" y="49936"/>
                  </a:lnTo>
                  <a:lnTo>
                    <a:pt x="64680" y="49980"/>
                  </a:lnTo>
                  <a:lnTo>
                    <a:pt x="66874" y="50814"/>
                  </a:lnTo>
                  <a:lnTo>
                    <a:pt x="68674" y="51384"/>
                  </a:lnTo>
                  <a:lnTo>
                    <a:pt x="68717" y="51384"/>
                  </a:lnTo>
                  <a:lnTo>
                    <a:pt x="72798" y="51823"/>
                  </a:lnTo>
                  <a:lnTo>
                    <a:pt x="75080" y="51779"/>
                  </a:lnTo>
                  <a:lnTo>
                    <a:pt x="76879" y="52218"/>
                  </a:lnTo>
                  <a:lnTo>
                    <a:pt x="77011" y="52218"/>
                  </a:lnTo>
                  <a:lnTo>
                    <a:pt x="79380" y="51516"/>
                  </a:lnTo>
                  <a:lnTo>
                    <a:pt x="82277" y="50551"/>
                  </a:lnTo>
                  <a:lnTo>
                    <a:pt x="83198" y="50419"/>
                  </a:lnTo>
                  <a:lnTo>
                    <a:pt x="83286" y="50375"/>
                  </a:lnTo>
                  <a:lnTo>
                    <a:pt x="83330" y="50331"/>
                  </a:lnTo>
                  <a:lnTo>
                    <a:pt x="83374" y="50287"/>
                  </a:lnTo>
                  <a:lnTo>
                    <a:pt x="83374" y="50200"/>
                  </a:lnTo>
                  <a:lnTo>
                    <a:pt x="83330" y="50112"/>
                  </a:lnTo>
                  <a:lnTo>
                    <a:pt x="83286" y="50068"/>
                  </a:lnTo>
                  <a:lnTo>
                    <a:pt x="83154" y="50068"/>
                  </a:lnTo>
                  <a:lnTo>
                    <a:pt x="82189" y="50243"/>
                  </a:lnTo>
                  <a:lnTo>
                    <a:pt x="79293" y="51165"/>
                  </a:lnTo>
                  <a:lnTo>
                    <a:pt x="76923" y="51867"/>
                  </a:lnTo>
                  <a:lnTo>
                    <a:pt x="75124" y="51428"/>
                  </a:lnTo>
                  <a:lnTo>
                    <a:pt x="75080" y="51428"/>
                  </a:lnTo>
                  <a:lnTo>
                    <a:pt x="72798" y="51472"/>
                  </a:lnTo>
                  <a:lnTo>
                    <a:pt x="68761" y="51033"/>
                  </a:lnTo>
                  <a:lnTo>
                    <a:pt x="67006" y="50463"/>
                  </a:lnTo>
                  <a:lnTo>
                    <a:pt x="64856" y="49673"/>
                  </a:lnTo>
                  <a:lnTo>
                    <a:pt x="64329" y="49015"/>
                  </a:lnTo>
                  <a:lnTo>
                    <a:pt x="63496" y="47874"/>
                  </a:lnTo>
                  <a:lnTo>
                    <a:pt x="62794" y="46996"/>
                  </a:lnTo>
                  <a:lnTo>
                    <a:pt x="62223" y="46338"/>
                  </a:lnTo>
                  <a:lnTo>
                    <a:pt x="61697" y="45855"/>
                  </a:lnTo>
                  <a:lnTo>
                    <a:pt x="61258" y="45548"/>
                  </a:lnTo>
                  <a:lnTo>
                    <a:pt x="60863" y="45329"/>
                  </a:lnTo>
                  <a:lnTo>
                    <a:pt x="60424" y="45197"/>
                  </a:lnTo>
                  <a:lnTo>
                    <a:pt x="59941" y="45022"/>
                  </a:lnTo>
                  <a:lnTo>
                    <a:pt x="59327" y="44846"/>
                  </a:lnTo>
                  <a:lnTo>
                    <a:pt x="58581" y="44583"/>
                  </a:lnTo>
                  <a:lnTo>
                    <a:pt x="57616" y="44188"/>
                  </a:lnTo>
                  <a:lnTo>
                    <a:pt x="56475" y="43617"/>
                  </a:lnTo>
                  <a:lnTo>
                    <a:pt x="52087" y="41160"/>
                  </a:lnTo>
                  <a:lnTo>
                    <a:pt x="52043" y="41160"/>
                  </a:lnTo>
                  <a:lnTo>
                    <a:pt x="50463" y="40765"/>
                  </a:lnTo>
                  <a:lnTo>
                    <a:pt x="50419" y="40765"/>
                  </a:lnTo>
                  <a:lnTo>
                    <a:pt x="49234" y="40721"/>
                  </a:lnTo>
                  <a:lnTo>
                    <a:pt x="49191" y="40721"/>
                  </a:lnTo>
                  <a:lnTo>
                    <a:pt x="46997" y="41204"/>
                  </a:lnTo>
                  <a:lnTo>
                    <a:pt x="44803" y="41731"/>
                  </a:lnTo>
                  <a:lnTo>
                    <a:pt x="43354" y="42257"/>
                  </a:lnTo>
                  <a:lnTo>
                    <a:pt x="43311" y="42301"/>
                  </a:lnTo>
                  <a:lnTo>
                    <a:pt x="42696" y="42784"/>
                  </a:lnTo>
                  <a:lnTo>
                    <a:pt x="42652" y="42828"/>
                  </a:lnTo>
                  <a:lnTo>
                    <a:pt x="42038" y="43793"/>
                  </a:lnTo>
                  <a:lnTo>
                    <a:pt x="42038" y="43837"/>
                  </a:lnTo>
                  <a:lnTo>
                    <a:pt x="41073" y="45899"/>
                  </a:lnTo>
                  <a:lnTo>
                    <a:pt x="40546" y="46689"/>
                  </a:lnTo>
                  <a:lnTo>
                    <a:pt x="38791" y="48313"/>
                  </a:lnTo>
                  <a:lnTo>
                    <a:pt x="38045" y="48795"/>
                  </a:lnTo>
                  <a:lnTo>
                    <a:pt x="37299" y="49059"/>
                  </a:lnTo>
                  <a:lnTo>
                    <a:pt x="35368" y="49278"/>
                  </a:lnTo>
                  <a:lnTo>
                    <a:pt x="33437" y="49673"/>
                  </a:lnTo>
                  <a:lnTo>
                    <a:pt x="31243" y="50551"/>
                  </a:lnTo>
                  <a:lnTo>
                    <a:pt x="31200" y="50594"/>
                  </a:lnTo>
                  <a:lnTo>
                    <a:pt x="30322" y="51165"/>
                  </a:lnTo>
                  <a:lnTo>
                    <a:pt x="30278" y="51165"/>
                  </a:lnTo>
                  <a:lnTo>
                    <a:pt x="29752" y="51779"/>
                  </a:lnTo>
                  <a:lnTo>
                    <a:pt x="29708" y="51779"/>
                  </a:lnTo>
                  <a:lnTo>
                    <a:pt x="28347" y="54017"/>
                  </a:lnTo>
                  <a:lnTo>
                    <a:pt x="27865" y="54456"/>
                  </a:lnTo>
                  <a:lnTo>
                    <a:pt x="24398" y="55026"/>
                  </a:lnTo>
                  <a:lnTo>
                    <a:pt x="22862" y="54719"/>
                  </a:lnTo>
                  <a:lnTo>
                    <a:pt x="21283" y="54719"/>
                  </a:lnTo>
                  <a:lnTo>
                    <a:pt x="21239" y="54763"/>
                  </a:lnTo>
                  <a:lnTo>
                    <a:pt x="19440" y="55070"/>
                  </a:lnTo>
                  <a:lnTo>
                    <a:pt x="19396" y="55070"/>
                  </a:lnTo>
                  <a:lnTo>
                    <a:pt x="17333" y="55728"/>
                  </a:lnTo>
                  <a:lnTo>
                    <a:pt x="15622" y="56080"/>
                  </a:lnTo>
                  <a:lnTo>
                    <a:pt x="11629" y="56825"/>
                  </a:lnTo>
                  <a:lnTo>
                    <a:pt x="10488" y="56650"/>
                  </a:lnTo>
                  <a:lnTo>
                    <a:pt x="7197" y="56211"/>
                  </a:lnTo>
                  <a:lnTo>
                    <a:pt x="3906" y="55641"/>
                  </a:lnTo>
                  <a:lnTo>
                    <a:pt x="3686" y="55421"/>
                  </a:lnTo>
                  <a:lnTo>
                    <a:pt x="2589" y="53754"/>
                  </a:lnTo>
                  <a:lnTo>
                    <a:pt x="352" y="50946"/>
                  </a:lnTo>
                  <a:lnTo>
                    <a:pt x="352" y="50156"/>
                  </a:lnTo>
                  <a:lnTo>
                    <a:pt x="659" y="48049"/>
                  </a:lnTo>
                  <a:lnTo>
                    <a:pt x="1273" y="46777"/>
                  </a:lnTo>
                  <a:lnTo>
                    <a:pt x="2853" y="44802"/>
                  </a:lnTo>
                  <a:lnTo>
                    <a:pt x="5837" y="43179"/>
                  </a:lnTo>
                  <a:lnTo>
                    <a:pt x="5924" y="43135"/>
                  </a:lnTo>
                  <a:lnTo>
                    <a:pt x="6451" y="42213"/>
                  </a:lnTo>
                  <a:lnTo>
                    <a:pt x="7197" y="40458"/>
                  </a:lnTo>
                  <a:lnTo>
                    <a:pt x="8206" y="38703"/>
                  </a:lnTo>
                  <a:lnTo>
                    <a:pt x="9742" y="36684"/>
                  </a:lnTo>
                  <a:lnTo>
                    <a:pt x="9786" y="36641"/>
                  </a:lnTo>
                  <a:lnTo>
                    <a:pt x="10532" y="35280"/>
                  </a:lnTo>
                  <a:lnTo>
                    <a:pt x="10532" y="35236"/>
                  </a:lnTo>
                  <a:lnTo>
                    <a:pt x="10620" y="34315"/>
                  </a:lnTo>
                  <a:lnTo>
                    <a:pt x="10620" y="34271"/>
                  </a:lnTo>
                  <a:lnTo>
                    <a:pt x="10576" y="32823"/>
                  </a:lnTo>
                  <a:lnTo>
                    <a:pt x="10751" y="30497"/>
                  </a:lnTo>
                  <a:lnTo>
                    <a:pt x="11278" y="28479"/>
                  </a:lnTo>
                  <a:lnTo>
                    <a:pt x="12331" y="26373"/>
                  </a:lnTo>
                  <a:lnTo>
                    <a:pt x="13823" y="23608"/>
                  </a:lnTo>
                  <a:lnTo>
                    <a:pt x="14876" y="21633"/>
                  </a:lnTo>
                  <a:lnTo>
                    <a:pt x="16500" y="19176"/>
                  </a:lnTo>
                  <a:lnTo>
                    <a:pt x="17597" y="17860"/>
                  </a:lnTo>
                  <a:lnTo>
                    <a:pt x="19352" y="16675"/>
                  </a:lnTo>
                  <a:lnTo>
                    <a:pt x="20449" y="16148"/>
                  </a:lnTo>
                  <a:lnTo>
                    <a:pt x="21590" y="15710"/>
                  </a:lnTo>
                  <a:lnTo>
                    <a:pt x="23872" y="14788"/>
                  </a:lnTo>
                  <a:lnTo>
                    <a:pt x="24398" y="14393"/>
                  </a:lnTo>
                  <a:lnTo>
                    <a:pt x="24398" y="14349"/>
                  </a:lnTo>
                  <a:lnTo>
                    <a:pt x="25451" y="13252"/>
                  </a:lnTo>
                  <a:lnTo>
                    <a:pt x="27996" y="10619"/>
                  </a:lnTo>
                  <a:lnTo>
                    <a:pt x="27996" y="10532"/>
                  </a:lnTo>
                  <a:lnTo>
                    <a:pt x="29269" y="7065"/>
                  </a:lnTo>
                  <a:lnTo>
                    <a:pt x="30936" y="5178"/>
                  </a:lnTo>
                  <a:lnTo>
                    <a:pt x="32384" y="3467"/>
                  </a:lnTo>
                  <a:lnTo>
                    <a:pt x="33481" y="2458"/>
                  </a:lnTo>
                  <a:lnTo>
                    <a:pt x="34578" y="1712"/>
                  </a:lnTo>
                  <a:lnTo>
                    <a:pt x="36992" y="351"/>
                  </a:lnTo>
                  <a:lnTo>
                    <a:pt x="37036" y="308"/>
                  </a:lnTo>
                  <a:lnTo>
                    <a:pt x="37080" y="220"/>
                  </a:lnTo>
                  <a:lnTo>
                    <a:pt x="37080" y="176"/>
                  </a:lnTo>
                  <a:lnTo>
                    <a:pt x="37036" y="88"/>
                  </a:lnTo>
                  <a:lnTo>
                    <a:pt x="36992" y="44"/>
                  </a:lnTo>
                  <a:lnTo>
                    <a:pt x="3694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16" name="Google Shape;18316;p489"/>
            <p:cNvSpPr/>
            <p:nvPr/>
          </p:nvSpPr>
          <p:spPr>
            <a:xfrm>
              <a:off x="1579750" y="2837200"/>
              <a:ext cx="2045975" cy="1732200"/>
            </a:xfrm>
            <a:custGeom>
              <a:avLst/>
              <a:gdLst/>
              <a:ahLst/>
              <a:cxnLst/>
              <a:rect l="l" t="t" r="r" b="b"/>
              <a:pathLst>
                <a:path w="81839" h="69288" extrusionOk="0">
                  <a:moveTo>
                    <a:pt x="34315" y="0"/>
                  </a:moveTo>
                  <a:lnTo>
                    <a:pt x="34272" y="44"/>
                  </a:lnTo>
                  <a:lnTo>
                    <a:pt x="32165" y="1536"/>
                  </a:lnTo>
                  <a:lnTo>
                    <a:pt x="29489" y="3862"/>
                  </a:lnTo>
                  <a:lnTo>
                    <a:pt x="25715" y="6889"/>
                  </a:lnTo>
                  <a:lnTo>
                    <a:pt x="20493" y="11102"/>
                  </a:lnTo>
                  <a:lnTo>
                    <a:pt x="18475" y="12726"/>
                  </a:lnTo>
                  <a:lnTo>
                    <a:pt x="18431" y="12726"/>
                  </a:lnTo>
                  <a:lnTo>
                    <a:pt x="14525" y="17640"/>
                  </a:lnTo>
                  <a:lnTo>
                    <a:pt x="12331" y="20536"/>
                  </a:lnTo>
                  <a:lnTo>
                    <a:pt x="10357" y="23037"/>
                  </a:lnTo>
                  <a:lnTo>
                    <a:pt x="8645" y="25363"/>
                  </a:lnTo>
                  <a:lnTo>
                    <a:pt x="7680" y="27074"/>
                  </a:lnTo>
                  <a:lnTo>
                    <a:pt x="7636" y="27162"/>
                  </a:lnTo>
                  <a:lnTo>
                    <a:pt x="6934" y="31462"/>
                  </a:lnTo>
                  <a:lnTo>
                    <a:pt x="6320" y="35763"/>
                  </a:lnTo>
                  <a:lnTo>
                    <a:pt x="6013" y="38352"/>
                  </a:lnTo>
                  <a:lnTo>
                    <a:pt x="5661" y="40590"/>
                  </a:lnTo>
                  <a:lnTo>
                    <a:pt x="5047" y="43222"/>
                  </a:lnTo>
                  <a:lnTo>
                    <a:pt x="4301" y="45636"/>
                  </a:lnTo>
                  <a:lnTo>
                    <a:pt x="3380" y="47128"/>
                  </a:lnTo>
                  <a:lnTo>
                    <a:pt x="2063" y="48927"/>
                  </a:lnTo>
                  <a:lnTo>
                    <a:pt x="2063" y="48971"/>
                  </a:lnTo>
                  <a:lnTo>
                    <a:pt x="747" y="51209"/>
                  </a:lnTo>
                  <a:lnTo>
                    <a:pt x="747" y="51252"/>
                  </a:lnTo>
                  <a:lnTo>
                    <a:pt x="527" y="52042"/>
                  </a:lnTo>
                  <a:lnTo>
                    <a:pt x="527" y="52086"/>
                  </a:lnTo>
                  <a:lnTo>
                    <a:pt x="176" y="55684"/>
                  </a:lnTo>
                  <a:lnTo>
                    <a:pt x="1" y="57659"/>
                  </a:lnTo>
                  <a:lnTo>
                    <a:pt x="1" y="57703"/>
                  </a:lnTo>
                  <a:lnTo>
                    <a:pt x="45" y="58010"/>
                  </a:lnTo>
                  <a:lnTo>
                    <a:pt x="89" y="58098"/>
                  </a:lnTo>
                  <a:lnTo>
                    <a:pt x="133" y="58142"/>
                  </a:lnTo>
                  <a:lnTo>
                    <a:pt x="1317" y="58624"/>
                  </a:lnTo>
                  <a:lnTo>
                    <a:pt x="2063" y="59458"/>
                  </a:lnTo>
                  <a:lnTo>
                    <a:pt x="3248" y="61696"/>
                  </a:lnTo>
                  <a:lnTo>
                    <a:pt x="4433" y="63890"/>
                  </a:lnTo>
                  <a:lnTo>
                    <a:pt x="5749" y="65865"/>
                  </a:lnTo>
                  <a:lnTo>
                    <a:pt x="6671" y="67049"/>
                  </a:lnTo>
                  <a:lnTo>
                    <a:pt x="6715" y="67093"/>
                  </a:lnTo>
                  <a:lnTo>
                    <a:pt x="9347" y="68980"/>
                  </a:lnTo>
                  <a:lnTo>
                    <a:pt x="9391" y="68980"/>
                  </a:lnTo>
                  <a:lnTo>
                    <a:pt x="10137" y="69243"/>
                  </a:lnTo>
                  <a:lnTo>
                    <a:pt x="10181" y="69287"/>
                  </a:lnTo>
                  <a:lnTo>
                    <a:pt x="10269" y="69243"/>
                  </a:lnTo>
                  <a:lnTo>
                    <a:pt x="10883" y="69068"/>
                  </a:lnTo>
                  <a:lnTo>
                    <a:pt x="10927" y="69024"/>
                  </a:lnTo>
                  <a:lnTo>
                    <a:pt x="13341" y="66611"/>
                  </a:lnTo>
                  <a:lnTo>
                    <a:pt x="17114" y="64460"/>
                  </a:lnTo>
                  <a:lnTo>
                    <a:pt x="18562" y="63627"/>
                  </a:lnTo>
                  <a:lnTo>
                    <a:pt x="20010" y="63539"/>
                  </a:lnTo>
                  <a:lnTo>
                    <a:pt x="22029" y="63100"/>
                  </a:lnTo>
                  <a:lnTo>
                    <a:pt x="22907" y="63056"/>
                  </a:lnTo>
                  <a:lnTo>
                    <a:pt x="26900" y="64417"/>
                  </a:lnTo>
                  <a:lnTo>
                    <a:pt x="29357" y="65075"/>
                  </a:lnTo>
                  <a:lnTo>
                    <a:pt x="31156" y="65601"/>
                  </a:lnTo>
                  <a:lnTo>
                    <a:pt x="31288" y="65601"/>
                  </a:lnTo>
                  <a:lnTo>
                    <a:pt x="33569" y="63846"/>
                  </a:lnTo>
                  <a:lnTo>
                    <a:pt x="33613" y="63846"/>
                  </a:lnTo>
                  <a:lnTo>
                    <a:pt x="35281" y="62135"/>
                  </a:lnTo>
                  <a:lnTo>
                    <a:pt x="35281" y="62091"/>
                  </a:lnTo>
                  <a:lnTo>
                    <a:pt x="36641" y="59721"/>
                  </a:lnTo>
                  <a:lnTo>
                    <a:pt x="37080" y="59239"/>
                  </a:lnTo>
                  <a:lnTo>
                    <a:pt x="38177" y="58756"/>
                  </a:lnTo>
                  <a:lnTo>
                    <a:pt x="40415" y="58361"/>
                  </a:lnTo>
                  <a:lnTo>
                    <a:pt x="40459" y="58361"/>
                  </a:lnTo>
                  <a:lnTo>
                    <a:pt x="43048" y="57264"/>
                  </a:lnTo>
                  <a:lnTo>
                    <a:pt x="43092" y="57264"/>
                  </a:lnTo>
                  <a:lnTo>
                    <a:pt x="45154" y="55597"/>
                  </a:lnTo>
                  <a:lnTo>
                    <a:pt x="47216" y="53973"/>
                  </a:lnTo>
                  <a:lnTo>
                    <a:pt x="48313" y="53403"/>
                  </a:lnTo>
                  <a:lnTo>
                    <a:pt x="50069" y="53359"/>
                  </a:lnTo>
                  <a:lnTo>
                    <a:pt x="50902" y="53403"/>
                  </a:lnTo>
                  <a:lnTo>
                    <a:pt x="53096" y="53578"/>
                  </a:lnTo>
                  <a:lnTo>
                    <a:pt x="54193" y="53666"/>
                  </a:lnTo>
                  <a:lnTo>
                    <a:pt x="55246" y="53841"/>
                  </a:lnTo>
                  <a:lnTo>
                    <a:pt x="56300" y="54105"/>
                  </a:lnTo>
                  <a:lnTo>
                    <a:pt x="57353" y="54456"/>
                  </a:lnTo>
                  <a:lnTo>
                    <a:pt x="57835" y="54631"/>
                  </a:lnTo>
                  <a:lnTo>
                    <a:pt x="58362" y="54895"/>
                  </a:lnTo>
                  <a:lnTo>
                    <a:pt x="58845" y="55158"/>
                  </a:lnTo>
                  <a:lnTo>
                    <a:pt x="59327" y="55465"/>
                  </a:lnTo>
                  <a:lnTo>
                    <a:pt x="60512" y="56518"/>
                  </a:lnTo>
                  <a:lnTo>
                    <a:pt x="60556" y="56562"/>
                  </a:lnTo>
                  <a:lnTo>
                    <a:pt x="65383" y="58537"/>
                  </a:lnTo>
                  <a:lnTo>
                    <a:pt x="65427" y="58537"/>
                  </a:lnTo>
                  <a:lnTo>
                    <a:pt x="66436" y="58624"/>
                  </a:lnTo>
                  <a:lnTo>
                    <a:pt x="68455" y="59019"/>
                  </a:lnTo>
                  <a:lnTo>
                    <a:pt x="70692" y="59370"/>
                  </a:lnTo>
                  <a:lnTo>
                    <a:pt x="70736" y="59370"/>
                  </a:lnTo>
                  <a:lnTo>
                    <a:pt x="73062" y="59414"/>
                  </a:lnTo>
                  <a:lnTo>
                    <a:pt x="75432" y="59590"/>
                  </a:lnTo>
                  <a:lnTo>
                    <a:pt x="75475" y="59590"/>
                  </a:lnTo>
                  <a:lnTo>
                    <a:pt x="79161" y="59414"/>
                  </a:lnTo>
                  <a:lnTo>
                    <a:pt x="79205" y="59370"/>
                  </a:lnTo>
                  <a:lnTo>
                    <a:pt x="81706" y="58712"/>
                  </a:lnTo>
                  <a:lnTo>
                    <a:pt x="81750" y="58712"/>
                  </a:lnTo>
                  <a:lnTo>
                    <a:pt x="81794" y="58624"/>
                  </a:lnTo>
                  <a:lnTo>
                    <a:pt x="81838" y="58580"/>
                  </a:lnTo>
                  <a:lnTo>
                    <a:pt x="81838" y="58493"/>
                  </a:lnTo>
                  <a:lnTo>
                    <a:pt x="81794" y="58449"/>
                  </a:lnTo>
                  <a:lnTo>
                    <a:pt x="81750" y="58405"/>
                  </a:lnTo>
                  <a:lnTo>
                    <a:pt x="81706" y="58361"/>
                  </a:lnTo>
                  <a:lnTo>
                    <a:pt x="81619" y="58361"/>
                  </a:lnTo>
                  <a:lnTo>
                    <a:pt x="79117" y="59063"/>
                  </a:lnTo>
                  <a:lnTo>
                    <a:pt x="75432" y="59239"/>
                  </a:lnTo>
                  <a:lnTo>
                    <a:pt x="73106" y="59063"/>
                  </a:lnTo>
                  <a:lnTo>
                    <a:pt x="70736" y="59019"/>
                  </a:lnTo>
                  <a:lnTo>
                    <a:pt x="68498" y="58668"/>
                  </a:lnTo>
                  <a:lnTo>
                    <a:pt x="66524" y="58273"/>
                  </a:lnTo>
                  <a:lnTo>
                    <a:pt x="66480" y="58273"/>
                  </a:lnTo>
                  <a:lnTo>
                    <a:pt x="65471" y="58186"/>
                  </a:lnTo>
                  <a:lnTo>
                    <a:pt x="62531" y="57001"/>
                  </a:lnTo>
                  <a:lnTo>
                    <a:pt x="60688" y="56255"/>
                  </a:lnTo>
                  <a:lnTo>
                    <a:pt x="59547" y="55202"/>
                  </a:lnTo>
                  <a:lnTo>
                    <a:pt x="59547" y="55158"/>
                  </a:lnTo>
                  <a:lnTo>
                    <a:pt x="59020" y="54851"/>
                  </a:lnTo>
                  <a:lnTo>
                    <a:pt x="58538" y="54587"/>
                  </a:lnTo>
                  <a:lnTo>
                    <a:pt x="58011" y="54324"/>
                  </a:lnTo>
                  <a:lnTo>
                    <a:pt x="57484" y="54105"/>
                  </a:lnTo>
                  <a:lnTo>
                    <a:pt x="56958" y="53929"/>
                  </a:lnTo>
                  <a:lnTo>
                    <a:pt x="56431" y="53754"/>
                  </a:lnTo>
                  <a:lnTo>
                    <a:pt x="55378" y="53534"/>
                  </a:lnTo>
                  <a:lnTo>
                    <a:pt x="54281" y="53315"/>
                  </a:lnTo>
                  <a:lnTo>
                    <a:pt x="53184" y="53227"/>
                  </a:lnTo>
                  <a:lnTo>
                    <a:pt x="50902" y="53052"/>
                  </a:lnTo>
                  <a:lnTo>
                    <a:pt x="50069" y="53008"/>
                  </a:lnTo>
                  <a:lnTo>
                    <a:pt x="48269" y="53052"/>
                  </a:lnTo>
                  <a:lnTo>
                    <a:pt x="48182" y="53095"/>
                  </a:lnTo>
                  <a:lnTo>
                    <a:pt x="47041" y="53666"/>
                  </a:lnTo>
                  <a:lnTo>
                    <a:pt x="46997" y="53666"/>
                  </a:lnTo>
                  <a:lnTo>
                    <a:pt x="44935" y="55333"/>
                  </a:lnTo>
                  <a:lnTo>
                    <a:pt x="42872" y="56957"/>
                  </a:lnTo>
                  <a:lnTo>
                    <a:pt x="40371" y="58010"/>
                  </a:lnTo>
                  <a:lnTo>
                    <a:pt x="38089" y="58405"/>
                  </a:lnTo>
                  <a:lnTo>
                    <a:pt x="38045" y="58405"/>
                  </a:lnTo>
                  <a:lnTo>
                    <a:pt x="36904" y="58931"/>
                  </a:lnTo>
                  <a:lnTo>
                    <a:pt x="36861" y="58975"/>
                  </a:lnTo>
                  <a:lnTo>
                    <a:pt x="36378" y="59502"/>
                  </a:lnTo>
                  <a:lnTo>
                    <a:pt x="36334" y="59546"/>
                  </a:lnTo>
                  <a:lnTo>
                    <a:pt x="35018" y="61915"/>
                  </a:lnTo>
                  <a:lnTo>
                    <a:pt x="33350" y="63583"/>
                  </a:lnTo>
                  <a:lnTo>
                    <a:pt x="31156" y="65250"/>
                  </a:lnTo>
                  <a:lnTo>
                    <a:pt x="29445" y="64768"/>
                  </a:lnTo>
                  <a:lnTo>
                    <a:pt x="27031" y="64065"/>
                  </a:lnTo>
                  <a:lnTo>
                    <a:pt x="22994" y="62705"/>
                  </a:lnTo>
                  <a:lnTo>
                    <a:pt x="22907" y="62705"/>
                  </a:lnTo>
                  <a:lnTo>
                    <a:pt x="21985" y="62749"/>
                  </a:lnTo>
                  <a:lnTo>
                    <a:pt x="19967" y="63188"/>
                  </a:lnTo>
                  <a:lnTo>
                    <a:pt x="18475" y="63276"/>
                  </a:lnTo>
                  <a:lnTo>
                    <a:pt x="18387" y="63320"/>
                  </a:lnTo>
                  <a:lnTo>
                    <a:pt x="13165" y="66303"/>
                  </a:lnTo>
                  <a:lnTo>
                    <a:pt x="13121" y="66347"/>
                  </a:lnTo>
                  <a:lnTo>
                    <a:pt x="10708" y="68717"/>
                  </a:lnTo>
                  <a:lnTo>
                    <a:pt x="10181" y="68892"/>
                  </a:lnTo>
                  <a:lnTo>
                    <a:pt x="9567" y="68673"/>
                  </a:lnTo>
                  <a:lnTo>
                    <a:pt x="6934" y="66786"/>
                  </a:lnTo>
                  <a:lnTo>
                    <a:pt x="6013" y="65689"/>
                  </a:lnTo>
                  <a:lnTo>
                    <a:pt x="4740" y="63714"/>
                  </a:lnTo>
                  <a:lnTo>
                    <a:pt x="3555" y="61520"/>
                  </a:lnTo>
                  <a:lnTo>
                    <a:pt x="2327" y="59239"/>
                  </a:lnTo>
                  <a:lnTo>
                    <a:pt x="1537" y="58361"/>
                  </a:lnTo>
                  <a:lnTo>
                    <a:pt x="1493" y="58317"/>
                  </a:lnTo>
                  <a:lnTo>
                    <a:pt x="396" y="57878"/>
                  </a:lnTo>
                  <a:lnTo>
                    <a:pt x="352" y="57659"/>
                  </a:lnTo>
                  <a:lnTo>
                    <a:pt x="527" y="55728"/>
                  </a:lnTo>
                  <a:lnTo>
                    <a:pt x="878" y="52130"/>
                  </a:lnTo>
                  <a:lnTo>
                    <a:pt x="1054" y="51384"/>
                  </a:lnTo>
                  <a:lnTo>
                    <a:pt x="2370" y="49146"/>
                  </a:lnTo>
                  <a:lnTo>
                    <a:pt x="3687" y="47347"/>
                  </a:lnTo>
                  <a:lnTo>
                    <a:pt x="4608" y="45811"/>
                  </a:lnTo>
                  <a:lnTo>
                    <a:pt x="4608" y="45767"/>
                  </a:lnTo>
                  <a:lnTo>
                    <a:pt x="5398" y="43310"/>
                  </a:lnTo>
                  <a:lnTo>
                    <a:pt x="5969" y="40633"/>
                  </a:lnTo>
                  <a:lnTo>
                    <a:pt x="6364" y="38396"/>
                  </a:lnTo>
                  <a:lnTo>
                    <a:pt x="6671" y="35807"/>
                  </a:lnTo>
                  <a:lnTo>
                    <a:pt x="7285" y="31506"/>
                  </a:lnTo>
                  <a:lnTo>
                    <a:pt x="7987" y="27250"/>
                  </a:lnTo>
                  <a:lnTo>
                    <a:pt x="8953" y="25539"/>
                  </a:lnTo>
                  <a:lnTo>
                    <a:pt x="10664" y="23257"/>
                  </a:lnTo>
                  <a:lnTo>
                    <a:pt x="12595" y="20756"/>
                  </a:lnTo>
                  <a:lnTo>
                    <a:pt x="14789" y="17860"/>
                  </a:lnTo>
                  <a:lnTo>
                    <a:pt x="18694" y="12989"/>
                  </a:lnTo>
                  <a:lnTo>
                    <a:pt x="25934" y="7153"/>
                  </a:lnTo>
                  <a:lnTo>
                    <a:pt x="29708" y="4125"/>
                  </a:lnTo>
                  <a:lnTo>
                    <a:pt x="32385" y="1799"/>
                  </a:lnTo>
                  <a:lnTo>
                    <a:pt x="34447" y="307"/>
                  </a:lnTo>
                  <a:lnTo>
                    <a:pt x="34535" y="263"/>
                  </a:lnTo>
                  <a:lnTo>
                    <a:pt x="34535" y="220"/>
                  </a:lnTo>
                  <a:lnTo>
                    <a:pt x="34535" y="132"/>
                  </a:lnTo>
                  <a:lnTo>
                    <a:pt x="34491" y="88"/>
                  </a:lnTo>
                  <a:lnTo>
                    <a:pt x="34447" y="44"/>
                  </a:lnTo>
                  <a:lnTo>
                    <a:pt x="3440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17" name="Google Shape;18317;p489"/>
            <p:cNvSpPr/>
            <p:nvPr/>
          </p:nvSpPr>
          <p:spPr>
            <a:xfrm>
              <a:off x="1896800" y="3719200"/>
              <a:ext cx="560600" cy="444300"/>
            </a:xfrm>
            <a:custGeom>
              <a:avLst/>
              <a:gdLst/>
              <a:ahLst/>
              <a:cxnLst/>
              <a:rect l="l" t="t" r="r" b="b"/>
              <a:pathLst>
                <a:path w="22424" h="17772" extrusionOk="0">
                  <a:moveTo>
                    <a:pt x="6188" y="483"/>
                  </a:moveTo>
                  <a:lnTo>
                    <a:pt x="6670" y="1316"/>
                  </a:lnTo>
                  <a:lnTo>
                    <a:pt x="6758" y="1404"/>
                  </a:lnTo>
                  <a:lnTo>
                    <a:pt x="8513" y="2062"/>
                  </a:lnTo>
                  <a:lnTo>
                    <a:pt x="12550" y="3861"/>
                  </a:lnTo>
                  <a:lnTo>
                    <a:pt x="12813" y="4213"/>
                  </a:lnTo>
                  <a:lnTo>
                    <a:pt x="13384" y="5441"/>
                  </a:lnTo>
                  <a:lnTo>
                    <a:pt x="14393" y="7196"/>
                  </a:lnTo>
                  <a:lnTo>
                    <a:pt x="14920" y="9347"/>
                  </a:lnTo>
                  <a:lnTo>
                    <a:pt x="15359" y="10707"/>
                  </a:lnTo>
                  <a:lnTo>
                    <a:pt x="15359" y="10751"/>
                  </a:lnTo>
                  <a:lnTo>
                    <a:pt x="16105" y="11892"/>
                  </a:lnTo>
                  <a:lnTo>
                    <a:pt x="16148" y="11935"/>
                  </a:lnTo>
                  <a:lnTo>
                    <a:pt x="17070" y="12638"/>
                  </a:lnTo>
                  <a:lnTo>
                    <a:pt x="17114" y="12681"/>
                  </a:lnTo>
                  <a:lnTo>
                    <a:pt x="19439" y="13383"/>
                  </a:lnTo>
                  <a:lnTo>
                    <a:pt x="19527" y="13383"/>
                  </a:lnTo>
                  <a:lnTo>
                    <a:pt x="20712" y="13208"/>
                  </a:lnTo>
                  <a:lnTo>
                    <a:pt x="21985" y="13471"/>
                  </a:lnTo>
                  <a:lnTo>
                    <a:pt x="22028" y="13471"/>
                  </a:lnTo>
                  <a:lnTo>
                    <a:pt x="21897" y="13559"/>
                  </a:lnTo>
                  <a:lnTo>
                    <a:pt x="20668" y="14086"/>
                  </a:lnTo>
                  <a:lnTo>
                    <a:pt x="16105" y="15490"/>
                  </a:lnTo>
                  <a:lnTo>
                    <a:pt x="13735" y="16367"/>
                  </a:lnTo>
                  <a:lnTo>
                    <a:pt x="11234" y="17420"/>
                  </a:lnTo>
                  <a:lnTo>
                    <a:pt x="10883" y="17333"/>
                  </a:lnTo>
                  <a:lnTo>
                    <a:pt x="8733" y="16455"/>
                  </a:lnTo>
                  <a:lnTo>
                    <a:pt x="5222" y="15051"/>
                  </a:lnTo>
                  <a:lnTo>
                    <a:pt x="5178" y="15051"/>
                  </a:lnTo>
                  <a:lnTo>
                    <a:pt x="746" y="13866"/>
                  </a:lnTo>
                  <a:lnTo>
                    <a:pt x="395" y="13515"/>
                  </a:lnTo>
                  <a:lnTo>
                    <a:pt x="351" y="12901"/>
                  </a:lnTo>
                  <a:lnTo>
                    <a:pt x="702" y="11672"/>
                  </a:lnTo>
                  <a:lnTo>
                    <a:pt x="1229" y="10795"/>
                  </a:lnTo>
                  <a:lnTo>
                    <a:pt x="2633" y="8732"/>
                  </a:lnTo>
                  <a:lnTo>
                    <a:pt x="5091" y="4958"/>
                  </a:lnTo>
                  <a:lnTo>
                    <a:pt x="5134" y="4915"/>
                  </a:lnTo>
                  <a:lnTo>
                    <a:pt x="5749" y="2852"/>
                  </a:lnTo>
                  <a:lnTo>
                    <a:pt x="6056" y="746"/>
                  </a:lnTo>
                  <a:lnTo>
                    <a:pt x="6188" y="483"/>
                  </a:lnTo>
                  <a:close/>
                  <a:moveTo>
                    <a:pt x="6144" y="0"/>
                  </a:moveTo>
                  <a:lnTo>
                    <a:pt x="6056" y="44"/>
                  </a:lnTo>
                  <a:lnTo>
                    <a:pt x="6012" y="88"/>
                  </a:lnTo>
                  <a:lnTo>
                    <a:pt x="5749" y="614"/>
                  </a:lnTo>
                  <a:lnTo>
                    <a:pt x="5705" y="658"/>
                  </a:lnTo>
                  <a:lnTo>
                    <a:pt x="5398" y="2764"/>
                  </a:lnTo>
                  <a:lnTo>
                    <a:pt x="4783" y="4827"/>
                  </a:lnTo>
                  <a:lnTo>
                    <a:pt x="2370" y="8513"/>
                  </a:lnTo>
                  <a:lnTo>
                    <a:pt x="922" y="10619"/>
                  </a:lnTo>
                  <a:lnTo>
                    <a:pt x="395" y="11541"/>
                  </a:lnTo>
                  <a:lnTo>
                    <a:pt x="351" y="11584"/>
                  </a:lnTo>
                  <a:lnTo>
                    <a:pt x="0" y="12857"/>
                  </a:lnTo>
                  <a:lnTo>
                    <a:pt x="0" y="12901"/>
                  </a:lnTo>
                  <a:lnTo>
                    <a:pt x="44" y="13603"/>
                  </a:lnTo>
                  <a:lnTo>
                    <a:pt x="88" y="13691"/>
                  </a:lnTo>
                  <a:lnTo>
                    <a:pt x="527" y="14173"/>
                  </a:lnTo>
                  <a:lnTo>
                    <a:pt x="615" y="14217"/>
                  </a:lnTo>
                  <a:lnTo>
                    <a:pt x="5091" y="15358"/>
                  </a:lnTo>
                  <a:lnTo>
                    <a:pt x="8601" y="16806"/>
                  </a:lnTo>
                  <a:lnTo>
                    <a:pt x="10751" y="17684"/>
                  </a:lnTo>
                  <a:lnTo>
                    <a:pt x="10795" y="17684"/>
                  </a:lnTo>
                  <a:lnTo>
                    <a:pt x="11234" y="17772"/>
                  </a:lnTo>
                  <a:lnTo>
                    <a:pt x="11322" y="17728"/>
                  </a:lnTo>
                  <a:lnTo>
                    <a:pt x="13867" y="16675"/>
                  </a:lnTo>
                  <a:lnTo>
                    <a:pt x="16192" y="15841"/>
                  </a:lnTo>
                  <a:lnTo>
                    <a:pt x="20756" y="14437"/>
                  </a:lnTo>
                  <a:lnTo>
                    <a:pt x="20800" y="14437"/>
                  </a:lnTo>
                  <a:lnTo>
                    <a:pt x="22072" y="13866"/>
                  </a:lnTo>
                  <a:lnTo>
                    <a:pt x="22116" y="13866"/>
                  </a:lnTo>
                  <a:lnTo>
                    <a:pt x="22379" y="13603"/>
                  </a:lnTo>
                  <a:lnTo>
                    <a:pt x="22423" y="13559"/>
                  </a:lnTo>
                  <a:lnTo>
                    <a:pt x="22423" y="13471"/>
                  </a:lnTo>
                  <a:lnTo>
                    <a:pt x="22423" y="13427"/>
                  </a:lnTo>
                  <a:lnTo>
                    <a:pt x="22379" y="13340"/>
                  </a:lnTo>
                  <a:lnTo>
                    <a:pt x="22204" y="13164"/>
                  </a:lnTo>
                  <a:lnTo>
                    <a:pt x="22116" y="13120"/>
                  </a:lnTo>
                  <a:lnTo>
                    <a:pt x="20756" y="12857"/>
                  </a:lnTo>
                  <a:lnTo>
                    <a:pt x="20712" y="12857"/>
                  </a:lnTo>
                  <a:lnTo>
                    <a:pt x="19527" y="13032"/>
                  </a:lnTo>
                  <a:lnTo>
                    <a:pt x="17245" y="12374"/>
                  </a:lnTo>
                  <a:lnTo>
                    <a:pt x="16368" y="11672"/>
                  </a:lnTo>
                  <a:lnTo>
                    <a:pt x="15666" y="10575"/>
                  </a:lnTo>
                  <a:lnTo>
                    <a:pt x="15271" y="9259"/>
                  </a:lnTo>
                  <a:lnTo>
                    <a:pt x="14744" y="7065"/>
                  </a:lnTo>
                  <a:lnTo>
                    <a:pt x="14700" y="7021"/>
                  </a:lnTo>
                  <a:lnTo>
                    <a:pt x="13691" y="5266"/>
                  </a:lnTo>
                  <a:lnTo>
                    <a:pt x="13121" y="4037"/>
                  </a:lnTo>
                  <a:lnTo>
                    <a:pt x="13077" y="3993"/>
                  </a:lnTo>
                  <a:lnTo>
                    <a:pt x="12813" y="3598"/>
                  </a:lnTo>
                  <a:lnTo>
                    <a:pt x="12726" y="3554"/>
                  </a:lnTo>
                  <a:lnTo>
                    <a:pt x="8645" y="1755"/>
                  </a:lnTo>
                  <a:lnTo>
                    <a:pt x="6933" y="1097"/>
                  </a:lnTo>
                  <a:lnTo>
                    <a:pt x="6495" y="263"/>
                  </a:lnTo>
                  <a:lnTo>
                    <a:pt x="6451" y="219"/>
                  </a:lnTo>
                  <a:lnTo>
                    <a:pt x="6275" y="44"/>
                  </a:lnTo>
                  <a:lnTo>
                    <a:pt x="623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18" name="Google Shape;18318;p489"/>
            <p:cNvSpPr/>
            <p:nvPr/>
          </p:nvSpPr>
          <p:spPr>
            <a:xfrm>
              <a:off x="1870475" y="3665425"/>
              <a:ext cx="650550" cy="557325"/>
            </a:xfrm>
            <a:custGeom>
              <a:avLst/>
              <a:gdLst/>
              <a:ahLst/>
              <a:cxnLst/>
              <a:rect l="l" t="t" r="r" b="b"/>
              <a:pathLst>
                <a:path w="26022" h="22293" extrusionOk="0">
                  <a:moveTo>
                    <a:pt x="10224" y="352"/>
                  </a:moveTo>
                  <a:lnTo>
                    <a:pt x="10795" y="571"/>
                  </a:lnTo>
                  <a:lnTo>
                    <a:pt x="12945" y="2239"/>
                  </a:lnTo>
                  <a:lnTo>
                    <a:pt x="14832" y="3511"/>
                  </a:lnTo>
                  <a:lnTo>
                    <a:pt x="16017" y="4828"/>
                  </a:lnTo>
                  <a:lnTo>
                    <a:pt x="17026" y="6495"/>
                  </a:lnTo>
                  <a:lnTo>
                    <a:pt x="17947" y="8294"/>
                  </a:lnTo>
                  <a:lnTo>
                    <a:pt x="18430" y="10927"/>
                  </a:lnTo>
                  <a:lnTo>
                    <a:pt x="18957" y="13692"/>
                  </a:lnTo>
                  <a:lnTo>
                    <a:pt x="18957" y="13735"/>
                  </a:lnTo>
                  <a:lnTo>
                    <a:pt x="19308" y="14130"/>
                  </a:lnTo>
                  <a:lnTo>
                    <a:pt x="19395" y="14174"/>
                  </a:lnTo>
                  <a:lnTo>
                    <a:pt x="20800" y="14525"/>
                  </a:lnTo>
                  <a:lnTo>
                    <a:pt x="20843" y="14525"/>
                  </a:lnTo>
                  <a:lnTo>
                    <a:pt x="21940" y="14569"/>
                  </a:lnTo>
                  <a:lnTo>
                    <a:pt x="25363" y="15227"/>
                  </a:lnTo>
                  <a:lnTo>
                    <a:pt x="25583" y="15359"/>
                  </a:lnTo>
                  <a:lnTo>
                    <a:pt x="25670" y="15578"/>
                  </a:lnTo>
                  <a:lnTo>
                    <a:pt x="25583" y="16324"/>
                  </a:lnTo>
                  <a:lnTo>
                    <a:pt x="25407" y="16632"/>
                  </a:lnTo>
                  <a:lnTo>
                    <a:pt x="24968" y="16851"/>
                  </a:lnTo>
                  <a:lnTo>
                    <a:pt x="23915" y="17026"/>
                  </a:lnTo>
                  <a:lnTo>
                    <a:pt x="23871" y="17026"/>
                  </a:lnTo>
                  <a:lnTo>
                    <a:pt x="19659" y="18650"/>
                  </a:lnTo>
                  <a:lnTo>
                    <a:pt x="19615" y="18694"/>
                  </a:lnTo>
                  <a:lnTo>
                    <a:pt x="19132" y="19001"/>
                  </a:lnTo>
                  <a:lnTo>
                    <a:pt x="17772" y="19659"/>
                  </a:lnTo>
                  <a:lnTo>
                    <a:pt x="13164" y="21371"/>
                  </a:lnTo>
                  <a:lnTo>
                    <a:pt x="11804" y="21941"/>
                  </a:lnTo>
                  <a:lnTo>
                    <a:pt x="11278" y="21809"/>
                  </a:lnTo>
                  <a:lnTo>
                    <a:pt x="10093" y="21371"/>
                  </a:lnTo>
                  <a:lnTo>
                    <a:pt x="8074" y="20493"/>
                  </a:lnTo>
                  <a:lnTo>
                    <a:pt x="5661" y="19396"/>
                  </a:lnTo>
                  <a:lnTo>
                    <a:pt x="878" y="17377"/>
                  </a:lnTo>
                  <a:lnTo>
                    <a:pt x="483" y="16544"/>
                  </a:lnTo>
                  <a:lnTo>
                    <a:pt x="395" y="16193"/>
                  </a:lnTo>
                  <a:lnTo>
                    <a:pt x="351" y="15842"/>
                  </a:lnTo>
                  <a:lnTo>
                    <a:pt x="351" y="15491"/>
                  </a:lnTo>
                  <a:lnTo>
                    <a:pt x="395" y="15140"/>
                  </a:lnTo>
                  <a:lnTo>
                    <a:pt x="439" y="14789"/>
                  </a:lnTo>
                  <a:lnTo>
                    <a:pt x="571" y="14481"/>
                  </a:lnTo>
                  <a:lnTo>
                    <a:pt x="834" y="13779"/>
                  </a:lnTo>
                  <a:lnTo>
                    <a:pt x="1141" y="13121"/>
                  </a:lnTo>
                  <a:lnTo>
                    <a:pt x="1580" y="12463"/>
                  </a:lnTo>
                  <a:lnTo>
                    <a:pt x="2458" y="11190"/>
                  </a:lnTo>
                  <a:lnTo>
                    <a:pt x="3116" y="10269"/>
                  </a:lnTo>
                  <a:lnTo>
                    <a:pt x="3379" y="9830"/>
                  </a:lnTo>
                  <a:lnTo>
                    <a:pt x="3642" y="9435"/>
                  </a:lnTo>
                  <a:lnTo>
                    <a:pt x="4915" y="6890"/>
                  </a:lnTo>
                  <a:lnTo>
                    <a:pt x="4915" y="6846"/>
                  </a:lnTo>
                  <a:lnTo>
                    <a:pt x="5617" y="4345"/>
                  </a:lnTo>
                  <a:lnTo>
                    <a:pt x="6144" y="2327"/>
                  </a:lnTo>
                  <a:lnTo>
                    <a:pt x="6889" y="1493"/>
                  </a:lnTo>
                  <a:lnTo>
                    <a:pt x="8381" y="966"/>
                  </a:lnTo>
                  <a:lnTo>
                    <a:pt x="8469" y="878"/>
                  </a:lnTo>
                  <a:lnTo>
                    <a:pt x="8908" y="352"/>
                  </a:lnTo>
                  <a:close/>
                  <a:moveTo>
                    <a:pt x="8776" y="1"/>
                  </a:moveTo>
                  <a:lnTo>
                    <a:pt x="8732" y="45"/>
                  </a:lnTo>
                  <a:lnTo>
                    <a:pt x="8206" y="615"/>
                  </a:lnTo>
                  <a:lnTo>
                    <a:pt x="6758" y="1186"/>
                  </a:lnTo>
                  <a:lnTo>
                    <a:pt x="6670" y="1230"/>
                  </a:lnTo>
                  <a:lnTo>
                    <a:pt x="5836" y="2107"/>
                  </a:lnTo>
                  <a:lnTo>
                    <a:pt x="5792" y="2195"/>
                  </a:lnTo>
                  <a:lnTo>
                    <a:pt x="5310" y="4257"/>
                  </a:lnTo>
                  <a:lnTo>
                    <a:pt x="4608" y="6715"/>
                  </a:lnTo>
                  <a:lnTo>
                    <a:pt x="3335" y="9260"/>
                  </a:lnTo>
                  <a:lnTo>
                    <a:pt x="3072" y="9655"/>
                  </a:lnTo>
                  <a:lnTo>
                    <a:pt x="2809" y="10093"/>
                  </a:lnTo>
                  <a:lnTo>
                    <a:pt x="2194" y="10971"/>
                  </a:lnTo>
                  <a:lnTo>
                    <a:pt x="1712" y="11629"/>
                  </a:lnTo>
                  <a:lnTo>
                    <a:pt x="1229" y="12287"/>
                  </a:lnTo>
                  <a:lnTo>
                    <a:pt x="834" y="12989"/>
                  </a:lnTo>
                  <a:lnTo>
                    <a:pt x="483" y="13692"/>
                  </a:lnTo>
                  <a:lnTo>
                    <a:pt x="176" y="14437"/>
                  </a:lnTo>
                  <a:lnTo>
                    <a:pt x="88" y="14789"/>
                  </a:lnTo>
                  <a:lnTo>
                    <a:pt x="44" y="15140"/>
                  </a:lnTo>
                  <a:lnTo>
                    <a:pt x="0" y="15534"/>
                  </a:lnTo>
                  <a:lnTo>
                    <a:pt x="0" y="15886"/>
                  </a:lnTo>
                  <a:lnTo>
                    <a:pt x="88" y="16280"/>
                  </a:lnTo>
                  <a:lnTo>
                    <a:pt x="176" y="16675"/>
                  </a:lnTo>
                  <a:lnTo>
                    <a:pt x="615" y="17597"/>
                  </a:lnTo>
                  <a:lnTo>
                    <a:pt x="702" y="17685"/>
                  </a:lnTo>
                  <a:lnTo>
                    <a:pt x="5529" y="19747"/>
                  </a:lnTo>
                  <a:lnTo>
                    <a:pt x="7899" y="20800"/>
                  </a:lnTo>
                  <a:lnTo>
                    <a:pt x="9961" y="21678"/>
                  </a:lnTo>
                  <a:lnTo>
                    <a:pt x="11190" y="22160"/>
                  </a:lnTo>
                  <a:lnTo>
                    <a:pt x="11804" y="22292"/>
                  </a:lnTo>
                  <a:lnTo>
                    <a:pt x="11892" y="22248"/>
                  </a:lnTo>
                  <a:lnTo>
                    <a:pt x="13296" y="21678"/>
                  </a:lnTo>
                  <a:lnTo>
                    <a:pt x="17903" y="19966"/>
                  </a:lnTo>
                  <a:lnTo>
                    <a:pt x="19308" y="19352"/>
                  </a:lnTo>
                  <a:lnTo>
                    <a:pt x="19308" y="19308"/>
                  </a:lnTo>
                  <a:lnTo>
                    <a:pt x="19834" y="19001"/>
                  </a:lnTo>
                  <a:lnTo>
                    <a:pt x="23959" y="17377"/>
                  </a:lnTo>
                  <a:lnTo>
                    <a:pt x="25056" y="17202"/>
                  </a:lnTo>
                  <a:lnTo>
                    <a:pt x="25100" y="17202"/>
                  </a:lnTo>
                  <a:lnTo>
                    <a:pt x="25626" y="16895"/>
                  </a:lnTo>
                  <a:lnTo>
                    <a:pt x="25670" y="16851"/>
                  </a:lnTo>
                  <a:lnTo>
                    <a:pt x="25890" y="16500"/>
                  </a:lnTo>
                  <a:lnTo>
                    <a:pt x="25934" y="16412"/>
                  </a:lnTo>
                  <a:lnTo>
                    <a:pt x="26021" y="15578"/>
                  </a:lnTo>
                  <a:lnTo>
                    <a:pt x="26021" y="15491"/>
                  </a:lnTo>
                  <a:lnTo>
                    <a:pt x="25846" y="15183"/>
                  </a:lnTo>
                  <a:lnTo>
                    <a:pt x="25802" y="15096"/>
                  </a:lnTo>
                  <a:lnTo>
                    <a:pt x="25539" y="14920"/>
                  </a:lnTo>
                  <a:lnTo>
                    <a:pt x="25451" y="14876"/>
                  </a:lnTo>
                  <a:lnTo>
                    <a:pt x="21984" y="14218"/>
                  </a:lnTo>
                  <a:lnTo>
                    <a:pt x="20843" y="14174"/>
                  </a:lnTo>
                  <a:lnTo>
                    <a:pt x="19527" y="13867"/>
                  </a:lnTo>
                  <a:lnTo>
                    <a:pt x="19264" y="13560"/>
                  </a:lnTo>
                  <a:lnTo>
                    <a:pt x="18781" y="10839"/>
                  </a:lnTo>
                  <a:lnTo>
                    <a:pt x="18298" y="8206"/>
                  </a:lnTo>
                  <a:lnTo>
                    <a:pt x="18255" y="8163"/>
                  </a:lnTo>
                  <a:lnTo>
                    <a:pt x="17333" y="6320"/>
                  </a:lnTo>
                  <a:lnTo>
                    <a:pt x="16324" y="4652"/>
                  </a:lnTo>
                  <a:lnTo>
                    <a:pt x="16280" y="4608"/>
                  </a:lnTo>
                  <a:lnTo>
                    <a:pt x="15051" y="3292"/>
                  </a:lnTo>
                  <a:lnTo>
                    <a:pt x="15051" y="3248"/>
                  </a:lnTo>
                  <a:lnTo>
                    <a:pt x="13164" y="1932"/>
                  </a:lnTo>
                  <a:lnTo>
                    <a:pt x="11014" y="264"/>
                  </a:lnTo>
                  <a:lnTo>
                    <a:pt x="10970" y="264"/>
                  </a:lnTo>
                  <a:lnTo>
                    <a:pt x="1035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19" name="Google Shape;18319;p489"/>
            <p:cNvSpPr/>
            <p:nvPr/>
          </p:nvSpPr>
          <p:spPr>
            <a:xfrm>
              <a:off x="1686175" y="3501975"/>
              <a:ext cx="889700" cy="781100"/>
            </a:xfrm>
            <a:custGeom>
              <a:avLst/>
              <a:gdLst/>
              <a:ahLst/>
              <a:cxnLst/>
              <a:rect l="l" t="t" r="r" b="b"/>
              <a:pathLst>
                <a:path w="35588" h="31244" extrusionOk="0">
                  <a:moveTo>
                    <a:pt x="16807" y="352"/>
                  </a:moveTo>
                  <a:lnTo>
                    <a:pt x="17070" y="615"/>
                  </a:lnTo>
                  <a:lnTo>
                    <a:pt x="17509" y="1405"/>
                  </a:lnTo>
                  <a:lnTo>
                    <a:pt x="18430" y="3423"/>
                  </a:lnTo>
                  <a:lnTo>
                    <a:pt x="18474" y="3511"/>
                  </a:lnTo>
                  <a:lnTo>
                    <a:pt x="19878" y="4345"/>
                  </a:lnTo>
                  <a:lnTo>
                    <a:pt x="21765" y="5968"/>
                  </a:lnTo>
                  <a:lnTo>
                    <a:pt x="23784" y="7768"/>
                  </a:lnTo>
                  <a:lnTo>
                    <a:pt x="25627" y="10093"/>
                  </a:lnTo>
                  <a:lnTo>
                    <a:pt x="27689" y="13428"/>
                  </a:lnTo>
                  <a:lnTo>
                    <a:pt x="28128" y="15490"/>
                  </a:lnTo>
                  <a:lnTo>
                    <a:pt x="28567" y="18299"/>
                  </a:lnTo>
                  <a:lnTo>
                    <a:pt x="28918" y="19703"/>
                  </a:lnTo>
                  <a:lnTo>
                    <a:pt x="28961" y="19835"/>
                  </a:lnTo>
                  <a:lnTo>
                    <a:pt x="29488" y="20273"/>
                  </a:lnTo>
                  <a:lnTo>
                    <a:pt x="29576" y="20317"/>
                  </a:lnTo>
                  <a:lnTo>
                    <a:pt x="30761" y="20537"/>
                  </a:lnTo>
                  <a:lnTo>
                    <a:pt x="32955" y="20888"/>
                  </a:lnTo>
                  <a:lnTo>
                    <a:pt x="35236" y="21809"/>
                  </a:lnTo>
                  <a:lnTo>
                    <a:pt x="35192" y="21897"/>
                  </a:lnTo>
                  <a:lnTo>
                    <a:pt x="34841" y="22467"/>
                  </a:lnTo>
                  <a:lnTo>
                    <a:pt x="34841" y="22511"/>
                  </a:lnTo>
                  <a:lnTo>
                    <a:pt x="34271" y="24003"/>
                  </a:lnTo>
                  <a:lnTo>
                    <a:pt x="33876" y="24661"/>
                  </a:lnTo>
                  <a:lnTo>
                    <a:pt x="33350" y="25012"/>
                  </a:lnTo>
                  <a:lnTo>
                    <a:pt x="31024" y="25276"/>
                  </a:lnTo>
                  <a:lnTo>
                    <a:pt x="30980" y="25320"/>
                  </a:lnTo>
                  <a:lnTo>
                    <a:pt x="28172" y="26329"/>
                  </a:lnTo>
                  <a:lnTo>
                    <a:pt x="28128" y="26373"/>
                  </a:lnTo>
                  <a:lnTo>
                    <a:pt x="26636" y="27514"/>
                  </a:lnTo>
                  <a:lnTo>
                    <a:pt x="24222" y="28655"/>
                  </a:lnTo>
                  <a:lnTo>
                    <a:pt x="21941" y="29532"/>
                  </a:lnTo>
                  <a:lnTo>
                    <a:pt x="20361" y="30190"/>
                  </a:lnTo>
                  <a:lnTo>
                    <a:pt x="19220" y="30673"/>
                  </a:lnTo>
                  <a:lnTo>
                    <a:pt x="18825" y="30805"/>
                  </a:lnTo>
                  <a:lnTo>
                    <a:pt x="18474" y="30849"/>
                  </a:lnTo>
                  <a:lnTo>
                    <a:pt x="18123" y="30849"/>
                  </a:lnTo>
                  <a:lnTo>
                    <a:pt x="17816" y="30761"/>
                  </a:lnTo>
                  <a:lnTo>
                    <a:pt x="17421" y="30585"/>
                  </a:lnTo>
                  <a:lnTo>
                    <a:pt x="16894" y="30366"/>
                  </a:lnTo>
                  <a:lnTo>
                    <a:pt x="16104" y="30015"/>
                  </a:lnTo>
                  <a:lnTo>
                    <a:pt x="15095" y="29620"/>
                  </a:lnTo>
                  <a:lnTo>
                    <a:pt x="13779" y="29093"/>
                  </a:lnTo>
                  <a:lnTo>
                    <a:pt x="12067" y="28523"/>
                  </a:lnTo>
                  <a:lnTo>
                    <a:pt x="9303" y="27909"/>
                  </a:lnTo>
                  <a:lnTo>
                    <a:pt x="9259" y="27909"/>
                  </a:lnTo>
                  <a:lnTo>
                    <a:pt x="7592" y="28304"/>
                  </a:lnTo>
                  <a:lnTo>
                    <a:pt x="5749" y="28128"/>
                  </a:lnTo>
                  <a:lnTo>
                    <a:pt x="5705" y="28128"/>
                  </a:lnTo>
                  <a:lnTo>
                    <a:pt x="4476" y="28304"/>
                  </a:lnTo>
                  <a:lnTo>
                    <a:pt x="4432" y="28304"/>
                  </a:lnTo>
                  <a:lnTo>
                    <a:pt x="966" y="29488"/>
                  </a:lnTo>
                  <a:lnTo>
                    <a:pt x="746" y="29357"/>
                  </a:lnTo>
                  <a:lnTo>
                    <a:pt x="351" y="28567"/>
                  </a:lnTo>
                  <a:lnTo>
                    <a:pt x="395" y="27952"/>
                  </a:lnTo>
                  <a:lnTo>
                    <a:pt x="615" y="26855"/>
                  </a:lnTo>
                  <a:lnTo>
                    <a:pt x="1404" y="25539"/>
                  </a:lnTo>
                  <a:lnTo>
                    <a:pt x="2150" y="24793"/>
                  </a:lnTo>
                  <a:lnTo>
                    <a:pt x="4037" y="24179"/>
                  </a:lnTo>
                  <a:lnTo>
                    <a:pt x="5529" y="24925"/>
                  </a:lnTo>
                  <a:lnTo>
                    <a:pt x="5661" y="24925"/>
                  </a:lnTo>
                  <a:lnTo>
                    <a:pt x="6144" y="24749"/>
                  </a:lnTo>
                  <a:lnTo>
                    <a:pt x="6187" y="24749"/>
                  </a:lnTo>
                  <a:lnTo>
                    <a:pt x="6582" y="24486"/>
                  </a:lnTo>
                  <a:lnTo>
                    <a:pt x="6626" y="24442"/>
                  </a:lnTo>
                  <a:lnTo>
                    <a:pt x="6846" y="24003"/>
                  </a:lnTo>
                  <a:lnTo>
                    <a:pt x="6890" y="23915"/>
                  </a:lnTo>
                  <a:lnTo>
                    <a:pt x="6846" y="23038"/>
                  </a:lnTo>
                  <a:lnTo>
                    <a:pt x="6846" y="22994"/>
                  </a:lnTo>
                  <a:lnTo>
                    <a:pt x="6714" y="22292"/>
                  </a:lnTo>
                  <a:lnTo>
                    <a:pt x="6846" y="21458"/>
                  </a:lnTo>
                  <a:lnTo>
                    <a:pt x="7855" y="19089"/>
                  </a:lnTo>
                  <a:lnTo>
                    <a:pt x="10268" y="15578"/>
                  </a:lnTo>
                  <a:lnTo>
                    <a:pt x="11278" y="13691"/>
                  </a:lnTo>
                  <a:lnTo>
                    <a:pt x="11278" y="13604"/>
                  </a:lnTo>
                  <a:lnTo>
                    <a:pt x="11278" y="12770"/>
                  </a:lnTo>
                  <a:lnTo>
                    <a:pt x="12155" y="8952"/>
                  </a:lnTo>
                  <a:lnTo>
                    <a:pt x="12375" y="8470"/>
                  </a:lnTo>
                  <a:lnTo>
                    <a:pt x="13252" y="7504"/>
                  </a:lnTo>
                  <a:lnTo>
                    <a:pt x="14569" y="6671"/>
                  </a:lnTo>
                  <a:lnTo>
                    <a:pt x="15446" y="6276"/>
                  </a:lnTo>
                  <a:lnTo>
                    <a:pt x="15490" y="6232"/>
                  </a:lnTo>
                  <a:lnTo>
                    <a:pt x="15534" y="6144"/>
                  </a:lnTo>
                  <a:lnTo>
                    <a:pt x="15622" y="5837"/>
                  </a:lnTo>
                  <a:lnTo>
                    <a:pt x="15622" y="5793"/>
                  </a:lnTo>
                  <a:lnTo>
                    <a:pt x="15446" y="3555"/>
                  </a:lnTo>
                  <a:lnTo>
                    <a:pt x="15534" y="1844"/>
                  </a:lnTo>
                  <a:lnTo>
                    <a:pt x="15841" y="966"/>
                  </a:lnTo>
                  <a:lnTo>
                    <a:pt x="16455" y="396"/>
                  </a:lnTo>
                  <a:lnTo>
                    <a:pt x="16807" y="352"/>
                  </a:lnTo>
                  <a:close/>
                  <a:moveTo>
                    <a:pt x="16850" y="1"/>
                  </a:moveTo>
                  <a:lnTo>
                    <a:pt x="16368" y="45"/>
                  </a:lnTo>
                  <a:lnTo>
                    <a:pt x="16280" y="88"/>
                  </a:lnTo>
                  <a:lnTo>
                    <a:pt x="15578" y="703"/>
                  </a:lnTo>
                  <a:lnTo>
                    <a:pt x="15534" y="791"/>
                  </a:lnTo>
                  <a:lnTo>
                    <a:pt x="15183" y="1756"/>
                  </a:lnTo>
                  <a:lnTo>
                    <a:pt x="15183" y="1800"/>
                  </a:lnTo>
                  <a:lnTo>
                    <a:pt x="15095" y="3555"/>
                  </a:lnTo>
                  <a:lnTo>
                    <a:pt x="15271" y="5793"/>
                  </a:lnTo>
                  <a:lnTo>
                    <a:pt x="15227" y="6012"/>
                  </a:lnTo>
                  <a:lnTo>
                    <a:pt x="14437" y="6319"/>
                  </a:lnTo>
                  <a:lnTo>
                    <a:pt x="14393" y="6363"/>
                  </a:lnTo>
                  <a:lnTo>
                    <a:pt x="13033" y="7241"/>
                  </a:lnTo>
                  <a:lnTo>
                    <a:pt x="12989" y="7241"/>
                  </a:lnTo>
                  <a:lnTo>
                    <a:pt x="12111" y="8250"/>
                  </a:lnTo>
                  <a:lnTo>
                    <a:pt x="12067" y="8294"/>
                  </a:lnTo>
                  <a:lnTo>
                    <a:pt x="11848" y="8821"/>
                  </a:lnTo>
                  <a:lnTo>
                    <a:pt x="11804" y="8865"/>
                  </a:lnTo>
                  <a:lnTo>
                    <a:pt x="10970" y="12726"/>
                  </a:lnTo>
                  <a:lnTo>
                    <a:pt x="10927" y="12770"/>
                  </a:lnTo>
                  <a:lnTo>
                    <a:pt x="10927" y="13560"/>
                  </a:lnTo>
                  <a:lnTo>
                    <a:pt x="9961" y="15403"/>
                  </a:lnTo>
                  <a:lnTo>
                    <a:pt x="7548" y="18913"/>
                  </a:lnTo>
                  <a:lnTo>
                    <a:pt x="7548" y="18957"/>
                  </a:lnTo>
                  <a:lnTo>
                    <a:pt x="6538" y="21370"/>
                  </a:lnTo>
                  <a:lnTo>
                    <a:pt x="6495" y="21370"/>
                  </a:lnTo>
                  <a:lnTo>
                    <a:pt x="6363" y="22248"/>
                  </a:lnTo>
                  <a:lnTo>
                    <a:pt x="6363" y="22336"/>
                  </a:lnTo>
                  <a:lnTo>
                    <a:pt x="6495" y="23082"/>
                  </a:lnTo>
                  <a:lnTo>
                    <a:pt x="6538" y="23872"/>
                  </a:lnTo>
                  <a:lnTo>
                    <a:pt x="6319" y="24223"/>
                  </a:lnTo>
                  <a:lnTo>
                    <a:pt x="6012" y="24442"/>
                  </a:lnTo>
                  <a:lnTo>
                    <a:pt x="5617" y="24574"/>
                  </a:lnTo>
                  <a:lnTo>
                    <a:pt x="4125" y="23872"/>
                  </a:lnTo>
                  <a:lnTo>
                    <a:pt x="3993" y="23828"/>
                  </a:lnTo>
                  <a:lnTo>
                    <a:pt x="1975" y="24486"/>
                  </a:lnTo>
                  <a:lnTo>
                    <a:pt x="1931" y="24530"/>
                  </a:lnTo>
                  <a:lnTo>
                    <a:pt x="1141" y="25276"/>
                  </a:lnTo>
                  <a:lnTo>
                    <a:pt x="1141" y="25320"/>
                  </a:lnTo>
                  <a:lnTo>
                    <a:pt x="307" y="26680"/>
                  </a:lnTo>
                  <a:lnTo>
                    <a:pt x="307" y="26768"/>
                  </a:lnTo>
                  <a:lnTo>
                    <a:pt x="44" y="27865"/>
                  </a:lnTo>
                  <a:lnTo>
                    <a:pt x="44" y="27909"/>
                  </a:lnTo>
                  <a:lnTo>
                    <a:pt x="0" y="28611"/>
                  </a:lnTo>
                  <a:lnTo>
                    <a:pt x="44" y="28698"/>
                  </a:lnTo>
                  <a:lnTo>
                    <a:pt x="483" y="29576"/>
                  </a:lnTo>
                  <a:lnTo>
                    <a:pt x="527" y="29664"/>
                  </a:lnTo>
                  <a:lnTo>
                    <a:pt x="834" y="29839"/>
                  </a:lnTo>
                  <a:lnTo>
                    <a:pt x="1010" y="29839"/>
                  </a:lnTo>
                  <a:lnTo>
                    <a:pt x="4564" y="28655"/>
                  </a:lnTo>
                  <a:lnTo>
                    <a:pt x="5705" y="28479"/>
                  </a:lnTo>
                  <a:lnTo>
                    <a:pt x="7592" y="28655"/>
                  </a:lnTo>
                  <a:lnTo>
                    <a:pt x="7636" y="28655"/>
                  </a:lnTo>
                  <a:lnTo>
                    <a:pt x="9303" y="28260"/>
                  </a:lnTo>
                  <a:lnTo>
                    <a:pt x="11980" y="28874"/>
                  </a:lnTo>
                  <a:lnTo>
                    <a:pt x="13647" y="29444"/>
                  </a:lnTo>
                  <a:lnTo>
                    <a:pt x="14964" y="29927"/>
                  </a:lnTo>
                  <a:lnTo>
                    <a:pt x="15973" y="30366"/>
                  </a:lnTo>
                  <a:lnTo>
                    <a:pt x="16763" y="30717"/>
                  </a:lnTo>
                  <a:lnTo>
                    <a:pt x="17684" y="31068"/>
                  </a:lnTo>
                  <a:lnTo>
                    <a:pt x="18079" y="31200"/>
                  </a:lnTo>
                  <a:lnTo>
                    <a:pt x="18386" y="31243"/>
                  </a:lnTo>
                  <a:lnTo>
                    <a:pt x="18781" y="31200"/>
                  </a:lnTo>
                  <a:lnTo>
                    <a:pt x="19220" y="31068"/>
                  </a:lnTo>
                  <a:lnTo>
                    <a:pt x="19790" y="30849"/>
                  </a:lnTo>
                  <a:lnTo>
                    <a:pt x="20493" y="30541"/>
                  </a:lnTo>
                  <a:lnTo>
                    <a:pt x="22072" y="29883"/>
                  </a:lnTo>
                  <a:lnTo>
                    <a:pt x="24354" y="28962"/>
                  </a:lnTo>
                  <a:lnTo>
                    <a:pt x="26811" y="27821"/>
                  </a:lnTo>
                  <a:lnTo>
                    <a:pt x="26855" y="27821"/>
                  </a:lnTo>
                  <a:lnTo>
                    <a:pt x="28347" y="26636"/>
                  </a:lnTo>
                  <a:lnTo>
                    <a:pt x="31068" y="25627"/>
                  </a:lnTo>
                  <a:lnTo>
                    <a:pt x="33437" y="25364"/>
                  </a:lnTo>
                  <a:lnTo>
                    <a:pt x="33525" y="25320"/>
                  </a:lnTo>
                  <a:lnTo>
                    <a:pt x="34095" y="24925"/>
                  </a:lnTo>
                  <a:lnTo>
                    <a:pt x="34139" y="24881"/>
                  </a:lnTo>
                  <a:lnTo>
                    <a:pt x="34578" y="24179"/>
                  </a:lnTo>
                  <a:lnTo>
                    <a:pt x="34622" y="24135"/>
                  </a:lnTo>
                  <a:lnTo>
                    <a:pt x="35149" y="22643"/>
                  </a:lnTo>
                  <a:lnTo>
                    <a:pt x="35500" y="22072"/>
                  </a:lnTo>
                  <a:lnTo>
                    <a:pt x="35500" y="22029"/>
                  </a:lnTo>
                  <a:lnTo>
                    <a:pt x="35587" y="21765"/>
                  </a:lnTo>
                  <a:lnTo>
                    <a:pt x="35587" y="21634"/>
                  </a:lnTo>
                  <a:lnTo>
                    <a:pt x="35500" y="21546"/>
                  </a:lnTo>
                  <a:lnTo>
                    <a:pt x="33086" y="20581"/>
                  </a:lnTo>
                  <a:lnTo>
                    <a:pt x="33042" y="20581"/>
                  </a:lnTo>
                  <a:lnTo>
                    <a:pt x="30848" y="20186"/>
                  </a:lnTo>
                  <a:lnTo>
                    <a:pt x="29664" y="19966"/>
                  </a:lnTo>
                  <a:lnTo>
                    <a:pt x="29225" y="19571"/>
                  </a:lnTo>
                  <a:lnTo>
                    <a:pt x="28918" y="18211"/>
                  </a:lnTo>
                  <a:lnTo>
                    <a:pt x="28479" y="15403"/>
                  </a:lnTo>
                  <a:lnTo>
                    <a:pt x="28040" y="13296"/>
                  </a:lnTo>
                  <a:lnTo>
                    <a:pt x="28040" y="13253"/>
                  </a:lnTo>
                  <a:lnTo>
                    <a:pt x="25934" y="9918"/>
                  </a:lnTo>
                  <a:lnTo>
                    <a:pt x="25934" y="9874"/>
                  </a:lnTo>
                  <a:lnTo>
                    <a:pt x="24047" y="7548"/>
                  </a:lnTo>
                  <a:lnTo>
                    <a:pt x="21984" y="5705"/>
                  </a:lnTo>
                  <a:lnTo>
                    <a:pt x="20098" y="4082"/>
                  </a:lnTo>
                  <a:lnTo>
                    <a:pt x="20054" y="4038"/>
                  </a:lnTo>
                  <a:lnTo>
                    <a:pt x="18737" y="3248"/>
                  </a:lnTo>
                  <a:lnTo>
                    <a:pt x="17816" y="1229"/>
                  </a:lnTo>
                  <a:lnTo>
                    <a:pt x="17377" y="439"/>
                  </a:lnTo>
                  <a:lnTo>
                    <a:pt x="17333" y="396"/>
                  </a:lnTo>
                  <a:lnTo>
                    <a:pt x="16982" y="45"/>
                  </a:lnTo>
                  <a:lnTo>
                    <a:pt x="1693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20" name="Google Shape;18320;p489"/>
            <p:cNvSpPr/>
            <p:nvPr/>
          </p:nvSpPr>
          <p:spPr>
            <a:xfrm>
              <a:off x="2461750" y="3614975"/>
              <a:ext cx="388375" cy="286350"/>
            </a:xfrm>
            <a:custGeom>
              <a:avLst/>
              <a:gdLst/>
              <a:ahLst/>
              <a:cxnLst/>
              <a:rect l="l" t="t" r="r" b="b"/>
              <a:pathLst>
                <a:path w="15535" h="11454" extrusionOk="0">
                  <a:moveTo>
                    <a:pt x="2546" y="351"/>
                  </a:moveTo>
                  <a:lnTo>
                    <a:pt x="5135" y="527"/>
                  </a:lnTo>
                  <a:lnTo>
                    <a:pt x="7504" y="1010"/>
                  </a:lnTo>
                  <a:lnTo>
                    <a:pt x="9786" y="1273"/>
                  </a:lnTo>
                  <a:lnTo>
                    <a:pt x="9830" y="1273"/>
                  </a:lnTo>
                  <a:lnTo>
                    <a:pt x="11761" y="966"/>
                  </a:lnTo>
                  <a:lnTo>
                    <a:pt x="12814" y="1141"/>
                  </a:lnTo>
                  <a:lnTo>
                    <a:pt x="14130" y="1756"/>
                  </a:lnTo>
                  <a:lnTo>
                    <a:pt x="14569" y="2194"/>
                  </a:lnTo>
                  <a:lnTo>
                    <a:pt x="15140" y="3906"/>
                  </a:lnTo>
                  <a:lnTo>
                    <a:pt x="15183" y="4345"/>
                  </a:lnTo>
                  <a:lnTo>
                    <a:pt x="14481" y="5485"/>
                  </a:lnTo>
                  <a:lnTo>
                    <a:pt x="12858" y="7504"/>
                  </a:lnTo>
                  <a:lnTo>
                    <a:pt x="11936" y="8908"/>
                  </a:lnTo>
                  <a:lnTo>
                    <a:pt x="10357" y="9961"/>
                  </a:lnTo>
                  <a:lnTo>
                    <a:pt x="7855" y="10970"/>
                  </a:lnTo>
                  <a:lnTo>
                    <a:pt x="6758" y="11102"/>
                  </a:lnTo>
                  <a:lnTo>
                    <a:pt x="5925" y="11014"/>
                  </a:lnTo>
                  <a:lnTo>
                    <a:pt x="4521" y="10268"/>
                  </a:lnTo>
                  <a:lnTo>
                    <a:pt x="3072" y="9259"/>
                  </a:lnTo>
                  <a:lnTo>
                    <a:pt x="2721" y="8820"/>
                  </a:lnTo>
                  <a:lnTo>
                    <a:pt x="2327" y="6758"/>
                  </a:lnTo>
                  <a:lnTo>
                    <a:pt x="2283" y="6714"/>
                  </a:lnTo>
                  <a:lnTo>
                    <a:pt x="527" y="4081"/>
                  </a:lnTo>
                  <a:lnTo>
                    <a:pt x="352" y="3160"/>
                  </a:lnTo>
                  <a:lnTo>
                    <a:pt x="835" y="2063"/>
                  </a:lnTo>
                  <a:lnTo>
                    <a:pt x="1581" y="878"/>
                  </a:lnTo>
                  <a:lnTo>
                    <a:pt x="2019" y="527"/>
                  </a:lnTo>
                  <a:lnTo>
                    <a:pt x="2546" y="351"/>
                  </a:lnTo>
                  <a:close/>
                  <a:moveTo>
                    <a:pt x="2458" y="0"/>
                  </a:moveTo>
                  <a:lnTo>
                    <a:pt x="1888" y="220"/>
                  </a:lnTo>
                  <a:lnTo>
                    <a:pt x="1844" y="220"/>
                  </a:lnTo>
                  <a:lnTo>
                    <a:pt x="1317" y="615"/>
                  </a:lnTo>
                  <a:lnTo>
                    <a:pt x="1273" y="659"/>
                  </a:lnTo>
                  <a:lnTo>
                    <a:pt x="527" y="1887"/>
                  </a:lnTo>
                  <a:lnTo>
                    <a:pt x="1" y="3072"/>
                  </a:lnTo>
                  <a:lnTo>
                    <a:pt x="1" y="3160"/>
                  </a:lnTo>
                  <a:lnTo>
                    <a:pt x="176" y="4169"/>
                  </a:lnTo>
                  <a:lnTo>
                    <a:pt x="220" y="4213"/>
                  </a:lnTo>
                  <a:lnTo>
                    <a:pt x="1975" y="6846"/>
                  </a:lnTo>
                  <a:lnTo>
                    <a:pt x="2414" y="8952"/>
                  </a:lnTo>
                  <a:lnTo>
                    <a:pt x="2458" y="8996"/>
                  </a:lnTo>
                  <a:lnTo>
                    <a:pt x="2809" y="9479"/>
                  </a:lnTo>
                  <a:lnTo>
                    <a:pt x="2853" y="9522"/>
                  </a:lnTo>
                  <a:lnTo>
                    <a:pt x="4345" y="10576"/>
                  </a:lnTo>
                  <a:lnTo>
                    <a:pt x="5793" y="11365"/>
                  </a:lnTo>
                  <a:lnTo>
                    <a:pt x="5881" y="11365"/>
                  </a:lnTo>
                  <a:lnTo>
                    <a:pt x="6758" y="11453"/>
                  </a:lnTo>
                  <a:lnTo>
                    <a:pt x="7943" y="11321"/>
                  </a:lnTo>
                  <a:lnTo>
                    <a:pt x="7987" y="11321"/>
                  </a:lnTo>
                  <a:lnTo>
                    <a:pt x="10488" y="10312"/>
                  </a:lnTo>
                  <a:lnTo>
                    <a:pt x="10532" y="10268"/>
                  </a:lnTo>
                  <a:lnTo>
                    <a:pt x="12156" y="9215"/>
                  </a:lnTo>
                  <a:lnTo>
                    <a:pt x="12200" y="9127"/>
                  </a:lnTo>
                  <a:lnTo>
                    <a:pt x="13165" y="7679"/>
                  </a:lnTo>
                  <a:lnTo>
                    <a:pt x="14789" y="5705"/>
                  </a:lnTo>
                  <a:lnTo>
                    <a:pt x="14789" y="5661"/>
                  </a:lnTo>
                  <a:lnTo>
                    <a:pt x="15491" y="4476"/>
                  </a:lnTo>
                  <a:lnTo>
                    <a:pt x="15535" y="4388"/>
                  </a:lnTo>
                  <a:lnTo>
                    <a:pt x="15491" y="3862"/>
                  </a:lnTo>
                  <a:lnTo>
                    <a:pt x="15491" y="3818"/>
                  </a:lnTo>
                  <a:lnTo>
                    <a:pt x="14876" y="2019"/>
                  </a:lnTo>
                  <a:lnTo>
                    <a:pt x="14832" y="1975"/>
                  </a:lnTo>
                  <a:lnTo>
                    <a:pt x="14394" y="1492"/>
                  </a:lnTo>
                  <a:lnTo>
                    <a:pt x="14306" y="1448"/>
                  </a:lnTo>
                  <a:lnTo>
                    <a:pt x="12946" y="790"/>
                  </a:lnTo>
                  <a:lnTo>
                    <a:pt x="12902" y="790"/>
                  </a:lnTo>
                  <a:lnTo>
                    <a:pt x="11805" y="615"/>
                  </a:lnTo>
                  <a:lnTo>
                    <a:pt x="11761" y="615"/>
                  </a:lnTo>
                  <a:lnTo>
                    <a:pt x="9830" y="922"/>
                  </a:lnTo>
                  <a:lnTo>
                    <a:pt x="7548" y="659"/>
                  </a:lnTo>
                  <a:lnTo>
                    <a:pt x="5179" y="176"/>
                  </a:lnTo>
                  <a:lnTo>
                    <a:pt x="254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21" name="Google Shape;18321;p489"/>
            <p:cNvSpPr/>
            <p:nvPr/>
          </p:nvSpPr>
          <p:spPr>
            <a:xfrm>
              <a:off x="2519900" y="1399025"/>
              <a:ext cx="942350" cy="1523750"/>
            </a:xfrm>
            <a:custGeom>
              <a:avLst/>
              <a:gdLst/>
              <a:ahLst/>
              <a:cxnLst/>
              <a:rect l="l" t="t" r="r" b="b"/>
              <a:pathLst>
                <a:path w="37694" h="60950" extrusionOk="0">
                  <a:moveTo>
                    <a:pt x="36026" y="0"/>
                  </a:moveTo>
                  <a:lnTo>
                    <a:pt x="35983" y="44"/>
                  </a:lnTo>
                  <a:lnTo>
                    <a:pt x="35939" y="88"/>
                  </a:lnTo>
                  <a:lnTo>
                    <a:pt x="35895" y="132"/>
                  </a:lnTo>
                  <a:lnTo>
                    <a:pt x="35895" y="220"/>
                  </a:lnTo>
                  <a:lnTo>
                    <a:pt x="35895" y="263"/>
                  </a:lnTo>
                  <a:lnTo>
                    <a:pt x="35939" y="307"/>
                  </a:lnTo>
                  <a:lnTo>
                    <a:pt x="36070" y="439"/>
                  </a:lnTo>
                  <a:lnTo>
                    <a:pt x="37080" y="1975"/>
                  </a:lnTo>
                  <a:lnTo>
                    <a:pt x="37299" y="2808"/>
                  </a:lnTo>
                  <a:lnTo>
                    <a:pt x="37343" y="3598"/>
                  </a:lnTo>
                  <a:lnTo>
                    <a:pt x="37036" y="5573"/>
                  </a:lnTo>
                  <a:lnTo>
                    <a:pt x="36904" y="8864"/>
                  </a:lnTo>
                  <a:lnTo>
                    <a:pt x="36641" y="9873"/>
                  </a:lnTo>
                  <a:lnTo>
                    <a:pt x="35851" y="11804"/>
                  </a:lnTo>
                  <a:lnTo>
                    <a:pt x="34578" y="14612"/>
                  </a:lnTo>
                  <a:lnTo>
                    <a:pt x="33394" y="17070"/>
                  </a:lnTo>
                  <a:lnTo>
                    <a:pt x="31112" y="20448"/>
                  </a:lnTo>
                  <a:lnTo>
                    <a:pt x="31112" y="20536"/>
                  </a:lnTo>
                  <a:lnTo>
                    <a:pt x="31156" y="20624"/>
                  </a:lnTo>
                  <a:lnTo>
                    <a:pt x="31507" y="21107"/>
                  </a:lnTo>
                  <a:lnTo>
                    <a:pt x="32472" y="22511"/>
                  </a:lnTo>
                  <a:lnTo>
                    <a:pt x="32867" y="24573"/>
                  </a:lnTo>
                  <a:lnTo>
                    <a:pt x="33525" y="26811"/>
                  </a:lnTo>
                  <a:lnTo>
                    <a:pt x="33613" y="28522"/>
                  </a:lnTo>
                  <a:lnTo>
                    <a:pt x="33657" y="31682"/>
                  </a:lnTo>
                  <a:lnTo>
                    <a:pt x="33657" y="35368"/>
                  </a:lnTo>
                  <a:lnTo>
                    <a:pt x="33437" y="38132"/>
                  </a:lnTo>
                  <a:lnTo>
                    <a:pt x="33130" y="38922"/>
                  </a:lnTo>
                  <a:lnTo>
                    <a:pt x="30805" y="41774"/>
                  </a:lnTo>
                  <a:lnTo>
                    <a:pt x="28391" y="43486"/>
                  </a:lnTo>
                  <a:lnTo>
                    <a:pt x="25495" y="45021"/>
                  </a:lnTo>
                  <a:lnTo>
                    <a:pt x="23301" y="46162"/>
                  </a:lnTo>
                  <a:lnTo>
                    <a:pt x="20098" y="47874"/>
                  </a:lnTo>
                  <a:lnTo>
                    <a:pt x="16895" y="49980"/>
                  </a:lnTo>
                  <a:lnTo>
                    <a:pt x="16017" y="50726"/>
                  </a:lnTo>
                  <a:lnTo>
                    <a:pt x="14042" y="51559"/>
                  </a:lnTo>
                  <a:lnTo>
                    <a:pt x="13998" y="51559"/>
                  </a:lnTo>
                  <a:lnTo>
                    <a:pt x="12682" y="52349"/>
                  </a:lnTo>
                  <a:lnTo>
                    <a:pt x="12638" y="52349"/>
                  </a:lnTo>
                  <a:lnTo>
                    <a:pt x="11146" y="53490"/>
                  </a:lnTo>
                  <a:lnTo>
                    <a:pt x="9128" y="54499"/>
                  </a:lnTo>
                  <a:lnTo>
                    <a:pt x="5222" y="56693"/>
                  </a:lnTo>
                  <a:lnTo>
                    <a:pt x="3335" y="58142"/>
                  </a:lnTo>
                  <a:lnTo>
                    <a:pt x="88" y="60643"/>
                  </a:lnTo>
                  <a:lnTo>
                    <a:pt x="44" y="60687"/>
                  </a:lnTo>
                  <a:lnTo>
                    <a:pt x="1" y="60730"/>
                  </a:lnTo>
                  <a:lnTo>
                    <a:pt x="1" y="60818"/>
                  </a:lnTo>
                  <a:lnTo>
                    <a:pt x="44" y="60862"/>
                  </a:lnTo>
                  <a:lnTo>
                    <a:pt x="88" y="60950"/>
                  </a:lnTo>
                  <a:lnTo>
                    <a:pt x="176" y="60950"/>
                  </a:lnTo>
                  <a:lnTo>
                    <a:pt x="308" y="60906"/>
                  </a:lnTo>
                  <a:lnTo>
                    <a:pt x="3555" y="58405"/>
                  </a:lnTo>
                  <a:lnTo>
                    <a:pt x="5398" y="57001"/>
                  </a:lnTo>
                  <a:lnTo>
                    <a:pt x="9303" y="54807"/>
                  </a:lnTo>
                  <a:lnTo>
                    <a:pt x="11278" y="53797"/>
                  </a:lnTo>
                  <a:lnTo>
                    <a:pt x="11322" y="53797"/>
                  </a:lnTo>
                  <a:lnTo>
                    <a:pt x="12857" y="52613"/>
                  </a:lnTo>
                  <a:lnTo>
                    <a:pt x="14174" y="51867"/>
                  </a:lnTo>
                  <a:lnTo>
                    <a:pt x="16149" y="51033"/>
                  </a:lnTo>
                  <a:lnTo>
                    <a:pt x="16192" y="51033"/>
                  </a:lnTo>
                  <a:lnTo>
                    <a:pt x="17114" y="50243"/>
                  </a:lnTo>
                  <a:lnTo>
                    <a:pt x="20273" y="48181"/>
                  </a:lnTo>
                  <a:lnTo>
                    <a:pt x="23477" y="46469"/>
                  </a:lnTo>
                  <a:lnTo>
                    <a:pt x="25627" y="45328"/>
                  </a:lnTo>
                  <a:lnTo>
                    <a:pt x="28567" y="43793"/>
                  </a:lnTo>
                  <a:lnTo>
                    <a:pt x="28567" y="43749"/>
                  </a:lnTo>
                  <a:lnTo>
                    <a:pt x="31024" y="42037"/>
                  </a:lnTo>
                  <a:lnTo>
                    <a:pt x="31068" y="42037"/>
                  </a:lnTo>
                  <a:lnTo>
                    <a:pt x="33437" y="39141"/>
                  </a:lnTo>
                  <a:lnTo>
                    <a:pt x="33437" y="39054"/>
                  </a:lnTo>
                  <a:lnTo>
                    <a:pt x="33789" y="38220"/>
                  </a:lnTo>
                  <a:lnTo>
                    <a:pt x="33789" y="38176"/>
                  </a:lnTo>
                  <a:lnTo>
                    <a:pt x="34008" y="35412"/>
                  </a:lnTo>
                  <a:lnTo>
                    <a:pt x="34008" y="31682"/>
                  </a:lnTo>
                  <a:lnTo>
                    <a:pt x="33964" y="28522"/>
                  </a:lnTo>
                  <a:lnTo>
                    <a:pt x="33876" y="26767"/>
                  </a:lnTo>
                  <a:lnTo>
                    <a:pt x="33876" y="26723"/>
                  </a:lnTo>
                  <a:lnTo>
                    <a:pt x="33218" y="24529"/>
                  </a:lnTo>
                  <a:lnTo>
                    <a:pt x="32823" y="22423"/>
                  </a:lnTo>
                  <a:lnTo>
                    <a:pt x="32779" y="22335"/>
                  </a:lnTo>
                  <a:lnTo>
                    <a:pt x="31814" y="20887"/>
                  </a:lnTo>
                  <a:lnTo>
                    <a:pt x="31770" y="20887"/>
                  </a:lnTo>
                  <a:lnTo>
                    <a:pt x="31507" y="20536"/>
                  </a:lnTo>
                  <a:lnTo>
                    <a:pt x="33701" y="17245"/>
                  </a:lnTo>
                  <a:lnTo>
                    <a:pt x="33701" y="17201"/>
                  </a:lnTo>
                  <a:lnTo>
                    <a:pt x="34886" y="14744"/>
                  </a:lnTo>
                  <a:lnTo>
                    <a:pt x="36202" y="11936"/>
                  </a:lnTo>
                  <a:lnTo>
                    <a:pt x="36992" y="10005"/>
                  </a:lnTo>
                  <a:lnTo>
                    <a:pt x="36992" y="9961"/>
                  </a:lnTo>
                  <a:lnTo>
                    <a:pt x="37255" y="8908"/>
                  </a:lnTo>
                  <a:lnTo>
                    <a:pt x="37255" y="8864"/>
                  </a:lnTo>
                  <a:lnTo>
                    <a:pt x="37387" y="5617"/>
                  </a:lnTo>
                  <a:lnTo>
                    <a:pt x="37694" y="3642"/>
                  </a:lnTo>
                  <a:lnTo>
                    <a:pt x="37650" y="2765"/>
                  </a:lnTo>
                  <a:lnTo>
                    <a:pt x="37650" y="2721"/>
                  </a:lnTo>
                  <a:lnTo>
                    <a:pt x="37387" y="1843"/>
                  </a:lnTo>
                  <a:lnTo>
                    <a:pt x="36377" y="220"/>
                  </a:lnTo>
                  <a:lnTo>
                    <a:pt x="36334" y="176"/>
                  </a:lnTo>
                  <a:lnTo>
                    <a:pt x="36158" y="44"/>
                  </a:lnTo>
                  <a:lnTo>
                    <a:pt x="3611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22" name="Google Shape;18322;p489"/>
            <p:cNvSpPr/>
            <p:nvPr/>
          </p:nvSpPr>
          <p:spPr>
            <a:xfrm>
              <a:off x="2547325" y="1444000"/>
              <a:ext cx="957725" cy="1504025"/>
            </a:xfrm>
            <a:custGeom>
              <a:avLst/>
              <a:gdLst/>
              <a:ahLst/>
              <a:cxnLst/>
              <a:rect l="l" t="t" r="r" b="b"/>
              <a:pathLst>
                <a:path w="38309" h="60161" extrusionOk="0">
                  <a:moveTo>
                    <a:pt x="36772" y="0"/>
                  </a:moveTo>
                  <a:lnTo>
                    <a:pt x="36685" y="44"/>
                  </a:lnTo>
                  <a:lnTo>
                    <a:pt x="36685" y="88"/>
                  </a:lnTo>
                  <a:lnTo>
                    <a:pt x="36641" y="176"/>
                  </a:lnTo>
                  <a:lnTo>
                    <a:pt x="36685" y="220"/>
                  </a:lnTo>
                  <a:lnTo>
                    <a:pt x="37387" y="1580"/>
                  </a:lnTo>
                  <a:lnTo>
                    <a:pt x="37913" y="3160"/>
                  </a:lnTo>
                  <a:lnTo>
                    <a:pt x="37913" y="4739"/>
                  </a:lnTo>
                  <a:lnTo>
                    <a:pt x="37299" y="7328"/>
                  </a:lnTo>
                  <a:lnTo>
                    <a:pt x="36246" y="10575"/>
                  </a:lnTo>
                  <a:lnTo>
                    <a:pt x="36202" y="10663"/>
                  </a:lnTo>
                  <a:lnTo>
                    <a:pt x="36421" y="13033"/>
                  </a:lnTo>
                  <a:lnTo>
                    <a:pt x="36158" y="15183"/>
                  </a:lnTo>
                  <a:lnTo>
                    <a:pt x="36070" y="17465"/>
                  </a:lnTo>
                  <a:lnTo>
                    <a:pt x="35807" y="20141"/>
                  </a:lnTo>
                  <a:lnTo>
                    <a:pt x="35851" y="20185"/>
                  </a:lnTo>
                  <a:lnTo>
                    <a:pt x="36465" y="22116"/>
                  </a:lnTo>
                  <a:lnTo>
                    <a:pt x="36597" y="25758"/>
                  </a:lnTo>
                  <a:lnTo>
                    <a:pt x="36597" y="25802"/>
                  </a:lnTo>
                  <a:lnTo>
                    <a:pt x="36904" y="27601"/>
                  </a:lnTo>
                  <a:lnTo>
                    <a:pt x="36948" y="29488"/>
                  </a:lnTo>
                  <a:lnTo>
                    <a:pt x="36860" y="32077"/>
                  </a:lnTo>
                  <a:lnTo>
                    <a:pt x="36597" y="34578"/>
                  </a:lnTo>
                  <a:lnTo>
                    <a:pt x="36070" y="36333"/>
                  </a:lnTo>
                  <a:lnTo>
                    <a:pt x="34798" y="38308"/>
                  </a:lnTo>
                  <a:lnTo>
                    <a:pt x="33043" y="41511"/>
                  </a:lnTo>
                  <a:lnTo>
                    <a:pt x="31770" y="42827"/>
                  </a:lnTo>
                  <a:lnTo>
                    <a:pt x="30849" y="43047"/>
                  </a:lnTo>
                  <a:lnTo>
                    <a:pt x="29620" y="43091"/>
                  </a:lnTo>
                  <a:lnTo>
                    <a:pt x="29532" y="43091"/>
                  </a:lnTo>
                  <a:lnTo>
                    <a:pt x="27294" y="44319"/>
                  </a:lnTo>
                  <a:lnTo>
                    <a:pt x="22029" y="46996"/>
                  </a:lnTo>
                  <a:lnTo>
                    <a:pt x="18035" y="49058"/>
                  </a:lnTo>
                  <a:lnTo>
                    <a:pt x="15534" y="50682"/>
                  </a:lnTo>
                  <a:lnTo>
                    <a:pt x="12155" y="52086"/>
                  </a:lnTo>
                  <a:lnTo>
                    <a:pt x="12112" y="52086"/>
                  </a:lnTo>
                  <a:lnTo>
                    <a:pt x="10532" y="53008"/>
                  </a:lnTo>
                  <a:lnTo>
                    <a:pt x="8996" y="53841"/>
                  </a:lnTo>
                  <a:lnTo>
                    <a:pt x="7416" y="54675"/>
                  </a:lnTo>
                  <a:lnTo>
                    <a:pt x="5881" y="55597"/>
                  </a:lnTo>
                  <a:lnTo>
                    <a:pt x="5135" y="56079"/>
                  </a:lnTo>
                  <a:lnTo>
                    <a:pt x="4389" y="56562"/>
                  </a:lnTo>
                  <a:lnTo>
                    <a:pt x="3686" y="57089"/>
                  </a:lnTo>
                  <a:lnTo>
                    <a:pt x="2984" y="57659"/>
                  </a:lnTo>
                  <a:lnTo>
                    <a:pt x="88" y="59853"/>
                  </a:lnTo>
                  <a:lnTo>
                    <a:pt x="44" y="59897"/>
                  </a:lnTo>
                  <a:lnTo>
                    <a:pt x="1" y="59941"/>
                  </a:lnTo>
                  <a:lnTo>
                    <a:pt x="1" y="60028"/>
                  </a:lnTo>
                  <a:lnTo>
                    <a:pt x="44" y="60072"/>
                  </a:lnTo>
                  <a:lnTo>
                    <a:pt x="88" y="60116"/>
                  </a:lnTo>
                  <a:lnTo>
                    <a:pt x="176" y="60160"/>
                  </a:lnTo>
                  <a:lnTo>
                    <a:pt x="308" y="60116"/>
                  </a:lnTo>
                  <a:lnTo>
                    <a:pt x="3204" y="57922"/>
                  </a:lnTo>
                  <a:lnTo>
                    <a:pt x="3906" y="57352"/>
                  </a:lnTo>
                  <a:lnTo>
                    <a:pt x="4608" y="56825"/>
                  </a:lnTo>
                  <a:lnTo>
                    <a:pt x="5354" y="56343"/>
                  </a:lnTo>
                  <a:lnTo>
                    <a:pt x="6100" y="55860"/>
                  </a:lnTo>
                  <a:lnTo>
                    <a:pt x="7592" y="54982"/>
                  </a:lnTo>
                  <a:lnTo>
                    <a:pt x="9128" y="54149"/>
                  </a:lnTo>
                  <a:lnTo>
                    <a:pt x="10707" y="53315"/>
                  </a:lnTo>
                  <a:lnTo>
                    <a:pt x="12287" y="52393"/>
                  </a:lnTo>
                  <a:lnTo>
                    <a:pt x="15666" y="51033"/>
                  </a:lnTo>
                  <a:lnTo>
                    <a:pt x="15710" y="50989"/>
                  </a:lnTo>
                  <a:lnTo>
                    <a:pt x="18211" y="49366"/>
                  </a:lnTo>
                  <a:lnTo>
                    <a:pt x="22160" y="47303"/>
                  </a:lnTo>
                  <a:lnTo>
                    <a:pt x="27470" y="44626"/>
                  </a:lnTo>
                  <a:lnTo>
                    <a:pt x="29664" y="43442"/>
                  </a:lnTo>
                  <a:lnTo>
                    <a:pt x="30892" y="43398"/>
                  </a:lnTo>
                  <a:lnTo>
                    <a:pt x="30936" y="43398"/>
                  </a:lnTo>
                  <a:lnTo>
                    <a:pt x="31902" y="43135"/>
                  </a:lnTo>
                  <a:lnTo>
                    <a:pt x="31989" y="43091"/>
                  </a:lnTo>
                  <a:lnTo>
                    <a:pt x="33306" y="41730"/>
                  </a:lnTo>
                  <a:lnTo>
                    <a:pt x="33350" y="41687"/>
                  </a:lnTo>
                  <a:lnTo>
                    <a:pt x="35105" y="38483"/>
                  </a:lnTo>
                  <a:lnTo>
                    <a:pt x="36377" y="36509"/>
                  </a:lnTo>
                  <a:lnTo>
                    <a:pt x="36377" y="36465"/>
                  </a:lnTo>
                  <a:lnTo>
                    <a:pt x="36904" y="34666"/>
                  </a:lnTo>
                  <a:lnTo>
                    <a:pt x="36904" y="34622"/>
                  </a:lnTo>
                  <a:lnTo>
                    <a:pt x="37211" y="32077"/>
                  </a:lnTo>
                  <a:lnTo>
                    <a:pt x="37299" y="29488"/>
                  </a:lnTo>
                  <a:lnTo>
                    <a:pt x="37211" y="27557"/>
                  </a:lnTo>
                  <a:lnTo>
                    <a:pt x="36948" y="25758"/>
                  </a:lnTo>
                  <a:lnTo>
                    <a:pt x="36816" y="22116"/>
                  </a:lnTo>
                  <a:lnTo>
                    <a:pt x="36816" y="22028"/>
                  </a:lnTo>
                  <a:lnTo>
                    <a:pt x="36158" y="20141"/>
                  </a:lnTo>
                  <a:lnTo>
                    <a:pt x="36421" y="17508"/>
                  </a:lnTo>
                  <a:lnTo>
                    <a:pt x="36509" y="15183"/>
                  </a:lnTo>
                  <a:lnTo>
                    <a:pt x="36772" y="13077"/>
                  </a:lnTo>
                  <a:lnTo>
                    <a:pt x="36772" y="13033"/>
                  </a:lnTo>
                  <a:lnTo>
                    <a:pt x="36597" y="10663"/>
                  </a:lnTo>
                  <a:lnTo>
                    <a:pt x="37650" y="7416"/>
                  </a:lnTo>
                  <a:lnTo>
                    <a:pt x="38264" y="4783"/>
                  </a:lnTo>
                  <a:lnTo>
                    <a:pt x="38308" y="4739"/>
                  </a:lnTo>
                  <a:lnTo>
                    <a:pt x="38264" y="3116"/>
                  </a:lnTo>
                  <a:lnTo>
                    <a:pt x="38264" y="3072"/>
                  </a:lnTo>
                  <a:lnTo>
                    <a:pt x="37738" y="1448"/>
                  </a:lnTo>
                  <a:lnTo>
                    <a:pt x="36992" y="88"/>
                  </a:lnTo>
                  <a:lnTo>
                    <a:pt x="3694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23" name="Google Shape;18323;p489"/>
            <p:cNvSpPr/>
            <p:nvPr/>
          </p:nvSpPr>
          <p:spPr>
            <a:xfrm>
              <a:off x="2816100" y="3080725"/>
              <a:ext cx="767925" cy="218325"/>
            </a:xfrm>
            <a:custGeom>
              <a:avLst/>
              <a:gdLst/>
              <a:ahLst/>
              <a:cxnLst/>
              <a:rect l="l" t="t" r="r" b="b"/>
              <a:pathLst>
                <a:path w="30717" h="8733" extrusionOk="0">
                  <a:moveTo>
                    <a:pt x="11234" y="1"/>
                  </a:moveTo>
                  <a:lnTo>
                    <a:pt x="7899" y="1054"/>
                  </a:lnTo>
                  <a:lnTo>
                    <a:pt x="3555" y="2019"/>
                  </a:lnTo>
                  <a:lnTo>
                    <a:pt x="3511" y="2019"/>
                  </a:lnTo>
                  <a:lnTo>
                    <a:pt x="88" y="4038"/>
                  </a:lnTo>
                  <a:lnTo>
                    <a:pt x="44" y="4082"/>
                  </a:lnTo>
                  <a:lnTo>
                    <a:pt x="0" y="4125"/>
                  </a:lnTo>
                  <a:lnTo>
                    <a:pt x="0" y="4213"/>
                  </a:lnTo>
                  <a:lnTo>
                    <a:pt x="44" y="4257"/>
                  </a:lnTo>
                  <a:lnTo>
                    <a:pt x="88" y="4345"/>
                  </a:lnTo>
                  <a:lnTo>
                    <a:pt x="264" y="4345"/>
                  </a:lnTo>
                  <a:lnTo>
                    <a:pt x="3686" y="2326"/>
                  </a:lnTo>
                  <a:lnTo>
                    <a:pt x="7987" y="1361"/>
                  </a:lnTo>
                  <a:lnTo>
                    <a:pt x="10312" y="659"/>
                  </a:lnTo>
                  <a:lnTo>
                    <a:pt x="11278" y="352"/>
                  </a:lnTo>
                  <a:lnTo>
                    <a:pt x="11497" y="396"/>
                  </a:lnTo>
                  <a:lnTo>
                    <a:pt x="13384" y="2326"/>
                  </a:lnTo>
                  <a:lnTo>
                    <a:pt x="13428" y="2326"/>
                  </a:lnTo>
                  <a:lnTo>
                    <a:pt x="15753" y="4257"/>
                  </a:lnTo>
                  <a:lnTo>
                    <a:pt x="15797" y="4301"/>
                  </a:lnTo>
                  <a:lnTo>
                    <a:pt x="18913" y="5968"/>
                  </a:lnTo>
                  <a:lnTo>
                    <a:pt x="20887" y="6846"/>
                  </a:lnTo>
                  <a:lnTo>
                    <a:pt x="23213" y="7636"/>
                  </a:lnTo>
                  <a:lnTo>
                    <a:pt x="26021" y="8645"/>
                  </a:lnTo>
                  <a:lnTo>
                    <a:pt x="26065" y="8645"/>
                  </a:lnTo>
                  <a:lnTo>
                    <a:pt x="26943" y="8733"/>
                  </a:lnTo>
                  <a:lnTo>
                    <a:pt x="26987" y="8733"/>
                  </a:lnTo>
                  <a:lnTo>
                    <a:pt x="27777" y="8557"/>
                  </a:lnTo>
                  <a:lnTo>
                    <a:pt x="27821" y="8557"/>
                  </a:lnTo>
                  <a:lnTo>
                    <a:pt x="28874" y="7943"/>
                  </a:lnTo>
                  <a:lnTo>
                    <a:pt x="28961" y="7899"/>
                  </a:lnTo>
                  <a:lnTo>
                    <a:pt x="30366" y="5881"/>
                  </a:lnTo>
                  <a:lnTo>
                    <a:pt x="30366" y="5837"/>
                  </a:lnTo>
                  <a:lnTo>
                    <a:pt x="30717" y="5003"/>
                  </a:lnTo>
                  <a:lnTo>
                    <a:pt x="30717" y="4915"/>
                  </a:lnTo>
                  <a:lnTo>
                    <a:pt x="30322" y="3423"/>
                  </a:lnTo>
                  <a:lnTo>
                    <a:pt x="30278" y="3379"/>
                  </a:lnTo>
                  <a:lnTo>
                    <a:pt x="29225" y="1054"/>
                  </a:lnTo>
                  <a:lnTo>
                    <a:pt x="29181" y="1010"/>
                  </a:lnTo>
                  <a:lnTo>
                    <a:pt x="29093" y="966"/>
                  </a:lnTo>
                  <a:lnTo>
                    <a:pt x="28961" y="966"/>
                  </a:lnTo>
                  <a:lnTo>
                    <a:pt x="28918" y="1010"/>
                  </a:lnTo>
                  <a:lnTo>
                    <a:pt x="28874" y="1054"/>
                  </a:lnTo>
                  <a:lnTo>
                    <a:pt x="28874" y="1142"/>
                  </a:lnTo>
                  <a:lnTo>
                    <a:pt x="28874" y="1185"/>
                  </a:lnTo>
                  <a:lnTo>
                    <a:pt x="29971" y="3511"/>
                  </a:lnTo>
                  <a:lnTo>
                    <a:pt x="30366" y="4915"/>
                  </a:lnTo>
                  <a:lnTo>
                    <a:pt x="30058" y="5705"/>
                  </a:lnTo>
                  <a:lnTo>
                    <a:pt x="28698" y="7636"/>
                  </a:lnTo>
                  <a:lnTo>
                    <a:pt x="27689" y="8250"/>
                  </a:lnTo>
                  <a:lnTo>
                    <a:pt x="26943" y="8382"/>
                  </a:lnTo>
                  <a:lnTo>
                    <a:pt x="26153" y="8294"/>
                  </a:lnTo>
                  <a:lnTo>
                    <a:pt x="23301" y="7285"/>
                  </a:lnTo>
                  <a:lnTo>
                    <a:pt x="21019" y="6539"/>
                  </a:lnTo>
                  <a:lnTo>
                    <a:pt x="19044" y="5661"/>
                  </a:lnTo>
                  <a:lnTo>
                    <a:pt x="15973" y="3994"/>
                  </a:lnTo>
                  <a:lnTo>
                    <a:pt x="13647" y="2063"/>
                  </a:lnTo>
                  <a:lnTo>
                    <a:pt x="11672" y="88"/>
                  </a:lnTo>
                  <a:lnTo>
                    <a:pt x="11585" y="45"/>
                  </a:lnTo>
                  <a:lnTo>
                    <a:pt x="1132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24" name="Google Shape;18324;p489"/>
            <p:cNvSpPr/>
            <p:nvPr/>
          </p:nvSpPr>
          <p:spPr>
            <a:xfrm>
              <a:off x="2745875" y="2864625"/>
              <a:ext cx="868875" cy="266600"/>
            </a:xfrm>
            <a:custGeom>
              <a:avLst/>
              <a:gdLst/>
              <a:ahLst/>
              <a:cxnLst/>
              <a:rect l="l" t="t" r="r" b="b"/>
              <a:pathLst>
                <a:path w="34755" h="10664" extrusionOk="0">
                  <a:moveTo>
                    <a:pt x="34535" y="0"/>
                  </a:moveTo>
                  <a:lnTo>
                    <a:pt x="34491" y="44"/>
                  </a:lnTo>
                  <a:lnTo>
                    <a:pt x="34447" y="88"/>
                  </a:lnTo>
                  <a:lnTo>
                    <a:pt x="33438" y="1492"/>
                  </a:lnTo>
                  <a:lnTo>
                    <a:pt x="32034" y="3730"/>
                  </a:lnTo>
                  <a:lnTo>
                    <a:pt x="32034" y="3774"/>
                  </a:lnTo>
                  <a:lnTo>
                    <a:pt x="31419" y="5441"/>
                  </a:lnTo>
                  <a:lnTo>
                    <a:pt x="31419" y="5485"/>
                  </a:lnTo>
                  <a:lnTo>
                    <a:pt x="31156" y="7635"/>
                  </a:lnTo>
                  <a:lnTo>
                    <a:pt x="31112" y="10049"/>
                  </a:lnTo>
                  <a:lnTo>
                    <a:pt x="30937" y="10268"/>
                  </a:lnTo>
                  <a:lnTo>
                    <a:pt x="30454" y="10312"/>
                  </a:lnTo>
                  <a:lnTo>
                    <a:pt x="29971" y="10268"/>
                  </a:lnTo>
                  <a:lnTo>
                    <a:pt x="29489" y="10180"/>
                  </a:lnTo>
                  <a:lnTo>
                    <a:pt x="29006" y="10049"/>
                  </a:lnTo>
                  <a:lnTo>
                    <a:pt x="28523" y="9873"/>
                  </a:lnTo>
                  <a:lnTo>
                    <a:pt x="28041" y="9654"/>
                  </a:lnTo>
                  <a:lnTo>
                    <a:pt x="27558" y="9391"/>
                  </a:lnTo>
                  <a:lnTo>
                    <a:pt x="27119" y="9127"/>
                  </a:lnTo>
                  <a:lnTo>
                    <a:pt x="26241" y="8513"/>
                  </a:lnTo>
                  <a:lnTo>
                    <a:pt x="25452" y="7943"/>
                  </a:lnTo>
                  <a:lnTo>
                    <a:pt x="24750" y="7372"/>
                  </a:lnTo>
                  <a:lnTo>
                    <a:pt x="24179" y="6846"/>
                  </a:lnTo>
                  <a:lnTo>
                    <a:pt x="19308" y="2677"/>
                  </a:lnTo>
                  <a:lnTo>
                    <a:pt x="19264" y="2633"/>
                  </a:lnTo>
                  <a:lnTo>
                    <a:pt x="17992" y="2019"/>
                  </a:lnTo>
                  <a:lnTo>
                    <a:pt x="17948" y="2019"/>
                  </a:lnTo>
                  <a:lnTo>
                    <a:pt x="17246" y="1931"/>
                  </a:lnTo>
                  <a:lnTo>
                    <a:pt x="17158" y="1975"/>
                  </a:lnTo>
                  <a:lnTo>
                    <a:pt x="16500" y="2370"/>
                  </a:lnTo>
                  <a:lnTo>
                    <a:pt x="16456" y="2414"/>
                  </a:lnTo>
                  <a:lnTo>
                    <a:pt x="14789" y="3993"/>
                  </a:lnTo>
                  <a:lnTo>
                    <a:pt x="13604" y="4827"/>
                  </a:lnTo>
                  <a:lnTo>
                    <a:pt x="12331" y="5222"/>
                  </a:lnTo>
                  <a:lnTo>
                    <a:pt x="10313" y="5529"/>
                  </a:lnTo>
                  <a:lnTo>
                    <a:pt x="10269" y="5529"/>
                  </a:lnTo>
                  <a:lnTo>
                    <a:pt x="8338" y="6143"/>
                  </a:lnTo>
                  <a:lnTo>
                    <a:pt x="5925" y="6714"/>
                  </a:lnTo>
                  <a:lnTo>
                    <a:pt x="5881" y="6714"/>
                  </a:lnTo>
                  <a:lnTo>
                    <a:pt x="4126" y="7460"/>
                  </a:lnTo>
                  <a:lnTo>
                    <a:pt x="4082" y="7460"/>
                  </a:lnTo>
                  <a:lnTo>
                    <a:pt x="2063" y="8689"/>
                  </a:lnTo>
                  <a:lnTo>
                    <a:pt x="89" y="10180"/>
                  </a:lnTo>
                  <a:lnTo>
                    <a:pt x="45" y="10224"/>
                  </a:lnTo>
                  <a:lnTo>
                    <a:pt x="1" y="10312"/>
                  </a:lnTo>
                  <a:lnTo>
                    <a:pt x="45" y="10356"/>
                  </a:lnTo>
                  <a:lnTo>
                    <a:pt x="45" y="10444"/>
                  </a:lnTo>
                  <a:lnTo>
                    <a:pt x="89" y="10488"/>
                  </a:lnTo>
                  <a:lnTo>
                    <a:pt x="220" y="10488"/>
                  </a:lnTo>
                  <a:lnTo>
                    <a:pt x="308" y="10444"/>
                  </a:lnTo>
                  <a:lnTo>
                    <a:pt x="2239" y="8996"/>
                  </a:lnTo>
                  <a:lnTo>
                    <a:pt x="4257" y="7767"/>
                  </a:lnTo>
                  <a:lnTo>
                    <a:pt x="6013" y="7065"/>
                  </a:lnTo>
                  <a:lnTo>
                    <a:pt x="8426" y="6495"/>
                  </a:lnTo>
                  <a:lnTo>
                    <a:pt x="10357" y="5880"/>
                  </a:lnTo>
                  <a:lnTo>
                    <a:pt x="12375" y="5529"/>
                  </a:lnTo>
                  <a:lnTo>
                    <a:pt x="12419" y="5529"/>
                  </a:lnTo>
                  <a:lnTo>
                    <a:pt x="13735" y="5178"/>
                  </a:lnTo>
                  <a:lnTo>
                    <a:pt x="13779" y="5134"/>
                  </a:lnTo>
                  <a:lnTo>
                    <a:pt x="15008" y="4300"/>
                  </a:lnTo>
                  <a:lnTo>
                    <a:pt x="15008" y="4257"/>
                  </a:lnTo>
                  <a:lnTo>
                    <a:pt x="16719" y="2677"/>
                  </a:lnTo>
                  <a:lnTo>
                    <a:pt x="17290" y="2282"/>
                  </a:lnTo>
                  <a:lnTo>
                    <a:pt x="17860" y="2370"/>
                  </a:lnTo>
                  <a:lnTo>
                    <a:pt x="19089" y="2940"/>
                  </a:lnTo>
                  <a:lnTo>
                    <a:pt x="23960" y="7153"/>
                  </a:lnTo>
                  <a:lnTo>
                    <a:pt x="24706" y="7767"/>
                  </a:lnTo>
                  <a:lnTo>
                    <a:pt x="25495" y="8425"/>
                  </a:lnTo>
                  <a:lnTo>
                    <a:pt x="26329" y="8996"/>
                  </a:lnTo>
                  <a:lnTo>
                    <a:pt x="27163" y="9566"/>
                  </a:lnTo>
                  <a:lnTo>
                    <a:pt x="27953" y="10005"/>
                  </a:lnTo>
                  <a:lnTo>
                    <a:pt x="28392" y="10180"/>
                  </a:lnTo>
                  <a:lnTo>
                    <a:pt x="28787" y="10356"/>
                  </a:lnTo>
                  <a:lnTo>
                    <a:pt x="29225" y="10488"/>
                  </a:lnTo>
                  <a:lnTo>
                    <a:pt x="29620" y="10575"/>
                  </a:lnTo>
                  <a:lnTo>
                    <a:pt x="30015" y="10619"/>
                  </a:lnTo>
                  <a:lnTo>
                    <a:pt x="30454" y="10663"/>
                  </a:lnTo>
                  <a:lnTo>
                    <a:pt x="31024" y="10575"/>
                  </a:lnTo>
                  <a:lnTo>
                    <a:pt x="31156" y="10532"/>
                  </a:lnTo>
                  <a:lnTo>
                    <a:pt x="31419" y="10224"/>
                  </a:lnTo>
                  <a:lnTo>
                    <a:pt x="31463" y="10137"/>
                  </a:lnTo>
                  <a:lnTo>
                    <a:pt x="31507" y="7635"/>
                  </a:lnTo>
                  <a:lnTo>
                    <a:pt x="31727" y="5573"/>
                  </a:lnTo>
                  <a:lnTo>
                    <a:pt x="32341" y="3906"/>
                  </a:lnTo>
                  <a:lnTo>
                    <a:pt x="33745" y="1712"/>
                  </a:lnTo>
                  <a:lnTo>
                    <a:pt x="34710" y="264"/>
                  </a:lnTo>
                  <a:lnTo>
                    <a:pt x="34754" y="220"/>
                  </a:lnTo>
                  <a:lnTo>
                    <a:pt x="34754" y="132"/>
                  </a:lnTo>
                  <a:lnTo>
                    <a:pt x="34754" y="88"/>
                  </a:lnTo>
                  <a:lnTo>
                    <a:pt x="34667" y="44"/>
                  </a:lnTo>
                  <a:lnTo>
                    <a:pt x="3462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25" name="Google Shape;18325;p489"/>
            <p:cNvSpPr/>
            <p:nvPr/>
          </p:nvSpPr>
          <p:spPr>
            <a:xfrm>
              <a:off x="2680075" y="2663875"/>
              <a:ext cx="923700" cy="403725"/>
            </a:xfrm>
            <a:custGeom>
              <a:avLst/>
              <a:gdLst/>
              <a:ahLst/>
              <a:cxnLst/>
              <a:rect l="l" t="t" r="r" b="b"/>
              <a:pathLst>
                <a:path w="36948" h="16149" extrusionOk="0">
                  <a:moveTo>
                    <a:pt x="34753" y="0"/>
                  </a:moveTo>
                  <a:lnTo>
                    <a:pt x="34666" y="44"/>
                  </a:lnTo>
                  <a:lnTo>
                    <a:pt x="34622" y="88"/>
                  </a:lnTo>
                  <a:lnTo>
                    <a:pt x="34622" y="132"/>
                  </a:lnTo>
                  <a:lnTo>
                    <a:pt x="34622" y="220"/>
                  </a:lnTo>
                  <a:lnTo>
                    <a:pt x="35061" y="1931"/>
                  </a:lnTo>
                  <a:lnTo>
                    <a:pt x="35982" y="5222"/>
                  </a:lnTo>
                  <a:lnTo>
                    <a:pt x="36596" y="7855"/>
                  </a:lnTo>
                  <a:lnTo>
                    <a:pt x="35850" y="8908"/>
                  </a:lnTo>
                  <a:lnTo>
                    <a:pt x="34227" y="10970"/>
                  </a:lnTo>
                  <a:lnTo>
                    <a:pt x="33744" y="11058"/>
                  </a:lnTo>
                  <a:lnTo>
                    <a:pt x="32954" y="10839"/>
                  </a:lnTo>
                  <a:lnTo>
                    <a:pt x="29795" y="9391"/>
                  </a:lnTo>
                  <a:lnTo>
                    <a:pt x="27776" y="8425"/>
                  </a:lnTo>
                  <a:lnTo>
                    <a:pt x="23871" y="6889"/>
                  </a:lnTo>
                  <a:lnTo>
                    <a:pt x="23827" y="6889"/>
                  </a:lnTo>
                  <a:lnTo>
                    <a:pt x="22160" y="6538"/>
                  </a:lnTo>
                  <a:lnTo>
                    <a:pt x="20843" y="6494"/>
                  </a:lnTo>
                  <a:lnTo>
                    <a:pt x="20799" y="6494"/>
                  </a:lnTo>
                  <a:lnTo>
                    <a:pt x="19834" y="6670"/>
                  </a:lnTo>
                  <a:lnTo>
                    <a:pt x="19790" y="6670"/>
                  </a:lnTo>
                  <a:lnTo>
                    <a:pt x="18035" y="7548"/>
                  </a:lnTo>
                  <a:lnTo>
                    <a:pt x="15797" y="8820"/>
                  </a:lnTo>
                  <a:lnTo>
                    <a:pt x="15753" y="8820"/>
                  </a:lnTo>
                  <a:lnTo>
                    <a:pt x="13866" y="10180"/>
                  </a:lnTo>
                  <a:lnTo>
                    <a:pt x="12199" y="10356"/>
                  </a:lnTo>
                  <a:lnTo>
                    <a:pt x="9039" y="10531"/>
                  </a:lnTo>
                  <a:lnTo>
                    <a:pt x="8996" y="10575"/>
                  </a:lnTo>
                  <a:lnTo>
                    <a:pt x="7372" y="11058"/>
                  </a:lnTo>
                  <a:lnTo>
                    <a:pt x="3818" y="12682"/>
                  </a:lnTo>
                  <a:lnTo>
                    <a:pt x="1755" y="14042"/>
                  </a:lnTo>
                  <a:lnTo>
                    <a:pt x="1711" y="14086"/>
                  </a:lnTo>
                  <a:lnTo>
                    <a:pt x="44" y="15885"/>
                  </a:lnTo>
                  <a:lnTo>
                    <a:pt x="44" y="15929"/>
                  </a:lnTo>
                  <a:lnTo>
                    <a:pt x="0" y="15973"/>
                  </a:lnTo>
                  <a:lnTo>
                    <a:pt x="44" y="16060"/>
                  </a:lnTo>
                  <a:lnTo>
                    <a:pt x="88" y="16104"/>
                  </a:lnTo>
                  <a:lnTo>
                    <a:pt x="176" y="16148"/>
                  </a:lnTo>
                  <a:lnTo>
                    <a:pt x="263" y="16148"/>
                  </a:lnTo>
                  <a:lnTo>
                    <a:pt x="307" y="16104"/>
                  </a:lnTo>
                  <a:lnTo>
                    <a:pt x="1975" y="14349"/>
                  </a:lnTo>
                  <a:lnTo>
                    <a:pt x="3993" y="12989"/>
                  </a:lnTo>
                  <a:lnTo>
                    <a:pt x="7504" y="11409"/>
                  </a:lnTo>
                  <a:lnTo>
                    <a:pt x="9083" y="10882"/>
                  </a:lnTo>
                  <a:lnTo>
                    <a:pt x="12199" y="10707"/>
                  </a:lnTo>
                  <a:lnTo>
                    <a:pt x="13954" y="10531"/>
                  </a:lnTo>
                  <a:lnTo>
                    <a:pt x="14042" y="10488"/>
                  </a:lnTo>
                  <a:lnTo>
                    <a:pt x="15973" y="9083"/>
                  </a:lnTo>
                  <a:lnTo>
                    <a:pt x="18167" y="7855"/>
                  </a:lnTo>
                  <a:lnTo>
                    <a:pt x="19922" y="7021"/>
                  </a:lnTo>
                  <a:lnTo>
                    <a:pt x="20843" y="6845"/>
                  </a:lnTo>
                  <a:lnTo>
                    <a:pt x="22116" y="6889"/>
                  </a:lnTo>
                  <a:lnTo>
                    <a:pt x="23739" y="7240"/>
                  </a:lnTo>
                  <a:lnTo>
                    <a:pt x="27645" y="8732"/>
                  </a:lnTo>
                  <a:lnTo>
                    <a:pt x="29663" y="9698"/>
                  </a:lnTo>
                  <a:lnTo>
                    <a:pt x="32823" y="11146"/>
                  </a:lnTo>
                  <a:lnTo>
                    <a:pt x="32867" y="11190"/>
                  </a:lnTo>
                  <a:lnTo>
                    <a:pt x="33700" y="11409"/>
                  </a:lnTo>
                  <a:lnTo>
                    <a:pt x="33788" y="11409"/>
                  </a:lnTo>
                  <a:lnTo>
                    <a:pt x="34359" y="11277"/>
                  </a:lnTo>
                  <a:lnTo>
                    <a:pt x="34446" y="11233"/>
                  </a:lnTo>
                  <a:lnTo>
                    <a:pt x="36158" y="9127"/>
                  </a:lnTo>
                  <a:lnTo>
                    <a:pt x="36947" y="7986"/>
                  </a:lnTo>
                  <a:lnTo>
                    <a:pt x="36947" y="7899"/>
                  </a:lnTo>
                  <a:lnTo>
                    <a:pt x="36947" y="7855"/>
                  </a:lnTo>
                  <a:lnTo>
                    <a:pt x="36333" y="5134"/>
                  </a:lnTo>
                  <a:lnTo>
                    <a:pt x="35368" y="1843"/>
                  </a:lnTo>
                  <a:lnTo>
                    <a:pt x="34929" y="132"/>
                  </a:lnTo>
                  <a:lnTo>
                    <a:pt x="34929" y="88"/>
                  </a:lnTo>
                  <a:lnTo>
                    <a:pt x="34885" y="44"/>
                  </a:lnTo>
                  <a:lnTo>
                    <a:pt x="3479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26" name="Google Shape;18326;p489"/>
            <p:cNvSpPr/>
            <p:nvPr/>
          </p:nvSpPr>
          <p:spPr>
            <a:xfrm>
              <a:off x="2627400" y="2363275"/>
              <a:ext cx="931400" cy="657150"/>
            </a:xfrm>
            <a:custGeom>
              <a:avLst/>
              <a:gdLst/>
              <a:ahLst/>
              <a:cxnLst/>
              <a:rect l="l" t="t" r="r" b="b"/>
              <a:pathLst>
                <a:path w="37256" h="26286" extrusionOk="0">
                  <a:moveTo>
                    <a:pt x="36992" y="1"/>
                  </a:moveTo>
                  <a:lnTo>
                    <a:pt x="36948" y="45"/>
                  </a:lnTo>
                  <a:lnTo>
                    <a:pt x="36904" y="133"/>
                  </a:lnTo>
                  <a:lnTo>
                    <a:pt x="36466" y="2283"/>
                  </a:lnTo>
                  <a:lnTo>
                    <a:pt x="36466" y="2327"/>
                  </a:lnTo>
                  <a:lnTo>
                    <a:pt x="36422" y="4564"/>
                  </a:lnTo>
                  <a:lnTo>
                    <a:pt x="36290" y="9040"/>
                  </a:lnTo>
                  <a:lnTo>
                    <a:pt x="36334" y="12507"/>
                  </a:lnTo>
                  <a:lnTo>
                    <a:pt x="36334" y="12551"/>
                  </a:lnTo>
                  <a:lnTo>
                    <a:pt x="36597" y="13692"/>
                  </a:lnTo>
                  <a:lnTo>
                    <a:pt x="36158" y="14657"/>
                  </a:lnTo>
                  <a:lnTo>
                    <a:pt x="34930" y="15271"/>
                  </a:lnTo>
                  <a:lnTo>
                    <a:pt x="33394" y="15622"/>
                  </a:lnTo>
                  <a:lnTo>
                    <a:pt x="31683" y="15842"/>
                  </a:lnTo>
                  <a:lnTo>
                    <a:pt x="29971" y="15315"/>
                  </a:lnTo>
                  <a:lnTo>
                    <a:pt x="27294" y="14262"/>
                  </a:lnTo>
                  <a:lnTo>
                    <a:pt x="26110" y="13253"/>
                  </a:lnTo>
                  <a:lnTo>
                    <a:pt x="26022" y="13209"/>
                  </a:lnTo>
                  <a:lnTo>
                    <a:pt x="25890" y="13253"/>
                  </a:lnTo>
                  <a:lnTo>
                    <a:pt x="25276" y="13779"/>
                  </a:lnTo>
                  <a:lnTo>
                    <a:pt x="24179" y="14306"/>
                  </a:lnTo>
                  <a:lnTo>
                    <a:pt x="21502" y="15491"/>
                  </a:lnTo>
                  <a:lnTo>
                    <a:pt x="18826" y="16632"/>
                  </a:lnTo>
                  <a:lnTo>
                    <a:pt x="16851" y="17597"/>
                  </a:lnTo>
                  <a:lnTo>
                    <a:pt x="13823" y="19528"/>
                  </a:lnTo>
                  <a:lnTo>
                    <a:pt x="12200" y="19572"/>
                  </a:lnTo>
                  <a:lnTo>
                    <a:pt x="9435" y="19791"/>
                  </a:lnTo>
                  <a:lnTo>
                    <a:pt x="9391" y="19791"/>
                  </a:lnTo>
                  <a:lnTo>
                    <a:pt x="8426" y="20186"/>
                  </a:lnTo>
                  <a:lnTo>
                    <a:pt x="6495" y="21063"/>
                  </a:lnTo>
                  <a:lnTo>
                    <a:pt x="4520" y="22160"/>
                  </a:lnTo>
                  <a:lnTo>
                    <a:pt x="4477" y="22160"/>
                  </a:lnTo>
                  <a:lnTo>
                    <a:pt x="2634" y="23477"/>
                  </a:lnTo>
                  <a:lnTo>
                    <a:pt x="45" y="25978"/>
                  </a:lnTo>
                  <a:lnTo>
                    <a:pt x="1" y="26022"/>
                  </a:lnTo>
                  <a:lnTo>
                    <a:pt x="1" y="26066"/>
                  </a:lnTo>
                  <a:lnTo>
                    <a:pt x="1" y="26154"/>
                  </a:lnTo>
                  <a:lnTo>
                    <a:pt x="45" y="26197"/>
                  </a:lnTo>
                  <a:lnTo>
                    <a:pt x="89" y="26241"/>
                  </a:lnTo>
                  <a:lnTo>
                    <a:pt x="176" y="26285"/>
                  </a:lnTo>
                  <a:lnTo>
                    <a:pt x="220" y="26241"/>
                  </a:lnTo>
                  <a:lnTo>
                    <a:pt x="264" y="26197"/>
                  </a:lnTo>
                  <a:lnTo>
                    <a:pt x="2853" y="23740"/>
                  </a:lnTo>
                  <a:lnTo>
                    <a:pt x="4696" y="22468"/>
                  </a:lnTo>
                  <a:lnTo>
                    <a:pt x="6671" y="21371"/>
                  </a:lnTo>
                  <a:lnTo>
                    <a:pt x="8557" y="20493"/>
                  </a:lnTo>
                  <a:lnTo>
                    <a:pt x="9479" y="20142"/>
                  </a:lnTo>
                  <a:lnTo>
                    <a:pt x="12243" y="19923"/>
                  </a:lnTo>
                  <a:lnTo>
                    <a:pt x="13867" y="19879"/>
                  </a:lnTo>
                  <a:lnTo>
                    <a:pt x="13955" y="19835"/>
                  </a:lnTo>
                  <a:lnTo>
                    <a:pt x="17026" y="17904"/>
                  </a:lnTo>
                  <a:lnTo>
                    <a:pt x="18957" y="16939"/>
                  </a:lnTo>
                  <a:lnTo>
                    <a:pt x="21634" y="15798"/>
                  </a:lnTo>
                  <a:lnTo>
                    <a:pt x="24354" y="14613"/>
                  </a:lnTo>
                  <a:lnTo>
                    <a:pt x="25452" y="14087"/>
                  </a:lnTo>
                  <a:lnTo>
                    <a:pt x="25495" y="14087"/>
                  </a:lnTo>
                  <a:lnTo>
                    <a:pt x="26022" y="13604"/>
                  </a:lnTo>
                  <a:lnTo>
                    <a:pt x="27119" y="14525"/>
                  </a:lnTo>
                  <a:lnTo>
                    <a:pt x="27163" y="14569"/>
                  </a:lnTo>
                  <a:lnTo>
                    <a:pt x="29840" y="15666"/>
                  </a:lnTo>
                  <a:lnTo>
                    <a:pt x="31595" y="16193"/>
                  </a:lnTo>
                  <a:lnTo>
                    <a:pt x="31683" y="16193"/>
                  </a:lnTo>
                  <a:lnTo>
                    <a:pt x="33438" y="15973"/>
                  </a:lnTo>
                  <a:lnTo>
                    <a:pt x="33482" y="15973"/>
                  </a:lnTo>
                  <a:lnTo>
                    <a:pt x="35061" y="15622"/>
                  </a:lnTo>
                  <a:lnTo>
                    <a:pt x="35061" y="15578"/>
                  </a:lnTo>
                  <a:lnTo>
                    <a:pt x="36378" y="14964"/>
                  </a:lnTo>
                  <a:lnTo>
                    <a:pt x="36466" y="14876"/>
                  </a:lnTo>
                  <a:lnTo>
                    <a:pt x="36904" y="13779"/>
                  </a:lnTo>
                  <a:lnTo>
                    <a:pt x="36948" y="13692"/>
                  </a:lnTo>
                  <a:lnTo>
                    <a:pt x="36685" y="12507"/>
                  </a:lnTo>
                  <a:lnTo>
                    <a:pt x="36641" y="9040"/>
                  </a:lnTo>
                  <a:lnTo>
                    <a:pt x="36773" y="4564"/>
                  </a:lnTo>
                  <a:lnTo>
                    <a:pt x="36817" y="2327"/>
                  </a:lnTo>
                  <a:lnTo>
                    <a:pt x="37255" y="176"/>
                  </a:lnTo>
                  <a:lnTo>
                    <a:pt x="37255" y="133"/>
                  </a:lnTo>
                  <a:lnTo>
                    <a:pt x="37255" y="45"/>
                  </a:lnTo>
                  <a:lnTo>
                    <a:pt x="3721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27" name="Google Shape;18327;p489"/>
            <p:cNvSpPr/>
            <p:nvPr/>
          </p:nvSpPr>
          <p:spPr>
            <a:xfrm>
              <a:off x="3319625" y="1408900"/>
              <a:ext cx="345575" cy="2234625"/>
            </a:xfrm>
            <a:custGeom>
              <a:avLst/>
              <a:gdLst/>
              <a:ahLst/>
              <a:cxnLst/>
              <a:rect l="l" t="t" r="r" b="b"/>
              <a:pathLst>
                <a:path w="13823" h="89385" extrusionOk="0">
                  <a:moveTo>
                    <a:pt x="8382" y="0"/>
                  </a:moveTo>
                  <a:lnTo>
                    <a:pt x="8294" y="44"/>
                  </a:lnTo>
                  <a:lnTo>
                    <a:pt x="8250" y="88"/>
                  </a:lnTo>
                  <a:lnTo>
                    <a:pt x="8250" y="176"/>
                  </a:lnTo>
                  <a:lnTo>
                    <a:pt x="8250" y="219"/>
                  </a:lnTo>
                  <a:lnTo>
                    <a:pt x="8294" y="263"/>
                  </a:lnTo>
                  <a:lnTo>
                    <a:pt x="9961" y="2413"/>
                  </a:lnTo>
                  <a:lnTo>
                    <a:pt x="11190" y="3467"/>
                  </a:lnTo>
                  <a:lnTo>
                    <a:pt x="11278" y="3510"/>
                  </a:lnTo>
                  <a:lnTo>
                    <a:pt x="12814" y="4037"/>
                  </a:lnTo>
                  <a:lnTo>
                    <a:pt x="13165" y="4344"/>
                  </a:lnTo>
                  <a:lnTo>
                    <a:pt x="13340" y="4959"/>
                  </a:lnTo>
                  <a:lnTo>
                    <a:pt x="13472" y="6450"/>
                  </a:lnTo>
                  <a:lnTo>
                    <a:pt x="13340" y="7504"/>
                  </a:lnTo>
                  <a:lnTo>
                    <a:pt x="12726" y="9347"/>
                  </a:lnTo>
                  <a:lnTo>
                    <a:pt x="12068" y="12067"/>
                  </a:lnTo>
                  <a:lnTo>
                    <a:pt x="11629" y="14656"/>
                  </a:lnTo>
                  <a:lnTo>
                    <a:pt x="11629" y="14700"/>
                  </a:lnTo>
                  <a:lnTo>
                    <a:pt x="11497" y="17069"/>
                  </a:lnTo>
                  <a:lnTo>
                    <a:pt x="11453" y="19702"/>
                  </a:lnTo>
                  <a:lnTo>
                    <a:pt x="11102" y="24573"/>
                  </a:lnTo>
                  <a:lnTo>
                    <a:pt x="11102" y="24617"/>
                  </a:lnTo>
                  <a:lnTo>
                    <a:pt x="11322" y="26416"/>
                  </a:lnTo>
                  <a:lnTo>
                    <a:pt x="11322" y="26460"/>
                  </a:lnTo>
                  <a:lnTo>
                    <a:pt x="12111" y="29575"/>
                  </a:lnTo>
                  <a:lnTo>
                    <a:pt x="12857" y="32647"/>
                  </a:lnTo>
                  <a:lnTo>
                    <a:pt x="12770" y="33525"/>
                  </a:lnTo>
                  <a:lnTo>
                    <a:pt x="11804" y="35631"/>
                  </a:lnTo>
                  <a:lnTo>
                    <a:pt x="10663" y="38527"/>
                  </a:lnTo>
                  <a:lnTo>
                    <a:pt x="10268" y="40545"/>
                  </a:lnTo>
                  <a:lnTo>
                    <a:pt x="10268" y="40589"/>
                  </a:lnTo>
                  <a:lnTo>
                    <a:pt x="10181" y="42696"/>
                  </a:lnTo>
                  <a:lnTo>
                    <a:pt x="10049" y="47654"/>
                  </a:lnTo>
                  <a:lnTo>
                    <a:pt x="10181" y="49760"/>
                  </a:lnTo>
                  <a:lnTo>
                    <a:pt x="10663" y="52174"/>
                  </a:lnTo>
                  <a:lnTo>
                    <a:pt x="11453" y="55070"/>
                  </a:lnTo>
                  <a:lnTo>
                    <a:pt x="12375" y="58493"/>
                  </a:lnTo>
                  <a:lnTo>
                    <a:pt x="12331" y="58887"/>
                  </a:lnTo>
                  <a:lnTo>
                    <a:pt x="11497" y="60204"/>
                  </a:lnTo>
                  <a:lnTo>
                    <a:pt x="10268" y="62135"/>
                  </a:lnTo>
                  <a:lnTo>
                    <a:pt x="10225" y="62178"/>
                  </a:lnTo>
                  <a:lnTo>
                    <a:pt x="9742" y="63627"/>
                  </a:lnTo>
                  <a:lnTo>
                    <a:pt x="9698" y="63670"/>
                  </a:lnTo>
                  <a:lnTo>
                    <a:pt x="9347" y="67620"/>
                  </a:lnTo>
                  <a:lnTo>
                    <a:pt x="9347" y="67707"/>
                  </a:lnTo>
                  <a:lnTo>
                    <a:pt x="9479" y="68234"/>
                  </a:lnTo>
                  <a:lnTo>
                    <a:pt x="9479" y="68278"/>
                  </a:lnTo>
                  <a:lnTo>
                    <a:pt x="10576" y="70603"/>
                  </a:lnTo>
                  <a:lnTo>
                    <a:pt x="12638" y="74948"/>
                  </a:lnTo>
                  <a:lnTo>
                    <a:pt x="12287" y="75957"/>
                  </a:lnTo>
                  <a:lnTo>
                    <a:pt x="10400" y="77186"/>
                  </a:lnTo>
                  <a:lnTo>
                    <a:pt x="8557" y="78546"/>
                  </a:lnTo>
                  <a:lnTo>
                    <a:pt x="6275" y="80433"/>
                  </a:lnTo>
                  <a:lnTo>
                    <a:pt x="5968" y="80477"/>
                  </a:lnTo>
                  <a:lnTo>
                    <a:pt x="5880" y="80520"/>
                  </a:lnTo>
                  <a:lnTo>
                    <a:pt x="3642" y="82714"/>
                  </a:lnTo>
                  <a:lnTo>
                    <a:pt x="2326" y="84119"/>
                  </a:lnTo>
                  <a:lnTo>
                    <a:pt x="2282" y="84206"/>
                  </a:lnTo>
                  <a:lnTo>
                    <a:pt x="1405" y="86269"/>
                  </a:lnTo>
                  <a:lnTo>
                    <a:pt x="44" y="89121"/>
                  </a:lnTo>
                  <a:lnTo>
                    <a:pt x="0" y="89209"/>
                  </a:lnTo>
                  <a:lnTo>
                    <a:pt x="44" y="89253"/>
                  </a:lnTo>
                  <a:lnTo>
                    <a:pt x="44" y="89340"/>
                  </a:lnTo>
                  <a:lnTo>
                    <a:pt x="132" y="89384"/>
                  </a:lnTo>
                  <a:lnTo>
                    <a:pt x="176" y="89384"/>
                  </a:lnTo>
                  <a:lnTo>
                    <a:pt x="308" y="89340"/>
                  </a:lnTo>
                  <a:lnTo>
                    <a:pt x="351" y="89296"/>
                  </a:lnTo>
                  <a:lnTo>
                    <a:pt x="1712" y="86400"/>
                  </a:lnTo>
                  <a:lnTo>
                    <a:pt x="2589" y="84338"/>
                  </a:lnTo>
                  <a:lnTo>
                    <a:pt x="3906" y="82934"/>
                  </a:lnTo>
                  <a:lnTo>
                    <a:pt x="6056" y="80828"/>
                  </a:lnTo>
                  <a:lnTo>
                    <a:pt x="6363" y="80784"/>
                  </a:lnTo>
                  <a:lnTo>
                    <a:pt x="6451" y="80740"/>
                  </a:lnTo>
                  <a:lnTo>
                    <a:pt x="8777" y="78809"/>
                  </a:lnTo>
                  <a:lnTo>
                    <a:pt x="10619" y="77449"/>
                  </a:lnTo>
                  <a:lnTo>
                    <a:pt x="12550" y="76220"/>
                  </a:lnTo>
                  <a:lnTo>
                    <a:pt x="12638" y="76132"/>
                  </a:lnTo>
                  <a:lnTo>
                    <a:pt x="12989" y="74992"/>
                  </a:lnTo>
                  <a:lnTo>
                    <a:pt x="12989" y="74860"/>
                  </a:lnTo>
                  <a:lnTo>
                    <a:pt x="10883" y="70472"/>
                  </a:lnTo>
                  <a:lnTo>
                    <a:pt x="9786" y="68146"/>
                  </a:lnTo>
                  <a:lnTo>
                    <a:pt x="9698" y="67620"/>
                  </a:lnTo>
                  <a:lnTo>
                    <a:pt x="10049" y="63714"/>
                  </a:lnTo>
                  <a:lnTo>
                    <a:pt x="10576" y="62310"/>
                  </a:lnTo>
                  <a:lnTo>
                    <a:pt x="11760" y="60379"/>
                  </a:lnTo>
                  <a:lnTo>
                    <a:pt x="12638" y="59063"/>
                  </a:lnTo>
                  <a:lnTo>
                    <a:pt x="12682" y="58975"/>
                  </a:lnTo>
                  <a:lnTo>
                    <a:pt x="12726" y="58493"/>
                  </a:lnTo>
                  <a:lnTo>
                    <a:pt x="12726" y="58449"/>
                  </a:lnTo>
                  <a:lnTo>
                    <a:pt x="11760" y="54938"/>
                  </a:lnTo>
                  <a:lnTo>
                    <a:pt x="11014" y="52086"/>
                  </a:lnTo>
                  <a:lnTo>
                    <a:pt x="10532" y="49716"/>
                  </a:lnTo>
                  <a:lnTo>
                    <a:pt x="10400" y="47654"/>
                  </a:lnTo>
                  <a:lnTo>
                    <a:pt x="10532" y="42739"/>
                  </a:lnTo>
                  <a:lnTo>
                    <a:pt x="10619" y="40589"/>
                  </a:lnTo>
                  <a:lnTo>
                    <a:pt x="11014" y="38615"/>
                  </a:lnTo>
                  <a:lnTo>
                    <a:pt x="12111" y="35763"/>
                  </a:lnTo>
                  <a:lnTo>
                    <a:pt x="13077" y="33656"/>
                  </a:lnTo>
                  <a:lnTo>
                    <a:pt x="13077" y="33612"/>
                  </a:lnTo>
                  <a:lnTo>
                    <a:pt x="13208" y="32647"/>
                  </a:lnTo>
                  <a:lnTo>
                    <a:pt x="13208" y="32603"/>
                  </a:lnTo>
                  <a:lnTo>
                    <a:pt x="12462" y="29488"/>
                  </a:lnTo>
                  <a:lnTo>
                    <a:pt x="11673" y="26372"/>
                  </a:lnTo>
                  <a:lnTo>
                    <a:pt x="11453" y="24573"/>
                  </a:lnTo>
                  <a:lnTo>
                    <a:pt x="11804" y="19702"/>
                  </a:lnTo>
                  <a:lnTo>
                    <a:pt x="11848" y="17113"/>
                  </a:lnTo>
                  <a:lnTo>
                    <a:pt x="11980" y="14700"/>
                  </a:lnTo>
                  <a:lnTo>
                    <a:pt x="12419" y="12111"/>
                  </a:lnTo>
                  <a:lnTo>
                    <a:pt x="13077" y="9434"/>
                  </a:lnTo>
                  <a:lnTo>
                    <a:pt x="13647" y="7591"/>
                  </a:lnTo>
                  <a:lnTo>
                    <a:pt x="13647" y="7547"/>
                  </a:lnTo>
                  <a:lnTo>
                    <a:pt x="13823" y="6494"/>
                  </a:lnTo>
                  <a:lnTo>
                    <a:pt x="13823" y="6450"/>
                  </a:lnTo>
                  <a:lnTo>
                    <a:pt x="13691" y="4915"/>
                  </a:lnTo>
                  <a:lnTo>
                    <a:pt x="13691" y="4871"/>
                  </a:lnTo>
                  <a:lnTo>
                    <a:pt x="13472" y="4213"/>
                  </a:lnTo>
                  <a:lnTo>
                    <a:pt x="13428" y="4125"/>
                  </a:lnTo>
                  <a:lnTo>
                    <a:pt x="13033" y="3730"/>
                  </a:lnTo>
                  <a:lnTo>
                    <a:pt x="12945" y="3686"/>
                  </a:lnTo>
                  <a:lnTo>
                    <a:pt x="11409" y="3203"/>
                  </a:lnTo>
                  <a:lnTo>
                    <a:pt x="10225" y="2150"/>
                  </a:lnTo>
                  <a:lnTo>
                    <a:pt x="8557" y="88"/>
                  </a:lnTo>
                  <a:lnTo>
                    <a:pt x="851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28" name="Google Shape;18328;p489"/>
            <p:cNvSpPr/>
            <p:nvPr/>
          </p:nvSpPr>
          <p:spPr>
            <a:xfrm>
              <a:off x="2895075" y="3238700"/>
              <a:ext cx="385075" cy="337900"/>
            </a:xfrm>
            <a:custGeom>
              <a:avLst/>
              <a:gdLst/>
              <a:ahLst/>
              <a:cxnLst/>
              <a:rect l="l" t="t" r="r" b="b"/>
              <a:pathLst>
                <a:path w="15403" h="13516" extrusionOk="0">
                  <a:moveTo>
                    <a:pt x="7197" y="0"/>
                  </a:moveTo>
                  <a:lnTo>
                    <a:pt x="2677" y="483"/>
                  </a:lnTo>
                  <a:lnTo>
                    <a:pt x="176" y="527"/>
                  </a:lnTo>
                  <a:lnTo>
                    <a:pt x="132" y="527"/>
                  </a:lnTo>
                  <a:lnTo>
                    <a:pt x="45" y="571"/>
                  </a:lnTo>
                  <a:lnTo>
                    <a:pt x="1" y="659"/>
                  </a:lnTo>
                  <a:lnTo>
                    <a:pt x="1" y="703"/>
                  </a:lnTo>
                  <a:lnTo>
                    <a:pt x="45" y="790"/>
                  </a:lnTo>
                  <a:lnTo>
                    <a:pt x="45" y="834"/>
                  </a:lnTo>
                  <a:lnTo>
                    <a:pt x="132" y="878"/>
                  </a:lnTo>
                  <a:lnTo>
                    <a:pt x="176" y="878"/>
                  </a:lnTo>
                  <a:lnTo>
                    <a:pt x="2721" y="834"/>
                  </a:lnTo>
                  <a:lnTo>
                    <a:pt x="7197" y="351"/>
                  </a:lnTo>
                  <a:lnTo>
                    <a:pt x="7548" y="615"/>
                  </a:lnTo>
                  <a:lnTo>
                    <a:pt x="8470" y="1448"/>
                  </a:lnTo>
                  <a:lnTo>
                    <a:pt x="10005" y="2940"/>
                  </a:lnTo>
                  <a:lnTo>
                    <a:pt x="11805" y="4783"/>
                  </a:lnTo>
                  <a:lnTo>
                    <a:pt x="14525" y="7943"/>
                  </a:lnTo>
                  <a:lnTo>
                    <a:pt x="15052" y="9128"/>
                  </a:lnTo>
                  <a:lnTo>
                    <a:pt x="14964" y="10619"/>
                  </a:lnTo>
                  <a:lnTo>
                    <a:pt x="14042" y="13252"/>
                  </a:lnTo>
                  <a:lnTo>
                    <a:pt x="13999" y="13340"/>
                  </a:lnTo>
                  <a:lnTo>
                    <a:pt x="14042" y="13384"/>
                  </a:lnTo>
                  <a:lnTo>
                    <a:pt x="14086" y="13428"/>
                  </a:lnTo>
                  <a:lnTo>
                    <a:pt x="14130" y="13472"/>
                  </a:lnTo>
                  <a:lnTo>
                    <a:pt x="14174" y="13516"/>
                  </a:lnTo>
                  <a:lnTo>
                    <a:pt x="14306" y="13472"/>
                  </a:lnTo>
                  <a:lnTo>
                    <a:pt x="14350" y="13384"/>
                  </a:lnTo>
                  <a:lnTo>
                    <a:pt x="15271" y="10707"/>
                  </a:lnTo>
                  <a:lnTo>
                    <a:pt x="15315" y="10663"/>
                  </a:lnTo>
                  <a:lnTo>
                    <a:pt x="15403" y="9128"/>
                  </a:lnTo>
                  <a:lnTo>
                    <a:pt x="15359" y="9040"/>
                  </a:lnTo>
                  <a:lnTo>
                    <a:pt x="14832" y="7767"/>
                  </a:lnTo>
                  <a:lnTo>
                    <a:pt x="14788" y="7723"/>
                  </a:lnTo>
                  <a:lnTo>
                    <a:pt x="12068" y="4520"/>
                  </a:lnTo>
                  <a:lnTo>
                    <a:pt x="10269" y="2721"/>
                  </a:lnTo>
                  <a:lnTo>
                    <a:pt x="8689" y="1185"/>
                  </a:lnTo>
                  <a:lnTo>
                    <a:pt x="7767" y="351"/>
                  </a:lnTo>
                  <a:lnTo>
                    <a:pt x="7329" y="44"/>
                  </a:lnTo>
                  <a:lnTo>
                    <a:pt x="719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29" name="Google Shape;18329;p489"/>
            <p:cNvSpPr/>
            <p:nvPr/>
          </p:nvSpPr>
          <p:spPr>
            <a:xfrm>
              <a:off x="2931275" y="3283675"/>
              <a:ext cx="242475" cy="218325"/>
            </a:xfrm>
            <a:custGeom>
              <a:avLst/>
              <a:gdLst/>
              <a:ahLst/>
              <a:cxnLst/>
              <a:rect l="l" t="t" r="r" b="b"/>
              <a:pathLst>
                <a:path w="9699" h="8733" extrusionOk="0">
                  <a:moveTo>
                    <a:pt x="1624" y="1"/>
                  </a:moveTo>
                  <a:lnTo>
                    <a:pt x="176" y="44"/>
                  </a:lnTo>
                  <a:lnTo>
                    <a:pt x="132" y="88"/>
                  </a:lnTo>
                  <a:lnTo>
                    <a:pt x="45" y="88"/>
                  </a:lnTo>
                  <a:lnTo>
                    <a:pt x="45" y="176"/>
                  </a:lnTo>
                  <a:lnTo>
                    <a:pt x="1" y="220"/>
                  </a:lnTo>
                  <a:lnTo>
                    <a:pt x="45" y="308"/>
                  </a:lnTo>
                  <a:lnTo>
                    <a:pt x="88" y="352"/>
                  </a:lnTo>
                  <a:lnTo>
                    <a:pt x="176" y="395"/>
                  </a:lnTo>
                  <a:lnTo>
                    <a:pt x="1624" y="352"/>
                  </a:lnTo>
                  <a:lnTo>
                    <a:pt x="3555" y="483"/>
                  </a:lnTo>
                  <a:lnTo>
                    <a:pt x="4301" y="746"/>
                  </a:lnTo>
                  <a:lnTo>
                    <a:pt x="5530" y="1843"/>
                  </a:lnTo>
                  <a:lnTo>
                    <a:pt x="7504" y="4038"/>
                  </a:lnTo>
                  <a:lnTo>
                    <a:pt x="8426" y="5266"/>
                  </a:lnTo>
                  <a:lnTo>
                    <a:pt x="9128" y="6626"/>
                  </a:lnTo>
                  <a:lnTo>
                    <a:pt x="9347" y="8118"/>
                  </a:lnTo>
                  <a:lnTo>
                    <a:pt x="9259" y="8557"/>
                  </a:lnTo>
                  <a:lnTo>
                    <a:pt x="9259" y="8601"/>
                  </a:lnTo>
                  <a:lnTo>
                    <a:pt x="9303" y="8689"/>
                  </a:lnTo>
                  <a:lnTo>
                    <a:pt x="9347" y="8733"/>
                  </a:lnTo>
                  <a:lnTo>
                    <a:pt x="9435" y="8733"/>
                  </a:lnTo>
                  <a:lnTo>
                    <a:pt x="9567" y="8689"/>
                  </a:lnTo>
                  <a:lnTo>
                    <a:pt x="9611" y="8601"/>
                  </a:lnTo>
                  <a:lnTo>
                    <a:pt x="9698" y="8162"/>
                  </a:lnTo>
                  <a:lnTo>
                    <a:pt x="9698" y="8074"/>
                  </a:lnTo>
                  <a:lnTo>
                    <a:pt x="9435" y="6539"/>
                  </a:lnTo>
                  <a:lnTo>
                    <a:pt x="9435" y="6495"/>
                  </a:lnTo>
                  <a:lnTo>
                    <a:pt x="8733" y="5091"/>
                  </a:lnTo>
                  <a:lnTo>
                    <a:pt x="8689" y="5091"/>
                  </a:lnTo>
                  <a:lnTo>
                    <a:pt x="7768" y="3818"/>
                  </a:lnTo>
                  <a:lnTo>
                    <a:pt x="7768" y="3774"/>
                  </a:lnTo>
                  <a:lnTo>
                    <a:pt x="5749" y="1580"/>
                  </a:lnTo>
                  <a:lnTo>
                    <a:pt x="4520" y="483"/>
                  </a:lnTo>
                  <a:lnTo>
                    <a:pt x="4433" y="439"/>
                  </a:lnTo>
                  <a:lnTo>
                    <a:pt x="3643" y="176"/>
                  </a:lnTo>
                  <a:lnTo>
                    <a:pt x="3599" y="132"/>
                  </a:lnTo>
                  <a:lnTo>
                    <a:pt x="162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30" name="Google Shape;18330;p489"/>
            <p:cNvSpPr/>
            <p:nvPr/>
          </p:nvSpPr>
          <p:spPr>
            <a:xfrm>
              <a:off x="2574750" y="1389150"/>
              <a:ext cx="1018050" cy="1583000"/>
            </a:xfrm>
            <a:custGeom>
              <a:avLst/>
              <a:gdLst/>
              <a:ahLst/>
              <a:cxnLst/>
              <a:rect l="l" t="t" r="r" b="b"/>
              <a:pathLst>
                <a:path w="40722" h="63320" extrusionOk="0">
                  <a:moveTo>
                    <a:pt x="34666" y="0"/>
                  </a:moveTo>
                  <a:lnTo>
                    <a:pt x="34622" y="44"/>
                  </a:lnTo>
                  <a:lnTo>
                    <a:pt x="34578" y="88"/>
                  </a:lnTo>
                  <a:lnTo>
                    <a:pt x="34535" y="132"/>
                  </a:lnTo>
                  <a:lnTo>
                    <a:pt x="34535" y="220"/>
                  </a:lnTo>
                  <a:lnTo>
                    <a:pt x="34578" y="263"/>
                  </a:lnTo>
                  <a:lnTo>
                    <a:pt x="36597" y="3072"/>
                  </a:lnTo>
                  <a:lnTo>
                    <a:pt x="37826" y="4959"/>
                  </a:lnTo>
                  <a:lnTo>
                    <a:pt x="38791" y="6714"/>
                  </a:lnTo>
                  <a:lnTo>
                    <a:pt x="39230" y="8030"/>
                  </a:lnTo>
                  <a:lnTo>
                    <a:pt x="39098" y="10224"/>
                  </a:lnTo>
                  <a:lnTo>
                    <a:pt x="39098" y="10268"/>
                  </a:lnTo>
                  <a:lnTo>
                    <a:pt x="39537" y="12594"/>
                  </a:lnTo>
                  <a:lnTo>
                    <a:pt x="39493" y="13779"/>
                  </a:lnTo>
                  <a:lnTo>
                    <a:pt x="39230" y="15885"/>
                  </a:lnTo>
                  <a:lnTo>
                    <a:pt x="39230" y="15929"/>
                  </a:lnTo>
                  <a:lnTo>
                    <a:pt x="39317" y="20229"/>
                  </a:lnTo>
                  <a:lnTo>
                    <a:pt x="39142" y="22511"/>
                  </a:lnTo>
                  <a:lnTo>
                    <a:pt x="38966" y="25319"/>
                  </a:lnTo>
                  <a:lnTo>
                    <a:pt x="39142" y="27118"/>
                  </a:lnTo>
                  <a:lnTo>
                    <a:pt x="39142" y="27162"/>
                  </a:lnTo>
                  <a:lnTo>
                    <a:pt x="39800" y="29970"/>
                  </a:lnTo>
                  <a:lnTo>
                    <a:pt x="40371" y="32472"/>
                  </a:lnTo>
                  <a:lnTo>
                    <a:pt x="40239" y="33964"/>
                  </a:lnTo>
                  <a:lnTo>
                    <a:pt x="39712" y="35850"/>
                  </a:lnTo>
                  <a:lnTo>
                    <a:pt x="38264" y="39800"/>
                  </a:lnTo>
                  <a:lnTo>
                    <a:pt x="38264" y="39844"/>
                  </a:lnTo>
                  <a:lnTo>
                    <a:pt x="37957" y="41248"/>
                  </a:lnTo>
                  <a:lnTo>
                    <a:pt x="37299" y="42740"/>
                  </a:lnTo>
                  <a:lnTo>
                    <a:pt x="35368" y="45767"/>
                  </a:lnTo>
                  <a:lnTo>
                    <a:pt x="33789" y="47172"/>
                  </a:lnTo>
                  <a:lnTo>
                    <a:pt x="31770" y="48883"/>
                  </a:lnTo>
                  <a:lnTo>
                    <a:pt x="30849" y="48839"/>
                  </a:lnTo>
                  <a:lnTo>
                    <a:pt x="28786" y="48400"/>
                  </a:lnTo>
                  <a:lnTo>
                    <a:pt x="28655" y="48400"/>
                  </a:lnTo>
                  <a:lnTo>
                    <a:pt x="26153" y="49673"/>
                  </a:lnTo>
                  <a:lnTo>
                    <a:pt x="23520" y="50901"/>
                  </a:lnTo>
                  <a:lnTo>
                    <a:pt x="20493" y="52306"/>
                  </a:lnTo>
                  <a:lnTo>
                    <a:pt x="14613" y="54894"/>
                  </a:lnTo>
                  <a:lnTo>
                    <a:pt x="10488" y="56299"/>
                  </a:lnTo>
                  <a:lnTo>
                    <a:pt x="10444" y="56343"/>
                  </a:lnTo>
                  <a:lnTo>
                    <a:pt x="7943" y="57571"/>
                  </a:lnTo>
                  <a:lnTo>
                    <a:pt x="5837" y="58844"/>
                  </a:lnTo>
                  <a:lnTo>
                    <a:pt x="2546" y="61257"/>
                  </a:lnTo>
                  <a:lnTo>
                    <a:pt x="44" y="63012"/>
                  </a:lnTo>
                  <a:lnTo>
                    <a:pt x="1" y="63056"/>
                  </a:lnTo>
                  <a:lnTo>
                    <a:pt x="1" y="63100"/>
                  </a:lnTo>
                  <a:lnTo>
                    <a:pt x="1" y="63188"/>
                  </a:lnTo>
                  <a:lnTo>
                    <a:pt x="1" y="63232"/>
                  </a:lnTo>
                  <a:lnTo>
                    <a:pt x="88" y="63319"/>
                  </a:lnTo>
                  <a:lnTo>
                    <a:pt x="176" y="63319"/>
                  </a:lnTo>
                  <a:lnTo>
                    <a:pt x="264" y="63276"/>
                  </a:lnTo>
                  <a:lnTo>
                    <a:pt x="2765" y="61520"/>
                  </a:lnTo>
                  <a:lnTo>
                    <a:pt x="6012" y="59151"/>
                  </a:lnTo>
                  <a:lnTo>
                    <a:pt x="8118" y="57878"/>
                  </a:lnTo>
                  <a:lnTo>
                    <a:pt x="10620" y="56650"/>
                  </a:lnTo>
                  <a:lnTo>
                    <a:pt x="14744" y="55202"/>
                  </a:lnTo>
                  <a:lnTo>
                    <a:pt x="20624" y="52613"/>
                  </a:lnTo>
                  <a:lnTo>
                    <a:pt x="23696" y="51209"/>
                  </a:lnTo>
                  <a:lnTo>
                    <a:pt x="26285" y="49980"/>
                  </a:lnTo>
                  <a:lnTo>
                    <a:pt x="28786" y="48751"/>
                  </a:lnTo>
                  <a:lnTo>
                    <a:pt x="30805" y="49190"/>
                  </a:lnTo>
                  <a:lnTo>
                    <a:pt x="31858" y="49234"/>
                  </a:lnTo>
                  <a:lnTo>
                    <a:pt x="31946" y="49190"/>
                  </a:lnTo>
                  <a:lnTo>
                    <a:pt x="34008" y="47435"/>
                  </a:lnTo>
                  <a:lnTo>
                    <a:pt x="35588" y="46031"/>
                  </a:lnTo>
                  <a:lnTo>
                    <a:pt x="35632" y="45987"/>
                  </a:lnTo>
                  <a:lnTo>
                    <a:pt x="37562" y="42915"/>
                  </a:lnTo>
                  <a:lnTo>
                    <a:pt x="37606" y="42871"/>
                  </a:lnTo>
                  <a:lnTo>
                    <a:pt x="38264" y="41379"/>
                  </a:lnTo>
                  <a:lnTo>
                    <a:pt x="38264" y="41335"/>
                  </a:lnTo>
                  <a:lnTo>
                    <a:pt x="38615" y="39931"/>
                  </a:lnTo>
                  <a:lnTo>
                    <a:pt x="40063" y="35982"/>
                  </a:lnTo>
                  <a:lnTo>
                    <a:pt x="40546" y="34007"/>
                  </a:lnTo>
                  <a:lnTo>
                    <a:pt x="40590" y="34007"/>
                  </a:lnTo>
                  <a:lnTo>
                    <a:pt x="40722" y="32472"/>
                  </a:lnTo>
                  <a:lnTo>
                    <a:pt x="40722" y="32428"/>
                  </a:lnTo>
                  <a:lnTo>
                    <a:pt x="40151" y="29883"/>
                  </a:lnTo>
                  <a:lnTo>
                    <a:pt x="39493" y="27074"/>
                  </a:lnTo>
                  <a:lnTo>
                    <a:pt x="39317" y="25319"/>
                  </a:lnTo>
                  <a:lnTo>
                    <a:pt x="39493" y="22555"/>
                  </a:lnTo>
                  <a:lnTo>
                    <a:pt x="39669" y="20229"/>
                  </a:lnTo>
                  <a:lnTo>
                    <a:pt x="39581" y="15929"/>
                  </a:lnTo>
                  <a:lnTo>
                    <a:pt x="39844" y="13822"/>
                  </a:lnTo>
                  <a:lnTo>
                    <a:pt x="39888" y="12594"/>
                  </a:lnTo>
                  <a:lnTo>
                    <a:pt x="39888" y="12550"/>
                  </a:lnTo>
                  <a:lnTo>
                    <a:pt x="39449" y="10224"/>
                  </a:lnTo>
                  <a:lnTo>
                    <a:pt x="39581" y="8030"/>
                  </a:lnTo>
                  <a:lnTo>
                    <a:pt x="39537" y="7943"/>
                  </a:lnTo>
                  <a:lnTo>
                    <a:pt x="39142" y="6582"/>
                  </a:lnTo>
                  <a:lnTo>
                    <a:pt x="39098" y="6582"/>
                  </a:lnTo>
                  <a:lnTo>
                    <a:pt x="38133" y="4783"/>
                  </a:lnTo>
                  <a:lnTo>
                    <a:pt x="36904" y="2896"/>
                  </a:lnTo>
                  <a:lnTo>
                    <a:pt x="34886" y="44"/>
                  </a:lnTo>
                  <a:lnTo>
                    <a:pt x="3479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31" name="Google Shape;18331;p489"/>
            <p:cNvSpPr/>
            <p:nvPr/>
          </p:nvSpPr>
          <p:spPr>
            <a:xfrm>
              <a:off x="2434325" y="1378175"/>
              <a:ext cx="930300" cy="1467825"/>
            </a:xfrm>
            <a:custGeom>
              <a:avLst/>
              <a:gdLst/>
              <a:ahLst/>
              <a:cxnLst/>
              <a:rect l="l" t="t" r="r" b="b"/>
              <a:pathLst>
                <a:path w="37212" h="58713" extrusionOk="0">
                  <a:moveTo>
                    <a:pt x="35369" y="0"/>
                  </a:moveTo>
                  <a:lnTo>
                    <a:pt x="35325" y="44"/>
                  </a:lnTo>
                  <a:lnTo>
                    <a:pt x="35281" y="88"/>
                  </a:lnTo>
                  <a:lnTo>
                    <a:pt x="35237" y="176"/>
                  </a:lnTo>
                  <a:lnTo>
                    <a:pt x="35237" y="220"/>
                  </a:lnTo>
                  <a:lnTo>
                    <a:pt x="35281" y="308"/>
                  </a:lnTo>
                  <a:lnTo>
                    <a:pt x="36466" y="1931"/>
                  </a:lnTo>
                  <a:lnTo>
                    <a:pt x="36685" y="2896"/>
                  </a:lnTo>
                  <a:lnTo>
                    <a:pt x="36860" y="5968"/>
                  </a:lnTo>
                  <a:lnTo>
                    <a:pt x="36641" y="7065"/>
                  </a:lnTo>
                  <a:lnTo>
                    <a:pt x="35369" y="10400"/>
                  </a:lnTo>
                  <a:lnTo>
                    <a:pt x="33833" y="15271"/>
                  </a:lnTo>
                  <a:lnTo>
                    <a:pt x="32429" y="17904"/>
                  </a:lnTo>
                  <a:lnTo>
                    <a:pt x="31244" y="20229"/>
                  </a:lnTo>
                  <a:lnTo>
                    <a:pt x="30235" y="22467"/>
                  </a:lnTo>
                  <a:lnTo>
                    <a:pt x="28655" y="25275"/>
                  </a:lnTo>
                  <a:lnTo>
                    <a:pt x="26461" y="28654"/>
                  </a:lnTo>
                  <a:lnTo>
                    <a:pt x="26461" y="28698"/>
                  </a:lnTo>
                  <a:lnTo>
                    <a:pt x="26197" y="29663"/>
                  </a:lnTo>
                  <a:lnTo>
                    <a:pt x="26197" y="29707"/>
                  </a:lnTo>
                  <a:lnTo>
                    <a:pt x="26066" y="31068"/>
                  </a:lnTo>
                  <a:lnTo>
                    <a:pt x="26066" y="31112"/>
                  </a:lnTo>
                  <a:lnTo>
                    <a:pt x="26505" y="35105"/>
                  </a:lnTo>
                  <a:lnTo>
                    <a:pt x="26943" y="38747"/>
                  </a:lnTo>
                  <a:lnTo>
                    <a:pt x="26724" y="39229"/>
                  </a:lnTo>
                  <a:lnTo>
                    <a:pt x="26241" y="39756"/>
                  </a:lnTo>
                  <a:lnTo>
                    <a:pt x="24530" y="41028"/>
                  </a:lnTo>
                  <a:lnTo>
                    <a:pt x="22336" y="42389"/>
                  </a:lnTo>
                  <a:lnTo>
                    <a:pt x="20361" y="43705"/>
                  </a:lnTo>
                  <a:lnTo>
                    <a:pt x="17026" y="46514"/>
                  </a:lnTo>
                  <a:lnTo>
                    <a:pt x="15227" y="47698"/>
                  </a:lnTo>
                  <a:lnTo>
                    <a:pt x="15183" y="47698"/>
                  </a:lnTo>
                  <a:lnTo>
                    <a:pt x="12200" y="50638"/>
                  </a:lnTo>
                  <a:lnTo>
                    <a:pt x="10401" y="51691"/>
                  </a:lnTo>
                  <a:lnTo>
                    <a:pt x="7109" y="53183"/>
                  </a:lnTo>
                  <a:lnTo>
                    <a:pt x="5442" y="54368"/>
                  </a:lnTo>
                  <a:lnTo>
                    <a:pt x="3072" y="56167"/>
                  </a:lnTo>
                  <a:lnTo>
                    <a:pt x="89" y="58405"/>
                  </a:lnTo>
                  <a:lnTo>
                    <a:pt x="45" y="58449"/>
                  </a:lnTo>
                  <a:lnTo>
                    <a:pt x="1" y="58537"/>
                  </a:lnTo>
                  <a:lnTo>
                    <a:pt x="1" y="58581"/>
                  </a:lnTo>
                  <a:lnTo>
                    <a:pt x="45" y="58668"/>
                  </a:lnTo>
                  <a:lnTo>
                    <a:pt x="89" y="58712"/>
                  </a:lnTo>
                  <a:lnTo>
                    <a:pt x="176" y="58712"/>
                  </a:lnTo>
                  <a:lnTo>
                    <a:pt x="308" y="58668"/>
                  </a:lnTo>
                  <a:lnTo>
                    <a:pt x="3248" y="56430"/>
                  </a:lnTo>
                  <a:lnTo>
                    <a:pt x="5661" y="54675"/>
                  </a:lnTo>
                  <a:lnTo>
                    <a:pt x="7285" y="53491"/>
                  </a:lnTo>
                  <a:lnTo>
                    <a:pt x="10576" y="52042"/>
                  </a:lnTo>
                  <a:lnTo>
                    <a:pt x="12419" y="50945"/>
                  </a:lnTo>
                  <a:lnTo>
                    <a:pt x="12463" y="50902"/>
                  </a:lnTo>
                  <a:lnTo>
                    <a:pt x="15403" y="47962"/>
                  </a:lnTo>
                  <a:lnTo>
                    <a:pt x="17202" y="46821"/>
                  </a:lnTo>
                  <a:lnTo>
                    <a:pt x="17246" y="46821"/>
                  </a:lnTo>
                  <a:lnTo>
                    <a:pt x="20581" y="44012"/>
                  </a:lnTo>
                  <a:lnTo>
                    <a:pt x="22512" y="42696"/>
                  </a:lnTo>
                  <a:lnTo>
                    <a:pt x="24749" y="41336"/>
                  </a:lnTo>
                  <a:lnTo>
                    <a:pt x="26461" y="40063"/>
                  </a:lnTo>
                  <a:lnTo>
                    <a:pt x="26505" y="40019"/>
                  </a:lnTo>
                  <a:lnTo>
                    <a:pt x="27031" y="39449"/>
                  </a:lnTo>
                  <a:lnTo>
                    <a:pt x="27031" y="39405"/>
                  </a:lnTo>
                  <a:lnTo>
                    <a:pt x="27295" y="38878"/>
                  </a:lnTo>
                  <a:lnTo>
                    <a:pt x="27295" y="38747"/>
                  </a:lnTo>
                  <a:lnTo>
                    <a:pt x="26856" y="35061"/>
                  </a:lnTo>
                  <a:lnTo>
                    <a:pt x="26417" y="31112"/>
                  </a:lnTo>
                  <a:lnTo>
                    <a:pt x="26549" y="29751"/>
                  </a:lnTo>
                  <a:lnTo>
                    <a:pt x="26768" y="28830"/>
                  </a:lnTo>
                  <a:lnTo>
                    <a:pt x="28962" y="25451"/>
                  </a:lnTo>
                  <a:lnTo>
                    <a:pt x="30542" y="22643"/>
                  </a:lnTo>
                  <a:lnTo>
                    <a:pt x="30586" y="22643"/>
                  </a:lnTo>
                  <a:lnTo>
                    <a:pt x="31551" y="20361"/>
                  </a:lnTo>
                  <a:lnTo>
                    <a:pt x="34140" y="15402"/>
                  </a:lnTo>
                  <a:lnTo>
                    <a:pt x="34184" y="15359"/>
                  </a:lnTo>
                  <a:lnTo>
                    <a:pt x="35720" y="10532"/>
                  </a:lnTo>
                  <a:lnTo>
                    <a:pt x="36992" y="7153"/>
                  </a:lnTo>
                  <a:lnTo>
                    <a:pt x="37212" y="6012"/>
                  </a:lnTo>
                  <a:lnTo>
                    <a:pt x="37212" y="5968"/>
                  </a:lnTo>
                  <a:lnTo>
                    <a:pt x="37036" y="2853"/>
                  </a:lnTo>
                  <a:lnTo>
                    <a:pt x="37036" y="2809"/>
                  </a:lnTo>
                  <a:lnTo>
                    <a:pt x="36817" y="1843"/>
                  </a:lnTo>
                  <a:lnTo>
                    <a:pt x="36773" y="1756"/>
                  </a:lnTo>
                  <a:lnTo>
                    <a:pt x="35588" y="88"/>
                  </a:lnTo>
                  <a:lnTo>
                    <a:pt x="35500" y="44"/>
                  </a:lnTo>
                  <a:lnTo>
                    <a:pt x="3545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32" name="Google Shape;18332;p489"/>
            <p:cNvSpPr/>
            <p:nvPr/>
          </p:nvSpPr>
          <p:spPr>
            <a:xfrm>
              <a:off x="2288425" y="1370500"/>
              <a:ext cx="948950" cy="1344950"/>
            </a:xfrm>
            <a:custGeom>
              <a:avLst/>
              <a:gdLst/>
              <a:ahLst/>
              <a:cxnLst/>
              <a:rect l="l" t="t" r="r" b="b"/>
              <a:pathLst>
                <a:path w="37958" h="53798" extrusionOk="0">
                  <a:moveTo>
                    <a:pt x="37475" y="0"/>
                  </a:moveTo>
                  <a:lnTo>
                    <a:pt x="37431" y="44"/>
                  </a:lnTo>
                  <a:lnTo>
                    <a:pt x="37387" y="88"/>
                  </a:lnTo>
                  <a:lnTo>
                    <a:pt x="37343" y="132"/>
                  </a:lnTo>
                  <a:lnTo>
                    <a:pt x="37343" y="220"/>
                  </a:lnTo>
                  <a:lnTo>
                    <a:pt x="37606" y="1448"/>
                  </a:lnTo>
                  <a:lnTo>
                    <a:pt x="37519" y="2765"/>
                  </a:lnTo>
                  <a:lnTo>
                    <a:pt x="36202" y="6363"/>
                  </a:lnTo>
                  <a:lnTo>
                    <a:pt x="35676" y="8206"/>
                  </a:lnTo>
                  <a:lnTo>
                    <a:pt x="34579" y="12155"/>
                  </a:lnTo>
                  <a:lnTo>
                    <a:pt x="33613" y="14349"/>
                  </a:lnTo>
                  <a:lnTo>
                    <a:pt x="32648" y="16324"/>
                  </a:lnTo>
                  <a:lnTo>
                    <a:pt x="31595" y="18298"/>
                  </a:lnTo>
                  <a:lnTo>
                    <a:pt x="30410" y="20361"/>
                  </a:lnTo>
                  <a:lnTo>
                    <a:pt x="28655" y="23388"/>
                  </a:lnTo>
                  <a:lnTo>
                    <a:pt x="27294" y="25626"/>
                  </a:lnTo>
                  <a:lnTo>
                    <a:pt x="25846" y="27952"/>
                  </a:lnTo>
                  <a:lnTo>
                    <a:pt x="24705" y="29795"/>
                  </a:lnTo>
                  <a:lnTo>
                    <a:pt x="23038" y="31901"/>
                  </a:lnTo>
                  <a:lnTo>
                    <a:pt x="21107" y="34271"/>
                  </a:lnTo>
                  <a:lnTo>
                    <a:pt x="18211" y="36904"/>
                  </a:lnTo>
                  <a:lnTo>
                    <a:pt x="13165" y="40107"/>
                  </a:lnTo>
                  <a:lnTo>
                    <a:pt x="13121" y="40151"/>
                  </a:lnTo>
                  <a:lnTo>
                    <a:pt x="12419" y="41248"/>
                  </a:lnTo>
                  <a:lnTo>
                    <a:pt x="12375" y="41292"/>
                  </a:lnTo>
                  <a:lnTo>
                    <a:pt x="11190" y="43924"/>
                  </a:lnTo>
                  <a:lnTo>
                    <a:pt x="10093" y="46250"/>
                  </a:lnTo>
                  <a:lnTo>
                    <a:pt x="8162" y="47786"/>
                  </a:lnTo>
                  <a:lnTo>
                    <a:pt x="6276" y="49146"/>
                  </a:lnTo>
                  <a:lnTo>
                    <a:pt x="3862" y="50858"/>
                  </a:lnTo>
                  <a:lnTo>
                    <a:pt x="88" y="53490"/>
                  </a:lnTo>
                  <a:lnTo>
                    <a:pt x="45" y="53534"/>
                  </a:lnTo>
                  <a:lnTo>
                    <a:pt x="1" y="53578"/>
                  </a:lnTo>
                  <a:lnTo>
                    <a:pt x="1" y="53666"/>
                  </a:lnTo>
                  <a:lnTo>
                    <a:pt x="45" y="53710"/>
                  </a:lnTo>
                  <a:lnTo>
                    <a:pt x="88" y="53798"/>
                  </a:lnTo>
                  <a:lnTo>
                    <a:pt x="176" y="53798"/>
                  </a:lnTo>
                  <a:lnTo>
                    <a:pt x="308" y="53754"/>
                  </a:lnTo>
                  <a:lnTo>
                    <a:pt x="4082" y="51121"/>
                  </a:lnTo>
                  <a:lnTo>
                    <a:pt x="6451" y="49453"/>
                  </a:lnTo>
                  <a:lnTo>
                    <a:pt x="8382" y="48049"/>
                  </a:lnTo>
                  <a:lnTo>
                    <a:pt x="10357" y="46513"/>
                  </a:lnTo>
                  <a:lnTo>
                    <a:pt x="10400" y="46469"/>
                  </a:lnTo>
                  <a:lnTo>
                    <a:pt x="11541" y="44056"/>
                  </a:lnTo>
                  <a:lnTo>
                    <a:pt x="12682" y="41423"/>
                  </a:lnTo>
                  <a:lnTo>
                    <a:pt x="13384" y="40414"/>
                  </a:lnTo>
                  <a:lnTo>
                    <a:pt x="18387" y="37167"/>
                  </a:lnTo>
                  <a:lnTo>
                    <a:pt x="18431" y="37167"/>
                  </a:lnTo>
                  <a:lnTo>
                    <a:pt x="21371" y="34534"/>
                  </a:lnTo>
                  <a:lnTo>
                    <a:pt x="21371" y="34490"/>
                  </a:lnTo>
                  <a:lnTo>
                    <a:pt x="23345" y="32121"/>
                  </a:lnTo>
                  <a:lnTo>
                    <a:pt x="24969" y="30014"/>
                  </a:lnTo>
                  <a:lnTo>
                    <a:pt x="25013" y="29970"/>
                  </a:lnTo>
                  <a:lnTo>
                    <a:pt x="26154" y="28128"/>
                  </a:lnTo>
                  <a:lnTo>
                    <a:pt x="27558" y="25802"/>
                  </a:lnTo>
                  <a:lnTo>
                    <a:pt x="28962" y="23564"/>
                  </a:lnTo>
                  <a:lnTo>
                    <a:pt x="30717" y="20536"/>
                  </a:lnTo>
                  <a:lnTo>
                    <a:pt x="31902" y="18474"/>
                  </a:lnTo>
                  <a:lnTo>
                    <a:pt x="32955" y="16455"/>
                  </a:lnTo>
                  <a:lnTo>
                    <a:pt x="33920" y="14481"/>
                  </a:lnTo>
                  <a:lnTo>
                    <a:pt x="34930" y="12287"/>
                  </a:lnTo>
                  <a:lnTo>
                    <a:pt x="34930" y="12243"/>
                  </a:lnTo>
                  <a:lnTo>
                    <a:pt x="36027" y="8294"/>
                  </a:lnTo>
                  <a:lnTo>
                    <a:pt x="36553" y="6495"/>
                  </a:lnTo>
                  <a:lnTo>
                    <a:pt x="37870" y="2896"/>
                  </a:lnTo>
                  <a:lnTo>
                    <a:pt x="37870" y="2809"/>
                  </a:lnTo>
                  <a:lnTo>
                    <a:pt x="37957" y="1448"/>
                  </a:lnTo>
                  <a:lnTo>
                    <a:pt x="37957" y="1404"/>
                  </a:lnTo>
                  <a:lnTo>
                    <a:pt x="37694" y="132"/>
                  </a:lnTo>
                  <a:lnTo>
                    <a:pt x="37650" y="88"/>
                  </a:lnTo>
                  <a:lnTo>
                    <a:pt x="37606" y="44"/>
                  </a:lnTo>
                  <a:lnTo>
                    <a:pt x="3756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33" name="Google Shape;18333;p489"/>
            <p:cNvSpPr/>
            <p:nvPr/>
          </p:nvSpPr>
          <p:spPr>
            <a:xfrm>
              <a:off x="2083300" y="1434125"/>
              <a:ext cx="1010375" cy="1095925"/>
            </a:xfrm>
            <a:custGeom>
              <a:avLst/>
              <a:gdLst/>
              <a:ahLst/>
              <a:cxnLst/>
              <a:rect l="l" t="t" r="r" b="b"/>
              <a:pathLst>
                <a:path w="40415" h="43837" extrusionOk="0">
                  <a:moveTo>
                    <a:pt x="40238" y="0"/>
                  </a:moveTo>
                  <a:lnTo>
                    <a:pt x="40195" y="44"/>
                  </a:lnTo>
                  <a:lnTo>
                    <a:pt x="40107" y="88"/>
                  </a:lnTo>
                  <a:lnTo>
                    <a:pt x="40063" y="132"/>
                  </a:lnTo>
                  <a:lnTo>
                    <a:pt x="39098" y="2721"/>
                  </a:lnTo>
                  <a:lnTo>
                    <a:pt x="37957" y="5485"/>
                  </a:lnTo>
                  <a:lnTo>
                    <a:pt x="36991" y="8294"/>
                  </a:lnTo>
                  <a:lnTo>
                    <a:pt x="36465" y="9259"/>
                  </a:lnTo>
                  <a:lnTo>
                    <a:pt x="34885" y="12067"/>
                  </a:lnTo>
                  <a:lnTo>
                    <a:pt x="32735" y="15885"/>
                  </a:lnTo>
                  <a:lnTo>
                    <a:pt x="30102" y="20141"/>
                  </a:lnTo>
                  <a:lnTo>
                    <a:pt x="27206" y="24266"/>
                  </a:lnTo>
                  <a:lnTo>
                    <a:pt x="25890" y="25802"/>
                  </a:lnTo>
                  <a:lnTo>
                    <a:pt x="24090" y="27469"/>
                  </a:lnTo>
                  <a:lnTo>
                    <a:pt x="22247" y="29137"/>
                  </a:lnTo>
                  <a:lnTo>
                    <a:pt x="18605" y="31638"/>
                  </a:lnTo>
                  <a:lnTo>
                    <a:pt x="15007" y="33964"/>
                  </a:lnTo>
                  <a:lnTo>
                    <a:pt x="12945" y="35412"/>
                  </a:lnTo>
                  <a:lnTo>
                    <a:pt x="9171" y="37518"/>
                  </a:lnTo>
                  <a:lnTo>
                    <a:pt x="7021" y="38966"/>
                  </a:lnTo>
                  <a:lnTo>
                    <a:pt x="5178" y="40370"/>
                  </a:lnTo>
                  <a:lnTo>
                    <a:pt x="1448" y="42696"/>
                  </a:lnTo>
                  <a:lnTo>
                    <a:pt x="88" y="43486"/>
                  </a:lnTo>
                  <a:lnTo>
                    <a:pt x="0" y="43530"/>
                  </a:lnTo>
                  <a:lnTo>
                    <a:pt x="0" y="43617"/>
                  </a:lnTo>
                  <a:lnTo>
                    <a:pt x="0" y="43661"/>
                  </a:lnTo>
                  <a:lnTo>
                    <a:pt x="0" y="43749"/>
                  </a:lnTo>
                  <a:lnTo>
                    <a:pt x="88" y="43793"/>
                  </a:lnTo>
                  <a:lnTo>
                    <a:pt x="176" y="43837"/>
                  </a:lnTo>
                  <a:lnTo>
                    <a:pt x="263" y="43793"/>
                  </a:lnTo>
                  <a:lnTo>
                    <a:pt x="1624" y="43003"/>
                  </a:lnTo>
                  <a:lnTo>
                    <a:pt x="5397" y="40677"/>
                  </a:lnTo>
                  <a:lnTo>
                    <a:pt x="7240" y="39229"/>
                  </a:lnTo>
                  <a:lnTo>
                    <a:pt x="9347" y="37825"/>
                  </a:lnTo>
                  <a:lnTo>
                    <a:pt x="13120" y="35719"/>
                  </a:lnTo>
                  <a:lnTo>
                    <a:pt x="15183" y="34271"/>
                  </a:lnTo>
                  <a:lnTo>
                    <a:pt x="18781" y="31901"/>
                  </a:lnTo>
                  <a:lnTo>
                    <a:pt x="22467" y="29444"/>
                  </a:lnTo>
                  <a:lnTo>
                    <a:pt x="22467" y="29400"/>
                  </a:lnTo>
                  <a:lnTo>
                    <a:pt x="24354" y="27733"/>
                  </a:lnTo>
                  <a:lnTo>
                    <a:pt x="26153" y="26065"/>
                  </a:lnTo>
                  <a:lnTo>
                    <a:pt x="26153" y="26021"/>
                  </a:lnTo>
                  <a:lnTo>
                    <a:pt x="27469" y="24486"/>
                  </a:lnTo>
                  <a:lnTo>
                    <a:pt x="30409" y="20361"/>
                  </a:lnTo>
                  <a:lnTo>
                    <a:pt x="33042" y="16060"/>
                  </a:lnTo>
                  <a:lnTo>
                    <a:pt x="35192" y="12243"/>
                  </a:lnTo>
                  <a:lnTo>
                    <a:pt x="36772" y="9435"/>
                  </a:lnTo>
                  <a:lnTo>
                    <a:pt x="37299" y="8425"/>
                  </a:lnTo>
                  <a:lnTo>
                    <a:pt x="38264" y="5617"/>
                  </a:lnTo>
                  <a:lnTo>
                    <a:pt x="39449" y="2853"/>
                  </a:lnTo>
                  <a:lnTo>
                    <a:pt x="40414" y="264"/>
                  </a:lnTo>
                  <a:lnTo>
                    <a:pt x="40414" y="176"/>
                  </a:lnTo>
                  <a:lnTo>
                    <a:pt x="40414" y="132"/>
                  </a:lnTo>
                  <a:lnTo>
                    <a:pt x="40370" y="44"/>
                  </a:lnTo>
                  <a:lnTo>
                    <a:pt x="40326" y="44"/>
                  </a:lnTo>
                  <a:lnTo>
                    <a:pt x="4023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34" name="Google Shape;18334;p489"/>
            <p:cNvSpPr/>
            <p:nvPr/>
          </p:nvSpPr>
          <p:spPr>
            <a:xfrm>
              <a:off x="1945075" y="1451675"/>
              <a:ext cx="982950" cy="954425"/>
            </a:xfrm>
            <a:custGeom>
              <a:avLst/>
              <a:gdLst/>
              <a:ahLst/>
              <a:cxnLst/>
              <a:rect l="l" t="t" r="r" b="b"/>
              <a:pathLst>
                <a:path w="39318" h="38177" extrusionOk="0">
                  <a:moveTo>
                    <a:pt x="39054" y="0"/>
                  </a:moveTo>
                  <a:lnTo>
                    <a:pt x="39010" y="44"/>
                  </a:lnTo>
                  <a:lnTo>
                    <a:pt x="38966" y="132"/>
                  </a:lnTo>
                  <a:lnTo>
                    <a:pt x="38352" y="2107"/>
                  </a:lnTo>
                  <a:lnTo>
                    <a:pt x="37606" y="3950"/>
                  </a:lnTo>
                  <a:lnTo>
                    <a:pt x="36509" y="6056"/>
                  </a:lnTo>
                  <a:lnTo>
                    <a:pt x="35105" y="8557"/>
                  </a:lnTo>
                  <a:lnTo>
                    <a:pt x="33700" y="10970"/>
                  </a:lnTo>
                  <a:lnTo>
                    <a:pt x="32384" y="13208"/>
                  </a:lnTo>
                  <a:lnTo>
                    <a:pt x="31068" y="15095"/>
                  </a:lnTo>
                  <a:lnTo>
                    <a:pt x="29356" y="17553"/>
                  </a:lnTo>
                  <a:lnTo>
                    <a:pt x="28128" y="19001"/>
                  </a:lnTo>
                  <a:lnTo>
                    <a:pt x="26592" y="20492"/>
                  </a:lnTo>
                  <a:lnTo>
                    <a:pt x="24134" y="22774"/>
                  </a:lnTo>
                  <a:lnTo>
                    <a:pt x="22116" y="24486"/>
                  </a:lnTo>
                  <a:lnTo>
                    <a:pt x="18254" y="27075"/>
                  </a:lnTo>
                  <a:lnTo>
                    <a:pt x="16455" y="28215"/>
                  </a:lnTo>
                  <a:lnTo>
                    <a:pt x="14393" y="29488"/>
                  </a:lnTo>
                  <a:lnTo>
                    <a:pt x="12287" y="30717"/>
                  </a:lnTo>
                  <a:lnTo>
                    <a:pt x="8250" y="33042"/>
                  </a:lnTo>
                  <a:lnTo>
                    <a:pt x="88" y="37825"/>
                  </a:lnTo>
                  <a:lnTo>
                    <a:pt x="44" y="37869"/>
                  </a:lnTo>
                  <a:lnTo>
                    <a:pt x="0" y="37957"/>
                  </a:lnTo>
                  <a:lnTo>
                    <a:pt x="0" y="38001"/>
                  </a:lnTo>
                  <a:lnTo>
                    <a:pt x="0" y="38088"/>
                  </a:lnTo>
                  <a:lnTo>
                    <a:pt x="88" y="38132"/>
                  </a:lnTo>
                  <a:lnTo>
                    <a:pt x="176" y="38176"/>
                  </a:lnTo>
                  <a:lnTo>
                    <a:pt x="263" y="38132"/>
                  </a:lnTo>
                  <a:lnTo>
                    <a:pt x="8425" y="33349"/>
                  </a:lnTo>
                  <a:lnTo>
                    <a:pt x="12462" y="31024"/>
                  </a:lnTo>
                  <a:lnTo>
                    <a:pt x="14612" y="29795"/>
                  </a:lnTo>
                  <a:lnTo>
                    <a:pt x="16631" y="28523"/>
                  </a:lnTo>
                  <a:lnTo>
                    <a:pt x="18430" y="27382"/>
                  </a:lnTo>
                  <a:lnTo>
                    <a:pt x="20843" y="25802"/>
                  </a:lnTo>
                  <a:lnTo>
                    <a:pt x="22291" y="24793"/>
                  </a:lnTo>
                  <a:lnTo>
                    <a:pt x="22335" y="24749"/>
                  </a:lnTo>
                  <a:lnTo>
                    <a:pt x="24354" y="23038"/>
                  </a:lnTo>
                  <a:lnTo>
                    <a:pt x="26855" y="20756"/>
                  </a:lnTo>
                  <a:lnTo>
                    <a:pt x="28391" y="19264"/>
                  </a:lnTo>
                  <a:lnTo>
                    <a:pt x="29619" y="17772"/>
                  </a:lnTo>
                  <a:lnTo>
                    <a:pt x="31375" y="15315"/>
                  </a:lnTo>
                  <a:lnTo>
                    <a:pt x="32691" y="13428"/>
                  </a:lnTo>
                  <a:lnTo>
                    <a:pt x="34008" y="11146"/>
                  </a:lnTo>
                  <a:lnTo>
                    <a:pt x="35412" y="8733"/>
                  </a:lnTo>
                  <a:lnTo>
                    <a:pt x="36816" y="6231"/>
                  </a:lnTo>
                  <a:lnTo>
                    <a:pt x="37957" y="4081"/>
                  </a:lnTo>
                  <a:lnTo>
                    <a:pt x="38703" y="2194"/>
                  </a:lnTo>
                  <a:lnTo>
                    <a:pt x="39317" y="220"/>
                  </a:lnTo>
                  <a:lnTo>
                    <a:pt x="39317" y="176"/>
                  </a:lnTo>
                  <a:lnTo>
                    <a:pt x="39273" y="88"/>
                  </a:lnTo>
                  <a:lnTo>
                    <a:pt x="39229" y="44"/>
                  </a:lnTo>
                  <a:lnTo>
                    <a:pt x="3918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35" name="Google Shape;18335;p489"/>
            <p:cNvSpPr/>
            <p:nvPr/>
          </p:nvSpPr>
          <p:spPr>
            <a:xfrm>
              <a:off x="1822200" y="1600875"/>
              <a:ext cx="866675" cy="694425"/>
            </a:xfrm>
            <a:custGeom>
              <a:avLst/>
              <a:gdLst/>
              <a:ahLst/>
              <a:cxnLst/>
              <a:rect l="l" t="t" r="r" b="b"/>
              <a:pathLst>
                <a:path w="34667" h="27777" extrusionOk="0">
                  <a:moveTo>
                    <a:pt x="34359" y="0"/>
                  </a:moveTo>
                  <a:lnTo>
                    <a:pt x="34315" y="88"/>
                  </a:lnTo>
                  <a:lnTo>
                    <a:pt x="32867" y="2765"/>
                  </a:lnTo>
                  <a:lnTo>
                    <a:pt x="31375" y="5134"/>
                  </a:lnTo>
                  <a:lnTo>
                    <a:pt x="29839" y="7196"/>
                  </a:lnTo>
                  <a:lnTo>
                    <a:pt x="28216" y="8996"/>
                  </a:lnTo>
                  <a:lnTo>
                    <a:pt x="26592" y="10575"/>
                  </a:lnTo>
                  <a:lnTo>
                    <a:pt x="24881" y="12111"/>
                  </a:lnTo>
                  <a:lnTo>
                    <a:pt x="23301" y="13252"/>
                  </a:lnTo>
                  <a:lnTo>
                    <a:pt x="21370" y="14919"/>
                  </a:lnTo>
                  <a:lnTo>
                    <a:pt x="20537" y="15665"/>
                  </a:lnTo>
                  <a:lnTo>
                    <a:pt x="19659" y="16455"/>
                  </a:lnTo>
                  <a:lnTo>
                    <a:pt x="18737" y="17157"/>
                  </a:lnTo>
                  <a:lnTo>
                    <a:pt x="17772" y="17903"/>
                  </a:lnTo>
                  <a:lnTo>
                    <a:pt x="16719" y="18605"/>
                  </a:lnTo>
                  <a:lnTo>
                    <a:pt x="15666" y="19264"/>
                  </a:lnTo>
                  <a:lnTo>
                    <a:pt x="14569" y="19922"/>
                  </a:lnTo>
                  <a:lnTo>
                    <a:pt x="13472" y="20580"/>
                  </a:lnTo>
                  <a:lnTo>
                    <a:pt x="11190" y="21809"/>
                  </a:lnTo>
                  <a:lnTo>
                    <a:pt x="8864" y="22950"/>
                  </a:lnTo>
                  <a:lnTo>
                    <a:pt x="6583" y="24003"/>
                  </a:lnTo>
                  <a:lnTo>
                    <a:pt x="4389" y="25012"/>
                  </a:lnTo>
                  <a:lnTo>
                    <a:pt x="2414" y="26065"/>
                  </a:lnTo>
                  <a:lnTo>
                    <a:pt x="88" y="27469"/>
                  </a:lnTo>
                  <a:lnTo>
                    <a:pt x="44" y="27513"/>
                  </a:lnTo>
                  <a:lnTo>
                    <a:pt x="0" y="27557"/>
                  </a:lnTo>
                  <a:lnTo>
                    <a:pt x="0" y="27645"/>
                  </a:lnTo>
                  <a:lnTo>
                    <a:pt x="44" y="27689"/>
                  </a:lnTo>
                  <a:lnTo>
                    <a:pt x="88" y="27776"/>
                  </a:lnTo>
                  <a:lnTo>
                    <a:pt x="264" y="27776"/>
                  </a:lnTo>
                  <a:lnTo>
                    <a:pt x="2589" y="26372"/>
                  </a:lnTo>
                  <a:lnTo>
                    <a:pt x="4564" y="25319"/>
                  </a:lnTo>
                  <a:lnTo>
                    <a:pt x="6758" y="24354"/>
                  </a:lnTo>
                  <a:lnTo>
                    <a:pt x="9040" y="23257"/>
                  </a:lnTo>
                  <a:lnTo>
                    <a:pt x="11366" y="22116"/>
                  </a:lnTo>
                  <a:lnTo>
                    <a:pt x="13647" y="20887"/>
                  </a:lnTo>
                  <a:lnTo>
                    <a:pt x="14788" y="20229"/>
                  </a:lnTo>
                  <a:lnTo>
                    <a:pt x="15885" y="19571"/>
                  </a:lnTo>
                  <a:lnTo>
                    <a:pt x="16938" y="18869"/>
                  </a:lnTo>
                  <a:lnTo>
                    <a:pt x="17992" y="18167"/>
                  </a:lnTo>
                  <a:lnTo>
                    <a:pt x="18957" y="17464"/>
                  </a:lnTo>
                  <a:lnTo>
                    <a:pt x="19922" y="16718"/>
                  </a:lnTo>
                  <a:lnTo>
                    <a:pt x="20800" y="15929"/>
                  </a:lnTo>
                  <a:lnTo>
                    <a:pt x="21634" y="15183"/>
                  </a:lnTo>
                  <a:lnTo>
                    <a:pt x="23520" y="13559"/>
                  </a:lnTo>
                  <a:lnTo>
                    <a:pt x="25100" y="12374"/>
                  </a:lnTo>
                  <a:lnTo>
                    <a:pt x="26855" y="10839"/>
                  </a:lnTo>
                  <a:lnTo>
                    <a:pt x="28435" y="9215"/>
                  </a:lnTo>
                  <a:lnTo>
                    <a:pt x="30103" y="7416"/>
                  </a:lnTo>
                  <a:lnTo>
                    <a:pt x="31682" y="5310"/>
                  </a:lnTo>
                  <a:lnTo>
                    <a:pt x="33174" y="2940"/>
                  </a:lnTo>
                  <a:lnTo>
                    <a:pt x="34622" y="219"/>
                  </a:lnTo>
                  <a:lnTo>
                    <a:pt x="34666" y="176"/>
                  </a:lnTo>
                  <a:lnTo>
                    <a:pt x="34622" y="88"/>
                  </a:lnTo>
                  <a:lnTo>
                    <a:pt x="34622" y="44"/>
                  </a:lnTo>
                  <a:lnTo>
                    <a:pt x="3457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36" name="Google Shape;18336;p489"/>
            <p:cNvSpPr/>
            <p:nvPr/>
          </p:nvSpPr>
          <p:spPr>
            <a:xfrm>
              <a:off x="1699325" y="2110975"/>
              <a:ext cx="133875" cy="74625"/>
            </a:xfrm>
            <a:custGeom>
              <a:avLst/>
              <a:gdLst/>
              <a:ahLst/>
              <a:cxnLst/>
              <a:rect l="l" t="t" r="r" b="b"/>
              <a:pathLst>
                <a:path w="5355" h="2985" extrusionOk="0">
                  <a:moveTo>
                    <a:pt x="5091" y="0"/>
                  </a:moveTo>
                  <a:lnTo>
                    <a:pt x="89" y="2633"/>
                  </a:lnTo>
                  <a:lnTo>
                    <a:pt x="45" y="2677"/>
                  </a:lnTo>
                  <a:lnTo>
                    <a:pt x="1" y="2721"/>
                  </a:lnTo>
                  <a:lnTo>
                    <a:pt x="1" y="2809"/>
                  </a:lnTo>
                  <a:lnTo>
                    <a:pt x="1" y="2853"/>
                  </a:lnTo>
                  <a:lnTo>
                    <a:pt x="89" y="2940"/>
                  </a:lnTo>
                  <a:lnTo>
                    <a:pt x="176" y="2984"/>
                  </a:lnTo>
                  <a:lnTo>
                    <a:pt x="264" y="2940"/>
                  </a:lnTo>
                  <a:lnTo>
                    <a:pt x="5267" y="351"/>
                  </a:lnTo>
                  <a:lnTo>
                    <a:pt x="5310" y="308"/>
                  </a:lnTo>
                  <a:lnTo>
                    <a:pt x="5354" y="220"/>
                  </a:lnTo>
                  <a:lnTo>
                    <a:pt x="5354" y="176"/>
                  </a:lnTo>
                  <a:lnTo>
                    <a:pt x="5354" y="88"/>
                  </a:lnTo>
                  <a:lnTo>
                    <a:pt x="5310" y="44"/>
                  </a:lnTo>
                  <a:lnTo>
                    <a:pt x="522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37" name="Google Shape;18337;p489"/>
            <p:cNvSpPr/>
            <p:nvPr/>
          </p:nvSpPr>
          <p:spPr>
            <a:xfrm>
              <a:off x="2929075" y="3201400"/>
              <a:ext cx="121800" cy="42800"/>
            </a:xfrm>
            <a:custGeom>
              <a:avLst/>
              <a:gdLst/>
              <a:ahLst/>
              <a:cxnLst/>
              <a:rect l="l" t="t" r="r" b="b"/>
              <a:pathLst>
                <a:path w="4872" h="1712" extrusionOk="0">
                  <a:moveTo>
                    <a:pt x="2722" y="352"/>
                  </a:moveTo>
                  <a:lnTo>
                    <a:pt x="3950" y="439"/>
                  </a:lnTo>
                  <a:lnTo>
                    <a:pt x="4433" y="1054"/>
                  </a:lnTo>
                  <a:lnTo>
                    <a:pt x="4082" y="1229"/>
                  </a:lnTo>
                  <a:lnTo>
                    <a:pt x="1932" y="1361"/>
                  </a:lnTo>
                  <a:lnTo>
                    <a:pt x="440" y="1361"/>
                  </a:lnTo>
                  <a:lnTo>
                    <a:pt x="703" y="659"/>
                  </a:lnTo>
                  <a:lnTo>
                    <a:pt x="2722" y="352"/>
                  </a:lnTo>
                  <a:close/>
                  <a:moveTo>
                    <a:pt x="2722" y="0"/>
                  </a:moveTo>
                  <a:lnTo>
                    <a:pt x="528" y="308"/>
                  </a:lnTo>
                  <a:lnTo>
                    <a:pt x="440" y="352"/>
                  </a:lnTo>
                  <a:lnTo>
                    <a:pt x="396" y="439"/>
                  </a:lnTo>
                  <a:lnTo>
                    <a:pt x="1" y="1492"/>
                  </a:lnTo>
                  <a:lnTo>
                    <a:pt x="1" y="1536"/>
                  </a:lnTo>
                  <a:lnTo>
                    <a:pt x="45" y="1624"/>
                  </a:lnTo>
                  <a:lnTo>
                    <a:pt x="89" y="1712"/>
                  </a:lnTo>
                  <a:lnTo>
                    <a:pt x="1976" y="1712"/>
                  </a:lnTo>
                  <a:lnTo>
                    <a:pt x="4170" y="1580"/>
                  </a:lnTo>
                  <a:lnTo>
                    <a:pt x="4257" y="1536"/>
                  </a:lnTo>
                  <a:lnTo>
                    <a:pt x="4784" y="1229"/>
                  </a:lnTo>
                  <a:lnTo>
                    <a:pt x="4828" y="1185"/>
                  </a:lnTo>
                  <a:lnTo>
                    <a:pt x="4872" y="1141"/>
                  </a:lnTo>
                  <a:lnTo>
                    <a:pt x="4872" y="1054"/>
                  </a:lnTo>
                  <a:lnTo>
                    <a:pt x="4828" y="966"/>
                  </a:lnTo>
                  <a:lnTo>
                    <a:pt x="4213" y="132"/>
                  </a:lnTo>
                  <a:lnTo>
                    <a:pt x="4126" y="88"/>
                  </a:lnTo>
                  <a:lnTo>
                    <a:pt x="4082" y="88"/>
                  </a:lnTo>
                  <a:lnTo>
                    <a:pt x="272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38" name="Google Shape;18338;p489"/>
            <p:cNvSpPr/>
            <p:nvPr/>
          </p:nvSpPr>
          <p:spPr>
            <a:xfrm>
              <a:off x="463000" y="1796125"/>
              <a:ext cx="3006950" cy="2565925"/>
            </a:xfrm>
            <a:custGeom>
              <a:avLst/>
              <a:gdLst/>
              <a:ahLst/>
              <a:cxnLst/>
              <a:rect l="l" t="t" r="r" b="b"/>
              <a:pathLst>
                <a:path w="120278" h="102637" extrusionOk="0">
                  <a:moveTo>
                    <a:pt x="106586" y="1"/>
                  </a:moveTo>
                  <a:lnTo>
                    <a:pt x="106499" y="45"/>
                  </a:lnTo>
                  <a:lnTo>
                    <a:pt x="104173" y="2809"/>
                  </a:lnTo>
                  <a:lnTo>
                    <a:pt x="100355" y="7022"/>
                  </a:lnTo>
                  <a:lnTo>
                    <a:pt x="98512" y="7373"/>
                  </a:lnTo>
                  <a:lnTo>
                    <a:pt x="98425" y="7417"/>
                  </a:lnTo>
                  <a:lnTo>
                    <a:pt x="95967" y="9303"/>
                  </a:lnTo>
                  <a:lnTo>
                    <a:pt x="89561" y="14130"/>
                  </a:lnTo>
                  <a:lnTo>
                    <a:pt x="84997" y="16500"/>
                  </a:lnTo>
                  <a:lnTo>
                    <a:pt x="79293" y="18606"/>
                  </a:lnTo>
                  <a:lnTo>
                    <a:pt x="74334" y="20712"/>
                  </a:lnTo>
                  <a:lnTo>
                    <a:pt x="67620" y="23082"/>
                  </a:lnTo>
                  <a:lnTo>
                    <a:pt x="63364" y="24618"/>
                  </a:lnTo>
                  <a:lnTo>
                    <a:pt x="59151" y="25539"/>
                  </a:lnTo>
                  <a:lnTo>
                    <a:pt x="59108" y="25539"/>
                  </a:lnTo>
                  <a:lnTo>
                    <a:pt x="54017" y="27294"/>
                  </a:lnTo>
                  <a:lnTo>
                    <a:pt x="48664" y="28786"/>
                  </a:lnTo>
                  <a:lnTo>
                    <a:pt x="43662" y="30629"/>
                  </a:lnTo>
                  <a:lnTo>
                    <a:pt x="39010" y="31419"/>
                  </a:lnTo>
                  <a:lnTo>
                    <a:pt x="33920" y="32604"/>
                  </a:lnTo>
                  <a:lnTo>
                    <a:pt x="29795" y="32736"/>
                  </a:lnTo>
                  <a:lnTo>
                    <a:pt x="29708" y="32779"/>
                  </a:lnTo>
                  <a:lnTo>
                    <a:pt x="23169" y="35588"/>
                  </a:lnTo>
                  <a:lnTo>
                    <a:pt x="17509" y="37826"/>
                  </a:lnTo>
                  <a:lnTo>
                    <a:pt x="13603" y="37870"/>
                  </a:lnTo>
                  <a:lnTo>
                    <a:pt x="11892" y="36509"/>
                  </a:lnTo>
                  <a:lnTo>
                    <a:pt x="11848" y="36509"/>
                  </a:lnTo>
                  <a:lnTo>
                    <a:pt x="9786" y="35632"/>
                  </a:lnTo>
                  <a:lnTo>
                    <a:pt x="9742" y="35588"/>
                  </a:lnTo>
                  <a:lnTo>
                    <a:pt x="9654" y="35632"/>
                  </a:lnTo>
                  <a:lnTo>
                    <a:pt x="9610" y="35675"/>
                  </a:lnTo>
                  <a:lnTo>
                    <a:pt x="9566" y="35719"/>
                  </a:lnTo>
                  <a:lnTo>
                    <a:pt x="6802" y="42082"/>
                  </a:lnTo>
                  <a:lnTo>
                    <a:pt x="6802" y="42170"/>
                  </a:lnTo>
                  <a:lnTo>
                    <a:pt x="8338" y="50156"/>
                  </a:lnTo>
                  <a:lnTo>
                    <a:pt x="8864" y="55334"/>
                  </a:lnTo>
                  <a:lnTo>
                    <a:pt x="9479" y="61565"/>
                  </a:lnTo>
                  <a:lnTo>
                    <a:pt x="7285" y="64022"/>
                  </a:lnTo>
                  <a:lnTo>
                    <a:pt x="7241" y="64110"/>
                  </a:lnTo>
                  <a:lnTo>
                    <a:pt x="6758" y="67796"/>
                  </a:lnTo>
                  <a:lnTo>
                    <a:pt x="5266" y="69419"/>
                  </a:lnTo>
                  <a:lnTo>
                    <a:pt x="5222" y="69507"/>
                  </a:lnTo>
                  <a:lnTo>
                    <a:pt x="4432" y="72316"/>
                  </a:lnTo>
                  <a:lnTo>
                    <a:pt x="2984" y="76002"/>
                  </a:lnTo>
                  <a:lnTo>
                    <a:pt x="1756" y="79380"/>
                  </a:lnTo>
                  <a:lnTo>
                    <a:pt x="571" y="82540"/>
                  </a:lnTo>
                  <a:lnTo>
                    <a:pt x="44" y="86182"/>
                  </a:lnTo>
                  <a:lnTo>
                    <a:pt x="1" y="89341"/>
                  </a:lnTo>
                  <a:lnTo>
                    <a:pt x="132" y="92281"/>
                  </a:lnTo>
                  <a:lnTo>
                    <a:pt x="132" y="92369"/>
                  </a:lnTo>
                  <a:lnTo>
                    <a:pt x="176" y="92413"/>
                  </a:lnTo>
                  <a:lnTo>
                    <a:pt x="220" y="92457"/>
                  </a:lnTo>
                  <a:lnTo>
                    <a:pt x="395" y="92457"/>
                  </a:lnTo>
                  <a:lnTo>
                    <a:pt x="439" y="92413"/>
                  </a:lnTo>
                  <a:lnTo>
                    <a:pt x="483" y="92369"/>
                  </a:lnTo>
                  <a:lnTo>
                    <a:pt x="483" y="92281"/>
                  </a:lnTo>
                  <a:lnTo>
                    <a:pt x="352" y="89341"/>
                  </a:lnTo>
                  <a:lnTo>
                    <a:pt x="395" y="86226"/>
                  </a:lnTo>
                  <a:lnTo>
                    <a:pt x="922" y="82627"/>
                  </a:lnTo>
                  <a:lnTo>
                    <a:pt x="2063" y="79512"/>
                  </a:lnTo>
                  <a:lnTo>
                    <a:pt x="3335" y="76089"/>
                  </a:lnTo>
                  <a:lnTo>
                    <a:pt x="4740" y="72447"/>
                  </a:lnTo>
                  <a:lnTo>
                    <a:pt x="5529" y="69639"/>
                  </a:lnTo>
                  <a:lnTo>
                    <a:pt x="7065" y="68015"/>
                  </a:lnTo>
                  <a:lnTo>
                    <a:pt x="7109" y="67884"/>
                  </a:lnTo>
                  <a:lnTo>
                    <a:pt x="7592" y="64198"/>
                  </a:lnTo>
                  <a:lnTo>
                    <a:pt x="9786" y="61740"/>
                  </a:lnTo>
                  <a:lnTo>
                    <a:pt x="9830" y="61697"/>
                  </a:lnTo>
                  <a:lnTo>
                    <a:pt x="9830" y="61609"/>
                  </a:lnTo>
                  <a:lnTo>
                    <a:pt x="9215" y="55290"/>
                  </a:lnTo>
                  <a:lnTo>
                    <a:pt x="8689" y="50112"/>
                  </a:lnTo>
                  <a:lnTo>
                    <a:pt x="7153" y="42170"/>
                  </a:lnTo>
                  <a:lnTo>
                    <a:pt x="9830" y="36027"/>
                  </a:lnTo>
                  <a:lnTo>
                    <a:pt x="11717" y="36816"/>
                  </a:lnTo>
                  <a:lnTo>
                    <a:pt x="13428" y="38177"/>
                  </a:lnTo>
                  <a:lnTo>
                    <a:pt x="13560" y="38221"/>
                  </a:lnTo>
                  <a:lnTo>
                    <a:pt x="17553" y="38177"/>
                  </a:lnTo>
                  <a:lnTo>
                    <a:pt x="17597" y="38133"/>
                  </a:lnTo>
                  <a:lnTo>
                    <a:pt x="23301" y="35895"/>
                  </a:lnTo>
                  <a:lnTo>
                    <a:pt x="29839" y="33087"/>
                  </a:lnTo>
                  <a:lnTo>
                    <a:pt x="33964" y="32955"/>
                  </a:lnTo>
                  <a:lnTo>
                    <a:pt x="34008" y="32955"/>
                  </a:lnTo>
                  <a:lnTo>
                    <a:pt x="39098" y="31726"/>
                  </a:lnTo>
                  <a:lnTo>
                    <a:pt x="43749" y="30980"/>
                  </a:lnTo>
                  <a:lnTo>
                    <a:pt x="43793" y="30936"/>
                  </a:lnTo>
                  <a:lnTo>
                    <a:pt x="48752" y="29093"/>
                  </a:lnTo>
                  <a:lnTo>
                    <a:pt x="54105" y="27645"/>
                  </a:lnTo>
                  <a:lnTo>
                    <a:pt x="59239" y="25890"/>
                  </a:lnTo>
                  <a:lnTo>
                    <a:pt x="63452" y="24969"/>
                  </a:lnTo>
                  <a:lnTo>
                    <a:pt x="63496" y="24969"/>
                  </a:lnTo>
                  <a:lnTo>
                    <a:pt x="67752" y="23389"/>
                  </a:lnTo>
                  <a:lnTo>
                    <a:pt x="74466" y="21019"/>
                  </a:lnTo>
                  <a:lnTo>
                    <a:pt x="79424" y="18913"/>
                  </a:lnTo>
                  <a:lnTo>
                    <a:pt x="85129" y="16851"/>
                  </a:lnTo>
                  <a:lnTo>
                    <a:pt x="85129" y="16807"/>
                  </a:lnTo>
                  <a:lnTo>
                    <a:pt x="89736" y="14437"/>
                  </a:lnTo>
                  <a:lnTo>
                    <a:pt x="89780" y="14437"/>
                  </a:lnTo>
                  <a:lnTo>
                    <a:pt x="96187" y="9567"/>
                  </a:lnTo>
                  <a:lnTo>
                    <a:pt x="98644" y="7680"/>
                  </a:lnTo>
                  <a:lnTo>
                    <a:pt x="100487" y="7373"/>
                  </a:lnTo>
                  <a:lnTo>
                    <a:pt x="100575" y="7329"/>
                  </a:lnTo>
                  <a:lnTo>
                    <a:pt x="104436" y="3029"/>
                  </a:lnTo>
                  <a:lnTo>
                    <a:pt x="106674" y="352"/>
                  </a:lnTo>
                  <a:lnTo>
                    <a:pt x="112335" y="1712"/>
                  </a:lnTo>
                  <a:lnTo>
                    <a:pt x="112949" y="3555"/>
                  </a:lnTo>
                  <a:lnTo>
                    <a:pt x="116547" y="18343"/>
                  </a:lnTo>
                  <a:lnTo>
                    <a:pt x="116372" y="30410"/>
                  </a:lnTo>
                  <a:lnTo>
                    <a:pt x="116372" y="30454"/>
                  </a:lnTo>
                  <a:lnTo>
                    <a:pt x="118741" y="38396"/>
                  </a:lnTo>
                  <a:lnTo>
                    <a:pt x="117600" y="42214"/>
                  </a:lnTo>
                  <a:lnTo>
                    <a:pt x="116942" y="44890"/>
                  </a:lnTo>
                  <a:lnTo>
                    <a:pt x="116942" y="44934"/>
                  </a:lnTo>
                  <a:lnTo>
                    <a:pt x="116810" y="48225"/>
                  </a:lnTo>
                  <a:lnTo>
                    <a:pt x="116810" y="48313"/>
                  </a:lnTo>
                  <a:lnTo>
                    <a:pt x="119926" y="54939"/>
                  </a:lnTo>
                  <a:lnTo>
                    <a:pt x="119663" y="55948"/>
                  </a:lnTo>
                  <a:lnTo>
                    <a:pt x="118697" y="56475"/>
                  </a:lnTo>
                  <a:lnTo>
                    <a:pt x="118653" y="56475"/>
                  </a:lnTo>
                  <a:lnTo>
                    <a:pt x="115889" y="58537"/>
                  </a:lnTo>
                  <a:lnTo>
                    <a:pt x="113519" y="60468"/>
                  </a:lnTo>
                  <a:lnTo>
                    <a:pt x="109614" y="64154"/>
                  </a:lnTo>
                  <a:lnTo>
                    <a:pt x="109570" y="64198"/>
                  </a:lnTo>
                  <a:lnTo>
                    <a:pt x="104305" y="75519"/>
                  </a:lnTo>
                  <a:lnTo>
                    <a:pt x="100750" y="78634"/>
                  </a:lnTo>
                  <a:lnTo>
                    <a:pt x="98468" y="80784"/>
                  </a:lnTo>
                  <a:lnTo>
                    <a:pt x="91184" y="82935"/>
                  </a:lnTo>
                  <a:lnTo>
                    <a:pt x="87805" y="83417"/>
                  </a:lnTo>
                  <a:lnTo>
                    <a:pt x="87762" y="83417"/>
                  </a:lnTo>
                  <a:lnTo>
                    <a:pt x="84163" y="84470"/>
                  </a:lnTo>
                  <a:lnTo>
                    <a:pt x="84076" y="84514"/>
                  </a:lnTo>
                  <a:lnTo>
                    <a:pt x="82847" y="85962"/>
                  </a:lnTo>
                  <a:lnTo>
                    <a:pt x="82847" y="86006"/>
                  </a:lnTo>
                  <a:lnTo>
                    <a:pt x="81311" y="88858"/>
                  </a:lnTo>
                  <a:lnTo>
                    <a:pt x="78810" y="90965"/>
                  </a:lnTo>
                  <a:lnTo>
                    <a:pt x="74202" y="91886"/>
                  </a:lnTo>
                  <a:lnTo>
                    <a:pt x="74159" y="91886"/>
                  </a:lnTo>
                  <a:lnTo>
                    <a:pt x="70560" y="93905"/>
                  </a:lnTo>
                  <a:lnTo>
                    <a:pt x="70517" y="93992"/>
                  </a:lnTo>
                  <a:lnTo>
                    <a:pt x="68630" y="96669"/>
                  </a:lnTo>
                  <a:lnTo>
                    <a:pt x="65207" y="97196"/>
                  </a:lnTo>
                  <a:lnTo>
                    <a:pt x="63671" y="96932"/>
                  </a:lnTo>
                  <a:lnTo>
                    <a:pt x="62004" y="96932"/>
                  </a:lnTo>
                  <a:lnTo>
                    <a:pt x="58098" y="97942"/>
                  </a:lnTo>
                  <a:lnTo>
                    <a:pt x="52482" y="98995"/>
                  </a:lnTo>
                  <a:lnTo>
                    <a:pt x="51253" y="98819"/>
                  </a:lnTo>
                  <a:lnTo>
                    <a:pt x="48006" y="98380"/>
                  </a:lnTo>
                  <a:lnTo>
                    <a:pt x="44451" y="97547"/>
                  </a:lnTo>
                  <a:lnTo>
                    <a:pt x="43398" y="95923"/>
                  </a:lnTo>
                  <a:lnTo>
                    <a:pt x="41160" y="93115"/>
                  </a:lnTo>
                  <a:lnTo>
                    <a:pt x="41160" y="92325"/>
                  </a:lnTo>
                  <a:lnTo>
                    <a:pt x="41160" y="90833"/>
                  </a:lnTo>
                  <a:lnTo>
                    <a:pt x="42038" y="88990"/>
                  </a:lnTo>
                  <a:lnTo>
                    <a:pt x="43618" y="86972"/>
                  </a:lnTo>
                  <a:lnTo>
                    <a:pt x="46646" y="85348"/>
                  </a:lnTo>
                  <a:lnTo>
                    <a:pt x="46689" y="85304"/>
                  </a:lnTo>
                  <a:lnTo>
                    <a:pt x="47216" y="84427"/>
                  </a:lnTo>
                  <a:lnTo>
                    <a:pt x="47216" y="84383"/>
                  </a:lnTo>
                  <a:lnTo>
                    <a:pt x="48006" y="82627"/>
                  </a:lnTo>
                  <a:lnTo>
                    <a:pt x="49015" y="80916"/>
                  </a:lnTo>
                  <a:lnTo>
                    <a:pt x="50551" y="78854"/>
                  </a:lnTo>
                  <a:lnTo>
                    <a:pt x="51297" y="77493"/>
                  </a:lnTo>
                  <a:lnTo>
                    <a:pt x="51297" y="77450"/>
                  </a:lnTo>
                  <a:lnTo>
                    <a:pt x="51428" y="76528"/>
                  </a:lnTo>
                  <a:lnTo>
                    <a:pt x="51428" y="76484"/>
                  </a:lnTo>
                  <a:lnTo>
                    <a:pt x="51341" y="75036"/>
                  </a:lnTo>
                  <a:lnTo>
                    <a:pt x="52043" y="70692"/>
                  </a:lnTo>
                  <a:lnTo>
                    <a:pt x="55685" y="63847"/>
                  </a:lnTo>
                  <a:lnTo>
                    <a:pt x="58405" y="60029"/>
                  </a:lnTo>
                  <a:lnTo>
                    <a:pt x="61214" y="58318"/>
                  </a:lnTo>
                  <a:lnTo>
                    <a:pt x="65163" y="56563"/>
                  </a:lnTo>
                  <a:lnTo>
                    <a:pt x="65207" y="56519"/>
                  </a:lnTo>
                  <a:lnTo>
                    <a:pt x="68761" y="52789"/>
                  </a:lnTo>
                  <a:lnTo>
                    <a:pt x="77845" y="45768"/>
                  </a:lnTo>
                  <a:lnTo>
                    <a:pt x="82452" y="41950"/>
                  </a:lnTo>
                  <a:lnTo>
                    <a:pt x="89122" y="38308"/>
                  </a:lnTo>
                  <a:lnTo>
                    <a:pt x="93554" y="38089"/>
                  </a:lnTo>
                  <a:lnTo>
                    <a:pt x="93598" y="38045"/>
                  </a:lnTo>
                  <a:lnTo>
                    <a:pt x="105709" y="31726"/>
                  </a:lnTo>
                  <a:lnTo>
                    <a:pt x="105796" y="31682"/>
                  </a:lnTo>
                  <a:lnTo>
                    <a:pt x="105796" y="31595"/>
                  </a:lnTo>
                  <a:lnTo>
                    <a:pt x="106455" y="27821"/>
                  </a:lnTo>
                  <a:lnTo>
                    <a:pt x="106455" y="27777"/>
                  </a:lnTo>
                  <a:lnTo>
                    <a:pt x="106235" y="24705"/>
                  </a:lnTo>
                  <a:lnTo>
                    <a:pt x="106411" y="21546"/>
                  </a:lnTo>
                  <a:lnTo>
                    <a:pt x="106367" y="21414"/>
                  </a:lnTo>
                  <a:lnTo>
                    <a:pt x="104875" y="19396"/>
                  </a:lnTo>
                  <a:lnTo>
                    <a:pt x="104787" y="19308"/>
                  </a:lnTo>
                  <a:lnTo>
                    <a:pt x="100575" y="17992"/>
                  </a:lnTo>
                  <a:lnTo>
                    <a:pt x="99127" y="17421"/>
                  </a:lnTo>
                  <a:lnTo>
                    <a:pt x="95090" y="15842"/>
                  </a:lnTo>
                  <a:lnTo>
                    <a:pt x="94914" y="15842"/>
                  </a:lnTo>
                  <a:lnTo>
                    <a:pt x="91448" y="18343"/>
                  </a:lnTo>
                  <a:lnTo>
                    <a:pt x="83461" y="23916"/>
                  </a:lnTo>
                  <a:lnTo>
                    <a:pt x="79688" y="25100"/>
                  </a:lnTo>
                  <a:lnTo>
                    <a:pt x="76353" y="24662"/>
                  </a:lnTo>
                  <a:lnTo>
                    <a:pt x="76265" y="24705"/>
                  </a:lnTo>
                  <a:lnTo>
                    <a:pt x="70824" y="26724"/>
                  </a:lnTo>
                  <a:lnTo>
                    <a:pt x="65119" y="28655"/>
                  </a:lnTo>
                  <a:lnTo>
                    <a:pt x="61126" y="30103"/>
                  </a:lnTo>
                  <a:lnTo>
                    <a:pt x="56519" y="31726"/>
                  </a:lnTo>
                  <a:lnTo>
                    <a:pt x="51428" y="33569"/>
                  </a:lnTo>
                  <a:lnTo>
                    <a:pt x="47435" y="35017"/>
                  </a:lnTo>
                  <a:lnTo>
                    <a:pt x="47391" y="35017"/>
                  </a:lnTo>
                  <a:lnTo>
                    <a:pt x="42784" y="37431"/>
                  </a:lnTo>
                  <a:lnTo>
                    <a:pt x="38923" y="38572"/>
                  </a:lnTo>
                  <a:lnTo>
                    <a:pt x="35237" y="39756"/>
                  </a:lnTo>
                  <a:lnTo>
                    <a:pt x="31594" y="40678"/>
                  </a:lnTo>
                  <a:lnTo>
                    <a:pt x="31551" y="40722"/>
                  </a:lnTo>
                  <a:lnTo>
                    <a:pt x="27382" y="43530"/>
                  </a:lnTo>
                  <a:lnTo>
                    <a:pt x="27338" y="43574"/>
                  </a:lnTo>
                  <a:lnTo>
                    <a:pt x="24354" y="47435"/>
                  </a:lnTo>
                  <a:lnTo>
                    <a:pt x="24354" y="47479"/>
                  </a:lnTo>
                  <a:lnTo>
                    <a:pt x="22731" y="50507"/>
                  </a:lnTo>
                  <a:lnTo>
                    <a:pt x="21590" y="53491"/>
                  </a:lnTo>
                  <a:lnTo>
                    <a:pt x="19659" y="56255"/>
                  </a:lnTo>
                  <a:lnTo>
                    <a:pt x="19615" y="56299"/>
                  </a:lnTo>
                  <a:lnTo>
                    <a:pt x="18167" y="68937"/>
                  </a:lnTo>
                  <a:lnTo>
                    <a:pt x="18562" y="76133"/>
                  </a:lnTo>
                  <a:lnTo>
                    <a:pt x="18211" y="77976"/>
                  </a:lnTo>
                  <a:lnTo>
                    <a:pt x="17553" y="80258"/>
                  </a:lnTo>
                  <a:lnTo>
                    <a:pt x="16368" y="81969"/>
                  </a:lnTo>
                  <a:lnTo>
                    <a:pt x="14920" y="83988"/>
                  </a:lnTo>
                  <a:lnTo>
                    <a:pt x="13428" y="84514"/>
                  </a:lnTo>
                  <a:lnTo>
                    <a:pt x="13340" y="84558"/>
                  </a:lnTo>
                  <a:lnTo>
                    <a:pt x="13296" y="84646"/>
                  </a:lnTo>
                  <a:lnTo>
                    <a:pt x="12331" y="86796"/>
                  </a:lnTo>
                  <a:lnTo>
                    <a:pt x="11717" y="89209"/>
                  </a:lnTo>
                  <a:lnTo>
                    <a:pt x="11717" y="89253"/>
                  </a:lnTo>
                  <a:lnTo>
                    <a:pt x="12419" y="95528"/>
                  </a:lnTo>
                  <a:lnTo>
                    <a:pt x="13560" y="102461"/>
                  </a:lnTo>
                  <a:lnTo>
                    <a:pt x="13603" y="102593"/>
                  </a:lnTo>
                  <a:lnTo>
                    <a:pt x="13735" y="102637"/>
                  </a:lnTo>
                  <a:lnTo>
                    <a:pt x="13823" y="102593"/>
                  </a:lnTo>
                  <a:lnTo>
                    <a:pt x="13867" y="102549"/>
                  </a:lnTo>
                  <a:lnTo>
                    <a:pt x="13911" y="102505"/>
                  </a:lnTo>
                  <a:lnTo>
                    <a:pt x="13911" y="102417"/>
                  </a:lnTo>
                  <a:lnTo>
                    <a:pt x="12770" y="95484"/>
                  </a:lnTo>
                  <a:lnTo>
                    <a:pt x="12068" y="89253"/>
                  </a:lnTo>
                  <a:lnTo>
                    <a:pt x="12682" y="86928"/>
                  </a:lnTo>
                  <a:lnTo>
                    <a:pt x="13603" y="84821"/>
                  </a:lnTo>
                  <a:lnTo>
                    <a:pt x="15095" y="84295"/>
                  </a:lnTo>
                  <a:lnTo>
                    <a:pt x="15183" y="84207"/>
                  </a:lnTo>
                  <a:lnTo>
                    <a:pt x="16675" y="82189"/>
                  </a:lnTo>
                  <a:lnTo>
                    <a:pt x="17860" y="80433"/>
                  </a:lnTo>
                  <a:lnTo>
                    <a:pt x="17860" y="80390"/>
                  </a:lnTo>
                  <a:lnTo>
                    <a:pt x="18562" y="78064"/>
                  </a:lnTo>
                  <a:lnTo>
                    <a:pt x="18913" y="76221"/>
                  </a:lnTo>
                  <a:lnTo>
                    <a:pt x="18913" y="76133"/>
                  </a:lnTo>
                  <a:lnTo>
                    <a:pt x="18518" y="68937"/>
                  </a:lnTo>
                  <a:lnTo>
                    <a:pt x="19966" y="56387"/>
                  </a:lnTo>
                  <a:lnTo>
                    <a:pt x="21853" y="53666"/>
                  </a:lnTo>
                  <a:lnTo>
                    <a:pt x="21897" y="53623"/>
                  </a:lnTo>
                  <a:lnTo>
                    <a:pt x="23082" y="50683"/>
                  </a:lnTo>
                  <a:lnTo>
                    <a:pt x="24661" y="47655"/>
                  </a:lnTo>
                  <a:lnTo>
                    <a:pt x="27601" y="43793"/>
                  </a:lnTo>
                  <a:lnTo>
                    <a:pt x="31682" y="41029"/>
                  </a:lnTo>
                  <a:lnTo>
                    <a:pt x="35324" y="40107"/>
                  </a:lnTo>
                  <a:lnTo>
                    <a:pt x="39054" y="38879"/>
                  </a:lnTo>
                  <a:lnTo>
                    <a:pt x="42872" y="37782"/>
                  </a:lnTo>
                  <a:lnTo>
                    <a:pt x="42916" y="37782"/>
                  </a:lnTo>
                  <a:lnTo>
                    <a:pt x="47567" y="35324"/>
                  </a:lnTo>
                  <a:lnTo>
                    <a:pt x="51560" y="33920"/>
                  </a:lnTo>
                  <a:lnTo>
                    <a:pt x="56650" y="32077"/>
                  </a:lnTo>
                  <a:lnTo>
                    <a:pt x="61214" y="30454"/>
                  </a:lnTo>
                  <a:lnTo>
                    <a:pt x="65251" y="28962"/>
                  </a:lnTo>
                  <a:lnTo>
                    <a:pt x="70911" y="27075"/>
                  </a:lnTo>
                  <a:lnTo>
                    <a:pt x="76353" y="25013"/>
                  </a:lnTo>
                  <a:lnTo>
                    <a:pt x="79644" y="25451"/>
                  </a:lnTo>
                  <a:lnTo>
                    <a:pt x="79731" y="25451"/>
                  </a:lnTo>
                  <a:lnTo>
                    <a:pt x="83593" y="24223"/>
                  </a:lnTo>
                  <a:lnTo>
                    <a:pt x="83681" y="24223"/>
                  </a:lnTo>
                  <a:lnTo>
                    <a:pt x="91623" y="18606"/>
                  </a:lnTo>
                  <a:lnTo>
                    <a:pt x="95046" y="16193"/>
                  </a:lnTo>
                  <a:lnTo>
                    <a:pt x="98995" y="17728"/>
                  </a:lnTo>
                  <a:lnTo>
                    <a:pt x="100443" y="18343"/>
                  </a:lnTo>
                  <a:lnTo>
                    <a:pt x="104656" y="19659"/>
                  </a:lnTo>
                  <a:lnTo>
                    <a:pt x="106060" y="21590"/>
                  </a:lnTo>
                  <a:lnTo>
                    <a:pt x="105884" y="24662"/>
                  </a:lnTo>
                  <a:lnTo>
                    <a:pt x="105884" y="24705"/>
                  </a:lnTo>
                  <a:lnTo>
                    <a:pt x="106104" y="27777"/>
                  </a:lnTo>
                  <a:lnTo>
                    <a:pt x="105489" y="31463"/>
                  </a:lnTo>
                  <a:lnTo>
                    <a:pt x="93466" y="37738"/>
                  </a:lnTo>
                  <a:lnTo>
                    <a:pt x="89078" y="37957"/>
                  </a:lnTo>
                  <a:lnTo>
                    <a:pt x="88990" y="37957"/>
                  </a:lnTo>
                  <a:lnTo>
                    <a:pt x="82277" y="41643"/>
                  </a:lnTo>
                  <a:lnTo>
                    <a:pt x="82233" y="41643"/>
                  </a:lnTo>
                  <a:lnTo>
                    <a:pt x="77625" y="45505"/>
                  </a:lnTo>
                  <a:lnTo>
                    <a:pt x="68542" y="52526"/>
                  </a:lnTo>
                  <a:lnTo>
                    <a:pt x="68498" y="52569"/>
                  </a:lnTo>
                  <a:lnTo>
                    <a:pt x="64988" y="56255"/>
                  </a:lnTo>
                  <a:lnTo>
                    <a:pt x="61082" y="58011"/>
                  </a:lnTo>
                  <a:lnTo>
                    <a:pt x="61038" y="58011"/>
                  </a:lnTo>
                  <a:lnTo>
                    <a:pt x="58186" y="59766"/>
                  </a:lnTo>
                  <a:lnTo>
                    <a:pt x="58142" y="59810"/>
                  </a:lnTo>
                  <a:lnTo>
                    <a:pt x="55378" y="63627"/>
                  </a:lnTo>
                  <a:lnTo>
                    <a:pt x="55378" y="63671"/>
                  </a:lnTo>
                  <a:lnTo>
                    <a:pt x="51736" y="70516"/>
                  </a:lnTo>
                  <a:lnTo>
                    <a:pt x="51692" y="70604"/>
                  </a:lnTo>
                  <a:lnTo>
                    <a:pt x="50990" y="74992"/>
                  </a:lnTo>
                  <a:lnTo>
                    <a:pt x="50990" y="75036"/>
                  </a:lnTo>
                  <a:lnTo>
                    <a:pt x="51077" y="76484"/>
                  </a:lnTo>
                  <a:lnTo>
                    <a:pt x="50946" y="77362"/>
                  </a:lnTo>
                  <a:lnTo>
                    <a:pt x="50244" y="78678"/>
                  </a:lnTo>
                  <a:lnTo>
                    <a:pt x="48708" y="80697"/>
                  </a:lnTo>
                  <a:lnTo>
                    <a:pt x="47699" y="82452"/>
                  </a:lnTo>
                  <a:lnTo>
                    <a:pt x="47699" y="82496"/>
                  </a:lnTo>
                  <a:lnTo>
                    <a:pt x="46909" y="84251"/>
                  </a:lnTo>
                  <a:lnTo>
                    <a:pt x="46426" y="85085"/>
                  </a:lnTo>
                  <a:lnTo>
                    <a:pt x="43442" y="86664"/>
                  </a:lnTo>
                  <a:lnTo>
                    <a:pt x="43354" y="86708"/>
                  </a:lnTo>
                  <a:lnTo>
                    <a:pt x="41775" y="88771"/>
                  </a:lnTo>
                  <a:lnTo>
                    <a:pt x="41731" y="88815"/>
                  </a:lnTo>
                  <a:lnTo>
                    <a:pt x="40809" y="90701"/>
                  </a:lnTo>
                  <a:lnTo>
                    <a:pt x="40809" y="90789"/>
                  </a:lnTo>
                  <a:lnTo>
                    <a:pt x="40809" y="92325"/>
                  </a:lnTo>
                  <a:lnTo>
                    <a:pt x="40809" y="93203"/>
                  </a:lnTo>
                  <a:lnTo>
                    <a:pt x="40853" y="93290"/>
                  </a:lnTo>
                  <a:lnTo>
                    <a:pt x="43091" y="96143"/>
                  </a:lnTo>
                  <a:lnTo>
                    <a:pt x="44188" y="97810"/>
                  </a:lnTo>
                  <a:lnTo>
                    <a:pt x="44276" y="97898"/>
                  </a:lnTo>
                  <a:lnTo>
                    <a:pt x="47918" y="98732"/>
                  </a:lnTo>
                  <a:lnTo>
                    <a:pt x="51209" y="99170"/>
                  </a:lnTo>
                  <a:lnTo>
                    <a:pt x="52438" y="99346"/>
                  </a:lnTo>
                  <a:lnTo>
                    <a:pt x="52482" y="99346"/>
                  </a:lnTo>
                  <a:lnTo>
                    <a:pt x="58186" y="98293"/>
                  </a:lnTo>
                  <a:lnTo>
                    <a:pt x="62091" y="97283"/>
                  </a:lnTo>
                  <a:lnTo>
                    <a:pt x="63627" y="97283"/>
                  </a:lnTo>
                  <a:lnTo>
                    <a:pt x="65163" y="97547"/>
                  </a:lnTo>
                  <a:lnTo>
                    <a:pt x="65251" y="97547"/>
                  </a:lnTo>
                  <a:lnTo>
                    <a:pt x="68761" y="96976"/>
                  </a:lnTo>
                  <a:lnTo>
                    <a:pt x="68805" y="96976"/>
                  </a:lnTo>
                  <a:lnTo>
                    <a:pt x="68893" y="96932"/>
                  </a:lnTo>
                  <a:lnTo>
                    <a:pt x="70780" y="94212"/>
                  </a:lnTo>
                  <a:lnTo>
                    <a:pt x="74334" y="92193"/>
                  </a:lnTo>
                  <a:lnTo>
                    <a:pt x="78942" y="91316"/>
                  </a:lnTo>
                  <a:lnTo>
                    <a:pt x="79029" y="91272"/>
                  </a:lnTo>
                  <a:lnTo>
                    <a:pt x="81574" y="89122"/>
                  </a:lnTo>
                  <a:lnTo>
                    <a:pt x="81618" y="89034"/>
                  </a:lnTo>
                  <a:lnTo>
                    <a:pt x="83110" y="86182"/>
                  </a:lnTo>
                  <a:lnTo>
                    <a:pt x="84295" y="84778"/>
                  </a:lnTo>
                  <a:lnTo>
                    <a:pt x="87849" y="83724"/>
                  </a:lnTo>
                  <a:lnTo>
                    <a:pt x="91228" y="83286"/>
                  </a:lnTo>
                  <a:lnTo>
                    <a:pt x="91272" y="83286"/>
                  </a:lnTo>
                  <a:lnTo>
                    <a:pt x="98600" y="81136"/>
                  </a:lnTo>
                  <a:lnTo>
                    <a:pt x="98644" y="81092"/>
                  </a:lnTo>
                  <a:lnTo>
                    <a:pt x="100970" y="78854"/>
                  </a:lnTo>
                  <a:lnTo>
                    <a:pt x="104568" y="75782"/>
                  </a:lnTo>
                  <a:lnTo>
                    <a:pt x="104612" y="75738"/>
                  </a:lnTo>
                  <a:lnTo>
                    <a:pt x="109877" y="64373"/>
                  </a:lnTo>
                  <a:lnTo>
                    <a:pt x="113739" y="60731"/>
                  </a:lnTo>
                  <a:lnTo>
                    <a:pt x="116065" y="58800"/>
                  </a:lnTo>
                  <a:lnTo>
                    <a:pt x="118873" y="56782"/>
                  </a:lnTo>
                  <a:lnTo>
                    <a:pt x="119882" y="56255"/>
                  </a:lnTo>
                  <a:lnTo>
                    <a:pt x="119926" y="56211"/>
                  </a:lnTo>
                  <a:lnTo>
                    <a:pt x="119970" y="56124"/>
                  </a:lnTo>
                  <a:lnTo>
                    <a:pt x="120277" y="54983"/>
                  </a:lnTo>
                  <a:lnTo>
                    <a:pt x="120277" y="54851"/>
                  </a:lnTo>
                  <a:lnTo>
                    <a:pt x="117162" y="48225"/>
                  </a:lnTo>
                  <a:lnTo>
                    <a:pt x="117293" y="44978"/>
                  </a:lnTo>
                  <a:lnTo>
                    <a:pt x="117907" y="42301"/>
                  </a:lnTo>
                  <a:lnTo>
                    <a:pt x="119092" y="38484"/>
                  </a:lnTo>
                  <a:lnTo>
                    <a:pt x="119092" y="38352"/>
                  </a:lnTo>
                  <a:lnTo>
                    <a:pt x="116723" y="30366"/>
                  </a:lnTo>
                  <a:lnTo>
                    <a:pt x="116898" y="18343"/>
                  </a:lnTo>
                  <a:lnTo>
                    <a:pt x="116898" y="18299"/>
                  </a:lnTo>
                  <a:lnTo>
                    <a:pt x="113256" y="3423"/>
                  </a:lnTo>
                  <a:lnTo>
                    <a:pt x="112598" y="1493"/>
                  </a:lnTo>
                  <a:lnTo>
                    <a:pt x="112554" y="1449"/>
                  </a:lnTo>
                  <a:lnTo>
                    <a:pt x="112510" y="1405"/>
                  </a:lnTo>
                  <a:lnTo>
                    <a:pt x="10667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39" name="Google Shape;18339;p489"/>
            <p:cNvSpPr/>
            <p:nvPr/>
          </p:nvSpPr>
          <p:spPr>
            <a:xfrm>
              <a:off x="1260525" y="3161900"/>
              <a:ext cx="125100" cy="1464550"/>
            </a:xfrm>
            <a:custGeom>
              <a:avLst/>
              <a:gdLst/>
              <a:ahLst/>
              <a:cxnLst/>
              <a:rect l="l" t="t" r="r" b="b"/>
              <a:pathLst>
                <a:path w="5004" h="58582" extrusionOk="0">
                  <a:moveTo>
                    <a:pt x="2195" y="1"/>
                  </a:moveTo>
                  <a:lnTo>
                    <a:pt x="2107" y="45"/>
                  </a:lnTo>
                  <a:lnTo>
                    <a:pt x="2063" y="89"/>
                  </a:lnTo>
                  <a:lnTo>
                    <a:pt x="2019" y="132"/>
                  </a:lnTo>
                  <a:lnTo>
                    <a:pt x="2019" y="264"/>
                  </a:lnTo>
                  <a:lnTo>
                    <a:pt x="2019" y="308"/>
                  </a:lnTo>
                  <a:lnTo>
                    <a:pt x="2721" y="3029"/>
                  </a:lnTo>
                  <a:lnTo>
                    <a:pt x="3336" y="5837"/>
                  </a:lnTo>
                  <a:lnTo>
                    <a:pt x="4257" y="9479"/>
                  </a:lnTo>
                  <a:lnTo>
                    <a:pt x="4564" y="11761"/>
                  </a:lnTo>
                  <a:lnTo>
                    <a:pt x="4652" y="14437"/>
                  </a:lnTo>
                  <a:lnTo>
                    <a:pt x="4520" y="17070"/>
                  </a:lnTo>
                  <a:lnTo>
                    <a:pt x="4389" y="19220"/>
                  </a:lnTo>
                  <a:lnTo>
                    <a:pt x="4301" y="20581"/>
                  </a:lnTo>
                  <a:lnTo>
                    <a:pt x="3994" y="24223"/>
                  </a:lnTo>
                  <a:lnTo>
                    <a:pt x="3994" y="24267"/>
                  </a:lnTo>
                  <a:lnTo>
                    <a:pt x="4038" y="26548"/>
                  </a:lnTo>
                  <a:lnTo>
                    <a:pt x="3599" y="30936"/>
                  </a:lnTo>
                  <a:lnTo>
                    <a:pt x="3248" y="33657"/>
                  </a:lnTo>
                  <a:lnTo>
                    <a:pt x="2897" y="36070"/>
                  </a:lnTo>
                  <a:lnTo>
                    <a:pt x="2414" y="38615"/>
                  </a:lnTo>
                  <a:lnTo>
                    <a:pt x="1800" y="40634"/>
                  </a:lnTo>
                  <a:lnTo>
                    <a:pt x="132" y="46689"/>
                  </a:lnTo>
                  <a:lnTo>
                    <a:pt x="1" y="49015"/>
                  </a:lnTo>
                  <a:lnTo>
                    <a:pt x="1" y="50463"/>
                  </a:lnTo>
                  <a:lnTo>
                    <a:pt x="1" y="50507"/>
                  </a:lnTo>
                  <a:lnTo>
                    <a:pt x="527" y="52789"/>
                  </a:lnTo>
                  <a:lnTo>
                    <a:pt x="1317" y="55509"/>
                  </a:lnTo>
                  <a:lnTo>
                    <a:pt x="2107" y="57528"/>
                  </a:lnTo>
                  <a:lnTo>
                    <a:pt x="2151" y="57572"/>
                  </a:lnTo>
                  <a:lnTo>
                    <a:pt x="2809" y="58537"/>
                  </a:lnTo>
                  <a:lnTo>
                    <a:pt x="2897" y="58581"/>
                  </a:lnTo>
                  <a:lnTo>
                    <a:pt x="2941" y="58581"/>
                  </a:lnTo>
                  <a:lnTo>
                    <a:pt x="3072" y="58537"/>
                  </a:lnTo>
                  <a:lnTo>
                    <a:pt x="3116" y="58493"/>
                  </a:lnTo>
                  <a:lnTo>
                    <a:pt x="3116" y="58449"/>
                  </a:lnTo>
                  <a:lnTo>
                    <a:pt x="3116" y="58362"/>
                  </a:lnTo>
                  <a:lnTo>
                    <a:pt x="3116" y="58318"/>
                  </a:lnTo>
                  <a:lnTo>
                    <a:pt x="2458" y="57396"/>
                  </a:lnTo>
                  <a:lnTo>
                    <a:pt x="1668" y="55378"/>
                  </a:lnTo>
                  <a:lnTo>
                    <a:pt x="878" y="52701"/>
                  </a:lnTo>
                  <a:lnTo>
                    <a:pt x="352" y="50419"/>
                  </a:lnTo>
                  <a:lnTo>
                    <a:pt x="352" y="49015"/>
                  </a:lnTo>
                  <a:lnTo>
                    <a:pt x="483" y="46733"/>
                  </a:lnTo>
                  <a:lnTo>
                    <a:pt x="2107" y="40722"/>
                  </a:lnTo>
                  <a:lnTo>
                    <a:pt x="2765" y="38703"/>
                  </a:lnTo>
                  <a:lnTo>
                    <a:pt x="2765" y="38659"/>
                  </a:lnTo>
                  <a:lnTo>
                    <a:pt x="3248" y="36158"/>
                  </a:lnTo>
                  <a:lnTo>
                    <a:pt x="3599" y="33701"/>
                  </a:lnTo>
                  <a:lnTo>
                    <a:pt x="3950" y="30936"/>
                  </a:lnTo>
                  <a:lnTo>
                    <a:pt x="4389" y="26548"/>
                  </a:lnTo>
                  <a:lnTo>
                    <a:pt x="4345" y="24267"/>
                  </a:lnTo>
                  <a:lnTo>
                    <a:pt x="4652" y="20581"/>
                  </a:lnTo>
                  <a:lnTo>
                    <a:pt x="4740" y="19264"/>
                  </a:lnTo>
                  <a:lnTo>
                    <a:pt x="4871" y="17114"/>
                  </a:lnTo>
                  <a:lnTo>
                    <a:pt x="5003" y="14437"/>
                  </a:lnTo>
                  <a:lnTo>
                    <a:pt x="4915" y="11717"/>
                  </a:lnTo>
                  <a:lnTo>
                    <a:pt x="4608" y="9391"/>
                  </a:lnTo>
                  <a:lnTo>
                    <a:pt x="3687" y="5749"/>
                  </a:lnTo>
                  <a:lnTo>
                    <a:pt x="3072" y="2941"/>
                  </a:lnTo>
                  <a:lnTo>
                    <a:pt x="2370" y="264"/>
                  </a:lnTo>
                  <a:lnTo>
                    <a:pt x="2370" y="220"/>
                  </a:lnTo>
                  <a:lnTo>
                    <a:pt x="2370" y="132"/>
                  </a:lnTo>
                  <a:lnTo>
                    <a:pt x="2370" y="89"/>
                  </a:lnTo>
                  <a:lnTo>
                    <a:pt x="2326" y="45"/>
                  </a:lnTo>
                  <a:lnTo>
                    <a:pt x="223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40" name="Google Shape;18340;p489"/>
            <p:cNvSpPr/>
            <p:nvPr/>
          </p:nvSpPr>
          <p:spPr>
            <a:xfrm>
              <a:off x="1226525" y="3169575"/>
              <a:ext cx="129475" cy="1510625"/>
            </a:xfrm>
            <a:custGeom>
              <a:avLst/>
              <a:gdLst/>
              <a:ahLst/>
              <a:cxnLst/>
              <a:rect l="l" t="t" r="r" b="b"/>
              <a:pathLst>
                <a:path w="5179" h="60425" extrusionOk="0">
                  <a:moveTo>
                    <a:pt x="2896" y="1"/>
                  </a:moveTo>
                  <a:lnTo>
                    <a:pt x="2853" y="45"/>
                  </a:lnTo>
                  <a:lnTo>
                    <a:pt x="2809" y="45"/>
                  </a:lnTo>
                  <a:lnTo>
                    <a:pt x="2765" y="133"/>
                  </a:lnTo>
                  <a:lnTo>
                    <a:pt x="2633" y="440"/>
                  </a:lnTo>
                  <a:lnTo>
                    <a:pt x="2633" y="528"/>
                  </a:lnTo>
                  <a:lnTo>
                    <a:pt x="3423" y="5047"/>
                  </a:lnTo>
                  <a:lnTo>
                    <a:pt x="4125" y="8031"/>
                  </a:lnTo>
                  <a:lnTo>
                    <a:pt x="4652" y="11059"/>
                  </a:lnTo>
                  <a:lnTo>
                    <a:pt x="4696" y="12902"/>
                  </a:lnTo>
                  <a:lnTo>
                    <a:pt x="4520" y="16368"/>
                  </a:lnTo>
                  <a:lnTo>
                    <a:pt x="4345" y="20274"/>
                  </a:lnTo>
                  <a:lnTo>
                    <a:pt x="4037" y="22731"/>
                  </a:lnTo>
                  <a:lnTo>
                    <a:pt x="3950" y="25057"/>
                  </a:lnTo>
                  <a:lnTo>
                    <a:pt x="4037" y="27338"/>
                  </a:lnTo>
                  <a:lnTo>
                    <a:pt x="3423" y="33526"/>
                  </a:lnTo>
                  <a:lnTo>
                    <a:pt x="2896" y="36904"/>
                  </a:lnTo>
                  <a:lnTo>
                    <a:pt x="2545" y="38265"/>
                  </a:lnTo>
                  <a:lnTo>
                    <a:pt x="1405" y="42521"/>
                  </a:lnTo>
                  <a:lnTo>
                    <a:pt x="1361" y="42521"/>
                  </a:lnTo>
                  <a:lnTo>
                    <a:pt x="966" y="45110"/>
                  </a:lnTo>
                  <a:lnTo>
                    <a:pt x="308" y="47260"/>
                  </a:lnTo>
                  <a:lnTo>
                    <a:pt x="0" y="48445"/>
                  </a:lnTo>
                  <a:lnTo>
                    <a:pt x="0" y="48533"/>
                  </a:lnTo>
                  <a:lnTo>
                    <a:pt x="264" y="50244"/>
                  </a:lnTo>
                  <a:lnTo>
                    <a:pt x="264" y="50288"/>
                  </a:lnTo>
                  <a:lnTo>
                    <a:pt x="1053" y="53316"/>
                  </a:lnTo>
                  <a:lnTo>
                    <a:pt x="1799" y="55597"/>
                  </a:lnTo>
                  <a:lnTo>
                    <a:pt x="2765" y="58230"/>
                  </a:lnTo>
                  <a:lnTo>
                    <a:pt x="2809" y="58274"/>
                  </a:lnTo>
                  <a:lnTo>
                    <a:pt x="3686" y="59459"/>
                  </a:lnTo>
                  <a:lnTo>
                    <a:pt x="3686" y="59503"/>
                  </a:lnTo>
                  <a:lnTo>
                    <a:pt x="4915" y="60380"/>
                  </a:lnTo>
                  <a:lnTo>
                    <a:pt x="5003" y="60424"/>
                  </a:lnTo>
                  <a:lnTo>
                    <a:pt x="5090" y="60424"/>
                  </a:lnTo>
                  <a:lnTo>
                    <a:pt x="5134" y="60336"/>
                  </a:lnTo>
                  <a:lnTo>
                    <a:pt x="5178" y="60293"/>
                  </a:lnTo>
                  <a:lnTo>
                    <a:pt x="5178" y="60205"/>
                  </a:lnTo>
                  <a:lnTo>
                    <a:pt x="5178" y="60161"/>
                  </a:lnTo>
                  <a:lnTo>
                    <a:pt x="5134" y="60117"/>
                  </a:lnTo>
                  <a:lnTo>
                    <a:pt x="3950" y="59239"/>
                  </a:lnTo>
                  <a:lnTo>
                    <a:pt x="3072" y="58099"/>
                  </a:lnTo>
                  <a:lnTo>
                    <a:pt x="2107" y="55510"/>
                  </a:lnTo>
                  <a:lnTo>
                    <a:pt x="1405" y="53228"/>
                  </a:lnTo>
                  <a:lnTo>
                    <a:pt x="615" y="50200"/>
                  </a:lnTo>
                  <a:lnTo>
                    <a:pt x="351" y="48489"/>
                  </a:lnTo>
                  <a:lnTo>
                    <a:pt x="659" y="47392"/>
                  </a:lnTo>
                  <a:lnTo>
                    <a:pt x="1317" y="45198"/>
                  </a:lnTo>
                  <a:lnTo>
                    <a:pt x="1712" y="42609"/>
                  </a:lnTo>
                  <a:lnTo>
                    <a:pt x="2896" y="38396"/>
                  </a:lnTo>
                  <a:lnTo>
                    <a:pt x="3248" y="36992"/>
                  </a:lnTo>
                  <a:lnTo>
                    <a:pt x="3730" y="33569"/>
                  </a:lnTo>
                  <a:lnTo>
                    <a:pt x="4388" y="27382"/>
                  </a:lnTo>
                  <a:lnTo>
                    <a:pt x="4388" y="27338"/>
                  </a:lnTo>
                  <a:lnTo>
                    <a:pt x="4301" y="25057"/>
                  </a:lnTo>
                  <a:lnTo>
                    <a:pt x="4388" y="22775"/>
                  </a:lnTo>
                  <a:lnTo>
                    <a:pt x="4696" y="20318"/>
                  </a:lnTo>
                  <a:lnTo>
                    <a:pt x="4871" y="16368"/>
                  </a:lnTo>
                  <a:lnTo>
                    <a:pt x="5047" y="12902"/>
                  </a:lnTo>
                  <a:lnTo>
                    <a:pt x="5003" y="11059"/>
                  </a:lnTo>
                  <a:lnTo>
                    <a:pt x="5003" y="11015"/>
                  </a:lnTo>
                  <a:lnTo>
                    <a:pt x="4476" y="7943"/>
                  </a:lnTo>
                  <a:lnTo>
                    <a:pt x="3774" y="5003"/>
                  </a:lnTo>
                  <a:lnTo>
                    <a:pt x="2984" y="528"/>
                  </a:lnTo>
                  <a:lnTo>
                    <a:pt x="3072" y="220"/>
                  </a:lnTo>
                  <a:lnTo>
                    <a:pt x="3116" y="176"/>
                  </a:lnTo>
                  <a:lnTo>
                    <a:pt x="3072" y="89"/>
                  </a:lnTo>
                  <a:lnTo>
                    <a:pt x="3028" y="45"/>
                  </a:lnTo>
                  <a:lnTo>
                    <a:pt x="298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41" name="Google Shape;18341;p489"/>
            <p:cNvSpPr/>
            <p:nvPr/>
          </p:nvSpPr>
          <p:spPr>
            <a:xfrm>
              <a:off x="1190325" y="3178350"/>
              <a:ext cx="129475" cy="1474425"/>
            </a:xfrm>
            <a:custGeom>
              <a:avLst/>
              <a:gdLst/>
              <a:ahLst/>
              <a:cxnLst/>
              <a:rect l="l" t="t" r="r" b="b"/>
              <a:pathLst>
                <a:path w="5179" h="58977" extrusionOk="0">
                  <a:moveTo>
                    <a:pt x="3642" y="1"/>
                  </a:moveTo>
                  <a:lnTo>
                    <a:pt x="3555" y="45"/>
                  </a:lnTo>
                  <a:lnTo>
                    <a:pt x="3555" y="133"/>
                  </a:lnTo>
                  <a:lnTo>
                    <a:pt x="3335" y="879"/>
                  </a:lnTo>
                  <a:lnTo>
                    <a:pt x="3335" y="966"/>
                  </a:lnTo>
                  <a:lnTo>
                    <a:pt x="3993" y="5705"/>
                  </a:lnTo>
                  <a:lnTo>
                    <a:pt x="4520" y="8514"/>
                  </a:lnTo>
                  <a:lnTo>
                    <a:pt x="4827" y="10313"/>
                  </a:lnTo>
                  <a:lnTo>
                    <a:pt x="4739" y="13428"/>
                  </a:lnTo>
                  <a:lnTo>
                    <a:pt x="4608" y="15973"/>
                  </a:lnTo>
                  <a:lnTo>
                    <a:pt x="4608" y="18124"/>
                  </a:lnTo>
                  <a:lnTo>
                    <a:pt x="4476" y="19835"/>
                  </a:lnTo>
                  <a:lnTo>
                    <a:pt x="4081" y="21985"/>
                  </a:lnTo>
                  <a:lnTo>
                    <a:pt x="3993" y="25452"/>
                  </a:lnTo>
                  <a:lnTo>
                    <a:pt x="4125" y="28084"/>
                  </a:lnTo>
                  <a:lnTo>
                    <a:pt x="4081" y="29971"/>
                  </a:lnTo>
                  <a:lnTo>
                    <a:pt x="3686" y="33438"/>
                  </a:lnTo>
                  <a:lnTo>
                    <a:pt x="3247" y="36158"/>
                  </a:lnTo>
                  <a:lnTo>
                    <a:pt x="2677" y="38177"/>
                  </a:lnTo>
                  <a:lnTo>
                    <a:pt x="2063" y="40371"/>
                  </a:lnTo>
                  <a:lnTo>
                    <a:pt x="1712" y="41424"/>
                  </a:lnTo>
                  <a:lnTo>
                    <a:pt x="1712" y="41468"/>
                  </a:lnTo>
                  <a:lnTo>
                    <a:pt x="1624" y="44013"/>
                  </a:lnTo>
                  <a:lnTo>
                    <a:pt x="1536" y="44934"/>
                  </a:lnTo>
                  <a:lnTo>
                    <a:pt x="790" y="47260"/>
                  </a:lnTo>
                  <a:lnTo>
                    <a:pt x="0" y="49235"/>
                  </a:lnTo>
                  <a:lnTo>
                    <a:pt x="0" y="49366"/>
                  </a:lnTo>
                  <a:lnTo>
                    <a:pt x="44" y="49454"/>
                  </a:lnTo>
                  <a:lnTo>
                    <a:pt x="351" y="49674"/>
                  </a:lnTo>
                  <a:lnTo>
                    <a:pt x="1887" y="54281"/>
                  </a:lnTo>
                  <a:lnTo>
                    <a:pt x="2809" y="57265"/>
                  </a:lnTo>
                  <a:lnTo>
                    <a:pt x="2853" y="57309"/>
                  </a:lnTo>
                  <a:lnTo>
                    <a:pt x="3511" y="58845"/>
                  </a:lnTo>
                  <a:lnTo>
                    <a:pt x="3599" y="58932"/>
                  </a:lnTo>
                  <a:lnTo>
                    <a:pt x="3686" y="58976"/>
                  </a:lnTo>
                  <a:lnTo>
                    <a:pt x="3774" y="58976"/>
                  </a:lnTo>
                  <a:lnTo>
                    <a:pt x="3818" y="58932"/>
                  </a:lnTo>
                  <a:lnTo>
                    <a:pt x="3862" y="58845"/>
                  </a:lnTo>
                  <a:lnTo>
                    <a:pt x="3862" y="58801"/>
                  </a:lnTo>
                  <a:lnTo>
                    <a:pt x="3862" y="58713"/>
                  </a:lnTo>
                  <a:lnTo>
                    <a:pt x="3160" y="57177"/>
                  </a:lnTo>
                  <a:lnTo>
                    <a:pt x="2194" y="54193"/>
                  </a:lnTo>
                  <a:lnTo>
                    <a:pt x="659" y="49498"/>
                  </a:lnTo>
                  <a:lnTo>
                    <a:pt x="615" y="49410"/>
                  </a:lnTo>
                  <a:lnTo>
                    <a:pt x="351" y="49235"/>
                  </a:lnTo>
                  <a:lnTo>
                    <a:pt x="1097" y="47348"/>
                  </a:lnTo>
                  <a:lnTo>
                    <a:pt x="1887" y="45022"/>
                  </a:lnTo>
                  <a:lnTo>
                    <a:pt x="1887" y="44978"/>
                  </a:lnTo>
                  <a:lnTo>
                    <a:pt x="1975" y="44013"/>
                  </a:lnTo>
                  <a:lnTo>
                    <a:pt x="2063" y="41512"/>
                  </a:lnTo>
                  <a:lnTo>
                    <a:pt x="2414" y="40459"/>
                  </a:lnTo>
                  <a:lnTo>
                    <a:pt x="3028" y="38309"/>
                  </a:lnTo>
                  <a:lnTo>
                    <a:pt x="3599" y="36246"/>
                  </a:lnTo>
                  <a:lnTo>
                    <a:pt x="3599" y="36202"/>
                  </a:lnTo>
                  <a:lnTo>
                    <a:pt x="4037" y="33482"/>
                  </a:lnTo>
                  <a:lnTo>
                    <a:pt x="4432" y="29971"/>
                  </a:lnTo>
                  <a:lnTo>
                    <a:pt x="4476" y="28128"/>
                  </a:lnTo>
                  <a:lnTo>
                    <a:pt x="4476" y="28084"/>
                  </a:lnTo>
                  <a:lnTo>
                    <a:pt x="4344" y="25452"/>
                  </a:lnTo>
                  <a:lnTo>
                    <a:pt x="4432" y="22029"/>
                  </a:lnTo>
                  <a:lnTo>
                    <a:pt x="4783" y="19879"/>
                  </a:lnTo>
                  <a:lnTo>
                    <a:pt x="4959" y="18124"/>
                  </a:lnTo>
                  <a:lnTo>
                    <a:pt x="4959" y="15973"/>
                  </a:lnTo>
                  <a:lnTo>
                    <a:pt x="5090" y="13428"/>
                  </a:lnTo>
                  <a:lnTo>
                    <a:pt x="5178" y="10313"/>
                  </a:lnTo>
                  <a:lnTo>
                    <a:pt x="5178" y="10269"/>
                  </a:lnTo>
                  <a:lnTo>
                    <a:pt x="4827" y="8470"/>
                  </a:lnTo>
                  <a:lnTo>
                    <a:pt x="4344" y="5662"/>
                  </a:lnTo>
                  <a:lnTo>
                    <a:pt x="3686" y="922"/>
                  </a:lnTo>
                  <a:lnTo>
                    <a:pt x="3862" y="220"/>
                  </a:lnTo>
                  <a:lnTo>
                    <a:pt x="3862" y="133"/>
                  </a:lnTo>
                  <a:lnTo>
                    <a:pt x="3862" y="89"/>
                  </a:lnTo>
                  <a:lnTo>
                    <a:pt x="3818" y="45"/>
                  </a:lnTo>
                  <a:lnTo>
                    <a:pt x="377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42" name="Google Shape;18342;p489"/>
            <p:cNvSpPr/>
            <p:nvPr/>
          </p:nvSpPr>
          <p:spPr>
            <a:xfrm>
              <a:off x="1174950" y="3213475"/>
              <a:ext cx="113025" cy="1464525"/>
            </a:xfrm>
            <a:custGeom>
              <a:avLst/>
              <a:gdLst/>
              <a:ahLst/>
              <a:cxnLst/>
              <a:rect l="l" t="t" r="r" b="b"/>
              <a:pathLst>
                <a:path w="4521" h="58581" extrusionOk="0">
                  <a:moveTo>
                    <a:pt x="3292" y="0"/>
                  </a:moveTo>
                  <a:lnTo>
                    <a:pt x="3248" y="44"/>
                  </a:lnTo>
                  <a:lnTo>
                    <a:pt x="3204" y="88"/>
                  </a:lnTo>
                  <a:lnTo>
                    <a:pt x="3160" y="132"/>
                  </a:lnTo>
                  <a:lnTo>
                    <a:pt x="3073" y="395"/>
                  </a:lnTo>
                  <a:lnTo>
                    <a:pt x="3073" y="483"/>
                  </a:lnTo>
                  <a:lnTo>
                    <a:pt x="3424" y="3467"/>
                  </a:lnTo>
                  <a:lnTo>
                    <a:pt x="3950" y="6977"/>
                  </a:lnTo>
                  <a:lnTo>
                    <a:pt x="4170" y="8381"/>
                  </a:lnTo>
                  <a:lnTo>
                    <a:pt x="3994" y="13033"/>
                  </a:lnTo>
                  <a:lnTo>
                    <a:pt x="3950" y="15622"/>
                  </a:lnTo>
                  <a:lnTo>
                    <a:pt x="3643" y="17816"/>
                  </a:lnTo>
                  <a:lnTo>
                    <a:pt x="3292" y="19834"/>
                  </a:lnTo>
                  <a:lnTo>
                    <a:pt x="3292" y="19878"/>
                  </a:lnTo>
                  <a:lnTo>
                    <a:pt x="3248" y="23959"/>
                  </a:lnTo>
                  <a:lnTo>
                    <a:pt x="3336" y="26943"/>
                  </a:lnTo>
                  <a:lnTo>
                    <a:pt x="3468" y="28873"/>
                  </a:lnTo>
                  <a:lnTo>
                    <a:pt x="3073" y="32208"/>
                  </a:lnTo>
                  <a:lnTo>
                    <a:pt x="2765" y="34315"/>
                  </a:lnTo>
                  <a:lnTo>
                    <a:pt x="2458" y="35499"/>
                  </a:lnTo>
                  <a:lnTo>
                    <a:pt x="1274" y="39098"/>
                  </a:lnTo>
                  <a:lnTo>
                    <a:pt x="1098" y="40238"/>
                  </a:lnTo>
                  <a:lnTo>
                    <a:pt x="1054" y="40282"/>
                  </a:lnTo>
                  <a:lnTo>
                    <a:pt x="1274" y="43486"/>
                  </a:lnTo>
                  <a:lnTo>
                    <a:pt x="484" y="46118"/>
                  </a:lnTo>
                  <a:lnTo>
                    <a:pt x="1" y="47435"/>
                  </a:lnTo>
                  <a:lnTo>
                    <a:pt x="1" y="47479"/>
                  </a:lnTo>
                  <a:lnTo>
                    <a:pt x="1" y="48312"/>
                  </a:lnTo>
                  <a:lnTo>
                    <a:pt x="1" y="48356"/>
                  </a:lnTo>
                  <a:lnTo>
                    <a:pt x="1493" y="53095"/>
                  </a:lnTo>
                  <a:lnTo>
                    <a:pt x="2634" y="56606"/>
                  </a:lnTo>
                  <a:lnTo>
                    <a:pt x="3468" y="58493"/>
                  </a:lnTo>
                  <a:lnTo>
                    <a:pt x="3511" y="58537"/>
                  </a:lnTo>
                  <a:lnTo>
                    <a:pt x="3599" y="58580"/>
                  </a:lnTo>
                  <a:lnTo>
                    <a:pt x="3687" y="58580"/>
                  </a:lnTo>
                  <a:lnTo>
                    <a:pt x="3731" y="58537"/>
                  </a:lnTo>
                  <a:lnTo>
                    <a:pt x="3775" y="58493"/>
                  </a:lnTo>
                  <a:lnTo>
                    <a:pt x="3775" y="58405"/>
                  </a:lnTo>
                  <a:lnTo>
                    <a:pt x="3775" y="58361"/>
                  </a:lnTo>
                  <a:lnTo>
                    <a:pt x="2985" y="56474"/>
                  </a:lnTo>
                  <a:lnTo>
                    <a:pt x="1844" y="53008"/>
                  </a:lnTo>
                  <a:lnTo>
                    <a:pt x="352" y="48312"/>
                  </a:lnTo>
                  <a:lnTo>
                    <a:pt x="352" y="47523"/>
                  </a:lnTo>
                  <a:lnTo>
                    <a:pt x="791" y="46206"/>
                  </a:lnTo>
                  <a:lnTo>
                    <a:pt x="1581" y="43573"/>
                  </a:lnTo>
                  <a:lnTo>
                    <a:pt x="1625" y="43529"/>
                  </a:lnTo>
                  <a:lnTo>
                    <a:pt x="1405" y="40282"/>
                  </a:lnTo>
                  <a:lnTo>
                    <a:pt x="1625" y="39185"/>
                  </a:lnTo>
                  <a:lnTo>
                    <a:pt x="2765" y="35587"/>
                  </a:lnTo>
                  <a:lnTo>
                    <a:pt x="3116" y="34402"/>
                  </a:lnTo>
                  <a:lnTo>
                    <a:pt x="3424" y="32252"/>
                  </a:lnTo>
                  <a:lnTo>
                    <a:pt x="3819" y="28873"/>
                  </a:lnTo>
                  <a:lnTo>
                    <a:pt x="3819" y="28830"/>
                  </a:lnTo>
                  <a:lnTo>
                    <a:pt x="3687" y="26943"/>
                  </a:lnTo>
                  <a:lnTo>
                    <a:pt x="3599" y="23959"/>
                  </a:lnTo>
                  <a:lnTo>
                    <a:pt x="3643" y="19878"/>
                  </a:lnTo>
                  <a:lnTo>
                    <a:pt x="3994" y="17859"/>
                  </a:lnTo>
                  <a:lnTo>
                    <a:pt x="4301" y="15665"/>
                  </a:lnTo>
                  <a:lnTo>
                    <a:pt x="4301" y="15622"/>
                  </a:lnTo>
                  <a:lnTo>
                    <a:pt x="4345" y="13033"/>
                  </a:lnTo>
                  <a:lnTo>
                    <a:pt x="4521" y="8381"/>
                  </a:lnTo>
                  <a:lnTo>
                    <a:pt x="4521" y="8337"/>
                  </a:lnTo>
                  <a:lnTo>
                    <a:pt x="3775" y="3379"/>
                  </a:lnTo>
                  <a:lnTo>
                    <a:pt x="3424" y="439"/>
                  </a:lnTo>
                  <a:lnTo>
                    <a:pt x="3511" y="220"/>
                  </a:lnTo>
                  <a:lnTo>
                    <a:pt x="3511" y="176"/>
                  </a:lnTo>
                  <a:lnTo>
                    <a:pt x="3468" y="88"/>
                  </a:lnTo>
                  <a:lnTo>
                    <a:pt x="3424" y="44"/>
                  </a:lnTo>
                  <a:lnTo>
                    <a:pt x="338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43" name="Google Shape;18343;p489"/>
            <p:cNvSpPr/>
            <p:nvPr/>
          </p:nvSpPr>
          <p:spPr>
            <a:xfrm>
              <a:off x="1139850" y="4002225"/>
              <a:ext cx="64750" cy="674675"/>
            </a:xfrm>
            <a:custGeom>
              <a:avLst/>
              <a:gdLst/>
              <a:ahLst/>
              <a:cxnLst/>
              <a:rect l="l" t="t" r="r" b="b"/>
              <a:pathLst>
                <a:path w="2590" h="26987" extrusionOk="0">
                  <a:moveTo>
                    <a:pt x="2370" y="0"/>
                  </a:moveTo>
                  <a:lnTo>
                    <a:pt x="2283" y="44"/>
                  </a:lnTo>
                  <a:lnTo>
                    <a:pt x="2239" y="88"/>
                  </a:lnTo>
                  <a:lnTo>
                    <a:pt x="2239" y="132"/>
                  </a:lnTo>
                  <a:lnTo>
                    <a:pt x="2019" y="1931"/>
                  </a:lnTo>
                  <a:lnTo>
                    <a:pt x="1624" y="3203"/>
                  </a:lnTo>
                  <a:lnTo>
                    <a:pt x="571" y="5617"/>
                  </a:lnTo>
                  <a:lnTo>
                    <a:pt x="132" y="6889"/>
                  </a:lnTo>
                  <a:lnTo>
                    <a:pt x="132" y="6933"/>
                  </a:lnTo>
                  <a:lnTo>
                    <a:pt x="1" y="10049"/>
                  </a:lnTo>
                  <a:lnTo>
                    <a:pt x="220" y="14393"/>
                  </a:lnTo>
                  <a:lnTo>
                    <a:pt x="89" y="17640"/>
                  </a:lnTo>
                  <a:lnTo>
                    <a:pt x="220" y="20229"/>
                  </a:lnTo>
                  <a:lnTo>
                    <a:pt x="483" y="22467"/>
                  </a:lnTo>
                  <a:lnTo>
                    <a:pt x="527" y="24793"/>
                  </a:lnTo>
                  <a:lnTo>
                    <a:pt x="527" y="24880"/>
                  </a:lnTo>
                  <a:lnTo>
                    <a:pt x="703" y="25275"/>
                  </a:lnTo>
                  <a:lnTo>
                    <a:pt x="747" y="26811"/>
                  </a:lnTo>
                  <a:lnTo>
                    <a:pt x="791" y="26855"/>
                  </a:lnTo>
                  <a:lnTo>
                    <a:pt x="835" y="26899"/>
                  </a:lnTo>
                  <a:lnTo>
                    <a:pt x="878" y="26943"/>
                  </a:lnTo>
                  <a:lnTo>
                    <a:pt x="922" y="26987"/>
                  </a:lnTo>
                  <a:lnTo>
                    <a:pt x="966" y="26987"/>
                  </a:lnTo>
                  <a:lnTo>
                    <a:pt x="1010" y="26943"/>
                  </a:lnTo>
                  <a:lnTo>
                    <a:pt x="1054" y="26899"/>
                  </a:lnTo>
                  <a:lnTo>
                    <a:pt x="1098" y="26855"/>
                  </a:lnTo>
                  <a:lnTo>
                    <a:pt x="1098" y="26767"/>
                  </a:lnTo>
                  <a:lnTo>
                    <a:pt x="1054" y="25231"/>
                  </a:lnTo>
                  <a:lnTo>
                    <a:pt x="1054" y="25187"/>
                  </a:lnTo>
                  <a:lnTo>
                    <a:pt x="878" y="24749"/>
                  </a:lnTo>
                  <a:lnTo>
                    <a:pt x="835" y="22423"/>
                  </a:lnTo>
                  <a:lnTo>
                    <a:pt x="571" y="20185"/>
                  </a:lnTo>
                  <a:lnTo>
                    <a:pt x="440" y="17596"/>
                  </a:lnTo>
                  <a:lnTo>
                    <a:pt x="571" y="14393"/>
                  </a:lnTo>
                  <a:lnTo>
                    <a:pt x="352" y="10049"/>
                  </a:lnTo>
                  <a:lnTo>
                    <a:pt x="483" y="6977"/>
                  </a:lnTo>
                  <a:lnTo>
                    <a:pt x="878" y="5748"/>
                  </a:lnTo>
                  <a:lnTo>
                    <a:pt x="1975" y="3335"/>
                  </a:lnTo>
                  <a:lnTo>
                    <a:pt x="2370" y="2019"/>
                  </a:lnTo>
                  <a:lnTo>
                    <a:pt x="2370" y="1975"/>
                  </a:lnTo>
                  <a:lnTo>
                    <a:pt x="2590" y="176"/>
                  </a:lnTo>
                  <a:lnTo>
                    <a:pt x="2590" y="132"/>
                  </a:lnTo>
                  <a:lnTo>
                    <a:pt x="2546" y="44"/>
                  </a:lnTo>
                  <a:lnTo>
                    <a:pt x="250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44" name="Google Shape;18344;p489"/>
            <p:cNvSpPr/>
            <p:nvPr/>
          </p:nvSpPr>
          <p:spPr>
            <a:xfrm>
              <a:off x="1106950" y="3840950"/>
              <a:ext cx="64750" cy="782200"/>
            </a:xfrm>
            <a:custGeom>
              <a:avLst/>
              <a:gdLst/>
              <a:ahLst/>
              <a:cxnLst/>
              <a:rect l="l" t="t" r="r" b="b"/>
              <a:pathLst>
                <a:path w="2590" h="31288" extrusionOk="0">
                  <a:moveTo>
                    <a:pt x="2019" y="1"/>
                  </a:moveTo>
                  <a:lnTo>
                    <a:pt x="1975" y="45"/>
                  </a:lnTo>
                  <a:lnTo>
                    <a:pt x="1887" y="45"/>
                  </a:lnTo>
                  <a:lnTo>
                    <a:pt x="1843" y="132"/>
                  </a:lnTo>
                  <a:lnTo>
                    <a:pt x="1843" y="176"/>
                  </a:lnTo>
                  <a:lnTo>
                    <a:pt x="1843" y="2853"/>
                  </a:lnTo>
                  <a:lnTo>
                    <a:pt x="2063" y="6056"/>
                  </a:lnTo>
                  <a:lnTo>
                    <a:pt x="2238" y="7548"/>
                  </a:lnTo>
                  <a:lnTo>
                    <a:pt x="2151" y="8206"/>
                  </a:lnTo>
                  <a:lnTo>
                    <a:pt x="1097" y="10488"/>
                  </a:lnTo>
                  <a:lnTo>
                    <a:pt x="308" y="12419"/>
                  </a:lnTo>
                  <a:lnTo>
                    <a:pt x="308" y="12507"/>
                  </a:lnTo>
                  <a:lnTo>
                    <a:pt x="0" y="16324"/>
                  </a:lnTo>
                  <a:lnTo>
                    <a:pt x="0" y="16368"/>
                  </a:lnTo>
                  <a:lnTo>
                    <a:pt x="88" y="18299"/>
                  </a:lnTo>
                  <a:lnTo>
                    <a:pt x="439" y="21985"/>
                  </a:lnTo>
                  <a:lnTo>
                    <a:pt x="439" y="24705"/>
                  </a:lnTo>
                  <a:lnTo>
                    <a:pt x="746" y="28918"/>
                  </a:lnTo>
                  <a:lnTo>
                    <a:pt x="834" y="29971"/>
                  </a:lnTo>
                  <a:lnTo>
                    <a:pt x="834" y="30015"/>
                  </a:lnTo>
                  <a:lnTo>
                    <a:pt x="1317" y="31156"/>
                  </a:lnTo>
                  <a:lnTo>
                    <a:pt x="1405" y="31244"/>
                  </a:lnTo>
                  <a:lnTo>
                    <a:pt x="1492" y="31287"/>
                  </a:lnTo>
                  <a:lnTo>
                    <a:pt x="1580" y="31244"/>
                  </a:lnTo>
                  <a:lnTo>
                    <a:pt x="1624" y="31200"/>
                  </a:lnTo>
                  <a:lnTo>
                    <a:pt x="1668" y="31156"/>
                  </a:lnTo>
                  <a:lnTo>
                    <a:pt x="1668" y="31112"/>
                  </a:lnTo>
                  <a:lnTo>
                    <a:pt x="1668" y="31024"/>
                  </a:lnTo>
                  <a:lnTo>
                    <a:pt x="1185" y="29927"/>
                  </a:lnTo>
                  <a:lnTo>
                    <a:pt x="1097" y="28874"/>
                  </a:lnTo>
                  <a:lnTo>
                    <a:pt x="790" y="24661"/>
                  </a:lnTo>
                  <a:lnTo>
                    <a:pt x="790" y="21985"/>
                  </a:lnTo>
                  <a:lnTo>
                    <a:pt x="439" y="18255"/>
                  </a:lnTo>
                  <a:lnTo>
                    <a:pt x="351" y="16368"/>
                  </a:lnTo>
                  <a:lnTo>
                    <a:pt x="615" y="12550"/>
                  </a:lnTo>
                  <a:lnTo>
                    <a:pt x="1448" y="10620"/>
                  </a:lnTo>
                  <a:lnTo>
                    <a:pt x="2502" y="8338"/>
                  </a:lnTo>
                  <a:lnTo>
                    <a:pt x="2502" y="8294"/>
                  </a:lnTo>
                  <a:lnTo>
                    <a:pt x="2589" y="7592"/>
                  </a:lnTo>
                  <a:lnTo>
                    <a:pt x="2589" y="7548"/>
                  </a:lnTo>
                  <a:lnTo>
                    <a:pt x="2414" y="6056"/>
                  </a:lnTo>
                  <a:lnTo>
                    <a:pt x="2194" y="2853"/>
                  </a:lnTo>
                  <a:lnTo>
                    <a:pt x="2194" y="176"/>
                  </a:lnTo>
                  <a:lnTo>
                    <a:pt x="2194" y="132"/>
                  </a:lnTo>
                  <a:lnTo>
                    <a:pt x="2151" y="45"/>
                  </a:lnTo>
                  <a:lnTo>
                    <a:pt x="2107" y="45"/>
                  </a:lnTo>
                  <a:lnTo>
                    <a:pt x="201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45" name="Google Shape;18345;p489"/>
            <p:cNvSpPr/>
            <p:nvPr/>
          </p:nvSpPr>
          <p:spPr>
            <a:xfrm>
              <a:off x="1074025" y="3794875"/>
              <a:ext cx="75725" cy="787675"/>
            </a:xfrm>
            <a:custGeom>
              <a:avLst/>
              <a:gdLst/>
              <a:ahLst/>
              <a:cxnLst/>
              <a:rect l="l" t="t" r="r" b="b"/>
              <a:pathLst>
                <a:path w="3029" h="31507" extrusionOk="0">
                  <a:moveTo>
                    <a:pt x="2765" y="1"/>
                  </a:moveTo>
                  <a:lnTo>
                    <a:pt x="2678" y="45"/>
                  </a:lnTo>
                  <a:lnTo>
                    <a:pt x="2678" y="132"/>
                  </a:lnTo>
                  <a:lnTo>
                    <a:pt x="2634" y="176"/>
                  </a:lnTo>
                  <a:lnTo>
                    <a:pt x="2678" y="791"/>
                  </a:lnTo>
                  <a:lnTo>
                    <a:pt x="2546" y="1712"/>
                  </a:lnTo>
                  <a:lnTo>
                    <a:pt x="1317" y="5442"/>
                  </a:lnTo>
                  <a:lnTo>
                    <a:pt x="1317" y="5486"/>
                  </a:lnTo>
                  <a:lnTo>
                    <a:pt x="1142" y="6320"/>
                  </a:lnTo>
                  <a:lnTo>
                    <a:pt x="1142" y="6407"/>
                  </a:lnTo>
                  <a:lnTo>
                    <a:pt x="1317" y="7592"/>
                  </a:lnTo>
                  <a:lnTo>
                    <a:pt x="1054" y="11892"/>
                  </a:lnTo>
                  <a:lnTo>
                    <a:pt x="352" y="13516"/>
                  </a:lnTo>
                  <a:lnTo>
                    <a:pt x="352" y="13560"/>
                  </a:lnTo>
                  <a:lnTo>
                    <a:pt x="133" y="14745"/>
                  </a:lnTo>
                  <a:lnTo>
                    <a:pt x="133" y="14788"/>
                  </a:lnTo>
                  <a:lnTo>
                    <a:pt x="1" y="16982"/>
                  </a:lnTo>
                  <a:lnTo>
                    <a:pt x="45" y="19176"/>
                  </a:lnTo>
                  <a:lnTo>
                    <a:pt x="45" y="19220"/>
                  </a:lnTo>
                  <a:lnTo>
                    <a:pt x="352" y="21678"/>
                  </a:lnTo>
                  <a:lnTo>
                    <a:pt x="747" y="25495"/>
                  </a:lnTo>
                  <a:lnTo>
                    <a:pt x="791" y="28040"/>
                  </a:lnTo>
                  <a:lnTo>
                    <a:pt x="1010" y="30322"/>
                  </a:lnTo>
                  <a:lnTo>
                    <a:pt x="1054" y="30410"/>
                  </a:lnTo>
                  <a:lnTo>
                    <a:pt x="1405" y="31375"/>
                  </a:lnTo>
                  <a:lnTo>
                    <a:pt x="1493" y="31463"/>
                  </a:lnTo>
                  <a:lnTo>
                    <a:pt x="1581" y="31507"/>
                  </a:lnTo>
                  <a:lnTo>
                    <a:pt x="1625" y="31463"/>
                  </a:lnTo>
                  <a:lnTo>
                    <a:pt x="1712" y="31463"/>
                  </a:lnTo>
                  <a:lnTo>
                    <a:pt x="1756" y="31375"/>
                  </a:lnTo>
                  <a:lnTo>
                    <a:pt x="1756" y="31331"/>
                  </a:lnTo>
                  <a:lnTo>
                    <a:pt x="1756" y="31244"/>
                  </a:lnTo>
                  <a:lnTo>
                    <a:pt x="1361" y="30278"/>
                  </a:lnTo>
                  <a:lnTo>
                    <a:pt x="1142" y="28040"/>
                  </a:lnTo>
                  <a:lnTo>
                    <a:pt x="1098" y="25495"/>
                  </a:lnTo>
                  <a:lnTo>
                    <a:pt x="703" y="21634"/>
                  </a:lnTo>
                  <a:lnTo>
                    <a:pt x="396" y="19176"/>
                  </a:lnTo>
                  <a:lnTo>
                    <a:pt x="352" y="16982"/>
                  </a:lnTo>
                  <a:lnTo>
                    <a:pt x="484" y="14832"/>
                  </a:lnTo>
                  <a:lnTo>
                    <a:pt x="703" y="13648"/>
                  </a:lnTo>
                  <a:lnTo>
                    <a:pt x="1405" y="12024"/>
                  </a:lnTo>
                  <a:lnTo>
                    <a:pt x="1405" y="11936"/>
                  </a:lnTo>
                  <a:lnTo>
                    <a:pt x="1668" y="7592"/>
                  </a:lnTo>
                  <a:lnTo>
                    <a:pt x="1668" y="7548"/>
                  </a:lnTo>
                  <a:lnTo>
                    <a:pt x="1493" y="6363"/>
                  </a:lnTo>
                  <a:lnTo>
                    <a:pt x="1625" y="5530"/>
                  </a:lnTo>
                  <a:lnTo>
                    <a:pt x="2897" y="1800"/>
                  </a:lnTo>
                  <a:lnTo>
                    <a:pt x="2897" y="1756"/>
                  </a:lnTo>
                  <a:lnTo>
                    <a:pt x="3029" y="834"/>
                  </a:lnTo>
                  <a:lnTo>
                    <a:pt x="3029" y="791"/>
                  </a:lnTo>
                  <a:lnTo>
                    <a:pt x="2985" y="176"/>
                  </a:lnTo>
                  <a:lnTo>
                    <a:pt x="2985" y="89"/>
                  </a:lnTo>
                  <a:lnTo>
                    <a:pt x="2941" y="45"/>
                  </a:lnTo>
                  <a:lnTo>
                    <a:pt x="289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46" name="Google Shape;18346;p489"/>
            <p:cNvSpPr/>
            <p:nvPr/>
          </p:nvSpPr>
          <p:spPr>
            <a:xfrm>
              <a:off x="1043325" y="4272075"/>
              <a:ext cx="50475" cy="285250"/>
            </a:xfrm>
            <a:custGeom>
              <a:avLst/>
              <a:gdLst/>
              <a:ahLst/>
              <a:cxnLst/>
              <a:rect l="l" t="t" r="r" b="b"/>
              <a:pathLst>
                <a:path w="2019" h="11410" extrusionOk="0">
                  <a:moveTo>
                    <a:pt x="88" y="1"/>
                  </a:moveTo>
                  <a:lnTo>
                    <a:pt x="44" y="45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307" y="2063"/>
                  </a:lnTo>
                  <a:lnTo>
                    <a:pt x="527" y="4213"/>
                  </a:lnTo>
                  <a:lnTo>
                    <a:pt x="1229" y="10313"/>
                  </a:lnTo>
                  <a:lnTo>
                    <a:pt x="1229" y="10356"/>
                  </a:lnTo>
                  <a:lnTo>
                    <a:pt x="1712" y="11278"/>
                  </a:lnTo>
                  <a:lnTo>
                    <a:pt x="1756" y="11366"/>
                  </a:lnTo>
                  <a:lnTo>
                    <a:pt x="1887" y="11410"/>
                  </a:lnTo>
                  <a:lnTo>
                    <a:pt x="1931" y="11366"/>
                  </a:lnTo>
                  <a:lnTo>
                    <a:pt x="2019" y="11322"/>
                  </a:lnTo>
                  <a:lnTo>
                    <a:pt x="2019" y="11278"/>
                  </a:lnTo>
                  <a:lnTo>
                    <a:pt x="2019" y="11190"/>
                  </a:lnTo>
                  <a:lnTo>
                    <a:pt x="2019" y="11146"/>
                  </a:lnTo>
                  <a:lnTo>
                    <a:pt x="1536" y="10225"/>
                  </a:lnTo>
                  <a:lnTo>
                    <a:pt x="878" y="4213"/>
                  </a:lnTo>
                  <a:lnTo>
                    <a:pt x="659" y="2019"/>
                  </a:lnTo>
                  <a:lnTo>
                    <a:pt x="351" y="132"/>
                  </a:lnTo>
                  <a:lnTo>
                    <a:pt x="307" y="88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47" name="Google Shape;18347;p489"/>
            <p:cNvSpPr/>
            <p:nvPr/>
          </p:nvSpPr>
          <p:spPr>
            <a:xfrm>
              <a:off x="1022475" y="4402625"/>
              <a:ext cx="26350" cy="111925"/>
            </a:xfrm>
            <a:custGeom>
              <a:avLst/>
              <a:gdLst/>
              <a:ahLst/>
              <a:cxnLst/>
              <a:rect l="l" t="t" r="r" b="b"/>
              <a:pathLst>
                <a:path w="1054" h="4477" extrusionOk="0">
                  <a:moveTo>
                    <a:pt x="88" y="0"/>
                  </a:moveTo>
                  <a:lnTo>
                    <a:pt x="44" y="44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88" y="2853"/>
                  </a:lnTo>
                  <a:lnTo>
                    <a:pt x="88" y="2897"/>
                  </a:lnTo>
                  <a:lnTo>
                    <a:pt x="264" y="3555"/>
                  </a:lnTo>
                  <a:lnTo>
                    <a:pt x="308" y="3599"/>
                  </a:lnTo>
                  <a:lnTo>
                    <a:pt x="703" y="4388"/>
                  </a:lnTo>
                  <a:lnTo>
                    <a:pt x="790" y="4432"/>
                  </a:lnTo>
                  <a:lnTo>
                    <a:pt x="878" y="4476"/>
                  </a:lnTo>
                  <a:lnTo>
                    <a:pt x="922" y="4432"/>
                  </a:lnTo>
                  <a:lnTo>
                    <a:pt x="1010" y="4388"/>
                  </a:lnTo>
                  <a:lnTo>
                    <a:pt x="1010" y="4345"/>
                  </a:lnTo>
                  <a:lnTo>
                    <a:pt x="1054" y="4257"/>
                  </a:lnTo>
                  <a:lnTo>
                    <a:pt x="1010" y="4213"/>
                  </a:lnTo>
                  <a:lnTo>
                    <a:pt x="615" y="3423"/>
                  </a:lnTo>
                  <a:lnTo>
                    <a:pt x="439" y="2809"/>
                  </a:lnTo>
                  <a:lnTo>
                    <a:pt x="352" y="264"/>
                  </a:lnTo>
                  <a:lnTo>
                    <a:pt x="352" y="176"/>
                  </a:lnTo>
                  <a:lnTo>
                    <a:pt x="352" y="132"/>
                  </a:lnTo>
                  <a:lnTo>
                    <a:pt x="352" y="44"/>
                  </a:lnTo>
                  <a:lnTo>
                    <a:pt x="30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48" name="Google Shape;18348;p489"/>
            <p:cNvSpPr/>
            <p:nvPr/>
          </p:nvSpPr>
          <p:spPr>
            <a:xfrm>
              <a:off x="1765150" y="4491475"/>
              <a:ext cx="95475" cy="49400"/>
            </a:xfrm>
            <a:custGeom>
              <a:avLst/>
              <a:gdLst/>
              <a:ahLst/>
              <a:cxnLst/>
              <a:rect l="l" t="t" r="r" b="b"/>
              <a:pathLst>
                <a:path w="3819" h="1976" extrusionOk="0">
                  <a:moveTo>
                    <a:pt x="220" y="1"/>
                  </a:moveTo>
                  <a:lnTo>
                    <a:pt x="132" y="45"/>
                  </a:lnTo>
                  <a:lnTo>
                    <a:pt x="88" y="45"/>
                  </a:lnTo>
                  <a:lnTo>
                    <a:pt x="45" y="132"/>
                  </a:lnTo>
                  <a:lnTo>
                    <a:pt x="1" y="176"/>
                  </a:lnTo>
                  <a:lnTo>
                    <a:pt x="45" y="264"/>
                  </a:lnTo>
                  <a:lnTo>
                    <a:pt x="45" y="308"/>
                  </a:lnTo>
                  <a:lnTo>
                    <a:pt x="132" y="352"/>
                  </a:lnTo>
                  <a:lnTo>
                    <a:pt x="1449" y="1054"/>
                  </a:lnTo>
                  <a:lnTo>
                    <a:pt x="3028" y="1975"/>
                  </a:lnTo>
                  <a:lnTo>
                    <a:pt x="3116" y="1975"/>
                  </a:lnTo>
                  <a:lnTo>
                    <a:pt x="3248" y="1931"/>
                  </a:lnTo>
                  <a:lnTo>
                    <a:pt x="3774" y="1493"/>
                  </a:lnTo>
                  <a:lnTo>
                    <a:pt x="3818" y="1449"/>
                  </a:lnTo>
                  <a:lnTo>
                    <a:pt x="3818" y="1361"/>
                  </a:lnTo>
                  <a:lnTo>
                    <a:pt x="3818" y="1317"/>
                  </a:lnTo>
                  <a:lnTo>
                    <a:pt x="3774" y="1273"/>
                  </a:lnTo>
                  <a:lnTo>
                    <a:pt x="3731" y="1229"/>
                  </a:lnTo>
                  <a:lnTo>
                    <a:pt x="3687" y="1186"/>
                  </a:lnTo>
                  <a:lnTo>
                    <a:pt x="3599" y="1186"/>
                  </a:lnTo>
                  <a:lnTo>
                    <a:pt x="3555" y="1229"/>
                  </a:lnTo>
                  <a:lnTo>
                    <a:pt x="3116" y="1580"/>
                  </a:lnTo>
                  <a:lnTo>
                    <a:pt x="1624" y="747"/>
                  </a:lnTo>
                  <a:lnTo>
                    <a:pt x="264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49" name="Google Shape;18349;p489"/>
            <p:cNvSpPr/>
            <p:nvPr/>
          </p:nvSpPr>
          <p:spPr>
            <a:xfrm>
              <a:off x="1765150" y="4467350"/>
              <a:ext cx="97675" cy="45000"/>
            </a:xfrm>
            <a:custGeom>
              <a:avLst/>
              <a:gdLst/>
              <a:ahLst/>
              <a:cxnLst/>
              <a:rect l="l" t="t" r="r" b="b"/>
              <a:pathLst>
                <a:path w="3907" h="1800" extrusionOk="0">
                  <a:moveTo>
                    <a:pt x="176" y="0"/>
                  </a:moveTo>
                  <a:lnTo>
                    <a:pt x="88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45" y="264"/>
                  </a:lnTo>
                  <a:lnTo>
                    <a:pt x="88" y="351"/>
                  </a:lnTo>
                  <a:lnTo>
                    <a:pt x="527" y="702"/>
                  </a:lnTo>
                  <a:lnTo>
                    <a:pt x="571" y="746"/>
                  </a:lnTo>
                  <a:lnTo>
                    <a:pt x="2458" y="1536"/>
                  </a:lnTo>
                  <a:lnTo>
                    <a:pt x="3336" y="1799"/>
                  </a:lnTo>
                  <a:lnTo>
                    <a:pt x="3379" y="1799"/>
                  </a:lnTo>
                  <a:lnTo>
                    <a:pt x="3467" y="1756"/>
                  </a:lnTo>
                  <a:lnTo>
                    <a:pt x="3818" y="1580"/>
                  </a:lnTo>
                  <a:lnTo>
                    <a:pt x="3862" y="1536"/>
                  </a:lnTo>
                  <a:lnTo>
                    <a:pt x="3906" y="1448"/>
                  </a:lnTo>
                  <a:lnTo>
                    <a:pt x="3906" y="1405"/>
                  </a:lnTo>
                  <a:lnTo>
                    <a:pt x="3906" y="1317"/>
                  </a:lnTo>
                  <a:lnTo>
                    <a:pt x="3862" y="1273"/>
                  </a:lnTo>
                  <a:lnTo>
                    <a:pt x="3774" y="1229"/>
                  </a:lnTo>
                  <a:lnTo>
                    <a:pt x="3731" y="1229"/>
                  </a:lnTo>
                  <a:lnTo>
                    <a:pt x="3643" y="1273"/>
                  </a:lnTo>
                  <a:lnTo>
                    <a:pt x="3379" y="1448"/>
                  </a:lnTo>
                  <a:lnTo>
                    <a:pt x="2590" y="1229"/>
                  </a:lnTo>
                  <a:lnTo>
                    <a:pt x="747" y="439"/>
                  </a:lnTo>
                  <a:lnTo>
                    <a:pt x="308" y="44"/>
                  </a:lnTo>
                  <a:lnTo>
                    <a:pt x="220" y="44"/>
                  </a:lnTo>
                  <a:lnTo>
                    <a:pt x="17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50" name="Google Shape;18350;p489"/>
            <p:cNvSpPr/>
            <p:nvPr/>
          </p:nvSpPr>
          <p:spPr>
            <a:xfrm>
              <a:off x="1765150" y="4441025"/>
              <a:ext cx="127275" cy="43900"/>
            </a:xfrm>
            <a:custGeom>
              <a:avLst/>
              <a:gdLst/>
              <a:ahLst/>
              <a:cxnLst/>
              <a:rect l="l" t="t" r="r" b="b"/>
              <a:pathLst>
                <a:path w="5091" h="1756" extrusionOk="0">
                  <a:moveTo>
                    <a:pt x="176" y="0"/>
                  </a:moveTo>
                  <a:lnTo>
                    <a:pt x="88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176"/>
                  </a:lnTo>
                  <a:lnTo>
                    <a:pt x="1" y="264"/>
                  </a:lnTo>
                  <a:lnTo>
                    <a:pt x="45" y="307"/>
                  </a:lnTo>
                  <a:lnTo>
                    <a:pt x="571" y="834"/>
                  </a:lnTo>
                  <a:lnTo>
                    <a:pt x="1624" y="1404"/>
                  </a:lnTo>
                  <a:lnTo>
                    <a:pt x="2458" y="1755"/>
                  </a:lnTo>
                  <a:lnTo>
                    <a:pt x="2546" y="1755"/>
                  </a:lnTo>
                  <a:lnTo>
                    <a:pt x="3818" y="1668"/>
                  </a:lnTo>
                  <a:lnTo>
                    <a:pt x="3906" y="1668"/>
                  </a:lnTo>
                  <a:lnTo>
                    <a:pt x="5003" y="1009"/>
                  </a:lnTo>
                  <a:lnTo>
                    <a:pt x="5047" y="966"/>
                  </a:lnTo>
                  <a:lnTo>
                    <a:pt x="5047" y="878"/>
                  </a:lnTo>
                  <a:lnTo>
                    <a:pt x="5091" y="834"/>
                  </a:lnTo>
                  <a:lnTo>
                    <a:pt x="5047" y="746"/>
                  </a:lnTo>
                  <a:lnTo>
                    <a:pt x="5003" y="702"/>
                  </a:lnTo>
                  <a:lnTo>
                    <a:pt x="4915" y="658"/>
                  </a:lnTo>
                  <a:lnTo>
                    <a:pt x="4871" y="658"/>
                  </a:lnTo>
                  <a:lnTo>
                    <a:pt x="4784" y="702"/>
                  </a:lnTo>
                  <a:lnTo>
                    <a:pt x="3774" y="1317"/>
                  </a:lnTo>
                  <a:lnTo>
                    <a:pt x="2546" y="1404"/>
                  </a:lnTo>
                  <a:lnTo>
                    <a:pt x="1756" y="1097"/>
                  </a:lnTo>
                  <a:lnTo>
                    <a:pt x="791" y="527"/>
                  </a:lnTo>
                  <a:lnTo>
                    <a:pt x="264" y="44"/>
                  </a:lnTo>
                  <a:lnTo>
                    <a:pt x="220" y="44"/>
                  </a:lnTo>
                  <a:lnTo>
                    <a:pt x="17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51" name="Google Shape;18351;p489"/>
            <p:cNvSpPr/>
            <p:nvPr/>
          </p:nvSpPr>
          <p:spPr>
            <a:xfrm>
              <a:off x="1728950" y="4366425"/>
              <a:ext cx="241375" cy="79000"/>
            </a:xfrm>
            <a:custGeom>
              <a:avLst/>
              <a:gdLst/>
              <a:ahLst/>
              <a:cxnLst/>
              <a:rect l="l" t="t" r="r" b="b"/>
              <a:pathLst>
                <a:path w="9655" h="3160" extrusionOk="0">
                  <a:moveTo>
                    <a:pt x="176" y="0"/>
                  </a:moveTo>
                  <a:lnTo>
                    <a:pt x="88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45" y="264"/>
                  </a:lnTo>
                  <a:lnTo>
                    <a:pt x="308" y="702"/>
                  </a:lnTo>
                  <a:lnTo>
                    <a:pt x="878" y="1668"/>
                  </a:lnTo>
                  <a:lnTo>
                    <a:pt x="878" y="1712"/>
                  </a:lnTo>
                  <a:lnTo>
                    <a:pt x="1756" y="2502"/>
                  </a:lnTo>
                  <a:lnTo>
                    <a:pt x="1800" y="2545"/>
                  </a:lnTo>
                  <a:lnTo>
                    <a:pt x="2853" y="2896"/>
                  </a:lnTo>
                  <a:lnTo>
                    <a:pt x="2897" y="2896"/>
                  </a:lnTo>
                  <a:lnTo>
                    <a:pt x="6232" y="3160"/>
                  </a:lnTo>
                  <a:lnTo>
                    <a:pt x="6319" y="3160"/>
                  </a:lnTo>
                  <a:lnTo>
                    <a:pt x="9567" y="1536"/>
                  </a:lnTo>
                  <a:lnTo>
                    <a:pt x="9610" y="1492"/>
                  </a:lnTo>
                  <a:lnTo>
                    <a:pt x="9654" y="1448"/>
                  </a:lnTo>
                  <a:lnTo>
                    <a:pt x="9654" y="1361"/>
                  </a:lnTo>
                  <a:lnTo>
                    <a:pt x="9654" y="1317"/>
                  </a:lnTo>
                  <a:lnTo>
                    <a:pt x="9610" y="1229"/>
                  </a:lnTo>
                  <a:lnTo>
                    <a:pt x="9523" y="1229"/>
                  </a:lnTo>
                  <a:lnTo>
                    <a:pt x="9479" y="1185"/>
                  </a:lnTo>
                  <a:lnTo>
                    <a:pt x="9391" y="1229"/>
                  </a:lnTo>
                  <a:lnTo>
                    <a:pt x="6232" y="2809"/>
                  </a:lnTo>
                  <a:lnTo>
                    <a:pt x="2941" y="2545"/>
                  </a:lnTo>
                  <a:lnTo>
                    <a:pt x="1931" y="2194"/>
                  </a:lnTo>
                  <a:lnTo>
                    <a:pt x="1142" y="1492"/>
                  </a:lnTo>
                  <a:lnTo>
                    <a:pt x="571" y="527"/>
                  </a:lnTo>
                  <a:lnTo>
                    <a:pt x="352" y="88"/>
                  </a:lnTo>
                  <a:lnTo>
                    <a:pt x="308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52" name="Google Shape;18352;p489"/>
            <p:cNvSpPr/>
            <p:nvPr/>
          </p:nvSpPr>
          <p:spPr>
            <a:xfrm>
              <a:off x="1807950" y="46790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53" name="Google Shape;18353;p489"/>
            <p:cNvSpPr/>
            <p:nvPr/>
          </p:nvSpPr>
          <p:spPr>
            <a:xfrm>
              <a:off x="1807950" y="46790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54" name="Google Shape;18354;p489"/>
            <p:cNvSpPr/>
            <p:nvPr/>
          </p:nvSpPr>
          <p:spPr>
            <a:xfrm>
              <a:off x="1490900" y="2760400"/>
              <a:ext cx="866675" cy="1925275"/>
            </a:xfrm>
            <a:custGeom>
              <a:avLst/>
              <a:gdLst/>
              <a:ahLst/>
              <a:cxnLst/>
              <a:rect l="l" t="t" r="r" b="b"/>
              <a:pathLst>
                <a:path w="34667" h="77011" extrusionOk="0">
                  <a:moveTo>
                    <a:pt x="34447" y="1"/>
                  </a:moveTo>
                  <a:lnTo>
                    <a:pt x="34359" y="44"/>
                  </a:lnTo>
                  <a:lnTo>
                    <a:pt x="31858" y="1931"/>
                  </a:lnTo>
                  <a:lnTo>
                    <a:pt x="28216" y="4915"/>
                  </a:lnTo>
                  <a:lnTo>
                    <a:pt x="25846" y="6758"/>
                  </a:lnTo>
                  <a:lnTo>
                    <a:pt x="23784" y="8426"/>
                  </a:lnTo>
                  <a:lnTo>
                    <a:pt x="20668" y="10883"/>
                  </a:lnTo>
                  <a:lnTo>
                    <a:pt x="15666" y="13077"/>
                  </a:lnTo>
                  <a:lnTo>
                    <a:pt x="15622" y="13077"/>
                  </a:lnTo>
                  <a:lnTo>
                    <a:pt x="13867" y="14174"/>
                  </a:lnTo>
                  <a:lnTo>
                    <a:pt x="13823" y="14218"/>
                  </a:lnTo>
                  <a:lnTo>
                    <a:pt x="12331" y="15622"/>
                  </a:lnTo>
                  <a:lnTo>
                    <a:pt x="12331" y="15666"/>
                  </a:lnTo>
                  <a:lnTo>
                    <a:pt x="10225" y="18386"/>
                  </a:lnTo>
                  <a:lnTo>
                    <a:pt x="9610" y="19045"/>
                  </a:lnTo>
                  <a:lnTo>
                    <a:pt x="8777" y="19571"/>
                  </a:lnTo>
                  <a:lnTo>
                    <a:pt x="8733" y="19615"/>
                  </a:lnTo>
                  <a:lnTo>
                    <a:pt x="8118" y="20229"/>
                  </a:lnTo>
                  <a:lnTo>
                    <a:pt x="8118" y="20273"/>
                  </a:lnTo>
                  <a:lnTo>
                    <a:pt x="7065" y="22204"/>
                  </a:lnTo>
                  <a:lnTo>
                    <a:pt x="7021" y="22204"/>
                  </a:lnTo>
                  <a:lnTo>
                    <a:pt x="6451" y="23915"/>
                  </a:lnTo>
                  <a:lnTo>
                    <a:pt x="6451" y="23959"/>
                  </a:lnTo>
                  <a:lnTo>
                    <a:pt x="6319" y="25583"/>
                  </a:lnTo>
                  <a:lnTo>
                    <a:pt x="6319" y="25627"/>
                  </a:lnTo>
                  <a:lnTo>
                    <a:pt x="6846" y="28347"/>
                  </a:lnTo>
                  <a:lnTo>
                    <a:pt x="6846" y="30629"/>
                  </a:lnTo>
                  <a:lnTo>
                    <a:pt x="6275" y="35631"/>
                  </a:lnTo>
                  <a:lnTo>
                    <a:pt x="5837" y="38966"/>
                  </a:lnTo>
                  <a:lnTo>
                    <a:pt x="5442" y="41819"/>
                  </a:lnTo>
                  <a:lnTo>
                    <a:pt x="5135" y="43662"/>
                  </a:lnTo>
                  <a:lnTo>
                    <a:pt x="4169" y="47699"/>
                  </a:lnTo>
                  <a:lnTo>
                    <a:pt x="3599" y="50200"/>
                  </a:lnTo>
                  <a:lnTo>
                    <a:pt x="3292" y="52087"/>
                  </a:lnTo>
                  <a:lnTo>
                    <a:pt x="2633" y="53491"/>
                  </a:lnTo>
                  <a:lnTo>
                    <a:pt x="2633" y="53535"/>
                  </a:lnTo>
                  <a:lnTo>
                    <a:pt x="2107" y="56387"/>
                  </a:lnTo>
                  <a:lnTo>
                    <a:pt x="834" y="60512"/>
                  </a:lnTo>
                  <a:lnTo>
                    <a:pt x="220" y="62837"/>
                  </a:lnTo>
                  <a:lnTo>
                    <a:pt x="1" y="63846"/>
                  </a:lnTo>
                  <a:lnTo>
                    <a:pt x="1" y="63890"/>
                  </a:lnTo>
                  <a:lnTo>
                    <a:pt x="44" y="64856"/>
                  </a:lnTo>
                  <a:lnTo>
                    <a:pt x="88" y="64987"/>
                  </a:lnTo>
                  <a:lnTo>
                    <a:pt x="2019" y="67050"/>
                  </a:lnTo>
                  <a:lnTo>
                    <a:pt x="3511" y="68629"/>
                  </a:lnTo>
                  <a:lnTo>
                    <a:pt x="5486" y="70955"/>
                  </a:lnTo>
                  <a:lnTo>
                    <a:pt x="7767" y="73412"/>
                  </a:lnTo>
                  <a:lnTo>
                    <a:pt x="9830" y="75606"/>
                  </a:lnTo>
                  <a:lnTo>
                    <a:pt x="10883" y="76967"/>
                  </a:lnTo>
                  <a:lnTo>
                    <a:pt x="10927" y="77011"/>
                  </a:lnTo>
                  <a:lnTo>
                    <a:pt x="11102" y="77011"/>
                  </a:lnTo>
                  <a:lnTo>
                    <a:pt x="11146" y="76923"/>
                  </a:lnTo>
                  <a:lnTo>
                    <a:pt x="11190" y="76879"/>
                  </a:lnTo>
                  <a:lnTo>
                    <a:pt x="11190" y="76791"/>
                  </a:lnTo>
                  <a:lnTo>
                    <a:pt x="11146" y="76747"/>
                  </a:lnTo>
                  <a:lnTo>
                    <a:pt x="10093" y="75387"/>
                  </a:lnTo>
                  <a:lnTo>
                    <a:pt x="8031" y="73149"/>
                  </a:lnTo>
                  <a:lnTo>
                    <a:pt x="5749" y="70736"/>
                  </a:lnTo>
                  <a:lnTo>
                    <a:pt x="3774" y="68410"/>
                  </a:lnTo>
                  <a:lnTo>
                    <a:pt x="2282" y="66830"/>
                  </a:lnTo>
                  <a:lnTo>
                    <a:pt x="395" y="64812"/>
                  </a:lnTo>
                  <a:lnTo>
                    <a:pt x="352" y="63890"/>
                  </a:lnTo>
                  <a:lnTo>
                    <a:pt x="571" y="62925"/>
                  </a:lnTo>
                  <a:lnTo>
                    <a:pt x="1141" y="60599"/>
                  </a:lnTo>
                  <a:lnTo>
                    <a:pt x="2458" y="56475"/>
                  </a:lnTo>
                  <a:lnTo>
                    <a:pt x="2984" y="53578"/>
                  </a:lnTo>
                  <a:lnTo>
                    <a:pt x="3599" y="52174"/>
                  </a:lnTo>
                  <a:lnTo>
                    <a:pt x="3643" y="52174"/>
                  </a:lnTo>
                  <a:lnTo>
                    <a:pt x="3950" y="50287"/>
                  </a:lnTo>
                  <a:lnTo>
                    <a:pt x="4520" y="47786"/>
                  </a:lnTo>
                  <a:lnTo>
                    <a:pt x="5442" y="43749"/>
                  </a:lnTo>
                  <a:lnTo>
                    <a:pt x="5793" y="41862"/>
                  </a:lnTo>
                  <a:lnTo>
                    <a:pt x="6188" y="39010"/>
                  </a:lnTo>
                  <a:lnTo>
                    <a:pt x="6627" y="35675"/>
                  </a:lnTo>
                  <a:lnTo>
                    <a:pt x="7197" y="30673"/>
                  </a:lnTo>
                  <a:lnTo>
                    <a:pt x="7197" y="30629"/>
                  </a:lnTo>
                  <a:lnTo>
                    <a:pt x="7197" y="28347"/>
                  </a:lnTo>
                  <a:lnTo>
                    <a:pt x="7197" y="28303"/>
                  </a:lnTo>
                  <a:lnTo>
                    <a:pt x="6670" y="25583"/>
                  </a:lnTo>
                  <a:lnTo>
                    <a:pt x="6802" y="24003"/>
                  </a:lnTo>
                  <a:lnTo>
                    <a:pt x="7372" y="22336"/>
                  </a:lnTo>
                  <a:lnTo>
                    <a:pt x="8382" y="20449"/>
                  </a:lnTo>
                  <a:lnTo>
                    <a:pt x="8996" y="19878"/>
                  </a:lnTo>
                  <a:lnTo>
                    <a:pt x="9830" y="19352"/>
                  </a:lnTo>
                  <a:lnTo>
                    <a:pt x="9874" y="19308"/>
                  </a:lnTo>
                  <a:lnTo>
                    <a:pt x="10488" y="18606"/>
                  </a:lnTo>
                  <a:lnTo>
                    <a:pt x="12594" y="15885"/>
                  </a:lnTo>
                  <a:lnTo>
                    <a:pt x="14042" y="14481"/>
                  </a:lnTo>
                  <a:lnTo>
                    <a:pt x="15798" y="13384"/>
                  </a:lnTo>
                  <a:lnTo>
                    <a:pt x="20800" y="11234"/>
                  </a:lnTo>
                  <a:lnTo>
                    <a:pt x="20844" y="11190"/>
                  </a:lnTo>
                  <a:lnTo>
                    <a:pt x="24003" y="8733"/>
                  </a:lnTo>
                  <a:lnTo>
                    <a:pt x="28435" y="5178"/>
                  </a:lnTo>
                  <a:lnTo>
                    <a:pt x="32077" y="2195"/>
                  </a:lnTo>
                  <a:lnTo>
                    <a:pt x="34578" y="308"/>
                  </a:lnTo>
                  <a:lnTo>
                    <a:pt x="34622" y="264"/>
                  </a:lnTo>
                  <a:lnTo>
                    <a:pt x="34666" y="176"/>
                  </a:lnTo>
                  <a:lnTo>
                    <a:pt x="34622" y="132"/>
                  </a:lnTo>
                  <a:lnTo>
                    <a:pt x="34622" y="44"/>
                  </a:lnTo>
                  <a:lnTo>
                    <a:pt x="3457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55" name="Google Shape;18355;p489"/>
            <p:cNvSpPr/>
            <p:nvPr/>
          </p:nvSpPr>
          <p:spPr>
            <a:xfrm>
              <a:off x="1465675" y="2732975"/>
              <a:ext cx="861175" cy="1931850"/>
            </a:xfrm>
            <a:custGeom>
              <a:avLst/>
              <a:gdLst/>
              <a:ahLst/>
              <a:cxnLst/>
              <a:rect l="l" t="t" r="r" b="b"/>
              <a:pathLst>
                <a:path w="34447" h="77274" extrusionOk="0">
                  <a:moveTo>
                    <a:pt x="34227" y="1"/>
                  </a:moveTo>
                  <a:lnTo>
                    <a:pt x="34183" y="44"/>
                  </a:lnTo>
                  <a:lnTo>
                    <a:pt x="33174" y="790"/>
                  </a:lnTo>
                  <a:lnTo>
                    <a:pt x="28435" y="4652"/>
                  </a:lnTo>
                  <a:lnTo>
                    <a:pt x="26504" y="6275"/>
                  </a:lnTo>
                  <a:lnTo>
                    <a:pt x="24705" y="7680"/>
                  </a:lnTo>
                  <a:lnTo>
                    <a:pt x="22862" y="9128"/>
                  </a:lnTo>
                  <a:lnTo>
                    <a:pt x="20931" y="10532"/>
                  </a:lnTo>
                  <a:lnTo>
                    <a:pt x="19044" y="11366"/>
                  </a:lnTo>
                  <a:lnTo>
                    <a:pt x="14876" y="12814"/>
                  </a:lnTo>
                  <a:lnTo>
                    <a:pt x="9479" y="14788"/>
                  </a:lnTo>
                  <a:lnTo>
                    <a:pt x="9435" y="14832"/>
                  </a:lnTo>
                  <a:lnTo>
                    <a:pt x="8908" y="15271"/>
                  </a:lnTo>
                  <a:lnTo>
                    <a:pt x="8864" y="15315"/>
                  </a:lnTo>
                  <a:lnTo>
                    <a:pt x="7987" y="16543"/>
                  </a:lnTo>
                  <a:lnTo>
                    <a:pt x="7943" y="16587"/>
                  </a:lnTo>
                  <a:lnTo>
                    <a:pt x="6933" y="18474"/>
                  </a:lnTo>
                  <a:lnTo>
                    <a:pt x="5968" y="20800"/>
                  </a:lnTo>
                  <a:lnTo>
                    <a:pt x="5968" y="20844"/>
                  </a:lnTo>
                  <a:lnTo>
                    <a:pt x="5441" y="23169"/>
                  </a:lnTo>
                  <a:lnTo>
                    <a:pt x="5441" y="23213"/>
                  </a:lnTo>
                  <a:lnTo>
                    <a:pt x="5398" y="24617"/>
                  </a:lnTo>
                  <a:lnTo>
                    <a:pt x="5398" y="24661"/>
                  </a:lnTo>
                  <a:lnTo>
                    <a:pt x="6319" y="29269"/>
                  </a:lnTo>
                  <a:lnTo>
                    <a:pt x="6407" y="30761"/>
                  </a:lnTo>
                  <a:lnTo>
                    <a:pt x="6144" y="34666"/>
                  </a:lnTo>
                  <a:lnTo>
                    <a:pt x="5836" y="37431"/>
                  </a:lnTo>
                  <a:lnTo>
                    <a:pt x="5485" y="40327"/>
                  </a:lnTo>
                  <a:lnTo>
                    <a:pt x="5134" y="42784"/>
                  </a:lnTo>
                  <a:lnTo>
                    <a:pt x="4871" y="44364"/>
                  </a:lnTo>
                  <a:lnTo>
                    <a:pt x="3906" y="48532"/>
                  </a:lnTo>
                  <a:lnTo>
                    <a:pt x="3423" y="51472"/>
                  </a:lnTo>
                  <a:lnTo>
                    <a:pt x="3247" y="53447"/>
                  </a:lnTo>
                  <a:lnTo>
                    <a:pt x="2633" y="55860"/>
                  </a:lnTo>
                  <a:lnTo>
                    <a:pt x="1756" y="58449"/>
                  </a:lnTo>
                  <a:lnTo>
                    <a:pt x="922" y="60775"/>
                  </a:lnTo>
                  <a:lnTo>
                    <a:pt x="922" y="60819"/>
                  </a:lnTo>
                  <a:lnTo>
                    <a:pt x="307" y="63188"/>
                  </a:lnTo>
                  <a:lnTo>
                    <a:pt x="0" y="64549"/>
                  </a:lnTo>
                  <a:lnTo>
                    <a:pt x="0" y="64592"/>
                  </a:lnTo>
                  <a:lnTo>
                    <a:pt x="44" y="66743"/>
                  </a:lnTo>
                  <a:lnTo>
                    <a:pt x="44" y="66786"/>
                  </a:lnTo>
                  <a:lnTo>
                    <a:pt x="264" y="67357"/>
                  </a:lnTo>
                  <a:lnTo>
                    <a:pt x="307" y="67401"/>
                  </a:lnTo>
                  <a:lnTo>
                    <a:pt x="3423" y="70955"/>
                  </a:lnTo>
                  <a:lnTo>
                    <a:pt x="7811" y="75650"/>
                  </a:lnTo>
                  <a:lnTo>
                    <a:pt x="9303" y="77230"/>
                  </a:lnTo>
                  <a:lnTo>
                    <a:pt x="9347" y="77274"/>
                  </a:lnTo>
                  <a:lnTo>
                    <a:pt x="9435" y="77274"/>
                  </a:lnTo>
                  <a:lnTo>
                    <a:pt x="9566" y="77230"/>
                  </a:lnTo>
                  <a:lnTo>
                    <a:pt x="9610" y="77186"/>
                  </a:lnTo>
                  <a:lnTo>
                    <a:pt x="9610" y="77098"/>
                  </a:lnTo>
                  <a:lnTo>
                    <a:pt x="9610" y="77054"/>
                  </a:lnTo>
                  <a:lnTo>
                    <a:pt x="9566" y="77011"/>
                  </a:lnTo>
                  <a:lnTo>
                    <a:pt x="3686" y="70736"/>
                  </a:lnTo>
                  <a:lnTo>
                    <a:pt x="571" y="67225"/>
                  </a:lnTo>
                  <a:lnTo>
                    <a:pt x="395" y="66699"/>
                  </a:lnTo>
                  <a:lnTo>
                    <a:pt x="351" y="64592"/>
                  </a:lnTo>
                  <a:lnTo>
                    <a:pt x="659" y="63276"/>
                  </a:lnTo>
                  <a:lnTo>
                    <a:pt x="1273" y="60906"/>
                  </a:lnTo>
                  <a:lnTo>
                    <a:pt x="2107" y="58581"/>
                  </a:lnTo>
                  <a:lnTo>
                    <a:pt x="2984" y="55992"/>
                  </a:lnTo>
                  <a:lnTo>
                    <a:pt x="3599" y="53535"/>
                  </a:lnTo>
                  <a:lnTo>
                    <a:pt x="3599" y="53491"/>
                  </a:lnTo>
                  <a:lnTo>
                    <a:pt x="3774" y="51516"/>
                  </a:lnTo>
                  <a:lnTo>
                    <a:pt x="4213" y="48576"/>
                  </a:lnTo>
                  <a:lnTo>
                    <a:pt x="5222" y="44407"/>
                  </a:lnTo>
                  <a:lnTo>
                    <a:pt x="5485" y="42828"/>
                  </a:lnTo>
                  <a:lnTo>
                    <a:pt x="5836" y="40370"/>
                  </a:lnTo>
                  <a:lnTo>
                    <a:pt x="6187" y="37474"/>
                  </a:lnTo>
                  <a:lnTo>
                    <a:pt x="6495" y="34710"/>
                  </a:lnTo>
                  <a:lnTo>
                    <a:pt x="6758" y="30805"/>
                  </a:lnTo>
                  <a:lnTo>
                    <a:pt x="6758" y="30761"/>
                  </a:lnTo>
                  <a:lnTo>
                    <a:pt x="6670" y="29225"/>
                  </a:lnTo>
                  <a:lnTo>
                    <a:pt x="5749" y="24617"/>
                  </a:lnTo>
                  <a:lnTo>
                    <a:pt x="5793" y="23257"/>
                  </a:lnTo>
                  <a:lnTo>
                    <a:pt x="6319" y="20932"/>
                  </a:lnTo>
                  <a:lnTo>
                    <a:pt x="7284" y="18606"/>
                  </a:lnTo>
                  <a:lnTo>
                    <a:pt x="8250" y="16763"/>
                  </a:lnTo>
                  <a:lnTo>
                    <a:pt x="9127" y="15534"/>
                  </a:lnTo>
                  <a:lnTo>
                    <a:pt x="9610" y="15095"/>
                  </a:lnTo>
                  <a:lnTo>
                    <a:pt x="15007" y="13165"/>
                  </a:lnTo>
                  <a:lnTo>
                    <a:pt x="19132" y="11673"/>
                  </a:lnTo>
                  <a:lnTo>
                    <a:pt x="21063" y="10839"/>
                  </a:lnTo>
                  <a:lnTo>
                    <a:pt x="21107" y="10839"/>
                  </a:lnTo>
                  <a:lnTo>
                    <a:pt x="23081" y="9435"/>
                  </a:lnTo>
                  <a:lnTo>
                    <a:pt x="24924" y="7943"/>
                  </a:lnTo>
                  <a:lnTo>
                    <a:pt x="26724" y="6539"/>
                  </a:lnTo>
                  <a:lnTo>
                    <a:pt x="28654" y="4959"/>
                  </a:lnTo>
                  <a:lnTo>
                    <a:pt x="33350" y="1054"/>
                  </a:lnTo>
                  <a:lnTo>
                    <a:pt x="34403" y="308"/>
                  </a:lnTo>
                  <a:lnTo>
                    <a:pt x="34447" y="264"/>
                  </a:lnTo>
                  <a:lnTo>
                    <a:pt x="34447" y="220"/>
                  </a:lnTo>
                  <a:lnTo>
                    <a:pt x="34447" y="132"/>
                  </a:lnTo>
                  <a:lnTo>
                    <a:pt x="34447" y="88"/>
                  </a:lnTo>
                  <a:lnTo>
                    <a:pt x="3435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56" name="Google Shape;18356;p489"/>
            <p:cNvSpPr/>
            <p:nvPr/>
          </p:nvSpPr>
          <p:spPr>
            <a:xfrm>
              <a:off x="1417400" y="2679225"/>
              <a:ext cx="851300" cy="1981225"/>
            </a:xfrm>
            <a:custGeom>
              <a:avLst/>
              <a:gdLst/>
              <a:ahLst/>
              <a:cxnLst/>
              <a:rect l="l" t="t" r="r" b="b"/>
              <a:pathLst>
                <a:path w="34052" h="79249" extrusionOk="0">
                  <a:moveTo>
                    <a:pt x="33876" y="0"/>
                  </a:moveTo>
                  <a:lnTo>
                    <a:pt x="33789" y="44"/>
                  </a:lnTo>
                  <a:lnTo>
                    <a:pt x="33745" y="44"/>
                  </a:lnTo>
                  <a:lnTo>
                    <a:pt x="31244" y="2194"/>
                  </a:lnTo>
                  <a:lnTo>
                    <a:pt x="28786" y="4213"/>
                  </a:lnTo>
                  <a:lnTo>
                    <a:pt x="26461" y="6056"/>
                  </a:lnTo>
                  <a:lnTo>
                    <a:pt x="22994" y="8645"/>
                  </a:lnTo>
                  <a:lnTo>
                    <a:pt x="21239" y="9830"/>
                  </a:lnTo>
                  <a:lnTo>
                    <a:pt x="18738" y="10883"/>
                  </a:lnTo>
                  <a:lnTo>
                    <a:pt x="15534" y="12111"/>
                  </a:lnTo>
                  <a:lnTo>
                    <a:pt x="13209" y="13472"/>
                  </a:lnTo>
                  <a:lnTo>
                    <a:pt x="10356" y="14569"/>
                  </a:lnTo>
                  <a:lnTo>
                    <a:pt x="10312" y="14569"/>
                  </a:lnTo>
                  <a:lnTo>
                    <a:pt x="8294" y="15797"/>
                  </a:lnTo>
                  <a:lnTo>
                    <a:pt x="6056" y="16938"/>
                  </a:lnTo>
                  <a:lnTo>
                    <a:pt x="3862" y="17465"/>
                  </a:lnTo>
                  <a:lnTo>
                    <a:pt x="2721" y="17684"/>
                  </a:lnTo>
                  <a:lnTo>
                    <a:pt x="2633" y="17684"/>
                  </a:lnTo>
                  <a:lnTo>
                    <a:pt x="2590" y="17772"/>
                  </a:lnTo>
                  <a:lnTo>
                    <a:pt x="2590" y="17860"/>
                  </a:lnTo>
                  <a:lnTo>
                    <a:pt x="2633" y="17948"/>
                  </a:lnTo>
                  <a:lnTo>
                    <a:pt x="3248" y="18518"/>
                  </a:lnTo>
                  <a:lnTo>
                    <a:pt x="3379" y="19045"/>
                  </a:lnTo>
                  <a:lnTo>
                    <a:pt x="3248" y="20142"/>
                  </a:lnTo>
                  <a:lnTo>
                    <a:pt x="3248" y="21195"/>
                  </a:lnTo>
                  <a:lnTo>
                    <a:pt x="3292" y="22248"/>
                  </a:lnTo>
                  <a:lnTo>
                    <a:pt x="3423" y="23257"/>
                  </a:lnTo>
                  <a:lnTo>
                    <a:pt x="3599" y="24222"/>
                  </a:lnTo>
                  <a:lnTo>
                    <a:pt x="3818" y="25232"/>
                  </a:lnTo>
                  <a:lnTo>
                    <a:pt x="4301" y="27162"/>
                  </a:lnTo>
                  <a:lnTo>
                    <a:pt x="4696" y="28698"/>
                  </a:lnTo>
                  <a:lnTo>
                    <a:pt x="5047" y="30278"/>
                  </a:lnTo>
                  <a:lnTo>
                    <a:pt x="5178" y="31112"/>
                  </a:lnTo>
                  <a:lnTo>
                    <a:pt x="5266" y="31945"/>
                  </a:lnTo>
                  <a:lnTo>
                    <a:pt x="5354" y="32779"/>
                  </a:lnTo>
                  <a:lnTo>
                    <a:pt x="5354" y="33657"/>
                  </a:lnTo>
                  <a:lnTo>
                    <a:pt x="5354" y="36202"/>
                  </a:lnTo>
                  <a:lnTo>
                    <a:pt x="5135" y="38659"/>
                  </a:lnTo>
                  <a:lnTo>
                    <a:pt x="4871" y="41029"/>
                  </a:lnTo>
                  <a:lnTo>
                    <a:pt x="4257" y="45724"/>
                  </a:lnTo>
                  <a:lnTo>
                    <a:pt x="3687" y="47962"/>
                  </a:lnTo>
                  <a:lnTo>
                    <a:pt x="3292" y="50770"/>
                  </a:lnTo>
                  <a:lnTo>
                    <a:pt x="3028" y="53315"/>
                  </a:lnTo>
                  <a:lnTo>
                    <a:pt x="2546" y="56387"/>
                  </a:lnTo>
                  <a:lnTo>
                    <a:pt x="2195" y="58449"/>
                  </a:lnTo>
                  <a:lnTo>
                    <a:pt x="1317" y="60775"/>
                  </a:lnTo>
                  <a:lnTo>
                    <a:pt x="88" y="65075"/>
                  </a:lnTo>
                  <a:lnTo>
                    <a:pt x="1" y="66874"/>
                  </a:lnTo>
                  <a:lnTo>
                    <a:pt x="1" y="66918"/>
                  </a:lnTo>
                  <a:lnTo>
                    <a:pt x="132" y="68936"/>
                  </a:lnTo>
                  <a:lnTo>
                    <a:pt x="44" y="70516"/>
                  </a:lnTo>
                  <a:lnTo>
                    <a:pt x="88" y="71569"/>
                  </a:lnTo>
                  <a:lnTo>
                    <a:pt x="132" y="71657"/>
                  </a:lnTo>
                  <a:lnTo>
                    <a:pt x="395" y="72184"/>
                  </a:lnTo>
                  <a:lnTo>
                    <a:pt x="395" y="72227"/>
                  </a:lnTo>
                  <a:lnTo>
                    <a:pt x="2633" y="74773"/>
                  </a:lnTo>
                  <a:lnTo>
                    <a:pt x="5486" y="77625"/>
                  </a:lnTo>
                  <a:lnTo>
                    <a:pt x="7153" y="79204"/>
                  </a:lnTo>
                  <a:lnTo>
                    <a:pt x="7285" y="79248"/>
                  </a:lnTo>
                  <a:lnTo>
                    <a:pt x="7329" y="79248"/>
                  </a:lnTo>
                  <a:lnTo>
                    <a:pt x="7416" y="79204"/>
                  </a:lnTo>
                  <a:lnTo>
                    <a:pt x="7460" y="79117"/>
                  </a:lnTo>
                  <a:lnTo>
                    <a:pt x="7460" y="79073"/>
                  </a:lnTo>
                  <a:lnTo>
                    <a:pt x="7416" y="78985"/>
                  </a:lnTo>
                  <a:lnTo>
                    <a:pt x="7416" y="78941"/>
                  </a:lnTo>
                  <a:lnTo>
                    <a:pt x="5705" y="77361"/>
                  </a:lnTo>
                  <a:lnTo>
                    <a:pt x="2853" y="74553"/>
                  </a:lnTo>
                  <a:lnTo>
                    <a:pt x="703" y="72008"/>
                  </a:lnTo>
                  <a:lnTo>
                    <a:pt x="439" y="71525"/>
                  </a:lnTo>
                  <a:lnTo>
                    <a:pt x="395" y="70516"/>
                  </a:lnTo>
                  <a:lnTo>
                    <a:pt x="483" y="68936"/>
                  </a:lnTo>
                  <a:lnTo>
                    <a:pt x="352" y="66874"/>
                  </a:lnTo>
                  <a:lnTo>
                    <a:pt x="439" y="65119"/>
                  </a:lnTo>
                  <a:lnTo>
                    <a:pt x="1624" y="60862"/>
                  </a:lnTo>
                  <a:lnTo>
                    <a:pt x="2502" y="58537"/>
                  </a:lnTo>
                  <a:lnTo>
                    <a:pt x="2502" y="58493"/>
                  </a:lnTo>
                  <a:lnTo>
                    <a:pt x="2897" y="56431"/>
                  </a:lnTo>
                  <a:lnTo>
                    <a:pt x="3379" y="53359"/>
                  </a:lnTo>
                  <a:lnTo>
                    <a:pt x="3643" y="50814"/>
                  </a:lnTo>
                  <a:lnTo>
                    <a:pt x="4038" y="48049"/>
                  </a:lnTo>
                  <a:lnTo>
                    <a:pt x="4608" y="45812"/>
                  </a:lnTo>
                  <a:lnTo>
                    <a:pt x="5222" y="41072"/>
                  </a:lnTo>
                  <a:lnTo>
                    <a:pt x="5486" y="38703"/>
                  </a:lnTo>
                  <a:lnTo>
                    <a:pt x="5705" y="36246"/>
                  </a:lnTo>
                  <a:lnTo>
                    <a:pt x="5705" y="33657"/>
                  </a:lnTo>
                  <a:lnTo>
                    <a:pt x="5705" y="32779"/>
                  </a:lnTo>
                  <a:lnTo>
                    <a:pt x="5617" y="31901"/>
                  </a:lnTo>
                  <a:lnTo>
                    <a:pt x="5530" y="31068"/>
                  </a:lnTo>
                  <a:lnTo>
                    <a:pt x="5398" y="30234"/>
                  </a:lnTo>
                  <a:lnTo>
                    <a:pt x="5047" y="28610"/>
                  </a:lnTo>
                  <a:lnTo>
                    <a:pt x="4652" y="27075"/>
                  </a:lnTo>
                  <a:lnTo>
                    <a:pt x="4169" y="25100"/>
                  </a:lnTo>
                  <a:lnTo>
                    <a:pt x="3950" y="24135"/>
                  </a:lnTo>
                  <a:lnTo>
                    <a:pt x="3774" y="23169"/>
                  </a:lnTo>
                  <a:lnTo>
                    <a:pt x="3643" y="22160"/>
                  </a:lnTo>
                  <a:lnTo>
                    <a:pt x="3599" y="21151"/>
                  </a:lnTo>
                  <a:lnTo>
                    <a:pt x="3599" y="20142"/>
                  </a:lnTo>
                  <a:lnTo>
                    <a:pt x="3730" y="19045"/>
                  </a:lnTo>
                  <a:lnTo>
                    <a:pt x="3730" y="19001"/>
                  </a:lnTo>
                  <a:lnTo>
                    <a:pt x="3555" y="18386"/>
                  </a:lnTo>
                  <a:lnTo>
                    <a:pt x="3511" y="18299"/>
                  </a:lnTo>
                  <a:lnTo>
                    <a:pt x="3116" y="17948"/>
                  </a:lnTo>
                  <a:lnTo>
                    <a:pt x="3906" y="17816"/>
                  </a:lnTo>
                  <a:lnTo>
                    <a:pt x="6144" y="17289"/>
                  </a:lnTo>
                  <a:lnTo>
                    <a:pt x="6188" y="17289"/>
                  </a:lnTo>
                  <a:lnTo>
                    <a:pt x="8470" y="16105"/>
                  </a:lnTo>
                  <a:lnTo>
                    <a:pt x="10488" y="14876"/>
                  </a:lnTo>
                  <a:lnTo>
                    <a:pt x="13340" y="13823"/>
                  </a:lnTo>
                  <a:lnTo>
                    <a:pt x="13384" y="13779"/>
                  </a:lnTo>
                  <a:lnTo>
                    <a:pt x="15666" y="12419"/>
                  </a:lnTo>
                  <a:lnTo>
                    <a:pt x="18869" y="11234"/>
                  </a:lnTo>
                  <a:lnTo>
                    <a:pt x="21370" y="10181"/>
                  </a:lnTo>
                  <a:lnTo>
                    <a:pt x="21414" y="10137"/>
                  </a:lnTo>
                  <a:lnTo>
                    <a:pt x="23213" y="8952"/>
                  </a:lnTo>
                  <a:lnTo>
                    <a:pt x="26680" y="6363"/>
                  </a:lnTo>
                  <a:lnTo>
                    <a:pt x="29006" y="4476"/>
                  </a:lnTo>
                  <a:lnTo>
                    <a:pt x="31463" y="2458"/>
                  </a:lnTo>
                  <a:lnTo>
                    <a:pt x="33964" y="308"/>
                  </a:lnTo>
                  <a:lnTo>
                    <a:pt x="34008" y="264"/>
                  </a:lnTo>
                  <a:lnTo>
                    <a:pt x="34052" y="220"/>
                  </a:lnTo>
                  <a:lnTo>
                    <a:pt x="34008" y="132"/>
                  </a:lnTo>
                  <a:lnTo>
                    <a:pt x="34008" y="88"/>
                  </a:lnTo>
                  <a:lnTo>
                    <a:pt x="33920" y="44"/>
                  </a:lnTo>
                  <a:lnTo>
                    <a:pt x="3387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57" name="Google Shape;18357;p489"/>
            <p:cNvSpPr/>
            <p:nvPr/>
          </p:nvSpPr>
          <p:spPr>
            <a:xfrm>
              <a:off x="1386675" y="2654000"/>
              <a:ext cx="852425" cy="2016325"/>
            </a:xfrm>
            <a:custGeom>
              <a:avLst/>
              <a:gdLst/>
              <a:ahLst/>
              <a:cxnLst/>
              <a:rect l="l" t="t" r="r" b="b"/>
              <a:pathLst>
                <a:path w="34097" h="80653" extrusionOk="0">
                  <a:moveTo>
                    <a:pt x="33877" y="0"/>
                  </a:moveTo>
                  <a:lnTo>
                    <a:pt x="33833" y="44"/>
                  </a:lnTo>
                  <a:lnTo>
                    <a:pt x="30849" y="2545"/>
                  </a:lnTo>
                  <a:lnTo>
                    <a:pt x="28392" y="4564"/>
                  </a:lnTo>
                  <a:lnTo>
                    <a:pt x="26022" y="6407"/>
                  </a:lnTo>
                  <a:lnTo>
                    <a:pt x="23960" y="7899"/>
                  </a:lnTo>
                  <a:lnTo>
                    <a:pt x="22029" y="9259"/>
                  </a:lnTo>
                  <a:lnTo>
                    <a:pt x="19835" y="10224"/>
                  </a:lnTo>
                  <a:lnTo>
                    <a:pt x="17114" y="11365"/>
                  </a:lnTo>
                  <a:lnTo>
                    <a:pt x="17070" y="11365"/>
                  </a:lnTo>
                  <a:lnTo>
                    <a:pt x="15096" y="12725"/>
                  </a:lnTo>
                  <a:lnTo>
                    <a:pt x="13999" y="13428"/>
                  </a:lnTo>
                  <a:lnTo>
                    <a:pt x="13121" y="13691"/>
                  </a:lnTo>
                  <a:lnTo>
                    <a:pt x="13077" y="13691"/>
                  </a:lnTo>
                  <a:lnTo>
                    <a:pt x="12287" y="14086"/>
                  </a:lnTo>
                  <a:lnTo>
                    <a:pt x="9084" y="15929"/>
                  </a:lnTo>
                  <a:lnTo>
                    <a:pt x="7066" y="17026"/>
                  </a:lnTo>
                  <a:lnTo>
                    <a:pt x="4082" y="17684"/>
                  </a:lnTo>
                  <a:lnTo>
                    <a:pt x="3994" y="17728"/>
                  </a:lnTo>
                  <a:lnTo>
                    <a:pt x="2414" y="18737"/>
                  </a:lnTo>
                  <a:lnTo>
                    <a:pt x="2370" y="18825"/>
                  </a:lnTo>
                  <a:lnTo>
                    <a:pt x="2019" y="19439"/>
                  </a:lnTo>
                  <a:lnTo>
                    <a:pt x="1976" y="19571"/>
                  </a:lnTo>
                  <a:lnTo>
                    <a:pt x="2195" y="21414"/>
                  </a:lnTo>
                  <a:lnTo>
                    <a:pt x="2195" y="21458"/>
                  </a:lnTo>
                  <a:lnTo>
                    <a:pt x="3292" y="25451"/>
                  </a:lnTo>
                  <a:lnTo>
                    <a:pt x="4170" y="28479"/>
                  </a:lnTo>
                  <a:lnTo>
                    <a:pt x="4872" y="31813"/>
                  </a:lnTo>
                  <a:lnTo>
                    <a:pt x="5135" y="35017"/>
                  </a:lnTo>
                  <a:lnTo>
                    <a:pt x="5091" y="38001"/>
                  </a:lnTo>
                  <a:lnTo>
                    <a:pt x="4872" y="40590"/>
                  </a:lnTo>
                  <a:lnTo>
                    <a:pt x="4652" y="42784"/>
                  </a:lnTo>
                  <a:lnTo>
                    <a:pt x="4301" y="45636"/>
                  </a:lnTo>
                  <a:lnTo>
                    <a:pt x="3599" y="49278"/>
                  </a:lnTo>
                  <a:lnTo>
                    <a:pt x="3292" y="52130"/>
                  </a:lnTo>
                  <a:lnTo>
                    <a:pt x="2809" y="55202"/>
                  </a:lnTo>
                  <a:lnTo>
                    <a:pt x="2414" y="57834"/>
                  </a:lnTo>
                  <a:lnTo>
                    <a:pt x="2063" y="59897"/>
                  </a:lnTo>
                  <a:lnTo>
                    <a:pt x="1317" y="61828"/>
                  </a:lnTo>
                  <a:lnTo>
                    <a:pt x="1273" y="61828"/>
                  </a:lnTo>
                  <a:lnTo>
                    <a:pt x="571" y="64504"/>
                  </a:lnTo>
                  <a:lnTo>
                    <a:pt x="527" y="64548"/>
                  </a:lnTo>
                  <a:lnTo>
                    <a:pt x="264" y="66391"/>
                  </a:lnTo>
                  <a:lnTo>
                    <a:pt x="264" y="66435"/>
                  </a:lnTo>
                  <a:lnTo>
                    <a:pt x="352" y="69243"/>
                  </a:lnTo>
                  <a:lnTo>
                    <a:pt x="45" y="73149"/>
                  </a:lnTo>
                  <a:lnTo>
                    <a:pt x="1" y="73807"/>
                  </a:lnTo>
                  <a:lnTo>
                    <a:pt x="1" y="73895"/>
                  </a:lnTo>
                  <a:lnTo>
                    <a:pt x="45" y="73939"/>
                  </a:lnTo>
                  <a:lnTo>
                    <a:pt x="4564" y="78195"/>
                  </a:lnTo>
                  <a:lnTo>
                    <a:pt x="7285" y="80608"/>
                  </a:lnTo>
                  <a:lnTo>
                    <a:pt x="7417" y="80652"/>
                  </a:lnTo>
                  <a:lnTo>
                    <a:pt x="7504" y="80652"/>
                  </a:lnTo>
                  <a:lnTo>
                    <a:pt x="7548" y="80608"/>
                  </a:lnTo>
                  <a:lnTo>
                    <a:pt x="7592" y="80521"/>
                  </a:lnTo>
                  <a:lnTo>
                    <a:pt x="7592" y="80477"/>
                  </a:lnTo>
                  <a:lnTo>
                    <a:pt x="7592" y="80389"/>
                  </a:lnTo>
                  <a:lnTo>
                    <a:pt x="7548" y="80345"/>
                  </a:lnTo>
                  <a:lnTo>
                    <a:pt x="4828" y="77932"/>
                  </a:lnTo>
                  <a:lnTo>
                    <a:pt x="352" y="73763"/>
                  </a:lnTo>
                  <a:lnTo>
                    <a:pt x="703" y="69287"/>
                  </a:lnTo>
                  <a:lnTo>
                    <a:pt x="703" y="69243"/>
                  </a:lnTo>
                  <a:lnTo>
                    <a:pt x="615" y="66435"/>
                  </a:lnTo>
                  <a:lnTo>
                    <a:pt x="879" y="64592"/>
                  </a:lnTo>
                  <a:lnTo>
                    <a:pt x="1624" y="61959"/>
                  </a:lnTo>
                  <a:lnTo>
                    <a:pt x="2414" y="59985"/>
                  </a:lnTo>
                  <a:lnTo>
                    <a:pt x="2414" y="59941"/>
                  </a:lnTo>
                  <a:lnTo>
                    <a:pt x="2765" y="57878"/>
                  </a:lnTo>
                  <a:lnTo>
                    <a:pt x="3160" y="55246"/>
                  </a:lnTo>
                  <a:lnTo>
                    <a:pt x="3643" y="52174"/>
                  </a:lnTo>
                  <a:lnTo>
                    <a:pt x="3950" y="49366"/>
                  </a:lnTo>
                  <a:lnTo>
                    <a:pt x="4652" y="45680"/>
                  </a:lnTo>
                  <a:lnTo>
                    <a:pt x="5003" y="42827"/>
                  </a:lnTo>
                  <a:lnTo>
                    <a:pt x="5223" y="40633"/>
                  </a:lnTo>
                  <a:lnTo>
                    <a:pt x="5442" y="38001"/>
                  </a:lnTo>
                  <a:lnTo>
                    <a:pt x="5486" y="35017"/>
                  </a:lnTo>
                  <a:lnTo>
                    <a:pt x="5223" y="31770"/>
                  </a:lnTo>
                  <a:lnTo>
                    <a:pt x="5179" y="31726"/>
                  </a:lnTo>
                  <a:lnTo>
                    <a:pt x="4521" y="28391"/>
                  </a:lnTo>
                  <a:lnTo>
                    <a:pt x="3643" y="25319"/>
                  </a:lnTo>
                  <a:lnTo>
                    <a:pt x="2546" y="21370"/>
                  </a:lnTo>
                  <a:lnTo>
                    <a:pt x="2327" y="19571"/>
                  </a:lnTo>
                  <a:lnTo>
                    <a:pt x="2678" y="19044"/>
                  </a:lnTo>
                  <a:lnTo>
                    <a:pt x="4170" y="18035"/>
                  </a:lnTo>
                  <a:lnTo>
                    <a:pt x="7197" y="17333"/>
                  </a:lnTo>
                  <a:lnTo>
                    <a:pt x="7241" y="17333"/>
                  </a:lnTo>
                  <a:lnTo>
                    <a:pt x="9260" y="16236"/>
                  </a:lnTo>
                  <a:lnTo>
                    <a:pt x="12419" y="14393"/>
                  </a:lnTo>
                  <a:lnTo>
                    <a:pt x="13209" y="13998"/>
                  </a:lnTo>
                  <a:lnTo>
                    <a:pt x="14087" y="13779"/>
                  </a:lnTo>
                  <a:lnTo>
                    <a:pt x="14174" y="13779"/>
                  </a:lnTo>
                  <a:lnTo>
                    <a:pt x="15315" y="12989"/>
                  </a:lnTo>
                  <a:lnTo>
                    <a:pt x="17246" y="11672"/>
                  </a:lnTo>
                  <a:lnTo>
                    <a:pt x="19967" y="10531"/>
                  </a:lnTo>
                  <a:lnTo>
                    <a:pt x="22161" y="9566"/>
                  </a:lnTo>
                  <a:lnTo>
                    <a:pt x="22204" y="9566"/>
                  </a:lnTo>
                  <a:lnTo>
                    <a:pt x="24179" y="8206"/>
                  </a:lnTo>
                  <a:lnTo>
                    <a:pt x="26198" y="6670"/>
                  </a:lnTo>
                  <a:lnTo>
                    <a:pt x="28611" y="4827"/>
                  </a:lnTo>
                  <a:lnTo>
                    <a:pt x="31068" y="2809"/>
                  </a:lnTo>
                  <a:lnTo>
                    <a:pt x="34052" y="307"/>
                  </a:lnTo>
                  <a:lnTo>
                    <a:pt x="34096" y="263"/>
                  </a:lnTo>
                  <a:lnTo>
                    <a:pt x="34096" y="176"/>
                  </a:lnTo>
                  <a:lnTo>
                    <a:pt x="34096" y="132"/>
                  </a:lnTo>
                  <a:lnTo>
                    <a:pt x="34052" y="44"/>
                  </a:lnTo>
                  <a:lnTo>
                    <a:pt x="3400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58" name="Google Shape;18358;p489"/>
            <p:cNvSpPr/>
            <p:nvPr/>
          </p:nvSpPr>
          <p:spPr>
            <a:xfrm>
              <a:off x="1355975" y="2603525"/>
              <a:ext cx="827175" cy="2027300"/>
            </a:xfrm>
            <a:custGeom>
              <a:avLst/>
              <a:gdLst/>
              <a:ahLst/>
              <a:cxnLst/>
              <a:rect l="l" t="t" r="r" b="b"/>
              <a:pathLst>
                <a:path w="33087" h="81092" extrusionOk="0">
                  <a:moveTo>
                    <a:pt x="32823" y="1"/>
                  </a:moveTo>
                  <a:lnTo>
                    <a:pt x="32779" y="45"/>
                  </a:lnTo>
                  <a:lnTo>
                    <a:pt x="32735" y="88"/>
                  </a:lnTo>
                  <a:lnTo>
                    <a:pt x="31989" y="2414"/>
                  </a:lnTo>
                  <a:lnTo>
                    <a:pt x="31463" y="3072"/>
                  </a:lnTo>
                  <a:lnTo>
                    <a:pt x="29663" y="4608"/>
                  </a:lnTo>
                  <a:lnTo>
                    <a:pt x="27250" y="6451"/>
                  </a:lnTo>
                  <a:lnTo>
                    <a:pt x="24881" y="8162"/>
                  </a:lnTo>
                  <a:lnTo>
                    <a:pt x="22774" y="9698"/>
                  </a:lnTo>
                  <a:lnTo>
                    <a:pt x="18693" y="11673"/>
                  </a:lnTo>
                  <a:lnTo>
                    <a:pt x="16499" y="13253"/>
                  </a:lnTo>
                  <a:lnTo>
                    <a:pt x="15183" y="14262"/>
                  </a:lnTo>
                  <a:lnTo>
                    <a:pt x="13867" y="14701"/>
                  </a:lnTo>
                  <a:lnTo>
                    <a:pt x="13823" y="14701"/>
                  </a:lnTo>
                  <a:lnTo>
                    <a:pt x="11716" y="15842"/>
                  </a:lnTo>
                  <a:lnTo>
                    <a:pt x="9873" y="17114"/>
                  </a:lnTo>
                  <a:lnTo>
                    <a:pt x="8074" y="18036"/>
                  </a:lnTo>
                  <a:lnTo>
                    <a:pt x="5617" y="18694"/>
                  </a:lnTo>
                  <a:lnTo>
                    <a:pt x="5573" y="18694"/>
                  </a:lnTo>
                  <a:lnTo>
                    <a:pt x="3642" y="19703"/>
                  </a:lnTo>
                  <a:lnTo>
                    <a:pt x="2107" y="20668"/>
                  </a:lnTo>
                  <a:lnTo>
                    <a:pt x="1492" y="21239"/>
                  </a:lnTo>
                  <a:lnTo>
                    <a:pt x="1448" y="21283"/>
                  </a:lnTo>
                  <a:lnTo>
                    <a:pt x="1273" y="21897"/>
                  </a:lnTo>
                  <a:lnTo>
                    <a:pt x="1273" y="21985"/>
                  </a:lnTo>
                  <a:lnTo>
                    <a:pt x="3116" y="27294"/>
                  </a:lnTo>
                  <a:lnTo>
                    <a:pt x="3993" y="30454"/>
                  </a:lnTo>
                  <a:lnTo>
                    <a:pt x="4213" y="31463"/>
                  </a:lnTo>
                  <a:lnTo>
                    <a:pt x="4432" y="32472"/>
                  </a:lnTo>
                  <a:lnTo>
                    <a:pt x="4608" y="33481"/>
                  </a:lnTo>
                  <a:lnTo>
                    <a:pt x="4739" y="34535"/>
                  </a:lnTo>
                  <a:lnTo>
                    <a:pt x="4827" y="35544"/>
                  </a:lnTo>
                  <a:lnTo>
                    <a:pt x="4871" y="36553"/>
                  </a:lnTo>
                  <a:lnTo>
                    <a:pt x="4915" y="37562"/>
                  </a:lnTo>
                  <a:lnTo>
                    <a:pt x="4915" y="38572"/>
                  </a:lnTo>
                  <a:lnTo>
                    <a:pt x="4871" y="40590"/>
                  </a:lnTo>
                  <a:lnTo>
                    <a:pt x="4695" y="42652"/>
                  </a:lnTo>
                  <a:lnTo>
                    <a:pt x="4520" y="44671"/>
                  </a:lnTo>
                  <a:lnTo>
                    <a:pt x="4301" y="46777"/>
                  </a:lnTo>
                  <a:lnTo>
                    <a:pt x="4257" y="47523"/>
                  </a:lnTo>
                  <a:lnTo>
                    <a:pt x="3686" y="50814"/>
                  </a:lnTo>
                  <a:lnTo>
                    <a:pt x="3247" y="53754"/>
                  </a:lnTo>
                  <a:lnTo>
                    <a:pt x="2809" y="57001"/>
                  </a:lnTo>
                  <a:lnTo>
                    <a:pt x="2282" y="60468"/>
                  </a:lnTo>
                  <a:lnTo>
                    <a:pt x="1799" y="62530"/>
                  </a:lnTo>
                  <a:lnTo>
                    <a:pt x="1097" y="64944"/>
                  </a:lnTo>
                  <a:lnTo>
                    <a:pt x="439" y="67620"/>
                  </a:lnTo>
                  <a:lnTo>
                    <a:pt x="439" y="67664"/>
                  </a:lnTo>
                  <a:lnTo>
                    <a:pt x="395" y="69200"/>
                  </a:lnTo>
                  <a:lnTo>
                    <a:pt x="88" y="73237"/>
                  </a:lnTo>
                  <a:lnTo>
                    <a:pt x="0" y="75255"/>
                  </a:lnTo>
                  <a:lnTo>
                    <a:pt x="0" y="75299"/>
                  </a:lnTo>
                  <a:lnTo>
                    <a:pt x="395" y="76879"/>
                  </a:lnTo>
                  <a:lnTo>
                    <a:pt x="439" y="77011"/>
                  </a:lnTo>
                  <a:lnTo>
                    <a:pt x="5222" y="81048"/>
                  </a:lnTo>
                  <a:lnTo>
                    <a:pt x="5310" y="81092"/>
                  </a:lnTo>
                  <a:lnTo>
                    <a:pt x="5398" y="81048"/>
                  </a:lnTo>
                  <a:lnTo>
                    <a:pt x="5441" y="81004"/>
                  </a:lnTo>
                  <a:lnTo>
                    <a:pt x="5485" y="80960"/>
                  </a:lnTo>
                  <a:lnTo>
                    <a:pt x="5485" y="80916"/>
                  </a:lnTo>
                  <a:lnTo>
                    <a:pt x="5485" y="80828"/>
                  </a:lnTo>
                  <a:lnTo>
                    <a:pt x="5441" y="80784"/>
                  </a:lnTo>
                  <a:lnTo>
                    <a:pt x="702" y="76747"/>
                  </a:lnTo>
                  <a:lnTo>
                    <a:pt x="351" y="75255"/>
                  </a:lnTo>
                  <a:lnTo>
                    <a:pt x="439" y="73281"/>
                  </a:lnTo>
                  <a:lnTo>
                    <a:pt x="746" y="69200"/>
                  </a:lnTo>
                  <a:lnTo>
                    <a:pt x="790" y="67664"/>
                  </a:lnTo>
                  <a:lnTo>
                    <a:pt x="1404" y="65031"/>
                  </a:lnTo>
                  <a:lnTo>
                    <a:pt x="2150" y="62618"/>
                  </a:lnTo>
                  <a:lnTo>
                    <a:pt x="2633" y="60556"/>
                  </a:lnTo>
                  <a:lnTo>
                    <a:pt x="3160" y="57045"/>
                  </a:lnTo>
                  <a:lnTo>
                    <a:pt x="3598" y="53798"/>
                  </a:lnTo>
                  <a:lnTo>
                    <a:pt x="4037" y="50902"/>
                  </a:lnTo>
                  <a:lnTo>
                    <a:pt x="4564" y="47567"/>
                  </a:lnTo>
                  <a:lnTo>
                    <a:pt x="4652" y="46821"/>
                  </a:lnTo>
                  <a:lnTo>
                    <a:pt x="4871" y="44715"/>
                  </a:lnTo>
                  <a:lnTo>
                    <a:pt x="5047" y="42652"/>
                  </a:lnTo>
                  <a:lnTo>
                    <a:pt x="5222" y="40590"/>
                  </a:lnTo>
                  <a:lnTo>
                    <a:pt x="5266" y="38528"/>
                  </a:lnTo>
                  <a:lnTo>
                    <a:pt x="5266" y="37518"/>
                  </a:lnTo>
                  <a:lnTo>
                    <a:pt x="5222" y="36509"/>
                  </a:lnTo>
                  <a:lnTo>
                    <a:pt x="5178" y="35500"/>
                  </a:lnTo>
                  <a:lnTo>
                    <a:pt x="5090" y="34447"/>
                  </a:lnTo>
                  <a:lnTo>
                    <a:pt x="4959" y="33438"/>
                  </a:lnTo>
                  <a:lnTo>
                    <a:pt x="4783" y="32428"/>
                  </a:lnTo>
                  <a:lnTo>
                    <a:pt x="4564" y="31375"/>
                  </a:lnTo>
                  <a:lnTo>
                    <a:pt x="4301" y="30366"/>
                  </a:lnTo>
                  <a:lnTo>
                    <a:pt x="3423" y="27207"/>
                  </a:lnTo>
                  <a:lnTo>
                    <a:pt x="1624" y="21941"/>
                  </a:lnTo>
                  <a:lnTo>
                    <a:pt x="1755" y="21458"/>
                  </a:lnTo>
                  <a:lnTo>
                    <a:pt x="2326" y="20932"/>
                  </a:lnTo>
                  <a:lnTo>
                    <a:pt x="3818" y="20010"/>
                  </a:lnTo>
                  <a:lnTo>
                    <a:pt x="5705" y="19001"/>
                  </a:lnTo>
                  <a:lnTo>
                    <a:pt x="8206" y="18387"/>
                  </a:lnTo>
                  <a:lnTo>
                    <a:pt x="8206" y="18343"/>
                  </a:lnTo>
                  <a:lnTo>
                    <a:pt x="10049" y="17421"/>
                  </a:lnTo>
                  <a:lnTo>
                    <a:pt x="11892" y="16149"/>
                  </a:lnTo>
                  <a:lnTo>
                    <a:pt x="13954" y="15008"/>
                  </a:lnTo>
                  <a:lnTo>
                    <a:pt x="15315" y="14613"/>
                  </a:lnTo>
                  <a:lnTo>
                    <a:pt x="15402" y="14569"/>
                  </a:lnTo>
                  <a:lnTo>
                    <a:pt x="16719" y="13516"/>
                  </a:lnTo>
                  <a:lnTo>
                    <a:pt x="18869" y="11980"/>
                  </a:lnTo>
                  <a:lnTo>
                    <a:pt x="22906" y="10005"/>
                  </a:lnTo>
                  <a:lnTo>
                    <a:pt x="22950" y="9962"/>
                  </a:lnTo>
                  <a:lnTo>
                    <a:pt x="25100" y="8470"/>
                  </a:lnTo>
                  <a:lnTo>
                    <a:pt x="27469" y="6758"/>
                  </a:lnTo>
                  <a:lnTo>
                    <a:pt x="29883" y="4871"/>
                  </a:lnTo>
                  <a:lnTo>
                    <a:pt x="31726" y="3336"/>
                  </a:lnTo>
                  <a:lnTo>
                    <a:pt x="31726" y="3292"/>
                  </a:lnTo>
                  <a:lnTo>
                    <a:pt x="32296" y="2590"/>
                  </a:lnTo>
                  <a:lnTo>
                    <a:pt x="32296" y="2546"/>
                  </a:lnTo>
                  <a:lnTo>
                    <a:pt x="33042" y="220"/>
                  </a:lnTo>
                  <a:lnTo>
                    <a:pt x="33086" y="132"/>
                  </a:lnTo>
                  <a:lnTo>
                    <a:pt x="33042" y="88"/>
                  </a:lnTo>
                  <a:lnTo>
                    <a:pt x="3299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59" name="Google Shape;18359;p489"/>
            <p:cNvSpPr/>
            <p:nvPr/>
          </p:nvSpPr>
          <p:spPr>
            <a:xfrm>
              <a:off x="1323050" y="2546475"/>
              <a:ext cx="796475" cy="2115075"/>
            </a:xfrm>
            <a:custGeom>
              <a:avLst/>
              <a:gdLst/>
              <a:ahLst/>
              <a:cxnLst/>
              <a:rect l="l" t="t" r="r" b="b"/>
              <a:pathLst>
                <a:path w="31859" h="84603" extrusionOk="0">
                  <a:moveTo>
                    <a:pt x="31639" y="1"/>
                  </a:moveTo>
                  <a:lnTo>
                    <a:pt x="31595" y="45"/>
                  </a:lnTo>
                  <a:lnTo>
                    <a:pt x="31288" y="352"/>
                  </a:lnTo>
                  <a:lnTo>
                    <a:pt x="31244" y="440"/>
                  </a:lnTo>
                  <a:lnTo>
                    <a:pt x="30322" y="3775"/>
                  </a:lnTo>
                  <a:lnTo>
                    <a:pt x="29006" y="6276"/>
                  </a:lnTo>
                  <a:lnTo>
                    <a:pt x="25890" y="8689"/>
                  </a:lnTo>
                  <a:lnTo>
                    <a:pt x="23609" y="10357"/>
                  </a:lnTo>
                  <a:lnTo>
                    <a:pt x="20361" y="12200"/>
                  </a:lnTo>
                  <a:lnTo>
                    <a:pt x="17992" y="14043"/>
                  </a:lnTo>
                  <a:lnTo>
                    <a:pt x="16456" y="15315"/>
                  </a:lnTo>
                  <a:lnTo>
                    <a:pt x="14525" y="16061"/>
                  </a:lnTo>
                  <a:lnTo>
                    <a:pt x="14481" y="16061"/>
                  </a:lnTo>
                  <a:lnTo>
                    <a:pt x="10752" y="18518"/>
                  </a:lnTo>
                  <a:lnTo>
                    <a:pt x="8952" y="19484"/>
                  </a:lnTo>
                  <a:lnTo>
                    <a:pt x="6890" y="20010"/>
                  </a:lnTo>
                  <a:lnTo>
                    <a:pt x="6802" y="20010"/>
                  </a:lnTo>
                  <a:lnTo>
                    <a:pt x="3862" y="21722"/>
                  </a:lnTo>
                  <a:lnTo>
                    <a:pt x="1229" y="23258"/>
                  </a:lnTo>
                  <a:lnTo>
                    <a:pt x="835" y="23433"/>
                  </a:lnTo>
                  <a:lnTo>
                    <a:pt x="747" y="23477"/>
                  </a:lnTo>
                  <a:lnTo>
                    <a:pt x="703" y="23521"/>
                  </a:lnTo>
                  <a:lnTo>
                    <a:pt x="703" y="23609"/>
                  </a:lnTo>
                  <a:lnTo>
                    <a:pt x="747" y="23696"/>
                  </a:lnTo>
                  <a:lnTo>
                    <a:pt x="1624" y="24837"/>
                  </a:lnTo>
                  <a:lnTo>
                    <a:pt x="3380" y="30454"/>
                  </a:lnTo>
                  <a:lnTo>
                    <a:pt x="4126" y="33262"/>
                  </a:lnTo>
                  <a:lnTo>
                    <a:pt x="4652" y="36641"/>
                  </a:lnTo>
                  <a:lnTo>
                    <a:pt x="4784" y="40327"/>
                  </a:lnTo>
                  <a:lnTo>
                    <a:pt x="4696" y="43881"/>
                  </a:lnTo>
                  <a:lnTo>
                    <a:pt x="4608" y="45154"/>
                  </a:lnTo>
                  <a:lnTo>
                    <a:pt x="4521" y="46382"/>
                  </a:lnTo>
                  <a:lnTo>
                    <a:pt x="4301" y="48840"/>
                  </a:lnTo>
                  <a:lnTo>
                    <a:pt x="3994" y="51297"/>
                  </a:lnTo>
                  <a:lnTo>
                    <a:pt x="3687" y="53667"/>
                  </a:lnTo>
                  <a:lnTo>
                    <a:pt x="3292" y="56431"/>
                  </a:lnTo>
                  <a:lnTo>
                    <a:pt x="2985" y="59195"/>
                  </a:lnTo>
                  <a:lnTo>
                    <a:pt x="2590" y="61653"/>
                  </a:lnTo>
                  <a:lnTo>
                    <a:pt x="2283" y="63276"/>
                  </a:lnTo>
                  <a:lnTo>
                    <a:pt x="1668" y="65514"/>
                  </a:lnTo>
                  <a:lnTo>
                    <a:pt x="1098" y="67577"/>
                  </a:lnTo>
                  <a:lnTo>
                    <a:pt x="703" y="69551"/>
                  </a:lnTo>
                  <a:lnTo>
                    <a:pt x="352" y="71394"/>
                  </a:lnTo>
                  <a:lnTo>
                    <a:pt x="132" y="73106"/>
                  </a:lnTo>
                  <a:lnTo>
                    <a:pt x="45" y="74685"/>
                  </a:lnTo>
                  <a:lnTo>
                    <a:pt x="1" y="75431"/>
                  </a:lnTo>
                  <a:lnTo>
                    <a:pt x="45" y="76133"/>
                  </a:lnTo>
                  <a:lnTo>
                    <a:pt x="45" y="76835"/>
                  </a:lnTo>
                  <a:lnTo>
                    <a:pt x="132" y="77450"/>
                  </a:lnTo>
                  <a:lnTo>
                    <a:pt x="132" y="77494"/>
                  </a:lnTo>
                  <a:lnTo>
                    <a:pt x="791" y="79688"/>
                  </a:lnTo>
                  <a:lnTo>
                    <a:pt x="835" y="79731"/>
                  </a:lnTo>
                  <a:lnTo>
                    <a:pt x="1361" y="80653"/>
                  </a:lnTo>
                  <a:lnTo>
                    <a:pt x="1405" y="80741"/>
                  </a:lnTo>
                  <a:lnTo>
                    <a:pt x="6364" y="84602"/>
                  </a:lnTo>
                  <a:lnTo>
                    <a:pt x="6539" y="84602"/>
                  </a:lnTo>
                  <a:lnTo>
                    <a:pt x="6627" y="84558"/>
                  </a:lnTo>
                  <a:lnTo>
                    <a:pt x="6627" y="84471"/>
                  </a:lnTo>
                  <a:lnTo>
                    <a:pt x="6627" y="84427"/>
                  </a:lnTo>
                  <a:lnTo>
                    <a:pt x="6627" y="84339"/>
                  </a:lnTo>
                  <a:lnTo>
                    <a:pt x="6583" y="84295"/>
                  </a:lnTo>
                  <a:lnTo>
                    <a:pt x="1668" y="80477"/>
                  </a:lnTo>
                  <a:lnTo>
                    <a:pt x="1142" y="79556"/>
                  </a:lnTo>
                  <a:lnTo>
                    <a:pt x="484" y="77406"/>
                  </a:lnTo>
                  <a:lnTo>
                    <a:pt x="396" y="76748"/>
                  </a:lnTo>
                  <a:lnTo>
                    <a:pt x="396" y="76089"/>
                  </a:lnTo>
                  <a:lnTo>
                    <a:pt x="352" y="75387"/>
                  </a:lnTo>
                  <a:lnTo>
                    <a:pt x="396" y="74685"/>
                  </a:lnTo>
                  <a:lnTo>
                    <a:pt x="484" y="73106"/>
                  </a:lnTo>
                  <a:lnTo>
                    <a:pt x="703" y="71438"/>
                  </a:lnTo>
                  <a:lnTo>
                    <a:pt x="1054" y="69595"/>
                  </a:lnTo>
                  <a:lnTo>
                    <a:pt x="1449" y="67664"/>
                  </a:lnTo>
                  <a:lnTo>
                    <a:pt x="2019" y="65558"/>
                  </a:lnTo>
                  <a:lnTo>
                    <a:pt x="2634" y="63364"/>
                  </a:lnTo>
                  <a:lnTo>
                    <a:pt x="2941" y="61697"/>
                  </a:lnTo>
                  <a:lnTo>
                    <a:pt x="3336" y="59239"/>
                  </a:lnTo>
                  <a:lnTo>
                    <a:pt x="3643" y="56475"/>
                  </a:lnTo>
                  <a:lnTo>
                    <a:pt x="3994" y="53754"/>
                  </a:lnTo>
                  <a:lnTo>
                    <a:pt x="4345" y="51341"/>
                  </a:lnTo>
                  <a:lnTo>
                    <a:pt x="4652" y="48884"/>
                  </a:lnTo>
                  <a:lnTo>
                    <a:pt x="4872" y="46382"/>
                  </a:lnTo>
                  <a:lnTo>
                    <a:pt x="4959" y="45154"/>
                  </a:lnTo>
                  <a:lnTo>
                    <a:pt x="5047" y="43925"/>
                  </a:lnTo>
                  <a:lnTo>
                    <a:pt x="5135" y="40327"/>
                  </a:lnTo>
                  <a:lnTo>
                    <a:pt x="5003" y="36597"/>
                  </a:lnTo>
                  <a:lnTo>
                    <a:pt x="4433" y="33218"/>
                  </a:lnTo>
                  <a:lnTo>
                    <a:pt x="3687" y="30366"/>
                  </a:lnTo>
                  <a:lnTo>
                    <a:pt x="2590" y="26768"/>
                  </a:lnTo>
                  <a:lnTo>
                    <a:pt x="1932" y="24706"/>
                  </a:lnTo>
                  <a:lnTo>
                    <a:pt x="1932" y="24662"/>
                  </a:lnTo>
                  <a:lnTo>
                    <a:pt x="1186" y="23652"/>
                  </a:lnTo>
                  <a:lnTo>
                    <a:pt x="1361" y="23565"/>
                  </a:lnTo>
                  <a:lnTo>
                    <a:pt x="1405" y="23565"/>
                  </a:lnTo>
                  <a:lnTo>
                    <a:pt x="4038" y="22029"/>
                  </a:lnTo>
                  <a:lnTo>
                    <a:pt x="6978" y="20318"/>
                  </a:lnTo>
                  <a:lnTo>
                    <a:pt x="9040" y="19791"/>
                  </a:lnTo>
                  <a:lnTo>
                    <a:pt x="9084" y="19791"/>
                  </a:lnTo>
                  <a:lnTo>
                    <a:pt x="10927" y="18826"/>
                  </a:lnTo>
                  <a:lnTo>
                    <a:pt x="14657" y="16368"/>
                  </a:lnTo>
                  <a:lnTo>
                    <a:pt x="16632" y="15622"/>
                  </a:lnTo>
                  <a:lnTo>
                    <a:pt x="16675" y="15578"/>
                  </a:lnTo>
                  <a:lnTo>
                    <a:pt x="18211" y="14306"/>
                  </a:lnTo>
                  <a:lnTo>
                    <a:pt x="20537" y="12463"/>
                  </a:lnTo>
                  <a:lnTo>
                    <a:pt x="23784" y="10664"/>
                  </a:lnTo>
                  <a:lnTo>
                    <a:pt x="26110" y="8996"/>
                  </a:lnTo>
                  <a:lnTo>
                    <a:pt x="29225" y="6539"/>
                  </a:lnTo>
                  <a:lnTo>
                    <a:pt x="29269" y="6495"/>
                  </a:lnTo>
                  <a:lnTo>
                    <a:pt x="30673" y="3906"/>
                  </a:lnTo>
                  <a:lnTo>
                    <a:pt x="30673" y="3862"/>
                  </a:lnTo>
                  <a:lnTo>
                    <a:pt x="31551" y="571"/>
                  </a:lnTo>
                  <a:lnTo>
                    <a:pt x="31814" y="308"/>
                  </a:lnTo>
                  <a:lnTo>
                    <a:pt x="31858" y="264"/>
                  </a:lnTo>
                  <a:lnTo>
                    <a:pt x="31858" y="176"/>
                  </a:lnTo>
                  <a:lnTo>
                    <a:pt x="31858" y="133"/>
                  </a:lnTo>
                  <a:lnTo>
                    <a:pt x="31814" y="45"/>
                  </a:lnTo>
                  <a:lnTo>
                    <a:pt x="3177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60" name="Google Shape;18360;p489"/>
            <p:cNvSpPr/>
            <p:nvPr/>
          </p:nvSpPr>
          <p:spPr>
            <a:xfrm>
              <a:off x="1713600" y="2496025"/>
              <a:ext cx="349975" cy="388375"/>
            </a:xfrm>
            <a:custGeom>
              <a:avLst/>
              <a:gdLst/>
              <a:ahLst/>
              <a:cxnLst/>
              <a:rect l="l" t="t" r="r" b="b"/>
              <a:pathLst>
                <a:path w="13999" h="15535" extrusionOk="0">
                  <a:moveTo>
                    <a:pt x="13735" y="0"/>
                  </a:moveTo>
                  <a:lnTo>
                    <a:pt x="12901" y="483"/>
                  </a:lnTo>
                  <a:lnTo>
                    <a:pt x="9127" y="3116"/>
                  </a:lnTo>
                  <a:lnTo>
                    <a:pt x="7284" y="4169"/>
                  </a:lnTo>
                  <a:lnTo>
                    <a:pt x="5485" y="5310"/>
                  </a:lnTo>
                  <a:lnTo>
                    <a:pt x="5441" y="5354"/>
                  </a:lnTo>
                  <a:lnTo>
                    <a:pt x="5441" y="5442"/>
                  </a:lnTo>
                  <a:lnTo>
                    <a:pt x="4739" y="8864"/>
                  </a:lnTo>
                  <a:lnTo>
                    <a:pt x="4432" y="10927"/>
                  </a:lnTo>
                  <a:lnTo>
                    <a:pt x="4257" y="11629"/>
                  </a:lnTo>
                  <a:lnTo>
                    <a:pt x="2019" y="13823"/>
                  </a:lnTo>
                  <a:lnTo>
                    <a:pt x="659" y="14964"/>
                  </a:lnTo>
                  <a:lnTo>
                    <a:pt x="88" y="15183"/>
                  </a:lnTo>
                  <a:lnTo>
                    <a:pt x="44" y="15227"/>
                  </a:lnTo>
                  <a:lnTo>
                    <a:pt x="0" y="15271"/>
                  </a:lnTo>
                  <a:lnTo>
                    <a:pt x="0" y="15359"/>
                  </a:lnTo>
                  <a:lnTo>
                    <a:pt x="0" y="15402"/>
                  </a:lnTo>
                  <a:lnTo>
                    <a:pt x="44" y="15490"/>
                  </a:lnTo>
                  <a:lnTo>
                    <a:pt x="176" y="15534"/>
                  </a:lnTo>
                  <a:lnTo>
                    <a:pt x="220" y="15534"/>
                  </a:lnTo>
                  <a:lnTo>
                    <a:pt x="834" y="15315"/>
                  </a:lnTo>
                  <a:lnTo>
                    <a:pt x="878" y="15271"/>
                  </a:lnTo>
                  <a:lnTo>
                    <a:pt x="2282" y="14086"/>
                  </a:lnTo>
                  <a:lnTo>
                    <a:pt x="4520" y="11848"/>
                  </a:lnTo>
                  <a:lnTo>
                    <a:pt x="4564" y="11760"/>
                  </a:lnTo>
                  <a:lnTo>
                    <a:pt x="4783" y="11014"/>
                  </a:lnTo>
                  <a:lnTo>
                    <a:pt x="4783" y="10971"/>
                  </a:lnTo>
                  <a:lnTo>
                    <a:pt x="5090" y="8952"/>
                  </a:lnTo>
                  <a:lnTo>
                    <a:pt x="5749" y="5573"/>
                  </a:lnTo>
                  <a:lnTo>
                    <a:pt x="7460" y="4476"/>
                  </a:lnTo>
                  <a:lnTo>
                    <a:pt x="9303" y="3379"/>
                  </a:lnTo>
                  <a:lnTo>
                    <a:pt x="13077" y="790"/>
                  </a:lnTo>
                  <a:lnTo>
                    <a:pt x="13910" y="308"/>
                  </a:lnTo>
                  <a:lnTo>
                    <a:pt x="13954" y="264"/>
                  </a:lnTo>
                  <a:lnTo>
                    <a:pt x="13998" y="220"/>
                  </a:lnTo>
                  <a:lnTo>
                    <a:pt x="13998" y="132"/>
                  </a:lnTo>
                  <a:lnTo>
                    <a:pt x="13954" y="88"/>
                  </a:lnTo>
                  <a:lnTo>
                    <a:pt x="13910" y="44"/>
                  </a:lnTo>
                  <a:lnTo>
                    <a:pt x="1386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61" name="Google Shape;18361;p489"/>
            <p:cNvSpPr/>
            <p:nvPr/>
          </p:nvSpPr>
          <p:spPr>
            <a:xfrm>
              <a:off x="1630225" y="2470800"/>
              <a:ext cx="405925" cy="425650"/>
            </a:xfrm>
            <a:custGeom>
              <a:avLst/>
              <a:gdLst/>
              <a:ahLst/>
              <a:cxnLst/>
              <a:rect l="l" t="t" r="r" b="b"/>
              <a:pathLst>
                <a:path w="16237" h="17026" extrusionOk="0">
                  <a:moveTo>
                    <a:pt x="16017" y="0"/>
                  </a:moveTo>
                  <a:lnTo>
                    <a:pt x="15973" y="44"/>
                  </a:lnTo>
                  <a:lnTo>
                    <a:pt x="12857" y="2106"/>
                  </a:lnTo>
                  <a:lnTo>
                    <a:pt x="10532" y="3511"/>
                  </a:lnTo>
                  <a:lnTo>
                    <a:pt x="8513" y="4739"/>
                  </a:lnTo>
                  <a:lnTo>
                    <a:pt x="6495" y="6187"/>
                  </a:lnTo>
                  <a:lnTo>
                    <a:pt x="4388" y="7591"/>
                  </a:lnTo>
                  <a:lnTo>
                    <a:pt x="4345" y="7635"/>
                  </a:lnTo>
                  <a:lnTo>
                    <a:pt x="3862" y="8206"/>
                  </a:lnTo>
                  <a:lnTo>
                    <a:pt x="3818" y="8337"/>
                  </a:lnTo>
                  <a:lnTo>
                    <a:pt x="3467" y="11497"/>
                  </a:lnTo>
                  <a:lnTo>
                    <a:pt x="3291" y="13954"/>
                  </a:lnTo>
                  <a:lnTo>
                    <a:pt x="3204" y="14700"/>
                  </a:lnTo>
                  <a:lnTo>
                    <a:pt x="2984" y="15007"/>
                  </a:lnTo>
                  <a:lnTo>
                    <a:pt x="1273" y="15841"/>
                  </a:lnTo>
                  <a:lnTo>
                    <a:pt x="88" y="16719"/>
                  </a:lnTo>
                  <a:lnTo>
                    <a:pt x="44" y="16762"/>
                  </a:lnTo>
                  <a:lnTo>
                    <a:pt x="0" y="16850"/>
                  </a:lnTo>
                  <a:lnTo>
                    <a:pt x="0" y="16894"/>
                  </a:lnTo>
                  <a:lnTo>
                    <a:pt x="44" y="16982"/>
                  </a:lnTo>
                  <a:lnTo>
                    <a:pt x="88" y="17026"/>
                  </a:lnTo>
                  <a:lnTo>
                    <a:pt x="308" y="17026"/>
                  </a:lnTo>
                  <a:lnTo>
                    <a:pt x="1448" y="16148"/>
                  </a:lnTo>
                  <a:lnTo>
                    <a:pt x="3160" y="15271"/>
                  </a:lnTo>
                  <a:lnTo>
                    <a:pt x="3248" y="15227"/>
                  </a:lnTo>
                  <a:lnTo>
                    <a:pt x="3511" y="14876"/>
                  </a:lnTo>
                  <a:lnTo>
                    <a:pt x="3511" y="14832"/>
                  </a:lnTo>
                  <a:lnTo>
                    <a:pt x="3642" y="13998"/>
                  </a:lnTo>
                  <a:lnTo>
                    <a:pt x="3818" y="11541"/>
                  </a:lnTo>
                  <a:lnTo>
                    <a:pt x="4125" y="8425"/>
                  </a:lnTo>
                  <a:lnTo>
                    <a:pt x="4608" y="7899"/>
                  </a:lnTo>
                  <a:lnTo>
                    <a:pt x="6714" y="6451"/>
                  </a:lnTo>
                  <a:lnTo>
                    <a:pt x="8689" y="5046"/>
                  </a:lnTo>
                  <a:lnTo>
                    <a:pt x="10707" y="3818"/>
                  </a:lnTo>
                  <a:lnTo>
                    <a:pt x="13033" y="2414"/>
                  </a:lnTo>
                  <a:lnTo>
                    <a:pt x="16148" y="307"/>
                  </a:lnTo>
                  <a:lnTo>
                    <a:pt x="16192" y="263"/>
                  </a:lnTo>
                  <a:lnTo>
                    <a:pt x="16236" y="220"/>
                  </a:lnTo>
                  <a:lnTo>
                    <a:pt x="16236" y="132"/>
                  </a:lnTo>
                  <a:lnTo>
                    <a:pt x="16192" y="88"/>
                  </a:lnTo>
                  <a:lnTo>
                    <a:pt x="16148" y="44"/>
                  </a:lnTo>
                  <a:lnTo>
                    <a:pt x="1610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62" name="Google Shape;18362;p489"/>
            <p:cNvSpPr/>
            <p:nvPr/>
          </p:nvSpPr>
          <p:spPr>
            <a:xfrm>
              <a:off x="1524900" y="2445550"/>
              <a:ext cx="483825" cy="495875"/>
            </a:xfrm>
            <a:custGeom>
              <a:avLst/>
              <a:gdLst/>
              <a:ahLst/>
              <a:cxnLst/>
              <a:rect l="l" t="t" r="r" b="b"/>
              <a:pathLst>
                <a:path w="19353" h="19835" extrusionOk="0">
                  <a:moveTo>
                    <a:pt x="19133" y="1"/>
                  </a:moveTo>
                  <a:lnTo>
                    <a:pt x="19089" y="45"/>
                  </a:lnTo>
                  <a:lnTo>
                    <a:pt x="15929" y="2107"/>
                  </a:lnTo>
                  <a:lnTo>
                    <a:pt x="14130" y="3204"/>
                  </a:lnTo>
                  <a:lnTo>
                    <a:pt x="11892" y="4521"/>
                  </a:lnTo>
                  <a:lnTo>
                    <a:pt x="9874" y="5881"/>
                  </a:lnTo>
                  <a:lnTo>
                    <a:pt x="7812" y="7066"/>
                  </a:lnTo>
                  <a:lnTo>
                    <a:pt x="5881" y="8250"/>
                  </a:lnTo>
                  <a:lnTo>
                    <a:pt x="3818" y="9611"/>
                  </a:lnTo>
                  <a:lnTo>
                    <a:pt x="3775" y="9611"/>
                  </a:lnTo>
                  <a:lnTo>
                    <a:pt x="3424" y="9962"/>
                  </a:lnTo>
                  <a:lnTo>
                    <a:pt x="3380" y="10050"/>
                  </a:lnTo>
                  <a:lnTo>
                    <a:pt x="3380" y="10093"/>
                  </a:lnTo>
                  <a:lnTo>
                    <a:pt x="3380" y="14569"/>
                  </a:lnTo>
                  <a:lnTo>
                    <a:pt x="3511" y="16412"/>
                  </a:lnTo>
                  <a:lnTo>
                    <a:pt x="3292" y="17158"/>
                  </a:lnTo>
                  <a:lnTo>
                    <a:pt x="747" y="19221"/>
                  </a:lnTo>
                  <a:lnTo>
                    <a:pt x="133" y="19484"/>
                  </a:lnTo>
                  <a:lnTo>
                    <a:pt x="45" y="19528"/>
                  </a:lnTo>
                  <a:lnTo>
                    <a:pt x="45" y="19615"/>
                  </a:lnTo>
                  <a:lnTo>
                    <a:pt x="1" y="19659"/>
                  </a:lnTo>
                  <a:lnTo>
                    <a:pt x="45" y="19747"/>
                  </a:lnTo>
                  <a:lnTo>
                    <a:pt x="89" y="19791"/>
                  </a:lnTo>
                  <a:lnTo>
                    <a:pt x="176" y="19835"/>
                  </a:lnTo>
                  <a:lnTo>
                    <a:pt x="264" y="19835"/>
                  </a:lnTo>
                  <a:lnTo>
                    <a:pt x="878" y="19528"/>
                  </a:lnTo>
                  <a:lnTo>
                    <a:pt x="922" y="19528"/>
                  </a:lnTo>
                  <a:lnTo>
                    <a:pt x="3555" y="17378"/>
                  </a:lnTo>
                  <a:lnTo>
                    <a:pt x="3643" y="17290"/>
                  </a:lnTo>
                  <a:lnTo>
                    <a:pt x="3818" y="16500"/>
                  </a:lnTo>
                  <a:lnTo>
                    <a:pt x="3862" y="16456"/>
                  </a:lnTo>
                  <a:lnTo>
                    <a:pt x="3731" y="14525"/>
                  </a:lnTo>
                  <a:lnTo>
                    <a:pt x="3731" y="10181"/>
                  </a:lnTo>
                  <a:lnTo>
                    <a:pt x="4038" y="9874"/>
                  </a:lnTo>
                  <a:lnTo>
                    <a:pt x="6056" y="8558"/>
                  </a:lnTo>
                  <a:lnTo>
                    <a:pt x="7987" y="7373"/>
                  </a:lnTo>
                  <a:lnTo>
                    <a:pt x="10050" y="6188"/>
                  </a:lnTo>
                  <a:lnTo>
                    <a:pt x="12068" y="4828"/>
                  </a:lnTo>
                  <a:lnTo>
                    <a:pt x="14306" y="3511"/>
                  </a:lnTo>
                  <a:lnTo>
                    <a:pt x="16105" y="2370"/>
                  </a:lnTo>
                  <a:lnTo>
                    <a:pt x="19264" y="308"/>
                  </a:lnTo>
                  <a:lnTo>
                    <a:pt x="19308" y="264"/>
                  </a:lnTo>
                  <a:lnTo>
                    <a:pt x="19352" y="220"/>
                  </a:lnTo>
                  <a:lnTo>
                    <a:pt x="19352" y="133"/>
                  </a:lnTo>
                  <a:lnTo>
                    <a:pt x="19308" y="89"/>
                  </a:lnTo>
                  <a:lnTo>
                    <a:pt x="19264" y="45"/>
                  </a:lnTo>
                  <a:lnTo>
                    <a:pt x="1922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63" name="Google Shape;18363;p489"/>
            <p:cNvSpPr/>
            <p:nvPr/>
          </p:nvSpPr>
          <p:spPr>
            <a:xfrm>
              <a:off x="399375" y="2885450"/>
              <a:ext cx="584725" cy="1657625"/>
            </a:xfrm>
            <a:custGeom>
              <a:avLst/>
              <a:gdLst/>
              <a:ahLst/>
              <a:cxnLst/>
              <a:rect l="l" t="t" r="r" b="b"/>
              <a:pathLst>
                <a:path w="23389" h="66305" extrusionOk="0">
                  <a:moveTo>
                    <a:pt x="966" y="1"/>
                  </a:moveTo>
                  <a:lnTo>
                    <a:pt x="922" y="45"/>
                  </a:lnTo>
                  <a:lnTo>
                    <a:pt x="834" y="89"/>
                  </a:lnTo>
                  <a:lnTo>
                    <a:pt x="834" y="133"/>
                  </a:lnTo>
                  <a:lnTo>
                    <a:pt x="308" y="1449"/>
                  </a:lnTo>
                  <a:lnTo>
                    <a:pt x="88" y="2195"/>
                  </a:lnTo>
                  <a:lnTo>
                    <a:pt x="0" y="2502"/>
                  </a:lnTo>
                  <a:lnTo>
                    <a:pt x="0" y="2590"/>
                  </a:lnTo>
                  <a:lnTo>
                    <a:pt x="351" y="5091"/>
                  </a:lnTo>
                  <a:lnTo>
                    <a:pt x="351" y="5135"/>
                  </a:lnTo>
                  <a:lnTo>
                    <a:pt x="1317" y="7241"/>
                  </a:lnTo>
                  <a:lnTo>
                    <a:pt x="1624" y="8601"/>
                  </a:lnTo>
                  <a:lnTo>
                    <a:pt x="1668" y="8645"/>
                  </a:lnTo>
                  <a:lnTo>
                    <a:pt x="3379" y="12770"/>
                  </a:lnTo>
                  <a:lnTo>
                    <a:pt x="4696" y="15710"/>
                  </a:lnTo>
                  <a:lnTo>
                    <a:pt x="5837" y="18343"/>
                  </a:lnTo>
                  <a:lnTo>
                    <a:pt x="6802" y="21064"/>
                  </a:lnTo>
                  <a:lnTo>
                    <a:pt x="6977" y="21985"/>
                  </a:lnTo>
                  <a:lnTo>
                    <a:pt x="7021" y="24530"/>
                  </a:lnTo>
                  <a:lnTo>
                    <a:pt x="7021" y="24574"/>
                  </a:lnTo>
                  <a:lnTo>
                    <a:pt x="7460" y="26856"/>
                  </a:lnTo>
                  <a:lnTo>
                    <a:pt x="7548" y="28523"/>
                  </a:lnTo>
                  <a:lnTo>
                    <a:pt x="7460" y="31375"/>
                  </a:lnTo>
                  <a:lnTo>
                    <a:pt x="7416" y="34403"/>
                  </a:lnTo>
                  <a:lnTo>
                    <a:pt x="7416" y="37870"/>
                  </a:lnTo>
                  <a:lnTo>
                    <a:pt x="7504" y="42740"/>
                  </a:lnTo>
                  <a:lnTo>
                    <a:pt x="7680" y="44803"/>
                  </a:lnTo>
                  <a:lnTo>
                    <a:pt x="8162" y="47172"/>
                  </a:lnTo>
                  <a:lnTo>
                    <a:pt x="8952" y="49366"/>
                  </a:lnTo>
                  <a:lnTo>
                    <a:pt x="8952" y="49410"/>
                  </a:lnTo>
                  <a:lnTo>
                    <a:pt x="9523" y="50332"/>
                  </a:lnTo>
                  <a:lnTo>
                    <a:pt x="9566" y="50376"/>
                  </a:lnTo>
                  <a:lnTo>
                    <a:pt x="10488" y="51297"/>
                  </a:lnTo>
                  <a:lnTo>
                    <a:pt x="13033" y="52921"/>
                  </a:lnTo>
                  <a:lnTo>
                    <a:pt x="15183" y="54413"/>
                  </a:lnTo>
                  <a:lnTo>
                    <a:pt x="17245" y="56080"/>
                  </a:lnTo>
                  <a:lnTo>
                    <a:pt x="18430" y="57133"/>
                  </a:lnTo>
                  <a:lnTo>
                    <a:pt x="18430" y="57177"/>
                  </a:lnTo>
                  <a:lnTo>
                    <a:pt x="19834" y="58099"/>
                  </a:lnTo>
                  <a:lnTo>
                    <a:pt x="22731" y="62618"/>
                  </a:lnTo>
                  <a:lnTo>
                    <a:pt x="23038" y="63408"/>
                  </a:lnTo>
                  <a:lnTo>
                    <a:pt x="22774" y="66129"/>
                  </a:lnTo>
                  <a:lnTo>
                    <a:pt x="22774" y="66172"/>
                  </a:lnTo>
                  <a:lnTo>
                    <a:pt x="22818" y="66260"/>
                  </a:lnTo>
                  <a:lnTo>
                    <a:pt x="22862" y="66304"/>
                  </a:lnTo>
                  <a:lnTo>
                    <a:pt x="22950" y="66304"/>
                  </a:lnTo>
                  <a:lnTo>
                    <a:pt x="23038" y="66260"/>
                  </a:lnTo>
                  <a:lnTo>
                    <a:pt x="23125" y="66172"/>
                  </a:lnTo>
                  <a:lnTo>
                    <a:pt x="23389" y="63408"/>
                  </a:lnTo>
                  <a:lnTo>
                    <a:pt x="23389" y="63320"/>
                  </a:lnTo>
                  <a:lnTo>
                    <a:pt x="23038" y="62443"/>
                  </a:lnTo>
                  <a:lnTo>
                    <a:pt x="20098" y="57879"/>
                  </a:lnTo>
                  <a:lnTo>
                    <a:pt x="20054" y="57835"/>
                  </a:lnTo>
                  <a:lnTo>
                    <a:pt x="18650" y="56870"/>
                  </a:lnTo>
                  <a:lnTo>
                    <a:pt x="17465" y="55817"/>
                  </a:lnTo>
                  <a:lnTo>
                    <a:pt x="15403" y="54105"/>
                  </a:lnTo>
                  <a:lnTo>
                    <a:pt x="13208" y="52613"/>
                  </a:lnTo>
                  <a:lnTo>
                    <a:pt x="10707" y="51034"/>
                  </a:lnTo>
                  <a:lnTo>
                    <a:pt x="9830" y="50156"/>
                  </a:lnTo>
                  <a:lnTo>
                    <a:pt x="9259" y="49235"/>
                  </a:lnTo>
                  <a:lnTo>
                    <a:pt x="8513" y="47085"/>
                  </a:lnTo>
                  <a:lnTo>
                    <a:pt x="8031" y="44759"/>
                  </a:lnTo>
                  <a:lnTo>
                    <a:pt x="7855" y="42740"/>
                  </a:lnTo>
                  <a:lnTo>
                    <a:pt x="7767" y="37870"/>
                  </a:lnTo>
                  <a:lnTo>
                    <a:pt x="7767" y="34403"/>
                  </a:lnTo>
                  <a:lnTo>
                    <a:pt x="7811" y="31375"/>
                  </a:lnTo>
                  <a:lnTo>
                    <a:pt x="7899" y="28523"/>
                  </a:lnTo>
                  <a:lnTo>
                    <a:pt x="7811" y="26856"/>
                  </a:lnTo>
                  <a:lnTo>
                    <a:pt x="7811" y="26812"/>
                  </a:lnTo>
                  <a:lnTo>
                    <a:pt x="7372" y="24530"/>
                  </a:lnTo>
                  <a:lnTo>
                    <a:pt x="7328" y="21985"/>
                  </a:lnTo>
                  <a:lnTo>
                    <a:pt x="7328" y="21941"/>
                  </a:lnTo>
                  <a:lnTo>
                    <a:pt x="7153" y="20976"/>
                  </a:lnTo>
                  <a:lnTo>
                    <a:pt x="6144" y="18211"/>
                  </a:lnTo>
                  <a:lnTo>
                    <a:pt x="5003" y="15578"/>
                  </a:lnTo>
                  <a:lnTo>
                    <a:pt x="3730" y="12638"/>
                  </a:lnTo>
                  <a:lnTo>
                    <a:pt x="1975" y="8514"/>
                  </a:lnTo>
                  <a:lnTo>
                    <a:pt x="1668" y="7153"/>
                  </a:lnTo>
                  <a:lnTo>
                    <a:pt x="1624" y="7110"/>
                  </a:lnTo>
                  <a:lnTo>
                    <a:pt x="703" y="5003"/>
                  </a:lnTo>
                  <a:lnTo>
                    <a:pt x="351" y="2546"/>
                  </a:lnTo>
                  <a:lnTo>
                    <a:pt x="395" y="2239"/>
                  </a:lnTo>
                  <a:lnTo>
                    <a:pt x="615" y="1712"/>
                  </a:lnTo>
                  <a:lnTo>
                    <a:pt x="1141" y="264"/>
                  </a:lnTo>
                  <a:lnTo>
                    <a:pt x="1141" y="176"/>
                  </a:lnTo>
                  <a:lnTo>
                    <a:pt x="1141" y="133"/>
                  </a:lnTo>
                  <a:lnTo>
                    <a:pt x="1097" y="89"/>
                  </a:lnTo>
                  <a:lnTo>
                    <a:pt x="1054" y="45"/>
                  </a:lnTo>
                  <a:lnTo>
                    <a:pt x="96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64" name="Google Shape;18364;p489"/>
            <p:cNvSpPr/>
            <p:nvPr/>
          </p:nvSpPr>
          <p:spPr>
            <a:xfrm>
              <a:off x="363175" y="2357800"/>
              <a:ext cx="590225" cy="2187450"/>
            </a:xfrm>
            <a:custGeom>
              <a:avLst/>
              <a:gdLst/>
              <a:ahLst/>
              <a:cxnLst/>
              <a:rect l="l" t="t" r="r" b="b"/>
              <a:pathLst>
                <a:path w="23609" h="87498" extrusionOk="0">
                  <a:moveTo>
                    <a:pt x="18869" y="1"/>
                  </a:moveTo>
                  <a:lnTo>
                    <a:pt x="15008" y="2151"/>
                  </a:lnTo>
                  <a:lnTo>
                    <a:pt x="12550" y="3774"/>
                  </a:lnTo>
                  <a:lnTo>
                    <a:pt x="10093" y="5529"/>
                  </a:lnTo>
                  <a:lnTo>
                    <a:pt x="8952" y="6451"/>
                  </a:lnTo>
                  <a:lnTo>
                    <a:pt x="8908" y="6451"/>
                  </a:lnTo>
                  <a:lnTo>
                    <a:pt x="6319" y="9347"/>
                  </a:lnTo>
                  <a:lnTo>
                    <a:pt x="6275" y="9347"/>
                  </a:lnTo>
                  <a:lnTo>
                    <a:pt x="5485" y="10576"/>
                  </a:lnTo>
                  <a:lnTo>
                    <a:pt x="1624" y="17816"/>
                  </a:lnTo>
                  <a:lnTo>
                    <a:pt x="834" y="20098"/>
                  </a:lnTo>
                  <a:lnTo>
                    <a:pt x="308" y="21677"/>
                  </a:lnTo>
                  <a:lnTo>
                    <a:pt x="44" y="22467"/>
                  </a:lnTo>
                  <a:lnTo>
                    <a:pt x="0" y="25276"/>
                  </a:lnTo>
                  <a:lnTo>
                    <a:pt x="44" y="25319"/>
                  </a:lnTo>
                  <a:lnTo>
                    <a:pt x="1273" y="29576"/>
                  </a:lnTo>
                  <a:lnTo>
                    <a:pt x="1317" y="29620"/>
                  </a:lnTo>
                  <a:lnTo>
                    <a:pt x="2414" y="31726"/>
                  </a:lnTo>
                  <a:lnTo>
                    <a:pt x="4125" y="35500"/>
                  </a:lnTo>
                  <a:lnTo>
                    <a:pt x="5310" y="38133"/>
                  </a:lnTo>
                  <a:lnTo>
                    <a:pt x="6319" y="40502"/>
                  </a:lnTo>
                  <a:lnTo>
                    <a:pt x="6934" y="41994"/>
                  </a:lnTo>
                  <a:lnTo>
                    <a:pt x="7328" y="43223"/>
                  </a:lnTo>
                  <a:lnTo>
                    <a:pt x="7328" y="44846"/>
                  </a:lnTo>
                  <a:lnTo>
                    <a:pt x="7372" y="44846"/>
                  </a:lnTo>
                  <a:lnTo>
                    <a:pt x="7723" y="47084"/>
                  </a:lnTo>
                  <a:lnTo>
                    <a:pt x="7679" y="52043"/>
                  </a:lnTo>
                  <a:lnTo>
                    <a:pt x="7679" y="56387"/>
                  </a:lnTo>
                  <a:lnTo>
                    <a:pt x="7679" y="59809"/>
                  </a:lnTo>
                  <a:lnTo>
                    <a:pt x="7811" y="64373"/>
                  </a:lnTo>
                  <a:lnTo>
                    <a:pt x="7987" y="66742"/>
                  </a:lnTo>
                  <a:lnTo>
                    <a:pt x="7987" y="66786"/>
                  </a:lnTo>
                  <a:lnTo>
                    <a:pt x="8382" y="68585"/>
                  </a:lnTo>
                  <a:lnTo>
                    <a:pt x="9171" y="70867"/>
                  </a:lnTo>
                  <a:lnTo>
                    <a:pt x="10137" y="73105"/>
                  </a:lnTo>
                  <a:lnTo>
                    <a:pt x="10181" y="73149"/>
                  </a:lnTo>
                  <a:lnTo>
                    <a:pt x="11102" y="74422"/>
                  </a:lnTo>
                  <a:lnTo>
                    <a:pt x="11146" y="74465"/>
                  </a:lnTo>
                  <a:lnTo>
                    <a:pt x="13867" y="76616"/>
                  </a:lnTo>
                  <a:lnTo>
                    <a:pt x="16412" y="78853"/>
                  </a:lnTo>
                  <a:lnTo>
                    <a:pt x="18035" y="80345"/>
                  </a:lnTo>
                  <a:lnTo>
                    <a:pt x="18518" y="80696"/>
                  </a:lnTo>
                  <a:lnTo>
                    <a:pt x="21721" y="85216"/>
                  </a:lnTo>
                  <a:lnTo>
                    <a:pt x="23301" y="87454"/>
                  </a:lnTo>
                  <a:lnTo>
                    <a:pt x="23345" y="87498"/>
                  </a:lnTo>
                  <a:lnTo>
                    <a:pt x="23564" y="87498"/>
                  </a:lnTo>
                  <a:lnTo>
                    <a:pt x="23608" y="87410"/>
                  </a:lnTo>
                  <a:lnTo>
                    <a:pt x="23608" y="87366"/>
                  </a:lnTo>
                  <a:lnTo>
                    <a:pt x="23608" y="87278"/>
                  </a:lnTo>
                  <a:lnTo>
                    <a:pt x="23608" y="87235"/>
                  </a:lnTo>
                  <a:lnTo>
                    <a:pt x="22028" y="85041"/>
                  </a:lnTo>
                  <a:lnTo>
                    <a:pt x="18781" y="80477"/>
                  </a:lnTo>
                  <a:lnTo>
                    <a:pt x="18737" y="80433"/>
                  </a:lnTo>
                  <a:lnTo>
                    <a:pt x="18255" y="80038"/>
                  </a:lnTo>
                  <a:lnTo>
                    <a:pt x="16631" y="78590"/>
                  </a:lnTo>
                  <a:lnTo>
                    <a:pt x="14086" y="76352"/>
                  </a:lnTo>
                  <a:lnTo>
                    <a:pt x="11365" y="74202"/>
                  </a:lnTo>
                  <a:lnTo>
                    <a:pt x="10488" y="72973"/>
                  </a:lnTo>
                  <a:lnTo>
                    <a:pt x="9522" y="70736"/>
                  </a:lnTo>
                  <a:lnTo>
                    <a:pt x="8733" y="68498"/>
                  </a:lnTo>
                  <a:lnTo>
                    <a:pt x="8338" y="66699"/>
                  </a:lnTo>
                  <a:lnTo>
                    <a:pt x="8162" y="64373"/>
                  </a:lnTo>
                  <a:lnTo>
                    <a:pt x="8031" y="59809"/>
                  </a:lnTo>
                  <a:lnTo>
                    <a:pt x="8031" y="56387"/>
                  </a:lnTo>
                  <a:lnTo>
                    <a:pt x="8031" y="52043"/>
                  </a:lnTo>
                  <a:lnTo>
                    <a:pt x="8074" y="47084"/>
                  </a:lnTo>
                  <a:lnTo>
                    <a:pt x="8074" y="47040"/>
                  </a:lnTo>
                  <a:lnTo>
                    <a:pt x="7679" y="44802"/>
                  </a:lnTo>
                  <a:lnTo>
                    <a:pt x="7679" y="43179"/>
                  </a:lnTo>
                  <a:lnTo>
                    <a:pt x="7679" y="43135"/>
                  </a:lnTo>
                  <a:lnTo>
                    <a:pt x="7285" y="41906"/>
                  </a:lnTo>
                  <a:lnTo>
                    <a:pt x="6670" y="40370"/>
                  </a:lnTo>
                  <a:lnTo>
                    <a:pt x="5661" y="38001"/>
                  </a:lnTo>
                  <a:lnTo>
                    <a:pt x="4476" y="35368"/>
                  </a:lnTo>
                  <a:lnTo>
                    <a:pt x="2721" y="31550"/>
                  </a:lnTo>
                  <a:lnTo>
                    <a:pt x="1624" y="29444"/>
                  </a:lnTo>
                  <a:lnTo>
                    <a:pt x="351" y="25232"/>
                  </a:lnTo>
                  <a:lnTo>
                    <a:pt x="395" y="22511"/>
                  </a:lnTo>
                  <a:lnTo>
                    <a:pt x="1185" y="20229"/>
                  </a:lnTo>
                  <a:lnTo>
                    <a:pt x="1975" y="17991"/>
                  </a:lnTo>
                  <a:lnTo>
                    <a:pt x="5793" y="10751"/>
                  </a:lnTo>
                  <a:lnTo>
                    <a:pt x="6582" y="9566"/>
                  </a:lnTo>
                  <a:lnTo>
                    <a:pt x="9171" y="6714"/>
                  </a:lnTo>
                  <a:lnTo>
                    <a:pt x="10312" y="5793"/>
                  </a:lnTo>
                  <a:lnTo>
                    <a:pt x="12726" y="4081"/>
                  </a:lnTo>
                  <a:lnTo>
                    <a:pt x="15183" y="2414"/>
                  </a:lnTo>
                  <a:lnTo>
                    <a:pt x="19045" y="308"/>
                  </a:lnTo>
                  <a:lnTo>
                    <a:pt x="19088" y="264"/>
                  </a:lnTo>
                  <a:lnTo>
                    <a:pt x="19132" y="220"/>
                  </a:lnTo>
                  <a:lnTo>
                    <a:pt x="19132" y="132"/>
                  </a:lnTo>
                  <a:lnTo>
                    <a:pt x="19088" y="88"/>
                  </a:lnTo>
                  <a:lnTo>
                    <a:pt x="1904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65" name="Google Shape;18365;p489"/>
            <p:cNvSpPr/>
            <p:nvPr/>
          </p:nvSpPr>
          <p:spPr>
            <a:xfrm>
              <a:off x="445450" y="2236025"/>
              <a:ext cx="687850" cy="2201725"/>
            </a:xfrm>
            <a:custGeom>
              <a:avLst/>
              <a:gdLst/>
              <a:ahLst/>
              <a:cxnLst/>
              <a:rect l="l" t="t" r="r" b="b"/>
              <a:pathLst>
                <a:path w="27514" h="88069" extrusionOk="0">
                  <a:moveTo>
                    <a:pt x="27338" y="1"/>
                  </a:moveTo>
                  <a:lnTo>
                    <a:pt x="27250" y="45"/>
                  </a:lnTo>
                  <a:lnTo>
                    <a:pt x="25144" y="1229"/>
                  </a:lnTo>
                  <a:lnTo>
                    <a:pt x="22379" y="2590"/>
                  </a:lnTo>
                  <a:lnTo>
                    <a:pt x="20142" y="3643"/>
                  </a:lnTo>
                  <a:lnTo>
                    <a:pt x="17991" y="4872"/>
                  </a:lnTo>
                  <a:lnTo>
                    <a:pt x="14218" y="6978"/>
                  </a:lnTo>
                  <a:lnTo>
                    <a:pt x="12375" y="8163"/>
                  </a:lnTo>
                  <a:lnTo>
                    <a:pt x="10181" y="9611"/>
                  </a:lnTo>
                  <a:lnTo>
                    <a:pt x="8031" y="11103"/>
                  </a:lnTo>
                  <a:lnTo>
                    <a:pt x="6758" y="12112"/>
                  </a:lnTo>
                  <a:lnTo>
                    <a:pt x="5354" y="13911"/>
                  </a:lnTo>
                  <a:lnTo>
                    <a:pt x="3511" y="16193"/>
                  </a:lnTo>
                  <a:lnTo>
                    <a:pt x="3511" y="16237"/>
                  </a:lnTo>
                  <a:lnTo>
                    <a:pt x="2458" y="18562"/>
                  </a:lnTo>
                  <a:lnTo>
                    <a:pt x="1273" y="21502"/>
                  </a:lnTo>
                  <a:lnTo>
                    <a:pt x="264" y="24003"/>
                  </a:lnTo>
                  <a:lnTo>
                    <a:pt x="264" y="24047"/>
                  </a:lnTo>
                  <a:lnTo>
                    <a:pt x="0" y="25056"/>
                  </a:lnTo>
                  <a:lnTo>
                    <a:pt x="0" y="25100"/>
                  </a:lnTo>
                  <a:lnTo>
                    <a:pt x="483" y="28523"/>
                  </a:lnTo>
                  <a:lnTo>
                    <a:pt x="659" y="31024"/>
                  </a:lnTo>
                  <a:lnTo>
                    <a:pt x="1185" y="33876"/>
                  </a:lnTo>
                  <a:lnTo>
                    <a:pt x="2897" y="38484"/>
                  </a:lnTo>
                  <a:lnTo>
                    <a:pt x="4037" y="41204"/>
                  </a:lnTo>
                  <a:lnTo>
                    <a:pt x="5047" y="43618"/>
                  </a:lnTo>
                  <a:lnTo>
                    <a:pt x="6056" y="46426"/>
                  </a:lnTo>
                  <a:lnTo>
                    <a:pt x="6231" y="47523"/>
                  </a:lnTo>
                  <a:lnTo>
                    <a:pt x="6231" y="50463"/>
                  </a:lnTo>
                  <a:lnTo>
                    <a:pt x="6231" y="50507"/>
                  </a:lnTo>
                  <a:lnTo>
                    <a:pt x="6714" y="53140"/>
                  </a:lnTo>
                  <a:lnTo>
                    <a:pt x="6934" y="54763"/>
                  </a:lnTo>
                  <a:lnTo>
                    <a:pt x="6846" y="57265"/>
                  </a:lnTo>
                  <a:lnTo>
                    <a:pt x="6758" y="60424"/>
                  </a:lnTo>
                  <a:lnTo>
                    <a:pt x="6758" y="63145"/>
                  </a:lnTo>
                  <a:lnTo>
                    <a:pt x="6758" y="65339"/>
                  </a:lnTo>
                  <a:lnTo>
                    <a:pt x="6758" y="67533"/>
                  </a:lnTo>
                  <a:lnTo>
                    <a:pt x="6934" y="69946"/>
                  </a:lnTo>
                  <a:lnTo>
                    <a:pt x="7460" y="72491"/>
                  </a:lnTo>
                  <a:lnTo>
                    <a:pt x="7460" y="72535"/>
                  </a:lnTo>
                  <a:lnTo>
                    <a:pt x="7723" y="73193"/>
                  </a:lnTo>
                  <a:lnTo>
                    <a:pt x="7767" y="73281"/>
                  </a:lnTo>
                  <a:lnTo>
                    <a:pt x="9566" y="74773"/>
                  </a:lnTo>
                  <a:lnTo>
                    <a:pt x="11629" y="76396"/>
                  </a:lnTo>
                  <a:lnTo>
                    <a:pt x="13735" y="77888"/>
                  </a:lnTo>
                  <a:lnTo>
                    <a:pt x="16061" y="79205"/>
                  </a:lnTo>
                  <a:lnTo>
                    <a:pt x="18079" y="80828"/>
                  </a:lnTo>
                  <a:lnTo>
                    <a:pt x="20098" y="82540"/>
                  </a:lnTo>
                  <a:lnTo>
                    <a:pt x="21195" y="84865"/>
                  </a:lnTo>
                  <a:lnTo>
                    <a:pt x="21326" y="87893"/>
                  </a:lnTo>
                  <a:lnTo>
                    <a:pt x="21326" y="87937"/>
                  </a:lnTo>
                  <a:lnTo>
                    <a:pt x="21370" y="88025"/>
                  </a:lnTo>
                  <a:lnTo>
                    <a:pt x="21502" y="88069"/>
                  </a:lnTo>
                  <a:lnTo>
                    <a:pt x="21546" y="88025"/>
                  </a:lnTo>
                  <a:lnTo>
                    <a:pt x="21634" y="87981"/>
                  </a:lnTo>
                  <a:lnTo>
                    <a:pt x="21634" y="87937"/>
                  </a:lnTo>
                  <a:lnTo>
                    <a:pt x="21677" y="87893"/>
                  </a:lnTo>
                  <a:lnTo>
                    <a:pt x="21546" y="84821"/>
                  </a:lnTo>
                  <a:lnTo>
                    <a:pt x="21546" y="84778"/>
                  </a:lnTo>
                  <a:lnTo>
                    <a:pt x="20405" y="82364"/>
                  </a:lnTo>
                  <a:lnTo>
                    <a:pt x="20361" y="82276"/>
                  </a:lnTo>
                  <a:lnTo>
                    <a:pt x="18299" y="80521"/>
                  </a:lnTo>
                  <a:lnTo>
                    <a:pt x="16280" y="78942"/>
                  </a:lnTo>
                  <a:lnTo>
                    <a:pt x="16236" y="78898"/>
                  </a:lnTo>
                  <a:lnTo>
                    <a:pt x="13954" y="77581"/>
                  </a:lnTo>
                  <a:lnTo>
                    <a:pt x="11848" y="76089"/>
                  </a:lnTo>
                  <a:lnTo>
                    <a:pt x="9830" y="74510"/>
                  </a:lnTo>
                  <a:lnTo>
                    <a:pt x="8031" y="73018"/>
                  </a:lnTo>
                  <a:lnTo>
                    <a:pt x="7811" y="72403"/>
                  </a:lnTo>
                  <a:lnTo>
                    <a:pt x="7285" y="69902"/>
                  </a:lnTo>
                  <a:lnTo>
                    <a:pt x="7109" y="67489"/>
                  </a:lnTo>
                  <a:lnTo>
                    <a:pt x="7109" y="65339"/>
                  </a:lnTo>
                  <a:lnTo>
                    <a:pt x="7109" y="63188"/>
                  </a:lnTo>
                  <a:lnTo>
                    <a:pt x="7109" y="60424"/>
                  </a:lnTo>
                  <a:lnTo>
                    <a:pt x="7197" y="57265"/>
                  </a:lnTo>
                  <a:lnTo>
                    <a:pt x="7285" y="54763"/>
                  </a:lnTo>
                  <a:lnTo>
                    <a:pt x="7285" y="54720"/>
                  </a:lnTo>
                  <a:lnTo>
                    <a:pt x="7065" y="53096"/>
                  </a:lnTo>
                  <a:lnTo>
                    <a:pt x="6583" y="50463"/>
                  </a:lnTo>
                  <a:lnTo>
                    <a:pt x="6583" y="47523"/>
                  </a:lnTo>
                  <a:lnTo>
                    <a:pt x="6583" y="47479"/>
                  </a:lnTo>
                  <a:lnTo>
                    <a:pt x="6363" y="46338"/>
                  </a:lnTo>
                  <a:lnTo>
                    <a:pt x="6363" y="46295"/>
                  </a:lnTo>
                  <a:lnTo>
                    <a:pt x="5354" y="43530"/>
                  </a:lnTo>
                  <a:lnTo>
                    <a:pt x="4388" y="41073"/>
                  </a:lnTo>
                  <a:lnTo>
                    <a:pt x="3204" y="38352"/>
                  </a:lnTo>
                  <a:lnTo>
                    <a:pt x="1536" y="33789"/>
                  </a:lnTo>
                  <a:lnTo>
                    <a:pt x="1010" y="30980"/>
                  </a:lnTo>
                  <a:lnTo>
                    <a:pt x="834" y="28479"/>
                  </a:lnTo>
                  <a:lnTo>
                    <a:pt x="351" y="25100"/>
                  </a:lnTo>
                  <a:lnTo>
                    <a:pt x="615" y="24135"/>
                  </a:lnTo>
                  <a:lnTo>
                    <a:pt x="1580" y="21634"/>
                  </a:lnTo>
                  <a:lnTo>
                    <a:pt x="2809" y="18694"/>
                  </a:lnTo>
                  <a:lnTo>
                    <a:pt x="3818" y="16412"/>
                  </a:lnTo>
                  <a:lnTo>
                    <a:pt x="5617" y="14130"/>
                  </a:lnTo>
                  <a:lnTo>
                    <a:pt x="7021" y="12375"/>
                  </a:lnTo>
                  <a:lnTo>
                    <a:pt x="8250" y="11410"/>
                  </a:lnTo>
                  <a:lnTo>
                    <a:pt x="10356" y="9918"/>
                  </a:lnTo>
                  <a:lnTo>
                    <a:pt x="12550" y="8426"/>
                  </a:lnTo>
                  <a:lnTo>
                    <a:pt x="14437" y="7285"/>
                  </a:lnTo>
                  <a:lnTo>
                    <a:pt x="18167" y="5179"/>
                  </a:lnTo>
                  <a:lnTo>
                    <a:pt x="20317" y="3994"/>
                  </a:lnTo>
                  <a:lnTo>
                    <a:pt x="22555" y="2897"/>
                  </a:lnTo>
                  <a:lnTo>
                    <a:pt x="25319" y="1537"/>
                  </a:lnTo>
                  <a:lnTo>
                    <a:pt x="27426" y="352"/>
                  </a:lnTo>
                  <a:lnTo>
                    <a:pt x="27470" y="308"/>
                  </a:lnTo>
                  <a:lnTo>
                    <a:pt x="27514" y="220"/>
                  </a:lnTo>
                  <a:lnTo>
                    <a:pt x="27514" y="176"/>
                  </a:lnTo>
                  <a:lnTo>
                    <a:pt x="27514" y="89"/>
                  </a:lnTo>
                  <a:lnTo>
                    <a:pt x="27470" y="45"/>
                  </a:lnTo>
                  <a:lnTo>
                    <a:pt x="2738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66" name="Google Shape;18366;p489"/>
            <p:cNvSpPr/>
            <p:nvPr/>
          </p:nvSpPr>
          <p:spPr>
            <a:xfrm>
              <a:off x="296250" y="2349025"/>
              <a:ext cx="510150" cy="2108475"/>
            </a:xfrm>
            <a:custGeom>
              <a:avLst/>
              <a:gdLst/>
              <a:ahLst/>
              <a:cxnLst/>
              <a:rect l="l" t="t" r="r" b="b"/>
              <a:pathLst>
                <a:path w="20406" h="84339" extrusionOk="0">
                  <a:moveTo>
                    <a:pt x="19571" y="0"/>
                  </a:moveTo>
                  <a:lnTo>
                    <a:pt x="17597" y="1010"/>
                  </a:lnTo>
                  <a:lnTo>
                    <a:pt x="15447" y="2370"/>
                  </a:lnTo>
                  <a:lnTo>
                    <a:pt x="12638" y="4345"/>
                  </a:lnTo>
                  <a:lnTo>
                    <a:pt x="11059" y="5442"/>
                  </a:lnTo>
                  <a:lnTo>
                    <a:pt x="11059" y="5486"/>
                  </a:lnTo>
                  <a:lnTo>
                    <a:pt x="7987" y="8338"/>
                  </a:lnTo>
                  <a:lnTo>
                    <a:pt x="5837" y="10356"/>
                  </a:lnTo>
                  <a:lnTo>
                    <a:pt x="5793" y="10400"/>
                  </a:lnTo>
                  <a:lnTo>
                    <a:pt x="2370" y="17728"/>
                  </a:lnTo>
                  <a:lnTo>
                    <a:pt x="703" y="21414"/>
                  </a:lnTo>
                  <a:lnTo>
                    <a:pt x="220" y="22643"/>
                  </a:lnTo>
                  <a:lnTo>
                    <a:pt x="45" y="22994"/>
                  </a:lnTo>
                  <a:lnTo>
                    <a:pt x="1" y="23213"/>
                  </a:lnTo>
                  <a:lnTo>
                    <a:pt x="45" y="23257"/>
                  </a:lnTo>
                  <a:lnTo>
                    <a:pt x="3160" y="31901"/>
                  </a:lnTo>
                  <a:lnTo>
                    <a:pt x="3160" y="31945"/>
                  </a:lnTo>
                  <a:lnTo>
                    <a:pt x="4476" y="34095"/>
                  </a:lnTo>
                  <a:lnTo>
                    <a:pt x="5925" y="37123"/>
                  </a:lnTo>
                  <a:lnTo>
                    <a:pt x="7636" y="40809"/>
                  </a:lnTo>
                  <a:lnTo>
                    <a:pt x="8689" y="43310"/>
                  </a:lnTo>
                  <a:lnTo>
                    <a:pt x="9128" y="46382"/>
                  </a:lnTo>
                  <a:lnTo>
                    <a:pt x="9172" y="49103"/>
                  </a:lnTo>
                  <a:lnTo>
                    <a:pt x="9172" y="53008"/>
                  </a:lnTo>
                  <a:lnTo>
                    <a:pt x="9216" y="55772"/>
                  </a:lnTo>
                  <a:lnTo>
                    <a:pt x="9172" y="58230"/>
                  </a:lnTo>
                  <a:lnTo>
                    <a:pt x="9259" y="62091"/>
                  </a:lnTo>
                  <a:lnTo>
                    <a:pt x="9391" y="65251"/>
                  </a:lnTo>
                  <a:lnTo>
                    <a:pt x="9523" y="67488"/>
                  </a:lnTo>
                  <a:lnTo>
                    <a:pt x="9654" y="68542"/>
                  </a:lnTo>
                  <a:lnTo>
                    <a:pt x="9654" y="68585"/>
                  </a:lnTo>
                  <a:lnTo>
                    <a:pt x="10400" y="70867"/>
                  </a:lnTo>
                  <a:lnTo>
                    <a:pt x="11673" y="73632"/>
                  </a:lnTo>
                  <a:lnTo>
                    <a:pt x="12770" y="75870"/>
                  </a:lnTo>
                  <a:lnTo>
                    <a:pt x="13340" y="77010"/>
                  </a:lnTo>
                  <a:lnTo>
                    <a:pt x="13340" y="77054"/>
                  </a:lnTo>
                  <a:lnTo>
                    <a:pt x="14393" y="78283"/>
                  </a:lnTo>
                  <a:lnTo>
                    <a:pt x="18343" y="82013"/>
                  </a:lnTo>
                  <a:lnTo>
                    <a:pt x="20054" y="84251"/>
                  </a:lnTo>
                  <a:lnTo>
                    <a:pt x="20142" y="84295"/>
                  </a:lnTo>
                  <a:lnTo>
                    <a:pt x="20230" y="84338"/>
                  </a:lnTo>
                  <a:lnTo>
                    <a:pt x="20317" y="84295"/>
                  </a:lnTo>
                  <a:lnTo>
                    <a:pt x="20361" y="84251"/>
                  </a:lnTo>
                  <a:lnTo>
                    <a:pt x="20405" y="84163"/>
                  </a:lnTo>
                  <a:lnTo>
                    <a:pt x="20361" y="84119"/>
                  </a:lnTo>
                  <a:lnTo>
                    <a:pt x="20361" y="84031"/>
                  </a:lnTo>
                  <a:lnTo>
                    <a:pt x="18606" y="81793"/>
                  </a:lnTo>
                  <a:lnTo>
                    <a:pt x="18562" y="81793"/>
                  </a:lnTo>
                  <a:lnTo>
                    <a:pt x="14657" y="78020"/>
                  </a:lnTo>
                  <a:lnTo>
                    <a:pt x="13648" y="76835"/>
                  </a:lnTo>
                  <a:lnTo>
                    <a:pt x="11980" y="73500"/>
                  </a:lnTo>
                  <a:lnTo>
                    <a:pt x="10708" y="70736"/>
                  </a:lnTo>
                  <a:lnTo>
                    <a:pt x="10005" y="68498"/>
                  </a:lnTo>
                  <a:lnTo>
                    <a:pt x="9874" y="67445"/>
                  </a:lnTo>
                  <a:lnTo>
                    <a:pt x="9742" y="65251"/>
                  </a:lnTo>
                  <a:lnTo>
                    <a:pt x="9611" y="62091"/>
                  </a:lnTo>
                  <a:lnTo>
                    <a:pt x="9523" y="58230"/>
                  </a:lnTo>
                  <a:lnTo>
                    <a:pt x="9567" y="55772"/>
                  </a:lnTo>
                  <a:lnTo>
                    <a:pt x="9523" y="53008"/>
                  </a:lnTo>
                  <a:lnTo>
                    <a:pt x="9523" y="49103"/>
                  </a:lnTo>
                  <a:lnTo>
                    <a:pt x="9479" y="46338"/>
                  </a:lnTo>
                  <a:lnTo>
                    <a:pt x="8996" y="43223"/>
                  </a:lnTo>
                  <a:lnTo>
                    <a:pt x="8996" y="43179"/>
                  </a:lnTo>
                  <a:lnTo>
                    <a:pt x="7943" y="40678"/>
                  </a:lnTo>
                  <a:lnTo>
                    <a:pt x="6232" y="36948"/>
                  </a:lnTo>
                  <a:lnTo>
                    <a:pt x="4784" y="33920"/>
                  </a:lnTo>
                  <a:lnTo>
                    <a:pt x="3467" y="31770"/>
                  </a:lnTo>
                  <a:lnTo>
                    <a:pt x="352" y="23169"/>
                  </a:lnTo>
                  <a:lnTo>
                    <a:pt x="571" y="22643"/>
                  </a:lnTo>
                  <a:lnTo>
                    <a:pt x="1010" y="21590"/>
                  </a:lnTo>
                  <a:lnTo>
                    <a:pt x="2458" y="18430"/>
                  </a:lnTo>
                  <a:lnTo>
                    <a:pt x="6100" y="10576"/>
                  </a:lnTo>
                  <a:lnTo>
                    <a:pt x="8250" y="8601"/>
                  </a:lnTo>
                  <a:lnTo>
                    <a:pt x="11278" y="5749"/>
                  </a:lnTo>
                  <a:lnTo>
                    <a:pt x="12858" y="4652"/>
                  </a:lnTo>
                  <a:lnTo>
                    <a:pt x="15666" y="2633"/>
                  </a:lnTo>
                  <a:lnTo>
                    <a:pt x="17772" y="1317"/>
                  </a:lnTo>
                  <a:lnTo>
                    <a:pt x="19747" y="308"/>
                  </a:lnTo>
                  <a:lnTo>
                    <a:pt x="19791" y="264"/>
                  </a:lnTo>
                  <a:lnTo>
                    <a:pt x="19835" y="220"/>
                  </a:lnTo>
                  <a:lnTo>
                    <a:pt x="19835" y="132"/>
                  </a:lnTo>
                  <a:lnTo>
                    <a:pt x="19835" y="88"/>
                  </a:lnTo>
                  <a:lnTo>
                    <a:pt x="19791" y="44"/>
                  </a:lnTo>
                  <a:lnTo>
                    <a:pt x="1974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67" name="Google Shape;18367;p489"/>
            <p:cNvSpPr/>
            <p:nvPr/>
          </p:nvSpPr>
          <p:spPr>
            <a:xfrm>
              <a:off x="1687275" y="2939225"/>
              <a:ext cx="868850" cy="1159550"/>
            </a:xfrm>
            <a:custGeom>
              <a:avLst/>
              <a:gdLst/>
              <a:ahLst/>
              <a:cxnLst/>
              <a:rect l="l" t="t" r="r" b="b"/>
              <a:pathLst>
                <a:path w="34754" h="46382" extrusionOk="0">
                  <a:moveTo>
                    <a:pt x="34490" y="0"/>
                  </a:moveTo>
                  <a:lnTo>
                    <a:pt x="31550" y="1755"/>
                  </a:lnTo>
                  <a:lnTo>
                    <a:pt x="31506" y="1755"/>
                  </a:lnTo>
                  <a:lnTo>
                    <a:pt x="30453" y="2633"/>
                  </a:lnTo>
                  <a:lnTo>
                    <a:pt x="28347" y="4959"/>
                  </a:lnTo>
                  <a:lnTo>
                    <a:pt x="25846" y="7416"/>
                  </a:lnTo>
                  <a:lnTo>
                    <a:pt x="23871" y="9127"/>
                  </a:lnTo>
                  <a:lnTo>
                    <a:pt x="20975" y="10882"/>
                  </a:lnTo>
                  <a:lnTo>
                    <a:pt x="20931" y="10926"/>
                  </a:lnTo>
                  <a:lnTo>
                    <a:pt x="20141" y="11716"/>
                  </a:lnTo>
                  <a:lnTo>
                    <a:pt x="18254" y="14261"/>
                  </a:lnTo>
                  <a:lnTo>
                    <a:pt x="17201" y="15534"/>
                  </a:lnTo>
                  <a:lnTo>
                    <a:pt x="15753" y="16587"/>
                  </a:lnTo>
                  <a:lnTo>
                    <a:pt x="15709" y="16631"/>
                  </a:lnTo>
                  <a:lnTo>
                    <a:pt x="13515" y="19264"/>
                  </a:lnTo>
                  <a:lnTo>
                    <a:pt x="12199" y="21238"/>
                  </a:lnTo>
                  <a:lnTo>
                    <a:pt x="10970" y="23213"/>
                  </a:lnTo>
                  <a:lnTo>
                    <a:pt x="9347" y="26284"/>
                  </a:lnTo>
                  <a:lnTo>
                    <a:pt x="8425" y="28083"/>
                  </a:lnTo>
                  <a:lnTo>
                    <a:pt x="8425" y="28127"/>
                  </a:lnTo>
                  <a:lnTo>
                    <a:pt x="8074" y="29444"/>
                  </a:lnTo>
                  <a:lnTo>
                    <a:pt x="7855" y="32164"/>
                  </a:lnTo>
                  <a:lnTo>
                    <a:pt x="7723" y="34051"/>
                  </a:lnTo>
                  <a:lnTo>
                    <a:pt x="7723" y="34139"/>
                  </a:lnTo>
                  <a:lnTo>
                    <a:pt x="8118" y="34753"/>
                  </a:lnTo>
                  <a:lnTo>
                    <a:pt x="8118" y="35631"/>
                  </a:lnTo>
                  <a:lnTo>
                    <a:pt x="7811" y="36509"/>
                  </a:lnTo>
                  <a:lnTo>
                    <a:pt x="6100" y="38746"/>
                  </a:lnTo>
                  <a:lnTo>
                    <a:pt x="5178" y="40194"/>
                  </a:lnTo>
                  <a:lnTo>
                    <a:pt x="5178" y="40238"/>
                  </a:lnTo>
                  <a:lnTo>
                    <a:pt x="4257" y="42169"/>
                  </a:lnTo>
                  <a:lnTo>
                    <a:pt x="3467" y="43091"/>
                  </a:lnTo>
                  <a:lnTo>
                    <a:pt x="1712" y="44188"/>
                  </a:lnTo>
                  <a:lnTo>
                    <a:pt x="1668" y="44188"/>
                  </a:lnTo>
                  <a:lnTo>
                    <a:pt x="922" y="44890"/>
                  </a:lnTo>
                  <a:lnTo>
                    <a:pt x="878" y="44890"/>
                  </a:lnTo>
                  <a:lnTo>
                    <a:pt x="44" y="46074"/>
                  </a:lnTo>
                  <a:lnTo>
                    <a:pt x="0" y="46162"/>
                  </a:lnTo>
                  <a:lnTo>
                    <a:pt x="0" y="46206"/>
                  </a:lnTo>
                  <a:lnTo>
                    <a:pt x="44" y="46294"/>
                  </a:lnTo>
                  <a:lnTo>
                    <a:pt x="88" y="46338"/>
                  </a:lnTo>
                  <a:lnTo>
                    <a:pt x="176" y="46382"/>
                  </a:lnTo>
                  <a:lnTo>
                    <a:pt x="263" y="46338"/>
                  </a:lnTo>
                  <a:lnTo>
                    <a:pt x="307" y="46294"/>
                  </a:lnTo>
                  <a:lnTo>
                    <a:pt x="1185" y="45109"/>
                  </a:lnTo>
                  <a:lnTo>
                    <a:pt x="1887" y="44451"/>
                  </a:lnTo>
                  <a:lnTo>
                    <a:pt x="3686" y="43354"/>
                  </a:lnTo>
                  <a:lnTo>
                    <a:pt x="3730" y="43310"/>
                  </a:lnTo>
                  <a:lnTo>
                    <a:pt x="4520" y="42388"/>
                  </a:lnTo>
                  <a:lnTo>
                    <a:pt x="4564" y="42345"/>
                  </a:lnTo>
                  <a:lnTo>
                    <a:pt x="5485" y="40370"/>
                  </a:lnTo>
                  <a:lnTo>
                    <a:pt x="6407" y="38966"/>
                  </a:lnTo>
                  <a:lnTo>
                    <a:pt x="8118" y="36728"/>
                  </a:lnTo>
                  <a:lnTo>
                    <a:pt x="8162" y="36640"/>
                  </a:lnTo>
                  <a:lnTo>
                    <a:pt x="8425" y="35719"/>
                  </a:lnTo>
                  <a:lnTo>
                    <a:pt x="8469" y="35675"/>
                  </a:lnTo>
                  <a:lnTo>
                    <a:pt x="8469" y="34709"/>
                  </a:lnTo>
                  <a:lnTo>
                    <a:pt x="8425" y="34622"/>
                  </a:lnTo>
                  <a:lnTo>
                    <a:pt x="8074" y="34007"/>
                  </a:lnTo>
                  <a:lnTo>
                    <a:pt x="8206" y="32208"/>
                  </a:lnTo>
                  <a:lnTo>
                    <a:pt x="8425" y="29532"/>
                  </a:lnTo>
                  <a:lnTo>
                    <a:pt x="8732" y="28259"/>
                  </a:lnTo>
                  <a:lnTo>
                    <a:pt x="9654" y="26460"/>
                  </a:lnTo>
                  <a:lnTo>
                    <a:pt x="11277" y="23388"/>
                  </a:lnTo>
                  <a:lnTo>
                    <a:pt x="12506" y="21414"/>
                  </a:lnTo>
                  <a:lnTo>
                    <a:pt x="13779" y="19483"/>
                  </a:lnTo>
                  <a:lnTo>
                    <a:pt x="15973" y="16850"/>
                  </a:lnTo>
                  <a:lnTo>
                    <a:pt x="17421" y="15841"/>
                  </a:lnTo>
                  <a:lnTo>
                    <a:pt x="17421" y="15797"/>
                  </a:lnTo>
                  <a:lnTo>
                    <a:pt x="18518" y="14481"/>
                  </a:lnTo>
                  <a:lnTo>
                    <a:pt x="20405" y="11936"/>
                  </a:lnTo>
                  <a:lnTo>
                    <a:pt x="21151" y="11190"/>
                  </a:lnTo>
                  <a:lnTo>
                    <a:pt x="24091" y="9434"/>
                  </a:lnTo>
                  <a:lnTo>
                    <a:pt x="26109" y="7679"/>
                  </a:lnTo>
                  <a:lnTo>
                    <a:pt x="28610" y="5222"/>
                  </a:lnTo>
                  <a:lnTo>
                    <a:pt x="30717" y="2896"/>
                  </a:lnTo>
                  <a:lnTo>
                    <a:pt x="31726" y="2062"/>
                  </a:lnTo>
                  <a:lnTo>
                    <a:pt x="34666" y="307"/>
                  </a:lnTo>
                  <a:lnTo>
                    <a:pt x="34710" y="263"/>
                  </a:lnTo>
                  <a:lnTo>
                    <a:pt x="34754" y="219"/>
                  </a:lnTo>
                  <a:lnTo>
                    <a:pt x="34754" y="132"/>
                  </a:lnTo>
                  <a:lnTo>
                    <a:pt x="34754" y="88"/>
                  </a:lnTo>
                  <a:lnTo>
                    <a:pt x="34710" y="44"/>
                  </a:lnTo>
                  <a:lnTo>
                    <a:pt x="3462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68" name="Google Shape;18368;p489"/>
            <p:cNvSpPr/>
            <p:nvPr/>
          </p:nvSpPr>
          <p:spPr>
            <a:xfrm>
              <a:off x="1675200" y="2913975"/>
              <a:ext cx="853500" cy="1173825"/>
            </a:xfrm>
            <a:custGeom>
              <a:avLst/>
              <a:gdLst/>
              <a:ahLst/>
              <a:cxnLst/>
              <a:rect l="l" t="t" r="r" b="b"/>
              <a:pathLst>
                <a:path w="34140" h="46953" extrusionOk="0">
                  <a:moveTo>
                    <a:pt x="33964" y="1"/>
                  </a:moveTo>
                  <a:lnTo>
                    <a:pt x="33876" y="45"/>
                  </a:lnTo>
                  <a:lnTo>
                    <a:pt x="31463" y="1449"/>
                  </a:lnTo>
                  <a:lnTo>
                    <a:pt x="30410" y="2195"/>
                  </a:lnTo>
                  <a:lnTo>
                    <a:pt x="28479" y="4345"/>
                  </a:lnTo>
                  <a:lnTo>
                    <a:pt x="26460" y="6276"/>
                  </a:lnTo>
                  <a:lnTo>
                    <a:pt x="24837" y="7724"/>
                  </a:lnTo>
                  <a:lnTo>
                    <a:pt x="22774" y="9128"/>
                  </a:lnTo>
                  <a:lnTo>
                    <a:pt x="20932" y="10576"/>
                  </a:lnTo>
                  <a:lnTo>
                    <a:pt x="19659" y="11410"/>
                  </a:lnTo>
                  <a:lnTo>
                    <a:pt x="19615" y="11410"/>
                  </a:lnTo>
                  <a:lnTo>
                    <a:pt x="18650" y="12507"/>
                  </a:lnTo>
                  <a:lnTo>
                    <a:pt x="17158" y="14525"/>
                  </a:lnTo>
                  <a:lnTo>
                    <a:pt x="16543" y="15140"/>
                  </a:lnTo>
                  <a:lnTo>
                    <a:pt x="15534" y="15798"/>
                  </a:lnTo>
                  <a:lnTo>
                    <a:pt x="15490" y="15842"/>
                  </a:lnTo>
                  <a:lnTo>
                    <a:pt x="13955" y="17728"/>
                  </a:lnTo>
                  <a:lnTo>
                    <a:pt x="12112" y="20186"/>
                  </a:lnTo>
                  <a:lnTo>
                    <a:pt x="10707" y="22248"/>
                  </a:lnTo>
                  <a:lnTo>
                    <a:pt x="8382" y="26417"/>
                  </a:lnTo>
                  <a:lnTo>
                    <a:pt x="7592" y="27865"/>
                  </a:lnTo>
                  <a:lnTo>
                    <a:pt x="7592" y="27909"/>
                  </a:lnTo>
                  <a:lnTo>
                    <a:pt x="7372" y="28655"/>
                  </a:lnTo>
                  <a:lnTo>
                    <a:pt x="6802" y="34008"/>
                  </a:lnTo>
                  <a:lnTo>
                    <a:pt x="6583" y="36597"/>
                  </a:lnTo>
                  <a:lnTo>
                    <a:pt x="6363" y="38089"/>
                  </a:lnTo>
                  <a:lnTo>
                    <a:pt x="5486" y="39669"/>
                  </a:lnTo>
                  <a:lnTo>
                    <a:pt x="4301" y="41819"/>
                  </a:lnTo>
                  <a:lnTo>
                    <a:pt x="3467" y="43047"/>
                  </a:lnTo>
                  <a:lnTo>
                    <a:pt x="2019" y="44144"/>
                  </a:lnTo>
                  <a:lnTo>
                    <a:pt x="1975" y="44188"/>
                  </a:lnTo>
                  <a:lnTo>
                    <a:pt x="44" y="46690"/>
                  </a:lnTo>
                  <a:lnTo>
                    <a:pt x="0" y="46733"/>
                  </a:lnTo>
                  <a:lnTo>
                    <a:pt x="0" y="46821"/>
                  </a:lnTo>
                  <a:lnTo>
                    <a:pt x="44" y="46865"/>
                  </a:lnTo>
                  <a:lnTo>
                    <a:pt x="88" y="46909"/>
                  </a:lnTo>
                  <a:lnTo>
                    <a:pt x="176" y="46953"/>
                  </a:lnTo>
                  <a:lnTo>
                    <a:pt x="264" y="46953"/>
                  </a:lnTo>
                  <a:lnTo>
                    <a:pt x="308" y="46909"/>
                  </a:lnTo>
                  <a:lnTo>
                    <a:pt x="2238" y="44408"/>
                  </a:lnTo>
                  <a:lnTo>
                    <a:pt x="3686" y="43311"/>
                  </a:lnTo>
                  <a:lnTo>
                    <a:pt x="3730" y="43267"/>
                  </a:lnTo>
                  <a:lnTo>
                    <a:pt x="4608" y="41994"/>
                  </a:lnTo>
                  <a:lnTo>
                    <a:pt x="5793" y="39844"/>
                  </a:lnTo>
                  <a:lnTo>
                    <a:pt x="6714" y="38221"/>
                  </a:lnTo>
                  <a:lnTo>
                    <a:pt x="6714" y="38133"/>
                  </a:lnTo>
                  <a:lnTo>
                    <a:pt x="6934" y="36641"/>
                  </a:lnTo>
                  <a:lnTo>
                    <a:pt x="7153" y="34052"/>
                  </a:lnTo>
                  <a:lnTo>
                    <a:pt x="7723" y="28699"/>
                  </a:lnTo>
                  <a:lnTo>
                    <a:pt x="7943" y="28040"/>
                  </a:lnTo>
                  <a:lnTo>
                    <a:pt x="8689" y="26548"/>
                  </a:lnTo>
                  <a:lnTo>
                    <a:pt x="11015" y="22424"/>
                  </a:lnTo>
                  <a:lnTo>
                    <a:pt x="12419" y="20361"/>
                  </a:lnTo>
                  <a:lnTo>
                    <a:pt x="14218" y="17948"/>
                  </a:lnTo>
                  <a:lnTo>
                    <a:pt x="15754" y="16105"/>
                  </a:lnTo>
                  <a:lnTo>
                    <a:pt x="16763" y="15403"/>
                  </a:lnTo>
                  <a:lnTo>
                    <a:pt x="16807" y="15403"/>
                  </a:lnTo>
                  <a:lnTo>
                    <a:pt x="17421" y="14745"/>
                  </a:lnTo>
                  <a:lnTo>
                    <a:pt x="17465" y="14745"/>
                  </a:lnTo>
                  <a:lnTo>
                    <a:pt x="18913" y="12726"/>
                  </a:lnTo>
                  <a:lnTo>
                    <a:pt x="19878" y="11673"/>
                  </a:lnTo>
                  <a:lnTo>
                    <a:pt x="21151" y="10839"/>
                  </a:lnTo>
                  <a:lnTo>
                    <a:pt x="22994" y="9435"/>
                  </a:lnTo>
                  <a:lnTo>
                    <a:pt x="25056" y="7987"/>
                  </a:lnTo>
                  <a:lnTo>
                    <a:pt x="26680" y="6539"/>
                  </a:lnTo>
                  <a:lnTo>
                    <a:pt x="28698" y="4564"/>
                  </a:lnTo>
                  <a:lnTo>
                    <a:pt x="30629" y="2458"/>
                  </a:lnTo>
                  <a:lnTo>
                    <a:pt x="31682" y="1756"/>
                  </a:lnTo>
                  <a:lnTo>
                    <a:pt x="34052" y="308"/>
                  </a:lnTo>
                  <a:lnTo>
                    <a:pt x="34096" y="264"/>
                  </a:lnTo>
                  <a:lnTo>
                    <a:pt x="34140" y="220"/>
                  </a:lnTo>
                  <a:lnTo>
                    <a:pt x="34140" y="132"/>
                  </a:lnTo>
                  <a:lnTo>
                    <a:pt x="34140" y="89"/>
                  </a:lnTo>
                  <a:lnTo>
                    <a:pt x="34052" y="45"/>
                  </a:lnTo>
                  <a:lnTo>
                    <a:pt x="3400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69" name="Google Shape;18369;p489"/>
            <p:cNvSpPr/>
            <p:nvPr/>
          </p:nvSpPr>
          <p:spPr>
            <a:xfrm>
              <a:off x="1666425" y="2888750"/>
              <a:ext cx="833750" cy="1184800"/>
            </a:xfrm>
            <a:custGeom>
              <a:avLst/>
              <a:gdLst/>
              <a:ahLst/>
              <a:cxnLst/>
              <a:rect l="l" t="t" r="r" b="b"/>
              <a:pathLst>
                <a:path w="33350" h="47392" extrusionOk="0">
                  <a:moveTo>
                    <a:pt x="33086" y="1"/>
                  </a:moveTo>
                  <a:lnTo>
                    <a:pt x="31243" y="1229"/>
                  </a:lnTo>
                  <a:lnTo>
                    <a:pt x="30146" y="1887"/>
                  </a:lnTo>
                  <a:lnTo>
                    <a:pt x="30102" y="1931"/>
                  </a:lnTo>
                  <a:lnTo>
                    <a:pt x="26899" y="5178"/>
                  </a:lnTo>
                  <a:lnTo>
                    <a:pt x="22774" y="8382"/>
                  </a:lnTo>
                  <a:lnTo>
                    <a:pt x="19703" y="10795"/>
                  </a:lnTo>
                  <a:lnTo>
                    <a:pt x="18255" y="11892"/>
                  </a:lnTo>
                  <a:lnTo>
                    <a:pt x="18211" y="11936"/>
                  </a:lnTo>
                  <a:lnTo>
                    <a:pt x="16587" y="13955"/>
                  </a:lnTo>
                  <a:lnTo>
                    <a:pt x="15666" y="14744"/>
                  </a:lnTo>
                  <a:lnTo>
                    <a:pt x="15622" y="14744"/>
                  </a:lnTo>
                  <a:lnTo>
                    <a:pt x="11936" y="19396"/>
                  </a:lnTo>
                  <a:lnTo>
                    <a:pt x="10663" y="21107"/>
                  </a:lnTo>
                  <a:lnTo>
                    <a:pt x="9084" y="23257"/>
                  </a:lnTo>
                  <a:lnTo>
                    <a:pt x="7680" y="25758"/>
                  </a:lnTo>
                  <a:lnTo>
                    <a:pt x="6670" y="27689"/>
                  </a:lnTo>
                  <a:lnTo>
                    <a:pt x="6626" y="27733"/>
                  </a:lnTo>
                  <a:lnTo>
                    <a:pt x="6056" y="32033"/>
                  </a:lnTo>
                  <a:lnTo>
                    <a:pt x="4783" y="40107"/>
                  </a:lnTo>
                  <a:lnTo>
                    <a:pt x="4345" y="41204"/>
                  </a:lnTo>
                  <a:lnTo>
                    <a:pt x="3204" y="43091"/>
                  </a:lnTo>
                  <a:lnTo>
                    <a:pt x="2194" y="44144"/>
                  </a:lnTo>
                  <a:lnTo>
                    <a:pt x="2151" y="44188"/>
                  </a:lnTo>
                  <a:lnTo>
                    <a:pt x="834" y="45943"/>
                  </a:lnTo>
                  <a:lnTo>
                    <a:pt x="0" y="47084"/>
                  </a:lnTo>
                  <a:lnTo>
                    <a:pt x="0" y="47172"/>
                  </a:lnTo>
                  <a:lnTo>
                    <a:pt x="0" y="47216"/>
                  </a:lnTo>
                  <a:lnTo>
                    <a:pt x="0" y="47304"/>
                  </a:lnTo>
                  <a:lnTo>
                    <a:pt x="44" y="47347"/>
                  </a:lnTo>
                  <a:lnTo>
                    <a:pt x="176" y="47391"/>
                  </a:lnTo>
                  <a:lnTo>
                    <a:pt x="220" y="47347"/>
                  </a:lnTo>
                  <a:lnTo>
                    <a:pt x="308" y="47304"/>
                  </a:lnTo>
                  <a:lnTo>
                    <a:pt x="1097" y="46163"/>
                  </a:lnTo>
                  <a:lnTo>
                    <a:pt x="2458" y="44407"/>
                  </a:lnTo>
                  <a:lnTo>
                    <a:pt x="3511" y="43310"/>
                  </a:lnTo>
                  <a:lnTo>
                    <a:pt x="4652" y="41380"/>
                  </a:lnTo>
                  <a:lnTo>
                    <a:pt x="4696" y="41336"/>
                  </a:lnTo>
                  <a:lnTo>
                    <a:pt x="5134" y="40195"/>
                  </a:lnTo>
                  <a:lnTo>
                    <a:pt x="5134" y="40151"/>
                  </a:lnTo>
                  <a:lnTo>
                    <a:pt x="6407" y="32121"/>
                  </a:lnTo>
                  <a:lnTo>
                    <a:pt x="6977" y="27821"/>
                  </a:lnTo>
                  <a:lnTo>
                    <a:pt x="7987" y="25934"/>
                  </a:lnTo>
                  <a:lnTo>
                    <a:pt x="9391" y="23433"/>
                  </a:lnTo>
                  <a:lnTo>
                    <a:pt x="10927" y="21283"/>
                  </a:lnTo>
                  <a:lnTo>
                    <a:pt x="12199" y="19615"/>
                  </a:lnTo>
                  <a:lnTo>
                    <a:pt x="15885" y="15008"/>
                  </a:lnTo>
                  <a:lnTo>
                    <a:pt x="16851" y="14218"/>
                  </a:lnTo>
                  <a:lnTo>
                    <a:pt x="16894" y="14218"/>
                  </a:lnTo>
                  <a:lnTo>
                    <a:pt x="18474" y="12155"/>
                  </a:lnTo>
                  <a:lnTo>
                    <a:pt x="19922" y="11102"/>
                  </a:lnTo>
                  <a:lnTo>
                    <a:pt x="22994" y="8689"/>
                  </a:lnTo>
                  <a:lnTo>
                    <a:pt x="27119" y="5442"/>
                  </a:lnTo>
                  <a:lnTo>
                    <a:pt x="27162" y="5398"/>
                  </a:lnTo>
                  <a:lnTo>
                    <a:pt x="30366" y="2195"/>
                  </a:lnTo>
                  <a:lnTo>
                    <a:pt x="31419" y="1536"/>
                  </a:lnTo>
                  <a:lnTo>
                    <a:pt x="33306" y="308"/>
                  </a:lnTo>
                  <a:lnTo>
                    <a:pt x="33350" y="264"/>
                  </a:lnTo>
                  <a:lnTo>
                    <a:pt x="33350" y="220"/>
                  </a:lnTo>
                  <a:lnTo>
                    <a:pt x="33350" y="132"/>
                  </a:lnTo>
                  <a:lnTo>
                    <a:pt x="33350" y="88"/>
                  </a:lnTo>
                  <a:lnTo>
                    <a:pt x="33306" y="44"/>
                  </a:lnTo>
                  <a:lnTo>
                    <a:pt x="3321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70" name="Google Shape;18370;p489"/>
            <p:cNvSpPr/>
            <p:nvPr/>
          </p:nvSpPr>
          <p:spPr>
            <a:xfrm>
              <a:off x="1654350" y="2862425"/>
              <a:ext cx="817300" cy="1200150"/>
            </a:xfrm>
            <a:custGeom>
              <a:avLst/>
              <a:gdLst/>
              <a:ahLst/>
              <a:cxnLst/>
              <a:rect l="l" t="t" r="r" b="b"/>
              <a:pathLst>
                <a:path w="32692" h="48006" extrusionOk="0">
                  <a:moveTo>
                    <a:pt x="32472" y="0"/>
                  </a:moveTo>
                  <a:lnTo>
                    <a:pt x="32428" y="44"/>
                  </a:lnTo>
                  <a:lnTo>
                    <a:pt x="30103" y="1580"/>
                  </a:lnTo>
                  <a:lnTo>
                    <a:pt x="27514" y="4081"/>
                  </a:lnTo>
                  <a:lnTo>
                    <a:pt x="22906" y="7723"/>
                  </a:lnTo>
                  <a:lnTo>
                    <a:pt x="20625" y="9522"/>
                  </a:lnTo>
                  <a:lnTo>
                    <a:pt x="18694" y="11102"/>
                  </a:lnTo>
                  <a:lnTo>
                    <a:pt x="17070" y="12331"/>
                  </a:lnTo>
                  <a:lnTo>
                    <a:pt x="17070" y="12375"/>
                  </a:lnTo>
                  <a:lnTo>
                    <a:pt x="16280" y="13252"/>
                  </a:lnTo>
                  <a:lnTo>
                    <a:pt x="15622" y="13911"/>
                  </a:lnTo>
                  <a:lnTo>
                    <a:pt x="15578" y="13911"/>
                  </a:lnTo>
                  <a:lnTo>
                    <a:pt x="12770" y="17509"/>
                  </a:lnTo>
                  <a:lnTo>
                    <a:pt x="10927" y="19922"/>
                  </a:lnTo>
                  <a:lnTo>
                    <a:pt x="7592" y="24310"/>
                  </a:lnTo>
                  <a:lnTo>
                    <a:pt x="7592" y="24354"/>
                  </a:lnTo>
                  <a:lnTo>
                    <a:pt x="5881" y="27513"/>
                  </a:lnTo>
                  <a:lnTo>
                    <a:pt x="5837" y="27601"/>
                  </a:lnTo>
                  <a:lnTo>
                    <a:pt x="5179" y="32121"/>
                  </a:lnTo>
                  <a:lnTo>
                    <a:pt x="4608" y="35851"/>
                  </a:lnTo>
                  <a:lnTo>
                    <a:pt x="4126" y="39317"/>
                  </a:lnTo>
                  <a:lnTo>
                    <a:pt x="3599" y="41775"/>
                  </a:lnTo>
                  <a:lnTo>
                    <a:pt x="3116" y="43135"/>
                  </a:lnTo>
                  <a:lnTo>
                    <a:pt x="527" y="47084"/>
                  </a:lnTo>
                  <a:lnTo>
                    <a:pt x="45" y="47742"/>
                  </a:lnTo>
                  <a:lnTo>
                    <a:pt x="1" y="47786"/>
                  </a:lnTo>
                  <a:lnTo>
                    <a:pt x="1" y="47874"/>
                  </a:lnTo>
                  <a:lnTo>
                    <a:pt x="45" y="47918"/>
                  </a:lnTo>
                  <a:lnTo>
                    <a:pt x="89" y="47962"/>
                  </a:lnTo>
                  <a:lnTo>
                    <a:pt x="176" y="48006"/>
                  </a:lnTo>
                  <a:lnTo>
                    <a:pt x="264" y="48006"/>
                  </a:lnTo>
                  <a:lnTo>
                    <a:pt x="352" y="47918"/>
                  </a:lnTo>
                  <a:lnTo>
                    <a:pt x="791" y="47260"/>
                  </a:lnTo>
                  <a:lnTo>
                    <a:pt x="3423" y="43310"/>
                  </a:lnTo>
                  <a:lnTo>
                    <a:pt x="3467" y="43266"/>
                  </a:lnTo>
                  <a:lnTo>
                    <a:pt x="3906" y="41862"/>
                  </a:lnTo>
                  <a:lnTo>
                    <a:pt x="4477" y="39361"/>
                  </a:lnTo>
                  <a:lnTo>
                    <a:pt x="4959" y="35938"/>
                  </a:lnTo>
                  <a:lnTo>
                    <a:pt x="5530" y="32165"/>
                  </a:lnTo>
                  <a:lnTo>
                    <a:pt x="6188" y="27645"/>
                  </a:lnTo>
                  <a:lnTo>
                    <a:pt x="7899" y="24530"/>
                  </a:lnTo>
                  <a:lnTo>
                    <a:pt x="11190" y="20098"/>
                  </a:lnTo>
                  <a:lnTo>
                    <a:pt x="13033" y="17728"/>
                  </a:lnTo>
                  <a:lnTo>
                    <a:pt x="15842" y="14130"/>
                  </a:lnTo>
                  <a:lnTo>
                    <a:pt x="16544" y="13516"/>
                  </a:lnTo>
                  <a:lnTo>
                    <a:pt x="17290" y="12594"/>
                  </a:lnTo>
                  <a:lnTo>
                    <a:pt x="18913" y="11409"/>
                  </a:lnTo>
                  <a:lnTo>
                    <a:pt x="20844" y="9830"/>
                  </a:lnTo>
                  <a:lnTo>
                    <a:pt x="23082" y="7987"/>
                  </a:lnTo>
                  <a:lnTo>
                    <a:pt x="27733" y="4345"/>
                  </a:lnTo>
                  <a:lnTo>
                    <a:pt x="30322" y="1843"/>
                  </a:lnTo>
                  <a:lnTo>
                    <a:pt x="32604" y="352"/>
                  </a:lnTo>
                  <a:lnTo>
                    <a:pt x="32648" y="264"/>
                  </a:lnTo>
                  <a:lnTo>
                    <a:pt x="32692" y="220"/>
                  </a:lnTo>
                  <a:lnTo>
                    <a:pt x="32692" y="176"/>
                  </a:lnTo>
                  <a:lnTo>
                    <a:pt x="32648" y="88"/>
                  </a:lnTo>
                  <a:lnTo>
                    <a:pt x="32604" y="44"/>
                  </a:lnTo>
                  <a:lnTo>
                    <a:pt x="3256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71" name="Google Shape;18371;p489"/>
            <p:cNvSpPr/>
            <p:nvPr/>
          </p:nvSpPr>
          <p:spPr>
            <a:xfrm>
              <a:off x="1560025" y="2811950"/>
              <a:ext cx="854575" cy="1804625"/>
            </a:xfrm>
            <a:custGeom>
              <a:avLst/>
              <a:gdLst/>
              <a:ahLst/>
              <a:cxnLst/>
              <a:rect l="l" t="t" r="r" b="b"/>
              <a:pathLst>
                <a:path w="34183" h="72185" extrusionOk="0">
                  <a:moveTo>
                    <a:pt x="33964" y="1"/>
                  </a:moveTo>
                  <a:lnTo>
                    <a:pt x="33920" y="45"/>
                  </a:lnTo>
                  <a:lnTo>
                    <a:pt x="30014" y="3073"/>
                  </a:lnTo>
                  <a:lnTo>
                    <a:pt x="25977" y="6320"/>
                  </a:lnTo>
                  <a:lnTo>
                    <a:pt x="23257" y="8514"/>
                  </a:lnTo>
                  <a:lnTo>
                    <a:pt x="20975" y="10401"/>
                  </a:lnTo>
                  <a:lnTo>
                    <a:pt x="19659" y="11454"/>
                  </a:lnTo>
                  <a:lnTo>
                    <a:pt x="16675" y="13341"/>
                  </a:lnTo>
                  <a:lnTo>
                    <a:pt x="15534" y="14613"/>
                  </a:lnTo>
                  <a:lnTo>
                    <a:pt x="14656" y="15842"/>
                  </a:lnTo>
                  <a:lnTo>
                    <a:pt x="13779" y="17070"/>
                  </a:lnTo>
                  <a:lnTo>
                    <a:pt x="12199" y="19572"/>
                  </a:lnTo>
                  <a:lnTo>
                    <a:pt x="10444" y="22248"/>
                  </a:lnTo>
                  <a:lnTo>
                    <a:pt x="9566" y="23565"/>
                  </a:lnTo>
                  <a:lnTo>
                    <a:pt x="8601" y="24837"/>
                  </a:lnTo>
                  <a:lnTo>
                    <a:pt x="7196" y="26812"/>
                  </a:lnTo>
                  <a:lnTo>
                    <a:pt x="7196" y="26900"/>
                  </a:lnTo>
                  <a:lnTo>
                    <a:pt x="6802" y="29006"/>
                  </a:lnTo>
                  <a:lnTo>
                    <a:pt x="6187" y="33877"/>
                  </a:lnTo>
                  <a:lnTo>
                    <a:pt x="5705" y="37387"/>
                  </a:lnTo>
                  <a:lnTo>
                    <a:pt x="5266" y="40459"/>
                  </a:lnTo>
                  <a:lnTo>
                    <a:pt x="4564" y="43750"/>
                  </a:lnTo>
                  <a:lnTo>
                    <a:pt x="3730" y="47479"/>
                  </a:lnTo>
                  <a:lnTo>
                    <a:pt x="1624" y="50814"/>
                  </a:lnTo>
                  <a:lnTo>
                    <a:pt x="878" y="52262"/>
                  </a:lnTo>
                  <a:lnTo>
                    <a:pt x="834" y="52306"/>
                  </a:lnTo>
                  <a:lnTo>
                    <a:pt x="527" y="54807"/>
                  </a:lnTo>
                  <a:lnTo>
                    <a:pt x="263" y="57528"/>
                  </a:lnTo>
                  <a:lnTo>
                    <a:pt x="0" y="59415"/>
                  </a:lnTo>
                  <a:lnTo>
                    <a:pt x="0" y="59547"/>
                  </a:lnTo>
                  <a:lnTo>
                    <a:pt x="2413" y="62794"/>
                  </a:lnTo>
                  <a:lnTo>
                    <a:pt x="3774" y="64944"/>
                  </a:lnTo>
                  <a:lnTo>
                    <a:pt x="4607" y="66172"/>
                  </a:lnTo>
                  <a:lnTo>
                    <a:pt x="6275" y="68191"/>
                  </a:lnTo>
                  <a:lnTo>
                    <a:pt x="9390" y="71658"/>
                  </a:lnTo>
                  <a:lnTo>
                    <a:pt x="9434" y="71701"/>
                  </a:lnTo>
                  <a:lnTo>
                    <a:pt x="10093" y="72184"/>
                  </a:lnTo>
                  <a:lnTo>
                    <a:pt x="10751" y="72184"/>
                  </a:lnTo>
                  <a:lnTo>
                    <a:pt x="10839" y="72140"/>
                  </a:lnTo>
                  <a:lnTo>
                    <a:pt x="11804" y="70999"/>
                  </a:lnTo>
                  <a:lnTo>
                    <a:pt x="11848" y="70955"/>
                  </a:lnTo>
                  <a:lnTo>
                    <a:pt x="11848" y="70868"/>
                  </a:lnTo>
                  <a:lnTo>
                    <a:pt x="11804" y="70824"/>
                  </a:lnTo>
                  <a:lnTo>
                    <a:pt x="11804" y="70780"/>
                  </a:lnTo>
                  <a:lnTo>
                    <a:pt x="11716" y="70736"/>
                  </a:lnTo>
                  <a:lnTo>
                    <a:pt x="11584" y="70736"/>
                  </a:lnTo>
                  <a:lnTo>
                    <a:pt x="11541" y="70780"/>
                  </a:lnTo>
                  <a:lnTo>
                    <a:pt x="10619" y="71833"/>
                  </a:lnTo>
                  <a:lnTo>
                    <a:pt x="10224" y="71833"/>
                  </a:lnTo>
                  <a:lnTo>
                    <a:pt x="9654" y="71438"/>
                  </a:lnTo>
                  <a:lnTo>
                    <a:pt x="6538" y="67928"/>
                  </a:lnTo>
                  <a:lnTo>
                    <a:pt x="4915" y="65953"/>
                  </a:lnTo>
                  <a:lnTo>
                    <a:pt x="4037" y="64724"/>
                  </a:lnTo>
                  <a:lnTo>
                    <a:pt x="2677" y="62618"/>
                  </a:lnTo>
                  <a:lnTo>
                    <a:pt x="351" y="59415"/>
                  </a:lnTo>
                  <a:lnTo>
                    <a:pt x="614" y="57572"/>
                  </a:lnTo>
                  <a:lnTo>
                    <a:pt x="878" y="54851"/>
                  </a:lnTo>
                  <a:lnTo>
                    <a:pt x="1185" y="52394"/>
                  </a:lnTo>
                  <a:lnTo>
                    <a:pt x="1931" y="50990"/>
                  </a:lnTo>
                  <a:lnTo>
                    <a:pt x="4037" y="47611"/>
                  </a:lnTo>
                  <a:lnTo>
                    <a:pt x="4037" y="47567"/>
                  </a:lnTo>
                  <a:lnTo>
                    <a:pt x="4915" y="43837"/>
                  </a:lnTo>
                  <a:lnTo>
                    <a:pt x="5573" y="40546"/>
                  </a:lnTo>
                  <a:lnTo>
                    <a:pt x="6056" y="37431"/>
                  </a:lnTo>
                  <a:lnTo>
                    <a:pt x="6494" y="33920"/>
                  </a:lnTo>
                  <a:lnTo>
                    <a:pt x="7109" y="29050"/>
                  </a:lnTo>
                  <a:lnTo>
                    <a:pt x="7504" y="26987"/>
                  </a:lnTo>
                  <a:lnTo>
                    <a:pt x="8908" y="25057"/>
                  </a:lnTo>
                  <a:lnTo>
                    <a:pt x="9829" y="23740"/>
                  </a:lnTo>
                  <a:lnTo>
                    <a:pt x="10751" y="22424"/>
                  </a:lnTo>
                  <a:lnTo>
                    <a:pt x="12462" y="19747"/>
                  </a:lnTo>
                  <a:lnTo>
                    <a:pt x="14086" y="17290"/>
                  </a:lnTo>
                  <a:lnTo>
                    <a:pt x="14919" y="16061"/>
                  </a:lnTo>
                  <a:lnTo>
                    <a:pt x="15797" y="14833"/>
                  </a:lnTo>
                  <a:lnTo>
                    <a:pt x="16894" y="13604"/>
                  </a:lnTo>
                  <a:lnTo>
                    <a:pt x="19834" y="11717"/>
                  </a:lnTo>
                  <a:lnTo>
                    <a:pt x="19878" y="11717"/>
                  </a:lnTo>
                  <a:lnTo>
                    <a:pt x="21194" y="10664"/>
                  </a:lnTo>
                  <a:lnTo>
                    <a:pt x="23476" y="8777"/>
                  </a:lnTo>
                  <a:lnTo>
                    <a:pt x="26197" y="6583"/>
                  </a:lnTo>
                  <a:lnTo>
                    <a:pt x="30234" y="3336"/>
                  </a:lnTo>
                  <a:lnTo>
                    <a:pt x="34139" y="308"/>
                  </a:lnTo>
                  <a:lnTo>
                    <a:pt x="34183" y="264"/>
                  </a:lnTo>
                  <a:lnTo>
                    <a:pt x="34183" y="176"/>
                  </a:lnTo>
                  <a:lnTo>
                    <a:pt x="34183" y="133"/>
                  </a:lnTo>
                  <a:lnTo>
                    <a:pt x="34183" y="45"/>
                  </a:lnTo>
                  <a:lnTo>
                    <a:pt x="3409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72" name="Google Shape;18372;p489"/>
            <p:cNvSpPr/>
            <p:nvPr/>
          </p:nvSpPr>
          <p:spPr>
            <a:xfrm>
              <a:off x="1524900" y="2786725"/>
              <a:ext cx="862275" cy="1885775"/>
            </a:xfrm>
            <a:custGeom>
              <a:avLst/>
              <a:gdLst/>
              <a:ahLst/>
              <a:cxnLst/>
              <a:rect l="l" t="t" r="r" b="b"/>
              <a:pathLst>
                <a:path w="34491" h="75431" extrusionOk="0">
                  <a:moveTo>
                    <a:pt x="34272" y="1"/>
                  </a:moveTo>
                  <a:lnTo>
                    <a:pt x="34184" y="45"/>
                  </a:lnTo>
                  <a:lnTo>
                    <a:pt x="31288" y="2239"/>
                  </a:lnTo>
                  <a:lnTo>
                    <a:pt x="22555" y="9259"/>
                  </a:lnTo>
                  <a:lnTo>
                    <a:pt x="19835" y="11410"/>
                  </a:lnTo>
                  <a:lnTo>
                    <a:pt x="17509" y="12507"/>
                  </a:lnTo>
                  <a:lnTo>
                    <a:pt x="16939" y="12770"/>
                  </a:lnTo>
                  <a:lnTo>
                    <a:pt x="16456" y="13121"/>
                  </a:lnTo>
                  <a:lnTo>
                    <a:pt x="15929" y="13516"/>
                  </a:lnTo>
                  <a:lnTo>
                    <a:pt x="15447" y="13911"/>
                  </a:lnTo>
                  <a:lnTo>
                    <a:pt x="14964" y="14350"/>
                  </a:lnTo>
                  <a:lnTo>
                    <a:pt x="14481" y="14832"/>
                  </a:lnTo>
                  <a:lnTo>
                    <a:pt x="13560" y="15885"/>
                  </a:lnTo>
                  <a:lnTo>
                    <a:pt x="12726" y="17026"/>
                  </a:lnTo>
                  <a:lnTo>
                    <a:pt x="11892" y="18211"/>
                  </a:lnTo>
                  <a:lnTo>
                    <a:pt x="11059" y="19440"/>
                  </a:lnTo>
                  <a:lnTo>
                    <a:pt x="10269" y="20712"/>
                  </a:lnTo>
                  <a:lnTo>
                    <a:pt x="9479" y="21941"/>
                  </a:lnTo>
                  <a:lnTo>
                    <a:pt x="8733" y="23082"/>
                  </a:lnTo>
                  <a:lnTo>
                    <a:pt x="7943" y="24179"/>
                  </a:lnTo>
                  <a:lnTo>
                    <a:pt x="7197" y="25188"/>
                  </a:lnTo>
                  <a:lnTo>
                    <a:pt x="7153" y="25232"/>
                  </a:lnTo>
                  <a:lnTo>
                    <a:pt x="6846" y="26197"/>
                  </a:lnTo>
                  <a:lnTo>
                    <a:pt x="6846" y="26285"/>
                  </a:lnTo>
                  <a:lnTo>
                    <a:pt x="7022" y="27514"/>
                  </a:lnTo>
                  <a:lnTo>
                    <a:pt x="6320" y="33832"/>
                  </a:lnTo>
                  <a:lnTo>
                    <a:pt x="5837" y="37606"/>
                  </a:lnTo>
                  <a:lnTo>
                    <a:pt x="5398" y="40853"/>
                  </a:lnTo>
                  <a:lnTo>
                    <a:pt x="5047" y="42960"/>
                  </a:lnTo>
                  <a:lnTo>
                    <a:pt x="3950" y="47523"/>
                  </a:lnTo>
                  <a:lnTo>
                    <a:pt x="3424" y="49673"/>
                  </a:lnTo>
                  <a:lnTo>
                    <a:pt x="1712" y="52964"/>
                  </a:lnTo>
                  <a:lnTo>
                    <a:pt x="1712" y="53008"/>
                  </a:lnTo>
                  <a:lnTo>
                    <a:pt x="1230" y="56957"/>
                  </a:lnTo>
                  <a:lnTo>
                    <a:pt x="89" y="61302"/>
                  </a:lnTo>
                  <a:lnTo>
                    <a:pt x="89" y="61345"/>
                  </a:lnTo>
                  <a:lnTo>
                    <a:pt x="1" y="62355"/>
                  </a:lnTo>
                  <a:lnTo>
                    <a:pt x="45" y="62486"/>
                  </a:lnTo>
                  <a:lnTo>
                    <a:pt x="1844" y="64812"/>
                  </a:lnTo>
                  <a:lnTo>
                    <a:pt x="4740" y="68147"/>
                  </a:lnTo>
                  <a:lnTo>
                    <a:pt x="6144" y="69814"/>
                  </a:lnTo>
                  <a:lnTo>
                    <a:pt x="8250" y="72096"/>
                  </a:lnTo>
                  <a:lnTo>
                    <a:pt x="9830" y="73983"/>
                  </a:lnTo>
                  <a:lnTo>
                    <a:pt x="10927" y="75387"/>
                  </a:lnTo>
                  <a:lnTo>
                    <a:pt x="11015" y="75431"/>
                  </a:lnTo>
                  <a:lnTo>
                    <a:pt x="11147" y="75431"/>
                  </a:lnTo>
                  <a:lnTo>
                    <a:pt x="11366" y="75343"/>
                  </a:lnTo>
                  <a:lnTo>
                    <a:pt x="11454" y="75255"/>
                  </a:lnTo>
                  <a:lnTo>
                    <a:pt x="12463" y="73764"/>
                  </a:lnTo>
                  <a:lnTo>
                    <a:pt x="12507" y="73676"/>
                  </a:lnTo>
                  <a:lnTo>
                    <a:pt x="12507" y="73632"/>
                  </a:lnTo>
                  <a:lnTo>
                    <a:pt x="12463" y="73544"/>
                  </a:lnTo>
                  <a:lnTo>
                    <a:pt x="12419" y="73500"/>
                  </a:lnTo>
                  <a:lnTo>
                    <a:pt x="12244" y="73500"/>
                  </a:lnTo>
                  <a:lnTo>
                    <a:pt x="12200" y="73544"/>
                  </a:lnTo>
                  <a:lnTo>
                    <a:pt x="11190" y="75036"/>
                  </a:lnTo>
                  <a:lnTo>
                    <a:pt x="11147" y="75036"/>
                  </a:lnTo>
                  <a:lnTo>
                    <a:pt x="10093" y="73764"/>
                  </a:lnTo>
                  <a:lnTo>
                    <a:pt x="8514" y="71877"/>
                  </a:lnTo>
                  <a:lnTo>
                    <a:pt x="6407" y="69551"/>
                  </a:lnTo>
                  <a:lnTo>
                    <a:pt x="2151" y="64549"/>
                  </a:lnTo>
                  <a:lnTo>
                    <a:pt x="396" y="62311"/>
                  </a:lnTo>
                  <a:lnTo>
                    <a:pt x="440" y="61389"/>
                  </a:lnTo>
                  <a:lnTo>
                    <a:pt x="1581" y="57001"/>
                  </a:lnTo>
                  <a:lnTo>
                    <a:pt x="2063" y="53096"/>
                  </a:lnTo>
                  <a:lnTo>
                    <a:pt x="3775" y="49805"/>
                  </a:lnTo>
                  <a:lnTo>
                    <a:pt x="3775" y="49761"/>
                  </a:lnTo>
                  <a:lnTo>
                    <a:pt x="4301" y="47567"/>
                  </a:lnTo>
                  <a:lnTo>
                    <a:pt x="5398" y="43047"/>
                  </a:lnTo>
                  <a:lnTo>
                    <a:pt x="5749" y="40897"/>
                  </a:lnTo>
                  <a:lnTo>
                    <a:pt x="6188" y="37650"/>
                  </a:lnTo>
                  <a:lnTo>
                    <a:pt x="6671" y="33876"/>
                  </a:lnTo>
                  <a:lnTo>
                    <a:pt x="7373" y="27514"/>
                  </a:lnTo>
                  <a:lnTo>
                    <a:pt x="7373" y="27470"/>
                  </a:lnTo>
                  <a:lnTo>
                    <a:pt x="7197" y="26285"/>
                  </a:lnTo>
                  <a:lnTo>
                    <a:pt x="7461" y="25364"/>
                  </a:lnTo>
                  <a:lnTo>
                    <a:pt x="8250" y="24398"/>
                  </a:lnTo>
                  <a:lnTo>
                    <a:pt x="9040" y="23301"/>
                  </a:lnTo>
                  <a:lnTo>
                    <a:pt x="9786" y="22116"/>
                  </a:lnTo>
                  <a:lnTo>
                    <a:pt x="10576" y="20888"/>
                  </a:lnTo>
                  <a:lnTo>
                    <a:pt x="12156" y="18430"/>
                  </a:lnTo>
                  <a:lnTo>
                    <a:pt x="12989" y="17246"/>
                  </a:lnTo>
                  <a:lnTo>
                    <a:pt x="13823" y="16149"/>
                  </a:lnTo>
                  <a:lnTo>
                    <a:pt x="14701" y="15096"/>
                  </a:lnTo>
                  <a:lnTo>
                    <a:pt x="15184" y="14613"/>
                  </a:lnTo>
                  <a:lnTo>
                    <a:pt x="15622" y="14174"/>
                  </a:lnTo>
                  <a:lnTo>
                    <a:pt x="16105" y="13779"/>
                  </a:lnTo>
                  <a:lnTo>
                    <a:pt x="16632" y="13428"/>
                  </a:lnTo>
                  <a:lnTo>
                    <a:pt x="17114" y="13121"/>
                  </a:lnTo>
                  <a:lnTo>
                    <a:pt x="17641" y="12814"/>
                  </a:lnTo>
                  <a:lnTo>
                    <a:pt x="20010" y="11717"/>
                  </a:lnTo>
                  <a:lnTo>
                    <a:pt x="20054" y="11673"/>
                  </a:lnTo>
                  <a:lnTo>
                    <a:pt x="22775" y="9523"/>
                  </a:lnTo>
                  <a:lnTo>
                    <a:pt x="27865" y="5442"/>
                  </a:lnTo>
                  <a:lnTo>
                    <a:pt x="31507" y="2502"/>
                  </a:lnTo>
                  <a:lnTo>
                    <a:pt x="34403" y="308"/>
                  </a:lnTo>
                  <a:lnTo>
                    <a:pt x="34447" y="264"/>
                  </a:lnTo>
                  <a:lnTo>
                    <a:pt x="34491" y="176"/>
                  </a:lnTo>
                  <a:lnTo>
                    <a:pt x="34491" y="132"/>
                  </a:lnTo>
                  <a:lnTo>
                    <a:pt x="34447" y="45"/>
                  </a:lnTo>
                  <a:lnTo>
                    <a:pt x="3440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73" name="Google Shape;18373;p489"/>
            <p:cNvSpPr/>
            <p:nvPr/>
          </p:nvSpPr>
          <p:spPr>
            <a:xfrm>
              <a:off x="2067925" y="3861800"/>
              <a:ext cx="110825" cy="71325"/>
            </a:xfrm>
            <a:custGeom>
              <a:avLst/>
              <a:gdLst/>
              <a:ahLst/>
              <a:cxnLst/>
              <a:rect l="l" t="t" r="r" b="b"/>
              <a:pathLst>
                <a:path w="4433" h="2853" extrusionOk="0">
                  <a:moveTo>
                    <a:pt x="3116" y="351"/>
                  </a:moveTo>
                  <a:lnTo>
                    <a:pt x="3555" y="615"/>
                  </a:lnTo>
                  <a:lnTo>
                    <a:pt x="4082" y="1405"/>
                  </a:lnTo>
                  <a:lnTo>
                    <a:pt x="4038" y="2151"/>
                  </a:lnTo>
                  <a:lnTo>
                    <a:pt x="3862" y="2326"/>
                  </a:lnTo>
                  <a:lnTo>
                    <a:pt x="3511" y="2502"/>
                  </a:lnTo>
                  <a:lnTo>
                    <a:pt x="2370" y="2414"/>
                  </a:lnTo>
                  <a:lnTo>
                    <a:pt x="747" y="1887"/>
                  </a:lnTo>
                  <a:lnTo>
                    <a:pt x="352" y="1492"/>
                  </a:lnTo>
                  <a:lnTo>
                    <a:pt x="352" y="1448"/>
                  </a:lnTo>
                  <a:lnTo>
                    <a:pt x="659" y="1229"/>
                  </a:lnTo>
                  <a:lnTo>
                    <a:pt x="2107" y="439"/>
                  </a:lnTo>
                  <a:lnTo>
                    <a:pt x="3116" y="351"/>
                  </a:lnTo>
                  <a:close/>
                  <a:moveTo>
                    <a:pt x="3160" y="0"/>
                  </a:moveTo>
                  <a:lnTo>
                    <a:pt x="2063" y="88"/>
                  </a:lnTo>
                  <a:lnTo>
                    <a:pt x="1975" y="88"/>
                  </a:lnTo>
                  <a:lnTo>
                    <a:pt x="483" y="922"/>
                  </a:lnTo>
                  <a:lnTo>
                    <a:pt x="440" y="966"/>
                  </a:lnTo>
                  <a:lnTo>
                    <a:pt x="88" y="1229"/>
                  </a:lnTo>
                  <a:lnTo>
                    <a:pt x="45" y="1317"/>
                  </a:lnTo>
                  <a:lnTo>
                    <a:pt x="1" y="1361"/>
                  </a:lnTo>
                  <a:lnTo>
                    <a:pt x="1" y="1580"/>
                  </a:lnTo>
                  <a:lnTo>
                    <a:pt x="88" y="1712"/>
                  </a:lnTo>
                  <a:lnTo>
                    <a:pt x="527" y="2151"/>
                  </a:lnTo>
                  <a:lnTo>
                    <a:pt x="615" y="2194"/>
                  </a:lnTo>
                  <a:lnTo>
                    <a:pt x="2283" y="2765"/>
                  </a:lnTo>
                  <a:lnTo>
                    <a:pt x="2326" y="2765"/>
                  </a:lnTo>
                  <a:lnTo>
                    <a:pt x="3555" y="2853"/>
                  </a:lnTo>
                  <a:lnTo>
                    <a:pt x="3599" y="2853"/>
                  </a:lnTo>
                  <a:lnTo>
                    <a:pt x="4038" y="2633"/>
                  </a:lnTo>
                  <a:lnTo>
                    <a:pt x="4082" y="2589"/>
                  </a:lnTo>
                  <a:lnTo>
                    <a:pt x="4345" y="2326"/>
                  </a:lnTo>
                  <a:lnTo>
                    <a:pt x="4389" y="2238"/>
                  </a:lnTo>
                  <a:lnTo>
                    <a:pt x="4433" y="1361"/>
                  </a:lnTo>
                  <a:lnTo>
                    <a:pt x="4389" y="1273"/>
                  </a:lnTo>
                  <a:lnTo>
                    <a:pt x="3818" y="351"/>
                  </a:lnTo>
                  <a:lnTo>
                    <a:pt x="3731" y="308"/>
                  </a:lnTo>
                  <a:lnTo>
                    <a:pt x="3248" y="44"/>
                  </a:lnTo>
                  <a:lnTo>
                    <a:pt x="316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74" name="Google Shape;18374;p489"/>
            <p:cNvSpPr/>
            <p:nvPr/>
          </p:nvSpPr>
          <p:spPr>
            <a:xfrm>
              <a:off x="2024050" y="3843150"/>
              <a:ext cx="172250" cy="154700"/>
            </a:xfrm>
            <a:custGeom>
              <a:avLst/>
              <a:gdLst/>
              <a:ahLst/>
              <a:cxnLst/>
              <a:rect l="l" t="t" r="r" b="b"/>
              <a:pathLst>
                <a:path w="6890" h="6188" extrusionOk="0">
                  <a:moveTo>
                    <a:pt x="4915" y="395"/>
                  </a:moveTo>
                  <a:lnTo>
                    <a:pt x="5705" y="703"/>
                  </a:lnTo>
                  <a:lnTo>
                    <a:pt x="5924" y="966"/>
                  </a:lnTo>
                  <a:lnTo>
                    <a:pt x="6495" y="2589"/>
                  </a:lnTo>
                  <a:lnTo>
                    <a:pt x="6539" y="5793"/>
                  </a:lnTo>
                  <a:lnTo>
                    <a:pt x="6495" y="5837"/>
                  </a:lnTo>
                  <a:lnTo>
                    <a:pt x="6144" y="5837"/>
                  </a:lnTo>
                  <a:lnTo>
                    <a:pt x="4652" y="5486"/>
                  </a:lnTo>
                  <a:lnTo>
                    <a:pt x="2589" y="4783"/>
                  </a:lnTo>
                  <a:lnTo>
                    <a:pt x="878" y="3950"/>
                  </a:lnTo>
                  <a:lnTo>
                    <a:pt x="571" y="3599"/>
                  </a:lnTo>
                  <a:lnTo>
                    <a:pt x="352" y="2853"/>
                  </a:lnTo>
                  <a:lnTo>
                    <a:pt x="571" y="2414"/>
                  </a:lnTo>
                  <a:lnTo>
                    <a:pt x="966" y="1975"/>
                  </a:lnTo>
                  <a:lnTo>
                    <a:pt x="2677" y="1054"/>
                  </a:lnTo>
                  <a:lnTo>
                    <a:pt x="4125" y="395"/>
                  </a:lnTo>
                  <a:close/>
                  <a:moveTo>
                    <a:pt x="4915" y="0"/>
                  </a:moveTo>
                  <a:lnTo>
                    <a:pt x="4081" y="44"/>
                  </a:lnTo>
                  <a:lnTo>
                    <a:pt x="3994" y="44"/>
                  </a:lnTo>
                  <a:lnTo>
                    <a:pt x="2502" y="746"/>
                  </a:lnTo>
                  <a:lnTo>
                    <a:pt x="746" y="1712"/>
                  </a:lnTo>
                  <a:lnTo>
                    <a:pt x="703" y="1712"/>
                  </a:lnTo>
                  <a:lnTo>
                    <a:pt x="264" y="2194"/>
                  </a:lnTo>
                  <a:lnTo>
                    <a:pt x="264" y="2238"/>
                  </a:lnTo>
                  <a:lnTo>
                    <a:pt x="1" y="2765"/>
                  </a:lnTo>
                  <a:lnTo>
                    <a:pt x="1" y="2897"/>
                  </a:lnTo>
                  <a:lnTo>
                    <a:pt x="220" y="3730"/>
                  </a:lnTo>
                  <a:lnTo>
                    <a:pt x="264" y="3818"/>
                  </a:lnTo>
                  <a:lnTo>
                    <a:pt x="659" y="4213"/>
                  </a:lnTo>
                  <a:lnTo>
                    <a:pt x="703" y="4257"/>
                  </a:lnTo>
                  <a:lnTo>
                    <a:pt x="2458" y="5091"/>
                  </a:lnTo>
                  <a:lnTo>
                    <a:pt x="4564" y="5837"/>
                  </a:lnTo>
                  <a:lnTo>
                    <a:pt x="6100" y="6188"/>
                  </a:lnTo>
                  <a:lnTo>
                    <a:pt x="6626" y="6188"/>
                  </a:lnTo>
                  <a:lnTo>
                    <a:pt x="6802" y="6056"/>
                  </a:lnTo>
                  <a:lnTo>
                    <a:pt x="6890" y="6012"/>
                  </a:lnTo>
                  <a:lnTo>
                    <a:pt x="6890" y="5924"/>
                  </a:lnTo>
                  <a:lnTo>
                    <a:pt x="6846" y="2546"/>
                  </a:lnTo>
                  <a:lnTo>
                    <a:pt x="6802" y="2502"/>
                  </a:lnTo>
                  <a:lnTo>
                    <a:pt x="6232" y="834"/>
                  </a:lnTo>
                  <a:lnTo>
                    <a:pt x="6232" y="746"/>
                  </a:lnTo>
                  <a:lnTo>
                    <a:pt x="5968" y="483"/>
                  </a:lnTo>
                  <a:lnTo>
                    <a:pt x="5880" y="395"/>
                  </a:lnTo>
                  <a:lnTo>
                    <a:pt x="5003" y="44"/>
                  </a:lnTo>
                  <a:lnTo>
                    <a:pt x="491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75" name="Google Shape;18375;p489"/>
            <p:cNvSpPr/>
            <p:nvPr/>
          </p:nvSpPr>
          <p:spPr>
            <a:xfrm>
              <a:off x="1979075" y="3826700"/>
              <a:ext cx="240275" cy="215025"/>
            </a:xfrm>
            <a:custGeom>
              <a:avLst/>
              <a:gdLst/>
              <a:ahLst/>
              <a:cxnLst/>
              <a:rect l="l" t="t" r="r" b="b"/>
              <a:pathLst>
                <a:path w="9611" h="8601" extrusionOk="0">
                  <a:moveTo>
                    <a:pt x="6714" y="351"/>
                  </a:moveTo>
                  <a:lnTo>
                    <a:pt x="7855" y="702"/>
                  </a:lnTo>
                  <a:lnTo>
                    <a:pt x="8206" y="966"/>
                  </a:lnTo>
                  <a:lnTo>
                    <a:pt x="8864" y="3028"/>
                  </a:lnTo>
                  <a:lnTo>
                    <a:pt x="9259" y="6495"/>
                  </a:lnTo>
                  <a:lnTo>
                    <a:pt x="8952" y="7592"/>
                  </a:lnTo>
                  <a:lnTo>
                    <a:pt x="8645" y="8250"/>
                  </a:lnTo>
                  <a:lnTo>
                    <a:pt x="7987" y="8162"/>
                  </a:lnTo>
                  <a:lnTo>
                    <a:pt x="1054" y="6451"/>
                  </a:lnTo>
                  <a:lnTo>
                    <a:pt x="483" y="6144"/>
                  </a:lnTo>
                  <a:lnTo>
                    <a:pt x="395" y="5924"/>
                  </a:lnTo>
                  <a:lnTo>
                    <a:pt x="1931" y="2633"/>
                  </a:lnTo>
                  <a:lnTo>
                    <a:pt x="2545" y="2019"/>
                  </a:lnTo>
                  <a:lnTo>
                    <a:pt x="4432" y="1010"/>
                  </a:lnTo>
                  <a:lnTo>
                    <a:pt x="5837" y="395"/>
                  </a:lnTo>
                  <a:lnTo>
                    <a:pt x="6714" y="351"/>
                  </a:lnTo>
                  <a:close/>
                  <a:moveTo>
                    <a:pt x="6714" y="0"/>
                  </a:moveTo>
                  <a:lnTo>
                    <a:pt x="5793" y="44"/>
                  </a:lnTo>
                  <a:lnTo>
                    <a:pt x="5749" y="44"/>
                  </a:lnTo>
                  <a:lnTo>
                    <a:pt x="4301" y="658"/>
                  </a:lnTo>
                  <a:lnTo>
                    <a:pt x="2370" y="1712"/>
                  </a:lnTo>
                  <a:lnTo>
                    <a:pt x="2326" y="1755"/>
                  </a:lnTo>
                  <a:lnTo>
                    <a:pt x="1668" y="2414"/>
                  </a:lnTo>
                  <a:lnTo>
                    <a:pt x="1624" y="2458"/>
                  </a:lnTo>
                  <a:lnTo>
                    <a:pt x="44" y="5880"/>
                  </a:lnTo>
                  <a:lnTo>
                    <a:pt x="0" y="5924"/>
                  </a:lnTo>
                  <a:lnTo>
                    <a:pt x="44" y="6012"/>
                  </a:lnTo>
                  <a:lnTo>
                    <a:pt x="176" y="6319"/>
                  </a:lnTo>
                  <a:lnTo>
                    <a:pt x="264" y="6407"/>
                  </a:lnTo>
                  <a:lnTo>
                    <a:pt x="922" y="6758"/>
                  </a:lnTo>
                  <a:lnTo>
                    <a:pt x="966" y="6802"/>
                  </a:lnTo>
                  <a:lnTo>
                    <a:pt x="5793" y="7986"/>
                  </a:lnTo>
                  <a:lnTo>
                    <a:pt x="7899" y="8513"/>
                  </a:lnTo>
                  <a:lnTo>
                    <a:pt x="7943" y="8513"/>
                  </a:lnTo>
                  <a:lnTo>
                    <a:pt x="8733" y="8601"/>
                  </a:lnTo>
                  <a:lnTo>
                    <a:pt x="8864" y="8601"/>
                  </a:lnTo>
                  <a:lnTo>
                    <a:pt x="8908" y="8513"/>
                  </a:lnTo>
                  <a:lnTo>
                    <a:pt x="9303" y="7723"/>
                  </a:lnTo>
                  <a:lnTo>
                    <a:pt x="9610" y="6538"/>
                  </a:lnTo>
                  <a:lnTo>
                    <a:pt x="9610" y="6495"/>
                  </a:lnTo>
                  <a:lnTo>
                    <a:pt x="9215" y="2984"/>
                  </a:lnTo>
                  <a:lnTo>
                    <a:pt x="9215" y="2940"/>
                  </a:lnTo>
                  <a:lnTo>
                    <a:pt x="8513" y="834"/>
                  </a:lnTo>
                  <a:lnTo>
                    <a:pt x="8469" y="746"/>
                  </a:lnTo>
                  <a:lnTo>
                    <a:pt x="8031" y="395"/>
                  </a:lnTo>
                  <a:lnTo>
                    <a:pt x="7987" y="395"/>
                  </a:lnTo>
                  <a:lnTo>
                    <a:pt x="680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76" name="Google Shape;18376;p489"/>
            <p:cNvSpPr/>
            <p:nvPr/>
          </p:nvSpPr>
          <p:spPr>
            <a:xfrm>
              <a:off x="1923125" y="3808050"/>
              <a:ext cx="342300" cy="295125"/>
            </a:xfrm>
            <a:custGeom>
              <a:avLst/>
              <a:gdLst/>
              <a:ahLst/>
              <a:cxnLst/>
              <a:rect l="l" t="t" r="r" b="b"/>
              <a:pathLst>
                <a:path w="13692" h="11805" extrusionOk="0">
                  <a:moveTo>
                    <a:pt x="8952" y="351"/>
                  </a:moveTo>
                  <a:lnTo>
                    <a:pt x="10883" y="1097"/>
                  </a:lnTo>
                  <a:lnTo>
                    <a:pt x="11848" y="4213"/>
                  </a:lnTo>
                  <a:lnTo>
                    <a:pt x="12463" y="8162"/>
                  </a:lnTo>
                  <a:lnTo>
                    <a:pt x="12463" y="8206"/>
                  </a:lnTo>
                  <a:lnTo>
                    <a:pt x="13340" y="9478"/>
                  </a:lnTo>
                  <a:lnTo>
                    <a:pt x="13340" y="9917"/>
                  </a:lnTo>
                  <a:lnTo>
                    <a:pt x="12901" y="10400"/>
                  </a:lnTo>
                  <a:lnTo>
                    <a:pt x="11497" y="11146"/>
                  </a:lnTo>
                  <a:lnTo>
                    <a:pt x="10444" y="11453"/>
                  </a:lnTo>
                  <a:lnTo>
                    <a:pt x="8382" y="10663"/>
                  </a:lnTo>
                  <a:lnTo>
                    <a:pt x="8382" y="10619"/>
                  </a:lnTo>
                  <a:lnTo>
                    <a:pt x="5003" y="9829"/>
                  </a:lnTo>
                  <a:lnTo>
                    <a:pt x="1536" y="9303"/>
                  </a:lnTo>
                  <a:lnTo>
                    <a:pt x="352" y="8952"/>
                  </a:lnTo>
                  <a:lnTo>
                    <a:pt x="352" y="8689"/>
                  </a:lnTo>
                  <a:lnTo>
                    <a:pt x="571" y="8118"/>
                  </a:lnTo>
                  <a:lnTo>
                    <a:pt x="1668" y="6582"/>
                  </a:lnTo>
                  <a:lnTo>
                    <a:pt x="3028" y="4388"/>
                  </a:lnTo>
                  <a:lnTo>
                    <a:pt x="3994" y="2589"/>
                  </a:lnTo>
                  <a:lnTo>
                    <a:pt x="5310" y="1712"/>
                  </a:lnTo>
                  <a:lnTo>
                    <a:pt x="8162" y="351"/>
                  </a:lnTo>
                  <a:close/>
                  <a:moveTo>
                    <a:pt x="8075" y="0"/>
                  </a:moveTo>
                  <a:lnTo>
                    <a:pt x="5178" y="1404"/>
                  </a:lnTo>
                  <a:lnTo>
                    <a:pt x="5135" y="1404"/>
                  </a:lnTo>
                  <a:lnTo>
                    <a:pt x="3774" y="2326"/>
                  </a:lnTo>
                  <a:lnTo>
                    <a:pt x="3686" y="2370"/>
                  </a:lnTo>
                  <a:lnTo>
                    <a:pt x="2721" y="4213"/>
                  </a:lnTo>
                  <a:lnTo>
                    <a:pt x="1361" y="6407"/>
                  </a:lnTo>
                  <a:lnTo>
                    <a:pt x="264" y="7943"/>
                  </a:lnTo>
                  <a:lnTo>
                    <a:pt x="264" y="7987"/>
                  </a:lnTo>
                  <a:lnTo>
                    <a:pt x="44" y="8557"/>
                  </a:lnTo>
                  <a:lnTo>
                    <a:pt x="0" y="8601"/>
                  </a:lnTo>
                  <a:lnTo>
                    <a:pt x="0" y="9084"/>
                  </a:lnTo>
                  <a:lnTo>
                    <a:pt x="0" y="9171"/>
                  </a:lnTo>
                  <a:lnTo>
                    <a:pt x="88" y="9259"/>
                  </a:lnTo>
                  <a:lnTo>
                    <a:pt x="1449" y="9610"/>
                  </a:lnTo>
                  <a:lnTo>
                    <a:pt x="1492" y="9610"/>
                  </a:lnTo>
                  <a:lnTo>
                    <a:pt x="4959" y="10181"/>
                  </a:lnTo>
                  <a:lnTo>
                    <a:pt x="8294" y="10970"/>
                  </a:lnTo>
                  <a:lnTo>
                    <a:pt x="10400" y="11804"/>
                  </a:lnTo>
                  <a:lnTo>
                    <a:pt x="10488" y="11804"/>
                  </a:lnTo>
                  <a:lnTo>
                    <a:pt x="11585" y="11453"/>
                  </a:lnTo>
                  <a:lnTo>
                    <a:pt x="11629" y="11453"/>
                  </a:lnTo>
                  <a:lnTo>
                    <a:pt x="13121" y="10707"/>
                  </a:lnTo>
                  <a:lnTo>
                    <a:pt x="13165" y="10663"/>
                  </a:lnTo>
                  <a:lnTo>
                    <a:pt x="13647" y="10093"/>
                  </a:lnTo>
                  <a:lnTo>
                    <a:pt x="13691" y="10005"/>
                  </a:lnTo>
                  <a:lnTo>
                    <a:pt x="13691" y="9391"/>
                  </a:lnTo>
                  <a:lnTo>
                    <a:pt x="13647" y="9303"/>
                  </a:lnTo>
                  <a:lnTo>
                    <a:pt x="12770" y="8030"/>
                  </a:lnTo>
                  <a:lnTo>
                    <a:pt x="12155" y="4125"/>
                  </a:lnTo>
                  <a:lnTo>
                    <a:pt x="11190" y="922"/>
                  </a:lnTo>
                  <a:lnTo>
                    <a:pt x="11190" y="878"/>
                  </a:lnTo>
                  <a:lnTo>
                    <a:pt x="11102" y="834"/>
                  </a:lnTo>
                  <a:lnTo>
                    <a:pt x="904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77" name="Google Shape;18377;p489"/>
            <p:cNvSpPr/>
            <p:nvPr/>
          </p:nvSpPr>
          <p:spPr>
            <a:xfrm>
              <a:off x="1712500" y="4127275"/>
              <a:ext cx="79000" cy="51575"/>
            </a:xfrm>
            <a:custGeom>
              <a:avLst/>
              <a:gdLst/>
              <a:ahLst/>
              <a:cxnLst/>
              <a:rect l="l" t="t" r="r" b="b"/>
              <a:pathLst>
                <a:path w="3160" h="2063" extrusionOk="0">
                  <a:moveTo>
                    <a:pt x="1931" y="352"/>
                  </a:moveTo>
                  <a:lnTo>
                    <a:pt x="2502" y="527"/>
                  </a:lnTo>
                  <a:lnTo>
                    <a:pt x="2677" y="703"/>
                  </a:lnTo>
                  <a:lnTo>
                    <a:pt x="2546" y="790"/>
                  </a:lnTo>
                  <a:lnTo>
                    <a:pt x="1492" y="1317"/>
                  </a:lnTo>
                  <a:lnTo>
                    <a:pt x="351" y="1624"/>
                  </a:lnTo>
                  <a:lnTo>
                    <a:pt x="746" y="1010"/>
                  </a:lnTo>
                  <a:lnTo>
                    <a:pt x="1317" y="439"/>
                  </a:lnTo>
                  <a:lnTo>
                    <a:pt x="1931" y="352"/>
                  </a:lnTo>
                  <a:close/>
                  <a:moveTo>
                    <a:pt x="1931" y="0"/>
                  </a:moveTo>
                  <a:lnTo>
                    <a:pt x="1185" y="132"/>
                  </a:lnTo>
                  <a:lnTo>
                    <a:pt x="1097" y="176"/>
                  </a:lnTo>
                  <a:lnTo>
                    <a:pt x="483" y="790"/>
                  </a:lnTo>
                  <a:lnTo>
                    <a:pt x="44" y="1449"/>
                  </a:lnTo>
                  <a:lnTo>
                    <a:pt x="44" y="1536"/>
                  </a:lnTo>
                  <a:lnTo>
                    <a:pt x="0" y="1843"/>
                  </a:lnTo>
                  <a:lnTo>
                    <a:pt x="0" y="1931"/>
                  </a:lnTo>
                  <a:lnTo>
                    <a:pt x="44" y="2019"/>
                  </a:lnTo>
                  <a:lnTo>
                    <a:pt x="176" y="2063"/>
                  </a:lnTo>
                  <a:lnTo>
                    <a:pt x="220" y="2019"/>
                  </a:lnTo>
                  <a:lnTo>
                    <a:pt x="1580" y="1668"/>
                  </a:lnTo>
                  <a:lnTo>
                    <a:pt x="1624" y="1668"/>
                  </a:lnTo>
                  <a:lnTo>
                    <a:pt x="2677" y="1097"/>
                  </a:lnTo>
                  <a:lnTo>
                    <a:pt x="3072" y="878"/>
                  </a:lnTo>
                  <a:lnTo>
                    <a:pt x="3116" y="834"/>
                  </a:lnTo>
                  <a:lnTo>
                    <a:pt x="3160" y="746"/>
                  </a:lnTo>
                  <a:lnTo>
                    <a:pt x="3160" y="659"/>
                  </a:lnTo>
                  <a:lnTo>
                    <a:pt x="3116" y="615"/>
                  </a:lnTo>
                  <a:lnTo>
                    <a:pt x="2721" y="264"/>
                  </a:lnTo>
                  <a:lnTo>
                    <a:pt x="2633" y="220"/>
                  </a:lnTo>
                  <a:lnTo>
                    <a:pt x="201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78" name="Google Shape;18378;p489"/>
            <p:cNvSpPr/>
            <p:nvPr/>
          </p:nvSpPr>
          <p:spPr>
            <a:xfrm>
              <a:off x="2405800" y="1437400"/>
              <a:ext cx="928100" cy="1383375"/>
            </a:xfrm>
            <a:custGeom>
              <a:avLst/>
              <a:gdLst/>
              <a:ahLst/>
              <a:cxnLst/>
              <a:rect l="l" t="t" r="r" b="b"/>
              <a:pathLst>
                <a:path w="37124" h="55335" extrusionOk="0">
                  <a:moveTo>
                    <a:pt x="36773" y="1"/>
                  </a:moveTo>
                  <a:lnTo>
                    <a:pt x="36685" y="45"/>
                  </a:lnTo>
                  <a:lnTo>
                    <a:pt x="36641" y="89"/>
                  </a:lnTo>
                  <a:lnTo>
                    <a:pt x="36597" y="133"/>
                  </a:lnTo>
                  <a:lnTo>
                    <a:pt x="36597" y="220"/>
                  </a:lnTo>
                  <a:lnTo>
                    <a:pt x="36641" y="264"/>
                  </a:lnTo>
                  <a:lnTo>
                    <a:pt x="36685" y="396"/>
                  </a:lnTo>
                  <a:lnTo>
                    <a:pt x="36773" y="1361"/>
                  </a:lnTo>
                  <a:lnTo>
                    <a:pt x="36773" y="3204"/>
                  </a:lnTo>
                  <a:lnTo>
                    <a:pt x="36071" y="4916"/>
                  </a:lnTo>
                  <a:lnTo>
                    <a:pt x="36071" y="4959"/>
                  </a:lnTo>
                  <a:lnTo>
                    <a:pt x="35281" y="7856"/>
                  </a:lnTo>
                  <a:lnTo>
                    <a:pt x="34667" y="9962"/>
                  </a:lnTo>
                  <a:lnTo>
                    <a:pt x="34008" y="11980"/>
                  </a:lnTo>
                  <a:lnTo>
                    <a:pt x="32648" y="14745"/>
                  </a:lnTo>
                  <a:lnTo>
                    <a:pt x="31551" y="16851"/>
                  </a:lnTo>
                  <a:lnTo>
                    <a:pt x="30630" y="18957"/>
                  </a:lnTo>
                  <a:lnTo>
                    <a:pt x="29138" y="21634"/>
                  </a:lnTo>
                  <a:lnTo>
                    <a:pt x="27733" y="23872"/>
                  </a:lnTo>
                  <a:lnTo>
                    <a:pt x="26505" y="25803"/>
                  </a:lnTo>
                  <a:lnTo>
                    <a:pt x="25144" y="28216"/>
                  </a:lnTo>
                  <a:lnTo>
                    <a:pt x="25144" y="28260"/>
                  </a:lnTo>
                  <a:lnTo>
                    <a:pt x="24881" y="29094"/>
                  </a:lnTo>
                  <a:lnTo>
                    <a:pt x="24881" y="29137"/>
                  </a:lnTo>
                  <a:lnTo>
                    <a:pt x="24881" y="30059"/>
                  </a:lnTo>
                  <a:lnTo>
                    <a:pt x="25232" y="32736"/>
                  </a:lnTo>
                  <a:lnTo>
                    <a:pt x="25583" y="36290"/>
                  </a:lnTo>
                  <a:lnTo>
                    <a:pt x="25496" y="36422"/>
                  </a:lnTo>
                  <a:lnTo>
                    <a:pt x="23345" y="37694"/>
                  </a:lnTo>
                  <a:lnTo>
                    <a:pt x="21371" y="39098"/>
                  </a:lnTo>
                  <a:lnTo>
                    <a:pt x="21327" y="39098"/>
                  </a:lnTo>
                  <a:lnTo>
                    <a:pt x="19659" y="40590"/>
                  </a:lnTo>
                  <a:lnTo>
                    <a:pt x="16500" y="43048"/>
                  </a:lnTo>
                  <a:lnTo>
                    <a:pt x="16456" y="43091"/>
                  </a:lnTo>
                  <a:lnTo>
                    <a:pt x="14964" y="44583"/>
                  </a:lnTo>
                  <a:lnTo>
                    <a:pt x="12595" y="47085"/>
                  </a:lnTo>
                  <a:lnTo>
                    <a:pt x="10401" y="48313"/>
                  </a:lnTo>
                  <a:lnTo>
                    <a:pt x="8250" y="49147"/>
                  </a:lnTo>
                  <a:lnTo>
                    <a:pt x="8207" y="49147"/>
                  </a:lnTo>
                  <a:lnTo>
                    <a:pt x="6627" y="50156"/>
                  </a:lnTo>
                  <a:lnTo>
                    <a:pt x="89" y="55027"/>
                  </a:lnTo>
                  <a:lnTo>
                    <a:pt x="45" y="55071"/>
                  </a:lnTo>
                  <a:lnTo>
                    <a:pt x="1" y="55115"/>
                  </a:lnTo>
                  <a:lnTo>
                    <a:pt x="45" y="55202"/>
                  </a:lnTo>
                  <a:lnTo>
                    <a:pt x="45" y="55246"/>
                  </a:lnTo>
                  <a:lnTo>
                    <a:pt x="133" y="55334"/>
                  </a:lnTo>
                  <a:lnTo>
                    <a:pt x="176" y="55334"/>
                  </a:lnTo>
                  <a:lnTo>
                    <a:pt x="308" y="55290"/>
                  </a:lnTo>
                  <a:lnTo>
                    <a:pt x="6846" y="50463"/>
                  </a:lnTo>
                  <a:lnTo>
                    <a:pt x="8382" y="49454"/>
                  </a:lnTo>
                  <a:lnTo>
                    <a:pt x="10532" y="48620"/>
                  </a:lnTo>
                  <a:lnTo>
                    <a:pt x="10576" y="48620"/>
                  </a:lnTo>
                  <a:lnTo>
                    <a:pt x="12814" y="47348"/>
                  </a:lnTo>
                  <a:lnTo>
                    <a:pt x="12858" y="47348"/>
                  </a:lnTo>
                  <a:lnTo>
                    <a:pt x="15227" y="44803"/>
                  </a:lnTo>
                  <a:lnTo>
                    <a:pt x="16719" y="43355"/>
                  </a:lnTo>
                  <a:lnTo>
                    <a:pt x="19879" y="40854"/>
                  </a:lnTo>
                  <a:lnTo>
                    <a:pt x="21546" y="39362"/>
                  </a:lnTo>
                  <a:lnTo>
                    <a:pt x="23521" y="37957"/>
                  </a:lnTo>
                  <a:lnTo>
                    <a:pt x="25715" y="36729"/>
                  </a:lnTo>
                  <a:lnTo>
                    <a:pt x="25759" y="36641"/>
                  </a:lnTo>
                  <a:lnTo>
                    <a:pt x="25890" y="36422"/>
                  </a:lnTo>
                  <a:lnTo>
                    <a:pt x="25934" y="36334"/>
                  </a:lnTo>
                  <a:lnTo>
                    <a:pt x="25583" y="32692"/>
                  </a:lnTo>
                  <a:lnTo>
                    <a:pt x="25232" y="30015"/>
                  </a:lnTo>
                  <a:lnTo>
                    <a:pt x="25232" y="29181"/>
                  </a:lnTo>
                  <a:lnTo>
                    <a:pt x="25452" y="28391"/>
                  </a:lnTo>
                  <a:lnTo>
                    <a:pt x="26812" y="25978"/>
                  </a:lnTo>
                  <a:lnTo>
                    <a:pt x="29445" y="21809"/>
                  </a:lnTo>
                  <a:lnTo>
                    <a:pt x="30937" y="19133"/>
                  </a:lnTo>
                  <a:lnTo>
                    <a:pt x="30981" y="19133"/>
                  </a:lnTo>
                  <a:lnTo>
                    <a:pt x="31858" y="17026"/>
                  </a:lnTo>
                  <a:lnTo>
                    <a:pt x="32955" y="14920"/>
                  </a:lnTo>
                  <a:lnTo>
                    <a:pt x="34359" y="12112"/>
                  </a:lnTo>
                  <a:lnTo>
                    <a:pt x="35018" y="10050"/>
                  </a:lnTo>
                  <a:lnTo>
                    <a:pt x="35632" y="7943"/>
                  </a:lnTo>
                  <a:lnTo>
                    <a:pt x="36422" y="5047"/>
                  </a:lnTo>
                  <a:lnTo>
                    <a:pt x="37080" y="3292"/>
                  </a:lnTo>
                  <a:lnTo>
                    <a:pt x="37124" y="3248"/>
                  </a:lnTo>
                  <a:lnTo>
                    <a:pt x="37124" y="1361"/>
                  </a:lnTo>
                  <a:lnTo>
                    <a:pt x="37036" y="352"/>
                  </a:lnTo>
                  <a:lnTo>
                    <a:pt x="37036" y="264"/>
                  </a:lnTo>
                  <a:lnTo>
                    <a:pt x="36948" y="89"/>
                  </a:lnTo>
                  <a:lnTo>
                    <a:pt x="36904" y="45"/>
                  </a:lnTo>
                  <a:lnTo>
                    <a:pt x="3681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79" name="Google Shape;18379;p489"/>
            <p:cNvSpPr/>
            <p:nvPr/>
          </p:nvSpPr>
          <p:spPr>
            <a:xfrm>
              <a:off x="2378375" y="1436325"/>
              <a:ext cx="928100" cy="1359200"/>
            </a:xfrm>
            <a:custGeom>
              <a:avLst/>
              <a:gdLst/>
              <a:ahLst/>
              <a:cxnLst/>
              <a:rect l="l" t="t" r="r" b="b"/>
              <a:pathLst>
                <a:path w="37124" h="54368" extrusionOk="0">
                  <a:moveTo>
                    <a:pt x="36641" y="0"/>
                  </a:moveTo>
                  <a:lnTo>
                    <a:pt x="36553" y="44"/>
                  </a:lnTo>
                  <a:lnTo>
                    <a:pt x="36510" y="88"/>
                  </a:lnTo>
                  <a:lnTo>
                    <a:pt x="36510" y="132"/>
                  </a:lnTo>
                  <a:lnTo>
                    <a:pt x="36510" y="219"/>
                  </a:lnTo>
                  <a:lnTo>
                    <a:pt x="36685" y="878"/>
                  </a:lnTo>
                  <a:lnTo>
                    <a:pt x="36773" y="1316"/>
                  </a:lnTo>
                  <a:lnTo>
                    <a:pt x="36685" y="2194"/>
                  </a:lnTo>
                  <a:lnTo>
                    <a:pt x="36115" y="4169"/>
                  </a:lnTo>
                  <a:lnTo>
                    <a:pt x="35588" y="6275"/>
                  </a:lnTo>
                  <a:lnTo>
                    <a:pt x="34886" y="8776"/>
                  </a:lnTo>
                  <a:lnTo>
                    <a:pt x="34140" y="11102"/>
                  </a:lnTo>
                  <a:lnTo>
                    <a:pt x="32824" y="14042"/>
                  </a:lnTo>
                  <a:lnTo>
                    <a:pt x="31814" y="15929"/>
                  </a:lnTo>
                  <a:lnTo>
                    <a:pt x="30542" y="18693"/>
                  </a:lnTo>
                  <a:lnTo>
                    <a:pt x="29094" y="21194"/>
                  </a:lnTo>
                  <a:lnTo>
                    <a:pt x="27558" y="23652"/>
                  </a:lnTo>
                  <a:lnTo>
                    <a:pt x="26285" y="25758"/>
                  </a:lnTo>
                  <a:lnTo>
                    <a:pt x="24881" y="28171"/>
                  </a:lnTo>
                  <a:lnTo>
                    <a:pt x="22599" y="31682"/>
                  </a:lnTo>
                  <a:lnTo>
                    <a:pt x="22599" y="31769"/>
                  </a:lnTo>
                  <a:lnTo>
                    <a:pt x="22468" y="32866"/>
                  </a:lnTo>
                  <a:lnTo>
                    <a:pt x="22380" y="35631"/>
                  </a:lnTo>
                  <a:lnTo>
                    <a:pt x="22161" y="36508"/>
                  </a:lnTo>
                  <a:lnTo>
                    <a:pt x="21722" y="37254"/>
                  </a:lnTo>
                  <a:lnTo>
                    <a:pt x="20142" y="38790"/>
                  </a:lnTo>
                  <a:lnTo>
                    <a:pt x="17070" y="41335"/>
                  </a:lnTo>
                  <a:lnTo>
                    <a:pt x="17070" y="41379"/>
                  </a:lnTo>
                  <a:lnTo>
                    <a:pt x="15491" y="43047"/>
                  </a:lnTo>
                  <a:lnTo>
                    <a:pt x="13516" y="45285"/>
                  </a:lnTo>
                  <a:lnTo>
                    <a:pt x="12331" y="46294"/>
                  </a:lnTo>
                  <a:lnTo>
                    <a:pt x="11234" y="46820"/>
                  </a:lnTo>
                  <a:lnTo>
                    <a:pt x="8777" y="47742"/>
                  </a:lnTo>
                  <a:lnTo>
                    <a:pt x="8733" y="47786"/>
                  </a:lnTo>
                  <a:lnTo>
                    <a:pt x="6934" y="48927"/>
                  </a:lnTo>
                  <a:lnTo>
                    <a:pt x="2195" y="52481"/>
                  </a:lnTo>
                  <a:lnTo>
                    <a:pt x="45" y="54061"/>
                  </a:lnTo>
                  <a:lnTo>
                    <a:pt x="1" y="54104"/>
                  </a:lnTo>
                  <a:lnTo>
                    <a:pt x="1" y="54148"/>
                  </a:lnTo>
                  <a:lnTo>
                    <a:pt x="1" y="54236"/>
                  </a:lnTo>
                  <a:lnTo>
                    <a:pt x="1" y="54280"/>
                  </a:lnTo>
                  <a:lnTo>
                    <a:pt x="89" y="54324"/>
                  </a:lnTo>
                  <a:lnTo>
                    <a:pt x="176" y="54368"/>
                  </a:lnTo>
                  <a:lnTo>
                    <a:pt x="264" y="54324"/>
                  </a:lnTo>
                  <a:lnTo>
                    <a:pt x="2370" y="52788"/>
                  </a:lnTo>
                  <a:lnTo>
                    <a:pt x="5486" y="50462"/>
                  </a:lnTo>
                  <a:lnTo>
                    <a:pt x="7153" y="49190"/>
                  </a:lnTo>
                  <a:lnTo>
                    <a:pt x="8909" y="48093"/>
                  </a:lnTo>
                  <a:lnTo>
                    <a:pt x="11366" y="47128"/>
                  </a:lnTo>
                  <a:lnTo>
                    <a:pt x="12507" y="46601"/>
                  </a:lnTo>
                  <a:lnTo>
                    <a:pt x="12551" y="46601"/>
                  </a:lnTo>
                  <a:lnTo>
                    <a:pt x="13736" y="45548"/>
                  </a:lnTo>
                  <a:lnTo>
                    <a:pt x="13779" y="45548"/>
                  </a:lnTo>
                  <a:lnTo>
                    <a:pt x="15754" y="43310"/>
                  </a:lnTo>
                  <a:lnTo>
                    <a:pt x="17334" y="41599"/>
                  </a:lnTo>
                  <a:lnTo>
                    <a:pt x="20361" y="39054"/>
                  </a:lnTo>
                  <a:lnTo>
                    <a:pt x="21985" y="37474"/>
                  </a:lnTo>
                  <a:lnTo>
                    <a:pt x="22029" y="37474"/>
                  </a:lnTo>
                  <a:lnTo>
                    <a:pt x="22512" y="36640"/>
                  </a:lnTo>
                  <a:lnTo>
                    <a:pt x="22512" y="36596"/>
                  </a:lnTo>
                  <a:lnTo>
                    <a:pt x="22731" y="35675"/>
                  </a:lnTo>
                  <a:lnTo>
                    <a:pt x="22819" y="32910"/>
                  </a:lnTo>
                  <a:lnTo>
                    <a:pt x="22950" y="31813"/>
                  </a:lnTo>
                  <a:lnTo>
                    <a:pt x="25188" y="28347"/>
                  </a:lnTo>
                  <a:lnTo>
                    <a:pt x="26593" y="25933"/>
                  </a:lnTo>
                  <a:lnTo>
                    <a:pt x="27821" y="23827"/>
                  </a:lnTo>
                  <a:lnTo>
                    <a:pt x="29401" y="21370"/>
                  </a:lnTo>
                  <a:lnTo>
                    <a:pt x="30849" y="18869"/>
                  </a:lnTo>
                  <a:lnTo>
                    <a:pt x="32121" y="16104"/>
                  </a:lnTo>
                  <a:lnTo>
                    <a:pt x="33131" y="14173"/>
                  </a:lnTo>
                  <a:lnTo>
                    <a:pt x="34491" y="11233"/>
                  </a:lnTo>
                  <a:lnTo>
                    <a:pt x="35237" y="8864"/>
                  </a:lnTo>
                  <a:lnTo>
                    <a:pt x="35895" y="6363"/>
                  </a:lnTo>
                  <a:lnTo>
                    <a:pt x="36466" y="4256"/>
                  </a:lnTo>
                  <a:lnTo>
                    <a:pt x="36992" y="2282"/>
                  </a:lnTo>
                  <a:lnTo>
                    <a:pt x="37036" y="2238"/>
                  </a:lnTo>
                  <a:lnTo>
                    <a:pt x="37124" y="1316"/>
                  </a:lnTo>
                  <a:lnTo>
                    <a:pt x="37124" y="1273"/>
                  </a:lnTo>
                  <a:lnTo>
                    <a:pt x="37036" y="790"/>
                  </a:lnTo>
                  <a:lnTo>
                    <a:pt x="36861" y="132"/>
                  </a:lnTo>
                  <a:lnTo>
                    <a:pt x="36817" y="44"/>
                  </a:lnTo>
                  <a:lnTo>
                    <a:pt x="3677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80" name="Google Shape;18380;p489"/>
            <p:cNvSpPr/>
            <p:nvPr/>
          </p:nvSpPr>
          <p:spPr>
            <a:xfrm>
              <a:off x="2348775" y="1447275"/>
              <a:ext cx="932475" cy="1321925"/>
            </a:xfrm>
            <a:custGeom>
              <a:avLst/>
              <a:gdLst/>
              <a:ahLst/>
              <a:cxnLst/>
              <a:rect l="l" t="t" r="r" b="b"/>
              <a:pathLst>
                <a:path w="37299" h="52877" extrusionOk="0">
                  <a:moveTo>
                    <a:pt x="37079" y="1"/>
                  </a:moveTo>
                  <a:lnTo>
                    <a:pt x="36991" y="45"/>
                  </a:lnTo>
                  <a:lnTo>
                    <a:pt x="36948" y="89"/>
                  </a:lnTo>
                  <a:lnTo>
                    <a:pt x="36948" y="132"/>
                  </a:lnTo>
                  <a:lnTo>
                    <a:pt x="36860" y="703"/>
                  </a:lnTo>
                  <a:lnTo>
                    <a:pt x="35763" y="4828"/>
                  </a:lnTo>
                  <a:lnTo>
                    <a:pt x="35061" y="7504"/>
                  </a:lnTo>
                  <a:lnTo>
                    <a:pt x="34315" y="9918"/>
                  </a:lnTo>
                  <a:lnTo>
                    <a:pt x="32165" y="14525"/>
                  </a:lnTo>
                  <a:lnTo>
                    <a:pt x="31024" y="17026"/>
                  </a:lnTo>
                  <a:lnTo>
                    <a:pt x="29532" y="19615"/>
                  </a:lnTo>
                  <a:lnTo>
                    <a:pt x="26987" y="23696"/>
                  </a:lnTo>
                  <a:lnTo>
                    <a:pt x="24705" y="27645"/>
                  </a:lnTo>
                  <a:lnTo>
                    <a:pt x="23696" y="29094"/>
                  </a:lnTo>
                  <a:lnTo>
                    <a:pt x="21063" y="32648"/>
                  </a:lnTo>
                  <a:lnTo>
                    <a:pt x="21019" y="32692"/>
                  </a:lnTo>
                  <a:lnTo>
                    <a:pt x="20229" y="35017"/>
                  </a:lnTo>
                  <a:lnTo>
                    <a:pt x="18386" y="38528"/>
                  </a:lnTo>
                  <a:lnTo>
                    <a:pt x="17114" y="39888"/>
                  </a:lnTo>
                  <a:lnTo>
                    <a:pt x="14963" y="42389"/>
                  </a:lnTo>
                  <a:lnTo>
                    <a:pt x="12813" y="44627"/>
                  </a:lnTo>
                  <a:lnTo>
                    <a:pt x="9391" y="45900"/>
                  </a:lnTo>
                  <a:lnTo>
                    <a:pt x="9391" y="45944"/>
                  </a:lnTo>
                  <a:lnTo>
                    <a:pt x="7855" y="46821"/>
                  </a:lnTo>
                  <a:lnTo>
                    <a:pt x="7811" y="46865"/>
                  </a:lnTo>
                  <a:lnTo>
                    <a:pt x="6012" y="48225"/>
                  </a:lnTo>
                  <a:lnTo>
                    <a:pt x="44" y="52569"/>
                  </a:lnTo>
                  <a:lnTo>
                    <a:pt x="0" y="52613"/>
                  </a:lnTo>
                  <a:lnTo>
                    <a:pt x="0" y="52657"/>
                  </a:lnTo>
                  <a:lnTo>
                    <a:pt x="0" y="52745"/>
                  </a:lnTo>
                  <a:lnTo>
                    <a:pt x="0" y="52789"/>
                  </a:lnTo>
                  <a:lnTo>
                    <a:pt x="88" y="52833"/>
                  </a:lnTo>
                  <a:lnTo>
                    <a:pt x="176" y="52877"/>
                  </a:lnTo>
                  <a:lnTo>
                    <a:pt x="263" y="52833"/>
                  </a:lnTo>
                  <a:lnTo>
                    <a:pt x="6231" y="48489"/>
                  </a:lnTo>
                  <a:lnTo>
                    <a:pt x="8030" y="47128"/>
                  </a:lnTo>
                  <a:lnTo>
                    <a:pt x="9522" y="46251"/>
                  </a:lnTo>
                  <a:lnTo>
                    <a:pt x="12243" y="45241"/>
                  </a:lnTo>
                  <a:lnTo>
                    <a:pt x="12989" y="44934"/>
                  </a:lnTo>
                  <a:lnTo>
                    <a:pt x="13077" y="44890"/>
                  </a:lnTo>
                  <a:lnTo>
                    <a:pt x="15227" y="42653"/>
                  </a:lnTo>
                  <a:lnTo>
                    <a:pt x="17377" y="40107"/>
                  </a:lnTo>
                  <a:lnTo>
                    <a:pt x="18649" y="38747"/>
                  </a:lnTo>
                  <a:lnTo>
                    <a:pt x="18693" y="38703"/>
                  </a:lnTo>
                  <a:lnTo>
                    <a:pt x="20580" y="35193"/>
                  </a:lnTo>
                  <a:lnTo>
                    <a:pt x="20580" y="35149"/>
                  </a:lnTo>
                  <a:lnTo>
                    <a:pt x="21326" y="32823"/>
                  </a:lnTo>
                  <a:lnTo>
                    <a:pt x="23959" y="29313"/>
                  </a:lnTo>
                  <a:lnTo>
                    <a:pt x="25012" y="27821"/>
                  </a:lnTo>
                  <a:lnTo>
                    <a:pt x="27294" y="23872"/>
                  </a:lnTo>
                  <a:lnTo>
                    <a:pt x="29839" y="19791"/>
                  </a:lnTo>
                  <a:lnTo>
                    <a:pt x="31331" y="17158"/>
                  </a:lnTo>
                  <a:lnTo>
                    <a:pt x="32472" y="14701"/>
                  </a:lnTo>
                  <a:lnTo>
                    <a:pt x="34666" y="10049"/>
                  </a:lnTo>
                  <a:lnTo>
                    <a:pt x="35412" y="7592"/>
                  </a:lnTo>
                  <a:lnTo>
                    <a:pt x="36114" y="4915"/>
                  </a:lnTo>
                  <a:lnTo>
                    <a:pt x="37211" y="791"/>
                  </a:lnTo>
                  <a:lnTo>
                    <a:pt x="37211" y="747"/>
                  </a:lnTo>
                  <a:lnTo>
                    <a:pt x="37299" y="176"/>
                  </a:lnTo>
                  <a:lnTo>
                    <a:pt x="37255" y="132"/>
                  </a:lnTo>
                  <a:lnTo>
                    <a:pt x="37255" y="45"/>
                  </a:lnTo>
                  <a:lnTo>
                    <a:pt x="3721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81" name="Google Shape;18381;p489"/>
            <p:cNvSpPr/>
            <p:nvPr/>
          </p:nvSpPr>
          <p:spPr>
            <a:xfrm>
              <a:off x="2318050" y="1439600"/>
              <a:ext cx="942350" cy="1302175"/>
            </a:xfrm>
            <a:custGeom>
              <a:avLst/>
              <a:gdLst/>
              <a:ahLst/>
              <a:cxnLst/>
              <a:rect l="l" t="t" r="r" b="b"/>
              <a:pathLst>
                <a:path w="37694" h="52087" extrusionOk="0">
                  <a:moveTo>
                    <a:pt x="37431" y="1"/>
                  </a:moveTo>
                  <a:lnTo>
                    <a:pt x="37387" y="45"/>
                  </a:lnTo>
                  <a:lnTo>
                    <a:pt x="37343" y="132"/>
                  </a:lnTo>
                  <a:lnTo>
                    <a:pt x="37255" y="527"/>
                  </a:lnTo>
                  <a:lnTo>
                    <a:pt x="36377" y="3116"/>
                  </a:lnTo>
                  <a:lnTo>
                    <a:pt x="35763" y="5266"/>
                  </a:lnTo>
                  <a:lnTo>
                    <a:pt x="35149" y="7636"/>
                  </a:lnTo>
                  <a:lnTo>
                    <a:pt x="33876" y="11322"/>
                  </a:lnTo>
                  <a:lnTo>
                    <a:pt x="32560" y="13867"/>
                  </a:lnTo>
                  <a:lnTo>
                    <a:pt x="31551" y="16105"/>
                  </a:lnTo>
                  <a:lnTo>
                    <a:pt x="30629" y="17684"/>
                  </a:lnTo>
                  <a:lnTo>
                    <a:pt x="29708" y="19264"/>
                  </a:lnTo>
                  <a:lnTo>
                    <a:pt x="27821" y="22380"/>
                  </a:lnTo>
                  <a:lnTo>
                    <a:pt x="26504" y="24486"/>
                  </a:lnTo>
                  <a:lnTo>
                    <a:pt x="25232" y="26636"/>
                  </a:lnTo>
                  <a:lnTo>
                    <a:pt x="23959" y="28567"/>
                  </a:lnTo>
                  <a:lnTo>
                    <a:pt x="22687" y="30190"/>
                  </a:lnTo>
                  <a:lnTo>
                    <a:pt x="21283" y="31902"/>
                  </a:lnTo>
                  <a:lnTo>
                    <a:pt x="19791" y="33481"/>
                  </a:lnTo>
                  <a:lnTo>
                    <a:pt x="17684" y="35280"/>
                  </a:lnTo>
                  <a:lnTo>
                    <a:pt x="17684" y="35324"/>
                  </a:lnTo>
                  <a:lnTo>
                    <a:pt x="16763" y="36334"/>
                  </a:lnTo>
                  <a:lnTo>
                    <a:pt x="16719" y="36377"/>
                  </a:lnTo>
                  <a:lnTo>
                    <a:pt x="16149" y="37387"/>
                  </a:lnTo>
                  <a:lnTo>
                    <a:pt x="15359" y="39449"/>
                  </a:lnTo>
                  <a:lnTo>
                    <a:pt x="14437" y="41424"/>
                  </a:lnTo>
                  <a:lnTo>
                    <a:pt x="12901" y="43486"/>
                  </a:lnTo>
                  <a:lnTo>
                    <a:pt x="12331" y="43925"/>
                  </a:lnTo>
                  <a:lnTo>
                    <a:pt x="9917" y="44890"/>
                  </a:lnTo>
                  <a:lnTo>
                    <a:pt x="8338" y="45856"/>
                  </a:lnTo>
                  <a:lnTo>
                    <a:pt x="6144" y="47479"/>
                  </a:lnTo>
                  <a:lnTo>
                    <a:pt x="3599" y="49322"/>
                  </a:lnTo>
                  <a:lnTo>
                    <a:pt x="88" y="51779"/>
                  </a:lnTo>
                  <a:lnTo>
                    <a:pt x="44" y="51823"/>
                  </a:lnTo>
                  <a:lnTo>
                    <a:pt x="0" y="51867"/>
                  </a:lnTo>
                  <a:lnTo>
                    <a:pt x="0" y="51955"/>
                  </a:lnTo>
                  <a:lnTo>
                    <a:pt x="44" y="51999"/>
                  </a:lnTo>
                  <a:lnTo>
                    <a:pt x="88" y="52043"/>
                  </a:lnTo>
                  <a:lnTo>
                    <a:pt x="176" y="52087"/>
                  </a:lnTo>
                  <a:lnTo>
                    <a:pt x="308" y="52043"/>
                  </a:lnTo>
                  <a:lnTo>
                    <a:pt x="3818" y="49585"/>
                  </a:lnTo>
                  <a:lnTo>
                    <a:pt x="6319" y="47786"/>
                  </a:lnTo>
                  <a:lnTo>
                    <a:pt x="8513" y="46163"/>
                  </a:lnTo>
                  <a:lnTo>
                    <a:pt x="10049" y="45197"/>
                  </a:lnTo>
                  <a:lnTo>
                    <a:pt x="12506" y="44232"/>
                  </a:lnTo>
                  <a:lnTo>
                    <a:pt x="12506" y="44188"/>
                  </a:lnTo>
                  <a:lnTo>
                    <a:pt x="13121" y="43749"/>
                  </a:lnTo>
                  <a:lnTo>
                    <a:pt x="13165" y="43705"/>
                  </a:lnTo>
                  <a:lnTo>
                    <a:pt x="14744" y="41599"/>
                  </a:lnTo>
                  <a:lnTo>
                    <a:pt x="14744" y="41555"/>
                  </a:lnTo>
                  <a:lnTo>
                    <a:pt x="15666" y="39581"/>
                  </a:lnTo>
                  <a:lnTo>
                    <a:pt x="16456" y="37562"/>
                  </a:lnTo>
                  <a:lnTo>
                    <a:pt x="17026" y="36553"/>
                  </a:lnTo>
                  <a:lnTo>
                    <a:pt x="17948" y="35544"/>
                  </a:lnTo>
                  <a:lnTo>
                    <a:pt x="20054" y="33745"/>
                  </a:lnTo>
                  <a:lnTo>
                    <a:pt x="21546" y="32121"/>
                  </a:lnTo>
                  <a:lnTo>
                    <a:pt x="22950" y="30410"/>
                  </a:lnTo>
                  <a:lnTo>
                    <a:pt x="24223" y="28742"/>
                  </a:lnTo>
                  <a:lnTo>
                    <a:pt x="25539" y="26855"/>
                  </a:lnTo>
                  <a:lnTo>
                    <a:pt x="26811" y="24661"/>
                  </a:lnTo>
                  <a:lnTo>
                    <a:pt x="28128" y="22555"/>
                  </a:lnTo>
                  <a:lnTo>
                    <a:pt x="30015" y="19440"/>
                  </a:lnTo>
                  <a:lnTo>
                    <a:pt x="30936" y="17860"/>
                  </a:lnTo>
                  <a:lnTo>
                    <a:pt x="31858" y="16236"/>
                  </a:lnTo>
                  <a:lnTo>
                    <a:pt x="32911" y="14042"/>
                  </a:lnTo>
                  <a:lnTo>
                    <a:pt x="34183" y="11453"/>
                  </a:lnTo>
                  <a:lnTo>
                    <a:pt x="35456" y="7724"/>
                  </a:lnTo>
                  <a:lnTo>
                    <a:pt x="36114" y="5354"/>
                  </a:lnTo>
                  <a:lnTo>
                    <a:pt x="36685" y="3248"/>
                  </a:lnTo>
                  <a:lnTo>
                    <a:pt x="37606" y="615"/>
                  </a:lnTo>
                  <a:lnTo>
                    <a:pt x="37694" y="176"/>
                  </a:lnTo>
                  <a:lnTo>
                    <a:pt x="37694" y="132"/>
                  </a:lnTo>
                  <a:lnTo>
                    <a:pt x="37694" y="45"/>
                  </a:lnTo>
                  <a:lnTo>
                    <a:pt x="3765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82" name="Google Shape;18382;p489"/>
            <p:cNvSpPr/>
            <p:nvPr/>
          </p:nvSpPr>
          <p:spPr>
            <a:xfrm>
              <a:off x="2259900" y="1412175"/>
              <a:ext cx="956625" cy="1275850"/>
            </a:xfrm>
            <a:custGeom>
              <a:avLst/>
              <a:gdLst/>
              <a:ahLst/>
              <a:cxnLst/>
              <a:rect l="l" t="t" r="r" b="b"/>
              <a:pathLst>
                <a:path w="38265" h="51034" extrusionOk="0">
                  <a:moveTo>
                    <a:pt x="38001" y="1"/>
                  </a:moveTo>
                  <a:lnTo>
                    <a:pt x="37957" y="45"/>
                  </a:lnTo>
                  <a:lnTo>
                    <a:pt x="37914" y="88"/>
                  </a:lnTo>
                  <a:lnTo>
                    <a:pt x="37299" y="1888"/>
                  </a:lnTo>
                  <a:lnTo>
                    <a:pt x="36334" y="4082"/>
                  </a:lnTo>
                  <a:lnTo>
                    <a:pt x="36334" y="4125"/>
                  </a:lnTo>
                  <a:lnTo>
                    <a:pt x="35588" y="6714"/>
                  </a:lnTo>
                  <a:lnTo>
                    <a:pt x="34623" y="10049"/>
                  </a:lnTo>
                  <a:lnTo>
                    <a:pt x="32999" y="13604"/>
                  </a:lnTo>
                  <a:lnTo>
                    <a:pt x="32121" y="15315"/>
                  </a:lnTo>
                  <a:lnTo>
                    <a:pt x="29313" y="20142"/>
                  </a:lnTo>
                  <a:lnTo>
                    <a:pt x="27865" y="22467"/>
                  </a:lnTo>
                  <a:lnTo>
                    <a:pt x="26636" y="24530"/>
                  </a:lnTo>
                  <a:lnTo>
                    <a:pt x="24442" y="27909"/>
                  </a:lnTo>
                  <a:lnTo>
                    <a:pt x="22819" y="29927"/>
                  </a:lnTo>
                  <a:lnTo>
                    <a:pt x="21853" y="31112"/>
                  </a:lnTo>
                  <a:lnTo>
                    <a:pt x="20932" y="32077"/>
                  </a:lnTo>
                  <a:lnTo>
                    <a:pt x="20010" y="32955"/>
                  </a:lnTo>
                  <a:lnTo>
                    <a:pt x="19133" y="33701"/>
                  </a:lnTo>
                  <a:lnTo>
                    <a:pt x="18211" y="34403"/>
                  </a:lnTo>
                  <a:lnTo>
                    <a:pt x="17246" y="35017"/>
                  </a:lnTo>
                  <a:lnTo>
                    <a:pt x="15096" y="36377"/>
                  </a:lnTo>
                  <a:lnTo>
                    <a:pt x="13472" y="37343"/>
                  </a:lnTo>
                  <a:lnTo>
                    <a:pt x="11103" y="39010"/>
                  </a:lnTo>
                  <a:lnTo>
                    <a:pt x="11059" y="39010"/>
                  </a:lnTo>
                  <a:lnTo>
                    <a:pt x="9347" y="40590"/>
                  </a:lnTo>
                  <a:lnTo>
                    <a:pt x="9303" y="40634"/>
                  </a:lnTo>
                  <a:lnTo>
                    <a:pt x="8163" y="42652"/>
                  </a:lnTo>
                  <a:lnTo>
                    <a:pt x="5793" y="46645"/>
                  </a:lnTo>
                  <a:lnTo>
                    <a:pt x="4959" y="47304"/>
                  </a:lnTo>
                  <a:lnTo>
                    <a:pt x="2897" y="48708"/>
                  </a:lnTo>
                  <a:lnTo>
                    <a:pt x="45" y="50726"/>
                  </a:lnTo>
                  <a:lnTo>
                    <a:pt x="1" y="50770"/>
                  </a:lnTo>
                  <a:lnTo>
                    <a:pt x="1" y="50858"/>
                  </a:lnTo>
                  <a:lnTo>
                    <a:pt x="1" y="50902"/>
                  </a:lnTo>
                  <a:lnTo>
                    <a:pt x="1" y="50990"/>
                  </a:lnTo>
                  <a:lnTo>
                    <a:pt x="89" y="51033"/>
                  </a:lnTo>
                  <a:lnTo>
                    <a:pt x="264" y="51033"/>
                  </a:lnTo>
                  <a:lnTo>
                    <a:pt x="3116" y="48971"/>
                  </a:lnTo>
                  <a:lnTo>
                    <a:pt x="5179" y="47611"/>
                  </a:lnTo>
                  <a:lnTo>
                    <a:pt x="6056" y="46909"/>
                  </a:lnTo>
                  <a:lnTo>
                    <a:pt x="6100" y="46865"/>
                  </a:lnTo>
                  <a:lnTo>
                    <a:pt x="8470" y="42828"/>
                  </a:lnTo>
                  <a:lnTo>
                    <a:pt x="9611" y="40809"/>
                  </a:lnTo>
                  <a:lnTo>
                    <a:pt x="11278" y="39317"/>
                  </a:lnTo>
                  <a:lnTo>
                    <a:pt x="13692" y="37650"/>
                  </a:lnTo>
                  <a:lnTo>
                    <a:pt x="15271" y="36685"/>
                  </a:lnTo>
                  <a:lnTo>
                    <a:pt x="17421" y="35324"/>
                  </a:lnTo>
                  <a:lnTo>
                    <a:pt x="18431" y="34666"/>
                  </a:lnTo>
                  <a:lnTo>
                    <a:pt x="19352" y="33964"/>
                  </a:lnTo>
                  <a:lnTo>
                    <a:pt x="20230" y="33218"/>
                  </a:lnTo>
                  <a:lnTo>
                    <a:pt x="21151" y="32340"/>
                  </a:lnTo>
                  <a:lnTo>
                    <a:pt x="22117" y="31331"/>
                  </a:lnTo>
                  <a:lnTo>
                    <a:pt x="23126" y="30146"/>
                  </a:lnTo>
                  <a:lnTo>
                    <a:pt x="24706" y="28084"/>
                  </a:lnTo>
                  <a:lnTo>
                    <a:pt x="26943" y="24705"/>
                  </a:lnTo>
                  <a:lnTo>
                    <a:pt x="28172" y="22643"/>
                  </a:lnTo>
                  <a:lnTo>
                    <a:pt x="29620" y="20317"/>
                  </a:lnTo>
                  <a:lnTo>
                    <a:pt x="32429" y="15490"/>
                  </a:lnTo>
                  <a:lnTo>
                    <a:pt x="33306" y="13735"/>
                  </a:lnTo>
                  <a:lnTo>
                    <a:pt x="34974" y="10181"/>
                  </a:lnTo>
                  <a:lnTo>
                    <a:pt x="34974" y="10137"/>
                  </a:lnTo>
                  <a:lnTo>
                    <a:pt x="35895" y="6802"/>
                  </a:lnTo>
                  <a:lnTo>
                    <a:pt x="36685" y="4213"/>
                  </a:lnTo>
                  <a:lnTo>
                    <a:pt x="37606" y="2019"/>
                  </a:lnTo>
                  <a:lnTo>
                    <a:pt x="38221" y="220"/>
                  </a:lnTo>
                  <a:lnTo>
                    <a:pt x="38265" y="132"/>
                  </a:lnTo>
                  <a:lnTo>
                    <a:pt x="38221" y="88"/>
                  </a:lnTo>
                  <a:lnTo>
                    <a:pt x="38177" y="45"/>
                  </a:lnTo>
                  <a:lnTo>
                    <a:pt x="3813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83" name="Google Shape;18383;p489"/>
            <p:cNvSpPr/>
            <p:nvPr/>
          </p:nvSpPr>
          <p:spPr>
            <a:xfrm>
              <a:off x="2230300" y="1375975"/>
              <a:ext cx="970875" cy="1286825"/>
            </a:xfrm>
            <a:custGeom>
              <a:avLst/>
              <a:gdLst/>
              <a:ahLst/>
              <a:cxnLst/>
              <a:rect l="l" t="t" r="r" b="b"/>
              <a:pathLst>
                <a:path w="38835" h="51473" extrusionOk="0">
                  <a:moveTo>
                    <a:pt x="38659" y="1"/>
                  </a:moveTo>
                  <a:lnTo>
                    <a:pt x="38571" y="45"/>
                  </a:lnTo>
                  <a:lnTo>
                    <a:pt x="38527" y="88"/>
                  </a:lnTo>
                  <a:lnTo>
                    <a:pt x="38527" y="132"/>
                  </a:lnTo>
                  <a:lnTo>
                    <a:pt x="38220" y="1185"/>
                  </a:lnTo>
                  <a:lnTo>
                    <a:pt x="37255" y="3511"/>
                  </a:lnTo>
                  <a:lnTo>
                    <a:pt x="36158" y="6144"/>
                  </a:lnTo>
                  <a:lnTo>
                    <a:pt x="36114" y="6144"/>
                  </a:lnTo>
                  <a:lnTo>
                    <a:pt x="34710" y="11058"/>
                  </a:lnTo>
                  <a:lnTo>
                    <a:pt x="32954" y="14876"/>
                  </a:lnTo>
                  <a:lnTo>
                    <a:pt x="31111" y="18079"/>
                  </a:lnTo>
                  <a:lnTo>
                    <a:pt x="29049" y="21678"/>
                  </a:lnTo>
                  <a:lnTo>
                    <a:pt x="27996" y="23433"/>
                  </a:lnTo>
                  <a:lnTo>
                    <a:pt x="26943" y="25188"/>
                  </a:lnTo>
                  <a:lnTo>
                    <a:pt x="25802" y="26855"/>
                  </a:lnTo>
                  <a:lnTo>
                    <a:pt x="24661" y="28523"/>
                  </a:lnTo>
                  <a:lnTo>
                    <a:pt x="23476" y="30059"/>
                  </a:lnTo>
                  <a:lnTo>
                    <a:pt x="22862" y="30805"/>
                  </a:lnTo>
                  <a:lnTo>
                    <a:pt x="22204" y="31507"/>
                  </a:lnTo>
                  <a:lnTo>
                    <a:pt x="18869" y="34578"/>
                  </a:lnTo>
                  <a:lnTo>
                    <a:pt x="14919" y="37167"/>
                  </a:lnTo>
                  <a:lnTo>
                    <a:pt x="10882" y="39888"/>
                  </a:lnTo>
                  <a:lnTo>
                    <a:pt x="9083" y="41160"/>
                  </a:lnTo>
                  <a:lnTo>
                    <a:pt x="6714" y="42565"/>
                  </a:lnTo>
                  <a:lnTo>
                    <a:pt x="4169" y="43925"/>
                  </a:lnTo>
                  <a:lnTo>
                    <a:pt x="4125" y="43969"/>
                  </a:lnTo>
                  <a:lnTo>
                    <a:pt x="3774" y="44408"/>
                  </a:lnTo>
                  <a:lnTo>
                    <a:pt x="3774" y="44495"/>
                  </a:lnTo>
                  <a:lnTo>
                    <a:pt x="3247" y="45856"/>
                  </a:lnTo>
                  <a:lnTo>
                    <a:pt x="2370" y="48225"/>
                  </a:lnTo>
                  <a:lnTo>
                    <a:pt x="1316" y="50024"/>
                  </a:lnTo>
                  <a:lnTo>
                    <a:pt x="44" y="51165"/>
                  </a:lnTo>
                  <a:lnTo>
                    <a:pt x="44" y="51209"/>
                  </a:lnTo>
                  <a:lnTo>
                    <a:pt x="0" y="51297"/>
                  </a:lnTo>
                  <a:lnTo>
                    <a:pt x="0" y="51341"/>
                  </a:lnTo>
                  <a:lnTo>
                    <a:pt x="44" y="51428"/>
                  </a:lnTo>
                  <a:lnTo>
                    <a:pt x="132" y="51428"/>
                  </a:lnTo>
                  <a:lnTo>
                    <a:pt x="176" y="51472"/>
                  </a:lnTo>
                  <a:lnTo>
                    <a:pt x="307" y="51428"/>
                  </a:lnTo>
                  <a:lnTo>
                    <a:pt x="1580" y="50244"/>
                  </a:lnTo>
                  <a:lnTo>
                    <a:pt x="1624" y="50200"/>
                  </a:lnTo>
                  <a:lnTo>
                    <a:pt x="2677" y="48401"/>
                  </a:lnTo>
                  <a:lnTo>
                    <a:pt x="2721" y="48357"/>
                  </a:lnTo>
                  <a:lnTo>
                    <a:pt x="3598" y="45987"/>
                  </a:lnTo>
                  <a:lnTo>
                    <a:pt x="4081" y="44627"/>
                  </a:lnTo>
                  <a:lnTo>
                    <a:pt x="4388" y="44232"/>
                  </a:lnTo>
                  <a:lnTo>
                    <a:pt x="6889" y="42872"/>
                  </a:lnTo>
                  <a:lnTo>
                    <a:pt x="9303" y="41424"/>
                  </a:lnTo>
                  <a:lnTo>
                    <a:pt x="11102" y="40151"/>
                  </a:lnTo>
                  <a:lnTo>
                    <a:pt x="15139" y="37431"/>
                  </a:lnTo>
                  <a:lnTo>
                    <a:pt x="19088" y="34842"/>
                  </a:lnTo>
                  <a:lnTo>
                    <a:pt x="22467" y="31770"/>
                  </a:lnTo>
                  <a:lnTo>
                    <a:pt x="23081" y="31024"/>
                  </a:lnTo>
                  <a:lnTo>
                    <a:pt x="23739" y="30278"/>
                  </a:lnTo>
                  <a:lnTo>
                    <a:pt x="24924" y="28742"/>
                  </a:lnTo>
                  <a:lnTo>
                    <a:pt x="26109" y="27075"/>
                  </a:lnTo>
                  <a:lnTo>
                    <a:pt x="27206" y="25363"/>
                  </a:lnTo>
                  <a:lnTo>
                    <a:pt x="28303" y="23608"/>
                  </a:lnTo>
                  <a:lnTo>
                    <a:pt x="29356" y="21853"/>
                  </a:lnTo>
                  <a:lnTo>
                    <a:pt x="31419" y="18255"/>
                  </a:lnTo>
                  <a:lnTo>
                    <a:pt x="33261" y="15008"/>
                  </a:lnTo>
                  <a:lnTo>
                    <a:pt x="35061" y="11190"/>
                  </a:lnTo>
                  <a:lnTo>
                    <a:pt x="35061" y="11146"/>
                  </a:lnTo>
                  <a:lnTo>
                    <a:pt x="36465" y="6276"/>
                  </a:lnTo>
                  <a:lnTo>
                    <a:pt x="37606" y="3643"/>
                  </a:lnTo>
                  <a:lnTo>
                    <a:pt x="38571" y="1317"/>
                  </a:lnTo>
                  <a:lnTo>
                    <a:pt x="38571" y="1273"/>
                  </a:lnTo>
                  <a:lnTo>
                    <a:pt x="38834" y="220"/>
                  </a:lnTo>
                  <a:lnTo>
                    <a:pt x="38834" y="176"/>
                  </a:lnTo>
                  <a:lnTo>
                    <a:pt x="38834" y="88"/>
                  </a:lnTo>
                  <a:lnTo>
                    <a:pt x="38790" y="45"/>
                  </a:lnTo>
                  <a:lnTo>
                    <a:pt x="3870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84" name="Google Shape;18384;p489"/>
            <p:cNvSpPr/>
            <p:nvPr/>
          </p:nvSpPr>
          <p:spPr>
            <a:xfrm>
              <a:off x="2174350" y="1371600"/>
              <a:ext cx="1005975" cy="1239625"/>
            </a:xfrm>
            <a:custGeom>
              <a:avLst/>
              <a:gdLst/>
              <a:ahLst/>
              <a:cxnLst/>
              <a:rect l="l" t="t" r="r" b="b"/>
              <a:pathLst>
                <a:path w="40239" h="49585" extrusionOk="0">
                  <a:moveTo>
                    <a:pt x="40063" y="0"/>
                  </a:moveTo>
                  <a:lnTo>
                    <a:pt x="39975" y="44"/>
                  </a:lnTo>
                  <a:lnTo>
                    <a:pt x="39931" y="88"/>
                  </a:lnTo>
                  <a:lnTo>
                    <a:pt x="39888" y="132"/>
                  </a:lnTo>
                  <a:lnTo>
                    <a:pt x="39185" y="1799"/>
                  </a:lnTo>
                  <a:lnTo>
                    <a:pt x="36991" y="6933"/>
                  </a:lnTo>
                  <a:lnTo>
                    <a:pt x="36991" y="6977"/>
                  </a:lnTo>
                  <a:lnTo>
                    <a:pt x="36509" y="8645"/>
                  </a:lnTo>
                  <a:lnTo>
                    <a:pt x="35587" y="11541"/>
                  </a:lnTo>
                  <a:lnTo>
                    <a:pt x="33613" y="15358"/>
                  </a:lnTo>
                  <a:lnTo>
                    <a:pt x="32735" y="16894"/>
                  </a:lnTo>
                  <a:lnTo>
                    <a:pt x="31901" y="18430"/>
                  </a:lnTo>
                  <a:lnTo>
                    <a:pt x="30146" y="21370"/>
                  </a:lnTo>
                  <a:lnTo>
                    <a:pt x="28303" y="24310"/>
                  </a:lnTo>
                  <a:lnTo>
                    <a:pt x="26328" y="27338"/>
                  </a:lnTo>
                  <a:lnTo>
                    <a:pt x="23388" y="30936"/>
                  </a:lnTo>
                  <a:lnTo>
                    <a:pt x="20273" y="33700"/>
                  </a:lnTo>
                  <a:lnTo>
                    <a:pt x="16587" y="36157"/>
                  </a:lnTo>
                  <a:lnTo>
                    <a:pt x="14393" y="37562"/>
                  </a:lnTo>
                  <a:lnTo>
                    <a:pt x="12638" y="38746"/>
                  </a:lnTo>
                  <a:lnTo>
                    <a:pt x="10663" y="40194"/>
                  </a:lnTo>
                  <a:lnTo>
                    <a:pt x="8645" y="41379"/>
                  </a:lnTo>
                  <a:lnTo>
                    <a:pt x="6143" y="42652"/>
                  </a:lnTo>
                  <a:lnTo>
                    <a:pt x="6143" y="42696"/>
                  </a:lnTo>
                  <a:lnTo>
                    <a:pt x="5046" y="43398"/>
                  </a:lnTo>
                  <a:lnTo>
                    <a:pt x="5046" y="43442"/>
                  </a:lnTo>
                  <a:lnTo>
                    <a:pt x="1799" y="46118"/>
                  </a:lnTo>
                  <a:lnTo>
                    <a:pt x="1799" y="46162"/>
                  </a:lnTo>
                  <a:lnTo>
                    <a:pt x="1185" y="46864"/>
                  </a:lnTo>
                  <a:lnTo>
                    <a:pt x="1141" y="46908"/>
                  </a:lnTo>
                  <a:lnTo>
                    <a:pt x="0" y="49365"/>
                  </a:lnTo>
                  <a:lnTo>
                    <a:pt x="0" y="49409"/>
                  </a:lnTo>
                  <a:lnTo>
                    <a:pt x="0" y="49497"/>
                  </a:lnTo>
                  <a:lnTo>
                    <a:pt x="44" y="49541"/>
                  </a:lnTo>
                  <a:lnTo>
                    <a:pt x="88" y="49585"/>
                  </a:lnTo>
                  <a:lnTo>
                    <a:pt x="263" y="49585"/>
                  </a:lnTo>
                  <a:lnTo>
                    <a:pt x="307" y="49497"/>
                  </a:lnTo>
                  <a:lnTo>
                    <a:pt x="1448" y="47084"/>
                  </a:lnTo>
                  <a:lnTo>
                    <a:pt x="2019" y="46382"/>
                  </a:lnTo>
                  <a:lnTo>
                    <a:pt x="5266" y="43705"/>
                  </a:lnTo>
                  <a:lnTo>
                    <a:pt x="6319" y="42959"/>
                  </a:lnTo>
                  <a:lnTo>
                    <a:pt x="8820" y="41686"/>
                  </a:lnTo>
                  <a:lnTo>
                    <a:pt x="10839" y="40502"/>
                  </a:lnTo>
                  <a:lnTo>
                    <a:pt x="12813" y="39054"/>
                  </a:lnTo>
                  <a:lnTo>
                    <a:pt x="14612" y="37869"/>
                  </a:lnTo>
                  <a:lnTo>
                    <a:pt x="16806" y="36421"/>
                  </a:lnTo>
                  <a:lnTo>
                    <a:pt x="20448" y="34007"/>
                  </a:lnTo>
                  <a:lnTo>
                    <a:pt x="20492" y="33963"/>
                  </a:lnTo>
                  <a:lnTo>
                    <a:pt x="23608" y="31155"/>
                  </a:lnTo>
                  <a:lnTo>
                    <a:pt x="23652" y="31155"/>
                  </a:lnTo>
                  <a:lnTo>
                    <a:pt x="26592" y="27557"/>
                  </a:lnTo>
                  <a:lnTo>
                    <a:pt x="26636" y="27557"/>
                  </a:lnTo>
                  <a:lnTo>
                    <a:pt x="28610" y="24529"/>
                  </a:lnTo>
                  <a:lnTo>
                    <a:pt x="30453" y="21545"/>
                  </a:lnTo>
                  <a:lnTo>
                    <a:pt x="32208" y="18605"/>
                  </a:lnTo>
                  <a:lnTo>
                    <a:pt x="33042" y="17070"/>
                  </a:lnTo>
                  <a:lnTo>
                    <a:pt x="33920" y="15534"/>
                  </a:lnTo>
                  <a:lnTo>
                    <a:pt x="35894" y="11672"/>
                  </a:lnTo>
                  <a:lnTo>
                    <a:pt x="35938" y="11628"/>
                  </a:lnTo>
                  <a:lnTo>
                    <a:pt x="36816" y="8732"/>
                  </a:lnTo>
                  <a:lnTo>
                    <a:pt x="37342" y="7065"/>
                  </a:lnTo>
                  <a:lnTo>
                    <a:pt x="39536" y="1931"/>
                  </a:lnTo>
                  <a:lnTo>
                    <a:pt x="40195" y="263"/>
                  </a:lnTo>
                  <a:lnTo>
                    <a:pt x="40239" y="176"/>
                  </a:lnTo>
                  <a:lnTo>
                    <a:pt x="40195" y="132"/>
                  </a:lnTo>
                  <a:lnTo>
                    <a:pt x="40195" y="88"/>
                  </a:lnTo>
                  <a:lnTo>
                    <a:pt x="40107" y="44"/>
                  </a:lnTo>
                  <a:lnTo>
                    <a:pt x="4006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85" name="Google Shape;18385;p489"/>
            <p:cNvSpPr/>
            <p:nvPr/>
          </p:nvSpPr>
          <p:spPr>
            <a:xfrm>
              <a:off x="2110725" y="1407800"/>
              <a:ext cx="1024625" cy="1147475"/>
            </a:xfrm>
            <a:custGeom>
              <a:avLst/>
              <a:gdLst/>
              <a:ahLst/>
              <a:cxnLst/>
              <a:rect l="l" t="t" r="r" b="b"/>
              <a:pathLst>
                <a:path w="40985" h="45899" extrusionOk="0">
                  <a:moveTo>
                    <a:pt x="40809" y="0"/>
                  </a:moveTo>
                  <a:lnTo>
                    <a:pt x="40765" y="44"/>
                  </a:lnTo>
                  <a:lnTo>
                    <a:pt x="40677" y="88"/>
                  </a:lnTo>
                  <a:lnTo>
                    <a:pt x="40633" y="132"/>
                  </a:lnTo>
                  <a:lnTo>
                    <a:pt x="39887" y="2063"/>
                  </a:lnTo>
                  <a:lnTo>
                    <a:pt x="38966" y="4300"/>
                  </a:lnTo>
                  <a:lnTo>
                    <a:pt x="37957" y="6670"/>
                  </a:lnTo>
                  <a:lnTo>
                    <a:pt x="37342" y="8952"/>
                  </a:lnTo>
                  <a:lnTo>
                    <a:pt x="36465" y="10795"/>
                  </a:lnTo>
                  <a:lnTo>
                    <a:pt x="32559" y="17772"/>
                  </a:lnTo>
                  <a:lnTo>
                    <a:pt x="30936" y="20448"/>
                  </a:lnTo>
                  <a:lnTo>
                    <a:pt x="29488" y="22642"/>
                  </a:lnTo>
                  <a:lnTo>
                    <a:pt x="26899" y="26328"/>
                  </a:lnTo>
                  <a:lnTo>
                    <a:pt x="25363" y="28171"/>
                  </a:lnTo>
                  <a:lnTo>
                    <a:pt x="23608" y="29795"/>
                  </a:lnTo>
                  <a:lnTo>
                    <a:pt x="21545" y="31506"/>
                  </a:lnTo>
                  <a:lnTo>
                    <a:pt x="19571" y="32910"/>
                  </a:lnTo>
                  <a:lnTo>
                    <a:pt x="17421" y="34271"/>
                  </a:lnTo>
                  <a:lnTo>
                    <a:pt x="15270" y="35675"/>
                  </a:lnTo>
                  <a:lnTo>
                    <a:pt x="13384" y="36991"/>
                  </a:lnTo>
                  <a:lnTo>
                    <a:pt x="11453" y="38264"/>
                  </a:lnTo>
                  <a:lnTo>
                    <a:pt x="9083" y="39536"/>
                  </a:lnTo>
                  <a:lnTo>
                    <a:pt x="7109" y="40721"/>
                  </a:lnTo>
                  <a:lnTo>
                    <a:pt x="7065" y="40721"/>
                  </a:lnTo>
                  <a:lnTo>
                    <a:pt x="5046" y="42476"/>
                  </a:lnTo>
                  <a:lnTo>
                    <a:pt x="3159" y="43705"/>
                  </a:lnTo>
                  <a:lnTo>
                    <a:pt x="88" y="45592"/>
                  </a:lnTo>
                  <a:lnTo>
                    <a:pt x="44" y="45636"/>
                  </a:lnTo>
                  <a:lnTo>
                    <a:pt x="44" y="45680"/>
                  </a:lnTo>
                  <a:lnTo>
                    <a:pt x="0" y="45767"/>
                  </a:lnTo>
                  <a:lnTo>
                    <a:pt x="44" y="45811"/>
                  </a:lnTo>
                  <a:lnTo>
                    <a:pt x="132" y="45899"/>
                  </a:lnTo>
                  <a:lnTo>
                    <a:pt x="176" y="45899"/>
                  </a:lnTo>
                  <a:lnTo>
                    <a:pt x="307" y="45855"/>
                  </a:lnTo>
                  <a:lnTo>
                    <a:pt x="3335" y="43968"/>
                  </a:lnTo>
                  <a:lnTo>
                    <a:pt x="5266" y="42783"/>
                  </a:lnTo>
                  <a:lnTo>
                    <a:pt x="5266" y="42740"/>
                  </a:lnTo>
                  <a:lnTo>
                    <a:pt x="7284" y="41028"/>
                  </a:lnTo>
                  <a:lnTo>
                    <a:pt x="9259" y="39843"/>
                  </a:lnTo>
                  <a:lnTo>
                    <a:pt x="11628" y="38527"/>
                  </a:lnTo>
                  <a:lnTo>
                    <a:pt x="13603" y="37255"/>
                  </a:lnTo>
                  <a:lnTo>
                    <a:pt x="15490" y="35982"/>
                  </a:lnTo>
                  <a:lnTo>
                    <a:pt x="17640" y="34534"/>
                  </a:lnTo>
                  <a:lnTo>
                    <a:pt x="19790" y="33218"/>
                  </a:lnTo>
                  <a:lnTo>
                    <a:pt x="21765" y="31770"/>
                  </a:lnTo>
                  <a:lnTo>
                    <a:pt x="23827" y="30058"/>
                  </a:lnTo>
                  <a:lnTo>
                    <a:pt x="25582" y="28391"/>
                  </a:lnTo>
                  <a:lnTo>
                    <a:pt x="27206" y="26592"/>
                  </a:lnTo>
                  <a:lnTo>
                    <a:pt x="27206" y="26548"/>
                  </a:lnTo>
                  <a:lnTo>
                    <a:pt x="29795" y="22818"/>
                  </a:lnTo>
                  <a:lnTo>
                    <a:pt x="31243" y="20668"/>
                  </a:lnTo>
                  <a:lnTo>
                    <a:pt x="32867" y="17947"/>
                  </a:lnTo>
                  <a:lnTo>
                    <a:pt x="36772" y="10970"/>
                  </a:lnTo>
                  <a:lnTo>
                    <a:pt x="37650" y="9083"/>
                  </a:lnTo>
                  <a:lnTo>
                    <a:pt x="37693" y="9040"/>
                  </a:lnTo>
                  <a:lnTo>
                    <a:pt x="38308" y="6802"/>
                  </a:lnTo>
                  <a:lnTo>
                    <a:pt x="39273" y="4432"/>
                  </a:lnTo>
                  <a:lnTo>
                    <a:pt x="40195" y="2194"/>
                  </a:lnTo>
                  <a:lnTo>
                    <a:pt x="40984" y="263"/>
                  </a:lnTo>
                  <a:lnTo>
                    <a:pt x="40984" y="176"/>
                  </a:lnTo>
                  <a:lnTo>
                    <a:pt x="40984" y="132"/>
                  </a:lnTo>
                  <a:lnTo>
                    <a:pt x="40941" y="44"/>
                  </a:lnTo>
                  <a:lnTo>
                    <a:pt x="40897" y="44"/>
                  </a:lnTo>
                  <a:lnTo>
                    <a:pt x="4080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86" name="Google Shape;18386;p489"/>
            <p:cNvSpPr/>
            <p:nvPr/>
          </p:nvSpPr>
          <p:spPr>
            <a:xfrm>
              <a:off x="2054775" y="1420950"/>
              <a:ext cx="1012550" cy="1083875"/>
            </a:xfrm>
            <a:custGeom>
              <a:avLst/>
              <a:gdLst/>
              <a:ahLst/>
              <a:cxnLst/>
              <a:rect l="l" t="t" r="r" b="b"/>
              <a:pathLst>
                <a:path w="40502" h="43355" extrusionOk="0">
                  <a:moveTo>
                    <a:pt x="40282" y="1"/>
                  </a:moveTo>
                  <a:lnTo>
                    <a:pt x="40239" y="45"/>
                  </a:lnTo>
                  <a:lnTo>
                    <a:pt x="40195" y="88"/>
                  </a:lnTo>
                  <a:lnTo>
                    <a:pt x="40151" y="132"/>
                  </a:lnTo>
                  <a:lnTo>
                    <a:pt x="38922" y="3467"/>
                  </a:lnTo>
                  <a:lnTo>
                    <a:pt x="37167" y="8075"/>
                  </a:lnTo>
                  <a:lnTo>
                    <a:pt x="36333" y="9567"/>
                  </a:lnTo>
                  <a:lnTo>
                    <a:pt x="35280" y="11453"/>
                  </a:lnTo>
                  <a:lnTo>
                    <a:pt x="34051" y="13648"/>
                  </a:lnTo>
                  <a:lnTo>
                    <a:pt x="31989" y="17246"/>
                  </a:lnTo>
                  <a:lnTo>
                    <a:pt x="30804" y="19176"/>
                  </a:lnTo>
                  <a:lnTo>
                    <a:pt x="29400" y="21107"/>
                  </a:lnTo>
                  <a:lnTo>
                    <a:pt x="27996" y="23213"/>
                  </a:lnTo>
                  <a:lnTo>
                    <a:pt x="26504" y="25013"/>
                  </a:lnTo>
                  <a:lnTo>
                    <a:pt x="25188" y="26197"/>
                  </a:lnTo>
                  <a:lnTo>
                    <a:pt x="23476" y="27821"/>
                  </a:lnTo>
                  <a:lnTo>
                    <a:pt x="21853" y="29181"/>
                  </a:lnTo>
                  <a:lnTo>
                    <a:pt x="20054" y="30454"/>
                  </a:lnTo>
                  <a:lnTo>
                    <a:pt x="12199" y="35500"/>
                  </a:lnTo>
                  <a:lnTo>
                    <a:pt x="10137" y="36641"/>
                  </a:lnTo>
                  <a:lnTo>
                    <a:pt x="7635" y="38220"/>
                  </a:lnTo>
                  <a:lnTo>
                    <a:pt x="5661" y="39669"/>
                  </a:lnTo>
                  <a:lnTo>
                    <a:pt x="3686" y="40897"/>
                  </a:lnTo>
                  <a:lnTo>
                    <a:pt x="88" y="43003"/>
                  </a:lnTo>
                  <a:lnTo>
                    <a:pt x="44" y="43047"/>
                  </a:lnTo>
                  <a:lnTo>
                    <a:pt x="0" y="43135"/>
                  </a:lnTo>
                  <a:lnTo>
                    <a:pt x="0" y="43179"/>
                  </a:lnTo>
                  <a:lnTo>
                    <a:pt x="0" y="43267"/>
                  </a:lnTo>
                  <a:lnTo>
                    <a:pt x="88" y="43311"/>
                  </a:lnTo>
                  <a:lnTo>
                    <a:pt x="176" y="43354"/>
                  </a:lnTo>
                  <a:lnTo>
                    <a:pt x="263" y="43311"/>
                  </a:lnTo>
                  <a:lnTo>
                    <a:pt x="3862" y="41204"/>
                  </a:lnTo>
                  <a:lnTo>
                    <a:pt x="5880" y="39976"/>
                  </a:lnTo>
                  <a:lnTo>
                    <a:pt x="7855" y="38528"/>
                  </a:lnTo>
                  <a:lnTo>
                    <a:pt x="10312" y="36948"/>
                  </a:lnTo>
                  <a:lnTo>
                    <a:pt x="12374" y="35807"/>
                  </a:lnTo>
                  <a:lnTo>
                    <a:pt x="20229" y="30717"/>
                  </a:lnTo>
                  <a:lnTo>
                    <a:pt x="22028" y="29444"/>
                  </a:lnTo>
                  <a:lnTo>
                    <a:pt x="23696" y="28084"/>
                  </a:lnTo>
                  <a:lnTo>
                    <a:pt x="25451" y="26461"/>
                  </a:lnTo>
                  <a:lnTo>
                    <a:pt x="26723" y="25232"/>
                  </a:lnTo>
                  <a:lnTo>
                    <a:pt x="26767" y="25232"/>
                  </a:lnTo>
                  <a:lnTo>
                    <a:pt x="28259" y="23433"/>
                  </a:lnTo>
                  <a:lnTo>
                    <a:pt x="28303" y="23433"/>
                  </a:lnTo>
                  <a:lnTo>
                    <a:pt x="29707" y="21283"/>
                  </a:lnTo>
                  <a:lnTo>
                    <a:pt x="31068" y="19352"/>
                  </a:lnTo>
                  <a:lnTo>
                    <a:pt x="32296" y="17421"/>
                  </a:lnTo>
                  <a:lnTo>
                    <a:pt x="34359" y="13823"/>
                  </a:lnTo>
                  <a:lnTo>
                    <a:pt x="35587" y="11585"/>
                  </a:lnTo>
                  <a:lnTo>
                    <a:pt x="36640" y="9742"/>
                  </a:lnTo>
                  <a:lnTo>
                    <a:pt x="37474" y="8206"/>
                  </a:lnTo>
                  <a:lnTo>
                    <a:pt x="37518" y="8206"/>
                  </a:lnTo>
                  <a:lnTo>
                    <a:pt x="39229" y="3555"/>
                  </a:lnTo>
                  <a:lnTo>
                    <a:pt x="40458" y="264"/>
                  </a:lnTo>
                  <a:lnTo>
                    <a:pt x="40502" y="176"/>
                  </a:lnTo>
                  <a:lnTo>
                    <a:pt x="40458" y="132"/>
                  </a:lnTo>
                  <a:lnTo>
                    <a:pt x="40414" y="88"/>
                  </a:lnTo>
                  <a:lnTo>
                    <a:pt x="40370" y="45"/>
                  </a:lnTo>
                  <a:lnTo>
                    <a:pt x="4028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87" name="Google Shape;18387;p489"/>
            <p:cNvSpPr/>
            <p:nvPr/>
          </p:nvSpPr>
          <p:spPr>
            <a:xfrm>
              <a:off x="2027350" y="1430825"/>
              <a:ext cx="1003775" cy="1048775"/>
            </a:xfrm>
            <a:custGeom>
              <a:avLst/>
              <a:gdLst/>
              <a:ahLst/>
              <a:cxnLst/>
              <a:rect l="l" t="t" r="r" b="b"/>
              <a:pathLst>
                <a:path w="40151" h="41951" extrusionOk="0">
                  <a:moveTo>
                    <a:pt x="39975" y="1"/>
                  </a:moveTo>
                  <a:lnTo>
                    <a:pt x="39931" y="45"/>
                  </a:lnTo>
                  <a:lnTo>
                    <a:pt x="39844" y="88"/>
                  </a:lnTo>
                  <a:lnTo>
                    <a:pt x="39800" y="132"/>
                  </a:lnTo>
                  <a:lnTo>
                    <a:pt x="38571" y="3511"/>
                  </a:lnTo>
                  <a:lnTo>
                    <a:pt x="37255" y="6978"/>
                  </a:lnTo>
                  <a:lnTo>
                    <a:pt x="35192" y="10664"/>
                  </a:lnTo>
                  <a:lnTo>
                    <a:pt x="33042" y="14569"/>
                  </a:lnTo>
                  <a:lnTo>
                    <a:pt x="32823" y="14920"/>
                  </a:lnTo>
                  <a:lnTo>
                    <a:pt x="30980" y="17860"/>
                  </a:lnTo>
                  <a:lnTo>
                    <a:pt x="30058" y="19308"/>
                  </a:lnTo>
                  <a:lnTo>
                    <a:pt x="29049" y="20712"/>
                  </a:lnTo>
                  <a:lnTo>
                    <a:pt x="28040" y="22029"/>
                  </a:lnTo>
                  <a:lnTo>
                    <a:pt x="26943" y="23345"/>
                  </a:lnTo>
                  <a:lnTo>
                    <a:pt x="26328" y="23959"/>
                  </a:lnTo>
                  <a:lnTo>
                    <a:pt x="25714" y="24574"/>
                  </a:lnTo>
                  <a:lnTo>
                    <a:pt x="25100" y="25188"/>
                  </a:lnTo>
                  <a:lnTo>
                    <a:pt x="24442" y="25758"/>
                  </a:lnTo>
                  <a:lnTo>
                    <a:pt x="22467" y="27470"/>
                  </a:lnTo>
                  <a:lnTo>
                    <a:pt x="20492" y="28874"/>
                  </a:lnTo>
                  <a:lnTo>
                    <a:pt x="13823" y="33306"/>
                  </a:lnTo>
                  <a:lnTo>
                    <a:pt x="12023" y="34271"/>
                  </a:lnTo>
                  <a:lnTo>
                    <a:pt x="10005" y="35456"/>
                  </a:lnTo>
                  <a:lnTo>
                    <a:pt x="6143" y="38045"/>
                  </a:lnTo>
                  <a:lnTo>
                    <a:pt x="3949" y="39405"/>
                  </a:lnTo>
                  <a:lnTo>
                    <a:pt x="88" y="41599"/>
                  </a:lnTo>
                  <a:lnTo>
                    <a:pt x="44" y="41643"/>
                  </a:lnTo>
                  <a:lnTo>
                    <a:pt x="0" y="41731"/>
                  </a:lnTo>
                  <a:lnTo>
                    <a:pt x="0" y="41775"/>
                  </a:lnTo>
                  <a:lnTo>
                    <a:pt x="0" y="41862"/>
                  </a:lnTo>
                  <a:lnTo>
                    <a:pt x="88" y="41906"/>
                  </a:lnTo>
                  <a:lnTo>
                    <a:pt x="176" y="41950"/>
                  </a:lnTo>
                  <a:lnTo>
                    <a:pt x="263" y="41906"/>
                  </a:lnTo>
                  <a:lnTo>
                    <a:pt x="4125" y="39712"/>
                  </a:lnTo>
                  <a:lnTo>
                    <a:pt x="6319" y="38352"/>
                  </a:lnTo>
                  <a:lnTo>
                    <a:pt x="10180" y="35763"/>
                  </a:lnTo>
                  <a:lnTo>
                    <a:pt x="12199" y="34578"/>
                  </a:lnTo>
                  <a:lnTo>
                    <a:pt x="13998" y="33569"/>
                  </a:lnTo>
                  <a:lnTo>
                    <a:pt x="20668" y="29181"/>
                  </a:lnTo>
                  <a:lnTo>
                    <a:pt x="22686" y="27733"/>
                  </a:lnTo>
                  <a:lnTo>
                    <a:pt x="24661" y="26022"/>
                  </a:lnTo>
                  <a:lnTo>
                    <a:pt x="25319" y="25451"/>
                  </a:lnTo>
                  <a:lnTo>
                    <a:pt x="25977" y="24837"/>
                  </a:lnTo>
                  <a:lnTo>
                    <a:pt x="26592" y="24223"/>
                  </a:lnTo>
                  <a:lnTo>
                    <a:pt x="27162" y="23564"/>
                  </a:lnTo>
                  <a:lnTo>
                    <a:pt x="28303" y="22292"/>
                  </a:lnTo>
                  <a:lnTo>
                    <a:pt x="29312" y="20932"/>
                  </a:lnTo>
                  <a:lnTo>
                    <a:pt x="30322" y="19527"/>
                  </a:lnTo>
                  <a:lnTo>
                    <a:pt x="31287" y="18079"/>
                  </a:lnTo>
                  <a:lnTo>
                    <a:pt x="33130" y="15095"/>
                  </a:lnTo>
                  <a:lnTo>
                    <a:pt x="33349" y="14744"/>
                  </a:lnTo>
                  <a:lnTo>
                    <a:pt x="35499" y="10795"/>
                  </a:lnTo>
                  <a:lnTo>
                    <a:pt x="37562" y="7153"/>
                  </a:lnTo>
                  <a:lnTo>
                    <a:pt x="37562" y="7109"/>
                  </a:lnTo>
                  <a:lnTo>
                    <a:pt x="38922" y="3643"/>
                  </a:lnTo>
                  <a:lnTo>
                    <a:pt x="40151" y="264"/>
                  </a:lnTo>
                  <a:lnTo>
                    <a:pt x="40151" y="176"/>
                  </a:lnTo>
                  <a:lnTo>
                    <a:pt x="40151" y="132"/>
                  </a:lnTo>
                  <a:lnTo>
                    <a:pt x="40107" y="45"/>
                  </a:lnTo>
                  <a:lnTo>
                    <a:pt x="40063" y="45"/>
                  </a:lnTo>
                  <a:lnTo>
                    <a:pt x="3997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88" name="Google Shape;18388;p489"/>
            <p:cNvSpPr/>
            <p:nvPr/>
          </p:nvSpPr>
          <p:spPr>
            <a:xfrm>
              <a:off x="1999925" y="1430825"/>
              <a:ext cx="998300" cy="1023525"/>
            </a:xfrm>
            <a:custGeom>
              <a:avLst/>
              <a:gdLst/>
              <a:ahLst/>
              <a:cxnLst/>
              <a:rect l="l" t="t" r="r" b="b"/>
              <a:pathLst>
                <a:path w="39932" h="40941" extrusionOk="0">
                  <a:moveTo>
                    <a:pt x="39756" y="1"/>
                  </a:moveTo>
                  <a:lnTo>
                    <a:pt x="39712" y="45"/>
                  </a:lnTo>
                  <a:lnTo>
                    <a:pt x="39624" y="88"/>
                  </a:lnTo>
                  <a:lnTo>
                    <a:pt x="39624" y="132"/>
                  </a:lnTo>
                  <a:lnTo>
                    <a:pt x="38703" y="2677"/>
                  </a:lnTo>
                  <a:lnTo>
                    <a:pt x="37606" y="5749"/>
                  </a:lnTo>
                  <a:lnTo>
                    <a:pt x="35938" y="8864"/>
                  </a:lnTo>
                  <a:lnTo>
                    <a:pt x="34578" y="11234"/>
                  </a:lnTo>
                  <a:lnTo>
                    <a:pt x="32954" y="14174"/>
                  </a:lnTo>
                  <a:lnTo>
                    <a:pt x="31638" y="16324"/>
                  </a:lnTo>
                  <a:lnTo>
                    <a:pt x="28435" y="20932"/>
                  </a:lnTo>
                  <a:lnTo>
                    <a:pt x="27338" y="22204"/>
                  </a:lnTo>
                  <a:lnTo>
                    <a:pt x="25582" y="23828"/>
                  </a:lnTo>
                  <a:lnTo>
                    <a:pt x="23564" y="25715"/>
                  </a:lnTo>
                  <a:lnTo>
                    <a:pt x="21677" y="27250"/>
                  </a:lnTo>
                  <a:lnTo>
                    <a:pt x="20317" y="28172"/>
                  </a:lnTo>
                  <a:lnTo>
                    <a:pt x="18957" y="29093"/>
                  </a:lnTo>
                  <a:lnTo>
                    <a:pt x="16236" y="30849"/>
                  </a:lnTo>
                  <a:lnTo>
                    <a:pt x="13471" y="32560"/>
                  </a:lnTo>
                  <a:lnTo>
                    <a:pt x="10707" y="34227"/>
                  </a:lnTo>
                  <a:lnTo>
                    <a:pt x="7504" y="36158"/>
                  </a:lnTo>
                  <a:lnTo>
                    <a:pt x="4300" y="38177"/>
                  </a:lnTo>
                  <a:lnTo>
                    <a:pt x="2414" y="39274"/>
                  </a:lnTo>
                  <a:lnTo>
                    <a:pt x="88" y="40634"/>
                  </a:lnTo>
                  <a:lnTo>
                    <a:pt x="44" y="40678"/>
                  </a:lnTo>
                  <a:lnTo>
                    <a:pt x="0" y="40722"/>
                  </a:lnTo>
                  <a:lnTo>
                    <a:pt x="0" y="40809"/>
                  </a:lnTo>
                  <a:lnTo>
                    <a:pt x="0" y="40853"/>
                  </a:lnTo>
                  <a:lnTo>
                    <a:pt x="88" y="40941"/>
                  </a:lnTo>
                  <a:lnTo>
                    <a:pt x="263" y="40941"/>
                  </a:lnTo>
                  <a:lnTo>
                    <a:pt x="2589" y="39581"/>
                  </a:lnTo>
                  <a:lnTo>
                    <a:pt x="4476" y="38440"/>
                  </a:lnTo>
                  <a:lnTo>
                    <a:pt x="7679" y="36465"/>
                  </a:lnTo>
                  <a:lnTo>
                    <a:pt x="10883" y="34534"/>
                  </a:lnTo>
                  <a:lnTo>
                    <a:pt x="13647" y="32867"/>
                  </a:lnTo>
                  <a:lnTo>
                    <a:pt x="16411" y="31156"/>
                  </a:lnTo>
                  <a:lnTo>
                    <a:pt x="19176" y="29357"/>
                  </a:lnTo>
                  <a:lnTo>
                    <a:pt x="20536" y="28479"/>
                  </a:lnTo>
                  <a:lnTo>
                    <a:pt x="21853" y="27514"/>
                  </a:lnTo>
                  <a:lnTo>
                    <a:pt x="23783" y="25978"/>
                  </a:lnTo>
                  <a:lnTo>
                    <a:pt x="25846" y="24091"/>
                  </a:lnTo>
                  <a:lnTo>
                    <a:pt x="27601" y="22423"/>
                  </a:lnTo>
                  <a:lnTo>
                    <a:pt x="28698" y="21151"/>
                  </a:lnTo>
                  <a:lnTo>
                    <a:pt x="31945" y="16544"/>
                  </a:lnTo>
                  <a:lnTo>
                    <a:pt x="33262" y="14350"/>
                  </a:lnTo>
                  <a:lnTo>
                    <a:pt x="34885" y="11410"/>
                  </a:lnTo>
                  <a:lnTo>
                    <a:pt x="36245" y="9040"/>
                  </a:lnTo>
                  <a:lnTo>
                    <a:pt x="37957" y="5924"/>
                  </a:lnTo>
                  <a:lnTo>
                    <a:pt x="37957" y="5881"/>
                  </a:lnTo>
                  <a:lnTo>
                    <a:pt x="39054" y="2809"/>
                  </a:lnTo>
                  <a:lnTo>
                    <a:pt x="39931" y="264"/>
                  </a:lnTo>
                  <a:lnTo>
                    <a:pt x="39931" y="176"/>
                  </a:lnTo>
                  <a:lnTo>
                    <a:pt x="39931" y="88"/>
                  </a:lnTo>
                  <a:lnTo>
                    <a:pt x="39888" y="45"/>
                  </a:lnTo>
                  <a:lnTo>
                    <a:pt x="3984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89" name="Google Shape;18389;p489"/>
            <p:cNvSpPr/>
            <p:nvPr/>
          </p:nvSpPr>
          <p:spPr>
            <a:xfrm>
              <a:off x="1972500" y="1430825"/>
              <a:ext cx="995000" cy="999400"/>
            </a:xfrm>
            <a:custGeom>
              <a:avLst/>
              <a:gdLst/>
              <a:ahLst/>
              <a:cxnLst/>
              <a:rect l="l" t="t" r="r" b="b"/>
              <a:pathLst>
                <a:path w="39800" h="39976" extrusionOk="0">
                  <a:moveTo>
                    <a:pt x="39536" y="1"/>
                  </a:moveTo>
                  <a:lnTo>
                    <a:pt x="39493" y="45"/>
                  </a:lnTo>
                  <a:lnTo>
                    <a:pt x="39449" y="132"/>
                  </a:lnTo>
                  <a:lnTo>
                    <a:pt x="38571" y="2677"/>
                  </a:lnTo>
                  <a:lnTo>
                    <a:pt x="37781" y="4959"/>
                  </a:lnTo>
                  <a:lnTo>
                    <a:pt x="36772" y="6890"/>
                  </a:lnTo>
                  <a:lnTo>
                    <a:pt x="34578" y="10795"/>
                  </a:lnTo>
                  <a:lnTo>
                    <a:pt x="33349" y="12945"/>
                  </a:lnTo>
                  <a:lnTo>
                    <a:pt x="31901" y="15359"/>
                  </a:lnTo>
                  <a:lnTo>
                    <a:pt x="30322" y="17641"/>
                  </a:lnTo>
                  <a:lnTo>
                    <a:pt x="27952" y="20800"/>
                  </a:lnTo>
                  <a:lnTo>
                    <a:pt x="26109" y="22555"/>
                  </a:lnTo>
                  <a:lnTo>
                    <a:pt x="23871" y="24661"/>
                  </a:lnTo>
                  <a:lnTo>
                    <a:pt x="21765" y="26373"/>
                  </a:lnTo>
                  <a:lnTo>
                    <a:pt x="19966" y="27645"/>
                  </a:lnTo>
                  <a:lnTo>
                    <a:pt x="17640" y="29137"/>
                  </a:lnTo>
                  <a:lnTo>
                    <a:pt x="13384" y="31770"/>
                  </a:lnTo>
                  <a:lnTo>
                    <a:pt x="11804" y="32648"/>
                  </a:lnTo>
                  <a:lnTo>
                    <a:pt x="7723" y="35149"/>
                  </a:lnTo>
                  <a:lnTo>
                    <a:pt x="3642" y="37562"/>
                  </a:lnTo>
                  <a:lnTo>
                    <a:pt x="88" y="39668"/>
                  </a:lnTo>
                  <a:lnTo>
                    <a:pt x="44" y="39712"/>
                  </a:lnTo>
                  <a:lnTo>
                    <a:pt x="0" y="39756"/>
                  </a:lnTo>
                  <a:lnTo>
                    <a:pt x="0" y="39844"/>
                  </a:lnTo>
                  <a:lnTo>
                    <a:pt x="0" y="39888"/>
                  </a:lnTo>
                  <a:lnTo>
                    <a:pt x="88" y="39976"/>
                  </a:lnTo>
                  <a:lnTo>
                    <a:pt x="263" y="39976"/>
                  </a:lnTo>
                  <a:lnTo>
                    <a:pt x="3818" y="37869"/>
                  </a:lnTo>
                  <a:lnTo>
                    <a:pt x="7899" y="35456"/>
                  </a:lnTo>
                  <a:lnTo>
                    <a:pt x="11980" y="32955"/>
                  </a:lnTo>
                  <a:lnTo>
                    <a:pt x="13559" y="32077"/>
                  </a:lnTo>
                  <a:lnTo>
                    <a:pt x="17816" y="29444"/>
                  </a:lnTo>
                  <a:lnTo>
                    <a:pt x="20141" y="27909"/>
                  </a:lnTo>
                  <a:lnTo>
                    <a:pt x="21984" y="26680"/>
                  </a:lnTo>
                  <a:lnTo>
                    <a:pt x="24091" y="24925"/>
                  </a:lnTo>
                  <a:lnTo>
                    <a:pt x="26328" y="22818"/>
                  </a:lnTo>
                  <a:lnTo>
                    <a:pt x="28171" y="21063"/>
                  </a:lnTo>
                  <a:lnTo>
                    <a:pt x="28215" y="21019"/>
                  </a:lnTo>
                  <a:lnTo>
                    <a:pt x="30585" y="17860"/>
                  </a:lnTo>
                  <a:lnTo>
                    <a:pt x="32208" y="15578"/>
                  </a:lnTo>
                  <a:lnTo>
                    <a:pt x="33656" y="13121"/>
                  </a:lnTo>
                  <a:lnTo>
                    <a:pt x="34885" y="10971"/>
                  </a:lnTo>
                  <a:lnTo>
                    <a:pt x="37079" y="7065"/>
                  </a:lnTo>
                  <a:lnTo>
                    <a:pt x="38088" y="5091"/>
                  </a:lnTo>
                  <a:lnTo>
                    <a:pt x="38878" y="2765"/>
                  </a:lnTo>
                  <a:lnTo>
                    <a:pt x="39756" y="220"/>
                  </a:lnTo>
                  <a:lnTo>
                    <a:pt x="39800" y="176"/>
                  </a:lnTo>
                  <a:lnTo>
                    <a:pt x="39756" y="88"/>
                  </a:lnTo>
                  <a:lnTo>
                    <a:pt x="39712" y="45"/>
                  </a:lnTo>
                  <a:lnTo>
                    <a:pt x="3966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90" name="Google Shape;18390;p489"/>
            <p:cNvSpPr/>
            <p:nvPr/>
          </p:nvSpPr>
          <p:spPr>
            <a:xfrm>
              <a:off x="1917650" y="1488975"/>
              <a:ext cx="967575" cy="891875"/>
            </a:xfrm>
            <a:custGeom>
              <a:avLst/>
              <a:gdLst/>
              <a:ahLst/>
              <a:cxnLst/>
              <a:rect l="l" t="t" r="r" b="b"/>
              <a:pathLst>
                <a:path w="38703" h="35675" extrusionOk="0">
                  <a:moveTo>
                    <a:pt x="38483" y="0"/>
                  </a:moveTo>
                  <a:lnTo>
                    <a:pt x="38396" y="44"/>
                  </a:lnTo>
                  <a:lnTo>
                    <a:pt x="38352" y="132"/>
                  </a:lnTo>
                  <a:lnTo>
                    <a:pt x="37562" y="2107"/>
                  </a:lnTo>
                  <a:lnTo>
                    <a:pt x="36333" y="4344"/>
                  </a:lnTo>
                  <a:lnTo>
                    <a:pt x="34929" y="6977"/>
                  </a:lnTo>
                  <a:lnTo>
                    <a:pt x="33788" y="8864"/>
                  </a:lnTo>
                  <a:lnTo>
                    <a:pt x="32647" y="10751"/>
                  </a:lnTo>
                  <a:lnTo>
                    <a:pt x="31243" y="12769"/>
                  </a:lnTo>
                  <a:lnTo>
                    <a:pt x="29707" y="14700"/>
                  </a:lnTo>
                  <a:lnTo>
                    <a:pt x="28171" y="16499"/>
                  </a:lnTo>
                  <a:lnTo>
                    <a:pt x="27206" y="17552"/>
                  </a:lnTo>
                  <a:lnTo>
                    <a:pt x="26197" y="18606"/>
                  </a:lnTo>
                  <a:lnTo>
                    <a:pt x="25188" y="19571"/>
                  </a:lnTo>
                  <a:lnTo>
                    <a:pt x="24134" y="20492"/>
                  </a:lnTo>
                  <a:lnTo>
                    <a:pt x="23037" y="21370"/>
                  </a:lnTo>
                  <a:lnTo>
                    <a:pt x="21940" y="22248"/>
                  </a:lnTo>
                  <a:lnTo>
                    <a:pt x="20799" y="23081"/>
                  </a:lnTo>
                  <a:lnTo>
                    <a:pt x="19659" y="23871"/>
                  </a:lnTo>
                  <a:lnTo>
                    <a:pt x="18474" y="24661"/>
                  </a:lnTo>
                  <a:lnTo>
                    <a:pt x="17289" y="25407"/>
                  </a:lnTo>
                  <a:lnTo>
                    <a:pt x="14876" y="26899"/>
                  </a:lnTo>
                  <a:lnTo>
                    <a:pt x="12462" y="28303"/>
                  </a:lnTo>
                  <a:lnTo>
                    <a:pt x="10005" y="29663"/>
                  </a:lnTo>
                  <a:lnTo>
                    <a:pt x="7679" y="30980"/>
                  </a:lnTo>
                  <a:lnTo>
                    <a:pt x="5354" y="32296"/>
                  </a:lnTo>
                  <a:lnTo>
                    <a:pt x="3028" y="33613"/>
                  </a:lnTo>
                  <a:lnTo>
                    <a:pt x="88" y="35368"/>
                  </a:lnTo>
                  <a:lnTo>
                    <a:pt x="44" y="35412"/>
                  </a:lnTo>
                  <a:lnTo>
                    <a:pt x="0" y="35456"/>
                  </a:lnTo>
                  <a:lnTo>
                    <a:pt x="0" y="35543"/>
                  </a:lnTo>
                  <a:lnTo>
                    <a:pt x="44" y="35587"/>
                  </a:lnTo>
                  <a:lnTo>
                    <a:pt x="88" y="35675"/>
                  </a:lnTo>
                  <a:lnTo>
                    <a:pt x="263" y="35675"/>
                  </a:lnTo>
                  <a:lnTo>
                    <a:pt x="3203" y="33920"/>
                  </a:lnTo>
                  <a:lnTo>
                    <a:pt x="5529" y="32603"/>
                  </a:lnTo>
                  <a:lnTo>
                    <a:pt x="7855" y="31287"/>
                  </a:lnTo>
                  <a:lnTo>
                    <a:pt x="10180" y="29971"/>
                  </a:lnTo>
                  <a:lnTo>
                    <a:pt x="12638" y="28566"/>
                  </a:lnTo>
                  <a:lnTo>
                    <a:pt x="15095" y="27162"/>
                  </a:lnTo>
                  <a:lnTo>
                    <a:pt x="17508" y="25714"/>
                  </a:lnTo>
                  <a:lnTo>
                    <a:pt x="18693" y="24968"/>
                  </a:lnTo>
                  <a:lnTo>
                    <a:pt x="19878" y="24178"/>
                  </a:lnTo>
                  <a:lnTo>
                    <a:pt x="21019" y="23345"/>
                  </a:lnTo>
                  <a:lnTo>
                    <a:pt x="22160" y="22511"/>
                  </a:lnTo>
                  <a:lnTo>
                    <a:pt x="23301" y="21633"/>
                  </a:lnTo>
                  <a:lnTo>
                    <a:pt x="24398" y="20756"/>
                  </a:lnTo>
                  <a:lnTo>
                    <a:pt x="25451" y="19790"/>
                  </a:lnTo>
                  <a:lnTo>
                    <a:pt x="26460" y="18825"/>
                  </a:lnTo>
                  <a:lnTo>
                    <a:pt x="27469" y="17816"/>
                  </a:lnTo>
                  <a:lnTo>
                    <a:pt x="28435" y="16763"/>
                  </a:lnTo>
                  <a:lnTo>
                    <a:pt x="29970" y="14920"/>
                  </a:lnTo>
                  <a:lnTo>
                    <a:pt x="31550" y="12989"/>
                  </a:lnTo>
                  <a:lnTo>
                    <a:pt x="32954" y="10927"/>
                  </a:lnTo>
                  <a:lnTo>
                    <a:pt x="34095" y="9040"/>
                  </a:lnTo>
                  <a:lnTo>
                    <a:pt x="35236" y="7153"/>
                  </a:lnTo>
                  <a:lnTo>
                    <a:pt x="36640" y="4520"/>
                  </a:lnTo>
                  <a:lnTo>
                    <a:pt x="37869" y="2282"/>
                  </a:lnTo>
                  <a:lnTo>
                    <a:pt x="38703" y="264"/>
                  </a:lnTo>
                  <a:lnTo>
                    <a:pt x="38703" y="176"/>
                  </a:lnTo>
                  <a:lnTo>
                    <a:pt x="38703" y="88"/>
                  </a:lnTo>
                  <a:lnTo>
                    <a:pt x="38659" y="44"/>
                  </a:lnTo>
                  <a:lnTo>
                    <a:pt x="3861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91" name="Google Shape;18391;p489"/>
            <p:cNvSpPr/>
            <p:nvPr/>
          </p:nvSpPr>
          <p:spPr>
            <a:xfrm>
              <a:off x="1893500" y="1524075"/>
              <a:ext cx="943450" cy="835950"/>
            </a:xfrm>
            <a:custGeom>
              <a:avLst/>
              <a:gdLst/>
              <a:ahLst/>
              <a:cxnLst/>
              <a:rect l="l" t="t" r="r" b="b"/>
              <a:pathLst>
                <a:path w="37738" h="33438" extrusionOk="0">
                  <a:moveTo>
                    <a:pt x="37519" y="0"/>
                  </a:moveTo>
                  <a:lnTo>
                    <a:pt x="37431" y="44"/>
                  </a:lnTo>
                  <a:lnTo>
                    <a:pt x="37387" y="88"/>
                  </a:lnTo>
                  <a:lnTo>
                    <a:pt x="36114" y="2502"/>
                  </a:lnTo>
                  <a:lnTo>
                    <a:pt x="34842" y="4915"/>
                  </a:lnTo>
                  <a:lnTo>
                    <a:pt x="33569" y="7065"/>
                  </a:lnTo>
                  <a:lnTo>
                    <a:pt x="32472" y="8864"/>
                  </a:lnTo>
                  <a:lnTo>
                    <a:pt x="31156" y="10751"/>
                  </a:lnTo>
                  <a:lnTo>
                    <a:pt x="29752" y="12550"/>
                  </a:lnTo>
                  <a:lnTo>
                    <a:pt x="27602" y="14920"/>
                  </a:lnTo>
                  <a:lnTo>
                    <a:pt x="26505" y="16061"/>
                  </a:lnTo>
                  <a:lnTo>
                    <a:pt x="25364" y="17158"/>
                  </a:lnTo>
                  <a:lnTo>
                    <a:pt x="24179" y="18211"/>
                  </a:lnTo>
                  <a:lnTo>
                    <a:pt x="22950" y="19264"/>
                  </a:lnTo>
                  <a:lnTo>
                    <a:pt x="21722" y="20229"/>
                  </a:lnTo>
                  <a:lnTo>
                    <a:pt x="20449" y="21151"/>
                  </a:lnTo>
                  <a:lnTo>
                    <a:pt x="19177" y="22072"/>
                  </a:lnTo>
                  <a:lnTo>
                    <a:pt x="17860" y="22950"/>
                  </a:lnTo>
                  <a:lnTo>
                    <a:pt x="16500" y="23827"/>
                  </a:lnTo>
                  <a:lnTo>
                    <a:pt x="15140" y="24617"/>
                  </a:lnTo>
                  <a:lnTo>
                    <a:pt x="12419" y="26241"/>
                  </a:lnTo>
                  <a:lnTo>
                    <a:pt x="9654" y="27777"/>
                  </a:lnTo>
                  <a:lnTo>
                    <a:pt x="6890" y="29313"/>
                  </a:lnTo>
                  <a:lnTo>
                    <a:pt x="5223" y="30234"/>
                  </a:lnTo>
                  <a:lnTo>
                    <a:pt x="2853" y="31463"/>
                  </a:lnTo>
                  <a:lnTo>
                    <a:pt x="88" y="33130"/>
                  </a:lnTo>
                  <a:lnTo>
                    <a:pt x="45" y="33174"/>
                  </a:lnTo>
                  <a:lnTo>
                    <a:pt x="1" y="33218"/>
                  </a:lnTo>
                  <a:lnTo>
                    <a:pt x="1" y="33306"/>
                  </a:lnTo>
                  <a:lnTo>
                    <a:pt x="45" y="33350"/>
                  </a:lnTo>
                  <a:lnTo>
                    <a:pt x="88" y="33437"/>
                  </a:lnTo>
                  <a:lnTo>
                    <a:pt x="176" y="33437"/>
                  </a:lnTo>
                  <a:lnTo>
                    <a:pt x="264" y="33393"/>
                  </a:lnTo>
                  <a:lnTo>
                    <a:pt x="3028" y="31726"/>
                  </a:lnTo>
                  <a:lnTo>
                    <a:pt x="5354" y="30541"/>
                  </a:lnTo>
                  <a:lnTo>
                    <a:pt x="7065" y="29620"/>
                  </a:lnTo>
                  <a:lnTo>
                    <a:pt x="9830" y="28084"/>
                  </a:lnTo>
                  <a:lnTo>
                    <a:pt x="12594" y="26548"/>
                  </a:lnTo>
                  <a:lnTo>
                    <a:pt x="15359" y="24924"/>
                  </a:lnTo>
                  <a:lnTo>
                    <a:pt x="16719" y="24091"/>
                  </a:lnTo>
                  <a:lnTo>
                    <a:pt x="18036" y="23257"/>
                  </a:lnTo>
                  <a:lnTo>
                    <a:pt x="19352" y="22336"/>
                  </a:lnTo>
                  <a:lnTo>
                    <a:pt x="20668" y="21458"/>
                  </a:lnTo>
                  <a:lnTo>
                    <a:pt x="21941" y="20493"/>
                  </a:lnTo>
                  <a:lnTo>
                    <a:pt x="23214" y="19527"/>
                  </a:lnTo>
                  <a:lnTo>
                    <a:pt x="24398" y="18474"/>
                  </a:lnTo>
                  <a:lnTo>
                    <a:pt x="25583" y="17421"/>
                  </a:lnTo>
                  <a:lnTo>
                    <a:pt x="26768" y="16324"/>
                  </a:lnTo>
                  <a:lnTo>
                    <a:pt x="27865" y="15183"/>
                  </a:lnTo>
                  <a:lnTo>
                    <a:pt x="30015" y="12770"/>
                  </a:lnTo>
                  <a:lnTo>
                    <a:pt x="31463" y="10971"/>
                  </a:lnTo>
                  <a:lnTo>
                    <a:pt x="32779" y="9084"/>
                  </a:lnTo>
                  <a:lnTo>
                    <a:pt x="33876" y="7241"/>
                  </a:lnTo>
                  <a:lnTo>
                    <a:pt x="35105" y="5047"/>
                  </a:lnTo>
                  <a:lnTo>
                    <a:pt x="36465" y="2633"/>
                  </a:lnTo>
                  <a:lnTo>
                    <a:pt x="37694" y="264"/>
                  </a:lnTo>
                  <a:lnTo>
                    <a:pt x="37738" y="176"/>
                  </a:lnTo>
                  <a:lnTo>
                    <a:pt x="37738" y="132"/>
                  </a:lnTo>
                  <a:lnTo>
                    <a:pt x="37694" y="44"/>
                  </a:lnTo>
                  <a:lnTo>
                    <a:pt x="3765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92" name="Google Shape;18392;p489"/>
            <p:cNvSpPr/>
            <p:nvPr/>
          </p:nvSpPr>
          <p:spPr>
            <a:xfrm>
              <a:off x="1870475" y="1528450"/>
              <a:ext cx="929200" cy="809625"/>
            </a:xfrm>
            <a:custGeom>
              <a:avLst/>
              <a:gdLst/>
              <a:ahLst/>
              <a:cxnLst/>
              <a:rect l="l" t="t" r="r" b="b"/>
              <a:pathLst>
                <a:path w="37168" h="32385" extrusionOk="0">
                  <a:moveTo>
                    <a:pt x="36948" y="1"/>
                  </a:moveTo>
                  <a:lnTo>
                    <a:pt x="36860" y="45"/>
                  </a:lnTo>
                  <a:lnTo>
                    <a:pt x="36816" y="89"/>
                  </a:lnTo>
                  <a:lnTo>
                    <a:pt x="36202" y="1274"/>
                  </a:lnTo>
                  <a:lnTo>
                    <a:pt x="35236" y="3029"/>
                  </a:lnTo>
                  <a:lnTo>
                    <a:pt x="34271" y="4784"/>
                  </a:lnTo>
                  <a:lnTo>
                    <a:pt x="33306" y="6495"/>
                  </a:lnTo>
                  <a:lnTo>
                    <a:pt x="32296" y="8119"/>
                  </a:lnTo>
                  <a:lnTo>
                    <a:pt x="31155" y="9742"/>
                  </a:lnTo>
                  <a:lnTo>
                    <a:pt x="30585" y="10532"/>
                  </a:lnTo>
                  <a:lnTo>
                    <a:pt x="29971" y="11322"/>
                  </a:lnTo>
                  <a:lnTo>
                    <a:pt x="29312" y="12112"/>
                  </a:lnTo>
                  <a:lnTo>
                    <a:pt x="28654" y="12902"/>
                  </a:lnTo>
                  <a:lnTo>
                    <a:pt x="27908" y="13692"/>
                  </a:lnTo>
                  <a:lnTo>
                    <a:pt x="27162" y="14482"/>
                  </a:lnTo>
                  <a:lnTo>
                    <a:pt x="25232" y="16324"/>
                  </a:lnTo>
                  <a:lnTo>
                    <a:pt x="23257" y="17948"/>
                  </a:lnTo>
                  <a:lnTo>
                    <a:pt x="21282" y="19396"/>
                  </a:lnTo>
                  <a:lnTo>
                    <a:pt x="19088" y="21195"/>
                  </a:lnTo>
                  <a:lnTo>
                    <a:pt x="16587" y="22907"/>
                  </a:lnTo>
                  <a:lnTo>
                    <a:pt x="12111" y="25539"/>
                  </a:lnTo>
                  <a:lnTo>
                    <a:pt x="9303" y="27075"/>
                  </a:lnTo>
                  <a:lnTo>
                    <a:pt x="7241" y="28172"/>
                  </a:lnTo>
                  <a:lnTo>
                    <a:pt x="3291" y="30147"/>
                  </a:lnTo>
                  <a:lnTo>
                    <a:pt x="88" y="32078"/>
                  </a:lnTo>
                  <a:lnTo>
                    <a:pt x="44" y="32121"/>
                  </a:lnTo>
                  <a:lnTo>
                    <a:pt x="0" y="32165"/>
                  </a:lnTo>
                  <a:lnTo>
                    <a:pt x="0" y="32253"/>
                  </a:lnTo>
                  <a:lnTo>
                    <a:pt x="0" y="32297"/>
                  </a:lnTo>
                  <a:lnTo>
                    <a:pt x="88" y="32385"/>
                  </a:lnTo>
                  <a:lnTo>
                    <a:pt x="264" y="32385"/>
                  </a:lnTo>
                  <a:lnTo>
                    <a:pt x="3467" y="30454"/>
                  </a:lnTo>
                  <a:lnTo>
                    <a:pt x="7416" y="28479"/>
                  </a:lnTo>
                  <a:lnTo>
                    <a:pt x="9478" y="27382"/>
                  </a:lnTo>
                  <a:lnTo>
                    <a:pt x="12287" y="25847"/>
                  </a:lnTo>
                  <a:lnTo>
                    <a:pt x="16763" y="23214"/>
                  </a:lnTo>
                  <a:lnTo>
                    <a:pt x="19308" y="21502"/>
                  </a:lnTo>
                  <a:lnTo>
                    <a:pt x="21502" y="19703"/>
                  </a:lnTo>
                  <a:lnTo>
                    <a:pt x="23476" y="18211"/>
                  </a:lnTo>
                  <a:lnTo>
                    <a:pt x="25451" y="16588"/>
                  </a:lnTo>
                  <a:lnTo>
                    <a:pt x="27382" y="14745"/>
                  </a:lnTo>
                  <a:lnTo>
                    <a:pt x="28172" y="13955"/>
                  </a:lnTo>
                  <a:lnTo>
                    <a:pt x="28917" y="13165"/>
                  </a:lnTo>
                  <a:lnTo>
                    <a:pt x="29576" y="12375"/>
                  </a:lnTo>
                  <a:lnTo>
                    <a:pt x="30234" y="11542"/>
                  </a:lnTo>
                  <a:lnTo>
                    <a:pt x="30848" y="10752"/>
                  </a:lnTo>
                  <a:lnTo>
                    <a:pt x="31463" y="9962"/>
                  </a:lnTo>
                  <a:lnTo>
                    <a:pt x="32560" y="8338"/>
                  </a:lnTo>
                  <a:lnTo>
                    <a:pt x="33613" y="6671"/>
                  </a:lnTo>
                  <a:lnTo>
                    <a:pt x="34578" y="4959"/>
                  </a:lnTo>
                  <a:lnTo>
                    <a:pt x="35543" y="3204"/>
                  </a:lnTo>
                  <a:lnTo>
                    <a:pt x="36509" y="1405"/>
                  </a:lnTo>
                  <a:lnTo>
                    <a:pt x="37123" y="264"/>
                  </a:lnTo>
                  <a:lnTo>
                    <a:pt x="37167" y="177"/>
                  </a:lnTo>
                  <a:lnTo>
                    <a:pt x="37167" y="133"/>
                  </a:lnTo>
                  <a:lnTo>
                    <a:pt x="37123" y="89"/>
                  </a:lnTo>
                  <a:lnTo>
                    <a:pt x="37079" y="45"/>
                  </a:lnTo>
                  <a:lnTo>
                    <a:pt x="3699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93" name="Google Shape;18393;p489"/>
            <p:cNvSpPr/>
            <p:nvPr/>
          </p:nvSpPr>
          <p:spPr>
            <a:xfrm>
              <a:off x="1846325" y="1555900"/>
              <a:ext cx="900675" cy="760250"/>
            </a:xfrm>
            <a:custGeom>
              <a:avLst/>
              <a:gdLst/>
              <a:ahLst/>
              <a:cxnLst/>
              <a:rect l="l" t="t" r="r" b="b"/>
              <a:pathLst>
                <a:path w="36027" h="30410" extrusionOk="0">
                  <a:moveTo>
                    <a:pt x="35895" y="0"/>
                  </a:moveTo>
                  <a:lnTo>
                    <a:pt x="35807" y="44"/>
                  </a:lnTo>
                  <a:lnTo>
                    <a:pt x="35763" y="44"/>
                  </a:lnTo>
                  <a:lnTo>
                    <a:pt x="35720" y="132"/>
                  </a:lnTo>
                  <a:lnTo>
                    <a:pt x="34315" y="2677"/>
                  </a:lnTo>
                  <a:lnTo>
                    <a:pt x="33350" y="4520"/>
                  </a:lnTo>
                  <a:lnTo>
                    <a:pt x="32341" y="6231"/>
                  </a:lnTo>
                  <a:lnTo>
                    <a:pt x="31814" y="7065"/>
                  </a:lnTo>
                  <a:lnTo>
                    <a:pt x="31244" y="7855"/>
                  </a:lnTo>
                  <a:lnTo>
                    <a:pt x="30673" y="8644"/>
                  </a:lnTo>
                  <a:lnTo>
                    <a:pt x="30059" y="9434"/>
                  </a:lnTo>
                  <a:lnTo>
                    <a:pt x="29401" y="10180"/>
                  </a:lnTo>
                  <a:lnTo>
                    <a:pt x="28786" y="10926"/>
                  </a:lnTo>
                  <a:lnTo>
                    <a:pt x="28084" y="11672"/>
                  </a:lnTo>
                  <a:lnTo>
                    <a:pt x="27382" y="12418"/>
                  </a:lnTo>
                  <a:lnTo>
                    <a:pt x="25890" y="13822"/>
                  </a:lnTo>
                  <a:lnTo>
                    <a:pt x="24311" y="15226"/>
                  </a:lnTo>
                  <a:lnTo>
                    <a:pt x="22643" y="16455"/>
                  </a:lnTo>
                  <a:lnTo>
                    <a:pt x="20976" y="17815"/>
                  </a:lnTo>
                  <a:lnTo>
                    <a:pt x="20361" y="18386"/>
                  </a:lnTo>
                  <a:lnTo>
                    <a:pt x="19703" y="18912"/>
                  </a:lnTo>
                  <a:lnTo>
                    <a:pt x="19045" y="19483"/>
                  </a:lnTo>
                  <a:lnTo>
                    <a:pt x="18343" y="20009"/>
                  </a:lnTo>
                  <a:lnTo>
                    <a:pt x="16851" y="21019"/>
                  </a:lnTo>
                  <a:lnTo>
                    <a:pt x="15271" y="21984"/>
                  </a:lnTo>
                  <a:lnTo>
                    <a:pt x="13648" y="22906"/>
                  </a:lnTo>
                  <a:lnTo>
                    <a:pt x="12024" y="23827"/>
                  </a:lnTo>
                  <a:lnTo>
                    <a:pt x="8821" y="25494"/>
                  </a:lnTo>
                  <a:lnTo>
                    <a:pt x="7241" y="26328"/>
                  </a:lnTo>
                  <a:lnTo>
                    <a:pt x="3380" y="28215"/>
                  </a:lnTo>
                  <a:lnTo>
                    <a:pt x="89" y="30102"/>
                  </a:lnTo>
                  <a:lnTo>
                    <a:pt x="45" y="30146"/>
                  </a:lnTo>
                  <a:lnTo>
                    <a:pt x="1" y="30190"/>
                  </a:lnTo>
                  <a:lnTo>
                    <a:pt x="1" y="30277"/>
                  </a:lnTo>
                  <a:lnTo>
                    <a:pt x="45" y="30321"/>
                  </a:lnTo>
                  <a:lnTo>
                    <a:pt x="89" y="30409"/>
                  </a:lnTo>
                  <a:lnTo>
                    <a:pt x="264" y="30409"/>
                  </a:lnTo>
                  <a:lnTo>
                    <a:pt x="3555" y="28522"/>
                  </a:lnTo>
                  <a:lnTo>
                    <a:pt x="7373" y="26635"/>
                  </a:lnTo>
                  <a:lnTo>
                    <a:pt x="8952" y="25846"/>
                  </a:lnTo>
                  <a:lnTo>
                    <a:pt x="12200" y="24134"/>
                  </a:lnTo>
                  <a:lnTo>
                    <a:pt x="13867" y="23213"/>
                  </a:lnTo>
                  <a:lnTo>
                    <a:pt x="15491" y="22291"/>
                  </a:lnTo>
                  <a:lnTo>
                    <a:pt x="17027" y="21282"/>
                  </a:lnTo>
                  <a:lnTo>
                    <a:pt x="18518" y="20273"/>
                  </a:lnTo>
                  <a:lnTo>
                    <a:pt x="19264" y="19746"/>
                  </a:lnTo>
                  <a:lnTo>
                    <a:pt x="19923" y="19176"/>
                  </a:lnTo>
                  <a:lnTo>
                    <a:pt x="20581" y="18649"/>
                  </a:lnTo>
                  <a:lnTo>
                    <a:pt x="21239" y="18079"/>
                  </a:lnTo>
                  <a:lnTo>
                    <a:pt x="22863" y="16718"/>
                  </a:lnTo>
                  <a:lnTo>
                    <a:pt x="24530" y="15490"/>
                  </a:lnTo>
                  <a:lnTo>
                    <a:pt x="26154" y="14086"/>
                  </a:lnTo>
                  <a:lnTo>
                    <a:pt x="27646" y="12638"/>
                  </a:lnTo>
                  <a:lnTo>
                    <a:pt x="28348" y="11935"/>
                  </a:lnTo>
                  <a:lnTo>
                    <a:pt x="29050" y="11189"/>
                  </a:lnTo>
                  <a:lnTo>
                    <a:pt x="29708" y="10444"/>
                  </a:lnTo>
                  <a:lnTo>
                    <a:pt x="30322" y="9654"/>
                  </a:lnTo>
                  <a:lnTo>
                    <a:pt x="30937" y="8864"/>
                  </a:lnTo>
                  <a:lnTo>
                    <a:pt x="31507" y="8074"/>
                  </a:lnTo>
                  <a:lnTo>
                    <a:pt x="32078" y="7240"/>
                  </a:lnTo>
                  <a:lnTo>
                    <a:pt x="32648" y="6407"/>
                  </a:lnTo>
                  <a:lnTo>
                    <a:pt x="33175" y="5573"/>
                  </a:lnTo>
                  <a:lnTo>
                    <a:pt x="33657" y="4695"/>
                  </a:lnTo>
                  <a:lnTo>
                    <a:pt x="34666" y="2852"/>
                  </a:lnTo>
                  <a:lnTo>
                    <a:pt x="36027" y="263"/>
                  </a:lnTo>
                  <a:lnTo>
                    <a:pt x="36027" y="219"/>
                  </a:lnTo>
                  <a:lnTo>
                    <a:pt x="36027" y="132"/>
                  </a:lnTo>
                  <a:lnTo>
                    <a:pt x="35983" y="88"/>
                  </a:lnTo>
                  <a:lnTo>
                    <a:pt x="35939" y="44"/>
                  </a:lnTo>
                  <a:lnTo>
                    <a:pt x="3589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94" name="Google Shape;18394;p489"/>
            <p:cNvSpPr/>
            <p:nvPr/>
          </p:nvSpPr>
          <p:spPr>
            <a:xfrm>
              <a:off x="1799150" y="1626100"/>
              <a:ext cx="840350" cy="647250"/>
            </a:xfrm>
            <a:custGeom>
              <a:avLst/>
              <a:gdLst/>
              <a:ahLst/>
              <a:cxnLst/>
              <a:rect l="l" t="t" r="r" b="b"/>
              <a:pathLst>
                <a:path w="33614" h="25890" extrusionOk="0">
                  <a:moveTo>
                    <a:pt x="33394" y="0"/>
                  </a:moveTo>
                  <a:lnTo>
                    <a:pt x="33350" y="44"/>
                  </a:lnTo>
                  <a:lnTo>
                    <a:pt x="33306" y="88"/>
                  </a:lnTo>
                  <a:lnTo>
                    <a:pt x="31639" y="2896"/>
                  </a:lnTo>
                  <a:lnTo>
                    <a:pt x="30322" y="4783"/>
                  </a:lnTo>
                  <a:lnTo>
                    <a:pt x="28874" y="6495"/>
                  </a:lnTo>
                  <a:lnTo>
                    <a:pt x="26944" y="8425"/>
                  </a:lnTo>
                  <a:lnTo>
                    <a:pt x="25057" y="10049"/>
                  </a:lnTo>
                  <a:lnTo>
                    <a:pt x="22994" y="11673"/>
                  </a:lnTo>
                  <a:lnTo>
                    <a:pt x="20362" y="14042"/>
                  </a:lnTo>
                  <a:lnTo>
                    <a:pt x="18124" y="15973"/>
                  </a:lnTo>
                  <a:lnTo>
                    <a:pt x="16105" y="17289"/>
                  </a:lnTo>
                  <a:lnTo>
                    <a:pt x="14174" y="18430"/>
                  </a:lnTo>
                  <a:lnTo>
                    <a:pt x="12112" y="19571"/>
                  </a:lnTo>
                  <a:lnTo>
                    <a:pt x="7812" y="21721"/>
                  </a:lnTo>
                  <a:lnTo>
                    <a:pt x="5662" y="22555"/>
                  </a:lnTo>
                  <a:lnTo>
                    <a:pt x="3511" y="23608"/>
                  </a:lnTo>
                  <a:lnTo>
                    <a:pt x="89" y="25583"/>
                  </a:lnTo>
                  <a:lnTo>
                    <a:pt x="1" y="25626"/>
                  </a:lnTo>
                  <a:lnTo>
                    <a:pt x="1" y="25670"/>
                  </a:lnTo>
                  <a:lnTo>
                    <a:pt x="1" y="25758"/>
                  </a:lnTo>
                  <a:lnTo>
                    <a:pt x="1" y="25802"/>
                  </a:lnTo>
                  <a:lnTo>
                    <a:pt x="89" y="25890"/>
                  </a:lnTo>
                  <a:lnTo>
                    <a:pt x="264" y="25890"/>
                  </a:lnTo>
                  <a:lnTo>
                    <a:pt x="3687" y="23915"/>
                  </a:lnTo>
                  <a:lnTo>
                    <a:pt x="5793" y="22862"/>
                  </a:lnTo>
                  <a:lnTo>
                    <a:pt x="7943" y="22028"/>
                  </a:lnTo>
                  <a:lnTo>
                    <a:pt x="12288" y="19878"/>
                  </a:lnTo>
                  <a:lnTo>
                    <a:pt x="14350" y="18737"/>
                  </a:lnTo>
                  <a:lnTo>
                    <a:pt x="16281" y="17596"/>
                  </a:lnTo>
                  <a:lnTo>
                    <a:pt x="18299" y="16236"/>
                  </a:lnTo>
                  <a:lnTo>
                    <a:pt x="18343" y="16236"/>
                  </a:lnTo>
                  <a:lnTo>
                    <a:pt x="20581" y="14305"/>
                  </a:lnTo>
                  <a:lnTo>
                    <a:pt x="23214" y="11936"/>
                  </a:lnTo>
                  <a:lnTo>
                    <a:pt x="25276" y="10356"/>
                  </a:lnTo>
                  <a:lnTo>
                    <a:pt x="27207" y="8689"/>
                  </a:lnTo>
                  <a:lnTo>
                    <a:pt x="29138" y="6758"/>
                  </a:lnTo>
                  <a:lnTo>
                    <a:pt x="30586" y="5003"/>
                  </a:lnTo>
                  <a:lnTo>
                    <a:pt x="31946" y="3116"/>
                  </a:lnTo>
                  <a:lnTo>
                    <a:pt x="33570" y="264"/>
                  </a:lnTo>
                  <a:lnTo>
                    <a:pt x="33613" y="220"/>
                  </a:lnTo>
                  <a:lnTo>
                    <a:pt x="33613" y="132"/>
                  </a:lnTo>
                  <a:lnTo>
                    <a:pt x="33570" y="88"/>
                  </a:lnTo>
                  <a:lnTo>
                    <a:pt x="33526" y="44"/>
                  </a:lnTo>
                  <a:lnTo>
                    <a:pt x="3343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95" name="Google Shape;18395;p489"/>
            <p:cNvSpPr/>
            <p:nvPr/>
          </p:nvSpPr>
          <p:spPr>
            <a:xfrm>
              <a:off x="1775025" y="2163625"/>
              <a:ext cx="160200" cy="88875"/>
            </a:xfrm>
            <a:custGeom>
              <a:avLst/>
              <a:gdLst/>
              <a:ahLst/>
              <a:cxnLst/>
              <a:rect l="l" t="t" r="r" b="b"/>
              <a:pathLst>
                <a:path w="6408" h="3555" extrusionOk="0">
                  <a:moveTo>
                    <a:pt x="6144" y="1"/>
                  </a:moveTo>
                  <a:lnTo>
                    <a:pt x="3555" y="1229"/>
                  </a:lnTo>
                  <a:lnTo>
                    <a:pt x="88" y="3204"/>
                  </a:lnTo>
                  <a:lnTo>
                    <a:pt x="45" y="3248"/>
                  </a:lnTo>
                  <a:lnTo>
                    <a:pt x="1" y="3336"/>
                  </a:lnTo>
                  <a:lnTo>
                    <a:pt x="1" y="3379"/>
                  </a:lnTo>
                  <a:lnTo>
                    <a:pt x="45" y="3467"/>
                  </a:lnTo>
                  <a:lnTo>
                    <a:pt x="88" y="3511"/>
                  </a:lnTo>
                  <a:lnTo>
                    <a:pt x="176" y="3555"/>
                  </a:lnTo>
                  <a:lnTo>
                    <a:pt x="264" y="3511"/>
                  </a:lnTo>
                  <a:lnTo>
                    <a:pt x="3730" y="1537"/>
                  </a:lnTo>
                  <a:lnTo>
                    <a:pt x="6319" y="352"/>
                  </a:lnTo>
                  <a:lnTo>
                    <a:pt x="6363" y="308"/>
                  </a:lnTo>
                  <a:lnTo>
                    <a:pt x="6407" y="220"/>
                  </a:lnTo>
                  <a:lnTo>
                    <a:pt x="6407" y="176"/>
                  </a:lnTo>
                  <a:lnTo>
                    <a:pt x="6363" y="88"/>
                  </a:lnTo>
                  <a:lnTo>
                    <a:pt x="6319" y="45"/>
                  </a:lnTo>
                  <a:lnTo>
                    <a:pt x="627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96" name="Google Shape;18396;p489"/>
            <p:cNvSpPr/>
            <p:nvPr/>
          </p:nvSpPr>
          <p:spPr>
            <a:xfrm>
              <a:off x="2327925" y="1808200"/>
              <a:ext cx="137150" cy="118500"/>
            </a:xfrm>
            <a:custGeom>
              <a:avLst/>
              <a:gdLst/>
              <a:ahLst/>
              <a:cxnLst/>
              <a:rect l="l" t="t" r="r" b="b"/>
              <a:pathLst>
                <a:path w="5486" h="4740" extrusionOk="0">
                  <a:moveTo>
                    <a:pt x="5266" y="0"/>
                  </a:moveTo>
                  <a:lnTo>
                    <a:pt x="5222" y="44"/>
                  </a:lnTo>
                  <a:lnTo>
                    <a:pt x="3555" y="1492"/>
                  </a:lnTo>
                  <a:lnTo>
                    <a:pt x="88" y="4432"/>
                  </a:lnTo>
                  <a:lnTo>
                    <a:pt x="44" y="4476"/>
                  </a:lnTo>
                  <a:lnTo>
                    <a:pt x="0" y="4520"/>
                  </a:lnTo>
                  <a:lnTo>
                    <a:pt x="0" y="4608"/>
                  </a:lnTo>
                  <a:lnTo>
                    <a:pt x="44" y="4652"/>
                  </a:lnTo>
                  <a:lnTo>
                    <a:pt x="88" y="4696"/>
                  </a:lnTo>
                  <a:lnTo>
                    <a:pt x="176" y="4740"/>
                  </a:lnTo>
                  <a:lnTo>
                    <a:pt x="308" y="4696"/>
                  </a:lnTo>
                  <a:lnTo>
                    <a:pt x="3774" y="1756"/>
                  </a:lnTo>
                  <a:lnTo>
                    <a:pt x="5442" y="308"/>
                  </a:lnTo>
                  <a:lnTo>
                    <a:pt x="5485" y="264"/>
                  </a:lnTo>
                  <a:lnTo>
                    <a:pt x="5485" y="176"/>
                  </a:lnTo>
                  <a:lnTo>
                    <a:pt x="5485" y="132"/>
                  </a:lnTo>
                  <a:lnTo>
                    <a:pt x="5442" y="44"/>
                  </a:lnTo>
                  <a:lnTo>
                    <a:pt x="539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97" name="Google Shape;18397;p489"/>
            <p:cNvSpPr/>
            <p:nvPr/>
          </p:nvSpPr>
          <p:spPr>
            <a:xfrm>
              <a:off x="2313650" y="1698500"/>
              <a:ext cx="210675" cy="199675"/>
            </a:xfrm>
            <a:custGeom>
              <a:avLst/>
              <a:gdLst/>
              <a:ahLst/>
              <a:cxnLst/>
              <a:rect l="l" t="t" r="r" b="b"/>
              <a:pathLst>
                <a:path w="8427" h="7987" extrusionOk="0">
                  <a:moveTo>
                    <a:pt x="8251" y="0"/>
                  </a:moveTo>
                  <a:lnTo>
                    <a:pt x="8163" y="44"/>
                  </a:lnTo>
                  <a:lnTo>
                    <a:pt x="8119" y="88"/>
                  </a:lnTo>
                  <a:lnTo>
                    <a:pt x="6671" y="1800"/>
                  </a:lnTo>
                  <a:lnTo>
                    <a:pt x="4872" y="3599"/>
                  </a:lnTo>
                  <a:lnTo>
                    <a:pt x="3380" y="4827"/>
                  </a:lnTo>
                  <a:lnTo>
                    <a:pt x="1712" y="6231"/>
                  </a:lnTo>
                  <a:lnTo>
                    <a:pt x="45" y="7680"/>
                  </a:lnTo>
                  <a:lnTo>
                    <a:pt x="1" y="7767"/>
                  </a:lnTo>
                  <a:lnTo>
                    <a:pt x="1" y="7811"/>
                  </a:lnTo>
                  <a:lnTo>
                    <a:pt x="1" y="7899"/>
                  </a:lnTo>
                  <a:lnTo>
                    <a:pt x="45" y="7943"/>
                  </a:lnTo>
                  <a:lnTo>
                    <a:pt x="89" y="7987"/>
                  </a:lnTo>
                  <a:lnTo>
                    <a:pt x="176" y="7987"/>
                  </a:lnTo>
                  <a:lnTo>
                    <a:pt x="308" y="7943"/>
                  </a:lnTo>
                  <a:lnTo>
                    <a:pt x="1932" y="6495"/>
                  </a:lnTo>
                  <a:lnTo>
                    <a:pt x="3599" y="5091"/>
                  </a:lnTo>
                  <a:lnTo>
                    <a:pt x="5091" y="3862"/>
                  </a:lnTo>
                  <a:lnTo>
                    <a:pt x="6934" y="2063"/>
                  </a:lnTo>
                  <a:lnTo>
                    <a:pt x="8382" y="308"/>
                  </a:lnTo>
                  <a:lnTo>
                    <a:pt x="8426" y="220"/>
                  </a:lnTo>
                  <a:lnTo>
                    <a:pt x="8426" y="176"/>
                  </a:lnTo>
                  <a:lnTo>
                    <a:pt x="8426" y="88"/>
                  </a:lnTo>
                  <a:lnTo>
                    <a:pt x="8382" y="44"/>
                  </a:lnTo>
                  <a:lnTo>
                    <a:pt x="829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98" name="Google Shape;18398;p489"/>
            <p:cNvSpPr/>
            <p:nvPr/>
          </p:nvSpPr>
          <p:spPr>
            <a:xfrm>
              <a:off x="1726750" y="2143875"/>
              <a:ext cx="109725" cy="64750"/>
            </a:xfrm>
            <a:custGeom>
              <a:avLst/>
              <a:gdLst/>
              <a:ahLst/>
              <a:cxnLst/>
              <a:rect l="l" t="t" r="r" b="b"/>
              <a:pathLst>
                <a:path w="4389" h="2590" extrusionOk="0">
                  <a:moveTo>
                    <a:pt x="4126" y="1"/>
                  </a:moveTo>
                  <a:lnTo>
                    <a:pt x="89" y="2283"/>
                  </a:lnTo>
                  <a:lnTo>
                    <a:pt x="45" y="2327"/>
                  </a:lnTo>
                  <a:lnTo>
                    <a:pt x="1" y="2370"/>
                  </a:lnTo>
                  <a:lnTo>
                    <a:pt x="1" y="2458"/>
                  </a:lnTo>
                  <a:lnTo>
                    <a:pt x="1" y="2502"/>
                  </a:lnTo>
                  <a:lnTo>
                    <a:pt x="89" y="2590"/>
                  </a:lnTo>
                  <a:lnTo>
                    <a:pt x="264" y="2590"/>
                  </a:lnTo>
                  <a:lnTo>
                    <a:pt x="4301" y="308"/>
                  </a:lnTo>
                  <a:lnTo>
                    <a:pt x="4389" y="264"/>
                  </a:lnTo>
                  <a:lnTo>
                    <a:pt x="4389" y="220"/>
                  </a:lnTo>
                  <a:lnTo>
                    <a:pt x="4389" y="176"/>
                  </a:lnTo>
                  <a:lnTo>
                    <a:pt x="4389" y="89"/>
                  </a:lnTo>
                  <a:lnTo>
                    <a:pt x="4345" y="45"/>
                  </a:lnTo>
                  <a:lnTo>
                    <a:pt x="430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99" name="Google Shape;18399;p489"/>
            <p:cNvSpPr/>
            <p:nvPr/>
          </p:nvSpPr>
          <p:spPr>
            <a:xfrm>
              <a:off x="2462850" y="1368300"/>
              <a:ext cx="930300" cy="1502925"/>
            </a:xfrm>
            <a:custGeom>
              <a:avLst/>
              <a:gdLst/>
              <a:ahLst/>
              <a:cxnLst/>
              <a:rect l="l" t="t" r="r" b="b"/>
              <a:pathLst>
                <a:path w="37212" h="60117" extrusionOk="0">
                  <a:moveTo>
                    <a:pt x="35105" y="0"/>
                  </a:moveTo>
                  <a:lnTo>
                    <a:pt x="35017" y="44"/>
                  </a:lnTo>
                  <a:lnTo>
                    <a:pt x="34974" y="88"/>
                  </a:lnTo>
                  <a:lnTo>
                    <a:pt x="34974" y="176"/>
                  </a:lnTo>
                  <a:lnTo>
                    <a:pt x="34974" y="220"/>
                  </a:lnTo>
                  <a:lnTo>
                    <a:pt x="35017" y="308"/>
                  </a:lnTo>
                  <a:lnTo>
                    <a:pt x="36334" y="1712"/>
                  </a:lnTo>
                  <a:lnTo>
                    <a:pt x="36509" y="2151"/>
                  </a:lnTo>
                  <a:lnTo>
                    <a:pt x="36773" y="4388"/>
                  </a:lnTo>
                  <a:lnTo>
                    <a:pt x="36860" y="7328"/>
                  </a:lnTo>
                  <a:lnTo>
                    <a:pt x="36729" y="8513"/>
                  </a:lnTo>
                  <a:lnTo>
                    <a:pt x="35939" y="10400"/>
                  </a:lnTo>
                  <a:lnTo>
                    <a:pt x="34974" y="12726"/>
                  </a:lnTo>
                  <a:lnTo>
                    <a:pt x="33657" y="16587"/>
                  </a:lnTo>
                  <a:lnTo>
                    <a:pt x="32253" y="19088"/>
                  </a:lnTo>
                  <a:lnTo>
                    <a:pt x="30936" y="21590"/>
                  </a:lnTo>
                  <a:lnTo>
                    <a:pt x="29883" y="24047"/>
                  </a:lnTo>
                  <a:lnTo>
                    <a:pt x="27251" y="28742"/>
                  </a:lnTo>
                  <a:lnTo>
                    <a:pt x="27251" y="28830"/>
                  </a:lnTo>
                  <a:lnTo>
                    <a:pt x="27207" y="30541"/>
                  </a:lnTo>
                  <a:lnTo>
                    <a:pt x="27207" y="30585"/>
                  </a:lnTo>
                  <a:lnTo>
                    <a:pt x="27338" y="32209"/>
                  </a:lnTo>
                  <a:lnTo>
                    <a:pt x="28435" y="40239"/>
                  </a:lnTo>
                  <a:lnTo>
                    <a:pt x="28216" y="40546"/>
                  </a:lnTo>
                  <a:lnTo>
                    <a:pt x="27426" y="41204"/>
                  </a:lnTo>
                  <a:lnTo>
                    <a:pt x="25144" y="42564"/>
                  </a:lnTo>
                  <a:lnTo>
                    <a:pt x="22731" y="44232"/>
                  </a:lnTo>
                  <a:lnTo>
                    <a:pt x="20054" y="45855"/>
                  </a:lnTo>
                  <a:lnTo>
                    <a:pt x="16500" y="48664"/>
                  </a:lnTo>
                  <a:lnTo>
                    <a:pt x="14569" y="49761"/>
                  </a:lnTo>
                  <a:lnTo>
                    <a:pt x="14569" y="49805"/>
                  </a:lnTo>
                  <a:lnTo>
                    <a:pt x="12419" y="51867"/>
                  </a:lnTo>
                  <a:lnTo>
                    <a:pt x="11410" y="52525"/>
                  </a:lnTo>
                  <a:lnTo>
                    <a:pt x="8119" y="54280"/>
                  </a:lnTo>
                  <a:lnTo>
                    <a:pt x="6627" y="54939"/>
                  </a:lnTo>
                  <a:lnTo>
                    <a:pt x="5135" y="55992"/>
                  </a:lnTo>
                  <a:lnTo>
                    <a:pt x="3160" y="57484"/>
                  </a:lnTo>
                  <a:lnTo>
                    <a:pt x="88" y="59809"/>
                  </a:lnTo>
                  <a:lnTo>
                    <a:pt x="1" y="59853"/>
                  </a:lnTo>
                  <a:lnTo>
                    <a:pt x="1" y="59941"/>
                  </a:lnTo>
                  <a:lnTo>
                    <a:pt x="1" y="59985"/>
                  </a:lnTo>
                  <a:lnTo>
                    <a:pt x="45" y="60073"/>
                  </a:lnTo>
                  <a:lnTo>
                    <a:pt x="88" y="60117"/>
                  </a:lnTo>
                  <a:lnTo>
                    <a:pt x="176" y="60117"/>
                  </a:lnTo>
                  <a:lnTo>
                    <a:pt x="264" y="60073"/>
                  </a:lnTo>
                  <a:lnTo>
                    <a:pt x="3336" y="57747"/>
                  </a:lnTo>
                  <a:lnTo>
                    <a:pt x="5354" y="56299"/>
                  </a:lnTo>
                  <a:lnTo>
                    <a:pt x="6802" y="55246"/>
                  </a:lnTo>
                  <a:lnTo>
                    <a:pt x="8250" y="54588"/>
                  </a:lnTo>
                  <a:lnTo>
                    <a:pt x="11585" y="52832"/>
                  </a:lnTo>
                  <a:lnTo>
                    <a:pt x="12638" y="52130"/>
                  </a:lnTo>
                  <a:lnTo>
                    <a:pt x="14788" y="50068"/>
                  </a:lnTo>
                  <a:lnTo>
                    <a:pt x="16675" y="48971"/>
                  </a:lnTo>
                  <a:lnTo>
                    <a:pt x="16719" y="48971"/>
                  </a:lnTo>
                  <a:lnTo>
                    <a:pt x="20230" y="46163"/>
                  </a:lnTo>
                  <a:lnTo>
                    <a:pt x="22906" y="44539"/>
                  </a:lnTo>
                  <a:lnTo>
                    <a:pt x="25320" y="42828"/>
                  </a:lnTo>
                  <a:lnTo>
                    <a:pt x="27645" y="41467"/>
                  </a:lnTo>
                  <a:lnTo>
                    <a:pt x="28435" y="40809"/>
                  </a:lnTo>
                  <a:lnTo>
                    <a:pt x="28479" y="40809"/>
                  </a:lnTo>
                  <a:lnTo>
                    <a:pt x="28786" y="40370"/>
                  </a:lnTo>
                  <a:lnTo>
                    <a:pt x="28786" y="40239"/>
                  </a:lnTo>
                  <a:lnTo>
                    <a:pt x="27689" y="32165"/>
                  </a:lnTo>
                  <a:lnTo>
                    <a:pt x="27558" y="30541"/>
                  </a:lnTo>
                  <a:lnTo>
                    <a:pt x="27602" y="28874"/>
                  </a:lnTo>
                  <a:lnTo>
                    <a:pt x="30191" y="24222"/>
                  </a:lnTo>
                  <a:lnTo>
                    <a:pt x="31244" y="21721"/>
                  </a:lnTo>
                  <a:lnTo>
                    <a:pt x="32560" y="19264"/>
                  </a:lnTo>
                  <a:lnTo>
                    <a:pt x="33964" y="16719"/>
                  </a:lnTo>
                  <a:lnTo>
                    <a:pt x="33964" y="16675"/>
                  </a:lnTo>
                  <a:lnTo>
                    <a:pt x="35281" y="12857"/>
                  </a:lnTo>
                  <a:lnTo>
                    <a:pt x="36246" y="10532"/>
                  </a:lnTo>
                  <a:lnTo>
                    <a:pt x="37080" y="8645"/>
                  </a:lnTo>
                  <a:lnTo>
                    <a:pt x="37080" y="8601"/>
                  </a:lnTo>
                  <a:lnTo>
                    <a:pt x="37211" y="7328"/>
                  </a:lnTo>
                  <a:lnTo>
                    <a:pt x="37124" y="4388"/>
                  </a:lnTo>
                  <a:lnTo>
                    <a:pt x="36860" y="2107"/>
                  </a:lnTo>
                  <a:lnTo>
                    <a:pt x="36860" y="2063"/>
                  </a:lnTo>
                  <a:lnTo>
                    <a:pt x="36641" y="1536"/>
                  </a:lnTo>
                  <a:lnTo>
                    <a:pt x="36597" y="1492"/>
                  </a:lnTo>
                  <a:lnTo>
                    <a:pt x="35281" y="44"/>
                  </a:lnTo>
                  <a:lnTo>
                    <a:pt x="3523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00" name="Google Shape;18400;p489"/>
            <p:cNvSpPr/>
            <p:nvPr/>
          </p:nvSpPr>
          <p:spPr>
            <a:xfrm>
              <a:off x="2491375" y="1390250"/>
              <a:ext cx="930300" cy="1507300"/>
            </a:xfrm>
            <a:custGeom>
              <a:avLst/>
              <a:gdLst/>
              <a:ahLst/>
              <a:cxnLst/>
              <a:rect l="l" t="t" r="r" b="b"/>
              <a:pathLst>
                <a:path w="37212" h="60292" extrusionOk="0">
                  <a:moveTo>
                    <a:pt x="35895" y="0"/>
                  </a:moveTo>
                  <a:lnTo>
                    <a:pt x="35851" y="44"/>
                  </a:lnTo>
                  <a:lnTo>
                    <a:pt x="35807" y="88"/>
                  </a:lnTo>
                  <a:lnTo>
                    <a:pt x="35807" y="176"/>
                  </a:lnTo>
                  <a:lnTo>
                    <a:pt x="35851" y="219"/>
                  </a:lnTo>
                  <a:lnTo>
                    <a:pt x="35851" y="307"/>
                  </a:lnTo>
                  <a:lnTo>
                    <a:pt x="36772" y="1141"/>
                  </a:lnTo>
                  <a:lnTo>
                    <a:pt x="36772" y="2370"/>
                  </a:lnTo>
                  <a:lnTo>
                    <a:pt x="36860" y="5310"/>
                  </a:lnTo>
                  <a:lnTo>
                    <a:pt x="36860" y="7240"/>
                  </a:lnTo>
                  <a:lnTo>
                    <a:pt x="36860" y="7899"/>
                  </a:lnTo>
                  <a:lnTo>
                    <a:pt x="36772" y="8513"/>
                  </a:lnTo>
                  <a:lnTo>
                    <a:pt x="36597" y="9127"/>
                  </a:lnTo>
                  <a:lnTo>
                    <a:pt x="36378" y="9785"/>
                  </a:lnTo>
                  <a:lnTo>
                    <a:pt x="35588" y="11584"/>
                  </a:lnTo>
                  <a:lnTo>
                    <a:pt x="34578" y="13822"/>
                  </a:lnTo>
                  <a:lnTo>
                    <a:pt x="33481" y="16587"/>
                  </a:lnTo>
                  <a:lnTo>
                    <a:pt x="32033" y="18956"/>
                  </a:lnTo>
                  <a:lnTo>
                    <a:pt x="30717" y="21370"/>
                  </a:lnTo>
                  <a:lnTo>
                    <a:pt x="30717" y="21414"/>
                  </a:lnTo>
                  <a:lnTo>
                    <a:pt x="29927" y="23652"/>
                  </a:lnTo>
                  <a:lnTo>
                    <a:pt x="29927" y="23739"/>
                  </a:lnTo>
                  <a:lnTo>
                    <a:pt x="30190" y="24880"/>
                  </a:lnTo>
                  <a:lnTo>
                    <a:pt x="30410" y="29488"/>
                  </a:lnTo>
                  <a:lnTo>
                    <a:pt x="30454" y="32428"/>
                  </a:lnTo>
                  <a:lnTo>
                    <a:pt x="30454" y="35543"/>
                  </a:lnTo>
                  <a:lnTo>
                    <a:pt x="30410" y="40151"/>
                  </a:lnTo>
                  <a:lnTo>
                    <a:pt x="30234" y="40370"/>
                  </a:lnTo>
                  <a:lnTo>
                    <a:pt x="29225" y="40940"/>
                  </a:lnTo>
                  <a:lnTo>
                    <a:pt x="29181" y="40940"/>
                  </a:lnTo>
                  <a:lnTo>
                    <a:pt x="28172" y="41906"/>
                  </a:lnTo>
                  <a:lnTo>
                    <a:pt x="26153" y="43047"/>
                  </a:lnTo>
                  <a:lnTo>
                    <a:pt x="23257" y="44626"/>
                  </a:lnTo>
                  <a:lnTo>
                    <a:pt x="20800" y="46162"/>
                  </a:lnTo>
                  <a:lnTo>
                    <a:pt x="18825" y="47391"/>
                  </a:lnTo>
                  <a:lnTo>
                    <a:pt x="16017" y="49541"/>
                  </a:lnTo>
                  <a:lnTo>
                    <a:pt x="13911" y="50550"/>
                  </a:lnTo>
                  <a:lnTo>
                    <a:pt x="13867" y="50594"/>
                  </a:lnTo>
                  <a:lnTo>
                    <a:pt x="12024" y="52218"/>
                  </a:lnTo>
                  <a:lnTo>
                    <a:pt x="11015" y="52876"/>
                  </a:lnTo>
                  <a:lnTo>
                    <a:pt x="7329" y="54850"/>
                  </a:lnTo>
                  <a:lnTo>
                    <a:pt x="5881" y="55596"/>
                  </a:lnTo>
                  <a:lnTo>
                    <a:pt x="4213" y="56869"/>
                  </a:lnTo>
                  <a:lnTo>
                    <a:pt x="2151" y="58361"/>
                  </a:lnTo>
                  <a:lnTo>
                    <a:pt x="88" y="59984"/>
                  </a:lnTo>
                  <a:lnTo>
                    <a:pt x="44" y="60028"/>
                  </a:lnTo>
                  <a:lnTo>
                    <a:pt x="1" y="60072"/>
                  </a:lnTo>
                  <a:lnTo>
                    <a:pt x="1" y="60160"/>
                  </a:lnTo>
                  <a:lnTo>
                    <a:pt x="44" y="60204"/>
                  </a:lnTo>
                  <a:lnTo>
                    <a:pt x="132" y="60248"/>
                  </a:lnTo>
                  <a:lnTo>
                    <a:pt x="176" y="60292"/>
                  </a:lnTo>
                  <a:lnTo>
                    <a:pt x="308" y="60248"/>
                  </a:lnTo>
                  <a:lnTo>
                    <a:pt x="2370" y="58624"/>
                  </a:lnTo>
                  <a:lnTo>
                    <a:pt x="4389" y="57132"/>
                  </a:lnTo>
                  <a:lnTo>
                    <a:pt x="6056" y="55904"/>
                  </a:lnTo>
                  <a:lnTo>
                    <a:pt x="7504" y="55202"/>
                  </a:lnTo>
                  <a:lnTo>
                    <a:pt x="11190" y="53183"/>
                  </a:lnTo>
                  <a:lnTo>
                    <a:pt x="12243" y="52525"/>
                  </a:lnTo>
                  <a:lnTo>
                    <a:pt x="12243" y="52481"/>
                  </a:lnTo>
                  <a:lnTo>
                    <a:pt x="14086" y="50857"/>
                  </a:lnTo>
                  <a:lnTo>
                    <a:pt x="16193" y="49848"/>
                  </a:lnTo>
                  <a:lnTo>
                    <a:pt x="19045" y="47698"/>
                  </a:lnTo>
                  <a:lnTo>
                    <a:pt x="21019" y="46469"/>
                  </a:lnTo>
                  <a:lnTo>
                    <a:pt x="23433" y="44934"/>
                  </a:lnTo>
                  <a:lnTo>
                    <a:pt x="26329" y="43354"/>
                  </a:lnTo>
                  <a:lnTo>
                    <a:pt x="28347" y="42213"/>
                  </a:lnTo>
                  <a:lnTo>
                    <a:pt x="28391" y="42169"/>
                  </a:lnTo>
                  <a:lnTo>
                    <a:pt x="29401" y="41248"/>
                  </a:lnTo>
                  <a:lnTo>
                    <a:pt x="30454" y="40633"/>
                  </a:lnTo>
                  <a:lnTo>
                    <a:pt x="30498" y="40589"/>
                  </a:lnTo>
                  <a:lnTo>
                    <a:pt x="30717" y="40326"/>
                  </a:lnTo>
                  <a:lnTo>
                    <a:pt x="30761" y="40238"/>
                  </a:lnTo>
                  <a:lnTo>
                    <a:pt x="30805" y="35543"/>
                  </a:lnTo>
                  <a:lnTo>
                    <a:pt x="30805" y="32428"/>
                  </a:lnTo>
                  <a:lnTo>
                    <a:pt x="30761" y="29488"/>
                  </a:lnTo>
                  <a:lnTo>
                    <a:pt x="30541" y="24836"/>
                  </a:lnTo>
                  <a:lnTo>
                    <a:pt x="30278" y="23695"/>
                  </a:lnTo>
                  <a:lnTo>
                    <a:pt x="31024" y="21545"/>
                  </a:lnTo>
                  <a:lnTo>
                    <a:pt x="32341" y="19132"/>
                  </a:lnTo>
                  <a:lnTo>
                    <a:pt x="33789" y="16762"/>
                  </a:lnTo>
                  <a:lnTo>
                    <a:pt x="33789" y="16718"/>
                  </a:lnTo>
                  <a:lnTo>
                    <a:pt x="34930" y="13954"/>
                  </a:lnTo>
                  <a:lnTo>
                    <a:pt x="35895" y="11716"/>
                  </a:lnTo>
                  <a:lnTo>
                    <a:pt x="36685" y="9873"/>
                  </a:lnTo>
                  <a:lnTo>
                    <a:pt x="36948" y="9215"/>
                  </a:lnTo>
                  <a:lnTo>
                    <a:pt x="37124" y="8601"/>
                  </a:lnTo>
                  <a:lnTo>
                    <a:pt x="37211" y="7986"/>
                  </a:lnTo>
                  <a:lnTo>
                    <a:pt x="37211" y="7240"/>
                  </a:lnTo>
                  <a:lnTo>
                    <a:pt x="37211" y="5266"/>
                  </a:lnTo>
                  <a:lnTo>
                    <a:pt x="37124" y="2370"/>
                  </a:lnTo>
                  <a:lnTo>
                    <a:pt x="37124" y="1053"/>
                  </a:lnTo>
                  <a:lnTo>
                    <a:pt x="37124" y="965"/>
                  </a:lnTo>
                  <a:lnTo>
                    <a:pt x="37080" y="922"/>
                  </a:lnTo>
                  <a:lnTo>
                    <a:pt x="36114" y="44"/>
                  </a:lnTo>
                  <a:lnTo>
                    <a:pt x="3602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01" name="Google Shape;18401;p489"/>
            <p:cNvSpPr/>
            <p:nvPr/>
          </p:nvSpPr>
          <p:spPr>
            <a:xfrm>
              <a:off x="3740875" y="4014275"/>
              <a:ext cx="64750" cy="40625"/>
            </a:xfrm>
            <a:custGeom>
              <a:avLst/>
              <a:gdLst/>
              <a:ahLst/>
              <a:cxnLst/>
              <a:rect l="l" t="t" r="r" b="b"/>
              <a:pathLst>
                <a:path w="2590" h="1625" extrusionOk="0">
                  <a:moveTo>
                    <a:pt x="132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44" y="264"/>
                  </a:lnTo>
                  <a:lnTo>
                    <a:pt x="88" y="308"/>
                  </a:lnTo>
                  <a:lnTo>
                    <a:pt x="2326" y="1624"/>
                  </a:lnTo>
                  <a:lnTo>
                    <a:pt x="2502" y="1624"/>
                  </a:lnTo>
                  <a:lnTo>
                    <a:pt x="2589" y="1537"/>
                  </a:lnTo>
                  <a:lnTo>
                    <a:pt x="2589" y="1493"/>
                  </a:lnTo>
                  <a:lnTo>
                    <a:pt x="2589" y="1405"/>
                  </a:lnTo>
                  <a:lnTo>
                    <a:pt x="2546" y="1361"/>
                  </a:lnTo>
                  <a:lnTo>
                    <a:pt x="2502" y="1317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02" name="Google Shape;18402;p489"/>
            <p:cNvSpPr/>
            <p:nvPr/>
          </p:nvSpPr>
          <p:spPr>
            <a:xfrm>
              <a:off x="3707975" y="3983575"/>
              <a:ext cx="41700" cy="39500"/>
            </a:xfrm>
            <a:custGeom>
              <a:avLst/>
              <a:gdLst/>
              <a:ahLst/>
              <a:cxnLst/>
              <a:rect l="l" t="t" r="r" b="b"/>
              <a:pathLst>
                <a:path w="1668" h="1580" extrusionOk="0">
                  <a:moveTo>
                    <a:pt x="132" y="0"/>
                  </a:moveTo>
                  <a:lnTo>
                    <a:pt x="88" y="44"/>
                  </a:lnTo>
                  <a:lnTo>
                    <a:pt x="44" y="88"/>
                  </a:lnTo>
                  <a:lnTo>
                    <a:pt x="0" y="132"/>
                  </a:lnTo>
                  <a:lnTo>
                    <a:pt x="0" y="220"/>
                  </a:lnTo>
                  <a:lnTo>
                    <a:pt x="44" y="263"/>
                  </a:lnTo>
                  <a:lnTo>
                    <a:pt x="483" y="966"/>
                  </a:lnTo>
                  <a:lnTo>
                    <a:pt x="571" y="1053"/>
                  </a:lnTo>
                  <a:lnTo>
                    <a:pt x="1404" y="1536"/>
                  </a:lnTo>
                  <a:lnTo>
                    <a:pt x="1492" y="1580"/>
                  </a:lnTo>
                  <a:lnTo>
                    <a:pt x="1580" y="1536"/>
                  </a:lnTo>
                  <a:lnTo>
                    <a:pt x="1668" y="1492"/>
                  </a:lnTo>
                  <a:lnTo>
                    <a:pt x="1668" y="1404"/>
                  </a:lnTo>
                  <a:lnTo>
                    <a:pt x="1668" y="1360"/>
                  </a:lnTo>
                  <a:lnTo>
                    <a:pt x="1624" y="1273"/>
                  </a:lnTo>
                  <a:lnTo>
                    <a:pt x="1580" y="1229"/>
                  </a:lnTo>
                  <a:lnTo>
                    <a:pt x="746" y="746"/>
                  </a:lnTo>
                  <a:lnTo>
                    <a:pt x="307" y="88"/>
                  </a:lnTo>
                  <a:lnTo>
                    <a:pt x="263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03" name="Google Shape;18403;p489"/>
            <p:cNvSpPr/>
            <p:nvPr/>
          </p:nvSpPr>
          <p:spPr>
            <a:xfrm>
              <a:off x="3532450" y="3825600"/>
              <a:ext cx="231500" cy="292925"/>
            </a:xfrm>
            <a:custGeom>
              <a:avLst/>
              <a:gdLst/>
              <a:ahLst/>
              <a:cxnLst/>
              <a:rect l="l" t="t" r="r" b="b"/>
              <a:pathLst>
                <a:path w="9260" h="11717" extrusionOk="0">
                  <a:moveTo>
                    <a:pt x="176" y="0"/>
                  </a:moveTo>
                  <a:lnTo>
                    <a:pt x="88" y="44"/>
                  </a:ln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0" y="264"/>
                  </a:lnTo>
                  <a:lnTo>
                    <a:pt x="1624" y="3686"/>
                  </a:lnTo>
                  <a:lnTo>
                    <a:pt x="2984" y="6451"/>
                  </a:lnTo>
                  <a:lnTo>
                    <a:pt x="3774" y="8513"/>
                  </a:lnTo>
                  <a:lnTo>
                    <a:pt x="3774" y="8557"/>
                  </a:lnTo>
                  <a:lnTo>
                    <a:pt x="4213" y="9391"/>
                  </a:lnTo>
                  <a:lnTo>
                    <a:pt x="4301" y="9479"/>
                  </a:lnTo>
                  <a:lnTo>
                    <a:pt x="7372" y="10883"/>
                  </a:lnTo>
                  <a:lnTo>
                    <a:pt x="8996" y="11716"/>
                  </a:lnTo>
                  <a:lnTo>
                    <a:pt x="9171" y="11716"/>
                  </a:lnTo>
                  <a:lnTo>
                    <a:pt x="9259" y="11629"/>
                  </a:lnTo>
                  <a:lnTo>
                    <a:pt x="9259" y="11585"/>
                  </a:lnTo>
                  <a:lnTo>
                    <a:pt x="9259" y="11497"/>
                  </a:lnTo>
                  <a:lnTo>
                    <a:pt x="9215" y="11453"/>
                  </a:lnTo>
                  <a:lnTo>
                    <a:pt x="9171" y="11409"/>
                  </a:lnTo>
                  <a:lnTo>
                    <a:pt x="7548" y="10576"/>
                  </a:lnTo>
                  <a:lnTo>
                    <a:pt x="4520" y="9171"/>
                  </a:lnTo>
                  <a:lnTo>
                    <a:pt x="4081" y="8382"/>
                  </a:lnTo>
                  <a:lnTo>
                    <a:pt x="3335" y="6319"/>
                  </a:lnTo>
                  <a:lnTo>
                    <a:pt x="3291" y="6319"/>
                  </a:lnTo>
                  <a:lnTo>
                    <a:pt x="1931" y="3555"/>
                  </a:lnTo>
                  <a:lnTo>
                    <a:pt x="307" y="88"/>
                  </a:lnTo>
                  <a:lnTo>
                    <a:pt x="264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04" name="Google Shape;18404;p489"/>
            <p:cNvSpPr/>
            <p:nvPr/>
          </p:nvSpPr>
          <p:spPr>
            <a:xfrm>
              <a:off x="3401900" y="3726875"/>
              <a:ext cx="378500" cy="413600"/>
            </a:xfrm>
            <a:custGeom>
              <a:avLst/>
              <a:gdLst/>
              <a:ahLst/>
              <a:cxnLst/>
              <a:rect l="l" t="t" r="r" b="b"/>
              <a:pathLst>
                <a:path w="15140" h="16544" extrusionOk="0">
                  <a:moveTo>
                    <a:pt x="966" y="0"/>
                  </a:moveTo>
                  <a:lnTo>
                    <a:pt x="922" y="44"/>
                  </a:lnTo>
                  <a:lnTo>
                    <a:pt x="834" y="88"/>
                  </a:lnTo>
                  <a:lnTo>
                    <a:pt x="834" y="132"/>
                  </a:lnTo>
                  <a:lnTo>
                    <a:pt x="220" y="2370"/>
                  </a:lnTo>
                  <a:lnTo>
                    <a:pt x="0" y="3203"/>
                  </a:lnTo>
                  <a:lnTo>
                    <a:pt x="0" y="3335"/>
                  </a:lnTo>
                  <a:lnTo>
                    <a:pt x="790" y="5222"/>
                  </a:lnTo>
                  <a:lnTo>
                    <a:pt x="2282" y="8030"/>
                  </a:lnTo>
                  <a:lnTo>
                    <a:pt x="4257" y="11277"/>
                  </a:lnTo>
                  <a:lnTo>
                    <a:pt x="4257" y="11321"/>
                  </a:lnTo>
                  <a:lnTo>
                    <a:pt x="5222" y="12594"/>
                  </a:lnTo>
                  <a:lnTo>
                    <a:pt x="6056" y="13428"/>
                  </a:lnTo>
                  <a:lnTo>
                    <a:pt x="6100" y="13471"/>
                  </a:lnTo>
                  <a:lnTo>
                    <a:pt x="8733" y="14788"/>
                  </a:lnTo>
                  <a:lnTo>
                    <a:pt x="8777" y="14788"/>
                  </a:lnTo>
                  <a:lnTo>
                    <a:pt x="11541" y="15665"/>
                  </a:lnTo>
                  <a:lnTo>
                    <a:pt x="13779" y="16543"/>
                  </a:lnTo>
                  <a:lnTo>
                    <a:pt x="13867" y="16543"/>
                  </a:lnTo>
                  <a:lnTo>
                    <a:pt x="14964" y="16499"/>
                  </a:lnTo>
                  <a:lnTo>
                    <a:pt x="15051" y="16455"/>
                  </a:lnTo>
                  <a:lnTo>
                    <a:pt x="15095" y="16411"/>
                  </a:lnTo>
                  <a:lnTo>
                    <a:pt x="15139" y="16368"/>
                  </a:lnTo>
                  <a:lnTo>
                    <a:pt x="15139" y="16280"/>
                  </a:lnTo>
                  <a:lnTo>
                    <a:pt x="15095" y="16236"/>
                  </a:lnTo>
                  <a:lnTo>
                    <a:pt x="15051" y="16192"/>
                  </a:lnTo>
                  <a:lnTo>
                    <a:pt x="14964" y="16148"/>
                  </a:lnTo>
                  <a:lnTo>
                    <a:pt x="13867" y="16192"/>
                  </a:lnTo>
                  <a:lnTo>
                    <a:pt x="11673" y="15358"/>
                  </a:lnTo>
                  <a:lnTo>
                    <a:pt x="8908" y="14481"/>
                  </a:lnTo>
                  <a:lnTo>
                    <a:pt x="6275" y="13164"/>
                  </a:lnTo>
                  <a:lnTo>
                    <a:pt x="5486" y="12374"/>
                  </a:lnTo>
                  <a:lnTo>
                    <a:pt x="4520" y="11102"/>
                  </a:lnTo>
                  <a:lnTo>
                    <a:pt x="2589" y="7855"/>
                  </a:lnTo>
                  <a:lnTo>
                    <a:pt x="1097" y="5046"/>
                  </a:lnTo>
                  <a:lnTo>
                    <a:pt x="351" y="3247"/>
                  </a:lnTo>
                  <a:lnTo>
                    <a:pt x="571" y="2457"/>
                  </a:lnTo>
                  <a:lnTo>
                    <a:pt x="1141" y="220"/>
                  </a:lnTo>
                  <a:lnTo>
                    <a:pt x="1185" y="132"/>
                  </a:lnTo>
                  <a:lnTo>
                    <a:pt x="1141" y="88"/>
                  </a:lnTo>
                  <a:lnTo>
                    <a:pt x="1097" y="44"/>
                  </a:lnTo>
                  <a:lnTo>
                    <a:pt x="105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05" name="Google Shape;18405;p489"/>
            <p:cNvSpPr/>
            <p:nvPr/>
          </p:nvSpPr>
          <p:spPr>
            <a:xfrm>
              <a:off x="3290000" y="3667625"/>
              <a:ext cx="453100" cy="490400"/>
            </a:xfrm>
            <a:custGeom>
              <a:avLst/>
              <a:gdLst/>
              <a:ahLst/>
              <a:cxnLst/>
              <a:rect l="l" t="t" r="r" b="b"/>
              <a:pathLst>
                <a:path w="18124" h="19616" extrusionOk="0">
                  <a:moveTo>
                    <a:pt x="2809" y="1"/>
                  </a:moveTo>
                  <a:lnTo>
                    <a:pt x="2765" y="45"/>
                  </a:lnTo>
                  <a:lnTo>
                    <a:pt x="2721" y="88"/>
                  </a:lnTo>
                  <a:lnTo>
                    <a:pt x="966" y="2546"/>
                  </a:lnTo>
                  <a:lnTo>
                    <a:pt x="966" y="2590"/>
                  </a:lnTo>
                  <a:lnTo>
                    <a:pt x="176" y="4784"/>
                  </a:lnTo>
                  <a:lnTo>
                    <a:pt x="1" y="5442"/>
                  </a:lnTo>
                  <a:lnTo>
                    <a:pt x="1" y="5486"/>
                  </a:lnTo>
                  <a:lnTo>
                    <a:pt x="1" y="7197"/>
                  </a:lnTo>
                  <a:lnTo>
                    <a:pt x="45" y="7285"/>
                  </a:lnTo>
                  <a:lnTo>
                    <a:pt x="264" y="7548"/>
                  </a:lnTo>
                  <a:lnTo>
                    <a:pt x="308" y="7592"/>
                  </a:lnTo>
                  <a:lnTo>
                    <a:pt x="352" y="7592"/>
                  </a:lnTo>
                  <a:lnTo>
                    <a:pt x="1931" y="7680"/>
                  </a:lnTo>
                  <a:lnTo>
                    <a:pt x="3028" y="9259"/>
                  </a:lnTo>
                  <a:lnTo>
                    <a:pt x="4433" y="11848"/>
                  </a:lnTo>
                  <a:lnTo>
                    <a:pt x="5749" y="14613"/>
                  </a:lnTo>
                  <a:lnTo>
                    <a:pt x="6407" y="15666"/>
                  </a:lnTo>
                  <a:lnTo>
                    <a:pt x="6451" y="15710"/>
                  </a:lnTo>
                  <a:lnTo>
                    <a:pt x="7153" y="16280"/>
                  </a:lnTo>
                  <a:lnTo>
                    <a:pt x="7197" y="16324"/>
                  </a:lnTo>
                  <a:lnTo>
                    <a:pt x="7855" y="16587"/>
                  </a:lnTo>
                  <a:lnTo>
                    <a:pt x="8382" y="16675"/>
                  </a:lnTo>
                  <a:lnTo>
                    <a:pt x="12287" y="18035"/>
                  </a:lnTo>
                  <a:lnTo>
                    <a:pt x="14744" y="18781"/>
                  </a:lnTo>
                  <a:lnTo>
                    <a:pt x="17465" y="19615"/>
                  </a:lnTo>
                  <a:lnTo>
                    <a:pt x="17553" y="19615"/>
                  </a:lnTo>
                  <a:lnTo>
                    <a:pt x="17992" y="19527"/>
                  </a:lnTo>
                  <a:lnTo>
                    <a:pt x="18036" y="19483"/>
                  </a:lnTo>
                  <a:lnTo>
                    <a:pt x="18123" y="19440"/>
                  </a:lnTo>
                  <a:lnTo>
                    <a:pt x="18123" y="19396"/>
                  </a:lnTo>
                  <a:lnTo>
                    <a:pt x="18123" y="19308"/>
                  </a:lnTo>
                  <a:lnTo>
                    <a:pt x="18079" y="19264"/>
                  </a:lnTo>
                  <a:lnTo>
                    <a:pt x="18036" y="19220"/>
                  </a:lnTo>
                  <a:lnTo>
                    <a:pt x="17992" y="19176"/>
                  </a:lnTo>
                  <a:lnTo>
                    <a:pt x="17904" y="19176"/>
                  </a:lnTo>
                  <a:lnTo>
                    <a:pt x="17509" y="19264"/>
                  </a:lnTo>
                  <a:lnTo>
                    <a:pt x="14876" y="18430"/>
                  </a:lnTo>
                  <a:lnTo>
                    <a:pt x="12419" y="17728"/>
                  </a:lnTo>
                  <a:lnTo>
                    <a:pt x="8470" y="16324"/>
                  </a:lnTo>
                  <a:lnTo>
                    <a:pt x="7943" y="16280"/>
                  </a:lnTo>
                  <a:lnTo>
                    <a:pt x="7329" y="16017"/>
                  </a:lnTo>
                  <a:lnTo>
                    <a:pt x="6714" y="15446"/>
                  </a:lnTo>
                  <a:lnTo>
                    <a:pt x="6056" y="14437"/>
                  </a:lnTo>
                  <a:lnTo>
                    <a:pt x="4784" y="11717"/>
                  </a:lnTo>
                  <a:lnTo>
                    <a:pt x="3336" y="9084"/>
                  </a:lnTo>
                  <a:lnTo>
                    <a:pt x="2151" y="7416"/>
                  </a:lnTo>
                  <a:lnTo>
                    <a:pt x="2107" y="7373"/>
                  </a:lnTo>
                  <a:lnTo>
                    <a:pt x="2019" y="7329"/>
                  </a:lnTo>
                  <a:lnTo>
                    <a:pt x="483" y="7241"/>
                  </a:lnTo>
                  <a:lnTo>
                    <a:pt x="352" y="7109"/>
                  </a:lnTo>
                  <a:lnTo>
                    <a:pt x="352" y="5530"/>
                  </a:lnTo>
                  <a:lnTo>
                    <a:pt x="527" y="4871"/>
                  </a:lnTo>
                  <a:lnTo>
                    <a:pt x="1273" y="2765"/>
                  </a:lnTo>
                  <a:lnTo>
                    <a:pt x="2985" y="308"/>
                  </a:lnTo>
                  <a:lnTo>
                    <a:pt x="3028" y="220"/>
                  </a:lnTo>
                  <a:lnTo>
                    <a:pt x="3028" y="176"/>
                  </a:lnTo>
                  <a:lnTo>
                    <a:pt x="2985" y="88"/>
                  </a:lnTo>
                  <a:lnTo>
                    <a:pt x="2941" y="45"/>
                  </a:lnTo>
                  <a:lnTo>
                    <a:pt x="289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06" name="Google Shape;18406;p489"/>
            <p:cNvSpPr/>
            <p:nvPr/>
          </p:nvSpPr>
          <p:spPr>
            <a:xfrm>
              <a:off x="3240650" y="3634725"/>
              <a:ext cx="515600" cy="540850"/>
            </a:xfrm>
            <a:custGeom>
              <a:avLst/>
              <a:gdLst/>
              <a:ahLst/>
              <a:cxnLst/>
              <a:rect l="l" t="t" r="r" b="b"/>
              <a:pathLst>
                <a:path w="20624" h="21634" extrusionOk="0">
                  <a:moveTo>
                    <a:pt x="3291" y="0"/>
                  </a:moveTo>
                  <a:lnTo>
                    <a:pt x="3247" y="44"/>
                  </a:lnTo>
                  <a:lnTo>
                    <a:pt x="3203" y="88"/>
                  </a:lnTo>
                  <a:lnTo>
                    <a:pt x="1624" y="3203"/>
                  </a:lnTo>
                  <a:lnTo>
                    <a:pt x="922" y="4344"/>
                  </a:lnTo>
                  <a:lnTo>
                    <a:pt x="922" y="4388"/>
                  </a:lnTo>
                  <a:lnTo>
                    <a:pt x="439" y="5529"/>
                  </a:lnTo>
                  <a:lnTo>
                    <a:pt x="439" y="5573"/>
                  </a:lnTo>
                  <a:lnTo>
                    <a:pt x="132" y="6538"/>
                  </a:lnTo>
                  <a:lnTo>
                    <a:pt x="132" y="6582"/>
                  </a:lnTo>
                  <a:lnTo>
                    <a:pt x="0" y="7986"/>
                  </a:lnTo>
                  <a:lnTo>
                    <a:pt x="88" y="9171"/>
                  </a:lnTo>
                  <a:lnTo>
                    <a:pt x="88" y="9259"/>
                  </a:lnTo>
                  <a:lnTo>
                    <a:pt x="351" y="9654"/>
                  </a:lnTo>
                  <a:lnTo>
                    <a:pt x="351" y="9698"/>
                  </a:lnTo>
                  <a:lnTo>
                    <a:pt x="2282" y="11541"/>
                  </a:lnTo>
                  <a:lnTo>
                    <a:pt x="2984" y="12550"/>
                  </a:lnTo>
                  <a:lnTo>
                    <a:pt x="4125" y="16806"/>
                  </a:lnTo>
                  <a:lnTo>
                    <a:pt x="4388" y="17552"/>
                  </a:lnTo>
                  <a:lnTo>
                    <a:pt x="4432" y="17640"/>
                  </a:lnTo>
                  <a:lnTo>
                    <a:pt x="4476" y="17684"/>
                  </a:lnTo>
                  <a:lnTo>
                    <a:pt x="6099" y="18430"/>
                  </a:lnTo>
                  <a:lnTo>
                    <a:pt x="6143" y="18474"/>
                  </a:lnTo>
                  <a:lnTo>
                    <a:pt x="8601" y="18957"/>
                  </a:lnTo>
                  <a:lnTo>
                    <a:pt x="10663" y="19220"/>
                  </a:lnTo>
                  <a:lnTo>
                    <a:pt x="15095" y="20668"/>
                  </a:lnTo>
                  <a:lnTo>
                    <a:pt x="17640" y="21414"/>
                  </a:lnTo>
                  <a:lnTo>
                    <a:pt x="18649" y="21633"/>
                  </a:lnTo>
                  <a:lnTo>
                    <a:pt x="18737" y="21633"/>
                  </a:lnTo>
                  <a:lnTo>
                    <a:pt x="20492" y="21194"/>
                  </a:lnTo>
                  <a:lnTo>
                    <a:pt x="20580" y="21151"/>
                  </a:lnTo>
                  <a:lnTo>
                    <a:pt x="20624" y="21107"/>
                  </a:lnTo>
                  <a:lnTo>
                    <a:pt x="20624" y="21019"/>
                  </a:lnTo>
                  <a:lnTo>
                    <a:pt x="20624" y="20975"/>
                  </a:lnTo>
                  <a:lnTo>
                    <a:pt x="20580" y="20887"/>
                  </a:lnTo>
                  <a:lnTo>
                    <a:pt x="20536" y="20843"/>
                  </a:lnTo>
                  <a:lnTo>
                    <a:pt x="20404" y="20843"/>
                  </a:lnTo>
                  <a:lnTo>
                    <a:pt x="18693" y="21282"/>
                  </a:lnTo>
                  <a:lnTo>
                    <a:pt x="17728" y="21107"/>
                  </a:lnTo>
                  <a:lnTo>
                    <a:pt x="15183" y="20317"/>
                  </a:lnTo>
                  <a:lnTo>
                    <a:pt x="10751" y="18869"/>
                  </a:lnTo>
                  <a:lnTo>
                    <a:pt x="10707" y="18869"/>
                  </a:lnTo>
                  <a:lnTo>
                    <a:pt x="8644" y="18605"/>
                  </a:lnTo>
                  <a:lnTo>
                    <a:pt x="6231" y="18123"/>
                  </a:lnTo>
                  <a:lnTo>
                    <a:pt x="4695" y="17377"/>
                  </a:lnTo>
                  <a:lnTo>
                    <a:pt x="4476" y="16719"/>
                  </a:lnTo>
                  <a:lnTo>
                    <a:pt x="3291" y="12418"/>
                  </a:lnTo>
                  <a:lnTo>
                    <a:pt x="3291" y="12374"/>
                  </a:lnTo>
                  <a:lnTo>
                    <a:pt x="2545" y="11321"/>
                  </a:lnTo>
                  <a:lnTo>
                    <a:pt x="614" y="9434"/>
                  </a:lnTo>
                  <a:lnTo>
                    <a:pt x="439" y="9083"/>
                  </a:lnTo>
                  <a:lnTo>
                    <a:pt x="351" y="7986"/>
                  </a:lnTo>
                  <a:lnTo>
                    <a:pt x="483" y="6626"/>
                  </a:lnTo>
                  <a:lnTo>
                    <a:pt x="746" y="5661"/>
                  </a:lnTo>
                  <a:lnTo>
                    <a:pt x="1229" y="4520"/>
                  </a:lnTo>
                  <a:lnTo>
                    <a:pt x="1931" y="3379"/>
                  </a:lnTo>
                  <a:lnTo>
                    <a:pt x="3510" y="263"/>
                  </a:lnTo>
                  <a:lnTo>
                    <a:pt x="3510" y="176"/>
                  </a:lnTo>
                  <a:lnTo>
                    <a:pt x="3510" y="132"/>
                  </a:lnTo>
                  <a:lnTo>
                    <a:pt x="3467" y="44"/>
                  </a:lnTo>
                  <a:lnTo>
                    <a:pt x="342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07" name="Google Shape;18407;p489"/>
            <p:cNvSpPr/>
            <p:nvPr/>
          </p:nvSpPr>
          <p:spPr>
            <a:xfrm>
              <a:off x="3616925" y="3530500"/>
              <a:ext cx="99850" cy="461875"/>
            </a:xfrm>
            <a:custGeom>
              <a:avLst/>
              <a:gdLst/>
              <a:ahLst/>
              <a:cxnLst/>
              <a:rect l="l" t="t" r="r" b="b"/>
              <a:pathLst>
                <a:path w="3994" h="18475" extrusionOk="0">
                  <a:moveTo>
                    <a:pt x="132" y="1"/>
                  </a:moveTo>
                  <a:lnTo>
                    <a:pt x="88" y="44"/>
                  </a:lnTo>
                  <a:lnTo>
                    <a:pt x="44" y="132"/>
                  </a:lnTo>
                  <a:lnTo>
                    <a:pt x="0" y="176"/>
                  </a:lnTo>
                  <a:lnTo>
                    <a:pt x="0" y="659"/>
                  </a:lnTo>
                  <a:lnTo>
                    <a:pt x="0" y="703"/>
                  </a:lnTo>
                  <a:lnTo>
                    <a:pt x="132" y="1931"/>
                  </a:lnTo>
                  <a:lnTo>
                    <a:pt x="176" y="1975"/>
                  </a:lnTo>
                  <a:lnTo>
                    <a:pt x="702" y="3818"/>
                  </a:lnTo>
                  <a:lnTo>
                    <a:pt x="834" y="4915"/>
                  </a:lnTo>
                  <a:lnTo>
                    <a:pt x="219" y="7767"/>
                  </a:lnTo>
                  <a:lnTo>
                    <a:pt x="219" y="7811"/>
                  </a:lnTo>
                  <a:lnTo>
                    <a:pt x="219" y="8689"/>
                  </a:lnTo>
                  <a:lnTo>
                    <a:pt x="219" y="8733"/>
                  </a:lnTo>
                  <a:lnTo>
                    <a:pt x="395" y="9698"/>
                  </a:lnTo>
                  <a:lnTo>
                    <a:pt x="395" y="9742"/>
                  </a:lnTo>
                  <a:lnTo>
                    <a:pt x="1887" y="13603"/>
                  </a:lnTo>
                  <a:lnTo>
                    <a:pt x="2589" y="16017"/>
                  </a:lnTo>
                  <a:lnTo>
                    <a:pt x="3247" y="17860"/>
                  </a:lnTo>
                  <a:lnTo>
                    <a:pt x="3247" y="17904"/>
                  </a:lnTo>
                  <a:lnTo>
                    <a:pt x="3686" y="18430"/>
                  </a:lnTo>
                  <a:lnTo>
                    <a:pt x="3730" y="18474"/>
                  </a:lnTo>
                  <a:lnTo>
                    <a:pt x="3818" y="18474"/>
                  </a:lnTo>
                  <a:lnTo>
                    <a:pt x="3905" y="18430"/>
                  </a:lnTo>
                  <a:lnTo>
                    <a:pt x="3949" y="18386"/>
                  </a:lnTo>
                  <a:lnTo>
                    <a:pt x="3993" y="18343"/>
                  </a:lnTo>
                  <a:lnTo>
                    <a:pt x="3993" y="18255"/>
                  </a:lnTo>
                  <a:lnTo>
                    <a:pt x="3949" y="18211"/>
                  </a:lnTo>
                  <a:lnTo>
                    <a:pt x="3554" y="17684"/>
                  </a:lnTo>
                  <a:lnTo>
                    <a:pt x="2896" y="15929"/>
                  </a:lnTo>
                  <a:lnTo>
                    <a:pt x="2238" y="13472"/>
                  </a:lnTo>
                  <a:lnTo>
                    <a:pt x="746" y="9654"/>
                  </a:lnTo>
                  <a:lnTo>
                    <a:pt x="570" y="8689"/>
                  </a:lnTo>
                  <a:lnTo>
                    <a:pt x="570" y="7855"/>
                  </a:lnTo>
                  <a:lnTo>
                    <a:pt x="1185" y="4959"/>
                  </a:lnTo>
                  <a:lnTo>
                    <a:pt x="1185" y="4871"/>
                  </a:lnTo>
                  <a:lnTo>
                    <a:pt x="1053" y="3774"/>
                  </a:lnTo>
                  <a:lnTo>
                    <a:pt x="1053" y="3730"/>
                  </a:lnTo>
                  <a:lnTo>
                    <a:pt x="483" y="1887"/>
                  </a:lnTo>
                  <a:lnTo>
                    <a:pt x="351" y="659"/>
                  </a:lnTo>
                  <a:lnTo>
                    <a:pt x="351" y="176"/>
                  </a:lnTo>
                  <a:lnTo>
                    <a:pt x="351" y="132"/>
                  </a:lnTo>
                  <a:lnTo>
                    <a:pt x="307" y="88"/>
                  </a:lnTo>
                  <a:lnTo>
                    <a:pt x="263" y="44"/>
                  </a:lnTo>
                  <a:lnTo>
                    <a:pt x="21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08" name="Google Shape;18408;p489"/>
            <p:cNvSpPr/>
            <p:nvPr/>
          </p:nvSpPr>
          <p:spPr>
            <a:xfrm>
              <a:off x="3513800" y="3504175"/>
              <a:ext cx="102050" cy="330225"/>
            </a:xfrm>
            <a:custGeom>
              <a:avLst/>
              <a:gdLst/>
              <a:ahLst/>
              <a:cxnLst/>
              <a:rect l="l" t="t" r="r" b="b"/>
              <a:pathLst>
                <a:path w="4082" h="13209" extrusionOk="0">
                  <a:moveTo>
                    <a:pt x="3906" y="0"/>
                  </a:moveTo>
                  <a:lnTo>
                    <a:pt x="3818" y="44"/>
                  </a:lnTo>
                  <a:lnTo>
                    <a:pt x="3774" y="44"/>
                  </a:lnTo>
                  <a:lnTo>
                    <a:pt x="3730" y="132"/>
                  </a:lnTo>
                  <a:lnTo>
                    <a:pt x="3511" y="703"/>
                  </a:lnTo>
                  <a:lnTo>
                    <a:pt x="3204" y="2677"/>
                  </a:lnTo>
                  <a:lnTo>
                    <a:pt x="1536" y="5705"/>
                  </a:lnTo>
                  <a:lnTo>
                    <a:pt x="790" y="7855"/>
                  </a:lnTo>
                  <a:lnTo>
                    <a:pt x="0" y="10444"/>
                  </a:lnTo>
                  <a:lnTo>
                    <a:pt x="0" y="10488"/>
                  </a:lnTo>
                  <a:lnTo>
                    <a:pt x="88" y="11322"/>
                  </a:lnTo>
                  <a:lnTo>
                    <a:pt x="88" y="11365"/>
                  </a:lnTo>
                  <a:lnTo>
                    <a:pt x="746" y="13121"/>
                  </a:lnTo>
                  <a:lnTo>
                    <a:pt x="790" y="13165"/>
                  </a:lnTo>
                  <a:lnTo>
                    <a:pt x="922" y="13208"/>
                  </a:lnTo>
                  <a:lnTo>
                    <a:pt x="966" y="13208"/>
                  </a:lnTo>
                  <a:lnTo>
                    <a:pt x="1010" y="13165"/>
                  </a:lnTo>
                  <a:lnTo>
                    <a:pt x="1053" y="13121"/>
                  </a:lnTo>
                  <a:lnTo>
                    <a:pt x="1097" y="13033"/>
                  </a:lnTo>
                  <a:lnTo>
                    <a:pt x="1053" y="12989"/>
                  </a:lnTo>
                  <a:lnTo>
                    <a:pt x="439" y="11278"/>
                  </a:lnTo>
                  <a:lnTo>
                    <a:pt x="351" y="10488"/>
                  </a:lnTo>
                  <a:lnTo>
                    <a:pt x="1097" y="7943"/>
                  </a:lnTo>
                  <a:lnTo>
                    <a:pt x="1887" y="5837"/>
                  </a:lnTo>
                  <a:lnTo>
                    <a:pt x="3511" y="2809"/>
                  </a:lnTo>
                  <a:lnTo>
                    <a:pt x="3555" y="2765"/>
                  </a:lnTo>
                  <a:lnTo>
                    <a:pt x="3862" y="790"/>
                  </a:lnTo>
                  <a:lnTo>
                    <a:pt x="4081" y="264"/>
                  </a:lnTo>
                  <a:lnTo>
                    <a:pt x="4081" y="176"/>
                  </a:lnTo>
                  <a:lnTo>
                    <a:pt x="4081" y="132"/>
                  </a:lnTo>
                  <a:lnTo>
                    <a:pt x="4037" y="44"/>
                  </a:lnTo>
                  <a:lnTo>
                    <a:pt x="395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09" name="Google Shape;18409;p489"/>
            <p:cNvSpPr/>
            <p:nvPr/>
          </p:nvSpPr>
          <p:spPr>
            <a:xfrm>
              <a:off x="3422750" y="3478950"/>
              <a:ext cx="183225" cy="256725"/>
            </a:xfrm>
            <a:custGeom>
              <a:avLst/>
              <a:gdLst/>
              <a:ahLst/>
              <a:cxnLst/>
              <a:rect l="l" t="t" r="r" b="b"/>
              <a:pathLst>
                <a:path w="7329" h="10269" extrusionOk="0">
                  <a:moveTo>
                    <a:pt x="7109" y="0"/>
                  </a:moveTo>
                  <a:lnTo>
                    <a:pt x="7065" y="44"/>
                  </a:lnTo>
                  <a:lnTo>
                    <a:pt x="7021" y="88"/>
                  </a:lnTo>
                  <a:lnTo>
                    <a:pt x="6977" y="132"/>
                  </a:lnTo>
                  <a:lnTo>
                    <a:pt x="6933" y="351"/>
                  </a:lnTo>
                  <a:lnTo>
                    <a:pt x="5046" y="1624"/>
                  </a:lnTo>
                  <a:lnTo>
                    <a:pt x="5003" y="1668"/>
                  </a:lnTo>
                  <a:lnTo>
                    <a:pt x="4213" y="2721"/>
                  </a:lnTo>
                  <a:lnTo>
                    <a:pt x="2545" y="5046"/>
                  </a:lnTo>
                  <a:lnTo>
                    <a:pt x="746" y="7855"/>
                  </a:lnTo>
                  <a:lnTo>
                    <a:pt x="702" y="7899"/>
                  </a:lnTo>
                  <a:lnTo>
                    <a:pt x="0" y="10049"/>
                  </a:lnTo>
                  <a:lnTo>
                    <a:pt x="0" y="10093"/>
                  </a:lnTo>
                  <a:lnTo>
                    <a:pt x="0" y="10180"/>
                  </a:lnTo>
                  <a:lnTo>
                    <a:pt x="44" y="10224"/>
                  </a:lnTo>
                  <a:lnTo>
                    <a:pt x="88" y="10268"/>
                  </a:lnTo>
                  <a:lnTo>
                    <a:pt x="176" y="10268"/>
                  </a:lnTo>
                  <a:lnTo>
                    <a:pt x="263" y="10224"/>
                  </a:lnTo>
                  <a:lnTo>
                    <a:pt x="307" y="10137"/>
                  </a:lnTo>
                  <a:lnTo>
                    <a:pt x="1053" y="8030"/>
                  </a:lnTo>
                  <a:lnTo>
                    <a:pt x="2809" y="5222"/>
                  </a:lnTo>
                  <a:lnTo>
                    <a:pt x="4520" y="2896"/>
                  </a:lnTo>
                  <a:lnTo>
                    <a:pt x="5266" y="1931"/>
                  </a:lnTo>
                  <a:lnTo>
                    <a:pt x="7153" y="571"/>
                  </a:lnTo>
                  <a:lnTo>
                    <a:pt x="7240" y="483"/>
                  </a:lnTo>
                  <a:lnTo>
                    <a:pt x="7328" y="220"/>
                  </a:lnTo>
                  <a:lnTo>
                    <a:pt x="7328" y="176"/>
                  </a:lnTo>
                  <a:lnTo>
                    <a:pt x="7284" y="88"/>
                  </a:lnTo>
                  <a:lnTo>
                    <a:pt x="7240" y="44"/>
                  </a:lnTo>
                  <a:lnTo>
                    <a:pt x="719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10" name="Google Shape;18410;p489"/>
            <p:cNvSpPr/>
            <p:nvPr/>
          </p:nvSpPr>
          <p:spPr>
            <a:xfrm>
              <a:off x="3356925" y="3428475"/>
              <a:ext cx="228200" cy="247950"/>
            </a:xfrm>
            <a:custGeom>
              <a:avLst/>
              <a:gdLst/>
              <a:ahLst/>
              <a:cxnLst/>
              <a:rect l="l" t="t" r="r" b="b"/>
              <a:pathLst>
                <a:path w="9128" h="9918" extrusionOk="0">
                  <a:moveTo>
                    <a:pt x="8952" y="1"/>
                  </a:moveTo>
                  <a:lnTo>
                    <a:pt x="8908" y="45"/>
                  </a:lnTo>
                  <a:lnTo>
                    <a:pt x="7548" y="791"/>
                  </a:lnTo>
                  <a:lnTo>
                    <a:pt x="5090" y="2502"/>
                  </a:lnTo>
                  <a:lnTo>
                    <a:pt x="5047" y="2546"/>
                  </a:lnTo>
                  <a:lnTo>
                    <a:pt x="2502" y="6144"/>
                  </a:lnTo>
                  <a:lnTo>
                    <a:pt x="44" y="9654"/>
                  </a:lnTo>
                  <a:lnTo>
                    <a:pt x="0" y="9742"/>
                  </a:lnTo>
                  <a:lnTo>
                    <a:pt x="0" y="9786"/>
                  </a:lnTo>
                  <a:lnTo>
                    <a:pt x="44" y="9874"/>
                  </a:lnTo>
                  <a:lnTo>
                    <a:pt x="88" y="9918"/>
                  </a:lnTo>
                  <a:lnTo>
                    <a:pt x="264" y="9918"/>
                  </a:lnTo>
                  <a:lnTo>
                    <a:pt x="308" y="9874"/>
                  </a:lnTo>
                  <a:lnTo>
                    <a:pt x="2809" y="6363"/>
                  </a:lnTo>
                  <a:lnTo>
                    <a:pt x="5310" y="2765"/>
                  </a:lnTo>
                  <a:lnTo>
                    <a:pt x="7723" y="1098"/>
                  </a:lnTo>
                  <a:lnTo>
                    <a:pt x="9040" y="352"/>
                  </a:lnTo>
                  <a:lnTo>
                    <a:pt x="9127" y="308"/>
                  </a:lnTo>
                  <a:lnTo>
                    <a:pt x="9127" y="220"/>
                  </a:lnTo>
                  <a:lnTo>
                    <a:pt x="9127" y="176"/>
                  </a:lnTo>
                  <a:lnTo>
                    <a:pt x="9127" y="88"/>
                  </a:lnTo>
                  <a:lnTo>
                    <a:pt x="9084" y="45"/>
                  </a:lnTo>
                  <a:lnTo>
                    <a:pt x="904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11" name="Google Shape;18411;p489"/>
            <p:cNvSpPr/>
            <p:nvPr/>
          </p:nvSpPr>
          <p:spPr>
            <a:xfrm>
              <a:off x="906200" y="2307350"/>
              <a:ext cx="948925" cy="1026800"/>
            </a:xfrm>
            <a:custGeom>
              <a:avLst/>
              <a:gdLst/>
              <a:ahLst/>
              <a:cxnLst/>
              <a:rect l="l" t="t" r="r" b="b"/>
              <a:pathLst>
                <a:path w="37957" h="41072" extrusionOk="0">
                  <a:moveTo>
                    <a:pt x="37781" y="0"/>
                  </a:moveTo>
                  <a:lnTo>
                    <a:pt x="37694" y="44"/>
                  </a:lnTo>
                  <a:lnTo>
                    <a:pt x="34929" y="1711"/>
                  </a:lnTo>
                  <a:lnTo>
                    <a:pt x="30453" y="3730"/>
                  </a:lnTo>
                  <a:lnTo>
                    <a:pt x="27338" y="5046"/>
                  </a:lnTo>
                  <a:lnTo>
                    <a:pt x="24222" y="6450"/>
                  </a:lnTo>
                  <a:lnTo>
                    <a:pt x="21282" y="7811"/>
                  </a:lnTo>
                  <a:lnTo>
                    <a:pt x="19571" y="8644"/>
                  </a:lnTo>
                  <a:lnTo>
                    <a:pt x="16587" y="10356"/>
                  </a:lnTo>
                  <a:lnTo>
                    <a:pt x="15007" y="11321"/>
                  </a:lnTo>
                  <a:lnTo>
                    <a:pt x="13252" y="12638"/>
                  </a:lnTo>
                  <a:lnTo>
                    <a:pt x="8996" y="16104"/>
                  </a:lnTo>
                  <a:lnTo>
                    <a:pt x="6889" y="17859"/>
                  </a:lnTo>
                  <a:lnTo>
                    <a:pt x="5661" y="18737"/>
                  </a:lnTo>
                  <a:lnTo>
                    <a:pt x="1712" y="20141"/>
                  </a:lnTo>
                  <a:lnTo>
                    <a:pt x="1712" y="20185"/>
                  </a:lnTo>
                  <a:lnTo>
                    <a:pt x="922" y="20536"/>
                  </a:lnTo>
                  <a:lnTo>
                    <a:pt x="878" y="20624"/>
                  </a:lnTo>
                  <a:lnTo>
                    <a:pt x="834" y="20668"/>
                  </a:lnTo>
                  <a:lnTo>
                    <a:pt x="44" y="24485"/>
                  </a:lnTo>
                  <a:lnTo>
                    <a:pt x="0" y="25626"/>
                  </a:lnTo>
                  <a:lnTo>
                    <a:pt x="0" y="25714"/>
                  </a:lnTo>
                  <a:lnTo>
                    <a:pt x="220" y="26153"/>
                  </a:lnTo>
                  <a:lnTo>
                    <a:pt x="220" y="26240"/>
                  </a:lnTo>
                  <a:lnTo>
                    <a:pt x="2458" y="28698"/>
                  </a:lnTo>
                  <a:lnTo>
                    <a:pt x="4739" y="31155"/>
                  </a:lnTo>
                  <a:lnTo>
                    <a:pt x="6626" y="33744"/>
                  </a:lnTo>
                  <a:lnTo>
                    <a:pt x="8908" y="35806"/>
                  </a:lnTo>
                  <a:lnTo>
                    <a:pt x="10356" y="37211"/>
                  </a:lnTo>
                  <a:lnTo>
                    <a:pt x="10751" y="37649"/>
                  </a:lnTo>
                  <a:lnTo>
                    <a:pt x="10181" y="39624"/>
                  </a:lnTo>
                  <a:lnTo>
                    <a:pt x="10181" y="39668"/>
                  </a:lnTo>
                  <a:lnTo>
                    <a:pt x="10049" y="40896"/>
                  </a:lnTo>
                  <a:lnTo>
                    <a:pt x="10049" y="40984"/>
                  </a:lnTo>
                  <a:lnTo>
                    <a:pt x="10093" y="41028"/>
                  </a:lnTo>
                  <a:lnTo>
                    <a:pt x="10137" y="41072"/>
                  </a:lnTo>
                  <a:lnTo>
                    <a:pt x="10224" y="41072"/>
                  </a:lnTo>
                  <a:lnTo>
                    <a:pt x="10356" y="41028"/>
                  </a:lnTo>
                  <a:lnTo>
                    <a:pt x="10400" y="40940"/>
                  </a:lnTo>
                  <a:lnTo>
                    <a:pt x="10532" y="39712"/>
                  </a:lnTo>
                  <a:lnTo>
                    <a:pt x="11102" y="37649"/>
                  </a:lnTo>
                  <a:lnTo>
                    <a:pt x="11102" y="37562"/>
                  </a:lnTo>
                  <a:lnTo>
                    <a:pt x="11102" y="37518"/>
                  </a:lnTo>
                  <a:lnTo>
                    <a:pt x="10619" y="36947"/>
                  </a:lnTo>
                  <a:lnTo>
                    <a:pt x="9127" y="35543"/>
                  </a:lnTo>
                  <a:lnTo>
                    <a:pt x="6889" y="33525"/>
                  </a:lnTo>
                  <a:lnTo>
                    <a:pt x="5003" y="30936"/>
                  </a:lnTo>
                  <a:lnTo>
                    <a:pt x="2721" y="28478"/>
                  </a:lnTo>
                  <a:lnTo>
                    <a:pt x="527" y="26021"/>
                  </a:lnTo>
                  <a:lnTo>
                    <a:pt x="351" y="25626"/>
                  </a:lnTo>
                  <a:lnTo>
                    <a:pt x="395" y="24529"/>
                  </a:lnTo>
                  <a:lnTo>
                    <a:pt x="1185" y="20843"/>
                  </a:lnTo>
                  <a:lnTo>
                    <a:pt x="1843" y="20492"/>
                  </a:lnTo>
                  <a:lnTo>
                    <a:pt x="5792" y="19044"/>
                  </a:lnTo>
                  <a:lnTo>
                    <a:pt x="5836" y="19044"/>
                  </a:lnTo>
                  <a:lnTo>
                    <a:pt x="7109" y="18123"/>
                  </a:lnTo>
                  <a:lnTo>
                    <a:pt x="9215" y="16367"/>
                  </a:lnTo>
                  <a:lnTo>
                    <a:pt x="13472" y="12901"/>
                  </a:lnTo>
                  <a:lnTo>
                    <a:pt x="15183" y="11584"/>
                  </a:lnTo>
                  <a:lnTo>
                    <a:pt x="16763" y="10663"/>
                  </a:lnTo>
                  <a:lnTo>
                    <a:pt x="19746" y="8952"/>
                  </a:lnTo>
                  <a:lnTo>
                    <a:pt x="21414" y="8118"/>
                  </a:lnTo>
                  <a:lnTo>
                    <a:pt x="24354" y="6758"/>
                  </a:lnTo>
                  <a:lnTo>
                    <a:pt x="27469" y="5353"/>
                  </a:lnTo>
                  <a:lnTo>
                    <a:pt x="30585" y="4037"/>
                  </a:lnTo>
                  <a:lnTo>
                    <a:pt x="35061" y="2019"/>
                  </a:lnTo>
                  <a:lnTo>
                    <a:pt x="35105" y="2019"/>
                  </a:lnTo>
                  <a:lnTo>
                    <a:pt x="37869" y="351"/>
                  </a:lnTo>
                  <a:lnTo>
                    <a:pt x="37913" y="307"/>
                  </a:lnTo>
                  <a:lnTo>
                    <a:pt x="37957" y="219"/>
                  </a:lnTo>
                  <a:lnTo>
                    <a:pt x="37957" y="176"/>
                  </a:lnTo>
                  <a:lnTo>
                    <a:pt x="37957" y="88"/>
                  </a:lnTo>
                  <a:lnTo>
                    <a:pt x="37913" y="44"/>
                  </a:lnTo>
                  <a:lnTo>
                    <a:pt x="37825" y="44"/>
                  </a:lnTo>
                  <a:lnTo>
                    <a:pt x="3778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12" name="Google Shape;18412;p489"/>
            <p:cNvSpPr/>
            <p:nvPr/>
          </p:nvSpPr>
          <p:spPr>
            <a:xfrm>
              <a:off x="970925" y="2329275"/>
              <a:ext cx="908350" cy="911650"/>
            </a:xfrm>
            <a:custGeom>
              <a:avLst/>
              <a:gdLst/>
              <a:ahLst/>
              <a:cxnLst/>
              <a:rect l="l" t="t" r="r" b="b"/>
              <a:pathLst>
                <a:path w="36334" h="36466" extrusionOk="0">
                  <a:moveTo>
                    <a:pt x="36114" y="1"/>
                  </a:moveTo>
                  <a:lnTo>
                    <a:pt x="36070" y="45"/>
                  </a:lnTo>
                  <a:lnTo>
                    <a:pt x="33569" y="1536"/>
                  </a:lnTo>
                  <a:lnTo>
                    <a:pt x="31287" y="2765"/>
                  </a:lnTo>
                  <a:lnTo>
                    <a:pt x="29093" y="3687"/>
                  </a:lnTo>
                  <a:lnTo>
                    <a:pt x="26592" y="4784"/>
                  </a:lnTo>
                  <a:lnTo>
                    <a:pt x="23696" y="6056"/>
                  </a:lnTo>
                  <a:lnTo>
                    <a:pt x="20887" y="7329"/>
                  </a:lnTo>
                  <a:lnTo>
                    <a:pt x="18957" y="8250"/>
                  </a:lnTo>
                  <a:lnTo>
                    <a:pt x="14700" y="10664"/>
                  </a:lnTo>
                  <a:lnTo>
                    <a:pt x="13252" y="11497"/>
                  </a:lnTo>
                  <a:lnTo>
                    <a:pt x="13252" y="11541"/>
                  </a:lnTo>
                  <a:lnTo>
                    <a:pt x="10488" y="13735"/>
                  </a:lnTo>
                  <a:lnTo>
                    <a:pt x="7899" y="15841"/>
                  </a:lnTo>
                  <a:lnTo>
                    <a:pt x="4520" y="18781"/>
                  </a:lnTo>
                  <a:lnTo>
                    <a:pt x="3598" y="19264"/>
                  </a:lnTo>
                  <a:lnTo>
                    <a:pt x="1053" y="20229"/>
                  </a:lnTo>
                  <a:lnTo>
                    <a:pt x="263" y="20537"/>
                  </a:lnTo>
                  <a:lnTo>
                    <a:pt x="220" y="20580"/>
                  </a:lnTo>
                  <a:lnTo>
                    <a:pt x="176" y="20668"/>
                  </a:lnTo>
                  <a:lnTo>
                    <a:pt x="0" y="21195"/>
                  </a:lnTo>
                  <a:lnTo>
                    <a:pt x="0" y="21239"/>
                  </a:lnTo>
                  <a:lnTo>
                    <a:pt x="88" y="22116"/>
                  </a:lnTo>
                  <a:lnTo>
                    <a:pt x="88" y="22204"/>
                  </a:lnTo>
                  <a:lnTo>
                    <a:pt x="1536" y="24398"/>
                  </a:lnTo>
                  <a:lnTo>
                    <a:pt x="4213" y="27909"/>
                  </a:lnTo>
                  <a:lnTo>
                    <a:pt x="5880" y="29839"/>
                  </a:lnTo>
                  <a:lnTo>
                    <a:pt x="7504" y="31594"/>
                  </a:lnTo>
                  <a:lnTo>
                    <a:pt x="8732" y="32999"/>
                  </a:lnTo>
                  <a:lnTo>
                    <a:pt x="9391" y="33876"/>
                  </a:lnTo>
                  <a:lnTo>
                    <a:pt x="9522" y="34271"/>
                  </a:lnTo>
                  <a:lnTo>
                    <a:pt x="8996" y="35807"/>
                  </a:lnTo>
                  <a:lnTo>
                    <a:pt x="8864" y="36246"/>
                  </a:lnTo>
                  <a:lnTo>
                    <a:pt x="8864" y="36290"/>
                  </a:lnTo>
                  <a:lnTo>
                    <a:pt x="8908" y="36377"/>
                  </a:lnTo>
                  <a:lnTo>
                    <a:pt x="8952" y="36421"/>
                  </a:lnTo>
                  <a:lnTo>
                    <a:pt x="8996" y="36465"/>
                  </a:lnTo>
                  <a:lnTo>
                    <a:pt x="9040" y="36465"/>
                  </a:lnTo>
                  <a:lnTo>
                    <a:pt x="9127" y="36421"/>
                  </a:lnTo>
                  <a:lnTo>
                    <a:pt x="9215" y="36334"/>
                  </a:lnTo>
                  <a:lnTo>
                    <a:pt x="9873" y="34359"/>
                  </a:lnTo>
                  <a:lnTo>
                    <a:pt x="9873" y="34227"/>
                  </a:lnTo>
                  <a:lnTo>
                    <a:pt x="9698" y="33745"/>
                  </a:lnTo>
                  <a:lnTo>
                    <a:pt x="9698" y="33657"/>
                  </a:lnTo>
                  <a:lnTo>
                    <a:pt x="8996" y="32779"/>
                  </a:lnTo>
                  <a:lnTo>
                    <a:pt x="7767" y="31375"/>
                  </a:lnTo>
                  <a:lnTo>
                    <a:pt x="6143" y="29620"/>
                  </a:lnTo>
                  <a:lnTo>
                    <a:pt x="4476" y="27689"/>
                  </a:lnTo>
                  <a:lnTo>
                    <a:pt x="1843" y="24223"/>
                  </a:lnTo>
                  <a:lnTo>
                    <a:pt x="439" y="22029"/>
                  </a:lnTo>
                  <a:lnTo>
                    <a:pt x="351" y="21239"/>
                  </a:lnTo>
                  <a:lnTo>
                    <a:pt x="483" y="20844"/>
                  </a:lnTo>
                  <a:lnTo>
                    <a:pt x="3730" y="19615"/>
                  </a:lnTo>
                  <a:lnTo>
                    <a:pt x="3774" y="19615"/>
                  </a:lnTo>
                  <a:lnTo>
                    <a:pt x="4695" y="19045"/>
                  </a:lnTo>
                  <a:lnTo>
                    <a:pt x="8162" y="16105"/>
                  </a:lnTo>
                  <a:lnTo>
                    <a:pt x="10707" y="13998"/>
                  </a:lnTo>
                  <a:lnTo>
                    <a:pt x="13472" y="11804"/>
                  </a:lnTo>
                  <a:lnTo>
                    <a:pt x="14876" y="10971"/>
                  </a:lnTo>
                  <a:lnTo>
                    <a:pt x="19088" y="8557"/>
                  </a:lnTo>
                  <a:lnTo>
                    <a:pt x="21019" y="7636"/>
                  </a:lnTo>
                  <a:lnTo>
                    <a:pt x="23827" y="6363"/>
                  </a:lnTo>
                  <a:lnTo>
                    <a:pt x="26723" y="5135"/>
                  </a:lnTo>
                  <a:lnTo>
                    <a:pt x="29225" y="4038"/>
                  </a:lnTo>
                  <a:lnTo>
                    <a:pt x="31463" y="3072"/>
                  </a:lnTo>
                  <a:lnTo>
                    <a:pt x="33744" y="1844"/>
                  </a:lnTo>
                  <a:lnTo>
                    <a:pt x="36246" y="352"/>
                  </a:lnTo>
                  <a:lnTo>
                    <a:pt x="36289" y="308"/>
                  </a:lnTo>
                  <a:lnTo>
                    <a:pt x="36333" y="220"/>
                  </a:lnTo>
                  <a:lnTo>
                    <a:pt x="36333" y="176"/>
                  </a:lnTo>
                  <a:lnTo>
                    <a:pt x="36289" y="88"/>
                  </a:lnTo>
                  <a:lnTo>
                    <a:pt x="36246" y="45"/>
                  </a:lnTo>
                  <a:lnTo>
                    <a:pt x="3620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13" name="Google Shape;18413;p489"/>
            <p:cNvSpPr/>
            <p:nvPr/>
          </p:nvSpPr>
          <p:spPr>
            <a:xfrm>
              <a:off x="1070750" y="2351225"/>
              <a:ext cx="831550" cy="835950"/>
            </a:xfrm>
            <a:custGeom>
              <a:avLst/>
              <a:gdLst/>
              <a:ahLst/>
              <a:cxnLst/>
              <a:rect l="l" t="t" r="r" b="b"/>
              <a:pathLst>
                <a:path w="33262" h="33438" extrusionOk="0">
                  <a:moveTo>
                    <a:pt x="33086" y="0"/>
                  </a:moveTo>
                  <a:lnTo>
                    <a:pt x="32998" y="44"/>
                  </a:lnTo>
                  <a:lnTo>
                    <a:pt x="29313" y="2194"/>
                  </a:lnTo>
                  <a:lnTo>
                    <a:pt x="26680" y="3511"/>
                  </a:lnTo>
                  <a:lnTo>
                    <a:pt x="23959" y="4695"/>
                  </a:lnTo>
                  <a:lnTo>
                    <a:pt x="21546" y="5749"/>
                  </a:lnTo>
                  <a:lnTo>
                    <a:pt x="18781" y="7021"/>
                  </a:lnTo>
                  <a:lnTo>
                    <a:pt x="16412" y="8162"/>
                  </a:lnTo>
                  <a:lnTo>
                    <a:pt x="14393" y="9215"/>
                  </a:lnTo>
                  <a:lnTo>
                    <a:pt x="12111" y="10532"/>
                  </a:lnTo>
                  <a:lnTo>
                    <a:pt x="10093" y="11760"/>
                  </a:lnTo>
                  <a:lnTo>
                    <a:pt x="7372" y="13954"/>
                  </a:lnTo>
                  <a:lnTo>
                    <a:pt x="4696" y="16192"/>
                  </a:lnTo>
                  <a:lnTo>
                    <a:pt x="1361" y="19132"/>
                  </a:lnTo>
                  <a:lnTo>
                    <a:pt x="307" y="19790"/>
                  </a:lnTo>
                  <a:lnTo>
                    <a:pt x="264" y="19878"/>
                  </a:lnTo>
                  <a:lnTo>
                    <a:pt x="44" y="20185"/>
                  </a:lnTo>
                  <a:lnTo>
                    <a:pt x="0" y="20273"/>
                  </a:lnTo>
                  <a:lnTo>
                    <a:pt x="44" y="20361"/>
                  </a:lnTo>
                  <a:lnTo>
                    <a:pt x="220" y="20975"/>
                  </a:lnTo>
                  <a:lnTo>
                    <a:pt x="264" y="21063"/>
                  </a:lnTo>
                  <a:lnTo>
                    <a:pt x="3467" y="25056"/>
                  </a:lnTo>
                  <a:lnTo>
                    <a:pt x="5924" y="28171"/>
                  </a:lnTo>
                  <a:lnTo>
                    <a:pt x="6714" y="29400"/>
                  </a:lnTo>
                  <a:lnTo>
                    <a:pt x="6977" y="30278"/>
                  </a:lnTo>
                  <a:lnTo>
                    <a:pt x="6977" y="30848"/>
                  </a:lnTo>
                  <a:lnTo>
                    <a:pt x="6187" y="33174"/>
                  </a:lnTo>
                  <a:lnTo>
                    <a:pt x="6144" y="33262"/>
                  </a:lnTo>
                  <a:lnTo>
                    <a:pt x="6187" y="33305"/>
                  </a:lnTo>
                  <a:lnTo>
                    <a:pt x="6231" y="33393"/>
                  </a:lnTo>
                  <a:lnTo>
                    <a:pt x="6275" y="33437"/>
                  </a:lnTo>
                  <a:lnTo>
                    <a:pt x="6319" y="33437"/>
                  </a:lnTo>
                  <a:lnTo>
                    <a:pt x="6451" y="33393"/>
                  </a:lnTo>
                  <a:lnTo>
                    <a:pt x="6495" y="33305"/>
                  </a:lnTo>
                  <a:lnTo>
                    <a:pt x="7328" y="30936"/>
                  </a:lnTo>
                  <a:lnTo>
                    <a:pt x="7328" y="30892"/>
                  </a:lnTo>
                  <a:lnTo>
                    <a:pt x="7328" y="30278"/>
                  </a:lnTo>
                  <a:lnTo>
                    <a:pt x="7328" y="30190"/>
                  </a:lnTo>
                  <a:lnTo>
                    <a:pt x="7021" y="29268"/>
                  </a:lnTo>
                  <a:lnTo>
                    <a:pt x="7021" y="29225"/>
                  </a:lnTo>
                  <a:lnTo>
                    <a:pt x="6187" y="27952"/>
                  </a:lnTo>
                  <a:lnTo>
                    <a:pt x="3730" y="24836"/>
                  </a:lnTo>
                  <a:lnTo>
                    <a:pt x="527" y="20843"/>
                  </a:lnTo>
                  <a:lnTo>
                    <a:pt x="395" y="20317"/>
                  </a:lnTo>
                  <a:lnTo>
                    <a:pt x="527" y="20097"/>
                  </a:lnTo>
                  <a:lnTo>
                    <a:pt x="1580" y="19439"/>
                  </a:lnTo>
                  <a:lnTo>
                    <a:pt x="1580" y="19395"/>
                  </a:lnTo>
                  <a:lnTo>
                    <a:pt x="4915" y="16455"/>
                  </a:lnTo>
                  <a:lnTo>
                    <a:pt x="7592" y="14217"/>
                  </a:lnTo>
                  <a:lnTo>
                    <a:pt x="10268" y="12023"/>
                  </a:lnTo>
                  <a:lnTo>
                    <a:pt x="12287" y="10839"/>
                  </a:lnTo>
                  <a:lnTo>
                    <a:pt x="14569" y="9522"/>
                  </a:lnTo>
                  <a:lnTo>
                    <a:pt x="16587" y="8469"/>
                  </a:lnTo>
                  <a:lnTo>
                    <a:pt x="18957" y="7328"/>
                  </a:lnTo>
                  <a:lnTo>
                    <a:pt x="21677" y="6100"/>
                  </a:lnTo>
                  <a:lnTo>
                    <a:pt x="24091" y="5003"/>
                  </a:lnTo>
                  <a:lnTo>
                    <a:pt x="26811" y="3862"/>
                  </a:lnTo>
                  <a:lnTo>
                    <a:pt x="29488" y="2501"/>
                  </a:lnTo>
                  <a:lnTo>
                    <a:pt x="33174" y="351"/>
                  </a:lnTo>
                  <a:lnTo>
                    <a:pt x="33262" y="264"/>
                  </a:lnTo>
                  <a:lnTo>
                    <a:pt x="33262" y="220"/>
                  </a:lnTo>
                  <a:lnTo>
                    <a:pt x="33262" y="176"/>
                  </a:lnTo>
                  <a:lnTo>
                    <a:pt x="33262" y="88"/>
                  </a:lnTo>
                  <a:lnTo>
                    <a:pt x="33218" y="44"/>
                  </a:lnTo>
                  <a:lnTo>
                    <a:pt x="3313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14" name="Google Shape;18414;p489"/>
            <p:cNvSpPr/>
            <p:nvPr/>
          </p:nvSpPr>
          <p:spPr>
            <a:xfrm>
              <a:off x="1213350" y="2372050"/>
              <a:ext cx="713100" cy="742700"/>
            </a:xfrm>
            <a:custGeom>
              <a:avLst/>
              <a:gdLst/>
              <a:ahLst/>
              <a:cxnLst/>
              <a:rect l="l" t="t" r="r" b="b"/>
              <a:pathLst>
                <a:path w="28524" h="29708" extrusionOk="0">
                  <a:moveTo>
                    <a:pt x="28348" y="1"/>
                  </a:moveTo>
                  <a:lnTo>
                    <a:pt x="28260" y="45"/>
                  </a:lnTo>
                  <a:lnTo>
                    <a:pt x="25100" y="1932"/>
                  </a:lnTo>
                  <a:lnTo>
                    <a:pt x="23214" y="2941"/>
                  </a:lnTo>
                  <a:lnTo>
                    <a:pt x="21239" y="3906"/>
                  </a:lnTo>
                  <a:lnTo>
                    <a:pt x="19308" y="4784"/>
                  </a:lnTo>
                  <a:lnTo>
                    <a:pt x="17334" y="5662"/>
                  </a:lnTo>
                  <a:lnTo>
                    <a:pt x="15052" y="6715"/>
                  </a:lnTo>
                  <a:lnTo>
                    <a:pt x="12726" y="7812"/>
                  </a:lnTo>
                  <a:lnTo>
                    <a:pt x="10400" y="8953"/>
                  </a:lnTo>
                  <a:lnTo>
                    <a:pt x="9303" y="9567"/>
                  </a:lnTo>
                  <a:lnTo>
                    <a:pt x="8163" y="10225"/>
                  </a:lnTo>
                  <a:lnTo>
                    <a:pt x="5925" y="11541"/>
                  </a:lnTo>
                  <a:lnTo>
                    <a:pt x="5925" y="11585"/>
                  </a:lnTo>
                  <a:lnTo>
                    <a:pt x="2195" y="14569"/>
                  </a:lnTo>
                  <a:lnTo>
                    <a:pt x="703" y="16017"/>
                  </a:lnTo>
                  <a:lnTo>
                    <a:pt x="132" y="16719"/>
                  </a:lnTo>
                  <a:lnTo>
                    <a:pt x="89" y="16807"/>
                  </a:lnTo>
                  <a:lnTo>
                    <a:pt x="1" y="17158"/>
                  </a:lnTo>
                  <a:lnTo>
                    <a:pt x="1" y="17246"/>
                  </a:lnTo>
                  <a:lnTo>
                    <a:pt x="132" y="17685"/>
                  </a:lnTo>
                  <a:lnTo>
                    <a:pt x="132" y="17772"/>
                  </a:lnTo>
                  <a:lnTo>
                    <a:pt x="3292" y="22643"/>
                  </a:lnTo>
                  <a:lnTo>
                    <a:pt x="4038" y="24135"/>
                  </a:lnTo>
                  <a:lnTo>
                    <a:pt x="4213" y="25144"/>
                  </a:lnTo>
                  <a:lnTo>
                    <a:pt x="4082" y="25715"/>
                  </a:lnTo>
                  <a:lnTo>
                    <a:pt x="3511" y="26417"/>
                  </a:lnTo>
                  <a:lnTo>
                    <a:pt x="3511" y="26461"/>
                  </a:lnTo>
                  <a:lnTo>
                    <a:pt x="2151" y="29489"/>
                  </a:lnTo>
                  <a:lnTo>
                    <a:pt x="2107" y="29532"/>
                  </a:lnTo>
                  <a:lnTo>
                    <a:pt x="2151" y="29620"/>
                  </a:lnTo>
                  <a:lnTo>
                    <a:pt x="2151" y="29664"/>
                  </a:lnTo>
                  <a:lnTo>
                    <a:pt x="2239" y="29708"/>
                  </a:lnTo>
                  <a:lnTo>
                    <a:pt x="2370" y="29708"/>
                  </a:lnTo>
                  <a:lnTo>
                    <a:pt x="2458" y="29620"/>
                  </a:lnTo>
                  <a:lnTo>
                    <a:pt x="3818" y="26592"/>
                  </a:lnTo>
                  <a:lnTo>
                    <a:pt x="4389" y="25934"/>
                  </a:lnTo>
                  <a:lnTo>
                    <a:pt x="4389" y="25846"/>
                  </a:lnTo>
                  <a:lnTo>
                    <a:pt x="4564" y="25188"/>
                  </a:lnTo>
                  <a:lnTo>
                    <a:pt x="4564" y="25101"/>
                  </a:lnTo>
                  <a:lnTo>
                    <a:pt x="4389" y="24047"/>
                  </a:lnTo>
                  <a:lnTo>
                    <a:pt x="4345" y="23960"/>
                  </a:lnTo>
                  <a:lnTo>
                    <a:pt x="3599" y="22468"/>
                  </a:lnTo>
                  <a:lnTo>
                    <a:pt x="3599" y="22424"/>
                  </a:lnTo>
                  <a:lnTo>
                    <a:pt x="440" y="17597"/>
                  </a:lnTo>
                  <a:lnTo>
                    <a:pt x="352" y="17202"/>
                  </a:lnTo>
                  <a:lnTo>
                    <a:pt x="440" y="16939"/>
                  </a:lnTo>
                  <a:lnTo>
                    <a:pt x="966" y="16281"/>
                  </a:lnTo>
                  <a:lnTo>
                    <a:pt x="2414" y="14833"/>
                  </a:lnTo>
                  <a:lnTo>
                    <a:pt x="6100" y="11849"/>
                  </a:lnTo>
                  <a:lnTo>
                    <a:pt x="8338" y="10532"/>
                  </a:lnTo>
                  <a:lnTo>
                    <a:pt x="9479" y="9874"/>
                  </a:lnTo>
                  <a:lnTo>
                    <a:pt x="10576" y="9260"/>
                  </a:lnTo>
                  <a:lnTo>
                    <a:pt x="12858" y="8119"/>
                  </a:lnTo>
                  <a:lnTo>
                    <a:pt x="15183" y="7022"/>
                  </a:lnTo>
                  <a:lnTo>
                    <a:pt x="17465" y="6013"/>
                  </a:lnTo>
                  <a:lnTo>
                    <a:pt x="19440" y="5135"/>
                  </a:lnTo>
                  <a:lnTo>
                    <a:pt x="21414" y="4213"/>
                  </a:lnTo>
                  <a:lnTo>
                    <a:pt x="23345" y="3248"/>
                  </a:lnTo>
                  <a:lnTo>
                    <a:pt x="25276" y="2239"/>
                  </a:lnTo>
                  <a:lnTo>
                    <a:pt x="28435" y="352"/>
                  </a:lnTo>
                  <a:lnTo>
                    <a:pt x="28523" y="308"/>
                  </a:lnTo>
                  <a:lnTo>
                    <a:pt x="28523" y="220"/>
                  </a:lnTo>
                  <a:lnTo>
                    <a:pt x="28523" y="176"/>
                  </a:lnTo>
                  <a:lnTo>
                    <a:pt x="28523" y="89"/>
                  </a:lnTo>
                  <a:lnTo>
                    <a:pt x="28479" y="45"/>
                  </a:lnTo>
                  <a:lnTo>
                    <a:pt x="2839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15" name="Google Shape;18415;p489"/>
            <p:cNvSpPr/>
            <p:nvPr/>
          </p:nvSpPr>
          <p:spPr>
            <a:xfrm>
              <a:off x="1438250" y="2649600"/>
              <a:ext cx="150300" cy="318150"/>
            </a:xfrm>
            <a:custGeom>
              <a:avLst/>
              <a:gdLst/>
              <a:ahLst/>
              <a:cxnLst/>
              <a:rect l="l" t="t" r="r" b="b"/>
              <a:pathLst>
                <a:path w="6012" h="12726" extrusionOk="0">
                  <a:moveTo>
                    <a:pt x="5836" y="1"/>
                  </a:moveTo>
                  <a:lnTo>
                    <a:pt x="5749" y="45"/>
                  </a:lnTo>
                  <a:lnTo>
                    <a:pt x="2677" y="2239"/>
                  </a:lnTo>
                  <a:lnTo>
                    <a:pt x="1799" y="3028"/>
                  </a:lnTo>
                  <a:lnTo>
                    <a:pt x="1756" y="3072"/>
                  </a:lnTo>
                  <a:lnTo>
                    <a:pt x="1712" y="3160"/>
                  </a:lnTo>
                  <a:lnTo>
                    <a:pt x="1931" y="4476"/>
                  </a:lnTo>
                  <a:lnTo>
                    <a:pt x="2809" y="7767"/>
                  </a:lnTo>
                  <a:lnTo>
                    <a:pt x="3072" y="9303"/>
                  </a:lnTo>
                  <a:lnTo>
                    <a:pt x="3028" y="10269"/>
                  </a:lnTo>
                  <a:lnTo>
                    <a:pt x="2809" y="10664"/>
                  </a:lnTo>
                  <a:lnTo>
                    <a:pt x="702" y="11936"/>
                  </a:lnTo>
                  <a:lnTo>
                    <a:pt x="88" y="12419"/>
                  </a:lnTo>
                  <a:lnTo>
                    <a:pt x="44" y="12463"/>
                  </a:lnTo>
                  <a:lnTo>
                    <a:pt x="0" y="12550"/>
                  </a:lnTo>
                  <a:lnTo>
                    <a:pt x="0" y="12594"/>
                  </a:lnTo>
                  <a:lnTo>
                    <a:pt x="44" y="12682"/>
                  </a:lnTo>
                  <a:lnTo>
                    <a:pt x="88" y="12726"/>
                  </a:lnTo>
                  <a:lnTo>
                    <a:pt x="176" y="12726"/>
                  </a:lnTo>
                  <a:lnTo>
                    <a:pt x="264" y="12682"/>
                  </a:lnTo>
                  <a:lnTo>
                    <a:pt x="922" y="12243"/>
                  </a:lnTo>
                  <a:lnTo>
                    <a:pt x="3028" y="10971"/>
                  </a:lnTo>
                  <a:lnTo>
                    <a:pt x="3116" y="10883"/>
                  </a:lnTo>
                  <a:lnTo>
                    <a:pt x="3379" y="10400"/>
                  </a:lnTo>
                  <a:lnTo>
                    <a:pt x="3379" y="10313"/>
                  </a:lnTo>
                  <a:lnTo>
                    <a:pt x="3423" y="9303"/>
                  </a:lnTo>
                  <a:lnTo>
                    <a:pt x="3423" y="9259"/>
                  </a:lnTo>
                  <a:lnTo>
                    <a:pt x="3160" y="7724"/>
                  </a:lnTo>
                  <a:lnTo>
                    <a:pt x="2282" y="4433"/>
                  </a:lnTo>
                  <a:lnTo>
                    <a:pt x="2107" y="3204"/>
                  </a:lnTo>
                  <a:lnTo>
                    <a:pt x="2896" y="2502"/>
                  </a:lnTo>
                  <a:lnTo>
                    <a:pt x="5968" y="308"/>
                  </a:lnTo>
                  <a:lnTo>
                    <a:pt x="6012" y="264"/>
                  </a:lnTo>
                  <a:lnTo>
                    <a:pt x="6012" y="220"/>
                  </a:lnTo>
                  <a:lnTo>
                    <a:pt x="6012" y="132"/>
                  </a:lnTo>
                  <a:lnTo>
                    <a:pt x="6012" y="88"/>
                  </a:lnTo>
                  <a:lnTo>
                    <a:pt x="5968" y="45"/>
                  </a:lnTo>
                  <a:lnTo>
                    <a:pt x="588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16" name="Google Shape;18416;p489"/>
            <p:cNvSpPr/>
            <p:nvPr/>
          </p:nvSpPr>
          <p:spPr>
            <a:xfrm>
              <a:off x="812950" y="2979800"/>
              <a:ext cx="295125" cy="758050"/>
            </a:xfrm>
            <a:custGeom>
              <a:avLst/>
              <a:gdLst/>
              <a:ahLst/>
              <a:cxnLst/>
              <a:rect l="l" t="t" r="r" b="b"/>
              <a:pathLst>
                <a:path w="11805" h="30322" extrusionOk="0">
                  <a:moveTo>
                    <a:pt x="88" y="1"/>
                  </a:moveTo>
                  <a:lnTo>
                    <a:pt x="44" y="88"/>
                  </a:lnTo>
                  <a:lnTo>
                    <a:pt x="0" y="132"/>
                  </a:lnTo>
                  <a:lnTo>
                    <a:pt x="0" y="220"/>
                  </a:lnTo>
                  <a:lnTo>
                    <a:pt x="395" y="1580"/>
                  </a:lnTo>
                  <a:lnTo>
                    <a:pt x="790" y="3906"/>
                  </a:lnTo>
                  <a:lnTo>
                    <a:pt x="1010" y="6495"/>
                  </a:lnTo>
                  <a:lnTo>
                    <a:pt x="1054" y="6539"/>
                  </a:lnTo>
                  <a:lnTo>
                    <a:pt x="1317" y="7373"/>
                  </a:lnTo>
                  <a:lnTo>
                    <a:pt x="1361" y="7460"/>
                  </a:lnTo>
                  <a:lnTo>
                    <a:pt x="4739" y="10707"/>
                  </a:lnTo>
                  <a:lnTo>
                    <a:pt x="7855" y="13735"/>
                  </a:lnTo>
                  <a:lnTo>
                    <a:pt x="8469" y="14481"/>
                  </a:lnTo>
                  <a:lnTo>
                    <a:pt x="9435" y="18255"/>
                  </a:lnTo>
                  <a:lnTo>
                    <a:pt x="9435" y="18299"/>
                  </a:lnTo>
                  <a:lnTo>
                    <a:pt x="10093" y="19747"/>
                  </a:lnTo>
                  <a:lnTo>
                    <a:pt x="9917" y="23257"/>
                  </a:lnTo>
                  <a:lnTo>
                    <a:pt x="9917" y="23345"/>
                  </a:lnTo>
                  <a:lnTo>
                    <a:pt x="11102" y="26153"/>
                  </a:lnTo>
                  <a:lnTo>
                    <a:pt x="11453" y="30190"/>
                  </a:lnTo>
                  <a:lnTo>
                    <a:pt x="11497" y="30278"/>
                  </a:lnTo>
                  <a:lnTo>
                    <a:pt x="11629" y="30322"/>
                  </a:lnTo>
                  <a:lnTo>
                    <a:pt x="11716" y="30322"/>
                  </a:lnTo>
                  <a:lnTo>
                    <a:pt x="11760" y="30278"/>
                  </a:lnTo>
                  <a:lnTo>
                    <a:pt x="11804" y="30190"/>
                  </a:lnTo>
                  <a:lnTo>
                    <a:pt x="11804" y="30146"/>
                  </a:lnTo>
                  <a:lnTo>
                    <a:pt x="11453" y="26109"/>
                  </a:lnTo>
                  <a:lnTo>
                    <a:pt x="11453" y="26022"/>
                  </a:lnTo>
                  <a:lnTo>
                    <a:pt x="10268" y="23257"/>
                  </a:lnTo>
                  <a:lnTo>
                    <a:pt x="10444" y="19703"/>
                  </a:lnTo>
                  <a:lnTo>
                    <a:pt x="10444" y="19615"/>
                  </a:lnTo>
                  <a:lnTo>
                    <a:pt x="9742" y="18123"/>
                  </a:lnTo>
                  <a:lnTo>
                    <a:pt x="8777" y="14350"/>
                  </a:lnTo>
                  <a:lnTo>
                    <a:pt x="8733" y="14306"/>
                  </a:lnTo>
                  <a:lnTo>
                    <a:pt x="8118" y="13516"/>
                  </a:lnTo>
                  <a:lnTo>
                    <a:pt x="8118" y="13472"/>
                  </a:lnTo>
                  <a:lnTo>
                    <a:pt x="4959" y="10444"/>
                  </a:lnTo>
                  <a:lnTo>
                    <a:pt x="1624" y="7241"/>
                  </a:lnTo>
                  <a:lnTo>
                    <a:pt x="1361" y="6451"/>
                  </a:lnTo>
                  <a:lnTo>
                    <a:pt x="1097" y="3862"/>
                  </a:lnTo>
                  <a:lnTo>
                    <a:pt x="746" y="1493"/>
                  </a:lnTo>
                  <a:lnTo>
                    <a:pt x="351" y="132"/>
                  </a:lnTo>
                  <a:lnTo>
                    <a:pt x="308" y="45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17" name="Google Shape;18417;p489"/>
            <p:cNvSpPr/>
            <p:nvPr/>
          </p:nvSpPr>
          <p:spPr>
            <a:xfrm>
              <a:off x="752600" y="2734075"/>
              <a:ext cx="357675" cy="1117875"/>
            </a:xfrm>
            <a:custGeom>
              <a:avLst/>
              <a:gdLst/>
              <a:ahLst/>
              <a:cxnLst/>
              <a:rect l="l" t="t" r="r" b="b"/>
              <a:pathLst>
                <a:path w="14307" h="44715" extrusionOk="0">
                  <a:moveTo>
                    <a:pt x="2590" y="0"/>
                  </a:moveTo>
                  <a:lnTo>
                    <a:pt x="1274" y="395"/>
                  </a:lnTo>
                  <a:lnTo>
                    <a:pt x="1142" y="483"/>
                  </a:lnTo>
                  <a:lnTo>
                    <a:pt x="133" y="2151"/>
                  </a:lnTo>
                  <a:lnTo>
                    <a:pt x="133" y="2238"/>
                  </a:lnTo>
                  <a:lnTo>
                    <a:pt x="1" y="4257"/>
                  </a:lnTo>
                  <a:lnTo>
                    <a:pt x="1" y="4301"/>
                  </a:lnTo>
                  <a:lnTo>
                    <a:pt x="133" y="6846"/>
                  </a:lnTo>
                  <a:lnTo>
                    <a:pt x="133" y="6890"/>
                  </a:lnTo>
                  <a:lnTo>
                    <a:pt x="1054" y="9874"/>
                  </a:lnTo>
                  <a:lnTo>
                    <a:pt x="1800" y="12989"/>
                  </a:lnTo>
                  <a:lnTo>
                    <a:pt x="2195" y="15227"/>
                  </a:lnTo>
                  <a:lnTo>
                    <a:pt x="2458" y="17245"/>
                  </a:lnTo>
                  <a:lnTo>
                    <a:pt x="3029" y="19878"/>
                  </a:lnTo>
                  <a:lnTo>
                    <a:pt x="3424" y="21151"/>
                  </a:lnTo>
                  <a:lnTo>
                    <a:pt x="3424" y="21239"/>
                  </a:lnTo>
                  <a:lnTo>
                    <a:pt x="4257" y="22379"/>
                  </a:lnTo>
                  <a:lnTo>
                    <a:pt x="4257" y="22423"/>
                  </a:lnTo>
                  <a:lnTo>
                    <a:pt x="5486" y="23740"/>
                  </a:lnTo>
                  <a:lnTo>
                    <a:pt x="6144" y="25407"/>
                  </a:lnTo>
                  <a:lnTo>
                    <a:pt x="6188" y="25407"/>
                  </a:lnTo>
                  <a:lnTo>
                    <a:pt x="7680" y="27557"/>
                  </a:lnTo>
                  <a:lnTo>
                    <a:pt x="8689" y="29181"/>
                  </a:lnTo>
                  <a:lnTo>
                    <a:pt x="9084" y="30190"/>
                  </a:lnTo>
                  <a:lnTo>
                    <a:pt x="9084" y="32121"/>
                  </a:lnTo>
                  <a:lnTo>
                    <a:pt x="9084" y="32165"/>
                  </a:lnTo>
                  <a:lnTo>
                    <a:pt x="9304" y="32998"/>
                  </a:lnTo>
                  <a:lnTo>
                    <a:pt x="9304" y="33042"/>
                  </a:lnTo>
                  <a:lnTo>
                    <a:pt x="10488" y="35368"/>
                  </a:lnTo>
                  <a:lnTo>
                    <a:pt x="10532" y="35368"/>
                  </a:lnTo>
                  <a:lnTo>
                    <a:pt x="11585" y="36992"/>
                  </a:lnTo>
                  <a:lnTo>
                    <a:pt x="12551" y="39317"/>
                  </a:lnTo>
                  <a:lnTo>
                    <a:pt x="13560" y="41555"/>
                  </a:lnTo>
                  <a:lnTo>
                    <a:pt x="13955" y="43179"/>
                  </a:lnTo>
                  <a:lnTo>
                    <a:pt x="13955" y="44276"/>
                  </a:lnTo>
                  <a:lnTo>
                    <a:pt x="13955" y="44495"/>
                  </a:lnTo>
                  <a:lnTo>
                    <a:pt x="13955" y="44583"/>
                  </a:lnTo>
                  <a:lnTo>
                    <a:pt x="13955" y="44627"/>
                  </a:lnTo>
                  <a:lnTo>
                    <a:pt x="14043" y="44671"/>
                  </a:lnTo>
                  <a:lnTo>
                    <a:pt x="14087" y="44715"/>
                  </a:lnTo>
                  <a:lnTo>
                    <a:pt x="14130" y="44715"/>
                  </a:lnTo>
                  <a:lnTo>
                    <a:pt x="14218" y="44671"/>
                  </a:lnTo>
                  <a:lnTo>
                    <a:pt x="14306" y="44539"/>
                  </a:lnTo>
                  <a:lnTo>
                    <a:pt x="14306" y="44320"/>
                  </a:lnTo>
                  <a:lnTo>
                    <a:pt x="14306" y="44276"/>
                  </a:lnTo>
                  <a:lnTo>
                    <a:pt x="14306" y="43135"/>
                  </a:lnTo>
                  <a:lnTo>
                    <a:pt x="14306" y="43091"/>
                  </a:lnTo>
                  <a:lnTo>
                    <a:pt x="13911" y="41467"/>
                  </a:lnTo>
                  <a:lnTo>
                    <a:pt x="13867" y="41423"/>
                  </a:lnTo>
                  <a:lnTo>
                    <a:pt x="12858" y="39186"/>
                  </a:lnTo>
                  <a:lnTo>
                    <a:pt x="11893" y="36860"/>
                  </a:lnTo>
                  <a:lnTo>
                    <a:pt x="11893" y="36816"/>
                  </a:lnTo>
                  <a:lnTo>
                    <a:pt x="10796" y="35192"/>
                  </a:lnTo>
                  <a:lnTo>
                    <a:pt x="9611" y="32911"/>
                  </a:lnTo>
                  <a:lnTo>
                    <a:pt x="9435" y="32077"/>
                  </a:lnTo>
                  <a:lnTo>
                    <a:pt x="9435" y="30146"/>
                  </a:lnTo>
                  <a:lnTo>
                    <a:pt x="9435" y="30058"/>
                  </a:lnTo>
                  <a:lnTo>
                    <a:pt x="9040" y="29049"/>
                  </a:lnTo>
                  <a:lnTo>
                    <a:pt x="8996" y="29005"/>
                  </a:lnTo>
                  <a:lnTo>
                    <a:pt x="7987" y="27338"/>
                  </a:lnTo>
                  <a:lnTo>
                    <a:pt x="6495" y="25232"/>
                  </a:lnTo>
                  <a:lnTo>
                    <a:pt x="5793" y="23564"/>
                  </a:lnTo>
                  <a:lnTo>
                    <a:pt x="5749" y="23520"/>
                  </a:lnTo>
                  <a:lnTo>
                    <a:pt x="4521" y="22160"/>
                  </a:lnTo>
                  <a:lnTo>
                    <a:pt x="3731" y="21063"/>
                  </a:lnTo>
                  <a:lnTo>
                    <a:pt x="3380" y="19790"/>
                  </a:lnTo>
                  <a:lnTo>
                    <a:pt x="2809" y="17202"/>
                  </a:lnTo>
                  <a:lnTo>
                    <a:pt x="2546" y="15183"/>
                  </a:lnTo>
                  <a:lnTo>
                    <a:pt x="2107" y="12901"/>
                  </a:lnTo>
                  <a:lnTo>
                    <a:pt x="1405" y="9786"/>
                  </a:lnTo>
                  <a:lnTo>
                    <a:pt x="484" y="6802"/>
                  </a:lnTo>
                  <a:lnTo>
                    <a:pt x="352" y="4257"/>
                  </a:lnTo>
                  <a:lnTo>
                    <a:pt x="484" y="2282"/>
                  </a:lnTo>
                  <a:lnTo>
                    <a:pt x="1405" y="703"/>
                  </a:lnTo>
                  <a:lnTo>
                    <a:pt x="2678" y="352"/>
                  </a:lnTo>
                  <a:lnTo>
                    <a:pt x="2722" y="308"/>
                  </a:lnTo>
                  <a:lnTo>
                    <a:pt x="2765" y="264"/>
                  </a:lnTo>
                  <a:lnTo>
                    <a:pt x="2809" y="220"/>
                  </a:lnTo>
                  <a:lnTo>
                    <a:pt x="2809" y="132"/>
                  </a:lnTo>
                  <a:lnTo>
                    <a:pt x="2765" y="88"/>
                  </a:lnTo>
                  <a:lnTo>
                    <a:pt x="2722" y="44"/>
                  </a:lnTo>
                  <a:lnTo>
                    <a:pt x="263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18" name="Google Shape;18418;p489"/>
            <p:cNvSpPr/>
            <p:nvPr/>
          </p:nvSpPr>
          <p:spPr>
            <a:xfrm>
              <a:off x="699950" y="2628750"/>
              <a:ext cx="400450" cy="1287925"/>
            </a:xfrm>
            <a:custGeom>
              <a:avLst/>
              <a:gdLst/>
              <a:ahLst/>
              <a:cxnLst/>
              <a:rect l="l" t="t" r="r" b="b"/>
              <a:pathLst>
                <a:path w="16018" h="51517" extrusionOk="0">
                  <a:moveTo>
                    <a:pt x="11848" y="1"/>
                  </a:moveTo>
                  <a:lnTo>
                    <a:pt x="9918" y="1010"/>
                  </a:lnTo>
                  <a:lnTo>
                    <a:pt x="7636" y="1844"/>
                  </a:lnTo>
                  <a:lnTo>
                    <a:pt x="5574" y="2546"/>
                  </a:lnTo>
                  <a:lnTo>
                    <a:pt x="2765" y="3204"/>
                  </a:lnTo>
                  <a:lnTo>
                    <a:pt x="352" y="3994"/>
                  </a:lnTo>
                  <a:lnTo>
                    <a:pt x="264" y="4082"/>
                  </a:lnTo>
                  <a:lnTo>
                    <a:pt x="220" y="4126"/>
                  </a:lnTo>
                  <a:lnTo>
                    <a:pt x="1" y="5003"/>
                  </a:lnTo>
                  <a:lnTo>
                    <a:pt x="1" y="5047"/>
                  </a:lnTo>
                  <a:lnTo>
                    <a:pt x="88" y="7461"/>
                  </a:lnTo>
                  <a:lnTo>
                    <a:pt x="220" y="9655"/>
                  </a:lnTo>
                  <a:lnTo>
                    <a:pt x="220" y="9699"/>
                  </a:lnTo>
                  <a:lnTo>
                    <a:pt x="1098" y="11849"/>
                  </a:lnTo>
                  <a:lnTo>
                    <a:pt x="1493" y="12990"/>
                  </a:lnTo>
                  <a:lnTo>
                    <a:pt x="1800" y="14174"/>
                  </a:lnTo>
                  <a:lnTo>
                    <a:pt x="2370" y="16544"/>
                  </a:lnTo>
                  <a:lnTo>
                    <a:pt x="2897" y="18957"/>
                  </a:lnTo>
                  <a:lnTo>
                    <a:pt x="3380" y="21371"/>
                  </a:lnTo>
                  <a:lnTo>
                    <a:pt x="3774" y="23477"/>
                  </a:lnTo>
                  <a:lnTo>
                    <a:pt x="4213" y="25539"/>
                  </a:lnTo>
                  <a:lnTo>
                    <a:pt x="4959" y="29576"/>
                  </a:lnTo>
                  <a:lnTo>
                    <a:pt x="5003" y="29664"/>
                  </a:lnTo>
                  <a:lnTo>
                    <a:pt x="6978" y="32911"/>
                  </a:lnTo>
                  <a:lnTo>
                    <a:pt x="7680" y="34315"/>
                  </a:lnTo>
                  <a:lnTo>
                    <a:pt x="7943" y="35851"/>
                  </a:lnTo>
                  <a:lnTo>
                    <a:pt x="7987" y="35895"/>
                  </a:lnTo>
                  <a:lnTo>
                    <a:pt x="8514" y="37211"/>
                  </a:lnTo>
                  <a:lnTo>
                    <a:pt x="8557" y="37255"/>
                  </a:lnTo>
                  <a:lnTo>
                    <a:pt x="9654" y="39230"/>
                  </a:lnTo>
                  <a:lnTo>
                    <a:pt x="11059" y="41292"/>
                  </a:lnTo>
                  <a:lnTo>
                    <a:pt x="11936" y="42697"/>
                  </a:lnTo>
                  <a:lnTo>
                    <a:pt x="12989" y="45022"/>
                  </a:lnTo>
                  <a:lnTo>
                    <a:pt x="13033" y="45022"/>
                  </a:lnTo>
                  <a:lnTo>
                    <a:pt x="15403" y="48620"/>
                  </a:lnTo>
                  <a:lnTo>
                    <a:pt x="15666" y="49279"/>
                  </a:lnTo>
                  <a:lnTo>
                    <a:pt x="15534" y="50814"/>
                  </a:lnTo>
                  <a:lnTo>
                    <a:pt x="15403" y="51297"/>
                  </a:lnTo>
                  <a:lnTo>
                    <a:pt x="15403" y="51385"/>
                  </a:lnTo>
                  <a:lnTo>
                    <a:pt x="15403" y="51429"/>
                  </a:lnTo>
                  <a:lnTo>
                    <a:pt x="15447" y="51473"/>
                  </a:lnTo>
                  <a:lnTo>
                    <a:pt x="15491" y="51516"/>
                  </a:lnTo>
                  <a:lnTo>
                    <a:pt x="15666" y="51516"/>
                  </a:lnTo>
                  <a:lnTo>
                    <a:pt x="15710" y="51429"/>
                  </a:lnTo>
                  <a:lnTo>
                    <a:pt x="15885" y="50902"/>
                  </a:lnTo>
                  <a:lnTo>
                    <a:pt x="15885" y="50858"/>
                  </a:lnTo>
                  <a:lnTo>
                    <a:pt x="16017" y="49235"/>
                  </a:lnTo>
                  <a:lnTo>
                    <a:pt x="16017" y="49147"/>
                  </a:lnTo>
                  <a:lnTo>
                    <a:pt x="15710" y="48445"/>
                  </a:lnTo>
                  <a:lnTo>
                    <a:pt x="15666" y="48445"/>
                  </a:lnTo>
                  <a:lnTo>
                    <a:pt x="13340" y="44847"/>
                  </a:lnTo>
                  <a:lnTo>
                    <a:pt x="12243" y="42521"/>
                  </a:lnTo>
                  <a:lnTo>
                    <a:pt x="11322" y="41073"/>
                  </a:lnTo>
                  <a:lnTo>
                    <a:pt x="9962" y="39054"/>
                  </a:lnTo>
                  <a:lnTo>
                    <a:pt x="8865" y="37080"/>
                  </a:lnTo>
                  <a:lnTo>
                    <a:pt x="8294" y="35763"/>
                  </a:lnTo>
                  <a:lnTo>
                    <a:pt x="8031" y="34228"/>
                  </a:lnTo>
                  <a:lnTo>
                    <a:pt x="8031" y="34184"/>
                  </a:lnTo>
                  <a:lnTo>
                    <a:pt x="7285" y="32736"/>
                  </a:lnTo>
                  <a:lnTo>
                    <a:pt x="5310" y="29489"/>
                  </a:lnTo>
                  <a:lnTo>
                    <a:pt x="4564" y="25495"/>
                  </a:lnTo>
                  <a:lnTo>
                    <a:pt x="4125" y="23389"/>
                  </a:lnTo>
                  <a:lnTo>
                    <a:pt x="3731" y="21327"/>
                  </a:lnTo>
                  <a:lnTo>
                    <a:pt x="3248" y="18913"/>
                  </a:lnTo>
                  <a:lnTo>
                    <a:pt x="2721" y="16456"/>
                  </a:lnTo>
                  <a:lnTo>
                    <a:pt x="2151" y="14087"/>
                  </a:lnTo>
                  <a:lnTo>
                    <a:pt x="1800" y="12902"/>
                  </a:lnTo>
                  <a:lnTo>
                    <a:pt x="1449" y="11717"/>
                  </a:lnTo>
                  <a:lnTo>
                    <a:pt x="571" y="9611"/>
                  </a:lnTo>
                  <a:lnTo>
                    <a:pt x="440" y="7417"/>
                  </a:lnTo>
                  <a:lnTo>
                    <a:pt x="352" y="5091"/>
                  </a:lnTo>
                  <a:lnTo>
                    <a:pt x="571" y="4301"/>
                  </a:lnTo>
                  <a:lnTo>
                    <a:pt x="2853" y="3555"/>
                  </a:lnTo>
                  <a:lnTo>
                    <a:pt x="5705" y="2853"/>
                  </a:lnTo>
                  <a:lnTo>
                    <a:pt x="7768" y="2195"/>
                  </a:lnTo>
                  <a:lnTo>
                    <a:pt x="10049" y="1317"/>
                  </a:lnTo>
                  <a:lnTo>
                    <a:pt x="12024" y="308"/>
                  </a:lnTo>
                  <a:lnTo>
                    <a:pt x="12068" y="264"/>
                  </a:lnTo>
                  <a:lnTo>
                    <a:pt x="12112" y="220"/>
                  </a:lnTo>
                  <a:lnTo>
                    <a:pt x="12112" y="133"/>
                  </a:lnTo>
                  <a:lnTo>
                    <a:pt x="12112" y="89"/>
                  </a:lnTo>
                  <a:lnTo>
                    <a:pt x="12068" y="45"/>
                  </a:lnTo>
                  <a:lnTo>
                    <a:pt x="1198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19" name="Google Shape;18419;p489"/>
            <p:cNvSpPr/>
            <p:nvPr/>
          </p:nvSpPr>
          <p:spPr>
            <a:xfrm>
              <a:off x="651675" y="2566225"/>
              <a:ext cx="432250" cy="1407500"/>
            </a:xfrm>
            <a:custGeom>
              <a:avLst/>
              <a:gdLst/>
              <a:ahLst/>
              <a:cxnLst/>
              <a:rect l="l" t="t" r="r" b="b"/>
              <a:pathLst>
                <a:path w="17290" h="56300" extrusionOk="0">
                  <a:moveTo>
                    <a:pt x="14745" y="1"/>
                  </a:moveTo>
                  <a:lnTo>
                    <a:pt x="14657" y="45"/>
                  </a:lnTo>
                  <a:lnTo>
                    <a:pt x="12112" y="1756"/>
                  </a:lnTo>
                  <a:lnTo>
                    <a:pt x="9479" y="2809"/>
                  </a:lnTo>
                  <a:lnTo>
                    <a:pt x="7548" y="3511"/>
                  </a:lnTo>
                  <a:lnTo>
                    <a:pt x="4345" y="4301"/>
                  </a:lnTo>
                  <a:lnTo>
                    <a:pt x="4301" y="4301"/>
                  </a:lnTo>
                  <a:lnTo>
                    <a:pt x="2765" y="5179"/>
                  </a:lnTo>
                  <a:lnTo>
                    <a:pt x="2722" y="5179"/>
                  </a:lnTo>
                  <a:lnTo>
                    <a:pt x="879" y="6539"/>
                  </a:lnTo>
                  <a:lnTo>
                    <a:pt x="879" y="6583"/>
                  </a:lnTo>
                  <a:lnTo>
                    <a:pt x="264" y="7153"/>
                  </a:lnTo>
                  <a:lnTo>
                    <a:pt x="220" y="7241"/>
                  </a:lnTo>
                  <a:lnTo>
                    <a:pt x="1" y="7987"/>
                  </a:lnTo>
                  <a:lnTo>
                    <a:pt x="1" y="8031"/>
                  </a:lnTo>
                  <a:lnTo>
                    <a:pt x="133" y="10093"/>
                  </a:lnTo>
                  <a:lnTo>
                    <a:pt x="133" y="10181"/>
                  </a:lnTo>
                  <a:lnTo>
                    <a:pt x="1317" y="12902"/>
                  </a:lnTo>
                  <a:lnTo>
                    <a:pt x="2327" y="16193"/>
                  </a:lnTo>
                  <a:lnTo>
                    <a:pt x="3160" y="20010"/>
                  </a:lnTo>
                  <a:lnTo>
                    <a:pt x="3599" y="22511"/>
                  </a:lnTo>
                  <a:lnTo>
                    <a:pt x="4740" y="27119"/>
                  </a:lnTo>
                  <a:lnTo>
                    <a:pt x="5398" y="30278"/>
                  </a:lnTo>
                  <a:lnTo>
                    <a:pt x="5705" y="32297"/>
                  </a:lnTo>
                  <a:lnTo>
                    <a:pt x="5662" y="34710"/>
                  </a:lnTo>
                  <a:lnTo>
                    <a:pt x="5749" y="35719"/>
                  </a:lnTo>
                  <a:lnTo>
                    <a:pt x="5749" y="35763"/>
                  </a:lnTo>
                  <a:lnTo>
                    <a:pt x="6671" y="37913"/>
                  </a:lnTo>
                  <a:lnTo>
                    <a:pt x="7768" y="40020"/>
                  </a:lnTo>
                  <a:lnTo>
                    <a:pt x="9172" y="42082"/>
                  </a:lnTo>
                  <a:lnTo>
                    <a:pt x="10445" y="44013"/>
                  </a:lnTo>
                  <a:lnTo>
                    <a:pt x="11761" y="45900"/>
                  </a:lnTo>
                  <a:lnTo>
                    <a:pt x="12726" y="47830"/>
                  </a:lnTo>
                  <a:lnTo>
                    <a:pt x="12726" y="47874"/>
                  </a:lnTo>
                  <a:lnTo>
                    <a:pt x="13999" y="49849"/>
                  </a:lnTo>
                  <a:lnTo>
                    <a:pt x="15315" y="51736"/>
                  </a:lnTo>
                  <a:lnTo>
                    <a:pt x="16632" y="53535"/>
                  </a:lnTo>
                  <a:lnTo>
                    <a:pt x="16939" y="54105"/>
                  </a:lnTo>
                  <a:lnTo>
                    <a:pt x="16939" y="54544"/>
                  </a:lnTo>
                  <a:lnTo>
                    <a:pt x="16325" y="55948"/>
                  </a:lnTo>
                  <a:lnTo>
                    <a:pt x="16325" y="55992"/>
                  </a:lnTo>
                  <a:lnTo>
                    <a:pt x="16281" y="56080"/>
                  </a:lnTo>
                  <a:lnTo>
                    <a:pt x="16281" y="56168"/>
                  </a:lnTo>
                  <a:lnTo>
                    <a:pt x="16325" y="56211"/>
                  </a:lnTo>
                  <a:lnTo>
                    <a:pt x="16368" y="56255"/>
                  </a:lnTo>
                  <a:lnTo>
                    <a:pt x="16412" y="56299"/>
                  </a:lnTo>
                  <a:lnTo>
                    <a:pt x="16456" y="56299"/>
                  </a:lnTo>
                  <a:lnTo>
                    <a:pt x="16544" y="56255"/>
                  </a:lnTo>
                  <a:lnTo>
                    <a:pt x="16632" y="56168"/>
                  </a:lnTo>
                  <a:lnTo>
                    <a:pt x="16632" y="56080"/>
                  </a:lnTo>
                  <a:lnTo>
                    <a:pt x="17246" y="54676"/>
                  </a:lnTo>
                  <a:lnTo>
                    <a:pt x="17290" y="54588"/>
                  </a:lnTo>
                  <a:lnTo>
                    <a:pt x="17290" y="54061"/>
                  </a:lnTo>
                  <a:lnTo>
                    <a:pt x="17290" y="53974"/>
                  </a:lnTo>
                  <a:lnTo>
                    <a:pt x="16895" y="53359"/>
                  </a:lnTo>
                  <a:lnTo>
                    <a:pt x="15579" y="51560"/>
                  </a:lnTo>
                  <a:lnTo>
                    <a:pt x="14306" y="49673"/>
                  </a:lnTo>
                  <a:lnTo>
                    <a:pt x="13033" y="47699"/>
                  </a:lnTo>
                  <a:lnTo>
                    <a:pt x="12068" y="45724"/>
                  </a:lnTo>
                  <a:lnTo>
                    <a:pt x="10752" y="43837"/>
                  </a:lnTo>
                  <a:lnTo>
                    <a:pt x="9435" y="41906"/>
                  </a:lnTo>
                  <a:lnTo>
                    <a:pt x="8075" y="39844"/>
                  </a:lnTo>
                  <a:lnTo>
                    <a:pt x="6978" y="37782"/>
                  </a:lnTo>
                  <a:lnTo>
                    <a:pt x="6100" y="35632"/>
                  </a:lnTo>
                  <a:lnTo>
                    <a:pt x="6013" y="34710"/>
                  </a:lnTo>
                  <a:lnTo>
                    <a:pt x="6056" y="32253"/>
                  </a:lnTo>
                  <a:lnTo>
                    <a:pt x="5749" y="30234"/>
                  </a:lnTo>
                  <a:lnTo>
                    <a:pt x="5091" y="27031"/>
                  </a:lnTo>
                  <a:lnTo>
                    <a:pt x="3950" y="22468"/>
                  </a:lnTo>
                  <a:lnTo>
                    <a:pt x="3468" y="19922"/>
                  </a:lnTo>
                  <a:lnTo>
                    <a:pt x="2678" y="16105"/>
                  </a:lnTo>
                  <a:lnTo>
                    <a:pt x="1668" y="12770"/>
                  </a:lnTo>
                  <a:lnTo>
                    <a:pt x="484" y="10049"/>
                  </a:lnTo>
                  <a:lnTo>
                    <a:pt x="352" y="8031"/>
                  </a:lnTo>
                  <a:lnTo>
                    <a:pt x="571" y="7373"/>
                  </a:lnTo>
                  <a:lnTo>
                    <a:pt x="1098" y="6802"/>
                  </a:lnTo>
                  <a:lnTo>
                    <a:pt x="2941" y="5486"/>
                  </a:lnTo>
                  <a:lnTo>
                    <a:pt x="4433" y="4652"/>
                  </a:lnTo>
                  <a:lnTo>
                    <a:pt x="7636" y="3818"/>
                  </a:lnTo>
                  <a:lnTo>
                    <a:pt x="9611" y="3160"/>
                  </a:lnTo>
                  <a:lnTo>
                    <a:pt x="12244" y="2063"/>
                  </a:lnTo>
                  <a:lnTo>
                    <a:pt x="12288" y="2019"/>
                  </a:lnTo>
                  <a:lnTo>
                    <a:pt x="14876" y="352"/>
                  </a:lnTo>
                  <a:lnTo>
                    <a:pt x="14920" y="308"/>
                  </a:lnTo>
                  <a:lnTo>
                    <a:pt x="14920" y="220"/>
                  </a:lnTo>
                  <a:lnTo>
                    <a:pt x="14920" y="176"/>
                  </a:lnTo>
                  <a:lnTo>
                    <a:pt x="14920" y="89"/>
                  </a:lnTo>
                  <a:lnTo>
                    <a:pt x="14876" y="45"/>
                  </a:lnTo>
                  <a:lnTo>
                    <a:pt x="1478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20" name="Google Shape;18420;p489"/>
            <p:cNvSpPr/>
            <p:nvPr/>
          </p:nvSpPr>
          <p:spPr>
            <a:xfrm>
              <a:off x="591350" y="2376450"/>
              <a:ext cx="593500" cy="1676250"/>
            </a:xfrm>
            <a:custGeom>
              <a:avLst/>
              <a:gdLst/>
              <a:ahLst/>
              <a:cxnLst/>
              <a:rect l="l" t="t" r="r" b="b"/>
              <a:pathLst>
                <a:path w="23740" h="67050" extrusionOk="0">
                  <a:moveTo>
                    <a:pt x="23477" y="0"/>
                  </a:moveTo>
                  <a:lnTo>
                    <a:pt x="19571" y="2370"/>
                  </a:lnTo>
                  <a:lnTo>
                    <a:pt x="17641" y="3730"/>
                  </a:lnTo>
                  <a:lnTo>
                    <a:pt x="15490" y="5222"/>
                  </a:lnTo>
                  <a:lnTo>
                    <a:pt x="13779" y="6363"/>
                  </a:lnTo>
                  <a:lnTo>
                    <a:pt x="11629" y="7285"/>
                  </a:lnTo>
                  <a:lnTo>
                    <a:pt x="8821" y="8338"/>
                  </a:lnTo>
                  <a:lnTo>
                    <a:pt x="7724" y="8777"/>
                  </a:lnTo>
                  <a:lnTo>
                    <a:pt x="6978" y="8908"/>
                  </a:lnTo>
                  <a:lnTo>
                    <a:pt x="6890" y="8952"/>
                  </a:lnTo>
                  <a:lnTo>
                    <a:pt x="3818" y="11541"/>
                  </a:lnTo>
                  <a:lnTo>
                    <a:pt x="2019" y="13121"/>
                  </a:lnTo>
                  <a:lnTo>
                    <a:pt x="2019" y="13165"/>
                  </a:lnTo>
                  <a:lnTo>
                    <a:pt x="703" y="14657"/>
                  </a:lnTo>
                  <a:lnTo>
                    <a:pt x="659" y="14700"/>
                  </a:lnTo>
                  <a:lnTo>
                    <a:pt x="88" y="15754"/>
                  </a:lnTo>
                  <a:lnTo>
                    <a:pt x="44" y="15797"/>
                  </a:lnTo>
                  <a:lnTo>
                    <a:pt x="1" y="16324"/>
                  </a:lnTo>
                  <a:lnTo>
                    <a:pt x="1" y="16412"/>
                  </a:lnTo>
                  <a:lnTo>
                    <a:pt x="1054" y="19176"/>
                  </a:lnTo>
                  <a:lnTo>
                    <a:pt x="1580" y="21282"/>
                  </a:lnTo>
                  <a:lnTo>
                    <a:pt x="2238" y="25100"/>
                  </a:lnTo>
                  <a:lnTo>
                    <a:pt x="2677" y="27513"/>
                  </a:lnTo>
                  <a:lnTo>
                    <a:pt x="3116" y="29795"/>
                  </a:lnTo>
                  <a:lnTo>
                    <a:pt x="3116" y="29839"/>
                  </a:lnTo>
                  <a:lnTo>
                    <a:pt x="4169" y="33174"/>
                  </a:lnTo>
                  <a:lnTo>
                    <a:pt x="5091" y="36114"/>
                  </a:lnTo>
                  <a:lnTo>
                    <a:pt x="5661" y="38878"/>
                  </a:lnTo>
                  <a:lnTo>
                    <a:pt x="5968" y="41029"/>
                  </a:lnTo>
                  <a:lnTo>
                    <a:pt x="5793" y="43837"/>
                  </a:lnTo>
                  <a:lnTo>
                    <a:pt x="5793" y="45899"/>
                  </a:lnTo>
                  <a:lnTo>
                    <a:pt x="5837" y="45899"/>
                  </a:lnTo>
                  <a:lnTo>
                    <a:pt x="6100" y="47918"/>
                  </a:lnTo>
                  <a:lnTo>
                    <a:pt x="6495" y="49761"/>
                  </a:lnTo>
                  <a:lnTo>
                    <a:pt x="6539" y="49805"/>
                  </a:lnTo>
                  <a:lnTo>
                    <a:pt x="7065" y="50902"/>
                  </a:lnTo>
                  <a:lnTo>
                    <a:pt x="7065" y="50946"/>
                  </a:lnTo>
                  <a:lnTo>
                    <a:pt x="8689" y="53271"/>
                  </a:lnTo>
                  <a:lnTo>
                    <a:pt x="9918" y="54939"/>
                  </a:lnTo>
                  <a:lnTo>
                    <a:pt x="12024" y="58230"/>
                  </a:lnTo>
                  <a:lnTo>
                    <a:pt x="13603" y="60292"/>
                  </a:lnTo>
                  <a:lnTo>
                    <a:pt x="15403" y="62837"/>
                  </a:lnTo>
                  <a:lnTo>
                    <a:pt x="16543" y="64768"/>
                  </a:lnTo>
                  <a:lnTo>
                    <a:pt x="16675" y="65426"/>
                  </a:lnTo>
                  <a:lnTo>
                    <a:pt x="16149" y="66786"/>
                  </a:lnTo>
                  <a:lnTo>
                    <a:pt x="16149" y="66874"/>
                  </a:lnTo>
                  <a:lnTo>
                    <a:pt x="16149" y="66918"/>
                  </a:lnTo>
                  <a:lnTo>
                    <a:pt x="16192" y="67006"/>
                  </a:lnTo>
                  <a:lnTo>
                    <a:pt x="16236" y="67050"/>
                  </a:lnTo>
                  <a:lnTo>
                    <a:pt x="16324" y="67050"/>
                  </a:lnTo>
                  <a:lnTo>
                    <a:pt x="16412" y="67006"/>
                  </a:lnTo>
                  <a:lnTo>
                    <a:pt x="16456" y="66918"/>
                  </a:lnTo>
                  <a:lnTo>
                    <a:pt x="17026" y="65470"/>
                  </a:lnTo>
                  <a:lnTo>
                    <a:pt x="17026" y="65382"/>
                  </a:lnTo>
                  <a:lnTo>
                    <a:pt x="16851" y="64680"/>
                  </a:lnTo>
                  <a:lnTo>
                    <a:pt x="16851" y="64636"/>
                  </a:lnTo>
                  <a:lnTo>
                    <a:pt x="15710" y="62662"/>
                  </a:lnTo>
                  <a:lnTo>
                    <a:pt x="15710" y="62618"/>
                  </a:lnTo>
                  <a:lnTo>
                    <a:pt x="13867" y="60073"/>
                  </a:lnTo>
                  <a:lnTo>
                    <a:pt x="12331" y="58010"/>
                  </a:lnTo>
                  <a:lnTo>
                    <a:pt x="10225" y="54719"/>
                  </a:lnTo>
                  <a:lnTo>
                    <a:pt x="8996" y="53052"/>
                  </a:lnTo>
                  <a:lnTo>
                    <a:pt x="7372" y="50770"/>
                  </a:lnTo>
                  <a:lnTo>
                    <a:pt x="6846" y="49673"/>
                  </a:lnTo>
                  <a:lnTo>
                    <a:pt x="6451" y="47830"/>
                  </a:lnTo>
                  <a:lnTo>
                    <a:pt x="6144" y="45855"/>
                  </a:lnTo>
                  <a:lnTo>
                    <a:pt x="6144" y="43837"/>
                  </a:lnTo>
                  <a:lnTo>
                    <a:pt x="6319" y="41029"/>
                  </a:lnTo>
                  <a:lnTo>
                    <a:pt x="6012" y="38835"/>
                  </a:lnTo>
                  <a:lnTo>
                    <a:pt x="5398" y="36026"/>
                  </a:lnTo>
                  <a:lnTo>
                    <a:pt x="4520" y="33086"/>
                  </a:lnTo>
                  <a:lnTo>
                    <a:pt x="3467" y="29751"/>
                  </a:lnTo>
                  <a:lnTo>
                    <a:pt x="3028" y="27470"/>
                  </a:lnTo>
                  <a:lnTo>
                    <a:pt x="2589" y="25056"/>
                  </a:lnTo>
                  <a:lnTo>
                    <a:pt x="1931" y="21195"/>
                  </a:lnTo>
                  <a:lnTo>
                    <a:pt x="1405" y="19088"/>
                  </a:lnTo>
                  <a:lnTo>
                    <a:pt x="1405" y="19045"/>
                  </a:lnTo>
                  <a:lnTo>
                    <a:pt x="352" y="16324"/>
                  </a:lnTo>
                  <a:lnTo>
                    <a:pt x="395" y="15885"/>
                  </a:lnTo>
                  <a:lnTo>
                    <a:pt x="966" y="14876"/>
                  </a:lnTo>
                  <a:lnTo>
                    <a:pt x="2282" y="13384"/>
                  </a:lnTo>
                  <a:lnTo>
                    <a:pt x="4038" y="11804"/>
                  </a:lnTo>
                  <a:lnTo>
                    <a:pt x="7109" y="9259"/>
                  </a:lnTo>
                  <a:lnTo>
                    <a:pt x="7811" y="9128"/>
                  </a:lnTo>
                  <a:lnTo>
                    <a:pt x="7855" y="9128"/>
                  </a:lnTo>
                  <a:lnTo>
                    <a:pt x="8952" y="8645"/>
                  </a:lnTo>
                  <a:lnTo>
                    <a:pt x="11761" y="7592"/>
                  </a:lnTo>
                  <a:lnTo>
                    <a:pt x="13911" y="6670"/>
                  </a:lnTo>
                  <a:lnTo>
                    <a:pt x="13955" y="6670"/>
                  </a:lnTo>
                  <a:lnTo>
                    <a:pt x="15666" y="5529"/>
                  </a:lnTo>
                  <a:lnTo>
                    <a:pt x="17816" y="3994"/>
                  </a:lnTo>
                  <a:lnTo>
                    <a:pt x="19747" y="2677"/>
                  </a:lnTo>
                  <a:lnTo>
                    <a:pt x="23652" y="308"/>
                  </a:lnTo>
                  <a:lnTo>
                    <a:pt x="23696" y="264"/>
                  </a:lnTo>
                  <a:lnTo>
                    <a:pt x="23696" y="220"/>
                  </a:lnTo>
                  <a:lnTo>
                    <a:pt x="23740" y="132"/>
                  </a:lnTo>
                  <a:lnTo>
                    <a:pt x="23696" y="88"/>
                  </a:lnTo>
                  <a:lnTo>
                    <a:pt x="2365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21" name="Google Shape;18421;p489"/>
            <p:cNvSpPr/>
            <p:nvPr/>
          </p:nvSpPr>
          <p:spPr>
            <a:xfrm>
              <a:off x="576000" y="2354500"/>
              <a:ext cx="578150" cy="1726725"/>
            </a:xfrm>
            <a:custGeom>
              <a:avLst/>
              <a:gdLst/>
              <a:ahLst/>
              <a:cxnLst/>
              <a:rect l="l" t="t" r="r" b="b"/>
              <a:pathLst>
                <a:path w="23126" h="69069" extrusionOk="0">
                  <a:moveTo>
                    <a:pt x="22862" y="1"/>
                  </a:moveTo>
                  <a:lnTo>
                    <a:pt x="19176" y="2239"/>
                  </a:lnTo>
                  <a:lnTo>
                    <a:pt x="17421" y="3467"/>
                  </a:lnTo>
                  <a:lnTo>
                    <a:pt x="15271" y="4872"/>
                  </a:lnTo>
                  <a:lnTo>
                    <a:pt x="13691" y="5925"/>
                  </a:lnTo>
                  <a:lnTo>
                    <a:pt x="10970" y="7066"/>
                  </a:lnTo>
                  <a:lnTo>
                    <a:pt x="7328" y="8777"/>
                  </a:lnTo>
                  <a:lnTo>
                    <a:pt x="6056" y="9655"/>
                  </a:lnTo>
                  <a:lnTo>
                    <a:pt x="6012" y="9655"/>
                  </a:lnTo>
                  <a:lnTo>
                    <a:pt x="3642" y="11980"/>
                  </a:lnTo>
                  <a:lnTo>
                    <a:pt x="1755" y="13823"/>
                  </a:lnTo>
                  <a:lnTo>
                    <a:pt x="922" y="14789"/>
                  </a:lnTo>
                  <a:lnTo>
                    <a:pt x="922" y="14832"/>
                  </a:lnTo>
                  <a:lnTo>
                    <a:pt x="307" y="16280"/>
                  </a:lnTo>
                  <a:lnTo>
                    <a:pt x="0" y="17772"/>
                  </a:lnTo>
                  <a:lnTo>
                    <a:pt x="0" y="17860"/>
                  </a:lnTo>
                  <a:lnTo>
                    <a:pt x="395" y="19923"/>
                  </a:lnTo>
                  <a:lnTo>
                    <a:pt x="1053" y="24003"/>
                  </a:lnTo>
                  <a:lnTo>
                    <a:pt x="1580" y="27119"/>
                  </a:lnTo>
                  <a:lnTo>
                    <a:pt x="2238" y="30147"/>
                  </a:lnTo>
                  <a:lnTo>
                    <a:pt x="2896" y="32560"/>
                  </a:lnTo>
                  <a:lnTo>
                    <a:pt x="4213" y="36158"/>
                  </a:lnTo>
                  <a:lnTo>
                    <a:pt x="4959" y="39098"/>
                  </a:lnTo>
                  <a:lnTo>
                    <a:pt x="5441" y="41775"/>
                  </a:lnTo>
                  <a:lnTo>
                    <a:pt x="5310" y="45987"/>
                  </a:lnTo>
                  <a:lnTo>
                    <a:pt x="5485" y="47787"/>
                  </a:lnTo>
                  <a:lnTo>
                    <a:pt x="6012" y="50332"/>
                  </a:lnTo>
                  <a:lnTo>
                    <a:pt x="6538" y="53315"/>
                  </a:lnTo>
                  <a:lnTo>
                    <a:pt x="6889" y="54632"/>
                  </a:lnTo>
                  <a:lnTo>
                    <a:pt x="6933" y="54676"/>
                  </a:lnTo>
                  <a:lnTo>
                    <a:pt x="8513" y="56650"/>
                  </a:lnTo>
                  <a:lnTo>
                    <a:pt x="14261" y="64637"/>
                  </a:lnTo>
                  <a:lnTo>
                    <a:pt x="15753" y="66962"/>
                  </a:lnTo>
                  <a:lnTo>
                    <a:pt x="16017" y="67577"/>
                  </a:lnTo>
                  <a:lnTo>
                    <a:pt x="15753" y="68849"/>
                  </a:lnTo>
                  <a:lnTo>
                    <a:pt x="15753" y="68937"/>
                  </a:lnTo>
                  <a:lnTo>
                    <a:pt x="15797" y="68981"/>
                  </a:lnTo>
                  <a:lnTo>
                    <a:pt x="15841" y="69025"/>
                  </a:lnTo>
                  <a:lnTo>
                    <a:pt x="15885" y="69069"/>
                  </a:lnTo>
                  <a:lnTo>
                    <a:pt x="15929" y="69069"/>
                  </a:lnTo>
                  <a:lnTo>
                    <a:pt x="16060" y="69025"/>
                  </a:lnTo>
                  <a:lnTo>
                    <a:pt x="16104" y="68937"/>
                  </a:lnTo>
                  <a:lnTo>
                    <a:pt x="16368" y="67577"/>
                  </a:lnTo>
                  <a:lnTo>
                    <a:pt x="16368" y="67489"/>
                  </a:lnTo>
                  <a:lnTo>
                    <a:pt x="16060" y="66787"/>
                  </a:lnTo>
                  <a:lnTo>
                    <a:pt x="14525" y="64461"/>
                  </a:lnTo>
                  <a:lnTo>
                    <a:pt x="8820" y="56431"/>
                  </a:lnTo>
                  <a:lnTo>
                    <a:pt x="7197" y="54500"/>
                  </a:lnTo>
                  <a:lnTo>
                    <a:pt x="6889" y="53228"/>
                  </a:lnTo>
                  <a:lnTo>
                    <a:pt x="6363" y="50244"/>
                  </a:lnTo>
                  <a:lnTo>
                    <a:pt x="5836" y="47743"/>
                  </a:lnTo>
                  <a:lnTo>
                    <a:pt x="5661" y="45987"/>
                  </a:lnTo>
                  <a:lnTo>
                    <a:pt x="5792" y="41775"/>
                  </a:lnTo>
                  <a:lnTo>
                    <a:pt x="5792" y="41731"/>
                  </a:lnTo>
                  <a:lnTo>
                    <a:pt x="5310" y="39054"/>
                  </a:lnTo>
                  <a:lnTo>
                    <a:pt x="4520" y="36071"/>
                  </a:lnTo>
                  <a:lnTo>
                    <a:pt x="3247" y="32472"/>
                  </a:lnTo>
                  <a:lnTo>
                    <a:pt x="2545" y="30059"/>
                  </a:lnTo>
                  <a:lnTo>
                    <a:pt x="1931" y="27031"/>
                  </a:lnTo>
                  <a:lnTo>
                    <a:pt x="1404" y="23960"/>
                  </a:lnTo>
                  <a:lnTo>
                    <a:pt x="746" y="19879"/>
                  </a:lnTo>
                  <a:lnTo>
                    <a:pt x="351" y="17816"/>
                  </a:lnTo>
                  <a:lnTo>
                    <a:pt x="615" y="16368"/>
                  </a:lnTo>
                  <a:lnTo>
                    <a:pt x="1229" y="15008"/>
                  </a:lnTo>
                  <a:lnTo>
                    <a:pt x="2019" y="14043"/>
                  </a:lnTo>
                  <a:lnTo>
                    <a:pt x="3906" y="12243"/>
                  </a:lnTo>
                  <a:lnTo>
                    <a:pt x="6275" y="9918"/>
                  </a:lnTo>
                  <a:lnTo>
                    <a:pt x="7504" y="9084"/>
                  </a:lnTo>
                  <a:lnTo>
                    <a:pt x="11146" y="7373"/>
                  </a:lnTo>
                  <a:lnTo>
                    <a:pt x="13823" y="6232"/>
                  </a:lnTo>
                  <a:lnTo>
                    <a:pt x="13866" y="6232"/>
                  </a:lnTo>
                  <a:lnTo>
                    <a:pt x="17596" y="3731"/>
                  </a:lnTo>
                  <a:lnTo>
                    <a:pt x="19395" y="2546"/>
                  </a:lnTo>
                  <a:lnTo>
                    <a:pt x="23037" y="308"/>
                  </a:lnTo>
                  <a:lnTo>
                    <a:pt x="23081" y="264"/>
                  </a:lnTo>
                  <a:lnTo>
                    <a:pt x="23125" y="220"/>
                  </a:lnTo>
                  <a:lnTo>
                    <a:pt x="23125" y="133"/>
                  </a:lnTo>
                  <a:lnTo>
                    <a:pt x="23081" y="89"/>
                  </a:lnTo>
                  <a:lnTo>
                    <a:pt x="2303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22" name="Google Shape;18422;p489"/>
            <p:cNvSpPr/>
            <p:nvPr/>
          </p:nvSpPr>
          <p:spPr>
            <a:xfrm>
              <a:off x="549675" y="2291975"/>
              <a:ext cx="648350" cy="1851775"/>
            </a:xfrm>
            <a:custGeom>
              <a:avLst/>
              <a:gdLst/>
              <a:ahLst/>
              <a:cxnLst/>
              <a:rect l="l" t="t" r="r" b="b"/>
              <a:pathLst>
                <a:path w="25934" h="74071" extrusionOk="0">
                  <a:moveTo>
                    <a:pt x="25758" y="1"/>
                  </a:moveTo>
                  <a:lnTo>
                    <a:pt x="25714" y="45"/>
                  </a:lnTo>
                  <a:lnTo>
                    <a:pt x="23608" y="1185"/>
                  </a:lnTo>
                  <a:lnTo>
                    <a:pt x="19922" y="3336"/>
                  </a:lnTo>
                  <a:lnTo>
                    <a:pt x="18079" y="4476"/>
                  </a:lnTo>
                  <a:lnTo>
                    <a:pt x="15534" y="6188"/>
                  </a:lnTo>
                  <a:lnTo>
                    <a:pt x="14042" y="7153"/>
                  </a:lnTo>
                  <a:lnTo>
                    <a:pt x="11585" y="8250"/>
                  </a:lnTo>
                  <a:lnTo>
                    <a:pt x="10268" y="9084"/>
                  </a:lnTo>
                  <a:lnTo>
                    <a:pt x="6845" y="11190"/>
                  </a:lnTo>
                  <a:lnTo>
                    <a:pt x="6802" y="11190"/>
                  </a:lnTo>
                  <a:lnTo>
                    <a:pt x="4213" y="13823"/>
                  </a:lnTo>
                  <a:lnTo>
                    <a:pt x="2326" y="15622"/>
                  </a:lnTo>
                  <a:lnTo>
                    <a:pt x="2326" y="15666"/>
                  </a:lnTo>
                  <a:lnTo>
                    <a:pt x="1624" y="16500"/>
                  </a:lnTo>
                  <a:lnTo>
                    <a:pt x="1580" y="16544"/>
                  </a:lnTo>
                  <a:lnTo>
                    <a:pt x="702" y="19220"/>
                  </a:lnTo>
                  <a:lnTo>
                    <a:pt x="88" y="20975"/>
                  </a:lnTo>
                  <a:lnTo>
                    <a:pt x="88" y="21019"/>
                  </a:lnTo>
                  <a:lnTo>
                    <a:pt x="0" y="22336"/>
                  </a:lnTo>
                  <a:lnTo>
                    <a:pt x="44" y="22380"/>
                  </a:lnTo>
                  <a:lnTo>
                    <a:pt x="614" y="26417"/>
                  </a:lnTo>
                  <a:lnTo>
                    <a:pt x="878" y="28128"/>
                  </a:lnTo>
                  <a:lnTo>
                    <a:pt x="1185" y="29708"/>
                  </a:lnTo>
                  <a:lnTo>
                    <a:pt x="1492" y="31287"/>
                  </a:lnTo>
                  <a:lnTo>
                    <a:pt x="1931" y="32823"/>
                  </a:lnTo>
                  <a:lnTo>
                    <a:pt x="2370" y="34359"/>
                  </a:lnTo>
                  <a:lnTo>
                    <a:pt x="2896" y="35983"/>
                  </a:lnTo>
                  <a:lnTo>
                    <a:pt x="3467" y="37606"/>
                  </a:lnTo>
                  <a:lnTo>
                    <a:pt x="4125" y="39361"/>
                  </a:lnTo>
                  <a:lnTo>
                    <a:pt x="5002" y="42257"/>
                  </a:lnTo>
                  <a:lnTo>
                    <a:pt x="5310" y="44100"/>
                  </a:lnTo>
                  <a:lnTo>
                    <a:pt x="5397" y="45329"/>
                  </a:lnTo>
                  <a:lnTo>
                    <a:pt x="5310" y="47830"/>
                  </a:lnTo>
                  <a:lnTo>
                    <a:pt x="5353" y="49366"/>
                  </a:lnTo>
                  <a:lnTo>
                    <a:pt x="5924" y="52218"/>
                  </a:lnTo>
                  <a:lnTo>
                    <a:pt x="6407" y="54939"/>
                  </a:lnTo>
                  <a:lnTo>
                    <a:pt x="6451" y="57528"/>
                  </a:lnTo>
                  <a:lnTo>
                    <a:pt x="6319" y="59853"/>
                  </a:lnTo>
                  <a:lnTo>
                    <a:pt x="6319" y="59897"/>
                  </a:lnTo>
                  <a:lnTo>
                    <a:pt x="6451" y="60731"/>
                  </a:lnTo>
                  <a:lnTo>
                    <a:pt x="6494" y="60819"/>
                  </a:lnTo>
                  <a:lnTo>
                    <a:pt x="7942" y="62399"/>
                  </a:lnTo>
                  <a:lnTo>
                    <a:pt x="10224" y="65295"/>
                  </a:lnTo>
                  <a:lnTo>
                    <a:pt x="12111" y="67796"/>
                  </a:lnTo>
                  <a:lnTo>
                    <a:pt x="13076" y="69024"/>
                  </a:lnTo>
                  <a:lnTo>
                    <a:pt x="13120" y="69024"/>
                  </a:lnTo>
                  <a:lnTo>
                    <a:pt x="15841" y="71657"/>
                  </a:lnTo>
                  <a:lnTo>
                    <a:pt x="16060" y="71964"/>
                  </a:lnTo>
                  <a:lnTo>
                    <a:pt x="15973" y="73895"/>
                  </a:lnTo>
                  <a:lnTo>
                    <a:pt x="15973" y="73983"/>
                  </a:lnTo>
                  <a:lnTo>
                    <a:pt x="16016" y="74027"/>
                  </a:lnTo>
                  <a:lnTo>
                    <a:pt x="16060" y="74071"/>
                  </a:lnTo>
                  <a:lnTo>
                    <a:pt x="16236" y="74071"/>
                  </a:lnTo>
                  <a:lnTo>
                    <a:pt x="16280" y="74027"/>
                  </a:lnTo>
                  <a:lnTo>
                    <a:pt x="16324" y="73983"/>
                  </a:lnTo>
                  <a:lnTo>
                    <a:pt x="16324" y="73895"/>
                  </a:lnTo>
                  <a:lnTo>
                    <a:pt x="16411" y="71921"/>
                  </a:lnTo>
                  <a:lnTo>
                    <a:pt x="16368" y="71789"/>
                  </a:lnTo>
                  <a:lnTo>
                    <a:pt x="16148" y="71438"/>
                  </a:lnTo>
                  <a:lnTo>
                    <a:pt x="16104" y="71394"/>
                  </a:lnTo>
                  <a:lnTo>
                    <a:pt x="13340" y="68761"/>
                  </a:lnTo>
                  <a:lnTo>
                    <a:pt x="12374" y="67576"/>
                  </a:lnTo>
                  <a:lnTo>
                    <a:pt x="10488" y="65075"/>
                  </a:lnTo>
                  <a:lnTo>
                    <a:pt x="8206" y="62179"/>
                  </a:lnTo>
                  <a:lnTo>
                    <a:pt x="6802" y="60643"/>
                  </a:lnTo>
                  <a:lnTo>
                    <a:pt x="6670" y="59853"/>
                  </a:lnTo>
                  <a:lnTo>
                    <a:pt x="6802" y="57528"/>
                  </a:lnTo>
                  <a:lnTo>
                    <a:pt x="6758" y="54939"/>
                  </a:lnTo>
                  <a:lnTo>
                    <a:pt x="6758" y="54895"/>
                  </a:lnTo>
                  <a:lnTo>
                    <a:pt x="6275" y="52131"/>
                  </a:lnTo>
                  <a:lnTo>
                    <a:pt x="5705" y="49322"/>
                  </a:lnTo>
                  <a:lnTo>
                    <a:pt x="5661" y="47830"/>
                  </a:lnTo>
                  <a:lnTo>
                    <a:pt x="5748" y="45373"/>
                  </a:lnTo>
                  <a:lnTo>
                    <a:pt x="5748" y="45329"/>
                  </a:lnTo>
                  <a:lnTo>
                    <a:pt x="5661" y="44057"/>
                  </a:lnTo>
                  <a:lnTo>
                    <a:pt x="5661" y="44013"/>
                  </a:lnTo>
                  <a:lnTo>
                    <a:pt x="5310" y="42214"/>
                  </a:lnTo>
                  <a:lnTo>
                    <a:pt x="4476" y="39230"/>
                  </a:lnTo>
                  <a:lnTo>
                    <a:pt x="3818" y="37518"/>
                  </a:lnTo>
                  <a:lnTo>
                    <a:pt x="3203" y="35851"/>
                  </a:lnTo>
                  <a:lnTo>
                    <a:pt x="2721" y="34271"/>
                  </a:lnTo>
                  <a:lnTo>
                    <a:pt x="2238" y="32735"/>
                  </a:lnTo>
                  <a:lnTo>
                    <a:pt x="1843" y="31200"/>
                  </a:lnTo>
                  <a:lnTo>
                    <a:pt x="1492" y="29664"/>
                  </a:lnTo>
                  <a:lnTo>
                    <a:pt x="1229" y="28040"/>
                  </a:lnTo>
                  <a:lnTo>
                    <a:pt x="922" y="26373"/>
                  </a:lnTo>
                  <a:lnTo>
                    <a:pt x="351" y="22336"/>
                  </a:lnTo>
                  <a:lnTo>
                    <a:pt x="439" y="21063"/>
                  </a:lnTo>
                  <a:lnTo>
                    <a:pt x="1053" y="19308"/>
                  </a:lnTo>
                  <a:lnTo>
                    <a:pt x="1887" y="16719"/>
                  </a:lnTo>
                  <a:lnTo>
                    <a:pt x="2589" y="15885"/>
                  </a:lnTo>
                  <a:lnTo>
                    <a:pt x="4476" y="14086"/>
                  </a:lnTo>
                  <a:lnTo>
                    <a:pt x="7021" y="11453"/>
                  </a:lnTo>
                  <a:lnTo>
                    <a:pt x="10488" y="9347"/>
                  </a:lnTo>
                  <a:lnTo>
                    <a:pt x="11760" y="8557"/>
                  </a:lnTo>
                  <a:lnTo>
                    <a:pt x="14217" y="7460"/>
                  </a:lnTo>
                  <a:lnTo>
                    <a:pt x="14217" y="7416"/>
                  </a:lnTo>
                  <a:lnTo>
                    <a:pt x="15709" y="6451"/>
                  </a:lnTo>
                  <a:lnTo>
                    <a:pt x="18254" y="4784"/>
                  </a:lnTo>
                  <a:lnTo>
                    <a:pt x="20097" y="3599"/>
                  </a:lnTo>
                  <a:lnTo>
                    <a:pt x="23783" y="1493"/>
                  </a:lnTo>
                  <a:lnTo>
                    <a:pt x="25846" y="352"/>
                  </a:lnTo>
                  <a:lnTo>
                    <a:pt x="25933" y="308"/>
                  </a:lnTo>
                  <a:lnTo>
                    <a:pt x="25933" y="220"/>
                  </a:lnTo>
                  <a:lnTo>
                    <a:pt x="25933" y="176"/>
                  </a:lnTo>
                  <a:lnTo>
                    <a:pt x="25933" y="88"/>
                  </a:lnTo>
                  <a:lnTo>
                    <a:pt x="25890" y="45"/>
                  </a:lnTo>
                  <a:lnTo>
                    <a:pt x="2584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23" name="Google Shape;18423;p489"/>
            <p:cNvSpPr/>
            <p:nvPr/>
          </p:nvSpPr>
          <p:spPr>
            <a:xfrm>
              <a:off x="520050" y="2414850"/>
              <a:ext cx="434425" cy="1781550"/>
            </a:xfrm>
            <a:custGeom>
              <a:avLst/>
              <a:gdLst/>
              <a:ahLst/>
              <a:cxnLst/>
              <a:rect l="l" t="t" r="r" b="b"/>
              <a:pathLst>
                <a:path w="17377" h="71262" extrusionOk="0">
                  <a:moveTo>
                    <a:pt x="15973" y="0"/>
                  </a:moveTo>
                  <a:lnTo>
                    <a:pt x="15885" y="44"/>
                  </a:lnTo>
                  <a:lnTo>
                    <a:pt x="14174" y="1097"/>
                  </a:lnTo>
                  <a:lnTo>
                    <a:pt x="10970" y="3028"/>
                  </a:lnTo>
                  <a:lnTo>
                    <a:pt x="8952" y="4344"/>
                  </a:lnTo>
                  <a:lnTo>
                    <a:pt x="6890" y="5880"/>
                  </a:lnTo>
                  <a:lnTo>
                    <a:pt x="6846" y="5924"/>
                  </a:lnTo>
                  <a:lnTo>
                    <a:pt x="5705" y="7328"/>
                  </a:lnTo>
                  <a:lnTo>
                    <a:pt x="3028" y="10093"/>
                  </a:lnTo>
                  <a:lnTo>
                    <a:pt x="2501" y="10707"/>
                  </a:lnTo>
                  <a:lnTo>
                    <a:pt x="2458" y="10751"/>
                  </a:lnTo>
                  <a:lnTo>
                    <a:pt x="1229" y="13691"/>
                  </a:lnTo>
                  <a:lnTo>
                    <a:pt x="264" y="16324"/>
                  </a:lnTo>
                  <a:lnTo>
                    <a:pt x="0" y="17552"/>
                  </a:lnTo>
                  <a:lnTo>
                    <a:pt x="0" y="17596"/>
                  </a:lnTo>
                  <a:lnTo>
                    <a:pt x="0" y="18825"/>
                  </a:lnTo>
                  <a:lnTo>
                    <a:pt x="0" y="18869"/>
                  </a:lnTo>
                  <a:lnTo>
                    <a:pt x="483" y="22686"/>
                  </a:lnTo>
                  <a:lnTo>
                    <a:pt x="966" y="25319"/>
                  </a:lnTo>
                  <a:lnTo>
                    <a:pt x="1624" y="28040"/>
                  </a:lnTo>
                  <a:lnTo>
                    <a:pt x="2545" y="30673"/>
                  </a:lnTo>
                  <a:lnTo>
                    <a:pt x="4257" y="35105"/>
                  </a:lnTo>
                  <a:lnTo>
                    <a:pt x="4827" y="36772"/>
                  </a:lnTo>
                  <a:lnTo>
                    <a:pt x="5310" y="38922"/>
                  </a:lnTo>
                  <a:lnTo>
                    <a:pt x="5529" y="40370"/>
                  </a:lnTo>
                  <a:lnTo>
                    <a:pt x="5398" y="42827"/>
                  </a:lnTo>
                  <a:lnTo>
                    <a:pt x="5441" y="44188"/>
                  </a:lnTo>
                  <a:lnTo>
                    <a:pt x="5441" y="44232"/>
                  </a:lnTo>
                  <a:lnTo>
                    <a:pt x="5924" y="46689"/>
                  </a:lnTo>
                  <a:lnTo>
                    <a:pt x="6319" y="49058"/>
                  </a:lnTo>
                  <a:lnTo>
                    <a:pt x="6407" y="51340"/>
                  </a:lnTo>
                  <a:lnTo>
                    <a:pt x="6231" y="54544"/>
                  </a:lnTo>
                  <a:lnTo>
                    <a:pt x="6144" y="56825"/>
                  </a:lnTo>
                  <a:lnTo>
                    <a:pt x="6144" y="58405"/>
                  </a:lnTo>
                  <a:lnTo>
                    <a:pt x="6144" y="58449"/>
                  </a:lnTo>
                  <a:lnTo>
                    <a:pt x="6407" y="59283"/>
                  </a:lnTo>
                  <a:lnTo>
                    <a:pt x="6451" y="59326"/>
                  </a:lnTo>
                  <a:lnTo>
                    <a:pt x="7899" y="61257"/>
                  </a:lnTo>
                  <a:lnTo>
                    <a:pt x="10005" y="63583"/>
                  </a:lnTo>
                  <a:lnTo>
                    <a:pt x="10005" y="63627"/>
                  </a:lnTo>
                  <a:lnTo>
                    <a:pt x="13603" y="66655"/>
                  </a:lnTo>
                  <a:lnTo>
                    <a:pt x="15490" y="68234"/>
                  </a:lnTo>
                  <a:lnTo>
                    <a:pt x="16412" y="69112"/>
                  </a:lnTo>
                  <a:lnTo>
                    <a:pt x="16631" y="69463"/>
                  </a:lnTo>
                  <a:lnTo>
                    <a:pt x="16675" y="70121"/>
                  </a:lnTo>
                  <a:lnTo>
                    <a:pt x="16675" y="70165"/>
                  </a:lnTo>
                  <a:lnTo>
                    <a:pt x="17026" y="71174"/>
                  </a:lnTo>
                  <a:lnTo>
                    <a:pt x="17114" y="71262"/>
                  </a:lnTo>
                  <a:lnTo>
                    <a:pt x="17245" y="71262"/>
                  </a:lnTo>
                  <a:lnTo>
                    <a:pt x="17333" y="71218"/>
                  </a:lnTo>
                  <a:lnTo>
                    <a:pt x="17377" y="71174"/>
                  </a:lnTo>
                  <a:lnTo>
                    <a:pt x="17377" y="71130"/>
                  </a:lnTo>
                  <a:lnTo>
                    <a:pt x="17377" y="71043"/>
                  </a:lnTo>
                  <a:lnTo>
                    <a:pt x="17026" y="70077"/>
                  </a:lnTo>
                  <a:lnTo>
                    <a:pt x="16982" y="69375"/>
                  </a:lnTo>
                  <a:lnTo>
                    <a:pt x="16938" y="69287"/>
                  </a:lnTo>
                  <a:lnTo>
                    <a:pt x="16719" y="68892"/>
                  </a:lnTo>
                  <a:lnTo>
                    <a:pt x="16675" y="68849"/>
                  </a:lnTo>
                  <a:lnTo>
                    <a:pt x="15753" y="67971"/>
                  </a:lnTo>
                  <a:lnTo>
                    <a:pt x="13823" y="66391"/>
                  </a:lnTo>
                  <a:lnTo>
                    <a:pt x="10268" y="63363"/>
                  </a:lnTo>
                  <a:lnTo>
                    <a:pt x="8162" y="61038"/>
                  </a:lnTo>
                  <a:lnTo>
                    <a:pt x="6714" y="59151"/>
                  </a:lnTo>
                  <a:lnTo>
                    <a:pt x="6495" y="58405"/>
                  </a:lnTo>
                  <a:lnTo>
                    <a:pt x="6495" y="56825"/>
                  </a:lnTo>
                  <a:lnTo>
                    <a:pt x="6582" y="54587"/>
                  </a:lnTo>
                  <a:lnTo>
                    <a:pt x="6758" y="51340"/>
                  </a:lnTo>
                  <a:lnTo>
                    <a:pt x="6670" y="49058"/>
                  </a:lnTo>
                  <a:lnTo>
                    <a:pt x="6670" y="49015"/>
                  </a:lnTo>
                  <a:lnTo>
                    <a:pt x="6275" y="46601"/>
                  </a:lnTo>
                  <a:lnTo>
                    <a:pt x="5793" y="44144"/>
                  </a:lnTo>
                  <a:lnTo>
                    <a:pt x="5749" y="42827"/>
                  </a:lnTo>
                  <a:lnTo>
                    <a:pt x="5880" y="40370"/>
                  </a:lnTo>
                  <a:lnTo>
                    <a:pt x="5880" y="40326"/>
                  </a:lnTo>
                  <a:lnTo>
                    <a:pt x="5661" y="38878"/>
                  </a:lnTo>
                  <a:lnTo>
                    <a:pt x="5134" y="36684"/>
                  </a:lnTo>
                  <a:lnTo>
                    <a:pt x="5134" y="36640"/>
                  </a:lnTo>
                  <a:lnTo>
                    <a:pt x="4564" y="35017"/>
                  </a:lnTo>
                  <a:lnTo>
                    <a:pt x="2853" y="30541"/>
                  </a:lnTo>
                  <a:lnTo>
                    <a:pt x="1931" y="27952"/>
                  </a:lnTo>
                  <a:lnTo>
                    <a:pt x="1317" y="25231"/>
                  </a:lnTo>
                  <a:lnTo>
                    <a:pt x="790" y="22643"/>
                  </a:lnTo>
                  <a:lnTo>
                    <a:pt x="351" y="18825"/>
                  </a:lnTo>
                  <a:lnTo>
                    <a:pt x="351" y="17596"/>
                  </a:lnTo>
                  <a:lnTo>
                    <a:pt x="615" y="16412"/>
                  </a:lnTo>
                  <a:lnTo>
                    <a:pt x="1580" y="13823"/>
                  </a:lnTo>
                  <a:lnTo>
                    <a:pt x="2765" y="10926"/>
                  </a:lnTo>
                  <a:lnTo>
                    <a:pt x="3291" y="10312"/>
                  </a:lnTo>
                  <a:lnTo>
                    <a:pt x="5968" y="7548"/>
                  </a:lnTo>
                  <a:lnTo>
                    <a:pt x="7109" y="6144"/>
                  </a:lnTo>
                  <a:lnTo>
                    <a:pt x="9171" y="4608"/>
                  </a:lnTo>
                  <a:lnTo>
                    <a:pt x="11146" y="3335"/>
                  </a:lnTo>
                  <a:lnTo>
                    <a:pt x="14349" y="1404"/>
                  </a:lnTo>
                  <a:lnTo>
                    <a:pt x="16104" y="351"/>
                  </a:lnTo>
                  <a:lnTo>
                    <a:pt x="16148" y="307"/>
                  </a:lnTo>
                  <a:lnTo>
                    <a:pt x="16148" y="220"/>
                  </a:lnTo>
                  <a:lnTo>
                    <a:pt x="16148" y="176"/>
                  </a:lnTo>
                  <a:lnTo>
                    <a:pt x="16148" y="88"/>
                  </a:lnTo>
                  <a:lnTo>
                    <a:pt x="16104" y="44"/>
                  </a:lnTo>
                  <a:lnTo>
                    <a:pt x="16017" y="44"/>
                  </a:lnTo>
                  <a:lnTo>
                    <a:pt x="1597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24" name="Google Shape;18424;p489"/>
            <p:cNvSpPr/>
            <p:nvPr/>
          </p:nvSpPr>
          <p:spPr>
            <a:xfrm>
              <a:off x="1580850" y="2421425"/>
              <a:ext cx="400450" cy="236975"/>
            </a:xfrm>
            <a:custGeom>
              <a:avLst/>
              <a:gdLst/>
              <a:ahLst/>
              <a:cxnLst/>
              <a:rect l="l" t="t" r="r" b="b"/>
              <a:pathLst>
                <a:path w="16018" h="9479" extrusionOk="0">
                  <a:moveTo>
                    <a:pt x="15798" y="1"/>
                  </a:moveTo>
                  <a:lnTo>
                    <a:pt x="15754" y="44"/>
                  </a:lnTo>
                  <a:lnTo>
                    <a:pt x="9567" y="3818"/>
                  </a:lnTo>
                  <a:lnTo>
                    <a:pt x="7329" y="5222"/>
                  </a:lnTo>
                  <a:lnTo>
                    <a:pt x="5486" y="6100"/>
                  </a:lnTo>
                  <a:lnTo>
                    <a:pt x="3818" y="7065"/>
                  </a:lnTo>
                  <a:lnTo>
                    <a:pt x="89" y="9172"/>
                  </a:lnTo>
                  <a:lnTo>
                    <a:pt x="1" y="9215"/>
                  </a:lnTo>
                  <a:lnTo>
                    <a:pt x="1" y="9259"/>
                  </a:lnTo>
                  <a:lnTo>
                    <a:pt x="1" y="9303"/>
                  </a:lnTo>
                  <a:lnTo>
                    <a:pt x="1" y="9391"/>
                  </a:lnTo>
                  <a:lnTo>
                    <a:pt x="89" y="9435"/>
                  </a:lnTo>
                  <a:lnTo>
                    <a:pt x="176" y="9479"/>
                  </a:lnTo>
                  <a:lnTo>
                    <a:pt x="220" y="9479"/>
                  </a:lnTo>
                  <a:lnTo>
                    <a:pt x="3994" y="7372"/>
                  </a:lnTo>
                  <a:lnTo>
                    <a:pt x="5617" y="6407"/>
                  </a:lnTo>
                  <a:lnTo>
                    <a:pt x="7504" y="5529"/>
                  </a:lnTo>
                  <a:lnTo>
                    <a:pt x="9742" y="4081"/>
                  </a:lnTo>
                  <a:lnTo>
                    <a:pt x="15929" y="352"/>
                  </a:lnTo>
                  <a:lnTo>
                    <a:pt x="15973" y="308"/>
                  </a:lnTo>
                  <a:lnTo>
                    <a:pt x="16017" y="220"/>
                  </a:lnTo>
                  <a:lnTo>
                    <a:pt x="16017" y="176"/>
                  </a:lnTo>
                  <a:lnTo>
                    <a:pt x="15973" y="88"/>
                  </a:lnTo>
                  <a:lnTo>
                    <a:pt x="15929" y="44"/>
                  </a:lnTo>
                  <a:lnTo>
                    <a:pt x="15886" y="44"/>
                  </a:lnTo>
                  <a:lnTo>
                    <a:pt x="1579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25" name="Google Shape;18425;p489"/>
            <p:cNvSpPr/>
            <p:nvPr/>
          </p:nvSpPr>
          <p:spPr>
            <a:xfrm>
              <a:off x="1302225" y="2397300"/>
              <a:ext cx="651650" cy="660425"/>
            </a:xfrm>
            <a:custGeom>
              <a:avLst/>
              <a:gdLst/>
              <a:ahLst/>
              <a:cxnLst/>
              <a:rect l="l" t="t" r="r" b="b"/>
              <a:pathLst>
                <a:path w="26066" h="26417" extrusionOk="0">
                  <a:moveTo>
                    <a:pt x="25802" y="0"/>
                  </a:moveTo>
                  <a:lnTo>
                    <a:pt x="21063" y="2852"/>
                  </a:lnTo>
                  <a:lnTo>
                    <a:pt x="18211" y="4520"/>
                  </a:lnTo>
                  <a:lnTo>
                    <a:pt x="16060" y="5354"/>
                  </a:lnTo>
                  <a:lnTo>
                    <a:pt x="13822" y="6538"/>
                  </a:lnTo>
                  <a:lnTo>
                    <a:pt x="9610" y="8689"/>
                  </a:lnTo>
                  <a:lnTo>
                    <a:pt x="6319" y="10839"/>
                  </a:lnTo>
                  <a:lnTo>
                    <a:pt x="3511" y="12857"/>
                  </a:lnTo>
                  <a:lnTo>
                    <a:pt x="3467" y="12901"/>
                  </a:lnTo>
                  <a:lnTo>
                    <a:pt x="3028" y="13296"/>
                  </a:lnTo>
                  <a:lnTo>
                    <a:pt x="2984" y="13340"/>
                  </a:lnTo>
                  <a:lnTo>
                    <a:pt x="2589" y="14217"/>
                  </a:lnTo>
                  <a:lnTo>
                    <a:pt x="2589" y="14305"/>
                  </a:lnTo>
                  <a:lnTo>
                    <a:pt x="2545" y="15051"/>
                  </a:lnTo>
                  <a:lnTo>
                    <a:pt x="2545" y="15095"/>
                  </a:lnTo>
                  <a:lnTo>
                    <a:pt x="2808" y="16060"/>
                  </a:lnTo>
                  <a:lnTo>
                    <a:pt x="2808" y="16104"/>
                  </a:lnTo>
                  <a:lnTo>
                    <a:pt x="3818" y="18430"/>
                  </a:lnTo>
                  <a:lnTo>
                    <a:pt x="4739" y="20536"/>
                  </a:lnTo>
                  <a:lnTo>
                    <a:pt x="4827" y="21326"/>
                  </a:lnTo>
                  <a:lnTo>
                    <a:pt x="4695" y="21853"/>
                  </a:lnTo>
                  <a:lnTo>
                    <a:pt x="2721" y="23564"/>
                  </a:lnTo>
                  <a:lnTo>
                    <a:pt x="834" y="25451"/>
                  </a:lnTo>
                  <a:lnTo>
                    <a:pt x="88" y="26109"/>
                  </a:lnTo>
                  <a:lnTo>
                    <a:pt x="44" y="26153"/>
                  </a:lnTo>
                  <a:lnTo>
                    <a:pt x="0" y="26241"/>
                  </a:lnTo>
                  <a:lnTo>
                    <a:pt x="0" y="26285"/>
                  </a:lnTo>
                  <a:lnTo>
                    <a:pt x="44" y="26372"/>
                  </a:lnTo>
                  <a:lnTo>
                    <a:pt x="88" y="26416"/>
                  </a:lnTo>
                  <a:lnTo>
                    <a:pt x="176" y="26416"/>
                  </a:lnTo>
                  <a:lnTo>
                    <a:pt x="307" y="26372"/>
                  </a:lnTo>
                  <a:lnTo>
                    <a:pt x="1097" y="25714"/>
                  </a:lnTo>
                  <a:lnTo>
                    <a:pt x="2940" y="23827"/>
                  </a:lnTo>
                  <a:lnTo>
                    <a:pt x="4959" y="22116"/>
                  </a:lnTo>
                  <a:lnTo>
                    <a:pt x="5046" y="22028"/>
                  </a:lnTo>
                  <a:lnTo>
                    <a:pt x="5178" y="21370"/>
                  </a:lnTo>
                  <a:lnTo>
                    <a:pt x="5178" y="21282"/>
                  </a:lnTo>
                  <a:lnTo>
                    <a:pt x="5090" y="20448"/>
                  </a:lnTo>
                  <a:lnTo>
                    <a:pt x="5046" y="20405"/>
                  </a:lnTo>
                  <a:lnTo>
                    <a:pt x="4125" y="18298"/>
                  </a:lnTo>
                  <a:lnTo>
                    <a:pt x="3116" y="15973"/>
                  </a:lnTo>
                  <a:lnTo>
                    <a:pt x="2896" y="15007"/>
                  </a:lnTo>
                  <a:lnTo>
                    <a:pt x="2940" y="14349"/>
                  </a:lnTo>
                  <a:lnTo>
                    <a:pt x="3291" y="13515"/>
                  </a:lnTo>
                  <a:lnTo>
                    <a:pt x="3686" y="13164"/>
                  </a:lnTo>
                  <a:lnTo>
                    <a:pt x="6494" y="11146"/>
                  </a:lnTo>
                  <a:lnTo>
                    <a:pt x="9785" y="8996"/>
                  </a:lnTo>
                  <a:lnTo>
                    <a:pt x="13954" y="6846"/>
                  </a:lnTo>
                  <a:lnTo>
                    <a:pt x="16236" y="5705"/>
                  </a:lnTo>
                  <a:lnTo>
                    <a:pt x="18342" y="4827"/>
                  </a:lnTo>
                  <a:lnTo>
                    <a:pt x="18386" y="4827"/>
                  </a:lnTo>
                  <a:lnTo>
                    <a:pt x="21238" y="3160"/>
                  </a:lnTo>
                  <a:lnTo>
                    <a:pt x="25977" y="307"/>
                  </a:lnTo>
                  <a:lnTo>
                    <a:pt x="26021" y="263"/>
                  </a:lnTo>
                  <a:lnTo>
                    <a:pt x="26065" y="220"/>
                  </a:lnTo>
                  <a:lnTo>
                    <a:pt x="26065" y="132"/>
                  </a:lnTo>
                  <a:lnTo>
                    <a:pt x="26021" y="88"/>
                  </a:lnTo>
                  <a:lnTo>
                    <a:pt x="2597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26" name="Google Shape;18426;p489"/>
            <p:cNvSpPr/>
            <p:nvPr/>
          </p:nvSpPr>
          <p:spPr>
            <a:xfrm>
              <a:off x="853525" y="2286500"/>
              <a:ext cx="977475" cy="1079475"/>
            </a:xfrm>
            <a:custGeom>
              <a:avLst/>
              <a:gdLst/>
              <a:ahLst/>
              <a:cxnLst/>
              <a:rect l="l" t="t" r="r" b="b"/>
              <a:pathLst>
                <a:path w="39099" h="43179" extrusionOk="0">
                  <a:moveTo>
                    <a:pt x="38923" y="0"/>
                  </a:moveTo>
                  <a:lnTo>
                    <a:pt x="38835" y="44"/>
                  </a:lnTo>
                  <a:lnTo>
                    <a:pt x="36553" y="1404"/>
                  </a:lnTo>
                  <a:lnTo>
                    <a:pt x="32122" y="3379"/>
                  </a:lnTo>
                  <a:lnTo>
                    <a:pt x="31156" y="3774"/>
                  </a:lnTo>
                  <a:lnTo>
                    <a:pt x="26812" y="5617"/>
                  </a:lnTo>
                  <a:lnTo>
                    <a:pt x="24618" y="6582"/>
                  </a:lnTo>
                  <a:lnTo>
                    <a:pt x="22468" y="7635"/>
                  </a:lnTo>
                  <a:lnTo>
                    <a:pt x="20362" y="8689"/>
                  </a:lnTo>
                  <a:lnTo>
                    <a:pt x="18299" y="9873"/>
                  </a:lnTo>
                  <a:lnTo>
                    <a:pt x="17290" y="10488"/>
                  </a:lnTo>
                  <a:lnTo>
                    <a:pt x="16281" y="11102"/>
                  </a:lnTo>
                  <a:lnTo>
                    <a:pt x="15315" y="11760"/>
                  </a:lnTo>
                  <a:lnTo>
                    <a:pt x="14350" y="12462"/>
                  </a:lnTo>
                  <a:lnTo>
                    <a:pt x="12156" y="14261"/>
                  </a:lnTo>
                  <a:lnTo>
                    <a:pt x="10313" y="15709"/>
                  </a:lnTo>
                  <a:lnTo>
                    <a:pt x="8163" y="17465"/>
                  </a:lnTo>
                  <a:lnTo>
                    <a:pt x="6759" y="18342"/>
                  </a:lnTo>
                  <a:lnTo>
                    <a:pt x="4565" y="19220"/>
                  </a:lnTo>
                  <a:lnTo>
                    <a:pt x="2414" y="19878"/>
                  </a:lnTo>
                  <a:lnTo>
                    <a:pt x="1274" y="20273"/>
                  </a:lnTo>
                  <a:lnTo>
                    <a:pt x="1186" y="20317"/>
                  </a:lnTo>
                  <a:lnTo>
                    <a:pt x="922" y="20580"/>
                  </a:lnTo>
                  <a:lnTo>
                    <a:pt x="879" y="20668"/>
                  </a:lnTo>
                  <a:lnTo>
                    <a:pt x="440" y="22818"/>
                  </a:lnTo>
                  <a:lnTo>
                    <a:pt x="1" y="24749"/>
                  </a:lnTo>
                  <a:lnTo>
                    <a:pt x="1" y="24793"/>
                  </a:lnTo>
                  <a:lnTo>
                    <a:pt x="177" y="27425"/>
                  </a:lnTo>
                  <a:lnTo>
                    <a:pt x="133" y="29751"/>
                  </a:lnTo>
                  <a:lnTo>
                    <a:pt x="89" y="31024"/>
                  </a:lnTo>
                  <a:lnTo>
                    <a:pt x="133" y="31111"/>
                  </a:lnTo>
                  <a:lnTo>
                    <a:pt x="177" y="31155"/>
                  </a:lnTo>
                  <a:lnTo>
                    <a:pt x="1756" y="32691"/>
                  </a:lnTo>
                  <a:lnTo>
                    <a:pt x="3906" y="34710"/>
                  </a:lnTo>
                  <a:lnTo>
                    <a:pt x="7636" y="38045"/>
                  </a:lnTo>
                  <a:lnTo>
                    <a:pt x="9435" y="39756"/>
                  </a:lnTo>
                  <a:lnTo>
                    <a:pt x="11015" y="41336"/>
                  </a:lnTo>
                  <a:lnTo>
                    <a:pt x="11410" y="41950"/>
                  </a:lnTo>
                  <a:lnTo>
                    <a:pt x="11278" y="43003"/>
                  </a:lnTo>
                  <a:lnTo>
                    <a:pt x="11322" y="43047"/>
                  </a:lnTo>
                  <a:lnTo>
                    <a:pt x="11322" y="43135"/>
                  </a:lnTo>
                  <a:lnTo>
                    <a:pt x="11366" y="43179"/>
                  </a:lnTo>
                  <a:lnTo>
                    <a:pt x="11454" y="43179"/>
                  </a:lnTo>
                  <a:lnTo>
                    <a:pt x="11585" y="43135"/>
                  </a:lnTo>
                  <a:lnTo>
                    <a:pt x="11629" y="43047"/>
                  </a:lnTo>
                  <a:lnTo>
                    <a:pt x="11761" y="41950"/>
                  </a:lnTo>
                  <a:lnTo>
                    <a:pt x="11717" y="41818"/>
                  </a:lnTo>
                  <a:lnTo>
                    <a:pt x="11278" y="41116"/>
                  </a:lnTo>
                  <a:lnTo>
                    <a:pt x="9699" y="39536"/>
                  </a:lnTo>
                  <a:lnTo>
                    <a:pt x="7856" y="37781"/>
                  </a:lnTo>
                  <a:lnTo>
                    <a:pt x="4170" y="34446"/>
                  </a:lnTo>
                  <a:lnTo>
                    <a:pt x="1976" y="32472"/>
                  </a:lnTo>
                  <a:lnTo>
                    <a:pt x="440" y="30936"/>
                  </a:lnTo>
                  <a:lnTo>
                    <a:pt x="484" y="29751"/>
                  </a:lnTo>
                  <a:lnTo>
                    <a:pt x="528" y="27425"/>
                  </a:lnTo>
                  <a:lnTo>
                    <a:pt x="352" y="24793"/>
                  </a:lnTo>
                  <a:lnTo>
                    <a:pt x="791" y="22862"/>
                  </a:lnTo>
                  <a:lnTo>
                    <a:pt x="1230" y="20800"/>
                  </a:lnTo>
                  <a:lnTo>
                    <a:pt x="1405" y="20580"/>
                  </a:lnTo>
                  <a:lnTo>
                    <a:pt x="2546" y="20229"/>
                  </a:lnTo>
                  <a:lnTo>
                    <a:pt x="4652" y="19527"/>
                  </a:lnTo>
                  <a:lnTo>
                    <a:pt x="6890" y="18649"/>
                  </a:lnTo>
                  <a:lnTo>
                    <a:pt x="6934" y="18649"/>
                  </a:lnTo>
                  <a:lnTo>
                    <a:pt x="8382" y="17728"/>
                  </a:lnTo>
                  <a:lnTo>
                    <a:pt x="10532" y="15973"/>
                  </a:lnTo>
                  <a:lnTo>
                    <a:pt x="12375" y="14525"/>
                  </a:lnTo>
                  <a:lnTo>
                    <a:pt x="14569" y="12726"/>
                  </a:lnTo>
                  <a:lnTo>
                    <a:pt x="15535" y="12067"/>
                  </a:lnTo>
                  <a:lnTo>
                    <a:pt x="16500" y="11409"/>
                  </a:lnTo>
                  <a:lnTo>
                    <a:pt x="17465" y="10751"/>
                  </a:lnTo>
                  <a:lnTo>
                    <a:pt x="18475" y="10181"/>
                  </a:lnTo>
                  <a:lnTo>
                    <a:pt x="20537" y="8996"/>
                  </a:lnTo>
                  <a:lnTo>
                    <a:pt x="22643" y="7943"/>
                  </a:lnTo>
                  <a:lnTo>
                    <a:pt x="24793" y="6933"/>
                  </a:lnTo>
                  <a:lnTo>
                    <a:pt x="26944" y="5924"/>
                  </a:lnTo>
                  <a:lnTo>
                    <a:pt x="31288" y="4081"/>
                  </a:lnTo>
                  <a:lnTo>
                    <a:pt x="32253" y="3686"/>
                  </a:lnTo>
                  <a:lnTo>
                    <a:pt x="36685" y="1712"/>
                  </a:lnTo>
                  <a:lnTo>
                    <a:pt x="36729" y="1712"/>
                  </a:lnTo>
                  <a:lnTo>
                    <a:pt x="39011" y="351"/>
                  </a:lnTo>
                  <a:lnTo>
                    <a:pt x="39055" y="307"/>
                  </a:lnTo>
                  <a:lnTo>
                    <a:pt x="39099" y="220"/>
                  </a:lnTo>
                  <a:lnTo>
                    <a:pt x="39099" y="176"/>
                  </a:lnTo>
                  <a:lnTo>
                    <a:pt x="39099" y="88"/>
                  </a:lnTo>
                  <a:lnTo>
                    <a:pt x="39055" y="44"/>
                  </a:lnTo>
                  <a:lnTo>
                    <a:pt x="3896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27" name="Google Shape;18427;p489"/>
            <p:cNvSpPr/>
            <p:nvPr/>
          </p:nvSpPr>
          <p:spPr>
            <a:xfrm>
              <a:off x="805275" y="2264550"/>
              <a:ext cx="1002700" cy="724050"/>
            </a:xfrm>
            <a:custGeom>
              <a:avLst/>
              <a:gdLst/>
              <a:ahLst/>
              <a:cxnLst/>
              <a:rect l="l" t="t" r="r" b="b"/>
              <a:pathLst>
                <a:path w="40108" h="28962" extrusionOk="0">
                  <a:moveTo>
                    <a:pt x="39888" y="1"/>
                  </a:moveTo>
                  <a:lnTo>
                    <a:pt x="39844" y="45"/>
                  </a:lnTo>
                  <a:lnTo>
                    <a:pt x="36992" y="1624"/>
                  </a:lnTo>
                  <a:lnTo>
                    <a:pt x="34403" y="2721"/>
                  </a:lnTo>
                  <a:lnTo>
                    <a:pt x="31375" y="3950"/>
                  </a:lnTo>
                  <a:lnTo>
                    <a:pt x="27864" y="5442"/>
                  </a:lnTo>
                  <a:lnTo>
                    <a:pt x="25232" y="6670"/>
                  </a:lnTo>
                  <a:lnTo>
                    <a:pt x="21940" y="8206"/>
                  </a:lnTo>
                  <a:lnTo>
                    <a:pt x="19483" y="9610"/>
                  </a:lnTo>
                  <a:lnTo>
                    <a:pt x="15315" y="12331"/>
                  </a:lnTo>
                  <a:lnTo>
                    <a:pt x="15271" y="12331"/>
                  </a:lnTo>
                  <a:lnTo>
                    <a:pt x="13208" y="13999"/>
                  </a:lnTo>
                  <a:lnTo>
                    <a:pt x="11497" y="15359"/>
                  </a:lnTo>
                  <a:lnTo>
                    <a:pt x="8513" y="17553"/>
                  </a:lnTo>
                  <a:lnTo>
                    <a:pt x="6758" y="18387"/>
                  </a:lnTo>
                  <a:lnTo>
                    <a:pt x="4520" y="19176"/>
                  </a:lnTo>
                  <a:lnTo>
                    <a:pt x="2063" y="19878"/>
                  </a:lnTo>
                  <a:lnTo>
                    <a:pt x="1053" y="20317"/>
                  </a:lnTo>
                  <a:lnTo>
                    <a:pt x="966" y="20361"/>
                  </a:lnTo>
                  <a:lnTo>
                    <a:pt x="922" y="20405"/>
                  </a:lnTo>
                  <a:lnTo>
                    <a:pt x="483" y="22072"/>
                  </a:lnTo>
                  <a:lnTo>
                    <a:pt x="44" y="23126"/>
                  </a:lnTo>
                  <a:lnTo>
                    <a:pt x="44" y="23169"/>
                  </a:lnTo>
                  <a:lnTo>
                    <a:pt x="0" y="25627"/>
                  </a:lnTo>
                  <a:lnTo>
                    <a:pt x="44" y="27909"/>
                  </a:lnTo>
                  <a:lnTo>
                    <a:pt x="44" y="27952"/>
                  </a:lnTo>
                  <a:lnTo>
                    <a:pt x="307" y="28830"/>
                  </a:lnTo>
                  <a:lnTo>
                    <a:pt x="395" y="28918"/>
                  </a:lnTo>
                  <a:lnTo>
                    <a:pt x="483" y="28962"/>
                  </a:lnTo>
                  <a:lnTo>
                    <a:pt x="527" y="28918"/>
                  </a:lnTo>
                  <a:lnTo>
                    <a:pt x="615" y="28918"/>
                  </a:lnTo>
                  <a:lnTo>
                    <a:pt x="658" y="28830"/>
                  </a:lnTo>
                  <a:lnTo>
                    <a:pt x="658" y="28786"/>
                  </a:lnTo>
                  <a:lnTo>
                    <a:pt x="658" y="28698"/>
                  </a:lnTo>
                  <a:lnTo>
                    <a:pt x="395" y="27909"/>
                  </a:lnTo>
                  <a:lnTo>
                    <a:pt x="351" y="25627"/>
                  </a:lnTo>
                  <a:lnTo>
                    <a:pt x="395" y="23213"/>
                  </a:lnTo>
                  <a:lnTo>
                    <a:pt x="834" y="22204"/>
                  </a:lnTo>
                  <a:lnTo>
                    <a:pt x="834" y="22160"/>
                  </a:lnTo>
                  <a:lnTo>
                    <a:pt x="1229" y="20581"/>
                  </a:lnTo>
                  <a:lnTo>
                    <a:pt x="2194" y="20186"/>
                  </a:lnTo>
                  <a:lnTo>
                    <a:pt x="4608" y="19527"/>
                  </a:lnTo>
                  <a:lnTo>
                    <a:pt x="6889" y="18694"/>
                  </a:lnTo>
                  <a:lnTo>
                    <a:pt x="8689" y="17860"/>
                  </a:lnTo>
                  <a:lnTo>
                    <a:pt x="8732" y="17860"/>
                  </a:lnTo>
                  <a:lnTo>
                    <a:pt x="11716" y="15622"/>
                  </a:lnTo>
                  <a:lnTo>
                    <a:pt x="13428" y="14262"/>
                  </a:lnTo>
                  <a:lnTo>
                    <a:pt x="15490" y="12594"/>
                  </a:lnTo>
                  <a:lnTo>
                    <a:pt x="19659" y="9918"/>
                  </a:lnTo>
                  <a:lnTo>
                    <a:pt x="22072" y="8513"/>
                  </a:lnTo>
                  <a:lnTo>
                    <a:pt x="25407" y="6978"/>
                  </a:lnTo>
                  <a:lnTo>
                    <a:pt x="28040" y="5793"/>
                  </a:lnTo>
                  <a:lnTo>
                    <a:pt x="31506" y="4257"/>
                  </a:lnTo>
                  <a:lnTo>
                    <a:pt x="34534" y="3028"/>
                  </a:lnTo>
                  <a:lnTo>
                    <a:pt x="37167" y="1931"/>
                  </a:lnTo>
                  <a:lnTo>
                    <a:pt x="40019" y="352"/>
                  </a:lnTo>
                  <a:lnTo>
                    <a:pt x="40063" y="308"/>
                  </a:lnTo>
                  <a:lnTo>
                    <a:pt x="40063" y="264"/>
                  </a:lnTo>
                  <a:lnTo>
                    <a:pt x="40107" y="176"/>
                  </a:lnTo>
                  <a:lnTo>
                    <a:pt x="40063" y="88"/>
                  </a:lnTo>
                  <a:lnTo>
                    <a:pt x="40019" y="45"/>
                  </a:lnTo>
                  <a:lnTo>
                    <a:pt x="39975" y="45"/>
                  </a:lnTo>
                  <a:lnTo>
                    <a:pt x="3988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28" name="Google Shape;18428;p489"/>
            <p:cNvSpPr/>
            <p:nvPr/>
          </p:nvSpPr>
          <p:spPr>
            <a:xfrm>
              <a:off x="814050" y="2243700"/>
              <a:ext cx="969775" cy="499175"/>
            </a:xfrm>
            <a:custGeom>
              <a:avLst/>
              <a:gdLst/>
              <a:ahLst/>
              <a:cxnLst/>
              <a:rect l="l" t="t" r="r" b="b"/>
              <a:pathLst>
                <a:path w="38791" h="19967" extrusionOk="0">
                  <a:moveTo>
                    <a:pt x="38527" y="1"/>
                  </a:moveTo>
                  <a:lnTo>
                    <a:pt x="37562" y="571"/>
                  </a:lnTo>
                  <a:lnTo>
                    <a:pt x="32911" y="2590"/>
                  </a:lnTo>
                  <a:lnTo>
                    <a:pt x="29049" y="4170"/>
                  </a:lnTo>
                  <a:lnTo>
                    <a:pt x="23432" y="6715"/>
                  </a:lnTo>
                  <a:lnTo>
                    <a:pt x="21063" y="7812"/>
                  </a:lnTo>
                  <a:lnTo>
                    <a:pt x="18781" y="9084"/>
                  </a:lnTo>
                  <a:lnTo>
                    <a:pt x="16368" y="10532"/>
                  </a:lnTo>
                  <a:lnTo>
                    <a:pt x="14656" y="11629"/>
                  </a:lnTo>
                  <a:lnTo>
                    <a:pt x="12067" y="13692"/>
                  </a:lnTo>
                  <a:lnTo>
                    <a:pt x="10400" y="14964"/>
                  </a:lnTo>
                  <a:lnTo>
                    <a:pt x="7328" y="17114"/>
                  </a:lnTo>
                  <a:lnTo>
                    <a:pt x="5310" y="18036"/>
                  </a:lnTo>
                  <a:lnTo>
                    <a:pt x="2896" y="18913"/>
                  </a:lnTo>
                  <a:lnTo>
                    <a:pt x="132" y="19615"/>
                  </a:lnTo>
                  <a:lnTo>
                    <a:pt x="44" y="19659"/>
                  </a:lnTo>
                  <a:lnTo>
                    <a:pt x="0" y="19703"/>
                  </a:lnTo>
                  <a:lnTo>
                    <a:pt x="0" y="19791"/>
                  </a:lnTo>
                  <a:lnTo>
                    <a:pt x="0" y="19835"/>
                  </a:lnTo>
                  <a:lnTo>
                    <a:pt x="88" y="19923"/>
                  </a:lnTo>
                  <a:lnTo>
                    <a:pt x="176" y="19967"/>
                  </a:lnTo>
                  <a:lnTo>
                    <a:pt x="220" y="19967"/>
                  </a:lnTo>
                  <a:lnTo>
                    <a:pt x="3028" y="19221"/>
                  </a:lnTo>
                  <a:lnTo>
                    <a:pt x="5441" y="18387"/>
                  </a:lnTo>
                  <a:lnTo>
                    <a:pt x="7460" y="17421"/>
                  </a:lnTo>
                  <a:lnTo>
                    <a:pt x="7504" y="17421"/>
                  </a:lnTo>
                  <a:lnTo>
                    <a:pt x="10619" y="15227"/>
                  </a:lnTo>
                  <a:lnTo>
                    <a:pt x="14832" y="11936"/>
                  </a:lnTo>
                  <a:lnTo>
                    <a:pt x="16543" y="10796"/>
                  </a:lnTo>
                  <a:lnTo>
                    <a:pt x="18957" y="9391"/>
                  </a:lnTo>
                  <a:lnTo>
                    <a:pt x="21238" y="8163"/>
                  </a:lnTo>
                  <a:lnTo>
                    <a:pt x="23564" y="7022"/>
                  </a:lnTo>
                  <a:lnTo>
                    <a:pt x="29181" y="4521"/>
                  </a:lnTo>
                  <a:lnTo>
                    <a:pt x="33042" y="2897"/>
                  </a:lnTo>
                  <a:lnTo>
                    <a:pt x="37738" y="922"/>
                  </a:lnTo>
                  <a:lnTo>
                    <a:pt x="37738" y="879"/>
                  </a:lnTo>
                  <a:lnTo>
                    <a:pt x="38703" y="308"/>
                  </a:lnTo>
                  <a:lnTo>
                    <a:pt x="38747" y="264"/>
                  </a:lnTo>
                  <a:lnTo>
                    <a:pt x="38791" y="220"/>
                  </a:lnTo>
                  <a:lnTo>
                    <a:pt x="38791" y="133"/>
                  </a:lnTo>
                  <a:lnTo>
                    <a:pt x="38747" y="89"/>
                  </a:lnTo>
                  <a:lnTo>
                    <a:pt x="3870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29" name="Google Shape;18429;p489"/>
            <p:cNvSpPr/>
            <p:nvPr/>
          </p:nvSpPr>
          <p:spPr>
            <a:xfrm>
              <a:off x="993950" y="2188850"/>
              <a:ext cx="823875" cy="448700"/>
            </a:xfrm>
            <a:custGeom>
              <a:avLst/>
              <a:gdLst/>
              <a:ahLst/>
              <a:cxnLst/>
              <a:rect l="l" t="t" r="r" b="b"/>
              <a:pathLst>
                <a:path w="32955" h="17948" extrusionOk="0">
                  <a:moveTo>
                    <a:pt x="32736" y="1"/>
                  </a:moveTo>
                  <a:lnTo>
                    <a:pt x="32692" y="45"/>
                  </a:lnTo>
                  <a:lnTo>
                    <a:pt x="30366" y="1361"/>
                  </a:lnTo>
                  <a:lnTo>
                    <a:pt x="27689" y="2590"/>
                  </a:lnTo>
                  <a:lnTo>
                    <a:pt x="23828" y="4170"/>
                  </a:lnTo>
                  <a:lnTo>
                    <a:pt x="21722" y="5003"/>
                  </a:lnTo>
                  <a:lnTo>
                    <a:pt x="18650" y="6364"/>
                  </a:lnTo>
                  <a:lnTo>
                    <a:pt x="16763" y="7241"/>
                  </a:lnTo>
                  <a:lnTo>
                    <a:pt x="12551" y="9216"/>
                  </a:lnTo>
                  <a:lnTo>
                    <a:pt x="10356" y="10444"/>
                  </a:lnTo>
                  <a:lnTo>
                    <a:pt x="8206" y="11717"/>
                  </a:lnTo>
                  <a:lnTo>
                    <a:pt x="6451" y="12858"/>
                  </a:lnTo>
                  <a:lnTo>
                    <a:pt x="4038" y="14701"/>
                  </a:lnTo>
                  <a:lnTo>
                    <a:pt x="88" y="17641"/>
                  </a:lnTo>
                  <a:lnTo>
                    <a:pt x="45" y="17685"/>
                  </a:lnTo>
                  <a:lnTo>
                    <a:pt x="1" y="17729"/>
                  </a:lnTo>
                  <a:lnTo>
                    <a:pt x="1" y="17816"/>
                  </a:lnTo>
                  <a:lnTo>
                    <a:pt x="45" y="17860"/>
                  </a:lnTo>
                  <a:lnTo>
                    <a:pt x="88" y="17904"/>
                  </a:lnTo>
                  <a:lnTo>
                    <a:pt x="176" y="17948"/>
                  </a:lnTo>
                  <a:lnTo>
                    <a:pt x="308" y="17904"/>
                  </a:lnTo>
                  <a:lnTo>
                    <a:pt x="4257" y="14964"/>
                  </a:lnTo>
                  <a:lnTo>
                    <a:pt x="6671" y="13121"/>
                  </a:lnTo>
                  <a:lnTo>
                    <a:pt x="8382" y="12024"/>
                  </a:lnTo>
                  <a:lnTo>
                    <a:pt x="10532" y="10752"/>
                  </a:lnTo>
                  <a:lnTo>
                    <a:pt x="12682" y="9523"/>
                  </a:lnTo>
                  <a:lnTo>
                    <a:pt x="16939" y="7548"/>
                  </a:lnTo>
                  <a:lnTo>
                    <a:pt x="18782" y="6671"/>
                  </a:lnTo>
                  <a:lnTo>
                    <a:pt x="21853" y="5354"/>
                  </a:lnTo>
                  <a:lnTo>
                    <a:pt x="27821" y="2897"/>
                  </a:lnTo>
                  <a:lnTo>
                    <a:pt x="30542" y="1668"/>
                  </a:lnTo>
                  <a:lnTo>
                    <a:pt x="32867" y="352"/>
                  </a:lnTo>
                  <a:lnTo>
                    <a:pt x="32911" y="308"/>
                  </a:lnTo>
                  <a:lnTo>
                    <a:pt x="32955" y="220"/>
                  </a:lnTo>
                  <a:lnTo>
                    <a:pt x="32955" y="176"/>
                  </a:lnTo>
                  <a:lnTo>
                    <a:pt x="32911" y="89"/>
                  </a:lnTo>
                  <a:lnTo>
                    <a:pt x="32867" y="45"/>
                  </a:lnTo>
                  <a:lnTo>
                    <a:pt x="3282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30" name="Google Shape;18430;p489"/>
            <p:cNvSpPr/>
            <p:nvPr/>
          </p:nvSpPr>
          <p:spPr>
            <a:xfrm>
              <a:off x="1017000" y="2199825"/>
              <a:ext cx="718550" cy="375200"/>
            </a:xfrm>
            <a:custGeom>
              <a:avLst/>
              <a:gdLst/>
              <a:ahLst/>
              <a:cxnLst/>
              <a:rect l="l" t="t" r="r" b="b"/>
              <a:pathLst>
                <a:path w="28742" h="15008" extrusionOk="0">
                  <a:moveTo>
                    <a:pt x="28566" y="1"/>
                  </a:moveTo>
                  <a:lnTo>
                    <a:pt x="28479" y="45"/>
                  </a:lnTo>
                  <a:lnTo>
                    <a:pt x="26065" y="1054"/>
                  </a:lnTo>
                  <a:lnTo>
                    <a:pt x="24266" y="1756"/>
                  </a:lnTo>
                  <a:lnTo>
                    <a:pt x="21414" y="2941"/>
                  </a:lnTo>
                  <a:lnTo>
                    <a:pt x="18562" y="4126"/>
                  </a:lnTo>
                  <a:lnTo>
                    <a:pt x="15709" y="5354"/>
                  </a:lnTo>
                  <a:lnTo>
                    <a:pt x="12901" y="6671"/>
                  </a:lnTo>
                  <a:lnTo>
                    <a:pt x="11497" y="7373"/>
                  </a:lnTo>
                  <a:lnTo>
                    <a:pt x="10093" y="8075"/>
                  </a:lnTo>
                  <a:lnTo>
                    <a:pt x="8732" y="8821"/>
                  </a:lnTo>
                  <a:lnTo>
                    <a:pt x="7416" y="9611"/>
                  </a:lnTo>
                  <a:lnTo>
                    <a:pt x="6100" y="10444"/>
                  </a:lnTo>
                  <a:lnTo>
                    <a:pt x="4783" y="11278"/>
                  </a:lnTo>
                  <a:lnTo>
                    <a:pt x="3511" y="12156"/>
                  </a:lnTo>
                  <a:lnTo>
                    <a:pt x="2282" y="13077"/>
                  </a:lnTo>
                  <a:lnTo>
                    <a:pt x="44" y="14701"/>
                  </a:lnTo>
                  <a:lnTo>
                    <a:pt x="0" y="14745"/>
                  </a:lnTo>
                  <a:lnTo>
                    <a:pt x="0" y="14832"/>
                  </a:lnTo>
                  <a:lnTo>
                    <a:pt x="0" y="14876"/>
                  </a:lnTo>
                  <a:lnTo>
                    <a:pt x="0" y="14964"/>
                  </a:lnTo>
                  <a:lnTo>
                    <a:pt x="88" y="15008"/>
                  </a:lnTo>
                  <a:lnTo>
                    <a:pt x="263" y="15008"/>
                  </a:lnTo>
                  <a:lnTo>
                    <a:pt x="2501" y="13384"/>
                  </a:lnTo>
                  <a:lnTo>
                    <a:pt x="3730" y="12463"/>
                  </a:lnTo>
                  <a:lnTo>
                    <a:pt x="5003" y="11585"/>
                  </a:lnTo>
                  <a:lnTo>
                    <a:pt x="6275" y="10708"/>
                  </a:lnTo>
                  <a:lnTo>
                    <a:pt x="7592" y="9918"/>
                  </a:lnTo>
                  <a:lnTo>
                    <a:pt x="8952" y="9128"/>
                  </a:lnTo>
                  <a:lnTo>
                    <a:pt x="10268" y="8382"/>
                  </a:lnTo>
                  <a:lnTo>
                    <a:pt x="11672" y="7680"/>
                  </a:lnTo>
                  <a:lnTo>
                    <a:pt x="13033" y="6978"/>
                  </a:lnTo>
                  <a:lnTo>
                    <a:pt x="15885" y="5661"/>
                  </a:lnTo>
                  <a:lnTo>
                    <a:pt x="18693" y="4433"/>
                  </a:lnTo>
                  <a:lnTo>
                    <a:pt x="21546" y="3248"/>
                  </a:lnTo>
                  <a:lnTo>
                    <a:pt x="24398" y="2107"/>
                  </a:lnTo>
                  <a:lnTo>
                    <a:pt x="26197" y="1361"/>
                  </a:lnTo>
                  <a:lnTo>
                    <a:pt x="28610" y="352"/>
                  </a:lnTo>
                  <a:lnTo>
                    <a:pt x="28698" y="308"/>
                  </a:lnTo>
                  <a:lnTo>
                    <a:pt x="28698" y="264"/>
                  </a:lnTo>
                  <a:lnTo>
                    <a:pt x="28742" y="176"/>
                  </a:lnTo>
                  <a:lnTo>
                    <a:pt x="28698" y="132"/>
                  </a:lnTo>
                  <a:lnTo>
                    <a:pt x="28698" y="45"/>
                  </a:lnTo>
                  <a:lnTo>
                    <a:pt x="28610" y="45"/>
                  </a:lnTo>
                  <a:lnTo>
                    <a:pt x="2856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31" name="Google Shape;18431;p489"/>
            <p:cNvSpPr/>
            <p:nvPr/>
          </p:nvSpPr>
          <p:spPr>
            <a:xfrm>
              <a:off x="1051000" y="2176800"/>
              <a:ext cx="657125" cy="330225"/>
            </a:xfrm>
            <a:custGeom>
              <a:avLst/>
              <a:gdLst/>
              <a:ahLst/>
              <a:cxnLst/>
              <a:rect l="l" t="t" r="r" b="b"/>
              <a:pathLst>
                <a:path w="26285" h="13209" extrusionOk="0">
                  <a:moveTo>
                    <a:pt x="26022" y="0"/>
                  </a:moveTo>
                  <a:lnTo>
                    <a:pt x="21721" y="1712"/>
                  </a:lnTo>
                  <a:lnTo>
                    <a:pt x="19176" y="2765"/>
                  </a:lnTo>
                  <a:lnTo>
                    <a:pt x="16631" y="3862"/>
                  </a:lnTo>
                  <a:lnTo>
                    <a:pt x="14130" y="4959"/>
                  </a:lnTo>
                  <a:lnTo>
                    <a:pt x="11673" y="6100"/>
                  </a:lnTo>
                  <a:lnTo>
                    <a:pt x="9215" y="7284"/>
                  </a:lnTo>
                  <a:lnTo>
                    <a:pt x="6846" y="8557"/>
                  </a:lnTo>
                  <a:lnTo>
                    <a:pt x="4476" y="9917"/>
                  </a:lnTo>
                  <a:lnTo>
                    <a:pt x="3292" y="10619"/>
                  </a:lnTo>
                  <a:lnTo>
                    <a:pt x="2151" y="11321"/>
                  </a:lnTo>
                  <a:lnTo>
                    <a:pt x="88" y="12857"/>
                  </a:lnTo>
                  <a:lnTo>
                    <a:pt x="44" y="12945"/>
                  </a:lnTo>
                  <a:lnTo>
                    <a:pt x="0" y="12989"/>
                  </a:lnTo>
                  <a:lnTo>
                    <a:pt x="44" y="13077"/>
                  </a:lnTo>
                  <a:lnTo>
                    <a:pt x="44" y="13120"/>
                  </a:lnTo>
                  <a:lnTo>
                    <a:pt x="132" y="13164"/>
                  </a:lnTo>
                  <a:lnTo>
                    <a:pt x="176" y="13208"/>
                  </a:lnTo>
                  <a:lnTo>
                    <a:pt x="308" y="13164"/>
                  </a:lnTo>
                  <a:lnTo>
                    <a:pt x="2370" y="11629"/>
                  </a:lnTo>
                  <a:lnTo>
                    <a:pt x="3511" y="10883"/>
                  </a:lnTo>
                  <a:lnTo>
                    <a:pt x="4652" y="10180"/>
                  </a:lnTo>
                  <a:lnTo>
                    <a:pt x="7021" y="8864"/>
                  </a:lnTo>
                  <a:lnTo>
                    <a:pt x="9391" y="7592"/>
                  </a:lnTo>
                  <a:lnTo>
                    <a:pt x="11848" y="6407"/>
                  </a:lnTo>
                  <a:lnTo>
                    <a:pt x="14306" y="5266"/>
                  </a:lnTo>
                  <a:lnTo>
                    <a:pt x="16807" y="4169"/>
                  </a:lnTo>
                  <a:lnTo>
                    <a:pt x="19308" y="3116"/>
                  </a:lnTo>
                  <a:lnTo>
                    <a:pt x="21853" y="2063"/>
                  </a:lnTo>
                  <a:lnTo>
                    <a:pt x="26153" y="307"/>
                  </a:lnTo>
                  <a:lnTo>
                    <a:pt x="26241" y="264"/>
                  </a:lnTo>
                  <a:lnTo>
                    <a:pt x="26285" y="220"/>
                  </a:lnTo>
                  <a:lnTo>
                    <a:pt x="26285" y="176"/>
                  </a:lnTo>
                  <a:lnTo>
                    <a:pt x="26285" y="88"/>
                  </a:lnTo>
                  <a:lnTo>
                    <a:pt x="26241" y="44"/>
                  </a:lnTo>
                  <a:lnTo>
                    <a:pt x="2615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32" name="Google Shape;18432;p489"/>
            <p:cNvSpPr/>
            <p:nvPr/>
          </p:nvSpPr>
          <p:spPr>
            <a:xfrm>
              <a:off x="1176050" y="2151575"/>
              <a:ext cx="504650" cy="233675"/>
            </a:xfrm>
            <a:custGeom>
              <a:avLst/>
              <a:gdLst/>
              <a:ahLst/>
              <a:cxnLst/>
              <a:rect l="l" t="t" r="r" b="b"/>
              <a:pathLst>
                <a:path w="20186" h="9347" extrusionOk="0">
                  <a:moveTo>
                    <a:pt x="19966" y="0"/>
                  </a:moveTo>
                  <a:lnTo>
                    <a:pt x="15447" y="1843"/>
                  </a:lnTo>
                  <a:lnTo>
                    <a:pt x="12814" y="2896"/>
                  </a:lnTo>
                  <a:lnTo>
                    <a:pt x="8382" y="4915"/>
                  </a:lnTo>
                  <a:lnTo>
                    <a:pt x="6364" y="5836"/>
                  </a:lnTo>
                  <a:lnTo>
                    <a:pt x="4345" y="6758"/>
                  </a:lnTo>
                  <a:lnTo>
                    <a:pt x="89" y="8995"/>
                  </a:lnTo>
                  <a:lnTo>
                    <a:pt x="45" y="9039"/>
                  </a:lnTo>
                  <a:lnTo>
                    <a:pt x="1" y="9083"/>
                  </a:lnTo>
                  <a:lnTo>
                    <a:pt x="1" y="9171"/>
                  </a:lnTo>
                  <a:lnTo>
                    <a:pt x="1" y="9215"/>
                  </a:lnTo>
                  <a:lnTo>
                    <a:pt x="89" y="9303"/>
                  </a:lnTo>
                  <a:lnTo>
                    <a:pt x="176" y="9347"/>
                  </a:lnTo>
                  <a:lnTo>
                    <a:pt x="220" y="9303"/>
                  </a:lnTo>
                  <a:lnTo>
                    <a:pt x="4521" y="7065"/>
                  </a:lnTo>
                  <a:lnTo>
                    <a:pt x="6495" y="6143"/>
                  </a:lnTo>
                  <a:lnTo>
                    <a:pt x="8514" y="5222"/>
                  </a:lnTo>
                  <a:lnTo>
                    <a:pt x="12946" y="3247"/>
                  </a:lnTo>
                  <a:lnTo>
                    <a:pt x="15578" y="2194"/>
                  </a:lnTo>
                  <a:lnTo>
                    <a:pt x="20098" y="351"/>
                  </a:lnTo>
                  <a:lnTo>
                    <a:pt x="20142" y="307"/>
                  </a:lnTo>
                  <a:lnTo>
                    <a:pt x="20186" y="263"/>
                  </a:lnTo>
                  <a:lnTo>
                    <a:pt x="20186" y="176"/>
                  </a:lnTo>
                  <a:lnTo>
                    <a:pt x="20186" y="132"/>
                  </a:lnTo>
                  <a:lnTo>
                    <a:pt x="20142" y="44"/>
                  </a:lnTo>
                  <a:lnTo>
                    <a:pt x="2009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33" name="Google Shape;18433;p489"/>
            <p:cNvSpPr/>
            <p:nvPr/>
          </p:nvSpPr>
          <p:spPr>
            <a:xfrm>
              <a:off x="1145350" y="2127425"/>
              <a:ext cx="509025" cy="235875"/>
            </a:xfrm>
            <a:custGeom>
              <a:avLst/>
              <a:gdLst/>
              <a:ahLst/>
              <a:cxnLst/>
              <a:rect l="l" t="t" r="r" b="b"/>
              <a:pathLst>
                <a:path w="20361" h="9435" extrusionOk="0">
                  <a:moveTo>
                    <a:pt x="20097" y="1"/>
                  </a:moveTo>
                  <a:lnTo>
                    <a:pt x="18035" y="878"/>
                  </a:lnTo>
                  <a:lnTo>
                    <a:pt x="16192" y="1624"/>
                  </a:lnTo>
                  <a:lnTo>
                    <a:pt x="14261" y="2370"/>
                  </a:lnTo>
                  <a:lnTo>
                    <a:pt x="12287" y="3204"/>
                  </a:lnTo>
                  <a:lnTo>
                    <a:pt x="10312" y="4082"/>
                  </a:lnTo>
                  <a:lnTo>
                    <a:pt x="8250" y="5003"/>
                  </a:lnTo>
                  <a:lnTo>
                    <a:pt x="6143" y="6012"/>
                  </a:lnTo>
                  <a:lnTo>
                    <a:pt x="3993" y="7065"/>
                  </a:lnTo>
                  <a:lnTo>
                    <a:pt x="1799" y="8162"/>
                  </a:lnTo>
                  <a:lnTo>
                    <a:pt x="88" y="9084"/>
                  </a:lnTo>
                  <a:lnTo>
                    <a:pt x="44" y="9128"/>
                  </a:lnTo>
                  <a:lnTo>
                    <a:pt x="0" y="9216"/>
                  </a:lnTo>
                  <a:lnTo>
                    <a:pt x="0" y="9259"/>
                  </a:lnTo>
                  <a:lnTo>
                    <a:pt x="0" y="9347"/>
                  </a:lnTo>
                  <a:lnTo>
                    <a:pt x="88" y="9391"/>
                  </a:lnTo>
                  <a:lnTo>
                    <a:pt x="176" y="9435"/>
                  </a:lnTo>
                  <a:lnTo>
                    <a:pt x="263" y="9391"/>
                  </a:lnTo>
                  <a:lnTo>
                    <a:pt x="1975" y="8470"/>
                  </a:lnTo>
                  <a:lnTo>
                    <a:pt x="4125" y="7373"/>
                  </a:lnTo>
                  <a:lnTo>
                    <a:pt x="6275" y="6319"/>
                  </a:lnTo>
                  <a:lnTo>
                    <a:pt x="8381" y="5354"/>
                  </a:lnTo>
                  <a:lnTo>
                    <a:pt x="10444" y="4389"/>
                  </a:lnTo>
                  <a:lnTo>
                    <a:pt x="12462" y="3511"/>
                  </a:lnTo>
                  <a:lnTo>
                    <a:pt x="14393" y="2677"/>
                  </a:lnTo>
                  <a:lnTo>
                    <a:pt x="16324" y="1931"/>
                  </a:lnTo>
                  <a:lnTo>
                    <a:pt x="18167" y="1229"/>
                  </a:lnTo>
                  <a:lnTo>
                    <a:pt x="20273" y="308"/>
                  </a:lnTo>
                  <a:lnTo>
                    <a:pt x="20317" y="264"/>
                  </a:lnTo>
                  <a:lnTo>
                    <a:pt x="20361" y="220"/>
                  </a:lnTo>
                  <a:lnTo>
                    <a:pt x="20361" y="176"/>
                  </a:lnTo>
                  <a:lnTo>
                    <a:pt x="20361" y="88"/>
                  </a:lnTo>
                  <a:lnTo>
                    <a:pt x="20317" y="45"/>
                  </a:lnTo>
                  <a:lnTo>
                    <a:pt x="2022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34" name="Google Shape;18434;p489"/>
            <p:cNvSpPr/>
            <p:nvPr/>
          </p:nvSpPr>
          <p:spPr>
            <a:xfrm>
              <a:off x="1190325" y="2262350"/>
              <a:ext cx="66950" cy="38425"/>
            </a:xfrm>
            <a:custGeom>
              <a:avLst/>
              <a:gdLst/>
              <a:ahLst/>
              <a:cxnLst/>
              <a:rect l="l" t="t" r="r" b="b"/>
              <a:pathLst>
                <a:path w="2678" h="1537" extrusionOk="0">
                  <a:moveTo>
                    <a:pt x="2414" y="1"/>
                  </a:moveTo>
                  <a:lnTo>
                    <a:pt x="88" y="1186"/>
                  </a:lnTo>
                  <a:lnTo>
                    <a:pt x="0" y="1230"/>
                  </a:lnTo>
                  <a:lnTo>
                    <a:pt x="0" y="1317"/>
                  </a:lnTo>
                  <a:lnTo>
                    <a:pt x="0" y="1361"/>
                  </a:lnTo>
                  <a:lnTo>
                    <a:pt x="0" y="1449"/>
                  </a:lnTo>
                  <a:lnTo>
                    <a:pt x="44" y="1493"/>
                  </a:lnTo>
                  <a:lnTo>
                    <a:pt x="176" y="1537"/>
                  </a:lnTo>
                  <a:lnTo>
                    <a:pt x="220" y="1537"/>
                  </a:lnTo>
                  <a:lnTo>
                    <a:pt x="2589" y="352"/>
                  </a:lnTo>
                  <a:lnTo>
                    <a:pt x="2633" y="308"/>
                  </a:lnTo>
                  <a:lnTo>
                    <a:pt x="2677" y="220"/>
                  </a:lnTo>
                  <a:lnTo>
                    <a:pt x="2677" y="176"/>
                  </a:lnTo>
                  <a:lnTo>
                    <a:pt x="2677" y="89"/>
                  </a:lnTo>
                  <a:lnTo>
                    <a:pt x="2633" y="45"/>
                  </a:lnTo>
                  <a:lnTo>
                    <a:pt x="254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35" name="Google Shape;18435;p489"/>
            <p:cNvSpPr/>
            <p:nvPr/>
          </p:nvSpPr>
          <p:spPr>
            <a:xfrm>
              <a:off x="916075" y="2376450"/>
              <a:ext cx="69125" cy="47200"/>
            </a:xfrm>
            <a:custGeom>
              <a:avLst/>
              <a:gdLst/>
              <a:ahLst/>
              <a:cxnLst/>
              <a:rect l="l" t="t" r="r" b="b"/>
              <a:pathLst>
                <a:path w="2765" h="1888" extrusionOk="0">
                  <a:moveTo>
                    <a:pt x="2501" y="0"/>
                  </a:moveTo>
                  <a:lnTo>
                    <a:pt x="44" y="1580"/>
                  </a:lnTo>
                  <a:lnTo>
                    <a:pt x="0" y="1624"/>
                  </a:lnTo>
                  <a:lnTo>
                    <a:pt x="0" y="1712"/>
                  </a:lnTo>
                  <a:lnTo>
                    <a:pt x="0" y="1756"/>
                  </a:lnTo>
                  <a:lnTo>
                    <a:pt x="0" y="1843"/>
                  </a:lnTo>
                  <a:lnTo>
                    <a:pt x="88" y="1887"/>
                  </a:lnTo>
                  <a:lnTo>
                    <a:pt x="263" y="1887"/>
                  </a:lnTo>
                  <a:lnTo>
                    <a:pt x="2677" y="308"/>
                  </a:lnTo>
                  <a:lnTo>
                    <a:pt x="2721" y="264"/>
                  </a:lnTo>
                  <a:lnTo>
                    <a:pt x="2765" y="220"/>
                  </a:lnTo>
                  <a:lnTo>
                    <a:pt x="2765" y="132"/>
                  </a:lnTo>
                  <a:lnTo>
                    <a:pt x="2721" y="88"/>
                  </a:lnTo>
                  <a:lnTo>
                    <a:pt x="267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36" name="Google Shape;18436;p489"/>
            <p:cNvSpPr/>
            <p:nvPr/>
          </p:nvSpPr>
          <p:spPr>
            <a:xfrm>
              <a:off x="1008225" y="2288700"/>
              <a:ext cx="72425" cy="46100"/>
            </a:xfrm>
            <a:custGeom>
              <a:avLst/>
              <a:gdLst/>
              <a:ahLst/>
              <a:cxnLst/>
              <a:rect l="l" t="t" r="r" b="b"/>
              <a:pathLst>
                <a:path w="2897" h="1844" extrusionOk="0">
                  <a:moveTo>
                    <a:pt x="2633" y="0"/>
                  </a:moveTo>
                  <a:lnTo>
                    <a:pt x="88" y="1492"/>
                  </a:lnTo>
                  <a:lnTo>
                    <a:pt x="44" y="1536"/>
                  </a:lnTo>
                  <a:lnTo>
                    <a:pt x="0" y="1624"/>
                  </a:lnTo>
                  <a:lnTo>
                    <a:pt x="0" y="1668"/>
                  </a:lnTo>
                  <a:lnTo>
                    <a:pt x="0" y="1755"/>
                  </a:lnTo>
                  <a:lnTo>
                    <a:pt x="88" y="1799"/>
                  </a:lnTo>
                  <a:lnTo>
                    <a:pt x="176" y="1843"/>
                  </a:lnTo>
                  <a:lnTo>
                    <a:pt x="263" y="1799"/>
                  </a:lnTo>
                  <a:lnTo>
                    <a:pt x="2808" y="307"/>
                  </a:lnTo>
                  <a:lnTo>
                    <a:pt x="2852" y="263"/>
                  </a:lnTo>
                  <a:lnTo>
                    <a:pt x="2896" y="219"/>
                  </a:lnTo>
                  <a:lnTo>
                    <a:pt x="2896" y="132"/>
                  </a:lnTo>
                  <a:lnTo>
                    <a:pt x="2852" y="88"/>
                  </a:lnTo>
                  <a:lnTo>
                    <a:pt x="2808" y="44"/>
                  </a:lnTo>
                  <a:lnTo>
                    <a:pt x="276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37" name="Google Shape;18437;p489"/>
            <p:cNvSpPr/>
            <p:nvPr/>
          </p:nvSpPr>
          <p:spPr>
            <a:xfrm>
              <a:off x="1671900" y="2078075"/>
              <a:ext cx="158000" cy="82300"/>
            </a:xfrm>
            <a:custGeom>
              <a:avLst/>
              <a:gdLst/>
              <a:ahLst/>
              <a:cxnLst/>
              <a:rect l="l" t="t" r="r" b="b"/>
              <a:pathLst>
                <a:path w="6320" h="3292" extrusionOk="0">
                  <a:moveTo>
                    <a:pt x="6056" y="0"/>
                  </a:moveTo>
                  <a:lnTo>
                    <a:pt x="3336" y="1448"/>
                  </a:lnTo>
                  <a:lnTo>
                    <a:pt x="132" y="2940"/>
                  </a:lnTo>
                  <a:lnTo>
                    <a:pt x="45" y="2984"/>
                  </a:lnTo>
                  <a:lnTo>
                    <a:pt x="45" y="3072"/>
                  </a:lnTo>
                  <a:lnTo>
                    <a:pt x="1" y="3116"/>
                  </a:lnTo>
                  <a:lnTo>
                    <a:pt x="45" y="3203"/>
                  </a:lnTo>
                  <a:lnTo>
                    <a:pt x="89" y="3247"/>
                  </a:lnTo>
                  <a:lnTo>
                    <a:pt x="176" y="3291"/>
                  </a:lnTo>
                  <a:lnTo>
                    <a:pt x="264" y="3291"/>
                  </a:lnTo>
                  <a:lnTo>
                    <a:pt x="3467" y="1799"/>
                  </a:lnTo>
                  <a:lnTo>
                    <a:pt x="6232" y="351"/>
                  </a:lnTo>
                  <a:lnTo>
                    <a:pt x="6276" y="263"/>
                  </a:lnTo>
                  <a:lnTo>
                    <a:pt x="6320" y="219"/>
                  </a:lnTo>
                  <a:lnTo>
                    <a:pt x="6320" y="176"/>
                  </a:lnTo>
                  <a:lnTo>
                    <a:pt x="6276" y="88"/>
                  </a:lnTo>
                  <a:lnTo>
                    <a:pt x="6232" y="44"/>
                  </a:lnTo>
                  <a:lnTo>
                    <a:pt x="618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38" name="Google Shape;18438;p489"/>
            <p:cNvSpPr/>
            <p:nvPr/>
          </p:nvSpPr>
          <p:spPr>
            <a:xfrm>
              <a:off x="1645575" y="2080250"/>
              <a:ext cx="110825" cy="55975"/>
            </a:xfrm>
            <a:custGeom>
              <a:avLst/>
              <a:gdLst/>
              <a:ahLst/>
              <a:cxnLst/>
              <a:rect l="l" t="t" r="r" b="b"/>
              <a:pathLst>
                <a:path w="4433" h="2239" extrusionOk="0">
                  <a:moveTo>
                    <a:pt x="4169" y="1"/>
                  </a:moveTo>
                  <a:lnTo>
                    <a:pt x="2107" y="1010"/>
                  </a:lnTo>
                  <a:lnTo>
                    <a:pt x="88" y="1888"/>
                  </a:lnTo>
                  <a:lnTo>
                    <a:pt x="45" y="1932"/>
                  </a:lnTo>
                  <a:lnTo>
                    <a:pt x="1" y="1975"/>
                  </a:lnTo>
                  <a:lnTo>
                    <a:pt x="1" y="2063"/>
                  </a:lnTo>
                  <a:lnTo>
                    <a:pt x="1" y="2107"/>
                  </a:lnTo>
                  <a:lnTo>
                    <a:pt x="88" y="2195"/>
                  </a:lnTo>
                  <a:lnTo>
                    <a:pt x="176" y="2239"/>
                  </a:lnTo>
                  <a:lnTo>
                    <a:pt x="264" y="2195"/>
                  </a:lnTo>
                  <a:lnTo>
                    <a:pt x="2239" y="1317"/>
                  </a:lnTo>
                  <a:lnTo>
                    <a:pt x="4345" y="308"/>
                  </a:lnTo>
                  <a:lnTo>
                    <a:pt x="4389" y="264"/>
                  </a:lnTo>
                  <a:lnTo>
                    <a:pt x="4433" y="220"/>
                  </a:lnTo>
                  <a:lnTo>
                    <a:pt x="4433" y="132"/>
                  </a:lnTo>
                  <a:lnTo>
                    <a:pt x="4433" y="89"/>
                  </a:lnTo>
                  <a:lnTo>
                    <a:pt x="4389" y="45"/>
                  </a:lnTo>
                  <a:lnTo>
                    <a:pt x="430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8439" name="Google Shape;18439;p489"/>
          <p:cNvSpPr/>
          <p:nvPr/>
        </p:nvSpPr>
        <p:spPr>
          <a:xfrm>
            <a:off x="-5113275" y="5143500"/>
            <a:ext cx="9948600" cy="3263400"/>
          </a:xfrm>
          <a:prstGeom prst="rect">
            <a:avLst/>
          </a:prstGeom>
          <a:solidFill>
            <a:srgbClr val="F8F9F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8440" name="Google Shape;18440;p489"/>
          <p:cNvSpPr/>
          <p:nvPr/>
        </p:nvSpPr>
        <p:spPr>
          <a:xfrm>
            <a:off x="-5113275" y="-631275"/>
            <a:ext cx="5113200" cy="6277500"/>
          </a:xfrm>
          <a:prstGeom prst="rect">
            <a:avLst/>
          </a:prstGeom>
          <a:solidFill>
            <a:srgbClr val="F8F9F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8441" name="Google Shape;18441;p489"/>
          <p:cNvSpPr/>
          <p:nvPr/>
        </p:nvSpPr>
        <p:spPr>
          <a:xfrm>
            <a:off x="-545325" y="-3263632"/>
            <a:ext cx="12524400" cy="3263400"/>
          </a:xfrm>
          <a:prstGeom prst="rect">
            <a:avLst/>
          </a:prstGeom>
          <a:solidFill>
            <a:srgbClr val="F8F9F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8442" name="Google Shape;18442;p489"/>
          <p:cNvSpPr/>
          <p:nvPr/>
        </p:nvSpPr>
        <p:spPr>
          <a:xfrm>
            <a:off x="9144075" y="-1273075"/>
            <a:ext cx="9948600" cy="7173900"/>
          </a:xfrm>
          <a:prstGeom prst="rect">
            <a:avLst/>
          </a:prstGeom>
          <a:solidFill>
            <a:srgbClr val="F8F9F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36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z-Blank, with ASU Learn to Thrive Morse code pattern edges, black">
  <p:cSld name="CUSTOM_22_1_1_1_1_1_1_1_1_1_1_1_1_1_1_1_1_1_1_1">
    <p:bg>
      <p:bgPr>
        <a:solidFill>
          <a:schemeClr val="dk1"/>
        </a:solidFill>
        <a:effectLst/>
      </p:bgPr>
    </p:bg>
    <p:spTree>
      <p:nvGrpSpPr>
        <p:cNvPr id="1" name="Shape 184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444" name="Google Shape;18444;p490"/>
          <p:cNvGrpSpPr/>
          <p:nvPr/>
        </p:nvGrpSpPr>
        <p:grpSpPr>
          <a:xfrm>
            <a:off x="4572001" y="223051"/>
            <a:ext cx="9269048" cy="542679"/>
            <a:chOff x="-62524" y="217501"/>
            <a:chExt cx="9269048" cy="542679"/>
          </a:xfrm>
        </p:grpSpPr>
        <p:sp>
          <p:nvSpPr>
            <p:cNvPr id="18445" name="Google Shape;18445;p490"/>
            <p:cNvSpPr/>
            <p:nvPr/>
          </p:nvSpPr>
          <p:spPr>
            <a:xfrm>
              <a:off x="-62524" y="217501"/>
              <a:ext cx="9267232" cy="540895"/>
            </a:xfrm>
            <a:custGeom>
              <a:avLst/>
              <a:gdLst/>
              <a:ahLst/>
              <a:cxnLst/>
              <a:rect l="l" t="t" r="r" b="b"/>
              <a:pathLst>
                <a:path w="285695" h="16675" extrusionOk="0">
                  <a:moveTo>
                    <a:pt x="669" y="0"/>
                  </a:moveTo>
                  <a:lnTo>
                    <a:pt x="502" y="56"/>
                  </a:lnTo>
                  <a:lnTo>
                    <a:pt x="223" y="223"/>
                  </a:lnTo>
                  <a:lnTo>
                    <a:pt x="56" y="502"/>
                  </a:lnTo>
                  <a:lnTo>
                    <a:pt x="0" y="669"/>
                  </a:lnTo>
                  <a:lnTo>
                    <a:pt x="0" y="837"/>
                  </a:lnTo>
                  <a:lnTo>
                    <a:pt x="0" y="1004"/>
                  </a:lnTo>
                  <a:lnTo>
                    <a:pt x="56" y="1171"/>
                  </a:lnTo>
                  <a:lnTo>
                    <a:pt x="223" y="1394"/>
                  </a:lnTo>
                  <a:lnTo>
                    <a:pt x="502" y="1617"/>
                  </a:lnTo>
                  <a:lnTo>
                    <a:pt x="669" y="1673"/>
                  </a:lnTo>
                  <a:lnTo>
                    <a:pt x="1004" y="1673"/>
                  </a:lnTo>
                  <a:lnTo>
                    <a:pt x="1171" y="1617"/>
                  </a:lnTo>
                  <a:lnTo>
                    <a:pt x="1394" y="1394"/>
                  </a:lnTo>
                  <a:lnTo>
                    <a:pt x="1617" y="1171"/>
                  </a:lnTo>
                  <a:lnTo>
                    <a:pt x="1617" y="1004"/>
                  </a:lnTo>
                  <a:lnTo>
                    <a:pt x="1673" y="837"/>
                  </a:lnTo>
                  <a:lnTo>
                    <a:pt x="1617" y="669"/>
                  </a:lnTo>
                  <a:lnTo>
                    <a:pt x="1617" y="502"/>
                  </a:lnTo>
                  <a:lnTo>
                    <a:pt x="1394" y="223"/>
                  </a:lnTo>
                  <a:lnTo>
                    <a:pt x="1171" y="56"/>
                  </a:lnTo>
                  <a:lnTo>
                    <a:pt x="1004" y="0"/>
                  </a:lnTo>
                  <a:close/>
                  <a:moveTo>
                    <a:pt x="3959" y="0"/>
                  </a:moveTo>
                  <a:lnTo>
                    <a:pt x="3792" y="56"/>
                  </a:lnTo>
                  <a:lnTo>
                    <a:pt x="3569" y="223"/>
                  </a:lnTo>
                  <a:lnTo>
                    <a:pt x="3402" y="502"/>
                  </a:lnTo>
                  <a:lnTo>
                    <a:pt x="3346" y="669"/>
                  </a:lnTo>
                  <a:lnTo>
                    <a:pt x="3290" y="837"/>
                  </a:lnTo>
                  <a:lnTo>
                    <a:pt x="3346" y="1004"/>
                  </a:lnTo>
                  <a:lnTo>
                    <a:pt x="3402" y="1171"/>
                  </a:lnTo>
                  <a:lnTo>
                    <a:pt x="3569" y="1394"/>
                  </a:lnTo>
                  <a:lnTo>
                    <a:pt x="3792" y="1617"/>
                  </a:lnTo>
                  <a:lnTo>
                    <a:pt x="3959" y="1673"/>
                  </a:lnTo>
                  <a:lnTo>
                    <a:pt x="4294" y="1673"/>
                  </a:lnTo>
                  <a:lnTo>
                    <a:pt x="4461" y="1617"/>
                  </a:lnTo>
                  <a:lnTo>
                    <a:pt x="4740" y="1394"/>
                  </a:lnTo>
                  <a:lnTo>
                    <a:pt x="4907" y="1171"/>
                  </a:lnTo>
                  <a:lnTo>
                    <a:pt x="4963" y="1004"/>
                  </a:lnTo>
                  <a:lnTo>
                    <a:pt x="4963" y="837"/>
                  </a:lnTo>
                  <a:lnTo>
                    <a:pt x="4963" y="669"/>
                  </a:lnTo>
                  <a:lnTo>
                    <a:pt x="4907" y="502"/>
                  </a:lnTo>
                  <a:lnTo>
                    <a:pt x="4740" y="223"/>
                  </a:lnTo>
                  <a:lnTo>
                    <a:pt x="4461" y="56"/>
                  </a:lnTo>
                  <a:lnTo>
                    <a:pt x="4294" y="0"/>
                  </a:lnTo>
                  <a:close/>
                  <a:moveTo>
                    <a:pt x="9090" y="0"/>
                  </a:moveTo>
                  <a:lnTo>
                    <a:pt x="8923" y="56"/>
                  </a:lnTo>
                  <a:lnTo>
                    <a:pt x="8644" y="223"/>
                  </a:lnTo>
                  <a:lnTo>
                    <a:pt x="8477" y="502"/>
                  </a:lnTo>
                  <a:lnTo>
                    <a:pt x="8421" y="669"/>
                  </a:lnTo>
                  <a:lnTo>
                    <a:pt x="8421" y="837"/>
                  </a:lnTo>
                  <a:lnTo>
                    <a:pt x="8421" y="1004"/>
                  </a:lnTo>
                  <a:lnTo>
                    <a:pt x="8477" y="1171"/>
                  </a:lnTo>
                  <a:lnTo>
                    <a:pt x="8644" y="1394"/>
                  </a:lnTo>
                  <a:lnTo>
                    <a:pt x="8923" y="1617"/>
                  </a:lnTo>
                  <a:lnTo>
                    <a:pt x="9090" y="1673"/>
                  </a:lnTo>
                  <a:lnTo>
                    <a:pt x="9425" y="1673"/>
                  </a:lnTo>
                  <a:lnTo>
                    <a:pt x="9536" y="1617"/>
                  </a:lnTo>
                  <a:lnTo>
                    <a:pt x="9815" y="1394"/>
                  </a:lnTo>
                  <a:lnTo>
                    <a:pt x="9982" y="1171"/>
                  </a:lnTo>
                  <a:lnTo>
                    <a:pt x="10038" y="1004"/>
                  </a:lnTo>
                  <a:lnTo>
                    <a:pt x="10038" y="837"/>
                  </a:lnTo>
                  <a:lnTo>
                    <a:pt x="10038" y="669"/>
                  </a:lnTo>
                  <a:lnTo>
                    <a:pt x="9982" y="502"/>
                  </a:lnTo>
                  <a:lnTo>
                    <a:pt x="9815" y="223"/>
                  </a:lnTo>
                  <a:lnTo>
                    <a:pt x="9536" y="56"/>
                  </a:lnTo>
                  <a:lnTo>
                    <a:pt x="9425" y="0"/>
                  </a:lnTo>
                  <a:close/>
                  <a:moveTo>
                    <a:pt x="14165" y="0"/>
                  </a:moveTo>
                  <a:lnTo>
                    <a:pt x="13998" y="56"/>
                  </a:lnTo>
                  <a:lnTo>
                    <a:pt x="13719" y="223"/>
                  </a:lnTo>
                  <a:lnTo>
                    <a:pt x="13551" y="502"/>
                  </a:lnTo>
                  <a:lnTo>
                    <a:pt x="13496" y="669"/>
                  </a:lnTo>
                  <a:lnTo>
                    <a:pt x="13496" y="837"/>
                  </a:lnTo>
                  <a:lnTo>
                    <a:pt x="13496" y="1004"/>
                  </a:lnTo>
                  <a:lnTo>
                    <a:pt x="13551" y="1171"/>
                  </a:lnTo>
                  <a:lnTo>
                    <a:pt x="13719" y="1394"/>
                  </a:lnTo>
                  <a:lnTo>
                    <a:pt x="13998" y="1617"/>
                  </a:lnTo>
                  <a:lnTo>
                    <a:pt x="14165" y="1673"/>
                  </a:lnTo>
                  <a:lnTo>
                    <a:pt x="14499" y="1673"/>
                  </a:lnTo>
                  <a:lnTo>
                    <a:pt x="14611" y="1617"/>
                  </a:lnTo>
                  <a:lnTo>
                    <a:pt x="14890" y="1394"/>
                  </a:lnTo>
                  <a:lnTo>
                    <a:pt x="15057" y="1171"/>
                  </a:lnTo>
                  <a:lnTo>
                    <a:pt x="15113" y="1004"/>
                  </a:lnTo>
                  <a:lnTo>
                    <a:pt x="15113" y="837"/>
                  </a:lnTo>
                  <a:lnTo>
                    <a:pt x="15113" y="669"/>
                  </a:lnTo>
                  <a:lnTo>
                    <a:pt x="15057" y="502"/>
                  </a:lnTo>
                  <a:lnTo>
                    <a:pt x="14890" y="223"/>
                  </a:lnTo>
                  <a:lnTo>
                    <a:pt x="14611" y="56"/>
                  </a:lnTo>
                  <a:lnTo>
                    <a:pt x="14499" y="0"/>
                  </a:lnTo>
                  <a:close/>
                  <a:moveTo>
                    <a:pt x="24203" y="0"/>
                  </a:moveTo>
                  <a:lnTo>
                    <a:pt x="24036" y="56"/>
                  </a:lnTo>
                  <a:lnTo>
                    <a:pt x="23757" y="223"/>
                  </a:lnTo>
                  <a:lnTo>
                    <a:pt x="23589" y="502"/>
                  </a:lnTo>
                  <a:lnTo>
                    <a:pt x="23534" y="669"/>
                  </a:lnTo>
                  <a:lnTo>
                    <a:pt x="23534" y="837"/>
                  </a:lnTo>
                  <a:lnTo>
                    <a:pt x="23534" y="1004"/>
                  </a:lnTo>
                  <a:lnTo>
                    <a:pt x="23589" y="1171"/>
                  </a:lnTo>
                  <a:lnTo>
                    <a:pt x="23757" y="1394"/>
                  </a:lnTo>
                  <a:lnTo>
                    <a:pt x="24036" y="1617"/>
                  </a:lnTo>
                  <a:lnTo>
                    <a:pt x="24203" y="1673"/>
                  </a:lnTo>
                  <a:lnTo>
                    <a:pt x="24537" y="1673"/>
                  </a:lnTo>
                  <a:lnTo>
                    <a:pt x="24649" y="1617"/>
                  </a:lnTo>
                  <a:lnTo>
                    <a:pt x="24928" y="1394"/>
                  </a:lnTo>
                  <a:lnTo>
                    <a:pt x="25095" y="1171"/>
                  </a:lnTo>
                  <a:lnTo>
                    <a:pt x="25151" y="1004"/>
                  </a:lnTo>
                  <a:lnTo>
                    <a:pt x="25207" y="837"/>
                  </a:lnTo>
                  <a:lnTo>
                    <a:pt x="25151" y="669"/>
                  </a:lnTo>
                  <a:lnTo>
                    <a:pt x="25095" y="502"/>
                  </a:lnTo>
                  <a:lnTo>
                    <a:pt x="24928" y="223"/>
                  </a:lnTo>
                  <a:lnTo>
                    <a:pt x="24649" y="56"/>
                  </a:lnTo>
                  <a:lnTo>
                    <a:pt x="24537" y="0"/>
                  </a:lnTo>
                  <a:close/>
                  <a:moveTo>
                    <a:pt x="32624" y="0"/>
                  </a:moveTo>
                  <a:lnTo>
                    <a:pt x="32456" y="56"/>
                  </a:lnTo>
                  <a:lnTo>
                    <a:pt x="32178" y="223"/>
                  </a:lnTo>
                  <a:lnTo>
                    <a:pt x="32010" y="502"/>
                  </a:lnTo>
                  <a:lnTo>
                    <a:pt x="31954" y="669"/>
                  </a:lnTo>
                  <a:lnTo>
                    <a:pt x="31954" y="837"/>
                  </a:lnTo>
                  <a:lnTo>
                    <a:pt x="31954" y="1004"/>
                  </a:lnTo>
                  <a:lnTo>
                    <a:pt x="32010" y="1171"/>
                  </a:lnTo>
                  <a:lnTo>
                    <a:pt x="32178" y="1394"/>
                  </a:lnTo>
                  <a:lnTo>
                    <a:pt x="32456" y="1617"/>
                  </a:lnTo>
                  <a:lnTo>
                    <a:pt x="32624" y="1673"/>
                  </a:lnTo>
                  <a:lnTo>
                    <a:pt x="32958" y="1673"/>
                  </a:lnTo>
                  <a:lnTo>
                    <a:pt x="33126" y="1617"/>
                  </a:lnTo>
                  <a:lnTo>
                    <a:pt x="33349" y="1394"/>
                  </a:lnTo>
                  <a:lnTo>
                    <a:pt x="33572" y="1171"/>
                  </a:lnTo>
                  <a:lnTo>
                    <a:pt x="33627" y="1004"/>
                  </a:lnTo>
                  <a:lnTo>
                    <a:pt x="33627" y="837"/>
                  </a:lnTo>
                  <a:lnTo>
                    <a:pt x="33627" y="669"/>
                  </a:lnTo>
                  <a:lnTo>
                    <a:pt x="33572" y="502"/>
                  </a:lnTo>
                  <a:lnTo>
                    <a:pt x="33349" y="223"/>
                  </a:lnTo>
                  <a:lnTo>
                    <a:pt x="33126" y="56"/>
                  </a:lnTo>
                  <a:lnTo>
                    <a:pt x="32958" y="0"/>
                  </a:lnTo>
                  <a:close/>
                  <a:moveTo>
                    <a:pt x="42773" y="0"/>
                  </a:moveTo>
                  <a:lnTo>
                    <a:pt x="42606" y="56"/>
                  </a:lnTo>
                  <a:lnTo>
                    <a:pt x="42383" y="223"/>
                  </a:lnTo>
                  <a:lnTo>
                    <a:pt x="42216" y="502"/>
                  </a:lnTo>
                  <a:lnTo>
                    <a:pt x="42160" y="669"/>
                  </a:lnTo>
                  <a:lnTo>
                    <a:pt x="42104" y="837"/>
                  </a:lnTo>
                  <a:lnTo>
                    <a:pt x="42160" y="1004"/>
                  </a:lnTo>
                  <a:lnTo>
                    <a:pt x="42216" y="1171"/>
                  </a:lnTo>
                  <a:lnTo>
                    <a:pt x="42383" y="1394"/>
                  </a:lnTo>
                  <a:lnTo>
                    <a:pt x="42606" y="1617"/>
                  </a:lnTo>
                  <a:lnTo>
                    <a:pt x="42773" y="1673"/>
                  </a:lnTo>
                  <a:lnTo>
                    <a:pt x="43108" y="1673"/>
                  </a:lnTo>
                  <a:lnTo>
                    <a:pt x="43275" y="1617"/>
                  </a:lnTo>
                  <a:lnTo>
                    <a:pt x="43554" y="1394"/>
                  </a:lnTo>
                  <a:lnTo>
                    <a:pt x="43721" y="1171"/>
                  </a:lnTo>
                  <a:lnTo>
                    <a:pt x="43777" y="1004"/>
                  </a:lnTo>
                  <a:lnTo>
                    <a:pt x="43777" y="837"/>
                  </a:lnTo>
                  <a:lnTo>
                    <a:pt x="43777" y="669"/>
                  </a:lnTo>
                  <a:lnTo>
                    <a:pt x="43721" y="502"/>
                  </a:lnTo>
                  <a:lnTo>
                    <a:pt x="43554" y="223"/>
                  </a:lnTo>
                  <a:lnTo>
                    <a:pt x="43275" y="56"/>
                  </a:lnTo>
                  <a:lnTo>
                    <a:pt x="43108" y="0"/>
                  </a:lnTo>
                  <a:close/>
                  <a:moveTo>
                    <a:pt x="51083" y="0"/>
                  </a:moveTo>
                  <a:lnTo>
                    <a:pt x="50915" y="56"/>
                  </a:lnTo>
                  <a:lnTo>
                    <a:pt x="50636" y="223"/>
                  </a:lnTo>
                  <a:lnTo>
                    <a:pt x="50469" y="502"/>
                  </a:lnTo>
                  <a:lnTo>
                    <a:pt x="50413" y="669"/>
                  </a:lnTo>
                  <a:lnTo>
                    <a:pt x="50413" y="837"/>
                  </a:lnTo>
                  <a:lnTo>
                    <a:pt x="50413" y="1004"/>
                  </a:lnTo>
                  <a:lnTo>
                    <a:pt x="50469" y="1171"/>
                  </a:lnTo>
                  <a:lnTo>
                    <a:pt x="50636" y="1394"/>
                  </a:lnTo>
                  <a:lnTo>
                    <a:pt x="50915" y="1617"/>
                  </a:lnTo>
                  <a:lnTo>
                    <a:pt x="51083" y="1673"/>
                  </a:lnTo>
                  <a:lnTo>
                    <a:pt x="51417" y="1673"/>
                  </a:lnTo>
                  <a:lnTo>
                    <a:pt x="51529" y="1617"/>
                  </a:lnTo>
                  <a:lnTo>
                    <a:pt x="51808" y="1394"/>
                  </a:lnTo>
                  <a:lnTo>
                    <a:pt x="51975" y="1171"/>
                  </a:lnTo>
                  <a:lnTo>
                    <a:pt x="52031" y="1004"/>
                  </a:lnTo>
                  <a:lnTo>
                    <a:pt x="52031" y="837"/>
                  </a:lnTo>
                  <a:lnTo>
                    <a:pt x="52031" y="669"/>
                  </a:lnTo>
                  <a:lnTo>
                    <a:pt x="51975" y="502"/>
                  </a:lnTo>
                  <a:lnTo>
                    <a:pt x="51808" y="223"/>
                  </a:lnTo>
                  <a:lnTo>
                    <a:pt x="51529" y="56"/>
                  </a:lnTo>
                  <a:lnTo>
                    <a:pt x="51417" y="0"/>
                  </a:lnTo>
                  <a:close/>
                  <a:moveTo>
                    <a:pt x="61176" y="0"/>
                  </a:moveTo>
                  <a:lnTo>
                    <a:pt x="61009" y="56"/>
                  </a:lnTo>
                  <a:lnTo>
                    <a:pt x="60730" y="223"/>
                  </a:lnTo>
                  <a:lnTo>
                    <a:pt x="60563" y="502"/>
                  </a:lnTo>
                  <a:lnTo>
                    <a:pt x="60507" y="669"/>
                  </a:lnTo>
                  <a:lnTo>
                    <a:pt x="60507" y="837"/>
                  </a:lnTo>
                  <a:lnTo>
                    <a:pt x="60507" y="1004"/>
                  </a:lnTo>
                  <a:lnTo>
                    <a:pt x="60563" y="1171"/>
                  </a:lnTo>
                  <a:lnTo>
                    <a:pt x="60730" y="1394"/>
                  </a:lnTo>
                  <a:lnTo>
                    <a:pt x="61009" y="1617"/>
                  </a:lnTo>
                  <a:lnTo>
                    <a:pt x="61176" y="1673"/>
                  </a:lnTo>
                  <a:lnTo>
                    <a:pt x="61511" y="1673"/>
                  </a:lnTo>
                  <a:lnTo>
                    <a:pt x="61623" y="1617"/>
                  </a:lnTo>
                  <a:lnTo>
                    <a:pt x="61901" y="1394"/>
                  </a:lnTo>
                  <a:lnTo>
                    <a:pt x="62069" y="1171"/>
                  </a:lnTo>
                  <a:lnTo>
                    <a:pt x="62124" y="1004"/>
                  </a:lnTo>
                  <a:lnTo>
                    <a:pt x="62124" y="837"/>
                  </a:lnTo>
                  <a:lnTo>
                    <a:pt x="62124" y="669"/>
                  </a:lnTo>
                  <a:lnTo>
                    <a:pt x="62069" y="502"/>
                  </a:lnTo>
                  <a:lnTo>
                    <a:pt x="61901" y="223"/>
                  </a:lnTo>
                  <a:lnTo>
                    <a:pt x="61623" y="56"/>
                  </a:lnTo>
                  <a:lnTo>
                    <a:pt x="61511" y="0"/>
                  </a:lnTo>
                  <a:close/>
                  <a:moveTo>
                    <a:pt x="64522" y="0"/>
                  </a:moveTo>
                  <a:lnTo>
                    <a:pt x="64355" y="56"/>
                  </a:lnTo>
                  <a:lnTo>
                    <a:pt x="64076" y="223"/>
                  </a:lnTo>
                  <a:lnTo>
                    <a:pt x="63909" y="502"/>
                  </a:lnTo>
                  <a:lnTo>
                    <a:pt x="63853" y="669"/>
                  </a:lnTo>
                  <a:lnTo>
                    <a:pt x="63853" y="837"/>
                  </a:lnTo>
                  <a:lnTo>
                    <a:pt x="63853" y="1004"/>
                  </a:lnTo>
                  <a:lnTo>
                    <a:pt x="63909" y="1171"/>
                  </a:lnTo>
                  <a:lnTo>
                    <a:pt x="64076" y="1394"/>
                  </a:lnTo>
                  <a:lnTo>
                    <a:pt x="64355" y="1617"/>
                  </a:lnTo>
                  <a:lnTo>
                    <a:pt x="64522" y="1673"/>
                  </a:lnTo>
                  <a:lnTo>
                    <a:pt x="64857" y="1673"/>
                  </a:lnTo>
                  <a:lnTo>
                    <a:pt x="65024" y="1617"/>
                  </a:lnTo>
                  <a:lnTo>
                    <a:pt x="65247" y="1394"/>
                  </a:lnTo>
                  <a:lnTo>
                    <a:pt x="65470" y="1171"/>
                  </a:lnTo>
                  <a:lnTo>
                    <a:pt x="65470" y="1004"/>
                  </a:lnTo>
                  <a:lnTo>
                    <a:pt x="65526" y="837"/>
                  </a:lnTo>
                  <a:lnTo>
                    <a:pt x="65470" y="669"/>
                  </a:lnTo>
                  <a:lnTo>
                    <a:pt x="65470" y="502"/>
                  </a:lnTo>
                  <a:lnTo>
                    <a:pt x="65247" y="223"/>
                  </a:lnTo>
                  <a:lnTo>
                    <a:pt x="65024" y="56"/>
                  </a:lnTo>
                  <a:lnTo>
                    <a:pt x="64857" y="0"/>
                  </a:lnTo>
                  <a:close/>
                  <a:moveTo>
                    <a:pt x="67868" y="0"/>
                  </a:moveTo>
                  <a:lnTo>
                    <a:pt x="67757" y="56"/>
                  </a:lnTo>
                  <a:lnTo>
                    <a:pt x="67478" y="223"/>
                  </a:lnTo>
                  <a:lnTo>
                    <a:pt x="67311" y="502"/>
                  </a:lnTo>
                  <a:lnTo>
                    <a:pt x="67255" y="669"/>
                  </a:lnTo>
                  <a:lnTo>
                    <a:pt x="67199" y="837"/>
                  </a:lnTo>
                  <a:lnTo>
                    <a:pt x="67255" y="1004"/>
                  </a:lnTo>
                  <a:lnTo>
                    <a:pt x="67311" y="1171"/>
                  </a:lnTo>
                  <a:lnTo>
                    <a:pt x="67478" y="1394"/>
                  </a:lnTo>
                  <a:lnTo>
                    <a:pt x="67757" y="1617"/>
                  </a:lnTo>
                  <a:lnTo>
                    <a:pt x="67868" y="1673"/>
                  </a:lnTo>
                  <a:lnTo>
                    <a:pt x="68203" y="1673"/>
                  </a:lnTo>
                  <a:lnTo>
                    <a:pt x="68370" y="1617"/>
                  </a:lnTo>
                  <a:lnTo>
                    <a:pt x="68649" y="1394"/>
                  </a:lnTo>
                  <a:lnTo>
                    <a:pt x="68816" y="1171"/>
                  </a:lnTo>
                  <a:lnTo>
                    <a:pt x="68872" y="1004"/>
                  </a:lnTo>
                  <a:lnTo>
                    <a:pt x="68872" y="837"/>
                  </a:lnTo>
                  <a:lnTo>
                    <a:pt x="68872" y="669"/>
                  </a:lnTo>
                  <a:lnTo>
                    <a:pt x="68816" y="502"/>
                  </a:lnTo>
                  <a:lnTo>
                    <a:pt x="68649" y="223"/>
                  </a:lnTo>
                  <a:lnTo>
                    <a:pt x="68370" y="56"/>
                  </a:lnTo>
                  <a:lnTo>
                    <a:pt x="68203" y="0"/>
                  </a:lnTo>
                  <a:close/>
                  <a:moveTo>
                    <a:pt x="72943" y="0"/>
                  </a:moveTo>
                  <a:lnTo>
                    <a:pt x="72776" y="56"/>
                  </a:lnTo>
                  <a:lnTo>
                    <a:pt x="72553" y="223"/>
                  </a:lnTo>
                  <a:lnTo>
                    <a:pt x="72386" y="502"/>
                  </a:lnTo>
                  <a:lnTo>
                    <a:pt x="72330" y="669"/>
                  </a:lnTo>
                  <a:lnTo>
                    <a:pt x="72274" y="837"/>
                  </a:lnTo>
                  <a:lnTo>
                    <a:pt x="72330" y="1004"/>
                  </a:lnTo>
                  <a:lnTo>
                    <a:pt x="72386" y="1171"/>
                  </a:lnTo>
                  <a:lnTo>
                    <a:pt x="72553" y="1394"/>
                  </a:lnTo>
                  <a:lnTo>
                    <a:pt x="72776" y="1617"/>
                  </a:lnTo>
                  <a:lnTo>
                    <a:pt x="72943" y="1673"/>
                  </a:lnTo>
                  <a:lnTo>
                    <a:pt x="73278" y="1673"/>
                  </a:lnTo>
                  <a:lnTo>
                    <a:pt x="73445" y="1617"/>
                  </a:lnTo>
                  <a:lnTo>
                    <a:pt x="73724" y="1394"/>
                  </a:lnTo>
                  <a:lnTo>
                    <a:pt x="73891" y="1171"/>
                  </a:lnTo>
                  <a:lnTo>
                    <a:pt x="73947" y="1004"/>
                  </a:lnTo>
                  <a:lnTo>
                    <a:pt x="73947" y="837"/>
                  </a:lnTo>
                  <a:lnTo>
                    <a:pt x="73947" y="669"/>
                  </a:lnTo>
                  <a:lnTo>
                    <a:pt x="73891" y="502"/>
                  </a:lnTo>
                  <a:lnTo>
                    <a:pt x="73724" y="223"/>
                  </a:lnTo>
                  <a:lnTo>
                    <a:pt x="73445" y="56"/>
                  </a:lnTo>
                  <a:lnTo>
                    <a:pt x="73278" y="0"/>
                  </a:lnTo>
                  <a:close/>
                  <a:moveTo>
                    <a:pt x="76289" y="0"/>
                  </a:moveTo>
                  <a:lnTo>
                    <a:pt x="76122" y="56"/>
                  </a:lnTo>
                  <a:lnTo>
                    <a:pt x="75899" y="223"/>
                  </a:lnTo>
                  <a:lnTo>
                    <a:pt x="75676" y="502"/>
                  </a:lnTo>
                  <a:lnTo>
                    <a:pt x="75620" y="669"/>
                  </a:lnTo>
                  <a:lnTo>
                    <a:pt x="75620" y="837"/>
                  </a:lnTo>
                  <a:lnTo>
                    <a:pt x="75620" y="1004"/>
                  </a:lnTo>
                  <a:lnTo>
                    <a:pt x="75676" y="1171"/>
                  </a:lnTo>
                  <a:lnTo>
                    <a:pt x="75899" y="1394"/>
                  </a:lnTo>
                  <a:lnTo>
                    <a:pt x="76122" y="1617"/>
                  </a:lnTo>
                  <a:lnTo>
                    <a:pt x="76289" y="1673"/>
                  </a:lnTo>
                  <a:lnTo>
                    <a:pt x="76624" y="1673"/>
                  </a:lnTo>
                  <a:lnTo>
                    <a:pt x="76791" y="1617"/>
                  </a:lnTo>
                  <a:lnTo>
                    <a:pt x="77070" y="1394"/>
                  </a:lnTo>
                  <a:lnTo>
                    <a:pt x="77237" y="1171"/>
                  </a:lnTo>
                  <a:lnTo>
                    <a:pt x="77293" y="1004"/>
                  </a:lnTo>
                  <a:lnTo>
                    <a:pt x="77293" y="837"/>
                  </a:lnTo>
                  <a:lnTo>
                    <a:pt x="77293" y="669"/>
                  </a:lnTo>
                  <a:lnTo>
                    <a:pt x="77237" y="502"/>
                  </a:lnTo>
                  <a:lnTo>
                    <a:pt x="77070" y="223"/>
                  </a:lnTo>
                  <a:lnTo>
                    <a:pt x="76791" y="56"/>
                  </a:lnTo>
                  <a:lnTo>
                    <a:pt x="76624" y="0"/>
                  </a:lnTo>
                  <a:close/>
                  <a:moveTo>
                    <a:pt x="88056" y="0"/>
                  </a:moveTo>
                  <a:lnTo>
                    <a:pt x="87889" y="56"/>
                  </a:lnTo>
                  <a:lnTo>
                    <a:pt x="87610" y="223"/>
                  </a:lnTo>
                  <a:lnTo>
                    <a:pt x="87443" y="502"/>
                  </a:lnTo>
                  <a:lnTo>
                    <a:pt x="87387" y="669"/>
                  </a:lnTo>
                  <a:lnTo>
                    <a:pt x="87387" y="837"/>
                  </a:lnTo>
                  <a:lnTo>
                    <a:pt x="87387" y="1004"/>
                  </a:lnTo>
                  <a:lnTo>
                    <a:pt x="87443" y="1171"/>
                  </a:lnTo>
                  <a:lnTo>
                    <a:pt x="87610" y="1394"/>
                  </a:lnTo>
                  <a:lnTo>
                    <a:pt x="87889" y="1617"/>
                  </a:lnTo>
                  <a:lnTo>
                    <a:pt x="88056" y="1673"/>
                  </a:lnTo>
                  <a:lnTo>
                    <a:pt x="88391" y="1673"/>
                  </a:lnTo>
                  <a:lnTo>
                    <a:pt x="88558" y="1617"/>
                  </a:lnTo>
                  <a:lnTo>
                    <a:pt x="88781" y="1394"/>
                  </a:lnTo>
                  <a:lnTo>
                    <a:pt x="88948" y="1171"/>
                  </a:lnTo>
                  <a:lnTo>
                    <a:pt x="89004" y="1004"/>
                  </a:lnTo>
                  <a:lnTo>
                    <a:pt x="89060" y="837"/>
                  </a:lnTo>
                  <a:lnTo>
                    <a:pt x="89004" y="669"/>
                  </a:lnTo>
                  <a:lnTo>
                    <a:pt x="88948" y="502"/>
                  </a:lnTo>
                  <a:lnTo>
                    <a:pt x="88781" y="223"/>
                  </a:lnTo>
                  <a:lnTo>
                    <a:pt x="88558" y="56"/>
                  </a:lnTo>
                  <a:lnTo>
                    <a:pt x="88391" y="0"/>
                  </a:lnTo>
                  <a:close/>
                  <a:moveTo>
                    <a:pt x="96477" y="0"/>
                  </a:moveTo>
                  <a:lnTo>
                    <a:pt x="96310" y="56"/>
                  </a:lnTo>
                  <a:lnTo>
                    <a:pt x="96087" y="223"/>
                  </a:lnTo>
                  <a:lnTo>
                    <a:pt x="95863" y="502"/>
                  </a:lnTo>
                  <a:lnTo>
                    <a:pt x="95863" y="669"/>
                  </a:lnTo>
                  <a:lnTo>
                    <a:pt x="95808" y="837"/>
                  </a:lnTo>
                  <a:lnTo>
                    <a:pt x="95863" y="1004"/>
                  </a:lnTo>
                  <a:lnTo>
                    <a:pt x="95863" y="1171"/>
                  </a:lnTo>
                  <a:lnTo>
                    <a:pt x="96087" y="1394"/>
                  </a:lnTo>
                  <a:lnTo>
                    <a:pt x="96310" y="1617"/>
                  </a:lnTo>
                  <a:lnTo>
                    <a:pt x="96477" y="1673"/>
                  </a:lnTo>
                  <a:lnTo>
                    <a:pt x="96811" y="1673"/>
                  </a:lnTo>
                  <a:lnTo>
                    <a:pt x="96979" y="1617"/>
                  </a:lnTo>
                  <a:lnTo>
                    <a:pt x="97258" y="1394"/>
                  </a:lnTo>
                  <a:lnTo>
                    <a:pt x="97425" y="1171"/>
                  </a:lnTo>
                  <a:lnTo>
                    <a:pt x="97481" y="1004"/>
                  </a:lnTo>
                  <a:lnTo>
                    <a:pt x="97481" y="837"/>
                  </a:lnTo>
                  <a:lnTo>
                    <a:pt x="97481" y="669"/>
                  </a:lnTo>
                  <a:lnTo>
                    <a:pt x="97425" y="502"/>
                  </a:lnTo>
                  <a:lnTo>
                    <a:pt x="97258" y="223"/>
                  </a:lnTo>
                  <a:lnTo>
                    <a:pt x="96979" y="56"/>
                  </a:lnTo>
                  <a:lnTo>
                    <a:pt x="96811" y="0"/>
                  </a:lnTo>
                  <a:close/>
                  <a:moveTo>
                    <a:pt x="99767" y="0"/>
                  </a:moveTo>
                  <a:lnTo>
                    <a:pt x="99656" y="56"/>
                  </a:lnTo>
                  <a:lnTo>
                    <a:pt x="99377" y="223"/>
                  </a:lnTo>
                  <a:lnTo>
                    <a:pt x="99209" y="502"/>
                  </a:lnTo>
                  <a:lnTo>
                    <a:pt x="99154" y="669"/>
                  </a:lnTo>
                  <a:lnTo>
                    <a:pt x="99154" y="837"/>
                  </a:lnTo>
                  <a:lnTo>
                    <a:pt x="99154" y="1004"/>
                  </a:lnTo>
                  <a:lnTo>
                    <a:pt x="99209" y="1171"/>
                  </a:lnTo>
                  <a:lnTo>
                    <a:pt x="99377" y="1394"/>
                  </a:lnTo>
                  <a:lnTo>
                    <a:pt x="99656" y="1617"/>
                  </a:lnTo>
                  <a:lnTo>
                    <a:pt x="99767" y="1673"/>
                  </a:lnTo>
                  <a:lnTo>
                    <a:pt x="100102" y="1673"/>
                  </a:lnTo>
                  <a:lnTo>
                    <a:pt x="100269" y="1617"/>
                  </a:lnTo>
                  <a:lnTo>
                    <a:pt x="100548" y="1394"/>
                  </a:lnTo>
                  <a:lnTo>
                    <a:pt x="100715" y="1171"/>
                  </a:lnTo>
                  <a:lnTo>
                    <a:pt x="100771" y="1004"/>
                  </a:lnTo>
                  <a:lnTo>
                    <a:pt x="100771" y="837"/>
                  </a:lnTo>
                  <a:lnTo>
                    <a:pt x="100771" y="669"/>
                  </a:lnTo>
                  <a:lnTo>
                    <a:pt x="100715" y="502"/>
                  </a:lnTo>
                  <a:lnTo>
                    <a:pt x="100548" y="223"/>
                  </a:lnTo>
                  <a:lnTo>
                    <a:pt x="100269" y="56"/>
                  </a:lnTo>
                  <a:lnTo>
                    <a:pt x="100102" y="0"/>
                  </a:lnTo>
                  <a:close/>
                  <a:moveTo>
                    <a:pt x="104898" y="0"/>
                  </a:moveTo>
                  <a:lnTo>
                    <a:pt x="104730" y="56"/>
                  </a:lnTo>
                  <a:lnTo>
                    <a:pt x="104452" y="223"/>
                  </a:lnTo>
                  <a:lnTo>
                    <a:pt x="104284" y="502"/>
                  </a:lnTo>
                  <a:lnTo>
                    <a:pt x="104228" y="669"/>
                  </a:lnTo>
                  <a:lnTo>
                    <a:pt x="104228" y="837"/>
                  </a:lnTo>
                  <a:lnTo>
                    <a:pt x="104228" y="1004"/>
                  </a:lnTo>
                  <a:lnTo>
                    <a:pt x="104284" y="1171"/>
                  </a:lnTo>
                  <a:lnTo>
                    <a:pt x="104452" y="1394"/>
                  </a:lnTo>
                  <a:lnTo>
                    <a:pt x="104730" y="1617"/>
                  </a:lnTo>
                  <a:lnTo>
                    <a:pt x="104898" y="1673"/>
                  </a:lnTo>
                  <a:lnTo>
                    <a:pt x="105232" y="1673"/>
                  </a:lnTo>
                  <a:lnTo>
                    <a:pt x="105344" y="1617"/>
                  </a:lnTo>
                  <a:lnTo>
                    <a:pt x="105623" y="1394"/>
                  </a:lnTo>
                  <a:lnTo>
                    <a:pt x="105790" y="1171"/>
                  </a:lnTo>
                  <a:lnTo>
                    <a:pt x="105846" y="1004"/>
                  </a:lnTo>
                  <a:lnTo>
                    <a:pt x="105901" y="837"/>
                  </a:lnTo>
                  <a:lnTo>
                    <a:pt x="105846" y="669"/>
                  </a:lnTo>
                  <a:lnTo>
                    <a:pt x="105790" y="502"/>
                  </a:lnTo>
                  <a:lnTo>
                    <a:pt x="105623" y="223"/>
                  </a:lnTo>
                  <a:lnTo>
                    <a:pt x="105344" y="56"/>
                  </a:lnTo>
                  <a:lnTo>
                    <a:pt x="105232" y="0"/>
                  </a:lnTo>
                  <a:close/>
                  <a:moveTo>
                    <a:pt x="109972" y="0"/>
                  </a:moveTo>
                  <a:lnTo>
                    <a:pt x="109805" y="56"/>
                  </a:lnTo>
                  <a:lnTo>
                    <a:pt x="109526" y="223"/>
                  </a:lnTo>
                  <a:lnTo>
                    <a:pt x="109359" y="502"/>
                  </a:lnTo>
                  <a:lnTo>
                    <a:pt x="109303" y="669"/>
                  </a:lnTo>
                  <a:lnTo>
                    <a:pt x="109303" y="837"/>
                  </a:lnTo>
                  <a:lnTo>
                    <a:pt x="109303" y="1004"/>
                  </a:lnTo>
                  <a:lnTo>
                    <a:pt x="109359" y="1171"/>
                  </a:lnTo>
                  <a:lnTo>
                    <a:pt x="109526" y="1394"/>
                  </a:lnTo>
                  <a:lnTo>
                    <a:pt x="109805" y="1617"/>
                  </a:lnTo>
                  <a:lnTo>
                    <a:pt x="109972" y="1673"/>
                  </a:lnTo>
                  <a:lnTo>
                    <a:pt x="110307" y="1673"/>
                  </a:lnTo>
                  <a:lnTo>
                    <a:pt x="110474" y="1617"/>
                  </a:lnTo>
                  <a:lnTo>
                    <a:pt x="110697" y="1394"/>
                  </a:lnTo>
                  <a:lnTo>
                    <a:pt x="110921" y="1171"/>
                  </a:lnTo>
                  <a:lnTo>
                    <a:pt x="110921" y="1004"/>
                  </a:lnTo>
                  <a:lnTo>
                    <a:pt x="110976" y="837"/>
                  </a:lnTo>
                  <a:lnTo>
                    <a:pt x="110921" y="669"/>
                  </a:lnTo>
                  <a:lnTo>
                    <a:pt x="110921" y="502"/>
                  </a:lnTo>
                  <a:lnTo>
                    <a:pt x="110697" y="223"/>
                  </a:lnTo>
                  <a:lnTo>
                    <a:pt x="110474" y="56"/>
                  </a:lnTo>
                  <a:lnTo>
                    <a:pt x="110307" y="0"/>
                  </a:lnTo>
                  <a:close/>
                  <a:moveTo>
                    <a:pt x="120011" y="0"/>
                  </a:moveTo>
                  <a:lnTo>
                    <a:pt x="119843" y="56"/>
                  </a:lnTo>
                  <a:lnTo>
                    <a:pt x="119564" y="223"/>
                  </a:lnTo>
                  <a:lnTo>
                    <a:pt x="119397" y="502"/>
                  </a:lnTo>
                  <a:lnTo>
                    <a:pt x="119341" y="669"/>
                  </a:lnTo>
                  <a:lnTo>
                    <a:pt x="119341" y="837"/>
                  </a:lnTo>
                  <a:lnTo>
                    <a:pt x="119341" y="1004"/>
                  </a:lnTo>
                  <a:lnTo>
                    <a:pt x="119397" y="1171"/>
                  </a:lnTo>
                  <a:lnTo>
                    <a:pt x="119564" y="1394"/>
                  </a:lnTo>
                  <a:lnTo>
                    <a:pt x="119843" y="1617"/>
                  </a:lnTo>
                  <a:lnTo>
                    <a:pt x="120011" y="1673"/>
                  </a:lnTo>
                  <a:lnTo>
                    <a:pt x="120345" y="1673"/>
                  </a:lnTo>
                  <a:lnTo>
                    <a:pt x="120512" y="1617"/>
                  </a:lnTo>
                  <a:lnTo>
                    <a:pt x="120736" y="1394"/>
                  </a:lnTo>
                  <a:lnTo>
                    <a:pt x="120959" y="1171"/>
                  </a:lnTo>
                  <a:lnTo>
                    <a:pt x="120959" y="1004"/>
                  </a:lnTo>
                  <a:lnTo>
                    <a:pt x="121014" y="837"/>
                  </a:lnTo>
                  <a:lnTo>
                    <a:pt x="120959" y="669"/>
                  </a:lnTo>
                  <a:lnTo>
                    <a:pt x="120959" y="502"/>
                  </a:lnTo>
                  <a:lnTo>
                    <a:pt x="120736" y="223"/>
                  </a:lnTo>
                  <a:lnTo>
                    <a:pt x="120512" y="56"/>
                  </a:lnTo>
                  <a:lnTo>
                    <a:pt x="120345" y="0"/>
                  </a:lnTo>
                  <a:close/>
                  <a:moveTo>
                    <a:pt x="128431" y="0"/>
                  </a:moveTo>
                  <a:lnTo>
                    <a:pt x="128264" y="56"/>
                  </a:lnTo>
                  <a:lnTo>
                    <a:pt x="128041" y="223"/>
                  </a:lnTo>
                  <a:lnTo>
                    <a:pt x="127818" y="502"/>
                  </a:lnTo>
                  <a:lnTo>
                    <a:pt x="127818" y="669"/>
                  </a:lnTo>
                  <a:lnTo>
                    <a:pt x="127762" y="837"/>
                  </a:lnTo>
                  <a:lnTo>
                    <a:pt x="127818" y="1004"/>
                  </a:lnTo>
                  <a:lnTo>
                    <a:pt x="127818" y="1171"/>
                  </a:lnTo>
                  <a:lnTo>
                    <a:pt x="128041" y="1394"/>
                  </a:lnTo>
                  <a:lnTo>
                    <a:pt x="128264" y="1617"/>
                  </a:lnTo>
                  <a:lnTo>
                    <a:pt x="128431" y="1673"/>
                  </a:lnTo>
                  <a:lnTo>
                    <a:pt x="128766" y="1673"/>
                  </a:lnTo>
                  <a:lnTo>
                    <a:pt x="128933" y="1617"/>
                  </a:lnTo>
                  <a:lnTo>
                    <a:pt x="129212" y="1394"/>
                  </a:lnTo>
                  <a:lnTo>
                    <a:pt x="129379" y="1171"/>
                  </a:lnTo>
                  <a:lnTo>
                    <a:pt x="129435" y="1004"/>
                  </a:lnTo>
                  <a:lnTo>
                    <a:pt x="129435" y="837"/>
                  </a:lnTo>
                  <a:lnTo>
                    <a:pt x="129435" y="669"/>
                  </a:lnTo>
                  <a:lnTo>
                    <a:pt x="129379" y="502"/>
                  </a:lnTo>
                  <a:lnTo>
                    <a:pt x="129212" y="223"/>
                  </a:lnTo>
                  <a:lnTo>
                    <a:pt x="128933" y="56"/>
                  </a:lnTo>
                  <a:lnTo>
                    <a:pt x="128766" y="0"/>
                  </a:lnTo>
                  <a:close/>
                  <a:moveTo>
                    <a:pt x="138581" y="0"/>
                  </a:moveTo>
                  <a:lnTo>
                    <a:pt x="138469" y="56"/>
                  </a:lnTo>
                  <a:lnTo>
                    <a:pt x="138191" y="223"/>
                  </a:lnTo>
                  <a:lnTo>
                    <a:pt x="138023" y="502"/>
                  </a:lnTo>
                  <a:lnTo>
                    <a:pt x="137968" y="669"/>
                  </a:lnTo>
                  <a:lnTo>
                    <a:pt x="137968" y="837"/>
                  </a:lnTo>
                  <a:lnTo>
                    <a:pt x="137968" y="1004"/>
                  </a:lnTo>
                  <a:lnTo>
                    <a:pt x="138023" y="1171"/>
                  </a:lnTo>
                  <a:lnTo>
                    <a:pt x="138191" y="1394"/>
                  </a:lnTo>
                  <a:lnTo>
                    <a:pt x="138469" y="1617"/>
                  </a:lnTo>
                  <a:lnTo>
                    <a:pt x="138581" y="1673"/>
                  </a:lnTo>
                  <a:lnTo>
                    <a:pt x="138916" y="1673"/>
                  </a:lnTo>
                  <a:lnTo>
                    <a:pt x="139083" y="1617"/>
                  </a:lnTo>
                  <a:lnTo>
                    <a:pt x="139362" y="1394"/>
                  </a:lnTo>
                  <a:lnTo>
                    <a:pt x="139529" y="1171"/>
                  </a:lnTo>
                  <a:lnTo>
                    <a:pt x="139585" y="1004"/>
                  </a:lnTo>
                  <a:lnTo>
                    <a:pt x="139585" y="837"/>
                  </a:lnTo>
                  <a:lnTo>
                    <a:pt x="139585" y="669"/>
                  </a:lnTo>
                  <a:lnTo>
                    <a:pt x="139529" y="502"/>
                  </a:lnTo>
                  <a:lnTo>
                    <a:pt x="139362" y="223"/>
                  </a:lnTo>
                  <a:lnTo>
                    <a:pt x="139083" y="56"/>
                  </a:lnTo>
                  <a:lnTo>
                    <a:pt x="138916" y="0"/>
                  </a:lnTo>
                  <a:close/>
                  <a:moveTo>
                    <a:pt x="146834" y="0"/>
                  </a:moveTo>
                  <a:lnTo>
                    <a:pt x="146723" y="56"/>
                  </a:lnTo>
                  <a:lnTo>
                    <a:pt x="146444" y="223"/>
                  </a:lnTo>
                  <a:lnTo>
                    <a:pt x="146277" y="502"/>
                  </a:lnTo>
                  <a:lnTo>
                    <a:pt x="146221" y="669"/>
                  </a:lnTo>
                  <a:lnTo>
                    <a:pt x="146221" y="837"/>
                  </a:lnTo>
                  <a:lnTo>
                    <a:pt x="146221" y="1004"/>
                  </a:lnTo>
                  <a:lnTo>
                    <a:pt x="146277" y="1171"/>
                  </a:lnTo>
                  <a:lnTo>
                    <a:pt x="146444" y="1394"/>
                  </a:lnTo>
                  <a:lnTo>
                    <a:pt x="146723" y="1617"/>
                  </a:lnTo>
                  <a:lnTo>
                    <a:pt x="146834" y="1673"/>
                  </a:lnTo>
                  <a:lnTo>
                    <a:pt x="147169" y="1673"/>
                  </a:lnTo>
                  <a:lnTo>
                    <a:pt x="147336" y="1617"/>
                  </a:lnTo>
                  <a:lnTo>
                    <a:pt x="147615" y="1394"/>
                  </a:lnTo>
                  <a:lnTo>
                    <a:pt x="147783" y="1171"/>
                  </a:lnTo>
                  <a:lnTo>
                    <a:pt x="147838" y="1004"/>
                  </a:lnTo>
                  <a:lnTo>
                    <a:pt x="147838" y="837"/>
                  </a:lnTo>
                  <a:lnTo>
                    <a:pt x="147838" y="669"/>
                  </a:lnTo>
                  <a:lnTo>
                    <a:pt x="147783" y="502"/>
                  </a:lnTo>
                  <a:lnTo>
                    <a:pt x="147615" y="223"/>
                  </a:lnTo>
                  <a:lnTo>
                    <a:pt x="147336" y="56"/>
                  </a:lnTo>
                  <a:lnTo>
                    <a:pt x="147169" y="0"/>
                  </a:lnTo>
                  <a:close/>
                  <a:moveTo>
                    <a:pt x="156928" y="0"/>
                  </a:moveTo>
                  <a:lnTo>
                    <a:pt x="156817" y="56"/>
                  </a:lnTo>
                  <a:lnTo>
                    <a:pt x="156538" y="223"/>
                  </a:lnTo>
                  <a:lnTo>
                    <a:pt x="156371" y="502"/>
                  </a:lnTo>
                  <a:lnTo>
                    <a:pt x="156315" y="669"/>
                  </a:lnTo>
                  <a:lnTo>
                    <a:pt x="156315" y="837"/>
                  </a:lnTo>
                  <a:lnTo>
                    <a:pt x="156315" y="1004"/>
                  </a:lnTo>
                  <a:lnTo>
                    <a:pt x="156371" y="1171"/>
                  </a:lnTo>
                  <a:lnTo>
                    <a:pt x="156538" y="1394"/>
                  </a:lnTo>
                  <a:lnTo>
                    <a:pt x="156817" y="1617"/>
                  </a:lnTo>
                  <a:lnTo>
                    <a:pt x="156928" y="1673"/>
                  </a:lnTo>
                  <a:lnTo>
                    <a:pt x="157263" y="1673"/>
                  </a:lnTo>
                  <a:lnTo>
                    <a:pt x="157430" y="1617"/>
                  </a:lnTo>
                  <a:lnTo>
                    <a:pt x="157709" y="1394"/>
                  </a:lnTo>
                  <a:lnTo>
                    <a:pt x="157876" y="1171"/>
                  </a:lnTo>
                  <a:lnTo>
                    <a:pt x="157932" y="1004"/>
                  </a:lnTo>
                  <a:lnTo>
                    <a:pt x="157932" y="837"/>
                  </a:lnTo>
                  <a:lnTo>
                    <a:pt x="157932" y="669"/>
                  </a:lnTo>
                  <a:lnTo>
                    <a:pt x="157876" y="502"/>
                  </a:lnTo>
                  <a:lnTo>
                    <a:pt x="157709" y="223"/>
                  </a:lnTo>
                  <a:lnTo>
                    <a:pt x="157430" y="56"/>
                  </a:lnTo>
                  <a:lnTo>
                    <a:pt x="157263" y="0"/>
                  </a:lnTo>
                  <a:close/>
                  <a:moveTo>
                    <a:pt x="160330" y="0"/>
                  </a:moveTo>
                  <a:lnTo>
                    <a:pt x="160163" y="56"/>
                  </a:lnTo>
                  <a:lnTo>
                    <a:pt x="159884" y="223"/>
                  </a:lnTo>
                  <a:lnTo>
                    <a:pt x="159717" y="502"/>
                  </a:lnTo>
                  <a:lnTo>
                    <a:pt x="159661" y="669"/>
                  </a:lnTo>
                  <a:lnTo>
                    <a:pt x="159661" y="837"/>
                  </a:lnTo>
                  <a:lnTo>
                    <a:pt x="159661" y="1004"/>
                  </a:lnTo>
                  <a:lnTo>
                    <a:pt x="159717" y="1171"/>
                  </a:lnTo>
                  <a:lnTo>
                    <a:pt x="159884" y="1394"/>
                  </a:lnTo>
                  <a:lnTo>
                    <a:pt x="160163" y="1617"/>
                  </a:lnTo>
                  <a:lnTo>
                    <a:pt x="160330" y="1673"/>
                  </a:lnTo>
                  <a:lnTo>
                    <a:pt x="160665" y="1673"/>
                  </a:lnTo>
                  <a:lnTo>
                    <a:pt x="160832" y="1617"/>
                  </a:lnTo>
                  <a:lnTo>
                    <a:pt x="161055" y="1394"/>
                  </a:lnTo>
                  <a:lnTo>
                    <a:pt x="161222" y="1171"/>
                  </a:lnTo>
                  <a:lnTo>
                    <a:pt x="161278" y="1004"/>
                  </a:lnTo>
                  <a:lnTo>
                    <a:pt x="161334" y="837"/>
                  </a:lnTo>
                  <a:lnTo>
                    <a:pt x="161278" y="669"/>
                  </a:lnTo>
                  <a:lnTo>
                    <a:pt x="161222" y="502"/>
                  </a:lnTo>
                  <a:lnTo>
                    <a:pt x="161055" y="223"/>
                  </a:lnTo>
                  <a:lnTo>
                    <a:pt x="160832" y="56"/>
                  </a:lnTo>
                  <a:lnTo>
                    <a:pt x="160665" y="0"/>
                  </a:lnTo>
                  <a:close/>
                  <a:moveTo>
                    <a:pt x="163676" y="0"/>
                  </a:moveTo>
                  <a:lnTo>
                    <a:pt x="163509" y="56"/>
                  </a:lnTo>
                  <a:lnTo>
                    <a:pt x="163286" y="223"/>
                  </a:lnTo>
                  <a:lnTo>
                    <a:pt x="163063" y="502"/>
                  </a:lnTo>
                  <a:lnTo>
                    <a:pt x="163063" y="669"/>
                  </a:lnTo>
                  <a:lnTo>
                    <a:pt x="163007" y="837"/>
                  </a:lnTo>
                  <a:lnTo>
                    <a:pt x="163063" y="1004"/>
                  </a:lnTo>
                  <a:lnTo>
                    <a:pt x="163063" y="1171"/>
                  </a:lnTo>
                  <a:lnTo>
                    <a:pt x="163286" y="1394"/>
                  </a:lnTo>
                  <a:lnTo>
                    <a:pt x="163509" y="1617"/>
                  </a:lnTo>
                  <a:lnTo>
                    <a:pt x="163676" y="1673"/>
                  </a:lnTo>
                  <a:lnTo>
                    <a:pt x="164011" y="1673"/>
                  </a:lnTo>
                  <a:lnTo>
                    <a:pt x="164178" y="1617"/>
                  </a:lnTo>
                  <a:lnTo>
                    <a:pt x="164457" y="1394"/>
                  </a:lnTo>
                  <a:lnTo>
                    <a:pt x="164624" y="1171"/>
                  </a:lnTo>
                  <a:lnTo>
                    <a:pt x="164680" y="1004"/>
                  </a:lnTo>
                  <a:lnTo>
                    <a:pt x="164680" y="837"/>
                  </a:lnTo>
                  <a:lnTo>
                    <a:pt x="164680" y="669"/>
                  </a:lnTo>
                  <a:lnTo>
                    <a:pt x="164624" y="502"/>
                  </a:lnTo>
                  <a:lnTo>
                    <a:pt x="164457" y="223"/>
                  </a:lnTo>
                  <a:lnTo>
                    <a:pt x="164178" y="56"/>
                  </a:lnTo>
                  <a:lnTo>
                    <a:pt x="164011" y="0"/>
                  </a:lnTo>
                  <a:close/>
                  <a:moveTo>
                    <a:pt x="168751" y="0"/>
                  </a:moveTo>
                  <a:lnTo>
                    <a:pt x="168584" y="56"/>
                  </a:lnTo>
                  <a:lnTo>
                    <a:pt x="168361" y="223"/>
                  </a:lnTo>
                  <a:lnTo>
                    <a:pt x="168137" y="502"/>
                  </a:lnTo>
                  <a:lnTo>
                    <a:pt x="168137" y="669"/>
                  </a:lnTo>
                  <a:lnTo>
                    <a:pt x="168082" y="837"/>
                  </a:lnTo>
                  <a:lnTo>
                    <a:pt x="168137" y="1004"/>
                  </a:lnTo>
                  <a:lnTo>
                    <a:pt x="168137" y="1171"/>
                  </a:lnTo>
                  <a:lnTo>
                    <a:pt x="168361" y="1394"/>
                  </a:lnTo>
                  <a:lnTo>
                    <a:pt x="168584" y="1617"/>
                  </a:lnTo>
                  <a:lnTo>
                    <a:pt x="168751" y="1673"/>
                  </a:lnTo>
                  <a:lnTo>
                    <a:pt x="169085" y="1673"/>
                  </a:lnTo>
                  <a:lnTo>
                    <a:pt x="169253" y="1617"/>
                  </a:lnTo>
                  <a:lnTo>
                    <a:pt x="169532" y="1394"/>
                  </a:lnTo>
                  <a:lnTo>
                    <a:pt x="169699" y="1171"/>
                  </a:lnTo>
                  <a:lnTo>
                    <a:pt x="169755" y="1004"/>
                  </a:lnTo>
                  <a:lnTo>
                    <a:pt x="169755" y="837"/>
                  </a:lnTo>
                  <a:lnTo>
                    <a:pt x="169755" y="669"/>
                  </a:lnTo>
                  <a:lnTo>
                    <a:pt x="169699" y="502"/>
                  </a:lnTo>
                  <a:lnTo>
                    <a:pt x="169532" y="223"/>
                  </a:lnTo>
                  <a:lnTo>
                    <a:pt x="169253" y="56"/>
                  </a:lnTo>
                  <a:lnTo>
                    <a:pt x="169085" y="0"/>
                  </a:lnTo>
                  <a:close/>
                  <a:moveTo>
                    <a:pt x="172097" y="0"/>
                  </a:moveTo>
                  <a:lnTo>
                    <a:pt x="171930" y="56"/>
                  </a:lnTo>
                  <a:lnTo>
                    <a:pt x="171651" y="223"/>
                  </a:lnTo>
                  <a:lnTo>
                    <a:pt x="171483" y="502"/>
                  </a:lnTo>
                  <a:lnTo>
                    <a:pt x="171428" y="669"/>
                  </a:lnTo>
                  <a:lnTo>
                    <a:pt x="171428" y="837"/>
                  </a:lnTo>
                  <a:lnTo>
                    <a:pt x="171428" y="1004"/>
                  </a:lnTo>
                  <a:lnTo>
                    <a:pt x="171483" y="1171"/>
                  </a:lnTo>
                  <a:lnTo>
                    <a:pt x="171651" y="1394"/>
                  </a:lnTo>
                  <a:lnTo>
                    <a:pt x="171930" y="1617"/>
                  </a:lnTo>
                  <a:lnTo>
                    <a:pt x="172097" y="1673"/>
                  </a:lnTo>
                  <a:lnTo>
                    <a:pt x="172432" y="1673"/>
                  </a:lnTo>
                  <a:lnTo>
                    <a:pt x="172599" y="1617"/>
                  </a:lnTo>
                  <a:lnTo>
                    <a:pt x="172822" y="1394"/>
                  </a:lnTo>
                  <a:lnTo>
                    <a:pt x="173045" y="1171"/>
                  </a:lnTo>
                  <a:lnTo>
                    <a:pt x="173045" y="1004"/>
                  </a:lnTo>
                  <a:lnTo>
                    <a:pt x="173101" y="837"/>
                  </a:lnTo>
                  <a:lnTo>
                    <a:pt x="173045" y="669"/>
                  </a:lnTo>
                  <a:lnTo>
                    <a:pt x="173045" y="502"/>
                  </a:lnTo>
                  <a:lnTo>
                    <a:pt x="172822" y="223"/>
                  </a:lnTo>
                  <a:lnTo>
                    <a:pt x="172599" y="56"/>
                  </a:lnTo>
                  <a:lnTo>
                    <a:pt x="172432" y="0"/>
                  </a:lnTo>
                  <a:close/>
                  <a:moveTo>
                    <a:pt x="183864" y="0"/>
                  </a:moveTo>
                  <a:lnTo>
                    <a:pt x="183696" y="56"/>
                  </a:lnTo>
                  <a:lnTo>
                    <a:pt x="183418" y="223"/>
                  </a:lnTo>
                  <a:lnTo>
                    <a:pt x="183250" y="502"/>
                  </a:lnTo>
                  <a:lnTo>
                    <a:pt x="183195" y="669"/>
                  </a:lnTo>
                  <a:lnTo>
                    <a:pt x="183195" y="837"/>
                  </a:lnTo>
                  <a:lnTo>
                    <a:pt x="183195" y="1004"/>
                  </a:lnTo>
                  <a:lnTo>
                    <a:pt x="183250" y="1171"/>
                  </a:lnTo>
                  <a:lnTo>
                    <a:pt x="183418" y="1394"/>
                  </a:lnTo>
                  <a:lnTo>
                    <a:pt x="183696" y="1617"/>
                  </a:lnTo>
                  <a:lnTo>
                    <a:pt x="183864" y="1673"/>
                  </a:lnTo>
                  <a:lnTo>
                    <a:pt x="184198" y="1673"/>
                  </a:lnTo>
                  <a:lnTo>
                    <a:pt x="184310" y="1617"/>
                  </a:lnTo>
                  <a:lnTo>
                    <a:pt x="184589" y="1394"/>
                  </a:lnTo>
                  <a:lnTo>
                    <a:pt x="184756" y="1171"/>
                  </a:lnTo>
                  <a:lnTo>
                    <a:pt x="184812" y="1004"/>
                  </a:lnTo>
                  <a:lnTo>
                    <a:pt x="184812" y="837"/>
                  </a:lnTo>
                  <a:lnTo>
                    <a:pt x="184812" y="669"/>
                  </a:lnTo>
                  <a:lnTo>
                    <a:pt x="184756" y="502"/>
                  </a:lnTo>
                  <a:lnTo>
                    <a:pt x="184589" y="223"/>
                  </a:lnTo>
                  <a:lnTo>
                    <a:pt x="184310" y="56"/>
                  </a:lnTo>
                  <a:lnTo>
                    <a:pt x="184198" y="0"/>
                  </a:lnTo>
                  <a:close/>
                  <a:moveTo>
                    <a:pt x="192285" y="0"/>
                  </a:moveTo>
                  <a:lnTo>
                    <a:pt x="192117" y="56"/>
                  </a:lnTo>
                  <a:lnTo>
                    <a:pt x="191838" y="223"/>
                  </a:lnTo>
                  <a:lnTo>
                    <a:pt x="191671" y="502"/>
                  </a:lnTo>
                  <a:lnTo>
                    <a:pt x="191615" y="669"/>
                  </a:lnTo>
                  <a:lnTo>
                    <a:pt x="191615" y="837"/>
                  </a:lnTo>
                  <a:lnTo>
                    <a:pt x="191615" y="1004"/>
                  </a:lnTo>
                  <a:lnTo>
                    <a:pt x="191671" y="1171"/>
                  </a:lnTo>
                  <a:lnTo>
                    <a:pt x="191838" y="1394"/>
                  </a:lnTo>
                  <a:lnTo>
                    <a:pt x="192117" y="1617"/>
                  </a:lnTo>
                  <a:lnTo>
                    <a:pt x="192285" y="1673"/>
                  </a:lnTo>
                  <a:lnTo>
                    <a:pt x="192619" y="1673"/>
                  </a:lnTo>
                  <a:lnTo>
                    <a:pt x="192786" y="1617"/>
                  </a:lnTo>
                  <a:lnTo>
                    <a:pt x="193010" y="1394"/>
                  </a:lnTo>
                  <a:lnTo>
                    <a:pt x="193233" y="1171"/>
                  </a:lnTo>
                  <a:lnTo>
                    <a:pt x="193233" y="1004"/>
                  </a:lnTo>
                  <a:lnTo>
                    <a:pt x="193288" y="837"/>
                  </a:lnTo>
                  <a:lnTo>
                    <a:pt x="193233" y="669"/>
                  </a:lnTo>
                  <a:lnTo>
                    <a:pt x="193233" y="502"/>
                  </a:lnTo>
                  <a:lnTo>
                    <a:pt x="193010" y="223"/>
                  </a:lnTo>
                  <a:lnTo>
                    <a:pt x="192786" y="56"/>
                  </a:lnTo>
                  <a:lnTo>
                    <a:pt x="192619" y="0"/>
                  </a:lnTo>
                  <a:close/>
                  <a:moveTo>
                    <a:pt x="195575" y="0"/>
                  </a:moveTo>
                  <a:lnTo>
                    <a:pt x="195463" y="56"/>
                  </a:lnTo>
                  <a:lnTo>
                    <a:pt x="195184" y="223"/>
                  </a:lnTo>
                  <a:lnTo>
                    <a:pt x="195017" y="502"/>
                  </a:lnTo>
                  <a:lnTo>
                    <a:pt x="194961" y="669"/>
                  </a:lnTo>
                  <a:lnTo>
                    <a:pt x="194906" y="837"/>
                  </a:lnTo>
                  <a:lnTo>
                    <a:pt x="194961" y="1004"/>
                  </a:lnTo>
                  <a:lnTo>
                    <a:pt x="195017" y="1171"/>
                  </a:lnTo>
                  <a:lnTo>
                    <a:pt x="195184" y="1394"/>
                  </a:lnTo>
                  <a:lnTo>
                    <a:pt x="195463" y="1617"/>
                  </a:lnTo>
                  <a:lnTo>
                    <a:pt x="195575" y="1673"/>
                  </a:lnTo>
                  <a:lnTo>
                    <a:pt x="195909" y="1673"/>
                  </a:lnTo>
                  <a:lnTo>
                    <a:pt x="196077" y="1617"/>
                  </a:lnTo>
                  <a:lnTo>
                    <a:pt x="196356" y="1394"/>
                  </a:lnTo>
                  <a:lnTo>
                    <a:pt x="196523" y="1171"/>
                  </a:lnTo>
                  <a:lnTo>
                    <a:pt x="196579" y="1004"/>
                  </a:lnTo>
                  <a:lnTo>
                    <a:pt x="196579" y="837"/>
                  </a:lnTo>
                  <a:lnTo>
                    <a:pt x="196579" y="669"/>
                  </a:lnTo>
                  <a:lnTo>
                    <a:pt x="196523" y="502"/>
                  </a:lnTo>
                  <a:lnTo>
                    <a:pt x="196356" y="223"/>
                  </a:lnTo>
                  <a:lnTo>
                    <a:pt x="196077" y="56"/>
                  </a:lnTo>
                  <a:lnTo>
                    <a:pt x="195909" y="0"/>
                  </a:lnTo>
                  <a:close/>
                  <a:moveTo>
                    <a:pt x="200705" y="0"/>
                  </a:moveTo>
                  <a:lnTo>
                    <a:pt x="200538" y="56"/>
                  </a:lnTo>
                  <a:lnTo>
                    <a:pt x="200259" y="223"/>
                  </a:lnTo>
                  <a:lnTo>
                    <a:pt x="200092" y="502"/>
                  </a:lnTo>
                  <a:lnTo>
                    <a:pt x="200036" y="669"/>
                  </a:lnTo>
                  <a:lnTo>
                    <a:pt x="200036" y="837"/>
                  </a:lnTo>
                  <a:lnTo>
                    <a:pt x="200036" y="1004"/>
                  </a:lnTo>
                  <a:lnTo>
                    <a:pt x="200092" y="1171"/>
                  </a:lnTo>
                  <a:lnTo>
                    <a:pt x="200259" y="1394"/>
                  </a:lnTo>
                  <a:lnTo>
                    <a:pt x="200538" y="1617"/>
                  </a:lnTo>
                  <a:lnTo>
                    <a:pt x="200705" y="1673"/>
                  </a:lnTo>
                  <a:lnTo>
                    <a:pt x="201040" y="1673"/>
                  </a:lnTo>
                  <a:lnTo>
                    <a:pt x="201152" y="1617"/>
                  </a:lnTo>
                  <a:lnTo>
                    <a:pt x="201430" y="1394"/>
                  </a:lnTo>
                  <a:lnTo>
                    <a:pt x="201598" y="1171"/>
                  </a:lnTo>
                  <a:lnTo>
                    <a:pt x="201653" y="1004"/>
                  </a:lnTo>
                  <a:lnTo>
                    <a:pt x="201653" y="837"/>
                  </a:lnTo>
                  <a:lnTo>
                    <a:pt x="201653" y="669"/>
                  </a:lnTo>
                  <a:lnTo>
                    <a:pt x="201598" y="502"/>
                  </a:lnTo>
                  <a:lnTo>
                    <a:pt x="201430" y="223"/>
                  </a:lnTo>
                  <a:lnTo>
                    <a:pt x="201152" y="56"/>
                  </a:lnTo>
                  <a:lnTo>
                    <a:pt x="201040" y="0"/>
                  </a:lnTo>
                  <a:close/>
                  <a:moveTo>
                    <a:pt x="205780" y="0"/>
                  </a:moveTo>
                  <a:lnTo>
                    <a:pt x="205613" y="56"/>
                  </a:lnTo>
                  <a:lnTo>
                    <a:pt x="205334" y="223"/>
                  </a:lnTo>
                  <a:lnTo>
                    <a:pt x="205167" y="502"/>
                  </a:lnTo>
                  <a:lnTo>
                    <a:pt x="205111" y="669"/>
                  </a:lnTo>
                  <a:lnTo>
                    <a:pt x="205111" y="837"/>
                  </a:lnTo>
                  <a:lnTo>
                    <a:pt x="205111" y="1004"/>
                  </a:lnTo>
                  <a:lnTo>
                    <a:pt x="205167" y="1171"/>
                  </a:lnTo>
                  <a:lnTo>
                    <a:pt x="205334" y="1394"/>
                  </a:lnTo>
                  <a:lnTo>
                    <a:pt x="205613" y="1617"/>
                  </a:lnTo>
                  <a:lnTo>
                    <a:pt x="205780" y="1673"/>
                  </a:lnTo>
                  <a:lnTo>
                    <a:pt x="206115" y="1673"/>
                  </a:lnTo>
                  <a:lnTo>
                    <a:pt x="206226" y="1617"/>
                  </a:lnTo>
                  <a:lnTo>
                    <a:pt x="206505" y="1394"/>
                  </a:lnTo>
                  <a:lnTo>
                    <a:pt x="206672" y="1171"/>
                  </a:lnTo>
                  <a:lnTo>
                    <a:pt x="206728" y="1004"/>
                  </a:lnTo>
                  <a:lnTo>
                    <a:pt x="206784" y="837"/>
                  </a:lnTo>
                  <a:lnTo>
                    <a:pt x="206728" y="669"/>
                  </a:lnTo>
                  <a:lnTo>
                    <a:pt x="206672" y="502"/>
                  </a:lnTo>
                  <a:lnTo>
                    <a:pt x="206505" y="223"/>
                  </a:lnTo>
                  <a:lnTo>
                    <a:pt x="206226" y="56"/>
                  </a:lnTo>
                  <a:lnTo>
                    <a:pt x="206115" y="0"/>
                  </a:lnTo>
                  <a:close/>
                  <a:moveTo>
                    <a:pt x="215818" y="0"/>
                  </a:moveTo>
                  <a:lnTo>
                    <a:pt x="215651" y="56"/>
                  </a:lnTo>
                  <a:lnTo>
                    <a:pt x="215372" y="223"/>
                  </a:lnTo>
                  <a:lnTo>
                    <a:pt x="215205" y="502"/>
                  </a:lnTo>
                  <a:lnTo>
                    <a:pt x="215149" y="669"/>
                  </a:lnTo>
                  <a:lnTo>
                    <a:pt x="215149" y="837"/>
                  </a:lnTo>
                  <a:lnTo>
                    <a:pt x="215149" y="1004"/>
                  </a:lnTo>
                  <a:lnTo>
                    <a:pt x="215205" y="1171"/>
                  </a:lnTo>
                  <a:lnTo>
                    <a:pt x="215372" y="1394"/>
                  </a:lnTo>
                  <a:lnTo>
                    <a:pt x="215651" y="1617"/>
                  </a:lnTo>
                  <a:lnTo>
                    <a:pt x="215818" y="1673"/>
                  </a:lnTo>
                  <a:lnTo>
                    <a:pt x="216153" y="1673"/>
                  </a:lnTo>
                  <a:lnTo>
                    <a:pt x="216264" y="1617"/>
                  </a:lnTo>
                  <a:lnTo>
                    <a:pt x="216543" y="1394"/>
                  </a:lnTo>
                  <a:lnTo>
                    <a:pt x="216710" y="1171"/>
                  </a:lnTo>
                  <a:lnTo>
                    <a:pt x="216766" y="1004"/>
                  </a:lnTo>
                  <a:lnTo>
                    <a:pt x="216822" y="837"/>
                  </a:lnTo>
                  <a:lnTo>
                    <a:pt x="216766" y="669"/>
                  </a:lnTo>
                  <a:lnTo>
                    <a:pt x="216710" y="502"/>
                  </a:lnTo>
                  <a:lnTo>
                    <a:pt x="216543" y="223"/>
                  </a:lnTo>
                  <a:lnTo>
                    <a:pt x="216264" y="56"/>
                  </a:lnTo>
                  <a:lnTo>
                    <a:pt x="216153" y="0"/>
                  </a:lnTo>
                  <a:close/>
                  <a:moveTo>
                    <a:pt x="224239" y="0"/>
                  </a:moveTo>
                  <a:lnTo>
                    <a:pt x="224072" y="56"/>
                  </a:lnTo>
                  <a:lnTo>
                    <a:pt x="223849" y="223"/>
                  </a:lnTo>
                  <a:lnTo>
                    <a:pt x="223626" y="502"/>
                  </a:lnTo>
                  <a:lnTo>
                    <a:pt x="223570" y="669"/>
                  </a:lnTo>
                  <a:lnTo>
                    <a:pt x="223570" y="837"/>
                  </a:lnTo>
                  <a:lnTo>
                    <a:pt x="223570" y="1004"/>
                  </a:lnTo>
                  <a:lnTo>
                    <a:pt x="223626" y="1171"/>
                  </a:lnTo>
                  <a:lnTo>
                    <a:pt x="223849" y="1394"/>
                  </a:lnTo>
                  <a:lnTo>
                    <a:pt x="224072" y="1617"/>
                  </a:lnTo>
                  <a:lnTo>
                    <a:pt x="224239" y="1673"/>
                  </a:lnTo>
                  <a:lnTo>
                    <a:pt x="224574" y="1673"/>
                  </a:lnTo>
                  <a:lnTo>
                    <a:pt x="224741" y="1617"/>
                  </a:lnTo>
                  <a:lnTo>
                    <a:pt x="225020" y="1394"/>
                  </a:lnTo>
                  <a:lnTo>
                    <a:pt x="225187" y="1171"/>
                  </a:lnTo>
                  <a:lnTo>
                    <a:pt x="225243" y="1004"/>
                  </a:lnTo>
                  <a:lnTo>
                    <a:pt x="225243" y="837"/>
                  </a:lnTo>
                  <a:lnTo>
                    <a:pt x="225243" y="669"/>
                  </a:lnTo>
                  <a:lnTo>
                    <a:pt x="225187" y="502"/>
                  </a:lnTo>
                  <a:lnTo>
                    <a:pt x="225020" y="223"/>
                  </a:lnTo>
                  <a:lnTo>
                    <a:pt x="224741" y="56"/>
                  </a:lnTo>
                  <a:lnTo>
                    <a:pt x="224574" y="0"/>
                  </a:lnTo>
                  <a:close/>
                  <a:moveTo>
                    <a:pt x="234389" y="0"/>
                  </a:moveTo>
                  <a:lnTo>
                    <a:pt x="234221" y="56"/>
                  </a:lnTo>
                  <a:lnTo>
                    <a:pt x="233998" y="223"/>
                  </a:lnTo>
                  <a:lnTo>
                    <a:pt x="233831" y="502"/>
                  </a:lnTo>
                  <a:lnTo>
                    <a:pt x="233775" y="669"/>
                  </a:lnTo>
                  <a:lnTo>
                    <a:pt x="233719" y="837"/>
                  </a:lnTo>
                  <a:lnTo>
                    <a:pt x="233775" y="1004"/>
                  </a:lnTo>
                  <a:lnTo>
                    <a:pt x="233831" y="1171"/>
                  </a:lnTo>
                  <a:lnTo>
                    <a:pt x="233998" y="1394"/>
                  </a:lnTo>
                  <a:lnTo>
                    <a:pt x="234221" y="1617"/>
                  </a:lnTo>
                  <a:lnTo>
                    <a:pt x="234389" y="1673"/>
                  </a:lnTo>
                  <a:lnTo>
                    <a:pt x="234723" y="1673"/>
                  </a:lnTo>
                  <a:lnTo>
                    <a:pt x="234891" y="1617"/>
                  </a:lnTo>
                  <a:lnTo>
                    <a:pt x="235169" y="1394"/>
                  </a:lnTo>
                  <a:lnTo>
                    <a:pt x="235337" y="1171"/>
                  </a:lnTo>
                  <a:lnTo>
                    <a:pt x="235392" y="1004"/>
                  </a:lnTo>
                  <a:lnTo>
                    <a:pt x="235392" y="837"/>
                  </a:lnTo>
                  <a:lnTo>
                    <a:pt x="235392" y="669"/>
                  </a:lnTo>
                  <a:lnTo>
                    <a:pt x="235337" y="502"/>
                  </a:lnTo>
                  <a:lnTo>
                    <a:pt x="235169" y="223"/>
                  </a:lnTo>
                  <a:lnTo>
                    <a:pt x="234891" y="56"/>
                  </a:lnTo>
                  <a:lnTo>
                    <a:pt x="234723" y="0"/>
                  </a:lnTo>
                  <a:close/>
                  <a:moveTo>
                    <a:pt x="242698" y="0"/>
                  </a:moveTo>
                  <a:lnTo>
                    <a:pt x="242531" y="56"/>
                  </a:lnTo>
                  <a:lnTo>
                    <a:pt x="242252" y="223"/>
                  </a:lnTo>
                  <a:lnTo>
                    <a:pt x="242084" y="502"/>
                  </a:lnTo>
                  <a:lnTo>
                    <a:pt x="242029" y="669"/>
                  </a:lnTo>
                  <a:lnTo>
                    <a:pt x="242029" y="837"/>
                  </a:lnTo>
                  <a:lnTo>
                    <a:pt x="242029" y="1004"/>
                  </a:lnTo>
                  <a:lnTo>
                    <a:pt x="242084" y="1171"/>
                  </a:lnTo>
                  <a:lnTo>
                    <a:pt x="242252" y="1394"/>
                  </a:lnTo>
                  <a:lnTo>
                    <a:pt x="242531" y="1617"/>
                  </a:lnTo>
                  <a:lnTo>
                    <a:pt x="242698" y="1673"/>
                  </a:lnTo>
                  <a:lnTo>
                    <a:pt x="243033" y="1673"/>
                  </a:lnTo>
                  <a:lnTo>
                    <a:pt x="243144" y="1617"/>
                  </a:lnTo>
                  <a:lnTo>
                    <a:pt x="243423" y="1394"/>
                  </a:lnTo>
                  <a:lnTo>
                    <a:pt x="243590" y="1171"/>
                  </a:lnTo>
                  <a:lnTo>
                    <a:pt x="243646" y="1004"/>
                  </a:lnTo>
                  <a:lnTo>
                    <a:pt x="243646" y="837"/>
                  </a:lnTo>
                  <a:lnTo>
                    <a:pt x="243646" y="669"/>
                  </a:lnTo>
                  <a:lnTo>
                    <a:pt x="243590" y="502"/>
                  </a:lnTo>
                  <a:lnTo>
                    <a:pt x="243423" y="223"/>
                  </a:lnTo>
                  <a:lnTo>
                    <a:pt x="243144" y="56"/>
                  </a:lnTo>
                  <a:lnTo>
                    <a:pt x="243033" y="0"/>
                  </a:lnTo>
                  <a:close/>
                  <a:moveTo>
                    <a:pt x="252792" y="0"/>
                  </a:moveTo>
                  <a:lnTo>
                    <a:pt x="252624" y="56"/>
                  </a:lnTo>
                  <a:lnTo>
                    <a:pt x="252346" y="223"/>
                  </a:lnTo>
                  <a:lnTo>
                    <a:pt x="252178" y="502"/>
                  </a:lnTo>
                  <a:lnTo>
                    <a:pt x="252123" y="669"/>
                  </a:lnTo>
                  <a:lnTo>
                    <a:pt x="252123" y="837"/>
                  </a:lnTo>
                  <a:lnTo>
                    <a:pt x="252123" y="1004"/>
                  </a:lnTo>
                  <a:lnTo>
                    <a:pt x="252178" y="1171"/>
                  </a:lnTo>
                  <a:lnTo>
                    <a:pt x="252346" y="1394"/>
                  </a:lnTo>
                  <a:lnTo>
                    <a:pt x="252624" y="1617"/>
                  </a:lnTo>
                  <a:lnTo>
                    <a:pt x="252792" y="1673"/>
                  </a:lnTo>
                  <a:lnTo>
                    <a:pt x="253126" y="1673"/>
                  </a:lnTo>
                  <a:lnTo>
                    <a:pt x="253238" y="1617"/>
                  </a:lnTo>
                  <a:lnTo>
                    <a:pt x="253517" y="1394"/>
                  </a:lnTo>
                  <a:lnTo>
                    <a:pt x="253684" y="1171"/>
                  </a:lnTo>
                  <a:lnTo>
                    <a:pt x="253740" y="1004"/>
                  </a:lnTo>
                  <a:lnTo>
                    <a:pt x="253740" y="837"/>
                  </a:lnTo>
                  <a:lnTo>
                    <a:pt x="253740" y="669"/>
                  </a:lnTo>
                  <a:lnTo>
                    <a:pt x="253684" y="502"/>
                  </a:lnTo>
                  <a:lnTo>
                    <a:pt x="253517" y="223"/>
                  </a:lnTo>
                  <a:lnTo>
                    <a:pt x="253238" y="56"/>
                  </a:lnTo>
                  <a:lnTo>
                    <a:pt x="253126" y="0"/>
                  </a:lnTo>
                  <a:close/>
                  <a:moveTo>
                    <a:pt x="256138" y="0"/>
                  </a:moveTo>
                  <a:lnTo>
                    <a:pt x="255970" y="56"/>
                  </a:lnTo>
                  <a:lnTo>
                    <a:pt x="255692" y="223"/>
                  </a:lnTo>
                  <a:lnTo>
                    <a:pt x="255524" y="502"/>
                  </a:lnTo>
                  <a:lnTo>
                    <a:pt x="255469" y="669"/>
                  </a:lnTo>
                  <a:lnTo>
                    <a:pt x="255469" y="837"/>
                  </a:lnTo>
                  <a:lnTo>
                    <a:pt x="255469" y="1004"/>
                  </a:lnTo>
                  <a:lnTo>
                    <a:pt x="255524" y="1171"/>
                  </a:lnTo>
                  <a:lnTo>
                    <a:pt x="255692" y="1394"/>
                  </a:lnTo>
                  <a:lnTo>
                    <a:pt x="255970" y="1617"/>
                  </a:lnTo>
                  <a:lnTo>
                    <a:pt x="256138" y="1673"/>
                  </a:lnTo>
                  <a:lnTo>
                    <a:pt x="256472" y="1673"/>
                  </a:lnTo>
                  <a:lnTo>
                    <a:pt x="256640" y="1617"/>
                  </a:lnTo>
                  <a:lnTo>
                    <a:pt x="256863" y="1394"/>
                  </a:lnTo>
                  <a:lnTo>
                    <a:pt x="257086" y="1171"/>
                  </a:lnTo>
                  <a:lnTo>
                    <a:pt x="257142" y="1004"/>
                  </a:lnTo>
                  <a:lnTo>
                    <a:pt x="257142" y="837"/>
                  </a:lnTo>
                  <a:lnTo>
                    <a:pt x="257142" y="669"/>
                  </a:lnTo>
                  <a:lnTo>
                    <a:pt x="257086" y="502"/>
                  </a:lnTo>
                  <a:lnTo>
                    <a:pt x="256863" y="223"/>
                  </a:lnTo>
                  <a:lnTo>
                    <a:pt x="256640" y="56"/>
                  </a:lnTo>
                  <a:lnTo>
                    <a:pt x="256472" y="0"/>
                  </a:lnTo>
                  <a:close/>
                  <a:moveTo>
                    <a:pt x="259484" y="0"/>
                  </a:moveTo>
                  <a:lnTo>
                    <a:pt x="259372" y="56"/>
                  </a:lnTo>
                  <a:lnTo>
                    <a:pt x="259093" y="223"/>
                  </a:lnTo>
                  <a:lnTo>
                    <a:pt x="258926" y="502"/>
                  </a:lnTo>
                  <a:lnTo>
                    <a:pt x="258870" y="669"/>
                  </a:lnTo>
                  <a:lnTo>
                    <a:pt x="258815" y="837"/>
                  </a:lnTo>
                  <a:lnTo>
                    <a:pt x="258870" y="1004"/>
                  </a:lnTo>
                  <a:lnTo>
                    <a:pt x="258926" y="1171"/>
                  </a:lnTo>
                  <a:lnTo>
                    <a:pt x="259093" y="1394"/>
                  </a:lnTo>
                  <a:lnTo>
                    <a:pt x="259372" y="1617"/>
                  </a:lnTo>
                  <a:lnTo>
                    <a:pt x="259484" y="1673"/>
                  </a:lnTo>
                  <a:lnTo>
                    <a:pt x="259818" y="1673"/>
                  </a:lnTo>
                  <a:lnTo>
                    <a:pt x="259986" y="1617"/>
                  </a:lnTo>
                  <a:lnTo>
                    <a:pt x="260265" y="1394"/>
                  </a:lnTo>
                  <a:lnTo>
                    <a:pt x="260432" y="1171"/>
                  </a:lnTo>
                  <a:lnTo>
                    <a:pt x="260488" y="1004"/>
                  </a:lnTo>
                  <a:lnTo>
                    <a:pt x="260488" y="837"/>
                  </a:lnTo>
                  <a:lnTo>
                    <a:pt x="260488" y="669"/>
                  </a:lnTo>
                  <a:lnTo>
                    <a:pt x="260432" y="502"/>
                  </a:lnTo>
                  <a:lnTo>
                    <a:pt x="260265" y="223"/>
                  </a:lnTo>
                  <a:lnTo>
                    <a:pt x="259986" y="56"/>
                  </a:lnTo>
                  <a:lnTo>
                    <a:pt x="259818" y="0"/>
                  </a:lnTo>
                  <a:close/>
                  <a:moveTo>
                    <a:pt x="264559" y="0"/>
                  </a:moveTo>
                  <a:lnTo>
                    <a:pt x="264447" y="56"/>
                  </a:lnTo>
                  <a:lnTo>
                    <a:pt x="264168" y="223"/>
                  </a:lnTo>
                  <a:lnTo>
                    <a:pt x="264001" y="502"/>
                  </a:lnTo>
                  <a:lnTo>
                    <a:pt x="263945" y="669"/>
                  </a:lnTo>
                  <a:lnTo>
                    <a:pt x="263889" y="837"/>
                  </a:lnTo>
                  <a:lnTo>
                    <a:pt x="263945" y="1004"/>
                  </a:lnTo>
                  <a:lnTo>
                    <a:pt x="264001" y="1171"/>
                  </a:lnTo>
                  <a:lnTo>
                    <a:pt x="264168" y="1394"/>
                  </a:lnTo>
                  <a:lnTo>
                    <a:pt x="264447" y="1617"/>
                  </a:lnTo>
                  <a:lnTo>
                    <a:pt x="264559" y="1673"/>
                  </a:lnTo>
                  <a:lnTo>
                    <a:pt x="264893" y="1673"/>
                  </a:lnTo>
                  <a:lnTo>
                    <a:pt x="265060" y="1617"/>
                  </a:lnTo>
                  <a:lnTo>
                    <a:pt x="265339" y="1394"/>
                  </a:lnTo>
                  <a:lnTo>
                    <a:pt x="265507" y="1171"/>
                  </a:lnTo>
                  <a:lnTo>
                    <a:pt x="265562" y="1004"/>
                  </a:lnTo>
                  <a:lnTo>
                    <a:pt x="265562" y="837"/>
                  </a:lnTo>
                  <a:lnTo>
                    <a:pt x="265562" y="669"/>
                  </a:lnTo>
                  <a:lnTo>
                    <a:pt x="265507" y="502"/>
                  </a:lnTo>
                  <a:lnTo>
                    <a:pt x="265339" y="223"/>
                  </a:lnTo>
                  <a:lnTo>
                    <a:pt x="265060" y="56"/>
                  </a:lnTo>
                  <a:lnTo>
                    <a:pt x="264893" y="0"/>
                  </a:lnTo>
                  <a:close/>
                  <a:moveTo>
                    <a:pt x="267905" y="0"/>
                  </a:moveTo>
                  <a:lnTo>
                    <a:pt x="267737" y="56"/>
                  </a:lnTo>
                  <a:lnTo>
                    <a:pt x="267514" y="223"/>
                  </a:lnTo>
                  <a:lnTo>
                    <a:pt x="267291" y="502"/>
                  </a:lnTo>
                  <a:lnTo>
                    <a:pt x="267291" y="669"/>
                  </a:lnTo>
                  <a:lnTo>
                    <a:pt x="267235" y="837"/>
                  </a:lnTo>
                  <a:lnTo>
                    <a:pt x="267291" y="1004"/>
                  </a:lnTo>
                  <a:lnTo>
                    <a:pt x="267291" y="1171"/>
                  </a:lnTo>
                  <a:lnTo>
                    <a:pt x="267514" y="1394"/>
                  </a:lnTo>
                  <a:lnTo>
                    <a:pt x="267737" y="1617"/>
                  </a:lnTo>
                  <a:lnTo>
                    <a:pt x="267905" y="1673"/>
                  </a:lnTo>
                  <a:lnTo>
                    <a:pt x="268239" y="1673"/>
                  </a:lnTo>
                  <a:lnTo>
                    <a:pt x="268406" y="1617"/>
                  </a:lnTo>
                  <a:lnTo>
                    <a:pt x="268685" y="1394"/>
                  </a:lnTo>
                  <a:lnTo>
                    <a:pt x="268853" y="1171"/>
                  </a:lnTo>
                  <a:lnTo>
                    <a:pt x="268908" y="1004"/>
                  </a:lnTo>
                  <a:lnTo>
                    <a:pt x="268908" y="837"/>
                  </a:lnTo>
                  <a:lnTo>
                    <a:pt x="268908" y="669"/>
                  </a:lnTo>
                  <a:lnTo>
                    <a:pt x="268853" y="502"/>
                  </a:lnTo>
                  <a:lnTo>
                    <a:pt x="268685" y="223"/>
                  </a:lnTo>
                  <a:lnTo>
                    <a:pt x="268406" y="56"/>
                  </a:lnTo>
                  <a:lnTo>
                    <a:pt x="268239" y="0"/>
                  </a:lnTo>
                  <a:close/>
                  <a:moveTo>
                    <a:pt x="279671" y="0"/>
                  </a:moveTo>
                  <a:lnTo>
                    <a:pt x="279504" y="56"/>
                  </a:lnTo>
                  <a:lnTo>
                    <a:pt x="279225" y="223"/>
                  </a:lnTo>
                  <a:lnTo>
                    <a:pt x="279058" y="502"/>
                  </a:lnTo>
                  <a:lnTo>
                    <a:pt x="279002" y="669"/>
                  </a:lnTo>
                  <a:lnTo>
                    <a:pt x="279002" y="837"/>
                  </a:lnTo>
                  <a:lnTo>
                    <a:pt x="279002" y="1004"/>
                  </a:lnTo>
                  <a:lnTo>
                    <a:pt x="279058" y="1171"/>
                  </a:lnTo>
                  <a:lnTo>
                    <a:pt x="279225" y="1394"/>
                  </a:lnTo>
                  <a:lnTo>
                    <a:pt x="279504" y="1617"/>
                  </a:lnTo>
                  <a:lnTo>
                    <a:pt x="279671" y="1673"/>
                  </a:lnTo>
                  <a:lnTo>
                    <a:pt x="280006" y="1673"/>
                  </a:lnTo>
                  <a:lnTo>
                    <a:pt x="280173" y="1617"/>
                  </a:lnTo>
                  <a:lnTo>
                    <a:pt x="280396" y="1394"/>
                  </a:lnTo>
                  <a:lnTo>
                    <a:pt x="280564" y="1171"/>
                  </a:lnTo>
                  <a:lnTo>
                    <a:pt x="280619" y="1004"/>
                  </a:lnTo>
                  <a:lnTo>
                    <a:pt x="280675" y="837"/>
                  </a:lnTo>
                  <a:lnTo>
                    <a:pt x="280619" y="669"/>
                  </a:lnTo>
                  <a:lnTo>
                    <a:pt x="280564" y="502"/>
                  </a:lnTo>
                  <a:lnTo>
                    <a:pt x="280396" y="223"/>
                  </a:lnTo>
                  <a:lnTo>
                    <a:pt x="280173" y="56"/>
                  </a:lnTo>
                  <a:lnTo>
                    <a:pt x="280006" y="0"/>
                  </a:lnTo>
                  <a:close/>
                  <a:moveTo>
                    <a:pt x="2510" y="3346"/>
                  </a:moveTo>
                  <a:lnTo>
                    <a:pt x="2342" y="3402"/>
                  </a:lnTo>
                  <a:lnTo>
                    <a:pt x="2175" y="3458"/>
                  </a:lnTo>
                  <a:lnTo>
                    <a:pt x="1896" y="3625"/>
                  </a:lnTo>
                  <a:lnTo>
                    <a:pt x="1729" y="3848"/>
                  </a:lnTo>
                  <a:lnTo>
                    <a:pt x="1673" y="4015"/>
                  </a:lnTo>
                  <a:lnTo>
                    <a:pt x="1673" y="4183"/>
                  </a:lnTo>
                  <a:lnTo>
                    <a:pt x="1673" y="4350"/>
                  </a:lnTo>
                  <a:lnTo>
                    <a:pt x="1729" y="4517"/>
                  </a:lnTo>
                  <a:lnTo>
                    <a:pt x="1896" y="4796"/>
                  </a:lnTo>
                  <a:lnTo>
                    <a:pt x="2175" y="4963"/>
                  </a:lnTo>
                  <a:lnTo>
                    <a:pt x="2342" y="5019"/>
                  </a:lnTo>
                  <a:lnTo>
                    <a:pt x="2677" y="5019"/>
                  </a:lnTo>
                  <a:lnTo>
                    <a:pt x="2788" y="4963"/>
                  </a:lnTo>
                  <a:lnTo>
                    <a:pt x="3067" y="4796"/>
                  </a:lnTo>
                  <a:lnTo>
                    <a:pt x="3234" y="4517"/>
                  </a:lnTo>
                  <a:lnTo>
                    <a:pt x="3290" y="4350"/>
                  </a:lnTo>
                  <a:lnTo>
                    <a:pt x="3290" y="4183"/>
                  </a:lnTo>
                  <a:lnTo>
                    <a:pt x="3290" y="4015"/>
                  </a:lnTo>
                  <a:lnTo>
                    <a:pt x="3234" y="3848"/>
                  </a:lnTo>
                  <a:lnTo>
                    <a:pt x="3067" y="3625"/>
                  </a:lnTo>
                  <a:lnTo>
                    <a:pt x="2788" y="3458"/>
                  </a:lnTo>
                  <a:lnTo>
                    <a:pt x="2677" y="3402"/>
                  </a:lnTo>
                  <a:lnTo>
                    <a:pt x="2510" y="3346"/>
                  </a:lnTo>
                  <a:close/>
                  <a:moveTo>
                    <a:pt x="10930" y="3346"/>
                  </a:moveTo>
                  <a:lnTo>
                    <a:pt x="10763" y="3402"/>
                  </a:lnTo>
                  <a:lnTo>
                    <a:pt x="10596" y="3458"/>
                  </a:lnTo>
                  <a:lnTo>
                    <a:pt x="10317" y="3625"/>
                  </a:lnTo>
                  <a:lnTo>
                    <a:pt x="10150" y="3848"/>
                  </a:lnTo>
                  <a:lnTo>
                    <a:pt x="10094" y="4015"/>
                  </a:lnTo>
                  <a:lnTo>
                    <a:pt x="10094" y="4183"/>
                  </a:lnTo>
                  <a:lnTo>
                    <a:pt x="10094" y="4350"/>
                  </a:lnTo>
                  <a:lnTo>
                    <a:pt x="10150" y="4517"/>
                  </a:lnTo>
                  <a:lnTo>
                    <a:pt x="10317" y="4796"/>
                  </a:lnTo>
                  <a:lnTo>
                    <a:pt x="10596" y="4963"/>
                  </a:lnTo>
                  <a:lnTo>
                    <a:pt x="10763" y="5019"/>
                  </a:lnTo>
                  <a:lnTo>
                    <a:pt x="11098" y="5019"/>
                  </a:lnTo>
                  <a:lnTo>
                    <a:pt x="11265" y="4963"/>
                  </a:lnTo>
                  <a:lnTo>
                    <a:pt x="11488" y="4796"/>
                  </a:lnTo>
                  <a:lnTo>
                    <a:pt x="11711" y="4517"/>
                  </a:lnTo>
                  <a:lnTo>
                    <a:pt x="11711" y="4350"/>
                  </a:lnTo>
                  <a:lnTo>
                    <a:pt x="11767" y="4183"/>
                  </a:lnTo>
                  <a:lnTo>
                    <a:pt x="11711" y="4015"/>
                  </a:lnTo>
                  <a:lnTo>
                    <a:pt x="11711" y="3848"/>
                  </a:lnTo>
                  <a:lnTo>
                    <a:pt x="11488" y="3625"/>
                  </a:lnTo>
                  <a:lnTo>
                    <a:pt x="11265" y="3458"/>
                  </a:lnTo>
                  <a:lnTo>
                    <a:pt x="11098" y="3402"/>
                  </a:lnTo>
                  <a:lnTo>
                    <a:pt x="10930" y="3346"/>
                  </a:lnTo>
                  <a:close/>
                  <a:moveTo>
                    <a:pt x="15949" y="3346"/>
                  </a:moveTo>
                  <a:lnTo>
                    <a:pt x="15782" y="3402"/>
                  </a:lnTo>
                  <a:lnTo>
                    <a:pt x="15671" y="3458"/>
                  </a:lnTo>
                  <a:lnTo>
                    <a:pt x="15392" y="3625"/>
                  </a:lnTo>
                  <a:lnTo>
                    <a:pt x="15224" y="3848"/>
                  </a:lnTo>
                  <a:lnTo>
                    <a:pt x="15169" y="4015"/>
                  </a:lnTo>
                  <a:lnTo>
                    <a:pt x="15113" y="4183"/>
                  </a:lnTo>
                  <a:lnTo>
                    <a:pt x="15169" y="4350"/>
                  </a:lnTo>
                  <a:lnTo>
                    <a:pt x="15224" y="4517"/>
                  </a:lnTo>
                  <a:lnTo>
                    <a:pt x="15392" y="4796"/>
                  </a:lnTo>
                  <a:lnTo>
                    <a:pt x="15671" y="4963"/>
                  </a:lnTo>
                  <a:lnTo>
                    <a:pt x="15782" y="5019"/>
                  </a:lnTo>
                  <a:lnTo>
                    <a:pt x="16117" y="5019"/>
                  </a:lnTo>
                  <a:lnTo>
                    <a:pt x="16284" y="4963"/>
                  </a:lnTo>
                  <a:lnTo>
                    <a:pt x="16563" y="4796"/>
                  </a:lnTo>
                  <a:lnTo>
                    <a:pt x="16730" y="4517"/>
                  </a:lnTo>
                  <a:lnTo>
                    <a:pt x="16786" y="4350"/>
                  </a:lnTo>
                  <a:lnTo>
                    <a:pt x="16786" y="4183"/>
                  </a:lnTo>
                  <a:lnTo>
                    <a:pt x="16786" y="4015"/>
                  </a:lnTo>
                  <a:lnTo>
                    <a:pt x="16730" y="3848"/>
                  </a:lnTo>
                  <a:lnTo>
                    <a:pt x="16563" y="3625"/>
                  </a:lnTo>
                  <a:lnTo>
                    <a:pt x="16284" y="3458"/>
                  </a:lnTo>
                  <a:lnTo>
                    <a:pt x="16117" y="3402"/>
                  </a:lnTo>
                  <a:lnTo>
                    <a:pt x="15949" y="3346"/>
                  </a:lnTo>
                  <a:close/>
                  <a:moveTo>
                    <a:pt x="19295" y="3346"/>
                  </a:moveTo>
                  <a:lnTo>
                    <a:pt x="19128" y="3402"/>
                  </a:lnTo>
                  <a:lnTo>
                    <a:pt x="18961" y="3458"/>
                  </a:lnTo>
                  <a:lnTo>
                    <a:pt x="18682" y="3625"/>
                  </a:lnTo>
                  <a:lnTo>
                    <a:pt x="18515" y="3848"/>
                  </a:lnTo>
                  <a:lnTo>
                    <a:pt x="18459" y="4015"/>
                  </a:lnTo>
                  <a:lnTo>
                    <a:pt x="18459" y="4183"/>
                  </a:lnTo>
                  <a:lnTo>
                    <a:pt x="18459" y="4350"/>
                  </a:lnTo>
                  <a:lnTo>
                    <a:pt x="18515" y="4517"/>
                  </a:lnTo>
                  <a:lnTo>
                    <a:pt x="18682" y="4796"/>
                  </a:lnTo>
                  <a:lnTo>
                    <a:pt x="18961" y="4963"/>
                  </a:lnTo>
                  <a:lnTo>
                    <a:pt x="19128" y="5019"/>
                  </a:lnTo>
                  <a:lnTo>
                    <a:pt x="19463" y="5019"/>
                  </a:lnTo>
                  <a:lnTo>
                    <a:pt x="19630" y="4963"/>
                  </a:lnTo>
                  <a:lnTo>
                    <a:pt x="19853" y="4796"/>
                  </a:lnTo>
                  <a:lnTo>
                    <a:pt x="20076" y="4517"/>
                  </a:lnTo>
                  <a:lnTo>
                    <a:pt x="20076" y="4350"/>
                  </a:lnTo>
                  <a:lnTo>
                    <a:pt x="20132" y="4183"/>
                  </a:lnTo>
                  <a:lnTo>
                    <a:pt x="20076" y="4015"/>
                  </a:lnTo>
                  <a:lnTo>
                    <a:pt x="20076" y="3848"/>
                  </a:lnTo>
                  <a:lnTo>
                    <a:pt x="19853" y="3625"/>
                  </a:lnTo>
                  <a:lnTo>
                    <a:pt x="19630" y="3458"/>
                  </a:lnTo>
                  <a:lnTo>
                    <a:pt x="19463" y="3402"/>
                  </a:lnTo>
                  <a:lnTo>
                    <a:pt x="19295" y="3346"/>
                  </a:lnTo>
                  <a:close/>
                  <a:moveTo>
                    <a:pt x="24370" y="3346"/>
                  </a:moveTo>
                  <a:lnTo>
                    <a:pt x="24203" y="3402"/>
                  </a:lnTo>
                  <a:lnTo>
                    <a:pt x="24036" y="3458"/>
                  </a:lnTo>
                  <a:lnTo>
                    <a:pt x="23757" y="3625"/>
                  </a:lnTo>
                  <a:lnTo>
                    <a:pt x="23589" y="3848"/>
                  </a:lnTo>
                  <a:lnTo>
                    <a:pt x="23534" y="4015"/>
                  </a:lnTo>
                  <a:lnTo>
                    <a:pt x="23534" y="4183"/>
                  </a:lnTo>
                  <a:lnTo>
                    <a:pt x="23534" y="4350"/>
                  </a:lnTo>
                  <a:lnTo>
                    <a:pt x="23589" y="4517"/>
                  </a:lnTo>
                  <a:lnTo>
                    <a:pt x="23757" y="4796"/>
                  </a:lnTo>
                  <a:lnTo>
                    <a:pt x="24036" y="4963"/>
                  </a:lnTo>
                  <a:lnTo>
                    <a:pt x="24203" y="5019"/>
                  </a:lnTo>
                  <a:lnTo>
                    <a:pt x="24537" y="5019"/>
                  </a:lnTo>
                  <a:lnTo>
                    <a:pt x="24649" y="4963"/>
                  </a:lnTo>
                  <a:lnTo>
                    <a:pt x="24928" y="4796"/>
                  </a:lnTo>
                  <a:lnTo>
                    <a:pt x="25095" y="4517"/>
                  </a:lnTo>
                  <a:lnTo>
                    <a:pt x="25151" y="4350"/>
                  </a:lnTo>
                  <a:lnTo>
                    <a:pt x="25207" y="4183"/>
                  </a:lnTo>
                  <a:lnTo>
                    <a:pt x="25151" y="4015"/>
                  </a:lnTo>
                  <a:lnTo>
                    <a:pt x="25095" y="3848"/>
                  </a:lnTo>
                  <a:lnTo>
                    <a:pt x="24928" y="3625"/>
                  </a:lnTo>
                  <a:lnTo>
                    <a:pt x="24649" y="3458"/>
                  </a:lnTo>
                  <a:lnTo>
                    <a:pt x="24537" y="3402"/>
                  </a:lnTo>
                  <a:lnTo>
                    <a:pt x="24370" y="3346"/>
                  </a:lnTo>
                  <a:close/>
                  <a:moveTo>
                    <a:pt x="27660" y="3346"/>
                  </a:moveTo>
                  <a:lnTo>
                    <a:pt x="27493" y="3402"/>
                  </a:lnTo>
                  <a:lnTo>
                    <a:pt x="27326" y="3458"/>
                  </a:lnTo>
                  <a:lnTo>
                    <a:pt x="27103" y="3625"/>
                  </a:lnTo>
                  <a:lnTo>
                    <a:pt x="26880" y="3848"/>
                  </a:lnTo>
                  <a:lnTo>
                    <a:pt x="26880" y="4015"/>
                  </a:lnTo>
                  <a:lnTo>
                    <a:pt x="26824" y="4183"/>
                  </a:lnTo>
                  <a:lnTo>
                    <a:pt x="26880" y="4350"/>
                  </a:lnTo>
                  <a:lnTo>
                    <a:pt x="26880" y="4517"/>
                  </a:lnTo>
                  <a:lnTo>
                    <a:pt x="27103" y="4796"/>
                  </a:lnTo>
                  <a:lnTo>
                    <a:pt x="27326" y="4963"/>
                  </a:lnTo>
                  <a:lnTo>
                    <a:pt x="27493" y="5019"/>
                  </a:lnTo>
                  <a:lnTo>
                    <a:pt x="27828" y="5019"/>
                  </a:lnTo>
                  <a:lnTo>
                    <a:pt x="27995" y="4963"/>
                  </a:lnTo>
                  <a:lnTo>
                    <a:pt x="28274" y="4796"/>
                  </a:lnTo>
                  <a:lnTo>
                    <a:pt x="28441" y="4517"/>
                  </a:lnTo>
                  <a:lnTo>
                    <a:pt x="28497" y="4350"/>
                  </a:lnTo>
                  <a:lnTo>
                    <a:pt x="28497" y="4183"/>
                  </a:lnTo>
                  <a:lnTo>
                    <a:pt x="28497" y="4015"/>
                  </a:lnTo>
                  <a:lnTo>
                    <a:pt x="28441" y="3848"/>
                  </a:lnTo>
                  <a:lnTo>
                    <a:pt x="28274" y="3625"/>
                  </a:lnTo>
                  <a:lnTo>
                    <a:pt x="27995" y="3458"/>
                  </a:lnTo>
                  <a:lnTo>
                    <a:pt x="27828" y="3402"/>
                  </a:lnTo>
                  <a:lnTo>
                    <a:pt x="27660" y="3346"/>
                  </a:lnTo>
                  <a:close/>
                  <a:moveTo>
                    <a:pt x="31118" y="3346"/>
                  </a:moveTo>
                  <a:lnTo>
                    <a:pt x="30951" y="3402"/>
                  </a:lnTo>
                  <a:lnTo>
                    <a:pt x="30783" y="3458"/>
                  </a:lnTo>
                  <a:lnTo>
                    <a:pt x="30505" y="3625"/>
                  </a:lnTo>
                  <a:lnTo>
                    <a:pt x="30337" y="3848"/>
                  </a:lnTo>
                  <a:lnTo>
                    <a:pt x="30281" y="4015"/>
                  </a:lnTo>
                  <a:lnTo>
                    <a:pt x="30281" y="4183"/>
                  </a:lnTo>
                  <a:lnTo>
                    <a:pt x="30281" y="4350"/>
                  </a:lnTo>
                  <a:lnTo>
                    <a:pt x="30337" y="4517"/>
                  </a:lnTo>
                  <a:lnTo>
                    <a:pt x="30505" y="4796"/>
                  </a:lnTo>
                  <a:lnTo>
                    <a:pt x="30783" y="4963"/>
                  </a:lnTo>
                  <a:lnTo>
                    <a:pt x="30951" y="5019"/>
                  </a:lnTo>
                  <a:lnTo>
                    <a:pt x="31285" y="5019"/>
                  </a:lnTo>
                  <a:lnTo>
                    <a:pt x="31397" y="4963"/>
                  </a:lnTo>
                  <a:lnTo>
                    <a:pt x="31676" y="4796"/>
                  </a:lnTo>
                  <a:lnTo>
                    <a:pt x="31843" y="4517"/>
                  </a:lnTo>
                  <a:lnTo>
                    <a:pt x="31899" y="4350"/>
                  </a:lnTo>
                  <a:lnTo>
                    <a:pt x="31899" y="4183"/>
                  </a:lnTo>
                  <a:lnTo>
                    <a:pt x="31899" y="4015"/>
                  </a:lnTo>
                  <a:lnTo>
                    <a:pt x="31843" y="3848"/>
                  </a:lnTo>
                  <a:lnTo>
                    <a:pt x="31676" y="3625"/>
                  </a:lnTo>
                  <a:lnTo>
                    <a:pt x="31397" y="3458"/>
                  </a:lnTo>
                  <a:lnTo>
                    <a:pt x="31285" y="3402"/>
                  </a:lnTo>
                  <a:lnTo>
                    <a:pt x="31118" y="3346"/>
                  </a:lnTo>
                  <a:close/>
                  <a:moveTo>
                    <a:pt x="41156" y="3346"/>
                  </a:moveTo>
                  <a:lnTo>
                    <a:pt x="40989" y="3402"/>
                  </a:lnTo>
                  <a:lnTo>
                    <a:pt x="40821" y="3458"/>
                  </a:lnTo>
                  <a:lnTo>
                    <a:pt x="40543" y="3625"/>
                  </a:lnTo>
                  <a:lnTo>
                    <a:pt x="40375" y="3848"/>
                  </a:lnTo>
                  <a:lnTo>
                    <a:pt x="40320" y="4015"/>
                  </a:lnTo>
                  <a:lnTo>
                    <a:pt x="40320" y="4183"/>
                  </a:lnTo>
                  <a:lnTo>
                    <a:pt x="40320" y="4350"/>
                  </a:lnTo>
                  <a:lnTo>
                    <a:pt x="40375" y="4517"/>
                  </a:lnTo>
                  <a:lnTo>
                    <a:pt x="40543" y="4796"/>
                  </a:lnTo>
                  <a:lnTo>
                    <a:pt x="40821" y="4963"/>
                  </a:lnTo>
                  <a:lnTo>
                    <a:pt x="40989" y="5019"/>
                  </a:lnTo>
                  <a:lnTo>
                    <a:pt x="41323" y="5019"/>
                  </a:lnTo>
                  <a:lnTo>
                    <a:pt x="41435" y="4963"/>
                  </a:lnTo>
                  <a:lnTo>
                    <a:pt x="41714" y="4796"/>
                  </a:lnTo>
                  <a:lnTo>
                    <a:pt x="41881" y="4517"/>
                  </a:lnTo>
                  <a:lnTo>
                    <a:pt x="41937" y="4350"/>
                  </a:lnTo>
                  <a:lnTo>
                    <a:pt x="41937" y="4183"/>
                  </a:lnTo>
                  <a:lnTo>
                    <a:pt x="41937" y="4015"/>
                  </a:lnTo>
                  <a:lnTo>
                    <a:pt x="41881" y="3848"/>
                  </a:lnTo>
                  <a:lnTo>
                    <a:pt x="41714" y="3625"/>
                  </a:lnTo>
                  <a:lnTo>
                    <a:pt x="41435" y="3458"/>
                  </a:lnTo>
                  <a:lnTo>
                    <a:pt x="41323" y="3402"/>
                  </a:lnTo>
                  <a:lnTo>
                    <a:pt x="41156" y="3346"/>
                  </a:lnTo>
                  <a:close/>
                  <a:moveTo>
                    <a:pt x="83037" y="3402"/>
                  </a:moveTo>
                  <a:lnTo>
                    <a:pt x="82870" y="3458"/>
                  </a:lnTo>
                  <a:lnTo>
                    <a:pt x="82591" y="3625"/>
                  </a:lnTo>
                  <a:lnTo>
                    <a:pt x="82424" y="3904"/>
                  </a:lnTo>
                  <a:lnTo>
                    <a:pt x="82368" y="4015"/>
                  </a:lnTo>
                  <a:lnTo>
                    <a:pt x="82368" y="4183"/>
                  </a:lnTo>
                  <a:lnTo>
                    <a:pt x="82368" y="4350"/>
                  </a:lnTo>
                  <a:lnTo>
                    <a:pt x="82424" y="4517"/>
                  </a:lnTo>
                  <a:lnTo>
                    <a:pt x="82591" y="4796"/>
                  </a:lnTo>
                  <a:lnTo>
                    <a:pt x="82870" y="4963"/>
                  </a:lnTo>
                  <a:lnTo>
                    <a:pt x="83037" y="5019"/>
                  </a:lnTo>
                  <a:lnTo>
                    <a:pt x="83372" y="5019"/>
                  </a:lnTo>
                  <a:lnTo>
                    <a:pt x="83539" y="4963"/>
                  </a:lnTo>
                  <a:lnTo>
                    <a:pt x="83762" y="4796"/>
                  </a:lnTo>
                  <a:lnTo>
                    <a:pt x="83985" y="4517"/>
                  </a:lnTo>
                  <a:lnTo>
                    <a:pt x="83985" y="4350"/>
                  </a:lnTo>
                  <a:lnTo>
                    <a:pt x="84041" y="4183"/>
                  </a:lnTo>
                  <a:lnTo>
                    <a:pt x="83985" y="4015"/>
                  </a:lnTo>
                  <a:lnTo>
                    <a:pt x="83985" y="3904"/>
                  </a:lnTo>
                  <a:lnTo>
                    <a:pt x="83762" y="3625"/>
                  </a:lnTo>
                  <a:lnTo>
                    <a:pt x="83539" y="3458"/>
                  </a:lnTo>
                  <a:lnTo>
                    <a:pt x="83372" y="3402"/>
                  </a:lnTo>
                  <a:close/>
                  <a:moveTo>
                    <a:pt x="86383" y="3402"/>
                  </a:moveTo>
                  <a:lnTo>
                    <a:pt x="86216" y="3458"/>
                  </a:lnTo>
                  <a:lnTo>
                    <a:pt x="85993" y="3625"/>
                  </a:lnTo>
                  <a:lnTo>
                    <a:pt x="85825" y="3904"/>
                  </a:lnTo>
                  <a:lnTo>
                    <a:pt x="85770" y="4015"/>
                  </a:lnTo>
                  <a:lnTo>
                    <a:pt x="85714" y="4183"/>
                  </a:lnTo>
                  <a:lnTo>
                    <a:pt x="85770" y="4350"/>
                  </a:lnTo>
                  <a:lnTo>
                    <a:pt x="85825" y="4517"/>
                  </a:lnTo>
                  <a:lnTo>
                    <a:pt x="85993" y="4796"/>
                  </a:lnTo>
                  <a:lnTo>
                    <a:pt x="86216" y="4963"/>
                  </a:lnTo>
                  <a:lnTo>
                    <a:pt x="86383" y="5019"/>
                  </a:lnTo>
                  <a:lnTo>
                    <a:pt x="86718" y="5019"/>
                  </a:lnTo>
                  <a:lnTo>
                    <a:pt x="86885" y="4963"/>
                  </a:lnTo>
                  <a:lnTo>
                    <a:pt x="87164" y="4796"/>
                  </a:lnTo>
                  <a:lnTo>
                    <a:pt x="87331" y="4517"/>
                  </a:lnTo>
                  <a:lnTo>
                    <a:pt x="87387" y="4350"/>
                  </a:lnTo>
                  <a:lnTo>
                    <a:pt x="87387" y="4183"/>
                  </a:lnTo>
                  <a:lnTo>
                    <a:pt x="87387" y="4015"/>
                  </a:lnTo>
                  <a:lnTo>
                    <a:pt x="87331" y="3904"/>
                  </a:lnTo>
                  <a:lnTo>
                    <a:pt x="87164" y="3625"/>
                  </a:lnTo>
                  <a:lnTo>
                    <a:pt x="86885" y="3458"/>
                  </a:lnTo>
                  <a:lnTo>
                    <a:pt x="86718" y="3402"/>
                  </a:lnTo>
                  <a:close/>
                  <a:moveTo>
                    <a:pt x="89785" y="3402"/>
                  </a:moveTo>
                  <a:lnTo>
                    <a:pt x="89618" y="3458"/>
                  </a:lnTo>
                  <a:lnTo>
                    <a:pt x="89339" y="3625"/>
                  </a:lnTo>
                  <a:lnTo>
                    <a:pt x="89171" y="3904"/>
                  </a:lnTo>
                  <a:lnTo>
                    <a:pt x="89116" y="4015"/>
                  </a:lnTo>
                  <a:lnTo>
                    <a:pt x="89116" y="4183"/>
                  </a:lnTo>
                  <a:lnTo>
                    <a:pt x="89116" y="4350"/>
                  </a:lnTo>
                  <a:lnTo>
                    <a:pt x="89171" y="4517"/>
                  </a:lnTo>
                  <a:lnTo>
                    <a:pt x="89339" y="4796"/>
                  </a:lnTo>
                  <a:lnTo>
                    <a:pt x="89618" y="4963"/>
                  </a:lnTo>
                  <a:lnTo>
                    <a:pt x="89785" y="5019"/>
                  </a:lnTo>
                  <a:lnTo>
                    <a:pt x="90119" y="5019"/>
                  </a:lnTo>
                  <a:lnTo>
                    <a:pt x="90231" y="4963"/>
                  </a:lnTo>
                  <a:lnTo>
                    <a:pt x="90510" y="4796"/>
                  </a:lnTo>
                  <a:lnTo>
                    <a:pt x="90677" y="4517"/>
                  </a:lnTo>
                  <a:lnTo>
                    <a:pt x="90733" y="4350"/>
                  </a:lnTo>
                  <a:lnTo>
                    <a:pt x="90733" y="4183"/>
                  </a:lnTo>
                  <a:lnTo>
                    <a:pt x="90733" y="4015"/>
                  </a:lnTo>
                  <a:lnTo>
                    <a:pt x="90677" y="3904"/>
                  </a:lnTo>
                  <a:lnTo>
                    <a:pt x="90510" y="3625"/>
                  </a:lnTo>
                  <a:lnTo>
                    <a:pt x="90231" y="3458"/>
                  </a:lnTo>
                  <a:lnTo>
                    <a:pt x="90119" y="3402"/>
                  </a:lnTo>
                  <a:close/>
                  <a:moveTo>
                    <a:pt x="93075" y="3402"/>
                  </a:moveTo>
                  <a:lnTo>
                    <a:pt x="92908" y="3458"/>
                  </a:lnTo>
                  <a:lnTo>
                    <a:pt x="92685" y="3625"/>
                  </a:lnTo>
                  <a:lnTo>
                    <a:pt x="92462" y="3904"/>
                  </a:lnTo>
                  <a:lnTo>
                    <a:pt x="92462" y="4015"/>
                  </a:lnTo>
                  <a:lnTo>
                    <a:pt x="92406" y="4183"/>
                  </a:lnTo>
                  <a:lnTo>
                    <a:pt x="92462" y="4350"/>
                  </a:lnTo>
                  <a:lnTo>
                    <a:pt x="92462" y="4517"/>
                  </a:lnTo>
                  <a:lnTo>
                    <a:pt x="92685" y="4796"/>
                  </a:lnTo>
                  <a:lnTo>
                    <a:pt x="92908" y="4963"/>
                  </a:lnTo>
                  <a:lnTo>
                    <a:pt x="93075" y="5019"/>
                  </a:lnTo>
                  <a:lnTo>
                    <a:pt x="93410" y="5019"/>
                  </a:lnTo>
                  <a:lnTo>
                    <a:pt x="93577" y="4963"/>
                  </a:lnTo>
                  <a:lnTo>
                    <a:pt x="93856" y="4796"/>
                  </a:lnTo>
                  <a:lnTo>
                    <a:pt x="94023" y="4517"/>
                  </a:lnTo>
                  <a:lnTo>
                    <a:pt x="94079" y="4350"/>
                  </a:lnTo>
                  <a:lnTo>
                    <a:pt x="94079" y="4183"/>
                  </a:lnTo>
                  <a:lnTo>
                    <a:pt x="94079" y="4015"/>
                  </a:lnTo>
                  <a:lnTo>
                    <a:pt x="94023" y="3904"/>
                  </a:lnTo>
                  <a:lnTo>
                    <a:pt x="93856" y="3625"/>
                  </a:lnTo>
                  <a:lnTo>
                    <a:pt x="93577" y="3458"/>
                  </a:lnTo>
                  <a:lnTo>
                    <a:pt x="93410" y="3402"/>
                  </a:lnTo>
                  <a:close/>
                  <a:moveTo>
                    <a:pt x="98317" y="3346"/>
                  </a:moveTo>
                  <a:lnTo>
                    <a:pt x="98150" y="3402"/>
                  </a:lnTo>
                  <a:lnTo>
                    <a:pt x="97983" y="3458"/>
                  </a:lnTo>
                  <a:lnTo>
                    <a:pt x="97704" y="3625"/>
                  </a:lnTo>
                  <a:lnTo>
                    <a:pt x="97536" y="3848"/>
                  </a:lnTo>
                  <a:lnTo>
                    <a:pt x="97481" y="4015"/>
                  </a:lnTo>
                  <a:lnTo>
                    <a:pt x="97481" y="4183"/>
                  </a:lnTo>
                  <a:lnTo>
                    <a:pt x="97481" y="4350"/>
                  </a:lnTo>
                  <a:lnTo>
                    <a:pt x="97536" y="4517"/>
                  </a:lnTo>
                  <a:lnTo>
                    <a:pt x="97704" y="4796"/>
                  </a:lnTo>
                  <a:lnTo>
                    <a:pt x="97983" y="4963"/>
                  </a:lnTo>
                  <a:lnTo>
                    <a:pt x="98150" y="5019"/>
                  </a:lnTo>
                  <a:lnTo>
                    <a:pt x="98484" y="5019"/>
                  </a:lnTo>
                  <a:lnTo>
                    <a:pt x="98652" y="4963"/>
                  </a:lnTo>
                  <a:lnTo>
                    <a:pt x="98875" y="4796"/>
                  </a:lnTo>
                  <a:lnTo>
                    <a:pt x="99042" y="4517"/>
                  </a:lnTo>
                  <a:lnTo>
                    <a:pt x="99098" y="4350"/>
                  </a:lnTo>
                  <a:lnTo>
                    <a:pt x="99154" y="4183"/>
                  </a:lnTo>
                  <a:lnTo>
                    <a:pt x="99098" y="4015"/>
                  </a:lnTo>
                  <a:lnTo>
                    <a:pt x="99042" y="3848"/>
                  </a:lnTo>
                  <a:lnTo>
                    <a:pt x="98875" y="3625"/>
                  </a:lnTo>
                  <a:lnTo>
                    <a:pt x="98652" y="3458"/>
                  </a:lnTo>
                  <a:lnTo>
                    <a:pt x="98484" y="3402"/>
                  </a:lnTo>
                  <a:lnTo>
                    <a:pt x="98317" y="3346"/>
                  </a:lnTo>
                  <a:close/>
                  <a:moveTo>
                    <a:pt x="106738" y="3346"/>
                  </a:moveTo>
                  <a:lnTo>
                    <a:pt x="106571" y="3402"/>
                  </a:lnTo>
                  <a:lnTo>
                    <a:pt x="106403" y="3458"/>
                  </a:lnTo>
                  <a:lnTo>
                    <a:pt x="106180" y="3625"/>
                  </a:lnTo>
                  <a:lnTo>
                    <a:pt x="105957" y="3848"/>
                  </a:lnTo>
                  <a:lnTo>
                    <a:pt x="105957" y="4015"/>
                  </a:lnTo>
                  <a:lnTo>
                    <a:pt x="105901" y="4183"/>
                  </a:lnTo>
                  <a:lnTo>
                    <a:pt x="105957" y="4350"/>
                  </a:lnTo>
                  <a:lnTo>
                    <a:pt x="105957" y="4517"/>
                  </a:lnTo>
                  <a:lnTo>
                    <a:pt x="106180" y="4796"/>
                  </a:lnTo>
                  <a:lnTo>
                    <a:pt x="106403" y="4963"/>
                  </a:lnTo>
                  <a:lnTo>
                    <a:pt x="106571" y="5019"/>
                  </a:lnTo>
                  <a:lnTo>
                    <a:pt x="106905" y="5019"/>
                  </a:lnTo>
                  <a:lnTo>
                    <a:pt x="107073" y="4963"/>
                  </a:lnTo>
                  <a:lnTo>
                    <a:pt x="107351" y="4796"/>
                  </a:lnTo>
                  <a:lnTo>
                    <a:pt x="107519" y="4517"/>
                  </a:lnTo>
                  <a:lnTo>
                    <a:pt x="107575" y="4350"/>
                  </a:lnTo>
                  <a:lnTo>
                    <a:pt x="107575" y="4183"/>
                  </a:lnTo>
                  <a:lnTo>
                    <a:pt x="107575" y="4015"/>
                  </a:lnTo>
                  <a:lnTo>
                    <a:pt x="107519" y="3848"/>
                  </a:lnTo>
                  <a:lnTo>
                    <a:pt x="107351" y="3625"/>
                  </a:lnTo>
                  <a:lnTo>
                    <a:pt x="107073" y="3458"/>
                  </a:lnTo>
                  <a:lnTo>
                    <a:pt x="106905" y="3402"/>
                  </a:lnTo>
                  <a:lnTo>
                    <a:pt x="106738" y="3346"/>
                  </a:lnTo>
                  <a:close/>
                  <a:moveTo>
                    <a:pt x="111813" y="3346"/>
                  </a:moveTo>
                  <a:lnTo>
                    <a:pt x="111645" y="3402"/>
                  </a:lnTo>
                  <a:lnTo>
                    <a:pt x="111478" y="3458"/>
                  </a:lnTo>
                  <a:lnTo>
                    <a:pt x="111199" y="3625"/>
                  </a:lnTo>
                  <a:lnTo>
                    <a:pt x="111032" y="3848"/>
                  </a:lnTo>
                  <a:lnTo>
                    <a:pt x="110976" y="4015"/>
                  </a:lnTo>
                  <a:lnTo>
                    <a:pt x="110976" y="4183"/>
                  </a:lnTo>
                  <a:lnTo>
                    <a:pt x="110976" y="4350"/>
                  </a:lnTo>
                  <a:lnTo>
                    <a:pt x="111032" y="4517"/>
                  </a:lnTo>
                  <a:lnTo>
                    <a:pt x="111199" y="4796"/>
                  </a:lnTo>
                  <a:lnTo>
                    <a:pt x="111478" y="4963"/>
                  </a:lnTo>
                  <a:lnTo>
                    <a:pt x="111645" y="5019"/>
                  </a:lnTo>
                  <a:lnTo>
                    <a:pt x="111980" y="5019"/>
                  </a:lnTo>
                  <a:lnTo>
                    <a:pt x="112092" y="4963"/>
                  </a:lnTo>
                  <a:lnTo>
                    <a:pt x="112370" y="4796"/>
                  </a:lnTo>
                  <a:lnTo>
                    <a:pt x="112538" y="4517"/>
                  </a:lnTo>
                  <a:lnTo>
                    <a:pt x="112594" y="4350"/>
                  </a:lnTo>
                  <a:lnTo>
                    <a:pt x="112594" y="4183"/>
                  </a:lnTo>
                  <a:lnTo>
                    <a:pt x="112594" y="4015"/>
                  </a:lnTo>
                  <a:lnTo>
                    <a:pt x="112538" y="3848"/>
                  </a:lnTo>
                  <a:lnTo>
                    <a:pt x="112370" y="3625"/>
                  </a:lnTo>
                  <a:lnTo>
                    <a:pt x="112092" y="3458"/>
                  </a:lnTo>
                  <a:lnTo>
                    <a:pt x="111980" y="3402"/>
                  </a:lnTo>
                  <a:lnTo>
                    <a:pt x="111813" y="3346"/>
                  </a:lnTo>
                  <a:close/>
                  <a:moveTo>
                    <a:pt x="115103" y="3346"/>
                  </a:moveTo>
                  <a:lnTo>
                    <a:pt x="114936" y="3402"/>
                  </a:lnTo>
                  <a:lnTo>
                    <a:pt x="114768" y="3458"/>
                  </a:lnTo>
                  <a:lnTo>
                    <a:pt x="114545" y="3625"/>
                  </a:lnTo>
                  <a:lnTo>
                    <a:pt x="114322" y="3848"/>
                  </a:lnTo>
                  <a:lnTo>
                    <a:pt x="114267" y="4015"/>
                  </a:lnTo>
                  <a:lnTo>
                    <a:pt x="114267" y="4183"/>
                  </a:lnTo>
                  <a:lnTo>
                    <a:pt x="114267" y="4350"/>
                  </a:lnTo>
                  <a:lnTo>
                    <a:pt x="114322" y="4517"/>
                  </a:lnTo>
                  <a:lnTo>
                    <a:pt x="114545" y="4796"/>
                  </a:lnTo>
                  <a:lnTo>
                    <a:pt x="114768" y="4963"/>
                  </a:lnTo>
                  <a:lnTo>
                    <a:pt x="114936" y="5019"/>
                  </a:lnTo>
                  <a:lnTo>
                    <a:pt x="115270" y="5019"/>
                  </a:lnTo>
                  <a:lnTo>
                    <a:pt x="115438" y="4963"/>
                  </a:lnTo>
                  <a:lnTo>
                    <a:pt x="115716" y="4796"/>
                  </a:lnTo>
                  <a:lnTo>
                    <a:pt x="115884" y="4517"/>
                  </a:lnTo>
                  <a:lnTo>
                    <a:pt x="115940" y="4350"/>
                  </a:lnTo>
                  <a:lnTo>
                    <a:pt x="115940" y="4183"/>
                  </a:lnTo>
                  <a:lnTo>
                    <a:pt x="115940" y="4015"/>
                  </a:lnTo>
                  <a:lnTo>
                    <a:pt x="115884" y="3848"/>
                  </a:lnTo>
                  <a:lnTo>
                    <a:pt x="115716" y="3625"/>
                  </a:lnTo>
                  <a:lnTo>
                    <a:pt x="115438" y="3458"/>
                  </a:lnTo>
                  <a:lnTo>
                    <a:pt x="115270" y="3402"/>
                  </a:lnTo>
                  <a:lnTo>
                    <a:pt x="115103" y="3346"/>
                  </a:lnTo>
                  <a:close/>
                  <a:moveTo>
                    <a:pt x="120178" y="3346"/>
                  </a:moveTo>
                  <a:lnTo>
                    <a:pt x="120011" y="3402"/>
                  </a:lnTo>
                  <a:lnTo>
                    <a:pt x="119843" y="3458"/>
                  </a:lnTo>
                  <a:lnTo>
                    <a:pt x="119564" y="3625"/>
                  </a:lnTo>
                  <a:lnTo>
                    <a:pt x="119397" y="3848"/>
                  </a:lnTo>
                  <a:lnTo>
                    <a:pt x="119341" y="4015"/>
                  </a:lnTo>
                  <a:lnTo>
                    <a:pt x="119341" y="4183"/>
                  </a:lnTo>
                  <a:lnTo>
                    <a:pt x="119341" y="4350"/>
                  </a:lnTo>
                  <a:lnTo>
                    <a:pt x="119397" y="4517"/>
                  </a:lnTo>
                  <a:lnTo>
                    <a:pt x="119564" y="4796"/>
                  </a:lnTo>
                  <a:lnTo>
                    <a:pt x="119843" y="4963"/>
                  </a:lnTo>
                  <a:lnTo>
                    <a:pt x="120011" y="5019"/>
                  </a:lnTo>
                  <a:lnTo>
                    <a:pt x="120345" y="5019"/>
                  </a:lnTo>
                  <a:lnTo>
                    <a:pt x="120512" y="4963"/>
                  </a:lnTo>
                  <a:lnTo>
                    <a:pt x="120736" y="4796"/>
                  </a:lnTo>
                  <a:lnTo>
                    <a:pt x="120959" y="4517"/>
                  </a:lnTo>
                  <a:lnTo>
                    <a:pt x="120959" y="4350"/>
                  </a:lnTo>
                  <a:lnTo>
                    <a:pt x="121014" y="4183"/>
                  </a:lnTo>
                  <a:lnTo>
                    <a:pt x="120959" y="4015"/>
                  </a:lnTo>
                  <a:lnTo>
                    <a:pt x="120959" y="3848"/>
                  </a:lnTo>
                  <a:lnTo>
                    <a:pt x="120736" y="3625"/>
                  </a:lnTo>
                  <a:lnTo>
                    <a:pt x="120512" y="3458"/>
                  </a:lnTo>
                  <a:lnTo>
                    <a:pt x="120345" y="3402"/>
                  </a:lnTo>
                  <a:lnTo>
                    <a:pt x="120178" y="3346"/>
                  </a:lnTo>
                  <a:close/>
                  <a:moveTo>
                    <a:pt x="123468" y="3346"/>
                  </a:moveTo>
                  <a:lnTo>
                    <a:pt x="123301" y="3402"/>
                  </a:lnTo>
                  <a:lnTo>
                    <a:pt x="123189" y="3458"/>
                  </a:lnTo>
                  <a:lnTo>
                    <a:pt x="122910" y="3625"/>
                  </a:lnTo>
                  <a:lnTo>
                    <a:pt x="122743" y="3848"/>
                  </a:lnTo>
                  <a:lnTo>
                    <a:pt x="122687" y="4015"/>
                  </a:lnTo>
                  <a:lnTo>
                    <a:pt x="122632" y="4183"/>
                  </a:lnTo>
                  <a:lnTo>
                    <a:pt x="122687" y="4350"/>
                  </a:lnTo>
                  <a:lnTo>
                    <a:pt x="122743" y="4517"/>
                  </a:lnTo>
                  <a:lnTo>
                    <a:pt x="122910" y="4796"/>
                  </a:lnTo>
                  <a:lnTo>
                    <a:pt x="123189" y="4963"/>
                  </a:lnTo>
                  <a:lnTo>
                    <a:pt x="123301" y="5019"/>
                  </a:lnTo>
                  <a:lnTo>
                    <a:pt x="123635" y="5019"/>
                  </a:lnTo>
                  <a:lnTo>
                    <a:pt x="123803" y="4963"/>
                  </a:lnTo>
                  <a:lnTo>
                    <a:pt x="124082" y="4796"/>
                  </a:lnTo>
                  <a:lnTo>
                    <a:pt x="124249" y="4517"/>
                  </a:lnTo>
                  <a:lnTo>
                    <a:pt x="124305" y="4350"/>
                  </a:lnTo>
                  <a:lnTo>
                    <a:pt x="124305" y="4183"/>
                  </a:lnTo>
                  <a:lnTo>
                    <a:pt x="124305" y="4015"/>
                  </a:lnTo>
                  <a:lnTo>
                    <a:pt x="124249" y="3848"/>
                  </a:lnTo>
                  <a:lnTo>
                    <a:pt x="124082" y="3625"/>
                  </a:lnTo>
                  <a:lnTo>
                    <a:pt x="123803" y="3458"/>
                  </a:lnTo>
                  <a:lnTo>
                    <a:pt x="123635" y="3402"/>
                  </a:lnTo>
                  <a:lnTo>
                    <a:pt x="123468" y="3346"/>
                  </a:lnTo>
                  <a:close/>
                  <a:moveTo>
                    <a:pt x="126926" y="3346"/>
                  </a:moveTo>
                  <a:lnTo>
                    <a:pt x="126758" y="3402"/>
                  </a:lnTo>
                  <a:lnTo>
                    <a:pt x="126591" y="3458"/>
                  </a:lnTo>
                  <a:lnTo>
                    <a:pt x="126312" y="3625"/>
                  </a:lnTo>
                  <a:lnTo>
                    <a:pt x="126145" y="3848"/>
                  </a:lnTo>
                  <a:lnTo>
                    <a:pt x="126089" y="4015"/>
                  </a:lnTo>
                  <a:lnTo>
                    <a:pt x="126089" y="4183"/>
                  </a:lnTo>
                  <a:lnTo>
                    <a:pt x="126089" y="4350"/>
                  </a:lnTo>
                  <a:lnTo>
                    <a:pt x="126145" y="4517"/>
                  </a:lnTo>
                  <a:lnTo>
                    <a:pt x="126312" y="4796"/>
                  </a:lnTo>
                  <a:lnTo>
                    <a:pt x="126591" y="4963"/>
                  </a:lnTo>
                  <a:lnTo>
                    <a:pt x="126758" y="5019"/>
                  </a:lnTo>
                  <a:lnTo>
                    <a:pt x="127093" y="5019"/>
                  </a:lnTo>
                  <a:lnTo>
                    <a:pt x="127260" y="4963"/>
                  </a:lnTo>
                  <a:lnTo>
                    <a:pt x="127483" y="4796"/>
                  </a:lnTo>
                  <a:lnTo>
                    <a:pt x="127651" y="4517"/>
                  </a:lnTo>
                  <a:lnTo>
                    <a:pt x="127706" y="4350"/>
                  </a:lnTo>
                  <a:lnTo>
                    <a:pt x="127762" y="4183"/>
                  </a:lnTo>
                  <a:lnTo>
                    <a:pt x="127706" y="4015"/>
                  </a:lnTo>
                  <a:lnTo>
                    <a:pt x="127651" y="3848"/>
                  </a:lnTo>
                  <a:lnTo>
                    <a:pt x="127483" y="3625"/>
                  </a:lnTo>
                  <a:lnTo>
                    <a:pt x="127260" y="3458"/>
                  </a:lnTo>
                  <a:lnTo>
                    <a:pt x="127093" y="3402"/>
                  </a:lnTo>
                  <a:lnTo>
                    <a:pt x="126926" y="3346"/>
                  </a:lnTo>
                  <a:close/>
                  <a:moveTo>
                    <a:pt x="136964" y="3346"/>
                  </a:moveTo>
                  <a:lnTo>
                    <a:pt x="136796" y="3402"/>
                  </a:lnTo>
                  <a:lnTo>
                    <a:pt x="136629" y="3458"/>
                  </a:lnTo>
                  <a:lnTo>
                    <a:pt x="136350" y="3625"/>
                  </a:lnTo>
                  <a:lnTo>
                    <a:pt x="136183" y="3848"/>
                  </a:lnTo>
                  <a:lnTo>
                    <a:pt x="136127" y="4015"/>
                  </a:lnTo>
                  <a:lnTo>
                    <a:pt x="136127" y="4183"/>
                  </a:lnTo>
                  <a:lnTo>
                    <a:pt x="136127" y="4350"/>
                  </a:lnTo>
                  <a:lnTo>
                    <a:pt x="136183" y="4517"/>
                  </a:lnTo>
                  <a:lnTo>
                    <a:pt x="136350" y="4796"/>
                  </a:lnTo>
                  <a:lnTo>
                    <a:pt x="136629" y="4963"/>
                  </a:lnTo>
                  <a:lnTo>
                    <a:pt x="136796" y="5019"/>
                  </a:lnTo>
                  <a:lnTo>
                    <a:pt x="137131" y="5019"/>
                  </a:lnTo>
                  <a:lnTo>
                    <a:pt x="137298" y="4963"/>
                  </a:lnTo>
                  <a:lnTo>
                    <a:pt x="137521" y="4796"/>
                  </a:lnTo>
                  <a:lnTo>
                    <a:pt x="137689" y="4517"/>
                  </a:lnTo>
                  <a:lnTo>
                    <a:pt x="137744" y="4350"/>
                  </a:lnTo>
                  <a:lnTo>
                    <a:pt x="137800" y="4183"/>
                  </a:lnTo>
                  <a:lnTo>
                    <a:pt x="137744" y="4015"/>
                  </a:lnTo>
                  <a:lnTo>
                    <a:pt x="137689" y="3848"/>
                  </a:lnTo>
                  <a:lnTo>
                    <a:pt x="137521" y="3625"/>
                  </a:lnTo>
                  <a:lnTo>
                    <a:pt x="137298" y="3458"/>
                  </a:lnTo>
                  <a:lnTo>
                    <a:pt x="137131" y="3402"/>
                  </a:lnTo>
                  <a:lnTo>
                    <a:pt x="136964" y="3346"/>
                  </a:lnTo>
                  <a:close/>
                  <a:moveTo>
                    <a:pt x="178845" y="3402"/>
                  </a:moveTo>
                  <a:lnTo>
                    <a:pt x="178677" y="3458"/>
                  </a:lnTo>
                  <a:lnTo>
                    <a:pt x="178399" y="3625"/>
                  </a:lnTo>
                  <a:lnTo>
                    <a:pt x="178231" y="3904"/>
                  </a:lnTo>
                  <a:lnTo>
                    <a:pt x="178176" y="4015"/>
                  </a:lnTo>
                  <a:lnTo>
                    <a:pt x="178176" y="4183"/>
                  </a:lnTo>
                  <a:lnTo>
                    <a:pt x="178176" y="4350"/>
                  </a:lnTo>
                  <a:lnTo>
                    <a:pt x="178231" y="4517"/>
                  </a:lnTo>
                  <a:lnTo>
                    <a:pt x="178399" y="4796"/>
                  </a:lnTo>
                  <a:lnTo>
                    <a:pt x="178677" y="4963"/>
                  </a:lnTo>
                  <a:lnTo>
                    <a:pt x="178845" y="5019"/>
                  </a:lnTo>
                  <a:lnTo>
                    <a:pt x="179179" y="5019"/>
                  </a:lnTo>
                  <a:lnTo>
                    <a:pt x="179347" y="4963"/>
                  </a:lnTo>
                  <a:lnTo>
                    <a:pt x="179570" y="4796"/>
                  </a:lnTo>
                  <a:lnTo>
                    <a:pt x="179737" y="4517"/>
                  </a:lnTo>
                  <a:lnTo>
                    <a:pt x="179793" y="4350"/>
                  </a:lnTo>
                  <a:lnTo>
                    <a:pt x="179849" y="4183"/>
                  </a:lnTo>
                  <a:lnTo>
                    <a:pt x="179793" y="4015"/>
                  </a:lnTo>
                  <a:lnTo>
                    <a:pt x="179737" y="3904"/>
                  </a:lnTo>
                  <a:lnTo>
                    <a:pt x="179570" y="3625"/>
                  </a:lnTo>
                  <a:lnTo>
                    <a:pt x="179347" y="3458"/>
                  </a:lnTo>
                  <a:lnTo>
                    <a:pt x="179179" y="3402"/>
                  </a:lnTo>
                  <a:close/>
                  <a:moveTo>
                    <a:pt x="182191" y="3402"/>
                  </a:moveTo>
                  <a:lnTo>
                    <a:pt x="182023" y="3458"/>
                  </a:lnTo>
                  <a:lnTo>
                    <a:pt x="181800" y="3625"/>
                  </a:lnTo>
                  <a:lnTo>
                    <a:pt x="181577" y="3904"/>
                  </a:lnTo>
                  <a:lnTo>
                    <a:pt x="181577" y="4015"/>
                  </a:lnTo>
                  <a:lnTo>
                    <a:pt x="181522" y="4183"/>
                  </a:lnTo>
                  <a:lnTo>
                    <a:pt x="181577" y="4350"/>
                  </a:lnTo>
                  <a:lnTo>
                    <a:pt x="181577" y="4517"/>
                  </a:lnTo>
                  <a:lnTo>
                    <a:pt x="181800" y="4796"/>
                  </a:lnTo>
                  <a:lnTo>
                    <a:pt x="182023" y="4963"/>
                  </a:lnTo>
                  <a:lnTo>
                    <a:pt x="182191" y="5019"/>
                  </a:lnTo>
                  <a:lnTo>
                    <a:pt x="182525" y="5019"/>
                  </a:lnTo>
                  <a:lnTo>
                    <a:pt x="182693" y="4963"/>
                  </a:lnTo>
                  <a:lnTo>
                    <a:pt x="182971" y="4796"/>
                  </a:lnTo>
                  <a:lnTo>
                    <a:pt x="183139" y="4517"/>
                  </a:lnTo>
                  <a:lnTo>
                    <a:pt x="183195" y="4350"/>
                  </a:lnTo>
                  <a:lnTo>
                    <a:pt x="183195" y="4183"/>
                  </a:lnTo>
                  <a:lnTo>
                    <a:pt x="183195" y="4015"/>
                  </a:lnTo>
                  <a:lnTo>
                    <a:pt x="183139" y="3904"/>
                  </a:lnTo>
                  <a:lnTo>
                    <a:pt x="182971" y="3625"/>
                  </a:lnTo>
                  <a:lnTo>
                    <a:pt x="182693" y="3458"/>
                  </a:lnTo>
                  <a:lnTo>
                    <a:pt x="182525" y="3402"/>
                  </a:lnTo>
                  <a:close/>
                  <a:moveTo>
                    <a:pt x="185537" y="3402"/>
                  </a:moveTo>
                  <a:lnTo>
                    <a:pt x="185425" y="3458"/>
                  </a:lnTo>
                  <a:lnTo>
                    <a:pt x="185146" y="3625"/>
                  </a:lnTo>
                  <a:lnTo>
                    <a:pt x="184979" y="3904"/>
                  </a:lnTo>
                  <a:lnTo>
                    <a:pt x="184923" y="4015"/>
                  </a:lnTo>
                  <a:lnTo>
                    <a:pt x="184923" y="4183"/>
                  </a:lnTo>
                  <a:lnTo>
                    <a:pt x="184923" y="4350"/>
                  </a:lnTo>
                  <a:lnTo>
                    <a:pt x="184979" y="4517"/>
                  </a:lnTo>
                  <a:lnTo>
                    <a:pt x="185146" y="4796"/>
                  </a:lnTo>
                  <a:lnTo>
                    <a:pt x="185425" y="4963"/>
                  </a:lnTo>
                  <a:lnTo>
                    <a:pt x="185537" y="5019"/>
                  </a:lnTo>
                  <a:lnTo>
                    <a:pt x="185871" y="5019"/>
                  </a:lnTo>
                  <a:lnTo>
                    <a:pt x="186039" y="4963"/>
                  </a:lnTo>
                  <a:lnTo>
                    <a:pt x="186317" y="4796"/>
                  </a:lnTo>
                  <a:lnTo>
                    <a:pt x="186485" y="4517"/>
                  </a:lnTo>
                  <a:lnTo>
                    <a:pt x="186541" y="4350"/>
                  </a:lnTo>
                  <a:lnTo>
                    <a:pt x="186541" y="4183"/>
                  </a:lnTo>
                  <a:lnTo>
                    <a:pt x="186541" y="4015"/>
                  </a:lnTo>
                  <a:lnTo>
                    <a:pt x="186485" y="3904"/>
                  </a:lnTo>
                  <a:lnTo>
                    <a:pt x="186317" y="3625"/>
                  </a:lnTo>
                  <a:lnTo>
                    <a:pt x="186039" y="3458"/>
                  </a:lnTo>
                  <a:lnTo>
                    <a:pt x="185871" y="3402"/>
                  </a:lnTo>
                  <a:close/>
                  <a:moveTo>
                    <a:pt x="188883" y="3402"/>
                  </a:moveTo>
                  <a:lnTo>
                    <a:pt x="188715" y="3458"/>
                  </a:lnTo>
                  <a:lnTo>
                    <a:pt x="188437" y="3625"/>
                  </a:lnTo>
                  <a:lnTo>
                    <a:pt x="188269" y="3904"/>
                  </a:lnTo>
                  <a:lnTo>
                    <a:pt x="188214" y="4015"/>
                  </a:lnTo>
                  <a:lnTo>
                    <a:pt x="188214" y="4183"/>
                  </a:lnTo>
                  <a:lnTo>
                    <a:pt x="188214" y="4350"/>
                  </a:lnTo>
                  <a:lnTo>
                    <a:pt x="188269" y="4517"/>
                  </a:lnTo>
                  <a:lnTo>
                    <a:pt x="188437" y="4796"/>
                  </a:lnTo>
                  <a:lnTo>
                    <a:pt x="188715" y="4963"/>
                  </a:lnTo>
                  <a:lnTo>
                    <a:pt x="188883" y="5019"/>
                  </a:lnTo>
                  <a:lnTo>
                    <a:pt x="189217" y="5019"/>
                  </a:lnTo>
                  <a:lnTo>
                    <a:pt x="189385" y="4963"/>
                  </a:lnTo>
                  <a:lnTo>
                    <a:pt x="189608" y="4796"/>
                  </a:lnTo>
                  <a:lnTo>
                    <a:pt x="189831" y="4517"/>
                  </a:lnTo>
                  <a:lnTo>
                    <a:pt x="189887" y="4350"/>
                  </a:lnTo>
                  <a:lnTo>
                    <a:pt x="189887" y="4183"/>
                  </a:lnTo>
                  <a:lnTo>
                    <a:pt x="189887" y="4015"/>
                  </a:lnTo>
                  <a:lnTo>
                    <a:pt x="189831" y="3904"/>
                  </a:lnTo>
                  <a:lnTo>
                    <a:pt x="189608" y="3625"/>
                  </a:lnTo>
                  <a:lnTo>
                    <a:pt x="189385" y="3458"/>
                  </a:lnTo>
                  <a:lnTo>
                    <a:pt x="189217" y="3402"/>
                  </a:lnTo>
                  <a:close/>
                  <a:moveTo>
                    <a:pt x="194125" y="3346"/>
                  </a:moveTo>
                  <a:lnTo>
                    <a:pt x="193958" y="3402"/>
                  </a:lnTo>
                  <a:lnTo>
                    <a:pt x="193790" y="3458"/>
                  </a:lnTo>
                  <a:lnTo>
                    <a:pt x="193511" y="3625"/>
                  </a:lnTo>
                  <a:lnTo>
                    <a:pt x="193344" y="3848"/>
                  </a:lnTo>
                  <a:lnTo>
                    <a:pt x="193288" y="4015"/>
                  </a:lnTo>
                  <a:lnTo>
                    <a:pt x="193288" y="4183"/>
                  </a:lnTo>
                  <a:lnTo>
                    <a:pt x="193288" y="4350"/>
                  </a:lnTo>
                  <a:lnTo>
                    <a:pt x="193344" y="4517"/>
                  </a:lnTo>
                  <a:lnTo>
                    <a:pt x="193511" y="4796"/>
                  </a:lnTo>
                  <a:lnTo>
                    <a:pt x="193790" y="4963"/>
                  </a:lnTo>
                  <a:lnTo>
                    <a:pt x="193958" y="5019"/>
                  </a:lnTo>
                  <a:lnTo>
                    <a:pt x="194292" y="5019"/>
                  </a:lnTo>
                  <a:lnTo>
                    <a:pt x="194404" y="4963"/>
                  </a:lnTo>
                  <a:lnTo>
                    <a:pt x="194683" y="4796"/>
                  </a:lnTo>
                  <a:lnTo>
                    <a:pt x="194850" y="4517"/>
                  </a:lnTo>
                  <a:lnTo>
                    <a:pt x="194906" y="4350"/>
                  </a:lnTo>
                  <a:lnTo>
                    <a:pt x="194961" y="4183"/>
                  </a:lnTo>
                  <a:lnTo>
                    <a:pt x="194906" y="4015"/>
                  </a:lnTo>
                  <a:lnTo>
                    <a:pt x="194850" y="3848"/>
                  </a:lnTo>
                  <a:lnTo>
                    <a:pt x="194683" y="3625"/>
                  </a:lnTo>
                  <a:lnTo>
                    <a:pt x="194404" y="3458"/>
                  </a:lnTo>
                  <a:lnTo>
                    <a:pt x="194292" y="3402"/>
                  </a:lnTo>
                  <a:lnTo>
                    <a:pt x="194125" y="3346"/>
                  </a:lnTo>
                  <a:close/>
                  <a:moveTo>
                    <a:pt x="202546" y="3346"/>
                  </a:moveTo>
                  <a:lnTo>
                    <a:pt x="202378" y="3402"/>
                  </a:lnTo>
                  <a:lnTo>
                    <a:pt x="202211" y="3458"/>
                  </a:lnTo>
                  <a:lnTo>
                    <a:pt x="201932" y="3625"/>
                  </a:lnTo>
                  <a:lnTo>
                    <a:pt x="201765" y="3848"/>
                  </a:lnTo>
                  <a:lnTo>
                    <a:pt x="201709" y="4015"/>
                  </a:lnTo>
                  <a:lnTo>
                    <a:pt x="201709" y="4183"/>
                  </a:lnTo>
                  <a:lnTo>
                    <a:pt x="201709" y="4350"/>
                  </a:lnTo>
                  <a:lnTo>
                    <a:pt x="201765" y="4517"/>
                  </a:lnTo>
                  <a:lnTo>
                    <a:pt x="201932" y="4796"/>
                  </a:lnTo>
                  <a:lnTo>
                    <a:pt x="202211" y="4963"/>
                  </a:lnTo>
                  <a:lnTo>
                    <a:pt x="202378" y="5019"/>
                  </a:lnTo>
                  <a:lnTo>
                    <a:pt x="202713" y="5019"/>
                  </a:lnTo>
                  <a:lnTo>
                    <a:pt x="202880" y="4963"/>
                  </a:lnTo>
                  <a:lnTo>
                    <a:pt x="203103" y="4796"/>
                  </a:lnTo>
                  <a:lnTo>
                    <a:pt x="203326" y="4517"/>
                  </a:lnTo>
                  <a:lnTo>
                    <a:pt x="203382" y="4350"/>
                  </a:lnTo>
                  <a:lnTo>
                    <a:pt x="203382" y="4183"/>
                  </a:lnTo>
                  <a:lnTo>
                    <a:pt x="203382" y="4015"/>
                  </a:lnTo>
                  <a:lnTo>
                    <a:pt x="203326" y="3848"/>
                  </a:lnTo>
                  <a:lnTo>
                    <a:pt x="203103" y="3625"/>
                  </a:lnTo>
                  <a:lnTo>
                    <a:pt x="202880" y="3458"/>
                  </a:lnTo>
                  <a:lnTo>
                    <a:pt x="202713" y="3402"/>
                  </a:lnTo>
                  <a:lnTo>
                    <a:pt x="202546" y="3346"/>
                  </a:lnTo>
                  <a:close/>
                  <a:moveTo>
                    <a:pt x="207565" y="3346"/>
                  </a:moveTo>
                  <a:lnTo>
                    <a:pt x="207397" y="3402"/>
                  </a:lnTo>
                  <a:lnTo>
                    <a:pt x="207286" y="3458"/>
                  </a:lnTo>
                  <a:lnTo>
                    <a:pt x="207007" y="3625"/>
                  </a:lnTo>
                  <a:lnTo>
                    <a:pt x="206840" y="3848"/>
                  </a:lnTo>
                  <a:lnTo>
                    <a:pt x="206784" y="4015"/>
                  </a:lnTo>
                  <a:lnTo>
                    <a:pt x="206784" y="4183"/>
                  </a:lnTo>
                  <a:lnTo>
                    <a:pt x="206784" y="4350"/>
                  </a:lnTo>
                  <a:lnTo>
                    <a:pt x="206840" y="4517"/>
                  </a:lnTo>
                  <a:lnTo>
                    <a:pt x="207007" y="4796"/>
                  </a:lnTo>
                  <a:lnTo>
                    <a:pt x="207286" y="4963"/>
                  </a:lnTo>
                  <a:lnTo>
                    <a:pt x="207397" y="5019"/>
                  </a:lnTo>
                  <a:lnTo>
                    <a:pt x="207732" y="5019"/>
                  </a:lnTo>
                  <a:lnTo>
                    <a:pt x="207899" y="4963"/>
                  </a:lnTo>
                  <a:lnTo>
                    <a:pt x="208178" y="4796"/>
                  </a:lnTo>
                  <a:lnTo>
                    <a:pt x="208345" y="4517"/>
                  </a:lnTo>
                  <a:lnTo>
                    <a:pt x="208401" y="4350"/>
                  </a:lnTo>
                  <a:lnTo>
                    <a:pt x="208401" y="4183"/>
                  </a:lnTo>
                  <a:lnTo>
                    <a:pt x="208401" y="4015"/>
                  </a:lnTo>
                  <a:lnTo>
                    <a:pt x="208345" y="3848"/>
                  </a:lnTo>
                  <a:lnTo>
                    <a:pt x="208178" y="3625"/>
                  </a:lnTo>
                  <a:lnTo>
                    <a:pt x="207899" y="3458"/>
                  </a:lnTo>
                  <a:lnTo>
                    <a:pt x="207732" y="3402"/>
                  </a:lnTo>
                  <a:lnTo>
                    <a:pt x="207565" y="3346"/>
                  </a:lnTo>
                  <a:close/>
                  <a:moveTo>
                    <a:pt x="210911" y="3346"/>
                  </a:moveTo>
                  <a:lnTo>
                    <a:pt x="210743" y="3402"/>
                  </a:lnTo>
                  <a:lnTo>
                    <a:pt x="210576" y="3458"/>
                  </a:lnTo>
                  <a:lnTo>
                    <a:pt x="210297" y="3625"/>
                  </a:lnTo>
                  <a:lnTo>
                    <a:pt x="210130" y="3848"/>
                  </a:lnTo>
                  <a:lnTo>
                    <a:pt x="210074" y="4015"/>
                  </a:lnTo>
                  <a:lnTo>
                    <a:pt x="210074" y="4183"/>
                  </a:lnTo>
                  <a:lnTo>
                    <a:pt x="210074" y="4350"/>
                  </a:lnTo>
                  <a:lnTo>
                    <a:pt x="210130" y="4517"/>
                  </a:lnTo>
                  <a:lnTo>
                    <a:pt x="210297" y="4796"/>
                  </a:lnTo>
                  <a:lnTo>
                    <a:pt x="210576" y="4963"/>
                  </a:lnTo>
                  <a:lnTo>
                    <a:pt x="210743" y="5019"/>
                  </a:lnTo>
                  <a:lnTo>
                    <a:pt x="211078" y="5019"/>
                  </a:lnTo>
                  <a:lnTo>
                    <a:pt x="211245" y="4963"/>
                  </a:lnTo>
                  <a:lnTo>
                    <a:pt x="211468" y="4796"/>
                  </a:lnTo>
                  <a:lnTo>
                    <a:pt x="211691" y="4517"/>
                  </a:lnTo>
                  <a:lnTo>
                    <a:pt x="211691" y="4350"/>
                  </a:lnTo>
                  <a:lnTo>
                    <a:pt x="211747" y="4183"/>
                  </a:lnTo>
                  <a:lnTo>
                    <a:pt x="211691" y="4015"/>
                  </a:lnTo>
                  <a:lnTo>
                    <a:pt x="211691" y="3848"/>
                  </a:lnTo>
                  <a:lnTo>
                    <a:pt x="211468" y="3625"/>
                  </a:lnTo>
                  <a:lnTo>
                    <a:pt x="211245" y="3458"/>
                  </a:lnTo>
                  <a:lnTo>
                    <a:pt x="211078" y="3402"/>
                  </a:lnTo>
                  <a:lnTo>
                    <a:pt x="210911" y="3346"/>
                  </a:lnTo>
                  <a:close/>
                  <a:moveTo>
                    <a:pt x="215986" y="3346"/>
                  </a:moveTo>
                  <a:lnTo>
                    <a:pt x="215818" y="3402"/>
                  </a:lnTo>
                  <a:lnTo>
                    <a:pt x="215651" y="3458"/>
                  </a:lnTo>
                  <a:lnTo>
                    <a:pt x="215372" y="3625"/>
                  </a:lnTo>
                  <a:lnTo>
                    <a:pt x="215205" y="3848"/>
                  </a:lnTo>
                  <a:lnTo>
                    <a:pt x="215149" y="4015"/>
                  </a:lnTo>
                  <a:lnTo>
                    <a:pt x="215149" y="4183"/>
                  </a:lnTo>
                  <a:lnTo>
                    <a:pt x="215149" y="4350"/>
                  </a:lnTo>
                  <a:lnTo>
                    <a:pt x="215205" y="4517"/>
                  </a:lnTo>
                  <a:lnTo>
                    <a:pt x="215372" y="4796"/>
                  </a:lnTo>
                  <a:lnTo>
                    <a:pt x="215651" y="4963"/>
                  </a:lnTo>
                  <a:lnTo>
                    <a:pt x="215818" y="5019"/>
                  </a:lnTo>
                  <a:lnTo>
                    <a:pt x="216153" y="5019"/>
                  </a:lnTo>
                  <a:lnTo>
                    <a:pt x="216264" y="4963"/>
                  </a:lnTo>
                  <a:lnTo>
                    <a:pt x="216543" y="4796"/>
                  </a:lnTo>
                  <a:lnTo>
                    <a:pt x="216710" y="4517"/>
                  </a:lnTo>
                  <a:lnTo>
                    <a:pt x="216766" y="4350"/>
                  </a:lnTo>
                  <a:lnTo>
                    <a:pt x="216822" y="4183"/>
                  </a:lnTo>
                  <a:lnTo>
                    <a:pt x="216766" y="4015"/>
                  </a:lnTo>
                  <a:lnTo>
                    <a:pt x="216710" y="3848"/>
                  </a:lnTo>
                  <a:lnTo>
                    <a:pt x="216543" y="3625"/>
                  </a:lnTo>
                  <a:lnTo>
                    <a:pt x="216264" y="3458"/>
                  </a:lnTo>
                  <a:lnTo>
                    <a:pt x="216153" y="3402"/>
                  </a:lnTo>
                  <a:lnTo>
                    <a:pt x="215986" y="3346"/>
                  </a:lnTo>
                  <a:close/>
                  <a:moveTo>
                    <a:pt x="219276" y="3346"/>
                  </a:moveTo>
                  <a:lnTo>
                    <a:pt x="219108" y="3402"/>
                  </a:lnTo>
                  <a:lnTo>
                    <a:pt x="218941" y="3458"/>
                  </a:lnTo>
                  <a:lnTo>
                    <a:pt x="218718" y="3625"/>
                  </a:lnTo>
                  <a:lnTo>
                    <a:pt x="218551" y="3848"/>
                  </a:lnTo>
                  <a:lnTo>
                    <a:pt x="218495" y="4015"/>
                  </a:lnTo>
                  <a:lnTo>
                    <a:pt x="218439" y="4183"/>
                  </a:lnTo>
                  <a:lnTo>
                    <a:pt x="218495" y="4350"/>
                  </a:lnTo>
                  <a:lnTo>
                    <a:pt x="218551" y="4517"/>
                  </a:lnTo>
                  <a:lnTo>
                    <a:pt x="218718" y="4796"/>
                  </a:lnTo>
                  <a:lnTo>
                    <a:pt x="218941" y="4963"/>
                  </a:lnTo>
                  <a:lnTo>
                    <a:pt x="219108" y="5019"/>
                  </a:lnTo>
                  <a:lnTo>
                    <a:pt x="219443" y="5019"/>
                  </a:lnTo>
                  <a:lnTo>
                    <a:pt x="219610" y="4963"/>
                  </a:lnTo>
                  <a:lnTo>
                    <a:pt x="219889" y="4796"/>
                  </a:lnTo>
                  <a:lnTo>
                    <a:pt x="220057" y="4517"/>
                  </a:lnTo>
                  <a:lnTo>
                    <a:pt x="220112" y="4350"/>
                  </a:lnTo>
                  <a:lnTo>
                    <a:pt x="220112" y="4183"/>
                  </a:lnTo>
                  <a:lnTo>
                    <a:pt x="220112" y="4015"/>
                  </a:lnTo>
                  <a:lnTo>
                    <a:pt x="220057" y="3848"/>
                  </a:lnTo>
                  <a:lnTo>
                    <a:pt x="219889" y="3625"/>
                  </a:lnTo>
                  <a:lnTo>
                    <a:pt x="219610" y="3458"/>
                  </a:lnTo>
                  <a:lnTo>
                    <a:pt x="219443" y="3402"/>
                  </a:lnTo>
                  <a:lnTo>
                    <a:pt x="219276" y="3346"/>
                  </a:lnTo>
                  <a:close/>
                  <a:moveTo>
                    <a:pt x="222733" y="3346"/>
                  </a:moveTo>
                  <a:lnTo>
                    <a:pt x="222566" y="3402"/>
                  </a:lnTo>
                  <a:lnTo>
                    <a:pt x="222399" y="3458"/>
                  </a:lnTo>
                  <a:lnTo>
                    <a:pt x="222120" y="3625"/>
                  </a:lnTo>
                  <a:lnTo>
                    <a:pt x="221953" y="3848"/>
                  </a:lnTo>
                  <a:lnTo>
                    <a:pt x="221897" y="4015"/>
                  </a:lnTo>
                  <a:lnTo>
                    <a:pt x="221897" y="4183"/>
                  </a:lnTo>
                  <a:lnTo>
                    <a:pt x="221897" y="4350"/>
                  </a:lnTo>
                  <a:lnTo>
                    <a:pt x="221953" y="4517"/>
                  </a:lnTo>
                  <a:lnTo>
                    <a:pt x="222120" y="4796"/>
                  </a:lnTo>
                  <a:lnTo>
                    <a:pt x="222399" y="4963"/>
                  </a:lnTo>
                  <a:lnTo>
                    <a:pt x="222566" y="5019"/>
                  </a:lnTo>
                  <a:lnTo>
                    <a:pt x="222901" y="5019"/>
                  </a:lnTo>
                  <a:lnTo>
                    <a:pt x="223012" y="4963"/>
                  </a:lnTo>
                  <a:lnTo>
                    <a:pt x="223291" y="4796"/>
                  </a:lnTo>
                  <a:lnTo>
                    <a:pt x="223458" y="4517"/>
                  </a:lnTo>
                  <a:lnTo>
                    <a:pt x="223514" y="4350"/>
                  </a:lnTo>
                  <a:lnTo>
                    <a:pt x="223514" y="4183"/>
                  </a:lnTo>
                  <a:lnTo>
                    <a:pt x="223514" y="4015"/>
                  </a:lnTo>
                  <a:lnTo>
                    <a:pt x="223458" y="3848"/>
                  </a:lnTo>
                  <a:lnTo>
                    <a:pt x="223291" y="3625"/>
                  </a:lnTo>
                  <a:lnTo>
                    <a:pt x="223012" y="3458"/>
                  </a:lnTo>
                  <a:lnTo>
                    <a:pt x="222901" y="3402"/>
                  </a:lnTo>
                  <a:lnTo>
                    <a:pt x="222733" y="3346"/>
                  </a:lnTo>
                  <a:close/>
                  <a:moveTo>
                    <a:pt x="232771" y="3346"/>
                  </a:moveTo>
                  <a:lnTo>
                    <a:pt x="232604" y="3402"/>
                  </a:lnTo>
                  <a:lnTo>
                    <a:pt x="232437" y="3458"/>
                  </a:lnTo>
                  <a:lnTo>
                    <a:pt x="232158" y="3625"/>
                  </a:lnTo>
                  <a:lnTo>
                    <a:pt x="231991" y="3848"/>
                  </a:lnTo>
                  <a:lnTo>
                    <a:pt x="231935" y="4015"/>
                  </a:lnTo>
                  <a:lnTo>
                    <a:pt x="231935" y="4183"/>
                  </a:lnTo>
                  <a:lnTo>
                    <a:pt x="231935" y="4350"/>
                  </a:lnTo>
                  <a:lnTo>
                    <a:pt x="231991" y="4517"/>
                  </a:lnTo>
                  <a:lnTo>
                    <a:pt x="232158" y="4796"/>
                  </a:lnTo>
                  <a:lnTo>
                    <a:pt x="232437" y="4963"/>
                  </a:lnTo>
                  <a:lnTo>
                    <a:pt x="232604" y="5019"/>
                  </a:lnTo>
                  <a:lnTo>
                    <a:pt x="232939" y="5019"/>
                  </a:lnTo>
                  <a:lnTo>
                    <a:pt x="233050" y="4963"/>
                  </a:lnTo>
                  <a:lnTo>
                    <a:pt x="233329" y="4796"/>
                  </a:lnTo>
                  <a:lnTo>
                    <a:pt x="233496" y="4517"/>
                  </a:lnTo>
                  <a:lnTo>
                    <a:pt x="233552" y="4350"/>
                  </a:lnTo>
                  <a:lnTo>
                    <a:pt x="233552" y="4183"/>
                  </a:lnTo>
                  <a:lnTo>
                    <a:pt x="233552" y="4015"/>
                  </a:lnTo>
                  <a:lnTo>
                    <a:pt x="233496" y="3848"/>
                  </a:lnTo>
                  <a:lnTo>
                    <a:pt x="233329" y="3625"/>
                  </a:lnTo>
                  <a:lnTo>
                    <a:pt x="233050" y="3458"/>
                  </a:lnTo>
                  <a:lnTo>
                    <a:pt x="232939" y="3402"/>
                  </a:lnTo>
                  <a:lnTo>
                    <a:pt x="232771" y="3346"/>
                  </a:lnTo>
                  <a:close/>
                  <a:moveTo>
                    <a:pt x="274652" y="3402"/>
                  </a:moveTo>
                  <a:lnTo>
                    <a:pt x="274485" y="3458"/>
                  </a:lnTo>
                  <a:lnTo>
                    <a:pt x="274206" y="3625"/>
                  </a:lnTo>
                  <a:lnTo>
                    <a:pt x="274039" y="3904"/>
                  </a:lnTo>
                  <a:lnTo>
                    <a:pt x="273983" y="4015"/>
                  </a:lnTo>
                  <a:lnTo>
                    <a:pt x="273983" y="4183"/>
                  </a:lnTo>
                  <a:lnTo>
                    <a:pt x="273983" y="4350"/>
                  </a:lnTo>
                  <a:lnTo>
                    <a:pt x="274039" y="4517"/>
                  </a:lnTo>
                  <a:lnTo>
                    <a:pt x="274206" y="4796"/>
                  </a:lnTo>
                  <a:lnTo>
                    <a:pt x="274485" y="4963"/>
                  </a:lnTo>
                  <a:lnTo>
                    <a:pt x="274652" y="5019"/>
                  </a:lnTo>
                  <a:lnTo>
                    <a:pt x="274987" y="5019"/>
                  </a:lnTo>
                  <a:lnTo>
                    <a:pt x="275154" y="4963"/>
                  </a:lnTo>
                  <a:lnTo>
                    <a:pt x="275377" y="4796"/>
                  </a:lnTo>
                  <a:lnTo>
                    <a:pt x="275600" y="4517"/>
                  </a:lnTo>
                  <a:lnTo>
                    <a:pt x="275600" y="4350"/>
                  </a:lnTo>
                  <a:lnTo>
                    <a:pt x="275656" y="4183"/>
                  </a:lnTo>
                  <a:lnTo>
                    <a:pt x="275600" y="4015"/>
                  </a:lnTo>
                  <a:lnTo>
                    <a:pt x="275600" y="3904"/>
                  </a:lnTo>
                  <a:lnTo>
                    <a:pt x="275377" y="3625"/>
                  </a:lnTo>
                  <a:lnTo>
                    <a:pt x="275154" y="3458"/>
                  </a:lnTo>
                  <a:lnTo>
                    <a:pt x="274987" y="3402"/>
                  </a:lnTo>
                  <a:close/>
                  <a:moveTo>
                    <a:pt x="277998" y="3402"/>
                  </a:moveTo>
                  <a:lnTo>
                    <a:pt x="277831" y="3458"/>
                  </a:lnTo>
                  <a:lnTo>
                    <a:pt x="277608" y="3625"/>
                  </a:lnTo>
                  <a:lnTo>
                    <a:pt x="277441" y="3904"/>
                  </a:lnTo>
                  <a:lnTo>
                    <a:pt x="277385" y="4015"/>
                  </a:lnTo>
                  <a:lnTo>
                    <a:pt x="277329" y="4183"/>
                  </a:lnTo>
                  <a:lnTo>
                    <a:pt x="277385" y="4350"/>
                  </a:lnTo>
                  <a:lnTo>
                    <a:pt x="277441" y="4517"/>
                  </a:lnTo>
                  <a:lnTo>
                    <a:pt x="277608" y="4796"/>
                  </a:lnTo>
                  <a:lnTo>
                    <a:pt x="277831" y="4963"/>
                  </a:lnTo>
                  <a:lnTo>
                    <a:pt x="277998" y="5019"/>
                  </a:lnTo>
                  <a:lnTo>
                    <a:pt x="278333" y="5019"/>
                  </a:lnTo>
                  <a:lnTo>
                    <a:pt x="278500" y="4963"/>
                  </a:lnTo>
                  <a:lnTo>
                    <a:pt x="278779" y="4796"/>
                  </a:lnTo>
                  <a:lnTo>
                    <a:pt x="278946" y="4517"/>
                  </a:lnTo>
                  <a:lnTo>
                    <a:pt x="279002" y="4350"/>
                  </a:lnTo>
                  <a:lnTo>
                    <a:pt x="279002" y="4183"/>
                  </a:lnTo>
                  <a:lnTo>
                    <a:pt x="279002" y="4015"/>
                  </a:lnTo>
                  <a:lnTo>
                    <a:pt x="278946" y="3904"/>
                  </a:lnTo>
                  <a:lnTo>
                    <a:pt x="278779" y="3625"/>
                  </a:lnTo>
                  <a:lnTo>
                    <a:pt x="278500" y="3458"/>
                  </a:lnTo>
                  <a:lnTo>
                    <a:pt x="278333" y="3402"/>
                  </a:lnTo>
                  <a:close/>
                  <a:moveTo>
                    <a:pt x="281400" y="3402"/>
                  </a:moveTo>
                  <a:lnTo>
                    <a:pt x="281233" y="3458"/>
                  </a:lnTo>
                  <a:lnTo>
                    <a:pt x="280954" y="3625"/>
                  </a:lnTo>
                  <a:lnTo>
                    <a:pt x="280787" y="3904"/>
                  </a:lnTo>
                  <a:lnTo>
                    <a:pt x="280731" y="4015"/>
                  </a:lnTo>
                  <a:lnTo>
                    <a:pt x="280731" y="4183"/>
                  </a:lnTo>
                  <a:lnTo>
                    <a:pt x="280731" y="4350"/>
                  </a:lnTo>
                  <a:lnTo>
                    <a:pt x="280787" y="4517"/>
                  </a:lnTo>
                  <a:lnTo>
                    <a:pt x="280954" y="4796"/>
                  </a:lnTo>
                  <a:lnTo>
                    <a:pt x="281233" y="4963"/>
                  </a:lnTo>
                  <a:lnTo>
                    <a:pt x="281400" y="5019"/>
                  </a:lnTo>
                  <a:lnTo>
                    <a:pt x="281735" y="5019"/>
                  </a:lnTo>
                  <a:lnTo>
                    <a:pt x="281846" y="4963"/>
                  </a:lnTo>
                  <a:lnTo>
                    <a:pt x="282125" y="4796"/>
                  </a:lnTo>
                  <a:lnTo>
                    <a:pt x="282292" y="4517"/>
                  </a:lnTo>
                  <a:lnTo>
                    <a:pt x="282348" y="4350"/>
                  </a:lnTo>
                  <a:lnTo>
                    <a:pt x="282348" y="4183"/>
                  </a:lnTo>
                  <a:lnTo>
                    <a:pt x="282348" y="4015"/>
                  </a:lnTo>
                  <a:lnTo>
                    <a:pt x="282292" y="3904"/>
                  </a:lnTo>
                  <a:lnTo>
                    <a:pt x="282125" y="3625"/>
                  </a:lnTo>
                  <a:lnTo>
                    <a:pt x="281846" y="3458"/>
                  </a:lnTo>
                  <a:lnTo>
                    <a:pt x="281735" y="3402"/>
                  </a:lnTo>
                  <a:close/>
                  <a:moveTo>
                    <a:pt x="284690" y="3402"/>
                  </a:moveTo>
                  <a:lnTo>
                    <a:pt x="284523" y="3458"/>
                  </a:lnTo>
                  <a:lnTo>
                    <a:pt x="284300" y="3625"/>
                  </a:lnTo>
                  <a:lnTo>
                    <a:pt x="284077" y="3904"/>
                  </a:lnTo>
                  <a:lnTo>
                    <a:pt x="284077" y="4015"/>
                  </a:lnTo>
                  <a:lnTo>
                    <a:pt x="284021" y="4183"/>
                  </a:lnTo>
                  <a:lnTo>
                    <a:pt x="284077" y="4350"/>
                  </a:lnTo>
                  <a:lnTo>
                    <a:pt x="284077" y="4517"/>
                  </a:lnTo>
                  <a:lnTo>
                    <a:pt x="284300" y="4796"/>
                  </a:lnTo>
                  <a:lnTo>
                    <a:pt x="284523" y="4963"/>
                  </a:lnTo>
                  <a:lnTo>
                    <a:pt x="284690" y="5019"/>
                  </a:lnTo>
                  <a:lnTo>
                    <a:pt x="285025" y="5019"/>
                  </a:lnTo>
                  <a:lnTo>
                    <a:pt x="285192" y="4963"/>
                  </a:lnTo>
                  <a:lnTo>
                    <a:pt x="285471" y="4796"/>
                  </a:lnTo>
                  <a:lnTo>
                    <a:pt x="285638" y="4517"/>
                  </a:lnTo>
                  <a:lnTo>
                    <a:pt x="285694" y="4350"/>
                  </a:lnTo>
                  <a:lnTo>
                    <a:pt x="285694" y="4183"/>
                  </a:lnTo>
                  <a:lnTo>
                    <a:pt x="285694" y="4015"/>
                  </a:lnTo>
                  <a:lnTo>
                    <a:pt x="285638" y="3904"/>
                  </a:lnTo>
                  <a:lnTo>
                    <a:pt x="285471" y="3625"/>
                  </a:lnTo>
                  <a:lnTo>
                    <a:pt x="285192" y="3458"/>
                  </a:lnTo>
                  <a:lnTo>
                    <a:pt x="285025" y="3402"/>
                  </a:lnTo>
                  <a:close/>
                  <a:moveTo>
                    <a:pt x="3179" y="11711"/>
                  </a:moveTo>
                  <a:lnTo>
                    <a:pt x="3067" y="11767"/>
                  </a:lnTo>
                  <a:lnTo>
                    <a:pt x="2788" y="11934"/>
                  </a:lnTo>
                  <a:lnTo>
                    <a:pt x="2621" y="12213"/>
                  </a:lnTo>
                  <a:lnTo>
                    <a:pt x="2565" y="12324"/>
                  </a:lnTo>
                  <a:lnTo>
                    <a:pt x="2510" y="12492"/>
                  </a:lnTo>
                  <a:lnTo>
                    <a:pt x="2565" y="12659"/>
                  </a:lnTo>
                  <a:lnTo>
                    <a:pt x="2621" y="12826"/>
                  </a:lnTo>
                  <a:lnTo>
                    <a:pt x="2788" y="13105"/>
                  </a:lnTo>
                  <a:lnTo>
                    <a:pt x="3067" y="13272"/>
                  </a:lnTo>
                  <a:lnTo>
                    <a:pt x="3179" y="13328"/>
                  </a:lnTo>
                  <a:lnTo>
                    <a:pt x="3513" y="13328"/>
                  </a:lnTo>
                  <a:lnTo>
                    <a:pt x="3681" y="13272"/>
                  </a:lnTo>
                  <a:lnTo>
                    <a:pt x="3959" y="13105"/>
                  </a:lnTo>
                  <a:lnTo>
                    <a:pt x="4127" y="12826"/>
                  </a:lnTo>
                  <a:lnTo>
                    <a:pt x="4183" y="12659"/>
                  </a:lnTo>
                  <a:lnTo>
                    <a:pt x="4183" y="12492"/>
                  </a:lnTo>
                  <a:lnTo>
                    <a:pt x="4183" y="12324"/>
                  </a:lnTo>
                  <a:lnTo>
                    <a:pt x="4127" y="12213"/>
                  </a:lnTo>
                  <a:lnTo>
                    <a:pt x="3959" y="11934"/>
                  </a:lnTo>
                  <a:lnTo>
                    <a:pt x="3681" y="11767"/>
                  </a:lnTo>
                  <a:lnTo>
                    <a:pt x="3513" y="11711"/>
                  </a:lnTo>
                  <a:close/>
                  <a:moveTo>
                    <a:pt x="13273" y="11711"/>
                  </a:moveTo>
                  <a:lnTo>
                    <a:pt x="13161" y="11767"/>
                  </a:lnTo>
                  <a:lnTo>
                    <a:pt x="12882" y="11934"/>
                  </a:lnTo>
                  <a:lnTo>
                    <a:pt x="12715" y="12213"/>
                  </a:lnTo>
                  <a:lnTo>
                    <a:pt x="12659" y="12324"/>
                  </a:lnTo>
                  <a:lnTo>
                    <a:pt x="12603" y="12492"/>
                  </a:lnTo>
                  <a:lnTo>
                    <a:pt x="12659" y="12659"/>
                  </a:lnTo>
                  <a:lnTo>
                    <a:pt x="12715" y="12826"/>
                  </a:lnTo>
                  <a:lnTo>
                    <a:pt x="12882" y="13105"/>
                  </a:lnTo>
                  <a:lnTo>
                    <a:pt x="13161" y="13272"/>
                  </a:lnTo>
                  <a:lnTo>
                    <a:pt x="13273" y="13328"/>
                  </a:lnTo>
                  <a:lnTo>
                    <a:pt x="13607" y="13328"/>
                  </a:lnTo>
                  <a:lnTo>
                    <a:pt x="13774" y="13272"/>
                  </a:lnTo>
                  <a:lnTo>
                    <a:pt x="14053" y="13105"/>
                  </a:lnTo>
                  <a:lnTo>
                    <a:pt x="14221" y="12826"/>
                  </a:lnTo>
                  <a:lnTo>
                    <a:pt x="14276" y="12659"/>
                  </a:lnTo>
                  <a:lnTo>
                    <a:pt x="14276" y="12492"/>
                  </a:lnTo>
                  <a:lnTo>
                    <a:pt x="14276" y="12324"/>
                  </a:lnTo>
                  <a:lnTo>
                    <a:pt x="14221" y="12213"/>
                  </a:lnTo>
                  <a:lnTo>
                    <a:pt x="14053" y="11934"/>
                  </a:lnTo>
                  <a:lnTo>
                    <a:pt x="13774" y="11767"/>
                  </a:lnTo>
                  <a:lnTo>
                    <a:pt x="13607" y="11711"/>
                  </a:lnTo>
                  <a:close/>
                  <a:moveTo>
                    <a:pt x="16674" y="11711"/>
                  </a:moveTo>
                  <a:lnTo>
                    <a:pt x="16507" y="11767"/>
                  </a:lnTo>
                  <a:lnTo>
                    <a:pt x="16228" y="11934"/>
                  </a:lnTo>
                  <a:lnTo>
                    <a:pt x="16061" y="12213"/>
                  </a:lnTo>
                  <a:lnTo>
                    <a:pt x="16005" y="12324"/>
                  </a:lnTo>
                  <a:lnTo>
                    <a:pt x="16005" y="12492"/>
                  </a:lnTo>
                  <a:lnTo>
                    <a:pt x="16005" y="12659"/>
                  </a:lnTo>
                  <a:lnTo>
                    <a:pt x="16061" y="12826"/>
                  </a:lnTo>
                  <a:lnTo>
                    <a:pt x="16228" y="13105"/>
                  </a:lnTo>
                  <a:lnTo>
                    <a:pt x="16507" y="13272"/>
                  </a:lnTo>
                  <a:lnTo>
                    <a:pt x="16674" y="13328"/>
                  </a:lnTo>
                  <a:lnTo>
                    <a:pt x="17009" y="13328"/>
                  </a:lnTo>
                  <a:lnTo>
                    <a:pt x="17120" y="13272"/>
                  </a:lnTo>
                  <a:lnTo>
                    <a:pt x="17399" y="13105"/>
                  </a:lnTo>
                  <a:lnTo>
                    <a:pt x="17567" y="12826"/>
                  </a:lnTo>
                  <a:lnTo>
                    <a:pt x="17622" y="12659"/>
                  </a:lnTo>
                  <a:lnTo>
                    <a:pt x="17678" y="12492"/>
                  </a:lnTo>
                  <a:lnTo>
                    <a:pt x="17622" y="12324"/>
                  </a:lnTo>
                  <a:lnTo>
                    <a:pt x="17567" y="12213"/>
                  </a:lnTo>
                  <a:lnTo>
                    <a:pt x="17399" y="11934"/>
                  </a:lnTo>
                  <a:lnTo>
                    <a:pt x="17120" y="11767"/>
                  </a:lnTo>
                  <a:lnTo>
                    <a:pt x="17009" y="11711"/>
                  </a:lnTo>
                  <a:close/>
                  <a:moveTo>
                    <a:pt x="20020" y="11711"/>
                  </a:moveTo>
                  <a:lnTo>
                    <a:pt x="19853" y="11767"/>
                  </a:lnTo>
                  <a:lnTo>
                    <a:pt x="19630" y="11934"/>
                  </a:lnTo>
                  <a:lnTo>
                    <a:pt x="19407" y="12213"/>
                  </a:lnTo>
                  <a:lnTo>
                    <a:pt x="19351" y="12324"/>
                  </a:lnTo>
                  <a:lnTo>
                    <a:pt x="19351" y="12492"/>
                  </a:lnTo>
                  <a:lnTo>
                    <a:pt x="19351" y="12659"/>
                  </a:lnTo>
                  <a:lnTo>
                    <a:pt x="19407" y="12826"/>
                  </a:lnTo>
                  <a:lnTo>
                    <a:pt x="19630" y="13105"/>
                  </a:lnTo>
                  <a:lnTo>
                    <a:pt x="19853" y="13272"/>
                  </a:lnTo>
                  <a:lnTo>
                    <a:pt x="20020" y="13328"/>
                  </a:lnTo>
                  <a:lnTo>
                    <a:pt x="20355" y="13328"/>
                  </a:lnTo>
                  <a:lnTo>
                    <a:pt x="20522" y="13272"/>
                  </a:lnTo>
                  <a:lnTo>
                    <a:pt x="20801" y="13105"/>
                  </a:lnTo>
                  <a:lnTo>
                    <a:pt x="20968" y="12826"/>
                  </a:lnTo>
                  <a:lnTo>
                    <a:pt x="21024" y="12659"/>
                  </a:lnTo>
                  <a:lnTo>
                    <a:pt x="21024" y="12492"/>
                  </a:lnTo>
                  <a:lnTo>
                    <a:pt x="21024" y="12324"/>
                  </a:lnTo>
                  <a:lnTo>
                    <a:pt x="20968" y="12213"/>
                  </a:lnTo>
                  <a:lnTo>
                    <a:pt x="20801" y="11934"/>
                  </a:lnTo>
                  <a:lnTo>
                    <a:pt x="20522" y="11767"/>
                  </a:lnTo>
                  <a:lnTo>
                    <a:pt x="20355" y="11711"/>
                  </a:lnTo>
                  <a:close/>
                  <a:moveTo>
                    <a:pt x="25095" y="11711"/>
                  </a:moveTo>
                  <a:lnTo>
                    <a:pt x="24928" y="11767"/>
                  </a:lnTo>
                  <a:lnTo>
                    <a:pt x="24705" y="11934"/>
                  </a:lnTo>
                  <a:lnTo>
                    <a:pt x="24482" y="12213"/>
                  </a:lnTo>
                  <a:lnTo>
                    <a:pt x="24426" y="12324"/>
                  </a:lnTo>
                  <a:lnTo>
                    <a:pt x="24426" y="12492"/>
                  </a:lnTo>
                  <a:lnTo>
                    <a:pt x="24426" y="12659"/>
                  </a:lnTo>
                  <a:lnTo>
                    <a:pt x="24482" y="12826"/>
                  </a:lnTo>
                  <a:lnTo>
                    <a:pt x="24705" y="13105"/>
                  </a:lnTo>
                  <a:lnTo>
                    <a:pt x="24928" y="13272"/>
                  </a:lnTo>
                  <a:lnTo>
                    <a:pt x="25095" y="13328"/>
                  </a:lnTo>
                  <a:lnTo>
                    <a:pt x="25430" y="13328"/>
                  </a:lnTo>
                  <a:lnTo>
                    <a:pt x="25597" y="13272"/>
                  </a:lnTo>
                  <a:lnTo>
                    <a:pt x="25876" y="13105"/>
                  </a:lnTo>
                  <a:lnTo>
                    <a:pt x="26043" y="12826"/>
                  </a:lnTo>
                  <a:lnTo>
                    <a:pt x="26099" y="12659"/>
                  </a:lnTo>
                  <a:lnTo>
                    <a:pt x="26099" y="12492"/>
                  </a:lnTo>
                  <a:lnTo>
                    <a:pt x="26099" y="12324"/>
                  </a:lnTo>
                  <a:lnTo>
                    <a:pt x="26043" y="12213"/>
                  </a:lnTo>
                  <a:lnTo>
                    <a:pt x="25876" y="11934"/>
                  </a:lnTo>
                  <a:lnTo>
                    <a:pt x="25597" y="11767"/>
                  </a:lnTo>
                  <a:lnTo>
                    <a:pt x="25430" y="11711"/>
                  </a:lnTo>
                  <a:close/>
                  <a:moveTo>
                    <a:pt x="28441" y="11711"/>
                  </a:moveTo>
                  <a:lnTo>
                    <a:pt x="28274" y="11767"/>
                  </a:lnTo>
                  <a:lnTo>
                    <a:pt x="27995" y="11934"/>
                  </a:lnTo>
                  <a:lnTo>
                    <a:pt x="27828" y="12213"/>
                  </a:lnTo>
                  <a:lnTo>
                    <a:pt x="27772" y="12324"/>
                  </a:lnTo>
                  <a:lnTo>
                    <a:pt x="27772" y="12492"/>
                  </a:lnTo>
                  <a:lnTo>
                    <a:pt x="27772" y="12659"/>
                  </a:lnTo>
                  <a:lnTo>
                    <a:pt x="27828" y="12826"/>
                  </a:lnTo>
                  <a:lnTo>
                    <a:pt x="27995" y="13105"/>
                  </a:lnTo>
                  <a:lnTo>
                    <a:pt x="28274" y="13272"/>
                  </a:lnTo>
                  <a:lnTo>
                    <a:pt x="28441" y="13328"/>
                  </a:lnTo>
                  <a:lnTo>
                    <a:pt x="28776" y="13328"/>
                  </a:lnTo>
                  <a:lnTo>
                    <a:pt x="28943" y="13272"/>
                  </a:lnTo>
                  <a:lnTo>
                    <a:pt x="29166" y="13105"/>
                  </a:lnTo>
                  <a:lnTo>
                    <a:pt x="29333" y="12826"/>
                  </a:lnTo>
                  <a:lnTo>
                    <a:pt x="29389" y="12659"/>
                  </a:lnTo>
                  <a:lnTo>
                    <a:pt x="29445" y="12492"/>
                  </a:lnTo>
                  <a:lnTo>
                    <a:pt x="29389" y="12324"/>
                  </a:lnTo>
                  <a:lnTo>
                    <a:pt x="29333" y="12213"/>
                  </a:lnTo>
                  <a:lnTo>
                    <a:pt x="29166" y="11934"/>
                  </a:lnTo>
                  <a:lnTo>
                    <a:pt x="28943" y="11767"/>
                  </a:lnTo>
                  <a:lnTo>
                    <a:pt x="28776" y="11711"/>
                  </a:lnTo>
                  <a:close/>
                  <a:moveTo>
                    <a:pt x="40152" y="11711"/>
                  </a:moveTo>
                  <a:lnTo>
                    <a:pt x="40041" y="11767"/>
                  </a:lnTo>
                  <a:lnTo>
                    <a:pt x="39762" y="11934"/>
                  </a:lnTo>
                  <a:lnTo>
                    <a:pt x="39595" y="12213"/>
                  </a:lnTo>
                  <a:lnTo>
                    <a:pt x="39539" y="12324"/>
                  </a:lnTo>
                  <a:lnTo>
                    <a:pt x="39539" y="12492"/>
                  </a:lnTo>
                  <a:lnTo>
                    <a:pt x="39539" y="12659"/>
                  </a:lnTo>
                  <a:lnTo>
                    <a:pt x="39595" y="12826"/>
                  </a:lnTo>
                  <a:lnTo>
                    <a:pt x="39762" y="13105"/>
                  </a:lnTo>
                  <a:lnTo>
                    <a:pt x="40041" y="13272"/>
                  </a:lnTo>
                  <a:lnTo>
                    <a:pt x="40152" y="13328"/>
                  </a:lnTo>
                  <a:lnTo>
                    <a:pt x="40487" y="13328"/>
                  </a:lnTo>
                  <a:lnTo>
                    <a:pt x="40654" y="13272"/>
                  </a:lnTo>
                  <a:lnTo>
                    <a:pt x="40933" y="13105"/>
                  </a:lnTo>
                  <a:lnTo>
                    <a:pt x="41100" y="12826"/>
                  </a:lnTo>
                  <a:lnTo>
                    <a:pt x="41156" y="12659"/>
                  </a:lnTo>
                  <a:lnTo>
                    <a:pt x="41156" y="12492"/>
                  </a:lnTo>
                  <a:lnTo>
                    <a:pt x="41156" y="12324"/>
                  </a:lnTo>
                  <a:lnTo>
                    <a:pt x="41100" y="12213"/>
                  </a:lnTo>
                  <a:lnTo>
                    <a:pt x="40933" y="11934"/>
                  </a:lnTo>
                  <a:lnTo>
                    <a:pt x="40654" y="11767"/>
                  </a:lnTo>
                  <a:lnTo>
                    <a:pt x="40487" y="11711"/>
                  </a:lnTo>
                  <a:close/>
                  <a:moveTo>
                    <a:pt x="48517" y="11711"/>
                  </a:moveTo>
                  <a:lnTo>
                    <a:pt x="48350" y="11767"/>
                  </a:lnTo>
                  <a:lnTo>
                    <a:pt x="48127" y="11934"/>
                  </a:lnTo>
                  <a:lnTo>
                    <a:pt x="47904" y="12213"/>
                  </a:lnTo>
                  <a:lnTo>
                    <a:pt x="47904" y="12324"/>
                  </a:lnTo>
                  <a:lnTo>
                    <a:pt x="47848" y="12492"/>
                  </a:lnTo>
                  <a:lnTo>
                    <a:pt x="47904" y="12659"/>
                  </a:lnTo>
                  <a:lnTo>
                    <a:pt x="47904" y="12826"/>
                  </a:lnTo>
                  <a:lnTo>
                    <a:pt x="48127" y="13105"/>
                  </a:lnTo>
                  <a:lnTo>
                    <a:pt x="48350" y="13272"/>
                  </a:lnTo>
                  <a:lnTo>
                    <a:pt x="48517" y="13328"/>
                  </a:lnTo>
                  <a:lnTo>
                    <a:pt x="48852" y="13328"/>
                  </a:lnTo>
                  <a:lnTo>
                    <a:pt x="49019" y="13272"/>
                  </a:lnTo>
                  <a:lnTo>
                    <a:pt x="49298" y="13105"/>
                  </a:lnTo>
                  <a:lnTo>
                    <a:pt x="49465" y="12826"/>
                  </a:lnTo>
                  <a:lnTo>
                    <a:pt x="49521" y="12659"/>
                  </a:lnTo>
                  <a:lnTo>
                    <a:pt x="49521" y="12492"/>
                  </a:lnTo>
                  <a:lnTo>
                    <a:pt x="49521" y="12324"/>
                  </a:lnTo>
                  <a:lnTo>
                    <a:pt x="49465" y="12213"/>
                  </a:lnTo>
                  <a:lnTo>
                    <a:pt x="49298" y="11934"/>
                  </a:lnTo>
                  <a:lnTo>
                    <a:pt x="49019" y="11767"/>
                  </a:lnTo>
                  <a:lnTo>
                    <a:pt x="48852" y="11711"/>
                  </a:lnTo>
                  <a:close/>
                  <a:moveTo>
                    <a:pt x="51808" y="11711"/>
                  </a:moveTo>
                  <a:lnTo>
                    <a:pt x="51696" y="11767"/>
                  </a:lnTo>
                  <a:lnTo>
                    <a:pt x="51417" y="11934"/>
                  </a:lnTo>
                  <a:lnTo>
                    <a:pt x="51250" y="12213"/>
                  </a:lnTo>
                  <a:lnTo>
                    <a:pt x="51194" y="12324"/>
                  </a:lnTo>
                  <a:lnTo>
                    <a:pt x="51194" y="12492"/>
                  </a:lnTo>
                  <a:lnTo>
                    <a:pt x="51194" y="12659"/>
                  </a:lnTo>
                  <a:lnTo>
                    <a:pt x="51250" y="12826"/>
                  </a:lnTo>
                  <a:lnTo>
                    <a:pt x="51417" y="13105"/>
                  </a:lnTo>
                  <a:lnTo>
                    <a:pt x="51696" y="13272"/>
                  </a:lnTo>
                  <a:lnTo>
                    <a:pt x="51808" y="13328"/>
                  </a:lnTo>
                  <a:lnTo>
                    <a:pt x="52142" y="13328"/>
                  </a:lnTo>
                  <a:lnTo>
                    <a:pt x="52309" y="13272"/>
                  </a:lnTo>
                  <a:lnTo>
                    <a:pt x="52588" y="13105"/>
                  </a:lnTo>
                  <a:lnTo>
                    <a:pt x="52756" y="12826"/>
                  </a:lnTo>
                  <a:lnTo>
                    <a:pt x="52811" y="12659"/>
                  </a:lnTo>
                  <a:lnTo>
                    <a:pt x="52811" y="12492"/>
                  </a:lnTo>
                  <a:lnTo>
                    <a:pt x="52811" y="12324"/>
                  </a:lnTo>
                  <a:lnTo>
                    <a:pt x="52756" y="12213"/>
                  </a:lnTo>
                  <a:lnTo>
                    <a:pt x="52588" y="11934"/>
                  </a:lnTo>
                  <a:lnTo>
                    <a:pt x="52309" y="11767"/>
                  </a:lnTo>
                  <a:lnTo>
                    <a:pt x="52142" y="11711"/>
                  </a:lnTo>
                  <a:close/>
                  <a:moveTo>
                    <a:pt x="56938" y="11711"/>
                  </a:moveTo>
                  <a:lnTo>
                    <a:pt x="56771" y="11767"/>
                  </a:lnTo>
                  <a:lnTo>
                    <a:pt x="56492" y="11934"/>
                  </a:lnTo>
                  <a:lnTo>
                    <a:pt x="56325" y="12213"/>
                  </a:lnTo>
                  <a:lnTo>
                    <a:pt x="56269" y="12324"/>
                  </a:lnTo>
                  <a:lnTo>
                    <a:pt x="56269" y="12492"/>
                  </a:lnTo>
                  <a:lnTo>
                    <a:pt x="56269" y="12659"/>
                  </a:lnTo>
                  <a:lnTo>
                    <a:pt x="56325" y="12826"/>
                  </a:lnTo>
                  <a:lnTo>
                    <a:pt x="56492" y="13105"/>
                  </a:lnTo>
                  <a:lnTo>
                    <a:pt x="56771" y="13272"/>
                  </a:lnTo>
                  <a:lnTo>
                    <a:pt x="56938" y="13328"/>
                  </a:lnTo>
                  <a:lnTo>
                    <a:pt x="57273" y="13328"/>
                  </a:lnTo>
                  <a:lnTo>
                    <a:pt x="57440" y="13272"/>
                  </a:lnTo>
                  <a:lnTo>
                    <a:pt x="57663" y="13105"/>
                  </a:lnTo>
                  <a:lnTo>
                    <a:pt x="57830" y="12826"/>
                  </a:lnTo>
                  <a:lnTo>
                    <a:pt x="57886" y="12659"/>
                  </a:lnTo>
                  <a:lnTo>
                    <a:pt x="57942" y="12492"/>
                  </a:lnTo>
                  <a:lnTo>
                    <a:pt x="57886" y="12324"/>
                  </a:lnTo>
                  <a:lnTo>
                    <a:pt x="57830" y="12213"/>
                  </a:lnTo>
                  <a:lnTo>
                    <a:pt x="57663" y="11934"/>
                  </a:lnTo>
                  <a:lnTo>
                    <a:pt x="57440" y="11767"/>
                  </a:lnTo>
                  <a:lnTo>
                    <a:pt x="57273" y="11711"/>
                  </a:lnTo>
                  <a:close/>
                  <a:moveTo>
                    <a:pt x="62013" y="11711"/>
                  </a:moveTo>
                  <a:lnTo>
                    <a:pt x="61846" y="11767"/>
                  </a:lnTo>
                  <a:lnTo>
                    <a:pt x="61567" y="11934"/>
                  </a:lnTo>
                  <a:lnTo>
                    <a:pt x="61399" y="12213"/>
                  </a:lnTo>
                  <a:lnTo>
                    <a:pt x="61344" y="12324"/>
                  </a:lnTo>
                  <a:lnTo>
                    <a:pt x="61344" y="12492"/>
                  </a:lnTo>
                  <a:lnTo>
                    <a:pt x="61344" y="12659"/>
                  </a:lnTo>
                  <a:lnTo>
                    <a:pt x="61399" y="12826"/>
                  </a:lnTo>
                  <a:lnTo>
                    <a:pt x="61567" y="13105"/>
                  </a:lnTo>
                  <a:lnTo>
                    <a:pt x="61846" y="13272"/>
                  </a:lnTo>
                  <a:lnTo>
                    <a:pt x="62013" y="13328"/>
                  </a:lnTo>
                  <a:lnTo>
                    <a:pt x="62347" y="13328"/>
                  </a:lnTo>
                  <a:lnTo>
                    <a:pt x="62515" y="13272"/>
                  </a:lnTo>
                  <a:lnTo>
                    <a:pt x="62738" y="13105"/>
                  </a:lnTo>
                  <a:lnTo>
                    <a:pt x="62961" y="12826"/>
                  </a:lnTo>
                  <a:lnTo>
                    <a:pt x="62961" y="12659"/>
                  </a:lnTo>
                  <a:lnTo>
                    <a:pt x="63017" y="12492"/>
                  </a:lnTo>
                  <a:lnTo>
                    <a:pt x="62961" y="12324"/>
                  </a:lnTo>
                  <a:lnTo>
                    <a:pt x="62961" y="12213"/>
                  </a:lnTo>
                  <a:lnTo>
                    <a:pt x="62738" y="11934"/>
                  </a:lnTo>
                  <a:lnTo>
                    <a:pt x="62515" y="11767"/>
                  </a:lnTo>
                  <a:lnTo>
                    <a:pt x="62347" y="11711"/>
                  </a:lnTo>
                  <a:close/>
                  <a:moveTo>
                    <a:pt x="72051" y="11711"/>
                  </a:moveTo>
                  <a:lnTo>
                    <a:pt x="71884" y="11767"/>
                  </a:lnTo>
                  <a:lnTo>
                    <a:pt x="71605" y="11934"/>
                  </a:lnTo>
                  <a:lnTo>
                    <a:pt x="71438" y="12213"/>
                  </a:lnTo>
                  <a:lnTo>
                    <a:pt x="71382" y="12324"/>
                  </a:lnTo>
                  <a:lnTo>
                    <a:pt x="71382" y="12492"/>
                  </a:lnTo>
                  <a:lnTo>
                    <a:pt x="71382" y="12659"/>
                  </a:lnTo>
                  <a:lnTo>
                    <a:pt x="71438" y="12826"/>
                  </a:lnTo>
                  <a:lnTo>
                    <a:pt x="71605" y="13105"/>
                  </a:lnTo>
                  <a:lnTo>
                    <a:pt x="71884" y="13272"/>
                  </a:lnTo>
                  <a:lnTo>
                    <a:pt x="72051" y="13328"/>
                  </a:lnTo>
                  <a:lnTo>
                    <a:pt x="72386" y="13328"/>
                  </a:lnTo>
                  <a:lnTo>
                    <a:pt x="72553" y="13272"/>
                  </a:lnTo>
                  <a:lnTo>
                    <a:pt x="72776" y="13105"/>
                  </a:lnTo>
                  <a:lnTo>
                    <a:pt x="72999" y="12826"/>
                  </a:lnTo>
                  <a:lnTo>
                    <a:pt x="72999" y="12659"/>
                  </a:lnTo>
                  <a:lnTo>
                    <a:pt x="73055" y="12492"/>
                  </a:lnTo>
                  <a:lnTo>
                    <a:pt x="72999" y="12324"/>
                  </a:lnTo>
                  <a:lnTo>
                    <a:pt x="72999" y="12213"/>
                  </a:lnTo>
                  <a:lnTo>
                    <a:pt x="72776" y="11934"/>
                  </a:lnTo>
                  <a:lnTo>
                    <a:pt x="72553" y="11767"/>
                  </a:lnTo>
                  <a:lnTo>
                    <a:pt x="72386" y="11711"/>
                  </a:lnTo>
                  <a:close/>
                  <a:moveTo>
                    <a:pt x="80472" y="11711"/>
                  </a:moveTo>
                  <a:lnTo>
                    <a:pt x="80304" y="11767"/>
                  </a:lnTo>
                  <a:lnTo>
                    <a:pt x="80081" y="11934"/>
                  </a:lnTo>
                  <a:lnTo>
                    <a:pt x="79914" y="12213"/>
                  </a:lnTo>
                  <a:lnTo>
                    <a:pt x="79858" y="12324"/>
                  </a:lnTo>
                  <a:lnTo>
                    <a:pt x="79803" y="12492"/>
                  </a:lnTo>
                  <a:lnTo>
                    <a:pt x="79858" y="12659"/>
                  </a:lnTo>
                  <a:lnTo>
                    <a:pt x="79914" y="12826"/>
                  </a:lnTo>
                  <a:lnTo>
                    <a:pt x="80081" y="13105"/>
                  </a:lnTo>
                  <a:lnTo>
                    <a:pt x="80304" y="13272"/>
                  </a:lnTo>
                  <a:lnTo>
                    <a:pt x="80472" y="13328"/>
                  </a:lnTo>
                  <a:lnTo>
                    <a:pt x="80806" y="13328"/>
                  </a:lnTo>
                  <a:lnTo>
                    <a:pt x="80974" y="13272"/>
                  </a:lnTo>
                  <a:lnTo>
                    <a:pt x="81252" y="13105"/>
                  </a:lnTo>
                  <a:lnTo>
                    <a:pt x="81420" y="12826"/>
                  </a:lnTo>
                  <a:lnTo>
                    <a:pt x="81476" y="12659"/>
                  </a:lnTo>
                  <a:lnTo>
                    <a:pt x="81476" y="12492"/>
                  </a:lnTo>
                  <a:lnTo>
                    <a:pt x="81476" y="12324"/>
                  </a:lnTo>
                  <a:lnTo>
                    <a:pt x="81420" y="12213"/>
                  </a:lnTo>
                  <a:lnTo>
                    <a:pt x="81252" y="11934"/>
                  </a:lnTo>
                  <a:lnTo>
                    <a:pt x="80974" y="11767"/>
                  </a:lnTo>
                  <a:lnTo>
                    <a:pt x="80806" y="11711"/>
                  </a:lnTo>
                  <a:close/>
                  <a:moveTo>
                    <a:pt x="90621" y="11711"/>
                  </a:moveTo>
                  <a:lnTo>
                    <a:pt x="90510" y="11767"/>
                  </a:lnTo>
                  <a:lnTo>
                    <a:pt x="90231" y="11934"/>
                  </a:lnTo>
                  <a:lnTo>
                    <a:pt x="90064" y="12213"/>
                  </a:lnTo>
                  <a:lnTo>
                    <a:pt x="90008" y="12324"/>
                  </a:lnTo>
                  <a:lnTo>
                    <a:pt x="90008" y="12492"/>
                  </a:lnTo>
                  <a:lnTo>
                    <a:pt x="90008" y="12659"/>
                  </a:lnTo>
                  <a:lnTo>
                    <a:pt x="90064" y="12826"/>
                  </a:lnTo>
                  <a:lnTo>
                    <a:pt x="90231" y="13105"/>
                  </a:lnTo>
                  <a:lnTo>
                    <a:pt x="90510" y="13272"/>
                  </a:lnTo>
                  <a:lnTo>
                    <a:pt x="90621" y="13328"/>
                  </a:lnTo>
                  <a:lnTo>
                    <a:pt x="90956" y="13328"/>
                  </a:lnTo>
                  <a:lnTo>
                    <a:pt x="91123" y="13272"/>
                  </a:lnTo>
                  <a:lnTo>
                    <a:pt x="91402" y="13105"/>
                  </a:lnTo>
                  <a:lnTo>
                    <a:pt x="91569" y="12826"/>
                  </a:lnTo>
                  <a:lnTo>
                    <a:pt x="91625" y="12659"/>
                  </a:lnTo>
                  <a:lnTo>
                    <a:pt x="91625" y="12492"/>
                  </a:lnTo>
                  <a:lnTo>
                    <a:pt x="91625" y="12324"/>
                  </a:lnTo>
                  <a:lnTo>
                    <a:pt x="91569" y="12213"/>
                  </a:lnTo>
                  <a:lnTo>
                    <a:pt x="91402" y="11934"/>
                  </a:lnTo>
                  <a:lnTo>
                    <a:pt x="91123" y="11767"/>
                  </a:lnTo>
                  <a:lnTo>
                    <a:pt x="90956" y="11711"/>
                  </a:lnTo>
                  <a:close/>
                  <a:moveTo>
                    <a:pt x="98986" y="11711"/>
                  </a:moveTo>
                  <a:lnTo>
                    <a:pt x="98875" y="11767"/>
                  </a:lnTo>
                  <a:lnTo>
                    <a:pt x="98596" y="11934"/>
                  </a:lnTo>
                  <a:lnTo>
                    <a:pt x="98429" y="12213"/>
                  </a:lnTo>
                  <a:lnTo>
                    <a:pt x="98373" y="12324"/>
                  </a:lnTo>
                  <a:lnTo>
                    <a:pt x="98373" y="12492"/>
                  </a:lnTo>
                  <a:lnTo>
                    <a:pt x="98373" y="12659"/>
                  </a:lnTo>
                  <a:lnTo>
                    <a:pt x="98429" y="12826"/>
                  </a:lnTo>
                  <a:lnTo>
                    <a:pt x="98596" y="13105"/>
                  </a:lnTo>
                  <a:lnTo>
                    <a:pt x="98875" y="13272"/>
                  </a:lnTo>
                  <a:lnTo>
                    <a:pt x="98986" y="13328"/>
                  </a:lnTo>
                  <a:lnTo>
                    <a:pt x="99321" y="13328"/>
                  </a:lnTo>
                  <a:lnTo>
                    <a:pt x="99488" y="13272"/>
                  </a:lnTo>
                  <a:lnTo>
                    <a:pt x="99767" y="13105"/>
                  </a:lnTo>
                  <a:lnTo>
                    <a:pt x="99934" y="12826"/>
                  </a:lnTo>
                  <a:lnTo>
                    <a:pt x="99990" y="12659"/>
                  </a:lnTo>
                  <a:lnTo>
                    <a:pt x="99990" y="12492"/>
                  </a:lnTo>
                  <a:lnTo>
                    <a:pt x="99990" y="12324"/>
                  </a:lnTo>
                  <a:lnTo>
                    <a:pt x="99934" y="12213"/>
                  </a:lnTo>
                  <a:lnTo>
                    <a:pt x="99767" y="11934"/>
                  </a:lnTo>
                  <a:lnTo>
                    <a:pt x="99488" y="11767"/>
                  </a:lnTo>
                  <a:lnTo>
                    <a:pt x="99321" y="11711"/>
                  </a:lnTo>
                  <a:close/>
                  <a:moveTo>
                    <a:pt x="109080" y="11711"/>
                  </a:moveTo>
                  <a:lnTo>
                    <a:pt x="108969" y="11767"/>
                  </a:lnTo>
                  <a:lnTo>
                    <a:pt x="108690" y="11934"/>
                  </a:lnTo>
                  <a:lnTo>
                    <a:pt x="108523" y="12213"/>
                  </a:lnTo>
                  <a:lnTo>
                    <a:pt x="108467" y="12324"/>
                  </a:lnTo>
                  <a:lnTo>
                    <a:pt x="108467" y="12492"/>
                  </a:lnTo>
                  <a:lnTo>
                    <a:pt x="108467" y="12659"/>
                  </a:lnTo>
                  <a:lnTo>
                    <a:pt x="108523" y="12826"/>
                  </a:lnTo>
                  <a:lnTo>
                    <a:pt x="108690" y="13105"/>
                  </a:lnTo>
                  <a:lnTo>
                    <a:pt x="108969" y="13272"/>
                  </a:lnTo>
                  <a:lnTo>
                    <a:pt x="109080" y="13328"/>
                  </a:lnTo>
                  <a:lnTo>
                    <a:pt x="109415" y="13328"/>
                  </a:lnTo>
                  <a:lnTo>
                    <a:pt x="109582" y="13272"/>
                  </a:lnTo>
                  <a:lnTo>
                    <a:pt x="109861" y="13105"/>
                  </a:lnTo>
                  <a:lnTo>
                    <a:pt x="110028" y="12826"/>
                  </a:lnTo>
                  <a:lnTo>
                    <a:pt x="110084" y="12659"/>
                  </a:lnTo>
                  <a:lnTo>
                    <a:pt x="110084" y="12492"/>
                  </a:lnTo>
                  <a:lnTo>
                    <a:pt x="110084" y="12324"/>
                  </a:lnTo>
                  <a:lnTo>
                    <a:pt x="110028" y="12213"/>
                  </a:lnTo>
                  <a:lnTo>
                    <a:pt x="109861" y="11934"/>
                  </a:lnTo>
                  <a:lnTo>
                    <a:pt x="109582" y="11767"/>
                  </a:lnTo>
                  <a:lnTo>
                    <a:pt x="109415" y="11711"/>
                  </a:lnTo>
                  <a:close/>
                  <a:moveTo>
                    <a:pt x="112482" y="11711"/>
                  </a:moveTo>
                  <a:lnTo>
                    <a:pt x="112315" y="11767"/>
                  </a:lnTo>
                  <a:lnTo>
                    <a:pt x="112036" y="11934"/>
                  </a:lnTo>
                  <a:lnTo>
                    <a:pt x="111869" y="12213"/>
                  </a:lnTo>
                  <a:lnTo>
                    <a:pt x="111813" y="12324"/>
                  </a:lnTo>
                  <a:lnTo>
                    <a:pt x="111813" y="12492"/>
                  </a:lnTo>
                  <a:lnTo>
                    <a:pt x="111813" y="12659"/>
                  </a:lnTo>
                  <a:lnTo>
                    <a:pt x="111869" y="12826"/>
                  </a:lnTo>
                  <a:lnTo>
                    <a:pt x="112036" y="13105"/>
                  </a:lnTo>
                  <a:lnTo>
                    <a:pt x="112315" y="13272"/>
                  </a:lnTo>
                  <a:lnTo>
                    <a:pt x="112482" y="13328"/>
                  </a:lnTo>
                  <a:lnTo>
                    <a:pt x="112817" y="13328"/>
                  </a:lnTo>
                  <a:lnTo>
                    <a:pt x="112984" y="13272"/>
                  </a:lnTo>
                  <a:lnTo>
                    <a:pt x="113207" y="13105"/>
                  </a:lnTo>
                  <a:lnTo>
                    <a:pt x="113430" y="12826"/>
                  </a:lnTo>
                  <a:lnTo>
                    <a:pt x="113430" y="12659"/>
                  </a:lnTo>
                  <a:lnTo>
                    <a:pt x="113486" y="12492"/>
                  </a:lnTo>
                  <a:lnTo>
                    <a:pt x="113430" y="12324"/>
                  </a:lnTo>
                  <a:lnTo>
                    <a:pt x="113430" y="12213"/>
                  </a:lnTo>
                  <a:lnTo>
                    <a:pt x="113207" y="11934"/>
                  </a:lnTo>
                  <a:lnTo>
                    <a:pt x="112984" y="11767"/>
                  </a:lnTo>
                  <a:lnTo>
                    <a:pt x="112817" y="11711"/>
                  </a:lnTo>
                  <a:close/>
                  <a:moveTo>
                    <a:pt x="115828" y="11711"/>
                  </a:moveTo>
                  <a:lnTo>
                    <a:pt x="115661" y="11767"/>
                  </a:lnTo>
                  <a:lnTo>
                    <a:pt x="115438" y="11934"/>
                  </a:lnTo>
                  <a:lnTo>
                    <a:pt x="115270" y="12213"/>
                  </a:lnTo>
                  <a:lnTo>
                    <a:pt x="115215" y="12324"/>
                  </a:lnTo>
                  <a:lnTo>
                    <a:pt x="115159" y="12492"/>
                  </a:lnTo>
                  <a:lnTo>
                    <a:pt x="115215" y="12659"/>
                  </a:lnTo>
                  <a:lnTo>
                    <a:pt x="115270" y="12826"/>
                  </a:lnTo>
                  <a:lnTo>
                    <a:pt x="115438" y="13105"/>
                  </a:lnTo>
                  <a:lnTo>
                    <a:pt x="115661" y="13272"/>
                  </a:lnTo>
                  <a:lnTo>
                    <a:pt x="115828" y="13328"/>
                  </a:lnTo>
                  <a:lnTo>
                    <a:pt x="116163" y="13328"/>
                  </a:lnTo>
                  <a:lnTo>
                    <a:pt x="116330" y="13272"/>
                  </a:lnTo>
                  <a:lnTo>
                    <a:pt x="116609" y="13105"/>
                  </a:lnTo>
                  <a:lnTo>
                    <a:pt x="116776" y="12826"/>
                  </a:lnTo>
                  <a:lnTo>
                    <a:pt x="116832" y="12659"/>
                  </a:lnTo>
                  <a:lnTo>
                    <a:pt x="116832" y="12492"/>
                  </a:lnTo>
                  <a:lnTo>
                    <a:pt x="116832" y="12324"/>
                  </a:lnTo>
                  <a:lnTo>
                    <a:pt x="116776" y="12213"/>
                  </a:lnTo>
                  <a:lnTo>
                    <a:pt x="116609" y="11934"/>
                  </a:lnTo>
                  <a:lnTo>
                    <a:pt x="116330" y="11767"/>
                  </a:lnTo>
                  <a:lnTo>
                    <a:pt x="116163" y="11711"/>
                  </a:lnTo>
                  <a:close/>
                  <a:moveTo>
                    <a:pt x="120903" y="11711"/>
                  </a:moveTo>
                  <a:lnTo>
                    <a:pt x="120736" y="11767"/>
                  </a:lnTo>
                  <a:lnTo>
                    <a:pt x="120512" y="11934"/>
                  </a:lnTo>
                  <a:lnTo>
                    <a:pt x="120345" y="12213"/>
                  </a:lnTo>
                  <a:lnTo>
                    <a:pt x="120289" y="12324"/>
                  </a:lnTo>
                  <a:lnTo>
                    <a:pt x="120234" y="12492"/>
                  </a:lnTo>
                  <a:lnTo>
                    <a:pt x="120289" y="12659"/>
                  </a:lnTo>
                  <a:lnTo>
                    <a:pt x="120345" y="12826"/>
                  </a:lnTo>
                  <a:lnTo>
                    <a:pt x="120512" y="13105"/>
                  </a:lnTo>
                  <a:lnTo>
                    <a:pt x="120736" y="13272"/>
                  </a:lnTo>
                  <a:lnTo>
                    <a:pt x="120903" y="13328"/>
                  </a:lnTo>
                  <a:lnTo>
                    <a:pt x="121237" y="13328"/>
                  </a:lnTo>
                  <a:lnTo>
                    <a:pt x="121405" y="13272"/>
                  </a:lnTo>
                  <a:lnTo>
                    <a:pt x="121684" y="13105"/>
                  </a:lnTo>
                  <a:lnTo>
                    <a:pt x="121851" y="12826"/>
                  </a:lnTo>
                  <a:lnTo>
                    <a:pt x="121907" y="12659"/>
                  </a:lnTo>
                  <a:lnTo>
                    <a:pt x="121907" y="12492"/>
                  </a:lnTo>
                  <a:lnTo>
                    <a:pt x="121907" y="12324"/>
                  </a:lnTo>
                  <a:lnTo>
                    <a:pt x="121851" y="12213"/>
                  </a:lnTo>
                  <a:lnTo>
                    <a:pt x="121684" y="11934"/>
                  </a:lnTo>
                  <a:lnTo>
                    <a:pt x="121405" y="11767"/>
                  </a:lnTo>
                  <a:lnTo>
                    <a:pt x="121237" y="11711"/>
                  </a:lnTo>
                  <a:close/>
                  <a:moveTo>
                    <a:pt x="124249" y="11711"/>
                  </a:moveTo>
                  <a:lnTo>
                    <a:pt x="124082" y="11767"/>
                  </a:lnTo>
                  <a:lnTo>
                    <a:pt x="123803" y="11934"/>
                  </a:lnTo>
                  <a:lnTo>
                    <a:pt x="123635" y="12213"/>
                  </a:lnTo>
                  <a:lnTo>
                    <a:pt x="123580" y="12324"/>
                  </a:lnTo>
                  <a:lnTo>
                    <a:pt x="123580" y="12492"/>
                  </a:lnTo>
                  <a:lnTo>
                    <a:pt x="123580" y="12659"/>
                  </a:lnTo>
                  <a:lnTo>
                    <a:pt x="123635" y="12826"/>
                  </a:lnTo>
                  <a:lnTo>
                    <a:pt x="123803" y="13105"/>
                  </a:lnTo>
                  <a:lnTo>
                    <a:pt x="124082" y="13272"/>
                  </a:lnTo>
                  <a:lnTo>
                    <a:pt x="124249" y="13328"/>
                  </a:lnTo>
                  <a:lnTo>
                    <a:pt x="124583" y="13328"/>
                  </a:lnTo>
                  <a:lnTo>
                    <a:pt x="124751" y="13272"/>
                  </a:lnTo>
                  <a:lnTo>
                    <a:pt x="124974" y="13105"/>
                  </a:lnTo>
                  <a:lnTo>
                    <a:pt x="125197" y="12826"/>
                  </a:lnTo>
                  <a:lnTo>
                    <a:pt x="125253" y="12659"/>
                  </a:lnTo>
                  <a:lnTo>
                    <a:pt x="125253" y="12492"/>
                  </a:lnTo>
                  <a:lnTo>
                    <a:pt x="125253" y="12324"/>
                  </a:lnTo>
                  <a:lnTo>
                    <a:pt x="125197" y="12213"/>
                  </a:lnTo>
                  <a:lnTo>
                    <a:pt x="124974" y="11934"/>
                  </a:lnTo>
                  <a:lnTo>
                    <a:pt x="124751" y="11767"/>
                  </a:lnTo>
                  <a:lnTo>
                    <a:pt x="124583" y="11711"/>
                  </a:lnTo>
                  <a:close/>
                  <a:moveTo>
                    <a:pt x="136016" y="11711"/>
                  </a:moveTo>
                  <a:lnTo>
                    <a:pt x="135848" y="11767"/>
                  </a:lnTo>
                  <a:lnTo>
                    <a:pt x="135570" y="11934"/>
                  </a:lnTo>
                  <a:lnTo>
                    <a:pt x="135402" y="12213"/>
                  </a:lnTo>
                  <a:lnTo>
                    <a:pt x="135346" y="12324"/>
                  </a:lnTo>
                  <a:lnTo>
                    <a:pt x="135346" y="12492"/>
                  </a:lnTo>
                  <a:lnTo>
                    <a:pt x="135346" y="12659"/>
                  </a:lnTo>
                  <a:lnTo>
                    <a:pt x="135402" y="12826"/>
                  </a:lnTo>
                  <a:lnTo>
                    <a:pt x="135570" y="13105"/>
                  </a:lnTo>
                  <a:lnTo>
                    <a:pt x="135848" y="13272"/>
                  </a:lnTo>
                  <a:lnTo>
                    <a:pt x="136016" y="13328"/>
                  </a:lnTo>
                  <a:lnTo>
                    <a:pt x="136350" y="13328"/>
                  </a:lnTo>
                  <a:lnTo>
                    <a:pt x="136462" y="13272"/>
                  </a:lnTo>
                  <a:lnTo>
                    <a:pt x="136741" y="13105"/>
                  </a:lnTo>
                  <a:lnTo>
                    <a:pt x="136908" y="12826"/>
                  </a:lnTo>
                  <a:lnTo>
                    <a:pt x="136964" y="12659"/>
                  </a:lnTo>
                  <a:lnTo>
                    <a:pt x="137019" y="12492"/>
                  </a:lnTo>
                  <a:lnTo>
                    <a:pt x="136964" y="12324"/>
                  </a:lnTo>
                  <a:lnTo>
                    <a:pt x="136908" y="12213"/>
                  </a:lnTo>
                  <a:lnTo>
                    <a:pt x="136741" y="11934"/>
                  </a:lnTo>
                  <a:lnTo>
                    <a:pt x="136462" y="11767"/>
                  </a:lnTo>
                  <a:lnTo>
                    <a:pt x="136350" y="11711"/>
                  </a:lnTo>
                  <a:close/>
                  <a:moveTo>
                    <a:pt x="144325" y="11711"/>
                  </a:moveTo>
                  <a:lnTo>
                    <a:pt x="144158" y="11767"/>
                  </a:lnTo>
                  <a:lnTo>
                    <a:pt x="143935" y="11934"/>
                  </a:lnTo>
                  <a:lnTo>
                    <a:pt x="143712" y="12213"/>
                  </a:lnTo>
                  <a:lnTo>
                    <a:pt x="143656" y="12324"/>
                  </a:lnTo>
                  <a:lnTo>
                    <a:pt x="143656" y="12492"/>
                  </a:lnTo>
                  <a:lnTo>
                    <a:pt x="143656" y="12659"/>
                  </a:lnTo>
                  <a:lnTo>
                    <a:pt x="143712" y="12826"/>
                  </a:lnTo>
                  <a:lnTo>
                    <a:pt x="143935" y="13105"/>
                  </a:lnTo>
                  <a:lnTo>
                    <a:pt x="144158" y="13272"/>
                  </a:lnTo>
                  <a:lnTo>
                    <a:pt x="144325" y="13328"/>
                  </a:lnTo>
                  <a:lnTo>
                    <a:pt x="144660" y="13328"/>
                  </a:lnTo>
                  <a:lnTo>
                    <a:pt x="144827" y="13272"/>
                  </a:lnTo>
                  <a:lnTo>
                    <a:pt x="145106" y="13105"/>
                  </a:lnTo>
                  <a:lnTo>
                    <a:pt x="145273" y="12826"/>
                  </a:lnTo>
                  <a:lnTo>
                    <a:pt x="145329" y="12659"/>
                  </a:lnTo>
                  <a:lnTo>
                    <a:pt x="145329" y="12492"/>
                  </a:lnTo>
                  <a:lnTo>
                    <a:pt x="145329" y="12324"/>
                  </a:lnTo>
                  <a:lnTo>
                    <a:pt x="145273" y="12213"/>
                  </a:lnTo>
                  <a:lnTo>
                    <a:pt x="145106" y="11934"/>
                  </a:lnTo>
                  <a:lnTo>
                    <a:pt x="144827" y="11767"/>
                  </a:lnTo>
                  <a:lnTo>
                    <a:pt x="144660" y="11711"/>
                  </a:lnTo>
                  <a:close/>
                  <a:moveTo>
                    <a:pt x="147615" y="11711"/>
                  </a:moveTo>
                  <a:lnTo>
                    <a:pt x="147504" y="11767"/>
                  </a:lnTo>
                  <a:lnTo>
                    <a:pt x="147225" y="11934"/>
                  </a:lnTo>
                  <a:lnTo>
                    <a:pt x="147058" y="12213"/>
                  </a:lnTo>
                  <a:lnTo>
                    <a:pt x="147002" y="12324"/>
                  </a:lnTo>
                  <a:lnTo>
                    <a:pt x="147002" y="12492"/>
                  </a:lnTo>
                  <a:lnTo>
                    <a:pt x="147002" y="12659"/>
                  </a:lnTo>
                  <a:lnTo>
                    <a:pt x="147058" y="12826"/>
                  </a:lnTo>
                  <a:lnTo>
                    <a:pt x="147225" y="13105"/>
                  </a:lnTo>
                  <a:lnTo>
                    <a:pt x="147504" y="13272"/>
                  </a:lnTo>
                  <a:lnTo>
                    <a:pt x="147615" y="13328"/>
                  </a:lnTo>
                  <a:lnTo>
                    <a:pt x="147950" y="13328"/>
                  </a:lnTo>
                  <a:lnTo>
                    <a:pt x="148117" y="13272"/>
                  </a:lnTo>
                  <a:lnTo>
                    <a:pt x="148396" y="13105"/>
                  </a:lnTo>
                  <a:lnTo>
                    <a:pt x="148563" y="12826"/>
                  </a:lnTo>
                  <a:lnTo>
                    <a:pt x="148619" y="12659"/>
                  </a:lnTo>
                  <a:lnTo>
                    <a:pt x="148619" y="12492"/>
                  </a:lnTo>
                  <a:lnTo>
                    <a:pt x="148619" y="12324"/>
                  </a:lnTo>
                  <a:lnTo>
                    <a:pt x="148563" y="12213"/>
                  </a:lnTo>
                  <a:lnTo>
                    <a:pt x="148396" y="11934"/>
                  </a:lnTo>
                  <a:lnTo>
                    <a:pt x="148117" y="11767"/>
                  </a:lnTo>
                  <a:lnTo>
                    <a:pt x="147950" y="11711"/>
                  </a:lnTo>
                  <a:close/>
                  <a:moveTo>
                    <a:pt x="152746" y="11711"/>
                  </a:moveTo>
                  <a:lnTo>
                    <a:pt x="152578" y="11767"/>
                  </a:lnTo>
                  <a:lnTo>
                    <a:pt x="152300" y="11934"/>
                  </a:lnTo>
                  <a:lnTo>
                    <a:pt x="152132" y="12213"/>
                  </a:lnTo>
                  <a:lnTo>
                    <a:pt x="152077" y="12324"/>
                  </a:lnTo>
                  <a:lnTo>
                    <a:pt x="152077" y="12492"/>
                  </a:lnTo>
                  <a:lnTo>
                    <a:pt x="152077" y="12659"/>
                  </a:lnTo>
                  <a:lnTo>
                    <a:pt x="152132" y="12826"/>
                  </a:lnTo>
                  <a:lnTo>
                    <a:pt x="152300" y="13105"/>
                  </a:lnTo>
                  <a:lnTo>
                    <a:pt x="152578" y="13272"/>
                  </a:lnTo>
                  <a:lnTo>
                    <a:pt x="152746" y="13328"/>
                  </a:lnTo>
                  <a:lnTo>
                    <a:pt x="153080" y="13328"/>
                  </a:lnTo>
                  <a:lnTo>
                    <a:pt x="153192" y="13272"/>
                  </a:lnTo>
                  <a:lnTo>
                    <a:pt x="153471" y="13105"/>
                  </a:lnTo>
                  <a:lnTo>
                    <a:pt x="153638" y="12826"/>
                  </a:lnTo>
                  <a:lnTo>
                    <a:pt x="153694" y="12659"/>
                  </a:lnTo>
                  <a:lnTo>
                    <a:pt x="153694" y="12492"/>
                  </a:lnTo>
                  <a:lnTo>
                    <a:pt x="153694" y="12324"/>
                  </a:lnTo>
                  <a:lnTo>
                    <a:pt x="153638" y="12213"/>
                  </a:lnTo>
                  <a:lnTo>
                    <a:pt x="153471" y="11934"/>
                  </a:lnTo>
                  <a:lnTo>
                    <a:pt x="153192" y="11767"/>
                  </a:lnTo>
                  <a:lnTo>
                    <a:pt x="153080" y="11711"/>
                  </a:lnTo>
                  <a:close/>
                  <a:moveTo>
                    <a:pt x="157821" y="11711"/>
                  </a:moveTo>
                  <a:lnTo>
                    <a:pt x="157653" y="11767"/>
                  </a:lnTo>
                  <a:lnTo>
                    <a:pt x="157374" y="11934"/>
                  </a:lnTo>
                  <a:lnTo>
                    <a:pt x="157207" y="12213"/>
                  </a:lnTo>
                  <a:lnTo>
                    <a:pt x="157151" y="12324"/>
                  </a:lnTo>
                  <a:lnTo>
                    <a:pt x="157151" y="12492"/>
                  </a:lnTo>
                  <a:lnTo>
                    <a:pt x="157151" y="12659"/>
                  </a:lnTo>
                  <a:lnTo>
                    <a:pt x="157207" y="12826"/>
                  </a:lnTo>
                  <a:lnTo>
                    <a:pt x="157374" y="13105"/>
                  </a:lnTo>
                  <a:lnTo>
                    <a:pt x="157653" y="13272"/>
                  </a:lnTo>
                  <a:lnTo>
                    <a:pt x="157821" y="13328"/>
                  </a:lnTo>
                  <a:lnTo>
                    <a:pt x="158155" y="13328"/>
                  </a:lnTo>
                  <a:lnTo>
                    <a:pt x="158322" y="13272"/>
                  </a:lnTo>
                  <a:lnTo>
                    <a:pt x="158546" y="13105"/>
                  </a:lnTo>
                  <a:lnTo>
                    <a:pt x="158713" y="12826"/>
                  </a:lnTo>
                  <a:lnTo>
                    <a:pt x="158769" y="12659"/>
                  </a:lnTo>
                  <a:lnTo>
                    <a:pt x="158824" y="12492"/>
                  </a:lnTo>
                  <a:lnTo>
                    <a:pt x="158769" y="12324"/>
                  </a:lnTo>
                  <a:lnTo>
                    <a:pt x="158713" y="12213"/>
                  </a:lnTo>
                  <a:lnTo>
                    <a:pt x="158546" y="11934"/>
                  </a:lnTo>
                  <a:lnTo>
                    <a:pt x="158322" y="11767"/>
                  </a:lnTo>
                  <a:lnTo>
                    <a:pt x="158155" y="11711"/>
                  </a:lnTo>
                  <a:close/>
                  <a:moveTo>
                    <a:pt x="167859" y="11711"/>
                  </a:moveTo>
                  <a:lnTo>
                    <a:pt x="167691" y="11767"/>
                  </a:lnTo>
                  <a:lnTo>
                    <a:pt x="167412" y="11934"/>
                  </a:lnTo>
                  <a:lnTo>
                    <a:pt x="167245" y="12213"/>
                  </a:lnTo>
                  <a:lnTo>
                    <a:pt x="167189" y="12324"/>
                  </a:lnTo>
                  <a:lnTo>
                    <a:pt x="167189" y="12492"/>
                  </a:lnTo>
                  <a:lnTo>
                    <a:pt x="167189" y="12659"/>
                  </a:lnTo>
                  <a:lnTo>
                    <a:pt x="167245" y="12826"/>
                  </a:lnTo>
                  <a:lnTo>
                    <a:pt x="167412" y="13105"/>
                  </a:lnTo>
                  <a:lnTo>
                    <a:pt x="167691" y="13272"/>
                  </a:lnTo>
                  <a:lnTo>
                    <a:pt x="167859" y="13328"/>
                  </a:lnTo>
                  <a:lnTo>
                    <a:pt x="168193" y="13328"/>
                  </a:lnTo>
                  <a:lnTo>
                    <a:pt x="168361" y="13272"/>
                  </a:lnTo>
                  <a:lnTo>
                    <a:pt x="168584" y="13105"/>
                  </a:lnTo>
                  <a:lnTo>
                    <a:pt x="168751" y="12826"/>
                  </a:lnTo>
                  <a:lnTo>
                    <a:pt x="168807" y="12659"/>
                  </a:lnTo>
                  <a:lnTo>
                    <a:pt x="168862" y="12492"/>
                  </a:lnTo>
                  <a:lnTo>
                    <a:pt x="168807" y="12324"/>
                  </a:lnTo>
                  <a:lnTo>
                    <a:pt x="168751" y="12213"/>
                  </a:lnTo>
                  <a:lnTo>
                    <a:pt x="168584" y="11934"/>
                  </a:lnTo>
                  <a:lnTo>
                    <a:pt x="168361" y="11767"/>
                  </a:lnTo>
                  <a:lnTo>
                    <a:pt x="168193" y="11711"/>
                  </a:lnTo>
                  <a:close/>
                  <a:moveTo>
                    <a:pt x="176279" y="11711"/>
                  </a:moveTo>
                  <a:lnTo>
                    <a:pt x="176112" y="11767"/>
                  </a:lnTo>
                  <a:lnTo>
                    <a:pt x="175889" y="11934"/>
                  </a:lnTo>
                  <a:lnTo>
                    <a:pt x="175666" y="12213"/>
                  </a:lnTo>
                  <a:lnTo>
                    <a:pt x="175666" y="12324"/>
                  </a:lnTo>
                  <a:lnTo>
                    <a:pt x="175610" y="12492"/>
                  </a:lnTo>
                  <a:lnTo>
                    <a:pt x="175666" y="12659"/>
                  </a:lnTo>
                  <a:lnTo>
                    <a:pt x="175666" y="12826"/>
                  </a:lnTo>
                  <a:lnTo>
                    <a:pt x="175889" y="13105"/>
                  </a:lnTo>
                  <a:lnTo>
                    <a:pt x="176112" y="13272"/>
                  </a:lnTo>
                  <a:lnTo>
                    <a:pt x="176279" y="13328"/>
                  </a:lnTo>
                  <a:lnTo>
                    <a:pt x="176614" y="13328"/>
                  </a:lnTo>
                  <a:lnTo>
                    <a:pt x="176781" y="13272"/>
                  </a:lnTo>
                  <a:lnTo>
                    <a:pt x="177060" y="13105"/>
                  </a:lnTo>
                  <a:lnTo>
                    <a:pt x="177227" y="12826"/>
                  </a:lnTo>
                  <a:lnTo>
                    <a:pt x="177283" y="12659"/>
                  </a:lnTo>
                  <a:lnTo>
                    <a:pt x="177283" y="12492"/>
                  </a:lnTo>
                  <a:lnTo>
                    <a:pt x="177283" y="12324"/>
                  </a:lnTo>
                  <a:lnTo>
                    <a:pt x="177227" y="12213"/>
                  </a:lnTo>
                  <a:lnTo>
                    <a:pt x="177060" y="11934"/>
                  </a:lnTo>
                  <a:lnTo>
                    <a:pt x="176781" y="11767"/>
                  </a:lnTo>
                  <a:lnTo>
                    <a:pt x="176614" y="11711"/>
                  </a:lnTo>
                  <a:close/>
                  <a:moveTo>
                    <a:pt x="186429" y="11711"/>
                  </a:moveTo>
                  <a:lnTo>
                    <a:pt x="186317" y="11767"/>
                  </a:lnTo>
                  <a:lnTo>
                    <a:pt x="186039" y="11934"/>
                  </a:lnTo>
                  <a:lnTo>
                    <a:pt x="185871" y="12213"/>
                  </a:lnTo>
                  <a:lnTo>
                    <a:pt x="185816" y="12324"/>
                  </a:lnTo>
                  <a:lnTo>
                    <a:pt x="185760" y="12492"/>
                  </a:lnTo>
                  <a:lnTo>
                    <a:pt x="185816" y="12659"/>
                  </a:lnTo>
                  <a:lnTo>
                    <a:pt x="185871" y="12826"/>
                  </a:lnTo>
                  <a:lnTo>
                    <a:pt x="186039" y="13105"/>
                  </a:lnTo>
                  <a:lnTo>
                    <a:pt x="186317" y="13272"/>
                  </a:lnTo>
                  <a:lnTo>
                    <a:pt x="186429" y="13328"/>
                  </a:lnTo>
                  <a:lnTo>
                    <a:pt x="186764" y="13328"/>
                  </a:lnTo>
                  <a:lnTo>
                    <a:pt x="186931" y="13272"/>
                  </a:lnTo>
                  <a:lnTo>
                    <a:pt x="187210" y="13105"/>
                  </a:lnTo>
                  <a:lnTo>
                    <a:pt x="187377" y="12826"/>
                  </a:lnTo>
                  <a:lnTo>
                    <a:pt x="187433" y="12659"/>
                  </a:lnTo>
                  <a:lnTo>
                    <a:pt x="187433" y="12492"/>
                  </a:lnTo>
                  <a:lnTo>
                    <a:pt x="187433" y="12324"/>
                  </a:lnTo>
                  <a:lnTo>
                    <a:pt x="187377" y="12213"/>
                  </a:lnTo>
                  <a:lnTo>
                    <a:pt x="187210" y="11934"/>
                  </a:lnTo>
                  <a:lnTo>
                    <a:pt x="186931" y="11767"/>
                  </a:lnTo>
                  <a:lnTo>
                    <a:pt x="186764" y="11711"/>
                  </a:lnTo>
                  <a:close/>
                  <a:moveTo>
                    <a:pt x="194794" y="11711"/>
                  </a:moveTo>
                  <a:lnTo>
                    <a:pt x="194683" y="11767"/>
                  </a:lnTo>
                  <a:lnTo>
                    <a:pt x="194404" y="11934"/>
                  </a:lnTo>
                  <a:lnTo>
                    <a:pt x="194236" y="12213"/>
                  </a:lnTo>
                  <a:lnTo>
                    <a:pt x="194181" y="12324"/>
                  </a:lnTo>
                  <a:lnTo>
                    <a:pt x="194125" y="12492"/>
                  </a:lnTo>
                  <a:lnTo>
                    <a:pt x="194181" y="12659"/>
                  </a:lnTo>
                  <a:lnTo>
                    <a:pt x="194236" y="12826"/>
                  </a:lnTo>
                  <a:lnTo>
                    <a:pt x="194404" y="13105"/>
                  </a:lnTo>
                  <a:lnTo>
                    <a:pt x="194683" y="13272"/>
                  </a:lnTo>
                  <a:lnTo>
                    <a:pt x="194794" y="13328"/>
                  </a:lnTo>
                  <a:lnTo>
                    <a:pt x="195129" y="13328"/>
                  </a:lnTo>
                  <a:lnTo>
                    <a:pt x="195296" y="13272"/>
                  </a:lnTo>
                  <a:lnTo>
                    <a:pt x="195575" y="13105"/>
                  </a:lnTo>
                  <a:lnTo>
                    <a:pt x="195742" y="12826"/>
                  </a:lnTo>
                  <a:lnTo>
                    <a:pt x="195798" y="12659"/>
                  </a:lnTo>
                  <a:lnTo>
                    <a:pt x="195798" y="12492"/>
                  </a:lnTo>
                  <a:lnTo>
                    <a:pt x="195798" y="12324"/>
                  </a:lnTo>
                  <a:lnTo>
                    <a:pt x="195742" y="12213"/>
                  </a:lnTo>
                  <a:lnTo>
                    <a:pt x="195575" y="11934"/>
                  </a:lnTo>
                  <a:lnTo>
                    <a:pt x="195296" y="11767"/>
                  </a:lnTo>
                  <a:lnTo>
                    <a:pt x="195129" y="11711"/>
                  </a:lnTo>
                  <a:close/>
                  <a:moveTo>
                    <a:pt x="204888" y="11711"/>
                  </a:moveTo>
                  <a:lnTo>
                    <a:pt x="204776" y="11767"/>
                  </a:lnTo>
                  <a:lnTo>
                    <a:pt x="204498" y="11934"/>
                  </a:lnTo>
                  <a:lnTo>
                    <a:pt x="204330" y="12213"/>
                  </a:lnTo>
                  <a:lnTo>
                    <a:pt x="204274" y="12324"/>
                  </a:lnTo>
                  <a:lnTo>
                    <a:pt x="204274" y="12492"/>
                  </a:lnTo>
                  <a:lnTo>
                    <a:pt x="204274" y="12659"/>
                  </a:lnTo>
                  <a:lnTo>
                    <a:pt x="204330" y="12826"/>
                  </a:lnTo>
                  <a:lnTo>
                    <a:pt x="204498" y="13105"/>
                  </a:lnTo>
                  <a:lnTo>
                    <a:pt x="204776" y="13272"/>
                  </a:lnTo>
                  <a:lnTo>
                    <a:pt x="204888" y="13328"/>
                  </a:lnTo>
                  <a:lnTo>
                    <a:pt x="205222" y="13328"/>
                  </a:lnTo>
                  <a:lnTo>
                    <a:pt x="205390" y="13272"/>
                  </a:lnTo>
                  <a:lnTo>
                    <a:pt x="205669" y="13105"/>
                  </a:lnTo>
                  <a:lnTo>
                    <a:pt x="205836" y="12826"/>
                  </a:lnTo>
                  <a:lnTo>
                    <a:pt x="205892" y="12659"/>
                  </a:lnTo>
                  <a:lnTo>
                    <a:pt x="205892" y="12492"/>
                  </a:lnTo>
                  <a:lnTo>
                    <a:pt x="205892" y="12324"/>
                  </a:lnTo>
                  <a:lnTo>
                    <a:pt x="205836" y="12213"/>
                  </a:lnTo>
                  <a:lnTo>
                    <a:pt x="205669" y="11934"/>
                  </a:lnTo>
                  <a:lnTo>
                    <a:pt x="205390" y="11767"/>
                  </a:lnTo>
                  <a:lnTo>
                    <a:pt x="205222" y="11711"/>
                  </a:lnTo>
                  <a:close/>
                  <a:moveTo>
                    <a:pt x="208290" y="11711"/>
                  </a:moveTo>
                  <a:lnTo>
                    <a:pt x="208122" y="11767"/>
                  </a:lnTo>
                  <a:lnTo>
                    <a:pt x="207844" y="11934"/>
                  </a:lnTo>
                  <a:lnTo>
                    <a:pt x="207676" y="12213"/>
                  </a:lnTo>
                  <a:lnTo>
                    <a:pt x="207620" y="12324"/>
                  </a:lnTo>
                  <a:lnTo>
                    <a:pt x="207620" y="12492"/>
                  </a:lnTo>
                  <a:lnTo>
                    <a:pt x="207620" y="12659"/>
                  </a:lnTo>
                  <a:lnTo>
                    <a:pt x="207676" y="12826"/>
                  </a:lnTo>
                  <a:lnTo>
                    <a:pt x="207844" y="13105"/>
                  </a:lnTo>
                  <a:lnTo>
                    <a:pt x="208122" y="13272"/>
                  </a:lnTo>
                  <a:lnTo>
                    <a:pt x="208290" y="13328"/>
                  </a:lnTo>
                  <a:lnTo>
                    <a:pt x="208624" y="13328"/>
                  </a:lnTo>
                  <a:lnTo>
                    <a:pt x="208792" y="13272"/>
                  </a:lnTo>
                  <a:lnTo>
                    <a:pt x="209015" y="13105"/>
                  </a:lnTo>
                  <a:lnTo>
                    <a:pt x="209182" y="12826"/>
                  </a:lnTo>
                  <a:lnTo>
                    <a:pt x="209238" y="12659"/>
                  </a:lnTo>
                  <a:lnTo>
                    <a:pt x="209293" y="12492"/>
                  </a:lnTo>
                  <a:lnTo>
                    <a:pt x="209238" y="12324"/>
                  </a:lnTo>
                  <a:lnTo>
                    <a:pt x="209182" y="12213"/>
                  </a:lnTo>
                  <a:lnTo>
                    <a:pt x="209015" y="11934"/>
                  </a:lnTo>
                  <a:lnTo>
                    <a:pt x="208792" y="11767"/>
                  </a:lnTo>
                  <a:lnTo>
                    <a:pt x="208624" y="11711"/>
                  </a:lnTo>
                  <a:close/>
                  <a:moveTo>
                    <a:pt x="211636" y="11711"/>
                  </a:moveTo>
                  <a:lnTo>
                    <a:pt x="211468" y="11767"/>
                  </a:lnTo>
                  <a:lnTo>
                    <a:pt x="211245" y="11934"/>
                  </a:lnTo>
                  <a:lnTo>
                    <a:pt x="211022" y="12213"/>
                  </a:lnTo>
                  <a:lnTo>
                    <a:pt x="211022" y="12324"/>
                  </a:lnTo>
                  <a:lnTo>
                    <a:pt x="210966" y="12492"/>
                  </a:lnTo>
                  <a:lnTo>
                    <a:pt x="211022" y="12659"/>
                  </a:lnTo>
                  <a:lnTo>
                    <a:pt x="211022" y="12826"/>
                  </a:lnTo>
                  <a:lnTo>
                    <a:pt x="211245" y="13105"/>
                  </a:lnTo>
                  <a:lnTo>
                    <a:pt x="211468" y="13272"/>
                  </a:lnTo>
                  <a:lnTo>
                    <a:pt x="211636" y="13328"/>
                  </a:lnTo>
                  <a:lnTo>
                    <a:pt x="211970" y="13328"/>
                  </a:lnTo>
                  <a:lnTo>
                    <a:pt x="212138" y="13272"/>
                  </a:lnTo>
                  <a:lnTo>
                    <a:pt x="212416" y="13105"/>
                  </a:lnTo>
                  <a:lnTo>
                    <a:pt x="212584" y="12826"/>
                  </a:lnTo>
                  <a:lnTo>
                    <a:pt x="212639" y="12659"/>
                  </a:lnTo>
                  <a:lnTo>
                    <a:pt x="212639" y="12492"/>
                  </a:lnTo>
                  <a:lnTo>
                    <a:pt x="212639" y="12324"/>
                  </a:lnTo>
                  <a:lnTo>
                    <a:pt x="212584" y="12213"/>
                  </a:lnTo>
                  <a:lnTo>
                    <a:pt x="212416" y="11934"/>
                  </a:lnTo>
                  <a:lnTo>
                    <a:pt x="212138" y="11767"/>
                  </a:lnTo>
                  <a:lnTo>
                    <a:pt x="211970" y="11711"/>
                  </a:lnTo>
                  <a:close/>
                  <a:moveTo>
                    <a:pt x="216710" y="11711"/>
                  </a:moveTo>
                  <a:lnTo>
                    <a:pt x="216543" y="11767"/>
                  </a:lnTo>
                  <a:lnTo>
                    <a:pt x="216320" y="11934"/>
                  </a:lnTo>
                  <a:lnTo>
                    <a:pt x="216097" y="12213"/>
                  </a:lnTo>
                  <a:lnTo>
                    <a:pt x="216097" y="12324"/>
                  </a:lnTo>
                  <a:lnTo>
                    <a:pt x="216041" y="12492"/>
                  </a:lnTo>
                  <a:lnTo>
                    <a:pt x="216097" y="12659"/>
                  </a:lnTo>
                  <a:lnTo>
                    <a:pt x="216097" y="12826"/>
                  </a:lnTo>
                  <a:lnTo>
                    <a:pt x="216320" y="13105"/>
                  </a:lnTo>
                  <a:lnTo>
                    <a:pt x="216543" y="13272"/>
                  </a:lnTo>
                  <a:lnTo>
                    <a:pt x="216710" y="13328"/>
                  </a:lnTo>
                  <a:lnTo>
                    <a:pt x="217045" y="13328"/>
                  </a:lnTo>
                  <a:lnTo>
                    <a:pt x="217212" y="13272"/>
                  </a:lnTo>
                  <a:lnTo>
                    <a:pt x="217491" y="13105"/>
                  </a:lnTo>
                  <a:lnTo>
                    <a:pt x="217659" y="12826"/>
                  </a:lnTo>
                  <a:lnTo>
                    <a:pt x="217714" y="12659"/>
                  </a:lnTo>
                  <a:lnTo>
                    <a:pt x="217714" y="12492"/>
                  </a:lnTo>
                  <a:lnTo>
                    <a:pt x="217714" y="12324"/>
                  </a:lnTo>
                  <a:lnTo>
                    <a:pt x="217659" y="12213"/>
                  </a:lnTo>
                  <a:lnTo>
                    <a:pt x="217491" y="11934"/>
                  </a:lnTo>
                  <a:lnTo>
                    <a:pt x="217212" y="11767"/>
                  </a:lnTo>
                  <a:lnTo>
                    <a:pt x="217045" y="11711"/>
                  </a:lnTo>
                  <a:close/>
                  <a:moveTo>
                    <a:pt x="220057" y="11711"/>
                  </a:moveTo>
                  <a:lnTo>
                    <a:pt x="219889" y="11767"/>
                  </a:lnTo>
                  <a:lnTo>
                    <a:pt x="219610" y="11934"/>
                  </a:lnTo>
                  <a:lnTo>
                    <a:pt x="219443" y="12213"/>
                  </a:lnTo>
                  <a:lnTo>
                    <a:pt x="219387" y="12324"/>
                  </a:lnTo>
                  <a:lnTo>
                    <a:pt x="219387" y="12492"/>
                  </a:lnTo>
                  <a:lnTo>
                    <a:pt x="219387" y="12659"/>
                  </a:lnTo>
                  <a:lnTo>
                    <a:pt x="219443" y="12826"/>
                  </a:lnTo>
                  <a:lnTo>
                    <a:pt x="219610" y="13105"/>
                  </a:lnTo>
                  <a:lnTo>
                    <a:pt x="219889" y="13272"/>
                  </a:lnTo>
                  <a:lnTo>
                    <a:pt x="220057" y="13328"/>
                  </a:lnTo>
                  <a:lnTo>
                    <a:pt x="220391" y="13328"/>
                  </a:lnTo>
                  <a:lnTo>
                    <a:pt x="220558" y="13272"/>
                  </a:lnTo>
                  <a:lnTo>
                    <a:pt x="220781" y="13105"/>
                  </a:lnTo>
                  <a:lnTo>
                    <a:pt x="221005" y="12826"/>
                  </a:lnTo>
                  <a:lnTo>
                    <a:pt x="221005" y="12659"/>
                  </a:lnTo>
                  <a:lnTo>
                    <a:pt x="221060" y="12492"/>
                  </a:lnTo>
                  <a:lnTo>
                    <a:pt x="221005" y="12324"/>
                  </a:lnTo>
                  <a:lnTo>
                    <a:pt x="221005" y="12213"/>
                  </a:lnTo>
                  <a:lnTo>
                    <a:pt x="220781" y="11934"/>
                  </a:lnTo>
                  <a:lnTo>
                    <a:pt x="220558" y="11767"/>
                  </a:lnTo>
                  <a:lnTo>
                    <a:pt x="220391" y="11711"/>
                  </a:lnTo>
                  <a:close/>
                  <a:moveTo>
                    <a:pt x="231823" y="11711"/>
                  </a:moveTo>
                  <a:lnTo>
                    <a:pt x="231656" y="11767"/>
                  </a:lnTo>
                  <a:lnTo>
                    <a:pt x="231377" y="11934"/>
                  </a:lnTo>
                  <a:lnTo>
                    <a:pt x="231210" y="12213"/>
                  </a:lnTo>
                  <a:lnTo>
                    <a:pt x="231154" y="12324"/>
                  </a:lnTo>
                  <a:lnTo>
                    <a:pt x="231154" y="12492"/>
                  </a:lnTo>
                  <a:lnTo>
                    <a:pt x="231154" y="12659"/>
                  </a:lnTo>
                  <a:lnTo>
                    <a:pt x="231210" y="12826"/>
                  </a:lnTo>
                  <a:lnTo>
                    <a:pt x="231377" y="13105"/>
                  </a:lnTo>
                  <a:lnTo>
                    <a:pt x="231656" y="13272"/>
                  </a:lnTo>
                  <a:lnTo>
                    <a:pt x="231823" y="13328"/>
                  </a:lnTo>
                  <a:lnTo>
                    <a:pt x="232158" y="13328"/>
                  </a:lnTo>
                  <a:lnTo>
                    <a:pt x="232269" y="13272"/>
                  </a:lnTo>
                  <a:lnTo>
                    <a:pt x="232548" y="13105"/>
                  </a:lnTo>
                  <a:lnTo>
                    <a:pt x="232716" y="12826"/>
                  </a:lnTo>
                  <a:lnTo>
                    <a:pt x="232771" y="12659"/>
                  </a:lnTo>
                  <a:lnTo>
                    <a:pt x="232771" y="12492"/>
                  </a:lnTo>
                  <a:lnTo>
                    <a:pt x="232771" y="12324"/>
                  </a:lnTo>
                  <a:lnTo>
                    <a:pt x="232716" y="12213"/>
                  </a:lnTo>
                  <a:lnTo>
                    <a:pt x="232548" y="11934"/>
                  </a:lnTo>
                  <a:lnTo>
                    <a:pt x="232269" y="11767"/>
                  </a:lnTo>
                  <a:lnTo>
                    <a:pt x="232158" y="11711"/>
                  </a:lnTo>
                  <a:close/>
                  <a:moveTo>
                    <a:pt x="240133" y="11711"/>
                  </a:moveTo>
                  <a:lnTo>
                    <a:pt x="239965" y="11767"/>
                  </a:lnTo>
                  <a:lnTo>
                    <a:pt x="239742" y="11934"/>
                  </a:lnTo>
                  <a:lnTo>
                    <a:pt x="239519" y="12213"/>
                  </a:lnTo>
                  <a:lnTo>
                    <a:pt x="239519" y="12324"/>
                  </a:lnTo>
                  <a:lnTo>
                    <a:pt x="239463" y="12492"/>
                  </a:lnTo>
                  <a:lnTo>
                    <a:pt x="239519" y="12659"/>
                  </a:lnTo>
                  <a:lnTo>
                    <a:pt x="239519" y="12826"/>
                  </a:lnTo>
                  <a:lnTo>
                    <a:pt x="239742" y="13105"/>
                  </a:lnTo>
                  <a:lnTo>
                    <a:pt x="239965" y="13272"/>
                  </a:lnTo>
                  <a:lnTo>
                    <a:pt x="240133" y="13328"/>
                  </a:lnTo>
                  <a:lnTo>
                    <a:pt x="240467" y="13328"/>
                  </a:lnTo>
                  <a:lnTo>
                    <a:pt x="240635" y="13272"/>
                  </a:lnTo>
                  <a:lnTo>
                    <a:pt x="240913" y="13105"/>
                  </a:lnTo>
                  <a:lnTo>
                    <a:pt x="241081" y="12826"/>
                  </a:lnTo>
                  <a:lnTo>
                    <a:pt x="241136" y="12659"/>
                  </a:lnTo>
                  <a:lnTo>
                    <a:pt x="241136" y="12492"/>
                  </a:lnTo>
                  <a:lnTo>
                    <a:pt x="241136" y="12324"/>
                  </a:lnTo>
                  <a:lnTo>
                    <a:pt x="241081" y="12213"/>
                  </a:lnTo>
                  <a:lnTo>
                    <a:pt x="240913" y="11934"/>
                  </a:lnTo>
                  <a:lnTo>
                    <a:pt x="240635" y="11767"/>
                  </a:lnTo>
                  <a:lnTo>
                    <a:pt x="240467" y="11711"/>
                  </a:lnTo>
                  <a:close/>
                  <a:moveTo>
                    <a:pt x="243479" y="11711"/>
                  </a:moveTo>
                  <a:lnTo>
                    <a:pt x="243311" y="11767"/>
                  </a:lnTo>
                  <a:lnTo>
                    <a:pt x="243033" y="11934"/>
                  </a:lnTo>
                  <a:lnTo>
                    <a:pt x="242865" y="12213"/>
                  </a:lnTo>
                  <a:lnTo>
                    <a:pt x="242809" y="12324"/>
                  </a:lnTo>
                  <a:lnTo>
                    <a:pt x="242809" y="12492"/>
                  </a:lnTo>
                  <a:lnTo>
                    <a:pt x="242809" y="12659"/>
                  </a:lnTo>
                  <a:lnTo>
                    <a:pt x="242865" y="12826"/>
                  </a:lnTo>
                  <a:lnTo>
                    <a:pt x="243033" y="13105"/>
                  </a:lnTo>
                  <a:lnTo>
                    <a:pt x="243311" y="13272"/>
                  </a:lnTo>
                  <a:lnTo>
                    <a:pt x="243479" y="13328"/>
                  </a:lnTo>
                  <a:lnTo>
                    <a:pt x="243813" y="13328"/>
                  </a:lnTo>
                  <a:lnTo>
                    <a:pt x="243925" y="13272"/>
                  </a:lnTo>
                  <a:lnTo>
                    <a:pt x="244204" y="13105"/>
                  </a:lnTo>
                  <a:lnTo>
                    <a:pt x="244371" y="12826"/>
                  </a:lnTo>
                  <a:lnTo>
                    <a:pt x="244427" y="12659"/>
                  </a:lnTo>
                  <a:lnTo>
                    <a:pt x="244427" y="12492"/>
                  </a:lnTo>
                  <a:lnTo>
                    <a:pt x="244427" y="12324"/>
                  </a:lnTo>
                  <a:lnTo>
                    <a:pt x="244371" y="12213"/>
                  </a:lnTo>
                  <a:lnTo>
                    <a:pt x="244204" y="11934"/>
                  </a:lnTo>
                  <a:lnTo>
                    <a:pt x="243925" y="11767"/>
                  </a:lnTo>
                  <a:lnTo>
                    <a:pt x="243813" y="11711"/>
                  </a:lnTo>
                  <a:close/>
                  <a:moveTo>
                    <a:pt x="248553" y="11711"/>
                  </a:moveTo>
                  <a:lnTo>
                    <a:pt x="248386" y="11767"/>
                  </a:lnTo>
                  <a:lnTo>
                    <a:pt x="248107" y="11934"/>
                  </a:lnTo>
                  <a:lnTo>
                    <a:pt x="247940" y="12213"/>
                  </a:lnTo>
                  <a:lnTo>
                    <a:pt x="247884" y="12324"/>
                  </a:lnTo>
                  <a:lnTo>
                    <a:pt x="247884" y="12492"/>
                  </a:lnTo>
                  <a:lnTo>
                    <a:pt x="247884" y="12659"/>
                  </a:lnTo>
                  <a:lnTo>
                    <a:pt x="247940" y="12826"/>
                  </a:lnTo>
                  <a:lnTo>
                    <a:pt x="248107" y="13105"/>
                  </a:lnTo>
                  <a:lnTo>
                    <a:pt x="248386" y="13272"/>
                  </a:lnTo>
                  <a:lnTo>
                    <a:pt x="248553" y="13328"/>
                  </a:lnTo>
                  <a:lnTo>
                    <a:pt x="248888" y="13328"/>
                  </a:lnTo>
                  <a:lnTo>
                    <a:pt x="249055" y="13272"/>
                  </a:lnTo>
                  <a:lnTo>
                    <a:pt x="249278" y="13105"/>
                  </a:lnTo>
                  <a:lnTo>
                    <a:pt x="249446" y="12826"/>
                  </a:lnTo>
                  <a:lnTo>
                    <a:pt x="249501" y="12659"/>
                  </a:lnTo>
                  <a:lnTo>
                    <a:pt x="249557" y="12492"/>
                  </a:lnTo>
                  <a:lnTo>
                    <a:pt x="249501" y="12324"/>
                  </a:lnTo>
                  <a:lnTo>
                    <a:pt x="249446" y="12213"/>
                  </a:lnTo>
                  <a:lnTo>
                    <a:pt x="249278" y="11934"/>
                  </a:lnTo>
                  <a:lnTo>
                    <a:pt x="249055" y="11767"/>
                  </a:lnTo>
                  <a:lnTo>
                    <a:pt x="248888" y="11711"/>
                  </a:lnTo>
                  <a:close/>
                  <a:moveTo>
                    <a:pt x="253628" y="11711"/>
                  </a:moveTo>
                  <a:lnTo>
                    <a:pt x="253461" y="11767"/>
                  </a:lnTo>
                  <a:lnTo>
                    <a:pt x="253182" y="11934"/>
                  </a:lnTo>
                  <a:lnTo>
                    <a:pt x="253015" y="12213"/>
                  </a:lnTo>
                  <a:lnTo>
                    <a:pt x="252959" y="12324"/>
                  </a:lnTo>
                  <a:lnTo>
                    <a:pt x="252959" y="12492"/>
                  </a:lnTo>
                  <a:lnTo>
                    <a:pt x="252959" y="12659"/>
                  </a:lnTo>
                  <a:lnTo>
                    <a:pt x="253015" y="12826"/>
                  </a:lnTo>
                  <a:lnTo>
                    <a:pt x="253182" y="13105"/>
                  </a:lnTo>
                  <a:lnTo>
                    <a:pt x="253461" y="13272"/>
                  </a:lnTo>
                  <a:lnTo>
                    <a:pt x="253628" y="13328"/>
                  </a:lnTo>
                  <a:lnTo>
                    <a:pt x="253963" y="13328"/>
                  </a:lnTo>
                  <a:lnTo>
                    <a:pt x="254130" y="13272"/>
                  </a:lnTo>
                  <a:lnTo>
                    <a:pt x="254353" y="13105"/>
                  </a:lnTo>
                  <a:lnTo>
                    <a:pt x="254576" y="12826"/>
                  </a:lnTo>
                  <a:lnTo>
                    <a:pt x="254576" y="12659"/>
                  </a:lnTo>
                  <a:lnTo>
                    <a:pt x="254632" y="12492"/>
                  </a:lnTo>
                  <a:lnTo>
                    <a:pt x="254576" y="12324"/>
                  </a:lnTo>
                  <a:lnTo>
                    <a:pt x="254576" y="12213"/>
                  </a:lnTo>
                  <a:lnTo>
                    <a:pt x="254353" y="11934"/>
                  </a:lnTo>
                  <a:lnTo>
                    <a:pt x="254130" y="11767"/>
                  </a:lnTo>
                  <a:lnTo>
                    <a:pt x="253963" y="11711"/>
                  </a:lnTo>
                  <a:close/>
                  <a:moveTo>
                    <a:pt x="263666" y="11711"/>
                  </a:moveTo>
                  <a:lnTo>
                    <a:pt x="263499" y="11767"/>
                  </a:lnTo>
                  <a:lnTo>
                    <a:pt x="263220" y="11934"/>
                  </a:lnTo>
                  <a:lnTo>
                    <a:pt x="263053" y="12213"/>
                  </a:lnTo>
                  <a:lnTo>
                    <a:pt x="262997" y="12324"/>
                  </a:lnTo>
                  <a:lnTo>
                    <a:pt x="262997" y="12492"/>
                  </a:lnTo>
                  <a:lnTo>
                    <a:pt x="262997" y="12659"/>
                  </a:lnTo>
                  <a:lnTo>
                    <a:pt x="263053" y="12826"/>
                  </a:lnTo>
                  <a:lnTo>
                    <a:pt x="263220" y="13105"/>
                  </a:lnTo>
                  <a:lnTo>
                    <a:pt x="263499" y="13272"/>
                  </a:lnTo>
                  <a:lnTo>
                    <a:pt x="263666" y="13328"/>
                  </a:lnTo>
                  <a:lnTo>
                    <a:pt x="264001" y="13328"/>
                  </a:lnTo>
                  <a:lnTo>
                    <a:pt x="264168" y="13272"/>
                  </a:lnTo>
                  <a:lnTo>
                    <a:pt x="264391" y="13105"/>
                  </a:lnTo>
                  <a:lnTo>
                    <a:pt x="264614" y="12826"/>
                  </a:lnTo>
                  <a:lnTo>
                    <a:pt x="264670" y="12659"/>
                  </a:lnTo>
                  <a:lnTo>
                    <a:pt x="264670" y="12492"/>
                  </a:lnTo>
                  <a:lnTo>
                    <a:pt x="264670" y="12324"/>
                  </a:lnTo>
                  <a:lnTo>
                    <a:pt x="264614" y="12213"/>
                  </a:lnTo>
                  <a:lnTo>
                    <a:pt x="264391" y="11934"/>
                  </a:lnTo>
                  <a:lnTo>
                    <a:pt x="264168" y="11767"/>
                  </a:lnTo>
                  <a:lnTo>
                    <a:pt x="264001" y="11711"/>
                  </a:lnTo>
                  <a:close/>
                  <a:moveTo>
                    <a:pt x="272087" y="11711"/>
                  </a:moveTo>
                  <a:lnTo>
                    <a:pt x="271920" y="11767"/>
                  </a:lnTo>
                  <a:lnTo>
                    <a:pt x="271697" y="11934"/>
                  </a:lnTo>
                  <a:lnTo>
                    <a:pt x="271529" y="12213"/>
                  </a:lnTo>
                  <a:lnTo>
                    <a:pt x="271474" y="12324"/>
                  </a:lnTo>
                  <a:lnTo>
                    <a:pt x="271418" y="12492"/>
                  </a:lnTo>
                  <a:lnTo>
                    <a:pt x="271474" y="12659"/>
                  </a:lnTo>
                  <a:lnTo>
                    <a:pt x="271529" y="12826"/>
                  </a:lnTo>
                  <a:lnTo>
                    <a:pt x="271697" y="13105"/>
                  </a:lnTo>
                  <a:lnTo>
                    <a:pt x="271920" y="13272"/>
                  </a:lnTo>
                  <a:lnTo>
                    <a:pt x="272087" y="13328"/>
                  </a:lnTo>
                  <a:lnTo>
                    <a:pt x="272422" y="13328"/>
                  </a:lnTo>
                  <a:lnTo>
                    <a:pt x="272589" y="13272"/>
                  </a:lnTo>
                  <a:lnTo>
                    <a:pt x="272868" y="13105"/>
                  </a:lnTo>
                  <a:lnTo>
                    <a:pt x="273035" y="12826"/>
                  </a:lnTo>
                  <a:lnTo>
                    <a:pt x="273091" y="12659"/>
                  </a:lnTo>
                  <a:lnTo>
                    <a:pt x="273091" y="12492"/>
                  </a:lnTo>
                  <a:lnTo>
                    <a:pt x="273091" y="12324"/>
                  </a:lnTo>
                  <a:lnTo>
                    <a:pt x="273035" y="12213"/>
                  </a:lnTo>
                  <a:lnTo>
                    <a:pt x="272868" y="11934"/>
                  </a:lnTo>
                  <a:lnTo>
                    <a:pt x="272589" y="11767"/>
                  </a:lnTo>
                  <a:lnTo>
                    <a:pt x="272422" y="11711"/>
                  </a:lnTo>
                  <a:close/>
                  <a:moveTo>
                    <a:pt x="282292" y="11711"/>
                  </a:moveTo>
                  <a:lnTo>
                    <a:pt x="282125" y="11767"/>
                  </a:lnTo>
                  <a:lnTo>
                    <a:pt x="281846" y="11934"/>
                  </a:lnTo>
                  <a:lnTo>
                    <a:pt x="281679" y="12213"/>
                  </a:lnTo>
                  <a:lnTo>
                    <a:pt x="281623" y="12324"/>
                  </a:lnTo>
                  <a:lnTo>
                    <a:pt x="281623" y="12492"/>
                  </a:lnTo>
                  <a:lnTo>
                    <a:pt x="281623" y="12659"/>
                  </a:lnTo>
                  <a:lnTo>
                    <a:pt x="281679" y="12826"/>
                  </a:lnTo>
                  <a:lnTo>
                    <a:pt x="281846" y="13105"/>
                  </a:lnTo>
                  <a:lnTo>
                    <a:pt x="282125" y="13272"/>
                  </a:lnTo>
                  <a:lnTo>
                    <a:pt x="282292" y="13328"/>
                  </a:lnTo>
                  <a:lnTo>
                    <a:pt x="282571" y="13328"/>
                  </a:lnTo>
                  <a:lnTo>
                    <a:pt x="282739" y="13272"/>
                  </a:lnTo>
                  <a:lnTo>
                    <a:pt x="283017" y="13105"/>
                  </a:lnTo>
                  <a:lnTo>
                    <a:pt x="283185" y="12826"/>
                  </a:lnTo>
                  <a:lnTo>
                    <a:pt x="283241" y="12659"/>
                  </a:lnTo>
                  <a:lnTo>
                    <a:pt x="283241" y="12492"/>
                  </a:lnTo>
                  <a:lnTo>
                    <a:pt x="283241" y="12324"/>
                  </a:lnTo>
                  <a:lnTo>
                    <a:pt x="283185" y="12213"/>
                  </a:lnTo>
                  <a:lnTo>
                    <a:pt x="283017" y="11934"/>
                  </a:lnTo>
                  <a:lnTo>
                    <a:pt x="282739" y="11767"/>
                  </a:lnTo>
                  <a:lnTo>
                    <a:pt x="282571" y="11711"/>
                  </a:lnTo>
                  <a:close/>
                  <a:moveTo>
                    <a:pt x="35189" y="15057"/>
                  </a:moveTo>
                  <a:lnTo>
                    <a:pt x="35022" y="15113"/>
                  </a:lnTo>
                  <a:lnTo>
                    <a:pt x="34743" y="15280"/>
                  </a:lnTo>
                  <a:lnTo>
                    <a:pt x="34576" y="15559"/>
                  </a:lnTo>
                  <a:lnTo>
                    <a:pt x="34520" y="15670"/>
                  </a:lnTo>
                  <a:lnTo>
                    <a:pt x="34520" y="15838"/>
                  </a:lnTo>
                  <a:lnTo>
                    <a:pt x="34520" y="16005"/>
                  </a:lnTo>
                  <a:lnTo>
                    <a:pt x="34576" y="16172"/>
                  </a:lnTo>
                  <a:lnTo>
                    <a:pt x="34743" y="16451"/>
                  </a:lnTo>
                  <a:lnTo>
                    <a:pt x="35022" y="16618"/>
                  </a:lnTo>
                  <a:lnTo>
                    <a:pt x="35189" y="16674"/>
                  </a:lnTo>
                  <a:lnTo>
                    <a:pt x="35524" y="16674"/>
                  </a:lnTo>
                  <a:lnTo>
                    <a:pt x="35635" y="16618"/>
                  </a:lnTo>
                  <a:lnTo>
                    <a:pt x="35914" y="16451"/>
                  </a:lnTo>
                  <a:lnTo>
                    <a:pt x="36081" y="16172"/>
                  </a:lnTo>
                  <a:lnTo>
                    <a:pt x="36137" y="16005"/>
                  </a:lnTo>
                  <a:lnTo>
                    <a:pt x="36137" y="15838"/>
                  </a:lnTo>
                  <a:lnTo>
                    <a:pt x="36137" y="15670"/>
                  </a:lnTo>
                  <a:lnTo>
                    <a:pt x="36081" y="15559"/>
                  </a:lnTo>
                  <a:lnTo>
                    <a:pt x="35914" y="15280"/>
                  </a:lnTo>
                  <a:lnTo>
                    <a:pt x="35635" y="15113"/>
                  </a:lnTo>
                  <a:lnTo>
                    <a:pt x="35524" y="15057"/>
                  </a:lnTo>
                  <a:close/>
                  <a:moveTo>
                    <a:pt x="38535" y="15057"/>
                  </a:moveTo>
                  <a:lnTo>
                    <a:pt x="38368" y="15113"/>
                  </a:lnTo>
                  <a:lnTo>
                    <a:pt x="38089" y="15280"/>
                  </a:lnTo>
                  <a:lnTo>
                    <a:pt x="37922" y="15559"/>
                  </a:lnTo>
                  <a:lnTo>
                    <a:pt x="37866" y="15670"/>
                  </a:lnTo>
                  <a:lnTo>
                    <a:pt x="37866" y="15838"/>
                  </a:lnTo>
                  <a:lnTo>
                    <a:pt x="37866" y="16005"/>
                  </a:lnTo>
                  <a:lnTo>
                    <a:pt x="37922" y="16172"/>
                  </a:lnTo>
                  <a:lnTo>
                    <a:pt x="38089" y="16451"/>
                  </a:lnTo>
                  <a:lnTo>
                    <a:pt x="38368" y="16618"/>
                  </a:lnTo>
                  <a:lnTo>
                    <a:pt x="38535" y="16674"/>
                  </a:lnTo>
                  <a:lnTo>
                    <a:pt x="38870" y="16674"/>
                  </a:lnTo>
                  <a:lnTo>
                    <a:pt x="39037" y="16618"/>
                  </a:lnTo>
                  <a:lnTo>
                    <a:pt x="39260" y="16451"/>
                  </a:lnTo>
                  <a:lnTo>
                    <a:pt x="39483" y="16172"/>
                  </a:lnTo>
                  <a:lnTo>
                    <a:pt x="39539" y="16005"/>
                  </a:lnTo>
                  <a:lnTo>
                    <a:pt x="39539" y="15838"/>
                  </a:lnTo>
                  <a:lnTo>
                    <a:pt x="39539" y="15670"/>
                  </a:lnTo>
                  <a:lnTo>
                    <a:pt x="39483" y="15559"/>
                  </a:lnTo>
                  <a:lnTo>
                    <a:pt x="39260" y="15280"/>
                  </a:lnTo>
                  <a:lnTo>
                    <a:pt x="39037" y="15113"/>
                  </a:lnTo>
                  <a:lnTo>
                    <a:pt x="38870" y="15057"/>
                  </a:lnTo>
                  <a:close/>
                  <a:moveTo>
                    <a:pt x="41881" y="15057"/>
                  </a:moveTo>
                  <a:lnTo>
                    <a:pt x="41769" y="15113"/>
                  </a:lnTo>
                  <a:lnTo>
                    <a:pt x="41491" y="15280"/>
                  </a:lnTo>
                  <a:lnTo>
                    <a:pt x="41323" y="15559"/>
                  </a:lnTo>
                  <a:lnTo>
                    <a:pt x="41268" y="15670"/>
                  </a:lnTo>
                  <a:lnTo>
                    <a:pt x="41212" y="15838"/>
                  </a:lnTo>
                  <a:lnTo>
                    <a:pt x="41268" y="16005"/>
                  </a:lnTo>
                  <a:lnTo>
                    <a:pt x="41323" y="16172"/>
                  </a:lnTo>
                  <a:lnTo>
                    <a:pt x="41491" y="16451"/>
                  </a:lnTo>
                  <a:lnTo>
                    <a:pt x="41769" y="16618"/>
                  </a:lnTo>
                  <a:lnTo>
                    <a:pt x="41881" y="16674"/>
                  </a:lnTo>
                  <a:lnTo>
                    <a:pt x="42216" y="16674"/>
                  </a:lnTo>
                  <a:lnTo>
                    <a:pt x="42383" y="16618"/>
                  </a:lnTo>
                  <a:lnTo>
                    <a:pt x="42662" y="16451"/>
                  </a:lnTo>
                  <a:lnTo>
                    <a:pt x="42829" y="16172"/>
                  </a:lnTo>
                  <a:lnTo>
                    <a:pt x="42885" y="16005"/>
                  </a:lnTo>
                  <a:lnTo>
                    <a:pt x="42885" y="15838"/>
                  </a:lnTo>
                  <a:lnTo>
                    <a:pt x="42885" y="15670"/>
                  </a:lnTo>
                  <a:lnTo>
                    <a:pt x="42829" y="15559"/>
                  </a:lnTo>
                  <a:lnTo>
                    <a:pt x="42662" y="15280"/>
                  </a:lnTo>
                  <a:lnTo>
                    <a:pt x="42383" y="15113"/>
                  </a:lnTo>
                  <a:lnTo>
                    <a:pt x="42216" y="15057"/>
                  </a:lnTo>
                  <a:close/>
                  <a:moveTo>
                    <a:pt x="45227" y="15057"/>
                  </a:moveTo>
                  <a:lnTo>
                    <a:pt x="45060" y="15113"/>
                  </a:lnTo>
                  <a:lnTo>
                    <a:pt x="44781" y="15280"/>
                  </a:lnTo>
                  <a:lnTo>
                    <a:pt x="44614" y="15559"/>
                  </a:lnTo>
                  <a:lnTo>
                    <a:pt x="44558" y="15670"/>
                  </a:lnTo>
                  <a:lnTo>
                    <a:pt x="44558" y="15838"/>
                  </a:lnTo>
                  <a:lnTo>
                    <a:pt x="44558" y="16005"/>
                  </a:lnTo>
                  <a:lnTo>
                    <a:pt x="44614" y="16172"/>
                  </a:lnTo>
                  <a:lnTo>
                    <a:pt x="44781" y="16451"/>
                  </a:lnTo>
                  <a:lnTo>
                    <a:pt x="45060" y="16618"/>
                  </a:lnTo>
                  <a:lnTo>
                    <a:pt x="45227" y="16674"/>
                  </a:lnTo>
                  <a:lnTo>
                    <a:pt x="45562" y="16674"/>
                  </a:lnTo>
                  <a:lnTo>
                    <a:pt x="45729" y="16618"/>
                  </a:lnTo>
                  <a:lnTo>
                    <a:pt x="45952" y="16451"/>
                  </a:lnTo>
                  <a:lnTo>
                    <a:pt x="46175" y="16172"/>
                  </a:lnTo>
                  <a:lnTo>
                    <a:pt x="46175" y="16005"/>
                  </a:lnTo>
                  <a:lnTo>
                    <a:pt x="46231" y="15838"/>
                  </a:lnTo>
                  <a:lnTo>
                    <a:pt x="46175" y="15670"/>
                  </a:lnTo>
                  <a:lnTo>
                    <a:pt x="46175" y="15559"/>
                  </a:lnTo>
                  <a:lnTo>
                    <a:pt x="45952" y="15280"/>
                  </a:lnTo>
                  <a:lnTo>
                    <a:pt x="45729" y="15113"/>
                  </a:lnTo>
                  <a:lnTo>
                    <a:pt x="45562" y="15057"/>
                  </a:lnTo>
                  <a:close/>
                  <a:moveTo>
                    <a:pt x="50358" y="15001"/>
                  </a:moveTo>
                  <a:lnTo>
                    <a:pt x="50190" y="15057"/>
                  </a:lnTo>
                  <a:lnTo>
                    <a:pt x="50023" y="15113"/>
                  </a:lnTo>
                  <a:lnTo>
                    <a:pt x="49744" y="15280"/>
                  </a:lnTo>
                  <a:lnTo>
                    <a:pt x="49577" y="15559"/>
                  </a:lnTo>
                  <a:lnTo>
                    <a:pt x="49521" y="15670"/>
                  </a:lnTo>
                  <a:lnTo>
                    <a:pt x="49521" y="15838"/>
                  </a:lnTo>
                  <a:lnTo>
                    <a:pt x="49521" y="16005"/>
                  </a:lnTo>
                  <a:lnTo>
                    <a:pt x="49577" y="16172"/>
                  </a:lnTo>
                  <a:lnTo>
                    <a:pt x="49744" y="16451"/>
                  </a:lnTo>
                  <a:lnTo>
                    <a:pt x="50023" y="16618"/>
                  </a:lnTo>
                  <a:lnTo>
                    <a:pt x="50190" y="16674"/>
                  </a:lnTo>
                  <a:lnTo>
                    <a:pt x="50525" y="16674"/>
                  </a:lnTo>
                  <a:lnTo>
                    <a:pt x="50692" y="16618"/>
                  </a:lnTo>
                  <a:lnTo>
                    <a:pt x="50915" y="16451"/>
                  </a:lnTo>
                  <a:lnTo>
                    <a:pt x="51138" y="16172"/>
                  </a:lnTo>
                  <a:lnTo>
                    <a:pt x="51138" y="16005"/>
                  </a:lnTo>
                  <a:lnTo>
                    <a:pt x="51194" y="15838"/>
                  </a:lnTo>
                  <a:lnTo>
                    <a:pt x="51138" y="15670"/>
                  </a:lnTo>
                  <a:lnTo>
                    <a:pt x="51138" y="15559"/>
                  </a:lnTo>
                  <a:lnTo>
                    <a:pt x="50915" y="15280"/>
                  </a:lnTo>
                  <a:lnTo>
                    <a:pt x="50692" y="15113"/>
                  </a:lnTo>
                  <a:lnTo>
                    <a:pt x="50525" y="15057"/>
                  </a:lnTo>
                  <a:lnTo>
                    <a:pt x="50358" y="15001"/>
                  </a:lnTo>
                  <a:close/>
                  <a:moveTo>
                    <a:pt x="58778" y="15001"/>
                  </a:moveTo>
                  <a:lnTo>
                    <a:pt x="58611" y="15057"/>
                  </a:lnTo>
                  <a:lnTo>
                    <a:pt x="58444" y="15113"/>
                  </a:lnTo>
                  <a:lnTo>
                    <a:pt x="58221" y="15280"/>
                  </a:lnTo>
                  <a:lnTo>
                    <a:pt x="57998" y="15559"/>
                  </a:lnTo>
                  <a:lnTo>
                    <a:pt x="57998" y="15670"/>
                  </a:lnTo>
                  <a:lnTo>
                    <a:pt x="57942" y="15838"/>
                  </a:lnTo>
                  <a:lnTo>
                    <a:pt x="57998" y="16005"/>
                  </a:lnTo>
                  <a:lnTo>
                    <a:pt x="57998" y="16172"/>
                  </a:lnTo>
                  <a:lnTo>
                    <a:pt x="58221" y="16451"/>
                  </a:lnTo>
                  <a:lnTo>
                    <a:pt x="58444" y="16618"/>
                  </a:lnTo>
                  <a:lnTo>
                    <a:pt x="58611" y="16674"/>
                  </a:lnTo>
                  <a:lnTo>
                    <a:pt x="58946" y="16674"/>
                  </a:lnTo>
                  <a:lnTo>
                    <a:pt x="59113" y="16618"/>
                  </a:lnTo>
                  <a:lnTo>
                    <a:pt x="59392" y="16451"/>
                  </a:lnTo>
                  <a:lnTo>
                    <a:pt x="59559" y="16172"/>
                  </a:lnTo>
                  <a:lnTo>
                    <a:pt x="59615" y="16005"/>
                  </a:lnTo>
                  <a:lnTo>
                    <a:pt x="59615" y="15838"/>
                  </a:lnTo>
                  <a:lnTo>
                    <a:pt x="59615" y="15670"/>
                  </a:lnTo>
                  <a:lnTo>
                    <a:pt x="59559" y="15559"/>
                  </a:lnTo>
                  <a:lnTo>
                    <a:pt x="59392" y="15280"/>
                  </a:lnTo>
                  <a:lnTo>
                    <a:pt x="59113" y="15113"/>
                  </a:lnTo>
                  <a:lnTo>
                    <a:pt x="58946" y="15057"/>
                  </a:lnTo>
                  <a:lnTo>
                    <a:pt x="58778" y="15001"/>
                  </a:lnTo>
                  <a:close/>
                  <a:moveTo>
                    <a:pt x="63853" y="15001"/>
                  </a:moveTo>
                  <a:lnTo>
                    <a:pt x="63686" y="15057"/>
                  </a:lnTo>
                  <a:lnTo>
                    <a:pt x="63519" y="15113"/>
                  </a:lnTo>
                  <a:lnTo>
                    <a:pt x="63240" y="15280"/>
                  </a:lnTo>
                  <a:lnTo>
                    <a:pt x="63072" y="15559"/>
                  </a:lnTo>
                  <a:lnTo>
                    <a:pt x="63017" y="15670"/>
                  </a:lnTo>
                  <a:lnTo>
                    <a:pt x="63017" y="15838"/>
                  </a:lnTo>
                  <a:lnTo>
                    <a:pt x="63017" y="16005"/>
                  </a:lnTo>
                  <a:lnTo>
                    <a:pt x="63072" y="16172"/>
                  </a:lnTo>
                  <a:lnTo>
                    <a:pt x="63240" y="16451"/>
                  </a:lnTo>
                  <a:lnTo>
                    <a:pt x="63519" y="16618"/>
                  </a:lnTo>
                  <a:lnTo>
                    <a:pt x="63686" y="16674"/>
                  </a:lnTo>
                  <a:lnTo>
                    <a:pt x="64020" y="16674"/>
                  </a:lnTo>
                  <a:lnTo>
                    <a:pt x="64132" y="16618"/>
                  </a:lnTo>
                  <a:lnTo>
                    <a:pt x="64411" y="16451"/>
                  </a:lnTo>
                  <a:lnTo>
                    <a:pt x="64578" y="16172"/>
                  </a:lnTo>
                  <a:lnTo>
                    <a:pt x="64634" y="16005"/>
                  </a:lnTo>
                  <a:lnTo>
                    <a:pt x="64634" y="15838"/>
                  </a:lnTo>
                  <a:lnTo>
                    <a:pt x="64634" y="15670"/>
                  </a:lnTo>
                  <a:lnTo>
                    <a:pt x="64578" y="15559"/>
                  </a:lnTo>
                  <a:lnTo>
                    <a:pt x="64411" y="15280"/>
                  </a:lnTo>
                  <a:lnTo>
                    <a:pt x="64132" y="15113"/>
                  </a:lnTo>
                  <a:lnTo>
                    <a:pt x="64020" y="15057"/>
                  </a:lnTo>
                  <a:lnTo>
                    <a:pt x="63853" y="15001"/>
                  </a:lnTo>
                  <a:close/>
                  <a:moveTo>
                    <a:pt x="67143" y="15001"/>
                  </a:moveTo>
                  <a:lnTo>
                    <a:pt x="66976" y="15057"/>
                  </a:lnTo>
                  <a:lnTo>
                    <a:pt x="66809" y="15113"/>
                  </a:lnTo>
                  <a:lnTo>
                    <a:pt x="66586" y="15280"/>
                  </a:lnTo>
                  <a:lnTo>
                    <a:pt x="66363" y="15559"/>
                  </a:lnTo>
                  <a:lnTo>
                    <a:pt x="66363" y="15670"/>
                  </a:lnTo>
                  <a:lnTo>
                    <a:pt x="66307" y="15838"/>
                  </a:lnTo>
                  <a:lnTo>
                    <a:pt x="66363" y="16005"/>
                  </a:lnTo>
                  <a:lnTo>
                    <a:pt x="66363" y="16172"/>
                  </a:lnTo>
                  <a:lnTo>
                    <a:pt x="66586" y="16451"/>
                  </a:lnTo>
                  <a:lnTo>
                    <a:pt x="66809" y="16618"/>
                  </a:lnTo>
                  <a:lnTo>
                    <a:pt x="66976" y="16674"/>
                  </a:lnTo>
                  <a:lnTo>
                    <a:pt x="67311" y="16674"/>
                  </a:lnTo>
                  <a:lnTo>
                    <a:pt x="67478" y="16618"/>
                  </a:lnTo>
                  <a:lnTo>
                    <a:pt x="67757" y="16451"/>
                  </a:lnTo>
                  <a:lnTo>
                    <a:pt x="67924" y="16172"/>
                  </a:lnTo>
                  <a:lnTo>
                    <a:pt x="67980" y="16005"/>
                  </a:lnTo>
                  <a:lnTo>
                    <a:pt x="67980" y="15838"/>
                  </a:lnTo>
                  <a:lnTo>
                    <a:pt x="67980" y="15670"/>
                  </a:lnTo>
                  <a:lnTo>
                    <a:pt x="67924" y="15559"/>
                  </a:lnTo>
                  <a:lnTo>
                    <a:pt x="67757" y="15280"/>
                  </a:lnTo>
                  <a:lnTo>
                    <a:pt x="67478" y="15113"/>
                  </a:lnTo>
                  <a:lnTo>
                    <a:pt x="67311" y="15057"/>
                  </a:lnTo>
                  <a:lnTo>
                    <a:pt x="67143" y="15001"/>
                  </a:lnTo>
                  <a:close/>
                  <a:moveTo>
                    <a:pt x="72218" y="15001"/>
                  </a:moveTo>
                  <a:lnTo>
                    <a:pt x="72051" y="15057"/>
                  </a:lnTo>
                  <a:lnTo>
                    <a:pt x="71884" y="15113"/>
                  </a:lnTo>
                  <a:lnTo>
                    <a:pt x="71605" y="15280"/>
                  </a:lnTo>
                  <a:lnTo>
                    <a:pt x="71438" y="15559"/>
                  </a:lnTo>
                  <a:lnTo>
                    <a:pt x="71382" y="15670"/>
                  </a:lnTo>
                  <a:lnTo>
                    <a:pt x="71382" y="15838"/>
                  </a:lnTo>
                  <a:lnTo>
                    <a:pt x="71382" y="16005"/>
                  </a:lnTo>
                  <a:lnTo>
                    <a:pt x="71438" y="16172"/>
                  </a:lnTo>
                  <a:lnTo>
                    <a:pt x="71605" y="16451"/>
                  </a:lnTo>
                  <a:lnTo>
                    <a:pt x="71884" y="16618"/>
                  </a:lnTo>
                  <a:lnTo>
                    <a:pt x="72051" y="16674"/>
                  </a:lnTo>
                  <a:lnTo>
                    <a:pt x="72386" y="16674"/>
                  </a:lnTo>
                  <a:lnTo>
                    <a:pt x="72553" y="16618"/>
                  </a:lnTo>
                  <a:lnTo>
                    <a:pt x="72776" y="16451"/>
                  </a:lnTo>
                  <a:lnTo>
                    <a:pt x="72999" y="16172"/>
                  </a:lnTo>
                  <a:lnTo>
                    <a:pt x="72999" y="16005"/>
                  </a:lnTo>
                  <a:lnTo>
                    <a:pt x="73055" y="15838"/>
                  </a:lnTo>
                  <a:lnTo>
                    <a:pt x="72999" y="15670"/>
                  </a:lnTo>
                  <a:lnTo>
                    <a:pt x="72999" y="15559"/>
                  </a:lnTo>
                  <a:lnTo>
                    <a:pt x="72776" y="15280"/>
                  </a:lnTo>
                  <a:lnTo>
                    <a:pt x="72553" y="15113"/>
                  </a:lnTo>
                  <a:lnTo>
                    <a:pt x="72386" y="15057"/>
                  </a:lnTo>
                  <a:lnTo>
                    <a:pt x="72218" y="15001"/>
                  </a:lnTo>
                  <a:close/>
                  <a:moveTo>
                    <a:pt x="75508" y="15001"/>
                  </a:moveTo>
                  <a:lnTo>
                    <a:pt x="75341" y="15057"/>
                  </a:lnTo>
                  <a:lnTo>
                    <a:pt x="75230" y="15113"/>
                  </a:lnTo>
                  <a:lnTo>
                    <a:pt x="74951" y="15280"/>
                  </a:lnTo>
                  <a:lnTo>
                    <a:pt x="74784" y="15559"/>
                  </a:lnTo>
                  <a:lnTo>
                    <a:pt x="74728" y="15670"/>
                  </a:lnTo>
                  <a:lnTo>
                    <a:pt x="74728" y="15838"/>
                  </a:lnTo>
                  <a:lnTo>
                    <a:pt x="74728" y="16005"/>
                  </a:lnTo>
                  <a:lnTo>
                    <a:pt x="74784" y="16172"/>
                  </a:lnTo>
                  <a:lnTo>
                    <a:pt x="74951" y="16451"/>
                  </a:lnTo>
                  <a:lnTo>
                    <a:pt x="75230" y="16618"/>
                  </a:lnTo>
                  <a:lnTo>
                    <a:pt x="75341" y="16674"/>
                  </a:lnTo>
                  <a:lnTo>
                    <a:pt x="75676" y="16674"/>
                  </a:lnTo>
                  <a:lnTo>
                    <a:pt x="75843" y="16618"/>
                  </a:lnTo>
                  <a:lnTo>
                    <a:pt x="76122" y="16451"/>
                  </a:lnTo>
                  <a:lnTo>
                    <a:pt x="76289" y="16172"/>
                  </a:lnTo>
                  <a:lnTo>
                    <a:pt x="76345" y="16005"/>
                  </a:lnTo>
                  <a:lnTo>
                    <a:pt x="76345" y="15838"/>
                  </a:lnTo>
                  <a:lnTo>
                    <a:pt x="76345" y="15670"/>
                  </a:lnTo>
                  <a:lnTo>
                    <a:pt x="76289" y="15559"/>
                  </a:lnTo>
                  <a:lnTo>
                    <a:pt x="76122" y="15280"/>
                  </a:lnTo>
                  <a:lnTo>
                    <a:pt x="75843" y="15113"/>
                  </a:lnTo>
                  <a:lnTo>
                    <a:pt x="75676" y="15057"/>
                  </a:lnTo>
                  <a:lnTo>
                    <a:pt x="75508" y="15001"/>
                  </a:lnTo>
                  <a:close/>
                  <a:moveTo>
                    <a:pt x="78966" y="15001"/>
                  </a:moveTo>
                  <a:lnTo>
                    <a:pt x="78799" y="15057"/>
                  </a:lnTo>
                  <a:lnTo>
                    <a:pt x="78631" y="15113"/>
                  </a:lnTo>
                  <a:lnTo>
                    <a:pt x="78353" y="15280"/>
                  </a:lnTo>
                  <a:lnTo>
                    <a:pt x="78185" y="15559"/>
                  </a:lnTo>
                  <a:lnTo>
                    <a:pt x="78130" y="15670"/>
                  </a:lnTo>
                  <a:lnTo>
                    <a:pt x="78130" y="15838"/>
                  </a:lnTo>
                  <a:lnTo>
                    <a:pt x="78130" y="16005"/>
                  </a:lnTo>
                  <a:lnTo>
                    <a:pt x="78185" y="16172"/>
                  </a:lnTo>
                  <a:lnTo>
                    <a:pt x="78353" y="16451"/>
                  </a:lnTo>
                  <a:lnTo>
                    <a:pt x="78631" y="16618"/>
                  </a:lnTo>
                  <a:lnTo>
                    <a:pt x="78799" y="16674"/>
                  </a:lnTo>
                  <a:lnTo>
                    <a:pt x="79133" y="16674"/>
                  </a:lnTo>
                  <a:lnTo>
                    <a:pt x="79301" y="16618"/>
                  </a:lnTo>
                  <a:lnTo>
                    <a:pt x="79524" y="16451"/>
                  </a:lnTo>
                  <a:lnTo>
                    <a:pt x="79691" y="16172"/>
                  </a:lnTo>
                  <a:lnTo>
                    <a:pt x="79747" y="16005"/>
                  </a:lnTo>
                  <a:lnTo>
                    <a:pt x="79803" y="15838"/>
                  </a:lnTo>
                  <a:lnTo>
                    <a:pt x="79747" y="15670"/>
                  </a:lnTo>
                  <a:lnTo>
                    <a:pt x="79691" y="15559"/>
                  </a:lnTo>
                  <a:lnTo>
                    <a:pt x="79524" y="15280"/>
                  </a:lnTo>
                  <a:lnTo>
                    <a:pt x="79301" y="15113"/>
                  </a:lnTo>
                  <a:lnTo>
                    <a:pt x="79133" y="15057"/>
                  </a:lnTo>
                  <a:lnTo>
                    <a:pt x="78966" y="15001"/>
                  </a:lnTo>
                  <a:close/>
                  <a:moveTo>
                    <a:pt x="89004" y="15001"/>
                  </a:moveTo>
                  <a:lnTo>
                    <a:pt x="88837" y="15057"/>
                  </a:lnTo>
                  <a:lnTo>
                    <a:pt x="88670" y="15113"/>
                  </a:lnTo>
                  <a:lnTo>
                    <a:pt x="88391" y="15280"/>
                  </a:lnTo>
                  <a:lnTo>
                    <a:pt x="88223" y="15559"/>
                  </a:lnTo>
                  <a:lnTo>
                    <a:pt x="88168" y="15670"/>
                  </a:lnTo>
                  <a:lnTo>
                    <a:pt x="88168" y="15838"/>
                  </a:lnTo>
                  <a:lnTo>
                    <a:pt x="88168" y="16005"/>
                  </a:lnTo>
                  <a:lnTo>
                    <a:pt x="88223" y="16172"/>
                  </a:lnTo>
                  <a:lnTo>
                    <a:pt x="88391" y="16451"/>
                  </a:lnTo>
                  <a:lnTo>
                    <a:pt x="88670" y="16618"/>
                  </a:lnTo>
                  <a:lnTo>
                    <a:pt x="88837" y="16674"/>
                  </a:lnTo>
                  <a:lnTo>
                    <a:pt x="89171" y="16674"/>
                  </a:lnTo>
                  <a:lnTo>
                    <a:pt x="89339" y="16618"/>
                  </a:lnTo>
                  <a:lnTo>
                    <a:pt x="89562" y="16451"/>
                  </a:lnTo>
                  <a:lnTo>
                    <a:pt x="89729" y="16172"/>
                  </a:lnTo>
                  <a:lnTo>
                    <a:pt x="89785" y="16005"/>
                  </a:lnTo>
                  <a:lnTo>
                    <a:pt x="89841" y="15838"/>
                  </a:lnTo>
                  <a:lnTo>
                    <a:pt x="89785" y="15670"/>
                  </a:lnTo>
                  <a:lnTo>
                    <a:pt x="89729" y="15559"/>
                  </a:lnTo>
                  <a:lnTo>
                    <a:pt x="89562" y="15280"/>
                  </a:lnTo>
                  <a:lnTo>
                    <a:pt x="89339" y="15113"/>
                  </a:lnTo>
                  <a:lnTo>
                    <a:pt x="89171" y="15057"/>
                  </a:lnTo>
                  <a:lnTo>
                    <a:pt x="89004" y="15001"/>
                  </a:lnTo>
                  <a:close/>
                  <a:moveTo>
                    <a:pt x="130997" y="15057"/>
                  </a:moveTo>
                  <a:lnTo>
                    <a:pt x="130829" y="15113"/>
                  </a:lnTo>
                  <a:lnTo>
                    <a:pt x="130551" y="15280"/>
                  </a:lnTo>
                  <a:lnTo>
                    <a:pt x="130383" y="15559"/>
                  </a:lnTo>
                  <a:lnTo>
                    <a:pt x="130327" y="15670"/>
                  </a:lnTo>
                  <a:lnTo>
                    <a:pt x="130327" y="15838"/>
                  </a:lnTo>
                  <a:lnTo>
                    <a:pt x="130327" y="16005"/>
                  </a:lnTo>
                  <a:lnTo>
                    <a:pt x="130383" y="16172"/>
                  </a:lnTo>
                  <a:lnTo>
                    <a:pt x="130551" y="16451"/>
                  </a:lnTo>
                  <a:lnTo>
                    <a:pt x="130829" y="16618"/>
                  </a:lnTo>
                  <a:lnTo>
                    <a:pt x="130997" y="16674"/>
                  </a:lnTo>
                  <a:lnTo>
                    <a:pt x="131331" y="16674"/>
                  </a:lnTo>
                  <a:lnTo>
                    <a:pt x="131499" y="16618"/>
                  </a:lnTo>
                  <a:lnTo>
                    <a:pt x="131722" y="16451"/>
                  </a:lnTo>
                  <a:lnTo>
                    <a:pt x="131889" y="16172"/>
                  </a:lnTo>
                  <a:lnTo>
                    <a:pt x="131945" y="16005"/>
                  </a:lnTo>
                  <a:lnTo>
                    <a:pt x="132000" y="15838"/>
                  </a:lnTo>
                  <a:lnTo>
                    <a:pt x="131945" y="15670"/>
                  </a:lnTo>
                  <a:lnTo>
                    <a:pt x="131889" y="15559"/>
                  </a:lnTo>
                  <a:lnTo>
                    <a:pt x="131722" y="15280"/>
                  </a:lnTo>
                  <a:lnTo>
                    <a:pt x="131499" y="15113"/>
                  </a:lnTo>
                  <a:lnTo>
                    <a:pt x="131331" y="15057"/>
                  </a:lnTo>
                  <a:close/>
                  <a:moveTo>
                    <a:pt x="134343" y="15057"/>
                  </a:moveTo>
                  <a:lnTo>
                    <a:pt x="134175" y="15113"/>
                  </a:lnTo>
                  <a:lnTo>
                    <a:pt x="133952" y="15280"/>
                  </a:lnTo>
                  <a:lnTo>
                    <a:pt x="133729" y="15559"/>
                  </a:lnTo>
                  <a:lnTo>
                    <a:pt x="133729" y="15670"/>
                  </a:lnTo>
                  <a:lnTo>
                    <a:pt x="133673" y="15838"/>
                  </a:lnTo>
                  <a:lnTo>
                    <a:pt x="133729" y="16005"/>
                  </a:lnTo>
                  <a:lnTo>
                    <a:pt x="133729" y="16172"/>
                  </a:lnTo>
                  <a:lnTo>
                    <a:pt x="133952" y="16451"/>
                  </a:lnTo>
                  <a:lnTo>
                    <a:pt x="134175" y="16618"/>
                  </a:lnTo>
                  <a:lnTo>
                    <a:pt x="134343" y="16674"/>
                  </a:lnTo>
                  <a:lnTo>
                    <a:pt x="134677" y="16674"/>
                  </a:lnTo>
                  <a:lnTo>
                    <a:pt x="134845" y="16618"/>
                  </a:lnTo>
                  <a:lnTo>
                    <a:pt x="135123" y="16451"/>
                  </a:lnTo>
                  <a:lnTo>
                    <a:pt x="135291" y="16172"/>
                  </a:lnTo>
                  <a:lnTo>
                    <a:pt x="135346" y="16005"/>
                  </a:lnTo>
                  <a:lnTo>
                    <a:pt x="135346" y="15838"/>
                  </a:lnTo>
                  <a:lnTo>
                    <a:pt x="135346" y="15670"/>
                  </a:lnTo>
                  <a:lnTo>
                    <a:pt x="135291" y="15559"/>
                  </a:lnTo>
                  <a:lnTo>
                    <a:pt x="135123" y="15280"/>
                  </a:lnTo>
                  <a:lnTo>
                    <a:pt x="134845" y="15113"/>
                  </a:lnTo>
                  <a:lnTo>
                    <a:pt x="134677" y="15057"/>
                  </a:lnTo>
                  <a:close/>
                  <a:moveTo>
                    <a:pt x="137744" y="15057"/>
                  </a:moveTo>
                  <a:lnTo>
                    <a:pt x="137577" y="15113"/>
                  </a:lnTo>
                  <a:lnTo>
                    <a:pt x="137298" y="15280"/>
                  </a:lnTo>
                  <a:lnTo>
                    <a:pt x="137131" y="15559"/>
                  </a:lnTo>
                  <a:lnTo>
                    <a:pt x="137075" y="15670"/>
                  </a:lnTo>
                  <a:lnTo>
                    <a:pt x="137075" y="15838"/>
                  </a:lnTo>
                  <a:lnTo>
                    <a:pt x="137075" y="16005"/>
                  </a:lnTo>
                  <a:lnTo>
                    <a:pt x="137131" y="16172"/>
                  </a:lnTo>
                  <a:lnTo>
                    <a:pt x="137298" y="16451"/>
                  </a:lnTo>
                  <a:lnTo>
                    <a:pt x="137577" y="16618"/>
                  </a:lnTo>
                  <a:lnTo>
                    <a:pt x="137744" y="16674"/>
                  </a:lnTo>
                  <a:lnTo>
                    <a:pt x="138023" y="16674"/>
                  </a:lnTo>
                  <a:lnTo>
                    <a:pt x="138191" y="16618"/>
                  </a:lnTo>
                  <a:lnTo>
                    <a:pt x="138469" y="16451"/>
                  </a:lnTo>
                  <a:lnTo>
                    <a:pt x="138637" y="16172"/>
                  </a:lnTo>
                  <a:lnTo>
                    <a:pt x="138692" y="16005"/>
                  </a:lnTo>
                  <a:lnTo>
                    <a:pt x="138692" y="15838"/>
                  </a:lnTo>
                  <a:lnTo>
                    <a:pt x="138692" y="15670"/>
                  </a:lnTo>
                  <a:lnTo>
                    <a:pt x="138637" y="15559"/>
                  </a:lnTo>
                  <a:lnTo>
                    <a:pt x="138469" y="15280"/>
                  </a:lnTo>
                  <a:lnTo>
                    <a:pt x="138191" y="15113"/>
                  </a:lnTo>
                  <a:lnTo>
                    <a:pt x="138023" y="15057"/>
                  </a:lnTo>
                  <a:close/>
                  <a:moveTo>
                    <a:pt x="141035" y="15057"/>
                  </a:moveTo>
                  <a:lnTo>
                    <a:pt x="140867" y="15113"/>
                  </a:lnTo>
                  <a:lnTo>
                    <a:pt x="140644" y="15280"/>
                  </a:lnTo>
                  <a:lnTo>
                    <a:pt x="140421" y="15559"/>
                  </a:lnTo>
                  <a:lnTo>
                    <a:pt x="140365" y="15670"/>
                  </a:lnTo>
                  <a:lnTo>
                    <a:pt x="140365" y="15838"/>
                  </a:lnTo>
                  <a:lnTo>
                    <a:pt x="140365" y="16005"/>
                  </a:lnTo>
                  <a:lnTo>
                    <a:pt x="140421" y="16172"/>
                  </a:lnTo>
                  <a:lnTo>
                    <a:pt x="140644" y="16451"/>
                  </a:lnTo>
                  <a:lnTo>
                    <a:pt x="140867" y="16618"/>
                  </a:lnTo>
                  <a:lnTo>
                    <a:pt x="141035" y="16674"/>
                  </a:lnTo>
                  <a:lnTo>
                    <a:pt x="141369" y="16674"/>
                  </a:lnTo>
                  <a:lnTo>
                    <a:pt x="141537" y="16618"/>
                  </a:lnTo>
                  <a:lnTo>
                    <a:pt x="141815" y="16451"/>
                  </a:lnTo>
                  <a:lnTo>
                    <a:pt x="141983" y="16172"/>
                  </a:lnTo>
                  <a:lnTo>
                    <a:pt x="142039" y="16005"/>
                  </a:lnTo>
                  <a:lnTo>
                    <a:pt x="142039" y="15838"/>
                  </a:lnTo>
                  <a:lnTo>
                    <a:pt x="142039" y="15670"/>
                  </a:lnTo>
                  <a:lnTo>
                    <a:pt x="141983" y="15559"/>
                  </a:lnTo>
                  <a:lnTo>
                    <a:pt x="141815" y="15280"/>
                  </a:lnTo>
                  <a:lnTo>
                    <a:pt x="141537" y="15113"/>
                  </a:lnTo>
                  <a:lnTo>
                    <a:pt x="141369" y="15057"/>
                  </a:lnTo>
                  <a:close/>
                  <a:moveTo>
                    <a:pt x="146165" y="15001"/>
                  </a:moveTo>
                  <a:lnTo>
                    <a:pt x="145998" y="15057"/>
                  </a:lnTo>
                  <a:lnTo>
                    <a:pt x="145831" y="15113"/>
                  </a:lnTo>
                  <a:lnTo>
                    <a:pt x="145552" y="15280"/>
                  </a:lnTo>
                  <a:lnTo>
                    <a:pt x="145385" y="15559"/>
                  </a:lnTo>
                  <a:lnTo>
                    <a:pt x="145329" y="15670"/>
                  </a:lnTo>
                  <a:lnTo>
                    <a:pt x="145329" y="15838"/>
                  </a:lnTo>
                  <a:lnTo>
                    <a:pt x="145329" y="16005"/>
                  </a:lnTo>
                  <a:lnTo>
                    <a:pt x="145385" y="16172"/>
                  </a:lnTo>
                  <a:lnTo>
                    <a:pt x="145552" y="16451"/>
                  </a:lnTo>
                  <a:lnTo>
                    <a:pt x="145831" y="16618"/>
                  </a:lnTo>
                  <a:lnTo>
                    <a:pt x="145998" y="16674"/>
                  </a:lnTo>
                  <a:lnTo>
                    <a:pt x="146333" y="16674"/>
                  </a:lnTo>
                  <a:lnTo>
                    <a:pt x="146444" y="16618"/>
                  </a:lnTo>
                  <a:lnTo>
                    <a:pt x="146723" y="16451"/>
                  </a:lnTo>
                  <a:lnTo>
                    <a:pt x="146890" y="16172"/>
                  </a:lnTo>
                  <a:lnTo>
                    <a:pt x="146946" y="16005"/>
                  </a:lnTo>
                  <a:lnTo>
                    <a:pt x="147002" y="15838"/>
                  </a:lnTo>
                  <a:lnTo>
                    <a:pt x="146946" y="15670"/>
                  </a:lnTo>
                  <a:lnTo>
                    <a:pt x="146890" y="15559"/>
                  </a:lnTo>
                  <a:lnTo>
                    <a:pt x="146723" y="15280"/>
                  </a:lnTo>
                  <a:lnTo>
                    <a:pt x="146444" y="15113"/>
                  </a:lnTo>
                  <a:lnTo>
                    <a:pt x="146333" y="15057"/>
                  </a:lnTo>
                  <a:lnTo>
                    <a:pt x="146165" y="15001"/>
                  </a:lnTo>
                  <a:close/>
                  <a:moveTo>
                    <a:pt x="154586" y="15001"/>
                  </a:moveTo>
                  <a:lnTo>
                    <a:pt x="154419" y="15057"/>
                  </a:lnTo>
                  <a:lnTo>
                    <a:pt x="154251" y="15113"/>
                  </a:lnTo>
                  <a:lnTo>
                    <a:pt x="154028" y="15280"/>
                  </a:lnTo>
                  <a:lnTo>
                    <a:pt x="153805" y="15559"/>
                  </a:lnTo>
                  <a:lnTo>
                    <a:pt x="153750" y="15670"/>
                  </a:lnTo>
                  <a:lnTo>
                    <a:pt x="153750" y="15838"/>
                  </a:lnTo>
                  <a:lnTo>
                    <a:pt x="153750" y="16005"/>
                  </a:lnTo>
                  <a:lnTo>
                    <a:pt x="153805" y="16172"/>
                  </a:lnTo>
                  <a:lnTo>
                    <a:pt x="154028" y="16451"/>
                  </a:lnTo>
                  <a:lnTo>
                    <a:pt x="154251" y="16618"/>
                  </a:lnTo>
                  <a:lnTo>
                    <a:pt x="154419" y="16674"/>
                  </a:lnTo>
                  <a:lnTo>
                    <a:pt x="154753" y="16674"/>
                  </a:lnTo>
                  <a:lnTo>
                    <a:pt x="154921" y="16618"/>
                  </a:lnTo>
                  <a:lnTo>
                    <a:pt x="155200" y="16451"/>
                  </a:lnTo>
                  <a:lnTo>
                    <a:pt x="155367" y="16172"/>
                  </a:lnTo>
                  <a:lnTo>
                    <a:pt x="155423" y="16005"/>
                  </a:lnTo>
                  <a:lnTo>
                    <a:pt x="155423" y="15838"/>
                  </a:lnTo>
                  <a:lnTo>
                    <a:pt x="155423" y="15670"/>
                  </a:lnTo>
                  <a:lnTo>
                    <a:pt x="155367" y="15559"/>
                  </a:lnTo>
                  <a:lnTo>
                    <a:pt x="155200" y="15280"/>
                  </a:lnTo>
                  <a:lnTo>
                    <a:pt x="154921" y="15113"/>
                  </a:lnTo>
                  <a:lnTo>
                    <a:pt x="154753" y="15057"/>
                  </a:lnTo>
                  <a:lnTo>
                    <a:pt x="154586" y="15001"/>
                  </a:lnTo>
                  <a:close/>
                  <a:moveTo>
                    <a:pt x="159605" y="15001"/>
                  </a:moveTo>
                  <a:lnTo>
                    <a:pt x="159438" y="15057"/>
                  </a:lnTo>
                  <a:lnTo>
                    <a:pt x="159326" y="15113"/>
                  </a:lnTo>
                  <a:lnTo>
                    <a:pt x="159047" y="15280"/>
                  </a:lnTo>
                  <a:lnTo>
                    <a:pt x="158880" y="15559"/>
                  </a:lnTo>
                  <a:lnTo>
                    <a:pt x="158824" y="15670"/>
                  </a:lnTo>
                  <a:lnTo>
                    <a:pt x="158824" y="15838"/>
                  </a:lnTo>
                  <a:lnTo>
                    <a:pt x="158824" y="16005"/>
                  </a:lnTo>
                  <a:lnTo>
                    <a:pt x="158880" y="16172"/>
                  </a:lnTo>
                  <a:lnTo>
                    <a:pt x="159047" y="16451"/>
                  </a:lnTo>
                  <a:lnTo>
                    <a:pt x="159326" y="16618"/>
                  </a:lnTo>
                  <a:lnTo>
                    <a:pt x="159438" y="16674"/>
                  </a:lnTo>
                  <a:lnTo>
                    <a:pt x="159772" y="16674"/>
                  </a:lnTo>
                  <a:lnTo>
                    <a:pt x="159940" y="16618"/>
                  </a:lnTo>
                  <a:lnTo>
                    <a:pt x="160219" y="16451"/>
                  </a:lnTo>
                  <a:lnTo>
                    <a:pt x="160386" y="16172"/>
                  </a:lnTo>
                  <a:lnTo>
                    <a:pt x="160442" y="16005"/>
                  </a:lnTo>
                  <a:lnTo>
                    <a:pt x="160442" y="15838"/>
                  </a:lnTo>
                  <a:lnTo>
                    <a:pt x="160442" y="15670"/>
                  </a:lnTo>
                  <a:lnTo>
                    <a:pt x="160386" y="15559"/>
                  </a:lnTo>
                  <a:lnTo>
                    <a:pt x="160219" y="15280"/>
                  </a:lnTo>
                  <a:lnTo>
                    <a:pt x="159940" y="15113"/>
                  </a:lnTo>
                  <a:lnTo>
                    <a:pt x="159772" y="15057"/>
                  </a:lnTo>
                  <a:lnTo>
                    <a:pt x="159605" y="15001"/>
                  </a:lnTo>
                  <a:close/>
                  <a:moveTo>
                    <a:pt x="162951" y="15001"/>
                  </a:moveTo>
                  <a:lnTo>
                    <a:pt x="162784" y="15057"/>
                  </a:lnTo>
                  <a:lnTo>
                    <a:pt x="162617" y="15113"/>
                  </a:lnTo>
                  <a:lnTo>
                    <a:pt x="162338" y="15280"/>
                  </a:lnTo>
                  <a:lnTo>
                    <a:pt x="162170" y="15559"/>
                  </a:lnTo>
                  <a:lnTo>
                    <a:pt x="162115" y="15670"/>
                  </a:lnTo>
                  <a:lnTo>
                    <a:pt x="162115" y="15838"/>
                  </a:lnTo>
                  <a:lnTo>
                    <a:pt x="162115" y="16005"/>
                  </a:lnTo>
                  <a:lnTo>
                    <a:pt x="162170" y="16172"/>
                  </a:lnTo>
                  <a:lnTo>
                    <a:pt x="162338" y="16451"/>
                  </a:lnTo>
                  <a:lnTo>
                    <a:pt x="162617" y="16618"/>
                  </a:lnTo>
                  <a:lnTo>
                    <a:pt x="162784" y="16674"/>
                  </a:lnTo>
                  <a:lnTo>
                    <a:pt x="163118" y="16674"/>
                  </a:lnTo>
                  <a:lnTo>
                    <a:pt x="163286" y="16618"/>
                  </a:lnTo>
                  <a:lnTo>
                    <a:pt x="163509" y="16451"/>
                  </a:lnTo>
                  <a:lnTo>
                    <a:pt x="163732" y="16172"/>
                  </a:lnTo>
                  <a:lnTo>
                    <a:pt x="163788" y="16005"/>
                  </a:lnTo>
                  <a:lnTo>
                    <a:pt x="163788" y="15838"/>
                  </a:lnTo>
                  <a:lnTo>
                    <a:pt x="163788" y="15670"/>
                  </a:lnTo>
                  <a:lnTo>
                    <a:pt x="163732" y="15559"/>
                  </a:lnTo>
                  <a:lnTo>
                    <a:pt x="163509" y="15280"/>
                  </a:lnTo>
                  <a:lnTo>
                    <a:pt x="163286" y="15113"/>
                  </a:lnTo>
                  <a:lnTo>
                    <a:pt x="163118" y="15057"/>
                  </a:lnTo>
                  <a:lnTo>
                    <a:pt x="162951" y="15001"/>
                  </a:lnTo>
                  <a:close/>
                  <a:moveTo>
                    <a:pt x="168026" y="15001"/>
                  </a:moveTo>
                  <a:lnTo>
                    <a:pt x="167859" y="15057"/>
                  </a:lnTo>
                  <a:lnTo>
                    <a:pt x="167691" y="15113"/>
                  </a:lnTo>
                  <a:lnTo>
                    <a:pt x="167412" y="15280"/>
                  </a:lnTo>
                  <a:lnTo>
                    <a:pt x="167245" y="15559"/>
                  </a:lnTo>
                  <a:lnTo>
                    <a:pt x="167189" y="15670"/>
                  </a:lnTo>
                  <a:lnTo>
                    <a:pt x="167189" y="15838"/>
                  </a:lnTo>
                  <a:lnTo>
                    <a:pt x="167189" y="16005"/>
                  </a:lnTo>
                  <a:lnTo>
                    <a:pt x="167245" y="16172"/>
                  </a:lnTo>
                  <a:lnTo>
                    <a:pt x="167412" y="16451"/>
                  </a:lnTo>
                  <a:lnTo>
                    <a:pt x="167691" y="16618"/>
                  </a:lnTo>
                  <a:lnTo>
                    <a:pt x="167859" y="16674"/>
                  </a:lnTo>
                  <a:lnTo>
                    <a:pt x="168193" y="16674"/>
                  </a:lnTo>
                  <a:lnTo>
                    <a:pt x="168361" y="16618"/>
                  </a:lnTo>
                  <a:lnTo>
                    <a:pt x="168584" y="16451"/>
                  </a:lnTo>
                  <a:lnTo>
                    <a:pt x="168751" y="16172"/>
                  </a:lnTo>
                  <a:lnTo>
                    <a:pt x="168807" y="16005"/>
                  </a:lnTo>
                  <a:lnTo>
                    <a:pt x="168862" y="15838"/>
                  </a:lnTo>
                  <a:lnTo>
                    <a:pt x="168807" y="15670"/>
                  </a:lnTo>
                  <a:lnTo>
                    <a:pt x="168751" y="15559"/>
                  </a:lnTo>
                  <a:lnTo>
                    <a:pt x="168584" y="15280"/>
                  </a:lnTo>
                  <a:lnTo>
                    <a:pt x="168361" y="15113"/>
                  </a:lnTo>
                  <a:lnTo>
                    <a:pt x="168193" y="15057"/>
                  </a:lnTo>
                  <a:lnTo>
                    <a:pt x="168026" y="15001"/>
                  </a:lnTo>
                  <a:close/>
                  <a:moveTo>
                    <a:pt x="171316" y="15001"/>
                  </a:moveTo>
                  <a:lnTo>
                    <a:pt x="171149" y="15057"/>
                  </a:lnTo>
                  <a:lnTo>
                    <a:pt x="171037" y="15113"/>
                  </a:lnTo>
                  <a:lnTo>
                    <a:pt x="170758" y="15280"/>
                  </a:lnTo>
                  <a:lnTo>
                    <a:pt x="170591" y="15559"/>
                  </a:lnTo>
                  <a:lnTo>
                    <a:pt x="170535" y="15670"/>
                  </a:lnTo>
                  <a:lnTo>
                    <a:pt x="170480" y="15838"/>
                  </a:lnTo>
                  <a:lnTo>
                    <a:pt x="170535" y="16005"/>
                  </a:lnTo>
                  <a:lnTo>
                    <a:pt x="170591" y="16172"/>
                  </a:lnTo>
                  <a:lnTo>
                    <a:pt x="170758" y="16451"/>
                  </a:lnTo>
                  <a:lnTo>
                    <a:pt x="171037" y="16618"/>
                  </a:lnTo>
                  <a:lnTo>
                    <a:pt x="171149" y="16674"/>
                  </a:lnTo>
                  <a:lnTo>
                    <a:pt x="171483" y="16674"/>
                  </a:lnTo>
                  <a:lnTo>
                    <a:pt x="171651" y="16618"/>
                  </a:lnTo>
                  <a:lnTo>
                    <a:pt x="171930" y="16451"/>
                  </a:lnTo>
                  <a:lnTo>
                    <a:pt x="172097" y="16172"/>
                  </a:lnTo>
                  <a:lnTo>
                    <a:pt x="172153" y="16005"/>
                  </a:lnTo>
                  <a:lnTo>
                    <a:pt x="172153" y="15838"/>
                  </a:lnTo>
                  <a:lnTo>
                    <a:pt x="172153" y="15670"/>
                  </a:lnTo>
                  <a:lnTo>
                    <a:pt x="172097" y="15559"/>
                  </a:lnTo>
                  <a:lnTo>
                    <a:pt x="171930" y="15280"/>
                  </a:lnTo>
                  <a:lnTo>
                    <a:pt x="171651" y="15113"/>
                  </a:lnTo>
                  <a:lnTo>
                    <a:pt x="171483" y="15057"/>
                  </a:lnTo>
                  <a:lnTo>
                    <a:pt x="171316" y="15001"/>
                  </a:lnTo>
                  <a:close/>
                  <a:moveTo>
                    <a:pt x="174774" y="15001"/>
                  </a:moveTo>
                  <a:lnTo>
                    <a:pt x="174606" y="15057"/>
                  </a:lnTo>
                  <a:lnTo>
                    <a:pt x="174439" y="15113"/>
                  </a:lnTo>
                  <a:lnTo>
                    <a:pt x="174160" y="15280"/>
                  </a:lnTo>
                  <a:lnTo>
                    <a:pt x="173993" y="15559"/>
                  </a:lnTo>
                  <a:lnTo>
                    <a:pt x="173937" y="15670"/>
                  </a:lnTo>
                  <a:lnTo>
                    <a:pt x="173937" y="15838"/>
                  </a:lnTo>
                  <a:lnTo>
                    <a:pt x="173937" y="16005"/>
                  </a:lnTo>
                  <a:lnTo>
                    <a:pt x="173993" y="16172"/>
                  </a:lnTo>
                  <a:lnTo>
                    <a:pt x="174160" y="16451"/>
                  </a:lnTo>
                  <a:lnTo>
                    <a:pt x="174439" y="16618"/>
                  </a:lnTo>
                  <a:lnTo>
                    <a:pt x="174606" y="16674"/>
                  </a:lnTo>
                  <a:lnTo>
                    <a:pt x="174941" y="16674"/>
                  </a:lnTo>
                  <a:lnTo>
                    <a:pt x="175053" y="16618"/>
                  </a:lnTo>
                  <a:lnTo>
                    <a:pt x="175331" y="16451"/>
                  </a:lnTo>
                  <a:lnTo>
                    <a:pt x="175499" y="16172"/>
                  </a:lnTo>
                  <a:lnTo>
                    <a:pt x="175554" y="16005"/>
                  </a:lnTo>
                  <a:lnTo>
                    <a:pt x="175610" y="15838"/>
                  </a:lnTo>
                  <a:lnTo>
                    <a:pt x="175554" y="15670"/>
                  </a:lnTo>
                  <a:lnTo>
                    <a:pt x="175499" y="15559"/>
                  </a:lnTo>
                  <a:lnTo>
                    <a:pt x="175331" y="15280"/>
                  </a:lnTo>
                  <a:lnTo>
                    <a:pt x="175053" y="15113"/>
                  </a:lnTo>
                  <a:lnTo>
                    <a:pt x="174941" y="15057"/>
                  </a:lnTo>
                  <a:lnTo>
                    <a:pt x="174774" y="15001"/>
                  </a:lnTo>
                  <a:close/>
                  <a:moveTo>
                    <a:pt x="184812" y="15001"/>
                  </a:moveTo>
                  <a:lnTo>
                    <a:pt x="184644" y="15057"/>
                  </a:lnTo>
                  <a:lnTo>
                    <a:pt x="184477" y="15113"/>
                  </a:lnTo>
                  <a:lnTo>
                    <a:pt x="184198" y="15280"/>
                  </a:lnTo>
                  <a:lnTo>
                    <a:pt x="184031" y="15559"/>
                  </a:lnTo>
                  <a:lnTo>
                    <a:pt x="183975" y="15670"/>
                  </a:lnTo>
                  <a:lnTo>
                    <a:pt x="183975" y="15838"/>
                  </a:lnTo>
                  <a:lnTo>
                    <a:pt x="183975" y="16005"/>
                  </a:lnTo>
                  <a:lnTo>
                    <a:pt x="184031" y="16172"/>
                  </a:lnTo>
                  <a:lnTo>
                    <a:pt x="184198" y="16451"/>
                  </a:lnTo>
                  <a:lnTo>
                    <a:pt x="184477" y="16618"/>
                  </a:lnTo>
                  <a:lnTo>
                    <a:pt x="184644" y="16674"/>
                  </a:lnTo>
                  <a:lnTo>
                    <a:pt x="184979" y="16674"/>
                  </a:lnTo>
                  <a:lnTo>
                    <a:pt x="185091" y="16618"/>
                  </a:lnTo>
                  <a:lnTo>
                    <a:pt x="185369" y="16451"/>
                  </a:lnTo>
                  <a:lnTo>
                    <a:pt x="185537" y="16172"/>
                  </a:lnTo>
                  <a:lnTo>
                    <a:pt x="185593" y="16005"/>
                  </a:lnTo>
                  <a:lnTo>
                    <a:pt x="185648" y="15838"/>
                  </a:lnTo>
                  <a:lnTo>
                    <a:pt x="185593" y="15670"/>
                  </a:lnTo>
                  <a:lnTo>
                    <a:pt x="185537" y="15559"/>
                  </a:lnTo>
                  <a:lnTo>
                    <a:pt x="185369" y="15280"/>
                  </a:lnTo>
                  <a:lnTo>
                    <a:pt x="185091" y="15113"/>
                  </a:lnTo>
                  <a:lnTo>
                    <a:pt x="184979" y="15057"/>
                  </a:lnTo>
                  <a:lnTo>
                    <a:pt x="184812" y="15001"/>
                  </a:lnTo>
                  <a:close/>
                  <a:moveTo>
                    <a:pt x="226804" y="15057"/>
                  </a:moveTo>
                  <a:lnTo>
                    <a:pt x="226637" y="15113"/>
                  </a:lnTo>
                  <a:lnTo>
                    <a:pt x="226358" y="15280"/>
                  </a:lnTo>
                  <a:lnTo>
                    <a:pt x="226191" y="15559"/>
                  </a:lnTo>
                  <a:lnTo>
                    <a:pt x="226135" y="15670"/>
                  </a:lnTo>
                  <a:lnTo>
                    <a:pt x="226135" y="15838"/>
                  </a:lnTo>
                  <a:lnTo>
                    <a:pt x="226135" y="16005"/>
                  </a:lnTo>
                  <a:lnTo>
                    <a:pt x="226191" y="16172"/>
                  </a:lnTo>
                  <a:lnTo>
                    <a:pt x="226358" y="16451"/>
                  </a:lnTo>
                  <a:lnTo>
                    <a:pt x="226637" y="16618"/>
                  </a:lnTo>
                  <a:lnTo>
                    <a:pt x="226804" y="16674"/>
                  </a:lnTo>
                  <a:lnTo>
                    <a:pt x="227139" y="16674"/>
                  </a:lnTo>
                  <a:lnTo>
                    <a:pt x="227250" y="16618"/>
                  </a:lnTo>
                  <a:lnTo>
                    <a:pt x="227529" y="16451"/>
                  </a:lnTo>
                  <a:lnTo>
                    <a:pt x="227697" y="16172"/>
                  </a:lnTo>
                  <a:lnTo>
                    <a:pt x="227752" y="16005"/>
                  </a:lnTo>
                  <a:lnTo>
                    <a:pt x="227808" y="15838"/>
                  </a:lnTo>
                  <a:lnTo>
                    <a:pt x="227752" y="15670"/>
                  </a:lnTo>
                  <a:lnTo>
                    <a:pt x="227697" y="15559"/>
                  </a:lnTo>
                  <a:lnTo>
                    <a:pt x="227529" y="15280"/>
                  </a:lnTo>
                  <a:lnTo>
                    <a:pt x="227250" y="15113"/>
                  </a:lnTo>
                  <a:lnTo>
                    <a:pt x="227139" y="15057"/>
                  </a:lnTo>
                  <a:close/>
                  <a:moveTo>
                    <a:pt x="230150" y="15057"/>
                  </a:moveTo>
                  <a:lnTo>
                    <a:pt x="229983" y="15113"/>
                  </a:lnTo>
                  <a:lnTo>
                    <a:pt x="229760" y="15280"/>
                  </a:lnTo>
                  <a:lnTo>
                    <a:pt x="229537" y="15559"/>
                  </a:lnTo>
                  <a:lnTo>
                    <a:pt x="229481" y="15670"/>
                  </a:lnTo>
                  <a:lnTo>
                    <a:pt x="229481" y="15838"/>
                  </a:lnTo>
                  <a:lnTo>
                    <a:pt x="229481" y="16005"/>
                  </a:lnTo>
                  <a:lnTo>
                    <a:pt x="229537" y="16172"/>
                  </a:lnTo>
                  <a:lnTo>
                    <a:pt x="229760" y="16451"/>
                  </a:lnTo>
                  <a:lnTo>
                    <a:pt x="229983" y="16618"/>
                  </a:lnTo>
                  <a:lnTo>
                    <a:pt x="230150" y="16674"/>
                  </a:lnTo>
                  <a:lnTo>
                    <a:pt x="230485" y="16674"/>
                  </a:lnTo>
                  <a:lnTo>
                    <a:pt x="230652" y="16618"/>
                  </a:lnTo>
                  <a:lnTo>
                    <a:pt x="230931" y="16451"/>
                  </a:lnTo>
                  <a:lnTo>
                    <a:pt x="231098" y="16172"/>
                  </a:lnTo>
                  <a:lnTo>
                    <a:pt x="231154" y="16005"/>
                  </a:lnTo>
                  <a:lnTo>
                    <a:pt x="231154" y="15838"/>
                  </a:lnTo>
                  <a:lnTo>
                    <a:pt x="231154" y="15670"/>
                  </a:lnTo>
                  <a:lnTo>
                    <a:pt x="231098" y="15559"/>
                  </a:lnTo>
                  <a:lnTo>
                    <a:pt x="230931" y="15280"/>
                  </a:lnTo>
                  <a:lnTo>
                    <a:pt x="230652" y="15113"/>
                  </a:lnTo>
                  <a:lnTo>
                    <a:pt x="230485" y="15057"/>
                  </a:lnTo>
                  <a:close/>
                  <a:moveTo>
                    <a:pt x="233496" y="15057"/>
                  </a:moveTo>
                  <a:lnTo>
                    <a:pt x="233385" y="15113"/>
                  </a:lnTo>
                  <a:lnTo>
                    <a:pt x="233106" y="15280"/>
                  </a:lnTo>
                  <a:lnTo>
                    <a:pt x="232939" y="15559"/>
                  </a:lnTo>
                  <a:lnTo>
                    <a:pt x="232883" y="15670"/>
                  </a:lnTo>
                  <a:lnTo>
                    <a:pt x="232883" y="15838"/>
                  </a:lnTo>
                  <a:lnTo>
                    <a:pt x="232883" y="16005"/>
                  </a:lnTo>
                  <a:lnTo>
                    <a:pt x="232939" y="16172"/>
                  </a:lnTo>
                  <a:lnTo>
                    <a:pt x="233106" y="16451"/>
                  </a:lnTo>
                  <a:lnTo>
                    <a:pt x="233385" y="16618"/>
                  </a:lnTo>
                  <a:lnTo>
                    <a:pt x="233496" y="16674"/>
                  </a:lnTo>
                  <a:lnTo>
                    <a:pt x="233831" y="16674"/>
                  </a:lnTo>
                  <a:lnTo>
                    <a:pt x="233998" y="16618"/>
                  </a:lnTo>
                  <a:lnTo>
                    <a:pt x="234277" y="16451"/>
                  </a:lnTo>
                  <a:lnTo>
                    <a:pt x="234444" y="16172"/>
                  </a:lnTo>
                  <a:lnTo>
                    <a:pt x="234500" y="16005"/>
                  </a:lnTo>
                  <a:lnTo>
                    <a:pt x="234500" y="15838"/>
                  </a:lnTo>
                  <a:lnTo>
                    <a:pt x="234500" y="15670"/>
                  </a:lnTo>
                  <a:lnTo>
                    <a:pt x="234444" y="15559"/>
                  </a:lnTo>
                  <a:lnTo>
                    <a:pt x="234277" y="15280"/>
                  </a:lnTo>
                  <a:lnTo>
                    <a:pt x="233998" y="15113"/>
                  </a:lnTo>
                  <a:lnTo>
                    <a:pt x="233831" y="15057"/>
                  </a:lnTo>
                  <a:close/>
                  <a:moveTo>
                    <a:pt x="236842" y="15057"/>
                  </a:moveTo>
                  <a:lnTo>
                    <a:pt x="236675" y="15113"/>
                  </a:lnTo>
                  <a:lnTo>
                    <a:pt x="236396" y="15280"/>
                  </a:lnTo>
                  <a:lnTo>
                    <a:pt x="236229" y="15559"/>
                  </a:lnTo>
                  <a:lnTo>
                    <a:pt x="236173" y="15670"/>
                  </a:lnTo>
                  <a:lnTo>
                    <a:pt x="236173" y="15838"/>
                  </a:lnTo>
                  <a:lnTo>
                    <a:pt x="236173" y="16005"/>
                  </a:lnTo>
                  <a:lnTo>
                    <a:pt x="236229" y="16172"/>
                  </a:lnTo>
                  <a:lnTo>
                    <a:pt x="236396" y="16451"/>
                  </a:lnTo>
                  <a:lnTo>
                    <a:pt x="236675" y="16618"/>
                  </a:lnTo>
                  <a:lnTo>
                    <a:pt x="236842" y="16674"/>
                  </a:lnTo>
                  <a:lnTo>
                    <a:pt x="237177" y="16674"/>
                  </a:lnTo>
                  <a:lnTo>
                    <a:pt x="237344" y="16618"/>
                  </a:lnTo>
                  <a:lnTo>
                    <a:pt x="237567" y="16451"/>
                  </a:lnTo>
                  <a:lnTo>
                    <a:pt x="237790" y="16172"/>
                  </a:lnTo>
                  <a:lnTo>
                    <a:pt x="237790" y="16005"/>
                  </a:lnTo>
                  <a:lnTo>
                    <a:pt x="237846" y="15838"/>
                  </a:lnTo>
                  <a:lnTo>
                    <a:pt x="237790" y="15670"/>
                  </a:lnTo>
                  <a:lnTo>
                    <a:pt x="237790" y="15559"/>
                  </a:lnTo>
                  <a:lnTo>
                    <a:pt x="237567" y="15280"/>
                  </a:lnTo>
                  <a:lnTo>
                    <a:pt x="237344" y="15113"/>
                  </a:lnTo>
                  <a:lnTo>
                    <a:pt x="237177" y="15057"/>
                  </a:lnTo>
                  <a:close/>
                  <a:moveTo>
                    <a:pt x="241973" y="15001"/>
                  </a:moveTo>
                  <a:lnTo>
                    <a:pt x="241806" y="15057"/>
                  </a:lnTo>
                  <a:lnTo>
                    <a:pt x="241638" y="15113"/>
                  </a:lnTo>
                  <a:lnTo>
                    <a:pt x="241359" y="15280"/>
                  </a:lnTo>
                  <a:lnTo>
                    <a:pt x="241192" y="15559"/>
                  </a:lnTo>
                  <a:lnTo>
                    <a:pt x="241136" y="15670"/>
                  </a:lnTo>
                  <a:lnTo>
                    <a:pt x="241136" y="15838"/>
                  </a:lnTo>
                  <a:lnTo>
                    <a:pt x="241136" y="16005"/>
                  </a:lnTo>
                  <a:lnTo>
                    <a:pt x="241192" y="16172"/>
                  </a:lnTo>
                  <a:lnTo>
                    <a:pt x="241359" y="16451"/>
                  </a:lnTo>
                  <a:lnTo>
                    <a:pt x="241638" y="16618"/>
                  </a:lnTo>
                  <a:lnTo>
                    <a:pt x="241806" y="16674"/>
                  </a:lnTo>
                  <a:lnTo>
                    <a:pt x="242140" y="16674"/>
                  </a:lnTo>
                  <a:lnTo>
                    <a:pt x="242308" y="16618"/>
                  </a:lnTo>
                  <a:lnTo>
                    <a:pt x="242531" y="16451"/>
                  </a:lnTo>
                  <a:lnTo>
                    <a:pt x="242754" y="16172"/>
                  </a:lnTo>
                  <a:lnTo>
                    <a:pt x="242754" y="16005"/>
                  </a:lnTo>
                  <a:lnTo>
                    <a:pt x="242809" y="15838"/>
                  </a:lnTo>
                  <a:lnTo>
                    <a:pt x="242754" y="15670"/>
                  </a:lnTo>
                  <a:lnTo>
                    <a:pt x="242754" y="15559"/>
                  </a:lnTo>
                  <a:lnTo>
                    <a:pt x="242531" y="15280"/>
                  </a:lnTo>
                  <a:lnTo>
                    <a:pt x="242308" y="15113"/>
                  </a:lnTo>
                  <a:lnTo>
                    <a:pt x="242140" y="15057"/>
                  </a:lnTo>
                  <a:lnTo>
                    <a:pt x="241973" y="15001"/>
                  </a:lnTo>
                  <a:close/>
                  <a:moveTo>
                    <a:pt x="250394" y="15001"/>
                  </a:moveTo>
                  <a:lnTo>
                    <a:pt x="250226" y="15057"/>
                  </a:lnTo>
                  <a:lnTo>
                    <a:pt x="250059" y="15113"/>
                  </a:lnTo>
                  <a:lnTo>
                    <a:pt x="249836" y="15280"/>
                  </a:lnTo>
                  <a:lnTo>
                    <a:pt x="249669" y="15559"/>
                  </a:lnTo>
                  <a:lnTo>
                    <a:pt x="249613" y="15670"/>
                  </a:lnTo>
                  <a:lnTo>
                    <a:pt x="249557" y="15838"/>
                  </a:lnTo>
                  <a:lnTo>
                    <a:pt x="249613" y="16005"/>
                  </a:lnTo>
                  <a:lnTo>
                    <a:pt x="249669" y="16172"/>
                  </a:lnTo>
                  <a:lnTo>
                    <a:pt x="249836" y="16451"/>
                  </a:lnTo>
                  <a:lnTo>
                    <a:pt x="250059" y="16618"/>
                  </a:lnTo>
                  <a:lnTo>
                    <a:pt x="250226" y="16674"/>
                  </a:lnTo>
                  <a:lnTo>
                    <a:pt x="250561" y="16674"/>
                  </a:lnTo>
                  <a:lnTo>
                    <a:pt x="250728" y="16618"/>
                  </a:lnTo>
                  <a:lnTo>
                    <a:pt x="251007" y="16451"/>
                  </a:lnTo>
                  <a:lnTo>
                    <a:pt x="251174" y="16172"/>
                  </a:lnTo>
                  <a:lnTo>
                    <a:pt x="251230" y="16005"/>
                  </a:lnTo>
                  <a:lnTo>
                    <a:pt x="251230" y="15838"/>
                  </a:lnTo>
                  <a:lnTo>
                    <a:pt x="251230" y="15670"/>
                  </a:lnTo>
                  <a:lnTo>
                    <a:pt x="251174" y="15559"/>
                  </a:lnTo>
                  <a:lnTo>
                    <a:pt x="251007" y="15280"/>
                  </a:lnTo>
                  <a:lnTo>
                    <a:pt x="250728" y="15113"/>
                  </a:lnTo>
                  <a:lnTo>
                    <a:pt x="250561" y="15057"/>
                  </a:lnTo>
                  <a:lnTo>
                    <a:pt x="250394" y="15001"/>
                  </a:lnTo>
                  <a:close/>
                  <a:moveTo>
                    <a:pt x="255469" y="15001"/>
                  </a:moveTo>
                  <a:lnTo>
                    <a:pt x="255301" y="15057"/>
                  </a:lnTo>
                  <a:lnTo>
                    <a:pt x="255134" y="15113"/>
                  </a:lnTo>
                  <a:lnTo>
                    <a:pt x="254855" y="15280"/>
                  </a:lnTo>
                  <a:lnTo>
                    <a:pt x="254688" y="15559"/>
                  </a:lnTo>
                  <a:lnTo>
                    <a:pt x="254632" y="15670"/>
                  </a:lnTo>
                  <a:lnTo>
                    <a:pt x="254632" y="15838"/>
                  </a:lnTo>
                  <a:lnTo>
                    <a:pt x="254632" y="16005"/>
                  </a:lnTo>
                  <a:lnTo>
                    <a:pt x="254688" y="16172"/>
                  </a:lnTo>
                  <a:lnTo>
                    <a:pt x="254855" y="16451"/>
                  </a:lnTo>
                  <a:lnTo>
                    <a:pt x="255134" y="16618"/>
                  </a:lnTo>
                  <a:lnTo>
                    <a:pt x="255301" y="16674"/>
                  </a:lnTo>
                  <a:lnTo>
                    <a:pt x="255636" y="16674"/>
                  </a:lnTo>
                  <a:lnTo>
                    <a:pt x="255747" y="16618"/>
                  </a:lnTo>
                  <a:lnTo>
                    <a:pt x="256026" y="16451"/>
                  </a:lnTo>
                  <a:lnTo>
                    <a:pt x="256194" y="16172"/>
                  </a:lnTo>
                  <a:lnTo>
                    <a:pt x="256249" y="16005"/>
                  </a:lnTo>
                  <a:lnTo>
                    <a:pt x="256305" y="15838"/>
                  </a:lnTo>
                  <a:lnTo>
                    <a:pt x="256249" y="15670"/>
                  </a:lnTo>
                  <a:lnTo>
                    <a:pt x="256194" y="15559"/>
                  </a:lnTo>
                  <a:lnTo>
                    <a:pt x="256026" y="15280"/>
                  </a:lnTo>
                  <a:lnTo>
                    <a:pt x="255747" y="15113"/>
                  </a:lnTo>
                  <a:lnTo>
                    <a:pt x="255636" y="15057"/>
                  </a:lnTo>
                  <a:lnTo>
                    <a:pt x="255469" y="15001"/>
                  </a:lnTo>
                  <a:close/>
                  <a:moveTo>
                    <a:pt x="258759" y="15001"/>
                  </a:moveTo>
                  <a:lnTo>
                    <a:pt x="258591" y="15057"/>
                  </a:lnTo>
                  <a:lnTo>
                    <a:pt x="258424" y="15113"/>
                  </a:lnTo>
                  <a:lnTo>
                    <a:pt x="258201" y="15280"/>
                  </a:lnTo>
                  <a:lnTo>
                    <a:pt x="257978" y="15559"/>
                  </a:lnTo>
                  <a:lnTo>
                    <a:pt x="257978" y="15670"/>
                  </a:lnTo>
                  <a:lnTo>
                    <a:pt x="257922" y="15838"/>
                  </a:lnTo>
                  <a:lnTo>
                    <a:pt x="257978" y="16005"/>
                  </a:lnTo>
                  <a:lnTo>
                    <a:pt x="257978" y="16172"/>
                  </a:lnTo>
                  <a:lnTo>
                    <a:pt x="258201" y="16451"/>
                  </a:lnTo>
                  <a:lnTo>
                    <a:pt x="258424" y="16618"/>
                  </a:lnTo>
                  <a:lnTo>
                    <a:pt x="258591" y="16674"/>
                  </a:lnTo>
                  <a:lnTo>
                    <a:pt x="258926" y="16674"/>
                  </a:lnTo>
                  <a:lnTo>
                    <a:pt x="259093" y="16618"/>
                  </a:lnTo>
                  <a:lnTo>
                    <a:pt x="259372" y="16451"/>
                  </a:lnTo>
                  <a:lnTo>
                    <a:pt x="259540" y="16172"/>
                  </a:lnTo>
                  <a:lnTo>
                    <a:pt x="259595" y="16005"/>
                  </a:lnTo>
                  <a:lnTo>
                    <a:pt x="259595" y="15838"/>
                  </a:lnTo>
                  <a:lnTo>
                    <a:pt x="259595" y="15670"/>
                  </a:lnTo>
                  <a:lnTo>
                    <a:pt x="259540" y="15559"/>
                  </a:lnTo>
                  <a:lnTo>
                    <a:pt x="259372" y="15280"/>
                  </a:lnTo>
                  <a:lnTo>
                    <a:pt x="259093" y="15113"/>
                  </a:lnTo>
                  <a:lnTo>
                    <a:pt x="258926" y="15057"/>
                  </a:lnTo>
                  <a:lnTo>
                    <a:pt x="258759" y="15001"/>
                  </a:lnTo>
                  <a:close/>
                  <a:moveTo>
                    <a:pt x="263834" y="15001"/>
                  </a:moveTo>
                  <a:lnTo>
                    <a:pt x="263666" y="15057"/>
                  </a:lnTo>
                  <a:lnTo>
                    <a:pt x="263499" y="15113"/>
                  </a:lnTo>
                  <a:lnTo>
                    <a:pt x="263220" y="15280"/>
                  </a:lnTo>
                  <a:lnTo>
                    <a:pt x="263053" y="15559"/>
                  </a:lnTo>
                  <a:lnTo>
                    <a:pt x="262997" y="15670"/>
                  </a:lnTo>
                  <a:lnTo>
                    <a:pt x="262997" y="15838"/>
                  </a:lnTo>
                  <a:lnTo>
                    <a:pt x="262997" y="16005"/>
                  </a:lnTo>
                  <a:lnTo>
                    <a:pt x="263053" y="16172"/>
                  </a:lnTo>
                  <a:lnTo>
                    <a:pt x="263220" y="16451"/>
                  </a:lnTo>
                  <a:lnTo>
                    <a:pt x="263499" y="16618"/>
                  </a:lnTo>
                  <a:lnTo>
                    <a:pt x="263666" y="16674"/>
                  </a:lnTo>
                  <a:lnTo>
                    <a:pt x="264001" y="16674"/>
                  </a:lnTo>
                  <a:lnTo>
                    <a:pt x="264168" y="16618"/>
                  </a:lnTo>
                  <a:lnTo>
                    <a:pt x="264391" y="16451"/>
                  </a:lnTo>
                  <a:lnTo>
                    <a:pt x="264614" y="16172"/>
                  </a:lnTo>
                  <a:lnTo>
                    <a:pt x="264670" y="16005"/>
                  </a:lnTo>
                  <a:lnTo>
                    <a:pt x="264670" y="15838"/>
                  </a:lnTo>
                  <a:lnTo>
                    <a:pt x="264670" y="15670"/>
                  </a:lnTo>
                  <a:lnTo>
                    <a:pt x="264614" y="15559"/>
                  </a:lnTo>
                  <a:lnTo>
                    <a:pt x="264391" y="15280"/>
                  </a:lnTo>
                  <a:lnTo>
                    <a:pt x="264168" y="15113"/>
                  </a:lnTo>
                  <a:lnTo>
                    <a:pt x="264001" y="15057"/>
                  </a:lnTo>
                  <a:lnTo>
                    <a:pt x="263834" y="15001"/>
                  </a:lnTo>
                  <a:close/>
                  <a:moveTo>
                    <a:pt x="267124" y="15001"/>
                  </a:moveTo>
                  <a:lnTo>
                    <a:pt x="266957" y="15057"/>
                  </a:lnTo>
                  <a:lnTo>
                    <a:pt x="266845" y="15113"/>
                  </a:lnTo>
                  <a:lnTo>
                    <a:pt x="266566" y="15280"/>
                  </a:lnTo>
                  <a:lnTo>
                    <a:pt x="266399" y="15559"/>
                  </a:lnTo>
                  <a:lnTo>
                    <a:pt x="266343" y="15670"/>
                  </a:lnTo>
                  <a:lnTo>
                    <a:pt x="266343" y="15838"/>
                  </a:lnTo>
                  <a:lnTo>
                    <a:pt x="266343" y="16005"/>
                  </a:lnTo>
                  <a:lnTo>
                    <a:pt x="266399" y="16172"/>
                  </a:lnTo>
                  <a:lnTo>
                    <a:pt x="266566" y="16451"/>
                  </a:lnTo>
                  <a:lnTo>
                    <a:pt x="266845" y="16618"/>
                  </a:lnTo>
                  <a:lnTo>
                    <a:pt x="266957" y="16674"/>
                  </a:lnTo>
                  <a:lnTo>
                    <a:pt x="267291" y="16674"/>
                  </a:lnTo>
                  <a:lnTo>
                    <a:pt x="267458" y="16618"/>
                  </a:lnTo>
                  <a:lnTo>
                    <a:pt x="267737" y="16451"/>
                  </a:lnTo>
                  <a:lnTo>
                    <a:pt x="267905" y="16172"/>
                  </a:lnTo>
                  <a:lnTo>
                    <a:pt x="267960" y="16005"/>
                  </a:lnTo>
                  <a:lnTo>
                    <a:pt x="267960" y="15838"/>
                  </a:lnTo>
                  <a:lnTo>
                    <a:pt x="267960" y="15670"/>
                  </a:lnTo>
                  <a:lnTo>
                    <a:pt x="267905" y="15559"/>
                  </a:lnTo>
                  <a:lnTo>
                    <a:pt x="267737" y="15280"/>
                  </a:lnTo>
                  <a:lnTo>
                    <a:pt x="267458" y="15113"/>
                  </a:lnTo>
                  <a:lnTo>
                    <a:pt x="267291" y="15057"/>
                  </a:lnTo>
                  <a:lnTo>
                    <a:pt x="267124" y="15001"/>
                  </a:lnTo>
                  <a:close/>
                  <a:moveTo>
                    <a:pt x="270581" y="15001"/>
                  </a:moveTo>
                  <a:lnTo>
                    <a:pt x="270414" y="15057"/>
                  </a:lnTo>
                  <a:lnTo>
                    <a:pt x="270247" y="15113"/>
                  </a:lnTo>
                  <a:lnTo>
                    <a:pt x="269968" y="15280"/>
                  </a:lnTo>
                  <a:lnTo>
                    <a:pt x="269801" y="15559"/>
                  </a:lnTo>
                  <a:lnTo>
                    <a:pt x="269745" y="15670"/>
                  </a:lnTo>
                  <a:lnTo>
                    <a:pt x="269745" y="15838"/>
                  </a:lnTo>
                  <a:lnTo>
                    <a:pt x="269745" y="16005"/>
                  </a:lnTo>
                  <a:lnTo>
                    <a:pt x="269801" y="16172"/>
                  </a:lnTo>
                  <a:lnTo>
                    <a:pt x="269968" y="16451"/>
                  </a:lnTo>
                  <a:lnTo>
                    <a:pt x="270247" y="16618"/>
                  </a:lnTo>
                  <a:lnTo>
                    <a:pt x="270414" y="16674"/>
                  </a:lnTo>
                  <a:lnTo>
                    <a:pt x="270749" y="16674"/>
                  </a:lnTo>
                  <a:lnTo>
                    <a:pt x="270916" y="16618"/>
                  </a:lnTo>
                  <a:lnTo>
                    <a:pt x="271139" y="16451"/>
                  </a:lnTo>
                  <a:lnTo>
                    <a:pt x="271362" y="16172"/>
                  </a:lnTo>
                  <a:lnTo>
                    <a:pt x="271362" y="16005"/>
                  </a:lnTo>
                  <a:lnTo>
                    <a:pt x="271418" y="15838"/>
                  </a:lnTo>
                  <a:lnTo>
                    <a:pt x="271362" y="15670"/>
                  </a:lnTo>
                  <a:lnTo>
                    <a:pt x="271362" y="15559"/>
                  </a:lnTo>
                  <a:lnTo>
                    <a:pt x="271139" y="15280"/>
                  </a:lnTo>
                  <a:lnTo>
                    <a:pt x="270916" y="15113"/>
                  </a:lnTo>
                  <a:lnTo>
                    <a:pt x="270749" y="15057"/>
                  </a:lnTo>
                  <a:lnTo>
                    <a:pt x="270581" y="15001"/>
                  </a:lnTo>
                  <a:close/>
                  <a:moveTo>
                    <a:pt x="280619" y="15001"/>
                  </a:moveTo>
                  <a:lnTo>
                    <a:pt x="280452" y="15057"/>
                  </a:lnTo>
                  <a:lnTo>
                    <a:pt x="280285" y="15113"/>
                  </a:lnTo>
                  <a:lnTo>
                    <a:pt x="280006" y="15280"/>
                  </a:lnTo>
                  <a:lnTo>
                    <a:pt x="279839" y="15559"/>
                  </a:lnTo>
                  <a:lnTo>
                    <a:pt x="279783" y="15670"/>
                  </a:lnTo>
                  <a:lnTo>
                    <a:pt x="279783" y="15838"/>
                  </a:lnTo>
                  <a:lnTo>
                    <a:pt x="279783" y="16005"/>
                  </a:lnTo>
                  <a:lnTo>
                    <a:pt x="279839" y="16172"/>
                  </a:lnTo>
                  <a:lnTo>
                    <a:pt x="280006" y="16451"/>
                  </a:lnTo>
                  <a:lnTo>
                    <a:pt x="280285" y="16618"/>
                  </a:lnTo>
                  <a:lnTo>
                    <a:pt x="280452" y="16674"/>
                  </a:lnTo>
                  <a:lnTo>
                    <a:pt x="280787" y="16674"/>
                  </a:lnTo>
                  <a:lnTo>
                    <a:pt x="280954" y="16618"/>
                  </a:lnTo>
                  <a:lnTo>
                    <a:pt x="281177" y="16451"/>
                  </a:lnTo>
                  <a:lnTo>
                    <a:pt x="281400" y="16172"/>
                  </a:lnTo>
                  <a:lnTo>
                    <a:pt x="281400" y="16005"/>
                  </a:lnTo>
                  <a:lnTo>
                    <a:pt x="281456" y="15838"/>
                  </a:lnTo>
                  <a:lnTo>
                    <a:pt x="281400" y="15670"/>
                  </a:lnTo>
                  <a:lnTo>
                    <a:pt x="281400" y="15559"/>
                  </a:lnTo>
                  <a:lnTo>
                    <a:pt x="281177" y="15280"/>
                  </a:lnTo>
                  <a:lnTo>
                    <a:pt x="280954" y="15113"/>
                  </a:lnTo>
                  <a:lnTo>
                    <a:pt x="280787" y="15057"/>
                  </a:lnTo>
                  <a:lnTo>
                    <a:pt x="280619" y="15001"/>
                  </a:lnTo>
                  <a:close/>
                </a:path>
              </a:pathLst>
            </a:custGeom>
            <a:solidFill>
              <a:srgbClr val="3230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46" name="Google Shape;18446;p490"/>
            <p:cNvSpPr/>
            <p:nvPr/>
          </p:nvSpPr>
          <p:spPr>
            <a:xfrm>
              <a:off x="18861" y="217501"/>
              <a:ext cx="9187662" cy="542679"/>
            </a:xfrm>
            <a:custGeom>
              <a:avLst/>
              <a:gdLst/>
              <a:ahLst/>
              <a:cxnLst/>
              <a:rect l="l" t="t" r="r" b="b"/>
              <a:pathLst>
                <a:path w="283242" h="16730" extrusionOk="0">
                  <a:moveTo>
                    <a:pt x="14333" y="0"/>
                  </a:moveTo>
                  <a:lnTo>
                    <a:pt x="14333" y="1673"/>
                  </a:lnTo>
                  <a:lnTo>
                    <a:pt x="17734" y="1673"/>
                  </a:lnTo>
                  <a:lnTo>
                    <a:pt x="17734" y="0"/>
                  </a:lnTo>
                  <a:close/>
                  <a:moveTo>
                    <a:pt x="24371" y="0"/>
                  </a:moveTo>
                  <a:lnTo>
                    <a:pt x="24371" y="1673"/>
                  </a:lnTo>
                  <a:lnTo>
                    <a:pt x="27772" y="1673"/>
                  </a:lnTo>
                  <a:lnTo>
                    <a:pt x="27772" y="0"/>
                  </a:lnTo>
                  <a:close/>
                  <a:moveTo>
                    <a:pt x="34409" y="0"/>
                  </a:moveTo>
                  <a:lnTo>
                    <a:pt x="34409" y="1673"/>
                  </a:lnTo>
                  <a:lnTo>
                    <a:pt x="37811" y="1673"/>
                  </a:lnTo>
                  <a:lnTo>
                    <a:pt x="37811" y="0"/>
                  </a:lnTo>
                  <a:close/>
                  <a:moveTo>
                    <a:pt x="51250" y="0"/>
                  </a:moveTo>
                  <a:lnTo>
                    <a:pt x="51250" y="1673"/>
                  </a:lnTo>
                  <a:lnTo>
                    <a:pt x="54652" y="1673"/>
                  </a:lnTo>
                  <a:lnTo>
                    <a:pt x="54652" y="0"/>
                  </a:lnTo>
                  <a:close/>
                  <a:moveTo>
                    <a:pt x="76457" y="0"/>
                  </a:moveTo>
                  <a:lnTo>
                    <a:pt x="76457" y="1673"/>
                  </a:lnTo>
                  <a:lnTo>
                    <a:pt x="79859" y="1673"/>
                  </a:lnTo>
                  <a:lnTo>
                    <a:pt x="79859" y="0"/>
                  </a:lnTo>
                  <a:close/>
                  <a:moveTo>
                    <a:pt x="88224" y="0"/>
                  </a:moveTo>
                  <a:lnTo>
                    <a:pt x="88224" y="1673"/>
                  </a:lnTo>
                  <a:lnTo>
                    <a:pt x="91626" y="1673"/>
                  </a:lnTo>
                  <a:lnTo>
                    <a:pt x="91626" y="0"/>
                  </a:lnTo>
                  <a:close/>
                  <a:moveTo>
                    <a:pt x="110140" y="0"/>
                  </a:moveTo>
                  <a:lnTo>
                    <a:pt x="110140" y="1673"/>
                  </a:lnTo>
                  <a:lnTo>
                    <a:pt x="113542" y="1673"/>
                  </a:lnTo>
                  <a:lnTo>
                    <a:pt x="113542" y="0"/>
                  </a:lnTo>
                  <a:close/>
                  <a:moveTo>
                    <a:pt x="120178" y="0"/>
                  </a:moveTo>
                  <a:lnTo>
                    <a:pt x="120178" y="1673"/>
                  </a:lnTo>
                  <a:lnTo>
                    <a:pt x="123580" y="1673"/>
                  </a:lnTo>
                  <a:lnTo>
                    <a:pt x="123580" y="0"/>
                  </a:lnTo>
                  <a:close/>
                  <a:moveTo>
                    <a:pt x="130216" y="0"/>
                  </a:moveTo>
                  <a:lnTo>
                    <a:pt x="130216" y="1673"/>
                  </a:lnTo>
                  <a:lnTo>
                    <a:pt x="133618" y="1673"/>
                  </a:lnTo>
                  <a:lnTo>
                    <a:pt x="133618" y="0"/>
                  </a:lnTo>
                  <a:close/>
                  <a:moveTo>
                    <a:pt x="147002" y="0"/>
                  </a:moveTo>
                  <a:lnTo>
                    <a:pt x="147002" y="1673"/>
                  </a:lnTo>
                  <a:lnTo>
                    <a:pt x="150404" y="1673"/>
                  </a:lnTo>
                  <a:lnTo>
                    <a:pt x="150404" y="0"/>
                  </a:lnTo>
                  <a:close/>
                  <a:moveTo>
                    <a:pt x="172265" y="0"/>
                  </a:moveTo>
                  <a:lnTo>
                    <a:pt x="172265" y="1673"/>
                  </a:lnTo>
                  <a:lnTo>
                    <a:pt x="175667" y="1673"/>
                  </a:lnTo>
                  <a:lnTo>
                    <a:pt x="175667" y="0"/>
                  </a:lnTo>
                  <a:close/>
                  <a:moveTo>
                    <a:pt x="184032" y="0"/>
                  </a:moveTo>
                  <a:lnTo>
                    <a:pt x="184032" y="1673"/>
                  </a:lnTo>
                  <a:lnTo>
                    <a:pt x="187433" y="1673"/>
                  </a:lnTo>
                  <a:lnTo>
                    <a:pt x="187433" y="0"/>
                  </a:lnTo>
                  <a:close/>
                  <a:moveTo>
                    <a:pt x="205948" y="0"/>
                  </a:moveTo>
                  <a:lnTo>
                    <a:pt x="205948" y="1673"/>
                  </a:lnTo>
                  <a:lnTo>
                    <a:pt x="209350" y="1673"/>
                  </a:lnTo>
                  <a:lnTo>
                    <a:pt x="209350" y="0"/>
                  </a:lnTo>
                  <a:close/>
                  <a:moveTo>
                    <a:pt x="215986" y="0"/>
                  </a:moveTo>
                  <a:lnTo>
                    <a:pt x="215986" y="1673"/>
                  </a:lnTo>
                  <a:lnTo>
                    <a:pt x="219388" y="1673"/>
                  </a:lnTo>
                  <a:lnTo>
                    <a:pt x="219388" y="0"/>
                  </a:lnTo>
                  <a:close/>
                  <a:moveTo>
                    <a:pt x="226024" y="0"/>
                  </a:moveTo>
                  <a:lnTo>
                    <a:pt x="226024" y="1673"/>
                  </a:lnTo>
                  <a:lnTo>
                    <a:pt x="229426" y="1673"/>
                  </a:lnTo>
                  <a:lnTo>
                    <a:pt x="229426" y="0"/>
                  </a:lnTo>
                  <a:close/>
                  <a:moveTo>
                    <a:pt x="242866" y="0"/>
                  </a:moveTo>
                  <a:lnTo>
                    <a:pt x="242866" y="1673"/>
                  </a:lnTo>
                  <a:lnTo>
                    <a:pt x="246268" y="1673"/>
                  </a:lnTo>
                  <a:lnTo>
                    <a:pt x="246268" y="0"/>
                  </a:lnTo>
                  <a:close/>
                  <a:moveTo>
                    <a:pt x="268072" y="0"/>
                  </a:moveTo>
                  <a:lnTo>
                    <a:pt x="268072" y="1673"/>
                  </a:lnTo>
                  <a:lnTo>
                    <a:pt x="271474" y="1673"/>
                  </a:lnTo>
                  <a:lnTo>
                    <a:pt x="271474" y="0"/>
                  </a:lnTo>
                  <a:close/>
                  <a:moveTo>
                    <a:pt x="279839" y="0"/>
                  </a:moveTo>
                  <a:lnTo>
                    <a:pt x="279839" y="1673"/>
                  </a:lnTo>
                  <a:lnTo>
                    <a:pt x="283241" y="1673"/>
                  </a:lnTo>
                  <a:lnTo>
                    <a:pt x="283241" y="0"/>
                  </a:lnTo>
                  <a:close/>
                  <a:moveTo>
                    <a:pt x="2510" y="3346"/>
                  </a:moveTo>
                  <a:lnTo>
                    <a:pt x="2510" y="5075"/>
                  </a:lnTo>
                  <a:lnTo>
                    <a:pt x="5912" y="5075"/>
                  </a:lnTo>
                  <a:lnTo>
                    <a:pt x="5912" y="3346"/>
                  </a:lnTo>
                  <a:close/>
                  <a:moveTo>
                    <a:pt x="31118" y="3346"/>
                  </a:moveTo>
                  <a:lnTo>
                    <a:pt x="31118" y="5075"/>
                  </a:lnTo>
                  <a:lnTo>
                    <a:pt x="34520" y="5075"/>
                  </a:lnTo>
                  <a:lnTo>
                    <a:pt x="34520" y="3346"/>
                  </a:lnTo>
                  <a:close/>
                  <a:moveTo>
                    <a:pt x="47849" y="3346"/>
                  </a:moveTo>
                  <a:lnTo>
                    <a:pt x="47849" y="5075"/>
                  </a:lnTo>
                  <a:lnTo>
                    <a:pt x="51250" y="5075"/>
                  </a:lnTo>
                  <a:lnTo>
                    <a:pt x="51250" y="3346"/>
                  </a:lnTo>
                  <a:close/>
                  <a:moveTo>
                    <a:pt x="54652" y="3346"/>
                  </a:moveTo>
                  <a:lnTo>
                    <a:pt x="54652" y="5075"/>
                  </a:lnTo>
                  <a:lnTo>
                    <a:pt x="58054" y="5075"/>
                  </a:lnTo>
                  <a:lnTo>
                    <a:pt x="58054" y="3346"/>
                  </a:lnTo>
                  <a:close/>
                  <a:moveTo>
                    <a:pt x="59671" y="3346"/>
                  </a:moveTo>
                  <a:lnTo>
                    <a:pt x="59671" y="5075"/>
                  </a:lnTo>
                  <a:lnTo>
                    <a:pt x="63073" y="5075"/>
                  </a:lnTo>
                  <a:lnTo>
                    <a:pt x="63073" y="3346"/>
                  </a:lnTo>
                  <a:close/>
                  <a:moveTo>
                    <a:pt x="64690" y="3346"/>
                  </a:moveTo>
                  <a:lnTo>
                    <a:pt x="64690" y="5075"/>
                  </a:lnTo>
                  <a:lnTo>
                    <a:pt x="68092" y="5075"/>
                  </a:lnTo>
                  <a:lnTo>
                    <a:pt x="68092" y="3346"/>
                  </a:lnTo>
                  <a:close/>
                  <a:moveTo>
                    <a:pt x="73055" y="3346"/>
                  </a:moveTo>
                  <a:lnTo>
                    <a:pt x="73055" y="5075"/>
                  </a:lnTo>
                  <a:lnTo>
                    <a:pt x="76457" y="5075"/>
                  </a:lnTo>
                  <a:lnTo>
                    <a:pt x="76457" y="3346"/>
                  </a:lnTo>
                  <a:close/>
                  <a:moveTo>
                    <a:pt x="98318" y="3346"/>
                  </a:moveTo>
                  <a:lnTo>
                    <a:pt x="98318" y="5075"/>
                  </a:lnTo>
                  <a:lnTo>
                    <a:pt x="101719" y="5075"/>
                  </a:lnTo>
                  <a:lnTo>
                    <a:pt x="101719" y="3346"/>
                  </a:lnTo>
                  <a:close/>
                  <a:moveTo>
                    <a:pt x="126926" y="3346"/>
                  </a:moveTo>
                  <a:lnTo>
                    <a:pt x="126926" y="5075"/>
                  </a:lnTo>
                  <a:lnTo>
                    <a:pt x="130328" y="5075"/>
                  </a:lnTo>
                  <a:lnTo>
                    <a:pt x="130328" y="3346"/>
                  </a:lnTo>
                  <a:close/>
                  <a:moveTo>
                    <a:pt x="143656" y="3346"/>
                  </a:moveTo>
                  <a:lnTo>
                    <a:pt x="143656" y="5075"/>
                  </a:lnTo>
                  <a:lnTo>
                    <a:pt x="147058" y="5075"/>
                  </a:lnTo>
                  <a:lnTo>
                    <a:pt x="147058" y="3346"/>
                  </a:lnTo>
                  <a:close/>
                  <a:moveTo>
                    <a:pt x="150404" y="3346"/>
                  </a:moveTo>
                  <a:lnTo>
                    <a:pt x="150404" y="5075"/>
                  </a:lnTo>
                  <a:lnTo>
                    <a:pt x="153806" y="5075"/>
                  </a:lnTo>
                  <a:lnTo>
                    <a:pt x="153806" y="3346"/>
                  </a:lnTo>
                  <a:close/>
                  <a:moveTo>
                    <a:pt x="155423" y="3346"/>
                  </a:moveTo>
                  <a:lnTo>
                    <a:pt x="155423" y="5075"/>
                  </a:lnTo>
                  <a:lnTo>
                    <a:pt x="158825" y="5075"/>
                  </a:lnTo>
                  <a:lnTo>
                    <a:pt x="158825" y="3346"/>
                  </a:lnTo>
                  <a:close/>
                  <a:moveTo>
                    <a:pt x="160498" y="3346"/>
                  </a:moveTo>
                  <a:lnTo>
                    <a:pt x="160498" y="5075"/>
                  </a:lnTo>
                  <a:lnTo>
                    <a:pt x="163900" y="5075"/>
                  </a:lnTo>
                  <a:lnTo>
                    <a:pt x="163900" y="3346"/>
                  </a:lnTo>
                  <a:close/>
                  <a:moveTo>
                    <a:pt x="168863" y="3346"/>
                  </a:moveTo>
                  <a:lnTo>
                    <a:pt x="168863" y="5075"/>
                  </a:lnTo>
                  <a:lnTo>
                    <a:pt x="172265" y="5075"/>
                  </a:lnTo>
                  <a:lnTo>
                    <a:pt x="172265" y="3346"/>
                  </a:lnTo>
                  <a:close/>
                  <a:moveTo>
                    <a:pt x="194125" y="3346"/>
                  </a:moveTo>
                  <a:lnTo>
                    <a:pt x="194125" y="5075"/>
                  </a:lnTo>
                  <a:lnTo>
                    <a:pt x="197527" y="5075"/>
                  </a:lnTo>
                  <a:lnTo>
                    <a:pt x="197527" y="3346"/>
                  </a:lnTo>
                  <a:close/>
                  <a:moveTo>
                    <a:pt x="222734" y="3346"/>
                  </a:moveTo>
                  <a:lnTo>
                    <a:pt x="222734" y="5075"/>
                  </a:lnTo>
                  <a:lnTo>
                    <a:pt x="226136" y="5075"/>
                  </a:lnTo>
                  <a:lnTo>
                    <a:pt x="226136" y="3346"/>
                  </a:lnTo>
                  <a:close/>
                  <a:moveTo>
                    <a:pt x="239464" y="3346"/>
                  </a:moveTo>
                  <a:lnTo>
                    <a:pt x="239464" y="5075"/>
                  </a:lnTo>
                  <a:lnTo>
                    <a:pt x="242866" y="5075"/>
                  </a:lnTo>
                  <a:lnTo>
                    <a:pt x="242866" y="3346"/>
                  </a:lnTo>
                  <a:close/>
                  <a:moveTo>
                    <a:pt x="246268" y="3346"/>
                  </a:moveTo>
                  <a:lnTo>
                    <a:pt x="246268" y="5075"/>
                  </a:lnTo>
                  <a:lnTo>
                    <a:pt x="249669" y="5075"/>
                  </a:lnTo>
                  <a:lnTo>
                    <a:pt x="249669" y="3346"/>
                  </a:lnTo>
                  <a:close/>
                  <a:moveTo>
                    <a:pt x="251287" y="3346"/>
                  </a:moveTo>
                  <a:lnTo>
                    <a:pt x="251287" y="5075"/>
                  </a:lnTo>
                  <a:lnTo>
                    <a:pt x="254688" y="5075"/>
                  </a:lnTo>
                  <a:lnTo>
                    <a:pt x="254688" y="3346"/>
                  </a:lnTo>
                  <a:close/>
                  <a:moveTo>
                    <a:pt x="256306" y="3346"/>
                  </a:moveTo>
                  <a:lnTo>
                    <a:pt x="256306" y="5075"/>
                  </a:lnTo>
                  <a:lnTo>
                    <a:pt x="259707" y="5075"/>
                  </a:lnTo>
                  <a:lnTo>
                    <a:pt x="259707" y="3346"/>
                  </a:lnTo>
                  <a:close/>
                  <a:moveTo>
                    <a:pt x="264671" y="3346"/>
                  </a:moveTo>
                  <a:lnTo>
                    <a:pt x="264671" y="5075"/>
                  </a:lnTo>
                  <a:lnTo>
                    <a:pt x="268072" y="5075"/>
                  </a:lnTo>
                  <a:lnTo>
                    <a:pt x="268072" y="3346"/>
                  </a:lnTo>
                  <a:close/>
                  <a:moveTo>
                    <a:pt x="3347" y="11655"/>
                  </a:moveTo>
                  <a:lnTo>
                    <a:pt x="3347" y="13384"/>
                  </a:lnTo>
                  <a:lnTo>
                    <a:pt x="6748" y="13384"/>
                  </a:lnTo>
                  <a:lnTo>
                    <a:pt x="6748" y="11655"/>
                  </a:lnTo>
                  <a:close/>
                  <a:moveTo>
                    <a:pt x="28609" y="11655"/>
                  </a:moveTo>
                  <a:lnTo>
                    <a:pt x="28609" y="13384"/>
                  </a:lnTo>
                  <a:lnTo>
                    <a:pt x="32011" y="13384"/>
                  </a:lnTo>
                  <a:lnTo>
                    <a:pt x="32011" y="11655"/>
                  </a:lnTo>
                  <a:close/>
                  <a:moveTo>
                    <a:pt x="40376" y="11655"/>
                  </a:moveTo>
                  <a:lnTo>
                    <a:pt x="40376" y="13384"/>
                  </a:lnTo>
                  <a:lnTo>
                    <a:pt x="43778" y="13384"/>
                  </a:lnTo>
                  <a:lnTo>
                    <a:pt x="43778" y="11655"/>
                  </a:lnTo>
                  <a:close/>
                  <a:moveTo>
                    <a:pt x="62181" y="11655"/>
                  </a:moveTo>
                  <a:lnTo>
                    <a:pt x="62181" y="13384"/>
                  </a:lnTo>
                  <a:lnTo>
                    <a:pt x="65582" y="13384"/>
                  </a:lnTo>
                  <a:lnTo>
                    <a:pt x="65582" y="11655"/>
                  </a:lnTo>
                  <a:close/>
                  <a:moveTo>
                    <a:pt x="72219" y="11655"/>
                  </a:moveTo>
                  <a:lnTo>
                    <a:pt x="72219" y="13384"/>
                  </a:lnTo>
                  <a:lnTo>
                    <a:pt x="75621" y="13384"/>
                  </a:lnTo>
                  <a:lnTo>
                    <a:pt x="75621" y="11655"/>
                  </a:lnTo>
                  <a:close/>
                  <a:moveTo>
                    <a:pt x="82257" y="11655"/>
                  </a:moveTo>
                  <a:lnTo>
                    <a:pt x="82257" y="13384"/>
                  </a:lnTo>
                  <a:lnTo>
                    <a:pt x="85659" y="13384"/>
                  </a:lnTo>
                  <a:lnTo>
                    <a:pt x="85659" y="11655"/>
                  </a:lnTo>
                  <a:close/>
                  <a:moveTo>
                    <a:pt x="99210" y="11655"/>
                  </a:moveTo>
                  <a:lnTo>
                    <a:pt x="99210" y="13384"/>
                  </a:lnTo>
                  <a:lnTo>
                    <a:pt x="102612" y="13384"/>
                  </a:lnTo>
                  <a:lnTo>
                    <a:pt x="102612" y="11655"/>
                  </a:lnTo>
                  <a:close/>
                  <a:moveTo>
                    <a:pt x="124417" y="11655"/>
                  </a:moveTo>
                  <a:lnTo>
                    <a:pt x="124417" y="13384"/>
                  </a:lnTo>
                  <a:lnTo>
                    <a:pt x="127818" y="13384"/>
                  </a:lnTo>
                  <a:lnTo>
                    <a:pt x="127818" y="11655"/>
                  </a:lnTo>
                  <a:close/>
                  <a:moveTo>
                    <a:pt x="136183" y="11655"/>
                  </a:moveTo>
                  <a:lnTo>
                    <a:pt x="136183" y="13384"/>
                  </a:lnTo>
                  <a:lnTo>
                    <a:pt x="139585" y="13384"/>
                  </a:lnTo>
                  <a:lnTo>
                    <a:pt x="139585" y="11655"/>
                  </a:lnTo>
                  <a:close/>
                  <a:moveTo>
                    <a:pt x="157988" y="11655"/>
                  </a:moveTo>
                  <a:lnTo>
                    <a:pt x="157988" y="13384"/>
                  </a:lnTo>
                  <a:lnTo>
                    <a:pt x="161390" y="13384"/>
                  </a:lnTo>
                  <a:lnTo>
                    <a:pt x="161390" y="11655"/>
                  </a:lnTo>
                  <a:close/>
                  <a:moveTo>
                    <a:pt x="168026" y="11655"/>
                  </a:moveTo>
                  <a:lnTo>
                    <a:pt x="168026" y="13384"/>
                  </a:lnTo>
                  <a:lnTo>
                    <a:pt x="171428" y="13384"/>
                  </a:lnTo>
                  <a:lnTo>
                    <a:pt x="171428" y="11655"/>
                  </a:lnTo>
                  <a:close/>
                  <a:moveTo>
                    <a:pt x="178064" y="11655"/>
                  </a:moveTo>
                  <a:lnTo>
                    <a:pt x="178064" y="13384"/>
                  </a:lnTo>
                  <a:lnTo>
                    <a:pt x="181466" y="13384"/>
                  </a:lnTo>
                  <a:lnTo>
                    <a:pt x="181466" y="11655"/>
                  </a:lnTo>
                  <a:close/>
                  <a:moveTo>
                    <a:pt x="194962" y="11655"/>
                  </a:moveTo>
                  <a:lnTo>
                    <a:pt x="194962" y="13384"/>
                  </a:lnTo>
                  <a:lnTo>
                    <a:pt x="198364" y="13384"/>
                  </a:lnTo>
                  <a:lnTo>
                    <a:pt x="198364" y="11655"/>
                  </a:lnTo>
                  <a:close/>
                  <a:moveTo>
                    <a:pt x="220224" y="11655"/>
                  </a:moveTo>
                  <a:lnTo>
                    <a:pt x="220224" y="13384"/>
                  </a:lnTo>
                  <a:lnTo>
                    <a:pt x="223626" y="13384"/>
                  </a:lnTo>
                  <a:lnTo>
                    <a:pt x="223626" y="11655"/>
                  </a:lnTo>
                  <a:close/>
                  <a:moveTo>
                    <a:pt x="231991" y="11655"/>
                  </a:moveTo>
                  <a:lnTo>
                    <a:pt x="231991" y="13384"/>
                  </a:lnTo>
                  <a:lnTo>
                    <a:pt x="235393" y="13384"/>
                  </a:lnTo>
                  <a:lnTo>
                    <a:pt x="235393" y="11655"/>
                  </a:lnTo>
                  <a:close/>
                  <a:moveTo>
                    <a:pt x="253796" y="11655"/>
                  </a:moveTo>
                  <a:lnTo>
                    <a:pt x="253796" y="13384"/>
                  </a:lnTo>
                  <a:lnTo>
                    <a:pt x="257198" y="13384"/>
                  </a:lnTo>
                  <a:lnTo>
                    <a:pt x="257198" y="11655"/>
                  </a:lnTo>
                  <a:close/>
                  <a:moveTo>
                    <a:pt x="263834" y="11655"/>
                  </a:moveTo>
                  <a:lnTo>
                    <a:pt x="263834" y="13384"/>
                  </a:lnTo>
                  <a:lnTo>
                    <a:pt x="267236" y="13384"/>
                  </a:lnTo>
                  <a:lnTo>
                    <a:pt x="267236" y="11655"/>
                  </a:lnTo>
                  <a:close/>
                  <a:moveTo>
                    <a:pt x="273872" y="11655"/>
                  </a:moveTo>
                  <a:lnTo>
                    <a:pt x="273872" y="13384"/>
                  </a:lnTo>
                  <a:lnTo>
                    <a:pt x="277274" y="13384"/>
                  </a:lnTo>
                  <a:lnTo>
                    <a:pt x="277274" y="11655"/>
                  </a:lnTo>
                  <a:close/>
                  <a:moveTo>
                    <a:pt x="1" y="15001"/>
                  </a:moveTo>
                  <a:lnTo>
                    <a:pt x="1" y="16730"/>
                  </a:lnTo>
                  <a:lnTo>
                    <a:pt x="3402" y="16730"/>
                  </a:lnTo>
                  <a:lnTo>
                    <a:pt x="3402" y="15001"/>
                  </a:lnTo>
                  <a:close/>
                  <a:moveTo>
                    <a:pt x="6748" y="15001"/>
                  </a:moveTo>
                  <a:lnTo>
                    <a:pt x="6748" y="16730"/>
                  </a:lnTo>
                  <a:lnTo>
                    <a:pt x="10150" y="16730"/>
                  </a:lnTo>
                  <a:lnTo>
                    <a:pt x="10150" y="15001"/>
                  </a:lnTo>
                  <a:close/>
                  <a:moveTo>
                    <a:pt x="11767" y="15001"/>
                  </a:moveTo>
                  <a:lnTo>
                    <a:pt x="11767" y="16730"/>
                  </a:lnTo>
                  <a:lnTo>
                    <a:pt x="15169" y="16730"/>
                  </a:lnTo>
                  <a:lnTo>
                    <a:pt x="15169" y="15001"/>
                  </a:lnTo>
                  <a:close/>
                  <a:moveTo>
                    <a:pt x="16786" y="15001"/>
                  </a:moveTo>
                  <a:lnTo>
                    <a:pt x="16786" y="16730"/>
                  </a:lnTo>
                  <a:lnTo>
                    <a:pt x="20188" y="16730"/>
                  </a:lnTo>
                  <a:lnTo>
                    <a:pt x="20188" y="15001"/>
                  </a:lnTo>
                  <a:close/>
                  <a:moveTo>
                    <a:pt x="25207" y="15001"/>
                  </a:moveTo>
                  <a:lnTo>
                    <a:pt x="25207" y="16730"/>
                  </a:lnTo>
                  <a:lnTo>
                    <a:pt x="28609" y="16730"/>
                  </a:lnTo>
                  <a:lnTo>
                    <a:pt x="28609" y="15001"/>
                  </a:lnTo>
                  <a:close/>
                  <a:moveTo>
                    <a:pt x="50358" y="15001"/>
                  </a:moveTo>
                  <a:lnTo>
                    <a:pt x="50358" y="16730"/>
                  </a:lnTo>
                  <a:lnTo>
                    <a:pt x="53760" y="16730"/>
                  </a:lnTo>
                  <a:lnTo>
                    <a:pt x="53760" y="15001"/>
                  </a:lnTo>
                  <a:close/>
                  <a:moveTo>
                    <a:pt x="78967" y="15001"/>
                  </a:moveTo>
                  <a:lnTo>
                    <a:pt x="78967" y="16730"/>
                  </a:lnTo>
                  <a:lnTo>
                    <a:pt x="82368" y="16730"/>
                  </a:lnTo>
                  <a:lnTo>
                    <a:pt x="82368" y="15001"/>
                  </a:lnTo>
                  <a:close/>
                  <a:moveTo>
                    <a:pt x="95808" y="15001"/>
                  </a:moveTo>
                  <a:lnTo>
                    <a:pt x="95808" y="16730"/>
                  </a:lnTo>
                  <a:lnTo>
                    <a:pt x="99210" y="16730"/>
                  </a:lnTo>
                  <a:lnTo>
                    <a:pt x="99210" y="15001"/>
                  </a:lnTo>
                  <a:close/>
                  <a:moveTo>
                    <a:pt x="102612" y="15001"/>
                  </a:moveTo>
                  <a:lnTo>
                    <a:pt x="102612" y="16730"/>
                  </a:lnTo>
                  <a:lnTo>
                    <a:pt x="105958" y="16730"/>
                  </a:lnTo>
                  <a:lnTo>
                    <a:pt x="105958" y="15001"/>
                  </a:lnTo>
                  <a:close/>
                  <a:moveTo>
                    <a:pt x="107631" y="15001"/>
                  </a:moveTo>
                  <a:lnTo>
                    <a:pt x="107631" y="16730"/>
                  </a:lnTo>
                  <a:lnTo>
                    <a:pt x="110977" y="16730"/>
                  </a:lnTo>
                  <a:lnTo>
                    <a:pt x="110977" y="15001"/>
                  </a:lnTo>
                  <a:close/>
                  <a:moveTo>
                    <a:pt x="112650" y="15001"/>
                  </a:moveTo>
                  <a:lnTo>
                    <a:pt x="112650" y="16730"/>
                  </a:lnTo>
                  <a:lnTo>
                    <a:pt x="116052" y="16730"/>
                  </a:lnTo>
                  <a:lnTo>
                    <a:pt x="116052" y="15001"/>
                  </a:lnTo>
                  <a:close/>
                  <a:moveTo>
                    <a:pt x="121015" y="15001"/>
                  </a:moveTo>
                  <a:lnTo>
                    <a:pt x="121015" y="16730"/>
                  </a:lnTo>
                  <a:lnTo>
                    <a:pt x="124417" y="16730"/>
                  </a:lnTo>
                  <a:lnTo>
                    <a:pt x="124417" y="15001"/>
                  </a:lnTo>
                  <a:close/>
                  <a:moveTo>
                    <a:pt x="146166" y="15001"/>
                  </a:moveTo>
                  <a:lnTo>
                    <a:pt x="146166" y="16730"/>
                  </a:lnTo>
                  <a:lnTo>
                    <a:pt x="149568" y="16730"/>
                  </a:lnTo>
                  <a:lnTo>
                    <a:pt x="149568" y="15001"/>
                  </a:lnTo>
                  <a:close/>
                  <a:moveTo>
                    <a:pt x="174774" y="15001"/>
                  </a:moveTo>
                  <a:lnTo>
                    <a:pt x="174774" y="16730"/>
                  </a:lnTo>
                  <a:lnTo>
                    <a:pt x="178176" y="16730"/>
                  </a:lnTo>
                  <a:lnTo>
                    <a:pt x="178176" y="15001"/>
                  </a:lnTo>
                  <a:close/>
                  <a:moveTo>
                    <a:pt x="191616" y="15001"/>
                  </a:moveTo>
                  <a:lnTo>
                    <a:pt x="191616" y="16730"/>
                  </a:lnTo>
                  <a:lnTo>
                    <a:pt x="195018" y="16730"/>
                  </a:lnTo>
                  <a:lnTo>
                    <a:pt x="195018" y="15001"/>
                  </a:lnTo>
                  <a:close/>
                  <a:moveTo>
                    <a:pt x="198364" y="15001"/>
                  </a:moveTo>
                  <a:lnTo>
                    <a:pt x="198364" y="16730"/>
                  </a:lnTo>
                  <a:lnTo>
                    <a:pt x="201765" y="16730"/>
                  </a:lnTo>
                  <a:lnTo>
                    <a:pt x="201765" y="15001"/>
                  </a:lnTo>
                  <a:close/>
                  <a:moveTo>
                    <a:pt x="203383" y="15001"/>
                  </a:moveTo>
                  <a:lnTo>
                    <a:pt x="203383" y="16730"/>
                  </a:lnTo>
                  <a:lnTo>
                    <a:pt x="206784" y="16730"/>
                  </a:lnTo>
                  <a:lnTo>
                    <a:pt x="206784" y="15001"/>
                  </a:lnTo>
                  <a:close/>
                  <a:moveTo>
                    <a:pt x="208402" y="15001"/>
                  </a:moveTo>
                  <a:lnTo>
                    <a:pt x="208402" y="16730"/>
                  </a:lnTo>
                  <a:lnTo>
                    <a:pt x="211804" y="16730"/>
                  </a:lnTo>
                  <a:lnTo>
                    <a:pt x="211804" y="15001"/>
                  </a:lnTo>
                  <a:close/>
                  <a:moveTo>
                    <a:pt x="216823" y="15001"/>
                  </a:moveTo>
                  <a:lnTo>
                    <a:pt x="216823" y="16730"/>
                  </a:lnTo>
                  <a:lnTo>
                    <a:pt x="220224" y="16730"/>
                  </a:lnTo>
                  <a:lnTo>
                    <a:pt x="220224" y="15001"/>
                  </a:lnTo>
                  <a:close/>
                  <a:moveTo>
                    <a:pt x="241973" y="15001"/>
                  </a:moveTo>
                  <a:lnTo>
                    <a:pt x="241973" y="16730"/>
                  </a:lnTo>
                  <a:lnTo>
                    <a:pt x="245375" y="16730"/>
                  </a:lnTo>
                  <a:lnTo>
                    <a:pt x="245375" y="15001"/>
                  </a:lnTo>
                  <a:close/>
                  <a:moveTo>
                    <a:pt x="270582" y="15001"/>
                  </a:moveTo>
                  <a:lnTo>
                    <a:pt x="270582" y="16730"/>
                  </a:lnTo>
                  <a:lnTo>
                    <a:pt x="273984" y="16730"/>
                  </a:lnTo>
                  <a:lnTo>
                    <a:pt x="273984" y="1500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447" name="Google Shape;18447;p490"/>
          <p:cNvGrpSpPr/>
          <p:nvPr/>
        </p:nvGrpSpPr>
        <p:grpSpPr>
          <a:xfrm>
            <a:off x="-4697049" y="4377776"/>
            <a:ext cx="9269048" cy="542679"/>
            <a:chOff x="-62524" y="217501"/>
            <a:chExt cx="9269048" cy="542679"/>
          </a:xfrm>
        </p:grpSpPr>
        <p:sp>
          <p:nvSpPr>
            <p:cNvPr id="18448" name="Google Shape;18448;p490"/>
            <p:cNvSpPr/>
            <p:nvPr/>
          </p:nvSpPr>
          <p:spPr>
            <a:xfrm>
              <a:off x="-62524" y="217501"/>
              <a:ext cx="9267232" cy="540895"/>
            </a:xfrm>
            <a:custGeom>
              <a:avLst/>
              <a:gdLst/>
              <a:ahLst/>
              <a:cxnLst/>
              <a:rect l="l" t="t" r="r" b="b"/>
              <a:pathLst>
                <a:path w="285695" h="16675" extrusionOk="0">
                  <a:moveTo>
                    <a:pt x="669" y="0"/>
                  </a:moveTo>
                  <a:lnTo>
                    <a:pt x="502" y="56"/>
                  </a:lnTo>
                  <a:lnTo>
                    <a:pt x="223" y="223"/>
                  </a:lnTo>
                  <a:lnTo>
                    <a:pt x="56" y="502"/>
                  </a:lnTo>
                  <a:lnTo>
                    <a:pt x="0" y="669"/>
                  </a:lnTo>
                  <a:lnTo>
                    <a:pt x="0" y="837"/>
                  </a:lnTo>
                  <a:lnTo>
                    <a:pt x="0" y="1004"/>
                  </a:lnTo>
                  <a:lnTo>
                    <a:pt x="56" y="1171"/>
                  </a:lnTo>
                  <a:lnTo>
                    <a:pt x="223" y="1394"/>
                  </a:lnTo>
                  <a:lnTo>
                    <a:pt x="502" y="1617"/>
                  </a:lnTo>
                  <a:lnTo>
                    <a:pt x="669" y="1673"/>
                  </a:lnTo>
                  <a:lnTo>
                    <a:pt x="1004" y="1673"/>
                  </a:lnTo>
                  <a:lnTo>
                    <a:pt x="1171" y="1617"/>
                  </a:lnTo>
                  <a:lnTo>
                    <a:pt x="1394" y="1394"/>
                  </a:lnTo>
                  <a:lnTo>
                    <a:pt x="1617" y="1171"/>
                  </a:lnTo>
                  <a:lnTo>
                    <a:pt x="1617" y="1004"/>
                  </a:lnTo>
                  <a:lnTo>
                    <a:pt x="1673" y="837"/>
                  </a:lnTo>
                  <a:lnTo>
                    <a:pt x="1617" y="669"/>
                  </a:lnTo>
                  <a:lnTo>
                    <a:pt x="1617" y="502"/>
                  </a:lnTo>
                  <a:lnTo>
                    <a:pt x="1394" y="223"/>
                  </a:lnTo>
                  <a:lnTo>
                    <a:pt x="1171" y="56"/>
                  </a:lnTo>
                  <a:lnTo>
                    <a:pt x="1004" y="0"/>
                  </a:lnTo>
                  <a:close/>
                  <a:moveTo>
                    <a:pt x="3959" y="0"/>
                  </a:moveTo>
                  <a:lnTo>
                    <a:pt x="3792" y="56"/>
                  </a:lnTo>
                  <a:lnTo>
                    <a:pt x="3569" y="223"/>
                  </a:lnTo>
                  <a:lnTo>
                    <a:pt x="3402" y="502"/>
                  </a:lnTo>
                  <a:lnTo>
                    <a:pt x="3346" y="669"/>
                  </a:lnTo>
                  <a:lnTo>
                    <a:pt x="3290" y="837"/>
                  </a:lnTo>
                  <a:lnTo>
                    <a:pt x="3346" y="1004"/>
                  </a:lnTo>
                  <a:lnTo>
                    <a:pt x="3402" y="1171"/>
                  </a:lnTo>
                  <a:lnTo>
                    <a:pt x="3569" y="1394"/>
                  </a:lnTo>
                  <a:lnTo>
                    <a:pt x="3792" y="1617"/>
                  </a:lnTo>
                  <a:lnTo>
                    <a:pt x="3959" y="1673"/>
                  </a:lnTo>
                  <a:lnTo>
                    <a:pt x="4294" y="1673"/>
                  </a:lnTo>
                  <a:lnTo>
                    <a:pt x="4461" y="1617"/>
                  </a:lnTo>
                  <a:lnTo>
                    <a:pt x="4740" y="1394"/>
                  </a:lnTo>
                  <a:lnTo>
                    <a:pt x="4907" y="1171"/>
                  </a:lnTo>
                  <a:lnTo>
                    <a:pt x="4963" y="1004"/>
                  </a:lnTo>
                  <a:lnTo>
                    <a:pt x="4963" y="837"/>
                  </a:lnTo>
                  <a:lnTo>
                    <a:pt x="4963" y="669"/>
                  </a:lnTo>
                  <a:lnTo>
                    <a:pt x="4907" y="502"/>
                  </a:lnTo>
                  <a:lnTo>
                    <a:pt x="4740" y="223"/>
                  </a:lnTo>
                  <a:lnTo>
                    <a:pt x="4461" y="56"/>
                  </a:lnTo>
                  <a:lnTo>
                    <a:pt x="4294" y="0"/>
                  </a:lnTo>
                  <a:close/>
                  <a:moveTo>
                    <a:pt x="9090" y="0"/>
                  </a:moveTo>
                  <a:lnTo>
                    <a:pt x="8923" y="56"/>
                  </a:lnTo>
                  <a:lnTo>
                    <a:pt x="8644" y="223"/>
                  </a:lnTo>
                  <a:lnTo>
                    <a:pt x="8477" y="502"/>
                  </a:lnTo>
                  <a:lnTo>
                    <a:pt x="8421" y="669"/>
                  </a:lnTo>
                  <a:lnTo>
                    <a:pt x="8421" y="837"/>
                  </a:lnTo>
                  <a:lnTo>
                    <a:pt x="8421" y="1004"/>
                  </a:lnTo>
                  <a:lnTo>
                    <a:pt x="8477" y="1171"/>
                  </a:lnTo>
                  <a:lnTo>
                    <a:pt x="8644" y="1394"/>
                  </a:lnTo>
                  <a:lnTo>
                    <a:pt x="8923" y="1617"/>
                  </a:lnTo>
                  <a:lnTo>
                    <a:pt x="9090" y="1673"/>
                  </a:lnTo>
                  <a:lnTo>
                    <a:pt x="9425" y="1673"/>
                  </a:lnTo>
                  <a:lnTo>
                    <a:pt x="9536" y="1617"/>
                  </a:lnTo>
                  <a:lnTo>
                    <a:pt x="9815" y="1394"/>
                  </a:lnTo>
                  <a:lnTo>
                    <a:pt x="9982" y="1171"/>
                  </a:lnTo>
                  <a:lnTo>
                    <a:pt x="10038" y="1004"/>
                  </a:lnTo>
                  <a:lnTo>
                    <a:pt x="10038" y="837"/>
                  </a:lnTo>
                  <a:lnTo>
                    <a:pt x="10038" y="669"/>
                  </a:lnTo>
                  <a:lnTo>
                    <a:pt x="9982" y="502"/>
                  </a:lnTo>
                  <a:lnTo>
                    <a:pt x="9815" y="223"/>
                  </a:lnTo>
                  <a:lnTo>
                    <a:pt x="9536" y="56"/>
                  </a:lnTo>
                  <a:lnTo>
                    <a:pt x="9425" y="0"/>
                  </a:lnTo>
                  <a:close/>
                  <a:moveTo>
                    <a:pt x="14165" y="0"/>
                  </a:moveTo>
                  <a:lnTo>
                    <a:pt x="13998" y="56"/>
                  </a:lnTo>
                  <a:lnTo>
                    <a:pt x="13719" y="223"/>
                  </a:lnTo>
                  <a:lnTo>
                    <a:pt x="13551" y="502"/>
                  </a:lnTo>
                  <a:lnTo>
                    <a:pt x="13496" y="669"/>
                  </a:lnTo>
                  <a:lnTo>
                    <a:pt x="13496" y="837"/>
                  </a:lnTo>
                  <a:lnTo>
                    <a:pt x="13496" y="1004"/>
                  </a:lnTo>
                  <a:lnTo>
                    <a:pt x="13551" y="1171"/>
                  </a:lnTo>
                  <a:lnTo>
                    <a:pt x="13719" y="1394"/>
                  </a:lnTo>
                  <a:lnTo>
                    <a:pt x="13998" y="1617"/>
                  </a:lnTo>
                  <a:lnTo>
                    <a:pt x="14165" y="1673"/>
                  </a:lnTo>
                  <a:lnTo>
                    <a:pt x="14499" y="1673"/>
                  </a:lnTo>
                  <a:lnTo>
                    <a:pt x="14611" y="1617"/>
                  </a:lnTo>
                  <a:lnTo>
                    <a:pt x="14890" y="1394"/>
                  </a:lnTo>
                  <a:lnTo>
                    <a:pt x="15057" y="1171"/>
                  </a:lnTo>
                  <a:lnTo>
                    <a:pt x="15113" y="1004"/>
                  </a:lnTo>
                  <a:lnTo>
                    <a:pt x="15113" y="837"/>
                  </a:lnTo>
                  <a:lnTo>
                    <a:pt x="15113" y="669"/>
                  </a:lnTo>
                  <a:lnTo>
                    <a:pt x="15057" y="502"/>
                  </a:lnTo>
                  <a:lnTo>
                    <a:pt x="14890" y="223"/>
                  </a:lnTo>
                  <a:lnTo>
                    <a:pt x="14611" y="56"/>
                  </a:lnTo>
                  <a:lnTo>
                    <a:pt x="14499" y="0"/>
                  </a:lnTo>
                  <a:close/>
                  <a:moveTo>
                    <a:pt x="24203" y="0"/>
                  </a:moveTo>
                  <a:lnTo>
                    <a:pt x="24036" y="56"/>
                  </a:lnTo>
                  <a:lnTo>
                    <a:pt x="23757" y="223"/>
                  </a:lnTo>
                  <a:lnTo>
                    <a:pt x="23589" y="502"/>
                  </a:lnTo>
                  <a:lnTo>
                    <a:pt x="23534" y="669"/>
                  </a:lnTo>
                  <a:lnTo>
                    <a:pt x="23534" y="837"/>
                  </a:lnTo>
                  <a:lnTo>
                    <a:pt x="23534" y="1004"/>
                  </a:lnTo>
                  <a:lnTo>
                    <a:pt x="23589" y="1171"/>
                  </a:lnTo>
                  <a:lnTo>
                    <a:pt x="23757" y="1394"/>
                  </a:lnTo>
                  <a:lnTo>
                    <a:pt x="24036" y="1617"/>
                  </a:lnTo>
                  <a:lnTo>
                    <a:pt x="24203" y="1673"/>
                  </a:lnTo>
                  <a:lnTo>
                    <a:pt x="24537" y="1673"/>
                  </a:lnTo>
                  <a:lnTo>
                    <a:pt x="24649" y="1617"/>
                  </a:lnTo>
                  <a:lnTo>
                    <a:pt x="24928" y="1394"/>
                  </a:lnTo>
                  <a:lnTo>
                    <a:pt x="25095" y="1171"/>
                  </a:lnTo>
                  <a:lnTo>
                    <a:pt x="25151" y="1004"/>
                  </a:lnTo>
                  <a:lnTo>
                    <a:pt x="25207" y="837"/>
                  </a:lnTo>
                  <a:lnTo>
                    <a:pt x="25151" y="669"/>
                  </a:lnTo>
                  <a:lnTo>
                    <a:pt x="25095" y="502"/>
                  </a:lnTo>
                  <a:lnTo>
                    <a:pt x="24928" y="223"/>
                  </a:lnTo>
                  <a:lnTo>
                    <a:pt x="24649" y="56"/>
                  </a:lnTo>
                  <a:lnTo>
                    <a:pt x="24537" y="0"/>
                  </a:lnTo>
                  <a:close/>
                  <a:moveTo>
                    <a:pt x="32624" y="0"/>
                  </a:moveTo>
                  <a:lnTo>
                    <a:pt x="32456" y="56"/>
                  </a:lnTo>
                  <a:lnTo>
                    <a:pt x="32178" y="223"/>
                  </a:lnTo>
                  <a:lnTo>
                    <a:pt x="32010" y="502"/>
                  </a:lnTo>
                  <a:lnTo>
                    <a:pt x="31954" y="669"/>
                  </a:lnTo>
                  <a:lnTo>
                    <a:pt x="31954" y="837"/>
                  </a:lnTo>
                  <a:lnTo>
                    <a:pt x="31954" y="1004"/>
                  </a:lnTo>
                  <a:lnTo>
                    <a:pt x="32010" y="1171"/>
                  </a:lnTo>
                  <a:lnTo>
                    <a:pt x="32178" y="1394"/>
                  </a:lnTo>
                  <a:lnTo>
                    <a:pt x="32456" y="1617"/>
                  </a:lnTo>
                  <a:lnTo>
                    <a:pt x="32624" y="1673"/>
                  </a:lnTo>
                  <a:lnTo>
                    <a:pt x="32958" y="1673"/>
                  </a:lnTo>
                  <a:lnTo>
                    <a:pt x="33126" y="1617"/>
                  </a:lnTo>
                  <a:lnTo>
                    <a:pt x="33349" y="1394"/>
                  </a:lnTo>
                  <a:lnTo>
                    <a:pt x="33572" y="1171"/>
                  </a:lnTo>
                  <a:lnTo>
                    <a:pt x="33627" y="1004"/>
                  </a:lnTo>
                  <a:lnTo>
                    <a:pt x="33627" y="837"/>
                  </a:lnTo>
                  <a:lnTo>
                    <a:pt x="33627" y="669"/>
                  </a:lnTo>
                  <a:lnTo>
                    <a:pt x="33572" y="502"/>
                  </a:lnTo>
                  <a:lnTo>
                    <a:pt x="33349" y="223"/>
                  </a:lnTo>
                  <a:lnTo>
                    <a:pt x="33126" y="56"/>
                  </a:lnTo>
                  <a:lnTo>
                    <a:pt x="32958" y="0"/>
                  </a:lnTo>
                  <a:close/>
                  <a:moveTo>
                    <a:pt x="42773" y="0"/>
                  </a:moveTo>
                  <a:lnTo>
                    <a:pt x="42606" y="56"/>
                  </a:lnTo>
                  <a:lnTo>
                    <a:pt x="42383" y="223"/>
                  </a:lnTo>
                  <a:lnTo>
                    <a:pt x="42216" y="502"/>
                  </a:lnTo>
                  <a:lnTo>
                    <a:pt x="42160" y="669"/>
                  </a:lnTo>
                  <a:lnTo>
                    <a:pt x="42104" y="837"/>
                  </a:lnTo>
                  <a:lnTo>
                    <a:pt x="42160" y="1004"/>
                  </a:lnTo>
                  <a:lnTo>
                    <a:pt x="42216" y="1171"/>
                  </a:lnTo>
                  <a:lnTo>
                    <a:pt x="42383" y="1394"/>
                  </a:lnTo>
                  <a:lnTo>
                    <a:pt x="42606" y="1617"/>
                  </a:lnTo>
                  <a:lnTo>
                    <a:pt x="42773" y="1673"/>
                  </a:lnTo>
                  <a:lnTo>
                    <a:pt x="43108" y="1673"/>
                  </a:lnTo>
                  <a:lnTo>
                    <a:pt x="43275" y="1617"/>
                  </a:lnTo>
                  <a:lnTo>
                    <a:pt x="43554" y="1394"/>
                  </a:lnTo>
                  <a:lnTo>
                    <a:pt x="43721" y="1171"/>
                  </a:lnTo>
                  <a:lnTo>
                    <a:pt x="43777" y="1004"/>
                  </a:lnTo>
                  <a:lnTo>
                    <a:pt x="43777" y="837"/>
                  </a:lnTo>
                  <a:lnTo>
                    <a:pt x="43777" y="669"/>
                  </a:lnTo>
                  <a:lnTo>
                    <a:pt x="43721" y="502"/>
                  </a:lnTo>
                  <a:lnTo>
                    <a:pt x="43554" y="223"/>
                  </a:lnTo>
                  <a:lnTo>
                    <a:pt x="43275" y="56"/>
                  </a:lnTo>
                  <a:lnTo>
                    <a:pt x="43108" y="0"/>
                  </a:lnTo>
                  <a:close/>
                  <a:moveTo>
                    <a:pt x="51083" y="0"/>
                  </a:moveTo>
                  <a:lnTo>
                    <a:pt x="50915" y="56"/>
                  </a:lnTo>
                  <a:lnTo>
                    <a:pt x="50636" y="223"/>
                  </a:lnTo>
                  <a:lnTo>
                    <a:pt x="50469" y="502"/>
                  </a:lnTo>
                  <a:lnTo>
                    <a:pt x="50413" y="669"/>
                  </a:lnTo>
                  <a:lnTo>
                    <a:pt x="50413" y="837"/>
                  </a:lnTo>
                  <a:lnTo>
                    <a:pt x="50413" y="1004"/>
                  </a:lnTo>
                  <a:lnTo>
                    <a:pt x="50469" y="1171"/>
                  </a:lnTo>
                  <a:lnTo>
                    <a:pt x="50636" y="1394"/>
                  </a:lnTo>
                  <a:lnTo>
                    <a:pt x="50915" y="1617"/>
                  </a:lnTo>
                  <a:lnTo>
                    <a:pt x="51083" y="1673"/>
                  </a:lnTo>
                  <a:lnTo>
                    <a:pt x="51417" y="1673"/>
                  </a:lnTo>
                  <a:lnTo>
                    <a:pt x="51529" y="1617"/>
                  </a:lnTo>
                  <a:lnTo>
                    <a:pt x="51808" y="1394"/>
                  </a:lnTo>
                  <a:lnTo>
                    <a:pt x="51975" y="1171"/>
                  </a:lnTo>
                  <a:lnTo>
                    <a:pt x="52031" y="1004"/>
                  </a:lnTo>
                  <a:lnTo>
                    <a:pt x="52031" y="837"/>
                  </a:lnTo>
                  <a:lnTo>
                    <a:pt x="52031" y="669"/>
                  </a:lnTo>
                  <a:lnTo>
                    <a:pt x="51975" y="502"/>
                  </a:lnTo>
                  <a:lnTo>
                    <a:pt x="51808" y="223"/>
                  </a:lnTo>
                  <a:lnTo>
                    <a:pt x="51529" y="56"/>
                  </a:lnTo>
                  <a:lnTo>
                    <a:pt x="51417" y="0"/>
                  </a:lnTo>
                  <a:close/>
                  <a:moveTo>
                    <a:pt x="61176" y="0"/>
                  </a:moveTo>
                  <a:lnTo>
                    <a:pt x="61009" y="56"/>
                  </a:lnTo>
                  <a:lnTo>
                    <a:pt x="60730" y="223"/>
                  </a:lnTo>
                  <a:lnTo>
                    <a:pt x="60563" y="502"/>
                  </a:lnTo>
                  <a:lnTo>
                    <a:pt x="60507" y="669"/>
                  </a:lnTo>
                  <a:lnTo>
                    <a:pt x="60507" y="837"/>
                  </a:lnTo>
                  <a:lnTo>
                    <a:pt x="60507" y="1004"/>
                  </a:lnTo>
                  <a:lnTo>
                    <a:pt x="60563" y="1171"/>
                  </a:lnTo>
                  <a:lnTo>
                    <a:pt x="60730" y="1394"/>
                  </a:lnTo>
                  <a:lnTo>
                    <a:pt x="61009" y="1617"/>
                  </a:lnTo>
                  <a:lnTo>
                    <a:pt x="61176" y="1673"/>
                  </a:lnTo>
                  <a:lnTo>
                    <a:pt x="61511" y="1673"/>
                  </a:lnTo>
                  <a:lnTo>
                    <a:pt x="61623" y="1617"/>
                  </a:lnTo>
                  <a:lnTo>
                    <a:pt x="61901" y="1394"/>
                  </a:lnTo>
                  <a:lnTo>
                    <a:pt x="62069" y="1171"/>
                  </a:lnTo>
                  <a:lnTo>
                    <a:pt x="62124" y="1004"/>
                  </a:lnTo>
                  <a:lnTo>
                    <a:pt x="62124" y="837"/>
                  </a:lnTo>
                  <a:lnTo>
                    <a:pt x="62124" y="669"/>
                  </a:lnTo>
                  <a:lnTo>
                    <a:pt x="62069" y="502"/>
                  </a:lnTo>
                  <a:lnTo>
                    <a:pt x="61901" y="223"/>
                  </a:lnTo>
                  <a:lnTo>
                    <a:pt x="61623" y="56"/>
                  </a:lnTo>
                  <a:lnTo>
                    <a:pt x="61511" y="0"/>
                  </a:lnTo>
                  <a:close/>
                  <a:moveTo>
                    <a:pt x="64522" y="0"/>
                  </a:moveTo>
                  <a:lnTo>
                    <a:pt x="64355" y="56"/>
                  </a:lnTo>
                  <a:lnTo>
                    <a:pt x="64076" y="223"/>
                  </a:lnTo>
                  <a:lnTo>
                    <a:pt x="63909" y="502"/>
                  </a:lnTo>
                  <a:lnTo>
                    <a:pt x="63853" y="669"/>
                  </a:lnTo>
                  <a:lnTo>
                    <a:pt x="63853" y="837"/>
                  </a:lnTo>
                  <a:lnTo>
                    <a:pt x="63853" y="1004"/>
                  </a:lnTo>
                  <a:lnTo>
                    <a:pt x="63909" y="1171"/>
                  </a:lnTo>
                  <a:lnTo>
                    <a:pt x="64076" y="1394"/>
                  </a:lnTo>
                  <a:lnTo>
                    <a:pt x="64355" y="1617"/>
                  </a:lnTo>
                  <a:lnTo>
                    <a:pt x="64522" y="1673"/>
                  </a:lnTo>
                  <a:lnTo>
                    <a:pt x="64857" y="1673"/>
                  </a:lnTo>
                  <a:lnTo>
                    <a:pt x="65024" y="1617"/>
                  </a:lnTo>
                  <a:lnTo>
                    <a:pt x="65247" y="1394"/>
                  </a:lnTo>
                  <a:lnTo>
                    <a:pt x="65470" y="1171"/>
                  </a:lnTo>
                  <a:lnTo>
                    <a:pt x="65470" y="1004"/>
                  </a:lnTo>
                  <a:lnTo>
                    <a:pt x="65526" y="837"/>
                  </a:lnTo>
                  <a:lnTo>
                    <a:pt x="65470" y="669"/>
                  </a:lnTo>
                  <a:lnTo>
                    <a:pt x="65470" y="502"/>
                  </a:lnTo>
                  <a:lnTo>
                    <a:pt x="65247" y="223"/>
                  </a:lnTo>
                  <a:lnTo>
                    <a:pt x="65024" y="56"/>
                  </a:lnTo>
                  <a:lnTo>
                    <a:pt x="64857" y="0"/>
                  </a:lnTo>
                  <a:close/>
                  <a:moveTo>
                    <a:pt x="67868" y="0"/>
                  </a:moveTo>
                  <a:lnTo>
                    <a:pt x="67757" y="56"/>
                  </a:lnTo>
                  <a:lnTo>
                    <a:pt x="67478" y="223"/>
                  </a:lnTo>
                  <a:lnTo>
                    <a:pt x="67311" y="502"/>
                  </a:lnTo>
                  <a:lnTo>
                    <a:pt x="67255" y="669"/>
                  </a:lnTo>
                  <a:lnTo>
                    <a:pt x="67199" y="837"/>
                  </a:lnTo>
                  <a:lnTo>
                    <a:pt x="67255" y="1004"/>
                  </a:lnTo>
                  <a:lnTo>
                    <a:pt x="67311" y="1171"/>
                  </a:lnTo>
                  <a:lnTo>
                    <a:pt x="67478" y="1394"/>
                  </a:lnTo>
                  <a:lnTo>
                    <a:pt x="67757" y="1617"/>
                  </a:lnTo>
                  <a:lnTo>
                    <a:pt x="67868" y="1673"/>
                  </a:lnTo>
                  <a:lnTo>
                    <a:pt x="68203" y="1673"/>
                  </a:lnTo>
                  <a:lnTo>
                    <a:pt x="68370" y="1617"/>
                  </a:lnTo>
                  <a:lnTo>
                    <a:pt x="68649" y="1394"/>
                  </a:lnTo>
                  <a:lnTo>
                    <a:pt x="68816" y="1171"/>
                  </a:lnTo>
                  <a:lnTo>
                    <a:pt x="68872" y="1004"/>
                  </a:lnTo>
                  <a:lnTo>
                    <a:pt x="68872" y="837"/>
                  </a:lnTo>
                  <a:lnTo>
                    <a:pt x="68872" y="669"/>
                  </a:lnTo>
                  <a:lnTo>
                    <a:pt x="68816" y="502"/>
                  </a:lnTo>
                  <a:lnTo>
                    <a:pt x="68649" y="223"/>
                  </a:lnTo>
                  <a:lnTo>
                    <a:pt x="68370" y="56"/>
                  </a:lnTo>
                  <a:lnTo>
                    <a:pt x="68203" y="0"/>
                  </a:lnTo>
                  <a:close/>
                  <a:moveTo>
                    <a:pt x="72943" y="0"/>
                  </a:moveTo>
                  <a:lnTo>
                    <a:pt x="72776" y="56"/>
                  </a:lnTo>
                  <a:lnTo>
                    <a:pt x="72553" y="223"/>
                  </a:lnTo>
                  <a:lnTo>
                    <a:pt x="72386" y="502"/>
                  </a:lnTo>
                  <a:lnTo>
                    <a:pt x="72330" y="669"/>
                  </a:lnTo>
                  <a:lnTo>
                    <a:pt x="72274" y="837"/>
                  </a:lnTo>
                  <a:lnTo>
                    <a:pt x="72330" y="1004"/>
                  </a:lnTo>
                  <a:lnTo>
                    <a:pt x="72386" y="1171"/>
                  </a:lnTo>
                  <a:lnTo>
                    <a:pt x="72553" y="1394"/>
                  </a:lnTo>
                  <a:lnTo>
                    <a:pt x="72776" y="1617"/>
                  </a:lnTo>
                  <a:lnTo>
                    <a:pt x="72943" y="1673"/>
                  </a:lnTo>
                  <a:lnTo>
                    <a:pt x="73278" y="1673"/>
                  </a:lnTo>
                  <a:lnTo>
                    <a:pt x="73445" y="1617"/>
                  </a:lnTo>
                  <a:lnTo>
                    <a:pt x="73724" y="1394"/>
                  </a:lnTo>
                  <a:lnTo>
                    <a:pt x="73891" y="1171"/>
                  </a:lnTo>
                  <a:lnTo>
                    <a:pt x="73947" y="1004"/>
                  </a:lnTo>
                  <a:lnTo>
                    <a:pt x="73947" y="837"/>
                  </a:lnTo>
                  <a:lnTo>
                    <a:pt x="73947" y="669"/>
                  </a:lnTo>
                  <a:lnTo>
                    <a:pt x="73891" y="502"/>
                  </a:lnTo>
                  <a:lnTo>
                    <a:pt x="73724" y="223"/>
                  </a:lnTo>
                  <a:lnTo>
                    <a:pt x="73445" y="56"/>
                  </a:lnTo>
                  <a:lnTo>
                    <a:pt x="73278" y="0"/>
                  </a:lnTo>
                  <a:close/>
                  <a:moveTo>
                    <a:pt x="76289" y="0"/>
                  </a:moveTo>
                  <a:lnTo>
                    <a:pt x="76122" y="56"/>
                  </a:lnTo>
                  <a:lnTo>
                    <a:pt x="75899" y="223"/>
                  </a:lnTo>
                  <a:lnTo>
                    <a:pt x="75676" y="502"/>
                  </a:lnTo>
                  <a:lnTo>
                    <a:pt x="75620" y="669"/>
                  </a:lnTo>
                  <a:lnTo>
                    <a:pt x="75620" y="837"/>
                  </a:lnTo>
                  <a:lnTo>
                    <a:pt x="75620" y="1004"/>
                  </a:lnTo>
                  <a:lnTo>
                    <a:pt x="75676" y="1171"/>
                  </a:lnTo>
                  <a:lnTo>
                    <a:pt x="75899" y="1394"/>
                  </a:lnTo>
                  <a:lnTo>
                    <a:pt x="76122" y="1617"/>
                  </a:lnTo>
                  <a:lnTo>
                    <a:pt x="76289" y="1673"/>
                  </a:lnTo>
                  <a:lnTo>
                    <a:pt x="76624" y="1673"/>
                  </a:lnTo>
                  <a:lnTo>
                    <a:pt x="76791" y="1617"/>
                  </a:lnTo>
                  <a:lnTo>
                    <a:pt x="77070" y="1394"/>
                  </a:lnTo>
                  <a:lnTo>
                    <a:pt x="77237" y="1171"/>
                  </a:lnTo>
                  <a:lnTo>
                    <a:pt x="77293" y="1004"/>
                  </a:lnTo>
                  <a:lnTo>
                    <a:pt x="77293" y="837"/>
                  </a:lnTo>
                  <a:lnTo>
                    <a:pt x="77293" y="669"/>
                  </a:lnTo>
                  <a:lnTo>
                    <a:pt x="77237" y="502"/>
                  </a:lnTo>
                  <a:lnTo>
                    <a:pt x="77070" y="223"/>
                  </a:lnTo>
                  <a:lnTo>
                    <a:pt x="76791" y="56"/>
                  </a:lnTo>
                  <a:lnTo>
                    <a:pt x="76624" y="0"/>
                  </a:lnTo>
                  <a:close/>
                  <a:moveTo>
                    <a:pt x="88056" y="0"/>
                  </a:moveTo>
                  <a:lnTo>
                    <a:pt x="87889" y="56"/>
                  </a:lnTo>
                  <a:lnTo>
                    <a:pt x="87610" y="223"/>
                  </a:lnTo>
                  <a:lnTo>
                    <a:pt x="87443" y="502"/>
                  </a:lnTo>
                  <a:lnTo>
                    <a:pt x="87387" y="669"/>
                  </a:lnTo>
                  <a:lnTo>
                    <a:pt x="87387" y="837"/>
                  </a:lnTo>
                  <a:lnTo>
                    <a:pt x="87387" y="1004"/>
                  </a:lnTo>
                  <a:lnTo>
                    <a:pt x="87443" y="1171"/>
                  </a:lnTo>
                  <a:lnTo>
                    <a:pt x="87610" y="1394"/>
                  </a:lnTo>
                  <a:lnTo>
                    <a:pt x="87889" y="1617"/>
                  </a:lnTo>
                  <a:lnTo>
                    <a:pt x="88056" y="1673"/>
                  </a:lnTo>
                  <a:lnTo>
                    <a:pt x="88391" y="1673"/>
                  </a:lnTo>
                  <a:lnTo>
                    <a:pt x="88558" y="1617"/>
                  </a:lnTo>
                  <a:lnTo>
                    <a:pt x="88781" y="1394"/>
                  </a:lnTo>
                  <a:lnTo>
                    <a:pt x="88948" y="1171"/>
                  </a:lnTo>
                  <a:lnTo>
                    <a:pt x="89004" y="1004"/>
                  </a:lnTo>
                  <a:lnTo>
                    <a:pt x="89060" y="837"/>
                  </a:lnTo>
                  <a:lnTo>
                    <a:pt x="89004" y="669"/>
                  </a:lnTo>
                  <a:lnTo>
                    <a:pt x="88948" y="502"/>
                  </a:lnTo>
                  <a:lnTo>
                    <a:pt x="88781" y="223"/>
                  </a:lnTo>
                  <a:lnTo>
                    <a:pt x="88558" y="56"/>
                  </a:lnTo>
                  <a:lnTo>
                    <a:pt x="88391" y="0"/>
                  </a:lnTo>
                  <a:close/>
                  <a:moveTo>
                    <a:pt x="96477" y="0"/>
                  </a:moveTo>
                  <a:lnTo>
                    <a:pt x="96310" y="56"/>
                  </a:lnTo>
                  <a:lnTo>
                    <a:pt x="96087" y="223"/>
                  </a:lnTo>
                  <a:lnTo>
                    <a:pt x="95863" y="502"/>
                  </a:lnTo>
                  <a:lnTo>
                    <a:pt x="95863" y="669"/>
                  </a:lnTo>
                  <a:lnTo>
                    <a:pt x="95808" y="837"/>
                  </a:lnTo>
                  <a:lnTo>
                    <a:pt x="95863" y="1004"/>
                  </a:lnTo>
                  <a:lnTo>
                    <a:pt x="95863" y="1171"/>
                  </a:lnTo>
                  <a:lnTo>
                    <a:pt x="96087" y="1394"/>
                  </a:lnTo>
                  <a:lnTo>
                    <a:pt x="96310" y="1617"/>
                  </a:lnTo>
                  <a:lnTo>
                    <a:pt x="96477" y="1673"/>
                  </a:lnTo>
                  <a:lnTo>
                    <a:pt x="96811" y="1673"/>
                  </a:lnTo>
                  <a:lnTo>
                    <a:pt x="96979" y="1617"/>
                  </a:lnTo>
                  <a:lnTo>
                    <a:pt x="97258" y="1394"/>
                  </a:lnTo>
                  <a:lnTo>
                    <a:pt x="97425" y="1171"/>
                  </a:lnTo>
                  <a:lnTo>
                    <a:pt x="97481" y="1004"/>
                  </a:lnTo>
                  <a:lnTo>
                    <a:pt x="97481" y="837"/>
                  </a:lnTo>
                  <a:lnTo>
                    <a:pt x="97481" y="669"/>
                  </a:lnTo>
                  <a:lnTo>
                    <a:pt x="97425" y="502"/>
                  </a:lnTo>
                  <a:lnTo>
                    <a:pt x="97258" y="223"/>
                  </a:lnTo>
                  <a:lnTo>
                    <a:pt x="96979" y="56"/>
                  </a:lnTo>
                  <a:lnTo>
                    <a:pt x="96811" y="0"/>
                  </a:lnTo>
                  <a:close/>
                  <a:moveTo>
                    <a:pt x="99767" y="0"/>
                  </a:moveTo>
                  <a:lnTo>
                    <a:pt x="99656" y="56"/>
                  </a:lnTo>
                  <a:lnTo>
                    <a:pt x="99377" y="223"/>
                  </a:lnTo>
                  <a:lnTo>
                    <a:pt x="99209" y="502"/>
                  </a:lnTo>
                  <a:lnTo>
                    <a:pt x="99154" y="669"/>
                  </a:lnTo>
                  <a:lnTo>
                    <a:pt x="99154" y="837"/>
                  </a:lnTo>
                  <a:lnTo>
                    <a:pt x="99154" y="1004"/>
                  </a:lnTo>
                  <a:lnTo>
                    <a:pt x="99209" y="1171"/>
                  </a:lnTo>
                  <a:lnTo>
                    <a:pt x="99377" y="1394"/>
                  </a:lnTo>
                  <a:lnTo>
                    <a:pt x="99656" y="1617"/>
                  </a:lnTo>
                  <a:lnTo>
                    <a:pt x="99767" y="1673"/>
                  </a:lnTo>
                  <a:lnTo>
                    <a:pt x="100102" y="1673"/>
                  </a:lnTo>
                  <a:lnTo>
                    <a:pt x="100269" y="1617"/>
                  </a:lnTo>
                  <a:lnTo>
                    <a:pt x="100548" y="1394"/>
                  </a:lnTo>
                  <a:lnTo>
                    <a:pt x="100715" y="1171"/>
                  </a:lnTo>
                  <a:lnTo>
                    <a:pt x="100771" y="1004"/>
                  </a:lnTo>
                  <a:lnTo>
                    <a:pt x="100771" y="837"/>
                  </a:lnTo>
                  <a:lnTo>
                    <a:pt x="100771" y="669"/>
                  </a:lnTo>
                  <a:lnTo>
                    <a:pt x="100715" y="502"/>
                  </a:lnTo>
                  <a:lnTo>
                    <a:pt x="100548" y="223"/>
                  </a:lnTo>
                  <a:lnTo>
                    <a:pt x="100269" y="56"/>
                  </a:lnTo>
                  <a:lnTo>
                    <a:pt x="100102" y="0"/>
                  </a:lnTo>
                  <a:close/>
                  <a:moveTo>
                    <a:pt x="104898" y="0"/>
                  </a:moveTo>
                  <a:lnTo>
                    <a:pt x="104730" y="56"/>
                  </a:lnTo>
                  <a:lnTo>
                    <a:pt x="104452" y="223"/>
                  </a:lnTo>
                  <a:lnTo>
                    <a:pt x="104284" y="502"/>
                  </a:lnTo>
                  <a:lnTo>
                    <a:pt x="104228" y="669"/>
                  </a:lnTo>
                  <a:lnTo>
                    <a:pt x="104228" y="837"/>
                  </a:lnTo>
                  <a:lnTo>
                    <a:pt x="104228" y="1004"/>
                  </a:lnTo>
                  <a:lnTo>
                    <a:pt x="104284" y="1171"/>
                  </a:lnTo>
                  <a:lnTo>
                    <a:pt x="104452" y="1394"/>
                  </a:lnTo>
                  <a:lnTo>
                    <a:pt x="104730" y="1617"/>
                  </a:lnTo>
                  <a:lnTo>
                    <a:pt x="104898" y="1673"/>
                  </a:lnTo>
                  <a:lnTo>
                    <a:pt x="105232" y="1673"/>
                  </a:lnTo>
                  <a:lnTo>
                    <a:pt x="105344" y="1617"/>
                  </a:lnTo>
                  <a:lnTo>
                    <a:pt x="105623" y="1394"/>
                  </a:lnTo>
                  <a:lnTo>
                    <a:pt x="105790" y="1171"/>
                  </a:lnTo>
                  <a:lnTo>
                    <a:pt x="105846" y="1004"/>
                  </a:lnTo>
                  <a:lnTo>
                    <a:pt x="105901" y="837"/>
                  </a:lnTo>
                  <a:lnTo>
                    <a:pt x="105846" y="669"/>
                  </a:lnTo>
                  <a:lnTo>
                    <a:pt x="105790" y="502"/>
                  </a:lnTo>
                  <a:lnTo>
                    <a:pt x="105623" y="223"/>
                  </a:lnTo>
                  <a:lnTo>
                    <a:pt x="105344" y="56"/>
                  </a:lnTo>
                  <a:lnTo>
                    <a:pt x="105232" y="0"/>
                  </a:lnTo>
                  <a:close/>
                  <a:moveTo>
                    <a:pt x="109972" y="0"/>
                  </a:moveTo>
                  <a:lnTo>
                    <a:pt x="109805" y="56"/>
                  </a:lnTo>
                  <a:lnTo>
                    <a:pt x="109526" y="223"/>
                  </a:lnTo>
                  <a:lnTo>
                    <a:pt x="109359" y="502"/>
                  </a:lnTo>
                  <a:lnTo>
                    <a:pt x="109303" y="669"/>
                  </a:lnTo>
                  <a:lnTo>
                    <a:pt x="109303" y="837"/>
                  </a:lnTo>
                  <a:lnTo>
                    <a:pt x="109303" y="1004"/>
                  </a:lnTo>
                  <a:lnTo>
                    <a:pt x="109359" y="1171"/>
                  </a:lnTo>
                  <a:lnTo>
                    <a:pt x="109526" y="1394"/>
                  </a:lnTo>
                  <a:lnTo>
                    <a:pt x="109805" y="1617"/>
                  </a:lnTo>
                  <a:lnTo>
                    <a:pt x="109972" y="1673"/>
                  </a:lnTo>
                  <a:lnTo>
                    <a:pt x="110307" y="1673"/>
                  </a:lnTo>
                  <a:lnTo>
                    <a:pt x="110474" y="1617"/>
                  </a:lnTo>
                  <a:lnTo>
                    <a:pt x="110697" y="1394"/>
                  </a:lnTo>
                  <a:lnTo>
                    <a:pt x="110921" y="1171"/>
                  </a:lnTo>
                  <a:lnTo>
                    <a:pt x="110921" y="1004"/>
                  </a:lnTo>
                  <a:lnTo>
                    <a:pt x="110976" y="837"/>
                  </a:lnTo>
                  <a:lnTo>
                    <a:pt x="110921" y="669"/>
                  </a:lnTo>
                  <a:lnTo>
                    <a:pt x="110921" y="502"/>
                  </a:lnTo>
                  <a:lnTo>
                    <a:pt x="110697" y="223"/>
                  </a:lnTo>
                  <a:lnTo>
                    <a:pt x="110474" y="56"/>
                  </a:lnTo>
                  <a:lnTo>
                    <a:pt x="110307" y="0"/>
                  </a:lnTo>
                  <a:close/>
                  <a:moveTo>
                    <a:pt x="120011" y="0"/>
                  </a:moveTo>
                  <a:lnTo>
                    <a:pt x="119843" y="56"/>
                  </a:lnTo>
                  <a:lnTo>
                    <a:pt x="119564" y="223"/>
                  </a:lnTo>
                  <a:lnTo>
                    <a:pt x="119397" y="502"/>
                  </a:lnTo>
                  <a:lnTo>
                    <a:pt x="119341" y="669"/>
                  </a:lnTo>
                  <a:lnTo>
                    <a:pt x="119341" y="837"/>
                  </a:lnTo>
                  <a:lnTo>
                    <a:pt x="119341" y="1004"/>
                  </a:lnTo>
                  <a:lnTo>
                    <a:pt x="119397" y="1171"/>
                  </a:lnTo>
                  <a:lnTo>
                    <a:pt x="119564" y="1394"/>
                  </a:lnTo>
                  <a:lnTo>
                    <a:pt x="119843" y="1617"/>
                  </a:lnTo>
                  <a:lnTo>
                    <a:pt x="120011" y="1673"/>
                  </a:lnTo>
                  <a:lnTo>
                    <a:pt x="120345" y="1673"/>
                  </a:lnTo>
                  <a:lnTo>
                    <a:pt x="120512" y="1617"/>
                  </a:lnTo>
                  <a:lnTo>
                    <a:pt x="120736" y="1394"/>
                  </a:lnTo>
                  <a:lnTo>
                    <a:pt x="120959" y="1171"/>
                  </a:lnTo>
                  <a:lnTo>
                    <a:pt x="120959" y="1004"/>
                  </a:lnTo>
                  <a:lnTo>
                    <a:pt x="121014" y="837"/>
                  </a:lnTo>
                  <a:lnTo>
                    <a:pt x="120959" y="669"/>
                  </a:lnTo>
                  <a:lnTo>
                    <a:pt x="120959" y="502"/>
                  </a:lnTo>
                  <a:lnTo>
                    <a:pt x="120736" y="223"/>
                  </a:lnTo>
                  <a:lnTo>
                    <a:pt x="120512" y="56"/>
                  </a:lnTo>
                  <a:lnTo>
                    <a:pt x="120345" y="0"/>
                  </a:lnTo>
                  <a:close/>
                  <a:moveTo>
                    <a:pt x="128431" y="0"/>
                  </a:moveTo>
                  <a:lnTo>
                    <a:pt x="128264" y="56"/>
                  </a:lnTo>
                  <a:lnTo>
                    <a:pt x="128041" y="223"/>
                  </a:lnTo>
                  <a:lnTo>
                    <a:pt x="127818" y="502"/>
                  </a:lnTo>
                  <a:lnTo>
                    <a:pt x="127818" y="669"/>
                  </a:lnTo>
                  <a:lnTo>
                    <a:pt x="127762" y="837"/>
                  </a:lnTo>
                  <a:lnTo>
                    <a:pt x="127818" y="1004"/>
                  </a:lnTo>
                  <a:lnTo>
                    <a:pt x="127818" y="1171"/>
                  </a:lnTo>
                  <a:lnTo>
                    <a:pt x="128041" y="1394"/>
                  </a:lnTo>
                  <a:lnTo>
                    <a:pt x="128264" y="1617"/>
                  </a:lnTo>
                  <a:lnTo>
                    <a:pt x="128431" y="1673"/>
                  </a:lnTo>
                  <a:lnTo>
                    <a:pt x="128766" y="1673"/>
                  </a:lnTo>
                  <a:lnTo>
                    <a:pt x="128933" y="1617"/>
                  </a:lnTo>
                  <a:lnTo>
                    <a:pt x="129212" y="1394"/>
                  </a:lnTo>
                  <a:lnTo>
                    <a:pt x="129379" y="1171"/>
                  </a:lnTo>
                  <a:lnTo>
                    <a:pt x="129435" y="1004"/>
                  </a:lnTo>
                  <a:lnTo>
                    <a:pt x="129435" y="837"/>
                  </a:lnTo>
                  <a:lnTo>
                    <a:pt x="129435" y="669"/>
                  </a:lnTo>
                  <a:lnTo>
                    <a:pt x="129379" y="502"/>
                  </a:lnTo>
                  <a:lnTo>
                    <a:pt x="129212" y="223"/>
                  </a:lnTo>
                  <a:lnTo>
                    <a:pt x="128933" y="56"/>
                  </a:lnTo>
                  <a:lnTo>
                    <a:pt x="128766" y="0"/>
                  </a:lnTo>
                  <a:close/>
                  <a:moveTo>
                    <a:pt x="138581" y="0"/>
                  </a:moveTo>
                  <a:lnTo>
                    <a:pt x="138469" y="56"/>
                  </a:lnTo>
                  <a:lnTo>
                    <a:pt x="138191" y="223"/>
                  </a:lnTo>
                  <a:lnTo>
                    <a:pt x="138023" y="502"/>
                  </a:lnTo>
                  <a:lnTo>
                    <a:pt x="137968" y="669"/>
                  </a:lnTo>
                  <a:lnTo>
                    <a:pt x="137968" y="837"/>
                  </a:lnTo>
                  <a:lnTo>
                    <a:pt x="137968" y="1004"/>
                  </a:lnTo>
                  <a:lnTo>
                    <a:pt x="138023" y="1171"/>
                  </a:lnTo>
                  <a:lnTo>
                    <a:pt x="138191" y="1394"/>
                  </a:lnTo>
                  <a:lnTo>
                    <a:pt x="138469" y="1617"/>
                  </a:lnTo>
                  <a:lnTo>
                    <a:pt x="138581" y="1673"/>
                  </a:lnTo>
                  <a:lnTo>
                    <a:pt x="138916" y="1673"/>
                  </a:lnTo>
                  <a:lnTo>
                    <a:pt x="139083" y="1617"/>
                  </a:lnTo>
                  <a:lnTo>
                    <a:pt x="139362" y="1394"/>
                  </a:lnTo>
                  <a:lnTo>
                    <a:pt x="139529" y="1171"/>
                  </a:lnTo>
                  <a:lnTo>
                    <a:pt x="139585" y="1004"/>
                  </a:lnTo>
                  <a:lnTo>
                    <a:pt x="139585" y="837"/>
                  </a:lnTo>
                  <a:lnTo>
                    <a:pt x="139585" y="669"/>
                  </a:lnTo>
                  <a:lnTo>
                    <a:pt x="139529" y="502"/>
                  </a:lnTo>
                  <a:lnTo>
                    <a:pt x="139362" y="223"/>
                  </a:lnTo>
                  <a:lnTo>
                    <a:pt x="139083" y="56"/>
                  </a:lnTo>
                  <a:lnTo>
                    <a:pt x="138916" y="0"/>
                  </a:lnTo>
                  <a:close/>
                  <a:moveTo>
                    <a:pt x="146834" y="0"/>
                  </a:moveTo>
                  <a:lnTo>
                    <a:pt x="146723" y="56"/>
                  </a:lnTo>
                  <a:lnTo>
                    <a:pt x="146444" y="223"/>
                  </a:lnTo>
                  <a:lnTo>
                    <a:pt x="146277" y="502"/>
                  </a:lnTo>
                  <a:lnTo>
                    <a:pt x="146221" y="669"/>
                  </a:lnTo>
                  <a:lnTo>
                    <a:pt x="146221" y="837"/>
                  </a:lnTo>
                  <a:lnTo>
                    <a:pt x="146221" y="1004"/>
                  </a:lnTo>
                  <a:lnTo>
                    <a:pt x="146277" y="1171"/>
                  </a:lnTo>
                  <a:lnTo>
                    <a:pt x="146444" y="1394"/>
                  </a:lnTo>
                  <a:lnTo>
                    <a:pt x="146723" y="1617"/>
                  </a:lnTo>
                  <a:lnTo>
                    <a:pt x="146834" y="1673"/>
                  </a:lnTo>
                  <a:lnTo>
                    <a:pt x="147169" y="1673"/>
                  </a:lnTo>
                  <a:lnTo>
                    <a:pt x="147336" y="1617"/>
                  </a:lnTo>
                  <a:lnTo>
                    <a:pt x="147615" y="1394"/>
                  </a:lnTo>
                  <a:lnTo>
                    <a:pt x="147783" y="1171"/>
                  </a:lnTo>
                  <a:lnTo>
                    <a:pt x="147838" y="1004"/>
                  </a:lnTo>
                  <a:lnTo>
                    <a:pt x="147838" y="837"/>
                  </a:lnTo>
                  <a:lnTo>
                    <a:pt x="147838" y="669"/>
                  </a:lnTo>
                  <a:lnTo>
                    <a:pt x="147783" y="502"/>
                  </a:lnTo>
                  <a:lnTo>
                    <a:pt x="147615" y="223"/>
                  </a:lnTo>
                  <a:lnTo>
                    <a:pt x="147336" y="56"/>
                  </a:lnTo>
                  <a:lnTo>
                    <a:pt x="147169" y="0"/>
                  </a:lnTo>
                  <a:close/>
                  <a:moveTo>
                    <a:pt x="156928" y="0"/>
                  </a:moveTo>
                  <a:lnTo>
                    <a:pt x="156817" y="56"/>
                  </a:lnTo>
                  <a:lnTo>
                    <a:pt x="156538" y="223"/>
                  </a:lnTo>
                  <a:lnTo>
                    <a:pt x="156371" y="502"/>
                  </a:lnTo>
                  <a:lnTo>
                    <a:pt x="156315" y="669"/>
                  </a:lnTo>
                  <a:lnTo>
                    <a:pt x="156315" y="837"/>
                  </a:lnTo>
                  <a:lnTo>
                    <a:pt x="156315" y="1004"/>
                  </a:lnTo>
                  <a:lnTo>
                    <a:pt x="156371" y="1171"/>
                  </a:lnTo>
                  <a:lnTo>
                    <a:pt x="156538" y="1394"/>
                  </a:lnTo>
                  <a:lnTo>
                    <a:pt x="156817" y="1617"/>
                  </a:lnTo>
                  <a:lnTo>
                    <a:pt x="156928" y="1673"/>
                  </a:lnTo>
                  <a:lnTo>
                    <a:pt x="157263" y="1673"/>
                  </a:lnTo>
                  <a:lnTo>
                    <a:pt x="157430" y="1617"/>
                  </a:lnTo>
                  <a:lnTo>
                    <a:pt x="157709" y="1394"/>
                  </a:lnTo>
                  <a:lnTo>
                    <a:pt x="157876" y="1171"/>
                  </a:lnTo>
                  <a:lnTo>
                    <a:pt x="157932" y="1004"/>
                  </a:lnTo>
                  <a:lnTo>
                    <a:pt x="157932" y="837"/>
                  </a:lnTo>
                  <a:lnTo>
                    <a:pt x="157932" y="669"/>
                  </a:lnTo>
                  <a:lnTo>
                    <a:pt x="157876" y="502"/>
                  </a:lnTo>
                  <a:lnTo>
                    <a:pt x="157709" y="223"/>
                  </a:lnTo>
                  <a:lnTo>
                    <a:pt x="157430" y="56"/>
                  </a:lnTo>
                  <a:lnTo>
                    <a:pt x="157263" y="0"/>
                  </a:lnTo>
                  <a:close/>
                  <a:moveTo>
                    <a:pt x="160330" y="0"/>
                  </a:moveTo>
                  <a:lnTo>
                    <a:pt x="160163" y="56"/>
                  </a:lnTo>
                  <a:lnTo>
                    <a:pt x="159884" y="223"/>
                  </a:lnTo>
                  <a:lnTo>
                    <a:pt x="159717" y="502"/>
                  </a:lnTo>
                  <a:lnTo>
                    <a:pt x="159661" y="669"/>
                  </a:lnTo>
                  <a:lnTo>
                    <a:pt x="159661" y="837"/>
                  </a:lnTo>
                  <a:lnTo>
                    <a:pt x="159661" y="1004"/>
                  </a:lnTo>
                  <a:lnTo>
                    <a:pt x="159717" y="1171"/>
                  </a:lnTo>
                  <a:lnTo>
                    <a:pt x="159884" y="1394"/>
                  </a:lnTo>
                  <a:lnTo>
                    <a:pt x="160163" y="1617"/>
                  </a:lnTo>
                  <a:lnTo>
                    <a:pt x="160330" y="1673"/>
                  </a:lnTo>
                  <a:lnTo>
                    <a:pt x="160665" y="1673"/>
                  </a:lnTo>
                  <a:lnTo>
                    <a:pt x="160832" y="1617"/>
                  </a:lnTo>
                  <a:lnTo>
                    <a:pt x="161055" y="1394"/>
                  </a:lnTo>
                  <a:lnTo>
                    <a:pt x="161222" y="1171"/>
                  </a:lnTo>
                  <a:lnTo>
                    <a:pt x="161278" y="1004"/>
                  </a:lnTo>
                  <a:lnTo>
                    <a:pt x="161334" y="837"/>
                  </a:lnTo>
                  <a:lnTo>
                    <a:pt x="161278" y="669"/>
                  </a:lnTo>
                  <a:lnTo>
                    <a:pt x="161222" y="502"/>
                  </a:lnTo>
                  <a:lnTo>
                    <a:pt x="161055" y="223"/>
                  </a:lnTo>
                  <a:lnTo>
                    <a:pt x="160832" y="56"/>
                  </a:lnTo>
                  <a:lnTo>
                    <a:pt x="160665" y="0"/>
                  </a:lnTo>
                  <a:close/>
                  <a:moveTo>
                    <a:pt x="163676" y="0"/>
                  </a:moveTo>
                  <a:lnTo>
                    <a:pt x="163509" y="56"/>
                  </a:lnTo>
                  <a:lnTo>
                    <a:pt x="163286" y="223"/>
                  </a:lnTo>
                  <a:lnTo>
                    <a:pt x="163063" y="502"/>
                  </a:lnTo>
                  <a:lnTo>
                    <a:pt x="163063" y="669"/>
                  </a:lnTo>
                  <a:lnTo>
                    <a:pt x="163007" y="837"/>
                  </a:lnTo>
                  <a:lnTo>
                    <a:pt x="163063" y="1004"/>
                  </a:lnTo>
                  <a:lnTo>
                    <a:pt x="163063" y="1171"/>
                  </a:lnTo>
                  <a:lnTo>
                    <a:pt x="163286" y="1394"/>
                  </a:lnTo>
                  <a:lnTo>
                    <a:pt x="163509" y="1617"/>
                  </a:lnTo>
                  <a:lnTo>
                    <a:pt x="163676" y="1673"/>
                  </a:lnTo>
                  <a:lnTo>
                    <a:pt x="164011" y="1673"/>
                  </a:lnTo>
                  <a:lnTo>
                    <a:pt x="164178" y="1617"/>
                  </a:lnTo>
                  <a:lnTo>
                    <a:pt x="164457" y="1394"/>
                  </a:lnTo>
                  <a:lnTo>
                    <a:pt x="164624" y="1171"/>
                  </a:lnTo>
                  <a:lnTo>
                    <a:pt x="164680" y="1004"/>
                  </a:lnTo>
                  <a:lnTo>
                    <a:pt x="164680" y="837"/>
                  </a:lnTo>
                  <a:lnTo>
                    <a:pt x="164680" y="669"/>
                  </a:lnTo>
                  <a:lnTo>
                    <a:pt x="164624" y="502"/>
                  </a:lnTo>
                  <a:lnTo>
                    <a:pt x="164457" y="223"/>
                  </a:lnTo>
                  <a:lnTo>
                    <a:pt x="164178" y="56"/>
                  </a:lnTo>
                  <a:lnTo>
                    <a:pt x="164011" y="0"/>
                  </a:lnTo>
                  <a:close/>
                  <a:moveTo>
                    <a:pt x="168751" y="0"/>
                  </a:moveTo>
                  <a:lnTo>
                    <a:pt x="168584" y="56"/>
                  </a:lnTo>
                  <a:lnTo>
                    <a:pt x="168361" y="223"/>
                  </a:lnTo>
                  <a:lnTo>
                    <a:pt x="168137" y="502"/>
                  </a:lnTo>
                  <a:lnTo>
                    <a:pt x="168137" y="669"/>
                  </a:lnTo>
                  <a:lnTo>
                    <a:pt x="168082" y="837"/>
                  </a:lnTo>
                  <a:lnTo>
                    <a:pt x="168137" y="1004"/>
                  </a:lnTo>
                  <a:lnTo>
                    <a:pt x="168137" y="1171"/>
                  </a:lnTo>
                  <a:lnTo>
                    <a:pt x="168361" y="1394"/>
                  </a:lnTo>
                  <a:lnTo>
                    <a:pt x="168584" y="1617"/>
                  </a:lnTo>
                  <a:lnTo>
                    <a:pt x="168751" y="1673"/>
                  </a:lnTo>
                  <a:lnTo>
                    <a:pt x="169085" y="1673"/>
                  </a:lnTo>
                  <a:lnTo>
                    <a:pt x="169253" y="1617"/>
                  </a:lnTo>
                  <a:lnTo>
                    <a:pt x="169532" y="1394"/>
                  </a:lnTo>
                  <a:lnTo>
                    <a:pt x="169699" y="1171"/>
                  </a:lnTo>
                  <a:lnTo>
                    <a:pt x="169755" y="1004"/>
                  </a:lnTo>
                  <a:lnTo>
                    <a:pt x="169755" y="837"/>
                  </a:lnTo>
                  <a:lnTo>
                    <a:pt x="169755" y="669"/>
                  </a:lnTo>
                  <a:lnTo>
                    <a:pt x="169699" y="502"/>
                  </a:lnTo>
                  <a:lnTo>
                    <a:pt x="169532" y="223"/>
                  </a:lnTo>
                  <a:lnTo>
                    <a:pt x="169253" y="56"/>
                  </a:lnTo>
                  <a:lnTo>
                    <a:pt x="169085" y="0"/>
                  </a:lnTo>
                  <a:close/>
                  <a:moveTo>
                    <a:pt x="172097" y="0"/>
                  </a:moveTo>
                  <a:lnTo>
                    <a:pt x="171930" y="56"/>
                  </a:lnTo>
                  <a:lnTo>
                    <a:pt x="171651" y="223"/>
                  </a:lnTo>
                  <a:lnTo>
                    <a:pt x="171483" y="502"/>
                  </a:lnTo>
                  <a:lnTo>
                    <a:pt x="171428" y="669"/>
                  </a:lnTo>
                  <a:lnTo>
                    <a:pt x="171428" y="837"/>
                  </a:lnTo>
                  <a:lnTo>
                    <a:pt x="171428" y="1004"/>
                  </a:lnTo>
                  <a:lnTo>
                    <a:pt x="171483" y="1171"/>
                  </a:lnTo>
                  <a:lnTo>
                    <a:pt x="171651" y="1394"/>
                  </a:lnTo>
                  <a:lnTo>
                    <a:pt x="171930" y="1617"/>
                  </a:lnTo>
                  <a:lnTo>
                    <a:pt x="172097" y="1673"/>
                  </a:lnTo>
                  <a:lnTo>
                    <a:pt x="172432" y="1673"/>
                  </a:lnTo>
                  <a:lnTo>
                    <a:pt x="172599" y="1617"/>
                  </a:lnTo>
                  <a:lnTo>
                    <a:pt x="172822" y="1394"/>
                  </a:lnTo>
                  <a:lnTo>
                    <a:pt x="173045" y="1171"/>
                  </a:lnTo>
                  <a:lnTo>
                    <a:pt x="173045" y="1004"/>
                  </a:lnTo>
                  <a:lnTo>
                    <a:pt x="173101" y="837"/>
                  </a:lnTo>
                  <a:lnTo>
                    <a:pt x="173045" y="669"/>
                  </a:lnTo>
                  <a:lnTo>
                    <a:pt x="173045" y="502"/>
                  </a:lnTo>
                  <a:lnTo>
                    <a:pt x="172822" y="223"/>
                  </a:lnTo>
                  <a:lnTo>
                    <a:pt x="172599" y="56"/>
                  </a:lnTo>
                  <a:lnTo>
                    <a:pt x="172432" y="0"/>
                  </a:lnTo>
                  <a:close/>
                  <a:moveTo>
                    <a:pt x="183864" y="0"/>
                  </a:moveTo>
                  <a:lnTo>
                    <a:pt x="183696" y="56"/>
                  </a:lnTo>
                  <a:lnTo>
                    <a:pt x="183418" y="223"/>
                  </a:lnTo>
                  <a:lnTo>
                    <a:pt x="183250" y="502"/>
                  </a:lnTo>
                  <a:lnTo>
                    <a:pt x="183195" y="669"/>
                  </a:lnTo>
                  <a:lnTo>
                    <a:pt x="183195" y="837"/>
                  </a:lnTo>
                  <a:lnTo>
                    <a:pt x="183195" y="1004"/>
                  </a:lnTo>
                  <a:lnTo>
                    <a:pt x="183250" y="1171"/>
                  </a:lnTo>
                  <a:lnTo>
                    <a:pt x="183418" y="1394"/>
                  </a:lnTo>
                  <a:lnTo>
                    <a:pt x="183696" y="1617"/>
                  </a:lnTo>
                  <a:lnTo>
                    <a:pt x="183864" y="1673"/>
                  </a:lnTo>
                  <a:lnTo>
                    <a:pt x="184198" y="1673"/>
                  </a:lnTo>
                  <a:lnTo>
                    <a:pt x="184310" y="1617"/>
                  </a:lnTo>
                  <a:lnTo>
                    <a:pt x="184589" y="1394"/>
                  </a:lnTo>
                  <a:lnTo>
                    <a:pt x="184756" y="1171"/>
                  </a:lnTo>
                  <a:lnTo>
                    <a:pt x="184812" y="1004"/>
                  </a:lnTo>
                  <a:lnTo>
                    <a:pt x="184812" y="837"/>
                  </a:lnTo>
                  <a:lnTo>
                    <a:pt x="184812" y="669"/>
                  </a:lnTo>
                  <a:lnTo>
                    <a:pt x="184756" y="502"/>
                  </a:lnTo>
                  <a:lnTo>
                    <a:pt x="184589" y="223"/>
                  </a:lnTo>
                  <a:lnTo>
                    <a:pt x="184310" y="56"/>
                  </a:lnTo>
                  <a:lnTo>
                    <a:pt x="184198" y="0"/>
                  </a:lnTo>
                  <a:close/>
                  <a:moveTo>
                    <a:pt x="192285" y="0"/>
                  </a:moveTo>
                  <a:lnTo>
                    <a:pt x="192117" y="56"/>
                  </a:lnTo>
                  <a:lnTo>
                    <a:pt x="191838" y="223"/>
                  </a:lnTo>
                  <a:lnTo>
                    <a:pt x="191671" y="502"/>
                  </a:lnTo>
                  <a:lnTo>
                    <a:pt x="191615" y="669"/>
                  </a:lnTo>
                  <a:lnTo>
                    <a:pt x="191615" y="837"/>
                  </a:lnTo>
                  <a:lnTo>
                    <a:pt x="191615" y="1004"/>
                  </a:lnTo>
                  <a:lnTo>
                    <a:pt x="191671" y="1171"/>
                  </a:lnTo>
                  <a:lnTo>
                    <a:pt x="191838" y="1394"/>
                  </a:lnTo>
                  <a:lnTo>
                    <a:pt x="192117" y="1617"/>
                  </a:lnTo>
                  <a:lnTo>
                    <a:pt x="192285" y="1673"/>
                  </a:lnTo>
                  <a:lnTo>
                    <a:pt x="192619" y="1673"/>
                  </a:lnTo>
                  <a:lnTo>
                    <a:pt x="192786" y="1617"/>
                  </a:lnTo>
                  <a:lnTo>
                    <a:pt x="193010" y="1394"/>
                  </a:lnTo>
                  <a:lnTo>
                    <a:pt x="193233" y="1171"/>
                  </a:lnTo>
                  <a:lnTo>
                    <a:pt x="193233" y="1004"/>
                  </a:lnTo>
                  <a:lnTo>
                    <a:pt x="193288" y="837"/>
                  </a:lnTo>
                  <a:lnTo>
                    <a:pt x="193233" y="669"/>
                  </a:lnTo>
                  <a:lnTo>
                    <a:pt x="193233" y="502"/>
                  </a:lnTo>
                  <a:lnTo>
                    <a:pt x="193010" y="223"/>
                  </a:lnTo>
                  <a:lnTo>
                    <a:pt x="192786" y="56"/>
                  </a:lnTo>
                  <a:lnTo>
                    <a:pt x="192619" y="0"/>
                  </a:lnTo>
                  <a:close/>
                  <a:moveTo>
                    <a:pt x="195575" y="0"/>
                  </a:moveTo>
                  <a:lnTo>
                    <a:pt x="195463" y="56"/>
                  </a:lnTo>
                  <a:lnTo>
                    <a:pt x="195184" y="223"/>
                  </a:lnTo>
                  <a:lnTo>
                    <a:pt x="195017" y="502"/>
                  </a:lnTo>
                  <a:lnTo>
                    <a:pt x="194961" y="669"/>
                  </a:lnTo>
                  <a:lnTo>
                    <a:pt x="194906" y="837"/>
                  </a:lnTo>
                  <a:lnTo>
                    <a:pt x="194961" y="1004"/>
                  </a:lnTo>
                  <a:lnTo>
                    <a:pt x="195017" y="1171"/>
                  </a:lnTo>
                  <a:lnTo>
                    <a:pt x="195184" y="1394"/>
                  </a:lnTo>
                  <a:lnTo>
                    <a:pt x="195463" y="1617"/>
                  </a:lnTo>
                  <a:lnTo>
                    <a:pt x="195575" y="1673"/>
                  </a:lnTo>
                  <a:lnTo>
                    <a:pt x="195909" y="1673"/>
                  </a:lnTo>
                  <a:lnTo>
                    <a:pt x="196077" y="1617"/>
                  </a:lnTo>
                  <a:lnTo>
                    <a:pt x="196356" y="1394"/>
                  </a:lnTo>
                  <a:lnTo>
                    <a:pt x="196523" y="1171"/>
                  </a:lnTo>
                  <a:lnTo>
                    <a:pt x="196579" y="1004"/>
                  </a:lnTo>
                  <a:lnTo>
                    <a:pt x="196579" y="837"/>
                  </a:lnTo>
                  <a:lnTo>
                    <a:pt x="196579" y="669"/>
                  </a:lnTo>
                  <a:lnTo>
                    <a:pt x="196523" y="502"/>
                  </a:lnTo>
                  <a:lnTo>
                    <a:pt x="196356" y="223"/>
                  </a:lnTo>
                  <a:lnTo>
                    <a:pt x="196077" y="56"/>
                  </a:lnTo>
                  <a:lnTo>
                    <a:pt x="195909" y="0"/>
                  </a:lnTo>
                  <a:close/>
                  <a:moveTo>
                    <a:pt x="200705" y="0"/>
                  </a:moveTo>
                  <a:lnTo>
                    <a:pt x="200538" y="56"/>
                  </a:lnTo>
                  <a:lnTo>
                    <a:pt x="200259" y="223"/>
                  </a:lnTo>
                  <a:lnTo>
                    <a:pt x="200092" y="502"/>
                  </a:lnTo>
                  <a:lnTo>
                    <a:pt x="200036" y="669"/>
                  </a:lnTo>
                  <a:lnTo>
                    <a:pt x="200036" y="837"/>
                  </a:lnTo>
                  <a:lnTo>
                    <a:pt x="200036" y="1004"/>
                  </a:lnTo>
                  <a:lnTo>
                    <a:pt x="200092" y="1171"/>
                  </a:lnTo>
                  <a:lnTo>
                    <a:pt x="200259" y="1394"/>
                  </a:lnTo>
                  <a:lnTo>
                    <a:pt x="200538" y="1617"/>
                  </a:lnTo>
                  <a:lnTo>
                    <a:pt x="200705" y="1673"/>
                  </a:lnTo>
                  <a:lnTo>
                    <a:pt x="201040" y="1673"/>
                  </a:lnTo>
                  <a:lnTo>
                    <a:pt x="201152" y="1617"/>
                  </a:lnTo>
                  <a:lnTo>
                    <a:pt x="201430" y="1394"/>
                  </a:lnTo>
                  <a:lnTo>
                    <a:pt x="201598" y="1171"/>
                  </a:lnTo>
                  <a:lnTo>
                    <a:pt x="201653" y="1004"/>
                  </a:lnTo>
                  <a:lnTo>
                    <a:pt x="201653" y="837"/>
                  </a:lnTo>
                  <a:lnTo>
                    <a:pt x="201653" y="669"/>
                  </a:lnTo>
                  <a:lnTo>
                    <a:pt x="201598" y="502"/>
                  </a:lnTo>
                  <a:lnTo>
                    <a:pt x="201430" y="223"/>
                  </a:lnTo>
                  <a:lnTo>
                    <a:pt x="201152" y="56"/>
                  </a:lnTo>
                  <a:lnTo>
                    <a:pt x="201040" y="0"/>
                  </a:lnTo>
                  <a:close/>
                  <a:moveTo>
                    <a:pt x="205780" y="0"/>
                  </a:moveTo>
                  <a:lnTo>
                    <a:pt x="205613" y="56"/>
                  </a:lnTo>
                  <a:lnTo>
                    <a:pt x="205334" y="223"/>
                  </a:lnTo>
                  <a:lnTo>
                    <a:pt x="205167" y="502"/>
                  </a:lnTo>
                  <a:lnTo>
                    <a:pt x="205111" y="669"/>
                  </a:lnTo>
                  <a:lnTo>
                    <a:pt x="205111" y="837"/>
                  </a:lnTo>
                  <a:lnTo>
                    <a:pt x="205111" y="1004"/>
                  </a:lnTo>
                  <a:lnTo>
                    <a:pt x="205167" y="1171"/>
                  </a:lnTo>
                  <a:lnTo>
                    <a:pt x="205334" y="1394"/>
                  </a:lnTo>
                  <a:lnTo>
                    <a:pt x="205613" y="1617"/>
                  </a:lnTo>
                  <a:lnTo>
                    <a:pt x="205780" y="1673"/>
                  </a:lnTo>
                  <a:lnTo>
                    <a:pt x="206115" y="1673"/>
                  </a:lnTo>
                  <a:lnTo>
                    <a:pt x="206226" y="1617"/>
                  </a:lnTo>
                  <a:lnTo>
                    <a:pt x="206505" y="1394"/>
                  </a:lnTo>
                  <a:lnTo>
                    <a:pt x="206672" y="1171"/>
                  </a:lnTo>
                  <a:lnTo>
                    <a:pt x="206728" y="1004"/>
                  </a:lnTo>
                  <a:lnTo>
                    <a:pt x="206784" y="837"/>
                  </a:lnTo>
                  <a:lnTo>
                    <a:pt x="206728" y="669"/>
                  </a:lnTo>
                  <a:lnTo>
                    <a:pt x="206672" y="502"/>
                  </a:lnTo>
                  <a:lnTo>
                    <a:pt x="206505" y="223"/>
                  </a:lnTo>
                  <a:lnTo>
                    <a:pt x="206226" y="56"/>
                  </a:lnTo>
                  <a:lnTo>
                    <a:pt x="206115" y="0"/>
                  </a:lnTo>
                  <a:close/>
                  <a:moveTo>
                    <a:pt x="215818" y="0"/>
                  </a:moveTo>
                  <a:lnTo>
                    <a:pt x="215651" y="56"/>
                  </a:lnTo>
                  <a:lnTo>
                    <a:pt x="215372" y="223"/>
                  </a:lnTo>
                  <a:lnTo>
                    <a:pt x="215205" y="502"/>
                  </a:lnTo>
                  <a:lnTo>
                    <a:pt x="215149" y="669"/>
                  </a:lnTo>
                  <a:lnTo>
                    <a:pt x="215149" y="837"/>
                  </a:lnTo>
                  <a:lnTo>
                    <a:pt x="215149" y="1004"/>
                  </a:lnTo>
                  <a:lnTo>
                    <a:pt x="215205" y="1171"/>
                  </a:lnTo>
                  <a:lnTo>
                    <a:pt x="215372" y="1394"/>
                  </a:lnTo>
                  <a:lnTo>
                    <a:pt x="215651" y="1617"/>
                  </a:lnTo>
                  <a:lnTo>
                    <a:pt x="215818" y="1673"/>
                  </a:lnTo>
                  <a:lnTo>
                    <a:pt x="216153" y="1673"/>
                  </a:lnTo>
                  <a:lnTo>
                    <a:pt x="216264" y="1617"/>
                  </a:lnTo>
                  <a:lnTo>
                    <a:pt x="216543" y="1394"/>
                  </a:lnTo>
                  <a:lnTo>
                    <a:pt x="216710" y="1171"/>
                  </a:lnTo>
                  <a:lnTo>
                    <a:pt x="216766" y="1004"/>
                  </a:lnTo>
                  <a:lnTo>
                    <a:pt x="216822" y="837"/>
                  </a:lnTo>
                  <a:lnTo>
                    <a:pt x="216766" y="669"/>
                  </a:lnTo>
                  <a:lnTo>
                    <a:pt x="216710" y="502"/>
                  </a:lnTo>
                  <a:lnTo>
                    <a:pt x="216543" y="223"/>
                  </a:lnTo>
                  <a:lnTo>
                    <a:pt x="216264" y="56"/>
                  </a:lnTo>
                  <a:lnTo>
                    <a:pt x="216153" y="0"/>
                  </a:lnTo>
                  <a:close/>
                  <a:moveTo>
                    <a:pt x="224239" y="0"/>
                  </a:moveTo>
                  <a:lnTo>
                    <a:pt x="224072" y="56"/>
                  </a:lnTo>
                  <a:lnTo>
                    <a:pt x="223849" y="223"/>
                  </a:lnTo>
                  <a:lnTo>
                    <a:pt x="223626" y="502"/>
                  </a:lnTo>
                  <a:lnTo>
                    <a:pt x="223570" y="669"/>
                  </a:lnTo>
                  <a:lnTo>
                    <a:pt x="223570" y="837"/>
                  </a:lnTo>
                  <a:lnTo>
                    <a:pt x="223570" y="1004"/>
                  </a:lnTo>
                  <a:lnTo>
                    <a:pt x="223626" y="1171"/>
                  </a:lnTo>
                  <a:lnTo>
                    <a:pt x="223849" y="1394"/>
                  </a:lnTo>
                  <a:lnTo>
                    <a:pt x="224072" y="1617"/>
                  </a:lnTo>
                  <a:lnTo>
                    <a:pt x="224239" y="1673"/>
                  </a:lnTo>
                  <a:lnTo>
                    <a:pt x="224574" y="1673"/>
                  </a:lnTo>
                  <a:lnTo>
                    <a:pt x="224741" y="1617"/>
                  </a:lnTo>
                  <a:lnTo>
                    <a:pt x="225020" y="1394"/>
                  </a:lnTo>
                  <a:lnTo>
                    <a:pt x="225187" y="1171"/>
                  </a:lnTo>
                  <a:lnTo>
                    <a:pt x="225243" y="1004"/>
                  </a:lnTo>
                  <a:lnTo>
                    <a:pt x="225243" y="837"/>
                  </a:lnTo>
                  <a:lnTo>
                    <a:pt x="225243" y="669"/>
                  </a:lnTo>
                  <a:lnTo>
                    <a:pt x="225187" y="502"/>
                  </a:lnTo>
                  <a:lnTo>
                    <a:pt x="225020" y="223"/>
                  </a:lnTo>
                  <a:lnTo>
                    <a:pt x="224741" y="56"/>
                  </a:lnTo>
                  <a:lnTo>
                    <a:pt x="224574" y="0"/>
                  </a:lnTo>
                  <a:close/>
                  <a:moveTo>
                    <a:pt x="234389" y="0"/>
                  </a:moveTo>
                  <a:lnTo>
                    <a:pt x="234221" y="56"/>
                  </a:lnTo>
                  <a:lnTo>
                    <a:pt x="233998" y="223"/>
                  </a:lnTo>
                  <a:lnTo>
                    <a:pt x="233831" y="502"/>
                  </a:lnTo>
                  <a:lnTo>
                    <a:pt x="233775" y="669"/>
                  </a:lnTo>
                  <a:lnTo>
                    <a:pt x="233719" y="837"/>
                  </a:lnTo>
                  <a:lnTo>
                    <a:pt x="233775" y="1004"/>
                  </a:lnTo>
                  <a:lnTo>
                    <a:pt x="233831" y="1171"/>
                  </a:lnTo>
                  <a:lnTo>
                    <a:pt x="233998" y="1394"/>
                  </a:lnTo>
                  <a:lnTo>
                    <a:pt x="234221" y="1617"/>
                  </a:lnTo>
                  <a:lnTo>
                    <a:pt x="234389" y="1673"/>
                  </a:lnTo>
                  <a:lnTo>
                    <a:pt x="234723" y="1673"/>
                  </a:lnTo>
                  <a:lnTo>
                    <a:pt x="234891" y="1617"/>
                  </a:lnTo>
                  <a:lnTo>
                    <a:pt x="235169" y="1394"/>
                  </a:lnTo>
                  <a:lnTo>
                    <a:pt x="235337" y="1171"/>
                  </a:lnTo>
                  <a:lnTo>
                    <a:pt x="235392" y="1004"/>
                  </a:lnTo>
                  <a:lnTo>
                    <a:pt x="235392" y="837"/>
                  </a:lnTo>
                  <a:lnTo>
                    <a:pt x="235392" y="669"/>
                  </a:lnTo>
                  <a:lnTo>
                    <a:pt x="235337" y="502"/>
                  </a:lnTo>
                  <a:lnTo>
                    <a:pt x="235169" y="223"/>
                  </a:lnTo>
                  <a:lnTo>
                    <a:pt x="234891" y="56"/>
                  </a:lnTo>
                  <a:lnTo>
                    <a:pt x="234723" y="0"/>
                  </a:lnTo>
                  <a:close/>
                  <a:moveTo>
                    <a:pt x="242698" y="0"/>
                  </a:moveTo>
                  <a:lnTo>
                    <a:pt x="242531" y="56"/>
                  </a:lnTo>
                  <a:lnTo>
                    <a:pt x="242252" y="223"/>
                  </a:lnTo>
                  <a:lnTo>
                    <a:pt x="242084" y="502"/>
                  </a:lnTo>
                  <a:lnTo>
                    <a:pt x="242029" y="669"/>
                  </a:lnTo>
                  <a:lnTo>
                    <a:pt x="242029" y="837"/>
                  </a:lnTo>
                  <a:lnTo>
                    <a:pt x="242029" y="1004"/>
                  </a:lnTo>
                  <a:lnTo>
                    <a:pt x="242084" y="1171"/>
                  </a:lnTo>
                  <a:lnTo>
                    <a:pt x="242252" y="1394"/>
                  </a:lnTo>
                  <a:lnTo>
                    <a:pt x="242531" y="1617"/>
                  </a:lnTo>
                  <a:lnTo>
                    <a:pt x="242698" y="1673"/>
                  </a:lnTo>
                  <a:lnTo>
                    <a:pt x="243033" y="1673"/>
                  </a:lnTo>
                  <a:lnTo>
                    <a:pt x="243144" y="1617"/>
                  </a:lnTo>
                  <a:lnTo>
                    <a:pt x="243423" y="1394"/>
                  </a:lnTo>
                  <a:lnTo>
                    <a:pt x="243590" y="1171"/>
                  </a:lnTo>
                  <a:lnTo>
                    <a:pt x="243646" y="1004"/>
                  </a:lnTo>
                  <a:lnTo>
                    <a:pt x="243646" y="837"/>
                  </a:lnTo>
                  <a:lnTo>
                    <a:pt x="243646" y="669"/>
                  </a:lnTo>
                  <a:lnTo>
                    <a:pt x="243590" y="502"/>
                  </a:lnTo>
                  <a:lnTo>
                    <a:pt x="243423" y="223"/>
                  </a:lnTo>
                  <a:lnTo>
                    <a:pt x="243144" y="56"/>
                  </a:lnTo>
                  <a:lnTo>
                    <a:pt x="243033" y="0"/>
                  </a:lnTo>
                  <a:close/>
                  <a:moveTo>
                    <a:pt x="252792" y="0"/>
                  </a:moveTo>
                  <a:lnTo>
                    <a:pt x="252624" y="56"/>
                  </a:lnTo>
                  <a:lnTo>
                    <a:pt x="252346" y="223"/>
                  </a:lnTo>
                  <a:lnTo>
                    <a:pt x="252178" y="502"/>
                  </a:lnTo>
                  <a:lnTo>
                    <a:pt x="252123" y="669"/>
                  </a:lnTo>
                  <a:lnTo>
                    <a:pt x="252123" y="837"/>
                  </a:lnTo>
                  <a:lnTo>
                    <a:pt x="252123" y="1004"/>
                  </a:lnTo>
                  <a:lnTo>
                    <a:pt x="252178" y="1171"/>
                  </a:lnTo>
                  <a:lnTo>
                    <a:pt x="252346" y="1394"/>
                  </a:lnTo>
                  <a:lnTo>
                    <a:pt x="252624" y="1617"/>
                  </a:lnTo>
                  <a:lnTo>
                    <a:pt x="252792" y="1673"/>
                  </a:lnTo>
                  <a:lnTo>
                    <a:pt x="253126" y="1673"/>
                  </a:lnTo>
                  <a:lnTo>
                    <a:pt x="253238" y="1617"/>
                  </a:lnTo>
                  <a:lnTo>
                    <a:pt x="253517" y="1394"/>
                  </a:lnTo>
                  <a:lnTo>
                    <a:pt x="253684" y="1171"/>
                  </a:lnTo>
                  <a:lnTo>
                    <a:pt x="253740" y="1004"/>
                  </a:lnTo>
                  <a:lnTo>
                    <a:pt x="253740" y="837"/>
                  </a:lnTo>
                  <a:lnTo>
                    <a:pt x="253740" y="669"/>
                  </a:lnTo>
                  <a:lnTo>
                    <a:pt x="253684" y="502"/>
                  </a:lnTo>
                  <a:lnTo>
                    <a:pt x="253517" y="223"/>
                  </a:lnTo>
                  <a:lnTo>
                    <a:pt x="253238" y="56"/>
                  </a:lnTo>
                  <a:lnTo>
                    <a:pt x="253126" y="0"/>
                  </a:lnTo>
                  <a:close/>
                  <a:moveTo>
                    <a:pt x="256138" y="0"/>
                  </a:moveTo>
                  <a:lnTo>
                    <a:pt x="255970" y="56"/>
                  </a:lnTo>
                  <a:lnTo>
                    <a:pt x="255692" y="223"/>
                  </a:lnTo>
                  <a:lnTo>
                    <a:pt x="255524" y="502"/>
                  </a:lnTo>
                  <a:lnTo>
                    <a:pt x="255469" y="669"/>
                  </a:lnTo>
                  <a:lnTo>
                    <a:pt x="255469" y="837"/>
                  </a:lnTo>
                  <a:lnTo>
                    <a:pt x="255469" y="1004"/>
                  </a:lnTo>
                  <a:lnTo>
                    <a:pt x="255524" y="1171"/>
                  </a:lnTo>
                  <a:lnTo>
                    <a:pt x="255692" y="1394"/>
                  </a:lnTo>
                  <a:lnTo>
                    <a:pt x="255970" y="1617"/>
                  </a:lnTo>
                  <a:lnTo>
                    <a:pt x="256138" y="1673"/>
                  </a:lnTo>
                  <a:lnTo>
                    <a:pt x="256472" y="1673"/>
                  </a:lnTo>
                  <a:lnTo>
                    <a:pt x="256640" y="1617"/>
                  </a:lnTo>
                  <a:lnTo>
                    <a:pt x="256863" y="1394"/>
                  </a:lnTo>
                  <a:lnTo>
                    <a:pt x="257086" y="1171"/>
                  </a:lnTo>
                  <a:lnTo>
                    <a:pt x="257142" y="1004"/>
                  </a:lnTo>
                  <a:lnTo>
                    <a:pt x="257142" y="837"/>
                  </a:lnTo>
                  <a:lnTo>
                    <a:pt x="257142" y="669"/>
                  </a:lnTo>
                  <a:lnTo>
                    <a:pt x="257086" y="502"/>
                  </a:lnTo>
                  <a:lnTo>
                    <a:pt x="256863" y="223"/>
                  </a:lnTo>
                  <a:lnTo>
                    <a:pt x="256640" y="56"/>
                  </a:lnTo>
                  <a:lnTo>
                    <a:pt x="256472" y="0"/>
                  </a:lnTo>
                  <a:close/>
                  <a:moveTo>
                    <a:pt x="259484" y="0"/>
                  </a:moveTo>
                  <a:lnTo>
                    <a:pt x="259372" y="56"/>
                  </a:lnTo>
                  <a:lnTo>
                    <a:pt x="259093" y="223"/>
                  </a:lnTo>
                  <a:lnTo>
                    <a:pt x="258926" y="502"/>
                  </a:lnTo>
                  <a:lnTo>
                    <a:pt x="258870" y="669"/>
                  </a:lnTo>
                  <a:lnTo>
                    <a:pt x="258815" y="837"/>
                  </a:lnTo>
                  <a:lnTo>
                    <a:pt x="258870" y="1004"/>
                  </a:lnTo>
                  <a:lnTo>
                    <a:pt x="258926" y="1171"/>
                  </a:lnTo>
                  <a:lnTo>
                    <a:pt x="259093" y="1394"/>
                  </a:lnTo>
                  <a:lnTo>
                    <a:pt x="259372" y="1617"/>
                  </a:lnTo>
                  <a:lnTo>
                    <a:pt x="259484" y="1673"/>
                  </a:lnTo>
                  <a:lnTo>
                    <a:pt x="259818" y="1673"/>
                  </a:lnTo>
                  <a:lnTo>
                    <a:pt x="259986" y="1617"/>
                  </a:lnTo>
                  <a:lnTo>
                    <a:pt x="260265" y="1394"/>
                  </a:lnTo>
                  <a:lnTo>
                    <a:pt x="260432" y="1171"/>
                  </a:lnTo>
                  <a:lnTo>
                    <a:pt x="260488" y="1004"/>
                  </a:lnTo>
                  <a:lnTo>
                    <a:pt x="260488" y="837"/>
                  </a:lnTo>
                  <a:lnTo>
                    <a:pt x="260488" y="669"/>
                  </a:lnTo>
                  <a:lnTo>
                    <a:pt x="260432" y="502"/>
                  </a:lnTo>
                  <a:lnTo>
                    <a:pt x="260265" y="223"/>
                  </a:lnTo>
                  <a:lnTo>
                    <a:pt x="259986" y="56"/>
                  </a:lnTo>
                  <a:lnTo>
                    <a:pt x="259818" y="0"/>
                  </a:lnTo>
                  <a:close/>
                  <a:moveTo>
                    <a:pt x="264559" y="0"/>
                  </a:moveTo>
                  <a:lnTo>
                    <a:pt x="264447" y="56"/>
                  </a:lnTo>
                  <a:lnTo>
                    <a:pt x="264168" y="223"/>
                  </a:lnTo>
                  <a:lnTo>
                    <a:pt x="264001" y="502"/>
                  </a:lnTo>
                  <a:lnTo>
                    <a:pt x="263945" y="669"/>
                  </a:lnTo>
                  <a:lnTo>
                    <a:pt x="263889" y="837"/>
                  </a:lnTo>
                  <a:lnTo>
                    <a:pt x="263945" y="1004"/>
                  </a:lnTo>
                  <a:lnTo>
                    <a:pt x="264001" y="1171"/>
                  </a:lnTo>
                  <a:lnTo>
                    <a:pt x="264168" y="1394"/>
                  </a:lnTo>
                  <a:lnTo>
                    <a:pt x="264447" y="1617"/>
                  </a:lnTo>
                  <a:lnTo>
                    <a:pt x="264559" y="1673"/>
                  </a:lnTo>
                  <a:lnTo>
                    <a:pt x="264893" y="1673"/>
                  </a:lnTo>
                  <a:lnTo>
                    <a:pt x="265060" y="1617"/>
                  </a:lnTo>
                  <a:lnTo>
                    <a:pt x="265339" y="1394"/>
                  </a:lnTo>
                  <a:lnTo>
                    <a:pt x="265507" y="1171"/>
                  </a:lnTo>
                  <a:lnTo>
                    <a:pt x="265562" y="1004"/>
                  </a:lnTo>
                  <a:lnTo>
                    <a:pt x="265562" y="837"/>
                  </a:lnTo>
                  <a:lnTo>
                    <a:pt x="265562" y="669"/>
                  </a:lnTo>
                  <a:lnTo>
                    <a:pt x="265507" y="502"/>
                  </a:lnTo>
                  <a:lnTo>
                    <a:pt x="265339" y="223"/>
                  </a:lnTo>
                  <a:lnTo>
                    <a:pt x="265060" y="56"/>
                  </a:lnTo>
                  <a:lnTo>
                    <a:pt x="264893" y="0"/>
                  </a:lnTo>
                  <a:close/>
                  <a:moveTo>
                    <a:pt x="267905" y="0"/>
                  </a:moveTo>
                  <a:lnTo>
                    <a:pt x="267737" y="56"/>
                  </a:lnTo>
                  <a:lnTo>
                    <a:pt x="267514" y="223"/>
                  </a:lnTo>
                  <a:lnTo>
                    <a:pt x="267291" y="502"/>
                  </a:lnTo>
                  <a:lnTo>
                    <a:pt x="267291" y="669"/>
                  </a:lnTo>
                  <a:lnTo>
                    <a:pt x="267235" y="837"/>
                  </a:lnTo>
                  <a:lnTo>
                    <a:pt x="267291" y="1004"/>
                  </a:lnTo>
                  <a:lnTo>
                    <a:pt x="267291" y="1171"/>
                  </a:lnTo>
                  <a:lnTo>
                    <a:pt x="267514" y="1394"/>
                  </a:lnTo>
                  <a:lnTo>
                    <a:pt x="267737" y="1617"/>
                  </a:lnTo>
                  <a:lnTo>
                    <a:pt x="267905" y="1673"/>
                  </a:lnTo>
                  <a:lnTo>
                    <a:pt x="268239" y="1673"/>
                  </a:lnTo>
                  <a:lnTo>
                    <a:pt x="268406" y="1617"/>
                  </a:lnTo>
                  <a:lnTo>
                    <a:pt x="268685" y="1394"/>
                  </a:lnTo>
                  <a:lnTo>
                    <a:pt x="268853" y="1171"/>
                  </a:lnTo>
                  <a:lnTo>
                    <a:pt x="268908" y="1004"/>
                  </a:lnTo>
                  <a:lnTo>
                    <a:pt x="268908" y="837"/>
                  </a:lnTo>
                  <a:lnTo>
                    <a:pt x="268908" y="669"/>
                  </a:lnTo>
                  <a:lnTo>
                    <a:pt x="268853" y="502"/>
                  </a:lnTo>
                  <a:lnTo>
                    <a:pt x="268685" y="223"/>
                  </a:lnTo>
                  <a:lnTo>
                    <a:pt x="268406" y="56"/>
                  </a:lnTo>
                  <a:lnTo>
                    <a:pt x="268239" y="0"/>
                  </a:lnTo>
                  <a:close/>
                  <a:moveTo>
                    <a:pt x="279671" y="0"/>
                  </a:moveTo>
                  <a:lnTo>
                    <a:pt x="279504" y="56"/>
                  </a:lnTo>
                  <a:lnTo>
                    <a:pt x="279225" y="223"/>
                  </a:lnTo>
                  <a:lnTo>
                    <a:pt x="279058" y="502"/>
                  </a:lnTo>
                  <a:lnTo>
                    <a:pt x="279002" y="669"/>
                  </a:lnTo>
                  <a:lnTo>
                    <a:pt x="279002" y="837"/>
                  </a:lnTo>
                  <a:lnTo>
                    <a:pt x="279002" y="1004"/>
                  </a:lnTo>
                  <a:lnTo>
                    <a:pt x="279058" y="1171"/>
                  </a:lnTo>
                  <a:lnTo>
                    <a:pt x="279225" y="1394"/>
                  </a:lnTo>
                  <a:lnTo>
                    <a:pt x="279504" y="1617"/>
                  </a:lnTo>
                  <a:lnTo>
                    <a:pt x="279671" y="1673"/>
                  </a:lnTo>
                  <a:lnTo>
                    <a:pt x="280006" y="1673"/>
                  </a:lnTo>
                  <a:lnTo>
                    <a:pt x="280173" y="1617"/>
                  </a:lnTo>
                  <a:lnTo>
                    <a:pt x="280396" y="1394"/>
                  </a:lnTo>
                  <a:lnTo>
                    <a:pt x="280564" y="1171"/>
                  </a:lnTo>
                  <a:lnTo>
                    <a:pt x="280619" y="1004"/>
                  </a:lnTo>
                  <a:lnTo>
                    <a:pt x="280675" y="837"/>
                  </a:lnTo>
                  <a:lnTo>
                    <a:pt x="280619" y="669"/>
                  </a:lnTo>
                  <a:lnTo>
                    <a:pt x="280564" y="502"/>
                  </a:lnTo>
                  <a:lnTo>
                    <a:pt x="280396" y="223"/>
                  </a:lnTo>
                  <a:lnTo>
                    <a:pt x="280173" y="56"/>
                  </a:lnTo>
                  <a:lnTo>
                    <a:pt x="280006" y="0"/>
                  </a:lnTo>
                  <a:close/>
                  <a:moveTo>
                    <a:pt x="2510" y="3346"/>
                  </a:moveTo>
                  <a:lnTo>
                    <a:pt x="2342" y="3402"/>
                  </a:lnTo>
                  <a:lnTo>
                    <a:pt x="2175" y="3458"/>
                  </a:lnTo>
                  <a:lnTo>
                    <a:pt x="1896" y="3625"/>
                  </a:lnTo>
                  <a:lnTo>
                    <a:pt x="1729" y="3848"/>
                  </a:lnTo>
                  <a:lnTo>
                    <a:pt x="1673" y="4015"/>
                  </a:lnTo>
                  <a:lnTo>
                    <a:pt x="1673" y="4183"/>
                  </a:lnTo>
                  <a:lnTo>
                    <a:pt x="1673" y="4350"/>
                  </a:lnTo>
                  <a:lnTo>
                    <a:pt x="1729" y="4517"/>
                  </a:lnTo>
                  <a:lnTo>
                    <a:pt x="1896" y="4796"/>
                  </a:lnTo>
                  <a:lnTo>
                    <a:pt x="2175" y="4963"/>
                  </a:lnTo>
                  <a:lnTo>
                    <a:pt x="2342" y="5019"/>
                  </a:lnTo>
                  <a:lnTo>
                    <a:pt x="2677" y="5019"/>
                  </a:lnTo>
                  <a:lnTo>
                    <a:pt x="2788" y="4963"/>
                  </a:lnTo>
                  <a:lnTo>
                    <a:pt x="3067" y="4796"/>
                  </a:lnTo>
                  <a:lnTo>
                    <a:pt x="3234" y="4517"/>
                  </a:lnTo>
                  <a:lnTo>
                    <a:pt x="3290" y="4350"/>
                  </a:lnTo>
                  <a:lnTo>
                    <a:pt x="3290" y="4183"/>
                  </a:lnTo>
                  <a:lnTo>
                    <a:pt x="3290" y="4015"/>
                  </a:lnTo>
                  <a:lnTo>
                    <a:pt x="3234" y="3848"/>
                  </a:lnTo>
                  <a:lnTo>
                    <a:pt x="3067" y="3625"/>
                  </a:lnTo>
                  <a:lnTo>
                    <a:pt x="2788" y="3458"/>
                  </a:lnTo>
                  <a:lnTo>
                    <a:pt x="2677" y="3402"/>
                  </a:lnTo>
                  <a:lnTo>
                    <a:pt x="2510" y="3346"/>
                  </a:lnTo>
                  <a:close/>
                  <a:moveTo>
                    <a:pt x="10930" y="3346"/>
                  </a:moveTo>
                  <a:lnTo>
                    <a:pt x="10763" y="3402"/>
                  </a:lnTo>
                  <a:lnTo>
                    <a:pt x="10596" y="3458"/>
                  </a:lnTo>
                  <a:lnTo>
                    <a:pt x="10317" y="3625"/>
                  </a:lnTo>
                  <a:lnTo>
                    <a:pt x="10150" y="3848"/>
                  </a:lnTo>
                  <a:lnTo>
                    <a:pt x="10094" y="4015"/>
                  </a:lnTo>
                  <a:lnTo>
                    <a:pt x="10094" y="4183"/>
                  </a:lnTo>
                  <a:lnTo>
                    <a:pt x="10094" y="4350"/>
                  </a:lnTo>
                  <a:lnTo>
                    <a:pt x="10150" y="4517"/>
                  </a:lnTo>
                  <a:lnTo>
                    <a:pt x="10317" y="4796"/>
                  </a:lnTo>
                  <a:lnTo>
                    <a:pt x="10596" y="4963"/>
                  </a:lnTo>
                  <a:lnTo>
                    <a:pt x="10763" y="5019"/>
                  </a:lnTo>
                  <a:lnTo>
                    <a:pt x="11098" y="5019"/>
                  </a:lnTo>
                  <a:lnTo>
                    <a:pt x="11265" y="4963"/>
                  </a:lnTo>
                  <a:lnTo>
                    <a:pt x="11488" y="4796"/>
                  </a:lnTo>
                  <a:lnTo>
                    <a:pt x="11711" y="4517"/>
                  </a:lnTo>
                  <a:lnTo>
                    <a:pt x="11711" y="4350"/>
                  </a:lnTo>
                  <a:lnTo>
                    <a:pt x="11767" y="4183"/>
                  </a:lnTo>
                  <a:lnTo>
                    <a:pt x="11711" y="4015"/>
                  </a:lnTo>
                  <a:lnTo>
                    <a:pt x="11711" y="3848"/>
                  </a:lnTo>
                  <a:lnTo>
                    <a:pt x="11488" y="3625"/>
                  </a:lnTo>
                  <a:lnTo>
                    <a:pt x="11265" y="3458"/>
                  </a:lnTo>
                  <a:lnTo>
                    <a:pt x="11098" y="3402"/>
                  </a:lnTo>
                  <a:lnTo>
                    <a:pt x="10930" y="3346"/>
                  </a:lnTo>
                  <a:close/>
                  <a:moveTo>
                    <a:pt x="15949" y="3346"/>
                  </a:moveTo>
                  <a:lnTo>
                    <a:pt x="15782" y="3402"/>
                  </a:lnTo>
                  <a:lnTo>
                    <a:pt x="15671" y="3458"/>
                  </a:lnTo>
                  <a:lnTo>
                    <a:pt x="15392" y="3625"/>
                  </a:lnTo>
                  <a:lnTo>
                    <a:pt x="15224" y="3848"/>
                  </a:lnTo>
                  <a:lnTo>
                    <a:pt x="15169" y="4015"/>
                  </a:lnTo>
                  <a:lnTo>
                    <a:pt x="15113" y="4183"/>
                  </a:lnTo>
                  <a:lnTo>
                    <a:pt x="15169" y="4350"/>
                  </a:lnTo>
                  <a:lnTo>
                    <a:pt x="15224" y="4517"/>
                  </a:lnTo>
                  <a:lnTo>
                    <a:pt x="15392" y="4796"/>
                  </a:lnTo>
                  <a:lnTo>
                    <a:pt x="15671" y="4963"/>
                  </a:lnTo>
                  <a:lnTo>
                    <a:pt x="15782" y="5019"/>
                  </a:lnTo>
                  <a:lnTo>
                    <a:pt x="16117" y="5019"/>
                  </a:lnTo>
                  <a:lnTo>
                    <a:pt x="16284" y="4963"/>
                  </a:lnTo>
                  <a:lnTo>
                    <a:pt x="16563" y="4796"/>
                  </a:lnTo>
                  <a:lnTo>
                    <a:pt x="16730" y="4517"/>
                  </a:lnTo>
                  <a:lnTo>
                    <a:pt x="16786" y="4350"/>
                  </a:lnTo>
                  <a:lnTo>
                    <a:pt x="16786" y="4183"/>
                  </a:lnTo>
                  <a:lnTo>
                    <a:pt x="16786" y="4015"/>
                  </a:lnTo>
                  <a:lnTo>
                    <a:pt x="16730" y="3848"/>
                  </a:lnTo>
                  <a:lnTo>
                    <a:pt x="16563" y="3625"/>
                  </a:lnTo>
                  <a:lnTo>
                    <a:pt x="16284" y="3458"/>
                  </a:lnTo>
                  <a:lnTo>
                    <a:pt x="16117" y="3402"/>
                  </a:lnTo>
                  <a:lnTo>
                    <a:pt x="15949" y="3346"/>
                  </a:lnTo>
                  <a:close/>
                  <a:moveTo>
                    <a:pt x="19295" y="3346"/>
                  </a:moveTo>
                  <a:lnTo>
                    <a:pt x="19128" y="3402"/>
                  </a:lnTo>
                  <a:lnTo>
                    <a:pt x="18961" y="3458"/>
                  </a:lnTo>
                  <a:lnTo>
                    <a:pt x="18682" y="3625"/>
                  </a:lnTo>
                  <a:lnTo>
                    <a:pt x="18515" y="3848"/>
                  </a:lnTo>
                  <a:lnTo>
                    <a:pt x="18459" y="4015"/>
                  </a:lnTo>
                  <a:lnTo>
                    <a:pt x="18459" y="4183"/>
                  </a:lnTo>
                  <a:lnTo>
                    <a:pt x="18459" y="4350"/>
                  </a:lnTo>
                  <a:lnTo>
                    <a:pt x="18515" y="4517"/>
                  </a:lnTo>
                  <a:lnTo>
                    <a:pt x="18682" y="4796"/>
                  </a:lnTo>
                  <a:lnTo>
                    <a:pt x="18961" y="4963"/>
                  </a:lnTo>
                  <a:lnTo>
                    <a:pt x="19128" y="5019"/>
                  </a:lnTo>
                  <a:lnTo>
                    <a:pt x="19463" y="5019"/>
                  </a:lnTo>
                  <a:lnTo>
                    <a:pt x="19630" y="4963"/>
                  </a:lnTo>
                  <a:lnTo>
                    <a:pt x="19853" y="4796"/>
                  </a:lnTo>
                  <a:lnTo>
                    <a:pt x="20076" y="4517"/>
                  </a:lnTo>
                  <a:lnTo>
                    <a:pt x="20076" y="4350"/>
                  </a:lnTo>
                  <a:lnTo>
                    <a:pt x="20132" y="4183"/>
                  </a:lnTo>
                  <a:lnTo>
                    <a:pt x="20076" y="4015"/>
                  </a:lnTo>
                  <a:lnTo>
                    <a:pt x="20076" y="3848"/>
                  </a:lnTo>
                  <a:lnTo>
                    <a:pt x="19853" y="3625"/>
                  </a:lnTo>
                  <a:lnTo>
                    <a:pt x="19630" y="3458"/>
                  </a:lnTo>
                  <a:lnTo>
                    <a:pt x="19463" y="3402"/>
                  </a:lnTo>
                  <a:lnTo>
                    <a:pt x="19295" y="3346"/>
                  </a:lnTo>
                  <a:close/>
                  <a:moveTo>
                    <a:pt x="24370" y="3346"/>
                  </a:moveTo>
                  <a:lnTo>
                    <a:pt x="24203" y="3402"/>
                  </a:lnTo>
                  <a:lnTo>
                    <a:pt x="24036" y="3458"/>
                  </a:lnTo>
                  <a:lnTo>
                    <a:pt x="23757" y="3625"/>
                  </a:lnTo>
                  <a:lnTo>
                    <a:pt x="23589" y="3848"/>
                  </a:lnTo>
                  <a:lnTo>
                    <a:pt x="23534" y="4015"/>
                  </a:lnTo>
                  <a:lnTo>
                    <a:pt x="23534" y="4183"/>
                  </a:lnTo>
                  <a:lnTo>
                    <a:pt x="23534" y="4350"/>
                  </a:lnTo>
                  <a:lnTo>
                    <a:pt x="23589" y="4517"/>
                  </a:lnTo>
                  <a:lnTo>
                    <a:pt x="23757" y="4796"/>
                  </a:lnTo>
                  <a:lnTo>
                    <a:pt x="24036" y="4963"/>
                  </a:lnTo>
                  <a:lnTo>
                    <a:pt x="24203" y="5019"/>
                  </a:lnTo>
                  <a:lnTo>
                    <a:pt x="24537" y="5019"/>
                  </a:lnTo>
                  <a:lnTo>
                    <a:pt x="24649" y="4963"/>
                  </a:lnTo>
                  <a:lnTo>
                    <a:pt x="24928" y="4796"/>
                  </a:lnTo>
                  <a:lnTo>
                    <a:pt x="25095" y="4517"/>
                  </a:lnTo>
                  <a:lnTo>
                    <a:pt x="25151" y="4350"/>
                  </a:lnTo>
                  <a:lnTo>
                    <a:pt x="25207" y="4183"/>
                  </a:lnTo>
                  <a:lnTo>
                    <a:pt x="25151" y="4015"/>
                  </a:lnTo>
                  <a:lnTo>
                    <a:pt x="25095" y="3848"/>
                  </a:lnTo>
                  <a:lnTo>
                    <a:pt x="24928" y="3625"/>
                  </a:lnTo>
                  <a:lnTo>
                    <a:pt x="24649" y="3458"/>
                  </a:lnTo>
                  <a:lnTo>
                    <a:pt x="24537" y="3402"/>
                  </a:lnTo>
                  <a:lnTo>
                    <a:pt x="24370" y="3346"/>
                  </a:lnTo>
                  <a:close/>
                  <a:moveTo>
                    <a:pt x="27660" y="3346"/>
                  </a:moveTo>
                  <a:lnTo>
                    <a:pt x="27493" y="3402"/>
                  </a:lnTo>
                  <a:lnTo>
                    <a:pt x="27326" y="3458"/>
                  </a:lnTo>
                  <a:lnTo>
                    <a:pt x="27103" y="3625"/>
                  </a:lnTo>
                  <a:lnTo>
                    <a:pt x="26880" y="3848"/>
                  </a:lnTo>
                  <a:lnTo>
                    <a:pt x="26880" y="4015"/>
                  </a:lnTo>
                  <a:lnTo>
                    <a:pt x="26824" y="4183"/>
                  </a:lnTo>
                  <a:lnTo>
                    <a:pt x="26880" y="4350"/>
                  </a:lnTo>
                  <a:lnTo>
                    <a:pt x="26880" y="4517"/>
                  </a:lnTo>
                  <a:lnTo>
                    <a:pt x="27103" y="4796"/>
                  </a:lnTo>
                  <a:lnTo>
                    <a:pt x="27326" y="4963"/>
                  </a:lnTo>
                  <a:lnTo>
                    <a:pt x="27493" y="5019"/>
                  </a:lnTo>
                  <a:lnTo>
                    <a:pt x="27828" y="5019"/>
                  </a:lnTo>
                  <a:lnTo>
                    <a:pt x="27995" y="4963"/>
                  </a:lnTo>
                  <a:lnTo>
                    <a:pt x="28274" y="4796"/>
                  </a:lnTo>
                  <a:lnTo>
                    <a:pt x="28441" y="4517"/>
                  </a:lnTo>
                  <a:lnTo>
                    <a:pt x="28497" y="4350"/>
                  </a:lnTo>
                  <a:lnTo>
                    <a:pt x="28497" y="4183"/>
                  </a:lnTo>
                  <a:lnTo>
                    <a:pt x="28497" y="4015"/>
                  </a:lnTo>
                  <a:lnTo>
                    <a:pt x="28441" y="3848"/>
                  </a:lnTo>
                  <a:lnTo>
                    <a:pt x="28274" y="3625"/>
                  </a:lnTo>
                  <a:lnTo>
                    <a:pt x="27995" y="3458"/>
                  </a:lnTo>
                  <a:lnTo>
                    <a:pt x="27828" y="3402"/>
                  </a:lnTo>
                  <a:lnTo>
                    <a:pt x="27660" y="3346"/>
                  </a:lnTo>
                  <a:close/>
                  <a:moveTo>
                    <a:pt x="31118" y="3346"/>
                  </a:moveTo>
                  <a:lnTo>
                    <a:pt x="30951" y="3402"/>
                  </a:lnTo>
                  <a:lnTo>
                    <a:pt x="30783" y="3458"/>
                  </a:lnTo>
                  <a:lnTo>
                    <a:pt x="30505" y="3625"/>
                  </a:lnTo>
                  <a:lnTo>
                    <a:pt x="30337" y="3848"/>
                  </a:lnTo>
                  <a:lnTo>
                    <a:pt x="30281" y="4015"/>
                  </a:lnTo>
                  <a:lnTo>
                    <a:pt x="30281" y="4183"/>
                  </a:lnTo>
                  <a:lnTo>
                    <a:pt x="30281" y="4350"/>
                  </a:lnTo>
                  <a:lnTo>
                    <a:pt x="30337" y="4517"/>
                  </a:lnTo>
                  <a:lnTo>
                    <a:pt x="30505" y="4796"/>
                  </a:lnTo>
                  <a:lnTo>
                    <a:pt x="30783" y="4963"/>
                  </a:lnTo>
                  <a:lnTo>
                    <a:pt x="30951" y="5019"/>
                  </a:lnTo>
                  <a:lnTo>
                    <a:pt x="31285" y="5019"/>
                  </a:lnTo>
                  <a:lnTo>
                    <a:pt x="31397" y="4963"/>
                  </a:lnTo>
                  <a:lnTo>
                    <a:pt x="31676" y="4796"/>
                  </a:lnTo>
                  <a:lnTo>
                    <a:pt x="31843" y="4517"/>
                  </a:lnTo>
                  <a:lnTo>
                    <a:pt x="31899" y="4350"/>
                  </a:lnTo>
                  <a:lnTo>
                    <a:pt x="31899" y="4183"/>
                  </a:lnTo>
                  <a:lnTo>
                    <a:pt x="31899" y="4015"/>
                  </a:lnTo>
                  <a:lnTo>
                    <a:pt x="31843" y="3848"/>
                  </a:lnTo>
                  <a:lnTo>
                    <a:pt x="31676" y="3625"/>
                  </a:lnTo>
                  <a:lnTo>
                    <a:pt x="31397" y="3458"/>
                  </a:lnTo>
                  <a:lnTo>
                    <a:pt x="31285" y="3402"/>
                  </a:lnTo>
                  <a:lnTo>
                    <a:pt x="31118" y="3346"/>
                  </a:lnTo>
                  <a:close/>
                  <a:moveTo>
                    <a:pt x="41156" y="3346"/>
                  </a:moveTo>
                  <a:lnTo>
                    <a:pt x="40989" y="3402"/>
                  </a:lnTo>
                  <a:lnTo>
                    <a:pt x="40821" y="3458"/>
                  </a:lnTo>
                  <a:lnTo>
                    <a:pt x="40543" y="3625"/>
                  </a:lnTo>
                  <a:lnTo>
                    <a:pt x="40375" y="3848"/>
                  </a:lnTo>
                  <a:lnTo>
                    <a:pt x="40320" y="4015"/>
                  </a:lnTo>
                  <a:lnTo>
                    <a:pt x="40320" y="4183"/>
                  </a:lnTo>
                  <a:lnTo>
                    <a:pt x="40320" y="4350"/>
                  </a:lnTo>
                  <a:lnTo>
                    <a:pt x="40375" y="4517"/>
                  </a:lnTo>
                  <a:lnTo>
                    <a:pt x="40543" y="4796"/>
                  </a:lnTo>
                  <a:lnTo>
                    <a:pt x="40821" y="4963"/>
                  </a:lnTo>
                  <a:lnTo>
                    <a:pt x="40989" y="5019"/>
                  </a:lnTo>
                  <a:lnTo>
                    <a:pt x="41323" y="5019"/>
                  </a:lnTo>
                  <a:lnTo>
                    <a:pt x="41435" y="4963"/>
                  </a:lnTo>
                  <a:lnTo>
                    <a:pt x="41714" y="4796"/>
                  </a:lnTo>
                  <a:lnTo>
                    <a:pt x="41881" y="4517"/>
                  </a:lnTo>
                  <a:lnTo>
                    <a:pt x="41937" y="4350"/>
                  </a:lnTo>
                  <a:lnTo>
                    <a:pt x="41937" y="4183"/>
                  </a:lnTo>
                  <a:lnTo>
                    <a:pt x="41937" y="4015"/>
                  </a:lnTo>
                  <a:lnTo>
                    <a:pt x="41881" y="3848"/>
                  </a:lnTo>
                  <a:lnTo>
                    <a:pt x="41714" y="3625"/>
                  </a:lnTo>
                  <a:lnTo>
                    <a:pt x="41435" y="3458"/>
                  </a:lnTo>
                  <a:lnTo>
                    <a:pt x="41323" y="3402"/>
                  </a:lnTo>
                  <a:lnTo>
                    <a:pt x="41156" y="3346"/>
                  </a:lnTo>
                  <a:close/>
                  <a:moveTo>
                    <a:pt x="83037" y="3402"/>
                  </a:moveTo>
                  <a:lnTo>
                    <a:pt x="82870" y="3458"/>
                  </a:lnTo>
                  <a:lnTo>
                    <a:pt x="82591" y="3625"/>
                  </a:lnTo>
                  <a:lnTo>
                    <a:pt x="82424" y="3904"/>
                  </a:lnTo>
                  <a:lnTo>
                    <a:pt x="82368" y="4015"/>
                  </a:lnTo>
                  <a:lnTo>
                    <a:pt x="82368" y="4183"/>
                  </a:lnTo>
                  <a:lnTo>
                    <a:pt x="82368" y="4350"/>
                  </a:lnTo>
                  <a:lnTo>
                    <a:pt x="82424" y="4517"/>
                  </a:lnTo>
                  <a:lnTo>
                    <a:pt x="82591" y="4796"/>
                  </a:lnTo>
                  <a:lnTo>
                    <a:pt x="82870" y="4963"/>
                  </a:lnTo>
                  <a:lnTo>
                    <a:pt x="83037" y="5019"/>
                  </a:lnTo>
                  <a:lnTo>
                    <a:pt x="83372" y="5019"/>
                  </a:lnTo>
                  <a:lnTo>
                    <a:pt x="83539" y="4963"/>
                  </a:lnTo>
                  <a:lnTo>
                    <a:pt x="83762" y="4796"/>
                  </a:lnTo>
                  <a:lnTo>
                    <a:pt x="83985" y="4517"/>
                  </a:lnTo>
                  <a:lnTo>
                    <a:pt x="83985" y="4350"/>
                  </a:lnTo>
                  <a:lnTo>
                    <a:pt x="84041" y="4183"/>
                  </a:lnTo>
                  <a:lnTo>
                    <a:pt x="83985" y="4015"/>
                  </a:lnTo>
                  <a:lnTo>
                    <a:pt x="83985" y="3904"/>
                  </a:lnTo>
                  <a:lnTo>
                    <a:pt x="83762" y="3625"/>
                  </a:lnTo>
                  <a:lnTo>
                    <a:pt x="83539" y="3458"/>
                  </a:lnTo>
                  <a:lnTo>
                    <a:pt x="83372" y="3402"/>
                  </a:lnTo>
                  <a:close/>
                  <a:moveTo>
                    <a:pt x="86383" y="3402"/>
                  </a:moveTo>
                  <a:lnTo>
                    <a:pt x="86216" y="3458"/>
                  </a:lnTo>
                  <a:lnTo>
                    <a:pt x="85993" y="3625"/>
                  </a:lnTo>
                  <a:lnTo>
                    <a:pt x="85825" y="3904"/>
                  </a:lnTo>
                  <a:lnTo>
                    <a:pt x="85770" y="4015"/>
                  </a:lnTo>
                  <a:lnTo>
                    <a:pt x="85714" y="4183"/>
                  </a:lnTo>
                  <a:lnTo>
                    <a:pt x="85770" y="4350"/>
                  </a:lnTo>
                  <a:lnTo>
                    <a:pt x="85825" y="4517"/>
                  </a:lnTo>
                  <a:lnTo>
                    <a:pt x="85993" y="4796"/>
                  </a:lnTo>
                  <a:lnTo>
                    <a:pt x="86216" y="4963"/>
                  </a:lnTo>
                  <a:lnTo>
                    <a:pt x="86383" y="5019"/>
                  </a:lnTo>
                  <a:lnTo>
                    <a:pt x="86718" y="5019"/>
                  </a:lnTo>
                  <a:lnTo>
                    <a:pt x="86885" y="4963"/>
                  </a:lnTo>
                  <a:lnTo>
                    <a:pt x="87164" y="4796"/>
                  </a:lnTo>
                  <a:lnTo>
                    <a:pt x="87331" y="4517"/>
                  </a:lnTo>
                  <a:lnTo>
                    <a:pt x="87387" y="4350"/>
                  </a:lnTo>
                  <a:lnTo>
                    <a:pt x="87387" y="4183"/>
                  </a:lnTo>
                  <a:lnTo>
                    <a:pt x="87387" y="4015"/>
                  </a:lnTo>
                  <a:lnTo>
                    <a:pt x="87331" y="3904"/>
                  </a:lnTo>
                  <a:lnTo>
                    <a:pt x="87164" y="3625"/>
                  </a:lnTo>
                  <a:lnTo>
                    <a:pt x="86885" y="3458"/>
                  </a:lnTo>
                  <a:lnTo>
                    <a:pt x="86718" y="3402"/>
                  </a:lnTo>
                  <a:close/>
                  <a:moveTo>
                    <a:pt x="89785" y="3402"/>
                  </a:moveTo>
                  <a:lnTo>
                    <a:pt x="89618" y="3458"/>
                  </a:lnTo>
                  <a:lnTo>
                    <a:pt x="89339" y="3625"/>
                  </a:lnTo>
                  <a:lnTo>
                    <a:pt x="89171" y="3904"/>
                  </a:lnTo>
                  <a:lnTo>
                    <a:pt x="89116" y="4015"/>
                  </a:lnTo>
                  <a:lnTo>
                    <a:pt x="89116" y="4183"/>
                  </a:lnTo>
                  <a:lnTo>
                    <a:pt x="89116" y="4350"/>
                  </a:lnTo>
                  <a:lnTo>
                    <a:pt x="89171" y="4517"/>
                  </a:lnTo>
                  <a:lnTo>
                    <a:pt x="89339" y="4796"/>
                  </a:lnTo>
                  <a:lnTo>
                    <a:pt x="89618" y="4963"/>
                  </a:lnTo>
                  <a:lnTo>
                    <a:pt x="89785" y="5019"/>
                  </a:lnTo>
                  <a:lnTo>
                    <a:pt x="90119" y="5019"/>
                  </a:lnTo>
                  <a:lnTo>
                    <a:pt x="90231" y="4963"/>
                  </a:lnTo>
                  <a:lnTo>
                    <a:pt x="90510" y="4796"/>
                  </a:lnTo>
                  <a:lnTo>
                    <a:pt x="90677" y="4517"/>
                  </a:lnTo>
                  <a:lnTo>
                    <a:pt x="90733" y="4350"/>
                  </a:lnTo>
                  <a:lnTo>
                    <a:pt x="90733" y="4183"/>
                  </a:lnTo>
                  <a:lnTo>
                    <a:pt x="90733" y="4015"/>
                  </a:lnTo>
                  <a:lnTo>
                    <a:pt x="90677" y="3904"/>
                  </a:lnTo>
                  <a:lnTo>
                    <a:pt x="90510" y="3625"/>
                  </a:lnTo>
                  <a:lnTo>
                    <a:pt x="90231" y="3458"/>
                  </a:lnTo>
                  <a:lnTo>
                    <a:pt x="90119" y="3402"/>
                  </a:lnTo>
                  <a:close/>
                  <a:moveTo>
                    <a:pt x="93075" y="3402"/>
                  </a:moveTo>
                  <a:lnTo>
                    <a:pt x="92908" y="3458"/>
                  </a:lnTo>
                  <a:lnTo>
                    <a:pt x="92685" y="3625"/>
                  </a:lnTo>
                  <a:lnTo>
                    <a:pt x="92462" y="3904"/>
                  </a:lnTo>
                  <a:lnTo>
                    <a:pt x="92462" y="4015"/>
                  </a:lnTo>
                  <a:lnTo>
                    <a:pt x="92406" y="4183"/>
                  </a:lnTo>
                  <a:lnTo>
                    <a:pt x="92462" y="4350"/>
                  </a:lnTo>
                  <a:lnTo>
                    <a:pt x="92462" y="4517"/>
                  </a:lnTo>
                  <a:lnTo>
                    <a:pt x="92685" y="4796"/>
                  </a:lnTo>
                  <a:lnTo>
                    <a:pt x="92908" y="4963"/>
                  </a:lnTo>
                  <a:lnTo>
                    <a:pt x="93075" y="5019"/>
                  </a:lnTo>
                  <a:lnTo>
                    <a:pt x="93410" y="5019"/>
                  </a:lnTo>
                  <a:lnTo>
                    <a:pt x="93577" y="4963"/>
                  </a:lnTo>
                  <a:lnTo>
                    <a:pt x="93856" y="4796"/>
                  </a:lnTo>
                  <a:lnTo>
                    <a:pt x="94023" y="4517"/>
                  </a:lnTo>
                  <a:lnTo>
                    <a:pt x="94079" y="4350"/>
                  </a:lnTo>
                  <a:lnTo>
                    <a:pt x="94079" y="4183"/>
                  </a:lnTo>
                  <a:lnTo>
                    <a:pt x="94079" y="4015"/>
                  </a:lnTo>
                  <a:lnTo>
                    <a:pt x="94023" y="3904"/>
                  </a:lnTo>
                  <a:lnTo>
                    <a:pt x="93856" y="3625"/>
                  </a:lnTo>
                  <a:lnTo>
                    <a:pt x="93577" y="3458"/>
                  </a:lnTo>
                  <a:lnTo>
                    <a:pt x="93410" y="3402"/>
                  </a:lnTo>
                  <a:close/>
                  <a:moveTo>
                    <a:pt x="98317" y="3346"/>
                  </a:moveTo>
                  <a:lnTo>
                    <a:pt x="98150" y="3402"/>
                  </a:lnTo>
                  <a:lnTo>
                    <a:pt x="97983" y="3458"/>
                  </a:lnTo>
                  <a:lnTo>
                    <a:pt x="97704" y="3625"/>
                  </a:lnTo>
                  <a:lnTo>
                    <a:pt x="97536" y="3848"/>
                  </a:lnTo>
                  <a:lnTo>
                    <a:pt x="97481" y="4015"/>
                  </a:lnTo>
                  <a:lnTo>
                    <a:pt x="97481" y="4183"/>
                  </a:lnTo>
                  <a:lnTo>
                    <a:pt x="97481" y="4350"/>
                  </a:lnTo>
                  <a:lnTo>
                    <a:pt x="97536" y="4517"/>
                  </a:lnTo>
                  <a:lnTo>
                    <a:pt x="97704" y="4796"/>
                  </a:lnTo>
                  <a:lnTo>
                    <a:pt x="97983" y="4963"/>
                  </a:lnTo>
                  <a:lnTo>
                    <a:pt x="98150" y="5019"/>
                  </a:lnTo>
                  <a:lnTo>
                    <a:pt x="98484" y="5019"/>
                  </a:lnTo>
                  <a:lnTo>
                    <a:pt x="98652" y="4963"/>
                  </a:lnTo>
                  <a:lnTo>
                    <a:pt x="98875" y="4796"/>
                  </a:lnTo>
                  <a:lnTo>
                    <a:pt x="99042" y="4517"/>
                  </a:lnTo>
                  <a:lnTo>
                    <a:pt x="99098" y="4350"/>
                  </a:lnTo>
                  <a:lnTo>
                    <a:pt x="99154" y="4183"/>
                  </a:lnTo>
                  <a:lnTo>
                    <a:pt x="99098" y="4015"/>
                  </a:lnTo>
                  <a:lnTo>
                    <a:pt x="99042" y="3848"/>
                  </a:lnTo>
                  <a:lnTo>
                    <a:pt x="98875" y="3625"/>
                  </a:lnTo>
                  <a:lnTo>
                    <a:pt x="98652" y="3458"/>
                  </a:lnTo>
                  <a:lnTo>
                    <a:pt x="98484" y="3402"/>
                  </a:lnTo>
                  <a:lnTo>
                    <a:pt x="98317" y="3346"/>
                  </a:lnTo>
                  <a:close/>
                  <a:moveTo>
                    <a:pt x="106738" y="3346"/>
                  </a:moveTo>
                  <a:lnTo>
                    <a:pt x="106571" y="3402"/>
                  </a:lnTo>
                  <a:lnTo>
                    <a:pt x="106403" y="3458"/>
                  </a:lnTo>
                  <a:lnTo>
                    <a:pt x="106180" y="3625"/>
                  </a:lnTo>
                  <a:lnTo>
                    <a:pt x="105957" y="3848"/>
                  </a:lnTo>
                  <a:lnTo>
                    <a:pt x="105957" y="4015"/>
                  </a:lnTo>
                  <a:lnTo>
                    <a:pt x="105901" y="4183"/>
                  </a:lnTo>
                  <a:lnTo>
                    <a:pt x="105957" y="4350"/>
                  </a:lnTo>
                  <a:lnTo>
                    <a:pt x="105957" y="4517"/>
                  </a:lnTo>
                  <a:lnTo>
                    <a:pt x="106180" y="4796"/>
                  </a:lnTo>
                  <a:lnTo>
                    <a:pt x="106403" y="4963"/>
                  </a:lnTo>
                  <a:lnTo>
                    <a:pt x="106571" y="5019"/>
                  </a:lnTo>
                  <a:lnTo>
                    <a:pt x="106905" y="5019"/>
                  </a:lnTo>
                  <a:lnTo>
                    <a:pt x="107073" y="4963"/>
                  </a:lnTo>
                  <a:lnTo>
                    <a:pt x="107351" y="4796"/>
                  </a:lnTo>
                  <a:lnTo>
                    <a:pt x="107519" y="4517"/>
                  </a:lnTo>
                  <a:lnTo>
                    <a:pt x="107575" y="4350"/>
                  </a:lnTo>
                  <a:lnTo>
                    <a:pt x="107575" y="4183"/>
                  </a:lnTo>
                  <a:lnTo>
                    <a:pt x="107575" y="4015"/>
                  </a:lnTo>
                  <a:lnTo>
                    <a:pt x="107519" y="3848"/>
                  </a:lnTo>
                  <a:lnTo>
                    <a:pt x="107351" y="3625"/>
                  </a:lnTo>
                  <a:lnTo>
                    <a:pt x="107073" y="3458"/>
                  </a:lnTo>
                  <a:lnTo>
                    <a:pt x="106905" y="3402"/>
                  </a:lnTo>
                  <a:lnTo>
                    <a:pt x="106738" y="3346"/>
                  </a:lnTo>
                  <a:close/>
                  <a:moveTo>
                    <a:pt x="111813" y="3346"/>
                  </a:moveTo>
                  <a:lnTo>
                    <a:pt x="111645" y="3402"/>
                  </a:lnTo>
                  <a:lnTo>
                    <a:pt x="111478" y="3458"/>
                  </a:lnTo>
                  <a:lnTo>
                    <a:pt x="111199" y="3625"/>
                  </a:lnTo>
                  <a:lnTo>
                    <a:pt x="111032" y="3848"/>
                  </a:lnTo>
                  <a:lnTo>
                    <a:pt x="110976" y="4015"/>
                  </a:lnTo>
                  <a:lnTo>
                    <a:pt x="110976" y="4183"/>
                  </a:lnTo>
                  <a:lnTo>
                    <a:pt x="110976" y="4350"/>
                  </a:lnTo>
                  <a:lnTo>
                    <a:pt x="111032" y="4517"/>
                  </a:lnTo>
                  <a:lnTo>
                    <a:pt x="111199" y="4796"/>
                  </a:lnTo>
                  <a:lnTo>
                    <a:pt x="111478" y="4963"/>
                  </a:lnTo>
                  <a:lnTo>
                    <a:pt x="111645" y="5019"/>
                  </a:lnTo>
                  <a:lnTo>
                    <a:pt x="111980" y="5019"/>
                  </a:lnTo>
                  <a:lnTo>
                    <a:pt x="112092" y="4963"/>
                  </a:lnTo>
                  <a:lnTo>
                    <a:pt x="112370" y="4796"/>
                  </a:lnTo>
                  <a:lnTo>
                    <a:pt x="112538" y="4517"/>
                  </a:lnTo>
                  <a:lnTo>
                    <a:pt x="112594" y="4350"/>
                  </a:lnTo>
                  <a:lnTo>
                    <a:pt x="112594" y="4183"/>
                  </a:lnTo>
                  <a:lnTo>
                    <a:pt x="112594" y="4015"/>
                  </a:lnTo>
                  <a:lnTo>
                    <a:pt x="112538" y="3848"/>
                  </a:lnTo>
                  <a:lnTo>
                    <a:pt x="112370" y="3625"/>
                  </a:lnTo>
                  <a:lnTo>
                    <a:pt x="112092" y="3458"/>
                  </a:lnTo>
                  <a:lnTo>
                    <a:pt x="111980" y="3402"/>
                  </a:lnTo>
                  <a:lnTo>
                    <a:pt x="111813" y="3346"/>
                  </a:lnTo>
                  <a:close/>
                  <a:moveTo>
                    <a:pt x="115103" y="3346"/>
                  </a:moveTo>
                  <a:lnTo>
                    <a:pt x="114936" y="3402"/>
                  </a:lnTo>
                  <a:lnTo>
                    <a:pt x="114768" y="3458"/>
                  </a:lnTo>
                  <a:lnTo>
                    <a:pt x="114545" y="3625"/>
                  </a:lnTo>
                  <a:lnTo>
                    <a:pt x="114322" y="3848"/>
                  </a:lnTo>
                  <a:lnTo>
                    <a:pt x="114267" y="4015"/>
                  </a:lnTo>
                  <a:lnTo>
                    <a:pt x="114267" y="4183"/>
                  </a:lnTo>
                  <a:lnTo>
                    <a:pt x="114267" y="4350"/>
                  </a:lnTo>
                  <a:lnTo>
                    <a:pt x="114322" y="4517"/>
                  </a:lnTo>
                  <a:lnTo>
                    <a:pt x="114545" y="4796"/>
                  </a:lnTo>
                  <a:lnTo>
                    <a:pt x="114768" y="4963"/>
                  </a:lnTo>
                  <a:lnTo>
                    <a:pt x="114936" y="5019"/>
                  </a:lnTo>
                  <a:lnTo>
                    <a:pt x="115270" y="5019"/>
                  </a:lnTo>
                  <a:lnTo>
                    <a:pt x="115438" y="4963"/>
                  </a:lnTo>
                  <a:lnTo>
                    <a:pt x="115716" y="4796"/>
                  </a:lnTo>
                  <a:lnTo>
                    <a:pt x="115884" y="4517"/>
                  </a:lnTo>
                  <a:lnTo>
                    <a:pt x="115940" y="4350"/>
                  </a:lnTo>
                  <a:lnTo>
                    <a:pt x="115940" y="4183"/>
                  </a:lnTo>
                  <a:lnTo>
                    <a:pt x="115940" y="4015"/>
                  </a:lnTo>
                  <a:lnTo>
                    <a:pt x="115884" y="3848"/>
                  </a:lnTo>
                  <a:lnTo>
                    <a:pt x="115716" y="3625"/>
                  </a:lnTo>
                  <a:lnTo>
                    <a:pt x="115438" y="3458"/>
                  </a:lnTo>
                  <a:lnTo>
                    <a:pt x="115270" y="3402"/>
                  </a:lnTo>
                  <a:lnTo>
                    <a:pt x="115103" y="3346"/>
                  </a:lnTo>
                  <a:close/>
                  <a:moveTo>
                    <a:pt x="120178" y="3346"/>
                  </a:moveTo>
                  <a:lnTo>
                    <a:pt x="120011" y="3402"/>
                  </a:lnTo>
                  <a:lnTo>
                    <a:pt x="119843" y="3458"/>
                  </a:lnTo>
                  <a:lnTo>
                    <a:pt x="119564" y="3625"/>
                  </a:lnTo>
                  <a:lnTo>
                    <a:pt x="119397" y="3848"/>
                  </a:lnTo>
                  <a:lnTo>
                    <a:pt x="119341" y="4015"/>
                  </a:lnTo>
                  <a:lnTo>
                    <a:pt x="119341" y="4183"/>
                  </a:lnTo>
                  <a:lnTo>
                    <a:pt x="119341" y="4350"/>
                  </a:lnTo>
                  <a:lnTo>
                    <a:pt x="119397" y="4517"/>
                  </a:lnTo>
                  <a:lnTo>
                    <a:pt x="119564" y="4796"/>
                  </a:lnTo>
                  <a:lnTo>
                    <a:pt x="119843" y="4963"/>
                  </a:lnTo>
                  <a:lnTo>
                    <a:pt x="120011" y="5019"/>
                  </a:lnTo>
                  <a:lnTo>
                    <a:pt x="120345" y="5019"/>
                  </a:lnTo>
                  <a:lnTo>
                    <a:pt x="120512" y="4963"/>
                  </a:lnTo>
                  <a:lnTo>
                    <a:pt x="120736" y="4796"/>
                  </a:lnTo>
                  <a:lnTo>
                    <a:pt x="120959" y="4517"/>
                  </a:lnTo>
                  <a:lnTo>
                    <a:pt x="120959" y="4350"/>
                  </a:lnTo>
                  <a:lnTo>
                    <a:pt x="121014" y="4183"/>
                  </a:lnTo>
                  <a:lnTo>
                    <a:pt x="120959" y="4015"/>
                  </a:lnTo>
                  <a:lnTo>
                    <a:pt x="120959" y="3848"/>
                  </a:lnTo>
                  <a:lnTo>
                    <a:pt x="120736" y="3625"/>
                  </a:lnTo>
                  <a:lnTo>
                    <a:pt x="120512" y="3458"/>
                  </a:lnTo>
                  <a:lnTo>
                    <a:pt x="120345" y="3402"/>
                  </a:lnTo>
                  <a:lnTo>
                    <a:pt x="120178" y="3346"/>
                  </a:lnTo>
                  <a:close/>
                  <a:moveTo>
                    <a:pt x="123468" y="3346"/>
                  </a:moveTo>
                  <a:lnTo>
                    <a:pt x="123301" y="3402"/>
                  </a:lnTo>
                  <a:lnTo>
                    <a:pt x="123189" y="3458"/>
                  </a:lnTo>
                  <a:lnTo>
                    <a:pt x="122910" y="3625"/>
                  </a:lnTo>
                  <a:lnTo>
                    <a:pt x="122743" y="3848"/>
                  </a:lnTo>
                  <a:lnTo>
                    <a:pt x="122687" y="4015"/>
                  </a:lnTo>
                  <a:lnTo>
                    <a:pt x="122632" y="4183"/>
                  </a:lnTo>
                  <a:lnTo>
                    <a:pt x="122687" y="4350"/>
                  </a:lnTo>
                  <a:lnTo>
                    <a:pt x="122743" y="4517"/>
                  </a:lnTo>
                  <a:lnTo>
                    <a:pt x="122910" y="4796"/>
                  </a:lnTo>
                  <a:lnTo>
                    <a:pt x="123189" y="4963"/>
                  </a:lnTo>
                  <a:lnTo>
                    <a:pt x="123301" y="5019"/>
                  </a:lnTo>
                  <a:lnTo>
                    <a:pt x="123635" y="5019"/>
                  </a:lnTo>
                  <a:lnTo>
                    <a:pt x="123803" y="4963"/>
                  </a:lnTo>
                  <a:lnTo>
                    <a:pt x="124082" y="4796"/>
                  </a:lnTo>
                  <a:lnTo>
                    <a:pt x="124249" y="4517"/>
                  </a:lnTo>
                  <a:lnTo>
                    <a:pt x="124305" y="4350"/>
                  </a:lnTo>
                  <a:lnTo>
                    <a:pt x="124305" y="4183"/>
                  </a:lnTo>
                  <a:lnTo>
                    <a:pt x="124305" y="4015"/>
                  </a:lnTo>
                  <a:lnTo>
                    <a:pt x="124249" y="3848"/>
                  </a:lnTo>
                  <a:lnTo>
                    <a:pt x="124082" y="3625"/>
                  </a:lnTo>
                  <a:lnTo>
                    <a:pt x="123803" y="3458"/>
                  </a:lnTo>
                  <a:lnTo>
                    <a:pt x="123635" y="3402"/>
                  </a:lnTo>
                  <a:lnTo>
                    <a:pt x="123468" y="3346"/>
                  </a:lnTo>
                  <a:close/>
                  <a:moveTo>
                    <a:pt x="126926" y="3346"/>
                  </a:moveTo>
                  <a:lnTo>
                    <a:pt x="126758" y="3402"/>
                  </a:lnTo>
                  <a:lnTo>
                    <a:pt x="126591" y="3458"/>
                  </a:lnTo>
                  <a:lnTo>
                    <a:pt x="126312" y="3625"/>
                  </a:lnTo>
                  <a:lnTo>
                    <a:pt x="126145" y="3848"/>
                  </a:lnTo>
                  <a:lnTo>
                    <a:pt x="126089" y="4015"/>
                  </a:lnTo>
                  <a:lnTo>
                    <a:pt x="126089" y="4183"/>
                  </a:lnTo>
                  <a:lnTo>
                    <a:pt x="126089" y="4350"/>
                  </a:lnTo>
                  <a:lnTo>
                    <a:pt x="126145" y="4517"/>
                  </a:lnTo>
                  <a:lnTo>
                    <a:pt x="126312" y="4796"/>
                  </a:lnTo>
                  <a:lnTo>
                    <a:pt x="126591" y="4963"/>
                  </a:lnTo>
                  <a:lnTo>
                    <a:pt x="126758" y="5019"/>
                  </a:lnTo>
                  <a:lnTo>
                    <a:pt x="127093" y="5019"/>
                  </a:lnTo>
                  <a:lnTo>
                    <a:pt x="127260" y="4963"/>
                  </a:lnTo>
                  <a:lnTo>
                    <a:pt x="127483" y="4796"/>
                  </a:lnTo>
                  <a:lnTo>
                    <a:pt x="127651" y="4517"/>
                  </a:lnTo>
                  <a:lnTo>
                    <a:pt x="127706" y="4350"/>
                  </a:lnTo>
                  <a:lnTo>
                    <a:pt x="127762" y="4183"/>
                  </a:lnTo>
                  <a:lnTo>
                    <a:pt x="127706" y="4015"/>
                  </a:lnTo>
                  <a:lnTo>
                    <a:pt x="127651" y="3848"/>
                  </a:lnTo>
                  <a:lnTo>
                    <a:pt x="127483" y="3625"/>
                  </a:lnTo>
                  <a:lnTo>
                    <a:pt x="127260" y="3458"/>
                  </a:lnTo>
                  <a:lnTo>
                    <a:pt x="127093" y="3402"/>
                  </a:lnTo>
                  <a:lnTo>
                    <a:pt x="126926" y="3346"/>
                  </a:lnTo>
                  <a:close/>
                  <a:moveTo>
                    <a:pt x="136964" y="3346"/>
                  </a:moveTo>
                  <a:lnTo>
                    <a:pt x="136796" y="3402"/>
                  </a:lnTo>
                  <a:lnTo>
                    <a:pt x="136629" y="3458"/>
                  </a:lnTo>
                  <a:lnTo>
                    <a:pt x="136350" y="3625"/>
                  </a:lnTo>
                  <a:lnTo>
                    <a:pt x="136183" y="3848"/>
                  </a:lnTo>
                  <a:lnTo>
                    <a:pt x="136127" y="4015"/>
                  </a:lnTo>
                  <a:lnTo>
                    <a:pt x="136127" y="4183"/>
                  </a:lnTo>
                  <a:lnTo>
                    <a:pt x="136127" y="4350"/>
                  </a:lnTo>
                  <a:lnTo>
                    <a:pt x="136183" y="4517"/>
                  </a:lnTo>
                  <a:lnTo>
                    <a:pt x="136350" y="4796"/>
                  </a:lnTo>
                  <a:lnTo>
                    <a:pt x="136629" y="4963"/>
                  </a:lnTo>
                  <a:lnTo>
                    <a:pt x="136796" y="5019"/>
                  </a:lnTo>
                  <a:lnTo>
                    <a:pt x="137131" y="5019"/>
                  </a:lnTo>
                  <a:lnTo>
                    <a:pt x="137298" y="4963"/>
                  </a:lnTo>
                  <a:lnTo>
                    <a:pt x="137521" y="4796"/>
                  </a:lnTo>
                  <a:lnTo>
                    <a:pt x="137689" y="4517"/>
                  </a:lnTo>
                  <a:lnTo>
                    <a:pt x="137744" y="4350"/>
                  </a:lnTo>
                  <a:lnTo>
                    <a:pt x="137800" y="4183"/>
                  </a:lnTo>
                  <a:lnTo>
                    <a:pt x="137744" y="4015"/>
                  </a:lnTo>
                  <a:lnTo>
                    <a:pt x="137689" y="3848"/>
                  </a:lnTo>
                  <a:lnTo>
                    <a:pt x="137521" y="3625"/>
                  </a:lnTo>
                  <a:lnTo>
                    <a:pt x="137298" y="3458"/>
                  </a:lnTo>
                  <a:lnTo>
                    <a:pt x="137131" y="3402"/>
                  </a:lnTo>
                  <a:lnTo>
                    <a:pt x="136964" y="3346"/>
                  </a:lnTo>
                  <a:close/>
                  <a:moveTo>
                    <a:pt x="178845" y="3402"/>
                  </a:moveTo>
                  <a:lnTo>
                    <a:pt x="178677" y="3458"/>
                  </a:lnTo>
                  <a:lnTo>
                    <a:pt x="178399" y="3625"/>
                  </a:lnTo>
                  <a:lnTo>
                    <a:pt x="178231" y="3904"/>
                  </a:lnTo>
                  <a:lnTo>
                    <a:pt x="178176" y="4015"/>
                  </a:lnTo>
                  <a:lnTo>
                    <a:pt x="178176" y="4183"/>
                  </a:lnTo>
                  <a:lnTo>
                    <a:pt x="178176" y="4350"/>
                  </a:lnTo>
                  <a:lnTo>
                    <a:pt x="178231" y="4517"/>
                  </a:lnTo>
                  <a:lnTo>
                    <a:pt x="178399" y="4796"/>
                  </a:lnTo>
                  <a:lnTo>
                    <a:pt x="178677" y="4963"/>
                  </a:lnTo>
                  <a:lnTo>
                    <a:pt x="178845" y="5019"/>
                  </a:lnTo>
                  <a:lnTo>
                    <a:pt x="179179" y="5019"/>
                  </a:lnTo>
                  <a:lnTo>
                    <a:pt x="179347" y="4963"/>
                  </a:lnTo>
                  <a:lnTo>
                    <a:pt x="179570" y="4796"/>
                  </a:lnTo>
                  <a:lnTo>
                    <a:pt x="179737" y="4517"/>
                  </a:lnTo>
                  <a:lnTo>
                    <a:pt x="179793" y="4350"/>
                  </a:lnTo>
                  <a:lnTo>
                    <a:pt x="179849" y="4183"/>
                  </a:lnTo>
                  <a:lnTo>
                    <a:pt x="179793" y="4015"/>
                  </a:lnTo>
                  <a:lnTo>
                    <a:pt x="179737" y="3904"/>
                  </a:lnTo>
                  <a:lnTo>
                    <a:pt x="179570" y="3625"/>
                  </a:lnTo>
                  <a:lnTo>
                    <a:pt x="179347" y="3458"/>
                  </a:lnTo>
                  <a:lnTo>
                    <a:pt x="179179" y="3402"/>
                  </a:lnTo>
                  <a:close/>
                  <a:moveTo>
                    <a:pt x="182191" y="3402"/>
                  </a:moveTo>
                  <a:lnTo>
                    <a:pt x="182023" y="3458"/>
                  </a:lnTo>
                  <a:lnTo>
                    <a:pt x="181800" y="3625"/>
                  </a:lnTo>
                  <a:lnTo>
                    <a:pt x="181577" y="3904"/>
                  </a:lnTo>
                  <a:lnTo>
                    <a:pt x="181577" y="4015"/>
                  </a:lnTo>
                  <a:lnTo>
                    <a:pt x="181522" y="4183"/>
                  </a:lnTo>
                  <a:lnTo>
                    <a:pt x="181577" y="4350"/>
                  </a:lnTo>
                  <a:lnTo>
                    <a:pt x="181577" y="4517"/>
                  </a:lnTo>
                  <a:lnTo>
                    <a:pt x="181800" y="4796"/>
                  </a:lnTo>
                  <a:lnTo>
                    <a:pt x="182023" y="4963"/>
                  </a:lnTo>
                  <a:lnTo>
                    <a:pt x="182191" y="5019"/>
                  </a:lnTo>
                  <a:lnTo>
                    <a:pt x="182525" y="5019"/>
                  </a:lnTo>
                  <a:lnTo>
                    <a:pt x="182693" y="4963"/>
                  </a:lnTo>
                  <a:lnTo>
                    <a:pt x="182971" y="4796"/>
                  </a:lnTo>
                  <a:lnTo>
                    <a:pt x="183139" y="4517"/>
                  </a:lnTo>
                  <a:lnTo>
                    <a:pt x="183195" y="4350"/>
                  </a:lnTo>
                  <a:lnTo>
                    <a:pt x="183195" y="4183"/>
                  </a:lnTo>
                  <a:lnTo>
                    <a:pt x="183195" y="4015"/>
                  </a:lnTo>
                  <a:lnTo>
                    <a:pt x="183139" y="3904"/>
                  </a:lnTo>
                  <a:lnTo>
                    <a:pt x="182971" y="3625"/>
                  </a:lnTo>
                  <a:lnTo>
                    <a:pt x="182693" y="3458"/>
                  </a:lnTo>
                  <a:lnTo>
                    <a:pt x="182525" y="3402"/>
                  </a:lnTo>
                  <a:close/>
                  <a:moveTo>
                    <a:pt x="185537" y="3402"/>
                  </a:moveTo>
                  <a:lnTo>
                    <a:pt x="185425" y="3458"/>
                  </a:lnTo>
                  <a:lnTo>
                    <a:pt x="185146" y="3625"/>
                  </a:lnTo>
                  <a:lnTo>
                    <a:pt x="184979" y="3904"/>
                  </a:lnTo>
                  <a:lnTo>
                    <a:pt x="184923" y="4015"/>
                  </a:lnTo>
                  <a:lnTo>
                    <a:pt x="184923" y="4183"/>
                  </a:lnTo>
                  <a:lnTo>
                    <a:pt x="184923" y="4350"/>
                  </a:lnTo>
                  <a:lnTo>
                    <a:pt x="184979" y="4517"/>
                  </a:lnTo>
                  <a:lnTo>
                    <a:pt x="185146" y="4796"/>
                  </a:lnTo>
                  <a:lnTo>
                    <a:pt x="185425" y="4963"/>
                  </a:lnTo>
                  <a:lnTo>
                    <a:pt x="185537" y="5019"/>
                  </a:lnTo>
                  <a:lnTo>
                    <a:pt x="185871" y="5019"/>
                  </a:lnTo>
                  <a:lnTo>
                    <a:pt x="186039" y="4963"/>
                  </a:lnTo>
                  <a:lnTo>
                    <a:pt x="186317" y="4796"/>
                  </a:lnTo>
                  <a:lnTo>
                    <a:pt x="186485" y="4517"/>
                  </a:lnTo>
                  <a:lnTo>
                    <a:pt x="186541" y="4350"/>
                  </a:lnTo>
                  <a:lnTo>
                    <a:pt x="186541" y="4183"/>
                  </a:lnTo>
                  <a:lnTo>
                    <a:pt x="186541" y="4015"/>
                  </a:lnTo>
                  <a:lnTo>
                    <a:pt x="186485" y="3904"/>
                  </a:lnTo>
                  <a:lnTo>
                    <a:pt x="186317" y="3625"/>
                  </a:lnTo>
                  <a:lnTo>
                    <a:pt x="186039" y="3458"/>
                  </a:lnTo>
                  <a:lnTo>
                    <a:pt x="185871" y="3402"/>
                  </a:lnTo>
                  <a:close/>
                  <a:moveTo>
                    <a:pt x="188883" y="3402"/>
                  </a:moveTo>
                  <a:lnTo>
                    <a:pt x="188715" y="3458"/>
                  </a:lnTo>
                  <a:lnTo>
                    <a:pt x="188437" y="3625"/>
                  </a:lnTo>
                  <a:lnTo>
                    <a:pt x="188269" y="3904"/>
                  </a:lnTo>
                  <a:lnTo>
                    <a:pt x="188214" y="4015"/>
                  </a:lnTo>
                  <a:lnTo>
                    <a:pt x="188214" y="4183"/>
                  </a:lnTo>
                  <a:lnTo>
                    <a:pt x="188214" y="4350"/>
                  </a:lnTo>
                  <a:lnTo>
                    <a:pt x="188269" y="4517"/>
                  </a:lnTo>
                  <a:lnTo>
                    <a:pt x="188437" y="4796"/>
                  </a:lnTo>
                  <a:lnTo>
                    <a:pt x="188715" y="4963"/>
                  </a:lnTo>
                  <a:lnTo>
                    <a:pt x="188883" y="5019"/>
                  </a:lnTo>
                  <a:lnTo>
                    <a:pt x="189217" y="5019"/>
                  </a:lnTo>
                  <a:lnTo>
                    <a:pt x="189385" y="4963"/>
                  </a:lnTo>
                  <a:lnTo>
                    <a:pt x="189608" y="4796"/>
                  </a:lnTo>
                  <a:lnTo>
                    <a:pt x="189831" y="4517"/>
                  </a:lnTo>
                  <a:lnTo>
                    <a:pt x="189887" y="4350"/>
                  </a:lnTo>
                  <a:lnTo>
                    <a:pt x="189887" y="4183"/>
                  </a:lnTo>
                  <a:lnTo>
                    <a:pt x="189887" y="4015"/>
                  </a:lnTo>
                  <a:lnTo>
                    <a:pt x="189831" y="3904"/>
                  </a:lnTo>
                  <a:lnTo>
                    <a:pt x="189608" y="3625"/>
                  </a:lnTo>
                  <a:lnTo>
                    <a:pt x="189385" y="3458"/>
                  </a:lnTo>
                  <a:lnTo>
                    <a:pt x="189217" y="3402"/>
                  </a:lnTo>
                  <a:close/>
                  <a:moveTo>
                    <a:pt x="194125" y="3346"/>
                  </a:moveTo>
                  <a:lnTo>
                    <a:pt x="193958" y="3402"/>
                  </a:lnTo>
                  <a:lnTo>
                    <a:pt x="193790" y="3458"/>
                  </a:lnTo>
                  <a:lnTo>
                    <a:pt x="193511" y="3625"/>
                  </a:lnTo>
                  <a:lnTo>
                    <a:pt x="193344" y="3848"/>
                  </a:lnTo>
                  <a:lnTo>
                    <a:pt x="193288" y="4015"/>
                  </a:lnTo>
                  <a:lnTo>
                    <a:pt x="193288" y="4183"/>
                  </a:lnTo>
                  <a:lnTo>
                    <a:pt x="193288" y="4350"/>
                  </a:lnTo>
                  <a:lnTo>
                    <a:pt x="193344" y="4517"/>
                  </a:lnTo>
                  <a:lnTo>
                    <a:pt x="193511" y="4796"/>
                  </a:lnTo>
                  <a:lnTo>
                    <a:pt x="193790" y="4963"/>
                  </a:lnTo>
                  <a:lnTo>
                    <a:pt x="193958" y="5019"/>
                  </a:lnTo>
                  <a:lnTo>
                    <a:pt x="194292" y="5019"/>
                  </a:lnTo>
                  <a:lnTo>
                    <a:pt x="194404" y="4963"/>
                  </a:lnTo>
                  <a:lnTo>
                    <a:pt x="194683" y="4796"/>
                  </a:lnTo>
                  <a:lnTo>
                    <a:pt x="194850" y="4517"/>
                  </a:lnTo>
                  <a:lnTo>
                    <a:pt x="194906" y="4350"/>
                  </a:lnTo>
                  <a:lnTo>
                    <a:pt x="194961" y="4183"/>
                  </a:lnTo>
                  <a:lnTo>
                    <a:pt x="194906" y="4015"/>
                  </a:lnTo>
                  <a:lnTo>
                    <a:pt x="194850" y="3848"/>
                  </a:lnTo>
                  <a:lnTo>
                    <a:pt x="194683" y="3625"/>
                  </a:lnTo>
                  <a:lnTo>
                    <a:pt x="194404" y="3458"/>
                  </a:lnTo>
                  <a:lnTo>
                    <a:pt x="194292" y="3402"/>
                  </a:lnTo>
                  <a:lnTo>
                    <a:pt x="194125" y="3346"/>
                  </a:lnTo>
                  <a:close/>
                  <a:moveTo>
                    <a:pt x="202546" y="3346"/>
                  </a:moveTo>
                  <a:lnTo>
                    <a:pt x="202378" y="3402"/>
                  </a:lnTo>
                  <a:lnTo>
                    <a:pt x="202211" y="3458"/>
                  </a:lnTo>
                  <a:lnTo>
                    <a:pt x="201932" y="3625"/>
                  </a:lnTo>
                  <a:lnTo>
                    <a:pt x="201765" y="3848"/>
                  </a:lnTo>
                  <a:lnTo>
                    <a:pt x="201709" y="4015"/>
                  </a:lnTo>
                  <a:lnTo>
                    <a:pt x="201709" y="4183"/>
                  </a:lnTo>
                  <a:lnTo>
                    <a:pt x="201709" y="4350"/>
                  </a:lnTo>
                  <a:lnTo>
                    <a:pt x="201765" y="4517"/>
                  </a:lnTo>
                  <a:lnTo>
                    <a:pt x="201932" y="4796"/>
                  </a:lnTo>
                  <a:lnTo>
                    <a:pt x="202211" y="4963"/>
                  </a:lnTo>
                  <a:lnTo>
                    <a:pt x="202378" y="5019"/>
                  </a:lnTo>
                  <a:lnTo>
                    <a:pt x="202713" y="5019"/>
                  </a:lnTo>
                  <a:lnTo>
                    <a:pt x="202880" y="4963"/>
                  </a:lnTo>
                  <a:lnTo>
                    <a:pt x="203103" y="4796"/>
                  </a:lnTo>
                  <a:lnTo>
                    <a:pt x="203326" y="4517"/>
                  </a:lnTo>
                  <a:lnTo>
                    <a:pt x="203382" y="4350"/>
                  </a:lnTo>
                  <a:lnTo>
                    <a:pt x="203382" y="4183"/>
                  </a:lnTo>
                  <a:lnTo>
                    <a:pt x="203382" y="4015"/>
                  </a:lnTo>
                  <a:lnTo>
                    <a:pt x="203326" y="3848"/>
                  </a:lnTo>
                  <a:lnTo>
                    <a:pt x="203103" y="3625"/>
                  </a:lnTo>
                  <a:lnTo>
                    <a:pt x="202880" y="3458"/>
                  </a:lnTo>
                  <a:lnTo>
                    <a:pt x="202713" y="3402"/>
                  </a:lnTo>
                  <a:lnTo>
                    <a:pt x="202546" y="3346"/>
                  </a:lnTo>
                  <a:close/>
                  <a:moveTo>
                    <a:pt x="207565" y="3346"/>
                  </a:moveTo>
                  <a:lnTo>
                    <a:pt x="207397" y="3402"/>
                  </a:lnTo>
                  <a:lnTo>
                    <a:pt x="207286" y="3458"/>
                  </a:lnTo>
                  <a:lnTo>
                    <a:pt x="207007" y="3625"/>
                  </a:lnTo>
                  <a:lnTo>
                    <a:pt x="206840" y="3848"/>
                  </a:lnTo>
                  <a:lnTo>
                    <a:pt x="206784" y="4015"/>
                  </a:lnTo>
                  <a:lnTo>
                    <a:pt x="206784" y="4183"/>
                  </a:lnTo>
                  <a:lnTo>
                    <a:pt x="206784" y="4350"/>
                  </a:lnTo>
                  <a:lnTo>
                    <a:pt x="206840" y="4517"/>
                  </a:lnTo>
                  <a:lnTo>
                    <a:pt x="207007" y="4796"/>
                  </a:lnTo>
                  <a:lnTo>
                    <a:pt x="207286" y="4963"/>
                  </a:lnTo>
                  <a:lnTo>
                    <a:pt x="207397" y="5019"/>
                  </a:lnTo>
                  <a:lnTo>
                    <a:pt x="207732" y="5019"/>
                  </a:lnTo>
                  <a:lnTo>
                    <a:pt x="207899" y="4963"/>
                  </a:lnTo>
                  <a:lnTo>
                    <a:pt x="208178" y="4796"/>
                  </a:lnTo>
                  <a:lnTo>
                    <a:pt x="208345" y="4517"/>
                  </a:lnTo>
                  <a:lnTo>
                    <a:pt x="208401" y="4350"/>
                  </a:lnTo>
                  <a:lnTo>
                    <a:pt x="208401" y="4183"/>
                  </a:lnTo>
                  <a:lnTo>
                    <a:pt x="208401" y="4015"/>
                  </a:lnTo>
                  <a:lnTo>
                    <a:pt x="208345" y="3848"/>
                  </a:lnTo>
                  <a:lnTo>
                    <a:pt x="208178" y="3625"/>
                  </a:lnTo>
                  <a:lnTo>
                    <a:pt x="207899" y="3458"/>
                  </a:lnTo>
                  <a:lnTo>
                    <a:pt x="207732" y="3402"/>
                  </a:lnTo>
                  <a:lnTo>
                    <a:pt x="207565" y="3346"/>
                  </a:lnTo>
                  <a:close/>
                  <a:moveTo>
                    <a:pt x="210911" y="3346"/>
                  </a:moveTo>
                  <a:lnTo>
                    <a:pt x="210743" y="3402"/>
                  </a:lnTo>
                  <a:lnTo>
                    <a:pt x="210576" y="3458"/>
                  </a:lnTo>
                  <a:lnTo>
                    <a:pt x="210297" y="3625"/>
                  </a:lnTo>
                  <a:lnTo>
                    <a:pt x="210130" y="3848"/>
                  </a:lnTo>
                  <a:lnTo>
                    <a:pt x="210074" y="4015"/>
                  </a:lnTo>
                  <a:lnTo>
                    <a:pt x="210074" y="4183"/>
                  </a:lnTo>
                  <a:lnTo>
                    <a:pt x="210074" y="4350"/>
                  </a:lnTo>
                  <a:lnTo>
                    <a:pt x="210130" y="4517"/>
                  </a:lnTo>
                  <a:lnTo>
                    <a:pt x="210297" y="4796"/>
                  </a:lnTo>
                  <a:lnTo>
                    <a:pt x="210576" y="4963"/>
                  </a:lnTo>
                  <a:lnTo>
                    <a:pt x="210743" y="5019"/>
                  </a:lnTo>
                  <a:lnTo>
                    <a:pt x="211078" y="5019"/>
                  </a:lnTo>
                  <a:lnTo>
                    <a:pt x="211245" y="4963"/>
                  </a:lnTo>
                  <a:lnTo>
                    <a:pt x="211468" y="4796"/>
                  </a:lnTo>
                  <a:lnTo>
                    <a:pt x="211691" y="4517"/>
                  </a:lnTo>
                  <a:lnTo>
                    <a:pt x="211691" y="4350"/>
                  </a:lnTo>
                  <a:lnTo>
                    <a:pt x="211747" y="4183"/>
                  </a:lnTo>
                  <a:lnTo>
                    <a:pt x="211691" y="4015"/>
                  </a:lnTo>
                  <a:lnTo>
                    <a:pt x="211691" y="3848"/>
                  </a:lnTo>
                  <a:lnTo>
                    <a:pt x="211468" y="3625"/>
                  </a:lnTo>
                  <a:lnTo>
                    <a:pt x="211245" y="3458"/>
                  </a:lnTo>
                  <a:lnTo>
                    <a:pt x="211078" y="3402"/>
                  </a:lnTo>
                  <a:lnTo>
                    <a:pt x="210911" y="3346"/>
                  </a:lnTo>
                  <a:close/>
                  <a:moveTo>
                    <a:pt x="215986" y="3346"/>
                  </a:moveTo>
                  <a:lnTo>
                    <a:pt x="215818" y="3402"/>
                  </a:lnTo>
                  <a:lnTo>
                    <a:pt x="215651" y="3458"/>
                  </a:lnTo>
                  <a:lnTo>
                    <a:pt x="215372" y="3625"/>
                  </a:lnTo>
                  <a:lnTo>
                    <a:pt x="215205" y="3848"/>
                  </a:lnTo>
                  <a:lnTo>
                    <a:pt x="215149" y="4015"/>
                  </a:lnTo>
                  <a:lnTo>
                    <a:pt x="215149" y="4183"/>
                  </a:lnTo>
                  <a:lnTo>
                    <a:pt x="215149" y="4350"/>
                  </a:lnTo>
                  <a:lnTo>
                    <a:pt x="215205" y="4517"/>
                  </a:lnTo>
                  <a:lnTo>
                    <a:pt x="215372" y="4796"/>
                  </a:lnTo>
                  <a:lnTo>
                    <a:pt x="215651" y="4963"/>
                  </a:lnTo>
                  <a:lnTo>
                    <a:pt x="215818" y="5019"/>
                  </a:lnTo>
                  <a:lnTo>
                    <a:pt x="216153" y="5019"/>
                  </a:lnTo>
                  <a:lnTo>
                    <a:pt x="216264" y="4963"/>
                  </a:lnTo>
                  <a:lnTo>
                    <a:pt x="216543" y="4796"/>
                  </a:lnTo>
                  <a:lnTo>
                    <a:pt x="216710" y="4517"/>
                  </a:lnTo>
                  <a:lnTo>
                    <a:pt x="216766" y="4350"/>
                  </a:lnTo>
                  <a:lnTo>
                    <a:pt x="216822" y="4183"/>
                  </a:lnTo>
                  <a:lnTo>
                    <a:pt x="216766" y="4015"/>
                  </a:lnTo>
                  <a:lnTo>
                    <a:pt x="216710" y="3848"/>
                  </a:lnTo>
                  <a:lnTo>
                    <a:pt x="216543" y="3625"/>
                  </a:lnTo>
                  <a:lnTo>
                    <a:pt x="216264" y="3458"/>
                  </a:lnTo>
                  <a:lnTo>
                    <a:pt x="216153" y="3402"/>
                  </a:lnTo>
                  <a:lnTo>
                    <a:pt x="215986" y="3346"/>
                  </a:lnTo>
                  <a:close/>
                  <a:moveTo>
                    <a:pt x="219276" y="3346"/>
                  </a:moveTo>
                  <a:lnTo>
                    <a:pt x="219108" y="3402"/>
                  </a:lnTo>
                  <a:lnTo>
                    <a:pt x="218941" y="3458"/>
                  </a:lnTo>
                  <a:lnTo>
                    <a:pt x="218718" y="3625"/>
                  </a:lnTo>
                  <a:lnTo>
                    <a:pt x="218551" y="3848"/>
                  </a:lnTo>
                  <a:lnTo>
                    <a:pt x="218495" y="4015"/>
                  </a:lnTo>
                  <a:lnTo>
                    <a:pt x="218439" y="4183"/>
                  </a:lnTo>
                  <a:lnTo>
                    <a:pt x="218495" y="4350"/>
                  </a:lnTo>
                  <a:lnTo>
                    <a:pt x="218551" y="4517"/>
                  </a:lnTo>
                  <a:lnTo>
                    <a:pt x="218718" y="4796"/>
                  </a:lnTo>
                  <a:lnTo>
                    <a:pt x="218941" y="4963"/>
                  </a:lnTo>
                  <a:lnTo>
                    <a:pt x="219108" y="5019"/>
                  </a:lnTo>
                  <a:lnTo>
                    <a:pt x="219443" y="5019"/>
                  </a:lnTo>
                  <a:lnTo>
                    <a:pt x="219610" y="4963"/>
                  </a:lnTo>
                  <a:lnTo>
                    <a:pt x="219889" y="4796"/>
                  </a:lnTo>
                  <a:lnTo>
                    <a:pt x="220057" y="4517"/>
                  </a:lnTo>
                  <a:lnTo>
                    <a:pt x="220112" y="4350"/>
                  </a:lnTo>
                  <a:lnTo>
                    <a:pt x="220112" y="4183"/>
                  </a:lnTo>
                  <a:lnTo>
                    <a:pt x="220112" y="4015"/>
                  </a:lnTo>
                  <a:lnTo>
                    <a:pt x="220057" y="3848"/>
                  </a:lnTo>
                  <a:lnTo>
                    <a:pt x="219889" y="3625"/>
                  </a:lnTo>
                  <a:lnTo>
                    <a:pt x="219610" y="3458"/>
                  </a:lnTo>
                  <a:lnTo>
                    <a:pt x="219443" y="3402"/>
                  </a:lnTo>
                  <a:lnTo>
                    <a:pt x="219276" y="3346"/>
                  </a:lnTo>
                  <a:close/>
                  <a:moveTo>
                    <a:pt x="222733" y="3346"/>
                  </a:moveTo>
                  <a:lnTo>
                    <a:pt x="222566" y="3402"/>
                  </a:lnTo>
                  <a:lnTo>
                    <a:pt x="222399" y="3458"/>
                  </a:lnTo>
                  <a:lnTo>
                    <a:pt x="222120" y="3625"/>
                  </a:lnTo>
                  <a:lnTo>
                    <a:pt x="221953" y="3848"/>
                  </a:lnTo>
                  <a:lnTo>
                    <a:pt x="221897" y="4015"/>
                  </a:lnTo>
                  <a:lnTo>
                    <a:pt x="221897" y="4183"/>
                  </a:lnTo>
                  <a:lnTo>
                    <a:pt x="221897" y="4350"/>
                  </a:lnTo>
                  <a:lnTo>
                    <a:pt x="221953" y="4517"/>
                  </a:lnTo>
                  <a:lnTo>
                    <a:pt x="222120" y="4796"/>
                  </a:lnTo>
                  <a:lnTo>
                    <a:pt x="222399" y="4963"/>
                  </a:lnTo>
                  <a:lnTo>
                    <a:pt x="222566" y="5019"/>
                  </a:lnTo>
                  <a:lnTo>
                    <a:pt x="222901" y="5019"/>
                  </a:lnTo>
                  <a:lnTo>
                    <a:pt x="223012" y="4963"/>
                  </a:lnTo>
                  <a:lnTo>
                    <a:pt x="223291" y="4796"/>
                  </a:lnTo>
                  <a:lnTo>
                    <a:pt x="223458" y="4517"/>
                  </a:lnTo>
                  <a:lnTo>
                    <a:pt x="223514" y="4350"/>
                  </a:lnTo>
                  <a:lnTo>
                    <a:pt x="223514" y="4183"/>
                  </a:lnTo>
                  <a:lnTo>
                    <a:pt x="223514" y="4015"/>
                  </a:lnTo>
                  <a:lnTo>
                    <a:pt x="223458" y="3848"/>
                  </a:lnTo>
                  <a:lnTo>
                    <a:pt x="223291" y="3625"/>
                  </a:lnTo>
                  <a:lnTo>
                    <a:pt x="223012" y="3458"/>
                  </a:lnTo>
                  <a:lnTo>
                    <a:pt x="222901" y="3402"/>
                  </a:lnTo>
                  <a:lnTo>
                    <a:pt x="222733" y="3346"/>
                  </a:lnTo>
                  <a:close/>
                  <a:moveTo>
                    <a:pt x="232771" y="3346"/>
                  </a:moveTo>
                  <a:lnTo>
                    <a:pt x="232604" y="3402"/>
                  </a:lnTo>
                  <a:lnTo>
                    <a:pt x="232437" y="3458"/>
                  </a:lnTo>
                  <a:lnTo>
                    <a:pt x="232158" y="3625"/>
                  </a:lnTo>
                  <a:lnTo>
                    <a:pt x="231991" y="3848"/>
                  </a:lnTo>
                  <a:lnTo>
                    <a:pt x="231935" y="4015"/>
                  </a:lnTo>
                  <a:lnTo>
                    <a:pt x="231935" y="4183"/>
                  </a:lnTo>
                  <a:lnTo>
                    <a:pt x="231935" y="4350"/>
                  </a:lnTo>
                  <a:lnTo>
                    <a:pt x="231991" y="4517"/>
                  </a:lnTo>
                  <a:lnTo>
                    <a:pt x="232158" y="4796"/>
                  </a:lnTo>
                  <a:lnTo>
                    <a:pt x="232437" y="4963"/>
                  </a:lnTo>
                  <a:lnTo>
                    <a:pt x="232604" y="5019"/>
                  </a:lnTo>
                  <a:lnTo>
                    <a:pt x="232939" y="5019"/>
                  </a:lnTo>
                  <a:lnTo>
                    <a:pt x="233050" y="4963"/>
                  </a:lnTo>
                  <a:lnTo>
                    <a:pt x="233329" y="4796"/>
                  </a:lnTo>
                  <a:lnTo>
                    <a:pt x="233496" y="4517"/>
                  </a:lnTo>
                  <a:lnTo>
                    <a:pt x="233552" y="4350"/>
                  </a:lnTo>
                  <a:lnTo>
                    <a:pt x="233552" y="4183"/>
                  </a:lnTo>
                  <a:lnTo>
                    <a:pt x="233552" y="4015"/>
                  </a:lnTo>
                  <a:lnTo>
                    <a:pt x="233496" y="3848"/>
                  </a:lnTo>
                  <a:lnTo>
                    <a:pt x="233329" y="3625"/>
                  </a:lnTo>
                  <a:lnTo>
                    <a:pt x="233050" y="3458"/>
                  </a:lnTo>
                  <a:lnTo>
                    <a:pt x="232939" y="3402"/>
                  </a:lnTo>
                  <a:lnTo>
                    <a:pt x="232771" y="3346"/>
                  </a:lnTo>
                  <a:close/>
                  <a:moveTo>
                    <a:pt x="274652" y="3402"/>
                  </a:moveTo>
                  <a:lnTo>
                    <a:pt x="274485" y="3458"/>
                  </a:lnTo>
                  <a:lnTo>
                    <a:pt x="274206" y="3625"/>
                  </a:lnTo>
                  <a:lnTo>
                    <a:pt x="274039" y="3904"/>
                  </a:lnTo>
                  <a:lnTo>
                    <a:pt x="273983" y="4015"/>
                  </a:lnTo>
                  <a:lnTo>
                    <a:pt x="273983" y="4183"/>
                  </a:lnTo>
                  <a:lnTo>
                    <a:pt x="273983" y="4350"/>
                  </a:lnTo>
                  <a:lnTo>
                    <a:pt x="274039" y="4517"/>
                  </a:lnTo>
                  <a:lnTo>
                    <a:pt x="274206" y="4796"/>
                  </a:lnTo>
                  <a:lnTo>
                    <a:pt x="274485" y="4963"/>
                  </a:lnTo>
                  <a:lnTo>
                    <a:pt x="274652" y="5019"/>
                  </a:lnTo>
                  <a:lnTo>
                    <a:pt x="274987" y="5019"/>
                  </a:lnTo>
                  <a:lnTo>
                    <a:pt x="275154" y="4963"/>
                  </a:lnTo>
                  <a:lnTo>
                    <a:pt x="275377" y="4796"/>
                  </a:lnTo>
                  <a:lnTo>
                    <a:pt x="275600" y="4517"/>
                  </a:lnTo>
                  <a:lnTo>
                    <a:pt x="275600" y="4350"/>
                  </a:lnTo>
                  <a:lnTo>
                    <a:pt x="275656" y="4183"/>
                  </a:lnTo>
                  <a:lnTo>
                    <a:pt x="275600" y="4015"/>
                  </a:lnTo>
                  <a:lnTo>
                    <a:pt x="275600" y="3904"/>
                  </a:lnTo>
                  <a:lnTo>
                    <a:pt x="275377" y="3625"/>
                  </a:lnTo>
                  <a:lnTo>
                    <a:pt x="275154" y="3458"/>
                  </a:lnTo>
                  <a:lnTo>
                    <a:pt x="274987" y="3402"/>
                  </a:lnTo>
                  <a:close/>
                  <a:moveTo>
                    <a:pt x="277998" y="3402"/>
                  </a:moveTo>
                  <a:lnTo>
                    <a:pt x="277831" y="3458"/>
                  </a:lnTo>
                  <a:lnTo>
                    <a:pt x="277608" y="3625"/>
                  </a:lnTo>
                  <a:lnTo>
                    <a:pt x="277441" y="3904"/>
                  </a:lnTo>
                  <a:lnTo>
                    <a:pt x="277385" y="4015"/>
                  </a:lnTo>
                  <a:lnTo>
                    <a:pt x="277329" y="4183"/>
                  </a:lnTo>
                  <a:lnTo>
                    <a:pt x="277385" y="4350"/>
                  </a:lnTo>
                  <a:lnTo>
                    <a:pt x="277441" y="4517"/>
                  </a:lnTo>
                  <a:lnTo>
                    <a:pt x="277608" y="4796"/>
                  </a:lnTo>
                  <a:lnTo>
                    <a:pt x="277831" y="4963"/>
                  </a:lnTo>
                  <a:lnTo>
                    <a:pt x="277998" y="5019"/>
                  </a:lnTo>
                  <a:lnTo>
                    <a:pt x="278333" y="5019"/>
                  </a:lnTo>
                  <a:lnTo>
                    <a:pt x="278500" y="4963"/>
                  </a:lnTo>
                  <a:lnTo>
                    <a:pt x="278779" y="4796"/>
                  </a:lnTo>
                  <a:lnTo>
                    <a:pt x="278946" y="4517"/>
                  </a:lnTo>
                  <a:lnTo>
                    <a:pt x="279002" y="4350"/>
                  </a:lnTo>
                  <a:lnTo>
                    <a:pt x="279002" y="4183"/>
                  </a:lnTo>
                  <a:lnTo>
                    <a:pt x="279002" y="4015"/>
                  </a:lnTo>
                  <a:lnTo>
                    <a:pt x="278946" y="3904"/>
                  </a:lnTo>
                  <a:lnTo>
                    <a:pt x="278779" y="3625"/>
                  </a:lnTo>
                  <a:lnTo>
                    <a:pt x="278500" y="3458"/>
                  </a:lnTo>
                  <a:lnTo>
                    <a:pt x="278333" y="3402"/>
                  </a:lnTo>
                  <a:close/>
                  <a:moveTo>
                    <a:pt x="281400" y="3402"/>
                  </a:moveTo>
                  <a:lnTo>
                    <a:pt x="281233" y="3458"/>
                  </a:lnTo>
                  <a:lnTo>
                    <a:pt x="280954" y="3625"/>
                  </a:lnTo>
                  <a:lnTo>
                    <a:pt x="280787" y="3904"/>
                  </a:lnTo>
                  <a:lnTo>
                    <a:pt x="280731" y="4015"/>
                  </a:lnTo>
                  <a:lnTo>
                    <a:pt x="280731" y="4183"/>
                  </a:lnTo>
                  <a:lnTo>
                    <a:pt x="280731" y="4350"/>
                  </a:lnTo>
                  <a:lnTo>
                    <a:pt x="280787" y="4517"/>
                  </a:lnTo>
                  <a:lnTo>
                    <a:pt x="280954" y="4796"/>
                  </a:lnTo>
                  <a:lnTo>
                    <a:pt x="281233" y="4963"/>
                  </a:lnTo>
                  <a:lnTo>
                    <a:pt x="281400" y="5019"/>
                  </a:lnTo>
                  <a:lnTo>
                    <a:pt x="281735" y="5019"/>
                  </a:lnTo>
                  <a:lnTo>
                    <a:pt x="281846" y="4963"/>
                  </a:lnTo>
                  <a:lnTo>
                    <a:pt x="282125" y="4796"/>
                  </a:lnTo>
                  <a:lnTo>
                    <a:pt x="282292" y="4517"/>
                  </a:lnTo>
                  <a:lnTo>
                    <a:pt x="282348" y="4350"/>
                  </a:lnTo>
                  <a:lnTo>
                    <a:pt x="282348" y="4183"/>
                  </a:lnTo>
                  <a:lnTo>
                    <a:pt x="282348" y="4015"/>
                  </a:lnTo>
                  <a:lnTo>
                    <a:pt x="282292" y="3904"/>
                  </a:lnTo>
                  <a:lnTo>
                    <a:pt x="282125" y="3625"/>
                  </a:lnTo>
                  <a:lnTo>
                    <a:pt x="281846" y="3458"/>
                  </a:lnTo>
                  <a:lnTo>
                    <a:pt x="281735" y="3402"/>
                  </a:lnTo>
                  <a:close/>
                  <a:moveTo>
                    <a:pt x="284690" y="3402"/>
                  </a:moveTo>
                  <a:lnTo>
                    <a:pt x="284523" y="3458"/>
                  </a:lnTo>
                  <a:lnTo>
                    <a:pt x="284300" y="3625"/>
                  </a:lnTo>
                  <a:lnTo>
                    <a:pt x="284077" y="3904"/>
                  </a:lnTo>
                  <a:lnTo>
                    <a:pt x="284077" y="4015"/>
                  </a:lnTo>
                  <a:lnTo>
                    <a:pt x="284021" y="4183"/>
                  </a:lnTo>
                  <a:lnTo>
                    <a:pt x="284077" y="4350"/>
                  </a:lnTo>
                  <a:lnTo>
                    <a:pt x="284077" y="4517"/>
                  </a:lnTo>
                  <a:lnTo>
                    <a:pt x="284300" y="4796"/>
                  </a:lnTo>
                  <a:lnTo>
                    <a:pt x="284523" y="4963"/>
                  </a:lnTo>
                  <a:lnTo>
                    <a:pt x="284690" y="5019"/>
                  </a:lnTo>
                  <a:lnTo>
                    <a:pt x="285025" y="5019"/>
                  </a:lnTo>
                  <a:lnTo>
                    <a:pt x="285192" y="4963"/>
                  </a:lnTo>
                  <a:lnTo>
                    <a:pt x="285471" y="4796"/>
                  </a:lnTo>
                  <a:lnTo>
                    <a:pt x="285638" y="4517"/>
                  </a:lnTo>
                  <a:lnTo>
                    <a:pt x="285694" y="4350"/>
                  </a:lnTo>
                  <a:lnTo>
                    <a:pt x="285694" y="4183"/>
                  </a:lnTo>
                  <a:lnTo>
                    <a:pt x="285694" y="4015"/>
                  </a:lnTo>
                  <a:lnTo>
                    <a:pt x="285638" y="3904"/>
                  </a:lnTo>
                  <a:lnTo>
                    <a:pt x="285471" y="3625"/>
                  </a:lnTo>
                  <a:lnTo>
                    <a:pt x="285192" y="3458"/>
                  </a:lnTo>
                  <a:lnTo>
                    <a:pt x="285025" y="3402"/>
                  </a:lnTo>
                  <a:close/>
                  <a:moveTo>
                    <a:pt x="3179" y="11711"/>
                  </a:moveTo>
                  <a:lnTo>
                    <a:pt x="3067" y="11767"/>
                  </a:lnTo>
                  <a:lnTo>
                    <a:pt x="2788" y="11934"/>
                  </a:lnTo>
                  <a:lnTo>
                    <a:pt x="2621" y="12213"/>
                  </a:lnTo>
                  <a:lnTo>
                    <a:pt x="2565" y="12324"/>
                  </a:lnTo>
                  <a:lnTo>
                    <a:pt x="2510" y="12492"/>
                  </a:lnTo>
                  <a:lnTo>
                    <a:pt x="2565" y="12659"/>
                  </a:lnTo>
                  <a:lnTo>
                    <a:pt x="2621" y="12826"/>
                  </a:lnTo>
                  <a:lnTo>
                    <a:pt x="2788" y="13105"/>
                  </a:lnTo>
                  <a:lnTo>
                    <a:pt x="3067" y="13272"/>
                  </a:lnTo>
                  <a:lnTo>
                    <a:pt x="3179" y="13328"/>
                  </a:lnTo>
                  <a:lnTo>
                    <a:pt x="3513" y="13328"/>
                  </a:lnTo>
                  <a:lnTo>
                    <a:pt x="3681" y="13272"/>
                  </a:lnTo>
                  <a:lnTo>
                    <a:pt x="3959" y="13105"/>
                  </a:lnTo>
                  <a:lnTo>
                    <a:pt x="4127" y="12826"/>
                  </a:lnTo>
                  <a:lnTo>
                    <a:pt x="4183" y="12659"/>
                  </a:lnTo>
                  <a:lnTo>
                    <a:pt x="4183" y="12492"/>
                  </a:lnTo>
                  <a:lnTo>
                    <a:pt x="4183" y="12324"/>
                  </a:lnTo>
                  <a:lnTo>
                    <a:pt x="4127" y="12213"/>
                  </a:lnTo>
                  <a:lnTo>
                    <a:pt x="3959" y="11934"/>
                  </a:lnTo>
                  <a:lnTo>
                    <a:pt x="3681" y="11767"/>
                  </a:lnTo>
                  <a:lnTo>
                    <a:pt x="3513" y="11711"/>
                  </a:lnTo>
                  <a:close/>
                  <a:moveTo>
                    <a:pt x="13273" y="11711"/>
                  </a:moveTo>
                  <a:lnTo>
                    <a:pt x="13161" y="11767"/>
                  </a:lnTo>
                  <a:lnTo>
                    <a:pt x="12882" y="11934"/>
                  </a:lnTo>
                  <a:lnTo>
                    <a:pt x="12715" y="12213"/>
                  </a:lnTo>
                  <a:lnTo>
                    <a:pt x="12659" y="12324"/>
                  </a:lnTo>
                  <a:lnTo>
                    <a:pt x="12603" y="12492"/>
                  </a:lnTo>
                  <a:lnTo>
                    <a:pt x="12659" y="12659"/>
                  </a:lnTo>
                  <a:lnTo>
                    <a:pt x="12715" y="12826"/>
                  </a:lnTo>
                  <a:lnTo>
                    <a:pt x="12882" y="13105"/>
                  </a:lnTo>
                  <a:lnTo>
                    <a:pt x="13161" y="13272"/>
                  </a:lnTo>
                  <a:lnTo>
                    <a:pt x="13273" y="13328"/>
                  </a:lnTo>
                  <a:lnTo>
                    <a:pt x="13607" y="13328"/>
                  </a:lnTo>
                  <a:lnTo>
                    <a:pt x="13774" y="13272"/>
                  </a:lnTo>
                  <a:lnTo>
                    <a:pt x="14053" y="13105"/>
                  </a:lnTo>
                  <a:lnTo>
                    <a:pt x="14221" y="12826"/>
                  </a:lnTo>
                  <a:lnTo>
                    <a:pt x="14276" y="12659"/>
                  </a:lnTo>
                  <a:lnTo>
                    <a:pt x="14276" y="12492"/>
                  </a:lnTo>
                  <a:lnTo>
                    <a:pt x="14276" y="12324"/>
                  </a:lnTo>
                  <a:lnTo>
                    <a:pt x="14221" y="12213"/>
                  </a:lnTo>
                  <a:lnTo>
                    <a:pt x="14053" y="11934"/>
                  </a:lnTo>
                  <a:lnTo>
                    <a:pt x="13774" y="11767"/>
                  </a:lnTo>
                  <a:lnTo>
                    <a:pt x="13607" y="11711"/>
                  </a:lnTo>
                  <a:close/>
                  <a:moveTo>
                    <a:pt x="16674" y="11711"/>
                  </a:moveTo>
                  <a:lnTo>
                    <a:pt x="16507" y="11767"/>
                  </a:lnTo>
                  <a:lnTo>
                    <a:pt x="16228" y="11934"/>
                  </a:lnTo>
                  <a:lnTo>
                    <a:pt x="16061" y="12213"/>
                  </a:lnTo>
                  <a:lnTo>
                    <a:pt x="16005" y="12324"/>
                  </a:lnTo>
                  <a:lnTo>
                    <a:pt x="16005" y="12492"/>
                  </a:lnTo>
                  <a:lnTo>
                    <a:pt x="16005" y="12659"/>
                  </a:lnTo>
                  <a:lnTo>
                    <a:pt x="16061" y="12826"/>
                  </a:lnTo>
                  <a:lnTo>
                    <a:pt x="16228" y="13105"/>
                  </a:lnTo>
                  <a:lnTo>
                    <a:pt x="16507" y="13272"/>
                  </a:lnTo>
                  <a:lnTo>
                    <a:pt x="16674" y="13328"/>
                  </a:lnTo>
                  <a:lnTo>
                    <a:pt x="17009" y="13328"/>
                  </a:lnTo>
                  <a:lnTo>
                    <a:pt x="17120" y="13272"/>
                  </a:lnTo>
                  <a:lnTo>
                    <a:pt x="17399" y="13105"/>
                  </a:lnTo>
                  <a:lnTo>
                    <a:pt x="17567" y="12826"/>
                  </a:lnTo>
                  <a:lnTo>
                    <a:pt x="17622" y="12659"/>
                  </a:lnTo>
                  <a:lnTo>
                    <a:pt x="17678" y="12492"/>
                  </a:lnTo>
                  <a:lnTo>
                    <a:pt x="17622" y="12324"/>
                  </a:lnTo>
                  <a:lnTo>
                    <a:pt x="17567" y="12213"/>
                  </a:lnTo>
                  <a:lnTo>
                    <a:pt x="17399" y="11934"/>
                  </a:lnTo>
                  <a:lnTo>
                    <a:pt x="17120" y="11767"/>
                  </a:lnTo>
                  <a:lnTo>
                    <a:pt x="17009" y="11711"/>
                  </a:lnTo>
                  <a:close/>
                  <a:moveTo>
                    <a:pt x="20020" y="11711"/>
                  </a:moveTo>
                  <a:lnTo>
                    <a:pt x="19853" y="11767"/>
                  </a:lnTo>
                  <a:lnTo>
                    <a:pt x="19630" y="11934"/>
                  </a:lnTo>
                  <a:lnTo>
                    <a:pt x="19407" y="12213"/>
                  </a:lnTo>
                  <a:lnTo>
                    <a:pt x="19351" y="12324"/>
                  </a:lnTo>
                  <a:lnTo>
                    <a:pt x="19351" y="12492"/>
                  </a:lnTo>
                  <a:lnTo>
                    <a:pt x="19351" y="12659"/>
                  </a:lnTo>
                  <a:lnTo>
                    <a:pt x="19407" y="12826"/>
                  </a:lnTo>
                  <a:lnTo>
                    <a:pt x="19630" y="13105"/>
                  </a:lnTo>
                  <a:lnTo>
                    <a:pt x="19853" y="13272"/>
                  </a:lnTo>
                  <a:lnTo>
                    <a:pt x="20020" y="13328"/>
                  </a:lnTo>
                  <a:lnTo>
                    <a:pt x="20355" y="13328"/>
                  </a:lnTo>
                  <a:lnTo>
                    <a:pt x="20522" y="13272"/>
                  </a:lnTo>
                  <a:lnTo>
                    <a:pt x="20801" y="13105"/>
                  </a:lnTo>
                  <a:lnTo>
                    <a:pt x="20968" y="12826"/>
                  </a:lnTo>
                  <a:lnTo>
                    <a:pt x="21024" y="12659"/>
                  </a:lnTo>
                  <a:lnTo>
                    <a:pt x="21024" y="12492"/>
                  </a:lnTo>
                  <a:lnTo>
                    <a:pt x="21024" y="12324"/>
                  </a:lnTo>
                  <a:lnTo>
                    <a:pt x="20968" y="12213"/>
                  </a:lnTo>
                  <a:lnTo>
                    <a:pt x="20801" y="11934"/>
                  </a:lnTo>
                  <a:lnTo>
                    <a:pt x="20522" y="11767"/>
                  </a:lnTo>
                  <a:lnTo>
                    <a:pt x="20355" y="11711"/>
                  </a:lnTo>
                  <a:close/>
                  <a:moveTo>
                    <a:pt x="25095" y="11711"/>
                  </a:moveTo>
                  <a:lnTo>
                    <a:pt x="24928" y="11767"/>
                  </a:lnTo>
                  <a:lnTo>
                    <a:pt x="24705" y="11934"/>
                  </a:lnTo>
                  <a:lnTo>
                    <a:pt x="24482" y="12213"/>
                  </a:lnTo>
                  <a:lnTo>
                    <a:pt x="24426" y="12324"/>
                  </a:lnTo>
                  <a:lnTo>
                    <a:pt x="24426" y="12492"/>
                  </a:lnTo>
                  <a:lnTo>
                    <a:pt x="24426" y="12659"/>
                  </a:lnTo>
                  <a:lnTo>
                    <a:pt x="24482" y="12826"/>
                  </a:lnTo>
                  <a:lnTo>
                    <a:pt x="24705" y="13105"/>
                  </a:lnTo>
                  <a:lnTo>
                    <a:pt x="24928" y="13272"/>
                  </a:lnTo>
                  <a:lnTo>
                    <a:pt x="25095" y="13328"/>
                  </a:lnTo>
                  <a:lnTo>
                    <a:pt x="25430" y="13328"/>
                  </a:lnTo>
                  <a:lnTo>
                    <a:pt x="25597" y="13272"/>
                  </a:lnTo>
                  <a:lnTo>
                    <a:pt x="25876" y="13105"/>
                  </a:lnTo>
                  <a:lnTo>
                    <a:pt x="26043" y="12826"/>
                  </a:lnTo>
                  <a:lnTo>
                    <a:pt x="26099" y="12659"/>
                  </a:lnTo>
                  <a:lnTo>
                    <a:pt x="26099" y="12492"/>
                  </a:lnTo>
                  <a:lnTo>
                    <a:pt x="26099" y="12324"/>
                  </a:lnTo>
                  <a:lnTo>
                    <a:pt x="26043" y="12213"/>
                  </a:lnTo>
                  <a:lnTo>
                    <a:pt x="25876" y="11934"/>
                  </a:lnTo>
                  <a:lnTo>
                    <a:pt x="25597" y="11767"/>
                  </a:lnTo>
                  <a:lnTo>
                    <a:pt x="25430" y="11711"/>
                  </a:lnTo>
                  <a:close/>
                  <a:moveTo>
                    <a:pt x="28441" y="11711"/>
                  </a:moveTo>
                  <a:lnTo>
                    <a:pt x="28274" y="11767"/>
                  </a:lnTo>
                  <a:lnTo>
                    <a:pt x="27995" y="11934"/>
                  </a:lnTo>
                  <a:lnTo>
                    <a:pt x="27828" y="12213"/>
                  </a:lnTo>
                  <a:lnTo>
                    <a:pt x="27772" y="12324"/>
                  </a:lnTo>
                  <a:lnTo>
                    <a:pt x="27772" y="12492"/>
                  </a:lnTo>
                  <a:lnTo>
                    <a:pt x="27772" y="12659"/>
                  </a:lnTo>
                  <a:lnTo>
                    <a:pt x="27828" y="12826"/>
                  </a:lnTo>
                  <a:lnTo>
                    <a:pt x="27995" y="13105"/>
                  </a:lnTo>
                  <a:lnTo>
                    <a:pt x="28274" y="13272"/>
                  </a:lnTo>
                  <a:lnTo>
                    <a:pt x="28441" y="13328"/>
                  </a:lnTo>
                  <a:lnTo>
                    <a:pt x="28776" y="13328"/>
                  </a:lnTo>
                  <a:lnTo>
                    <a:pt x="28943" y="13272"/>
                  </a:lnTo>
                  <a:lnTo>
                    <a:pt x="29166" y="13105"/>
                  </a:lnTo>
                  <a:lnTo>
                    <a:pt x="29333" y="12826"/>
                  </a:lnTo>
                  <a:lnTo>
                    <a:pt x="29389" y="12659"/>
                  </a:lnTo>
                  <a:lnTo>
                    <a:pt x="29445" y="12492"/>
                  </a:lnTo>
                  <a:lnTo>
                    <a:pt x="29389" y="12324"/>
                  </a:lnTo>
                  <a:lnTo>
                    <a:pt x="29333" y="12213"/>
                  </a:lnTo>
                  <a:lnTo>
                    <a:pt x="29166" y="11934"/>
                  </a:lnTo>
                  <a:lnTo>
                    <a:pt x="28943" y="11767"/>
                  </a:lnTo>
                  <a:lnTo>
                    <a:pt x="28776" y="11711"/>
                  </a:lnTo>
                  <a:close/>
                  <a:moveTo>
                    <a:pt x="40152" y="11711"/>
                  </a:moveTo>
                  <a:lnTo>
                    <a:pt x="40041" y="11767"/>
                  </a:lnTo>
                  <a:lnTo>
                    <a:pt x="39762" y="11934"/>
                  </a:lnTo>
                  <a:lnTo>
                    <a:pt x="39595" y="12213"/>
                  </a:lnTo>
                  <a:lnTo>
                    <a:pt x="39539" y="12324"/>
                  </a:lnTo>
                  <a:lnTo>
                    <a:pt x="39539" y="12492"/>
                  </a:lnTo>
                  <a:lnTo>
                    <a:pt x="39539" y="12659"/>
                  </a:lnTo>
                  <a:lnTo>
                    <a:pt x="39595" y="12826"/>
                  </a:lnTo>
                  <a:lnTo>
                    <a:pt x="39762" y="13105"/>
                  </a:lnTo>
                  <a:lnTo>
                    <a:pt x="40041" y="13272"/>
                  </a:lnTo>
                  <a:lnTo>
                    <a:pt x="40152" y="13328"/>
                  </a:lnTo>
                  <a:lnTo>
                    <a:pt x="40487" y="13328"/>
                  </a:lnTo>
                  <a:lnTo>
                    <a:pt x="40654" y="13272"/>
                  </a:lnTo>
                  <a:lnTo>
                    <a:pt x="40933" y="13105"/>
                  </a:lnTo>
                  <a:lnTo>
                    <a:pt x="41100" y="12826"/>
                  </a:lnTo>
                  <a:lnTo>
                    <a:pt x="41156" y="12659"/>
                  </a:lnTo>
                  <a:lnTo>
                    <a:pt x="41156" y="12492"/>
                  </a:lnTo>
                  <a:lnTo>
                    <a:pt x="41156" y="12324"/>
                  </a:lnTo>
                  <a:lnTo>
                    <a:pt x="41100" y="12213"/>
                  </a:lnTo>
                  <a:lnTo>
                    <a:pt x="40933" y="11934"/>
                  </a:lnTo>
                  <a:lnTo>
                    <a:pt x="40654" y="11767"/>
                  </a:lnTo>
                  <a:lnTo>
                    <a:pt x="40487" y="11711"/>
                  </a:lnTo>
                  <a:close/>
                  <a:moveTo>
                    <a:pt x="48517" y="11711"/>
                  </a:moveTo>
                  <a:lnTo>
                    <a:pt x="48350" y="11767"/>
                  </a:lnTo>
                  <a:lnTo>
                    <a:pt x="48127" y="11934"/>
                  </a:lnTo>
                  <a:lnTo>
                    <a:pt x="47904" y="12213"/>
                  </a:lnTo>
                  <a:lnTo>
                    <a:pt x="47904" y="12324"/>
                  </a:lnTo>
                  <a:lnTo>
                    <a:pt x="47848" y="12492"/>
                  </a:lnTo>
                  <a:lnTo>
                    <a:pt x="47904" y="12659"/>
                  </a:lnTo>
                  <a:lnTo>
                    <a:pt x="47904" y="12826"/>
                  </a:lnTo>
                  <a:lnTo>
                    <a:pt x="48127" y="13105"/>
                  </a:lnTo>
                  <a:lnTo>
                    <a:pt x="48350" y="13272"/>
                  </a:lnTo>
                  <a:lnTo>
                    <a:pt x="48517" y="13328"/>
                  </a:lnTo>
                  <a:lnTo>
                    <a:pt x="48852" y="13328"/>
                  </a:lnTo>
                  <a:lnTo>
                    <a:pt x="49019" y="13272"/>
                  </a:lnTo>
                  <a:lnTo>
                    <a:pt x="49298" y="13105"/>
                  </a:lnTo>
                  <a:lnTo>
                    <a:pt x="49465" y="12826"/>
                  </a:lnTo>
                  <a:lnTo>
                    <a:pt x="49521" y="12659"/>
                  </a:lnTo>
                  <a:lnTo>
                    <a:pt x="49521" y="12492"/>
                  </a:lnTo>
                  <a:lnTo>
                    <a:pt x="49521" y="12324"/>
                  </a:lnTo>
                  <a:lnTo>
                    <a:pt x="49465" y="12213"/>
                  </a:lnTo>
                  <a:lnTo>
                    <a:pt x="49298" y="11934"/>
                  </a:lnTo>
                  <a:lnTo>
                    <a:pt x="49019" y="11767"/>
                  </a:lnTo>
                  <a:lnTo>
                    <a:pt x="48852" y="11711"/>
                  </a:lnTo>
                  <a:close/>
                  <a:moveTo>
                    <a:pt x="51808" y="11711"/>
                  </a:moveTo>
                  <a:lnTo>
                    <a:pt x="51696" y="11767"/>
                  </a:lnTo>
                  <a:lnTo>
                    <a:pt x="51417" y="11934"/>
                  </a:lnTo>
                  <a:lnTo>
                    <a:pt x="51250" y="12213"/>
                  </a:lnTo>
                  <a:lnTo>
                    <a:pt x="51194" y="12324"/>
                  </a:lnTo>
                  <a:lnTo>
                    <a:pt x="51194" y="12492"/>
                  </a:lnTo>
                  <a:lnTo>
                    <a:pt x="51194" y="12659"/>
                  </a:lnTo>
                  <a:lnTo>
                    <a:pt x="51250" y="12826"/>
                  </a:lnTo>
                  <a:lnTo>
                    <a:pt x="51417" y="13105"/>
                  </a:lnTo>
                  <a:lnTo>
                    <a:pt x="51696" y="13272"/>
                  </a:lnTo>
                  <a:lnTo>
                    <a:pt x="51808" y="13328"/>
                  </a:lnTo>
                  <a:lnTo>
                    <a:pt x="52142" y="13328"/>
                  </a:lnTo>
                  <a:lnTo>
                    <a:pt x="52309" y="13272"/>
                  </a:lnTo>
                  <a:lnTo>
                    <a:pt x="52588" y="13105"/>
                  </a:lnTo>
                  <a:lnTo>
                    <a:pt x="52756" y="12826"/>
                  </a:lnTo>
                  <a:lnTo>
                    <a:pt x="52811" y="12659"/>
                  </a:lnTo>
                  <a:lnTo>
                    <a:pt x="52811" y="12492"/>
                  </a:lnTo>
                  <a:lnTo>
                    <a:pt x="52811" y="12324"/>
                  </a:lnTo>
                  <a:lnTo>
                    <a:pt x="52756" y="12213"/>
                  </a:lnTo>
                  <a:lnTo>
                    <a:pt x="52588" y="11934"/>
                  </a:lnTo>
                  <a:lnTo>
                    <a:pt x="52309" y="11767"/>
                  </a:lnTo>
                  <a:lnTo>
                    <a:pt x="52142" y="11711"/>
                  </a:lnTo>
                  <a:close/>
                  <a:moveTo>
                    <a:pt x="56938" y="11711"/>
                  </a:moveTo>
                  <a:lnTo>
                    <a:pt x="56771" y="11767"/>
                  </a:lnTo>
                  <a:lnTo>
                    <a:pt x="56492" y="11934"/>
                  </a:lnTo>
                  <a:lnTo>
                    <a:pt x="56325" y="12213"/>
                  </a:lnTo>
                  <a:lnTo>
                    <a:pt x="56269" y="12324"/>
                  </a:lnTo>
                  <a:lnTo>
                    <a:pt x="56269" y="12492"/>
                  </a:lnTo>
                  <a:lnTo>
                    <a:pt x="56269" y="12659"/>
                  </a:lnTo>
                  <a:lnTo>
                    <a:pt x="56325" y="12826"/>
                  </a:lnTo>
                  <a:lnTo>
                    <a:pt x="56492" y="13105"/>
                  </a:lnTo>
                  <a:lnTo>
                    <a:pt x="56771" y="13272"/>
                  </a:lnTo>
                  <a:lnTo>
                    <a:pt x="56938" y="13328"/>
                  </a:lnTo>
                  <a:lnTo>
                    <a:pt x="57273" y="13328"/>
                  </a:lnTo>
                  <a:lnTo>
                    <a:pt x="57440" y="13272"/>
                  </a:lnTo>
                  <a:lnTo>
                    <a:pt x="57663" y="13105"/>
                  </a:lnTo>
                  <a:lnTo>
                    <a:pt x="57830" y="12826"/>
                  </a:lnTo>
                  <a:lnTo>
                    <a:pt x="57886" y="12659"/>
                  </a:lnTo>
                  <a:lnTo>
                    <a:pt x="57942" y="12492"/>
                  </a:lnTo>
                  <a:lnTo>
                    <a:pt x="57886" y="12324"/>
                  </a:lnTo>
                  <a:lnTo>
                    <a:pt x="57830" y="12213"/>
                  </a:lnTo>
                  <a:lnTo>
                    <a:pt x="57663" y="11934"/>
                  </a:lnTo>
                  <a:lnTo>
                    <a:pt x="57440" y="11767"/>
                  </a:lnTo>
                  <a:lnTo>
                    <a:pt x="57273" y="11711"/>
                  </a:lnTo>
                  <a:close/>
                  <a:moveTo>
                    <a:pt x="62013" y="11711"/>
                  </a:moveTo>
                  <a:lnTo>
                    <a:pt x="61846" y="11767"/>
                  </a:lnTo>
                  <a:lnTo>
                    <a:pt x="61567" y="11934"/>
                  </a:lnTo>
                  <a:lnTo>
                    <a:pt x="61399" y="12213"/>
                  </a:lnTo>
                  <a:lnTo>
                    <a:pt x="61344" y="12324"/>
                  </a:lnTo>
                  <a:lnTo>
                    <a:pt x="61344" y="12492"/>
                  </a:lnTo>
                  <a:lnTo>
                    <a:pt x="61344" y="12659"/>
                  </a:lnTo>
                  <a:lnTo>
                    <a:pt x="61399" y="12826"/>
                  </a:lnTo>
                  <a:lnTo>
                    <a:pt x="61567" y="13105"/>
                  </a:lnTo>
                  <a:lnTo>
                    <a:pt x="61846" y="13272"/>
                  </a:lnTo>
                  <a:lnTo>
                    <a:pt x="62013" y="13328"/>
                  </a:lnTo>
                  <a:lnTo>
                    <a:pt x="62347" y="13328"/>
                  </a:lnTo>
                  <a:lnTo>
                    <a:pt x="62515" y="13272"/>
                  </a:lnTo>
                  <a:lnTo>
                    <a:pt x="62738" y="13105"/>
                  </a:lnTo>
                  <a:lnTo>
                    <a:pt x="62961" y="12826"/>
                  </a:lnTo>
                  <a:lnTo>
                    <a:pt x="62961" y="12659"/>
                  </a:lnTo>
                  <a:lnTo>
                    <a:pt x="63017" y="12492"/>
                  </a:lnTo>
                  <a:lnTo>
                    <a:pt x="62961" y="12324"/>
                  </a:lnTo>
                  <a:lnTo>
                    <a:pt x="62961" y="12213"/>
                  </a:lnTo>
                  <a:lnTo>
                    <a:pt x="62738" y="11934"/>
                  </a:lnTo>
                  <a:lnTo>
                    <a:pt x="62515" y="11767"/>
                  </a:lnTo>
                  <a:lnTo>
                    <a:pt x="62347" y="11711"/>
                  </a:lnTo>
                  <a:close/>
                  <a:moveTo>
                    <a:pt x="72051" y="11711"/>
                  </a:moveTo>
                  <a:lnTo>
                    <a:pt x="71884" y="11767"/>
                  </a:lnTo>
                  <a:lnTo>
                    <a:pt x="71605" y="11934"/>
                  </a:lnTo>
                  <a:lnTo>
                    <a:pt x="71438" y="12213"/>
                  </a:lnTo>
                  <a:lnTo>
                    <a:pt x="71382" y="12324"/>
                  </a:lnTo>
                  <a:lnTo>
                    <a:pt x="71382" y="12492"/>
                  </a:lnTo>
                  <a:lnTo>
                    <a:pt x="71382" y="12659"/>
                  </a:lnTo>
                  <a:lnTo>
                    <a:pt x="71438" y="12826"/>
                  </a:lnTo>
                  <a:lnTo>
                    <a:pt x="71605" y="13105"/>
                  </a:lnTo>
                  <a:lnTo>
                    <a:pt x="71884" y="13272"/>
                  </a:lnTo>
                  <a:lnTo>
                    <a:pt x="72051" y="13328"/>
                  </a:lnTo>
                  <a:lnTo>
                    <a:pt x="72386" y="13328"/>
                  </a:lnTo>
                  <a:lnTo>
                    <a:pt x="72553" y="13272"/>
                  </a:lnTo>
                  <a:lnTo>
                    <a:pt x="72776" y="13105"/>
                  </a:lnTo>
                  <a:lnTo>
                    <a:pt x="72999" y="12826"/>
                  </a:lnTo>
                  <a:lnTo>
                    <a:pt x="72999" y="12659"/>
                  </a:lnTo>
                  <a:lnTo>
                    <a:pt x="73055" y="12492"/>
                  </a:lnTo>
                  <a:lnTo>
                    <a:pt x="72999" y="12324"/>
                  </a:lnTo>
                  <a:lnTo>
                    <a:pt x="72999" y="12213"/>
                  </a:lnTo>
                  <a:lnTo>
                    <a:pt x="72776" y="11934"/>
                  </a:lnTo>
                  <a:lnTo>
                    <a:pt x="72553" y="11767"/>
                  </a:lnTo>
                  <a:lnTo>
                    <a:pt x="72386" y="11711"/>
                  </a:lnTo>
                  <a:close/>
                  <a:moveTo>
                    <a:pt x="80472" y="11711"/>
                  </a:moveTo>
                  <a:lnTo>
                    <a:pt x="80304" y="11767"/>
                  </a:lnTo>
                  <a:lnTo>
                    <a:pt x="80081" y="11934"/>
                  </a:lnTo>
                  <a:lnTo>
                    <a:pt x="79914" y="12213"/>
                  </a:lnTo>
                  <a:lnTo>
                    <a:pt x="79858" y="12324"/>
                  </a:lnTo>
                  <a:lnTo>
                    <a:pt x="79803" y="12492"/>
                  </a:lnTo>
                  <a:lnTo>
                    <a:pt x="79858" y="12659"/>
                  </a:lnTo>
                  <a:lnTo>
                    <a:pt x="79914" y="12826"/>
                  </a:lnTo>
                  <a:lnTo>
                    <a:pt x="80081" y="13105"/>
                  </a:lnTo>
                  <a:lnTo>
                    <a:pt x="80304" y="13272"/>
                  </a:lnTo>
                  <a:lnTo>
                    <a:pt x="80472" y="13328"/>
                  </a:lnTo>
                  <a:lnTo>
                    <a:pt x="80806" y="13328"/>
                  </a:lnTo>
                  <a:lnTo>
                    <a:pt x="80974" y="13272"/>
                  </a:lnTo>
                  <a:lnTo>
                    <a:pt x="81252" y="13105"/>
                  </a:lnTo>
                  <a:lnTo>
                    <a:pt x="81420" y="12826"/>
                  </a:lnTo>
                  <a:lnTo>
                    <a:pt x="81476" y="12659"/>
                  </a:lnTo>
                  <a:lnTo>
                    <a:pt x="81476" y="12492"/>
                  </a:lnTo>
                  <a:lnTo>
                    <a:pt x="81476" y="12324"/>
                  </a:lnTo>
                  <a:lnTo>
                    <a:pt x="81420" y="12213"/>
                  </a:lnTo>
                  <a:lnTo>
                    <a:pt x="81252" y="11934"/>
                  </a:lnTo>
                  <a:lnTo>
                    <a:pt x="80974" y="11767"/>
                  </a:lnTo>
                  <a:lnTo>
                    <a:pt x="80806" y="11711"/>
                  </a:lnTo>
                  <a:close/>
                  <a:moveTo>
                    <a:pt x="90621" y="11711"/>
                  </a:moveTo>
                  <a:lnTo>
                    <a:pt x="90510" y="11767"/>
                  </a:lnTo>
                  <a:lnTo>
                    <a:pt x="90231" y="11934"/>
                  </a:lnTo>
                  <a:lnTo>
                    <a:pt x="90064" y="12213"/>
                  </a:lnTo>
                  <a:lnTo>
                    <a:pt x="90008" y="12324"/>
                  </a:lnTo>
                  <a:lnTo>
                    <a:pt x="90008" y="12492"/>
                  </a:lnTo>
                  <a:lnTo>
                    <a:pt x="90008" y="12659"/>
                  </a:lnTo>
                  <a:lnTo>
                    <a:pt x="90064" y="12826"/>
                  </a:lnTo>
                  <a:lnTo>
                    <a:pt x="90231" y="13105"/>
                  </a:lnTo>
                  <a:lnTo>
                    <a:pt x="90510" y="13272"/>
                  </a:lnTo>
                  <a:lnTo>
                    <a:pt x="90621" y="13328"/>
                  </a:lnTo>
                  <a:lnTo>
                    <a:pt x="90956" y="13328"/>
                  </a:lnTo>
                  <a:lnTo>
                    <a:pt x="91123" y="13272"/>
                  </a:lnTo>
                  <a:lnTo>
                    <a:pt x="91402" y="13105"/>
                  </a:lnTo>
                  <a:lnTo>
                    <a:pt x="91569" y="12826"/>
                  </a:lnTo>
                  <a:lnTo>
                    <a:pt x="91625" y="12659"/>
                  </a:lnTo>
                  <a:lnTo>
                    <a:pt x="91625" y="12492"/>
                  </a:lnTo>
                  <a:lnTo>
                    <a:pt x="91625" y="12324"/>
                  </a:lnTo>
                  <a:lnTo>
                    <a:pt x="91569" y="12213"/>
                  </a:lnTo>
                  <a:lnTo>
                    <a:pt x="91402" y="11934"/>
                  </a:lnTo>
                  <a:lnTo>
                    <a:pt x="91123" y="11767"/>
                  </a:lnTo>
                  <a:lnTo>
                    <a:pt x="90956" y="11711"/>
                  </a:lnTo>
                  <a:close/>
                  <a:moveTo>
                    <a:pt x="98986" y="11711"/>
                  </a:moveTo>
                  <a:lnTo>
                    <a:pt x="98875" y="11767"/>
                  </a:lnTo>
                  <a:lnTo>
                    <a:pt x="98596" y="11934"/>
                  </a:lnTo>
                  <a:lnTo>
                    <a:pt x="98429" y="12213"/>
                  </a:lnTo>
                  <a:lnTo>
                    <a:pt x="98373" y="12324"/>
                  </a:lnTo>
                  <a:lnTo>
                    <a:pt x="98373" y="12492"/>
                  </a:lnTo>
                  <a:lnTo>
                    <a:pt x="98373" y="12659"/>
                  </a:lnTo>
                  <a:lnTo>
                    <a:pt x="98429" y="12826"/>
                  </a:lnTo>
                  <a:lnTo>
                    <a:pt x="98596" y="13105"/>
                  </a:lnTo>
                  <a:lnTo>
                    <a:pt x="98875" y="13272"/>
                  </a:lnTo>
                  <a:lnTo>
                    <a:pt x="98986" y="13328"/>
                  </a:lnTo>
                  <a:lnTo>
                    <a:pt x="99321" y="13328"/>
                  </a:lnTo>
                  <a:lnTo>
                    <a:pt x="99488" y="13272"/>
                  </a:lnTo>
                  <a:lnTo>
                    <a:pt x="99767" y="13105"/>
                  </a:lnTo>
                  <a:lnTo>
                    <a:pt x="99934" y="12826"/>
                  </a:lnTo>
                  <a:lnTo>
                    <a:pt x="99990" y="12659"/>
                  </a:lnTo>
                  <a:lnTo>
                    <a:pt x="99990" y="12492"/>
                  </a:lnTo>
                  <a:lnTo>
                    <a:pt x="99990" y="12324"/>
                  </a:lnTo>
                  <a:lnTo>
                    <a:pt x="99934" y="12213"/>
                  </a:lnTo>
                  <a:lnTo>
                    <a:pt x="99767" y="11934"/>
                  </a:lnTo>
                  <a:lnTo>
                    <a:pt x="99488" y="11767"/>
                  </a:lnTo>
                  <a:lnTo>
                    <a:pt x="99321" y="11711"/>
                  </a:lnTo>
                  <a:close/>
                  <a:moveTo>
                    <a:pt x="109080" y="11711"/>
                  </a:moveTo>
                  <a:lnTo>
                    <a:pt x="108969" y="11767"/>
                  </a:lnTo>
                  <a:lnTo>
                    <a:pt x="108690" y="11934"/>
                  </a:lnTo>
                  <a:lnTo>
                    <a:pt x="108523" y="12213"/>
                  </a:lnTo>
                  <a:lnTo>
                    <a:pt x="108467" y="12324"/>
                  </a:lnTo>
                  <a:lnTo>
                    <a:pt x="108467" y="12492"/>
                  </a:lnTo>
                  <a:lnTo>
                    <a:pt x="108467" y="12659"/>
                  </a:lnTo>
                  <a:lnTo>
                    <a:pt x="108523" y="12826"/>
                  </a:lnTo>
                  <a:lnTo>
                    <a:pt x="108690" y="13105"/>
                  </a:lnTo>
                  <a:lnTo>
                    <a:pt x="108969" y="13272"/>
                  </a:lnTo>
                  <a:lnTo>
                    <a:pt x="109080" y="13328"/>
                  </a:lnTo>
                  <a:lnTo>
                    <a:pt x="109415" y="13328"/>
                  </a:lnTo>
                  <a:lnTo>
                    <a:pt x="109582" y="13272"/>
                  </a:lnTo>
                  <a:lnTo>
                    <a:pt x="109861" y="13105"/>
                  </a:lnTo>
                  <a:lnTo>
                    <a:pt x="110028" y="12826"/>
                  </a:lnTo>
                  <a:lnTo>
                    <a:pt x="110084" y="12659"/>
                  </a:lnTo>
                  <a:lnTo>
                    <a:pt x="110084" y="12492"/>
                  </a:lnTo>
                  <a:lnTo>
                    <a:pt x="110084" y="12324"/>
                  </a:lnTo>
                  <a:lnTo>
                    <a:pt x="110028" y="12213"/>
                  </a:lnTo>
                  <a:lnTo>
                    <a:pt x="109861" y="11934"/>
                  </a:lnTo>
                  <a:lnTo>
                    <a:pt x="109582" y="11767"/>
                  </a:lnTo>
                  <a:lnTo>
                    <a:pt x="109415" y="11711"/>
                  </a:lnTo>
                  <a:close/>
                  <a:moveTo>
                    <a:pt x="112482" y="11711"/>
                  </a:moveTo>
                  <a:lnTo>
                    <a:pt x="112315" y="11767"/>
                  </a:lnTo>
                  <a:lnTo>
                    <a:pt x="112036" y="11934"/>
                  </a:lnTo>
                  <a:lnTo>
                    <a:pt x="111869" y="12213"/>
                  </a:lnTo>
                  <a:lnTo>
                    <a:pt x="111813" y="12324"/>
                  </a:lnTo>
                  <a:lnTo>
                    <a:pt x="111813" y="12492"/>
                  </a:lnTo>
                  <a:lnTo>
                    <a:pt x="111813" y="12659"/>
                  </a:lnTo>
                  <a:lnTo>
                    <a:pt x="111869" y="12826"/>
                  </a:lnTo>
                  <a:lnTo>
                    <a:pt x="112036" y="13105"/>
                  </a:lnTo>
                  <a:lnTo>
                    <a:pt x="112315" y="13272"/>
                  </a:lnTo>
                  <a:lnTo>
                    <a:pt x="112482" y="13328"/>
                  </a:lnTo>
                  <a:lnTo>
                    <a:pt x="112817" y="13328"/>
                  </a:lnTo>
                  <a:lnTo>
                    <a:pt x="112984" y="13272"/>
                  </a:lnTo>
                  <a:lnTo>
                    <a:pt x="113207" y="13105"/>
                  </a:lnTo>
                  <a:lnTo>
                    <a:pt x="113430" y="12826"/>
                  </a:lnTo>
                  <a:lnTo>
                    <a:pt x="113430" y="12659"/>
                  </a:lnTo>
                  <a:lnTo>
                    <a:pt x="113486" y="12492"/>
                  </a:lnTo>
                  <a:lnTo>
                    <a:pt x="113430" y="12324"/>
                  </a:lnTo>
                  <a:lnTo>
                    <a:pt x="113430" y="12213"/>
                  </a:lnTo>
                  <a:lnTo>
                    <a:pt x="113207" y="11934"/>
                  </a:lnTo>
                  <a:lnTo>
                    <a:pt x="112984" y="11767"/>
                  </a:lnTo>
                  <a:lnTo>
                    <a:pt x="112817" y="11711"/>
                  </a:lnTo>
                  <a:close/>
                  <a:moveTo>
                    <a:pt x="115828" y="11711"/>
                  </a:moveTo>
                  <a:lnTo>
                    <a:pt x="115661" y="11767"/>
                  </a:lnTo>
                  <a:lnTo>
                    <a:pt x="115438" y="11934"/>
                  </a:lnTo>
                  <a:lnTo>
                    <a:pt x="115270" y="12213"/>
                  </a:lnTo>
                  <a:lnTo>
                    <a:pt x="115215" y="12324"/>
                  </a:lnTo>
                  <a:lnTo>
                    <a:pt x="115159" y="12492"/>
                  </a:lnTo>
                  <a:lnTo>
                    <a:pt x="115215" y="12659"/>
                  </a:lnTo>
                  <a:lnTo>
                    <a:pt x="115270" y="12826"/>
                  </a:lnTo>
                  <a:lnTo>
                    <a:pt x="115438" y="13105"/>
                  </a:lnTo>
                  <a:lnTo>
                    <a:pt x="115661" y="13272"/>
                  </a:lnTo>
                  <a:lnTo>
                    <a:pt x="115828" y="13328"/>
                  </a:lnTo>
                  <a:lnTo>
                    <a:pt x="116163" y="13328"/>
                  </a:lnTo>
                  <a:lnTo>
                    <a:pt x="116330" y="13272"/>
                  </a:lnTo>
                  <a:lnTo>
                    <a:pt x="116609" y="13105"/>
                  </a:lnTo>
                  <a:lnTo>
                    <a:pt x="116776" y="12826"/>
                  </a:lnTo>
                  <a:lnTo>
                    <a:pt x="116832" y="12659"/>
                  </a:lnTo>
                  <a:lnTo>
                    <a:pt x="116832" y="12492"/>
                  </a:lnTo>
                  <a:lnTo>
                    <a:pt x="116832" y="12324"/>
                  </a:lnTo>
                  <a:lnTo>
                    <a:pt x="116776" y="12213"/>
                  </a:lnTo>
                  <a:lnTo>
                    <a:pt x="116609" y="11934"/>
                  </a:lnTo>
                  <a:lnTo>
                    <a:pt x="116330" y="11767"/>
                  </a:lnTo>
                  <a:lnTo>
                    <a:pt x="116163" y="11711"/>
                  </a:lnTo>
                  <a:close/>
                  <a:moveTo>
                    <a:pt x="120903" y="11711"/>
                  </a:moveTo>
                  <a:lnTo>
                    <a:pt x="120736" y="11767"/>
                  </a:lnTo>
                  <a:lnTo>
                    <a:pt x="120512" y="11934"/>
                  </a:lnTo>
                  <a:lnTo>
                    <a:pt x="120345" y="12213"/>
                  </a:lnTo>
                  <a:lnTo>
                    <a:pt x="120289" y="12324"/>
                  </a:lnTo>
                  <a:lnTo>
                    <a:pt x="120234" y="12492"/>
                  </a:lnTo>
                  <a:lnTo>
                    <a:pt x="120289" y="12659"/>
                  </a:lnTo>
                  <a:lnTo>
                    <a:pt x="120345" y="12826"/>
                  </a:lnTo>
                  <a:lnTo>
                    <a:pt x="120512" y="13105"/>
                  </a:lnTo>
                  <a:lnTo>
                    <a:pt x="120736" y="13272"/>
                  </a:lnTo>
                  <a:lnTo>
                    <a:pt x="120903" y="13328"/>
                  </a:lnTo>
                  <a:lnTo>
                    <a:pt x="121237" y="13328"/>
                  </a:lnTo>
                  <a:lnTo>
                    <a:pt x="121405" y="13272"/>
                  </a:lnTo>
                  <a:lnTo>
                    <a:pt x="121684" y="13105"/>
                  </a:lnTo>
                  <a:lnTo>
                    <a:pt x="121851" y="12826"/>
                  </a:lnTo>
                  <a:lnTo>
                    <a:pt x="121907" y="12659"/>
                  </a:lnTo>
                  <a:lnTo>
                    <a:pt x="121907" y="12492"/>
                  </a:lnTo>
                  <a:lnTo>
                    <a:pt x="121907" y="12324"/>
                  </a:lnTo>
                  <a:lnTo>
                    <a:pt x="121851" y="12213"/>
                  </a:lnTo>
                  <a:lnTo>
                    <a:pt x="121684" y="11934"/>
                  </a:lnTo>
                  <a:lnTo>
                    <a:pt x="121405" y="11767"/>
                  </a:lnTo>
                  <a:lnTo>
                    <a:pt x="121237" y="11711"/>
                  </a:lnTo>
                  <a:close/>
                  <a:moveTo>
                    <a:pt x="124249" y="11711"/>
                  </a:moveTo>
                  <a:lnTo>
                    <a:pt x="124082" y="11767"/>
                  </a:lnTo>
                  <a:lnTo>
                    <a:pt x="123803" y="11934"/>
                  </a:lnTo>
                  <a:lnTo>
                    <a:pt x="123635" y="12213"/>
                  </a:lnTo>
                  <a:lnTo>
                    <a:pt x="123580" y="12324"/>
                  </a:lnTo>
                  <a:lnTo>
                    <a:pt x="123580" y="12492"/>
                  </a:lnTo>
                  <a:lnTo>
                    <a:pt x="123580" y="12659"/>
                  </a:lnTo>
                  <a:lnTo>
                    <a:pt x="123635" y="12826"/>
                  </a:lnTo>
                  <a:lnTo>
                    <a:pt x="123803" y="13105"/>
                  </a:lnTo>
                  <a:lnTo>
                    <a:pt x="124082" y="13272"/>
                  </a:lnTo>
                  <a:lnTo>
                    <a:pt x="124249" y="13328"/>
                  </a:lnTo>
                  <a:lnTo>
                    <a:pt x="124583" y="13328"/>
                  </a:lnTo>
                  <a:lnTo>
                    <a:pt x="124751" y="13272"/>
                  </a:lnTo>
                  <a:lnTo>
                    <a:pt x="124974" y="13105"/>
                  </a:lnTo>
                  <a:lnTo>
                    <a:pt x="125197" y="12826"/>
                  </a:lnTo>
                  <a:lnTo>
                    <a:pt x="125253" y="12659"/>
                  </a:lnTo>
                  <a:lnTo>
                    <a:pt x="125253" y="12492"/>
                  </a:lnTo>
                  <a:lnTo>
                    <a:pt x="125253" y="12324"/>
                  </a:lnTo>
                  <a:lnTo>
                    <a:pt x="125197" y="12213"/>
                  </a:lnTo>
                  <a:lnTo>
                    <a:pt x="124974" y="11934"/>
                  </a:lnTo>
                  <a:lnTo>
                    <a:pt x="124751" y="11767"/>
                  </a:lnTo>
                  <a:lnTo>
                    <a:pt x="124583" y="11711"/>
                  </a:lnTo>
                  <a:close/>
                  <a:moveTo>
                    <a:pt x="136016" y="11711"/>
                  </a:moveTo>
                  <a:lnTo>
                    <a:pt x="135848" y="11767"/>
                  </a:lnTo>
                  <a:lnTo>
                    <a:pt x="135570" y="11934"/>
                  </a:lnTo>
                  <a:lnTo>
                    <a:pt x="135402" y="12213"/>
                  </a:lnTo>
                  <a:lnTo>
                    <a:pt x="135346" y="12324"/>
                  </a:lnTo>
                  <a:lnTo>
                    <a:pt x="135346" y="12492"/>
                  </a:lnTo>
                  <a:lnTo>
                    <a:pt x="135346" y="12659"/>
                  </a:lnTo>
                  <a:lnTo>
                    <a:pt x="135402" y="12826"/>
                  </a:lnTo>
                  <a:lnTo>
                    <a:pt x="135570" y="13105"/>
                  </a:lnTo>
                  <a:lnTo>
                    <a:pt x="135848" y="13272"/>
                  </a:lnTo>
                  <a:lnTo>
                    <a:pt x="136016" y="13328"/>
                  </a:lnTo>
                  <a:lnTo>
                    <a:pt x="136350" y="13328"/>
                  </a:lnTo>
                  <a:lnTo>
                    <a:pt x="136462" y="13272"/>
                  </a:lnTo>
                  <a:lnTo>
                    <a:pt x="136741" y="13105"/>
                  </a:lnTo>
                  <a:lnTo>
                    <a:pt x="136908" y="12826"/>
                  </a:lnTo>
                  <a:lnTo>
                    <a:pt x="136964" y="12659"/>
                  </a:lnTo>
                  <a:lnTo>
                    <a:pt x="137019" y="12492"/>
                  </a:lnTo>
                  <a:lnTo>
                    <a:pt x="136964" y="12324"/>
                  </a:lnTo>
                  <a:lnTo>
                    <a:pt x="136908" y="12213"/>
                  </a:lnTo>
                  <a:lnTo>
                    <a:pt x="136741" y="11934"/>
                  </a:lnTo>
                  <a:lnTo>
                    <a:pt x="136462" y="11767"/>
                  </a:lnTo>
                  <a:lnTo>
                    <a:pt x="136350" y="11711"/>
                  </a:lnTo>
                  <a:close/>
                  <a:moveTo>
                    <a:pt x="144325" y="11711"/>
                  </a:moveTo>
                  <a:lnTo>
                    <a:pt x="144158" y="11767"/>
                  </a:lnTo>
                  <a:lnTo>
                    <a:pt x="143935" y="11934"/>
                  </a:lnTo>
                  <a:lnTo>
                    <a:pt x="143712" y="12213"/>
                  </a:lnTo>
                  <a:lnTo>
                    <a:pt x="143656" y="12324"/>
                  </a:lnTo>
                  <a:lnTo>
                    <a:pt x="143656" y="12492"/>
                  </a:lnTo>
                  <a:lnTo>
                    <a:pt x="143656" y="12659"/>
                  </a:lnTo>
                  <a:lnTo>
                    <a:pt x="143712" y="12826"/>
                  </a:lnTo>
                  <a:lnTo>
                    <a:pt x="143935" y="13105"/>
                  </a:lnTo>
                  <a:lnTo>
                    <a:pt x="144158" y="13272"/>
                  </a:lnTo>
                  <a:lnTo>
                    <a:pt x="144325" y="13328"/>
                  </a:lnTo>
                  <a:lnTo>
                    <a:pt x="144660" y="13328"/>
                  </a:lnTo>
                  <a:lnTo>
                    <a:pt x="144827" y="13272"/>
                  </a:lnTo>
                  <a:lnTo>
                    <a:pt x="145106" y="13105"/>
                  </a:lnTo>
                  <a:lnTo>
                    <a:pt x="145273" y="12826"/>
                  </a:lnTo>
                  <a:lnTo>
                    <a:pt x="145329" y="12659"/>
                  </a:lnTo>
                  <a:lnTo>
                    <a:pt x="145329" y="12492"/>
                  </a:lnTo>
                  <a:lnTo>
                    <a:pt x="145329" y="12324"/>
                  </a:lnTo>
                  <a:lnTo>
                    <a:pt x="145273" y="12213"/>
                  </a:lnTo>
                  <a:lnTo>
                    <a:pt x="145106" y="11934"/>
                  </a:lnTo>
                  <a:lnTo>
                    <a:pt x="144827" y="11767"/>
                  </a:lnTo>
                  <a:lnTo>
                    <a:pt x="144660" y="11711"/>
                  </a:lnTo>
                  <a:close/>
                  <a:moveTo>
                    <a:pt x="147615" y="11711"/>
                  </a:moveTo>
                  <a:lnTo>
                    <a:pt x="147504" y="11767"/>
                  </a:lnTo>
                  <a:lnTo>
                    <a:pt x="147225" y="11934"/>
                  </a:lnTo>
                  <a:lnTo>
                    <a:pt x="147058" y="12213"/>
                  </a:lnTo>
                  <a:lnTo>
                    <a:pt x="147002" y="12324"/>
                  </a:lnTo>
                  <a:lnTo>
                    <a:pt x="147002" y="12492"/>
                  </a:lnTo>
                  <a:lnTo>
                    <a:pt x="147002" y="12659"/>
                  </a:lnTo>
                  <a:lnTo>
                    <a:pt x="147058" y="12826"/>
                  </a:lnTo>
                  <a:lnTo>
                    <a:pt x="147225" y="13105"/>
                  </a:lnTo>
                  <a:lnTo>
                    <a:pt x="147504" y="13272"/>
                  </a:lnTo>
                  <a:lnTo>
                    <a:pt x="147615" y="13328"/>
                  </a:lnTo>
                  <a:lnTo>
                    <a:pt x="147950" y="13328"/>
                  </a:lnTo>
                  <a:lnTo>
                    <a:pt x="148117" y="13272"/>
                  </a:lnTo>
                  <a:lnTo>
                    <a:pt x="148396" y="13105"/>
                  </a:lnTo>
                  <a:lnTo>
                    <a:pt x="148563" y="12826"/>
                  </a:lnTo>
                  <a:lnTo>
                    <a:pt x="148619" y="12659"/>
                  </a:lnTo>
                  <a:lnTo>
                    <a:pt x="148619" y="12492"/>
                  </a:lnTo>
                  <a:lnTo>
                    <a:pt x="148619" y="12324"/>
                  </a:lnTo>
                  <a:lnTo>
                    <a:pt x="148563" y="12213"/>
                  </a:lnTo>
                  <a:lnTo>
                    <a:pt x="148396" y="11934"/>
                  </a:lnTo>
                  <a:lnTo>
                    <a:pt x="148117" y="11767"/>
                  </a:lnTo>
                  <a:lnTo>
                    <a:pt x="147950" y="11711"/>
                  </a:lnTo>
                  <a:close/>
                  <a:moveTo>
                    <a:pt x="152746" y="11711"/>
                  </a:moveTo>
                  <a:lnTo>
                    <a:pt x="152578" y="11767"/>
                  </a:lnTo>
                  <a:lnTo>
                    <a:pt x="152300" y="11934"/>
                  </a:lnTo>
                  <a:lnTo>
                    <a:pt x="152132" y="12213"/>
                  </a:lnTo>
                  <a:lnTo>
                    <a:pt x="152077" y="12324"/>
                  </a:lnTo>
                  <a:lnTo>
                    <a:pt x="152077" y="12492"/>
                  </a:lnTo>
                  <a:lnTo>
                    <a:pt x="152077" y="12659"/>
                  </a:lnTo>
                  <a:lnTo>
                    <a:pt x="152132" y="12826"/>
                  </a:lnTo>
                  <a:lnTo>
                    <a:pt x="152300" y="13105"/>
                  </a:lnTo>
                  <a:lnTo>
                    <a:pt x="152578" y="13272"/>
                  </a:lnTo>
                  <a:lnTo>
                    <a:pt x="152746" y="13328"/>
                  </a:lnTo>
                  <a:lnTo>
                    <a:pt x="153080" y="13328"/>
                  </a:lnTo>
                  <a:lnTo>
                    <a:pt x="153192" y="13272"/>
                  </a:lnTo>
                  <a:lnTo>
                    <a:pt x="153471" y="13105"/>
                  </a:lnTo>
                  <a:lnTo>
                    <a:pt x="153638" y="12826"/>
                  </a:lnTo>
                  <a:lnTo>
                    <a:pt x="153694" y="12659"/>
                  </a:lnTo>
                  <a:lnTo>
                    <a:pt x="153694" y="12492"/>
                  </a:lnTo>
                  <a:lnTo>
                    <a:pt x="153694" y="12324"/>
                  </a:lnTo>
                  <a:lnTo>
                    <a:pt x="153638" y="12213"/>
                  </a:lnTo>
                  <a:lnTo>
                    <a:pt x="153471" y="11934"/>
                  </a:lnTo>
                  <a:lnTo>
                    <a:pt x="153192" y="11767"/>
                  </a:lnTo>
                  <a:lnTo>
                    <a:pt x="153080" y="11711"/>
                  </a:lnTo>
                  <a:close/>
                  <a:moveTo>
                    <a:pt x="157821" y="11711"/>
                  </a:moveTo>
                  <a:lnTo>
                    <a:pt x="157653" y="11767"/>
                  </a:lnTo>
                  <a:lnTo>
                    <a:pt x="157374" y="11934"/>
                  </a:lnTo>
                  <a:lnTo>
                    <a:pt x="157207" y="12213"/>
                  </a:lnTo>
                  <a:lnTo>
                    <a:pt x="157151" y="12324"/>
                  </a:lnTo>
                  <a:lnTo>
                    <a:pt x="157151" y="12492"/>
                  </a:lnTo>
                  <a:lnTo>
                    <a:pt x="157151" y="12659"/>
                  </a:lnTo>
                  <a:lnTo>
                    <a:pt x="157207" y="12826"/>
                  </a:lnTo>
                  <a:lnTo>
                    <a:pt x="157374" y="13105"/>
                  </a:lnTo>
                  <a:lnTo>
                    <a:pt x="157653" y="13272"/>
                  </a:lnTo>
                  <a:lnTo>
                    <a:pt x="157821" y="13328"/>
                  </a:lnTo>
                  <a:lnTo>
                    <a:pt x="158155" y="13328"/>
                  </a:lnTo>
                  <a:lnTo>
                    <a:pt x="158322" y="13272"/>
                  </a:lnTo>
                  <a:lnTo>
                    <a:pt x="158546" y="13105"/>
                  </a:lnTo>
                  <a:lnTo>
                    <a:pt x="158713" y="12826"/>
                  </a:lnTo>
                  <a:lnTo>
                    <a:pt x="158769" y="12659"/>
                  </a:lnTo>
                  <a:lnTo>
                    <a:pt x="158824" y="12492"/>
                  </a:lnTo>
                  <a:lnTo>
                    <a:pt x="158769" y="12324"/>
                  </a:lnTo>
                  <a:lnTo>
                    <a:pt x="158713" y="12213"/>
                  </a:lnTo>
                  <a:lnTo>
                    <a:pt x="158546" y="11934"/>
                  </a:lnTo>
                  <a:lnTo>
                    <a:pt x="158322" y="11767"/>
                  </a:lnTo>
                  <a:lnTo>
                    <a:pt x="158155" y="11711"/>
                  </a:lnTo>
                  <a:close/>
                  <a:moveTo>
                    <a:pt x="167859" y="11711"/>
                  </a:moveTo>
                  <a:lnTo>
                    <a:pt x="167691" y="11767"/>
                  </a:lnTo>
                  <a:lnTo>
                    <a:pt x="167412" y="11934"/>
                  </a:lnTo>
                  <a:lnTo>
                    <a:pt x="167245" y="12213"/>
                  </a:lnTo>
                  <a:lnTo>
                    <a:pt x="167189" y="12324"/>
                  </a:lnTo>
                  <a:lnTo>
                    <a:pt x="167189" y="12492"/>
                  </a:lnTo>
                  <a:lnTo>
                    <a:pt x="167189" y="12659"/>
                  </a:lnTo>
                  <a:lnTo>
                    <a:pt x="167245" y="12826"/>
                  </a:lnTo>
                  <a:lnTo>
                    <a:pt x="167412" y="13105"/>
                  </a:lnTo>
                  <a:lnTo>
                    <a:pt x="167691" y="13272"/>
                  </a:lnTo>
                  <a:lnTo>
                    <a:pt x="167859" y="13328"/>
                  </a:lnTo>
                  <a:lnTo>
                    <a:pt x="168193" y="13328"/>
                  </a:lnTo>
                  <a:lnTo>
                    <a:pt x="168361" y="13272"/>
                  </a:lnTo>
                  <a:lnTo>
                    <a:pt x="168584" y="13105"/>
                  </a:lnTo>
                  <a:lnTo>
                    <a:pt x="168751" y="12826"/>
                  </a:lnTo>
                  <a:lnTo>
                    <a:pt x="168807" y="12659"/>
                  </a:lnTo>
                  <a:lnTo>
                    <a:pt x="168862" y="12492"/>
                  </a:lnTo>
                  <a:lnTo>
                    <a:pt x="168807" y="12324"/>
                  </a:lnTo>
                  <a:lnTo>
                    <a:pt x="168751" y="12213"/>
                  </a:lnTo>
                  <a:lnTo>
                    <a:pt x="168584" y="11934"/>
                  </a:lnTo>
                  <a:lnTo>
                    <a:pt x="168361" y="11767"/>
                  </a:lnTo>
                  <a:lnTo>
                    <a:pt x="168193" y="11711"/>
                  </a:lnTo>
                  <a:close/>
                  <a:moveTo>
                    <a:pt x="176279" y="11711"/>
                  </a:moveTo>
                  <a:lnTo>
                    <a:pt x="176112" y="11767"/>
                  </a:lnTo>
                  <a:lnTo>
                    <a:pt x="175889" y="11934"/>
                  </a:lnTo>
                  <a:lnTo>
                    <a:pt x="175666" y="12213"/>
                  </a:lnTo>
                  <a:lnTo>
                    <a:pt x="175666" y="12324"/>
                  </a:lnTo>
                  <a:lnTo>
                    <a:pt x="175610" y="12492"/>
                  </a:lnTo>
                  <a:lnTo>
                    <a:pt x="175666" y="12659"/>
                  </a:lnTo>
                  <a:lnTo>
                    <a:pt x="175666" y="12826"/>
                  </a:lnTo>
                  <a:lnTo>
                    <a:pt x="175889" y="13105"/>
                  </a:lnTo>
                  <a:lnTo>
                    <a:pt x="176112" y="13272"/>
                  </a:lnTo>
                  <a:lnTo>
                    <a:pt x="176279" y="13328"/>
                  </a:lnTo>
                  <a:lnTo>
                    <a:pt x="176614" y="13328"/>
                  </a:lnTo>
                  <a:lnTo>
                    <a:pt x="176781" y="13272"/>
                  </a:lnTo>
                  <a:lnTo>
                    <a:pt x="177060" y="13105"/>
                  </a:lnTo>
                  <a:lnTo>
                    <a:pt x="177227" y="12826"/>
                  </a:lnTo>
                  <a:lnTo>
                    <a:pt x="177283" y="12659"/>
                  </a:lnTo>
                  <a:lnTo>
                    <a:pt x="177283" y="12492"/>
                  </a:lnTo>
                  <a:lnTo>
                    <a:pt x="177283" y="12324"/>
                  </a:lnTo>
                  <a:lnTo>
                    <a:pt x="177227" y="12213"/>
                  </a:lnTo>
                  <a:lnTo>
                    <a:pt x="177060" y="11934"/>
                  </a:lnTo>
                  <a:lnTo>
                    <a:pt x="176781" y="11767"/>
                  </a:lnTo>
                  <a:lnTo>
                    <a:pt x="176614" y="11711"/>
                  </a:lnTo>
                  <a:close/>
                  <a:moveTo>
                    <a:pt x="186429" y="11711"/>
                  </a:moveTo>
                  <a:lnTo>
                    <a:pt x="186317" y="11767"/>
                  </a:lnTo>
                  <a:lnTo>
                    <a:pt x="186039" y="11934"/>
                  </a:lnTo>
                  <a:lnTo>
                    <a:pt x="185871" y="12213"/>
                  </a:lnTo>
                  <a:lnTo>
                    <a:pt x="185816" y="12324"/>
                  </a:lnTo>
                  <a:lnTo>
                    <a:pt x="185760" y="12492"/>
                  </a:lnTo>
                  <a:lnTo>
                    <a:pt x="185816" y="12659"/>
                  </a:lnTo>
                  <a:lnTo>
                    <a:pt x="185871" y="12826"/>
                  </a:lnTo>
                  <a:lnTo>
                    <a:pt x="186039" y="13105"/>
                  </a:lnTo>
                  <a:lnTo>
                    <a:pt x="186317" y="13272"/>
                  </a:lnTo>
                  <a:lnTo>
                    <a:pt x="186429" y="13328"/>
                  </a:lnTo>
                  <a:lnTo>
                    <a:pt x="186764" y="13328"/>
                  </a:lnTo>
                  <a:lnTo>
                    <a:pt x="186931" y="13272"/>
                  </a:lnTo>
                  <a:lnTo>
                    <a:pt x="187210" y="13105"/>
                  </a:lnTo>
                  <a:lnTo>
                    <a:pt x="187377" y="12826"/>
                  </a:lnTo>
                  <a:lnTo>
                    <a:pt x="187433" y="12659"/>
                  </a:lnTo>
                  <a:lnTo>
                    <a:pt x="187433" y="12492"/>
                  </a:lnTo>
                  <a:lnTo>
                    <a:pt x="187433" y="12324"/>
                  </a:lnTo>
                  <a:lnTo>
                    <a:pt x="187377" y="12213"/>
                  </a:lnTo>
                  <a:lnTo>
                    <a:pt x="187210" y="11934"/>
                  </a:lnTo>
                  <a:lnTo>
                    <a:pt x="186931" y="11767"/>
                  </a:lnTo>
                  <a:lnTo>
                    <a:pt x="186764" y="11711"/>
                  </a:lnTo>
                  <a:close/>
                  <a:moveTo>
                    <a:pt x="194794" y="11711"/>
                  </a:moveTo>
                  <a:lnTo>
                    <a:pt x="194683" y="11767"/>
                  </a:lnTo>
                  <a:lnTo>
                    <a:pt x="194404" y="11934"/>
                  </a:lnTo>
                  <a:lnTo>
                    <a:pt x="194236" y="12213"/>
                  </a:lnTo>
                  <a:lnTo>
                    <a:pt x="194181" y="12324"/>
                  </a:lnTo>
                  <a:lnTo>
                    <a:pt x="194125" y="12492"/>
                  </a:lnTo>
                  <a:lnTo>
                    <a:pt x="194181" y="12659"/>
                  </a:lnTo>
                  <a:lnTo>
                    <a:pt x="194236" y="12826"/>
                  </a:lnTo>
                  <a:lnTo>
                    <a:pt x="194404" y="13105"/>
                  </a:lnTo>
                  <a:lnTo>
                    <a:pt x="194683" y="13272"/>
                  </a:lnTo>
                  <a:lnTo>
                    <a:pt x="194794" y="13328"/>
                  </a:lnTo>
                  <a:lnTo>
                    <a:pt x="195129" y="13328"/>
                  </a:lnTo>
                  <a:lnTo>
                    <a:pt x="195296" y="13272"/>
                  </a:lnTo>
                  <a:lnTo>
                    <a:pt x="195575" y="13105"/>
                  </a:lnTo>
                  <a:lnTo>
                    <a:pt x="195742" y="12826"/>
                  </a:lnTo>
                  <a:lnTo>
                    <a:pt x="195798" y="12659"/>
                  </a:lnTo>
                  <a:lnTo>
                    <a:pt x="195798" y="12492"/>
                  </a:lnTo>
                  <a:lnTo>
                    <a:pt x="195798" y="12324"/>
                  </a:lnTo>
                  <a:lnTo>
                    <a:pt x="195742" y="12213"/>
                  </a:lnTo>
                  <a:lnTo>
                    <a:pt x="195575" y="11934"/>
                  </a:lnTo>
                  <a:lnTo>
                    <a:pt x="195296" y="11767"/>
                  </a:lnTo>
                  <a:lnTo>
                    <a:pt x="195129" y="11711"/>
                  </a:lnTo>
                  <a:close/>
                  <a:moveTo>
                    <a:pt x="204888" y="11711"/>
                  </a:moveTo>
                  <a:lnTo>
                    <a:pt x="204776" y="11767"/>
                  </a:lnTo>
                  <a:lnTo>
                    <a:pt x="204498" y="11934"/>
                  </a:lnTo>
                  <a:lnTo>
                    <a:pt x="204330" y="12213"/>
                  </a:lnTo>
                  <a:lnTo>
                    <a:pt x="204274" y="12324"/>
                  </a:lnTo>
                  <a:lnTo>
                    <a:pt x="204274" y="12492"/>
                  </a:lnTo>
                  <a:lnTo>
                    <a:pt x="204274" y="12659"/>
                  </a:lnTo>
                  <a:lnTo>
                    <a:pt x="204330" y="12826"/>
                  </a:lnTo>
                  <a:lnTo>
                    <a:pt x="204498" y="13105"/>
                  </a:lnTo>
                  <a:lnTo>
                    <a:pt x="204776" y="13272"/>
                  </a:lnTo>
                  <a:lnTo>
                    <a:pt x="204888" y="13328"/>
                  </a:lnTo>
                  <a:lnTo>
                    <a:pt x="205222" y="13328"/>
                  </a:lnTo>
                  <a:lnTo>
                    <a:pt x="205390" y="13272"/>
                  </a:lnTo>
                  <a:lnTo>
                    <a:pt x="205669" y="13105"/>
                  </a:lnTo>
                  <a:lnTo>
                    <a:pt x="205836" y="12826"/>
                  </a:lnTo>
                  <a:lnTo>
                    <a:pt x="205892" y="12659"/>
                  </a:lnTo>
                  <a:lnTo>
                    <a:pt x="205892" y="12492"/>
                  </a:lnTo>
                  <a:lnTo>
                    <a:pt x="205892" y="12324"/>
                  </a:lnTo>
                  <a:lnTo>
                    <a:pt x="205836" y="12213"/>
                  </a:lnTo>
                  <a:lnTo>
                    <a:pt x="205669" y="11934"/>
                  </a:lnTo>
                  <a:lnTo>
                    <a:pt x="205390" y="11767"/>
                  </a:lnTo>
                  <a:lnTo>
                    <a:pt x="205222" y="11711"/>
                  </a:lnTo>
                  <a:close/>
                  <a:moveTo>
                    <a:pt x="208290" y="11711"/>
                  </a:moveTo>
                  <a:lnTo>
                    <a:pt x="208122" y="11767"/>
                  </a:lnTo>
                  <a:lnTo>
                    <a:pt x="207844" y="11934"/>
                  </a:lnTo>
                  <a:lnTo>
                    <a:pt x="207676" y="12213"/>
                  </a:lnTo>
                  <a:lnTo>
                    <a:pt x="207620" y="12324"/>
                  </a:lnTo>
                  <a:lnTo>
                    <a:pt x="207620" y="12492"/>
                  </a:lnTo>
                  <a:lnTo>
                    <a:pt x="207620" y="12659"/>
                  </a:lnTo>
                  <a:lnTo>
                    <a:pt x="207676" y="12826"/>
                  </a:lnTo>
                  <a:lnTo>
                    <a:pt x="207844" y="13105"/>
                  </a:lnTo>
                  <a:lnTo>
                    <a:pt x="208122" y="13272"/>
                  </a:lnTo>
                  <a:lnTo>
                    <a:pt x="208290" y="13328"/>
                  </a:lnTo>
                  <a:lnTo>
                    <a:pt x="208624" y="13328"/>
                  </a:lnTo>
                  <a:lnTo>
                    <a:pt x="208792" y="13272"/>
                  </a:lnTo>
                  <a:lnTo>
                    <a:pt x="209015" y="13105"/>
                  </a:lnTo>
                  <a:lnTo>
                    <a:pt x="209182" y="12826"/>
                  </a:lnTo>
                  <a:lnTo>
                    <a:pt x="209238" y="12659"/>
                  </a:lnTo>
                  <a:lnTo>
                    <a:pt x="209293" y="12492"/>
                  </a:lnTo>
                  <a:lnTo>
                    <a:pt x="209238" y="12324"/>
                  </a:lnTo>
                  <a:lnTo>
                    <a:pt x="209182" y="12213"/>
                  </a:lnTo>
                  <a:lnTo>
                    <a:pt x="209015" y="11934"/>
                  </a:lnTo>
                  <a:lnTo>
                    <a:pt x="208792" y="11767"/>
                  </a:lnTo>
                  <a:lnTo>
                    <a:pt x="208624" y="11711"/>
                  </a:lnTo>
                  <a:close/>
                  <a:moveTo>
                    <a:pt x="211636" y="11711"/>
                  </a:moveTo>
                  <a:lnTo>
                    <a:pt x="211468" y="11767"/>
                  </a:lnTo>
                  <a:lnTo>
                    <a:pt x="211245" y="11934"/>
                  </a:lnTo>
                  <a:lnTo>
                    <a:pt x="211022" y="12213"/>
                  </a:lnTo>
                  <a:lnTo>
                    <a:pt x="211022" y="12324"/>
                  </a:lnTo>
                  <a:lnTo>
                    <a:pt x="210966" y="12492"/>
                  </a:lnTo>
                  <a:lnTo>
                    <a:pt x="211022" y="12659"/>
                  </a:lnTo>
                  <a:lnTo>
                    <a:pt x="211022" y="12826"/>
                  </a:lnTo>
                  <a:lnTo>
                    <a:pt x="211245" y="13105"/>
                  </a:lnTo>
                  <a:lnTo>
                    <a:pt x="211468" y="13272"/>
                  </a:lnTo>
                  <a:lnTo>
                    <a:pt x="211636" y="13328"/>
                  </a:lnTo>
                  <a:lnTo>
                    <a:pt x="211970" y="13328"/>
                  </a:lnTo>
                  <a:lnTo>
                    <a:pt x="212138" y="13272"/>
                  </a:lnTo>
                  <a:lnTo>
                    <a:pt x="212416" y="13105"/>
                  </a:lnTo>
                  <a:lnTo>
                    <a:pt x="212584" y="12826"/>
                  </a:lnTo>
                  <a:lnTo>
                    <a:pt x="212639" y="12659"/>
                  </a:lnTo>
                  <a:lnTo>
                    <a:pt x="212639" y="12492"/>
                  </a:lnTo>
                  <a:lnTo>
                    <a:pt x="212639" y="12324"/>
                  </a:lnTo>
                  <a:lnTo>
                    <a:pt x="212584" y="12213"/>
                  </a:lnTo>
                  <a:lnTo>
                    <a:pt x="212416" y="11934"/>
                  </a:lnTo>
                  <a:lnTo>
                    <a:pt x="212138" y="11767"/>
                  </a:lnTo>
                  <a:lnTo>
                    <a:pt x="211970" y="11711"/>
                  </a:lnTo>
                  <a:close/>
                  <a:moveTo>
                    <a:pt x="216710" y="11711"/>
                  </a:moveTo>
                  <a:lnTo>
                    <a:pt x="216543" y="11767"/>
                  </a:lnTo>
                  <a:lnTo>
                    <a:pt x="216320" y="11934"/>
                  </a:lnTo>
                  <a:lnTo>
                    <a:pt x="216097" y="12213"/>
                  </a:lnTo>
                  <a:lnTo>
                    <a:pt x="216097" y="12324"/>
                  </a:lnTo>
                  <a:lnTo>
                    <a:pt x="216041" y="12492"/>
                  </a:lnTo>
                  <a:lnTo>
                    <a:pt x="216097" y="12659"/>
                  </a:lnTo>
                  <a:lnTo>
                    <a:pt x="216097" y="12826"/>
                  </a:lnTo>
                  <a:lnTo>
                    <a:pt x="216320" y="13105"/>
                  </a:lnTo>
                  <a:lnTo>
                    <a:pt x="216543" y="13272"/>
                  </a:lnTo>
                  <a:lnTo>
                    <a:pt x="216710" y="13328"/>
                  </a:lnTo>
                  <a:lnTo>
                    <a:pt x="217045" y="13328"/>
                  </a:lnTo>
                  <a:lnTo>
                    <a:pt x="217212" y="13272"/>
                  </a:lnTo>
                  <a:lnTo>
                    <a:pt x="217491" y="13105"/>
                  </a:lnTo>
                  <a:lnTo>
                    <a:pt x="217659" y="12826"/>
                  </a:lnTo>
                  <a:lnTo>
                    <a:pt x="217714" y="12659"/>
                  </a:lnTo>
                  <a:lnTo>
                    <a:pt x="217714" y="12492"/>
                  </a:lnTo>
                  <a:lnTo>
                    <a:pt x="217714" y="12324"/>
                  </a:lnTo>
                  <a:lnTo>
                    <a:pt x="217659" y="12213"/>
                  </a:lnTo>
                  <a:lnTo>
                    <a:pt x="217491" y="11934"/>
                  </a:lnTo>
                  <a:lnTo>
                    <a:pt x="217212" y="11767"/>
                  </a:lnTo>
                  <a:lnTo>
                    <a:pt x="217045" y="11711"/>
                  </a:lnTo>
                  <a:close/>
                  <a:moveTo>
                    <a:pt x="220057" y="11711"/>
                  </a:moveTo>
                  <a:lnTo>
                    <a:pt x="219889" y="11767"/>
                  </a:lnTo>
                  <a:lnTo>
                    <a:pt x="219610" y="11934"/>
                  </a:lnTo>
                  <a:lnTo>
                    <a:pt x="219443" y="12213"/>
                  </a:lnTo>
                  <a:lnTo>
                    <a:pt x="219387" y="12324"/>
                  </a:lnTo>
                  <a:lnTo>
                    <a:pt x="219387" y="12492"/>
                  </a:lnTo>
                  <a:lnTo>
                    <a:pt x="219387" y="12659"/>
                  </a:lnTo>
                  <a:lnTo>
                    <a:pt x="219443" y="12826"/>
                  </a:lnTo>
                  <a:lnTo>
                    <a:pt x="219610" y="13105"/>
                  </a:lnTo>
                  <a:lnTo>
                    <a:pt x="219889" y="13272"/>
                  </a:lnTo>
                  <a:lnTo>
                    <a:pt x="220057" y="13328"/>
                  </a:lnTo>
                  <a:lnTo>
                    <a:pt x="220391" y="13328"/>
                  </a:lnTo>
                  <a:lnTo>
                    <a:pt x="220558" y="13272"/>
                  </a:lnTo>
                  <a:lnTo>
                    <a:pt x="220781" y="13105"/>
                  </a:lnTo>
                  <a:lnTo>
                    <a:pt x="221005" y="12826"/>
                  </a:lnTo>
                  <a:lnTo>
                    <a:pt x="221005" y="12659"/>
                  </a:lnTo>
                  <a:lnTo>
                    <a:pt x="221060" y="12492"/>
                  </a:lnTo>
                  <a:lnTo>
                    <a:pt x="221005" y="12324"/>
                  </a:lnTo>
                  <a:lnTo>
                    <a:pt x="221005" y="12213"/>
                  </a:lnTo>
                  <a:lnTo>
                    <a:pt x="220781" y="11934"/>
                  </a:lnTo>
                  <a:lnTo>
                    <a:pt x="220558" y="11767"/>
                  </a:lnTo>
                  <a:lnTo>
                    <a:pt x="220391" y="11711"/>
                  </a:lnTo>
                  <a:close/>
                  <a:moveTo>
                    <a:pt x="231823" y="11711"/>
                  </a:moveTo>
                  <a:lnTo>
                    <a:pt x="231656" y="11767"/>
                  </a:lnTo>
                  <a:lnTo>
                    <a:pt x="231377" y="11934"/>
                  </a:lnTo>
                  <a:lnTo>
                    <a:pt x="231210" y="12213"/>
                  </a:lnTo>
                  <a:lnTo>
                    <a:pt x="231154" y="12324"/>
                  </a:lnTo>
                  <a:lnTo>
                    <a:pt x="231154" y="12492"/>
                  </a:lnTo>
                  <a:lnTo>
                    <a:pt x="231154" y="12659"/>
                  </a:lnTo>
                  <a:lnTo>
                    <a:pt x="231210" y="12826"/>
                  </a:lnTo>
                  <a:lnTo>
                    <a:pt x="231377" y="13105"/>
                  </a:lnTo>
                  <a:lnTo>
                    <a:pt x="231656" y="13272"/>
                  </a:lnTo>
                  <a:lnTo>
                    <a:pt x="231823" y="13328"/>
                  </a:lnTo>
                  <a:lnTo>
                    <a:pt x="232158" y="13328"/>
                  </a:lnTo>
                  <a:lnTo>
                    <a:pt x="232269" y="13272"/>
                  </a:lnTo>
                  <a:lnTo>
                    <a:pt x="232548" y="13105"/>
                  </a:lnTo>
                  <a:lnTo>
                    <a:pt x="232716" y="12826"/>
                  </a:lnTo>
                  <a:lnTo>
                    <a:pt x="232771" y="12659"/>
                  </a:lnTo>
                  <a:lnTo>
                    <a:pt x="232771" y="12492"/>
                  </a:lnTo>
                  <a:lnTo>
                    <a:pt x="232771" y="12324"/>
                  </a:lnTo>
                  <a:lnTo>
                    <a:pt x="232716" y="12213"/>
                  </a:lnTo>
                  <a:lnTo>
                    <a:pt x="232548" y="11934"/>
                  </a:lnTo>
                  <a:lnTo>
                    <a:pt x="232269" y="11767"/>
                  </a:lnTo>
                  <a:lnTo>
                    <a:pt x="232158" y="11711"/>
                  </a:lnTo>
                  <a:close/>
                  <a:moveTo>
                    <a:pt x="240133" y="11711"/>
                  </a:moveTo>
                  <a:lnTo>
                    <a:pt x="239965" y="11767"/>
                  </a:lnTo>
                  <a:lnTo>
                    <a:pt x="239742" y="11934"/>
                  </a:lnTo>
                  <a:lnTo>
                    <a:pt x="239519" y="12213"/>
                  </a:lnTo>
                  <a:lnTo>
                    <a:pt x="239519" y="12324"/>
                  </a:lnTo>
                  <a:lnTo>
                    <a:pt x="239463" y="12492"/>
                  </a:lnTo>
                  <a:lnTo>
                    <a:pt x="239519" y="12659"/>
                  </a:lnTo>
                  <a:lnTo>
                    <a:pt x="239519" y="12826"/>
                  </a:lnTo>
                  <a:lnTo>
                    <a:pt x="239742" y="13105"/>
                  </a:lnTo>
                  <a:lnTo>
                    <a:pt x="239965" y="13272"/>
                  </a:lnTo>
                  <a:lnTo>
                    <a:pt x="240133" y="13328"/>
                  </a:lnTo>
                  <a:lnTo>
                    <a:pt x="240467" y="13328"/>
                  </a:lnTo>
                  <a:lnTo>
                    <a:pt x="240635" y="13272"/>
                  </a:lnTo>
                  <a:lnTo>
                    <a:pt x="240913" y="13105"/>
                  </a:lnTo>
                  <a:lnTo>
                    <a:pt x="241081" y="12826"/>
                  </a:lnTo>
                  <a:lnTo>
                    <a:pt x="241136" y="12659"/>
                  </a:lnTo>
                  <a:lnTo>
                    <a:pt x="241136" y="12492"/>
                  </a:lnTo>
                  <a:lnTo>
                    <a:pt x="241136" y="12324"/>
                  </a:lnTo>
                  <a:lnTo>
                    <a:pt x="241081" y="12213"/>
                  </a:lnTo>
                  <a:lnTo>
                    <a:pt x="240913" y="11934"/>
                  </a:lnTo>
                  <a:lnTo>
                    <a:pt x="240635" y="11767"/>
                  </a:lnTo>
                  <a:lnTo>
                    <a:pt x="240467" y="11711"/>
                  </a:lnTo>
                  <a:close/>
                  <a:moveTo>
                    <a:pt x="243479" y="11711"/>
                  </a:moveTo>
                  <a:lnTo>
                    <a:pt x="243311" y="11767"/>
                  </a:lnTo>
                  <a:lnTo>
                    <a:pt x="243033" y="11934"/>
                  </a:lnTo>
                  <a:lnTo>
                    <a:pt x="242865" y="12213"/>
                  </a:lnTo>
                  <a:lnTo>
                    <a:pt x="242809" y="12324"/>
                  </a:lnTo>
                  <a:lnTo>
                    <a:pt x="242809" y="12492"/>
                  </a:lnTo>
                  <a:lnTo>
                    <a:pt x="242809" y="12659"/>
                  </a:lnTo>
                  <a:lnTo>
                    <a:pt x="242865" y="12826"/>
                  </a:lnTo>
                  <a:lnTo>
                    <a:pt x="243033" y="13105"/>
                  </a:lnTo>
                  <a:lnTo>
                    <a:pt x="243311" y="13272"/>
                  </a:lnTo>
                  <a:lnTo>
                    <a:pt x="243479" y="13328"/>
                  </a:lnTo>
                  <a:lnTo>
                    <a:pt x="243813" y="13328"/>
                  </a:lnTo>
                  <a:lnTo>
                    <a:pt x="243925" y="13272"/>
                  </a:lnTo>
                  <a:lnTo>
                    <a:pt x="244204" y="13105"/>
                  </a:lnTo>
                  <a:lnTo>
                    <a:pt x="244371" y="12826"/>
                  </a:lnTo>
                  <a:lnTo>
                    <a:pt x="244427" y="12659"/>
                  </a:lnTo>
                  <a:lnTo>
                    <a:pt x="244427" y="12492"/>
                  </a:lnTo>
                  <a:lnTo>
                    <a:pt x="244427" y="12324"/>
                  </a:lnTo>
                  <a:lnTo>
                    <a:pt x="244371" y="12213"/>
                  </a:lnTo>
                  <a:lnTo>
                    <a:pt x="244204" y="11934"/>
                  </a:lnTo>
                  <a:lnTo>
                    <a:pt x="243925" y="11767"/>
                  </a:lnTo>
                  <a:lnTo>
                    <a:pt x="243813" y="11711"/>
                  </a:lnTo>
                  <a:close/>
                  <a:moveTo>
                    <a:pt x="248553" y="11711"/>
                  </a:moveTo>
                  <a:lnTo>
                    <a:pt x="248386" y="11767"/>
                  </a:lnTo>
                  <a:lnTo>
                    <a:pt x="248107" y="11934"/>
                  </a:lnTo>
                  <a:lnTo>
                    <a:pt x="247940" y="12213"/>
                  </a:lnTo>
                  <a:lnTo>
                    <a:pt x="247884" y="12324"/>
                  </a:lnTo>
                  <a:lnTo>
                    <a:pt x="247884" y="12492"/>
                  </a:lnTo>
                  <a:lnTo>
                    <a:pt x="247884" y="12659"/>
                  </a:lnTo>
                  <a:lnTo>
                    <a:pt x="247940" y="12826"/>
                  </a:lnTo>
                  <a:lnTo>
                    <a:pt x="248107" y="13105"/>
                  </a:lnTo>
                  <a:lnTo>
                    <a:pt x="248386" y="13272"/>
                  </a:lnTo>
                  <a:lnTo>
                    <a:pt x="248553" y="13328"/>
                  </a:lnTo>
                  <a:lnTo>
                    <a:pt x="248888" y="13328"/>
                  </a:lnTo>
                  <a:lnTo>
                    <a:pt x="249055" y="13272"/>
                  </a:lnTo>
                  <a:lnTo>
                    <a:pt x="249278" y="13105"/>
                  </a:lnTo>
                  <a:lnTo>
                    <a:pt x="249446" y="12826"/>
                  </a:lnTo>
                  <a:lnTo>
                    <a:pt x="249501" y="12659"/>
                  </a:lnTo>
                  <a:lnTo>
                    <a:pt x="249557" y="12492"/>
                  </a:lnTo>
                  <a:lnTo>
                    <a:pt x="249501" y="12324"/>
                  </a:lnTo>
                  <a:lnTo>
                    <a:pt x="249446" y="12213"/>
                  </a:lnTo>
                  <a:lnTo>
                    <a:pt x="249278" y="11934"/>
                  </a:lnTo>
                  <a:lnTo>
                    <a:pt x="249055" y="11767"/>
                  </a:lnTo>
                  <a:lnTo>
                    <a:pt x="248888" y="11711"/>
                  </a:lnTo>
                  <a:close/>
                  <a:moveTo>
                    <a:pt x="253628" y="11711"/>
                  </a:moveTo>
                  <a:lnTo>
                    <a:pt x="253461" y="11767"/>
                  </a:lnTo>
                  <a:lnTo>
                    <a:pt x="253182" y="11934"/>
                  </a:lnTo>
                  <a:lnTo>
                    <a:pt x="253015" y="12213"/>
                  </a:lnTo>
                  <a:lnTo>
                    <a:pt x="252959" y="12324"/>
                  </a:lnTo>
                  <a:lnTo>
                    <a:pt x="252959" y="12492"/>
                  </a:lnTo>
                  <a:lnTo>
                    <a:pt x="252959" y="12659"/>
                  </a:lnTo>
                  <a:lnTo>
                    <a:pt x="253015" y="12826"/>
                  </a:lnTo>
                  <a:lnTo>
                    <a:pt x="253182" y="13105"/>
                  </a:lnTo>
                  <a:lnTo>
                    <a:pt x="253461" y="13272"/>
                  </a:lnTo>
                  <a:lnTo>
                    <a:pt x="253628" y="13328"/>
                  </a:lnTo>
                  <a:lnTo>
                    <a:pt x="253963" y="13328"/>
                  </a:lnTo>
                  <a:lnTo>
                    <a:pt x="254130" y="13272"/>
                  </a:lnTo>
                  <a:lnTo>
                    <a:pt x="254353" y="13105"/>
                  </a:lnTo>
                  <a:lnTo>
                    <a:pt x="254576" y="12826"/>
                  </a:lnTo>
                  <a:lnTo>
                    <a:pt x="254576" y="12659"/>
                  </a:lnTo>
                  <a:lnTo>
                    <a:pt x="254632" y="12492"/>
                  </a:lnTo>
                  <a:lnTo>
                    <a:pt x="254576" y="12324"/>
                  </a:lnTo>
                  <a:lnTo>
                    <a:pt x="254576" y="12213"/>
                  </a:lnTo>
                  <a:lnTo>
                    <a:pt x="254353" y="11934"/>
                  </a:lnTo>
                  <a:lnTo>
                    <a:pt x="254130" y="11767"/>
                  </a:lnTo>
                  <a:lnTo>
                    <a:pt x="253963" y="11711"/>
                  </a:lnTo>
                  <a:close/>
                  <a:moveTo>
                    <a:pt x="263666" y="11711"/>
                  </a:moveTo>
                  <a:lnTo>
                    <a:pt x="263499" y="11767"/>
                  </a:lnTo>
                  <a:lnTo>
                    <a:pt x="263220" y="11934"/>
                  </a:lnTo>
                  <a:lnTo>
                    <a:pt x="263053" y="12213"/>
                  </a:lnTo>
                  <a:lnTo>
                    <a:pt x="262997" y="12324"/>
                  </a:lnTo>
                  <a:lnTo>
                    <a:pt x="262997" y="12492"/>
                  </a:lnTo>
                  <a:lnTo>
                    <a:pt x="262997" y="12659"/>
                  </a:lnTo>
                  <a:lnTo>
                    <a:pt x="263053" y="12826"/>
                  </a:lnTo>
                  <a:lnTo>
                    <a:pt x="263220" y="13105"/>
                  </a:lnTo>
                  <a:lnTo>
                    <a:pt x="263499" y="13272"/>
                  </a:lnTo>
                  <a:lnTo>
                    <a:pt x="263666" y="13328"/>
                  </a:lnTo>
                  <a:lnTo>
                    <a:pt x="264001" y="13328"/>
                  </a:lnTo>
                  <a:lnTo>
                    <a:pt x="264168" y="13272"/>
                  </a:lnTo>
                  <a:lnTo>
                    <a:pt x="264391" y="13105"/>
                  </a:lnTo>
                  <a:lnTo>
                    <a:pt x="264614" y="12826"/>
                  </a:lnTo>
                  <a:lnTo>
                    <a:pt x="264670" y="12659"/>
                  </a:lnTo>
                  <a:lnTo>
                    <a:pt x="264670" y="12492"/>
                  </a:lnTo>
                  <a:lnTo>
                    <a:pt x="264670" y="12324"/>
                  </a:lnTo>
                  <a:lnTo>
                    <a:pt x="264614" y="12213"/>
                  </a:lnTo>
                  <a:lnTo>
                    <a:pt x="264391" y="11934"/>
                  </a:lnTo>
                  <a:lnTo>
                    <a:pt x="264168" y="11767"/>
                  </a:lnTo>
                  <a:lnTo>
                    <a:pt x="264001" y="11711"/>
                  </a:lnTo>
                  <a:close/>
                  <a:moveTo>
                    <a:pt x="272087" y="11711"/>
                  </a:moveTo>
                  <a:lnTo>
                    <a:pt x="271920" y="11767"/>
                  </a:lnTo>
                  <a:lnTo>
                    <a:pt x="271697" y="11934"/>
                  </a:lnTo>
                  <a:lnTo>
                    <a:pt x="271529" y="12213"/>
                  </a:lnTo>
                  <a:lnTo>
                    <a:pt x="271474" y="12324"/>
                  </a:lnTo>
                  <a:lnTo>
                    <a:pt x="271418" y="12492"/>
                  </a:lnTo>
                  <a:lnTo>
                    <a:pt x="271474" y="12659"/>
                  </a:lnTo>
                  <a:lnTo>
                    <a:pt x="271529" y="12826"/>
                  </a:lnTo>
                  <a:lnTo>
                    <a:pt x="271697" y="13105"/>
                  </a:lnTo>
                  <a:lnTo>
                    <a:pt x="271920" y="13272"/>
                  </a:lnTo>
                  <a:lnTo>
                    <a:pt x="272087" y="13328"/>
                  </a:lnTo>
                  <a:lnTo>
                    <a:pt x="272422" y="13328"/>
                  </a:lnTo>
                  <a:lnTo>
                    <a:pt x="272589" y="13272"/>
                  </a:lnTo>
                  <a:lnTo>
                    <a:pt x="272868" y="13105"/>
                  </a:lnTo>
                  <a:lnTo>
                    <a:pt x="273035" y="12826"/>
                  </a:lnTo>
                  <a:lnTo>
                    <a:pt x="273091" y="12659"/>
                  </a:lnTo>
                  <a:lnTo>
                    <a:pt x="273091" y="12492"/>
                  </a:lnTo>
                  <a:lnTo>
                    <a:pt x="273091" y="12324"/>
                  </a:lnTo>
                  <a:lnTo>
                    <a:pt x="273035" y="12213"/>
                  </a:lnTo>
                  <a:lnTo>
                    <a:pt x="272868" y="11934"/>
                  </a:lnTo>
                  <a:lnTo>
                    <a:pt x="272589" y="11767"/>
                  </a:lnTo>
                  <a:lnTo>
                    <a:pt x="272422" y="11711"/>
                  </a:lnTo>
                  <a:close/>
                  <a:moveTo>
                    <a:pt x="282292" y="11711"/>
                  </a:moveTo>
                  <a:lnTo>
                    <a:pt x="282125" y="11767"/>
                  </a:lnTo>
                  <a:lnTo>
                    <a:pt x="281846" y="11934"/>
                  </a:lnTo>
                  <a:lnTo>
                    <a:pt x="281679" y="12213"/>
                  </a:lnTo>
                  <a:lnTo>
                    <a:pt x="281623" y="12324"/>
                  </a:lnTo>
                  <a:lnTo>
                    <a:pt x="281623" y="12492"/>
                  </a:lnTo>
                  <a:lnTo>
                    <a:pt x="281623" y="12659"/>
                  </a:lnTo>
                  <a:lnTo>
                    <a:pt x="281679" y="12826"/>
                  </a:lnTo>
                  <a:lnTo>
                    <a:pt x="281846" y="13105"/>
                  </a:lnTo>
                  <a:lnTo>
                    <a:pt x="282125" y="13272"/>
                  </a:lnTo>
                  <a:lnTo>
                    <a:pt x="282292" y="13328"/>
                  </a:lnTo>
                  <a:lnTo>
                    <a:pt x="282571" y="13328"/>
                  </a:lnTo>
                  <a:lnTo>
                    <a:pt x="282739" y="13272"/>
                  </a:lnTo>
                  <a:lnTo>
                    <a:pt x="283017" y="13105"/>
                  </a:lnTo>
                  <a:lnTo>
                    <a:pt x="283185" y="12826"/>
                  </a:lnTo>
                  <a:lnTo>
                    <a:pt x="283241" y="12659"/>
                  </a:lnTo>
                  <a:lnTo>
                    <a:pt x="283241" y="12492"/>
                  </a:lnTo>
                  <a:lnTo>
                    <a:pt x="283241" y="12324"/>
                  </a:lnTo>
                  <a:lnTo>
                    <a:pt x="283185" y="12213"/>
                  </a:lnTo>
                  <a:lnTo>
                    <a:pt x="283017" y="11934"/>
                  </a:lnTo>
                  <a:lnTo>
                    <a:pt x="282739" y="11767"/>
                  </a:lnTo>
                  <a:lnTo>
                    <a:pt x="282571" y="11711"/>
                  </a:lnTo>
                  <a:close/>
                  <a:moveTo>
                    <a:pt x="35189" y="15057"/>
                  </a:moveTo>
                  <a:lnTo>
                    <a:pt x="35022" y="15113"/>
                  </a:lnTo>
                  <a:lnTo>
                    <a:pt x="34743" y="15280"/>
                  </a:lnTo>
                  <a:lnTo>
                    <a:pt x="34576" y="15559"/>
                  </a:lnTo>
                  <a:lnTo>
                    <a:pt x="34520" y="15670"/>
                  </a:lnTo>
                  <a:lnTo>
                    <a:pt x="34520" y="15838"/>
                  </a:lnTo>
                  <a:lnTo>
                    <a:pt x="34520" y="16005"/>
                  </a:lnTo>
                  <a:lnTo>
                    <a:pt x="34576" y="16172"/>
                  </a:lnTo>
                  <a:lnTo>
                    <a:pt x="34743" y="16451"/>
                  </a:lnTo>
                  <a:lnTo>
                    <a:pt x="35022" y="16618"/>
                  </a:lnTo>
                  <a:lnTo>
                    <a:pt x="35189" y="16674"/>
                  </a:lnTo>
                  <a:lnTo>
                    <a:pt x="35524" y="16674"/>
                  </a:lnTo>
                  <a:lnTo>
                    <a:pt x="35635" y="16618"/>
                  </a:lnTo>
                  <a:lnTo>
                    <a:pt x="35914" y="16451"/>
                  </a:lnTo>
                  <a:lnTo>
                    <a:pt x="36081" y="16172"/>
                  </a:lnTo>
                  <a:lnTo>
                    <a:pt x="36137" y="16005"/>
                  </a:lnTo>
                  <a:lnTo>
                    <a:pt x="36137" y="15838"/>
                  </a:lnTo>
                  <a:lnTo>
                    <a:pt x="36137" y="15670"/>
                  </a:lnTo>
                  <a:lnTo>
                    <a:pt x="36081" y="15559"/>
                  </a:lnTo>
                  <a:lnTo>
                    <a:pt x="35914" y="15280"/>
                  </a:lnTo>
                  <a:lnTo>
                    <a:pt x="35635" y="15113"/>
                  </a:lnTo>
                  <a:lnTo>
                    <a:pt x="35524" y="15057"/>
                  </a:lnTo>
                  <a:close/>
                  <a:moveTo>
                    <a:pt x="38535" y="15057"/>
                  </a:moveTo>
                  <a:lnTo>
                    <a:pt x="38368" y="15113"/>
                  </a:lnTo>
                  <a:lnTo>
                    <a:pt x="38089" y="15280"/>
                  </a:lnTo>
                  <a:lnTo>
                    <a:pt x="37922" y="15559"/>
                  </a:lnTo>
                  <a:lnTo>
                    <a:pt x="37866" y="15670"/>
                  </a:lnTo>
                  <a:lnTo>
                    <a:pt x="37866" y="15838"/>
                  </a:lnTo>
                  <a:lnTo>
                    <a:pt x="37866" y="16005"/>
                  </a:lnTo>
                  <a:lnTo>
                    <a:pt x="37922" y="16172"/>
                  </a:lnTo>
                  <a:lnTo>
                    <a:pt x="38089" y="16451"/>
                  </a:lnTo>
                  <a:lnTo>
                    <a:pt x="38368" y="16618"/>
                  </a:lnTo>
                  <a:lnTo>
                    <a:pt x="38535" y="16674"/>
                  </a:lnTo>
                  <a:lnTo>
                    <a:pt x="38870" y="16674"/>
                  </a:lnTo>
                  <a:lnTo>
                    <a:pt x="39037" y="16618"/>
                  </a:lnTo>
                  <a:lnTo>
                    <a:pt x="39260" y="16451"/>
                  </a:lnTo>
                  <a:lnTo>
                    <a:pt x="39483" y="16172"/>
                  </a:lnTo>
                  <a:lnTo>
                    <a:pt x="39539" y="16005"/>
                  </a:lnTo>
                  <a:lnTo>
                    <a:pt x="39539" y="15838"/>
                  </a:lnTo>
                  <a:lnTo>
                    <a:pt x="39539" y="15670"/>
                  </a:lnTo>
                  <a:lnTo>
                    <a:pt x="39483" y="15559"/>
                  </a:lnTo>
                  <a:lnTo>
                    <a:pt x="39260" y="15280"/>
                  </a:lnTo>
                  <a:lnTo>
                    <a:pt x="39037" y="15113"/>
                  </a:lnTo>
                  <a:lnTo>
                    <a:pt x="38870" y="15057"/>
                  </a:lnTo>
                  <a:close/>
                  <a:moveTo>
                    <a:pt x="41881" y="15057"/>
                  </a:moveTo>
                  <a:lnTo>
                    <a:pt x="41769" y="15113"/>
                  </a:lnTo>
                  <a:lnTo>
                    <a:pt x="41491" y="15280"/>
                  </a:lnTo>
                  <a:lnTo>
                    <a:pt x="41323" y="15559"/>
                  </a:lnTo>
                  <a:lnTo>
                    <a:pt x="41268" y="15670"/>
                  </a:lnTo>
                  <a:lnTo>
                    <a:pt x="41212" y="15838"/>
                  </a:lnTo>
                  <a:lnTo>
                    <a:pt x="41268" y="16005"/>
                  </a:lnTo>
                  <a:lnTo>
                    <a:pt x="41323" y="16172"/>
                  </a:lnTo>
                  <a:lnTo>
                    <a:pt x="41491" y="16451"/>
                  </a:lnTo>
                  <a:lnTo>
                    <a:pt x="41769" y="16618"/>
                  </a:lnTo>
                  <a:lnTo>
                    <a:pt x="41881" y="16674"/>
                  </a:lnTo>
                  <a:lnTo>
                    <a:pt x="42216" y="16674"/>
                  </a:lnTo>
                  <a:lnTo>
                    <a:pt x="42383" y="16618"/>
                  </a:lnTo>
                  <a:lnTo>
                    <a:pt x="42662" y="16451"/>
                  </a:lnTo>
                  <a:lnTo>
                    <a:pt x="42829" y="16172"/>
                  </a:lnTo>
                  <a:lnTo>
                    <a:pt x="42885" y="16005"/>
                  </a:lnTo>
                  <a:lnTo>
                    <a:pt x="42885" y="15838"/>
                  </a:lnTo>
                  <a:lnTo>
                    <a:pt x="42885" y="15670"/>
                  </a:lnTo>
                  <a:lnTo>
                    <a:pt x="42829" y="15559"/>
                  </a:lnTo>
                  <a:lnTo>
                    <a:pt x="42662" y="15280"/>
                  </a:lnTo>
                  <a:lnTo>
                    <a:pt x="42383" y="15113"/>
                  </a:lnTo>
                  <a:lnTo>
                    <a:pt x="42216" y="15057"/>
                  </a:lnTo>
                  <a:close/>
                  <a:moveTo>
                    <a:pt x="45227" y="15057"/>
                  </a:moveTo>
                  <a:lnTo>
                    <a:pt x="45060" y="15113"/>
                  </a:lnTo>
                  <a:lnTo>
                    <a:pt x="44781" y="15280"/>
                  </a:lnTo>
                  <a:lnTo>
                    <a:pt x="44614" y="15559"/>
                  </a:lnTo>
                  <a:lnTo>
                    <a:pt x="44558" y="15670"/>
                  </a:lnTo>
                  <a:lnTo>
                    <a:pt x="44558" y="15838"/>
                  </a:lnTo>
                  <a:lnTo>
                    <a:pt x="44558" y="16005"/>
                  </a:lnTo>
                  <a:lnTo>
                    <a:pt x="44614" y="16172"/>
                  </a:lnTo>
                  <a:lnTo>
                    <a:pt x="44781" y="16451"/>
                  </a:lnTo>
                  <a:lnTo>
                    <a:pt x="45060" y="16618"/>
                  </a:lnTo>
                  <a:lnTo>
                    <a:pt x="45227" y="16674"/>
                  </a:lnTo>
                  <a:lnTo>
                    <a:pt x="45562" y="16674"/>
                  </a:lnTo>
                  <a:lnTo>
                    <a:pt x="45729" y="16618"/>
                  </a:lnTo>
                  <a:lnTo>
                    <a:pt x="45952" y="16451"/>
                  </a:lnTo>
                  <a:lnTo>
                    <a:pt x="46175" y="16172"/>
                  </a:lnTo>
                  <a:lnTo>
                    <a:pt x="46175" y="16005"/>
                  </a:lnTo>
                  <a:lnTo>
                    <a:pt x="46231" y="15838"/>
                  </a:lnTo>
                  <a:lnTo>
                    <a:pt x="46175" y="15670"/>
                  </a:lnTo>
                  <a:lnTo>
                    <a:pt x="46175" y="15559"/>
                  </a:lnTo>
                  <a:lnTo>
                    <a:pt x="45952" y="15280"/>
                  </a:lnTo>
                  <a:lnTo>
                    <a:pt x="45729" y="15113"/>
                  </a:lnTo>
                  <a:lnTo>
                    <a:pt x="45562" y="15057"/>
                  </a:lnTo>
                  <a:close/>
                  <a:moveTo>
                    <a:pt x="50358" y="15001"/>
                  </a:moveTo>
                  <a:lnTo>
                    <a:pt x="50190" y="15057"/>
                  </a:lnTo>
                  <a:lnTo>
                    <a:pt x="50023" y="15113"/>
                  </a:lnTo>
                  <a:lnTo>
                    <a:pt x="49744" y="15280"/>
                  </a:lnTo>
                  <a:lnTo>
                    <a:pt x="49577" y="15559"/>
                  </a:lnTo>
                  <a:lnTo>
                    <a:pt x="49521" y="15670"/>
                  </a:lnTo>
                  <a:lnTo>
                    <a:pt x="49521" y="15838"/>
                  </a:lnTo>
                  <a:lnTo>
                    <a:pt x="49521" y="16005"/>
                  </a:lnTo>
                  <a:lnTo>
                    <a:pt x="49577" y="16172"/>
                  </a:lnTo>
                  <a:lnTo>
                    <a:pt x="49744" y="16451"/>
                  </a:lnTo>
                  <a:lnTo>
                    <a:pt x="50023" y="16618"/>
                  </a:lnTo>
                  <a:lnTo>
                    <a:pt x="50190" y="16674"/>
                  </a:lnTo>
                  <a:lnTo>
                    <a:pt x="50525" y="16674"/>
                  </a:lnTo>
                  <a:lnTo>
                    <a:pt x="50692" y="16618"/>
                  </a:lnTo>
                  <a:lnTo>
                    <a:pt x="50915" y="16451"/>
                  </a:lnTo>
                  <a:lnTo>
                    <a:pt x="51138" y="16172"/>
                  </a:lnTo>
                  <a:lnTo>
                    <a:pt x="51138" y="16005"/>
                  </a:lnTo>
                  <a:lnTo>
                    <a:pt x="51194" y="15838"/>
                  </a:lnTo>
                  <a:lnTo>
                    <a:pt x="51138" y="15670"/>
                  </a:lnTo>
                  <a:lnTo>
                    <a:pt x="51138" y="15559"/>
                  </a:lnTo>
                  <a:lnTo>
                    <a:pt x="50915" y="15280"/>
                  </a:lnTo>
                  <a:lnTo>
                    <a:pt x="50692" y="15113"/>
                  </a:lnTo>
                  <a:lnTo>
                    <a:pt x="50525" y="15057"/>
                  </a:lnTo>
                  <a:lnTo>
                    <a:pt x="50358" y="15001"/>
                  </a:lnTo>
                  <a:close/>
                  <a:moveTo>
                    <a:pt x="58778" y="15001"/>
                  </a:moveTo>
                  <a:lnTo>
                    <a:pt x="58611" y="15057"/>
                  </a:lnTo>
                  <a:lnTo>
                    <a:pt x="58444" y="15113"/>
                  </a:lnTo>
                  <a:lnTo>
                    <a:pt x="58221" y="15280"/>
                  </a:lnTo>
                  <a:lnTo>
                    <a:pt x="57998" y="15559"/>
                  </a:lnTo>
                  <a:lnTo>
                    <a:pt x="57998" y="15670"/>
                  </a:lnTo>
                  <a:lnTo>
                    <a:pt x="57942" y="15838"/>
                  </a:lnTo>
                  <a:lnTo>
                    <a:pt x="57998" y="16005"/>
                  </a:lnTo>
                  <a:lnTo>
                    <a:pt x="57998" y="16172"/>
                  </a:lnTo>
                  <a:lnTo>
                    <a:pt x="58221" y="16451"/>
                  </a:lnTo>
                  <a:lnTo>
                    <a:pt x="58444" y="16618"/>
                  </a:lnTo>
                  <a:lnTo>
                    <a:pt x="58611" y="16674"/>
                  </a:lnTo>
                  <a:lnTo>
                    <a:pt x="58946" y="16674"/>
                  </a:lnTo>
                  <a:lnTo>
                    <a:pt x="59113" y="16618"/>
                  </a:lnTo>
                  <a:lnTo>
                    <a:pt x="59392" y="16451"/>
                  </a:lnTo>
                  <a:lnTo>
                    <a:pt x="59559" y="16172"/>
                  </a:lnTo>
                  <a:lnTo>
                    <a:pt x="59615" y="16005"/>
                  </a:lnTo>
                  <a:lnTo>
                    <a:pt x="59615" y="15838"/>
                  </a:lnTo>
                  <a:lnTo>
                    <a:pt x="59615" y="15670"/>
                  </a:lnTo>
                  <a:lnTo>
                    <a:pt x="59559" y="15559"/>
                  </a:lnTo>
                  <a:lnTo>
                    <a:pt x="59392" y="15280"/>
                  </a:lnTo>
                  <a:lnTo>
                    <a:pt x="59113" y="15113"/>
                  </a:lnTo>
                  <a:lnTo>
                    <a:pt x="58946" y="15057"/>
                  </a:lnTo>
                  <a:lnTo>
                    <a:pt x="58778" y="15001"/>
                  </a:lnTo>
                  <a:close/>
                  <a:moveTo>
                    <a:pt x="63853" y="15001"/>
                  </a:moveTo>
                  <a:lnTo>
                    <a:pt x="63686" y="15057"/>
                  </a:lnTo>
                  <a:lnTo>
                    <a:pt x="63519" y="15113"/>
                  </a:lnTo>
                  <a:lnTo>
                    <a:pt x="63240" y="15280"/>
                  </a:lnTo>
                  <a:lnTo>
                    <a:pt x="63072" y="15559"/>
                  </a:lnTo>
                  <a:lnTo>
                    <a:pt x="63017" y="15670"/>
                  </a:lnTo>
                  <a:lnTo>
                    <a:pt x="63017" y="15838"/>
                  </a:lnTo>
                  <a:lnTo>
                    <a:pt x="63017" y="16005"/>
                  </a:lnTo>
                  <a:lnTo>
                    <a:pt x="63072" y="16172"/>
                  </a:lnTo>
                  <a:lnTo>
                    <a:pt x="63240" y="16451"/>
                  </a:lnTo>
                  <a:lnTo>
                    <a:pt x="63519" y="16618"/>
                  </a:lnTo>
                  <a:lnTo>
                    <a:pt x="63686" y="16674"/>
                  </a:lnTo>
                  <a:lnTo>
                    <a:pt x="64020" y="16674"/>
                  </a:lnTo>
                  <a:lnTo>
                    <a:pt x="64132" y="16618"/>
                  </a:lnTo>
                  <a:lnTo>
                    <a:pt x="64411" y="16451"/>
                  </a:lnTo>
                  <a:lnTo>
                    <a:pt x="64578" y="16172"/>
                  </a:lnTo>
                  <a:lnTo>
                    <a:pt x="64634" y="16005"/>
                  </a:lnTo>
                  <a:lnTo>
                    <a:pt x="64634" y="15838"/>
                  </a:lnTo>
                  <a:lnTo>
                    <a:pt x="64634" y="15670"/>
                  </a:lnTo>
                  <a:lnTo>
                    <a:pt x="64578" y="15559"/>
                  </a:lnTo>
                  <a:lnTo>
                    <a:pt x="64411" y="15280"/>
                  </a:lnTo>
                  <a:lnTo>
                    <a:pt x="64132" y="15113"/>
                  </a:lnTo>
                  <a:lnTo>
                    <a:pt x="64020" y="15057"/>
                  </a:lnTo>
                  <a:lnTo>
                    <a:pt x="63853" y="15001"/>
                  </a:lnTo>
                  <a:close/>
                  <a:moveTo>
                    <a:pt x="67143" y="15001"/>
                  </a:moveTo>
                  <a:lnTo>
                    <a:pt x="66976" y="15057"/>
                  </a:lnTo>
                  <a:lnTo>
                    <a:pt x="66809" y="15113"/>
                  </a:lnTo>
                  <a:lnTo>
                    <a:pt x="66586" y="15280"/>
                  </a:lnTo>
                  <a:lnTo>
                    <a:pt x="66363" y="15559"/>
                  </a:lnTo>
                  <a:lnTo>
                    <a:pt x="66363" y="15670"/>
                  </a:lnTo>
                  <a:lnTo>
                    <a:pt x="66307" y="15838"/>
                  </a:lnTo>
                  <a:lnTo>
                    <a:pt x="66363" y="16005"/>
                  </a:lnTo>
                  <a:lnTo>
                    <a:pt x="66363" y="16172"/>
                  </a:lnTo>
                  <a:lnTo>
                    <a:pt x="66586" y="16451"/>
                  </a:lnTo>
                  <a:lnTo>
                    <a:pt x="66809" y="16618"/>
                  </a:lnTo>
                  <a:lnTo>
                    <a:pt x="66976" y="16674"/>
                  </a:lnTo>
                  <a:lnTo>
                    <a:pt x="67311" y="16674"/>
                  </a:lnTo>
                  <a:lnTo>
                    <a:pt x="67478" y="16618"/>
                  </a:lnTo>
                  <a:lnTo>
                    <a:pt x="67757" y="16451"/>
                  </a:lnTo>
                  <a:lnTo>
                    <a:pt x="67924" y="16172"/>
                  </a:lnTo>
                  <a:lnTo>
                    <a:pt x="67980" y="16005"/>
                  </a:lnTo>
                  <a:lnTo>
                    <a:pt x="67980" y="15838"/>
                  </a:lnTo>
                  <a:lnTo>
                    <a:pt x="67980" y="15670"/>
                  </a:lnTo>
                  <a:lnTo>
                    <a:pt x="67924" y="15559"/>
                  </a:lnTo>
                  <a:lnTo>
                    <a:pt x="67757" y="15280"/>
                  </a:lnTo>
                  <a:lnTo>
                    <a:pt x="67478" y="15113"/>
                  </a:lnTo>
                  <a:lnTo>
                    <a:pt x="67311" y="15057"/>
                  </a:lnTo>
                  <a:lnTo>
                    <a:pt x="67143" y="15001"/>
                  </a:lnTo>
                  <a:close/>
                  <a:moveTo>
                    <a:pt x="72218" y="15001"/>
                  </a:moveTo>
                  <a:lnTo>
                    <a:pt x="72051" y="15057"/>
                  </a:lnTo>
                  <a:lnTo>
                    <a:pt x="71884" y="15113"/>
                  </a:lnTo>
                  <a:lnTo>
                    <a:pt x="71605" y="15280"/>
                  </a:lnTo>
                  <a:lnTo>
                    <a:pt x="71438" y="15559"/>
                  </a:lnTo>
                  <a:lnTo>
                    <a:pt x="71382" y="15670"/>
                  </a:lnTo>
                  <a:lnTo>
                    <a:pt x="71382" y="15838"/>
                  </a:lnTo>
                  <a:lnTo>
                    <a:pt x="71382" y="16005"/>
                  </a:lnTo>
                  <a:lnTo>
                    <a:pt x="71438" y="16172"/>
                  </a:lnTo>
                  <a:lnTo>
                    <a:pt x="71605" y="16451"/>
                  </a:lnTo>
                  <a:lnTo>
                    <a:pt x="71884" y="16618"/>
                  </a:lnTo>
                  <a:lnTo>
                    <a:pt x="72051" y="16674"/>
                  </a:lnTo>
                  <a:lnTo>
                    <a:pt x="72386" y="16674"/>
                  </a:lnTo>
                  <a:lnTo>
                    <a:pt x="72553" y="16618"/>
                  </a:lnTo>
                  <a:lnTo>
                    <a:pt x="72776" y="16451"/>
                  </a:lnTo>
                  <a:lnTo>
                    <a:pt x="72999" y="16172"/>
                  </a:lnTo>
                  <a:lnTo>
                    <a:pt x="72999" y="16005"/>
                  </a:lnTo>
                  <a:lnTo>
                    <a:pt x="73055" y="15838"/>
                  </a:lnTo>
                  <a:lnTo>
                    <a:pt x="72999" y="15670"/>
                  </a:lnTo>
                  <a:lnTo>
                    <a:pt x="72999" y="15559"/>
                  </a:lnTo>
                  <a:lnTo>
                    <a:pt x="72776" y="15280"/>
                  </a:lnTo>
                  <a:lnTo>
                    <a:pt x="72553" y="15113"/>
                  </a:lnTo>
                  <a:lnTo>
                    <a:pt x="72386" y="15057"/>
                  </a:lnTo>
                  <a:lnTo>
                    <a:pt x="72218" y="15001"/>
                  </a:lnTo>
                  <a:close/>
                  <a:moveTo>
                    <a:pt x="75508" y="15001"/>
                  </a:moveTo>
                  <a:lnTo>
                    <a:pt x="75341" y="15057"/>
                  </a:lnTo>
                  <a:lnTo>
                    <a:pt x="75230" y="15113"/>
                  </a:lnTo>
                  <a:lnTo>
                    <a:pt x="74951" y="15280"/>
                  </a:lnTo>
                  <a:lnTo>
                    <a:pt x="74784" y="15559"/>
                  </a:lnTo>
                  <a:lnTo>
                    <a:pt x="74728" y="15670"/>
                  </a:lnTo>
                  <a:lnTo>
                    <a:pt x="74728" y="15838"/>
                  </a:lnTo>
                  <a:lnTo>
                    <a:pt x="74728" y="16005"/>
                  </a:lnTo>
                  <a:lnTo>
                    <a:pt x="74784" y="16172"/>
                  </a:lnTo>
                  <a:lnTo>
                    <a:pt x="74951" y="16451"/>
                  </a:lnTo>
                  <a:lnTo>
                    <a:pt x="75230" y="16618"/>
                  </a:lnTo>
                  <a:lnTo>
                    <a:pt x="75341" y="16674"/>
                  </a:lnTo>
                  <a:lnTo>
                    <a:pt x="75676" y="16674"/>
                  </a:lnTo>
                  <a:lnTo>
                    <a:pt x="75843" y="16618"/>
                  </a:lnTo>
                  <a:lnTo>
                    <a:pt x="76122" y="16451"/>
                  </a:lnTo>
                  <a:lnTo>
                    <a:pt x="76289" y="16172"/>
                  </a:lnTo>
                  <a:lnTo>
                    <a:pt x="76345" y="16005"/>
                  </a:lnTo>
                  <a:lnTo>
                    <a:pt x="76345" y="15838"/>
                  </a:lnTo>
                  <a:lnTo>
                    <a:pt x="76345" y="15670"/>
                  </a:lnTo>
                  <a:lnTo>
                    <a:pt x="76289" y="15559"/>
                  </a:lnTo>
                  <a:lnTo>
                    <a:pt x="76122" y="15280"/>
                  </a:lnTo>
                  <a:lnTo>
                    <a:pt x="75843" y="15113"/>
                  </a:lnTo>
                  <a:lnTo>
                    <a:pt x="75676" y="15057"/>
                  </a:lnTo>
                  <a:lnTo>
                    <a:pt x="75508" y="15001"/>
                  </a:lnTo>
                  <a:close/>
                  <a:moveTo>
                    <a:pt x="78966" y="15001"/>
                  </a:moveTo>
                  <a:lnTo>
                    <a:pt x="78799" y="15057"/>
                  </a:lnTo>
                  <a:lnTo>
                    <a:pt x="78631" y="15113"/>
                  </a:lnTo>
                  <a:lnTo>
                    <a:pt x="78353" y="15280"/>
                  </a:lnTo>
                  <a:lnTo>
                    <a:pt x="78185" y="15559"/>
                  </a:lnTo>
                  <a:lnTo>
                    <a:pt x="78130" y="15670"/>
                  </a:lnTo>
                  <a:lnTo>
                    <a:pt x="78130" y="15838"/>
                  </a:lnTo>
                  <a:lnTo>
                    <a:pt x="78130" y="16005"/>
                  </a:lnTo>
                  <a:lnTo>
                    <a:pt x="78185" y="16172"/>
                  </a:lnTo>
                  <a:lnTo>
                    <a:pt x="78353" y="16451"/>
                  </a:lnTo>
                  <a:lnTo>
                    <a:pt x="78631" y="16618"/>
                  </a:lnTo>
                  <a:lnTo>
                    <a:pt x="78799" y="16674"/>
                  </a:lnTo>
                  <a:lnTo>
                    <a:pt x="79133" y="16674"/>
                  </a:lnTo>
                  <a:lnTo>
                    <a:pt x="79301" y="16618"/>
                  </a:lnTo>
                  <a:lnTo>
                    <a:pt x="79524" y="16451"/>
                  </a:lnTo>
                  <a:lnTo>
                    <a:pt x="79691" y="16172"/>
                  </a:lnTo>
                  <a:lnTo>
                    <a:pt x="79747" y="16005"/>
                  </a:lnTo>
                  <a:lnTo>
                    <a:pt x="79803" y="15838"/>
                  </a:lnTo>
                  <a:lnTo>
                    <a:pt x="79747" y="15670"/>
                  </a:lnTo>
                  <a:lnTo>
                    <a:pt x="79691" y="15559"/>
                  </a:lnTo>
                  <a:lnTo>
                    <a:pt x="79524" y="15280"/>
                  </a:lnTo>
                  <a:lnTo>
                    <a:pt x="79301" y="15113"/>
                  </a:lnTo>
                  <a:lnTo>
                    <a:pt x="79133" y="15057"/>
                  </a:lnTo>
                  <a:lnTo>
                    <a:pt x="78966" y="15001"/>
                  </a:lnTo>
                  <a:close/>
                  <a:moveTo>
                    <a:pt x="89004" y="15001"/>
                  </a:moveTo>
                  <a:lnTo>
                    <a:pt x="88837" y="15057"/>
                  </a:lnTo>
                  <a:lnTo>
                    <a:pt x="88670" y="15113"/>
                  </a:lnTo>
                  <a:lnTo>
                    <a:pt x="88391" y="15280"/>
                  </a:lnTo>
                  <a:lnTo>
                    <a:pt x="88223" y="15559"/>
                  </a:lnTo>
                  <a:lnTo>
                    <a:pt x="88168" y="15670"/>
                  </a:lnTo>
                  <a:lnTo>
                    <a:pt x="88168" y="15838"/>
                  </a:lnTo>
                  <a:lnTo>
                    <a:pt x="88168" y="16005"/>
                  </a:lnTo>
                  <a:lnTo>
                    <a:pt x="88223" y="16172"/>
                  </a:lnTo>
                  <a:lnTo>
                    <a:pt x="88391" y="16451"/>
                  </a:lnTo>
                  <a:lnTo>
                    <a:pt x="88670" y="16618"/>
                  </a:lnTo>
                  <a:lnTo>
                    <a:pt x="88837" y="16674"/>
                  </a:lnTo>
                  <a:lnTo>
                    <a:pt x="89171" y="16674"/>
                  </a:lnTo>
                  <a:lnTo>
                    <a:pt x="89339" y="16618"/>
                  </a:lnTo>
                  <a:lnTo>
                    <a:pt x="89562" y="16451"/>
                  </a:lnTo>
                  <a:lnTo>
                    <a:pt x="89729" y="16172"/>
                  </a:lnTo>
                  <a:lnTo>
                    <a:pt x="89785" y="16005"/>
                  </a:lnTo>
                  <a:lnTo>
                    <a:pt x="89841" y="15838"/>
                  </a:lnTo>
                  <a:lnTo>
                    <a:pt x="89785" y="15670"/>
                  </a:lnTo>
                  <a:lnTo>
                    <a:pt x="89729" y="15559"/>
                  </a:lnTo>
                  <a:lnTo>
                    <a:pt x="89562" y="15280"/>
                  </a:lnTo>
                  <a:lnTo>
                    <a:pt x="89339" y="15113"/>
                  </a:lnTo>
                  <a:lnTo>
                    <a:pt x="89171" y="15057"/>
                  </a:lnTo>
                  <a:lnTo>
                    <a:pt x="89004" y="15001"/>
                  </a:lnTo>
                  <a:close/>
                  <a:moveTo>
                    <a:pt x="130997" y="15057"/>
                  </a:moveTo>
                  <a:lnTo>
                    <a:pt x="130829" y="15113"/>
                  </a:lnTo>
                  <a:lnTo>
                    <a:pt x="130551" y="15280"/>
                  </a:lnTo>
                  <a:lnTo>
                    <a:pt x="130383" y="15559"/>
                  </a:lnTo>
                  <a:lnTo>
                    <a:pt x="130327" y="15670"/>
                  </a:lnTo>
                  <a:lnTo>
                    <a:pt x="130327" y="15838"/>
                  </a:lnTo>
                  <a:lnTo>
                    <a:pt x="130327" y="16005"/>
                  </a:lnTo>
                  <a:lnTo>
                    <a:pt x="130383" y="16172"/>
                  </a:lnTo>
                  <a:lnTo>
                    <a:pt x="130551" y="16451"/>
                  </a:lnTo>
                  <a:lnTo>
                    <a:pt x="130829" y="16618"/>
                  </a:lnTo>
                  <a:lnTo>
                    <a:pt x="130997" y="16674"/>
                  </a:lnTo>
                  <a:lnTo>
                    <a:pt x="131331" y="16674"/>
                  </a:lnTo>
                  <a:lnTo>
                    <a:pt x="131499" y="16618"/>
                  </a:lnTo>
                  <a:lnTo>
                    <a:pt x="131722" y="16451"/>
                  </a:lnTo>
                  <a:lnTo>
                    <a:pt x="131889" y="16172"/>
                  </a:lnTo>
                  <a:lnTo>
                    <a:pt x="131945" y="16005"/>
                  </a:lnTo>
                  <a:lnTo>
                    <a:pt x="132000" y="15838"/>
                  </a:lnTo>
                  <a:lnTo>
                    <a:pt x="131945" y="15670"/>
                  </a:lnTo>
                  <a:lnTo>
                    <a:pt x="131889" y="15559"/>
                  </a:lnTo>
                  <a:lnTo>
                    <a:pt x="131722" y="15280"/>
                  </a:lnTo>
                  <a:lnTo>
                    <a:pt x="131499" y="15113"/>
                  </a:lnTo>
                  <a:lnTo>
                    <a:pt x="131331" y="15057"/>
                  </a:lnTo>
                  <a:close/>
                  <a:moveTo>
                    <a:pt x="134343" y="15057"/>
                  </a:moveTo>
                  <a:lnTo>
                    <a:pt x="134175" y="15113"/>
                  </a:lnTo>
                  <a:lnTo>
                    <a:pt x="133952" y="15280"/>
                  </a:lnTo>
                  <a:lnTo>
                    <a:pt x="133729" y="15559"/>
                  </a:lnTo>
                  <a:lnTo>
                    <a:pt x="133729" y="15670"/>
                  </a:lnTo>
                  <a:lnTo>
                    <a:pt x="133673" y="15838"/>
                  </a:lnTo>
                  <a:lnTo>
                    <a:pt x="133729" y="16005"/>
                  </a:lnTo>
                  <a:lnTo>
                    <a:pt x="133729" y="16172"/>
                  </a:lnTo>
                  <a:lnTo>
                    <a:pt x="133952" y="16451"/>
                  </a:lnTo>
                  <a:lnTo>
                    <a:pt x="134175" y="16618"/>
                  </a:lnTo>
                  <a:lnTo>
                    <a:pt x="134343" y="16674"/>
                  </a:lnTo>
                  <a:lnTo>
                    <a:pt x="134677" y="16674"/>
                  </a:lnTo>
                  <a:lnTo>
                    <a:pt x="134845" y="16618"/>
                  </a:lnTo>
                  <a:lnTo>
                    <a:pt x="135123" y="16451"/>
                  </a:lnTo>
                  <a:lnTo>
                    <a:pt x="135291" y="16172"/>
                  </a:lnTo>
                  <a:lnTo>
                    <a:pt x="135346" y="16005"/>
                  </a:lnTo>
                  <a:lnTo>
                    <a:pt x="135346" y="15838"/>
                  </a:lnTo>
                  <a:lnTo>
                    <a:pt x="135346" y="15670"/>
                  </a:lnTo>
                  <a:lnTo>
                    <a:pt x="135291" y="15559"/>
                  </a:lnTo>
                  <a:lnTo>
                    <a:pt x="135123" y="15280"/>
                  </a:lnTo>
                  <a:lnTo>
                    <a:pt x="134845" y="15113"/>
                  </a:lnTo>
                  <a:lnTo>
                    <a:pt x="134677" y="15057"/>
                  </a:lnTo>
                  <a:close/>
                  <a:moveTo>
                    <a:pt x="137744" y="15057"/>
                  </a:moveTo>
                  <a:lnTo>
                    <a:pt x="137577" y="15113"/>
                  </a:lnTo>
                  <a:lnTo>
                    <a:pt x="137298" y="15280"/>
                  </a:lnTo>
                  <a:lnTo>
                    <a:pt x="137131" y="15559"/>
                  </a:lnTo>
                  <a:lnTo>
                    <a:pt x="137075" y="15670"/>
                  </a:lnTo>
                  <a:lnTo>
                    <a:pt x="137075" y="15838"/>
                  </a:lnTo>
                  <a:lnTo>
                    <a:pt x="137075" y="16005"/>
                  </a:lnTo>
                  <a:lnTo>
                    <a:pt x="137131" y="16172"/>
                  </a:lnTo>
                  <a:lnTo>
                    <a:pt x="137298" y="16451"/>
                  </a:lnTo>
                  <a:lnTo>
                    <a:pt x="137577" y="16618"/>
                  </a:lnTo>
                  <a:lnTo>
                    <a:pt x="137744" y="16674"/>
                  </a:lnTo>
                  <a:lnTo>
                    <a:pt x="138023" y="16674"/>
                  </a:lnTo>
                  <a:lnTo>
                    <a:pt x="138191" y="16618"/>
                  </a:lnTo>
                  <a:lnTo>
                    <a:pt x="138469" y="16451"/>
                  </a:lnTo>
                  <a:lnTo>
                    <a:pt x="138637" y="16172"/>
                  </a:lnTo>
                  <a:lnTo>
                    <a:pt x="138692" y="16005"/>
                  </a:lnTo>
                  <a:lnTo>
                    <a:pt x="138692" y="15838"/>
                  </a:lnTo>
                  <a:lnTo>
                    <a:pt x="138692" y="15670"/>
                  </a:lnTo>
                  <a:lnTo>
                    <a:pt x="138637" y="15559"/>
                  </a:lnTo>
                  <a:lnTo>
                    <a:pt x="138469" y="15280"/>
                  </a:lnTo>
                  <a:lnTo>
                    <a:pt x="138191" y="15113"/>
                  </a:lnTo>
                  <a:lnTo>
                    <a:pt x="138023" y="15057"/>
                  </a:lnTo>
                  <a:close/>
                  <a:moveTo>
                    <a:pt x="141035" y="15057"/>
                  </a:moveTo>
                  <a:lnTo>
                    <a:pt x="140867" y="15113"/>
                  </a:lnTo>
                  <a:lnTo>
                    <a:pt x="140644" y="15280"/>
                  </a:lnTo>
                  <a:lnTo>
                    <a:pt x="140421" y="15559"/>
                  </a:lnTo>
                  <a:lnTo>
                    <a:pt x="140365" y="15670"/>
                  </a:lnTo>
                  <a:lnTo>
                    <a:pt x="140365" y="15838"/>
                  </a:lnTo>
                  <a:lnTo>
                    <a:pt x="140365" y="16005"/>
                  </a:lnTo>
                  <a:lnTo>
                    <a:pt x="140421" y="16172"/>
                  </a:lnTo>
                  <a:lnTo>
                    <a:pt x="140644" y="16451"/>
                  </a:lnTo>
                  <a:lnTo>
                    <a:pt x="140867" y="16618"/>
                  </a:lnTo>
                  <a:lnTo>
                    <a:pt x="141035" y="16674"/>
                  </a:lnTo>
                  <a:lnTo>
                    <a:pt x="141369" y="16674"/>
                  </a:lnTo>
                  <a:lnTo>
                    <a:pt x="141537" y="16618"/>
                  </a:lnTo>
                  <a:lnTo>
                    <a:pt x="141815" y="16451"/>
                  </a:lnTo>
                  <a:lnTo>
                    <a:pt x="141983" y="16172"/>
                  </a:lnTo>
                  <a:lnTo>
                    <a:pt x="142039" y="16005"/>
                  </a:lnTo>
                  <a:lnTo>
                    <a:pt x="142039" y="15838"/>
                  </a:lnTo>
                  <a:lnTo>
                    <a:pt x="142039" y="15670"/>
                  </a:lnTo>
                  <a:lnTo>
                    <a:pt x="141983" y="15559"/>
                  </a:lnTo>
                  <a:lnTo>
                    <a:pt x="141815" y="15280"/>
                  </a:lnTo>
                  <a:lnTo>
                    <a:pt x="141537" y="15113"/>
                  </a:lnTo>
                  <a:lnTo>
                    <a:pt x="141369" y="15057"/>
                  </a:lnTo>
                  <a:close/>
                  <a:moveTo>
                    <a:pt x="146165" y="15001"/>
                  </a:moveTo>
                  <a:lnTo>
                    <a:pt x="145998" y="15057"/>
                  </a:lnTo>
                  <a:lnTo>
                    <a:pt x="145831" y="15113"/>
                  </a:lnTo>
                  <a:lnTo>
                    <a:pt x="145552" y="15280"/>
                  </a:lnTo>
                  <a:lnTo>
                    <a:pt x="145385" y="15559"/>
                  </a:lnTo>
                  <a:lnTo>
                    <a:pt x="145329" y="15670"/>
                  </a:lnTo>
                  <a:lnTo>
                    <a:pt x="145329" y="15838"/>
                  </a:lnTo>
                  <a:lnTo>
                    <a:pt x="145329" y="16005"/>
                  </a:lnTo>
                  <a:lnTo>
                    <a:pt x="145385" y="16172"/>
                  </a:lnTo>
                  <a:lnTo>
                    <a:pt x="145552" y="16451"/>
                  </a:lnTo>
                  <a:lnTo>
                    <a:pt x="145831" y="16618"/>
                  </a:lnTo>
                  <a:lnTo>
                    <a:pt x="145998" y="16674"/>
                  </a:lnTo>
                  <a:lnTo>
                    <a:pt x="146333" y="16674"/>
                  </a:lnTo>
                  <a:lnTo>
                    <a:pt x="146444" y="16618"/>
                  </a:lnTo>
                  <a:lnTo>
                    <a:pt x="146723" y="16451"/>
                  </a:lnTo>
                  <a:lnTo>
                    <a:pt x="146890" y="16172"/>
                  </a:lnTo>
                  <a:lnTo>
                    <a:pt x="146946" y="16005"/>
                  </a:lnTo>
                  <a:lnTo>
                    <a:pt x="147002" y="15838"/>
                  </a:lnTo>
                  <a:lnTo>
                    <a:pt x="146946" y="15670"/>
                  </a:lnTo>
                  <a:lnTo>
                    <a:pt x="146890" y="15559"/>
                  </a:lnTo>
                  <a:lnTo>
                    <a:pt x="146723" y="15280"/>
                  </a:lnTo>
                  <a:lnTo>
                    <a:pt x="146444" y="15113"/>
                  </a:lnTo>
                  <a:lnTo>
                    <a:pt x="146333" y="15057"/>
                  </a:lnTo>
                  <a:lnTo>
                    <a:pt x="146165" y="15001"/>
                  </a:lnTo>
                  <a:close/>
                  <a:moveTo>
                    <a:pt x="154586" y="15001"/>
                  </a:moveTo>
                  <a:lnTo>
                    <a:pt x="154419" y="15057"/>
                  </a:lnTo>
                  <a:lnTo>
                    <a:pt x="154251" y="15113"/>
                  </a:lnTo>
                  <a:lnTo>
                    <a:pt x="154028" y="15280"/>
                  </a:lnTo>
                  <a:lnTo>
                    <a:pt x="153805" y="15559"/>
                  </a:lnTo>
                  <a:lnTo>
                    <a:pt x="153750" y="15670"/>
                  </a:lnTo>
                  <a:lnTo>
                    <a:pt x="153750" y="15838"/>
                  </a:lnTo>
                  <a:lnTo>
                    <a:pt x="153750" y="16005"/>
                  </a:lnTo>
                  <a:lnTo>
                    <a:pt x="153805" y="16172"/>
                  </a:lnTo>
                  <a:lnTo>
                    <a:pt x="154028" y="16451"/>
                  </a:lnTo>
                  <a:lnTo>
                    <a:pt x="154251" y="16618"/>
                  </a:lnTo>
                  <a:lnTo>
                    <a:pt x="154419" y="16674"/>
                  </a:lnTo>
                  <a:lnTo>
                    <a:pt x="154753" y="16674"/>
                  </a:lnTo>
                  <a:lnTo>
                    <a:pt x="154921" y="16618"/>
                  </a:lnTo>
                  <a:lnTo>
                    <a:pt x="155200" y="16451"/>
                  </a:lnTo>
                  <a:lnTo>
                    <a:pt x="155367" y="16172"/>
                  </a:lnTo>
                  <a:lnTo>
                    <a:pt x="155423" y="16005"/>
                  </a:lnTo>
                  <a:lnTo>
                    <a:pt x="155423" y="15838"/>
                  </a:lnTo>
                  <a:lnTo>
                    <a:pt x="155423" y="15670"/>
                  </a:lnTo>
                  <a:lnTo>
                    <a:pt x="155367" y="15559"/>
                  </a:lnTo>
                  <a:lnTo>
                    <a:pt x="155200" y="15280"/>
                  </a:lnTo>
                  <a:lnTo>
                    <a:pt x="154921" y="15113"/>
                  </a:lnTo>
                  <a:lnTo>
                    <a:pt x="154753" y="15057"/>
                  </a:lnTo>
                  <a:lnTo>
                    <a:pt x="154586" y="15001"/>
                  </a:lnTo>
                  <a:close/>
                  <a:moveTo>
                    <a:pt x="159605" y="15001"/>
                  </a:moveTo>
                  <a:lnTo>
                    <a:pt x="159438" y="15057"/>
                  </a:lnTo>
                  <a:lnTo>
                    <a:pt x="159326" y="15113"/>
                  </a:lnTo>
                  <a:lnTo>
                    <a:pt x="159047" y="15280"/>
                  </a:lnTo>
                  <a:lnTo>
                    <a:pt x="158880" y="15559"/>
                  </a:lnTo>
                  <a:lnTo>
                    <a:pt x="158824" y="15670"/>
                  </a:lnTo>
                  <a:lnTo>
                    <a:pt x="158824" y="15838"/>
                  </a:lnTo>
                  <a:lnTo>
                    <a:pt x="158824" y="16005"/>
                  </a:lnTo>
                  <a:lnTo>
                    <a:pt x="158880" y="16172"/>
                  </a:lnTo>
                  <a:lnTo>
                    <a:pt x="159047" y="16451"/>
                  </a:lnTo>
                  <a:lnTo>
                    <a:pt x="159326" y="16618"/>
                  </a:lnTo>
                  <a:lnTo>
                    <a:pt x="159438" y="16674"/>
                  </a:lnTo>
                  <a:lnTo>
                    <a:pt x="159772" y="16674"/>
                  </a:lnTo>
                  <a:lnTo>
                    <a:pt x="159940" y="16618"/>
                  </a:lnTo>
                  <a:lnTo>
                    <a:pt x="160219" y="16451"/>
                  </a:lnTo>
                  <a:lnTo>
                    <a:pt x="160386" y="16172"/>
                  </a:lnTo>
                  <a:lnTo>
                    <a:pt x="160442" y="16005"/>
                  </a:lnTo>
                  <a:lnTo>
                    <a:pt x="160442" y="15838"/>
                  </a:lnTo>
                  <a:lnTo>
                    <a:pt x="160442" y="15670"/>
                  </a:lnTo>
                  <a:lnTo>
                    <a:pt x="160386" y="15559"/>
                  </a:lnTo>
                  <a:lnTo>
                    <a:pt x="160219" y="15280"/>
                  </a:lnTo>
                  <a:lnTo>
                    <a:pt x="159940" y="15113"/>
                  </a:lnTo>
                  <a:lnTo>
                    <a:pt x="159772" y="15057"/>
                  </a:lnTo>
                  <a:lnTo>
                    <a:pt x="159605" y="15001"/>
                  </a:lnTo>
                  <a:close/>
                  <a:moveTo>
                    <a:pt x="162951" y="15001"/>
                  </a:moveTo>
                  <a:lnTo>
                    <a:pt x="162784" y="15057"/>
                  </a:lnTo>
                  <a:lnTo>
                    <a:pt x="162617" y="15113"/>
                  </a:lnTo>
                  <a:lnTo>
                    <a:pt x="162338" y="15280"/>
                  </a:lnTo>
                  <a:lnTo>
                    <a:pt x="162170" y="15559"/>
                  </a:lnTo>
                  <a:lnTo>
                    <a:pt x="162115" y="15670"/>
                  </a:lnTo>
                  <a:lnTo>
                    <a:pt x="162115" y="15838"/>
                  </a:lnTo>
                  <a:lnTo>
                    <a:pt x="162115" y="16005"/>
                  </a:lnTo>
                  <a:lnTo>
                    <a:pt x="162170" y="16172"/>
                  </a:lnTo>
                  <a:lnTo>
                    <a:pt x="162338" y="16451"/>
                  </a:lnTo>
                  <a:lnTo>
                    <a:pt x="162617" y="16618"/>
                  </a:lnTo>
                  <a:lnTo>
                    <a:pt x="162784" y="16674"/>
                  </a:lnTo>
                  <a:lnTo>
                    <a:pt x="163118" y="16674"/>
                  </a:lnTo>
                  <a:lnTo>
                    <a:pt x="163286" y="16618"/>
                  </a:lnTo>
                  <a:lnTo>
                    <a:pt x="163509" y="16451"/>
                  </a:lnTo>
                  <a:lnTo>
                    <a:pt x="163732" y="16172"/>
                  </a:lnTo>
                  <a:lnTo>
                    <a:pt x="163788" y="16005"/>
                  </a:lnTo>
                  <a:lnTo>
                    <a:pt x="163788" y="15838"/>
                  </a:lnTo>
                  <a:lnTo>
                    <a:pt x="163788" y="15670"/>
                  </a:lnTo>
                  <a:lnTo>
                    <a:pt x="163732" y="15559"/>
                  </a:lnTo>
                  <a:lnTo>
                    <a:pt x="163509" y="15280"/>
                  </a:lnTo>
                  <a:lnTo>
                    <a:pt x="163286" y="15113"/>
                  </a:lnTo>
                  <a:lnTo>
                    <a:pt x="163118" y="15057"/>
                  </a:lnTo>
                  <a:lnTo>
                    <a:pt x="162951" y="15001"/>
                  </a:lnTo>
                  <a:close/>
                  <a:moveTo>
                    <a:pt x="168026" y="15001"/>
                  </a:moveTo>
                  <a:lnTo>
                    <a:pt x="167859" y="15057"/>
                  </a:lnTo>
                  <a:lnTo>
                    <a:pt x="167691" y="15113"/>
                  </a:lnTo>
                  <a:lnTo>
                    <a:pt x="167412" y="15280"/>
                  </a:lnTo>
                  <a:lnTo>
                    <a:pt x="167245" y="15559"/>
                  </a:lnTo>
                  <a:lnTo>
                    <a:pt x="167189" y="15670"/>
                  </a:lnTo>
                  <a:lnTo>
                    <a:pt x="167189" y="15838"/>
                  </a:lnTo>
                  <a:lnTo>
                    <a:pt x="167189" y="16005"/>
                  </a:lnTo>
                  <a:lnTo>
                    <a:pt x="167245" y="16172"/>
                  </a:lnTo>
                  <a:lnTo>
                    <a:pt x="167412" y="16451"/>
                  </a:lnTo>
                  <a:lnTo>
                    <a:pt x="167691" y="16618"/>
                  </a:lnTo>
                  <a:lnTo>
                    <a:pt x="167859" y="16674"/>
                  </a:lnTo>
                  <a:lnTo>
                    <a:pt x="168193" y="16674"/>
                  </a:lnTo>
                  <a:lnTo>
                    <a:pt x="168361" y="16618"/>
                  </a:lnTo>
                  <a:lnTo>
                    <a:pt x="168584" y="16451"/>
                  </a:lnTo>
                  <a:lnTo>
                    <a:pt x="168751" y="16172"/>
                  </a:lnTo>
                  <a:lnTo>
                    <a:pt x="168807" y="16005"/>
                  </a:lnTo>
                  <a:lnTo>
                    <a:pt x="168862" y="15838"/>
                  </a:lnTo>
                  <a:lnTo>
                    <a:pt x="168807" y="15670"/>
                  </a:lnTo>
                  <a:lnTo>
                    <a:pt x="168751" y="15559"/>
                  </a:lnTo>
                  <a:lnTo>
                    <a:pt x="168584" y="15280"/>
                  </a:lnTo>
                  <a:lnTo>
                    <a:pt x="168361" y="15113"/>
                  </a:lnTo>
                  <a:lnTo>
                    <a:pt x="168193" y="15057"/>
                  </a:lnTo>
                  <a:lnTo>
                    <a:pt x="168026" y="15001"/>
                  </a:lnTo>
                  <a:close/>
                  <a:moveTo>
                    <a:pt x="171316" y="15001"/>
                  </a:moveTo>
                  <a:lnTo>
                    <a:pt x="171149" y="15057"/>
                  </a:lnTo>
                  <a:lnTo>
                    <a:pt x="171037" y="15113"/>
                  </a:lnTo>
                  <a:lnTo>
                    <a:pt x="170758" y="15280"/>
                  </a:lnTo>
                  <a:lnTo>
                    <a:pt x="170591" y="15559"/>
                  </a:lnTo>
                  <a:lnTo>
                    <a:pt x="170535" y="15670"/>
                  </a:lnTo>
                  <a:lnTo>
                    <a:pt x="170480" y="15838"/>
                  </a:lnTo>
                  <a:lnTo>
                    <a:pt x="170535" y="16005"/>
                  </a:lnTo>
                  <a:lnTo>
                    <a:pt x="170591" y="16172"/>
                  </a:lnTo>
                  <a:lnTo>
                    <a:pt x="170758" y="16451"/>
                  </a:lnTo>
                  <a:lnTo>
                    <a:pt x="171037" y="16618"/>
                  </a:lnTo>
                  <a:lnTo>
                    <a:pt x="171149" y="16674"/>
                  </a:lnTo>
                  <a:lnTo>
                    <a:pt x="171483" y="16674"/>
                  </a:lnTo>
                  <a:lnTo>
                    <a:pt x="171651" y="16618"/>
                  </a:lnTo>
                  <a:lnTo>
                    <a:pt x="171930" y="16451"/>
                  </a:lnTo>
                  <a:lnTo>
                    <a:pt x="172097" y="16172"/>
                  </a:lnTo>
                  <a:lnTo>
                    <a:pt x="172153" y="16005"/>
                  </a:lnTo>
                  <a:lnTo>
                    <a:pt x="172153" y="15838"/>
                  </a:lnTo>
                  <a:lnTo>
                    <a:pt x="172153" y="15670"/>
                  </a:lnTo>
                  <a:lnTo>
                    <a:pt x="172097" y="15559"/>
                  </a:lnTo>
                  <a:lnTo>
                    <a:pt x="171930" y="15280"/>
                  </a:lnTo>
                  <a:lnTo>
                    <a:pt x="171651" y="15113"/>
                  </a:lnTo>
                  <a:lnTo>
                    <a:pt x="171483" y="15057"/>
                  </a:lnTo>
                  <a:lnTo>
                    <a:pt x="171316" y="15001"/>
                  </a:lnTo>
                  <a:close/>
                  <a:moveTo>
                    <a:pt x="174774" y="15001"/>
                  </a:moveTo>
                  <a:lnTo>
                    <a:pt x="174606" y="15057"/>
                  </a:lnTo>
                  <a:lnTo>
                    <a:pt x="174439" y="15113"/>
                  </a:lnTo>
                  <a:lnTo>
                    <a:pt x="174160" y="15280"/>
                  </a:lnTo>
                  <a:lnTo>
                    <a:pt x="173993" y="15559"/>
                  </a:lnTo>
                  <a:lnTo>
                    <a:pt x="173937" y="15670"/>
                  </a:lnTo>
                  <a:lnTo>
                    <a:pt x="173937" y="15838"/>
                  </a:lnTo>
                  <a:lnTo>
                    <a:pt x="173937" y="16005"/>
                  </a:lnTo>
                  <a:lnTo>
                    <a:pt x="173993" y="16172"/>
                  </a:lnTo>
                  <a:lnTo>
                    <a:pt x="174160" y="16451"/>
                  </a:lnTo>
                  <a:lnTo>
                    <a:pt x="174439" y="16618"/>
                  </a:lnTo>
                  <a:lnTo>
                    <a:pt x="174606" y="16674"/>
                  </a:lnTo>
                  <a:lnTo>
                    <a:pt x="174941" y="16674"/>
                  </a:lnTo>
                  <a:lnTo>
                    <a:pt x="175053" y="16618"/>
                  </a:lnTo>
                  <a:lnTo>
                    <a:pt x="175331" y="16451"/>
                  </a:lnTo>
                  <a:lnTo>
                    <a:pt x="175499" y="16172"/>
                  </a:lnTo>
                  <a:lnTo>
                    <a:pt x="175554" y="16005"/>
                  </a:lnTo>
                  <a:lnTo>
                    <a:pt x="175610" y="15838"/>
                  </a:lnTo>
                  <a:lnTo>
                    <a:pt x="175554" y="15670"/>
                  </a:lnTo>
                  <a:lnTo>
                    <a:pt x="175499" y="15559"/>
                  </a:lnTo>
                  <a:lnTo>
                    <a:pt x="175331" y="15280"/>
                  </a:lnTo>
                  <a:lnTo>
                    <a:pt x="175053" y="15113"/>
                  </a:lnTo>
                  <a:lnTo>
                    <a:pt x="174941" y="15057"/>
                  </a:lnTo>
                  <a:lnTo>
                    <a:pt x="174774" y="15001"/>
                  </a:lnTo>
                  <a:close/>
                  <a:moveTo>
                    <a:pt x="184812" y="15001"/>
                  </a:moveTo>
                  <a:lnTo>
                    <a:pt x="184644" y="15057"/>
                  </a:lnTo>
                  <a:lnTo>
                    <a:pt x="184477" y="15113"/>
                  </a:lnTo>
                  <a:lnTo>
                    <a:pt x="184198" y="15280"/>
                  </a:lnTo>
                  <a:lnTo>
                    <a:pt x="184031" y="15559"/>
                  </a:lnTo>
                  <a:lnTo>
                    <a:pt x="183975" y="15670"/>
                  </a:lnTo>
                  <a:lnTo>
                    <a:pt x="183975" y="15838"/>
                  </a:lnTo>
                  <a:lnTo>
                    <a:pt x="183975" y="16005"/>
                  </a:lnTo>
                  <a:lnTo>
                    <a:pt x="184031" y="16172"/>
                  </a:lnTo>
                  <a:lnTo>
                    <a:pt x="184198" y="16451"/>
                  </a:lnTo>
                  <a:lnTo>
                    <a:pt x="184477" y="16618"/>
                  </a:lnTo>
                  <a:lnTo>
                    <a:pt x="184644" y="16674"/>
                  </a:lnTo>
                  <a:lnTo>
                    <a:pt x="184979" y="16674"/>
                  </a:lnTo>
                  <a:lnTo>
                    <a:pt x="185091" y="16618"/>
                  </a:lnTo>
                  <a:lnTo>
                    <a:pt x="185369" y="16451"/>
                  </a:lnTo>
                  <a:lnTo>
                    <a:pt x="185537" y="16172"/>
                  </a:lnTo>
                  <a:lnTo>
                    <a:pt x="185593" y="16005"/>
                  </a:lnTo>
                  <a:lnTo>
                    <a:pt x="185648" y="15838"/>
                  </a:lnTo>
                  <a:lnTo>
                    <a:pt x="185593" y="15670"/>
                  </a:lnTo>
                  <a:lnTo>
                    <a:pt x="185537" y="15559"/>
                  </a:lnTo>
                  <a:lnTo>
                    <a:pt x="185369" y="15280"/>
                  </a:lnTo>
                  <a:lnTo>
                    <a:pt x="185091" y="15113"/>
                  </a:lnTo>
                  <a:lnTo>
                    <a:pt x="184979" y="15057"/>
                  </a:lnTo>
                  <a:lnTo>
                    <a:pt x="184812" y="15001"/>
                  </a:lnTo>
                  <a:close/>
                  <a:moveTo>
                    <a:pt x="226804" y="15057"/>
                  </a:moveTo>
                  <a:lnTo>
                    <a:pt x="226637" y="15113"/>
                  </a:lnTo>
                  <a:lnTo>
                    <a:pt x="226358" y="15280"/>
                  </a:lnTo>
                  <a:lnTo>
                    <a:pt x="226191" y="15559"/>
                  </a:lnTo>
                  <a:lnTo>
                    <a:pt x="226135" y="15670"/>
                  </a:lnTo>
                  <a:lnTo>
                    <a:pt x="226135" y="15838"/>
                  </a:lnTo>
                  <a:lnTo>
                    <a:pt x="226135" y="16005"/>
                  </a:lnTo>
                  <a:lnTo>
                    <a:pt x="226191" y="16172"/>
                  </a:lnTo>
                  <a:lnTo>
                    <a:pt x="226358" y="16451"/>
                  </a:lnTo>
                  <a:lnTo>
                    <a:pt x="226637" y="16618"/>
                  </a:lnTo>
                  <a:lnTo>
                    <a:pt x="226804" y="16674"/>
                  </a:lnTo>
                  <a:lnTo>
                    <a:pt x="227139" y="16674"/>
                  </a:lnTo>
                  <a:lnTo>
                    <a:pt x="227250" y="16618"/>
                  </a:lnTo>
                  <a:lnTo>
                    <a:pt x="227529" y="16451"/>
                  </a:lnTo>
                  <a:lnTo>
                    <a:pt x="227697" y="16172"/>
                  </a:lnTo>
                  <a:lnTo>
                    <a:pt x="227752" y="16005"/>
                  </a:lnTo>
                  <a:lnTo>
                    <a:pt x="227808" y="15838"/>
                  </a:lnTo>
                  <a:lnTo>
                    <a:pt x="227752" y="15670"/>
                  </a:lnTo>
                  <a:lnTo>
                    <a:pt x="227697" y="15559"/>
                  </a:lnTo>
                  <a:lnTo>
                    <a:pt x="227529" y="15280"/>
                  </a:lnTo>
                  <a:lnTo>
                    <a:pt x="227250" y="15113"/>
                  </a:lnTo>
                  <a:lnTo>
                    <a:pt x="227139" y="15057"/>
                  </a:lnTo>
                  <a:close/>
                  <a:moveTo>
                    <a:pt x="230150" y="15057"/>
                  </a:moveTo>
                  <a:lnTo>
                    <a:pt x="229983" y="15113"/>
                  </a:lnTo>
                  <a:lnTo>
                    <a:pt x="229760" y="15280"/>
                  </a:lnTo>
                  <a:lnTo>
                    <a:pt x="229537" y="15559"/>
                  </a:lnTo>
                  <a:lnTo>
                    <a:pt x="229481" y="15670"/>
                  </a:lnTo>
                  <a:lnTo>
                    <a:pt x="229481" y="15838"/>
                  </a:lnTo>
                  <a:lnTo>
                    <a:pt x="229481" y="16005"/>
                  </a:lnTo>
                  <a:lnTo>
                    <a:pt x="229537" y="16172"/>
                  </a:lnTo>
                  <a:lnTo>
                    <a:pt x="229760" y="16451"/>
                  </a:lnTo>
                  <a:lnTo>
                    <a:pt x="229983" y="16618"/>
                  </a:lnTo>
                  <a:lnTo>
                    <a:pt x="230150" y="16674"/>
                  </a:lnTo>
                  <a:lnTo>
                    <a:pt x="230485" y="16674"/>
                  </a:lnTo>
                  <a:lnTo>
                    <a:pt x="230652" y="16618"/>
                  </a:lnTo>
                  <a:lnTo>
                    <a:pt x="230931" y="16451"/>
                  </a:lnTo>
                  <a:lnTo>
                    <a:pt x="231098" y="16172"/>
                  </a:lnTo>
                  <a:lnTo>
                    <a:pt x="231154" y="16005"/>
                  </a:lnTo>
                  <a:lnTo>
                    <a:pt x="231154" y="15838"/>
                  </a:lnTo>
                  <a:lnTo>
                    <a:pt x="231154" y="15670"/>
                  </a:lnTo>
                  <a:lnTo>
                    <a:pt x="231098" y="15559"/>
                  </a:lnTo>
                  <a:lnTo>
                    <a:pt x="230931" y="15280"/>
                  </a:lnTo>
                  <a:lnTo>
                    <a:pt x="230652" y="15113"/>
                  </a:lnTo>
                  <a:lnTo>
                    <a:pt x="230485" y="15057"/>
                  </a:lnTo>
                  <a:close/>
                  <a:moveTo>
                    <a:pt x="233496" y="15057"/>
                  </a:moveTo>
                  <a:lnTo>
                    <a:pt x="233385" y="15113"/>
                  </a:lnTo>
                  <a:lnTo>
                    <a:pt x="233106" y="15280"/>
                  </a:lnTo>
                  <a:lnTo>
                    <a:pt x="232939" y="15559"/>
                  </a:lnTo>
                  <a:lnTo>
                    <a:pt x="232883" y="15670"/>
                  </a:lnTo>
                  <a:lnTo>
                    <a:pt x="232883" y="15838"/>
                  </a:lnTo>
                  <a:lnTo>
                    <a:pt x="232883" y="16005"/>
                  </a:lnTo>
                  <a:lnTo>
                    <a:pt x="232939" y="16172"/>
                  </a:lnTo>
                  <a:lnTo>
                    <a:pt x="233106" y="16451"/>
                  </a:lnTo>
                  <a:lnTo>
                    <a:pt x="233385" y="16618"/>
                  </a:lnTo>
                  <a:lnTo>
                    <a:pt x="233496" y="16674"/>
                  </a:lnTo>
                  <a:lnTo>
                    <a:pt x="233831" y="16674"/>
                  </a:lnTo>
                  <a:lnTo>
                    <a:pt x="233998" y="16618"/>
                  </a:lnTo>
                  <a:lnTo>
                    <a:pt x="234277" y="16451"/>
                  </a:lnTo>
                  <a:lnTo>
                    <a:pt x="234444" y="16172"/>
                  </a:lnTo>
                  <a:lnTo>
                    <a:pt x="234500" y="16005"/>
                  </a:lnTo>
                  <a:lnTo>
                    <a:pt x="234500" y="15838"/>
                  </a:lnTo>
                  <a:lnTo>
                    <a:pt x="234500" y="15670"/>
                  </a:lnTo>
                  <a:lnTo>
                    <a:pt x="234444" y="15559"/>
                  </a:lnTo>
                  <a:lnTo>
                    <a:pt x="234277" y="15280"/>
                  </a:lnTo>
                  <a:lnTo>
                    <a:pt x="233998" y="15113"/>
                  </a:lnTo>
                  <a:lnTo>
                    <a:pt x="233831" y="15057"/>
                  </a:lnTo>
                  <a:close/>
                  <a:moveTo>
                    <a:pt x="236842" y="15057"/>
                  </a:moveTo>
                  <a:lnTo>
                    <a:pt x="236675" y="15113"/>
                  </a:lnTo>
                  <a:lnTo>
                    <a:pt x="236396" y="15280"/>
                  </a:lnTo>
                  <a:lnTo>
                    <a:pt x="236229" y="15559"/>
                  </a:lnTo>
                  <a:lnTo>
                    <a:pt x="236173" y="15670"/>
                  </a:lnTo>
                  <a:lnTo>
                    <a:pt x="236173" y="15838"/>
                  </a:lnTo>
                  <a:lnTo>
                    <a:pt x="236173" y="16005"/>
                  </a:lnTo>
                  <a:lnTo>
                    <a:pt x="236229" y="16172"/>
                  </a:lnTo>
                  <a:lnTo>
                    <a:pt x="236396" y="16451"/>
                  </a:lnTo>
                  <a:lnTo>
                    <a:pt x="236675" y="16618"/>
                  </a:lnTo>
                  <a:lnTo>
                    <a:pt x="236842" y="16674"/>
                  </a:lnTo>
                  <a:lnTo>
                    <a:pt x="237177" y="16674"/>
                  </a:lnTo>
                  <a:lnTo>
                    <a:pt x="237344" y="16618"/>
                  </a:lnTo>
                  <a:lnTo>
                    <a:pt x="237567" y="16451"/>
                  </a:lnTo>
                  <a:lnTo>
                    <a:pt x="237790" y="16172"/>
                  </a:lnTo>
                  <a:lnTo>
                    <a:pt x="237790" y="16005"/>
                  </a:lnTo>
                  <a:lnTo>
                    <a:pt x="237846" y="15838"/>
                  </a:lnTo>
                  <a:lnTo>
                    <a:pt x="237790" y="15670"/>
                  </a:lnTo>
                  <a:lnTo>
                    <a:pt x="237790" y="15559"/>
                  </a:lnTo>
                  <a:lnTo>
                    <a:pt x="237567" y="15280"/>
                  </a:lnTo>
                  <a:lnTo>
                    <a:pt x="237344" y="15113"/>
                  </a:lnTo>
                  <a:lnTo>
                    <a:pt x="237177" y="15057"/>
                  </a:lnTo>
                  <a:close/>
                  <a:moveTo>
                    <a:pt x="241973" y="15001"/>
                  </a:moveTo>
                  <a:lnTo>
                    <a:pt x="241806" y="15057"/>
                  </a:lnTo>
                  <a:lnTo>
                    <a:pt x="241638" y="15113"/>
                  </a:lnTo>
                  <a:lnTo>
                    <a:pt x="241359" y="15280"/>
                  </a:lnTo>
                  <a:lnTo>
                    <a:pt x="241192" y="15559"/>
                  </a:lnTo>
                  <a:lnTo>
                    <a:pt x="241136" y="15670"/>
                  </a:lnTo>
                  <a:lnTo>
                    <a:pt x="241136" y="15838"/>
                  </a:lnTo>
                  <a:lnTo>
                    <a:pt x="241136" y="16005"/>
                  </a:lnTo>
                  <a:lnTo>
                    <a:pt x="241192" y="16172"/>
                  </a:lnTo>
                  <a:lnTo>
                    <a:pt x="241359" y="16451"/>
                  </a:lnTo>
                  <a:lnTo>
                    <a:pt x="241638" y="16618"/>
                  </a:lnTo>
                  <a:lnTo>
                    <a:pt x="241806" y="16674"/>
                  </a:lnTo>
                  <a:lnTo>
                    <a:pt x="242140" y="16674"/>
                  </a:lnTo>
                  <a:lnTo>
                    <a:pt x="242308" y="16618"/>
                  </a:lnTo>
                  <a:lnTo>
                    <a:pt x="242531" y="16451"/>
                  </a:lnTo>
                  <a:lnTo>
                    <a:pt x="242754" y="16172"/>
                  </a:lnTo>
                  <a:lnTo>
                    <a:pt x="242754" y="16005"/>
                  </a:lnTo>
                  <a:lnTo>
                    <a:pt x="242809" y="15838"/>
                  </a:lnTo>
                  <a:lnTo>
                    <a:pt x="242754" y="15670"/>
                  </a:lnTo>
                  <a:lnTo>
                    <a:pt x="242754" y="15559"/>
                  </a:lnTo>
                  <a:lnTo>
                    <a:pt x="242531" y="15280"/>
                  </a:lnTo>
                  <a:lnTo>
                    <a:pt x="242308" y="15113"/>
                  </a:lnTo>
                  <a:lnTo>
                    <a:pt x="242140" y="15057"/>
                  </a:lnTo>
                  <a:lnTo>
                    <a:pt x="241973" y="15001"/>
                  </a:lnTo>
                  <a:close/>
                  <a:moveTo>
                    <a:pt x="250394" y="15001"/>
                  </a:moveTo>
                  <a:lnTo>
                    <a:pt x="250226" y="15057"/>
                  </a:lnTo>
                  <a:lnTo>
                    <a:pt x="250059" y="15113"/>
                  </a:lnTo>
                  <a:lnTo>
                    <a:pt x="249836" y="15280"/>
                  </a:lnTo>
                  <a:lnTo>
                    <a:pt x="249669" y="15559"/>
                  </a:lnTo>
                  <a:lnTo>
                    <a:pt x="249613" y="15670"/>
                  </a:lnTo>
                  <a:lnTo>
                    <a:pt x="249557" y="15838"/>
                  </a:lnTo>
                  <a:lnTo>
                    <a:pt x="249613" y="16005"/>
                  </a:lnTo>
                  <a:lnTo>
                    <a:pt x="249669" y="16172"/>
                  </a:lnTo>
                  <a:lnTo>
                    <a:pt x="249836" y="16451"/>
                  </a:lnTo>
                  <a:lnTo>
                    <a:pt x="250059" y="16618"/>
                  </a:lnTo>
                  <a:lnTo>
                    <a:pt x="250226" y="16674"/>
                  </a:lnTo>
                  <a:lnTo>
                    <a:pt x="250561" y="16674"/>
                  </a:lnTo>
                  <a:lnTo>
                    <a:pt x="250728" y="16618"/>
                  </a:lnTo>
                  <a:lnTo>
                    <a:pt x="251007" y="16451"/>
                  </a:lnTo>
                  <a:lnTo>
                    <a:pt x="251174" y="16172"/>
                  </a:lnTo>
                  <a:lnTo>
                    <a:pt x="251230" y="16005"/>
                  </a:lnTo>
                  <a:lnTo>
                    <a:pt x="251230" y="15838"/>
                  </a:lnTo>
                  <a:lnTo>
                    <a:pt x="251230" y="15670"/>
                  </a:lnTo>
                  <a:lnTo>
                    <a:pt x="251174" y="15559"/>
                  </a:lnTo>
                  <a:lnTo>
                    <a:pt x="251007" y="15280"/>
                  </a:lnTo>
                  <a:lnTo>
                    <a:pt x="250728" y="15113"/>
                  </a:lnTo>
                  <a:lnTo>
                    <a:pt x="250561" y="15057"/>
                  </a:lnTo>
                  <a:lnTo>
                    <a:pt x="250394" y="15001"/>
                  </a:lnTo>
                  <a:close/>
                  <a:moveTo>
                    <a:pt x="255469" y="15001"/>
                  </a:moveTo>
                  <a:lnTo>
                    <a:pt x="255301" y="15057"/>
                  </a:lnTo>
                  <a:lnTo>
                    <a:pt x="255134" y="15113"/>
                  </a:lnTo>
                  <a:lnTo>
                    <a:pt x="254855" y="15280"/>
                  </a:lnTo>
                  <a:lnTo>
                    <a:pt x="254688" y="15559"/>
                  </a:lnTo>
                  <a:lnTo>
                    <a:pt x="254632" y="15670"/>
                  </a:lnTo>
                  <a:lnTo>
                    <a:pt x="254632" y="15838"/>
                  </a:lnTo>
                  <a:lnTo>
                    <a:pt x="254632" y="16005"/>
                  </a:lnTo>
                  <a:lnTo>
                    <a:pt x="254688" y="16172"/>
                  </a:lnTo>
                  <a:lnTo>
                    <a:pt x="254855" y="16451"/>
                  </a:lnTo>
                  <a:lnTo>
                    <a:pt x="255134" y="16618"/>
                  </a:lnTo>
                  <a:lnTo>
                    <a:pt x="255301" y="16674"/>
                  </a:lnTo>
                  <a:lnTo>
                    <a:pt x="255636" y="16674"/>
                  </a:lnTo>
                  <a:lnTo>
                    <a:pt x="255747" y="16618"/>
                  </a:lnTo>
                  <a:lnTo>
                    <a:pt x="256026" y="16451"/>
                  </a:lnTo>
                  <a:lnTo>
                    <a:pt x="256194" y="16172"/>
                  </a:lnTo>
                  <a:lnTo>
                    <a:pt x="256249" y="16005"/>
                  </a:lnTo>
                  <a:lnTo>
                    <a:pt x="256305" y="15838"/>
                  </a:lnTo>
                  <a:lnTo>
                    <a:pt x="256249" y="15670"/>
                  </a:lnTo>
                  <a:lnTo>
                    <a:pt x="256194" y="15559"/>
                  </a:lnTo>
                  <a:lnTo>
                    <a:pt x="256026" y="15280"/>
                  </a:lnTo>
                  <a:lnTo>
                    <a:pt x="255747" y="15113"/>
                  </a:lnTo>
                  <a:lnTo>
                    <a:pt x="255636" y="15057"/>
                  </a:lnTo>
                  <a:lnTo>
                    <a:pt x="255469" y="15001"/>
                  </a:lnTo>
                  <a:close/>
                  <a:moveTo>
                    <a:pt x="258759" y="15001"/>
                  </a:moveTo>
                  <a:lnTo>
                    <a:pt x="258591" y="15057"/>
                  </a:lnTo>
                  <a:lnTo>
                    <a:pt x="258424" y="15113"/>
                  </a:lnTo>
                  <a:lnTo>
                    <a:pt x="258201" y="15280"/>
                  </a:lnTo>
                  <a:lnTo>
                    <a:pt x="257978" y="15559"/>
                  </a:lnTo>
                  <a:lnTo>
                    <a:pt x="257978" y="15670"/>
                  </a:lnTo>
                  <a:lnTo>
                    <a:pt x="257922" y="15838"/>
                  </a:lnTo>
                  <a:lnTo>
                    <a:pt x="257978" y="16005"/>
                  </a:lnTo>
                  <a:lnTo>
                    <a:pt x="257978" y="16172"/>
                  </a:lnTo>
                  <a:lnTo>
                    <a:pt x="258201" y="16451"/>
                  </a:lnTo>
                  <a:lnTo>
                    <a:pt x="258424" y="16618"/>
                  </a:lnTo>
                  <a:lnTo>
                    <a:pt x="258591" y="16674"/>
                  </a:lnTo>
                  <a:lnTo>
                    <a:pt x="258926" y="16674"/>
                  </a:lnTo>
                  <a:lnTo>
                    <a:pt x="259093" y="16618"/>
                  </a:lnTo>
                  <a:lnTo>
                    <a:pt x="259372" y="16451"/>
                  </a:lnTo>
                  <a:lnTo>
                    <a:pt x="259540" y="16172"/>
                  </a:lnTo>
                  <a:lnTo>
                    <a:pt x="259595" y="16005"/>
                  </a:lnTo>
                  <a:lnTo>
                    <a:pt x="259595" y="15838"/>
                  </a:lnTo>
                  <a:lnTo>
                    <a:pt x="259595" y="15670"/>
                  </a:lnTo>
                  <a:lnTo>
                    <a:pt x="259540" y="15559"/>
                  </a:lnTo>
                  <a:lnTo>
                    <a:pt x="259372" y="15280"/>
                  </a:lnTo>
                  <a:lnTo>
                    <a:pt x="259093" y="15113"/>
                  </a:lnTo>
                  <a:lnTo>
                    <a:pt x="258926" y="15057"/>
                  </a:lnTo>
                  <a:lnTo>
                    <a:pt x="258759" y="15001"/>
                  </a:lnTo>
                  <a:close/>
                  <a:moveTo>
                    <a:pt x="263834" y="15001"/>
                  </a:moveTo>
                  <a:lnTo>
                    <a:pt x="263666" y="15057"/>
                  </a:lnTo>
                  <a:lnTo>
                    <a:pt x="263499" y="15113"/>
                  </a:lnTo>
                  <a:lnTo>
                    <a:pt x="263220" y="15280"/>
                  </a:lnTo>
                  <a:lnTo>
                    <a:pt x="263053" y="15559"/>
                  </a:lnTo>
                  <a:lnTo>
                    <a:pt x="262997" y="15670"/>
                  </a:lnTo>
                  <a:lnTo>
                    <a:pt x="262997" y="15838"/>
                  </a:lnTo>
                  <a:lnTo>
                    <a:pt x="262997" y="16005"/>
                  </a:lnTo>
                  <a:lnTo>
                    <a:pt x="263053" y="16172"/>
                  </a:lnTo>
                  <a:lnTo>
                    <a:pt x="263220" y="16451"/>
                  </a:lnTo>
                  <a:lnTo>
                    <a:pt x="263499" y="16618"/>
                  </a:lnTo>
                  <a:lnTo>
                    <a:pt x="263666" y="16674"/>
                  </a:lnTo>
                  <a:lnTo>
                    <a:pt x="264001" y="16674"/>
                  </a:lnTo>
                  <a:lnTo>
                    <a:pt x="264168" y="16618"/>
                  </a:lnTo>
                  <a:lnTo>
                    <a:pt x="264391" y="16451"/>
                  </a:lnTo>
                  <a:lnTo>
                    <a:pt x="264614" y="16172"/>
                  </a:lnTo>
                  <a:lnTo>
                    <a:pt x="264670" y="16005"/>
                  </a:lnTo>
                  <a:lnTo>
                    <a:pt x="264670" y="15838"/>
                  </a:lnTo>
                  <a:lnTo>
                    <a:pt x="264670" y="15670"/>
                  </a:lnTo>
                  <a:lnTo>
                    <a:pt x="264614" y="15559"/>
                  </a:lnTo>
                  <a:lnTo>
                    <a:pt x="264391" y="15280"/>
                  </a:lnTo>
                  <a:lnTo>
                    <a:pt x="264168" y="15113"/>
                  </a:lnTo>
                  <a:lnTo>
                    <a:pt x="264001" y="15057"/>
                  </a:lnTo>
                  <a:lnTo>
                    <a:pt x="263834" y="15001"/>
                  </a:lnTo>
                  <a:close/>
                  <a:moveTo>
                    <a:pt x="267124" y="15001"/>
                  </a:moveTo>
                  <a:lnTo>
                    <a:pt x="266957" y="15057"/>
                  </a:lnTo>
                  <a:lnTo>
                    <a:pt x="266845" y="15113"/>
                  </a:lnTo>
                  <a:lnTo>
                    <a:pt x="266566" y="15280"/>
                  </a:lnTo>
                  <a:lnTo>
                    <a:pt x="266399" y="15559"/>
                  </a:lnTo>
                  <a:lnTo>
                    <a:pt x="266343" y="15670"/>
                  </a:lnTo>
                  <a:lnTo>
                    <a:pt x="266343" y="15838"/>
                  </a:lnTo>
                  <a:lnTo>
                    <a:pt x="266343" y="16005"/>
                  </a:lnTo>
                  <a:lnTo>
                    <a:pt x="266399" y="16172"/>
                  </a:lnTo>
                  <a:lnTo>
                    <a:pt x="266566" y="16451"/>
                  </a:lnTo>
                  <a:lnTo>
                    <a:pt x="266845" y="16618"/>
                  </a:lnTo>
                  <a:lnTo>
                    <a:pt x="266957" y="16674"/>
                  </a:lnTo>
                  <a:lnTo>
                    <a:pt x="267291" y="16674"/>
                  </a:lnTo>
                  <a:lnTo>
                    <a:pt x="267458" y="16618"/>
                  </a:lnTo>
                  <a:lnTo>
                    <a:pt x="267737" y="16451"/>
                  </a:lnTo>
                  <a:lnTo>
                    <a:pt x="267905" y="16172"/>
                  </a:lnTo>
                  <a:lnTo>
                    <a:pt x="267960" y="16005"/>
                  </a:lnTo>
                  <a:lnTo>
                    <a:pt x="267960" y="15838"/>
                  </a:lnTo>
                  <a:lnTo>
                    <a:pt x="267960" y="15670"/>
                  </a:lnTo>
                  <a:lnTo>
                    <a:pt x="267905" y="15559"/>
                  </a:lnTo>
                  <a:lnTo>
                    <a:pt x="267737" y="15280"/>
                  </a:lnTo>
                  <a:lnTo>
                    <a:pt x="267458" y="15113"/>
                  </a:lnTo>
                  <a:lnTo>
                    <a:pt x="267291" y="15057"/>
                  </a:lnTo>
                  <a:lnTo>
                    <a:pt x="267124" y="15001"/>
                  </a:lnTo>
                  <a:close/>
                  <a:moveTo>
                    <a:pt x="270581" y="15001"/>
                  </a:moveTo>
                  <a:lnTo>
                    <a:pt x="270414" y="15057"/>
                  </a:lnTo>
                  <a:lnTo>
                    <a:pt x="270247" y="15113"/>
                  </a:lnTo>
                  <a:lnTo>
                    <a:pt x="269968" y="15280"/>
                  </a:lnTo>
                  <a:lnTo>
                    <a:pt x="269801" y="15559"/>
                  </a:lnTo>
                  <a:lnTo>
                    <a:pt x="269745" y="15670"/>
                  </a:lnTo>
                  <a:lnTo>
                    <a:pt x="269745" y="15838"/>
                  </a:lnTo>
                  <a:lnTo>
                    <a:pt x="269745" y="16005"/>
                  </a:lnTo>
                  <a:lnTo>
                    <a:pt x="269801" y="16172"/>
                  </a:lnTo>
                  <a:lnTo>
                    <a:pt x="269968" y="16451"/>
                  </a:lnTo>
                  <a:lnTo>
                    <a:pt x="270247" y="16618"/>
                  </a:lnTo>
                  <a:lnTo>
                    <a:pt x="270414" y="16674"/>
                  </a:lnTo>
                  <a:lnTo>
                    <a:pt x="270749" y="16674"/>
                  </a:lnTo>
                  <a:lnTo>
                    <a:pt x="270916" y="16618"/>
                  </a:lnTo>
                  <a:lnTo>
                    <a:pt x="271139" y="16451"/>
                  </a:lnTo>
                  <a:lnTo>
                    <a:pt x="271362" y="16172"/>
                  </a:lnTo>
                  <a:lnTo>
                    <a:pt x="271362" y="16005"/>
                  </a:lnTo>
                  <a:lnTo>
                    <a:pt x="271418" y="15838"/>
                  </a:lnTo>
                  <a:lnTo>
                    <a:pt x="271362" y="15670"/>
                  </a:lnTo>
                  <a:lnTo>
                    <a:pt x="271362" y="15559"/>
                  </a:lnTo>
                  <a:lnTo>
                    <a:pt x="271139" y="15280"/>
                  </a:lnTo>
                  <a:lnTo>
                    <a:pt x="270916" y="15113"/>
                  </a:lnTo>
                  <a:lnTo>
                    <a:pt x="270749" y="15057"/>
                  </a:lnTo>
                  <a:lnTo>
                    <a:pt x="270581" y="15001"/>
                  </a:lnTo>
                  <a:close/>
                  <a:moveTo>
                    <a:pt x="280619" y="15001"/>
                  </a:moveTo>
                  <a:lnTo>
                    <a:pt x="280452" y="15057"/>
                  </a:lnTo>
                  <a:lnTo>
                    <a:pt x="280285" y="15113"/>
                  </a:lnTo>
                  <a:lnTo>
                    <a:pt x="280006" y="15280"/>
                  </a:lnTo>
                  <a:lnTo>
                    <a:pt x="279839" y="15559"/>
                  </a:lnTo>
                  <a:lnTo>
                    <a:pt x="279783" y="15670"/>
                  </a:lnTo>
                  <a:lnTo>
                    <a:pt x="279783" y="15838"/>
                  </a:lnTo>
                  <a:lnTo>
                    <a:pt x="279783" y="16005"/>
                  </a:lnTo>
                  <a:lnTo>
                    <a:pt x="279839" y="16172"/>
                  </a:lnTo>
                  <a:lnTo>
                    <a:pt x="280006" y="16451"/>
                  </a:lnTo>
                  <a:lnTo>
                    <a:pt x="280285" y="16618"/>
                  </a:lnTo>
                  <a:lnTo>
                    <a:pt x="280452" y="16674"/>
                  </a:lnTo>
                  <a:lnTo>
                    <a:pt x="280787" y="16674"/>
                  </a:lnTo>
                  <a:lnTo>
                    <a:pt x="280954" y="16618"/>
                  </a:lnTo>
                  <a:lnTo>
                    <a:pt x="281177" y="16451"/>
                  </a:lnTo>
                  <a:lnTo>
                    <a:pt x="281400" y="16172"/>
                  </a:lnTo>
                  <a:lnTo>
                    <a:pt x="281400" y="16005"/>
                  </a:lnTo>
                  <a:lnTo>
                    <a:pt x="281456" y="15838"/>
                  </a:lnTo>
                  <a:lnTo>
                    <a:pt x="281400" y="15670"/>
                  </a:lnTo>
                  <a:lnTo>
                    <a:pt x="281400" y="15559"/>
                  </a:lnTo>
                  <a:lnTo>
                    <a:pt x="281177" y="15280"/>
                  </a:lnTo>
                  <a:lnTo>
                    <a:pt x="280954" y="15113"/>
                  </a:lnTo>
                  <a:lnTo>
                    <a:pt x="280787" y="15057"/>
                  </a:lnTo>
                  <a:lnTo>
                    <a:pt x="280619" y="15001"/>
                  </a:lnTo>
                  <a:close/>
                </a:path>
              </a:pathLst>
            </a:custGeom>
            <a:solidFill>
              <a:srgbClr val="3230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49" name="Google Shape;18449;p490"/>
            <p:cNvSpPr/>
            <p:nvPr/>
          </p:nvSpPr>
          <p:spPr>
            <a:xfrm>
              <a:off x="18861" y="217501"/>
              <a:ext cx="9187662" cy="542679"/>
            </a:xfrm>
            <a:custGeom>
              <a:avLst/>
              <a:gdLst/>
              <a:ahLst/>
              <a:cxnLst/>
              <a:rect l="l" t="t" r="r" b="b"/>
              <a:pathLst>
                <a:path w="283242" h="16730" extrusionOk="0">
                  <a:moveTo>
                    <a:pt x="14333" y="0"/>
                  </a:moveTo>
                  <a:lnTo>
                    <a:pt x="14333" y="1673"/>
                  </a:lnTo>
                  <a:lnTo>
                    <a:pt x="17734" y="1673"/>
                  </a:lnTo>
                  <a:lnTo>
                    <a:pt x="17734" y="0"/>
                  </a:lnTo>
                  <a:close/>
                  <a:moveTo>
                    <a:pt x="24371" y="0"/>
                  </a:moveTo>
                  <a:lnTo>
                    <a:pt x="24371" y="1673"/>
                  </a:lnTo>
                  <a:lnTo>
                    <a:pt x="27772" y="1673"/>
                  </a:lnTo>
                  <a:lnTo>
                    <a:pt x="27772" y="0"/>
                  </a:lnTo>
                  <a:close/>
                  <a:moveTo>
                    <a:pt x="34409" y="0"/>
                  </a:moveTo>
                  <a:lnTo>
                    <a:pt x="34409" y="1673"/>
                  </a:lnTo>
                  <a:lnTo>
                    <a:pt x="37811" y="1673"/>
                  </a:lnTo>
                  <a:lnTo>
                    <a:pt x="37811" y="0"/>
                  </a:lnTo>
                  <a:close/>
                  <a:moveTo>
                    <a:pt x="51250" y="0"/>
                  </a:moveTo>
                  <a:lnTo>
                    <a:pt x="51250" y="1673"/>
                  </a:lnTo>
                  <a:lnTo>
                    <a:pt x="54652" y="1673"/>
                  </a:lnTo>
                  <a:lnTo>
                    <a:pt x="54652" y="0"/>
                  </a:lnTo>
                  <a:close/>
                  <a:moveTo>
                    <a:pt x="76457" y="0"/>
                  </a:moveTo>
                  <a:lnTo>
                    <a:pt x="76457" y="1673"/>
                  </a:lnTo>
                  <a:lnTo>
                    <a:pt x="79859" y="1673"/>
                  </a:lnTo>
                  <a:lnTo>
                    <a:pt x="79859" y="0"/>
                  </a:lnTo>
                  <a:close/>
                  <a:moveTo>
                    <a:pt x="88224" y="0"/>
                  </a:moveTo>
                  <a:lnTo>
                    <a:pt x="88224" y="1673"/>
                  </a:lnTo>
                  <a:lnTo>
                    <a:pt x="91626" y="1673"/>
                  </a:lnTo>
                  <a:lnTo>
                    <a:pt x="91626" y="0"/>
                  </a:lnTo>
                  <a:close/>
                  <a:moveTo>
                    <a:pt x="110140" y="0"/>
                  </a:moveTo>
                  <a:lnTo>
                    <a:pt x="110140" y="1673"/>
                  </a:lnTo>
                  <a:lnTo>
                    <a:pt x="113542" y="1673"/>
                  </a:lnTo>
                  <a:lnTo>
                    <a:pt x="113542" y="0"/>
                  </a:lnTo>
                  <a:close/>
                  <a:moveTo>
                    <a:pt x="120178" y="0"/>
                  </a:moveTo>
                  <a:lnTo>
                    <a:pt x="120178" y="1673"/>
                  </a:lnTo>
                  <a:lnTo>
                    <a:pt x="123580" y="1673"/>
                  </a:lnTo>
                  <a:lnTo>
                    <a:pt x="123580" y="0"/>
                  </a:lnTo>
                  <a:close/>
                  <a:moveTo>
                    <a:pt x="130216" y="0"/>
                  </a:moveTo>
                  <a:lnTo>
                    <a:pt x="130216" y="1673"/>
                  </a:lnTo>
                  <a:lnTo>
                    <a:pt x="133618" y="1673"/>
                  </a:lnTo>
                  <a:lnTo>
                    <a:pt x="133618" y="0"/>
                  </a:lnTo>
                  <a:close/>
                  <a:moveTo>
                    <a:pt x="147002" y="0"/>
                  </a:moveTo>
                  <a:lnTo>
                    <a:pt x="147002" y="1673"/>
                  </a:lnTo>
                  <a:lnTo>
                    <a:pt x="150404" y="1673"/>
                  </a:lnTo>
                  <a:lnTo>
                    <a:pt x="150404" y="0"/>
                  </a:lnTo>
                  <a:close/>
                  <a:moveTo>
                    <a:pt x="172265" y="0"/>
                  </a:moveTo>
                  <a:lnTo>
                    <a:pt x="172265" y="1673"/>
                  </a:lnTo>
                  <a:lnTo>
                    <a:pt x="175667" y="1673"/>
                  </a:lnTo>
                  <a:lnTo>
                    <a:pt x="175667" y="0"/>
                  </a:lnTo>
                  <a:close/>
                  <a:moveTo>
                    <a:pt x="184032" y="0"/>
                  </a:moveTo>
                  <a:lnTo>
                    <a:pt x="184032" y="1673"/>
                  </a:lnTo>
                  <a:lnTo>
                    <a:pt x="187433" y="1673"/>
                  </a:lnTo>
                  <a:lnTo>
                    <a:pt x="187433" y="0"/>
                  </a:lnTo>
                  <a:close/>
                  <a:moveTo>
                    <a:pt x="205948" y="0"/>
                  </a:moveTo>
                  <a:lnTo>
                    <a:pt x="205948" y="1673"/>
                  </a:lnTo>
                  <a:lnTo>
                    <a:pt x="209350" y="1673"/>
                  </a:lnTo>
                  <a:lnTo>
                    <a:pt x="209350" y="0"/>
                  </a:lnTo>
                  <a:close/>
                  <a:moveTo>
                    <a:pt x="215986" y="0"/>
                  </a:moveTo>
                  <a:lnTo>
                    <a:pt x="215986" y="1673"/>
                  </a:lnTo>
                  <a:lnTo>
                    <a:pt x="219388" y="1673"/>
                  </a:lnTo>
                  <a:lnTo>
                    <a:pt x="219388" y="0"/>
                  </a:lnTo>
                  <a:close/>
                  <a:moveTo>
                    <a:pt x="226024" y="0"/>
                  </a:moveTo>
                  <a:lnTo>
                    <a:pt x="226024" y="1673"/>
                  </a:lnTo>
                  <a:lnTo>
                    <a:pt x="229426" y="1673"/>
                  </a:lnTo>
                  <a:lnTo>
                    <a:pt x="229426" y="0"/>
                  </a:lnTo>
                  <a:close/>
                  <a:moveTo>
                    <a:pt x="242866" y="0"/>
                  </a:moveTo>
                  <a:lnTo>
                    <a:pt x="242866" y="1673"/>
                  </a:lnTo>
                  <a:lnTo>
                    <a:pt x="246268" y="1673"/>
                  </a:lnTo>
                  <a:lnTo>
                    <a:pt x="246268" y="0"/>
                  </a:lnTo>
                  <a:close/>
                  <a:moveTo>
                    <a:pt x="268072" y="0"/>
                  </a:moveTo>
                  <a:lnTo>
                    <a:pt x="268072" y="1673"/>
                  </a:lnTo>
                  <a:lnTo>
                    <a:pt x="271474" y="1673"/>
                  </a:lnTo>
                  <a:lnTo>
                    <a:pt x="271474" y="0"/>
                  </a:lnTo>
                  <a:close/>
                  <a:moveTo>
                    <a:pt x="279839" y="0"/>
                  </a:moveTo>
                  <a:lnTo>
                    <a:pt x="279839" y="1673"/>
                  </a:lnTo>
                  <a:lnTo>
                    <a:pt x="283241" y="1673"/>
                  </a:lnTo>
                  <a:lnTo>
                    <a:pt x="283241" y="0"/>
                  </a:lnTo>
                  <a:close/>
                  <a:moveTo>
                    <a:pt x="2510" y="3346"/>
                  </a:moveTo>
                  <a:lnTo>
                    <a:pt x="2510" y="5075"/>
                  </a:lnTo>
                  <a:lnTo>
                    <a:pt x="5912" y="5075"/>
                  </a:lnTo>
                  <a:lnTo>
                    <a:pt x="5912" y="3346"/>
                  </a:lnTo>
                  <a:close/>
                  <a:moveTo>
                    <a:pt x="31118" y="3346"/>
                  </a:moveTo>
                  <a:lnTo>
                    <a:pt x="31118" y="5075"/>
                  </a:lnTo>
                  <a:lnTo>
                    <a:pt x="34520" y="5075"/>
                  </a:lnTo>
                  <a:lnTo>
                    <a:pt x="34520" y="3346"/>
                  </a:lnTo>
                  <a:close/>
                  <a:moveTo>
                    <a:pt x="47849" y="3346"/>
                  </a:moveTo>
                  <a:lnTo>
                    <a:pt x="47849" y="5075"/>
                  </a:lnTo>
                  <a:lnTo>
                    <a:pt x="51250" y="5075"/>
                  </a:lnTo>
                  <a:lnTo>
                    <a:pt x="51250" y="3346"/>
                  </a:lnTo>
                  <a:close/>
                  <a:moveTo>
                    <a:pt x="54652" y="3346"/>
                  </a:moveTo>
                  <a:lnTo>
                    <a:pt x="54652" y="5075"/>
                  </a:lnTo>
                  <a:lnTo>
                    <a:pt x="58054" y="5075"/>
                  </a:lnTo>
                  <a:lnTo>
                    <a:pt x="58054" y="3346"/>
                  </a:lnTo>
                  <a:close/>
                  <a:moveTo>
                    <a:pt x="59671" y="3346"/>
                  </a:moveTo>
                  <a:lnTo>
                    <a:pt x="59671" y="5075"/>
                  </a:lnTo>
                  <a:lnTo>
                    <a:pt x="63073" y="5075"/>
                  </a:lnTo>
                  <a:lnTo>
                    <a:pt x="63073" y="3346"/>
                  </a:lnTo>
                  <a:close/>
                  <a:moveTo>
                    <a:pt x="64690" y="3346"/>
                  </a:moveTo>
                  <a:lnTo>
                    <a:pt x="64690" y="5075"/>
                  </a:lnTo>
                  <a:lnTo>
                    <a:pt x="68092" y="5075"/>
                  </a:lnTo>
                  <a:lnTo>
                    <a:pt x="68092" y="3346"/>
                  </a:lnTo>
                  <a:close/>
                  <a:moveTo>
                    <a:pt x="73055" y="3346"/>
                  </a:moveTo>
                  <a:lnTo>
                    <a:pt x="73055" y="5075"/>
                  </a:lnTo>
                  <a:lnTo>
                    <a:pt x="76457" y="5075"/>
                  </a:lnTo>
                  <a:lnTo>
                    <a:pt x="76457" y="3346"/>
                  </a:lnTo>
                  <a:close/>
                  <a:moveTo>
                    <a:pt x="98318" y="3346"/>
                  </a:moveTo>
                  <a:lnTo>
                    <a:pt x="98318" y="5075"/>
                  </a:lnTo>
                  <a:lnTo>
                    <a:pt x="101719" y="5075"/>
                  </a:lnTo>
                  <a:lnTo>
                    <a:pt x="101719" y="3346"/>
                  </a:lnTo>
                  <a:close/>
                  <a:moveTo>
                    <a:pt x="126926" y="3346"/>
                  </a:moveTo>
                  <a:lnTo>
                    <a:pt x="126926" y="5075"/>
                  </a:lnTo>
                  <a:lnTo>
                    <a:pt x="130328" y="5075"/>
                  </a:lnTo>
                  <a:lnTo>
                    <a:pt x="130328" y="3346"/>
                  </a:lnTo>
                  <a:close/>
                  <a:moveTo>
                    <a:pt x="143656" y="3346"/>
                  </a:moveTo>
                  <a:lnTo>
                    <a:pt x="143656" y="5075"/>
                  </a:lnTo>
                  <a:lnTo>
                    <a:pt x="147058" y="5075"/>
                  </a:lnTo>
                  <a:lnTo>
                    <a:pt x="147058" y="3346"/>
                  </a:lnTo>
                  <a:close/>
                  <a:moveTo>
                    <a:pt x="150404" y="3346"/>
                  </a:moveTo>
                  <a:lnTo>
                    <a:pt x="150404" y="5075"/>
                  </a:lnTo>
                  <a:lnTo>
                    <a:pt x="153806" y="5075"/>
                  </a:lnTo>
                  <a:lnTo>
                    <a:pt x="153806" y="3346"/>
                  </a:lnTo>
                  <a:close/>
                  <a:moveTo>
                    <a:pt x="155423" y="3346"/>
                  </a:moveTo>
                  <a:lnTo>
                    <a:pt x="155423" y="5075"/>
                  </a:lnTo>
                  <a:lnTo>
                    <a:pt x="158825" y="5075"/>
                  </a:lnTo>
                  <a:lnTo>
                    <a:pt x="158825" y="3346"/>
                  </a:lnTo>
                  <a:close/>
                  <a:moveTo>
                    <a:pt x="160498" y="3346"/>
                  </a:moveTo>
                  <a:lnTo>
                    <a:pt x="160498" y="5075"/>
                  </a:lnTo>
                  <a:lnTo>
                    <a:pt x="163900" y="5075"/>
                  </a:lnTo>
                  <a:lnTo>
                    <a:pt x="163900" y="3346"/>
                  </a:lnTo>
                  <a:close/>
                  <a:moveTo>
                    <a:pt x="168863" y="3346"/>
                  </a:moveTo>
                  <a:lnTo>
                    <a:pt x="168863" y="5075"/>
                  </a:lnTo>
                  <a:lnTo>
                    <a:pt x="172265" y="5075"/>
                  </a:lnTo>
                  <a:lnTo>
                    <a:pt x="172265" y="3346"/>
                  </a:lnTo>
                  <a:close/>
                  <a:moveTo>
                    <a:pt x="194125" y="3346"/>
                  </a:moveTo>
                  <a:lnTo>
                    <a:pt x="194125" y="5075"/>
                  </a:lnTo>
                  <a:lnTo>
                    <a:pt x="197527" y="5075"/>
                  </a:lnTo>
                  <a:lnTo>
                    <a:pt x="197527" y="3346"/>
                  </a:lnTo>
                  <a:close/>
                  <a:moveTo>
                    <a:pt x="222734" y="3346"/>
                  </a:moveTo>
                  <a:lnTo>
                    <a:pt x="222734" y="5075"/>
                  </a:lnTo>
                  <a:lnTo>
                    <a:pt x="226136" y="5075"/>
                  </a:lnTo>
                  <a:lnTo>
                    <a:pt x="226136" y="3346"/>
                  </a:lnTo>
                  <a:close/>
                  <a:moveTo>
                    <a:pt x="239464" y="3346"/>
                  </a:moveTo>
                  <a:lnTo>
                    <a:pt x="239464" y="5075"/>
                  </a:lnTo>
                  <a:lnTo>
                    <a:pt x="242866" y="5075"/>
                  </a:lnTo>
                  <a:lnTo>
                    <a:pt x="242866" y="3346"/>
                  </a:lnTo>
                  <a:close/>
                  <a:moveTo>
                    <a:pt x="246268" y="3346"/>
                  </a:moveTo>
                  <a:lnTo>
                    <a:pt x="246268" y="5075"/>
                  </a:lnTo>
                  <a:lnTo>
                    <a:pt x="249669" y="5075"/>
                  </a:lnTo>
                  <a:lnTo>
                    <a:pt x="249669" y="3346"/>
                  </a:lnTo>
                  <a:close/>
                  <a:moveTo>
                    <a:pt x="251287" y="3346"/>
                  </a:moveTo>
                  <a:lnTo>
                    <a:pt x="251287" y="5075"/>
                  </a:lnTo>
                  <a:lnTo>
                    <a:pt x="254688" y="5075"/>
                  </a:lnTo>
                  <a:lnTo>
                    <a:pt x="254688" y="3346"/>
                  </a:lnTo>
                  <a:close/>
                  <a:moveTo>
                    <a:pt x="256306" y="3346"/>
                  </a:moveTo>
                  <a:lnTo>
                    <a:pt x="256306" y="5075"/>
                  </a:lnTo>
                  <a:lnTo>
                    <a:pt x="259707" y="5075"/>
                  </a:lnTo>
                  <a:lnTo>
                    <a:pt x="259707" y="3346"/>
                  </a:lnTo>
                  <a:close/>
                  <a:moveTo>
                    <a:pt x="264671" y="3346"/>
                  </a:moveTo>
                  <a:lnTo>
                    <a:pt x="264671" y="5075"/>
                  </a:lnTo>
                  <a:lnTo>
                    <a:pt x="268072" y="5075"/>
                  </a:lnTo>
                  <a:lnTo>
                    <a:pt x="268072" y="3346"/>
                  </a:lnTo>
                  <a:close/>
                  <a:moveTo>
                    <a:pt x="3347" y="11655"/>
                  </a:moveTo>
                  <a:lnTo>
                    <a:pt x="3347" y="13384"/>
                  </a:lnTo>
                  <a:lnTo>
                    <a:pt x="6748" y="13384"/>
                  </a:lnTo>
                  <a:lnTo>
                    <a:pt x="6748" y="11655"/>
                  </a:lnTo>
                  <a:close/>
                  <a:moveTo>
                    <a:pt x="28609" y="11655"/>
                  </a:moveTo>
                  <a:lnTo>
                    <a:pt x="28609" y="13384"/>
                  </a:lnTo>
                  <a:lnTo>
                    <a:pt x="32011" y="13384"/>
                  </a:lnTo>
                  <a:lnTo>
                    <a:pt x="32011" y="11655"/>
                  </a:lnTo>
                  <a:close/>
                  <a:moveTo>
                    <a:pt x="40376" y="11655"/>
                  </a:moveTo>
                  <a:lnTo>
                    <a:pt x="40376" y="13384"/>
                  </a:lnTo>
                  <a:lnTo>
                    <a:pt x="43778" y="13384"/>
                  </a:lnTo>
                  <a:lnTo>
                    <a:pt x="43778" y="11655"/>
                  </a:lnTo>
                  <a:close/>
                  <a:moveTo>
                    <a:pt x="62181" y="11655"/>
                  </a:moveTo>
                  <a:lnTo>
                    <a:pt x="62181" y="13384"/>
                  </a:lnTo>
                  <a:lnTo>
                    <a:pt x="65582" y="13384"/>
                  </a:lnTo>
                  <a:lnTo>
                    <a:pt x="65582" y="11655"/>
                  </a:lnTo>
                  <a:close/>
                  <a:moveTo>
                    <a:pt x="72219" y="11655"/>
                  </a:moveTo>
                  <a:lnTo>
                    <a:pt x="72219" y="13384"/>
                  </a:lnTo>
                  <a:lnTo>
                    <a:pt x="75621" y="13384"/>
                  </a:lnTo>
                  <a:lnTo>
                    <a:pt x="75621" y="11655"/>
                  </a:lnTo>
                  <a:close/>
                  <a:moveTo>
                    <a:pt x="82257" y="11655"/>
                  </a:moveTo>
                  <a:lnTo>
                    <a:pt x="82257" y="13384"/>
                  </a:lnTo>
                  <a:lnTo>
                    <a:pt x="85659" y="13384"/>
                  </a:lnTo>
                  <a:lnTo>
                    <a:pt x="85659" y="11655"/>
                  </a:lnTo>
                  <a:close/>
                  <a:moveTo>
                    <a:pt x="99210" y="11655"/>
                  </a:moveTo>
                  <a:lnTo>
                    <a:pt x="99210" y="13384"/>
                  </a:lnTo>
                  <a:lnTo>
                    <a:pt x="102612" y="13384"/>
                  </a:lnTo>
                  <a:lnTo>
                    <a:pt x="102612" y="11655"/>
                  </a:lnTo>
                  <a:close/>
                  <a:moveTo>
                    <a:pt x="124417" y="11655"/>
                  </a:moveTo>
                  <a:lnTo>
                    <a:pt x="124417" y="13384"/>
                  </a:lnTo>
                  <a:lnTo>
                    <a:pt x="127818" y="13384"/>
                  </a:lnTo>
                  <a:lnTo>
                    <a:pt x="127818" y="11655"/>
                  </a:lnTo>
                  <a:close/>
                  <a:moveTo>
                    <a:pt x="136183" y="11655"/>
                  </a:moveTo>
                  <a:lnTo>
                    <a:pt x="136183" y="13384"/>
                  </a:lnTo>
                  <a:lnTo>
                    <a:pt x="139585" y="13384"/>
                  </a:lnTo>
                  <a:lnTo>
                    <a:pt x="139585" y="11655"/>
                  </a:lnTo>
                  <a:close/>
                  <a:moveTo>
                    <a:pt x="157988" y="11655"/>
                  </a:moveTo>
                  <a:lnTo>
                    <a:pt x="157988" y="13384"/>
                  </a:lnTo>
                  <a:lnTo>
                    <a:pt x="161390" y="13384"/>
                  </a:lnTo>
                  <a:lnTo>
                    <a:pt x="161390" y="11655"/>
                  </a:lnTo>
                  <a:close/>
                  <a:moveTo>
                    <a:pt x="168026" y="11655"/>
                  </a:moveTo>
                  <a:lnTo>
                    <a:pt x="168026" y="13384"/>
                  </a:lnTo>
                  <a:lnTo>
                    <a:pt x="171428" y="13384"/>
                  </a:lnTo>
                  <a:lnTo>
                    <a:pt x="171428" y="11655"/>
                  </a:lnTo>
                  <a:close/>
                  <a:moveTo>
                    <a:pt x="178064" y="11655"/>
                  </a:moveTo>
                  <a:lnTo>
                    <a:pt x="178064" y="13384"/>
                  </a:lnTo>
                  <a:lnTo>
                    <a:pt x="181466" y="13384"/>
                  </a:lnTo>
                  <a:lnTo>
                    <a:pt x="181466" y="11655"/>
                  </a:lnTo>
                  <a:close/>
                  <a:moveTo>
                    <a:pt x="194962" y="11655"/>
                  </a:moveTo>
                  <a:lnTo>
                    <a:pt x="194962" y="13384"/>
                  </a:lnTo>
                  <a:lnTo>
                    <a:pt x="198364" y="13384"/>
                  </a:lnTo>
                  <a:lnTo>
                    <a:pt x="198364" y="11655"/>
                  </a:lnTo>
                  <a:close/>
                  <a:moveTo>
                    <a:pt x="220224" y="11655"/>
                  </a:moveTo>
                  <a:lnTo>
                    <a:pt x="220224" y="13384"/>
                  </a:lnTo>
                  <a:lnTo>
                    <a:pt x="223626" y="13384"/>
                  </a:lnTo>
                  <a:lnTo>
                    <a:pt x="223626" y="11655"/>
                  </a:lnTo>
                  <a:close/>
                  <a:moveTo>
                    <a:pt x="231991" y="11655"/>
                  </a:moveTo>
                  <a:lnTo>
                    <a:pt x="231991" y="13384"/>
                  </a:lnTo>
                  <a:lnTo>
                    <a:pt x="235393" y="13384"/>
                  </a:lnTo>
                  <a:lnTo>
                    <a:pt x="235393" y="11655"/>
                  </a:lnTo>
                  <a:close/>
                  <a:moveTo>
                    <a:pt x="253796" y="11655"/>
                  </a:moveTo>
                  <a:lnTo>
                    <a:pt x="253796" y="13384"/>
                  </a:lnTo>
                  <a:lnTo>
                    <a:pt x="257198" y="13384"/>
                  </a:lnTo>
                  <a:lnTo>
                    <a:pt x="257198" y="11655"/>
                  </a:lnTo>
                  <a:close/>
                  <a:moveTo>
                    <a:pt x="263834" y="11655"/>
                  </a:moveTo>
                  <a:lnTo>
                    <a:pt x="263834" y="13384"/>
                  </a:lnTo>
                  <a:lnTo>
                    <a:pt x="267236" y="13384"/>
                  </a:lnTo>
                  <a:lnTo>
                    <a:pt x="267236" y="11655"/>
                  </a:lnTo>
                  <a:close/>
                  <a:moveTo>
                    <a:pt x="273872" y="11655"/>
                  </a:moveTo>
                  <a:lnTo>
                    <a:pt x="273872" y="13384"/>
                  </a:lnTo>
                  <a:lnTo>
                    <a:pt x="277274" y="13384"/>
                  </a:lnTo>
                  <a:lnTo>
                    <a:pt x="277274" y="11655"/>
                  </a:lnTo>
                  <a:close/>
                  <a:moveTo>
                    <a:pt x="1" y="15001"/>
                  </a:moveTo>
                  <a:lnTo>
                    <a:pt x="1" y="16730"/>
                  </a:lnTo>
                  <a:lnTo>
                    <a:pt x="3402" y="16730"/>
                  </a:lnTo>
                  <a:lnTo>
                    <a:pt x="3402" y="15001"/>
                  </a:lnTo>
                  <a:close/>
                  <a:moveTo>
                    <a:pt x="6748" y="15001"/>
                  </a:moveTo>
                  <a:lnTo>
                    <a:pt x="6748" y="16730"/>
                  </a:lnTo>
                  <a:lnTo>
                    <a:pt x="10150" y="16730"/>
                  </a:lnTo>
                  <a:lnTo>
                    <a:pt x="10150" y="15001"/>
                  </a:lnTo>
                  <a:close/>
                  <a:moveTo>
                    <a:pt x="11767" y="15001"/>
                  </a:moveTo>
                  <a:lnTo>
                    <a:pt x="11767" y="16730"/>
                  </a:lnTo>
                  <a:lnTo>
                    <a:pt x="15169" y="16730"/>
                  </a:lnTo>
                  <a:lnTo>
                    <a:pt x="15169" y="15001"/>
                  </a:lnTo>
                  <a:close/>
                  <a:moveTo>
                    <a:pt x="16786" y="15001"/>
                  </a:moveTo>
                  <a:lnTo>
                    <a:pt x="16786" y="16730"/>
                  </a:lnTo>
                  <a:lnTo>
                    <a:pt x="20188" y="16730"/>
                  </a:lnTo>
                  <a:lnTo>
                    <a:pt x="20188" y="15001"/>
                  </a:lnTo>
                  <a:close/>
                  <a:moveTo>
                    <a:pt x="25207" y="15001"/>
                  </a:moveTo>
                  <a:lnTo>
                    <a:pt x="25207" y="16730"/>
                  </a:lnTo>
                  <a:lnTo>
                    <a:pt x="28609" y="16730"/>
                  </a:lnTo>
                  <a:lnTo>
                    <a:pt x="28609" y="15001"/>
                  </a:lnTo>
                  <a:close/>
                  <a:moveTo>
                    <a:pt x="50358" y="15001"/>
                  </a:moveTo>
                  <a:lnTo>
                    <a:pt x="50358" y="16730"/>
                  </a:lnTo>
                  <a:lnTo>
                    <a:pt x="53760" y="16730"/>
                  </a:lnTo>
                  <a:lnTo>
                    <a:pt x="53760" y="15001"/>
                  </a:lnTo>
                  <a:close/>
                  <a:moveTo>
                    <a:pt x="78967" y="15001"/>
                  </a:moveTo>
                  <a:lnTo>
                    <a:pt x="78967" y="16730"/>
                  </a:lnTo>
                  <a:lnTo>
                    <a:pt x="82368" y="16730"/>
                  </a:lnTo>
                  <a:lnTo>
                    <a:pt x="82368" y="15001"/>
                  </a:lnTo>
                  <a:close/>
                  <a:moveTo>
                    <a:pt x="95808" y="15001"/>
                  </a:moveTo>
                  <a:lnTo>
                    <a:pt x="95808" y="16730"/>
                  </a:lnTo>
                  <a:lnTo>
                    <a:pt x="99210" y="16730"/>
                  </a:lnTo>
                  <a:lnTo>
                    <a:pt x="99210" y="15001"/>
                  </a:lnTo>
                  <a:close/>
                  <a:moveTo>
                    <a:pt x="102612" y="15001"/>
                  </a:moveTo>
                  <a:lnTo>
                    <a:pt x="102612" y="16730"/>
                  </a:lnTo>
                  <a:lnTo>
                    <a:pt x="105958" y="16730"/>
                  </a:lnTo>
                  <a:lnTo>
                    <a:pt x="105958" y="15001"/>
                  </a:lnTo>
                  <a:close/>
                  <a:moveTo>
                    <a:pt x="107631" y="15001"/>
                  </a:moveTo>
                  <a:lnTo>
                    <a:pt x="107631" y="16730"/>
                  </a:lnTo>
                  <a:lnTo>
                    <a:pt x="110977" y="16730"/>
                  </a:lnTo>
                  <a:lnTo>
                    <a:pt x="110977" y="15001"/>
                  </a:lnTo>
                  <a:close/>
                  <a:moveTo>
                    <a:pt x="112650" y="15001"/>
                  </a:moveTo>
                  <a:lnTo>
                    <a:pt x="112650" y="16730"/>
                  </a:lnTo>
                  <a:lnTo>
                    <a:pt x="116052" y="16730"/>
                  </a:lnTo>
                  <a:lnTo>
                    <a:pt x="116052" y="15001"/>
                  </a:lnTo>
                  <a:close/>
                  <a:moveTo>
                    <a:pt x="121015" y="15001"/>
                  </a:moveTo>
                  <a:lnTo>
                    <a:pt x="121015" y="16730"/>
                  </a:lnTo>
                  <a:lnTo>
                    <a:pt x="124417" y="16730"/>
                  </a:lnTo>
                  <a:lnTo>
                    <a:pt x="124417" y="15001"/>
                  </a:lnTo>
                  <a:close/>
                  <a:moveTo>
                    <a:pt x="146166" y="15001"/>
                  </a:moveTo>
                  <a:lnTo>
                    <a:pt x="146166" y="16730"/>
                  </a:lnTo>
                  <a:lnTo>
                    <a:pt x="149568" y="16730"/>
                  </a:lnTo>
                  <a:lnTo>
                    <a:pt x="149568" y="15001"/>
                  </a:lnTo>
                  <a:close/>
                  <a:moveTo>
                    <a:pt x="174774" y="15001"/>
                  </a:moveTo>
                  <a:lnTo>
                    <a:pt x="174774" y="16730"/>
                  </a:lnTo>
                  <a:lnTo>
                    <a:pt x="178176" y="16730"/>
                  </a:lnTo>
                  <a:lnTo>
                    <a:pt x="178176" y="15001"/>
                  </a:lnTo>
                  <a:close/>
                  <a:moveTo>
                    <a:pt x="191616" y="15001"/>
                  </a:moveTo>
                  <a:lnTo>
                    <a:pt x="191616" y="16730"/>
                  </a:lnTo>
                  <a:lnTo>
                    <a:pt x="195018" y="16730"/>
                  </a:lnTo>
                  <a:lnTo>
                    <a:pt x="195018" y="15001"/>
                  </a:lnTo>
                  <a:close/>
                  <a:moveTo>
                    <a:pt x="198364" y="15001"/>
                  </a:moveTo>
                  <a:lnTo>
                    <a:pt x="198364" y="16730"/>
                  </a:lnTo>
                  <a:lnTo>
                    <a:pt x="201765" y="16730"/>
                  </a:lnTo>
                  <a:lnTo>
                    <a:pt x="201765" y="15001"/>
                  </a:lnTo>
                  <a:close/>
                  <a:moveTo>
                    <a:pt x="203383" y="15001"/>
                  </a:moveTo>
                  <a:lnTo>
                    <a:pt x="203383" y="16730"/>
                  </a:lnTo>
                  <a:lnTo>
                    <a:pt x="206784" y="16730"/>
                  </a:lnTo>
                  <a:lnTo>
                    <a:pt x="206784" y="15001"/>
                  </a:lnTo>
                  <a:close/>
                  <a:moveTo>
                    <a:pt x="208402" y="15001"/>
                  </a:moveTo>
                  <a:lnTo>
                    <a:pt x="208402" y="16730"/>
                  </a:lnTo>
                  <a:lnTo>
                    <a:pt x="211804" y="16730"/>
                  </a:lnTo>
                  <a:lnTo>
                    <a:pt x="211804" y="15001"/>
                  </a:lnTo>
                  <a:close/>
                  <a:moveTo>
                    <a:pt x="216823" y="15001"/>
                  </a:moveTo>
                  <a:lnTo>
                    <a:pt x="216823" y="16730"/>
                  </a:lnTo>
                  <a:lnTo>
                    <a:pt x="220224" y="16730"/>
                  </a:lnTo>
                  <a:lnTo>
                    <a:pt x="220224" y="15001"/>
                  </a:lnTo>
                  <a:close/>
                  <a:moveTo>
                    <a:pt x="241973" y="15001"/>
                  </a:moveTo>
                  <a:lnTo>
                    <a:pt x="241973" y="16730"/>
                  </a:lnTo>
                  <a:lnTo>
                    <a:pt x="245375" y="16730"/>
                  </a:lnTo>
                  <a:lnTo>
                    <a:pt x="245375" y="15001"/>
                  </a:lnTo>
                  <a:close/>
                  <a:moveTo>
                    <a:pt x="270582" y="15001"/>
                  </a:moveTo>
                  <a:lnTo>
                    <a:pt x="270582" y="16730"/>
                  </a:lnTo>
                  <a:lnTo>
                    <a:pt x="273984" y="16730"/>
                  </a:lnTo>
                  <a:lnTo>
                    <a:pt x="273984" y="1500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8450" name="Google Shape;18450;p490"/>
          <p:cNvSpPr/>
          <p:nvPr/>
        </p:nvSpPr>
        <p:spPr>
          <a:xfrm>
            <a:off x="-1069525" y="-3263275"/>
            <a:ext cx="13261500" cy="3263400"/>
          </a:xfrm>
          <a:prstGeom prst="rect">
            <a:avLst/>
          </a:prstGeom>
          <a:solidFill>
            <a:srgbClr val="F8F9F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8451" name="Google Shape;18451;p490"/>
          <p:cNvSpPr/>
          <p:nvPr/>
        </p:nvSpPr>
        <p:spPr>
          <a:xfrm>
            <a:off x="9144000" y="-1294225"/>
            <a:ext cx="9948600" cy="7173900"/>
          </a:xfrm>
          <a:prstGeom prst="rect">
            <a:avLst/>
          </a:prstGeom>
          <a:solidFill>
            <a:srgbClr val="F8F9F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8452" name="Google Shape;18452;p490"/>
          <p:cNvSpPr/>
          <p:nvPr/>
        </p:nvSpPr>
        <p:spPr>
          <a:xfrm>
            <a:off x="-5113275" y="5143500"/>
            <a:ext cx="14445000" cy="3263400"/>
          </a:xfrm>
          <a:prstGeom prst="rect">
            <a:avLst/>
          </a:prstGeom>
          <a:solidFill>
            <a:srgbClr val="F8F9F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8453" name="Google Shape;18453;p490"/>
          <p:cNvSpPr/>
          <p:nvPr/>
        </p:nvSpPr>
        <p:spPr>
          <a:xfrm>
            <a:off x="-5113275" y="-815825"/>
            <a:ext cx="5113200" cy="6277500"/>
          </a:xfrm>
          <a:prstGeom prst="rect">
            <a:avLst/>
          </a:prstGeom>
          <a:solidFill>
            <a:srgbClr val="F8F9F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36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z-Blank, with ASU network pattern edges — black">
  <p:cSld name="CUSTOM_22_1_1_1_1_1_1_1_1_1_1_1_1_1_1_1_1_1_1_2">
    <p:bg>
      <p:bgPr>
        <a:solidFill>
          <a:schemeClr val="dk1"/>
        </a:solidFill>
        <a:effectLst/>
      </p:bgPr>
    </p:bg>
    <p:spTree>
      <p:nvGrpSpPr>
        <p:cNvPr id="1" name="Shape 184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455" name="Google Shape;18455;p491"/>
          <p:cNvGrpSpPr/>
          <p:nvPr/>
        </p:nvGrpSpPr>
        <p:grpSpPr>
          <a:xfrm rot="10218403">
            <a:off x="-675851" y="-1262943"/>
            <a:ext cx="3264305" cy="2910457"/>
            <a:chOff x="1572350" y="1151675"/>
            <a:chExt cx="4851050" cy="4325200"/>
          </a:xfrm>
        </p:grpSpPr>
        <p:sp>
          <p:nvSpPr>
            <p:cNvPr id="18456" name="Google Shape;18456;p491"/>
            <p:cNvSpPr/>
            <p:nvPr/>
          </p:nvSpPr>
          <p:spPr>
            <a:xfrm>
              <a:off x="3968050" y="3267050"/>
              <a:ext cx="2041825" cy="1687950"/>
            </a:xfrm>
            <a:custGeom>
              <a:avLst/>
              <a:gdLst/>
              <a:ahLst/>
              <a:cxnLst/>
              <a:rect l="l" t="t" r="r" b="b"/>
              <a:pathLst>
                <a:path w="81673" h="67518" extrusionOk="0">
                  <a:moveTo>
                    <a:pt x="62229" y="676"/>
                  </a:moveTo>
                  <a:lnTo>
                    <a:pt x="80917" y="40638"/>
                  </a:lnTo>
                  <a:lnTo>
                    <a:pt x="57298" y="66722"/>
                  </a:lnTo>
                  <a:lnTo>
                    <a:pt x="32964" y="54475"/>
                  </a:lnTo>
                  <a:lnTo>
                    <a:pt x="955" y="36662"/>
                  </a:lnTo>
                  <a:lnTo>
                    <a:pt x="27277" y="3579"/>
                  </a:lnTo>
                  <a:lnTo>
                    <a:pt x="62229" y="676"/>
                  </a:lnTo>
                  <a:close/>
                  <a:moveTo>
                    <a:pt x="62587" y="0"/>
                  </a:moveTo>
                  <a:lnTo>
                    <a:pt x="27079" y="2943"/>
                  </a:lnTo>
                  <a:lnTo>
                    <a:pt x="26959" y="2982"/>
                  </a:lnTo>
                  <a:lnTo>
                    <a:pt x="0" y="36860"/>
                  </a:lnTo>
                  <a:lnTo>
                    <a:pt x="32645" y="55032"/>
                  </a:lnTo>
                  <a:lnTo>
                    <a:pt x="57418" y="67518"/>
                  </a:lnTo>
                  <a:lnTo>
                    <a:pt x="81673" y="40717"/>
                  </a:lnTo>
                  <a:lnTo>
                    <a:pt x="62706" y="199"/>
                  </a:lnTo>
                  <a:lnTo>
                    <a:pt x="62587" y="0"/>
                  </a:lnTo>
                  <a:close/>
                </a:path>
              </a:pathLst>
            </a:custGeom>
            <a:solidFill>
              <a:srgbClr val="54545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57" name="Google Shape;18457;p491"/>
            <p:cNvSpPr/>
            <p:nvPr/>
          </p:nvSpPr>
          <p:spPr>
            <a:xfrm>
              <a:off x="3938225" y="4013600"/>
              <a:ext cx="1469250" cy="918525"/>
            </a:xfrm>
            <a:custGeom>
              <a:avLst/>
              <a:gdLst/>
              <a:ahLst/>
              <a:cxnLst/>
              <a:rect l="l" t="t" r="r" b="b"/>
              <a:pathLst>
                <a:path w="58770" h="36741" extrusionOk="0">
                  <a:moveTo>
                    <a:pt x="24852" y="676"/>
                  </a:moveTo>
                  <a:lnTo>
                    <a:pt x="55708" y="12565"/>
                  </a:lnTo>
                  <a:lnTo>
                    <a:pt x="3340" y="6760"/>
                  </a:lnTo>
                  <a:lnTo>
                    <a:pt x="24852" y="676"/>
                  </a:lnTo>
                  <a:close/>
                  <a:moveTo>
                    <a:pt x="24892" y="0"/>
                  </a:moveTo>
                  <a:lnTo>
                    <a:pt x="0" y="7038"/>
                  </a:lnTo>
                  <a:lnTo>
                    <a:pt x="57378" y="13400"/>
                  </a:lnTo>
                  <a:lnTo>
                    <a:pt x="58133" y="36741"/>
                  </a:lnTo>
                  <a:lnTo>
                    <a:pt x="58770" y="36741"/>
                  </a:lnTo>
                  <a:lnTo>
                    <a:pt x="58014" y="12764"/>
                  </a:lnTo>
                  <a:lnTo>
                    <a:pt x="24892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58" name="Google Shape;18458;p491"/>
            <p:cNvSpPr/>
            <p:nvPr/>
          </p:nvSpPr>
          <p:spPr>
            <a:xfrm>
              <a:off x="4769250" y="3825700"/>
              <a:ext cx="621325" cy="828100"/>
            </a:xfrm>
            <a:custGeom>
              <a:avLst/>
              <a:gdLst/>
              <a:ahLst/>
              <a:cxnLst/>
              <a:rect l="l" t="t" r="r" b="b"/>
              <a:pathLst>
                <a:path w="24853" h="33124" extrusionOk="0">
                  <a:moveTo>
                    <a:pt x="17656" y="1591"/>
                  </a:moveTo>
                  <a:lnTo>
                    <a:pt x="24057" y="20479"/>
                  </a:lnTo>
                  <a:lnTo>
                    <a:pt x="1512" y="31692"/>
                  </a:lnTo>
                  <a:lnTo>
                    <a:pt x="17656" y="1591"/>
                  </a:lnTo>
                  <a:close/>
                  <a:moveTo>
                    <a:pt x="17815" y="1"/>
                  </a:moveTo>
                  <a:lnTo>
                    <a:pt x="1" y="33123"/>
                  </a:lnTo>
                  <a:lnTo>
                    <a:pt x="1" y="33123"/>
                  </a:lnTo>
                  <a:lnTo>
                    <a:pt x="24853" y="20797"/>
                  </a:lnTo>
                  <a:lnTo>
                    <a:pt x="17815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59" name="Google Shape;18459;p491"/>
            <p:cNvSpPr/>
            <p:nvPr/>
          </p:nvSpPr>
          <p:spPr>
            <a:xfrm>
              <a:off x="4550575" y="3238225"/>
              <a:ext cx="1476200" cy="1111375"/>
            </a:xfrm>
            <a:custGeom>
              <a:avLst/>
              <a:gdLst/>
              <a:ahLst/>
              <a:cxnLst/>
              <a:rect l="l" t="t" r="r" b="b"/>
              <a:pathLst>
                <a:path w="59048" h="44455" extrusionOk="0">
                  <a:moveTo>
                    <a:pt x="38530" y="3300"/>
                  </a:moveTo>
                  <a:lnTo>
                    <a:pt x="35031" y="28669"/>
                  </a:lnTo>
                  <a:lnTo>
                    <a:pt x="26919" y="24136"/>
                  </a:lnTo>
                  <a:lnTo>
                    <a:pt x="32208" y="14712"/>
                  </a:lnTo>
                  <a:lnTo>
                    <a:pt x="35787" y="8311"/>
                  </a:lnTo>
                  <a:lnTo>
                    <a:pt x="38530" y="3300"/>
                  </a:lnTo>
                  <a:close/>
                  <a:moveTo>
                    <a:pt x="4056" y="5050"/>
                  </a:moveTo>
                  <a:lnTo>
                    <a:pt x="25925" y="24096"/>
                  </a:lnTo>
                  <a:lnTo>
                    <a:pt x="756" y="30936"/>
                  </a:lnTo>
                  <a:lnTo>
                    <a:pt x="4056" y="5050"/>
                  </a:lnTo>
                  <a:close/>
                  <a:moveTo>
                    <a:pt x="35508" y="29663"/>
                  </a:moveTo>
                  <a:lnTo>
                    <a:pt x="56940" y="41592"/>
                  </a:lnTo>
                  <a:lnTo>
                    <a:pt x="33560" y="43779"/>
                  </a:lnTo>
                  <a:lnTo>
                    <a:pt x="35508" y="29663"/>
                  </a:lnTo>
                  <a:close/>
                  <a:moveTo>
                    <a:pt x="39484" y="0"/>
                  </a:moveTo>
                  <a:lnTo>
                    <a:pt x="39365" y="40"/>
                  </a:lnTo>
                  <a:lnTo>
                    <a:pt x="39286" y="80"/>
                  </a:lnTo>
                  <a:lnTo>
                    <a:pt x="39286" y="119"/>
                  </a:lnTo>
                  <a:lnTo>
                    <a:pt x="38809" y="1392"/>
                  </a:lnTo>
                  <a:lnTo>
                    <a:pt x="38371" y="2267"/>
                  </a:lnTo>
                  <a:lnTo>
                    <a:pt x="37337" y="4135"/>
                  </a:lnTo>
                  <a:lnTo>
                    <a:pt x="34117" y="9981"/>
                  </a:lnTo>
                  <a:lnTo>
                    <a:pt x="26442" y="23699"/>
                  </a:lnTo>
                  <a:lnTo>
                    <a:pt x="3579" y="3778"/>
                  </a:lnTo>
                  <a:lnTo>
                    <a:pt x="0" y="31771"/>
                  </a:lnTo>
                  <a:lnTo>
                    <a:pt x="26442" y="24613"/>
                  </a:lnTo>
                  <a:lnTo>
                    <a:pt x="34912" y="29345"/>
                  </a:lnTo>
                  <a:lnTo>
                    <a:pt x="32844" y="44455"/>
                  </a:lnTo>
                  <a:lnTo>
                    <a:pt x="59048" y="42069"/>
                  </a:lnTo>
                  <a:lnTo>
                    <a:pt x="35628" y="28987"/>
                  </a:lnTo>
                  <a:lnTo>
                    <a:pt x="39604" y="199"/>
                  </a:lnTo>
                  <a:lnTo>
                    <a:pt x="39604" y="119"/>
                  </a:lnTo>
                  <a:lnTo>
                    <a:pt x="39564" y="80"/>
                  </a:lnTo>
                  <a:lnTo>
                    <a:pt x="39484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60" name="Google Shape;18460;p491"/>
            <p:cNvSpPr/>
            <p:nvPr/>
          </p:nvSpPr>
          <p:spPr>
            <a:xfrm>
              <a:off x="4560500" y="40225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</a:path>
              </a:pathLst>
            </a:custGeom>
            <a:solidFill>
              <a:srgbClr val="5E5E5E"/>
            </a:solidFill>
            <a:ln w="11925" cap="rnd" cmpd="sng">
              <a:solidFill>
                <a:srgbClr val="FAFAFA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61" name="Google Shape;18461;p491"/>
            <p:cNvSpPr/>
            <p:nvPr/>
          </p:nvSpPr>
          <p:spPr>
            <a:xfrm>
              <a:off x="5320975" y="4864525"/>
              <a:ext cx="162050" cy="162050"/>
            </a:xfrm>
            <a:custGeom>
              <a:avLst/>
              <a:gdLst/>
              <a:ahLst/>
              <a:cxnLst/>
              <a:rect l="l" t="t" r="r" b="b"/>
              <a:pathLst>
                <a:path w="6482" h="6482" extrusionOk="0">
                  <a:moveTo>
                    <a:pt x="2903" y="0"/>
                  </a:moveTo>
                  <a:lnTo>
                    <a:pt x="2585" y="40"/>
                  </a:lnTo>
                  <a:lnTo>
                    <a:pt x="2306" y="119"/>
                  </a:lnTo>
                  <a:lnTo>
                    <a:pt x="1988" y="239"/>
                  </a:lnTo>
                  <a:lnTo>
                    <a:pt x="1710" y="398"/>
                  </a:lnTo>
                  <a:lnTo>
                    <a:pt x="1432" y="557"/>
                  </a:lnTo>
                  <a:lnTo>
                    <a:pt x="1153" y="756"/>
                  </a:lnTo>
                  <a:lnTo>
                    <a:pt x="915" y="994"/>
                  </a:lnTo>
                  <a:lnTo>
                    <a:pt x="716" y="1233"/>
                  </a:lnTo>
                  <a:lnTo>
                    <a:pt x="517" y="1471"/>
                  </a:lnTo>
                  <a:lnTo>
                    <a:pt x="358" y="1750"/>
                  </a:lnTo>
                  <a:lnTo>
                    <a:pt x="239" y="2028"/>
                  </a:lnTo>
                  <a:lnTo>
                    <a:pt x="120" y="2346"/>
                  </a:lnTo>
                  <a:lnTo>
                    <a:pt x="40" y="2624"/>
                  </a:lnTo>
                  <a:lnTo>
                    <a:pt x="0" y="2943"/>
                  </a:lnTo>
                  <a:lnTo>
                    <a:pt x="0" y="3261"/>
                  </a:lnTo>
                  <a:lnTo>
                    <a:pt x="0" y="3579"/>
                  </a:lnTo>
                  <a:lnTo>
                    <a:pt x="80" y="3857"/>
                  </a:lnTo>
                  <a:lnTo>
                    <a:pt x="159" y="4175"/>
                  </a:lnTo>
                  <a:lnTo>
                    <a:pt x="239" y="4493"/>
                  </a:lnTo>
                  <a:lnTo>
                    <a:pt x="398" y="4772"/>
                  </a:lnTo>
                  <a:lnTo>
                    <a:pt x="557" y="5050"/>
                  </a:lnTo>
                  <a:lnTo>
                    <a:pt x="756" y="5328"/>
                  </a:lnTo>
                  <a:lnTo>
                    <a:pt x="994" y="5567"/>
                  </a:lnTo>
                  <a:lnTo>
                    <a:pt x="1233" y="5766"/>
                  </a:lnTo>
                  <a:lnTo>
                    <a:pt x="1471" y="5965"/>
                  </a:lnTo>
                  <a:lnTo>
                    <a:pt x="1750" y="6124"/>
                  </a:lnTo>
                  <a:lnTo>
                    <a:pt x="2028" y="6243"/>
                  </a:lnTo>
                  <a:lnTo>
                    <a:pt x="2346" y="6362"/>
                  </a:lnTo>
                  <a:lnTo>
                    <a:pt x="2625" y="6402"/>
                  </a:lnTo>
                  <a:lnTo>
                    <a:pt x="2943" y="6442"/>
                  </a:lnTo>
                  <a:lnTo>
                    <a:pt x="3261" y="6481"/>
                  </a:lnTo>
                  <a:lnTo>
                    <a:pt x="3579" y="6442"/>
                  </a:lnTo>
                  <a:lnTo>
                    <a:pt x="3897" y="6402"/>
                  </a:lnTo>
                  <a:lnTo>
                    <a:pt x="4175" y="6322"/>
                  </a:lnTo>
                  <a:lnTo>
                    <a:pt x="4493" y="6203"/>
                  </a:lnTo>
                  <a:lnTo>
                    <a:pt x="4772" y="6084"/>
                  </a:lnTo>
                  <a:lnTo>
                    <a:pt x="5090" y="5925"/>
                  </a:lnTo>
                  <a:lnTo>
                    <a:pt x="5328" y="5686"/>
                  </a:lnTo>
                  <a:lnTo>
                    <a:pt x="5567" y="5487"/>
                  </a:lnTo>
                  <a:lnTo>
                    <a:pt x="5806" y="5249"/>
                  </a:lnTo>
                  <a:lnTo>
                    <a:pt x="5965" y="4970"/>
                  </a:lnTo>
                  <a:lnTo>
                    <a:pt x="6124" y="4732"/>
                  </a:lnTo>
                  <a:lnTo>
                    <a:pt x="6243" y="4414"/>
                  </a:lnTo>
                  <a:lnTo>
                    <a:pt x="6362" y="4135"/>
                  </a:lnTo>
                  <a:lnTo>
                    <a:pt x="6442" y="3817"/>
                  </a:lnTo>
                  <a:lnTo>
                    <a:pt x="6482" y="3539"/>
                  </a:lnTo>
                  <a:lnTo>
                    <a:pt x="6482" y="3221"/>
                  </a:lnTo>
                  <a:lnTo>
                    <a:pt x="6482" y="2903"/>
                  </a:lnTo>
                  <a:lnTo>
                    <a:pt x="6442" y="2585"/>
                  </a:lnTo>
                  <a:lnTo>
                    <a:pt x="6362" y="2267"/>
                  </a:lnTo>
                  <a:lnTo>
                    <a:pt x="6243" y="1988"/>
                  </a:lnTo>
                  <a:lnTo>
                    <a:pt x="6084" y="1670"/>
                  </a:lnTo>
                  <a:lnTo>
                    <a:pt x="5925" y="1392"/>
                  </a:lnTo>
                  <a:lnTo>
                    <a:pt x="5726" y="1153"/>
                  </a:lnTo>
                  <a:lnTo>
                    <a:pt x="5487" y="915"/>
                  </a:lnTo>
                  <a:lnTo>
                    <a:pt x="5249" y="676"/>
                  </a:lnTo>
                  <a:lnTo>
                    <a:pt x="5010" y="517"/>
                  </a:lnTo>
                  <a:lnTo>
                    <a:pt x="4732" y="358"/>
                  </a:lnTo>
                  <a:lnTo>
                    <a:pt x="4454" y="199"/>
                  </a:lnTo>
                  <a:lnTo>
                    <a:pt x="4136" y="119"/>
                  </a:lnTo>
                  <a:lnTo>
                    <a:pt x="3857" y="40"/>
                  </a:lnTo>
                  <a:lnTo>
                    <a:pt x="3539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62" name="Google Shape;18462;p491"/>
            <p:cNvSpPr/>
            <p:nvPr/>
          </p:nvSpPr>
          <p:spPr>
            <a:xfrm>
              <a:off x="5457150" y="3205400"/>
              <a:ext cx="141175" cy="141200"/>
            </a:xfrm>
            <a:custGeom>
              <a:avLst/>
              <a:gdLst/>
              <a:ahLst/>
              <a:cxnLst/>
              <a:rect l="l" t="t" r="r" b="b"/>
              <a:pathLst>
                <a:path w="5647" h="5648" extrusionOk="0">
                  <a:moveTo>
                    <a:pt x="2546" y="1"/>
                  </a:moveTo>
                  <a:lnTo>
                    <a:pt x="2267" y="41"/>
                  </a:lnTo>
                  <a:lnTo>
                    <a:pt x="2029" y="120"/>
                  </a:lnTo>
                  <a:lnTo>
                    <a:pt x="1750" y="200"/>
                  </a:lnTo>
                  <a:lnTo>
                    <a:pt x="1512" y="319"/>
                  </a:lnTo>
                  <a:lnTo>
                    <a:pt x="1233" y="478"/>
                  </a:lnTo>
                  <a:lnTo>
                    <a:pt x="1035" y="637"/>
                  </a:lnTo>
                  <a:lnTo>
                    <a:pt x="796" y="836"/>
                  </a:lnTo>
                  <a:lnTo>
                    <a:pt x="637" y="1075"/>
                  </a:lnTo>
                  <a:lnTo>
                    <a:pt x="478" y="1273"/>
                  </a:lnTo>
                  <a:lnTo>
                    <a:pt x="319" y="1512"/>
                  </a:lnTo>
                  <a:lnTo>
                    <a:pt x="200" y="1751"/>
                  </a:lnTo>
                  <a:lnTo>
                    <a:pt x="120" y="2029"/>
                  </a:lnTo>
                  <a:lnTo>
                    <a:pt x="80" y="2267"/>
                  </a:lnTo>
                  <a:lnTo>
                    <a:pt x="40" y="2546"/>
                  </a:lnTo>
                  <a:lnTo>
                    <a:pt x="1" y="2824"/>
                  </a:lnTo>
                  <a:lnTo>
                    <a:pt x="40" y="3102"/>
                  </a:lnTo>
                  <a:lnTo>
                    <a:pt x="80" y="3381"/>
                  </a:lnTo>
                  <a:lnTo>
                    <a:pt x="120" y="3619"/>
                  </a:lnTo>
                  <a:lnTo>
                    <a:pt x="239" y="3898"/>
                  </a:lnTo>
                  <a:lnTo>
                    <a:pt x="359" y="4136"/>
                  </a:lnTo>
                  <a:lnTo>
                    <a:pt x="518" y="4415"/>
                  </a:lnTo>
                  <a:lnTo>
                    <a:pt x="677" y="4613"/>
                  </a:lnTo>
                  <a:lnTo>
                    <a:pt x="875" y="4852"/>
                  </a:lnTo>
                  <a:lnTo>
                    <a:pt x="1074" y="5011"/>
                  </a:lnTo>
                  <a:lnTo>
                    <a:pt x="1313" y="5170"/>
                  </a:lnTo>
                  <a:lnTo>
                    <a:pt x="1551" y="5329"/>
                  </a:lnTo>
                  <a:lnTo>
                    <a:pt x="1790" y="5448"/>
                  </a:lnTo>
                  <a:lnTo>
                    <a:pt x="2068" y="5528"/>
                  </a:lnTo>
                  <a:lnTo>
                    <a:pt x="2307" y="5568"/>
                  </a:lnTo>
                  <a:lnTo>
                    <a:pt x="2585" y="5608"/>
                  </a:lnTo>
                  <a:lnTo>
                    <a:pt x="2864" y="5647"/>
                  </a:lnTo>
                  <a:lnTo>
                    <a:pt x="3142" y="5608"/>
                  </a:lnTo>
                  <a:lnTo>
                    <a:pt x="3381" y="5568"/>
                  </a:lnTo>
                  <a:lnTo>
                    <a:pt x="3659" y="5528"/>
                  </a:lnTo>
                  <a:lnTo>
                    <a:pt x="3937" y="5409"/>
                  </a:lnTo>
                  <a:lnTo>
                    <a:pt x="4176" y="5289"/>
                  </a:lnTo>
                  <a:lnTo>
                    <a:pt x="4414" y="5130"/>
                  </a:lnTo>
                  <a:lnTo>
                    <a:pt x="4653" y="4971"/>
                  </a:lnTo>
                  <a:lnTo>
                    <a:pt x="4852" y="4773"/>
                  </a:lnTo>
                  <a:lnTo>
                    <a:pt x="5051" y="4574"/>
                  </a:lnTo>
                  <a:lnTo>
                    <a:pt x="5210" y="4335"/>
                  </a:lnTo>
                  <a:lnTo>
                    <a:pt x="5369" y="4097"/>
                  </a:lnTo>
                  <a:lnTo>
                    <a:pt x="5448" y="3858"/>
                  </a:lnTo>
                  <a:lnTo>
                    <a:pt x="5567" y="3580"/>
                  </a:lnTo>
                  <a:lnTo>
                    <a:pt x="5607" y="3341"/>
                  </a:lnTo>
                  <a:lnTo>
                    <a:pt x="5647" y="3063"/>
                  </a:lnTo>
                  <a:lnTo>
                    <a:pt x="5647" y="2784"/>
                  </a:lnTo>
                  <a:lnTo>
                    <a:pt x="5647" y="2506"/>
                  </a:lnTo>
                  <a:lnTo>
                    <a:pt x="5607" y="2267"/>
                  </a:lnTo>
                  <a:lnTo>
                    <a:pt x="5528" y="1989"/>
                  </a:lnTo>
                  <a:lnTo>
                    <a:pt x="5448" y="1711"/>
                  </a:lnTo>
                  <a:lnTo>
                    <a:pt x="5329" y="1472"/>
                  </a:lnTo>
                  <a:lnTo>
                    <a:pt x="5170" y="1234"/>
                  </a:lnTo>
                  <a:lnTo>
                    <a:pt x="5011" y="995"/>
                  </a:lnTo>
                  <a:lnTo>
                    <a:pt x="4812" y="796"/>
                  </a:lnTo>
                  <a:lnTo>
                    <a:pt x="4613" y="597"/>
                  </a:lnTo>
                  <a:lnTo>
                    <a:pt x="4375" y="438"/>
                  </a:lnTo>
                  <a:lnTo>
                    <a:pt x="4136" y="279"/>
                  </a:lnTo>
                  <a:lnTo>
                    <a:pt x="3897" y="200"/>
                  </a:lnTo>
                  <a:lnTo>
                    <a:pt x="3619" y="81"/>
                  </a:lnTo>
                  <a:lnTo>
                    <a:pt x="3381" y="41"/>
                  </a:lnTo>
                  <a:lnTo>
                    <a:pt x="3102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63" name="Google Shape;18463;p491"/>
            <p:cNvSpPr/>
            <p:nvPr/>
          </p:nvSpPr>
          <p:spPr>
            <a:xfrm>
              <a:off x="4476000" y="3938050"/>
              <a:ext cx="168025" cy="168025"/>
            </a:xfrm>
            <a:custGeom>
              <a:avLst/>
              <a:gdLst/>
              <a:ahLst/>
              <a:cxnLst/>
              <a:rect l="l" t="t" r="r" b="b"/>
              <a:pathLst>
                <a:path w="6721" h="6721" extrusionOk="0">
                  <a:moveTo>
                    <a:pt x="3023" y="0"/>
                  </a:moveTo>
                  <a:lnTo>
                    <a:pt x="2705" y="80"/>
                  </a:lnTo>
                  <a:lnTo>
                    <a:pt x="2387" y="159"/>
                  </a:lnTo>
                  <a:lnTo>
                    <a:pt x="2069" y="279"/>
                  </a:lnTo>
                  <a:lnTo>
                    <a:pt x="1751" y="398"/>
                  </a:lnTo>
                  <a:lnTo>
                    <a:pt x="1472" y="597"/>
                  </a:lnTo>
                  <a:lnTo>
                    <a:pt x="1194" y="795"/>
                  </a:lnTo>
                  <a:lnTo>
                    <a:pt x="955" y="1034"/>
                  </a:lnTo>
                  <a:lnTo>
                    <a:pt x="717" y="1273"/>
                  </a:lnTo>
                  <a:lnTo>
                    <a:pt x="518" y="1551"/>
                  </a:lnTo>
                  <a:lnTo>
                    <a:pt x="359" y="1829"/>
                  </a:lnTo>
                  <a:lnTo>
                    <a:pt x="240" y="2108"/>
                  </a:lnTo>
                  <a:lnTo>
                    <a:pt x="120" y="2426"/>
                  </a:lnTo>
                  <a:lnTo>
                    <a:pt x="41" y="2744"/>
                  </a:lnTo>
                  <a:lnTo>
                    <a:pt x="1" y="3062"/>
                  </a:lnTo>
                  <a:lnTo>
                    <a:pt x="1" y="3380"/>
                  </a:lnTo>
                  <a:lnTo>
                    <a:pt x="1" y="3698"/>
                  </a:lnTo>
                  <a:lnTo>
                    <a:pt x="81" y="4016"/>
                  </a:lnTo>
                  <a:lnTo>
                    <a:pt x="160" y="4334"/>
                  </a:lnTo>
                  <a:lnTo>
                    <a:pt x="279" y="4652"/>
                  </a:lnTo>
                  <a:lnTo>
                    <a:pt x="399" y="4971"/>
                  </a:lnTo>
                  <a:lnTo>
                    <a:pt x="597" y="5249"/>
                  </a:lnTo>
                  <a:lnTo>
                    <a:pt x="796" y="5527"/>
                  </a:lnTo>
                  <a:lnTo>
                    <a:pt x="1035" y="5766"/>
                  </a:lnTo>
                  <a:lnTo>
                    <a:pt x="1273" y="6004"/>
                  </a:lnTo>
                  <a:lnTo>
                    <a:pt x="1552" y="6203"/>
                  </a:lnTo>
                  <a:lnTo>
                    <a:pt x="1830" y="6362"/>
                  </a:lnTo>
                  <a:lnTo>
                    <a:pt x="2108" y="6482"/>
                  </a:lnTo>
                  <a:lnTo>
                    <a:pt x="2427" y="6601"/>
                  </a:lnTo>
                  <a:lnTo>
                    <a:pt x="2745" y="6680"/>
                  </a:lnTo>
                  <a:lnTo>
                    <a:pt x="3063" y="6720"/>
                  </a:lnTo>
                  <a:lnTo>
                    <a:pt x="3699" y="6720"/>
                  </a:lnTo>
                  <a:lnTo>
                    <a:pt x="4017" y="6641"/>
                  </a:lnTo>
                  <a:lnTo>
                    <a:pt x="4335" y="6561"/>
                  </a:lnTo>
                  <a:lnTo>
                    <a:pt x="4653" y="6482"/>
                  </a:lnTo>
                  <a:lnTo>
                    <a:pt x="4971" y="6322"/>
                  </a:lnTo>
                  <a:lnTo>
                    <a:pt x="5250" y="6124"/>
                  </a:lnTo>
                  <a:lnTo>
                    <a:pt x="5528" y="5925"/>
                  </a:lnTo>
                  <a:lnTo>
                    <a:pt x="5767" y="5686"/>
                  </a:lnTo>
                  <a:lnTo>
                    <a:pt x="6005" y="5448"/>
                  </a:lnTo>
                  <a:lnTo>
                    <a:pt x="6204" y="5169"/>
                  </a:lnTo>
                  <a:lnTo>
                    <a:pt x="6363" y="4891"/>
                  </a:lnTo>
                  <a:lnTo>
                    <a:pt x="6482" y="4613"/>
                  </a:lnTo>
                  <a:lnTo>
                    <a:pt x="6602" y="4295"/>
                  </a:lnTo>
                  <a:lnTo>
                    <a:pt x="6681" y="3976"/>
                  </a:lnTo>
                  <a:lnTo>
                    <a:pt x="6721" y="3658"/>
                  </a:lnTo>
                  <a:lnTo>
                    <a:pt x="6721" y="3340"/>
                  </a:lnTo>
                  <a:lnTo>
                    <a:pt x="6721" y="3022"/>
                  </a:lnTo>
                  <a:lnTo>
                    <a:pt x="6641" y="2704"/>
                  </a:lnTo>
                  <a:lnTo>
                    <a:pt x="6562" y="2386"/>
                  </a:lnTo>
                  <a:lnTo>
                    <a:pt x="6482" y="2068"/>
                  </a:lnTo>
                  <a:lnTo>
                    <a:pt x="6323" y="1750"/>
                  </a:lnTo>
                  <a:lnTo>
                    <a:pt x="6124" y="1471"/>
                  </a:lnTo>
                  <a:lnTo>
                    <a:pt x="5926" y="1193"/>
                  </a:lnTo>
                  <a:lnTo>
                    <a:pt x="5687" y="954"/>
                  </a:lnTo>
                  <a:lnTo>
                    <a:pt x="5448" y="716"/>
                  </a:lnTo>
                  <a:lnTo>
                    <a:pt x="5170" y="517"/>
                  </a:lnTo>
                  <a:lnTo>
                    <a:pt x="4892" y="358"/>
                  </a:lnTo>
                  <a:lnTo>
                    <a:pt x="4613" y="239"/>
                  </a:lnTo>
                  <a:lnTo>
                    <a:pt x="4295" y="119"/>
                  </a:lnTo>
                  <a:lnTo>
                    <a:pt x="3977" y="40"/>
                  </a:lnTo>
                  <a:lnTo>
                    <a:pt x="3659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64" name="Google Shape;18464;p491"/>
            <p:cNvSpPr/>
            <p:nvPr/>
          </p:nvSpPr>
          <p:spPr>
            <a:xfrm>
              <a:off x="5916425" y="4199475"/>
              <a:ext cx="169000" cy="169025"/>
            </a:xfrm>
            <a:custGeom>
              <a:avLst/>
              <a:gdLst/>
              <a:ahLst/>
              <a:cxnLst/>
              <a:rect l="l" t="t" r="r" b="b"/>
              <a:pathLst>
                <a:path w="6760" h="6761" extrusionOk="0">
                  <a:moveTo>
                    <a:pt x="3340" y="1"/>
                  </a:moveTo>
                  <a:lnTo>
                    <a:pt x="3022" y="41"/>
                  </a:lnTo>
                  <a:lnTo>
                    <a:pt x="2704" y="80"/>
                  </a:lnTo>
                  <a:lnTo>
                    <a:pt x="2386" y="160"/>
                  </a:lnTo>
                  <a:lnTo>
                    <a:pt x="2068" y="279"/>
                  </a:lnTo>
                  <a:lnTo>
                    <a:pt x="1789" y="438"/>
                  </a:lnTo>
                  <a:lnTo>
                    <a:pt x="1471" y="597"/>
                  </a:lnTo>
                  <a:lnTo>
                    <a:pt x="1193" y="796"/>
                  </a:lnTo>
                  <a:lnTo>
                    <a:pt x="954" y="1035"/>
                  </a:lnTo>
                  <a:lnTo>
                    <a:pt x="756" y="1313"/>
                  </a:lnTo>
                  <a:lnTo>
                    <a:pt x="557" y="1552"/>
                  </a:lnTo>
                  <a:lnTo>
                    <a:pt x="398" y="1830"/>
                  </a:lnTo>
                  <a:lnTo>
                    <a:pt x="239" y="2148"/>
                  </a:lnTo>
                  <a:lnTo>
                    <a:pt x="159" y="2426"/>
                  </a:lnTo>
                  <a:lnTo>
                    <a:pt x="80" y="2744"/>
                  </a:lnTo>
                  <a:lnTo>
                    <a:pt x="40" y="3063"/>
                  </a:lnTo>
                  <a:lnTo>
                    <a:pt x="0" y="3420"/>
                  </a:lnTo>
                  <a:lnTo>
                    <a:pt x="40" y="3739"/>
                  </a:lnTo>
                  <a:lnTo>
                    <a:pt x="80" y="4057"/>
                  </a:lnTo>
                  <a:lnTo>
                    <a:pt x="159" y="4375"/>
                  </a:lnTo>
                  <a:lnTo>
                    <a:pt x="278" y="4693"/>
                  </a:lnTo>
                  <a:lnTo>
                    <a:pt x="437" y="4971"/>
                  </a:lnTo>
                  <a:lnTo>
                    <a:pt x="596" y="5289"/>
                  </a:lnTo>
                  <a:lnTo>
                    <a:pt x="795" y="5568"/>
                  </a:lnTo>
                  <a:lnTo>
                    <a:pt x="1034" y="5806"/>
                  </a:lnTo>
                  <a:lnTo>
                    <a:pt x="1272" y="6005"/>
                  </a:lnTo>
                  <a:lnTo>
                    <a:pt x="1551" y="6204"/>
                  </a:lnTo>
                  <a:lnTo>
                    <a:pt x="1829" y="6363"/>
                  </a:lnTo>
                  <a:lnTo>
                    <a:pt x="2147" y="6522"/>
                  </a:lnTo>
                  <a:lnTo>
                    <a:pt x="2426" y="6601"/>
                  </a:lnTo>
                  <a:lnTo>
                    <a:pt x="2744" y="6681"/>
                  </a:lnTo>
                  <a:lnTo>
                    <a:pt x="3062" y="6721"/>
                  </a:lnTo>
                  <a:lnTo>
                    <a:pt x="3380" y="6760"/>
                  </a:lnTo>
                  <a:lnTo>
                    <a:pt x="3738" y="6721"/>
                  </a:lnTo>
                  <a:lnTo>
                    <a:pt x="4056" y="6681"/>
                  </a:lnTo>
                  <a:lnTo>
                    <a:pt x="4374" y="6601"/>
                  </a:lnTo>
                  <a:lnTo>
                    <a:pt x="4692" y="6482"/>
                  </a:lnTo>
                  <a:lnTo>
                    <a:pt x="4970" y="6323"/>
                  </a:lnTo>
                  <a:lnTo>
                    <a:pt x="5288" y="6164"/>
                  </a:lnTo>
                  <a:lnTo>
                    <a:pt x="5567" y="5965"/>
                  </a:lnTo>
                  <a:lnTo>
                    <a:pt x="5805" y="5727"/>
                  </a:lnTo>
                  <a:lnTo>
                    <a:pt x="6004" y="5488"/>
                  </a:lnTo>
                  <a:lnTo>
                    <a:pt x="6203" y="5210"/>
                  </a:lnTo>
                  <a:lnTo>
                    <a:pt x="6362" y="4931"/>
                  </a:lnTo>
                  <a:lnTo>
                    <a:pt x="6521" y="4613"/>
                  </a:lnTo>
                  <a:lnTo>
                    <a:pt x="6601" y="4335"/>
                  </a:lnTo>
                  <a:lnTo>
                    <a:pt x="6680" y="4017"/>
                  </a:lnTo>
                  <a:lnTo>
                    <a:pt x="6720" y="3699"/>
                  </a:lnTo>
                  <a:lnTo>
                    <a:pt x="6760" y="3381"/>
                  </a:lnTo>
                  <a:lnTo>
                    <a:pt x="6720" y="3023"/>
                  </a:lnTo>
                  <a:lnTo>
                    <a:pt x="6680" y="2705"/>
                  </a:lnTo>
                  <a:lnTo>
                    <a:pt x="6601" y="2387"/>
                  </a:lnTo>
                  <a:lnTo>
                    <a:pt x="6481" y="2068"/>
                  </a:lnTo>
                  <a:lnTo>
                    <a:pt x="6322" y="1790"/>
                  </a:lnTo>
                  <a:lnTo>
                    <a:pt x="6163" y="1472"/>
                  </a:lnTo>
                  <a:lnTo>
                    <a:pt x="5964" y="1194"/>
                  </a:lnTo>
                  <a:lnTo>
                    <a:pt x="5726" y="955"/>
                  </a:lnTo>
                  <a:lnTo>
                    <a:pt x="5448" y="756"/>
                  </a:lnTo>
                  <a:lnTo>
                    <a:pt x="5209" y="557"/>
                  </a:lnTo>
                  <a:lnTo>
                    <a:pt x="4931" y="398"/>
                  </a:lnTo>
                  <a:lnTo>
                    <a:pt x="4613" y="239"/>
                  </a:lnTo>
                  <a:lnTo>
                    <a:pt x="4334" y="160"/>
                  </a:lnTo>
                  <a:lnTo>
                    <a:pt x="4016" y="80"/>
                  </a:lnTo>
                  <a:lnTo>
                    <a:pt x="3698" y="41"/>
                  </a:lnTo>
                  <a:lnTo>
                    <a:pt x="3340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65" name="Google Shape;18465;p491"/>
            <p:cNvSpPr/>
            <p:nvPr/>
          </p:nvSpPr>
          <p:spPr>
            <a:xfrm>
              <a:off x="5308050" y="4268075"/>
              <a:ext cx="141175" cy="141175"/>
            </a:xfrm>
            <a:custGeom>
              <a:avLst/>
              <a:gdLst/>
              <a:ahLst/>
              <a:cxnLst/>
              <a:rect l="l" t="t" r="r" b="b"/>
              <a:pathLst>
                <a:path w="5647" h="5647" extrusionOk="0">
                  <a:moveTo>
                    <a:pt x="2545" y="0"/>
                  </a:moveTo>
                  <a:lnTo>
                    <a:pt x="2267" y="40"/>
                  </a:lnTo>
                  <a:lnTo>
                    <a:pt x="1988" y="120"/>
                  </a:lnTo>
                  <a:lnTo>
                    <a:pt x="1750" y="199"/>
                  </a:lnTo>
                  <a:lnTo>
                    <a:pt x="1472" y="319"/>
                  </a:lnTo>
                  <a:lnTo>
                    <a:pt x="1233" y="478"/>
                  </a:lnTo>
                  <a:lnTo>
                    <a:pt x="994" y="676"/>
                  </a:lnTo>
                  <a:lnTo>
                    <a:pt x="796" y="835"/>
                  </a:lnTo>
                  <a:lnTo>
                    <a:pt x="597" y="1074"/>
                  </a:lnTo>
                  <a:lnTo>
                    <a:pt x="438" y="1273"/>
                  </a:lnTo>
                  <a:lnTo>
                    <a:pt x="318" y="1511"/>
                  </a:lnTo>
                  <a:lnTo>
                    <a:pt x="199" y="1790"/>
                  </a:lnTo>
                  <a:lnTo>
                    <a:pt x="120" y="2028"/>
                  </a:lnTo>
                  <a:lnTo>
                    <a:pt x="40" y="2307"/>
                  </a:lnTo>
                  <a:lnTo>
                    <a:pt x="0" y="2545"/>
                  </a:lnTo>
                  <a:lnTo>
                    <a:pt x="0" y="2824"/>
                  </a:lnTo>
                  <a:lnTo>
                    <a:pt x="0" y="3102"/>
                  </a:lnTo>
                  <a:lnTo>
                    <a:pt x="40" y="3380"/>
                  </a:lnTo>
                  <a:lnTo>
                    <a:pt x="120" y="3659"/>
                  </a:lnTo>
                  <a:lnTo>
                    <a:pt x="199" y="3897"/>
                  </a:lnTo>
                  <a:lnTo>
                    <a:pt x="318" y="4176"/>
                  </a:lnTo>
                  <a:lnTo>
                    <a:pt x="477" y="4414"/>
                  </a:lnTo>
                  <a:lnTo>
                    <a:pt x="676" y="4653"/>
                  </a:lnTo>
                  <a:lnTo>
                    <a:pt x="875" y="4851"/>
                  </a:lnTo>
                  <a:lnTo>
                    <a:pt x="1074" y="5011"/>
                  </a:lnTo>
                  <a:lnTo>
                    <a:pt x="1273" y="5209"/>
                  </a:lnTo>
                  <a:lnTo>
                    <a:pt x="1511" y="5329"/>
                  </a:lnTo>
                  <a:lnTo>
                    <a:pt x="1790" y="5448"/>
                  </a:lnTo>
                  <a:lnTo>
                    <a:pt x="2028" y="5527"/>
                  </a:lnTo>
                  <a:lnTo>
                    <a:pt x="2307" y="5607"/>
                  </a:lnTo>
                  <a:lnTo>
                    <a:pt x="2585" y="5647"/>
                  </a:lnTo>
                  <a:lnTo>
                    <a:pt x="2823" y="5647"/>
                  </a:lnTo>
                  <a:lnTo>
                    <a:pt x="3102" y="5607"/>
                  </a:lnTo>
                  <a:lnTo>
                    <a:pt x="3380" y="5567"/>
                  </a:lnTo>
                  <a:lnTo>
                    <a:pt x="3658" y="5527"/>
                  </a:lnTo>
                  <a:lnTo>
                    <a:pt x="3897" y="5408"/>
                  </a:lnTo>
                  <a:lnTo>
                    <a:pt x="4175" y="5289"/>
                  </a:lnTo>
                  <a:lnTo>
                    <a:pt x="4414" y="5130"/>
                  </a:lnTo>
                  <a:lnTo>
                    <a:pt x="4653" y="4971"/>
                  </a:lnTo>
                  <a:lnTo>
                    <a:pt x="4851" y="4772"/>
                  </a:lnTo>
                  <a:lnTo>
                    <a:pt x="5050" y="4573"/>
                  </a:lnTo>
                  <a:lnTo>
                    <a:pt x="5209" y="4335"/>
                  </a:lnTo>
                  <a:lnTo>
                    <a:pt x="5329" y="4096"/>
                  </a:lnTo>
                  <a:lnTo>
                    <a:pt x="5448" y="3857"/>
                  </a:lnTo>
                  <a:lnTo>
                    <a:pt x="5527" y="3619"/>
                  </a:lnTo>
                  <a:lnTo>
                    <a:pt x="5607" y="3341"/>
                  </a:lnTo>
                  <a:lnTo>
                    <a:pt x="5647" y="3062"/>
                  </a:lnTo>
                  <a:lnTo>
                    <a:pt x="5647" y="2784"/>
                  </a:lnTo>
                  <a:lnTo>
                    <a:pt x="5647" y="2545"/>
                  </a:lnTo>
                  <a:lnTo>
                    <a:pt x="5607" y="2267"/>
                  </a:lnTo>
                  <a:lnTo>
                    <a:pt x="5527" y="1989"/>
                  </a:lnTo>
                  <a:lnTo>
                    <a:pt x="5408" y="1710"/>
                  </a:lnTo>
                  <a:lnTo>
                    <a:pt x="5289" y="1472"/>
                  </a:lnTo>
                  <a:lnTo>
                    <a:pt x="5169" y="1233"/>
                  </a:lnTo>
                  <a:lnTo>
                    <a:pt x="4971" y="995"/>
                  </a:lnTo>
                  <a:lnTo>
                    <a:pt x="4772" y="796"/>
                  </a:lnTo>
                  <a:lnTo>
                    <a:pt x="4573" y="597"/>
                  </a:lnTo>
                  <a:lnTo>
                    <a:pt x="4334" y="438"/>
                  </a:lnTo>
                  <a:lnTo>
                    <a:pt x="4096" y="319"/>
                  </a:lnTo>
                  <a:lnTo>
                    <a:pt x="3857" y="199"/>
                  </a:lnTo>
                  <a:lnTo>
                    <a:pt x="3619" y="120"/>
                  </a:lnTo>
                  <a:lnTo>
                    <a:pt x="3340" y="40"/>
                  </a:lnTo>
                  <a:lnTo>
                    <a:pt x="3062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66" name="Google Shape;18466;p491"/>
            <p:cNvSpPr/>
            <p:nvPr/>
          </p:nvSpPr>
          <p:spPr>
            <a:xfrm>
              <a:off x="4575425" y="3277975"/>
              <a:ext cx="141175" cy="141175"/>
            </a:xfrm>
            <a:custGeom>
              <a:avLst/>
              <a:gdLst/>
              <a:ahLst/>
              <a:cxnLst/>
              <a:rect l="l" t="t" r="r" b="b"/>
              <a:pathLst>
                <a:path w="5647" h="5647" extrusionOk="0">
                  <a:moveTo>
                    <a:pt x="2784" y="1"/>
                  </a:moveTo>
                  <a:lnTo>
                    <a:pt x="2545" y="40"/>
                  </a:lnTo>
                  <a:lnTo>
                    <a:pt x="2267" y="80"/>
                  </a:lnTo>
                  <a:lnTo>
                    <a:pt x="1988" y="120"/>
                  </a:lnTo>
                  <a:lnTo>
                    <a:pt x="1710" y="239"/>
                  </a:lnTo>
                  <a:lnTo>
                    <a:pt x="1471" y="359"/>
                  </a:lnTo>
                  <a:lnTo>
                    <a:pt x="1233" y="518"/>
                  </a:lnTo>
                  <a:lnTo>
                    <a:pt x="994" y="677"/>
                  </a:lnTo>
                  <a:lnTo>
                    <a:pt x="795" y="875"/>
                  </a:lnTo>
                  <a:lnTo>
                    <a:pt x="597" y="1074"/>
                  </a:lnTo>
                  <a:lnTo>
                    <a:pt x="438" y="1313"/>
                  </a:lnTo>
                  <a:lnTo>
                    <a:pt x="318" y="1551"/>
                  </a:lnTo>
                  <a:lnTo>
                    <a:pt x="199" y="1790"/>
                  </a:lnTo>
                  <a:lnTo>
                    <a:pt x="120" y="2029"/>
                  </a:lnTo>
                  <a:lnTo>
                    <a:pt x="40" y="2307"/>
                  </a:lnTo>
                  <a:lnTo>
                    <a:pt x="0" y="2585"/>
                  </a:lnTo>
                  <a:lnTo>
                    <a:pt x="0" y="2864"/>
                  </a:lnTo>
                  <a:lnTo>
                    <a:pt x="0" y="3102"/>
                  </a:lnTo>
                  <a:lnTo>
                    <a:pt x="40" y="3381"/>
                  </a:lnTo>
                  <a:lnTo>
                    <a:pt x="120" y="3659"/>
                  </a:lnTo>
                  <a:lnTo>
                    <a:pt x="199" y="3937"/>
                  </a:lnTo>
                  <a:lnTo>
                    <a:pt x="318" y="4176"/>
                  </a:lnTo>
                  <a:lnTo>
                    <a:pt x="477" y="4414"/>
                  </a:lnTo>
                  <a:lnTo>
                    <a:pt x="676" y="4653"/>
                  </a:lnTo>
                  <a:lnTo>
                    <a:pt x="835" y="4852"/>
                  </a:lnTo>
                  <a:lnTo>
                    <a:pt x="1074" y="5051"/>
                  </a:lnTo>
                  <a:lnTo>
                    <a:pt x="1273" y="5210"/>
                  </a:lnTo>
                  <a:lnTo>
                    <a:pt x="1511" y="5329"/>
                  </a:lnTo>
                  <a:lnTo>
                    <a:pt x="1790" y="5448"/>
                  </a:lnTo>
                  <a:lnTo>
                    <a:pt x="2028" y="5528"/>
                  </a:lnTo>
                  <a:lnTo>
                    <a:pt x="2306" y="5607"/>
                  </a:lnTo>
                  <a:lnTo>
                    <a:pt x="2545" y="5647"/>
                  </a:lnTo>
                  <a:lnTo>
                    <a:pt x="3102" y="5647"/>
                  </a:lnTo>
                  <a:lnTo>
                    <a:pt x="3380" y="5607"/>
                  </a:lnTo>
                  <a:lnTo>
                    <a:pt x="3658" y="5528"/>
                  </a:lnTo>
                  <a:lnTo>
                    <a:pt x="3897" y="5448"/>
                  </a:lnTo>
                  <a:lnTo>
                    <a:pt x="4175" y="5329"/>
                  </a:lnTo>
                  <a:lnTo>
                    <a:pt x="4414" y="5170"/>
                  </a:lnTo>
                  <a:lnTo>
                    <a:pt x="4652" y="4971"/>
                  </a:lnTo>
                  <a:lnTo>
                    <a:pt x="4851" y="4812"/>
                  </a:lnTo>
                  <a:lnTo>
                    <a:pt x="5050" y="4573"/>
                  </a:lnTo>
                  <a:lnTo>
                    <a:pt x="5209" y="4375"/>
                  </a:lnTo>
                  <a:lnTo>
                    <a:pt x="5328" y="4136"/>
                  </a:lnTo>
                  <a:lnTo>
                    <a:pt x="5448" y="3858"/>
                  </a:lnTo>
                  <a:lnTo>
                    <a:pt x="5527" y="3619"/>
                  </a:lnTo>
                  <a:lnTo>
                    <a:pt x="5607" y="3341"/>
                  </a:lnTo>
                  <a:lnTo>
                    <a:pt x="5647" y="3102"/>
                  </a:lnTo>
                  <a:lnTo>
                    <a:pt x="5647" y="2824"/>
                  </a:lnTo>
                  <a:lnTo>
                    <a:pt x="5647" y="2545"/>
                  </a:lnTo>
                  <a:lnTo>
                    <a:pt x="5567" y="2267"/>
                  </a:lnTo>
                  <a:lnTo>
                    <a:pt x="5527" y="1989"/>
                  </a:lnTo>
                  <a:lnTo>
                    <a:pt x="5408" y="1750"/>
                  </a:lnTo>
                  <a:lnTo>
                    <a:pt x="5289" y="1472"/>
                  </a:lnTo>
                  <a:lnTo>
                    <a:pt x="5169" y="1233"/>
                  </a:lnTo>
                  <a:lnTo>
                    <a:pt x="4971" y="995"/>
                  </a:lnTo>
                  <a:lnTo>
                    <a:pt x="4772" y="796"/>
                  </a:lnTo>
                  <a:lnTo>
                    <a:pt x="4573" y="637"/>
                  </a:lnTo>
                  <a:lnTo>
                    <a:pt x="4334" y="478"/>
                  </a:lnTo>
                  <a:lnTo>
                    <a:pt x="4096" y="319"/>
                  </a:lnTo>
                  <a:lnTo>
                    <a:pt x="3857" y="199"/>
                  </a:lnTo>
                  <a:lnTo>
                    <a:pt x="3619" y="120"/>
                  </a:lnTo>
                  <a:lnTo>
                    <a:pt x="3340" y="40"/>
                  </a:lnTo>
                  <a:lnTo>
                    <a:pt x="3062" y="40"/>
                  </a:lnTo>
                  <a:lnTo>
                    <a:pt x="2784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67" name="Google Shape;18467;p491"/>
            <p:cNvSpPr/>
            <p:nvPr/>
          </p:nvSpPr>
          <p:spPr>
            <a:xfrm>
              <a:off x="4717575" y="4565300"/>
              <a:ext cx="141175" cy="141175"/>
            </a:xfrm>
            <a:custGeom>
              <a:avLst/>
              <a:gdLst/>
              <a:ahLst/>
              <a:cxnLst/>
              <a:rect l="l" t="t" r="r" b="b"/>
              <a:pathLst>
                <a:path w="5647" h="5647" extrusionOk="0">
                  <a:moveTo>
                    <a:pt x="2505" y="1"/>
                  </a:moveTo>
                  <a:lnTo>
                    <a:pt x="2267" y="40"/>
                  </a:lnTo>
                  <a:lnTo>
                    <a:pt x="1988" y="120"/>
                  </a:lnTo>
                  <a:lnTo>
                    <a:pt x="1710" y="239"/>
                  </a:lnTo>
                  <a:lnTo>
                    <a:pt x="1472" y="358"/>
                  </a:lnTo>
                  <a:lnTo>
                    <a:pt x="1233" y="478"/>
                  </a:lnTo>
                  <a:lnTo>
                    <a:pt x="994" y="676"/>
                  </a:lnTo>
                  <a:lnTo>
                    <a:pt x="796" y="875"/>
                  </a:lnTo>
                  <a:lnTo>
                    <a:pt x="597" y="1074"/>
                  </a:lnTo>
                  <a:lnTo>
                    <a:pt x="438" y="1313"/>
                  </a:lnTo>
                  <a:lnTo>
                    <a:pt x="318" y="1551"/>
                  </a:lnTo>
                  <a:lnTo>
                    <a:pt x="199" y="1790"/>
                  </a:lnTo>
                  <a:lnTo>
                    <a:pt x="80" y="2028"/>
                  </a:lnTo>
                  <a:lnTo>
                    <a:pt x="40" y="2307"/>
                  </a:lnTo>
                  <a:lnTo>
                    <a:pt x="0" y="2585"/>
                  </a:lnTo>
                  <a:lnTo>
                    <a:pt x="0" y="2824"/>
                  </a:lnTo>
                  <a:lnTo>
                    <a:pt x="0" y="3102"/>
                  </a:lnTo>
                  <a:lnTo>
                    <a:pt x="40" y="3380"/>
                  </a:lnTo>
                  <a:lnTo>
                    <a:pt x="120" y="3659"/>
                  </a:lnTo>
                  <a:lnTo>
                    <a:pt x="199" y="3897"/>
                  </a:lnTo>
                  <a:lnTo>
                    <a:pt x="318" y="4176"/>
                  </a:lnTo>
                  <a:lnTo>
                    <a:pt x="477" y="4414"/>
                  </a:lnTo>
                  <a:lnTo>
                    <a:pt x="637" y="4653"/>
                  </a:lnTo>
                  <a:lnTo>
                    <a:pt x="835" y="4852"/>
                  </a:lnTo>
                  <a:lnTo>
                    <a:pt x="1074" y="5050"/>
                  </a:lnTo>
                  <a:lnTo>
                    <a:pt x="1273" y="5209"/>
                  </a:lnTo>
                  <a:lnTo>
                    <a:pt x="1511" y="5329"/>
                  </a:lnTo>
                  <a:lnTo>
                    <a:pt x="1750" y="5448"/>
                  </a:lnTo>
                  <a:lnTo>
                    <a:pt x="2028" y="5528"/>
                  </a:lnTo>
                  <a:lnTo>
                    <a:pt x="2307" y="5607"/>
                  </a:lnTo>
                  <a:lnTo>
                    <a:pt x="2545" y="5647"/>
                  </a:lnTo>
                  <a:lnTo>
                    <a:pt x="3102" y="5647"/>
                  </a:lnTo>
                  <a:lnTo>
                    <a:pt x="3380" y="5607"/>
                  </a:lnTo>
                  <a:lnTo>
                    <a:pt x="3658" y="5528"/>
                  </a:lnTo>
                  <a:lnTo>
                    <a:pt x="3897" y="5448"/>
                  </a:lnTo>
                  <a:lnTo>
                    <a:pt x="4175" y="5329"/>
                  </a:lnTo>
                  <a:lnTo>
                    <a:pt x="4414" y="5170"/>
                  </a:lnTo>
                  <a:lnTo>
                    <a:pt x="4653" y="4971"/>
                  </a:lnTo>
                  <a:lnTo>
                    <a:pt x="4851" y="4772"/>
                  </a:lnTo>
                  <a:lnTo>
                    <a:pt x="5010" y="4573"/>
                  </a:lnTo>
                  <a:lnTo>
                    <a:pt x="5169" y="4374"/>
                  </a:lnTo>
                  <a:lnTo>
                    <a:pt x="5328" y="4136"/>
                  </a:lnTo>
                  <a:lnTo>
                    <a:pt x="5448" y="3858"/>
                  </a:lnTo>
                  <a:lnTo>
                    <a:pt x="5527" y="3619"/>
                  </a:lnTo>
                  <a:lnTo>
                    <a:pt x="5607" y="3341"/>
                  </a:lnTo>
                  <a:lnTo>
                    <a:pt x="5607" y="3062"/>
                  </a:lnTo>
                  <a:lnTo>
                    <a:pt x="5647" y="2824"/>
                  </a:lnTo>
                  <a:lnTo>
                    <a:pt x="5607" y="2545"/>
                  </a:lnTo>
                  <a:lnTo>
                    <a:pt x="5567" y="2267"/>
                  </a:lnTo>
                  <a:lnTo>
                    <a:pt x="5527" y="1989"/>
                  </a:lnTo>
                  <a:lnTo>
                    <a:pt x="5408" y="1750"/>
                  </a:lnTo>
                  <a:lnTo>
                    <a:pt x="5289" y="1472"/>
                  </a:lnTo>
                  <a:lnTo>
                    <a:pt x="5130" y="1233"/>
                  </a:lnTo>
                  <a:lnTo>
                    <a:pt x="4971" y="995"/>
                  </a:lnTo>
                  <a:lnTo>
                    <a:pt x="4772" y="796"/>
                  </a:lnTo>
                  <a:lnTo>
                    <a:pt x="4573" y="597"/>
                  </a:lnTo>
                  <a:lnTo>
                    <a:pt x="4334" y="438"/>
                  </a:lnTo>
                  <a:lnTo>
                    <a:pt x="4096" y="319"/>
                  </a:lnTo>
                  <a:lnTo>
                    <a:pt x="3857" y="199"/>
                  </a:lnTo>
                  <a:lnTo>
                    <a:pt x="3579" y="120"/>
                  </a:lnTo>
                  <a:lnTo>
                    <a:pt x="3340" y="40"/>
                  </a:lnTo>
                  <a:lnTo>
                    <a:pt x="3062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68" name="Google Shape;18468;p491"/>
            <p:cNvSpPr/>
            <p:nvPr/>
          </p:nvSpPr>
          <p:spPr>
            <a:xfrm>
              <a:off x="5161925" y="3794900"/>
              <a:ext cx="101400" cy="100425"/>
            </a:xfrm>
            <a:custGeom>
              <a:avLst/>
              <a:gdLst/>
              <a:ahLst/>
              <a:cxnLst/>
              <a:rect l="l" t="t" r="r" b="b"/>
              <a:pathLst>
                <a:path w="4056" h="4017" extrusionOk="0">
                  <a:moveTo>
                    <a:pt x="2028" y="0"/>
                  </a:moveTo>
                  <a:lnTo>
                    <a:pt x="1630" y="40"/>
                  </a:lnTo>
                  <a:lnTo>
                    <a:pt x="1273" y="159"/>
                  </a:lnTo>
                  <a:lnTo>
                    <a:pt x="875" y="358"/>
                  </a:lnTo>
                  <a:lnTo>
                    <a:pt x="597" y="597"/>
                  </a:lnTo>
                  <a:lnTo>
                    <a:pt x="318" y="915"/>
                  </a:lnTo>
                  <a:lnTo>
                    <a:pt x="159" y="1273"/>
                  </a:lnTo>
                  <a:lnTo>
                    <a:pt x="40" y="1631"/>
                  </a:lnTo>
                  <a:lnTo>
                    <a:pt x="0" y="2028"/>
                  </a:lnTo>
                  <a:lnTo>
                    <a:pt x="40" y="2426"/>
                  </a:lnTo>
                  <a:lnTo>
                    <a:pt x="159" y="2784"/>
                  </a:lnTo>
                  <a:lnTo>
                    <a:pt x="358" y="3142"/>
                  </a:lnTo>
                  <a:lnTo>
                    <a:pt x="636" y="3460"/>
                  </a:lnTo>
                  <a:lnTo>
                    <a:pt x="955" y="3698"/>
                  </a:lnTo>
                  <a:lnTo>
                    <a:pt x="1273" y="3897"/>
                  </a:lnTo>
                  <a:lnTo>
                    <a:pt x="1670" y="3977"/>
                  </a:lnTo>
                  <a:lnTo>
                    <a:pt x="2028" y="4016"/>
                  </a:lnTo>
                  <a:lnTo>
                    <a:pt x="2426" y="3977"/>
                  </a:lnTo>
                  <a:lnTo>
                    <a:pt x="2823" y="3857"/>
                  </a:lnTo>
                  <a:lnTo>
                    <a:pt x="3181" y="3659"/>
                  </a:lnTo>
                  <a:lnTo>
                    <a:pt x="3499" y="3420"/>
                  </a:lnTo>
                  <a:lnTo>
                    <a:pt x="3738" y="3102"/>
                  </a:lnTo>
                  <a:lnTo>
                    <a:pt x="3897" y="2744"/>
                  </a:lnTo>
                  <a:lnTo>
                    <a:pt x="4016" y="2386"/>
                  </a:lnTo>
                  <a:lnTo>
                    <a:pt x="4056" y="1988"/>
                  </a:lnTo>
                  <a:lnTo>
                    <a:pt x="4016" y="1591"/>
                  </a:lnTo>
                  <a:lnTo>
                    <a:pt x="3897" y="1233"/>
                  </a:lnTo>
                  <a:lnTo>
                    <a:pt x="3698" y="875"/>
                  </a:lnTo>
                  <a:lnTo>
                    <a:pt x="3420" y="557"/>
                  </a:lnTo>
                  <a:lnTo>
                    <a:pt x="3141" y="318"/>
                  </a:lnTo>
                  <a:lnTo>
                    <a:pt x="2784" y="120"/>
                  </a:lnTo>
                  <a:lnTo>
                    <a:pt x="2426" y="40"/>
                  </a:lnTo>
                  <a:lnTo>
                    <a:pt x="2028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69" name="Google Shape;18469;p491"/>
            <p:cNvSpPr/>
            <p:nvPr/>
          </p:nvSpPr>
          <p:spPr>
            <a:xfrm>
              <a:off x="3475975" y="1202350"/>
              <a:ext cx="2910650" cy="2071675"/>
            </a:xfrm>
            <a:custGeom>
              <a:avLst/>
              <a:gdLst/>
              <a:ahLst/>
              <a:cxnLst/>
              <a:rect l="l" t="t" r="r" b="b"/>
              <a:pathLst>
                <a:path w="116426" h="82867" extrusionOk="0">
                  <a:moveTo>
                    <a:pt x="68870" y="2546"/>
                  </a:moveTo>
                  <a:lnTo>
                    <a:pt x="88990" y="16900"/>
                  </a:lnTo>
                  <a:lnTo>
                    <a:pt x="64058" y="11015"/>
                  </a:lnTo>
                  <a:lnTo>
                    <a:pt x="68870" y="2546"/>
                  </a:lnTo>
                  <a:close/>
                  <a:moveTo>
                    <a:pt x="29067" y="3818"/>
                  </a:moveTo>
                  <a:lnTo>
                    <a:pt x="36304" y="23898"/>
                  </a:lnTo>
                  <a:lnTo>
                    <a:pt x="29465" y="29545"/>
                  </a:lnTo>
                  <a:lnTo>
                    <a:pt x="29067" y="3818"/>
                  </a:lnTo>
                  <a:close/>
                  <a:moveTo>
                    <a:pt x="91972" y="18252"/>
                  </a:moveTo>
                  <a:lnTo>
                    <a:pt x="114159" y="23501"/>
                  </a:lnTo>
                  <a:lnTo>
                    <a:pt x="115591" y="35072"/>
                  </a:lnTo>
                  <a:lnTo>
                    <a:pt x="91972" y="18252"/>
                  </a:lnTo>
                  <a:close/>
                  <a:moveTo>
                    <a:pt x="54754" y="9464"/>
                  </a:moveTo>
                  <a:lnTo>
                    <a:pt x="63064" y="11453"/>
                  </a:lnTo>
                  <a:lnTo>
                    <a:pt x="44336" y="44376"/>
                  </a:lnTo>
                  <a:lnTo>
                    <a:pt x="37060" y="24097"/>
                  </a:lnTo>
                  <a:lnTo>
                    <a:pt x="54754" y="9464"/>
                  </a:lnTo>
                  <a:close/>
                  <a:moveTo>
                    <a:pt x="28829" y="30857"/>
                  </a:moveTo>
                  <a:lnTo>
                    <a:pt x="29226" y="57935"/>
                  </a:lnTo>
                  <a:lnTo>
                    <a:pt x="21552" y="36901"/>
                  </a:lnTo>
                  <a:lnTo>
                    <a:pt x="28829" y="30857"/>
                  </a:lnTo>
                  <a:close/>
                  <a:moveTo>
                    <a:pt x="36543" y="24535"/>
                  </a:moveTo>
                  <a:lnTo>
                    <a:pt x="43938" y="45092"/>
                  </a:lnTo>
                  <a:lnTo>
                    <a:pt x="43740" y="45410"/>
                  </a:lnTo>
                  <a:lnTo>
                    <a:pt x="44098" y="45609"/>
                  </a:lnTo>
                  <a:lnTo>
                    <a:pt x="44137" y="45688"/>
                  </a:lnTo>
                  <a:lnTo>
                    <a:pt x="44257" y="45688"/>
                  </a:lnTo>
                  <a:lnTo>
                    <a:pt x="44296" y="45728"/>
                  </a:lnTo>
                  <a:lnTo>
                    <a:pt x="44296" y="45688"/>
                  </a:lnTo>
                  <a:lnTo>
                    <a:pt x="74755" y="49426"/>
                  </a:lnTo>
                  <a:lnTo>
                    <a:pt x="59883" y="74357"/>
                  </a:lnTo>
                  <a:lnTo>
                    <a:pt x="30022" y="59685"/>
                  </a:lnTo>
                  <a:lnTo>
                    <a:pt x="29942" y="59566"/>
                  </a:lnTo>
                  <a:lnTo>
                    <a:pt x="29902" y="59566"/>
                  </a:lnTo>
                  <a:lnTo>
                    <a:pt x="29465" y="30340"/>
                  </a:lnTo>
                  <a:lnTo>
                    <a:pt x="36543" y="24535"/>
                  </a:lnTo>
                  <a:close/>
                  <a:moveTo>
                    <a:pt x="28073" y="61474"/>
                  </a:moveTo>
                  <a:lnTo>
                    <a:pt x="13679" y="82111"/>
                  </a:lnTo>
                  <a:lnTo>
                    <a:pt x="1472" y="77936"/>
                  </a:lnTo>
                  <a:lnTo>
                    <a:pt x="28073" y="61474"/>
                  </a:lnTo>
                  <a:close/>
                  <a:moveTo>
                    <a:pt x="28391" y="1"/>
                  </a:moveTo>
                  <a:lnTo>
                    <a:pt x="28829" y="30062"/>
                  </a:lnTo>
                  <a:lnTo>
                    <a:pt x="20797" y="36702"/>
                  </a:lnTo>
                  <a:lnTo>
                    <a:pt x="29226" y="59764"/>
                  </a:lnTo>
                  <a:lnTo>
                    <a:pt x="28988" y="60162"/>
                  </a:lnTo>
                  <a:lnTo>
                    <a:pt x="1" y="78095"/>
                  </a:lnTo>
                  <a:lnTo>
                    <a:pt x="13918" y="82867"/>
                  </a:lnTo>
                  <a:lnTo>
                    <a:pt x="29425" y="60599"/>
                  </a:lnTo>
                  <a:lnTo>
                    <a:pt x="29902" y="60321"/>
                  </a:lnTo>
                  <a:lnTo>
                    <a:pt x="60122" y="75192"/>
                  </a:lnTo>
                  <a:lnTo>
                    <a:pt x="75828" y="48909"/>
                  </a:lnTo>
                  <a:lnTo>
                    <a:pt x="44654" y="45092"/>
                  </a:lnTo>
                  <a:lnTo>
                    <a:pt x="63701" y="11612"/>
                  </a:lnTo>
                  <a:lnTo>
                    <a:pt x="90341" y="17854"/>
                  </a:lnTo>
                  <a:lnTo>
                    <a:pt x="116426" y="36463"/>
                  </a:lnTo>
                  <a:lnTo>
                    <a:pt x="114756" y="22984"/>
                  </a:lnTo>
                  <a:lnTo>
                    <a:pt x="90620" y="17298"/>
                  </a:lnTo>
                  <a:lnTo>
                    <a:pt x="68671" y="1631"/>
                  </a:lnTo>
                  <a:lnTo>
                    <a:pt x="63422" y="10856"/>
                  </a:lnTo>
                  <a:lnTo>
                    <a:pt x="54595" y="8789"/>
                  </a:lnTo>
                  <a:lnTo>
                    <a:pt x="36821" y="23461"/>
                  </a:lnTo>
                  <a:lnTo>
                    <a:pt x="28391" y="1"/>
                  </a:lnTo>
                  <a:close/>
                </a:path>
              </a:pathLst>
            </a:custGeom>
            <a:solidFill>
              <a:srgbClr val="54545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70" name="Google Shape;18470;p491"/>
            <p:cNvSpPr/>
            <p:nvPr/>
          </p:nvSpPr>
          <p:spPr>
            <a:xfrm>
              <a:off x="3486925" y="1242125"/>
              <a:ext cx="1707825" cy="1914600"/>
            </a:xfrm>
            <a:custGeom>
              <a:avLst/>
              <a:gdLst/>
              <a:ahLst/>
              <a:cxnLst/>
              <a:rect l="l" t="t" r="r" b="b"/>
              <a:pathLst>
                <a:path w="68313" h="76584" extrusionOk="0">
                  <a:moveTo>
                    <a:pt x="28033" y="0"/>
                  </a:moveTo>
                  <a:lnTo>
                    <a:pt x="20438" y="35111"/>
                  </a:lnTo>
                  <a:lnTo>
                    <a:pt x="0" y="76305"/>
                  </a:lnTo>
                  <a:lnTo>
                    <a:pt x="557" y="76584"/>
                  </a:lnTo>
                  <a:lnTo>
                    <a:pt x="21035" y="35350"/>
                  </a:lnTo>
                  <a:lnTo>
                    <a:pt x="21035" y="35310"/>
                  </a:lnTo>
                  <a:lnTo>
                    <a:pt x="28550" y="637"/>
                  </a:lnTo>
                  <a:lnTo>
                    <a:pt x="68312" y="835"/>
                  </a:lnTo>
                  <a:lnTo>
                    <a:pt x="68312" y="199"/>
                  </a:lnTo>
                  <a:lnTo>
                    <a:pt x="28033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71" name="Google Shape;18471;p491"/>
            <p:cNvSpPr/>
            <p:nvPr/>
          </p:nvSpPr>
          <p:spPr>
            <a:xfrm>
              <a:off x="3775200" y="1242125"/>
              <a:ext cx="2600500" cy="2037875"/>
            </a:xfrm>
            <a:custGeom>
              <a:avLst/>
              <a:gdLst/>
              <a:ahLst/>
              <a:cxnLst/>
              <a:rect l="l" t="t" r="r" b="b"/>
              <a:pathLst>
                <a:path w="104020" h="81515" extrusionOk="0">
                  <a:moveTo>
                    <a:pt x="56543" y="995"/>
                  </a:moveTo>
                  <a:lnTo>
                    <a:pt x="61195" y="34435"/>
                  </a:lnTo>
                  <a:lnTo>
                    <a:pt x="32685" y="43382"/>
                  </a:lnTo>
                  <a:lnTo>
                    <a:pt x="42984" y="7754"/>
                  </a:lnTo>
                  <a:lnTo>
                    <a:pt x="56543" y="995"/>
                  </a:lnTo>
                  <a:close/>
                  <a:moveTo>
                    <a:pt x="99924" y="22944"/>
                  </a:moveTo>
                  <a:lnTo>
                    <a:pt x="63581" y="47040"/>
                  </a:lnTo>
                  <a:lnTo>
                    <a:pt x="61871" y="34872"/>
                  </a:lnTo>
                  <a:lnTo>
                    <a:pt x="99924" y="22944"/>
                  </a:lnTo>
                  <a:close/>
                  <a:moveTo>
                    <a:pt x="61275" y="35071"/>
                  </a:moveTo>
                  <a:lnTo>
                    <a:pt x="62984" y="47398"/>
                  </a:lnTo>
                  <a:lnTo>
                    <a:pt x="40956" y="59327"/>
                  </a:lnTo>
                  <a:lnTo>
                    <a:pt x="32725" y="44058"/>
                  </a:lnTo>
                  <a:lnTo>
                    <a:pt x="61275" y="35071"/>
                  </a:lnTo>
                  <a:close/>
                  <a:moveTo>
                    <a:pt x="40678" y="60201"/>
                  </a:moveTo>
                  <a:lnTo>
                    <a:pt x="47556" y="72925"/>
                  </a:lnTo>
                  <a:lnTo>
                    <a:pt x="3658" y="80282"/>
                  </a:lnTo>
                  <a:lnTo>
                    <a:pt x="3658" y="80282"/>
                  </a:lnTo>
                  <a:lnTo>
                    <a:pt x="40678" y="60201"/>
                  </a:lnTo>
                  <a:close/>
                  <a:moveTo>
                    <a:pt x="57060" y="0"/>
                  </a:moveTo>
                  <a:lnTo>
                    <a:pt x="42427" y="7317"/>
                  </a:lnTo>
                  <a:lnTo>
                    <a:pt x="31930" y="43620"/>
                  </a:lnTo>
                  <a:lnTo>
                    <a:pt x="31890" y="43620"/>
                  </a:lnTo>
                  <a:lnTo>
                    <a:pt x="9305" y="34912"/>
                  </a:lnTo>
                  <a:lnTo>
                    <a:pt x="9106" y="35509"/>
                  </a:lnTo>
                  <a:lnTo>
                    <a:pt x="31890" y="44296"/>
                  </a:lnTo>
                  <a:lnTo>
                    <a:pt x="32089" y="44217"/>
                  </a:lnTo>
                  <a:lnTo>
                    <a:pt x="40399" y="59645"/>
                  </a:lnTo>
                  <a:lnTo>
                    <a:pt x="0" y="81514"/>
                  </a:lnTo>
                  <a:lnTo>
                    <a:pt x="48511" y="73403"/>
                  </a:lnTo>
                  <a:lnTo>
                    <a:pt x="41234" y="59883"/>
                  </a:lnTo>
                  <a:lnTo>
                    <a:pt x="63064" y="48074"/>
                  </a:lnTo>
                  <a:lnTo>
                    <a:pt x="63064" y="48113"/>
                  </a:lnTo>
                  <a:lnTo>
                    <a:pt x="104019" y="20995"/>
                  </a:lnTo>
                  <a:lnTo>
                    <a:pt x="104019" y="20995"/>
                  </a:lnTo>
                  <a:lnTo>
                    <a:pt x="61791" y="34236"/>
                  </a:lnTo>
                  <a:lnTo>
                    <a:pt x="57060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72" name="Google Shape;18472;p491"/>
            <p:cNvSpPr/>
            <p:nvPr/>
          </p:nvSpPr>
          <p:spPr>
            <a:xfrm>
              <a:off x="4215575" y="2341575"/>
              <a:ext cx="356875" cy="355900"/>
            </a:xfrm>
            <a:custGeom>
              <a:avLst/>
              <a:gdLst/>
              <a:ahLst/>
              <a:cxnLst/>
              <a:rect l="l" t="t" r="r" b="b"/>
              <a:pathLst>
                <a:path w="14275" h="14236" fill="none" extrusionOk="0">
                  <a:moveTo>
                    <a:pt x="14275" y="0"/>
                  </a:moveTo>
                  <a:lnTo>
                    <a:pt x="0" y="14235"/>
                  </a:lnTo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73" name="Google Shape;18473;p491"/>
            <p:cNvSpPr/>
            <p:nvPr/>
          </p:nvSpPr>
          <p:spPr>
            <a:xfrm>
              <a:off x="4191700" y="1243125"/>
              <a:ext cx="2214825" cy="1835075"/>
            </a:xfrm>
            <a:custGeom>
              <a:avLst/>
              <a:gdLst/>
              <a:ahLst/>
              <a:cxnLst/>
              <a:rect l="l" t="t" r="r" b="b"/>
              <a:pathLst>
                <a:path w="88593" h="73403" extrusionOk="0">
                  <a:moveTo>
                    <a:pt x="200" y="0"/>
                  </a:moveTo>
                  <a:lnTo>
                    <a:pt x="1" y="597"/>
                  </a:lnTo>
                  <a:lnTo>
                    <a:pt x="25807" y="7794"/>
                  </a:lnTo>
                  <a:lnTo>
                    <a:pt x="46364" y="47676"/>
                  </a:lnTo>
                  <a:lnTo>
                    <a:pt x="46483" y="47914"/>
                  </a:lnTo>
                  <a:lnTo>
                    <a:pt x="85411" y="35111"/>
                  </a:lnTo>
                  <a:lnTo>
                    <a:pt x="85411" y="35111"/>
                  </a:lnTo>
                  <a:lnTo>
                    <a:pt x="31175" y="72885"/>
                  </a:lnTo>
                  <a:lnTo>
                    <a:pt x="31572" y="73402"/>
                  </a:lnTo>
                  <a:lnTo>
                    <a:pt x="88552" y="33719"/>
                  </a:lnTo>
                  <a:lnTo>
                    <a:pt x="88592" y="33640"/>
                  </a:lnTo>
                  <a:lnTo>
                    <a:pt x="88592" y="33520"/>
                  </a:lnTo>
                  <a:lnTo>
                    <a:pt x="88513" y="33480"/>
                  </a:lnTo>
                  <a:lnTo>
                    <a:pt x="88393" y="33441"/>
                  </a:lnTo>
                  <a:lnTo>
                    <a:pt x="46802" y="47159"/>
                  </a:lnTo>
                  <a:lnTo>
                    <a:pt x="26284" y="7237"/>
                  </a:lnTo>
                  <a:lnTo>
                    <a:pt x="200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74" name="Google Shape;18474;p491"/>
            <p:cNvSpPr/>
            <p:nvPr/>
          </p:nvSpPr>
          <p:spPr>
            <a:xfrm>
              <a:off x="4516775" y="2272975"/>
              <a:ext cx="128250" cy="128250"/>
            </a:xfrm>
            <a:custGeom>
              <a:avLst/>
              <a:gdLst/>
              <a:ahLst/>
              <a:cxnLst/>
              <a:rect l="l" t="t" r="r" b="b"/>
              <a:pathLst>
                <a:path w="5130" h="5130" extrusionOk="0">
                  <a:moveTo>
                    <a:pt x="2306" y="0"/>
                  </a:moveTo>
                  <a:lnTo>
                    <a:pt x="2028" y="40"/>
                  </a:lnTo>
                  <a:lnTo>
                    <a:pt x="1790" y="120"/>
                  </a:lnTo>
                  <a:lnTo>
                    <a:pt x="1551" y="199"/>
                  </a:lnTo>
                  <a:lnTo>
                    <a:pt x="1352" y="279"/>
                  </a:lnTo>
                  <a:lnTo>
                    <a:pt x="1114" y="438"/>
                  </a:lnTo>
                  <a:lnTo>
                    <a:pt x="756" y="756"/>
                  </a:lnTo>
                  <a:lnTo>
                    <a:pt x="438" y="1114"/>
                  </a:lnTo>
                  <a:lnTo>
                    <a:pt x="279" y="1352"/>
                  </a:lnTo>
                  <a:lnTo>
                    <a:pt x="199" y="1551"/>
                  </a:lnTo>
                  <a:lnTo>
                    <a:pt x="120" y="1790"/>
                  </a:lnTo>
                  <a:lnTo>
                    <a:pt x="40" y="2028"/>
                  </a:lnTo>
                  <a:lnTo>
                    <a:pt x="0" y="2307"/>
                  </a:lnTo>
                  <a:lnTo>
                    <a:pt x="0" y="2545"/>
                  </a:lnTo>
                  <a:lnTo>
                    <a:pt x="0" y="2824"/>
                  </a:lnTo>
                  <a:lnTo>
                    <a:pt x="40" y="3062"/>
                  </a:lnTo>
                  <a:lnTo>
                    <a:pt x="120" y="3341"/>
                  </a:lnTo>
                  <a:lnTo>
                    <a:pt x="199" y="3579"/>
                  </a:lnTo>
                  <a:lnTo>
                    <a:pt x="279" y="3778"/>
                  </a:lnTo>
                  <a:lnTo>
                    <a:pt x="438" y="4017"/>
                  </a:lnTo>
                  <a:lnTo>
                    <a:pt x="756" y="4374"/>
                  </a:lnTo>
                  <a:lnTo>
                    <a:pt x="1114" y="4692"/>
                  </a:lnTo>
                  <a:lnTo>
                    <a:pt x="1352" y="4812"/>
                  </a:lnTo>
                  <a:lnTo>
                    <a:pt x="1551" y="4931"/>
                  </a:lnTo>
                  <a:lnTo>
                    <a:pt x="1790" y="5011"/>
                  </a:lnTo>
                  <a:lnTo>
                    <a:pt x="2028" y="5090"/>
                  </a:lnTo>
                  <a:lnTo>
                    <a:pt x="2306" y="5130"/>
                  </a:lnTo>
                  <a:lnTo>
                    <a:pt x="2823" y="5130"/>
                  </a:lnTo>
                  <a:lnTo>
                    <a:pt x="3102" y="5090"/>
                  </a:lnTo>
                  <a:lnTo>
                    <a:pt x="3340" y="5011"/>
                  </a:lnTo>
                  <a:lnTo>
                    <a:pt x="3579" y="4931"/>
                  </a:lnTo>
                  <a:lnTo>
                    <a:pt x="3778" y="4812"/>
                  </a:lnTo>
                  <a:lnTo>
                    <a:pt x="4016" y="4692"/>
                  </a:lnTo>
                  <a:lnTo>
                    <a:pt x="4374" y="4374"/>
                  </a:lnTo>
                  <a:lnTo>
                    <a:pt x="4692" y="4017"/>
                  </a:lnTo>
                  <a:lnTo>
                    <a:pt x="4812" y="3778"/>
                  </a:lnTo>
                  <a:lnTo>
                    <a:pt x="4931" y="3579"/>
                  </a:lnTo>
                  <a:lnTo>
                    <a:pt x="5010" y="3341"/>
                  </a:lnTo>
                  <a:lnTo>
                    <a:pt x="5090" y="3062"/>
                  </a:lnTo>
                  <a:lnTo>
                    <a:pt x="5130" y="2824"/>
                  </a:lnTo>
                  <a:lnTo>
                    <a:pt x="5130" y="2545"/>
                  </a:lnTo>
                  <a:lnTo>
                    <a:pt x="5130" y="2307"/>
                  </a:lnTo>
                  <a:lnTo>
                    <a:pt x="5090" y="2028"/>
                  </a:lnTo>
                  <a:lnTo>
                    <a:pt x="5010" y="1790"/>
                  </a:lnTo>
                  <a:lnTo>
                    <a:pt x="4931" y="1551"/>
                  </a:lnTo>
                  <a:lnTo>
                    <a:pt x="4812" y="1352"/>
                  </a:lnTo>
                  <a:lnTo>
                    <a:pt x="4692" y="1114"/>
                  </a:lnTo>
                  <a:lnTo>
                    <a:pt x="4374" y="756"/>
                  </a:lnTo>
                  <a:lnTo>
                    <a:pt x="4016" y="438"/>
                  </a:lnTo>
                  <a:lnTo>
                    <a:pt x="3778" y="279"/>
                  </a:lnTo>
                  <a:lnTo>
                    <a:pt x="3579" y="199"/>
                  </a:lnTo>
                  <a:lnTo>
                    <a:pt x="3340" y="120"/>
                  </a:lnTo>
                  <a:lnTo>
                    <a:pt x="3102" y="40"/>
                  </a:lnTo>
                  <a:lnTo>
                    <a:pt x="2823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75" name="Google Shape;18475;p491"/>
            <p:cNvSpPr/>
            <p:nvPr/>
          </p:nvSpPr>
          <p:spPr>
            <a:xfrm>
              <a:off x="4130075" y="2611950"/>
              <a:ext cx="172000" cy="172000"/>
            </a:xfrm>
            <a:custGeom>
              <a:avLst/>
              <a:gdLst/>
              <a:ahLst/>
              <a:cxnLst/>
              <a:rect l="l" t="t" r="r" b="b"/>
              <a:pathLst>
                <a:path w="6880" h="6880" extrusionOk="0">
                  <a:moveTo>
                    <a:pt x="3062" y="1"/>
                  </a:moveTo>
                  <a:lnTo>
                    <a:pt x="2744" y="80"/>
                  </a:lnTo>
                  <a:lnTo>
                    <a:pt x="2386" y="160"/>
                  </a:lnTo>
                  <a:lnTo>
                    <a:pt x="2108" y="279"/>
                  </a:lnTo>
                  <a:lnTo>
                    <a:pt x="1790" y="398"/>
                  </a:lnTo>
                  <a:lnTo>
                    <a:pt x="1512" y="597"/>
                  </a:lnTo>
                  <a:lnTo>
                    <a:pt x="1233" y="796"/>
                  </a:lnTo>
                  <a:lnTo>
                    <a:pt x="995" y="995"/>
                  </a:lnTo>
                  <a:lnTo>
                    <a:pt x="796" y="1233"/>
                  </a:lnTo>
                  <a:lnTo>
                    <a:pt x="597" y="1512"/>
                  </a:lnTo>
                  <a:lnTo>
                    <a:pt x="398" y="1790"/>
                  </a:lnTo>
                  <a:lnTo>
                    <a:pt x="279" y="2108"/>
                  </a:lnTo>
                  <a:lnTo>
                    <a:pt x="160" y="2426"/>
                  </a:lnTo>
                  <a:lnTo>
                    <a:pt x="80" y="2744"/>
                  </a:lnTo>
                  <a:lnTo>
                    <a:pt x="1" y="3062"/>
                  </a:lnTo>
                  <a:lnTo>
                    <a:pt x="1" y="3420"/>
                  </a:lnTo>
                  <a:lnTo>
                    <a:pt x="1" y="3778"/>
                  </a:lnTo>
                  <a:lnTo>
                    <a:pt x="80" y="4136"/>
                  </a:lnTo>
                  <a:lnTo>
                    <a:pt x="160" y="4454"/>
                  </a:lnTo>
                  <a:lnTo>
                    <a:pt x="279" y="4772"/>
                  </a:lnTo>
                  <a:lnTo>
                    <a:pt x="398" y="5090"/>
                  </a:lnTo>
                  <a:lnTo>
                    <a:pt x="597" y="5369"/>
                  </a:lnTo>
                  <a:lnTo>
                    <a:pt x="796" y="5607"/>
                  </a:lnTo>
                  <a:lnTo>
                    <a:pt x="995" y="5846"/>
                  </a:lnTo>
                  <a:lnTo>
                    <a:pt x="1233" y="6084"/>
                  </a:lnTo>
                  <a:lnTo>
                    <a:pt x="1512" y="6283"/>
                  </a:lnTo>
                  <a:lnTo>
                    <a:pt x="1790" y="6442"/>
                  </a:lnTo>
                  <a:lnTo>
                    <a:pt x="2108" y="6601"/>
                  </a:lnTo>
                  <a:lnTo>
                    <a:pt x="2386" y="6721"/>
                  </a:lnTo>
                  <a:lnTo>
                    <a:pt x="2744" y="6800"/>
                  </a:lnTo>
                  <a:lnTo>
                    <a:pt x="3062" y="6840"/>
                  </a:lnTo>
                  <a:lnTo>
                    <a:pt x="3420" y="6880"/>
                  </a:lnTo>
                  <a:lnTo>
                    <a:pt x="3778" y="6840"/>
                  </a:lnTo>
                  <a:lnTo>
                    <a:pt x="4136" y="6800"/>
                  </a:lnTo>
                  <a:lnTo>
                    <a:pt x="4454" y="6721"/>
                  </a:lnTo>
                  <a:lnTo>
                    <a:pt x="4772" y="6601"/>
                  </a:lnTo>
                  <a:lnTo>
                    <a:pt x="5050" y="6442"/>
                  </a:lnTo>
                  <a:lnTo>
                    <a:pt x="5329" y="6283"/>
                  </a:lnTo>
                  <a:lnTo>
                    <a:pt x="5607" y="6084"/>
                  </a:lnTo>
                  <a:lnTo>
                    <a:pt x="5846" y="5846"/>
                  </a:lnTo>
                  <a:lnTo>
                    <a:pt x="6084" y="5607"/>
                  </a:lnTo>
                  <a:lnTo>
                    <a:pt x="6283" y="5369"/>
                  </a:lnTo>
                  <a:lnTo>
                    <a:pt x="6442" y="5090"/>
                  </a:lnTo>
                  <a:lnTo>
                    <a:pt x="6601" y="4772"/>
                  </a:lnTo>
                  <a:lnTo>
                    <a:pt x="6720" y="4454"/>
                  </a:lnTo>
                  <a:lnTo>
                    <a:pt x="6800" y="4136"/>
                  </a:lnTo>
                  <a:lnTo>
                    <a:pt x="6840" y="3778"/>
                  </a:lnTo>
                  <a:lnTo>
                    <a:pt x="6880" y="3420"/>
                  </a:lnTo>
                  <a:lnTo>
                    <a:pt x="6840" y="3062"/>
                  </a:lnTo>
                  <a:lnTo>
                    <a:pt x="6800" y="2744"/>
                  </a:lnTo>
                  <a:lnTo>
                    <a:pt x="6720" y="2426"/>
                  </a:lnTo>
                  <a:lnTo>
                    <a:pt x="6601" y="2108"/>
                  </a:lnTo>
                  <a:lnTo>
                    <a:pt x="6442" y="1790"/>
                  </a:lnTo>
                  <a:lnTo>
                    <a:pt x="6283" y="1512"/>
                  </a:lnTo>
                  <a:lnTo>
                    <a:pt x="6084" y="1233"/>
                  </a:lnTo>
                  <a:lnTo>
                    <a:pt x="5846" y="995"/>
                  </a:lnTo>
                  <a:lnTo>
                    <a:pt x="5607" y="796"/>
                  </a:lnTo>
                  <a:lnTo>
                    <a:pt x="5329" y="597"/>
                  </a:lnTo>
                  <a:lnTo>
                    <a:pt x="5050" y="398"/>
                  </a:lnTo>
                  <a:lnTo>
                    <a:pt x="4772" y="279"/>
                  </a:lnTo>
                  <a:lnTo>
                    <a:pt x="4454" y="160"/>
                  </a:lnTo>
                  <a:lnTo>
                    <a:pt x="4136" y="80"/>
                  </a:lnTo>
                  <a:lnTo>
                    <a:pt x="3778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76" name="Google Shape;18476;p491"/>
            <p:cNvSpPr/>
            <p:nvPr/>
          </p:nvSpPr>
          <p:spPr>
            <a:xfrm>
              <a:off x="4800075" y="1388250"/>
              <a:ext cx="85525" cy="85525"/>
            </a:xfrm>
            <a:custGeom>
              <a:avLst/>
              <a:gdLst/>
              <a:ahLst/>
              <a:cxnLst/>
              <a:rect l="l" t="t" r="r" b="b"/>
              <a:pathLst>
                <a:path w="3421" h="3421" extrusionOk="0">
                  <a:moveTo>
                    <a:pt x="1353" y="1"/>
                  </a:moveTo>
                  <a:lnTo>
                    <a:pt x="1034" y="120"/>
                  </a:lnTo>
                  <a:lnTo>
                    <a:pt x="756" y="279"/>
                  </a:lnTo>
                  <a:lnTo>
                    <a:pt x="478" y="478"/>
                  </a:lnTo>
                  <a:lnTo>
                    <a:pt x="279" y="756"/>
                  </a:lnTo>
                  <a:lnTo>
                    <a:pt x="120" y="1034"/>
                  </a:lnTo>
                  <a:lnTo>
                    <a:pt x="40" y="1353"/>
                  </a:lnTo>
                  <a:lnTo>
                    <a:pt x="1" y="1710"/>
                  </a:lnTo>
                  <a:lnTo>
                    <a:pt x="40" y="2028"/>
                  </a:lnTo>
                  <a:lnTo>
                    <a:pt x="120" y="2386"/>
                  </a:lnTo>
                  <a:lnTo>
                    <a:pt x="279" y="2665"/>
                  </a:lnTo>
                  <a:lnTo>
                    <a:pt x="478" y="2903"/>
                  </a:lnTo>
                  <a:lnTo>
                    <a:pt x="756" y="3142"/>
                  </a:lnTo>
                  <a:lnTo>
                    <a:pt x="1034" y="3301"/>
                  </a:lnTo>
                  <a:lnTo>
                    <a:pt x="1353" y="3380"/>
                  </a:lnTo>
                  <a:lnTo>
                    <a:pt x="1710" y="3420"/>
                  </a:lnTo>
                  <a:lnTo>
                    <a:pt x="2068" y="3380"/>
                  </a:lnTo>
                  <a:lnTo>
                    <a:pt x="2386" y="3301"/>
                  </a:lnTo>
                  <a:lnTo>
                    <a:pt x="2665" y="3142"/>
                  </a:lnTo>
                  <a:lnTo>
                    <a:pt x="2943" y="2903"/>
                  </a:lnTo>
                  <a:lnTo>
                    <a:pt x="3142" y="2665"/>
                  </a:lnTo>
                  <a:lnTo>
                    <a:pt x="3301" y="2386"/>
                  </a:lnTo>
                  <a:lnTo>
                    <a:pt x="3380" y="2028"/>
                  </a:lnTo>
                  <a:lnTo>
                    <a:pt x="3420" y="1710"/>
                  </a:lnTo>
                  <a:lnTo>
                    <a:pt x="3380" y="1353"/>
                  </a:lnTo>
                  <a:lnTo>
                    <a:pt x="3301" y="1034"/>
                  </a:lnTo>
                  <a:lnTo>
                    <a:pt x="3142" y="756"/>
                  </a:lnTo>
                  <a:lnTo>
                    <a:pt x="2943" y="478"/>
                  </a:lnTo>
                  <a:lnTo>
                    <a:pt x="2665" y="279"/>
                  </a:lnTo>
                  <a:lnTo>
                    <a:pt x="2386" y="120"/>
                  </a:lnTo>
                  <a:lnTo>
                    <a:pt x="2068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77" name="Google Shape;18477;p491"/>
            <p:cNvSpPr/>
            <p:nvPr/>
          </p:nvSpPr>
          <p:spPr>
            <a:xfrm>
              <a:off x="5087375" y="1151675"/>
              <a:ext cx="214725" cy="214725"/>
            </a:xfrm>
            <a:custGeom>
              <a:avLst/>
              <a:gdLst/>
              <a:ahLst/>
              <a:cxnLst/>
              <a:rect l="l" t="t" r="r" b="b"/>
              <a:pathLst>
                <a:path w="8589" h="8589" extrusionOk="0">
                  <a:moveTo>
                    <a:pt x="3857" y="0"/>
                  </a:moveTo>
                  <a:lnTo>
                    <a:pt x="3459" y="80"/>
                  </a:lnTo>
                  <a:lnTo>
                    <a:pt x="3022" y="199"/>
                  </a:lnTo>
                  <a:lnTo>
                    <a:pt x="2624" y="318"/>
                  </a:lnTo>
                  <a:lnTo>
                    <a:pt x="2266" y="517"/>
                  </a:lnTo>
                  <a:lnTo>
                    <a:pt x="1909" y="716"/>
                  </a:lnTo>
                  <a:lnTo>
                    <a:pt x="1591" y="994"/>
                  </a:lnTo>
                  <a:lnTo>
                    <a:pt x="1272" y="1272"/>
                  </a:lnTo>
                  <a:lnTo>
                    <a:pt x="994" y="1551"/>
                  </a:lnTo>
                  <a:lnTo>
                    <a:pt x="756" y="1909"/>
                  </a:lnTo>
                  <a:lnTo>
                    <a:pt x="517" y="2227"/>
                  </a:lnTo>
                  <a:lnTo>
                    <a:pt x="358" y="2624"/>
                  </a:lnTo>
                  <a:lnTo>
                    <a:pt x="199" y="3022"/>
                  </a:lnTo>
                  <a:lnTo>
                    <a:pt x="80" y="3420"/>
                  </a:lnTo>
                  <a:lnTo>
                    <a:pt x="40" y="3857"/>
                  </a:lnTo>
                  <a:lnTo>
                    <a:pt x="0" y="4294"/>
                  </a:lnTo>
                  <a:lnTo>
                    <a:pt x="40" y="4732"/>
                  </a:lnTo>
                  <a:lnTo>
                    <a:pt x="80" y="5169"/>
                  </a:lnTo>
                  <a:lnTo>
                    <a:pt x="199" y="5567"/>
                  </a:lnTo>
                  <a:lnTo>
                    <a:pt x="358" y="5964"/>
                  </a:lnTo>
                  <a:lnTo>
                    <a:pt x="517" y="6322"/>
                  </a:lnTo>
                  <a:lnTo>
                    <a:pt x="756" y="6680"/>
                  </a:lnTo>
                  <a:lnTo>
                    <a:pt x="994" y="7038"/>
                  </a:lnTo>
                  <a:lnTo>
                    <a:pt x="1272" y="7316"/>
                  </a:lnTo>
                  <a:lnTo>
                    <a:pt x="1591" y="7595"/>
                  </a:lnTo>
                  <a:lnTo>
                    <a:pt x="1909" y="7833"/>
                  </a:lnTo>
                  <a:lnTo>
                    <a:pt x="2266" y="8072"/>
                  </a:lnTo>
                  <a:lnTo>
                    <a:pt x="2624" y="8231"/>
                  </a:lnTo>
                  <a:lnTo>
                    <a:pt x="3022" y="8390"/>
                  </a:lnTo>
                  <a:lnTo>
                    <a:pt x="3459" y="8509"/>
                  </a:lnTo>
                  <a:lnTo>
                    <a:pt x="3857" y="8549"/>
                  </a:lnTo>
                  <a:lnTo>
                    <a:pt x="4294" y="8589"/>
                  </a:lnTo>
                  <a:lnTo>
                    <a:pt x="4732" y="8549"/>
                  </a:lnTo>
                  <a:lnTo>
                    <a:pt x="5169" y="8509"/>
                  </a:lnTo>
                  <a:lnTo>
                    <a:pt x="5567" y="8390"/>
                  </a:lnTo>
                  <a:lnTo>
                    <a:pt x="5964" y="8231"/>
                  </a:lnTo>
                  <a:lnTo>
                    <a:pt x="6362" y="8072"/>
                  </a:lnTo>
                  <a:lnTo>
                    <a:pt x="6720" y="7833"/>
                  </a:lnTo>
                  <a:lnTo>
                    <a:pt x="7038" y="7595"/>
                  </a:lnTo>
                  <a:lnTo>
                    <a:pt x="7356" y="7316"/>
                  </a:lnTo>
                  <a:lnTo>
                    <a:pt x="7634" y="7038"/>
                  </a:lnTo>
                  <a:lnTo>
                    <a:pt x="7873" y="6680"/>
                  </a:lnTo>
                  <a:lnTo>
                    <a:pt x="8072" y="6322"/>
                  </a:lnTo>
                  <a:lnTo>
                    <a:pt x="8271" y="5964"/>
                  </a:lnTo>
                  <a:lnTo>
                    <a:pt x="8390" y="5567"/>
                  </a:lnTo>
                  <a:lnTo>
                    <a:pt x="8509" y="5169"/>
                  </a:lnTo>
                  <a:lnTo>
                    <a:pt x="8589" y="4732"/>
                  </a:lnTo>
                  <a:lnTo>
                    <a:pt x="8589" y="4294"/>
                  </a:lnTo>
                  <a:lnTo>
                    <a:pt x="8589" y="3857"/>
                  </a:lnTo>
                  <a:lnTo>
                    <a:pt x="8509" y="3420"/>
                  </a:lnTo>
                  <a:lnTo>
                    <a:pt x="8390" y="3022"/>
                  </a:lnTo>
                  <a:lnTo>
                    <a:pt x="8271" y="2624"/>
                  </a:lnTo>
                  <a:lnTo>
                    <a:pt x="8072" y="2227"/>
                  </a:lnTo>
                  <a:lnTo>
                    <a:pt x="7873" y="1909"/>
                  </a:lnTo>
                  <a:lnTo>
                    <a:pt x="7634" y="1551"/>
                  </a:lnTo>
                  <a:lnTo>
                    <a:pt x="7356" y="1272"/>
                  </a:lnTo>
                  <a:lnTo>
                    <a:pt x="7038" y="994"/>
                  </a:lnTo>
                  <a:lnTo>
                    <a:pt x="6720" y="716"/>
                  </a:lnTo>
                  <a:lnTo>
                    <a:pt x="6362" y="517"/>
                  </a:lnTo>
                  <a:lnTo>
                    <a:pt x="5964" y="318"/>
                  </a:lnTo>
                  <a:lnTo>
                    <a:pt x="5567" y="199"/>
                  </a:lnTo>
                  <a:lnTo>
                    <a:pt x="5169" y="80"/>
                  </a:lnTo>
                  <a:lnTo>
                    <a:pt x="4732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78" name="Google Shape;18478;p491"/>
            <p:cNvSpPr/>
            <p:nvPr/>
          </p:nvSpPr>
          <p:spPr>
            <a:xfrm>
              <a:off x="4108200" y="1164575"/>
              <a:ext cx="172000" cy="172000"/>
            </a:xfrm>
            <a:custGeom>
              <a:avLst/>
              <a:gdLst/>
              <a:ahLst/>
              <a:cxnLst/>
              <a:rect l="l" t="t" r="r" b="b"/>
              <a:pathLst>
                <a:path w="6880" h="6880" extrusionOk="0">
                  <a:moveTo>
                    <a:pt x="3102" y="1"/>
                  </a:moveTo>
                  <a:lnTo>
                    <a:pt x="2744" y="80"/>
                  </a:lnTo>
                  <a:lnTo>
                    <a:pt x="2426" y="160"/>
                  </a:lnTo>
                  <a:lnTo>
                    <a:pt x="2108" y="279"/>
                  </a:lnTo>
                  <a:lnTo>
                    <a:pt x="1790" y="399"/>
                  </a:lnTo>
                  <a:lnTo>
                    <a:pt x="1512" y="597"/>
                  </a:lnTo>
                  <a:lnTo>
                    <a:pt x="1273" y="796"/>
                  </a:lnTo>
                  <a:lnTo>
                    <a:pt x="995" y="995"/>
                  </a:lnTo>
                  <a:lnTo>
                    <a:pt x="796" y="1234"/>
                  </a:lnTo>
                  <a:lnTo>
                    <a:pt x="597" y="1512"/>
                  </a:lnTo>
                  <a:lnTo>
                    <a:pt x="438" y="1790"/>
                  </a:lnTo>
                  <a:lnTo>
                    <a:pt x="279" y="2108"/>
                  </a:lnTo>
                  <a:lnTo>
                    <a:pt x="160" y="2426"/>
                  </a:lnTo>
                  <a:lnTo>
                    <a:pt x="80" y="2745"/>
                  </a:lnTo>
                  <a:lnTo>
                    <a:pt x="41" y="3063"/>
                  </a:lnTo>
                  <a:lnTo>
                    <a:pt x="1" y="3421"/>
                  </a:lnTo>
                  <a:lnTo>
                    <a:pt x="41" y="3778"/>
                  </a:lnTo>
                  <a:lnTo>
                    <a:pt x="80" y="4136"/>
                  </a:lnTo>
                  <a:lnTo>
                    <a:pt x="160" y="4454"/>
                  </a:lnTo>
                  <a:lnTo>
                    <a:pt x="279" y="4772"/>
                  </a:lnTo>
                  <a:lnTo>
                    <a:pt x="438" y="5051"/>
                  </a:lnTo>
                  <a:lnTo>
                    <a:pt x="597" y="5369"/>
                  </a:lnTo>
                  <a:lnTo>
                    <a:pt x="796" y="5607"/>
                  </a:lnTo>
                  <a:lnTo>
                    <a:pt x="995" y="5846"/>
                  </a:lnTo>
                  <a:lnTo>
                    <a:pt x="1273" y="6085"/>
                  </a:lnTo>
                  <a:lnTo>
                    <a:pt x="1512" y="6283"/>
                  </a:lnTo>
                  <a:lnTo>
                    <a:pt x="1790" y="6443"/>
                  </a:lnTo>
                  <a:lnTo>
                    <a:pt x="2108" y="6602"/>
                  </a:lnTo>
                  <a:lnTo>
                    <a:pt x="2426" y="6721"/>
                  </a:lnTo>
                  <a:lnTo>
                    <a:pt x="2744" y="6800"/>
                  </a:lnTo>
                  <a:lnTo>
                    <a:pt x="3102" y="6840"/>
                  </a:lnTo>
                  <a:lnTo>
                    <a:pt x="3460" y="6880"/>
                  </a:lnTo>
                  <a:lnTo>
                    <a:pt x="3778" y="6840"/>
                  </a:lnTo>
                  <a:lnTo>
                    <a:pt x="4136" y="6800"/>
                  </a:lnTo>
                  <a:lnTo>
                    <a:pt x="4454" y="6721"/>
                  </a:lnTo>
                  <a:lnTo>
                    <a:pt x="4772" y="6602"/>
                  </a:lnTo>
                  <a:lnTo>
                    <a:pt x="5090" y="6443"/>
                  </a:lnTo>
                  <a:lnTo>
                    <a:pt x="5369" y="6283"/>
                  </a:lnTo>
                  <a:lnTo>
                    <a:pt x="5647" y="6085"/>
                  </a:lnTo>
                  <a:lnTo>
                    <a:pt x="5886" y="5846"/>
                  </a:lnTo>
                  <a:lnTo>
                    <a:pt x="6084" y="5607"/>
                  </a:lnTo>
                  <a:lnTo>
                    <a:pt x="6283" y="5369"/>
                  </a:lnTo>
                  <a:lnTo>
                    <a:pt x="6482" y="5051"/>
                  </a:lnTo>
                  <a:lnTo>
                    <a:pt x="6601" y="4772"/>
                  </a:lnTo>
                  <a:lnTo>
                    <a:pt x="6721" y="4454"/>
                  </a:lnTo>
                  <a:lnTo>
                    <a:pt x="6800" y="4136"/>
                  </a:lnTo>
                  <a:lnTo>
                    <a:pt x="6880" y="3778"/>
                  </a:lnTo>
                  <a:lnTo>
                    <a:pt x="6880" y="3421"/>
                  </a:lnTo>
                  <a:lnTo>
                    <a:pt x="6880" y="3063"/>
                  </a:lnTo>
                  <a:lnTo>
                    <a:pt x="6800" y="2745"/>
                  </a:lnTo>
                  <a:lnTo>
                    <a:pt x="6721" y="2426"/>
                  </a:lnTo>
                  <a:lnTo>
                    <a:pt x="6601" y="2108"/>
                  </a:lnTo>
                  <a:lnTo>
                    <a:pt x="6482" y="1790"/>
                  </a:lnTo>
                  <a:lnTo>
                    <a:pt x="6283" y="1512"/>
                  </a:lnTo>
                  <a:lnTo>
                    <a:pt x="6084" y="1234"/>
                  </a:lnTo>
                  <a:lnTo>
                    <a:pt x="5886" y="995"/>
                  </a:lnTo>
                  <a:lnTo>
                    <a:pt x="5647" y="796"/>
                  </a:lnTo>
                  <a:lnTo>
                    <a:pt x="5369" y="597"/>
                  </a:lnTo>
                  <a:lnTo>
                    <a:pt x="5090" y="399"/>
                  </a:lnTo>
                  <a:lnTo>
                    <a:pt x="4772" y="279"/>
                  </a:lnTo>
                  <a:lnTo>
                    <a:pt x="4454" y="160"/>
                  </a:lnTo>
                  <a:lnTo>
                    <a:pt x="4136" y="80"/>
                  </a:lnTo>
                  <a:lnTo>
                    <a:pt x="3778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79" name="Google Shape;18479;p491"/>
            <p:cNvSpPr/>
            <p:nvPr/>
          </p:nvSpPr>
          <p:spPr>
            <a:xfrm>
              <a:off x="5272250" y="2345550"/>
              <a:ext cx="172000" cy="172000"/>
            </a:xfrm>
            <a:custGeom>
              <a:avLst/>
              <a:gdLst/>
              <a:ahLst/>
              <a:cxnLst/>
              <a:rect l="l" t="t" r="r" b="b"/>
              <a:pathLst>
                <a:path w="6880" h="6880" extrusionOk="0">
                  <a:moveTo>
                    <a:pt x="3102" y="0"/>
                  </a:moveTo>
                  <a:lnTo>
                    <a:pt x="2744" y="80"/>
                  </a:lnTo>
                  <a:lnTo>
                    <a:pt x="2426" y="159"/>
                  </a:lnTo>
                  <a:lnTo>
                    <a:pt x="2108" y="278"/>
                  </a:lnTo>
                  <a:lnTo>
                    <a:pt x="1790" y="398"/>
                  </a:lnTo>
                  <a:lnTo>
                    <a:pt x="1512" y="597"/>
                  </a:lnTo>
                  <a:lnTo>
                    <a:pt x="1273" y="795"/>
                  </a:lnTo>
                  <a:lnTo>
                    <a:pt x="995" y="994"/>
                  </a:lnTo>
                  <a:lnTo>
                    <a:pt x="796" y="1233"/>
                  </a:lnTo>
                  <a:lnTo>
                    <a:pt x="597" y="1511"/>
                  </a:lnTo>
                  <a:lnTo>
                    <a:pt x="398" y="1789"/>
                  </a:lnTo>
                  <a:lnTo>
                    <a:pt x="279" y="2108"/>
                  </a:lnTo>
                  <a:lnTo>
                    <a:pt x="160" y="2426"/>
                  </a:lnTo>
                  <a:lnTo>
                    <a:pt x="80" y="2744"/>
                  </a:lnTo>
                  <a:lnTo>
                    <a:pt x="41" y="3102"/>
                  </a:lnTo>
                  <a:lnTo>
                    <a:pt x="1" y="3420"/>
                  </a:lnTo>
                  <a:lnTo>
                    <a:pt x="41" y="3778"/>
                  </a:lnTo>
                  <a:lnTo>
                    <a:pt x="80" y="4135"/>
                  </a:lnTo>
                  <a:lnTo>
                    <a:pt x="160" y="4454"/>
                  </a:lnTo>
                  <a:lnTo>
                    <a:pt x="279" y="4772"/>
                  </a:lnTo>
                  <a:lnTo>
                    <a:pt x="398" y="5090"/>
                  </a:lnTo>
                  <a:lnTo>
                    <a:pt x="597" y="5368"/>
                  </a:lnTo>
                  <a:lnTo>
                    <a:pt x="796" y="5607"/>
                  </a:lnTo>
                  <a:lnTo>
                    <a:pt x="995" y="5885"/>
                  </a:lnTo>
                  <a:lnTo>
                    <a:pt x="1273" y="6084"/>
                  </a:lnTo>
                  <a:lnTo>
                    <a:pt x="1512" y="6283"/>
                  </a:lnTo>
                  <a:lnTo>
                    <a:pt x="1790" y="6442"/>
                  </a:lnTo>
                  <a:lnTo>
                    <a:pt x="2108" y="6601"/>
                  </a:lnTo>
                  <a:lnTo>
                    <a:pt x="2426" y="6720"/>
                  </a:lnTo>
                  <a:lnTo>
                    <a:pt x="2744" y="6800"/>
                  </a:lnTo>
                  <a:lnTo>
                    <a:pt x="3102" y="6839"/>
                  </a:lnTo>
                  <a:lnTo>
                    <a:pt x="3420" y="6879"/>
                  </a:lnTo>
                  <a:lnTo>
                    <a:pt x="3778" y="6839"/>
                  </a:lnTo>
                  <a:lnTo>
                    <a:pt x="4136" y="6800"/>
                  </a:lnTo>
                  <a:lnTo>
                    <a:pt x="4454" y="6720"/>
                  </a:lnTo>
                  <a:lnTo>
                    <a:pt x="4772" y="6601"/>
                  </a:lnTo>
                  <a:lnTo>
                    <a:pt x="5090" y="6442"/>
                  </a:lnTo>
                  <a:lnTo>
                    <a:pt x="5369" y="6283"/>
                  </a:lnTo>
                  <a:lnTo>
                    <a:pt x="5607" y="6084"/>
                  </a:lnTo>
                  <a:lnTo>
                    <a:pt x="5886" y="5885"/>
                  </a:lnTo>
                  <a:lnTo>
                    <a:pt x="6085" y="5607"/>
                  </a:lnTo>
                  <a:lnTo>
                    <a:pt x="6283" y="5368"/>
                  </a:lnTo>
                  <a:lnTo>
                    <a:pt x="6442" y="5090"/>
                  </a:lnTo>
                  <a:lnTo>
                    <a:pt x="6601" y="4772"/>
                  </a:lnTo>
                  <a:lnTo>
                    <a:pt x="6721" y="4454"/>
                  </a:lnTo>
                  <a:lnTo>
                    <a:pt x="6800" y="4135"/>
                  </a:lnTo>
                  <a:lnTo>
                    <a:pt x="6840" y="3778"/>
                  </a:lnTo>
                  <a:lnTo>
                    <a:pt x="6880" y="3420"/>
                  </a:lnTo>
                  <a:lnTo>
                    <a:pt x="6840" y="3102"/>
                  </a:lnTo>
                  <a:lnTo>
                    <a:pt x="6800" y="2744"/>
                  </a:lnTo>
                  <a:lnTo>
                    <a:pt x="6721" y="2426"/>
                  </a:lnTo>
                  <a:lnTo>
                    <a:pt x="6601" y="2108"/>
                  </a:lnTo>
                  <a:lnTo>
                    <a:pt x="6442" y="1789"/>
                  </a:lnTo>
                  <a:lnTo>
                    <a:pt x="6283" y="1511"/>
                  </a:lnTo>
                  <a:lnTo>
                    <a:pt x="6085" y="1233"/>
                  </a:lnTo>
                  <a:lnTo>
                    <a:pt x="5886" y="994"/>
                  </a:lnTo>
                  <a:lnTo>
                    <a:pt x="5607" y="795"/>
                  </a:lnTo>
                  <a:lnTo>
                    <a:pt x="5369" y="597"/>
                  </a:lnTo>
                  <a:lnTo>
                    <a:pt x="5090" y="398"/>
                  </a:lnTo>
                  <a:lnTo>
                    <a:pt x="4772" y="278"/>
                  </a:lnTo>
                  <a:lnTo>
                    <a:pt x="4454" y="159"/>
                  </a:lnTo>
                  <a:lnTo>
                    <a:pt x="4136" y="80"/>
                  </a:lnTo>
                  <a:lnTo>
                    <a:pt x="3778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80" name="Google Shape;18480;p491"/>
            <p:cNvSpPr/>
            <p:nvPr/>
          </p:nvSpPr>
          <p:spPr>
            <a:xfrm>
              <a:off x="6332925" y="2049300"/>
              <a:ext cx="86500" cy="85525"/>
            </a:xfrm>
            <a:custGeom>
              <a:avLst/>
              <a:gdLst/>
              <a:ahLst/>
              <a:cxnLst/>
              <a:rect l="l" t="t" r="r" b="b"/>
              <a:pathLst>
                <a:path w="3460" h="3421" extrusionOk="0">
                  <a:moveTo>
                    <a:pt x="1710" y="1"/>
                  </a:moveTo>
                  <a:lnTo>
                    <a:pt x="1392" y="41"/>
                  </a:lnTo>
                  <a:lnTo>
                    <a:pt x="1074" y="120"/>
                  </a:lnTo>
                  <a:lnTo>
                    <a:pt x="756" y="279"/>
                  </a:lnTo>
                  <a:lnTo>
                    <a:pt x="518" y="518"/>
                  </a:lnTo>
                  <a:lnTo>
                    <a:pt x="319" y="756"/>
                  </a:lnTo>
                  <a:lnTo>
                    <a:pt x="160" y="1035"/>
                  </a:lnTo>
                  <a:lnTo>
                    <a:pt x="40" y="1353"/>
                  </a:lnTo>
                  <a:lnTo>
                    <a:pt x="1" y="1711"/>
                  </a:lnTo>
                  <a:lnTo>
                    <a:pt x="40" y="2069"/>
                  </a:lnTo>
                  <a:lnTo>
                    <a:pt x="160" y="2387"/>
                  </a:lnTo>
                  <a:lnTo>
                    <a:pt x="319" y="2665"/>
                  </a:lnTo>
                  <a:lnTo>
                    <a:pt x="518" y="2943"/>
                  </a:lnTo>
                  <a:lnTo>
                    <a:pt x="756" y="3142"/>
                  </a:lnTo>
                  <a:lnTo>
                    <a:pt x="1074" y="3301"/>
                  </a:lnTo>
                  <a:lnTo>
                    <a:pt x="1392" y="3381"/>
                  </a:lnTo>
                  <a:lnTo>
                    <a:pt x="1710" y="3420"/>
                  </a:lnTo>
                  <a:lnTo>
                    <a:pt x="2068" y="3381"/>
                  </a:lnTo>
                  <a:lnTo>
                    <a:pt x="2386" y="3301"/>
                  </a:lnTo>
                  <a:lnTo>
                    <a:pt x="2704" y="3142"/>
                  </a:lnTo>
                  <a:lnTo>
                    <a:pt x="2943" y="2943"/>
                  </a:lnTo>
                  <a:lnTo>
                    <a:pt x="3142" y="2665"/>
                  </a:lnTo>
                  <a:lnTo>
                    <a:pt x="3301" y="2387"/>
                  </a:lnTo>
                  <a:lnTo>
                    <a:pt x="3420" y="2069"/>
                  </a:lnTo>
                  <a:lnTo>
                    <a:pt x="3460" y="1711"/>
                  </a:lnTo>
                  <a:lnTo>
                    <a:pt x="3420" y="1353"/>
                  </a:lnTo>
                  <a:lnTo>
                    <a:pt x="3301" y="1035"/>
                  </a:lnTo>
                  <a:lnTo>
                    <a:pt x="3142" y="756"/>
                  </a:lnTo>
                  <a:lnTo>
                    <a:pt x="2943" y="518"/>
                  </a:lnTo>
                  <a:lnTo>
                    <a:pt x="2704" y="279"/>
                  </a:lnTo>
                  <a:lnTo>
                    <a:pt x="2386" y="120"/>
                  </a:lnTo>
                  <a:lnTo>
                    <a:pt x="2068" y="41"/>
                  </a:lnTo>
                  <a:lnTo>
                    <a:pt x="1710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81" name="Google Shape;18481;p491"/>
            <p:cNvSpPr/>
            <p:nvPr/>
          </p:nvSpPr>
          <p:spPr>
            <a:xfrm>
              <a:off x="6251425" y="1692425"/>
              <a:ext cx="171975" cy="172000"/>
            </a:xfrm>
            <a:custGeom>
              <a:avLst/>
              <a:gdLst/>
              <a:ahLst/>
              <a:cxnLst/>
              <a:rect l="l" t="t" r="r" b="b"/>
              <a:pathLst>
                <a:path w="6879" h="6880" extrusionOk="0">
                  <a:moveTo>
                    <a:pt x="3459" y="1"/>
                  </a:moveTo>
                  <a:lnTo>
                    <a:pt x="3102" y="41"/>
                  </a:lnTo>
                  <a:lnTo>
                    <a:pt x="2744" y="81"/>
                  </a:lnTo>
                  <a:lnTo>
                    <a:pt x="2426" y="160"/>
                  </a:lnTo>
                  <a:lnTo>
                    <a:pt x="2107" y="279"/>
                  </a:lnTo>
                  <a:lnTo>
                    <a:pt x="1789" y="438"/>
                  </a:lnTo>
                  <a:lnTo>
                    <a:pt x="1511" y="597"/>
                  </a:lnTo>
                  <a:lnTo>
                    <a:pt x="1272" y="796"/>
                  </a:lnTo>
                  <a:lnTo>
                    <a:pt x="994" y="1035"/>
                  </a:lnTo>
                  <a:lnTo>
                    <a:pt x="795" y="1273"/>
                  </a:lnTo>
                  <a:lnTo>
                    <a:pt x="597" y="1512"/>
                  </a:lnTo>
                  <a:lnTo>
                    <a:pt x="437" y="1830"/>
                  </a:lnTo>
                  <a:lnTo>
                    <a:pt x="278" y="2108"/>
                  </a:lnTo>
                  <a:lnTo>
                    <a:pt x="159" y="2427"/>
                  </a:lnTo>
                  <a:lnTo>
                    <a:pt x="80" y="2745"/>
                  </a:lnTo>
                  <a:lnTo>
                    <a:pt x="40" y="3102"/>
                  </a:lnTo>
                  <a:lnTo>
                    <a:pt x="0" y="3460"/>
                  </a:lnTo>
                  <a:lnTo>
                    <a:pt x="40" y="3818"/>
                  </a:lnTo>
                  <a:lnTo>
                    <a:pt x="80" y="4136"/>
                  </a:lnTo>
                  <a:lnTo>
                    <a:pt x="159" y="4454"/>
                  </a:lnTo>
                  <a:lnTo>
                    <a:pt x="278" y="4773"/>
                  </a:lnTo>
                  <a:lnTo>
                    <a:pt x="437" y="5091"/>
                  </a:lnTo>
                  <a:lnTo>
                    <a:pt x="597" y="5369"/>
                  </a:lnTo>
                  <a:lnTo>
                    <a:pt x="795" y="5647"/>
                  </a:lnTo>
                  <a:lnTo>
                    <a:pt x="994" y="5886"/>
                  </a:lnTo>
                  <a:lnTo>
                    <a:pt x="1272" y="6085"/>
                  </a:lnTo>
                  <a:lnTo>
                    <a:pt x="1511" y="6284"/>
                  </a:lnTo>
                  <a:lnTo>
                    <a:pt x="1789" y="6482"/>
                  </a:lnTo>
                  <a:lnTo>
                    <a:pt x="2107" y="6602"/>
                  </a:lnTo>
                  <a:lnTo>
                    <a:pt x="2426" y="6721"/>
                  </a:lnTo>
                  <a:lnTo>
                    <a:pt x="2744" y="6800"/>
                  </a:lnTo>
                  <a:lnTo>
                    <a:pt x="3102" y="6880"/>
                  </a:lnTo>
                  <a:lnTo>
                    <a:pt x="3778" y="6880"/>
                  </a:lnTo>
                  <a:lnTo>
                    <a:pt x="4135" y="6800"/>
                  </a:lnTo>
                  <a:lnTo>
                    <a:pt x="4453" y="6721"/>
                  </a:lnTo>
                  <a:lnTo>
                    <a:pt x="4772" y="6602"/>
                  </a:lnTo>
                  <a:lnTo>
                    <a:pt x="5090" y="6482"/>
                  </a:lnTo>
                  <a:lnTo>
                    <a:pt x="5368" y="6284"/>
                  </a:lnTo>
                  <a:lnTo>
                    <a:pt x="5646" y="6085"/>
                  </a:lnTo>
                  <a:lnTo>
                    <a:pt x="5885" y="5886"/>
                  </a:lnTo>
                  <a:lnTo>
                    <a:pt x="6084" y="5647"/>
                  </a:lnTo>
                  <a:lnTo>
                    <a:pt x="6283" y="5369"/>
                  </a:lnTo>
                  <a:lnTo>
                    <a:pt x="6481" y="5091"/>
                  </a:lnTo>
                  <a:lnTo>
                    <a:pt x="6601" y="4773"/>
                  </a:lnTo>
                  <a:lnTo>
                    <a:pt x="6720" y="4454"/>
                  </a:lnTo>
                  <a:lnTo>
                    <a:pt x="6799" y="4136"/>
                  </a:lnTo>
                  <a:lnTo>
                    <a:pt x="6879" y="3818"/>
                  </a:lnTo>
                  <a:lnTo>
                    <a:pt x="6879" y="3460"/>
                  </a:lnTo>
                  <a:lnTo>
                    <a:pt x="6879" y="3102"/>
                  </a:lnTo>
                  <a:lnTo>
                    <a:pt x="6799" y="2745"/>
                  </a:lnTo>
                  <a:lnTo>
                    <a:pt x="6720" y="2427"/>
                  </a:lnTo>
                  <a:lnTo>
                    <a:pt x="6601" y="2108"/>
                  </a:lnTo>
                  <a:lnTo>
                    <a:pt x="6481" y="1830"/>
                  </a:lnTo>
                  <a:lnTo>
                    <a:pt x="6283" y="1512"/>
                  </a:lnTo>
                  <a:lnTo>
                    <a:pt x="6084" y="1273"/>
                  </a:lnTo>
                  <a:lnTo>
                    <a:pt x="5885" y="1035"/>
                  </a:lnTo>
                  <a:lnTo>
                    <a:pt x="5646" y="796"/>
                  </a:lnTo>
                  <a:lnTo>
                    <a:pt x="5368" y="597"/>
                  </a:lnTo>
                  <a:lnTo>
                    <a:pt x="5090" y="438"/>
                  </a:lnTo>
                  <a:lnTo>
                    <a:pt x="4772" y="279"/>
                  </a:lnTo>
                  <a:lnTo>
                    <a:pt x="4453" y="160"/>
                  </a:lnTo>
                  <a:lnTo>
                    <a:pt x="4135" y="81"/>
                  </a:lnTo>
                  <a:lnTo>
                    <a:pt x="3778" y="41"/>
                  </a:lnTo>
                  <a:lnTo>
                    <a:pt x="3459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82" name="Google Shape;18482;p491"/>
            <p:cNvSpPr/>
            <p:nvPr/>
          </p:nvSpPr>
          <p:spPr>
            <a:xfrm>
              <a:off x="4868675" y="2955900"/>
              <a:ext cx="214725" cy="214750"/>
            </a:xfrm>
            <a:custGeom>
              <a:avLst/>
              <a:gdLst/>
              <a:ahLst/>
              <a:cxnLst/>
              <a:rect l="l" t="t" r="r" b="b"/>
              <a:pathLst>
                <a:path w="8589" h="8590" extrusionOk="0">
                  <a:moveTo>
                    <a:pt x="3857" y="1"/>
                  </a:moveTo>
                  <a:lnTo>
                    <a:pt x="3420" y="80"/>
                  </a:lnTo>
                  <a:lnTo>
                    <a:pt x="3022" y="160"/>
                  </a:lnTo>
                  <a:lnTo>
                    <a:pt x="2625" y="319"/>
                  </a:lnTo>
                  <a:lnTo>
                    <a:pt x="2227" y="517"/>
                  </a:lnTo>
                  <a:lnTo>
                    <a:pt x="1909" y="716"/>
                  </a:lnTo>
                  <a:lnTo>
                    <a:pt x="1551" y="955"/>
                  </a:lnTo>
                  <a:lnTo>
                    <a:pt x="1273" y="1233"/>
                  </a:lnTo>
                  <a:lnTo>
                    <a:pt x="994" y="1551"/>
                  </a:lnTo>
                  <a:lnTo>
                    <a:pt x="716" y="1869"/>
                  </a:lnTo>
                  <a:lnTo>
                    <a:pt x="517" y="2227"/>
                  </a:lnTo>
                  <a:lnTo>
                    <a:pt x="318" y="2625"/>
                  </a:lnTo>
                  <a:lnTo>
                    <a:pt x="199" y="2983"/>
                  </a:lnTo>
                  <a:lnTo>
                    <a:pt x="80" y="3420"/>
                  </a:lnTo>
                  <a:lnTo>
                    <a:pt x="0" y="3858"/>
                  </a:lnTo>
                  <a:lnTo>
                    <a:pt x="0" y="4295"/>
                  </a:lnTo>
                  <a:lnTo>
                    <a:pt x="0" y="4732"/>
                  </a:lnTo>
                  <a:lnTo>
                    <a:pt x="80" y="5130"/>
                  </a:lnTo>
                  <a:lnTo>
                    <a:pt x="199" y="5567"/>
                  </a:lnTo>
                  <a:lnTo>
                    <a:pt x="318" y="5965"/>
                  </a:lnTo>
                  <a:lnTo>
                    <a:pt x="517" y="6323"/>
                  </a:lnTo>
                  <a:lnTo>
                    <a:pt x="716" y="6681"/>
                  </a:lnTo>
                  <a:lnTo>
                    <a:pt x="994" y="6999"/>
                  </a:lnTo>
                  <a:lnTo>
                    <a:pt x="1273" y="7317"/>
                  </a:lnTo>
                  <a:lnTo>
                    <a:pt x="1551" y="7595"/>
                  </a:lnTo>
                  <a:lnTo>
                    <a:pt x="1909" y="7834"/>
                  </a:lnTo>
                  <a:lnTo>
                    <a:pt x="2227" y="8072"/>
                  </a:lnTo>
                  <a:lnTo>
                    <a:pt x="2625" y="8231"/>
                  </a:lnTo>
                  <a:lnTo>
                    <a:pt x="3022" y="8390"/>
                  </a:lnTo>
                  <a:lnTo>
                    <a:pt x="3420" y="8470"/>
                  </a:lnTo>
                  <a:lnTo>
                    <a:pt x="3857" y="8550"/>
                  </a:lnTo>
                  <a:lnTo>
                    <a:pt x="4295" y="8589"/>
                  </a:lnTo>
                  <a:lnTo>
                    <a:pt x="4732" y="8550"/>
                  </a:lnTo>
                  <a:lnTo>
                    <a:pt x="5169" y="8470"/>
                  </a:lnTo>
                  <a:lnTo>
                    <a:pt x="5567" y="8390"/>
                  </a:lnTo>
                  <a:lnTo>
                    <a:pt x="5965" y="8231"/>
                  </a:lnTo>
                  <a:lnTo>
                    <a:pt x="6322" y="8072"/>
                  </a:lnTo>
                  <a:lnTo>
                    <a:pt x="6680" y="7834"/>
                  </a:lnTo>
                  <a:lnTo>
                    <a:pt x="7038" y="7595"/>
                  </a:lnTo>
                  <a:lnTo>
                    <a:pt x="7317" y="7317"/>
                  </a:lnTo>
                  <a:lnTo>
                    <a:pt x="7595" y="6999"/>
                  </a:lnTo>
                  <a:lnTo>
                    <a:pt x="7873" y="6681"/>
                  </a:lnTo>
                  <a:lnTo>
                    <a:pt x="8072" y="6323"/>
                  </a:lnTo>
                  <a:lnTo>
                    <a:pt x="8231" y="5965"/>
                  </a:lnTo>
                  <a:lnTo>
                    <a:pt x="8390" y="5567"/>
                  </a:lnTo>
                  <a:lnTo>
                    <a:pt x="8509" y="5130"/>
                  </a:lnTo>
                  <a:lnTo>
                    <a:pt x="8549" y="4732"/>
                  </a:lnTo>
                  <a:lnTo>
                    <a:pt x="8589" y="4295"/>
                  </a:lnTo>
                  <a:lnTo>
                    <a:pt x="8549" y="3858"/>
                  </a:lnTo>
                  <a:lnTo>
                    <a:pt x="8509" y="3420"/>
                  </a:lnTo>
                  <a:lnTo>
                    <a:pt x="8390" y="2983"/>
                  </a:lnTo>
                  <a:lnTo>
                    <a:pt x="8231" y="2625"/>
                  </a:lnTo>
                  <a:lnTo>
                    <a:pt x="8072" y="2227"/>
                  </a:lnTo>
                  <a:lnTo>
                    <a:pt x="7873" y="1869"/>
                  </a:lnTo>
                  <a:lnTo>
                    <a:pt x="7595" y="1551"/>
                  </a:lnTo>
                  <a:lnTo>
                    <a:pt x="7317" y="1233"/>
                  </a:lnTo>
                  <a:lnTo>
                    <a:pt x="7038" y="955"/>
                  </a:lnTo>
                  <a:lnTo>
                    <a:pt x="6680" y="716"/>
                  </a:lnTo>
                  <a:lnTo>
                    <a:pt x="6322" y="517"/>
                  </a:lnTo>
                  <a:lnTo>
                    <a:pt x="5965" y="319"/>
                  </a:lnTo>
                  <a:lnTo>
                    <a:pt x="5567" y="160"/>
                  </a:lnTo>
                  <a:lnTo>
                    <a:pt x="5169" y="80"/>
                  </a:lnTo>
                  <a:lnTo>
                    <a:pt x="4732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83" name="Google Shape;18483;p491"/>
            <p:cNvSpPr/>
            <p:nvPr/>
          </p:nvSpPr>
          <p:spPr>
            <a:xfrm>
              <a:off x="1862600" y="3088100"/>
              <a:ext cx="2253575" cy="2372875"/>
            </a:xfrm>
            <a:custGeom>
              <a:avLst/>
              <a:gdLst/>
              <a:ahLst/>
              <a:cxnLst/>
              <a:rect l="l" t="t" r="r" b="b"/>
              <a:pathLst>
                <a:path w="90143" h="94915" extrusionOk="0">
                  <a:moveTo>
                    <a:pt x="43024" y="30141"/>
                  </a:moveTo>
                  <a:lnTo>
                    <a:pt x="50301" y="41792"/>
                  </a:lnTo>
                  <a:lnTo>
                    <a:pt x="45171" y="40002"/>
                  </a:lnTo>
                  <a:lnTo>
                    <a:pt x="43024" y="30141"/>
                  </a:lnTo>
                  <a:close/>
                  <a:moveTo>
                    <a:pt x="1432" y="717"/>
                  </a:moveTo>
                  <a:lnTo>
                    <a:pt x="64973" y="2904"/>
                  </a:lnTo>
                  <a:lnTo>
                    <a:pt x="83980" y="43780"/>
                  </a:lnTo>
                  <a:lnTo>
                    <a:pt x="50738" y="65172"/>
                  </a:lnTo>
                  <a:lnTo>
                    <a:pt x="45330" y="40718"/>
                  </a:lnTo>
                  <a:lnTo>
                    <a:pt x="51812" y="43024"/>
                  </a:lnTo>
                  <a:lnTo>
                    <a:pt x="51812" y="43024"/>
                  </a:lnTo>
                  <a:lnTo>
                    <a:pt x="41593" y="26682"/>
                  </a:lnTo>
                  <a:lnTo>
                    <a:pt x="44456" y="39724"/>
                  </a:lnTo>
                  <a:lnTo>
                    <a:pt x="30777" y="34873"/>
                  </a:lnTo>
                  <a:lnTo>
                    <a:pt x="1432" y="717"/>
                  </a:lnTo>
                  <a:close/>
                  <a:moveTo>
                    <a:pt x="84218" y="44853"/>
                  </a:moveTo>
                  <a:lnTo>
                    <a:pt x="89427" y="76783"/>
                  </a:lnTo>
                  <a:lnTo>
                    <a:pt x="57736" y="93523"/>
                  </a:lnTo>
                  <a:lnTo>
                    <a:pt x="84218" y="44853"/>
                  </a:lnTo>
                  <a:close/>
                  <a:moveTo>
                    <a:pt x="1" y="1"/>
                  </a:moveTo>
                  <a:lnTo>
                    <a:pt x="30380" y="35350"/>
                  </a:lnTo>
                  <a:lnTo>
                    <a:pt x="30419" y="35430"/>
                  </a:lnTo>
                  <a:lnTo>
                    <a:pt x="44615" y="40480"/>
                  </a:lnTo>
                  <a:lnTo>
                    <a:pt x="50301" y="66206"/>
                  </a:lnTo>
                  <a:lnTo>
                    <a:pt x="83542" y="44814"/>
                  </a:lnTo>
                  <a:lnTo>
                    <a:pt x="56384" y="94716"/>
                  </a:lnTo>
                  <a:lnTo>
                    <a:pt x="56384" y="94796"/>
                  </a:lnTo>
                  <a:lnTo>
                    <a:pt x="56424" y="94875"/>
                  </a:lnTo>
                  <a:lnTo>
                    <a:pt x="56464" y="94915"/>
                  </a:lnTo>
                  <a:lnTo>
                    <a:pt x="56543" y="94875"/>
                  </a:lnTo>
                  <a:lnTo>
                    <a:pt x="90143" y="77141"/>
                  </a:lnTo>
                  <a:lnTo>
                    <a:pt x="84735" y="43939"/>
                  </a:lnTo>
                  <a:lnTo>
                    <a:pt x="85252" y="42945"/>
                  </a:lnTo>
                  <a:lnTo>
                    <a:pt x="84536" y="43422"/>
                  </a:lnTo>
                  <a:lnTo>
                    <a:pt x="65371" y="23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84" name="Google Shape;18484;p491"/>
            <p:cNvSpPr/>
            <p:nvPr/>
          </p:nvSpPr>
          <p:spPr>
            <a:xfrm>
              <a:off x="1589250" y="3124900"/>
              <a:ext cx="2383800" cy="2334100"/>
            </a:xfrm>
            <a:custGeom>
              <a:avLst/>
              <a:gdLst/>
              <a:ahLst/>
              <a:cxnLst/>
              <a:rect l="l" t="t" r="r" b="b"/>
              <a:pathLst>
                <a:path w="95352" h="93364" extrusionOk="0">
                  <a:moveTo>
                    <a:pt x="74515" y="6561"/>
                  </a:moveTo>
                  <a:lnTo>
                    <a:pt x="66563" y="40837"/>
                  </a:lnTo>
                  <a:lnTo>
                    <a:pt x="62428" y="40638"/>
                  </a:lnTo>
                  <a:lnTo>
                    <a:pt x="74515" y="6561"/>
                  </a:lnTo>
                  <a:close/>
                  <a:moveTo>
                    <a:pt x="74436" y="2505"/>
                  </a:moveTo>
                  <a:lnTo>
                    <a:pt x="52726" y="26721"/>
                  </a:lnTo>
                  <a:lnTo>
                    <a:pt x="52845" y="26800"/>
                  </a:lnTo>
                  <a:lnTo>
                    <a:pt x="41393" y="33361"/>
                  </a:lnTo>
                  <a:lnTo>
                    <a:pt x="4136" y="45091"/>
                  </a:lnTo>
                  <a:lnTo>
                    <a:pt x="4136" y="45091"/>
                  </a:lnTo>
                  <a:lnTo>
                    <a:pt x="74436" y="2505"/>
                  </a:lnTo>
                  <a:close/>
                  <a:moveTo>
                    <a:pt x="75271" y="2545"/>
                  </a:moveTo>
                  <a:lnTo>
                    <a:pt x="61553" y="41234"/>
                  </a:lnTo>
                  <a:lnTo>
                    <a:pt x="66404" y="41433"/>
                  </a:lnTo>
                  <a:lnTo>
                    <a:pt x="61115" y="64217"/>
                  </a:lnTo>
                  <a:lnTo>
                    <a:pt x="67438" y="92329"/>
                  </a:lnTo>
                  <a:lnTo>
                    <a:pt x="67438" y="92329"/>
                  </a:lnTo>
                  <a:lnTo>
                    <a:pt x="18251" y="73005"/>
                  </a:lnTo>
                  <a:lnTo>
                    <a:pt x="27397" y="66563"/>
                  </a:lnTo>
                  <a:lnTo>
                    <a:pt x="54237" y="26005"/>
                  </a:lnTo>
                  <a:lnTo>
                    <a:pt x="75271" y="2545"/>
                  </a:lnTo>
                  <a:close/>
                  <a:moveTo>
                    <a:pt x="76702" y="0"/>
                  </a:moveTo>
                  <a:lnTo>
                    <a:pt x="75907" y="875"/>
                  </a:lnTo>
                  <a:lnTo>
                    <a:pt x="80" y="46801"/>
                  </a:lnTo>
                  <a:lnTo>
                    <a:pt x="0" y="46881"/>
                  </a:lnTo>
                  <a:lnTo>
                    <a:pt x="40" y="46960"/>
                  </a:lnTo>
                  <a:lnTo>
                    <a:pt x="80" y="47000"/>
                  </a:lnTo>
                  <a:lnTo>
                    <a:pt x="159" y="47000"/>
                  </a:lnTo>
                  <a:lnTo>
                    <a:pt x="41632" y="33958"/>
                  </a:lnTo>
                  <a:lnTo>
                    <a:pt x="41672" y="33958"/>
                  </a:lnTo>
                  <a:lnTo>
                    <a:pt x="52248" y="27914"/>
                  </a:lnTo>
                  <a:lnTo>
                    <a:pt x="26920" y="66126"/>
                  </a:lnTo>
                  <a:lnTo>
                    <a:pt x="16939" y="73164"/>
                  </a:lnTo>
                  <a:lnTo>
                    <a:pt x="68352" y="93363"/>
                  </a:lnTo>
                  <a:lnTo>
                    <a:pt x="61752" y="64217"/>
                  </a:lnTo>
                  <a:lnTo>
                    <a:pt x="67040" y="41473"/>
                  </a:lnTo>
                  <a:lnTo>
                    <a:pt x="95311" y="42745"/>
                  </a:lnTo>
                  <a:lnTo>
                    <a:pt x="95351" y="42109"/>
                  </a:lnTo>
                  <a:lnTo>
                    <a:pt x="67199" y="40837"/>
                  </a:lnTo>
                  <a:lnTo>
                    <a:pt x="76424" y="1233"/>
                  </a:lnTo>
                  <a:lnTo>
                    <a:pt x="76702" y="398"/>
                  </a:lnTo>
                  <a:lnTo>
                    <a:pt x="76702" y="398"/>
                  </a:lnTo>
                  <a:lnTo>
                    <a:pt x="76583" y="477"/>
                  </a:lnTo>
                  <a:lnTo>
                    <a:pt x="76583" y="477"/>
                  </a:lnTo>
                  <a:lnTo>
                    <a:pt x="76702" y="0"/>
                  </a:lnTo>
                  <a:close/>
                </a:path>
              </a:pathLst>
            </a:custGeom>
            <a:solidFill>
              <a:srgbClr val="54545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85" name="Google Shape;18485;p491"/>
            <p:cNvSpPr/>
            <p:nvPr/>
          </p:nvSpPr>
          <p:spPr>
            <a:xfrm>
              <a:off x="1620050" y="3054325"/>
              <a:ext cx="1676025" cy="2386775"/>
            </a:xfrm>
            <a:custGeom>
              <a:avLst/>
              <a:gdLst/>
              <a:ahLst/>
              <a:cxnLst/>
              <a:rect l="l" t="t" r="r" b="b"/>
              <a:pathLst>
                <a:path w="67041" h="95471" extrusionOk="0">
                  <a:moveTo>
                    <a:pt x="10140" y="3778"/>
                  </a:moveTo>
                  <a:lnTo>
                    <a:pt x="14673" y="59923"/>
                  </a:lnTo>
                  <a:lnTo>
                    <a:pt x="717" y="48869"/>
                  </a:lnTo>
                  <a:lnTo>
                    <a:pt x="10140" y="3778"/>
                  </a:lnTo>
                  <a:close/>
                  <a:moveTo>
                    <a:pt x="40360" y="37178"/>
                  </a:moveTo>
                  <a:lnTo>
                    <a:pt x="59645" y="66722"/>
                  </a:lnTo>
                  <a:lnTo>
                    <a:pt x="26443" y="68829"/>
                  </a:lnTo>
                  <a:lnTo>
                    <a:pt x="26443" y="68829"/>
                  </a:lnTo>
                  <a:lnTo>
                    <a:pt x="40360" y="37178"/>
                  </a:lnTo>
                  <a:close/>
                  <a:moveTo>
                    <a:pt x="1472" y="50260"/>
                  </a:moveTo>
                  <a:lnTo>
                    <a:pt x="14753" y="60758"/>
                  </a:lnTo>
                  <a:lnTo>
                    <a:pt x="15866" y="74476"/>
                  </a:lnTo>
                  <a:lnTo>
                    <a:pt x="15866" y="74476"/>
                  </a:lnTo>
                  <a:lnTo>
                    <a:pt x="1472" y="50260"/>
                  </a:lnTo>
                  <a:close/>
                  <a:moveTo>
                    <a:pt x="10299" y="0"/>
                  </a:moveTo>
                  <a:lnTo>
                    <a:pt x="10260" y="80"/>
                  </a:lnTo>
                  <a:lnTo>
                    <a:pt x="1" y="49147"/>
                  </a:lnTo>
                  <a:lnTo>
                    <a:pt x="80" y="49187"/>
                  </a:lnTo>
                  <a:lnTo>
                    <a:pt x="16741" y="77180"/>
                  </a:lnTo>
                  <a:lnTo>
                    <a:pt x="15429" y="61314"/>
                  </a:lnTo>
                  <a:lnTo>
                    <a:pt x="25051" y="68909"/>
                  </a:lnTo>
                  <a:lnTo>
                    <a:pt x="24773" y="68909"/>
                  </a:lnTo>
                  <a:lnTo>
                    <a:pt x="66683" y="95471"/>
                  </a:lnTo>
                  <a:lnTo>
                    <a:pt x="67041" y="94954"/>
                  </a:lnTo>
                  <a:lnTo>
                    <a:pt x="26801" y="69426"/>
                  </a:lnTo>
                  <a:lnTo>
                    <a:pt x="60758" y="67318"/>
                  </a:lnTo>
                  <a:lnTo>
                    <a:pt x="40241" y="35826"/>
                  </a:lnTo>
                  <a:lnTo>
                    <a:pt x="25807" y="68670"/>
                  </a:lnTo>
                  <a:lnTo>
                    <a:pt x="15389" y="60440"/>
                  </a:lnTo>
                  <a:lnTo>
                    <a:pt x="10458" y="80"/>
                  </a:lnTo>
                  <a:lnTo>
                    <a:pt x="10458" y="40"/>
                  </a:lnTo>
                  <a:lnTo>
                    <a:pt x="10379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86" name="Google Shape;18486;p491"/>
            <p:cNvSpPr/>
            <p:nvPr/>
          </p:nvSpPr>
          <p:spPr>
            <a:xfrm>
              <a:off x="2866625" y="3743200"/>
              <a:ext cx="100425" cy="100425"/>
            </a:xfrm>
            <a:custGeom>
              <a:avLst/>
              <a:gdLst/>
              <a:ahLst/>
              <a:cxnLst/>
              <a:rect l="l" t="t" r="r" b="b"/>
              <a:pathLst>
                <a:path w="4017" h="4017" extrusionOk="0">
                  <a:moveTo>
                    <a:pt x="1750" y="1"/>
                  </a:moveTo>
                  <a:lnTo>
                    <a:pt x="1392" y="80"/>
                  </a:lnTo>
                  <a:lnTo>
                    <a:pt x="1034" y="239"/>
                  </a:lnTo>
                  <a:lnTo>
                    <a:pt x="716" y="438"/>
                  </a:lnTo>
                  <a:lnTo>
                    <a:pt x="438" y="716"/>
                  </a:lnTo>
                  <a:lnTo>
                    <a:pt x="239" y="1074"/>
                  </a:lnTo>
                  <a:lnTo>
                    <a:pt x="80" y="1432"/>
                  </a:lnTo>
                  <a:lnTo>
                    <a:pt x="0" y="1830"/>
                  </a:lnTo>
                  <a:lnTo>
                    <a:pt x="0" y="2227"/>
                  </a:lnTo>
                  <a:lnTo>
                    <a:pt x="80" y="2625"/>
                  </a:lnTo>
                  <a:lnTo>
                    <a:pt x="239" y="2983"/>
                  </a:lnTo>
                  <a:lnTo>
                    <a:pt x="477" y="3301"/>
                  </a:lnTo>
                  <a:lnTo>
                    <a:pt x="756" y="3579"/>
                  </a:lnTo>
                  <a:lnTo>
                    <a:pt x="1074" y="3778"/>
                  </a:lnTo>
                  <a:lnTo>
                    <a:pt x="1471" y="3937"/>
                  </a:lnTo>
                  <a:lnTo>
                    <a:pt x="1869" y="4017"/>
                  </a:lnTo>
                  <a:lnTo>
                    <a:pt x="2267" y="4017"/>
                  </a:lnTo>
                  <a:lnTo>
                    <a:pt x="2625" y="3937"/>
                  </a:lnTo>
                  <a:lnTo>
                    <a:pt x="2982" y="3778"/>
                  </a:lnTo>
                  <a:lnTo>
                    <a:pt x="3301" y="3540"/>
                  </a:lnTo>
                  <a:lnTo>
                    <a:pt x="3579" y="3261"/>
                  </a:lnTo>
                  <a:lnTo>
                    <a:pt x="3817" y="2943"/>
                  </a:lnTo>
                  <a:lnTo>
                    <a:pt x="3937" y="2545"/>
                  </a:lnTo>
                  <a:lnTo>
                    <a:pt x="4016" y="2148"/>
                  </a:lnTo>
                  <a:lnTo>
                    <a:pt x="4016" y="1750"/>
                  </a:lnTo>
                  <a:lnTo>
                    <a:pt x="3937" y="1392"/>
                  </a:lnTo>
                  <a:lnTo>
                    <a:pt x="3778" y="1035"/>
                  </a:lnTo>
                  <a:lnTo>
                    <a:pt x="3539" y="716"/>
                  </a:lnTo>
                  <a:lnTo>
                    <a:pt x="3261" y="438"/>
                  </a:lnTo>
                  <a:lnTo>
                    <a:pt x="2943" y="199"/>
                  </a:lnTo>
                  <a:lnTo>
                    <a:pt x="2585" y="80"/>
                  </a:lnTo>
                  <a:lnTo>
                    <a:pt x="2147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87" name="Google Shape;18487;p491"/>
            <p:cNvSpPr/>
            <p:nvPr/>
          </p:nvSpPr>
          <p:spPr>
            <a:xfrm>
              <a:off x="3896475" y="4102075"/>
              <a:ext cx="168025" cy="168000"/>
            </a:xfrm>
            <a:custGeom>
              <a:avLst/>
              <a:gdLst/>
              <a:ahLst/>
              <a:cxnLst/>
              <a:rect l="l" t="t" r="r" b="b"/>
              <a:pathLst>
                <a:path w="6721" h="6720" extrusionOk="0">
                  <a:moveTo>
                    <a:pt x="2943" y="0"/>
                  </a:moveTo>
                  <a:lnTo>
                    <a:pt x="2625" y="80"/>
                  </a:lnTo>
                  <a:lnTo>
                    <a:pt x="2307" y="159"/>
                  </a:lnTo>
                  <a:lnTo>
                    <a:pt x="2028" y="278"/>
                  </a:lnTo>
                  <a:lnTo>
                    <a:pt x="1710" y="398"/>
                  </a:lnTo>
                  <a:lnTo>
                    <a:pt x="1472" y="596"/>
                  </a:lnTo>
                  <a:lnTo>
                    <a:pt x="1193" y="795"/>
                  </a:lnTo>
                  <a:lnTo>
                    <a:pt x="955" y="994"/>
                  </a:lnTo>
                  <a:lnTo>
                    <a:pt x="756" y="1233"/>
                  </a:lnTo>
                  <a:lnTo>
                    <a:pt x="557" y="1511"/>
                  </a:lnTo>
                  <a:lnTo>
                    <a:pt x="398" y="1789"/>
                  </a:lnTo>
                  <a:lnTo>
                    <a:pt x="239" y="2107"/>
                  </a:lnTo>
                  <a:lnTo>
                    <a:pt x="120" y="2426"/>
                  </a:lnTo>
                  <a:lnTo>
                    <a:pt x="40" y="2783"/>
                  </a:lnTo>
                  <a:lnTo>
                    <a:pt x="0" y="3102"/>
                  </a:lnTo>
                  <a:lnTo>
                    <a:pt x="0" y="3420"/>
                  </a:lnTo>
                  <a:lnTo>
                    <a:pt x="40" y="3778"/>
                  </a:lnTo>
                  <a:lnTo>
                    <a:pt x="80" y="4096"/>
                  </a:lnTo>
                  <a:lnTo>
                    <a:pt x="159" y="4414"/>
                  </a:lnTo>
                  <a:lnTo>
                    <a:pt x="279" y="4692"/>
                  </a:lnTo>
                  <a:lnTo>
                    <a:pt x="438" y="4970"/>
                  </a:lnTo>
                  <a:lnTo>
                    <a:pt x="597" y="5249"/>
                  </a:lnTo>
                  <a:lnTo>
                    <a:pt x="796" y="5527"/>
                  </a:lnTo>
                  <a:lnTo>
                    <a:pt x="994" y="5766"/>
                  </a:lnTo>
                  <a:lnTo>
                    <a:pt x="1233" y="5964"/>
                  </a:lnTo>
                  <a:lnTo>
                    <a:pt x="1511" y="6163"/>
                  </a:lnTo>
                  <a:lnTo>
                    <a:pt x="1790" y="6322"/>
                  </a:lnTo>
                  <a:lnTo>
                    <a:pt x="2108" y="6481"/>
                  </a:lnTo>
                  <a:lnTo>
                    <a:pt x="2426" y="6601"/>
                  </a:lnTo>
                  <a:lnTo>
                    <a:pt x="2784" y="6680"/>
                  </a:lnTo>
                  <a:lnTo>
                    <a:pt x="3102" y="6720"/>
                  </a:lnTo>
                  <a:lnTo>
                    <a:pt x="3420" y="6720"/>
                  </a:lnTo>
                  <a:lnTo>
                    <a:pt x="3778" y="6680"/>
                  </a:lnTo>
                  <a:lnTo>
                    <a:pt x="4096" y="6640"/>
                  </a:lnTo>
                  <a:lnTo>
                    <a:pt x="4414" y="6561"/>
                  </a:lnTo>
                  <a:lnTo>
                    <a:pt x="4692" y="6442"/>
                  </a:lnTo>
                  <a:lnTo>
                    <a:pt x="5010" y="6283"/>
                  </a:lnTo>
                  <a:lnTo>
                    <a:pt x="5249" y="6124"/>
                  </a:lnTo>
                  <a:lnTo>
                    <a:pt x="5527" y="5925"/>
                  </a:lnTo>
                  <a:lnTo>
                    <a:pt x="5766" y="5726"/>
                  </a:lnTo>
                  <a:lnTo>
                    <a:pt x="5965" y="5448"/>
                  </a:lnTo>
                  <a:lnTo>
                    <a:pt x="6164" y="5209"/>
                  </a:lnTo>
                  <a:lnTo>
                    <a:pt x="6323" y="4931"/>
                  </a:lnTo>
                  <a:lnTo>
                    <a:pt x="6482" y="4613"/>
                  </a:lnTo>
                  <a:lnTo>
                    <a:pt x="6601" y="4294"/>
                  </a:lnTo>
                  <a:lnTo>
                    <a:pt x="6680" y="3937"/>
                  </a:lnTo>
                  <a:lnTo>
                    <a:pt x="6720" y="3618"/>
                  </a:lnTo>
                  <a:lnTo>
                    <a:pt x="6720" y="3261"/>
                  </a:lnTo>
                  <a:lnTo>
                    <a:pt x="6680" y="2942"/>
                  </a:lnTo>
                  <a:lnTo>
                    <a:pt x="6641" y="2624"/>
                  </a:lnTo>
                  <a:lnTo>
                    <a:pt x="6561" y="2306"/>
                  </a:lnTo>
                  <a:lnTo>
                    <a:pt x="6442" y="2028"/>
                  </a:lnTo>
                  <a:lnTo>
                    <a:pt x="6283" y="1710"/>
                  </a:lnTo>
                  <a:lnTo>
                    <a:pt x="6124" y="1432"/>
                  </a:lnTo>
                  <a:lnTo>
                    <a:pt x="5925" y="1193"/>
                  </a:lnTo>
                  <a:lnTo>
                    <a:pt x="5726" y="954"/>
                  </a:lnTo>
                  <a:lnTo>
                    <a:pt x="5488" y="756"/>
                  </a:lnTo>
                  <a:lnTo>
                    <a:pt x="5209" y="557"/>
                  </a:lnTo>
                  <a:lnTo>
                    <a:pt x="4931" y="358"/>
                  </a:lnTo>
                  <a:lnTo>
                    <a:pt x="4613" y="239"/>
                  </a:lnTo>
                  <a:lnTo>
                    <a:pt x="4295" y="119"/>
                  </a:lnTo>
                  <a:lnTo>
                    <a:pt x="3937" y="40"/>
                  </a:lnTo>
                  <a:lnTo>
                    <a:pt x="3619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88" name="Google Shape;18488;p491"/>
            <p:cNvSpPr/>
            <p:nvPr/>
          </p:nvSpPr>
          <p:spPr>
            <a:xfrm>
              <a:off x="3261275" y="5409275"/>
              <a:ext cx="67600" cy="67600"/>
            </a:xfrm>
            <a:custGeom>
              <a:avLst/>
              <a:gdLst/>
              <a:ahLst/>
              <a:cxnLst/>
              <a:rect l="l" t="t" r="r" b="b"/>
              <a:pathLst>
                <a:path w="2704" h="2704" extrusionOk="0">
                  <a:moveTo>
                    <a:pt x="1431" y="0"/>
                  </a:moveTo>
                  <a:lnTo>
                    <a:pt x="1193" y="40"/>
                  </a:lnTo>
                  <a:lnTo>
                    <a:pt x="915" y="80"/>
                  </a:lnTo>
                  <a:lnTo>
                    <a:pt x="676" y="199"/>
                  </a:lnTo>
                  <a:lnTo>
                    <a:pt x="477" y="318"/>
                  </a:lnTo>
                  <a:lnTo>
                    <a:pt x="278" y="517"/>
                  </a:lnTo>
                  <a:lnTo>
                    <a:pt x="159" y="756"/>
                  </a:lnTo>
                  <a:lnTo>
                    <a:pt x="40" y="994"/>
                  </a:lnTo>
                  <a:lnTo>
                    <a:pt x="0" y="1273"/>
                  </a:lnTo>
                  <a:lnTo>
                    <a:pt x="0" y="1511"/>
                  </a:lnTo>
                  <a:lnTo>
                    <a:pt x="80" y="1789"/>
                  </a:lnTo>
                  <a:lnTo>
                    <a:pt x="159" y="2028"/>
                  </a:lnTo>
                  <a:lnTo>
                    <a:pt x="318" y="2227"/>
                  </a:lnTo>
                  <a:lnTo>
                    <a:pt x="517" y="2426"/>
                  </a:lnTo>
                  <a:lnTo>
                    <a:pt x="716" y="2545"/>
                  </a:lnTo>
                  <a:lnTo>
                    <a:pt x="954" y="2664"/>
                  </a:lnTo>
                  <a:lnTo>
                    <a:pt x="1233" y="2704"/>
                  </a:lnTo>
                  <a:lnTo>
                    <a:pt x="1511" y="2704"/>
                  </a:lnTo>
                  <a:lnTo>
                    <a:pt x="1750" y="2624"/>
                  </a:lnTo>
                  <a:lnTo>
                    <a:pt x="1988" y="2545"/>
                  </a:lnTo>
                  <a:lnTo>
                    <a:pt x="2227" y="2386"/>
                  </a:lnTo>
                  <a:lnTo>
                    <a:pt x="2386" y="2187"/>
                  </a:lnTo>
                  <a:lnTo>
                    <a:pt x="2545" y="1988"/>
                  </a:lnTo>
                  <a:lnTo>
                    <a:pt x="2624" y="1750"/>
                  </a:lnTo>
                  <a:lnTo>
                    <a:pt x="2704" y="1471"/>
                  </a:lnTo>
                  <a:lnTo>
                    <a:pt x="2664" y="1193"/>
                  </a:lnTo>
                  <a:lnTo>
                    <a:pt x="2624" y="954"/>
                  </a:lnTo>
                  <a:lnTo>
                    <a:pt x="2505" y="716"/>
                  </a:lnTo>
                  <a:lnTo>
                    <a:pt x="2386" y="477"/>
                  </a:lnTo>
                  <a:lnTo>
                    <a:pt x="2187" y="318"/>
                  </a:lnTo>
                  <a:lnTo>
                    <a:pt x="1948" y="159"/>
                  </a:lnTo>
                  <a:lnTo>
                    <a:pt x="1710" y="80"/>
                  </a:lnTo>
                  <a:lnTo>
                    <a:pt x="1431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89" name="Google Shape;18489;p491"/>
            <p:cNvSpPr/>
            <p:nvPr/>
          </p:nvSpPr>
          <p:spPr>
            <a:xfrm>
              <a:off x="4049550" y="4952000"/>
              <a:ext cx="117325" cy="117325"/>
            </a:xfrm>
            <a:custGeom>
              <a:avLst/>
              <a:gdLst/>
              <a:ahLst/>
              <a:cxnLst/>
              <a:rect l="l" t="t" r="r" b="b"/>
              <a:pathLst>
                <a:path w="4693" h="4693" extrusionOk="0">
                  <a:moveTo>
                    <a:pt x="2546" y="0"/>
                  </a:moveTo>
                  <a:lnTo>
                    <a:pt x="2068" y="40"/>
                  </a:lnTo>
                  <a:lnTo>
                    <a:pt x="1631" y="120"/>
                  </a:lnTo>
                  <a:lnTo>
                    <a:pt x="1194" y="318"/>
                  </a:lnTo>
                  <a:lnTo>
                    <a:pt x="836" y="557"/>
                  </a:lnTo>
                  <a:lnTo>
                    <a:pt x="518" y="875"/>
                  </a:lnTo>
                  <a:lnTo>
                    <a:pt x="279" y="1273"/>
                  </a:lnTo>
                  <a:lnTo>
                    <a:pt x="160" y="1471"/>
                  </a:lnTo>
                  <a:lnTo>
                    <a:pt x="80" y="1710"/>
                  </a:lnTo>
                  <a:lnTo>
                    <a:pt x="41" y="1949"/>
                  </a:lnTo>
                  <a:lnTo>
                    <a:pt x="1" y="2187"/>
                  </a:lnTo>
                  <a:lnTo>
                    <a:pt x="1" y="2625"/>
                  </a:lnTo>
                  <a:lnTo>
                    <a:pt x="120" y="3102"/>
                  </a:lnTo>
                  <a:lnTo>
                    <a:pt x="279" y="3499"/>
                  </a:lnTo>
                  <a:lnTo>
                    <a:pt x="557" y="3857"/>
                  </a:lnTo>
                  <a:lnTo>
                    <a:pt x="876" y="4175"/>
                  </a:lnTo>
                  <a:lnTo>
                    <a:pt x="1273" y="4454"/>
                  </a:lnTo>
                  <a:lnTo>
                    <a:pt x="1472" y="4533"/>
                  </a:lnTo>
                  <a:lnTo>
                    <a:pt x="1711" y="4613"/>
                  </a:lnTo>
                  <a:lnTo>
                    <a:pt x="1949" y="4692"/>
                  </a:lnTo>
                  <a:lnTo>
                    <a:pt x="2625" y="4692"/>
                  </a:lnTo>
                  <a:lnTo>
                    <a:pt x="3063" y="4613"/>
                  </a:lnTo>
                  <a:lnTo>
                    <a:pt x="3500" y="4414"/>
                  </a:lnTo>
                  <a:lnTo>
                    <a:pt x="3858" y="4175"/>
                  </a:lnTo>
                  <a:lnTo>
                    <a:pt x="4176" y="3817"/>
                  </a:lnTo>
                  <a:lnTo>
                    <a:pt x="4454" y="3460"/>
                  </a:lnTo>
                  <a:lnTo>
                    <a:pt x="4534" y="3221"/>
                  </a:lnTo>
                  <a:lnTo>
                    <a:pt x="4613" y="3022"/>
                  </a:lnTo>
                  <a:lnTo>
                    <a:pt x="4653" y="2784"/>
                  </a:lnTo>
                  <a:lnTo>
                    <a:pt x="4693" y="2545"/>
                  </a:lnTo>
                  <a:lnTo>
                    <a:pt x="4693" y="2068"/>
                  </a:lnTo>
                  <a:lnTo>
                    <a:pt x="4574" y="1631"/>
                  </a:lnTo>
                  <a:lnTo>
                    <a:pt x="4414" y="1233"/>
                  </a:lnTo>
                  <a:lnTo>
                    <a:pt x="4136" y="835"/>
                  </a:lnTo>
                  <a:lnTo>
                    <a:pt x="3818" y="517"/>
                  </a:lnTo>
                  <a:lnTo>
                    <a:pt x="3460" y="279"/>
                  </a:lnTo>
                  <a:lnTo>
                    <a:pt x="3222" y="159"/>
                  </a:lnTo>
                  <a:lnTo>
                    <a:pt x="2983" y="80"/>
                  </a:lnTo>
                  <a:lnTo>
                    <a:pt x="2784" y="40"/>
                  </a:lnTo>
                  <a:lnTo>
                    <a:pt x="2546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90" name="Google Shape;18490;p491"/>
            <p:cNvSpPr/>
            <p:nvPr/>
          </p:nvSpPr>
          <p:spPr>
            <a:xfrm>
              <a:off x="3039575" y="4649800"/>
              <a:ext cx="168025" cy="168025"/>
            </a:xfrm>
            <a:custGeom>
              <a:avLst/>
              <a:gdLst/>
              <a:ahLst/>
              <a:cxnLst/>
              <a:rect l="l" t="t" r="r" b="b"/>
              <a:pathLst>
                <a:path w="6721" h="6721" extrusionOk="0">
                  <a:moveTo>
                    <a:pt x="2943" y="0"/>
                  </a:moveTo>
                  <a:lnTo>
                    <a:pt x="2625" y="80"/>
                  </a:lnTo>
                  <a:lnTo>
                    <a:pt x="2307" y="159"/>
                  </a:lnTo>
                  <a:lnTo>
                    <a:pt x="2029" y="279"/>
                  </a:lnTo>
                  <a:lnTo>
                    <a:pt x="1751" y="398"/>
                  </a:lnTo>
                  <a:lnTo>
                    <a:pt x="1472" y="597"/>
                  </a:lnTo>
                  <a:lnTo>
                    <a:pt x="1194" y="756"/>
                  </a:lnTo>
                  <a:lnTo>
                    <a:pt x="955" y="994"/>
                  </a:lnTo>
                  <a:lnTo>
                    <a:pt x="756" y="1233"/>
                  </a:lnTo>
                  <a:lnTo>
                    <a:pt x="558" y="1511"/>
                  </a:lnTo>
                  <a:lnTo>
                    <a:pt x="399" y="1790"/>
                  </a:lnTo>
                  <a:lnTo>
                    <a:pt x="240" y="2108"/>
                  </a:lnTo>
                  <a:lnTo>
                    <a:pt x="120" y="2426"/>
                  </a:lnTo>
                  <a:lnTo>
                    <a:pt x="41" y="2744"/>
                  </a:lnTo>
                  <a:lnTo>
                    <a:pt x="1" y="3102"/>
                  </a:lnTo>
                  <a:lnTo>
                    <a:pt x="1" y="3420"/>
                  </a:lnTo>
                  <a:lnTo>
                    <a:pt x="41" y="3738"/>
                  </a:lnTo>
                  <a:lnTo>
                    <a:pt x="80" y="4056"/>
                  </a:lnTo>
                  <a:lnTo>
                    <a:pt x="160" y="4374"/>
                  </a:lnTo>
                  <a:lnTo>
                    <a:pt x="279" y="4692"/>
                  </a:lnTo>
                  <a:lnTo>
                    <a:pt x="438" y="4971"/>
                  </a:lnTo>
                  <a:lnTo>
                    <a:pt x="597" y="5249"/>
                  </a:lnTo>
                  <a:lnTo>
                    <a:pt x="796" y="5527"/>
                  </a:lnTo>
                  <a:lnTo>
                    <a:pt x="995" y="5766"/>
                  </a:lnTo>
                  <a:lnTo>
                    <a:pt x="1273" y="5965"/>
                  </a:lnTo>
                  <a:lnTo>
                    <a:pt x="1512" y="6164"/>
                  </a:lnTo>
                  <a:lnTo>
                    <a:pt x="1790" y="6323"/>
                  </a:lnTo>
                  <a:lnTo>
                    <a:pt x="2108" y="6482"/>
                  </a:lnTo>
                  <a:lnTo>
                    <a:pt x="2426" y="6561"/>
                  </a:lnTo>
                  <a:lnTo>
                    <a:pt x="2784" y="6641"/>
                  </a:lnTo>
                  <a:lnTo>
                    <a:pt x="3102" y="6681"/>
                  </a:lnTo>
                  <a:lnTo>
                    <a:pt x="3460" y="6720"/>
                  </a:lnTo>
                  <a:lnTo>
                    <a:pt x="3778" y="6681"/>
                  </a:lnTo>
                  <a:lnTo>
                    <a:pt x="4097" y="6641"/>
                  </a:lnTo>
                  <a:lnTo>
                    <a:pt x="4415" y="6561"/>
                  </a:lnTo>
                  <a:lnTo>
                    <a:pt x="4693" y="6442"/>
                  </a:lnTo>
                  <a:lnTo>
                    <a:pt x="5011" y="6283"/>
                  </a:lnTo>
                  <a:lnTo>
                    <a:pt x="5289" y="6124"/>
                  </a:lnTo>
                  <a:lnTo>
                    <a:pt x="5528" y="5925"/>
                  </a:lnTo>
                  <a:lnTo>
                    <a:pt x="5767" y="5686"/>
                  </a:lnTo>
                  <a:lnTo>
                    <a:pt x="5965" y="5448"/>
                  </a:lnTo>
                  <a:lnTo>
                    <a:pt x="6164" y="5209"/>
                  </a:lnTo>
                  <a:lnTo>
                    <a:pt x="6363" y="4891"/>
                  </a:lnTo>
                  <a:lnTo>
                    <a:pt x="6482" y="4613"/>
                  </a:lnTo>
                  <a:lnTo>
                    <a:pt x="6602" y="4255"/>
                  </a:lnTo>
                  <a:lnTo>
                    <a:pt x="6681" y="3937"/>
                  </a:lnTo>
                  <a:lnTo>
                    <a:pt x="6721" y="3619"/>
                  </a:lnTo>
                  <a:lnTo>
                    <a:pt x="6721" y="3261"/>
                  </a:lnTo>
                  <a:lnTo>
                    <a:pt x="6721" y="2943"/>
                  </a:lnTo>
                  <a:lnTo>
                    <a:pt x="6641" y="2625"/>
                  </a:lnTo>
                  <a:lnTo>
                    <a:pt x="6562" y="2307"/>
                  </a:lnTo>
                  <a:lnTo>
                    <a:pt x="6443" y="1988"/>
                  </a:lnTo>
                  <a:lnTo>
                    <a:pt x="6283" y="1710"/>
                  </a:lnTo>
                  <a:lnTo>
                    <a:pt x="6124" y="1432"/>
                  </a:lnTo>
                  <a:lnTo>
                    <a:pt x="5926" y="1193"/>
                  </a:lnTo>
                  <a:lnTo>
                    <a:pt x="5727" y="955"/>
                  </a:lnTo>
                  <a:lnTo>
                    <a:pt x="5488" y="716"/>
                  </a:lnTo>
                  <a:lnTo>
                    <a:pt x="5210" y="517"/>
                  </a:lnTo>
                  <a:lnTo>
                    <a:pt x="4932" y="358"/>
                  </a:lnTo>
                  <a:lnTo>
                    <a:pt x="4613" y="239"/>
                  </a:lnTo>
                  <a:lnTo>
                    <a:pt x="4295" y="120"/>
                  </a:lnTo>
                  <a:lnTo>
                    <a:pt x="3937" y="40"/>
                  </a:lnTo>
                  <a:lnTo>
                    <a:pt x="3619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91" name="Google Shape;18491;p491"/>
            <p:cNvSpPr/>
            <p:nvPr/>
          </p:nvSpPr>
          <p:spPr>
            <a:xfrm>
              <a:off x="1572350" y="4220350"/>
              <a:ext cx="117325" cy="117325"/>
            </a:xfrm>
            <a:custGeom>
              <a:avLst/>
              <a:gdLst/>
              <a:ahLst/>
              <a:cxnLst/>
              <a:rect l="l" t="t" r="r" b="b"/>
              <a:pathLst>
                <a:path w="4693" h="4693" extrusionOk="0">
                  <a:moveTo>
                    <a:pt x="2068" y="1"/>
                  </a:moveTo>
                  <a:lnTo>
                    <a:pt x="1631" y="80"/>
                  </a:lnTo>
                  <a:lnTo>
                    <a:pt x="1193" y="279"/>
                  </a:lnTo>
                  <a:lnTo>
                    <a:pt x="835" y="518"/>
                  </a:lnTo>
                  <a:lnTo>
                    <a:pt x="517" y="876"/>
                  </a:lnTo>
                  <a:lnTo>
                    <a:pt x="279" y="1233"/>
                  </a:lnTo>
                  <a:lnTo>
                    <a:pt x="159" y="1472"/>
                  </a:lnTo>
                  <a:lnTo>
                    <a:pt x="80" y="1671"/>
                  </a:lnTo>
                  <a:lnTo>
                    <a:pt x="40" y="1909"/>
                  </a:lnTo>
                  <a:lnTo>
                    <a:pt x="0" y="2148"/>
                  </a:lnTo>
                  <a:lnTo>
                    <a:pt x="0" y="2625"/>
                  </a:lnTo>
                  <a:lnTo>
                    <a:pt x="120" y="3063"/>
                  </a:lnTo>
                  <a:lnTo>
                    <a:pt x="279" y="3460"/>
                  </a:lnTo>
                  <a:lnTo>
                    <a:pt x="557" y="3858"/>
                  </a:lnTo>
                  <a:lnTo>
                    <a:pt x="875" y="4176"/>
                  </a:lnTo>
                  <a:lnTo>
                    <a:pt x="1273" y="4414"/>
                  </a:lnTo>
                  <a:lnTo>
                    <a:pt x="1472" y="4534"/>
                  </a:lnTo>
                  <a:lnTo>
                    <a:pt x="1710" y="4613"/>
                  </a:lnTo>
                  <a:lnTo>
                    <a:pt x="1949" y="4653"/>
                  </a:lnTo>
                  <a:lnTo>
                    <a:pt x="2187" y="4693"/>
                  </a:lnTo>
                  <a:lnTo>
                    <a:pt x="2625" y="4693"/>
                  </a:lnTo>
                  <a:lnTo>
                    <a:pt x="3102" y="4574"/>
                  </a:lnTo>
                  <a:lnTo>
                    <a:pt x="3499" y="4375"/>
                  </a:lnTo>
                  <a:lnTo>
                    <a:pt x="3857" y="4136"/>
                  </a:lnTo>
                  <a:lnTo>
                    <a:pt x="4175" y="3818"/>
                  </a:lnTo>
                  <a:lnTo>
                    <a:pt x="4454" y="3420"/>
                  </a:lnTo>
                  <a:lnTo>
                    <a:pt x="4533" y="3222"/>
                  </a:lnTo>
                  <a:lnTo>
                    <a:pt x="4613" y="2983"/>
                  </a:lnTo>
                  <a:lnTo>
                    <a:pt x="4653" y="2744"/>
                  </a:lnTo>
                  <a:lnTo>
                    <a:pt x="4692" y="2506"/>
                  </a:lnTo>
                  <a:lnTo>
                    <a:pt x="4692" y="2068"/>
                  </a:lnTo>
                  <a:lnTo>
                    <a:pt x="4573" y="1591"/>
                  </a:lnTo>
                  <a:lnTo>
                    <a:pt x="4414" y="1194"/>
                  </a:lnTo>
                  <a:lnTo>
                    <a:pt x="4175" y="836"/>
                  </a:lnTo>
                  <a:lnTo>
                    <a:pt x="3817" y="518"/>
                  </a:lnTo>
                  <a:lnTo>
                    <a:pt x="3460" y="239"/>
                  </a:lnTo>
                  <a:lnTo>
                    <a:pt x="3221" y="160"/>
                  </a:lnTo>
                  <a:lnTo>
                    <a:pt x="2982" y="80"/>
                  </a:lnTo>
                  <a:lnTo>
                    <a:pt x="2784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92" name="Google Shape;18492;p491"/>
            <p:cNvSpPr/>
            <p:nvPr/>
          </p:nvSpPr>
          <p:spPr>
            <a:xfrm>
              <a:off x="1968975" y="4893350"/>
              <a:ext cx="117325" cy="117325"/>
            </a:xfrm>
            <a:custGeom>
              <a:avLst/>
              <a:gdLst/>
              <a:ahLst/>
              <a:cxnLst/>
              <a:rect l="l" t="t" r="r" b="b"/>
              <a:pathLst>
                <a:path w="4693" h="4693" extrusionOk="0">
                  <a:moveTo>
                    <a:pt x="2068" y="0"/>
                  </a:moveTo>
                  <a:lnTo>
                    <a:pt x="1631" y="120"/>
                  </a:lnTo>
                  <a:lnTo>
                    <a:pt x="1233" y="279"/>
                  </a:lnTo>
                  <a:lnTo>
                    <a:pt x="836" y="557"/>
                  </a:lnTo>
                  <a:lnTo>
                    <a:pt x="517" y="875"/>
                  </a:lnTo>
                  <a:lnTo>
                    <a:pt x="279" y="1273"/>
                  </a:lnTo>
                  <a:lnTo>
                    <a:pt x="160" y="1471"/>
                  </a:lnTo>
                  <a:lnTo>
                    <a:pt x="80" y="1710"/>
                  </a:lnTo>
                  <a:lnTo>
                    <a:pt x="40" y="1949"/>
                  </a:lnTo>
                  <a:lnTo>
                    <a:pt x="1" y="2187"/>
                  </a:lnTo>
                  <a:lnTo>
                    <a:pt x="40" y="2625"/>
                  </a:lnTo>
                  <a:lnTo>
                    <a:pt x="120" y="3062"/>
                  </a:lnTo>
                  <a:lnTo>
                    <a:pt x="319" y="3499"/>
                  </a:lnTo>
                  <a:lnTo>
                    <a:pt x="557" y="3857"/>
                  </a:lnTo>
                  <a:lnTo>
                    <a:pt x="875" y="4175"/>
                  </a:lnTo>
                  <a:lnTo>
                    <a:pt x="1273" y="4454"/>
                  </a:lnTo>
                  <a:lnTo>
                    <a:pt x="1472" y="4533"/>
                  </a:lnTo>
                  <a:lnTo>
                    <a:pt x="1710" y="4613"/>
                  </a:lnTo>
                  <a:lnTo>
                    <a:pt x="1949" y="4652"/>
                  </a:lnTo>
                  <a:lnTo>
                    <a:pt x="2188" y="4692"/>
                  </a:lnTo>
                  <a:lnTo>
                    <a:pt x="2625" y="4692"/>
                  </a:lnTo>
                  <a:lnTo>
                    <a:pt x="3102" y="4573"/>
                  </a:lnTo>
                  <a:lnTo>
                    <a:pt x="3500" y="4414"/>
                  </a:lnTo>
                  <a:lnTo>
                    <a:pt x="3858" y="4136"/>
                  </a:lnTo>
                  <a:lnTo>
                    <a:pt x="4176" y="3817"/>
                  </a:lnTo>
                  <a:lnTo>
                    <a:pt x="4454" y="3420"/>
                  </a:lnTo>
                  <a:lnTo>
                    <a:pt x="4534" y="3221"/>
                  </a:lnTo>
                  <a:lnTo>
                    <a:pt x="4613" y="2982"/>
                  </a:lnTo>
                  <a:lnTo>
                    <a:pt x="4693" y="2744"/>
                  </a:lnTo>
                  <a:lnTo>
                    <a:pt x="4693" y="2545"/>
                  </a:lnTo>
                  <a:lnTo>
                    <a:pt x="4693" y="2068"/>
                  </a:lnTo>
                  <a:lnTo>
                    <a:pt x="4613" y="1631"/>
                  </a:lnTo>
                  <a:lnTo>
                    <a:pt x="4414" y="1193"/>
                  </a:lnTo>
                  <a:lnTo>
                    <a:pt x="4176" y="835"/>
                  </a:lnTo>
                  <a:lnTo>
                    <a:pt x="3818" y="517"/>
                  </a:lnTo>
                  <a:lnTo>
                    <a:pt x="3460" y="279"/>
                  </a:lnTo>
                  <a:lnTo>
                    <a:pt x="3221" y="159"/>
                  </a:lnTo>
                  <a:lnTo>
                    <a:pt x="3023" y="80"/>
                  </a:lnTo>
                  <a:lnTo>
                    <a:pt x="2784" y="40"/>
                  </a:lnTo>
                  <a:lnTo>
                    <a:pt x="2545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93" name="Google Shape;18493;p491"/>
            <p:cNvSpPr/>
            <p:nvPr/>
          </p:nvSpPr>
          <p:spPr>
            <a:xfrm>
              <a:off x="2182700" y="4698500"/>
              <a:ext cx="168025" cy="168025"/>
            </a:xfrm>
            <a:custGeom>
              <a:avLst/>
              <a:gdLst/>
              <a:ahLst/>
              <a:cxnLst/>
              <a:rect l="l" t="t" r="r" b="b"/>
              <a:pathLst>
                <a:path w="6721" h="6721" extrusionOk="0">
                  <a:moveTo>
                    <a:pt x="2983" y="1"/>
                  </a:moveTo>
                  <a:lnTo>
                    <a:pt x="2625" y="80"/>
                  </a:lnTo>
                  <a:lnTo>
                    <a:pt x="2347" y="160"/>
                  </a:lnTo>
                  <a:lnTo>
                    <a:pt x="2028" y="279"/>
                  </a:lnTo>
                  <a:lnTo>
                    <a:pt x="1750" y="398"/>
                  </a:lnTo>
                  <a:lnTo>
                    <a:pt x="1472" y="597"/>
                  </a:lnTo>
                  <a:lnTo>
                    <a:pt x="1193" y="796"/>
                  </a:lnTo>
                  <a:lnTo>
                    <a:pt x="955" y="995"/>
                  </a:lnTo>
                  <a:lnTo>
                    <a:pt x="756" y="1233"/>
                  </a:lnTo>
                  <a:lnTo>
                    <a:pt x="557" y="1512"/>
                  </a:lnTo>
                  <a:lnTo>
                    <a:pt x="398" y="1790"/>
                  </a:lnTo>
                  <a:lnTo>
                    <a:pt x="239" y="2108"/>
                  </a:lnTo>
                  <a:lnTo>
                    <a:pt x="160" y="2426"/>
                  </a:lnTo>
                  <a:lnTo>
                    <a:pt x="80" y="2744"/>
                  </a:lnTo>
                  <a:lnTo>
                    <a:pt x="1" y="3102"/>
                  </a:lnTo>
                  <a:lnTo>
                    <a:pt x="1" y="3420"/>
                  </a:lnTo>
                  <a:lnTo>
                    <a:pt x="40" y="3738"/>
                  </a:lnTo>
                  <a:lnTo>
                    <a:pt x="80" y="4096"/>
                  </a:lnTo>
                  <a:lnTo>
                    <a:pt x="160" y="4375"/>
                  </a:lnTo>
                  <a:lnTo>
                    <a:pt x="279" y="4693"/>
                  </a:lnTo>
                  <a:lnTo>
                    <a:pt x="438" y="4971"/>
                  </a:lnTo>
                  <a:lnTo>
                    <a:pt x="597" y="5249"/>
                  </a:lnTo>
                  <a:lnTo>
                    <a:pt x="796" y="5528"/>
                  </a:lnTo>
                  <a:lnTo>
                    <a:pt x="1034" y="5766"/>
                  </a:lnTo>
                  <a:lnTo>
                    <a:pt x="1273" y="5965"/>
                  </a:lnTo>
                  <a:lnTo>
                    <a:pt x="1512" y="6164"/>
                  </a:lnTo>
                  <a:lnTo>
                    <a:pt x="1830" y="6323"/>
                  </a:lnTo>
                  <a:lnTo>
                    <a:pt x="2108" y="6482"/>
                  </a:lnTo>
                  <a:lnTo>
                    <a:pt x="2466" y="6601"/>
                  </a:lnTo>
                  <a:lnTo>
                    <a:pt x="2784" y="6641"/>
                  </a:lnTo>
                  <a:lnTo>
                    <a:pt x="3102" y="6721"/>
                  </a:lnTo>
                  <a:lnTo>
                    <a:pt x="3460" y="6721"/>
                  </a:lnTo>
                  <a:lnTo>
                    <a:pt x="3778" y="6681"/>
                  </a:lnTo>
                  <a:lnTo>
                    <a:pt x="4096" y="6641"/>
                  </a:lnTo>
                  <a:lnTo>
                    <a:pt x="4414" y="6562"/>
                  </a:lnTo>
                  <a:lnTo>
                    <a:pt x="4732" y="6442"/>
                  </a:lnTo>
                  <a:lnTo>
                    <a:pt x="5011" y="6283"/>
                  </a:lnTo>
                  <a:lnTo>
                    <a:pt x="5289" y="6124"/>
                  </a:lnTo>
                  <a:lnTo>
                    <a:pt x="5528" y="5925"/>
                  </a:lnTo>
                  <a:lnTo>
                    <a:pt x="5766" y="5687"/>
                  </a:lnTo>
                  <a:lnTo>
                    <a:pt x="6005" y="5448"/>
                  </a:lnTo>
                  <a:lnTo>
                    <a:pt x="6204" y="5210"/>
                  </a:lnTo>
                  <a:lnTo>
                    <a:pt x="6363" y="4892"/>
                  </a:lnTo>
                  <a:lnTo>
                    <a:pt x="6482" y="4613"/>
                  </a:lnTo>
                  <a:lnTo>
                    <a:pt x="6601" y="4255"/>
                  </a:lnTo>
                  <a:lnTo>
                    <a:pt x="6681" y="3937"/>
                  </a:lnTo>
                  <a:lnTo>
                    <a:pt x="6720" y="3619"/>
                  </a:lnTo>
                  <a:lnTo>
                    <a:pt x="6720" y="3261"/>
                  </a:lnTo>
                  <a:lnTo>
                    <a:pt x="6720" y="2943"/>
                  </a:lnTo>
                  <a:lnTo>
                    <a:pt x="6641" y="2625"/>
                  </a:lnTo>
                  <a:lnTo>
                    <a:pt x="6561" y="2307"/>
                  </a:lnTo>
                  <a:lnTo>
                    <a:pt x="6442" y="1989"/>
                  </a:lnTo>
                  <a:lnTo>
                    <a:pt x="6323" y="1711"/>
                  </a:lnTo>
                  <a:lnTo>
                    <a:pt x="6124" y="1432"/>
                  </a:lnTo>
                  <a:lnTo>
                    <a:pt x="5965" y="1194"/>
                  </a:lnTo>
                  <a:lnTo>
                    <a:pt x="5726" y="955"/>
                  </a:lnTo>
                  <a:lnTo>
                    <a:pt x="5488" y="716"/>
                  </a:lnTo>
                  <a:lnTo>
                    <a:pt x="5209" y="557"/>
                  </a:lnTo>
                  <a:lnTo>
                    <a:pt x="4931" y="359"/>
                  </a:lnTo>
                  <a:lnTo>
                    <a:pt x="4613" y="239"/>
                  </a:lnTo>
                  <a:lnTo>
                    <a:pt x="4295" y="120"/>
                  </a:lnTo>
                  <a:lnTo>
                    <a:pt x="3977" y="40"/>
                  </a:lnTo>
                  <a:lnTo>
                    <a:pt x="3619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94" name="Google Shape;18494;p491"/>
            <p:cNvSpPr/>
            <p:nvPr/>
          </p:nvSpPr>
          <p:spPr>
            <a:xfrm>
              <a:off x="3068425" y="4078200"/>
              <a:ext cx="139175" cy="140200"/>
            </a:xfrm>
            <a:custGeom>
              <a:avLst/>
              <a:gdLst/>
              <a:ahLst/>
              <a:cxnLst/>
              <a:rect l="l" t="t" r="r" b="b"/>
              <a:pathLst>
                <a:path w="5567" h="5608" extrusionOk="0">
                  <a:moveTo>
                    <a:pt x="2704" y="1"/>
                  </a:moveTo>
                  <a:lnTo>
                    <a:pt x="2426" y="40"/>
                  </a:lnTo>
                  <a:lnTo>
                    <a:pt x="2187" y="80"/>
                  </a:lnTo>
                  <a:lnTo>
                    <a:pt x="1909" y="160"/>
                  </a:lnTo>
                  <a:lnTo>
                    <a:pt x="1670" y="239"/>
                  </a:lnTo>
                  <a:lnTo>
                    <a:pt x="1432" y="359"/>
                  </a:lnTo>
                  <a:lnTo>
                    <a:pt x="1193" y="518"/>
                  </a:lnTo>
                  <a:lnTo>
                    <a:pt x="994" y="677"/>
                  </a:lnTo>
                  <a:lnTo>
                    <a:pt x="795" y="836"/>
                  </a:lnTo>
                  <a:lnTo>
                    <a:pt x="597" y="1035"/>
                  </a:lnTo>
                  <a:lnTo>
                    <a:pt x="437" y="1273"/>
                  </a:lnTo>
                  <a:lnTo>
                    <a:pt x="318" y="1512"/>
                  </a:lnTo>
                  <a:lnTo>
                    <a:pt x="199" y="1750"/>
                  </a:lnTo>
                  <a:lnTo>
                    <a:pt x="80" y="2029"/>
                  </a:lnTo>
                  <a:lnTo>
                    <a:pt x="40" y="2307"/>
                  </a:lnTo>
                  <a:lnTo>
                    <a:pt x="0" y="2585"/>
                  </a:lnTo>
                  <a:lnTo>
                    <a:pt x="0" y="2864"/>
                  </a:lnTo>
                  <a:lnTo>
                    <a:pt x="0" y="3142"/>
                  </a:lnTo>
                  <a:lnTo>
                    <a:pt x="40" y="3420"/>
                  </a:lnTo>
                  <a:lnTo>
                    <a:pt x="119" y="3659"/>
                  </a:lnTo>
                  <a:lnTo>
                    <a:pt x="199" y="3937"/>
                  </a:lnTo>
                  <a:lnTo>
                    <a:pt x="318" y="4176"/>
                  </a:lnTo>
                  <a:lnTo>
                    <a:pt x="477" y="4375"/>
                  </a:lnTo>
                  <a:lnTo>
                    <a:pt x="636" y="4613"/>
                  </a:lnTo>
                  <a:lnTo>
                    <a:pt x="835" y="4812"/>
                  </a:lnTo>
                  <a:lnTo>
                    <a:pt x="1034" y="4971"/>
                  </a:lnTo>
                  <a:lnTo>
                    <a:pt x="1233" y="5130"/>
                  </a:lnTo>
                  <a:lnTo>
                    <a:pt x="1471" y="5289"/>
                  </a:lnTo>
                  <a:lnTo>
                    <a:pt x="1750" y="5408"/>
                  </a:lnTo>
                  <a:lnTo>
                    <a:pt x="2028" y="5488"/>
                  </a:lnTo>
                  <a:lnTo>
                    <a:pt x="2306" y="5568"/>
                  </a:lnTo>
                  <a:lnTo>
                    <a:pt x="2585" y="5607"/>
                  </a:lnTo>
                  <a:lnTo>
                    <a:pt x="2863" y="5607"/>
                  </a:lnTo>
                  <a:lnTo>
                    <a:pt x="3102" y="5568"/>
                  </a:lnTo>
                  <a:lnTo>
                    <a:pt x="3380" y="5528"/>
                  </a:lnTo>
                  <a:lnTo>
                    <a:pt x="3658" y="5448"/>
                  </a:lnTo>
                  <a:lnTo>
                    <a:pt x="3897" y="5369"/>
                  </a:lnTo>
                  <a:lnTo>
                    <a:pt x="4135" y="5249"/>
                  </a:lnTo>
                  <a:lnTo>
                    <a:pt x="4374" y="5090"/>
                  </a:lnTo>
                  <a:lnTo>
                    <a:pt x="4573" y="4931"/>
                  </a:lnTo>
                  <a:lnTo>
                    <a:pt x="4772" y="4772"/>
                  </a:lnTo>
                  <a:lnTo>
                    <a:pt x="4970" y="4573"/>
                  </a:lnTo>
                  <a:lnTo>
                    <a:pt x="5129" y="4335"/>
                  </a:lnTo>
                  <a:lnTo>
                    <a:pt x="5249" y="4096"/>
                  </a:lnTo>
                  <a:lnTo>
                    <a:pt x="5368" y="3858"/>
                  </a:lnTo>
                  <a:lnTo>
                    <a:pt x="5448" y="3579"/>
                  </a:lnTo>
                  <a:lnTo>
                    <a:pt x="5527" y="3301"/>
                  </a:lnTo>
                  <a:lnTo>
                    <a:pt x="5567" y="3023"/>
                  </a:lnTo>
                  <a:lnTo>
                    <a:pt x="5567" y="2744"/>
                  </a:lnTo>
                  <a:lnTo>
                    <a:pt x="5567" y="2466"/>
                  </a:lnTo>
                  <a:lnTo>
                    <a:pt x="5487" y="2188"/>
                  </a:lnTo>
                  <a:lnTo>
                    <a:pt x="5448" y="1949"/>
                  </a:lnTo>
                  <a:lnTo>
                    <a:pt x="5328" y="1711"/>
                  </a:lnTo>
                  <a:lnTo>
                    <a:pt x="5209" y="1432"/>
                  </a:lnTo>
                  <a:lnTo>
                    <a:pt x="5090" y="1233"/>
                  </a:lnTo>
                  <a:lnTo>
                    <a:pt x="4931" y="995"/>
                  </a:lnTo>
                  <a:lnTo>
                    <a:pt x="4732" y="796"/>
                  </a:lnTo>
                  <a:lnTo>
                    <a:pt x="4533" y="637"/>
                  </a:lnTo>
                  <a:lnTo>
                    <a:pt x="4294" y="478"/>
                  </a:lnTo>
                  <a:lnTo>
                    <a:pt x="4056" y="319"/>
                  </a:lnTo>
                  <a:lnTo>
                    <a:pt x="3817" y="200"/>
                  </a:lnTo>
                  <a:lnTo>
                    <a:pt x="3539" y="120"/>
                  </a:lnTo>
                  <a:lnTo>
                    <a:pt x="3261" y="40"/>
                  </a:lnTo>
                  <a:lnTo>
                    <a:pt x="2982" y="40"/>
                  </a:lnTo>
                  <a:lnTo>
                    <a:pt x="2704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95" name="Google Shape;18495;p491"/>
            <p:cNvSpPr/>
            <p:nvPr/>
          </p:nvSpPr>
          <p:spPr>
            <a:xfrm>
              <a:off x="2567400" y="3906225"/>
              <a:ext cx="117325" cy="118325"/>
            </a:xfrm>
            <a:custGeom>
              <a:avLst/>
              <a:gdLst/>
              <a:ahLst/>
              <a:cxnLst/>
              <a:rect l="l" t="t" r="r" b="b"/>
              <a:pathLst>
                <a:path w="4693" h="4733" extrusionOk="0">
                  <a:moveTo>
                    <a:pt x="2546" y="1"/>
                  </a:moveTo>
                  <a:lnTo>
                    <a:pt x="2068" y="41"/>
                  </a:lnTo>
                  <a:lnTo>
                    <a:pt x="1631" y="120"/>
                  </a:lnTo>
                  <a:lnTo>
                    <a:pt x="1233" y="319"/>
                  </a:lnTo>
                  <a:lnTo>
                    <a:pt x="836" y="557"/>
                  </a:lnTo>
                  <a:lnTo>
                    <a:pt x="518" y="876"/>
                  </a:lnTo>
                  <a:lnTo>
                    <a:pt x="279" y="1273"/>
                  </a:lnTo>
                  <a:lnTo>
                    <a:pt x="160" y="1512"/>
                  </a:lnTo>
                  <a:lnTo>
                    <a:pt x="80" y="1711"/>
                  </a:lnTo>
                  <a:lnTo>
                    <a:pt x="40" y="1949"/>
                  </a:lnTo>
                  <a:lnTo>
                    <a:pt x="1" y="2188"/>
                  </a:lnTo>
                  <a:lnTo>
                    <a:pt x="40" y="2665"/>
                  </a:lnTo>
                  <a:lnTo>
                    <a:pt x="120" y="3102"/>
                  </a:lnTo>
                  <a:lnTo>
                    <a:pt x="319" y="3500"/>
                  </a:lnTo>
                  <a:lnTo>
                    <a:pt x="557" y="3898"/>
                  </a:lnTo>
                  <a:lnTo>
                    <a:pt x="875" y="4216"/>
                  </a:lnTo>
                  <a:lnTo>
                    <a:pt x="1273" y="4454"/>
                  </a:lnTo>
                  <a:lnTo>
                    <a:pt x="1472" y="4534"/>
                  </a:lnTo>
                  <a:lnTo>
                    <a:pt x="1710" y="4613"/>
                  </a:lnTo>
                  <a:lnTo>
                    <a:pt x="1949" y="4693"/>
                  </a:lnTo>
                  <a:lnTo>
                    <a:pt x="2188" y="4733"/>
                  </a:lnTo>
                  <a:lnTo>
                    <a:pt x="2665" y="4693"/>
                  </a:lnTo>
                  <a:lnTo>
                    <a:pt x="3102" y="4613"/>
                  </a:lnTo>
                  <a:lnTo>
                    <a:pt x="3500" y="4414"/>
                  </a:lnTo>
                  <a:lnTo>
                    <a:pt x="3858" y="4176"/>
                  </a:lnTo>
                  <a:lnTo>
                    <a:pt x="4176" y="3858"/>
                  </a:lnTo>
                  <a:lnTo>
                    <a:pt x="4454" y="3460"/>
                  </a:lnTo>
                  <a:lnTo>
                    <a:pt x="4534" y="3261"/>
                  </a:lnTo>
                  <a:lnTo>
                    <a:pt x="4613" y="3023"/>
                  </a:lnTo>
                  <a:lnTo>
                    <a:pt x="4693" y="2784"/>
                  </a:lnTo>
                  <a:lnTo>
                    <a:pt x="4693" y="2546"/>
                  </a:lnTo>
                  <a:lnTo>
                    <a:pt x="4693" y="2068"/>
                  </a:lnTo>
                  <a:lnTo>
                    <a:pt x="4613" y="1631"/>
                  </a:lnTo>
                  <a:lnTo>
                    <a:pt x="4414" y="1233"/>
                  </a:lnTo>
                  <a:lnTo>
                    <a:pt x="4176" y="836"/>
                  </a:lnTo>
                  <a:lnTo>
                    <a:pt x="3858" y="518"/>
                  </a:lnTo>
                  <a:lnTo>
                    <a:pt x="3460" y="279"/>
                  </a:lnTo>
                  <a:lnTo>
                    <a:pt x="3221" y="200"/>
                  </a:lnTo>
                  <a:lnTo>
                    <a:pt x="3023" y="120"/>
                  </a:lnTo>
                  <a:lnTo>
                    <a:pt x="2784" y="41"/>
                  </a:lnTo>
                  <a:lnTo>
                    <a:pt x="2546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96" name="Google Shape;18496;p491"/>
            <p:cNvSpPr/>
            <p:nvPr/>
          </p:nvSpPr>
          <p:spPr>
            <a:xfrm>
              <a:off x="3448150" y="3110975"/>
              <a:ext cx="92475" cy="92475"/>
            </a:xfrm>
            <a:custGeom>
              <a:avLst/>
              <a:gdLst/>
              <a:ahLst/>
              <a:cxnLst/>
              <a:rect l="l" t="t" r="r" b="b"/>
              <a:pathLst>
                <a:path w="3699" h="3699" extrusionOk="0">
                  <a:moveTo>
                    <a:pt x="1829" y="1"/>
                  </a:moveTo>
                  <a:lnTo>
                    <a:pt x="1472" y="40"/>
                  </a:lnTo>
                  <a:lnTo>
                    <a:pt x="1114" y="160"/>
                  </a:lnTo>
                  <a:lnTo>
                    <a:pt x="796" y="319"/>
                  </a:lnTo>
                  <a:lnTo>
                    <a:pt x="517" y="557"/>
                  </a:lnTo>
                  <a:lnTo>
                    <a:pt x="319" y="796"/>
                  </a:lnTo>
                  <a:lnTo>
                    <a:pt x="120" y="1114"/>
                  </a:lnTo>
                  <a:lnTo>
                    <a:pt x="0" y="1472"/>
                  </a:lnTo>
                  <a:lnTo>
                    <a:pt x="0" y="1869"/>
                  </a:lnTo>
                  <a:lnTo>
                    <a:pt x="0" y="2227"/>
                  </a:lnTo>
                  <a:lnTo>
                    <a:pt x="120" y="2585"/>
                  </a:lnTo>
                  <a:lnTo>
                    <a:pt x="319" y="2903"/>
                  </a:lnTo>
                  <a:lnTo>
                    <a:pt x="517" y="3182"/>
                  </a:lnTo>
                  <a:lnTo>
                    <a:pt x="796" y="3380"/>
                  </a:lnTo>
                  <a:lnTo>
                    <a:pt x="1114" y="3579"/>
                  </a:lnTo>
                  <a:lnTo>
                    <a:pt x="1472" y="3659"/>
                  </a:lnTo>
                  <a:lnTo>
                    <a:pt x="1829" y="3698"/>
                  </a:lnTo>
                  <a:lnTo>
                    <a:pt x="2227" y="3659"/>
                  </a:lnTo>
                  <a:lnTo>
                    <a:pt x="2585" y="3579"/>
                  </a:lnTo>
                  <a:lnTo>
                    <a:pt x="2863" y="3380"/>
                  </a:lnTo>
                  <a:lnTo>
                    <a:pt x="3142" y="3182"/>
                  </a:lnTo>
                  <a:lnTo>
                    <a:pt x="3380" y="2903"/>
                  </a:lnTo>
                  <a:lnTo>
                    <a:pt x="3539" y="2585"/>
                  </a:lnTo>
                  <a:lnTo>
                    <a:pt x="3659" y="2227"/>
                  </a:lnTo>
                  <a:lnTo>
                    <a:pt x="3698" y="1869"/>
                  </a:lnTo>
                  <a:lnTo>
                    <a:pt x="3659" y="1472"/>
                  </a:lnTo>
                  <a:lnTo>
                    <a:pt x="3539" y="1114"/>
                  </a:lnTo>
                  <a:lnTo>
                    <a:pt x="3380" y="796"/>
                  </a:lnTo>
                  <a:lnTo>
                    <a:pt x="3142" y="557"/>
                  </a:lnTo>
                  <a:lnTo>
                    <a:pt x="2863" y="319"/>
                  </a:lnTo>
                  <a:lnTo>
                    <a:pt x="2585" y="160"/>
                  </a:lnTo>
                  <a:lnTo>
                    <a:pt x="2227" y="40"/>
                  </a:lnTo>
                  <a:lnTo>
                    <a:pt x="1829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97" name="Google Shape;18497;p491"/>
            <p:cNvSpPr/>
            <p:nvPr/>
          </p:nvSpPr>
          <p:spPr>
            <a:xfrm>
              <a:off x="3764250" y="3208400"/>
              <a:ext cx="112375" cy="112350"/>
            </a:xfrm>
            <a:custGeom>
              <a:avLst/>
              <a:gdLst/>
              <a:ahLst/>
              <a:cxnLst/>
              <a:rect l="l" t="t" r="r" b="b"/>
              <a:pathLst>
                <a:path w="4495" h="4494" extrusionOk="0">
                  <a:moveTo>
                    <a:pt x="2267" y="0"/>
                  </a:moveTo>
                  <a:lnTo>
                    <a:pt x="1790" y="40"/>
                  </a:lnTo>
                  <a:lnTo>
                    <a:pt x="1393" y="199"/>
                  </a:lnTo>
                  <a:lnTo>
                    <a:pt x="995" y="398"/>
                  </a:lnTo>
                  <a:lnTo>
                    <a:pt x="677" y="676"/>
                  </a:lnTo>
                  <a:lnTo>
                    <a:pt x="399" y="994"/>
                  </a:lnTo>
                  <a:lnTo>
                    <a:pt x="200" y="1392"/>
                  </a:lnTo>
                  <a:lnTo>
                    <a:pt x="41" y="1790"/>
                  </a:lnTo>
                  <a:lnTo>
                    <a:pt x="1" y="2267"/>
                  </a:lnTo>
                  <a:lnTo>
                    <a:pt x="41" y="2704"/>
                  </a:lnTo>
                  <a:lnTo>
                    <a:pt x="200" y="3142"/>
                  </a:lnTo>
                  <a:lnTo>
                    <a:pt x="399" y="3499"/>
                  </a:lnTo>
                  <a:lnTo>
                    <a:pt x="677" y="3857"/>
                  </a:lnTo>
                  <a:lnTo>
                    <a:pt x="995" y="4136"/>
                  </a:lnTo>
                  <a:lnTo>
                    <a:pt x="1393" y="4334"/>
                  </a:lnTo>
                  <a:lnTo>
                    <a:pt x="1790" y="4454"/>
                  </a:lnTo>
                  <a:lnTo>
                    <a:pt x="2267" y="4493"/>
                  </a:lnTo>
                  <a:lnTo>
                    <a:pt x="2705" y="4454"/>
                  </a:lnTo>
                  <a:lnTo>
                    <a:pt x="3142" y="4334"/>
                  </a:lnTo>
                  <a:lnTo>
                    <a:pt x="3500" y="4136"/>
                  </a:lnTo>
                  <a:lnTo>
                    <a:pt x="3858" y="3857"/>
                  </a:lnTo>
                  <a:lnTo>
                    <a:pt x="4136" y="3499"/>
                  </a:lnTo>
                  <a:lnTo>
                    <a:pt x="4335" y="3142"/>
                  </a:lnTo>
                  <a:lnTo>
                    <a:pt x="4454" y="2704"/>
                  </a:lnTo>
                  <a:lnTo>
                    <a:pt x="4494" y="2267"/>
                  </a:lnTo>
                  <a:lnTo>
                    <a:pt x="4454" y="1790"/>
                  </a:lnTo>
                  <a:lnTo>
                    <a:pt x="4335" y="1392"/>
                  </a:lnTo>
                  <a:lnTo>
                    <a:pt x="4136" y="994"/>
                  </a:lnTo>
                  <a:lnTo>
                    <a:pt x="3858" y="676"/>
                  </a:lnTo>
                  <a:lnTo>
                    <a:pt x="3500" y="398"/>
                  </a:lnTo>
                  <a:lnTo>
                    <a:pt x="3142" y="199"/>
                  </a:lnTo>
                  <a:lnTo>
                    <a:pt x="2705" y="40"/>
                  </a:lnTo>
                  <a:lnTo>
                    <a:pt x="2267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98" name="Google Shape;18498;p491"/>
            <p:cNvSpPr/>
            <p:nvPr/>
          </p:nvSpPr>
          <p:spPr>
            <a:xfrm>
              <a:off x="1820850" y="3036425"/>
              <a:ext cx="118325" cy="119300"/>
            </a:xfrm>
            <a:custGeom>
              <a:avLst/>
              <a:gdLst/>
              <a:ahLst/>
              <a:cxnLst/>
              <a:rect l="l" t="t" r="r" b="b"/>
              <a:pathLst>
                <a:path w="4733" h="4772" extrusionOk="0">
                  <a:moveTo>
                    <a:pt x="2546" y="0"/>
                  </a:moveTo>
                  <a:lnTo>
                    <a:pt x="2069" y="40"/>
                  </a:lnTo>
                  <a:lnTo>
                    <a:pt x="1631" y="120"/>
                  </a:lnTo>
                  <a:lnTo>
                    <a:pt x="1234" y="318"/>
                  </a:lnTo>
                  <a:lnTo>
                    <a:pt x="836" y="557"/>
                  </a:lnTo>
                  <a:lnTo>
                    <a:pt x="518" y="915"/>
                  </a:lnTo>
                  <a:lnTo>
                    <a:pt x="240" y="1312"/>
                  </a:lnTo>
                  <a:lnTo>
                    <a:pt x="160" y="1511"/>
                  </a:lnTo>
                  <a:lnTo>
                    <a:pt x="80" y="1750"/>
                  </a:lnTo>
                  <a:lnTo>
                    <a:pt x="41" y="1988"/>
                  </a:lnTo>
                  <a:lnTo>
                    <a:pt x="1" y="2227"/>
                  </a:lnTo>
                  <a:lnTo>
                    <a:pt x="1" y="2704"/>
                  </a:lnTo>
                  <a:lnTo>
                    <a:pt x="120" y="3142"/>
                  </a:lnTo>
                  <a:lnTo>
                    <a:pt x="279" y="3539"/>
                  </a:lnTo>
                  <a:lnTo>
                    <a:pt x="558" y="3937"/>
                  </a:lnTo>
                  <a:lnTo>
                    <a:pt x="876" y="4255"/>
                  </a:lnTo>
                  <a:lnTo>
                    <a:pt x="1273" y="4494"/>
                  </a:lnTo>
                  <a:lnTo>
                    <a:pt x="1472" y="4613"/>
                  </a:lnTo>
                  <a:lnTo>
                    <a:pt x="1711" y="4692"/>
                  </a:lnTo>
                  <a:lnTo>
                    <a:pt x="1949" y="4732"/>
                  </a:lnTo>
                  <a:lnTo>
                    <a:pt x="2188" y="4772"/>
                  </a:lnTo>
                  <a:lnTo>
                    <a:pt x="2665" y="4772"/>
                  </a:lnTo>
                  <a:lnTo>
                    <a:pt x="3102" y="4653"/>
                  </a:lnTo>
                  <a:lnTo>
                    <a:pt x="3540" y="4494"/>
                  </a:lnTo>
                  <a:lnTo>
                    <a:pt x="3898" y="4215"/>
                  </a:lnTo>
                  <a:lnTo>
                    <a:pt x="4216" y="3897"/>
                  </a:lnTo>
                  <a:lnTo>
                    <a:pt x="4494" y="3499"/>
                  </a:lnTo>
                  <a:lnTo>
                    <a:pt x="4574" y="3301"/>
                  </a:lnTo>
                  <a:lnTo>
                    <a:pt x="4653" y="3062"/>
                  </a:lnTo>
                  <a:lnTo>
                    <a:pt x="4733" y="2823"/>
                  </a:lnTo>
                  <a:lnTo>
                    <a:pt x="4733" y="2585"/>
                  </a:lnTo>
                  <a:lnTo>
                    <a:pt x="4733" y="2108"/>
                  </a:lnTo>
                  <a:lnTo>
                    <a:pt x="4653" y="1670"/>
                  </a:lnTo>
                  <a:lnTo>
                    <a:pt x="4454" y="1233"/>
                  </a:lnTo>
                  <a:lnTo>
                    <a:pt x="4216" y="875"/>
                  </a:lnTo>
                  <a:lnTo>
                    <a:pt x="3858" y="557"/>
                  </a:lnTo>
                  <a:lnTo>
                    <a:pt x="3460" y="279"/>
                  </a:lnTo>
                  <a:lnTo>
                    <a:pt x="3261" y="199"/>
                  </a:lnTo>
                  <a:lnTo>
                    <a:pt x="3023" y="120"/>
                  </a:lnTo>
                  <a:lnTo>
                    <a:pt x="2784" y="40"/>
                  </a:lnTo>
                  <a:lnTo>
                    <a:pt x="2546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99" name="Google Shape;18499;p491"/>
            <p:cNvSpPr/>
            <p:nvPr/>
          </p:nvSpPr>
          <p:spPr>
            <a:xfrm>
              <a:off x="3957100" y="2074150"/>
              <a:ext cx="95475" cy="95475"/>
            </a:xfrm>
            <a:custGeom>
              <a:avLst/>
              <a:gdLst/>
              <a:ahLst/>
              <a:cxnLst/>
              <a:rect l="l" t="t" r="r" b="b"/>
              <a:pathLst>
                <a:path w="3819" h="3819" extrusionOk="0">
                  <a:moveTo>
                    <a:pt x="1909" y="1"/>
                  </a:moveTo>
                  <a:lnTo>
                    <a:pt x="1552" y="41"/>
                  </a:lnTo>
                  <a:lnTo>
                    <a:pt x="1194" y="160"/>
                  </a:lnTo>
                  <a:lnTo>
                    <a:pt x="876" y="359"/>
                  </a:lnTo>
                  <a:lnTo>
                    <a:pt x="597" y="558"/>
                  </a:lnTo>
                  <a:lnTo>
                    <a:pt x="359" y="876"/>
                  </a:lnTo>
                  <a:lnTo>
                    <a:pt x="160" y="1194"/>
                  </a:lnTo>
                  <a:lnTo>
                    <a:pt x="41" y="1552"/>
                  </a:lnTo>
                  <a:lnTo>
                    <a:pt x="1" y="1910"/>
                  </a:lnTo>
                  <a:lnTo>
                    <a:pt x="41" y="2307"/>
                  </a:lnTo>
                  <a:lnTo>
                    <a:pt x="160" y="2665"/>
                  </a:lnTo>
                  <a:lnTo>
                    <a:pt x="359" y="2983"/>
                  </a:lnTo>
                  <a:lnTo>
                    <a:pt x="597" y="3261"/>
                  </a:lnTo>
                  <a:lnTo>
                    <a:pt x="876" y="3500"/>
                  </a:lnTo>
                  <a:lnTo>
                    <a:pt x="1194" y="3699"/>
                  </a:lnTo>
                  <a:lnTo>
                    <a:pt x="1552" y="3778"/>
                  </a:lnTo>
                  <a:lnTo>
                    <a:pt x="1909" y="3818"/>
                  </a:lnTo>
                  <a:lnTo>
                    <a:pt x="2307" y="3778"/>
                  </a:lnTo>
                  <a:lnTo>
                    <a:pt x="2665" y="3699"/>
                  </a:lnTo>
                  <a:lnTo>
                    <a:pt x="2983" y="3500"/>
                  </a:lnTo>
                  <a:lnTo>
                    <a:pt x="3261" y="3261"/>
                  </a:lnTo>
                  <a:lnTo>
                    <a:pt x="3500" y="2983"/>
                  </a:lnTo>
                  <a:lnTo>
                    <a:pt x="3699" y="2665"/>
                  </a:lnTo>
                  <a:lnTo>
                    <a:pt x="3778" y="2307"/>
                  </a:lnTo>
                  <a:lnTo>
                    <a:pt x="3818" y="1910"/>
                  </a:lnTo>
                  <a:lnTo>
                    <a:pt x="3778" y="1552"/>
                  </a:lnTo>
                  <a:lnTo>
                    <a:pt x="3699" y="1194"/>
                  </a:lnTo>
                  <a:lnTo>
                    <a:pt x="3500" y="876"/>
                  </a:lnTo>
                  <a:lnTo>
                    <a:pt x="3261" y="558"/>
                  </a:lnTo>
                  <a:lnTo>
                    <a:pt x="2983" y="359"/>
                  </a:lnTo>
                  <a:lnTo>
                    <a:pt x="2665" y="160"/>
                  </a:lnTo>
                  <a:lnTo>
                    <a:pt x="2307" y="41"/>
                  </a:lnTo>
                  <a:lnTo>
                    <a:pt x="1909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500" name="Google Shape;18500;p491"/>
          <p:cNvGrpSpPr/>
          <p:nvPr/>
        </p:nvGrpSpPr>
        <p:grpSpPr>
          <a:xfrm>
            <a:off x="6196822" y="2757208"/>
            <a:ext cx="3264272" cy="2910427"/>
            <a:chOff x="1572350" y="1151675"/>
            <a:chExt cx="4851050" cy="4325200"/>
          </a:xfrm>
        </p:grpSpPr>
        <p:sp>
          <p:nvSpPr>
            <p:cNvPr id="18501" name="Google Shape;18501;p491"/>
            <p:cNvSpPr/>
            <p:nvPr/>
          </p:nvSpPr>
          <p:spPr>
            <a:xfrm>
              <a:off x="3968050" y="3267050"/>
              <a:ext cx="2041825" cy="1687950"/>
            </a:xfrm>
            <a:custGeom>
              <a:avLst/>
              <a:gdLst/>
              <a:ahLst/>
              <a:cxnLst/>
              <a:rect l="l" t="t" r="r" b="b"/>
              <a:pathLst>
                <a:path w="81673" h="67518" extrusionOk="0">
                  <a:moveTo>
                    <a:pt x="62229" y="676"/>
                  </a:moveTo>
                  <a:lnTo>
                    <a:pt x="80917" y="40638"/>
                  </a:lnTo>
                  <a:lnTo>
                    <a:pt x="57298" y="66722"/>
                  </a:lnTo>
                  <a:lnTo>
                    <a:pt x="32964" y="54475"/>
                  </a:lnTo>
                  <a:lnTo>
                    <a:pt x="955" y="36662"/>
                  </a:lnTo>
                  <a:lnTo>
                    <a:pt x="27277" y="3579"/>
                  </a:lnTo>
                  <a:lnTo>
                    <a:pt x="62229" y="676"/>
                  </a:lnTo>
                  <a:close/>
                  <a:moveTo>
                    <a:pt x="62587" y="0"/>
                  </a:moveTo>
                  <a:lnTo>
                    <a:pt x="27079" y="2943"/>
                  </a:lnTo>
                  <a:lnTo>
                    <a:pt x="26959" y="2982"/>
                  </a:lnTo>
                  <a:lnTo>
                    <a:pt x="0" y="36860"/>
                  </a:lnTo>
                  <a:lnTo>
                    <a:pt x="32645" y="55032"/>
                  </a:lnTo>
                  <a:lnTo>
                    <a:pt x="57418" y="67518"/>
                  </a:lnTo>
                  <a:lnTo>
                    <a:pt x="81673" y="40717"/>
                  </a:lnTo>
                  <a:lnTo>
                    <a:pt x="62706" y="199"/>
                  </a:lnTo>
                  <a:lnTo>
                    <a:pt x="62587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02" name="Google Shape;18502;p491"/>
            <p:cNvSpPr/>
            <p:nvPr/>
          </p:nvSpPr>
          <p:spPr>
            <a:xfrm>
              <a:off x="3938225" y="4013600"/>
              <a:ext cx="1469250" cy="918525"/>
            </a:xfrm>
            <a:custGeom>
              <a:avLst/>
              <a:gdLst/>
              <a:ahLst/>
              <a:cxnLst/>
              <a:rect l="l" t="t" r="r" b="b"/>
              <a:pathLst>
                <a:path w="58770" h="36741" extrusionOk="0">
                  <a:moveTo>
                    <a:pt x="24852" y="676"/>
                  </a:moveTo>
                  <a:lnTo>
                    <a:pt x="55708" y="12565"/>
                  </a:lnTo>
                  <a:lnTo>
                    <a:pt x="3340" y="6760"/>
                  </a:lnTo>
                  <a:lnTo>
                    <a:pt x="24852" y="676"/>
                  </a:lnTo>
                  <a:close/>
                  <a:moveTo>
                    <a:pt x="24892" y="0"/>
                  </a:moveTo>
                  <a:lnTo>
                    <a:pt x="0" y="7038"/>
                  </a:lnTo>
                  <a:lnTo>
                    <a:pt x="57378" y="13400"/>
                  </a:lnTo>
                  <a:lnTo>
                    <a:pt x="58133" y="36741"/>
                  </a:lnTo>
                  <a:lnTo>
                    <a:pt x="58770" y="36741"/>
                  </a:lnTo>
                  <a:lnTo>
                    <a:pt x="58014" y="12764"/>
                  </a:lnTo>
                  <a:lnTo>
                    <a:pt x="24892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03" name="Google Shape;18503;p491"/>
            <p:cNvSpPr/>
            <p:nvPr/>
          </p:nvSpPr>
          <p:spPr>
            <a:xfrm>
              <a:off x="4769250" y="3825700"/>
              <a:ext cx="621325" cy="828100"/>
            </a:xfrm>
            <a:custGeom>
              <a:avLst/>
              <a:gdLst/>
              <a:ahLst/>
              <a:cxnLst/>
              <a:rect l="l" t="t" r="r" b="b"/>
              <a:pathLst>
                <a:path w="24853" h="33124" extrusionOk="0">
                  <a:moveTo>
                    <a:pt x="17656" y="1591"/>
                  </a:moveTo>
                  <a:lnTo>
                    <a:pt x="24057" y="20479"/>
                  </a:lnTo>
                  <a:lnTo>
                    <a:pt x="1512" y="31692"/>
                  </a:lnTo>
                  <a:lnTo>
                    <a:pt x="17656" y="1591"/>
                  </a:lnTo>
                  <a:close/>
                  <a:moveTo>
                    <a:pt x="17815" y="1"/>
                  </a:moveTo>
                  <a:lnTo>
                    <a:pt x="1" y="33123"/>
                  </a:lnTo>
                  <a:lnTo>
                    <a:pt x="1" y="33123"/>
                  </a:lnTo>
                  <a:lnTo>
                    <a:pt x="24853" y="20797"/>
                  </a:lnTo>
                  <a:lnTo>
                    <a:pt x="17815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04" name="Google Shape;18504;p491"/>
            <p:cNvSpPr/>
            <p:nvPr/>
          </p:nvSpPr>
          <p:spPr>
            <a:xfrm>
              <a:off x="4550575" y="3238225"/>
              <a:ext cx="1476200" cy="1111375"/>
            </a:xfrm>
            <a:custGeom>
              <a:avLst/>
              <a:gdLst/>
              <a:ahLst/>
              <a:cxnLst/>
              <a:rect l="l" t="t" r="r" b="b"/>
              <a:pathLst>
                <a:path w="59048" h="44455" extrusionOk="0">
                  <a:moveTo>
                    <a:pt x="38530" y="3300"/>
                  </a:moveTo>
                  <a:lnTo>
                    <a:pt x="35031" y="28669"/>
                  </a:lnTo>
                  <a:lnTo>
                    <a:pt x="26919" y="24136"/>
                  </a:lnTo>
                  <a:lnTo>
                    <a:pt x="32208" y="14712"/>
                  </a:lnTo>
                  <a:lnTo>
                    <a:pt x="35787" y="8311"/>
                  </a:lnTo>
                  <a:lnTo>
                    <a:pt x="38530" y="3300"/>
                  </a:lnTo>
                  <a:close/>
                  <a:moveTo>
                    <a:pt x="4056" y="5050"/>
                  </a:moveTo>
                  <a:lnTo>
                    <a:pt x="25925" y="24096"/>
                  </a:lnTo>
                  <a:lnTo>
                    <a:pt x="756" y="30936"/>
                  </a:lnTo>
                  <a:lnTo>
                    <a:pt x="4056" y="5050"/>
                  </a:lnTo>
                  <a:close/>
                  <a:moveTo>
                    <a:pt x="35508" y="29663"/>
                  </a:moveTo>
                  <a:lnTo>
                    <a:pt x="56940" y="41592"/>
                  </a:lnTo>
                  <a:lnTo>
                    <a:pt x="33560" y="43779"/>
                  </a:lnTo>
                  <a:lnTo>
                    <a:pt x="35508" y="29663"/>
                  </a:lnTo>
                  <a:close/>
                  <a:moveTo>
                    <a:pt x="39484" y="0"/>
                  </a:moveTo>
                  <a:lnTo>
                    <a:pt x="39365" y="40"/>
                  </a:lnTo>
                  <a:lnTo>
                    <a:pt x="39286" y="80"/>
                  </a:lnTo>
                  <a:lnTo>
                    <a:pt x="39286" y="119"/>
                  </a:lnTo>
                  <a:lnTo>
                    <a:pt x="38809" y="1392"/>
                  </a:lnTo>
                  <a:lnTo>
                    <a:pt x="38371" y="2267"/>
                  </a:lnTo>
                  <a:lnTo>
                    <a:pt x="37337" y="4135"/>
                  </a:lnTo>
                  <a:lnTo>
                    <a:pt x="34117" y="9981"/>
                  </a:lnTo>
                  <a:lnTo>
                    <a:pt x="26442" y="23699"/>
                  </a:lnTo>
                  <a:lnTo>
                    <a:pt x="3579" y="3778"/>
                  </a:lnTo>
                  <a:lnTo>
                    <a:pt x="0" y="31771"/>
                  </a:lnTo>
                  <a:lnTo>
                    <a:pt x="26442" y="24613"/>
                  </a:lnTo>
                  <a:lnTo>
                    <a:pt x="34912" y="29345"/>
                  </a:lnTo>
                  <a:lnTo>
                    <a:pt x="32844" y="44455"/>
                  </a:lnTo>
                  <a:lnTo>
                    <a:pt x="59048" y="42069"/>
                  </a:lnTo>
                  <a:lnTo>
                    <a:pt x="35628" y="28987"/>
                  </a:lnTo>
                  <a:lnTo>
                    <a:pt x="39604" y="199"/>
                  </a:lnTo>
                  <a:lnTo>
                    <a:pt x="39604" y="119"/>
                  </a:lnTo>
                  <a:lnTo>
                    <a:pt x="39564" y="80"/>
                  </a:lnTo>
                  <a:lnTo>
                    <a:pt x="39484" y="0"/>
                  </a:lnTo>
                  <a:close/>
                </a:path>
              </a:pathLst>
            </a:custGeom>
            <a:solidFill>
              <a:srgbClr val="54545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05" name="Google Shape;18505;p491"/>
            <p:cNvSpPr/>
            <p:nvPr/>
          </p:nvSpPr>
          <p:spPr>
            <a:xfrm>
              <a:off x="4560500" y="40225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</a:path>
              </a:pathLst>
            </a:custGeom>
            <a:solidFill>
              <a:srgbClr val="5E5E5E"/>
            </a:solidFill>
            <a:ln w="11925" cap="rnd" cmpd="sng">
              <a:solidFill>
                <a:srgbClr val="FAFAFA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06" name="Google Shape;18506;p491"/>
            <p:cNvSpPr/>
            <p:nvPr/>
          </p:nvSpPr>
          <p:spPr>
            <a:xfrm>
              <a:off x="5320975" y="4864525"/>
              <a:ext cx="162050" cy="162050"/>
            </a:xfrm>
            <a:custGeom>
              <a:avLst/>
              <a:gdLst/>
              <a:ahLst/>
              <a:cxnLst/>
              <a:rect l="l" t="t" r="r" b="b"/>
              <a:pathLst>
                <a:path w="6482" h="6482" extrusionOk="0">
                  <a:moveTo>
                    <a:pt x="2903" y="0"/>
                  </a:moveTo>
                  <a:lnTo>
                    <a:pt x="2585" y="40"/>
                  </a:lnTo>
                  <a:lnTo>
                    <a:pt x="2306" y="119"/>
                  </a:lnTo>
                  <a:lnTo>
                    <a:pt x="1988" y="239"/>
                  </a:lnTo>
                  <a:lnTo>
                    <a:pt x="1710" y="398"/>
                  </a:lnTo>
                  <a:lnTo>
                    <a:pt x="1432" y="557"/>
                  </a:lnTo>
                  <a:lnTo>
                    <a:pt x="1153" y="756"/>
                  </a:lnTo>
                  <a:lnTo>
                    <a:pt x="915" y="994"/>
                  </a:lnTo>
                  <a:lnTo>
                    <a:pt x="716" y="1233"/>
                  </a:lnTo>
                  <a:lnTo>
                    <a:pt x="517" y="1471"/>
                  </a:lnTo>
                  <a:lnTo>
                    <a:pt x="358" y="1750"/>
                  </a:lnTo>
                  <a:lnTo>
                    <a:pt x="239" y="2028"/>
                  </a:lnTo>
                  <a:lnTo>
                    <a:pt x="120" y="2346"/>
                  </a:lnTo>
                  <a:lnTo>
                    <a:pt x="40" y="2624"/>
                  </a:lnTo>
                  <a:lnTo>
                    <a:pt x="0" y="2943"/>
                  </a:lnTo>
                  <a:lnTo>
                    <a:pt x="0" y="3261"/>
                  </a:lnTo>
                  <a:lnTo>
                    <a:pt x="0" y="3579"/>
                  </a:lnTo>
                  <a:lnTo>
                    <a:pt x="80" y="3857"/>
                  </a:lnTo>
                  <a:lnTo>
                    <a:pt x="159" y="4175"/>
                  </a:lnTo>
                  <a:lnTo>
                    <a:pt x="239" y="4493"/>
                  </a:lnTo>
                  <a:lnTo>
                    <a:pt x="398" y="4772"/>
                  </a:lnTo>
                  <a:lnTo>
                    <a:pt x="557" y="5050"/>
                  </a:lnTo>
                  <a:lnTo>
                    <a:pt x="756" y="5328"/>
                  </a:lnTo>
                  <a:lnTo>
                    <a:pt x="994" y="5567"/>
                  </a:lnTo>
                  <a:lnTo>
                    <a:pt x="1233" y="5766"/>
                  </a:lnTo>
                  <a:lnTo>
                    <a:pt x="1471" y="5965"/>
                  </a:lnTo>
                  <a:lnTo>
                    <a:pt x="1750" y="6124"/>
                  </a:lnTo>
                  <a:lnTo>
                    <a:pt x="2028" y="6243"/>
                  </a:lnTo>
                  <a:lnTo>
                    <a:pt x="2346" y="6362"/>
                  </a:lnTo>
                  <a:lnTo>
                    <a:pt x="2625" y="6402"/>
                  </a:lnTo>
                  <a:lnTo>
                    <a:pt x="2943" y="6442"/>
                  </a:lnTo>
                  <a:lnTo>
                    <a:pt x="3261" y="6481"/>
                  </a:lnTo>
                  <a:lnTo>
                    <a:pt x="3579" y="6442"/>
                  </a:lnTo>
                  <a:lnTo>
                    <a:pt x="3897" y="6402"/>
                  </a:lnTo>
                  <a:lnTo>
                    <a:pt x="4175" y="6322"/>
                  </a:lnTo>
                  <a:lnTo>
                    <a:pt x="4493" y="6203"/>
                  </a:lnTo>
                  <a:lnTo>
                    <a:pt x="4772" y="6084"/>
                  </a:lnTo>
                  <a:lnTo>
                    <a:pt x="5090" y="5925"/>
                  </a:lnTo>
                  <a:lnTo>
                    <a:pt x="5328" y="5686"/>
                  </a:lnTo>
                  <a:lnTo>
                    <a:pt x="5567" y="5487"/>
                  </a:lnTo>
                  <a:lnTo>
                    <a:pt x="5806" y="5249"/>
                  </a:lnTo>
                  <a:lnTo>
                    <a:pt x="5965" y="4970"/>
                  </a:lnTo>
                  <a:lnTo>
                    <a:pt x="6124" y="4732"/>
                  </a:lnTo>
                  <a:lnTo>
                    <a:pt x="6243" y="4414"/>
                  </a:lnTo>
                  <a:lnTo>
                    <a:pt x="6362" y="4135"/>
                  </a:lnTo>
                  <a:lnTo>
                    <a:pt x="6442" y="3817"/>
                  </a:lnTo>
                  <a:lnTo>
                    <a:pt x="6482" y="3539"/>
                  </a:lnTo>
                  <a:lnTo>
                    <a:pt x="6482" y="3221"/>
                  </a:lnTo>
                  <a:lnTo>
                    <a:pt x="6482" y="2903"/>
                  </a:lnTo>
                  <a:lnTo>
                    <a:pt x="6442" y="2585"/>
                  </a:lnTo>
                  <a:lnTo>
                    <a:pt x="6362" y="2267"/>
                  </a:lnTo>
                  <a:lnTo>
                    <a:pt x="6243" y="1988"/>
                  </a:lnTo>
                  <a:lnTo>
                    <a:pt x="6084" y="1670"/>
                  </a:lnTo>
                  <a:lnTo>
                    <a:pt x="5925" y="1392"/>
                  </a:lnTo>
                  <a:lnTo>
                    <a:pt x="5726" y="1153"/>
                  </a:lnTo>
                  <a:lnTo>
                    <a:pt x="5487" y="915"/>
                  </a:lnTo>
                  <a:lnTo>
                    <a:pt x="5249" y="676"/>
                  </a:lnTo>
                  <a:lnTo>
                    <a:pt x="5010" y="517"/>
                  </a:lnTo>
                  <a:lnTo>
                    <a:pt x="4732" y="358"/>
                  </a:lnTo>
                  <a:lnTo>
                    <a:pt x="4454" y="199"/>
                  </a:lnTo>
                  <a:lnTo>
                    <a:pt x="4136" y="119"/>
                  </a:lnTo>
                  <a:lnTo>
                    <a:pt x="3857" y="40"/>
                  </a:lnTo>
                  <a:lnTo>
                    <a:pt x="3539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07" name="Google Shape;18507;p491"/>
            <p:cNvSpPr/>
            <p:nvPr/>
          </p:nvSpPr>
          <p:spPr>
            <a:xfrm>
              <a:off x="5457150" y="3205400"/>
              <a:ext cx="141175" cy="141200"/>
            </a:xfrm>
            <a:custGeom>
              <a:avLst/>
              <a:gdLst/>
              <a:ahLst/>
              <a:cxnLst/>
              <a:rect l="l" t="t" r="r" b="b"/>
              <a:pathLst>
                <a:path w="5647" h="5648" extrusionOk="0">
                  <a:moveTo>
                    <a:pt x="2546" y="1"/>
                  </a:moveTo>
                  <a:lnTo>
                    <a:pt x="2267" y="41"/>
                  </a:lnTo>
                  <a:lnTo>
                    <a:pt x="2029" y="120"/>
                  </a:lnTo>
                  <a:lnTo>
                    <a:pt x="1750" y="200"/>
                  </a:lnTo>
                  <a:lnTo>
                    <a:pt x="1512" y="319"/>
                  </a:lnTo>
                  <a:lnTo>
                    <a:pt x="1233" y="478"/>
                  </a:lnTo>
                  <a:lnTo>
                    <a:pt x="1035" y="637"/>
                  </a:lnTo>
                  <a:lnTo>
                    <a:pt x="796" y="836"/>
                  </a:lnTo>
                  <a:lnTo>
                    <a:pt x="637" y="1075"/>
                  </a:lnTo>
                  <a:lnTo>
                    <a:pt x="478" y="1273"/>
                  </a:lnTo>
                  <a:lnTo>
                    <a:pt x="319" y="1512"/>
                  </a:lnTo>
                  <a:lnTo>
                    <a:pt x="200" y="1751"/>
                  </a:lnTo>
                  <a:lnTo>
                    <a:pt x="120" y="2029"/>
                  </a:lnTo>
                  <a:lnTo>
                    <a:pt x="80" y="2267"/>
                  </a:lnTo>
                  <a:lnTo>
                    <a:pt x="40" y="2546"/>
                  </a:lnTo>
                  <a:lnTo>
                    <a:pt x="1" y="2824"/>
                  </a:lnTo>
                  <a:lnTo>
                    <a:pt x="40" y="3102"/>
                  </a:lnTo>
                  <a:lnTo>
                    <a:pt x="80" y="3381"/>
                  </a:lnTo>
                  <a:lnTo>
                    <a:pt x="120" y="3619"/>
                  </a:lnTo>
                  <a:lnTo>
                    <a:pt x="239" y="3898"/>
                  </a:lnTo>
                  <a:lnTo>
                    <a:pt x="359" y="4136"/>
                  </a:lnTo>
                  <a:lnTo>
                    <a:pt x="518" y="4415"/>
                  </a:lnTo>
                  <a:lnTo>
                    <a:pt x="677" y="4613"/>
                  </a:lnTo>
                  <a:lnTo>
                    <a:pt x="875" y="4852"/>
                  </a:lnTo>
                  <a:lnTo>
                    <a:pt x="1074" y="5011"/>
                  </a:lnTo>
                  <a:lnTo>
                    <a:pt x="1313" y="5170"/>
                  </a:lnTo>
                  <a:lnTo>
                    <a:pt x="1551" y="5329"/>
                  </a:lnTo>
                  <a:lnTo>
                    <a:pt x="1790" y="5448"/>
                  </a:lnTo>
                  <a:lnTo>
                    <a:pt x="2068" y="5528"/>
                  </a:lnTo>
                  <a:lnTo>
                    <a:pt x="2307" y="5568"/>
                  </a:lnTo>
                  <a:lnTo>
                    <a:pt x="2585" y="5608"/>
                  </a:lnTo>
                  <a:lnTo>
                    <a:pt x="2864" y="5647"/>
                  </a:lnTo>
                  <a:lnTo>
                    <a:pt x="3142" y="5608"/>
                  </a:lnTo>
                  <a:lnTo>
                    <a:pt x="3381" y="5568"/>
                  </a:lnTo>
                  <a:lnTo>
                    <a:pt x="3659" y="5528"/>
                  </a:lnTo>
                  <a:lnTo>
                    <a:pt x="3937" y="5409"/>
                  </a:lnTo>
                  <a:lnTo>
                    <a:pt x="4176" y="5289"/>
                  </a:lnTo>
                  <a:lnTo>
                    <a:pt x="4414" y="5130"/>
                  </a:lnTo>
                  <a:lnTo>
                    <a:pt x="4653" y="4971"/>
                  </a:lnTo>
                  <a:lnTo>
                    <a:pt x="4852" y="4773"/>
                  </a:lnTo>
                  <a:lnTo>
                    <a:pt x="5051" y="4574"/>
                  </a:lnTo>
                  <a:lnTo>
                    <a:pt x="5210" y="4335"/>
                  </a:lnTo>
                  <a:lnTo>
                    <a:pt x="5369" y="4097"/>
                  </a:lnTo>
                  <a:lnTo>
                    <a:pt x="5448" y="3858"/>
                  </a:lnTo>
                  <a:lnTo>
                    <a:pt x="5567" y="3580"/>
                  </a:lnTo>
                  <a:lnTo>
                    <a:pt x="5607" y="3341"/>
                  </a:lnTo>
                  <a:lnTo>
                    <a:pt x="5647" y="3063"/>
                  </a:lnTo>
                  <a:lnTo>
                    <a:pt x="5647" y="2784"/>
                  </a:lnTo>
                  <a:lnTo>
                    <a:pt x="5647" y="2506"/>
                  </a:lnTo>
                  <a:lnTo>
                    <a:pt x="5607" y="2267"/>
                  </a:lnTo>
                  <a:lnTo>
                    <a:pt x="5528" y="1989"/>
                  </a:lnTo>
                  <a:lnTo>
                    <a:pt x="5448" y="1711"/>
                  </a:lnTo>
                  <a:lnTo>
                    <a:pt x="5329" y="1472"/>
                  </a:lnTo>
                  <a:lnTo>
                    <a:pt x="5170" y="1234"/>
                  </a:lnTo>
                  <a:lnTo>
                    <a:pt x="5011" y="995"/>
                  </a:lnTo>
                  <a:lnTo>
                    <a:pt x="4812" y="796"/>
                  </a:lnTo>
                  <a:lnTo>
                    <a:pt x="4613" y="597"/>
                  </a:lnTo>
                  <a:lnTo>
                    <a:pt x="4375" y="438"/>
                  </a:lnTo>
                  <a:lnTo>
                    <a:pt x="4136" y="279"/>
                  </a:lnTo>
                  <a:lnTo>
                    <a:pt x="3897" y="200"/>
                  </a:lnTo>
                  <a:lnTo>
                    <a:pt x="3619" y="81"/>
                  </a:lnTo>
                  <a:lnTo>
                    <a:pt x="3381" y="41"/>
                  </a:lnTo>
                  <a:lnTo>
                    <a:pt x="3102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08" name="Google Shape;18508;p491"/>
            <p:cNvSpPr/>
            <p:nvPr/>
          </p:nvSpPr>
          <p:spPr>
            <a:xfrm>
              <a:off x="4476000" y="3938050"/>
              <a:ext cx="168025" cy="168025"/>
            </a:xfrm>
            <a:custGeom>
              <a:avLst/>
              <a:gdLst/>
              <a:ahLst/>
              <a:cxnLst/>
              <a:rect l="l" t="t" r="r" b="b"/>
              <a:pathLst>
                <a:path w="6721" h="6721" extrusionOk="0">
                  <a:moveTo>
                    <a:pt x="3023" y="0"/>
                  </a:moveTo>
                  <a:lnTo>
                    <a:pt x="2705" y="80"/>
                  </a:lnTo>
                  <a:lnTo>
                    <a:pt x="2387" y="159"/>
                  </a:lnTo>
                  <a:lnTo>
                    <a:pt x="2069" y="279"/>
                  </a:lnTo>
                  <a:lnTo>
                    <a:pt x="1751" y="398"/>
                  </a:lnTo>
                  <a:lnTo>
                    <a:pt x="1472" y="597"/>
                  </a:lnTo>
                  <a:lnTo>
                    <a:pt x="1194" y="795"/>
                  </a:lnTo>
                  <a:lnTo>
                    <a:pt x="955" y="1034"/>
                  </a:lnTo>
                  <a:lnTo>
                    <a:pt x="717" y="1273"/>
                  </a:lnTo>
                  <a:lnTo>
                    <a:pt x="518" y="1551"/>
                  </a:lnTo>
                  <a:lnTo>
                    <a:pt x="359" y="1829"/>
                  </a:lnTo>
                  <a:lnTo>
                    <a:pt x="240" y="2108"/>
                  </a:lnTo>
                  <a:lnTo>
                    <a:pt x="120" y="2426"/>
                  </a:lnTo>
                  <a:lnTo>
                    <a:pt x="41" y="2744"/>
                  </a:lnTo>
                  <a:lnTo>
                    <a:pt x="1" y="3062"/>
                  </a:lnTo>
                  <a:lnTo>
                    <a:pt x="1" y="3380"/>
                  </a:lnTo>
                  <a:lnTo>
                    <a:pt x="1" y="3698"/>
                  </a:lnTo>
                  <a:lnTo>
                    <a:pt x="81" y="4016"/>
                  </a:lnTo>
                  <a:lnTo>
                    <a:pt x="160" y="4334"/>
                  </a:lnTo>
                  <a:lnTo>
                    <a:pt x="279" y="4652"/>
                  </a:lnTo>
                  <a:lnTo>
                    <a:pt x="399" y="4971"/>
                  </a:lnTo>
                  <a:lnTo>
                    <a:pt x="597" y="5249"/>
                  </a:lnTo>
                  <a:lnTo>
                    <a:pt x="796" y="5527"/>
                  </a:lnTo>
                  <a:lnTo>
                    <a:pt x="1035" y="5766"/>
                  </a:lnTo>
                  <a:lnTo>
                    <a:pt x="1273" y="6004"/>
                  </a:lnTo>
                  <a:lnTo>
                    <a:pt x="1552" y="6203"/>
                  </a:lnTo>
                  <a:lnTo>
                    <a:pt x="1830" y="6362"/>
                  </a:lnTo>
                  <a:lnTo>
                    <a:pt x="2108" y="6482"/>
                  </a:lnTo>
                  <a:lnTo>
                    <a:pt x="2427" y="6601"/>
                  </a:lnTo>
                  <a:lnTo>
                    <a:pt x="2745" y="6680"/>
                  </a:lnTo>
                  <a:lnTo>
                    <a:pt x="3063" y="6720"/>
                  </a:lnTo>
                  <a:lnTo>
                    <a:pt x="3699" y="6720"/>
                  </a:lnTo>
                  <a:lnTo>
                    <a:pt x="4017" y="6641"/>
                  </a:lnTo>
                  <a:lnTo>
                    <a:pt x="4335" y="6561"/>
                  </a:lnTo>
                  <a:lnTo>
                    <a:pt x="4653" y="6482"/>
                  </a:lnTo>
                  <a:lnTo>
                    <a:pt x="4971" y="6322"/>
                  </a:lnTo>
                  <a:lnTo>
                    <a:pt x="5250" y="6124"/>
                  </a:lnTo>
                  <a:lnTo>
                    <a:pt x="5528" y="5925"/>
                  </a:lnTo>
                  <a:lnTo>
                    <a:pt x="5767" y="5686"/>
                  </a:lnTo>
                  <a:lnTo>
                    <a:pt x="6005" y="5448"/>
                  </a:lnTo>
                  <a:lnTo>
                    <a:pt x="6204" y="5169"/>
                  </a:lnTo>
                  <a:lnTo>
                    <a:pt x="6363" y="4891"/>
                  </a:lnTo>
                  <a:lnTo>
                    <a:pt x="6482" y="4613"/>
                  </a:lnTo>
                  <a:lnTo>
                    <a:pt x="6602" y="4295"/>
                  </a:lnTo>
                  <a:lnTo>
                    <a:pt x="6681" y="3976"/>
                  </a:lnTo>
                  <a:lnTo>
                    <a:pt x="6721" y="3658"/>
                  </a:lnTo>
                  <a:lnTo>
                    <a:pt x="6721" y="3340"/>
                  </a:lnTo>
                  <a:lnTo>
                    <a:pt x="6721" y="3022"/>
                  </a:lnTo>
                  <a:lnTo>
                    <a:pt x="6641" y="2704"/>
                  </a:lnTo>
                  <a:lnTo>
                    <a:pt x="6562" y="2386"/>
                  </a:lnTo>
                  <a:lnTo>
                    <a:pt x="6482" y="2068"/>
                  </a:lnTo>
                  <a:lnTo>
                    <a:pt x="6323" y="1750"/>
                  </a:lnTo>
                  <a:lnTo>
                    <a:pt x="6124" y="1471"/>
                  </a:lnTo>
                  <a:lnTo>
                    <a:pt x="5926" y="1193"/>
                  </a:lnTo>
                  <a:lnTo>
                    <a:pt x="5687" y="954"/>
                  </a:lnTo>
                  <a:lnTo>
                    <a:pt x="5448" y="716"/>
                  </a:lnTo>
                  <a:lnTo>
                    <a:pt x="5170" y="517"/>
                  </a:lnTo>
                  <a:lnTo>
                    <a:pt x="4892" y="358"/>
                  </a:lnTo>
                  <a:lnTo>
                    <a:pt x="4613" y="239"/>
                  </a:lnTo>
                  <a:lnTo>
                    <a:pt x="4295" y="119"/>
                  </a:lnTo>
                  <a:lnTo>
                    <a:pt x="3977" y="40"/>
                  </a:lnTo>
                  <a:lnTo>
                    <a:pt x="3659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09" name="Google Shape;18509;p491"/>
            <p:cNvSpPr/>
            <p:nvPr/>
          </p:nvSpPr>
          <p:spPr>
            <a:xfrm>
              <a:off x="5916425" y="4199475"/>
              <a:ext cx="169000" cy="169025"/>
            </a:xfrm>
            <a:custGeom>
              <a:avLst/>
              <a:gdLst/>
              <a:ahLst/>
              <a:cxnLst/>
              <a:rect l="l" t="t" r="r" b="b"/>
              <a:pathLst>
                <a:path w="6760" h="6761" extrusionOk="0">
                  <a:moveTo>
                    <a:pt x="3340" y="1"/>
                  </a:moveTo>
                  <a:lnTo>
                    <a:pt x="3022" y="41"/>
                  </a:lnTo>
                  <a:lnTo>
                    <a:pt x="2704" y="80"/>
                  </a:lnTo>
                  <a:lnTo>
                    <a:pt x="2386" y="160"/>
                  </a:lnTo>
                  <a:lnTo>
                    <a:pt x="2068" y="279"/>
                  </a:lnTo>
                  <a:lnTo>
                    <a:pt x="1789" y="438"/>
                  </a:lnTo>
                  <a:lnTo>
                    <a:pt x="1471" y="597"/>
                  </a:lnTo>
                  <a:lnTo>
                    <a:pt x="1193" y="796"/>
                  </a:lnTo>
                  <a:lnTo>
                    <a:pt x="954" y="1035"/>
                  </a:lnTo>
                  <a:lnTo>
                    <a:pt x="756" y="1313"/>
                  </a:lnTo>
                  <a:lnTo>
                    <a:pt x="557" y="1552"/>
                  </a:lnTo>
                  <a:lnTo>
                    <a:pt x="398" y="1830"/>
                  </a:lnTo>
                  <a:lnTo>
                    <a:pt x="239" y="2148"/>
                  </a:lnTo>
                  <a:lnTo>
                    <a:pt x="159" y="2426"/>
                  </a:lnTo>
                  <a:lnTo>
                    <a:pt x="80" y="2744"/>
                  </a:lnTo>
                  <a:lnTo>
                    <a:pt x="40" y="3063"/>
                  </a:lnTo>
                  <a:lnTo>
                    <a:pt x="0" y="3420"/>
                  </a:lnTo>
                  <a:lnTo>
                    <a:pt x="40" y="3739"/>
                  </a:lnTo>
                  <a:lnTo>
                    <a:pt x="80" y="4057"/>
                  </a:lnTo>
                  <a:lnTo>
                    <a:pt x="159" y="4375"/>
                  </a:lnTo>
                  <a:lnTo>
                    <a:pt x="278" y="4693"/>
                  </a:lnTo>
                  <a:lnTo>
                    <a:pt x="437" y="4971"/>
                  </a:lnTo>
                  <a:lnTo>
                    <a:pt x="596" y="5289"/>
                  </a:lnTo>
                  <a:lnTo>
                    <a:pt x="795" y="5568"/>
                  </a:lnTo>
                  <a:lnTo>
                    <a:pt x="1034" y="5806"/>
                  </a:lnTo>
                  <a:lnTo>
                    <a:pt x="1272" y="6005"/>
                  </a:lnTo>
                  <a:lnTo>
                    <a:pt x="1551" y="6204"/>
                  </a:lnTo>
                  <a:lnTo>
                    <a:pt x="1829" y="6363"/>
                  </a:lnTo>
                  <a:lnTo>
                    <a:pt x="2147" y="6522"/>
                  </a:lnTo>
                  <a:lnTo>
                    <a:pt x="2426" y="6601"/>
                  </a:lnTo>
                  <a:lnTo>
                    <a:pt x="2744" y="6681"/>
                  </a:lnTo>
                  <a:lnTo>
                    <a:pt x="3062" y="6721"/>
                  </a:lnTo>
                  <a:lnTo>
                    <a:pt x="3380" y="6760"/>
                  </a:lnTo>
                  <a:lnTo>
                    <a:pt x="3738" y="6721"/>
                  </a:lnTo>
                  <a:lnTo>
                    <a:pt x="4056" y="6681"/>
                  </a:lnTo>
                  <a:lnTo>
                    <a:pt x="4374" y="6601"/>
                  </a:lnTo>
                  <a:lnTo>
                    <a:pt x="4692" y="6482"/>
                  </a:lnTo>
                  <a:lnTo>
                    <a:pt x="4970" y="6323"/>
                  </a:lnTo>
                  <a:lnTo>
                    <a:pt x="5288" y="6164"/>
                  </a:lnTo>
                  <a:lnTo>
                    <a:pt x="5567" y="5965"/>
                  </a:lnTo>
                  <a:lnTo>
                    <a:pt x="5805" y="5727"/>
                  </a:lnTo>
                  <a:lnTo>
                    <a:pt x="6004" y="5488"/>
                  </a:lnTo>
                  <a:lnTo>
                    <a:pt x="6203" y="5210"/>
                  </a:lnTo>
                  <a:lnTo>
                    <a:pt x="6362" y="4931"/>
                  </a:lnTo>
                  <a:lnTo>
                    <a:pt x="6521" y="4613"/>
                  </a:lnTo>
                  <a:lnTo>
                    <a:pt x="6601" y="4335"/>
                  </a:lnTo>
                  <a:lnTo>
                    <a:pt x="6680" y="4017"/>
                  </a:lnTo>
                  <a:lnTo>
                    <a:pt x="6720" y="3699"/>
                  </a:lnTo>
                  <a:lnTo>
                    <a:pt x="6760" y="3381"/>
                  </a:lnTo>
                  <a:lnTo>
                    <a:pt x="6720" y="3023"/>
                  </a:lnTo>
                  <a:lnTo>
                    <a:pt x="6680" y="2705"/>
                  </a:lnTo>
                  <a:lnTo>
                    <a:pt x="6601" y="2387"/>
                  </a:lnTo>
                  <a:lnTo>
                    <a:pt x="6481" y="2068"/>
                  </a:lnTo>
                  <a:lnTo>
                    <a:pt x="6322" y="1790"/>
                  </a:lnTo>
                  <a:lnTo>
                    <a:pt x="6163" y="1472"/>
                  </a:lnTo>
                  <a:lnTo>
                    <a:pt x="5964" y="1194"/>
                  </a:lnTo>
                  <a:lnTo>
                    <a:pt x="5726" y="955"/>
                  </a:lnTo>
                  <a:lnTo>
                    <a:pt x="5448" y="756"/>
                  </a:lnTo>
                  <a:lnTo>
                    <a:pt x="5209" y="557"/>
                  </a:lnTo>
                  <a:lnTo>
                    <a:pt x="4931" y="398"/>
                  </a:lnTo>
                  <a:lnTo>
                    <a:pt x="4613" y="239"/>
                  </a:lnTo>
                  <a:lnTo>
                    <a:pt x="4334" y="160"/>
                  </a:lnTo>
                  <a:lnTo>
                    <a:pt x="4016" y="80"/>
                  </a:lnTo>
                  <a:lnTo>
                    <a:pt x="3698" y="41"/>
                  </a:lnTo>
                  <a:lnTo>
                    <a:pt x="3340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10" name="Google Shape;18510;p491"/>
            <p:cNvSpPr/>
            <p:nvPr/>
          </p:nvSpPr>
          <p:spPr>
            <a:xfrm>
              <a:off x="5308050" y="4268075"/>
              <a:ext cx="141175" cy="141175"/>
            </a:xfrm>
            <a:custGeom>
              <a:avLst/>
              <a:gdLst/>
              <a:ahLst/>
              <a:cxnLst/>
              <a:rect l="l" t="t" r="r" b="b"/>
              <a:pathLst>
                <a:path w="5647" h="5647" extrusionOk="0">
                  <a:moveTo>
                    <a:pt x="2545" y="0"/>
                  </a:moveTo>
                  <a:lnTo>
                    <a:pt x="2267" y="40"/>
                  </a:lnTo>
                  <a:lnTo>
                    <a:pt x="1988" y="120"/>
                  </a:lnTo>
                  <a:lnTo>
                    <a:pt x="1750" y="199"/>
                  </a:lnTo>
                  <a:lnTo>
                    <a:pt x="1472" y="319"/>
                  </a:lnTo>
                  <a:lnTo>
                    <a:pt x="1233" y="478"/>
                  </a:lnTo>
                  <a:lnTo>
                    <a:pt x="994" y="676"/>
                  </a:lnTo>
                  <a:lnTo>
                    <a:pt x="796" y="835"/>
                  </a:lnTo>
                  <a:lnTo>
                    <a:pt x="597" y="1074"/>
                  </a:lnTo>
                  <a:lnTo>
                    <a:pt x="438" y="1273"/>
                  </a:lnTo>
                  <a:lnTo>
                    <a:pt x="318" y="1511"/>
                  </a:lnTo>
                  <a:lnTo>
                    <a:pt x="199" y="1790"/>
                  </a:lnTo>
                  <a:lnTo>
                    <a:pt x="120" y="2028"/>
                  </a:lnTo>
                  <a:lnTo>
                    <a:pt x="40" y="2307"/>
                  </a:lnTo>
                  <a:lnTo>
                    <a:pt x="0" y="2545"/>
                  </a:lnTo>
                  <a:lnTo>
                    <a:pt x="0" y="2824"/>
                  </a:lnTo>
                  <a:lnTo>
                    <a:pt x="0" y="3102"/>
                  </a:lnTo>
                  <a:lnTo>
                    <a:pt x="40" y="3380"/>
                  </a:lnTo>
                  <a:lnTo>
                    <a:pt x="120" y="3659"/>
                  </a:lnTo>
                  <a:lnTo>
                    <a:pt x="199" y="3897"/>
                  </a:lnTo>
                  <a:lnTo>
                    <a:pt x="318" y="4176"/>
                  </a:lnTo>
                  <a:lnTo>
                    <a:pt x="477" y="4414"/>
                  </a:lnTo>
                  <a:lnTo>
                    <a:pt x="676" y="4653"/>
                  </a:lnTo>
                  <a:lnTo>
                    <a:pt x="875" y="4851"/>
                  </a:lnTo>
                  <a:lnTo>
                    <a:pt x="1074" y="5011"/>
                  </a:lnTo>
                  <a:lnTo>
                    <a:pt x="1273" y="5209"/>
                  </a:lnTo>
                  <a:lnTo>
                    <a:pt x="1511" y="5329"/>
                  </a:lnTo>
                  <a:lnTo>
                    <a:pt x="1790" y="5448"/>
                  </a:lnTo>
                  <a:lnTo>
                    <a:pt x="2028" y="5527"/>
                  </a:lnTo>
                  <a:lnTo>
                    <a:pt x="2307" y="5607"/>
                  </a:lnTo>
                  <a:lnTo>
                    <a:pt x="2585" y="5647"/>
                  </a:lnTo>
                  <a:lnTo>
                    <a:pt x="2823" y="5647"/>
                  </a:lnTo>
                  <a:lnTo>
                    <a:pt x="3102" y="5607"/>
                  </a:lnTo>
                  <a:lnTo>
                    <a:pt x="3380" y="5567"/>
                  </a:lnTo>
                  <a:lnTo>
                    <a:pt x="3658" y="5527"/>
                  </a:lnTo>
                  <a:lnTo>
                    <a:pt x="3897" y="5408"/>
                  </a:lnTo>
                  <a:lnTo>
                    <a:pt x="4175" y="5289"/>
                  </a:lnTo>
                  <a:lnTo>
                    <a:pt x="4414" y="5130"/>
                  </a:lnTo>
                  <a:lnTo>
                    <a:pt x="4653" y="4971"/>
                  </a:lnTo>
                  <a:lnTo>
                    <a:pt x="4851" y="4772"/>
                  </a:lnTo>
                  <a:lnTo>
                    <a:pt x="5050" y="4573"/>
                  </a:lnTo>
                  <a:lnTo>
                    <a:pt x="5209" y="4335"/>
                  </a:lnTo>
                  <a:lnTo>
                    <a:pt x="5329" y="4096"/>
                  </a:lnTo>
                  <a:lnTo>
                    <a:pt x="5448" y="3857"/>
                  </a:lnTo>
                  <a:lnTo>
                    <a:pt x="5527" y="3619"/>
                  </a:lnTo>
                  <a:lnTo>
                    <a:pt x="5607" y="3341"/>
                  </a:lnTo>
                  <a:lnTo>
                    <a:pt x="5647" y="3062"/>
                  </a:lnTo>
                  <a:lnTo>
                    <a:pt x="5647" y="2784"/>
                  </a:lnTo>
                  <a:lnTo>
                    <a:pt x="5647" y="2545"/>
                  </a:lnTo>
                  <a:lnTo>
                    <a:pt x="5607" y="2267"/>
                  </a:lnTo>
                  <a:lnTo>
                    <a:pt x="5527" y="1989"/>
                  </a:lnTo>
                  <a:lnTo>
                    <a:pt x="5408" y="1710"/>
                  </a:lnTo>
                  <a:lnTo>
                    <a:pt x="5289" y="1472"/>
                  </a:lnTo>
                  <a:lnTo>
                    <a:pt x="5169" y="1233"/>
                  </a:lnTo>
                  <a:lnTo>
                    <a:pt x="4971" y="995"/>
                  </a:lnTo>
                  <a:lnTo>
                    <a:pt x="4772" y="796"/>
                  </a:lnTo>
                  <a:lnTo>
                    <a:pt x="4573" y="597"/>
                  </a:lnTo>
                  <a:lnTo>
                    <a:pt x="4334" y="438"/>
                  </a:lnTo>
                  <a:lnTo>
                    <a:pt x="4096" y="319"/>
                  </a:lnTo>
                  <a:lnTo>
                    <a:pt x="3857" y="199"/>
                  </a:lnTo>
                  <a:lnTo>
                    <a:pt x="3619" y="120"/>
                  </a:lnTo>
                  <a:lnTo>
                    <a:pt x="3340" y="40"/>
                  </a:lnTo>
                  <a:lnTo>
                    <a:pt x="3062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11" name="Google Shape;18511;p491"/>
            <p:cNvSpPr/>
            <p:nvPr/>
          </p:nvSpPr>
          <p:spPr>
            <a:xfrm>
              <a:off x="4575425" y="3277975"/>
              <a:ext cx="141175" cy="141175"/>
            </a:xfrm>
            <a:custGeom>
              <a:avLst/>
              <a:gdLst/>
              <a:ahLst/>
              <a:cxnLst/>
              <a:rect l="l" t="t" r="r" b="b"/>
              <a:pathLst>
                <a:path w="5647" h="5647" extrusionOk="0">
                  <a:moveTo>
                    <a:pt x="2784" y="1"/>
                  </a:moveTo>
                  <a:lnTo>
                    <a:pt x="2545" y="40"/>
                  </a:lnTo>
                  <a:lnTo>
                    <a:pt x="2267" y="80"/>
                  </a:lnTo>
                  <a:lnTo>
                    <a:pt x="1988" y="120"/>
                  </a:lnTo>
                  <a:lnTo>
                    <a:pt x="1710" y="239"/>
                  </a:lnTo>
                  <a:lnTo>
                    <a:pt x="1471" y="359"/>
                  </a:lnTo>
                  <a:lnTo>
                    <a:pt x="1233" y="518"/>
                  </a:lnTo>
                  <a:lnTo>
                    <a:pt x="994" y="677"/>
                  </a:lnTo>
                  <a:lnTo>
                    <a:pt x="795" y="875"/>
                  </a:lnTo>
                  <a:lnTo>
                    <a:pt x="597" y="1074"/>
                  </a:lnTo>
                  <a:lnTo>
                    <a:pt x="438" y="1313"/>
                  </a:lnTo>
                  <a:lnTo>
                    <a:pt x="318" y="1551"/>
                  </a:lnTo>
                  <a:lnTo>
                    <a:pt x="199" y="1790"/>
                  </a:lnTo>
                  <a:lnTo>
                    <a:pt x="120" y="2029"/>
                  </a:lnTo>
                  <a:lnTo>
                    <a:pt x="40" y="2307"/>
                  </a:lnTo>
                  <a:lnTo>
                    <a:pt x="0" y="2585"/>
                  </a:lnTo>
                  <a:lnTo>
                    <a:pt x="0" y="2864"/>
                  </a:lnTo>
                  <a:lnTo>
                    <a:pt x="0" y="3102"/>
                  </a:lnTo>
                  <a:lnTo>
                    <a:pt x="40" y="3381"/>
                  </a:lnTo>
                  <a:lnTo>
                    <a:pt x="120" y="3659"/>
                  </a:lnTo>
                  <a:lnTo>
                    <a:pt x="199" y="3937"/>
                  </a:lnTo>
                  <a:lnTo>
                    <a:pt x="318" y="4176"/>
                  </a:lnTo>
                  <a:lnTo>
                    <a:pt x="477" y="4414"/>
                  </a:lnTo>
                  <a:lnTo>
                    <a:pt x="676" y="4653"/>
                  </a:lnTo>
                  <a:lnTo>
                    <a:pt x="835" y="4852"/>
                  </a:lnTo>
                  <a:lnTo>
                    <a:pt x="1074" y="5051"/>
                  </a:lnTo>
                  <a:lnTo>
                    <a:pt x="1273" y="5210"/>
                  </a:lnTo>
                  <a:lnTo>
                    <a:pt x="1511" y="5329"/>
                  </a:lnTo>
                  <a:lnTo>
                    <a:pt x="1790" y="5448"/>
                  </a:lnTo>
                  <a:lnTo>
                    <a:pt x="2028" y="5528"/>
                  </a:lnTo>
                  <a:lnTo>
                    <a:pt x="2306" y="5607"/>
                  </a:lnTo>
                  <a:lnTo>
                    <a:pt x="2545" y="5647"/>
                  </a:lnTo>
                  <a:lnTo>
                    <a:pt x="3102" y="5647"/>
                  </a:lnTo>
                  <a:lnTo>
                    <a:pt x="3380" y="5607"/>
                  </a:lnTo>
                  <a:lnTo>
                    <a:pt x="3658" y="5528"/>
                  </a:lnTo>
                  <a:lnTo>
                    <a:pt x="3897" y="5448"/>
                  </a:lnTo>
                  <a:lnTo>
                    <a:pt x="4175" y="5329"/>
                  </a:lnTo>
                  <a:lnTo>
                    <a:pt x="4414" y="5170"/>
                  </a:lnTo>
                  <a:lnTo>
                    <a:pt x="4652" y="4971"/>
                  </a:lnTo>
                  <a:lnTo>
                    <a:pt x="4851" y="4812"/>
                  </a:lnTo>
                  <a:lnTo>
                    <a:pt x="5050" y="4573"/>
                  </a:lnTo>
                  <a:lnTo>
                    <a:pt x="5209" y="4375"/>
                  </a:lnTo>
                  <a:lnTo>
                    <a:pt x="5328" y="4136"/>
                  </a:lnTo>
                  <a:lnTo>
                    <a:pt x="5448" y="3858"/>
                  </a:lnTo>
                  <a:lnTo>
                    <a:pt x="5527" y="3619"/>
                  </a:lnTo>
                  <a:lnTo>
                    <a:pt x="5607" y="3341"/>
                  </a:lnTo>
                  <a:lnTo>
                    <a:pt x="5647" y="3102"/>
                  </a:lnTo>
                  <a:lnTo>
                    <a:pt x="5647" y="2824"/>
                  </a:lnTo>
                  <a:lnTo>
                    <a:pt x="5647" y="2545"/>
                  </a:lnTo>
                  <a:lnTo>
                    <a:pt x="5567" y="2267"/>
                  </a:lnTo>
                  <a:lnTo>
                    <a:pt x="5527" y="1989"/>
                  </a:lnTo>
                  <a:lnTo>
                    <a:pt x="5408" y="1750"/>
                  </a:lnTo>
                  <a:lnTo>
                    <a:pt x="5289" y="1472"/>
                  </a:lnTo>
                  <a:lnTo>
                    <a:pt x="5169" y="1233"/>
                  </a:lnTo>
                  <a:lnTo>
                    <a:pt x="4971" y="995"/>
                  </a:lnTo>
                  <a:lnTo>
                    <a:pt x="4772" y="796"/>
                  </a:lnTo>
                  <a:lnTo>
                    <a:pt x="4573" y="637"/>
                  </a:lnTo>
                  <a:lnTo>
                    <a:pt x="4334" y="478"/>
                  </a:lnTo>
                  <a:lnTo>
                    <a:pt x="4096" y="319"/>
                  </a:lnTo>
                  <a:lnTo>
                    <a:pt x="3857" y="199"/>
                  </a:lnTo>
                  <a:lnTo>
                    <a:pt x="3619" y="120"/>
                  </a:lnTo>
                  <a:lnTo>
                    <a:pt x="3340" y="40"/>
                  </a:lnTo>
                  <a:lnTo>
                    <a:pt x="3062" y="40"/>
                  </a:lnTo>
                  <a:lnTo>
                    <a:pt x="2784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12" name="Google Shape;18512;p491"/>
            <p:cNvSpPr/>
            <p:nvPr/>
          </p:nvSpPr>
          <p:spPr>
            <a:xfrm>
              <a:off x="4717575" y="4565300"/>
              <a:ext cx="141175" cy="141175"/>
            </a:xfrm>
            <a:custGeom>
              <a:avLst/>
              <a:gdLst/>
              <a:ahLst/>
              <a:cxnLst/>
              <a:rect l="l" t="t" r="r" b="b"/>
              <a:pathLst>
                <a:path w="5647" h="5647" extrusionOk="0">
                  <a:moveTo>
                    <a:pt x="2505" y="1"/>
                  </a:moveTo>
                  <a:lnTo>
                    <a:pt x="2267" y="40"/>
                  </a:lnTo>
                  <a:lnTo>
                    <a:pt x="1988" y="120"/>
                  </a:lnTo>
                  <a:lnTo>
                    <a:pt x="1710" y="239"/>
                  </a:lnTo>
                  <a:lnTo>
                    <a:pt x="1472" y="358"/>
                  </a:lnTo>
                  <a:lnTo>
                    <a:pt x="1233" y="478"/>
                  </a:lnTo>
                  <a:lnTo>
                    <a:pt x="994" y="676"/>
                  </a:lnTo>
                  <a:lnTo>
                    <a:pt x="796" y="875"/>
                  </a:lnTo>
                  <a:lnTo>
                    <a:pt x="597" y="1074"/>
                  </a:lnTo>
                  <a:lnTo>
                    <a:pt x="438" y="1313"/>
                  </a:lnTo>
                  <a:lnTo>
                    <a:pt x="318" y="1551"/>
                  </a:lnTo>
                  <a:lnTo>
                    <a:pt x="199" y="1790"/>
                  </a:lnTo>
                  <a:lnTo>
                    <a:pt x="80" y="2028"/>
                  </a:lnTo>
                  <a:lnTo>
                    <a:pt x="40" y="2307"/>
                  </a:lnTo>
                  <a:lnTo>
                    <a:pt x="0" y="2585"/>
                  </a:lnTo>
                  <a:lnTo>
                    <a:pt x="0" y="2824"/>
                  </a:lnTo>
                  <a:lnTo>
                    <a:pt x="0" y="3102"/>
                  </a:lnTo>
                  <a:lnTo>
                    <a:pt x="40" y="3380"/>
                  </a:lnTo>
                  <a:lnTo>
                    <a:pt x="120" y="3659"/>
                  </a:lnTo>
                  <a:lnTo>
                    <a:pt x="199" y="3897"/>
                  </a:lnTo>
                  <a:lnTo>
                    <a:pt x="318" y="4176"/>
                  </a:lnTo>
                  <a:lnTo>
                    <a:pt x="477" y="4414"/>
                  </a:lnTo>
                  <a:lnTo>
                    <a:pt x="637" y="4653"/>
                  </a:lnTo>
                  <a:lnTo>
                    <a:pt x="835" y="4852"/>
                  </a:lnTo>
                  <a:lnTo>
                    <a:pt x="1074" y="5050"/>
                  </a:lnTo>
                  <a:lnTo>
                    <a:pt x="1273" y="5209"/>
                  </a:lnTo>
                  <a:lnTo>
                    <a:pt x="1511" y="5329"/>
                  </a:lnTo>
                  <a:lnTo>
                    <a:pt x="1750" y="5448"/>
                  </a:lnTo>
                  <a:lnTo>
                    <a:pt x="2028" y="5528"/>
                  </a:lnTo>
                  <a:lnTo>
                    <a:pt x="2307" y="5607"/>
                  </a:lnTo>
                  <a:lnTo>
                    <a:pt x="2545" y="5647"/>
                  </a:lnTo>
                  <a:lnTo>
                    <a:pt x="3102" y="5647"/>
                  </a:lnTo>
                  <a:lnTo>
                    <a:pt x="3380" y="5607"/>
                  </a:lnTo>
                  <a:lnTo>
                    <a:pt x="3658" y="5528"/>
                  </a:lnTo>
                  <a:lnTo>
                    <a:pt x="3897" y="5448"/>
                  </a:lnTo>
                  <a:lnTo>
                    <a:pt x="4175" y="5329"/>
                  </a:lnTo>
                  <a:lnTo>
                    <a:pt x="4414" y="5170"/>
                  </a:lnTo>
                  <a:lnTo>
                    <a:pt x="4653" y="4971"/>
                  </a:lnTo>
                  <a:lnTo>
                    <a:pt x="4851" y="4772"/>
                  </a:lnTo>
                  <a:lnTo>
                    <a:pt x="5010" y="4573"/>
                  </a:lnTo>
                  <a:lnTo>
                    <a:pt x="5169" y="4374"/>
                  </a:lnTo>
                  <a:lnTo>
                    <a:pt x="5328" y="4136"/>
                  </a:lnTo>
                  <a:lnTo>
                    <a:pt x="5448" y="3858"/>
                  </a:lnTo>
                  <a:lnTo>
                    <a:pt x="5527" y="3619"/>
                  </a:lnTo>
                  <a:lnTo>
                    <a:pt x="5607" y="3341"/>
                  </a:lnTo>
                  <a:lnTo>
                    <a:pt x="5607" y="3062"/>
                  </a:lnTo>
                  <a:lnTo>
                    <a:pt x="5647" y="2824"/>
                  </a:lnTo>
                  <a:lnTo>
                    <a:pt x="5607" y="2545"/>
                  </a:lnTo>
                  <a:lnTo>
                    <a:pt x="5567" y="2267"/>
                  </a:lnTo>
                  <a:lnTo>
                    <a:pt x="5527" y="1989"/>
                  </a:lnTo>
                  <a:lnTo>
                    <a:pt x="5408" y="1750"/>
                  </a:lnTo>
                  <a:lnTo>
                    <a:pt x="5289" y="1472"/>
                  </a:lnTo>
                  <a:lnTo>
                    <a:pt x="5130" y="1233"/>
                  </a:lnTo>
                  <a:lnTo>
                    <a:pt x="4971" y="995"/>
                  </a:lnTo>
                  <a:lnTo>
                    <a:pt x="4772" y="796"/>
                  </a:lnTo>
                  <a:lnTo>
                    <a:pt x="4573" y="597"/>
                  </a:lnTo>
                  <a:lnTo>
                    <a:pt x="4334" y="438"/>
                  </a:lnTo>
                  <a:lnTo>
                    <a:pt x="4096" y="319"/>
                  </a:lnTo>
                  <a:lnTo>
                    <a:pt x="3857" y="199"/>
                  </a:lnTo>
                  <a:lnTo>
                    <a:pt x="3579" y="120"/>
                  </a:lnTo>
                  <a:lnTo>
                    <a:pt x="3340" y="40"/>
                  </a:lnTo>
                  <a:lnTo>
                    <a:pt x="3062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13" name="Google Shape;18513;p491"/>
            <p:cNvSpPr/>
            <p:nvPr/>
          </p:nvSpPr>
          <p:spPr>
            <a:xfrm>
              <a:off x="5161925" y="3794900"/>
              <a:ext cx="101400" cy="100425"/>
            </a:xfrm>
            <a:custGeom>
              <a:avLst/>
              <a:gdLst/>
              <a:ahLst/>
              <a:cxnLst/>
              <a:rect l="l" t="t" r="r" b="b"/>
              <a:pathLst>
                <a:path w="4056" h="4017" extrusionOk="0">
                  <a:moveTo>
                    <a:pt x="2028" y="0"/>
                  </a:moveTo>
                  <a:lnTo>
                    <a:pt x="1630" y="40"/>
                  </a:lnTo>
                  <a:lnTo>
                    <a:pt x="1273" y="159"/>
                  </a:lnTo>
                  <a:lnTo>
                    <a:pt x="875" y="358"/>
                  </a:lnTo>
                  <a:lnTo>
                    <a:pt x="597" y="597"/>
                  </a:lnTo>
                  <a:lnTo>
                    <a:pt x="318" y="915"/>
                  </a:lnTo>
                  <a:lnTo>
                    <a:pt x="159" y="1273"/>
                  </a:lnTo>
                  <a:lnTo>
                    <a:pt x="40" y="1631"/>
                  </a:lnTo>
                  <a:lnTo>
                    <a:pt x="0" y="2028"/>
                  </a:lnTo>
                  <a:lnTo>
                    <a:pt x="40" y="2426"/>
                  </a:lnTo>
                  <a:lnTo>
                    <a:pt x="159" y="2784"/>
                  </a:lnTo>
                  <a:lnTo>
                    <a:pt x="358" y="3142"/>
                  </a:lnTo>
                  <a:lnTo>
                    <a:pt x="636" y="3460"/>
                  </a:lnTo>
                  <a:lnTo>
                    <a:pt x="955" y="3698"/>
                  </a:lnTo>
                  <a:lnTo>
                    <a:pt x="1273" y="3897"/>
                  </a:lnTo>
                  <a:lnTo>
                    <a:pt x="1670" y="3977"/>
                  </a:lnTo>
                  <a:lnTo>
                    <a:pt x="2028" y="4016"/>
                  </a:lnTo>
                  <a:lnTo>
                    <a:pt x="2426" y="3977"/>
                  </a:lnTo>
                  <a:lnTo>
                    <a:pt x="2823" y="3857"/>
                  </a:lnTo>
                  <a:lnTo>
                    <a:pt x="3181" y="3659"/>
                  </a:lnTo>
                  <a:lnTo>
                    <a:pt x="3499" y="3420"/>
                  </a:lnTo>
                  <a:lnTo>
                    <a:pt x="3738" y="3102"/>
                  </a:lnTo>
                  <a:lnTo>
                    <a:pt x="3897" y="2744"/>
                  </a:lnTo>
                  <a:lnTo>
                    <a:pt x="4016" y="2386"/>
                  </a:lnTo>
                  <a:lnTo>
                    <a:pt x="4056" y="1988"/>
                  </a:lnTo>
                  <a:lnTo>
                    <a:pt x="4016" y="1591"/>
                  </a:lnTo>
                  <a:lnTo>
                    <a:pt x="3897" y="1233"/>
                  </a:lnTo>
                  <a:lnTo>
                    <a:pt x="3698" y="875"/>
                  </a:lnTo>
                  <a:lnTo>
                    <a:pt x="3420" y="557"/>
                  </a:lnTo>
                  <a:lnTo>
                    <a:pt x="3141" y="318"/>
                  </a:lnTo>
                  <a:lnTo>
                    <a:pt x="2784" y="120"/>
                  </a:lnTo>
                  <a:lnTo>
                    <a:pt x="2426" y="40"/>
                  </a:lnTo>
                  <a:lnTo>
                    <a:pt x="2028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14" name="Google Shape;18514;p491"/>
            <p:cNvSpPr/>
            <p:nvPr/>
          </p:nvSpPr>
          <p:spPr>
            <a:xfrm>
              <a:off x="3475975" y="1202350"/>
              <a:ext cx="2910650" cy="2071675"/>
            </a:xfrm>
            <a:custGeom>
              <a:avLst/>
              <a:gdLst/>
              <a:ahLst/>
              <a:cxnLst/>
              <a:rect l="l" t="t" r="r" b="b"/>
              <a:pathLst>
                <a:path w="116426" h="82867" extrusionOk="0">
                  <a:moveTo>
                    <a:pt x="68870" y="2546"/>
                  </a:moveTo>
                  <a:lnTo>
                    <a:pt x="88990" y="16900"/>
                  </a:lnTo>
                  <a:lnTo>
                    <a:pt x="64058" y="11015"/>
                  </a:lnTo>
                  <a:lnTo>
                    <a:pt x="68870" y="2546"/>
                  </a:lnTo>
                  <a:close/>
                  <a:moveTo>
                    <a:pt x="29067" y="3818"/>
                  </a:moveTo>
                  <a:lnTo>
                    <a:pt x="36304" y="23898"/>
                  </a:lnTo>
                  <a:lnTo>
                    <a:pt x="29465" y="29545"/>
                  </a:lnTo>
                  <a:lnTo>
                    <a:pt x="29067" y="3818"/>
                  </a:lnTo>
                  <a:close/>
                  <a:moveTo>
                    <a:pt x="91972" y="18252"/>
                  </a:moveTo>
                  <a:lnTo>
                    <a:pt x="114159" y="23501"/>
                  </a:lnTo>
                  <a:lnTo>
                    <a:pt x="115591" y="35072"/>
                  </a:lnTo>
                  <a:lnTo>
                    <a:pt x="91972" y="18252"/>
                  </a:lnTo>
                  <a:close/>
                  <a:moveTo>
                    <a:pt x="54754" y="9464"/>
                  </a:moveTo>
                  <a:lnTo>
                    <a:pt x="63064" y="11453"/>
                  </a:lnTo>
                  <a:lnTo>
                    <a:pt x="44336" y="44376"/>
                  </a:lnTo>
                  <a:lnTo>
                    <a:pt x="37060" y="24097"/>
                  </a:lnTo>
                  <a:lnTo>
                    <a:pt x="54754" y="9464"/>
                  </a:lnTo>
                  <a:close/>
                  <a:moveTo>
                    <a:pt x="28829" y="30857"/>
                  </a:moveTo>
                  <a:lnTo>
                    <a:pt x="29226" y="57935"/>
                  </a:lnTo>
                  <a:lnTo>
                    <a:pt x="21552" y="36901"/>
                  </a:lnTo>
                  <a:lnTo>
                    <a:pt x="28829" y="30857"/>
                  </a:lnTo>
                  <a:close/>
                  <a:moveTo>
                    <a:pt x="36543" y="24535"/>
                  </a:moveTo>
                  <a:lnTo>
                    <a:pt x="43938" y="45092"/>
                  </a:lnTo>
                  <a:lnTo>
                    <a:pt x="43740" y="45410"/>
                  </a:lnTo>
                  <a:lnTo>
                    <a:pt x="44098" y="45609"/>
                  </a:lnTo>
                  <a:lnTo>
                    <a:pt x="44137" y="45688"/>
                  </a:lnTo>
                  <a:lnTo>
                    <a:pt x="44257" y="45688"/>
                  </a:lnTo>
                  <a:lnTo>
                    <a:pt x="44296" y="45728"/>
                  </a:lnTo>
                  <a:lnTo>
                    <a:pt x="44296" y="45688"/>
                  </a:lnTo>
                  <a:lnTo>
                    <a:pt x="74755" y="49426"/>
                  </a:lnTo>
                  <a:lnTo>
                    <a:pt x="59883" y="74357"/>
                  </a:lnTo>
                  <a:lnTo>
                    <a:pt x="30022" y="59685"/>
                  </a:lnTo>
                  <a:lnTo>
                    <a:pt x="29942" y="59566"/>
                  </a:lnTo>
                  <a:lnTo>
                    <a:pt x="29902" y="59566"/>
                  </a:lnTo>
                  <a:lnTo>
                    <a:pt x="29465" y="30340"/>
                  </a:lnTo>
                  <a:lnTo>
                    <a:pt x="36543" y="24535"/>
                  </a:lnTo>
                  <a:close/>
                  <a:moveTo>
                    <a:pt x="28073" y="61474"/>
                  </a:moveTo>
                  <a:lnTo>
                    <a:pt x="13679" y="82111"/>
                  </a:lnTo>
                  <a:lnTo>
                    <a:pt x="1472" y="77936"/>
                  </a:lnTo>
                  <a:lnTo>
                    <a:pt x="28073" y="61474"/>
                  </a:lnTo>
                  <a:close/>
                  <a:moveTo>
                    <a:pt x="28391" y="1"/>
                  </a:moveTo>
                  <a:lnTo>
                    <a:pt x="28829" y="30062"/>
                  </a:lnTo>
                  <a:lnTo>
                    <a:pt x="20797" y="36702"/>
                  </a:lnTo>
                  <a:lnTo>
                    <a:pt x="29226" y="59764"/>
                  </a:lnTo>
                  <a:lnTo>
                    <a:pt x="28988" y="60162"/>
                  </a:lnTo>
                  <a:lnTo>
                    <a:pt x="1" y="78095"/>
                  </a:lnTo>
                  <a:lnTo>
                    <a:pt x="13918" y="82867"/>
                  </a:lnTo>
                  <a:lnTo>
                    <a:pt x="29425" y="60599"/>
                  </a:lnTo>
                  <a:lnTo>
                    <a:pt x="29902" y="60321"/>
                  </a:lnTo>
                  <a:lnTo>
                    <a:pt x="60122" y="75192"/>
                  </a:lnTo>
                  <a:lnTo>
                    <a:pt x="75828" y="48909"/>
                  </a:lnTo>
                  <a:lnTo>
                    <a:pt x="44654" y="45092"/>
                  </a:lnTo>
                  <a:lnTo>
                    <a:pt x="63701" y="11612"/>
                  </a:lnTo>
                  <a:lnTo>
                    <a:pt x="90341" y="17854"/>
                  </a:lnTo>
                  <a:lnTo>
                    <a:pt x="116426" y="36463"/>
                  </a:lnTo>
                  <a:lnTo>
                    <a:pt x="114756" y="22984"/>
                  </a:lnTo>
                  <a:lnTo>
                    <a:pt x="90620" y="17298"/>
                  </a:lnTo>
                  <a:lnTo>
                    <a:pt x="68671" y="1631"/>
                  </a:lnTo>
                  <a:lnTo>
                    <a:pt x="63422" y="10856"/>
                  </a:lnTo>
                  <a:lnTo>
                    <a:pt x="54595" y="8789"/>
                  </a:lnTo>
                  <a:lnTo>
                    <a:pt x="36821" y="23461"/>
                  </a:lnTo>
                  <a:lnTo>
                    <a:pt x="28391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15" name="Google Shape;18515;p491"/>
            <p:cNvSpPr/>
            <p:nvPr/>
          </p:nvSpPr>
          <p:spPr>
            <a:xfrm>
              <a:off x="3486925" y="1242125"/>
              <a:ext cx="1707825" cy="1914600"/>
            </a:xfrm>
            <a:custGeom>
              <a:avLst/>
              <a:gdLst/>
              <a:ahLst/>
              <a:cxnLst/>
              <a:rect l="l" t="t" r="r" b="b"/>
              <a:pathLst>
                <a:path w="68313" h="76584" extrusionOk="0">
                  <a:moveTo>
                    <a:pt x="28033" y="0"/>
                  </a:moveTo>
                  <a:lnTo>
                    <a:pt x="20438" y="35111"/>
                  </a:lnTo>
                  <a:lnTo>
                    <a:pt x="0" y="76305"/>
                  </a:lnTo>
                  <a:lnTo>
                    <a:pt x="557" y="76584"/>
                  </a:lnTo>
                  <a:lnTo>
                    <a:pt x="21035" y="35350"/>
                  </a:lnTo>
                  <a:lnTo>
                    <a:pt x="21035" y="35310"/>
                  </a:lnTo>
                  <a:lnTo>
                    <a:pt x="28550" y="637"/>
                  </a:lnTo>
                  <a:lnTo>
                    <a:pt x="68312" y="835"/>
                  </a:lnTo>
                  <a:lnTo>
                    <a:pt x="68312" y="199"/>
                  </a:lnTo>
                  <a:lnTo>
                    <a:pt x="28033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16" name="Google Shape;18516;p491"/>
            <p:cNvSpPr/>
            <p:nvPr/>
          </p:nvSpPr>
          <p:spPr>
            <a:xfrm>
              <a:off x="3775200" y="1242125"/>
              <a:ext cx="2600500" cy="2037875"/>
            </a:xfrm>
            <a:custGeom>
              <a:avLst/>
              <a:gdLst/>
              <a:ahLst/>
              <a:cxnLst/>
              <a:rect l="l" t="t" r="r" b="b"/>
              <a:pathLst>
                <a:path w="104020" h="81515" extrusionOk="0">
                  <a:moveTo>
                    <a:pt x="56543" y="995"/>
                  </a:moveTo>
                  <a:lnTo>
                    <a:pt x="61195" y="34435"/>
                  </a:lnTo>
                  <a:lnTo>
                    <a:pt x="32685" y="43382"/>
                  </a:lnTo>
                  <a:lnTo>
                    <a:pt x="42984" y="7754"/>
                  </a:lnTo>
                  <a:lnTo>
                    <a:pt x="56543" y="995"/>
                  </a:lnTo>
                  <a:close/>
                  <a:moveTo>
                    <a:pt x="99924" y="22944"/>
                  </a:moveTo>
                  <a:lnTo>
                    <a:pt x="63581" y="47040"/>
                  </a:lnTo>
                  <a:lnTo>
                    <a:pt x="61871" y="34872"/>
                  </a:lnTo>
                  <a:lnTo>
                    <a:pt x="99924" y="22944"/>
                  </a:lnTo>
                  <a:close/>
                  <a:moveTo>
                    <a:pt x="61275" y="35071"/>
                  </a:moveTo>
                  <a:lnTo>
                    <a:pt x="62984" y="47398"/>
                  </a:lnTo>
                  <a:lnTo>
                    <a:pt x="40956" y="59327"/>
                  </a:lnTo>
                  <a:lnTo>
                    <a:pt x="32725" y="44058"/>
                  </a:lnTo>
                  <a:lnTo>
                    <a:pt x="61275" y="35071"/>
                  </a:lnTo>
                  <a:close/>
                  <a:moveTo>
                    <a:pt x="40678" y="60201"/>
                  </a:moveTo>
                  <a:lnTo>
                    <a:pt x="47556" y="72925"/>
                  </a:lnTo>
                  <a:lnTo>
                    <a:pt x="3658" y="80282"/>
                  </a:lnTo>
                  <a:lnTo>
                    <a:pt x="3658" y="80282"/>
                  </a:lnTo>
                  <a:lnTo>
                    <a:pt x="40678" y="60201"/>
                  </a:lnTo>
                  <a:close/>
                  <a:moveTo>
                    <a:pt x="57060" y="0"/>
                  </a:moveTo>
                  <a:lnTo>
                    <a:pt x="42427" y="7317"/>
                  </a:lnTo>
                  <a:lnTo>
                    <a:pt x="31930" y="43620"/>
                  </a:lnTo>
                  <a:lnTo>
                    <a:pt x="31890" y="43620"/>
                  </a:lnTo>
                  <a:lnTo>
                    <a:pt x="9305" y="34912"/>
                  </a:lnTo>
                  <a:lnTo>
                    <a:pt x="9106" y="35509"/>
                  </a:lnTo>
                  <a:lnTo>
                    <a:pt x="31890" y="44296"/>
                  </a:lnTo>
                  <a:lnTo>
                    <a:pt x="32089" y="44217"/>
                  </a:lnTo>
                  <a:lnTo>
                    <a:pt x="40399" y="59645"/>
                  </a:lnTo>
                  <a:lnTo>
                    <a:pt x="0" y="81514"/>
                  </a:lnTo>
                  <a:lnTo>
                    <a:pt x="48511" y="73403"/>
                  </a:lnTo>
                  <a:lnTo>
                    <a:pt x="41234" y="59883"/>
                  </a:lnTo>
                  <a:lnTo>
                    <a:pt x="63064" y="48074"/>
                  </a:lnTo>
                  <a:lnTo>
                    <a:pt x="63064" y="48113"/>
                  </a:lnTo>
                  <a:lnTo>
                    <a:pt x="104019" y="20995"/>
                  </a:lnTo>
                  <a:lnTo>
                    <a:pt x="104019" y="20995"/>
                  </a:lnTo>
                  <a:lnTo>
                    <a:pt x="61791" y="34236"/>
                  </a:lnTo>
                  <a:lnTo>
                    <a:pt x="57060" y="0"/>
                  </a:lnTo>
                  <a:close/>
                </a:path>
              </a:pathLst>
            </a:custGeom>
            <a:solidFill>
              <a:srgbClr val="54545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17" name="Google Shape;18517;p491"/>
            <p:cNvSpPr/>
            <p:nvPr/>
          </p:nvSpPr>
          <p:spPr>
            <a:xfrm>
              <a:off x="4215575" y="2341575"/>
              <a:ext cx="356875" cy="355900"/>
            </a:xfrm>
            <a:custGeom>
              <a:avLst/>
              <a:gdLst/>
              <a:ahLst/>
              <a:cxnLst/>
              <a:rect l="l" t="t" r="r" b="b"/>
              <a:pathLst>
                <a:path w="14275" h="14236" fill="none" extrusionOk="0">
                  <a:moveTo>
                    <a:pt x="14275" y="0"/>
                  </a:moveTo>
                  <a:lnTo>
                    <a:pt x="0" y="14235"/>
                  </a:lnTo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18" name="Google Shape;18518;p491"/>
            <p:cNvSpPr/>
            <p:nvPr/>
          </p:nvSpPr>
          <p:spPr>
            <a:xfrm>
              <a:off x="4191700" y="1243125"/>
              <a:ext cx="2214825" cy="1835075"/>
            </a:xfrm>
            <a:custGeom>
              <a:avLst/>
              <a:gdLst/>
              <a:ahLst/>
              <a:cxnLst/>
              <a:rect l="l" t="t" r="r" b="b"/>
              <a:pathLst>
                <a:path w="88593" h="73403" extrusionOk="0">
                  <a:moveTo>
                    <a:pt x="200" y="0"/>
                  </a:moveTo>
                  <a:lnTo>
                    <a:pt x="1" y="597"/>
                  </a:lnTo>
                  <a:lnTo>
                    <a:pt x="25807" y="7794"/>
                  </a:lnTo>
                  <a:lnTo>
                    <a:pt x="46364" y="47676"/>
                  </a:lnTo>
                  <a:lnTo>
                    <a:pt x="46483" y="47914"/>
                  </a:lnTo>
                  <a:lnTo>
                    <a:pt x="85411" y="35111"/>
                  </a:lnTo>
                  <a:lnTo>
                    <a:pt x="85411" y="35111"/>
                  </a:lnTo>
                  <a:lnTo>
                    <a:pt x="31175" y="72885"/>
                  </a:lnTo>
                  <a:lnTo>
                    <a:pt x="31572" y="73402"/>
                  </a:lnTo>
                  <a:lnTo>
                    <a:pt x="88552" y="33719"/>
                  </a:lnTo>
                  <a:lnTo>
                    <a:pt x="88592" y="33640"/>
                  </a:lnTo>
                  <a:lnTo>
                    <a:pt x="88592" y="33520"/>
                  </a:lnTo>
                  <a:lnTo>
                    <a:pt x="88513" y="33480"/>
                  </a:lnTo>
                  <a:lnTo>
                    <a:pt x="88393" y="33441"/>
                  </a:lnTo>
                  <a:lnTo>
                    <a:pt x="46802" y="47159"/>
                  </a:lnTo>
                  <a:lnTo>
                    <a:pt x="26284" y="7237"/>
                  </a:lnTo>
                  <a:lnTo>
                    <a:pt x="200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19" name="Google Shape;18519;p491"/>
            <p:cNvSpPr/>
            <p:nvPr/>
          </p:nvSpPr>
          <p:spPr>
            <a:xfrm>
              <a:off x="4516775" y="2272975"/>
              <a:ext cx="128250" cy="128250"/>
            </a:xfrm>
            <a:custGeom>
              <a:avLst/>
              <a:gdLst/>
              <a:ahLst/>
              <a:cxnLst/>
              <a:rect l="l" t="t" r="r" b="b"/>
              <a:pathLst>
                <a:path w="5130" h="5130" extrusionOk="0">
                  <a:moveTo>
                    <a:pt x="2306" y="0"/>
                  </a:moveTo>
                  <a:lnTo>
                    <a:pt x="2028" y="40"/>
                  </a:lnTo>
                  <a:lnTo>
                    <a:pt x="1790" y="120"/>
                  </a:lnTo>
                  <a:lnTo>
                    <a:pt x="1551" y="199"/>
                  </a:lnTo>
                  <a:lnTo>
                    <a:pt x="1352" y="279"/>
                  </a:lnTo>
                  <a:lnTo>
                    <a:pt x="1114" y="438"/>
                  </a:lnTo>
                  <a:lnTo>
                    <a:pt x="756" y="756"/>
                  </a:lnTo>
                  <a:lnTo>
                    <a:pt x="438" y="1114"/>
                  </a:lnTo>
                  <a:lnTo>
                    <a:pt x="279" y="1352"/>
                  </a:lnTo>
                  <a:lnTo>
                    <a:pt x="199" y="1551"/>
                  </a:lnTo>
                  <a:lnTo>
                    <a:pt x="120" y="1790"/>
                  </a:lnTo>
                  <a:lnTo>
                    <a:pt x="40" y="2028"/>
                  </a:lnTo>
                  <a:lnTo>
                    <a:pt x="0" y="2307"/>
                  </a:lnTo>
                  <a:lnTo>
                    <a:pt x="0" y="2545"/>
                  </a:lnTo>
                  <a:lnTo>
                    <a:pt x="0" y="2824"/>
                  </a:lnTo>
                  <a:lnTo>
                    <a:pt x="40" y="3062"/>
                  </a:lnTo>
                  <a:lnTo>
                    <a:pt x="120" y="3341"/>
                  </a:lnTo>
                  <a:lnTo>
                    <a:pt x="199" y="3579"/>
                  </a:lnTo>
                  <a:lnTo>
                    <a:pt x="279" y="3778"/>
                  </a:lnTo>
                  <a:lnTo>
                    <a:pt x="438" y="4017"/>
                  </a:lnTo>
                  <a:lnTo>
                    <a:pt x="756" y="4374"/>
                  </a:lnTo>
                  <a:lnTo>
                    <a:pt x="1114" y="4692"/>
                  </a:lnTo>
                  <a:lnTo>
                    <a:pt x="1352" y="4812"/>
                  </a:lnTo>
                  <a:lnTo>
                    <a:pt x="1551" y="4931"/>
                  </a:lnTo>
                  <a:lnTo>
                    <a:pt x="1790" y="5011"/>
                  </a:lnTo>
                  <a:lnTo>
                    <a:pt x="2028" y="5090"/>
                  </a:lnTo>
                  <a:lnTo>
                    <a:pt x="2306" y="5130"/>
                  </a:lnTo>
                  <a:lnTo>
                    <a:pt x="2823" y="5130"/>
                  </a:lnTo>
                  <a:lnTo>
                    <a:pt x="3102" y="5090"/>
                  </a:lnTo>
                  <a:lnTo>
                    <a:pt x="3340" y="5011"/>
                  </a:lnTo>
                  <a:lnTo>
                    <a:pt x="3579" y="4931"/>
                  </a:lnTo>
                  <a:lnTo>
                    <a:pt x="3778" y="4812"/>
                  </a:lnTo>
                  <a:lnTo>
                    <a:pt x="4016" y="4692"/>
                  </a:lnTo>
                  <a:lnTo>
                    <a:pt x="4374" y="4374"/>
                  </a:lnTo>
                  <a:lnTo>
                    <a:pt x="4692" y="4017"/>
                  </a:lnTo>
                  <a:lnTo>
                    <a:pt x="4812" y="3778"/>
                  </a:lnTo>
                  <a:lnTo>
                    <a:pt x="4931" y="3579"/>
                  </a:lnTo>
                  <a:lnTo>
                    <a:pt x="5010" y="3341"/>
                  </a:lnTo>
                  <a:lnTo>
                    <a:pt x="5090" y="3062"/>
                  </a:lnTo>
                  <a:lnTo>
                    <a:pt x="5130" y="2824"/>
                  </a:lnTo>
                  <a:lnTo>
                    <a:pt x="5130" y="2545"/>
                  </a:lnTo>
                  <a:lnTo>
                    <a:pt x="5130" y="2307"/>
                  </a:lnTo>
                  <a:lnTo>
                    <a:pt x="5090" y="2028"/>
                  </a:lnTo>
                  <a:lnTo>
                    <a:pt x="5010" y="1790"/>
                  </a:lnTo>
                  <a:lnTo>
                    <a:pt x="4931" y="1551"/>
                  </a:lnTo>
                  <a:lnTo>
                    <a:pt x="4812" y="1352"/>
                  </a:lnTo>
                  <a:lnTo>
                    <a:pt x="4692" y="1114"/>
                  </a:lnTo>
                  <a:lnTo>
                    <a:pt x="4374" y="756"/>
                  </a:lnTo>
                  <a:lnTo>
                    <a:pt x="4016" y="438"/>
                  </a:lnTo>
                  <a:lnTo>
                    <a:pt x="3778" y="279"/>
                  </a:lnTo>
                  <a:lnTo>
                    <a:pt x="3579" y="199"/>
                  </a:lnTo>
                  <a:lnTo>
                    <a:pt x="3340" y="120"/>
                  </a:lnTo>
                  <a:lnTo>
                    <a:pt x="3102" y="40"/>
                  </a:lnTo>
                  <a:lnTo>
                    <a:pt x="2823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20" name="Google Shape;18520;p491"/>
            <p:cNvSpPr/>
            <p:nvPr/>
          </p:nvSpPr>
          <p:spPr>
            <a:xfrm>
              <a:off x="4130075" y="2611950"/>
              <a:ext cx="172000" cy="172000"/>
            </a:xfrm>
            <a:custGeom>
              <a:avLst/>
              <a:gdLst/>
              <a:ahLst/>
              <a:cxnLst/>
              <a:rect l="l" t="t" r="r" b="b"/>
              <a:pathLst>
                <a:path w="6880" h="6880" extrusionOk="0">
                  <a:moveTo>
                    <a:pt x="3062" y="1"/>
                  </a:moveTo>
                  <a:lnTo>
                    <a:pt x="2744" y="80"/>
                  </a:lnTo>
                  <a:lnTo>
                    <a:pt x="2386" y="160"/>
                  </a:lnTo>
                  <a:lnTo>
                    <a:pt x="2108" y="279"/>
                  </a:lnTo>
                  <a:lnTo>
                    <a:pt x="1790" y="398"/>
                  </a:lnTo>
                  <a:lnTo>
                    <a:pt x="1512" y="597"/>
                  </a:lnTo>
                  <a:lnTo>
                    <a:pt x="1233" y="796"/>
                  </a:lnTo>
                  <a:lnTo>
                    <a:pt x="995" y="995"/>
                  </a:lnTo>
                  <a:lnTo>
                    <a:pt x="796" y="1233"/>
                  </a:lnTo>
                  <a:lnTo>
                    <a:pt x="597" y="1512"/>
                  </a:lnTo>
                  <a:lnTo>
                    <a:pt x="398" y="1790"/>
                  </a:lnTo>
                  <a:lnTo>
                    <a:pt x="279" y="2108"/>
                  </a:lnTo>
                  <a:lnTo>
                    <a:pt x="160" y="2426"/>
                  </a:lnTo>
                  <a:lnTo>
                    <a:pt x="80" y="2744"/>
                  </a:lnTo>
                  <a:lnTo>
                    <a:pt x="1" y="3062"/>
                  </a:lnTo>
                  <a:lnTo>
                    <a:pt x="1" y="3420"/>
                  </a:lnTo>
                  <a:lnTo>
                    <a:pt x="1" y="3778"/>
                  </a:lnTo>
                  <a:lnTo>
                    <a:pt x="80" y="4136"/>
                  </a:lnTo>
                  <a:lnTo>
                    <a:pt x="160" y="4454"/>
                  </a:lnTo>
                  <a:lnTo>
                    <a:pt x="279" y="4772"/>
                  </a:lnTo>
                  <a:lnTo>
                    <a:pt x="398" y="5090"/>
                  </a:lnTo>
                  <a:lnTo>
                    <a:pt x="597" y="5369"/>
                  </a:lnTo>
                  <a:lnTo>
                    <a:pt x="796" y="5607"/>
                  </a:lnTo>
                  <a:lnTo>
                    <a:pt x="995" y="5846"/>
                  </a:lnTo>
                  <a:lnTo>
                    <a:pt x="1233" y="6084"/>
                  </a:lnTo>
                  <a:lnTo>
                    <a:pt x="1512" y="6283"/>
                  </a:lnTo>
                  <a:lnTo>
                    <a:pt x="1790" y="6442"/>
                  </a:lnTo>
                  <a:lnTo>
                    <a:pt x="2108" y="6601"/>
                  </a:lnTo>
                  <a:lnTo>
                    <a:pt x="2386" y="6721"/>
                  </a:lnTo>
                  <a:lnTo>
                    <a:pt x="2744" y="6800"/>
                  </a:lnTo>
                  <a:lnTo>
                    <a:pt x="3062" y="6840"/>
                  </a:lnTo>
                  <a:lnTo>
                    <a:pt x="3420" y="6880"/>
                  </a:lnTo>
                  <a:lnTo>
                    <a:pt x="3778" y="6840"/>
                  </a:lnTo>
                  <a:lnTo>
                    <a:pt x="4136" y="6800"/>
                  </a:lnTo>
                  <a:lnTo>
                    <a:pt x="4454" y="6721"/>
                  </a:lnTo>
                  <a:lnTo>
                    <a:pt x="4772" y="6601"/>
                  </a:lnTo>
                  <a:lnTo>
                    <a:pt x="5050" y="6442"/>
                  </a:lnTo>
                  <a:lnTo>
                    <a:pt x="5329" y="6283"/>
                  </a:lnTo>
                  <a:lnTo>
                    <a:pt x="5607" y="6084"/>
                  </a:lnTo>
                  <a:lnTo>
                    <a:pt x="5846" y="5846"/>
                  </a:lnTo>
                  <a:lnTo>
                    <a:pt x="6084" y="5607"/>
                  </a:lnTo>
                  <a:lnTo>
                    <a:pt x="6283" y="5369"/>
                  </a:lnTo>
                  <a:lnTo>
                    <a:pt x="6442" y="5090"/>
                  </a:lnTo>
                  <a:lnTo>
                    <a:pt x="6601" y="4772"/>
                  </a:lnTo>
                  <a:lnTo>
                    <a:pt x="6720" y="4454"/>
                  </a:lnTo>
                  <a:lnTo>
                    <a:pt x="6800" y="4136"/>
                  </a:lnTo>
                  <a:lnTo>
                    <a:pt x="6840" y="3778"/>
                  </a:lnTo>
                  <a:lnTo>
                    <a:pt x="6880" y="3420"/>
                  </a:lnTo>
                  <a:lnTo>
                    <a:pt x="6840" y="3062"/>
                  </a:lnTo>
                  <a:lnTo>
                    <a:pt x="6800" y="2744"/>
                  </a:lnTo>
                  <a:lnTo>
                    <a:pt x="6720" y="2426"/>
                  </a:lnTo>
                  <a:lnTo>
                    <a:pt x="6601" y="2108"/>
                  </a:lnTo>
                  <a:lnTo>
                    <a:pt x="6442" y="1790"/>
                  </a:lnTo>
                  <a:lnTo>
                    <a:pt x="6283" y="1512"/>
                  </a:lnTo>
                  <a:lnTo>
                    <a:pt x="6084" y="1233"/>
                  </a:lnTo>
                  <a:lnTo>
                    <a:pt x="5846" y="995"/>
                  </a:lnTo>
                  <a:lnTo>
                    <a:pt x="5607" y="796"/>
                  </a:lnTo>
                  <a:lnTo>
                    <a:pt x="5329" y="597"/>
                  </a:lnTo>
                  <a:lnTo>
                    <a:pt x="5050" y="398"/>
                  </a:lnTo>
                  <a:lnTo>
                    <a:pt x="4772" y="279"/>
                  </a:lnTo>
                  <a:lnTo>
                    <a:pt x="4454" y="160"/>
                  </a:lnTo>
                  <a:lnTo>
                    <a:pt x="4136" y="80"/>
                  </a:lnTo>
                  <a:lnTo>
                    <a:pt x="3778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21" name="Google Shape;18521;p491"/>
            <p:cNvSpPr/>
            <p:nvPr/>
          </p:nvSpPr>
          <p:spPr>
            <a:xfrm>
              <a:off x="4800075" y="1388250"/>
              <a:ext cx="85525" cy="85525"/>
            </a:xfrm>
            <a:custGeom>
              <a:avLst/>
              <a:gdLst/>
              <a:ahLst/>
              <a:cxnLst/>
              <a:rect l="l" t="t" r="r" b="b"/>
              <a:pathLst>
                <a:path w="3421" h="3421" extrusionOk="0">
                  <a:moveTo>
                    <a:pt x="1353" y="1"/>
                  </a:moveTo>
                  <a:lnTo>
                    <a:pt x="1034" y="120"/>
                  </a:lnTo>
                  <a:lnTo>
                    <a:pt x="756" y="279"/>
                  </a:lnTo>
                  <a:lnTo>
                    <a:pt x="478" y="478"/>
                  </a:lnTo>
                  <a:lnTo>
                    <a:pt x="279" y="756"/>
                  </a:lnTo>
                  <a:lnTo>
                    <a:pt x="120" y="1034"/>
                  </a:lnTo>
                  <a:lnTo>
                    <a:pt x="40" y="1353"/>
                  </a:lnTo>
                  <a:lnTo>
                    <a:pt x="1" y="1710"/>
                  </a:lnTo>
                  <a:lnTo>
                    <a:pt x="40" y="2028"/>
                  </a:lnTo>
                  <a:lnTo>
                    <a:pt x="120" y="2386"/>
                  </a:lnTo>
                  <a:lnTo>
                    <a:pt x="279" y="2665"/>
                  </a:lnTo>
                  <a:lnTo>
                    <a:pt x="478" y="2903"/>
                  </a:lnTo>
                  <a:lnTo>
                    <a:pt x="756" y="3142"/>
                  </a:lnTo>
                  <a:lnTo>
                    <a:pt x="1034" y="3301"/>
                  </a:lnTo>
                  <a:lnTo>
                    <a:pt x="1353" y="3380"/>
                  </a:lnTo>
                  <a:lnTo>
                    <a:pt x="1710" y="3420"/>
                  </a:lnTo>
                  <a:lnTo>
                    <a:pt x="2068" y="3380"/>
                  </a:lnTo>
                  <a:lnTo>
                    <a:pt x="2386" y="3301"/>
                  </a:lnTo>
                  <a:lnTo>
                    <a:pt x="2665" y="3142"/>
                  </a:lnTo>
                  <a:lnTo>
                    <a:pt x="2943" y="2903"/>
                  </a:lnTo>
                  <a:lnTo>
                    <a:pt x="3142" y="2665"/>
                  </a:lnTo>
                  <a:lnTo>
                    <a:pt x="3301" y="2386"/>
                  </a:lnTo>
                  <a:lnTo>
                    <a:pt x="3380" y="2028"/>
                  </a:lnTo>
                  <a:lnTo>
                    <a:pt x="3420" y="1710"/>
                  </a:lnTo>
                  <a:lnTo>
                    <a:pt x="3380" y="1353"/>
                  </a:lnTo>
                  <a:lnTo>
                    <a:pt x="3301" y="1034"/>
                  </a:lnTo>
                  <a:lnTo>
                    <a:pt x="3142" y="756"/>
                  </a:lnTo>
                  <a:lnTo>
                    <a:pt x="2943" y="478"/>
                  </a:lnTo>
                  <a:lnTo>
                    <a:pt x="2665" y="279"/>
                  </a:lnTo>
                  <a:lnTo>
                    <a:pt x="2386" y="120"/>
                  </a:lnTo>
                  <a:lnTo>
                    <a:pt x="2068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22" name="Google Shape;18522;p491"/>
            <p:cNvSpPr/>
            <p:nvPr/>
          </p:nvSpPr>
          <p:spPr>
            <a:xfrm>
              <a:off x="5087375" y="1151675"/>
              <a:ext cx="214725" cy="214725"/>
            </a:xfrm>
            <a:custGeom>
              <a:avLst/>
              <a:gdLst/>
              <a:ahLst/>
              <a:cxnLst/>
              <a:rect l="l" t="t" r="r" b="b"/>
              <a:pathLst>
                <a:path w="8589" h="8589" extrusionOk="0">
                  <a:moveTo>
                    <a:pt x="3857" y="0"/>
                  </a:moveTo>
                  <a:lnTo>
                    <a:pt x="3459" y="80"/>
                  </a:lnTo>
                  <a:lnTo>
                    <a:pt x="3022" y="199"/>
                  </a:lnTo>
                  <a:lnTo>
                    <a:pt x="2624" y="318"/>
                  </a:lnTo>
                  <a:lnTo>
                    <a:pt x="2266" y="517"/>
                  </a:lnTo>
                  <a:lnTo>
                    <a:pt x="1909" y="716"/>
                  </a:lnTo>
                  <a:lnTo>
                    <a:pt x="1591" y="994"/>
                  </a:lnTo>
                  <a:lnTo>
                    <a:pt x="1272" y="1272"/>
                  </a:lnTo>
                  <a:lnTo>
                    <a:pt x="994" y="1551"/>
                  </a:lnTo>
                  <a:lnTo>
                    <a:pt x="756" y="1909"/>
                  </a:lnTo>
                  <a:lnTo>
                    <a:pt x="517" y="2227"/>
                  </a:lnTo>
                  <a:lnTo>
                    <a:pt x="358" y="2624"/>
                  </a:lnTo>
                  <a:lnTo>
                    <a:pt x="199" y="3022"/>
                  </a:lnTo>
                  <a:lnTo>
                    <a:pt x="80" y="3420"/>
                  </a:lnTo>
                  <a:lnTo>
                    <a:pt x="40" y="3857"/>
                  </a:lnTo>
                  <a:lnTo>
                    <a:pt x="0" y="4294"/>
                  </a:lnTo>
                  <a:lnTo>
                    <a:pt x="40" y="4732"/>
                  </a:lnTo>
                  <a:lnTo>
                    <a:pt x="80" y="5169"/>
                  </a:lnTo>
                  <a:lnTo>
                    <a:pt x="199" y="5567"/>
                  </a:lnTo>
                  <a:lnTo>
                    <a:pt x="358" y="5964"/>
                  </a:lnTo>
                  <a:lnTo>
                    <a:pt x="517" y="6322"/>
                  </a:lnTo>
                  <a:lnTo>
                    <a:pt x="756" y="6680"/>
                  </a:lnTo>
                  <a:lnTo>
                    <a:pt x="994" y="7038"/>
                  </a:lnTo>
                  <a:lnTo>
                    <a:pt x="1272" y="7316"/>
                  </a:lnTo>
                  <a:lnTo>
                    <a:pt x="1591" y="7595"/>
                  </a:lnTo>
                  <a:lnTo>
                    <a:pt x="1909" y="7833"/>
                  </a:lnTo>
                  <a:lnTo>
                    <a:pt x="2266" y="8072"/>
                  </a:lnTo>
                  <a:lnTo>
                    <a:pt x="2624" y="8231"/>
                  </a:lnTo>
                  <a:lnTo>
                    <a:pt x="3022" y="8390"/>
                  </a:lnTo>
                  <a:lnTo>
                    <a:pt x="3459" y="8509"/>
                  </a:lnTo>
                  <a:lnTo>
                    <a:pt x="3857" y="8549"/>
                  </a:lnTo>
                  <a:lnTo>
                    <a:pt x="4294" y="8589"/>
                  </a:lnTo>
                  <a:lnTo>
                    <a:pt x="4732" y="8549"/>
                  </a:lnTo>
                  <a:lnTo>
                    <a:pt x="5169" y="8509"/>
                  </a:lnTo>
                  <a:lnTo>
                    <a:pt x="5567" y="8390"/>
                  </a:lnTo>
                  <a:lnTo>
                    <a:pt x="5964" y="8231"/>
                  </a:lnTo>
                  <a:lnTo>
                    <a:pt x="6362" y="8072"/>
                  </a:lnTo>
                  <a:lnTo>
                    <a:pt x="6720" y="7833"/>
                  </a:lnTo>
                  <a:lnTo>
                    <a:pt x="7038" y="7595"/>
                  </a:lnTo>
                  <a:lnTo>
                    <a:pt x="7356" y="7316"/>
                  </a:lnTo>
                  <a:lnTo>
                    <a:pt x="7634" y="7038"/>
                  </a:lnTo>
                  <a:lnTo>
                    <a:pt x="7873" y="6680"/>
                  </a:lnTo>
                  <a:lnTo>
                    <a:pt x="8072" y="6322"/>
                  </a:lnTo>
                  <a:lnTo>
                    <a:pt x="8271" y="5964"/>
                  </a:lnTo>
                  <a:lnTo>
                    <a:pt x="8390" y="5567"/>
                  </a:lnTo>
                  <a:lnTo>
                    <a:pt x="8509" y="5169"/>
                  </a:lnTo>
                  <a:lnTo>
                    <a:pt x="8589" y="4732"/>
                  </a:lnTo>
                  <a:lnTo>
                    <a:pt x="8589" y="4294"/>
                  </a:lnTo>
                  <a:lnTo>
                    <a:pt x="8589" y="3857"/>
                  </a:lnTo>
                  <a:lnTo>
                    <a:pt x="8509" y="3420"/>
                  </a:lnTo>
                  <a:lnTo>
                    <a:pt x="8390" y="3022"/>
                  </a:lnTo>
                  <a:lnTo>
                    <a:pt x="8271" y="2624"/>
                  </a:lnTo>
                  <a:lnTo>
                    <a:pt x="8072" y="2227"/>
                  </a:lnTo>
                  <a:lnTo>
                    <a:pt x="7873" y="1909"/>
                  </a:lnTo>
                  <a:lnTo>
                    <a:pt x="7634" y="1551"/>
                  </a:lnTo>
                  <a:lnTo>
                    <a:pt x="7356" y="1272"/>
                  </a:lnTo>
                  <a:lnTo>
                    <a:pt x="7038" y="994"/>
                  </a:lnTo>
                  <a:lnTo>
                    <a:pt x="6720" y="716"/>
                  </a:lnTo>
                  <a:lnTo>
                    <a:pt x="6362" y="517"/>
                  </a:lnTo>
                  <a:lnTo>
                    <a:pt x="5964" y="318"/>
                  </a:lnTo>
                  <a:lnTo>
                    <a:pt x="5567" y="199"/>
                  </a:lnTo>
                  <a:lnTo>
                    <a:pt x="5169" y="80"/>
                  </a:lnTo>
                  <a:lnTo>
                    <a:pt x="4732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23" name="Google Shape;18523;p491"/>
            <p:cNvSpPr/>
            <p:nvPr/>
          </p:nvSpPr>
          <p:spPr>
            <a:xfrm>
              <a:off x="4108200" y="1164575"/>
              <a:ext cx="172000" cy="172000"/>
            </a:xfrm>
            <a:custGeom>
              <a:avLst/>
              <a:gdLst/>
              <a:ahLst/>
              <a:cxnLst/>
              <a:rect l="l" t="t" r="r" b="b"/>
              <a:pathLst>
                <a:path w="6880" h="6880" extrusionOk="0">
                  <a:moveTo>
                    <a:pt x="3102" y="1"/>
                  </a:moveTo>
                  <a:lnTo>
                    <a:pt x="2744" y="80"/>
                  </a:lnTo>
                  <a:lnTo>
                    <a:pt x="2426" y="160"/>
                  </a:lnTo>
                  <a:lnTo>
                    <a:pt x="2108" y="279"/>
                  </a:lnTo>
                  <a:lnTo>
                    <a:pt x="1790" y="399"/>
                  </a:lnTo>
                  <a:lnTo>
                    <a:pt x="1512" y="597"/>
                  </a:lnTo>
                  <a:lnTo>
                    <a:pt x="1273" y="796"/>
                  </a:lnTo>
                  <a:lnTo>
                    <a:pt x="995" y="995"/>
                  </a:lnTo>
                  <a:lnTo>
                    <a:pt x="796" y="1234"/>
                  </a:lnTo>
                  <a:lnTo>
                    <a:pt x="597" y="1512"/>
                  </a:lnTo>
                  <a:lnTo>
                    <a:pt x="438" y="1790"/>
                  </a:lnTo>
                  <a:lnTo>
                    <a:pt x="279" y="2108"/>
                  </a:lnTo>
                  <a:lnTo>
                    <a:pt x="160" y="2426"/>
                  </a:lnTo>
                  <a:lnTo>
                    <a:pt x="80" y="2745"/>
                  </a:lnTo>
                  <a:lnTo>
                    <a:pt x="41" y="3063"/>
                  </a:lnTo>
                  <a:lnTo>
                    <a:pt x="1" y="3421"/>
                  </a:lnTo>
                  <a:lnTo>
                    <a:pt x="41" y="3778"/>
                  </a:lnTo>
                  <a:lnTo>
                    <a:pt x="80" y="4136"/>
                  </a:lnTo>
                  <a:lnTo>
                    <a:pt x="160" y="4454"/>
                  </a:lnTo>
                  <a:lnTo>
                    <a:pt x="279" y="4772"/>
                  </a:lnTo>
                  <a:lnTo>
                    <a:pt x="438" y="5051"/>
                  </a:lnTo>
                  <a:lnTo>
                    <a:pt x="597" y="5369"/>
                  </a:lnTo>
                  <a:lnTo>
                    <a:pt x="796" y="5607"/>
                  </a:lnTo>
                  <a:lnTo>
                    <a:pt x="995" y="5846"/>
                  </a:lnTo>
                  <a:lnTo>
                    <a:pt x="1273" y="6085"/>
                  </a:lnTo>
                  <a:lnTo>
                    <a:pt x="1512" y="6283"/>
                  </a:lnTo>
                  <a:lnTo>
                    <a:pt x="1790" y="6443"/>
                  </a:lnTo>
                  <a:lnTo>
                    <a:pt x="2108" y="6602"/>
                  </a:lnTo>
                  <a:lnTo>
                    <a:pt x="2426" y="6721"/>
                  </a:lnTo>
                  <a:lnTo>
                    <a:pt x="2744" y="6800"/>
                  </a:lnTo>
                  <a:lnTo>
                    <a:pt x="3102" y="6840"/>
                  </a:lnTo>
                  <a:lnTo>
                    <a:pt x="3460" y="6880"/>
                  </a:lnTo>
                  <a:lnTo>
                    <a:pt x="3778" y="6840"/>
                  </a:lnTo>
                  <a:lnTo>
                    <a:pt x="4136" y="6800"/>
                  </a:lnTo>
                  <a:lnTo>
                    <a:pt x="4454" y="6721"/>
                  </a:lnTo>
                  <a:lnTo>
                    <a:pt x="4772" y="6602"/>
                  </a:lnTo>
                  <a:lnTo>
                    <a:pt x="5090" y="6443"/>
                  </a:lnTo>
                  <a:lnTo>
                    <a:pt x="5369" y="6283"/>
                  </a:lnTo>
                  <a:lnTo>
                    <a:pt x="5647" y="6085"/>
                  </a:lnTo>
                  <a:lnTo>
                    <a:pt x="5886" y="5846"/>
                  </a:lnTo>
                  <a:lnTo>
                    <a:pt x="6084" y="5607"/>
                  </a:lnTo>
                  <a:lnTo>
                    <a:pt x="6283" y="5369"/>
                  </a:lnTo>
                  <a:lnTo>
                    <a:pt x="6482" y="5051"/>
                  </a:lnTo>
                  <a:lnTo>
                    <a:pt x="6601" y="4772"/>
                  </a:lnTo>
                  <a:lnTo>
                    <a:pt x="6721" y="4454"/>
                  </a:lnTo>
                  <a:lnTo>
                    <a:pt x="6800" y="4136"/>
                  </a:lnTo>
                  <a:lnTo>
                    <a:pt x="6880" y="3778"/>
                  </a:lnTo>
                  <a:lnTo>
                    <a:pt x="6880" y="3421"/>
                  </a:lnTo>
                  <a:lnTo>
                    <a:pt x="6880" y="3063"/>
                  </a:lnTo>
                  <a:lnTo>
                    <a:pt x="6800" y="2745"/>
                  </a:lnTo>
                  <a:lnTo>
                    <a:pt x="6721" y="2426"/>
                  </a:lnTo>
                  <a:lnTo>
                    <a:pt x="6601" y="2108"/>
                  </a:lnTo>
                  <a:lnTo>
                    <a:pt x="6482" y="1790"/>
                  </a:lnTo>
                  <a:lnTo>
                    <a:pt x="6283" y="1512"/>
                  </a:lnTo>
                  <a:lnTo>
                    <a:pt x="6084" y="1234"/>
                  </a:lnTo>
                  <a:lnTo>
                    <a:pt x="5886" y="995"/>
                  </a:lnTo>
                  <a:lnTo>
                    <a:pt x="5647" y="796"/>
                  </a:lnTo>
                  <a:lnTo>
                    <a:pt x="5369" y="597"/>
                  </a:lnTo>
                  <a:lnTo>
                    <a:pt x="5090" y="399"/>
                  </a:lnTo>
                  <a:lnTo>
                    <a:pt x="4772" y="279"/>
                  </a:lnTo>
                  <a:lnTo>
                    <a:pt x="4454" y="160"/>
                  </a:lnTo>
                  <a:lnTo>
                    <a:pt x="4136" y="80"/>
                  </a:lnTo>
                  <a:lnTo>
                    <a:pt x="3778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24" name="Google Shape;18524;p491"/>
            <p:cNvSpPr/>
            <p:nvPr/>
          </p:nvSpPr>
          <p:spPr>
            <a:xfrm>
              <a:off x="5272250" y="2345550"/>
              <a:ext cx="172000" cy="172000"/>
            </a:xfrm>
            <a:custGeom>
              <a:avLst/>
              <a:gdLst/>
              <a:ahLst/>
              <a:cxnLst/>
              <a:rect l="l" t="t" r="r" b="b"/>
              <a:pathLst>
                <a:path w="6880" h="6880" extrusionOk="0">
                  <a:moveTo>
                    <a:pt x="3102" y="0"/>
                  </a:moveTo>
                  <a:lnTo>
                    <a:pt x="2744" y="80"/>
                  </a:lnTo>
                  <a:lnTo>
                    <a:pt x="2426" y="159"/>
                  </a:lnTo>
                  <a:lnTo>
                    <a:pt x="2108" y="278"/>
                  </a:lnTo>
                  <a:lnTo>
                    <a:pt x="1790" y="398"/>
                  </a:lnTo>
                  <a:lnTo>
                    <a:pt x="1512" y="597"/>
                  </a:lnTo>
                  <a:lnTo>
                    <a:pt x="1273" y="795"/>
                  </a:lnTo>
                  <a:lnTo>
                    <a:pt x="995" y="994"/>
                  </a:lnTo>
                  <a:lnTo>
                    <a:pt x="796" y="1233"/>
                  </a:lnTo>
                  <a:lnTo>
                    <a:pt x="597" y="1511"/>
                  </a:lnTo>
                  <a:lnTo>
                    <a:pt x="398" y="1789"/>
                  </a:lnTo>
                  <a:lnTo>
                    <a:pt x="279" y="2108"/>
                  </a:lnTo>
                  <a:lnTo>
                    <a:pt x="160" y="2426"/>
                  </a:lnTo>
                  <a:lnTo>
                    <a:pt x="80" y="2744"/>
                  </a:lnTo>
                  <a:lnTo>
                    <a:pt x="41" y="3102"/>
                  </a:lnTo>
                  <a:lnTo>
                    <a:pt x="1" y="3420"/>
                  </a:lnTo>
                  <a:lnTo>
                    <a:pt x="41" y="3778"/>
                  </a:lnTo>
                  <a:lnTo>
                    <a:pt x="80" y="4135"/>
                  </a:lnTo>
                  <a:lnTo>
                    <a:pt x="160" y="4454"/>
                  </a:lnTo>
                  <a:lnTo>
                    <a:pt x="279" y="4772"/>
                  </a:lnTo>
                  <a:lnTo>
                    <a:pt x="398" y="5090"/>
                  </a:lnTo>
                  <a:lnTo>
                    <a:pt x="597" y="5368"/>
                  </a:lnTo>
                  <a:lnTo>
                    <a:pt x="796" y="5607"/>
                  </a:lnTo>
                  <a:lnTo>
                    <a:pt x="995" y="5885"/>
                  </a:lnTo>
                  <a:lnTo>
                    <a:pt x="1273" y="6084"/>
                  </a:lnTo>
                  <a:lnTo>
                    <a:pt x="1512" y="6283"/>
                  </a:lnTo>
                  <a:lnTo>
                    <a:pt x="1790" y="6442"/>
                  </a:lnTo>
                  <a:lnTo>
                    <a:pt x="2108" y="6601"/>
                  </a:lnTo>
                  <a:lnTo>
                    <a:pt x="2426" y="6720"/>
                  </a:lnTo>
                  <a:lnTo>
                    <a:pt x="2744" y="6800"/>
                  </a:lnTo>
                  <a:lnTo>
                    <a:pt x="3102" y="6839"/>
                  </a:lnTo>
                  <a:lnTo>
                    <a:pt x="3420" y="6879"/>
                  </a:lnTo>
                  <a:lnTo>
                    <a:pt x="3778" y="6839"/>
                  </a:lnTo>
                  <a:lnTo>
                    <a:pt x="4136" y="6800"/>
                  </a:lnTo>
                  <a:lnTo>
                    <a:pt x="4454" y="6720"/>
                  </a:lnTo>
                  <a:lnTo>
                    <a:pt x="4772" y="6601"/>
                  </a:lnTo>
                  <a:lnTo>
                    <a:pt x="5090" y="6442"/>
                  </a:lnTo>
                  <a:lnTo>
                    <a:pt x="5369" y="6283"/>
                  </a:lnTo>
                  <a:lnTo>
                    <a:pt x="5607" y="6084"/>
                  </a:lnTo>
                  <a:lnTo>
                    <a:pt x="5886" y="5885"/>
                  </a:lnTo>
                  <a:lnTo>
                    <a:pt x="6085" y="5607"/>
                  </a:lnTo>
                  <a:lnTo>
                    <a:pt x="6283" y="5368"/>
                  </a:lnTo>
                  <a:lnTo>
                    <a:pt x="6442" y="5090"/>
                  </a:lnTo>
                  <a:lnTo>
                    <a:pt x="6601" y="4772"/>
                  </a:lnTo>
                  <a:lnTo>
                    <a:pt x="6721" y="4454"/>
                  </a:lnTo>
                  <a:lnTo>
                    <a:pt x="6800" y="4135"/>
                  </a:lnTo>
                  <a:lnTo>
                    <a:pt x="6840" y="3778"/>
                  </a:lnTo>
                  <a:lnTo>
                    <a:pt x="6880" y="3420"/>
                  </a:lnTo>
                  <a:lnTo>
                    <a:pt x="6840" y="3102"/>
                  </a:lnTo>
                  <a:lnTo>
                    <a:pt x="6800" y="2744"/>
                  </a:lnTo>
                  <a:lnTo>
                    <a:pt x="6721" y="2426"/>
                  </a:lnTo>
                  <a:lnTo>
                    <a:pt x="6601" y="2108"/>
                  </a:lnTo>
                  <a:lnTo>
                    <a:pt x="6442" y="1789"/>
                  </a:lnTo>
                  <a:lnTo>
                    <a:pt x="6283" y="1511"/>
                  </a:lnTo>
                  <a:lnTo>
                    <a:pt x="6085" y="1233"/>
                  </a:lnTo>
                  <a:lnTo>
                    <a:pt x="5886" y="994"/>
                  </a:lnTo>
                  <a:lnTo>
                    <a:pt x="5607" y="795"/>
                  </a:lnTo>
                  <a:lnTo>
                    <a:pt x="5369" y="597"/>
                  </a:lnTo>
                  <a:lnTo>
                    <a:pt x="5090" y="398"/>
                  </a:lnTo>
                  <a:lnTo>
                    <a:pt x="4772" y="278"/>
                  </a:lnTo>
                  <a:lnTo>
                    <a:pt x="4454" y="159"/>
                  </a:lnTo>
                  <a:lnTo>
                    <a:pt x="4136" y="80"/>
                  </a:lnTo>
                  <a:lnTo>
                    <a:pt x="3778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25" name="Google Shape;18525;p491"/>
            <p:cNvSpPr/>
            <p:nvPr/>
          </p:nvSpPr>
          <p:spPr>
            <a:xfrm>
              <a:off x="6332925" y="2049300"/>
              <a:ext cx="86500" cy="85525"/>
            </a:xfrm>
            <a:custGeom>
              <a:avLst/>
              <a:gdLst/>
              <a:ahLst/>
              <a:cxnLst/>
              <a:rect l="l" t="t" r="r" b="b"/>
              <a:pathLst>
                <a:path w="3460" h="3421" extrusionOk="0">
                  <a:moveTo>
                    <a:pt x="1710" y="1"/>
                  </a:moveTo>
                  <a:lnTo>
                    <a:pt x="1392" y="41"/>
                  </a:lnTo>
                  <a:lnTo>
                    <a:pt x="1074" y="120"/>
                  </a:lnTo>
                  <a:lnTo>
                    <a:pt x="756" y="279"/>
                  </a:lnTo>
                  <a:lnTo>
                    <a:pt x="518" y="518"/>
                  </a:lnTo>
                  <a:lnTo>
                    <a:pt x="319" y="756"/>
                  </a:lnTo>
                  <a:lnTo>
                    <a:pt x="160" y="1035"/>
                  </a:lnTo>
                  <a:lnTo>
                    <a:pt x="40" y="1353"/>
                  </a:lnTo>
                  <a:lnTo>
                    <a:pt x="1" y="1711"/>
                  </a:lnTo>
                  <a:lnTo>
                    <a:pt x="40" y="2069"/>
                  </a:lnTo>
                  <a:lnTo>
                    <a:pt x="160" y="2387"/>
                  </a:lnTo>
                  <a:lnTo>
                    <a:pt x="319" y="2665"/>
                  </a:lnTo>
                  <a:lnTo>
                    <a:pt x="518" y="2943"/>
                  </a:lnTo>
                  <a:lnTo>
                    <a:pt x="756" y="3142"/>
                  </a:lnTo>
                  <a:lnTo>
                    <a:pt x="1074" y="3301"/>
                  </a:lnTo>
                  <a:lnTo>
                    <a:pt x="1392" y="3381"/>
                  </a:lnTo>
                  <a:lnTo>
                    <a:pt x="1710" y="3420"/>
                  </a:lnTo>
                  <a:lnTo>
                    <a:pt x="2068" y="3381"/>
                  </a:lnTo>
                  <a:lnTo>
                    <a:pt x="2386" y="3301"/>
                  </a:lnTo>
                  <a:lnTo>
                    <a:pt x="2704" y="3142"/>
                  </a:lnTo>
                  <a:lnTo>
                    <a:pt x="2943" y="2943"/>
                  </a:lnTo>
                  <a:lnTo>
                    <a:pt x="3142" y="2665"/>
                  </a:lnTo>
                  <a:lnTo>
                    <a:pt x="3301" y="2387"/>
                  </a:lnTo>
                  <a:lnTo>
                    <a:pt x="3420" y="2069"/>
                  </a:lnTo>
                  <a:lnTo>
                    <a:pt x="3460" y="1711"/>
                  </a:lnTo>
                  <a:lnTo>
                    <a:pt x="3420" y="1353"/>
                  </a:lnTo>
                  <a:lnTo>
                    <a:pt x="3301" y="1035"/>
                  </a:lnTo>
                  <a:lnTo>
                    <a:pt x="3142" y="756"/>
                  </a:lnTo>
                  <a:lnTo>
                    <a:pt x="2943" y="518"/>
                  </a:lnTo>
                  <a:lnTo>
                    <a:pt x="2704" y="279"/>
                  </a:lnTo>
                  <a:lnTo>
                    <a:pt x="2386" y="120"/>
                  </a:lnTo>
                  <a:lnTo>
                    <a:pt x="2068" y="41"/>
                  </a:lnTo>
                  <a:lnTo>
                    <a:pt x="1710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26" name="Google Shape;18526;p491"/>
            <p:cNvSpPr/>
            <p:nvPr/>
          </p:nvSpPr>
          <p:spPr>
            <a:xfrm>
              <a:off x="6251425" y="1692425"/>
              <a:ext cx="171975" cy="172000"/>
            </a:xfrm>
            <a:custGeom>
              <a:avLst/>
              <a:gdLst/>
              <a:ahLst/>
              <a:cxnLst/>
              <a:rect l="l" t="t" r="r" b="b"/>
              <a:pathLst>
                <a:path w="6879" h="6880" extrusionOk="0">
                  <a:moveTo>
                    <a:pt x="3459" y="1"/>
                  </a:moveTo>
                  <a:lnTo>
                    <a:pt x="3102" y="41"/>
                  </a:lnTo>
                  <a:lnTo>
                    <a:pt x="2744" y="81"/>
                  </a:lnTo>
                  <a:lnTo>
                    <a:pt x="2426" y="160"/>
                  </a:lnTo>
                  <a:lnTo>
                    <a:pt x="2107" y="279"/>
                  </a:lnTo>
                  <a:lnTo>
                    <a:pt x="1789" y="438"/>
                  </a:lnTo>
                  <a:lnTo>
                    <a:pt x="1511" y="597"/>
                  </a:lnTo>
                  <a:lnTo>
                    <a:pt x="1272" y="796"/>
                  </a:lnTo>
                  <a:lnTo>
                    <a:pt x="994" y="1035"/>
                  </a:lnTo>
                  <a:lnTo>
                    <a:pt x="795" y="1273"/>
                  </a:lnTo>
                  <a:lnTo>
                    <a:pt x="597" y="1512"/>
                  </a:lnTo>
                  <a:lnTo>
                    <a:pt x="437" y="1830"/>
                  </a:lnTo>
                  <a:lnTo>
                    <a:pt x="278" y="2108"/>
                  </a:lnTo>
                  <a:lnTo>
                    <a:pt x="159" y="2427"/>
                  </a:lnTo>
                  <a:lnTo>
                    <a:pt x="80" y="2745"/>
                  </a:lnTo>
                  <a:lnTo>
                    <a:pt x="40" y="3102"/>
                  </a:lnTo>
                  <a:lnTo>
                    <a:pt x="0" y="3460"/>
                  </a:lnTo>
                  <a:lnTo>
                    <a:pt x="40" y="3818"/>
                  </a:lnTo>
                  <a:lnTo>
                    <a:pt x="80" y="4136"/>
                  </a:lnTo>
                  <a:lnTo>
                    <a:pt x="159" y="4454"/>
                  </a:lnTo>
                  <a:lnTo>
                    <a:pt x="278" y="4773"/>
                  </a:lnTo>
                  <a:lnTo>
                    <a:pt x="437" y="5091"/>
                  </a:lnTo>
                  <a:lnTo>
                    <a:pt x="597" y="5369"/>
                  </a:lnTo>
                  <a:lnTo>
                    <a:pt x="795" y="5647"/>
                  </a:lnTo>
                  <a:lnTo>
                    <a:pt x="994" y="5886"/>
                  </a:lnTo>
                  <a:lnTo>
                    <a:pt x="1272" y="6085"/>
                  </a:lnTo>
                  <a:lnTo>
                    <a:pt x="1511" y="6284"/>
                  </a:lnTo>
                  <a:lnTo>
                    <a:pt x="1789" y="6482"/>
                  </a:lnTo>
                  <a:lnTo>
                    <a:pt x="2107" y="6602"/>
                  </a:lnTo>
                  <a:lnTo>
                    <a:pt x="2426" y="6721"/>
                  </a:lnTo>
                  <a:lnTo>
                    <a:pt x="2744" y="6800"/>
                  </a:lnTo>
                  <a:lnTo>
                    <a:pt x="3102" y="6880"/>
                  </a:lnTo>
                  <a:lnTo>
                    <a:pt x="3778" y="6880"/>
                  </a:lnTo>
                  <a:lnTo>
                    <a:pt x="4135" y="6800"/>
                  </a:lnTo>
                  <a:lnTo>
                    <a:pt x="4453" y="6721"/>
                  </a:lnTo>
                  <a:lnTo>
                    <a:pt x="4772" y="6602"/>
                  </a:lnTo>
                  <a:lnTo>
                    <a:pt x="5090" y="6482"/>
                  </a:lnTo>
                  <a:lnTo>
                    <a:pt x="5368" y="6284"/>
                  </a:lnTo>
                  <a:lnTo>
                    <a:pt x="5646" y="6085"/>
                  </a:lnTo>
                  <a:lnTo>
                    <a:pt x="5885" y="5886"/>
                  </a:lnTo>
                  <a:lnTo>
                    <a:pt x="6084" y="5647"/>
                  </a:lnTo>
                  <a:lnTo>
                    <a:pt x="6283" y="5369"/>
                  </a:lnTo>
                  <a:lnTo>
                    <a:pt x="6481" y="5091"/>
                  </a:lnTo>
                  <a:lnTo>
                    <a:pt x="6601" y="4773"/>
                  </a:lnTo>
                  <a:lnTo>
                    <a:pt x="6720" y="4454"/>
                  </a:lnTo>
                  <a:lnTo>
                    <a:pt x="6799" y="4136"/>
                  </a:lnTo>
                  <a:lnTo>
                    <a:pt x="6879" y="3818"/>
                  </a:lnTo>
                  <a:lnTo>
                    <a:pt x="6879" y="3460"/>
                  </a:lnTo>
                  <a:lnTo>
                    <a:pt x="6879" y="3102"/>
                  </a:lnTo>
                  <a:lnTo>
                    <a:pt x="6799" y="2745"/>
                  </a:lnTo>
                  <a:lnTo>
                    <a:pt x="6720" y="2427"/>
                  </a:lnTo>
                  <a:lnTo>
                    <a:pt x="6601" y="2108"/>
                  </a:lnTo>
                  <a:lnTo>
                    <a:pt x="6481" y="1830"/>
                  </a:lnTo>
                  <a:lnTo>
                    <a:pt x="6283" y="1512"/>
                  </a:lnTo>
                  <a:lnTo>
                    <a:pt x="6084" y="1273"/>
                  </a:lnTo>
                  <a:lnTo>
                    <a:pt x="5885" y="1035"/>
                  </a:lnTo>
                  <a:lnTo>
                    <a:pt x="5646" y="796"/>
                  </a:lnTo>
                  <a:lnTo>
                    <a:pt x="5368" y="597"/>
                  </a:lnTo>
                  <a:lnTo>
                    <a:pt x="5090" y="438"/>
                  </a:lnTo>
                  <a:lnTo>
                    <a:pt x="4772" y="279"/>
                  </a:lnTo>
                  <a:lnTo>
                    <a:pt x="4453" y="160"/>
                  </a:lnTo>
                  <a:lnTo>
                    <a:pt x="4135" y="81"/>
                  </a:lnTo>
                  <a:lnTo>
                    <a:pt x="3778" y="41"/>
                  </a:lnTo>
                  <a:lnTo>
                    <a:pt x="3459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27" name="Google Shape;18527;p491"/>
            <p:cNvSpPr/>
            <p:nvPr/>
          </p:nvSpPr>
          <p:spPr>
            <a:xfrm>
              <a:off x="4868675" y="2955900"/>
              <a:ext cx="214725" cy="214750"/>
            </a:xfrm>
            <a:custGeom>
              <a:avLst/>
              <a:gdLst/>
              <a:ahLst/>
              <a:cxnLst/>
              <a:rect l="l" t="t" r="r" b="b"/>
              <a:pathLst>
                <a:path w="8589" h="8590" extrusionOk="0">
                  <a:moveTo>
                    <a:pt x="3857" y="1"/>
                  </a:moveTo>
                  <a:lnTo>
                    <a:pt x="3420" y="80"/>
                  </a:lnTo>
                  <a:lnTo>
                    <a:pt x="3022" y="160"/>
                  </a:lnTo>
                  <a:lnTo>
                    <a:pt x="2625" y="319"/>
                  </a:lnTo>
                  <a:lnTo>
                    <a:pt x="2227" y="517"/>
                  </a:lnTo>
                  <a:lnTo>
                    <a:pt x="1909" y="716"/>
                  </a:lnTo>
                  <a:lnTo>
                    <a:pt x="1551" y="955"/>
                  </a:lnTo>
                  <a:lnTo>
                    <a:pt x="1273" y="1233"/>
                  </a:lnTo>
                  <a:lnTo>
                    <a:pt x="994" y="1551"/>
                  </a:lnTo>
                  <a:lnTo>
                    <a:pt x="716" y="1869"/>
                  </a:lnTo>
                  <a:lnTo>
                    <a:pt x="517" y="2227"/>
                  </a:lnTo>
                  <a:lnTo>
                    <a:pt x="318" y="2625"/>
                  </a:lnTo>
                  <a:lnTo>
                    <a:pt x="199" y="2983"/>
                  </a:lnTo>
                  <a:lnTo>
                    <a:pt x="80" y="3420"/>
                  </a:lnTo>
                  <a:lnTo>
                    <a:pt x="0" y="3858"/>
                  </a:lnTo>
                  <a:lnTo>
                    <a:pt x="0" y="4295"/>
                  </a:lnTo>
                  <a:lnTo>
                    <a:pt x="0" y="4732"/>
                  </a:lnTo>
                  <a:lnTo>
                    <a:pt x="80" y="5130"/>
                  </a:lnTo>
                  <a:lnTo>
                    <a:pt x="199" y="5567"/>
                  </a:lnTo>
                  <a:lnTo>
                    <a:pt x="318" y="5965"/>
                  </a:lnTo>
                  <a:lnTo>
                    <a:pt x="517" y="6323"/>
                  </a:lnTo>
                  <a:lnTo>
                    <a:pt x="716" y="6681"/>
                  </a:lnTo>
                  <a:lnTo>
                    <a:pt x="994" y="6999"/>
                  </a:lnTo>
                  <a:lnTo>
                    <a:pt x="1273" y="7317"/>
                  </a:lnTo>
                  <a:lnTo>
                    <a:pt x="1551" y="7595"/>
                  </a:lnTo>
                  <a:lnTo>
                    <a:pt x="1909" y="7834"/>
                  </a:lnTo>
                  <a:lnTo>
                    <a:pt x="2227" y="8072"/>
                  </a:lnTo>
                  <a:lnTo>
                    <a:pt x="2625" y="8231"/>
                  </a:lnTo>
                  <a:lnTo>
                    <a:pt x="3022" y="8390"/>
                  </a:lnTo>
                  <a:lnTo>
                    <a:pt x="3420" y="8470"/>
                  </a:lnTo>
                  <a:lnTo>
                    <a:pt x="3857" y="8550"/>
                  </a:lnTo>
                  <a:lnTo>
                    <a:pt x="4295" y="8589"/>
                  </a:lnTo>
                  <a:lnTo>
                    <a:pt x="4732" y="8550"/>
                  </a:lnTo>
                  <a:lnTo>
                    <a:pt x="5169" y="8470"/>
                  </a:lnTo>
                  <a:lnTo>
                    <a:pt x="5567" y="8390"/>
                  </a:lnTo>
                  <a:lnTo>
                    <a:pt x="5965" y="8231"/>
                  </a:lnTo>
                  <a:lnTo>
                    <a:pt x="6322" y="8072"/>
                  </a:lnTo>
                  <a:lnTo>
                    <a:pt x="6680" y="7834"/>
                  </a:lnTo>
                  <a:lnTo>
                    <a:pt x="7038" y="7595"/>
                  </a:lnTo>
                  <a:lnTo>
                    <a:pt x="7317" y="7317"/>
                  </a:lnTo>
                  <a:lnTo>
                    <a:pt x="7595" y="6999"/>
                  </a:lnTo>
                  <a:lnTo>
                    <a:pt x="7873" y="6681"/>
                  </a:lnTo>
                  <a:lnTo>
                    <a:pt x="8072" y="6323"/>
                  </a:lnTo>
                  <a:lnTo>
                    <a:pt x="8231" y="5965"/>
                  </a:lnTo>
                  <a:lnTo>
                    <a:pt x="8390" y="5567"/>
                  </a:lnTo>
                  <a:lnTo>
                    <a:pt x="8509" y="5130"/>
                  </a:lnTo>
                  <a:lnTo>
                    <a:pt x="8549" y="4732"/>
                  </a:lnTo>
                  <a:lnTo>
                    <a:pt x="8589" y="4295"/>
                  </a:lnTo>
                  <a:lnTo>
                    <a:pt x="8549" y="3858"/>
                  </a:lnTo>
                  <a:lnTo>
                    <a:pt x="8509" y="3420"/>
                  </a:lnTo>
                  <a:lnTo>
                    <a:pt x="8390" y="2983"/>
                  </a:lnTo>
                  <a:lnTo>
                    <a:pt x="8231" y="2625"/>
                  </a:lnTo>
                  <a:lnTo>
                    <a:pt x="8072" y="2227"/>
                  </a:lnTo>
                  <a:lnTo>
                    <a:pt x="7873" y="1869"/>
                  </a:lnTo>
                  <a:lnTo>
                    <a:pt x="7595" y="1551"/>
                  </a:lnTo>
                  <a:lnTo>
                    <a:pt x="7317" y="1233"/>
                  </a:lnTo>
                  <a:lnTo>
                    <a:pt x="7038" y="955"/>
                  </a:lnTo>
                  <a:lnTo>
                    <a:pt x="6680" y="716"/>
                  </a:lnTo>
                  <a:lnTo>
                    <a:pt x="6322" y="517"/>
                  </a:lnTo>
                  <a:lnTo>
                    <a:pt x="5965" y="319"/>
                  </a:lnTo>
                  <a:lnTo>
                    <a:pt x="5567" y="160"/>
                  </a:lnTo>
                  <a:lnTo>
                    <a:pt x="5169" y="80"/>
                  </a:lnTo>
                  <a:lnTo>
                    <a:pt x="4732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28" name="Google Shape;18528;p491"/>
            <p:cNvSpPr/>
            <p:nvPr/>
          </p:nvSpPr>
          <p:spPr>
            <a:xfrm>
              <a:off x="1862600" y="3088100"/>
              <a:ext cx="2253575" cy="2372875"/>
            </a:xfrm>
            <a:custGeom>
              <a:avLst/>
              <a:gdLst/>
              <a:ahLst/>
              <a:cxnLst/>
              <a:rect l="l" t="t" r="r" b="b"/>
              <a:pathLst>
                <a:path w="90143" h="94915" extrusionOk="0">
                  <a:moveTo>
                    <a:pt x="43024" y="30141"/>
                  </a:moveTo>
                  <a:lnTo>
                    <a:pt x="50301" y="41792"/>
                  </a:lnTo>
                  <a:lnTo>
                    <a:pt x="45171" y="40002"/>
                  </a:lnTo>
                  <a:lnTo>
                    <a:pt x="43024" y="30141"/>
                  </a:lnTo>
                  <a:close/>
                  <a:moveTo>
                    <a:pt x="1432" y="717"/>
                  </a:moveTo>
                  <a:lnTo>
                    <a:pt x="64973" y="2904"/>
                  </a:lnTo>
                  <a:lnTo>
                    <a:pt x="83980" y="43780"/>
                  </a:lnTo>
                  <a:lnTo>
                    <a:pt x="50738" y="65172"/>
                  </a:lnTo>
                  <a:lnTo>
                    <a:pt x="45330" y="40718"/>
                  </a:lnTo>
                  <a:lnTo>
                    <a:pt x="51812" y="43024"/>
                  </a:lnTo>
                  <a:lnTo>
                    <a:pt x="51812" y="43024"/>
                  </a:lnTo>
                  <a:lnTo>
                    <a:pt x="41593" y="26682"/>
                  </a:lnTo>
                  <a:lnTo>
                    <a:pt x="44456" y="39724"/>
                  </a:lnTo>
                  <a:lnTo>
                    <a:pt x="30777" y="34873"/>
                  </a:lnTo>
                  <a:lnTo>
                    <a:pt x="1432" y="717"/>
                  </a:lnTo>
                  <a:close/>
                  <a:moveTo>
                    <a:pt x="84218" y="44853"/>
                  </a:moveTo>
                  <a:lnTo>
                    <a:pt x="89427" y="76783"/>
                  </a:lnTo>
                  <a:lnTo>
                    <a:pt x="57736" y="93523"/>
                  </a:lnTo>
                  <a:lnTo>
                    <a:pt x="84218" y="44853"/>
                  </a:lnTo>
                  <a:close/>
                  <a:moveTo>
                    <a:pt x="1" y="1"/>
                  </a:moveTo>
                  <a:lnTo>
                    <a:pt x="30380" y="35350"/>
                  </a:lnTo>
                  <a:lnTo>
                    <a:pt x="30419" y="35430"/>
                  </a:lnTo>
                  <a:lnTo>
                    <a:pt x="44615" y="40480"/>
                  </a:lnTo>
                  <a:lnTo>
                    <a:pt x="50301" y="66206"/>
                  </a:lnTo>
                  <a:lnTo>
                    <a:pt x="83542" y="44814"/>
                  </a:lnTo>
                  <a:lnTo>
                    <a:pt x="56384" y="94716"/>
                  </a:lnTo>
                  <a:lnTo>
                    <a:pt x="56384" y="94796"/>
                  </a:lnTo>
                  <a:lnTo>
                    <a:pt x="56424" y="94875"/>
                  </a:lnTo>
                  <a:lnTo>
                    <a:pt x="56464" y="94915"/>
                  </a:lnTo>
                  <a:lnTo>
                    <a:pt x="56543" y="94875"/>
                  </a:lnTo>
                  <a:lnTo>
                    <a:pt x="90143" y="77141"/>
                  </a:lnTo>
                  <a:lnTo>
                    <a:pt x="84735" y="43939"/>
                  </a:lnTo>
                  <a:lnTo>
                    <a:pt x="85252" y="42945"/>
                  </a:lnTo>
                  <a:lnTo>
                    <a:pt x="84536" y="43422"/>
                  </a:lnTo>
                  <a:lnTo>
                    <a:pt x="65371" y="23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29" name="Google Shape;18529;p491"/>
            <p:cNvSpPr/>
            <p:nvPr/>
          </p:nvSpPr>
          <p:spPr>
            <a:xfrm>
              <a:off x="1589250" y="3124900"/>
              <a:ext cx="2383800" cy="2334100"/>
            </a:xfrm>
            <a:custGeom>
              <a:avLst/>
              <a:gdLst/>
              <a:ahLst/>
              <a:cxnLst/>
              <a:rect l="l" t="t" r="r" b="b"/>
              <a:pathLst>
                <a:path w="95352" h="93364" extrusionOk="0">
                  <a:moveTo>
                    <a:pt x="74515" y="6561"/>
                  </a:moveTo>
                  <a:lnTo>
                    <a:pt x="66563" y="40837"/>
                  </a:lnTo>
                  <a:lnTo>
                    <a:pt x="62428" y="40638"/>
                  </a:lnTo>
                  <a:lnTo>
                    <a:pt x="74515" y="6561"/>
                  </a:lnTo>
                  <a:close/>
                  <a:moveTo>
                    <a:pt x="74436" y="2505"/>
                  </a:moveTo>
                  <a:lnTo>
                    <a:pt x="52726" y="26721"/>
                  </a:lnTo>
                  <a:lnTo>
                    <a:pt x="52845" y="26800"/>
                  </a:lnTo>
                  <a:lnTo>
                    <a:pt x="41393" y="33361"/>
                  </a:lnTo>
                  <a:lnTo>
                    <a:pt x="4136" y="45091"/>
                  </a:lnTo>
                  <a:lnTo>
                    <a:pt x="4136" y="45091"/>
                  </a:lnTo>
                  <a:lnTo>
                    <a:pt x="74436" y="2505"/>
                  </a:lnTo>
                  <a:close/>
                  <a:moveTo>
                    <a:pt x="75271" y="2545"/>
                  </a:moveTo>
                  <a:lnTo>
                    <a:pt x="61553" y="41234"/>
                  </a:lnTo>
                  <a:lnTo>
                    <a:pt x="66404" y="41433"/>
                  </a:lnTo>
                  <a:lnTo>
                    <a:pt x="61115" y="64217"/>
                  </a:lnTo>
                  <a:lnTo>
                    <a:pt x="67438" y="92329"/>
                  </a:lnTo>
                  <a:lnTo>
                    <a:pt x="67438" y="92329"/>
                  </a:lnTo>
                  <a:lnTo>
                    <a:pt x="18251" y="73005"/>
                  </a:lnTo>
                  <a:lnTo>
                    <a:pt x="27397" y="66563"/>
                  </a:lnTo>
                  <a:lnTo>
                    <a:pt x="54237" y="26005"/>
                  </a:lnTo>
                  <a:lnTo>
                    <a:pt x="75271" y="2545"/>
                  </a:lnTo>
                  <a:close/>
                  <a:moveTo>
                    <a:pt x="76702" y="0"/>
                  </a:moveTo>
                  <a:lnTo>
                    <a:pt x="75907" y="875"/>
                  </a:lnTo>
                  <a:lnTo>
                    <a:pt x="80" y="46801"/>
                  </a:lnTo>
                  <a:lnTo>
                    <a:pt x="0" y="46881"/>
                  </a:lnTo>
                  <a:lnTo>
                    <a:pt x="40" y="46960"/>
                  </a:lnTo>
                  <a:lnTo>
                    <a:pt x="80" y="47000"/>
                  </a:lnTo>
                  <a:lnTo>
                    <a:pt x="159" y="47000"/>
                  </a:lnTo>
                  <a:lnTo>
                    <a:pt x="41632" y="33958"/>
                  </a:lnTo>
                  <a:lnTo>
                    <a:pt x="41672" y="33958"/>
                  </a:lnTo>
                  <a:lnTo>
                    <a:pt x="52248" y="27914"/>
                  </a:lnTo>
                  <a:lnTo>
                    <a:pt x="26920" y="66126"/>
                  </a:lnTo>
                  <a:lnTo>
                    <a:pt x="16939" y="73164"/>
                  </a:lnTo>
                  <a:lnTo>
                    <a:pt x="68352" y="93363"/>
                  </a:lnTo>
                  <a:lnTo>
                    <a:pt x="61752" y="64217"/>
                  </a:lnTo>
                  <a:lnTo>
                    <a:pt x="67040" y="41473"/>
                  </a:lnTo>
                  <a:lnTo>
                    <a:pt x="95311" y="42745"/>
                  </a:lnTo>
                  <a:lnTo>
                    <a:pt x="95351" y="42109"/>
                  </a:lnTo>
                  <a:lnTo>
                    <a:pt x="67199" y="40837"/>
                  </a:lnTo>
                  <a:lnTo>
                    <a:pt x="76424" y="1233"/>
                  </a:lnTo>
                  <a:lnTo>
                    <a:pt x="76702" y="398"/>
                  </a:lnTo>
                  <a:lnTo>
                    <a:pt x="76702" y="398"/>
                  </a:lnTo>
                  <a:lnTo>
                    <a:pt x="76583" y="477"/>
                  </a:lnTo>
                  <a:lnTo>
                    <a:pt x="76583" y="477"/>
                  </a:lnTo>
                  <a:lnTo>
                    <a:pt x="76702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30" name="Google Shape;18530;p491"/>
            <p:cNvSpPr/>
            <p:nvPr/>
          </p:nvSpPr>
          <p:spPr>
            <a:xfrm>
              <a:off x="1620050" y="3054325"/>
              <a:ext cx="1676025" cy="2386775"/>
            </a:xfrm>
            <a:custGeom>
              <a:avLst/>
              <a:gdLst/>
              <a:ahLst/>
              <a:cxnLst/>
              <a:rect l="l" t="t" r="r" b="b"/>
              <a:pathLst>
                <a:path w="67041" h="95471" extrusionOk="0">
                  <a:moveTo>
                    <a:pt x="10140" y="3778"/>
                  </a:moveTo>
                  <a:lnTo>
                    <a:pt x="14673" y="59923"/>
                  </a:lnTo>
                  <a:lnTo>
                    <a:pt x="717" y="48869"/>
                  </a:lnTo>
                  <a:lnTo>
                    <a:pt x="10140" y="3778"/>
                  </a:lnTo>
                  <a:close/>
                  <a:moveTo>
                    <a:pt x="40360" y="37178"/>
                  </a:moveTo>
                  <a:lnTo>
                    <a:pt x="59645" y="66722"/>
                  </a:lnTo>
                  <a:lnTo>
                    <a:pt x="26443" y="68829"/>
                  </a:lnTo>
                  <a:lnTo>
                    <a:pt x="26443" y="68829"/>
                  </a:lnTo>
                  <a:lnTo>
                    <a:pt x="40360" y="37178"/>
                  </a:lnTo>
                  <a:close/>
                  <a:moveTo>
                    <a:pt x="1472" y="50260"/>
                  </a:moveTo>
                  <a:lnTo>
                    <a:pt x="14753" y="60758"/>
                  </a:lnTo>
                  <a:lnTo>
                    <a:pt x="15866" y="74476"/>
                  </a:lnTo>
                  <a:lnTo>
                    <a:pt x="15866" y="74476"/>
                  </a:lnTo>
                  <a:lnTo>
                    <a:pt x="1472" y="50260"/>
                  </a:lnTo>
                  <a:close/>
                  <a:moveTo>
                    <a:pt x="10299" y="0"/>
                  </a:moveTo>
                  <a:lnTo>
                    <a:pt x="10260" y="80"/>
                  </a:lnTo>
                  <a:lnTo>
                    <a:pt x="1" y="49147"/>
                  </a:lnTo>
                  <a:lnTo>
                    <a:pt x="80" y="49187"/>
                  </a:lnTo>
                  <a:lnTo>
                    <a:pt x="16741" y="77180"/>
                  </a:lnTo>
                  <a:lnTo>
                    <a:pt x="15429" y="61314"/>
                  </a:lnTo>
                  <a:lnTo>
                    <a:pt x="25051" y="68909"/>
                  </a:lnTo>
                  <a:lnTo>
                    <a:pt x="24773" y="68909"/>
                  </a:lnTo>
                  <a:lnTo>
                    <a:pt x="66683" y="95471"/>
                  </a:lnTo>
                  <a:lnTo>
                    <a:pt x="67041" y="94954"/>
                  </a:lnTo>
                  <a:lnTo>
                    <a:pt x="26801" y="69426"/>
                  </a:lnTo>
                  <a:lnTo>
                    <a:pt x="60758" y="67318"/>
                  </a:lnTo>
                  <a:lnTo>
                    <a:pt x="40241" y="35826"/>
                  </a:lnTo>
                  <a:lnTo>
                    <a:pt x="25807" y="68670"/>
                  </a:lnTo>
                  <a:lnTo>
                    <a:pt x="15389" y="60440"/>
                  </a:lnTo>
                  <a:lnTo>
                    <a:pt x="10458" y="80"/>
                  </a:lnTo>
                  <a:lnTo>
                    <a:pt x="10458" y="40"/>
                  </a:lnTo>
                  <a:lnTo>
                    <a:pt x="10379" y="0"/>
                  </a:lnTo>
                  <a:close/>
                </a:path>
              </a:pathLst>
            </a:custGeom>
            <a:solidFill>
              <a:srgbClr val="54545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31" name="Google Shape;18531;p491"/>
            <p:cNvSpPr/>
            <p:nvPr/>
          </p:nvSpPr>
          <p:spPr>
            <a:xfrm>
              <a:off x="2866625" y="3743200"/>
              <a:ext cx="100425" cy="100425"/>
            </a:xfrm>
            <a:custGeom>
              <a:avLst/>
              <a:gdLst/>
              <a:ahLst/>
              <a:cxnLst/>
              <a:rect l="l" t="t" r="r" b="b"/>
              <a:pathLst>
                <a:path w="4017" h="4017" extrusionOk="0">
                  <a:moveTo>
                    <a:pt x="1750" y="1"/>
                  </a:moveTo>
                  <a:lnTo>
                    <a:pt x="1392" y="80"/>
                  </a:lnTo>
                  <a:lnTo>
                    <a:pt x="1034" y="239"/>
                  </a:lnTo>
                  <a:lnTo>
                    <a:pt x="716" y="438"/>
                  </a:lnTo>
                  <a:lnTo>
                    <a:pt x="438" y="716"/>
                  </a:lnTo>
                  <a:lnTo>
                    <a:pt x="239" y="1074"/>
                  </a:lnTo>
                  <a:lnTo>
                    <a:pt x="80" y="1432"/>
                  </a:lnTo>
                  <a:lnTo>
                    <a:pt x="0" y="1830"/>
                  </a:lnTo>
                  <a:lnTo>
                    <a:pt x="0" y="2227"/>
                  </a:lnTo>
                  <a:lnTo>
                    <a:pt x="80" y="2625"/>
                  </a:lnTo>
                  <a:lnTo>
                    <a:pt x="239" y="2983"/>
                  </a:lnTo>
                  <a:lnTo>
                    <a:pt x="477" y="3301"/>
                  </a:lnTo>
                  <a:lnTo>
                    <a:pt x="756" y="3579"/>
                  </a:lnTo>
                  <a:lnTo>
                    <a:pt x="1074" y="3778"/>
                  </a:lnTo>
                  <a:lnTo>
                    <a:pt x="1471" y="3937"/>
                  </a:lnTo>
                  <a:lnTo>
                    <a:pt x="1869" y="4017"/>
                  </a:lnTo>
                  <a:lnTo>
                    <a:pt x="2267" y="4017"/>
                  </a:lnTo>
                  <a:lnTo>
                    <a:pt x="2625" y="3937"/>
                  </a:lnTo>
                  <a:lnTo>
                    <a:pt x="2982" y="3778"/>
                  </a:lnTo>
                  <a:lnTo>
                    <a:pt x="3301" y="3540"/>
                  </a:lnTo>
                  <a:lnTo>
                    <a:pt x="3579" y="3261"/>
                  </a:lnTo>
                  <a:lnTo>
                    <a:pt x="3817" y="2943"/>
                  </a:lnTo>
                  <a:lnTo>
                    <a:pt x="3937" y="2545"/>
                  </a:lnTo>
                  <a:lnTo>
                    <a:pt x="4016" y="2148"/>
                  </a:lnTo>
                  <a:lnTo>
                    <a:pt x="4016" y="1750"/>
                  </a:lnTo>
                  <a:lnTo>
                    <a:pt x="3937" y="1392"/>
                  </a:lnTo>
                  <a:lnTo>
                    <a:pt x="3778" y="1035"/>
                  </a:lnTo>
                  <a:lnTo>
                    <a:pt x="3539" y="716"/>
                  </a:lnTo>
                  <a:lnTo>
                    <a:pt x="3261" y="438"/>
                  </a:lnTo>
                  <a:lnTo>
                    <a:pt x="2943" y="199"/>
                  </a:lnTo>
                  <a:lnTo>
                    <a:pt x="2585" y="80"/>
                  </a:lnTo>
                  <a:lnTo>
                    <a:pt x="2147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32" name="Google Shape;18532;p491"/>
            <p:cNvSpPr/>
            <p:nvPr/>
          </p:nvSpPr>
          <p:spPr>
            <a:xfrm>
              <a:off x="3896475" y="4102075"/>
              <a:ext cx="168025" cy="168000"/>
            </a:xfrm>
            <a:custGeom>
              <a:avLst/>
              <a:gdLst/>
              <a:ahLst/>
              <a:cxnLst/>
              <a:rect l="l" t="t" r="r" b="b"/>
              <a:pathLst>
                <a:path w="6721" h="6720" extrusionOk="0">
                  <a:moveTo>
                    <a:pt x="2943" y="0"/>
                  </a:moveTo>
                  <a:lnTo>
                    <a:pt x="2625" y="80"/>
                  </a:lnTo>
                  <a:lnTo>
                    <a:pt x="2307" y="159"/>
                  </a:lnTo>
                  <a:lnTo>
                    <a:pt x="2028" y="278"/>
                  </a:lnTo>
                  <a:lnTo>
                    <a:pt x="1710" y="398"/>
                  </a:lnTo>
                  <a:lnTo>
                    <a:pt x="1472" y="596"/>
                  </a:lnTo>
                  <a:lnTo>
                    <a:pt x="1193" y="795"/>
                  </a:lnTo>
                  <a:lnTo>
                    <a:pt x="955" y="994"/>
                  </a:lnTo>
                  <a:lnTo>
                    <a:pt x="756" y="1233"/>
                  </a:lnTo>
                  <a:lnTo>
                    <a:pt x="557" y="1511"/>
                  </a:lnTo>
                  <a:lnTo>
                    <a:pt x="398" y="1789"/>
                  </a:lnTo>
                  <a:lnTo>
                    <a:pt x="239" y="2107"/>
                  </a:lnTo>
                  <a:lnTo>
                    <a:pt x="120" y="2426"/>
                  </a:lnTo>
                  <a:lnTo>
                    <a:pt x="40" y="2783"/>
                  </a:lnTo>
                  <a:lnTo>
                    <a:pt x="0" y="3102"/>
                  </a:lnTo>
                  <a:lnTo>
                    <a:pt x="0" y="3420"/>
                  </a:lnTo>
                  <a:lnTo>
                    <a:pt x="40" y="3778"/>
                  </a:lnTo>
                  <a:lnTo>
                    <a:pt x="80" y="4096"/>
                  </a:lnTo>
                  <a:lnTo>
                    <a:pt x="159" y="4414"/>
                  </a:lnTo>
                  <a:lnTo>
                    <a:pt x="279" y="4692"/>
                  </a:lnTo>
                  <a:lnTo>
                    <a:pt x="438" y="4970"/>
                  </a:lnTo>
                  <a:lnTo>
                    <a:pt x="597" y="5249"/>
                  </a:lnTo>
                  <a:lnTo>
                    <a:pt x="796" y="5527"/>
                  </a:lnTo>
                  <a:lnTo>
                    <a:pt x="994" y="5766"/>
                  </a:lnTo>
                  <a:lnTo>
                    <a:pt x="1233" y="5964"/>
                  </a:lnTo>
                  <a:lnTo>
                    <a:pt x="1511" y="6163"/>
                  </a:lnTo>
                  <a:lnTo>
                    <a:pt x="1790" y="6322"/>
                  </a:lnTo>
                  <a:lnTo>
                    <a:pt x="2108" y="6481"/>
                  </a:lnTo>
                  <a:lnTo>
                    <a:pt x="2426" y="6601"/>
                  </a:lnTo>
                  <a:lnTo>
                    <a:pt x="2784" y="6680"/>
                  </a:lnTo>
                  <a:lnTo>
                    <a:pt x="3102" y="6720"/>
                  </a:lnTo>
                  <a:lnTo>
                    <a:pt x="3420" y="6720"/>
                  </a:lnTo>
                  <a:lnTo>
                    <a:pt x="3778" y="6680"/>
                  </a:lnTo>
                  <a:lnTo>
                    <a:pt x="4096" y="6640"/>
                  </a:lnTo>
                  <a:lnTo>
                    <a:pt x="4414" y="6561"/>
                  </a:lnTo>
                  <a:lnTo>
                    <a:pt x="4692" y="6442"/>
                  </a:lnTo>
                  <a:lnTo>
                    <a:pt x="5010" y="6283"/>
                  </a:lnTo>
                  <a:lnTo>
                    <a:pt x="5249" y="6124"/>
                  </a:lnTo>
                  <a:lnTo>
                    <a:pt x="5527" y="5925"/>
                  </a:lnTo>
                  <a:lnTo>
                    <a:pt x="5766" y="5726"/>
                  </a:lnTo>
                  <a:lnTo>
                    <a:pt x="5965" y="5448"/>
                  </a:lnTo>
                  <a:lnTo>
                    <a:pt x="6164" y="5209"/>
                  </a:lnTo>
                  <a:lnTo>
                    <a:pt x="6323" y="4931"/>
                  </a:lnTo>
                  <a:lnTo>
                    <a:pt x="6482" y="4613"/>
                  </a:lnTo>
                  <a:lnTo>
                    <a:pt x="6601" y="4294"/>
                  </a:lnTo>
                  <a:lnTo>
                    <a:pt x="6680" y="3937"/>
                  </a:lnTo>
                  <a:lnTo>
                    <a:pt x="6720" y="3618"/>
                  </a:lnTo>
                  <a:lnTo>
                    <a:pt x="6720" y="3261"/>
                  </a:lnTo>
                  <a:lnTo>
                    <a:pt x="6680" y="2942"/>
                  </a:lnTo>
                  <a:lnTo>
                    <a:pt x="6641" y="2624"/>
                  </a:lnTo>
                  <a:lnTo>
                    <a:pt x="6561" y="2306"/>
                  </a:lnTo>
                  <a:lnTo>
                    <a:pt x="6442" y="2028"/>
                  </a:lnTo>
                  <a:lnTo>
                    <a:pt x="6283" y="1710"/>
                  </a:lnTo>
                  <a:lnTo>
                    <a:pt x="6124" y="1432"/>
                  </a:lnTo>
                  <a:lnTo>
                    <a:pt x="5925" y="1193"/>
                  </a:lnTo>
                  <a:lnTo>
                    <a:pt x="5726" y="954"/>
                  </a:lnTo>
                  <a:lnTo>
                    <a:pt x="5488" y="756"/>
                  </a:lnTo>
                  <a:lnTo>
                    <a:pt x="5209" y="557"/>
                  </a:lnTo>
                  <a:lnTo>
                    <a:pt x="4931" y="358"/>
                  </a:lnTo>
                  <a:lnTo>
                    <a:pt x="4613" y="239"/>
                  </a:lnTo>
                  <a:lnTo>
                    <a:pt x="4295" y="119"/>
                  </a:lnTo>
                  <a:lnTo>
                    <a:pt x="3937" y="40"/>
                  </a:lnTo>
                  <a:lnTo>
                    <a:pt x="3619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33" name="Google Shape;18533;p491"/>
            <p:cNvSpPr/>
            <p:nvPr/>
          </p:nvSpPr>
          <p:spPr>
            <a:xfrm>
              <a:off x="3261275" y="5409275"/>
              <a:ext cx="67600" cy="67600"/>
            </a:xfrm>
            <a:custGeom>
              <a:avLst/>
              <a:gdLst/>
              <a:ahLst/>
              <a:cxnLst/>
              <a:rect l="l" t="t" r="r" b="b"/>
              <a:pathLst>
                <a:path w="2704" h="2704" extrusionOk="0">
                  <a:moveTo>
                    <a:pt x="1431" y="0"/>
                  </a:moveTo>
                  <a:lnTo>
                    <a:pt x="1193" y="40"/>
                  </a:lnTo>
                  <a:lnTo>
                    <a:pt x="915" y="80"/>
                  </a:lnTo>
                  <a:lnTo>
                    <a:pt x="676" y="199"/>
                  </a:lnTo>
                  <a:lnTo>
                    <a:pt x="477" y="318"/>
                  </a:lnTo>
                  <a:lnTo>
                    <a:pt x="278" y="517"/>
                  </a:lnTo>
                  <a:lnTo>
                    <a:pt x="159" y="756"/>
                  </a:lnTo>
                  <a:lnTo>
                    <a:pt x="40" y="994"/>
                  </a:lnTo>
                  <a:lnTo>
                    <a:pt x="0" y="1273"/>
                  </a:lnTo>
                  <a:lnTo>
                    <a:pt x="0" y="1511"/>
                  </a:lnTo>
                  <a:lnTo>
                    <a:pt x="80" y="1789"/>
                  </a:lnTo>
                  <a:lnTo>
                    <a:pt x="159" y="2028"/>
                  </a:lnTo>
                  <a:lnTo>
                    <a:pt x="318" y="2227"/>
                  </a:lnTo>
                  <a:lnTo>
                    <a:pt x="517" y="2426"/>
                  </a:lnTo>
                  <a:lnTo>
                    <a:pt x="716" y="2545"/>
                  </a:lnTo>
                  <a:lnTo>
                    <a:pt x="954" y="2664"/>
                  </a:lnTo>
                  <a:lnTo>
                    <a:pt x="1233" y="2704"/>
                  </a:lnTo>
                  <a:lnTo>
                    <a:pt x="1511" y="2704"/>
                  </a:lnTo>
                  <a:lnTo>
                    <a:pt x="1750" y="2624"/>
                  </a:lnTo>
                  <a:lnTo>
                    <a:pt x="1988" y="2545"/>
                  </a:lnTo>
                  <a:lnTo>
                    <a:pt x="2227" y="2386"/>
                  </a:lnTo>
                  <a:lnTo>
                    <a:pt x="2386" y="2187"/>
                  </a:lnTo>
                  <a:lnTo>
                    <a:pt x="2545" y="1988"/>
                  </a:lnTo>
                  <a:lnTo>
                    <a:pt x="2624" y="1750"/>
                  </a:lnTo>
                  <a:lnTo>
                    <a:pt x="2704" y="1471"/>
                  </a:lnTo>
                  <a:lnTo>
                    <a:pt x="2664" y="1193"/>
                  </a:lnTo>
                  <a:lnTo>
                    <a:pt x="2624" y="954"/>
                  </a:lnTo>
                  <a:lnTo>
                    <a:pt x="2505" y="716"/>
                  </a:lnTo>
                  <a:lnTo>
                    <a:pt x="2386" y="477"/>
                  </a:lnTo>
                  <a:lnTo>
                    <a:pt x="2187" y="318"/>
                  </a:lnTo>
                  <a:lnTo>
                    <a:pt x="1948" y="159"/>
                  </a:lnTo>
                  <a:lnTo>
                    <a:pt x="1710" y="80"/>
                  </a:lnTo>
                  <a:lnTo>
                    <a:pt x="1431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34" name="Google Shape;18534;p491"/>
            <p:cNvSpPr/>
            <p:nvPr/>
          </p:nvSpPr>
          <p:spPr>
            <a:xfrm>
              <a:off x="4049550" y="4952000"/>
              <a:ext cx="117325" cy="117325"/>
            </a:xfrm>
            <a:custGeom>
              <a:avLst/>
              <a:gdLst/>
              <a:ahLst/>
              <a:cxnLst/>
              <a:rect l="l" t="t" r="r" b="b"/>
              <a:pathLst>
                <a:path w="4693" h="4693" extrusionOk="0">
                  <a:moveTo>
                    <a:pt x="2546" y="0"/>
                  </a:moveTo>
                  <a:lnTo>
                    <a:pt x="2068" y="40"/>
                  </a:lnTo>
                  <a:lnTo>
                    <a:pt x="1631" y="120"/>
                  </a:lnTo>
                  <a:lnTo>
                    <a:pt x="1194" y="318"/>
                  </a:lnTo>
                  <a:lnTo>
                    <a:pt x="836" y="557"/>
                  </a:lnTo>
                  <a:lnTo>
                    <a:pt x="518" y="875"/>
                  </a:lnTo>
                  <a:lnTo>
                    <a:pt x="279" y="1273"/>
                  </a:lnTo>
                  <a:lnTo>
                    <a:pt x="160" y="1471"/>
                  </a:lnTo>
                  <a:lnTo>
                    <a:pt x="80" y="1710"/>
                  </a:lnTo>
                  <a:lnTo>
                    <a:pt x="41" y="1949"/>
                  </a:lnTo>
                  <a:lnTo>
                    <a:pt x="1" y="2187"/>
                  </a:lnTo>
                  <a:lnTo>
                    <a:pt x="1" y="2625"/>
                  </a:lnTo>
                  <a:lnTo>
                    <a:pt x="120" y="3102"/>
                  </a:lnTo>
                  <a:lnTo>
                    <a:pt x="279" y="3499"/>
                  </a:lnTo>
                  <a:lnTo>
                    <a:pt x="557" y="3857"/>
                  </a:lnTo>
                  <a:lnTo>
                    <a:pt x="876" y="4175"/>
                  </a:lnTo>
                  <a:lnTo>
                    <a:pt x="1273" y="4454"/>
                  </a:lnTo>
                  <a:lnTo>
                    <a:pt x="1472" y="4533"/>
                  </a:lnTo>
                  <a:lnTo>
                    <a:pt x="1711" y="4613"/>
                  </a:lnTo>
                  <a:lnTo>
                    <a:pt x="1949" y="4692"/>
                  </a:lnTo>
                  <a:lnTo>
                    <a:pt x="2625" y="4692"/>
                  </a:lnTo>
                  <a:lnTo>
                    <a:pt x="3063" y="4613"/>
                  </a:lnTo>
                  <a:lnTo>
                    <a:pt x="3500" y="4414"/>
                  </a:lnTo>
                  <a:lnTo>
                    <a:pt x="3858" y="4175"/>
                  </a:lnTo>
                  <a:lnTo>
                    <a:pt x="4176" y="3817"/>
                  </a:lnTo>
                  <a:lnTo>
                    <a:pt x="4454" y="3460"/>
                  </a:lnTo>
                  <a:lnTo>
                    <a:pt x="4534" y="3221"/>
                  </a:lnTo>
                  <a:lnTo>
                    <a:pt x="4613" y="3022"/>
                  </a:lnTo>
                  <a:lnTo>
                    <a:pt x="4653" y="2784"/>
                  </a:lnTo>
                  <a:lnTo>
                    <a:pt x="4693" y="2545"/>
                  </a:lnTo>
                  <a:lnTo>
                    <a:pt x="4693" y="2068"/>
                  </a:lnTo>
                  <a:lnTo>
                    <a:pt x="4574" y="1631"/>
                  </a:lnTo>
                  <a:lnTo>
                    <a:pt x="4414" y="1233"/>
                  </a:lnTo>
                  <a:lnTo>
                    <a:pt x="4136" y="835"/>
                  </a:lnTo>
                  <a:lnTo>
                    <a:pt x="3818" y="517"/>
                  </a:lnTo>
                  <a:lnTo>
                    <a:pt x="3460" y="279"/>
                  </a:lnTo>
                  <a:lnTo>
                    <a:pt x="3222" y="159"/>
                  </a:lnTo>
                  <a:lnTo>
                    <a:pt x="2983" y="80"/>
                  </a:lnTo>
                  <a:lnTo>
                    <a:pt x="2784" y="40"/>
                  </a:lnTo>
                  <a:lnTo>
                    <a:pt x="2546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35" name="Google Shape;18535;p491"/>
            <p:cNvSpPr/>
            <p:nvPr/>
          </p:nvSpPr>
          <p:spPr>
            <a:xfrm>
              <a:off x="3039575" y="4649800"/>
              <a:ext cx="168025" cy="168025"/>
            </a:xfrm>
            <a:custGeom>
              <a:avLst/>
              <a:gdLst/>
              <a:ahLst/>
              <a:cxnLst/>
              <a:rect l="l" t="t" r="r" b="b"/>
              <a:pathLst>
                <a:path w="6721" h="6721" extrusionOk="0">
                  <a:moveTo>
                    <a:pt x="2943" y="0"/>
                  </a:moveTo>
                  <a:lnTo>
                    <a:pt x="2625" y="80"/>
                  </a:lnTo>
                  <a:lnTo>
                    <a:pt x="2307" y="159"/>
                  </a:lnTo>
                  <a:lnTo>
                    <a:pt x="2029" y="279"/>
                  </a:lnTo>
                  <a:lnTo>
                    <a:pt x="1751" y="398"/>
                  </a:lnTo>
                  <a:lnTo>
                    <a:pt x="1472" y="597"/>
                  </a:lnTo>
                  <a:lnTo>
                    <a:pt x="1194" y="756"/>
                  </a:lnTo>
                  <a:lnTo>
                    <a:pt x="955" y="994"/>
                  </a:lnTo>
                  <a:lnTo>
                    <a:pt x="756" y="1233"/>
                  </a:lnTo>
                  <a:lnTo>
                    <a:pt x="558" y="1511"/>
                  </a:lnTo>
                  <a:lnTo>
                    <a:pt x="399" y="1790"/>
                  </a:lnTo>
                  <a:lnTo>
                    <a:pt x="240" y="2108"/>
                  </a:lnTo>
                  <a:lnTo>
                    <a:pt x="120" y="2426"/>
                  </a:lnTo>
                  <a:lnTo>
                    <a:pt x="41" y="2744"/>
                  </a:lnTo>
                  <a:lnTo>
                    <a:pt x="1" y="3102"/>
                  </a:lnTo>
                  <a:lnTo>
                    <a:pt x="1" y="3420"/>
                  </a:lnTo>
                  <a:lnTo>
                    <a:pt x="41" y="3738"/>
                  </a:lnTo>
                  <a:lnTo>
                    <a:pt x="80" y="4056"/>
                  </a:lnTo>
                  <a:lnTo>
                    <a:pt x="160" y="4374"/>
                  </a:lnTo>
                  <a:lnTo>
                    <a:pt x="279" y="4692"/>
                  </a:lnTo>
                  <a:lnTo>
                    <a:pt x="438" y="4971"/>
                  </a:lnTo>
                  <a:lnTo>
                    <a:pt x="597" y="5249"/>
                  </a:lnTo>
                  <a:lnTo>
                    <a:pt x="796" y="5527"/>
                  </a:lnTo>
                  <a:lnTo>
                    <a:pt x="995" y="5766"/>
                  </a:lnTo>
                  <a:lnTo>
                    <a:pt x="1273" y="5965"/>
                  </a:lnTo>
                  <a:lnTo>
                    <a:pt x="1512" y="6164"/>
                  </a:lnTo>
                  <a:lnTo>
                    <a:pt x="1790" y="6323"/>
                  </a:lnTo>
                  <a:lnTo>
                    <a:pt x="2108" y="6482"/>
                  </a:lnTo>
                  <a:lnTo>
                    <a:pt x="2426" y="6561"/>
                  </a:lnTo>
                  <a:lnTo>
                    <a:pt x="2784" y="6641"/>
                  </a:lnTo>
                  <a:lnTo>
                    <a:pt x="3102" y="6681"/>
                  </a:lnTo>
                  <a:lnTo>
                    <a:pt x="3460" y="6720"/>
                  </a:lnTo>
                  <a:lnTo>
                    <a:pt x="3778" y="6681"/>
                  </a:lnTo>
                  <a:lnTo>
                    <a:pt x="4097" y="6641"/>
                  </a:lnTo>
                  <a:lnTo>
                    <a:pt x="4415" y="6561"/>
                  </a:lnTo>
                  <a:lnTo>
                    <a:pt x="4693" y="6442"/>
                  </a:lnTo>
                  <a:lnTo>
                    <a:pt x="5011" y="6283"/>
                  </a:lnTo>
                  <a:lnTo>
                    <a:pt x="5289" y="6124"/>
                  </a:lnTo>
                  <a:lnTo>
                    <a:pt x="5528" y="5925"/>
                  </a:lnTo>
                  <a:lnTo>
                    <a:pt x="5767" y="5686"/>
                  </a:lnTo>
                  <a:lnTo>
                    <a:pt x="5965" y="5448"/>
                  </a:lnTo>
                  <a:lnTo>
                    <a:pt x="6164" y="5209"/>
                  </a:lnTo>
                  <a:lnTo>
                    <a:pt x="6363" y="4891"/>
                  </a:lnTo>
                  <a:lnTo>
                    <a:pt x="6482" y="4613"/>
                  </a:lnTo>
                  <a:lnTo>
                    <a:pt x="6602" y="4255"/>
                  </a:lnTo>
                  <a:lnTo>
                    <a:pt x="6681" y="3937"/>
                  </a:lnTo>
                  <a:lnTo>
                    <a:pt x="6721" y="3619"/>
                  </a:lnTo>
                  <a:lnTo>
                    <a:pt x="6721" y="3261"/>
                  </a:lnTo>
                  <a:lnTo>
                    <a:pt x="6721" y="2943"/>
                  </a:lnTo>
                  <a:lnTo>
                    <a:pt x="6641" y="2625"/>
                  </a:lnTo>
                  <a:lnTo>
                    <a:pt x="6562" y="2307"/>
                  </a:lnTo>
                  <a:lnTo>
                    <a:pt x="6443" y="1988"/>
                  </a:lnTo>
                  <a:lnTo>
                    <a:pt x="6283" y="1710"/>
                  </a:lnTo>
                  <a:lnTo>
                    <a:pt x="6124" y="1432"/>
                  </a:lnTo>
                  <a:lnTo>
                    <a:pt x="5926" y="1193"/>
                  </a:lnTo>
                  <a:lnTo>
                    <a:pt x="5727" y="955"/>
                  </a:lnTo>
                  <a:lnTo>
                    <a:pt x="5488" y="716"/>
                  </a:lnTo>
                  <a:lnTo>
                    <a:pt x="5210" y="517"/>
                  </a:lnTo>
                  <a:lnTo>
                    <a:pt x="4932" y="358"/>
                  </a:lnTo>
                  <a:lnTo>
                    <a:pt x="4613" y="239"/>
                  </a:lnTo>
                  <a:lnTo>
                    <a:pt x="4295" y="120"/>
                  </a:lnTo>
                  <a:lnTo>
                    <a:pt x="3937" y="40"/>
                  </a:lnTo>
                  <a:lnTo>
                    <a:pt x="3619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36" name="Google Shape;18536;p491"/>
            <p:cNvSpPr/>
            <p:nvPr/>
          </p:nvSpPr>
          <p:spPr>
            <a:xfrm>
              <a:off x="1572350" y="4220350"/>
              <a:ext cx="117325" cy="117325"/>
            </a:xfrm>
            <a:custGeom>
              <a:avLst/>
              <a:gdLst/>
              <a:ahLst/>
              <a:cxnLst/>
              <a:rect l="l" t="t" r="r" b="b"/>
              <a:pathLst>
                <a:path w="4693" h="4693" extrusionOk="0">
                  <a:moveTo>
                    <a:pt x="2068" y="1"/>
                  </a:moveTo>
                  <a:lnTo>
                    <a:pt x="1631" y="80"/>
                  </a:lnTo>
                  <a:lnTo>
                    <a:pt x="1193" y="279"/>
                  </a:lnTo>
                  <a:lnTo>
                    <a:pt x="835" y="518"/>
                  </a:lnTo>
                  <a:lnTo>
                    <a:pt x="517" y="876"/>
                  </a:lnTo>
                  <a:lnTo>
                    <a:pt x="279" y="1233"/>
                  </a:lnTo>
                  <a:lnTo>
                    <a:pt x="159" y="1472"/>
                  </a:lnTo>
                  <a:lnTo>
                    <a:pt x="80" y="1671"/>
                  </a:lnTo>
                  <a:lnTo>
                    <a:pt x="40" y="1909"/>
                  </a:lnTo>
                  <a:lnTo>
                    <a:pt x="0" y="2148"/>
                  </a:lnTo>
                  <a:lnTo>
                    <a:pt x="0" y="2625"/>
                  </a:lnTo>
                  <a:lnTo>
                    <a:pt x="120" y="3063"/>
                  </a:lnTo>
                  <a:lnTo>
                    <a:pt x="279" y="3460"/>
                  </a:lnTo>
                  <a:lnTo>
                    <a:pt x="557" y="3858"/>
                  </a:lnTo>
                  <a:lnTo>
                    <a:pt x="875" y="4176"/>
                  </a:lnTo>
                  <a:lnTo>
                    <a:pt x="1273" y="4414"/>
                  </a:lnTo>
                  <a:lnTo>
                    <a:pt x="1472" y="4534"/>
                  </a:lnTo>
                  <a:lnTo>
                    <a:pt x="1710" y="4613"/>
                  </a:lnTo>
                  <a:lnTo>
                    <a:pt x="1949" y="4653"/>
                  </a:lnTo>
                  <a:lnTo>
                    <a:pt x="2187" y="4693"/>
                  </a:lnTo>
                  <a:lnTo>
                    <a:pt x="2625" y="4693"/>
                  </a:lnTo>
                  <a:lnTo>
                    <a:pt x="3102" y="4574"/>
                  </a:lnTo>
                  <a:lnTo>
                    <a:pt x="3499" y="4375"/>
                  </a:lnTo>
                  <a:lnTo>
                    <a:pt x="3857" y="4136"/>
                  </a:lnTo>
                  <a:lnTo>
                    <a:pt x="4175" y="3818"/>
                  </a:lnTo>
                  <a:lnTo>
                    <a:pt x="4454" y="3420"/>
                  </a:lnTo>
                  <a:lnTo>
                    <a:pt x="4533" y="3222"/>
                  </a:lnTo>
                  <a:lnTo>
                    <a:pt x="4613" y="2983"/>
                  </a:lnTo>
                  <a:lnTo>
                    <a:pt x="4653" y="2744"/>
                  </a:lnTo>
                  <a:lnTo>
                    <a:pt x="4692" y="2506"/>
                  </a:lnTo>
                  <a:lnTo>
                    <a:pt x="4692" y="2068"/>
                  </a:lnTo>
                  <a:lnTo>
                    <a:pt x="4573" y="1591"/>
                  </a:lnTo>
                  <a:lnTo>
                    <a:pt x="4414" y="1194"/>
                  </a:lnTo>
                  <a:lnTo>
                    <a:pt x="4175" y="836"/>
                  </a:lnTo>
                  <a:lnTo>
                    <a:pt x="3817" y="518"/>
                  </a:lnTo>
                  <a:lnTo>
                    <a:pt x="3460" y="239"/>
                  </a:lnTo>
                  <a:lnTo>
                    <a:pt x="3221" y="160"/>
                  </a:lnTo>
                  <a:lnTo>
                    <a:pt x="2982" y="80"/>
                  </a:lnTo>
                  <a:lnTo>
                    <a:pt x="2784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37" name="Google Shape;18537;p491"/>
            <p:cNvSpPr/>
            <p:nvPr/>
          </p:nvSpPr>
          <p:spPr>
            <a:xfrm>
              <a:off x="1968975" y="4893350"/>
              <a:ext cx="117325" cy="117325"/>
            </a:xfrm>
            <a:custGeom>
              <a:avLst/>
              <a:gdLst/>
              <a:ahLst/>
              <a:cxnLst/>
              <a:rect l="l" t="t" r="r" b="b"/>
              <a:pathLst>
                <a:path w="4693" h="4693" extrusionOk="0">
                  <a:moveTo>
                    <a:pt x="2068" y="0"/>
                  </a:moveTo>
                  <a:lnTo>
                    <a:pt x="1631" y="120"/>
                  </a:lnTo>
                  <a:lnTo>
                    <a:pt x="1233" y="279"/>
                  </a:lnTo>
                  <a:lnTo>
                    <a:pt x="836" y="557"/>
                  </a:lnTo>
                  <a:lnTo>
                    <a:pt x="517" y="875"/>
                  </a:lnTo>
                  <a:lnTo>
                    <a:pt x="279" y="1273"/>
                  </a:lnTo>
                  <a:lnTo>
                    <a:pt x="160" y="1471"/>
                  </a:lnTo>
                  <a:lnTo>
                    <a:pt x="80" y="1710"/>
                  </a:lnTo>
                  <a:lnTo>
                    <a:pt x="40" y="1949"/>
                  </a:lnTo>
                  <a:lnTo>
                    <a:pt x="1" y="2187"/>
                  </a:lnTo>
                  <a:lnTo>
                    <a:pt x="40" y="2625"/>
                  </a:lnTo>
                  <a:lnTo>
                    <a:pt x="120" y="3062"/>
                  </a:lnTo>
                  <a:lnTo>
                    <a:pt x="319" y="3499"/>
                  </a:lnTo>
                  <a:lnTo>
                    <a:pt x="557" y="3857"/>
                  </a:lnTo>
                  <a:lnTo>
                    <a:pt x="875" y="4175"/>
                  </a:lnTo>
                  <a:lnTo>
                    <a:pt x="1273" y="4454"/>
                  </a:lnTo>
                  <a:lnTo>
                    <a:pt x="1472" y="4533"/>
                  </a:lnTo>
                  <a:lnTo>
                    <a:pt x="1710" y="4613"/>
                  </a:lnTo>
                  <a:lnTo>
                    <a:pt x="1949" y="4652"/>
                  </a:lnTo>
                  <a:lnTo>
                    <a:pt x="2188" y="4692"/>
                  </a:lnTo>
                  <a:lnTo>
                    <a:pt x="2625" y="4692"/>
                  </a:lnTo>
                  <a:lnTo>
                    <a:pt x="3102" y="4573"/>
                  </a:lnTo>
                  <a:lnTo>
                    <a:pt x="3500" y="4414"/>
                  </a:lnTo>
                  <a:lnTo>
                    <a:pt x="3858" y="4136"/>
                  </a:lnTo>
                  <a:lnTo>
                    <a:pt x="4176" y="3817"/>
                  </a:lnTo>
                  <a:lnTo>
                    <a:pt x="4454" y="3420"/>
                  </a:lnTo>
                  <a:lnTo>
                    <a:pt x="4534" y="3221"/>
                  </a:lnTo>
                  <a:lnTo>
                    <a:pt x="4613" y="2982"/>
                  </a:lnTo>
                  <a:lnTo>
                    <a:pt x="4693" y="2744"/>
                  </a:lnTo>
                  <a:lnTo>
                    <a:pt x="4693" y="2545"/>
                  </a:lnTo>
                  <a:lnTo>
                    <a:pt x="4693" y="2068"/>
                  </a:lnTo>
                  <a:lnTo>
                    <a:pt x="4613" y="1631"/>
                  </a:lnTo>
                  <a:lnTo>
                    <a:pt x="4414" y="1193"/>
                  </a:lnTo>
                  <a:lnTo>
                    <a:pt x="4176" y="835"/>
                  </a:lnTo>
                  <a:lnTo>
                    <a:pt x="3818" y="517"/>
                  </a:lnTo>
                  <a:lnTo>
                    <a:pt x="3460" y="279"/>
                  </a:lnTo>
                  <a:lnTo>
                    <a:pt x="3221" y="159"/>
                  </a:lnTo>
                  <a:lnTo>
                    <a:pt x="3023" y="80"/>
                  </a:lnTo>
                  <a:lnTo>
                    <a:pt x="2784" y="40"/>
                  </a:lnTo>
                  <a:lnTo>
                    <a:pt x="2545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38" name="Google Shape;18538;p491"/>
            <p:cNvSpPr/>
            <p:nvPr/>
          </p:nvSpPr>
          <p:spPr>
            <a:xfrm>
              <a:off x="2182700" y="4698500"/>
              <a:ext cx="168025" cy="168025"/>
            </a:xfrm>
            <a:custGeom>
              <a:avLst/>
              <a:gdLst/>
              <a:ahLst/>
              <a:cxnLst/>
              <a:rect l="l" t="t" r="r" b="b"/>
              <a:pathLst>
                <a:path w="6721" h="6721" extrusionOk="0">
                  <a:moveTo>
                    <a:pt x="2983" y="1"/>
                  </a:moveTo>
                  <a:lnTo>
                    <a:pt x="2625" y="80"/>
                  </a:lnTo>
                  <a:lnTo>
                    <a:pt x="2347" y="160"/>
                  </a:lnTo>
                  <a:lnTo>
                    <a:pt x="2028" y="279"/>
                  </a:lnTo>
                  <a:lnTo>
                    <a:pt x="1750" y="398"/>
                  </a:lnTo>
                  <a:lnTo>
                    <a:pt x="1472" y="597"/>
                  </a:lnTo>
                  <a:lnTo>
                    <a:pt x="1193" y="796"/>
                  </a:lnTo>
                  <a:lnTo>
                    <a:pt x="955" y="995"/>
                  </a:lnTo>
                  <a:lnTo>
                    <a:pt x="756" y="1233"/>
                  </a:lnTo>
                  <a:lnTo>
                    <a:pt x="557" y="1512"/>
                  </a:lnTo>
                  <a:lnTo>
                    <a:pt x="398" y="1790"/>
                  </a:lnTo>
                  <a:lnTo>
                    <a:pt x="239" y="2108"/>
                  </a:lnTo>
                  <a:lnTo>
                    <a:pt x="160" y="2426"/>
                  </a:lnTo>
                  <a:lnTo>
                    <a:pt x="80" y="2744"/>
                  </a:lnTo>
                  <a:lnTo>
                    <a:pt x="1" y="3102"/>
                  </a:lnTo>
                  <a:lnTo>
                    <a:pt x="1" y="3420"/>
                  </a:lnTo>
                  <a:lnTo>
                    <a:pt x="40" y="3738"/>
                  </a:lnTo>
                  <a:lnTo>
                    <a:pt x="80" y="4096"/>
                  </a:lnTo>
                  <a:lnTo>
                    <a:pt x="160" y="4375"/>
                  </a:lnTo>
                  <a:lnTo>
                    <a:pt x="279" y="4693"/>
                  </a:lnTo>
                  <a:lnTo>
                    <a:pt x="438" y="4971"/>
                  </a:lnTo>
                  <a:lnTo>
                    <a:pt x="597" y="5249"/>
                  </a:lnTo>
                  <a:lnTo>
                    <a:pt x="796" y="5528"/>
                  </a:lnTo>
                  <a:lnTo>
                    <a:pt x="1034" y="5766"/>
                  </a:lnTo>
                  <a:lnTo>
                    <a:pt x="1273" y="5965"/>
                  </a:lnTo>
                  <a:lnTo>
                    <a:pt x="1512" y="6164"/>
                  </a:lnTo>
                  <a:lnTo>
                    <a:pt x="1830" y="6323"/>
                  </a:lnTo>
                  <a:lnTo>
                    <a:pt x="2108" y="6482"/>
                  </a:lnTo>
                  <a:lnTo>
                    <a:pt x="2466" y="6601"/>
                  </a:lnTo>
                  <a:lnTo>
                    <a:pt x="2784" y="6641"/>
                  </a:lnTo>
                  <a:lnTo>
                    <a:pt x="3102" y="6721"/>
                  </a:lnTo>
                  <a:lnTo>
                    <a:pt x="3460" y="6721"/>
                  </a:lnTo>
                  <a:lnTo>
                    <a:pt x="3778" y="6681"/>
                  </a:lnTo>
                  <a:lnTo>
                    <a:pt x="4096" y="6641"/>
                  </a:lnTo>
                  <a:lnTo>
                    <a:pt x="4414" y="6562"/>
                  </a:lnTo>
                  <a:lnTo>
                    <a:pt x="4732" y="6442"/>
                  </a:lnTo>
                  <a:lnTo>
                    <a:pt x="5011" y="6283"/>
                  </a:lnTo>
                  <a:lnTo>
                    <a:pt x="5289" y="6124"/>
                  </a:lnTo>
                  <a:lnTo>
                    <a:pt x="5528" y="5925"/>
                  </a:lnTo>
                  <a:lnTo>
                    <a:pt x="5766" y="5687"/>
                  </a:lnTo>
                  <a:lnTo>
                    <a:pt x="6005" y="5448"/>
                  </a:lnTo>
                  <a:lnTo>
                    <a:pt x="6204" y="5210"/>
                  </a:lnTo>
                  <a:lnTo>
                    <a:pt x="6363" y="4892"/>
                  </a:lnTo>
                  <a:lnTo>
                    <a:pt x="6482" y="4613"/>
                  </a:lnTo>
                  <a:lnTo>
                    <a:pt x="6601" y="4255"/>
                  </a:lnTo>
                  <a:lnTo>
                    <a:pt x="6681" y="3937"/>
                  </a:lnTo>
                  <a:lnTo>
                    <a:pt x="6720" y="3619"/>
                  </a:lnTo>
                  <a:lnTo>
                    <a:pt x="6720" y="3261"/>
                  </a:lnTo>
                  <a:lnTo>
                    <a:pt x="6720" y="2943"/>
                  </a:lnTo>
                  <a:lnTo>
                    <a:pt x="6641" y="2625"/>
                  </a:lnTo>
                  <a:lnTo>
                    <a:pt x="6561" y="2307"/>
                  </a:lnTo>
                  <a:lnTo>
                    <a:pt x="6442" y="1989"/>
                  </a:lnTo>
                  <a:lnTo>
                    <a:pt x="6323" y="1711"/>
                  </a:lnTo>
                  <a:lnTo>
                    <a:pt x="6124" y="1432"/>
                  </a:lnTo>
                  <a:lnTo>
                    <a:pt x="5965" y="1194"/>
                  </a:lnTo>
                  <a:lnTo>
                    <a:pt x="5726" y="955"/>
                  </a:lnTo>
                  <a:lnTo>
                    <a:pt x="5488" y="716"/>
                  </a:lnTo>
                  <a:lnTo>
                    <a:pt x="5209" y="557"/>
                  </a:lnTo>
                  <a:lnTo>
                    <a:pt x="4931" y="359"/>
                  </a:lnTo>
                  <a:lnTo>
                    <a:pt x="4613" y="239"/>
                  </a:lnTo>
                  <a:lnTo>
                    <a:pt x="4295" y="120"/>
                  </a:lnTo>
                  <a:lnTo>
                    <a:pt x="3977" y="40"/>
                  </a:lnTo>
                  <a:lnTo>
                    <a:pt x="3619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39" name="Google Shape;18539;p491"/>
            <p:cNvSpPr/>
            <p:nvPr/>
          </p:nvSpPr>
          <p:spPr>
            <a:xfrm>
              <a:off x="3068425" y="4078200"/>
              <a:ext cx="139175" cy="140200"/>
            </a:xfrm>
            <a:custGeom>
              <a:avLst/>
              <a:gdLst/>
              <a:ahLst/>
              <a:cxnLst/>
              <a:rect l="l" t="t" r="r" b="b"/>
              <a:pathLst>
                <a:path w="5567" h="5608" extrusionOk="0">
                  <a:moveTo>
                    <a:pt x="2704" y="1"/>
                  </a:moveTo>
                  <a:lnTo>
                    <a:pt x="2426" y="40"/>
                  </a:lnTo>
                  <a:lnTo>
                    <a:pt x="2187" y="80"/>
                  </a:lnTo>
                  <a:lnTo>
                    <a:pt x="1909" y="160"/>
                  </a:lnTo>
                  <a:lnTo>
                    <a:pt x="1670" y="239"/>
                  </a:lnTo>
                  <a:lnTo>
                    <a:pt x="1432" y="359"/>
                  </a:lnTo>
                  <a:lnTo>
                    <a:pt x="1193" y="518"/>
                  </a:lnTo>
                  <a:lnTo>
                    <a:pt x="994" y="677"/>
                  </a:lnTo>
                  <a:lnTo>
                    <a:pt x="795" y="836"/>
                  </a:lnTo>
                  <a:lnTo>
                    <a:pt x="597" y="1035"/>
                  </a:lnTo>
                  <a:lnTo>
                    <a:pt x="437" y="1273"/>
                  </a:lnTo>
                  <a:lnTo>
                    <a:pt x="318" y="1512"/>
                  </a:lnTo>
                  <a:lnTo>
                    <a:pt x="199" y="1750"/>
                  </a:lnTo>
                  <a:lnTo>
                    <a:pt x="80" y="2029"/>
                  </a:lnTo>
                  <a:lnTo>
                    <a:pt x="40" y="2307"/>
                  </a:lnTo>
                  <a:lnTo>
                    <a:pt x="0" y="2585"/>
                  </a:lnTo>
                  <a:lnTo>
                    <a:pt x="0" y="2864"/>
                  </a:lnTo>
                  <a:lnTo>
                    <a:pt x="0" y="3142"/>
                  </a:lnTo>
                  <a:lnTo>
                    <a:pt x="40" y="3420"/>
                  </a:lnTo>
                  <a:lnTo>
                    <a:pt x="119" y="3659"/>
                  </a:lnTo>
                  <a:lnTo>
                    <a:pt x="199" y="3937"/>
                  </a:lnTo>
                  <a:lnTo>
                    <a:pt x="318" y="4176"/>
                  </a:lnTo>
                  <a:lnTo>
                    <a:pt x="477" y="4375"/>
                  </a:lnTo>
                  <a:lnTo>
                    <a:pt x="636" y="4613"/>
                  </a:lnTo>
                  <a:lnTo>
                    <a:pt x="835" y="4812"/>
                  </a:lnTo>
                  <a:lnTo>
                    <a:pt x="1034" y="4971"/>
                  </a:lnTo>
                  <a:lnTo>
                    <a:pt x="1233" y="5130"/>
                  </a:lnTo>
                  <a:lnTo>
                    <a:pt x="1471" y="5289"/>
                  </a:lnTo>
                  <a:lnTo>
                    <a:pt x="1750" y="5408"/>
                  </a:lnTo>
                  <a:lnTo>
                    <a:pt x="2028" y="5488"/>
                  </a:lnTo>
                  <a:lnTo>
                    <a:pt x="2306" y="5568"/>
                  </a:lnTo>
                  <a:lnTo>
                    <a:pt x="2585" y="5607"/>
                  </a:lnTo>
                  <a:lnTo>
                    <a:pt x="2863" y="5607"/>
                  </a:lnTo>
                  <a:lnTo>
                    <a:pt x="3102" y="5568"/>
                  </a:lnTo>
                  <a:lnTo>
                    <a:pt x="3380" y="5528"/>
                  </a:lnTo>
                  <a:lnTo>
                    <a:pt x="3658" y="5448"/>
                  </a:lnTo>
                  <a:lnTo>
                    <a:pt x="3897" y="5369"/>
                  </a:lnTo>
                  <a:lnTo>
                    <a:pt x="4135" y="5249"/>
                  </a:lnTo>
                  <a:lnTo>
                    <a:pt x="4374" y="5090"/>
                  </a:lnTo>
                  <a:lnTo>
                    <a:pt x="4573" y="4931"/>
                  </a:lnTo>
                  <a:lnTo>
                    <a:pt x="4772" y="4772"/>
                  </a:lnTo>
                  <a:lnTo>
                    <a:pt x="4970" y="4573"/>
                  </a:lnTo>
                  <a:lnTo>
                    <a:pt x="5129" y="4335"/>
                  </a:lnTo>
                  <a:lnTo>
                    <a:pt x="5249" y="4096"/>
                  </a:lnTo>
                  <a:lnTo>
                    <a:pt x="5368" y="3858"/>
                  </a:lnTo>
                  <a:lnTo>
                    <a:pt x="5448" y="3579"/>
                  </a:lnTo>
                  <a:lnTo>
                    <a:pt x="5527" y="3301"/>
                  </a:lnTo>
                  <a:lnTo>
                    <a:pt x="5567" y="3023"/>
                  </a:lnTo>
                  <a:lnTo>
                    <a:pt x="5567" y="2744"/>
                  </a:lnTo>
                  <a:lnTo>
                    <a:pt x="5567" y="2466"/>
                  </a:lnTo>
                  <a:lnTo>
                    <a:pt x="5487" y="2188"/>
                  </a:lnTo>
                  <a:lnTo>
                    <a:pt x="5448" y="1949"/>
                  </a:lnTo>
                  <a:lnTo>
                    <a:pt x="5328" y="1711"/>
                  </a:lnTo>
                  <a:lnTo>
                    <a:pt x="5209" y="1432"/>
                  </a:lnTo>
                  <a:lnTo>
                    <a:pt x="5090" y="1233"/>
                  </a:lnTo>
                  <a:lnTo>
                    <a:pt x="4931" y="995"/>
                  </a:lnTo>
                  <a:lnTo>
                    <a:pt x="4732" y="796"/>
                  </a:lnTo>
                  <a:lnTo>
                    <a:pt x="4533" y="637"/>
                  </a:lnTo>
                  <a:lnTo>
                    <a:pt x="4294" y="478"/>
                  </a:lnTo>
                  <a:lnTo>
                    <a:pt x="4056" y="319"/>
                  </a:lnTo>
                  <a:lnTo>
                    <a:pt x="3817" y="200"/>
                  </a:lnTo>
                  <a:lnTo>
                    <a:pt x="3539" y="120"/>
                  </a:lnTo>
                  <a:lnTo>
                    <a:pt x="3261" y="40"/>
                  </a:lnTo>
                  <a:lnTo>
                    <a:pt x="2982" y="40"/>
                  </a:lnTo>
                  <a:lnTo>
                    <a:pt x="2704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40" name="Google Shape;18540;p491"/>
            <p:cNvSpPr/>
            <p:nvPr/>
          </p:nvSpPr>
          <p:spPr>
            <a:xfrm>
              <a:off x="2567400" y="3906225"/>
              <a:ext cx="117325" cy="118325"/>
            </a:xfrm>
            <a:custGeom>
              <a:avLst/>
              <a:gdLst/>
              <a:ahLst/>
              <a:cxnLst/>
              <a:rect l="l" t="t" r="r" b="b"/>
              <a:pathLst>
                <a:path w="4693" h="4733" extrusionOk="0">
                  <a:moveTo>
                    <a:pt x="2546" y="1"/>
                  </a:moveTo>
                  <a:lnTo>
                    <a:pt x="2068" y="41"/>
                  </a:lnTo>
                  <a:lnTo>
                    <a:pt x="1631" y="120"/>
                  </a:lnTo>
                  <a:lnTo>
                    <a:pt x="1233" y="319"/>
                  </a:lnTo>
                  <a:lnTo>
                    <a:pt x="836" y="557"/>
                  </a:lnTo>
                  <a:lnTo>
                    <a:pt x="518" y="876"/>
                  </a:lnTo>
                  <a:lnTo>
                    <a:pt x="279" y="1273"/>
                  </a:lnTo>
                  <a:lnTo>
                    <a:pt x="160" y="1512"/>
                  </a:lnTo>
                  <a:lnTo>
                    <a:pt x="80" y="1711"/>
                  </a:lnTo>
                  <a:lnTo>
                    <a:pt x="40" y="1949"/>
                  </a:lnTo>
                  <a:lnTo>
                    <a:pt x="1" y="2188"/>
                  </a:lnTo>
                  <a:lnTo>
                    <a:pt x="40" y="2665"/>
                  </a:lnTo>
                  <a:lnTo>
                    <a:pt x="120" y="3102"/>
                  </a:lnTo>
                  <a:lnTo>
                    <a:pt x="319" y="3500"/>
                  </a:lnTo>
                  <a:lnTo>
                    <a:pt x="557" y="3898"/>
                  </a:lnTo>
                  <a:lnTo>
                    <a:pt x="875" y="4216"/>
                  </a:lnTo>
                  <a:lnTo>
                    <a:pt x="1273" y="4454"/>
                  </a:lnTo>
                  <a:lnTo>
                    <a:pt x="1472" y="4534"/>
                  </a:lnTo>
                  <a:lnTo>
                    <a:pt x="1710" y="4613"/>
                  </a:lnTo>
                  <a:lnTo>
                    <a:pt x="1949" y="4693"/>
                  </a:lnTo>
                  <a:lnTo>
                    <a:pt x="2188" y="4733"/>
                  </a:lnTo>
                  <a:lnTo>
                    <a:pt x="2665" y="4693"/>
                  </a:lnTo>
                  <a:lnTo>
                    <a:pt x="3102" y="4613"/>
                  </a:lnTo>
                  <a:lnTo>
                    <a:pt x="3500" y="4414"/>
                  </a:lnTo>
                  <a:lnTo>
                    <a:pt x="3858" y="4176"/>
                  </a:lnTo>
                  <a:lnTo>
                    <a:pt x="4176" y="3858"/>
                  </a:lnTo>
                  <a:lnTo>
                    <a:pt x="4454" y="3460"/>
                  </a:lnTo>
                  <a:lnTo>
                    <a:pt x="4534" y="3261"/>
                  </a:lnTo>
                  <a:lnTo>
                    <a:pt x="4613" y="3023"/>
                  </a:lnTo>
                  <a:lnTo>
                    <a:pt x="4693" y="2784"/>
                  </a:lnTo>
                  <a:lnTo>
                    <a:pt x="4693" y="2546"/>
                  </a:lnTo>
                  <a:lnTo>
                    <a:pt x="4693" y="2068"/>
                  </a:lnTo>
                  <a:lnTo>
                    <a:pt x="4613" y="1631"/>
                  </a:lnTo>
                  <a:lnTo>
                    <a:pt x="4414" y="1233"/>
                  </a:lnTo>
                  <a:lnTo>
                    <a:pt x="4176" y="836"/>
                  </a:lnTo>
                  <a:lnTo>
                    <a:pt x="3858" y="518"/>
                  </a:lnTo>
                  <a:lnTo>
                    <a:pt x="3460" y="279"/>
                  </a:lnTo>
                  <a:lnTo>
                    <a:pt x="3221" y="200"/>
                  </a:lnTo>
                  <a:lnTo>
                    <a:pt x="3023" y="120"/>
                  </a:lnTo>
                  <a:lnTo>
                    <a:pt x="2784" y="41"/>
                  </a:lnTo>
                  <a:lnTo>
                    <a:pt x="2546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41" name="Google Shape;18541;p491"/>
            <p:cNvSpPr/>
            <p:nvPr/>
          </p:nvSpPr>
          <p:spPr>
            <a:xfrm>
              <a:off x="3448150" y="3110975"/>
              <a:ext cx="92475" cy="92475"/>
            </a:xfrm>
            <a:custGeom>
              <a:avLst/>
              <a:gdLst/>
              <a:ahLst/>
              <a:cxnLst/>
              <a:rect l="l" t="t" r="r" b="b"/>
              <a:pathLst>
                <a:path w="3699" h="3699" extrusionOk="0">
                  <a:moveTo>
                    <a:pt x="1829" y="1"/>
                  </a:moveTo>
                  <a:lnTo>
                    <a:pt x="1472" y="40"/>
                  </a:lnTo>
                  <a:lnTo>
                    <a:pt x="1114" y="160"/>
                  </a:lnTo>
                  <a:lnTo>
                    <a:pt x="796" y="319"/>
                  </a:lnTo>
                  <a:lnTo>
                    <a:pt x="517" y="557"/>
                  </a:lnTo>
                  <a:lnTo>
                    <a:pt x="319" y="796"/>
                  </a:lnTo>
                  <a:lnTo>
                    <a:pt x="120" y="1114"/>
                  </a:lnTo>
                  <a:lnTo>
                    <a:pt x="0" y="1472"/>
                  </a:lnTo>
                  <a:lnTo>
                    <a:pt x="0" y="1869"/>
                  </a:lnTo>
                  <a:lnTo>
                    <a:pt x="0" y="2227"/>
                  </a:lnTo>
                  <a:lnTo>
                    <a:pt x="120" y="2585"/>
                  </a:lnTo>
                  <a:lnTo>
                    <a:pt x="319" y="2903"/>
                  </a:lnTo>
                  <a:lnTo>
                    <a:pt x="517" y="3182"/>
                  </a:lnTo>
                  <a:lnTo>
                    <a:pt x="796" y="3380"/>
                  </a:lnTo>
                  <a:lnTo>
                    <a:pt x="1114" y="3579"/>
                  </a:lnTo>
                  <a:lnTo>
                    <a:pt x="1472" y="3659"/>
                  </a:lnTo>
                  <a:lnTo>
                    <a:pt x="1829" y="3698"/>
                  </a:lnTo>
                  <a:lnTo>
                    <a:pt x="2227" y="3659"/>
                  </a:lnTo>
                  <a:lnTo>
                    <a:pt x="2585" y="3579"/>
                  </a:lnTo>
                  <a:lnTo>
                    <a:pt x="2863" y="3380"/>
                  </a:lnTo>
                  <a:lnTo>
                    <a:pt x="3142" y="3182"/>
                  </a:lnTo>
                  <a:lnTo>
                    <a:pt x="3380" y="2903"/>
                  </a:lnTo>
                  <a:lnTo>
                    <a:pt x="3539" y="2585"/>
                  </a:lnTo>
                  <a:lnTo>
                    <a:pt x="3659" y="2227"/>
                  </a:lnTo>
                  <a:lnTo>
                    <a:pt x="3698" y="1869"/>
                  </a:lnTo>
                  <a:lnTo>
                    <a:pt x="3659" y="1472"/>
                  </a:lnTo>
                  <a:lnTo>
                    <a:pt x="3539" y="1114"/>
                  </a:lnTo>
                  <a:lnTo>
                    <a:pt x="3380" y="796"/>
                  </a:lnTo>
                  <a:lnTo>
                    <a:pt x="3142" y="557"/>
                  </a:lnTo>
                  <a:lnTo>
                    <a:pt x="2863" y="319"/>
                  </a:lnTo>
                  <a:lnTo>
                    <a:pt x="2585" y="160"/>
                  </a:lnTo>
                  <a:lnTo>
                    <a:pt x="2227" y="40"/>
                  </a:lnTo>
                  <a:lnTo>
                    <a:pt x="1829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42" name="Google Shape;18542;p491"/>
            <p:cNvSpPr/>
            <p:nvPr/>
          </p:nvSpPr>
          <p:spPr>
            <a:xfrm>
              <a:off x="3764250" y="3208400"/>
              <a:ext cx="112375" cy="112350"/>
            </a:xfrm>
            <a:custGeom>
              <a:avLst/>
              <a:gdLst/>
              <a:ahLst/>
              <a:cxnLst/>
              <a:rect l="l" t="t" r="r" b="b"/>
              <a:pathLst>
                <a:path w="4495" h="4494" extrusionOk="0">
                  <a:moveTo>
                    <a:pt x="2267" y="0"/>
                  </a:moveTo>
                  <a:lnTo>
                    <a:pt x="1790" y="40"/>
                  </a:lnTo>
                  <a:lnTo>
                    <a:pt x="1393" y="199"/>
                  </a:lnTo>
                  <a:lnTo>
                    <a:pt x="995" y="398"/>
                  </a:lnTo>
                  <a:lnTo>
                    <a:pt x="677" y="676"/>
                  </a:lnTo>
                  <a:lnTo>
                    <a:pt x="399" y="994"/>
                  </a:lnTo>
                  <a:lnTo>
                    <a:pt x="200" y="1392"/>
                  </a:lnTo>
                  <a:lnTo>
                    <a:pt x="41" y="1790"/>
                  </a:lnTo>
                  <a:lnTo>
                    <a:pt x="1" y="2267"/>
                  </a:lnTo>
                  <a:lnTo>
                    <a:pt x="41" y="2704"/>
                  </a:lnTo>
                  <a:lnTo>
                    <a:pt x="200" y="3142"/>
                  </a:lnTo>
                  <a:lnTo>
                    <a:pt x="399" y="3499"/>
                  </a:lnTo>
                  <a:lnTo>
                    <a:pt x="677" y="3857"/>
                  </a:lnTo>
                  <a:lnTo>
                    <a:pt x="995" y="4136"/>
                  </a:lnTo>
                  <a:lnTo>
                    <a:pt x="1393" y="4334"/>
                  </a:lnTo>
                  <a:lnTo>
                    <a:pt x="1790" y="4454"/>
                  </a:lnTo>
                  <a:lnTo>
                    <a:pt x="2267" y="4493"/>
                  </a:lnTo>
                  <a:lnTo>
                    <a:pt x="2705" y="4454"/>
                  </a:lnTo>
                  <a:lnTo>
                    <a:pt x="3142" y="4334"/>
                  </a:lnTo>
                  <a:lnTo>
                    <a:pt x="3500" y="4136"/>
                  </a:lnTo>
                  <a:lnTo>
                    <a:pt x="3858" y="3857"/>
                  </a:lnTo>
                  <a:lnTo>
                    <a:pt x="4136" y="3499"/>
                  </a:lnTo>
                  <a:lnTo>
                    <a:pt x="4335" y="3142"/>
                  </a:lnTo>
                  <a:lnTo>
                    <a:pt x="4454" y="2704"/>
                  </a:lnTo>
                  <a:lnTo>
                    <a:pt x="4494" y="2267"/>
                  </a:lnTo>
                  <a:lnTo>
                    <a:pt x="4454" y="1790"/>
                  </a:lnTo>
                  <a:lnTo>
                    <a:pt x="4335" y="1392"/>
                  </a:lnTo>
                  <a:lnTo>
                    <a:pt x="4136" y="994"/>
                  </a:lnTo>
                  <a:lnTo>
                    <a:pt x="3858" y="676"/>
                  </a:lnTo>
                  <a:lnTo>
                    <a:pt x="3500" y="398"/>
                  </a:lnTo>
                  <a:lnTo>
                    <a:pt x="3142" y="199"/>
                  </a:lnTo>
                  <a:lnTo>
                    <a:pt x="2705" y="40"/>
                  </a:lnTo>
                  <a:lnTo>
                    <a:pt x="2267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43" name="Google Shape;18543;p491"/>
            <p:cNvSpPr/>
            <p:nvPr/>
          </p:nvSpPr>
          <p:spPr>
            <a:xfrm>
              <a:off x="1820850" y="3036425"/>
              <a:ext cx="118325" cy="119300"/>
            </a:xfrm>
            <a:custGeom>
              <a:avLst/>
              <a:gdLst/>
              <a:ahLst/>
              <a:cxnLst/>
              <a:rect l="l" t="t" r="r" b="b"/>
              <a:pathLst>
                <a:path w="4733" h="4772" extrusionOk="0">
                  <a:moveTo>
                    <a:pt x="2546" y="0"/>
                  </a:moveTo>
                  <a:lnTo>
                    <a:pt x="2069" y="40"/>
                  </a:lnTo>
                  <a:lnTo>
                    <a:pt x="1631" y="120"/>
                  </a:lnTo>
                  <a:lnTo>
                    <a:pt x="1234" y="318"/>
                  </a:lnTo>
                  <a:lnTo>
                    <a:pt x="836" y="557"/>
                  </a:lnTo>
                  <a:lnTo>
                    <a:pt x="518" y="915"/>
                  </a:lnTo>
                  <a:lnTo>
                    <a:pt x="240" y="1312"/>
                  </a:lnTo>
                  <a:lnTo>
                    <a:pt x="160" y="1511"/>
                  </a:lnTo>
                  <a:lnTo>
                    <a:pt x="80" y="1750"/>
                  </a:lnTo>
                  <a:lnTo>
                    <a:pt x="41" y="1988"/>
                  </a:lnTo>
                  <a:lnTo>
                    <a:pt x="1" y="2227"/>
                  </a:lnTo>
                  <a:lnTo>
                    <a:pt x="1" y="2704"/>
                  </a:lnTo>
                  <a:lnTo>
                    <a:pt x="120" y="3142"/>
                  </a:lnTo>
                  <a:lnTo>
                    <a:pt x="279" y="3539"/>
                  </a:lnTo>
                  <a:lnTo>
                    <a:pt x="558" y="3937"/>
                  </a:lnTo>
                  <a:lnTo>
                    <a:pt x="876" y="4255"/>
                  </a:lnTo>
                  <a:lnTo>
                    <a:pt x="1273" y="4494"/>
                  </a:lnTo>
                  <a:lnTo>
                    <a:pt x="1472" y="4613"/>
                  </a:lnTo>
                  <a:lnTo>
                    <a:pt x="1711" y="4692"/>
                  </a:lnTo>
                  <a:lnTo>
                    <a:pt x="1949" y="4732"/>
                  </a:lnTo>
                  <a:lnTo>
                    <a:pt x="2188" y="4772"/>
                  </a:lnTo>
                  <a:lnTo>
                    <a:pt x="2665" y="4772"/>
                  </a:lnTo>
                  <a:lnTo>
                    <a:pt x="3102" y="4653"/>
                  </a:lnTo>
                  <a:lnTo>
                    <a:pt x="3540" y="4494"/>
                  </a:lnTo>
                  <a:lnTo>
                    <a:pt x="3898" y="4215"/>
                  </a:lnTo>
                  <a:lnTo>
                    <a:pt x="4216" y="3897"/>
                  </a:lnTo>
                  <a:lnTo>
                    <a:pt x="4494" y="3499"/>
                  </a:lnTo>
                  <a:lnTo>
                    <a:pt x="4574" y="3301"/>
                  </a:lnTo>
                  <a:lnTo>
                    <a:pt x="4653" y="3062"/>
                  </a:lnTo>
                  <a:lnTo>
                    <a:pt x="4733" y="2823"/>
                  </a:lnTo>
                  <a:lnTo>
                    <a:pt x="4733" y="2585"/>
                  </a:lnTo>
                  <a:lnTo>
                    <a:pt x="4733" y="2108"/>
                  </a:lnTo>
                  <a:lnTo>
                    <a:pt x="4653" y="1670"/>
                  </a:lnTo>
                  <a:lnTo>
                    <a:pt x="4454" y="1233"/>
                  </a:lnTo>
                  <a:lnTo>
                    <a:pt x="4216" y="875"/>
                  </a:lnTo>
                  <a:lnTo>
                    <a:pt x="3858" y="557"/>
                  </a:lnTo>
                  <a:lnTo>
                    <a:pt x="3460" y="279"/>
                  </a:lnTo>
                  <a:lnTo>
                    <a:pt x="3261" y="199"/>
                  </a:lnTo>
                  <a:lnTo>
                    <a:pt x="3023" y="120"/>
                  </a:lnTo>
                  <a:lnTo>
                    <a:pt x="2784" y="40"/>
                  </a:lnTo>
                  <a:lnTo>
                    <a:pt x="2546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44" name="Google Shape;18544;p491"/>
            <p:cNvSpPr/>
            <p:nvPr/>
          </p:nvSpPr>
          <p:spPr>
            <a:xfrm>
              <a:off x="3957100" y="2074150"/>
              <a:ext cx="95475" cy="95475"/>
            </a:xfrm>
            <a:custGeom>
              <a:avLst/>
              <a:gdLst/>
              <a:ahLst/>
              <a:cxnLst/>
              <a:rect l="l" t="t" r="r" b="b"/>
              <a:pathLst>
                <a:path w="3819" h="3819" extrusionOk="0">
                  <a:moveTo>
                    <a:pt x="1909" y="1"/>
                  </a:moveTo>
                  <a:lnTo>
                    <a:pt x="1552" y="41"/>
                  </a:lnTo>
                  <a:lnTo>
                    <a:pt x="1194" y="160"/>
                  </a:lnTo>
                  <a:lnTo>
                    <a:pt x="876" y="359"/>
                  </a:lnTo>
                  <a:lnTo>
                    <a:pt x="597" y="558"/>
                  </a:lnTo>
                  <a:lnTo>
                    <a:pt x="359" y="876"/>
                  </a:lnTo>
                  <a:lnTo>
                    <a:pt x="160" y="1194"/>
                  </a:lnTo>
                  <a:lnTo>
                    <a:pt x="41" y="1552"/>
                  </a:lnTo>
                  <a:lnTo>
                    <a:pt x="1" y="1910"/>
                  </a:lnTo>
                  <a:lnTo>
                    <a:pt x="41" y="2307"/>
                  </a:lnTo>
                  <a:lnTo>
                    <a:pt x="160" y="2665"/>
                  </a:lnTo>
                  <a:lnTo>
                    <a:pt x="359" y="2983"/>
                  </a:lnTo>
                  <a:lnTo>
                    <a:pt x="597" y="3261"/>
                  </a:lnTo>
                  <a:lnTo>
                    <a:pt x="876" y="3500"/>
                  </a:lnTo>
                  <a:lnTo>
                    <a:pt x="1194" y="3699"/>
                  </a:lnTo>
                  <a:lnTo>
                    <a:pt x="1552" y="3778"/>
                  </a:lnTo>
                  <a:lnTo>
                    <a:pt x="1909" y="3818"/>
                  </a:lnTo>
                  <a:lnTo>
                    <a:pt x="2307" y="3778"/>
                  </a:lnTo>
                  <a:lnTo>
                    <a:pt x="2665" y="3699"/>
                  </a:lnTo>
                  <a:lnTo>
                    <a:pt x="2983" y="3500"/>
                  </a:lnTo>
                  <a:lnTo>
                    <a:pt x="3261" y="3261"/>
                  </a:lnTo>
                  <a:lnTo>
                    <a:pt x="3500" y="2983"/>
                  </a:lnTo>
                  <a:lnTo>
                    <a:pt x="3699" y="2665"/>
                  </a:lnTo>
                  <a:lnTo>
                    <a:pt x="3778" y="2307"/>
                  </a:lnTo>
                  <a:lnTo>
                    <a:pt x="3818" y="1910"/>
                  </a:lnTo>
                  <a:lnTo>
                    <a:pt x="3778" y="1552"/>
                  </a:lnTo>
                  <a:lnTo>
                    <a:pt x="3699" y="1194"/>
                  </a:lnTo>
                  <a:lnTo>
                    <a:pt x="3500" y="876"/>
                  </a:lnTo>
                  <a:lnTo>
                    <a:pt x="3261" y="558"/>
                  </a:lnTo>
                  <a:lnTo>
                    <a:pt x="2983" y="359"/>
                  </a:lnTo>
                  <a:lnTo>
                    <a:pt x="2665" y="160"/>
                  </a:lnTo>
                  <a:lnTo>
                    <a:pt x="2307" y="41"/>
                  </a:lnTo>
                  <a:lnTo>
                    <a:pt x="1909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545" name="Google Shape;18545;p491"/>
          <p:cNvGrpSpPr/>
          <p:nvPr/>
        </p:nvGrpSpPr>
        <p:grpSpPr>
          <a:xfrm rot="-2700000">
            <a:off x="11566" y="3977770"/>
            <a:ext cx="1755181" cy="1699685"/>
            <a:chOff x="1196600" y="239100"/>
            <a:chExt cx="2608450" cy="2525975"/>
          </a:xfrm>
        </p:grpSpPr>
        <p:sp>
          <p:nvSpPr>
            <p:cNvPr id="18546" name="Google Shape;18546;p491"/>
            <p:cNvSpPr/>
            <p:nvPr/>
          </p:nvSpPr>
          <p:spPr>
            <a:xfrm>
              <a:off x="1213475" y="271900"/>
              <a:ext cx="2059750" cy="2462350"/>
            </a:xfrm>
            <a:custGeom>
              <a:avLst/>
              <a:gdLst/>
              <a:ahLst/>
              <a:cxnLst/>
              <a:rect l="l" t="t" r="r" b="b"/>
              <a:pathLst>
                <a:path w="82390" h="98494" extrusionOk="0">
                  <a:moveTo>
                    <a:pt x="14037" y="1035"/>
                  </a:moveTo>
                  <a:lnTo>
                    <a:pt x="35827" y="10975"/>
                  </a:lnTo>
                  <a:lnTo>
                    <a:pt x="17019" y="26801"/>
                  </a:lnTo>
                  <a:lnTo>
                    <a:pt x="14037" y="1035"/>
                  </a:lnTo>
                  <a:close/>
                  <a:moveTo>
                    <a:pt x="16542" y="28034"/>
                  </a:moveTo>
                  <a:lnTo>
                    <a:pt x="17457" y="36185"/>
                  </a:lnTo>
                  <a:lnTo>
                    <a:pt x="2466" y="39883"/>
                  </a:lnTo>
                  <a:lnTo>
                    <a:pt x="16542" y="28034"/>
                  </a:lnTo>
                  <a:close/>
                  <a:moveTo>
                    <a:pt x="41513" y="54158"/>
                  </a:moveTo>
                  <a:lnTo>
                    <a:pt x="46523" y="56305"/>
                  </a:lnTo>
                  <a:lnTo>
                    <a:pt x="48074" y="66246"/>
                  </a:lnTo>
                  <a:lnTo>
                    <a:pt x="48074" y="66246"/>
                  </a:lnTo>
                  <a:lnTo>
                    <a:pt x="41513" y="54158"/>
                  </a:lnTo>
                  <a:close/>
                  <a:moveTo>
                    <a:pt x="42467" y="30698"/>
                  </a:moveTo>
                  <a:lnTo>
                    <a:pt x="46404" y="55550"/>
                  </a:lnTo>
                  <a:lnTo>
                    <a:pt x="40082" y="52885"/>
                  </a:lnTo>
                  <a:lnTo>
                    <a:pt x="49307" y="69785"/>
                  </a:lnTo>
                  <a:lnTo>
                    <a:pt x="47199" y="56583"/>
                  </a:lnTo>
                  <a:lnTo>
                    <a:pt x="60559" y="62230"/>
                  </a:lnTo>
                  <a:lnTo>
                    <a:pt x="81196" y="97738"/>
                  </a:lnTo>
                  <a:lnTo>
                    <a:pt x="24614" y="92131"/>
                  </a:lnTo>
                  <a:lnTo>
                    <a:pt x="18172" y="36662"/>
                  </a:lnTo>
                  <a:lnTo>
                    <a:pt x="42467" y="30698"/>
                  </a:lnTo>
                  <a:close/>
                  <a:moveTo>
                    <a:pt x="13282" y="1"/>
                  </a:moveTo>
                  <a:lnTo>
                    <a:pt x="16423" y="27278"/>
                  </a:lnTo>
                  <a:lnTo>
                    <a:pt x="1" y="41116"/>
                  </a:lnTo>
                  <a:lnTo>
                    <a:pt x="17536" y="36821"/>
                  </a:lnTo>
                  <a:lnTo>
                    <a:pt x="24057" y="92688"/>
                  </a:lnTo>
                  <a:lnTo>
                    <a:pt x="82389" y="98493"/>
                  </a:lnTo>
                  <a:lnTo>
                    <a:pt x="61037" y="61832"/>
                  </a:lnTo>
                  <a:lnTo>
                    <a:pt x="60997" y="61753"/>
                  </a:lnTo>
                  <a:lnTo>
                    <a:pt x="47080" y="55828"/>
                  </a:lnTo>
                  <a:lnTo>
                    <a:pt x="42984" y="29942"/>
                  </a:lnTo>
                  <a:lnTo>
                    <a:pt x="18093" y="36026"/>
                  </a:lnTo>
                  <a:lnTo>
                    <a:pt x="17099" y="27557"/>
                  </a:lnTo>
                  <a:lnTo>
                    <a:pt x="37020" y="10816"/>
                  </a:lnTo>
                  <a:lnTo>
                    <a:pt x="13282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47" name="Google Shape;18547;p491"/>
            <p:cNvSpPr/>
            <p:nvPr/>
          </p:nvSpPr>
          <p:spPr>
            <a:xfrm>
              <a:off x="1242325" y="534350"/>
              <a:ext cx="2532900" cy="2075650"/>
            </a:xfrm>
            <a:custGeom>
              <a:avLst/>
              <a:gdLst/>
              <a:ahLst/>
              <a:cxnLst/>
              <a:rect l="l" t="t" r="r" b="b"/>
              <a:pathLst>
                <a:path w="101316" h="83026" extrusionOk="0">
                  <a:moveTo>
                    <a:pt x="35349" y="41950"/>
                  </a:moveTo>
                  <a:lnTo>
                    <a:pt x="39206" y="43222"/>
                  </a:lnTo>
                  <a:lnTo>
                    <a:pt x="25090" y="76583"/>
                  </a:lnTo>
                  <a:lnTo>
                    <a:pt x="35349" y="41950"/>
                  </a:lnTo>
                  <a:close/>
                  <a:moveTo>
                    <a:pt x="35707" y="756"/>
                  </a:moveTo>
                  <a:lnTo>
                    <a:pt x="91414" y="7436"/>
                  </a:lnTo>
                  <a:lnTo>
                    <a:pt x="75748" y="19484"/>
                  </a:lnTo>
                  <a:lnTo>
                    <a:pt x="75708" y="19524"/>
                  </a:lnTo>
                  <a:lnTo>
                    <a:pt x="46483" y="58372"/>
                  </a:lnTo>
                  <a:lnTo>
                    <a:pt x="24096" y="80560"/>
                  </a:lnTo>
                  <a:lnTo>
                    <a:pt x="40081" y="42825"/>
                  </a:lnTo>
                  <a:lnTo>
                    <a:pt x="35548" y="41314"/>
                  </a:lnTo>
                  <a:lnTo>
                    <a:pt x="41910" y="19842"/>
                  </a:lnTo>
                  <a:lnTo>
                    <a:pt x="35707" y="756"/>
                  </a:lnTo>
                  <a:close/>
                  <a:moveTo>
                    <a:pt x="97617" y="42348"/>
                  </a:moveTo>
                  <a:lnTo>
                    <a:pt x="24931" y="80639"/>
                  </a:lnTo>
                  <a:lnTo>
                    <a:pt x="48033" y="57736"/>
                  </a:lnTo>
                  <a:lnTo>
                    <a:pt x="47954" y="57656"/>
                  </a:lnTo>
                  <a:lnTo>
                    <a:pt x="59724" y="51811"/>
                  </a:lnTo>
                  <a:lnTo>
                    <a:pt x="97617" y="42348"/>
                  </a:lnTo>
                  <a:close/>
                  <a:moveTo>
                    <a:pt x="34792" y="0"/>
                  </a:moveTo>
                  <a:lnTo>
                    <a:pt x="41234" y="19842"/>
                  </a:lnTo>
                  <a:lnTo>
                    <a:pt x="34912" y="41115"/>
                  </a:lnTo>
                  <a:lnTo>
                    <a:pt x="199" y="29703"/>
                  </a:lnTo>
                  <a:lnTo>
                    <a:pt x="0" y="30300"/>
                  </a:lnTo>
                  <a:lnTo>
                    <a:pt x="34753" y="41751"/>
                  </a:lnTo>
                  <a:lnTo>
                    <a:pt x="22864" y="81792"/>
                  </a:lnTo>
                  <a:lnTo>
                    <a:pt x="22546" y="82588"/>
                  </a:lnTo>
                  <a:lnTo>
                    <a:pt x="22665" y="82548"/>
                  </a:lnTo>
                  <a:lnTo>
                    <a:pt x="22506" y="83025"/>
                  </a:lnTo>
                  <a:lnTo>
                    <a:pt x="23381" y="82150"/>
                  </a:lnTo>
                  <a:lnTo>
                    <a:pt x="101236" y="41155"/>
                  </a:lnTo>
                  <a:lnTo>
                    <a:pt x="101315" y="41115"/>
                  </a:lnTo>
                  <a:lnTo>
                    <a:pt x="101315" y="41036"/>
                  </a:lnTo>
                  <a:lnTo>
                    <a:pt x="101315" y="40916"/>
                  </a:lnTo>
                  <a:lnTo>
                    <a:pt x="101236" y="40837"/>
                  </a:lnTo>
                  <a:lnTo>
                    <a:pt x="101196" y="40797"/>
                  </a:lnTo>
                  <a:lnTo>
                    <a:pt x="101117" y="40797"/>
                  </a:lnTo>
                  <a:lnTo>
                    <a:pt x="59525" y="51175"/>
                  </a:lnTo>
                  <a:lnTo>
                    <a:pt x="48590" y="56623"/>
                  </a:lnTo>
                  <a:lnTo>
                    <a:pt x="76185" y="19961"/>
                  </a:lnTo>
                  <a:lnTo>
                    <a:pt x="93045" y="6999"/>
                  </a:lnTo>
                  <a:lnTo>
                    <a:pt x="34792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48" name="Google Shape;18548;p491"/>
            <p:cNvSpPr/>
            <p:nvPr/>
          </p:nvSpPr>
          <p:spPr>
            <a:xfrm>
              <a:off x="2120075" y="537325"/>
              <a:ext cx="1637250" cy="2199900"/>
            </a:xfrm>
            <a:custGeom>
              <a:avLst/>
              <a:gdLst/>
              <a:ahLst/>
              <a:cxnLst/>
              <a:rect l="l" t="t" r="r" b="b"/>
              <a:pathLst>
                <a:path w="65490" h="87996" extrusionOk="0">
                  <a:moveTo>
                    <a:pt x="57259" y="8907"/>
                  </a:moveTo>
                  <a:lnTo>
                    <a:pt x="64655" y="40439"/>
                  </a:lnTo>
                  <a:lnTo>
                    <a:pt x="54078" y="31016"/>
                  </a:lnTo>
                  <a:lnTo>
                    <a:pt x="57259" y="8907"/>
                  </a:lnTo>
                  <a:close/>
                  <a:moveTo>
                    <a:pt x="40320" y="19962"/>
                  </a:moveTo>
                  <a:lnTo>
                    <a:pt x="24494" y="50698"/>
                  </a:lnTo>
                  <a:lnTo>
                    <a:pt x="6999" y="20041"/>
                  </a:lnTo>
                  <a:lnTo>
                    <a:pt x="40320" y="19962"/>
                  </a:lnTo>
                  <a:close/>
                  <a:moveTo>
                    <a:pt x="53998" y="31771"/>
                  </a:moveTo>
                  <a:lnTo>
                    <a:pt x="64734" y="41354"/>
                  </a:lnTo>
                  <a:lnTo>
                    <a:pt x="46324" y="85212"/>
                  </a:lnTo>
                  <a:lnTo>
                    <a:pt x="53998" y="31771"/>
                  </a:lnTo>
                  <a:close/>
                  <a:moveTo>
                    <a:pt x="239" y="1"/>
                  </a:moveTo>
                  <a:lnTo>
                    <a:pt x="1" y="597"/>
                  </a:lnTo>
                  <a:lnTo>
                    <a:pt x="39564" y="19325"/>
                  </a:lnTo>
                  <a:lnTo>
                    <a:pt x="5925" y="19405"/>
                  </a:lnTo>
                  <a:lnTo>
                    <a:pt x="24534" y="52050"/>
                  </a:lnTo>
                  <a:lnTo>
                    <a:pt x="40916" y="20121"/>
                  </a:lnTo>
                  <a:lnTo>
                    <a:pt x="53402" y="31254"/>
                  </a:lnTo>
                  <a:lnTo>
                    <a:pt x="45330" y="87638"/>
                  </a:lnTo>
                  <a:lnTo>
                    <a:pt x="45330" y="87757"/>
                  </a:lnTo>
                  <a:lnTo>
                    <a:pt x="45409" y="87837"/>
                  </a:lnTo>
                  <a:lnTo>
                    <a:pt x="45489" y="87916"/>
                  </a:lnTo>
                  <a:lnTo>
                    <a:pt x="45568" y="87956"/>
                  </a:lnTo>
                  <a:lnTo>
                    <a:pt x="45688" y="87996"/>
                  </a:lnTo>
                  <a:lnTo>
                    <a:pt x="45767" y="87956"/>
                  </a:lnTo>
                  <a:lnTo>
                    <a:pt x="45887" y="87876"/>
                  </a:lnTo>
                  <a:lnTo>
                    <a:pt x="45926" y="87797"/>
                  </a:lnTo>
                  <a:lnTo>
                    <a:pt x="65450" y="41274"/>
                  </a:lnTo>
                  <a:lnTo>
                    <a:pt x="65490" y="41274"/>
                  </a:lnTo>
                  <a:lnTo>
                    <a:pt x="65490" y="41235"/>
                  </a:lnTo>
                  <a:lnTo>
                    <a:pt x="65490" y="41195"/>
                  </a:lnTo>
                  <a:lnTo>
                    <a:pt x="65490" y="41155"/>
                  </a:lnTo>
                  <a:lnTo>
                    <a:pt x="57100" y="5448"/>
                  </a:lnTo>
                  <a:lnTo>
                    <a:pt x="53521" y="30499"/>
                  </a:lnTo>
                  <a:lnTo>
                    <a:pt x="41672" y="19922"/>
                  </a:lnTo>
                  <a:lnTo>
                    <a:pt x="42387" y="19922"/>
                  </a:lnTo>
                  <a:lnTo>
                    <a:pt x="40877" y="19246"/>
                  </a:lnTo>
                  <a:lnTo>
                    <a:pt x="40717" y="19087"/>
                  </a:lnTo>
                  <a:lnTo>
                    <a:pt x="40717" y="19166"/>
                  </a:lnTo>
                  <a:lnTo>
                    <a:pt x="239" y="1"/>
                  </a:lnTo>
                  <a:close/>
                </a:path>
              </a:pathLst>
            </a:custGeom>
            <a:solidFill>
              <a:srgbClr val="42424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49" name="Google Shape;18549;p491"/>
            <p:cNvSpPr/>
            <p:nvPr/>
          </p:nvSpPr>
          <p:spPr>
            <a:xfrm>
              <a:off x="3218525" y="2685525"/>
              <a:ext cx="79550" cy="79550"/>
            </a:xfrm>
            <a:custGeom>
              <a:avLst/>
              <a:gdLst/>
              <a:ahLst/>
              <a:cxnLst/>
              <a:rect l="l" t="t" r="r" b="b"/>
              <a:pathLst>
                <a:path w="3182" h="3182" extrusionOk="0">
                  <a:moveTo>
                    <a:pt x="1511" y="0"/>
                  </a:moveTo>
                  <a:lnTo>
                    <a:pt x="1193" y="40"/>
                  </a:lnTo>
                  <a:lnTo>
                    <a:pt x="915" y="159"/>
                  </a:lnTo>
                  <a:lnTo>
                    <a:pt x="636" y="318"/>
                  </a:lnTo>
                  <a:lnTo>
                    <a:pt x="438" y="517"/>
                  </a:lnTo>
                  <a:lnTo>
                    <a:pt x="239" y="756"/>
                  </a:lnTo>
                  <a:lnTo>
                    <a:pt x="120" y="1074"/>
                  </a:lnTo>
                  <a:lnTo>
                    <a:pt x="40" y="1392"/>
                  </a:lnTo>
                  <a:lnTo>
                    <a:pt x="0" y="1710"/>
                  </a:lnTo>
                  <a:lnTo>
                    <a:pt x="80" y="1988"/>
                  </a:lnTo>
                  <a:lnTo>
                    <a:pt x="159" y="2267"/>
                  </a:lnTo>
                  <a:lnTo>
                    <a:pt x="318" y="2545"/>
                  </a:lnTo>
                  <a:lnTo>
                    <a:pt x="517" y="2783"/>
                  </a:lnTo>
                  <a:lnTo>
                    <a:pt x="795" y="2942"/>
                  </a:lnTo>
                  <a:lnTo>
                    <a:pt x="1074" y="3102"/>
                  </a:lnTo>
                  <a:lnTo>
                    <a:pt x="1392" y="3181"/>
                  </a:lnTo>
                  <a:lnTo>
                    <a:pt x="1710" y="3181"/>
                  </a:lnTo>
                  <a:lnTo>
                    <a:pt x="1988" y="3141"/>
                  </a:lnTo>
                  <a:lnTo>
                    <a:pt x="2306" y="3022"/>
                  </a:lnTo>
                  <a:lnTo>
                    <a:pt x="2545" y="2863"/>
                  </a:lnTo>
                  <a:lnTo>
                    <a:pt x="2784" y="2664"/>
                  </a:lnTo>
                  <a:lnTo>
                    <a:pt x="2982" y="2426"/>
                  </a:lnTo>
                  <a:lnTo>
                    <a:pt x="3102" y="2107"/>
                  </a:lnTo>
                  <a:lnTo>
                    <a:pt x="3181" y="1829"/>
                  </a:lnTo>
                  <a:lnTo>
                    <a:pt x="3181" y="1511"/>
                  </a:lnTo>
                  <a:lnTo>
                    <a:pt x="3141" y="1193"/>
                  </a:lnTo>
                  <a:lnTo>
                    <a:pt x="3022" y="915"/>
                  </a:lnTo>
                  <a:lnTo>
                    <a:pt x="2863" y="636"/>
                  </a:lnTo>
                  <a:lnTo>
                    <a:pt x="2664" y="437"/>
                  </a:lnTo>
                  <a:lnTo>
                    <a:pt x="2426" y="239"/>
                  </a:lnTo>
                  <a:lnTo>
                    <a:pt x="2147" y="80"/>
                  </a:lnTo>
                  <a:lnTo>
                    <a:pt x="1829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50" name="Google Shape;18550;p491"/>
            <p:cNvSpPr/>
            <p:nvPr/>
          </p:nvSpPr>
          <p:spPr>
            <a:xfrm>
              <a:off x="1196600" y="1236150"/>
              <a:ext cx="95450" cy="95475"/>
            </a:xfrm>
            <a:custGeom>
              <a:avLst/>
              <a:gdLst/>
              <a:ahLst/>
              <a:cxnLst/>
              <a:rect l="l" t="t" r="r" b="b"/>
              <a:pathLst>
                <a:path w="3818" h="3819" extrusionOk="0">
                  <a:moveTo>
                    <a:pt x="1789" y="1"/>
                  </a:moveTo>
                  <a:lnTo>
                    <a:pt x="1431" y="41"/>
                  </a:lnTo>
                  <a:lnTo>
                    <a:pt x="1074" y="200"/>
                  </a:lnTo>
                  <a:lnTo>
                    <a:pt x="795" y="359"/>
                  </a:lnTo>
                  <a:lnTo>
                    <a:pt x="517" y="637"/>
                  </a:lnTo>
                  <a:lnTo>
                    <a:pt x="278" y="915"/>
                  </a:lnTo>
                  <a:lnTo>
                    <a:pt x="119" y="1273"/>
                  </a:lnTo>
                  <a:lnTo>
                    <a:pt x="40" y="1631"/>
                  </a:lnTo>
                  <a:lnTo>
                    <a:pt x="0" y="2029"/>
                  </a:lnTo>
                  <a:lnTo>
                    <a:pt x="80" y="2387"/>
                  </a:lnTo>
                  <a:lnTo>
                    <a:pt x="199" y="2744"/>
                  </a:lnTo>
                  <a:lnTo>
                    <a:pt x="398" y="3023"/>
                  </a:lnTo>
                  <a:lnTo>
                    <a:pt x="636" y="3301"/>
                  </a:lnTo>
                  <a:lnTo>
                    <a:pt x="915" y="3540"/>
                  </a:lnTo>
                  <a:lnTo>
                    <a:pt x="1272" y="3699"/>
                  </a:lnTo>
                  <a:lnTo>
                    <a:pt x="1670" y="3778"/>
                  </a:lnTo>
                  <a:lnTo>
                    <a:pt x="2028" y="3818"/>
                  </a:lnTo>
                  <a:lnTo>
                    <a:pt x="2386" y="3739"/>
                  </a:lnTo>
                  <a:lnTo>
                    <a:pt x="2744" y="3619"/>
                  </a:lnTo>
                  <a:lnTo>
                    <a:pt x="3062" y="3420"/>
                  </a:lnTo>
                  <a:lnTo>
                    <a:pt x="3340" y="3182"/>
                  </a:lnTo>
                  <a:lnTo>
                    <a:pt x="3539" y="2904"/>
                  </a:lnTo>
                  <a:lnTo>
                    <a:pt x="3698" y="2546"/>
                  </a:lnTo>
                  <a:lnTo>
                    <a:pt x="3817" y="2148"/>
                  </a:lnTo>
                  <a:lnTo>
                    <a:pt x="3817" y="1790"/>
                  </a:lnTo>
                  <a:lnTo>
                    <a:pt x="3777" y="1432"/>
                  </a:lnTo>
                  <a:lnTo>
                    <a:pt x="3618" y="1074"/>
                  </a:lnTo>
                  <a:lnTo>
                    <a:pt x="3459" y="756"/>
                  </a:lnTo>
                  <a:lnTo>
                    <a:pt x="3181" y="478"/>
                  </a:lnTo>
                  <a:lnTo>
                    <a:pt x="2903" y="279"/>
                  </a:lnTo>
                  <a:lnTo>
                    <a:pt x="2545" y="120"/>
                  </a:lnTo>
                  <a:lnTo>
                    <a:pt x="2187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51" name="Google Shape;18551;p491"/>
            <p:cNvSpPr/>
            <p:nvPr/>
          </p:nvSpPr>
          <p:spPr>
            <a:xfrm>
              <a:off x="1750275" y="2517525"/>
              <a:ext cx="137225" cy="137200"/>
            </a:xfrm>
            <a:custGeom>
              <a:avLst/>
              <a:gdLst/>
              <a:ahLst/>
              <a:cxnLst/>
              <a:rect l="l" t="t" r="r" b="b"/>
              <a:pathLst>
                <a:path w="5489" h="5488" extrusionOk="0">
                  <a:moveTo>
                    <a:pt x="2546" y="0"/>
                  </a:moveTo>
                  <a:lnTo>
                    <a:pt x="2307" y="40"/>
                  </a:lnTo>
                  <a:lnTo>
                    <a:pt x="2029" y="80"/>
                  </a:lnTo>
                  <a:lnTo>
                    <a:pt x="1790" y="159"/>
                  </a:lnTo>
                  <a:lnTo>
                    <a:pt x="1552" y="278"/>
                  </a:lnTo>
                  <a:lnTo>
                    <a:pt x="1313" y="398"/>
                  </a:lnTo>
                  <a:lnTo>
                    <a:pt x="1114" y="557"/>
                  </a:lnTo>
                  <a:lnTo>
                    <a:pt x="876" y="716"/>
                  </a:lnTo>
                  <a:lnTo>
                    <a:pt x="717" y="915"/>
                  </a:lnTo>
                  <a:lnTo>
                    <a:pt x="518" y="1113"/>
                  </a:lnTo>
                  <a:lnTo>
                    <a:pt x="398" y="1312"/>
                  </a:lnTo>
                  <a:lnTo>
                    <a:pt x="239" y="1591"/>
                  </a:lnTo>
                  <a:lnTo>
                    <a:pt x="160" y="1829"/>
                  </a:lnTo>
                  <a:lnTo>
                    <a:pt x="80" y="2108"/>
                  </a:lnTo>
                  <a:lnTo>
                    <a:pt x="1" y="2386"/>
                  </a:lnTo>
                  <a:lnTo>
                    <a:pt x="1" y="2624"/>
                  </a:lnTo>
                  <a:lnTo>
                    <a:pt x="1" y="2903"/>
                  </a:lnTo>
                  <a:lnTo>
                    <a:pt x="41" y="3181"/>
                  </a:lnTo>
                  <a:lnTo>
                    <a:pt x="80" y="3420"/>
                  </a:lnTo>
                  <a:lnTo>
                    <a:pt x="160" y="3698"/>
                  </a:lnTo>
                  <a:lnTo>
                    <a:pt x="239" y="3937"/>
                  </a:lnTo>
                  <a:lnTo>
                    <a:pt x="398" y="4175"/>
                  </a:lnTo>
                  <a:lnTo>
                    <a:pt x="518" y="4374"/>
                  </a:lnTo>
                  <a:lnTo>
                    <a:pt x="717" y="4573"/>
                  </a:lnTo>
                  <a:lnTo>
                    <a:pt x="876" y="4772"/>
                  </a:lnTo>
                  <a:lnTo>
                    <a:pt x="1074" y="4931"/>
                  </a:lnTo>
                  <a:lnTo>
                    <a:pt x="1313" y="5090"/>
                  </a:lnTo>
                  <a:lnTo>
                    <a:pt x="1552" y="5209"/>
                  </a:lnTo>
                  <a:lnTo>
                    <a:pt x="1830" y="5328"/>
                  </a:lnTo>
                  <a:lnTo>
                    <a:pt x="2108" y="5408"/>
                  </a:lnTo>
                  <a:lnTo>
                    <a:pt x="2347" y="5448"/>
                  </a:lnTo>
                  <a:lnTo>
                    <a:pt x="2625" y="5487"/>
                  </a:lnTo>
                  <a:lnTo>
                    <a:pt x="2903" y="5487"/>
                  </a:lnTo>
                  <a:lnTo>
                    <a:pt x="3182" y="5448"/>
                  </a:lnTo>
                  <a:lnTo>
                    <a:pt x="3420" y="5408"/>
                  </a:lnTo>
                  <a:lnTo>
                    <a:pt x="3659" y="5328"/>
                  </a:lnTo>
                  <a:lnTo>
                    <a:pt x="3937" y="5209"/>
                  </a:lnTo>
                  <a:lnTo>
                    <a:pt x="4136" y="5090"/>
                  </a:lnTo>
                  <a:lnTo>
                    <a:pt x="4375" y="4931"/>
                  </a:lnTo>
                  <a:lnTo>
                    <a:pt x="4574" y="4772"/>
                  </a:lnTo>
                  <a:lnTo>
                    <a:pt x="4772" y="4573"/>
                  </a:lnTo>
                  <a:lnTo>
                    <a:pt x="4931" y="4374"/>
                  </a:lnTo>
                  <a:lnTo>
                    <a:pt x="5090" y="4175"/>
                  </a:lnTo>
                  <a:lnTo>
                    <a:pt x="5210" y="3897"/>
                  </a:lnTo>
                  <a:lnTo>
                    <a:pt x="5329" y="3658"/>
                  </a:lnTo>
                  <a:lnTo>
                    <a:pt x="5409" y="3380"/>
                  </a:lnTo>
                  <a:lnTo>
                    <a:pt x="5448" y="3102"/>
                  </a:lnTo>
                  <a:lnTo>
                    <a:pt x="5488" y="2863"/>
                  </a:lnTo>
                  <a:lnTo>
                    <a:pt x="5488" y="2585"/>
                  </a:lnTo>
                  <a:lnTo>
                    <a:pt x="5448" y="2306"/>
                  </a:lnTo>
                  <a:lnTo>
                    <a:pt x="5369" y="2068"/>
                  </a:lnTo>
                  <a:lnTo>
                    <a:pt x="5289" y="1789"/>
                  </a:lnTo>
                  <a:lnTo>
                    <a:pt x="5210" y="1551"/>
                  </a:lnTo>
                  <a:lnTo>
                    <a:pt x="5090" y="1312"/>
                  </a:lnTo>
                  <a:lnTo>
                    <a:pt x="4931" y="1113"/>
                  </a:lnTo>
                  <a:lnTo>
                    <a:pt x="4772" y="915"/>
                  </a:lnTo>
                  <a:lnTo>
                    <a:pt x="4574" y="716"/>
                  </a:lnTo>
                  <a:lnTo>
                    <a:pt x="4375" y="557"/>
                  </a:lnTo>
                  <a:lnTo>
                    <a:pt x="4136" y="398"/>
                  </a:lnTo>
                  <a:lnTo>
                    <a:pt x="3898" y="278"/>
                  </a:lnTo>
                  <a:lnTo>
                    <a:pt x="3659" y="159"/>
                  </a:lnTo>
                  <a:lnTo>
                    <a:pt x="3381" y="80"/>
                  </a:lnTo>
                  <a:lnTo>
                    <a:pt x="3102" y="40"/>
                  </a:lnTo>
                  <a:lnTo>
                    <a:pt x="2824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52" name="Google Shape;18552;p491"/>
            <p:cNvSpPr/>
            <p:nvPr/>
          </p:nvSpPr>
          <p:spPr>
            <a:xfrm>
              <a:off x="2386475" y="1930025"/>
              <a:ext cx="94475" cy="95450"/>
            </a:xfrm>
            <a:custGeom>
              <a:avLst/>
              <a:gdLst/>
              <a:ahLst/>
              <a:cxnLst/>
              <a:rect l="l" t="t" r="r" b="b"/>
              <a:pathLst>
                <a:path w="3779" h="3818" extrusionOk="0">
                  <a:moveTo>
                    <a:pt x="1790" y="0"/>
                  </a:moveTo>
                  <a:lnTo>
                    <a:pt x="1393" y="40"/>
                  </a:lnTo>
                  <a:lnTo>
                    <a:pt x="1074" y="199"/>
                  </a:lnTo>
                  <a:lnTo>
                    <a:pt x="756" y="358"/>
                  </a:lnTo>
                  <a:lnTo>
                    <a:pt x="478" y="597"/>
                  </a:lnTo>
                  <a:lnTo>
                    <a:pt x="239" y="915"/>
                  </a:lnTo>
                  <a:lnTo>
                    <a:pt x="80" y="1273"/>
                  </a:lnTo>
                  <a:lnTo>
                    <a:pt x="1" y="1631"/>
                  </a:lnTo>
                  <a:lnTo>
                    <a:pt x="1" y="2028"/>
                  </a:lnTo>
                  <a:lnTo>
                    <a:pt x="41" y="2386"/>
                  </a:lnTo>
                  <a:lnTo>
                    <a:pt x="160" y="2744"/>
                  </a:lnTo>
                  <a:lnTo>
                    <a:pt x="359" y="3022"/>
                  </a:lnTo>
                  <a:lnTo>
                    <a:pt x="597" y="3301"/>
                  </a:lnTo>
                  <a:lnTo>
                    <a:pt x="915" y="3539"/>
                  </a:lnTo>
                  <a:lnTo>
                    <a:pt x="1273" y="3698"/>
                  </a:lnTo>
                  <a:lnTo>
                    <a:pt x="1631" y="3778"/>
                  </a:lnTo>
                  <a:lnTo>
                    <a:pt x="1989" y="3818"/>
                  </a:lnTo>
                  <a:lnTo>
                    <a:pt x="2387" y="3738"/>
                  </a:lnTo>
                  <a:lnTo>
                    <a:pt x="2705" y="3619"/>
                  </a:lnTo>
                  <a:lnTo>
                    <a:pt x="3023" y="3420"/>
                  </a:lnTo>
                  <a:lnTo>
                    <a:pt x="3301" y="3181"/>
                  </a:lnTo>
                  <a:lnTo>
                    <a:pt x="3540" y="2903"/>
                  </a:lnTo>
                  <a:lnTo>
                    <a:pt x="3699" y="2545"/>
                  </a:lnTo>
                  <a:lnTo>
                    <a:pt x="3778" y="2147"/>
                  </a:lnTo>
                  <a:lnTo>
                    <a:pt x="3778" y="1790"/>
                  </a:lnTo>
                  <a:lnTo>
                    <a:pt x="3739" y="1432"/>
                  </a:lnTo>
                  <a:lnTo>
                    <a:pt x="3619" y="1074"/>
                  </a:lnTo>
                  <a:lnTo>
                    <a:pt x="3420" y="756"/>
                  </a:lnTo>
                  <a:lnTo>
                    <a:pt x="3182" y="477"/>
                  </a:lnTo>
                  <a:lnTo>
                    <a:pt x="2864" y="279"/>
                  </a:lnTo>
                  <a:lnTo>
                    <a:pt x="2506" y="120"/>
                  </a:lnTo>
                  <a:lnTo>
                    <a:pt x="2148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53" name="Google Shape;18553;p491"/>
            <p:cNvSpPr/>
            <p:nvPr/>
          </p:nvSpPr>
          <p:spPr>
            <a:xfrm>
              <a:off x="2236375" y="978700"/>
              <a:ext cx="94475" cy="95450"/>
            </a:xfrm>
            <a:custGeom>
              <a:avLst/>
              <a:gdLst/>
              <a:ahLst/>
              <a:cxnLst/>
              <a:rect l="l" t="t" r="r" b="b"/>
              <a:pathLst>
                <a:path w="3779" h="3818" extrusionOk="0">
                  <a:moveTo>
                    <a:pt x="1790" y="0"/>
                  </a:moveTo>
                  <a:lnTo>
                    <a:pt x="1392" y="80"/>
                  </a:lnTo>
                  <a:lnTo>
                    <a:pt x="1074" y="199"/>
                  </a:lnTo>
                  <a:lnTo>
                    <a:pt x="756" y="398"/>
                  </a:lnTo>
                  <a:lnTo>
                    <a:pt x="478" y="636"/>
                  </a:lnTo>
                  <a:lnTo>
                    <a:pt x="239" y="915"/>
                  </a:lnTo>
                  <a:lnTo>
                    <a:pt x="80" y="1273"/>
                  </a:lnTo>
                  <a:lnTo>
                    <a:pt x="1" y="1670"/>
                  </a:lnTo>
                  <a:lnTo>
                    <a:pt x="1" y="2028"/>
                  </a:lnTo>
                  <a:lnTo>
                    <a:pt x="40" y="2386"/>
                  </a:lnTo>
                  <a:lnTo>
                    <a:pt x="160" y="2744"/>
                  </a:lnTo>
                  <a:lnTo>
                    <a:pt x="359" y="3062"/>
                  </a:lnTo>
                  <a:lnTo>
                    <a:pt x="597" y="3340"/>
                  </a:lnTo>
                  <a:lnTo>
                    <a:pt x="915" y="3539"/>
                  </a:lnTo>
                  <a:lnTo>
                    <a:pt x="1273" y="3698"/>
                  </a:lnTo>
                  <a:lnTo>
                    <a:pt x="1631" y="3818"/>
                  </a:lnTo>
                  <a:lnTo>
                    <a:pt x="2029" y="3818"/>
                  </a:lnTo>
                  <a:lnTo>
                    <a:pt x="2386" y="3778"/>
                  </a:lnTo>
                  <a:lnTo>
                    <a:pt x="2705" y="3619"/>
                  </a:lnTo>
                  <a:lnTo>
                    <a:pt x="3023" y="3460"/>
                  </a:lnTo>
                  <a:lnTo>
                    <a:pt x="3301" y="3181"/>
                  </a:lnTo>
                  <a:lnTo>
                    <a:pt x="3540" y="2903"/>
                  </a:lnTo>
                  <a:lnTo>
                    <a:pt x="3699" y="2545"/>
                  </a:lnTo>
                  <a:lnTo>
                    <a:pt x="3778" y="2187"/>
                  </a:lnTo>
                  <a:lnTo>
                    <a:pt x="3778" y="1790"/>
                  </a:lnTo>
                  <a:lnTo>
                    <a:pt x="3738" y="1432"/>
                  </a:lnTo>
                  <a:lnTo>
                    <a:pt x="3619" y="1074"/>
                  </a:lnTo>
                  <a:lnTo>
                    <a:pt x="3420" y="796"/>
                  </a:lnTo>
                  <a:lnTo>
                    <a:pt x="3182" y="517"/>
                  </a:lnTo>
                  <a:lnTo>
                    <a:pt x="2864" y="279"/>
                  </a:lnTo>
                  <a:lnTo>
                    <a:pt x="2546" y="120"/>
                  </a:lnTo>
                  <a:lnTo>
                    <a:pt x="2148" y="40"/>
                  </a:lnTo>
                  <a:lnTo>
                    <a:pt x="1790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54" name="Google Shape;18554;p491"/>
            <p:cNvSpPr/>
            <p:nvPr/>
          </p:nvSpPr>
          <p:spPr>
            <a:xfrm>
              <a:off x="2175750" y="1551275"/>
              <a:ext cx="117325" cy="117325"/>
            </a:xfrm>
            <a:custGeom>
              <a:avLst/>
              <a:gdLst/>
              <a:ahLst/>
              <a:cxnLst/>
              <a:rect l="l" t="t" r="r" b="b"/>
              <a:pathLst>
                <a:path w="4693" h="4693" extrusionOk="0">
                  <a:moveTo>
                    <a:pt x="2187" y="1"/>
                  </a:moveTo>
                  <a:lnTo>
                    <a:pt x="1750" y="40"/>
                  </a:lnTo>
                  <a:lnTo>
                    <a:pt x="1312" y="199"/>
                  </a:lnTo>
                  <a:lnTo>
                    <a:pt x="955" y="438"/>
                  </a:lnTo>
                  <a:lnTo>
                    <a:pt x="597" y="756"/>
                  </a:lnTo>
                  <a:lnTo>
                    <a:pt x="318" y="1114"/>
                  </a:lnTo>
                  <a:lnTo>
                    <a:pt x="199" y="1353"/>
                  </a:lnTo>
                  <a:lnTo>
                    <a:pt x="119" y="1551"/>
                  </a:lnTo>
                  <a:lnTo>
                    <a:pt x="40" y="1790"/>
                  </a:lnTo>
                  <a:lnTo>
                    <a:pt x="0" y="2029"/>
                  </a:lnTo>
                  <a:lnTo>
                    <a:pt x="0" y="2466"/>
                  </a:lnTo>
                  <a:lnTo>
                    <a:pt x="80" y="2943"/>
                  </a:lnTo>
                  <a:lnTo>
                    <a:pt x="239" y="3381"/>
                  </a:lnTo>
                  <a:lnTo>
                    <a:pt x="438" y="3738"/>
                  </a:lnTo>
                  <a:lnTo>
                    <a:pt x="756" y="4096"/>
                  </a:lnTo>
                  <a:lnTo>
                    <a:pt x="1114" y="4375"/>
                  </a:lnTo>
                  <a:lnTo>
                    <a:pt x="1352" y="4494"/>
                  </a:lnTo>
                  <a:lnTo>
                    <a:pt x="1551" y="4573"/>
                  </a:lnTo>
                  <a:lnTo>
                    <a:pt x="1790" y="4653"/>
                  </a:lnTo>
                  <a:lnTo>
                    <a:pt x="2028" y="4693"/>
                  </a:lnTo>
                  <a:lnTo>
                    <a:pt x="2505" y="4693"/>
                  </a:lnTo>
                  <a:lnTo>
                    <a:pt x="2943" y="4613"/>
                  </a:lnTo>
                  <a:lnTo>
                    <a:pt x="3380" y="4454"/>
                  </a:lnTo>
                  <a:lnTo>
                    <a:pt x="3738" y="4216"/>
                  </a:lnTo>
                  <a:lnTo>
                    <a:pt x="4096" y="3937"/>
                  </a:lnTo>
                  <a:lnTo>
                    <a:pt x="4374" y="3540"/>
                  </a:lnTo>
                  <a:lnTo>
                    <a:pt x="4493" y="3341"/>
                  </a:lnTo>
                  <a:lnTo>
                    <a:pt x="4573" y="3142"/>
                  </a:lnTo>
                  <a:lnTo>
                    <a:pt x="4652" y="2903"/>
                  </a:lnTo>
                  <a:lnTo>
                    <a:pt x="4692" y="2665"/>
                  </a:lnTo>
                  <a:lnTo>
                    <a:pt x="4692" y="2188"/>
                  </a:lnTo>
                  <a:lnTo>
                    <a:pt x="4613" y="1750"/>
                  </a:lnTo>
                  <a:lnTo>
                    <a:pt x="4493" y="1313"/>
                  </a:lnTo>
                  <a:lnTo>
                    <a:pt x="4255" y="915"/>
                  </a:lnTo>
                  <a:lnTo>
                    <a:pt x="3937" y="597"/>
                  </a:lnTo>
                  <a:lnTo>
                    <a:pt x="3579" y="319"/>
                  </a:lnTo>
                  <a:lnTo>
                    <a:pt x="3340" y="199"/>
                  </a:lnTo>
                  <a:lnTo>
                    <a:pt x="3141" y="120"/>
                  </a:lnTo>
                  <a:lnTo>
                    <a:pt x="2903" y="40"/>
                  </a:lnTo>
                  <a:lnTo>
                    <a:pt x="2664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55" name="Google Shape;18555;p491"/>
            <p:cNvSpPr/>
            <p:nvPr/>
          </p:nvSpPr>
          <p:spPr>
            <a:xfrm>
              <a:off x="3687725" y="1511525"/>
              <a:ext cx="117325" cy="117325"/>
            </a:xfrm>
            <a:custGeom>
              <a:avLst/>
              <a:gdLst/>
              <a:ahLst/>
              <a:cxnLst/>
              <a:rect l="l" t="t" r="r" b="b"/>
              <a:pathLst>
                <a:path w="4693" h="4693" extrusionOk="0">
                  <a:moveTo>
                    <a:pt x="2187" y="0"/>
                  </a:moveTo>
                  <a:lnTo>
                    <a:pt x="1750" y="40"/>
                  </a:lnTo>
                  <a:lnTo>
                    <a:pt x="1312" y="199"/>
                  </a:lnTo>
                  <a:lnTo>
                    <a:pt x="955" y="438"/>
                  </a:lnTo>
                  <a:lnTo>
                    <a:pt x="597" y="756"/>
                  </a:lnTo>
                  <a:lnTo>
                    <a:pt x="318" y="1114"/>
                  </a:lnTo>
                  <a:lnTo>
                    <a:pt x="199" y="1312"/>
                  </a:lnTo>
                  <a:lnTo>
                    <a:pt x="119" y="1551"/>
                  </a:lnTo>
                  <a:lnTo>
                    <a:pt x="40" y="1789"/>
                  </a:lnTo>
                  <a:lnTo>
                    <a:pt x="0" y="2028"/>
                  </a:lnTo>
                  <a:lnTo>
                    <a:pt x="0" y="2465"/>
                  </a:lnTo>
                  <a:lnTo>
                    <a:pt x="80" y="2943"/>
                  </a:lnTo>
                  <a:lnTo>
                    <a:pt x="199" y="3340"/>
                  </a:lnTo>
                  <a:lnTo>
                    <a:pt x="438" y="3738"/>
                  </a:lnTo>
                  <a:lnTo>
                    <a:pt x="756" y="4056"/>
                  </a:lnTo>
                  <a:lnTo>
                    <a:pt x="1114" y="4334"/>
                  </a:lnTo>
                  <a:lnTo>
                    <a:pt x="1352" y="4454"/>
                  </a:lnTo>
                  <a:lnTo>
                    <a:pt x="1551" y="4533"/>
                  </a:lnTo>
                  <a:lnTo>
                    <a:pt x="1790" y="4613"/>
                  </a:lnTo>
                  <a:lnTo>
                    <a:pt x="2028" y="4652"/>
                  </a:lnTo>
                  <a:lnTo>
                    <a:pt x="2465" y="4692"/>
                  </a:lnTo>
                  <a:lnTo>
                    <a:pt x="2943" y="4613"/>
                  </a:lnTo>
                  <a:lnTo>
                    <a:pt x="3340" y="4454"/>
                  </a:lnTo>
                  <a:lnTo>
                    <a:pt x="3738" y="4215"/>
                  </a:lnTo>
                  <a:lnTo>
                    <a:pt x="4096" y="3897"/>
                  </a:lnTo>
                  <a:lnTo>
                    <a:pt x="4374" y="3539"/>
                  </a:lnTo>
                  <a:lnTo>
                    <a:pt x="4454" y="3340"/>
                  </a:lnTo>
                  <a:lnTo>
                    <a:pt x="4573" y="3102"/>
                  </a:lnTo>
                  <a:lnTo>
                    <a:pt x="4613" y="2863"/>
                  </a:lnTo>
                  <a:lnTo>
                    <a:pt x="4692" y="2664"/>
                  </a:lnTo>
                  <a:lnTo>
                    <a:pt x="4692" y="2187"/>
                  </a:lnTo>
                  <a:lnTo>
                    <a:pt x="4613" y="1750"/>
                  </a:lnTo>
                  <a:lnTo>
                    <a:pt x="4454" y="1312"/>
                  </a:lnTo>
                  <a:lnTo>
                    <a:pt x="4215" y="915"/>
                  </a:lnTo>
                  <a:lnTo>
                    <a:pt x="3937" y="597"/>
                  </a:lnTo>
                  <a:lnTo>
                    <a:pt x="3539" y="318"/>
                  </a:lnTo>
                  <a:lnTo>
                    <a:pt x="3340" y="199"/>
                  </a:lnTo>
                  <a:lnTo>
                    <a:pt x="3141" y="119"/>
                  </a:lnTo>
                  <a:lnTo>
                    <a:pt x="2903" y="40"/>
                  </a:lnTo>
                  <a:lnTo>
                    <a:pt x="2664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56" name="Google Shape;18556;p491"/>
            <p:cNvSpPr/>
            <p:nvPr/>
          </p:nvSpPr>
          <p:spPr>
            <a:xfrm>
              <a:off x="2675750" y="1764000"/>
              <a:ext cx="117325" cy="117325"/>
            </a:xfrm>
            <a:custGeom>
              <a:avLst/>
              <a:gdLst/>
              <a:ahLst/>
              <a:cxnLst/>
              <a:rect l="l" t="t" r="r" b="b"/>
              <a:pathLst>
                <a:path w="4693" h="4693" extrusionOk="0">
                  <a:moveTo>
                    <a:pt x="2188" y="1"/>
                  </a:moveTo>
                  <a:lnTo>
                    <a:pt x="1750" y="80"/>
                  </a:lnTo>
                  <a:lnTo>
                    <a:pt x="1313" y="239"/>
                  </a:lnTo>
                  <a:lnTo>
                    <a:pt x="915" y="478"/>
                  </a:lnTo>
                  <a:lnTo>
                    <a:pt x="597" y="796"/>
                  </a:lnTo>
                  <a:lnTo>
                    <a:pt x="319" y="1154"/>
                  </a:lnTo>
                  <a:lnTo>
                    <a:pt x="200" y="1353"/>
                  </a:lnTo>
                  <a:lnTo>
                    <a:pt x="120" y="1591"/>
                  </a:lnTo>
                  <a:lnTo>
                    <a:pt x="41" y="1830"/>
                  </a:lnTo>
                  <a:lnTo>
                    <a:pt x="1" y="2029"/>
                  </a:lnTo>
                  <a:lnTo>
                    <a:pt x="1" y="2506"/>
                  </a:lnTo>
                  <a:lnTo>
                    <a:pt x="41" y="2943"/>
                  </a:lnTo>
                  <a:lnTo>
                    <a:pt x="200" y="3381"/>
                  </a:lnTo>
                  <a:lnTo>
                    <a:pt x="438" y="3778"/>
                  </a:lnTo>
                  <a:lnTo>
                    <a:pt x="756" y="4096"/>
                  </a:lnTo>
                  <a:lnTo>
                    <a:pt x="1114" y="4375"/>
                  </a:lnTo>
                  <a:lnTo>
                    <a:pt x="1313" y="4494"/>
                  </a:lnTo>
                  <a:lnTo>
                    <a:pt x="1552" y="4574"/>
                  </a:lnTo>
                  <a:lnTo>
                    <a:pt x="1790" y="4653"/>
                  </a:lnTo>
                  <a:lnTo>
                    <a:pt x="2029" y="4693"/>
                  </a:lnTo>
                  <a:lnTo>
                    <a:pt x="2466" y="4693"/>
                  </a:lnTo>
                  <a:lnTo>
                    <a:pt x="2943" y="4653"/>
                  </a:lnTo>
                  <a:lnTo>
                    <a:pt x="3341" y="4494"/>
                  </a:lnTo>
                  <a:lnTo>
                    <a:pt x="3739" y="4256"/>
                  </a:lnTo>
                  <a:lnTo>
                    <a:pt x="4057" y="3937"/>
                  </a:lnTo>
                  <a:lnTo>
                    <a:pt x="4335" y="3580"/>
                  </a:lnTo>
                  <a:lnTo>
                    <a:pt x="4454" y="3381"/>
                  </a:lnTo>
                  <a:lnTo>
                    <a:pt x="4534" y="3142"/>
                  </a:lnTo>
                  <a:lnTo>
                    <a:pt x="4613" y="2904"/>
                  </a:lnTo>
                  <a:lnTo>
                    <a:pt x="4653" y="2665"/>
                  </a:lnTo>
                  <a:lnTo>
                    <a:pt x="4693" y="2228"/>
                  </a:lnTo>
                  <a:lnTo>
                    <a:pt x="4613" y="1750"/>
                  </a:lnTo>
                  <a:lnTo>
                    <a:pt x="4454" y="1353"/>
                  </a:lnTo>
                  <a:lnTo>
                    <a:pt x="4216" y="955"/>
                  </a:lnTo>
                  <a:lnTo>
                    <a:pt x="3898" y="637"/>
                  </a:lnTo>
                  <a:lnTo>
                    <a:pt x="3540" y="359"/>
                  </a:lnTo>
                  <a:lnTo>
                    <a:pt x="3341" y="239"/>
                  </a:lnTo>
                  <a:lnTo>
                    <a:pt x="3102" y="160"/>
                  </a:lnTo>
                  <a:lnTo>
                    <a:pt x="2864" y="80"/>
                  </a:lnTo>
                  <a:lnTo>
                    <a:pt x="2665" y="41"/>
                  </a:lnTo>
                  <a:lnTo>
                    <a:pt x="2188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57" name="Google Shape;18557;p491"/>
            <p:cNvSpPr/>
            <p:nvPr/>
          </p:nvSpPr>
          <p:spPr>
            <a:xfrm>
              <a:off x="2067400" y="484650"/>
              <a:ext cx="115325" cy="116325"/>
            </a:xfrm>
            <a:custGeom>
              <a:avLst/>
              <a:gdLst/>
              <a:ahLst/>
              <a:cxnLst/>
              <a:rect l="l" t="t" r="r" b="b"/>
              <a:pathLst>
                <a:path w="4613" h="4653" extrusionOk="0">
                  <a:moveTo>
                    <a:pt x="2147" y="0"/>
                  </a:moveTo>
                  <a:lnTo>
                    <a:pt x="1710" y="80"/>
                  </a:lnTo>
                  <a:lnTo>
                    <a:pt x="1312" y="239"/>
                  </a:lnTo>
                  <a:lnTo>
                    <a:pt x="915" y="477"/>
                  </a:lnTo>
                  <a:lnTo>
                    <a:pt x="597" y="756"/>
                  </a:lnTo>
                  <a:lnTo>
                    <a:pt x="318" y="1114"/>
                  </a:lnTo>
                  <a:lnTo>
                    <a:pt x="199" y="1352"/>
                  </a:lnTo>
                  <a:lnTo>
                    <a:pt x="119" y="1551"/>
                  </a:lnTo>
                  <a:lnTo>
                    <a:pt x="40" y="1790"/>
                  </a:lnTo>
                  <a:lnTo>
                    <a:pt x="0" y="2028"/>
                  </a:lnTo>
                  <a:lnTo>
                    <a:pt x="0" y="2465"/>
                  </a:lnTo>
                  <a:lnTo>
                    <a:pt x="80" y="2903"/>
                  </a:lnTo>
                  <a:lnTo>
                    <a:pt x="239" y="3340"/>
                  </a:lnTo>
                  <a:lnTo>
                    <a:pt x="437" y="3698"/>
                  </a:lnTo>
                  <a:lnTo>
                    <a:pt x="756" y="4056"/>
                  </a:lnTo>
                  <a:lnTo>
                    <a:pt x="1113" y="4295"/>
                  </a:lnTo>
                  <a:lnTo>
                    <a:pt x="1312" y="4414"/>
                  </a:lnTo>
                  <a:lnTo>
                    <a:pt x="1551" y="4493"/>
                  </a:lnTo>
                  <a:lnTo>
                    <a:pt x="1750" y="4573"/>
                  </a:lnTo>
                  <a:lnTo>
                    <a:pt x="1988" y="4613"/>
                  </a:lnTo>
                  <a:lnTo>
                    <a:pt x="2465" y="4652"/>
                  </a:lnTo>
                  <a:lnTo>
                    <a:pt x="2903" y="4573"/>
                  </a:lnTo>
                  <a:lnTo>
                    <a:pt x="3300" y="4414"/>
                  </a:lnTo>
                  <a:lnTo>
                    <a:pt x="3698" y="4175"/>
                  </a:lnTo>
                  <a:lnTo>
                    <a:pt x="4016" y="3897"/>
                  </a:lnTo>
                  <a:lnTo>
                    <a:pt x="4294" y="3499"/>
                  </a:lnTo>
                  <a:lnTo>
                    <a:pt x="4414" y="3300"/>
                  </a:lnTo>
                  <a:lnTo>
                    <a:pt x="4493" y="3102"/>
                  </a:lnTo>
                  <a:lnTo>
                    <a:pt x="4573" y="2863"/>
                  </a:lnTo>
                  <a:lnTo>
                    <a:pt x="4613" y="2625"/>
                  </a:lnTo>
                  <a:lnTo>
                    <a:pt x="4613" y="2187"/>
                  </a:lnTo>
                  <a:lnTo>
                    <a:pt x="4533" y="1750"/>
                  </a:lnTo>
                  <a:lnTo>
                    <a:pt x="4374" y="1312"/>
                  </a:lnTo>
                  <a:lnTo>
                    <a:pt x="4175" y="954"/>
                  </a:lnTo>
                  <a:lnTo>
                    <a:pt x="3857" y="597"/>
                  </a:lnTo>
                  <a:lnTo>
                    <a:pt x="3499" y="358"/>
                  </a:lnTo>
                  <a:lnTo>
                    <a:pt x="3300" y="239"/>
                  </a:lnTo>
                  <a:lnTo>
                    <a:pt x="3062" y="159"/>
                  </a:lnTo>
                  <a:lnTo>
                    <a:pt x="2863" y="80"/>
                  </a:lnTo>
                  <a:lnTo>
                    <a:pt x="2624" y="40"/>
                  </a:lnTo>
                  <a:lnTo>
                    <a:pt x="2147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58" name="Google Shape;18558;p491"/>
            <p:cNvSpPr/>
            <p:nvPr/>
          </p:nvSpPr>
          <p:spPr>
            <a:xfrm>
              <a:off x="3489900" y="655625"/>
              <a:ext cx="119300" cy="119300"/>
            </a:xfrm>
            <a:custGeom>
              <a:avLst/>
              <a:gdLst/>
              <a:ahLst/>
              <a:cxnLst/>
              <a:rect l="l" t="t" r="r" b="b"/>
              <a:pathLst>
                <a:path w="4772" h="4772" extrusionOk="0">
                  <a:moveTo>
                    <a:pt x="2227" y="0"/>
                  </a:moveTo>
                  <a:lnTo>
                    <a:pt x="1790" y="80"/>
                  </a:lnTo>
                  <a:lnTo>
                    <a:pt x="1352" y="239"/>
                  </a:lnTo>
                  <a:lnTo>
                    <a:pt x="955" y="438"/>
                  </a:lnTo>
                  <a:lnTo>
                    <a:pt x="637" y="756"/>
                  </a:lnTo>
                  <a:lnTo>
                    <a:pt x="358" y="1154"/>
                  </a:lnTo>
                  <a:lnTo>
                    <a:pt x="239" y="1352"/>
                  </a:lnTo>
                  <a:lnTo>
                    <a:pt x="120" y="1591"/>
                  </a:lnTo>
                  <a:lnTo>
                    <a:pt x="80" y="1829"/>
                  </a:lnTo>
                  <a:lnTo>
                    <a:pt x="40" y="2068"/>
                  </a:lnTo>
                  <a:lnTo>
                    <a:pt x="0" y="2505"/>
                  </a:lnTo>
                  <a:lnTo>
                    <a:pt x="80" y="2983"/>
                  </a:lnTo>
                  <a:lnTo>
                    <a:pt x="239" y="3420"/>
                  </a:lnTo>
                  <a:lnTo>
                    <a:pt x="478" y="3778"/>
                  </a:lnTo>
                  <a:lnTo>
                    <a:pt x="796" y="4136"/>
                  </a:lnTo>
                  <a:lnTo>
                    <a:pt x="1154" y="4414"/>
                  </a:lnTo>
                  <a:lnTo>
                    <a:pt x="1352" y="4533"/>
                  </a:lnTo>
                  <a:lnTo>
                    <a:pt x="1591" y="4613"/>
                  </a:lnTo>
                  <a:lnTo>
                    <a:pt x="1830" y="4692"/>
                  </a:lnTo>
                  <a:lnTo>
                    <a:pt x="2068" y="4732"/>
                  </a:lnTo>
                  <a:lnTo>
                    <a:pt x="2545" y="4772"/>
                  </a:lnTo>
                  <a:lnTo>
                    <a:pt x="2983" y="4692"/>
                  </a:lnTo>
                  <a:lnTo>
                    <a:pt x="3420" y="4533"/>
                  </a:lnTo>
                  <a:lnTo>
                    <a:pt x="3818" y="4295"/>
                  </a:lnTo>
                  <a:lnTo>
                    <a:pt x="4136" y="3977"/>
                  </a:lnTo>
                  <a:lnTo>
                    <a:pt x="4414" y="3619"/>
                  </a:lnTo>
                  <a:lnTo>
                    <a:pt x="4533" y="3380"/>
                  </a:lnTo>
                  <a:lnTo>
                    <a:pt x="4653" y="3181"/>
                  </a:lnTo>
                  <a:lnTo>
                    <a:pt x="4692" y="2943"/>
                  </a:lnTo>
                  <a:lnTo>
                    <a:pt x="4732" y="2704"/>
                  </a:lnTo>
                  <a:lnTo>
                    <a:pt x="4772" y="2227"/>
                  </a:lnTo>
                  <a:lnTo>
                    <a:pt x="4692" y="1790"/>
                  </a:lnTo>
                  <a:lnTo>
                    <a:pt x="4533" y="1352"/>
                  </a:lnTo>
                  <a:lnTo>
                    <a:pt x="4295" y="955"/>
                  </a:lnTo>
                  <a:lnTo>
                    <a:pt x="3977" y="597"/>
                  </a:lnTo>
                  <a:lnTo>
                    <a:pt x="3619" y="318"/>
                  </a:lnTo>
                  <a:lnTo>
                    <a:pt x="3420" y="199"/>
                  </a:lnTo>
                  <a:lnTo>
                    <a:pt x="3181" y="120"/>
                  </a:lnTo>
                  <a:lnTo>
                    <a:pt x="2943" y="40"/>
                  </a:lnTo>
                  <a:lnTo>
                    <a:pt x="2704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59" name="Google Shape;18559;p491"/>
            <p:cNvSpPr/>
            <p:nvPr/>
          </p:nvSpPr>
          <p:spPr>
            <a:xfrm>
              <a:off x="3094250" y="981675"/>
              <a:ext cx="95475" cy="95450"/>
            </a:xfrm>
            <a:custGeom>
              <a:avLst/>
              <a:gdLst/>
              <a:ahLst/>
              <a:cxnLst/>
              <a:rect l="l" t="t" r="r" b="b"/>
              <a:pathLst>
                <a:path w="3819" h="3818" extrusionOk="0">
                  <a:moveTo>
                    <a:pt x="1790" y="1"/>
                  </a:moveTo>
                  <a:lnTo>
                    <a:pt x="1432" y="40"/>
                  </a:lnTo>
                  <a:lnTo>
                    <a:pt x="1074" y="160"/>
                  </a:lnTo>
                  <a:lnTo>
                    <a:pt x="756" y="358"/>
                  </a:lnTo>
                  <a:lnTo>
                    <a:pt x="478" y="597"/>
                  </a:lnTo>
                  <a:lnTo>
                    <a:pt x="279" y="915"/>
                  </a:lnTo>
                  <a:lnTo>
                    <a:pt x="80" y="1273"/>
                  </a:lnTo>
                  <a:lnTo>
                    <a:pt x="1" y="1631"/>
                  </a:lnTo>
                  <a:lnTo>
                    <a:pt x="1" y="2028"/>
                  </a:lnTo>
                  <a:lnTo>
                    <a:pt x="41" y="2386"/>
                  </a:lnTo>
                  <a:lnTo>
                    <a:pt x="160" y="2744"/>
                  </a:lnTo>
                  <a:lnTo>
                    <a:pt x="359" y="3023"/>
                  </a:lnTo>
                  <a:lnTo>
                    <a:pt x="597" y="3301"/>
                  </a:lnTo>
                  <a:lnTo>
                    <a:pt x="915" y="3539"/>
                  </a:lnTo>
                  <a:lnTo>
                    <a:pt x="1273" y="3699"/>
                  </a:lnTo>
                  <a:lnTo>
                    <a:pt x="1631" y="3778"/>
                  </a:lnTo>
                  <a:lnTo>
                    <a:pt x="2029" y="3818"/>
                  </a:lnTo>
                  <a:lnTo>
                    <a:pt x="2387" y="3738"/>
                  </a:lnTo>
                  <a:lnTo>
                    <a:pt x="2705" y="3619"/>
                  </a:lnTo>
                  <a:lnTo>
                    <a:pt x="3023" y="3420"/>
                  </a:lnTo>
                  <a:lnTo>
                    <a:pt x="3301" y="3182"/>
                  </a:lnTo>
                  <a:lnTo>
                    <a:pt x="3540" y="2864"/>
                  </a:lnTo>
                  <a:lnTo>
                    <a:pt x="3699" y="2545"/>
                  </a:lnTo>
                  <a:lnTo>
                    <a:pt x="3778" y="2148"/>
                  </a:lnTo>
                  <a:lnTo>
                    <a:pt x="3818" y="1790"/>
                  </a:lnTo>
                  <a:lnTo>
                    <a:pt x="3739" y="1432"/>
                  </a:lnTo>
                  <a:lnTo>
                    <a:pt x="3619" y="1074"/>
                  </a:lnTo>
                  <a:lnTo>
                    <a:pt x="3420" y="756"/>
                  </a:lnTo>
                  <a:lnTo>
                    <a:pt x="3182" y="478"/>
                  </a:lnTo>
                  <a:lnTo>
                    <a:pt x="2864" y="279"/>
                  </a:lnTo>
                  <a:lnTo>
                    <a:pt x="2546" y="120"/>
                  </a:lnTo>
                  <a:lnTo>
                    <a:pt x="2148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60" name="Google Shape;18560;p491"/>
            <p:cNvSpPr/>
            <p:nvPr/>
          </p:nvSpPr>
          <p:spPr>
            <a:xfrm>
              <a:off x="1505750" y="239100"/>
              <a:ext cx="95450" cy="94475"/>
            </a:xfrm>
            <a:custGeom>
              <a:avLst/>
              <a:gdLst/>
              <a:ahLst/>
              <a:cxnLst/>
              <a:rect l="l" t="t" r="r" b="b"/>
              <a:pathLst>
                <a:path w="3818" h="3779" extrusionOk="0">
                  <a:moveTo>
                    <a:pt x="1790" y="1"/>
                  </a:moveTo>
                  <a:lnTo>
                    <a:pt x="1432" y="41"/>
                  </a:lnTo>
                  <a:lnTo>
                    <a:pt x="1074" y="160"/>
                  </a:lnTo>
                  <a:lnTo>
                    <a:pt x="756" y="359"/>
                  </a:lnTo>
                  <a:lnTo>
                    <a:pt x="477" y="597"/>
                  </a:lnTo>
                  <a:lnTo>
                    <a:pt x="279" y="915"/>
                  </a:lnTo>
                  <a:lnTo>
                    <a:pt x="80" y="1273"/>
                  </a:lnTo>
                  <a:lnTo>
                    <a:pt x="0" y="1631"/>
                  </a:lnTo>
                  <a:lnTo>
                    <a:pt x="0" y="1989"/>
                  </a:lnTo>
                  <a:lnTo>
                    <a:pt x="40" y="2387"/>
                  </a:lnTo>
                  <a:lnTo>
                    <a:pt x="159" y="2705"/>
                  </a:lnTo>
                  <a:lnTo>
                    <a:pt x="358" y="3023"/>
                  </a:lnTo>
                  <a:lnTo>
                    <a:pt x="597" y="3301"/>
                  </a:lnTo>
                  <a:lnTo>
                    <a:pt x="915" y="3540"/>
                  </a:lnTo>
                  <a:lnTo>
                    <a:pt x="1273" y="3699"/>
                  </a:lnTo>
                  <a:lnTo>
                    <a:pt x="1630" y="3778"/>
                  </a:lnTo>
                  <a:lnTo>
                    <a:pt x="2028" y="3778"/>
                  </a:lnTo>
                  <a:lnTo>
                    <a:pt x="2386" y="3738"/>
                  </a:lnTo>
                  <a:lnTo>
                    <a:pt x="2704" y="3619"/>
                  </a:lnTo>
                  <a:lnTo>
                    <a:pt x="3022" y="3420"/>
                  </a:lnTo>
                  <a:lnTo>
                    <a:pt x="3300" y="3182"/>
                  </a:lnTo>
                  <a:lnTo>
                    <a:pt x="3539" y="2864"/>
                  </a:lnTo>
                  <a:lnTo>
                    <a:pt x="3698" y="2506"/>
                  </a:lnTo>
                  <a:lnTo>
                    <a:pt x="3778" y="2148"/>
                  </a:lnTo>
                  <a:lnTo>
                    <a:pt x="3817" y="1790"/>
                  </a:lnTo>
                  <a:lnTo>
                    <a:pt x="3738" y="1392"/>
                  </a:lnTo>
                  <a:lnTo>
                    <a:pt x="3619" y="1074"/>
                  </a:lnTo>
                  <a:lnTo>
                    <a:pt x="3420" y="756"/>
                  </a:lnTo>
                  <a:lnTo>
                    <a:pt x="3181" y="478"/>
                  </a:lnTo>
                  <a:lnTo>
                    <a:pt x="2863" y="239"/>
                  </a:lnTo>
                  <a:lnTo>
                    <a:pt x="2545" y="80"/>
                  </a:lnTo>
                  <a:lnTo>
                    <a:pt x="2147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8561" name="Google Shape;18561;p491"/>
          <p:cNvSpPr/>
          <p:nvPr/>
        </p:nvSpPr>
        <p:spPr>
          <a:xfrm>
            <a:off x="-332325" y="-3263275"/>
            <a:ext cx="12524400" cy="3263400"/>
          </a:xfrm>
          <a:prstGeom prst="rect">
            <a:avLst/>
          </a:prstGeom>
          <a:solidFill>
            <a:srgbClr val="F8F9F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8562" name="Google Shape;18562;p491"/>
          <p:cNvSpPr/>
          <p:nvPr/>
        </p:nvSpPr>
        <p:spPr>
          <a:xfrm>
            <a:off x="9144000" y="-1294225"/>
            <a:ext cx="9948600" cy="7173900"/>
          </a:xfrm>
          <a:prstGeom prst="rect">
            <a:avLst/>
          </a:prstGeom>
          <a:solidFill>
            <a:srgbClr val="F8F9F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8563" name="Google Shape;18563;p491"/>
          <p:cNvSpPr/>
          <p:nvPr/>
        </p:nvSpPr>
        <p:spPr>
          <a:xfrm>
            <a:off x="-5113275" y="5143500"/>
            <a:ext cx="15054600" cy="3263400"/>
          </a:xfrm>
          <a:prstGeom prst="rect">
            <a:avLst/>
          </a:prstGeom>
          <a:solidFill>
            <a:srgbClr val="F8F9F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8564" name="Google Shape;18564;p491"/>
          <p:cNvSpPr/>
          <p:nvPr/>
        </p:nvSpPr>
        <p:spPr>
          <a:xfrm>
            <a:off x="-5113275" y="-815825"/>
            <a:ext cx="5113200" cy="6277500"/>
          </a:xfrm>
          <a:prstGeom prst="rect">
            <a:avLst/>
          </a:prstGeom>
          <a:solidFill>
            <a:srgbClr val="F8F9F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36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z-Blank — photo grid background">
  <p:cSld name="CUSTOM_23_1_1_1_2">
    <p:spTree>
      <p:nvGrpSpPr>
        <p:cNvPr id="1" name="Shape 185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566" name="Google Shape;18566;p492"/>
          <p:cNvSpPr>
            <a:spLocks noGrp="1"/>
          </p:cNvSpPr>
          <p:nvPr>
            <p:ph type="pic" idx="2"/>
          </p:nvPr>
        </p:nvSpPr>
        <p:spPr>
          <a:xfrm>
            <a:off x="-10414" y="2136"/>
            <a:ext cx="2623800" cy="1675800"/>
          </a:xfrm>
          <a:prstGeom prst="rect">
            <a:avLst/>
          </a:prstGeom>
          <a:noFill/>
          <a:ln>
            <a:noFill/>
          </a:ln>
        </p:spPr>
      </p:sp>
      <p:sp>
        <p:nvSpPr>
          <p:cNvPr id="18567" name="Google Shape;18567;p492"/>
          <p:cNvSpPr>
            <a:spLocks noGrp="1"/>
          </p:cNvSpPr>
          <p:nvPr>
            <p:ph type="pic" idx="3"/>
          </p:nvPr>
        </p:nvSpPr>
        <p:spPr>
          <a:xfrm>
            <a:off x="-10425" y="1746100"/>
            <a:ext cx="2623800" cy="3397500"/>
          </a:xfrm>
          <a:prstGeom prst="rect">
            <a:avLst/>
          </a:prstGeom>
          <a:noFill/>
          <a:ln>
            <a:noFill/>
          </a:ln>
        </p:spPr>
      </p:sp>
      <p:sp>
        <p:nvSpPr>
          <p:cNvPr id="18568" name="Google Shape;18568;p492"/>
          <p:cNvSpPr>
            <a:spLocks noGrp="1"/>
          </p:cNvSpPr>
          <p:nvPr>
            <p:ph type="pic" idx="4"/>
          </p:nvPr>
        </p:nvSpPr>
        <p:spPr>
          <a:xfrm>
            <a:off x="2682550" y="1458075"/>
            <a:ext cx="3327600" cy="1675800"/>
          </a:xfrm>
          <a:prstGeom prst="rect">
            <a:avLst/>
          </a:prstGeom>
          <a:noFill/>
          <a:ln>
            <a:noFill/>
          </a:ln>
        </p:spPr>
      </p:sp>
      <p:sp>
        <p:nvSpPr>
          <p:cNvPr id="18569" name="Google Shape;18569;p492"/>
          <p:cNvSpPr>
            <a:spLocks noGrp="1"/>
          </p:cNvSpPr>
          <p:nvPr>
            <p:ph type="pic" idx="5"/>
          </p:nvPr>
        </p:nvSpPr>
        <p:spPr>
          <a:xfrm>
            <a:off x="2682544" y="2136"/>
            <a:ext cx="1749300" cy="1393200"/>
          </a:xfrm>
          <a:prstGeom prst="rect">
            <a:avLst/>
          </a:prstGeom>
          <a:noFill/>
          <a:ln>
            <a:noFill/>
          </a:ln>
        </p:spPr>
      </p:sp>
      <p:sp>
        <p:nvSpPr>
          <p:cNvPr id="18570" name="Google Shape;18570;p492"/>
          <p:cNvSpPr>
            <a:spLocks noGrp="1"/>
          </p:cNvSpPr>
          <p:nvPr>
            <p:ph type="pic" idx="6"/>
          </p:nvPr>
        </p:nvSpPr>
        <p:spPr>
          <a:xfrm>
            <a:off x="4490588" y="2136"/>
            <a:ext cx="1519500" cy="1393200"/>
          </a:xfrm>
          <a:prstGeom prst="rect">
            <a:avLst/>
          </a:prstGeom>
          <a:noFill/>
          <a:ln>
            <a:noFill/>
          </a:ln>
        </p:spPr>
      </p:sp>
      <p:sp>
        <p:nvSpPr>
          <p:cNvPr id="18571" name="Google Shape;18571;p492"/>
          <p:cNvSpPr>
            <a:spLocks noGrp="1"/>
          </p:cNvSpPr>
          <p:nvPr>
            <p:ph type="pic" idx="7"/>
          </p:nvPr>
        </p:nvSpPr>
        <p:spPr>
          <a:xfrm>
            <a:off x="2682550" y="3186300"/>
            <a:ext cx="6461400" cy="1957200"/>
          </a:xfrm>
          <a:prstGeom prst="rect">
            <a:avLst/>
          </a:prstGeom>
          <a:noFill/>
          <a:ln>
            <a:noFill/>
          </a:ln>
        </p:spPr>
      </p:sp>
      <p:sp>
        <p:nvSpPr>
          <p:cNvPr id="18572" name="Google Shape;18572;p492"/>
          <p:cNvSpPr>
            <a:spLocks noGrp="1"/>
          </p:cNvSpPr>
          <p:nvPr>
            <p:ph type="pic" idx="8"/>
          </p:nvPr>
        </p:nvSpPr>
        <p:spPr>
          <a:xfrm>
            <a:off x="6068831" y="2136"/>
            <a:ext cx="1560600" cy="3131700"/>
          </a:xfrm>
          <a:prstGeom prst="rect">
            <a:avLst/>
          </a:prstGeom>
          <a:noFill/>
          <a:ln>
            <a:noFill/>
          </a:ln>
        </p:spPr>
      </p:sp>
      <p:sp>
        <p:nvSpPr>
          <p:cNvPr id="18573" name="Google Shape;18573;p492"/>
          <p:cNvSpPr>
            <a:spLocks noGrp="1"/>
          </p:cNvSpPr>
          <p:nvPr>
            <p:ph type="pic" idx="9"/>
          </p:nvPr>
        </p:nvSpPr>
        <p:spPr>
          <a:xfrm>
            <a:off x="7688175" y="2136"/>
            <a:ext cx="1455900" cy="31317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36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zz-Not intended for use. Included so the full ASU color palette is available for your use in the color picker.">
  <p:cSld name="CUSTOM_30">
    <p:spTree>
      <p:nvGrpSpPr>
        <p:cNvPr id="1" name="Shape 185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575" name="Google Shape;18575;p493"/>
          <p:cNvSpPr txBox="1"/>
          <p:nvPr/>
        </p:nvSpPr>
        <p:spPr>
          <a:xfrm>
            <a:off x="424925" y="239700"/>
            <a:ext cx="8294400" cy="63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lvl="0" indent="0" algn="l" rtl="0">
              <a:lnSpc>
                <a:spcPct val="90000"/>
              </a:lnSpc>
              <a:spcBef>
                <a:spcPts val="0"/>
              </a:spcBef>
              <a:spcAft>
                <a:spcPts val="800"/>
              </a:spcAft>
              <a:buNone/>
            </a:pPr>
            <a:r>
              <a:rPr lang="en" sz="3200" b="1">
                <a:solidFill>
                  <a:srgbClr val="191919"/>
                </a:solidFill>
              </a:rPr>
              <a:t>ASU color palette</a:t>
            </a:r>
            <a:br>
              <a:rPr lang="en" sz="3200" b="1">
                <a:solidFill>
                  <a:srgbClr val="191919"/>
                </a:solidFill>
              </a:rPr>
            </a:br>
            <a:r>
              <a:rPr lang="en" b="1">
                <a:solidFill>
                  <a:schemeClr val="lt1"/>
                </a:solidFill>
                <a:highlight>
                  <a:schemeClr val="dk1"/>
                </a:highlight>
              </a:rPr>
              <a:t>Not intended for use: This slide ensures the expanded ASU color palette is in your color picker.</a:t>
            </a:r>
            <a:r>
              <a:rPr lang="en" sz="1300" b="1">
                <a:solidFill>
                  <a:schemeClr val="lt1"/>
                </a:solidFill>
                <a:highlight>
                  <a:schemeClr val="dk1"/>
                </a:highlight>
              </a:rPr>
              <a:t> </a:t>
            </a:r>
            <a:endParaRPr sz="1300" b="1">
              <a:solidFill>
                <a:schemeClr val="lt1"/>
              </a:solidFill>
              <a:highlight>
                <a:schemeClr val="dk1"/>
              </a:highlight>
            </a:endParaRPr>
          </a:p>
        </p:txBody>
      </p:sp>
      <p:graphicFrame>
        <p:nvGraphicFramePr>
          <p:cNvPr id="18576" name="Google Shape;18576;p493"/>
          <p:cNvGraphicFramePr/>
          <p:nvPr/>
        </p:nvGraphicFramePr>
        <p:xfrm>
          <a:off x="419007" y="1003232"/>
          <a:ext cx="3000000" cy="3000000"/>
        </p:xfrm>
        <a:graphic>
          <a:graphicData uri="http://schemas.openxmlformats.org/drawingml/2006/table">
            <a:tbl>
              <a:tblPr>
                <a:noFill/>
                <a:tableStyleId>{35429C9C-B0F0-420D-A276-2076F40557A7}</a:tableStyleId>
              </a:tblPr>
              <a:tblGrid>
                <a:gridCol w="9873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711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711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558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864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711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7110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7110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571100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71100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</a:tblGrid>
              <a:tr h="801350"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800" b="1"/>
                        <a:t>Primary colors</a:t>
                      </a:r>
                      <a:r>
                        <a:rPr lang="en" sz="800"/>
                        <a:t>. These should be your first color choices and used more prominently than secondary colors</a:t>
                      </a:r>
                      <a:endParaRPr sz="800" u="none" strike="noStrike" cap="none"/>
                    </a:p>
                  </a:txBody>
                  <a:tcPr marL="0" marR="91425" marT="0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C6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8C1D4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dk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E8E8E8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191919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E8E8E8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E8E8E8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E8E8E8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E8E8E8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E8E8E8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E8E8E8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24975"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500" b="1">
                        <a:solidFill>
                          <a:srgbClr val="191919"/>
                        </a:solidFill>
                      </a:endParaRPr>
                    </a:p>
                  </a:txBody>
                  <a:tcPr marL="0" marR="91425" marT="0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 gridSpan="2"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700" b="1">
                          <a:solidFill>
                            <a:srgbClr val="191919"/>
                          </a:solidFill>
                        </a:rPr>
                        <a:t>ASU Gold</a:t>
                      </a:r>
                      <a:endParaRPr sz="700" b="1">
                        <a:solidFill>
                          <a:srgbClr val="191919"/>
                        </a:solidFill>
                      </a:endParaRPr>
                    </a:p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700">
                          <a:solidFill>
                            <a:srgbClr val="191919"/>
                          </a:solidFill>
                        </a:rPr>
                        <a:t>#FFC627</a:t>
                      </a:r>
                      <a:endParaRPr sz="700">
                        <a:solidFill>
                          <a:srgbClr val="191919"/>
                        </a:solidFill>
                      </a:endParaRPr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700" b="1">
                          <a:solidFill>
                            <a:srgbClr val="191919"/>
                          </a:solidFill>
                        </a:rPr>
                        <a:t>ASU Maroon</a:t>
                      </a:r>
                      <a:r>
                        <a:rPr lang="en" sz="700">
                          <a:solidFill>
                            <a:srgbClr val="191919"/>
                          </a:solidFill>
                        </a:rPr>
                        <a:t> </a:t>
                      </a:r>
                      <a:br>
                        <a:rPr lang="en" sz="700">
                          <a:solidFill>
                            <a:srgbClr val="191919"/>
                          </a:solidFill>
                        </a:rPr>
                      </a:br>
                      <a:r>
                        <a:rPr lang="en" sz="700">
                          <a:solidFill>
                            <a:srgbClr val="191919"/>
                          </a:solidFill>
                        </a:rPr>
                        <a:t>#8C1D40</a:t>
                      </a:r>
                      <a:endParaRPr sz="700">
                        <a:solidFill>
                          <a:srgbClr val="191919"/>
                        </a:solidFill>
                      </a:endParaRPr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700" b="1">
                          <a:solidFill>
                            <a:srgbClr val="191919"/>
                          </a:solidFill>
                        </a:rPr>
                        <a:t>ASU Black</a:t>
                      </a:r>
                      <a:r>
                        <a:rPr lang="en" sz="700">
                          <a:solidFill>
                            <a:srgbClr val="191919"/>
                          </a:solidFill>
                        </a:rPr>
                        <a:t> </a:t>
                      </a:r>
                      <a:br>
                        <a:rPr lang="en" sz="700">
                          <a:solidFill>
                            <a:srgbClr val="191919"/>
                          </a:solidFill>
                        </a:rPr>
                      </a:br>
                      <a:r>
                        <a:rPr lang="en" sz="700">
                          <a:solidFill>
                            <a:srgbClr val="191919"/>
                          </a:solidFill>
                        </a:rPr>
                        <a:t>#000000</a:t>
                      </a:r>
                      <a:endParaRPr sz="700">
                        <a:solidFill>
                          <a:srgbClr val="191919"/>
                        </a:solidFill>
                      </a:endParaRPr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700" b="1">
                          <a:solidFill>
                            <a:srgbClr val="191919"/>
                          </a:solidFill>
                        </a:rPr>
                        <a:t>ASU White</a:t>
                      </a:r>
                      <a:r>
                        <a:rPr lang="en" sz="700">
                          <a:solidFill>
                            <a:srgbClr val="191919"/>
                          </a:solidFill>
                        </a:rPr>
                        <a:t> </a:t>
                      </a:r>
                      <a:br>
                        <a:rPr lang="en" sz="700">
                          <a:solidFill>
                            <a:srgbClr val="191919"/>
                          </a:solidFill>
                        </a:rPr>
                      </a:br>
                      <a:r>
                        <a:rPr lang="en" sz="700">
                          <a:solidFill>
                            <a:srgbClr val="191919"/>
                          </a:solidFill>
                        </a:rPr>
                        <a:t>#FFFFFF</a:t>
                      </a:r>
                      <a:endParaRPr sz="700">
                        <a:solidFill>
                          <a:srgbClr val="191919"/>
                        </a:solidFill>
                      </a:endParaRPr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E8E8E8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62750"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600" b="1"/>
                        <a:t>Secondary colors</a:t>
                      </a:r>
                      <a:r>
                        <a:rPr lang="en" sz="600"/>
                        <a:t>. Use as accents. Only use in addition to primary. May not to be used without primary brand colors. </a:t>
                      </a:r>
                      <a:endParaRPr sz="600" u="none" strike="noStrike" cap="none"/>
                    </a:p>
                  </a:txBody>
                  <a:tcPr marL="0" marR="91425" marT="0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5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4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AF674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4AB7C4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E7497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dk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79275"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500" b="1">
                        <a:solidFill>
                          <a:srgbClr val="191919"/>
                        </a:solidFill>
                      </a:endParaRPr>
                    </a:p>
                  </a:txBody>
                  <a:tcPr marL="0" marR="91425" marT="0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r>
                        <a:rPr lang="en" sz="700" b="1">
                          <a:solidFill>
                            <a:srgbClr val="191919"/>
                          </a:solidFill>
                        </a:rPr>
                        <a:t>ASU </a:t>
                      </a:r>
                      <a:r>
                        <a:rPr lang="en" sz="700" b="1" u="none" strike="noStrike" cap="none">
                          <a:solidFill>
                            <a:srgbClr val="191919"/>
                          </a:solidFill>
                        </a:rPr>
                        <a:t>Gree</a:t>
                      </a:r>
                      <a:r>
                        <a:rPr lang="en" sz="700" b="1">
                          <a:solidFill>
                            <a:srgbClr val="191919"/>
                          </a:solidFill>
                        </a:rPr>
                        <a:t>n</a:t>
                      </a:r>
                      <a:r>
                        <a:rPr lang="en" sz="700" u="none" strike="noStrike" cap="none">
                          <a:solidFill>
                            <a:srgbClr val="191919"/>
                          </a:solidFill>
                        </a:rPr>
                        <a:t> #78BE20</a:t>
                      </a:r>
                      <a:endParaRPr sz="700" u="none" strike="noStrike" cap="none">
                        <a:solidFill>
                          <a:srgbClr val="191919"/>
                        </a:solidFill>
                      </a:endParaRPr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r>
                        <a:rPr lang="en" sz="700" b="1">
                          <a:solidFill>
                            <a:srgbClr val="191919"/>
                          </a:solidFill>
                        </a:rPr>
                        <a:t>ASU </a:t>
                      </a:r>
                      <a:r>
                        <a:rPr lang="en" sz="700" b="1" u="none" strike="noStrike" cap="none">
                          <a:solidFill>
                            <a:srgbClr val="191919"/>
                          </a:solidFill>
                        </a:rPr>
                        <a:t>Blue</a:t>
                      </a:r>
                      <a:endParaRPr sz="700" b="1">
                        <a:solidFill>
                          <a:srgbClr val="191919"/>
                        </a:solidFill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r>
                        <a:rPr lang="en" sz="700" u="none" strike="noStrike" cap="none">
                          <a:solidFill>
                            <a:srgbClr val="191919"/>
                          </a:solidFill>
                        </a:rPr>
                        <a:t>#00A3E0</a:t>
                      </a:r>
                      <a:endParaRPr sz="700" u="none" strike="noStrike" cap="none">
                        <a:solidFill>
                          <a:srgbClr val="191919"/>
                        </a:solidFill>
                      </a:endParaRPr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r>
                        <a:rPr lang="en" sz="700" b="1">
                          <a:solidFill>
                            <a:srgbClr val="191919"/>
                          </a:solidFill>
                        </a:rPr>
                        <a:t>ASU </a:t>
                      </a:r>
                      <a:r>
                        <a:rPr lang="en" sz="700" b="1" u="none" strike="noStrike" cap="none">
                          <a:solidFill>
                            <a:srgbClr val="191919"/>
                          </a:solidFill>
                        </a:rPr>
                        <a:t>Orange</a:t>
                      </a:r>
                      <a:endParaRPr sz="700">
                        <a:solidFill>
                          <a:srgbClr val="191919"/>
                        </a:solidFill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r>
                        <a:rPr lang="en" sz="700" u="none" strike="noStrike" cap="none">
                          <a:solidFill>
                            <a:srgbClr val="191919"/>
                          </a:solidFill>
                        </a:rPr>
                        <a:t>#FF7F32</a:t>
                      </a: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700" b="1">
                          <a:solidFill>
                            <a:srgbClr val="191919"/>
                          </a:solidFill>
                        </a:rPr>
                        <a:t>ASU Copper</a:t>
                      </a:r>
                      <a:endParaRPr sz="700">
                        <a:solidFill>
                          <a:srgbClr val="191919"/>
                        </a:solidFill>
                      </a:endParaRPr>
                    </a:p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700">
                          <a:solidFill>
                            <a:srgbClr val="191919"/>
                          </a:solidFill>
                        </a:rPr>
                        <a:t>#AF674B</a:t>
                      </a:r>
                      <a:endParaRPr sz="700">
                        <a:solidFill>
                          <a:srgbClr val="191919"/>
                        </a:solidFill>
                      </a:endParaRPr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700" b="1">
                          <a:solidFill>
                            <a:srgbClr val="191919"/>
                          </a:solidFill>
                        </a:rPr>
                        <a:t>ASU Turquoise</a:t>
                      </a:r>
                      <a:endParaRPr sz="700">
                        <a:solidFill>
                          <a:srgbClr val="191919"/>
                        </a:solidFill>
                      </a:endParaRPr>
                    </a:p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700">
                          <a:solidFill>
                            <a:srgbClr val="191919"/>
                          </a:solidFill>
                        </a:rPr>
                        <a:t>#4AB7C4</a:t>
                      </a:r>
                      <a:endParaRPr sz="700">
                        <a:solidFill>
                          <a:srgbClr val="191919"/>
                        </a:solidFill>
                      </a:endParaRPr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700" b="1">
                          <a:solidFill>
                            <a:srgbClr val="191919"/>
                          </a:solidFill>
                        </a:rPr>
                        <a:t>ASU Pink</a:t>
                      </a:r>
                      <a:endParaRPr sz="700">
                        <a:solidFill>
                          <a:srgbClr val="191919"/>
                        </a:solidFill>
                      </a:endParaRPr>
                    </a:p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700">
                          <a:solidFill>
                            <a:srgbClr val="191919"/>
                          </a:solidFill>
                        </a:rPr>
                        <a:t>#E74973</a:t>
                      </a:r>
                      <a:endParaRPr sz="700">
                        <a:solidFill>
                          <a:srgbClr val="191919"/>
                        </a:solidFill>
                      </a:endParaRPr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700" b="1">
                          <a:solidFill>
                            <a:srgbClr val="191919"/>
                          </a:solidFill>
                        </a:rPr>
                        <a:t>ASU Gray</a:t>
                      </a:r>
                      <a:endParaRPr sz="700" b="1">
                        <a:solidFill>
                          <a:srgbClr val="191919"/>
                        </a:solidFill>
                      </a:endParaRPr>
                    </a:p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700">
                          <a:solidFill>
                            <a:srgbClr val="191919"/>
                          </a:solidFill>
                        </a:rPr>
                        <a:t>#747474</a:t>
                      </a:r>
                      <a:endParaRPr/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 gridSpan="2"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a:txBody>
                  <a:tcPr marL="91425" marR="91425" marT="91425" marB="0">
                    <a:lnL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14625"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500" b="1"/>
                        <a:t>ASU Grayscale. </a:t>
                      </a:r>
                      <a:r>
                        <a:rPr lang="en" sz="500"/>
                        <a:t>For text, line and fill colors. ASU Gray is a part of this scale.</a:t>
                      </a:r>
                      <a:endParaRPr sz="500"/>
                    </a:p>
                  </a:txBody>
                  <a:tcPr marL="0" marR="91425" marT="0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19191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19191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48484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747474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BFBFB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D0D0D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FAFAFA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AFAF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FAFAFA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FAFAFA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FAFAFA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67650"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600" b="1"/>
                    </a:p>
                  </a:txBody>
                  <a:tcPr marL="0" marR="91425" marT="91425" marB="91425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700" b="1"/>
                        <a:t>ASU Black</a:t>
                      </a:r>
                      <a:endParaRPr sz="700" b="1"/>
                    </a:p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700"/>
                        <a:t>#000000</a:t>
                      </a: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r>
                        <a:rPr lang="en" sz="700" b="1">
                          <a:solidFill>
                            <a:srgbClr val="191919"/>
                          </a:solidFill>
                        </a:rPr>
                        <a:t>Gray</a:t>
                      </a:r>
                      <a:r>
                        <a:rPr lang="en" sz="700" b="1" u="none" strike="noStrike" cap="none">
                          <a:solidFill>
                            <a:srgbClr val="191919"/>
                          </a:solidFill>
                        </a:rPr>
                        <a:t> 1</a:t>
                      </a:r>
                      <a:endParaRPr sz="700" b="1">
                        <a:solidFill>
                          <a:srgbClr val="191919"/>
                        </a:solidFill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r>
                        <a:rPr lang="en" sz="700" u="none" strike="noStrike" cap="none">
                          <a:solidFill>
                            <a:srgbClr val="191919"/>
                          </a:solidFill>
                        </a:rPr>
                        <a:t>#191919</a:t>
                      </a:r>
                      <a:endParaRPr sz="700" u="none" strike="noStrike" cap="none">
                        <a:solidFill>
                          <a:srgbClr val="191919"/>
                        </a:solidFill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700" u="none" strike="noStrike" cap="none">
                        <a:solidFill>
                          <a:srgbClr val="191919"/>
                        </a:solidFill>
                      </a:endParaRPr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r>
                        <a:rPr lang="en" sz="700" b="1">
                          <a:solidFill>
                            <a:srgbClr val="191919"/>
                          </a:solidFill>
                        </a:rPr>
                        <a:t>Gray</a:t>
                      </a:r>
                      <a:r>
                        <a:rPr lang="en" sz="700" b="1" u="none" strike="noStrike" cap="none">
                          <a:solidFill>
                            <a:srgbClr val="191919"/>
                          </a:solidFill>
                        </a:rPr>
                        <a:t> 2</a:t>
                      </a:r>
                      <a:endParaRPr sz="700" b="1">
                        <a:solidFill>
                          <a:srgbClr val="191919"/>
                        </a:solidFill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r>
                        <a:rPr lang="en" sz="700" u="none" strike="noStrike" cap="none">
                          <a:solidFill>
                            <a:srgbClr val="191919"/>
                          </a:solidFill>
                        </a:rPr>
                        <a:t>#484848</a:t>
                      </a:r>
                      <a:endParaRPr sz="700" u="none" strike="noStrike" cap="none">
                        <a:solidFill>
                          <a:srgbClr val="191919"/>
                        </a:solidFill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700" u="none" strike="noStrike" cap="none">
                        <a:solidFill>
                          <a:srgbClr val="191919"/>
                        </a:solidFill>
                      </a:endParaRPr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r>
                        <a:rPr lang="en" sz="700" b="1">
                          <a:solidFill>
                            <a:srgbClr val="191919"/>
                          </a:solidFill>
                        </a:rPr>
                        <a:t>ASU Gray</a:t>
                      </a:r>
                      <a:endParaRPr sz="700" b="1">
                        <a:solidFill>
                          <a:srgbClr val="191919"/>
                        </a:solidFill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r>
                        <a:rPr lang="en" sz="700" u="none" strike="noStrike" cap="none">
                          <a:solidFill>
                            <a:srgbClr val="191919"/>
                          </a:solidFill>
                        </a:rPr>
                        <a:t>#747474</a:t>
                      </a:r>
                      <a:br>
                        <a:rPr lang="en" sz="700" u="none" strike="noStrike" cap="none">
                          <a:solidFill>
                            <a:srgbClr val="191919"/>
                          </a:solidFill>
                        </a:rPr>
                      </a:br>
                      <a:r>
                        <a:rPr lang="en" sz="700" u="none" strike="noStrike" cap="none">
                          <a:solidFill>
                            <a:srgbClr val="191919"/>
                          </a:solidFill>
                        </a:rPr>
                        <a:t>(</a:t>
                      </a:r>
                      <a:r>
                        <a:rPr lang="en" sz="700">
                          <a:solidFill>
                            <a:srgbClr val="191919"/>
                          </a:solidFill>
                        </a:rPr>
                        <a:t>Gray 3)</a:t>
                      </a:r>
                      <a:endParaRPr sz="700" u="none" strike="noStrike" cap="none">
                        <a:solidFill>
                          <a:srgbClr val="191919"/>
                        </a:solidFill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r>
                        <a:rPr lang="en" sz="700" b="1">
                          <a:solidFill>
                            <a:srgbClr val="191919"/>
                          </a:solidFill>
                        </a:rPr>
                        <a:t>Gray</a:t>
                      </a:r>
                      <a:r>
                        <a:rPr lang="en" sz="700" b="1" u="none" strike="noStrike" cap="none">
                          <a:solidFill>
                            <a:srgbClr val="191919"/>
                          </a:solidFill>
                        </a:rPr>
                        <a:t> 4</a:t>
                      </a:r>
                      <a:endParaRPr sz="700" b="1">
                        <a:solidFill>
                          <a:srgbClr val="191919"/>
                        </a:solidFill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r>
                        <a:rPr lang="en" sz="700" u="none" strike="noStrike" cap="none">
                          <a:solidFill>
                            <a:srgbClr val="191919"/>
                          </a:solidFill>
                        </a:rPr>
                        <a:t>#BFBFBF</a:t>
                      </a:r>
                      <a:endParaRPr sz="700" u="none" strike="noStrike" cap="none">
                        <a:solidFill>
                          <a:srgbClr val="191919"/>
                        </a:solidFill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700" u="none" strike="noStrike" cap="none">
                        <a:solidFill>
                          <a:srgbClr val="191919"/>
                        </a:solidFill>
                      </a:endParaRPr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r>
                        <a:rPr lang="en" sz="700" b="1">
                          <a:solidFill>
                            <a:srgbClr val="191919"/>
                          </a:solidFill>
                        </a:rPr>
                        <a:t>Gray</a:t>
                      </a:r>
                      <a:r>
                        <a:rPr lang="en" sz="700" b="1" u="none" strike="noStrike" cap="none">
                          <a:solidFill>
                            <a:srgbClr val="191919"/>
                          </a:solidFill>
                        </a:rPr>
                        <a:t> 5</a:t>
                      </a:r>
                      <a:endParaRPr sz="700" b="1">
                        <a:solidFill>
                          <a:srgbClr val="191919"/>
                        </a:solidFill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r>
                        <a:rPr lang="en" sz="700" u="none" strike="noStrike" cap="none">
                          <a:solidFill>
                            <a:srgbClr val="191919"/>
                          </a:solidFill>
                        </a:rPr>
                        <a:t>#D0D0D0</a:t>
                      </a:r>
                      <a:endParaRPr sz="700" u="none" strike="noStrike" cap="none">
                        <a:solidFill>
                          <a:srgbClr val="191919"/>
                        </a:solidFill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700" u="none" strike="noStrike" cap="none">
                        <a:solidFill>
                          <a:srgbClr val="191919"/>
                        </a:solidFill>
                      </a:endParaRPr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r>
                        <a:rPr lang="en" sz="700" b="1">
                          <a:solidFill>
                            <a:srgbClr val="191919"/>
                          </a:solidFill>
                        </a:rPr>
                        <a:t>Gray</a:t>
                      </a:r>
                      <a:r>
                        <a:rPr lang="en" sz="700" b="1" u="none" strike="noStrike" cap="none">
                          <a:solidFill>
                            <a:srgbClr val="191919"/>
                          </a:solidFill>
                        </a:rPr>
                        <a:t> 6</a:t>
                      </a:r>
                      <a:endParaRPr sz="700" b="1">
                        <a:solidFill>
                          <a:srgbClr val="191919"/>
                        </a:solidFill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r>
                        <a:rPr lang="en" sz="700" u="none" strike="noStrike" cap="none">
                          <a:solidFill>
                            <a:srgbClr val="191919"/>
                          </a:solidFill>
                        </a:rPr>
                        <a:t>#E8E8E8</a:t>
                      </a:r>
                      <a:endParaRPr sz="700" u="none" strike="noStrike" cap="none">
                        <a:solidFill>
                          <a:srgbClr val="191919"/>
                        </a:solidFill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700" u="none" strike="noStrike" cap="none">
                        <a:solidFill>
                          <a:srgbClr val="191919"/>
                        </a:solidFill>
                      </a:endParaRPr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r>
                        <a:rPr lang="en" sz="700" b="1">
                          <a:solidFill>
                            <a:srgbClr val="191919"/>
                          </a:solidFill>
                        </a:rPr>
                        <a:t>Gray</a:t>
                      </a:r>
                      <a:r>
                        <a:rPr lang="en" sz="700" b="1" u="none" strike="noStrike" cap="none">
                          <a:solidFill>
                            <a:srgbClr val="191919"/>
                          </a:solidFill>
                        </a:rPr>
                        <a:t> </a:t>
                      </a:r>
                      <a:r>
                        <a:rPr lang="en" sz="700" b="1">
                          <a:solidFill>
                            <a:srgbClr val="191919"/>
                          </a:solidFill>
                        </a:rPr>
                        <a:t>7</a:t>
                      </a:r>
                      <a:r>
                        <a:rPr lang="en" sz="700" u="none" strike="noStrike" cap="none">
                          <a:solidFill>
                            <a:srgbClr val="191919"/>
                          </a:solidFill>
                        </a:rPr>
                        <a:t> #FAFAFA</a:t>
                      </a:r>
                      <a:endParaRPr sz="700" u="none" strike="noStrike" cap="none">
                        <a:solidFill>
                          <a:srgbClr val="191919"/>
                        </a:solidFill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700" u="none" strike="noStrike" cap="none">
                        <a:solidFill>
                          <a:srgbClr val="191919"/>
                        </a:solidFill>
                      </a:endParaRPr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700" b="1">
                          <a:solidFill>
                            <a:srgbClr val="191919"/>
                          </a:solidFill>
                        </a:rPr>
                        <a:t>ASU White</a:t>
                      </a:r>
                      <a:r>
                        <a:rPr lang="en" sz="700">
                          <a:solidFill>
                            <a:srgbClr val="191919"/>
                          </a:solidFill>
                        </a:rPr>
                        <a:t> #FFFFFF</a:t>
                      </a: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FAFAFA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98100">
                <a:tc rowSpan="2"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500" b="1"/>
                        <a:t>Color tints.</a:t>
                      </a:r>
                      <a:r>
                        <a:rPr lang="en" sz="500"/>
                        <a:t> Brand palette tint variations for use in data visualizations and spreadsheets</a:t>
                      </a:r>
                      <a:endParaRPr sz="500"/>
                    </a:p>
                  </a:txBody>
                  <a:tcPr marL="0" marR="91425" marT="0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1C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DFC9C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E9F5D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D6F0F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EADE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EBD9D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D2EDF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9D1D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661725">
                <a:tc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r>
                        <a:rPr lang="en" sz="700"/>
                        <a:t>25% ASU Gold</a:t>
                      </a:r>
                      <a:endParaRPr sz="700"/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r>
                        <a:rPr lang="en" sz="700"/>
                        <a:t>#FFF1C9</a:t>
                      </a:r>
                      <a:endParaRPr sz="700"/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r>
                        <a:rPr lang="en" sz="700"/>
                        <a:t>25% ASU Maroon</a:t>
                      </a:r>
                      <a:endParaRPr sz="700"/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r>
                        <a:rPr lang="en" sz="700"/>
                        <a:t>#DFC9CF</a:t>
                      </a: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r>
                        <a:rPr lang="en" sz="700">
                          <a:solidFill>
                            <a:srgbClr val="191919"/>
                          </a:solidFill>
                        </a:rPr>
                        <a:t>25% ASU Green</a:t>
                      </a:r>
                      <a:endParaRPr sz="700">
                        <a:solidFill>
                          <a:srgbClr val="191919"/>
                        </a:solidFill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r>
                        <a:rPr lang="en" sz="700">
                          <a:solidFill>
                            <a:srgbClr val="191919"/>
                          </a:solidFill>
                        </a:rPr>
                        <a:t>#E9F5DB</a:t>
                      </a:r>
                      <a:endParaRPr sz="700" u="none" strike="noStrike" cap="none">
                        <a:solidFill>
                          <a:srgbClr val="191919"/>
                        </a:solidFill>
                      </a:endParaRPr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r>
                        <a:rPr lang="en" sz="700"/>
                        <a:t>25% ASU Blue</a:t>
                      </a:r>
                      <a:endParaRPr sz="700"/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r>
                        <a:rPr lang="en" sz="700"/>
                        <a:t>#D6F0FA</a:t>
                      </a: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r>
                        <a:rPr lang="en" sz="700">
                          <a:solidFill>
                            <a:srgbClr val="191919"/>
                          </a:solidFill>
                        </a:rPr>
                        <a:t>25% ASU Orange</a:t>
                      </a:r>
                      <a:endParaRPr sz="700">
                        <a:solidFill>
                          <a:srgbClr val="191919"/>
                        </a:solidFill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r>
                        <a:rPr lang="en" sz="700">
                          <a:solidFill>
                            <a:srgbClr val="191919"/>
                          </a:solidFill>
                        </a:rPr>
                        <a:t>#FFEADE</a:t>
                      </a:r>
                      <a:endParaRPr sz="700" u="none" strike="noStrike" cap="none">
                        <a:solidFill>
                          <a:srgbClr val="191919"/>
                        </a:solidFill>
                      </a:endParaRPr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700">
                          <a:solidFill>
                            <a:srgbClr val="191919"/>
                          </a:solidFill>
                        </a:rPr>
                        <a:t>25% ASU Copper</a:t>
                      </a:r>
                      <a:endParaRPr sz="700">
                        <a:solidFill>
                          <a:srgbClr val="191919"/>
                        </a:solidFill>
                      </a:endParaRPr>
                    </a:p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700">
                          <a:solidFill>
                            <a:srgbClr val="191919"/>
                          </a:solidFill>
                        </a:rPr>
                        <a:t>#EBD9D2</a:t>
                      </a:r>
                      <a:endParaRPr/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700">
                          <a:solidFill>
                            <a:srgbClr val="191919"/>
                          </a:solidFill>
                        </a:rPr>
                        <a:t>25% ASU Turquoise </a:t>
                      </a:r>
                      <a:endParaRPr sz="700">
                        <a:solidFill>
                          <a:srgbClr val="191919"/>
                        </a:solidFill>
                      </a:endParaRPr>
                    </a:p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700">
                          <a:solidFill>
                            <a:srgbClr val="191919"/>
                          </a:solidFill>
                        </a:rPr>
                        <a:t>#D2EDF0</a:t>
                      </a:r>
                      <a:endParaRPr sz="700">
                        <a:solidFill>
                          <a:srgbClr val="191919"/>
                        </a:solidFill>
                      </a:endParaRPr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700">
                          <a:solidFill>
                            <a:srgbClr val="191919"/>
                          </a:solidFill>
                        </a:rPr>
                        <a:t>25% ASU Pink </a:t>
                      </a:r>
                      <a:endParaRPr sz="700">
                        <a:solidFill>
                          <a:srgbClr val="191919"/>
                        </a:solidFill>
                      </a:endParaRPr>
                    </a:p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700">
                          <a:solidFill>
                            <a:srgbClr val="191919"/>
                          </a:solidFill>
                        </a:rPr>
                        <a:t>#F9D1DC</a:t>
                      </a:r>
                      <a:endParaRPr sz="700">
                        <a:solidFill>
                          <a:srgbClr val="191919"/>
                        </a:solidFill>
                      </a:endParaRPr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600">
                        <a:solidFill>
                          <a:srgbClr val="191919"/>
                        </a:solidFill>
                      </a:endParaRPr>
                    </a:p>
                  </a:txBody>
                  <a:tcPr marL="91425" marR="91425" marT="91425" marB="0">
                    <a:lnL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graphicFrame>
        <p:nvGraphicFramePr>
          <p:cNvPr id="18577" name="Google Shape;18577;p493"/>
          <p:cNvGraphicFramePr/>
          <p:nvPr/>
        </p:nvGraphicFramePr>
        <p:xfrm>
          <a:off x="5969457" y="4075635"/>
          <a:ext cx="3000000" cy="3000000"/>
        </p:xfrm>
        <a:graphic>
          <a:graphicData uri="http://schemas.openxmlformats.org/drawingml/2006/table">
            <a:tbl>
              <a:tblPr>
                <a:noFill/>
                <a:tableStyleId>{35429C9C-B0F0-420D-A276-2076F40557A7}</a:tableStyleId>
              </a:tblPr>
              <a:tblGrid>
                <a:gridCol w="20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230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98125"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700" u="none" strike="noStrike" cap="none"/>
                    </a:p>
                  </a:txBody>
                  <a:tcPr marL="0" marR="0" marT="0" marB="0">
                    <a:lnL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600" b="1">
                          <a:solidFill>
                            <a:srgbClr val="191919"/>
                          </a:solidFill>
                        </a:rPr>
                        <a:t>Error Red</a:t>
                      </a:r>
                      <a:endParaRPr sz="600" b="1">
                        <a:solidFill>
                          <a:srgbClr val="191919"/>
                        </a:solidFill>
                      </a:endParaRPr>
                    </a:p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600">
                          <a:solidFill>
                            <a:srgbClr val="191919"/>
                          </a:solidFill>
                        </a:rPr>
                        <a:t>#CC2F2F </a:t>
                      </a:r>
                      <a:br>
                        <a:rPr lang="en" sz="600">
                          <a:solidFill>
                            <a:srgbClr val="191919"/>
                          </a:solidFill>
                        </a:rPr>
                      </a:br>
                      <a:endParaRPr sz="600">
                        <a:solidFill>
                          <a:srgbClr val="191919"/>
                        </a:solidFill>
                      </a:endParaRPr>
                    </a:p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600" b="1">
                          <a:solidFill>
                            <a:srgbClr val="191919"/>
                          </a:solidFill>
                        </a:rPr>
                        <a:t>For digital use only</a:t>
                      </a:r>
                      <a:r>
                        <a:rPr lang="en" sz="600">
                          <a:solidFill>
                            <a:srgbClr val="191919"/>
                          </a:solidFill>
                        </a:rPr>
                        <a:t> to indicate system errors, issues or negative number values.</a:t>
                      </a:r>
                      <a:endParaRPr sz="700"/>
                    </a:p>
                  </a:txBody>
                  <a:tcPr marL="45700" marR="0" marT="0" marB="0">
                    <a:lnL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623000"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600">
                        <a:solidFill>
                          <a:srgbClr val="191919"/>
                        </a:solidFill>
                      </a:endParaRPr>
                    </a:p>
                  </a:txBody>
                  <a:tcPr marL="0" marR="0" marT="0" marB="0">
                    <a:lnL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</p:spTree>
  </p:cSld>
  <p:clrMapOvr>
    <a:masterClrMapping/>
  </p:clrMapOvr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 and text slide options divider &gt;&gt;&gt; choose from following templates →">
  <p:cSld name="CUSTOM_23_1_1_2">
    <p:bg>
      <p:bgPr>
        <a:solidFill>
          <a:schemeClr val="lt2"/>
        </a:solidFill>
        <a:effectLst/>
      </p:bgPr>
    </p:bg>
    <p:spTree>
      <p:nvGrpSpPr>
        <p:cNvPr id="1" name="Shape 1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2" name="Google Shape;142;p39"/>
          <p:cNvSpPr txBox="1"/>
          <p:nvPr/>
        </p:nvSpPr>
        <p:spPr>
          <a:xfrm>
            <a:off x="2411725" y="1598453"/>
            <a:ext cx="6288300" cy="1995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spAutoFit/>
          </a:bodyPr>
          <a:lstStyle/>
          <a:p>
            <a:pPr marL="0" lvl="0" indent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7200" b="1">
                <a:solidFill>
                  <a:srgbClr val="FFFFFF"/>
                </a:solidFill>
                <a:highlight>
                  <a:srgbClr val="191919"/>
                </a:highlight>
              </a:rPr>
              <a:t>Title and text slide options</a:t>
            </a:r>
            <a:endParaRPr sz="7200" b="1">
              <a:solidFill>
                <a:srgbClr val="191919"/>
              </a:solidFill>
            </a:endParaRPr>
          </a:p>
        </p:txBody>
      </p:sp>
      <p:sp>
        <p:nvSpPr>
          <p:cNvPr id="143" name="Google Shape;143;p39"/>
          <p:cNvSpPr/>
          <p:nvPr/>
        </p:nvSpPr>
        <p:spPr>
          <a:xfrm>
            <a:off x="0" y="0"/>
            <a:ext cx="2168400" cy="5143500"/>
          </a:xfrm>
          <a:prstGeom prst="rightArrowCallout">
            <a:avLst>
              <a:gd name="adj1" fmla="val 25000"/>
              <a:gd name="adj2" fmla="val 25000"/>
              <a:gd name="adj3" fmla="val 25000"/>
              <a:gd name="adj4" fmla="val 64977"/>
            </a:avLst>
          </a:prstGeom>
          <a:solidFill>
            <a:srgbClr val="191919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 and text — white">
  <p:cSld name="CUSTOM_22_1_1_1_1">
    <p:spTree>
      <p:nvGrpSpPr>
        <p:cNvPr id="1" name="Shape 1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5" name="Google Shape;145;p40"/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8411400" cy="4365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highlight>
                  <a:schemeClr val="accent1"/>
                </a:highlight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46" name="Google Shape;146;p40"/>
          <p:cNvSpPr txBox="1">
            <a:spLocks noGrp="1"/>
          </p:cNvSpPr>
          <p:nvPr>
            <p:ph type="body" idx="1"/>
          </p:nvPr>
        </p:nvSpPr>
        <p:spPr>
          <a:xfrm>
            <a:off x="420900" y="994550"/>
            <a:ext cx="8384700" cy="38334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55600" rtl="0">
              <a:spcBef>
                <a:spcPts val="0"/>
              </a:spcBef>
              <a:spcAft>
                <a:spcPts val="0"/>
              </a:spcAft>
              <a:buSzPts val="2000"/>
              <a:buChar char="●"/>
              <a:defRPr/>
            </a:lvl1pPr>
            <a:lvl2pPr marL="914400" lvl="1" indent="-355600" rtl="0">
              <a:spcBef>
                <a:spcPts val="800"/>
              </a:spcBef>
              <a:spcAft>
                <a:spcPts val="0"/>
              </a:spcAft>
              <a:buSzPts val="2000"/>
              <a:buChar char="○"/>
              <a:defRPr/>
            </a:lvl2pPr>
            <a:lvl3pPr marL="1371600" lvl="2" indent="-355600" rtl="0">
              <a:spcBef>
                <a:spcPts val="800"/>
              </a:spcBef>
              <a:spcAft>
                <a:spcPts val="0"/>
              </a:spcAft>
              <a:buSzPts val="2000"/>
              <a:buChar char="■"/>
              <a:defRPr/>
            </a:lvl3pPr>
            <a:lvl4pPr marL="1828800" lvl="3" indent="-355600" rtl="0">
              <a:spcBef>
                <a:spcPts val="800"/>
              </a:spcBef>
              <a:spcAft>
                <a:spcPts val="0"/>
              </a:spcAft>
              <a:buSzPts val="2000"/>
              <a:buChar char="●"/>
              <a:defRPr/>
            </a:lvl4pPr>
            <a:lvl5pPr marL="2286000" lvl="4" indent="-355600" rtl="0">
              <a:spcBef>
                <a:spcPts val="800"/>
              </a:spcBef>
              <a:spcAft>
                <a:spcPts val="0"/>
              </a:spcAft>
              <a:buSzPts val="2000"/>
              <a:buChar char="○"/>
              <a:defRPr/>
            </a:lvl5pPr>
            <a:lvl6pPr marL="2743200" lvl="5" indent="-355600" rtl="0">
              <a:spcBef>
                <a:spcPts val="800"/>
              </a:spcBef>
              <a:spcAft>
                <a:spcPts val="0"/>
              </a:spcAft>
              <a:buSzPts val="2000"/>
              <a:buChar char="■"/>
              <a:defRPr/>
            </a:lvl6pPr>
            <a:lvl7pPr marL="3200400" lvl="6" indent="-355600" rtl="0">
              <a:spcBef>
                <a:spcPts val="800"/>
              </a:spcBef>
              <a:spcAft>
                <a:spcPts val="0"/>
              </a:spcAft>
              <a:buSzPts val="2000"/>
              <a:buChar char="●"/>
              <a:defRPr/>
            </a:lvl7pPr>
            <a:lvl8pPr marL="3657600" lvl="7" indent="-355600" rtl="0">
              <a:spcBef>
                <a:spcPts val="800"/>
              </a:spcBef>
              <a:spcAft>
                <a:spcPts val="0"/>
              </a:spcAft>
              <a:buSzPts val="2000"/>
              <a:buChar char="○"/>
              <a:defRPr/>
            </a:lvl8pPr>
            <a:lvl9pPr marL="4114800" lvl="8" indent="-355600" rtl="0">
              <a:spcBef>
                <a:spcPts val="800"/>
              </a:spcBef>
              <a:spcAft>
                <a:spcPts val="800"/>
              </a:spcAft>
              <a:buSzPts val="2000"/>
              <a:buChar char="■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 and text — black">
  <p:cSld name="CUSTOM_23_1_1_1_1">
    <p:bg>
      <p:bgPr>
        <a:solidFill>
          <a:schemeClr val="dk1"/>
        </a:solidFill>
        <a:effectLst/>
      </p:bgPr>
    </p:bg>
    <p:spTree>
      <p:nvGrpSpPr>
        <p:cNvPr id="1" name="Shape 1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8" name="Google Shape;148;p41"/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8411400" cy="455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highlight>
                  <a:schemeClr val="accent1"/>
                </a:highlight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49" name="Google Shape;149;p41"/>
          <p:cNvSpPr txBox="1">
            <a:spLocks noGrp="1"/>
          </p:cNvSpPr>
          <p:nvPr>
            <p:ph type="body" idx="1"/>
          </p:nvPr>
        </p:nvSpPr>
        <p:spPr>
          <a:xfrm>
            <a:off x="420900" y="994550"/>
            <a:ext cx="8384700" cy="38334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5560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Char char="●"/>
              <a:defRPr>
                <a:solidFill>
                  <a:schemeClr val="lt1"/>
                </a:solidFill>
              </a:defRPr>
            </a:lvl1pPr>
            <a:lvl2pPr marL="914400" lvl="1" indent="-355600" rtl="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Char char="○"/>
              <a:defRPr>
                <a:solidFill>
                  <a:schemeClr val="lt1"/>
                </a:solidFill>
              </a:defRPr>
            </a:lvl2pPr>
            <a:lvl3pPr marL="1371600" lvl="2" indent="-355600" rtl="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Char char="■"/>
              <a:defRPr>
                <a:solidFill>
                  <a:schemeClr val="lt1"/>
                </a:solidFill>
              </a:defRPr>
            </a:lvl3pPr>
            <a:lvl4pPr marL="1828800" lvl="3" indent="-355600" rtl="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Char char="●"/>
              <a:defRPr>
                <a:solidFill>
                  <a:schemeClr val="lt1"/>
                </a:solidFill>
              </a:defRPr>
            </a:lvl4pPr>
            <a:lvl5pPr marL="2286000" lvl="4" indent="-355600" rtl="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Char char="○"/>
              <a:defRPr>
                <a:solidFill>
                  <a:schemeClr val="lt1"/>
                </a:solidFill>
              </a:defRPr>
            </a:lvl5pPr>
            <a:lvl6pPr marL="2743200" lvl="5" indent="-355600" rtl="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Char char="■"/>
              <a:defRPr>
                <a:solidFill>
                  <a:schemeClr val="lt1"/>
                </a:solidFill>
              </a:defRPr>
            </a:lvl6pPr>
            <a:lvl7pPr marL="3200400" lvl="6" indent="-355600" rtl="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Char char="●"/>
              <a:defRPr>
                <a:solidFill>
                  <a:schemeClr val="lt1"/>
                </a:solidFill>
              </a:defRPr>
            </a:lvl7pPr>
            <a:lvl8pPr marL="3657600" lvl="7" indent="-355600" rtl="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Char char="○"/>
              <a:defRPr>
                <a:solidFill>
                  <a:schemeClr val="lt1"/>
                </a:solidFill>
              </a:defRPr>
            </a:lvl8pPr>
            <a:lvl9pPr marL="4114800" lvl="8" indent="-355600" rtl="0">
              <a:spcBef>
                <a:spcPts val="800"/>
              </a:spcBef>
              <a:spcAft>
                <a:spcPts val="800"/>
              </a:spcAft>
              <a:buClr>
                <a:schemeClr val="lt1"/>
              </a:buClr>
              <a:buSzPts val="2000"/>
              <a:buChar char="■"/>
              <a:defRPr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 type="twoColTx">
  <p:cSld name="TITLE_AND_TWO_COLUMNS">
    <p:spTree>
      <p:nvGrpSpPr>
        <p:cNvPr id="1" name="Shape 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Google Shape;21;p5"/>
          <p:cNvSpPr txBox="1">
            <a:spLocks noGrp="1"/>
          </p:cNvSpPr>
          <p:nvPr>
            <p:ph type="title"/>
          </p:nvPr>
        </p:nvSpPr>
        <p:spPr>
          <a:xfrm>
            <a:off x="311700" y="445025"/>
            <a:ext cx="85206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22" name="Google Shape;22;p5"/>
          <p:cNvSpPr txBox="1">
            <a:spLocks noGrp="1"/>
          </p:cNvSpPr>
          <p:nvPr>
            <p:ph type="body" idx="1"/>
          </p:nvPr>
        </p:nvSpPr>
        <p:spPr>
          <a:xfrm>
            <a:off x="311700" y="1152475"/>
            <a:ext cx="3999900" cy="3416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marL="457200" lvl="0" indent="-317500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400"/>
            </a:lvl1pPr>
            <a:lvl2pPr marL="914400" lvl="1" indent="-30480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23" name="Google Shape;23;p5"/>
          <p:cNvSpPr txBox="1">
            <a:spLocks noGrp="1"/>
          </p:cNvSpPr>
          <p:nvPr>
            <p:ph type="body" idx="2"/>
          </p:nvPr>
        </p:nvSpPr>
        <p:spPr>
          <a:xfrm>
            <a:off x="4832400" y="1152475"/>
            <a:ext cx="3999900" cy="3416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marL="457200" lvl="0" indent="-317500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400"/>
            </a:lvl1pPr>
            <a:lvl2pPr marL="914400" lvl="1" indent="-30480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24" name="Google Shape;24;p5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 and text with subtitle — white">
  <p:cSld name="CUSTOM_22_1_1_1_1_1">
    <p:spTree>
      <p:nvGrpSpPr>
        <p:cNvPr id="1" name="Shape 1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1" name="Google Shape;151;p42"/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8411400" cy="4365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highlight>
                  <a:schemeClr val="accent1"/>
                </a:highlight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52" name="Google Shape;152;p42"/>
          <p:cNvSpPr txBox="1">
            <a:spLocks noGrp="1"/>
          </p:cNvSpPr>
          <p:nvPr>
            <p:ph type="body" idx="1"/>
          </p:nvPr>
        </p:nvSpPr>
        <p:spPr>
          <a:xfrm>
            <a:off x="420900" y="1125700"/>
            <a:ext cx="8384700" cy="37023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55600" rtl="0">
              <a:spcBef>
                <a:spcPts val="0"/>
              </a:spcBef>
              <a:spcAft>
                <a:spcPts val="0"/>
              </a:spcAft>
              <a:buSzPts val="2000"/>
              <a:buChar char="●"/>
              <a:defRPr/>
            </a:lvl1pPr>
            <a:lvl2pPr marL="914400" lvl="1" indent="-355600" rtl="0">
              <a:spcBef>
                <a:spcPts val="800"/>
              </a:spcBef>
              <a:spcAft>
                <a:spcPts val="0"/>
              </a:spcAft>
              <a:buSzPts val="2000"/>
              <a:buChar char="○"/>
              <a:defRPr/>
            </a:lvl2pPr>
            <a:lvl3pPr marL="1371600" lvl="2" indent="-355600" rtl="0">
              <a:spcBef>
                <a:spcPts val="800"/>
              </a:spcBef>
              <a:spcAft>
                <a:spcPts val="0"/>
              </a:spcAft>
              <a:buSzPts val="2000"/>
              <a:buChar char="■"/>
              <a:defRPr/>
            </a:lvl3pPr>
            <a:lvl4pPr marL="1828800" lvl="3" indent="-355600" rtl="0">
              <a:spcBef>
                <a:spcPts val="800"/>
              </a:spcBef>
              <a:spcAft>
                <a:spcPts val="0"/>
              </a:spcAft>
              <a:buSzPts val="2000"/>
              <a:buChar char="●"/>
              <a:defRPr/>
            </a:lvl4pPr>
            <a:lvl5pPr marL="2286000" lvl="4" indent="-355600" rtl="0">
              <a:spcBef>
                <a:spcPts val="800"/>
              </a:spcBef>
              <a:spcAft>
                <a:spcPts val="0"/>
              </a:spcAft>
              <a:buSzPts val="2000"/>
              <a:buChar char="○"/>
              <a:defRPr/>
            </a:lvl5pPr>
            <a:lvl6pPr marL="2743200" lvl="5" indent="-355600" rtl="0">
              <a:spcBef>
                <a:spcPts val="800"/>
              </a:spcBef>
              <a:spcAft>
                <a:spcPts val="0"/>
              </a:spcAft>
              <a:buSzPts val="2000"/>
              <a:buChar char="■"/>
              <a:defRPr/>
            </a:lvl6pPr>
            <a:lvl7pPr marL="3200400" lvl="6" indent="-355600" rtl="0">
              <a:spcBef>
                <a:spcPts val="800"/>
              </a:spcBef>
              <a:spcAft>
                <a:spcPts val="0"/>
              </a:spcAft>
              <a:buSzPts val="2000"/>
              <a:buChar char="●"/>
              <a:defRPr/>
            </a:lvl7pPr>
            <a:lvl8pPr marL="3657600" lvl="7" indent="-355600" rtl="0">
              <a:spcBef>
                <a:spcPts val="800"/>
              </a:spcBef>
              <a:spcAft>
                <a:spcPts val="0"/>
              </a:spcAft>
              <a:buSzPts val="2000"/>
              <a:buChar char="○"/>
              <a:defRPr/>
            </a:lvl8pPr>
            <a:lvl9pPr marL="4114800" lvl="8" indent="-355600" rtl="0">
              <a:spcBef>
                <a:spcPts val="800"/>
              </a:spcBef>
              <a:spcAft>
                <a:spcPts val="800"/>
              </a:spcAft>
              <a:buSzPts val="2000"/>
              <a:buChar char="■"/>
              <a:defRPr/>
            </a:lvl9pPr>
          </a:lstStyle>
          <a:p>
            <a:endParaRPr/>
          </a:p>
        </p:txBody>
      </p:sp>
      <p:sp>
        <p:nvSpPr>
          <p:cNvPr id="153" name="Google Shape;153;p42"/>
          <p:cNvSpPr txBox="1">
            <a:spLocks noGrp="1"/>
          </p:cNvSpPr>
          <p:nvPr>
            <p:ph type="subTitle" idx="2"/>
          </p:nvPr>
        </p:nvSpPr>
        <p:spPr>
          <a:xfrm>
            <a:off x="424450" y="756623"/>
            <a:ext cx="8384700" cy="2286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 b="1">
                <a:solidFill>
                  <a:schemeClr val="lt1"/>
                </a:solidFill>
                <a:highlight>
                  <a:schemeClr val="dk1"/>
                </a:highlight>
              </a:defRPr>
            </a:lvl1pPr>
            <a:lvl2pPr lvl="1" rtl="0"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2pPr>
            <a:lvl3pPr lvl="2" rtl="0"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3pPr>
            <a:lvl4pPr lvl="3" rtl="0"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4pPr>
            <a:lvl5pPr lvl="4" rtl="0"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5pPr>
            <a:lvl6pPr lvl="5" rtl="0"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6pPr>
            <a:lvl7pPr lvl="6" rtl="0"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7pPr>
            <a:lvl8pPr lvl="7" rtl="0"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8pPr>
            <a:lvl9pPr lvl="8" rtl="0">
              <a:spcBef>
                <a:spcPts val="800"/>
              </a:spcBef>
              <a:spcAft>
                <a:spcPts val="800"/>
              </a:spcAft>
              <a:buSzPts val="20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 and text, 1 column — white">
  <p:cSld name="CUSTOM_23_1_1_1_1_1">
    <p:spTree>
      <p:nvGrpSpPr>
        <p:cNvPr id="1" name="Shape 1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5" name="Google Shape;155;p43"/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3666900" cy="5670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highlight>
                  <a:schemeClr val="accent1"/>
                </a:highlight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56" name="Google Shape;156;p43"/>
          <p:cNvSpPr txBox="1">
            <a:spLocks noGrp="1"/>
          </p:cNvSpPr>
          <p:nvPr>
            <p:ph type="body" idx="1"/>
          </p:nvPr>
        </p:nvSpPr>
        <p:spPr>
          <a:xfrm>
            <a:off x="420900" y="1356375"/>
            <a:ext cx="4105500" cy="34716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55600" rtl="0">
              <a:spcBef>
                <a:spcPts val="0"/>
              </a:spcBef>
              <a:spcAft>
                <a:spcPts val="0"/>
              </a:spcAft>
              <a:buSzPts val="2000"/>
              <a:buChar char="●"/>
              <a:defRPr/>
            </a:lvl1pPr>
            <a:lvl2pPr marL="914400" lvl="1" indent="-355600" rtl="0">
              <a:spcBef>
                <a:spcPts val="800"/>
              </a:spcBef>
              <a:spcAft>
                <a:spcPts val="0"/>
              </a:spcAft>
              <a:buSzPts val="2000"/>
              <a:buChar char="○"/>
              <a:defRPr/>
            </a:lvl2pPr>
            <a:lvl3pPr marL="1371600" lvl="2" indent="-355600" rtl="0">
              <a:spcBef>
                <a:spcPts val="800"/>
              </a:spcBef>
              <a:spcAft>
                <a:spcPts val="0"/>
              </a:spcAft>
              <a:buSzPts val="2000"/>
              <a:buChar char="■"/>
              <a:defRPr/>
            </a:lvl3pPr>
            <a:lvl4pPr marL="1828800" lvl="3" indent="-355600" rtl="0">
              <a:spcBef>
                <a:spcPts val="800"/>
              </a:spcBef>
              <a:spcAft>
                <a:spcPts val="0"/>
              </a:spcAft>
              <a:buSzPts val="2000"/>
              <a:buChar char="●"/>
              <a:defRPr/>
            </a:lvl4pPr>
            <a:lvl5pPr marL="2286000" lvl="4" indent="-355600" rtl="0">
              <a:spcBef>
                <a:spcPts val="800"/>
              </a:spcBef>
              <a:spcAft>
                <a:spcPts val="0"/>
              </a:spcAft>
              <a:buSzPts val="2000"/>
              <a:buChar char="○"/>
              <a:defRPr/>
            </a:lvl5pPr>
            <a:lvl6pPr marL="2743200" lvl="5" indent="-355600" rtl="0">
              <a:spcBef>
                <a:spcPts val="800"/>
              </a:spcBef>
              <a:spcAft>
                <a:spcPts val="0"/>
              </a:spcAft>
              <a:buSzPts val="2000"/>
              <a:buChar char="■"/>
              <a:defRPr/>
            </a:lvl6pPr>
            <a:lvl7pPr marL="3200400" lvl="6" indent="-355600" rtl="0">
              <a:spcBef>
                <a:spcPts val="800"/>
              </a:spcBef>
              <a:spcAft>
                <a:spcPts val="0"/>
              </a:spcAft>
              <a:buSzPts val="2000"/>
              <a:buChar char="●"/>
              <a:defRPr/>
            </a:lvl7pPr>
            <a:lvl8pPr marL="3657600" lvl="7" indent="-355600" rtl="0">
              <a:spcBef>
                <a:spcPts val="800"/>
              </a:spcBef>
              <a:spcAft>
                <a:spcPts val="0"/>
              </a:spcAft>
              <a:buSzPts val="2000"/>
              <a:buChar char="○"/>
              <a:defRPr/>
            </a:lvl8pPr>
            <a:lvl9pPr marL="4114800" lvl="8" indent="-355600" rtl="0">
              <a:spcBef>
                <a:spcPts val="800"/>
              </a:spcBef>
              <a:spcAft>
                <a:spcPts val="800"/>
              </a:spcAft>
              <a:buSzPts val="2000"/>
              <a:buChar char="■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 and text, 1 column — gold">
  <p:cSld name="CUSTOM_23_1_1_1_1_2">
    <p:spTree>
      <p:nvGrpSpPr>
        <p:cNvPr id="1" name="Shape 1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8" name="Google Shape;158;p44"/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3776400" cy="4508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rm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highlight>
                  <a:schemeClr val="accent1"/>
                </a:highlight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800"/>
              </a:spcBef>
              <a:spcAft>
                <a:spcPts val="80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159" name="Google Shape;159;p44"/>
          <p:cNvSpPr/>
          <p:nvPr/>
        </p:nvSpPr>
        <p:spPr>
          <a:xfrm>
            <a:off x="4572000" y="-50"/>
            <a:ext cx="4572000" cy="51435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60" name="Google Shape;160;p44"/>
          <p:cNvSpPr txBox="1">
            <a:spLocks noGrp="1"/>
          </p:cNvSpPr>
          <p:nvPr>
            <p:ph type="body" idx="1"/>
          </p:nvPr>
        </p:nvSpPr>
        <p:spPr>
          <a:xfrm>
            <a:off x="4937750" y="320050"/>
            <a:ext cx="3776400" cy="4508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55600" rtl="0">
              <a:spcBef>
                <a:spcPts val="0"/>
              </a:spcBef>
              <a:spcAft>
                <a:spcPts val="0"/>
              </a:spcAft>
              <a:buSzPts val="2000"/>
              <a:buChar char="●"/>
              <a:defRPr/>
            </a:lvl1pPr>
            <a:lvl2pPr marL="914400" lvl="1" indent="-355600" rtl="0">
              <a:spcBef>
                <a:spcPts val="800"/>
              </a:spcBef>
              <a:spcAft>
                <a:spcPts val="0"/>
              </a:spcAft>
              <a:buSzPts val="2000"/>
              <a:buChar char="○"/>
              <a:defRPr/>
            </a:lvl2pPr>
            <a:lvl3pPr marL="1371600" lvl="2" indent="-355600" rtl="0">
              <a:spcBef>
                <a:spcPts val="800"/>
              </a:spcBef>
              <a:spcAft>
                <a:spcPts val="0"/>
              </a:spcAft>
              <a:buSzPts val="2000"/>
              <a:buChar char="■"/>
              <a:defRPr/>
            </a:lvl3pPr>
            <a:lvl4pPr marL="1828800" lvl="3" indent="-355600" rtl="0">
              <a:spcBef>
                <a:spcPts val="800"/>
              </a:spcBef>
              <a:spcAft>
                <a:spcPts val="0"/>
              </a:spcAft>
              <a:buSzPts val="2000"/>
              <a:buChar char="●"/>
              <a:defRPr/>
            </a:lvl4pPr>
            <a:lvl5pPr marL="2286000" lvl="4" indent="-355600" rtl="0">
              <a:spcBef>
                <a:spcPts val="800"/>
              </a:spcBef>
              <a:spcAft>
                <a:spcPts val="0"/>
              </a:spcAft>
              <a:buSzPts val="2000"/>
              <a:buChar char="○"/>
              <a:defRPr/>
            </a:lvl5pPr>
            <a:lvl6pPr marL="2743200" lvl="5" indent="-355600" rtl="0">
              <a:spcBef>
                <a:spcPts val="800"/>
              </a:spcBef>
              <a:spcAft>
                <a:spcPts val="0"/>
              </a:spcAft>
              <a:buSzPts val="2000"/>
              <a:buChar char="■"/>
              <a:defRPr/>
            </a:lvl6pPr>
            <a:lvl7pPr marL="3200400" lvl="6" indent="-355600" rtl="0">
              <a:spcBef>
                <a:spcPts val="800"/>
              </a:spcBef>
              <a:spcAft>
                <a:spcPts val="0"/>
              </a:spcAft>
              <a:buSzPts val="2000"/>
              <a:buChar char="●"/>
              <a:defRPr/>
            </a:lvl7pPr>
            <a:lvl8pPr marL="3657600" lvl="7" indent="-355600" rtl="0">
              <a:spcBef>
                <a:spcPts val="800"/>
              </a:spcBef>
              <a:spcAft>
                <a:spcPts val="0"/>
              </a:spcAft>
              <a:buSzPts val="2000"/>
              <a:buChar char="○"/>
              <a:defRPr/>
            </a:lvl8pPr>
            <a:lvl9pPr marL="4114800" lvl="8" indent="-355600" rtl="0">
              <a:spcBef>
                <a:spcPts val="800"/>
              </a:spcBef>
              <a:spcAft>
                <a:spcPts val="800"/>
              </a:spcAft>
              <a:buSzPts val="2000"/>
              <a:buChar char="■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 and text, 1 column — black">
  <p:cSld name="CUSTOM_23_1_1_2_1_1">
    <p:spTree>
      <p:nvGrpSpPr>
        <p:cNvPr id="1" name="Shape 1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2" name="Google Shape;162;p45"/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3776400" cy="4508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rm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highlight>
                  <a:schemeClr val="accent1"/>
                </a:highlight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800"/>
              </a:spcBef>
              <a:spcAft>
                <a:spcPts val="80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163" name="Google Shape;163;p45"/>
          <p:cNvSpPr/>
          <p:nvPr/>
        </p:nvSpPr>
        <p:spPr>
          <a:xfrm>
            <a:off x="4572000" y="-50"/>
            <a:ext cx="4572000" cy="5143500"/>
          </a:xfrm>
          <a:prstGeom prst="rect">
            <a:avLst/>
          </a:pr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64" name="Google Shape;164;p45"/>
          <p:cNvSpPr txBox="1">
            <a:spLocks noGrp="1"/>
          </p:cNvSpPr>
          <p:nvPr>
            <p:ph type="body" idx="1"/>
          </p:nvPr>
        </p:nvSpPr>
        <p:spPr>
          <a:xfrm>
            <a:off x="4937750" y="320050"/>
            <a:ext cx="3776400" cy="4508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5560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Char char="●"/>
              <a:defRPr>
                <a:solidFill>
                  <a:schemeClr val="lt1"/>
                </a:solidFill>
              </a:defRPr>
            </a:lvl1pPr>
            <a:lvl2pPr marL="914400" lvl="1" indent="-355600" rtl="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Char char="○"/>
              <a:defRPr>
                <a:solidFill>
                  <a:schemeClr val="lt1"/>
                </a:solidFill>
              </a:defRPr>
            </a:lvl2pPr>
            <a:lvl3pPr marL="1371600" lvl="2" indent="-355600" rtl="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Char char="■"/>
              <a:defRPr>
                <a:solidFill>
                  <a:schemeClr val="lt1"/>
                </a:solidFill>
              </a:defRPr>
            </a:lvl3pPr>
            <a:lvl4pPr marL="1828800" lvl="3" indent="-355600" rtl="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Char char="●"/>
              <a:defRPr>
                <a:solidFill>
                  <a:schemeClr val="lt1"/>
                </a:solidFill>
              </a:defRPr>
            </a:lvl4pPr>
            <a:lvl5pPr marL="2286000" lvl="4" indent="-355600" rtl="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Char char="○"/>
              <a:defRPr>
                <a:solidFill>
                  <a:schemeClr val="lt1"/>
                </a:solidFill>
              </a:defRPr>
            </a:lvl5pPr>
            <a:lvl6pPr marL="2743200" lvl="5" indent="-355600" rtl="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Char char="■"/>
              <a:defRPr>
                <a:solidFill>
                  <a:schemeClr val="lt1"/>
                </a:solidFill>
              </a:defRPr>
            </a:lvl6pPr>
            <a:lvl7pPr marL="3200400" lvl="6" indent="-355600" rtl="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Char char="●"/>
              <a:defRPr>
                <a:solidFill>
                  <a:schemeClr val="lt1"/>
                </a:solidFill>
              </a:defRPr>
            </a:lvl7pPr>
            <a:lvl8pPr marL="3657600" lvl="7" indent="-355600" rtl="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Char char="○"/>
              <a:defRPr>
                <a:solidFill>
                  <a:schemeClr val="lt1"/>
                </a:solidFill>
              </a:defRPr>
            </a:lvl8pPr>
            <a:lvl9pPr marL="4114800" lvl="8" indent="-355600" rtl="0">
              <a:spcBef>
                <a:spcPts val="800"/>
              </a:spcBef>
              <a:spcAft>
                <a:spcPts val="800"/>
              </a:spcAft>
              <a:buClr>
                <a:schemeClr val="lt1"/>
              </a:buClr>
              <a:buSzPts val="2000"/>
              <a:buChar char="■"/>
              <a:defRPr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 and text with subtitle, 2 column — white">
  <p:cSld name="CUSTOM_22_1_1_1_1_1_1">
    <p:spTree>
      <p:nvGrpSpPr>
        <p:cNvPr id="1" name="Shape 1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6" name="Google Shape;166;p46"/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8411400" cy="455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highlight>
                  <a:schemeClr val="accent1"/>
                </a:highlight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67" name="Google Shape;167;p46"/>
          <p:cNvSpPr txBox="1">
            <a:spLocks noGrp="1"/>
          </p:cNvSpPr>
          <p:nvPr>
            <p:ph type="body" idx="1"/>
          </p:nvPr>
        </p:nvSpPr>
        <p:spPr>
          <a:xfrm>
            <a:off x="420625" y="1152475"/>
            <a:ext cx="4105500" cy="3416400"/>
          </a:xfrm>
          <a:prstGeom prst="rect">
            <a:avLst/>
          </a:prstGeom>
        </p:spPr>
        <p:txBody>
          <a:bodyPr spcFirstLastPara="1" wrap="square" lIns="0" tIns="0" rIns="91425" bIns="0" anchor="t" anchorCtr="0">
            <a:noAutofit/>
          </a:bodyPr>
          <a:lstStyle>
            <a:lvl1pPr marL="457200" lvl="0" indent="-330200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marL="914400" lvl="1" indent="-330200" rtl="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 rtl="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 rtl="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 rtl="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 rtl="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 rtl="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 rtl="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 rtl="0">
              <a:spcBef>
                <a:spcPts val="800"/>
              </a:spcBef>
              <a:spcAft>
                <a:spcPts val="8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  <p:sp>
        <p:nvSpPr>
          <p:cNvPr id="168" name="Google Shape;168;p46"/>
          <p:cNvSpPr txBox="1">
            <a:spLocks noGrp="1"/>
          </p:cNvSpPr>
          <p:nvPr>
            <p:ph type="body" idx="2"/>
          </p:nvPr>
        </p:nvSpPr>
        <p:spPr>
          <a:xfrm>
            <a:off x="4617725" y="1152475"/>
            <a:ext cx="4188000" cy="3416400"/>
          </a:xfrm>
          <a:prstGeom prst="rect">
            <a:avLst/>
          </a:prstGeom>
        </p:spPr>
        <p:txBody>
          <a:bodyPr spcFirstLastPara="1" wrap="square" lIns="182875" tIns="0" rIns="0" bIns="0" anchor="t" anchorCtr="0">
            <a:noAutofit/>
          </a:bodyPr>
          <a:lstStyle>
            <a:lvl1pPr marL="457200" lvl="0" indent="-330200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marL="914400" lvl="1" indent="-330200" rtl="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 rtl="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 rtl="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 rtl="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 rtl="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 rtl="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 rtl="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 rtl="0">
              <a:spcBef>
                <a:spcPts val="800"/>
              </a:spcBef>
              <a:spcAft>
                <a:spcPts val="8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  <p:sp>
        <p:nvSpPr>
          <p:cNvPr id="169" name="Google Shape;169;p46"/>
          <p:cNvSpPr txBox="1">
            <a:spLocks noGrp="1"/>
          </p:cNvSpPr>
          <p:nvPr>
            <p:ph type="subTitle" idx="3"/>
          </p:nvPr>
        </p:nvSpPr>
        <p:spPr>
          <a:xfrm>
            <a:off x="424450" y="756623"/>
            <a:ext cx="8384700" cy="2286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 b="1">
                <a:solidFill>
                  <a:schemeClr val="lt1"/>
                </a:solidFill>
                <a:highlight>
                  <a:schemeClr val="dk1"/>
                </a:highlight>
              </a:defRPr>
            </a:lvl1pPr>
            <a:lvl2pPr lvl="1" rtl="0"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2pPr>
            <a:lvl3pPr lvl="2" rtl="0"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3pPr>
            <a:lvl4pPr lvl="3" rtl="0"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4pPr>
            <a:lvl5pPr lvl="4" rtl="0"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5pPr>
            <a:lvl6pPr lvl="5" rtl="0"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6pPr>
            <a:lvl7pPr lvl="6" rtl="0"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7pPr>
            <a:lvl8pPr lvl="7" rtl="0"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8pPr>
            <a:lvl9pPr lvl="8" rtl="0">
              <a:spcBef>
                <a:spcPts val="800"/>
              </a:spcBef>
              <a:spcAft>
                <a:spcPts val="800"/>
              </a:spcAft>
              <a:buSzPts val="20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 and text with divider, 2 column — white">
  <p:cSld name="CUSTOM_23_1_1_1_1_2_1">
    <p:spTree>
      <p:nvGrpSpPr>
        <p:cNvPr id="1" name="Shape 1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1" name="Google Shape;171;p47"/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8411400" cy="455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highlight>
                  <a:schemeClr val="accent1"/>
                </a:highlight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72" name="Google Shape;172;p47"/>
          <p:cNvSpPr txBox="1">
            <a:spLocks noGrp="1"/>
          </p:cNvSpPr>
          <p:nvPr>
            <p:ph type="body" idx="1"/>
          </p:nvPr>
        </p:nvSpPr>
        <p:spPr>
          <a:xfrm>
            <a:off x="420625" y="994550"/>
            <a:ext cx="4105500" cy="3833400"/>
          </a:xfrm>
          <a:prstGeom prst="rect">
            <a:avLst/>
          </a:prstGeom>
        </p:spPr>
        <p:txBody>
          <a:bodyPr spcFirstLastPara="1" wrap="square" lIns="0" tIns="0" rIns="91425" bIns="0" anchor="t" anchorCtr="0">
            <a:noAutofit/>
          </a:bodyPr>
          <a:lstStyle>
            <a:lvl1pPr marL="457200" lvl="0" indent="-330200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marL="914400" lvl="1" indent="-330200" rtl="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 rtl="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 rtl="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 rtl="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 rtl="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 rtl="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 rtl="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 rtl="0">
              <a:spcBef>
                <a:spcPts val="800"/>
              </a:spcBef>
              <a:spcAft>
                <a:spcPts val="8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  <p:sp>
        <p:nvSpPr>
          <p:cNvPr id="173" name="Google Shape;173;p47"/>
          <p:cNvSpPr txBox="1">
            <a:spLocks noGrp="1"/>
          </p:cNvSpPr>
          <p:nvPr>
            <p:ph type="body" idx="2"/>
          </p:nvPr>
        </p:nvSpPr>
        <p:spPr>
          <a:xfrm>
            <a:off x="4617725" y="994550"/>
            <a:ext cx="4188000" cy="3833400"/>
          </a:xfrm>
          <a:prstGeom prst="rect">
            <a:avLst/>
          </a:prstGeom>
        </p:spPr>
        <p:txBody>
          <a:bodyPr spcFirstLastPara="1" wrap="square" lIns="182875" tIns="0" rIns="0" bIns="0" anchor="t" anchorCtr="0">
            <a:noAutofit/>
          </a:bodyPr>
          <a:lstStyle>
            <a:lvl1pPr marL="457200" lvl="0" indent="-330200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marL="914400" lvl="1" indent="-330200" rtl="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 rtl="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 rtl="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 rtl="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 rtl="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 rtl="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 rtl="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 rtl="0">
              <a:spcBef>
                <a:spcPts val="800"/>
              </a:spcBef>
              <a:spcAft>
                <a:spcPts val="8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  <p:cxnSp>
        <p:nvCxnSpPr>
          <p:cNvPr id="174" name="Google Shape;174;p47"/>
          <p:cNvCxnSpPr/>
          <p:nvPr/>
        </p:nvCxnSpPr>
        <p:spPr>
          <a:xfrm>
            <a:off x="4576623" y="1245696"/>
            <a:ext cx="0" cy="3300900"/>
          </a:xfrm>
          <a:prstGeom prst="straightConnector1">
            <a:avLst/>
          </a:prstGeom>
          <a:noFill/>
          <a:ln w="38100" cap="flat" cmpd="sng">
            <a:solidFill>
              <a:schemeClr val="accent1"/>
            </a:solidFill>
            <a:prstDash val="solid"/>
            <a:round/>
            <a:headEnd type="none" w="med" len="med"/>
            <a:tailEnd type="none" w="med" len="med"/>
          </a:ln>
        </p:spPr>
      </p:cxnSp>
    </p:spTree>
  </p:cSld>
  <p:clrMapOvr>
    <a:masterClrMapping/>
  </p:clrMapOvr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 and text, 2 column, pattern — black">
  <p:cSld name="CUSTOM_23_1_1_2_1_1_1">
    <p:spTree>
      <p:nvGrpSpPr>
        <p:cNvPr id="1" name="Shape 1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6" name="Google Shape;176;p48"/>
          <p:cNvSpPr/>
          <p:nvPr/>
        </p:nvSpPr>
        <p:spPr>
          <a:xfrm>
            <a:off x="-25" y="0"/>
            <a:ext cx="9144000" cy="5143500"/>
          </a:xfrm>
          <a:prstGeom prst="rect">
            <a:avLst/>
          </a:pr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77" name="Google Shape;177;p48"/>
          <p:cNvGrpSpPr/>
          <p:nvPr/>
        </p:nvGrpSpPr>
        <p:grpSpPr>
          <a:xfrm>
            <a:off x="4835313" y="-2210885"/>
            <a:ext cx="7143750" cy="4509800"/>
            <a:chOff x="238125" y="602600"/>
            <a:chExt cx="7143750" cy="4509800"/>
          </a:xfrm>
        </p:grpSpPr>
        <p:sp>
          <p:nvSpPr>
            <p:cNvPr id="178" name="Google Shape;178;p48"/>
            <p:cNvSpPr/>
            <p:nvPr/>
          </p:nvSpPr>
          <p:spPr>
            <a:xfrm>
              <a:off x="2514425" y="1130250"/>
              <a:ext cx="218325" cy="579250"/>
            </a:xfrm>
            <a:custGeom>
              <a:avLst/>
              <a:gdLst/>
              <a:ahLst/>
              <a:cxnLst/>
              <a:rect l="l" t="t" r="r" b="b"/>
              <a:pathLst>
                <a:path w="8733" h="23170" extrusionOk="0">
                  <a:moveTo>
                    <a:pt x="8513" y="0"/>
                  </a:moveTo>
                  <a:lnTo>
                    <a:pt x="8469" y="44"/>
                  </a:lnTo>
                  <a:lnTo>
                    <a:pt x="8425" y="88"/>
                  </a:lnTo>
                  <a:lnTo>
                    <a:pt x="7416" y="1273"/>
                  </a:lnTo>
                  <a:lnTo>
                    <a:pt x="7372" y="1317"/>
                  </a:lnTo>
                  <a:lnTo>
                    <a:pt x="6231" y="3555"/>
                  </a:lnTo>
                  <a:lnTo>
                    <a:pt x="4081" y="7416"/>
                  </a:lnTo>
                  <a:lnTo>
                    <a:pt x="2633" y="10225"/>
                  </a:lnTo>
                  <a:lnTo>
                    <a:pt x="1492" y="12989"/>
                  </a:lnTo>
                  <a:lnTo>
                    <a:pt x="1492" y="13033"/>
                  </a:lnTo>
                  <a:lnTo>
                    <a:pt x="1009" y="15315"/>
                  </a:lnTo>
                  <a:lnTo>
                    <a:pt x="965" y="15359"/>
                  </a:lnTo>
                  <a:lnTo>
                    <a:pt x="1097" y="20010"/>
                  </a:lnTo>
                  <a:lnTo>
                    <a:pt x="614" y="21195"/>
                  </a:lnTo>
                  <a:lnTo>
                    <a:pt x="0" y="22906"/>
                  </a:lnTo>
                  <a:lnTo>
                    <a:pt x="0" y="22994"/>
                  </a:lnTo>
                  <a:lnTo>
                    <a:pt x="0" y="23038"/>
                  </a:lnTo>
                  <a:lnTo>
                    <a:pt x="44" y="23125"/>
                  </a:lnTo>
                  <a:lnTo>
                    <a:pt x="132" y="23125"/>
                  </a:lnTo>
                  <a:lnTo>
                    <a:pt x="176" y="23169"/>
                  </a:lnTo>
                  <a:lnTo>
                    <a:pt x="263" y="23125"/>
                  </a:lnTo>
                  <a:lnTo>
                    <a:pt x="351" y="23038"/>
                  </a:lnTo>
                  <a:lnTo>
                    <a:pt x="965" y="21282"/>
                  </a:lnTo>
                  <a:lnTo>
                    <a:pt x="1448" y="20142"/>
                  </a:lnTo>
                  <a:lnTo>
                    <a:pt x="1448" y="20054"/>
                  </a:lnTo>
                  <a:lnTo>
                    <a:pt x="1317" y="15359"/>
                  </a:lnTo>
                  <a:lnTo>
                    <a:pt x="1799" y="13121"/>
                  </a:lnTo>
                  <a:lnTo>
                    <a:pt x="2940" y="10356"/>
                  </a:lnTo>
                  <a:lnTo>
                    <a:pt x="4388" y="7592"/>
                  </a:lnTo>
                  <a:lnTo>
                    <a:pt x="6538" y="3730"/>
                  </a:lnTo>
                  <a:lnTo>
                    <a:pt x="7679" y="1492"/>
                  </a:lnTo>
                  <a:lnTo>
                    <a:pt x="8688" y="308"/>
                  </a:lnTo>
                  <a:lnTo>
                    <a:pt x="8732" y="220"/>
                  </a:lnTo>
                  <a:lnTo>
                    <a:pt x="8732" y="176"/>
                  </a:lnTo>
                  <a:lnTo>
                    <a:pt x="8688" y="88"/>
                  </a:lnTo>
                  <a:lnTo>
                    <a:pt x="8645" y="44"/>
                  </a:lnTo>
                  <a:lnTo>
                    <a:pt x="860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" name="Google Shape;179;p48"/>
            <p:cNvSpPr/>
            <p:nvPr/>
          </p:nvSpPr>
          <p:spPr>
            <a:xfrm>
              <a:off x="1900100" y="1539425"/>
              <a:ext cx="342275" cy="551825"/>
            </a:xfrm>
            <a:custGeom>
              <a:avLst/>
              <a:gdLst/>
              <a:ahLst/>
              <a:cxnLst/>
              <a:rect l="l" t="t" r="r" b="b"/>
              <a:pathLst>
                <a:path w="13691" h="22073" extrusionOk="0">
                  <a:moveTo>
                    <a:pt x="13427" y="1"/>
                  </a:moveTo>
                  <a:lnTo>
                    <a:pt x="13384" y="45"/>
                  </a:lnTo>
                  <a:lnTo>
                    <a:pt x="13340" y="89"/>
                  </a:lnTo>
                  <a:lnTo>
                    <a:pt x="12725" y="1405"/>
                  </a:lnTo>
                  <a:lnTo>
                    <a:pt x="8952" y="7504"/>
                  </a:lnTo>
                  <a:lnTo>
                    <a:pt x="8952" y="7548"/>
                  </a:lnTo>
                  <a:lnTo>
                    <a:pt x="8162" y="9698"/>
                  </a:lnTo>
                  <a:lnTo>
                    <a:pt x="6494" y="12112"/>
                  </a:lnTo>
                  <a:lnTo>
                    <a:pt x="3642" y="16412"/>
                  </a:lnTo>
                  <a:lnTo>
                    <a:pt x="2282" y="17334"/>
                  </a:lnTo>
                  <a:lnTo>
                    <a:pt x="2238" y="17377"/>
                  </a:lnTo>
                  <a:lnTo>
                    <a:pt x="1273" y="18913"/>
                  </a:lnTo>
                  <a:lnTo>
                    <a:pt x="1229" y="18913"/>
                  </a:lnTo>
                  <a:lnTo>
                    <a:pt x="0" y="21809"/>
                  </a:lnTo>
                  <a:lnTo>
                    <a:pt x="0" y="21897"/>
                  </a:lnTo>
                  <a:lnTo>
                    <a:pt x="0" y="21985"/>
                  </a:lnTo>
                  <a:lnTo>
                    <a:pt x="44" y="22029"/>
                  </a:lnTo>
                  <a:lnTo>
                    <a:pt x="88" y="22073"/>
                  </a:lnTo>
                  <a:lnTo>
                    <a:pt x="176" y="22073"/>
                  </a:lnTo>
                  <a:lnTo>
                    <a:pt x="263" y="22029"/>
                  </a:lnTo>
                  <a:lnTo>
                    <a:pt x="307" y="21985"/>
                  </a:lnTo>
                  <a:lnTo>
                    <a:pt x="1580" y="19089"/>
                  </a:lnTo>
                  <a:lnTo>
                    <a:pt x="2545" y="17597"/>
                  </a:lnTo>
                  <a:lnTo>
                    <a:pt x="3861" y="16675"/>
                  </a:lnTo>
                  <a:lnTo>
                    <a:pt x="3905" y="16631"/>
                  </a:lnTo>
                  <a:lnTo>
                    <a:pt x="6801" y="12287"/>
                  </a:lnTo>
                  <a:lnTo>
                    <a:pt x="8425" y="9874"/>
                  </a:lnTo>
                  <a:lnTo>
                    <a:pt x="8469" y="9830"/>
                  </a:lnTo>
                  <a:lnTo>
                    <a:pt x="9259" y="7680"/>
                  </a:lnTo>
                  <a:lnTo>
                    <a:pt x="13033" y="1580"/>
                  </a:lnTo>
                  <a:lnTo>
                    <a:pt x="13033" y="1537"/>
                  </a:lnTo>
                  <a:lnTo>
                    <a:pt x="13647" y="264"/>
                  </a:lnTo>
                  <a:lnTo>
                    <a:pt x="13691" y="176"/>
                  </a:lnTo>
                  <a:lnTo>
                    <a:pt x="13647" y="132"/>
                  </a:lnTo>
                  <a:lnTo>
                    <a:pt x="13647" y="89"/>
                  </a:lnTo>
                  <a:lnTo>
                    <a:pt x="13559" y="45"/>
                  </a:lnTo>
                  <a:lnTo>
                    <a:pt x="1351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" name="Google Shape;180;p48"/>
            <p:cNvSpPr/>
            <p:nvPr/>
          </p:nvSpPr>
          <p:spPr>
            <a:xfrm>
              <a:off x="2455175" y="1144500"/>
              <a:ext cx="289650" cy="673600"/>
            </a:xfrm>
            <a:custGeom>
              <a:avLst/>
              <a:gdLst/>
              <a:ahLst/>
              <a:cxnLst/>
              <a:rect l="l" t="t" r="r" b="b"/>
              <a:pathLst>
                <a:path w="11586" h="26944" extrusionOk="0">
                  <a:moveTo>
                    <a:pt x="11366" y="1"/>
                  </a:moveTo>
                  <a:lnTo>
                    <a:pt x="11278" y="45"/>
                  </a:lnTo>
                  <a:lnTo>
                    <a:pt x="11234" y="133"/>
                  </a:lnTo>
                  <a:lnTo>
                    <a:pt x="10093" y="2502"/>
                  </a:lnTo>
                  <a:lnTo>
                    <a:pt x="7197" y="7768"/>
                  </a:lnTo>
                  <a:lnTo>
                    <a:pt x="5881" y="10401"/>
                  </a:lnTo>
                  <a:lnTo>
                    <a:pt x="4827" y="13033"/>
                  </a:lnTo>
                  <a:lnTo>
                    <a:pt x="4432" y="15315"/>
                  </a:lnTo>
                  <a:lnTo>
                    <a:pt x="4432" y="15359"/>
                  </a:lnTo>
                  <a:lnTo>
                    <a:pt x="4652" y="20054"/>
                  </a:lnTo>
                  <a:lnTo>
                    <a:pt x="4301" y="20932"/>
                  </a:lnTo>
                  <a:lnTo>
                    <a:pt x="2195" y="24354"/>
                  </a:lnTo>
                  <a:lnTo>
                    <a:pt x="44" y="26680"/>
                  </a:lnTo>
                  <a:lnTo>
                    <a:pt x="1" y="26724"/>
                  </a:lnTo>
                  <a:lnTo>
                    <a:pt x="1" y="26812"/>
                  </a:lnTo>
                  <a:lnTo>
                    <a:pt x="44" y="26856"/>
                  </a:lnTo>
                  <a:lnTo>
                    <a:pt x="88" y="26900"/>
                  </a:lnTo>
                  <a:lnTo>
                    <a:pt x="176" y="26943"/>
                  </a:lnTo>
                  <a:lnTo>
                    <a:pt x="264" y="26943"/>
                  </a:lnTo>
                  <a:lnTo>
                    <a:pt x="308" y="26900"/>
                  </a:lnTo>
                  <a:lnTo>
                    <a:pt x="2458" y="24574"/>
                  </a:lnTo>
                  <a:lnTo>
                    <a:pt x="2502" y="24574"/>
                  </a:lnTo>
                  <a:lnTo>
                    <a:pt x="4608" y="21107"/>
                  </a:lnTo>
                  <a:lnTo>
                    <a:pt x="4608" y="21063"/>
                  </a:lnTo>
                  <a:lnTo>
                    <a:pt x="5003" y="20142"/>
                  </a:lnTo>
                  <a:lnTo>
                    <a:pt x="5003" y="20098"/>
                  </a:lnTo>
                  <a:lnTo>
                    <a:pt x="4784" y="15359"/>
                  </a:lnTo>
                  <a:lnTo>
                    <a:pt x="5178" y="13121"/>
                  </a:lnTo>
                  <a:lnTo>
                    <a:pt x="6188" y="10532"/>
                  </a:lnTo>
                  <a:lnTo>
                    <a:pt x="7504" y="7943"/>
                  </a:lnTo>
                  <a:lnTo>
                    <a:pt x="10444" y="2634"/>
                  </a:lnTo>
                  <a:lnTo>
                    <a:pt x="11585" y="264"/>
                  </a:lnTo>
                  <a:lnTo>
                    <a:pt x="11585" y="176"/>
                  </a:lnTo>
                  <a:lnTo>
                    <a:pt x="11585" y="133"/>
                  </a:lnTo>
                  <a:lnTo>
                    <a:pt x="11541" y="89"/>
                  </a:lnTo>
                  <a:lnTo>
                    <a:pt x="11497" y="45"/>
                  </a:lnTo>
                  <a:lnTo>
                    <a:pt x="1140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" name="Google Shape;181;p48"/>
            <p:cNvSpPr/>
            <p:nvPr/>
          </p:nvSpPr>
          <p:spPr>
            <a:xfrm>
              <a:off x="2189700" y="21241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" name="Google Shape;182;p48"/>
            <p:cNvSpPr/>
            <p:nvPr/>
          </p:nvSpPr>
          <p:spPr>
            <a:xfrm>
              <a:off x="2189700" y="21241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" name="Google Shape;183;p48"/>
            <p:cNvSpPr/>
            <p:nvPr/>
          </p:nvSpPr>
          <p:spPr>
            <a:xfrm>
              <a:off x="2390450" y="1169750"/>
              <a:ext cx="283050" cy="636275"/>
            </a:xfrm>
            <a:custGeom>
              <a:avLst/>
              <a:gdLst/>
              <a:ahLst/>
              <a:cxnLst/>
              <a:rect l="l" t="t" r="r" b="b"/>
              <a:pathLst>
                <a:path w="11322" h="25451" extrusionOk="0">
                  <a:moveTo>
                    <a:pt x="11058" y="0"/>
                  </a:moveTo>
                  <a:lnTo>
                    <a:pt x="11015" y="88"/>
                  </a:lnTo>
                  <a:lnTo>
                    <a:pt x="9698" y="2370"/>
                  </a:lnTo>
                  <a:lnTo>
                    <a:pt x="8338" y="4871"/>
                  </a:lnTo>
                  <a:lnTo>
                    <a:pt x="6714" y="7899"/>
                  </a:lnTo>
                  <a:lnTo>
                    <a:pt x="5442" y="10839"/>
                  </a:lnTo>
                  <a:lnTo>
                    <a:pt x="4871" y="13164"/>
                  </a:lnTo>
                  <a:lnTo>
                    <a:pt x="4827" y="13208"/>
                  </a:lnTo>
                  <a:lnTo>
                    <a:pt x="4871" y="17903"/>
                  </a:lnTo>
                  <a:lnTo>
                    <a:pt x="4389" y="19088"/>
                  </a:lnTo>
                  <a:lnTo>
                    <a:pt x="3467" y="20712"/>
                  </a:lnTo>
                  <a:lnTo>
                    <a:pt x="1800" y="23388"/>
                  </a:lnTo>
                  <a:lnTo>
                    <a:pt x="44" y="25144"/>
                  </a:lnTo>
                  <a:lnTo>
                    <a:pt x="1" y="25187"/>
                  </a:lnTo>
                  <a:lnTo>
                    <a:pt x="1" y="25275"/>
                  </a:lnTo>
                  <a:lnTo>
                    <a:pt x="1" y="25319"/>
                  </a:lnTo>
                  <a:lnTo>
                    <a:pt x="44" y="25363"/>
                  </a:lnTo>
                  <a:lnTo>
                    <a:pt x="132" y="25407"/>
                  </a:lnTo>
                  <a:lnTo>
                    <a:pt x="176" y="25451"/>
                  </a:lnTo>
                  <a:lnTo>
                    <a:pt x="264" y="25407"/>
                  </a:lnTo>
                  <a:lnTo>
                    <a:pt x="308" y="25363"/>
                  </a:lnTo>
                  <a:lnTo>
                    <a:pt x="2063" y="23608"/>
                  </a:lnTo>
                  <a:lnTo>
                    <a:pt x="3774" y="20887"/>
                  </a:lnTo>
                  <a:lnTo>
                    <a:pt x="4696" y="19220"/>
                  </a:lnTo>
                  <a:lnTo>
                    <a:pt x="5222" y="17991"/>
                  </a:lnTo>
                  <a:lnTo>
                    <a:pt x="5222" y="17947"/>
                  </a:lnTo>
                  <a:lnTo>
                    <a:pt x="5179" y="13208"/>
                  </a:lnTo>
                  <a:lnTo>
                    <a:pt x="5793" y="10970"/>
                  </a:lnTo>
                  <a:lnTo>
                    <a:pt x="7021" y="8030"/>
                  </a:lnTo>
                  <a:lnTo>
                    <a:pt x="8645" y="5046"/>
                  </a:lnTo>
                  <a:lnTo>
                    <a:pt x="10005" y="2545"/>
                  </a:lnTo>
                  <a:lnTo>
                    <a:pt x="11322" y="263"/>
                  </a:lnTo>
                  <a:lnTo>
                    <a:pt x="11322" y="176"/>
                  </a:lnTo>
                  <a:lnTo>
                    <a:pt x="11322" y="88"/>
                  </a:lnTo>
                  <a:lnTo>
                    <a:pt x="11278" y="44"/>
                  </a:lnTo>
                  <a:lnTo>
                    <a:pt x="1123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" name="Google Shape;184;p48"/>
            <p:cNvSpPr/>
            <p:nvPr/>
          </p:nvSpPr>
          <p:spPr>
            <a:xfrm>
              <a:off x="2312575" y="1160975"/>
              <a:ext cx="334600" cy="736100"/>
            </a:xfrm>
            <a:custGeom>
              <a:avLst/>
              <a:gdLst/>
              <a:ahLst/>
              <a:cxnLst/>
              <a:rect l="l" t="t" r="r" b="b"/>
              <a:pathLst>
                <a:path w="13384" h="29444" extrusionOk="0">
                  <a:moveTo>
                    <a:pt x="13164" y="0"/>
                  </a:moveTo>
                  <a:lnTo>
                    <a:pt x="13120" y="44"/>
                  </a:lnTo>
                  <a:lnTo>
                    <a:pt x="13076" y="88"/>
                  </a:lnTo>
                  <a:lnTo>
                    <a:pt x="11979" y="2019"/>
                  </a:lnTo>
                  <a:lnTo>
                    <a:pt x="10531" y="4564"/>
                  </a:lnTo>
                  <a:lnTo>
                    <a:pt x="8908" y="7679"/>
                  </a:lnTo>
                  <a:lnTo>
                    <a:pt x="7548" y="10663"/>
                  </a:lnTo>
                  <a:lnTo>
                    <a:pt x="6889" y="12945"/>
                  </a:lnTo>
                  <a:lnTo>
                    <a:pt x="6889" y="12989"/>
                  </a:lnTo>
                  <a:lnTo>
                    <a:pt x="6802" y="17684"/>
                  </a:lnTo>
                  <a:lnTo>
                    <a:pt x="6363" y="18913"/>
                  </a:lnTo>
                  <a:lnTo>
                    <a:pt x="5441" y="20404"/>
                  </a:lnTo>
                  <a:lnTo>
                    <a:pt x="3949" y="22906"/>
                  </a:lnTo>
                  <a:lnTo>
                    <a:pt x="0" y="29181"/>
                  </a:lnTo>
                  <a:lnTo>
                    <a:pt x="0" y="29224"/>
                  </a:lnTo>
                  <a:lnTo>
                    <a:pt x="0" y="29312"/>
                  </a:lnTo>
                  <a:lnTo>
                    <a:pt x="44" y="29356"/>
                  </a:lnTo>
                  <a:lnTo>
                    <a:pt x="88" y="29400"/>
                  </a:lnTo>
                  <a:lnTo>
                    <a:pt x="176" y="29444"/>
                  </a:lnTo>
                  <a:lnTo>
                    <a:pt x="263" y="29444"/>
                  </a:lnTo>
                  <a:lnTo>
                    <a:pt x="307" y="29356"/>
                  </a:lnTo>
                  <a:lnTo>
                    <a:pt x="4256" y="23125"/>
                  </a:lnTo>
                  <a:lnTo>
                    <a:pt x="5748" y="20624"/>
                  </a:lnTo>
                  <a:lnTo>
                    <a:pt x="6670" y="19088"/>
                  </a:lnTo>
                  <a:lnTo>
                    <a:pt x="6670" y="19044"/>
                  </a:lnTo>
                  <a:lnTo>
                    <a:pt x="7109" y="17772"/>
                  </a:lnTo>
                  <a:lnTo>
                    <a:pt x="7153" y="17684"/>
                  </a:lnTo>
                  <a:lnTo>
                    <a:pt x="7240" y="13033"/>
                  </a:lnTo>
                  <a:lnTo>
                    <a:pt x="7855" y="10795"/>
                  </a:lnTo>
                  <a:lnTo>
                    <a:pt x="9215" y="7811"/>
                  </a:lnTo>
                  <a:lnTo>
                    <a:pt x="10839" y="4695"/>
                  </a:lnTo>
                  <a:lnTo>
                    <a:pt x="12287" y="2194"/>
                  </a:lnTo>
                  <a:lnTo>
                    <a:pt x="13384" y="263"/>
                  </a:lnTo>
                  <a:lnTo>
                    <a:pt x="13384" y="176"/>
                  </a:lnTo>
                  <a:lnTo>
                    <a:pt x="13384" y="132"/>
                  </a:lnTo>
                  <a:lnTo>
                    <a:pt x="13340" y="44"/>
                  </a:lnTo>
                  <a:lnTo>
                    <a:pt x="1329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" name="Google Shape;185;p48"/>
            <p:cNvSpPr/>
            <p:nvPr/>
          </p:nvSpPr>
          <p:spPr>
            <a:xfrm>
              <a:off x="3607050" y="1646950"/>
              <a:ext cx="2156750" cy="843625"/>
            </a:xfrm>
            <a:custGeom>
              <a:avLst/>
              <a:gdLst/>
              <a:ahLst/>
              <a:cxnLst/>
              <a:rect l="l" t="t" r="r" b="b"/>
              <a:pathLst>
                <a:path w="86270" h="33745" extrusionOk="0">
                  <a:moveTo>
                    <a:pt x="77318" y="0"/>
                  </a:moveTo>
                  <a:lnTo>
                    <a:pt x="74027" y="658"/>
                  </a:lnTo>
                  <a:lnTo>
                    <a:pt x="70077" y="1053"/>
                  </a:lnTo>
                  <a:lnTo>
                    <a:pt x="67444" y="1492"/>
                  </a:lnTo>
                  <a:lnTo>
                    <a:pt x="67401" y="1492"/>
                  </a:lnTo>
                  <a:lnTo>
                    <a:pt x="66084" y="1931"/>
                  </a:lnTo>
                  <a:lnTo>
                    <a:pt x="66040" y="1975"/>
                  </a:lnTo>
                  <a:lnTo>
                    <a:pt x="65031" y="3116"/>
                  </a:lnTo>
                  <a:lnTo>
                    <a:pt x="63188" y="4695"/>
                  </a:lnTo>
                  <a:lnTo>
                    <a:pt x="57396" y="7416"/>
                  </a:lnTo>
                  <a:lnTo>
                    <a:pt x="53754" y="8776"/>
                  </a:lnTo>
                  <a:lnTo>
                    <a:pt x="48751" y="10312"/>
                  </a:lnTo>
                  <a:lnTo>
                    <a:pt x="48707" y="10312"/>
                  </a:lnTo>
                  <a:lnTo>
                    <a:pt x="46206" y="11453"/>
                  </a:lnTo>
                  <a:lnTo>
                    <a:pt x="39800" y="14832"/>
                  </a:lnTo>
                  <a:lnTo>
                    <a:pt x="36421" y="17113"/>
                  </a:lnTo>
                  <a:lnTo>
                    <a:pt x="32077" y="19878"/>
                  </a:lnTo>
                  <a:lnTo>
                    <a:pt x="28391" y="22028"/>
                  </a:lnTo>
                  <a:lnTo>
                    <a:pt x="26855" y="22686"/>
                  </a:lnTo>
                  <a:lnTo>
                    <a:pt x="22291" y="21501"/>
                  </a:lnTo>
                  <a:lnTo>
                    <a:pt x="20624" y="20975"/>
                  </a:lnTo>
                  <a:lnTo>
                    <a:pt x="20054" y="20975"/>
                  </a:lnTo>
                  <a:lnTo>
                    <a:pt x="19966" y="21019"/>
                  </a:lnTo>
                  <a:lnTo>
                    <a:pt x="19922" y="21107"/>
                  </a:lnTo>
                  <a:lnTo>
                    <a:pt x="18913" y="26241"/>
                  </a:lnTo>
                  <a:lnTo>
                    <a:pt x="18562" y="28917"/>
                  </a:lnTo>
                  <a:lnTo>
                    <a:pt x="17157" y="33174"/>
                  </a:lnTo>
                  <a:lnTo>
                    <a:pt x="16938" y="33393"/>
                  </a:lnTo>
                  <a:lnTo>
                    <a:pt x="16455" y="33393"/>
                  </a:lnTo>
                  <a:lnTo>
                    <a:pt x="11541" y="32164"/>
                  </a:lnTo>
                  <a:lnTo>
                    <a:pt x="10005" y="31769"/>
                  </a:lnTo>
                  <a:lnTo>
                    <a:pt x="9961" y="31769"/>
                  </a:lnTo>
                  <a:lnTo>
                    <a:pt x="7109" y="31857"/>
                  </a:lnTo>
                  <a:lnTo>
                    <a:pt x="3949" y="31857"/>
                  </a:lnTo>
                  <a:lnTo>
                    <a:pt x="176" y="31374"/>
                  </a:lnTo>
                  <a:lnTo>
                    <a:pt x="88" y="31374"/>
                  </a:lnTo>
                  <a:lnTo>
                    <a:pt x="44" y="31418"/>
                  </a:lnTo>
                  <a:lnTo>
                    <a:pt x="0" y="31462"/>
                  </a:lnTo>
                  <a:lnTo>
                    <a:pt x="0" y="31506"/>
                  </a:lnTo>
                  <a:lnTo>
                    <a:pt x="0" y="31594"/>
                  </a:lnTo>
                  <a:lnTo>
                    <a:pt x="0" y="31638"/>
                  </a:lnTo>
                  <a:lnTo>
                    <a:pt x="44" y="31682"/>
                  </a:lnTo>
                  <a:lnTo>
                    <a:pt x="132" y="31726"/>
                  </a:lnTo>
                  <a:lnTo>
                    <a:pt x="3905" y="32208"/>
                  </a:lnTo>
                  <a:lnTo>
                    <a:pt x="7109" y="32208"/>
                  </a:lnTo>
                  <a:lnTo>
                    <a:pt x="9961" y="32120"/>
                  </a:lnTo>
                  <a:lnTo>
                    <a:pt x="11453" y="32515"/>
                  </a:lnTo>
                  <a:lnTo>
                    <a:pt x="16368" y="33744"/>
                  </a:lnTo>
                  <a:lnTo>
                    <a:pt x="17026" y="33744"/>
                  </a:lnTo>
                  <a:lnTo>
                    <a:pt x="17114" y="33700"/>
                  </a:lnTo>
                  <a:lnTo>
                    <a:pt x="17421" y="33437"/>
                  </a:lnTo>
                  <a:lnTo>
                    <a:pt x="17465" y="33349"/>
                  </a:lnTo>
                  <a:lnTo>
                    <a:pt x="18913" y="29005"/>
                  </a:lnTo>
                  <a:lnTo>
                    <a:pt x="18913" y="28961"/>
                  </a:lnTo>
                  <a:lnTo>
                    <a:pt x="19264" y="26284"/>
                  </a:lnTo>
                  <a:lnTo>
                    <a:pt x="20229" y="21326"/>
                  </a:lnTo>
                  <a:lnTo>
                    <a:pt x="20536" y="21326"/>
                  </a:lnTo>
                  <a:lnTo>
                    <a:pt x="22204" y="21852"/>
                  </a:lnTo>
                  <a:lnTo>
                    <a:pt x="26855" y="23037"/>
                  </a:lnTo>
                  <a:lnTo>
                    <a:pt x="26943" y="23037"/>
                  </a:lnTo>
                  <a:lnTo>
                    <a:pt x="28522" y="22335"/>
                  </a:lnTo>
                  <a:lnTo>
                    <a:pt x="28566" y="22335"/>
                  </a:lnTo>
                  <a:lnTo>
                    <a:pt x="32252" y="20185"/>
                  </a:lnTo>
                  <a:lnTo>
                    <a:pt x="36596" y="17421"/>
                  </a:lnTo>
                  <a:lnTo>
                    <a:pt x="39975" y="15139"/>
                  </a:lnTo>
                  <a:lnTo>
                    <a:pt x="46382" y="11760"/>
                  </a:lnTo>
                  <a:lnTo>
                    <a:pt x="48839" y="10663"/>
                  </a:lnTo>
                  <a:lnTo>
                    <a:pt x="53842" y="9083"/>
                  </a:lnTo>
                  <a:lnTo>
                    <a:pt x="57527" y="7723"/>
                  </a:lnTo>
                  <a:lnTo>
                    <a:pt x="63364" y="5002"/>
                  </a:lnTo>
                  <a:lnTo>
                    <a:pt x="63407" y="5002"/>
                  </a:lnTo>
                  <a:lnTo>
                    <a:pt x="65294" y="3379"/>
                  </a:lnTo>
                  <a:lnTo>
                    <a:pt x="65294" y="3335"/>
                  </a:lnTo>
                  <a:lnTo>
                    <a:pt x="66260" y="2282"/>
                  </a:lnTo>
                  <a:lnTo>
                    <a:pt x="67532" y="1843"/>
                  </a:lnTo>
                  <a:lnTo>
                    <a:pt x="70121" y="1404"/>
                  </a:lnTo>
                  <a:lnTo>
                    <a:pt x="74070" y="1009"/>
                  </a:lnTo>
                  <a:lnTo>
                    <a:pt x="77405" y="351"/>
                  </a:lnTo>
                  <a:lnTo>
                    <a:pt x="81047" y="395"/>
                  </a:lnTo>
                  <a:lnTo>
                    <a:pt x="82715" y="746"/>
                  </a:lnTo>
                  <a:lnTo>
                    <a:pt x="83680" y="1624"/>
                  </a:lnTo>
                  <a:lnTo>
                    <a:pt x="84251" y="3159"/>
                  </a:lnTo>
                  <a:lnTo>
                    <a:pt x="84821" y="5880"/>
                  </a:lnTo>
                  <a:lnTo>
                    <a:pt x="85699" y="9829"/>
                  </a:lnTo>
                  <a:lnTo>
                    <a:pt x="85918" y="10839"/>
                  </a:lnTo>
                  <a:lnTo>
                    <a:pt x="85962" y="10926"/>
                  </a:lnTo>
                  <a:lnTo>
                    <a:pt x="86006" y="10970"/>
                  </a:lnTo>
                  <a:lnTo>
                    <a:pt x="86181" y="10970"/>
                  </a:lnTo>
                  <a:lnTo>
                    <a:pt x="86225" y="10926"/>
                  </a:lnTo>
                  <a:lnTo>
                    <a:pt x="86269" y="10839"/>
                  </a:lnTo>
                  <a:lnTo>
                    <a:pt x="86269" y="10795"/>
                  </a:lnTo>
                  <a:lnTo>
                    <a:pt x="86050" y="9742"/>
                  </a:lnTo>
                  <a:lnTo>
                    <a:pt x="85172" y="5792"/>
                  </a:lnTo>
                  <a:lnTo>
                    <a:pt x="84558" y="3072"/>
                  </a:lnTo>
                  <a:lnTo>
                    <a:pt x="83987" y="1448"/>
                  </a:lnTo>
                  <a:lnTo>
                    <a:pt x="83944" y="1360"/>
                  </a:lnTo>
                  <a:lnTo>
                    <a:pt x="82934" y="483"/>
                  </a:lnTo>
                  <a:lnTo>
                    <a:pt x="82847" y="439"/>
                  </a:lnTo>
                  <a:lnTo>
                    <a:pt x="81135" y="44"/>
                  </a:lnTo>
                  <a:lnTo>
                    <a:pt x="81091" y="44"/>
                  </a:lnTo>
                  <a:lnTo>
                    <a:pt x="7736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" name="Google Shape;186;p48"/>
            <p:cNvSpPr/>
            <p:nvPr/>
          </p:nvSpPr>
          <p:spPr>
            <a:xfrm>
              <a:off x="3588400" y="602600"/>
              <a:ext cx="724050" cy="816175"/>
            </a:xfrm>
            <a:custGeom>
              <a:avLst/>
              <a:gdLst/>
              <a:ahLst/>
              <a:cxnLst/>
              <a:rect l="l" t="t" r="r" b="b"/>
              <a:pathLst>
                <a:path w="28962" h="32647" extrusionOk="0">
                  <a:moveTo>
                    <a:pt x="28698" y="0"/>
                  </a:moveTo>
                  <a:lnTo>
                    <a:pt x="26943" y="570"/>
                  </a:lnTo>
                  <a:lnTo>
                    <a:pt x="25363" y="614"/>
                  </a:lnTo>
                  <a:lnTo>
                    <a:pt x="24091" y="483"/>
                  </a:lnTo>
                  <a:lnTo>
                    <a:pt x="23959" y="527"/>
                  </a:lnTo>
                  <a:lnTo>
                    <a:pt x="22774" y="1273"/>
                  </a:lnTo>
                  <a:lnTo>
                    <a:pt x="19659" y="3686"/>
                  </a:lnTo>
                  <a:lnTo>
                    <a:pt x="16543" y="6187"/>
                  </a:lnTo>
                  <a:lnTo>
                    <a:pt x="15139" y="7504"/>
                  </a:lnTo>
                  <a:lnTo>
                    <a:pt x="13735" y="8732"/>
                  </a:lnTo>
                  <a:lnTo>
                    <a:pt x="12945" y="9741"/>
                  </a:lnTo>
                  <a:lnTo>
                    <a:pt x="11014" y="12901"/>
                  </a:lnTo>
                  <a:lnTo>
                    <a:pt x="10400" y="13910"/>
                  </a:lnTo>
                  <a:lnTo>
                    <a:pt x="9347" y="15446"/>
                  </a:lnTo>
                  <a:lnTo>
                    <a:pt x="7284" y="18254"/>
                  </a:lnTo>
                  <a:lnTo>
                    <a:pt x="6012" y="20404"/>
                  </a:lnTo>
                  <a:lnTo>
                    <a:pt x="4300" y="23520"/>
                  </a:lnTo>
                  <a:lnTo>
                    <a:pt x="2501" y="27030"/>
                  </a:lnTo>
                  <a:lnTo>
                    <a:pt x="0" y="32384"/>
                  </a:lnTo>
                  <a:lnTo>
                    <a:pt x="0" y="32471"/>
                  </a:lnTo>
                  <a:lnTo>
                    <a:pt x="0" y="32515"/>
                  </a:lnTo>
                  <a:lnTo>
                    <a:pt x="44" y="32559"/>
                  </a:lnTo>
                  <a:lnTo>
                    <a:pt x="88" y="32603"/>
                  </a:lnTo>
                  <a:lnTo>
                    <a:pt x="176" y="32647"/>
                  </a:lnTo>
                  <a:lnTo>
                    <a:pt x="263" y="32603"/>
                  </a:lnTo>
                  <a:lnTo>
                    <a:pt x="307" y="32515"/>
                  </a:lnTo>
                  <a:lnTo>
                    <a:pt x="2808" y="27206"/>
                  </a:lnTo>
                  <a:lnTo>
                    <a:pt x="4608" y="23695"/>
                  </a:lnTo>
                  <a:lnTo>
                    <a:pt x="6319" y="20580"/>
                  </a:lnTo>
                  <a:lnTo>
                    <a:pt x="7548" y="18430"/>
                  </a:lnTo>
                  <a:lnTo>
                    <a:pt x="9654" y="15665"/>
                  </a:lnTo>
                  <a:lnTo>
                    <a:pt x="10707" y="14086"/>
                  </a:lnTo>
                  <a:lnTo>
                    <a:pt x="11321" y="13076"/>
                  </a:lnTo>
                  <a:lnTo>
                    <a:pt x="13208" y="9961"/>
                  </a:lnTo>
                  <a:lnTo>
                    <a:pt x="13998" y="8952"/>
                  </a:lnTo>
                  <a:lnTo>
                    <a:pt x="15358" y="7767"/>
                  </a:lnTo>
                  <a:lnTo>
                    <a:pt x="16806" y="6450"/>
                  </a:lnTo>
                  <a:lnTo>
                    <a:pt x="19878" y="3949"/>
                  </a:lnTo>
                  <a:lnTo>
                    <a:pt x="22950" y="1580"/>
                  </a:lnTo>
                  <a:lnTo>
                    <a:pt x="24091" y="878"/>
                  </a:lnTo>
                  <a:lnTo>
                    <a:pt x="25319" y="965"/>
                  </a:lnTo>
                  <a:lnTo>
                    <a:pt x="25363" y="965"/>
                  </a:lnTo>
                  <a:lnTo>
                    <a:pt x="26987" y="878"/>
                  </a:lnTo>
                  <a:lnTo>
                    <a:pt x="27031" y="878"/>
                  </a:lnTo>
                  <a:lnTo>
                    <a:pt x="28830" y="351"/>
                  </a:lnTo>
                  <a:lnTo>
                    <a:pt x="28874" y="307"/>
                  </a:lnTo>
                  <a:lnTo>
                    <a:pt x="28917" y="263"/>
                  </a:lnTo>
                  <a:lnTo>
                    <a:pt x="28961" y="219"/>
                  </a:lnTo>
                  <a:lnTo>
                    <a:pt x="28917" y="132"/>
                  </a:lnTo>
                  <a:lnTo>
                    <a:pt x="28917" y="88"/>
                  </a:lnTo>
                  <a:lnTo>
                    <a:pt x="28874" y="44"/>
                  </a:lnTo>
                  <a:lnTo>
                    <a:pt x="2878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" name="Google Shape;187;p48"/>
            <p:cNvSpPr/>
            <p:nvPr/>
          </p:nvSpPr>
          <p:spPr>
            <a:xfrm>
              <a:off x="3593875" y="1881700"/>
              <a:ext cx="2005375" cy="782200"/>
            </a:xfrm>
            <a:custGeom>
              <a:avLst/>
              <a:gdLst/>
              <a:ahLst/>
              <a:cxnLst/>
              <a:rect l="l" t="t" r="r" b="b"/>
              <a:pathLst>
                <a:path w="80215" h="31288" extrusionOk="0">
                  <a:moveTo>
                    <a:pt x="76528" y="0"/>
                  </a:moveTo>
                  <a:lnTo>
                    <a:pt x="74948" y="132"/>
                  </a:lnTo>
                  <a:lnTo>
                    <a:pt x="74905" y="132"/>
                  </a:lnTo>
                  <a:lnTo>
                    <a:pt x="72974" y="922"/>
                  </a:lnTo>
                  <a:lnTo>
                    <a:pt x="72930" y="966"/>
                  </a:lnTo>
                  <a:lnTo>
                    <a:pt x="71877" y="1800"/>
                  </a:lnTo>
                  <a:lnTo>
                    <a:pt x="70078" y="2677"/>
                  </a:lnTo>
                  <a:lnTo>
                    <a:pt x="64768" y="4564"/>
                  </a:lnTo>
                  <a:lnTo>
                    <a:pt x="61082" y="5924"/>
                  </a:lnTo>
                  <a:lnTo>
                    <a:pt x="57879" y="7065"/>
                  </a:lnTo>
                  <a:lnTo>
                    <a:pt x="54895" y="8031"/>
                  </a:lnTo>
                  <a:lnTo>
                    <a:pt x="51253" y="8250"/>
                  </a:lnTo>
                  <a:lnTo>
                    <a:pt x="51165" y="8294"/>
                  </a:lnTo>
                  <a:lnTo>
                    <a:pt x="48532" y="9566"/>
                  </a:lnTo>
                  <a:lnTo>
                    <a:pt x="45285" y="11234"/>
                  </a:lnTo>
                  <a:lnTo>
                    <a:pt x="42784" y="12726"/>
                  </a:lnTo>
                  <a:lnTo>
                    <a:pt x="40020" y="13867"/>
                  </a:lnTo>
                  <a:lnTo>
                    <a:pt x="33789" y="15139"/>
                  </a:lnTo>
                  <a:lnTo>
                    <a:pt x="28918" y="16017"/>
                  </a:lnTo>
                  <a:lnTo>
                    <a:pt x="28874" y="16017"/>
                  </a:lnTo>
                  <a:lnTo>
                    <a:pt x="26636" y="17070"/>
                  </a:lnTo>
                  <a:lnTo>
                    <a:pt x="24925" y="16851"/>
                  </a:lnTo>
                  <a:lnTo>
                    <a:pt x="24793" y="16851"/>
                  </a:lnTo>
                  <a:lnTo>
                    <a:pt x="24398" y="17114"/>
                  </a:lnTo>
                  <a:lnTo>
                    <a:pt x="24354" y="17158"/>
                  </a:lnTo>
                  <a:lnTo>
                    <a:pt x="24310" y="17202"/>
                  </a:lnTo>
                  <a:lnTo>
                    <a:pt x="23257" y="22028"/>
                  </a:lnTo>
                  <a:lnTo>
                    <a:pt x="22950" y="25363"/>
                  </a:lnTo>
                  <a:lnTo>
                    <a:pt x="22555" y="27206"/>
                  </a:lnTo>
                  <a:lnTo>
                    <a:pt x="21370" y="29883"/>
                  </a:lnTo>
                  <a:lnTo>
                    <a:pt x="20844" y="30717"/>
                  </a:lnTo>
                  <a:lnTo>
                    <a:pt x="20361" y="30936"/>
                  </a:lnTo>
                  <a:lnTo>
                    <a:pt x="15139" y="29795"/>
                  </a:lnTo>
                  <a:lnTo>
                    <a:pt x="11892" y="29049"/>
                  </a:lnTo>
                  <a:lnTo>
                    <a:pt x="8996" y="28435"/>
                  </a:lnTo>
                  <a:lnTo>
                    <a:pt x="7065" y="28172"/>
                  </a:lnTo>
                  <a:lnTo>
                    <a:pt x="7021" y="28172"/>
                  </a:lnTo>
                  <a:lnTo>
                    <a:pt x="5091" y="28216"/>
                  </a:lnTo>
                  <a:lnTo>
                    <a:pt x="220" y="26504"/>
                  </a:lnTo>
                  <a:lnTo>
                    <a:pt x="88" y="26504"/>
                  </a:lnTo>
                  <a:lnTo>
                    <a:pt x="44" y="26548"/>
                  </a:lnTo>
                  <a:lnTo>
                    <a:pt x="1" y="26592"/>
                  </a:lnTo>
                  <a:lnTo>
                    <a:pt x="1" y="26680"/>
                  </a:lnTo>
                  <a:lnTo>
                    <a:pt x="1" y="26724"/>
                  </a:lnTo>
                  <a:lnTo>
                    <a:pt x="44" y="26811"/>
                  </a:lnTo>
                  <a:lnTo>
                    <a:pt x="88" y="26811"/>
                  </a:lnTo>
                  <a:lnTo>
                    <a:pt x="5003" y="28567"/>
                  </a:lnTo>
                  <a:lnTo>
                    <a:pt x="5047" y="28567"/>
                  </a:lnTo>
                  <a:lnTo>
                    <a:pt x="7021" y="28523"/>
                  </a:lnTo>
                  <a:lnTo>
                    <a:pt x="8908" y="28786"/>
                  </a:lnTo>
                  <a:lnTo>
                    <a:pt x="11804" y="29356"/>
                  </a:lnTo>
                  <a:lnTo>
                    <a:pt x="15095" y="30146"/>
                  </a:lnTo>
                  <a:lnTo>
                    <a:pt x="20317" y="31287"/>
                  </a:lnTo>
                  <a:lnTo>
                    <a:pt x="20405" y="31287"/>
                  </a:lnTo>
                  <a:lnTo>
                    <a:pt x="21063" y="31024"/>
                  </a:lnTo>
                  <a:lnTo>
                    <a:pt x="21151" y="30936"/>
                  </a:lnTo>
                  <a:lnTo>
                    <a:pt x="21678" y="30058"/>
                  </a:lnTo>
                  <a:lnTo>
                    <a:pt x="21678" y="30015"/>
                  </a:lnTo>
                  <a:lnTo>
                    <a:pt x="22906" y="27338"/>
                  </a:lnTo>
                  <a:lnTo>
                    <a:pt x="22906" y="27294"/>
                  </a:lnTo>
                  <a:lnTo>
                    <a:pt x="23301" y="25451"/>
                  </a:lnTo>
                  <a:lnTo>
                    <a:pt x="23301" y="25407"/>
                  </a:lnTo>
                  <a:lnTo>
                    <a:pt x="23608" y="22072"/>
                  </a:lnTo>
                  <a:lnTo>
                    <a:pt x="24618" y="17377"/>
                  </a:lnTo>
                  <a:lnTo>
                    <a:pt x="24925" y="17202"/>
                  </a:lnTo>
                  <a:lnTo>
                    <a:pt x="26636" y="17421"/>
                  </a:lnTo>
                  <a:lnTo>
                    <a:pt x="26768" y="17377"/>
                  </a:lnTo>
                  <a:lnTo>
                    <a:pt x="29006" y="16368"/>
                  </a:lnTo>
                  <a:lnTo>
                    <a:pt x="33832" y="15446"/>
                  </a:lnTo>
                  <a:lnTo>
                    <a:pt x="40063" y="14218"/>
                  </a:lnTo>
                  <a:lnTo>
                    <a:pt x="40107" y="14218"/>
                  </a:lnTo>
                  <a:lnTo>
                    <a:pt x="42916" y="13033"/>
                  </a:lnTo>
                  <a:lnTo>
                    <a:pt x="42960" y="13033"/>
                  </a:lnTo>
                  <a:lnTo>
                    <a:pt x="45461" y="11541"/>
                  </a:lnTo>
                  <a:lnTo>
                    <a:pt x="48708" y="9874"/>
                  </a:lnTo>
                  <a:lnTo>
                    <a:pt x="51297" y="8601"/>
                  </a:lnTo>
                  <a:lnTo>
                    <a:pt x="54939" y="8338"/>
                  </a:lnTo>
                  <a:lnTo>
                    <a:pt x="54983" y="8338"/>
                  </a:lnTo>
                  <a:lnTo>
                    <a:pt x="57967" y="7372"/>
                  </a:lnTo>
                  <a:lnTo>
                    <a:pt x="61214" y="6231"/>
                  </a:lnTo>
                  <a:lnTo>
                    <a:pt x="64900" y="4915"/>
                  </a:lnTo>
                  <a:lnTo>
                    <a:pt x="70209" y="3028"/>
                  </a:lnTo>
                  <a:lnTo>
                    <a:pt x="70209" y="2984"/>
                  </a:lnTo>
                  <a:lnTo>
                    <a:pt x="72052" y="2107"/>
                  </a:lnTo>
                  <a:lnTo>
                    <a:pt x="72096" y="2107"/>
                  </a:lnTo>
                  <a:lnTo>
                    <a:pt x="73106" y="1273"/>
                  </a:lnTo>
                  <a:lnTo>
                    <a:pt x="75036" y="483"/>
                  </a:lnTo>
                  <a:lnTo>
                    <a:pt x="76440" y="352"/>
                  </a:lnTo>
                  <a:lnTo>
                    <a:pt x="76879" y="1010"/>
                  </a:lnTo>
                  <a:lnTo>
                    <a:pt x="77845" y="4345"/>
                  </a:lnTo>
                  <a:lnTo>
                    <a:pt x="79468" y="10356"/>
                  </a:lnTo>
                  <a:lnTo>
                    <a:pt x="79863" y="11848"/>
                  </a:lnTo>
                  <a:lnTo>
                    <a:pt x="79863" y="11892"/>
                  </a:lnTo>
                  <a:lnTo>
                    <a:pt x="79951" y="11936"/>
                  </a:lnTo>
                  <a:lnTo>
                    <a:pt x="79995" y="11980"/>
                  </a:lnTo>
                  <a:lnTo>
                    <a:pt x="80083" y="11936"/>
                  </a:lnTo>
                  <a:lnTo>
                    <a:pt x="80126" y="11936"/>
                  </a:lnTo>
                  <a:lnTo>
                    <a:pt x="80170" y="11892"/>
                  </a:lnTo>
                  <a:lnTo>
                    <a:pt x="80214" y="11804"/>
                  </a:lnTo>
                  <a:lnTo>
                    <a:pt x="80214" y="11760"/>
                  </a:lnTo>
                  <a:lnTo>
                    <a:pt x="78152" y="4257"/>
                  </a:lnTo>
                  <a:lnTo>
                    <a:pt x="77186" y="878"/>
                  </a:lnTo>
                  <a:lnTo>
                    <a:pt x="77186" y="834"/>
                  </a:lnTo>
                  <a:lnTo>
                    <a:pt x="76704" y="88"/>
                  </a:lnTo>
                  <a:lnTo>
                    <a:pt x="7661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" name="Google Shape;188;p48"/>
            <p:cNvSpPr/>
            <p:nvPr/>
          </p:nvSpPr>
          <p:spPr>
            <a:xfrm>
              <a:off x="3578525" y="772625"/>
              <a:ext cx="221625" cy="436625"/>
            </a:xfrm>
            <a:custGeom>
              <a:avLst/>
              <a:gdLst/>
              <a:ahLst/>
              <a:cxnLst/>
              <a:rect l="l" t="t" r="r" b="b"/>
              <a:pathLst>
                <a:path w="8865" h="17465" extrusionOk="0">
                  <a:moveTo>
                    <a:pt x="8601" y="0"/>
                  </a:moveTo>
                  <a:lnTo>
                    <a:pt x="8513" y="44"/>
                  </a:lnTo>
                  <a:lnTo>
                    <a:pt x="7811" y="1097"/>
                  </a:lnTo>
                  <a:lnTo>
                    <a:pt x="4959" y="6275"/>
                  </a:lnTo>
                  <a:lnTo>
                    <a:pt x="4564" y="6846"/>
                  </a:lnTo>
                  <a:lnTo>
                    <a:pt x="3686" y="8206"/>
                  </a:lnTo>
                  <a:lnTo>
                    <a:pt x="3642" y="8206"/>
                  </a:lnTo>
                  <a:lnTo>
                    <a:pt x="2896" y="9742"/>
                  </a:lnTo>
                  <a:lnTo>
                    <a:pt x="1448" y="13516"/>
                  </a:lnTo>
                  <a:lnTo>
                    <a:pt x="1229" y="14130"/>
                  </a:lnTo>
                  <a:lnTo>
                    <a:pt x="0" y="17202"/>
                  </a:lnTo>
                  <a:lnTo>
                    <a:pt x="0" y="17289"/>
                  </a:lnTo>
                  <a:lnTo>
                    <a:pt x="0" y="17333"/>
                  </a:lnTo>
                  <a:lnTo>
                    <a:pt x="44" y="17421"/>
                  </a:lnTo>
                  <a:lnTo>
                    <a:pt x="88" y="17421"/>
                  </a:lnTo>
                  <a:lnTo>
                    <a:pt x="176" y="17465"/>
                  </a:lnTo>
                  <a:lnTo>
                    <a:pt x="263" y="17421"/>
                  </a:lnTo>
                  <a:lnTo>
                    <a:pt x="307" y="17333"/>
                  </a:lnTo>
                  <a:lnTo>
                    <a:pt x="1536" y="14262"/>
                  </a:lnTo>
                  <a:lnTo>
                    <a:pt x="1755" y="13647"/>
                  </a:lnTo>
                  <a:lnTo>
                    <a:pt x="3203" y="9874"/>
                  </a:lnTo>
                  <a:lnTo>
                    <a:pt x="3949" y="8382"/>
                  </a:lnTo>
                  <a:lnTo>
                    <a:pt x="4827" y="7021"/>
                  </a:lnTo>
                  <a:lnTo>
                    <a:pt x="5266" y="6495"/>
                  </a:lnTo>
                  <a:lnTo>
                    <a:pt x="5266" y="6451"/>
                  </a:lnTo>
                  <a:lnTo>
                    <a:pt x="8118" y="1273"/>
                  </a:lnTo>
                  <a:lnTo>
                    <a:pt x="8820" y="264"/>
                  </a:lnTo>
                  <a:lnTo>
                    <a:pt x="8864" y="176"/>
                  </a:lnTo>
                  <a:lnTo>
                    <a:pt x="8864" y="132"/>
                  </a:lnTo>
                  <a:lnTo>
                    <a:pt x="8820" y="44"/>
                  </a:lnTo>
                  <a:lnTo>
                    <a:pt x="877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" name="Google Shape;189;p48"/>
            <p:cNvSpPr/>
            <p:nvPr/>
          </p:nvSpPr>
          <p:spPr>
            <a:xfrm>
              <a:off x="3094725" y="818700"/>
              <a:ext cx="223825" cy="558400"/>
            </a:xfrm>
            <a:custGeom>
              <a:avLst/>
              <a:gdLst/>
              <a:ahLst/>
              <a:cxnLst/>
              <a:rect l="l" t="t" r="r" b="b"/>
              <a:pathLst>
                <a:path w="8953" h="22336" extrusionOk="0">
                  <a:moveTo>
                    <a:pt x="8733" y="0"/>
                  </a:moveTo>
                  <a:lnTo>
                    <a:pt x="8689" y="44"/>
                  </a:lnTo>
                  <a:lnTo>
                    <a:pt x="8645" y="88"/>
                  </a:lnTo>
                  <a:lnTo>
                    <a:pt x="8601" y="132"/>
                  </a:lnTo>
                  <a:lnTo>
                    <a:pt x="7329" y="3774"/>
                  </a:lnTo>
                  <a:lnTo>
                    <a:pt x="6056" y="6670"/>
                  </a:lnTo>
                  <a:lnTo>
                    <a:pt x="5530" y="7548"/>
                  </a:lnTo>
                  <a:lnTo>
                    <a:pt x="5047" y="8425"/>
                  </a:lnTo>
                  <a:lnTo>
                    <a:pt x="4170" y="10225"/>
                  </a:lnTo>
                  <a:lnTo>
                    <a:pt x="3380" y="12024"/>
                  </a:lnTo>
                  <a:lnTo>
                    <a:pt x="2634" y="13910"/>
                  </a:lnTo>
                  <a:lnTo>
                    <a:pt x="1976" y="15841"/>
                  </a:lnTo>
                  <a:lnTo>
                    <a:pt x="1317" y="17860"/>
                  </a:lnTo>
                  <a:lnTo>
                    <a:pt x="659" y="19966"/>
                  </a:lnTo>
                  <a:lnTo>
                    <a:pt x="1" y="22116"/>
                  </a:lnTo>
                  <a:lnTo>
                    <a:pt x="1" y="22204"/>
                  </a:lnTo>
                  <a:lnTo>
                    <a:pt x="45" y="22248"/>
                  </a:lnTo>
                  <a:lnTo>
                    <a:pt x="89" y="22292"/>
                  </a:lnTo>
                  <a:lnTo>
                    <a:pt x="133" y="22336"/>
                  </a:lnTo>
                  <a:lnTo>
                    <a:pt x="176" y="22336"/>
                  </a:lnTo>
                  <a:lnTo>
                    <a:pt x="308" y="22292"/>
                  </a:lnTo>
                  <a:lnTo>
                    <a:pt x="352" y="22204"/>
                  </a:lnTo>
                  <a:lnTo>
                    <a:pt x="1010" y="20054"/>
                  </a:lnTo>
                  <a:lnTo>
                    <a:pt x="1624" y="17991"/>
                  </a:lnTo>
                  <a:lnTo>
                    <a:pt x="2283" y="15973"/>
                  </a:lnTo>
                  <a:lnTo>
                    <a:pt x="2985" y="14042"/>
                  </a:lnTo>
                  <a:lnTo>
                    <a:pt x="3687" y="12155"/>
                  </a:lnTo>
                  <a:lnTo>
                    <a:pt x="4521" y="10356"/>
                  </a:lnTo>
                  <a:lnTo>
                    <a:pt x="5398" y="8601"/>
                  </a:lnTo>
                  <a:lnTo>
                    <a:pt x="5837" y="7723"/>
                  </a:lnTo>
                  <a:lnTo>
                    <a:pt x="6364" y="6846"/>
                  </a:lnTo>
                  <a:lnTo>
                    <a:pt x="7680" y="3906"/>
                  </a:lnTo>
                  <a:lnTo>
                    <a:pt x="8909" y="264"/>
                  </a:lnTo>
                  <a:lnTo>
                    <a:pt x="8953" y="176"/>
                  </a:lnTo>
                  <a:lnTo>
                    <a:pt x="8909" y="132"/>
                  </a:lnTo>
                  <a:lnTo>
                    <a:pt x="8865" y="44"/>
                  </a:lnTo>
                  <a:lnTo>
                    <a:pt x="8821" y="44"/>
                  </a:lnTo>
                  <a:lnTo>
                    <a:pt x="873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" name="Google Shape;190;p48"/>
            <p:cNvSpPr/>
            <p:nvPr/>
          </p:nvSpPr>
          <p:spPr>
            <a:xfrm>
              <a:off x="2789775" y="804425"/>
              <a:ext cx="392750" cy="774525"/>
            </a:xfrm>
            <a:custGeom>
              <a:avLst/>
              <a:gdLst/>
              <a:ahLst/>
              <a:cxnLst/>
              <a:rect l="l" t="t" r="r" b="b"/>
              <a:pathLst>
                <a:path w="15710" h="30981" extrusionOk="0">
                  <a:moveTo>
                    <a:pt x="15446" y="1"/>
                  </a:moveTo>
                  <a:lnTo>
                    <a:pt x="15402" y="45"/>
                  </a:lnTo>
                  <a:lnTo>
                    <a:pt x="15358" y="89"/>
                  </a:lnTo>
                  <a:lnTo>
                    <a:pt x="13998" y="2985"/>
                  </a:lnTo>
                  <a:lnTo>
                    <a:pt x="12550" y="5925"/>
                  </a:lnTo>
                  <a:lnTo>
                    <a:pt x="12374" y="6232"/>
                  </a:lnTo>
                  <a:lnTo>
                    <a:pt x="11058" y="8777"/>
                  </a:lnTo>
                  <a:lnTo>
                    <a:pt x="9522" y="11893"/>
                  </a:lnTo>
                  <a:lnTo>
                    <a:pt x="8469" y="14920"/>
                  </a:lnTo>
                  <a:lnTo>
                    <a:pt x="7021" y="18211"/>
                  </a:lnTo>
                  <a:lnTo>
                    <a:pt x="4739" y="22248"/>
                  </a:lnTo>
                  <a:lnTo>
                    <a:pt x="3862" y="23126"/>
                  </a:lnTo>
                  <a:lnTo>
                    <a:pt x="3862" y="23170"/>
                  </a:lnTo>
                  <a:lnTo>
                    <a:pt x="2370" y="25890"/>
                  </a:lnTo>
                  <a:lnTo>
                    <a:pt x="44" y="30717"/>
                  </a:lnTo>
                  <a:lnTo>
                    <a:pt x="0" y="30805"/>
                  </a:lnTo>
                  <a:lnTo>
                    <a:pt x="0" y="30893"/>
                  </a:lnTo>
                  <a:lnTo>
                    <a:pt x="44" y="30937"/>
                  </a:lnTo>
                  <a:lnTo>
                    <a:pt x="88" y="30980"/>
                  </a:lnTo>
                  <a:lnTo>
                    <a:pt x="263" y="30980"/>
                  </a:lnTo>
                  <a:lnTo>
                    <a:pt x="351" y="30893"/>
                  </a:lnTo>
                  <a:lnTo>
                    <a:pt x="2677" y="26066"/>
                  </a:lnTo>
                  <a:lnTo>
                    <a:pt x="4125" y="23389"/>
                  </a:lnTo>
                  <a:lnTo>
                    <a:pt x="5002" y="22512"/>
                  </a:lnTo>
                  <a:lnTo>
                    <a:pt x="5002" y="22468"/>
                  </a:lnTo>
                  <a:lnTo>
                    <a:pt x="7328" y="18343"/>
                  </a:lnTo>
                  <a:lnTo>
                    <a:pt x="8776" y="15052"/>
                  </a:lnTo>
                  <a:lnTo>
                    <a:pt x="9829" y="12024"/>
                  </a:lnTo>
                  <a:lnTo>
                    <a:pt x="11365" y="8909"/>
                  </a:lnTo>
                  <a:lnTo>
                    <a:pt x="12682" y="6408"/>
                  </a:lnTo>
                  <a:lnTo>
                    <a:pt x="12857" y="6056"/>
                  </a:lnTo>
                  <a:lnTo>
                    <a:pt x="14349" y="3116"/>
                  </a:lnTo>
                  <a:lnTo>
                    <a:pt x="15665" y="264"/>
                  </a:lnTo>
                  <a:lnTo>
                    <a:pt x="15709" y="177"/>
                  </a:lnTo>
                  <a:lnTo>
                    <a:pt x="15665" y="89"/>
                  </a:lnTo>
                  <a:lnTo>
                    <a:pt x="15665" y="45"/>
                  </a:lnTo>
                  <a:lnTo>
                    <a:pt x="1557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" name="Google Shape;191;p48"/>
            <p:cNvSpPr/>
            <p:nvPr/>
          </p:nvSpPr>
          <p:spPr>
            <a:xfrm>
              <a:off x="2674575" y="1020550"/>
              <a:ext cx="230400" cy="590225"/>
            </a:xfrm>
            <a:custGeom>
              <a:avLst/>
              <a:gdLst/>
              <a:ahLst/>
              <a:cxnLst/>
              <a:rect l="l" t="t" r="r" b="b"/>
              <a:pathLst>
                <a:path w="9216" h="23609" extrusionOk="0">
                  <a:moveTo>
                    <a:pt x="8996" y="0"/>
                  </a:moveTo>
                  <a:lnTo>
                    <a:pt x="8952" y="44"/>
                  </a:lnTo>
                  <a:lnTo>
                    <a:pt x="8908" y="88"/>
                  </a:lnTo>
                  <a:lnTo>
                    <a:pt x="8865" y="132"/>
                  </a:lnTo>
                  <a:lnTo>
                    <a:pt x="7811" y="3774"/>
                  </a:lnTo>
                  <a:lnTo>
                    <a:pt x="6583" y="6231"/>
                  </a:lnTo>
                  <a:lnTo>
                    <a:pt x="3994" y="11541"/>
                  </a:lnTo>
                  <a:lnTo>
                    <a:pt x="2282" y="14744"/>
                  </a:lnTo>
                  <a:lnTo>
                    <a:pt x="527" y="18342"/>
                  </a:lnTo>
                  <a:lnTo>
                    <a:pt x="527" y="18386"/>
                  </a:lnTo>
                  <a:lnTo>
                    <a:pt x="1" y="20405"/>
                  </a:lnTo>
                  <a:lnTo>
                    <a:pt x="1" y="20449"/>
                  </a:lnTo>
                  <a:lnTo>
                    <a:pt x="176" y="23432"/>
                  </a:lnTo>
                  <a:lnTo>
                    <a:pt x="220" y="23564"/>
                  </a:lnTo>
                  <a:lnTo>
                    <a:pt x="352" y="23608"/>
                  </a:lnTo>
                  <a:lnTo>
                    <a:pt x="439" y="23564"/>
                  </a:lnTo>
                  <a:lnTo>
                    <a:pt x="483" y="23520"/>
                  </a:lnTo>
                  <a:lnTo>
                    <a:pt x="527" y="23476"/>
                  </a:lnTo>
                  <a:lnTo>
                    <a:pt x="527" y="23389"/>
                  </a:lnTo>
                  <a:lnTo>
                    <a:pt x="352" y="20449"/>
                  </a:lnTo>
                  <a:lnTo>
                    <a:pt x="834" y="18474"/>
                  </a:lnTo>
                  <a:lnTo>
                    <a:pt x="2590" y="14876"/>
                  </a:lnTo>
                  <a:lnTo>
                    <a:pt x="4301" y="11716"/>
                  </a:lnTo>
                  <a:lnTo>
                    <a:pt x="6890" y="6363"/>
                  </a:lnTo>
                  <a:lnTo>
                    <a:pt x="8162" y="3906"/>
                  </a:lnTo>
                  <a:lnTo>
                    <a:pt x="8162" y="3862"/>
                  </a:lnTo>
                  <a:lnTo>
                    <a:pt x="9216" y="264"/>
                  </a:lnTo>
                  <a:lnTo>
                    <a:pt x="9216" y="176"/>
                  </a:lnTo>
                  <a:lnTo>
                    <a:pt x="9172" y="88"/>
                  </a:lnTo>
                  <a:lnTo>
                    <a:pt x="9128" y="44"/>
                  </a:lnTo>
                  <a:lnTo>
                    <a:pt x="9084" y="44"/>
                  </a:lnTo>
                  <a:lnTo>
                    <a:pt x="899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" name="Google Shape;192;p48"/>
            <p:cNvSpPr/>
            <p:nvPr/>
          </p:nvSpPr>
          <p:spPr>
            <a:xfrm>
              <a:off x="2044900" y="1165350"/>
              <a:ext cx="481600" cy="961000"/>
            </a:xfrm>
            <a:custGeom>
              <a:avLst/>
              <a:gdLst/>
              <a:ahLst/>
              <a:cxnLst/>
              <a:rect l="l" t="t" r="r" b="b"/>
              <a:pathLst>
                <a:path w="19264" h="38440" extrusionOk="0">
                  <a:moveTo>
                    <a:pt x="19088" y="1"/>
                  </a:moveTo>
                  <a:lnTo>
                    <a:pt x="19001" y="44"/>
                  </a:lnTo>
                  <a:lnTo>
                    <a:pt x="18957" y="88"/>
                  </a:lnTo>
                  <a:lnTo>
                    <a:pt x="18957" y="132"/>
                  </a:lnTo>
                  <a:lnTo>
                    <a:pt x="18386" y="2326"/>
                  </a:lnTo>
                  <a:lnTo>
                    <a:pt x="16763" y="5530"/>
                  </a:lnTo>
                  <a:lnTo>
                    <a:pt x="14656" y="9786"/>
                  </a:lnTo>
                  <a:lnTo>
                    <a:pt x="14656" y="9830"/>
                  </a:lnTo>
                  <a:lnTo>
                    <a:pt x="14218" y="11366"/>
                  </a:lnTo>
                  <a:lnTo>
                    <a:pt x="14218" y="11409"/>
                  </a:lnTo>
                  <a:lnTo>
                    <a:pt x="14042" y="15095"/>
                  </a:lnTo>
                  <a:lnTo>
                    <a:pt x="13559" y="17114"/>
                  </a:lnTo>
                  <a:lnTo>
                    <a:pt x="11936" y="20098"/>
                  </a:lnTo>
                  <a:lnTo>
                    <a:pt x="9522" y="23915"/>
                  </a:lnTo>
                  <a:lnTo>
                    <a:pt x="7328" y="27557"/>
                  </a:lnTo>
                  <a:lnTo>
                    <a:pt x="7284" y="27601"/>
                  </a:lnTo>
                  <a:lnTo>
                    <a:pt x="6626" y="29927"/>
                  </a:lnTo>
                  <a:lnTo>
                    <a:pt x="5749" y="33876"/>
                  </a:lnTo>
                  <a:lnTo>
                    <a:pt x="5310" y="34754"/>
                  </a:lnTo>
                  <a:lnTo>
                    <a:pt x="4915" y="34885"/>
                  </a:lnTo>
                  <a:lnTo>
                    <a:pt x="3072" y="34973"/>
                  </a:lnTo>
                  <a:lnTo>
                    <a:pt x="3028" y="34973"/>
                  </a:lnTo>
                  <a:lnTo>
                    <a:pt x="1492" y="35280"/>
                  </a:lnTo>
                  <a:lnTo>
                    <a:pt x="1448" y="35324"/>
                  </a:lnTo>
                  <a:lnTo>
                    <a:pt x="658" y="35851"/>
                  </a:lnTo>
                  <a:lnTo>
                    <a:pt x="615" y="35939"/>
                  </a:lnTo>
                  <a:lnTo>
                    <a:pt x="132" y="37211"/>
                  </a:lnTo>
                  <a:lnTo>
                    <a:pt x="88" y="37255"/>
                  </a:lnTo>
                  <a:lnTo>
                    <a:pt x="0" y="38264"/>
                  </a:lnTo>
                  <a:lnTo>
                    <a:pt x="44" y="38352"/>
                  </a:lnTo>
                  <a:lnTo>
                    <a:pt x="44" y="38396"/>
                  </a:lnTo>
                  <a:lnTo>
                    <a:pt x="88" y="38440"/>
                  </a:lnTo>
                  <a:lnTo>
                    <a:pt x="176" y="38440"/>
                  </a:lnTo>
                  <a:lnTo>
                    <a:pt x="307" y="38396"/>
                  </a:lnTo>
                  <a:lnTo>
                    <a:pt x="351" y="38308"/>
                  </a:lnTo>
                  <a:lnTo>
                    <a:pt x="439" y="37299"/>
                  </a:lnTo>
                  <a:lnTo>
                    <a:pt x="922" y="36114"/>
                  </a:lnTo>
                  <a:lnTo>
                    <a:pt x="1624" y="35631"/>
                  </a:lnTo>
                  <a:lnTo>
                    <a:pt x="3072" y="35324"/>
                  </a:lnTo>
                  <a:lnTo>
                    <a:pt x="4959" y="35237"/>
                  </a:lnTo>
                  <a:lnTo>
                    <a:pt x="5003" y="35237"/>
                  </a:lnTo>
                  <a:lnTo>
                    <a:pt x="5485" y="35061"/>
                  </a:lnTo>
                  <a:lnTo>
                    <a:pt x="5573" y="35017"/>
                  </a:lnTo>
                  <a:lnTo>
                    <a:pt x="5617" y="34973"/>
                  </a:lnTo>
                  <a:lnTo>
                    <a:pt x="6056" y="34052"/>
                  </a:lnTo>
                  <a:lnTo>
                    <a:pt x="6056" y="34008"/>
                  </a:lnTo>
                  <a:lnTo>
                    <a:pt x="6977" y="29971"/>
                  </a:lnTo>
                  <a:lnTo>
                    <a:pt x="7635" y="27733"/>
                  </a:lnTo>
                  <a:lnTo>
                    <a:pt x="9829" y="24135"/>
                  </a:lnTo>
                  <a:lnTo>
                    <a:pt x="12243" y="20273"/>
                  </a:lnTo>
                  <a:lnTo>
                    <a:pt x="13866" y="17289"/>
                  </a:lnTo>
                  <a:lnTo>
                    <a:pt x="13910" y="17246"/>
                  </a:lnTo>
                  <a:lnTo>
                    <a:pt x="14393" y="15139"/>
                  </a:lnTo>
                  <a:lnTo>
                    <a:pt x="14393" y="15095"/>
                  </a:lnTo>
                  <a:lnTo>
                    <a:pt x="14569" y="11453"/>
                  </a:lnTo>
                  <a:lnTo>
                    <a:pt x="14963" y="9961"/>
                  </a:lnTo>
                  <a:lnTo>
                    <a:pt x="17070" y="5661"/>
                  </a:lnTo>
                  <a:lnTo>
                    <a:pt x="18693" y="2458"/>
                  </a:lnTo>
                  <a:lnTo>
                    <a:pt x="18693" y="2414"/>
                  </a:lnTo>
                  <a:lnTo>
                    <a:pt x="19264" y="220"/>
                  </a:lnTo>
                  <a:lnTo>
                    <a:pt x="19264" y="176"/>
                  </a:lnTo>
                  <a:lnTo>
                    <a:pt x="19264" y="88"/>
                  </a:lnTo>
                  <a:lnTo>
                    <a:pt x="19220" y="44"/>
                  </a:lnTo>
                  <a:lnTo>
                    <a:pt x="1913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" name="Google Shape;193;p48"/>
            <p:cNvSpPr/>
            <p:nvPr/>
          </p:nvSpPr>
          <p:spPr>
            <a:xfrm>
              <a:off x="3057425" y="781400"/>
              <a:ext cx="247950" cy="648350"/>
            </a:xfrm>
            <a:custGeom>
              <a:avLst/>
              <a:gdLst/>
              <a:ahLst/>
              <a:cxnLst/>
              <a:rect l="l" t="t" r="r" b="b"/>
              <a:pathLst>
                <a:path w="9918" h="25934" extrusionOk="0">
                  <a:moveTo>
                    <a:pt x="9742" y="0"/>
                  </a:moveTo>
                  <a:lnTo>
                    <a:pt x="9655" y="44"/>
                  </a:lnTo>
                  <a:lnTo>
                    <a:pt x="9611" y="88"/>
                  </a:lnTo>
                  <a:lnTo>
                    <a:pt x="9567" y="132"/>
                  </a:lnTo>
                  <a:lnTo>
                    <a:pt x="8514" y="3028"/>
                  </a:lnTo>
                  <a:lnTo>
                    <a:pt x="7110" y="6363"/>
                  </a:lnTo>
                  <a:lnTo>
                    <a:pt x="5486" y="9654"/>
                  </a:lnTo>
                  <a:lnTo>
                    <a:pt x="3073" y="14744"/>
                  </a:lnTo>
                  <a:lnTo>
                    <a:pt x="2458" y="16631"/>
                  </a:lnTo>
                  <a:lnTo>
                    <a:pt x="1537" y="19615"/>
                  </a:lnTo>
                  <a:lnTo>
                    <a:pt x="528" y="22950"/>
                  </a:lnTo>
                  <a:lnTo>
                    <a:pt x="1" y="25714"/>
                  </a:lnTo>
                  <a:lnTo>
                    <a:pt x="1" y="25802"/>
                  </a:lnTo>
                  <a:lnTo>
                    <a:pt x="45" y="25846"/>
                  </a:lnTo>
                  <a:lnTo>
                    <a:pt x="89" y="25890"/>
                  </a:lnTo>
                  <a:lnTo>
                    <a:pt x="133" y="25934"/>
                  </a:lnTo>
                  <a:lnTo>
                    <a:pt x="176" y="25934"/>
                  </a:lnTo>
                  <a:lnTo>
                    <a:pt x="264" y="25890"/>
                  </a:lnTo>
                  <a:lnTo>
                    <a:pt x="352" y="25802"/>
                  </a:lnTo>
                  <a:lnTo>
                    <a:pt x="879" y="23038"/>
                  </a:lnTo>
                  <a:lnTo>
                    <a:pt x="1888" y="19703"/>
                  </a:lnTo>
                  <a:lnTo>
                    <a:pt x="2809" y="16763"/>
                  </a:lnTo>
                  <a:lnTo>
                    <a:pt x="3424" y="14876"/>
                  </a:lnTo>
                  <a:lnTo>
                    <a:pt x="5793" y="9830"/>
                  </a:lnTo>
                  <a:lnTo>
                    <a:pt x="7461" y="6495"/>
                  </a:lnTo>
                  <a:lnTo>
                    <a:pt x="8821" y="3160"/>
                  </a:lnTo>
                  <a:lnTo>
                    <a:pt x="9918" y="264"/>
                  </a:lnTo>
                  <a:lnTo>
                    <a:pt x="9918" y="176"/>
                  </a:lnTo>
                  <a:lnTo>
                    <a:pt x="9918" y="132"/>
                  </a:lnTo>
                  <a:lnTo>
                    <a:pt x="9874" y="44"/>
                  </a:lnTo>
                  <a:lnTo>
                    <a:pt x="9786" y="44"/>
                  </a:lnTo>
                  <a:lnTo>
                    <a:pt x="974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" name="Google Shape;194;p48"/>
            <p:cNvSpPr/>
            <p:nvPr/>
          </p:nvSpPr>
          <p:spPr>
            <a:xfrm>
              <a:off x="3021225" y="785800"/>
              <a:ext cx="255650" cy="654925"/>
            </a:xfrm>
            <a:custGeom>
              <a:avLst/>
              <a:gdLst/>
              <a:ahLst/>
              <a:cxnLst/>
              <a:rect l="l" t="t" r="r" b="b"/>
              <a:pathLst>
                <a:path w="10226" h="26197" extrusionOk="0">
                  <a:moveTo>
                    <a:pt x="9962" y="0"/>
                  </a:moveTo>
                  <a:lnTo>
                    <a:pt x="9918" y="44"/>
                  </a:lnTo>
                  <a:lnTo>
                    <a:pt x="9874" y="132"/>
                  </a:lnTo>
                  <a:lnTo>
                    <a:pt x="8821" y="2852"/>
                  </a:lnTo>
                  <a:lnTo>
                    <a:pt x="7241" y="6407"/>
                  </a:lnTo>
                  <a:lnTo>
                    <a:pt x="5442" y="9961"/>
                  </a:lnTo>
                  <a:lnTo>
                    <a:pt x="3906" y="12989"/>
                  </a:lnTo>
                  <a:lnTo>
                    <a:pt x="3906" y="13032"/>
                  </a:lnTo>
                  <a:lnTo>
                    <a:pt x="2151" y="18210"/>
                  </a:lnTo>
                  <a:lnTo>
                    <a:pt x="484" y="23388"/>
                  </a:lnTo>
                  <a:lnTo>
                    <a:pt x="1" y="25977"/>
                  </a:lnTo>
                  <a:lnTo>
                    <a:pt x="1" y="26065"/>
                  </a:lnTo>
                  <a:lnTo>
                    <a:pt x="45" y="26109"/>
                  </a:lnTo>
                  <a:lnTo>
                    <a:pt x="89" y="26153"/>
                  </a:lnTo>
                  <a:lnTo>
                    <a:pt x="133" y="26197"/>
                  </a:lnTo>
                  <a:lnTo>
                    <a:pt x="176" y="26197"/>
                  </a:lnTo>
                  <a:lnTo>
                    <a:pt x="308" y="26153"/>
                  </a:lnTo>
                  <a:lnTo>
                    <a:pt x="352" y="26065"/>
                  </a:lnTo>
                  <a:lnTo>
                    <a:pt x="835" y="23476"/>
                  </a:lnTo>
                  <a:lnTo>
                    <a:pt x="2458" y="18342"/>
                  </a:lnTo>
                  <a:lnTo>
                    <a:pt x="4257" y="13164"/>
                  </a:lnTo>
                  <a:lnTo>
                    <a:pt x="5749" y="10136"/>
                  </a:lnTo>
                  <a:lnTo>
                    <a:pt x="7548" y="6538"/>
                  </a:lnTo>
                  <a:lnTo>
                    <a:pt x="9128" y="3028"/>
                  </a:lnTo>
                  <a:lnTo>
                    <a:pt x="10225" y="263"/>
                  </a:lnTo>
                  <a:lnTo>
                    <a:pt x="10225" y="176"/>
                  </a:lnTo>
                  <a:lnTo>
                    <a:pt x="10225" y="88"/>
                  </a:lnTo>
                  <a:lnTo>
                    <a:pt x="10181" y="44"/>
                  </a:lnTo>
                  <a:lnTo>
                    <a:pt x="1009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" name="Google Shape;195;p48"/>
            <p:cNvSpPr/>
            <p:nvPr/>
          </p:nvSpPr>
          <p:spPr>
            <a:xfrm>
              <a:off x="2918125" y="827475"/>
              <a:ext cx="313750" cy="633000"/>
            </a:xfrm>
            <a:custGeom>
              <a:avLst/>
              <a:gdLst/>
              <a:ahLst/>
              <a:cxnLst/>
              <a:rect l="l" t="t" r="r" b="b"/>
              <a:pathLst>
                <a:path w="12550" h="25320" extrusionOk="0">
                  <a:moveTo>
                    <a:pt x="12331" y="0"/>
                  </a:moveTo>
                  <a:lnTo>
                    <a:pt x="12243" y="44"/>
                  </a:lnTo>
                  <a:lnTo>
                    <a:pt x="12199" y="88"/>
                  </a:lnTo>
                  <a:lnTo>
                    <a:pt x="10531" y="3862"/>
                  </a:lnTo>
                  <a:lnTo>
                    <a:pt x="9259" y="6407"/>
                  </a:lnTo>
                  <a:lnTo>
                    <a:pt x="6538" y="11936"/>
                  </a:lnTo>
                  <a:lnTo>
                    <a:pt x="4037" y="19483"/>
                  </a:lnTo>
                  <a:lnTo>
                    <a:pt x="2896" y="22160"/>
                  </a:lnTo>
                  <a:lnTo>
                    <a:pt x="1711" y="23608"/>
                  </a:lnTo>
                  <a:lnTo>
                    <a:pt x="746" y="23652"/>
                  </a:lnTo>
                  <a:lnTo>
                    <a:pt x="658" y="23696"/>
                  </a:lnTo>
                  <a:lnTo>
                    <a:pt x="614" y="23784"/>
                  </a:lnTo>
                  <a:lnTo>
                    <a:pt x="44" y="25100"/>
                  </a:lnTo>
                  <a:lnTo>
                    <a:pt x="0" y="25144"/>
                  </a:lnTo>
                  <a:lnTo>
                    <a:pt x="44" y="25232"/>
                  </a:lnTo>
                  <a:lnTo>
                    <a:pt x="88" y="25276"/>
                  </a:lnTo>
                  <a:lnTo>
                    <a:pt x="132" y="25319"/>
                  </a:lnTo>
                  <a:lnTo>
                    <a:pt x="307" y="25319"/>
                  </a:lnTo>
                  <a:lnTo>
                    <a:pt x="351" y="25232"/>
                  </a:lnTo>
                  <a:lnTo>
                    <a:pt x="878" y="24003"/>
                  </a:lnTo>
                  <a:lnTo>
                    <a:pt x="1799" y="23959"/>
                  </a:lnTo>
                  <a:lnTo>
                    <a:pt x="1887" y="23915"/>
                  </a:lnTo>
                  <a:lnTo>
                    <a:pt x="1931" y="23871"/>
                  </a:lnTo>
                  <a:lnTo>
                    <a:pt x="3203" y="22379"/>
                  </a:lnTo>
                  <a:lnTo>
                    <a:pt x="3247" y="22336"/>
                  </a:lnTo>
                  <a:lnTo>
                    <a:pt x="4388" y="19615"/>
                  </a:lnTo>
                  <a:lnTo>
                    <a:pt x="6845" y="12068"/>
                  </a:lnTo>
                  <a:lnTo>
                    <a:pt x="9566" y="6539"/>
                  </a:lnTo>
                  <a:lnTo>
                    <a:pt x="10839" y="3994"/>
                  </a:lnTo>
                  <a:lnTo>
                    <a:pt x="12550" y="220"/>
                  </a:lnTo>
                  <a:lnTo>
                    <a:pt x="12550" y="176"/>
                  </a:lnTo>
                  <a:lnTo>
                    <a:pt x="12550" y="88"/>
                  </a:lnTo>
                  <a:lnTo>
                    <a:pt x="12506" y="44"/>
                  </a:lnTo>
                  <a:lnTo>
                    <a:pt x="1246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" name="Google Shape;196;p48"/>
            <p:cNvSpPr/>
            <p:nvPr/>
          </p:nvSpPr>
          <p:spPr>
            <a:xfrm>
              <a:off x="2828150" y="830775"/>
              <a:ext cx="373025" cy="702100"/>
            </a:xfrm>
            <a:custGeom>
              <a:avLst/>
              <a:gdLst/>
              <a:ahLst/>
              <a:cxnLst/>
              <a:rect l="l" t="t" r="r" b="b"/>
              <a:pathLst>
                <a:path w="14921" h="28084" extrusionOk="0">
                  <a:moveTo>
                    <a:pt x="14701" y="0"/>
                  </a:moveTo>
                  <a:lnTo>
                    <a:pt x="14613" y="44"/>
                  </a:lnTo>
                  <a:lnTo>
                    <a:pt x="14569" y="88"/>
                  </a:lnTo>
                  <a:lnTo>
                    <a:pt x="13297" y="2808"/>
                  </a:lnTo>
                  <a:lnTo>
                    <a:pt x="11893" y="5573"/>
                  </a:lnTo>
                  <a:lnTo>
                    <a:pt x="9962" y="9434"/>
                  </a:lnTo>
                  <a:lnTo>
                    <a:pt x="8602" y="12506"/>
                  </a:lnTo>
                  <a:lnTo>
                    <a:pt x="7592" y="15622"/>
                  </a:lnTo>
                  <a:lnTo>
                    <a:pt x="6144" y="19351"/>
                  </a:lnTo>
                  <a:lnTo>
                    <a:pt x="4389" y="22204"/>
                  </a:lnTo>
                  <a:lnTo>
                    <a:pt x="3555" y="22555"/>
                  </a:lnTo>
                  <a:lnTo>
                    <a:pt x="3511" y="22598"/>
                  </a:lnTo>
                  <a:lnTo>
                    <a:pt x="2809" y="23344"/>
                  </a:lnTo>
                  <a:lnTo>
                    <a:pt x="2765" y="23388"/>
                  </a:lnTo>
                  <a:lnTo>
                    <a:pt x="45" y="27820"/>
                  </a:lnTo>
                  <a:lnTo>
                    <a:pt x="1" y="27864"/>
                  </a:lnTo>
                  <a:lnTo>
                    <a:pt x="1" y="27952"/>
                  </a:lnTo>
                  <a:lnTo>
                    <a:pt x="45" y="27996"/>
                  </a:lnTo>
                  <a:lnTo>
                    <a:pt x="89" y="28040"/>
                  </a:lnTo>
                  <a:lnTo>
                    <a:pt x="176" y="28084"/>
                  </a:lnTo>
                  <a:lnTo>
                    <a:pt x="264" y="28084"/>
                  </a:lnTo>
                  <a:lnTo>
                    <a:pt x="352" y="27996"/>
                  </a:lnTo>
                  <a:lnTo>
                    <a:pt x="3073" y="23564"/>
                  </a:lnTo>
                  <a:lnTo>
                    <a:pt x="3731" y="22862"/>
                  </a:lnTo>
                  <a:lnTo>
                    <a:pt x="4565" y="22511"/>
                  </a:lnTo>
                  <a:lnTo>
                    <a:pt x="4652" y="22423"/>
                  </a:lnTo>
                  <a:lnTo>
                    <a:pt x="6451" y="19527"/>
                  </a:lnTo>
                  <a:lnTo>
                    <a:pt x="7943" y="15753"/>
                  </a:lnTo>
                  <a:lnTo>
                    <a:pt x="8953" y="12638"/>
                  </a:lnTo>
                  <a:lnTo>
                    <a:pt x="10269" y="9566"/>
                  </a:lnTo>
                  <a:lnTo>
                    <a:pt x="12200" y="5705"/>
                  </a:lnTo>
                  <a:lnTo>
                    <a:pt x="13648" y="2940"/>
                  </a:lnTo>
                  <a:lnTo>
                    <a:pt x="14920" y="220"/>
                  </a:lnTo>
                  <a:lnTo>
                    <a:pt x="14920" y="176"/>
                  </a:lnTo>
                  <a:lnTo>
                    <a:pt x="14920" y="88"/>
                  </a:lnTo>
                  <a:lnTo>
                    <a:pt x="14876" y="44"/>
                  </a:lnTo>
                  <a:lnTo>
                    <a:pt x="1483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" name="Google Shape;197;p48"/>
            <p:cNvSpPr/>
            <p:nvPr/>
          </p:nvSpPr>
          <p:spPr>
            <a:xfrm>
              <a:off x="2789775" y="802250"/>
              <a:ext cx="359825" cy="736100"/>
            </a:xfrm>
            <a:custGeom>
              <a:avLst/>
              <a:gdLst/>
              <a:ahLst/>
              <a:cxnLst/>
              <a:rect l="l" t="t" r="r" b="b"/>
              <a:pathLst>
                <a:path w="14393" h="29444" extrusionOk="0">
                  <a:moveTo>
                    <a:pt x="14174" y="0"/>
                  </a:moveTo>
                  <a:lnTo>
                    <a:pt x="14086" y="44"/>
                  </a:lnTo>
                  <a:lnTo>
                    <a:pt x="14086" y="132"/>
                  </a:lnTo>
                  <a:lnTo>
                    <a:pt x="13164" y="2150"/>
                  </a:lnTo>
                  <a:lnTo>
                    <a:pt x="11585" y="5266"/>
                  </a:lnTo>
                  <a:lnTo>
                    <a:pt x="9742" y="9040"/>
                  </a:lnTo>
                  <a:lnTo>
                    <a:pt x="7942" y="12769"/>
                  </a:lnTo>
                  <a:lnTo>
                    <a:pt x="6494" y="15841"/>
                  </a:lnTo>
                  <a:lnTo>
                    <a:pt x="4959" y="18913"/>
                  </a:lnTo>
                  <a:lnTo>
                    <a:pt x="3379" y="22028"/>
                  </a:lnTo>
                  <a:lnTo>
                    <a:pt x="1711" y="25144"/>
                  </a:lnTo>
                  <a:lnTo>
                    <a:pt x="0" y="29225"/>
                  </a:lnTo>
                  <a:lnTo>
                    <a:pt x="0" y="29268"/>
                  </a:lnTo>
                  <a:lnTo>
                    <a:pt x="0" y="29356"/>
                  </a:lnTo>
                  <a:lnTo>
                    <a:pt x="44" y="29400"/>
                  </a:lnTo>
                  <a:lnTo>
                    <a:pt x="132" y="29444"/>
                  </a:lnTo>
                  <a:lnTo>
                    <a:pt x="176" y="29444"/>
                  </a:lnTo>
                  <a:lnTo>
                    <a:pt x="263" y="29400"/>
                  </a:lnTo>
                  <a:lnTo>
                    <a:pt x="351" y="29356"/>
                  </a:lnTo>
                  <a:lnTo>
                    <a:pt x="2019" y="25319"/>
                  </a:lnTo>
                  <a:lnTo>
                    <a:pt x="3686" y="22204"/>
                  </a:lnTo>
                  <a:lnTo>
                    <a:pt x="5266" y="19088"/>
                  </a:lnTo>
                  <a:lnTo>
                    <a:pt x="6802" y="15973"/>
                  </a:lnTo>
                  <a:lnTo>
                    <a:pt x="8250" y="12901"/>
                  </a:lnTo>
                  <a:lnTo>
                    <a:pt x="10049" y="9171"/>
                  </a:lnTo>
                  <a:lnTo>
                    <a:pt x="11892" y="5441"/>
                  </a:lnTo>
                  <a:lnTo>
                    <a:pt x="13471" y="2326"/>
                  </a:lnTo>
                  <a:lnTo>
                    <a:pt x="14393" y="264"/>
                  </a:lnTo>
                  <a:lnTo>
                    <a:pt x="14393" y="176"/>
                  </a:lnTo>
                  <a:lnTo>
                    <a:pt x="14393" y="132"/>
                  </a:lnTo>
                  <a:lnTo>
                    <a:pt x="14349" y="88"/>
                  </a:lnTo>
                  <a:lnTo>
                    <a:pt x="14305" y="44"/>
                  </a:lnTo>
                  <a:lnTo>
                    <a:pt x="1421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" name="Google Shape;198;p48"/>
            <p:cNvSpPr/>
            <p:nvPr/>
          </p:nvSpPr>
          <p:spPr>
            <a:xfrm>
              <a:off x="2754650" y="825275"/>
              <a:ext cx="332425" cy="722950"/>
            </a:xfrm>
            <a:custGeom>
              <a:avLst/>
              <a:gdLst/>
              <a:ahLst/>
              <a:cxnLst/>
              <a:rect l="l" t="t" r="r" b="b"/>
              <a:pathLst>
                <a:path w="13297" h="28918" extrusionOk="0">
                  <a:moveTo>
                    <a:pt x="13033" y="1"/>
                  </a:moveTo>
                  <a:lnTo>
                    <a:pt x="12990" y="45"/>
                  </a:lnTo>
                  <a:lnTo>
                    <a:pt x="12946" y="88"/>
                  </a:lnTo>
                  <a:lnTo>
                    <a:pt x="11498" y="4608"/>
                  </a:lnTo>
                  <a:lnTo>
                    <a:pt x="9523" y="8601"/>
                  </a:lnTo>
                  <a:lnTo>
                    <a:pt x="7636" y="12419"/>
                  </a:lnTo>
                  <a:lnTo>
                    <a:pt x="5881" y="15973"/>
                  </a:lnTo>
                  <a:lnTo>
                    <a:pt x="4126" y="19484"/>
                  </a:lnTo>
                  <a:lnTo>
                    <a:pt x="2327" y="23038"/>
                  </a:lnTo>
                  <a:lnTo>
                    <a:pt x="352" y="26680"/>
                  </a:lnTo>
                  <a:lnTo>
                    <a:pt x="308" y="26768"/>
                  </a:lnTo>
                  <a:lnTo>
                    <a:pt x="1" y="28698"/>
                  </a:lnTo>
                  <a:lnTo>
                    <a:pt x="1" y="28786"/>
                  </a:lnTo>
                  <a:lnTo>
                    <a:pt x="1" y="28830"/>
                  </a:lnTo>
                  <a:lnTo>
                    <a:pt x="45" y="28874"/>
                  </a:lnTo>
                  <a:lnTo>
                    <a:pt x="133" y="28918"/>
                  </a:lnTo>
                  <a:lnTo>
                    <a:pt x="264" y="28874"/>
                  </a:lnTo>
                  <a:lnTo>
                    <a:pt x="308" y="28742"/>
                  </a:lnTo>
                  <a:lnTo>
                    <a:pt x="659" y="26855"/>
                  </a:lnTo>
                  <a:lnTo>
                    <a:pt x="2634" y="23170"/>
                  </a:lnTo>
                  <a:lnTo>
                    <a:pt x="4477" y="19615"/>
                  </a:lnTo>
                  <a:lnTo>
                    <a:pt x="6232" y="16105"/>
                  </a:lnTo>
                  <a:lnTo>
                    <a:pt x="7943" y="12550"/>
                  </a:lnTo>
                  <a:lnTo>
                    <a:pt x="9830" y="8733"/>
                  </a:lnTo>
                  <a:lnTo>
                    <a:pt x="11805" y="4784"/>
                  </a:lnTo>
                  <a:lnTo>
                    <a:pt x="11805" y="4740"/>
                  </a:lnTo>
                  <a:lnTo>
                    <a:pt x="13297" y="220"/>
                  </a:lnTo>
                  <a:lnTo>
                    <a:pt x="13297" y="132"/>
                  </a:lnTo>
                  <a:lnTo>
                    <a:pt x="13253" y="88"/>
                  </a:lnTo>
                  <a:lnTo>
                    <a:pt x="1325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" name="Google Shape;199;p48"/>
            <p:cNvSpPr/>
            <p:nvPr/>
          </p:nvSpPr>
          <p:spPr>
            <a:xfrm>
              <a:off x="2734925" y="958025"/>
              <a:ext cx="270975" cy="606675"/>
            </a:xfrm>
            <a:custGeom>
              <a:avLst/>
              <a:gdLst/>
              <a:ahLst/>
              <a:cxnLst/>
              <a:rect l="l" t="t" r="r" b="b"/>
              <a:pathLst>
                <a:path w="10839" h="24267" extrusionOk="0">
                  <a:moveTo>
                    <a:pt x="10619" y="0"/>
                  </a:moveTo>
                  <a:lnTo>
                    <a:pt x="10531" y="44"/>
                  </a:lnTo>
                  <a:lnTo>
                    <a:pt x="10531" y="88"/>
                  </a:lnTo>
                  <a:lnTo>
                    <a:pt x="9610" y="2326"/>
                  </a:lnTo>
                  <a:lnTo>
                    <a:pt x="8645" y="4520"/>
                  </a:lnTo>
                  <a:lnTo>
                    <a:pt x="7635" y="6714"/>
                  </a:lnTo>
                  <a:lnTo>
                    <a:pt x="6582" y="8864"/>
                  </a:lnTo>
                  <a:lnTo>
                    <a:pt x="4476" y="13164"/>
                  </a:lnTo>
                  <a:lnTo>
                    <a:pt x="2326" y="17333"/>
                  </a:lnTo>
                  <a:lnTo>
                    <a:pt x="351" y="21107"/>
                  </a:lnTo>
                  <a:lnTo>
                    <a:pt x="351" y="21151"/>
                  </a:lnTo>
                  <a:lnTo>
                    <a:pt x="0" y="22423"/>
                  </a:lnTo>
                  <a:lnTo>
                    <a:pt x="0" y="22467"/>
                  </a:lnTo>
                  <a:lnTo>
                    <a:pt x="88" y="24091"/>
                  </a:lnTo>
                  <a:lnTo>
                    <a:pt x="132" y="24222"/>
                  </a:lnTo>
                  <a:lnTo>
                    <a:pt x="263" y="24266"/>
                  </a:lnTo>
                  <a:lnTo>
                    <a:pt x="351" y="24266"/>
                  </a:lnTo>
                  <a:lnTo>
                    <a:pt x="395" y="24222"/>
                  </a:lnTo>
                  <a:lnTo>
                    <a:pt x="439" y="24134"/>
                  </a:lnTo>
                  <a:lnTo>
                    <a:pt x="439" y="24091"/>
                  </a:lnTo>
                  <a:lnTo>
                    <a:pt x="351" y="22511"/>
                  </a:lnTo>
                  <a:lnTo>
                    <a:pt x="658" y="21282"/>
                  </a:lnTo>
                  <a:lnTo>
                    <a:pt x="2633" y="17508"/>
                  </a:lnTo>
                  <a:lnTo>
                    <a:pt x="4783" y="13296"/>
                  </a:lnTo>
                  <a:lnTo>
                    <a:pt x="6889" y="9040"/>
                  </a:lnTo>
                  <a:lnTo>
                    <a:pt x="7942" y="6846"/>
                  </a:lnTo>
                  <a:lnTo>
                    <a:pt x="8952" y="4695"/>
                  </a:lnTo>
                  <a:lnTo>
                    <a:pt x="9917" y="2458"/>
                  </a:lnTo>
                  <a:lnTo>
                    <a:pt x="10839" y="220"/>
                  </a:lnTo>
                  <a:lnTo>
                    <a:pt x="10839" y="176"/>
                  </a:lnTo>
                  <a:lnTo>
                    <a:pt x="10839" y="88"/>
                  </a:lnTo>
                  <a:lnTo>
                    <a:pt x="10795" y="44"/>
                  </a:lnTo>
                  <a:lnTo>
                    <a:pt x="1075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" name="Google Shape;200;p48"/>
            <p:cNvSpPr/>
            <p:nvPr/>
          </p:nvSpPr>
          <p:spPr>
            <a:xfrm>
              <a:off x="2697625" y="973375"/>
              <a:ext cx="265500" cy="607775"/>
            </a:xfrm>
            <a:custGeom>
              <a:avLst/>
              <a:gdLst/>
              <a:ahLst/>
              <a:cxnLst/>
              <a:rect l="l" t="t" r="r" b="b"/>
              <a:pathLst>
                <a:path w="10620" h="24311" extrusionOk="0">
                  <a:moveTo>
                    <a:pt x="10444" y="1"/>
                  </a:moveTo>
                  <a:lnTo>
                    <a:pt x="10400" y="44"/>
                  </a:lnTo>
                  <a:lnTo>
                    <a:pt x="10312" y="88"/>
                  </a:lnTo>
                  <a:lnTo>
                    <a:pt x="10268" y="132"/>
                  </a:lnTo>
                  <a:lnTo>
                    <a:pt x="8206" y="5398"/>
                  </a:lnTo>
                  <a:lnTo>
                    <a:pt x="6758" y="8206"/>
                  </a:lnTo>
                  <a:lnTo>
                    <a:pt x="5266" y="11497"/>
                  </a:lnTo>
                  <a:lnTo>
                    <a:pt x="3862" y="14349"/>
                  </a:lnTo>
                  <a:lnTo>
                    <a:pt x="2019" y="17684"/>
                  </a:lnTo>
                  <a:lnTo>
                    <a:pt x="439" y="20888"/>
                  </a:lnTo>
                  <a:lnTo>
                    <a:pt x="395" y="20931"/>
                  </a:lnTo>
                  <a:lnTo>
                    <a:pt x="0" y="22599"/>
                  </a:lnTo>
                  <a:lnTo>
                    <a:pt x="0" y="22643"/>
                  </a:lnTo>
                  <a:lnTo>
                    <a:pt x="220" y="24179"/>
                  </a:lnTo>
                  <a:lnTo>
                    <a:pt x="263" y="24266"/>
                  </a:lnTo>
                  <a:lnTo>
                    <a:pt x="395" y="24310"/>
                  </a:lnTo>
                  <a:lnTo>
                    <a:pt x="483" y="24310"/>
                  </a:lnTo>
                  <a:lnTo>
                    <a:pt x="527" y="24266"/>
                  </a:lnTo>
                  <a:lnTo>
                    <a:pt x="571" y="24179"/>
                  </a:lnTo>
                  <a:lnTo>
                    <a:pt x="571" y="24135"/>
                  </a:lnTo>
                  <a:lnTo>
                    <a:pt x="351" y="22643"/>
                  </a:lnTo>
                  <a:lnTo>
                    <a:pt x="746" y="21019"/>
                  </a:lnTo>
                  <a:lnTo>
                    <a:pt x="2326" y="17816"/>
                  </a:lnTo>
                  <a:lnTo>
                    <a:pt x="4169" y="14481"/>
                  </a:lnTo>
                  <a:lnTo>
                    <a:pt x="5573" y="11673"/>
                  </a:lnTo>
                  <a:lnTo>
                    <a:pt x="7109" y="8382"/>
                  </a:lnTo>
                  <a:lnTo>
                    <a:pt x="8557" y="5573"/>
                  </a:lnTo>
                  <a:lnTo>
                    <a:pt x="8557" y="5529"/>
                  </a:lnTo>
                  <a:lnTo>
                    <a:pt x="10619" y="264"/>
                  </a:lnTo>
                  <a:lnTo>
                    <a:pt x="10619" y="176"/>
                  </a:lnTo>
                  <a:lnTo>
                    <a:pt x="10619" y="132"/>
                  </a:lnTo>
                  <a:lnTo>
                    <a:pt x="10575" y="44"/>
                  </a:lnTo>
                  <a:lnTo>
                    <a:pt x="10531" y="44"/>
                  </a:lnTo>
                  <a:lnTo>
                    <a:pt x="1044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" name="Google Shape;201;p48"/>
            <p:cNvSpPr/>
            <p:nvPr/>
          </p:nvSpPr>
          <p:spPr>
            <a:xfrm>
              <a:off x="2630700" y="1103925"/>
              <a:ext cx="223825" cy="530975"/>
            </a:xfrm>
            <a:custGeom>
              <a:avLst/>
              <a:gdLst/>
              <a:ahLst/>
              <a:cxnLst/>
              <a:rect l="l" t="t" r="r" b="b"/>
              <a:pathLst>
                <a:path w="8953" h="21239" extrusionOk="0">
                  <a:moveTo>
                    <a:pt x="8733" y="0"/>
                  </a:moveTo>
                  <a:lnTo>
                    <a:pt x="8689" y="44"/>
                  </a:lnTo>
                  <a:lnTo>
                    <a:pt x="8645" y="88"/>
                  </a:lnTo>
                  <a:lnTo>
                    <a:pt x="6451" y="4388"/>
                  </a:lnTo>
                  <a:lnTo>
                    <a:pt x="5003" y="7372"/>
                  </a:lnTo>
                  <a:lnTo>
                    <a:pt x="3379" y="10356"/>
                  </a:lnTo>
                  <a:lnTo>
                    <a:pt x="1405" y="14261"/>
                  </a:lnTo>
                  <a:lnTo>
                    <a:pt x="1405" y="14305"/>
                  </a:lnTo>
                  <a:lnTo>
                    <a:pt x="790" y="16455"/>
                  </a:lnTo>
                  <a:lnTo>
                    <a:pt x="0" y="21063"/>
                  </a:lnTo>
                  <a:lnTo>
                    <a:pt x="0" y="21107"/>
                  </a:lnTo>
                  <a:lnTo>
                    <a:pt x="44" y="21195"/>
                  </a:lnTo>
                  <a:lnTo>
                    <a:pt x="88" y="21238"/>
                  </a:lnTo>
                  <a:lnTo>
                    <a:pt x="176" y="21238"/>
                  </a:lnTo>
                  <a:lnTo>
                    <a:pt x="308" y="21195"/>
                  </a:lnTo>
                  <a:lnTo>
                    <a:pt x="351" y="21107"/>
                  </a:lnTo>
                  <a:lnTo>
                    <a:pt x="1141" y="16543"/>
                  </a:lnTo>
                  <a:lnTo>
                    <a:pt x="1712" y="14393"/>
                  </a:lnTo>
                  <a:lnTo>
                    <a:pt x="3686" y="10532"/>
                  </a:lnTo>
                  <a:lnTo>
                    <a:pt x="5310" y="7504"/>
                  </a:lnTo>
                  <a:lnTo>
                    <a:pt x="6802" y="4564"/>
                  </a:lnTo>
                  <a:lnTo>
                    <a:pt x="8952" y="264"/>
                  </a:lnTo>
                  <a:lnTo>
                    <a:pt x="8952" y="176"/>
                  </a:lnTo>
                  <a:lnTo>
                    <a:pt x="8952" y="132"/>
                  </a:lnTo>
                  <a:lnTo>
                    <a:pt x="8908" y="44"/>
                  </a:lnTo>
                  <a:lnTo>
                    <a:pt x="886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" name="Google Shape;202;p48"/>
            <p:cNvSpPr/>
            <p:nvPr/>
          </p:nvSpPr>
          <p:spPr>
            <a:xfrm>
              <a:off x="2619725" y="1124775"/>
              <a:ext cx="194200" cy="436625"/>
            </a:xfrm>
            <a:custGeom>
              <a:avLst/>
              <a:gdLst/>
              <a:ahLst/>
              <a:cxnLst/>
              <a:rect l="l" t="t" r="r" b="b"/>
              <a:pathLst>
                <a:path w="7768" h="17465" extrusionOk="0">
                  <a:moveTo>
                    <a:pt x="7548" y="0"/>
                  </a:moveTo>
                  <a:lnTo>
                    <a:pt x="7460" y="44"/>
                  </a:lnTo>
                  <a:lnTo>
                    <a:pt x="7416" y="88"/>
                  </a:lnTo>
                  <a:lnTo>
                    <a:pt x="6188" y="2501"/>
                  </a:lnTo>
                  <a:lnTo>
                    <a:pt x="4696" y="5661"/>
                  </a:lnTo>
                  <a:lnTo>
                    <a:pt x="3160" y="8469"/>
                  </a:lnTo>
                  <a:lnTo>
                    <a:pt x="966" y="12681"/>
                  </a:lnTo>
                  <a:lnTo>
                    <a:pt x="176" y="15007"/>
                  </a:lnTo>
                  <a:lnTo>
                    <a:pt x="176" y="15051"/>
                  </a:lnTo>
                  <a:lnTo>
                    <a:pt x="1" y="17245"/>
                  </a:lnTo>
                  <a:lnTo>
                    <a:pt x="1" y="17333"/>
                  </a:lnTo>
                  <a:lnTo>
                    <a:pt x="45" y="17377"/>
                  </a:lnTo>
                  <a:lnTo>
                    <a:pt x="88" y="17421"/>
                  </a:lnTo>
                  <a:lnTo>
                    <a:pt x="176" y="17464"/>
                  </a:lnTo>
                  <a:lnTo>
                    <a:pt x="308" y="17421"/>
                  </a:lnTo>
                  <a:lnTo>
                    <a:pt x="352" y="17289"/>
                  </a:lnTo>
                  <a:lnTo>
                    <a:pt x="527" y="15095"/>
                  </a:lnTo>
                  <a:lnTo>
                    <a:pt x="1273" y="12813"/>
                  </a:lnTo>
                  <a:lnTo>
                    <a:pt x="3467" y="8601"/>
                  </a:lnTo>
                  <a:lnTo>
                    <a:pt x="5003" y="5792"/>
                  </a:lnTo>
                  <a:lnTo>
                    <a:pt x="6539" y="2677"/>
                  </a:lnTo>
                  <a:lnTo>
                    <a:pt x="7767" y="263"/>
                  </a:lnTo>
                  <a:lnTo>
                    <a:pt x="7767" y="176"/>
                  </a:lnTo>
                  <a:lnTo>
                    <a:pt x="7767" y="132"/>
                  </a:lnTo>
                  <a:lnTo>
                    <a:pt x="7724" y="44"/>
                  </a:lnTo>
                  <a:lnTo>
                    <a:pt x="768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" name="Google Shape;203;p48"/>
            <p:cNvSpPr/>
            <p:nvPr/>
          </p:nvSpPr>
          <p:spPr>
            <a:xfrm>
              <a:off x="2592300" y="1141225"/>
              <a:ext cx="183225" cy="483800"/>
            </a:xfrm>
            <a:custGeom>
              <a:avLst/>
              <a:gdLst/>
              <a:ahLst/>
              <a:cxnLst/>
              <a:rect l="l" t="t" r="r" b="b"/>
              <a:pathLst>
                <a:path w="7329" h="19352" extrusionOk="0">
                  <a:moveTo>
                    <a:pt x="7153" y="0"/>
                  </a:moveTo>
                  <a:lnTo>
                    <a:pt x="7109" y="44"/>
                  </a:lnTo>
                  <a:lnTo>
                    <a:pt x="7022" y="44"/>
                  </a:lnTo>
                  <a:lnTo>
                    <a:pt x="7022" y="132"/>
                  </a:lnTo>
                  <a:lnTo>
                    <a:pt x="5749" y="2677"/>
                  </a:lnTo>
                  <a:lnTo>
                    <a:pt x="4476" y="5178"/>
                  </a:lnTo>
                  <a:lnTo>
                    <a:pt x="1229" y="11277"/>
                  </a:lnTo>
                  <a:lnTo>
                    <a:pt x="1229" y="11321"/>
                  </a:lnTo>
                  <a:lnTo>
                    <a:pt x="308" y="13735"/>
                  </a:lnTo>
                  <a:lnTo>
                    <a:pt x="308" y="13779"/>
                  </a:lnTo>
                  <a:lnTo>
                    <a:pt x="1" y="16017"/>
                  </a:lnTo>
                  <a:lnTo>
                    <a:pt x="1" y="16060"/>
                  </a:lnTo>
                  <a:lnTo>
                    <a:pt x="132" y="19176"/>
                  </a:lnTo>
                  <a:lnTo>
                    <a:pt x="132" y="19264"/>
                  </a:lnTo>
                  <a:lnTo>
                    <a:pt x="176" y="19308"/>
                  </a:lnTo>
                  <a:lnTo>
                    <a:pt x="308" y="19351"/>
                  </a:lnTo>
                  <a:lnTo>
                    <a:pt x="396" y="19351"/>
                  </a:lnTo>
                  <a:lnTo>
                    <a:pt x="439" y="19308"/>
                  </a:lnTo>
                  <a:lnTo>
                    <a:pt x="483" y="19264"/>
                  </a:lnTo>
                  <a:lnTo>
                    <a:pt x="483" y="19176"/>
                  </a:lnTo>
                  <a:lnTo>
                    <a:pt x="352" y="16060"/>
                  </a:lnTo>
                  <a:lnTo>
                    <a:pt x="659" y="13866"/>
                  </a:lnTo>
                  <a:lnTo>
                    <a:pt x="1536" y="11453"/>
                  </a:lnTo>
                  <a:lnTo>
                    <a:pt x="4827" y="5354"/>
                  </a:lnTo>
                  <a:lnTo>
                    <a:pt x="6100" y="2852"/>
                  </a:lnTo>
                  <a:lnTo>
                    <a:pt x="7329" y="264"/>
                  </a:lnTo>
                  <a:lnTo>
                    <a:pt x="7329" y="176"/>
                  </a:lnTo>
                  <a:lnTo>
                    <a:pt x="7329" y="132"/>
                  </a:lnTo>
                  <a:lnTo>
                    <a:pt x="7285" y="88"/>
                  </a:lnTo>
                  <a:lnTo>
                    <a:pt x="7241" y="44"/>
                  </a:lnTo>
                  <a:lnTo>
                    <a:pt x="715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" name="Google Shape;204;p48"/>
            <p:cNvSpPr/>
            <p:nvPr/>
          </p:nvSpPr>
          <p:spPr>
            <a:xfrm>
              <a:off x="2263200" y="1174125"/>
              <a:ext cx="342300" cy="810725"/>
            </a:xfrm>
            <a:custGeom>
              <a:avLst/>
              <a:gdLst/>
              <a:ahLst/>
              <a:cxnLst/>
              <a:rect l="l" t="t" r="r" b="b"/>
              <a:pathLst>
                <a:path w="13692" h="32429" extrusionOk="0">
                  <a:moveTo>
                    <a:pt x="13384" y="1"/>
                  </a:moveTo>
                  <a:lnTo>
                    <a:pt x="13340" y="88"/>
                  </a:lnTo>
                  <a:lnTo>
                    <a:pt x="11014" y="4389"/>
                  </a:lnTo>
                  <a:lnTo>
                    <a:pt x="9479" y="7241"/>
                  </a:lnTo>
                  <a:lnTo>
                    <a:pt x="8294" y="9918"/>
                  </a:lnTo>
                  <a:lnTo>
                    <a:pt x="7723" y="11980"/>
                  </a:lnTo>
                  <a:lnTo>
                    <a:pt x="7723" y="12024"/>
                  </a:lnTo>
                  <a:lnTo>
                    <a:pt x="7548" y="16544"/>
                  </a:lnTo>
                  <a:lnTo>
                    <a:pt x="7153" y="17816"/>
                  </a:lnTo>
                  <a:lnTo>
                    <a:pt x="5003" y="21502"/>
                  </a:lnTo>
                  <a:lnTo>
                    <a:pt x="1975" y="26329"/>
                  </a:lnTo>
                  <a:lnTo>
                    <a:pt x="0" y="31682"/>
                  </a:lnTo>
                  <a:lnTo>
                    <a:pt x="0" y="31770"/>
                  </a:lnTo>
                  <a:lnTo>
                    <a:pt x="0" y="31814"/>
                  </a:lnTo>
                  <a:lnTo>
                    <a:pt x="352" y="32340"/>
                  </a:lnTo>
                  <a:lnTo>
                    <a:pt x="395" y="32428"/>
                  </a:lnTo>
                  <a:lnTo>
                    <a:pt x="571" y="32428"/>
                  </a:lnTo>
                  <a:lnTo>
                    <a:pt x="615" y="32384"/>
                  </a:lnTo>
                  <a:lnTo>
                    <a:pt x="2897" y="30015"/>
                  </a:lnTo>
                  <a:lnTo>
                    <a:pt x="2940" y="29971"/>
                  </a:lnTo>
                  <a:lnTo>
                    <a:pt x="2940" y="29927"/>
                  </a:lnTo>
                  <a:lnTo>
                    <a:pt x="2940" y="29839"/>
                  </a:lnTo>
                  <a:lnTo>
                    <a:pt x="2897" y="29795"/>
                  </a:lnTo>
                  <a:lnTo>
                    <a:pt x="2853" y="29752"/>
                  </a:lnTo>
                  <a:lnTo>
                    <a:pt x="2721" y="29752"/>
                  </a:lnTo>
                  <a:lnTo>
                    <a:pt x="2633" y="29795"/>
                  </a:lnTo>
                  <a:lnTo>
                    <a:pt x="527" y="31989"/>
                  </a:lnTo>
                  <a:lnTo>
                    <a:pt x="352" y="31726"/>
                  </a:lnTo>
                  <a:lnTo>
                    <a:pt x="2282" y="26504"/>
                  </a:lnTo>
                  <a:lnTo>
                    <a:pt x="5310" y="21678"/>
                  </a:lnTo>
                  <a:lnTo>
                    <a:pt x="7460" y="17992"/>
                  </a:lnTo>
                  <a:lnTo>
                    <a:pt x="7504" y="17948"/>
                  </a:lnTo>
                  <a:lnTo>
                    <a:pt x="7899" y="16631"/>
                  </a:lnTo>
                  <a:lnTo>
                    <a:pt x="7899" y="16587"/>
                  </a:lnTo>
                  <a:lnTo>
                    <a:pt x="8074" y="12024"/>
                  </a:lnTo>
                  <a:lnTo>
                    <a:pt x="8645" y="10049"/>
                  </a:lnTo>
                  <a:lnTo>
                    <a:pt x="9830" y="7373"/>
                  </a:lnTo>
                  <a:lnTo>
                    <a:pt x="11322" y="4564"/>
                  </a:lnTo>
                  <a:lnTo>
                    <a:pt x="13647" y="264"/>
                  </a:lnTo>
                  <a:lnTo>
                    <a:pt x="13691" y="176"/>
                  </a:lnTo>
                  <a:lnTo>
                    <a:pt x="13691" y="88"/>
                  </a:lnTo>
                  <a:lnTo>
                    <a:pt x="13647" y="45"/>
                  </a:lnTo>
                  <a:lnTo>
                    <a:pt x="1360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" name="Google Shape;205;p48"/>
            <p:cNvSpPr/>
            <p:nvPr/>
          </p:nvSpPr>
          <p:spPr>
            <a:xfrm>
              <a:off x="3125450" y="769325"/>
              <a:ext cx="242475" cy="648375"/>
            </a:xfrm>
            <a:custGeom>
              <a:avLst/>
              <a:gdLst/>
              <a:ahLst/>
              <a:cxnLst/>
              <a:rect l="l" t="t" r="r" b="b"/>
              <a:pathLst>
                <a:path w="9699" h="25935" extrusionOk="0">
                  <a:moveTo>
                    <a:pt x="9479" y="1"/>
                  </a:moveTo>
                  <a:lnTo>
                    <a:pt x="9435" y="45"/>
                  </a:lnTo>
                  <a:lnTo>
                    <a:pt x="9391" y="89"/>
                  </a:lnTo>
                  <a:lnTo>
                    <a:pt x="8996" y="878"/>
                  </a:lnTo>
                  <a:lnTo>
                    <a:pt x="8952" y="878"/>
                  </a:lnTo>
                  <a:lnTo>
                    <a:pt x="8162" y="2941"/>
                  </a:lnTo>
                  <a:lnTo>
                    <a:pt x="6846" y="6846"/>
                  </a:lnTo>
                  <a:lnTo>
                    <a:pt x="5573" y="9742"/>
                  </a:lnTo>
                  <a:lnTo>
                    <a:pt x="4652" y="11410"/>
                  </a:lnTo>
                  <a:lnTo>
                    <a:pt x="3862" y="12989"/>
                  </a:lnTo>
                  <a:lnTo>
                    <a:pt x="3160" y="14525"/>
                  </a:lnTo>
                  <a:lnTo>
                    <a:pt x="2590" y="16017"/>
                  </a:lnTo>
                  <a:lnTo>
                    <a:pt x="2019" y="17553"/>
                  </a:lnTo>
                  <a:lnTo>
                    <a:pt x="1536" y="19089"/>
                  </a:lnTo>
                  <a:lnTo>
                    <a:pt x="483" y="22380"/>
                  </a:lnTo>
                  <a:lnTo>
                    <a:pt x="88" y="23696"/>
                  </a:lnTo>
                  <a:lnTo>
                    <a:pt x="88" y="23740"/>
                  </a:lnTo>
                  <a:lnTo>
                    <a:pt x="1" y="25759"/>
                  </a:lnTo>
                  <a:lnTo>
                    <a:pt x="1" y="25802"/>
                  </a:lnTo>
                  <a:lnTo>
                    <a:pt x="44" y="25846"/>
                  </a:lnTo>
                  <a:lnTo>
                    <a:pt x="88" y="25890"/>
                  </a:lnTo>
                  <a:lnTo>
                    <a:pt x="176" y="25934"/>
                  </a:lnTo>
                  <a:lnTo>
                    <a:pt x="308" y="25890"/>
                  </a:lnTo>
                  <a:lnTo>
                    <a:pt x="352" y="25759"/>
                  </a:lnTo>
                  <a:lnTo>
                    <a:pt x="439" y="23784"/>
                  </a:lnTo>
                  <a:lnTo>
                    <a:pt x="834" y="22511"/>
                  </a:lnTo>
                  <a:lnTo>
                    <a:pt x="1844" y="19220"/>
                  </a:lnTo>
                  <a:lnTo>
                    <a:pt x="2370" y="17685"/>
                  </a:lnTo>
                  <a:lnTo>
                    <a:pt x="2897" y="16149"/>
                  </a:lnTo>
                  <a:lnTo>
                    <a:pt x="3511" y="14657"/>
                  </a:lnTo>
                  <a:lnTo>
                    <a:pt x="4169" y="13121"/>
                  </a:lnTo>
                  <a:lnTo>
                    <a:pt x="4959" y="11541"/>
                  </a:lnTo>
                  <a:lnTo>
                    <a:pt x="5881" y="9874"/>
                  </a:lnTo>
                  <a:lnTo>
                    <a:pt x="7153" y="6978"/>
                  </a:lnTo>
                  <a:lnTo>
                    <a:pt x="8513" y="3029"/>
                  </a:lnTo>
                  <a:lnTo>
                    <a:pt x="9303" y="1010"/>
                  </a:lnTo>
                  <a:lnTo>
                    <a:pt x="9698" y="264"/>
                  </a:lnTo>
                  <a:lnTo>
                    <a:pt x="9698" y="176"/>
                  </a:lnTo>
                  <a:lnTo>
                    <a:pt x="9698" y="89"/>
                  </a:lnTo>
                  <a:lnTo>
                    <a:pt x="9698" y="45"/>
                  </a:lnTo>
                  <a:lnTo>
                    <a:pt x="961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" name="Google Shape;206;p48"/>
            <p:cNvSpPr/>
            <p:nvPr/>
          </p:nvSpPr>
          <p:spPr>
            <a:xfrm>
              <a:off x="3734300" y="758375"/>
              <a:ext cx="1192475" cy="1433800"/>
            </a:xfrm>
            <a:custGeom>
              <a:avLst/>
              <a:gdLst/>
              <a:ahLst/>
              <a:cxnLst/>
              <a:rect l="l" t="t" r="r" b="b"/>
              <a:pathLst>
                <a:path w="47699" h="57352" extrusionOk="0">
                  <a:moveTo>
                    <a:pt x="22906" y="0"/>
                  </a:moveTo>
                  <a:lnTo>
                    <a:pt x="22862" y="44"/>
                  </a:lnTo>
                  <a:lnTo>
                    <a:pt x="22818" y="88"/>
                  </a:lnTo>
                  <a:lnTo>
                    <a:pt x="21063" y="2764"/>
                  </a:lnTo>
                  <a:lnTo>
                    <a:pt x="21063" y="2808"/>
                  </a:lnTo>
                  <a:lnTo>
                    <a:pt x="19703" y="5968"/>
                  </a:lnTo>
                  <a:lnTo>
                    <a:pt x="19483" y="6582"/>
                  </a:lnTo>
                  <a:lnTo>
                    <a:pt x="19176" y="7196"/>
                  </a:lnTo>
                  <a:lnTo>
                    <a:pt x="18562" y="8337"/>
                  </a:lnTo>
                  <a:lnTo>
                    <a:pt x="17816" y="9434"/>
                  </a:lnTo>
                  <a:lnTo>
                    <a:pt x="17070" y="10487"/>
                  </a:lnTo>
                  <a:lnTo>
                    <a:pt x="16236" y="11497"/>
                  </a:lnTo>
                  <a:lnTo>
                    <a:pt x="15358" y="12506"/>
                  </a:lnTo>
                  <a:lnTo>
                    <a:pt x="13559" y="14437"/>
                  </a:lnTo>
                  <a:lnTo>
                    <a:pt x="11629" y="16543"/>
                  </a:lnTo>
                  <a:lnTo>
                    <a:pt x="10707" y="17596"/>
                  </a:lnTo>
                  <a:lnTo>
                    <a:pt x="9873" y="18693"/>
                  </a:lnTo>
                  <a:lnTo>
                    <a:pt x="7679" y="21326"/>
                  </a:lnTo>
                  <a:lnTo>
                    <a:pt x="7635" y="21414"/>
                  </a:lnTo>
                  <a:lnTo>
                    <a:pt x="7416" y="22423"/>
                  </a:lnTo>
                  <a:lnTo>
                    <a:pt x="7416" y="22467"/>
                  </a:lnTo>
                  <a:lnTo>
                    <a:pt x="7855" y="25670"/>
                  </a:lnTo>
                  <a:lnTo>
                    <a:pt x="7723" y="26591"/>
                  </a:lnTo>
                  <a:lnTo>
                    <a:pt x="6889" y="26284"/>
                  </a:lnTo>
                  <a:lnTo>
                    <a:pt x="6802" y="26240"/>
                  </a:lnTo>
                  <a:lnTo>
                    <a:pt x="6714" y="26284"/>
                  </a:lnTo>
                  <a:lnTo>
                    <a:pt x="4125" y="27645"/>
                  </a:lnTo>
                  <a:lnTo>
                    <a:pt x="4037" y="27732"/>
                  </a:lnTo>
                  <a:lnTo>
                    <a:pt x="3511" y="29268"/>
                  </a:lnTo>
                  <a:lnTo>
                    <a:pt x="3467" y="29312"/>
                  </a:lnTo>
                  <a:lnTo>
                    <a:pt x="3160" y="31243"/>
                  </a:lnTo>
                  <a:lnTo>
                    <a:pt x="3160" y="31287"/>
                  </a:lnTo>
                  <a:lnTo>
                    <a:pt x="3467" y="33788"/>
                  </a:lnTo>
                  <a:lnTo>
                    <a:pt x="3598" y="35017"/>
                  </a:lnTo>
                  <a:lnTo>
                    <a:pt x="3642" y="36157"/>
                  </a:lnTo>
                  <a:lnTo>
                    <a:pt x="3686" y="37167"/>
                  </a:lnTo>
                  <a:lnTo>
                    <a:pt x="3686" y="38088"/>
                  </a:lnTo>
                  <a:lnTo>
                    <a:pt x="3598" y="38966"/>
                  </a:lnTo>
                  <a:lnTo>
                    <a:pt x="3511" y="39712"/>
                  </a:lnTo>
                  <a:lnTo>
                    <a:pt x="3379" y="40414"/>
                  </a:lnTo>
                  <a:lnTo>
                    <a:pt x="3204" y="41028"/>
                  </a:lnTo>
                  <a:lnTo>
                    <a:pt x="3028" y="41599"/>
                  </a:lnTo>
                  <a:lnTo>
                    <a:pt x="2809" y="42081"/>
                  </a:lnTo>
                  <a:lnTo>
                    <a:pt x="2589" y="42520"/>
                  </a:lnTo>
                  <a:lnTo>
                    <a:pt x="2326" y="42871"/>
                  </a:lnTo>
                  <a:lnTo>
                    <a:pt x="2063" y="43178"/>
                  </a:lnTo>
                  <a:lnTo>
                    <a:pt x="1799" y="43442"/>
                  </a:lnTo>
                  <a:lnTo>
                    <a:pt x="1536" y="43705"/>
                  </a:lnTo>
                  <a:lnTo>
                    <a:pt x="1229" y="43880"/>
                  </a:lnTo>
                  <a:lnTo>
                    <a:pt x="1185" y="43924"/>
                  </a:lnTo>
                  <a:lnTo>
                    <a:pt x="44" y="45285"/>
                  </a:lnTo>
                  <a:lnTo>
                    <a:pt x="0" y="45372"/>
                  </a:lnTo>
                  <a:lnTo>
                    <a:pt x="0" y="45416"/>
                  </a:lnTo>
                  <a:lnTo>
                    <a:pt x="88" y="46118"/>
                  </a:lnTo>
                  <a:lnTo>
                    <a:pt x="1361" y="50638"/>
                  </a:lnTo>
                  <a:lnTo>
                    <a:pt x="2326" y="53446"/>
                  </a:lnTo>
                  <a:lnTo>
                    <a:pt x="2370" y="53446"/>
                  </a:lnTo>
                  <a:lnTo>
                    <a:pt x="3774" y="55728"/>
                  </a:lnTo>
                  <a:lnTo>
                    <a:pt x="5047" y="57176"/>
                  </a:lnTo>
                  <a:lnTo>
                    <a:pt x="5134" y="57220"/>
                  </a:lnTo>
                  <a:lnTo>
                    <a:pt x="5529" y="57352"/>
                  </a:lnTo>
                  <a:lnTo>
                    <a:pt x="5617" y="57352"/>
                  </a:lnTo>
                  <a:lnTo>
                    <a:pt x="6670" y="56957"/>
                  </a:lnTo>
                  <a:lnTo>
                    <a:pt x="6714" y="56913"/>
                  </a:lnTo>
                  <a:lnTo>
                    <a:pt x="7460" y="56035"/>
                  </a:lnTo>
                  <a:lnTo>
                    <a:pt x="7504" y="55991"/>
                  </a:lnTo>
                  <a:lnTo>
                    <a:pt x="7943" y="54850"/>
                  </a:lnTo>
                  <a:lnTo>
                    <a:pt x="7943" y="54807"/>
                  </a:lnTo>
                  <a:lnTo>
                    <a:pt x="8118" y="52261"/>
                  </a:lnTo>
                  <a:lnTo>
                    <a:pt x="8118" y="52174"/>
                  </a:lnTo>
                  <a:lnTo>
                    <a:pt x="7592" y="50726"/>
                  </a:lnTo>
                  <a:lnTo>
                    <a:pt x="4827" y="46118"/>
                  </a:lnTo>
                  <a:lnTo>
                    <a:pt x="4432" y="45241"/>
                  </a:lnTo>
                  <a:lnTo>
                    <a:pt x="4564" y="44933"/>
                  </a:lnTo>
                  <a:lnTo>
                    <a:pt x="5003" y="44626"/>
                  </a:lnTo>
                  <a:lnTo>
                    <a:pt x="8118" y="43793"/>
                  </a:lnTo>
                  <a:lnTo>
                    <a:pt x="11278" y="45460"/>
                  </a:lnTo>
                  <a:lnTo>
                    <a:pt x="12682" y="45987"/>
                  </a:lnTo>
                  <a:lnTo>
                    <a:pt x="14744" y="47347"/>
                  </a:lnTo>
                  <a:lnTo>
                    <a:pt x="14788" y="47347"/>
                  </a:lnTo>
                  <a:lnTo>
                    <a:pt x="18386" y="49102"/>
                  </a:lnTo>
                  <a:lnTo>
                    <a:pt x="20931" y="49936"/>
                  </a:lnTo>
                  <a:lnTo>
                    <a:pt x="21019" y="49936"/>
                  </a:lnTo>
                  <a:lnTo>
                    <a:pt x="25100" y="49234"/>
                  </a:lnTo>
                  <a:lnTo>
                    <a:pt x="26329" y="49321"/>
                  </a:lnTo>
                  <a:lnTo>
                    <a:pt x="26416" y="49321"/>
                  </a:lnTo>
                  <a:lnTo>
                    <a:pt x="27162" y="49102"/>
                  </a:lnTo>
                  <a:lnTo>
                    <a:pt x="27206" y="49102"/>
                  </a:lnTo>
                  <a:lnTo>
                    <a:pt x="30497" y="47127"/>
                  </a:lnTo>
                  <a:lnTo>
                    <a:pt x="32735" y="46689"/>
                  </a:lnTo>
                  <a:lnTo>
                    <a:pt x="35631" y="45855"/>
                  </a:lnTo>
                  <a:lnTo>
                    <a:pt x="35675" y="45811"/>
                  </a:lnTo>
                  <a:lnTo>
                    <a:pt x="36992" y="45065"/>
                  </a:lnTo>
                  <a:lnTo>
                    <a:pt x="39668" y="42959"/>
                  </a:lnTo>
                  <a:lnTo>
                    <a:pt x="39712" y="42915"/>
                  </a:lnTo>
                  <a:lnTo>
                    <a:pt x="41555" y="40896"/>
                  </a:lnTo>
                  <a:lnTo>
                    <a:pt x="42564" y="39448"/>
                  </a:lnTo>
                  <a:lnTo>
                    <a:pt x="42608" y="39405"/>
                  </a:lnTo>
                  <a:lnTo>
                    <a:pt x="43398" y="37474"/>
                  </a:lnTo>
                  <a:lnTo>
                    <a:pt x="43442" y="37430"/>
                  </a:lnTo>
                  <a:lnTo>
                    <a:pt x="44451" y="33349"/>
                  </a:lnTo>
                  <a:lnTo>
                    <a:pt x="45197" y="32120"/>
                  </a:lnTo>
                  <a:lnTo>
                    <a:pt x="45636" y="31067"/>
                  </a:lnTo>
                  <a:lnTo>
                    <a:pt x="46031" y="29926"/>
                  </a:lnTo>
                  <a:lnTo>
                    <a:pt x="46382" y="28654"/>
                  </a:lnTo>
                  <a:lnTo>
                    <a:pt x="46733" y="27381"/>
                  </a:lnTo>
                  <a:lnTo>
                    <a:pt x="47303" y="24968"/>
                  </a:lnTo>
                  <a:lnTo>
                    <a:pt x="47698" y="23125"/>
                  </a:lnTo>
                  <a:lnTo>
                    <a:pt x="47698" y="23037"/>
                  </a:lnTo>
                  <a:lnTo>
                    <a:pt x="47655" y="22993"/>
                  </a:lnTo>
                  <a:lnTo>
                    <a:pt x="47611" y="22906"/>
                  </a:lnTo>
                  <a:lnTo>
                    <a:pt x="47435" y="22906"/>
                  </a:lnTo>
                  <a:lnTo>
                    <a:pt x="47391" y="22993"/>
                  </a:lnTo>
                  <a:lnTo>
                    <a:pt x="47347" y="23037"/>
                  </a:lnTo>
                  <a:lnTo>
                    <a:pt x="46996" y="24880"/>
                  </a:lnTo>
                  <a:lnTo>
                    <a:pt x="46426" y="27250"/>
                  </a:lnTo>
                  <a:lnTo>
                    <a:pt x="46075" y="28522"/>
                  </a:lnTo>
                  <a:lnTo>
                    <a:pt x="45680" y="29795"/>
                  </a:lnTo>
                  <a:lnTo>
                    <a:pt x="45285" y="30936"/>
                  </a:lnTo>
                  <a:lnTo>
                    <a:pt x="44890" y="31989"/>
                  </a:lnTo>
                  <a:lnTo>
                    <a:pt x="44144" y="33217"/>
                  </a:lnTo>
                  <a:lnTo>
                    <a:pt x="44100" y="33261"/>
                  </a:lnTo>
                  <a:lnTo>
                    <a:pt x="43091" y="37342"/>
                  </a:lnTo>
                  <a:lnTo>
                    <a:pt x="42257" y="39273"/>
                  </a:lnTo>
                  <a:lnTo>
                    <a:pt x="41292" y="40677"/>
                  </a:lnTo>
                  <a:lnTo>
                    <a:pt x="39449" y="42696"/>
                  </a:lnTo>
                  <a:lnTo>
                    <a:pt x="36772" y="44802"/>
                  </a:lnTo>
                  <a:lnTo>
                    <a:pt x="35500" y="45504"/>
                  </a:lnTo>
                  <a:lnTo>
                    <a:pt x="32647" y="46382"/>
                  </a:lnTo>
                  <a:lnTo>
                    <a:pt x="30409" y="46820"/>
                  </a:lnTo>
                  <a:lnTo>
                    <a:pt x="30366" y="46820"/>
                  </a:lnTo>
                  <a:lnTo>
                    <a:pt x="27031" y="48795"/>
                  </a:lnTo>
                  <a:lnTo>
                    <a:pt x="26329" y="48970"/>
                  </a:lnTo>
                  <a:lnTo>
                    <a:pt x="25100" y="48883"/>
                  </a:lnTo>
                  <a:lnTo>
                    <a:pt x="25056" y="48883"/>
                  </a:lnTo>
                  <a:lnTo>
                    <a:pt x="20975" y="49585"/>
                  </a:lnTo>
                  <a:lnTo>
                    <a:pt x="18518" y="48795"/>
                  </a:lnTo>
                  <a:lnTo>
                    <a:pt x="14920" y="47040"/>
                  </a:lnTo>
                  <a:lnTo>
                    <a:pt x="12857" y="45679"/>
                  </a:lnTo>
                  <a:lnTo>
                    <a:pt x="11409" y="45109"/>
                  </a:lnTo>
                  <a:lnTo>
                    <a:pt x="8250" y="43442"/>
                  </a:lnTo>
                  <a:lnTo>
                    <a:pt x="8118" y="43442"/>
                  </a:lnTo>
                  <a:lnTo>
                    <a:pt x="4871" y="44275"/>
                  </a:lnTo>
                  <a:lnTo>
                    <a:pt x="4827" y="44319"/>
                  </a:lnTo>
                  <a:lnTo>
                    <a:pt x="4301" y="44670"/>
                  </a:lnTo>
                  <a:lnTo>
                    <a:pt x="4257" y="44714"/>
                  </a:lnTo>
                  <a:lnTo>
                    <a:pt x="4081" y="45197"/>
                  </a:lnTo>
                  <a:lnTo>
                    <a:pt x="4037" y="45285"/>
                  </a:lnTo>
                  <a:lnTo>
                    <a:pt x="4081" y="45328"/>
                  </a:lnTo>
                  <a:lnTo>
                    <a:pt x="4520" y="46294"/>
                  </a:lnTo>
                  <a:lnTo>
                    <a:pt x="7284" y="50901"/>
                  </a:lnTo>
                  <a:lnTo>
                    <a:pt x="7767" y="52261"/>
                  </a:lnTo>
                  <a:lnTo>
                    <a:pt x="7592" y="54763"/>
                  </a:lnTo>
                  <a:lnTo>
                    <a:pt x="7197" y="55816"/>
                  </a:lnTo>
                  <a:lnTo>
                    <a:pt x="6495" y="56650"/>
                  </a:lnTo>
                  <a:lnTo>
                    <a:pt x="5529" y="57001"/>
                  </a:lnTo>
                  <a:lnTo>
                    <a:pt x="5310" y="56913"/>
                  </a:lnTo>
                  <a:lnTo>
                    <a:pt x="4037" y="55509"/>
                  </a:lnTo>
                  <a:lnTo>
                    <a:pt x="2677" y="53271"/>
                  </a:lnTo>
                  <a:lnTo>
                    <a:pt x="1668" y="50506"/>
                  </a:lnTo>
                  <a:lnTo>
                    <a:pt x="439" y="46030"/>
                  </a:lnTo>
                  <a:lnTo>
                    <a:pt x="351" y="45460"/>
                  </a:lnTo>
                  <a:lnTo>
                    <a:pt x="1448" y="44144"/>
                  </a:lnTo>
                  <a:lnTo>
                    <a:pt x="1931" y="43793"/>
                  </a:lnTo>
                  <a:lnTo>
                    <a:pt x="2370" y="43398"/>
                  </a:lnTo>
                  <a:lnTo>
                    <a:pt x="2721" y="42915"/>
                  </a:lnTo>
                  <a:lnTo>
                    <a:pt x="3072" y="42345"/>
                  </a:lnTo>
                  <a:lnTo>
                    <a:pt x="3335" y="41774"/>
                  </a:lnTo>
                  <a:lnTo>
                    <a:pt x="3555" y="41116"/>
                  </a:lnTo>
                  <a:lnTo>
                    <a:pt x="3730" y="40458"/>
                  </a:lnTo>
                  <a:lnTo>
                    <a:pt x="3862" y="39756"/>
                  </a:lnTo>
                  <a:lnTo>
                    <a:pt x="3949" y="39010"/>
                  </a:lnTo>
                  <a:lnTo>
                    <a:pt x="3993" y="38264"/>
                  </a:lnTo>
                  <a:lnTo>
                    <a:pt x="4037" y="37518"/>
                  </a:lnTo>
                  <a:lnTo>
                    <a:pt x="4037" y="36772"/>
                  </a:lnTo>
                  <a:lnTo>
                    <a:pt x="3949" y="35236"/>
                  </a:lnTo>
                  <a:lnTo>
                    <a:pt x="3818" y="33744"/>
                  </a:lnTo>
                  <a:lnTo>
                    <a:pt x="3511" y="31287"/>
                  </a:lnTo>
                  <a:lnTo>
                    <a:pt x="3818" y="29400"/>
                  </a:lnTo>
                  <a:lnTo>
                    <a:pt x="4344" y="27908"/>
                  </a:lnTo>
                  <a:lnTo>
                    <a:pt x="6846" y="26635"/>
                  </a:lnTo>
                  <a:lnTo>
                    <a:pt x="7811" y="26986"/>
                  </a:lnTo>
                  <a:lnTo>
                    <a:pt x="7987" y="26986"/>
                  </a:lnTo>
                  <a:lnTo>
                    <a:pt x="8030" y="26943"/>
                  </a:lnTo>
                  <a:lnTo>
                    <a:pt x="8074" y="26855"/>
                  </a:lnTo>
                  <a:lnTo>
                    <a:pt x="8206" y="25714"/>
                  </a:lnTo>
                  <a:lnTo>
                    <a:pt x="8206" y="25670"/>
                  </a:lnTo>
                  <a:lnTo>
                    <a:pt x="7767" y="22423"/>
                  </a:lnTo>
                  <a:lnTo>
                    <a:pt x="7943" y="21501"/>
                  </a:lnTo>
                  <a:lnTo>
                    <a:pt x="10137" y="18912"/>
                  </a:lnTo>
                  <a:lnTo>
                    <a:pt x="11014" y="17815"/>
                  </a:lnTo>
                  <a:lnTo>
                    <a:pt x="11892" y="16762"/>
                  </a:lnTo>
                  <a:lnTo>
                    <a:pt x="13823" y="14700"/>
                  </a:lnTo>
                  <a:lnTo>
                    <a:pt x="15622" y="12725"/>
                  </a:lnTo>
                  <a:lnTo>
                    <a:pt x="16499" y="11716"/>
                  </a:lnTo>
                  <a:lnTo>
                    <a:pt x="17333" y="10707"/>
                  </a:lnTo>
                  <a:lnTo>
                    <a:pt x="18123" y="9610"/>
                  </a:lnTo>
                  <a:lnTo>
                    <a:pt x="18869" y="8513"/>
                  </a:lnTo>
                  <a:lnTo>
                    <a:pt x="19176" y="7942"/>
                  </a:lnTo>
                  <a:lnTo>
                    <a:pt x="19483" y="7328"/>
                  </a:lnTo>
                  <a:lnTo>
                    <a:pt x="19790" y="6714"/>
                  </a:lnTo>
                  <a:lnTo>
                    <a:pt x="20054" y="6099"/>
                  </a:lnTo>
                  <a:lnTo>
                    <a:pt x="21370" y="2940"/>
                  </a:lnTo>
                  <a:lnTo>
                    <a:pt x="23125" y="263"/>
                  </a:lnTo>
                  <a:lnTo>
                    <a:pt x="23125" y="219"/>
                  </a:lnTo>
                  <a:lnTo>
                    <a:pt x="23125" y="132"/>
                  </a:lnTo>
                  <a:lnTo>
                    <a:pt x="23125" y="88"/>
                  </a:lnTo>
                  <a:lnTo>
                    <a:pt x="23038" y="44"/>
                  </a:lnTo>
                  <a:lnTo>
                    <a:pt x="2299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" name="Google Shape;207;p48"/>
            <p:cNvSpPr/>
            <p:nvPr/>
          </p:nvSpPr>
          <p:spPr>
            <a:xfrm>
              <a:off x="3959175" y="763850"/>
              <a:ext cx="850225" cy="1129950"/>
            </a:xfrm>
            <a:custGeom>
              <a:avLst/>
              <a:gdLst/>
              <a:ahLst/>
              <a:cxnLst/>
              <a:rect l="l" t="t" r="r" b="b"/>
              <a:pathLst>
                <a:path w="34009" h="45198" extrusionOk="0">
                  <a:moveTo>
                    <a:pt x="17421" y="0"/>
                  </a:moveTo>
                  <a:lnTo>
                    <a:pt x="17377" y="44"/>
                  </a:lnTo>
                  <a:lnTo>
                    <a:pt x="17334" y="88"/>
                  </a:lnTo>
                  <a:lnTo>
                    <a:pt x="15666" y="2458"/>
                  </a:lnTo>
                  <a:lnTo>
                    <a:pt x="15666" y="2502"/>
                  </a:lnTo>
                  <a:lnTo>
                    <a:pt x="13823" y="5924"/>
                  </a:lnTo>
                  <a:lnTo>
                    <a:pt x="13779" y="5968"/>
                  </a:lnTo>
                  <a:lnTo>
                    <a:pt x="13516" y="7328"/>
                  </a:lnTo>
                  <a:lnTo>
                    <a:pt x="13516" y="7372"/>
                  </a:lnTo>
                  <a:lnTo>
                    <a:pt x="13253" y="11936"/>
                  </a:lnTo>
                  <a:lnTo>
                    <a:pt x="12946" y="12682"/>
                  </a:lnTo>
                  <a:lnTo>
                    <a:pt x="11059" y="15534"/>
                  </a:lnTo>
                  <a:lnTo>
                    <a:pt x="8952" y="18342"/>
                  </a:lnTo>
                  <a:lnTo>
                    <a:pt x="8909" y="18430"/>
                  </a:lnTo>
                  <a:lnTo>
                    <a:pt x="8865" y="18869"/>
                  </a:lnTo>
                  <a:lnTo>
                    <a:pt x="8865" y="18957"/>
                  </a:lnTo>
                  <a:lnTo>
                    <a:pt x="8952" y="19044"/>
                  </a:lnTo>
                  <a:lnTo>
                    <a:pt x="9260" y="19220"/>
                  </a:lnTo>
                  <a:lnTo>
                    <a:pt x="9391" y="19571"/>
                  </a:lnTo>
                  <a:lnTo>
                    <a:pt x="9084" y="20712"/>
                  </a:lnTo>
                  <a:lnTo>
                    <a:pt x="7548" y="23959"/>
                  </a:lnTo>
                  <a:lnTo>
                    <a:pt x="6407" y="25934"/>
                  </a:lnTo>
                  <a:lnTo>
                    <a:pt x="6012" y="26197"/>
                  </a:lnTo>
                  <a:lnTo>
                    <a:pt x="5749" y="26197"/>
                  </a:lnTo>
                  <a:lnTo>
                    <a:pt x="3511" y="24881"/>
                  </a:lnTo>
                  <a:lnTo>
                    <a:pt x="3423" y="24837"/>
                  </a:lnTo>
                  <a:lnTo>
                    <a:pt x="3336" y="24837"/>
                  </a:lnTo>
                  <a:lnTo>
                    <a:pt x="3292" y="24924"/>
                  </a:lnTo>
                  <a:lnTo>
                    <a:pt x="3248" y="24968"/>
                  </a:lnTo>
                  <a:lnTo>
                    <a:pt x="2809" y="26987"/>
                  </a:lnTo>
                  <a:lnTo>
                    <a:pt x="2239" y="28040"/>
                  </a:lnTo>
                  <a:lnTo>
                    <a:pt x="1142" y="28874"/>
                  </a:lnTo>
                  <a:lnTo>
                    <a:pt x="396" y="29576"/>
                  </a:lnTo>
                  <a:lnTo>
                    <a:pt x="352" y="29620"/>
                  </a:lnTo>
                  <a:lnTo>
                    <a:pt x="89" y="30102"/>
                  </a:lnTo>
                  <a:lnTo>
                    <a:pt x="89" y="30146"/>
                  </a:lnTo>
                  <a:lnTo>
                    <a:pt x="1" y="31594"/>
                  </a:lnTo>
                  <a:lnTo>
                    <a:pt x="1" y="31682"/>
                  </a:lnTo>
                  <a:lnTo>
                    <a:pt x="440" y="33349"/>
                  </a:lnTo>
                  <a:lnTo>
                    <a:pt x="1844" y="36597"/>
                  </a:lnTo>
                  <a:lnTo>
                    <a:pt x="2941" y="39186"/>
                  </a:lnTo>
                  <a:lnTo>
                    <a:pt x="2985" y="39273"/>
                  </a:lnTo>
                  <a:lnTo>
                    <a:pt x="4564" y="40414"/>
                  </a:lnTo>
                  <a:lnTo>
                    <a:pt x="6188" y="41950"/>
                  </a:lnTo>
                  <a:lnTo>
                    <a:pt x="6232" y="41950"/>
                  </a:lnTo>
                  <a:lnTo>
                    <a:pt x="8206" y="42871"/>
                  </a:lnTo>
                  <a:lnTo>
                    <a:pt x="11541" y="44056"/>
                  </a:lnTo>
                  <a:lnTo>
                    <a:pt x="14481" y="44846"/>
                  </a:lnTo>
                  <a:lnTo>
                    <a:pt x="14525" y="44890"/>
                  </a:lnTo>
                  <a:lnTo>
                    <a:pt x="15710" y="44758"/>
                  </a:lnTo>
                  <a:lnTo>
                    <a:pt x="18211" y="45197"/>
                  </a:lnTo>
                  <a:lnTo>
                    <a:pt x="19703" y="45197"/>
                  </a:lnTo>
                  <a:lnTo>
                    <a:pt x="21327" y="44714"/>
                  </a:lnTo>
                  <a:lnTo>
                    <a:pt x="23301" y="44495"/>
                  </a:lnTo>
                  <a:lnTo>
                    <a:pt x="23345" y="44451"/>
                  </a:lnTo>
                  <a:lnTo>
                    <a:pt x="25803" y="43881"/>
                  </a:lnTo>
                  <a:lnTo>
                    <a:pt x="25846" y="43837"/>
                  </a:lnTo>
                  <a:lnTo>
                    <a:pt x="27645" y="42871"/>
                  </a:lnTo>
                  <a:lnTo>
                    <a:pt x="29401" y="41467"/>
                  </a:lnTo>
                  <a:lnTo>
                    <a:pt x="29401" y="41423"/>
                  </a:lnTo>
                  <a:lnTo>
                    <a:pt x="31156" y="39317"/>
                  </a:lnTo>
                  <a:lnTo>
                    <a:pt x="31200" y="39317"/>
                  </a:lnTo>
                  <a:lnTo>
                    <a:pt x="31990" y="37781"/>
                  </a:lnTo>
                  <a:lnTo>
                    <a:pt x="31990" y="37737"/>
                  </a:lnTo>
                  <a:lnTo>
                    <a:pt x="32560" y="35061"/>
                  </a:lnTo>
                  <a:lnTo>
                    <a:pt x="32604" y="31550"/>
                  </a:lnTo>
                  <a:lnTo>
                    <a:pt x="33438" y="28830"/>
                  </a:lnTo>
                  <a:lnTo>
                    <a:pt x="33438" y="28742"/>
                  </a:lnTo>
                  <a:lnTo>
                    <a:pt x="32999" y="26241"/>
                  </a:lnTo>
                  <a:lnTo>
                    <a:pt x="32911" y="25714"/>
                  </a:lnTo>
                  <a:lnTo>
                    <a:pt x="33262" y="23520"/>
                  </a:lnTo>
                  <a:lnTo>
                    <a:pt x="34008" y="20580"/>
                  </a:lnTo>
                  <a:lnTo>
                    <a:pt x="34008" y="20493"/>
                  </a:lnTo>
                  <a:lnTo>
                    <a:pt x="33482" y="18211"/>
                  </a:lnTo>
                  <a:lnTo>
                    <a:pt x="33482" y="18167"/>
                  </a:lnTo>
                  <a:lnTo>
                    <a:pt x="33394" y="18123"/>
                  </a:lnTo>
                  <a:lnTo>
                    <a:pt x="33350" y="18079"/>
                  </a:lnTo>
                  <a:lnTo>
                    <a:pt x="33262" y="18079"/>
                  </a:lnTo>
                  <a:lnTo>
                    <a:pt x="33218" y="18123"/>
                  </a:lnTo>
                  <a:lnTo>
                    <a:pt x="33174" y="18167"/>
                  </a:lnTo>
                  <a:lnTo>
                    <a:pt x="33131" y="18211"/>
                  </a:lnTo>
                  <a:lnTo>
                    <a:pt x="33131" y="18299"/>
                  </a:lnTo>
                  <a:lnTo>
                    <a:pt x="33657" y="20536"/>
                  </a:lnTo>
                  <a:lnTo>
                    <a:pt x="32911" y="23476"/>
                  </a:lnTo>
                  <a:lnTo>
                    <a:pt x="32560" y="25670"/>
                  </a:lnTo>
                  <a:lnTo>
                    <a:pt x="32560" y="25758"/>
                  </a:lnTo>
                  <a:lnTo>
                    <a:pt x="32648" y="26329"/>
                  </a:lnTo>
                  <a:lnTo>
                    <a:pt x="33087" y="28742"/>
                  </a:lnTo>
                  <a:lnTo>
                    <a:pt x="32253" y="31506"/>
                  </a:lnTo>
                  <a:lnTo>
                    <a:pt x="32253" y="31550"/>
                  </a:lnTo>
                  <a:lnTo>
                    <a:pt x="32209" y="35017"/>
                  </a:lnTo>
                  <a:lnTo>
                    <a:pt x="31639" y="37606"/>
                  </a:lnTo>
                  <a:lnTo>
                    <a:pt x="30893" y="39142"/>
                  </a:lnTo>
                  <a:lnTo>
                    <a:pt x="29137" y="41204"/>
                  </a:lnTo>
                  <a:lnTo>
                    <a:pt x="27470" y="42564"/>
                  </a:lnTo>
                  <a:lnTo>
                    <a:pt x="25671" y="43530"/>
                  </a:lnTo>
                  <a:lnTo>
                    <a:pt x="23257" y="44144"/>
                  </a:lnTo>
                  <a:lnTo>
                    <a:pt x="21283" y="44363"/>
                  </a:lnTo>
                  <a:lnTo>
                    <a:pt x="21239" y="44363"/>
                  </a:lnTo>
                  <a:lnTo>
                    <a:pt x="19659" y="44846"/>
                  </a:lnTo>
                  <a:lnTo>
                    <a:pt x="18255" y="44846"/>
                  </a:lnTo>
                  <a:lnTo>
                    <a:pt x="15710" y="44407"/>
                  </a:lnTo>
                  <a:lnTo>
                    <a:pt x="15666" y="44407"/>
                  </a:lnTo>
                  <a:lnTo>
                    <a:pt x="14525" y="44539"/>
                  </a:lnTo>
                  <a:lnTo>
                    <a:pt x="11673" y="43705"/>
                  </a:lnTo>
                  <a:lnTo>
                    <a:pt x="8338" y="42520"/>
                  </a:lnTo>
                  <a:lnTo>
                    <a:pt x="6407" y="41643"/>
                  </a:lnTo>
                  <a:lnTo>
                    <a:pt x="4784" y="40151"/>
                  </a:lnTo>
                  <a:lnTo>
                    <a:pt x="3248" y="39010"/>
                  </a:lnTo>
                  <a:lnTo>
                    <a:pt x="2151" y="36465"/>
                  </a:lnTo>
                  <a:lnTo>
                    <a:pt x="747" y="33218"/>
                  </a:lnTo>
                  <a:lnTo>
                    <a:pt x="352" y="31594"/>
                  </a:lnTo>
                  <a:lnTo>
                    <a:pt x="440" y="30234"/>
                  </a:lnTo>
                  <a:lnTo>
                    <a:pt x="659" y="29795"/>
                  </a:lnTo>
                  <a:lnTo>
                    <a:pt x="1405" y="29137"/>
                  </a:lnTo>
                  <a:lnTo>
                    <a:pt x="2502" y="28303"/>
                  </a:lnTo>
                  <a:lnTo>
                    <a:pt x="2546" y="28259"/>
                  </a:lnTo>
                  <a:lnTo>
                    <a:pt x="3116" y="27118"/>
                  </a:lnTo>
                  <a:lnTo>
                    <a:pt x="3160" y="27075"/>
                  </a:lnTo>
                  <a:lnTo>
                    <a:pt x="3555" y="25275"/>
                  </a:lnTo>
                  <a:lnTo>
                    <a:pt x="5617" y="26504"/>
                  </a:lnTo>
                  <a:lnTo>
                    <a:pt x="5705" y="26548"/>
                  </a:lnTo>
                  <a:lnTo>
                    <a:pt x="6100" y="26548"/>
                  </a:lnTo>
                  <a:lnTo>
                    <a:pt x="6188" y="26504"/>
                  </a:lnTo>
                  <a:lnTo>
                    <a:pt x="6627" y="26197"/>
                  </a:lnTo>
                  <a:lnTo>
                    <a:pt x="6671" y="26109"/>
                  </a:lnTo>
                  <a:lnTo>
                    <a:pt x="7855" y="24135"/>
                  </a:lnTo>
                  <a:lnTo>
                    <a:pt x="9391" y="20844"/>
                  </a:lnTo>
                  <a:lnTo>
                    <a:pt x="9391" y="20800"/>
                  </a:lnTo>
                  <a:lnTo>
                    <a:pt x="9742" y="19615"/>
                  </a:lnTo>
                  <a:lnTo>
                    <a:pt x="9742" y="19483"/>
                  </a:lnTo>
                  <a:lnTo>
                    <a:pt x="9523" y="19001"/>
                  </a:lnTo>
                  <a:lnTo>
                    <a:pt x="9479" y="18913"/>
                  </a:lnTo>
                  <a:lnTo>
                    <a:pt x="9216" y="18781"/>
                  </a:lnTo>
                  <a:lnTo>
                    <a:pt x="9260" y="18518"/>
                  </a:lnTo>
                  <a:lnTo>
                    <a:pt x="11366" y="15710"/>
                  </a:lnTo>
                  <a:lnTo>
                    <a:pt x="13253" y="12857"/>
                  </a:lnTo>
                  <a:lnTo>
                    <a:pt x="13297" y="12857"/>
                  </a:lnTo>
                  <a:lnTo>
                    <a:pt x="13604" y="12024"/>
                  </a:lnTo>
                  <a:lnTo>
                    <a:pt x="13604" y="11980"/>
                  </a:lnTo>
                  <a:lnTo>
                    <a:pt x="13867" y="7372"/>
                  </a:lnTo>
                  <a:lnTo>
                    <a:pt x="14130" y="6056"/>
                  </a:lnTo>
                  <a:lnTo>
                    <a:pt x="15973" y="2677"/>
                  </a:lnTo>
                  <a:lnTo>
                    <a:pt x="17597" y="264"/>
                  </a:lnTo>
                  <a:lnTo>
                    <a:pt x="17641" y="220"/>
                  </a:lnTo>
                  <a:lnTo>
                    <a:pt x="17641" y="132"/>
                  </a:lnTo>
                  <a:lnTo>
                    <a:pt x="17597" y="88"/>
                  </a:lnTo>
                  <a:lnTo>
                    <a:pt x="17553" y="44"/>
                  </a:lnTo>
                  <a:lnTo>
                    <a:pt x="1750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" name="Google Shape;208;p48"/>
            <p:cNvSpPr/>
            <p:nvPr/>
          </p:nvSpPr>
          <p:spPr>
            <a:xfrm>
              <a:off x="4266350" y="884525"/>
              <a:ext cx="417975" cy="879825"/>
            </a:xfrm>
            <a:custGeom>
              <a:avLst/>
              <a:gdLst/>
              <a:ahLst/>
              <a:cxnLst/>
              <a:rect l="l" t="t" r="r" b="b"/>
              <a:pathLst>
                <a:path w="16719" h="35193" extrusionOk="0">
                  <a:moveTo>
                    <a:pt x="5485" y="0"/>
                  </a:moveTo>
                  <a:lnTo>
                    <a:pt x="5441" y="44"/>
                  </a:lnTo>
                  <a:lnTo>
                    <a:pt x="4520" y="1448"/>
                  </a:lnTo>
                  <a:lnTo>
                    <a:pt x="4476" y="1536"/>
                  </a:lnTo>
                  <a:lnTo>
                    <a:pt x="4476" y="2414"/>
                  </a:lnTo>
                  <a:lnTo>
                    <a:pt x="4476" y="2458"/>
                  </a:lnTo>
                  <a:lnTo>
                    <a:pt x="5398" y="4915"/>
                  </a:lnTo>
                  <a:lnTo>
                    <a:pt x="5266" y="7592"/>
                  </a:lnTo>
                  <a:lnTo>
                    <a:pt x="5398" y="10575"/>
                  </a:lnTo>
                  <a:lnTo>
                    <a:pt x="5222" y="12155"/>
                  </a:lnTo>
                  <a:lnTo>
                    <a:pt x="4344" y="15446"/>
                  </a:lnTo>
                  <a:lnTo>
                    <a:pt x="2589" y="21370"/>
                  </a:lnTo>
                  <a:lnTo>
                    <a:pt x="88" y="26811"/>
                  </a:lnTo>
                  <a:lnTo>
                    <a:pt x="44" y="26855"/>
                  </a:lnTo>
                  <a:lnTo>
                    <a:pt x="0" y="27294"/>
                  </a:lnTo>
                  <a:lnTo>
                    <a:pt x="0" y="27382"/>
                  </a:lnTo>
                  <a:lnTo>
                    <a:pt x="44" y="27469"/>
                  </a:lnTo>
                  <a:lnTo>
                    <a:pt x="922" y="28215"/>
                  </a:lnTo>
                  <a:lnTo>
                    <a:pt x="966" y="28215"/>
                  </a:lnTo>
                  <a:lnTo>
                    <a:pt x="3774" y="30102"/>
                  </a:lnTo>
                  <a:lnTo>
                    <a:pt x="5003" y="32647"/>
                  </a:lnTo>
                  <a:lnTo>
                    <a:pt x="5090" y="32691"/>
                  </a:lnTo>
                  <a:lnTo>
                    <a:pt x="8689" y="35192"/>
                  </a:lnTo>
                  <a:lnTo>
                    <a:pt x="8820" y="35192"/>
                  </a:lnTo>
                  <a:lnTo>
                    <a:pt x="11190" y="34841"/>
                  </a:lnTo>
                  <a:lnTo>
                    <a:pt x="11234" y="34797"/>
                  </a:lnTo>
                  <a:lnTo>
                    <a:pt x="12770" y="33832"/>
                  </a:lnTo>
                  <a:lnTo>
                    <a:pt x="12813" y="33788"/>
                  </a:lnTo>
                  <a:lnTo>
                    <a:pt x="14349" y="32516"/>
                  </a:lnTo>
                  <a:lnTo>
                    <a:pt x="15095" y="31462"/>
                  </a:lnTo>
                  <a:lnTo>
                    <a:pt x="15139" y="31419"/>
                  </a:lnTo>
                  <a:lnTo>
                    <a:pt x="15402" y="30541"/>
                  </a:lnTo>
                  <a:lnTo>
                    <a:pt x="15402" y="30453"/>
                  </a:lnTo>
                  <a:lnTo>
                    <a:pt x="15139" y="27031"/>
                  </a:lnTo>
                  <a:lnTo>
                    <a:pt x="15139" y="26943"/>
                  </a:lnTo>
                  <a:lnTo>
                    <a:pt x="14174" y="25144"/>
                  </a:lnTo>
                  <a:lnTo>
                    <a:pt x="14525" y="22818"/>
                  </a:lnTo>
                  <a:lnTo>
                    <a:pt x="15183" y="20317"/>
                  </a:lnTo>
                  <a:lnTo>
                    <a:pt x="16719" y="14788"/>
                  </a:lnTo>
                  <a:lnTo>
                    <a:pt x="16719" y="14700"/>
                  </a:lnTo>
                  <a:lnTo>
                    <a:pt x="16719" y="14612"/>
                  </a:lnTo>
                  <a:lnTo>
                    <a:pt x="16675" y="11892"/>
                  </a:lnTo>
                  <a:lnTo>
                    <a:pt x="16631" y="11848"/>
                  </a:lnTo>
                  <a:lnTo>
                    <a:pt x="16587" y="11804"/>
                  </a:lnTo>
                  <a:lnTo>
                    <a:pt x="16543" y="11760"/>
                  </a:lnTo>
                  <a:lnTo>
                    <a:pt x="16499" y="11716"/>
                  </a:lnTo>
                  <a:lnTo>
                    <a:pt x="16412" y="11760"/>
                  </a:lnTo>
                  <a:lnTo>
                    <a:pt x="16368" y="11804"/>
                  </a:lnTo>
                  <a:lnTo>
                    <a:pt x="16324" y="11848"/>
                  </a:lnTo>
                  <a:lnTo>
                    <a:pt x="16324" y="11936"/>
                  </a:lnTo>
                  <a:lnTo>
                    <a:pt x="16368" y="14612"/>
                  </a:lnTo>
                  <a:lnTo>
                    <a:pt x="16368" y="14656"/>
                  </a:lnTo>
                  <a:lnTo>
                    <a:pt x="16368" y="14744"/>
                  </a:lnTo>
                  <a:lnTo>
                    <a:pt x="14832" y="20229"/>
                  </a:lnTo>
                  <a:lnTo>
                    <a:pt x="14218" y="22730"/>
                  </a:lnTo>
                  <a:lnTo>
                    <a:pt x="13823" y="25144"/>
                  </a:lnTo>
                  <a:lnTo>
                    <a:pt x="13823" y="25231"/>
                  </a:lnTo>
                  <a:lnTo>
                    <a:pt x="14788" y="27074"/>
                  </a:lnTo>
                  <a:lnTo>
                    <a:pt x="15051" y="30453"/>
                  </a:lnTo>
                  <a:lnTo>
                    <a:pt x="14788" y="31287"/>
                  </a:lnTo>
                  <a:lnTo>
                    <a:pt x="14086" y="32296"/>
                  </a:lnTo>
                  <a:lnTo>
                    <a:pt x="12594" y="33525"/>
                  </a:lnTo>
                  <a:lnTo>
                    <a:pt x="11058" y="34490"/>
                  </a:lnTo>
                  <a:lnTo>
                    <a:pt x="8864" y="34841"/>
                  </a:lnTo>
                  <a:lnTo>
                    <a:pt x="5310" y="32428"/>
                  </a:lnTo>
                  <a:lnTo>
                    <a:pt x="4037" y="29927"/>
                  </a:lnTo>
                  <a:lnTo>
                    <a:pt x="3993" y="29839"/>
                  </a:lnTo>
                  <a:lnTo>
                    <a:pt x="1141" y="27952"/>
                  </a:lnTo>
                  <a:lnTo>
                    <a:pt x="351" y="27250"/>
                  </a:lnTo>
                  <a:lnTo>
                    <a:pt x="395" y="26943"/>
                  </a:lnTo>
                  <a:lnTo>
                    <a:pt x="2896" y="21502"/>
                  </a:lnTo>
                  <a:lnTo>
                    <a:pt x="2896" y="21458"/>
                  </a:lnTo>
                  <a:lnTo>
                    <a:pt x="4696" y="15534"/>
                  </a:lnTo>
                  <a:lnTo>
                    <a:pt x="5573" y="12243"/>
                  </a:lnTo>
                  <a:lnTo>
                    <a:pt x="5749" y="10619"/>
                  </a:lnTo>
                  <a:lnTo>
                    <a:pt x="5749" y="10575"/>
                  </a:lnTo>
                  <a:lnTo>
                    <a:pt x="5617" y="7592"/>
                  </a:lnTo>
                  <a:lnTo>
                    <a:pt x="5749" y="4871"/>
                  </a:lnTo>
                  <a:lnTo>
                    <a:pt x="5749" y="4827"/>
                  </a:lnTo>
                  <a:lnTo>
                    <a:pt x="4827" y="2370"/>
                  </a:lnTo>
                  <a:lnTo>
                    <a:pt x="4827" y="1624"/>
                  </a:lnTo>
                  <a:lnTo>
                    <a:pt x="5749" y="264"/>
                  </a:lnTo>
                  <a:lnTo>
                    <a:pt x="5749" y="176"/>
                  </a:lnTo>
                  <a:lnTo>
                    <a:pt x="5749" y="132"/>
                  </a:lnTo>
                  <a:lnTo>
                    <a:pt x="5705" y="44"/>
                  </a:lnTo>
                  <a:lnTo>
                    <a:pt x="566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" name="Google Shape;209;p48"/>
            <p:cNvSpPr/>
            <p:nvPr/>
          </p:nvSpPr>
          <p:spPr>
            <a:xfrm>
              <a:off x="3635575" y="1464825"/>
              <a:ext cx="1480975" cy="864475"/>
            </a:xfrm>
            <a:custGeom>
              <a:avLst/>
              <a:gdLst/>
              <a:ahLst/>
              <a:cxnLst/>
              <a:rect l="l" t="t" r="r" b="b"/>
              <a:pathLst>
                <a:path w="59239" h="34579" extrusionOk="0">
                  <a:moveTo>
                    <a:pt x="59019" y="1"/>
                  </a:moveTo>
                  <a:lnTo>
                    <a:pt x="58975" y="45"/>
                  </a:lnTo>
                  <a:lnTo>
                    <a:pt x="58932" y="89"/>
                  </a:lnTo>
                  <a:lnTo>
                    <a:pt x="58888" y="176"/>
                  </a:lnTo>
                  <a:lnTo>
                    <a:pt x="58844" y="1800"/>
                  </a:lnTo>
                  <a:lnTo>
                    <a:pt x="56167" y="4389"/>
                  </a:lnTo>
                  <a:lnTo>
                    <a:pt x="54763" y="5486"/>
                  </a:lnTo>
                  <a:lnTo>
                    <a:pt x="50068" y="7768"/>
                  </a:lnTo>
                  <a:lnTo>
                    <a:pt x="50024" y="7856"/>
                  </a:lnTo>
                  <a:lnTo>
                    <a:pt x="48137" y="11629"/>
                  </a:lnTo>
                  <a:lnTo>
                    <a:pt x="46557" y="13735"/>
                  </a:lnTo>
                  <a:lnTo>
                    <a:pt x="44495" y="15929"/>
                  </a:lnTo>
                  <a:lnTo>
                    <a:pt x="41730" y="18124"/>
                  </a:lnTo>
                  <a:lnTo>
                    <a:pt x="40282" y="19045"/>
                  </a:lnTo>
                  <a:lnTo>
                    <a:pt x="35412" y="20625"/>
                  </a:lnTo>
                  <a:lnTo>
                    <a:pt x="34666" y="20844"/>
                  </a:lnTo>
                  <a:lnTo>
                    <a:pt x="34622" y="20888"/>
                  </a:lnTo>
                  <a:lnTo>
                    <a:pt x="31111" y="23433"/>
                  </a:lnTo>
                  <a:lnTo>
                    <a:pt x="29356" y="24618"/>
                  </a:lnTo>
                  <a:lnTo>
                    <a:pt x="28303" y="24969"/>
                  </a:lnTo>
                  <a:lnTo>
                    <a:pt x="28259" y="24969"/>
                  </a:lnTo>
                  <a:lnTo>
                    <a:pt x="27908" y="25188"/>
                  </a:lnTo>
                  <a:lnTo>
                    <a:pt x="27820" y="25232"/>
                  </a:lnTo>
                  <a:lnTo>
                    <a:pt x="27820" y="25320"/>
                  </a:lnTo>
                  <a:lnTo>
                    <a:pt x="27820" y="25408"/>
                  </a:lnTo>
                  <a:lnTo>
                    <a:pt x="27820" y="25452"/>
                  </a:lnTo>
                  <a:lnTo>
                    <a:pt x="27996" y="25671"/>
                  </a:lnTo>
                  <a:lnTo>
                    <a:pt x="27864" y="25890"/>
                  </a:lnTo>
                  <a:lnTo>
                    <a:pt x="26723" y="26241"/>
                  </a:lnTo>
                  <a:lnTo>
                    <a:pt x="22730" y="25671"/>
                  </a:lnTo>
                  <a:lnTo>
                    <a:pt x="21458" y="25320"/>
                  </a:lnTo>
                  <a:lnTo>
                    <a:pt x="18035" y="23696"/>
                  </a:lnTo>
                  <a:lnTo>
                    <a:pt x="15973" y="22555"/>
                  </a:lnTo>
                  <a:lnTo>
                    <a:pt x="15929" y="22512"/>
                  </a:lnTo>
                  <a:lnTo>
                    <a:pt x="15095" y="22292"/>
                  </a:lnTo>
                  <a:lnTo>
                    <a:pt x="15007" y="22292"/>
                  </a:lnTo>
                  <a:lnTo>
                    <a:pt x="14349" y="22424"/>
                  </a:lnTo>
                  <a:lnTo>
                    <a:pt x="14261" y="22468"/>
                  </a:lnTo>
                  <a:lnTo>
                    <a:pt x="14217" y="22599"/>
                  </a:lnTo>
                  <a:lnTo>
                    <a:pt x="14700" y="26022"/>
                  </a:lnTo>
                  <a:lnTo>
                    <a:pt x="14217" y="28786"/>
                  </a:lnTo>
                  <a:lnTo>
                    <a:pt x="13252" y="31726"/>
                  </a:lnTo>
                  <a:lnTo>
                    <a:pt x="12769" y="33438"/>
                  </a:lnTo>
                  <a:lnTo>
                    <a:pt x="7109" y="34008"/>
                  </a:lnTo>
                  <a:lnTo>
                    <a:pt x="2326" y="34184"/>
                  </a:lnTo>
                  <a:lnTo>
                    <a:pt x="176" y="34228"/>
                  </a:lnTo>
                  <a:lnTo>
                    <a:pt x="88" y="34228"/>
                  </a:lnTo>
                  <a:lnTo>
                    <a:pt x="44" y="34271"/>
                  </a:lnTo>
                  <a:lnTo>
                    <a:pt x="0" y="34315"/>
                  </a:lnTo>
                  <a:lnTo>
                    <a:pt x="0" y="34403"/>
                  </a:lnTo>
                  <a:lnTo>
                    <a:pt x="0" y="34447"/>
                  </a:lnTo>
                  <a:lnTo>
                    <a:pt x="44" y="34535"/>
                  </a:lnTo>
                  <a:lnTo>
                    <a:pt x="88" y="34535"/>
                  </a:lnTo>
                  <a:lnTo>
                    <a:pt x="176" y="34579"/>
                  </a:lnTo>
                  <a:lnTo>
                    <a:pt x="2326" y="34535"/>
                  </a:lnTo>
                  <a:lnTo>
                    <a:pt x="7153" y="34359"/>
                  </a:lnTo>
                  <a:lnTo>
                    <a:pt x="12901" y="33789"/>
                  </a:lnTo>
                  <a:lnTo>
                    <a:pt x="12989" y="33745"/>
                  </a:lnTo>
                  <a:lnTo>
                    <a:pt x="13033" y="33657"/>
                  </a:lnTo>
                  <a:lnTo>
                    <a:pt x="13559" y="31814"/>
                  </a:lnTo>
                  <a:lnTo>
                    <a:pt x="14524" y="28874"/>
                  </a:lnTo>
                  <a:lnTo>
                    <a:pt x="14524" y="28830"/>
                  </a:lnTo>
                  <a:lnTo>
                    <a:pt x="15051" y="26066"/>
                  </a:lnTo>
                  <a:lnTo>
                    <a:pt x="15051" y="25978"/>
                  </a:lnTo>
                  <a:lnTo>
                    <a:pt x="14612" y="22731"/>
                  </a:lnTo>
                  <a:lnTo>
                    <a:pt x="15051" y="22643"/>
                  </a:lnTo>
                  <a:lnTo>
                    <a:pt x="15841" y="22863"/>
                  </a:lnTo>
                  <a:lnTo>
                    <a:pt x="17859" y="24003"/>
                  </a:lnTo>
                  <a:lnTo>
                    <a:pt x="21326" y="25671"/>
                  </a:lnTo>
                  <a:lnTo>
                    <a:pt x="21370" y="25671"/>
                  </a:lnTo>
                  <a:lnTo>
                    <a:pt x="22686" y="26022"/>
                  </a:lnTo>
                  <a:lnTo>
                    <a:pt x="26723" y="26592"/>
                  </a:lnTo>
                  <a:lnTo>
                    <a:pt x="26767" y="26549"/>
                  </a:lnTo>
                  <a:lnTo>
                    <a:pt x="27996" y="26197"/>
                  </a:lnTo>
                  <a:lnTo>
                    <a:pt x="28127" y="26154"/>
                  </a:lnTo>
                  <a:lnTo>
                    <a:pt x="28347" y="25759"/>
                  </a:lnTo>
                  <a:lnTo>
                    <a:pt x="28347" y="25671"/>
                  </a:lnTo>
                  <a:lnTo>
                    <a:pt x="28347" y="25583"/>
                  </a:lnTo>
                  <a:lnTo>
                    <a:pt x="28215" y="25408"/>
                  </a:lnTo>
                  <a:lnTo>
                    <a:pt x="28435" y="25320"/>
                  </a:lnTo>
                  <a:lnTo>
                    <a:pt x="29488" y="24969"/>
                  </a:lnTo>
                  <a:lnTo>
                    <a:pt x="29532" y="24925"/>
                  </a:lnTo>
                  <a:lnTo>
                    <a:pt x="31287" y="23696"/>
                  </a:lnTo>
                  <a:lnTo>
                    <a:pt x="34797" y="21195"/>
                  </a:lnTo>
                  <a:lnTo>
                    <a:pt x="35543" y="20976"/>
                  </a:lnTo>
                  <a:lnTo>
                    <a:pt x="40414" y="19352"/>
                  </a:lnTo>
                  <a:lnTo>
                    <a:pt x="40458" y="19352"/>
                  </a:lnTo>
                  <a:lnTo>
                    <a:pt x="41906" y="18387"/>
                  </a:lnTo>
                  <a:lnTo>
                    <a:pt x="44714" y="16193"/>
                  </a:lnTo>
                  <a:lnTo>
                    <a:pt x="44758" y="16193"/>
                  </a:lnTo>
                  <a:lnTo>
                    <a:pt x="46821" y="13999"/>
                  </a:lnTo>
                  <a:lnTo>
                    <a:pt x="46821" y="13955"/>
                  </a:lnTo>
                  <a:lnTo>
                    <a:pt x="48444" y="11849"/>
                  </a:lnTo>
                  <a:lnTo>
                    <a:pt x="48444" y="11805"/>
                  </a:lnTo>
                  <a:lnTo>
                    <a:pt x="50287" y="8031"/>
                  </a:lnTo>
                  <a:lnTo>
                    <a:pt x="54938" y="5793"/>
                  </a:lnTo>
                  <a:lnTo>
                    <a:pt x="54982" y="5793"/>
                  </a:lnTo>
                  <a:lnTo>
                    <a:pt x="56386" y="4696"/>
                  </a:lnTo>
                  <a:lnTo>
                    <a:pt x="56386" y="4652"/>
                  </a:lnTo>
                  <a:lnTo>
                    <a:pt x="59151" y="2019"/>
                  </a:lnTo>
                  <a:lnTo>
                    <a:pt x="59195" y="1888"/>
                  </a:lnTo>
                  <a:lnTo>
                    <a:pt x="59239" y="176"/>
                  </a:lnTo>
                  <a:lnTo>
                    <a:pt x="59239" y="133"/>
                  </a:lnTo>
                  <a:lnTo>
                    <a:pt x="59195" y="45"/>
                  </a:lnTo>
                  <a:lnTo>
                    <a:pt x="5915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" name="Google Shape;210;p48"/>
            <p:cNvSpPr/>
            <p:nvPr/>
          </p:nvSpPr>
          <p:spPr>
            <a:xfrm>
              <a:off x="3659700" y="642075"/>
              <a:ext cx="701025" cy="988425"/>
            </a:xfrm>
            <a:custGeom>
              <a:avLst/>
              <a:gdLst/>
              <a:ahLst/>
              <a:cxnLst/>
              <a:rect l="l" t="t" r="r" b="b"/>
              <a:pathLst>
                <a:path w="28041" h="39537" extrusionOk="0">
                  <a:moveTo>
                    <a:pt x="26767" y="1"/>
                  </a:moveTo>
                  <a:lnTo>
                    <a:pt x="25714" y="527"/>
                  </a:lnTo>
                  <a:lnTo>
                    <a:pt x="25627" y="571"/>
                  </a:lnTo>
                  <a:lnTo>
                    <a:pt x="24486" y="1712"/>
                  </a:lnTo>
                  <a:lnTo>
                    <a:pt x="24442" y="1712"/>
                  </a:lnTo>
                  <a:lnTo>
                    <a:pt x="23608" y="2809"/>
                  </a:lnTo>
                  <a:lnTo>
                    <a:pt x="22599" y="3555"/>
                  </a:lnTo>
                  <a:lnTo>
                    <a:pt x="20142" y="5442"/>
                  </a:lnTo>
                  <a:lnTo>
                    <a:pt x="20098" y="5442"/>
                  </a:lnTo>
                  <a:lnTo>
                    <a:pt x="18650" y="6934"/>
                  </a:lnTo>
                  <a:lnTo>
                    <a:pt x="18650" y="6978"/>
                  </a:lnTo>
                  <a:lnTo>
                    <a:pt x="18167" y="7680"/>
                  </a:lnTo>
                  <a:lnTo>
                    <a:pt x="16894" y="9567"/>
                  </a:lnTo>
                  <a:lnTo>
                    <a:pt x="14832" y="12287"/>
                  </a:lnTo>
                  <a:lnTo>
                    <a:pt x="13954" y="13516"/>
                  </a:lnTo>
                  <a:lnTo>
                    <a:pt x="13033" y="14701"/>
                  </a:lnTo>
                  <a:lnTo>
                    <a:pt x="12068" y="15841"/>
                  </a:lnTo>
                  <a:lnTo>
                    <a:pt x="11102" y="16938"/>
                  </a:lnTo>
                  <a:lnTo>
                    <a:pt x="9830" y="18387"/>
                  </a:lnTo>
                  <a:lnTo>
                    <a:pt x="8601" y="19878"/>
                  </a:lnTo>
                  <a:lnTo>
                    <a:pt x="8031" y="20624"/>
                  </a:lnTo>
                  <a:lnTo>
                    <a:pt x="7460" y="21414"/>
                  </a:lnTo>
                  <a:lnTo>
                    <a:pt x="6977" y="22248"/>
                  </a:lnTo>
                  <a:lnTo>
                    <a:pt x="6495" y="23082"/>
                  </a:lnTo>
                  <a:lnTo>
                    <a:pt x="6495" y="23126"/>
                  </a:lnTo>
                  <a:lnTo>
                    <a:pt x="6012" y="24661"/>
                  </a:lnTo>
                  <a:lnTo>
                    <a:pt x="5836" y="26548"/>
                  </a:lnTo>
                  <a:lnTo>
                    <a:pt x="5134" y="27601"/>
                  </a:lnTo>
                  <a:lnTo>
                    <a:pt x="3160" y="29313"/>
                  </a:lnTo>
                  <a:lnTo>
                    <a:pt x="3116" y="29357"/>
                  </a:lnTo>
                  <a:lnTo>
                    <a:pt x="2282" y="31068"/>
                  </a:lnTo>
                  <a:lnTo>
                    <a:pt x="2282" y="31112"/>
                  </a:lnTo>
                  <a:lnTo>
                    <a:pt x="1185" y="34183"/>
                  </a:lnTo>
                  <a:lnTo>
                    <a:pt x="1141" y="34227"/>
                  </a:lnTo>
                  <a:lnTo>
                    <a:pt x="0" y="39317"/>
                  </a:lnTo>
                  <a:lnTo>
                    <a:pt x="0" y="39405"/>
                  </a:lnTo>
                  <a:lnTo>
                    <a:pt x="0" y="39449"/>
                  </a:lnTo>
                  <a:lnTo>
                    <a:pt x="44" y="39493"/>
                  </a:lnTo>
                  <a:lnTo>
                    <a:pt x="132" y="39537"/>
                  </a:lnTo>
                  <a:lnTo>
                    <a:pt x="176" y="39537"/>
                  </a:lnTo>
                  <a:lnTo>
                    <a:pt x="264" y="39493"/>
                  </a:lnTo>
                  <a:lnTo>
                    <a:pt x="308" y="39405"/>
                  </a:lnTo>
                  <a:lnTo>
                    <a:pt x="1492" y="34315"/>
                  </a:lnTo>
                  <a:lnTo>
                    <a:pt x="2633" y="31243"/>
                  </a:lnTo>
                  <a:lnTo>
                    <a:pt x="3423" y="29532"/>
                  </a:lnTo>
                  <a:lnTo>
                    <a:pt x="5398" y="27865"/>
                  </a:lnTo>
                  <a:lnTo>
                    <a:pt x="5442" y="27821"/>
                  </a:lnTo>
                  <a:lnTo>
                    <a:pt x="6144" y="26724"/>
                  </a:lnTo>
                  <a:lnTo>
                    <a:pt x="6144" y="26636"/>
                  </a:lnTo>
                  <a:lnTo>
                    <a:pt x="6363" y="24705"/>
                  </a:lnTo>
                  <a:lnTo>
                    <a:pt x="6802" y="23257"/>
                  </a:lnTo>
                  <a:lnTo>
                    <a:pt x="7285" y="22424"/>
                  </a:lnTo>
                  <a:lnTo>
                    <a:pt x="7767" y="21634"/>
                  </a:lnTo>
                  <a:lnTo>
                    <a:pt x="8294" y="20844"/>
                  </a:lnTo>
                  <a:lnTo>
                    <a:pt x="8864" y="20098"/>
                  </a:lnTo>
                  <a:lnTo>
                    <a:pt x="10093" y="18650"/>
                  </a:lnTo>
                  <a:lnTo>
                    <a:pt x="11365" y="17158"/>
                  </a:lnTo>
                  <a:lnTo>
                    <a:pt x="12331" y="16061"/>
                  </a:lnTo>
                  <a:lnTo>
                    <a:pt x="13296" y="14920"/>
                  </a:lnTo>
                  <a:lnTo>
                    <a:pt x="14262" y="13735"/>
                  </a:lnTo>
                  <a:lnTo>
                    <a:pt x="15139" y="12507"/>
                  </a:lnTo>
                  <a:lnTo>
                    <a:pt x="17202" y="9742"/>
                  </a:lnTo>
                  <a:lnTo>
                    <a:pt x="18430" y="7899"/>
                  </a:lnTo>
                  <a:lnTo>
                    <a:pt x="18913" y="7153"/>
                  </a:lnTo>
                  <a:lnTo>
                    <a:pt x="20361" y="5705"/>
                  </a:lnTo>
                  <a:lnTo>
                    <a:pt x="22774" y="3862"/>
                  </a:lnTo>
                  <a:lnTo>
                    <a:pt x="23828" y="3072"/>
                  </a:lnTo>
                  <a:lnTo>
                    <a:pt x="23871" y="3072"/>
                  </a:lnTo>
                  <a:lnTo>
                    <a:pt x="24749" y="1975"/>
                  </a:lnTo>
                  <a:lnTo>
                    <a:pt x="25890" y="834"/>
                  </a:lnTo>
                  <a:lnTo>
                    <a:pt x="26899" y="352"/>
                  </a:lnTo>
                  <a:lnTo>
                    <a:pt x="27865" y="439"/>
                  </a:lnTo>
                  <a:lnTo>
                    <a:pt x="27908" y="439"/>
                  </a:lnTo>
                  <a:lnTo>
                    <a:pt x="27996" y="396"/>
                  </a:lnTo>
                  <a:lnTo>
                    <a:pt x="28040" y="352"/>
                  </a:lnTo>
                  <a:lnTo>
                    <a:pt x="28040" y="264"/>
                  </a:lnTo>
                  <a:lnTo>
                    <a:pt x="28040" y="220"/>
                  </a:lnTo>
                  <a:lnTo>
                    <a:pt x="27996" y="132"/>
                  </a:lnTo>
                  <a:lnTo>
                    <a:pt x="27952" y="88"/>
                  </a:lnTo>
                  <a:lnTo>
                    <a:pt x="27908" y="88"/>
                  </a:lnTo>
                  <a:lnTo>
                    <a:pt x="2685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" name="Google Shape;211;p48"/>
            <p:cNvSpPr/>
            <p:nvPr/>
          </p:nvSpPr>
          <p:spPr>
            <a:xfrm>
              <a:off x="3591675" y="2170200"/>
              <a:ext cx="1783775" cy="624225"/>
            </a:xfrm>
            <a:custGeom>
              <a:avLst/>
              <a:gdLst/>
              <a:ahLst/>
              <a:cxnLst/>
              <a:rect l="l" t="t" r="r" b="b"/>
              <a:pathLst>
                <a:path w="71351" h="24969" extrusionOk="0">
                  <a:moveTo>
                    <a:pt x="70297" y="1"/>
                  </a:moveTo>
                  <a:lnTo>
                    <a:pt x="68411" y="484"/>
                  </a:lnTo>
                  <a:lnTo>
                    <a:pt x="68367" y="528"/>
                  </a:lnTo>
                  <a:lnTo>
                    <a:pt x="63584" y="2853"/>
                  </a:lnTo>
                  <a:lnTo>
                    <a:pt x="61609" y="3687"/>
                  </a:lnTo>
                  <a:lnTo>
                    <a:pt x="58801" y="4345"/>
                  </a:lnTo>
                  <a:lnTo>
                    <a:pt x="55378" y="4345"/>
                  </a:lnTo>
                  <a:lnTo>
                    <a:pt x="55378" y="4389"/>
                  </a:lnTo>
                  <a:lnTo>
                    <a:pt x="53316" y="4828"/>
                  </a:lnTo>
                  <a:lnTo>
                    <a:pt x="53316" y="4872"/>
                  </a:lnTo>
                  <a:lnTo>
                    <a:pt x="49674" y="6232"/>
                  </a:lnTo>
                  <a:lnTo>
                    <a:pt x="47260" y="7241"/>
                  </a:lnTo>
                  <a:lnTo>
                    <a:pt x="40503" y="8382"/>
                  </a:lnTo>
                  <a:lnTo>
                    <a:pt x="36290" y="9040"/>
                  </a:lnTo>
                  <a:lnTo>
                    <a:pt x="32604" y="9611"/>
                  </a:lnTo>
                  <a:lnTo>
                    <a:pt x="30454" y="10050"/>
                  </a:lnTo>
                  <a:lnTo>
                    <a:pt x="28830" y="10488"/>
                  </a:lnTo>
                  <a:lnTo>
                    <a:pt x="28743" y="10532"/>
                  </a:lnTo>
                  <a:lnTo>
                    <a:pt x="28699" y="10576"/>
                  </a:lnTo>
                  <a:lnTo>
                    <a:pt x="26987" y="15798"/>
                  </a:lnTo>
                  <a:lnTo>
                    <a:pt x="25364" y="19177"/>
                  </a:lnTo>
                  <a:lnTo>
                    <a:pt x="23872" y="21678"/>
                  </a:lnTo>
                  <a:lnTo>
                    <a:pt x="22468" y="23872"/>
                  </a:lnTo>
                  <a:lnTo>
                    <a:pt x="21853" y="24486"/>
                  </a:lnTo>
                  <a:lnTo>
                    <a:pt x="21195" y="24618"/>
                  </a:lnTo>
                  <a:lnTo>
                    <a:pt x="19308" y="24530"/>
                  </a:lnTo>
                  <a:lnTo>
                    <a:pt x="15052" y="23696"/>
                  </a:lnTo>
                  <a:lnTo>
                    <a:pt x="10795" y="22731"/>
                  </a:lnTo>
                  <a:lnTo>
                    <a:pt x="7724" y="22161"/>
                  </a:lnTo>
                  <a:lnTo>
                    <a:pt x="4213" y="21897"/>
                  </a:lnTo>
                  <a:lnTo>
                    <a:pt x="264" y="20449"/>
                  </a:lnTo>
                  <a:lnTo>
                    <a:pt x="176" y="20405"/>
                  </a:lnTo>
                  <a:lnTo>
                    <a:pt x="89" y="20449"/>
                  </a:lnTo>
                  <a:lnTo>
                    <a:pt x="45" y="20493"/>
                  </a:lnTo>
                  <a:lnTo>
                    <a:pt x="1" y="20537"/>
                  </a:lnTo>
                  <a:lnTo>
                    <a:pt x="1" y="20581"/>
                  </a:lnTo>
                  <a:lnTo>
                    <a:pt x="45" y="20669"/>
                  </a:lnTo>
                  <a:lnTo>
                    <a:pt x="45" y="20712"/>
                  </a:lnTo>
                  <a:lnTo>
                    <a:pt x="132" y="20756"/>
                  </a:lnTo>
                  <a:lnTo>
                    <a:pt x="4126" y="22204"/>
                  </a:lnTo>
                  <a:lnTo>
                    <a:pt x="4169" y="22248"/>
                  </a:lnTo>
                  <a:lnTo>
                    <a:pt x="7680" y="22512"/>
                  </a:lnTo>
                  <a:lnTo>
                    <a:pt x="10752" y="23082"/>
                  </a:lnTo>
                  <a:lnTo>
                    <a:pt x="15008" y="24047"/>
                  </a:lnTo>
                  <a:lnTo>
                    <a:pt x="19264" y="24881"/>
                  </a:lnTo>
                  <a:lnTo>
                    <a:pt x="19308" y="24881"/>
                  </a:lnTo>
                  <a:lnTo>
                    <a:pt x="21195" y="24969"/>
                  </a:lnTo>
                  <a:lnTo>
                    <a:pt x="21239" y="24969"/>
                  </a:lnTo>
                  <a:lnTo>
                    <a:pt x="21985" y="24793"/>
                  </a:lnTo>
                  <a:lnTo>
                    <a:pt x="22029" y="24749"/>
                  </a:lnTo>
                  <a:lnTo>
                    <a:pt x="22731" y="24091"/>
                  </a:lnTo>
                  <a:lnTo>
                    <a:pt x="22775" y="24091"/>
                  </a:lnTo>
                  <a:lnTo>
                    <a:pt x="24135" y="21897"/>
                  </a:lnTo>
                  <a:lnTo>
                    <a:pt x="25671" y="19308"/>
                  </a:lnTo>
                  <a:lnTo>
                    <a:pt x="27294" y="15930"/>
                  </a:lnTo>
                  <a:lnTo>
                    <a:pt x="29006" y="10796"/>
                  </a:lnTo>
                  <a:lnTo>
                    <a:pt x="30542" y="10357"/>
                  </a:lnTo>
                  <a:lnTo>
                    <a:pt x="32648" y="9962"/>
                  </a:lnTo>
                  <a:lnTo>
                    <a:pt x="36334" y="9391"/>
                  </a:lnTo>
                  <a:lnTo>
                    <a:pt x="40546" y="8689"/>
                  </a:lnTo>
                  <a:lnTo>
                    <a:pt x="47348" y="7592"/>
                  </a:lnTo>
                  <a:lnTo>
                    <a:pt x="47392" y="7592"/>
                  </a:lnTo>
                  <a:lnTo>
                    <a:pt x="49805" y="6583"/>
                  </a:lnTo>
                  <a:lnTo>
                    <a:pt x="53403" y="5179"/>
                  </a:lnTo>
                  <a:lnTo>
                    <a:pt x="55422" y="4696"/>
                  </a:lnTo>
                  <a:lnTo>
                    <a:pt x="58888" y="4696"/>
                  </a:lnTo>
                  <a:lnTo>
                    <a:pt x="61697" y="3994"/>
                  </a:lnTo>
                  <a:lnTo>
                    <a:pt x="61741" y="3994"/>
                  </a:lnTo>
                  <a:lnTo>
                    <a:pt x="63715" y="3160"/>
                  </a:lnTo>
                  <a:lnTo>
                    <a:pt x="68498" y="835"/>
                  </a:lnTo>
                  <a:lnTo>
                    <a:pt x="70341" y="352"/>
                  </a:lnTo>
                  <a:lnTo>
                    <a:pt x="70780" y="440"/>
                  </a:lnTo>
                  <a:lnTo>
                    <a:pt x="70956" y="659"/>
                  </a:lnTo>
                  <a:lnTo>
                    <a:pt x="70999" y="1712"/>
                  </a:lnTo>
                  <a:lnTo>
                    <a:pt x="70868" y="5003"/>
                  </a:lnTo>
                  <a:lnTo>
                    <a:pt x="70692" y="11059"/>
                  </a:lnTo>
                  <a:lnTo>
                    <a:pt x="70692" y="11147"/>
                  </a:lnTo>
                  <a:lnTo>
                    <a:pt x="70736" y="11190"/>
                  </a:lnTo>
                  <a:lnTo>
                    <a:pt x="70780" y="11234"/>
                  </a:lnTo>
                  <a:lnTo>
                    <a:pt x="70868" y="11278"/>
                  </a:lnTo>
                  <a:lnTo>
                    <a:pt x="70912" y="11234"/>
                  </a:lnTo>
                  <a:lnTo>
                    <a:pt x="70999" y="11234"/>
                  </a:lnTo>
                  <a:lnTo>
                    <a:pt x="70999" y="11147"/>
                  </a:lnTo>
                  <a:lnTo>
                    <a:pt x="71043" y="11103"/>
                  </a:lnTo>
                  <a:lnTo>
                    <a:pt x="71219" y="5003"/>
                  </a:lnTo>
                  <a:lnTo>
                    <a:pt x="71351" y="1712"/>
                  </a:lnTo>
                  <a:lnTo>
                    <a:pt x="71351" y="1668"/>
                  </a:lnTo>
                  <a:lnTo>
                    <a:pt x="71263" y="571"/>
                  </a:lnTo>
                  <a:lnTo>
                    <a:pt x="71263" y="484"/>
                  </a:lnTo>
                  <a:lnTo>
                    <a:pt x="70999" y="177"/>
                  </a:lnTo>
                  <a:lnTo>
                    <a:pt x="70912" y="89"/>
                  </a:lnTo>
                  <a:lnTo>
                    <a:pt x="7038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" name="Google Shape;212;p48"/>
            <p:cNvSpPr/>
            <p:nvPr/>
          </p:nvSpPr>
          <p:spPr>
            <a:xfrm>
              <a:off x="3359125" y="762750"/>
              <a:ext cx="284150" cy="616550"/>
            </a:xfrm>
            <a:custGeom>
              <a:avLst/>
              <a:gdLst/>
              <a:ahLst/>
              <a:cxnLst/>
              <a:rect l="l" t="t" r="r" b="b"/>
              <a:pathLst>
                <a:path w="11366" h="24662" extrusionOk="0">
                  <a:moveTo>
                    <a:pt x="11146" y="1"/>
                  </a:moveTo>
                  <a:lnTo>
                    <a:pt x="11102" y="44"/>
                  </a:lnTo>
                  <a:lnTo>
                    <a:pt x="11058" y="88"/>
                  </a:lnTo>
                  <a:lnTo>
                    <a:pt x="9478" y="3292"/>
                  </a:lnTo>
                  <a:lnTo>
                    <a:pt x="9347" y="3599"/>
                  </a:lnTo>
                  <a:lnTo>
                    <a:pt x="7811" y="6144"/>
                  </a:lnTo>
                  <a:lnTo>
                    <a:pt x="7811" y="6188"/>
                  </a:lnTo>
                  <a:lnTo>
                    <a:pt x="6977" y="7987"/>
                  </a:lnTo>
                  <a:lnTo>
                    <a:pt x="6143" y="10400"/>
                  </a:lnTo>
                  <a:lnTo>
                    <a:pt x="6056" y="10620"/>
                  </a:lnTo>
                  <a:lnTo>
                    <a:pt x="4344" y="15841"/>
                  </a:lnTo>
                  <a:lnTo>
                    <a:pt x="2501" y="20888"/>
                  </a:lnTo>
                  <a:lnTo>
                    <a:pt x="1273" y="23564"/>
                  </a:lnTo>
                  <a:lnTo>
                    <a:pt x="88" y="24310"/>
                  </a:lnTo>
                  <a:lnTo>
                    <a:pt x="0" y="24398"/>
                  </a:lnTo>
                  <a:lnTo>
                    <a:pt x="0" y="24442"/>
                  </a:lnTo>
                  <a:lnTo>
                    <a:pt x="0" y="24486"/>
                  </a:lnTo>
                  <a:lnTo>
                    <a:pt x="0" y="24574"/>
                  </a:lnTo>
                  <a:lnTo>
                    <a:pt x="88" y="24617"/>
                  </a:lnTo>
                  <a:lnTo>
                    <a:pt x="176" y="24661"/>
                  </a:lnTo>
                  <a:lnTo>
                    <a:pt x="263" y="24617"/>
                  </a:lnTo>
                  <a:lnTo>
                    <a:pt x="1492" y="23828"/>
                  </a:lnTo>
                  <a:lnTo>
                    <a:pt x="1580" y="23784"/>
                  </a:lnTo>
                  <a:lnTo>
                    <a:pt x="2808" y="21019"/>
                  </a:lnTo>
                  <a:lnTo>
                    <a:pt x="4695" y="15973"/>
                  </a:lnTo>
                  <a:lnTo>
                    <a:pt x="6363" y="10751"/>
                  </a:lnTo>
                  <a:lnTo>
                    <a:pt x="6451" y="10532"/>
                  </a:lnTo>
                  <a:lnTo>
                    <a:pt x="7284" y="8118"/>
                  </a:lnTo>
                  <a:lnTo>
                    <a:pt x="8118" y="6319"/>
                  </a:lnTo>
                  <a:lnTo>
                    <a:pt x="9654" y="3774"/>
                  </a:lnTo>
                  <a:lnTo>
                    <a:pt x="9654" y="3730"/>
                  </a:lnTo>
                  <a:lnTo>
                    <a:pt x="9785" y="3423"/>
                  </a:lnTo>
                  <a:lnTo>
                    <a:pt x="11365" y="264"/>
                  </a:lnTo>
                  <a:lnTo>
                    <a:pt x="11365" y="176"/>
                  </a:lnTo>
                  <a:lnTo>
                    <a:pt x="11365" y="132"/>
                  </a:lnTo>
                  <a:lnTo>
                    <a:pt x="11321" y="44"/>
                  </a:lnTo>
                  <a:lnTo>
                    <a:pt x="1127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" name="Google Shape;213;p48"/>
            <p:cNvSpPr/>
            <p:nvPr/>
          </p:nvSpPr>
          <p:spPr>
            <a:xfrm>
              <a:off x="4291575" y="2578300"/>
              <a:ext cx="465150" cy="155800"/>
            </a:xfrm>
            <a:custGeom>
              <a:avLst/>
              <a:gdLst/>
              <a:ahLst/>
              <a:cxnLst/>
              <a:rect l="l" t="t" r="r" b="b"/>
              <a:pathLst>
                <a:path w="18606" h="6232" extrusionOk="0">
                  <a:moveTo>
                    <a:pt x="18255" y="0"/>
                  </a:moveTo>
                  <a:lnTo>
                    <a:pt x="14613" y="571"/>
                  </a:lnTo>
                  <a:lnTo>
                    <a:pt x="6758" y="1405"/>
                  </a:lnTo>
                  <a:lnTo>
                    <a:pt x="3555" y="1624"/>
                  </a:lnTo>
                  <a:lnTo>
                    <a:pt x="3511" y="1624"/>
                  </a:lnTo>
                  <a:lnTo>
                    <a:pt x="2633" y="1975"/>
                  </a:lnTo>
                  <a:lnTo>
                    <a:pt x="2546" y="1975"/>
                  </a:lnTo>
                  <a:lnTo>
                    <a:pt x="2063" y="2458"/>
                  </a:lnTo>
                  <a:lnTo>
                    <a:pt x="2019" y="2502"/>
                  </a:lnTo>
                  <a:lnTo>
                    <a:pt x="44" y="5968"/>
                  </a:lnTo>
                  <a:lnTo>
                    <a:pt x="1" y="6056"/>
                  </a:lnTo>
                  <a:lnTo>
                    <a:pt x="1" y="6100"/>
                  </a:lnTo>
                  <a:lnTo>
                    <a:pt x="44" y="6188"/>
                  </a:lnTo>
                  <a:lnTo>
                    <a:pt x="88" y="6231"/>
                  </a:lnTo>
                  <a:lnTo>
                    <a:pt x="264" y="6231"/>
                  </a:lnTo>
                  <a:lnTo>
                    <a:pt x="352" y="6144"/>
                  </a:lnTo>
                  <a:lnTo>
                    <a:pt x="2326" y="2677"/>
                  </a:lnTo>
                  <a:lnTo>
                    <a:pt x="2765" y="2282"/>
                  </a:lnTo>
                  <a:lnTo>
                    <a:pt x="3599" y="1975"/>
                  </a:lnTo>
                  <a:lnTo>
                    <a:pt x="6802" y="1756"/>
                  </a:lnTo>
                  <a:lnTo>
                    <a:pt x="14657" y="922"/>
                  </a:lnTo>
                  <a:lnTo>
                    <a:pt x="18167" y="352"/>
                  </a:lnTo>
                  <a:lnTo>
                    <a:pt x="18211" y="439"/>
                  </a:lnTo>
                  <a:lnTo>
                    <a:pt x="16412" y="1273"/>
                  </a:lnTo>
                  <a:lnTo>
                    <a:pt x="16368" y="1317"/>
                  </a:lnTo>
                  <a:lnTo>
                    <a:pt x="16324" y="1405"/>
                  </a:lnTo>
                  <a:lnTo>
                    <a:pt x="16324" y="1449"/>
                  </a:lnTo>
                  <a:lnTo>
                    <a:pt x="16324" y="1536"/>
                  </a:lnTo>
                  <a:lnTo>
                    <a:pt x="16368" y="1580"/>
                  </a:lnTo>
                  <a:lnTo>
                    <a:pt x="16412" y="1624"/>
                  </a:lnTo>
                  <a:lnTo>
                    <a:pt x="16544" y="1624"/>
                  </a:lnTo>
                  <a:lnTo>
                    <a:pt x="18518" y="703"/>
                  </a:lnTo>
                  <a:lnTo>
                    <a:pt x="18606" y="615"/>
                  </a:lnTo>
                  <a:lnTo>
                    <a:pt x="18606" y="483"/>
                  </a:lnTo>
                  <a:lnTo>
                    <a:pt x="18430" y="88"/>
                  </a:lnTo>
                  <a:lnTo>
                    <a:pt x="1834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" name="Google Shape;214;p48"/>
            <p:cNvSpPr/>
            <p:nvPr/>
          </p:nvSpPr>
          <p:spPr>
            <a:xfrm>
              <a:off x="3631175" y="2837200"/>
              <a:ext cx="446500" cy="66925"/>
            </a:xfrm>
            <a:custGeom>
              <a:avLst/>
              <a:gdLst/>
              <a:ahLst/>
              <a:cxnLst/>
              <a:rect l="l" t="t" r="r" b="b"/>
              <a:pathLst>
                <a:path w="17860" h="2677" extrusionOk="0">
                  <a:moveTo>
                    <a:pt x="88" y="0"/>
                  </a:move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44" y="263"/>
                  </a:lnTo>
                  <a:lnTo>
                    <a:pt x="88" y="307"/>
                  </a:lnTo>
                  <a:lnTo>
                    <a:pt x="132" y="351"/>
                  </a:lnTo>
                  <a:lnTo>
                    <a:pt x="2940" y="922"/>
                  </a:lnTo>
                  <a:lnTo>
                    <a:pt x="7987" y="1668"/>
                  </a:lnTo>
                  <a:lnTo>
                    <a:pt x="11102" y="2326"/>
                  </a:lnTo>
                  <a:lnTo>
                    <a:pt x="14262" y="2677"/>
                  </a:lnTo>
                  <a:lnTo>
                    <a:pt x="17728" y="2677"/>
                  </a:lnTo>
                  <a:lnTo>
                    <a:pt x="17772" y="2633"/>
                  </a:lnTo>
                  <a:lnTo>
                    <a:pt x="17816" y="2589"/>
                  </a:lnTo>
                  <a:lnTo>
                    <a:pt x="17860" y="2501"/>
                  </a:lnTo>
                  <a:lnTo>
                    <a:pt x="17816" y="2458"/>
                  </a:lnTo>
                  <a:lnTo>
                    <a:pt x="17772" y="2414"/>
                  </a:lnTo>
                  <a:lnTo>
                    <a:pt x="17728" y="2370"/>
                  </a:lnTo>
                  <a:lnTo>
                    <a:pt x="17684" y="2326"/>
                  </a:lnTo>
                  <a:lnTo>
                    <a:pt x="14306" y="2326"/>
                  </a:lnTo>
                  <a:lnTo>
                    <a:pt x="11146" y="1975"/>
                  </a:lnTo>
                  <a:lnTo>
                    <a:pt x="8074" y="1317"/>
                  </a:lnTo>
                  <a:lnTo>
                    <a:pt x="2984" y="615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" name="Google Shape;215;p48"/>
            <p:cNvSpPr/>
            <p:nvPr/>
          </p:nvSpPr>
          <p:spPr>
            <a:xfrm>
              <a:off x="3229675" y="767150"/>
              <a:ext cx="275375" cy="654925"/>
            </a:xfrm>
            <a:custGeom>
              <a:avLst/>
              <a:gdLst/>
              <a:ahLst/>
              <a:cxnLst/>
              <a:rect l="l" t="t" r="r" b="b"/>
              <a:pathLst>
                <a:path w="11015" h="26197" extrusionOk="0">
                  <a:moveTo>
                    <a:pt x="10795" y="0"/>
                  </a:moveTo>
                  <a:lnTo>
                    <a:pt x="10707" y="44"/>
                  </a:lnTo>
                  <a:lnTo>
                    <a:pt x="9259" y="1536"/>
                  </a:lnTo>
                  <a:lnTo>
                    <a:pt x="9259" y="1580"/>
                  </a:lnTo>
                  <a:lnTo>
                    <a:pt x="7943" y="4564"/>
                  </a:lnTo>
                  <a:lnTo>
                    <a:pt x="7197" y="6319"/>
                  </a:lnTo>
                  <a:lnTo>
                    <a:pt x="5968" y="10180"/>
                  </a:lnTo>
                  <a:lnTo>
                    <a:pt x="4695" y="13384"/>
                  </a:lnTo>
                  <a:lnTo>
                    <a:pt x="3335" y="16104"/>
                  </a:lnTo>
                  <a:lnTo>
                    <a:pt x="2501" y="18210"/>
                  </a:lnTo>
                  <a:lnTo>
                    <a:pt x="1404" y="21896"/>
                  </a:lnTo>
                  <a:lnTo>
                    <a:pt x="0" y="25977"/>
                  </a:lnTo>
                  <a:lnTo>
                    <a:pt x="0" y="26065"/>
                  </a:lnTo>
                  <a:lnTo>
                    <a:pt x="0" y="26109"/>
                  </a:lnTo>
                  <a:lnTo>
                    <a:pt x="44" y="26153"/>
                  </a:lnTo>
                  <a:lnTo>
                    <a:pt x="88" y="26197"/>
                  </a:lnTo>
                  <a:lnTo>
                    <a:pt x="263" y="26197"/>
                  </a:lnTo>
                  <a:lnTo>
                    <a:pt x="307" y="26109"/>
                  </a:lnTo>
                  <a:lnTo>
                    <a:pt x="1755" y="21984"/>
                  </a:lnTo>
                  <a:lnTo>
                    <a:pt x="2852" y="18298"/>
                  </a:lnTo>
                  <a:lnTo>
                    <a:pt x="3642" y="16236"/>
                  </a:lnTo>
                  <a:lnTo>
                    <a:pt x="5046" y="13515"/>
                  </a:lnTo>
                  <a:lnTo>
                    <a:pt x="6143" y="10663"/>
                  </a:lnTo>
                  <a:lnTo>
                    <a:pt x="6275" y="10312"/>
                  </a:lnTo>
                  <a:lnTo>
                    <a:pt x="7548" y="6450"/>
                  </a:lnTo>
                  <a:lnTo>
                    <a:pt x="7548" y="6407"/>
                  </a:lnTo>
                  <a:lnTo>
                    <a:pt x="8294" y="4651"/>
                  </a:lnTo>
                  <a:lnTo>
                    <a:pt x="9566" y="1755"/>
                  </a:lnTo>
                  <a:lnTo>
                    <a:pt x="10970" y="307"/>
                  </a:lnTo>
                  <a:lnTo>
                    <a:pt x="11014" y="219"/>
                  </a:lnTo>
                  <a:lnTo>
                    <a:pt x="11014" y="176"/>
                  </a:lnTo>
                  <a:lnTo>
                    <a:pt x="11014" y="88"/>
                  </a:lnTo>
                  <a:lnTo>
                    <a:pt x="10970" y="44"/>
                  </a:lnTo>
                  <a:lnTo>
                    <a:pt x="1092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" name="Google Shape;216;p48"/>
            <p:cNvSpPr/>
            <p:nvPr/>
          </p:nvSpPr>
          <p:spPr>
            <a:xfrm>
              <a:off x="4717225" y="1245425"/>
              <a:ext cx="38425" cy="278675"/>
            </a:xfrm>
            <a:custGeom>
              <a:avLst/>
              <a:gdLst/>
              <a:ahLst/>
              <a:cxnLst/>
              <a:rect l="l" t="t" r="r" b="b"/>
              <a:pathLst>
                <a:path w="1537" h="11147" extrusionOk="0">
                  <a:moveTo>
                    <a:pt x="1317" y="1"/>
                  </a:moveTo>
                  <a:lnTo>
                    <a:pt x="1273" y="45"/>
                  </a:lnTo>
                  <a:lnTo>
                    <a:pt x="1229" y="89"/>
                  </a:lnTo>
                  <a:lnTo>
                    <a:pt x="1185" y="133"/>
                  </a:lnTo>
                  <a:lnTo>
                    <a:pt x="483" y="4126"/>
                  </a:lnTo>
                  <a:lnTo>
                    <a:pt x="0" y="7066"/>
                  </a:lnTo>
                  <a:lnTo>
                    <a:pt x="0" y="7109"/>
                  </a:lnTo>
                  <a:lnTo>
                    <a:pt x="132" y="8470"/>
                  </a:lnTo>
                  <a:lnTo>
                    <a:pt x="132" y="8514"/>
                  </a:lnTo>
                  <a:lnTo>
                    <a:pt x="878" y="10839"/>
                  </a:lnTo>
                  <a:lnTo>
                    <a:pt x="878" y="10971"/>
                  </a:lnTo>
                  <a:lnTo>
                    <a:pt x="878" y="11015"/>
                  </a:lnTo>
                  <a:lnTo>
                    <a:pt x="922" y="11103"/>
                  </a:lnTo>
                  <a:lnTo>
                    <a:pt x="1009" y="11146"/>
                  </a:lnTo>
                  <a:lnTo>
                    <a:pt x="1053" y="11146"/>
                  </a:lnTo>
                  <a:lnTo>
                    <a:pt x="1185" y="11103"/>
                  </a:lnTo>
                  <a:lnTo>
                    <a:pt x="1229" y="11059"/>
                  </a:lnTo>
                  <a:lnTo>
                    <a:pt x="1229" y="10971"/>
                  </a:lnTo>
                  <a:lnTo>
                    <a:pt x="1229" y="10795"/>
                  </a:lnTo>
                  <a:lnTo>
                    <a:pt x="1229" y="10752"/>
                  </a:lnTo>
                  <a:lnTo>
                    <a:pt x="483" y="8426"/>
                  </a:lnTo>
                  <a:lnTo>
                    <a:pt x="351" y="7109"/>
                  </a:lnTo>
                  <a:lnTo>
                    <a:pt x="834" y="4170"/>
                  </a:lnTo>
                  <a:lnTo>
                    <a:pt x="1536" y="220"/>
                  </a:lnTo>
                  <a:lnTo>
                    <a:pt x="1536" y="133"/>
                  </a:lnTo>
                  <a:lnTo>
                    <a:pt x="1492" y="89"/>
                  </a:lnTo>
                  <a:lnTo>
                    <a:pt x="1448" y="45"/>
                  </a:lnTo>
                  <a:lnTo>
                    <a:pt x="140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" name="Google Shape;217;p48"/>
            <p:cNvSpPr/>
            <p:nvPr/>
          </p:nvSpPr>
          <p:spPr>
            <a:xfrm>
              <a:off x="4744650" y="1146700"/>
              <a:ext cx="39500" cy="377400"/>
            </a:xfrm>
            <a:custGeom>
              <a:avLst/>
              <a:gdLst/>
              <a:ahLst/>
              <a:cxnLst/>
              <a:rect l="l" t="t" r="r" b="b"/>
              <a:pathLst>
                <a:path w="1580" h="15096" extrusionOk="0">
                  <a:moveTo>
                    <a:pt x="483" y="1"/>
                  </a:moveTo>
                  <a:lnTo>
                    <a:pt x="395" y="45"/>
                  </a:lnTo>
                  <a:lnTo>
                    <a:pt x="351" y="45"/>
                  </a:lnTo>
                  <a:lnTo>
                    <a:pt x="307" y="132"/>
                  </a:lnTo>
                  <a:lnTo>
                    <a:pt x="264" y="176"/>
                  </a:lnTo>
                  <a:lnTo>
                    <a:pt x="307" y="264"/>
                  </a:lnTo>
                  <a:lnTo>
                    <a:pt x="1185" y="3204"/>
                  </a:lnTo>
                  <a:lnTo>
                    <a:pt x="1229" y="5091"/>
                  </a:lnTo>
                  <a:lnTo>
                    <a:pt x="439" y="8075"/>
                  </a:lnTo>
                  <a:lnTo>
                    <a:pt x="0" y="10707"/>
                  </a:lnTo>
                  <a:lnTo>
                    <a:pt x="0" y="10751"/>
                  </a:lnTo>
                  <a:lnTo>
                    <a:pt x="88" y="11892"/>
                  </a:lnTo>
                  <a:lnTo>
                    <a:pt x="88" y="11936"/>
                  </a:lnTo>
                  <a:lnTo>
                    <a:pt x="615" y="13647"/>
                  </a:lnTo>
                  <a:lnTo>
                    <a:pt x="439" y="14876"/>
                  </a:lnTo>
                  <a:lnTo>
                    <a:pt x="439" y="14964"/>
                  </a:lnTo>
                  <a:lnTo>
                    <a:pt x="483" y="15008"/>
                  </a:lnTo>
                  <a:lnTo>
                    <a:pt x="527" y="15052"/>
                  </a:lnTo>
                  <a:lnTo>
                    <a:pt x="615" y="15095"/>
                  </a:lnTo>
                  <a:lnTo>
                    <a:pt x="746" y="15052"/>
                  </a:lnTo>
                  <a:lnTo>
                    <a:pt x="790" y="14920"/>
                  </a:lnTo>
                  <a:lnTo>
                    <a:pt x="966" y="13647"/>
                  </a:lnTo>
                  <a:lnTo>
                    <a:pt x="966" y="13560"/>
                  </a:lnTo>
                  <a:lnTo>
                    <a:pt x="439" y="11848"/>
                  </a:lnTo>
                  <a:lnTo>
                    <a:pt x="351" y="10751"/>
                  </a:lnTo>
                  <a:lnTo>
                    <a:pt x="790" y="8162"/>
                  </a:lnTo>
                  <a:lnTo>
                    <a:pt x="1580" y="5135"/>
                  </a:lnTo>
                  <a:lnTo>
                    <a:pt x="1580" y="5091"/>
                  </a:lnTo>
                  <a:lnTo>
                    <a:pt x="1536" y="3160"/>
                  </a:lnTo>
                  <a:lnTo>
                    <a:pt x="1536" y="3116"/>
                  </a:lnTo>
                  <a:lnTo>
                    <a:pt x="615" y="132"/>
                  </a:lnTo>
                  <a:lnTo>
                    <a:pt x="571" y="88"/>
                  </a:lnTo>
                  <a:lnTo>
                    <a:pt x="527" y="45"/>
                  </a:lnTo>
                  <a:lnTo>
                    <a:pt x="48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" name="Google Shape;218;p48"/>
            <p:cNvSpPr/>
            <p:nvPr/>
          </p:nvSpPr>
          <p:spPr>
            <a:xfrm>
              <a:off x="4788525" y="1242150"/>
              <a:ext cx="43900" cy="303900"/>
            </a:xfrm>
            <a:custGeom>
              <a:avLst/>
              <a:gdLst/>
              <a:ahLst/>
              <a:cxnLst/>
              <a:rect l="l" t="t" r="r" b="b"/>
              <a:pathLst>
                <a:path w="1756" h="12156" extrusionOk="0">
                  <a:moveTo>
                    <a:pt x="1229" y="0"/>
                  </a:moveTo>
                  <a:lnTo>
                    <a:pt x="1141" y="44"/>
                  </a:lnTo>
                  <a:lnTo>
                    <a:pt x="1097" y="88"/>
                  </a:lnTo>
                  <a:lnTo>
                    <a:pt x="1054" y="132"/>
                  </a:lnTo>
                  <a:lnTo>
                    <a:pt x="1054" y="220"/>
                  </a:lnTo>
                  <a:lnTo>
                    <a:pt x="1405" y="2106"/>
                  </a:lnTo>
                  <a:lnTo>
                    <a:pt x="790" y="4388"/>
                  </a:lnTo>
                  <a:lnTo>
                    <a:pt x="483" y="6231"/>
                  </a:lnTo>
                  <a:lnTo>
                    <a:pt x="483" y="6275"/>
                  </a:lnTo>
                  <a:lnTo>
                    <a:pt x="878" y="8996"/>
                  </a:lnTo>
                  <a:lnTo>
                    <a:pt x="308" y="11277"/>
                  </a:lnTo>
                  <a:lnTo>
                    <a:pt x="0" y="11892"/>
                  </a:lnTo>
                  <a:lnTo>
                    <a:pt x="0" y="11980"/>
                  </a:lnTo>
                  <a:lnTo>
                    <a:pt x="0" y="12067"/>
                  </a:lnTo>
                  <a:lnTo>
                    <a:pt x="44" y="12111"/>
                  </a:lnTo>
                  <a:lnTo>
                    <a:pt x="88" y="12155"/>
                  </a:lnTo>
                  <a:lnTo>
                    <a:pt x="264" y="12155"/>
                  </a:lnTo>
                  <a:lnTo>
                    <a:pt x="351" y="12067"/>
                  </a:lnTo>
                  <a:lnTo>
                    <a:pt x="659" y="11409"/>
                  </a:lnTo>
                  <a:lnTo>
                    <a:pt x="659" y="11365"/>
                  </a:lnTo>
                  <a:lnTo>
                    <a:pt x="1229" y="9040"/>
                  </a:lnTo>
                  <a:lnTo>
                    <a:pt x="1229" y="8952"/>
                  </a:lnTo>
                  <a:lnTo>
                    <a:pt x="834" y="6231"/>
                  </a:lnTo>
                  <a:lnTo>
                    <a:pt x="1141" y="4432"/>
                  </a:lnTo>
                  <a:lnTo>
                    <a:pt x="1756" y="2150"/>
                  </a:lnTo>
                  <a:lnTo>
                    <a:pt x="1756" y="2063"/>
                  </a:lnTo>
                  <a:lnTo>
                    <a:pt x="1405" y="132"/>
                  </a:lnTo>
                  <a:lnTo>
                    <a:pt x="1405" y="88"/>
                  </a:lnTo>
                  <a:lnTo>
                    <a:pt x="1361" y="44"/>
                  </a:lnTo>
                  <a:lnTo>
                    <a:pt x="127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" name="Google Shape;219;p48"/>
            <p:cNvSpPr/>
            <p:nvPr/>
          </p:nvSpPr>
          <p:spPr>
            <a:xfrm>
              <a:off x="4784125" y="1313450"/>
              <a:ext cx="79025" cy="276475"/>
            </a:xfrm>
            <a:custGeom>
              <a:avLst/>
              <a:gdLst/>
              <a:ahLst/>
              <a:cxnLst/>
              <a:rect l="l" t="t" r="r" b="b"/>
              <a:pathLst>
                <a:path w="3161" h="11059" extrusionOk="0">
                  <a:moveTo>
                    <a:pt x="2897" y="0"/>
                  </a:moveTo>
                  <a:lnTo>
                    <a:pt x="2853" y="44"/>
                  </a:lnTo>
                  <a:lnTo>
                    <a:pt x="2809" y="132"/>
                  </a:lnTo>
                  <a:lnTo>
                    <a:pt x="1976" y="2809"/>
                  </a:lnTo>
                  <a:lnTo>
                    <a:pt x="1624" y="4301"/>
                  </a:lnTo>
                  <a:lnTo>
                    <a:pt x="1624" y="4345"/>
                  </a:lnTo>
                  <a:lnTo>
                    <a:pt x="1712" y="6758"/>
                  </a:lnTo>
                  <a:lnTo>
                    <a:pt x="1098" y="8513"/>
                  </a:lnTo>
                  <a:lnTo>
                    <a:pt x="45" y="10795"/>
                  </a:lnTo>
                  <a:lnTo>
                    <a:pt x="1" y="10883"/>
                  </a:lnTo>
                  <a:lnTo>
                    <a:pt x="45" y="10927"/>
                  </a:lnTo>
                  <a:lnTo>
                    <a:pt x="45" y="11014"/>
                  </a:lnTo>
                  <a:lnTo>
                    <a:pt x="133" y="11058"/>
                  </a:lnTo>
                  <a:lnTo>
                    <a:pt x="176" y="11058"/>
                  </a:lnTo>
                  <a:lnTo>
                    <a:pt x="308" y="11014"/>
                  </a:lnTo>
                  <a:lnTo>
                    <a:pt x="352" y="10971"/>
                  </a:lnTo>
                  <a:lnTo>
                    <a:pt x="1449" y="8645"/>
                  </a:lnTo>
                  <a:lnTo>
                    <a:pt x="2063" y="6846"/>
                  </a:lnTo>
                  <a:lnTo>
                    <a:pt x="2063" y="6758"/>
                  </a:lnTo>
                  <a:lnTo>
                    <a:pt x="1976" y="4388"/>
                  </a:lnTo>
                  <a:lnTo>
                    <a:pt x="2327" y="2897"/>
                  </a:lnTo>
                  <a:lnTo>
                    <a:pt x="3160" y="220"/>
                  </a:lnTo>
                  <a:lnTo>
                    <a:pt x="3160" y="132"/>
                  </a:lnTo>
                  <a:lnTo>
                    <a:pt x="3160" y="88"/>
                  </a:lnTo>
                  <a:lnTo>
                    <a:pt x="3116" y="44"/>
                  </a:lnTo>
                  <a:lnTo>
                    <a:pt x="302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" name="Google Shape;220;p48"/>
            <p:cNvSpPr/>
            <p:nvPr/>
          </p:nvSpPr>
          <p:spPr>
            <a:xfrm>
              <a:off x="4800600" y="1323325"/>
              <a:ext cx="74600" cy="277575"/>
            </a:xfrm>
            <a:custGeom>
              <a:avLst/>
              <a:gdLst/>
              <a:ahLst/>
              <a:cxnLst/>
              <a:rect l="l" t="t" r="r" b="b"/>
              <a:pathLst>
                <a:path w="2984" h="11103" extrusionOk="0">
                  <a:moveTo>
                    <a:pt x="2721" y="0"/>
                  </a:moveTo>
                  <a:lnTo>
                    <a:pt x="2677" y="44"/>
                  </a:lnTo>
                  <a:lnTo>
                    <a:pt x="2677" y="132"/>
                  </a:lnTo>
                  <a:lnTo>
                    <a:pt x="2238" y="1756"/>
                  </a:lnTo>
                  <a:lnTo>
                    <a:pt x="2238" y="1799"/>
                  </a:lnTo>
                  <a:lnTo>
                    <a:pt x="2282" y="4388"/>
                  </a:lnTo>
                  <a:lnTo>
                    <a:pt x="1536" y="7285"/>
                  </a:lnTo>
                  <a:lnTo>
                    <a:pt x="44" y="10839"/>
                  </a:lnTo>
                  <a:lnTo>
                    <a:pt x="0" y="10927"/>
                  </a:lnTo>
                  <a:lnTo>
                    <a:pt x="44" y="10970"/>
                  </a:lnTo>
                  <a:lnTo>
                    <a:pt x="88" y="11014"/>
                  </a:lnTo>
                  <a:lnTo>
                    <a:pt x="132" y="11058"/>
                  </a:lnTo>
                  <a:lnTo>
                    <a:pt x="176" y="11102"/>
                  </a:lnTo>
                  <a:lnTo>
                    <a:pt x="307" y="11058"/>
                  </a:lnTo>
                  <a:lnTo>
                    <a:pt x="351" y="10970"/>
                  </a:lnTo>
                  <a:lnTo>
                    <a:pt x="1843" y="7372"/>
                  </a:lnTo>
                  <a:lnTo>
                    <a:pt x="1887" y="7372"/>
                  </a:lnTo>
                  <a:lnTo>
                    <a:pt x="2633" y="4432"/>
                  </a:lnTo>
                  <a:lnTo>
                    <a:pt x="2633" y="4388"/>
                  </a:lnTo>
                  <a:lnTo>
                    <a:pt x="2589" y="1843"/>
                  </a:lnTo>
                  <a:lnTo>
                    <a:pt x="2984" y="220"/>
                  </a:lnTo>
                  <a:lnTo>
                    <a:pt x="2984" y="132"/>
                  </a:lnTo>
                  <a:lnTo>
                    <a:pt x="2984" y="88"/>
                  </a:lnTo>
                  <a:lnTo>
                    <a:pt x="294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" name="Google Shape;221;p48"/>
            <p:cNvSpPr/>
            <p:nvPr/>
          </p:nvSpPr>
          <p:spPr>
            <a:xfrm>
              <a:off x="4826925" y="1334300"/>
              <a:ext cx="77900" cy="245750"/>
            </a:xfrm>
            <a:custGeom>
              <a:avLst/>
              <a:gdLst/>
              <a:ahLst/>
              <a:cxnLst/>
              <a:rect l="l" t="t" r="r" b="b"/>
              <a:pathLst>
                <a:path w="3116" h="9830" extrusionOk="0">
                  <a:moveTo>
                    <a:pt x="2896" y="0"/>
                  </a:moveTo>
                  <a:lnTo>
                    <a:pt x="2809" y="44"/>
                  </a:lnTo>
                  <a:lnTo>
                    <a:pt x="2765" y="88"/>
                  </a:lnTo>
                  <a:lnTo>
                    <a:pt x="2765" y="132"/>
                  </a:lnTo>
                  <a:lnTo>
                    <a:pt x="2019" y="4037"/>
                  </a:lnTo>
                  <a:lnTo>
                    <a:pt x="1097" y="7416"/>
                  </a:lnTo>
                  <a:lnTo>
                    <a:pt x="44" y="9522"/>
                  </a:lnTo>
                  <a:lnTo>
                    <a:pt x="0" y="9610"/>
                  </a:lnTo>
                  <a:lnTo>
                    <a:pt x="0" y="9654"/>
                  </a:lnTo>
                  <a:lnTo>
                    <a:pt x="0" y="9742"/>
                  </a:lnTo>
                  <a:lnTo>
                    <a:pt x="44" y="9785"/>
                  </a:lnTo>
                  <a:lnTo>
                    <a:pt x="176" y="9829"/>
                  </a:lnTo>
                  <a:lnTo>
                    <a:pt x="264" y="9785"/>
                  </a:lnTo>
                  <a:lnTo>
                    <a:pt x="307" y="9742"/>
                  </a:lnTo>
                  <a:lnTo>
                    <a:pt x="351" y="9698"/>
                  </a:lnTo>
                  <a:lnTo>
                    <a:pt x="1404" y="7548"/>
                  </a:lnTo>
                  <a:lnTo>
                    <a:pt x="2370" y="4125"/>
                  </a:lnTo>
                  <a:lnTo>
                    <a:pt x="3116" y="220"/>
                  </a:lnTo>
                  <a:lnTo>
                    <a:pt x="3116" y="132"/>
                  </a:lnTo>
                  <a:lnTo>
                    <a:pt x="3072" y="88"/>
                  </a:lnTo>
                  <a:lnTo>
                    <a:pt x="3028" y="44"/>
                  </a:lnTo>
                  <a:lnTo>
                    <a:pt x="294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" name="Google Shape;222;p48"/>
            <p:cNvSpPr/>
            <p:nvPr/>
          </p:nvSpPr>
          <p:spPr>
            <a:xfrm>
              <a:off x="4873000" y="1356225"/>
              <a:ext cx="89975" cy="206275"/>
            </a:xfrm>
            <a:custGeom>
              <a:avLst/>
              <a:gdLst/>
              <a:ahLst/>
              <a:cxnLst/>
              <a:rect l="l" t="t" r="r" b="b"/>
              <a:pathLst>
                <a:path w="3599" h="8251" extrusionOk="0">
                  <a:moveTo>
                    <a:pt x="3423" y="1"/>
                  </a:moveTo>
                  <a:lnTo>
                    <a:pt x="3335" y="45"/>
                  </a:lnTo>
                  <a:lnTo>
                    <a:pt x="3291" y="89"/>
                  </a:lnTo>
                  <a:lnTo>
                    <a:pt x="2326" y="1405"/>
                  </a:lnTo>
                  <a:lnTo>
                    <a:pt x="2326" y="1449"/>
                  </a:lnTo>
                  <a:lnTo>
                    <a:pt x="1361" y="4477"/>
                  </a:lnTo>
                  <a:lnTo>
                    <a:pt x="483" y="7109"/>
                  </a:lnTo>
                  <a:lnTo>
                    <a:pt x="0" y="7987"/>
                  </a:lnTo>
                  <a:lnTo>
                    <a:pt x="0" y="8075"/>
                  </a:lnTo>
                  <a:lnTo>
                    <a:pt x="0" y="8163"/>
                  </a:lnTo>
                  <a:lnTo>
                    <a:pt x="44" y="8206"/>
                  </a:lnTo>
                  <a:lnTo>
                    <a:pt x="88" y="8250"/>
                  </a:lnTo>
                  <a:lnTo>
                    <a:pt x="264" y="8250"/>
                  </a:lnTo>
                  <a:lnTo>
                    <a:pt x="307" y="8163"/>
                  </a:lnTo>
                  <a:lnTo>
                    <a:pt x="834" y="7285"/>
                  </a:lnTo>
                  <a:lnTo>
                    <a:pt x="834" y="7241"/>
                  </a:lnTo>
                  <a:lnTo>
                    <a:pt x="1712" y="4564"/>
                  </a:lnTo>
                  <a:lnTo>
                    <a:pt x="2633" y="1580"/>
                  </a:lnTo>
                  <a:lnTo>
                    <a:pt x="3598" y="308"/>
                  </a:lnTo>
                  <a:lnTo>
                    <a:pt x="3598" y="220"/>
                  </a:lnTo>
                  <a:lnTo>
                    <a:pt x="3598" y="176"/>
                  </a:lnTo>
                  <a:lnTo>
                    <a:pt x="3598" y="89"/>
                  </a:lnTo>
                  <a:lnTo>
                    <a:pt x="3555" y="45"/>
                  </a:lnTo>
                  <a:lnTo>
                    <a:pt x="346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" name="Google Shape;223;p48"/>
            <p:cNvSpPr/>
            <p:nvPr/>
          </p:nvSpPr>
          <p:spPr>
            <a:xfrm>
              <a:off x="4878475" y="1401200"/>
              <a:ext cx="130575" cy="183225"/>
            </a:xfrm>
            <a:custGeom>
              <a:avLst/>
              <a:gdLst/>
              <a:ahLst/>
              <a:cxnLst/>
              <a:rect l="l" t="t" r="r" b="b"/>
              <a:pathLst>
                <a:path w="5223" h="7329" extrusionOk="0">
                  <a:moveTo>
                    <a:pt x="5003" y="1"/>
                  </a:moveTo>
                  <a:lnTo>
                    <a:pt x="4915" y="45"/>
                  </a:lnTo>
                  <a:lnTo>
                    <a:pt x="1975" y="3204"/>
                  </a:lnTo>
                  <a:lnTo>
                    <a:pt x="1931" y="3292"/>
                  </a:lnTo>
                  <a:lnTo>
                    <a:pt x="1010" y="5442"/>
                  </a:lnTo>
                  <a:lnTo>
                    <a:pt x="45" y="7066"/>
                  </a:lnTo>
                  <a:lnTo>
                    <a:pt x="1" y="7153"/>
                  </a:lnTo>
                  <a:lnTo>
                    <a:pt x="1" y="7197"/>
                  </a:lnTo>
                  <a:lnTo>
                    <a:pt x="45" y="7285"/>
                  </a:lnTo>
                  <a:lnTo>
                    <a:pt x="88" y="7329"/>
                  </a:lnTo>
                  <a:lnTo>
                    <a:pt x="264" y="7329"/>
                  </a:lnTo>
                  <a:lnTo>
                    <a:pt x="352" y="7241"/>
                  </a:lnTo>
                  <a:lnTo>
                    <a:pt x="1317" y="5618"/>
                  </a:lnTo>
                  <a:lnTo>
                    <a:pt x="2239" y="3424"/>
                  </a:lnTo>
                  <a:lnTo>
                    <a:pt x="5179" y="264"/>
                  </a:lnTo>
                  <a:lnTo>
                    <a:pt x="5222" y="220"/>
                  </a:lnTo>
                  <a:lnTo>
                    <a:pt x="5222" y="133"/>
                  </a:lnTo>
                  <a:lnTo>
                    <a:pt x="5222" y="89"/>
                  </a:lnTo>
                  <a:lnTo>
                    <a:pt x="5179" y="45"/>
                  </a:lnTo>
                  <a:lnTo>
                    <a:pt x="513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" name="Google Shape;224;p48"/>
            <p:cNvSpPr/>
            <p:nvPr/>
          </p:nvSpPr>
          <p:spPr>
            <a:xfrm>
              <a:off x="4888350" y="1411075"/>
              <a:ext cx="178850" cy="188725"/>
            </a:xfrm>
            <a:custGeom>
              <a:avLst/>
              <a:gdLst/>
              <a:ahLst/>
              <a:cxnLst/>
              <a:rect l="l" t="t" r="r" b="b"/>
              <a:pathLst>
                <a:path w="7154" h="7549" extrusionOk="0">
                  <a:moveTo>
                    <a:pt x="6934" y="1"/>
                  </a:moveTo>
                  <a:lnTo>
                    <a:pt x="6846" y="45"/>
                  </a:lnTo>
                  <a:lnTo>
                    <a:pt x="5003" y="1493"/>
                  </a:lnTo>
                  <a:lnTo>
                    <a:pt x="4959" y="1537"/>
                  </a:lnTo>
                  <a:lnTo>
                    <a:pt x="2809" y="4345"/>
                  </a:lnTo>
                  <a:lnTo>
                    <a:pt x="2019" y="4915"/>
                  </a:lnTo>
                  <a:lnTo>
                    <a:pt x="1975" y="4959"/>
                  </a:lnTo>
                  <a:lnTo>
                    <a:pt x="44" y="7241"/>
                  </a:lnTo>
                  <a:lnTo>
                    <a:pt x="1" y="7329"/>
                  </a:lnTo>
                  <a:lnTo>
                    <a:pt x="1" y="7373"/>
                  </a:lnTo>
                  <a:lnTo>
                    <a:pt x="1" y="7460"/>
                  </a:lnTo>
                  <a:lnTo>
                    <a:pt x="44" y="7504"/>
                  </a:lnTo>
                  <a:lnTo>
                    <a:pt x="176" y="7548"/>
                  </a:lnTo>
                  <a:lnTo>
                    <a:pt x="220" y="7548"/>
                  </a:lnTo>
                  <a:lnTo>
                    <a:pt x="308" y="7504"/>
                  </a:lnTo>
                  <a:lnTo>
                    <a:pt x="2238" y="5179"/>
                  </a:lnTo>
                  <a:lnTo>
                    <a:pt x="3028" y="4652"/>
                  </a:lnTo>
                  <a:lnTo>
                    <a:pt x="3072" y="4608"/>
                  </a:lnTo>
                  <a:lnTo>
                    <a:pt x="5222" y="1756"/>
                  </a:lnTo>
                  <a:lnTo>
                    <a:pt x="7065" y="308"/>
                  </a:lnTo>
                  <a:lnTo>
                    <a:pt x="7109" y="264"/>
                  </a:lnTo>
                  <a:lnTo>
                    <a:pt x="7153" y="176"/>
                  </a:lnTo>
                  <a:lnTo>
                    <a:pt x="7153" y="132"/>
                  </a:lnTo>
                  <a:lnTo>
                    <a:pt x="7109" y="45"/>
                  </a:lnTo>
                  <a:lnTo>
                    <a:pt x="706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" name="Google Shape;225;p48"/>
            <p:cNvSpPr/>
            <p:nvPr/>
          </p:nvSpPr>
          <p:spPr>
            <a:xfrm>
              <a:off x="4890550" y="1412175"/>
              <a:ext cx="208450" cy="215050"/>
            </a:xfrm>
            <a:custGeom>
              <a:avLst/>
              <a:gdLst/>
              <a:ahLst/>
              <a:cxnLst/>
              <a:rect l="l" t="t" r="r" b="b"/>
              <a:pathLst>
                <a:path w="8338" h="8602" extrusionOk="0">
                  <a:moveTo>
                    <a:pt x="8074" y="1"/>
                  </a:moveTo>
                  <a:lnTo>
                    <a:pt x="8030" y="45"/>
                  </a:lnTo>
                  <a:lnTo>
                    <a:pt x="7987" y="132"/>
                  </a:lnTo>
                  <a:lnTo>
                    <a:pt x="7021" y="3774"/>
                  </a:lnTo>
                  <a:lnTo>
                    <a:pt x="5880" y="5179"/>
                  </a:lnTo>
                  <a:lnTo>
                    <a:pt x="4652" y="5705"/>
                  </a:lnTo>
                  <a:lnTo>
                    <a:pt x="571" y="7943"/>
                  </a:lnTo>
                  <a:lnTo>
                    <a:pt x="88" y="8294"/>
                  </a:lnTo>
                  <a:lnTo>
                    <a:pt x="44" y="8338"/>
                  </a:lnTo>
                  <a:lnTo>
                    <a:pt x="0" y="8426"/>
                  </a:lnTo>
                  <a:lnTo>
                    <a:pt x="0" y="8470"/>
                  </a:lnTo>
                  <a:lnTo>
                    <a:pt x="44" y="8557"/>
                  </a:lnTo>
                  <a:lnTo>
                    <a:pt x="132" y="8601"/>
                  </a:lnTo>
                  <a:lnTo>
                    <a:pt x="307" y="8601"/>
                  </a:lnTo>
                  <a:lnTo>
                    <a:pt x="746" y="8250"/>
                  </a:lnTo>
                  <a:lnTo>
                    <a:pt x="4783" y="6056"/>
                  </a:lnTo>
                  <a:lnTo>
                    <a:pt x="6056" y="5486"/>
                  </a:lnTo>
                  <a:lnTo>
                    <a:pt x="6144" y="5442"/>
                  </a:lnTo>
                  <a:lnTo>
                    <a:pt x="7328" y="3950"/>
                  </a:lnTo>
                  <a:lnTo>
                    <a:pt x="7328" y="3906"/>
                  </a:lnTo>
                  <a:lnTo>
                    <a:pt x="8338" y="220"/>
                  </a:lnTo>
                  <a:lnTo>
                    <a:pt x="8338" y="132"/>
                  </a:lnTo>
                  <a:lnTo>
                    <a:pt x="8338" y="88"/>
                  </a:lnTo>
                  <a:lnTo>
                    <a:pt x="8294" y="45"/>
                  </a:lnTo>
                  <a:lnTo>
                    <a:pt x="820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" name="Google Shape;226;p48"/>
            <p:cNvSpPr/>
            <p:nvPr/>
          </p:nvSpPr>
          <p:spPr>
            <a:xfrm>
              <a:off x="4878475" y="1464825"/>
              <a:ext cx="342300" cy="254550"/>
            </a:xfrm>
            <a:custGeom>
              <a:avLst/>
              <a:gdLst/>
              <a:ahLst/>
              <a:cxnLst/>
              <a:rect l="l" t="t" r="r" b="b"/>
              <a:pathLst>
                <a:path w="13692" h="10182" extrusionOk="0">
                  <a:moveTo>
                    <a:pt x="13560" y="1"/>
                  </a:moveTo>
                  <a:lnTo>
                    <a:pt x="13472" y="45"/>
                  </a:lnTo>
                  <a:lnTo>
                    <a:pt x="11805" y="571"/>
                  </a:lnTo>
                  <a:lnTo>
                    <a:pt x="11761" y="615"/>
                  </a:lnTo>
                  <a:lnTo>
                    <a:pt x="11410" y="879"/>
                  </a:lnTo>
                  <a:lnTo>
                    <a:pt x="11366" y="966"/>
                  </a:lnTo>
                  <a:lnTo>
                    <a:pt x="10795" y="2195"/>
                  </a:lnTo>
                  <a:lnTo>
                    <a:pt x="8119" y="5223"/>
                  </a:lnTo>
                  <a:lnTo>
                    <a:pt x="6890" y="6276"/>
                  </a:lnTo>
                  <a:lnTo>
                    <a:pt x="5266" y="7285"/>
                  </a:lnTo>
                  <a:lnTo>
                    <a:pt x="1142" y="9172"/>
                  </a:lnTo>
                  <a:lnTo>
                    <a:pt x="1098" y="9172"/>
                  </a:lnTo>
                  <a:lnTo>
                    <a:pt x="88" y="9874"/>
                  </a:lnTo>
                  <a:lnTo>
                    <a:pt x="45" y="9918"/>
                  </a:lnTo>
                  <a:lnTo>
                    <a:pt x="1" y="9962"/>
                  </a:lnTo>
                  <a:lnTo>
                    <a:pt x="1" y="10050"/>
                  </a:lnTo>
                  <a:lnTo>
                    <a:pt x="45" y="10093"/>
                  </a:lnTo>
                  <a:lnTo>
                    <a:pt x="88" y="10137"/>
                  </a:lnTo>
                  <a:lnTo>
                    <a:pt x="176" y="10181"/>
                  </a:lnTo>
                  <a:lnTo>
                    <a:pt x="264" y="10137"/>
                  </a:lnTo>
                  <a:lnTo>
                    <a:pt x="1273" y="9479"/>
                  </a:lnTo>
                  <a:lnTo>
                    <a:pt x="5442" y="7592"/>
                  </a:lnTo>
                  <a:lnTo>
                    <a:pt x="5486" y="7592"/>
                  </a:lnTo>
                  <a:lnTo>
                    <a:pt x="7065" y="6583"/>
                  </a:lnTo>
                  <a:lnTo>
                    <a:pt x="7109" y="6539"/>
                  </a:lnTo>
                  <a:lnTo>
                    <a:pt x="8382" y="5486"/>
                  </a:lnTo>
                  <a:lnTo>
                    <a:pt x="8382" y="5442"/>
                  </a:lnTo>
                  <a:lnTo>
                    <a:pt x="11102" y="2414"/>
                  </a:lnTo>
                  <a:lnTo>
                    <a:pt x="11102" y="2370"/>
                  </a:lnTo>
                  <a:lnTo>
                    <a:pt x="11673" y="1142"/>
                  </a:lnTo>
                  <a:lnTo>
                    <a:pt x="11936" y="922"/>
                  </a:lnTo>
                  <a:lnTo>
                    <a:pt x="13604" y="352"/>
                  </a:lnTo>
                  <a:lnTo>
                    <a:pt x="13647" y="308"/>
                  </a:lnTo>
                  <a:lnTo>
                    <a:pt x="13691" y="264"/>
                  </a:lnTo>
                  <a:lnTo>
                    <a:pt x="13691" y="220"/>
                  </a:lnTo>
                  <a:lnTo>
                    <a:pt x="13691" y="133"/>
                  </a:lnTo>
                  <a:lnTo>
                    <a:pt x="13647" y="89"/>
                  </a:lnTo>
                  <a:lnTo>
                    <a:pt x="13604" y="45"/>
                  </a:lnTo>
                  <a:lnTo>
                    <a:pt x="1356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" name="Google Shape;227;p48"/>
            <p:cNvSpPr/>
            <p:nvPr/>
          </p:nvSpPr>
          <p:spPr>
            <a:xfrm>
              <a:off x="5782425" y="1462650"/>
              <a:ext cx="54875" cy="228200"/>
            </a:xfrm>
            <a:custGeom>
              <a:avLst/>
              <a:gdLst/>
              <a:ahLst/>
              <a:cxnLst/>
              <a:rect l="l" t="t" r="r" b="b"/>
              <a:pathLst>
                <a:path w="2195" h="9128" extrusionOk="0">
                  <a:moveTo>
                    <a:pt x="88" y="0"/>
                  </a:moveTo>
                  <a:lnTo>
                    <a:pt x="44" y="44"/>
                  </a:lnTo>
                  <a:lnTo>
                    <a:pt x="0" y="88"/>
                  </a:lnTo>
                  <a:lnTo>
                    <a:pt x="0" y="176"/>
                  </a:lnTo>
                  <a:lnTo>
                    <a:pt x="0" y="263"/>
                  </a:lnTo>
                  <a:lnTo>
                    <a:pt x="44" y="307"/>
                  </a:lnTo>
                  <a:lnTo>
                    <a:pt x="1448" y="1755"/>
                  </a:lnTo>
                  <a:lnTo>
                    <a:pt x="1843" y="2940"/>
                  </a:lnTo>
                  <a:lnTo>
                    <a:pt x="1229" y="5924"/>
                  </a:lnTo>
                  <a:lnTo>
                    <a:pt x="1053" y="8908"/>
                  </a:lnTo>
                  <a:lnTo>
                    <a:pt x="1053" y="8996"/>
                  </a:lnTo>
                  <a:lnTo>
                    <a:pt x="1097" y="9040"/>
                  </a:lnTo>
                  <a:lnTo>
                    <a:pt x="1141" y="9083"/>
                  </a:lnTo>
                  <a:lnTo>
                    <a:pt x="1229" y="9127"/>
                  </a:lnTo>
                  <a:lnTo>
                    <a:pt x="1360" y="9083"/>
                  </a:lnTo>
                  <a:lnTo>
                    <a:pt x="1404" y="8952"/>
                  </a:lnTo>
                  <a:lnTo>
                    <a:pt x="1580" y="5968"/>
                  </a:lnTo>
                  <a:lnTo>
                    <a:pt x="2194" y="2984"/>
                  </a:lnTo>
                  <a:lnTo>
                    <a:pt x="2194" y="2896"/>
                  </a:lnTo>
                  <a:lnTo>
                    <a:pt x="1755" y="1624"/>
                  </a:lnTo>
                  <a:lnTo>
                    <a:pt x="1712" y="1536"/>
                  </a:lnTo>
                  <a:lnTo>
                    <a:pt x="307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" name="Google Shape;228;p48"/>
            <p:cNvSpPr/>
            <p:nvPr/>
          </p:nvSpPr>
          <p:spPr>
            <a:xfrm>
              <a:off x="4857625" y="1459350"/>
              <a:ext cx="669225" cy="314875"/>
            </a:xfrm>
            <a:custGeom>
              <a:avLst/>
              <a:gdLst/>
              <a:ahLst/>
              <a:cxnLst/>
              <a:rect l="l" t="t" r="r" b="b"/>
              <a:pathLst>
                <a:path w="26769" h="12595" extrusionOk="0">
                  <a:moveTo>
                    <a:pt x="26549" y="1"/>
                  </a:moveTo>
                  <a:lnTo>
                    <a:pt x="22643" y="1054"/>
                  </a:lnTo>
                  <a:lnTo>
                    <a:pt x="18036" y="2238"/>
                  </a:lnTo>
                  <a:lnTo>
                    <a:pt x="16105" y="2633"/>
                  </a:lnTo>
                  <a:lnTo>
                    <a:pt x="16017" y="2677"/>
                  </a:lnTo>
                  <a:lnTo>
                    <a:pt x="14657" y="3994"/>
                  </a:lnTo>
                  <a:lnTo>
                    <a:pt x="12463" y="4345"/>
                  </a:lnTo>
                  <a:lnTo>
                    <a:pt x="12375" y="4389"/>
                  </a:lnTo>
                  <a:lnTo>
                    <a:pt x="10137" y="6934"/>
                  </a:lnTo>
                  <a:lnTo>
                    <a:pt x="8558" y="8162"/>
                  </a:lnTo>
                  <a:lnTo>
                    <a:pt x="6320" y="9391"/>
                  </a:lnTo>
                  <a:lnTo>
                    <a:pt x="1844" y="11409"/>
                  </a:lnTo>
                  <a:lnTo>
                    <a:pt x="220" y="12112"/>
                  </a:lnTo>
                  <a:lnTo>
                    <a:pt x="133" y="12155"/>
                  </a:lnTo>
                  <a:lnTo>
                    <a:pt x="1" y="12331"/>
                  </a:lnTo>
                  <a:lnTo>
                    <a:pt x="1" y="12375"/>
                  </a:lnTo>
                  <a:lnTo>
                    <a:pt x="1" y="12463"/>
                  </a:lnTo>
                  <a:lnTo>
                    <a:pt x="1" y="12506"/>
                  </a:lnTo>
                  <a:lnTo>
                    <a:pt x="45" y="12594"/>
                  </a:lnTo>
                  <a:lnTo>
                    <a:pt x="220" y="12594"/>
                  </a:lnTo>
                  <a:lnTo>
                    <a:pt x="308" y="12550"/>
                  </a:lnTo>
                  <a:lnTo>
                    <a:pt x="396" y="12419"/>
                  </a:lnTo>
                  <a:lnTo>
                    <a:pt x="1976" y="11760"/>
                  </a:lnTo>
                  <a:lnTo>
                    <a:pt x="6451" y="9742"/>
                  </a:lnTo>
                  <a:lnTo>
                    <a:pt x="8733" y="8469"/>
                  </a:lnTo>
                  <a:lnTo>
                    <a:pt x="8777" y="8426"/>
                  </a:lnTo>
                  <a:lnTo>
                    <a:pt x="10357" y="7197"/>
                  </a:lnTo>
                  <a:lnTo>
                    <a:pt x="10401" y="7197"/>
                  </a:lnTo>
                  <a:lnTo>
                    <a:pt x="12595" y="4696"/>
                  </a:lnTo>
                  <a:lnTo>
                    <a:pt x="14789" y="4301"/>
                  </a:lnTo>
                  <a:lnTo>
                    <a:pt x="14876" y="4257"/>
                  </a:lnTo>
                  <a:lnTo>
                    <a:pt x="16237" y="2984"/>
                  </a:lnTo>
                  <a:lnTo>
                    <a:pt x="18124" y="2546"/>
                  </a:lnTo>
                  <a:lnTo>
                    <a:pt x="22731" y="1405"/>
                  </a:lnTo>
                  <a:lnTo>
                    <a:pt x="26636" y="352"/>
                  </a:lnTo>
                  <a:lnTo>
                    <a:pt x="26680" y="308"/>
                  </a:lnTo>
                  <a:lnTo>
                    <a:pt x="26724" y="264"/>
                  </a:lnTo>
                  <a:lnTo>
                    <a:pt x="26768" y="176"/>
                  </a:lnTo>
                  <a:lnTo>
                    <a:pt x="26768" y="132"/>
                  </a:lnTo>
                  <a:lnTo>
                    <a:pt x="26724" y="44"/>
                  </a:lnTo>
                  <a:lnTo>
                    <a:pt x="2668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" name="Google Shape;229;p48"/>
            <p:cNvSpPr/>
            <p:nvPr/>
          </p:nvSpPr>
          <p:spPr>
            <a:xfrm>
              <a:off x="4825825" y="1509825"/>
              <a:ext cx="970875" cy="323625"/>
            </a:xfrm>
            <a:custGeom>
              <a:avLst/>
              <a:gdLst/>
              <a:ahLst/>
              <a:cxnLst/>
              <a:rect l="l" t="t" r="r" b="b"/>
              <a:pathLst>
                <a:path w="38835" h="12945" extrusionOk="0">
                  <a:moveTo>
                    <a:pt x="34403" y="0"/>
                  </a:moveTo>
                  <a:lnTo>
                    <a:pt x="31902" y="219"/>
                  </a:lnTo>
                  <a:lnTo>
                    <a:pt x="31858" y="219"/>
                  </a:lnTo>
                  <a:lnTo>
                    <a:pt x="27821" y="1185"/>
                  </a:lnTo>
                  <a:lnTo>
                    <a:pt x="23871" y="1931"/>
                  </a:lnTo>
                  <a:lnTo>
                    <a:pt x="21195" y="2282"/>
                  </a:lnTo>
                  <a:lnTo>
                    <a:pt x="21151" y="2282"/>
                  </a:lnTo>
                  <a:lnTo>
                    <a:pt x="19659" y="3159"/>
                  </a:lnTo>
                  <a:lnTo>
                    <a:pt x="15534" y="3861"/>
                  </a:lnTo>
                  <a:lnTo>
                    <a:pt x="15446" y="3905"/>
                  </a:lnTo>
                  <a:lnTo>
                    <a:pt x="12813" y="6407"/>
                  </a:lnTo>
                  <a:lnTo>
                    <a:pt x="11760" y="7153"/>
                  </a:lnTo>
                  <a:lnTo>
                    <a:pt x="10663" y="7855"/>
                  </a:lnTo>
                  <a:lnTo>
                    <a:pt x="9566" y="8513"/>
                  </a:lnTo>
                  <a:lnTo>
                    <a:pt x="8425" y="9083"/>
                  </a:lnTo>
                  <a:lnTo>
                    <a:pt x="7241" y="9610"/>
                  </a:lnTo>
                  <a:lnTo>
                    <a:pt x="6056" y="10136"/>
                  </a:lnTo>
                  <a:lnTo>
                    <a:pt x="3642" y="11058"/>
                  </a:lnTo>
                  <a:lnTo>
                    <a:pt x="1931" y="11760"/>
                  </a:lnTo>
                  <a:lnTo>
                    <a:pt x="176" y="12462"/>
                  </a:lnTo>
                  <a:lnTo>
                    <a:pt x="88" y="12550"/>
                  </a:lnTo>
                  <a:lnTo>
                    <a:pt x="0" y="12638"/>
                  </a:lnTo>
                  <a:lnTo>
                    <a:pt x="0" y="12725"/>
                  </a:lnTo>
                  <a:lnTo>
                    <a:pt x="0" y="12769"/>
                  </a:lnTo>
                  <a:lnTo>
                    <a:pt x="0" y="12857"/>
                  </a:lnTo>
                  <a:lnTo>
                    <a:pt x="44" y="12901"/>
                  </a:lnTo>
                  <a:lnTo>
                    <a:pt x="176" y="12945"/>
                  </a:lnTo>
                  <a:lnTo>
                    <a:pt x="220" y="12901"/>
                  </a:lnTo>
                  <a:lnTo>
                    <a:pt x="308" y="12857"/>
                  </a:lnTo>
                  <a:lnTo>
                    <a:pt x="351" y="12769"/>
                  </a:lnTo>
                  <a:lnTo>
                    <a:pt x="2063" y="12067"/>
                  </a:lnTo>
                  <a:lnTo>
                    <a:pt x="3774" y="11409"/>
                  </a:lnTo>
                  <a:lnTo>
                    <a:pt x="6188" y="10444"/>
                  </a:lnTo>
                  <a:lnTo>
                    <a:pt x="7372" y="9917"/>
                  </a:lnTo>
                  <a:lnTo>
                    <a:pt x="8557" y="9390"/>
                  </a:lnTo>
                  <a:lnTo>
                    <a:pt x="9742" y="8776"/>
                  </a:lnTo>
                  <a:lnTo>
                    <a:pt x="10883" y="8162"/>
                  </a:lnTo>
                  <a:lnTo>
                    <a:pt x="11980" y="7460"/>
                  </a:lnTo>
                  <a:lnTo>
                    <a:pt x="13033" y="6670"/>
                  </a:lnTo>
                  <a:lnTo>
                    <a:pt x="15622" y="4169"/>
                  </a:lnTo>
                  <a:lnTo>
                    <a:pt x="19747" y="3510"/>
                  </a:lnTo>
                  <a:lnTo>
                    <a:pt x="19790" y="3467"/>
                  </a:lnTo>
                  <a:lnTo>
                    <a:pt x="21282" y="2589"/>
                  </a:lnTo>
                  <a:lnTo>
                    <a:pt x="23915" y="2238"/>
                  </a:lnTo>
                  <a:lnTo>
                    <a:pt x="27908" y="1492"/>
                  </a:lnTo>
                  <a:lnTo>
                    <a:pt x="31945" y="570"/>
                  </a:lnTo>
                  <a:lnTo>
                    <a:pt x="34403" y="351"/>
                  </a:lnTo>
                  <a:lnTo>
                    <a:pt x="36816" y="746"/>
                  </a:lnTo>
                  <a:lnTo>
                    <a:pt x="38001" y="1273"/>
                  </a:lnTo>
                  <a:lnTo>
                    <a:pt x="38440" y="1843"/>
                  </a:lnTo>
                  <a:lnTo>
                    <a:pt x="38484" y="3598"/>
                  </a:lnTo>
                  <a:lnTo>
                    <a:pt x="38484" y="3686"/>
                  </a:lnTo>
                  <a:lnTo>
                    <a:pt x="38527" y="3730"/>
                  </a:lnTo>
                  <a:lnTo>
                    <a:pt x="38571" y="3774"/>
                  </a:lnTo>
                  <a:lnTo>
                    <a:pt x="38703" y="3774"/>
                  </a:lnTo>
                  <a:lnTo>
                    <a:pt x="38791" y="3730"/>
                  </a:lnTo>
                  <a:lnTo>
                    <a:pt x="38791" y="3686"/>
                  </a:lnTo>
                  <a:lnTo>
                    <a:pt x="38835" y="3598"/>
                  </a:lnTo>
                  <a:lnTo>
                    <a:pt x="38791" y="1799"/>
                  </a:lnTo>
                  <a:lnTo>
                    <a:pt x="38747" y="1711"/>
                  </a:lnTo>
                  <a:lnTo>
                    <a:pt x="38264" y="1009"/>
                  </a:lnTo>
                  <a:lnTo>
                    <a:pt x="38220" y="965"/>
                  </a:lnTo>
                  <a:lnTo>
                    <a:pt x="36948" y="439"/>
                  </a:lnTo>
                  <a:lnTo>
                    <a:pt x="36904" y="395"/>
                  </a:lnTo>
                  <a:lnTo>
                    <a:pt x="3444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" name="Google Shape;230;p48"/>
            <p:cNvSpPr/>
            <p:nvPr/>
          </p:nvSpPr>
          <p:spPr>
            <a:xfrm>
              <a:off x="4788525" y="1581125"/>
              <a:ext cx="993925" cy="304975"/>
            </a:xfrm>
            <a:custGeom>
              <a:avLst/>
              <a:gdLst/>
              <a:ahLst/>
              <a:cxnLst/>
              <a:rect l="l" t="t" r="r" b="b"/>
              <a:pathLst>
                <a:path w="39757" h="12199" extrusionOk="0">
                  <a:moveTo>
                    <a:pt x="35588" y="0"/>
                  </a:moveTo>
                  <a:lnTo>
                    <a:pt x="29883" y="790"/>
                  </a:lnTo>
                  <a:lnTo>
                    <a:pt x="26460" y="1009"/>
                  </a:lnTo>
                  <a:lnTo>
                    <a:pt x="26417" y="1009"/>
                  </a:lnTo>
                  <a:lnTo>
                    <a:pt x="24486" y="1712"/>
                  </a:lnTo>
                  <a:lnTo>
                    <a:pt x="19791" y="2326"/>
                  </a:lnTo>
                  <a:lnTo>
                    <a:pt x="18123" y="2677"/>
                  </a:lnTo>
                  <a:lnTo>
                    <a:pt x="18035" y="2721"/>
                  </a:lnTo>
                  <a:lnTo>
                    <a:pt x="15666" y="5046"/>
                  </a:lnTo>
                  <a:lnTo>
                    <a:pt x="15008" y="5573"/>
                  </a:lnTo>
                  <a:lnTo>
                    <a:pt x="14262" y="6056"/>
                  </a:lnTo>
                  <a:lnTo>
                    <a:pt x="13428" y="6538"/>
                  </a:lnTo>
                  <a:lnTo>
                    <a:pt x="12594" y="6977"/>
                  </a:lnTo>
                  <a:lnTo>
                    <a:pt x="11673" y="7416"/>
                  </a:lnTo>
                  <a:lnTo>
                    <a:pt x="10751" y="7855"/>
                  </a:lnTo>
                  <a:lnTo>
                    <a:pt x="8820" y="8689"/>
                  </a:lnTo>
                  <a:lnTo>
                    <a:pt x="6846" y="9478"/>
                  </a:lnTo>
                  <a:lnTo>
                    <a:pt x="4827" y="10180"/>
                  </a:lnTo>
                  <a:lnTo>
                    <a:pt x="1054" y="11497"/>
                  </a:lnTo>
                  <a:lnTo>
                    <a:pt x="176" y="11760"/>
                  </a:lnTo>
                  <a:lnTo>
                    <a:pt x="88" y="11848"/>
                  </a:lnTo>
                  <a:lnTo>
                    <a:pt x="0" y="11936"/>
                  </a:lnTo>
                  <a:lnTo>
                    <a:pt x="0" y="11980"/>
                  </a:lnTo>
                  <a:lnTo>
                    <a:pt x="0" y="12067"/>
                  </a:lnTo>
                  <a:lnTo>
                    <a:pt x="0" y="12111"/>
                  </a:lnTo>
                  <a:lnTo>
                    <a:pt x="44" y="12155"/>
                  </a:lnTo>
                  <a:lnTo>
                    <a:pt x="176" y="12199"/>
                  </a:lnTo>
                  <a:lnTo>
                    <a:pt x="220" y="12155"/>
                  </a:lnTo>
                  <a:lnTo>
                    <a:pt x="308" y="12111"/>
                  </a:lnTo>
                  <a:lnTo>
                    <a:pt x="1141" y="11804"/>
                  </a:lnTo>
                  <a:lnTo>
                    <a:pt x="4959" y="10532"/>
                  </a:lnTo>
                  <a:lnTo>
                    <a:pt x="6977" y="9786"/>
                  </a:lnTo>
                  <a:lnTo>
                    <a:pt x="8996" y="8996"/>
                  </a:lnTo>
                  <a:lnTo>
                    <a:pt x="10927" y="8162"/>
                  </a:lnTo>
                  <a:lnTo>
                    <a:pt x="11892" y="7723"/>
                  </a:lnTo>
                  <a:lnTo>
                    <a:pt x="12770" y="7284"/>
                  </a:lnTo>
                  <a:lnTo>
                    <a:pt x="13647" y="6802"/>
                  </a:lnTo>
                  <a:lnTo>
                    <a:pt x="14437" y="6319"/>
                  </a:lnTo>
                  <a:lnTo>
                    <a:pt x="15227" y="5836"/>
                  </a:lnTo>
                  <a:lnTo>
                    <a:pt x="15885" y="5354"/>
                  </a:lnTo>
                  <a:lnTo>
                    <a:pt x="15929" y="5310"/>
                  </a:lnTo>
                  <a:lnTo>
                    <a:pt x="18255" y="3028"/>
                  </a:lnTo>
                  <a:lnTo>
                    <a:pt x="19878" y="2677"/>
                  </a:lnTo>
                  <a:lnTo>
                    <a:pt x="24530" y="2063"/>
                  </a:lnTo>
                  <a:lnTo>
                    <a:pt x="24574" y="2063"/>
                  </a:lnTo>
                  <a:lnTo>
                    <a:pt x="26548" y="1361"/>
                  </a:lnTo>
                  <a:lnTo>
                    <a:pt x="29927" y="1141"/>
                  </a:lnTo>
                  <a:lnTo>
                    <a:pt x="35631" y="351"/>
                  </a:lnTo>
                  <a:lnTo>
                    <a:pt x="37387" y="439"/>
                  </a:lnTo>
                  <a:lnTo>
                    <a:pt x="38264" y="878"/>
                  </a:lnTo>
                  <a:lnTo>
                    <a:pt x="38308" y="1536"/>
                  </a:lnTo>
                  <a:lnTo>
                    <a:pt x="38396" y="4520"/>
                  </a:lnTo>
                  <a:lnTo>
                    <a:pt x="38396" y="4564"/>
                  </a:lnTo>
                  <a:lnTo>
                    <a:pt x="38703" y="6538"/>
                  </a:lnTo>
                  <a:lnTo>
                    <a:pt x="39361" y="9873"/>
                  </a:lnTo>
                  <a:lnTo>
                    <a:pt x="39449" y="10137"/>
                  </a:lnTo>
                  <a:lnTo>
                    <a:pt x="39449" y="10180"/>
                  </a:lnTo>
                  <a:lnTo>
                    <a:pt x="39493" y="10224"/>
                  </a:lnTo>
                  <a:lnTo>
                    <a:pt x="39581" y="10268"/>
                  </a:lnTo>
                  <a:lnTo>
                    <a:pt x="39625" y="10268"/>
                  </a:lnTo>
                  <a:lnTo>
                    <a:pt x="39712" y="10224"/>
                  </a:lnTo>
                  <a:lnTo>
                    <a:pt x="39756" y="10180"/>
                  </a:lnTo>
                  <a:lnTo>
                    <a:pt x="39756" y="10093"/>
                  </a:lnTo>
                  <a:lnTo>
                    <a:pt x="39756" y="10049"/>
                  </a:lnTo>
                  <a:lnTo>
                    <a:pt x="39054" y="6451"/>
                  </a:lnTo>
                  <a:lnTo>
                    <a:pt x="38747" y="4520"/>
                  </a:lnTo>
                  <a:lnTo>
                    <a:pt x="38659" y="1492"/>
                  </a:lnTo>
                  <a:lnTo>
                    <a:pt x="38571" y="746"/>
                  </a:lnTo>
                  <a:lnTo>
                    <a:pt x="38571" y="658"/>
                  </a:lnTo>
                  <a:lnTo>
                    <a:pt x="38484" y="571"/>
                  </a:lnTo>
                  <a:lnTo>
                    <a:pt x="37518" y="132"/>
                  </a:lnTo>
                  <a:lnTo>
                    <a:pt x="37474" y="88"/>
                  </a:lnTo>
                  <a:lnTo>
                    <a:pt x="3563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" name="Google Shape;231;p48"/>
            <p:cNvSpPr/>
            <p:nvPr/>
          </p:nvSpPr>
          <p:spPr>
            <a:xfrm>
              <a:off x="4156650" y="690350"/>
              <a:ext cx="140425" cy="190900"/>
            </a:xfrm>
            <a:custGeom>
              <a:avLst/>
              <a:gdLst/>
              <a:ahLst/>
              <a:cxnLst/>
              <a:rect l="l" t="t" r="r" b="b"/>
              <a:pathLst>
                <a:path w="5617" h="7636" extrusionOk="0">
                  <a:moveTo>
                    <a:pt x="5398" y="0"/>
                  </a:moveTo>
                  <a:lnTo>
                    <a:pt x="5354" y="44"/>
                  </a:lnTo>
                  <a:lnTo>
                    <a:pt x="5310" y="88"/>
                  </a:lnTo>
                  <a:lnTo>
                    <a:pt x="4959" y="615"/>
                  </a:lnTo>
                  <a:lnTo>
                    <a:pt x="3204" y="3642"/>
                  </a:lnTo>
                  <a:lnTo>
                    <a:pt x="44" y="7372"/>
                  </a:lnTo>
                  <a:lnTo>
                    <a:pt x="0" y="7416"/>
                  </a:lnTo>
                  <a:lnTo>
                    <a:pt x="0" y="7504"/>
                  </a:lnTo>
                  <a:lnTo>
                    <a:pt x="44" y="7548"/>
                  </a:lnTo>
                  <a:lnTo>
                    <a:pt x="44" y="7592"/>
                  </a:lnTo>
                  <a:lnTo>
                    <a:pt x="176" y="7636"/>
                  </a:lnTo>
                  <a:lnTo>
                    <a:pt x="264" y="7636"/>
                  </a:lnTo>
                  <a:lnTo>
                    <a:pt x="307" y="7592"/>
                  </a:lnTo>
                  <a:lnTo>
                    <a:pt x="3467" y="3862"/>
                  </a:lnTo>
                  <a:lnTo>
                    <a:pt x="3511" y="3818"/>
                  </a:lnTo>
                  <a:lnTo>
                    <a:pt x="5266" y="790"/>
                  </a:lnTo>
                  <a:lnTo>
                    <a:pt x="5617" y="264"/>
                  </a:lnTo>
                  <a:lnTo>
                    <a:pt x="5617" y="176"/>
                  </a:lnTo>
                  <a:lnTo>
                    <a:pt x="5617" y="132"/>
                  </a:lnTo>
                  <a:lnTo>
                    <a:pt x="5617" y="88"/>
                  </a:lnTo>
                  <a:lnTo>
                    <a:pt x="552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" name="Google Shape;232;p48"/>
            <p:cNvSpPr/>
            <p:nvPr/>
          </p:nvSpPr>
          <p:spPr>
            <a:xfrm>
              <a:off x="3612525" y="2067100"/>
              <a:ext cx="822775" cy="311575"/>
            </a:xfrm>
            <a:custGeom>
              <a:avLst/>
              <a:gdLst/>
              <a:ahLst/>
              <a:cxnLst/>
              <a:rect l="l" t="t" r="r" b="b"/>
              <a:pathLst>
                <a:path w="32911" h="12463" extrusionOk="0">
                  <a:moveTo>
                    <a:pt x="32648" y="0"/>
                  </a:moveTo>
                  <a:lnTo>
                    <a:pt x="32121" y="395"/>
                  </a:lnTo>
                  <a:lnTo>
                    <a:pt x="32077" y="395"/>
                  </a:lnTo>
                  <a:lnTo>
                    <a:pt x="30541" y="2019"/>
                  </a:lnTo>
                  <a:lnTo>
                    <a:pt x="28260" y="3291"/>
                  </a:lnTo>
                  <a:lnTo>
                    <a:pt x="27163" y="3642"/>
                  </a:lnTo>
                  <a:lnTo>
                    <a:pt x="22862" y="2721"/>
                  </a:lnTo>
                  <a:lnTo>
                    <a:pt x="18386" y="1053"/>
                  </a:lnTo>
                  <a:lnTo>
                    <a:pt x="18343" y="1053"/>
                  </a:lnTo>
                  <a:lnTo>
                    <a:pt x="17640" y="966"/>
                  </a:lnTo>
                  <a:lnTo>
                    <a:pt x="17553" y="966"/>
                  </a:lnTo>
                  <a:lnTo>
                    <a:pt x="17509" y="1009"/>
                  </a:lnTo>
                  <a:lnTo>
                    <a:pt x="17158" y="1317"/>
                  </a:lnTo>
                  <a:lnTo>
                    <a:pt x="17114" y="1448"/>
                  </a:lnTo>
                  <a:lnTo>
                    <a:pt x="17026" y="2809"/>
                  </a:lnTo>
                  <a:lnTo>
                    <a:pt x="16368" y="5485"/>
                  </a:lnTo>
                  <a:lnTo>
                    <a:pt x="15929" y="8557"/>
                  </a:lnTo>
                  <a:lnTo>
                    <a:pt x="15578" y="11541"/>
                  </a:lnTo>
                  <a:lnTo>
                    <a:pt x="15446" y="11936"/>
                  </a:lnTo>
                  <a:lnTo>
                    <a:pt x="13428" y="11716"/>
                  </a:lnTo>
                  <a:lnTo>
                    <a:pt x="10269" y="11760"/>
                  </a:lnTo>
                  <a:lnTo>
                    <a:pt x="5837" y="12067"/>
                  </a:lnTo>
                  <a:lnTo>
                    <a:pt x="2238" y="12111"/>
                  </a:lnTo>
                  <a:lnTo>
                    <a:pt x="176" y="11936"/>
                  </a:lnTo>
                  <a:lnTo>
                    <a:pt x="132" y="11980"/>
                  </a:lnTo>
                  <a:lnTo>
                    <a:pt x="44" y="11980"/>
                  </a:lnTo>
                  <a:lnTo>
                    <a:pt x="1" y="12067"/>
                  </a:lnTo>
                  <a:lnTo>
                    <a:pt x="1" y="12111"/>
                  </a:lnTo>
                  <a:lnTo>
                    <a:pt x="1" y="12199"/>
                  </a:lnTo>
                  <a:lnTo>
                    <a:pt x="44" y="12243"/>
                  </a:lnTo>
                  <a:lnTo>
                    <a:pt x="88" y="12287"/>
                  </a:lnTo>
                  <a:lnTo>
                    <a:pt x="176" y="12287"/>
                  </a:lnTo>
                  <a:lnTo>
                    <a:pt x="2238" y="12462"/>
                  </a:lnTo>
                  <a:lnTo>
                    <a:pt x="5837" y="12418"/>
                  </a:lnTo>
                  <a:lnTo>
                    <a:pt x="10269" y="12111"/>
                  </a:lnTo>
                  <a:lnTo>
                    <a:pt x="13428" y="12067"/>
                  </a:lnTo>
                  <a:lnTo>
                    <a:pt x="15534" y="12287"/>
                  </a:lnTo>
                  <a:lnTo>
                    <a:pt x="15622" y="12287"/>
                  </a:lnTo>
                  <a:lnTo>
                    <a:pt x="15710" y="12199"/>
                  </a:lnTo>
                  <a:lnTo>
                    <a:pt x="15929" y="11672"/>
                  </a:lnTo>
                  <a:lnTo>
                    <a:pt x="15929" y="11629"/>
                  </a:lnTo>
                  <a:lnTo>
                    <a:pt x="16280" y="8601"/>
                  </a:lnTo>
                  <a:lnTo>
                    <a:pt x="16719" y="5573"/>
                  </a:lnTo>
                  <a:lnTo>
                    <a:pt x="17377" y="2896"/>
                  </a:lnTo>
                  <a:lnTo>
                    <a:pt x="17377" y="2852"/>
                  </a:lnTo>
                  <a:lnTo>
                    <a:pt x="17465" y="1536"/>
                  </a:lnTo>
                  <a:lnTo>
                    <a:pt x="17684" y="1317"/>
                  </a:lnTo>
                  <a:lnTo>
                    <a:pt x="18299" y="1404"/>
                  </a:lnTo>
                  <a:lnTo>
                    <a:pt x="22731" y="3072"/>
                  </a:lnTo>
                  <a:lnTo>
                    <a:pt x="22775" y="3072"/>
                  </a:lnTo>
                  <a:lnTo>
                    <a:pt x="27119" y="3993"/>
                  </a:lnTo>
                  <a:lnTo>
                    <a:pt x="27206" y="3949"/>
                  </a:lnTo>
                  <a:lnTo>
                    <a:pt x="28391" y="3642"/>
                  </a:lnTo>
                  <a:lnTo>
                    <a:pt x="28435" y="3598"/>
                  </a:lnTo>
                  <a:lnTo>
                    <a:pt x="30717" y="2326"/>
                  </a:lnTo>
                  <a:lnTo>
                    <a:pt x="30761" y="2282"/>
                  </a:lnTo>
                  <a:lnTo>
                    <a:pt x="32340" y="658"/>
                  </a:lnTo>
                  <a:lnTo>
                    <a:pt x="32867" y="307"/>
                  </a:lnTo>
                  <a:lnTo>
                    <a:pt x="32911" y="264"/>
                  </a:lnTo>
                  <a:lnTo>
                    <a:pt x="32911" y="176"/>
                  </a:lnTo>
                  <a:lnTo>
                    <a:pt x="32911" y="132"/>
                  </a:lnTo>
                  <a:lnTo>
                    <a:pt x="32911" y="44"/>
                  </a:lnTo>
                  <a:lnTo>
                    <a:pt x="3286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" name="Google Shape;233;p48"/>
            <p:cNvSpPr/>
            <p:nvPr/>
          </p:nvSpPr>
          <p:spPr>
            <a:xfrm>
              <a:off x="3644350" y="658525"/>
              <a:ext cx="620925" cy="835950"/>
            </a:xfrm>
            <a:custGeom>
              <a:avLst/>
              <a:gdLst/>
              <a:ahLst/>
              <a:cxnLst/>
              <a:rect l="l" t="t" r="r" b="b"/>
              <a:pathLst>
                <a:path w="24837" h="33438" extrusionOk="0">
                  <a:moveTo>
                    <a:pt x="24573" y="1"/>
                  </a:moveTo>
                  <a:lnTo>
                    <a:pt x="23344" y="703"/>
                  </a:lnTo>
                  <a:lnTo>
                    <a:pt x="20887" y="2283"/>
                  </a:lnTo>
                  <a:lnTo>
                    <a:pt x="16982" y="5223"/>
                  </a:lnTo>
                  <a:lnTo>
                    <a:pt x="16938" y="5267"/>
                  </a:lnTo>
                  <a:lnTo>
                    <a:pt x="15402" y="7768"/>
                  </a:lnTo>
                  <a:lnTo>
                    <a:pt x="13735" y="10269"/>
                  </a:lnTo>
                  <a:lnTo>
                    <a:pt x="11760" y="12770"/>
                  </a:lnTo>
                  <a:lnTo>
                    <a:pt x="9961" y="14964"/>
                  </a:lnTo>
                  <a:lnTo>
                    <a:pt x="7635" y="17860"/>
                  </a:lnTo>
                  <a:lnTo>
                    <a:pt x="5485" y="21063"/>
                  </a:lnTo>
                  <a:lnTo>
                    <a:pt x="5485" y="21107"/>
                  </a:lnTo>
                  <a:lnTo>
                    <a:pt x="4827" y="22555"/>
                  </a:lnTo>
                  <a:lnTo>
                    <a:pt x="4344" y="24354"/>
                  </a:lnTo>
                  <a:lnTo>
                    <a:pt x="3598" y="25803"/>
                  </a:lnTo>
                  <a:lnTo>
                    <a:pt x="2150" y="27514"/>
                  </a:lnTo>
                  <a:lnTo>
                    <a:pt x="2106" y="27558"/>
                  </a:lnTo>
                  <a:lnTo>
                    <a:pt x="1053" y="29840"/>
                  </a:lnTo>
                  <a:lnTo>
                    <a:pt x="0" y="33218"/>
                  </a:lnTo>
                  <a:lnTo>
                    <a:pt x="0" y="33306"/>
                  </a:lnTo>
                  <a:lnTo>
                    <a:pt x="0" y="33350"/>
                  </a:lnTo>
                  <a:lnTo>
                    <a:pt x="44" y="33394"/>
                  </a:lnTo>
                  <a:lnTo>
                    <a:pt x="88" y="33438"/>
                  </a:lnTo>
                  <a:lnTo>
                    <a:pt x="176" y="33438"/>
                  </a:lnTo>
                  <a:lnTo>
                    <a:pt x="263" y="33394"/>
                  </a:lnTo>
                  <a:lnTo>
                    <a:pt x="307" y="33306"/>
                  </a:lnTo>
                  <a:lnTo>
                    <a:pt x="1360" y="29971"/>
                  </a:lnTo>
                  <a:lnTo>
                    <a:pt x="2413" y="27733"/>
                  </a:lnTo>
                  <a:lnTo>
                    <a:pt x="3905" y="26022"/>
                  </a:lnTo>
                  <a:lnTo>
                    <a:pt x="3905" y="25978"/>
                  </a:lnTo>
                  <a:lnTo>
                    <a:pt x="4651" y="24486"/>
                  </a:lnTo>
                  <a:lnTo>
                    <a:pt x="4695" y="24486"/>
                  </a:lnTo>
                  <a:lnTo>
                    <a:pt x="5178" y="22687"/>
                  </a:lnTo>
                  <a:lnTo>
                    <a:pt x="5792" y="21239"/>
                  </a:lnTo>
                  <a:lnTo>
                    <a:pt x="7899" y="18036"/>
                  </a:lnTo>
                  <a:lnTo>
                    <a:pt x="10224" y="15183"/>
                  </a:lnTo>
                  <a:lnTo>
                    <a:pt x="12023" y="12989"/>
                  </a:lnTo>
                  <a:lnTo>
                    <a:pt x="14042" y="10488"/>
                  </a:lnTo>
                  <a:lnTo>
                    <a:pt x="15709" y="7943"/>
                  </a:lnTo>
                  <a:lnTo>
                    <a:pt x="17245" y="5486"/>
                  </a:lnTo>
                  <a:lnTo>
                    <a:pt x="21107" y="2546"/>
                  </a:lnTo>
                  <a:lnTo>
                    <a:pt x="23520" y="1010"/>
                  </a:lnTo>
                  <a:lnTo>
                    <a:pt x="24749" y="308"/>
                  </a:lnTo>
                  <a:lnTo>
                    <a:pt x="24793" y="264"/>
                  </a:lnTo>
                  <a:lnTo>
                    <a:pt x="24793" y="220"/>
                  </a:lnTo>
                  <a:lnTo>
                    <a:pt x="24836" y="133"/>
                  </a:lnTo>
                  <a:lnTo>
                    <a:pt x="24793" y="89"/>
                  </a:lnTo>
                  <a:lnTo>
                    <a:pt x="24749" y="45"/>
                  </a:lnTo>
                  <a:lnTo>
                    <a:pt x="2470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" name="Google Shape;234;p48"/>
            <p:cNvSpPr/>
            <p:nvPr/>
          </p:nvSpPr>
          <p:spPr>
            <a:xfrm>
              <a:off x="3615825" y="2072575"/>
              <a:ext cx="833750" cy="351075"/>
            </a:xfrm>
            <a:custGeom>
              <a:avLst/>
              <a:gdLst/>
              <a:ahLst/>
              <a:cxnLst/>
              <a:rect l="l" t="t" r="r" b="b"/>
              <a:pathLst>
                <a:path w="33350" h="14043" extrusionOk="0">
                  <a:moveTo>
                    <a:pt x="33086" y="1"/>
                  </a:moveTo>
                  <a:lnTo>
                    <a:pt x="33042" y="45"/>
                  </a:lnTo>
                  <a:lnTo>
                    <a:pt x="32252" y="1098"/>
                  </a:lnTo>
                  <a:lnTo>
                    <a:pt x="31243" y="1931"/>
                  </a:lnTo>
                  <a:lnTo>
                    <a:pt x="28084" y="3730"/>
                  </a:lnTo>
                  <a:lnTo>
                    <a:pt x="26855" y="4169"/>
                  </a:lnTo>
                  <a:lnTo>
                    <a:pt x="22028" y="3028"/>
                  </a:lnTo>
                  <a:lnTo>
                    <a:pt x="19088" y="1800"/>
                  </a:lnTo>
                  <a:lnTo>
                    <a:pt x="19044" y="1800"/>
                  </a:lnTo>
                  <a:lnTo>
                    <a:pt x="18123" y="1580"/>
                  </a:lnTo>
                  <a:lnTo>
                    <a:pt x="17991" y="1580"/>
                  </a:lnTo>
                  <a:lnTo>
                    <a:pt x="17947" y="1624"/>
                  </a:lnTo>
                  <a:lnTo>
                    <a:pt x="17903" y="1712"/>
                  </a:lnTo>
                  <a:lnTo>
                    <a:pt x="17333" y="4213"/>
                  </a:lnTo>
                  <a:lnTo>
                    <a:pt x="16982" y="7285"/>
                  </a:lnTo>
                  <a:lnTo>
                    <a:pt x="16236" y="12814"/>
                  </a:lnTo>
                  <a:lnTo>
                    <a:pt x="16192" y="13472"/>
                  </a:lnTo>
                  <a:lnTo>
                    <a:pt x="16017" y="13647"/>
                  </a:lnTo>
                  <a:lnTo>
                    <a:pt x="12155" y="12594"/>
                  </a:lnTo>
                  <a:lnTo>
                    <a:pt x="12111" y="12594"/>
                  </a:lnTo>
                  <a:lnTo>
                    <a:pt x="5749" y="12858"/>
                  </a:lnTo>
                  <a:lnTo>
                    <a:pt x="2633" y="12858"/>
                  </a:lnTo>
                  <a:lnTo>
                    <a:pt x="176" y="12638"/>
                  </a:lnTo>
                  <a:lnTo>
                    <a:pt x="132" y="12638"/>
                  </a:lnTo>
                  <a:lnTo>
                    <a:pt x="44" y="12682"/>
                  </a:lnTo>
                  <a:lnTo>
                    <a:pt x="0" y="12726"/>
                  </a:lnTo>
                  <a:lnTo>
                    <a:pt x="0" y="12814"/>
                  </a:lnTo>
                  <a:lnTo>
                    <a:pt x="0" y="12858"/>
                  </a:lnTo>
                  <a:lnTo>
                    <a:pt x="44" y="12945"/>
                  </a:lnTo>
                  <a:lnTo>
                    <a:pt x="88" y="12989"/>
                  </a:lnTo>
                  <a:lnTo>
                    <a:pt x="132" y="12989"/>
                  </a:lnTo>
                  <a:lnTo>
                    <a:pt x="2633" y="13209"/>
                  </a:lnTo>
                  <a:lnTo>
                    <a:pt x="5792" y="13209"/>
                  </a:lnTo>
                  <a:lnTo>
                    <a:pt x="12111" y="12945"/>
                  </a:lnTo>
                  <a:lnTo>
                    <a:pt x="16017" y="14042"/>
                  </a:lnTo>
                  <a:lnTo>
                    <a:pt x="16060" y="14042"/>
                  </a:lnTo>
                  <a:lnTo>
                    <a:pt x="16148" y="13998"/>
                  </a:lnTo>
                  <a:lnTo>
                    <a:pt x="16192" y="13955"/>
                  </a:lnTo>
                  <a:lnTo>
                    <a:pt x="16499" y="13647"/>
                  </a:lnTo>
                  <a:lnTo>
                    <a:pt x="16543" y="13560"/>
                  </a:lnTo>
                  <a:lnTo>
                    <a:pt x="16587" y="12858"/>
                  </a:lnTo>
                  <a:lnTo>
                    <a:pt x="17333" y="7329"/>
                  </a:lnTo>
                  <a:lnTo>
                    <a:pt x="17684" y="4301"/>
                  </a:lnTo>
                  <a:lnTo>
                    <a:pt x="18211" y="1975"/>
                  </a:lnTo>
                  <a:lnTo>
                    <a:pt x="18957" y="2151"/>
                  </a:lnTo>
                  <a:lnTo>
                    <a:pt x="21897" y="3379"/>
                  </a:lnTo>
                  <a:lnTo>
                    <a:pt x="21940" y="3379"/>
                  </a:lnTo>
                  <a:lnTo>
                    <a:pt x="26811" y="4520"/>
                  </a:lnTo>
                  <a:lnTo>
                    <a:pt x="26943" y="4476"/>
                  </a:lnTo>
                  <a:lnTo>
                    <a:pt x="28215" y="4038"/>
                  </a:lnTo>
                  <a:lnTo>
                    <a:pt x="28259" y="4038"/>
                  </a:lnTo>
                  <a:lnTo>
                    <a:pt x="31419" y="2195"/>
                  </a:lnTo>
                  <a:lnTo>
                    <a:pt x="31462" y="2195"/>
                  </a:lnTo>
                  <a:lnTo>
                    <a:pt x="32516" y="1361"/>
                  </a:lnTo>
                  <a:lnTo>
                    <a:pt x="32516" y="1317"/>
                  </a:lnTo>
                  <a:lnTo>
                    <a:pt x="33305" y="264"/>
                  </a:lnTo>
                  <a:lnTo>
                    <a:pt x="33349" y="220"/>
                  </a:lnTo>
                  <a:lnTo>
                    <a:pt x="33349" y="132"/>
                  </a:lnTo>
                  <a:lnTo>
                    <a:pt x="33305" y="88"/>
                  </a:lnTo>
                  <a:lnTo>
                    <a:pt x="33262" y="45"/>
                  </a:lnTo>
                  <a:lnTo>
                    <a:pt x="3321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" name="Google Shape;235;p48"/>
            <p:cNvSpPr/>
            <p:nvPr/>
          </p:nvSpPr>
          <p:spPr>
            <a:xfrm>
              <a:off x="3615825" y="642075"/>
              <a:ext cx="642875" cy="845825"/>
            </a:xfrm>
            <a:custGeom>
              <a:avLst/>
              <a:gdLst/>
              <a:ahLst/>
              <a:cxnLst/>
              <a:rect l="l" t="t" r="r" b="b"/>
              <a:pathLst>
                <a:path w="25715" h="33833" extrusionOk="0">
                  <a:moveTo>
                    <a:pt x="25495" y="1"/>
                  </a:moveTo>
                  <a:lnTo>
                    <a:pt x="24134" y="483"/>
                  </a:lnTo>
                  <a:lnTo>
                    <a:pt x="24091" y="483"/>
                  </a:lnTo>
                  <a:lnTo>
                    <a:pt x="22862" y="1229"/>
                  </a:lnTo>
                  <a:lnTo>
                    <a:pt x="20273" y="3028"/>
                  </a:lnTo>
                  <a:lnTo>
                    <a:pt x="16982" y="5530"/>
                  </a:lnTo>
                  <a:lnTo>
                    <a:pt x="16938" y="5573"/>
                  </a:lnTo>
                  <a:lnTo>
                    <a:pt x="16236" y="6451"/>
                  </a:lnTo>
                  <a:lnTo>
                    <a:pt x="16236" y="6495"/>
                  </a:lnTo>
                  <a:lnTo>
                    <a:pt x="15007" y="8645"/>
                  </a:lnTo>
                  <a:lnTo>
                    <a:pt x="13559" y="10839"/>
                  </a:lnTo>
                  <a:lnTo>
                    <a:pt x="9742" y="15490"/>
                  </a:lnTo>
                  <a:lnTo>
                    <a:pt x="8162" y="17509"/>
                  </a:lnTo>
                  <a:lnTo>
                    <a:pt x="5836" y="21019"/>
                  </a:lnTo>
                  <a:lnTo>
                    <a:pt x="5792" y="21063"/>
                  </a:lnTo>
                  <a:lnTo>
                    <a:pt x="4476" y="24267"/>
                  </a:lnTo>
                  <a:lnTo>
                    <a:pt x="2414" y="27645"/>
                  </a:lnTo>
                  <a:lnTo>
                    <a:pt x="1360" y="29927"/>
                  </a:lnTo>
                  <a:lnTo>
                    <a:pt x="0" y="33569"/>
                  </a:lnTo>
                  <a:lnTo>
                    <a:pt x="0" y="33657"/>
                  </a:lnTo>
                  <a:lnTo>
                    <a:pt x="0" y="33701"/>
                  </a:lnTo>
                  <a:lnTo>
                    <a:pt x="44" y="33789"/>
                  </a:lnTo>
                  <a:lnTo>
                    <a:pt x="88" y="33832"/>
                  </a:lnTo>
                  <a:lnTo>
                    <a:pt x="176" y="33832"/>
                  </a:lnTo>
                  <a:lnTo>
                    <a:pt x="263" y="33789"/>
                  </a:lnTo>
                  <a:lnTo>
                    <a:pt x="307" y="33701"/>
                  </a:lnTo>
                  <a:lnTo>
                    <a:pt x="1668" y="30103"/>
                  </a:lnTo>
                  <a:lnTo>
                    <a:pt x="2721" y="27821"/>
                  </a:lnTo>
                  <a:lnTo>
                    <a:pt x="4783" y="24442"/>
                  </a:lnTo>
                  <a:lnTo>
                    <a:pt x="4783" y="24398"/>
                  </a:lnTo>
                  <a:lnTo>
                    <a:pt x="6143" y="21195"/>
                  </a:lnTo>
                  <a:lnTo>
                    <a:pt x="8469" y="17728"/>
                  </a:lnTo>
                  <a:lnTo>
                    <a:pt x="10005" y="15710"/>
                  </a:lnTo>
                  <a:lnTo>
                    <a:pt x="13823" y="11015"/>
                  </a:lnTo>
                  <a:lnTo>
                    <a:pt x="15314" y="8821"/>
                  </a:lnTo>
                  <a:lnTo>
                    <a:pt x="16499" y="6671"/>
                  </a:lnTo>
                  <a:lnTo>
                    <a:pt x="17201" y="5793"/>
                  </a:lnTo>
                  <a:lnTo>
                    <a:pt x="20492" y="3292"/>
                  </a:lnTo>
                  <a:lnTo>
                    <a:pt x="23037" y="1537"/>
                  </a:lnTo>
                  <a:lnTo>
                    <a:pt x="24266" y="791"/>
                  </a:lnTo>
                  <a:lnTo>
                    <a:pt x="25626" y="352"/>
                  </a:lnTo>
                  <a:lnTo>
                    <a:pt x="25670" y="308"/>
                  </a:lnTo>
                  <a:lnTo>
                    <a:pt x="25714" y="264"/>
                  </a:lnTo>
                  <a:lnTo>
                    <a:pt x="25714" y="176"/>
                  </a:lnTo>
                  <a:lnTo>
                    <a:pt x="25714" y="132"/>
                  </a:lnTo>
                  <a:lnTo>
                    <a:pt x="25670" y="45"/>
                  </a:lnTo>
                  <a:lnTo>
                    <a:pt x="2562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" name="Google Shape;236;p48"/>
            <p:cNvSpPr/>
            <p:nvPr/>
          </p:nvSpPr>
          <p:spPr>
            <a:xfrm>
              <a:off x="3589500" y="2073675"/>
              <a:ext cx="884200" cy="377400"/>
            </a:xfrm>
            <a:custGeom>
              <a:avLst/>
              <a:gdLst/>
              <a:ahLst/>
              <a:cxnLst/>
              <a:rect l="l" t="t" r="r" b="b"/>
              <a:pathLst>
                <a:path w="35368" h="15096" extrusionOk="0">
                  <a:moveTo>
                    <a:pt x="35192" y="1"/>
                  </a:moveTo>
                  <a:lnTo>
                    <a:pt x="35104" y="44"/>
                  </a:lnTo>
                  <a:lnTo>
                    <a:pt x="35061" y="88"/>
                  </a:lnTo>
                  <a:lnTo>
                    <a:pt x="34315" y="1141"/>
                  </a:lnTo>
                  <a:lnTo>
                    <a:pt x="31901" y="2721"/>
                  </a:lnTo>
                  <a:lnTo>
                    <a:pt x="29137" y="4301"/>
                  </a:lnTo>
                  <a:lnTo>
                    <a:pt x="27733" y="4871"/>
                  </a:lnTo>
                  <a:lnTo>
                    <a:pt x="22379" y="3511"/>
                  </a:lnTo>
                  <a:lnTo>
                    <a:pt x="19966" y="2414"/>
                  </a:lnTo>
                  <a:lnTo>
                    <a:pt x="19834" y="2414"/>
                  </a:lnTo>
                  <a:lnTo>
                    <a:pt x="19790" y="2502"/>
                  </a:lnTo>
                  <a:lnTo>
                    <a:pt x="19746" y="2546"/>
                  </a:lnTo>
                  <a:lnTo>
                    <a:pt x="19264" y="5486"/>
                  </a:lnTo>
                  <a:lnTo>
                    <a:pt x="18737" y="8996"/>
                  </a:lnTo>
                  <a:lnTo>
                    <a:pt x="18342" y="12024"/>
                  </a:lnTo>
                  <a:lnTo>
                    <a:pt x="18079" y="13340"/>
                  </a:lnTo>
                  <a:lnTo>
                    <a:pt x="17508" y="14305"/>
                  </a:lnTo>
                  <a:lnTo>
                    <a:pt x="17026" y="14613"/>
                  </a:lnTo>
                  <a:lnTo>
                    <a:pt x="16367" y="14744"/>
                  </a:lnTo>
                  <a:lnTo>
                    <a:pt x="15578" y="14613"/>
                  </a:lnTo>
                  <a:lnTo>
                    <a:pt x="11979" y="13647"/>
                  </a:lnTo>
                  <a:lnTo>
                    <a:pt x="11936" y="13647"/>
                  </a:lnTo>
                  <a:lnTo>
                    <a:pt x="8996" y="13691"/>
                  </a:lnTo>
                  <a:lnTo>
                    <a:pt x="5529" y="13867"/>
                  </a:lnTo>
                  <a:lnTo>
                    <a:pt x="2808" y="13691"/>
                  </a:lnTo>
                  <a:lnTo>
                    <a:pt x="176" y="13296"/>
                  </a:lnTo>
                  <a:lnTo>
                    <a:pt x="132" y="13296"/>
                  </a:lnTo>
                  <a:lnTo>
                    <a:pt x="44" y="13340"/>
                  </a:lnTo>
                  <a:lnTo>
                    <a:pt x="0" y="13384"/>
                  </a:lnTo>
                  <a:lnTo>
                    <a:pt x="0" y="13472"/>
                  </a:lnTo>
                  <a:lnTo>
                    <a:pt x="0" y="13516"/>
                  </a:lnTo>
                  <a:lnTo>
                    <a:pt x="44" y="13603"/>
                  </a:lnTo>
                  <a:lnTo>
                    <a:pt x="88" y="13647"/>
                  </a:lnTo>
                  <a:lnTo>
                    <a:pt x="132" y="13647"/>
                  </a:lnTo>
                  <a:lnTo>
                    <a:pt x="2764" y="14042"/>
                  </a:lnTo>
                  <a:lnTo>
                    <a:pt x="5529" y="14174"/>
                  </a:lnTo>
                  <a:lnTo>
                    <a:pt x="8996" y="14042"/>
                  </a:lnTo>
                  <a:lnTo>
                    <a:pt x="11892" y="13998"/>
                  </a:lnTo>
                  <a:lnTo>
                    <a:pt x="15490" y="14964"/>
                  </a:lnTo>
                  <a:lnTo>
                    <a:pt x="16324" y="15095"/>
                  </a:lnTo>
                  <a:lnTo>
                    <a:pt x="16411" y="15095"/>
                  </a:lnTo>
                  <a:lnTo>
                    <a:pt x="17113" y="14964"/>
                  </a:lnTo>
                  <a:lnTo>
                    <a:pt x="17201" y="14920"/>
                  </a:lnTo>
                  <a:lnTo>
                    <a:pt x="17728" y="14569"/>
                  </a:lnTo>
                  <a:lnTo>
                    <a:pt x="17816" y="14525"/>
                  </a:lnTo>
                  <a:lnTo>
                    <a:pt x="18386" y="13472"/>
                  </a:lnTo>
                  <a:lnTo>
                    <a:pt x="18430" y="13428"/>
                  </a:lnTo>
                  <a:lnTo>
                    <a:pt x="18693" y="12068"/>
                  </a:lnTo>
                  <a:lnTo>
                    <a:pt x="19088" y="9040"/>
                  </a:lnTo>
                  <a:lnTo>
                    <a:pt x="19615" y="5529"/>
                  </a:lnTo>
                  <a:lnTo>
                    <a:pt x="20053" y="2853"/>
                  </a:lnTo>
                  <a:lnTo>
                    <a:pt x="22247" y="3862"/>
                  </a:lnTo>
                  <a:lnTo>
                    <a:pt x="22291" y="3862"/>
                  </a:lnTo>
                  <a:lnTo>
                    <a:pt x="27689" y="5222"/>
                  </a:lnTo>
                  <a:lnTo>
                    <a:pt x="27820" y="5222"/>
                  </a:lnTo>
                  <a:lnTo>
                    <a:pt x="29268" y="4608"/>
                  </a:lnTo>
                  <a:lnTo>
                    <a:pt x="32121" y="3028"/>
                  </a:lnTo>
                  <a:lnTo>
                    <a:pt x="34534" y="1405"/>
                  </a:lnTo>
                  <a:lnTo>
                    <a:pt x="34578" y="1361"/>
                  </a:lnTo>
                  <a:lnTo>
                    <a:pt x="35324" y="308"/>
                  </a:lnTo>
                  <a:lnTo>
                    <a:pt x="35368" y="220"/>
                  </a:lnTo>
                  <a:lnTo>
                    <a:pt x="35368" y="176"/>
                  </a:lnTo>
                  <a:lnTo>
                    <a:pt x="35368" y="88"/>
                  </a:lnTo>
                  <a:lnTo>
                    <a:pt x="35324" y="44"/>
                  </a:lnTo>
                  <a:lnTo>
                    <a:pt x="3523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" name="Google Shape;237;p48"/>
            <p:cNvSpPr/>
            <p:nvPr/>
          </p:nvSpPr>
          <p:spPr>
            <a:xfrm>
              <a:off x="3598275" y="630025"/>
              <a:ext cx="656025" cy="832650"/>
            </a:xfrm>
            <a:custGeom>
              <a:avLst/>
              <a:gdLst/>
              <a:ahLst/>
              <a:cxnLst/>
              <a:rect l="l" t="t" r="r" b="b"/>
              <a:pathLst>
                <a:path w="26241" h="33306" extrusionOk="0">
                  <a:moveTo>
                    <a:pt x="26021" y="0"/>
                  </a:moveTo>
                  <a:lnTo>
                    <a:pt x="25626" y="132"/>
                  </a:lnTo>
                  <a:lnTo>
                    <a:pt x="24090" y="263"/>
                  </a:lnTo>
                  <a:lnTo>
                    <a:pt x="24003" y="263"/>
                  </a:lnTo>
                  <a:lnTo>
                    <a:pt x="20141" y="2984"/>
                  </a:lnTo>
                  <a:lnTo>
                    <a:pt x="17377" y="5310"/>
                  </a:lnTo>
                  <a:lnTo>
                    <a:pt x="14832" y="7811"/>
                  </a:lnTo>
                  <a:lnTo>
                    <a:pt x="13691" y="9303"/>
                  </a:lnTo>
                  <a:lnTo>
                    <a:pt x="13647" y="9390"/>
                  </a:lnTo>
                  <a:lnTo>
                    <a:pt x="13384" y="10619"/>
                  </a:lnTo>
                  <a:lnTo>
                    <a:pt x="11672" y="12725"/>
                  </a:lnTo>
                  <a:lnTo>
                    <a:pt x="10839" y="13735"/>
                  </a:lnTo>
                  <a:lnTo>
                    <a:pt x="9961" y="14744"/>
                  </a:lnTo>
                  <a:lnTo>
                    <a:pt x="9127" y="15841"/>
                  </a:lnTo>
                  <a:lnTo>
                    <a:pt x="8293" y="17026"/>
                  </a:lnTo>
                  <a:lnTo>
                    <a:pt x="7460" y="18210"/>
                  </a:lnTo>
                  <a:lnTo>
                    <a:pt x="6626" y="19483"/>
                  </a:lnTo>
                  <a:lnTo>
                    <a:pt x="5836" y="20755"/>
                  </a:lnTo>
                  <a:lnTo>
                    <a:pt x="5090" y="22072"/>
                  </a:lnTo>
                  <a:lnTo>
                    <a:pt x="4344" y="23388"/>
                  </a:lnTo>
                  <a:lnTo>
                    <a:pt x="3598" y="24749"/>
                  </a:lnTo>
                  <a:lnTo>
                    <a:pt x="2896" y="26153"/>
                  </a:lnTo>
                  <a:lnTo>
                    <a:pt x="2238" y="27513"/>
                  </a:lnTo>
                  <a:lnTo>
                    <a:pt x="1624" y="28917"/>
                  </a:lnTo>
                  <a:lnTo>
                    <a:pt x="1053" y="30321"/>
                  </a:lnTo>
                  <a:lnTo>
                    <a:pt x="483" y="31682"/>
                  </a:lnTo>
                  <a:lnTo>
                    <a:pt x="0" y="33086"/>
                  </a:lnTo>
                  <a:lnTo>
                    <a:pt x="0" y="33130"/>
                  </a:lnTo>
                  <a:lnTo>
                    <a:pt x="0" y="33217"/>
                  </a:lnTo>
                  <a:lnTo>
                    <a:pt x="44" y="33261"/>
                  </a:lnTo>
                  <a:lnTo>
                    <a:pt x="132" y="33305"/>
                  </a:lnTo>
                  <a:lnTo>
                    <a:pt x="176" y="33305"/>
                  </a:lnTo>
                  <a:lnTo>
                    <a:pt x="263" y="33261"/>
                  </a:lnTo>
                  <a:lnTo>
                    <a:pt x="351" y="33217"/>
                  </a:lnTo>
                  <a:lnTo>
                    <a:pt x="834" y="31813"/>
                  </a:lnTo>
                  <a:lnTo>
                    <a:pt x="1360" y="30453"/>
                  </a:lnTo>
                  <a:lnTo>
                    <a:pt x="1931" y="29049"/>
                  </a:lnTo>
                  <a:lnTo>
                    <a:pt x="2589" y="27688"/>
                  </a:lnTo>
                  <a:lnTo>
                    <a:pt x="3247" y="26284"/>
                  </a:lnTo>
                  <a:lnTo>
                    <a:pt x="3905" y="24924"/>
                  </a:lnTo>
                  <a:lnTo>
                    <a:pt x="4651" y="23564"/>
                  </a:lnTo>
                  <a:lnTo>
                    <a:pt x="5397" y="22247"/>
                  </a:lnTo>
                  <a:lnTo>
                    <a:pt x="6143" y="20931"/>
                  </a:lnTo>
                  <a:lnTo>
                    <a:pt x="6933" y="19658"/>
                  </a:lnTo>
                  <a:lnTo>
                    <a:pt x="7767" y="18430"/>
                  </a:lnTo>
                  <a:lnTo>
                    <a:pt x="8557" y="17201"/>
                  </a:lnTo>
                  <a:lnTo>
                    <a:pt x="9390" y="16060"/>
                  </a:lnTo>
                  <a:lnTo>
                    <a:pt x="10268" y="14963"/>
                  </a:lnTo>
                  <a:lnTo>
                    <a:pt x="11102" y="13954"/>
                  </a:lnTo>
                  <a:lnTo>
                    <a:pt x="11936" y="12945"/>
                  </a:lnTo>
                  <a:lnTo>
                    <a:pt x="13691" y="10795"/>
                  </a:lnTo>
                  <a:lnTo>
                    <a:pt x="13735" y="10751"/>
                  </a:lnTo>
                  <a:lnTo>
                    <a:pt x="13998" y="9478"/>
                  </a:lnTo>
                  <a:lnTo>
                    <a:pt x="15095" y="8030"/>
                  </a:lnTo>
                  <a:lnTo>
                    <a:pt x="17596" y="5573"/>
                  </a:lnTo>
                  <a:lnTo>
                    <a:pt x="20361" y="3291"/>
                  </a:lnTo>
                  <a:lnTo>
                    <a:pt x="24134" y="614"/>
                  </a:lnTo>
                  <a:lnTo>
                    <a:pt x="25670" y="483"/>
                  </a:lnTo>
                  <a:lnTo>
                    <a:pt x="26109" y="351"/>
                  </a:lnTo>
                  <a:lnTo>
                    <a:pt x="26153" y="307"/>
                  </a:lnTo>
                  <a:lnTo>
                    <a:pt x="26197" y="263"/>
                  </a:lnTo>
                  <a:lnTo>
                    <a:pt x="26241" y="176"/>
                  </a:lnTo>
                  <a:lnTo>
                    <a:pt x="26241" y="132"/>
                  </a:lnTo>
                  <a:lnTo>
                    <a:pt x="26197" y="88"/>
                  </a:lnTo>
                  <a:lnTo>
                    <a:pt x="26153" y="44"/>
                  </a:lnTo>
                  <a:lnTo>
                    <a:pt x="2606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" name="Google Shape;238;p48"/>
            <p:cNvSpPr/>
            <p:nvPr/>
          </p:nvSpPr>
          <p:spPr>
            <a:xfrm>
              <a:off x="3611425" y="1686425"/>
              <a:ext cx="2121650" cy="846925"/>
            </a:xfrm>
            <a:custGeom>
              <a:avLst/>
              <a:gdLst/>
              <a:ahLst/>
              <a:cxnLst/>
              <a:rect l="l" t="t" r="r" b="b"/>
              <a:pathLst>
                <a:path w="84866" h="33877" extrusionOk="0">
                  <a:moveTo>
                    <a:pt x="80478" y="1"/>
                  </a:moveTo>
                  <a:lnTo>
                    <a:pt x="76923" y="483"/>
                  </a:lnTo>
                  <a:lnTo>
                    <a:pt x="73632" y="834"/>
                  </a:lnTo>
                  <a:lnTo>
                    <a:pt x="70824" y="1098"/>
                  </a:lnTo>
                  <a:lnTo>
                    <a:pt x="68849" y="1405"/>
                  </a:lnTo>
                  <a:lnTo>
                    <a:pt x="68805" y="1405"/>
                  </a:lnTo>
                  <a:lnTo>
                    <a:pt x="67533" y="1888"/>
                  </a:lnTo>
                  <a:lnTo>
                    <a:pt x="67489" y="1931"/>
                  </a:lnTo>
                  <a:lnTo>
                    <a:pt x="65558" y="3731"/>
                  </a:lnTo>
                  <a:lnTo>
                    <a:pt x="63145" y="5266"/>
                  </a:lnTo>
                  <a:lnTo>
                    <a:pt x="59239" y="6934"/>
                  </a:lnTo>
                  <a:lnTo>
                    <a:pt x="54939" y="8514"/>
                  </a:lnTo>
                  <a:lnTo>
                    <a:pt x="51824" y="9611"/>
                  </a:lnTo>
                  <a:lnTo>
                    <a:pt x="48752" y="10269"/>
                  </a:lnTo>
                  <a:lnTo>
                    <a:pt x="48708" y="10313"/>
                  </a:lnTo>
                  <a:lnTo>
                    <a:pt x="41292" y="13999"/>
                  </a:lnTo>
                  <a:lnTo>
                    <a:pt x="41248" y="14042"/>
                  </a:lnTo>
                  <a:lnTo>
                    <a:pt x="37475" y="16456"/>
                  </a:lnTo>
                  <a:lnTo>
                    <a:pt x="35105" y="17816"/>
                  </a:lnTo>
                  <a:lnTo>
                    <a:pt x="32999" y="18387"/>
                  </a:lnTo>
                  <a:lnTo>
                    <a:pt x="32955" y="18387"/>
                  </a:lnTo>
                  <a:lnTo>
                    <a:pt x="29181" y="20537"/>
                  </a:lnTo>
                  <a:lnTo>
                    <a:pt x="26987" y="21722"/>
                  </a:lnTo>
                  <a:lnTo>
                    <a:pt x="26153" y="21853"/>
                  </a:lnTo>
                  <a:lnTo>
                    <a:pt x="23170" y="21063"/>
                  </a:lnTo>
                  <a:lnTo>
                    <a:pt x="21634" y="20756"/>
                  </a:lnTo>
                  <a:lnTo>
                    <a:pt x="21546" y="20800"/>
                  </a:lnTo>
                  <a:lnTo>
                    <a:pt x="20888" y="21107"/>
                  </a:lnTo>
                  <a:lnTo>
                    <a:pt x="20800" y="21151"/>
                  </a:lnTo>
                  <a:lnTo>
                    <a:pt x="20273" y="21941"/>
                  </a:lnTo>
                  <a:lnTo>
                    <a:pt x="20273" y="21985"/>
                  </a:lnTo>
                  <a:lnTo>
                    <a:pt x="19747" y="24047"/>
                  </a:lnTo>
                  <a:lnTo>
                    <a:pt x="19747" y="24091"/>
                  </a:lnTo>
                  <a:lnTo>
                    <a:pt x="19308" y="27382"/>
                  </a:lnTo>
                  <a:lnTo>
                    <a:pt x="18430" y="30234"/>
                  </a:lnTo>
                  <a:lnTo>
                    <a:pt x="18036" y="32955"/>
                  </a:lnTo>
                  <a:lnTo>
                    <a:pt x="17816" y="33438"/>
                  </a:lnTo>
                  <a:lnTo>
                    <a:pt x="17553" y="33525"/>
                  </a:lnTo>
                  <a:lnTo>
                    <a:pt x="14788" y="32955"/>
                  </a:lnTo>
                  <a:lnTo>
                    <a:pt x="11848" y="32121"/>
                  </a:lnTo>
                  <a:lnTo>
                    <a:pt x="9172" y="31419"/>
                  </a:lnTo>
                  <a:lnTo>
                    <a:pt x="9128" y="31419"/>
                  </a:lnTo>
                  <a:lnTo>
                    <a:pt x="6144" y="31331"/>
                  </a:lnTo>
                  <a:lnTo>
                    <a:pt x="2897" y="31068"/>
                  </a:lnTo>
                  <a:lnTo>
                    <a:pt x="220" y="30629"/>
                  </a:lnTo>
                  <a:lnTo>
                    <a:pt x="132" y="30629"/>
                  </a:lnTo>
                  <a:lnTo>
                    <a:pt x="88" y="30673"/>
                  </a:lnTo>
                  <a:lnTo>
                    <a:pt x="45" y="30717"/>
                  </a:lnTo>
                  <a:lnTo>
                    <a:pt x="1" y="30761"/>
                  </a:lnTo>
                  <a:lnTo>
                    <a:pt x="1" y="30849"/>
                  </a:lnTo>
                  <a:lnTo>
                    <a:pt x="45" y="30893"/>
                  </a:lnTo>
                  <a:lnTo>
                    <a:pt x="88" y="30980"/>
                  </a:lnTo>
                  <a:lnTo>
                    <a:pt x="132" y="30980"/>
                  </a:lnTo>
                  <a:lnTo>
                    <a:pt x="2853" y="31419"/>
                  </a:lnTo>
                  <a:lnTo>
                    <a:pt x="6144" y="31682"/>
                  </a:lnTo>
                  <a:lnTo>
                    <a:pt x="9128" y="31770"/>
                  </a:lnTo>
                  <a:lnTo>
                    <a:pt x="11761" y="32472"/>
                  </a:lnTo>
                  <a:lnTo>
                    <a:pt x="14701" y="33306"/>
                  </a:lnTo>
                  <a:lnTo>
                    <a:pt x="17553" y="33876"/>
                  </a:lnTo>
                  <a:lnTo>
                    <a:pt x="17641" y="33876"/>
                  </a:lnTo>
                  <a:lnTo>
                    <a:pt x="18036" y="33701"/>
                  </a:lnTo>
                  <a:lnTo>
                    <a:pt x="18123" y="33613"/>
                  </a:lnTo>
                  <a:lnTo>
                    <a:pt x="18387" y="33043"/>
                  </a:lnTo>
                  <a:lnTo>
                    <a:pt x="18387" y="32999"/>
                  </a:lnTo>
                  <a:lnTo>
                    <a:pt x="18781" y="30322"/>
                  </a:lnTo>
                  <a:lnTo>
                    <a:pt x="19659" y="27470"/>
                  </a:lnTo>
                  <a:lnTo>
                    <a:pt x="20098" y="24135"/>
                  </a:lnTo>
                  <a:lnTo>
                    <a:pt x="20624" y="22116"/>
                  </a:lnTo>
                  <a:lnTo>
                    <a:pt x="21063" y="21414"/>
                  </a:lnTo>
                  <a:lnTo>
                    <a:pt x="21634" y="21107"/>
                  </a:lnTo>
                  <a:lnTo>
                    <a:pt x="23082" y="21414"/>
                  </a:lnTo>
                  <a:lnTo>
                    <a:pt x="26110" y="22204"/>
                  </a:lnTo>
                  <a:lnTo>
                    <a:pt x="26197" y="22204"/>
                  </a:lnTo>
                  <a:lnTo>
                    <a:pt x="27031" y="22073"/>
                  </a:lnTo>
                  <a:lnTo>
                    <a:pt x="27119" y="22029"/>
                  </a:lnTo>
                  <a:lnTo>
                    <a:pt x="29357" y="20844"/>
                  </a:lnTo>
                  <a:lnTo>
                    <a:pt x="33130" y="18738"/>
                  </a:lnTo>
                  <a:lnTo>
                    <a:pt x="35193" y="18123"/>
                  </a:lnTo>
                  <a:lnTo>
                    <a:pt x="35237" y="18123"/>
                  </a:lnTo>
                  <a:lnTo>
                    <a:pt x="37650" y="16763"/>
                  </a:lnTo>
                  <a:lnTo>
                    <a:pt x="41424" y="14306"/>
                  </a:lnTo>
                  <a:lnTo>
                    <a:pt x="48840" y="10620"/>
                  </a:lnTo>
                  <a:lnTo>
                    <a:pt x="51911" y="9918"/>
                  </a:lnTo>
                  <a:lnTo>
                    <a:pt x="55071" y="8821"/>
                  </a:lnTo>
                  <a:lnTo>
                    <a:pt x="59371" y="7241"/>
                  </a:lnTo>
                  <a:lnTo>
                    <a:pt x="63276" y="5574"/>
                  </a:lnTo>
                  <a:lnTo>
                    <a:pt x="63320" y="5574"/>
                  </a:lnTo>
                  <a:lnTo>
                    <a:pt x="65778" y="4038"/>
                  </a:lnTo>
                  <a:lnTo>
                    <a:pt x="65778" y="3994"/>
                  </a:lnTo>
                  <a:lnTo>
                    <a:pt x="67708" y="2195"/>
                  </a:lnTo>
                  <a:lnTo>
                    <a:pt x="68893" y="1756"/>
                  </a:lnTo>
                  <a:lnTo>
                    <a:pt x="70868" y="1405"/>
                  </a:lnTo>
                  <a:lnTo>
                    <a:pt x="73676" y="1186"/>
                  </a:lnTo>
                  <a:lnTo>
                    <a:pt x="76967" y="834"/>
                  </a:lnTo>
                  <a:lnTo>
                    <a:pt x="80478" y="352"/>
                  </a:lnTo>
                  <a:lnTo>
                    <a:pt x="81882" y="571"/>
                  </a:lnTo>
                  <a:lnTo>
                    <a:pt x="82233" y="834"/>
                  </a:lnTo>
                  <a:lnTo>
                    <a:pt x="82672" y="2458"/>
                  </a:lnTo>
                  <a:lnTo>
                    <a:pt x="83461" y="6144"/>
                  </a:lnTo>
                  <a:lnTo>
                    <a:pt x="84558" y="11059"/>
                  </a:lnTo>
                  <a:lnTo>
                    <a:pt x="84558" y="11146"/>
                  </a:lnTo>
                  <a:lnTo>
                    <a:pt x="84602" y="11190"/>
                  </a:lnTo>
                  <a:lnTo>
                    <a:pt x="84822" y="11190"/>
                  </a:lnTo>
                  <a:lnTo>
                    <a:pt x="84866" y="11146"/>
                  </a:lnTo>
                  <a:lnTo>
                    <a:pt x="84866" y="11059"/>
                  </a:lnTo>
                  <a:lnTo>
                    <a:pt x="84866" y="11015"/>
                  </a:lnTo>
                  <a:lnTo>
                    <a:pt x="83812" y="6056"/>
                  </a:lnTo>
                  <a:lnTo>
                    <a:pt x="82979" y="2370"/>
                  </a:lnTo>
                  <a:lnTo>
                    <a:pt x="82540" y="703"/>
                  </a:lnTo>
                  <a:lnTo>
                    <a:pt x="82496" y="615"/>
                  </a:lnTo>
                  <a:lnTo>
                    <a:pt x="82101" y="264"/>
                  </a:lnTo>
                  <a:lnTo>
                    <a:pt x="82013" y="220"/>
                  </a:lnTo>
                  <a:lnTo>
                    <a:pt x="8052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" name="Google Shape;239;p48"/>
            <p:cNvSpPr/>
            <p:nvPr/>
          </p:nvSpPr>
          <p:spPr>
            <a:xfrm>
              <a:off x="3555475" y="722150"/>
              <a:ext cx="443225" cy="703225"/>
            </a:xfrm>
            <a:custGeom>
              <a:avLst/>
              <a:gdLst/>
              <a:ahLst/>
              <a:cxnLst/>
              <a:rect l="l" t="t" r="r" b="b"/>
              <a:pathLst>
                <a:path w="17729" h="28129" extrusionOk="0">
                  <a:moveTo>
                    <a:pt x="17509" y="1"/>
                  </a:moveTo>
                  <a:lnTo>
                    <a:pt x="17465" y="45"/>
                  </a:lnTo>
                  <a:lnTo>
                    <a:pt x="14174" y="3248"/>
                  </a:lnTo>
                  <a:lnTo>
                    <a:pt x="14130" y="3248"/>
                  </a:lnTo>
                  <a:lnTo>
                    <a:pt x="9742" y="10225"/>
                  </a:lnTo>
                  <a:lnTo>
                    <a:pt x="7680" y="13121"/>
                  </a:lnTo>
                  <a:lnTo>
                    <a:pt x="7636" y="13121"/>
                  </a:lnTo>
                  <a:lnTo>
                    <a:pt x="6363" y="15710"/>
                  </a:lnTo>
                  <a:lnTo>
                    <a:pt x="4608" y="18913"/>
                  </a:lnTo>
                  <a:lnTo>
                    <a:pt x="3028" y="22073"/>
                  </a:lnTo>
                  <a:lnTo>
                    <a:pt x="1361" y="24969"/>
                  </a:lnTo>
                  <a:lnTo>
                    <a:pt x="1" y="27909"/>
                  </a:lnTo>
                  <a:lnTo>
                    <a:pt x="1" y="27953"/>
                  </a:lnTo>
                  <a:lnTo>
                    <a:pt x="1" y="28040"/>
                  </a:lnTo>
                  <a:lnTo>
                    <a:pt x="45" y="28084"/>
                  </a:lnTo>
                  <a:lnTo>
                    <a:pt x="88" y="28128"/>
                  </a:lnTo>
                  <a:lnTo>
                    <a:pt x="264" y="28128"/>
                  </a:lnTo>
                  <a:lnTo>
                    <a:pt x="352" y="28040"/>
                  </a:lnTo>
                  <a:lnTo>
                    <a:pt x="1668" y="25144"/>
                  </a:lnTo>
                  <a:lnTo>
                    <a:pt x="3336" y="22204"/>
                  </a:lnTo>
                  <a:lnTo>
                    <a:pt x="4915" y="19089"/>
                  </a:lnTo>
                  <a:lnTo>
                    <a:pt x="6671" y="15886"/>
                  </a:lnTo>
                  <a:lnTo>
                    <a:pt x="7943" y="13297"/>
                  </a:lnTo>
                  <a:lnTo>
                    <a:pt x="10005" y="10401"/>
                  </a:lnTo>
                  <a:lnTo>
                    <a:pt x="14437" y="3468"/>
                  </a:lnTo>
                  <a:lnTo>
                    <a:pt x="17685" y="308"/>
                  </a:lnTo>
                  <a:lnTo>
                    <a:pt x="17728" y="264"/>
                  </a:lnTo>
                  <a:lnTo>
                    <a:pt x="17728" y="176"/>
                  </a:lnTo>
                  <a:lnTo>
                    <a:pt x="17728" y="133"/>
                  </a:lnTo>
                  <a:lnTo>
                    <a:pt x="17685" y="45"/>
                  </a:lnTo>
                  <a:lnTo>
                    <a:pt x="1764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" name="Google Shape;240;p48"/>
            <p:cNvSpPr/>
            <p:nvPr/>
          </p:nvSpPr>
          <p:spPr>
            <a:xfrm>
              <a:off x="3597175" y="1741275"/>
              <a:ext cx="2098600" cy="818400"/>
            </a:xfrm>
            <a:custGeom>
              <a:avLst/>
              <a:gdLst/>
              <a:ahLst/>
              <a:cxnLst/>
              <a:rect l="l" t="t" r="r" b="b"/>
              <a:pathLst>
                <a:path w="83944" h="32736" extrusionOk="0">
                  <a:moveTo>
                    <a:pt x="77976" y="1"/>
                  </a:moveTo>
                  <a:lnTo>
                    <a:pt x="74773" y="264"/>
                  </a:lnTo>
                  <a:lnTo>
                    <a:pt x="72052" y="571"/>
                  </a:lnTo>
                  <a:lnTo>
                    <a:pt x="70121" y="1054"/>
                  </a:lnTo>
                  <a:lnTo>
                    <a:pt x="70077" y="1054"/>
                  </a:lnTo>
                  <a:lnTo>
                    <a:pt x="69068" y="1537"/>
                  </a:lnTo>
                  <a:lnTo>
                    <a:pt x="69024" y="1537"/>
                  </a:lnTo>
                  <a:lnTo>
                    <a:pt x="66742" y="3599"/>
                  </a:lnTo>
                  <a:lnTo>
                    <a:pt x="63934" y="5003"/>
                  </a:lnTo>
                  <a:lnTo>
                    <a:pt x="59371" y="6671"/>
                  </a:lnTo>
                  <a:lnTo>
                    <a:pt x="54719" y="8338"/>
                  </a:lnTo>
                  <a:lnTo>
                    <a:pt x="52306" y="9172"/>
                  </a:lnTo>
                  <a:lnTo>
                    <a:pt x="49410" y="9654"/>
                  </a:lnTo>
                  <a:lnTo>
                    <a:pt x="49322" y="9654"/>
                  </a:lnTo>
                  <a:lnTo>
                    <a:pt x="43486" y="12682"/>
                  </a:lnTo>
                  <a:lnTo>
                    <a:pt x="40283" y="14569"/>
                  </a:lnTo>
                  <a:lnTo>
                    <a:pt x="37430" y="16236"/>
                  </a:lnTo>
                  <a:lnTo>
                    <a:pt x="36202" y="16675"/>
                  </a:lnTo>
                  <a:lnTo>
                    <a:pt x="33174" y="17334"/>
                  </a:lnTo>
                  <a:lnTo>
                    <a:pt x="33130" y="17377"/>
                  </a:lnTo>
                  <a:lnTo>
                    <a:pt x="30453" y="18562"/>
                  </a:lnTo>
                  <a:lnTo>
                    <a:pt x="27996" y="19922"/>
                  </a:lnTo>
                  <a:lnTo>
                    <a:pt x="26899" y="20449"/>
                  </a:lnTo>
                  <a:lnTo>
                    <a:pt x="23696" y="19615"/>
                  </a:lnTo>
                  <a:lnTo>
                    <a:pt x="22599" y="19440"/>
                  </a:lnTo>
                  <a:lnTo>
                    <a:pt x="22467" y="19440"/>
                  </a:lnTo>
                  <a:lnTo>
                    <a:pt x="22028" y="19659"/>
                  </a:lnTo>
                  <a:lnTo>
                    <a:pt x="21940" y="19703"/>
                  </a:lnTo>
                  <a:lnTo>
                    <a:pt x="21633" y="20186"/>
                  </a:lnTo>
                  <a:lnTo>
                    <a:pt x="21589" y="20273"/>
                  </a:lnTo>
                  <a:lnTo>
                    <a:pt x="20712" y="25539"/>
                  </a:lnTo>
                  <a:lnTo>
                    <a:pt x="20010" y="28040"/>
                  </a:lnTo>
                  <a:lnTo>
                    <a:pt x="20010" y="28084"/>
                  </a:lnTo>
                  <a:lnTo>
                    <a:pt x="19571" y="31419"/>
                  </a:lnTo>
                  <a:lnTo>
                    <a:pt x="19176" y="32077"/>
                  </a:lnTo>
                  <a:lnTo>
                    <a:pt x="18123" y="32384"/>
                  </a:lnTo>
                  <a:lnTo>
                    <a:pt x="16236" y="32253"/>
                  </a:lnTo>
                  <a:lnTo>
                    <a:pt x="11848" y="31200"/>
                  </a:lnTo>
                  <a:lnTo>
                    <a:pt x="9303" y="30498"/>
                  </a:lnTo>
                  <a:lnTo>
                    <a:pt x="9303" y="30454"/>
                  </a:lnTo>
                  <a:lnTo>
                    <a:pt x="6319" y="30147"/>
                  </a:lnTo>
                  <a:lnTo>
                    <a:pt x="2282" y="29576"/>
                  </a:lnTo>
                  <a:lnTo>
                    <a:pt x="220" y="29225"/>
                  </a:lnTo>
                  <a:lnTo>
                    <a:pt x="132" y="29225"/>
                  </a:lnTo>
                  <a:lnTo>
                    <a:pt x="88" y="29269"/>
                  </a:lnTo>
                  <a:lnTo>
                    <a:pt x="44" y="29313"/>
                  </a:lnTo>
                  <a:lnTo>
                    <a:pt x="0" y="29357"/>
                  </a:lnTo>
                  <a:lnTo>
                    <a:pt x="0" y="29444"/>
                  </a:lnTo>
                  <a:lnTo>
                    <a:pt x="44" y="29488"/>
                  </a:lnTo>
                  <a:lnTo>
                    <a:pt x="88" y="29532"/>
                  </a:lnTo>
                  <a:lnTo>
                    <a:pt x="132" y="29576"/>
                  </a:lnTo>
                  <a:lnTo>
                    <a:pt x="2238" y="29883"/>
                  </a:lnTo>
                  <a:lnTo>
                    <a:pt x="6275" y="30498"/>
                  </a:lnTo>
                  <a:lnTo>
                    <a:pt x="9259" y="30805"/>
                  </a:lnTo>
                  <a:lnTo>
                    <a:pt x="11760" y="31507"/>
                  </a:lnTo>
                  <a:lnTo>
                    <a:pt x="16148" y="32604"/>
                  </a:lnTo>
                  <a:lnTo>
                    <a:pt x="16192" y="32604"/>
                  </a:lnTo>
                  <a:lnTo>
                    <a:pt x="18167" y="32735"/>
                  </a:lnTo>
                  <a:lnTo>
                    <a:pt x="18211" y="32735"/>
                  </a:lnTo>
                  <a:lnTo>
                    <a:pt x="19308" y="32384"/>
                  </a:lnTo>
                  <a:lnTo>
                    <a:pt x="19395" y="32341"/>
                  </a:lnTo>
                  <a:lnTo>
                    <a:pt x="19878" y="31595"/>
                  </a:lnTo>
                  <a:lnTo>
                    <a:pt x="19922" y="31507"/>
                  </a:lnTo>
                  <a:lnTo>
                    <a:pt x="20317" y="28128"/>
                  </a:lnTo>
                  <a:lnTo>
                    <a:pt x="21063" y="25627"/>
                  </a:lnTo>
                  <a:lnTo>
                    <a:pt x="21940" y="20361"/>
                  </a:lnTo>
                  <a:lnTo>
                    <a:pt x="22204" y="19922"/>
                  </a:lnTo>
                  <a:lnTo>
                    <a:pt x="22555" y="19791"/>
                  </a:lnTo>
                  <a:lnTo>
                    <a:pt x="23608" y="19966"/>
                  </a:lnTo>
                  <a:lnTo>
                    <a:pt x="26899" y="20800"/>
                  </a:lnTo>
                  <a:lnTo>
                    <a:pt x="26987" y="20756"/>
                  </a:lnTo>
                  <a:lnTo>
                    <a:pt x="28171" y="20230"/>
                  </a:lnTo>
                  <a:lnTo>
                    <a:pt x="30629" y="18869"/>
                  </a:lnTo>
                  <a:lnTo>
                    <a:pt x="33262" y="17685"/>
                  </a:lnTo>
                  <a:lnTo>
                    <a:pt x="36289" y="17026"/>
                  </a:lnTo>
                  <a:lnTo>
                    <a:pt x="37562" y="16544"/>
                  </a:lnTo>
                  <a:lnTo>
                    <a:pt x="37606" y="16544"/>
                  </a:lnTo>
                  <a:lnTo>
                    <a:pt x="40458" y="14876"/>
                  </a:lnTo>
                  <a:lnTo>
                    <a:pt x="43661" y="12989"/>
                  </a:lnTo>
                  <a:lnTo>
                    <a:pt x="49454" y="10005"/>
                  </a:lnTo>
                  <a:lnTo>
                    <a:pt x="52350" y="9523"/>
                  </a:lnTo>
                  <a:lnTo>
                    <a:pt x="52394" y="9523"/>
                  </a:lnTo>
                  <a:lnTo>
                    <a:pt x="54851" y="8689"/>
                  </a:lnTo>
                  <a:lnTo>
                    <a:pt x="59502" y="7022"/>
                  </a:lnTo>
                  <a:lnTo>
                    <a:pt x="64066" y="5310"/>
                  </a:lnTo>
                  <a:lnTo>
                    <a:pt x="66918" y="3906"/>
                  </a:lnTo>
                  <a:lnTo>
                    <a:pt x="66962" y="3906"/>
                  </a:lnTo>
                  <a:lnTo>
                    <a:pt x="69200" y="1844"/>
                  </a:lnTo>
                  <a:lnTo>
                    <a:pt x="70209" y="1405"/>
                  </a:lnTo>
                  <a:lnTo>
                    <a:pt x="72140" y="922"/>
                  </a:lnTo>
                  <a:lnTo>
                    <a:pt x="74773" y="571"/>
                  </a:lnTo>
                  <a:lnTo>
                    <a:pt x="78020" y="352"/>
                  </a:lnTo>
                  <a:lnTo>
                    <a:pt x="79556" y="571"/>
                  </a:lnTo>
                  <a:lnTo>
                    <a:pt x="80828" y="1537"/>
                  </a:lnTo>
                  <a:lnTo>
                    <a:pt x="81837" y="3423"/>
                  </a:lnTo>
                  <a:lnTo>
                    <a:pt x="82583" y="5925"/>
                  </a:lnTo>
                  <a:lnTo>
                    <a:pt x="83505" y="10795"/>
                  </a:lnTo>
                  <a:lnTo>
                    <a:pt x="83593" y="11410"/>
                  </a:lnTo>
                  <a:lnTo>
                    <a:pt x="83636" y="11454"/>
                  </a:lnTo>
                  <a:lnTo>
                    <a:pt x="83680" y="11497"/>
                  </a:lnTo>
                  <a:lnTo>
                    <a:pt x="83768" y="11541"/>
                  </a:lnTo>
                  <a:lnTo>
                    <a:pt x="83812" y="11541"/>
                  </a:lnTo>
                  <a:lnTo>
                    <a:pt x="83900" y="11497"/>
                  </a:lnTo>
                  <a:lnTo>
                    <a:pt x="83944" y="11454"/>
                  </a:lnTo>
                  <a:lnTo>
                    <a:pt x="83944" y="11410"/>
                  </a:lnTo>
                  <a:lnTo>
                    <a:pt x="83944" y="11322"/>
                  </a:lnTo>
                  <a:lnTo>
                    <a:pt x="83856" y="10708"/>
                  </a:lnTo>
                  <a:lnTo>
                    <a:pt x="82891" y="5837"/>
                  </a:lnTo>
                  <a:lnTo>
                    <a:pt x="82145" y="3292"/>
                  </a:lnTo>
                  <a:lnTo>
                    <a:pt x="82145" y="3248"/>
                  </a:lnTo>
                  <a:lnTo>
                    <a:pt x="81135" y="1317"/>
                  </a:lnTo>
                  <a:lnTo>
                    <a:pt x="81091" y="1273"/>
                  </a:lnTo>
                  <a:lnTo>
                    <a:pt x="79731" y="264"/>
                  </a:lnTo>
                  <a:lnTo>
                    <a:pt x="79643" y="220"/>
                  </a:lnTo>
                  <a:lnTo>
                    <a:pt x="780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" name="Google Shape;241;p48"/>
            <p:cNvSpPr/>
            <p:nvPr/>
          </p:nvSpPr>
          <p:spPr>
            <a:xfrm>
              <a:off x="3524775" y="759450"/>
              <a:ext cx="388350" cy="654950"/>
            </a:xfrm>
            <a:custGeom>
              <a:avLst/>
              <a:gdLst/>
              <a:ahLst/>
              <a:cxnLst/>
              <a:rect l="l" t="t" r="r" b="b"/>
              <a:pathLst>
                <a:path w="15534" h="26198" extrusionOk="0">
                  <a:moveTo>
                    <a:pt x="15358" y="1"/>
                  </a:moveTo>
                  <a:lnTo>
                    <a:pt x="15270" y="45"/>
                  </a:lnTo>
                  <a:lnTo>
                    <a:pt x="15227" y="89"/>
                  </a:lnTo>
                  <a:lnTo>
                    <a:pt x="11672" y="5442"/>
                  </a:lnTo>
                  <a:lnTo>
                    <a:pt x="10005" y="8250"/>
                  </a:lnTo>
                  <a:lnTo>
                    <a:pt x="7899" y="11278"/>
                  </a:lnTo>
                  <a:lnTo>
                    <a:pt x="7855" y="11278"/>
                  </a:lnTo>
                  <a:lnTo>
                    <a:pt x="6407" y="14613"/>
                  </a:lnTo>
                  <a:lnTo>
                    <a:pt x="4871" y="17685"/>
                  </a:lnTo>
                  <a:lnTo>
                    <a:pt x="2501" y="22204"/>
                  </a:lnTo>
                  <a:lnTo>
                    <a:pt x="0" y="25934"/>
                  </a:lnTo>
                  <a:lnTo>
                    <a:pt x="0" y="26022"/>
                  </a:lnTo>
                  <a:lnTo>
                    <a:pt x="0" y="26066"/>
                  </a:lnTo>
                  <a:lnTo>
                    <a:pt x="0" y="26154"/>
                  </a:lnTo>
                  <a:lnTo>
                    <a:pt x="88" y="26197"/>
                  </a:lnTo>
                  <a:lnTo>
                    <a:pt x="263" y="26197"/>
                  </a:lnTo>
                  <a:lnTo>
                    <a:pt x="307" y="26154"/>
                  </a:lnTo>
                  <a:lnTo>
                    <a:pt x="2808" y="22380"/>
                  </a:lnTo>
                  <a:lnTo>
                    <a:pt x="5178" y="17816"/>
                  </a:lnTo>
                  <a:lnTo>
                    <a:pt x="6714" y="14789"/>
                  </a:lnTo>
                  <a:lnTo>
                    <a:pt x="8206" y="11454"/>
                  </a:lnTo>
                  <a:lnTo>
                    <a:pt x="10268" y="8426"/>
                  </a:lnTo>
                  <a:lnTo>
                    <a:pt x="11936" y="5618"/>
                  </a:lnTo>
                  <a:lnTo>
                    <a:pt x="15534" y="264"/>
                  </a:lnTo>
                  <a:lnTo>
                    <a:pt x="15534" y="220"/>
                  </a:lnTo>
                  <a:lnTo>
                    <a:pt x="15534" y="133"/>
                  </a:lnTo>
                  <a:lnTo>
                    <a:pt x="15534" y="89"/>
                  </a:lnTo>
                  <a:lnTo>
                    <a:pt x="15490" y="45"/>
                  </a:lnTo>
                  <a:lnTo>
                    <a:pt x="1540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" name="Google Shape;242;p48"/>
            <p:cNvSpPr/>
            <p:nvPr/>
          </p:nvSpPr>
          <p:spPr>
            <a:xfrm>
              <a:off x="3586200" y="1781875"/>
              <a:ext cx="2077775" cy="817300"/>
            </a:xfrm>
            <a:custGeom>
              <a:avLst/>
              <a:gdLst/>
              <a:ahLst/>
              <a:cxnLst/>
              <a:rect l="l" t="t" r="r" b="b"/>
              <a:pathLst>
                <a:path w="83111" h="32692" extrusionOk="0">
                  <a:moveTo>
                    <a:pt x="79907" y="0"/>
                  </a:moveTo>
                  <a:lnTo>
                    <a:pt x="74246" y="483"/>
                  </a:lnTo>
                  <a:lnTo>
                    <a:pt x="74202" y="483"/>
                  </a:lnTo>
                  <a:lnTo>
                    <a:pt x="72008" y="1053"/>
                  </a:lnTo>
                  <a:lnTo>
                    <a:pt x="71964" y="1053"/>
                  </a:lnTo>
                  <a:lnTo>
                    <a:pt x="70780" y="1580"/>
                  </a:lnTo>
                  <a:lnTo>
                    <a:pt x="70736" y="1624"/>
                  </a:lnTo>
                  <a:lnTo>
                    <a:pt x="68761" y="3335"/>
                  </a:lnTo>
                  <a:lnTo>
                    <a:pt x="66392" y="4476"/>
                  </a:lnTo>
                  <a:lnTo>
                    <a:pt x="61565" y="6231"/>
                  </a:lnTo>
                  <a:lnTo>
                    <a:pt x="58669" y="7284"/>
                  </a:lnTo>
                  <a:lnTo>
                    <a:pt x="53579" y="9040"/>
                  </a:lnTo>
                  <a:lnTo>
                    <a:pt x="50902" y="9303"/>
                  </a:lnTo>
                  <a:lnTo>
                    <a:pt x="49849" y="9654"/>
                  </a:lnTo>
                  <a:lnTo>
                    <a:pt x="46865" y="11234"/>
                  </a:lnTo>
                  <a:lnTo>
                    <a:pt x="41511" y="14174"/>
                  </a:lnTo>
                  <a:lnTo>
                    <a:pt x="38703" y="15666"/>
                  </a:lnTo>
                  <a:lnTo>
                    <a:pt x="35719" y="16499"/>
                  </a:lnTo>
                  <a:lnTo>
                    <a:pt x="33218" y="16982"/>
                  </a:lnTo>
                  <a:lnTo>
                    <a:pt x="31199" y="17509"/>
                  </a:lnTo>
                  <a:lnTo>
                    <a:pt x="31156" y="17552"/>
                  </a:lnTo>
                  <a:lnTo>
                    <a:pt x="27996" y="19176"/>
                  </a:lnTo>
                  <a:lnTo>
                    <a:pt x="27162" y="19571"/>
                  </a:lnTo>
                  <a:lnTo>
                    <a:pt x="23652" y="18649"/>
                  </a:lnTo>
                  <a:lnTo>
                    <a:pt x="23608" y="18649"/>
                  </a:lnTo>
                  <a:lnTo>
                    <a:pt x="23082" y="18737"/>
                  </a:lnTo>
                  <a:lnTo>
                    <a:pt x="22994" y="18781"/>
                  </a:lnTo>
                  <a:lnTo>
                    <a:pt x="22950" y="18825"/>
                  </a:lnTo>
                  <a:lnTo>
                    <a:pt x="22643" y="19922"/>
                  </a:lnTo>
                  <a:lnTo>
                    <a:pt x="22599" y="19922"/>
                  </a:lnTo>
                  <a:lnTo>
                    <a:pt x="22160" y="23476"/>
                  </a:lnTo>
                  <a:lnTo>
                    <a:pt x="21282" y="27952"/>
                  </a:lnTo>
                  <a:lnTo>
                    <a:pt x="21282" y="27996"/>
                  </a:lnTo>
                  <a:lnTo>
                    <a:pt x="20975" y="31199"/>
                  </a:lnTo>
                  <a:lnTo>
                    <a:pt x="20931" y="31857"/>
                  </a:lnTo>
                  <a:lnTo>
                    <a:pt x="20668" y="32340"/>
                  </a:lnTo>
                  <a:lnTo>
                    <a:pt x="18913" y="32340"/>
                  </a:lnTo>
                  <a:lnTo>
                    <a:pt x="13823" y="31155"/>
                  </a:lnTo>
                  <a:lnTo>
                    <a:pt x="8382" y="29795"/>
                  </a:lnTo>
                  <a:lnTo>
                    <a:pt x="5047" y="29181"/>
                  </a:lnTo>
                  <a:lnTo>
                    <a:pt x="1273" y="28566"/>
                  </a:lnTo>
                  <a:lnTo>
                    <a:pt x="220" y="28391"/>
                  </a:lnTo>
                  <a:lnTo>
                    <a:pt x="132" y="28391"/>
                  </a:lnTo>
                  <a:lnTo>
                    <a:pt x="88" y="28435"/>
                  </a:lnTo>
                  <a:lnTo>
                    <a:pt x="44" y="28479"/>
                  </a:lnTo>
                  <a:lnTo>
                    <a:pt x="0" y="28566"/>
                  </a:lnTo>
                  <a:lnTo>
                    <a:pt x="0" y="28610"/>
                  </a:lnTo>
                  <a:lnTo>
                    <a:pt x="44" y="28698"/>
                  </a:lnTo>
                  <a:lnTo>
                    <a:pt x="88" y="28742"/>
                  </a:lnTo>
                  <a:lnTo>
                    <a:pt x="132" y="28742"/>
                  </a:lnTo>
                  <a:lnTo>
                    <a:pt x="1229" y="28917"/>
                  </a:lnTo>
                  <a:lnTo>
                    <a:pt x="4959" y="29532"/>
                  </a:lnTo>
                  <a:lnTo>
                    <a:pt x="8294" y="30146"/>
                  </a:lnTo>
                  <a:lnTo>
                    <a:pt x="13735" y="31506"/>
                  </a:lnTo>
                  <a:lnTo>
                    <a:pt x="18825" y="32647"/>
                  </a:lnTo>
                  <a:lnTo>
                    <a:pt x="18869" y="32691"/>
                  </a:lnTo>
                  <a:lnTo>
                    <a:pt x="20756" y="32691"/>
                  </a:lnTo>
                  <a:lnTo>
                    <a:pt x="20844" y="32647"/>
                  </a:lnTo>
                  <a:lnTo>
                    <a:pt x="20931" y="32603"/>
                  </a:lnTo>
                  <a:lnTo>
                    <a:pt x="21239" y="32033"/>
                  </a:lnTo>
                  <a:lnTo>
                    <a:pt x="21239" y="31945"/>
                  </a:lnTo>
                  <a:lnTo>
                    <a:pt x="21326" y="31243"/>
                  </a:lnTo>
                  <a:lnTo>
                    <a:pt x="21633" y="28040"/>
                  </a:lnTo>
                  <a:lnTo>
                    <a:pt x="22467" y="23564"/>
                  </a:lnTo>
                  <a:lnTo>
                    <a:pt x="22950" y="20010"/>
                  </a:lnTo>
                  <a:lnTo>
                    <a:pt x="23257" y="19044"/>
                  </a:lnTo>
                  <a:lnTo>
                    <a:pt x="23608" y="19001"/>
                  </a:lnTo>
                  <a:lnTo>
                    <a:pt x="27119" y="19966"/>
                  </a:lnTo>
                  <a:lnTo>
                    <a:pt x="27250" y="19922"/>
                  </a:lnTo>
                  <a:lnTo>
                    <a:pt x="28172" y="19527"/>
                  </a:lnTo>
                  <a:lnTo>
                    <a:pt x="31287" y="17860"/>
                  </a:lnTo>
                  <a:lnTo>
                    <a:pt x="33306" y="17333"/>
                  </a:lnTo>
                  <a:lnTo>
                    <a:pt x="35807" y="16850"/>
                  </a:lnTo>
                  <a:lnTo>
                    <a:pt x="38791" y="15973"/>
                  </a:lnTo>
                  <a:lnTo>
                    <a:pt x="38835" y="15973"/>
                  </a:lnTo>
                  <a:lnTo>
                    <a:pt x="41643" y="14481"/>
                  </a:lnTo>
                  <a:lnTo>
                    <a:pt x="46996" y="11541"/>
                  </a:lnTo>
                  <a:lnTo>
                    <a:pt x="49980" y="10005"/>
                  </a:lnTo>
                  <a:lnTo>
                    <a:pt x="50990" y="9654"/>
                  </a:lnTo>
                  <a:lnTo>
                    <a:pt x="53622" y="9347"/>
                  </a:lnTo>
                  <a:lnTo>
                    <a:pt x="53666" y="9347"/>
                  </a:lnTo>
                  <a:lnTo>
                    <a:pt x="58800" y="7592"/>
                  </a:lnTo>
                  <a:lnTo>
                    <a:pt x="61696" y="6539"/>
                  </a:lnTo>
                  <a:lnTo>
                    <a:pt x="66523" y="4783"/>
                  </a:lnTo>
                  <a:lnTo>
                    <a:pt x="68937" y="3642"/>
                  </a:lnTo>
                  <a:lnTo>
                    <a:pt x="68981" y="3642"/>
                  </a:lnTo>
                  <a:lnTo>
                    <a:pt x="70911" y="1887"/>
                  </a:lnTo>
                  <a:lnTo>
                    <a:pt x="72096" y="1361"/>
                  </a:lnTo>
                  <a:lnTo>
                    <a:pt x="74290" y="834"/>
                  </a:lnTo>
                  <a:lnTo>
                    <a:pt x="79863" y="351"/>
                  </a:lnTo>
                  <a:lnTo>
                    <a:pt x="80126" y="527"/>
                  </a:lnTo>
                  <a:lnTo>
                    <a:pt x="80390" y="1010"/>
                  </a:lnTo>
                  <a:lnTo>
                    <a:pt x="80872" y="3247"/>
                  </a:lnTo>
                  <a:lnTo>
                    <a:pt x="82276" y="10137"/>
                  </a:lnTo>
                  <a:lnTo>
                    <a:pt x="82759" y="12375"/>
                  </a:lnTo>
                  <a:lnTo>
                    <a:pt x="82803" y="12462"/>
                  </a:lnTo>
                  <a:lnTo>
                    <a:pt x="82847" y="12506"/>
                  </a:lnTo>
                  <a:lnTo>
                    <a:pt x="83066" y="12506"/>
                  </a:lnTo>
                  <a:lnTo>
                    <a:pt x="83110" y="12462"/>
                  </a:lnTo>
                  <a:lnTo>
                    <a:pt x="83110" y="12375"/>
                  </a:lnTo>
                  <a:lnTo>
                    <a:pt x="83110" y="12331"/>
                  </a:lnTo>
                  <a:lnTo>
                    <a:pt x="82584" y="10049"/>
                  </a:lnTo>
                  <a:lnTo>
                    <a:pt x="81223" y="3160"/>
                  </a:lnTo>
                  <a:lnTo>
                    <a:pt x="80741" y="922"/>
                  </a:lnTo>
                  <a:lnTo>
                    <a:pt x="80697" y="878"/>
                  </a:lnTo>
                  <a:lnTo>
                    <a:pt x="80433" y="351"/>
                  </a:lnTo>
                  <a:lnTo>
                    <a:pt x="80390" y="264"/>
                  </a:lnTo>
                  <a:lnTo>
                    <a:pt x="8003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" name="Google Shape;243;p48"/>
            <p:cNvSpPr/>
            <p:nvPr/>
          </p:nvSpPr>
          <p:spPr>
            <a:xfrm>
              <a:off x="3491850" y="750675"/>
              <a:ext cx="392750" cy="747100"/>
            </a:xfrm>
            <a:custGeom>
              <a:avLst/>
              <a:gdLst/>
              <a:ahLst/>
              <a:cxnLst/>
              <a:rect l="l" t="t" r="r" b="b"/>
              <a:pathLst>
                <a:path w="15710" h="29884" extrusionOk="0">
                  <a:moveTo>
                    <a:pt x="15490" y="1"/>
                  </a:moveTo>
                  <a:lnTo>
                    <a:pt x="15447" y="45"/>
                  </a:lnTo>
                  <a:lnTo>
                    <a:pt x="15403" y="89"/>
                  </a:lnTo>
                  <a:lnTo>
                    <a:pt x="13165" y="3380"/>
                  </a:lnTo>
                  <a:lnTo>
                    <a:pt x="10356" y="8119"/>
                  </a:lnTo>
                  <a:lnTo>
                    <a:pt x="8996" y="10006"/>
                  </a:lnTo>
                  <a:lnTo>
                    <a:pt x="8996" y="10049"/>
                  </a:lnTo>
                  <a:lnTo>
                    <a:pt x="7636" y="12682"/>
                  </a:lnTo>
                  <a:lnTo>
                    <a:pt x="6100" y="16456"/>
                  </a:lnTo>
                  <a:lnTo>
                    <a:pt x="3072" y="22160"/>
                  </a:lnTo>
                  <a:lnTo>
                    <a:pt x="878" y="25232"/>
                  </a:lnTo>
                  <a:lnTo>
                    <a:pt x="352" y="25846"/>
                  </a:lnTo>
                  <a:lnTo>
                    <a:pt x="88" y="26197"/>
                  </a:lnTo>
                  <a:lnTo>
                    <a:pt x="1" y="26373"/>
                  </a:lnTo>
                  <a:lnTo>
                    <a:pt x="1" y="26461"/>
                  </a:lnTo>
                  <a:lnTo>
                    <a:pt x="264" y="27865"/>
                  </a:lnTo>
                  <a:lnTo>
                    <a:pt x="308" y="27953"/>
                  </a:lnTo>
                  <a:lnTo>
                    <a:pt x="2370" y="29839"/>
                  </a:lnTo>
                  <a:lnTo>
                    <a:pt x="2458" y="29883"/>
                  </a:lnTo>
                  <a:lnTo>
                    <a:pt x="2546" y="29883"/>
                  </a:lnTo>
                  <a:lnTo>
                    <a:pt x="2590" y="29839"/>
                  </a:lnTo>
                  <a:lnTo>
                    <a:pt x="2633" y="29752"/>
                  </a:lnTo>
                  <a:lnTo>
                    <a:pt x="2633" y="29708"/>
                  </a:lnTo>
                  <a:lnTo>
                    <a:pt x="2633" y="29620"/>
                  </a:lnTo>
                  <a:lnTo>
                    <a:pt x="2590" y="29576"/>
                  </a:lnTo>
                  <a:lnTo>
                    <a:pt x="615" y="27733"/>
                  </a:lnTo>
                  <a:lnTo>
                    <a:pt x="352" y="26461"/>
                  </a:lnTo>
                  <a:lnTo>
                    <a:pt x="659" y="26022"/>
                  </a:lnTo>
                  <a:lnTo>
                    <a:pt x="1142" y="25408"/>
                  </a:lnTo>
                  <a:lnTo>
                    <a:pt x="3379" y="22380"/>
                  </a:lnTo>
                  <a:lnTo>
                    <a:pt x="3379" y="22336"/>
                  </a:lnTo>
                  <a:lnTo>
                    <a:pt x="6407" y="16631"/>
                  </a:lnTo>
                  <a:lnTo>
                    <a:pt x="6451" y="16588"/>
                  </a:lnTo>
                  <a:lnTo>
                    <a:pt x="7943" y="12814"/>
                  </a:lnTo>
                  <a:lnTo>
                    <a:pt x="9303" y="10225"/>
                  </a:lnTo>
                  <a:lnTo>
                    <a:pt x="10664" y="8294"/>
                  </a:lnTo>
                  <a:lnTo>
                    <a:pt x="13472" y="3555"/>
                  </a:lnTo>
                  <a:lnTo>
                    <a:pt x="15666" y="264"/>
                  </a:lnTo>
                  <a:lnTo>
                    <a:pt x="15710" y="220"/>
                  </a:lnTo>
                  <a:lnTo>
                    <a:pt x="15710" y="132"/>
                  </a:lnTo>
                  <a:lnTo>
                    <a:pt x="15666" y="89"/>
                  </a:lnTo>
                  <a:lnTo>
                    <a:pt x="15622" y="45"/>
                  </a:lnTo>
                  <a:lnTo>
                    <a:pt x="1557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" name="Google Shape;244;p48"/>
            <p:cNvSpPr/>
            <p:nvPr/>
          </p:nvSpPr>
          <p:spPr>
            <a:xfrm>
              <a:off x="3630075" y="1825750"/>
              <a:ext cx="1999875" cy="810725"/>
            </a:xfrm>
            <a:custGeom>
              <a:avLst/>
              <a:gdLst/>
              <a:ahLst/>
              <a:cxnLst/>
              <a:rect l="l" t="t" r="r" b="b"/>
              <a:pathLst>
                <a:path w="79995" h="32429" extrusionOk="0">
                  <a:moveTo>
                    <a:pt x="76484" y="1"/>
                  </a:moveTo>
                  <a:lnTo>
                    <a:pt x="73676" y="264"/>
                  </a:lnTo>
                  <a:lnTo>
                    <a:pt x="73632" y="264"/>
                  </a:lnTo>
                  <a:lnTo>
                    <a:pt x="70824" y="1185"/>
                  </a:lnTo>
                  <a:lnTo>
                    <a:pt x="70780" y="1229"/>
                  </a:lnTo>
                  <a:lnTo>
                    <a:pt x="68586" y="2897"/>
                  </a:lnTo>
                  <a:lnTo>
                    <a:pt x="61565" y="5661"/>
                  </a:lnTo>
                  <a:lnTo>
                    <a:pt x="58274" y="6802"/>
                  </a:lnTo>
                  <a:lnTo>
                    <a:pt x="55422" y="7855"/>
                  </a:lnTo>
                  <a:lnTo>
                    <a:pt x="52613" y="8777"/>
                  </a:lnTo>
                  <a:lnTo>
                    <a:pt x="49235" y="9084"/>
                  </a:lnTo>
                  <a:lnTo>
                    <a:pt x="49191" y="9084"/>
                  </a:lnTo>
                  <a:lnTo>
                    <a:pt x="46075" y="10663"/>
                  </a:lnTo>
                  <a:lnTo>
                    <a:pt x="43311" y="12112"/>
                  </a:lnTo>
                  <a:lnTo>
                    <a:pt x="40546" y="13647"/>
                  </a:lnTo>
                  <a:lnTo>
                    <a:pt x="37738" y="15052"/>
                  </a:lnTo>
                  <a:lnTo>
                    <a:pt x="32604" y="16149"/>
                  </a:lnTo>
                  <a:lnTo>
                    <a:pt x="28435" y="16982"/>
                  </a:lnTo>
                  <a:lnTo>
                    <a:pt x="28391" y="17026"/>
                  </a:lnTo>
                  <a:lnTo>
                    <a:pt x="25846" y="18299"/>
                  </a:lnTo>
                  <a:lnTo>
                    <a:pt x="25188" y="18562"/>
                  </a:lnTo>
                  <a:lnTo>
                    <a:pt x="22906" y="18211"/>
                  </a:lnTo>
                  <a:lnTo>
                    <a:pt x="22775" y="18255"/>
                  </a:lnTo>
                  <a:lnTo>
                    <a:pt x="22204" y="18562"/>
                  </a:lnTo>
                  <a:lnTo>
                    <a:pt x="22160" y="18606"/>
                  </a:lnTo>
                  <a:lnTo>
                    <a:pt x="21809" y="19396"/>
                  </a:lnTo>
                  <a:lnTo>
                    <a:pt x="21809" y="19440"/>
                  </a:lnTo>
                  <a:lnTo>
                    <a:pt x="21546" y="20405"/>
                  </a:lnTo>
                  <a:lnTo>
                    <a:pt x="20624" y="25671"/>
                  </a:lnTo>
                  <a:lnTo>
                    <a:pt x="20317" y="28830"/>
                  </a:lnTo>
                  <a:lnTo>
                    <a:pt x="19352" y="31551"/>
                  </a:lnTo>
                  <a:lnTo>
                    <a:pt x="18913" y="32033"/>
                  </a:lnTo>
                  <a:lnTo>
                    <a:pt x="13911" y="30980"/>
                  </a:lnTo>
                  <a:lnTo>
                    <a:pt x="10576" y="30190"/>
                  </a:lnTo>
                  <a:lnTo>
                    <a:pt x="7504" y="29576"/>
                  </a:lnTo>
                  <a:lnTo>
                    <a:pt x="5442" y="29269"/>
                  </a:lnTo>
                  <a:lnTo>
                    <a:pt x="3687" y="29313"/>
                  </a:lnTo>
                  <a:lnTo>
                    <a:pt x="220" y="28172"/>
                  </a:lnTo>
                  <a:lnTo>
                    <a:pt x="88" y="28172"/>
                  </a:lnTo>
                  <a:lnTo>
                    <a:pt x="44" y="28216"/>
                  </a:lnTo>
                  <a:lnTo>
                    <a:pt x="1" y="28259"/>
                  </a:lnTo>
                  <a:lnTo>
                    <a:pt x="1" y="28347"/>
                  </a:lnTo>
                  <a:lnTo>
                    <a:pt x="1" y="28391"/>
                  </a:lnTo>
                  <a:lnTo>
                    <a:pt x="44" y="28479"/>
                  </a:lnTo>
                  <a:lnTo>
                    <a:pt x="88" y="28479"/>
                  </a:lnTo>
                  <a:lnTo>
                    <a:pt x="3643" y="29664"/>
                  </a:lnTo>
                  <a:lnTo>
                    <a:pt x="3687" y="29664"/>
                  </a:lnTo>
                  <a:lnTo>
                    <a:pt x="5442" y="29620"/>
                  </a:lnTo>
                  <a:lnTo>
                    <a:pt x="7460" y="29927"/>
                  </a:lnTo>
                  <a:lnTo>
                    <a:pt x="10488" y="30541"/>
                  </a:lnTo>
                  <a:lnTo>
                    <a:pt x="13823" y="31331"/>
                  </a:lnTo>
                  <a:lnTo>
                    <a:pt x="18913" y="32428"/>
                  </a:lnTo>
                  <a:lnTo>
                    <a:pt x="18957" y="32428"/>
                  </a:lnTo>
                  <a:lnTo>
                    <a:pt x="19045" y="32384"/>
                  </a:lnTo>
                  <a:lnTo>
                    <a:pt x="19089" y="32340"/>
                  </a:lnTo>
                  <a:lnTo>
                    <a:pt x="19659" y="31726"/>
                  </a:lnTo>
                  <a:lnTo>
                    <a:pt x="19703" y="31682"/>
                  </a:lnTo>
                  <a:lnTo>
                    <a:pt x="20668" y="28918"/>
                  </a:lnTo>
                  <a:lnTo>
                    <a:pt x="20668" y="28874"/>
                  </a:lnTo>
                  <a:lnTo>
                    <a:pt x="20975" y="25714"/>
                  </a:lnTo>
                  <a:lnTo>
                    <a:pt x="21897" y="20493"/>
                  </a:lnTo>
                  <a:lnTo>
                    <a:pt x="22116" y="19527"/>
                  </a:lnTo>
                  <a:lnTo>
                    <a:pt x="22467" y="18825"/>
                  </a:lnTo>
                  <a:lnTo>
                    <a:pt x="22906" y="18562"/>
                  </a:lnTo>
                  <a:lnTo>
                    <a:pt x="25188" y="18913"/>
                  </a:lnTo>
                  <a:lnTo>
                    <a:pt x="25276" y="18913"/>
                  </a:lnTo>
                  <a:lnTo>
                    <a:pt x="25978" y="18606"/>
                  </a:lnTo>
                  <a:lnTo>
                    <a:pt x="28523" y="17333"/>
                  </a:lnTo>
                  <a:lnTo>
                    <a:pt x="32692" y="16500"/>
                  </a:lnTo>
                  <a:lnTo>
                    <a:pt x="37826" y="15359"/>
                  </a:lnTo>
                  <a:lnTo>
                    <a:pt x="37869" y="15359"/>
                  </a:lnTo>
                  <a:lnTo>
                    <a:pt x="40678" y="13955"/>
                  </a:lnTo>
                  <a:lnTo>
                    <a:pt x="43442" y="12419"/>
                  </a:lnTo>
                  <a:lnTo>
                    <a:pt x="46251" y="10971"/>
                  </a:lnTo>
                  <a:lnTo>
                    <a:pt x="49322" y="9435"/>
                  </a:lnTo>
                  <a:lnTo>
                    <a:pt x="52657" y="9128"/>
                  </a:lnTo>
                  <a:lnTo>
                    <a:pt x="52701" y="9128"/>
                  </a:lnTo>
                  <a:lnTo>
                    <a:pt x="55553" y="8206"/>
                  </a:lnTo>
                  <a:lnTo>
                    <a:pt x="58362" y="7153"/>
                  </a:lnTo>
                  <a:lnTo>
                    <a:pt x="61697" y="5968"/>
                  </a:lnTo>
                  <a:lnTo>
                    <a:pt x="68761" y="3248"/>
                  </a:lnTo>
                  <a:lnTo>
                    <a:pt x="68805" y="3204"/>
                  </a:lnTo>
                  <a:lnTo>
                    <a:pt x="70999" y="1536"/>
                  </a:lnTo>
                  <a:lnTo>
                    <a:pt x="73764" y="615"/>
                  </a:lnTo>
                  <a:lnTo>
                    <a:pt x="76440" y="352"/>
                  </a:lnTo>
                  <a:lnTo>
                    <a:pt x="76660" y="527"/>
                  </a:lnTo>
                  <a:lnTo>
                    <a:pt x="77143" y="2019"/>
                  </a:lnTo>
                  <a:lnTo>
                    <a:pt x="78108" y="6144"/>
                  </a:lnTo>
                  <a:lnTo>
                    <a:pt x="79688" y="12331"/>
                  </a:lnTo>
                  <a:lnTo>
                    <a:pt x="79688" y="12375"/>
                  </a:lnTo>
                  <a:lnTo>
                    <a:pt x="79732" y="12419"/>
                  </a:lnTo>
                  <a:lnTo>
                    <a:pt x="79819" y="12463"/>
                  </a:lnTo>
                  <a:lnTo>
                    <a:pt x="79907" y="12463"/>
                  </a:lnTo>
                  <a:lnTo>
                    <a:pt x="79951" y="12419"/>
                  </a:lnTo>
                  <a:lnTo>
                    <a:pt x="79995" y="12375"/>
                  </a:lnTo>
                  <a:lnTo>
                    <a:pt x="79995" y="12287"/>
                  </a:lnTo>
                  <a:lnTo>
                    <a:pt x="79995" y="12243"/>
                  </a:lnTo>
                  <a:lnTo>
                    <a:pt x="78459" y="6056"/>
                  </a:lnTo>
                  <a:lnTo>
                    <a:pt x="77494" y="1931"/>
                  </a:lnTo>
                  <a:lnTo>
                    <a:pt x="76967" y="352"/>
                  </a:lnTo>
                  <a:lnTo>
                    <a:pt x="76923" y="264"/>
                  </a:lnTo>
                  <a:lnTo>
                    <a:pt x="76616" y="44"/>
                  </a:lnTo>
                  <a:lnTo>
                    <a:pt x="7648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" name="Google Shape;245;p48"/>
            <p:cNvSpPr/>
            <p:nvPr/>
          </p:nvSpPr>
          <p:spPr>
            <a:xfrm>
              <a:off x="3466625" y="829675"/>
              <a:ext cx="329125" cy="579250"/>
            </a:xfrm>
            <a:custGeom>
              <a:avLst/>
              <a:gdLst/>
              <a:ahLst/>
              <a:cxnLst/>
              <a:rect l="l" t="t" r="r" b="b"/>
              <a:pathLst>
                <a:path w="13165" h="23170" extrusionOk="0">
                  <a:moveTo>
                    <a:pt x="12901" y="0"/>
                  </a:moveTo>
                  <a:lnTo>
                    <a:pt x="12857" y="88"/>
                  </a:lnTo>
                  <a:lnTo>
                    <a:pt x="11014" y="3467"/>
                  </a:lnTo>
                  <a:lnTo>
                    <a:pt x="9786" y="5310"/>
                  </a:lnTo>
                  <a:lnTo>
                    <a:pt x="8338" y="7767"/>
                  </a:lnTo>
                  <a:lnTo>
                    <a:pt x="6977" y="11102"/>
                  </a:lnTo>
                  <a:lnTo>
                    <a:pt x="5573" y="14568"/>
                  </a:lnTo>
                  <a:lnTo>
                    <a:pt x="3467" y="18562"/>
                  </a:lnTo>
                  <a:lnTo>
                    <a:pt x="1624" y="21107"/>
                  </a:lnTo>
                  <a:lnTo>
                    <a:pt x="44" y="22862"/>
                  </a:lnTo>
                  <a:lnTo>
                    <a:pt x="44" y="22950"/>
                  </a:lnTo>
                  <a:lnTo>
                    <a:pt x="0" y="22994"/>
                  </a:lnTo>
                  <a:lnTo>
                    <a:pt x="44" y="23081"/>
                  </a:lnTo>
                  <a:lnTo>
                    <a:pt x="88" y="23125"/>
                  </a:lnTo>
                  <a:lnTo>
                    <a:pt x="176" y="23169"/>
                  </a:lnTo>
                  <a:lnTo>
                    <a:pt x="264" y="23125"/>
                  </a:lnTo>
                  <a:lnTo>
                    <a:pt x="308" y="23081"/>
                  </a:lnTo>
                  <a:lnTo>
                    <a:pt x="1887" y="21326"/>
                  </a:lnTo>
                  <a:lnTo>
                    <a:pt x="3730" y="18737"/>
                  </a:lnTo>
                  <a:lnTo>
                    <a:pt x="3774" y="18737"/>
                  </a:lnTo>
                  <a:lnTo>
                    <a:pt x="5880" y="14700"/>
                  </a:lnTo>
                  <a:lnTo>
                    <a:pt x="7328" y="11234"/>
                  </a:lnTo>
                  <a:lnTo>
                    <a:pt x="8645" y="7943"/>
                  </a:lnTo>
                  <a:lnTo>
                    <a:pt x="10093" y="5485"/>
                  </a:lnTo>
                  <a:lnTo>
                    <a:pt x="11322" y="3642"/>
                  </a:lnTo>
                  <a:lnTo>
                    <a:pt x="13165" y="220"/>
                  </a:lnTo>
                  <a:lnTo>
                    <a:pt x="13165" y="176"/>
                  </a:lnTo>
                  <a:lnTo>
                    <a:pt x="13165" y="88"/>
                  </a:lnTo>
                  <a:lnTo>
                    <a:pt x="13165" y="44"/>
                  </a:lnTo>
                  <a:lnTo>
                    <a:pt x="1307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" name="Google Shape;246;p48"/>
            <p:cNvSpPr/>
            <p:nvPr/>
          </p:nvSpPr>
          <p:spPr>
            <a:xfrm>
              <a:off x="3663000" y="692550"/>
              <a:ext cx="735000" cy="1528150"/>
            </a:xfrm>
            <a:custGeom>
              <a:avLst/>
              <a:gdLst/>
              <a:ahLst/>
              <a:cxnLst/>
              <a:rect l="l" t="t" r="r" b="b"/>
              <a:pathLst>
                <a:path w="29400" h="61126" extrusionOk="0">
                  <a:moveTo>
                    <a:pt x="25977" y="0"/>
                  </a:moveTo>
                  <a:lnTo>
                    <a:pt x="25933" y="44"/>
                  </a:lnTo>
                  <a:lnTo>
                    <a:pt x="25890" y="88"/>
                  </a:lnTo>
                  <a:lnTo>
                    <a:pt x="25275" y="1492"/>
                  </a:lnTo>
                  <a:lnTo>
                    <a:pt x="24880" y="2896"/>
                  </a:lnTo>
                  <a:lnTo>
                    <a:pt x="23476" y="4959"/>
                  </a:lnTo>
                  <a:lnTo>
                    <a:pt x="23476" y="5003"/>
                  </a:lnTo>
                  <a:lnTo>
                    <a:pt x="21501" y="8776"/>
                  </a:lnTo>
                  <a:lnTo>
                    <a:pt x="18737" y="12682"/>
                  </a:lnTo>
                  <a:lnTo>
                    <a:pt x="15709" y="16324"/>
                  </a:lnTo>
                  <a:lnTo>
                    <a:pt x="12067" y="20317"/>
                  </a:lnTo>
                  <a:lnTo>
                    <a:pt x="9741" y="23169"/>
                  </a:lnTo>
                  <a:lnTo>
                    <a:pt x="9741" y="23257"/>
                  </a:lnTo>
                  <a:lnTo>
                    <a:pt x="9434" y="24529"/>
                  </a:lnTo>
                  <a:lnTo>
                    <a:pt x="9434" y="24617"/>
                  </a:lnTo>
                  <a:lnTo>
                    <a:pt x="9873" y="27162"/>
                  </a:lnTo>
                  <a:lnTo>
                    <a:pt x="9741" y="27776"/>
                  </a:lnTo>
                  <a:lnTo>
                    <a:pt x="6933" y="29137"/>
                  </a:lnTo>
                  <a:lnTo>
                    <a:pt x="6889" y="29137"/>
                  </a:lnTo>
                  <a:lnTo>
                    <a:pt x="6099" y="29795"/>
                  </a:lnTo>
                  <a:lnTo>
                    <a:pt x="6012" y="29883"/>
                  </a:lnTo>
                  <a:lnTo>
                    <a:pt x="5441" y="31418"/>
                  </a:lnTo>
                  <a:lnTo>
                    <a:pt x="5441" y="31462"/>
                  </a:lnTo>
                  <a:lnTo>
                    <a:pt x="4607" y="34753"/>
                  </a:lnTo>
                  <a:lnTo>
                    <a:pt x="4344" y="36684"/>
                  </a:lnTo>
                  <a:lnTo>
                    <a:pt x="4344" y="36728"/>
                  </a:lnTo>
                  <a:lnTo>
                    <a:pt x="4520" y="39975"/>
                  </a:lnTo>
                  <a:lnTo>
                    <a:pt x="4388" y="41028"/>
                  </a:lnTo>
                  <a:lnTo>
                    <a:pt x="4081" y="41950"/>
                  </a:lnTo>
                  <a:lnTo>
                    <a:pt x="3554" y="42520"/>
                  </a:lnTo>
                  <a:lnTo>
                    <a:pt x="2808" y="42784"/>
                  </a:lnTo>
                  <a:lnTo>
                    <a:pt x="658" y="43003"/>
                  </a:lnTo>
                  <a:lnTo>
                    <a:pt x="614" y="43003"/>
                  </a:lnTo>
                  <a:lnTo>
                    <a:pt x="527" y="43047"/>
                  </a:lnTo>
                  <a:lnTo>
                    <a:pt x="527" y="43135"/>
                  </a:lnTo>
                  <a:lnTo>
                    <a:pt x="527" y="43222"/>
                  </a:lnTo>
                  <a:lnTo>
                    <a:pt x="1053" y="46996"/>
                  </a:lnTo>
                  <a:lnTo>
                    <a:pt x="702" y="49453"/>
                  </a:lnTo>
                  <a:lnTo>
                    <a:pt x="0" y="52262"/>
                  </a:lnTo>
                  <a:lnTo>
                    <a:pt x="0" y="52393"/>
                  </a:lnTo>
                  <a:lnTo>
                    <a:pt x="219" y="52964"/>
                  </a:lnTo>
                  <a:lnTo>
                    <a:pt x="219" y="53008"/>
                  </a:lnTo>
                  <a:lnTo>
                    <a:pt x="1536" y="54938"/>
                  </a:lnTo>
                  <a:lnTo>
                    <a:pt x="1580" y="54982"/>
                  </a:lnTo>
                  <a:lnTo>
                    <a:pt x="5485" y="58098"/>
                  </a:lnTo>
                  <a:lnTo>
                    <a:pt x="8030" y="61082"/>
                  </a:lnTo>
                  <a:lnTo>
                    <a:pt x="8074" y="61125"/>
                  </a:lnTo>
                  <a:lnTo>
                    <a:pt x="8206" y="61125"/>
                  </a:lnTo>
                  <a:lnTo>
                    <a:pt x="9610" y="60643"/>
                  </a:lnTo>
                  <a:lnTo>
                    <a:pt x="9654" y="60599"/>
                  </a:lnTo>
                  <a:lnTo>
                    <a:pt x="10268" y="60116"/>
                  </a:lnTo>
                  <a:lnTo>
                    <a:pt x="10268" y="60072"/>
                  </a:lnTo>
                  <a:lnTo>
                    <a:pt x="11190" y="58449"/>
                  </a:lnTo>
                  <a:lnTo>
                    <a:pt x="11190" y="58405"/>
                  </a:lnTo>
                  <a:lnTo>
                    <a:pt x="11453" y="57045"/>
                  </a:lnTo>
                  <a:lnTo>
                    <a:pt x="11453" y="57001"/>
                  </a:lnTo>
                  <a:lnTo>
                    <a:pt x="11233" y="54061"/>
                  </a:lnTo>
                  <a:lnTo>
                    <a:pt x="11233" y="53973"/>
                  </a:lnTo>
                  <a:lnTo>
                    <a:pt x="9829" y="51033"/>
                  </a:lnTo>
                  <a:lnTo>
                    <a:pt x="9610" y="49673"/>
                  </a:lnTo>
                  <a:lnTo>
                    <a:pt x="9785" y="49058"/>
                  </a:lnTo>
                  <a:lnTo>
                    <a:pt x="10049" y="48488"/>
                  </a:lnTo>
                  <a:lnTo>
                    <a:pt x="10531" y="48137"/>
                  </a:lnTo>
                  <a:lnTo>
                    <a:pt x="11058" y="48005"/>
                  </a:lnTo>
                  <a:lnTo>
                    <a:pt x="13822" y="49146"/>
                  </a:lnTo>
                  <a:lnTo>
                    <a:pt x="15314" y="49629"/>
                  </a:lnTo>
                  <a:lnTo>
                    <a:pt x="17508" y="50989"/>
                  </a:lnTo>
                  <a:lnTo>
                    <a:pt x="21107" y="52876"/>
                  </a:lnTo>
                  <a:lnTo>
                    <a:pt x="21150" y="52876"/>
                  </a:lnTo>
                  <a:lnTo>
                    <a:pt x="22862" y="53490"/>
                  </a:lnTo>
                  <a:lnTo>
                    <a:pt x="22950" y="53490"/>
                  </a:lnTo>
                  <a:lnTo>
                    <a:pt x="24047" y="53446"/>
                  </a:lnTo>
                  <a:lnTo>
                    <a:pt x="24090" y="53446"/>
                  </a:lnTo>
                  <a:lnTo>
                    <a:pt x="27689" y="52700"/>
                  </a:lnTo>
                  <a:lnTo>
                    <a:pt x="29268" y="52525"/>
                  </a:lnTo>
                  <a:lnTo>
                    <a:pt x="29312" y="52525"/>
                  </a:lnTo>
                  <a:lnTo>
                    <a:pt x="29356" y="52481"/>
                  </a:lnTo>
                  <a:lnTo>
                    <a:pt x="29400" y="52393"/>
                  </a:lnTo>
                  <a:lnTo>
                    <a:pt x="29400" y="52349"/>
                  </a:lnTo>
                  <a:lnTo>
                    <a:pt x="29400" y="52262"/>
                  </a:lnTo>
                  <a:lnTo>
                    <a:pt x="29356" y="52218"/>
                  </a:lnTo>
                  <a:lnTo>
                    <a:pt x="29268" y="52174"/>
                  </a:lnTo>
                  <a:lnTo>
                    <a:pt x="29224" y="52174"/>
                  </a:lnTo>
                  <a:lnTo>
                    <a:pt x="27645" y="52349"/>
                  </a:lnTo>
                  <a:lnTo>
                    <a:pt x="27601" y="52349"/>
                  </a:lnTo>
                  <a:lnTo>
                    <a:pt x="24047" y="53095"/>
                  </a:lnTo>
                  <a:lnTo>
                    <a:pt x="22950" y="53139"/>
                  </a:lnTo>
                  <a:lnTo>
                    <a:pt x="21282" y="52525"/>
                  </a:lnTo>
                  <a:lnTo>
                    <a:pt x="17684" y="50682"/>
                  </a:lnTo>
                  <a:lnTo>
                    <a:pt x="15490" y="49322"/>
                  </a:lnTo>
                  <a:lnTo>
                    <a:pt x="15446" y="49278"/>
                  </a:lnTo>
                  <a:lnTo>
                    <a:pt x="13910" y="48795"/>
                  </a:lnTo>
                  <a:lnTo>
                    <a:pt x="11146" y="47654"/>
                  </a:lnTo>
                  <a:lnTo>
                    <a:pt x="11014" y="47654"/>
                  </a:lnTo>
                  <a:lnTo>
                    <a:pt x="10400" y="47786"/>
                  </a:lnTo>
                  <a:lnTo>
                    <a:pt x="10356" y="47830"/>
                  </a:lnTo>
                  <a:lnTo>
                    <a:pt x="9829" y="48269"/>
                  </a:lnTo>
                  <a:lnTo>
                    <a:pt x="9785" y="48312"/>
                  </a:lnTo>
                  <a:lnTo>
                    <a:pt x="9434" y="48883"/>
                  </a:lnTo>
                  <a:lnTo>
                    <a:pt x="9434" y="48927"/>
                  </a:lnTo>
                  <a:lnTo>
                    <a:pt x="9259" y="49629"/>
                  </a:lnTo>
                  <a:lnTo>
                    <a:pt x="9259" y="49673"/>
                  </a:lnTo>
                  <a:lnTo>
                    <a:pt x="9478" y="51121"/>
                  </a:lnTo>
                  <a:lnTo>
                    <a:pt x="9478" y="51165"/>
                  </a:lnTo>
                  <a:lnTo>
                    <a:pt x="10882" y="54105"/>
                  </a:lnTo>
                  <a:lnTo>
                    <a:pt x="11102" y="57001"/>
                  </a:lnTo>
                  <a:lnTo>
                    <a:pt x="10839" y="58317"/>
                  </a:lnTo>
                  <a:lnTo>
                    <a:pt x="10005" y="59853"/>
                  </a:lnTo>
                  <a:lnTo>
                    <a:pt x="9478" y="60336"/>
                  </a:lnTo>
                  <a:lnTo>
                    <a:pt x="8206" y="60774"/>
                  </a:lnTo>
                  <a:lnTo>
                    <a:pt x="5748" y="57878"/>
                  </a:lnTo>
                  <a:lnTo>
                    <a:pt x="5704" y="57834"/>
                  </a:lnTo>
                  <a:lnTo>
                    <a:pt x="1799" y="54719"/>
                  </a:lnTo>
                  <a:lnTo>
                    <a:pt x="527" y="52832"/>
                  </a:lnTo>
                  <a:lnTo>
                    <a:pt x="351" y="52306"/>
                  </a:lnTo>
                  <a:lnTo>
                    <a:pt x="1009" y="49541"/>
                  </a:lnTo>
                  <a:lnTo>
                    <a:pt x="1404" y="47040"/>
                  </a:lnTo>
                  <a:lnTo>
                    <a:pt x="1404" y="46996"/>
                  </a:lnTo>
                  <a:lnTo>
                    <a:pt x="878" y="43354"/>
                  </a:lnTo>
                  <a:lnTo>
                    <a:pt x="2852" y="43135"/>
                  </a:lnTo>
                  <a:lnTo>
                    <a:pt x="2896" y="43135"/>
                  </a:lnTo>
                  <a:lnTo>
                    <a:pt x="3730" y="42827"/>
                  </a:lnTo>
                  <a:lnTo>
                    <a:pt x="3774" y="42784"/>
                  </a:lnTo>
                  <a:lnTo>
                    <a:pt x="4388" y="42125"/>
                  </a:lnTo>
                  <a:lnTo>
                    <a:pt x="4388" y="42081"/>
                  </a:lnTo>
                  <a:lnTo>
                    <a:pt x="4739" y="41116"/>
                  </a:lnTo>
                  <a:lnTo>
                    <a:pt x="4739" y="41072"/>
                  </a:lnTo>
                  <a:lnTo>
                    <a:pt x="4871" y="39975"/>
                  </a:lnTo>
                  <a:lnTo>
                    <a:pt x="4695" y="36728"/>
                  </a:lnTo>
                  <a:lnTo>
                    <a:pt x="4959" y="34841"/>
                  </a:lnTo>
                  <a:lnTo>
                    <a:pt x="5792" y="31550"/>
                  </a:lnTo>
                  <a:lnTo>
                    <a:pt x="6319" y="30058"/>
                  </a:lnTo>
                  <a:lnTo>
                    <a:pt x="7109" y="29444"/>
                  </a:lnTo>
                  <a:lnTo>
                    <a:pt x="10005" y="28040"/>
                  </a:lnTo>
                  <a:lnTo>
                    <a:pt x="10049" y="27996"/>
                  </a:lnTo>
                  <a:lnTo>
                    <a:pt x="10093" y="27908"/>
                  </a:lnTo>
                  <a:lnTo>
                    <a:pt x="10224" y="27162"/>
                  </a:lnTo>
                  <a:lnTo>
                    <a:pt x="10224" y="27118"/>
                  </a:lnTo>
                  <a:lnTo>
                    <a:pt x="9785" y="24573"/>
                  </a:lnTo>
                  <a:lnTo>
                    <a:pt x="10049" y="23388"/>
                  </a:lnTo>
                  <a:lnTo>
                    <a:pt x="12330" y="20536"/>
                  </a:lnTo>
                  <a:lnTo>
                    <a:pt x="15973" y="16543"/>
                  </a:lnTo>
                  <a:lnTo>
                    <a:pt x="19000" y="12901"/>
                  </a:lnTo>
                  <a:lnTo>
                    <a:pt x="21809" y="8996"/>
                  </a:lnTo>
                  <a:lnTo>
                    <a:pt x="21809" y="8952"/>
                  </a:lnTo>
                  <a:lnTo>
                    <a:pt x="23783" y="5178"/>
                  </a:lnTo>
                  <a:lnTo>
                    <a:pt x="25187" y="3072"/>
                  </a:lnTo>
                  <a:lnTo>
                    <a:pt x="25231" y="3028"/>
                  </a:lnTo>
                  <a:lnTo>
                    <a:pt x="25582" y="1624"/>
                  </a:lnTo>
                  <a:lnTo>
                    <a:pt x="26241" y="220"/>
                  </a:lnTo>
                  <a:lnTo>
                    <a:pt x="26241" y="176"/>
                  </a:lnTo>
                  <a:lnTo>
                    <a:pt x="26241" y="88"/>
                  </a:lnTo>
                  <a:lnTo>
                    <a:pt x="26197" y="44"/>
                  </a:lnTo>
                  <a:lnTo>
                    <a:pt x="2615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" name="Google Shape;247;p48"/>
            <p:cNvSpPr/>
            <p:nvPr/>
          </p:nvSpPr>
          <p:spPr>
            <a:xfrm>
              <a:off x="3625700" y="691450"/>
              <a:ext cx="766825" cy="1557775"/>
            </a:xfrm>
            <a:custGeom>
              <a:avLst/>
              <a:gdLst/>
              <a:ahLst/>
              <a:cxnLst/>
              <a:rect l="l" t="t" r="r" b="b"/>
              <a:pathLst>
                <a:path w="30673" h="62311" extrusionOk="0">
                  <a:moveTo>
                    <a:pt x="27030" y="0"/>
                  </a:moveTo>
                  <a:lnTo>
                    <a:pt x="26987" y="44"/>
                  </a:lnTo>
                  <a:lnTo>
                    <a:pt x="26943" y="88"/>
                  </a:lnTo>
                  <a:lnTo>
                    <a:pt x="26416" y="922"/>
                  </a:lnTo>
                  <a:lnTo>
                    <a:pt x="26416" y="966"/>
                  </a:lnTo>
                  <a:lnTo>
                    <a:pt x="25626" y="3028"/>
                  </a:lnTo>
                  <a:lnTo>
                    <a:pt x="23081" y="6846"/>
                  </a:lnTo>
                  <a:lnTo>
                    <a:pt x="21502" y="8952"/>
                  </a:lnTo>
                  <a:lnTo>
                    <a:pt x="19615" y="11629"/>
                  </a:lnTo>
                  <a:lnTo>
                    <a:pt x="17772" y="13998"/>
                  </a:lnTo>
                  <a:lnTo>
                    <a:pt x="14481" y="17684"/>
                  </a:lnTo>
                  <a:lnTo>
                    <a:pt x="10531" y="22511"/>
                  </a:lnTo>
                  <a:lnTo>
                    <a:pt x="10531" y="22555"/>
                  </a:lnTo>
                  <a:lnTo>
                    <a:pt x="10049" y="23915"/>
                  </a:lnTo>
                  <a:lnTo>
                    <a:pt x="10049" y="23959"/>
                  </a:lnTo>
                  <a:lnTo>
                    <a:pt x="10136" y="27162"/>
                  </a:lnTo>
                  <a:lnTo>
                    <a:pt x="7065" y="28961"/>
                  </a:lnTo>
                  <a:lnTo>
                    <a:pt x="6977" y="29005"/>
                  </a:lnTo>
                  <a:lnTo>
                    <a:pt x="6451" y="29971"/>
                  </a:lnTo>
                  <a:lnTo>
                    <a:pt x="6407" y="30014"/>
                  </a:lnTo>
                  <a:lnTo>
                    <a:pt x="5310" y="33393"/>
                  </a:lnTo>
                  <a:lnTo>
                    <a:pt x="4608" y="36377"/>
                  </a:lnTo>
                  <a:lnTo>
                    <a:pt x="3905" y="40239"/>
                  </a:lnTo>
                  <a:lnTo>
                    <a:pt x="3554" y="40414"/>
                  </a:lnTo>
                  <a:lnTo>
                    <a:pt x="1009" y="40941"/>
                  </a:lnTo>
                  <a:lnTo>
                    <a:pt x="878" y="41028"/>
                  </a:lnTo>
                  <a:lnTo>
                    <a:pt x="527" y="41467"/>
                  </a:lnTo>
                  <a:lnTo>
                    <a:pt x="483" y="41555"/>
                  </a:lnTo>
                  <a:lnTo>
                    <a:pt x="395" y="43003"/>
                  </a:lnTo>
                  <a:lnTo>
                    <a:pt x="395" y="43091"/>
                  </a:lnTo>
                  <a:lnTo>
                    <a:pt x="1316" y="45241"/>
                  </a:lnTo>
                  <a:lnTo>
                    <a:pt x="1360" y="46689"/>
                  </a:lnTo>
                  <a:lnTo>
                    <a:pt x="527" y="51998"/>
                  </a:lnTo>
                  <a:lnTo>
                    <a:pt x="0" y="53798"/>
                  </a:lnTo>
                  <a:lnTo>
                    <a:pt x="0" y="53841"/>
                  </a:lnTo>
                  <a:lnTo>
                    <a:pt x="219" y="56518"/>
                  </a:lnTo>
                  <a:lnTo>
                    <a:pt x="307" y="56650"/>
                  </a:lnTo>
                  <a:lnTo>
                    <a:pt x="1843" y="58054"/>
                  </a:lnTo>
                  <a:lnTo>
                    <a:pt x="4608" y="60424"/>
                  </a:lnTo>
                  <a:lnTo>
                    <a:pt x="5354" y="61521"/>
                  </a:lnTo>
                  <a:lnTo>
                    <a:pt x="5397" y="61564"/>
                  </a:lnTo>
                  <a:lnTo>
                    <a:pt x="6451" y="62179"/>
                  </a:lnTo>
                  <a:lnTo>
                    <a:pt x="6494" y="62179"/>
                  </a:lnTo>
                  <a:lnTo>
                    <a:pt x="8118" y="62310"/>
                  </a:lnTo>
                  <a:lnTo>
                    <a:pt x="9127" y="62310"/>
                  </a:lnTo>
                  <a:lnTo>
                    <a:pt x="9742" y="62223"/>
                  </a:lnTo>
                  <a:lnTo>
                    <a:pt x="10268" y="62135"/>
                  </a:lnTo>
                  <a:lnTo>
                    <a:pt x="10707" y="62003"/>
                  </a:lnTo>
                  <a:lnTo>
                    <a:pt x="11146" y="61828"/>
                  </a:lnTo>
                  <a:lnTo>
                    <a:pt x="11497" y="61608"/>
                  </a:lnTo>
                  <a:lnTo>
                    <a:pt x="11848" y="61389"/>
                  </a:lnTo>
                  <a:lnTo>
                    <a:pt x="12155" y="61082"/>
                  </a:lnTo>
                  <a:lnTo>
                    <a:pt x="12418" y="60731"/>
                  </a:lnTo>
                  <a:lnTo>
                    <a:pt x="12638" y="60336"/>
                  </a:lnTo>
                  <a:lnTo>
                    <a:pt x="12813" y="59897"/>
                  </a:lnTo>
                  <a:lnTo>
                    <a:pt x="13033" y="59458"/>
                  </a:lnTo>
                  <a:lnTo>
                    <a:pt x="13164" y="58932"/>
                  </a:lnTo>
                  <a:lnTo>
                    <a:pt x="13296" y="58361"/>
                  </a:lnTo>
                  <a:lnTo>
                    <a:pt x="13559" y="57089"/>
                  </a:lnTo>
                  <a:lnTo>
                    <a:pt x="13559" y="57045"/>
                  </a:lnTo>
                  <a:lnTo>
                    <a:pt x="13428" y="54456"/>
                  </a:lnTo>
                  <a:lnTo>
                    <a:pt x="13384" y="54368"/>
                  </a:lnTo>
                  <a:lnTo>
                    <a:pt x="11936" y="50901"/>
                  </a:lnTo>
                  <a:lnTo>
                    <a:pt x="12023" y="50068"/>
                  </a:lnTo>
                  <a:lnTo>
                    <a:pt x="12462" y="49497"/>
                  </a:lnTo>
                  <a:lnTo>
                    <a:pt x="12769" y="49453"/>
                  </a:lnTo>
                  <a:lnTo>
                    <a:pt x="15007" y="50199"/>
                  </a:lnTo>
                  <a:lnTo>
                    <a:pt x="16587" y="50682"/>
                  </a:lnTo>
                  <a:lnTo>
                    <a:pt x="18913" y="52042"/>
                  </a:lnTo>
                  <a:lnTo>
                    <a:pt x="22511" y="53973"/>
                  </a:lnTo>
                  <a:lnTo>
                    <a:pt x="22555" y="53973"/>
                  </a:lnTo>
                  <a:lnTo>
                    <a:pt x="23871" y="54456"/>
                  </a:lnTo>
                  <a:lnTo>
                    <a:pt x="23959" y="54500"/>
                  </a:lnTo>
                  <a:lnTo>
                    <a:pt x="25144" y="54412"/>
                  </a:lnTo>
                  <a:lnTo>
                    <a:pt x="29663" y="53578"/>
                  </a:lnTo>
                  <a:lnTo>
                    <a:pt x="30365" y="53534"/>
                  </a:lnTo>
                  <a:lnTo>
                    <a:pt x="30409" y="53534"/>
                  </a:lnTo>
                  <a:lnTo>
                    <a:pt x="30541" y="53490"/>
                  </a:lnTo>
                  <a:lnTo>
                    <a:pt x="30629" y="53447"/>
                  </a:lnTo>
                  <a:lnTo>
                    <a:pt x="30629" y="53403"/>
                  </a:lnTo>
                  <a:lnTo>
                    <a:pt x="30673" y="53315"/>
                  </a:lnTo>
                  <a:lnTo>
                    <a:pt x="30673" y="53271"/>
                  </a:lnTo>
                  <a:lnTo>
                    <a:pt x="30629" y="53183"/>
                  </a:lnTo>
                  <a:lnTo>
                    <a:pt x="30541" y="53139"/>
                  </a:lnTo>
                  <a:lnTo>
                    <a:pt x="30409" y="53139"/>
                  </a:lnTo>
                  <a:lnTo>
                    <a:pt x="30322" y="53183"/>
                  </a:lnTo>
                  <a:lnTo>
                    <a:pt x="29663" y="53227"/>
                  </a:lnTo>
                  <a:lnTo>
                    <a:pt x="29619" y="53227"/>
                  </a:lnTo>
                  <a:lnTo>
                    <a:pt x="25100" y="54061"/>
                  </a:lnTo>
                  <a:lnTo>
                    <a:pt x="23959" y="54149"/>
                  </a:lnTo>
                  <a:lnTo>
                    <a:pt x="22686" y="53666"/>
                  </a:lnTo>
                  <a:lnTo>
                    <a:pt x="19088" y="51735"/>
                  </a:lnTo>
                  <a:lnTo>
                    <a:pt x="16719" y="50375"/>
                  </a:lnTo>
                  <a:lnTo>
                    <a:pt x="16719" y="50331"/>
                  </a:lnTo>
                  <a:lnTo>
                    <a:pt x="15095" y="49892"/>
                  </a:lnTo>
                  <a:lnTo>
                    <a:pt x="12813" y="49102"/>
                  </a:lnTo>
                  <a:lnTo>
                    <a:pt x="12725" y="49102"/>
                  </a:lnTo>
                  <a:lnTo>
                    <a:pt x="12331" y="49190"/>
                  </a:lnTo>
                  <a:lnTo>
                    <a:pt x="12243" y="49234"/>
                  </a:lnTo>
                  <a:lnTo>
                    <a:pt x="11716" y="49892"/>
                  </a:lnTo>
                  <a:lnTo>
                    <a:pt x="11672" y="49980"/>
                  </a:lnTo>
                  <a:lnTo>
                    <a:pt x="11585" y="50901"/>
                  </a:lnTo>
                  <a:lnTo>
                    <a:pt x="11628" y="50989"/>
                  </a:lnTo>
                  <a:lnTo>
                    <a:pt x="13076" y="54500"/>
                  </a:lnTo>
                  <a:lnTo>
                    <a:pt x="13208" y="57045"/>
                  </a:lnTo>
                  <a:lnTo>
                    <a:pt x="12989" y="58273"/>
                  </a:lnTo>
                  <a:lnTo>
                    <a:pt x="12857" y="58800"/>
                  </a:lnTo>
                  <a:lnTo>
                    <a:pt x="12725" y="59327"/>
                  </a:lnTo>
                  <a:lnTo>
                    <a:pt x="12550" y="59765"/>
                  </a:lnTo>
                  <a:lnTo>
                    <a:pt x="12331" y="60160"/>
                  </a:lnTo>
                  <a:lnTo>
                    <a:pt x="12111" y="60555"/>
                  </a:lnTo>
                  <a:lnTo>
                    <a:pt x="11892" y="60862"/>
                  </a:lnTo>
                  <a:lnTo>
                    <a:pt x="11585" y="61126"/>
                  </a:lnTo>
                  <a:lnTo>
                    <a:pt x="11277" y="61389"/>
                  </a:lnTo>
                  <a:lnTo>
                    <a:pt x="10882" y="61564"/>
                  </a:lnTo>
                  <a:lnTo>
                    <a:pt x="10444" y="61740"/>
                  </a:lnTo>
                  <a:lnTo>
                    <a:pt x="9961" y="61828"/>
                  </a:lnTo>
                  <a:lnTo>
                    <a:pt x="9434" y="61915"/>
                  </a:lnTo>
                  <a:lnTo>
                    <a:pt x="8820" y="61959"/>
                  </a:lnTo>
                  <a:lnTo>
                    <a:pt x="8118" y="61959"/>
                  </a:lnTo>
                  <a:lnTo>
                    <a:pt x="6582" y="61828"/>
                  </a:lnTo>
                  <a:lnTo>
                    <a:pt x="5617" y="61301"/>
                  </a:lnTo>
                  <a:lnTo>
                    <a:pt x="4871" y="60204"/>
                  </a:lnTo>
                  <a:lnTo>
                    <a:pt x="4827" y="60160"/>
                  </a:lnTo>
                  <a:lnTo>
                    <a:pt x="2062" y="57791"/>
                  </a:lnTo>
                  <a:lnTo>
                    <a:pt x="571" y="56430"/>
                  </a:lnTo>
                  <a:lnTo>
                    <a:pt x="351" y="53841"/>
                  </a:lnTo>
                  <a:lnTo>
                    <a:pt x="878" y="52086"/>
                  </a:lnTo>
                  <a:lnTo>
                    <a:pt x="1711" y="46733"/>
                  </a:lnTo>
                  <a:lnTo>
                    <a:pt x="1668" y="45197"/>
                  </a:lnTo>
                  <a:lnTo>
                    <a:pt x="1624" y="45153"/>
                  </a:lnTo>
                  <a:lnTo>
                    <a:pt x="746" y="43003"/>
                  </a:lnTo>
                  <a:lnTo>
                    <a:pt x="834" y="41643"/>
                  </a:lnTo>
                  <a:lnTo>
                    <a:pt x="1141" y="41292"/>
                  </a:lnTo>
                  <a:lnTo>
                    <a:pt x="3642" y="40765"/>
                  </a:lnTo>
                  <a:lnTo>
                    <a:pt x="3686" y="40721"/>
                  </a:lnTo>
                  <a:lnTo>
                    <a:pt x="4125" y="40502"/>
                  </a:lnTo>
                  <a:lnTo>
                    <a:pt x="4169" y="40458"/>
                  </a:lnTo>
                  <a:lnTo>
                    <a:pt x="4213" y="40370"/>
                  </a:lnTo>
                  <a:lnTo>
                    <a:pt x="4959" y="36465"/>
                  </a:lnTo>
                  <a:lnTo>
                    <a:pt x="5661" y="33525"/>
                  </a:lnTo>
                  <a:lnTo>
                    <a:pt x="6758" y="30146"/>
                  </a:lnTo>
                  <a:lnTo>
                    <a:pt x="7284" y="29225"/>
                  </a:lnTo>
                  <a:lnTo>
                    <a:pt x="10444" y="27382"/>
                  </a:lnTo>
                  <a:lnTo>
                    <a:pt x="10488" y="27338"/>
                  </a:lnTo>
                  <a:lnTo>
                    <a:pt x="10531" y="27250"/>
                  </a:lnTo>
                  <a:lnTo>
                    <a:pt x="10400" y="24003"/>
                  </a:lnTo>
                  <a:lnTo>
                    <a:pt x="10839" y="22686"/>
                  </a:lnTo>
                  <a:lnTo>
                    <a:pt x="14744" y="17903"/>
                  </a:lnTo>
                  <a:lnTo>
                    <a:pt x="18035" y="14218"/>
                  </a:lnTo>
                  <a:lnTo>
                    <a:pt x="19922" y="11804"/>
                  </a:lnTo>
                  <a:lnTo>
                    <a:pt x="21765" y="9171"/>
                  </a:lnTo>
                  <a:lnTo>
                    <a:pt x="23388" y="7065"/>
                  </a:lnTo>
                  <a:lnTo>
                    <a:pt x="25933" y="3204"/>
                  </a:lnTo>
                  <a:lnTo>
                    <a:pt x="25933" y="3160"/>
                  </a:lnTo>
                  <a:lnTo>
                    <a:pt x="26723" y="1097"/>
                  </a:lnTo>
                  <a:lnTo>
                    <a:pt x="27250" y="264"/>
                  </a:lnTo>
                  <a:lnTo>
                    <a:pt x="27250" y="220"/>
                  </a:lnTo>
                  <a:lnTo>
                    <a:pt x="27250" y="132"/>
                  </a:lnTo>
                  <a:lnTo>
                    <a:pt x="27206" y="88"/>
                  </a:lnTo>
                  <a:lnTo>
                    <a:pt x="27162" y="44"/>
                  </a:lnTo>
                  <a:lnTo>
                    <a:pt x="2711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" name="Google Shape;248;p48"/>
            <p:cNvSpPr/>
            <p:nvPr/>
          </p:nvSpPr>
          <p:spPr>
            <a:xfrm>
              <a:off x="3681625" y="1993600"/>
              <a:ext cx="702125" cy="310475"/>
            </a:xfrm>
            <a:custGeom>
              <a:avLst/>
              <a:gdLst/>
              <a:ahLst/>
              <a:cxnLst/>
              <a:rect l="l" t="t" r="r" b="b"/>
              <a:pathLst>
                <a:path w="28085" h="12419" extrusionOk="0">
                  <a:moveTo>
                    <a:pt x="12288" y="0"/>
                  </a:moveTo>
                  <a:lnTo>
                    <a:pt x="12200" y="44"/>
                  </a:lnTo>
                  <a:lnTo>
                    <a:pt x="11717" y="307"/>
                  </a:lnTo>
                  <a:lnTo>
                    <a:pt x="11673" y="351"/>
                  </a:lnTo>
                  <a:lnTo>
                    <a:pt x="11629" y="395"/>
                  </a:lnTo>
                  <a:lnTo>
                    <a:pt x="11542" y="922"/>
                  </a:lnTo>
                  <a:lnTo>
                    <a:pt x="11542" y="1009"/>
                  </a:lnTo>
                  <a:lnTo>
                    <a:pt x="12200" y="4169"/>
                  </a:lnTo>
                  <a:lnTo>
                    <a:pt x="12068" y="6056"/>
                  </a:lnTo>
                  <a:lnTo>
                    <a:pt x="11191" y="9127"/>
                  </a:lnTo>
                  <a:lnTo>
                    <a:pt x="10313" y="11102"/>
                  </a:lnTo>
                  <a:lnTo>
                    <a:pt x="10050" y="11409"/>
                  </a:lnTo>
                  <a:lnTo>
                    <a:pt x="5267" y="11892"/>
                  </a:lnTo>
                  <a:lnTo>
                    <a:pt x="133" y="12067"/>
                  </a:lnTo>
                  <a:lnTo>
                    <a:pt x="89" y="12067"/>
                  </a:lnTo>
                  <a:lnTo>
                    <a:pt x="45" y="12111"/>
                  </a:lnTo>
                  <a:lnTo>
                    <a:pt x="1" y="12155"/>
                  </a:lnTo>
                  <a:lnTo>
                    <a:pt x="1" y="12243"/>
                  </a:lnTo>
                  <a:lnTo>
                    <a:pt x="1" y="12287"/>
                  </a:lnTo>
                  <a:lnTo>
                    <a:pt x="45" y="12375"/>
                  </a:lnTo>
                  <a:lnTo>
                    <a:pt x="89" y="12418"/>
                  </a:lnTo>
                  <a:lnTo>
                    <a:pt x="177" y="12418"/>
                  </a:lnTo>
                  <a:lnTo>
                    <a:pt x="5311" y="12243"/>
                  </a:lnTo>
                  <a:lnTo>
                    <a:pt x="10137" y="11716"/>
                  </a:lnTo>
                  <a:lnTo>
                    <a:pt x="10225" y="11672"/>
                  </a:lnTo>
                  <a:lnTo>
                    <a:pt x="10576" y="11365"/>
                  </a:lnTo>
                  <a:lnTo>
                    <a:pt x="10620" y="11277"/>
                  </a:lnTo>
                  <a:lnTo>
                    <a:pt x="11498" y="9259"/>
                  </a:lnTo>
                  <a:lnTo>
                    <a:pt x="12419" y="6143"/>
                  </a:lnTo>
                  <a:lnTo>
                    <a:pt x="12419" y="6100"/>
                  </a:lnTo>
                  <a:lnTo>
                    <a:pt x="12551" y="4169"/>
                  </a:lnTo>
                  <a:lnTo>
                    <a:pt x="12507" y="4125"/>
                  </a:lnTo>
                  <a:lnTo>
                    <a:pt x="11893" y="966"/>
                  </a:lnTo>
                  <a:lnTo>
                    <a:pt x="11980" y="571"/>
                  </a:lnTo>
                  <a:lnTo>
                    <a:pt x="12288" y="351"/>
                  </a:lnTo>
                  <a:lnTo>
                    <a:pt x="13516" y="483"/>
                  </a:lnTo>
                  <a:lnTo>
                    <a:pt x="14306" y="790"/>
                  </a:lnTo>
                  <a:lnTo>
                    <a:pt x="16281" y="1931"/>
                  </a:lnTo>
                  <a:lnTo>
                    <a:pt x="20054" y="3993"/>
                  </a:lnTo>
                  <a:lnTo>
                    <a:pt x="20098" y="4037"/>
                  </a:lnTo>
                  <a:lnTo>
                    <a:pt x="21371" y="4432"/>
                  </a:lnTo>
                  <a:lnTo>
                    <a:pt x="21415" y="4432"/>
                  </a:lnTo>
                  <a:lnTo>
                    <a:pt x="22205" y="4476"/>
                  </a:lnTo>
                  <a:lnTo>
                    <a:pt x="22292" y="4432"/>
                  </a:lnTo>
                  <a:lnTo>
                    <a:pt x="23082" y="4169"/>
                  </a:lnTo>
                  <a:lnTo>
                    <a:pt x="27821" y="3028"/>
                  </a:lnTo>
                  <a:lnTo>
                    <a:pt x="27865" y="2984"/>
                  </a:lnTo>
                  <a:lnTo>
                    <a:pt x="27997" y="2896"/>
                  </a:lnTo>
                  <a:lnTo>
                    <a:pt x="28041" y="2852"/>
                  </a:lnTo>
                  <a:lnTo>
                    <a:pt x="28085" y="2809"/>
                  </a:lnTo>
                  <a:lnTo>
                    <a:pt x="28085" y="2721"/>
                  </a:lnTo>
                  <a:lnTo>
                    <a:pt x="28041" y="2677"/>
                  </a:lnTo>
                  <a:lnTo>
                    <a:pt x="27997" y="2633"/>
                  </a:lnTo>
                  <a:lnTo>
                    <a:pt x="27909" y="2589"/>
                  </a:lnTo>
                  <a:lnTo>
                    <a:pt x="27865" y="2589"/>
                  </a:lnTo>
                  <a:lnTo>
                    <a:pt x="27777" y="2633"/>
                  </a:lnTo>
                  <a:lnTo>
                    <a:pt x="27690" y="2677"/>
                  </a:lnTo>
                  <a:lnTo>
                    <a:pt x="22994" y="3818"/>
                  </a:lnTo>
                  <a:lnTo>
                    <a:pt x="22951" y="3818"/>
                  </a:lnTo>
                  <a:lnTo>
                    <a:pt x="22205" y="4125"/>
                  </a:lnTo>
                  <a:lnTo>
                    <a:pt x="21459" y="4081"/>
                  </a:lnTo>
                  <a:lnTo>
                    <a:pt x="20230" y="3686"/>
                  </a:lnTo>
                  <a:lnTo>
                    <a:pt x="16456" y="1624"/>
                  </a:lnTo>
                  <a:lnTo>
                    <a:pt x="14482" y="483"/>
                  </a:lnTo>
                  <a:lnTo>
                    <a:pt x="14438" y="483"/>
                  </a:lnTo>
                  <a:lnTo>
                    <a:pt x="13604" y="132"/>
                  </a:lnTo>
                  <a:lnTo>
                    <a:pt x="13560" y="132"/>
                  </a:lnTo>
                  <a:lnTo>
                    <a:pt x="1228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" name="Google Shape;249;p48"/>
            <p:cNvSpPr/>
            <p:nvPr/>
          </p:nvSpPr>
          <p:spPr>
            <a:xfrm>
              <a:off x="3646525" y="689250"/>
              <a:ext cx="639600" cy="988425"/>
            </a:xfrm>
            <a:custGeom>
              <a:avLst/>
              <a:gdLst/>
              <a:ahLst/>
              <a:cxnLst/>
              <a:rect l="l" t="t" r="r" b="b"/>
              <a:pathLst>
                <a:path w="25584" h="39537" extrusionOk="0">
                  <a:moveTo>
                    <a:pt x="25320" y="1"/>
                  </a:moveTo>
                  <a:lnTo>
                    <a:pt x="25276" y="44"/>
                  </a:lnTo>
                  <a:lnTo>
                    <a:pt x="23828" y="2326"/>
                  </a:lnTo>
                  <a:lnTo>
                    <a:pt x="22687" y="3248"/>
                  </a:lnTo>
                  <a:lnTo>
                    <a:pt x="20317" y="5529"/>
                  </a:lnTo>
                  <a:lnTo>
                    <a:pt x="20274" y="5573"/>
                  </a:lnTo>
                  <a:lnTo>
                    <a:pt x="18782" y="7767"/>
                  </a:lnTo>
                  <a:lnTo>
                    <a:pt x="15359" y="12375"/>
                  </a:lnTo>
                  <a:lnTo>
                    <a:pt x="13428" y="14744"/>
                  </a:lnTo>
                  <a:lnTo>
                    <a:pt x="10927" y="17553"/>
                  </a:lnTo>
                  <a:lnTo>
                    <a:pt x="8733" y="20273"/>
                  </a:lnTo>
                  <a:lnTo>
                    <a:pt x="8689" y="20317"/>
                  </a:lnTo>
                  <a:lnTo>
                    <a:pt x="7768" y="21853"/>
                  </a:lnTo>
                  <a:lnTo>
                    <a:pt x="7768" y="21941"/>
                  </a:lnTo>
                  <a:lnTo>
                    <a:pt x="7460" y="23433"/>
                  </a:lnTo>
                  <a:lnTo>
                    <a:pt x="7460" y="23477"/>
                  </a:lnTo>
                  <a:lnTo>
                    <a:pt x="7417" y="25451"/>
                  </a:lnTo>
                  <a:lnTo>
                    <a:pt x="6758" y="26285"/>
                  </a:lnTo>
                  <a:lnTo>
                    <a:pt x="4564" y="27952"/>
                  </a:lnTo>
                  <a:lnTo>
                    <a:pt x="4477" y="28040"/>
                  </a:lnTo>
                  <a:lnTo>
                    <a:pt x="3731" y="29488"/>
                  </a:lnTo>
                  <a:lnTo>
                    <a:pt x="2809" y="32165"/>
                  </a:lnTo>
                  <a:lnTo>
                    <a:pt x="966" y="38703"/>
                  </a:lnTo>
                  <a:lnTo>
                    <a:pt x="440" y="39186"/>
                  </a:lnTo>
                  <a:lnTo>
                    <a:pt x="220" y="39142"/>
                  </a:lnTo>
                  <a:lnTo>
                    <a:pt x="89" y="39142"/>
                  </a:lnTo>
                  <a:lnTo>
                    <a:pt x="45" y="39230"/>
                  </a:lnTo>
                  <a:lnTo>
                    <a:pt x="1" y="39273"/>
                  </a:lnTo>
                  <a:lnTo>
                    <a:pt x="1" y="39361"/>
                  </a:lnTo>
                  <a:lnTo>
                    <a:pt x="45" y="39405"/>
                  </a:lnTo>
                  <a:lnTo>
                    <a:pt x="89" y="39449"/>
                  </a:lnTo>
                  <a:lnTo>
                    <a:pt x="132" y="39493"/>
                  </a:lnTo>
                  <a:lnTo>
                    <a:pt x="440" y="39537"/>
                  </a:lnTo>
                  <a:lnTo>
                    <a:pt x="483" y="39537"/>
                  </a:lnTo>
                  <a:lnTo>
                    <a:pt x="571" y="39493"/>
                  </a:lnTo>
                  <a:lnTo>
                    <a:pt x="1229" y="38966"/>
                  </a:lnTo>
                  <a:lnTo>
                    <a:pt x="1317" y="38835"/>
                  </a:lnTo>
                  <a:lnTo>
                    <a:pt x="3116" y="32253"/>
                  </a:lnTo>
                  <a:lnTo>
                    <a:pt x="4082" y="29620"/>
                  </a:lnTo>
                  <a:lnTo>
                    <a:pt x="4784" y="28216"/>
                  </a:lnTo>
                  <a:lnTo>
                    <a:pt x="7022" y="26548"/>
                  </a:lnTo>
                  <a:lnTo>
                    <a:pt x="7066" y="26548"/>
                  </a:lnTo>
                  <a:lnTo>
                    <a:pt x="7724" y="25627"/>
                  </a:lnTo>
                  <a:lnTo>
                    <a:pt x="7768" y="25495"/>
                  </a:lnTo>
                  <a:lnTo>
                    <a:pt x="7812" y="23520"/>
                  </a:lnTo>
                  <a:lnTo>
                    <a:pt x="8119" y="22028"/>
                  </a:lnTo>
                  <a:lnTo>
                    <a:pt x="8996" y="20493"/>
                  </a:lnTo>
                  <a:lnTo>
                    <a:pt x="11190" y="17772"/>
                  </a:lnTo>
                  <a:lnTo>
                    <a:pt x="13692" y="14964"/>
                  </a:lnTo>
                  <a:lnTo>
                    <a:pt x="15622" y="12594"/>
                  </a:lnTo>
                  <a:lnTo>
                    <a:pt x="19045" y="7987"/>
                  </a:lnTo>
                  <a:lnTo>
                    <a:pt x="20537" y="5749"/>
                  </a:lnTo>
                  <a:lnTo>
                    <a:pt x="22906" y="3511"/>
                  </a:lnTo>
                  <a:lnTo>
                    <a:pt x="24047" y="2589"/>
                  </a:lnTo>
                  <a:lnTo>
                    <a:pt x="24091" y="2546"/>
                  </a:lnTo>
                  <a:lnTo>
                    <a:pt x="25539" y="264"/>
                  </a:lnTo>
                  <a:lnTo>
                    <a:pt x="25583" y="176"/>
                  </a:lnTo>
                  <a:lnTo>
                    <a:pt x="25583" y="132"/>
                  </a:lnTo>
                  <a:lnTo>
                    <a:pt x="25539" y="44"/>
                  </a:lnTo>
                  <a:lnTo>
                    <a:pt x="2549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" name="Google Shape;250;p48"/>
            <p:cNvSpPr/>
            <p:nvPr/>
          </p:nvSpPr>
          <p:spPr>
            <a:xfrm>
              <a:off x="3650925" y="2049550"/>
              <a:ext cx="763550" cy="304975"/>
            </a:xfrm>
            <a:custGeom>
              <a:avLst/>
              <a:gdLst/>
              <a:ahLst/>
              <a:cxnLst/>
              <a:rect l="l" t="t" r="r" b="b"/>
              <a:pathLst>
                <a:path w="30542" h="12199" extrusionOk="0">
                  <a:moveTo>
                    <a:pt x="14569" y="0"/>
                  </a:moveTo>
                  <a:lnTo>
                    <a:pt x="14481" y="44"/>
                  </a:lnTo>
                  <a:lnTo>
                    <a:pt x="14437" y="88"/>
                  </a:lnTo>
                  <a:lnTo>
                    <a:pt x="14437" y="176"/>
                  </a:lnTo>
                  <a:lnTo>
                    <a:pt x="14656" y="1668"/>
                  </a:lnTo>
                  <a:lnTo>
                    <a:pt x="14700" y="3598"/>
                  </a:lnTo>
                  <a:lnTo>
                    <a:pt x="13735" y="7240"/>
                  </a:lnTo>
                  <a:lnTo>
                    <a:pt x="13121" y="10444"/>
                  </a:lnTo>
                  <a:lnTo>
                    <a:pt x="12813" y="10926"/>
                  </a:lnTo>
                  <a:lnTo>
                    <a:pt x="12287" y="11190"/>
                  </a:lnTo>
                  <a:lnTo>
                    <a:pt x="7987" y="11541"/>
                  </a:lnTo>
                  <a:lnTo>
                    <a:pt x="4213" y="11760"/>
                  </a:lnTo>
                  <a:lnTo>
                    <a:pt x="176" y="11848"/>
                  </a:lnTo>
                  <a:lnTo>
                    <a:pt x="132" y="11848"/>
                  </a:lnTo>
                  <a:lnTo>
                    <a:pt x="44" y="11892"/>
                  </a:lnTo>
                  <a:lnTo>
                    <a:pt x="44" y="11936"/>
                  </a:lnTo>
                  <a:lnTo>
                    <a:pt x="0" y="12023"/>
                  </a:lnTo>
                  <a:lnTo>
                    <a:pt x="44" y="12067"/>
                  </a:lnTo>
                  <a:lnTo>
                    <a:pt x="88" y="12155"/>
                  </a:lnTo>
                  <a:lnTo>
                    <a:pt x="132" y="12155"/>
                  </a:lnTo>
                  <a:lnTo>
                    <a:pt x="176" y="12199"/>
                  </a:lnTo>
                  <a:lnTo>
                    <a:pt x="4213" y="12111"/>
                  </a:lnTo>
                  <a:lnTo>
                    <a:pt x="8030" y="11892"/>
                  </a:lnTo>
                  <a:lnTo>
                    <a:pt x="12375" y="11541"/>
                  </a:lnTo>
                  <a:lnTo>
                    <a:pt x="12419" y="11541"/>
                  </a:lnTo>
                  <a:lnTo>
                    <a:pt x="13033" y="11234"/>
                  </a:lnTo>
                  <a:lnTo>
                    <a:pt x="13077" y="11190"/>
                  </a:lnTo>
                  <a:lnTo>
                    <a:pt x="13428" y="10619"/>
                  </a:lnTo>
                  <a:lnTo>
                    <a:pt x="13472" y="10575"/>
                  </a:lnTo>
                  <a:lnTo>
                    <a:pt x="14086" y="7328"/>
                  </a:lnTo>
                  <a:lnTo>
                    <a:pt x="15051" y="3686"/>
                  </a:lnTo>
                  <a:lnTo>
                    <a:pt x="15051" y="3642"/>
                  </a:lnTo>
                  <a:lnTo>
                    <a:pt x="15007" y="1624"/>
                  </a:lnTo>
                  <a:lnTo>
                    <a:pt x="14832" y="395"/>
                  </a:lnTo>
                  <a:lnTo>
                    <a:pt x="14832" y="395"/>
                  </a:lnTo>
                  <a:lnTo>
                    <a:pt x="14920" y="439"/>
                  </a:lnTo>
                  <a:lnTo>
                    <a:pt x="17158" y="1492"/>
                  </a:lnTo>
                  <a:lnTo>
                    <a:pt x="20887" y="3028"/>
                  </a:lnTo>
                  <a:lnTo>
                    <a:pt x="20887" y="3072"/>
                  </a:lnTo>
                  <a:lnTo>
                    <a:pt x="25802" y="3905"/>
                  </a:lnTo>
                  <a:lnTo>
                    <a:pt x="25890" y="3905"/>
                  </a:lnTo>
                  <a:lnTo>
                    <a:pt x="26855" y="3686"/>
                  </a:lnTo>
                  <a:lnTo>
                    <a:pt x="26899" y="3686"/>
                  </a:lnTo>
                  <a:lnTo>
                    <a:pt x="28347" y="2808"/>
                  </a:lnTo>
                  <a:lnTo>
                    <a:pt x="28391" y="2808"/>
                  </a:lnTo>
                  <a:lnTo>
                    <a:pt x="30190" y="1229"/>
                  </a:lnTo>
                  <a:lnTo>
                    <a:pt x="30453" y="1053"/>
                  </a:lnTo>
                  <a:lnTo>
                    <a:pt x="30497" y="1009"/>
                  </a:lnTo>
                  <a:lnTo>
                    <a:pt x="30541" y="922"/>
                  </a:lnTo>
                  <a:lnTo>
                    <a:pt x="30541" y="878"/>
                  </a:lnTo>
                  <a:lnTo>
                    <a:pt x="30541" y="790"/>
                  </a:lnTo>
                  <a:lnTo>
                    <a:pt x="30497" y="746"/>
                  </a:lnTo>
                  <a:lnTo>
                    <a:pt x="30410" y="746"/>
                  </a:lnTo>
                  <a:lnTo>
                    <a:pt x="30366" y="702"/>
                  </a:lnTo>
                  <a:lnTo>
                    <a:pt x="30278" y="746"/>
                  </a:lnTo>
                  <a:lnTo>
                    <a:pt x="30015" y="922"/>
                  </a:lnTo>
                  <a:lnTo>
                    <a:pt x="29971" y="922"/>
                  </a:lnTo>
                  <a:lnTo>
                    <a:pt x="28172" y="2545"/>
                  </a:lnTo>
                  <a:lnTo>
                    <a:pt x="26767" y="3379"/>
                  </a:lnTo>
                  <a:lnTo>
                    <a:pt x="25846" y="3554"/>
                  </a:lnTo>
                  <a:lnTo>
                    <a:pt x="20975" y="2721"/>
                  </a:lnTo>
                  <a:lnTo>
                    <a:pt x="17289" y="1141"/>
                  </a:lnTo>
                  <a:lnTo>
                    <a:pt x="15051" y="132"/>
                  </a:lnTo>
                  <a:lnTo>
                    <a:pt x="1465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" name="Google Shape;251;p48"/>
            <p:cNvSpPr/>
            <p:nvPr/>
          </p:nvSpPr>
          <p:spPr>
            <a:xfrm>
              <a:off x="3678350" y="670600"/>
              <a:ext cx="591300" cy="788775"/>
            </a:xfrm>
            <a:custGeom>
              <a:avLst/>
              <a:gdLst/>
              <a:ahLst/>
              <a:cxnLst/>
              <a:rect l="l" t="t" r="r" b="b"/>
              <a:pathLst>
                <a:path w="23652" h="31551" extrusionOk="0">
                  <a:moveTo>
                    <a:pt x="23433" y="1"/>
                  </a:moveTo>
                  <a:lnTo>
                    <a:pt x="23345" y="44"/>
                  </a:lnTo>
                  <a:lnTo>
                    <a:pt x="22204" y="1098"/>
                  </a:lnTo>
                  <a:lnTo>
                    <a:pt x="20449" y="2282"/>
                  </a:lnTo>
                  <a:lnTo>
                    <a:pt x="17421" y="4520"/>
                  </a:lnTo>
                  <a:lnTo>
                    <a:pt x="17377" y="4564"/>
                  </a:lnTo>
                  <a:lnTo>
                    <a:pt x="16763" y="5310"/>
                  </a:lnTo>
                  <a:lnTo>
                    <a:pt x="16719" y="5310"/>
                  </a:lnTo>
                  <a:lnTo>
                    <a:pt x="15315" y="7460"/>
                  </a:lnTo>
                  <a:lnTo>
                    <a:pt x="13691" y="9918"/>
                  </a:lnTo>
                  <a:lnTo>
                    <a:pt x="10181" y="14306"/>
                  </a:lnTo>
                  <a:lnTo>
                    <a:pt x="7592" y="17289"/>
                  </a:lnTo>
                  <a:lnTo>
                    <a:pt x="5485" y="20317"/>
                  </a:lnTo>
                  <a:lnTo>
                    <a:pt x="5442" y="20317"/>
                  </a:lnTo>
                  <a:lnTo>
                    <a:pt x="4520" y="22116"/>
                  </a:lnTo>
                  <a:lnTo>
                    <a:pt x="4520" y="22160"/>
                  </a:lnTo>
                  <a:lnTo>
                    <a:pt x="3730" y="25320"/>
                  </a:lnTo>
                  <a:lnTo>
                    <a:pt x="2896" y="26285"/>
                  </a:lnTo>
                  <a:lnTo>
                    <a:pt x="2019" y="27031"/>
                  </a:lnTo>
                  <a:lnTo>
                    <a:pt x="1975" y="27075"/>
                  </a:lnTo>
                  <a:lnTo>
                    <a:pt x="1141" y="28435"/>
                  </a:lnTo>
                  <a:lnTo>
                    <a:pt x="1097" y="28435"/>
                  </a:lnTo>
                  <a:lnTo>
                    <a:pt x="0" y="31331"/>
                  </a:lnTo>
                  <a:lnTo>
                    <a:pt x="0" y="31419"/>
                  </a:lnTo>
                  <a:lnTo>
                    <a:pt x="0" y="31463"/>
                  </a:lnTo>
                  <a:lnTo>
                    <a:pt x="44" y="31507"/>
                  </a:lnTo>
                  <a:lnTo>
                    <a:pt x="88" y="31551"/>
                  </a:lnTo>
                  <a:lnTo>
                    <a:pt x="264" y="31551"/>
                  </a:lnTo>
                  <a:lnTo>
                    <a:pt x="308" y="31463"/>
                  </a:lnTo>
                  <a:lnTo>
                    <a:pt x="1448" y="28611"/>
                  </a:lnTo>
                  <a:lnTo>
                    <a:pt x="2282" y="27294"/>
                  </a:lnTo>
                  <a:lnTo>
                    <a:pt x="3160" y="26548"/>
                  </a:lnTo>
                  <a:lnTo>
                    <a:pt x="3993" y="25495"/>
                  </a:lnTo>
                  <a:lnTo>
                    <a:pt x="4037" y="25451"/>
                  </a:lnTo>
                  <a:lnTo>
                    <a:pt x="4871" y="22248"/>
                  </a:lnTo>
                  <a:lnTo>
                    <a:pt x="5749" y="20493"/>
                  </a:lnTo>
                  <a:lnTo>
                    <a:pt x="7899" y="17509"/>
                  </a:lnTo>
                  <a:lnTo>
                    <a:pt x="10444" y="14525"/>
                  </a:lnTo>
                  <a:lnTo>
                    <a:pt x="13998" y="10137"/>
                  </a:lnTo>
                  <a:lnTo>
                    <a:pt x="15622" y="7680"/>
                  </a:lnTo>
                  <a:lnTo>
                    <a:pt x="17026" y="5530"/>
                  </a:lnTo>
                  <a:lnTo>
                    <a:pt x="17640" y="4784"/>
                  </a:lnTo>
                  <a:lnTo>
                    <a:pt x="20624" y="2546"/>
                  </a:lnTo>
                  <a:lnTo>
                    <a:pt x="22379" y="1405"/>
                  </a:lnTo>
                  <a:lnTo>
                    <a:pt x="22423" y="1361"/>
                  </a:lnTo>
                  <a:lnTo>
                    <a:pt x="23608" y="264"/>
                  </a:lnTo>
                  <a:lnTo>
                    <a:pt x="23652" y="220"/>
                  </a:lnTo>
                  <a:lnTo>
                    <a:pt x="23652" y="176"/>
                  </a:lnTo>
                  <a:lnTo>
                    <a:pt x="23652" y="88"/>
                  </a:lnTo>
                  <a:lnTo>
                    <a:pt x="23608" y="44"/>
                  </a:lnTo>
                  <a:lnTo>
                    <a:pt x="2356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" name="Google Shape;252;p48"/>
            <p:cNvSpPr/>
            <p:nvPr/>
          </p:nvSpPr>
          <p:spPr>
            <a:xfrm>
              <a:off x="4188450" y="866975"/>
              <a:ext cx="520025" cy="931375"/>
            </a:xfrm>
            <a:custGeom>
              <a:avLst/>
              <a:gdLst/>
              <a:ahLst/>
              <a:cxnLst/>
              <a:rect l="l" t="t" r="r" b="b"/>
              <a:pathLst>
                <a:path w="20801" h="37255" extrusionOk="0">
                  <a:moveTo>
                    <a:pt x="8338" y="0"/>
                  </a:moveTo>
                  <a:lnTo>
                    <a:pt x="8250" y="44"/>
                  </a:lnTo>
                  <a:lnTo>
                    <a:pt x="8206" y="88"/>
                  </a:lnTo>
                  <a:lnTo>
                    <a:pt x="6978" y="2238"/>
                  </a:lnTo>
                  <a:lnTo>
                    <a:pt x="6978" y="2326"/>
                  </a:lnTo>
                  <a:lnTo>
                    <a:pt x="6934" y="3511"/>
                  </a:lnTo>
                  <a:lnTo>
                    <a:pt x="6934" y="3554"/>
                  </a:lnTo>
                  <a:lnTo>
                    <a:pt x="7636" y="6100"/>
                  </a:lnTo>
                  <a:lnTo>
                    <a:pt x="7329" y="11979"/>
                  </a:lnTo>
                  <a:lnTo>
                    <a:pt x="6012" y="16631"/>
                  </a:lnTo>
                  <a:lnTo>
                    <a:pt x="5091" y="19746"/>
                  </a:lnTo>
                  <a:lnTo>
                    <a:pt x="3599" y="22862"/>
                  </a:lnTo>
                  <a:lnTo>
                    <a:pt x="1054" y="28742"/>
                  </a:lnTo>
                  <a:lnTo>
                    <a:pt x="1054" y="28830"/>
                  </a:lnTo>
                  <a:lnTo>
                    <a:pt x="1098" y="29093"/>
                  </a:lnTo>
                  <a:lnTo>
                    <a:pt x="1" y="31199"/>
                  </a:lnTo>
                  <a:lnTo>
                    <a:pt x="1" y="31331"/>
                  </a:lnTo>
                  <a:lnTo>
                    <a:pt x="220" y="32077"/>
                  </a:lnTo>
                  <a:lnTo>
                    <a:pt x="220" y="32164"/>
                  </a:lnTo>
                  <a:lnTo>
                    <a:pt x="308" y="32208"/>
                  </a:lnTo>
                  <a:lnTo>
                    <a:pt x="1449" y="32647"/>
                  </a:lnTo>
                  <a:lnTo>
                    <a:pt x="1493" y="32647"/>
                  </a:lnTo>
                  <a:lnTo>
                    <a:pt x="5661" y="33130"/>
                  </a:lnTo>
                  <a:lnTo>
                    <a:pt x="6495" y="33656"/>
                  </a:lnTo>
                  <a:lnTo>
                    <a:pt x="7548" y="35236"/>
                  </a:lnTo>
                  <a:lnTo>
                    <a:pt x="7592" y="35280"/>
                  </a:lnTo>
                  <a:lnTo>
                    <a:pt x="8382" y="35763"/>
                  </a:lnTo>
                  <a:lnTo>
                    <a:pt x="8426" y="35807"/>
                  </a:lnTo>
                  <a:lnTo>
                    <a:pt x="9830" y="36201"/>
                  </a:lnTo>
                  <a:lnTo>
                    <a:pt x="11629" y="37211"/>
                  </a:lnTo>
                  <a:lnTo>
                    <a:pt x="11717" y="37255"/>
                  </a:lnTo>
                  <a:lnTo>
                    <a:pt x="13209" y="37255"/>
                  </a:lnTo>
                  <a:lnTo>
                    <a:pt x="14876" y="36947"/>
                  </a:lnTo>
                  <a:lnTo>
                    <a:pt x="14876" y="36904"/>
                  </a:lnTo>
                  <a:lnTo>
                    <a:pt x="16017" y="36421"/>
                  </a:lnTo>
                  <a:lnTo>
                    <a:pt x="16061" y="36421"/>
                  </a:lnTo>
                  <a:lnTo>
                    <a:pt x="17992" y="34929"/>
                  </a:lnTo>
                  <a:lnTo>
                    <a:pt x="18036" y="34929"/>
                  </a:lnTo>
                  <a:lnTo>
                    <a:pt x="19484" y="33130"/>
                  </a:lnTo>
                  <a:lnTo>
                    <a:pt x="19484" y="33086"/>
                  </a:lnTo>
                  <a:lnTo>
                    <a:pt x="19966" y="31857"/>
                  </a:lnTo>
                  <a:lnTo>
                    <a:pt x="19966" y="31813"/>
                  </a:lnTo>
                  <a:lnTo>
                    <a:pt x="20010" y="30409"/>
                  </a:lnTo>
                  <a:lnTo>
                    <a:pt x="19747" y="27206"/>
                  </a:lnTo>
                  <a:lnTo>
                    <a:pt x="19703" y="27162"/>
                  </a:lnTo>
                  <a:lnTo>
                    <a:pt x="19264" y="25977"/>
                  </a:lnTo>
                  <a:lnTo>
                    <a:pt x="19308" y="25056"/>
                  </a:lnTo>
                  <a:lnTo>
                    <a:pt x="19308" y="25012"/>
                  </a:lnTo>
                  <a:lnTo>
                    <a:pt x="19045" y="23652"/>
                  </a:lnTo>
                  <a:lnTo>
                    <a:pt x="19133" y="22511"/>
                  </a:lnTo>
                  <a:lnTo>
                    <a:pt x="19879" y="19220"/>
                  </a:lnTo>
                  <a:lnTo>
                    <a:pt x="20800" y="15534"/>
                  </a:lnTo>
                  <a:lnTo>
                    <a:pt x="20800" y="15490"/>
                  </a:lnTo>
                  <a:lnTo>
                    <a:pt x="20537" y="13647"/>
                  </a:lnTo>
                  <a:lnTo>
                    <a:pt x="20493" y="13603"/>
                  </a:lnTo>
                  <a:lnTo>
                    <a:pt x="20449" y="13559"/>
                  </a:lnTo>
                  <a:lnTo>
                    <a:pt x="20405" y="13515"/>
                  </a:lnTo>
                  <a:lnTo>
                    <a:pt x="20317" y="13515"/>
                  </a:lnTo>
                  <a:lnTo>
                    <a:pt x="20274" y="13559"/>
                  </a:lnTo>
                  <a:lnTo>
                    <a:pt x="20230" y="13603"/>
                  </a:lnTo>
                  <a:lnTo>
                    <a:pt x="20186" y="13647"/>
                  </a:lnTo>
                  <a:lnTo>
                    <a:pt x="20186" y="13735"/>
                  </a:lnTo>
                  <a:lnTo>
                    <a:pt x="20449" y="15490"/>
                  </a:lnTo>
                  <a:lnTo>
                    <a:pt x="19528" y="19132"/>
                  </a:lnTo>
                  <a:lnTo>
                    <a:pt x="18782" y="22423"/>
                  </a:lnTo>
                  <a:lnTo>
                    <a:pt x="18782" y="22467"/>
                  </a:lnTo>
                  <a:lnTo>
                    <a:pt x="18694" y="23652"/>
                  </a:lnTo>
                  <a:lnTo>
                    <a:pt x="18694" y="23696"/>
                  </a:lnTo>
                  <a:lnTo>
                    <a:pt x="18957" y="25056"/>
                  </a:lnTo>
                  <a:lnTo>
                    <a:pt x="18913" y="25977"/>
                  </a:lnTo>
                  <a:lnTo>
                    <a:pt x="18913" y="26065"/>
                  </a:lnTo>
                  <a:lnTo>
                    <a:pt x="19396" y="27250"/>
                  </a:lnTo>
                  <a:lnTo>
                    <a:pt x="19659" y="30409"/>
                  </a:lnTo>
                  <a:lnTo>
                    <a:pt x="19615" y="31770"/>
                  </a:lnTo>
                  <a:lnTo>
                    <a:pt x="19177" y="32954"/>
                  </a:lnTo>
                  <a:lnTo>
                    <a:pt x="17772" y="34666"/>
                  </a:lnTo>
                  <a:lnTo>
                    <a:pt x="15842" y="36114"/>
                  </a:lnTo>
                  <a:lnTo>
                    <a:pt x="14789" y="36596"/>
                  </a:lnTo>
                  <a:lnTo>
                    <a:pt x="13165" y="36904"/>
                  </a:lnTo>
                  <a:lnTo>
                    <a:pt x="11761" y="36904"/>
                  </a:lnTo>
                  <a:lnTo>
                    <a:pt x="9962" y="35894"/>
                  </a:lnTo>
                  <a:lnTo>
                    <a:pt x="8557" y="35455"/>
                  </a:lnTo>
                  <a:lnTo>
                    <a:pt x="7812" y="35017"/>
                  </a:lnTo>
                  <a:lnTo>
                    <a:pt x="6758" y="33437"/>
                  </a:lnTo>
                  <a:lnTo>
                    <a:pt x="6715" y="33393"/>
                  </a:lnTo>
                  <a:lnTo>
                    <a:pt x="5837" y="32823"/>
                  </a:lnTo>
                  <a:lnTo>
                    <a:pt x="5749" y="32779"/>
                  </a:lnTo>
                  <a:lnTo>
                    <a:pt x="1537" y="32340"/>
                  </a:lnTo>
                  <a:lnTo>
                    <a:pt x="527" y="31901"/>
                  </a:lnTo>
                  <a:lnTo>
                    <a:pt x="352" y="31331"/>
                  </a:lnTo>
                  <a:lnTo>
                    <a:pt x="1449" y="29224"/>
                  </a:lnTo>
                  <a:lnTo>
                    <a:pt x="1449" y="29093"/>
                  </a:lnTo>
                  <a:lnTo>
                    <a:pt x="1405" y="28830"/>
                  </a:lnTo>
                  <a:lnTo>
                    <a:pt x="3906" y="22993"/>
                  </a:lnTo>
                  <a:lnTo>
                    <a:pt x="5398" y="19922"/>
                  </a:lnTo>
                  <a:lnTo>
                    <a:pt x="5398" y="19878"/>
                  </a:lnTo>
                  <a:lnTo>
                    <a:pt x="6363" y="16762"/>
                  </a:lnTo>
                  <a:lnTo>
                    <a:pt x="7680" y="12067"/>
                  </a:lnTo>
                  <a:lnTo>
                    <a:pt x="7680" y="12023"/>
                  </a:lnTo>
                  <a:lnTo>
                    <a:pt x="7987" y="6100"/>
                  </a:lnTo>
                  <a:lnTo>
                    <a:pt x="7987" y="6056"/>
                  </a:lnTo>
                  <a:lnTo>
                    <a:pt x="7285" y="3467"/>
                  </a:lnTo>
                  <a:lnTo>
                    <a:pt x="7329" y="2370"/>
                  </a:lnTo>
                  <a:lnTo>
                    <a:pt x="8514" y="263"/>
                  </a:lnTo>
                  <a:lnTo>
                    <a:pt x="8557" y="220"/>
                  </a:lnTo>
                  <a:lnTo>
                    <a:pt x="8557" y="132"/>
                  </a:lnTo>
                  <a:lnTo>
                    <a:pt x="8514" y="88"/>
                  </a:lnTo>
                  <a:lnTo>
                    <a:pt x="8470" y="44"/>
                  </a:lnTo>
                  <a:lnTo>
                    <a:pt x="838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" name="Google Shape;253;p48"/>
            <p:cNvSpPr/>
            <p:nvPr/>
          </p:nvSpPr>
          <p:spPr>
            <a:xfrm>
              <a:off x="4063400" y="858200"/>
              <a:ext cx="670300" cy="974150"/>
            </a:xfrm>
            <a:custGeom>
              <a:avLst/>
              <a:gdLst/>
              <a:ahLst/>
              <a:cxnLst/>
              <a:rect l="l" t="t" r="r" b="b"/>
              <a:pathLst>
                <a:path w="26812" h="38966" extrusionOk="0">
                  <a:moveTo>
                    <a:pt x="12857" y="0"/>
                  </a:moveTo>
                  <a:lnTo>
                    <a:pt x="12814" y="44"/>
                  </a:lnTo>
                  <a:lnTo>
                    <a:pt x="12770" y="88"/>
                  </a:lnTo>
                  <a:lnTo>
                    <a:pt x="11365" y="2633"/>
                  </a:lnTo>
                  <a:lnTo>
                    <a:pt x="11322" y="2721"/>
                  </a:lnTo>
                  <a:lnTo>
                    <a:pt x="11234" y="4257"/>
                  </a:lnTo>
                  <a:lnTo>
                    <a:pt x="11234" y="4300"/>
                  </a:lnTo>
                  <a:lnTo>
                    <a:pt x="11717" y="6451"/>
                  </a:lnTo>
                  <a:lnTo>
                    <a:pt x="11322" y="11585"/>
                  </a:lnTo>
                  <a:lnTo>
                    <a:pt x="10751" y="13779"/>
                  </a:lnTo>
                  <a:lnTo>
                    <a:pt x="9522" y="17640"/>
                  </a:lnTo>
                  <a:lnTo>
                    <a:pt x="7899" y="20624"/>
                  </a:lnTo>
                  <a:lnTo>
                    <a:pt x="5749" y="24529"/>
                  </a:lnTo>
                  <a:lnTo>
                    <a:pt x="4564" y="26284"/>
                  </a:lnTo>
                  <a:lnTo>
                    <a:pt x="3511" y="27294"/>
                  </a:lnTo>
                  <a:lnTo>
                    <a:pt x="483" y="28347"/>
                  </a:lnTo>
                  <a:lnTo>
                    <a:pt x="395" y="28435"/>
                  </a:lnTo>
                  <a:lnTo>
                    <a:pt x="88" y="28786"/>
                  </a:lnTo>
                  <a:lnTo>
                    <a:pt x="44" y="28873"/>
                  </a:lnTo>
                  <a:lnTo>
                    <a:pt x="0" y="29883"/>
                  </a:lnTo>
                  <a:lnTo>
                    <a:pt x="44" y="29926"/>
                  </a:lnTo>
                  <a:lnTo>
                    <a:pt x="1843" y="33700"/>
                  </a:lnTo>
                  <a:lnTo>
                    <a:pt x="1887" y="34490"/>
                  </a:lnTo>
                  <a:lnTo>
                    <a:pt x="1887" y="34578"/>
                  </a:lnTo>
                  <a:lnTo>
                    <a:pt x="2282" y="35104"/>
                  </a:lnTo>
                  <a:lnTo>
                    <a:pt x="2370" y="35192"/>
                  </a:lnTo>
                  <a:lnTo>
                    <a:pt x="3950" y="35763"/>
                  </a:lnTo>
                  <a:lnTo>
                    <a:pt x="6714" y="36509"/>
                  </a:lnTo>
                  <a:lnTo>
                    <a:pt x="6758" y="36552"/>
                  </a:lnTo>
                  <a:lnTo>
                    <a:pt x="11190" y="36816"/>
                  </a:lnTo>
                  <a:lnTo>
                    <a:pt x="12375" y="37869"/>
                  </a:lnTo>
                  <a:lnTo>
                    <a:pt x="12462" y="37913"/>
                  </a:lnTo>
                  <a:lnTo>
                    <a:pt x="16807" y="38966"/>
                  </a:lnTo>
                  <a:lnTo>
                    <a:pt x="16851" y="38966"/>
                  </a:lnTo>
                  <a:lnTo>
                    <a:pt x="18957" y="38922"/>
                  </a:lnTo>
                  <a:lnTo>
                    <a:pt x="19001" y="38922"/>
                  </a:lnTo>
                  <a:lnTo>
                    <a:pt x="20712" y="38571"/>
                  </a:lnTo>
                  <a:lnTo>
                    <a:pt x="20756" y="38571"/>
                  </a:lnTo>
                  <a:lnTo>
                    <a:pt x="22423" y="37869"/>
                  </a:lnTo>
                  <a:lnTo>
                    <a:pt x="22467" y="37825"/>
                  </a:lnTo>
                  <a:lnTo>
                    <a:pt x="24047" y="36509"/>
                  </a:lnTo>
                  <a:lnTo>
                    <a:pt x="24091" y="36465"/>
                  </a:lnTo>
                  <a:lnTo>
                    <a:pt x="25802" y="34446"/>
                  </a:lnTo>
                  <a:lnTo>
                    <a:pt x="25802" y="34402"/>
                  </a:lnTo>
                  <a:lnTo>
                    <a:pt x="26416" y="32823"/>
                  </a:lnTo>
                  <a:lnTo>
                    <a:pt x="26416" y="32779"/>
                  </a:lnTo>
                  <a:lnTo>
                    <a:pt x="26548" y="31726"/>
                  </a:lnTo>
                  <a:lnTo>
                    <a:pt x="26153" y="26460"/>
                  </a:lnTo>
                  <a:lnTo>
                    <a:pt x="25451" y="24178"/>
                  </a:lnTo>
                  <a:lnTo>
                    <a:pt x="25363" y="22818"/>
                  </a:lnTo>
                  <a:lnTo>
                    <a:pt x="25934" y="19615"/>
                  </a:lnTo>
                  <a:lnTo>
                    <a:pt x="26811" y="15929"/>
                  </a:lnTo>
                  <a:lnTo>
                    <a:pt x="26811" y="15797"/>
                  </a:lnTo>
                  <a:lnTo>
                    <a:pt x="26109" y="14525"/>
                  </a:lnTo>
                  <a:lnTo>
                    <a:pt x="26065" y="14481"/>
                  </a:lnTo>
                  <a:lnTo>
                    <a:pt x="25978" y="14437"/>
                  </a:lnTo>
                  <a:lnTo>
                    <a:pt x="25934" y="14437"/>
                  </a:lnTo>
                  <a:lnTo>
                    <a:pt x="25846" y="14481"/>
                  </a:lnTo>
                  <a:lnTo>
                    <a:pt x="25802" y="14525"/>
                  </a:lnTo>
                  <a:lnTo>
                    <a:pt x="25758" y="14568"/>
                  </a:lnTo>
                  <a:lnTo>
                    <a:pt x="25758" y="14656"/>
                  </a:lnTo>
                  <a:lnTo>
                    <a:pt x="25802" y="14700"/>
                  </a:lnTo>
                  <a:lnTo>
                    <a:pt x="26460" y="15929"/>
                  </a:lnTo>
                  <a:lnTo>
                    <a:pt x="25583" y="19527"/>
                  </a:lnTo>
                  <a:lnTo>
                    <a:pt x="25012" y="22774"/>
                  </a:lnTo>
                  <a:lnTo>
                    <a:pt x="25012" y="22818"/>
                  </a:lnTo>
                  <a:lnTo>
                    <a:pt x="25100" y="24222"/>
                  </a:lnTo>
                  <a:lnTo>
                    <a:pt x="25100" y="24266"/>
                  </a:lnTo>
                  <a:lnTo>
                    <a:pt x="25802" y="26548"/>
                  </a:lnTo>
                  <a:lnTo>
                    <a:pt x="26197" y="31726"/>
                  </a:lnTo>
                  <a:lnTo>
                    <a:pt x="26065" y="32735"/>
                  </a:lnTo>
                  <a:lnTo>
                    <a:pt x="25495" y="34271"/>
                  </a:lnTo>
                  <a:lnTo>
                    <a:pt x="23828" y="36245"/>
                  </a:lnTo>
                  <a:lnTo>
                    <a:pt x="22248" y="37562"/>
                  </a:lnTo>
                  <a:lnTo>
                    <a:pt x="20624" y="38220"/>
                  </a:lnTo>
                  <a:lnTo>
                    <a:pt x="18913" y="38571"/>
                  </a:lnTo>
                  <a:lnTo>
                    <a:pt x="16851" y="38615"/>
                  </a:lnTo>
                  <a:lnTo>
                    <a:pt x="12594" y="37606"/>
                  </a:lnTo>
                  <a:lnTo>
                    <a:pt x="11365" y="36509"/>
                  </a:lnTo>
                  <a:lnTo>
                    <a:pt x="11278" y="36465"/>
                  </a:lnTo>
                  <a:lnTo>
                    <a:pt x="6802" y="36201"/>
                  </a:lnTo>
                  <a:lnTo>
                    <a:pt x="4081" y="35412"/>
                  </a:lnTo>
                  <a:lnTo>
                    <a:pt x="2545" y="34885"/>
                  </a:lnTo>
                  <a:lnTo>
                    <a:pt x="2238" y="34446"/>
                  </a:lnTo>
                  <a:lnTo>
                    <a:pt x="2194" y="33656"/>
                  </a:lnTo>
                  <a:lnTo>
                    <a:pt x="2151" y="33569"/>
                  </a:lnTo>
                  <a:lnTo>
                    <a:pt x="351" y="29839"/>
                  </a:lnTo>
                  <a:lnTo>
                    <a:pt x="395" y="28961"/>
                  </a:lnTo>
                  <a:lnTo>
                    <a:pt x="615" y="28698"/>
                  </a:lnTo>
                  <a:lnTo>
                    <a:pt x="3642" y="27601"/>
                  </a:lnTo>
                  <a:lnTo>
                    <a:pt x="3730" y="27557"/>
                  </a:lnTo>
                  <a:lnTo>
                    <a:pt x="4827" y="26548"/>
                  </a:lnTo>
                  <a:lnTo>
                    <a:pt x="4827" y="26504"/>
                  </a:lnTo>
                  <a:lnTo>
                    <a:pt x="6056" y="24749"/>
                  </a:lnTo>
                  <a:lnTo>
                    <a:pt x="6056" y="24705"/>
                  </a:lnTo>
                  <a:lnTo>
                    <a:pt x="8206" y="20799"/>
                  </a:lnTo>
                  <a:lnTo>
                    <a:pt x="9830" y="17772"/>
                  </a:lnTo>
                  <a:lnTo>
                    <a:pt x="9830" y="17728"/>
                  </a:lnTo>
                  <a:lnTo>
                    <a:pt x="11058" y="13910"/>
                  </a:lnTo>
                  <a:lnTo>
                    <a:pt x="11673" y="11672"/>
                  </a:lnTo>
                  <a:lnTo>
                    <a:pt x="11673" y="11628"/>
                  </a:lnTo>
                  <a:lnTo>
                    <a:pt x="11936" y="8206"/>
                  </a:lnTo>
                  <a:lnTo>
                    <a:pt x="12068" y="6451"/>
                  </a:lnTo>
                  <a:lnTo>
                    <a:pt x="12068" y="6407"/>
                  </a:lnTo>
                  <a:lnTo>
                    <a:pt x="11585" y="4257"/>
                  </a:lnTo>
                  <a:lnTo>
                    <a:pt x="11673" y="2765"/>
                  </a:lnTo>
                  <a:lnTo>
                    <a:pt x="13077" y="263"/>
                  </a:lnTo>
                  <a:lnTo>
                    <a:pt x="13077" y="220"/>
                  </a:lnTo>
                  <a:lnTo>
                    <a:pt x="13077" y="132"/>
                  </a:lnTo>
                  <a:lnTo>
                    <a:pt x="13077" y="88"/>
                  </a:lnTo>
                  <a:lnTo>
                    <a:pt x="12989" y="44"/>
                  </a:lnTo>
                  <a:lnTo>
                    <a:pt x="1294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" name="Google Shape;254;p48"/>
            <p:cNvSpPr/>
            <p:nvPr/>
          </p:nvSpPr>
          <p:spPr>
            <a:xfrm>
              <a:off x="4019525" y="841725"/>
              <a:ext cx="410300" cy="1012575"/>
            </a:xfrm>
            <a:custGeom>
              <a:avLst/>
              <a:gdLst/>
              <a:ahLst/>
              <a:cxnLst/>
              <a:rect l="l" t="t" r="r" b="b"/>
              <a:pathLst>
                <a:path w="16412" h="40503" extrusionOk="0">
                  <a:moveTo>
                    <a:pt x="14349" y="1"/>
                  </a:moveTo>
                  <a:lnTo>
                    <a:pt x="14305" y="45"/>
                  </a:lnTo>
                  <a:lnTo>
                    <a:pt x="14261" y="89"/>
                  </a:lnTo>
                  <a:lnTo>
                    <a:pt x="12638" y="2809"/>
                  </a:lnTo>
                  <a:lnTo>
                    <a:pt x="12594" y="2897"/>
                  </a:lnTo>
                  <a:lnTo>
                    <a:pt x="12418" y="3906"/>
                  </a:lnTo>
                  <a:lnTo>
                    <a:pt x="12418" y="3950"/>
                  </a:lnTo>
                  <a:lnTo>
                    <a:pt x="12331" y="6013"/>
                  </a:lnTo>
                  <a:lnTo>
                    <a:pt x="12331" y="6056"/>
                  </a:lnTo>
                  <a:lnTo>
                    <a:pt x="12594" y="8119"/>
                  </a:lnTo>
                  <a:lnTo>
                    <a:pt x="12243" y="11234"/>
                  </a:lnTo>
                  <a:lnTo>
                    <a:pt x="11804" y="13165"/>
                  </a:lnTo>
                  <a:lnTo>
                    <a:pt x="10926" y="15578"/>
                  </a:lnTo>
                  <a:lnTo>
                    <a:pt x="9127" y="19440"/>
                  </a:lnTo>
                  <a:lnTo>
                    <a:pt x="7899" y="21415"/>
                  </a:lnTo>
                  <a:lnTo>
                    <a:pt x="4344" y="26549"/>
                  </a:lnTo>
                  <a:lnTo>
                    <a:pt x="3511" y="26724"/>
                  </a:lnTo>
                  <a:lnTo>
                    <a:pt x="3203" y="26505"/>
                  </a:lnTo>
                  <a:lnTo>
                    <a:pt x="2457" y="25539"/>
                  </a:lnTo>
                  <a:lnTo>
                    <a:pt x="2370" y="25451"/>
                  </a:lnTo>
                  <a:lnTo>
                    <a:pt x="1975" y="25276"/>
                  </a:lnTo>
                  <a:lnTo>
                    <a:pt x="1843" y="25276"/>
                  </a:lnTo>
                  <a:lnTo>
                    <a:pt x="1755" y="25364"/>
                  </a:lnTo>
                  <a:lnTo>
                    <a:pt x="44" y="28435"/>
                  </a:lnTo>
                  <a:lnTo>
                    <a:pt x="0" y="28567"/>
                  </a:lnTo>
                  <a:lnTo>
                    <a:pt x="220" y="29488"/>
                  </a:lnTo>
                  <a:lnTo>
                    <a:pt x="220" y="29532"/>
                  </a:lnTo>
                  <a:lnTo>
                    <a:pt x="1229" y="32165"/>
                  </a:lnTo>
                  <a:lnTo>
                    <a:pt x="2852" y="35588"/>
                  </a:lnTo>
                  <a:lnTo>
                    <a:pt x="3598" y="36509"/>
                  </a:lnTo>
                  <a:lnTo>
                    <a:pt x="3686" y="36553"/>
                  </a:lnTo>
                  <a:lnTo>
                    <a:pt x="4608" y="37080"/>
                  </a:lnTo>
                  <a:lnTo>
                    <a:pt x="7548" y="38133"/>
                  </a:lnTo>
                  <a:lnTo>
                    <a:pt x="11365" y="39405"/>
                  </a:lnTo>
                  <a:lnTo>
                    <a:pt x="14130" y="40151"/>
                  </a:lnTo>
                  <a:lnTo>
                    <a:pt x="14174" y="40195"/>
                  </a:lnTo>
                  <a:lnTo>
                    <a:pt x="16236" y="40459"/>
                  </a:lnTo>
                  <a:lnTo>
                    <a:pt x="16236" y="40502"/>
                  </a:lnTo>
                  <a:lnTo>
                    <a:pt x="16368" y="40459"/>
                  </a:lnTo>
                  <a:lnTo>
                    <a:pt x="16412" y="40327"/>
                  </a:lnTo>
                  <a:lnTo>
                    <a:pt x="16412" y="40283"/>
                  </a:lnTo>
                  <a:lnTo>
                    <a:pt x="16412" y="40195"/>
                  </a:lnTo>
                  <a:lnTo>
                    <a:pt x="16324" y="40151"/>
                  </a:lnTo>
                  <a:lnTo>
                    <a:pt x="16280" y="40151"/>
                  </a:lnTo>
                  <a:lnTo>
                    <a:pt x="14217" y="39844"/>
                  </a:lnTo>
                  <a:lnTo>
                    <a:pt x="11497" y="39054"/>
                  </a:lnTo>
                  <a:lnTo>
                    <a:pt x="7679" y="37826"/>
                  </a:lnTo>
                  <a:lnTo>
                    <a:pt x="4739" y="36773"/>
                  </a:lnTo>
                  <a:lnTo>
                    <a:pt x="3862" y="36290"/>
                  </a:lnTo>
                  <a:lnTo>
                    <a:pt x="3160" y="35412"/>
                  </a:lnTo>
                  <a:lnTo>
                    <a:pt x="1580" y="32034"/>
                  </a:lnTo>
                  <a:lnTo>
                    <a:pt x="571" y="29401"/>
                  </a:lnTo>
                  <a:lnTo>
                    <a:pt x="395" y="28567"/>
                  </a:lnTo>
                  <a:lnTo>
                    <a:pt x="1975" y="25671"/>
                  </a:lnTo>
                  <a:lnTo>
                    <a:pt x="2194" y="25759"/>
                  </a:lnTo>
                  <a:lnTo>
                    <a:pt x="2940" y="26724"/>
                  </a:lnTo>
                  <a:lnTo>
                    <a:pt x="2984" y="26768"/>
                  </a:lnTo>
                  <a:lnTo>
                    <a:pt x="3379" y="27075"/>
                  </a:lnTo>
                  <a:lnTo>
                    <a:pt x="3555" y="27075"/>
                  </a:lnTo>
                  <a:lnTo>
                    <a:pt x="4476" y="26856"/>
                  </a:lnTo>
                  <a:lnTo>
                    <a:pt x="4564" y="26768"/>
                  </a:lnTo>
                  <a:lnTo>
                    <a:pt x="8162" y="21634"/>
                  </a:lnTo>
                  <a:lnTo>
                    <a:pt x="9435" y="19615"/>
                  </a:lnTo>
                  <a:lnTo>
                    <a:pt x="9435" y="19572"/>
                  </a:lnTo>
                  <a:lnTo>
                    <a:pt x="11234" y="15710"/>
                  </a:lnTo>
                  <a:lnTo>
                    <a:pt x="12155" y="13253"/>
                  </a:lnTo>
                  <a:lnTo>
                    <a:pt x="12594" y="11278"/>
                  </a:lnTo>
                  <a:lnTo>
                    <a:pt x="12945" y="8163"/>
                  </a:lnTo>
                  <a:lnTo>
                    <a:pt x="12945" y="8119"/>
                  </a:lnTo>
                  <a:lnTo>
                    <a:pt x="12682" y="6013"/>
                  </a:lnTo>
                  <a:lnTo>
                    <a:pt x="12726" y="3994"/>
                  </a:lnTo>
                  <a:lnTo>
                    <a:pt x="12945" y="2985"/>
                  </a:lnTo>
                  <a:lnTo>
                    <a:pt x="14569" y="264"/>
                  </a:lnTo>
                  <a:lnTo>
                    <a:pt x="14569" y="220"/>
                  </a:lnTo>
                  <a:lnTo>
                    <a:pt x="14569" y="133"/>
                  </a:lnTo>
                  <a:lnTo>
                    <a:pt x="14525" y="89"/>
                  </a:lnTo>
                  <a:lnTo>
                    <a:pt x="14481" y="45"/>
                  </a:lnTo>
                  <a:lnTo>
                    <a:pt x="1443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" name="Google Shape;255;p48"/>
            <p:cNvSpPr/>
            <p:nvPr/>
          </p:nvSpPr>
          <p:spPr>
            <a:xfrm>
              <a:off x="3981125" y="801150"/>
              <a:ext cx="444300" cy="1074000"/>
            </a:xfrm>
            <a:custGeom>
              <a:avLst/>
              <a:gdLst/>
              <a:ahLst/>
              <a:cxnLst/>
              <a:rect l="l" t="t" r="r" b="b"/>
              <a:pathLst>
                <a:path w="17772" h="42960" extrusionOk="0">
                  <a:moveTo>
                    <a:pt x="16192" y="0"/>
                  </a:moveTo>
                  <a:lnTo>
                    <a:pt x="16148" y="44"/>
                  </a:lnTo>
                  <a:lnTo>
                    <a:pt x="15183" y="1536"/>
                  </a:lnTo>
                  <a:lnTo>
                    <a:pt x="14437" y="2677"/>
                  </a:lnTo>
                  <a:lnTo>
                    <a:pt x="13910" y="3599"/>
                  </a:lnTo>
                  <a:lnTo>
                    <a:pt x="13691" y="3993"/>
                  </a:lnTo>
                  <a:lnTo>
                    <a:pt x="13516" y="4388"/>
                  </a:lnTo>
                  <a:lnTo>
                    <a:pt x="13340" y="4783"/>
                  </a:lnTo>
                  <a:lnTo>
                    <a:pt x="13252" y="5222"/>
                  </a:lnTo>
                  <a:lnTo>
                    <a:pt x="13165" y="5617"/>
                  </a:lnTo>
                  <a:lnTo>
                    <a:pt x="13121" y="6100"/>
                  </a:lnTo>
                  <a:lnTo>
                    <a:pt x="13077" y="7153"/>
                  </a:lnTo>
                  <a:lnTo>
                    <a:pt x="13165" y="8513"/>
                  </a:lnTo>
                  <a:lnTo>
                    <a:pt x="13252" y="10224"/>
                  </a:lnTo>
                  <a:lnTo>
                    <a:pt x="12726" y="13121"/>
                  </a:lnTo>
                  <a:lnTo>
                    <a:pt x="11892" y="15051"/>
                  </a:lnTo>
                  <a:lnTo>
                    <a:pt x="9873" y="19264"/>
                  </a:lnTo>
                  <a:lnTo>
                    <a:pt x="7636" y="23564"/>
                  </a:lnTo>
                  <a:lnTo>
                    <a:pt x="6012" y="25714"/>
                  </a:lnTo>
                  <a:lnTo>
                    <a:pt x="5134" y="26329"/>
                  </a:lnTo>
                  <a:lnTo>
                    <a:pt x="4520" y="26021"/>
                  </a:lnTo>
                  <a:lnTo>
                    <a:pt x="3774" y="25407"/>
                  </a:lnTo>
                  <a:lnTo>
                    <a:pt x="3642" y="25363"/>
                  </a:lnTo>
                  <a:lnTo>
                    <a:pt x="3291" y="25319"/>
                  </a:lnTo>
                  <a:lnTo>
                    <a:pt x="3204" y="25319"/>
                  </a:lnTo>
                  <a:lnTo>
                    <a:pt x="3160" y="25363"/>
                  </a:lnTo>
                  <a:lnTo>
                    <a:pt x="2545" y="26241"/>
                  </a:lnTo>
                  <a:lnTo>
                    <a:pt x="2502" y="26241"/>
                  </a:lnTo>
                  <a:lnTo>
                    <a:pt x="1799" y="27689"/>
                  </a:lnTo>
                  <a:lnTo>
                    <a:pt x="264" y="28961"/>
                  </a:lnTo>
                  <a:lnTo>
                    <a:pt x="220" y="29049"/>
                  </a:lnTo>
                  <a:lnTo>
                    <a:pt x="0" y="29707"/>
                  </a:lnTo>
                  <a:lnTo>
                    <a:pt x="0" y="29795"/>
                  </a:lnTo>
                  <a:lnTo>
                    <a:pt x="351" y="30760"/>
                  </a:lnTo>
                  <a:lnTo>
                    <a:pt x="2677" y="36202"/>
                  </a:lnTo>
                  <a:lnTo>
                    <a:pt x="2677" y="36245"/>
                  </a:lnTo>
                  <a:lnTo>
                    <a:pt x="3906" y="37913"/>
                  </a:lnTo>
                  <a:lnTo>
                    <a:pt x="4915" y="39054"/>
                  </a:lnTo>
                  <a:lnTo>
                    <a:pt x="4959" y="39098"/>
                  </a:lnTo>
                  <a:lnTo>
                    <a:pt x="6144" y="39800"/>
                  </a:lnTo>
                  <a:lnTo>
                    <a:pt x="6188" y="39800"/>
                  </a:lnTo>
                  <a:lnTo>
                    <a:pt x="8996" y="40853"/>
                  </a:lnTo>
                  <a:lnTo>
                    <a:pt x="14086" y="42389"/>
                  </a:lnTo>
                  <a:lnTo>
                    <a:pt x="14788" y="42389"/>
                  </a:lnTo>
                  <a:lnTo>
                    <a:pt x="17509" y="42959"/>
                  </a:lnTo>
                  <a:lnTo>
                    <a:pt x="17640" y="42959"/>
                  </a:lnTo>
                  <a:lnTo>
                    <a:pt x="17684" y="42915"/>
                  </a:lnTo>
                  <a:lnTo>
                    <a:pt x="17728" y="42871"/>
                  </a:lnTo>
                  <a:lnTo>
                    <a:pt x="17772" y="42828"/>
                  </a:lnTo>
                  <a:lnTo>
                    <a:pt x="17772" y="42740"/>
                  </a:lnTo>
                  <a:lnTo>
                    <a:pt x="17772" y="42696"/>
                  </a:lnTo>
                  <a:lnTo>
                    <a:pt x="17728" y="42652"/>
                  </a:lnTo>
                  <a:lnTo>
                    <a:pt x="17640" y="42608"/>
                  </a:lnTo>
                  <a:lnTo>
                    <a:pt x="17553" y="42608"/>
                  </a:lnTo>
                  <a:lnTo>
                    <a:pt x="14832" y="42038"/>
                  </a:lnTo>
                  <a:lnTo>
                    <a:pt x="14174" y="42038"/>
                  </a:lnTo>
                  <a:lnTo>
                    <a:pt x="9128" y="40502"/>
                  </a:lnTo>
                  <a:lnTo>
                    <a:pt x="6319" y="39493"/>
                  </a:lnTo>
                  <a:lnTo>
                    <a:pt x="5178" y="38834"/>
                  </a:lnTo>
                  <a:lnTo>
                    <a:pt x="4213" y="37694"/>
                  </a:lnTo>
                  <a:lnTo>
                    <a:pt x="2984" y="36026"/>
                  </a:lnTo>
                  <a:lnTo>
                    <a:pt x="702" y="30629"/>
                  </a:lnTo>
                  <a:lnTo>
                    <a:pt x="351" y="29751"/>
                  </a:lnTo>
                  <a:lnTo>
                    <a:pt x="527" y="29181"/>
                  </a:lnTo>
                  <a:lnTo>
                    <a:pt x="2019" y="27952"/>
                  </a:lnTo>
                  <a:lnTo>
                    <a:pt x="2063" y="27864"/>
                  </a:lnTo>
                  <a:lnTo>
                    <a:pt x="2809" y="26416"/>
                  </a:lnTo>
                  <a:lnTo>
                    <a:pt x="3379" y="25670"/>
                  </a:lnTo>
                  <a:lnTo>
                    <a:pt x="3555" y="25670"/>
                  </a:lnTo>
                  <a:lnTo>
                    <a:pt x="4301" y="26329"/>
                  </a:lnTo>
                  <a:lnTo>
                    <a:pt x="4345" y="26372"/>
                  </a:lnTo>
                  <a:lnTo>
                    <a:pt x="5091" y="26680"/>
                  </a:lnTo>
                  <a:lnTo>
                    <a:pt x="5178" y="26680"/>
                  </a:lnTo>
                  <a:lnTo>
                    <a:pt x="5266" y="26636"/>
                  </a:lnTo>
                  <a:lnTo>
                    <a:pt x="6231" y="25977"/>
                  </a:lnTo>
                  <a:lnTo>
                    <a:pt x="6275" y="25934"/>
                  </a:lnTo>
                  <a:lnTo>
                    <a:pt x="7943" y="23740"/>
                  </a:lnTo>
                  <a:lnTo>
                    <a:pt x="10181" y="19439"/>
                  </a:lnTo>
                  <a:lnTo>
                    <a:pt x="12199" y="15183"/>
                  </a:lnTo>
                  <a:lnTo>
                    <a:pt x="13077" y="13252"/>
                  </a:lnTo>
                  <a:lnTo>
                    <a:pt x="13077" y="13208"/>
                  </a:lnTo>
                  <a:lnTo>
                    <a:pt x="13603" y="10268"/>
                  </a:lnTo>
                  <a:lnTo>
                    <a:pt x="13603" y="10224"/>
                  </a:lnTo>
                  <a:lnTo>
                    <a:pt x="13516" y="8513"/>
                  </a:lnTo>
                  <a:lnTo>
                    <a:pt x="13428" y="7197"/>
                  </a:lnTo>
                  <a:lnTo>
                    <a:pt x="13472" y="6144"/>
                  </a:lnTo>
                  <a:lnTo>
                    <a:pt x="13516" y="5705"/>
                  </a:lnTo>
                  <a:lnTo>
                    <a:pt x="13603" y="5310"/>
                  </a:lnTo>
                  <a:lnTo>
                    <a:pt x="13691" y="4915"/>
                  </a:lnTo>
                  <a:lnTo>
                    <a:pt x="13823" y="4520"/>
                  </a:lnTo>
                  <a:lnTo>
                    <a:pt x="13998" y="4125"/>
                  </a:lnTo>
                  <a:lnTo>
                    <a:pt x="14218" y="3730"/>
                  </a:lnTo>
                  <a:lnTo>
                    <a:pt x="14744" y="2853"/>
                  </a:lnTo>
                  <a:lnTo>
                    <a:pt x="15490" y="1712"/>
                  </a:lnTo>
                  <a:lnTo>
                    <a:pt x="16456" y="264"/>
                  </a:lnTo>
                  <a:lnTo>
                    <a:pt x="16499" y="176"/>
                  </a:lnTo>
                  <a:lnTo>
                    <a:pt x="16499" y="132"/>
                  </a:lnTo>
                  <a:lnTo>
                    <a:pt x="16456" y="44"/>
                  </a:lnTo>
                  <a:lnTo>
                    <a:pt x="1641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" name="Google Shape;256;p48"/>
            <p:cNvSpPr/>
            <p:nvPr/>
          </p:nvSpPr>
          <p:spPr>
            <a:xfrm>
              <a:off x="3930650" y="715575"/>
              <a:ext cx="492600" cy="1197950"/>
            </a:xfrm>
            <a:custGeom>
              <a:avLst/>
              <a:gdLst/>
              <a:ahLst/>
              <a:cxnLst/>
              <a:rect l="l" t="t" r="r" b="b"/>
              <a:pathLst>
                <a:path w="19704" h="47918" extrusionOk="0">
                  <a:moveTo>
                    <a:pt x="18080" y="1"/>
                  </a:moveTo>
                  <a:lnTo>
                    <a:pt x="17992" y="45"/>
                  </a:lnTo>
                  <a:lnTo>
                    <a:pt x="17948" y="88"/>
                  </a:lnTo>
                  <a:lnTo>
                    <a:pt x="17904" y="132"/>
                  </a:lnTo>
                  <a:lnTo>
                    <a:pt x="17904" y="176"/>
                  </a:lnTo>
                  <a:lnTo>
                    <a:pt x="17904" y="1668"/>
                  </a:lnTo>
                  <a:lnTo>
                    <a:pt x="17202" y="2853"/>
                  </a:lnTo>
                  <a:lnTo>
                    <a:pt x="15491" y="5530"/>
                  </a:lnTo>
                  <a:lnTo>
                    <a:pt x="14306" y="7811"/>
                  </a:lnTo>
                  <a:lnTo>
                    <a:pt x="14306" y="7855"/>
                  </a:lnTo>
                  <a:lnTo>
                    <a:pt x="13999" y="9391"/>
                  </a:lnTo>
                  <a:lnTo>
                    <a:pt x="13999" y="9435"/>
                  </a:lnTo>
                  <a:lnTo>
                    <a:pt x="13692" y="13691"/>
                  </a:lnTo>
                  <a:lnTo>
                    <a:pt x="12814" y="15008"/>
                  </a:lnTo>
                  <a:lnTo>
                    <a:pt x="10181" y="18211"/>
                  </a:lnTo>
                  <a:lnTo>
                    <a:pt x="6846" y="22072"/>
                  </a:lnTo>
                  <a:lnTo>
                    <a:pt x="4213" y="25100"/>
                  </a:lnTo>
                  <a:lnTo>
                    <a:pt x="4213" y="25144"/>
                  </a:lnTo>
                  <a:lnTo>
                    <a:pt x="3467" y="26548"/>
                  </a:lnTo>
                  <a:lnTo>
                    <a:pt x="3424" y="26636"/>
                  </a:lnTo>
                  <a:lnTo>
                    <a:pt x="3292" y="28391"/>
                  </a:lnTo>
                  <a:lnTo>
                    <a:pt x="2853" y="29357"/>
                  </a:lnTo>
                  <a:lnTo>
                    <a:pt x="1844" y="30278"/>
                  </a:lnTo>
                  <a:lnTo>
                    <a:pt x="133" y="30980"/>
                  </a:lnTo>
                  <a:lnTo>
                    <a:pt x="45" y="31068"/>
                  </a:lnTo>
                  <a:lnTo>
                    <a:pt x="1" y="31068"/>
                  </a:lnTo>
                  <a:lnTo>
                    <a:pt x="1" y="31200"/>
                  </a:lnTo>
                  <a:lnTo>
                    <a:pt x="176" y="34052"/>
                  </a:lnTo>
                  <a:lnTo>
                    <a:pt x="176" y="34096"/>
                  </a:lnTo>
                  <a:lnTo>
                    <a:pt x="922" y="36772"/>
                  </a:lnTo>
                  <a:lnTo>
                    <a:pt x="2941" y="41555"/>
                  </a:lnTo>
                  <a:lnTo>
                    <a:pt x="2985" y="41599"/>
                  </a:lnTo>
                  <a:lnTo>
                    <a:pt x="3950" y="42521"/>
                  </a:lnTo>
                  <a:lnTo>
                    <a:pt x="3994" y="42521"/>
                  </a:lnTo>
                  <a:lnTo>
                    <a:pt x="8163" y="45373"/>
                  </a:lnTo>
                  <a:lnTo>
                    <a:pt x="8163" y="45417"/>
                  </a:lnTo>
                  <a:lnTo>
                    <a:pt x="10883" y="46470"/>
                  </a:lnTo>
                  <a:lnTo>
                    <a:pt x="14920" y="47742"/>
                  </a:lnTo>
                  <a:lnTo>
                    <a:pt x="14964" y="47742"/>
                  </a:lnTo>
                  <a:lnTo>
                    <a:pt x="17641" y="47655"/>
                  </a:lnTo>
                  <a:lnTo>
                    <a:pt x="19177" y="47918"/>
                  </a:lnTo>
                  <a:lnTo>
                    <a:pt x="19221" y="47918"/>
                  </a:lnTo>
                  <a:lnTo>
                    <a:pt x="19528" y="47874"/>
                  </a:lnTo>
                  <a:lnTo>
                    <a:pt x="19615" y="47830"/>
                  </a:lnTo>
                  <a:lnTo>
                    <a:pt x="19659" y="47786"/>
                  </a:lnTo>
                  <a:lnTo>
                    <a:pt x="19703" y="47742"/>
                  </a:lnTo>
                  <a:lnTo>
                    <a:pt x="19703" y="47655"/>
                  </a:lnTo>
                  <a:lnTo>
                    <a:pt x="19659" y="47611"/>
                  </a:lnTo>
                  <a:lnTo>
                    <a:pt x="19615" y="47567"/>
                  </a:lnTo>
                  <a:lnTo>
                    <a:pt x="19572" y="47523"/>
                  </a:lnTo>
                  <a:lnTo>
                    <a:pt x="19484" y="47523"/>
                  </a:lnTo>
                  <a:lnTo>
                    <a:pt x="19221" y="47567"/>
                  </a:lnTo>
                  <a:lnTo>
                    <a:pt x="17685" y="47304"/>
                  </a:lnTo>
                  <a:lnTo>
                    <a:pt x="17641" y="47304"/>
                  </a:lnTo>
                  <a:lnTo>
                    <a:pt x="15008" y="47391"/>
                  </a:lnTo>
                  <a:lnTo>
                    <a:pt x="11015" y="46119"/>
                  </a:lnTo>
                  <a:lnTo>
                    <a:pt x="8338" y="45066"/>
                  </a:lnTo>
                  <a:lnTo>
                    <a:pt x="4213" y="42214"/>
                  </a:lnTo>
                  <a:lnTo>
                    <a:pt x="3248" y="41380"/>
                  </a:lnTo>
                  <a:lnTo>
                    <a:pt x="1273" y="36641"/>
                  </a:lnTo>
                  <a:lnTo>
                    <a:pt x="527" y="34008"/>
                  </a:lnTo>
                  <a:lnTo>
                    <a:pt x="352" y="31287"/>
                  </a:lnTo>
                  <a:lnTo>
                    <a:pt x="1975" y="30585"/>
                  </a:lnTo>
                  <a:lnTo>
                    <a:pt x="2063" y="30541"/>
                  </a:lnTo>
                  <a:lnTo>
                    <a:pt x="3116" y="29576"/>
                  </a:lnTo>
                  <a:lnTo>
                    <a:pt x="3160" y="29532"/>
                  </a:lnTo>
                  <a:lnTo>
                    <a:pt x="3643" y="28523"/>
                  </a:lnTo>
                  <a:lnTo>
                    <a:pt x="3643" y="28435"/>
                  </a:lnTo>
                  <a:lnTo>
                    <a:pt x="3775" y="26680"/>
                  </a:lnTo>
                  <a:lnTo>
                    <a:pt x="4521" y="25320"/>
                  </a:lnTo>
                  <a:lnTo>
                    <a:pt x="7110" y="22292"/>
                  </a:lnTo>
                  <a:lnTo>
                    <a:pt x="10444" y="18430"/>
                  </a:lnTo>
                  <a:lnTo>
                    <a:pt x="13121" y="15227"/>
                  </a:lnTo>
                  <a:lnTo>
                    <a:pt x="13999" y="13867"/>
                  </a:lnTo>
                  <a:lnTo>
                    <a:pt x="14043" y="13779"/>
                  </a:lnTo>
                  <a:lnTo>
                    <a:pt x="14350" y="9435"/>
                  </a:lnTo>
                  <a:lnTo>
                    <a:pt x="14657" y="7943"/>
                  </a:lnTo>
                  <a:lnTo>
                    <a:pt x="15798" y="5705"/>
                  </a:lnTo>
                  <a:lnTo>
                    <a:pt x="17509" y="3028"/>
                  </a:lnTo>
                  <a:lnTo>
                    <a:pt x="18211" y="1844"/>
                  </a:lnTo>
                  <a:lnTo>
                    <a:pt x="18255" y="1756"/>
                  </a:lnTo>
                  <a:lnTo>
                    <a:pt x="18255" y="176"/>
                  </a:lnTo>
                  <a:lnTo>
                    <a:pt x="18255" y="132"/>
                  </a:lnTo>
                  <a:lnTo>
                    <a:pt x="18211" y="88"/>
                  </a:lnTo>
                  <a:lnTo>
                    <a:pt x="18124" y="45"/>
                  </a:lnTo>
                  <a:lnTo>
                    <a:pt x="1808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" name="Google Shape;257;p48"/>
            <p:cNvSpPr/>
            <p:nvPr/>
          </p:nvSpPr>
          <p:spPr>
            <a:xfrm>
              <a:off x="3904325" y="661825"/>
              <a:ext cx="515625" cy="1271450"/>
            </a:xfrm>
            <a:custGeom>
              <a:avLst/>
              <a:gdLst/>
              <a:ahLst/>
              <a:cxnLst/>
              <a:rect l="l" t="t" r="r" b="b"/>
              <a:pathLst>
                <a:path w="20625" h="50858" extrusionOk="0">
                  <a:moveTo>
                    <a:pt x="18913" y="1"/>
                  </a:moveTo>
                  <a:lnTo>
                    <a:pt x="18825" y="44"/>
                  </a:lnTo>
                  <a:lnTo>
                    <a:pt x="18782" y="88"/>
                  </a:lnTo>
                  <a:lnTo>
                    <a:pt x="18782" y="132"/>
                  </a:lnTo>
                  <a:lnTo>
                    <a:pt x="18080" y="4125"/>
                  </a:lnTo>
                  <a:lnTo>
                    <a:pt x="16280" y="6978"/>
                  </a:lnTo>
                  <a:lnTo>
                    <a:pt x="14964" y="9347"/>
                  </a:lnTo>
                  <a:lnTo>
                    <a:pt x="14964" y="9391"/>
                  </a:lnTo>
                  <a:lnTo>
                    <a:pt x="14525" y="10707"/>
                  </a:lnTo>
                  <a:lnTo>
                    <a:pt x="14525" y="10751"/>
                  </a:lnTo>
                  <a:lnTo>
                    <a:pt x="13955" y="15271"/>
                  </a:lnTo>
                  <a:lnTo>
                    <a:pt x="13516" y="15885"/>
                  </a:lnTo>
                  <a:lnTo>
                    <a:pt x="12375" y="17202"/>
                  </a:lnTo>
                  <a:lnTo>
                    <a:pt x="10444" y="19352"/>
                  </a:lnTo>
                  <a:lnTo>
                    <a:pt x="8075" y="21941"/>
                  </a:lnTo>
                  <a:lnTo>
                    <a:pt x="4564" y="25802"/>
                  </a:lnTo>
                  <a:lnTo>
                    <a:pt x="4564" y="25846"/>
                  </a:lnTo>
                  <a:lnTo>
                    <a:pt x="3423" y="27514"/>
                  </a:lnTo>
                  <a:lnTo>
                    <a:pt x="3423" y="27645"/>
                  </a:lnTo>
                  <a:lnTo>
                    <a:pt x="3555" y="30366"/>
                  </a:lnTo>
                  <a:lnTo>
                    <a:pt x="3160" y="31419"/>
                  </a:lnTo>
                  <a:lnTo>
                    <a:pt x="2502" y="31989"/>
                  </a:lnTo>
                  <a:lnTo>
                    <a:pt x="132" y="32867"/>
                  </a:lnTo>
                  <a:lnTo>
                    <a:pt x="45" y="32955"/>
                  </a:lnTo>
                  <a:lnTo>
                    <a:pt x="1" y="33042"/>
                  </a:lnTo>
                  <a:lnTo>
                    <a:pt x="396" y="37562"/>
                  </a:lnTo>
                  <a:lnTo>
                    <a:pt x="1010" y="39844"/>
                  </a:lnTo>
                  <a:lnTo>
                    <a:pt x="2502" y="43793"/>
                  </a:lnTo>
                  <a:lnTo>
                    <a:pt x="2546" y="43881"/>
                  </a:lnTo>
                  <a:lnTo>
                    <a:pt x="3423" y="44846"/>
                  </a:lnTo>
                  <a:lnTo>
                    <a:pt x="3467" y="44890"/>
                  </a:lnTo>
                  <a:lnTo>
                    <a:pt x="7504" y="47655"/>
                  </a:lnTo>
                  <a:lnTo>
                    <a:pt x="9172" y="48620"/>
                  </a:lnTo>
                  <a:lnTo>
                    <a:pt x="9216" y="48620"/>
                  </a:lnTo>
                  <a:lnTo>
                    <a:pt x="11848" y="49717"/>
                  </a:lnTo>
                  <a:lnTo>
                    <a:pt x="15491" y="50858"/>
                  </a:lnTo>
                  <a:lnTo>
                    <a:pt x="15534" y="50858"/>
                  </a:lnTo>
                  <a:lnTo>
                    <a:pt x="18694" y="50682"/>
                  </a:lnTo>
                  <a:lnTo>
                    <a:pt x="20054" y="50858"/>
                  </a:lnTo>
                  <a:lnTo>
                    <a:pt x="20098" y="50858"/>
                  </a:lnTo>
                  <a:lnTo>
                    <a:pt x="20449" y="50814"/>
                  </a:lnTo>
                  <a:lnTo>
                    <a:pt x="20537" y="50770"/>
                  </a:lnTo>
                  <a:lnTo>
                    <a:pt x="20581" y="50726"/>
                  </a:lnTo>
                  <a:lnTo>
                    <a:pt x="20625" y="50682"/>
                  </a:lnTo>
                  <a:lnTo>
                    <a:pt x="20625" y="50595"/>
                  </a:lnTo>
                  <a:lnTo>
                    <a:pt x="20581" y="50507"/>
                  </a:lnTo>
                  <a:lnTo>
                    <a:pt x="20537" y="50463"/>
                  </a:lnTo>
                  <a:lnTo>
                    <a:pt x="20405" y="50463"/>
                  </a:lnTo>
                  <a:lnTo>
                    <a:pt x="20054" y="50507"/>
                  </a:lnTo>
                  <a:lnTo>
                    <a:pt x="18694" y="50331"/>
                  </a:lnTo>
                  <a:lnTo>
                    <a:pt x="15578" y="50507"/>
                  </a:lnTo>
                  <a:lnTo>
                    <a:pt x="11980" y="49410"/>
                  </a:lnTo>
                  <a:lnTo>
                    <a:pt x="9347" y="48313"/>
                  </a:lnTo>
                  <a:lnTo>
                    <a:pt x="7680" y="47347"/>
                  </a:lnTo>
                  <a:lnTo>
                    <a:pt x="3687" y="44583"/>
                  </a:lnTo>
                  <a:lnTo>
                    <a:pt x="2809" y="43661"/>
                  </a:lnTo>
                  <a:lnTo>
                    <a:pt x="1361" y="39756"/>
                  </a:lnTo>
                  <a:lnTo>
                    <a:pt x="703" y="37518"/>
                  </a:lnTo>
                  <a:lnTo>
                    <a:pt x="396" y="33130"/>
                  </a:lnTo>
                  <a:lnTo>
                    <a:pt x="2634" y="32296"/>
                  </a:lnTo>
                  <a:lnTo>
                    <a:pt x="2677" y="32296"/>
                  </a:lnTo>
                  <a:lnTo>
                    <a:pt x="3423" y="31638"/>
                  </a:lnTo>
                  <a:lnTo>
                    <a:pt x="3467" y="31550"/>
                  </a:lnTo>
                  <a:lnTo>
                    <a:pt x="3906" y="30453"/>
                  </a:lnTo>
                  <a:lnTo>
                    <a:pt x="3906" y="30410"/>
                  </a:lnTo>
                  <a:lnTo>
                    <a:pt x="3774" y="27689"/>
                  </a:lnTo>
                  <a:lnTo>
                    <a:pt x="4871" y="26065"/>
                  </a:lnTo>
                  <a:lnTo>
                    <a:pt x="8338" y="22160"/>
                  </a:lnTo>
                  <a:lnTo>
                    <a:pt x="10708" y="19615"/>
                  </a:lnTo>
                  <a:lnTo>
                    <a:pt x="12638" y="17421"/>
                  </a:lnTo>
                  <a:lnTo>
                    <a:pt x="13779" y="16105"/>
                  </a:lnTo>
                  <a:lnTo>
                    <a:pt x="14262" y="15446"/>
                  </a:lnTo>
                  <a:lnTo>
                    <a:pt x="14306" y="15359"/>
                  </a:lnTo>
                  <a:lnTo>
                    <a:pt x="14876" y="10795"/>
                  </a:lnTo>
                  <a:lnTo>
                    <a:pt x="15271" y="9479"/>
                  </a:lnTo>
                  <a:lnTo>
                    <a:pt x="16544" y="7153"/>
                  </a:lnTo>
                  <a:lnTo>
                    <a:pt x="18387" y="4301"/>
                  </a:lnTo>
                  <a:lnTo>
                    <a:pt x="18387" y="4213"/>
                  </a:lnTo>
                  <a:lnTo>
                    <a:pt x="19133" y="220"/>
                  </a:lnTo>
                  <a:lnTo>
                    <a:pt x="19089" y="132"/>
                  </a:lnTo>
                  <a:lnTo>
                    <a:pt x="19089" y="88"/>
                  </a:lnTo>
                  <a:lnTo>
                    <a:pt x="19045" y="44"/>
                  </a:lnTo>
                  <a:lnTo>
                    <a:pt x="1895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" name="Google Shape;258;p48"/>
            <p:cNvSpPr/>
            <p:nvPr/>
          </p:nvSpPr>
          <p:spPr>
            <a:xfrm>
              <a:off x="3881300" y="681575"/>
              <a:ext cx="525475" cy="1276950"/>
            </a:xfrm>
            <a:custGeom>
              <a:avLst/>
              <a:gdLst/>
              <a:ahLst/>
              <a:cxnLst/>
              <a:rect l="l" t="t" r="r" b="b"/>
              <a:pathLst>
                <a:path w="21019" h="51078" extrusionOk="0">
                  <a:moveTo>
                    <a:pt x="19176" y="0"/>
                  </a:moveTo>
                  <a:lnTo>
                    <a:pt x="19132" y="44"/>
                  </a:lnTo>
                  <a:lnTo>
                    <a:pt x="19088" y="88"/>
                  </a:lnTo>
                  <a:lnTo>
                    <a:pt x="19044" y="132"/>
                  </a:lnTo>
                  <a:lnTo>
                    <a:pt x="18255" y="3291"/>
                  </a:lnTo>
                  <a:lnTo>
                    <a:pt x="16455" y="6231"/>
                  </a:lnTo>
                  <a:lnTo>
                    <a:pt x="16412" y="6231"/>
                  </a:lnTo>
                  <a:lnTo>
                    <a:pt x="15007" y="9127"/>
                  </a:lnTo>
                  <a:lnTo>
                    <a:pt x="15007" y="9171"/>
                  </a:lnTo>
                  <a:lnTo>
                    <a:pt x="13998" y="13559"/>
                  </a:lnTo>
                  <a:lnTo>
                    <a:pt x="11980" y="16104"/>
                  </a:lnTo>
                  <a:lnTo>
                    <a:pt x="9829" y="18606"/>
                  </a:lnTo>
                  <a:lnTo>
                    <a:pt x="7284" y="21370"/>
                  </a:lnTo>
                  <a:lnTo>
                    <a:pt x="3160" y="26197"/>
                  </a:lnTo>
                  <a:lnTo>
                    <a:pt x="3116" y="26285"/>
                  </a:lnTo>
                  <a:lnTo>
                    <a:pt x="3116" y="26329"/>
                  </a:lnTo>
                  <a:lnTo>
                    <a:pt x="3555" y="30146"/>
                  </a:lnTo>
                  <a:lnTo>
                    <a:pt x="3247" y="30629"/>
                  </a:lnTo>
                  <a:lnTo>
                    <a:pt x="1799" y="31155"/>
                  </a:lnTo>
                  <a:lnTo>
                    <a:pt x="176" y="31506"/>
                  </a:lnTo>
                  <a:lnTo>
                    <a:pt x="88" y="31594"/>
                  </a:lnTo>
                  <a:lnTo>
                    <a:pt x="44" y="31682"/>
                  </a:lnTo>
                  <a:lnTo>
                    <a:pt x="0" y="32516"/>
                  </a:lnTo>
                  <a:lnTo>
                    <a:pt x="0" y="32560"/>
                  </a:lnTo>
                  <a:lnTo>
                    <a:pt x="527" y="38747"/>
                  </a:lnTo>
                  <a:lnTo>
                    <a:pt x="571" y="38834"/>
                  </a:lnTo>
                  <a:lnTo>
                    <a:pt x="1799" y="41862"/>
                  </a:lnTo>
                  <a:lnTo>
                    <a:pt x="2107" y="43617"/>
                  </a:lnTo>
                  <a:lnTo>
                    <a:pt x="2194" y="43749"/>
                  </a:lnTo>
                  <a:lnTo>
                    <a:pt x="4388" y="45460"/>
                  </a:lnTo>
                  <a:lnTo>
                    <a:pt x="7284" y="47084"/>
                  </a:lnTo>
                  <a:lnTo>
                    <a:pt x="8250" y="47830"/>
                  </a:lnTo>
                  <a:lnTo>
                    <a:pt x="10137" y="48927"/>
                  </a:lnTo>
                  <a:lnTo>
                    <a:pt x="12682" y="50024"/>
                  </a:lnTo>
                  <a:lnTo>
                    <a:pt x="15973" y="51033"/>
                  </a:lnTo>
                  <a:lnTo>
                    <a:pt x="16017" y="51077"/>
                  </a:lnTo>
                  <a:lnTo>
                    <a:pt x="16061" y="51077"/>
                  </a:lnTo>
                  <a:lnTo>
                    <a:pt x="19176" y="50594"/>
                  </a:lnTo>
                  <a:lnTo>
                    <a:pt x="20756" y="50814"/>
                  </a:lnTo>
                  <a:lnTo>
                    <a:pt x="20800" y="50814"/>
                  </a:lnTo>
                  <a:lnTo>
                    <a:pt x="20887" y="50858"/>
                  </a:lnTo>
                  <a:lnTo>
                    <a:pt x="20931" y="50814"/>
                  </a:lnTo>
                  <a:lnTo>
                    <a:pt x="21019" y="50770"/>
                  </a:lnTo>
                  <a:lnTo>
                    <a:pt x="21019" y="50682"/>
                  </a:lnTo>
                  <a:lnTo>
                    <a:pt x="21019" y="50638"/>
                  </a:lnTo>
                  <a:lnTo>
                    <a:pt x="21019" y="50594"/>
                  </a:lnTo>
                  <a:lnTo>
                    <a:pt x="20975" y="50507"/>
                  </a:lnTo>
                  <a:lnTo>
                    <a:pt x="20931" y="50507"/>
                  </a:lnTo>
                  <a:lnTo>
                    <a:pt x="20843" y="50463"/>
                  </a:lnTo>
                  <a:lnTo>
                    <a:pt x="19220" y="50243"/>
                  </a:lnTo>
                  <a:lnTo>
                    <a:pt x="19176" y="50243"/>
                  </a:lnTo>
                  <a:lnTo>
                    <a:pt x="16017" y="50726"/>
                  </a:lnTo>
                  <a:lnTo>
                    <a:pt x="12813" y="49673"/>
                  </a:lnTo>
                  <a:lnTo>
                    <a:pt x="10312" y="48620"/>
                  </a:lnTo>
                  <a:lnTo>
                    <a:pt x="8425" y="47523"/>
                  </a:lnTo>
                  <a:lnTo>
                    <a:pt x="7504" y="46777"/>
                  </a:lnTo>
                  <a:lnTo>
                    <a:pt x="7460" y="46777"/>
                  </a:lnTo>
                  <a:lnTo>
                    <a:pt x="4564" y="45153"/>
                  </a:lnTo>
                  <a:lnTo>
                    <a:pt x="2458" y="43486"/>
                  </a:lnTo>
                  <a:lnTo>
                    <a:pt x="2107" y="41774"/>
                  </a:lnTo>
                  <a:lnTo>
                    <a:pt x="878" y="38703"/>
                  </a:lnTo>
                  <a:lnTo>
                    <a:pt x="351" y="32516"/>
                  </a:lnTo>
                  <a:lnTo>
                    <a:pt x="395" y="31814"/>
                  </a:lnTo>
                  <a:lnTo>
                    <a:pt x="1887" y="31463"/>
                  </a:lnTo>
                  <a:lnTo>
                    <a:pt x="3423" y="30936"/>
                  </a:lnTo>
                  <a:lnTo>
                    <a:pt x="3511" y="30848"/>
                  </a:lnTo>
                  <a:lnTo>
                    <a:pt x="3862" y="30234"/>
                  </a:lnTo>
                  <a:lnTo>
                    <a:pt x="3906" y="30146"/>
                  </a:lnTo>
                  <a:lnTo>
                    <a:pt x="3467" y="26372"/>
                  </a:lnTo>
                  <a:lnTo>
                    <a:pt x="7548" y="21633"/>
                  </a:lnTo>
                  <a:lnTo>
                    <a:pt x="10093" y="18825"/>
                  </a:lnTo>
                  <a:lnTo>
                    <a:pt x="12287" y="16324"/>
                  </a:lnTo>
                  <a:lnTo>
                    <a:pt x="14305" y="13779"/>
                  </a:lnTo>
                  <a:lnTo>
                    <a:pt x="14349" y="13691"/>
                  </a:lnTo>
                  <a:lnTo>
                    <a:pt x="15358" y="9259"/>
                  </a:lnTo>
                  <a:lnTo>
                    <a:pt x="16763" y="6407"/>
                  </a:lnTo>
                  <a:lnTo>
                    <a:pt x="18562" y="3467"/>
                  </a:lnTo>
                  <a:lnTo>
                    <a:pt x="18606" y="3423"/>
                  </a:lnTo>
                  <a:lnTo>
                    <a:pt x="19395" y="220"/>
                  </a:lnTo>
                  <a:lnTo>
                    <a:pt x="19395" y="176"/>
                  </a:lnTo>
                  <a:lnTo>
                    <a:pt x="19352" y="88"/>
                  </a:lnTo>
                  <a:lnTo>
                    <a:pt x="19308" y="44"/>
                  </a:lnTo>
                  <a:lnTo>
                    <a:pt x="1926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" name="Google Shape;259;p48"/>
            <p:cNvSpPr/>
            <p:nvPr/>
          </p:nvSpPr>
          <p:spPr>
            <a:xfrm>
              <a:off x="3850575" y="669500"/>
              <a:ext cx="549625" cy="1310950"/>
            </a:xfrm>
            <a:custGeom>
              <a:avLst/>
              <a:gdLst/>
              <a:ahLst/>
              <a:cxnLst/>
              <a:rect l="l" t="t" r="r" b="b"/>
              <a:pathLst>
                <a:path w="21985" h="52438" extrusionOk="0">
                  <a:moveTo>
                    <a:pt x="19835" y="1"/>
                  </a:moveTo>
                  <a:lnTo>
                    <a:pt x="19791" y="45"/>
                  </a:lnTo>
                  <a:lnTo>
                    <a:pt x="19747" y="132"/>
                  </a:lnTo>
                  <a:lnTo>
                    <a:pt x="18957" y="3336"/>
                  </a:lnTo>
                  <a:lnTo>
                    <a:pt x="18430" y="4433"/>
                  </a:lnTo>
                  <a:lnTo>
                    <a:pt x="17158" y="6319"/>
                  </a:lnTo>
                  <a:lnTo>
                    <a:pt x="17114" y="6319"/>
                  </a:lnTo>
                  <a:lnTo>
                    <a:pt x="15798" y="9040"/>
                  </a:lnTo>
                  <a:lnTo>
                    <a:pt x="15095" y="11892"/>
                  </a:lnTo>
                  <a:lnTo>
                    <a:pt x="14437" y="13165"/>
                  </a:lnTo>
                  <a:lnTo>
                    <a:pt x="12243" y="16017"/>
                  </a:lnTo>
                  <a:lnTo>
                    <a:pt x="10093" y="18430"/>
                  </a:lnTo>
                  <a:lnTo>
                    <a:pt x="7767" y="21063"/>
                  </a:lnTo>
                  <a:lnTo>
                    <a:pt x="3599" y="25890"/>
                  </a:lnTo>
                  <a:lnTo>
                    <a:pt x="3555" y="26022"/>
                  </a:lnTo>
                  <a:lnTo>
                    <a:pt x="3599" y="26899"/>
                  </a:lnTo>
                  <a:lnTo>
                    <a:pt x="3862" y="29357"/>
                  </a:lnTo>
                  <a:lnTo>
                    <a:pt x="3730" y="30892"/>
                  </a:lnTo>
                  <a:lnTo>
                    <a:pt x="2063" y="31156"/>
                  </a:lnTo>
                  <a:lnTo>
                    <a:pt x="659" y="31463"/>
                  </a:lnTo>
                  <a:lnTo>
                    <a:pt x="571" y="31507"/>
                  </a:lnTo>
                  <a:lnTo>
                    <a:pt x="264" y="31814"/>
                  </a:lnTo>
                  <a:lnTo>
                    <a:pt x="176" y="31902"/>
                  </a:lnTo>
                  <a:lnTo>
                    <a:pt x="1" y="32692"/>
                  </a:lnTo>
                  <a:lnTo>
                    <a:pt x="1" y="32735"/>
                  </a:lnTo>
                  <a:lnTo>
                    <a:pt x="308" y="34973"/>
                  </a:lnTo>
                  <a:lnTo>
                    <a:pt x="834" y="40546"/>
                  </a:lnTo>
                  <a:lnTo>
                    <a:pt x="834" y="40590"/>
                  </a:lnTo>
                  <a:lnTo>
                    <a:pt x="1405" y="42082"/>
                  </a:lnTo>
                  <a:lnTo>
                    <a:pt x="1361" y="45461"/>
                  </a:lnTo>
                  <a:lnTo>
                    <a:pt x="1361" y="45548"/>
                  </a:lnTo>
                  <a:lnTo>
                    <a:pt x="1405" y="45592"/>
                  </a:lnTo>
                  <a:lnTo>
                    <a:pt x="1493" y="45636"/>
                  </a:lnTo>
                  <a:lnTo>
                    <a:pt x="1536" y="45636"/>
                  </a:lnTo>
                  <a:lnTo>
                    <a:pt x="2941" y="45548"/>
                  </a:lnTo>
                  <a:lnTo>
                    <a:pt x="4213" y="46294"/>
                  </a:lnTo>
                  <a:lnTo>
                    <a:pt x="6934" y="47918"/>
                  </a:lnTo>
                  <a:lnTo>
                    <a:pt x="6978" y="47918"/>
                  </a:lnTo>
                  <a:lnTo>
                    <a:pt x="8294" y="48532"/>
                  </a:lnTo>
                  <a:lnTo>
                    <a:pt x="10181" y="49849"/>
                  </a:lnTo>
                  <a:lnTo>
                    <a:pt x="10225" y="49893"/>
                  </a:lnTo>
                  <a:lnTo>
                    <a:pt x="12594" y="51077"/>
                  </a:lnTo>
                  <a:lnTo>
                    <a:pt x="12638" y="51077"/>
                  </a:lnTo>
                  <a:lnTo>
                    <a:pt x="16324" y="52438"/>
                  </a:lnTo>
                  <a:lnTo>
                    <a:pt x="17333" y="52438"/>
                  </a:lnTo>
                  <a:lnTo>
                    <a:pt x="20405" y="51911"/>
                  </a:lnTo>
                  <a:lnTo>
                    <a:pt x="21765" y="52087"/>
                  </a:lnTo>
                  <a:lnTo>
                    <a:pt x="21853" y="52087"/>
                  </a:lnTo>
                  <a:lnTo>
                    <a:pt x="21897" y="52043"/>
                  </a:lnTo>
                  <a:lnTo>
                    <a:pt x="21941" y="51999"/>
                  </a:lnTo>
                  <a:lnTo>
                    <a:pt x="21985" y="51955"/>
                  </a:lnTo>
                  <a:lnTo>
                    <a:pt x="21985" y="51867"/>
                  </a:lnTo>
                  <a:lnTo>
                    <a:pt x="21941" y="51823"/>
                  </a:lnTo>
                  <a:lnTo>
                    <a:pt x="21897" y="51779"/>
                  </a:lnTo>
                  <a:lnTo>
                    <a:pt x="21809" y="51736"/>
                  </a:lnTo>
                  <a:lnTo>
                    <a:pt x="20449" y="51560"/>
                  </a:lnTo>
                  <a:lnTo>
                    <a:pt x="20405" y="51560"/>
                  </a:lnTo>
                  <a:lnTo>
                    <a:pt x="17290" y="52087"/>
                  </a:lnTo>
                  <a:lnTo>
                    <a:pt x="16412" y="52087"/>
                  </a:lnTo>
                  <a:lnTo>
                    <a:pt x="12726" y="50770"/>
                  </a:lnTo>
                  <a:lnTo>
                    <a:pt x="10356" y="49585"/>
                  </a:lnTo>
                  <a:lnTo>
                    <a:pt x="8470" y="48225"/>
                  </a:lnTo>
                  <a:lnTo>
                    <a:pt x="7109" y="47611"/>
                  </a:lnTo>
                  <a:lnTo>
                    <a:pt x="4389" y="45987"/>
                  </a:lnTo>
                  <a:lnTo>
                    <a:pt x="3072" y="45197"/>
                  </a:lnTo>
                  <a:lnTo>
                    <a:pt x="2941" y="45197"/>
                  </a:lnTo>
                  <a:lnTo>
                    <a:pt x="1712" y="45285"/>
                  </a:lnTo>
                  <a:lnTo>
                    <a:pt x="1756" y="42082"/>
                  </a:lnTo>
                  <a:lnTo>
                    <a:pt x="1756" y="41994"/>
                  </a:lnTo>
                  <a:lnTo>
                    <a:pt x="1185" y="40458"/>
                  </a:lnTo>
                  <a:lnTo>
                    <a:pt x="659" y="34929"/>
                  </a:lnTo>
                  <a:lnTo>
                    <a:pt x="352" y="32735"/>
                  </a:lnTo>
                  <a:lnTo>
                    <a:pt x="527" y="32033"/>
                  </a:lnTo>
                  <a:lnTo>
                    <a:pt x="790" y="31770"/>
                  </a:lnTo>
                  <a:lnTo>
                    <a:pt x="2151" y="31463"/>
                  </a:lnTo>
                  <a:lnTo>
                    <a:pt x="3906" y="31243"/>
                  </a:lnTo>
                  <a:lnTo>
                    <a:pt x="3994" y="31200"/>
                  </a:lnTo>
                  <a:lnTo>
                    <a:pt x="4038" y="31068"/>
                  </a:lnTo>
                  <a:lnTo>
                    <a:pt x="4213" y="29401"/>
                  </a:lnTo>
                  <a:lnTo>
                    <a:pt x="4213" y="29357"/>
                  </a:lnTo>
                  <a:lnTo>
                    <a:pt x="3950" y="26855"/>
                  </a:lnTo>
                  <a:lnTo>
                    <a:pt x="3906" y="26066"/>
                  </a:lnTo>
                  <a:lnTo>
                    <a:pt x="8031" y="21283"/>
                  </a:lnTo>
                  <a:lnTo>
                    <a:pt x="10356" y="18694"/>
                  </a:lnTo>
                  <a:lnTo>
                    <a:pt x="12507" y="16236"/>
                  </a:lnTo>
                  <a:lnTo>
                    <a:pt x="14701" y="13340"/>
                  </a:lnTo>
                  <a:lnTo>
                    <a:pt x="14744" y="13340"/>
                  </a:lnTo>
                  <a:lnTo>
                    <a:pt x="15403" y="12024"/>
                  </a:lnTo>
                  <a:lnTo>
                    <a:pt x="15447" y="11980"/>
                  </a:lnTo>
                  <a:lnTo>
                    <a:pt x="16149" y="9172"/>
                  </a:lnTo>
                  <a:lnTo>
                    <a:pt x="17421" y="6495"/>
                  </a:lnTo>
                  <a:lnTo>
                    <a:pt x="18694" y="4608"/>
                  </a:lnTo>
                  <a:lnTo>
                    <a:pt x="19308" y="3511"/>
                  </a:lnTo>
                  <a:lnTo>
                    <a:pt x="19308" y="3467"/>
                  </a:lnTo>
                  <a:lnTo>
                    <a:pt x="20098" y="220"/>
                  </a:lnTo>
                  <a:lnTo>
                    <a:pt x="20098" y="132"/>
                  </a:lnTo>
                  <a:lnTo>
                    <a:pt x="20098" y="88"/>
                  </a:lnTo>
                  <a:lnTo>
                    <a:pt x="2005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" name="Google Shape;260;p48"/>
            <p:cNvSpPr/>
            <p:nvPr/>
          </p:nvSpPr>
          <p:spPr>
            <a:xfrm>
              <a:off x="3590575" y="1937650"/>
              <a:ext cx="1971375" cy="750375"/>
            </a:xfrm>
            <a:custGeom>
              <a:avLst/>
              <a:gdLst/>
              <a:ahLst/>
              <a:cxnLst/>
              <a:rect l="l" t="t" r="r" b="b"/>
              <a:pathLst>
                <a:path w="78855" h="30015" extrusionOk="0">
                  <a:moveTo>
                    <a:pt x="75344" y="0"/>
                  </a:moveTo>
                  <a:lnTo>
                    <a:pt x="75256" y="44"/>
                  </a:lnTo>
                  <a:lnTo>
                    <a:pt x="72228" y="1536"/>
                  </a:lnTo>
                  <a:lnTo>
                    <a:pt x="66655" y="3511"/>
                  </a:lnTo>
                  <a:lnTo>
                    <a:pt x="62531" y="4959"/>
                  </a:lnTo>
                  <a:lnTo>
                    <a:pt x="59020" y="6231"/>
                  </a:lnTo>
                  <a:lnTo>
                    <a:pt x="55905" y="7284"/>
                  </a:lnTo>
                  <a:lnTo>
                    <a:pt x="51955" y="7416"/>
                  </a:lnTo>
                  <a:lnTo>
                    <a:pt x="51868" y="7460"/>
                  </a:lnTo>
                  <a:lnTo>
                    <a:pt x="48489" y="9171"/>
                  </a:lnTo>
                  <a:lnTo>
                    <a:pt x="43662" y="11716"/>
                  </a:lnTo>
                  <a:lnTo>
                    <a:pt x="40898" y="12726"/>
                  </a:lnTo>
                  <a:lnTo>
                    <a:pt x="35895" y="13735"/>
                  </a:lnTo>
                  <a:lnTo>
                    <a:pt x="32341" y="14349"/>
                  </a:lnTo>
                  <a:lnTo>
                    <a:pt x="29050" y="14832"/>
                  </a:lnTo>
                  <a:lnTo>
                    <a:pt x="27382" y="15227"/>
                  </a:lnTo>
                  <a:lnTo>
                    <a:pt x="26636" y="15534"/>
                  </a:lnTo>
                  <a:lnTo>
                    <a:pt x="25803" y="15490"/>
                  </a:lnTo>
                  <a:lnTo>
                    <a:pt x="25759" y="15490"/>
                  </a:lnTo>
                  <a:lnTo>
                    <a:pt x="25320" y="15622"/>
                  </a:lnTo>
                  <a:lnTo>
                    <a:pt x="25232" y="15666"/>
                  </a:lnTo>
                  <a:lnTo>
                    <a:pt x="25188" y="15753"/>
                  </a:lnTo>
                  <a:lnTo>
                    <a:pt x="24398" y="20098"/>
                  </a:lnTo>
                  <a:lnTo>
                    <a:pt x="24135" y="22555"/>
                  </a:lnTo>
                  <a:lnTo>
                    <a:pt x="23696" y="24529"/>
                  </a:lnTo>
                  <a:lnTo>
                    <a:pt x="22863" y="26680"/>
                  </a:lnTo>
                  <a:lnTo>
                    <a:pt x="21766" y="28698"/>
                  </a:lnTo>
                  <a:lnTo>
                    <a:pt x="20888" y="29532"/>
                  </a:lnTo>
                  <a:lnTo>
                    <a:pt x="20318" y="29663"/>
                  </a:lnTo>
                  <a:lnTo>
                    <a:pt x="17509" y="29181"/>
                  </a:lnTo>
                  <a:lnTo>
                    <a:pt x="11805" y="27820"/>
                  </a:lnTo>
                  <a:lnTo>
                    <a:pt x="7285" y="27075"/>
                  </a:lnTo>
                  <a:lnTo>
                    <a:pt x="5223" y="27075"/>
                  </a:lnTo>
                  <a:lnTo>
                    <a:pt x="220" y="25363"/>
                  </a:lnTo>
                  <a:lnTo>
                    <a:pt x="176" y="25363"/>
                  </a:lnTo>
                  <a:lnTo>
                    <a:pt x="89" y="25407"/>
                  </a:lnTo>
                  <a:lnTo>
                    <a:pt x="45" y="25407"/>
                  </a:lnTo>
                  <a:lnTo>
                    <a:pt x="1" y="25495"/>
                  </a:lnTo>
                  <a:lnTo>
                    <a:pt x="1" y="25539"/>
                  </a:lnTo>
                  <a:lnTo>
                    <a:pt x="45" y="25626"/>
                  </a:lnTo>
                  <a:lnTo>
                    <a:pt x="89" y="25670"/>
                  </a:lnTo>
                  <a:lnTo>
                    <a:pt x="133" y="25714"/>
                  </a:lnTo>
                  <a:lnTo>
                    <a:pt x="5135" y="27426"/>
                  </a:lnTo>
                  <a:lnTo>
                    <a:pt x="7241" y="27426"/>
                  </a:lnTo>
                  <a:lnTo>
                    <a:pt x="11717" y="28172"/>
                  </a:lnTo>
                  <a:lnTo>
                    <a:pt x="17465" y="29532"/>
                  </a:lnTo>
                  <a:lnTo>
                    <a:pt x="20318" y="30014"/>
                  </a:lnTo>
                  <a:lnTo>
                    <a:pt x="20361" y="30014"/>
                  </a:lnTo>
                  <a:lnTo>
                    <a:pt x="21020" y="29883"/>
                  </a:lnTo>
                  <a:lnTo>
                    <a:pt x="21107" y="29839"/>
                  </a:lnTo>
                  <a:lnTo>
                    <a:pt x="22029" y="28961"/>
                  </a:lnTo>
                  <a:lnTo>
                    <a:pt x="22073" y="28917"/>
                  </a:lnTo>
                  <a:lnTo>
                    <a:pt x="23170" y="26855"/>
                  </a:lnTo>
                  <a:lnTo>
                    <a:pt x="23170" y="26811"/>
                  </a:lnTo>
                  <a:lnTo>
                    <a:pt x="24047" y="24661"/>
                  </a:lnTo>
                  <a:lnTo>
                    <a:pt x="24486" y="22643"/>
                  </a:lnTo>
                  <a:lnTo>
                    <a:pt x="24486" y="22599"/>
                  </a:lnTo>
                  <a:lnTo>
                    <a:pt x="24750" y="20141"/>
                  </a:lnTo>
                  <a:lnTo>
                    <a:pt x="25495" y="15929"/>
                  </a:lnTo>
                  <a:lnTo>
                    <a:pt x="25847" y="15841"/>
                  </a:lnTo>
                  <a:lnTo>
                    <a:pt x="26680" y="15885"/>
                  </a:lnTo>
                  <a:lnTo>
                    <a:pt x="26724" y="15885"/>
                  </a:lnTo>
                  <a:lnTo>
                    <a:pt x="27514" y="15578"/>
                  </a:lnTo>
                  <a:lnTo>
                    <a:pt x="29094" y="15183"/>
                  </a:lnTo>
                  <a:lnTo>
                    <a:pt x="32385" y="14700"/>
                  </a:lnTo>
                  <a:lnTo>
                    <a:pt x="35939" y="14086"/>
                  </a:lnTo>
                  <a:lnTo>
                    <a:pt x="40985" y="13077"/>
                  </a:lnTo>
                  <a:lnTo>
                    <a:pt x="41029" y="13077"/>
                  </a:lnTo>
                  <a:lnTo>
                    <a:pt x="43794" y="12067"/>
                  </a:lnTo>
                  <a:lnTo>
                    <a:pt x="43838" y="12067"/>
                  </a:lnTo>
                  <a:lnTo>
                    <a:pt x="48664" y="9479"/>
                  </a:lnTo>
                  <a:lnTo>
                    <a:pt x="51999" y="7767"/>
                  </a:lnTo>
                  <a:lnTo>
                    <a:pt x="55905" y="7636"/>
                  </a:lnTo>
                  <a:lnTo>
                    <a:pt x="55992" y="7592"/>
                  </a:lnTo>
                  <a:lnTo>
                    <a:pt x="59152" y="6539"/>
                  </a:lnTo>
                  <a:lnTo>
                    <a:pt x="62662" y="5310"/>
                  </a:lnTo>
                  <a:lnTo>
                    <a:pt x="66787" y="3862"/>
                  </a:lnTo>
                  <a:lnTo>
                    <a:pt x="72360" y="1887"/>
                  </a:lnTo>
                  <a:lnTo>
                    <a:pt x="72360" y="1843"/>
                  </a:lnTo>
                  <a:lnTo>
                    <a:pt x="75256" y="439"/>
                  </a:lnTo>
                  <a:lnTo>
                    <a:pt x="76572" y="4783"/>
                  </a:lnTo>
                  <a:lnTo>
                    <a:pt x="78196" y="10356"/>
                  </a:lnTo>
                  <a:lnTo>
                    <a:pt x="78503" y="11409"/>
                  </a:lnTo>
                  <a:lnTo>
                    <a:pt x="78547" y="11453"/>
                  </a:lnTo>
                  <a:lnTo>
                    <a:pt x="78591" y="11497"/>
                  </a:lnTo>
                  <a:lnTo>
                    <a:pt x="78766" y="11497"/>
                  </a:lnTo>
                  <a:lnTo>
                    <a:pt x="78810" y="11409"/>
                  </a:lnTo>
                  <a:lnTo>
                    <a:pt x="78854" y="11365"/>
                  </a:lnTo>
                  <a:lnTo>
                    <a:pt x="78854" y="11278"/>
                  </a:lnTo>
                  <a:lnTo>
                    <a:pt x="78503" y="10268"/>
                  </a:lnTo>
                  <a:lnTo>
                    <a:pt x="76923" y="4696"/>
                  </a:lnTo>
                  <a:lnTo>
                    <a:pt x="75519" y="132"/>
                  </a:lnTo>
                  <a:lnTo>
                    <a:pt x="75475" y="88"/>
                  </a:lnTo>
                  <a:lnTo>
                    <a:pt x="75432" y="44"/>
                  </a:lnTo>
                  <a:lnTo>
                    <a:pt x="7534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" name="Google Shape;261;p48"/>
            <p:cNvSpPr/>
            <p:nvPr/>
          </p:nvSpPr>
          <p:spPr>
            <a:xfrm>
              <a:off x="3469925" y="764950"/>
              <a:ext cx="299500" cy="582525"/>
            </a:xfrm>
            <a:custGeom>
              <a:avLst/>
              <a:gdLst/>
              <a:ahLst/>
              <a:cxnLst/>
              <a:rect l="l" t="t" r="r" b="b"/>
              <a:pathLst>
                <a:path w="11980" h="23301" extrusionOk="0">
                  <a:moveTo>
                    <a:pt x="11760" y="0"/>
                  </a:moveTo>
                  <a:lnTo>
                    <a:pt x="11716" y="44"/>
                  </a:lnTo>
                  <a:lnTo>
                    <a:pt x="11672" y="88"/>
                  </a:lnTo>
                  <a:lnTo>
                    <a:pt x="8381" y="6100"/>
                  </a:lnTo>
                  <a:lnTo>
                    <a:pt x="7065" y="8030"/>
                  </a:lnTo>
                  <a:lnTo>
                    <a:pt x="7065" y="8074"/>
                  </a:lnTo>
                  <a:lnTo>
                    <a:pt x="6275" y="9654"/>
                  </a:lnTo>
                  <a:lnTo>
                    <a:pt x="4651" y="13998"/>
                  </a:lnTo>
                  <a:lnTo>
                    <a:pt x="3247" y="17860"/>
                  </a:lnTo>
                  <a:lnTo>
                    <a:pt x="2019" y="20229"/>
                  </a:lnTo>
                  <a:lnTo>
                    <a:pt x="44" y="23037"/>
                  </a:lnTo>
                  <a:lnTo>
                    <a:pt x="0" y="23081"/>
                  </a:lnTo>
                  <a:lnTo>
                    <a:pt x="0" y="23169"/>
                  </a:lnTo>
                  <a:lnTo>
                    <a:pt x="44" y="23213"/>
                  </a:lnTo>
                  <a:lnTo>
                    <a:pt x="88" y="23257"/>
                  </a:lnTo>
                  <a:lnTo>
                    <a:pt x="176" y="23301"/>
                  </a:lnTo>
                  <a:lnTo>
                    <a:pt x="263" y="23301"/>
                  </a:lnTo>
                  <a:lnTo>
                    <a:pt x="307" y="23257"/>
                  </a:lnTo>
                  <a:lnTo>
                    <a:pt x="2326" y="20449"/>
                  </a:lnTo>
                  <a:lnTo>
                    <a:pt x="2326" y="20405"/>
                  </a:lnTo>
                  <a:lnTo>
                    <a:pt x="3598" y="18035"/>
                  </a:lnTo>
                  <a:lnTo>
                    <a:pt x="3598" y="17991"/>
                  </a:lnTo>
                  <a:lnTo>
                    <a:pt x="5002" y="14130"/>
                  </a:lnTo>
                  <a:lnTo>
                    <a:pt x="6582" y="9786"/>
                  </a:lnTo>
                  <a:lnTo>
                    <a:pt x="7372" y="8206"/>
                  </a:lnTo>
                  <a:lnTo>
                    <a:pt x="8645" y="6275"/>
                  </a:lnTo>
                  <a:lnTo>
                    <a:pt x="11979" y="264"/>
                  </a:lnTo>
                  <a:lnTo>
                    <a:pt x="11979" y="176"/>
                  </a:lnTo>
                  <a:lnTo>
                    <a:pt x="11979" y="132"/>
                  </a:lnTo>
                  <a:lnTo>
                    <a:pt x="11936" y="88"/>
                  </a:lnTo>
                  <a:lnTo>
                    <a:pt x="1189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" name="Google Shape;262;p48"/>
            <p:cNvSpPr/>
            <p:nvPr/>
          </p:nvSpPr>
          <p:spPr>
            <a:xfrm>
              <a:off x="3619100" y="2026500"/>
              <a:ext cx="1900050" cy="686750"/>
            </a:xfrm>
            <a:custGeom>
              <a:avLst/>
              <a:gdLst/>
              <a:ahLst/>
              <a:cxnLst/>
              <a:rect l="l" t="t" r="r" b="b"/>
              <a:pathLst>
                <a:path w="76002" h="27470" extrusionOk="0">
                  <a:moveTo>
                    <a:pt x="71877" y="1"/>
                  </a:moveTo>
                  <a:lnTo>
                    <a:pt x="70473" y="45"/>
                  </a:lnTo>
                  <a:lnTo>
                    <a:pt x="70429" y="88"/>
                  </a:lnTo>
                  <a:lnTo>
                    <a:pt x="64900" y="1975"/>
                  </a:lnTo>
                  <a:lnTo>
                    <a:pt x="58230" y="4345"/>
                  </a:lnTo>
                  <a:lnTo>
                    <a:pt x="55510" y="5222"/>
                  </a:lnTo>
                  <a:lnTo>
                    <a:pt x="51385" y="5266"/>
                  </a:lnTo>
                  <a:lnTo>
                    <a:pt x="51341" y="5310"/>
                  </a:lnTo>
                  <a:lnTo>
                    <a:pt x="48225" y="6802"/>
                  </a:lnTo>
                  <a:lnTo>
                    <a:pt x="45461" y="8250"/>
                  </a:lnTo>
                  <a:lnTo>
                    <a:pt x="43311" y="9391"/>
                  </a:lnTo>
                  <a:lnTo>
                    <a:pt x="40590" y="10313"/>
                  </a:lnTo>
                  <a:lnTo>
                    <a:pt x="34842" y="11322"/>
                  </a:lnTo>
                  <a:lnTo>
                    <a:pt x="29137" y="12331"/>
                  </a:lnTo>
                  <a:lnTo>
                    <a:pt x="25934" y="12682"/>
                  </a:lnTo>
                  <a:lnTo>
                    <a:pt x="25057" y="12858"/>
                  </a:lnTo>
                  <a:lnTo>
                    <a:pt x="24969" y="12901"/>
                  </a:lnTo>
                  <a:lnTo>
                    <a:pt x="24925" y="12989"/>
                  </a:lnTo>
                  <a:lnTo>
                    <a:pt x="24398" y="15973"/>
                  </a:lnTo>
                  <a:lnTo>
                    <a:pt x="24135" y="18430"/>
                  </a:lnTo>
                  <a:lnTo>
                    <a:pt x="23082" y="22072"/>
                  </a:lnTo>
                  <a:lnTo>
                    <a:pt x="21722" y="24837"/>
                  </a:lnTo>
                  <a:lnTo>
                    <a:pt x="20581" y="26373"/>
                  </a:lnTo>
                  <a:lnTo>
                    <a:pt x="19923" y="26899"/>
                  </a:lnTo>
                  <a:lnTo>
                    <a:pt x="19045" y="27119"/>
                  </a:lnTo>
                  <a:lnTo>
                    <a:pt x="15886" y="26592"/>
                  </a:lnTo>
                  <a:lnTo>
                    <a:pt x="10444" y="25320"/>
                  </a:lnTo>
                  <a:lnTo>
                    <a:pt x="6320" y="24574"/>
                  </a:lnTo>
                  <a:lnTo>
                    <a:pt x="6276" y="24574"/>
                  </a:lnTo>
                  <a:lnTo>
                    <a:pt x="3643" y="24530"/>
                  </a:lnTo>
                  <a:lnTo>
                    <a:pt x="264" y="23301"/>
                  </a:lnTo>
                  <a:lnTo>
                    <a:pt x="132" y="23301"/>
                  </a:lnTo>
                  <a:lnTo>
                    <a:pt x="45" y="23345"/>
                  </a:lnTo>
                  <a:lnTo>
                    <a:pt x="45" y="23433"/>
                  </a:lnTo>
                  <a:lnTo>
                    <a:pt x="1" y="23477"/>
                  </a:lnTo>
                  <a:lnTo>
                    <a:pt x="45" y="23564"/>
                  </a:lnTo>
                  <a:lnTo>
                    <a:pt x="89" y="23608"/>
                  </a:lnTo>
                  <a:lnTo>
                    <a:pt x="132" y="23652"/>
                  </a:lnTo>
                  <a:lnTo>
                    <a:pt x="3511" y="24881"/>
                  </a:lnTo>
                  <a:lnTo>
                    <a:pt x="3599" y="24881"/>
                  </a:lnTo>
                  <a:lnTo>
                    <a:pt x="6276" y="24925"/>
                  </a:lnTo>
                  <a:lnTo>
                    <a:pt x="10357" y="25671"/>
                  </a:lnTo>
                  <a:lnTo>
                    <a:pt x="15842" y="26943"/>
                  </a:lnTo>
                  <a:lnTo>
                    <a:pt x="19045" y="27470"/>
                  </a:lnTo>
                  <a:lnTo>
                    <a:pt x="19089" y="27470"/>
                  </a:lnTo>
                  <a:lnTo>
                    <a:pt x="20054" y="27206"/>
                  </a:lnTo>
                  <a:lnTo>
                    <a:pt x="20098" y="27206"/>
                  </a:lnTo>
                  <a:lnTo>
                    <a:pt x="20844" y="26636"/>
                  </a:lnTo>
                  <a:lnTo>
                    <a:pt x="20888" y="26592"/>
                  </a:lnTo>
                  <a:lnTo>
                    <a:pt x="22029" y="25012"/>
                  </a:lnTo>
                  <a:lnTo>
                    <a:pt x="23433" y="22204"/>
                  </a:lnTo>
                  <a:lnTo>
                    <a:pt x="23433" y="22160"/>
                  </a:lnTo>
                  <a:lnTo>
                    <a:pt x="24442" y="18518"/>
                  </a:lnTo>
                  <a:lnTo>
                    <a:pt x="24749" y="16061"/>
                  </a:lnTo>
                  <a:lnTo>
                    <a:pt x="25232" y="13165"/>
                  </a:lnTo>
                  <a:lnTo>
                    <a:pt x="26022" y="13033"/>
                  </a:lnTo>
                  <a:lnTo>
                    <a:pt x="29181" y="12682"/>
                  </a:lnTo>
                  <a:lnTo>
                    <a:pt x="34886" y="11673"/>
                  </a:lnTo>
                  <a:lnTo>
                    <a:pt x="40634" y="10664"/>
                  </a:lnTo>
                  <a:lnTo>
                    <a:pt x="40678" y="10664"/>
                  </a:lnTo>
                  <a:lnTo>
                    <a:pt x="43443" y="9742"/>
                  </a:lnTo>
                  <a:lnTo>
                    <a:pt x="43486" y="9742"/>
                  </a:lnTo>
                  <a:lnTo>
                    <a:pt x="45637" y="8557"/>
                  </a:lnTo>
                  <a:lnTo>
                    <a:pt x="48401" y="7109"/>
                  </a:lnTo>
                  <a:lnTo>
                    <a:pt x="51429" y="5617"/>
                  </a:lnTo>
                  <a:lnTo>
                    <a:pt x="55554" y="5530"/>
                  </a:lnTo>
                  <a:lnTo>
                    <a:pt x="55597" y="5530"/>
                  </a:lnTo>
                  <a:lnTo>
                    <a:pt x="58362" y="4652"/>
                  </a:lnTo>
                  <a:lnTo>
                    <a:pt x="65032" y="2282"/>
                  </a:lnTo>
                  <a:lnTo>
                    <a:pt x="70517" y="396"/>
                  </a:lnTo>
                  <a:lnTo>
                    <a:pt x="71833" y="352"/>
                  </a:lnTo>
                  <a:lnTo>
                    <a:pt x="72755" y="1098"/>
                  </a:lnTo>
                  <a:lnTo>
                    <a:pt x="73676" y="2853"/>
                  </a:lnTo>
                  <a:lnTo>
                    <a:pt x="75212" y="7022"/>
                  </a:lnTo>
                  <a:lnTo>
                    <a:pt x="75695" y="8908"/>
                  </a:lnTo>
                  <a:lnTo>
                    <a:pt x="75695" y="8952"/>
                  </a:lnTo>
                  <a:lnTo>
                    <a:pt x="75739" y="8996"/>
                  </a:lnTo>
                  <a:lnTo>
                    <a:pt x="75826" y="9040"/>
                  </a:lnTo>
                  <a:lnTo>
                    <a:pt x="75870" y="9040"/>
                  </a:lnTo>
                  <a:lnTo>
                    <a:pt x="75958" y="8996"/>
                  </a:lnTo>
                  <a:lnTo>
                    <a:pt x="76002" y="8952"/>
                  </a:lnTo>
                  <a:lnTo>
                    <a:pt x="76002" y="8908"/>
                  </a:lnTo>
                  <a:lnTo>
                    <a:pt x="76002" y="8821"/>
                  </a:lnTo>
                  <a:lnTo>
                    <a:pt x="75563" y="6934"/>
                  </a:lnTo>
                  <a:lnTo>
                    <a:pt x="75563" y="6890"/>
                  </a:lnTo>
                  <a:lnTo>
                    <a:pt x="74027" y="2721"/>
                  </a:lnTo>
                  <a:lnTo>
                    <a:pt x="73018" y="922"/>
                  </a:lnTo>
                  <a:lnTo>
                    <a:pt x="72974" y="878"/>
                  </a:lnTo>
                  <a:lnTo>
                    <a:pt x="72009" y="45"/>
                  </a:lnTo>
                  <a:lnTo>
                    <a:pt x="7187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" name="Google Shape;263;p48"/>
            <p:cNvSpPr/>
            <p:nvPr/>
          </p:nvSpPr>
          <p:spPr>
            <a:xfrm>
              <a:off x="3437000" y="785800"/>
              <a:ext cx="287450" cy="611050"/>
            </a:xfrm>
            <a:custGeom>
              <a:avLst/>
              <a:gdLst/>
              <a:ahLst/>
              <a:cxnLst/>
              <a:rect l="l" t="t" r="r" b="b"/>
              <a:pathLst>
                <a:path w="11498" h="24442" extrusionOk="0">
                  <a:moveTo>
                    <a:pt x="11278" y="0"/>
                  </a:moveTo>
                  <a:lnTo>
                    <a:pt x="11234" y="44"/>
                  </a:lnTo>
                  <a:lnTo>
                    <a:pt x="11190" y="88"/>
                  </a:lnTo>
                  <a:lnTo>
                    <a:pt x="9435" y="3510"/>
                  </a:lnTo>
                  <a:lnTo>
                    <a:pt x="7460" y="6758"/>
                  </a:lnTo>
                  <a:lnTo>
                    <a:pt x="6627" y="8513"/>
                  </a:lnTo>
                  <a:lnTo>
                    <a:pt x="4871" y="13340"/>
                  </a:lnTo>
                  <a:lnTo>
                    <a:pt x="3204" y="17991"/>
                  </a:lnTo>
                  <a:lnTo>
                    <a:pt x="1273" y="21019"/>
                  </a:lnTo>
                  <a:lnTo>
                    <a:pt x="1273" y="21063"/>
                  </a:lnTo>
                  <a:lnTo>
                    <a:pt x="45" y="24222"/>
                  </a:lnTo>
                  <a:lnTo>
                    <a:pt x="1" y="24310"/>
                  </a:lnTo>
                  <a:lnTo>
                    <a:pt x="45" y="24354"/>
                  </a:lnTo>
                  <a:lnTo>
                    <a:pt x="45" y="24397"/>
                  </a:lnTo>
                  <a:lnTo>
                    <a:pt x="132" y="24441"/>
                  </a:lnTo>
                  <a:lnTo>
                    <a:pt x="308" y="24441"/>
                  </a:lnTo>
                  <a:lnTo>
                    <a:pt x="352" y="24354"/>
                  </a:lnTo>
                  <a:lnTo>
                    <a:pt x="1580" y="21194"/>
                  </a:lnTo>
                  <a:lnTo>
                    <a:pt x="3511" y="18123"/>
                  </a:lnTo>
                  <a:lnTo>
                    <a:pt x="5222" y="13471"/>
                  </a:lnTo>
                  <a:lnTo>
                    <a:pt x="6934" y="8644"/>
                  </a:lnTo>
                  <a:lnTo>
                    <a:pt x="7767" y="6933"/>
                  </a:lnTo>
                  <a:lnTo>
                    <a:pt x="9742" y="3686"/>
                  </a:lnTo>
                  <a:lnTo>
                    <a:pt x="11497" y="219"/>
                  </a:lnTo>
                  <a:lnTo>
                    <a:pt x="11497" y="176"/>
                  </a:lnTo>
                  <a:lnTo>
                    <a:pt x="11497" y="88"/>
                  </a:lnTo>
                  <a:lnTo>
                    <a:pt x="11453" y="44"/>
                  </a:lnTo>
                  <a:lnTo>
                    <a:pt x="1141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" name="Google Shape;264;p48"/>
            <p:cNvSpPr/>
            <p:nvPr/>
          </p:nvSpPr>
          <p:spPr>
            <a:xfrm>
              <a:off x="3586200" y="2096725"/>
              <a:ext cx="1884700" cy="640675"/>
            </a:xfrm>
            <a:custGeom>
              <a:avLst/>
              <a:gdLst/>
              <a:ahLst/>
              <a:cxnLst/>
              <a:rect l="l" t="t" r="r" b="b"/>
              <a:pathLst>
                <a:path w="75388" h="25627" extrusionOk="0">
                  <a:moveTo>
                    <a:pt x="69727" y="0"/>
                  </a:moveTo>
                  <a:lnTo>
                    <a:pt x="67094" y="658"/>
                  </a:lnTo>
                  <a:lnTo>
                    <a:pt x="60248" y="3072"/>
                  </a:lnTo>
                  <a:lnTo>
                    <a:pt x="58142" y="3818"/>
                  </a:lnTo>
                  <a:lnTo>
                    <a:pt x="53271" y="3861"/>
                  </a:lnTo>
                  <a:lnTo>
                    <a:pt x="53227" y="3861"/>
                  </a:lnTo>
                  <a:lnTo>
                    <a:pt x="48752" y="6099"/>
                  </a:lnTo>
                  <a:lnTo>
                    <a:pt x="46031" y="7504"/>
                  </a:lnTo>
                  <a:lnTo>
                    <a:pt x="44495" y="8162"/>
                  </a:lnTo>
                  <a:lnTo>
                    <a:pt x="39712" y="9083"/>
                  </a:lnTo>
                  <a:lnTo>
                    <a:pt x="36290" y="9698"/>
                  </a:lnTo>
                  <a:lnTo>
                    <a:pt x="33306" y="10180"/>
                  </a:lnTo>
                  <a:lnTo>
                    <a:pt x="28347" y="11146"/>
                  </a:lnTo>
                  <a:lnTo>
                    <a:pt x="28303" y="11189"/>
                  </a:lnTo>
                  <a:lnTo>
                    <a:pt x="27557" y="11628"/>
                  </a:lnTo>
                  <a:lnTo>
                    <a:pt x="27470" y="11672"/>
                  </a:lnTo>
                  <a:lnTo>
                    <a:pt x="26987" y="12418"/>
                  </a:lnTo>
                  <a:lnTo>
                    <a:pt x="26987" y="12462"/>
                  </a:lnTo>
                  <a:lnTo>
                    <a:pt x="26592" y="14656"/>
                  </a:lnTo>
                  <a:lnTo>
                    <a:pt x="25319" y="19044"/>
                  </a:lnTo>
                  <a:lnTo>
                    <a:pt x="23740" y="22247"/>
                  </a:lnTo>
                  <a:lnTo>
                    <a:pt x="22336" y="24266"/>
                  </a:lnTo>
                  <a:lnTo>
                    <a:pt x="21326" y="24968"/>
                  </a:lnTo>
                  <a:lnTo>
                    <a:pt x="20185" y="25275"/>
                  </a:lnTo>
                  <a:lnTo>
                    <a:pt x="18737" y="25143"/>
                  </a:lnTo>
                  <a:lnTo>
                    <a:pt x="11541" y="23608"/>
                  </a:lnTo>
                  <a:lnTo>
                    <a:pt x="7723" y="22906"/>
                  </a:lnTo>
                  <a:lnTo>
                    <a:pt x="4608" y="22730"/>
                  </a:lnTo>
                  <a:lnTo>
                    <a:pt x="1405" y="21589"/>
                  </a:lnTo>
                  <a:lnTo>
                    <a:pt x="220" y="21150"/>
                  </a:lnTo>
                  <a:lnTo>
                    <a:pt x="88" y="21150"/>
                  </a:lnTo>
                  <a:lnTo>
                    <a:pt x="44" y="21194"/>
                  </a:lnTo>
                  <a:lnTo>
                    <a:pt x="0" y="21238"/>
                  </a:lnTo>
                  <a:lnTo>
                    <a:pt x="0" y="21326"/>
                  </a:lnTo>
                  <a:lnTo>
                    <a:pt x="0" y="21370"/>
                  </a:lnTo>
                  <a:lnTo>
                    <a:pt x="44" y="21457"/>
                  </a:lnTo>
                  <a:lnTo>
                    <a:pt x="88" y="21457"/>
                  </a:lnTo>
                  <a:lnTo>
                    <a:pt x="1317" y="21940"/>
                  </a:lnTo>
                  <a:lnTo>
                    <a:pt x="4520" y="23081"/>
                  </a:lnTo>
                  <a:lnTo>
                    <a:pt x="4608" y="23081"/>
                  </a:lnTo>
                  <a:lnTo>
                    <a:pt x="7679" y="23257"/>
                  </a:lnTo>
                  <a:lnTo>
                    <a:pt x="11453" y="23915"/>
                  </a:lnTo>
                  <a:lnTo>
                    <a:pt x="18693" y="25494"/>
                  </a:lnTo>
                  <a:lnTo>
                    <a:pt x="20185" y="25626"/>
                  </a:lnTo>
                  <a:lnTo>
                    <a:pt x="20273" y="25626"/>
                  </a:lnTo>
                  <a:lnTo>
                    <a:pt x="21458" y="25319"/>
                  </a:lnTo>
                  <a:lnTo>
                    <a:pt x="21546" y="25275"/>
                  </a:lnTo>
                  <a:lnTo>
                    <a:pt x="22555" y="24529"/>
                  </a:lnTo>
                  <a:lnTo>
                    <a:pt x="22599" y="24485"/>
                  </a:lnTo>
                  <a:lnTo>
                    <a:pt x="24047" y="22423"/>
                  </a:lnTo>
                  <a:lnTo>
                    <a:pt x="24047" y="22379"/>
                  </a:lnTo>
                  <a:lnTo>
                    <a:pt x="25627" y="19176"/>
                  </a:lnTo>
                  <a:lnTo>
                    <a:pt x="25670" y="19176"/>
                  </a:lnTo>
                  <a:lnTo>
                    <a:pt x="26899" y="14744"/>
                  </a:lnTo>
                  <a:lnTo>
                    <a:pt x="27338" y="12550"/>
                  </a:lnTo>
                  <a:lnTo>
                    <a:pt x="27777" y="11892"/>
                  </a:lnTo>
                  <a:lnTo>
                    <a:pt x="28435" y="11497"/>
                  </a:lnTo>
                  <a:lnTo>
                    <a:pt x="33393" y="10487"/>
                  </a:lnTo>
                  <a:lnTo>
                    <a:pt x="36333" y="10049"/>
                  </a:lnTo>
                  <a:lnTo>
                    <a:pt x="39756" y="9434"/>
                  </a:lnTo>
                  <a:lnTo>
                    <a:pt x="44583" y="8513"/>
                  </a:lnTo>
                  <a:lnTo>
                    <a:pt x="44627" y="8513"/>
                  </a:lnTo>
                  <a:lnTo>
                    <a:pt x="46207" y="7811"/>
                  </a:lnTo>
                  <a:lnTo>
                    <a:pt x="48927" y="6407"/>
                  </a:lnTo>
                  <a:lnTo>
                    <a:pt x="53315" y="4213"/>
                  </a:lnTo>
                  <a:lnTo>
                    <a:pt x="58142" y="4169"/>
                  </a:lnTo>
                  <a:lnTo>
                    <a:pt x="58230" y="4169"/>
                  </a:lnTo>
                  <a:lnTo>
                    <a:pt x="60336" y="3379"/>
                  </a:lnTo>
                  <a:lnTo>
                    <a:pt x="67181" y="1009"/>
                  </a:lnTo>
                  <a:lnTo>
                    <a:pt x="69770" y="351"/>
                  </a:lnTo>
                  <a:lnTo>
                    <a:pt x="71921" y="395"/>
                  </a:lnTo>
                  <a:lnTo>
                    <a:pt x="73369" y="1273"/>
                  </a:lnTo>
                  <a:lnTo>
                    <a:pt x="74246" y="2721"/>
                  </a:lnTo>
                  <a:lnTo>
                    <a:pt x="74992" y="5178"/>
                  </a:lnTo>
                  <a:lnTo>
                    <a:pt x="75036" y="7196"/>
                  </a:lnTo>
                  <a:lnTo>
                    <a:pt x="74992" y="10838"/>
                  </a:lnTo>
                  <a:lnTo>
                    <a:pt x="73544" y="13471"/>
                  </a:lnTo>
                  <a:lnTo>
                    <a:pt x="73544" y="13515"/>
                  </a:lnTo>
                  <a:lnTo>
                    <a:pt x="72667" y="15621"/>
                  </a:lnTo>
                  <a:lnTo>
                    <a:pt x="72667" y="15665"/>
                  </a:lnTo>
                  <a:lnTo>
                    <a:pt x="72667" y="15753"/>
                  </a:lnTo>
                  <a:lnTo>
                    <a:pt x="72710" y="15797"/>
                  </a:lnTo>
                  <a:lnTo>
                    <a:pt x="72754" y="15841"/>
                  </a:lnTo>
                  <a:lnTo>
                    <a:pt x="72886" y="15841"/>
                  </a:lnTo>
                  <a:lnTo>
                    <a:pt x="72930" y="15797"/>
                  </a:lnTo>
                  <a:lnTo>
                    <a:pt x="72974" y="15753"/>
                  </a:lnTo>
                  <a:lnTo>
                    <a:pt x="73851" y="13647"/>
                  </a:lnTo>
                  <a:lnTo>
                    <a:pt x="75343" y="10970"/>
                  </a:lnTo>
                  <a:lnTo>
                    <a:pt x="75343" y="10882"/>
                  </a:lnTo>
                  <a:lnTo>
                    <a:pt x="75387" y="7196"/>
                  </a:lnTo>
                  <a:lnTo>
                    <a:pt x="75343" y="5134"/>
                  </a:lnTo>
                  <a:lnTo>
                    <a:pt x="75343" y="5090"/>
                  </a:lnTo>
                  <a:lnTo>
                    <a:pt x="74597" y="2589"/>
                  </a:lnTo>
                  <a:lnTo>
                    <a:pt x="74553" y="2545"/>
                  </a:lnTo>
                  <a:lnTo>
                    <a:pt x="73632" y="1053"/>
                  </a:lnTo>
                  <a:lnTo>
                    <a:pt x="73588" y="1009"/>
                  </a:lnTo>
                  <a:lnTo>
                    <a:pt x="72052" y="44"/>
                  </a:lnTo>
                  <a:lnTo>
                    <a:pt x="71964" y="44"/>
                  </a:lnTo>
                  <a:lnTo>
                    <a:pt x="6977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" name="Google Shape;265;p48"/>
            <p:cNvSpPr/>
            <p:nvPr/>
          </p:nvSpPr>
          <p:spPr>
            <a:xfrm>
              <a:off x="3416150" y="761650"/>
              <a:ext cx="289650" cy="645075"/>
            </a:xfrm>
            <a:custGeom>
              <a:avLst/>
              <a:gdLst/>
              <a:ahLst/>
              <a:cxnLst/>
              <a:rect l="l" t="t" r="r" b="b"/>
              <a:pathLst>
                <a:path w="11586" h="25803" extrusionOk="0">
                  <a:moveTo>
                    <a:pt x="11322" y="1"/>
                  </a:moveTo>
                  <a:lnTo>
                    <a:pt x="11278" y="45"/>
                  </a:lnTo>
                  <a:lnTo>
                    <a:pt x="11234" y="88"/>
                  </a:lnTo>
                  <a:lnTo>
                    <a:pt x="9347" y="3950"/>
                  </a:lnTo>
                  <a:lnTo>
                    <a:pt x="7329" y="7241"/>
                  </a:lnTo>
                  <a:lnTo>
                    <a:pt x="6495" y="9128"/>
                  </a:lnTo>
                  <a:lnTo>
                    <a:pt x="5574" y="11717"/>
                  </a:lnTo>
                  <a:lnTo>
                    <a:pt x="3906" y="16807"/>
                  </a:lnTo>
                  <a:lnTo>
                    <a:pt x="2853" y="19484"/>
                  </a:lnTo>
                  <a:lnTo>
                    <a:pt x="2107" y="20668"/>
                  </a:lnTo>
                  <a:lnTo>
                    <a:pt x="2107" y="20712"/>
                  </a:lnTo>
                  <a:lnTo>
                    <a:pt x="45" y="25583"/>
                  </a:lnTo>
                  <a:lnTo>
                    <a:pt x="1" y="25627"/>
                  </a:lnTo>
                  <a:lnTo>
                    <a:pt x="1" y="25715"/>
                  </a:lnTo>
                  <a:lnTo>
                    <a:pt x="45" y="25758"/>
                  </a:lnTo>
                  <a:lnTo>
                    <a:pt x="133" y="25802"/>
                  </a:lnTo>
                  <a:lnTo>
                    <a:pt x="264" y="25802"/>
                  </a:lnTo>
                  <a:lnTo>
                    <a:pt x="352" y="25715"/>
                  </a:lnTo>
                  <a:lnTo>
                    <a:pt x="2414" y="20844"/>
                  </a:lnTo>
                  <a:lnTo>
                    <a:pt x="3160" y="19659"/>
                  </a:lnTo>
                  <a:lnTo>
                    <a:pt x="3160" y="19615"/>
                  </a:lnTo>
                  <a:lnTo>
                    <a:pt x="4213" y="16895"/>
                  </a:lnTo>
                  <a:lnTo>
                    <a:pt x="5881" y="11804"/>
                  </a:lnTo>
                  <a:lnTo>
                    <a:pt x="6846" y="9259"/>
                  </a:lnTo>
                  <a:lnTo>
                    <a:pt x="7636" y="7416"/>
                  </a:lnTo>
                  <a:lnTo>
                    <a:pt x="9655" y="4125"/>
                  </a:lnTo>
                  <a:lnTo>
                    <a:pt x="11541" y="264"/>
                  </a:lnTo>
                  <a:lnTo>
                    <a:pt x="11585" y="176"/>
                  </a:lnTo>
                  <a:lnTo>
                    <a:pt x="11541" y="132"/>
                  </a:lnTo>
                  <a:lnTo>
                    <a:pt x="11541" y="45"/>
                  </a:lnTo>
                  <a:lnTo>
                    <a:pt x="1145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" name="Google Shape;266;p48"/>
            <p:cNvSpPr/>
            <p:nvPr/>
          </p:nvSpPr>
          <p:spPr>
            <a:xfrm>
              <a:off x="3602650" y="2266750"/>
              <a:ext cx="1732200" cy="549625"/>
            </a:xfrm>
            <a:custGeom>
              <a:avLst/>
              <a:gdLst/>
              <a:ahLst/>
              <a:cxnLst/>
              <a:rect l="l" t="t" r="r" b="b"/>
              <a:pathLst>
                <a:path w="69288" h="21985" extrusionOk="0">
                  <a:moveTo>
                    <a:pt x="67094" y="0"/>
                  </a:moveTo>
                  <a:lnTo>
                    <a:pt x="63935" y="1054"/>
                  </a:lnTo>
                  <a:lnTo>
                    <a:pt x="58055" y="2502"/>
                  </a:lnTo>
                  <a:lnTo>
                    <a:pt x="54544" y="2633"/>
                  </a:lnTo>
                  <a:lnTo>
                    <a:pt x="54500" y="2633"/>
                  </a:lnTo>
                  <a:lnTo>
                    <a:pt x="51165" y="3862"/>
                  </a:lnTo>
                  <a:lnTo>
                    <a:pt x="47874" y="5091"/>
                  </a:lnTo>
                  <a:lnTo>
                    <a:pt x="45198" y="5661"/>
                  </a:lnTo>
                  <a:lnTo>
                    <a:pt x="39932" y="6144"/>
                  </a:lnTo>
                  <a:lnTo>
                    <a:pt x="36378" y="6495"/>
                  </a:lnTo>
                  <a:lnTo>
                    <a:pt x="29927" y="7241"/>
                  </a:lnTo>
                  <a:lnTo>
                    <a:pt x="28918" y="7416"/>
                  </a:lnTo>
                  <a:lnTo>
                    <a:pt x="28830" y="7460"/>
                  </a:lnTo>
                  <a:lnTo>
                    <a:pt x="28742" y="7548"/>
                  </a:lnTo>
                  <a:lnTo>
                    <a:pt x="27338" y="12068"/>
                  </a:lnTo>
                  <a:lnTo>
                    <a:pt x="25846" y="15227"/>
                  </a:lnTo>
                  <a:lnTo>
                    <a:pt x="22775" y="20273"/>
                  </a:lnTo>
                  <a:lnTo>
                    <a:pt x="21897" y="21502"/>
                  </a:lnTo>
                  <a:lnTo>
                    <a:pt x="19132" y="21633"/>
                  </a:lnTo>
                  <a:lnTo>
                    <a:pt x="16456" y="21282"/>
                  </a:lnTo>
                  <a:lnTo>
                    <a:pt x="12068" y="20361"/>
                  </a:lnTo>
                  <a:lnTo>
                    <a:pt x="8557" y="19615"/>
                  </a:lnTo>
                  <a:lnTo>
                    <a:pt x="8513" y="19615"/>
                  </a:lnTo>
                  <a:lnTo>
                    <a:pt x="5968" y="19439"/>
                  </a:lnTo>
                  <a:lnTo>
                    <a:pt x="3204" y="18957"/>
                  </a:lnTo>
                  <a:lnTo>
                    <a:pt x="220" y="18035"/>
                  </a:lnTo>
                  <a:lnTo>
                    <a:pt x="132" y="18035"/>
                  </a:lnTo>
                  <a:lnTo>
                    <a:pt x="88" y="18079"/>
                  </a:lnTo>
                  <a:lnTo>
                    <a:pt x="44" y="18123"/>
                  </a:lnTo>
                  <a:lnTo>
                    <a:pt x="1" y="18167"/>
                  </a:lnTo>
                  <a:lnTo>
                    <a:pt x="1" y="18255"/>
                  </a:lnTo>
                  <a:lnTo>
                    <a:pt x="1" y="18299"/>
                  </a:lnTo>
                  <a:lnTo>
                    <a:pt x="44" y="18342"/>
                  </a:lnTo>
                  <a:lnTo>
                    <a:pt x="88" y="18386"/>
                  </a:lnTo>
                  <a:lnTo>
                    <a:pt x="3116" y="19308"/>
                  </a:lnTo>
                  <a:lnTo>
                    <a:pt x="5924" y="19790"/>
                  </a:lnTo>
                  <a:lnTo>
                    <a:pt x="5968" y="19790"/>
                  </a:lnTo>
                  <a:lnTo>
                    <a:pt x="8470" y="19966"/>
                  </a:lnTo>
                  <a:lnTo>
                    <a:pt x="11980" y="20712"/>
                  </a:lnTo>
                  <a:lnTo>
                    <a:pt x="16368" y="21633"/>
                  </a:lnTo>
                  <a:lnTo>
                    <a:pt x="19089" y="21984"/>
                  </a:lnTo>
                  <a:lnTo>
                    <a:pt x="19132" y="21984"/>
                  </a:lnTo>
                  <a:lnTo>
                    <a:pt x="21985" y="21853"/>
                  </a:lnTo>
                  <a:lnTo>
                    <a:pt x="22072" y="21809"/>
                  </a:lnTo>
                  <a:lnTo>
                    <a:pt x="22116" y="21765"/>
                  </a:lnTo>
                  <a:lnTo>
                    <a:pt x="23082" y="20493"/>
                  </a:lnTo>
                  <a:lnTo>
                    <a:pt x="26153" y="15402"/>
                  </a:lnTo>
                  <a:lnTo>
                    <a:pt x="27645" y="12243"/>
                  </a:lnTo>
                  <a:lnTo>
                    <a:pt x="27689" y="12199"/>
                  </a:lnTo>
                  <a:lnTo>
                    <a:pt x="29049" y="7723"/>
                  </a:lnTo>
                  <a:lnTo>
                    <a:pt x="29971" y="7592"/>
                  </a:lnTo>
                  <a:lnTo>
                    <a:pt x="36421" y="6846"/>
                  </a:lnTo>
                  <a:lnTo>
                    <a:pt x="39976" y="6495"/>
                  </a:lnTo>
                  <a:lnTo>
                    <a:pt x="45241" y="6012"/>
                  </a:lnTo>
                  <a:lnTo>
                    <a:pt x="45285" y="6012"/>
                  </a:lnTo>
                  <a:lnTo>
                    <a:pt x="47962" y="5398"/>
                  </a:lnTo>
                  <a:lnTo>
                    <a:pt x="48006" y="5398"/>
                  </a:lnTo>
                  <a:lnTo>
                    <a:pt x="51253" y="4213"/>
                  </a:lnTo>
                  <a:lnTo>
                    <a:pt x="54588" y="2984"/>
                  </a:lnTo>
                  <a:lnTo>
                    <a:pt x="58098" y="2853"/>
                  </a:lnTo>
                  <a:lnTo>
                    <a:pt x="64022" y="1405"/>
                  </a:lnTo>
                  <a:lnTo>
                    <a:pt x="67182" y="351"/>
                  </a:lnTo>
                  <a:lnTo>
                    <a:pt x="67752" y="439"/>
                  </a:lnTo>
                  <a:lnTo>
                    <a:pt x="68059" y="1097"/>
                  </a:lnTo>
                  <a:lnTo>
                    <a:pt x="68191" y="4081"/>
                  </a:lnTo>
                  <a:lnTo>
                    <a:pt x="68191" y="4125"/>
                  </a:lnTo>
                  <a:lnTo>
                    <a:pt x="68937" y="7636"/>
                  </a:lnTo>
                  <a:lnTo>
                    <a:pt x="68937" y="7723"/>
                  </a:lnTo>
                  <a:lnTo>
                    <a:pt x="68981" y="7767"/>
                  </a:lnTo>
                  <a:lnTo>
                    <a:pt x="69200" y="7767"/>
                  </a:lnTo>
                  <a:lnTo>
                    <a:pt x="69244" y="7723"/>
                  </a:lnTo>
                  <a:lnTo>
                    <a:pt x="69288" y="7636"/>
                  </a:lnTo>
                  <a:lnTo>
                    <a:pt x="69288" y="7592"/>
                  </a:lnTo>
                  <a:lnTo>
                    <a:pt x="68542" y="4081"/>
                  </a:lnTo>
                  <a:lnTo>
                    <a:pt x="68410" y="1054"/>
                  </a:lnTo>
                  <a:lnTo>
                    <a:pt x="68410" y="966"/>
                  </a:lnTo>
                  <a:lnTo>
                    <a:pt x="68059" y="176"/>
                  </a:lnTo>
                  <a:lnTo>
                    <a:pt x="67972" y="132"/>
                  </a:lnTo>
                  <a:lnTo>
                    <a:pt x="67928" y="88"/>
                  </a:lnTo>
                  <a:lnTo>
                    <a:pt x="6718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" name="Google Shape;267;p48"/>
            <p:cNvSpPr/>
            <p:nvPr/>
          </p:nvSpPr>
          <p:spPr>
            <a:xfrm>
              <a:off x="3338275" y="741900"/>
              <a:ext cx="284150" cy="635200"/>
            </a:xfrm>
            <a:custGeom>
              <a:avLst/>
              <a:gdLst/>
              <a:ahLst/>
              <a:cxnLst/>
              <a:rect l="l" t="t" r="r" b="b"/>
              <a:pathLst>
                <a:path w="11366" h="25408" extrusionOk="0">
                  <a:moveTo>
                    <a:pt x="11234" y="1"/>
                  </a:moveTo>
                  <a:lnTo>
                    <a:pt x="11146" y="45"/>
                  </a:lnTo>
                  <a:lnTo>
                    <a:pt x="11102" y="45"/>
                  </a:lnTo>
                  <a:lnTo>
                    <a:pt x="11058" y="132"/>
                  </a:lnTo>
                  <a:lnTo>
                    <a:pt x="9259" y="3950"/>
                  </a:lnTo>
                  <a:lnTo>
                    <a:pt x="7723" y="6451"/>
                  </a:lnTo>
                  <a:lnTo>
                    <a:pt x="6056" y="10620"/>
                  </a:lnTo>
                  <a:lnTo>
                    <a:pt x="4476" y="15578"/>
                  </a:lnTo>
                  <a:lnTo>
                    <a:pt x="2896" y="19659"/>
                  </a:lnTo>
                  <a:lnTo>
                    <a:pt x="1799" y="22775"/>
                  </a:lnTo>
                  <a:lnTo>
                    <a:pt x="44" y="25144"/>
                  </a:lnTo>
                  <a:lnTo>
                    <a:pt x="0" y="25188"/>
                  </a:lnTo>
                  <a:lnTo>
                    <a:pt x="0" y="25232"/>
                  </a:lnTo>
                  <a:lnTo>
                    <a:pt x="44" y="25320"/>
                  </a:lnTo>
                  <a:lnTo>
                    <a:pt x="88" y="25364"/>
                  </a:lnTo>
                  <a:lnTo>
                    <a:pt x="176" y="25408"/>
                  </a:lnTo>
                  <a:lnTo>
                    <a:pt x="264" y="25408"/>
                  </a:lnTo>
                  <a:lnTo>
                    <a:pt x="308" y="25320"/>
                  </a:lnTo>
                  <a:lnTo>
                    <a:pt x="2107" y="22994"/>
                  </a:lnTo>
                  <a:lnTo>
                    <a:pt x="2107" y="22950"/>
                  </a:lnTo>
                  <a:lnTo>
                    <a:pt x="3248" y="19791"/>
                  </a:lnTo>
                  <a:lnTo>
                    <a:pt x="4783" y="15666"/>
                  </a:lnTo>
                  <a:lnTo>
                    <a:pt x="6363" y="10751"/>
                  </a:lnTo>
                  <a:lnTo>
                    <a:pt x="8031" y="6627"/>
                  </a:lnTo>
                  <a:lnTo>
                    <a:pt x="9566" y="4126"/>
                  </a:lnTo>
                  <a:lnTo>
                    <a:pt x="11365" y="264"/>
                  </a:lnTo>
                  <a:lnTo>
                    <a:pt x="11365" y="220"/>
                  </a:lnTo>
                  <a:lnTo>
                    <a:pt x="11365" y="132"/>
                  </a:lnTo>
                  <a:lnTo>
                    <a:pt x="11322" y="89"/>
                  </a:lnTo>
                  <a:lnTo>
                    <a:pt x="11278" y="45"/>
                  </a:lnTo>
                  <a:lnTo>
                    <a:pt x="1123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" name="Google Shape;268;p48"/>
            <p:cNvSpPr/>
            <p:nvPr/>
          </p:nvSpPr>
          <p:spPr>
            <a:xfrm>
              <a:off x="3628975" y="2341350"/>
              <a:ext cx="1621425" cy="496975"/>
            </a:xfrm>
            <a:custGeom>
              <a:avLst/>
              <a:gdLst/>
              <a:ahLst/>
              <a:cxnLst/>
              <a:rect l="l" t="t" r="r" b="b"/>
              <a:pathLst>
                <a:path w="64857" h="19879" extrusionOk="0">
                  <a:moveTo>
                    <a:pt x="63935" y="0"/>
                  </a:moveTo>
                  <a:lnTo>
                    <a:pt x="58230" y="1141"/>
                  </a:lnTo>
                  <a:lnTo>
                    <a:pt x="51736" y="2809"/>
                  </a:lnTo>
                  <a:lnTo>
                    <a:pt x="48971" y="3686"/>
                  </a:lnTo>
                  <a:lnTo>
                    <a:pt x="46733" y="4344"/>
                  </a:lnTo>
                  <a:lnTo>
                    <a:pt x="43574" y="4696"/>
                  </a:lnTo>
                  <a:lnTo>
                    <a:pt x="38177" y="5222"/>
                  </a:lnTo>
                  <a:lnTo>
                    <a:pt x="34930" y="5485"/>
                  </a:lnTo>
                  <a:lnTo>
                    <a:pt x="28611" y="6012"/>
                  </a:lnTo>
                  <a:lnTo>
                    <a:pt x="28523" y="6056"/>
                  </a:lnTo>
                  <a:lnTo>
                    <a:pt x="28172" y="6275"/>
                  </a:lnTo>
                  <a:lnTo>
                    <a:pt x="28128" y="6363"/>
                  </a:lnTo>
                  <a:lnTo>
                    <a:pt x="26899" y="9698"/>
                  </a:lnTo>
                  <a:lnTo>
                    <a:pt x="25320" y="12989"/>
                  </a:lnTo>
                  <a:lnTo>
                    <a:pt x="23652" y="15753"/>
                  </a:lnTo>
                  <a:lnTo>
                    <a:pt x="21941" y="18255"/>
                  </a:lnTo>
                  <a:lnTo>
                    <a:pt x="21107" y="19176"/>
                  </a:lnTo>
                  <a:lnTo>
                    <a:pt x="20581" y="19483"/>
                  </a:lnTo>
                  <a:lnTo>
                    <a:pt x="17334" y="19527"/>
                  </a:lnTo>
                  <a:lnTo>
                    <a:pt x="14350" y="19176"/>
                  </a:lnTo>
                  <a:lnTo>
                    <a:pt x="10488" y="18386"/>
                  </a:lnTo>
                  <a:lnTo>
                    <a:pt x="7417" y="17728"/>
                  </a:lnTo>
                  <a:lnTo>
                    <a:pt x="1975" y="17026"/>
                  </a:lnTo>
                  <a:lnTo>
                    <a:pt x="264" y="16412"/>
                  </a:lnTo>
                  <a:lnTo>
                    <a:pt x="132" y="16412"/>
                  </a:lnTo>
                  <a:lnTo>
                    <a:pt x="88" y="16455"/>
                  </a:lnTo>
                  <a:lnTo>
                    <a:pt x="45" y="16499"/>
                  </a:lnTo>
                  <a:lnTo>
                    <a:pt x="1" y="16587"/>
                  </a:lnTo>
                  <a:lnTo>
                    <a:pt x="45" y="16675"/>
                  </a:lnTo>
                  <a:lnTo>
                    <a:pt x="88" y="16719"/>
                  </a:lnTo>
                  <a:lnTo>
                    <a:pt x="132" y="16763"/>
                  </a:lnTo>
                  <a:lnTo>
                    <a:pt x="1888" y="17333"/>
                  </a:lnTo>
                  <a:lnTo>
                    <a:pt x="1931" y="17377"/>
                  </a:lnTo>
                  <a:lnTo>
                    <a:pt x="7373" y="18079"/>
                  </a:lnTo>
                  <a:lnTo>
                    <a:pt x="10444" y="18737"/>
                  </a:lnTo>
                  <a:lnTo>
                    <a:pt x="14306" y="19527"/>
                  </a:lnTo>
                  <a:lnTo>
                    <a:pt x="17334" y="19878"/>
                  </a:lnTo>
                  <a:lnTo>
                    <a:pt x="20625" y="19834"/>
                  </a:lnTo>
                  <a:lnTo>
                    <a:pt x="20712" y="19834"/>
                  </a:lnTo>
                  <a:lnTo>
                    <a:pt x="21283" y="19483"/>
                  </a:lnTo>
                  <a:lnTo>
                    <a:pt x="21327" y="19439"/>
                  </a:lnTo>
                  <a:lnTo>
                    <a:pt x="22204" y="18474"/>
                  </a:lnTo>
                  <a:lnTo>
                    <a:pt x="23959" y="15973"/>
                  </a:lnTo>
                  <a:lnTo>
                    <a:pt x="25627" y="13121"/>
                  </a:lnTo>
                  <a:lnTo>
                    <a:pt x="27207" y="9830"/>
                  </a:lnTo>
                  <a:lnTo>
                    <a:pt x="28435" y="6538"/>
                  </a:lnTo>
                  <a:lnTo>
                    <a:pt x="28699" y="6363"/>
                  </a:lnTo>
                  <a:lnTo>
                    <a:pt x="34930" y="5836"/>
                  </a:lnTo>
                  <a:lnTo>
                    <a:pt x="38221" y="5573"/>
                  </a:lnTo>
                  <a:lnTo>
                    <a:pt x="43618" y="5047"/>
                  </a:lnTo>
                  <a:lnTo>
                    <a:pt x="46777" y="4696"/>
                  </a:lnTo>
                  <a:lnTo>
                    <a:pt x="46821" y="4696"/>
                  </a:lnTo>
                  <a:lnTo>
                    <a:pt x="49059" y="4037"/>
                  </a:lnTo>
                  <a:lnTo>
                    <a:pt x="51868" y="3116"/>
                  </a:lnTo>
                  <a:lnTo>
                    <a:pt x="58318" y="1492"/>
                  </a:lnTo>
                  <a:lnTo>
                    <a:pt x="63935" y="351"/>
                  </a:lnTo>
                  <a:lnTo>
                    <a:pt x="64286" y="571"/>
                  </a:lnTo>
                  <a:lnTo>
                    <a:pt x="64505" y="1141"/>
                  </a:lnTo>
                  <a:lnTo>
                    <a:pt x="64330" y="5222"/>
                  </a:lnTo>
                  <a:lnTo>
                    <a:pt x="64330" y="5310"/>
                  </a:lnTo>
                  <a:lnTo>
                    <a:pt x="64373" y="5354"/>
                  </a:lnTo>
                  <a:lnTo>
                    <a:pt x="64417" y="5398"/>
                  </a:lnTo>
                  <a:lnTo>
                    <a:pt x="64549" y="5398"/>
                  </a:lnTo>
                  <a:lnTo>
                    <a:pt x="64593" y="5354"/>
                  </a:lnTo>
                  <a:lnTo>
                    <a:pt x="64637" y="5310"/>
                  </a:lnTo>
                  <a:lnTo>
                    <a:pt x="64681" y="5222"/>
                  </a:lnTo>
                  <a:lnTo>
                    <a:pt x="64856" y="1097"/>
                  </a:lnTo>
                  <a:lnTo>
                    <a:pt x="64856" y="1010"/>
                  </a:lnTo>
                  <a:lnTo>
                    <a:pt x="64549" y="395"/>
                  </a:lnTo>
                  <a:lnTo>
                    <a:pt x="64505" y="307"/>
                  </a:lnTo>
                  <a:lnTo>
                    <a:pt x="64022" y="44"/>
                  </a:lnTo>
                  <a:lnTo>
                    <a:pt x="6393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" name="Google Shape;269;p48"/>
            <p:cNvSpPr/>
            <p:nvPr/>
          </p:nvSpPr>
          <p:spPr>
            <a:xfrm>
              <a:off x="3316325" y="744100"/>
              <a:ext cx="277575" cy="640675"/>
            </a:xfrm>
            <a:custGeom>
              <a:avLst/>
              <a:gdLst/>
              <a:ahLst/>
              <a:cxnLst/>
              <a:rect l="l" t="t" r="r" b="b"/>
              <a:pathLst>
                <a:path w="11103" h="25627" extrusionOk="0">
                  <a:moveTo>
                    <a:pt x="10883" y="1"/>
                  </a:moveTo>
                  <a:lnTo>
                    <a:pt x="10795" y="44"/>
                  </a:lnTo>
                  <a:lnTo>
                    <a:pt x="10751" y="88"/>
                  </a:lnTo>
                  <a:lnTo>
                    <a:pt x="10225" y="1098"/>
                  </a:lnTo>
                  <a:lnTo>
                    <a:pt x="7680" y="5793"/>
                  </a:lnTo>
                  <a:lnTo>
                    <a:pt x="6144" y="9698"/>
                  </a:lnTo>
                  <a:lnTo>
                    <a:pt x="4652" y="14437"/>
                  </a:lnTo>
                  <a:lnTo>
                    <a:pt x="2590" y="19483"/>
                  </a:lnTo>
                  <a:lnTo>
                    <a:pt x="1449" y="22950"/>
                  </a:lnTo>
                  <a:lnTo>
                    <a:pt x="45" y="25363"/>
                  </a:lnTo>
                  <a:lnTo>
                    <a:pt x="1" y="25451"/>
                  </a:lnTo>
                  <a:lnTo>
                    <a:pt x="1" y="25495"/>
                  </a:lnTo>
                  <a:lnTo>
                    <a:pt x="45" y="25583"/>
                  </a:lnTo>
                  <a:lnTo>
                    <a:pt x="89" y="25627"/>
                  </a:lnTo>
                  <a:lnTo>
                    <a:pt x="264" y="25627"/>
                  </a:lnTo>
                  <a:lnTo>
                    <a:pt x="352" y="25539"/>
                  </a:lnTo>
                  <a:lnTo>
                    <a:pt x="1756" y="23125"/>
                  </a:lnTo>
                  <a:lnTo>
                    <a:pt x="1800" y="23082"/>
                  </a:lnTo>
                  <a:lnTo>
                    <a:pt x="2941" y="19571"/>
                  </a:lnTo>
                  <a:lnTo>
                    <a:pt x="4959" y="14525"/>
                  </a:lnTo>
                  <a:lnTo>
                    <a:pt x="6451" y="9830"/>
                  </a:lnTo>
                  <a:lnTo>
                    <a:pt x="7987" y="5924"/>
                  </a:lnTo>
                  <a:lnTo>
                    <a:pt x="10532" y="1273"/>
                  </a:lnTo>
                  <a:lnTo>
                    <a:pt x="11059" y="264"/>
                  </a:lnTo>
                  <a:lnTo>
                    <a:pt x="11103" y="220"/>
                  </a:lnTo>
                  <a:lnTo>
                    <a:pt x="11103" y="132"/>
                  </a:lnTo>
                  <a:lnTo>
                    <a:pt x="11059" y="88"/>
                  </a:lnTo>
                  <a:lnTo>
                    <a:pt x="11015" y="44"/>
                  </a:lnTo>
                  <a:lnTo>
                    <a:pt x="1092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" name="Google Shape;270;p48"/>
            <p:cNvSpPr/>
            <p:nvPr/>
          </p:nvSpPr>
          <p:spPr>
            <a:xfrm>
              <a:off x="3616925" y="2404975"/>
              <a:ext cx="1567650" cy="455275"/>
            </a:xfrm>
            <a:custGeom>
              <a:avLst/>
              <a:gdLst/>
              <a:ahLst/>
              <a:cxnLst/>
              <a:rect l="l" t="t" r="r" b="b"/>
              <a:pathLst>
                <a:path w="62706" h="18211" extrusionOk="0">
                  <a:moveTo>
                    <a:pt x="61696" y="0"/>
                  </a:moveTo>
                  <a:lnTo>
                    <a:pt x="60336" y="132"/>
                  </a:lnTo>
                  <a:lnTo>
                    <a:pt x="60292" y="176"/>
                  </a:lnTo>
                  <a:lnTo>
                    <a:pt x="57615" y="1448"/>
                  </a:lnTo>
                  <a:lnTo>
                    <a:pt x="51516" y="3116"/>
                  </a:lnTo>
                  <a:lnTo>
                    <a:pt x="48927" y="3686"/>
                  </a:lnTo>
                  <a:lnTo>
                    <a:pt x="44934" y="4081"/>
                  </a:lnTo>
                  <a:lnTo>
                    <a:pt x="41160" y="4388"/>
                  </a:lnTo>
                  <a:lnTo>
                    <a:pt x="36772" y="4783"/>
                  </a:lnTo>
                  <a:lnTo>
                    <a:pt x="33393" y="4959"/>
                  </a:lnTo>
                  <a:lnTo>
                    <a:pt x="30585" y="4871"/>
                  </a:lnTo>
                  <a:lnTo>
                    <a:pt x="30541" y="4871"/>
                  </a:lnTo>
                  <a:lnTo>
                    <a:pt x="29444" y="5047"/>
                  </a:lnTo>
                  <a:lnTo>
                    <a:pt x="29356" y="5090"/>
                  </a:lnTo>
                  <a:lnTo>
                    <a:pt x="29312" y="5134"/>
                  </a:lnTo>
                  <a:lnTo>
                    <a:pt x="28040" y="7679"/>
                  </a:lnTo>
                  <a:lnTo>
                    <a:pt x="26767" y="10268"/>
                  </a:lnTo>
                  <a:lnTo>
                    <a:pt x="25100" y="13121"/>
                  </a:lnTo>
                  <a:lnTo>
                    <a:pt x="23257" y="15797"/>
                  </a:lnTo>
                  <a:lnTo>
                    <a:pt x="22247" y="16982"/>
                  </a:lnTo>
                  <a:lnTo>
                    <a:pt x="21414" y="17596"/>
                  </a:lnTo>
                  <a:lnTo>
                    <a:pt x="20317" y="17860"/>
                  </a:lnTo>
                  <a:lnTo>
                    <a:pt x="17157" y="17860"/>
                  </a:lnTo>
                  <a:lnTo>
                    <a:pt x="14481" y="17640"/>
                  </a:lnTo>
                  <a:lnTo>
                    <a:pt x="10531" y="16807"/>
                  </a:lnTo>
                  <a:lnTo>
                    <a:pt x="7899" y="16236"/>
                  </a:lnTo>
                  <a:lnTo>
                    <a:pt x="2282" y="15534"/>
                  </a:lnTo>
                  <a:lnTo>
                    <a:pt x="219" y="14788"/>
                  </a:lnTo>
                  <a:lnTo>
                    <a:pt x="132" y="14788"/>
                  </a:lnTo>
                  <a:lnTo>
                    <a:pt x="88" y="14832"/>
                  </a:lnTo>
                  <a:lnTo>
                    <a:pt x="44" y="14832"/>
                  </a:lnTo>
                  <a:lnTo>
                    <a:pt x="0" y="14920"/>
                  </a:lnTo>
                  <a:lnTo>
                    <a:pt x="0" y="14964"/>
                  </a:lnTo>
                  <a:lnTo>
                    <a:pt x="0" y="15051"/>
                  </a:lnTo>
                  <a:lnTo>
                    <a:pt x="44" y="15095"/>
                  </a:lnTo>
                  <a:lnTo>
                    <a:pt x="88" y="15139"/>
                  </a:lnTo>
                  <a:lnTo>
                    <a:pt x="2194" y="15885"/>
                  </a:lnTo>
                  <a:lnTo>
                    <a:pt x="2238" y="15885"/>
                  </a:lnTo>
                  <a:lnTo>
                    <a:pt x="7811" y="16587"/>
                  </a:lnTo>
                  <a:lnTo>
                    <a:pt x="10444" y="17158"/>
                  </a:lnTo>
                  <a:lnTo>
                    <a:pt x="14437" y="17991"/>
                  </a:lnTo>
                  <a:lnTo>
                    <a:pt x="17157" y="18211"/>
                  </a:lnTo>
                  <a:lnTo>
                    <a:pt x="20404" y="18211"/>
                  </a:lnTo>
                  <a:lnTo>
                    <a:pt x="21501" y="17947"/>
                  </a:lnTo>
                  <a:lnTo>
                    <a:pt x="21589" y="17904"/>
                  </a:lnTo>
                  <a:lnTo>
                    <a:pt x="22467" y="17245"/>
                  </a:lnTo>
                  <a:lnTo>
                    <a:pt x="22511" y="17245"/>
                  </a:lnTo>
                  <a:lnTo>
                    <a:pt x="23564" y="16017"/>
                  </a:lnTo>
                  <a:lnTo>
                    <a:pt x="25363" y="13296"/>
                  </a:lnTo>
                  <a:lnTo>
                    <a:pt x="27074" y="10444"/>
                  </a:lnTo>
                  <a:lnTo>
                    <a:pt x="28347" y="7811"/>
                  </a:lnTo>
                  <a:lnTo>
                    <a:pt x="29576" y="5354"/>
                  </a:lnTo>
                  <a:lnTo>
                    <a:pt x="30585" y="5222"/>
                  </a:lnTo>
                  <a:lnTo>
                    <a:pt x="33393" y="5310"/>
                  </a:lnTo>
                  <a:lnTo>
                    <a:pt x="36816" y="5134"/>
                  </a:lnTo>
                  <a:lnTo>
                    <a:pt x="41204" y="4739"/>
                  </a:lnTo>
                  <a:lnTo>
                    <a:pt x="44934" y="4432"/>
                  </a:lnTo>
                  <a:lnTo>
                    <a:pt x="48971" y="4037"/>
                  </a:lnTo>
                  <a:lnTo>
                    <a:pt x="49015" y="4037"/>
                  </a:lnTo>
                  <a:lnTo>
                    <a:pt x="51604" y="3423"/>
                  </a:lnTo>
                  <a:lnTo>
                    <a:pt x="57703" y="1799"/>
                  </a:lnTo>
                  <a:lnTo>
                    <a:pt x="57747" y="1756"/>
                  </a:lnTo>
                  <a:lnTo>
                    <a:pt x="60424" y="483"/>
                  </a:lnTo>
                  <a:lnTo>
                    <a:pt x="61652" y="351"/>
                  </a:lnTo>
                  <a:lnTo>
                    <a:pt x="61872" y="571"/>
                  </a:lnTo>
                  <a:lnTo>
                    <a:pt x="62223" y="1799"/>
                  </a:lnTo>
                  <a:lnTo>
                    <a:pt x="62354" y="4037"/>
                  </a:lnTo>
                  <a:lnTo>
                    <a:pt x="62354" y="4125"/>
                  </a:lnTo>
                  <a:lnTo>
                    <a:pt x="62398" y="4169"/>
                  </a:lnTo>
                  <a:lnTo>
                    <a:pt x="62486" y="4213"/>
                  </a:lnTo>
                  <a:lnTo>
                    <a:pt x="62618" y="4213"/>
                  </a:lnTo>
                  <a:lnTo>
                    <a:pt x="62661" y="4169"/>
                  </a:lnTo>
                  <a:lnTo>
                    <a:pt x="62705" y="4081"/>
                  </a:lnTo>
                  <a:lnTo>
                    <a:pt x="62705" y="4037"/>
                  </a:lnTo>
                  <a:lnTo>
                    <a:pt x="62574" y="1799"/>
                  </a:lnTo>
                  <a:lnTo>
                    <a:pt x="62530" y="1756"/>
                  </a:lnTo>
                  <a:lnTo>
                    <a:pt x="62223" y="439"/>
                  </a:lnTo>
                  <a:lnTo>
                    <a:pt x="62179" y="351"/>
                  </a:lnTo>
                  <a:lnTo>
                    <a:pt x="61828" y="44"/>
                  </a:lnTo>
                  <a:lnTo>
                    <a:pt x="6178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" name="Google Shape;271;p48"/>
            <p:cNvSpPr/>
            <p:nvPr/>
          </p:nvSpPr>
          <p:spPr>
            <a:xfrm>
              <a:off x="3272450" y="748500"/>
              <a:ext cx="287450" cy="706500"/>
            </a:xfrm>
            <a:custGeom>
              <a:avLst/>
              <a:gdLst/>
              <a:ahLst/>
              <a:cxnLst/>
              <a:rect l="l" t="t" r="r" b="b"/>
              <a:pathLst>
                <a:path w="11498" h="28260" extrusionOk="0">
                  <a:moveTo>
                    <a:pt x="11278" y="0"/>
                  </a:moveTo>
                  <a:lnTo>
                    <a:pt x="11234" y="44"/>
                  </a:lnTo>
                  <a:lnTo>
                    <a:pt x="11190" y="88"/>
                  </a:lnTo>
                  <a:lnTo>
                    <a:pt x="9961" y="2677"/>
                  </a:lnTo>
                  <a:lnTo>
                    <a:pt x="8513" y="5046"/>
                  </a:lnTo>
                  <a:lnTo>
                    <a:pt x="8513" y="5090"/>
                  </a:lnTo>
                  <a:lnTo>
                    <a:pt x="7109" y="8732"/>
                  </a:lnTo>
                  <a:lnTo>
                    <a:pt x="5705" y="13120"/>
                  </a:lnTo>
                  <a:lnTo>
                    <a:pt x="4476" y="16324"/>
                  </a:lnTo>
                  <a:lnTo>
                    <a:pt x="3160" y="19176"/>
                  </a:lnTo>
                  <a:lnTo>
                    <a:pt x="1317" y="24617"/>
                  </a:lnTo>
                  <a:lnTo>
                    <a:pt x="1" y="27294"/>
                  </a:lnTo>
                  <a:lnTo>
                    <a:pt x="1" y="27338"/>
                  </a:lnTo>
                  <a:lnTo>
                    <a:pt x="1" y="28083"/>
                  </a:lnTo>
                  <a:lnTo>
                    <a:pt x="1" y="28171"/>
                  </a:lnTo>
                  <a:lnTo>
                    <a:pt x="44" y="28215"/>
                  </a:lnTo>
                  <a:lnTo>
                    <a:pt x="88" y="28259"/>
                  </a:lnTo>
                  <a:lnTo>
                    <a:pt x="220" y="28259"/>
                  </a:lnTo>
                  <a:lnTo>
                    <a:pt x="308" y="28215"/>
                  </a:lnTo>
                  <a:lnTo>
                    <a:pt x="308" y="28171"/>
                  </a:lnTo>
                  <a:lnTo>
                    <a:pt x="352" y="28083"/>
                  </a:lnTo>
                  <a:lnTo>
                    <a:pt x="352" y="27381"/>
                  </a:lnTo>
                  <a:lnTo>
                    <a:pt x="1668" y="24792"/>
                  </a:lnTo>
                  <a:lnTo>
                    <a:pt x="1668" y="24749"/>
                  </a:lnTo>
                  <a:lnTo>
                    <a:pt x="3511" y="19307"/>
                  </a:lnTo>
                  <a:lnTo>
                    <a:pt x="4784" y="16455"/>
                  </a:lnTo>
                  <a:lnTo>
                    <a:pt x="6012" y="13252"/>
                  </a:lnTo>
                  <a:lnTo>
                    <a:pt x="7416" y="8864"/>
                  </a:lnTo>
                  <a:lnTo>
                    <a:pt x="8821" y="5222"/>
                  </a:lnTo>
                  <a:lnTo>
                    <a:pt x="10269" y="2808"/>
                  </a:lnTo>
                  <a:lnTo>
                    <a:pt x="11497" y="263"/>
                  </a:lnTo>
                  <a:lnTo>
                    <a:pt x="11497" y="176"/>
                  </a:lnTo>
                  <a:lnTo>
                    <a:pt x="11497" y="132"/>
                  </a:lnTo>
                  <a:lnTo>
                    <a:pt x="11453" y="44"/>
                  </a:lnTo>
                  <a:lnTo>
                    <a:pt x="1140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" name="Google Shape;272;p48"/>
            <p:cNvSpPr/>
            <p:nvPr/>
          </p:nvSpPr>
          <p:spPr>
            <a:xfrm>
              <a:off x="4211500" y="2486150"/>
              <a:ext cx="884200" cy="333525"/>
            </a:xfrm>
            <a:custGeom>
              <a:avLst/>
              <a:gdLst/>
              <a:ahLst/>
              <a:cxnLst/>
              <a:rect l="l" t="t" r="r" b="b"/>
              <a:pathLst>
                <a:path w="35368" h="13341" extrusionOk="0">
                  <a:moveTo>
                    <a:pt x="34929" y="1"/>
                  </a:moveTo>
                  <a:lnTo>
                    <a:pt x="31287" y="1098"/>
                  </a:lnTo>
                  <a:lnTo>
                    <a:pt x="27645" y="1931"/>
                  </a:lnTo>
                  <a:lnTo>
                    <a:pt x="24310" y="2326"/>
                  </a:lnTo>
                  <a:lnTo>
                    <a:pt x="20668" y="2765"/>
                  </a:lnTo>
                  <a:lnTo>
                    <a:pt x="17728" y="3072"/>
                  </a:lnTo>
                  <a:lnTo>
                    <a:pt x="12726" y="3379"/>
                  </a:lnTo>
                  <a:lnTo>
                    <a:pt x="8864" y="3292"/>
                  </a:lnTo>
                  <a:lnTo>
                    <a:pt x="6802" y="3423"/>
                  </a:lnTo>
                  <a:lnTo>
                    <a:pt x="6758" y="3467"/>
                  </a:lnTo>
                  <a:lnTo>
                    <a:pt x="5924" y="3818"/>
                  </a:lnTo>
                  <a:lnTo>
                    <a:pt x="5880" y="3862"/>
                  </a:lnTo>
                  <a:lnTo>
                    <a:pt x="5222" y="4564"/>
                  </a:lnTo>
                  <a:lnTo>
                    <a:pt x="5178" y="4608"/>
                  </a:lnTo>
                  <a:lnTo>
                    <a:pt x="4213" y="6319"/>
                  </a:lnTo>
                  <a:lnTo>
                    <a:pt x="1317" y="11322"/>
                  </a:lnTo>
                  <a:lnTo>
                    <a:pt x="44" y="13077"/>
                  </a:lnTo>
                  <a:lnTo>
                    <a:pt x="0" y="13121"/>
                  </a:lnTo>
                  <a:lnTo>
                    <a:pt x="0" y="13208"/>
                  </a:lnTo>
                  <a:lnTo>
                    <a:pt x="44" y="13252"/>
                  </a:lnTo>
                  <a:lnTo>
                    <a:pt x="88" y="13340"/>
                  </a:lnTo>
                  <a:lnTo>
                    <a:pt x="264" y="13340"/>
                  </a:lnTo>
                  <a:lnTo>
                    <a:pt x="307" y="13296"/>
                  </a:lnTo>
                  <a:lnTo>
                    <a:pt x="1624" y="11497"/>
                  </a:lnTo>
                  <a:lnTo>
                    <a:pt x="4520" y="6495"/>
                  </a:lnTo>
                  <a:lnTo>
                    <a:pt x="5485" y="4783"/>
                  </a:lnTo>
                  <a:lnTo>
                    <a:pt x="6100" y="4125"/>
                  </a:lnTo>
                  <a:lnTo>
                    <a:pt x="6890" y="3774"/>
                  </a:lnTo>
                  <a:lnTo>
                    <a:pt x="8864" y="3643"/>
                  </a:lnTo>
                  <a:lnTo>
                    <a:pt x="12770" y="3730"/>
                  </a:lnTo>
                  <a:lnTo>
                    <a:pt x="17728" y="3423"/>
                  </a:lnTo>
                  <a:lnTo>
                    <a:pt x="20712" y="3116"/>
                  </a:lnTo>
                  <a:lnTo>
                    <a:pt x="24354" y="2677"/>
                  </a:lnTo>
                  <a:lnTo>
                    <a:pt x="27689" y="2282"/>
                  </a:lnTo>
                  <a:lnTo>
                    <a:pt x="27733" y="2282"/>
                  </a:lnTo>
                  <a:lnTo>
                    <a:pt x="31419" y="1405"/>
                  </a:lnTo>
                  <a:lnTo>
                    <a:pt x="34885" y="352"/>
                  </a:lnTo>
                  <a:lnTo>
                    <a:pt x="35017" y="746"/>
                  </a:lnTo>
                  <a:lnTo>
                    <a:pt x="34534" y="2370"/>
                  </a:lnTo>
                  <a:lnTo>
                    <a:pt x="34534" y="2458"/>
                  </a:lnTo>
                  <a:lnTo>
                    <a:pt x="34534" y="2502"/>
                  </a:lnTo>
                  <a:lnTo>
                    <a:pt x="34578" y="2546"/>
                  </a:lnTo>
                  <a:lnTo>
                    <a:pt x="34666" y="2589"/>
                  </a:lnTo>
                  <a:lnTo>
                    <a:pt x="34798" y="2589"/>
                  </a:lnTo>
                  <a:lnTo>
                    <a:pt x="34841" y="2546"/>
                  </a:lnTo>
                  <a:lnTo>
                    <a:pt x="34885" y="2458"/>
                  </a:lnTo>
                  <a:lnTo>
                    <a:pt x="35368" y="790"/>
                  </a:lnTo>
                  <a:lnTo>
                    <a:pt x="35368" y="703"/>
                  </a:lnTo>
                  <a:lnTo>
                    <a:pt x="35149" y="88"/>
                  </a:lnTo>
                  <a:lnTo>
                    <a:pt x="3506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" name="Google Shape;273;p48"/>
            <p:cNvSpPr/>
            <p:nvPr/>
          </p:nvSpPr>
          <p:spPr>
            <a:xfrm>
              <a:off x="3623500" y="2804275"/>
              <a:ext cx="496975" cy="77925"/>
            </a:xfrm>
            <a:custGeom>
              <a:avLst/>
              <a:gdLst/>
              <a:ahLst/>
              <a:cxnLst/>
              <a:rect l="l" t="t" r="r" b="b"/>
              <a:pathLst>
                <a:path w="19879" h="3117" extrusionOk="0">
                  <a:moveTo>
                    <a:pt x="88" y="1"/>
                  </a:moveTo>
                  <a:lnTo>
                    <a:pt x="44" y="45"/>
                  </a:lnTo>
                  <a:lnTo>
                    <a:pt x="0" y="89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44" y="308"/>
                  </a:lnTo>
                  <a:lnTo>
                    <a:pt x="88" y="352"/>
                  </a:lnTo>
                  <a:lnTo>
                    <a:pt x="1756" y="922"/>
                  </a:lnTo>
                  <a:lnTo>
                    <a:pt x="1799" y="922"/>
                  </a:lnTo>
                  <a:lnTo>
                    <a:pt x="7504" y="1756"/>
                  </a:lnTo>
                  <a:lnTo>
                    <a:pt x="10795" y="2458"/>
                  </a:lnTo>
                  <a:lnTo>
                    <a:pt x="13867" y="2985"/>
                  </a:lnTo>
                  <a:lnTo>
                    <a:pt x="16982" y="3116"/>
                  </a:lnTo>
                  <a:lnTo>
                    <a:pt x="19703" y="2941"/>
                  </a:lnTo>
                  <a:lnTo>
                    <a:pt x="19747" y="2941"/>
                  </a:lnTo>
                  <a:lnTo>
                    <a:pt x="19834" y="2897"/>
                  </a:lnTo>
                  <a:lnTo>
                    <a:pt x="19834" y="2809"/>
                  </a:lnTo>
                  <a:lnTo>
                    <a:pt x="19878" y="2765"/>
                  </a:lnTo>
                  <a:lnTo>
                    <a:pt x="19834" y="2678"/>
                  </a:lnTo>
                  <a:lnTo>
                    <a:pt x="19790" y="2634"/>
                  </a:lnTo>
                  <a:lnTo>
                    <a:pt x="19659" y="2590"/>
                  </a:lnTo>
                  <a:lnTo>
                    <a:pt x="16982" y="2765"/>
                  </a:lnTo>
                  <a:lnTo>
                    <a:pt x="13910" y="2634"/>
                  </a:lnTo>
                  <a:lnTo>
                    <a:pt x="10883" y="2107"/>
                  </a:lnTo>
                  <a:lnTo>
                    <a:pt x="7592" y="1405"/>
                  </a:lnTo>
                  <a:lnTo>
                    <a:pt x="1887" y="61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" name="Google Shape;274;p48"/>
            <p:cNvSpPr/>
            <p:nvPr/>
          </p:nvSpPr>
          <p:spPr>
            <a:xfrm>
              <a:off x="3251600" y="756175"/>
              <a:ext cx="275375" cy="692225"/>
            </a:xfrm>
            <a:custGeom>
              <a:avLst/>
              <a:gdLst/>
              <a:ahLst/>
              <a:cxnLst/>
              <a:rect l="l" t="t" r="r" b="b"/>
              <a:pathLst>
                <a:path w="11015" h="27689" extrusionOk="0">
                  <a:moveTo>
                    <a:pt x="10795" y="0"/>
                  </a:moveTo>
                  <a:lnTo>
                    <a:pt x="10752" y="44"/>
                  </a:lnTo>
                  <a:lnTo>
                    <a:pt x="10708" y="88"/>
                  </a:lnTo>
                  <a:lnTo>
                    <a:pt x="10313" y="834"/>
                  </a:lnTo>
                  <a:lnTo>
                    <a:pt x="8470" y="4213"/>
                  </a:lnTo>
                  <a:lnTo>
                    <a:pt x="7153" y="7592"/>
                  </a:lnTo>
                  <a:lnTo>
                    <a:pt x="5837" y="11716"/>
                  </a:lnTo>
                  <a:lnTo>
                    <a:pt x="4652" y="14744"/>
                  </a:lnTo>
                  <a:lnTo>
                    <a:pt x="3336" y="17333"/>
                  </a:lnTo>
                  <a:lnTo>
                    <a:pt x="3336" y="17377"/>
                  </a:lnTo>
                  <a:lnTo>
                    <a:pt x="2370" y="20185"/>
                  </a:lnTo>
                  <a:lnTo>
                    <a:pt x="1010" y="24485"/>
                  </a:lnTo>
                  <a:lnTo>
                    <a:pt x="176" y="26460"/>
                  </a:lnTo>
                  <a:lnTo>
                    <a:pt x="176" y="26504"/>
                  </a:lnTo>
                  <a:lnTo>
                    <a:pt x="1" y="27469"/>
                  </a:lnTo>
                  <a:lnTo>
                    <a:pt x="1" y="27557"/>
                  </a:lnTo>
                  <a:lnTo>
                    <a:pt x="45" y="27601"/>
                  </a:lnTo>
                  <a:lnTo>
                    <a:pt x="89" y="27645"/>
                  </a:lnTo>
                  <a:lnTo>
                    <a:pt x="176" y="27689"/>
                  </a:lnTo>
                  <a:lnTo>
                    <a:pt x="308" y="27645"/>
                  </a:lnTo>
                  <a:lnTo>
                    <a:pt x="352" y="27557"/>
                  </a:lnTo>
                  <a:lnTo>
                    <a:pt x="484" y="26592"/>
                  </a:lnTo>
                  <a:lnTo>
                    <a:pt x="1361" y="24617"/>
                  </a:lnTo>
                  <a:lnTo>
                    <a:pt x="1361" y="24573"/>
                  </a:lnTo>
                  <a:lnTo>
                    <a:pt x="2678" y="20317"/>
                  </a:lnTo>
                  <a:lnTo>
                    <a:pt x="3643" y="17465"/>
                  </a:lnTo>
                  <a:lnTo>
                    <a:pt x="4959" y="14876"/>
                  </a:lnTo>
                  <a:lnTo>
                    <a:pt x="6144" y="11804"/>
                  </a:lnTo>
                  <a:lnTo>
                    <a:pt x="7461" y="7679"/>
                  </a:lnTo>
                  <a:lnTo>
                    <a:pt x="8777" y="4344"/>
                  </a:lnTo>
                  <a:lnTo>
                    <a:pt x="10620" y="1009"/>
                  </a:lnTo>
                  <a:lnTo>
                    <a:pt x="11015" y="264"/>
                  </a:lnTo>
                  <a:lnTo>
                    <a:pt x="11015" y="176"/>
                  </a:lnTo>
                  <a:lnTo>
                    <a:pt x="11015" y="132"/>
                  </a:lnTo>
                  <a:lnTo>
                    <a:pt x="11015" y="44"/>
                  </a:lnTo>
                  <a:lnTo>
                    <a:pt x="1092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" name="Google Shape;275;p48"/>
            <p:cNvSpPr/>
            <p:nvPr/>
          </p:nvSpPr>
          <p:spPr>
            <a:xfrm>
              <a:off x="3658600" y="1953000"/>
              <a:ext cx="737225" cy="323650"/>
            </a:xfrm>
            <a:custGeom>
              <a:avLst/>
              <a:gdLst/>
              <a:ahLst/>
              <a:cxnLst/>
              <a:rect l="l" t="t" r="r" b="b"/>
              <a:pathLst>
                <a:path w="29489" h="12946" extrusionOk="0">
                  <a:moveTo>
                    <a:pt x="11760" y="1"/>
                  </a:moveTo>
                  <a:lnTo>
                    <a:pt x="11629" y="45"/>
                  </a:lnTo>
                  <a:lnTo>
                    <a:pt x="11278" y="220"/>
                  </a:lnTo>
                  <a:lnTo>
                    <a:pt x="11234" y="264"/>
                  </a:lnTo>
                  <a:lnTo>
                    <a:pt x="11190" y="308"/>
                  </a:lnTo>
                  <a:lnTo>
                    <a:pt x="11058" y="703"/>
                  </a:lnTo>
                  <a:lnTo>
                    <a:pt x="11058" y="834"/>
                  </a:lnTo>
                  <a:lnTo>
                    <a:pt x="12287" y="3994"/>
                  </a:lnTo>
                  <a:lnTo>
                    <a:pt x="12550" y="6539"/>
                  </a:lnTo>
                  <a:lnTo>
                    <a:pt x="12112" y="8733"/>
                  </a:lnTo>
                  <a:lnTo>
                    <a:pt x="11102" y="11190"/>
                  </a:lnTo>
                  <a:lnTo>
                    <a:pt x="10620" y="11804"/>
                  </a:lnTo>
                  <a:lnTo>
                    <a:pt x="10225" y="12068"/>
                  </a:lnTo>
                  <a:lnTo>
                    <a:pt x="6670" y="12507"/>
                  </a:lnTo>
                  <a:lnTo>
                    <a:pt x="2721" y="12594"/>
                  </a:lnTo>
                  <a:lnTo>
                    <a:pt x="2195" y="12243"/>
                  </a:lnTo>
                  <a:lnTo>
                    <a:pt x="2151" y="12199"/>
                  </a:lnTo>
                  <a:lnTo>
                    <a:pt x="1756" y="12024"/>
                  </a:lnTo>
                  <a:lnTo>
                    <a:pt x="834" y="9610"/>
                  </a:lnTo>
                  <a:lnTo>
                    <a:pt x="790" y="9523"/>
                  </a:lnTo>
                  <a:lnTo>
                    <a:pt x="308" y="9128"/>
                  </a:lnTo>
                  <a:lnTo>
                    <a:pt x="220" y="9084"/>
                  </a:lnTo>
                  <a:lnTo>
                    <a:pt x="88" y="9084"/>
                  </a:lnTo>
                  <a:lnTo>
                    <a:pt x="44" y="9128"/>
                  </a:lnTo>
                  <a:lnTo>
                    <a:pt x="0" y="9172"/>
                  </a:lnTo>
                  <a:lnTo>
                    <a:pt x="0" y="9259"/>
                  </a:lnTo>
                  <a:lnTo>
                    <a:pt x="0" y="9303"/>
                  </a:lnTo>
                  <a:lnTo>
                    <a:pt x="44" y="9391"/>
                  </a:lnTo>
                  <a:lnTo>
                    <a:pt x="527" y="9786"/>
                  </a:lnTo>
                  <a:lnTo>
                    <a:pt x="1492" y="12199"/>
                  </a:lnTo>
                  <a:lnTo>
                    <a:pt x="1580" y="12331"/>
                  </a:lnTo>
                  <a:lnTo>
                    <a:pt x="1975" y="12507"/>
                  </a:lnTo>
                  <a:lnTo>
                    <a:pt x="2589" y="12945"/>
                  </a:lnTo>
                  <a:lnTo>
                    <a:pt x="2677" y="12945"/>
                  </a:lnTo>
                  <a:lnTo>
                    <a:pt x="6714" y="12858"/>
                  </a:lnTo>
                  <a:lnTo>
                    <a:pt x="10312" y="12419"/>
                  </a:lnTo>
                  <a:lnTo>
                    <a:pt x="10400" y="12419"/>
                  </a:lnTo>
                  <a:lnTo>
                    <a:pt x="10839" y="12068"/>
                  </a:lnTo>
                  <a:lnTo>
                    <a:pt x="10883" y="12024"/>
                  </a:lnTo>
                  <a:lnTo>
                    <a:pt x="11366" y="11366"/>
                  </a:lnTo>
                  <a:lnTo>
                    <a:pt x="11409" y="11322"/>
                  </a:lnTo>
                  <a:lnTo>
                    <a:pt x="12419" y="8865"/>
                  </a:lnTo>
                  <a:lnTo>
                    <a:pt x="12463" y="8821"/>
                  </a:lnTo>
                  <a:lnTo>
                    <a:pt x="12857" y="6583"/>
                  </a:lnTo>
                  <a:lnTo>
                    <a:pt x="12901" y="6539"/>
                  </a:lnTo>
                  <a:lnTo>
                    <a:pt x="12638" y="3906"/>
                  </a:lnTo>
                  <a:lnTo>
                    <a:pt x="12594" y="3862"/>
                  </a:lnTo>
                  <a:lnTo>
                    <a:pt x="11409" y="747"/>
                  </a:lnTo>
                  <a:lnTo>
                    <a:pt x="11497" y="483"/>
                  </a:lnTo>
                  <a:lnTo>
                    <a:pt x="11717" y="352"/>
                  </a:lnTo>
                  <a:lnTo>
                    <a:pt x="15052" y="1185"/>
                  </a:lnTo>
                  <a:lnTo>
                    <a:pt x="17553" y="2677"/>
                  </a:lnTo>
                  <a:lnTo>
                    <a:pt x="22116" y="5003"/>
                  </a:lnTo>
                  <a:lnTo>
                    <a:pt x="22204" y="5003"/>
                  </a:lnTo>
                  <a:lnTo>
                    <a:pt x="23477" y="4915"/>
                  </a:lnTo>
                  <a:lnTo>
                    <a:pt x="29357" y="3555"/>
                  </a:lnTo>
                  <a:lnTo>
                    <a:pt x="29444" y="3555"/>
                  </a:lnTo>
                  <a:lnTo>
                    <a:pt x="29488" y="3511"/>
                  </a:lnTo>
                  <a:lnTo>
                    <a:pt x="29488" y="3423"/>
                  </a:lnTo>
                  <a:lnTo>
                    <a:pt x="29488" y="3379"/>
                  </a:lnTo>
                  <a:lnTo>
                    <a:pt x="29444" y="3292"/>
                  </a:lnTo>
                  <a:lnTo>
                    <a:pt x="29400" y="3248"/>
                  </a:lnTo>
                  <a:lnTo>
                    <a:pt x="29357" y="3204"/>
                  </a:lnTo>
                  <a:lnTo>
                    <a:pt x="29269" y="3248"/>
                  </a:lnTo>
                  <a:lnTo>
                    <a:pt x="23433" y="4564"/>
                  </a:lnTo>
                  <a:lnTo>
                    <a:pt x="22204" y="4652"/>
                  </a:lnTo>
                  <a:lnTo>
                    <a:pt x="17684" y="2370"/>
                  </a:lnTo>
                  <a:lnTo>
                    <a:pt x="15183" y="878"/>
                  </a:lnTo>
                  <a:lnTo>
                    <a:pt x="15139" y="878"/>
                  </a:lnTo>
                  <a:lnTo>
                    <a:pt x="1176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" name="Google Shape;276;p48"/>
            <p:cNvSpPr/>
            <p:nvPr/>
          </p:nvSpPr>
          <p:spPr>
            <a:xfrm>
              <a:off x="3550000" y="21395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" name="Google Shape;277;p48"/>
            <p:cNvSpPr/>
            <p:nvPr/>
          </p:nvSpPr>
          <p:spPr>
            <a:xfrm>
              <a:off x="3550000" y="21395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" name="Google Shape;278;p48"/>
            <p:cNvSpPr/>
            <p:nvPr/>
          </p:nvSpPr>
          <p:spPr>
            <a:xfrm>
              <a:off x="3643250" y="872450"/>
              <a:ext cx="522200" cy="829375"/>
            </a:xfrm>
            <a:custGeom>
              <a:avLst/>
              <a:gdLst/>
              <a:ahLst/>
              <a:cxnLst/>
              <a:rect l="l" t="t" r="r" b="b"/>
              <a:pathLst>
                <a:path w="20888" h="33175" extrusionOk="0">
                  <a:moveTo>
                    <a:pt x="20668" y="1"/>
                  </a:moveTo>
                  <a:lnTo>
                    <a:pt x="20624" y="44"/>
                  </a:lnTo>
                  <a:lnTo>
                    <a:pt x="20580" y="88"/>
                  </a:lnTo>
                  <a:lnTo>
                    <a:pt x="16850" y="5178"/>
                  </a:lnTo>
                  <a:lnTo>
                    <a:pt x="14525" y="7943"/>
                  </a:lnTo>
                  <a:lnTo>
                    <a:pt x="11672" y="11146"/>
                  </a:lnTo>
                  <a:lnTo>
                    <a:pt x="9522" y="13823"/>
                  </a:lnTo>
                  <a:lnTo>
                    <a:pt x="9522" y="13867"/>
                  </a:lnTo>
                  <a:lnTo>
                    <a:pt x="8732" y="15227"/>
                  </a:lnTo>
                  <a:lnTo>
                    <a:pt x="8689" y="15315"/>
                  </a:lnTo>
                  <a:lnTo>
                    <a:pt x="8513" y="16851"/>
                  </a:lnTo>
                  <a:lnTo>
                    <a:pt x="8601" y="18869"/>
                  </a:lnTo>
                  <a:lnTo>
                    <a:pt x="8425" y="19220"/>
                  </a:lnTo>
                  <a:lnTo>
                    <a:pt x="5134" y="21677"/>
                  </a:lnTo>
                  <a:lnTo>
                    <a:pt x="5090" y="21765"/>
                  </a:lnTo>
                  <a:lnTo>
                    <a:pt x="4037" y="24617"/>
                  </a:lnTo>
                  <a:lnTo>
                    <a:pt x="3160" y="27865"/>
                  </a:lnTo>
                  <a:lnTo>
                    <a:pt x="2326" y="30892"/>
                  </a:lnTo>
                  <a:lnTo>
                    <a:pt x="1536" y="32253"/>
                  </a:lnTo>
                  <a:lnTo>
                    <a:pt x="483" y="32779"/>
                  </a:lnTo>
                  <a:lnTo>
                    <a:pt x="220" y="32691"/>
                  </a:lnTo>
                  <a:lnTo>
                    <a:pt x="88" y="32691"/>
                  </a:lnTo>
                  <a:lnTo>
                    <a:pt x="44" y="32735"/>
                  </a:lnTo>
                  <a:lnTo>
                    <a:pt x="0" y="32779"/>
                  </a:lnTo>
                  <a:lnTo>
                    <a:pt x="0" y="32867"/>
                  </a:lnTo>
                  <a:lnTo>
                    <a:pt x="0" y="32911"/>
                  </a:lnTo>
                  <a:lnTo>
                    <a:pt x="44" y="32955"/>
                  </a:lnTo>
                  <a:lnTo>
                    <a:pt x="88" y="32999"/>
                  </a:lnTo>
                  <a:lnTo>
                    <a:pt x="439" y="33130"/>
                  </a:lnTo>
                  <a:lnTo>
                    <a:pt x="483" y="33174"/>
                  </a:lnTo>
                  <a:lnTo>
                    <a:pt x="571" y="33130"/>
                  </a:lnTo>
                  <a:lnTo>
                    <a:pt x="1755" y="32516"/>
                  </a:lnTo>
                  <a:lnTo>
                    <a:pt x="1799" y="32472"/>
                  </a:lnTo>
                  <a:lnTo>
                    <a:pt x="2677" y="31068"/>
                  </a:lnTo>
                  <a:lnTo>
                    <a:pt x="2677" y="31024"/>
                  </a:lnTo>
                  <a:lnTo>
                    <a:pt x="3511" y="27952"/>
                  </a:lnTo>
                  <a:lnTo>
                    <a:pt x="4388" y="24705"/>
                  </a:lnTo>
                  <a:lnTo>
                    <a:pt x="5397" y="21941"/>
                  </a:lnTo>
                  <a:lnTo>
                    <a:pt x="8645" y="19483"/>
                  </a:lnTo>
                  <a:lnTo>
                    <a:pt x="8689" y="19396"/>
                  </a:lnTo>
                  <a:lnTo>
                    <a:pt x="8908" y="18957"/>
                  </a:lnTo>
                  <a:lnTo>
                    <a:pt x="8952" y="18869"/>
                  </a:lnTo>
                  <a:lnTo>
                    <a:pt x="8864" y="16851"/>
                  </a:lnTo>
                  <a:lnTo>
                    <a:pt x="9040" y="15359"/>
                  </a:lnTo>
                  <a:lnTo>
                    <a:pt x="9786" y="14042"/>
                  </a:lnTo>
                  <a:lnTo>
                    <a:pt x="11936" y="11366"/>
                  </a:lnTo>
                  <a:lnTo>
                    <a:pt x="14788" y="8162"/>
                  </a:lnTo>
                  <a:lnTo>
                    <a:pt x="17114" y="5398"/>
                  </a:lnTo>
                  <a:lnTo>
                    <a:pt x="20843" y="308"/>
                  </a:lnTo>
                  <a:lnTo>
                    <a:pt x="20887" y="220"/>
                  </a:lnTo>
                  <a:lnTo>
                    <a:pt x="20887" y="176"/>
                  </a:lnTo>
                  <a:lnTo>
                    <a:pt x="20887" y="88"/>
                  </a:lnTo>
                  <a:lnTo>
                    <a:pt x="20800" y="44"/>
                  </a:lnTo>
                  <a:lnTo>
                    <a:pt x="2075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" name="Google Shape;279;p48"/>
            <p:cNvSpPr/>
            <p:nvPr/>
          </p:nvSpPr>
          <p:spPr>
            <a:xfrm>
              <a:off x="3612525" y="2141700"/>
              <a:ext cx="1811200" cy="630800"/>
            </a:xfrm>
            <a:custGeom>
              <a:avLst/>
              <a:gdLst/>
              <a:ahLst/>
              <a:cxnLst/>
              <a:rect l="l" t="t" r="r" b="b"/>
              <a:pathLst>
                <a:path w="72448" h="25232" extrusionOk="0">
                  <a:moveTo>
                    <a:pt x="69288" y="0"/>
                  </a:moveTo>
                  <a:lnTo>
                    <a:pt x="66655" y="483"/>
                  </a:lnTo>
                  <a:lnTo>
                    <a:pt x="66611" y="483"/>
                  </a:lnTo>
                  <a:lnTo>
                    <a:pt x="63627" y="1448"/>
                  </a:lnTo>
                  <a:lnTo>
                    <a:pt x="59546" y="2940"/>
                  </a:lnTo>
                  <a:lnTo>
                    <a:pt x="57967" y="3598"/>
                  </a:lnTo>
                  <a:lnTo>
                    <a:pt x="54149" y="3642"/>
                  </a:lnTo>
                  <a:lnTo>
                    <a:pt x="52394" y="3686"/>
                  </a:lnTo>
                  <a:lnTo>
                    <a:pt x="52306" y="3730"/>
                  </a:lnTo>
                  <a:lnTo>
                    <a:pt x="46865" y="6407"/>
                  </a:lnTo>
                  <a:lnTo>
                    <a:pt x="45154" y="7328"/>
                  </a:lnTo>
                  <a:lnTo>
                    <a:pt x="39142" y="8425"/>
                  </a:lnTo>
                  <a:lnTo>
                    <a:pt x="35324" y="8996"/>
                  </a:lnTo>
                  <a:lnTo>
                    <a:pt x="32033" y="9566"/>
                  </a:lnTo>
                  <a:lnTo>
                    <a:pt x="28128" y="10356"/>
                  </a:lnTo>
                  <a:lnTo>
                    <a:pt x="27206" y="10751"/>
                  </a:lnTo>
                  <a:lnTo>
                    <a:pt x="27119" y="10795"/>
                  </a:lnTo>
                  <a:lnTo>
                    <a:pt x="26855" y="11190"/>
                  </a:lnTo>
                  <a:lnTo>
                    <a:pt x="26812" y="11233"/>
                  </a:lnTo>
                  <a:lnTo>
                    <a:pt x="25363" y="16718"/>
                  </a:lnTo>
                  <a:lnTo>
                    <a:pt x="24091" y="19527"/>
                  </a:lnTo>
                  <a:lnTo>
                    <a:pt x="22423" y="22379"/>
                  </a:lnTo>
                  <a:lnTo>
                    <a:pt x="21063" y="24573"/>
                  </a:lnTo>
                  <a:lnTo>
                    <a:pt x="20668" y="24836"/>
                  </a:lnTo>
                  <a:lnTo>
                    <a:pt x="14964" y="23915"/>
                  </a:lnTo>
                  <a:lnTo>
                    <a:pt x="10269" y="22818"/>
                  </a:lnTo>
                  <a:lnTo>
                    <a:pt x="6802" y="22204"/>
                  </a:lnTo>
                  <a:lnTo>
                    <a:pt x="6758" y="22204"/>
                  </a:lnTo>
                  <a:lnTo>
                    <a:pt x="3467" y="21984"/>
                  </a:lnTo>
                  <a:lnTo>
                    <a:pt x="264" y="20843"/>
                  </a:lnTo>
                  <a:lnTo>
                    <a:pt x="132" y="20843"/>
                  </a:lnTo>
                  <a:lnTo>
                    <a:pt x="44" y="20887"/>
                  </a:lnTo>
                  <a:lnTo>
                    <a:pt x="44" y="20975"/>
                  </a:lnTo>
                  <a:lnTo>
                    <a:pt x="1" y="21019"/>
                  </a:lnTo>
                  <a:lnTo>
                    <a:pt x="44" y="21107"/>
                  </a:lnTo>
                  <a:lnTo>
                    <a:pt x="88" y="21150"/>
                  </a:lnTo>
                  <a:lnTo>
                    <a:pt x="132" y="21194"/>
                  </a:lnTo>
                  <a:lnTo>
                    <a:pt x="3379" y="22291"/>
                  </a:lnTo>
                  <a:lnTo>
                    <a:pt x="3423" y="22335"/>
                  </a:lnTo>
                  <a:lnTo>
                    <a:pt x="6758" y="22555"/>
                  </a:lnTo>
                  <a:lnTo>
                    <a:pt x="10181" y="23169"/>
                  </a:lnTo>
                  <a:lnTo>
                    <a:pt x="14876" y="24266"/>
                  </a:lnTo>
                  <a:lnTo>
                    <a:pt x="20668" y="25231"/>
                  </a:lnTo>
                  <a:lnTo>
                    <a:pt x="20712" y="25231"/>
                  </a:lnTo>
                  <a:lnTo>
                    <a:pt x="20800" y="25187"/>
                  </a:lnTo>
                  <a:lnTo>
                    <a:pt x="21283" y="24836"/>
                  </a:lnTo>
                  <a:lnTo>
                    <a:pt x="21326" y="24792"/>
                  </a:lnTo>
                  <a:lnTo>
                    <a:pt x="22731" y="22555"/>
                  </a:lnTo>
                  <a:lnTo>
                    <a:pt x="24398" y="19702"/>
                  </a:lnTo>
                  <a:lnTo>
                    <a:pt x="25715" y="16850"/>
                  </a:lnTo>
                  <a:lnTo>
                    <a:pt x="25715" y="16806"/>
                  </a:lnTo>
                  <a:lnTo>
                    <a:pt x="27119" y="11365"/>
                  </a:lnTo>
                  <a:lnTo>
                    <a:pt x="27382" y="11058"/>
                  </a:lnTo>
                  <a:lnTo>
                    <a:pt x="28216" y="10707"/>
                  </a:lnTo>
                  <a:lnTo>
                    <a:pt x="32121" y="9917"/>
                  </a:lnTo>
                  <a:lnTo>
                    <a:pt x="35368" y="9347"/>
                  </a:lnTo>
                  <a:lnTo>
                    <a:pt x="39186" y="8776"/>
                  </a:lnTo>
                  <a:lnTo>
                    <a:pt x="45241" y="7679"/>
                  </a:lnTo>
                  <a:lnTo>
                    <a:pt x="45285" y="7635"/>
                  </a:lnTo>
                  <a:lnTo>
                    <a:pt x="47040" y="6714"/>
                  </a:lnTo>
                  <a:lnTo>
                    <a:pt x="52438" y="4037"/>
                  </a:lnTo>
                  <a:lnTo>
                    <a:pt x="54149" y="3993"/>
                  </a:lnTo>
                  <a:lnTo>
                    <a:pt x="58011" y="3949"/>
                  </a:lnTo>
                  <a:lnTo>
                    <a:pt x="58098" y="3949"/>
                  </a:lnTo>
                  <a:lnTo>
                    <a:pt x="59678" y="3247"/>
                  </a:lnTo>
                  <a:lnTo>
                    <a:pt x="63715" y="1799"/>
                  </a:lnTo>
                  <a:lnTo>
                    <a:pt x="66699" y="790"/>
                  </a:lnTo>
                  <a:lnTo>
                    <a:pt x="69332" y="351"/>
                  </a:lnTo>
                  <a:lnTo>
                    <a:pt x="70868" y="658"/>
                  </a:lnTo>
                  <a:lnTo>
                    <a:pt x="71614" y="1404"/>
                  </a:lnTo>
                  <a:lnTo>
                    <a:pt x="72096" y="3159"/>
                  </a:lnTo>
                  <a:lnTo>
                    <a:pt x="72008" y="5792"/>
                  </a:lnTo>
                  <a:lnTo>
                    <a:pt x="71394" y="12550"/>
                  </a:lnTo>
                  <a:lnTo>
                    <a:pt x="71438" y="12638"/>
                  </a:lnTo>
                  <a:lnTo>
                    <a:pt x="71438" y="12682"/>
                  </a:lnTo>
                  <a:lnTo>
                    <a:pt x="71526" y="12725"/>
                  </a:lnTo>
                  <a:lnTo>
                    <a:pt x="71657" y="12725"/>
                  </a:lnTo>
                  <a:lnTo>
                    <a:pt x="71701" y="12682"/>
                  </a:lnTo>
                  <a:lnTo>
                    <a:pt x="71745" y="12638"/>
                  </a:lnTo>
                  <a:lnTo>
                    <a:pt x="71745" y="12594"/>
                  </a:lnTo>
                  <a:lnTo>
                    <a:pt x="72360" y="5836"/>
                  </a:lnTo>
                  <a:lnTo>
                    <a:pt x="72447" y="3116"/>
                  </a:lnTo>
                  <a:lnTo>
                    <a:pt x="72403" y="3072"/>
                  </a:lnTo>
                  <a:lnTo>
                    <a:pt x="71965" y="1273"/>
                  </a:lnTo>
                  <a:lnTo>
                    <a:pt x="71921" y="1185"/>
                  </a:lnTo>
                  <a:lnTo>
                    <a:pt x="71087" y="395"/>
                  </a:lnTo>
                  <a:lnTo>
                    <a:pt x="70999" y="351"/>
                  </a:lnTo>
                  <a:lnTo>
                    <a:pt x="6937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" name="Google Shape;280;p48"/>
            <p:cNvSpPr/>
            <p:nvPr/>
          </p:nvSpPr>
          <p:spPr>
            <a:xfrm>
              <a:off x="3387650" y="738625"/>
              <a:ext cx="299500" cy="660425"/>
            </a:xfrm>
            <a:custGeom>
              <a:avLst/>
              <a:gdLst/>
              <a:ahLst/>
              <a:cxnLst/>
              <a:rect l="l" t="t" r="r" b="b"/>
              <a:pathLst>
                <a:path w="11980" h="26417" extrusionOk="0">
                  <a:moveTo>
                    <a:pt x="11716" y="0"/>
                  </a:moveTo>
                  <a:lnTo>
                    <a:pt x="11672" y="44"/>
                  </a:lnTo>
                  <a:lnTo>
                    <a:pt x="11628" y="88"/>
                  </a:lnTo>
                  <a:lnTo>
                    <a:pt x="9522" y="4300"/>
                  </a:lnTo>
                  <a:lnTo>
                    <a:pt x="7591" y="7679"/>
                  </a:lnTo>
                  <a:lnTo>
                    <a:pt x="7547" y="7679"/>
                  </a:lnTo>
                  <a:lnTo>
                    <a:pt x="6714" y="9610"/>
                  </a:lnTo>
                  <a:lnTo>
                    <a:pt x="6187" y="11014"/>
                  </a:lnTo>
                  <a:lnTo>
                    <a:pt x="5704" y="12374"/>
                  </a:lnTo>
                  <a:lnTo>
                    <a:pt x="4871" y="15051"/>
                  </a:lnTo>
                  <a:lnTo>
                    <a:pt x="4037" y="17552"/>
                  </a:lnTo>
                  <a:lnTo>
                    <a:pt x="3598" y="18825"/>
                  </a:lnTo>
                  <a:lnTo>
                    <a:pt x="3159" y="20053"/>
                  </a:lnTo>
                  <a:lnTo>
                    <a:pt x="2677" y="21282"/>
                  </a:lnTo>
                  <a:lnTo>
                    <a:pt x="2106" y="22555"/>
                  </a:lnTo>
                  <a:lnTo>
                    <a:pt x="1492" y="23783"/>
                  </a:lnTo>
                  <a:lnTo>
                    <a:pt x="834" y="25056"/>
                  </a:lnTo>
                  <a:lnTo>
                    <a:pt x="0" y="26153"/>
                  </a:lnTo>
                  <a:lnTo>
                    <a:pt x="0" y="26197"/>
                  </a:lnTo>
                  <a:lnTo>
                    <a:pt x="0" y="26284"/>
                  </a:lnTo>
                  <a:lnTo>
                    <a:pt x="0" y="26328"/>
                  </a:lnTo>
                  <a:lnTo>
                    <a:pt x="44" y="26372"/>
                  </a:lnTo>
                  <a:lnTo>
                    <a:pt x="176" y="26416"/>
                  </a:lnTo>
                  <a:lnTo>
                    <a:pt x="219" y="26416"/>
                  </a:lnTo>
                  <a:lnTo>
                    <a:pt x="307" y="26328"/>
                  </a:lnTo>
                  <a:lnTo>
                    <a:pt x="1141" y="25231"/>
                  </a:lnTo>
                  <a:lnTo>
                    <a:pt x="1799" y="23959"/>
                  </a:lnTo>
                  <a:lnTo>
                    <a:pt x="2413" y="22686"/>
                  </a:lnTo>
                  <a:lnTo>
                    <a:pt x="2984" y="21458"/>
                  </a:lnTo>
                  <a:lnTo>
                    <a:pt x="3467" y="20185"/>
                  </a:lnTo>
                  <a:lnTo>
                    <a:pt x="3949" y="18956"/>
                  </a:lnTo>
                  <a:lnTo>
                    <a:pt x="4388" y="17684"/>
                  </a:lnTo>
                  <a:lnTo>
                    <a:pt x="5178" y="15139"/>
                  </a:lnTo>
                  <a:lnTo>
                    <a:pt x="6056" y="12506"/>
                  </a:lnTo>
                  <a:lnTo>
                    <a:pt x="6538" y="11146"/>
                  </a:lnTo>
                  <a:lnTo>
                    <a:pt x="7021" y="9742"/>
                  </a:lnTo>
                  <a:lnTo>
                    <a:pt x="7898" y="7855"/>
                  </a:lnTo>
                  <a:lnTo>
                    <a:pt x="9829" y="4476"/>
                  </a:lnTo>
                  <a:lnTo>
                    <a:pt x="11936" y="263"/>
                  </a:lnTo>
                  <a:lnTo>
                    <a:pt x="11979" y="176"/>
                  </a:lnTo>
                  <a:lnTo>
                    <a:pt x="11979" y="132"/>
                  </a:lnTo>
                  <a:lnTo>
                    <a:pt x="11936" y="44"/>
                  </a:lnTo>
                  <a:lnTo>
                    <a:pt x="1189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" name="Google Shape;281;p48"/>
            <p:cNvSpPr/>
            <p:nvPr/>
          </p:nvSpPr>
          <p:spPr>
            <a:xfrm>
              <a:off x="4327775" y="2656175"/>
              <a:ext cx="230400" cy="66950"/>
            </a:xfrm>
            <a:custGeom>
              <a:avLst/>
              <a:gdLst/>
              <a:ahLst/>
              <a:cxnLst/>
              <a:rect l="l" t="t" r="r" b="b"/>
              <a:pathLst>
                <a:path w="9216" h="2678" extrusionOk="0">
                  <a:moveTo>
                    <a:pt x="3292" y="1"/>
                  </a:moveTo>
                  <a:lnTo>
                    <a:pt x="1624" y="220"/>
                  </a:lnTo>
                  <a:lnTo>
                    <a:pt x="1536" y="220"/>
                  </a:lnTo>
                  <a:lnTo>
                    <a:pt x="1054" y="528"/>
                  </a:lnTo>
                  <a:lnTo>
                    <a:pt x="1010" y="615"/>
                  </a:lnTo>
                  <a:lnTo>
                    <a:pt x="1" y="2414"/>
                  </a:lnTo>
                  <a:lnTo>
                    <a:pt x="1" y="2458"/>
                  </a:lnTo>
                  <a:lnTo>
                    <a:pt x="1" y="2546"/>
                  </a:lnTo>
                  <a:lnTo>
                    <a:pt x="44" y="2590"/>
                  </a:lnTo>
                  <a:lnTo>
                    <a:pt x="88" y="2634"/>
                  </a:lnTo>
                  <a:lnTo>
                    <a:pt x="176" y="2678"/>
                  </a:lnTo>
                  <a:lnTo>
                    <a:pt x="264" y="2634"/>
                  </a:lnTo>
                  <a:lnTo>
                    <a:pt x="308" y="2590"/>
                  </a:lnTo>
                  <a:lnTo>
                    <a:pt x="1273" y="791"/>
                  </a:lnTo>
                  <a:lnTo>
                    <a:pt x="1712" y="571"/>
                  </a:lnTo>
                  <a:lnTo>
                    <a:pt x="3336" y="352"/>
                  </a:lnTo>
                  <a:lnTo>
                    <a:pt x="6583" y="396"/>
                  </a:lnTo>
                  <a:lnTo>
                    <a:pt x="8996" y="747"/>
                  </a:lnTo>
                  <a:lnTo>
                    <a:pt x="9084" y="703"/>
                  </a:lnTo>
                  <a:lnTo>
                    <a:pt x="9128" y="703"/>
                  </a:lnTo>
                  <a:lnTo>
                    <a:pt x="9172" y="659"/>
                  </a:lnTo>
                  <a:lnTo>
                    <a:pt x="9216" y="571"/>
                  </a:lnTo>
                  <a:lnTo>
                    <a:pt x="9216" y="528"/>
                  </a:lnTo>
                  <a:lnTo>
                    <a:pt x="9172" y="440"/>
                  </a:lnTo>
                  <a:lnTo>
                    <a:pt x="9128" y="396"/>
                  </a:lnTo>
                  <a:lnTo>
                    <a:pt x="9040" y="396"/>
                  </a:lnTo>
                  <a:lnTo>
                    <a:pt x="6627" y="45"/>
                  </a:lnTo>
                  <a:lnTo>
                    <a:pt x="329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" name="Google Shape;282;p48"/>
            <p:cNvSpPr/>
            <p:nvPr/>
          </p:nvSpPr>
          <p:spPr>
            <a:xfrm>
              <a:off x="3893350" y="2910700"/>
              <a:ext cx="171175" cy="15375"/>
            </a:xfrm>
            <a:custGeom>
              <a:avLst/>
              <a:gdLst/>
              <a:ahLst/>
              <a:cxnLst/>
              <a:rect l="l" t="t" r="r" b="b"/>
              <a:pathLst>
                <a:path w="6847" h="615" extrusionOk="0">
                  <a:moveTo>
                    <a:pt x="133" y="0"/>
                  </a:moveTo>
                  <a:lnTo>
                    <a:pt x="45" y="44"/>
                  </a:lnTo>
                  <a:lnTo>
                    <a:pt x="1" y="88"/>
                  </a:lnTo>
                  <a:lnTo>
                    <a:pt x="1" y="176"/>
                  </a:lnTo>
                  <a:lnTo>
                    <a:pt x="1" y="220"/>
                  </a:lnTo>
                  <a:lnTo>
                    <a:pt x="45" y="307"/>
                  </a:lnTo>
                  <a:lnTo>
                    <a:pt x="89" y="307"/>
                  </a:lnTo>
                  <a:lnTo>
                    <a:pt x="133" y="351"/>
                  </a:lnTo>
                  <a:lnTo>
                    <a:pt x="2985" y="615"/>
                  </a:lnTo>
                  <a:lnTo>
                    <a:pt x="6671" y="571"/>
                  </a:lnTo>
                  <a:lnTo>
                    <a:pt x="6759" y="571"/>
                  </a:lnTo>
                  <a:lnTo>
                    <a:pt x="6802" y="527"/>
                  </a:lnTo>
                  <a:lnTo>
                    <a:pt x="6846" y="483"/>
                  </a:lnTo>
                  <a:lnTo>
                    <a:pt x="6846" y="395"/>
                  </a:lnTo>
                  <a:lnTo>
                    <a:pt x="6846" y="351"/>
                  </a:lnTo>
                  <a:lnTo>
                    <a:pt x="6802" y="307"/>
                  </a:lnTo>
                  <a:lnTo>
                    <a:pt x="6759" y="263"/>
                  </a:lnTo>
                  <a:lnTo>
                    <a:pt x="6671" y="220"/>
                  </a:lnTo>
                  <a:lnTo>
                    <a:pt x="2985" y="263"/>
                  </a:lnTo>
                  <a:lnTo>
                    <a:pt x="17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" name="Google Shape;283;p48"/>
            <p:cNvSpPr/>
            <p:nvPr/>
          </p:nvSpPr>
          <p:spPr>
            <a:xfrm>
              <a:off x="3224175" y="777000"/>
              <a:ext cx="230400" cy="580350"/>
            </a:xfrm>
            <a:custGeom>
              <a:avLst/>
              <a:gdLst/>
              <a:ahLst/>
              <a:cxnLst/>
              <a:rect l="l" t="t" r="r" b="b"/>
              <a:pathLst>
                <a:path w="9216" h="23214" extrusionOk="0">
                  <a:moveTo>
                    <a:pt x="9040" y="1"/>
                  </a:moveTo>
                  <a:lnTo>
                    <a:pt x="8952" y="45"/>
                  </a:lnTo>
                  <a:lnTo>
                    <a:pt x="8909" y="45"/>
                  </a:lnTo>
                  <a:lnTo>
                    <a:pt x="8865" y="133"/>
                  </a:lnTo>
                  <a:lnTo>
                    <a:pt x="7768" y="2239"/>
                  </a:lnTo>
                  <a:lnTo>
                    <a:pt x="6627" y="5091"/>
                  </a:lnTo>
                  <a:lnTo>
                    <a:pt x="5486" y="8689"/>
                  </a:lnTo>
                  <a:lnTo>
                    <a:pt x="4082" y="12112"/>
                  </a:lnTo>
                  <a:lnTo>
                    <a:pt x="2019" y="16412"/>
                  </a:lnTo>
                  <a:lnTo>
                    <a:pt x="1975" y="16456"/>
                  </a:lnTo>
                  <a:lnTo>
                    <a:pt x="966" y="19659"/>
                  </a:lnTo>
                  <a:lnTo>
                    <a:pt x="1" y="22994"/>
                  </a:lnTo>
                  <a:lnTo>
                    <a:pt x="1" y="23082"/>
                  </a:lnTo>
                  <a:lnTo>
                    <a:pt x="45" y="23126"/>
                  </a:lnTo>
                  <a:lnTo>
                    <a:pt x="89" y="23170"/>
                  </a:lnTo>
                  <a:lnTo>
                    <a:pt x="132" y="23214"/>
                  </a:lnTo>
                  <a:lnTo>
                    <a:pt x="308" y="23214"/>
                  </a:lnTo>
                  <a:lnTo>
                    <a:pt x="352" y="23082"/>
                  </a:lnTo>
                  <a:lnTo>
                    <a:pt x="1273" y="19747"/>
                  </a:lnTo>
                  <a:lnTo>
                    <a:pt x="2326" y="16544"/>
                  </a:lnTo>
                  <a:lnTo>
                    <a:pt x="4389" y="12244"/>
                  </a:lnTo>
                  <a:lnTo>
                    <a:pt x="5793" y="8777"/>
                  </a:lnTo>
                  <a:lnTo>
                    <a:pt x="6978" y="5179"/>
                  </a:lnTo>
                  <a:lnTo>
                    <a:pt x="8075" y="2414"/>
                  </a:lnTo>
                  <a:lnTo>
                    <a:pt x="9172" y="264"/>
                  </a:lnTo>
                  <a:lnTo>
                    <a:pt x="9216" y="220"/>
                  </a:lnTo>
                  <a:lnTo>
                    <a:pt x="9172" y="133"/>
                  </a:lnTo>
                  <a:lnTo>
                    <a:pt x="9172" y="89"/>
                  </a:lnTo>
                  <a:lnTo>
                    <a:pt x="9084" y="45"/>
                  </a:lnTo>
                  <a:lnTo>
                    <a:pt x="904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" name="Google Shape;284;p48"/>
            <p:cNvSpPr/>
            <p:nvPr/>
          </p:nvSpPr>
          <p:spPr>
            <a:xfrm>
              <a:off x="4358500" y="2701175"/>
              <a:ext cx="82300" cy="30725"/>
            </a:xfrm>
            <a:custGeom>
              <a:avLst/>
              <a:gdLst/>
              <a:ahLst/>
              <a:cxnLst/>
              <a:rect l="l" t="t" r="r" b="b"/>
              <a:pathLst>
                <a:path w="3292" h="1229" extrusionOk="0">
                  <a:moveTo>
                    <a:pt x="3116" y="0"/>
                  </a:moveTo>
                  <a:lnTo>
                    <a:pt x="1624" y="88"/>
                  </a:lnTo>
                  <a:lnTo>
                    <a:pt x="1580" y="88"/>
                  </a:lnTo>
                  <a:lnTo>
                    <a:pt x="88" y="922"/>
                  </a:lnTo>
                  <a:lnTo>
                    <a:pt x="44" y="965"/>
                  </a:lnTo>
                  <a:lnTo>
                    <a:pt x="0" y="1009"/>
                  </a:lnTo>
                  <a:lnTo>
                    <a:pt x="0" y="1053"/>
                  </a:lnTo>
                  <a:lnTo>
                    <a:pt x="0" y="1141"/>
                  </a:lnTo>
                  <a:lnTo>
                    <a:pt x="88" y="1185"/>
                  </a:lnTo>
                  <a:lnTo>
                    <a:pt x="176" y="1229"/>
                  </a:lnTo>
                  <a:lnTo>
                    <a:pt x="264" y="1229"/>
                  </a:lnTo>
                  <a:lnTo>
                    <a:pt x="1712" y="439"/>
                  </a:lnTo>
                  <a:lnTo>
                    <a:pt x="3116" y="351"/>
                  </a:lnTo>
                  <a:lnTo>
                    <a:pt x="3204" y="351"/>
                  </a:lnTo>
                  <a:lnTo>
                    <a:pt x="3247" y="307"/>
                  </a:lnTo>
                  <a:lnTo>
                    <a:pt x="3291" y="219"/>
                  </a:lnTo>
                  <a:lnTo>
                    <a:pt x="3291" y="176"/>
                  </a:lnTo>
                  <a:lnTo>
                    <a:pt x="3291" y="88"/>
                  </a:lnTo>
                  <a:lnTo>
                    <a:pt x="3247" y="44"/>
                  </a:lnTo>
                  <a:lnTo>
                    <a:pt x="316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" name="Google Shape;285;p48"/>
            <p:cNvSpPr/>
            <p:nvPr/>
          </p:nvSpPr>
          <p:spPr>
            <a:xfrm>
              <a:off x="3816575" y="2913975"/>
              <a:ext cx="229300" cy="34050"/>
            </a:xfrm>
            <a:custGeom>
              <a:avLst/>
              <a:gdLst/>
              <a:ahLst/>
              <a:cxnLst/>
              <a:rect l="l" t="t" r="r" b="b"/>
              <a:pathLst>
                <a:path w="9172" h="1362" extrusionOk="0">
                  <a:moveTo>
                    <a:pt x="88" y="1"/>
                  </a:moveTo>
                  <a:lnTo>
                    <a:pt x="44" y="45"/>
                  </a:lnTo>
                  <a:lnTo>
                    <a:pt x="0" y="89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44" y="308"/>
                  </a:lnTo>
                  <a:lnTo>
                    <a:pt x="88" y="308"/>
                  </a:lnTo>
                  <a:lnTo>
                    <a:pt x="2150" y="1010"/>
                  </a:lnTo>
                  <a:lnTo>
                    <a:pt x="2194" y="1010"/>
                  </a:lnTo>
                  <a:lnTo>
                    <a:pt x="3993" y="1273"/>
                  </a:lnTo>
                  <a:lnTo>
                    <a:pt x="4037" y="1273"/>
                  </a:lnTo>
                  <a:lnTo>
                    <a:pt x="7504" y="1361"/>
                  </a:lnTo>
                  <a:lnTo>
                    <a:pt x="9040" y="1317"/>
                  </a:lnTo>
                  <a:lnTo>
                    <a:pt x="9084" y="1317"/>
                  </a:lnTo>
                  <a:lnTo>
                    <a:pt x="9127" y="1273"/>
                  </a:lnTo>
                  <a:lnTo>
                    <a:pt x="9171" y="1229"/>
                  </a:lnTo>
                  <a:lnTo>
                    <a:pt x="9171" y="1142"/>
                  </a:lnTo>
                  <a:lnTo>
                    <a:pt x="9171" y="1054"/>
                  </a:lnTo>
                  <a:lnTo>
                    <a:pt x="9127" y="1010"/>
                  </a:lnTo>
                  <a:lnTo>
                    <a:pt x="9084" y="966"/>
                  </a:lnTo>
                  <a:lnTo>
                    <a:pt x="8996" y="966"/>
                  </a:lnTo>
                  <a:lnTo>
                    <a:pt x="7504" y="1010"/>
                  </a:lnTo>
                  <a:lnTo>
                    <a:pt x="4037" y="922"/>
                  </a:lnTo>
                  <a:lnTo>
                    <a:pt x="2238" y="659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" name="Google Shape;286;p48"/>
            <p:cNvSpPr/>
            <p:nvPr/>
          </p:nvSpPr>
          <p:spPr>
            <a:xfrm>
              <a:off x="3192375" y="766050"/>
              <a:ext cx="239175" cy="620925"/>
            </a:xfrm>
            <a:custGeom>
              <a:avLst/>
              <a:gdLst/>
              <a:ahLst/>
              <a:cxnLst/>
              <a:rect l="l" t="t" r="r" b="b"/>
              <a:pathLst>
                <a:path w="9567" h="24837" extrusionOk="0">
                  <a:moveTo>
                    <a:pt x="9303" y="0"/>
                  </a:moveTo>
                  <a:lnTo>
                    <a:pt x="9259" y="44"/>
                  </a:lnTo>
                  <a:lnTo>
                    <a:pt x="9215" y="88"/>
                  </a:lnTo>
                  <a:lnTo>
                    <a:pt x="8162" y="2106"/>
                  </a:lnTo>
                  <a:lnTo>
                    <a:pt x="8118" y="2150"/>
                  </a:lnTo>
                  <a:lnTo>
                    <a:pt x="7065" y="4695"/>
                  </a:lnTo>
                  <a:lnTo>
                    <a:pt x="6012" y="8030"/>
                  </a:lnTo>
                  <a:lnTo>
                    <a:pt x="4871" y="10882"/>
                  </a:lnTo>
                  <a:lnTo>
                    <a:pt x="3379" y="13866"/>
                  </a:lnTo>
                  <a:lnTo>
                    <a:pt x="2150" y="16587"/>
                  </a:lnTo>
                  <a:lnTo>
                    <a:pt x="966" y="20273"/>
                  </a:lnTo>
                  <a:lnTo>
                    <a:pt x="0" y="24617"/>
                  </a:lnTo>
                  <a:lnTo>
                    <a:pt x="0" y="24705"/>
                  </a:lnTo>
                  <a:lnTo>
                    <a:pt x="0" y="24749"/>
                  </a:lnTo>
                  <a:lnTo>
                    <a:pt x="88" y="24793"/>
                  </a:lnTo>
                  <a:lnTo>
                    <a:pt x="132" y="24836"/>
                  </a:lnTo>
                  <a:lnTo>
                    <a:pt x="176" y="24836"/>
                  </a:lnTo>
                  <a:lnTo>
                    <a:pt x="264" y="24793"/>
                  </a:lnTo>
                  <a:lnTo>
                    <a:pt x="351" y="24705"/>
                  </a:lnTo>
                  <a:lnTo>
                    <a:pt x="1317" y="20361"/>
                  </a:lnTo>
                  <a:lnTo>
                    <a:pt x="2501" y="16719"/>
                  </a:lnTo>
                  <a:lnTo>
                    <a:pt x="3686" y="14042"/>
                  </a:lnTo>
                  <a:lnTo>
                    <a:pt x="5222" y="11058"/>
                  </a:lnTo>
                  <a:lnTo>
                    <a:pt x="6319" y="8162"/>
                  </a:lnTo>
                  <a:lnTo>
                    <a:pt x="7416" y="4827"/>
                  </a:lnTo>
                  <a:lnTo>
                    <a:pt x="8469" y="2282"/>
                  </a:lnTo>
                  <a:lnTo>
                    <a:pt x="9522" y="263"/>
                  </a:lnTo>
                  <a:lnTo>
                    <a:pt x="9566" y="220"/>
                  </a:lnTo>
                  <a:lnTo>
                    <a:pt x="9522" y="132"/>
                  </a:lnTo>
                  <a:lnTo>
                    <a:pt x="9522" y="88"/>
                  </a:lnTo>
                  <a:lnTo>
                    <a:pt x="9435" y="44"/>
                  </a:lnTo>
                  <a:lnTo>
                    <a:pt x="939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" name="Google Shape;287;p48"/>
            <p:cNvSpPr/>
            <p:nvPr/>
          </p:nvSpPr>
          <p:spPr>
            <a:xfrm>
              <a:off x="3859350" y="2946900"/>
              <a:ext cx="105350" cy="24150"/>
            </a:xfrm>
            <a:custGeom>
              <a:avLst/>
              <a:gdLst/>
              <a:ahLst/>
              <a:cxnLst/>
              <a:rect l="l" t="t" r="r" b="b"/>
              <a:pathLst>
                <a:path w="4214" h="966" extrusionOk="0">
                  <a:moveTo>
                    <a:pt x="132" y="0"/>
                  </a:moveTo>
                  <a:lnTo>
                    <a:pt x="88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88" y="307"/>
                  </a:lnTo>
                  <a:lnTo>
                    <a:pt x="132" y="351"/>
                  </a:lnTo>
                  <a:lnTo>
                    <a:pt x="1931" y="790"/>
                  </a:lnTo>
                  <a:lnTo>
                    <a:pt x="1975" y="790"/>
                  </a:lnTo>
                  <a:lnTo>
                    <a:pt x="4038" y="966"/>
                  </a:lnTo>
                  <a:lnTo>
                    <a:pt x="4169" y="922"/>
                  </a:lnTo>
                  <a:lnTo>
                    <a:pt x="4213" y="790"/>
                  </a:lnTo>
                  <a:lnTo>
                    <a:pt x="4213" y="746"/>
                  </a:lnTo>
                  <a:lnTo>
                    <a:pt x="4169" y="658"/>
                  </a:lnTo>
                  <a:lnTo>
                    <a:pt x="4125" y="615"/>
                  </a:lnTo>
                  <a:lnTo>
                    <a:pt x="4082" y="615"/>
                  </a:lnTo>
                  <a:lnTo>
                    <a:pt x="2019" y="439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" name="Google Shape;288;p48"/>
            <p:cNvSpPr/>
            <p:nvPr/>
          </p:nvSpPr>
          <p:spPr>
            <a:xfrm>
              <a:off x="3161650" y="766050"/>
              <a:ext cx="238075" cy="613250"/>
            </a:xfrm>
            <a:custGeom>
              <a:avLst/>
              <a:gdLst/>
              <a:ahLst/>
              <a:cxnLst/>
              <a:rect l="l" t="t" r="r" b="b"/>
              <a:pathLst>
                <a:path w="9523" h="24530" extrusionOk="0">
                  <a:moveTo>
                    <a:pt x="9347" y="0"/>
                  </a:moveTo>
                  <a:lnTo>
                    <a:pt x="9303" y="44"/>
                  </a:lnTo>
                  <a:lnTo>
                    <a:pt x="9259" y="44"/>
                  </a:lnTo>
                  <a:lnTo>
                    <a:pt x="9216" y="88"/>
                  </a:lnTo>
                  <a:lnTo>
                    <a:pt x="8426" y="1536"/>
                  </a:lnTo>
                  <a:lnTo>
                    <a:pt x="8426" y="1580"/>
                  </a:lnTo>
                  <a:lnTo>
                    <a:pt x="7548" y="3906"/>
                  </a:lnTo>
                  <a:lnTo>
                    <a:pt x="6539" y="6933"/>
                  </a:lnTo>
                  <a:lnTo>
                    <a:pt x="5310" y="9917"/>
                  </a:lnTo>
                  <a:lnTo>
                    <a:pt x="3643" y="13252"/>
                  </a:lnTo>
                  <a:lnTo>
                    <a:pt x="2239" y="16280"/>
                  </a:lnTo>
                  <a:lnTo>
                    <a:pt x="2239" y="16324"/>
                  </a:lnTo>
                  <a:lnTo>
                    <a:pt x="922" y="20405"/>
                  </a:lnTo>
                  <a:lnTo>
                    <a:pt x="1" y="23388"/>
                  </a:lnTo>
                  <a:lnTo>
                    <a:pt x="1" y="23520"/>
                  </a:lnTo>
                  <a:lnTo>
                    <a:pt x="352" y="24442"/>
                  </a:lnTo>
                  <a:lnTo>
                    <a:pt x="439" y="24529"/>
                  </a:lnTo>
                  <a:lnTo>
                    <a:pt x="571" y="24529"/>
                  </a:lnTo>
                  <a:lnTo>
                    <a:pt x="659" y="24485"/>
                  </a:lnTo>
                  <a:lnTo>
                    <a:pt x="659" y="24442"/>
                  </a:lnTo>
                  <a:lnTo>
                    <a:pt x="703" y="24354"/>
                  </a:lnTo>
                  <a:lnTo>
                    <a:pt x="703" y="24310"/>
                  </a:lnTo>
                  <a:lnTo>
                    <a:pt x="352" y="23432"/>
                  </a:lnTo>
                  <a:lnTo>
                    <a:pt x="1273" y="20536"/>
                  </a:lnTo>
                  <a:lnTo>
                    <a:pt x="2546" y="16411"/>
                  </a:lnTo>
                  <a:lnTo>
                    <a:pt x="3950" y="13384"/>
                  </a:lnTo>
                  <a:lnTo>
                    <a:pt x="5617" y="10093"/>
                  </a:lnTo>
                  <a:lnTo>
                    <a:pt x="6846" y="7021"/>
                  </a:lnTo>
                  <a:lnTo>
                    <a:pt x="7855" y="4037"/>
                  </a:lnTo>
                  <a:lnTo>
                    <a:pt x="8733" y="1712"/>
                  </a:lnTo>
                  <a:lnTo>
                    <a:pt x="9523" y="263"/>
                  </a:lnTo>
                  <a:lnTo>
                    <a:pt x="9523" y="220"/>
                  </a:lnTo>
                  <a:lnTo>
                    <a:pt x="9523" y="132"/>
                  </a:lnTo>
                  <a:lnTo>
                    <a:pt x="9479" y="88"/>
                  </a:lnTo>
                  <a:lnTo>
                    <a:pt x="9435" y="44"/>
                  </a:lnTo>
                  <a:lnTo>
                    <a:pt x="934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" name="Google Shape;289;p48"/>
            <p:cNvSpPr/>
            <p:nvPr/>
          </p:nvSpPr>
          <p:spPr>
            <a:xfrm>
              <a:off x="4527425" y="1110500"/>
              <a:ext cx="63650" cy="151425"/>
            </a:xfrm>
            <a:custGeom>
              <a:avLst/>
              <a:gdLst/>
              <a:ahLst/>
              <a:cxnLst/>
              <a:rect l="l" t="t" r="r" b="b"/>
              <a:pathLst>
                <a:path w="2546" h="6057" extrusionOk="0">
                  <a:moveTo>
                    <a:pt x="396" y="396"/>
                  </a:moveTo>
                  <a:lnTo>
                    <a:pt x="571" y="483"/>
                  </a:lnTo>
                  <a:lnTo>
                    <a:pt x="1712" y="1756"/>
                  </a:lnTo>
                  <a:lnTo>
                    <a:pt x="2195" y="3292"/>
                  </a:lnTo>
                  <a:lnTo>
                    <a:pt x="1888" y="5266"/>
                  </a:lnTo>
                  <a:lnTo>
                    <a:pt x="1756" y="5705"/>
                  </a:lnTo>
                  <a:lnTo>
                    <a:pt x="835" y="4081"/>
                  </a:lnTo>
                  <a:lnTo>
                    <a:pt x="352" y="659"/>
                  </a:lnTo>
                  <a:lnTo>
                    <a:pt x="396" y="396"/>
                  </a:lnTo>
                  <a:close/>
                  <a:moveTo>
                    <a:pt x="264" y="1"/>
                  </a:moveTo>
                  <a:lnTo>
                    <a:pt x="176" y="44"/>
                  </a:lnTo>
                  <a:lnTo>
                    <a:pt x="133" y="88"/>
                  </a:lnTo>
                  <a:lnTo>
                    <a:pt x="89" y="132"/>
                  </a:lnTo>
                  <a:lnTo>
                    <a:pt x="1" y="615"/>
                  </a:lnTo>
                  <a:lnTo>
                    <a:pt x="1" y="659"/>
                  </a:lnTo>
                  <a:lnTo>
                    <a:pt x="484" y="4169"/>
                  </a:lnTo>
                  <a:lnTo>
                    <a:pt x="527" y="4213"/>
                  </a:lnTo>
                  <a:lnTo>
                    <a:pt x="1493" y="5924"/>
                  </a:lnTo>
                  <a:lnTo>
                    <a:pt x="1537" y="6012"/>
                  </a:lnTo>
                  <a:lnTo>
                    <a:pt x="1624" y="6012"/>
                  </a:lnTo>
                  <a:lnTo>
                    <a:pt x="1888" y="6056"/>
                  </a:lnTo>
                  <a:lnTo>
                    <a:pt x="1975" y="6012"/>
                  </a:lnTo>
                  <a:lnTo>
                    <a:pt x="2063" y="5924"/>
                  </a:lnTo>
                  <a:lnTo>
                    <a:pt x="2239" y="5354"/>
                  </a:lnTo>
                  <a:lnTo>
                    <a:pt x="2546" y="3292"/>
                  </a:lnTo>
                  <a:lnTo>
                    <a:pt x="2546" y="3204"/>
                  </a:lnTo>
                  <a:lnTo>
                    <a:pt x="2019" y="1624"/>
                  </a:lnTo>
                  <a:lnTo>
                    <a:pt x="1975" y="1536"/>
                  </a:lnTo>
                  <a:lnTo>
                    <a:pt x="791" y="220"/>
                  </a:lnTo>
                  <a:lnTo>
                    <a:pt x="703" y="132"/>
                  </a:lnTo>
                  <a:lnTo>
                    <a:pt x="30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" name="Google Shape;290;p48"/>
            <p:cNvSpPr/>
            <p:nvPr/>
          </p:nvSpPr>
          <p:spPr>
            <a:xfrm>
              <a:off x="4484650" y="1084175"/>
              <a:ext cx="129475" cy="362025"/>
            </a:xfrm>
            <a:custGeom>
              <a:avLst/>
              <a:gdLst/>
              <a:ahLst/>
              <a:cxnLst/>
              <a:rect l="l" t="t" r="r" b="b"/>
              <a:pathLst>
                <a:path w="5179" h="14481" extrusionOk="0">
                  <a:moveTo>
                    <a:pt x="1536" y="0"/>
                  </a:moveTo>
                  <a:lnTo>
                    <a:pt x="1449" y="44"/>
                  </a:lnTo>
                  <a:lnTo>
                    <a:pt x="1405" y="88"/>
                  </a:lnTo>
                  <a:lnTo>
                    <a:pt x="132" y="2282"/>
                  </a:lnTo>
                  <a:lnTo>
                    <a:pt x="88" y="2414"/>
                  </a:lnTo>
                  <a:lnTo>
                    <a:pt x="834" y="7636"/>
                  </a:lnTo>
                  <a:lnTo>
                    <a:pt x="615" y="9566"/>
                  </a:lnTo>
                  <a:lnTo>
                    <a:pt x="1" y="13472"/>
                  </a:lnTo>
                  <a:lnTo>
                    <a:pt x="1" y="13559"/>
                  </a:lnTo>
                  <a:lnTo>
                    <a:pt x="264" y="14305"/>
                  </a:lnTo>
                  <a:lnTo>
                    <a:pt x="308" y="14393"/>
                  </a:lnTo>
                  <a:lnTo>
                    <a:pt x="395" y="14437"/>
                  </a:lnTo>
                  <a:lnTo>
                    <a:pt x="790" y="14481"/>
                  </a:lnTo>
                  <a:lnTo>
                    <a:pt x="878" y="14481"/>
                  </a:lnTo>
                  <a:lnTo>
                    <a:pt x="966" y="14437"/>
                  </a:lnTo>
                  <a:lnTo>
                    <a:pt x="1361" y="13911"/>
                  </a:lnTo>
                  <a:lnTo>
                    <a:pt x="1405" y="13867"/>
                  </a:lnTo>
                  <a:lnTo>
                    <a:pt x="3204" y="9786"/>
                  </a:lnTo>
                  <a:lnTo>
                    <a:pt x="4345" y="8513"/>
                  </a:lnTo>
                  <a:lnTo>
                    <a:pt x="4389" y="8469"/>
                  </a:lnTo>
                  <a:lnTo>
                    <a:pt x="4959" y="5924"/>
                  </a:lnTo>
                  <a:lnTo>
                    <a:pt x="5178" y="4169"/>
                  </a:lnTo>
                  <a:lnTo>
                    <a:pt x="5178" y="4081"/>
                  </a:lnTo>
                  <a:lnTo>
                    <a:pt x="4169" y="1931"/>
                  </a:lnTo>
                  <a:lnTo>
                    <a:pt x="4125" y="1887"/>
                  </a:lnTo>
                  <a:lnTo>
                    <a:pt x="4081" y="1843"/>
                  </a:lnTo>
                  <a:lnTo>
                    <a:pt x="3906" y="1843"/>
                  </a:lnTo>
                  <a:lnTo>
                    <a:pt x="3862" y="1887"/>
                  </a:lnTo>
                  <a:lnTo>
                    <a:pt x="3818" y="1975"/>
                  </a:lnTo>
                  <a:lnTo>
                    <a:pt x="3818" y="2019"/>
                  </a:lnTo>
                  <a:lnTo>
                    <a:pt x="3862" y="2107"/>
                  </a:lnTo>
                  <a:lnTo>
                    <a:pt x="4827" y="4213"/>
                  </a:lnTo>
                  <a:lnTo>
                    <a:pt x="4608" y="5880"/>
                  </a:lnTo>
                  <a:lnTo>
                    <a:pt x="4038" y="8338"/>
                  </a:lnTo>
                  <a:lnTo>
                    <a:pt x="2941" y="9566"/>
                  </a:lnTo>
                  <a:lnTo>
                    <a:pt x="2897" y="9610"/>
                  </a:lnTo>
                  <a:lnTo>
                    <a:pt x="1098" y="13735"/>
                  </a:lnTo>
                  <a:lnTo>
                    <a:pt x="747" y="14130"/>
                  </a:lnTo>
                  <a:lnTo>
                    <a:pt x="571" y="14086"/>
                  </a:lnTo>
                  <a:lnTo>
                    <a:pt x="352" y="13516"/>
                  </a:lnTo>
                  <a:lnTo>
                    <a:pt x="966" y="9610"/>
                  </a:lnTo>
                  <a:lnTo>
                    <a:pt x="1185" y="7636"/>
                  </a:lnTo>
                  <a:lnTo>
                    <a:pt x="1185" y="7592"/>
                  </a:lnTo>
                  <a:lnTo>
                    <a:pt x="439" y="2414"/>
                  </a:lnTo>
                  <a:lnTo>
                    <a:pt x="1712" y="264"/>
                  </a:lnTo>
                  <a:lnTo>
                    <a:pt x="1756" y="220"/>
                  </a:lnTo>
                  <a:lnTo>
                    <a:pt x="1712" y="132"/>
                  </a:lnTo>
                  <a:lnTo>
                    <a:pt x="1712" y="88"/>
                  </a:lnTo>
                  <a:lnTo>
                    <a:pt x="1668" y="44"/>
                  </a:lnTo>
                  <a:lnTo>
                    <a:pt x="158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" name="Google Shape;291;p48"/>
            <p:cNvSpPr/>
            <p:nvPr/>
          </p:nvSpPr>
          <p:spPr>
            <a:xfrm>
              <a:off x="4367275" y="1051275"/>
              <a:ext cx="268800" cy="559500"/>
            </a:xfrm>
            <a:custGeom>
              <a:avLst/>
              <a:gdLst/>
              <a:ahLst/>
              <a:cxnLst/>
              <a:rect l="l" t="t" r="r" b="b"/>
              <a:pathLst>
                <a:path w="10752" h="22380" extrusionOk="0">
                  <a:moveTo>
                    <a:pt x="4301" y="0"/>
                  </a:moveTo>
                  <a:lnTo>
                    <a:pt x="4257" y="44"/>
                  </a:lnTo>
                  <a:lnTo>
                    <a:pt x="4213" y="132"/>
                  </a:lnTo>
                  <a:lnTo>
                    <a:pt x="3599" y="2019"/>
                  </a:lnTo>
                  <a:lnTo>
                    <a:pt x="3599" y="2062"/>
                  </a:lnTo>
                  <a:lnTo>
                    <a:pt x="3335" y="7811"/>
                  </a:lnTo>
                  <a:lnTo>
                    <a:pt x="3028" y="11277"/>
                  </a:lnTo>
                  <a:lnTo>
                    <a:pt x="2589" y="14173"/>
                  </a:lnTo>
                  <a:lnTo>
                    <a:pt x="2019" y="15446"/>
                  </a:lnTo>
                  <a:lnTo>
                    <a:pt x="307" y="17947"/>
                  </a:lnTo>
                  <a:lnTo>
                    <a:pt x="264" y="17991"/>
                  </a:lnTo>
                  <a:lnTo>
                    <a:pt x="0" y="19132"/>
                  </a:lnTo>
                  <a:lnTo>
                    <a:pt x="0" y="19264"/>
                  </a:lnTo>
                  <a:lnTo>
                    <a:pt x="176" y="19658"/>
                  </a:lnTo>
                  <a:lnTo>
                    <a:pt x="220" y="19702"/>
                  </a:lnTo>
                  <a:lnTo>
                    <a:pt x="2721" y="22335"/>
                  </a:lnTo>
                  <a:lnTo>
                    <a:pt x="2765" y="22379"/>
                  </a:lnTo>
                  <a:lnTo>
                    <a:pt x="2853" y="22379"/>
                  </a:lnTo>
                  <a:lnTo>
                    <a:pt x="3642" y="22291"/>
                  </a:lnTo>
                  <a:lnTo>
                    <a:pt x="5968" y="21677"/>
                  </a:lnTo>
                  <a:lnTo>
                    <a:pt x="7065" y="21896"/>
                  </a:lnTo>
                  <a:lnTo>
                    <a:pt x="7197" y="21896"/>
                  </a:lnTo>
                  <a:lnTo>
                    <a:pt x="7241" y="21809"/>
                  </a:lnTo>
                  <a:lnTo>
                    <a:pt x="7284" y="21721"/>
                  </a:lnTo>
                  <a:lnTo>
                    <a:pt x="7241" y="21150"/>
                  </a:lnTo>
                  <a:lnTo>
                    <a:pt x="7241" y="21106"/>
                  </a:lnTo>
                  <a:lnTo>
                    <a:pt x="6933" y="20361"/>
                  </a:lnTo>
                  <a:lnTo>
                    <a:pt x="6714" y="17859"/>
                  </a:lnTo>
                  <a:lnTo>
                    <a:pt x="7592" y="16016"/>
                  </a:lnTo>
                  <a:lnTo>
                    <a:pt x="8645" y="13252"/>
                  </a:lnTo>
                  <a:lnTo>
                    <a:pt x="9303" y="12287"/>
                  </a:lnTo>
                  <a:lnTo>
                    <a:pt x="9347" y="12243"/>
                  </a:lnTo>
                  <a:lnTo>
                    <a:pt x="10663" y="7811"/>
                  </a:lnTo>
                  <a:lnTo>
                    <a:pt x="10663" y="7767"/>
                  </a:lnTo>
                  <a:lnTo>
                    <a:pt x="10751" y="5134"/>
                  </a:lnTo>
                  <a:lnTo>
                    <a:pt x="10707" y="5046"/>
                  </a:lnTo>
                  <a:lnTo>
                    <a:pt x="8645" y="1580"/>
                  </a:lnTo>
                  <a:lnTo>
                    <a:pt x="8601" y="1536"/>
                  </a:lnTo>
                  <a:lnTo>
                    <a:pt x="8557" y="1492"/>
                  </a:lnTo>
                  <a:lnTo>
                    <a:pt x="8425" y="1492"/>
                  </a:lnTo>
                  <a:lnTo>
                    <a:pt x="8338" y="1536"/>
                  </a:lnTo>
                  <a:lnTo>
                    <a:pt x="8338" y="1624"/>
                  </a:lnTo>
                  <a:lnTo>
                    <a:pt x="8338" y="1668"/>
                  </a:lnTo>
                  <a:lnTo>
                    <a:pt x="8338" y="1755"/>
                  </a:lnTo>
                  <a:lnTo>
                    <a:pt x="10400" y="5178"/>
                  </a:lnTo>
                  <a:lnTo>
                    <a:pt x="10312" y="7767"/>
                  </a:lnTo>
                  <a:lnTo>
                    <a:pt x="8996" y="12111"/>
                  </a:lnTo>
                  <a:lnTo>
                    <a:pt x="8338" y="13076"/>
                  </a:lnTo>
                  <a:lnTo>
                    <a:pt x="8338" y="13120"/>
                  </a:lnTo>
                  <a:lnTo>
                    <a:pt x="7241" y="15841"/>
                  </a:lnTo>
                  <a:lnTo>
                    <a:pt x="6363" y="17772"/>
                  </a:lnTo>
                  <a:lnTo>
                    <a:pt x="6363" y="17859"/>
                  </a:lnTo>
                  <a:lnTo>
                    <a:pt x="6582" y="20448"/>
                  </a:lnTo>
                  <a:lnTo>
                    <a:pt x="6582" y="20492"/>
                  </a:lnTo>
                  <a:lnTo>
                    <a:pt x="6890" y="21238"/>
                  </a:lnTo>
                  <a:lnTo>
                    <a:pt x="6933" y="21545"/>
                  </a:lnTo>
                  <a:lnTo>
                    <a:pt x="6012" y="21326"/>
                  </a:lnTo>
                  <a:lnTo>
                    <a:pt x="5924" y="21326"/>
                  </a:lnTo>
                  <a:lnTo>
                    <a:pt x="3555" y="21940"/>
                  </a:lnTo>
                  <a:lnTo>
                    <a:pt x="2896" y="22028"/>
                  </a:lnTo>
                  <a:lnTo>
                    <a:pt x="483" y="19483"/>
                  </a:lnTo>
                  <a:lnTo>
                    <a:pt x="351" y="19176"/>
                  </a:lnTo>
                  <a:lnTo>
                    <a:pt x="615" y="18123"/>
                  </a:lnTo>
                  <a:lnTo>
                    <a:pt x="2326" y="15621"/>
                  </a:lnTo>
                  <a:lnTo>
                    <a:pt x="2940" y="14305"/>
                  </a:lnTo>
                  <a:lnTo>
                    <a:pt x="2940" y="14261"/>
                  </a:lnTo>
                  <a:lnTo>
                    <a:pt x="3379" y="11277"/>
                  </a:lnTo>
                  <a:lnTo>
                    <a:pt x="3686" y="7811"/>
                  </a:lnTo>
                  <a:lnTo>
                    <a:pt x="3950" y="2106"/>
                  </a:lnTo>
                  <a:lnTo>
                    <a:pt x="4564" y="219"/>
                  </a:lnTo>
                  <a:lnTo>
                    <a:pt x="4564" y="176"/>
                  </a:lnTo>
                  <a:lnTo>
                    <a:pt x="4564" y="88"/>
                  </a:lnTo>
                  <a:lnTo>
                    <a:pt x="4520" y="44"/>
                  </a:lnTo>
                  <a:lnTo>
                    <a:pt x="447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" name="Google Shape;292;p48"/>
            <p:cNvSpPr/>
            <p:nvPr/>
          </p:nvSpPr>
          <p:spPr>
            <a:xfrm>
              <a:off x="4316800" y="908650"/>
              <a:ext cx="344500" cy="822775"/>
            </a:xfrm>
            <a:custGeom>
              <a:avLst/>
              <a:gdLst/>
              <a:ahLst/>
              <a:cxnLst/>
              <a:rect l="l" t="t" r="r" b="b"/>
              <a:pathLst>
                <a:path w="13780" h="32911" extrusionOk="0">
                  <a:moveTo>
                    <a:pt x="3423" y="1"/>
                  </a:moveTo>
                  <a:lnTo>
                    <a:pt x="3380" y="44"/>
                  </a:lnTo>
                  <a:lnTo>
                    <a:pt x="3336" y="132"/>
                  </a:lnTo>
                  <a:lnTo>
                    <a:pt x="3072" y="747"/>
                  </a:lnTo>
                  <a:lnTo>
                    <a:pt x="3072" y="878"/>
                  </a:lnTo>
                  <a:lnTo>
                    <a:pt x="3292" y="1405"/>
                  </a:lnTo>
                  <a:lnTo>
                    <a:pt x="4301" y="3687"/>
                  </a:lnTo>
                  <a:lnTo>
                    <a:pt x="4257" y="5573"/>
                  </a:lnTo>
                  <a:lnTo>
                    <a:pt x="4257" y="5617"/>
                  </a:lnTo>
                  <a:lnTo>
                    <a:pt x="4521" y="8382"/>
                  </a:lnTo>
                  <a:lnTo>
                    <a:pt x="4345" y="11278"/>
                  </a:lnTo>
                  <a:lnTo>
                    <a:pt x="3862" y="13955"/>
                  </a:lnTo>
                  <a:lnTo>
                    <a:pt x="3380" y="18123"/>
                  </a:lnTo>
                  <a:lnTo>
                    <a:pt x="3029" y="19571"/>
                  </a:lnTo>
                  <a:lnTo>
                    <a:pt x="1712" y="21458"/>
                  </a:lnTo>
                  <a:lnTo>
                    <a:pt x="1712" y="21502"/>
                  </a:lnTo>
                  <a:lnTo>
                    <a:pt x="264" y="24574"/>
                  </a:lnTo>
                  <a:lnTo>
                    <a:pt x="264" y="24617"/>
                  </a:lnTo>
                  <a:lnTo>
                    <a:pt x="1" y="25583"/>
                  </a:lnTo>
                  <a:lnTo>
                    <a:pt x="1" y="25627"/>
                  </a:lnTo>
                  <a:lnTo>
                    <a:pt x="45" y="25714"/>
                  </a:lnTo>
                  <a:lnTo>
                    <a:pt x="527" y="26285"/>
                  </a:lnTo>
                  <a:lnTo>
                    <a:pt x="571" y="26329"/>
                  </a:lnTo>
                  <a:lnTo>
                    <a:pt x="2634" y="27996"/>
                  </a:lnTo>
                  <a:lnTo>
                    <a:pt x="3994" y="29751"/>
                  </a:lnTo>
                  <a:lnTo>
                    <a:pt x="5135" y="31902"/>
                  </a:lnTo>
                  <a:lnTo>
                    <a:pt x="5179" y="31989"/>
                  </a:lnTo>
                  <a:lnTo>
                    <a:pt x="6495" y="32867"/>
                  </a:lnTo>
                  <a:lnTo>
                    <a:pt x="6583" y="32911"/>
                  </a:lnTo>
                  <a:lnTo>
                    <a:pt x="8031" y="32735"/>
                  </a:lnTo>
                  <a:lnTo>
                    <a:pt x="8119" y="32691"/>
                  </a:lnTo>
                  <a:lnTo>
                    <a:pt x="9040" y="32077"/>
                  </a:lnTo>
                  <a:lnTo>
                    <a:pt x="11190" y="30322"/>
                  </a:lnTo>
                  <a:lnTo>
                    <a:pt x="11234" y="30278"/>
                  </a:lnTo>
                  <a:lnTo>
                    <a:pt x="11849" y="29269"/>
                  </a:lnTo>
                  <a:lnTo>
                    <a:pt x="11892" y="29181"/>
                  </a:lnTo>
                  <a:lnTo>
                    <a:pt x="11892" y="28216"/>
                  </a:lnTo>
                  <a:lnTo>
                    <a:pt x="11892" y="28172"/>
                  </a:lnTo>
                  <a:lnTo>
                    <a:pt x="11673" y="26636"/>
                  </a:lnTo>
                  <a:lnTo>
                    <a:pt x="11629" y="26548"/>
                  </a:lnTo>
                  <a:lnTo>
                    <a:pt x="10488" y="25188"/>
                  </a:lnTo>
                  <a:lnTo>
                    <a:pt x="10357" y="24223"/>
                  </a:lnTo>
                  <a:lnTo>
                    <a:pt x="10620" y="23082"/>
                  </a:lnTo>
                  <a:lnTo>
                    <a:pt x="11015" y="21897"/>
                  </a:lnTo>
                  <a:lnTo>
                    <a:pt x="11454" y="20756"/>
                  </a:lnTo>
                  <a:lnTo>
                    <a:pt x="11892" y="19615"/>
                  </a:lnTo>
                  <a:lnTo>
                    <a:pt x="12287" y="18518"/>
                  </a:lnTo>
                  <a:lnTo>
                    <a:pt x="12726" y="17421"/>
                  </a:lnTo>
                  <a:lnTo>
                    <a:pt x="13077" y="16324"/>
                  </a:lnTo>
                  <a:lnTo>
                    <a:pt x="13384" y="15183"/>
                  </a:lnTo>
                  <a:lnTo>
                    <a:pt x="13648" y="14042"/>
                  </a:lnTo>
                  <a:lnTo>
                    <a:pt x="13692" y="13428"/>
                  </a:lnTo>
                  <a:lnTo>
                    <a:pt x="13779" y="12858"/>
                  </a:lnTo>
                  <a:lnTo>
                    <a:pt x="13779" y="12243"/>
                  </a:lnTo>
                  <a:lnTo>
                    <a:pt x="13779" y="11629"/>
                  </a:lnTo>
                  <a:lnTo>
                    <a:pt x="13735" y="11015"/>
                  </a:lnTo>
                  <a:lnTo>
                    <a:pt x="13648" y="10400"/>
                  </a:lnTo>
                  <a:lnTo>
                    <a:pt x="13604" y="10356"/>
                  </a:lnTo>
                  <a:lnTo>
                    <a:pt x="13560" y="10312"/>
                  </a:lnTo>
                  <a:lnTo>
                    <a:pt x="13516" y="10269"/>
                  </a:lnTo>
                  <a:lnTo>
                    <a:pt x="13428" y="10269"/>
                  </a:lnTo>
                  <a:lnTo>
                    <a:pt x="13384" y="10312"/>
                  </a:lnTo>
                  <a:lnTo>
                    <a:pt x="13340" y="10356"/>
                  </a:lnTo>
                  <a:lnTo>
                    <a:pt x="13297" y="10400"/>
                  </a:lnTo>
                  <a:lnTo>
                    <a:pt x="13297" y="10488"/>
                  </a:lnTo>
                  <a:lnTo>
                    <a:pt x="13384" y="11058"/>
                  </a:lnTo>
                  <a:lnTo>
                    <a:pt x="13428" y="11673"/>
                  </a:lnTo>
                  <a:lnTo>
                    <a:pt x="13428" y="12243"/>
                  </a:lnTo>
                  <a:lnTo>
                    <a:pt x="13428" y="12858"/>
                  </a:lnTo>
                  <a:lnTo>
                    <a:pt x="13340" y="13428"/>
                  </a:lnTo>
                  <a:lnTo>
                    <a:pt x="13297" y="13998"/>
                  </a:lnTo>
                  <a:lnTo>
                    <a:pt x="13033" y="15095"/>
                  </a:lnTo>
                  <a:lnTo>
                    <a:pt x="12726" y="16236"/>
                  </a:lnTo>
                  <a:lnTo>
                    <a:pt x="12375" y="17333"/>
                  </a:lnTo>
                  <a:lnTo>
                    <a:pt x="11541" y="19483"/>
                  </a:lnTo>
                  <a:lnTo>
                    <a:pt x="11103" y="20624"/>
                  </a:lnTo>
                  <a:lnTo>
                    <a:pt x="10664" y="21809"/>
                  </a:lnTo>
                  <a:lnTo>
                    <a:pt x="10269" y="22994"/>
                  </a:lnTo>
                  <a:lnTo>
                    <a:pt x="10006" y="24179"/>
                  </a:lnTo>
                  <a:lnTo>
                    <a:pt x="10006" y="24266"/>
                  </a:lnTo>
                  <a:lnTo>
                    <a:pt x="10137" y="25320"/>
                  </a:lnTo>
                  <a:lnTo>
                    <a:pt x="10181" y="25407"/>
                  </a:lnTo>
                  <a:lnTo>
                    <a:pt x="11322" y="26724"/>
                  </a:lnTo>
                  <a:lnTo>
                    <a:pt x="11541" y="28216"/>
                  </a:lnTo>
                  <a:lnTo>
                    <a:pt x="11541" y="29137"/>
                  </a:lnTo>
                  <a:lnTo>
                    <a:pt x="10971" y="30059"/>
                  </a:lnTo>
                  <a:lnTo>
                    <a:pt x="8821" y="31814"/>
                  </a:lnTo>
                  <a:lnTo>
                    <a:pt x="7943" y="32384"/>
                  </a:lnTo>
                  <a:lnTo>
                    <a:pt x="6627" y="32560"/>
                  </a:lnTo>
                  <a:lnTo>
                    <a:pt x="5398" y="31726"/>
                  </a:lnTo>
                  <a:lnTo>
                    <a:pt x="4301" y="29576"/>
                  </a:lnTo>
                  <a:lnTo>
                    <a:pt x="4301" y="29532"/>
                  </a:lnTo>
                  <a:lnTo>
                    <a:pt x="2897" y="27777"/>
                  </a:lnTo>
                  <a:lnTo>
                    <a:pt x="2897" y="27733"/>
                  </a:lnTo>
                  <a:lnTo>
                    <a:pt x="791" y="26066"/>
                  </a:lnTo>
                  <a:lnTo>
                    <a:pt x="396" y="25583"/>
                  </a:lnTo>
                  <a:lnTo>
                    <a:pt x="615" y="24705"/>
                  </a:lnTo>
                  <a:lnTo>
                    <a:pt x="2019" y="21634"/>
                  </a:lnTo>
                  <a:lnTo>
                    <a:pt x="3336" y="19747"/>
                  </a:lnTo>
                  <a:lnTo>
                    <a:pt x="3336" y="19659"/>
                  </a:lnTo>
                  <a:lnTo>
                    <a:pt x="3731" y="18211"/>
                  </a:lnTo>
                  <a:lnTo>
                    <a:pt x="3731" y="18167"/>
                  </a:lnTo>
                  <a:lnTo>
                    <a:pt x="4213" y="14042"/>
                  </a:lnTo>
                  <a:lnTo>
                    <a:pt x="4696" y="11322"/>
                  </a:lnTo>
                  <a:lnTo>
                    <a:pt x="4872" y="8382"/>
                  </a:lnTo>
                  <a:lnTo>
                    <a:pt x="4608" y="5573"/>
                  </a:lnTo>
                  <a:lnTo>
                    <a:pt x="4652" y="3687"/>
                  </a:lnTo>
                  <a:lnTo>
                    <a:pt x="4652" y="3599"/>
                  </a:lnTo>
                  <a:lnTo>
                    <a:pt x="3643" y="1273"/>
                  </a:lnTo>
                  <a:lnTo>
                    <a:pt x="3423" y="790"/>
                  </a:lnTo>
                  <a:lnTo>
                    <a:pt x="3643" y="220"/>
                  </a:lnTo>
                  <a:lnTo>
                    <a:pt x="3687" y="176"/>
                  </a:lnTo>
                  <a:lnTo>
                    <a:pt x="3643" y="88"/>
                  </a:lnTo>
                  <a:lnTo>
                    <a:pt x="3599" y="44"/>
                  </a:lnTo>
                  <a:lnTo>
                    <a:pt x="355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" name="Google Shape;293;p48"/>
            <p:cNvSpPr/>
            <p:nvPr/>
          </p:nvSpPr>
          <p:spPr>
            <a:xfrm>
              <a:off x="4111675" y="1612925"/>
              <a:ext cx="55975" cy="64750"/>
            </a:xfrm>
            <a:custGeom>
              <a:avLst/>
              <a:gdLst/>
              <a:ahLst/>
              <a:cxnLst/>
              <a:rect l="l" t="t" r="r" b="b"/>
              <a:pathLst>
                <a:path w="2239" h="2590" extrusionOk="0">
                  <a:moveTo>
                    <a:pt x="1273" y="352"/>
                  </a:moveTo>
                  <a:lnTo>
                    <a:pt x="1843" y="483"/>
                  </a:lnTo>
                  <a:lnTo>
                    <a:pt x="1317" y="1800"/>
                  </a:lnTo>
                  <a:lnTo>
                    <a:pt x="1009" y="2151"/>
                  </a:lnTo>
                  <a:lnTo>
                    <a:pt x="966" y="2063"/>
                  </a:lnTo>
                  <a:lnTo>
                    <a:pt x="351" y="659"/>
                  </a:lnTo>
                  <a:lnTo>
                    <a:pt x="395" y="571"/>
                  </a:lnTo>
                  <a:lnTo>
                    <a:pt x="1273" y="352"/>
                  </a:lnTo>
                  <a:close/>
                  <a:moveTo>
                    <a:pt x="1229" y="1"/>
                  </a:moveTo>
                  <a:lnTo>
                    <a:pt x="263" y="220"/>
                  </a:lnTo>
                  <a:lnTo>
                    <a:pt x="176" y="264"/>
                  </a:lnTo>
                  <a:lnTo>
                    <a:pt x="132" y="308"/>
                  </a:lnTo>
                  <a:lnTo>
                    <a:pt x="0" y="571"/>
                  </a:lnTo>
                  <a:lnTo>
                    <a:pt x="0" y="615"/>
                  </a:lnTo>
                  <a:lnTo>
                    <a:pt x="0" y="703"/>
                  </a:lnTo>
                  <a:lnTo>
                    <a:pt x="658" y="2195"/>
                  </a:lnTo>
                  <a:lnTo>
                    <a:pt x="658" y="2239"/>
                  </a:lnTo>
                  <a:lnTo>
                    <a:pt x="834" y="2502"/>
                  </a:lnTo>
                  <a:lnTo>
                    <a:pt x="878" y="2590"/>
                  </a:lnTo>
                  <a:lnTo>
                    <a:pt x="1053" y="2590"/>
                  </a:lnTo>
                  <a:lnTo>
                    <a:pt x="1097" y="2546"/>
                  </a:lnTo>
                  <a:lnTo>
                    <a:pt x="1624" y="2019"/>
                  </a:lnTo>
                  <a:lnTo>
                    <a:pt x="1624" y="1975"/>
                  </a:lnTo>
                  <a:lnTo>
                    <a:pt x="2238" y="396"/>
                  </a:lnTo>
                  <a:lnTo>
                    <a:pt x="2238" y="352"/>
                  </a:lnTo>
                  <a:lnTo>
                    <a:pt x="2238" y="264"/>
                  </a:lnTo>
                  <a:lnTo>
                    <a:pt x="2194" y="220"/>
                  </a:lnTo>
                  <a:lnTo>
                    <a:pt x="2106" y="176"/>
                  </a:lnTo>
                  <a:lnTo>
                    <a:pt x="131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" name="Google Shape;294;p48"/>
            <p:cNvSpPr/>
            <p:nvPr/>
          </p:nvSpPr>
          <p:spPr>
            <a:xfrm>
              <a:off x="2076700" y="1162050"/>
              <a:ext cx="490400" cy="941275"/>
            </a:xfrm>
            <a:custGeom>
              <a:avLst/>
              <a:gdLst/>
              <a:ahLst/>
              <a:cxnLst/>
              <a:rect l="l" t="t" r="r" b="b"/>
              <a:pathLst>
                <a:path w="19616" h="37651" extrusionOk="0">
                  <a:moveTo>
                    <a:pt x="19440" y="1"/>
                  </a:moveTo>
                  <a:lnTo>
                    <a:pt x="19352" y="45"/>
                  </a:lnTo>
                  <a:lnTo>
                    <a:pt x="19308" y="89"/>
                  </a:lnTo>
                  <a:lnTo>
                    <a:pt x="19264" y="133"/>
                  </a:lnTo>
                  <a:lnTo>
                    <a:pt x="18782" y="1844"/>
                  </a:lnTo>
                  <a:lnTo>
                    <a:pt x="16939" y="5267"/>
                  </a:lnTo>
                  <a:lnTo>
                    <a:pt x="14569" y="10181"/>
                  </a:lnTo>
                  <a:lnTo>
                    <a:pt x="14043" y="11980"/>
                  </a:lnTo>
                  <a:lnTo>
                    <a:pt x="14043" y="12024"/>
                  </a:lnTo>
                  <a:lnTo>
                    <a:pt x="13735" y="16983"/>
                  </a:lnTo>
                  <a:lnTo>
                    <a:pt x="12726" y="19089"/>
                  </a:lnTo>
                  <a:lnTo>
                    <a:pt x="10137" y="23389"/>
                  </a:lnTo>
                  <a:lnTo>
                    <a:pt x="6846" y="28743"/>
                  </a:lnTo>
                  <a:lnTo>
                    <a:pt x="6802" y="28786"/>
                  </a:lnTo>
                  <a:lnTo>
                    <a:pt x="5354" y="34228"/>
                  </a:lnTo>
                  <a:lnTo>
                    <a:pt x="4652" y="35544"/>
                  </a:lnTo>
                  <a:lnTo>
                    <a:pt x="3862" y="35807"/>
                  </a:lnTo>
                  <a:lnTo>
                    <a:pt x="1405" y="35939"/>
                  </a:lnTo>
                  <a:lnTo>
                    <a:pt x="1361" y="35939"/>
                  </a:lnTo>
                  <a:lnTo>
                    <a:pt x="659" y="36158"/>
                  </a:lnTo>
                  <a:lnTo>
                    <a:pt x="571" y="36202"/>
                  </a:lnTo>
                  <a:lnTo>
                    <a:pt x="527" y="36246"/>
                  </a:lnTo>
                  <a:lnTo>
                    <a:pt x="45" y="37431"/>
                  </a:lnTo>
                  <a:lnTo>
                    <a:pt x="1" y="37475"/>
                  </a:lnTo>
                  <a:lnTo>
                    <a:pt x="45" y="37563"/>
                  </a:lnTo>
                  <a:lnTo>
                    <a:pt x="45" y="37606"/>
                  </a:lnTo>
                  <a:lnTo>
                    <a:pt x="132" y="37650"/>
                  </a:lnTo>
                  <a:lnTo>
                    <a:pt x="264" y="37650"/>
                  </a:lnTo>
                  <a:lnTo>
                    <a:pt x="352" y="37563"/>
                  </a:lnTo>
                  <a:lnTo>
                    <a:pt x="834" y="36466"/>
                  </a:lnTo>
                  <a:lnTo>
                    <a:pt x="1449" y="36290"/>
                  </a:lnTo>
                  <a:lnTo>
                    <a:pt x="3906" y="36158"/>
                  </a:lnTo>
                  <a:lnTo>
                    <a:pt x="3950" y="36158"/>
                  </a:lnTo>
                  <a:lnTo>
                    <a:pt x="4828" y="35851"/>
                  </a:lnTo>
                  <a:lnTo>
                    <a:pt x="4915" y="35763"/>
                  </a:lnTo>
                  <a:lnTo>
                    <a:pt x="5661" y="34359"/>
                  </a:lnTo>
                  <a:lnTo>
                    <a:pt x="7153" y="28918"/>
                  </a:lnTo>
                  <a:lnTo>
                    <a:pt x="10444" y="23565"/>
                  </a:lnTo>
                  <a:lnTo>
                    <a:pt x="13033" y="19264"/>
                  </a:lnTo>
                  <a:lnTo>
                    <a:pt x="14086" y="17114"/>
                  </a:lnTo>
                  <a:lnTo>
                    <a:pt x="14086" y="17027"/>
                  </a:lnTo>
                  <a:lnTo>
                    <a:pt x="14394" y="12068"/>
                  </a:lnTo>
                  <a:lnTo>
                    <a:pt x="14876" y="10313"/>
                  </a:lnTo>
                  <a:lnTo>
                    <a:pt x="17246" y="5398"/>
                  </a:lnTo>
                  <a:lnTo>
                    <a:pt x="19133" y="1976"/>
                  </a:lnTo>
                  <a:lnTo>
                    <a:pt x="19133" y="1932"/>
                  </a:lnTo>
                  <a:lnTo>
                    <a:pt x="19615" y="220"/>
                  </a:lnTo>
                  <a:lnTo>
                    <a:pt x="19615" y="176"/>
                  </a:lnTo>
                  <a:lnTo>
                    <a:pt x="19615" y="89"/>
                  </a:lnTo>
                  <a:lnTo>
                    <a:pt x="19571" y="45"/>
                  </a:lnTo>
                  <a:lnTo>
                    <a:pt x="1948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" name="Google Shape;295;p48"/>
            <p:cNvSpPr/>
            <p:nvPr/>
          </p:nvSpPr>
          <p:spPr>
            <a:xfrm>
              <a:off x="1913250" y="1401200"/>
              <a:ext cx="382875" cy="744900"/>
            </a:xfrm>
            <a:custGeom>
              <a:avLst/>
              <a:gdLst/>
              <a:ahLst/>
              <a:cxnLst/>
              <a:rect l="l" t="t" r="r" b="b"/>
              <a:pathLst>
                <a:path w="15315" h="29796" extrusionOk="0">
                  <a:moveTo>
                    <a:pt x="15008" y="1"/>
                  </a:moveTo>
                  <a:lnTo>
                    <a:pt x="14964" y="89"/>
                  </a:lnTo>
                  <a:lnTo>
                    <a:pt x="14964" y="133"/>
                  </a:lnTo>
                  <a:lnTo>
                    <a:pt x="14613" y="3029"/>
                  </a:lnTo>
                  <a:lnTo>
                    <a:pt x="13867" y="6320"/>
                  </a:lnTo>
                  <a:lnTo>
                    <a:pt x="12945" y="8075"/>
                  </a:lnTo>
                  <a:lnTo>
                    <a:pt x="11058" y="11146"/>
                  </a:lnTo>
                  <a:lnTo>
                    <a:pt x="9215" y="14350"/>
                  </a:lnTo>
                  <a:lnTo>
                    <a:pt x="9215" y="14394"/>
                  </a:lnTo>
                  <a:lnTo>
                    <a:pt x="8250" y="17377"/>
                  </a:lnTo>
                  <a:lnTo>
                    <a:pt x="7416" y="18869"/>
                  </a:lnTo>
                  <a:lnTo>
                    <a:pt x="5573" y="21678"/>
                  </a:lnTo>
                  <a:lnTo>
                    <a:pt x="4696" y="22599"/>
                  </a:lnTo>
                  <a:lnTo>
                    <a:pt x="2853" y="23477"/>
                  </a:lnTo>
                  <a:lnTo>
                    <a:pt x="2809" y="23521"/>
                  </a:lnTo>
                  <a:lnTo>
                    <a:pt x="1800" y="24837"/>
                  </a:lnTo>
                  <a:lnTo>
                    <a:pt x="1756" y="24881"/>
                  </a:lnTo>
                  <a:lnTo>
                    <a:pt x="703" y="27382"/>
                  </a:lnTo>
                  <a:lnTo>
                    <a:pt x="1" y="29576"/>
                  </a:lnTo>
                  <a:lnTo>
                    <a:pt x="1" y="29664"/>
                  </a:lnTo>
                  <a:lnTo>
                    <a:pt x="1" y="29708"/>
                  </a:lnTo>
                  <a:lnTo>
                    <a:pt x="44" y="29752"/>
                  </a:lnTo>
                  <a:lnTo>
                    <a:pt x="132" y="29796"/>
                  </a:lnTo>
                  <a:lnTo>
                    <a:pt x="264" y="29796"/>
                  </a:lnTo>
                  <a:lnTo>
                    <a:pt x="352" y="29708"/>
                  </a:lnTo>
                  <a:lnTo>
                    <a:pt x="1010" y="27514"/>
                  </a:lnTo>
                  <a:lnTo>
                    <a:pt x="2063" y="25057"/>
                  </a:lnTo>
                  <a:lnTo>
                    <a:pt x="3072" y="23784"/>
                  </a:lnTo>
                  <a:lnTo>
                    <a:pt x="4871" y="22906"/>
                  </a:lnTo>
                  <a:lnTo>
                    <a:pt x="4915" y="22863"/>
                  </a:lnTo>
                  <a:lnTo>
                    <a:pt x="5837" y="21897"/>
                  </a:lnTo>
                  <a:lnTo>
                    <a:pt x="7724" y="19045"/>
                  </a:lnTo>
                  <a:lnTo>
                    <a:pt x="8557" y="17509"/>
                  </a:lnTo>
                  <a:lnTo>
                    <a:pt x="9523" y="14525"/>
                  </a:lnTo>
                  <a:lnTo>
                    <a:pt x="11322" y="11322"/>
                  </a:lnTo>
                  <a:lnTo>
                    <a:pt x="13209" y="8250"/>
                  </a:lnTo>
                  <a:lnTo>
                    <a:pt x="14218" y="6495"/>
                  </a:lnTo>
                  <a:lnTo>
                    <a:pt x="14218" y="6451"/>
                  </a:lnTo>
                  <a:lnTo>
                    <a:pt x="14964" y="3116"/>
                  </a:lnTo>
                  <a:lnTo>
                    <a:pt x="14964" y="3072"/>
                  </a:lnTo>
                  <a:lnTo>
                    <a:pt x="15315" y="176"/>
                  </a:lnTo>
                  <a:lnTo>
                    <a:pt x="15271" y="89"/>
                  </a:lnTo>
                  <a:lnTo>
                    <a:pt x="15271" y="45"/>
                  </a:lnTo>
                  <a:lnTo>
                    <a:pt x="1522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" name="Google Shape;296;p48"/>
            <p:cNvSpPr/>
            <p:nvPr/>
          </p:nvSpPr>
          <p:spPr>
            <a:xfrm>
              <a:off x="1927525" y="1297000"/>
              <a:ext cx="446500" cy="875425"/>
            </a:xfrm>
            <a:custGeom>
              <a:avLst/>
              <a:gdLst/>
              <a:ahLst/>
              <a:cxnLst/>
              <a:rect l="l" t="t" r="r" b="b"/>
              <a:pathLst>
                <a:path w="17860" h="35017" extrusionOk="0">
                  <a:moveTo>
                    <a:pt x="17596" y="0"/>
                  </a:moveTo>
                  <a:lnTo>
                    <a:pt x="17552" y="44"/>
                  </a:lnTo>
                  <a:lnTo>
                    <a:pt x="17508" y="132"/>
                  </a:lnTo>
                  <a:lnTo>
                    <a:pt x="15753" y="3862"/>
                  </a:lnTo>
                  <a:lnTo>
                    <a:pt x="15753" y="3906"/>
                  </a:lnTo>
                  <a:lnTo>
                    <a:pt x="15490" y="5485"/>
                  </a:lnTo>
                  <a:lnTo>
                    <a:pt x="15183" y="7855"/>
                  </a:lnTo>
                  <a:lnTo>
                    <a:pt x="14744" y="10268"/>
                  </a:lnTo>
                  <a:lnTo>
                    <a:pt x="13822" y="12199"/>
                  </a:lnTo>
                  <a:lnTo>
                    <a:pt x="11716" y="15709"/>
                  </a:lnTo>
                  <a:lnTo>
                    <a:pt x="9741" y="18913"/>
                  </a:lnTo>
                  <a:lnTo>
                    <a:pt x="8996" y="21107"/>
                  </a:lnTo>
                  <a:lnTo>
                    <a:pt x="7986" y="24485"/>
                  </a:lnTo>
                  <a:lnTo>
                    <a:pt x="6538" y="26899"/>
                  </a:lnTo>
                  <a:lnTo>
                    <a:pt x="5748" y="27469"/>
                  </a:lnTo>
                  <a:lnTo>
                    <a:pt x="3423" y="28215"/>
                  </a:lnTo>
                  <a:lnTo>
                    <a:pt x="3379" y="28259"/>
                  </a:lnTo>
                  <a:lnTo>
                    <a:pt x="2764" y="28742"/>
                  </a:lnTo>
                  <a:lnTo>
                    <a:pt x="2721" y="28786"/>
                  </a:lnTo>
                  <a:lnTo>
                    <a:pt x="1887" y="30146"/>
                  </a:lnTo>
                  <a:lnTo>
                    <a:pt x="1843" y="30146"/>
                  </a:lnTo>
                  <a:lnTo>
                    <a:pt x="834" y="32998"/>
                  </a:lnTo>
                  <a:lnTo>
                    <a:pt x="0" y="34797"/>
                  </a:lnTo>
                  <a:lnTo>
                    <a:pt x="0" y="34841"/>
                  </a:lnTo>
                  <a:lnTo>
                    <a:pt x="0" y="34929"/>
                  </a:lnTo>
                  <a:lnTo>
                    <a:pt x="44" y="34973"/>
                  </a:lnTo>
                  <a:lnTo>
                    <a:pt x="88" y="35017"/>
                  </a:lnTo>
                  <a:lnTo>
                    <a:pt x="263" y="35017"/>
                  </a:lnTo>
                  <a:lnTo>
                    <a:pt x="307" y="34929"/>
                  </a:lnTo>
                  <a:lnTo>
                    <a:pt x="1141" y="33130"/>
                  </a:lnTo>
                  <a:lnTo>
                    <a:pt x="2194" y="30278"/>
                  </a:lnTo>
                  <a:lnTo>
                    <a:pt x="2984" y="29005"/>
                  </a:lnTo>
                  <a:lnTo>
                    <a:pt x="3554" y="28566"/>
                  </a:lnTo>
                  <a:lnTo>
                    <a:pt x="5880" y="27776"/>
                  </a:lnTo>
                  <a:lnTo>
                    <a:pt x="5924" y="27733"/>
                  </a:lnTo>
                  <a:lnTo>
                    <a:pt x="6758" y="27162"/>
                  </a:lnTo>
                  <a:lnTo>
                    <a:pt x="6801" y="27118"/>
                  </a:lnTo>
                  <a:lnTo>
                    <a:pt x="8293" y="24661"/>
                  </a:lnTo>
                  <a:lnTo>
                    <a:pt x="8337" y="24617"/>
                  </a:lnTo>
                  <a:lnTo>
                    <a:pt x="9347" y="21238"/>
                  </a:lnTo>
                  <a:lnTo>
                    <a:pt x="10049" y="19044"/>
                  </a:lnTo>
                  <a:lnTo>
                    <a:pt x="11979" y="15885"/>
                  </a:lnTo>
                  <a:lnTo>
                    <a:pt x="14130" y="12374"/>
                  </a:lnTo>
                  <a:lnTo>
                    <a:pt x="15095" y="10400"/>
                  </a:lnTo>
                  <a:lnTo>
                    <a:pt x="15095" y="10356"/>
                  </a:lnTo>
                  <a:lnTo>
                    <a:pt x="15534" y="7943"/>
                  </a:lnTo>
                  <a:lnTo>
                    <a:pt x="15797" y="5529"/>
                  </a:lnTo>
                  <a:lnTo>
                    <a:pt x="16104" y="3993"/>
                  </a:lnTo>
                  <a:lnTo>
                    <a:pt x="17816" y="264"/>
                  </a:lnTo>
                  <a:lnTo>
                    <a:pt x="17859" y="176"/>
                  </a:lnTo>
                  <a:lnTo>
                    <a:pt x="17859" y="132"/>
                  </a:lnTo>
                  <a:lnTo>
                    <a:pt x="17816" y="88"/>
                  </a:lnTo>
                  <a:lnTo>
                    <a:pt x="17772" y="44"/>
                  </a:lnTo>
                  <a:lnTo>
                    <a:pt x="1768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" name="Google Shape;297;p48"/>
            <p:cNvSpPr/>
            <p:nvPr/>
          </p:nvSpPr>
          <p:spPr>
            <a:xfrm>
              <a:off x="1977975" y="1250925"/>
              <a:ext cx="449800" cy="917125"/>
            </a:xfrm>
            <a:custGeom>
              <a:avLst/>
              <a:gdLst/>
              <a:ahLst/>
              <a:cxnLst/>
              <a:rect l="l" t="t" r="r" b="b"/>
              <a:pathLst>
                <a:path w="17992" h="36685" extrusionOk="0">
                  <a:moveTo>
                    <a:pt x="17772" y="0"/>
                  </a:moveTo>
                  <a:lnTo>
                    <a:pt x="17684" y="44"/>
                  </a:lnTo>
                  <a:lnTo>
                    <a:pt x="17640" y="88"/>
                  </a:lnTo>
                  <a:lnTo>
                    <a:pt x="16412" y="2896"/>
                  </a:lnTo>
                  <a:lnTo>
                    <a:pt x="14964" y="5924"/>
                  </a:lnTo>
                  <a:lnTo>
                    <a:pt x="14920" y="5968"/>
                  </a:lnTo>
                  <a:lnTo>
                    <a:pt x="14569" y="7943"/>
                  </a:lnTo>
                  <a:lnTo>
                    <a:pt x="14393" y="10400"/>
                  </a:lnTo>
                  <a:lnTo>
                    <a:pt x="13911" y="12638"/>
                  </a:lnTo>
                  <a:lnTo>
                    <a:pt x="12726" y="14920"/>
                  </a:lnTo>
                  <a:lnTo>
                    <a:pt x="8821" y="21238"/>
                  </a:lnTo>
                  <a:lnTo>
                    <a:pt x="8075" y="22994"/>
                  </a:lnTo>
                  <a:lnTo>
                    <a:pt x="8075" y="23037"/>
                  </a:lnTo>
                  <a:lnTo>
                    <a:pt x="7285" y="26241"/>
                  </a:lnTo>
                  <a:lnTo>
                    <a:pt x="6407" y="29137"/>
                  </a:lnTo>
                  <a:lnTo>
                    <a:pt x="5837" y="29839"/>
                  </a:lnTo>
                  <a:lnTo>
                    <a:pt x="2458" y="30629"/>
                  </a:lnTo>
                  <a:lnTo>
                    <a:pt x="2414" y="30629"/>
                  </a:lnTo>
                  <a:lnTo>
                    <a:pt x="1756" y="31111"/>
                  </a:lnTo>
                  <a:lnTo>
                    <a:pt x="1712" y="31155"/>
                  </a:lnTo>
                  <a:lnTo>
                    <a:pt x="966" y="32252"/>
                  </a:lnTo>
                  <a:lnTo>
                    <a:pt x="966" y="32296"/>
                  </a:lnTo>
                  <a:lnTo>
                    <a:pt x="1" y="35368"/>
                  </a:lnTo>
                  <a:lnTo>
                    <a:pt x="1" y="35456"/>
                  </a:lnTo>
                  <a:lnTo>
                    <a:pt x="44" y="36553"/>
                  </a:lnTo>
                  <a:lnTo>
                    <a:pt x="132" y="36640"/>
                  </a:lnTo>
                  <a:lnTo>
                    <a:pt x="220" y="36684"/>
                  </a:lnTo>
                  <a:lnTo>
                    <a:pt x="308" y="36684"/>
                  </a:lnTo>
                  <a:lnTo>
                    <a:pt x="352" y="36640"/>
                  </a:lnTo>
                  <a:lnTo>
                    <a:pt x="395" y="36596"/>
                  </a:lnTo>
                  <a:lnTo>
                    <a:pt x="395" y="36509"/>
                  </a:lnTo>
                  <a:lnTo>
                    <a:pt x="352" y="35456"/>
                  </a:lnTo>
                  <a:lnTo>
                    <a:pt x="1273" y="32428"/>
                  </a:lnTo>
                  <a:lnTo>
                    <a:pt x="1975" y="31375"/>
                  </a:lnTo>
                  <a:lnTo>
                    <a:pt x="2589" y="30936"/>
                  </a:lnTo>
                  <a:lnTo>
                    <a:pt x="5968" y="30190"/>
                  </a:lnTo>
                  <a:lnTo>
                    <a:pt x="6056" y="30102"/>
                  </a:lnTo>
                  <a:lnTo>
                    <a:pt x="6714" y="29356"/>
                  </a:lnTo>
                  <a:lnTo>
                    <a:pt x="6758" y="29312"/>
                  </a:lnTo>
                  <a:lnTo>
                    <a:pt x="7636" y="26328"/>
                  </a:lnTo>
                  <a:lnTo>
                    <a:pt x="8426" y="23125"/>
                  </a:lnTo>
                  <a:lnTo>
                    <a:pt x="9128" y="21414"/>
                  </a:lnTo>
                  <a:lnTo>
                    <a:pt x="13033" y="15095"/>
                  </a:lnTo>
                  <a:lnTo>
                    <a:pt x="14262" y="12769"/>
                  </a:lnTo>
                  <a:lnTo>
                    <a:pt x="14262" y="12726"/>
                  </a:lnTo>
                  <a:lnTo>
                    <a:pt x="14700" y="10444"/>
                  </a:lnTo>
                  <a:lnTo>
                    <a:pt x="14744" y="10444"/>
                  </a:lnTo>
                  <a:lnTo>
                    <a:pt x="14920" y="7986"/>
                  </a:lnTo>
                  <a:lnTo>
                    <a:pt x="15271" y="6056"/>
                  </a:lnTo>
                  <a:lnTo>
                    <a:pt x="16719" y="3028"/>
                  </a:lnTo>
                  <a:lnTo>
                    <a:pt x="17992" y="264"/>
                  </a:lnTo>
                  <a:lnTo>
                    <a:pt x="17992" y="176"/>
                  </a:lnTo>
                  <a:lnTo>
                    <a:pt x="17992" y="132"/>
                  </a:lnTo>
                  <a:lnTo>
                    <a:pt x="17948" y="44"/>
                  </a:lnTo>
                  <a:lnTo>
                    <a:pt x="1790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" name="Google Shape;298;p48"/>
            <p:cNvSpPr/>
            <p:nvPr/>
          </p:nvSpPr>
          <p:spPr>
            <a:xfrm>
              <a:off x="2010875" y="1153275"/>
              <a:ext cx="468450" cy="980750"/>
            </a:xfrm>
            <a:custGeom>
              <a:avLst/>
              <a:gdLst/>
              <a:ahLst/>
              <a:cxnLst/>
              <a:rect l="l" t="t" r="r" b="b"/>
              <a:pathLst>
                <a:path w="18738" h="39230" extrusionOk="0">
                  <a:moveTo>
                    <a:pt x="18475" y="1"/>
                  </a:moveTo>
                  <a:lnTo>
                    <a:pt x="18431" y="45"/>
                  </a:lnTo>
                  <a:lnTo>
                    <a:pt x="18387" y="89"/>
                  </a:lnTo>
                  <a:lnTo>
                    <a:pt x="18387" y="176"/>
                  </a:lnTo>
                  <a:lnTo>
                    <a:pt x="18036" y="3424"/>
                  </a:lnTo>
                  <a:lnTo>
                    <a:pt x="16588" y="6407"/>
                  </a:lnTo>
                  <a:lnTo>
                    <a:pt x="14833" y="10050"/>
                  </a:lnTo>
                  <a:lnTo>
                    <a:pt x="14438" y="11410"/>
                  </a:lnTo>
                  <a:lnTo>
                    <a:pt x="14438" y="11454"/>
                  </a:lnTo>
                  <a:lnTo>
                    <a:pt x="14218" y="14920"/>
                  </a:lnTo>
                  <a:lnTo>
                    <a:pt x="13736" y="17070"/>
                  </a:lnTo>
                  <a:lnTo>
                    <a:pt x="12331" y="19703"/>
                  </a:lnTo>
                  <a:lnTo>
                    <a:pt x="10269" y="23038"/>
                  </a:lnTo>
                  <a:lnTo>
                    <a:pt x="8250" y="26329"/>
                  </a:lnTo>
                  <a:lnTo>
                    <a:pt x="7548" y="28128"/>
                  </a:lnTo>
                  <a:lnTo>
                    <a:pt x="7505" y="28128"/>
                  </a:lnTo>
                  <a:lnTo>
                    <a:pt x="6715" y="31683"/>
                  </a:lnTo>
                  <a:lnTo>
                    <a:pt x="5925" y="34579"/>
                  </a:lnTo>
                  <a:lnTo>
                    <a:pt x="3204" y="34886"/>
                  </a:lnTo>
                  <a:lnTo>
                    <a:pt x="3160" y="34930"/>
                  </a:lnTo>
                  <a:lnTo>
                    <a:pt x="1493" y="35500"/>
                  </a:lnTo>
                  <a:lnTo>
                    <a:pt x="1405" y="35544"/>
                  </a:lnTo>
                  <a:lnTo>
                    <a:pt x="791" y="36422"/>
                  </a:lnTo>
                  <a:lnTo>
                    <a:pt x="747" y="36422"/>
                  </a:lnTo>
                  <a:lnTo>
                    <a:pt x="45" y="38265"/>
                  </a:lnTo>
                  <a:lnTo>
                    <a:pt x="45" y="38352"/>
                  </a:lnTo>
                  <a:lnTo>
                    <a:pt x="1" y="39054"/>
                  </a:lnTo>
                  <a:lnTo>
                    <a:pt x="1" y="39142"/>
                  </a:lnTo>
                  <a:lnTo>
                    <a:pt x="45" y="39186"/>
                  </a:lnTo>
                  <a:lnTo>
                    <a:pt x="89" y="39230"/>
                  </a:lnTo>
                  <a:lnTo>
                    <a:pt x="176" y="39230"/>
                  </a:lnTo>
                  <a:lnTo>
                    <a:pt x="308" y="39186"/>
                  </a:lnTo>
                  <a:lnTo>
                    <a:pt x="352" y="39098"/>
                  </a:lnTo>
                  <a:lnTo>
                    <a:pt x="396" y="38396"/>
                  </a:lnTo>
                  <a:lnTo>
                    <a:pt x="1054" y="36597"/>
                  </a:lnTo>
                  <a:lnTo>
                    <a:pt x="1668" y="35807"/>
                  </a:lnTo>
                  <a:lnTo>
                    <a:pt x="3248" y="35237"/>
                  </a:lnTo>
                  <a:lnTo>
                    <a:pt x="6100" y="34886"/>
                  </a:lnTo>
                  <a:lnTo>
                    <a:pt x="6188" y="34842"/>
                  </a:lnTo>
                  <a:lnTo>
                    <a:pt x="6232" y="34754"/>
                  </a:lnTo>
                  <a:lnTo>
                    <a:pt x="7066" y="31770"/>
                  </a:lnTo>
                  <a:lnTo>
                    <a:pt x="7856" y="28216"/>
                  </a:lnTo>
                  <a:lnTo>
                    <a:pt x="8558" y="26461"/>
                  </a:lnTo>
                  <a:lnTo>
                    <a:pt x="10532" y="23214"/>
                  </a:lnTo>
                  <a:lnTo>
                    <a:pt x="12639" y="19879"/>
                  </a:lnTo>
                  <a:lnTo>
                    <a:pt x="14043" y="17202"/>
                  </a:lnTo>
                  <a:lnTo>
                    <a:pt x="14087" y="17158"/>
                  </a:lnTo>
                  <a:lnTo>
                    <a:pt x="14569" y="15008"/>
                  </a:lnTo>
                  <a:lnTo>
                    <a:pt x="14569" y="14964"/>
                  </a:lnTo>
                  <a:lnTo>
                    <a:pt x="14789" y="11498"/>
                  </a:lnTo>
                  <a:lnTo>
                    <a:pt x="15140" y="10181"/>
                  </a:lnTo>
                  <a:lnTo>
                    <a:pt x="16895" y="6583"/>
                  </a:lnTo>
                  <a:lnTo>
                    <a:pt x="18343" y="3555"/>
                  </a:lnTo>
                  <a:lnTo>
                    <a:pt x="18387" y="3511"/>
                  </a:lnTo>
                  <a:lnTo>
                    <a:pt x="18738" y="220"/>
                  </a:lnTo>
                  <a:lnTo>
                    <a:pt x="18738" y="133"/>
                  </a:lnTo>
                  <a:lnTo>
                    <a:pt x="18694" y="89"/>
                  </a:lnTo>
                  <a:lnTo>
                    <a:pt x="18650" y="45"/>
                  </a:lnTo>
                  <a:lnTo>
                    <a:pt x="1856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" name="Google Shape;299;p48"/>
            <p:cNvSpPr/>
            <p:nvPr/>
          </p:nvSpPr>
          <p:spPr>
            <a:xfrm>
              <a:off x="1860600" y="1609650"/>
              <a:ext cx="307175" cy="510125"/>
            </a:xfrm>
            <a:custGeom>
              <a:avLst/>
              <a:gdLst/>
              <a:ahLst/>
              <a:cxnLst/>
              <a:rect l="l" t="t" r="r" b="b"/>
              <a:pathLst>
                <a:path w="12287" h="20405" extrusionOk="0">
                  <a:moveTo>
                    <a:pt x="12067" y="0"/>
                  </a:moveTo>
                  <a:lnTo>
                    <a:pt x="12024" y="44"/>
                  </a:lnTo>
                  <a:lnTo>
                    <a:pt x="11980" y="88"/>
                  </a:lnTo>
                  <a:lnTo>
                    <a:pt x="8469" y="5529"/>
                  </a:lnTo>
                  <a:lnTo>
                    <a:pt x="6363" y="8425"/>
                  </a:lnTo>
                  <a:lnTo>
                    <a:pt x="4608" y="11365"/>
                  </a:lnTo>
                  <a:lnTo>
                    <a:pt x="2721" y="13998"/>
                  </a:lnTo>
                  <a:lnTo>
                    <a:pt x="2721" y="14042"/>
                  </a:lnTo>
                  <a:lnTo>
                    <a:pt x="1273" y="16806"/>
                  </a:lnTo>
                  <a:lnTo>
                    <a:pt x="1273" y="16850"/>
                  </a:lnTo>
                  <a:lnTo>
                    <a:pt x="0" y="20141"/>
                  </a:lnTo>
                  <a:lnTo>
                    <a:pt x="0" y="20229"/>
                  </a:lnTo>
                  <a:lnTo>
                    <a:pt x="0" y="20273"/>
                  </a:lnTo>
                  <a:lnTo>
                    <a:pt x="44" y="20361"/>
                  </a:lnTo>
                  <a:lnTo>
                    <a:pt x="88" y="20404"/>
                  </a:lnTo>
                  <a:lnTo>
                    <a:pt x="176" y="20404"/>
                  </a:lnTo>
                  <a:lnTo>
                    <a:pt x="264" y="20361"/>
                  </a:lnTo>
                  <a:lnTo>
                    <a:pt x="307" y="20273"/>
                  </a:lnTo>
                  <a:lnTo>
                    <a:pt x="1580" y="16982"/>
                  </a:lnTo>
                  <a:lnTo>
                    <a:pt x="3028" y="14173"/>
                  </a:lnTo>
                  <a:lnTo>
                    <a:pt x="4915" y="11541"/>
                  </a:lnTo>
                  <a:lnTo>
                    <a:pt x="6670" y="8645"/>
                  </a:lnTo>
                  <a:lnTo>
                    <a:pt x="8776" y="5705"/>
                  </a:lnTo>
                  <a:lnTo>
                    <a:pt x="12243" y="263"/>
                  </a:lnTo>
                  <a:lnTo>
                    <a:pt x="12287" y="176"/>
                  </a:lnTo>
                  <a:lnTo>
                    <a:pt x="12287" y="132"/>
                  </a:lnTo>
                  <a:lnTo>
                    <a:pt x="12243" y="88"/>
                  </a:lnTo>
                  <a:lnTo>
                    <a:pt x="1219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" name="Google Shape;300;p48"/>
            <p:cNvSpPr/>
            <p:nvPr/>
          </p:nvSpPr>
          <p:spPr>
            <a:xfrm>
              <a:off x="3805600" y="1948625"/>
              <a:ext cx="105350" cy="186500"/>
            </a:xfrm>
            <a:custGeom>
              <a:avLst/>
              <a:gdLst/>
              <a:ahLst/>
              <a:cxnLst/>
              <a:rect l="l" t="t" r="r" b="b"/>
              <a:pathLst>
                <a:path w="4214" h="7460" extrusionOk="0">
                  <a:moveTo>
                    <a:pt x="1317" y="483"/>
                  </a:moveTo>
                  <a:lnTo>
                    <a:pt x="3599" y="4037"/>
                  </a:lnTo>
                  <a:lnTo>
                    <a:pt x="3818" y="4695"/>
                  </a:lnTo>
                  <a:lnTo>
                    <a:pt x="3511" y="6758"/>
                  </a:lnTo>
                  <a:lnTo>
                    <a:pt x="2809" y="7109"/>
                  </a:lnTo>
                  <a:lnTo>
                    <a:pt x="2238" y="6802"/>
                  </a:lnTo>
                  <a:lnTo>
                    <a:pt x="1273" y="5705"/>
                  </a:lnTo>
                  <a:lnTo>
                    <a:pt x="395" y="3993"/>
                  </a:lnTo>
                  <a:lnTo>
                    <a:pt x="352" y="2238"/>
                  </a:lnTo>
                  <a:lnTo>
                    <a:pt x="1185" y="702"/>
                  </a:lnTo>
                  <a:lnTo>
                    <a:pt x="1317" y="483"/>
                  </a:lnTo>
                  <a:close/>
                  <a:moveTo>
                    <a:pt x="1273" y="0"/>
                  </a:moveTo>
                  <a:lnTo>
                    <a:pt x="1185" y="88"/>
                  </a:lnTo>
                  <a:lnTo>
                    <a:pt x="878" y="483"/>
                  </a:lnTo>
                  <a:lnTo>
                    <a:pt x="878" y="527"/>
                  </a:lnTo>
                  <a:lnTo>
                    <a:pt x="0" y="2150"/>
                  </a:lnTo>
                  <a:lnTo>
                    <a:pt x="0" y="2238"/>
                  </a:lnTo>
                  <a:lnTo>
                    <a:pt x="88" y="4081"/>
                  </a:lnTo>
                  <a:lnTo>
                    <a:pt x="88" y="4125"/>
                  </a:lnTo>
                  <a:lnTo>
                    <a:pt x="1010" y="5880"/>
                  </a:lnTo>
                  <a:lnTo>
                    <a:pt x="1010" y="5924"/>
                  </a:lnTo>
                  <a:lnTo>
                    <a:pt x="1975" y="7065"/>
                  </a:lnTo>
                  <a:lnTo>
                    <a:pt x="2019" y="7109"/>
                  </a:lnTo>
                  <a:lnTo>
                    <a:pt x="2765" y="7460"/>
                  </a:lnTo>
                  <a:lnTo>
                    <a:pt x="2897" y="7460"/>
                  </a:lnTo>
                  <a:lnTo>
                    <a:pt x="3730" y="7065"/>
                  </a:lnTo>
                  <a:lnTo>
                    <a:pt x="3818" y="6977"/>
                  </a:lnTo>
                  <a:lnTo>
                    <a:pt x="3862" y="6933"/>
                  </a:lnTo>
                  <a:lnTo>
                    <a:pt x="4213" y="4739"/>
                  </a:lnTo>
                  <a:lnTo>
                    <a:pt x="4169" y="4651"/>
                  </a:lnTo>
                  <a:lnTo>
                    <a:pt x="3906" y="3906"/>
                  </a:lnTo>
                  <a:lnTo>
                    <a:pt x="3906" y="3862"/>
                  </a:lnTo>
                  <a:lnTo>
                    <a:pt x="1492" y="88"/>
                  </a:lnTo>
                  <a:lnTo>
                    <a:pt x="1405" y="44"/>
                  </a:lnTo>
                  <a:lnTo>
                    <a:pt x="131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" name="Google Shape;301;p48"/>
            <p:cNvSpPr/>
            <p:nvPr/>
          </p:nvSpPr>
          <p:spPr>
            <a:xfrm>
              <a:off x="3788050" y="1933250"/>
              <a:ext cx="133850" cy="229300"/>
            </a:xfrm>
            <a:custGeom>
              <a:avLst/>
              <a:gdLst/>
              <a:ahLst/>
              <a:cxnLst/>
              <a:rect l="l" t="t" r="r" b="b"/>
              <a:pathLst>
                <a:path w="5354" h="9172" extrusionOk="0">
                  <a:moveTo>
                    <a:pt x="2194" y="352"/>
                  </a:moveTo>
                  <a:lnTo>
                    <a:pt x="2633" y="484"/>
                  </a:lnTo>
                  <a:lnTo>
                    <a:pt x="4520" y="3994"/>
                  </a:lnTo>
                  <a:lnTo>
                    <a:pt x="5003" y="5003"/>
                  </a:lnTo>
                  <a:lnTo>
                    <a:pt x="4871" y="7153"/>
                  </a:lnTo>
                  <a:lnTo>
                    <a:pt x="4608" y="8163"/>
                  </a:lnTo>
                  <a:lnTo>
                    <a:pt x="4257" y="8557"/>
                  </a:lnTo>
                  <a:lnTo>
                    <a:pt x="3467" y="8821"/>
                  </a:lnTo>
                  <a:lnTo>
                    <a:pt x="2897" y="8426"/>
                  </a:lnTo>
                  <a:lnTo>
                    <a:pt x="1317" y="6451"/>
                  </a:lnTo>
                  <a:lnTo>
                    <a:pt x="483" y="4696"/>
                  </a:lnTo>
                  <a:lnTo>
                    <a:pt x="351" y="3862"/>
                  </a:lnTo>
                  <a:lnTo>
                    <a:pt x="395" y="2765"/>
                  </a:lnTo>
                  <a:lnTo>
                    <a:pt x="790" y="1800"/>
                  </a:lnTo>
                  <a:lnTo>
                    <a:pt x="1624" y="659"/>
                  </a:lnTo>
                  <a:lnTo>
                    <a:pt x="2194" y="352"/>
                  </a:lnTo>
                  <a:close/>
                  <a:moveTo>
                    <a:pt x="2063" y="1"/>
                  </a:moveTo>
                  <a:lnTo>
                    <a:pt x="1448" y="352"/>
                  </a:lnTo>
                  <a:lnTo>
                    <a:pt x="1361" y="440"/>
                  </a:lnTo>
                  <a:lnTo>
                    <a:pt x="483" y="1624"/>
                  </a:lnTo>
                  <a:lnTo>
                    <a:pt x="483" y="1668"/>
                  </a:lnTo>
                  <a:lnTo>
                    <a:pt x="88" y="2678"/>
                  </a:lnTo>
                  <a:lnTo>
                    <a:pt x="44" y="2721"/>
                  </a:lnTo>
                  <a:lnTo>
                    <a:pt x="0" y="3862"/>
                  </a:lnTo>
                  <a:lnTo>
                    <a:pt x="0" y="3906"/>
                  </a:lnTo>
                  <a:lnTo>
                    <a:pt x="176" y="4784"/>
                  </a:lnTo>
                  <a:lnTo>
                    <a:pt x="176" y="4828"/>
                  </a:lnTo>
                  <a:lnTo>
                    <a:pt x="1010" y="6583"/>
                  </a:lnTo>
                  <a:lnTo>
                    <a:pt x="1054" y="6627"/>
                  </a:lnTo>
                  <a:lnTo>
                    <a:pt x="2633" y="8689"/>
                  </a:lnTo>
                  <a:lnTo>
                    <a:pt x="2677" y="8733"/>
                  </a:lnTo>
                  <a:lnTo>
                    <a:pt x="3335" y="9128"/>
                  </a:lnTo>
                  <a:lnTo>
                    <a:pt x="3467" y="9172"/>
                  </a:lnTo>
                  <a:lnTo>
                    <a:pt x="3511" y="9172"/>
                  </a:lnTo>
                  <a:lnTo>
                    <a:pt x="4432" y="8865"/>
                  </a:lnTo>
                  <a:lnTo>
                    <a:pt x="4520" y="8821"/>
                  </a:lnTo>
                  <a:lnTo>
                    <a:pt x="4915" y="8338"/>
                  </a:lnTo>
                  <a:lnTo>
                    <a:pt x="4959" y="8250"/>
                  </a:lnTo>
                  <a:lnTo>
                    <a:pt x="5222" y="7241"/>
                  </a:lnTo>
                  <a:lnTo>
                    <a:pt x="5222" y="7197"/>
                  </a:lnTo>
                  <a:lnTo>
                    <a:pt x="5354" y="5003"/>
                  </a:lnTo>
                  <a:lnTo>
                    <a:pt x="5354" y="4915"/>
                  </a:lnTo>
                  <a:lnTo>
                    <a:pt x="4871" y="3862"/>
                  </a:lnTo>
                  <a:lnTo>
                    <a:pt x="2897" y="264"/>
                  </a:lnTo>
                  <a:lnTo>
                    <a:pt x="2853" y="176"/>
                  </a:lnTo>
                  <a:lnTo>
                    <a:pt x="2809" y="176"/>
                  </a:lnTo>
                  <a:lnTo>
                    <a:pt x="219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" name="Google Shape;302;p48"/>
            <p:cNvSpPr/>
            <p:nvPr/>
          </p:nvSpPr>
          <p:spPr>
            <a:xfrm>
              <a:off x="3671775" y="2997350"/>
              <a:ext cx="187600" cy="399350"/>
            </a:xfrm>
            <a:custGeom>
              <a:avLst/>
              <a:gdLst/>
              <a:ahLst/>
              <a:cxnLst/>
              <a:rect l="l" t="t" r="r" b="b"/>
              <a:pathLst>
                <a:path w="7504" h="15974" extrusionOk="0">
                  <a:moveTo>
                    <a:pt x="1843" y="1"/>
                  </a:moveTo>
                  <a:lnTo>
                    <a:pt x="1755" y="45"/>
                  </a:lnTo>
                  <a:lnTo>
                    <a:pt x="790" y="615"/>
                  </a:lnTo>
                  <a:lnTo>
                    <a:pt x="746" y="703"/>
                  </a:lnTo>
                  <a:lnTo>
                    <a:pt x="176" y="1712"/>
                  </a:lnTo>
                  <a:lnTo>
                    <a:pt x="176" y="1756"/>
                  </a:lnTo>
                  <a:lnTo>
                    <a:pt x="0" y="2941"/>
                  </a:lnTo>
                  <a:lnTo>
                    <a:pt x="0" y="2985"/>
                  </a:lnTo>
                  <a:lnTo>
                    <a:pt x="351" y="5530"/>
                  </a:lnTo>
                  <a:lnTo>
                    <a:pt x="395" y="5617"/>
                  </a:lnTo>
                  <a:lnTo>
                    <a:pt x="1185" y="6890"/>
                  </a:lnTo>
                  <a:lnTo>
                    <a:pt x="1229" y="6890"/>
                  </a:lnTo>
                  <a:lnTo>
                    <a:pt x="4783" y="10751"/>
                  </a:lnTo>
                  <a:lnTo>
                    <a:pt x="4432" y="11848"/>
                  </a:lnTo>
                  <a:lnTo>
                    <a:pt x="4169" y="12726"/>
                  </a:lnTo>
                  <a:lnTo>
                    <a:pt x="3467" y="13516"/>
                  </a:lnTo>
                  <a:lnTo>
                    <a:pt x="2150" y="14920"/>
                  </a:lnTo>
                  <a:lnTo>
                    <a:pt x="1009" y="15622"/>
                  </a:lnTo>
                  <a:lnTo>
                    <a:pt x="922" y="15666"/>
                  </a:lnTo>
                  <a:lnTo>
                    <a:pt x="922" y="15754"/>
                  </a:lnTo>
                  <a:lnTo>
                    <a:pt x="922" y="15798"/>
                  </a:lnTo>
                  <a:lnTo>
                    <a:pt x="922" y="15885"/>
                  </a:lnTo>
                  <a:lnTo>
                    <a:pt x="1009" y="15929"/>
                  </a:lnTo>
                  <a:lnTo>
                    <a:pt x="1097" y="15973"/>
                  </a:lnTo>
                  <a:lnTo>
                    <a:pt x="1185" y="15929"/>
                  </a:lnTo>
                  <a:lnTo>
                    <a:pt x="2370" y="15227"/>
                  </a:lnTo>
                  <a:lnTo>
                    <a:pt x="2413" y="15183"/>
                  </a:lnTo>
                  <a:lnTo>
                    <a:pt x="3598" y="13911"/>
                  </a:lnTo>
                  <a:lnTo>
                    <a:pt x="4213" y="13209"/>
                  </a:lnTo>
                  <a:lnTo>
                    <a:pt x="4432" y="12902"/>
                  </a:lnTo>
                  <a:lnTo>
                    <a:pt x="4476" y="12770"/>
                  </a:lnTo>
                  <a:lnTo>
                    <a:pt x="4739" y="11980"/>
                  </a:lnTo>
                  <a:lnTo>
                    <a:pt x="5178" y="10795"/>
                  </a:lnTo>
                  <a:lnTo>
                    <a:pt x="5178" y="10664"/>
                  </a:lnTo>
                  <a:lnTo>
                    <a:pt x="5134" y="10576"/>
                  </a:lnTo>
                  <a:lnTo>
                    <a:pt x="1492" y="6671"/>
                  </a:lnTo>
                  <a:lnTo>
                    <a:pt x="702" y="5442"/>
                  </a:lnTo>
                  <a:lnTo>
                    <a:pt x="351" y="2941"/>
                  </a:lnTo>
                  <a:lnTo>
                    <a:pt x="527" y="1844"/>
                  </a:lnTo>
                  <a:lnTo>
                    <a:pt x="1009" y="878"/>
                  </a:lnTo>
                  <a:lnTo>
                    <a:pt x="1887" y="352"/>
                  </a:lnTo>
                  <a:lnTo>
                    <a:pt x="2150" y="352"/>
                  </a:lnTo>
                  <a:lnTo>
                    <a:pt x="3642" y="1449"/>
                  </a:lnTo>
                  <a:lnTo>
                    <a:pt x="5485" y="3380"/>
                  </a:lnTo>
                  <a:lnTo>
                    <a:pt x="7021" y="5837"/>
                  </a:lnTo>
                  <a:lnTo>
                    <a:pt x="7153" y="9040"/>
                  </a:lnTo>
                  <a:lnTo>
                    <a:pt x="7196" y="9128"/>
                  </a:lnTo>
                  <a:lnTo>
                    <a:pt x="7240" y="9172"/>
                  </a:lnTo>
                  <a:lnTo>
                    <a:pt x="7284" y="9216"/>
                  </a:lnTo>
                  <a:lnTo>
                    <a:pt x="7416" y="9216"/>
                  </a:lnTo>
                  <a:lnTo>
                    <a:pt x="7460" y="9172"/>
                  </a:lnTo>
                  <a:lnTo>
                    <a:pt x="7504" y="9084"/>
                  </a:lnTo>
                  <a:lnTo>
                    <a:pt x="7504" y="9040"/>
                  </a:lnTo>
                  <a:lnTo>
                    <a:pt x="7372" y="5749"/>
                  </a:lnTo>
                  <a:lnTo>
                    <a:pt x="7328" y="5661"/>
                  </a:lnTo>
                  <a:lnTo>
                    <a:pt x="5748" y="3160"/>
                  </a:lnTo>
                  <a:lnTo>
                    <a:pt x="5748" y="3116"/>
                  </a:lnTo>
                  <a:lnTo>
                    <a:pt x="3905" y="1186"/>
                  </a:lnTo>
                  <a:lnTo>
                    <a:pt x="3862" y="1186"/>
                  </a:lnTo>
                  <a:lnTo>
                    <a:pt x="2326" y="45"/>
                  </a:lnTo>
                  <a:lnTo>
                    <a:pt x="2238" y="45"/>
                  </a:lnTo>
                  <a:lnTo>
                    <a:pt x="184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" name="Google Shape;303;p48"/>
            <p:cNvSpPr/>
            <p:nvPr/>
          </p:nvSpPr>
          <p:spPr>
            <a:xfrm>
              <a:off x="3577425" y="2967725"/>
              <a:ext cx="311575" cy="471750"/>
            </a:xfrm>
            <a:custGeom>
              <a:avLst/>
              <a:gdLst/>
              <a:ahLst/>
              <a:cxnLst/>
              <a:rect l="l" t="t" r="r" b="b"/>
              <a:pathLst>
                <a:path w="12463" h="18870" extrusionOk="0">
                  <a:moveTo>
                    <a:pt x="5529" y="1"/>
                  </a:moveTo>
                  <a:lnTo>
                    <a:pt x="4257" y="791"/>
                  </a:lnTo>
                  <a:lnTo>
                    <a:pt x="4213" y="835"/>
                  </a:lnTo>
                  <a:lnTo>
                    <a:pt x="3730" y="1449"/>
                  </a:lnTo>
                  <a:lnTo>
                    <a:pt x="3730" y="1493"/>
                  </a:lnTo>
                  <a:lnTo>
                    <a:pt x="3204" y="3248"/>
                  </a:lnTo>
                  <a:lnTo>
                    <a:pt x="3160" y="3292"/>
                  </a:lnTo>
                  <a:lnTo>
                    <a:pt x="3204" y="4696"/>
                  </a:lnTo>
                  <a:lnTo>
                    <a:pt x="3247" y="4740"/>
                  </a:lnTo>
                  <a:lnTo>
                    <a:pt x="4037" y="7592"/>
                  </a:lnTo>
                  <a:lnTo>
                    <a:pt x="4081" y="7636"/>
                  </a:lnTo>
                  <a:lnTo>
                    <a:pt x="6056" y="10225"/>
                  </a:lnTo>
                  <a:lnTo>
                    <a:pt x="6582" y="11498"/>
                  </a:lnTo>
                  <a:lnTo>
                    <a:pt x="6539" y="12156"/>
                  </a:lnTo>
                  <a:lnTo>
                    <a:pt x="5661" y="14306"/>
                  </a:lnTo>
                  <a:lnTo>
                    <a:pt x="44" y="18518"/>
                  </a:lnTo>
                  <a:lnTo>
                    <a:pt x="0" y="18606"/>
                  </a:lnTo>
                  <a:lnTo>
                    <a:pt x="0" y="18650"/>
                  </a:lnTo>
                  <a:lnTo>
                    <a:pt x="0" y="18738"/>
                  </a:lnTo>
                  <a:lnTo>
                    <a:pt x="0" y="18782"/>
                  </a:lnTo>
                  <a:lnTo>
                    <a:pt x="88" y="18826"/>
                  </a:lnTo>
                  <a:lnTo>
                    <a:pt x="176" y="18870"/>
                  </a:lnTo>
                  <a:lnTo>
                    <a:pt x="264" y="18826"/>
                  </a:lnTo>
                  <a:lnTo>
                    <a:pt x="5924" y="14569"/>
                  </a:lnTo>
                  <a:lnTo>
                    <a:pt x="5968" y="14481"/>
                  </a:lnTo>
                  <a:lnTo>
                    <a:pt x="6890" y="12244"/>
                  </a:lnTo>
                  <a:lnTo>
                    <a:pt x="6890" y="12200"/>
                  </a:lnTo>
                  <a:lnTo>
                    <a:pt x="6933" y="11498"/>
                  </a:lnTo>
                  <a:lnTo>
                    <a:pt x="6890" y="11410"/>
                  </a:lnTo>
                  <a:lnTo>
                    <a:pt x="6407" y="10093"/>
                  </a:lnTo>
                  <a:lnTo>
                    <a:pt x="6363" y="10050"/>
                  </a:lnTo>
                  <a:lnTo>
                    <a:pt x="4388" y="7461"/>
                  </a:lnTo>
                  <a:lnTo>
                    <a:pt x="3555" y="4696"/>
                  </a:lnTo>
                  <a:lnTo>
                    <a:pt x="3511" y="3336"/>
                  </a:lnTo>
                  <a:lnTo>
                    <a:pt x="4037" y="1625"/>
                  </a:lnTo>
                  <a:lnTo>
                    <a:pt x="4476" y="1098"/>
                  </a:lnTo>
                  <a:lnTo>
                    <a:pt x="5617" y="352"/>
                  </a:lnTo>
                  <a:lnTo>
                    <a:pt x="9391" y="2678"/>
                  </a:lnTo>
                  <a:lnTo>
                    <a:pt x="11848" y="5925"/>
                  </a:lnTo>
                  <a:lnTo>
                    <a:pt x="12111" y="7724"/>
                  </a:lnTo>
                  <a:lnTo>
                    <a:pt x="12024" y="10620"/>
                  </a:lnTo>
                  <a:lnTo>
                    <a:pt x="12024" y="10708"/>
                  </a:lnTo>
                  <a:lnTo>
                    <a:pt x="12067" y="10752"/>
                  </a:lnTo>
                  <a:lnTo>
                    <a:pt x="12111" y="10796"/>
                  </a:lnTo>
                  <a:lnTo>
                    <a:pt x="12199" y="10796"/>
                  </a:lnTo>
                  <a:lnTo>
                    <a:pt x="12331" y="10752"/>
                  </a:lnTo>
                  <a:lnTo>
                    <a:pt x="12331" y="10708"/>
                  </a:lnTo>
                  <a:lnTo>
                    <a:pt x="12375" y="10620"/>
                  </a:lnTo>
                  <a:lnTo>
                    <a:pt x="12462" y="7724"/>
                  </a:lnTo>
                  <a:lnTo>
                    <a:pt x="12199" y="5837"/>
                  </a:lnTo>
                  <a:lnTo>
                    <a:pt x="12155" y="5749"/>
                  </a:lnTo>
                  <a:lnTo>
                    <a:pt x="9654" y="2458"/>
                  </a:lnTo>
                  <a:lnTo>
                    <a:pt x="9610" y="2414"/>
                  </a:lnTo>
                  <a:lnTo>
                    <a:pt x="570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" name="Google Shape;304;p48"/>
            <p:cNvSpPr/>
            <p:nvPr/>
          </p:nvSpPr>
          <p:spPr>
            <a:xfrm>
              <a:off x="3642150" y="2927150"/>
              <a:ext cx="329125" cy="352150"/>
            </a:xfrm>
            <a:custGeom>
              <a:avLst/>
              <a:gdLst/>
              <a:ahLst/>
              <a:cxnLst/>
              <a:rect l="l" t="t" r="r" b="b"/>
              <a:pathLst>
                <a:path w="13165" h="14086" extrusionOk="0">
                  <a:moveTo>
                    <a:pt x="5836" y="0"/>
                  </a:moveTo>
                  <a:lnTo>
                    <a:pt x="4257" y="176"/>
                  </a:lnTo>
                  <a:lnTo>
                    <a:pt x="3555" y="351"/>
                  </a:lnTo>
                  <a:lnTo>
                    <a:pt x="2940" y="527"/>
                  </a:lnTo>
                  <a:lnTo>
                    <a:pt x="2414" y="702"/>
                  </a:lnTo>
                  <a:lnTo>
                    <a:pt x="1931" y="922"/>
                  </a:lnTo>
                  <a:lnTo>
                    <a:pt x="1536" y="1185"/>
                  </a:lnTo>
                  <a:lnTo>
                    <a:pt x="1185" y="1492"/>
                  </a:lnTo>
                  <a:lnTo>
                    <a:pt x="878" y="1799"/>
                  </a:lnTo>
                  <a:lnTo>
                    <a:pt x="615" y="2151"/>
                  </a:lnTo>
                  <a:lnTo>
                    <a:pt x="439" y="2545"/>
                  </a:lnTo>
                  <a:lnTo>
                    <a:pt x="264" y="2984"/>
                  </a:lnTo>
                  <a:lnTo>
                    <a:pt x="132" y="3423"/>
                  </a:lnTo>
                  <a:lnTo>
                    <a:pt x="88" y="3950"/>
                  </a:lnTo>
                  <a:lnTo>
                    <a:pt x="0" y="4520"/>
                  </a:lnTo>
                  <a:lnTo>
                    <a:pt x="0" y="5091"/>
                  </a:lnTo>
                  <a:lnTo>
                    <a:pt x="0" y="6451"/>
                  </a:lnTo>
                  <a:lnTo>
                    <a:pt x="0" y="6495"/>
                  </a:lnTo>
                  <a:lnTo>
                    <a:pt x="702" y="8996"/>
                  </a:lnTo>
                  <a:lnTo>
                    <a:pt x="746" y="9084"/>
                  </a:lnTo>
                  <a:lnTo>
                    <a:pt x="2896" y="12155"/>
                  </a:lnTo>
                  <a:lnTo>
                    <a:pt x="2984" y="12989"/>
                  </a:lnTo>
                  <a:lnTo>
                    <a:pt x="2677" y="13603"/>
                  </a:lnTo>
                  <a:lnTo>
                    <a:pt x="2370" y="13779"/>
                  </a:lnTo>
                  <a:lnTo>
                    <a:pt x="2326" y="13823"/>
                  </a:lnTo>
                  <a:lnTo>
                    <a:pt x="2282" y="13867"/>
                  </a:lnTo>
                  <a:lnTo>
                    <a:pt x="2282" y="13954"/>
                  </a:lnTo>
                  <a:lnTo>
                    <a:pt x="2282" y="13998"/>
                  </a:lnTo>
                  <a:lnTo>
                    <a:pt x="2326" y="14086"/>
                  </a:lnTo>
                  <a:lnTo>
                    <a:pt x="2501" y="14086"/>
                  </a:lnTo>
                  <a:lnTo>
                    <a:pt x="2896" y="13910"/>
                  </a:lnTo>
                  <a:lnTo>
                    <a:pt x="2940" y="13823"/>
                  </a:lnTo>
                  <a:lnTo>
                    <a:pt x="3335" y="13077"/>
                  </a:lnTo>
                  <a:lnTo>
                    <a:pt x="3335" y="12989"/>
                  </a:lnTo>
                  <a:lnTo>
                    <a:pt x="3247" y="12067"/>
                  </a:lnTo>
                  <a:lnTo>
                    <a:pt x="3204" y="11980"/>
                  </a:lnTo>
                  <a:lnTo>
                    <a:pt x="1053" y="8908"/>
                  </a:lnTo>
                  <a:lnTo>
                    <a:pt x="351" y="6407"/>
                  </a:lnTo>
                  <a:lnTo>
                    <a:pt x="351" y="5178"/>
                  </a:lnTo>
                  <a:lnTo>
                    <a:pt x="351" y="4608"/>
                  </a:lnTo>
                  <a:lnTo>
                    <a:pt x="395" y="4081"/>
                  </a:lnTo>
                  <a:lnTo>
                    <a:pt x="439" y="3599"/>
                  </a:lnTo>
                  <a:lnTo>
                    <a:pt x="571" y="3160"/>
                  </a:lnTo>
                  <a:lnTo>
                    <a:pt x="702" y="2765"/>
                  </a:lnTo>
                  <a:lnTo>
                    <a:pt x="878" y="2414"/>
                  </a:lnTo>
                  <a:lnTo>
                    <a:pt x="1097" y="2063"/>
                  </a:lnTo>
                  <a:lnTo>
                    <a:pt x="1361" y="1756"/>
                  </a:lnTo>
                  <a:lnTo>
                    <a:pt x="1712" y="1492"/>
                  </a:lnTo>
                  <a:lnTo>
                    <a:pt x="2063" y="1273"/>
                  </a:lnTo>
                  <a:lnTo>
                    <a:pt x="2545" y="1054"/>
                  </a:lnTo>
                  <a:lnTo>
                    <a:pt x="3028" y="834"/>
                  </a:lnTo>
                  <a:lnTo>
                    <a:pt x="3642" y="702"/>
                  </a:lnTo>
                  <a:lnTo>
                    <a:pt x="4301" y="527"/>
                  </a:lnTo>
                  <a:lnTo>
                    <a:pt x="5836" y="351"/>
                  </a:lnTo>
                  <a:lnTo>
                    <a:pt x="6890" y="659"/>
                  </a:lnTo>
                  <a:lnTo>
                    <a:pt x="7855" y="1580"/>
                  </a:lnTo>
                  <a:lnTo>
                    <a:pt x="7899" y="1580"/>
                  </a:lnTo>
                  <a:lnTo>
                    <a:pt x="11102" y="3335"/>
                  </a:lnTo>
                  <a:lnTo>
                    <a:pt x="12901" y="4388"/>
                  </a:lnTo>
                  <a:lnTo>
                    <a:pt x="12989" y="4432"/>
                  </a:lnTo>
                  <a:lnTo>
                    <a:pt x="13033" y="4388"/>
                  </a:lnTo>
                  <a:lnTo>
                    <a:pt x="13077" y="4388"/>
                  </a:lnTo>
                  <a:lnTo>
                    <a:pt x="13164" y="4345"/>
                  </a:lnTo>
                  <a:lnTo>
                    <a:pt x="13164" y="4257"/>
                  </a:lnTo>
                  <a:lnTo>
                    <a:pt x="13164" y="4213"/>
                  </a:lnTo>
                  <a:lnTo>
                    <a:pt x="13121" y="4125"/>
                  </a:lnTo>
                  <a:lnTo>
                    <a:pt x="13077" y="4081"/>
                  </a:lnTo>
                  <a:lnTo>
                    <a:pt x="11278" y="3028"/>
                  </a:lnTo>
                  <a:lnTo>
                    <a:pt x="8074" y="1317"/>
                  </a:lnTo>
                  <a:lnTo>
                    <a:pt x="7109" y="395"/>
                  </a:lnTo>
                  <a:lnTo>
                    <a:pt x="7065" y="351"/>
                  </a:lnTo>
                  <a:lnTo>
                    <a:pt x="592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" name="Google Shape;305;p48"/>
            <p:cNvSpPr/>
            <p:nvPr/>
          </p:nvSpPr>
          <p:spPr>
            <a:xfrm>
              <a:off x="3625700" y="2886550"/>
              <a:ext cx="275375" cy="360950"/>
            </a:xfrm>
            <a:custGeom>
              <a:avLst/>
              <a:gdLst/>
              <a:ahLst/>
              <a:cxnLst/>
              <a:rect l="l" t="t" r="r" b="b"/>
              <a:pathLst>
                <a:path w="11015" h="14438" extrusionOk="0">
                  <a:moveTo>
                    <a:pt x="7767" y="1"/>
                  </a:moveTo>
                  <a:lnTo>
                    <a:pt x="4783" y="835"/>
                  </a:lnTo>
                  <a:lnTo>
                    <a:pt x="1360" y="1975"/>
                  </a:lnTo>
                  <a:lnTo>
                    <a:pt x="1273" y="2019"/>
                  </a:lnTo>
                  <a:lnTo>
                    <a:pt x="878" y="2458"/>
                  </a:lnTo>
                  <a:lnTo>
                    <a:pt x="878" y="2502"/>
                  </a:lnTo>
                  <a:lnTo>
                    <a:pt x="527" y="3248"/>
                  </a:lnTo>
                  <a:lnTo>
                    <a:pt x="527" y="3292"/>
                  </a:lnTo>
                  <a:lnTo>
                    <a:pt x="44" y="5925"/>
                  </a:lnTo>
                  <a:lnTo>
                    <a:pt x="0" y="5969"/>
                  </a:lnTo>
                  <a:lnTo>
                    <a:pt x="44" y="8250"/>
                  </a:lnTo>
                  <a:lnTo>
                    <a:pt x="88" y="8294"/>
                  </a:lnTo>
                  <a:lnTo>
                    <a:pt x="878" y="10795"/>
                  </a:lnTo>
                  <a:lnTo>
                    <a:pt x="878" y="10839"/>
                  </a:lnTo>
                  <a:lnTo>
                    <a:pt x="2721" y="13648"/>
                  </a:lnTo>
                  <a:lnTo>
                    <a:pt x="2721" y="13911"/>
                  </a:lnTo>
                  <a:lnTo>
                    <a:pt x="2457" y="14130"/>
                  </a:lnTo>
                  <a:lnTo>
                    <a:pt x="2414" y="14174"/>
                  </a:lnTo>
                  <a:lnTo>
                    <a:pt x="2370" y="14262"/>
                  </a:lnTo>
                  <a:lnTo>
                    <a:pt x="2414" y="14306"/>
                  </a:lnTo>
                  <a:lnTo>
                    <a:pt x="2414" y="14394"/>
                  </a:lnTo>
                  <a:lnTo>
                    <a:pt x="2501" y="14437"/>
                  </a:lnTo>
                  <a:lnTo>
                    <a:pt x="2545" y="14437"/>
                  </a:lnTo>
                  <a:lnTo>
                    <a:pt x="2677" y="14394"/>
                  </a:lnTo>
                  <a:lnTo>
                    <a:pt x="2984" y="14130"/>
                  </a:lnTo>
                  <a:lnTo>
                    <a:pt x="3028" y="14086"/>
                  </a:lnTo>
                  <a:lnTo>
                    <a:pt x="3028" y="14043"/>
                  </a:lnTo>
                  <a:lnTo>
                    <a:pt x="3072" y="13604"/>
                  </a:lnTo>
                  <a:lnTo>
                    <a:pt x="3072" y="13516"/>
                  </a:lnTo>
                  <a:lnTo>
                    <a:pt x="1185" y="10664"/>
                  </a:lnTo>
                  <a:lnTo>
                    <a:pt x="395" y="8206"/>
                  </a:lnTo>
                  <a:lnTo>
                    <a:pt x="351" y="5969"/>
                  </a:lnTo>
                  <a:lnTo>
                    <a:pt x="834" y="3380"/>
                  </a:lnTo>
                  <a:lnTo>
                    <a:pt x="1185" y="2678"/>
                  </a:lnTo>
                  <a:lnTo>
                    <a:pt x="1492" y="2326"/>
                  </a:lnTo>
                  <a:lnTo>
                    <a:pt x="4915" y="1142"/>
                  </a:lnTo>
                  <a:lnTo>
                    <a:pt x="7811" y="352"/>
                  </a:lnTo>
                  <a:lnTo>
                    <a:pt x="10751" y="1317"/>
                  </a:lnTo>
                  <a:lnTo>
                    <a:pt x="10839" y="1361"/>
                  </a:lnTo>
                  <a:lnTo>
                    <a:pt x="10882" y="1317"/>
                  </a:lnTo>
                  <a:lnTo>
                    <a:pt x="10970" y="1273"/>
                  </a:lnTo>
                  <a:lnTo>
                    <a:pt x="10970" y="1229"/>
                  </a:lnTo>
                  <a:lnTo>
                    <a:pt x="11014" y="1142"/>
                  </a:lnTo>
                  <a:lnTo>
                    <a:pt x="10970" y="1098"/>
                  </a:lnTo>
                  <a:lnTo>
                    <a:pt x="10926" y="1054"/>
                  </a:lnTo>
                  <a:lnTo>
                    <a:pt x="10882" y="1010"/>
                  </a:lnTo>
                  <a:lnTo>
                    <a:pt x="785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" name="Google Shape;306;p48"/>
            <p:cNvSpPr/>
            <p:nvPr/>
          </p:nvSpPr>
          <p:spPr>
            <a:xfrm>
              <a:off x="3703575" y="3053300"/>
              <a:ext cx="118500" cy="174450"/>
            </a:xfrm>
            <a:custGeom>
              <a:avLst/>
              <a:gdLst/>
              <a:ahLst/>
              <a:cxnLst/>
              <a:rect l="l" t="t" r="r" b="b"/>
              <a:pathLst>
                <a:path w="4740" h="6978" extrusionOk="0">
                  <a:moveTo>
                    <a:pt x="966" y="352"/>
                  </a:moveTo>
                  <a:lnTo>
                    <a:pt x="1624" y="527"/>
                  </a:lnTo>
                  <a:lnTo>
                    <a:pt x="2765" y="1405"/>
                  </a:lnTo>
                  <a:lnTo>
                    <a:pt x="3950" y="2897"/>
                  </a:lnTo>
                  <a:lnTo>
                    <a:pt x="4389" y="4564"/>
                  </a:lnTo>
                  <a:lnTo>
                    <a:pt x="3906" y="6276"/>
                  </a:lnTo>
                  <a:lnTo>
                    <a:pt x="3818" y="6495"/>
                  </a:lnTo>
                  <a:lnTo>
                    <a:pt x="878" y="3511"/>
                  </a:lnTo>
                  <a:lnTo>
                    <a:pt x="483" y="2897"/>
                  </a:lnTo>
                  <a:lnTo>
                    <a:pt x="352" y="834"/>
                  </a:lnTo>
                  <a:lnTo>
                    <a:pt x="966" y="352"/>
                  </a:lnTo>
                  <a:close/>
                  <a:moveTo>
                    <a:pt x="878" y="1"/>
                  </a:moveTo>
                  <a:lnTo>
                    <a:pt x="790" y="45"/>
                  </a:lnTo>
                  <a:lnTo>
                    <a:pt x="88" y="615"/>
                  </a:lnTo>
                  <a:lnTo>
                    <a:pt x="1" y="659"/>
                  </a:lnTo>
                  <a:lnTo>
                    <a:pt x="1" y="747"/>
                  </a:lnTo>
                  <a:lnTo>
                    <a:pt x="132" y="2985"/>
                  </a:lnTo>
                  <a:lnTo>
                    <a:pt x="132" y="3072"/>
                  </a:lnTo>
                  <a:lnTo>
                    <a:pt x="571" y="3730"/>
                  </a:lnTo>
                  <a:lnTo>
                    <a:pt x="615" y="3774"/>
                  </a:lnTo>
                  <a:lnTo>
                    <a:pt x="3774" y="6934"/>
                  </a:lnTo>
                  <a:lnTo>
                    <a:pt x="3818" y="6978"/>
                  </a:lnTo>
                  <a:lnTo>
                    <a:pt x="3994" y="6978"/>
                  </a:lnTo>
                  <a:lnTo>
                    <a:pt x="4038" y="6890"/>
                  </a:lnTo>
                  <a:lnTo>
                    <a:pt x="4257" y="6407"/>
                  </a:lnTo>
                  <a:lnTo>
                    <a:pt x="4257" y="6363"/>
                  </a:lnTo>
                  <a:lnTo>
                    <a:pt x="4740" y="4608"/>
                  </a:lnTo>
                  <a:lnTo>
                    <a:pt x="4740" y="4520"/>
                  </a:lnTo>
                  <a:lnTo>
                    <a:pt x="4301" y="2765"/>
                  </a:lnTo>
                  <a:lnTo>
                    <a:pt x="4257" y="2677"/>
                  </a:lnTo>
                  <a:lnTo>
                    <a:pt x="3028" y="1185"/>
                  </a:lnTo>
                  <a:lnTo>
                    <a:pt x="2984" y="1142"/>
                  </a:lnTo>
                  <a:lnTo>
                    <a:pt x="1800" y="220"/>
                  </a:lnTo>
                  <a:lnTo>
                    <a:pt x="1756" y="176"/>
                  </a:lnTo>
                  <a:lnTo>
                    <a:pt x="96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" name="Google Shape;307;p48"/>
            <p:cNvSpPr/>
            <p:nvPr/>
          </p:nvSpPr>
          <p:spPr>
            <a:xfrm>
              <a:off x="3689325" y="3025875"/>
              <a:ext cx="149200" cy="218325"/>
            </a:xfrm>
            <a:custGeom>
              <a:avLst/>
              <a:gdLst/>
              <a:ahLst/>
              <a:cxnLst/>
              <a:rect l="l" t="t" r="r" b="b"/>
              <a:pathLst>
                <a:path w="5968" h="8733" extrusionOk="0">
                  <a:moveTo>
                    <a:pt x="1360" y="396"/>
                  </a:moveTo>
                  <a:lnTo>
                    <a:pt x="1975" y="615"/>
                  </a:lnTo>
                  <a:lnTo>
                    <a:pt x="3949" y="2239"/>
                  </a:lnTo>
                  <a:lnTo>
                    <a:pt x="5134" y="3774"/>
                  </a:lnTo>
                  <a:lnTo>
                    <a:pt x="5441" y="4564"/>
                  </a:lnTo>
                  <a:lnTo>
                    <a:pt x="5617" y="5617"/>
                  </a:lnTo>
                  <a:lnTo>
                    <a:pt x="5441" y="6670"/>
                  </a:lnTo>
                  <a:lnTo>
                    <a:pt x="4871" y="7943"/>
                  </a:lnTo>
                  <a:lnTo>
                    <a:pt x="4388" y="8382"/>
                  </a:lnTo>
                  <a:lnTo>
                    <a:pt x="3949" y="8338"/>
                  </a:lnTo>
                  <a:lnTo>
                    <a:pt x="1317" y="5310"/>
                  </a:lnTo>
                  <a:lnTo>
                    <a:pt x="658" y="4389"/>
                  </a:lnTo>
                  <a:lnTo>
                    <a:pt x="351" y="2282"/>
                  </a:lnTo>
                  <a:lnTo>
                    <a:pt x="395" y="1273"/>
                  </a:lnTo>
                  <a:lnTo>
                    <a:pt x="614" y="790"/>
                  </a:lnTo>
                  <a:lnTo>
                    <a:pt x="1360" y="396"/>
                  </a:lnTo>
                  <a:close/>
                  <a:moveTo>
                    <a:pt x="1317" y="1"/>
                  </a:moveTo>
                  <a:lnTo>
                    <a:pt x="1273" y="45"/>
                  </a:lnTo>
                  <a:lnTo>
                    <a:pt x="395" y="527"/>
                  </a:lnTo>
                  <a:lnTo>
                    <a:pt x="351" y="615"/>
                  </a:lnTo>
                  <a:lnTo>
                    <a:pt x="44" y="1142"/>
                  </a:lnTo>
                  <a:lnTo>
                    <a:pt x="44" y="1229"/>
                  </a:lnTo>
                  <a:lnTo>
                    <a:pt x="0" y="2282"/>
                  </a:lnTo>
                  <a:lnTo>
                    <a:pt x="0" y="2326"/>
                  </a:lnTo>
                  <a:lnTo>
                    <a:pt x="307" y="4520"/>
                  </a:lnTo>
                  <a:lnTo>
                    <a:pt x="351" y="4564"/>
                  </a:lnTo>
                  <a:lnTo>
                    <a:pt x="1053" y="5530"/>
                  </a:lnTo>
                  <a:lnTo>
                    <a:pt x="3730" y="8645"/>
                  </a:lnTo>
                  <a:lnTo>
                    <a:pt x="3774" y="8689"/>
                  </a:lnTo>
                  <a:lnTo>
                    <a:pt x="3818" y="8689"/>
                  </a:lnTo>
                  <a:lnTo>
                    <a:pt x="4432" y="8733"/>
                  </a:lnTo>
                  <a:lnTo>
                    <a:pt x="4476" y="8733"/>
                  </a:lnTo>
                  <a:lnTo>
                    <a:pt x="4564" y="8689"/>
                  </a:lnTo>
                  <a:lnTo>
                    <a:pt x="5134" y="8206"/>
                  </a:lnTo>
                  <a:lnTo>
                    <a:pt x="5178" y="8118"/>
                  </a:lnTo>
                  <a:lnTo>
                    <a:pt x="5792" y="6758"/>
                  </a:lnTo>
                  <a:lnTo>
                    <a:pt x="5792" y="6714"/>
                  </a:lnTo>
                  <a:lnTo>
                    <a:pt x="5968" y="5661"/>
                  </a:lnTo>
                  <a:lnTo>
                    <a:pt x="5968" y="5617"/>
                  </a:lnTo>
                  <a:lnTo>
                    <a:pt x="5792" y="4476"/>
                  </a:lnTo>
                  <a:lnTo>
                    <a:pt x="5792" y="4433"/>
                  </a:lnTo>
                  <a:lnTo>
                    <a:pt x="5441" y="3599"/>
                  </a:lnTo>
                  <a:lnTo>
                    <a:pt x="5397" y="3555"/>
                  </a:lnTo>
                  <a:lnTo>
                    <a:pt x="4213" y="2019"/>
                  </a:lnTo>
                  <a:lnTo>
                    <a:pt x="4213" y="1975"/>
                  </a:lnTo>
                  <a:lnTo>
                    <a:pt x="2194" y="352"/>
                  </a:lnTo>
                  <a:lnTo>
                    <a:pt x="2150" y="308"/>
                  </a:lnTo>
                  <a:lnTo>
                    <a:pt x="1404" y="45"/>
                  </a:lnTo>
                  <a:lnTo>
                    <a:pt x="131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" name="Google Shape;308;p48"/>
            <p:cNvSpPr/>
            <p:nvPr/>
          </p:nvSpPr>
          <p:spPr>
            <a:xfrm>
              <a:off x="3745275" y="2955675"/>
              <a:ext cx="168950" cy="217225"/>
            </a:xfrm>
            <a:custGeom>
              <a:avLst/>
              <a:gdLst/>
              <a:ahLst/>
              <a:cxnLst/>
              <a:rect l="l" t="t" r="r" b="b"/>
              <a:pathLst>
                <a:path w="6758" h="8689" extrusionOk="0">
                  <a:moveTo>
                    <a:pt x="88" y="0"/>
                  </a:moveTo>
                  <a:lnTo>
                    <a:pt x="44" y="44"/>
                  </a:lnTo>
                  <a:lnTo>
                    <a:pt x="0" y="88"/>
                  </a:lnTo>
                  <a:lnTo>
                    <a:pt x="0" y="176"/>
                  </a:lnTo>
                  <a:lnTo>
                    <a:pt x="0" y="264"/>
                  </a:lnTo>
                  <a:lnTo>
                    <a:pt x="44" y="307"/>
                  </a:lnTo>
                  <a:lnTo>
                    <a:pt x="132" y="307"/>
                  </a:lnTo>
                  <a:lnTo>
                    <a:pt x="1360" y="878"/>
                  </a:lnTo>
                  <a:lnTo>
                    <a:pt x="3379" y="1799"/>
                  </a:lnTo>
                  <a:lnTo>
                    <a:pt x="6407" y="5266"/>
                  </a:lnTo>
                  <a:lnTo>
                    <a:pt x="6187" y="8469"/>
                  </a:lnTo>
                  <a:lnTo>
                    <a:pt x="6187" y="8557"/>
                  </a:lnTo>
                  <a:lnTo>
                    <a:pt x="6231" y="8601"/>
                  </a:lnTo>
                  <a:lnTo>
                    <a:pt x="6275" y="8645"/>
                  </a:lnTo>
                  <a:lnTo>
                    <a:pt x="6319" y="8689"/>
                  </a:lnTo>
                  <a:lnTo>
                    <a:pt x="6363" y="8689"/>
                  </a:lnTo>
                  <a:lnTo>
                    <a:pt x="6450" y="8645"/>
                  </a:lnTo>
                  <a:lnTo>
                    <a:pt x="6538" y="8513"/>
                  </a:lnTo>
                  <a:lnTo>
                    <a:pt x="6758" y="5222"/>
                  </a:lnTo>
                  <a:lnTo>
                    <a:pt x="6758" y="5134"/>
                  </a:lnTo>
                  <a:lnTo>
                    <a:pt x="6714" y="5090"/>
                  </a:lnTo>
                  <a:lnTo>
                    <a:pt x="3598" y="1536"/>
                  </a:lnTo>
                  <a:lnTo>
                    <a:pt x="3554" y="1492"/>
                  </a:lnTo>
                  <a:lnTo>
                    <a:pt x="1887" y="702"/>
                  </a:lnTo>
                  <a:lnTo>
                    <a:pt x="834" y="220"/>
                  </a:lnTo>
                  <a:lnTo>
                    <a:pt x="21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" name="Google Shape;309;p48"/>
            <p:cNvSpPr/>
            <p:nvPr/>
          </p:nvSpPr>
          <p:spPr>
            <a:xfrm>
              <a:off x="3838500" y="2980900"/>
              <a:ext cx="96575" cy="170050"/>
            </a:xfrm>
            <a:custGeom>
              <a:avLst/>
              <a:gdLst/>
              <a:ahLst/>
              <a:cxnLst/>
              <a:rect l="l" t="t" r="r" b="b"/>
              <a:pathLst>
                <a:path w="3863" h="6802" extrusionOk="0">
                  <a:moveTo>
                    <a:pt x="133" y="1"/>
                  </a:moveTo>
                  <a:lnTo>
                    <a:pt x="89" y="44"/>
                  </a:lnTo>
                  <a:lnTo>
                    <a:pt x="1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45" y="308"/>
                  </a:lnTo>
                  <a:lnTo>
                    <a:pt x="2239" y="2063"/>
                  </a:lnTo>
                  <a:lnTo>
                    <a:pt x="3511" y="4301"/>
                  </a:lnTo>
                  <a:lnTo>
                    <a:pt x="3248" y="6583"/>
                  </a:lnTo>
                  <a:lnTo>
                    <a:pt x="3248" y="6670"/>
                  </a:lnTo>
                  <a:lnTo>
                    <a:pt x="3292" y="6714"/>
                  </a:lnTo>
                  <a:lnTo>
                    <a:pt x="3336" y="6758"/>
                  </a:lnTo>
                  <a:lnTo>
                    <a:pt x="3380" y="6802"/>
                  </a:lnTo>
                  <a:lnTo>
                    <a:pt x="3424" y="6802"/>
                  </a:lnTo>
                  <a:lnTo>
                    <a:pt x="3511" y="6758"/>
                  </a:lnTo>
                  <a:lnTo>
                    <a:pt x="3599" y="6626"/>
                  </a:lnTo>
                  <a:lnTo>
                    <a:pt x="3862" y="4301"/>
                  </a:lnTo>
                  <a:lnTo>
                    <a:pt x="3862" y="4213"/>
                  </a:lnTo>
                  <a:lnTo>
                    <a:pt x="2546" y="1844"/>
                  </a:lnTo>
                  <a:lnTo>
                    <a:pt x="2502" y="1800"/>
                  </a:lnTo>
                  <a:lnTo>
                    <a:pt x="264" y="44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" name="Google Shape;310;p48"/>
            <p:cNvSpPr/>
            <p:nvPr/>
          </p:nvSpPr>
          <p:spPr>
            <a:xfrm>
              <a:off x="6159800" y="3992350"/>
              <a:ext cx="10975" cy="43900"/>
            </a:xfrm>
            <a:custGeom>
              <a:avLst/>
              <a:gdLst/>
              <a:ahLst/>
              <a:cxnLst/>
              <a:rect l="l" t="t" r="r" b="b"/>
              <a:pathLst>
                <a:path w="439" h="1756" extrusionOk="0">
                  <a:moveTo>
                    <a:pt x="307" y="0"/>
                  </a:moveTo>
                  <a:lnTo>
                    <a:pt x="220" y="44"/>
                  </a:lnTo>
                  <a:lnTo>
                    <a:pt x="176" y="44"/>
                  </a:lnTo>
                  <a:lnTo>
                    <a:pt x="132" y="132"/>
                  </a:lnTo>
                  <a:lnTo>
                    <a:pt x="88" y="176"/>
                  </a:lnTo>
                  <a:lnTo>
                    <a:pt x="0" y="1580"/>
                  </a:lnTo>
                  <a:lnTo>
                    <a:pt x="0" y="1668"/>
                  </a:lnTo>
                  <a:lnTo>
                    <a:pt x="44" y="1712"/>
                  </a:lnTo>
                  <a:lnTo>
                    <a:pt x="88" y="1755"/>
                  </a:lnTo>
                  <a:lnTo>
                    <a:pt x="176" y="1755"/>
                  </a:lnTo>
                  <a:lnTo>
                    <a:pt x="307" y="1712"/>
                  </a:lnTo>
                  <a:lnTo>
                    <a:pt x="351" y="1624"/>
                  </a:lnTo>
                  <a:lnTo>
                    <a:pt x="439" y="220"/>
                  </a:lnTo>
                  <a:lnTo>
                    <a:pt x="439" y="132"/>
                  </a:lnTo>
                  <a:lnTo>
                    <a:pt x="395" y="88"/>
                  </a:lnTo>
                  <a:lnTo>
                    <a:pt x="351" y="44"/>
                  </a:lnTo>
                  <a:lnTo>
                    <a:pt x="30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" name="Google Shape;311;p48"/>
            <p:cNvSpPr/>
            <p:nvPr/>
          </p:nvSpPr>
          <p:spPr>
            <a:xfrm>
              <a:off x="6108225" y="4190900"/>
              <a:ext cx="28550" cy="37325"/>
            </a:xfrm>
            <a:custGeom>
              <a:avLst/>
              <a:gdLst/>
              <a:ahLst/>
              <a:cxnLst/>
              <a:rect l="l" t="t" r="r" b="b"/>
              <a:pathLst>
                <a:path w="1142" h="1493" extrusionOk="0">
                  <a:moveTo>
                    <a:pt x="878" y="1"/>
                  </a:moveTo>
                  <a:lnTo>
                    <a:pt x="834" y="88"/>
                  </a:lnTo>
                  <a:lnTo>
                    <a:pt x="1" y="1229"/>
                  </a:lnTo>
                  <a:lnTo>
                    <a:pt x="1" y="1273"/>
                  </a:lnTo>
                  <a:lnTo>
                    <a:pt x="1" y="1361"/>
                  </a:lnTo>
                  <a:lnTo>
                    <a:pt x="1" y="1405"/>
                  </a:lnTo>
                  <a:lnTo>
                    <a:pt x="45" y="1449"/>
                  </a:lnTo>
                  <a:lnTo>
                    <a:pt x="176" y="1492"/>
                  </a:lnTo>
                  <a:lnTo>
                    <a:pt x="264" y="1492"/>
                  </a:lnTo>
                  <a:lnTo>
                    <a:pt x="308" y="1405"/>
                  </a:lnTo>
                  <a:lnTo>
                    <a:pt x="1098" y="264"/>
                  </a:lnTo>
                  <a:lnTo>
                    <a:pt x="1142" y="220"/>
                  </a:lnTo>
                  <a:lnTo>
                    <a:pt x="1142" y="132"/>
                  </a:lnTo>
                  <a:lnTo>
                    <a:pt x="1098" y="88"/>
                  </a:lnTo>
                  <a:lnTo>
                    <a:pt x="1054" y="44"/>
                  </a:lnTo>
                  <a:lnTo>
                    <a:pt x="101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" name="Google Shape;312;p48"/>
            <p:cNvSpPr/>
            <p:nvPr/>
          </p:nvSpPr>
          <p:spPr>
            <a:xfrm>
              <a:off x="6367125" y="4108625"/>
              <a:ext cx="36225" cy="30750"/>
            </a:xfrm>
            <a:custGeom>
              <a:avLst/>
              <a:gdLst/>
              <a:ahLst/>
              <a:cxnLst/>
              <a:rect l="l" t="t" r="r" b="b"/>
              <a:pathLst>
                <a:path w="1449" h="1230" extrusionOk="0">
                  <a:moveTo>
                    <a:pt x="88" y="1"/>
                  </a:moveTo>
                  <a:lnTo>
                    <a:pt x="44" y="44"/>
                  </a:lnTo>
                  <a:lnTo>
                    <a:pt x="1" y="132"/>
                  </a:lnTo>
                  <a:lnTo>
                    <a:pt x="1" y="176"/>
                  </a:lnTo>
                  <a:lnTo>
                    <a:pt x="44" y="264"/>
                  </a:lnTo>
                  <a:lnTo>
                    <a:pt x="88" y="308"/>
                  </a:lnTo>
                  <a:lnTo>
                    <a:pt x="1185" y="1185"/>
                  </a:lnTo>
                  <a:lnTo>
                    <a:pt x="1273" y="1229"/>
                  </a:lnTo>
                  <a:lnTo>
                    <a:pt x="1361" y="1185"/>
                  </a:lnTo>
                  <a:lnTo>
                    <a:pt x="1405" y="1141"/>
                  </a:lnTo>
                  <a:lnTo>
                    <a:pt x="1449" y="1098"/>
                  </a:lnTo>
                  <a:lnTo>
                    <a:pt x="1449" y="1010"/>
                  </a:lnTo>
                  <a:lnTo>
                    <a:pt x="1449" y="966"/>
                  </a:lnTo>
                  <a:lnTo>
                    <a:pt x="1405" y="922"/>
                  </a:lnTo>
                  <a:lnTo>
                    <a:pt x="308" y="44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" name="Google Shape;313;p48"/>
            <p:cNvSpPr/>
            <p:nvPr/>
          </p:nvSpPr>
          <p:spPr>
            <a:xfrm>
              <a:off x="5861400" y="5099225"/>
              <a:ext cx="47200" cy="13175"/>
            </a:xfrm>
            <a:custGeom>
              <a:avLst/>
              <a:gdLst/>
              <a:ahLst/>
              <a:cxnLst/>
              <a:rect l="l" t="t" r="r" b="b"/>
              <a:pathLst>
                <a:path w="1888" h="527" extrusionOk="0">
                  <a:moveTo>
                    <a:pt x="1668" y="0"/>
                  </a:moveTo>
                  <a:lnTo>
                    <a:pt x="132" y="176"/>
                  </a:lnTo>
                  <a:lnTo>
                    <a:pt x="88" y="220"/>
                  </a:lnTo>
                  <a:lnTo>
                    <a:pt x="1" y="264"/>
                  </a:lnTo>
                  <a:lnTo>
                    <a:pt x="1" y="308"/>
                  </a:lnTo>
                  <a:lnTo>
                    <a:pt x="1" y="395"/>
                  </a:lnTo>
                  <a:lnTo>
                    <a:pt x="44" y="483"/>
                  </a:lnTo>
                  <a:lnTo>
                    <a:pt x="176" y="527"/>
                  </a:lnTo>
                  <a:lnTo>
                    <a:pt x="1712" y="351"/>
                  </a:lnTo>
                  <a:lnTo>
                    <a:pt x="1800" y="308"/>
                  </a:lnTo>
                  <a:lnTo>
                    <a:pt x="1844" y="264"/>
                  </a:lnTo>
                  <a:lnTo>
                    <a:pt x="1887" y="220"/>
                  </a:lnTo>
                  <a:lnTo>
                    <a:pt x="1887" y="132"/>
                  </a:lnTo>
                  <a:lnTo>
                    <a:pt x="1844" y="88"/>
                  </a:lnTo>
                  <a:lnTo>
                    <a:pt x="180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" name="Google Shape;314;p48"/>
            <p:cNvSpPr/>
            <p:nvPr/>
          </p:nvSpPr>
          <p:spPr>
            <a:xfrm>
              <a:off x="5808750" y="4503550"/>
              <a:ext cx="879825" cy="324725"/>
            </a:xfrm>
            <a:custGeom>
              <a:avLst/>
              <a:gdLst/>
              <a:ahLst/>
              <a:cxnLst/>
              <a:rect l="l" t="t" r="r" b="b"/>
              <a:pathLst>
                <a:path w="35193" h="12989" extrusionOk="0">
                  <a:moveTo>
                    <a:pt x="22336" y="0"/>
                  </a:moveTo>
                  <a:lnTo>
                    <a:pt x="21809" y="176"/>
                  </a:lnTo>
                  <a:lnTo>
                    <a:pt x="21765" y="220"/>
                  </a:lnTo>
                  <a:lnTo>
                    <a:pt x="20536" y="1273"/>
                  </a:lnTo>
                  <a:lnTo>
                    <a:pt x="19703" y="1931"/>
                  </a:lnTo>
                  <a:lnTo>
                    <a:pt x="19044" y="2458"/>
                  </a:lnTo>
                  <a:lnTo>
                    <a:pt x="17947" y="3423"/>
                  </a:lnTo>
                  <a:lnTo>
                    <a:pt x="17377" y="3906"/>
                  </a:lnTo>
                  <a:lnTo>
                    <a:pt x="16850" y="4301"/>
                  </a:lnTo>
                  <a:lnTo>
                    <a:pt x="16324" y="4652"/>
                  </a:lnTo>
                  <a:lnTo>
                    <a:pt x="15753" y="4959"/>
                  </a:lnTo>
                  <a:lnTo>
                    <a:pt x="15051" y="5222"/>
                  </a:lnTo>
                  <a:lnTo>
                    <a:pt x="14174" y="5485"/>
                  </a:lnTo>
                  <a:lnTo>
                    <a:pt x="13077" y="5705"/>
                  </a:lnTo>
                  <a:lnTo>
                    <a:pt x="11673" y="5968"/>
                  </a:lnTo>
                  <a:lnTo>
                    <a:pt x="11629" y="5968"/>
                  </a:lnTo>
                  <a:lnTo>
                    <a:pt x="10268" y="6626"/>
                  </a:lnTo>
                  <a:lnTo>
                    <a:pt x="10224" y="6626"/>
                  </a:lnTo>
                  <a:lnTo>
                    <a:pt x="9610" y="7241"/>
                  </a:lnTo>
                  <a:lnTo>
                    <a:pt x="9566" y="7285"/>
                  </a:lnTo>
                  <a:lnTo>
                    <a:pt x="8162" y="10093"/>
                  </a:lnTo>
                  <a:lnTo>
                    <a:pt x="7021" y="11541"/>
                  </a:lnTo>
                  <a:lnTo>
                    <a:pt x="5705" y="12506"/>
                  </a:lnTo>
                  <a:lnTo>
                    <a:pt x="5090" y="12638"/>
                  </a:lnTo>
                  <a:lnTo>
                    <a:pt x="3906" y="12506"/>
                  </a:lnTo>
                  <a:lnTo>
                    <a:pt x="1536" y="11804"/>
                  </a:lnTo>
                  <a:lnTo>
                    <a:pt x="264" y="11365"/>
                  </a:lnTo>
                  <a:lnTo>
                    <a:pt x="88" y="11365"/>
                  </a:lnTo>
                  <a:lnTo>
                    <a:pt x="44" y="11409"/>
                  </a:lnTo>
                  <a:lnTo>
                    <a:pt x="0" y="11453"/>
                  </a:lnTo>
                  <a:lnTo>
                    <a:pt x="0" y="11541"/>
                  </a:lnTo>
                  <a:lnTo>
                    <a:pt x="44" y="11585"/>
                  </a:lnTo>
                  <a:lnTo>
                    <a:pt x="44" y="11629"/>
                  </a:lnTo>
                  <a:lnTo>
                    <a:pt x="132" y="11673"/>
                  </a:lnTo>
                  <a:lnTo>
                    <a:pt x="1448" y="12155"/>
                  </a:lnTo>
                  <a:lnTo>
                    <a:pt x="3818" y="12857"/>
                  </a:lnTo>
                  <a:lnTo>
                    <a:pt x="3862" y="12857"/>
                  </a:lnTo>
                  <a:lnTo>
                    <a:pt x="5090" y="12989"/>
                  </a:lnTo>
                  <a:lnTo>
                    <a:pt x="5134" y="12989"/>
                  </a:lnTo>
                  <a:lnTo>
                    <a:pt x="5836" y="12813"/>
                  </a:lnTo>
                  <a:lnTo>
                    <a:pt x="5880" y="12770"/>
                  </a:lnTo>
                  <a:lnTo>
                    <a:pt x="7241" y="11804"/>
                  </a:lnTo>
                  <a:lnTo>
                    <a:pt x="7284" y="11760"/>
                  </a:lnTo>
                  <a:lnTo>
                    <a:pt x="8425" y="10268"/>
                  </a:lnTo>
                  <a:lnTo>
                    <a:pt x="8469" y="10268"/>
                  </a:lnTo>
                  <a:lnTo>
                    <a:pt x="9873" y="7460"/>
                  </a:lnTo>
                  <a:lnTo>
                    <a:pt x="10444" y="6934"/>
                  </a:lnTo>
                  <a:lnTo>
                    <a:pt x="11760" y="6319"/>
                  </a:lnTo>
                  <a:lnTo>
                    <a:pt x="13164" y="6056"/>
                  </a:lnTo>
                  <a:lnTo>
                    <a:pt x="14305" y="5793"/>
                  </a:lnTo>
                  <a:lnTo>
                    <a:pt x="15227" y="5529"/>
                  </a:lnTo>
                  <a:lnTo>
                    <a:pt x="15929" y="5266"/>
                  </a:lnTo>
                  <a:lnTo>
                    <a:pt x="16543" y="4959"/>
                  </a:lnTo>
                  <a:lnTo>
                    <a:pt x="17070" y="4608"/>
                  </a:lnTo>
                  <a:lnTo>
                    <a:pt x="17596" y="4169"/>
                  </a:lnTo>
                  <a:lnTo>
                    <a:pt x="18167" y="3686"/>
                  </a:lnTo>
                  <a:lnTo>
                    <a:pt x="19264" y="2765"/>
                  </a:lnTo>
                  <a:lnTo>
                    <a:pt x="19922" y="2194"/>
                  </a:lnTo>
                  <a:lnTo>
                    <a:pt x="20756" y="1580"/>
                  </a:lnTo>
                  <a:lnTo>
                    <a:pt x="21941" y="483"/>
                  </a:lnTo>
                  <a:lnTo>
                    <a:pt x="22423" y="351"/>
                  </a:lnTo>
                  <a:lnTo>
                    <a:pt x="25144" y="351"/>
                  </a:lnTo>
                  <a:lnTo>
                    <a:pt x="26460" y="395"/>
                  </a:lnTo>
                  <a:lnTo>
                    <a:pt x="27733" y="483"/>
                  </a:lnTo>
                  <a:lnTo>
                    <a:pt x="28347" y="615"/>
                  </a:lnTo>
                  <a:lnTo>
                    <a:pt x="28961" y="703"/>
                  </a:lnTo>
                  <a:lnTo>
                    <a:pt x="29576" y="878"/>
                  </a:lnTo>
                  <a:lnTo>
                    <a:pt x="30190" y="1054"/>
                  </a:lnTo>
                  <a:lnTo>
                    <a:pt x="30804" y="1273"/>
                  </a:lnTo>
                  <a:lnTo>
                    <a:pt x="31419" y="1536"/>
                  </a:lnTo>
                  <a:lnTo>
                    <a:pt x="32033" y="1843"/>
                  </a:lnTo>
                  <a:lnTo>
                    <a:pt x="32647" y="2194"/>
                  </a:lnTo>
                  <a:lnTo>
                    <a:pt x="34271" y="3291"/>
                  </a:lnTo>
                  <a:lnTo>
                    <a:pt x="34885" y="3950"/>
                  </a:lnTo>
                  <a:lnTo>
                    <a:pt x="34929" y="3994"/>
                  </a:lnTo>
                  <a:lnTo>
                    <a:pt x="35061" y="3994"/>
                  </a:lnTo>
                  <a:lnTo>
                    <a:pt x="35149" y="3950"/>
                  </a:lnTo>
                  <a:lnTo>
                    <a:pt x="35149" y="3906"/>
                  </a:lnTo>
                  <a:lnTo>
                    <a:pt x="35193" y="3818"/>
                  </a:lnTo>
                  <a:lnTo>
                    <a:pt x="35193" y="3774"/>
                  </a:lnTo>
                  <a:lnTo>
                    <a:pt x="35149" y="3686"/>
                  </a:lnTo>
                  <a:lnTo>
                    <a:pt x="34490" y="3028"/>
                  </a:lnTo>
                  <a:lnTo>
                    <a:pt x="34490" y="2984"/>
                  </a:lnTo>
                  <a:lnTo>
                    <a:pt x="32823" y="1931"/>
                  </a:lnTo>
                  <a:lnTo>
                    <a:pt x="32209" y="1536"/>
                  </a:lnTo>
                  <a:lnTo>
                    <a:pt x="31594" y="1229"/>
                  </a:lnTo>
                  <a:lnTo>
                    <a:pt x="30980" y="966"/>
                  </a:lnTo>
                  <a:lnTo>
                    <a:pt x="30322" y="746"/>
                  </a:lnTo>
                  <a:lnTo>
                    <a:pt x="29707" y="527"/>
                  </a:lnTo>
                  <a:lnTo>
                    <a:pt x="29093" y="395"/>
                  </a:lnTo>
                  <a:lnTo>
                    <a:pt x="28435" y="264"/>
                  </a:lnTo>
                  <a:lnTo>
                    <a:pt x="27821" y="132"/>
                  </a:lnTo>
                  <a:lnTo>
                    <a:pt x="26504" y="44"/>
                  </a:lnTo>
                  <a:lnTo>
                    <a:pt x="2518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" name="Google Shape;315;p48"/>
            <p:cNvSpPr/>
            <p:nvPr/>
          </p:nvSpPr>
          <p:spPr>
            <a:xfrm>
              <a:off x="5804350" y="4473925"/>
              <a:ext cx="934675" cy="337900"/>
            </a:xfrm>
            <a:custGeom>
              <a:avLst/>
              <a:gdLst/>
              <a:ahLst/>
              <a:cxnLst/>
              <a:rect l="l" t="t" r="r" b="b"/>
              <a:pathLst>
                <a:path w="37387" h="13516" extrusionOk="0">
                  <a:moveTo>
                    <a:pt x="29708" y="1"/>
                  </a:moveTo>
                  <a:lnTo>
                    <a:pt x="25539" y="45"/>
                  </a:lnTo>
                  <a:lnTo>
                    <a:pt x="22204" y="176"/>
                  </a:lnTo>
                  <a:lnTo>
                    <a:pt x="22160" y="220"/>
                  </a:lnTo>
                  <a:lnTo>
                    <a:pt x="21371" y="571"/>
                  </a:lnTo>
                  <a:lnTo>
                    <a:pt x="21283" y="615"/>
                  </a:lnTo>
                  <a:lnTo>
                    <a:pt x="20010" y="2063"/>
                  </a:lnTo>
                  <a:lnTo>
                    <a:pt x="18211" y="3599"/>
                  </a:lnTo>
                  <a:lnTo>
                    <a:pt x="16368" y="5091"/>
                  </a:lnTo>
                  <a:lnTo>
                    <a:pt x="15183" y="5617"/>
                  </a:lnTo>
                  <a:lnTo>
                    <a:pt x="14569" y="5793"/>
                  </a:lnTo>
                  <a:lnTo>
                    <a:pt x="13999" y="5968"/>
                  </a:lnTo>
                  <a:lnTo>
                    <a:pt x="12858" y="6144"/>
                  </a:lnTo>
                  <a:lnTo>
                    <a:pt x="12243" y="6232"/>
                  </a:lnTo>
                  <a:lnTo>
                    <a:pt x="11629" y="6363"/>
                  </a:lnTo>
                  <a:lnTo>
                    <a:pt x="11059" y="6539"/>
                  </a:lnTo>
                  <a:lnTo>
                    <a:pt x="10488" y="6758"/>
                  </a:lnTo>
                  <a:lnTo>
                    <a:pt x="10225" y="6934"/>
                  </a:lnTo>
                  <a:lnTo>
                    <a:pt x="9962" y="7109"/>
                  </a:lnTo>
                  <a:lnTo>
                    <a:pt x="9698" y="7285"/>
                  </a:lnTo>
                  <a:lnTo>
                    <a:pt x="9479" y="7548"/>
                  </a:lnTo>
                  <a:lnTo>
                    <a:pt x="9260" y="7811"/>
                  </a:lnTo>
                  <a:lnTo>
                    <a:pt x="9040" y="8119"/>
                  </a:lnTo>
                  <a:lnTo>
                    <a:pt x="8821" y="8470"/>
                  </a:lnTo>
                  <a:lnTo>
                    <a:pt x="8601" y="8864"/>
                  </a:lnTo>
                  <a:lnTo>
                    <a:pt x="6802" y="12550"/>
                  </a:lnTo>
                  <a:lnTo>
                    <a:pt x="6012" y="12814"/>
                  </a:lnTo>
                  <a:lnTo>
                    <a:pt x="4608" y="13165"/>
                  </a:lnTo>
                  <a:lnTo>
                    <a:pt x="3906" y="12989"/>
                  </a:lnTo>
                  <a:lnTo>
                    <a:pt x="1712" y="12199"/>
                  </a:lnTo>
                  <a:lnTo>
                    <a:pt x="220" y="11629"/>
                  </a:lnTo>
                  <a:lnTo>
                    <a:pt x="89" y="11629"/>
                  </a:lnTo>
                  <a:lnTo>
                    <a:pt x="45" y="11673"/>
                  </a:lnTo>
                  <a:lnTo>
                    <a:pt x="1" y="11717"/>
                  </a:lnTo>
                  <a:lnTo>
                    <a:pt x="1" y="11804"/>
                  </a:lnTo>
                  <a:lnTo>
                    <a:pt x="1" y="11848"/>
                  </a:lnTo>
                  <a:lnTo>
                    <a:pt x="45" y="11892"/>
                  </a:lnTo>
                  <a:lnTo>
                    <a:pt x="89" y="11936"/>
                  </a:lnTo>
                  <a:lnTo>
                    <a:pt x="1581" y="12507"/>
                  </a:lnTo>
                  <a:lnTo>
                    <a:pt x="3818" y="13340"/>
                  </a:lnTo>
                  <a:lnTo>
                    <a:pt x="4564" y="13516"/>
                  </a:lnTo>
                  <a:lnTo>
                    <a:pt x="4652" y="13516"/>
                  </a:lnTo>
                  <a:lnTo>
                    <a:pt x="6100" y="13165"/>
                  </a:lnTo>
                  <a:lnTo>
                    <a:pt x="6978" y="12814"/>
                  </a:lnTo>
                  <a:lnTo>
                    <a:pt x="7066" y="12726"/>
                  </a:lnTo>
                  <a:lnTo>
                    <a:pt x="8909" y="8996"/>
                  </a:lnTo>
                  <a:lnTo>
                    <a:pt x="9084" y="8645"/>
                  </a:lnTo>
                  <a:lnTo>
                    <a:pt x="9303" y="8338"/>
                  </a:lnTo>
                  <a:lnTo>
                    <a:pt x="9523" y="8031"/>
                  </a:lnTo>
                  <a:lnTo>
                    <a:pt x="9742" y="7811"/>
                  </a:lnTo>
                  <a:lnTo>
                    <a:pt x="9962" y="7592"/>
                  </a:lnTo>
                  <a:lnTo>
                    <a:pt x="10181" y="7373"/>
                  </a:lnTo>
                  <a:lnTo>
                    <a:pt x="10664" y="7065"/>
                  </a:lnTo>
                  <a:lnTo>
                    <a:pt x="11190" y="6846"/>
                  </a:lnTo>
                  <a:lnTo>
                    <a:pt x="11717" y="6714"/>
                  </a:lnTo>
                  <a:lnTo>
                    <a:pt x="12287" y="6583"/>
                  </a:lnTo>
                  <a:lnTo>
                    <a:pt x="12902" y="6495"/>
                  </a:lnTo>
                  <a:lnTo>
                    <a:pt x="14086" y="6276"/>
                  </a:lnTo>
                  <a:lnTo>
                    <a:pt x="14701" y="6144"/>
                  </a:lnTo>
                  <a:lnTo>
                    <a:pt x="15315" y="5925"/>
                  </a:lnTo>
                  <a:lnTo>
                    <a:pt x="16500" y="5398"/>
                  </a:lnTo>
                  <a:lnTo>
                    <a:pt x="16544" y="5398"/>
                  </a:lnTo>
                  <a:lnTo>
                    <a:pt x="18431" y="3862"/>
                  </a:lnTo>
                  <a:lnTo>
                    <a:pt x="20230" y="2326"/>
                  </a:lnTo>
                  <a:lnTo>
                    <a:pt x="20274" y="2326"/>
                  </a:lnTo>
                  <a:lnTo>
                    <a:pt x="21546" y="878"/>
                  </a:lnTo>
                  <a:lnTo>
                    <a:pt x="22248" y="527"/>
                  </a:lnTo>
                  <a:lnTo>
                    <a:pt x="25539" y="396"/>
                  </a:lnTo>
                  <a:lnTo>
                    <a:pt x="29664" y="352"/>
                  </a:lnTo>
                  <a:lnTo>
                    <a:pt x="33043" y="2326"/>
                  </a:lnTo>
                  <a:lnTo>
                    <a:pt x="34974" y="3643"/>
                  </a:lnTo>
                  <a:lnTo>
                    <a:pt x="36773" y="5222"/>
                  </a:lnTo>
                  <a:lnTo>
                    <a:pt x="36817" y="5266"/>
                  </a:lnTo>
                  <a:lnTo>
                    <a:pt x="37124" y="5442"/>
                  </a:lnTo>
                  <a:lnTo>
                    <a:pt x="37299" y="5442"/>
                  </a:lnTo>
                  <a:lnTo>
                    <a:pt x="37343" y="5398"/>
                  </a:lnTo>
                  <a:lnTo>
                    <a:pt x="37387" y="5310"/>
                  </a:lnTo>
                  <a:lnTo>
                    <a:pt x="37387" y="5266"/>
                  </a:lnTo>
                  <a:lnTo>
                    <a:pt x="37343" y="5179"/>
                  </a:lnTo>
                  <a:lnTo>
                    <a:pt x="37299" y="5135"/>
                  </a:lnTo>
                  <a:lnTo>
                    <a:pt x="36992" y="4959"/>
                  </a:lnTo>
                  <a:lnTo>
                    <a:pt x="35193" y="3379"/>
                  </a:lnTo>
                  <a:lnTo>
                    <a:pt x="35149" y="3379"/>
                  </a:lnTo>
                  <a:lnTo>
                    <a:pt x="33218" y="2019"/>
                  </a:lnTo>
                  <a:lnTo>
                    <a:pt x="29796" y="45"/>
                  </a:lnTo>
                  <a:lnTo>
                    <a:pt x="2970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" name="Google Shape;316;p48"/>
            <p:cNvSpPr/>
            <p:nvPr/>
          </p:nvSpPr>
          <p:spPr>
            <a:xfrm>
              <a:off x="5821900" y="4427850"/>
              <a:ext cx="1314250" cy="359850"/>
            </a:xfrm>
            <a:custGeom>
              <a:avLst/>
              <a:gdLst/>
              <a:ahLst/>
              <a:cxnLst/>
              <a:rect l="l" t="t" r="r" b="b"/>
              <a:pathLst>
                <a:path w="52570" h="14394" extrusionOk="0">
                  <a:moveTo>
                    <a:pt x="26680" y="1"/>
                  </a:moveTo>
                  <a:lnTo>
                    <a:pt x="24091" y="220"/>
                  </a:lnTo>
                  <a:lnTo>
                    <a:pt x="22863" y="439"/>
                  </a:lnTo>
                  <a:lnTo>
                    <a:pt x="22819" y="483"/>
                  </a:lnTo>
                  <a:lnTo>
                    <a:pt x="22292" y="747"/>
                  </a:lnTo>
                  <a:lnTo>
                    <a:pt x="21020" y="878"/>
                  </a:lnTo>
                  <a:lnTo>
                    <a:pt x="20888" y="922"/>
                  </a:lnTo>
                  <a:lnTo>
                    <a:pt x="19659" y="2107"/>
                  </a:lnTo>
                  <a:lnTo>
                    <a:pt x="19615" y="2107"/>
                  </a:lnTo>
                  <a:lnTo>
                    <a:pt x="19045" y="3072"/>
                  </a:lnTo>
                  <a:lnTo>
                    <a:pt x="18167" y="3906"/>
                  </a:lnTo>
                  <a:lnTo>
                    <a:pt x="16281" y="5617"/>
                  </a:lnTo>
                  <a:lnTo>
                    <a:pt x="15096" y="6451"/>
                  </a:lnTo>
                  <a:lnTo>
                    <a:pt x="14350" y="6758"/>
                  </a:lnTo>
                  <a:lnTo>
                    <a:pt x="11322" y="7285"/>
                  </a:lnTo>
                  <a:lnTo>
                    <a:pt x="9567" y="7855"/>
                  </a:lnTo>
                  <a:lnTo>
                    <a:pt x="9523" y="7855"/>
                  </a:lnTo>
                  <a:lnTo>
                    <a:pt x="8645" y="8382"/>
                  </a:lnTo>
                  <a:lnTo>
                    <a:pt x="8601" y="8426"/>
                  </a:lnTo>
                  <a:lnTo>
                    <a:pt x="7856" y="9172"/>
                  </a:lnTo>
                  <a:lnTo>
                    <a:pt x="7812" y="9216"/>
                  </a:lnTo>
                  <a:lnTo>
                    <a:pt x="7197" y="10269"/>
                  </a:lnTo>
                  <a:lnTo>
                    <a:pt x="5705" y="13604"/>
                  </a:lnTo>
                  <a:lnTo>
                    <a:pt x="5091" y="13867"/>
                  </a:lnTo>
                  <a:lnTo>
                    <a:pt x="3862" y="14042"/>
                  </a:lnTo>
                  <a:lnTo>
                    <a:pt x="2941" y="13867"/>
                  </a:lnTo>
                  <a:lnTo>
                    <a:pt x="264" y="12902"/>
                  </a:lnTo>
                  <a:lnTo>
                    <a:pt x="133" y="12902"/>
                  </a:lnTo>
                  <a:lnTo>
                    <a:pt x="89" y="12945"/>
                  </a:lnTo>
                  <a:lnTo>
                    <a:pt x="45" y="12989"/>
                  </a:lnTo>
                  <a:lnTo>
                    <a:pt x="1" y="13077"/>
                  </a:lnTo>
                  <a:lnTo>
                    <a:pt x="45" y="13121"/>
                  </a:lnTo>
                  <a:lnTo>
                    <a:pt x="89" y="13165"/>
                  </a:lnTo>
                  <a:lnTo>
                    <a:pt x="133" y="13209"/>
                  </a:lnTo>
                  <a:lnTo>
                    <a:pt x="2853" y="14218"/>
                  </a:lnTo>
                  <a:lnTo>
                    <a:pt x="2897" y="14218"/>
                  </a:lnTo>
                  <a:lnTo>
                    <a:pt x="3819" y="14393"/>
                  </a:lnTo>
                  <a:lnTo>
                    <a:pt x="3862" y="14393"/>
                  </a:lnTo>
                  <a:lnTo>
                    <a:pt x="5179" y="14174"/>
                  </a:lnTo>
                  <a:lnTo>
                    <a:pt x="5881" y="13911"/>
                  </a:lnTo>
                  <a:lnTo>
                    <a:pt x="6013" y="13823"/>
                  </a:lnTo>
                  <a:lnTo>
                    <a:pt x="7504" y="10444"/>
                  </a:lnTo>
                  <a:lnTo>
                    <a:pt x="8119" y="9435"/>
                  </a:lnTo>
                  <a:lnTo>
                    <a:pt x="8821" y="8689"/>
                  </a:lnTo>
                  <a:lnTo>
                    <a:pt x="9698" y="8162"/>
                  </a:lnTo>
                  <a:lnTo>
                    <a:pt x="11410" y="7636"/>
                  </a:lnTo>
                  <a:lnTo>
                    <a:pt x="14438" y="7109"/>
                  </a:lnTo>
                  <a:lnTo>
                    <a:pt x="14481" y="7109"/>
                  </a:lnTo>
                  <a:lnTo>
                    <a:pt x="15227" y="6758"/>
                  </a:lnTo>
                  <a:lnTo>
                    <a:pt x="15271" y="6758"/>
                  </a:lnTo>
                  <a:lnTo>
                    <a:pt x="16500" y="5881"/>
                  </a:lnTo>
                  <a:lnTo>
                    <a:pt x="18431" y="4169"/>
                  </a:lnTo>
                  <a:lnTo>
                    <a:pt x="19264" y="3336"/>
                  </a:lnTo>
                  <a:lnTo>
                    <a:pt x="19308" y="3292"/>
                  </a:lnTo>
                  <a:lnTo>
                    <a:pt x="19923" y="2326"/>
                  </a:lnTo>
                  <a:lnTo>
                    <a:pt x="21107" y="1185"/>
                  </a:lnTo>
                  <a:lnTo>
                    <a:pt x="22336" y="1098"/>
                  </a:lnTo>
                  <a:lnTo>
                    <a:pt x="22424" y="1054"/>
                  </a:lnTo>
                  <a:lnTo>
                    <a:pt x="22950" y="791"/>
                  </a:lnTo>
                  <a:lnTo>
                    <a:pt x="24135" y="571"/>
                  </a:lnTo>
                  <a:lnTo>
                    <a:pt x="26680" y="352"/>
                  </a:lnTo>
                  <a:lnTo>
                    <a:pt x="28128" y="527"/>
                  </a:lnTo>
                  <a:lnTo>
                    <a:pt x="28874" y="747"/>
                  </a:lnTo>
                  <a:lnTo>
                    <a:pt x="31024" y="2019"/>
                  </a:lnTo>
                  <a:lnTo>
                    <a:pt x="33043" y="3336"/>
                  </a:lnTo>
                  <a:lnTo>
                    <a:pt x="34710" y="4476"/>
                  </a:lnTo>
                  <a:lnTo>
                    <a:pt x="35720" y="5661"/>
                  </a:lnTo>
                  <a:lnTo>
                    <a:pt x="35764" y="5705"/>
                  </a:lnTo>
                  <a:lnTo>
                    <a:pt x="37080" y="6846"/>
                  </a:lnTo>
                  <a:lnTo>
                    <a:pt x="37124" y="6890"/>
                  </a:lnTo>
                  <a:lnTo>
                    <a:pt x="39493" y="8119"/>
                  </a:lnTo>
                  <a:lnTo>
                    <a:pt x="42741" y="9216"/>
                  </a:lnTo>
                  <a:lnTo>
                    <a:pt x="44408" y="9698"/>
                  </a:lnTo>
                  <a:lnTo>
                    <a:pt x="44452" y="9698"/>
                  </a:lnTo>
                  <a:lnTo>
                    <a:pt x="48621" y="10137"/>
                  </a:lnTo>
                  <a:lnTo>
                    <a:pt x="49674" y="10181"/>
                  </a:lnTo>
                  <a:lnTo>
                    <a:pt x="51868" y="9962"/>
                  </a:lnTo>
                  <a:lnTo>
                    <a:pt x="51912" y="9962"/>
                  </a:lnTo>
                  <a:lnTo>
                    <a:pt x="52438" y="9786"/>
                  </a:lnTo>
                  <a:lnTo>
                    <a:pt x="52526" y="9742"/>
                  </a:lnTo>
                  <a:lnTo>
                    <a:pt x="52570" y="9698"/>
                  </a:lnTo>
                  <a:lnTo>
                    <a:pt x="52570" y="9610"/>
                  </a:lnTo>
                  <a:lnTo>
                    <a:pt x="52570" y="9567"/>
                  </a:lnTo>
                  <a:lnTo>
                    <a:pt x="52526" y="9523"/>
                  </a:lnTo>
                  <a:lnTo>
                    <a:pt x="52482" y="9479"/>
                  </a:lnTo>
                  <a:lnTo>
                    <a:pt x="52394" y="9435"/>
                  </a:lnTo>
                  <a:lnTo>
                    <a:pt x="52350" y="9435"/>
                  </a:lnTo>
                  <a:lnTo>
                    <a:pt x="51824" y="9610"/>
                  </a:lnTo>
                  <a:lnTo>
                    <a:pt x="49674" y="9830"/>
                  </a:lnTo>
                  <a:lnTo>
                    <a:pt x="48621" y="9786"/>
                  </a:lnTo>
                  <a:lnTo>
                    <a:pt x="44496" y="9391"/>
                  </a:lnTo>
                  <a:lnTo>
                    <a:pt x="42872" y="8865"/>
                  </a:lnTo>
                  <a:lnTo>
                    <a:pt x="39625" y="7811"/>
                  </a:lnTo>
                  <a:lnTo>
                    <a:pt x="37299" y="6583"/>
                  </a:lnTo>
                  <a:lnTo>
                    <a:pt x="35983" y="5442"/>
                  </a:lnTo>
                  <a:lnTo>
                    <a:pt x="34930" y="4257"/>
                  </a:lnTo>
                  <a:lnTo>
                    <a:pt x="34930" y="4213"/>
                  </a:lnTo>
                  <a:lnTo>
                    <a:pt x="33218" y="3072"/>
                  </a:lnTo>
                  <a:lnTo>
                    <a:pt x="31200" y="1756"/>
                  </a:lnTo>
                  <a:lnTo>
                    <a:pt x="29050" y="439"/>
                  </a:lnTo>
                  <a:lnTo>
                    <a:pt x="29006" y="439"/>
                  </a:lnTo>
                  <a:lnTo>
                    <a:pt x="28216" y="220"/>
                  </a:lnTo>
                  <a:lnTo>
                    <a:pt x="28172" y="176"/>
                  </a:lnTo>
                  <a:lnTo>
                    <a:pt x="2672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" name="Google Shape;317;p48"/>
            <p:cNvSpPr/>
            <p:nvPr/>
          </p:nvSpPr>
          <p:spPr>
            <a:xfrm>
              <a:off x="5828500" y="4381775"/>
              <a:ext cx="1328500" cy="379600"/>
            </a:xfrm>
            <a:custGeom>
              <a:avLst/>
              <a:gdLst/>
              <a:ahLst/>
              <a:cxnLst/>
              <a:rect l="l" t="t" r="r" b="b"/>
              <a:pathLst>
                <a:path w="53140" h="15184" extrusionOk="0">
                  <a:moveTo>
                    <a:pt x="25319" y="1"/>
                  </a:moveTo>
                  <a:lnTo>
                    <a:pt x="24749" y="45"/>
                  </a:lnTo>
                  <a:lnTo>
                    <a:pt x="22643" y="527"/>
                  </a:lnTo>
                  <a:lnTo>
                    <a:pt x="22599" y="527"/>
                  </a:lnTo>
                  <a:lnTo>
                    <a:pt x="20054" y="1449"/>
                  </a:lnTo>
                  <a:lnTo>
                    <a:pt x="19966" y="1493"/>
                  </a:lnTo>
                  <a:lnTo>
                    <a:pt x="18649" y="3292"/>
                  </a:lnTo>
                  <a:lnTo>
                    <a:pt x="18649" y="3336"/>
                  </a:lnTo>
                  <a:lnTo>
                    <a:pt x="17991" y="4520"/>
                  </a:lnTo>
                  <a:lnTo>
                    <a:pt x="17289" y="5310"/>
                  </a:lnTo>
                  <a:lnTo>
                    <a:pt x="15490" y="6978"/>
                  </a:lnTo>
                  <a:lnTo>
                    <a:pt x="14437" y="7724"/>
                  </a:lnTo>
                  <a:lnTo>
                    <a:pt x="13779" y="7899"/>
                  </a:lnTo>
                  <a:lnTo>
                    <a:pt x="9917" y="8601"/>
                  </a:lnTo>
                  <a:lnTo>
                    <a:pt x="9873" y="8601"/>
                  </a:lnTo>
                  <a:lnTo>
                    <a:pt x="8908" y="8996"/>
                  </a:lnTo>
                  <a:lnTo>
                    <a:pt x="8864" y="8996"/>
                  </a:lnTo>
                  <a:lnTo>
                    <a:pt x="7855" y="9611"/>
                  </a:lnTo>
                  <a:lnTo>
                    <a:pt x="7811" y="9611"/>
                  </a:lnTo>
                  <a:lnTo>
                    <a:pt x="6933" y="10488"/>
                  </a:lnTo>
                  <a:lnTo>
                    <a:pt x="6889" y="10532"/>
                  </a:lnTo>
                  <a:lnTo>
                    <a:pt x="6187" y="11717"/>
                  </a:lnTo>
                  <a:lnTo>
                    <a:pt x="6187" y="11761"/>
                  </a:lnTo>
                  <a:lnTo>
                    <a:pt x="5090" y="14701"/>
                  </a:lnTo>
                  <a:lnTo>
                    <a:pt x="2457" y="14832"/>
                  </a:lnTo>
                  <a:lnTo>
                    <a:pt x="220" y="13999"/>
                  </a:lnTo>
                  <a:lnTo>
                    <a:pt x="88" y="13999"/>
                  </a:lnTo>
                  <a:lnTo>
                    <a:pt x="44" y="14042"/>
                  </a:lnTo>
                  <a:lnTo>
                    <a:pt x="0" y="14086"/>
                  </a:lnTo>
                  <a:lnTo>
                    <a:pt x="0" y="14174"/>
                  </a:lnTo>
                  <a:lnTo>
                    <a:pt x="0" y="14218"/>
                  </a:lnTo>
                  <a:lnTo>
                    <a:pt x="44" y="14306"/>
                  </a:lnTo>
                  <a:lnTo>
                    <a:pt x="132" y="14306"/>
                  </a:lnTo>
                  <a:lnTo>
                    <a:pt x="2370" y="15183"/>
                  </a:lnTo>
                  <a:lnTo>
                    <a:pt x="2457" y="15183"/>
                  </a:lnTo>
                  <a:lnTo>
                    <a:pt x="5222" y="15052"/>
                  </a:lnTo>
                  <a:lnTo>
                    <a:pt x="5310" y="15008"/>
                  </a:lnTo>
                  <a:lnTo>
                    <a:pt x="5397" y="14920"/>
                  </a:lnTo>
                  <a:lnTo>
                    <a:pt x="6494" y="11892"/>
                  </a:lnTo>
                  <a:lnTo>
                    <a:pt x="7197" y="10708"/>
                  </a:lnTo>
                  <a:lnTo>
                    <a:pt x="8074" y="9918"/>
                  </a:lnTo>
                  <a:lnTo>
                    <a:pt x="9040" y="9303"/>
                  </a:lnTo>
                  <a:lnTo>
                    <a:pt x="10005" y="8952"/>
                  </a:lnTo>
                  <a:lnTo>
                    <a:pt x="13866" y="8250"/>
                  </a:lnTo>
                  <a:lnTo>
                    <a:pt x="14569" y="8031"/>
                  </a:lnTo>
                  <a:lnTo>
                    <a:pt x="14612" y="8031"/>
                  </a:lnTo>
                  <a:lnTo>
                    <a:pt x="15709" y="7285"/>
                  </a:lnTo>
                  <a:lnTo>
                    <a:pt x="15709" y="7241"/>
                  </a:lnTo>
                  <a:lnTo>
                    <a:pt x="17552" y="5574"/>
                  </a:lnTo>
                  <a:lnTo>
                    <a:pt x="18254" y="4740"/>
                  </a:lnTo>
                  <a:lnTo>
                    <a:pt x="18298" y="4696"/>
                  </a:lnTo>
                  <a:lnTo>
                    <a:pt x="18957" y="3511"/>
                  </a:lnTo>
                  <a:lnTo>
                    <a:pt x="20229" y="1756"/>
                  </a:lnTo>
                  <a:lnTo>
                    <a:pt x="22730" y="878"/>
                  </a:lnTo>
                  <a:lnTo>
                    <a:pt x="24793" y="396"/>
                  </a:lnTo>
                  <a:lnTo>
                    <a:pt x="25319" y="352"/>
                  </a:lnTo>
                  <a:lnTo>
                    <a:pt x="27996" y="1054"/>
                  </a:lnTo>
                  <a:lnTo>
                    <a:pt x="31506" y="2985"/>
                  </a:lnTo>
                  <a:lnTo>
                    <a:pt x="33788" y="4345"/>
                  </a:lnTo>
                  <a:lnTo>
                    <a:pt x="33788" y="4389"/>
                  </a:lnTo>
                  <a:lnTo>
                    <a:pt x="35543" y="5135"/>
                  </a:lnTo>
                  <a:lnTo>
                    <a:pt x="36991" y="6627"/>
                  </a:lnTo>
                  <a:lnTo>
                    <a:pt x="39142" y="8162"/>
                  </a:lnTo>
                  <a:lnTo>
                    <a:pt x="40107" y="9216"/>
                  </a:lnTo>
                  <a:lnTo>
                    <a:pt x="40151" y="9259"/>
                  </a:lnTo>
                  <a:lnTo>
                    <a:pt x="42696" y="10181"/>
                  </a:lnTo>
                  <a:lnTo>
                    <a:pt x="44671" y="10751"/>
                  </a:lnTo>
                  <a:lnTo>
                    <a:pt x="44714" y="10795"/>
                  </a:lnTo>
                  <a:lnTo>
                    <a:pt x="48751" y="11190"/>
                  </a:lnTo>
                  <a:lnTo>
                    <a:pt x="48795" y="11190"/>
                  </a:lnTo>
                  <a:lnTo>
                    <a:pt x="51340" y="11102"/>
                  </a:lnTo>
                  <a:lnTo>
                    <a:pt x="52086" y="11190"/>
                  </a:lnTo>
                  <a:lnTo>
                    <a:pt x="52174" y="11190"/>
                  </a:lnTo>
                  <a:lnTo>
                    <a:pt x="53008" y="10927"/>
                  </a:lnTo>
                  <a:lnTo>
                    <a:pt x="53096" y="10883"/>
                  </a:lnTo>
                  <a:lnTo>
                    <a:pt x="53140" y="10839"/>
                  </a:lnTo>
                  <a:lnTo>
                    <a:pt x="53140" y="10795"/>
                  </a:lnTo>
                  <a:lnTo>
                    <a:pt x="53140" y="10708"/>
                  </a:lnTo>
                  <a:lnTo>
                    <a:pt x="53096" y="10664"/>
                  </a:lnTo>
                  <a:lnTo>
                    <a:pt x="53052" y="10620"/>
                  </a:lnTo>
                  <a:lnTo>
                    <a:pt x="53008" y="10576"/>
                  </a:lnTo>
                  <a:lnTo>
                    <a:pt x="52920" y="10576"/>
                  </a:lnTo>
                  <a:lnTo>
                    <a:pt x="52130" y="10839"/>
                  </a:lnTo>
                  <a:lnTo>
                    <a:pt x="51384" y="10751"/>
                  </a:lnTo>
                  <a:lnTo>
                    <a:pt x="51340" y="10751"/>
                  </a:lnTo>
                  <a:lnTo>
                    <a:pt x="48795" y="10839"/>
                  </a:lnTo>
                  <a:lnTo>
                    <a:pt x="44758" y="10444"/>
                  </a:lnTo>
                  <a:lnTo>
                    <a:pt x="42828" y="9874"/>
                  </a:lnTo>
                  <a:lnTo>
                    <a:pt x="40326" y="8952"/>
                  </a:lnTo>
                  <a:lnTo>
                    <a:pt x="39361" y="7899"/>
                  </a:lnTo>
                  <a:lnTo>
                    <a:pt x="39361" y="7855"/>
                  </a:lnTo>
                  <a:lnTo>
                    <a:pt x="37211" y="6363"/>
                  </a:lnTo>
                  <a:lnTo>
                    <a:pt x="35763" y="4871"/>
                  </a:lnTo>
                  <a:lnTo>
                    <a:pt x="35719" y="4828"/>
                  </a:lnTo>
                  <a:lnTo>
                    <a:pt x="33964" y="4038"/>
                  </a:lnTo>
                  <a:lnTo>
                    <a:pt x="31682" y="2677"/>
                  </a:lnTo>
                  <a:lnTo>
                    <a:pt x="28128" y="747"/>
                  </a:lnTo>
                  <a:lnTo>
                    <a:pt x="28128" y="703"/>
                  </a:lnTo>
                  <a:lnTo>
                    <a:pt x="2536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" name="Google Shape;318;p48"/>
            <p:cNvSpPr/>
            <p:nvPr/>
          </p:nvSpPr>
          <p:spPr>
            <a:xfrm>
              <a:off x="5680400" y="4855700"/>
              <a:ext cx="42800" cy="15375"/>
            </a:xfrm>
            <a:custGeom>
              <a:avLst/>
              <a:gdLst/>
              <a:ahLst/>
              <a:cxnLst/>
              <a:rect l="l" t="t" r="r" b="b"/>
              <a:pathLst>
                <a:path w="1712" h="615" extrusionOk="0">
                  <a:moveTo>
                    <a:pt x="88" y="0"/>
                  </a:moveTo>
                  <a:lnTo>
                    <a:pt x="0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0" y="263"/>
                  </a:lnTo>
                  <a:lnTo>
                    <a:pt x="44" y="307"/>
                  </a:lnTo>
                  <a:lnTo>
                    <a:pt x="132" y="307"/>
                  </a:lnTo>
                  <a:lnTo>
                    <a:pt x="1492" y="614"/>
                  </a:lnTo>
                  <a:lnTo>
                    <a:pt x="1536" y="614"/>
                  </a:lnTo>
                  <a:lnTo>
                    <a:pt x="1668" y="570"/>
                  </a:lnTo>
                  <a:lnTo>
                    <a:pt x="1712" y="483"/>
                  </a:lnTo>
                  <a:lnTo>
                    <a:pt x="1712" y="395"/>
                  </a:lnTo>
                  <a:lnTo>
                    <a:pt x="1668" y="351"/>
                  </a:lnTo>
                  <a:lnTo>
                    <a:pt x="1624" y="307"/>
                  </a:lnTo>
                  <a:lnTo>
                    <a:pt x="1580" y="263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" name="Google Shape;319;p48"/>
            <p:cNvSpPr/>
            <p:nvPr/>
          </p:nvSpPr>
          <p:spPr>
            <a:xfrm>
              <a:off x="5660650" y="4828275"/>
              <a:ext cx="138250" cy="42800"/>
            </a:xfrm>
            <a:custGeom>
              <a:avLst/>
              <a:gdLst/>
              <a:ahLst/>
              <a:cxnLst/>
              <a:rect l="l" t="t" r="r" b="b"/>
              <a:pathLst>
                <a:path w="5530" h="1712" extrusionOk="0">
                  <a:moveTo>
                    <a:pt x="659" y="0"/>
                  </a:moveTo>
                  <a:lnTo>
                    <a:pt x="132" y="132"/>
                  </a:lnTo>
                  <a:lnTo>
                    <a:pt x="44" y="176"/>
                  </a:lnTo>
                  <a:lnTo>
                    <a:pt x="0" y="219"/>
                  </a:lnTo>
                  <a:lnTo>
                    <a:pt x="0" y="307"/>
                  </a:lnTo>
                  <a:lnTo>
                    <a:pt x="0" y="351"/>
                  </a:lnTo>
                  <a:lnTo>
                    <a:pt x="0" y="439"/>
                  </a:lnTo>
                  <a:lnTo>
                    <a:pt x="88" y="483"/>
                  </a:lnTo>
                  <a:lnTo>
                    <a:pt x="220" y="483"/>
                  </a:lnTo>
                  <a:lnTo>
                    <a:pt x="703" y="351"/>
                  </a:lnTo>
                  <a:lnTo>
                    <a:pt x="3028" y="1141"/>
                  </a:lnTo>
                  <a:lnTo>
                    <a:pt x="5310" y="1711"/>
                  </a:lnTo>
                  <a:lnTo>
                    <a:pt x="5486" y="1711"/>
                  </a:lnTo>
                  <a:lnTo>
                    <a:pt x="5529" y="1580"/>
                  </a:lnTo>
                  <a:lnTo>
                    <a:pt x="5529" y="1536"/>
                  </a:lnTo>
                  <a:lnTo>
                    <a:pt x="5529" y="1448"/>
                  </a:lnTo>
                  <a:lnTo>
                    <a:pt x="5442" y="1404"/>
                  </a:lnTo>
                  <a:lnTo>
                    <a:pt x="5398" y="1360"/>
                  </a:lnTo>
                  <a:lnTo>
                    <a:pt x="3116" y="790"/>
                  </a:lnTo>
                  <a:lnTo>
                    <a:pt x="74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" name="Google Shape;320;p48"/>
            <p:cNvSpPr/>
            <p:nvPr/>
          </p:nvSpPr>
          <p:spPr>
            <a:xfrm>
              <a:off x="5656250" y="4808525"/>
              <a:ext cx="208475" cy="60350"/>
            </a:xfrm>
            <a:custGeom>
              <a:avLst/>
              <a:gdLst/>
              <a:ahLst/>
              <a:cxnLst/>
              <a:rect l="l" t="t" r="r" b="b"/>
              <a:pathLst>
                <a:path w="8339" h="2414" extrusionOk="0">
                  <a:moveTo>
                    <a:pt x="1317" y="0"/>
                  </a:moveTo>
                  <a:lnTo>
                    <a:pt x="528" y="132"/>
                  </a:lnTo>
                  <a:lnTo>
                    <a:pt x="484" y="132"/>
                  </a:lnTo>
                  <a:lnTo>
                    <a:pt x="133" y="263"/>
                  </a:lnTo>
                  <a:lnTo>
                    <a:pt x="89" y="307"/>
                  </a:lnTo>
                  <a:lnTo>
                    <a:pt x="45" y="395"/>
                  </a:lnTo>
                  <a:lnTo>
                    <a:pt x="1" y="439"/>
                  </a:lnTo>
                  <a:lnTo>
                    <a:pt x="45" y="527"/>
                  </a:lnTo>
                  <a:lnTo>
                    <a:pt x="45" y="571"/>
                  </a:lnTo>
                  <a:lnTo>
                    <a:pt x="133" y="614"/>
                  </a:lnTo>
                  <a:lnTo>
                    <a:pt x="264" y="614"/>
                  </a:lnTo>
                  <a:lnTo>
                    <a:pt x="571" y="483"/>
                  </a:lnTo>
                  <a:lnTo>
                    <a:pt x="1361" y="351"/>
                  </a:lnTo>
                  <a:lnTo>
                    <a:pt x="3511" y="878"/>
                  </a:lnTo>
                  <a:lnTo>
                    <a:pt x="5837" y="1843"/>
                  </a:lnTo>
                  <a:lnTo>
                    <a:pt x="7724" y="2326"/>
                  </a:lnTo>
                  <a:lnTo>
                    <a:pt x="8163" y="2414"/>
                  </a:lnTo>
                  <a:lnTo>
                    <a:pt x="8207" y="2414"/>
                  </a:lnTo>
                  <a:lnTo>
                    <a:pt x="8294" y="2370"/>
                  </a:lnTo>
                  <a:lnTo>
                    <a:pt x="8338" y="2238"/>
                  </a:lnTo>
                  <a:lnTo>
                    <a:pt x="8338" y="2194"/>
                  </a:lnTo>
                  <a:lnTo>
                    <a:pt x="8338" y="2106"/>
                  </a:lnTo>
                  <a:lnTo>
                    <a:pt x="8294" y="2063"/>
                  </a:lnTo>
                  <a:lnTo>
                    <a:pt x="8207" y="2063"/>
                  </a:lnTo>
                  <a:lnTo>
                    <a:pt x="7812" y="1975"/>
                  </a:lnTo>
                  <a:lnTo>
                    <a:pt x="5969" y="1492"/>
                  </a:lnTo>
                  <a:lnTo>
                    <a:pt x="3643" y="571"/>
                  </a:lnTo>
                  <a:lnTo>
                    <a:pt x="3599" y="527"/>
                  </a:lnTo>
                  <a:lnTo>
                    <a:pt x="140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" name="Google Shape;321;p48"/>
            <p:cNvSpPr/>
            <p:nvPr/>
          </p:nvSpPr>
          <p:spPr>
            <a:xfrm>
              <a:off x="5636525" y="4793150"/>
              <a:ext cx="269875" cy="65850"/>
            </a:xfrm>
            <a:custGeom>
              <a:avLst/>
              <a:gdLst/>
              <a:ahLst/>
              <a:cxnLst/>
              <a:rect l="l" t="t" r="r" b="b"/>
              <a:pathLst>
                <a:path w="10795" h="2634" extrusionOk="0">
                  <a:moveTo>
                    <a:pt x="3072" y="1"/>
                  </a:moveTo>
                  <a:lnTo>
                    <a:pt x="1536" y="264"/>
                  </a:lnTo>
                  <a:lnTo>
                    <a:pt x="176" y="440"/>
                  </a:lnTo>
                  <a:lnTo>
                    <a:pt x="88" y="484"/>
                  </a:lnTo>
                  <a:lnTo>
                    <a:pt x="44" y="527"/>
                  </a:lnTo>
                  <a:lnTo>
                    <a:pt x="44" y="571"/>
                  </a:lnTo>
                  <a:lnTo>
                    <a:pt x="0" y="659"/>
                  </a:lnTo>
                  <a:lnTo>
                    <a:pt x="44" y="703"/>
                  </a:lnTo>
                  <a:lnTo>
                    <a:pt x="88" y="791"/>
                  </a:lnTo>
                  <a:lnTo>
                    <a:pt x="219" y="791"/>
                  </a:lnTo>
                  <a:lnTo>
                    <a:pt x="1580" y="615"/>
                  </a:lnTo>
                  <a:lnTo>
                    <a:pt x="3116" y="352"/>
                  </a:lnTo>
                  <a:lnTo>
                    <a:pt x="5617" y="1229"/>
                  </a:lnTo>
                  <a:lnTo>
                    <a:pt x="7899" y="1844"/>
                  </a:lnTo>
                  <a:lnTo>
                    <a:pt x="9698" y="2502"/>
                  </a:lnTo>
                  <a:lnTo>
                    <a:pt x="9742" y="2502"/>
                  </a:lnTo>
                  <a:lnTo>
                    <a:pt x="10575" y="2634"/>
                  </a:lnTo>
                  <a:lnTo>
                    <a:pt x="10619" y="2634"/>
                  </a:lnTo>
                  <a:lnTo>
                    <a:pt x="10751" y="2590"/>
                  </a:lnTo>
                  <a:lnTo>
                    <a:pt x="10795" y="2502"/>
                  </a:lnTo>
                  <a:lnTo>
                    <a:pt x="10795" y="2414"/>
                  </a:lnTo>
                  <a:lnTo>
                    <a:pt x="10751" y="2370"/>
                  </a:lnTo>
                  <a:lnTo>
                    <a:pt x="10707" y="2326"/>
                  </a:lnTo>
                  <a:lnTo>
                    <a:pt x="10663" y="2283"/>
                  </a:lnTo>
                  <a:lnTo>
                    <a:pt x="9829" y="2151"/>
                  </a:lnTo>
                  <a:lnTo>
                    <a:pt x="7986" y="1537"/>
                  </a:lnTo>
                  <a:lnTo>
                    <a:pt x="5748" y="878"/>
                  </a:lnTo>
                  <a:lnTo>
                    <a:pt x="315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" name="Google Shape;322;p48"/>
            <p:cNvSpPr/>
            <p:nvPr/>
          </p:nvSpPr>
          <p:spPr>
            <a:xfrm>
              <a:off x="5527900" y="5054250"/>
              <a:ext cx="528800" cy="40600"/>
            </a:xfrm>
            <a:custGeom>
              <a:avLst/>
              <a:gdLst/>
              <a:ahLst/>
              <a:cxnLst/>
              <a:rect l="l" t="t" r="r" b="b"/>
              <a:pathLst>
                <a:path w="21152" h="1624" extrusionOk="0">
                  <a:moveTo>
                    <a:pt x="20976" y="0"/>
                  </a:moveTo>
                  <a:lnTo>
                    <a:pt x="16807" y="132"/>
                  </a:lnTo>
                  <a:lnTo>
                    <a:pt x="16719" y="132"/>
                  </a:lnTo>
                  <a:lnTo>
                    <a:pt x="15579" y="702"/>
                  </a:lnTo>
                  <a:lnTo>
                    <a:pt x="11147" y="527"/>
                  </a:lnTo>
                  <a:lnTo>
                    <a:pt x="8733" y="527"/>
                  </a:lnTo>
                  <a:lnTo>
                    <a:pt x="6188" y="790"/>
                  </a:lnTo>
                  <a:lnTo>
                    <a:pt x="3116" y="1097"/>
                  </a:lnTo>
                  <a:lnTo>
                    <a:pt x="879" y="966"/>
                  </a:lnTo>
                  <a:lnTo>
                    <a:pt x="791" y="966"/>
                  </a:lnTo>
                  <a:lnTo>
                    <a:pt x="133" y="1273"/>
                  </a:lnTo>
                  <a:lnTo>
                    <a:pt x="45" y="1317"/>
                  </a:lnTo>
                  <a:lnTo>
                    <a:pt x="1" y="1361"/>
                  </a:lnTo>
                  <a:lnTo>
                    <a:pt x="1" y="1448"/>
                  </a:lnTo>
                  <a:lnTo>
                    <a:pt x="45" y="1492"/>
                  </a:lnTo>
                  <a:lnTo>
                    <a:pt x="89" y="1580"/>
                  </a:lnTo>
                  <a:lnTo>
                    <a:pt x="176" y="1624"/>
                  </a:lnTo>
                  <a:lnTo>
                    <a:pt x="264" y="1580"/>
                  </a:lnTo>
                  <a:lnTo>
                    <a:pt x="879" y="1317"/>
                  </a:lnTo>
                  <a:lnTo>
                    <a:pt x="3116" y="1448"/>
                  </a:lnTo>
                  <a:lnTo>
                    <a:pt x="3160" y="1448"/>
                  </a:lnTo>
                  <a:lnTo>
                    <a:pt x="6232" y="1141"/>
                  </a:lnTo>
                  <a:lnTo>
                    <a:pt x="8777" y="878"/>
                  </a:lnTo>
                  <a:lnTo>
                    <a:pt x="11147" y="878"/>
                  </a:lnTo>
                  <a:lnTo>
                    <a:pt x="15622" y="1053"/>
                  </a:lnTo>
                  <a:lnTo>
                    <a:pt x="15666" y="1010"/>
                  </a:lnTo>
                  <a:lnTo>
                    <a:pt x="16851" y="483"/>
                  </a:lnTo>
                  <a:lnTo>
                    <a:pt x="20976" y="351"/>
                  </a:lnTo>
                  <a:lnTo>
                    <a:pt x="21064" y="351"/>
                  </a:lnTo>
                  <a:lnTo>
                    <a:pt x="21107" y="308"/>
                  </a:lnTo>
                  <a:lnTo>
                    <a:pt x="21151" y="220"/>
                  </a:lnTo>
                  <a:lnTo>
                    <a:pt x="21151" y="176"/>
                  </a:lnTo>
                  <a:lnTo>
                    <a:pt x="21151" y="88"/>
                  </a:lnTo>
                  <a:lnTo>
                    <a:pt x="21107" y="44"/>
                  </a:lnTo>
                  <a:lnTo>
                    <a:pt x="2097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" name="Google Shape;323;p48"/>
            <p:cNvSpPr/>
            <p:nvPr/>
          </p:nvSpPr>
          <p:spPr>
            <a:xfrm>
              <a:off x="5946975" y="5033400"/>
              <a:ext cx="121775" cy="18675"/>
            </a:xfrm>
            <a:custGeom>
              <a:avLst/>
              <a:gdLst/>
              <a:ahLst/>
              <a:cxnLst/>
              <a:rect l="l" t="t" r="r" b="b"/>
              <a:pathLst>
                <a:path w="4871" h="747" extrusionOk="0">
                  <a:moveTo>
                    <a:pt x="4695" y="1"/>
                  </a:moveTo>
                  <a:lnTo>
                    <a:pt x="1010" y="88"/>
                  </a:lnTo>
                  <a:lnTo>
                    <a:pt x="966" y="88"/>
                  </a:lnTo>
                  <a:lnTo>
                    <a:pt x="132" y="396"/>
                  </a:lnTo>
                  <a:lnTo>
                    <a:pt x="44" y="439"/>
                  </a:lnTo>
                  <a:lnTo>
                    <a:pt x="0" y="483"/>
                  </a:lnTo>
                  <a:lnTo>
                    <a:pt x="0" y="571"/>
                  </a:lnTo>
                  <a:lnTo>
                    <a:pt x="0" y="615"/>
                  </a:lnTo>
                  <a:lnTo>
                    <a:pt x="88" y="703"/>
                  </a:lnTo>
                  <a:lnTo>
                    <a:pt x="176" y="747"/>
                  </a:lnTo>
                  <a:lnTo>
                    <a:pt x="220" y="747"/>
                  </a:lnTo>
                  <a:lnTo>
                    <a:pt x="1053" y="439"/>
                  </a:lnTo>
                  <a:lnTo>
                    <a:pt x="4739" y="352"/>
                  </a:lnTo>
                  <a:lnTo>
                    <a:pt x="4783" y="352"/>
                  </a:lnTo>
                  <a:lnTo>
                    <a:pt x="4827" y="308"/>
                  </a:lnTo>
                  <a:lnTo>
                    <a:pt x="4871" y="264"/>
                  </a:lnTo>
                  <a:lnTo>
                    <a:pt x="4871" y="176"/>
                  </a:lnTo>
                  <a:lnTo>
                    <a:pt x="4871" y="88"/>
                  </a:lnTo>
                  <a:lnTo>
                    <a:pt x="4827" y="45"/>
                  </a:lnTo>
                  <a:lnTo>
                    <a:pt x="478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" name="Google Shape;324;p48"/>
            <p:cNvSpPr/>
            <p:nvPr/>
          </p:nvSpPr>
          <p:spPr>
            <a:xfrm>
              <a:off x="5962325" y="5012550"/>
              <a:ext cx="120700" cy="18675"/>
            </a:xfrm>
            <a:custGeom>
              <a:avLst/>
              <a:gdLst/>
              <a:ahLst/>
              <a:cxnLst/>
              <a:rect l="l" t="t" r="r" b="b"/>
              <a:pathLst>
                <a:path w="4828" h="747" extrusionOk="0">
                  <a:moveTo>
                    <a:pt x="4652" y="1"/>
                  </a:moveTo>
                  <a:lnTo>
                    <a:pt x="966" y="89"/>
                  </a:lnTo>
                  <a:lnTo>
                    <a:pt x="922" y="133"/>
                  </a:lnTo>
                  <a:lnTo>
                    <a:pt x="132" y="440"/>
                  </a:lnTo>
                  <a:lnTo>
                    <a:pt x="88" y="440"/>
                  </a:lnTo>
                  <a:lnTo>
                    <a:pt x="44" y="527"/>
                  </a:lnTo>
                  <a:lnTo>
                    <a:pt x="1" y="571"/>
                  </a:lnTo>
                  <a:lnTo>
                    <a:pt x="44" y="659"/>
                  </a:lnTo>
                  <a:lnTo>
                    <a:pt x="88" y="747"/>
                  </a:lnTo>
                  <a:lnTo>
                    <a:pt x="264" y="747"/>
                  </a:lnTo>
                  <a:lnTo>
                    <a:pt x="1010" y="440"/>
                  </a:lnTo>
                  <a:lnTo>
                    <a:pt x="4652" y="352"/>
                  </a:lnTo>
                  <a:lnTo>
                    <a:pt x="4696" y="352"/>
                  </a:lnTo>
                  <a:lnTo>
                    <a:pt x="4784" y="308"/>
                  </a:lnTo>
                  <a:lnTo>
                    <a:pt x="4784" y="220"/>
                  </a:lnTo>
                  <a:lnTo>
                    <a:pt x="4827" y="176"/>
                  </a:lnTo>
                  <a:lnTo>
                    <a:pt x="4784" y="89"/>
                  </a:lnTo>
                  <a:lnTo>
                    <a:pt x="4740" y="45"/>
                  </a:lnTo>
                  <a:lnTo>
                    <a:pt x="465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" name="Google Shape;325;p48"/>
            <p:cNvSpPr/>
            <p:nvPr/>
          </p:nvSpPr>
          <p:spPr>
            <a:xfrm>
              <a:off x="5977675" y="4991725"/>
              <a:ext cx="117425" cy="17575"/>
            </a:xfrm>
            <a:custGeom>
              <a:avLst/>
              <a:gdLst/>
              <a:ahLst/>
              <a:cxnLst/>
              <a:rect l="l" t="t" r="r" b="b"/>
              <a:pathLst>
                <a:path w="4697" h="703" extrusionOk="0">
                  <a:moveTo>
                    <a:pt x="4521" y="0"/>
                  </a:moveTo>
                  <a:lnTo>
                    <a:pt x="966" y="132"/>
                  </a:lnTo>
                  <a:lnTo>
                    <a:pt x="922" y="132"/>
                  </a:lnTo>
                  <a:lnTo>
                    <a:pt x="176" y="351"/>
                  </a:lnTo>
                  <a:lnTo>
                    <a:pt x="133" y="351"/>
                  </a:lnTo>
                  <a:lnTo>
                    <a:pt x="89" y="395"/>
                  </a:lnTo>
                  <a:lnTo>
                    <a:pt x="45" y="439"/>
                  </a:lnTo>
                  <a:lnTo>
                    <a:pt x="1" y="527"/>
                  </a:lnTo>
                  <a:lnTo>
                    <a:pt x="1" y="571"/>
                  </a:lnTo>
                  <a:lnTo>
                    <a:pt x="89" y="658"/>
                  </a:lnTo>
                  <a:lnTo>
                    <a:pt x="176" y="702"/>
                  </a:lnTo>
                  <a:lnTo>
                    <a:pt x="220" y="702"/>
                  </a:lnTo>
                  <a:lnTo>
                    <a:pt x="1010" y="483"/>
                  </a:lnTo>
                  <a:lnTo>
                    <a:pt x="4521" y="351"/>
                  </a:lnTo>
                  <a:lnTo>
                    <a:pt x="4608" y="351"/>
                  </a:lnTo>
                  <a:lnTo>
                    <a:pt x="4652" y="307"/>
                  </a:lnTo>
                  <a:lnTo>
                    <a:pt x="4696" y="263"/>
                  </a:lnTo>
                  <a:lnTo>
                    <a:pt x="4696" y="176"/>
                  </a:lnTo>
                  <a:lnTo>
                    <a:pt x="4652" y="88"/>
                  </a:lnTo>
                  <a:lnTo>
                    <a:pt x="4652" y="44"/>
                  </a:lnTo>
                  <a:lnTo>
                    <a:pt x="456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" name="Google Shape;326;p48"/>
            <p:cNvSpPr/>
            <p:nvPr/>
          </p:nvSpPr>
          <p:spPr>
            <a:xfrm>
              <a:off x="6019375" y="4955525"/>
              <a:ext cx="16475" cy="9900"/>
            </a:xfrm>
            <a:custGeom>
              <a:avLst/>
              <a:gdLst/>
              <a:ahLst/>
              <a:cxnLst/>
              <a:rect l="l" t="t" r="r" b="b"/>
              <a:pathLst>
                <a:path w="659" h="396" extrusionOk="0">
                  <a:moveTo>
                    <a:pt x="439" y="0"/>
                  </a:moveTo>
                  <a:lnTo>
                    <a:pt x="132" y="44"/>
                  </a:lnTo>
                  <a:lnTo>
                    <a:pt x="44" y="88"/>
                  </a:lnTo>
                  <a:lnTo>
                    <a:pt x="0" y="132"/>
                  </a:lnTo>
                  <a:lnTo>
                    <a:pt x="0" y="220"/>
                  </a:lnTo>
                  <a:lnTo>
                    <a:pt x="0" y="263"/>
                  </a:lnTo>
                  <a:lnTo>
                    <a:pt x="44" y="395"/>
                  </a:lnTo>
                  <a:lnTo>
                    <a:pt x="220" y="395"/>
                  </a:lnTo>
                  <a:lnTo>
                    <a:pt x="527" y="307"/>
                  </a:lnTo>
                  <a:lnTo>
                    <a:pt x="571" y="307"/>
                  </a:lnTo>
                  <a:lnTo>
                    <a:pt x="615" y="263"/>
                  </a:lnTo>
                  <a:lnTo>
                    <a:pt x="659" y="176"/>
                  </a:lnTo>
                  <a:lnTo>
                    <a:pt x="659" y="132"/>
                  </a:lnTo>
                  <a:lnTo>
                    <a:pt x="615" y="44"/>
                  </a:lnTo>
                  <a:lnTo>
                    <a:pt x="57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" name="Google Shape;327;p48"/>
            <p:cNvSpPr/>
            <p:nvPr/>
          </p:nvSpPr>
          <p:spPr>
            <a:xfrm>
              <a:off x="6024850" y="4934675"/>
              <a:ext cx="25275" cy="13175"/>
            </a:xfrm>
            <a:custGeom>
              <a:avLst/>
              <a:gdLst/>
              <a:ahLst/>
              <a:cxnLst/>
              <a:rect l="l" t="t" r="r" b="b"/>
              <a:pathLst>
                <a:path w="1011" h="527" extrusionOk="0">
                  <a:moveTo>
                    <a:pt x="835" y="0"/>
                  </a:moveTo>
                  <a:lnTo>
                    <a:pt x="132" y="176"/>
                  </a:lnTo>
                  <a:lnTo>
                    <a:pt x="89" y="220"/>
                  </a:lnTo>
                  <a:lnTo>
                    <a:pt x="45" y="264"/>
                  </a:lnTo>
                  <a:lnTo>
                    <a:pt x="1" y="351"/>
                  </a:lnTo>
                  <a:lnTo>
                    <a:pt x="1" y="395"/>
                  </a:lnTo>
                  <a:lnTo>
                    <a:pt x="89" y="483"/>
                  </a:lnTo>
                  <a:lnTo>
                    <a:pt x="176" y="527"/>
                  </a:lnTo>
                  <a:lnTo>
                    <a:pt x="220" y="527"/>
                  </a:lnTo>
                  <a:lnTo>
                    <a:pt x="922" y="351"/>
                  </a:lnTo>
                  <a:lnTo>
                    <a:pt x="966" y="308"/>
                  </a:lnTo>
                  <a:lnTo>
                    <a:pt x="1010" y="264"/>
                  </a:lnTo>
                  <a:lnTo>
                    <a:pt x="1010" y="220"/>
                  </a:lnTo>
                  <a:lnTo>
                    <a:pt x="1010" y="132"/>
                  </a:lnTo>
                  <a:lnTo>
                    <a:pt x="1010" y="88"/>
                  </a:lnTo>
                  <a:lnTo>
                    <a:pt x="966" y="44"/>
                  </a:lnTo>
                  <a:lnTo>
                    <a:pt x="87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" name="Google Shape;328;p48"/>
            <p:cNvSpPr/>
            <p:nvPr/>
          </p:nvSpPr>
          <p:spPr>
            <a:xfrm>
              <a:off x="6041325" y="4908350"/>
              <a:ext cx="165650" cy="19775"/>
            </a:xfrm>
            <a:custGeom>
              <a:avLst/>
              <a:gdLst/>
              <a:ahLst/>
              <a:cxnLst/>
              <a:rect l="l" t="t" r="r" b="b"/>
              <a:pathLst>
                <a:path w="6626" h="791" extrusionOk="0">
                  <a:moveTo>
                    <a:pt x="6450" y="0"/>
                  </a:moveTo>
                  <a:lnTo>
                    <a:pt x="790" y="264"/>
                  </a:lnTo>
                  <a:lnTo>
                    <a:pt x="746" y="264"/>
                  </a:lnTo>
                  <a:lnTo>
                    <a:pt x="132" y="439"/>
                  </a:lnTo>
                  <a:lnTo>
                    <a:pt x="88" y="483"/>
                  </a:lnTo>
                  <a:lnTo>
                    <a:pt x="44" y="527"/>
                  </a:lnTo>
                  <a:lnTo>
                    <a:pt x="0" y="571"/>
                  </a:lnTo>
                  <a:lnTo>
                    <a:pt x="0" y="658"/>
                  </a:lnTo>
                  <a:lnTo>
                    <a:pt x="88" y="746"/>
                  </a:lnTo>
                  <a:lnTo>
                    <a:pt x="176" y="790"/>
                  </a:lnTo>
                  <a:lnTo>
                    <a:pt x="219" y="790"/>
                  </a:lnTo>
                  <a:lnTo>
                    <a:pt x="834" y="615"/>
                  </a:lnTo>
                  <a:lnTo>
                    <a:pt x="6450" y="351"/>
                  </a:lnTo>
                  <a:lnTo>
                    <a:pt x="6538" y="307"/>
                  </a:lnTo>
                  <a:lnTo>
                    <a:pt x="6582" y="307"/>
                  </a:lnTo>
                  <a:lnTo>
                    <a:pt x="6626" y="220"/>
                  </a:lnTo>
                  <a:lnTo>
                    <a:pt x="6626" y="176"/>
                  </a:lnTo>
                  <a:lnTo>
                    <a:pt x="6626" y="88"/>
                  </a:lnTo>
                  <a:lnTo>
                    <a:pt x="6582" y="44"/>
                  </a:lnTo>
                  <a:lnTo>
                    <a:pt x="649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" name="Google Shape;329;p48"/>
            <p:cNvSpPr/>
            <p:nvPr/>
          </p:nvSpPr>
          <p:spPr>
            <a:xfrm>
              <a:off x="6046800" y="4887500"/>
              <a:ext cx="165675" cy="23075"/>
            </a:xfrm>
            <a:custGeom>
              <a:avLst/>
              <a:gdLst/>
              <a:ahLst/>
              <a:cxnLst/>
              <a:rect l="l" t="t" r="r" b="b"/>
              <a:pathLst>
                <a:path w="6627" h="923" extrusionOk="0">
                  <a:moveTo>
                    <a:pt x="6407" y="1"/>
                  </a:moveTo>
                  <a:lnTo>
                    <a:pt x="2545" y="88"/>
                  </a:lnTo>
                  <a:lnTo>
                    <a:pt x="1141" y="308"/>
                  </a:lnTo>
                  <a:lnTo>
                    <a:pt x="1097" y="308"/>
                  </a:lnTo>
                  <a:lnTo>
                    <a:pt x="132" y="571"/>
                  </a:lnTo>
                  <a:lnTo>
                    <a:pt x="88" y="615"/>
                  </a:lnTo>
                  <a:lnTo>
                    <a:pt x="44" y="659"/>
                  </a:lnTo>
                  <a:lnTo>
                    <a:pt x="0" y="703"/>
                  </a:lnTo>
                  <a:lnTo>
                    <a:pt x="44" y="790"/>
                  </a:lnTo>
                  <a:lnTo>
                    <a:pt x="88" y="878"/>
                  </a:lnTo>
                  <a:lnTo>
                    <a:pt x="176" y="922"/>
                  </a:lnTo>
                  <a:lnTo>
                    <a:pt x="264" y="922"/>
                  </a:lnTo>
                  <a:lnTo>
                    <a:pt x="1185" y="615"/>
                  </a:lnTo>
                  <a:lnTo>
                    <a:pt x="2589" y="439"/>
                  </a:lnTo>
                  <a:lnTo>
                    <a:pt x="6451" y="352"/>
                  </a:lnTo>
                  <a:lnTo>
                    <a:pt x="6495" y="308"/>
                  </a:lnTo>
                  <a:lnTo>
                    <a:pt x="6539" y="264"/>
                  </a:lnTo>
                  <a:lnTo>
                    <a:pt x="6582" y="220"/>
                  </a:lnTo>
                  <a:lnTo>
                    <a:pt x="6626" y="132"/>
                  </a:lnTo>
                  <a:lnTo>
                    <a:pt x="6582" y="88"/>
                  </a:lnTo>
                  <a:lnTo>
                    <a:pt x="6539" y="44"/>
                  </a:lnTo>
                  <a:lnTo>
                    <a:pt x="640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" name="Google Shape;330;p48"/>
            <p:cNvSpPr/>
            <p:nvPr/>
          </p:nvSpPr>
          <p:spPr>
            <a:xfrm>
              <a:off x="6097250" y="4844725"/>
              <a:ext cx="125100" cy="18675"/>
            </a:xfrm>
            <a:custGeom>
              <a:avLst/>
              <a:gdLst/>
              <a:ahLst/>
              <a:cxnLst/>
              <a:rect l="l" t="t" r="r" b="b"/>
              <a:pathLst>
                <a:path w="5004" h="747" extrusionOk="0">
                  <a:moveTo>
                    <a:pt x="4828" y="0"/>
                  </a:moveTo>
                  <a:lnTo>
                    <a:pt x="1756" y="132"/>
                  </a:lnTo>
                  <a:lnTo>
                    <a:pt x="308" y="351"/>
                  </a:lnTo>
                  <a:lnTo>
                    <a:pt x="264" y="351"/>
                  </a:lnTo>
                  <a:lnTo>
                    <a:pt x="89" y="439"/>
                  </a:lnTo>
                  <a:lnTo>
                    <a:pt x="45" y="439"/>
                  </a:lnTo>
                  <a:lnTo>
                    <a:pt x="1" y="527"/>
                  </a:lnTo>
                  <a:lnTo>
                    <a:pt x="1" y="571"/>
                  </a:lnTo>
                  <a:lnTo>
                    <a:pt x="1" y="658"/>
                  </a:lnTo>
                  <a:lnTo>
                    <a:pt x="89" y="746"/>
                  </a:lnTo>
                  <a:lnTo>
                    <a:pt x="220" y="746"/>
                  </a:lnTo>
                  <a:lnTo>
                    <a:pt x="352" y="702"/>
                  </a:lnTo>
                  <a:lnTo>
                    <a:pt x="1800" y="483"/>
                  </a:lnTo>
                  <a:lnTo>
                    <a:pt x="4828" y="351"/>
                  </a:lnTo>
                  <a:lnTo>
                    <a:pt x="4916" y="351"/>
                  </a:lnTo>
                  <a:lnTo>
                    <a:pt x="4959" y="307"/>
                  </a:lnTo>
                  <a:lnTo>
                    <a:pt x="5003" y="263"/>
                  </a:lnTo>
                  <a:lnTo>
                    <a:pt x="5003" y="176"/>
                  </a:lnTo>
                  <a:lnTo>
                    <a:pt x="5003" y="132"/>
                  </a:lnTo>
                  <a:lnTo>
                    <a:pt x="4959" y="44"/>
                  </a:lnTo>
                  <a:lnTo>
                    <a:pt x="4872" y="44"/>
                  </a:lnTo>
                  <a:lnTo>
                    <a:pt x="482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" name="Google Shape;331;p48"/>
            <p:cNvSpPr/>
            <p:nvPr/>
          </p:nvSpPr>
          <p:spPr>
            <a:xfrm>
              <a:off x="6107125" y="4824975"/>
              <a:ext cx="120700" cy="20875"/>
            </a:xfrm>
            <a:custGeom>
              <a:avLst/>
              <a:gdLst/>
              <a:ahLst/>
              <a:cxnLst/>
              <a:rect l="l" t="t" r="r" b="b"/>
              <a:pathLst>
                <a:path w="4828" h="835" extrusionOk="0">
                  <a:moveTo>
                    <a:pt x="4652" y="0"/>
                  </a:moveTo>
                  <a:lnTo>
                    <a:pt x="2019" y="132"/>
                  </a:lnTo>
                  <a:lnTo>
                    <a:pt x="484" y="351"/>
                  </a:lnTo>
                  <a:lnTo>
                    <a:pt x="440" y="351"/>
                  </a:lnTo>
                  <a:lnTo>
                    <a:pt x="89" y="483"/>
                  </a:lnTo>
                  <a:lnTo>
                    <a:pt x="45" y="527"/>
                  </a:lnTo>
                  <a:lnTo>
                    <a:pt x="1" y="571"/>
                  </a:lnTo>
                  <a:lnTo>
                    <a:pt x="1" y="659"/>
                  </a:lnTo>
                  <a:lnTo>
                    <a:pt x="1" y="702"/>
                  </a:lnTo>
                  <a:lnTo>
                    <a:pt x="89" y="790"/>
                  </a:lnTo>
                  <a:lnTo>
                    <a:pt x="176" y="834"/>
                  </a:lnTo>
                  <a:lnTo>
                    <a:pt x="220" y="790"/>
                  </a:lnTo>
                  <a:lnTo>
                    <a:pt x="571" y="659"/>
                  </a:lnTo>
                  <a:lnTo>
                    <a:pt x="2063" y="483"/>
                  </a:lnTo>
                  <a:lnTo>
                    <a:pt x="4652" y="351"/>
                  </a:lnTo>
                  <a:lnTo>
                    <a:pt x="4696" y="351"/>
                  </a:lnTo>
                  <a:lnTo>
                    <a:pt x="4784" y="308"/>
                  </a:lnTo>
                  <a:lnTo>
                    <a:pt x="4784" y="220"/>
                  </a:lnTo>
                  <a:lnTo>
                    <a:pt x="4828" y="176"/>
                  </a:lnTo>
                  <a:lnTo>
                    <a:pt x="4784" y="88"/>
                  </a:lnTo>
                  <a:lnTo>
                    <a:pt x="4740" y="44"/>
                  </a:lnTo>
                  <a:lnTo>
                    <a:pt x="469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" name="Google Shape;332;p48"/>
            <p:cNvSpPr/>
            <p:nvPr/>
          </p:nvSpPr>
          <p:spPr>
            <a:xfrm>
              <a:off x="6100550" y="4800825"/>
              <a:ext cx="161275" cy="30750"/>
            </a:xfrm>
            <a:custGeom>
              <a:avLst/>
              <a:gdLst/>
              <a:ahLst/>
              <a:cxnLst/>
              <a:rect l="l" t="t" r="r" b="b"/>
              <a:pathLst>
                <a:path w="6451" h="1230" extrusionOk="0">
                  <a:moveTo>
                    <a:pt x="6275" y="1"/>
                  </a:moveTo>
                  <a:lnTo>
                    <a:pt x="2897" y="264"/>
                  </a:lnTo>
                  <a:lnTo>
                    <a:pt x="1361" y="484"/>
                  </a:lnTo>
                  <a:lnTo>
                    <a:pt x="1317" y="484"/>
                  </a:lnTo>
                  <a:lnTo>
                    <a:pt x="132" y="922"/>
                  </a:lnTo>
                  <a:lnTo>
                    <a:pt x="44" y="922"/>
                  </a:lnTo>
                  <a:lnTo>
                    <a:pt x="1" y="1010"/>
                  </a:lnTo>
                  <a:lnTo>
                    <a:pt x="1" y="1054"/>
                  </a:lnTo>
                  <a:lnTo>
                    <a:pt x="1" y="1142"/>
                  </a:lnTo>
                  <a:lnTo>
                    <a:pt x="88" y="1230"/>
                  </a:lnTo>
                  <a:lnTo>
                    <a:pt x="220" y="1230"/>
                  </a:lnTo>
                  <a:lnTo>
                    <a:pt x="1405" y="835"/>
                  </a:lnTo>
                  <a:lnTo>
                    <a:pt x="2897" y="615"/>
                  </a:lnTo>
                  <a:lnTo>
                    <a:pt x="6275" y="352"/>
                  </a:lnTo>
                  <a:lnTo>
                    <a:pt x="6363" y="352"/>
                  </a:lnTo>
                  <a:lnTo>
                    <a:pt x="6407" y="308"/>
                  </a:lnTo>
                  <a:lnTo>
                    <a:pt x="6451" y="264"/>
                  </a:lnTo>
                  <a:lnTo>
                    <a:pt x="6451" y="177"/>
                  </a:lnTo>
                  <a:lnTo>
                    <a:pt x="6451" y="89"/>
                  </a:lnTo>
                  <a:lnTo>
                    <a:pt x="6407" y="45"/>
                  </a:lnTo>
                  <a:lnTo>
                    <a:pt x="627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" name="Google Shape;333;p48"/>
            <p:cNvSpPr/>
            <p:nvPr/>
          </p:nvSpPr>
          <p:spPr>
            <a:xfrm>
              <a:off x="6098350" y="4774500"/>
              <a:ext cx="190900" cy="29650"/>
            </a:xfrm>
            <a:custGeom>
              <a:avLst/>
              <a:gdLst/>
              <a:ahLst/>
              <a:cxnLst/>
              <a:rect l="l" t="t" r="r" b="b"/>
              <a:pathLst>
                <a:path w="7636" h="1186" extrusionOk="0">
                  <a:moveTo>
                    <a:pt x="7417" y="1"/>
                  </a:moveTo>
                  <a:lnTo>
                    <a:pt x="5003" y="352"/>
                  </a:lnTo>
                  <a:lnTo>
                    <a:pt x="2370" y="484"/>
                  </a:lnTo>
                  <a:lnTo>
                    <a:pt x="352" y="747"/>
                  </a:lnTo>
                  <a:lnTo>
                    <a:pt x="264" y="747"/>
                  </a:lnTo>
                  <a:lnTo>
                    <a:pt x="89" y="835"/>
                  </a:lnTo>
                  <a:lnTo>
                    <a:pt x="45" y="878"/>
                  </a:lnTo>
                  <a:lnTo>
                    <a:pt x="1" y="966"/>
                  </a:lnTo>
                  <a:lnTo>
                    <a:pt x="1" y="1010"/>
                  </a:lnTo>
                  <a:lnTo>
                    <a:pt x="45" y="1098"/>
                  </a:lnTo>
                  <a:lnTo>
                    <a:pt x="89" y="1142"/>
                  </a:lnTo>
                  <a:lnTo>
                    <a:pt x="176" y="1186"/>
                  </a:lnTo>
                  <a:lnTo>
                    <a:pt x="264" y="1142"/>
                  </a:lnTo>
                  <a:lnTo>
                    <a:pt x="396" y="1098"/>
                  </a:lnTo>
                  <a:lnTo>
                    <a:pt x="2414" y="835"/>
                  </a:lnTo>
                  <a:lnTo>
                    <a:pt x="5047" y="703"/>
                  </a:lnTo>
                  <a:lnTo>
                    <a:pt x="7460" y="352"/>
                  </a:lnTo>
                  <a:lnTo>
                    <a:pt x="7548" y="352"/>
                  </a:lnTo>
                  <a:lnTo>
                    <a:pt x="7592" y="308"/>
                  </a:lnTo>
                  <a:lnTo>
                    <a:pt x="7636" y="220"/>
                  </a:lnTo>
                  <a:lnTo>
                    <a:pt x="7636" y="176"/>
                  </a:lnTo>
                  <a:lnTo>
                    <a:pt x="7592" y="89"/>
                  </a:lnTo>
                  <a:lnTo>
                    <a:pt x="7548" y="45"/>
                  </a:lnTo>
                  <a:lnTo>
                    <a:pt x="750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" name="Google Shape;334;p48"/>
            <p:cNvSpPr/>
            <p:nvPr/>
          </p:nvSpPr>
          <p:spPr>
            <a:xfrm>
              <a:off x="6109325" y="4682350"/>
              <a:ext cx="523300" cy="91075"/>
            </a:xfrm>
            <a:custGeom>
              <a:avLst/>
              <a:gdLst/>
              <a:ahLst/>
              <a:cxnLst/>
              <a:rect l="l" t="t" r="r" b="b"/>
              <a:pathLst>
                <a:path w="20932" h="3643" extrusionOk="0">
                  <a:moveTo>
                    <a:pt x="20361" y="1"/>
                  </a:moveTo>
                  <a:lnTo>
                    <a:pt x="16412" y="352"/>
                  </a:lnTo>
                  <a:lnTo>
                    <a:pt x="10488" y="835"/>
                  </a:lnTo>
                  <a:lnTo>
                    <a:pt x="6100" y="1230"/>
                  </a:lnTo>
                  <a:lnTo>
                    <a:pt x="6056" y="1273"/>
                  </a:lnTo>
                  <a:lnTo>
                    <a:pt x="2765" y="2239"/>
                  </a:lnTo>
                  <a:lnTo>
                    <a:pt x="966" y="2590"/>
                  </a:lnTo>
                  <a:lnTo>
                    <a:pt x="878" y="2634"/>
                  </a:lnTo>
                  <a:lnTo>
                    <a:pt x="88" y="3292"/>
                  </a:lnTo>
                  <a:lnTo>
                    <a:pt x="44" y="3380"/>
                  </a:lnTo>
                  <a:lnTo>
                    <a:pt x="1" y="3424"/>
                  </a:lnTo>
                  <a:lnTo>
                    <a:pt x="1" y="3511"/>
                  </a:lnTo>
                  <a:lnTo>
                    <a:pt x="44" y="3555"/>
                  </a:lnTo>
                  <a:lnTo>
                    <a:pt x="88" y="3599"/>
                  </a:lnTo>
                  <a:lnTo>
                    <a:pt x="176" y="3643"/>
                  </a:lnTo>
                  <a:lnTo>
                    <a:pt x="308" y="3599"/>
                  </a:lnTo>
                  <a:lnTo>
                    <a:pt x="1098" y="2941"/>
                  </a:lnTo>
                  <a:lnTo>
                    <a:pt x="2853" y="2590"/>
                  </a:lnTo>
                  <a:lnTo>
                    <a:pt x="6144" y="1581"/>
                  </a:lnTo>
                  <a:lnTo>
                    <a:pt x="10488" y="1186"/>
                  </a:lnTo>
                  <a:lnTo>
                    <a:pt x="13647" y="922"/>
                  </a:lnTo>
                  <a:lnTo>
                    <a:pt x="16456" y="703"/>
                  </a:lnTo>
                  <a:lnTo>
                    <a:pt x="20361" y="352"/>
                  </a:lnTo>
                  <a:lnTo>
                    <a:pt x="20712" y="396"/>
                  </a:lnTo>
                  <a:lnTo>
                    <a:pt x="20844" y="396"/>
                  </a:lnTo>
                  <a:lnTo>
                    <a:pt x="20888" y="352"/>
                  </a:lnTo>
                  <a:lnTo>
                    <a:pt x="20932" y="264"/>
                  </a:lnTo>
                  <a:lnTo>
                    <a:pt x="20932" y="220"/>
                  </a:lnTo>
                  <a:lnTo>
                    <a:pt x="20888" y="133"/>
                  </a:lnTo>
                  <a:lnTo>
                    <a:pt x="20844" y="89"/>
                  </a:lnTo>
                  <a:lnTo>
                    <a:pt x="20800" y="89"/>
                  </a:lnTo>
                  <a:lnTo>
                    <a:pt x="2040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" name="Google Shape;335;p48"/>
            <p:cNvSpPr/>
            <p:nvPr/>
          </p:nvSpPr>
          <p:spPr>
            <a:xfrm>
              <a:off x="6085200" y="4649450"/>
              <a:ext cx="537550" cy="125075"/>
            </a:xfrm>
            <a:custGeom>
              <a:avLst/>
              <a:gdLst/>
              <a:ahLst/>
              <a:cxnLst/>
              <a:rect l="l" t="t" r="r" b="b"/>
              <a:pathLst>
                <a:path w="21502" h="5003" extrusionOk="0">
                  <a:moveTo>
                    <a:pt x="18255" y="1"/>
                  </a:moveTo>
                  <a:lnTo>
                    <a:pt x="13779" y="395"/>
                  </a:lnTo>
                  <a:lnTo>
                    <a:pt x="9478" y="834"/>
                  </a:lnTo>
                  <a:lnTo>
                    <a:pt x="6846" y="1229"/>
                  </a:lnTo>
                  <a:lnTo>
                    <a:pt x="6802" y="1229"/>
                  </a:lnTo>
                  <a:lnTo>
                    <a:pt x="5003" y="2238"/>
                  </a:lnTo>
                  <a:lnTo>
                    <a:pt x="3598" y="2765"/>
                  </a:lnTo>
                  <a:lnTo>
                    <a:pt x="1361" y="3292"/>
                  </a:lnTo>
                  <a:lnTo>
                    <a:pt x="1273" y="3335"/>
                  </a:lnTo>
                  <a:lnTo>
                    <a:pt x="439" y="4476"/>
                  </a:lnTo>
                  <a:lnTo>
                    <a:pt x="88" y="4696"/>
                  </a:lnTo>
                  <a:lnTo>
                    <a:pt x="44" y="4740"/>
                  </a:lnTo>
                  <a:lnTo>
                    <a:pt x="0" y="4783"/>
                  </a:lnTo>
                  <a:lnTo>
                    <a:pt x="0" y="4871"/>
                  </a:lnTo>
                  <a:lnTo>
                    <a:pt x="44" y="4915"/>
                  </a:lnTo>
                  <a:lnTo>
                    <a:pt x="88" y="5003"/>
                  </a:lnTo>
                  <a:lnTo>
                    <a:pt x="264" y="5003"/>
                  </a:lnTo>
                  <a:lnTo>
                    <a:pt x="658" y="4740"/>
                  </a:lnTo>
                  <a:lnTo>
                    <a:pt x="702" y="4696"/>
                  </a:lnTo>
                  <a:lnTo>
                    <a:pt x="1536" y="3599"/>
                  </a:lnTo>
                  <a:lnTo>
                    <a:pt x="3686" y="3116"/>
                  </a:lnTo>
                  <a:lnTo>
                    <a:pt x="3730" y="3116"/>
                  </a:lnTo>
                  <a:lnTo>
                    <a:pt x="5134" y="2546"/>
                  </a:lnTo>
                  <a:lnTo>
                    <a:pt x="5178" y="2546"/>
                  </a:lnTo>
                  <a:lnTo>
                    <a:pt x="6933" y="1536"/>
                  </a:lnTo>
                  <a:lnTo>
                    <a:pt x="9522" y="1185"/>
                  </a:lnTo>
                  <a:lnTo>
                    <a:pt x="13779" y="746"/>
                  </a:lnTo>
                  <a:lnTo>
                    <a:pt x="18255" y="352"/>
                  </a:lnTo>
                  <a:lnTo>
                    <a:pt x="19922" y="352"/>
                  </a:lnTo>
                  <a:lnTo>
                    <a:pt x="20624" y="527"/>
                  </a:lnTo>
                  <a:lnTo>
                    <a:pt x="21107" y="790"/>
                  </a:lnTo>
                  <a:lnTo>
                    <a:pt x="21151" y="834"/>
                  </a:lnTo>
                  <a:lnTo>
                    <a:pt x="21370" y="834"/>
                  </a:lnTo>
                  <a:lnTo>
                    <a:pt x="21458" y="790"/>
                  </a:lnTo>
                  <a:lnTo>
                    <a:pt x="21458" y="746"/>
                  </a:lnTo>
                  <a:lnTo>
                    <a:pt x="21502" y="659"/>
                  </a:lnTo>
                  <a:lnTo>
                    <a:pt x="21502" y="615"/>
                  </a:lnTo>
                  <a:lnTo>
                    <a:pt x="21458" y="571"/>
                  </a:lnTo>
                  <a:lnTo>
                    <a:pt x="21414" y="527"/>
                  </a:lnTo>
                  <a:lnTo>
                    <a:pt x="21326" y="483"/>
                  </a:lnTo>
                  <a:lnTo>
                    <a:pt x="21238" y="483"/>
                  </a:lnTo>
                  <a:lnTo>
                    <a:pt x="20800" y="220"/>
                  </a:lnTo>
                  <a:lnTo>
                    <a:pt x="20712" y="176"/>
                  </a:lnTo>
                  <a:lnTo>
                    <a:pt x="19966" y="44"/>
                  </a:lnTo>
                  <a:lnTo>
                    <a:pt x="1996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" name="Google Shape;336;p48"/>
            <p:cNvSpPr/>
            <p:nvPr/>
          </p:nvSpPr>
          <p:spPr>
            <a:xfrm>
              <a:off x="6057775" y="4612150"/>
              <a:ext cx="585825" cy="165675"/>
            </a:xfrm>
            <a:custGeom>
              <a:avLst/>
              <a:gdLst/>
              <a:ahLst/>
              <a:cxnLst/>
              <a:rect l="l" t="t" r="r" b="b"/>
              <a:pathLst>
                <a:path w="23433" h="6627" extrusionOk="0">
                  <a:moveTo>
                    <a:pt x="17509" y="1"/>
                  </a:moveTo>
                  <a:lnTo>
                    <a:pt x="16148" y="44"/>
                  </a:lnTo>
                  <a:lnTo>
                    <a:pt x="14832" y="132"/>
                  </a:lnTo>
                  <a:lnTo>
                    <a:pt x="13603" y="264"/>
                  </a:lnTo>
                  <a:lnTo>
                    <a:pt x="11848" y="396"/>
                  </a:lnTo>
                  <a:lnTo>
                    <a:pt x="11804" y="396"/>
                  </a:lnTo>
                  <a:lnTo>
                    <a:pt x="9786" y="747"/>
                  </a:lnTo>
                  <a:lnTo>
                    <a:pt x="9742" y="790"/>
                  </a:lnTo>
                  <a:lnTo>
                    <a:pt x="8469" y="1405"/>
                  </a:lnTo>
                  <a:lnTo>
                    <a:pt x="7284" y="2238"/>
                  </a:lnTo>
                  <a:lnTo>
                    <a:pt x="5441" y="3204"/>
                  </a:lnTo>
                  <a:lnTo>
                    <a:pt x="2282" y="3950"/>
                  </a:lnTo>
                  <a:lnTo>
                    <a:pt x="2194" y="3950"/>
                  </a:lnTo>
                  <a:lnTo>
                    <a:pt x="1580" y="4476"/>
                  </a:lnTo>
                  <a:lnTo>
                    <a:pt x="1536" y="4520"/>
                  </a:lnTo>
                  <a:lnTo>
                    <a:pt x="746" y="5793"/>
                  </a:lnTo>
                  <a:lnTo>
                    <a:pt x="88" y="6319"/>
                  </a:lnTo>
                  <a:lnTo>
                    <a:pt x="44" y="6363"/>
                  </a:lnTo>
                  <a:lnTo>
                    <a:pt x="0" y="6451"/>
                  </a:lnTo>
                  <a:lnTo>
                    <a:pt x="44" y="6495"/>
                  </a:lnTo>
                  <a:lnTo>
                    <a:pt x="44" y="6583"/>
                  </a:lnTo>
                  <a:lnTo>
                    <a:pt x="132" y="6627"/>
                  </a:lnTo>
                  <a:lnTo>
                    <a:pt x="176" y="6627"/>
                  </a:lnTo>
                  <a:lnTo>
                    <a:pt x="307" y="6583"/>
                  </a:lnTo>
                  <a:lnTo>
                    <a:pt x="1009" y="6056"/>
                  </a:lnTo>
                  <a:lnTo>
                    <a:pt x="1053" y="6012"/>
                  </a:lnTo>
                  <a:lnTo>
                    <a:pt x="1799" y="4740"/>
                  </a:lnTo>
                  <a:lnTo>
                    <a:pt x="2414" y="4257"/>
                  </a:lnTo>
                  <a:lnTo>
                    <a:pt x="5573" y="3555"/>
                  </a:lnTo>
                  <a:lnTo>
                    <a:pt x="5617" y="3555"/>
                  </a:lnTo>
                  <a:lnTo>
                    <a:pt x="7460" y="2546"/>
                  </a:lnTo>
                  <a:lnTo>
                    <a:pt x="8645" y="1712"/>
                  </a:lnTo>
                  <a:lnTo>
                    <a:pt x="9873" y="1098"/>
                  </a:lnTo>
                  <a:lnTo>
                    <a:pt x="11892" y="747"/>
                  </a:lnTo>
                  <a:lnTo>
                    <a:pt x="13603" y="615"/>
                  </a:lnTo>
                  <a:lnTo>
                    <a:pt x="14788" y="483"/>
                  </a:lnTo>
                  <a:lnTo>
                    <a:pt x="16060" y="396"/>
                  </a:lnTo>
                  <a:lnTo>
                    <a:pt x="17421" y="352"/>
                  </a:lnTo>
                  <a:lnTo>
                    <a:pt x="18737" y="352"/>
                  </a:lnTo>
                  <a:lnTo>
                    <a:pt x="19395" y="396"/>
                  </a:lnTo>
                  <a:lnTo>
                    <a:pt x="20054" y="483"/>
                  </a:lnTo>
                  <a:lnTo>
                    <a:pt x="20624" y="571"/>
                  </a:lnTo>
                  <a:lnTo>
                    <a:pt x="21195" y="703"/>
                  </a:lnTo>
                  <a:lnTo>
                    <a:pt x="21677" y="878"/>
                  </a:lnTo>
                  <a:lnTo>
                    <a:pt x="22160" y="1054"/>
                  </a:lnTo>
                  <a:lnTo>
                    <a:pt x="22555" y="1317"/>
                  </a:lnTo>
                  <a:lnTo>
                    <a:pt x="22862" y="1624"/>
                  </a:lnTo>
                  <a:lnTo>
                    <a:pt x="22950" y="1668"/>
                  </a:lnTo>
                  <a:lnTo>
                    <a:pt x="23213" y="1756"/>
                  </a:lnTo>
                  <a:lnTo>
                    <a:pt x="23345" y="1756"/>
                  </a:lnTo>
                  <a:lnTo>
                    <a:pt x="23389" y="1712"/>
                  </a:lnTo>
                  <a:lnTo>
                    <a:pt x="23432" y="1624"/>
                  </a:lnTo>
                  <a:lnTo>
                    <a:pt x="23432" y="1580"/>
                  </a:lnTo>
                  <a:lnTo>
                    <a:pt x="23432" y="1493"/>
                  </a:lnTo>
                  <a:lnTo>
                    <a:pt x="23389" y="1449"/>
                  </a:lnTo>
                  <a:lnTo>
                    <a:pt x="23301" y="1405"/>
                  </a:lnTo>
                  <a:lnTo>
                    <a:pt x="23081" y="1361"/>
                  </a:lnTo>
                  <a:lnTo>
                    <a:pt x="22730" y="1054"/>
                  </a:lnTo>
                  <a:lnTo>
                    <a:pt x="22335" y="790"/>
                  </a:lnTo>
                  <a:lnTo>
                    <a:pt x="21853" y="571"/>
                  </a:lnTo>
                  <a:lnTo>
                    <a:pt x="21326" y="396"/>
                  </a:lnTo>
                  <a:lnTo>
                    <a:pt x="20800" y="220"/>
                  </a:lnTo>
                  <a:lnTo>
                    <a:pt x="20185" y="132"/>
                  </a:lnTo>
                  <a:lnTo>
                    <a:pt x="19527" y="44"/>
                  </a:lnTo>
                  <a:lnTo>
                    <a:pt x="1886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" name="Google Shape;337;p48"/>
            <p:cNvSpPr/>
            <p:nvPr/>
          </p:nvSpPr>
          <p:spPr>
            <a:xfrm>
              <a:off x="6038025" y="4574850"/>
              <a:ext cx="634100" cy="202975"/>
            </a:xfrm>
            <a:custGeom>
              <a:avLst/>
              <a:gdLst/>
              <a:ahLst/>
              <a:cxnLst/>
              <a:rect l="l" t="t" r="r" b="b"/>
              <a:pathLst>
                <a:path w="25364" h="8119" extrusionOk="0">
                  <a:moveTo>
                    <a:pt x="14613" y="1"/>
                  </a:moveTo>
                  <a:lnTo>
                    <a:pt x="12155" y="220"/>
                  </a:lnTo>
                  <a:lnTo>
                    <a:pt x="12111" y="220"/>
                  </a:lnTo>
                  <a:lnTo>
                    <a:pt x="11014" y="571"/>
                  </a:lnTo>
                  <a:lnTo>
                    <a:pt x="10970" y="615"/>
                  </a:lnTo>
                  <a:lnTo>
                    <a:pt x="10181" y="1229"/>
                  </a:lnTo>
                  <a:lnTo>
                    <a:pt x="8162" y="2853"/>
                  </a:lnTo>
                  <a:lnTo>
                    <a:pt x="6319" y="3818"/>
                  </a:lnTo>
                  <a:lnTo>
                    <a:pt x="5573" y="4082"/>
                  </a:lnTo>
                  <a:lnTo>
                    <a:pt x="4915" y="4301"/>
                  </a:lnTo>
                  <a:lnTo>
                    <a:pt x="4345" y="4389"/>
                  </a:lnTo>
                  <a:lnTo>
                    <a:pt x="3862" y="4476"/>
                  </a:lnTo>
                  <a:lnTo>
                    <a:pt x="3379" y="4520"/>
                  </a:lnTo>
                  <a:lnTo>
                    <a:pt x="2940" y="4652"/>
                  </a:lnTo>
                  <a:lnTo>
                    <a:pt x="2545" y="4784"/>
                  </a:lnTo>
                  <a:lnTo>
                    <a:pt x="2151" y="5003"/>
                  </a:lnTo>
                  <a:lnTo>
                    <a:pt x="1756" y="5398"/>
                  </a:lnTo>
                  <a:lnTo>
                    <a:pt x="1317" y="5881"/>
                  </a:lnTo>
                  <a:lnTo>
                    <a:pt x="922" y="6583"/>
                  </a:lnTo>
                  <a:lnTo>
                    <a:pt x="439" y="7504"/>
                  </a:lnTo>
                  <a:lnTo>
                    <a:pt x="88" y="7811"/>
                  </a:lnTo>
                  <a:lnTo>
                    <a:pt x="44" y="7855"/>
                  </a:lnTo>
                  <a:lnTo>
                    <a:pt x="0" y="7943"/>
                  </a:lnTo>
                  <a:lnTo>
                    <a:pt x="0" y="7987"/>
                  </a:lnTo>
                  <a:lnTo>
                    <a:pt x="44" y="8075"/>
                  </a:lnTo>
                  <a:lnTo>
                    <a:pt x="132" y="8119"/>
                  </a:lnTo>
                  <a:lnTo>
                    <a:pt x="176" y="8119"/>
                  </a:lnTo>
                  <a:lnTo>
                    <a:pt x="308" y="8075"/>
                  </a:lnTo>
                  <a:lnTo>
                    <a:pt x="702" y="7724"/>
                  </a:lnTo>
                  <a:lnTo>
                    <a:pt x="746" y="7680"/>
                  </a:lnTo>
                  <a:lnTo>
                    <a:pt x="1185" y="6802"/>
                  </a:lnTo>
                  <a:lnTo>
                    <a:pt x="1580" y="6144"/>
                  </a:lnTo>
                  <a:lnTo>
                    <a:pt x="1931" y="5661"/>
                  </a:lnTo>
                  <a:lnTo>
                    <a:pt x="2282" y="5354"/>
                  </a:lnTo>
                  <a:lnTo>
                    <a:pt x="2677" y="5135"/>
                  </a:lnTo>
                  <a:lnTo>
                    <a:pt x="3028" y="4959"/>
                  </a:lnTo>
                  <a:lnTo>
                    <a:pt x="3467" y="4871"/>
                  </a:lnTo>
                  <a:lnTo>
                    <a:pt x="3906" y="4827"/>
                  </a:lnTo>
                  <a:lnTo>
                    <a:pt x="4432" y="4740"/>
                  </a:lnTo>
                  <a:lnTo>
                    <a:pt x="5003" y="4608"/>
                  </a:lnTo>
                  <a:lnTo>
                    <a:pt x="5705" y="4433"/>
                  </a:lnTo>
                  <a:lnTo>
                    <a:pt x="6451" y="4125"/>
                  </a:lnTo>
                  <a:lnTo>
                    <a:pt x="8338" y="3160"/>
                  </a:lnTo>
                  <a:lnTo>
                    <a:pt x="8382" y="3116"/>
                  </a:lnTo>
                  <a:lnTo>
                    <a:pt x="10400" y="1493"/>
                  </a:lnTo>
                  <a:lnTo>
                    <a:pt x="11146" y="878"/>
                  </a:lnTo>
                  <a:lnTo>
                    <a:pt x="12199" y="571"/>
                  </a:lnTo>
                  <a:lnTo>
                    <a:pt x="14656" y="352"/>
                  </a:lnTo>
                  <a:lnTo>
                    <a:pt x="17947" y="396"/>
                  </a:lnTo>
                  <a:lnTo>
                    <a:pt x="21063" y="747"/>
                  </a:lnTo>
                  <a:lnTo>
                    <a:pt x="22204" y="1054"/>
                  </a:lnTo>
                  <a:lnTo>
                    <a:pt x="23652" y="1844"/>
                  </a:lnTo>
                  <a:lnTo>
                    <a:pt x="24705" y="2721"/>
                  </a:lnTo>
                  <a:lnTo>
                    <a:pt x="24749" y="2721"/>
                  </a:lnTo>
                  <a:lnTo>
                    <a:pt x="25144" y="2853"/>
                  </a:lnTo>
                  <a:lnTo>
                    <a:pt x="25188" y="2853"/>
                  </a:lnTo>
                  <a:lnTo>
                    <a:pt x="25276" y="2809"/>
                  </a:lnTo>
                  <a:lnTo>
                    <a:pt x="25319" y="2765"/>
                  </a:lnTo>
                  <a:lnTo>
                    <a:pt x="25363" y="2721"/>
                  </a:lnTo>
                  <a:lnTo>
                    <a:pt x="25363" y="2633"/>
                  </a:lnTo>
                  <a:lnTo>
                    <a:pt x="25319" y="2590"/>
                  </a:lnTo>
                  <a:lnTo>
                    <a:pt x="25276" y="2546"/>
                  </a:lnTo>
                  <a:lnTo>
                    <a:pt x="25232" y="2502"/>
                  </a:lnTo>
                  <a:lnTo>
                    <a:pt x="24881" y="2414"/>
                  </a:lnTo>
                  <a:lnTo>
                    <a:pt x="23871" y="1580"/>
                  </a:lnTo>
                  <a:lnTo>
                    <a:pt x="23827" y="1536"/>
                  </a:lnTo>
                  <a:lnTo>
                    <a:pt x="22379" y="747"/>
                  </a:lnTo>
                  <a:lnTo>
                    <a:pt x="22336" y="747"/>
                  </a:lnTo>
                  <a:lnTo>
                    <a:pt x="21151" y="396"/>
                  </a:lnTo>
                  <a:lnTo>
                    <a:pt x="17991" y="45"/>
                  </a:lnTo>
                  <a:lnTo>
                    <a:pt x="1461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" name="Google Shape;338;p48"/>
            <p:cNvSpPr/>
            <p:nvPr/>
          </p:nvSpPr>
          <p:spPr>
            <a:xfrm>
              <a:off x="5408325" y="4697725"/>
              <a:ext cx="1298900" cy="349975"/>
            </a:xfrm>
            <a:custGeom>
              <a:avLst/>
              <a:gdLst/>
              <a:ahLst/>
              <a:cxnLst/>
              <a:rect l="l" t="t" r="r" b="b"/>
              <a:pathLst>
                <a:path w="51956" h="13999" extrusionOk="0">
                  <a:moveTo>
                    <a:pt x="48621" y="0"/>
                  </a:moveTo>
                  <a:lnTo>
                    <a:pt x="45330" y="527"/>
                  </a:lnTo>
                  <a:lnTo>
                    <a:pt x="42916" y="922"/>
                  </a:lnTo>
                  <a:lnTo>
                    <a:pt x="40371" y="1273"/>
                  </a:lnTo>
                  <a:lnTo>
                    <a:pt x="35983" y="1755"/>
                  </a:lnTo>
                  <a:lnTo>
                    <a:pt x="31946" y="2414"/>
                  </a:lnTo>
                  <a:lnTo>
                    <a:pt x="29401" y="2721"/>
                  </a:lnTo>
                  <a:lnTo>
                    <a:pt x="29357" y="2721"/>
                  </a:lnTo>
                  <a:lnTo>
                    <a:pt x="27163" y="3774"/>
                  </a:lnTo>
                  <a:lnTo>
                    <a:pt x="27119" y="3774"/>
                  </a:lnTo>
                  <a:lnTo>
                    <a:pt x="25408" y="5003"/>
                  </a:lnTo>
                  <a:lnTo>
                    <a:pt x="21283" y="7943"/>
                  </a:lnTo>
                  <a:lnTo>
                    <a:pt x="20713" y="8074"/>
                  </a:lnTo>
                  <a:lnTo>
                    <a:pt x="17685" y="7986"/>
                  </a:lnTo>
                  <a:lnTo>
                    <a:pt x="15359" y="7811"/>
                  </a:lnTo>
                  <a:lnTo>
                    <a:pt x="11717" y="7372"/>
                  </a:lnTo>
                  <a:lnTo>
                    <a:pt x="9567" y="6977"/>
                  </a:lnTo>
                  <a:lnTo>
                    <a:pt x="9523" y="6977"/>
                  </a:lnTo>
                  <a:lnTo>
                    <a:pt x="8777" y="7197"/>
                  </a:lnTo>
                  <a:lnTo>
                    <a:pt x="6013" y="8162"/>
                  </a:lnTo>
                  <a:lnTo>
                    <a:pt x="6013" y="8206"/>
                  </a:lnTo>
                  <a:lnTo>
                    <a:pt x="5091" y="8732"/>
                  </a:lnTo>
                  <a:lnTo>
                    <a:pt x="5047" y="8776"/>
                  </a:lnTo>
                  <a:lnTo>
                    <a:pt x="3511" y="10488"/>
                  </a:lnTo>
                  <a:lnTo>
                    <a:pt x="1537" y="11760"/>
                  </a:lnTo>
                  <a:lnTo>
                    <a:pt x="1493" y="11804"/>
                  </a:lnTo>
                  <a:lnTo>
                    <a:pt x="45" y="13735"/>
                  </a:lnTo>
                  <a:lnTo>
                    <a:pt x="1" y="13779"/>
                  </a:lnTo>
                  <a:lnTo>
                    <a:pt x="1" y="13823"/>
                  </a:lnTo>
                  <a:lnTo>
                    <a:pt x="45" y="13910"/>
                  </a:lnTo>
                  <a:lnTo>
                    <a:pt x="89" y="13954"/>
                  </a:lnTo>
                  <a:lnTo>
                    <a:pt x="176" y="13998"/>
                  </a:lnTo>
                  <a:lnTo>
                    <a:pt x="264" y="13998"/>
                  </a:lnTo>
                  <a:lnTo>
                    <a:pt x="308" y="13910"/>
                  </a:lnTo>
                  <a:lnTo>
                    <a:pt x="1756" y="12023"/>
                  </a:lnTo>
                  <a:lnTo>
                    <a:pt x="3731" y="10751"/>
                  </a:lnTo>
                  <a:lnTo>
                    <a:pt x="5310" y="9040"/>
                  </a:lnTo>
                  <a:lnTo>
                    <a:pt x="6144" y="8513"/>
                  </a:lnTo>
                  <a:lnTo>
                    <a:pt x="8865" y="7504"/>
                  </a:lnTo>
                  <a:lnTo>
                    <a:pt x="9567" y="7328"/>
                  </a:lnTo>
                  <a:lnTo>
                    <a:pt x="11673" y="7723"/>
                  </a:lnTo>
                  <a:lnTo>
                    <a:pt x="15315" y="8162"/>
                  </a:lnTo>
                  <a:lnTo>
                    <a:pt x="17641" y="8338"/>
                  </a:lnTo>
                  <a:lnTo>
                    <a:pt x="20713" y="8425"/>
                  </a:lnTo>
                  <a:lnTo>
                    <a:pt x="20800" y="8425"/>
                  </a:lnTo>
                  <a:lnTo>
                    <a:pt x="21415" y="8250"/>
                  </a:lnTo>
                  <a:lnTo>
                    <a:pt x="21459" y="8250"/>
                  </a:lnTo>
                  <a:lnTo>
                    <a:pt x="25627" y="5310"/>
                  </a:lnTo>
                  <a:lnTo>
                    <a:pt x="27295" y="4081"/>
                  </a:lnTo>
                  <a:lnTo>
                    <a:pt x="29489" y="3072"/>
                  </a:lnTo>
                  <a:lnTo>
                    <a:pt x="31990" y="2765"/>
                  </a:lnTo>
                  <a:lnTo>
                    <a:pt x="36027" y="2107"/>
                  </a:lnTo>
                  <a:lnTo>
                    <a:pt x="40415" y="1624"/>
                  </a:lnTo>
                  <a:lnTo>
                    <a:pt x="43004" y="1273"/>
                  </a:lnTo>
                  <a:lnTo>
                    <a:pt x="45417" y="878"/>
                  </a:lnTo>
                  <a:lnTo>
                    <a:pt x="48664" y="351"/>
                  </a:lnTo>
                  <a:lnTo>
                    <a:pt x="51736" y="1053"/>
                  </a:lnTo>
                  <a:lnTo>
                    <a:pt x="51868" y="1053"/>
                  </a:lnTo>
                  <a:lnTo>
                    <a:pt x="51912" y="1009"/>
                  </a:lnTo>
                  <a:lnTo>
                    <a:pt x="51955" y="922"/>
                  </a:lnTo>
                  <a:lnTo>
                    <a:pt x="51955" y="878"/>
                  </a:lnTo>
                  <a:lnTo>
                    <a:pt x="51912" y="790"/>
                  </a:lnTo>
                  <a:lnTo>
                    <a:pt x="51868" y="746"/>
                  </a:lnTo>
                  <a:lnTo>
                    <a:pt x="51824" y="702"/>
                  </a:lnTo>
                  <a:lnTo>
                    <a:pt x="48708" y="44"/>
                  </a:lnTo>
                  <a:lnTo>
                    <a:pt x="4862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" name="Google Shape;339;p48"/>
            <p:cNvSpPr/>
            <p:nvPr/>
          </p:nvSpPr>
          <p:spPr>
            <a:xfrm>
              <a:off x="5018900" y="3079625"/>
              <a:ext cx="854600" cy="1977925"/>
            </a:xfrm>
            <a:custGeom>
              <a:avLst/>
              <a:gdLst/>
              <a:ahLst/>
              <a:cxnLst/>
              <a:rect l="l" t="t" r="r" b="b"/>
              <a:pathLst>
                <a:path w="34184" h="79117" extrusionOk="0">
                  <a:moveTo>
                    <a:pt x="34052" y="1"/>
                  </a:moveTo>
                  <a:lnTo>
                    <a:pt x="33964" y="45"/>
                  </a:lnTo>
                  <a:lnTo>
                    <a:pt x="33920" y="45"/>
                  </a:lnTo>
                  <a:lnTo>
                    <a:pt x="31507" y="2063"/>
                  </a:lnTo>
                  <a:lnTo>
                    <a:pt x="28567" y="4433"/>
                  </a:lnTo>
                  <a:lnTo>
                    <a:pt x="23784" y="8250"/>
                  </a:lnTo>
                  <a:lnTo>
                    <a:pt x="20712" y="10357"/>
                  </a:lnTo>
                  <a:lnTo>
                    <a:pt x="17816" y="11497"/>
                  </a:lnTo>
                  <a:lnTo>
                    <a:pt x="14174" y="12770"/>
                  </a:lnTo>
                  <a:lnTo>
                    <a:pt x="14130" y="12770"/>
                  </a:lnTo>
                  <a:lnTo>
                    <a:pt x="12155" y="13735"/>
                  </a:lnTo>
                  <a:lnTo>
                    <a:pt x="10093" y="14306"/>
                  </a:lnTo>
                  <a:lnTo>
                    <a:pt x="6275" y="16456"/>
                  </a:lnTo>
                  <a:lnTo>
                    <a:pt x="6231" y="16500"/>
                  </a:lnTo>
                  <a:lnTo>
                    <a:pt x="5661" y="17070"/>
                  </a:lnTo>
                  <a:lnTo>
                    <a:pt x="5661" y="17158"/>
                  </a:lnTo>
                  <a:lnTo>
                    <a:pt x="5090" y="18650"/>
                  </a:lnTo>
                  <a:lnTo>
                    <a:pt x="4432" y="21678"/>
                  </a:lnTo>
                  <a:lnTo>
                    <a:pt x="4432" y="21722"/>
                  </a:lnTo>
                  <a:lnTo>
                    <a:pt x="4432" y="23696"/>
                  </a:lnTo>
                  <a:lnTo>
                    <a:pt x="4432" y="23740"/>
                  </a:lnTo>
                  <a:lnTo>
                    <a:pt x="4783" y="25846"/>
                  </a:lnTo>
                  <a:lnTo>
                    <a:pt x="5134" y="27382"/>
                  </a:lnTo>
                  <a:lnTo>
                    <a:pt x="5442" y="28742"/>
                  </a:lnTo>
                  <a:lnTo>
                    <a:pt x="5661" y="30015"/>
                  </a:lnTo>
                  <a:lnTo>
                    <a:pt x="5793" y="31244"/>
                  </a:lnTo>
                  <a:lnTo>
                    <a:pt x="5880" y="32516"/>
                  </a:lnTo>
                  <a:lnTo>
                    <a:pt x="5836" y="33789"/>
                  </a:lnTo>
                  <a:lnTo>
                    <a:pt x="5749" y="35149"/>
                  </a:lnTo>
                  <a:lnTo>
                    <a:pt x="5573" y="36685"/>
                  </a:lnTo>
                  <a:lnTo>
                    <a:pt x="5310" y="39230"/>
                  </a:lnTo>
                  <a:lnTo>
                    <a:pt x="5003" y="41731"/>
                  </a:lnTo>
                  <a:lnTo>
                    <a:pt x="4520" y="45066"/>
                  </a:lnTo>
                  <a:lnTo>
                    <a:pt x="3686" y="48489"/>
                  </a:lnTo>
                  <a:lnTo>
                    <a:pt x="3291" y="51429"/>
                  </a:lnTo>
                  <a:lnTo>
                    <a:pt x="3116" y="53886"/>
                  </a:lnTo>
                  <a:lnTo>
                    <a:pt x="2853" y="55553"/>
                  </a:lnTo>
                  <a:lnTo>
                    <a:pt x="2107" y="57967"/>
                  </a:lnTo>
                  <a:lnTo>
                    <a:pt x="1185" y="60468"/>
                  </a:lnTo>
                  <a:lnTo>
                    <a:pt x="44" y="64593"/>
                  </a:lnTo>
                  <a:lnTo>
                    <a:pt x="44" y="64636"/>
                  </a:lnTo>
                  <a:lnTo>
                    <a:pt x="0" y="66611"/>
                  </a:lnTo>
                  <a:lnTo>
                    <a:pt x="88" y="69332"/>
                  </a:lnTo>
                  <a:lnTo>
                    <a:pt x="132" y="69419"/>
                  </a:lnTo>
                  <a:lnTo>
                    <a:pt x="1975" y="71701"/>
                  </a:lnTo>
                  <a:lnTo>
                    <a:pt x="5134" y="75168"/>
                  </a:lnTo>
                  <a:lnTo>
                    <a:pt x="7153" y="77274"/>
                  </a:lnTo>
                  <a:lnTo>
                    <a:pt x="8864" y="79029"/>
                  </a:lnTo>
                  <a:lnTo>
                    <a:pt x="8908" y="79073"/>
                  </a:lnTo>
                  <a:lnTo>
                    <a:pt x="8996" y="79117"/>
                  </a:lnTo>
                  <a:lnTo>
                    <a:pt x="9040" y="79073"/>
                  </a:lnTo>
                  <a:lnTo>
                    <a:pt x="9127" y="79029"/>
                  </a:lnTo>
                  <a:lnTo>
                    <a:pt x="9171" y="78985"/>
                  </a:lnTo>
                  <a:lnTo>
                    <a:pt x="9171" y="78941"/>
                  </a:lnTo>
                  <a:lnTo>
                    <a:pt x="9171" y="78854"/>
                  </a:lnTo>
                  <a:lnTo>
                    <a:pt x="9127" y="78810"/>
                  </a:lnTo>
                  <a:lnTo>
                    <a:pt x="5398" y="74948"/>
                  </a:lnTo>
                  <a:lnTo>
                    <a:pt x="2238" y="71482"/>
                  </a:lnTo>
                  <a:lnTo>
                    <a:pt x="439" y="69244"/>
                  </a:lnTo>
                  <a:lnTo>
                    <a:pt x="351" y="66611"/>
                  </a:lnTo>
                  <a:lnTo>
                    <a:pt x="395" y="64680"/>
                  </a:lnTo>
                  <a:lnTo>
                    <a:pt x="1492" y="60599"/>
                  </a:lnTo>
                  <a:lnTo>
                    <a:pt x="2458" y="58098"/>
                  </a:lnTo>
                  <a:lnTo>
                    <a:pt x="3204" y="55641"/>
                  </a:lnTo>
                  <a:lnTo>
                    <a:pt x="3467" y="53886"/>
                  </a:lnTo>
                  <a:lnTo>
                    <a:pt x="3642" y="51429"/>
                  </a:lnTo>
                  <a:lnTo>
                    <a:pt x="4037" y="48532"/>
                  </a:lnTo>
                  <a:lnTo>
                    <a:pt x="4827" y="45110"/>
                  </a:lnTo>
                  <a:lnTo>
                    <a:pt x="5354" y="41775"/>
                  </a:lnTo>
                  <a:lnTo>
                    <a:pt x="5661" y="39274"/>
                  </a:lnTo>
                  <a:lnTo>
                    <a:pt x="5924" y="36729"/>
                  </a:lnTo>
                  <a:lnTo>
                    <a:pt x="6100" y="35193"/>
                  </a:lnTo>
                  <a:lnTo>
                    <a:pt x="6188" y="33789"/>
                  </a:lnTo>
                  <a:lnTo>
                    <a:pt x="6231" y="32472"/>
                  </a:lnTo>
                  <a:lnTo>
                    <a:pt x="6144" y="31244"/>
                  </a:lnTo>
                  <a:lnTo>
                    <a:pt x="6012" y="30015"/>
                  </a:lnTo>
                  <a:lnTo>
                    <a:pt x="5793" y="28699"/>
                  </a:lnTo>
                  <a:lnTo>
                    <a:pt x="5485" y="27294"/>
                  </a:lnTo>
                  <a:lnTo>
                    <a:pt x="5090" y="25759"/>
                  </a:lnTo>
                  <a:lnTo>
                    <a:pt x="4783" y="23696"/>
                  </a:lnTo>
                  <a:lnTo>
                    <a:pt x="4783" y="21765"/>
                  </a:lnTo>
                  <a:lnTo>
                    <a:pt x="5442" y="18738"/>
                  </a:lnTo>
                  <a:lnTo>
                    <a:pt x="5968" y="17290"/>
                  </a:lnTo>
                  <a:lnTo>
                    <a:pt x="6451" y="16719"/>
                  </a:lnTo>
                  <a:lnTo>
                    <a:pt x="10225" y="14613"/>
                  </a:lnTo>
                  <a:lnTo>
                    <a:pt x="12287" y="14042"/>
                  </a:lnTo>
                  <a:lnTo>
                    <a:pt x="12331" y="14042"/>
                  </a:lnTo>
                  <a:lnTo>
                    <a:pt x="14305" y="13121"/>
                  </a:lnTo>
                  <a:lnTo>
                    <a:pt x="17947" y="11805"/>
                  </a:lnTo>
                  <a:lnTo>
                    <a:pt x="20844" y="10664"/>
                  </a:lnTo>
                  <a:lnTo>
                    <a:pt x="20887" y="10664"/>
                  </a:lnTo>
                  <a:lnTo>
                    <a:pt x="24003" y="8514"/>
                  </a:lnTo>
                  <a:lnTo>
                    <a:pt x="28786" y="4696"/>
                  </a:lnTo>
                  <a:lnTo>
                    <a:pt x="31726" y="2326"/>
                  </a:lnTo>
                  <a:lnTo>
                    <a:pt x="34139" y="352"/>
                  </a:lnTo>
                  <a:lnTo>
                    <a:pt x="34183" y="264"/>
                  </a:lnTo>
                  <a:lnTo>
                    <a:pt x="34183" y="220"/>
                  </a:lnTo>
                  <a:lnTo>
                    <a:pt x="34183" y="132"/>
                  </a:lnTo>
                  <a:lnTo>
                    <a:pt x="34139" y="89"/>
                  </a:lnTo>
                  <a:lnTo>
                    <a:pt x="34096" y="45"/>
                  </a:lnTo>
                  <a:lnTo>
                    <a:pt x="3405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" name="Google Shape;340;p48"/>
            <p:cNvSpPr/>
            <p:nvPr/>
          </p:nvSpPr>
          <p:spPr>
            <a:xfrm>
              <a:off x="5485125" y="4868850"/>
              <a:ext cx="646175" cy="158000"/>
            </a:xfrm>
            <a:custGeom>
              <a:avLst/>
              <a:gdLst/>
              <a:ahLst/>
              <a:cxnLst/>
              <a:rect l="l" t="t" r="r" b="b"/>
              <a:pathLst>
                <a:path w="25847" h="6320" extrusionOk="0">
                  <a:moveTo>
                    <a:pt x="25627" y="1"/>
                  </a:moveTo>
                  <a:lnTo>
                    <a:pt x="24179" y="176"/>
                  </a:lnTo>
                  <a:lnTo>
                    <a:pt x="24135" y="176"/>
                  </a:lnTo>
                  <a:lnTo>
                    <a:pt x="22775" y="659"/>
                  </a:lnTo>
                  <a:lnTo>
                    <a:pt x="22731" y="703"/>
                  </a:lnTo>
                  <a:lnTo>
                    <a:pt x="21239" y="1449"/>
                  </a:lnTo>
                  <a:lnTo>
                    <a:pt x="18035" y="3511"/>
                  </a:lnTo>
                  <a:lnTo>
                    <a:pt x="17465" y="3687"/>
                  </a:lnTo>
                  <a:lnTo>
                    <a:pt x="14393" y="3555"/>
                  </a:lnTo>
                  <a:lnTo>
                    <a:pt x="11936" y="3423"/>
                  </a:lnTo>
                  <a:lnTo>
                    <a:pt x="7811" y="3204"/>
                  </a:lnTo>
                  <a:lnTo>
                    <a:pt x="4827" y="3204"/>
                  </a:lnTo>
                  <a:lnTo>
                    <a:pt x="4740" y="3248"/>
                  </a:lnTo>
                  <a:lnTo>
                    <a:pt x="3292" y="4169"/>
                  </a:lnTo>
                  <a:lnTo>
                    <a:pt x="88" y="5968"/>
                  </a:lnTo>
                  <a:lnTo>
                    <a:pt x="1" y="6012"/>
                  </a:lnTo>
                  <a:lnTo>
                    <a:pt x="1" y="6056"/>
                  </a:lnTo>
                  <a:lnTo>
                    <a:pt x="1" y="6144"/>
                  </a:lnTo>
                  <a:lnTo>
                    <a:pt x="1" y="6188"/>
                  </a:lnTo>
                  <a:lnTo>
                    <a:pt x="88" y="6275"/>
                  </a:lnTo>
                  <a:lnTo>
                    <a:pt x="176" y="6319"/>
                  </a:lnTo>
                  <a:lnTo>
                    <a:pt x="264" y="6275"/>
                  </a:lnTo>
                  <a:lnTo>
                    <a:pt x="3467" y="4432"/>
                  </a:lnTo>
                  <a:lnTo>
                    <a:pt x="4871" y="3555"/>
                  </a:lnTo>
                  <a:lnTo>
                    <a:pt x="7767" y="3555"/>
                  </a:lnTo>
                  <a:lnTo>
                    <a:pt x="11892" y="3774"/>
                  </a:lnTo>
                  <a:lnTo>
                    <a:pt x="14350" y="3906"/>
                  </a:lnTo>
                  <a:lnTo>
                    <a:pt x="17465" y="4038"/>
                  </a:lnTo>
                  <a:lnTo>
                    <a:pt x="17509" y="4038"/>
                  </a:lnTo>
                  <a:lnTo>
                    <a:pt x="18167" y="3862"/>
                  </a:lnTo>
                  <a:lnTo>
                    <a:pt x="18211" y="3818"/>
                  </a:lnTo>
                  <a:lnTo>
                    <a:pt x="21414" y="1756"/>
                  </a:lnTo>
                  <a:lnTo>
                    <a:pt x="22862" y="1010"/>
                  </a:lnTo>
                  <a:lnTo>
                    <a:pt x="24267" y="527"/>
                  </a:lnTo>
                  <a:lnTo>
                    <a:pt x="25671" y="352"/>
                  </a:lnTo>
                  <a:lnTo>
                    <a:pt x="25758" y="352"/>
                  </a:lnTo>
                  <a:lnTo>
                    <a:pt x="25802" y="308"/>
                  </a:lnTo>
                  <a:lnTo>
                    <a:pt x="25846" y="220"/>
                  </a:lnTo>
                  <a:lnTo>
                    <a:pt x="25846" y="176"/>
                  </a:lnTo>
                  <a:lnTo>
                    <a:pt x="25802" y="88"/>
                  </a:lnTo>
                  <a:lnTo>
                    <a:pt x="25758" y="44"/>
                  </a:lnTo>
                  <a:lnTo>
                    <a:pt x="2571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" name="Google Shape;341;p48"/>
            <p:cNvSpPr/>
            <p:nvPr/>
          </p:nvSpPr>
          <p:spPr>
            <a:xfrm>
              <a:off x="4868600" y="2894225"/>
              <a:ext cx="799750" cy="2106300"/>
            </a:xfrm>
            <a:custGeom>
              <a:avLst/>
              <a:gdLst/>
              <a:ahLst/>
              <a:cxnLst/>
              <a:rect l="l" t="t" r="r" b="b"/>
              <a:pathLst>
                <a:path w="31990" h="84252" extrusionOk="0">
                  <a:moveTo>
                    <a:pt x="31770" y="1"/>
                  </a:moveTo>
                  <a:lnTo>
                    <a:pt x="31682" y="45"/>
                  </a:lnTo>
                  <a:lnTo>
                    <a:pt x="30147" y="1186"/>
                  </a:lnTo>
                  <a:lnTo>
                    <a:pt x="27689" y="2897"/>
                  </a:lnTo>
                  <a:lnTo>
                    <a:pt x="27645" y="2941"/>
                  </a:lnTo>
                  <a:lnTo>
                    <a:pt x="25978" y="7197"/>
                  </a:lnTo>
                  <a:lnTo>
                    <a:pt x="25495" y="8514"/>
                  </a:lnTo>
                  <a:lnTo>
                    <a:pt x="25144" y="9172"/>
                  </a:lnTo>
                  <a:lnTo>
                    <a:pt x="21897" y="11498"/>
                  </a:lnTo>
                  <a:lnTo>
                    <a:pt x="17641" y="15096"/>
                  </a:lnTo>
                  <a:lnTo>
                    <a:pt x="15447" y="15973"/>
                  </a:lnTo>
                  <a:lnTo>
                    <a:pt x="15447" y="16017"/>
                  </a:lnTo>
                  <a:lnTo>
                    <a:pt x="11805" y="18475"/>
                  </a:lnTo>
                  <a:lnTo>
                    <a:pt x="9918" y="19528"/>
                  </a:lnTo>
                  <a:lnTo>
                    <a:pt x="7417" y="20361"/>
                  </a:lnTo>
                  <a:lnTo>
                    <a:pt x="7417" y="20405"/>
                  </a:lnTo>
                  <a:lnTo>
                    <a:pt x="5223" y="21810"/>
                  </a:lnTo>
                  <a:lnTo>
                    <a:pt x="3906" y="22775"/>
                  </a:lnTo>
                  <a:lnTo>
                    <a:pt x="1888" y="23828"/>
                  </a:lnTo>
                  <a:lnTo>
                    <a:pt x="1844" y="23916"/>
                  </a:lnTo>
                  <a:lnTo>
                    <a:pt x="1493" y="24618"/>
                  </a:lnTo>
                  <a:lnTo>
                    <a:pt x="1449" y="24706"/>
                  </a:lnTo>
                  <a:lnTo>
                    <a:pt x="1405" y="25276"/>
                  </a:lnTo>
                  <a:lnTo>
                    <a:pt x="1449" y="25364"/>
                  </a:lnTo>
                  <a:lnTo>
                    <a:pt x="1844" y="26066"/>
                  </a:lnTo>
                  <a:lnTo>
                    <a:pt x="4125" y="34798"/>
                  </a:lnTo>
                  <a:lnTo>
                    <a:pt x="4564" y="37782"/>
                  </a:lnTo>
                  <a:lnTo>
                    <a:pt x="4652" y="41249"/>
                  </a:lnTo>
                  <a:lnTo>
                    <a:pt x="4520" y="44715"/>
                  </a:lnTo>
                  <a:lnTo>
                    <a:pt x="4345" y="47436"/>
                  </a:lnTo>
                  <a:lnTo>
                    <a:pt x="4125" y="51209"/>
                  </a:lnTo>
                  <a:lnTo>
                    <a:pt x="3555" y="55861"/>
                  </a:lnTo>
                  <a:lnTo>
                    <a:pt x="2765" y="61916"/>
                  </a:lnTo>
                  <a:lnTo>
                    <a:pt x="2195" y="64812"/>
                  </a:lnTo>
                  <a:lnTo>
                    <a:pt x="1449" y="67270"/>
                  </a:lnTo>
                  <a:lnTo>
                    <a:pt x="966" y="69376"/>
                  </a:lnTo>
                  <a:lnTo>
                    <a:pt x="220" y="71833"/>
                  </a:lnTo>
                  <a:lnTo>
                    <a:pt x="45" y="74247"/>
                  </a:lnTo>
                  <a:lnTo>
                    <a:pt x="1" y="76748"/>
                  </a:lnTo>
                  <a:lnTo>
                    <a:pt x="1" y="76792"/>
                  </a:lnTo>
                  <a:lnTo>
                    <a:pt x="176" y="78020"/>
                  </a:lnTo>
                  <a:lnTo>
                    <a:pt x="176" y="78064"/>
                  </a:lnTo>
                  <a:lnTo>
                    <a:pt x="966" y="80653"/>
                  </a:lnTo>
                  <a:lnTo>
                    <a:pt x="1537" y="82189"/>
                  </a:lnTo>
                  <a:lnTo>
                    <a:pt x="1580" y="82233"/>
                  </a:lnTo>
                  <a:lnTo>
                    <a:pt x="2063" y="82935"/>
                  </a:lnTo>
                  <a:lnTo>
                    <a:pt x="2107" y="82979"/>
                  </a:lnTo>
                  <a:lnTo>
                    <a:pt x="3950" y="84207"/>
                  </a:lnTo>
                  <a:lnTo>
                    <a:pt x="4082" y="84251"/>
                  </a:lnTo>
                  <a:lnTo>
                    <a:pt x="4125" y="84251"/>
                  </a:lnTo>
                  <a:lnTo>
                    <a:pt x="4213" y="84163"/>
                  </a:lnTo>
                  <a:lnTo>
                    <a:pt x="4213" y="84120"/>
                  </a:lnTo>
                  <a:lnTo>
                    <a:pt x="4213" y="84032"/>
                  </a:lnTo>
                  <a:lnTo>
                    <a:pt x="4213" y="83988"/>
                  </a:lnTo>
                  <a:lnTo>
                    <a:pt x="4169" y="83944"/>
                  </a:lnTo>
                  <a:lnTo>
                    <a:pt x="2326" y="82715"/>
                  </a:lnTo>
                  <a:lnTo>
                    <a:pt x="1844" y="82057"/>
                  </a:lnTo>
                  <a:lnTo>
                    <a:pt x="1273" y="80565"/>
                  </a:lnTo>
                  <a:lnTo>
                    <a:pt x="527" y="77976"/>
                  </a:lnTo>
                  <a:lnTo>
                    <a:pt x="352" y="76748"/>
                  </a:lnTo>
                  <a:lnTo>
                    <a:pt x="396" y="74290"/>
                  </a:lnTo>
                  <a:lnTo>
                    <a:pt x="571" y="71921"/>
                  </a:lnTo>
                  <a:lnTo>
                    <a:pt x="1273" y="69464"/>
                  </a:lnTo>
                  <a:lnTo>
                    <a:pt x="1756" y="67357"/>
                  </a:lnTo>
                  <a:lnTo>
                    <a:pt x="2546" y="64900"/>
                  </a:lnTo>
                  <a:lnTo>
                    <a:pt x="2546" y="64856"/>
                  </a:lnTo>
                  <a:lnTo>
                    <a:pt x="3116" y="61960"/>
                  </a:lnTo>
                  <a:lnTo>
                    <a:pt x="3906" y="55905"/>
                  </a:lnTo>
                  <a:lnTo>
                    <a:pt x="4477" y="51253"/>
                  </a:lnTo>
                  <a:lnTo>
                    <a:pt x="4696" y="47480"/>
                  </a:lnTo>
                  <a:lnTo>
                    <a:pt x="4871" y="44759"/>
                  </a:lnTo>
                  <a:lnTo>
                    <a:pt x="5003" y="41249"/>
                  </a:lnTo>
                  <a:lnTo>
                    <a:pt x="4915" y="37782"/>
                  </a:lnTo>
                  <a:lnTo>
                    <a:pt x="4477" y="34710"/>
                  </a:lnTo>
                  <a:lnTo>
                    <a:pt x="2195" y="25978"/>
                  </a:lnTo>
                  <a:lnTo>
                    <a:pt x="2151" y="25934"/>
                  </a:lnTo>
                  <a:lnTo>
                    <a:pt x="1756" y="25232"/>
                  </a:lnTo>
                  <a:lnTo>
                    <a:pt x="1800" y="24749"/>
                  </a:lnTo>
                  <a:lnTo>
                    <a:pt x="2107" y="24135"/>
                  </a:lnTo>
                  <a:lnTo>
                    <a:pt x="4082" y="23082"/>
                  </a:lnTo>
                  <a:lnTo>
                    <a:pt x="5398" y="22117"/>
                  </a:lnTo>
                  <a:lnTo>
                    <a:pt x="7548" y="20713"/>
                  </a:lnTo>
                  <a:lnTo>
                    <a:pt x="10049" y="19835"/>
                  </a:lnTo>
                  <a:lnTo>
                    <a:pt x="10093" y="19835"/>
                  </a:lnTo>
                  <a:lnTo>
                    <a:pt x="12024" y="18782"/>
                  </a:lnTo>
                  <a:lnTo>
                    <a:pt x="15622" y="16324"/>
                  </a:lnTo>
                  <a:lnTo>
                    <a:pt x="17816" y="15447"/>
                  </a:lnTo>
                  <a:lnTo>
                    <a:pt x="17860" y="15403"/>
                  </a:lnTo>
                  <a:lnTo>
                    <a:pt x="22117" y="11761"/>
                  </a:lnTo>
                  <a:lnTo>
                    <a:pt x="25364" y="9435"/>
                  </a:lnTo>
                  <a:lnTo>
                    <a:pt x="25408" y="9391"/>
                  </a:lnTo>
                  <a:lnTo>
                    <a:pt x="25802" y="8689"/>
                  </a:lnTo>
                  <a:lnTo>
                    <a:pt x="25846" y="8645"/>
                  </a:lnTo>
                  <a:lnTo>
                    <a:pt x="26285" y="7329"/>
                  </a:lnTo>
                  <a:lnTo>
                    <a:pt x="27953" y="3160"/>
                  </a:lnTo>
                  <a:lnTo>
                    <a:pt x="30322" y="1493"/>
                  </a:lnTo>
                  <a:lnTo>
                    <a:pt x="31902" y="352"/>
                  </a:lnTo>
                  <a:lnTo>
                    <a:pt x="31946" y="264"/>
                  </a:lnTo>
                  <a:lnTo>
                    <a:pt x="31990" y="220"/>
                  </a:lnTo>
                  <a:lnTo>
                    <a:pt x="31990" y="133"/>
                  </a:lnTo>
                  <a:lnTo>
                    <a:pt x="31946" y="89"/>
                  </a:lnTo>
                  <a:lnTo>
                    <a:pt x="31902" y="45"/>
                  </a:lnTo>
                  <a:lnTo>
                    <a:pt x="3181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" name="Google Shape;342;p48"/>
            <p:cNvSpPr/>
            <p:nvPr/>
          </p:nvSpPr>
          <p:spPr>
            <a:xfrm>
              <a:off x="5491700" y="4970875"/>
              <a:ext cx="615450" cy="109725"/>
            </a:xfrm>
            <a:custGeom>
              <a:avLst/>
              <a:gdLst/>
              <a:ahLst/>
              <a:cxnLst/>
              <a:rect l="l" t="t" r="r" b="b"/>
              <a:pathLst>
                <a:path w="24618" h="4389" extrusionOk="0">
                  <a:moveTo>
                    <a:pt x="24442" y="0"/>
                  </a:moveTo>
                  <a:lnTo>
                    <a:pt x="20976" y="176"/>
                  </a:lnTo>
                  <a:lnTo>
                    <a:pt x="20932" y="176"/>
                  </a:lnTo>
                  <a:lnTo>
                    <a:pt x="20098" y="395"/>
                  </a:lnTo>
                  <a:lnTo>
                    <a:pt x="20098" y="439"/>
                  </a:lnTo>
                  <a:lnTo>
                    <a:pt x="17202" y="2063"/>
                  </a:lnTo>
                  <a:lnTo>
                    <a:pt x="15535" y="2019"/>
                  </a:lnTo>
                  <a:lnTo>
                    <a:pt x="12858" y="1843"/>
                  </a:lnTo>
                  <a:lnTo>
                    <a:pt x="9698" y="1712"/>
                  </a:lnTo>
                  <a:lnTo>
                    <a:pt x="7197" y="1624"/>
                  </a:lnTo>
                  <a:lnTo>
                    <a:pt x="4170" y="1580"/>
                  </a:lnTo>
                  <a:lnTo>
                    <a:pt x="4082" y="1580"/>
                  </a:lnTo>
                  <a:lnTo>
                    <a:pt x="1186" y="3160"/>
                  </a:lnTo>
                  <a:lnTo>
                    <a:pt x="1142" y="3160"/>
                  </a:lnTo>
                  <a:lnTo>
                    <a:pt x="89" y="4081"/>
                  </a:lnTo>
                  <a:lnTo>
                    <a:pt x="45" y="4125"/>
                  </a:lnTo>
                  <a:lnTo>
                    <a:pt x="1" y="4213"/>
                  </a:lnTo>
                  <a:lnTo>
                    <a:pt x="1" y="4257"/>
                  </a:lnTo>
                  <a:lnTo>
                    <a:pt x="45" y="4345"/>
                  </a:lnTo>
                  <a:lnTo>
                    <a:pt x="132" y="4388"/>
                  </a:lnTo>
                  <a:lnTo>
                    <a:pt x="176" y="4388"/>
                  </a:lnTo>
                  <a:lnTo>
                    <a:pt x="308" y="4345"/>
                  </a:lnTo>
                  <a:lnTo>
                    <a:pt x="1361" y="3467"/>
                  </a:lnTo>
                  <a:lnTo>
                    <a:pt x="4213" y="1931"/>
                  </a:lnTo>
                  <a:lnTo>
                    <a:pt x="7197" y="1975"/>
                  </a:lnTo>
                  <a:lnTo>
                    <a:pt x="9698" y="2063"/>
                  </a:lnTo>
                  <a:lnTo>
                    <a:pt x="12858" y="2194"/>
                  </a:lnTo>
                  <a:lnTo>
                    <a:pt x="15535" y="2370"/>
                  </a:lnTo>
                  <a:lnTo>
                    <a:pt x="17202" y="2414"/>
                  </a:lnTo>
                  <a:lnTo>
                    <a:pt x="17334" y="2370"/>
                  </a:lnTo>
                  <a:lnTo>
                    <a:pt x="20230" y="746"/>
                  </a:lnTo>
                  <a:lnTo>
                    <a:pt x="21020" y="527"/>
                  </a:lnTo>
                  <a:lnTo>
                    <a:pt x="24442" y="351"/>
                  </a:lnTo>
                  <a:lnTo>
                    <a:pt x="24530" y="351"/>
                  </a:lnTo>
                  <a:lnTo>
                    <a:pt x="24574" y="308"/>
                  </a:lnTo>
                  <a:lnTo>
                    <a:pt x="24618" y="264"/>
                  </a:lnTo>
                  <a:lnTo>
                    <a:pt x="24618" y="176"/>
                  </a:lnTo>
                  <a:lnTo>
                    <a:pt x="24618" y="132"/>
                  </a:lnTo>
                  <a:lnTo>
                    <a:pt x="24574" y="44"/>
                  </a:lnTo>
                  <a:lnTo>
                    <a:pt x="24486" y="44"/>
                  </a:lnTo>
                  <a:lnTo>
                    <a:pt x="2444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" name="Google Shape;343;p48"/>
            <p:cNvSpPr/>
            <p:nvPr/>
          </p:nvSpPr>
          <p:spPr>
            <a:xfrm>
              <a:off x="4734775" y="3421900"/>
              <a:ext cx="152500" cy="1580800"/>
            </a:xfrm>
            <a:custGeom>
              <a:avLst/>
              <a:gdLst/>
              <a:ahLst/>
              <a:cxnLst/>
              <a:rect l="l" t="t" r="r" b="b"/>
              <a:pathLst>
                <a:path w="6100" h="63232" extrusionOk="0">
                  <a:moveTo>
                    <a:pt x="5924" y="0"/>
                  </a:moveTo>
                  <a:lnTo>
                    <a:pt x="5880" y="44"/>
                  </a:lnTo>
                  <a:lnTo>
                    <a:pt x="5793" y="88"/>
                  </a:lnTo>
                  <a:lnTo>
                    <a:pt x="5749" y="132"/>
                  </a:lnTo>
                  <a:lnTo>
                    <a:pt x="4564" y="3028"/>
                  </a:lnTo>
                  <a:lnTo>
                    <a:pt x="3686" y="5485"/>
                  </a:lnTo>
                  <a:lnTo>
                    <a:pt x="2765" y="8031"/>
                  </a:lnTo>
                  <a:lnTo>
                    <a:pt x="2765" y="8118"/>
                  </a:lnTo>
                  <a:lnTo>
                    <a:pt x="2853" y="9917"/>
                  </a:lnTo>
                  <a:lnTo>
                    <a:pt x="3204" y="12331"/>
                  </a:lnTo>
                  <a:lnTo>
                    <a:pt x="3247" y="12375"/>
                  </a:lnTo>
                  <a:lnTo>
                    <a:pt x="3818" y="14613"/>
                  </a:lnTo>
                  <a:lnTo>
                    <a:pt x="3598" y="16280"/>
                  </a:lnTo>
                  <a:lnTo>
                    <a:pt x="3423" y="19001"/>
                  </a:lnTo>
                  <a:lnTo>
                    <a:pt x="3335" y="21414"/>
                  </a:lnTo>
                  <a:lnTo>
                    <a:pt x="2853" y="24178"/>
                  </a:lnTo>
                  <a:lnTo>
                    <a:pt x="2501" y="26329"/>
                  </a:lnTo>
                  <a:lnTo>
                    <a:pt x="2458" y="31331"/>
                  </a:lnTo>
                  <a:lnTo>
                    <a:pt x="2633" y="34490"/>
                  </a:lnTo>
                  <a:lnTo>
                    <a:pt x="2765" y="36202"/>
                  </a:lnTo>
                  <a:lnTo>
                    <a:pt x="2458" y="39932"/>
                  </a:lnTo>
                  <a:lnTo>
                    <a:pt x="2107" y="41336"/>
                  </a:lnTo>
                  <a:lnTo>
                    <a:pt x="834" y="44714"/>
                  </a:lnTo>
                  <a:lnTo>
                    <a:pt x="834" y="44758"/>
                  </a:lnTo>
                  <a:lnTo>
                    <a:pt x="571" y="45943"/>
                  </a:lnTo>
                  <a:lnTo>
                    <a:pt x="571" y="45987"/>
                  </a:lnTo>
                  <a:lnTo>
                    <a:pt x="615" y="48181"/>
                  </a:lnTo>
                  <a:lnTo>
                    <a:pt x="615" y="51560"/>
                  </a:lnTo>
                  <a:lnTo>
                    <a:pt x="176" y="53183"/>
                  </a:lnTo>
                  <a:lnTo>
                    <a:pt x="0" y="54544"/>
                  </a:lnTo>
                  <a:lnTo>
                    <a:pt x="0" y="54588"/>
                  </a:lnTo>
                  <a:lnTo>
                    <a:pt x="483" y="58668"/>
                  </a:lnTo>
                  <a:lnTo>
                    <a:pt x="834" y="61170"/>
                  </a:lnTo>
                  <a:lnTo>
                    <a:pt x="922" y="63056"/>
                  </a:lnTo>
                  <a:lnTo>
                    <a:pt x="922" y="63100"/>
                  </a:lnTo>
                  <a:lnTo>
                    <a:pt x="966" y="63188"/>
                  </a:lnTo>
                  <a:lnTo>
                    <a:pt x="1097" y="63232"/>
                  </a:lnTo>
                  <a:lnTo>
                    <a:pt x="1185" y="63188"/>
                  </a:lnTo>
                  <a:lnTo>
                    <a:pt x="1229" y="63188"/>
                  </a:lnTo>
                  <a:lnTo>
                    <a:pt x="1273" y="63100"/>
                  </a:lnTo>
                  <a:lnTo>
                    <a:pt x="1273" y="63056"/>
                  </a:lnTo>
                  <a:lnTo>
                    <a:pt x="1185" y="61170"/>
                  </a:lnTo>
                  <a:lnTo>
                    <a:pt x="1185" y="61126"/>
                  </a:lnTo>
                  <a:lnTo>
                    <a:pt x="834" y="58625"/>
                  </a:lnTo>
                  <a:lnTo>
                    <a:pt x="351" y="54544"/>
                  </a:lnTo>
                  <a:lnTo>
                    <a:pt x="527" y="53271"/>
                  </a:lnTo>
                  <a:lnTo>
                    <a:pt x="966" y="51648"/>
                  </a:lnTo>
                  <a:lnTo>
                    <a:pt x="966" y="51604"/>
                  </a:lnTo>
                  <a:lnTo>
                    <a:pt x="966" y="48137"/>
                  </a:lnTo>
                  <a:lnTo>
                    <a:pt x="922" y="45987"/>
                  </a:lnTo>
                  <a:lnTo>
                    <a:pt x="1185" y="44846"/>
                  </a:lnTo>
                  <a:lnTo>
                    <a:pt x="2414" y="41423"/>
                  </a:lnTo>
                  <a:lnTo>
                    <a:pt x="2458" y="41423"/>
                  </a:lnTo>
                  <a:lnTo>
                    <a:pt x="2765" y="40019"/>
                  </a:lnTo>
                  <a:lnTo>
                    <a:pt x="2765" y="39975"/>
                  </a:lnTo>
                  <a:lnTo>
                    <a:pt x="3116" y="36202"/>
                  </a:lnTo>
                  <a:lnTo>
                    <a:pt x="2984" y="34446"/>
                  </a:lnTo>
                  <a:lnTo>
                    <a:pt x="2809" y="31331"/>
                  </a:lnTo>
                  <a:lnTo>
                    <a:pt x="2853" y="26329"/>
                  </a:lnTo>
                  <a:lnTo>
                    <a:pt x="3204" y="24222"/>
                  </a:lnTo>
                  <a:lnTo>
                    <a:pt x="3686" y="21458"/>
                  </a:lnTo>
                  <a:lnTo>
                    <a:pt x="3774" y="19001"/>
                  </a:lnTo>
                  <a:lnTo>
                    <a:pt x="3950" y="16280"/>
                  </a:lnTo>
                  <a:lnTo>
                    <a:pt x="4169" y="14613"/>
                  </a:lnTo>
                  <a:lnTo>
                    <a:pt x="4169" y="14569"/>
                  </a:lnTo>
                  <a:lnTo>
                    <a:pt x="3555" y="12287"/>
                  </a:lnTo>
                  <a:lnTo>
                    <a:pt x="3204" y="9874"/>
                  </a:lnTo>
                  <a:lnTo>
                    <a:pt x="3116" y="8118"/>
                  </a:lnTo>
                  <a:lnTo>
                    <a:pt x="3993" y="5617"/>
                  </a:lnTo>
                  <a:lnTo>
                    <a:pt x="4915" y="3160"/>
                  </a:lnTo>
                  <a:lnTo>
                    <a:pt x="6100" y="264"/>
                  </a:lnTo>
                  <a:lnTo>
                    <a:pt x="6100" y="176"/>
                  </a:lnTo>
                  <a:lnTo>
                    <a:pt x="6100" y="132"/>
                  </a:lnTo>
                  <a:lnTo>
                    <a:pt x="6056" y="88"/>
                  </a:lnTo>
                  <a:lnTo>
                    <a:pt x="6012" y="44"/>
                  </a:lnTo>
                  <a:lnTo>
                    <a:pt x="592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" name="Google Shape;344;p48"/>
            <p:cNvSpPr/>
            <p:nvPr/>
          </p:nvSpPr>
          <p:spPr>
            <a:xfrm>
              <a:off x="5672725" y="5078375"/>
              <a:ext cx="263300" cy="31850"/>
            </a:xfrm>
            <a:custGeom>
              <a:avLst/>
              <a:gdLst/>
              <a:ahLst/>
              <a:cxnLst/>
              <a:rect l="l" t="t" r="r" b="b"/>
              <a:pathLst>
                <a:path w="10532" h="1274" extrusionOk="0">
                  <a:moveTo>
                    <a:pt x="10356" y="1"/>
                  </a:moveTo>
                  <a:lnTo>
                    <a:pt x="10312" y="45"/>
                  </a:lnTo>
                  <a:lnTo>
                    <a:pt x="9873" y="220"/>
                  </a:lnTo>
                  <a:lnTo>
                    <a:pt x="6100" y="176"/>
                  </a:lnTo>
                  <a:lnTo>
                    <a:pt x="6056" y="176"/>
                  </a:lnTo>
                  <a:lnTo>
                    <a:pt x="4739" y="308"/>
                  </a:lnTo>
                  <a:lnTo>
                    <a:pt x="176" y="922"/>
                  </a:lnTo>
                  <a:lnTo>
                    <a:pt x="88" y="922"/>
                  </a:lnTo>
                  <a:lnTo>
                    <a:pt x="44" y="966"/>
                  </a:lnTo>
                  <a:lnTo>
                    <a:pt x="0" y="1054"/>
                  </a:lnTo>
                  <a:lnTo>
                    <a:pt x="0" y="1098"/>
                  </a:lnTo>
                  <a:lnTo>
                    <a:pt x="88" y="1229"/>
                  </a:lnTo>
                  <a:lnTo>
                    <a:pt x="176" y="1273"/>
                  </a:lnTo>
                  <a:lnTo>
                    <a:pt x="220" y="1273"/>
                  </a:lnTo>
                  <a:lnTo>
                    <a:pt x="4783" y="659"/>
                  </a:lnTo>
                  <a:lnTo>
                    <a:pt x="6100" y="527"/>
                  </a:lnTo>
                  <a:lnTo>
                    <a:pt x="9917" y="571"/>
                  </a:lnTo>
                  <a:lnTo>
                    <a:pt x="9961" y="527"/>
                  </a:lnTo>
                  <a:lnTo>
                    <a:pt x="10444" y="352"/>
                  </a:lnTo>
                  <a:lnTo>
                    <a:pt x="10488" y="308"/>
                  </a:lnTo>
                  <a:lnTo>
                    <a:pt x="10531" y="264"/>
                  </a:lnTo>
                  <a:lnTo>
                    <a:pt x="10531" y="220"/>
                  </a:lnTo>
                  <a:lnTo>
                    <a:pt x="10531" y="132"/>
                  </a:lnTo>
                  <a:lnTo>
                    <a:pt x="10488" y="88"/>
                  </a:lnTo>
                  <a:lnTo>
                    <a:pt x="10444" y="45"/>
                  </a:lnTo>
                  <a:lnTo>
                    <a:pt x="1035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" name="Google Shape;345;p48"/>
            <p:cNvSpPr/>
            <p:nvPr/>
          </p:nvSpPr>
          <p:spPr>
            <a:xfrm>
              <a:off x="4600925" y="3731250"/>
              <a:ext cx="119600" cy="1265975"/>
            </a:xfrm>
            <a:custGeom>
              <a:avLst/>
              <a:gdLst/>
              <a:ahLst/>
              <a:cxnLst/>
              <a:rect l="l" t="t" r="r" b="b"/>
              <a:pathLst>
                <a:path w="4784" h="50639" extrusionOk="0">
                  <a:moveTo>
                    <a:pt x="4521" y="1"/>
                  </a:moveTo>
                  <a:lnTo>
                    <a:pt x="4477" y="88"/>
                  </a:lnTo>
                  <a:lnTo>
                    <a:pt x="4433" y="132"/>
                  </a:lnTo>
                  <a:lnTo>
                    <a:pt x="3950" y="3379"/>
                  </a:lnTo>
                  <a:lnTo>
                    <a:pt x="3555" y="5222"/>
                  </a:lnTo>
                  <a:lnTo>
                    <a:pt x="3555" y="5266"/>
                  </a:lnTo>
                  <a:lnTo>
                    <a:pt x="3424" y="7460"/>
                  </a:lnTo>
                  <a:lnTo>
                    <a:pt x="3380" y="11234"/>
                  </a:lnTo>
                  <a:lnTo>
                    <a:pt x="3467" y="13779"/>
                  </a:lnTo>
                  <a:lnTo>
                    <a:pt x="3555" y="16105"/>
                  </a:lnTo>
                  <a:lnTo>
                    <a:pt x="3818" y="18299"/>
                  </a:lnTo>
                  <a:lnTo>
                    <a:pt x="3775" y="19484"/>
                  </a:lnTo>
                  <a:lnTo>
                    <a:pt x="3511" y="20581"/>
                  </a:lnTo>
                  <a:lnTo>
                    <a:pt x="2590" y="24310"/>
                  </a:lnTo>
                  <a:lnTo>
                    <a:pt x="2590" y="24354"/>
                  </a:lnTo>
                  <a:lnTo>
                    <a:pt x="2414" y="27206"/>
                  </a:lnTo>
                  <a:lnTo>
                    <a:pt x="2151" y="28523"/>
                  </a:lnTo>
                  <a:lnTo>
                    <a:pt x="659" y="31638"/>
                  </a:lnTo>
                  <a:lnTo>
                    <a:pt x="659" y="31682"/>
                  </a:lnTo>
                  <a:lnTo>
                    <a:pt x="308" y="32999"/>
                  </a:lnTo>
                  <a:lnTo>
                    <a:pt x="1" y="35280"/>
                  </a:lnTo>
                  <a:lnTo>
                    <a:pt x="1" y="35324"/>
                  </a:lnTo>
                  <a:lnTo>
                    <a:pt x="264" y="39054"/>
                  </a:lnTo>
                  <a:lnTo>
                    <a:pt x="176" y="41599"/>
                  </a:lnTo>
                  <a:lnTo>
                    <a:pt x="176" y="41643"/>
                  </a:lnTo>
                  <a:lnTo>
                    <a:pt x="527" y="43837"/>
                  </a:lnTo>
                  <a:lnTo>
                    <a:pt x="922" y="45899"/>
                  </a:lnTo>
                  <a:lnTo>
                    <a:pt x="922" y="45943"/>
                  </a:lnTo>
                  <a:lnTo>
                    <a:pt x="2458" y="48796"/>
                  </a:lnTo>
                  <a:lnTo>
                    <a:pt x="3380" y="50551"/>
                  </a:lnTo>
                  <a:lnTo>
                    <a:pt x="3467" y="50595"/>
                  </a:lnTo>
                  <a:lnTo>
                    <a:pt x="3555" y="50639"/>
                  </a:lnTo>
                  <a:lnTo>
                    <a:pt x="3599" y="50595"/>
                  </a:lnTo>
                  <a:lnTo>
                    <a:pt x="3687" y="50551"/>
                  </a:lnTo>
                  <a:lnTo>
                    <a:pt x="3687" y="50507"/>
                  </a:lnTo>
                  <a:lnTo>
                    <a:pt x="3731" y="50419"/>
                  </a:lnTo>
                  <a:lnTo>
                    <a:pt x="3687" y="50375"/>
                  </a:lnTo>
                  <a:lnTo>
                    <a:pt x="2809" y="48620"/>
                  </a:lnTo>
                  <a:lnTo>
                    <a:pt x="1273" y="45812"/>
                  </a:lnTo>
                  <a:lnTo>
                    <a:pt x="878" y="43793"/>
                  </a:lnTo>
                  <a:lnTo>
                    <a:pt x="527" y="41599"/>
                  </a:lnTo>
                  <a:lnTo>
                    <a:pt x="615" y="39054"/>
                  </a:lnTo>
                  <a:lnTo>
                    <a:pt x="615" y="39010"/>
                  </a:lnTo>
                  <a:lnTo>
                    <a:pt x="352" y="35324"/>
                  </a:lnTo>
                  <a:lnTo>
                    <a:pt x="615" y="33086"/>
                  </a:lnTo>
                  <a:lnTo>
                    <a:pt x="1010" y="31770"/>
                  </a:lnTo>
                  <a:lnTo>
                    <a:pt x="2502" y="28655"/>
                  </a:lnTo>
                  <a:lnTo>
                    <a:pt x="2502" y="28611"/>
                  </a:lnTo>
                  <a:lnTo>
                    <a:pt x="2765" y="27250"/>
                  </a:lnTo>
                  <a:lnTo>
                    <a:pt x="2941" y="24398"/>
                  </a:lnTo>
                  <a:lnTo>
                    <a:pt x="3862" y="20668"/>
                  </a:lnTo>
                  <a:lnTo>
                    <a:pt x="4126" y="19527"/>
                  </a:lnTo>
                  <a:lnTo>
                    <a:pt x="4170" y="18299"/>
                  </a:lnTo>
                  <a:lnTo>
                    <a:pt x="3906" y="16105"/>
                  </a:lnTo>
                  <a:lnTo>
                    <a:pt x="3818" y="13779"/>
                  </a:lnTo>
                  <a:lnTo>
                    <a:pt x="3731" y="11234"/>
                  </a:lnTo>
                  <a:lnTo>
                    <a:pt x="3775" y="7504"/>
                  </a:lnTo>
                  <a:lnTo>
                    <a:pt x="3862" y="5310"/>
                  </a:lnTo>
                  <a:lnTo>
                    <a:pt x="4301" y="3467"/>
                  </a:lnTo>
                  <a:lnTo>
                    <a:pt x="4784" y="176"/>
                  </a:lnTo>
                  <a:lnTo>
                    <a:pt x="4784" y="132"/>
                  </a:lnTo>
                  <a:lnTo>
                    <a:pt x="4784" y="45"/>
                  </a:lnTo>
                  <a:lnTo>
                    <a:pt x="469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" name="Google Shape;346;p48"/>
            <p:cNvSpPr/>
            <p:nvPr/>
          </p:nvSpPr>
          <p:spPr>
            <a:xfrm>
              <a:off x="4181875" y="2871200"/>
              <a:ext cx="454200" cy="2112850"/>
            </a:xfrm>
            <a:custGeom>
              <a:avLst/>
              <a:gdLst/>
              <a:ahLst/>
              <a:cxnLst/>
              <a:rect l="l" t="t" r="r" b="b"/>
              <a:pathLst>
                <a:path w="18168" h="84514" extrusionOk="0">
                  <a:moveTo>
                    <a:pt x="17992" y="1"/>
                  </a:moveTo>
                  <a:lnTo>
                    <a:pt x="17904" y="44"/>
                  </a:lnTo>
                  <a:lnTo>
                    <a:pt x="14569" y="2370"/>
                  </a:lnTo>
                  <a:lnTo>
                    <a:pt x="13077" y="3204"/>
                  </a:lnTo>
                  <a:lnTo>
                    <a:pt x="10181" y="4389"/>
                  </a:lnTo>
                  <a:lnTo>
                    <a:pt x="8118" y="5135"/>
                  </a:lnTo>
                  <a:lnTo>
                    <a:pt x="6363" y="5486"/>
                  </a:lnTo>
                  <a:lnTo>
                    <a:pt x="6319" y="5529"/>
                  </a:lnTo>
                  <a:lnTo>
                    <a:pt x="5222" y="6275"/>
                  </a:lnTo>
                  <a:lnTo>
                    <a:pt x="4520" y="6758"/>
                  </a:lnTo>
                  <a:lnTo>
                    <a:pt x="4476" y="6758"/>
                  </a:lnTo>
                  <a:lnTo>
                    <a:pt x="1887" y="8952"/>
                  </a:lnTo>
                  <a:lnTo>
                    <a:pt x="1887" y="8996"/>
                  </a:lnTo>
                  <a:lnTo>
                    <a:pt x="308" y="10883"/>
                  </a:lnTo>
                  <a:lnTo>
                    <a:pt x="264" y="10927"/>
                  </a:lnTo>
                  <a:lnTo>
                    <a:pt x="1" y="11409"/>
                  </a:lnTo>
                  <a:lnTo>
                    <a:pt x="1" y="11497"/>
                  </a:lnTo>
                  <a:lnTo>
                    <a:pt x="1" y="11585"/>
                  </a:lnTo>
                  <a:lnTo>
                    <a:pt x="1975" y="15578"/>
                  </a:lnTo>
                  <a:lnTo>
                    <a:pt x="2809" y="18650"/>
                  </a:lnTo>
                  <a:lnTo>
                    <a:pt x="3467" y="22204"/>
                  </a:lnTo>
                  <a:lnTo>
                    <a:pt x="4081" y="25495"/>
                  </a:lnTo>
                  <a:lnTo>
                    <a:pt x="4081" y="25539"/>
                  </a:lnTo>
                  <a:lnTo>
                    <a:pt x="4783" y="27865"/>
                  </a:lnTo>
                  <a:lnTo>
                    <a:pt x="5573" y="30541"/>
                  </a:lnTo>
                  <a:lnTo>
                    <a:pt x="6144" y="33569"/>
                  </a:lnTo>
                  <a:lnTo>
                    <a:pt x="6407" y="35368"/>
                  </a:lnTo>
                  <a:lnTo>
                    <a:pt x="6275" y="39800"/>
                  </a:lnTo>
                  <a:lnTo>
                    <a:pt x="6319" y="41775"/>
                  </a:lnTo>
                  <a:lnTo>
                    <a:pt x="6363" y="41862"/>
                  </a:lnTo>
                  <a:lnTo>
                    <a:pt x="8031" y="44407"/>
                  </a:lnTo>
                  <a:lnTo>
                    <a:pt x="9786" y="46996"/>
                  </a:lnTo>
                  <a:lnTo>
                    <a:pt x="11497" y="49366"/>
                  </a:lnTo>
                  <a:lnTo>
                    <a:pt x="12594" y="51384"/>
                  </a:lnTo>
                  <a:lnTo>
                    <a:pt x="13779" y="53183"/>
                  </a:lnTo>
                  <a:lnTo>
                    <a:pt x="15227" y="55202"/>
                  </a:lnTo>
                  <a:lnTo>
                    <a:pt x="16587" y="57045"/>
                  </a:lnTo>
                  <a:lnTo>
                    <a:pt x="17597" y="58581"/>
                  </a:lnTo>
                  <a:lnTo>
                    <a:pt x="17684" y="59020"/>
                  </a:lnTo>
                  <a:lnTo>
                    <a:pt x="16763" y="60994"/>
                  </a:lnTo>
                  <a:lnTo>
                    <a:pt x="15797" y="62969"/>
                  </a:lnTo>
                  <a:lnTo>
                    <a:pt x="15139" y="65031"/>
                  </a:lnTo>
                  <a:lnTo>
                    <a:pt x="15139" y="65075"/>
                  </a:lnTo>
                  <a:lnTo>
                    <a:pt x="14920" y="67313"/>
                  </a:lnTo>
                  <a:lnTo>
                    <a:pt x="14920" y="67357"/>
                  </a:lnTo>
                  <a:lnTo>
                    <a:pt x="15052" y="68103"/>
                  </a:lnTo>
                  <a:lnTo>
                    <a:pt x="15052" y="68191"/>
                  </a:lnTo>
                  <a:lnTo>
                    <a:pt x="15534" y="69200"/>
                  </a:lnTo>
                  <a:lnTo>
                    <a:pt x="15885" y="71438"/>
                  </a:lnTo>
                  <a:lnTo>
                    <a:pt x="16149" y="73895"/>
                  </a:lnTo>
                  <a:lnTo>
                    <a:pt x="16192" y="75606"/>
                  </a:lnTo>
                  <a:lnTo>
                    <a:pt x="15973" y="77581"/>
                  </a:lnTo>
                  <a:lnTo>
                    <a:pt x="16017" y="79775"/>
                  </a:lnTo>
                  <a:lnTo>
                    <a:pt x="16017" y="79819"/>
                  </a:lnTo>
                  <a:lnTo>
                    <a:pt x="16280" y="81004"/>
                  </a:lnTo>
                  <a:lnTo>
                    <a:pt x="16280" y="81047"/>
                  </a:lnTo>
                  <a:lnTo>
                    <a:pt x="17816" y="84426"/>
                  </a:lnTo>
                  <a:lnTo>
                    <a:pt x="17904" y="84470"/>
                  </a:lnTo>
                  <a:lnTo>
                    <a:pt x="17992" y="84514"/>
                  </a:lnTo>
                  <a:lnTo>
                    <a:pt x="18079" y="84470"/>
                  </a:lnTo>
                  <a:lnTo>
                    <a:pt x="18123" y="84470"/>
                  </a:lnTo>
                  <a:lnTo>
                    <a:pt x="18167" y="84382"/>
                  </a:lnTo>
                  <a:lnTo>
                    <a:pt x="18167" y="84338"/>
                  </a:lnTo>
                  <a:lnTo>
                    <a:pt x="18167" y="84251"/>
                  </a:lnTo>
                  <a:lnTo>
                    <a:pt x="16587" y="80916"/>
                  </a:lnTo>
                  <a:lnTo>
                    <a:pt x="16368" y="79731"/>
                  </a:lnTo>
                  <a:lnTo>
                    <a:pt x="16324" y="77581"/>
                  </a:lnTo>
                  <a:lnTo>
                    <a:pt x="16543" y="75650"/>
                  </a:lnTo>
                  <a:lnTo>
                    <a:pt x="16543" y="75606"/>
                  </a:lnTo>
                  <a:lnTo>
                    <a:pt x="16500" y="73895"/>
                  </a:lnTo>
                  <a:lnTo>
                    <a:pt x="16236" y="71394"/>
                  </a:lnTo>
                  <a:lnTo>
                    <a:pt x="15885" y="69112"/>
                  </a:lnTo>
                  <a:lnTo>
                    <a:pt x="15885" y="69068"/>
                  </a:lnTo>
                  <a:lnTo>
                    <a:pt x="15403" y="68059"/>
                  </a:lnTo>
                  <a:lnTo>
                    <a:pt x="15271" y="67313"/>
                  </a:lnTo>
                  <a:lnTo>
                    <a:pt x="15490" y="65119"/>
                  </a:lnTo>
                  <a:lnTo>
                    <a:pt x="16105" y="63100"/>
                  </a:lnTo>
                  <a:lnTo>
                    <a:pt x="17070" y="61126"/>
                  </a:lnTo>
                  <a:lnTo>
                    <a:pt x="17992" y="59107"/>
                  </a:lnTo>
                  <a:lnTo>
                    <a:pt x="18035" y="59020"/>
                  </a:lnTo>
                  <a:lnTo>
                    <a:pt x="17948" y="58493"/>
                  </a:lnTo>
                  <a:lnTo>
                    <a:pt x="17904" y="58405"/>
                  </a:lnTo>
                  <a:lnTo>
                    <a:pt x="16895" y="56826"/>
                  </a:lnTo>
                  <a:lnTo>
                    <a:pt x="15534" y="54983"/>
                  </a:lnTo>
                  <a:lnTo>
                    <a:pt x="14086" y="53008"/>
                  </a:lnTo>
                  <a:lnTo>
                    <a:pt x="12901" y="51209"/>
                  </a:lnTo>
                  <a:lnTo>
                    <a:pt x="11804" y="49190"/>
                  </a:lnTo>
                  <a:lnTo>
                    <a:pt x="11760" y="49146"/>
                  </a:lnTo>
                  <a:lnTo>
                    <a:pt x="10093" y="46821"/>
                  </a:lnTo>
                  <a:lnTo>
                    <a:pt x="8338" y="44232"/>
                  </a:lnTo>
                  <a:lnTo>
                    <a:pt x="6670" y="41687"/>
                  </a:lnTo>
                  <a:lnTo>
                    <a:pt x="6626" y="39800"/>
                  </a:lnTo>
                  <a:lnTo>
                    <a:pt x="6758" y="35368"/>
                  </a:lnTo>
                  <a:lnTo>
                    <a:pt x="6758" y="35324"/>
                  </a:lnTo>
                  <a:lnTo>
                    <a:pt x="6495" y="33481"/>
                  </a:lnTo>
                  <a:lnTo>
                    <a:pt x="5880" y="30453"/>
                  </a:lnTo>
                  <a:lnTo>
                    <a:pt x="5135" y="27777"/>
                  </a:lnTo>
                  <a:lnTo>
                    <a:pt x="4432" y="25451"/>
                  </a:lnTo>
                  <a:lnTo>
                    <a:pt x="3774" y="22160"/>
                  </a:lnTo>
                  <a:lnTo>
                    <a:pt x="3160" y="18562"/>
                  </a:lnTo>
                  <a:lnTo>
                    <a:pt x="2326" y="15446"/>
                  </a:lnTo>
                  <a:lnTo>
                    <a:pt x="2326" y="15403"/>
                  </a:lnTo>
                  <a:lnTo>
                    <a:pt x="352" y="11497"/>
                  </a:lnTo>
                  <a:lnTo>
                    <a:pt x="571" y="11102"/>
                  </a:lnTo>
                  <a:lnTo>
                    <a:pt x="2151" y="9215"/>
                  </a:lnTo>
                  <a:lnTo>
                    <a:pt x="4696" y="7021"/>
                  </a:lnTo>
                  <a:lnTo>
                    <a:pt x="5442" y="6583"/>
                  </a:lnTo>
                  <a:lnTo>
                    <a:pt x="6495" y="5837"/>
                  </a:lnTo>
                  <a:lnTo>
                    <a:pt x="8206" y="5486"/>
                  </a:lnTo>
                  <a:lnTo>
                    <a:pt x="10312" y="4696"/>
                  </a:lnTo>
                  <a:lnTo>
                    <a:pt x="13209" y="3555"/>
                  </a:lnTo>
                  <a:lnTo>
                    <a:pt x="13252" y="3555"/>
                  </a:lnTo>
                  <a:lnTo>
                    <a:pt x="14744" y="2677"/>
                  </a:lnTo>
                  <a:lnTo>
                    <a:pt x="18123" y="308"/>
                  </a:lnTo>
                  <a:lnTo>
                    <a:pt x="18167" y="264"/>
                  </a:lnTo>
                  <a:lnTo>
                    <a:pt x="18167" y="220"/>
                  </a:lnTo>
                  <a:lnTo>
                    <a:pt x="18167" y="132"/>
                  </a:lnTo>
                  <a:lnTo>
                    <a:pt x="18167" y="88"/>
                  </a:lnTo>
                  <a:lnTo>
                    <a:pt x="18123" y="44"/>
                  </a:lnTo>
                  <a:lnTo>
                    <a:pt x="1803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" name="Google Shape;347;p48"/>
            <p:cNvSpPr/>
            <p:nvPr/>
          </p:nvSpPr>
          <p:spPr>
            <a:xfrm>
              <a:off x="4065600" y="2698975"/>
              <a:ext cx="527675" cy="2220375"/>
            </a:xfrm>
            <a:custGeom>
              <a:avLst/>
              <a:gdLst/>
              <a:ahLst/>
              <a:cxnLst/>
              <a:rect l="l" t="t" r="r" b="b"/>
              <a:pathLst>
                <a:path w="21107" h="88815" extrusionOk="0">
                  <a:moveTo>
                    <a:pt x="20887" y="0"/>
                  </a:moveTo>
                  <a:lnTo>
                    <a:pt x="20843" y="44"/>
                  </a:lnTo>
                  <a:lnTo>
                    <a:pt x="17509" y="1887"/>
                  </a:lnTo>
                  <a:lnTo>
                    <a:pt x="15314" y="3204"/>
                  </a:lnTo>
                  <a:lnTo>
                    <a:pt x="13779" y="4125"/>
                  </a:lnTo>
                  <a:lnTo>
                    <a:pt x="12243" y="5090"/>
                  </a:lnTo>
                  <a:lnTo>
                    <a:pt x="10707" y="6056"/>
                  </a:lnTo>
                  <a:lnTo>
                    <a:pt x="9215" y="7109"/>
                  </a:lnTo>
                  <a:lnTo>
                    <a:pt x="8469" y="7635"/>
                  </a:lnTo>
                  <a:lnTo>
                    <a:pt x="7811" y="8206"/>
                  </a:lnTo>
                  <a:lnTo>
                    <a:pt x="7109" y="8776"/>
                  </a:lnTo>
                  <a:lnTo>
                    <a:pt x="6494" y="9347"/>
                  </a:lnTo>
                  <a:lnTo>
                    <a:pt x="5880" y="9961"/>
                  </a:lnTo>
                  <a:lnTo>
                    <a:pt x="5310" y="10575"/>
                  </a:lnTo>
                  <a:lnTo>
                    <a:pt x="4783" y="11234"/>
                  </a:lnTo>
                  <a:lnTo>
                    <a:pt x="4344" y="11892"/>
                  </a:lnTo>
                  <a:lnTo>
                    <a:pt x="3291" y="13164"/>
                  </a:lnTo>
                  <a:lnTo>
                    <a:pt x="3291" y="13208"/>
                  </a:lnTo>
                  <a:lnTo>
                    <a:pt x="1185" y="17903"/>
                  </a:lnTo>
                  <a:lnTo>
                    <a:pt x="220" y="20712"/>
                  </a:lnTo>
                  <a:lnTo>
                    <a:pt x="176" y="20756"/>
                  </a:lnTo>
                  <a:lnTo>
                    <a:pt x="0" y="22204"/>
                  </a:lnTo>
                  <a:lnTo>
                    <a:pt x="0" y="22248"/>
                  </a:lnTo>
                  <a:lnTo>
                    <a:pt x="176" y="25539"/>
                  </a:lnTo>
                  <a:lnTo>
                    <a:pt x="834" y="29576"/>
                  </a:lnTo>
                  <a:lnTo>
                    <a:pt x="1492" y="31989"/>
                  </a:lnTo>
                  <a:lnTo>
                    <a:pt x="2414" y="34578"/>
                  </a:lnTo>
                  <a:lnTo>
                    <a:pt x="3467" y="37123"/>
                  </a:lnTo>
                  <a:lnTo>
                    <a:pt x="4388" y="39361"/>
                  </a:lnTo>
                  <a:lnTo>
                    <a:pt x="4959" y="41028"/>
                  </a:lnTo>
                  <a:lnTo>
                    <a:pt x="5485" y="43003"/>
                  </a:lnTo>
                  <a:lnTo>
                    <a:pt x="5661" y="44276"/>
                  </a:lnTo>
                  <a:lnTo>
                    <a:pt x="5573" y="46733"/>
                  </a:lnTo>
                  <a:lnTo>
                    <a:pt x="5573" y="46777"/>
                  </a:lnTo>
                  <a:lnTo>
                    <a:pt x="5880" y="48971"/>
                  </a:lnTo>
                  <a:lnTo>
                    <a:pt x="6363" y="51647"/>
                  </a:lnTo>
                  <a:lnTo>
                    <a:pt x="6275" y="56343"/>
                  </a:lnTo>
                  <a:lnTo>
                    <a:pt x="6187" y="58624"/>
                  </a:lnTo>
                  <a:lnTo>
                    <a:pt x="6187" y="61345"/>
                  </a:lnTo>
                  <a:lnTo>
                    <a:pt x="6275" y="65733"/>
                  </a:lnTo>
                  <a:lnTo>
                    <a:pt x="6275" y="65821"/>
                  </a:lnTo>
                  <a:lnTo>
                    <a:pt x="6538" y="66347"/>
                  </a:lnTo>
                  <a:lnTo>
                    <a:pt x="6582" y="66391"/>
                  </a:lnTo>
                  <a:lnTo>
                    <a:pt x="8996" y="68717"/>
                  </a:lnTo>
                  <a:lnTo>
                    <a:pt x="10839" y="70384"/>
                  </a:lnTo>
                  <a:lnTo>
                    <a:pt x="12901" y="71964"/>
                  </a:lnTo>
                  <a:lnTo>
                    <a:pt x="14744" y="73368"/>
                  </a:lnTo>
                  <a:lnTo>
                    <a:pt x="14744" y="73412"/>
                  </a:lnTo>
                  <a:lnTo>
                    <a:pt x="16411" y="74377"/>
                  </a:lnTo>
                  <a:lnTo>
                    <a:pt x="17947" y="75167"/>
                  </a:lnTo>
                  <a:lnTo>
                    <a:pt x="18825" y="76528"/>
                  </a:lnTo>
                  <a:lnTo>
                    <a:pt x="19439" y="78020"/>
                  </a:lnTo>
                  <a:lnTo>
                    <a:pt x="19746" y="80170"/>
                  </a:lnTo>
                  <a:lnTo>
                    <a:pt x="20054" y="82802"/>
                  </a:lnTo>
                  <a:lnTo>
                    <a:pt x="19922" y="84996"/>
                  </a:lnTo>
                  <a:lnTo>
                    <a:pt x="19703" y="87190"/>
                  </a:lnTo>
                  <a:lnTo>
                    <a:pt x="19615" y="88639"/>
                  </a:lnTo>
                  <a:lnTo>
                    <a:pt x="19659" y="88726"/>
                  </a:lnTo>
                  <a:lnTo>
                    <a:pt x="19659" y="88770"/>
                  </a:lnTo>
                  <a:lnTo>
                    <a:pt x="19746" y="88814"/>
                  </a:lnTo>
                  <a:lnTo>
                    <a:pt x="19790" y="88814"/>
                  </a:lnTo>
                  <a:lnTo>
                    <a:pt x="19922" y="88770"/>
                  </a:lnTo>
                  <a:lnTo>
                    <a:pt x="19966" y="88726"/>
                  </a:lnTo>
                  <a:lnTo>
                    <a:pt x="19966" y="88682"/>
                  </a:lnTo>
                  <a:lnTo>
                    <a:pt x="20054" y="87190"/>
                  </a:lnTo>
                  <a:lnTo>
                    <a:pt x="20273" y="85040"/>
                  </a:lnTo>
                  <a:lnTo>
                    <a:pt x="20405" y="82802"/>
                  </a:lnTo>
                  <a:lnTo>
                    <a:pt x="20405" y="82759"/>
                  </a:lnTo>
                  <a:lnTo>
                    <a:pt x="20097" y="80126"/>
                  </a:lnTo>
                  <a:lnTo>
                    <a:pt x="19790" y="77932"/>
                  </a:lnTo>
                  <a:lnTo>
                    <a:pt x="19790" y="77888"/>
                  </a:lnTo>
                  <a:lnTo>
                    <a:pt x="19132" y="76396"/>
                  </a:lnTo>
                  <a:lnTo>
                    <a:pt x="19132" y="76352"/>
                  </a:lnTo>
                  <a:lnTo>
                    <a:pt x="18211" y="74948"/>
                  </a:lnTo>
                  <a:lnTo>
                    <a:pt x="18167" y="74860"/>
                  </a:lnTo>
                  <a:lnTo>
                    <a:pt x="16587" y="74070"/>
                  </a:lnTo>
                  <a:lnTo>
                    <a:pt x="14963" y="73105"/>
                  </a:lnTo>
                  <a:lnTo>
                    <a:pt x="13120" y="71701"/>
                  </a:lnTo>
                  <a:lnTo>
                    <a:pt x="11102" y="70121"/>
                  </a:lnTo>
                  <a:lnTo>
                    <a:pt x="9215" y="68454"/>
                  </a:lnTo>
                  <a:lnTo>
                    <a:pt x="6846" y="66172"/>
                  </a:lnTo>
                  <a:lnTo>
                    <a:pt x="6626" y="65689"/>
                  </a:lnTo>
                  <a:lnTo>
                    <a:pt x="6538" y="61345"/>
                  </a:lnTo>
                  <a:lnTo>
                    <a:pt x="6538" y="58624"/>
                  </a:lnTo>
                  <a:lnTo>
                    <a:pt x="6626" y="56387"/>
                  </a:lnTo>
                  <a:lnTo>
                    <a:pt x="6714" y="51647"/>
                  </a:lnTo>
                  <a:lnTo>
                    <a:pt x="6714" y="51604"/>
                  </a:lnTo>
                  <a:lnTo>
                    <a:pt x="6231" y="48883"/>
                  </a:lnTo>
                  <a:lnTo>
                    <a:pt x="5924" y="46733"/>
                  </a:lnTo>
                  <a:lnTo>
                    <a:pt x="6012" y="44276"/>
                  </a:lnTo>
                  <a:lnTo>
                    <a:pt x="6012" y="44232"/>
                  </a:lnTo>
                  <a:lnTo>
                    <a:pt x="5836" y="42959"/>
                  </a:lnTo>
                  <a:lnTo>
                    <a:pt x="5836" y="42915"/>
                  </a:lnTo>
                  <a:lnTo>
                    <a:pt x="5310" y="40941"/>
                  </a:lnTo>
                  <a:lnTo>
                    <a:pt x="4695" y="39229"/>
                  </a:lnTo>
                  <a:lnTo>
                    <a:pt x="3818" y="36991"/>
                  </a:lnTo>
                  <a:lnTo>
                    <a:pt x="2765" y="34446"/>
                  </a:lnTo>
                  <a:lnTo>
                    <a:pt x="1843" y="31857"/>
                  </a:lnTo>
                  <a:lnTo>
                    <a:pt x="1185" y="29488"/>
                  </a:lnTo>
                  <a:lnTo>
                    <a:pt x="483" y="25495"/>
                  </a:lnTo>
                  <a:lnTo>
                    <a:pt x="351" y="22248"/>
                  </a:lnTo>
                  <a:lnTo>
                    <a:pt x="527" y="20800"/>
                  </a:lnTo>
                  <a:lnTo>
                    <a:pt x="1492" y="18035"/>
                  </a:lnTo>
                  <a:lnTo>
                    <a:pt x="3598" y="13340"/>
                  </a:lnTo>
                  <a:lnTo>
                    <a:pt x="4608" y="12067"/>
                  </a:lnTo>
                  <a:lnTo>
                    <a:pt x="5090" y="11453"/>
                  </a:lnTo>
                  <a:lnTo>
                    <a:pt x="5573" y="10795"/>
                  </a:lnTo>
                  <a:lnTo>
                    <a:pt x="6143" y="10181"/>
                  </a:lnTo>
                  <a:lnTo>
                    <a:pt x="6758" y="9610"/>
                  </a:lnTo>
                  <a:lnTo>
                    <a:pt x="7372" y="8996"/>
                  </a:lnTo>
                  <a:lnTo>
                    <a:pt x="8030" y="8469"/>
                  </a:lnTo>
                  <a:lnTo>
                    <a:pt x="9434" y="7372"/>
                  </a:lnTo>
                  <a:lnTo>
                    <a:pt x="10926" y="6319"/>
                  </a:lnTo>
                  <a:lnTo>
                    <a:pt x="12418" y="5354"/>
                  </a:lnTo>
                  <a:lnTo>
                    <a:pt x="13954" y="4432"/>
                  </a:lnTo>
                  <a:lnTo>
                    <a:pt x="15490" y="3511"/>
                  </a:lnTo>
                  <a:lnTo>
                    <a:pt x="17684" y="2194"/>
                  </a:lnTo>
                  <a:lnTo>
                    <a:pt x="21019" y="351"/>
                  </a:lnTo>
                  <a:lnTo>
                    <a:pt x="21063" y="307"/>
                  </a:lnTo>
                  <a:lnTo>
                    <a:pt x="21107" y="220"/>
                  </a:lnTo>
                  <a:lnTo>
                    <a:pt x="21107" y="176"/>
                  </a:lnTo>
                  <a:lnTo>
                    <a:pt x="21063" y="88"/>
                  </a:lnTo>
                  <a:lnTo>
                    <a:pt x="21019" y="44"/>
                  </a:lnTo>
                  <a:lnTo>
                    <a:pt x="2097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" name="Google Shape;348;p48"/>
            <p:cNvSpPr/>
            <p:nvPr/>
          </p:nvSpPr>
          <p:spPr>
            <a:xfrm>
              <a:off x="3837425" y="3370350"/>
              <a:ext cx="377375" cy="1344950"/>
            </a:xfrm>
            <a:custGeom>
              <a:avLst/>
              <a:gdLst/>
              <a:ahLst/>
              <a:cxnLst/>
              <a:rect l="l" t="t" r="r" b="b"/>
              <a:pathLst>
                <a:path w="15095" h="53798" extrusionOk="0">
                  <a:moveTo>
                    <a:pt x="88" y="0"/>
                  </a:move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0" y="263"/>
                  </a:lnTo>
                  <a:lnTo>
                    <a:pt x="2326" y="5222"/>
                  </a:lnTo>
                  <a:lnTo>
                    <a:pt x="2326" y="5266"/>
                  </a:lnTo>
                  <a:lnTo>
                    <a:pt x="4871" y="9522"/>
                  </a:lnTo>
                  <a:lnTo>
                    <a:pt x="6670" y="12989"/>
                  </a:lnTo>
                  <a:lnTo>
                    <a:pt x="8206" y="16192"/>
                  </a:lnTo>
                  <a:lnTo>
                    <a:pt x="8996" y="17947"/>
                  </a:lnTo>
                  <a:lnTo>
                    <a:pt x="9259" y="18693"/>
                  </a:lnTo>
                  <a:lnTo>
                    <a:pt x="9347" y="21326"/>
                  </a:lnTo>
                  <a:lnTo>
                    <a:pt x="9390" y="25670"/>
                  </a:lnTo>
                  <a:lnTo>
                    <a:pt x="9390" y="28917"/>
                  </a:lnTo>
                  <a:lnTo>
                    <a:pt x="9478" y="36157"/>
                  </a:lnTo>
                  <a:lnTo>
                    <a:pt x="9829" y="42476"/>
                  </a:lnTo>
                  <a:lnTo>
                    <a:pt x="9961" y="43485"/>
                  </a:lnTo>
                  <a:lnTo>
                    <a:pt x="9961" y="43529"/>
                  </a:lnTo>
                  <a:lnTo>
                    <a:pt x="10751" y="45548"/>
                  </a:lnTo>
                  <a:lnTo>
                    <a:pt x="11936" y="48005"/>
                  </a:lnTo>
                  <a:lnTo>
                    <a:pt x="12901" y="49980"/>
                  </a:lnTo>
                  <a:lnTo>
                    <a:pt x="13603" y="51603"/>
                  </a:lnTo>
                  <a:lnTo>
                    <a:pt x="14744" y="53710"/>
                  </a:lnTo>
                  <a:lnTo>
                    <a:pt x="14832" y="53797"/>
                  </a:lnTo>
                  <a:lnTo>
                    <a:pt x="15007" y="53797"/>
                  </a:lnTo>
                  <a:lnTo>
                    <a:pt x="15051" y="53753"/>
                  </a:lnTo>
                  <a:lnTo>
                    <a:pt x="15095" y="53710"/>
                  </a:lnTo>
                  <a:lnTo>
                    <a:pt x="15095" y="53622"/>
                  </a:lnTo>
                  <a:lnTo>
                    <a:pt x="15051" y="53578"/>
                  </a:lnTo>
                  <a:lnTo>
                    <a:pt x="13910" y="51472"/>
                  </a:lnTo>
                  <a:lnTo>
                    <a:pt x="13208" y="49848"/>
                  </a:lnTo>
                  <a:lnTo>
                    <a:pt x="12243" y="47873"/>
                  </a:lnTo>
                  <a:lnTo>
                    <a:pt x="11058" y="45372"/>
                  </a:lnTo>
                  <a:lnTo>
                    <a:pt x="10312" y="43398"/>
                  </a:lnTo>
                  <a:lnTo>
                    <a:pt x="10180" y="42432"/>
                  </a:lnTo>
                  <a:lnTo>
                    <a:pt x="9829" y="36114"/>
                  </a:lnTo>
                  <a:lnTo>
                    <a:pt x="9741" y="28917"/>
                  </a:lnTo>
                  <a:lnTo>
                    <a:pt x="9741" y="25670"/>
                  </a:lnTo>
                  <a:lnTo>
                    <a:pt x="9698" y="21326"/>
                  </a:lnTo>
                  <a:lnTo>
                    <a:pt x="9610" y="18649"/>
                  </a:lnTo>
                  <a:lnTo>
                    <a:pt x="9566" y="18605"/>
                  </a:lnTo>
                  <a:lnTo>
                    <a:pt x="9303" y="17815"/>
                  </a:lnTo>
                  <a:lnTo>
                    <a:pt x="8513" y="16016"/>
                  </a:lnTo>
                  <a:lnTo>
                    <a:pt x="6977" y="12857"/>
                  </a:lnTo>
                  <a:lnTo>
                    <a:pt x="5178" y="9347"/>
                  </a:lnTo>
                  <a:lnTo>
                    <a:pt x="2633" y="5090"/>
                  </a:lnTo>
                  <a:lnTo>
                    <a:pt x="307" y="88"/>
                  </a:lnTo>
                  <a:lnTo>
                    <a:pt x="263" y="44"/>
                  </a:lnTo>
                  <a:lnTo>
                    <a:pt x="21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" name="Google Shape;349;p48"/>
            <p:cNvSpPr/>
            <p:nvPr/>
          </p:nvSpPr>
          <p:spPr>
            <a:xfrm>
              <a:off x="3607050" y="3450425"/>
              <a:ext cx="547425" cy="1221000"/>
            </a:xfrm>
            <a:custGeom>
              <a:avLst/>
              <a:gdLst/>
              <a:ahLst/>
              <a:cxnLst/>
              <a:rect l="l" t="t" r="r" b="b"/>
              <a:pathLst>
                <a:path w="21897" h="48840" extrusionOk="0">
                  <a:moveTo>
                    <a:pt x="8425" y="0"/>
                  </a:moveTo>
                  <a:lnTo>
                    <a:pt x="132" y="2150"/>
                  </a:lnTo>
                  <a:lnTo>
                    <a:pt x="88" y="2194"/>
                  </a:lnTo>
                  <a:lnTo>
                    <a:pt x="44" y="2238"/>
                  </a:lnTo>
                  <a:lnTo>
                    <a:pt x="0" y="2326"/>
                  </a:lnTo>
                  <a:lnTo>
                    <a:pt x="0" y="2370"/>
                  </a:lnTo>
                  <a:lnTo>
                    <a:pt x="44" y="2458"/>
                  </a:lnTo>
                  <a:lnTo>
                    <a:pt x="88" y="2501"/>
                  </a:lnTo>
                  <a:lnTo>
                    <a:pt x="220" y="2501"/>
                  </a:lnTo>
                  <a:lnTo>
                    <a:pt x="8381" y="351"/>
                  </a:lnTo>
                  <a:lnTo>
                    <a:pt x="9742" y="3862"/>
                  </a:lnTo>
                  <a:lnTo>
                    <a:pt x="9785" y="3950"/>
                  </a:lnTo>
                  <a:lnTo>
                    <a:pt x="12638" y="6846"/>
                  </a:lnTo>
                  <a:lnTo>
                    <a:pt x="14437" y="10093"/>
                  </a:lnTo>
                  <a:lnTo>
                    <a:pt x="16148" y="13559"/>
                  </a:lnTo>
                  <a:lnTo>
                    <a:pt x="17114" y="15446"/>
                  </a:lnTo>
                  <a:lnTo>
                    <a:pt x="17333" y="16631"/>
                  </a:lnTo>
                  <a:lnTo>
                    <a:pt x="17377" y="18825"/>
                  </a:lnTo>
                  <a:lnTo>
                    <a:pt x="17421" y="21019"/>
                  </a:lnTo>
                  <a:lnTo>
                    <a:pt x="17465" y="25363"/>
                  </a:lnTo>
                  <a:lnTo>
                    <a:pt x="17465" y="28303"/>
                  </a:lnTo>
                  <a:lnTo>
                    <a:pt x="17508" y="31243"/>
                  </a:lnTo>
                  <a:lnTo>
                    <a:pt x="17596" y="34183"/>
                  </a:lnTo>
                  <a:lnTo>
                    <a:pt x="17728" y="37123"/>
                  </a:lnTo>
                  <a:lnTo>
                    <a:pt x="17947" y="40546"/>
                  </a:lnTo>
                  <a:lnTo>
                    <a:pt x="17947" y="40590"/>
                  </a:lnTo>
                  <a:lnTo>
                    <a:pt x="20975" y="47303"/>
                  </a:lnTo>
                  <a:lnTo>
                    <a:pt x="21545" y="48707"/>
                  </a:lnTo>
                  <a:lnTo>
                    <a:pt x="21633" y="48795"/>
                  </a:lnTo>
                  <a:lnTo>
                    <a:pt x="21721" y="48839"/>
                  </a:lnTo>
                  <a:lnTo>
                    <a:pt x="21765" y="48839"/>
                  </a:lnTo>
                  <a:lnTo>
                    <a:pt x="21853" y="48795"/>
                  </a:lnTo>
                  <a:lnTo>
                    <a:pt x="21853" y="48751"/>
                  </a:lnTo>
                  <a:lnTo>
                    <a:pt x="21896" y="48664"/>
                  </a:lnTo>
                  <a:lnTo>
                    <a:pt x="21853" y="48576"/>
                  </a:lnTo>
                  <a:lnTo>
                    <a:pt x="21326" y="47172"/>
                  </a:lnTo>
                  <a:lnTo>
                    <a:pt x="18298" y="40458"/>
                  </a:lnTo>
                  <a:lnTo>
                    <a:pt x="18079" y="37123"/>
                  </a:lnTo>
                  <a:lnTo>
                    <a:pt x="17947" y="34183"/>
                  </a:lnTo>
                  <a:lnTo>
                    <a:pt x="17859" y="31243"/>
                  </a:lnTo>
                  <a:lnTo>
                    <a:pt x="17816" y="28303"/>
                  </a:lnTo>
                  <a:lnTo>
                    <a:pt x="17816" y="25363"/>
                  </a:lnTo>
                  <a:lnTo>
                    <a:pt x="17772" y="21019"/>
                  </a:lnTo>
                  <a:lnTo>
                    <a:pt x="17728" y="18781"/>
                  </a:lnTo>
                  <a:lnTo>
                    <a:pt x="17684" y="16587"/>
                  </a:lnTo>
                  <a:lnTo>
                    <a:pt x="17465" y="15358"/>
                  </a:lnTo>
                  <a:lnTo>
                    <a:pt x="17465" y="15315"/>
                  </a:lnTo>
                  <a:lnTo>
                    <a:pt x="16455" y="13428"/>
                  </a:lnTo>
                  <a:lnTo>
                    <a:pt x="14744" y="9917"/>
                  </a:lnTo>
                  <a:lnTo>
                    <a:pt x="12945" y="6670"/>
                  </a:lnTo>
                  <a:lnTo>
                    <a:pt x="12901" y="6626"/>
                  </a:lnTo>
                  <a:lnTo>
                    <a:pt x="10049" y="3730"/>
                  </a:lnTo>
                  <a:lnTo>
                    <a:pt x="8645" y="88"/>
                  </a:lnTo>
                  <a:lnTo>
                    <a:pt x="855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" name="Google Shape;350;p48"/>
            <p:cNvSpPr/>
            <p:nvPr/>
          </p:nvSpPr>
          <p:spPr>
            <a:xfrm>
              <a:off x="3672850" y="3530500"/>
              <a:ext cx="435550" cy="1108000"/>
            </a:xfrm>
            <a:custGeom>
              <a:avLst/>
              <a:gdLst/>
              <a:ahLst/>
              <a:cxnLst/>
              <a:rect l="l" t="t" r="r" b="b"/>
              <a:pathLst>
                <a:path w="17422" h="44320" extrusionOk="0">
                  <a:moveTo>
                    <a:pt x="2019" y="1"/>
                  </a:moveTo>
                  <a:lnTo>
                    <a:pt x="133" y="483"/>
                  </a:lnTo>
                  <a:lnTo>
                    <a:pt x="45" y="483"/>
                  </a:lnTo>
                  <a:lnTo>
                    <a:pt x="1" y="571"/>
                  </a:lnTo>
                  <a:lnTo>
                    <a:pt x="1" y="615"/>
                  </a:lnTo>
                  <a:lnTo>
                    <a:pt x="1" y="703"/>
                  </a:lnTo>
                  <a:lnTo>
                    <a:pt x="45" y="747"/>
                  </a:lnTo>
                  <a:lnTo>
                    <a:pt x="89" y="790"/>
                  </a:lnTo>
                  <a:lnTo>
                    <a:pt x="133" y="834"/>
                  </a:lnTo>
                  <a:lnTo>
                    <a:pt x="220" y="834"/>
                  </a:lnTo>
                  <a:lnTo>
                    <a:pt x="2019" y="352"/>
                  </a:lnTo>
                  <a:lnTo>
                    <a:pt x="3248" y="1624"/>
                  </a:lnTo>
                  <a:lnTo>
                    <a:pt x="4433" y="2721"/>
                  </a:lnTo>
                  <a:lnTo>
                    <a:pt x="5881" y="4081"/>
                  </a:lnTo>
                  <a:lnTo>
                    <a:pt x="9918" y="8557"/>
                  </a:lnTo>
                  <a:lnTo>
                    <a:pt x="13341" y="14393"/>
                  </a:lnTo>
                  <a:lnTo>
                    <a:pt x="13560" y="18737"/>
                  </a:lnTo>
                  <a:lnTo>
                    <a:pt x="13648" y="22116"/>
                  </a:lnTo>
                  <a:lnTo>
                    <a:pt x="13648" y="24968"/>
                  </a:lnTo>
                  <a:lnTo>
                    <a:pt x="13736" y="29357"/>
                  </a:lnTo>
                  <a:lnTo>
                    <a:pt x="14130" y="36772"/>
                  </a:lnTo>
                  <a:lnTo>
                    <a:pt x="14306" y="37825"/>
                  </a:lnTo>
                  <a:lnTo>
                    <a:pt x="14306" y="37869"/>
                  </a:lnTo>
                  <a:lnTo>
                    <a:pt x="15579" y="40941"/>
                  </a:lnTo>
                  <a:lnTo>
                    <a:pt x="17070" y="44232"/>
                  </a:lnTo>
                  <a:lnTo>
                    <a:pt x="17158" y="44276"/>
                  </a:lnTo>
                  <a:lnTo>
                    <a:pt x="17246" y="44320"/>
                  </a:lnTo>
                  <a:lnTo>
                    <a:pt x="17334" y="44320"/>
                  </a:lnTo>
                  <a:lnTo>
                    <a:pt x="17378" y="44276"/>
                  </a:lnTo>
                  <a:lnTo>
                    <a:pt x="17422" y="44188"/>
                  </a:lnTo>
                  <a:lnTo>
                    <a:pt x="17422" y="44144"/>
                  </a:lnTo>
                  <a:lnTo>
                    <a:pt x="17422" y="44056"/>
                  </a:lnTo>
                  <a:lnTo>
                    <a:pt x="15886" y="40809"/>
                  </a:lnTo>
                  <a:lnTo>
                    <a:pt x="14657" y="37782"/>
                  </a:lnTo>
                  <a:lnTo>
                    <a:pt x="14482" y="36728"/>
                  </a:lnTo>
                  <a:lnTo>
                    <a:pt x="14087" y="29313"/>
                  </a:lnTo>
                  <a:lnTo>
                    <a:pt x="13999" y="24968"/>
                  </a:lnTo>
                  <a:lnTo>
                    <a:pt x="13999" y="22072"/>
                  </a:lnTo>
                  <a:lnTo>
                    <a:pt x="13911" y="18737"/>
                  </a:lnTo>
                  <a:lnTo>
                    <a:pt x="13692" y="14349"/>
                  </a:lnTo>
                  <a:lnTo>
                    <a:pt x="13692" y="14262"/>
                  </a:lnTo>
                  <a:lnTo>
                    <a:pt x="10225" y="8382"/>
                  </a:lnTo>
                  <a:lnTo>
                    <a:pt x="10181" y="8338"/>
                  </a:lnTo>
                  <a:lnTo>
                    <a:pt x="6144" y="3862"/>
                  </a:lnTo>
                  <a:lnTo>
                    <a:pt x="4477" y="2282"/>
                  </a:lnTo>
                  <a:lnTo>
                    <a:pt x="3248" y="1098"/>
                  </a:lnTo>
                  <a:lnTo>
                    <a:pt x="2195" y="44"/>
                  </a:lnTo>
                  <a:lnTo>
                    <a:pt x="215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" name="Google Shape;351;p48"/>
            <p:cNvSpPr/>
            <p:nvPr/>
          </p:nvSpPr>
          <p:spPr>
            <a:xfrm>
              <a:off x="6276075" y="3554625"/>
              <a:ext cx="204075" cy="110825"/>
            </a:xfrm>
            <a:custGeom>
              <a:avLst/>
              <a:gdLst/>
              <a:ahLst/>
              <a:cxnLst/>
              <a:rect l="l" t="t" r="r" b="b"/>
              <a:pathLst>
                <a:path w="8163" h="4433" extrusionOk="0">
                  <a:moveTo>
                    <a:pt x="4740" y="1"/>
                  </a:moveTo>
                  <a:lnTo>
                    <a:pt x="2589" y="1010"/>
                  </a:lnTo>
                  <a:lnTo>
                    <a:pt x="922" y="1712"/>
                  </a:lnTo>
                  <a:lnTo>
                    <a:pt x="878" y="1756"/>
                  </a:lnTo>
                  <a:lnTo>
                    <a:pt x="220" y="2327"/>
                  </a:lnTo>
                  <a:lnTo>
                    <a:pt x="132" y="2414"/>
                  </a:lnTo>
                  <a:lnTo>
                    <a:pt x="0" y="2809"/>
                  </a:lnTo>
                  <a:lnTo>
                    <a:pt x="0" y="2941"/>
                  </a:lnTo>
                  <a:lnTo>
                    <a:pt x="176" y="3467"/>
                  </a:lnTo>
                  <a:lnTo>
                    <a:pt x="220" y="3555"/>
                  </a:lnTo>
                  <a:lnTo>
                    <a:pt x="703" y="3994"/>
                  </a:lnTo>
                  <a:lnTo>
                    <a:pt x="746" y="4038"/>
                  </a:lnTo>
                  <a:lnTo>
                    <a:pt x="1361" y="4345"/>
                  </a:lnTo>
                  <a:lnTo>
                    <a:pt x="1448" y="4345"/>
                  </a:lnTo>
                  <a:lnTo>
                    <a:pt x="3028" y="4433"/>
                  </a:lnTo>
                  <a:lnTo>
                    <a:pt x="3072" y="4433"/>
                  </a:lnTo>
                  <a:lnTo>
                    <a:pt x="5178" y="4038"/>
                  </a:lnTo>
                  <a:lnTo>
                    <a:pt x="8031" y="3160"/>
                  </a:lnTo>
                  <a:lnTo>
                    <a:pt x="8118" y="3160"/>
                  </a:lnTo>
                  <a:lnTo>
                    <a:pt x="8162" y="3073"/>
                  </a:lnTo>
                  <a:lnTo>
                    <a:pt x="8162" y="3029"/>
                  </a:lnTo>
                  <a:lnTo>
                    <a:pt x="8162" y="2941"/>
                  </a:lnTo>
                  <a:lnTo>
                    <a:pt x="8118" y="2897"/>
                  </a:lnTo>
                  <a:lnTo>
                    <a:pt x="8074" y="2853"/>
                  </a:lnTo>
                  <a:lnTo>
                    <a:pt x="7943" y="2853"/>
                  </a:lnTo>
                  <a:lnTo>
                    <a:pt x="5091" y="3687"/>
                  </a:lnTo>
                  <a:lnTo>
                    <a:pt x="3028" y="4082"/>
                  </a:lnTo>
                  <a:lnTo>
                    <a:pt x="1492" y="3994"/>
                  </a:lnTo>
                  <a:lnTo>
                    <a:pt x="922" y="3731"/>
                  </a:lnTo>
                  <a:lnTo>
                    <a:pt x="527" y="3336"/>
                  </a:lnTo>
                  <a:lnTo>
                    <a:pt x="351" y="2897"/>
                  </a:lnTo>
                  <a:lnTo>
                    <a:pt x="483" y="2546"/>
                  </a:lnTo>
                  <a:lnTo>
                    <a:pt x="1097" y="2019"/>
                  </a:lnTo>
                  <a:lnTo>
                    <a:pt x="2721" y="1361"/>
                  </a:lnTo>
                  <a:lnTo>
                    <a:pt x="4915" y="308"/>
                  </a:lnTo>
                  <a:lnTo>
                    <a:pt x="4959" y="264"/>
                  </a:lnTo>
                  <a:lnTo>
                    <a:pt x="5003" y="220"/>
                  </a:lnTo>
                  <a:lnTo>
                    <a:pt x="5003" y="176"/>
                  </a:lnTo>
                  <a:lnTo>
                    <a:pt x="5003" y="89"/>
                  </a:lnTo>
                  <a:lnTo>
                    <a:pt x="4959" y="45"/>
                  </a:lnTo>
                  <a:lnTo>
                    <a:pt x="487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" name="Google Shape;352;p48"/>
            <p:cNvSpPr/>
            <p:nvPr/>
          </p:nvSpPr>
          <p:spPr>
            <a:xfrm>
              <a:off x="6730225" y="3940775"/>
              <a:ext cx="561700" cy="625325"/>
            </a:xfrm>
            <a:custGeom>
              <a:avLst/>
              <a:gdLst/>
              <a:ahLst/>
              <a:cxnLst/>
              <a:rect l="l" t="t" r="r" b="b"/>
              <a:pathLst>
                <a:path w="22468" h="25013" extrusionOk="0">
                  <a:moveTo>
                    <a:pt x="3775" y="1"/>
                  </a:moveTo>
                  <a:lnTo>
                    <a:pt x="3731" y="45"/>
                  </a:lnTo>
                  <a:lnTo>
                    <a:pt x="3687" y="89"/>
                  </a:lnTo>
                  <a:lnTo>
                    <a:pt x="2151" y="3643"/>
                  </a:lnTo>
                  <a:lnTo>
                    <a:pt x="1361" y="5486"/>
                  </a:lnTo>
                  <a:lnTo>
                    <a:pt x="1361" y="5530"/>
                  </a:lnTo>
                  <a:lnTo>
                    <a:pt x="703" y="8733"/>
                  </a:lnTo>
                  <a:lnTo>
                    <a:pt x="133" y="11629"/>
                  </a:lnTo>
                  <a:lnTo>
                    <a:pt x="1" y="12375"/>
                  </a:lnTo>
                  <a:lnTo>
                    <a:pt x="1" y="12463"/>
                  </a:lnTo>
                  <a:lnTo>
                    <a:pt x="89" y="12551"/>
                  </a:lnTo>
                  <a:lnTo>
                    <a:pt x="3336" y="14788"/>
                  </a:lnTo>
                  <a:lnTo>
                    <a:pt x="3862" y="15534"/>
                  </a:lnTo>
                  <a:lnTo>
                    <a:pt x="4916" y="17860"/>
                  </a:lnTo>
                  <a:lnTo>
                    <a:pt x="4916" y="17904"/>
                  </a:lnTo>
                  <a:lnTo>
                    <a:pt x="6013" y="19791"/>
                  </a:lnTo>
                  <a:lnTo>
                    <a:pt x="7241" y="21371"/>
                  </a:lnTo>
                  <a:lnTo>
                    <a:pt x="7285" y="21414"/>
                  </a:lnTo>
                  <a:lnTo>
                    <a:pt x="8645" y="22117"/>
                  </a:lnTo>
                  <a:lnTo>
                    <a:pt x="9523" y="22424"/>
                  </a:lnTo>
                  <a:lnTo>
                    <a:pt x="9567" y="22424"/>
                  </a:lnTo>
                  <a:lnTo>
                    <a:pt x="12244" y="22862"/>
                  </a:lnTo>
                  <a:lnTo>
                    <a:pt x="14525" y="23082"/>
                  </a:lnTo>
                  <a:lnTo>
                    <a:pt x="18080" y="24267"/>
                  </a:lnTo>
                  <a:lnTo>
                    <a:pt x="20274" y="24925"/>
                  </a:lnTo>
                  <a:lnTo>
                    <a:pt x="20318" y="24925"/>
                  </a:lnTo>
                  <a:lnTo>
                    <a:pt x="21327" y="25013"/>
                  </a:lnTo>
                  <a:lnTo>
                    <a:pt x="21415" y="25013"/>
                  </a:lnTo>
                  <a:lnTo>
                    <a:pt x="22336" y="24793"/>
                  </a:lnTo>
                  <a:lnTo>
                    <a:pt x="22424" y="24749"/>
                  </a:lnTo>
                  <a:lnTo>
                    <a:pt x="22468" y="24705"/>
                  </a:lnTo>
                  <a:lnTo>
                    <a:pt x="22468" y="24618"/>
                  </a:lnTo>
                  <a:lnTo>
                    <a:pt x="22468" y="24574"/>
                  </a:lnTo>
                  <a:lnTo>
                    <a:pt x="22468" y="24486"/>
                  </a:lnTo>
                  <a:lnTo>
                    <a:pt x="22424" y="24442"/>
                  </a:lnTo>
                  <a:lnTo>
                    <a:pt x="22292" y="24442"/>
                  </a:lnTo>
                  <a:lnTo>
                    <a:pt x="21327" y="24662"/>
                  </a:lnTo>
                  <a:lnTo>
                    <a:pt x="20362" y="24574"/>
                  </a:lnTo>
                  <a:lnTo>
                    <a:pt x="18211" y="23916"/>
                  </a:lnTo>
                  <a:lnTo>
                    <a:pt x="14657" y="22731"/>
                  </a:lnTo>
                  <a:lnTo>
                    <a:pt x="14613" y="22731"/>
                  </a:lnTo>
                  <a:lnTo>
                    <a:pt x="12288" y="22511"/>
                  </a:lnTo>
                  <a:lnTo>
                    <a:pt x="9611" y="22073"/>
                  </a:lnTo>
                  <a:lnTo>
                    <a:pt x="8777" y="21765"/>
                  </a:lnTo>
                  <a:lnTo>
                    <a:pt x="7461" y="21107"/>
                  </a:lnTo>
                  <a:lnTo>
                    <a:pt x="6320" y="19615"/>
                  </a:lnTo>
                  <a:lnTo>
                    <a:pt x="5223" y="17728"/>
                  </a:lnTo>
                  <a:lnTo>
                    <a:pt x="4170" y="15403"/>
                  </a:lnTo>
                  <a:lnTo>
                    <a:pt x="4170" y="15359"/>
                  </a:lnTo>
                  <a:lnTo>
                    <a:pt x="3643" y="14569"/>
                  </a:lnTo>
                  <a:lnTo>
                    <a:pt x="3599" y="14525"/>
                  </a:lnTo>
                  <a:lnTo>
                    <a:pt x="352" y="12331"/>
                  </a:lnTo>
                  <a:lnTo>
                    <a:pt x="484" y="11717"/>
                  </a:lnTo>
                  <a:lnTo>
                    <a:pt x="1054" y="8821"/>
                  </a:lnTo>
                  <a:lnTo>
                    <a:pt x="1712" y="5618"/>
                  </a:lnTo>
                  <a:lnTo>
                    <a:pt x="2458" y="3775"/>
                  </a:lnTo>
                  <a:lnTo>
                    <a:pt x="3994" y="264"/>
                  </a:lnTo>
                  <a:lnTo>
                    <a:pt x="3994" y="176"/>
                  </a:lnTo>
                  <a:lnTo>
                    <a:pt x="3994" y="132"/>
                  </a:lnTo>
                  <a:lnTo>
                    <a:pt x="3950" y="45"/>
                  </a:lnTo>
                  <a:lnTo>
                    <a:pt x="390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" name="Google Shape;353;p48"/>
            <p:cNvSpPr/>
            <p:nvPr/>
          </p:nvSpPr>
          <p:spPr>
            <a:xfrm>
              <a:off x="6209150" y="3492100"/>
              <a:ext cx="307200" cy="221625"/>
            </a:xfrm>
            <a:custGeom>
              <a:avLst/>
              <a:gdLst/>
              <a:ahLst/>
              <a:cxnLst/>
              <a:rect l="l" t="t" r="r" b="b"/>
              <a:pathLst>
                <a:path w="12288" h="8865" extrusionOk="0">
                  <a:moveTo>
                    <a:pt x="4608" y="1"/>
                  </a:moveTo>
                  <a:lnTo>
                    <a:pt x="4564" y="89"/>
                  </a:lnTo>
                  <a:lnTo>
                    <a:pt x="3116" y="2239"/>
                  </a:lnTo>
                  <a:lnTo>
                    <a:pt x="2107" y="3116"/>
                  </a:lnTo>
                  <a:lnTo>
                    <a:pt x="747" y="4740"/>
                  </a:lnTo>
                  <a:lnTo>
                    <a:pt x="747" y="4784"/>
                  </a:lnTo>
                  <a:lnTo>
                    <a:pt x="1" y="6188"/>
                  </a:lnTo>
                  <a:lnTo>
                    <a:pt x="1" y="6276"/>
                  </a:lnTo>
                  <a:lnTo>
                    <a:pt x="1" y="6363"/>
                  </a:lnTo>
                  <a:lnTo>
                    <a:pt x="308" y="6890"/>
                  </a:lnTo>
                  <a:lnTo>
                    <a:pt x="352" y="6978"/>
                  </a:lnTo>
                  <a:lnTo>
                    <a:pt x="2634" y="8426"/>
                  </a:lnTo>
                  <a:lnTo>
                    <a:pt x="2721" y="8426"/>
                  </a:lnTo>
                  <a:lnTo>
                    <a:pt x="5837" y="8865"/>
                  </a:lnTo>
                  <a:lnTo>
                    <a:pt x="5881" y="8865"/>
                  </a:lnTo>
                  <a:lnTo>
                    <a:pt x="8294" y="8294"/>
                  </a:lnTo>
                  <a:lnTo>
                    <a:pt x="10883" y="7241"/>
                  </a:lnTo>
                  <a:lnTo>
                    <a:pt x="12156" y="7022"/>
                  </a:lnTo>
                  <a:lnTo>
                    <a:pt x="12200" y="6978"/>
                  </a:lnTo>
                  <a:lnTo>
                    <a:pt x="12287" y="6934"/>
                  </a:lnTo>
                  <a:lnTo>
                    <a:pt x="12287" y="6846"/>
                  </a:lnTo>
                  <a:lnTo>
                    <a:pt x="12287" y="6802"/>
                  </a:lnTo>
                  <a:lnTo>
                    <a:pt x="12287" y="6714"/>
                  </a:lnTo>
                  <a:lnTo>
                    <a:pt x="12200" y="6671"/>
                  </a:lnTo>
                  <a:lnTo>
                    <a:pt x="12068" y="6671"/>
                  </a:lnTo>
                  <a:lnTo>
                    <a:pt x="10795" y="6934"/>
                  </a:lnTo>
                  <a:lnTo>
                    <a:pt x="10751" y="6934"/>
                  </a:lnTo>
                  <a:lnTo>
                    <a:pt x="8206" y="7943"/>
                  </a:lnTo>
                  <a:lnTo>
                    <a:pt x="5837" y="8514"/>
                  </a:lnTo>
                  <a:lnTo>
                    <a:pt x="2765" y="8119"/>
                  </a:lnTo>
                  <a:lnTo>
                    <a:pt x="615" y="6671"/>
                  </a:lnTo>
                  <a:lnTo>
                    <a:pt x="352" y="6276"/>
                  </a:lnTo>
                  <a:lnTo>
                    <a:pt x="1054" y="4959"/>
                  </a:lnTo>
                  <a:lnTo>
                    <a:pt x="2370" y="3380"/>
                  </a:lnTo>
                  <a:lnTo>
                    <a:pt x="3380" y="2502"/>
                  </a:lnTo>
                  <a:lnTo>
                    <a:pt x="3423" y="2458"/>
                  </a:lnTo>
                  <a:lnTo>
                    <a:pt x="4871" y="264"/>
                  </a:lnTo>
                  <a:lnTo>
                    <a:pt x="4871" y="220"/>
                  </a:lnTo>
                  <a:lnTo>
                    <a:pt x="4871" y="132"/>
                  </a:lnTo>
                  <a:lnTo>
                    <a:pt x="4871" y="89"/>
                  </a:lnTo>
                  <a:lnTo>
                    <a:pt x="482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" name="Google Shape;354;p48"/>
            <p:cNvSpPr/>
            <p:nvPr/>
          </p:nvSpPr>
          <p:spPr>
            <a:xfrm>
              <a:off x="6661125" y="3867275"/>
              <a:ext cx="603375" cy="716375"/>
            </a:xfrm>
            <a:custGeom>
              <a:avLst/>
              <a:gdLst/>
              <a:ahLst/>
              <a:cxnLst/>
              <a:rect l="l" t="t" r="r" b="b"/>
              <a:pathLst>
                <a:path w="24135" h="28655" extrusionOk="0">
                  <a:moveTo>
                    <a:pt x="3204" y="1"/>
                  </a:moveTo>
                  <a:lnTo>
                    <a:pt x="3160" y="89"/>
                  </a:lnTo>
                  <a:lnTo>
                    <a:pt x="3116" y="132"/>
                  </a:lnTo>
                  <a:lnTo>
                    <a:pt x="2941" y="1361"/>
                  </a:lnTo>
                  <a:lnTo>
                    <a:pt x="1756" y="4477"/>
                  </a:lnTo>
                  <a:lnTo>
                    <a:pt x="1141" y="6495"/>
                  </a:lnTo>
                  <a:lnTo>
                    <a:pt x="1098" y="6539"/>
                  </a:lnTo>
                  <a:lnTo>
                    <a:pt x="878" y="8821"/>
                  </a:lnTo>
                  <a:lnTo>
                    <a:pt x="44" y="13165"/>
                  </a:lnTo>
                  <a:lnTo>
                    <a:pt x="1" y="15491"/>
                  </a:lnTo>
                  <a:lnTo>
                    <a:pt x="44" y="16895"/>
                  </a:lnTo>
                  <a:lnTo>
                    <a:pt x="44" y="16983"/>
                  </a:lnTo>
                  <a:lnTo>
                    <a:pt x="439" y="17641"/>
                  </a:lnTo>
                  <a:lnTo>
                    <a:pt x="483" y="17685"/>
                  </a:lnTo>
                  <a:lnTo>
                    <a:pt x="1317" y="18211"/>
                  </a:lnTo>
                  <a:lnTo>
                    <a:pt x="1361" y="18255"/>
                  </a:lnTo>
                  <a:lnTo>
                    <a:pt x="4081" y="19220"/>
                  </a:lnTo>
                  <a:lnTo>
                    <a:pt x="5529" y="20010"/>
                  </a:lnTo>
                  <a:lnTo>
                    <a:pt x="7065" y="22204"/>
                  </a:lnTo>
                  <a:lnTo>
                    <a:pt x="8601" y="24442"/>
                  </a:lnTo>
                  <a:lnTo>
                    <a:pt x="9479" y="25451"/>
                  </a:lnTo>
                  <a:lnTo>
                    <a:pt x="9523" y="25495"/>
                  </a:lnTo>
                  <a:lnTo>
                    <a:pt x="11585" y="26417"/>
                  </a:lnTo>
                  <a:lnTo>
                    <a:pt x="11629" y="26417"/>
                  </a:lnTo>
                  <a:lnTo>
                    <a:pt x="13779" y="26812"/>
                  </a:lnTo>
                  <a:lnTo>
                    <a:pt x="16412" y="27119"/>
                  </a:lnTo>
                  <a:lnTo>
                    <a:pt x="17816" y="27251"/>
                  </a:lnTo>
                  <a:lnTo>
                    <a:pt x="20449" y="28128"/>
                  </a:lnTo>
                  <a:lnTo>
                    <a:pt x="22248" y="28655"/>
                  </a:lnTo>
                  <a:lnTo>
                    <a:pt x="23389" y="28655"/>
                  </a:lnTo>
                  <a:lnTo>
                    <a:pt x="24003" y="28479"/>
                  </a:lnTo>
                  <a:lnTo>
                    <a:pt x="24047" y="28435"/>
                  </a:lnTo>
                  <a:lnTo>
                    <a:pt x="24091" y="28391"/>
                  </a:lnTo>
                  <a:lnTo>
                    <a:pt x="24135" y="28304"/>
                  </a:lnTo>
                  <a:lnTo>
                    <a:pt x="24091" y="28260"/>
                  </a:lnTo>
                  <a:lnTo>
                    <a:pt x="24091" y="28172"/>
                  </a:lnTo>
                  <a:lnTo>
                    <a:pt x="24047" y="28128"/>
                  </a:lnTo>
                  <a:lnTo>
                    <a:pt x="23872" y="28128"/>
                  </a:lnTo>
                  <a:lnTo>
                    <a:pt x="23301" y="28304"/>
                  </a:lnTo>
                  <a:lnTo>
                    <a:pt x="22336" y="28304"/>
                  </a:lnTo>
                  <a:lnTo>
                    <a:pt x="20537" y="27777"/>
                  </a:lnTo>
                  <a:lnTo>
                    <a:pt x="17904" y="26899"/>
                  </a:lnTo>
                  <a:lnTo>
                    <a:pt x="17860" y="26899"/>
                  </a:lnTo>
                  <a:lnTo>
                    <a:pt x="16456" y="26768"/>
                  </a:lnTo>
                  <a:lnTo>
                    <a:pt x="13823" y="26461"/>
                  </a:lnTo>
                  <a:lnTo>
                    <a:pt x="11717" y="26066"/>
                  </a:lnTo>
                  <a:lnTo>
                    <a:pt x="9698" y="25188"/>
                  </a:lnTo>
                  <a:lnTo>
                    <a:pt x="8864" y="24223"/>
                  </a:lnTo>
                  <a:lnTo>
                    <a:pt x="7372" y="22029"/>
                  </a:lnTo>
                  <a:lnTo>
                    <a:pt x="5793" y="19791"/>
                  </a:lnTo>
                  <a:lnTo>
                    <a:pt x="5705" y="19703"/>
                  </a:lnTo>
                  <a:lnTo>
                    <a:pt x="4257" y="18913"/>
                  </a:lnTo>
                  <a:lnTo>
                    <a:pt x="4213" y="18913"/>
                  </a:lnTo>
                  <a:lnTo>
                    <a:pt x="1492" y="17904"/>
                  </a:lnTo>
                  <a:lnTo>
                    <a:pt x="703" y="17421"/>
                  </a:lnTo>
                  <a:lnTo>
                    <a:pt x="395" y="16851"/>
                  </a:lnTo>
                  <a:lnTo>
                    <a:pt x="352" y="15491"/>
                  </a:lnTo>
                  <a:lnTo>
                    <a:pt x="395" y="13209"/>
                  </a:lnTo>
                  <a:lnTo>
                    <a:pt x="1229" y="8865"/>
                  </a:lnTo>
                  <a:lnTo>
                    <a:pt x="1449" y="6583"/>
                  </a:lnTo>
                  <a:lnTo>
                    <a:pt x="2107" y="4608"/>
                  </a:lnTo>
                  <a:lnTo>
                    <a:pt x="3292" y="1449"/>
                  </a:lnTo>
                  <a:lnTo>
                    <a:pt x="3292" y="1405"/>
                  </a:lnTo>
                  <a:lnTo>
                    <a:pt x="3467" y="176"/>
                  </a:lnTo>
                  <a:lnTo>
                    <a:pt x="3467" y="132"/>
                  </a:lnTo>
                  <a:lnTo>
                    <a:pt x="3467" y="45"/>
                  </a:lnTo>
                  <a:lnTo>
                    <a:pt x="337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" name="Google Shape;355;p48"/>
            <p:cNvSpPr/>
            <p:nvPr/>
          </p:nvSpPr>
          <p:spPr>
            <a:xfrm>
              <a:off x="6088475" y="3432875"/>
              <a:ext cx="1147500" cy="1171625"/>
            </a:xfrm>
            <a:custGeom>
              <a:avLst/>
              <a:gdLst/>
              <a:ahLst/>
              <a:cxnLst/>
              <a:rect l="l" t="t" r="r" b="b"/>
              <a:pathLst>
                <a:path w="45900" h="46865" extrusionOk="0">
                  <a:moveTo>
                    <a:pt x="6846" y="0"/>
                  </a:moveTo>
                  <a:lnTo>
                    <a:pt x="6802" y="44"/>
                  </a:lnTo>
                  <a:lnTo>
                    <a:pt x="6758" y="88"/>
                  </a:lnTo>
                  <a:lnTo>
                    <a:pt x="5223" y="2677"/>
                  </a:lnTo>
                  <a:lnTo>
                    <a:pt x="4038" y="4827"/>
                  </a:lnTo>
                  <a:lnTo>
                    <a:pt x="1405" y="8513"/>
                  </a:lnTo>
                  <a:lnTo>
                    <a:pt x="176" y="10356"/>
                  </a:lnTo>
                  <a:lnTo>
                    <a:pt x="45" y="10532"/>
                  </a:lnTo>
                  <a:lnTo>
                    <a:pt x="1" y="10575"/>
                  </a:lnTo>
                  <a:lnTo>
                    <a:pt x="1" y="10663"/>
                  </a:lnTo>
                  <a:lnTo>
                    <a:pt x="1" y="10751"/>
                  </a:lnTo>
                  <a:lnTo>
                    <a:pt x="89" y="10795"/>
                  </a:lnTo>
                  <a:lnTo>
                    <a:pt x="2765" y="11804"/>
                  </a:lnTo>
                  <a:lnTo>
                    <a:pt x="5223" y="12857"/>
                  </a:lnTo>
                  <a:lnTo>
                    <a:pt x="5223" y="12901"/>
                  </a:lnTo>
                  <a:lnTo>
                    <a:pt x="7855" y="13603"/>
                  </a:lnTo>
                  <a:lnTo>
                    <a:pt x="7899" y="13603"/>
                  </a:lnTo>
                  <a:lnTo>
                    <a:pt x="10620" y="13910"/>
                  </a:lnTo>
                  <a:lnTo>
                    <a:pt x="10664" y="13910"/>
                  </a:lnTo>
                  <a:lnTo>
                    <a:pt x="11936" y="13823"/>
                  </a:lnTo>
                  <a:lnTo>
                    <a:pt x="11980" y="13823"/>
                  </a:lnTo>
                  <a:lnTo>
                    <a:pt x="15096" y="12945"/>
                  </a:lnTo>
                  <a:lnTo>
                    <a:pt x="15140" y="12945"/>
                  </a:lnTo>
                  <a:lnTo>
                    <a:pt x="17290" y="11892"/>
                  </a:lnTo>
                  <a:lnTo>
                    <a:pt x="18431" y="11585"/>
                  </a:lnTo>
                  <a:lnTo>
                    <a:pt x="19264" y="11672"/>
                  </a:lnTo>
                  <a:lnTo>
                    <a:pt x="21502" y="15095"/>
                  </a:lnTo>
                  <a:lnTo>
                    <a:pt x="22029" y="16499"/>
                  </a:lnTo>
                  <a:lnTo>
                    <a:pt x="22117" y="17684"/>
                  </a:lnTo>
                  <a:lnTo>
                    <a:pt x="21546" y="19746"/>
                  </a:lnTo>
                  <a:lnTo>
                    <a:pt x="21020" y="21897"/>
                  </a:lnTo>
                  <a:lnTo>
                    <a:pt x="21020" y="21940"/>
                  </a:lnTo>
                  <a:lnTo>
                    <a:pt x="20712" y="24310"/>
                  </a:lnTo>
                  <a:lnTo>
                    <a:pt x="20537" y="26943"/>
                  </a:lnTo>
                  <a:lnTo>
                    <a:pt x="20054" y="29093"/>
                  </a:lnTo>
                  <a:lnTo>
                    <a:pt x="20054" y="29137"/>
                  </a:lnTo>
                  <a:lnTo>
                    <a:pt x="19967" y="31024"/>
                  </a:lnTo>
                  <a:lnTo>
                    <a:pt x="19001" y="35148"/>
                  </a:lnTo>
                  <a:lnTo>
                    <a:pt x="18957" y="35631"/>
                  </a:lnTo>
                  <a:lnTo>
                    <a:pt x="18957" y="35763"/>
                  </a:lnTo>
                  <a:lnTo>
                    <a:pt x="19045" y="35807"/>
                  </a:lnTo>
                  <a:lnTo>
                    <a:pt x="19835" y="36289"/>
                  </a:lnTo>
                  <a:lnTo>
                    <a:pt x="19879" y="36289"/>
                  </a:lnTo>
                  <a:lnTo>
                    <a:pt x="23872" y="37650"/>
                  </a:lnTo>
                  <a:lnTo>
                    <a:pt x="26636" y="38659"/>
                  </a:lnTo>
                  <a:lnTo>
                    <a:pt x="28216" y="39317"/>
                  </a:lnTo>
                  <a:lnTo>
                    <a:pt x="28830" y="39975"/>
                  </a:lnTo>
                  <a:lnTo>
                    <a:pt x="30410" y="42301"/>
                  </a:lnTo>
                  <a:lnTo>
                    <a:pt x="31507" y="43749"/>
                  </a:lnTo>
                  <a:lnTo>
                    <a:pt x="31551" y="43793"/>
                  </a:lnTo>
                  <a:lnTo>
                    <a:pt x="32209" y="44188"/>
                  </a:lnTo>
                  <a:lnTo>
                    <a:pt x="32209" y="44232"/>
                  </a:lnTo>
                  <a:lnTo>
                    <a:pt x="34359" y="45021"/>
                  </a:lnTo>
                  <a:lnTo>
                    <a:pt x="34403" y="45021"/>
                  </a:lnTo>
                  <a:lnTo>
                    <a:pt x="38221" y="45548"/>
                  </a:lnTo>
                  <a:lnTo>
                    <a:pt x="40766" y="45724"/>
                  </a:lnTo>
                  <a:lnTo>
                    <a:pt x="43969" y="46689"/>
                  </a:lnTo>
                  <a:lnTo>
                    <a:pt x="44759" y="46864"/>
                  </a:lnTo>
                  <a:lnTo>
                    <a:pt x="44847" y="46864"/>
                  </a:lnTo>
                  <a:lnTo>
                    <a:pt x="45768" y="46601"/>
                  </a:lnTo>
                  <a:lnTo>
                    <a:pt x="45812" y="46557"/>
                  </a:lnTo>
                  <a:lnTo>
                    <a:pt x="45856" y="46513"/>
                  </a:lnTo>
                  <a:lnTo>
                    <a:pt x="45900" y="46426"/>
                  </a:lnTo>
                  <a:lnTo>
                    <a:pt x="45856" y="46382"/>
                  </a:lnTo>
                  <a:lnTo>
                    <a:pt x="45856" y="46294"/>
                  </a:lnTo>
                  <a:lnTo>
                    <a:pt x="45812" y="46250"/>
                  </a:lnTo>
                  <a:lnTo>
                    <a:pt x="45681" y="46250"/>
                  </a:lnTo>
                  <a:lnTo>
                    <a:pt x="44759" y="46513"/>
                  </a:lnTo>
                  <a:lnTo>
                    <a:pt x="44057" y="46338"/>
                  </a:lnTo>
                  <a:lnTo>
                    <a:pt x="40854" y="45372"/>
                  </a:lnTo>
                  <a:lnTo>
                    <a:pt x="40810" y="45372"/>
                  </a:lnTo>
                  <a:lnTo>
                    <a:pt x="38265" y="45197"/>
                  </a:lnTo>
                  <a:lnTo>
                    <a:pt x="34491" y="44670"/>
                  </a:lnTo>
                  <a:lnTo>
                    <a:pt x="32385" y="43881"/>
                  </a:lnTo>
                  <a:lnTo>
                    <a:pt x="31770" y="43486"/>
                  </a:lnTo>
                  <a:lnTo>
                    <a:pt x="30717" y="42081"/>
                  </a:lnTo>
                  <a:lnTo>
                    <a:pt x="29094" y="39756"/>
                  </a:lnTo>
                  <a:lnTo>
                    <a:pt x="29094" y="39712"/>
                  </a:lnTo>
                  <a:lnTo>
                    <a:pt x="28435" y="39010"/>
                  </a:lnTo>
                  <a:lnTo>
                    <a:pt x="28392" y="38966"/>
                  </a:lnTo>
                  <a:lnTo>
                    <a:pt x="26768" y="38352"/>
                  </a:lnTo>
                  <a:lnTo>
                    <a:pt x="24004" y="37299"/>
                  </a:lnTo>
                  <a:lnTo>
                    <a:pt x="20010" y="35982"/>
                  </a:lnTo>
                  <a:lnTo>
                    <a:pt x="19308" y="35587"/>
                  </a:lnTo>
                  <a:lnTo>
                    <a:pt x="19352" y="35192"/>
                  </a:lnTo>
                  <a:lnTo>
                    <a:pt x="20274" y="31111"/>
                  </a:lnTo>
                  <a:lnTo>
                    <a:pt x="20318" y="31068"/>
                  </a:lnTo>
                  <a:lnTo>
                    <a:pt x="20405" y="29137"/>
                  </a:lnTo>
                  <a:lnTo>
                    <a:pt x="20888" y="26987"/>
                  </a:lnTo>
                  <a:lnTo>
                    <a:pt x="20888" y="26943"/>
                  </a:lnTo>
                  <a:lnTo>
                    <a:pt x="21064" y="24354"/>
                  </a:lnTo>
                  <a:lnTo>
                    <a:pt x="21327" y="21984"/>
                  </a:lnTo>
                  <a:lnTo>
                    <a:pt x="21897" y="19834"/>
                  </a:lnTo>
                  <a:lnTo>
                    <a:pt x="22468" y="17728"/>
                  </a:lnTo>
                  <a:lnTo>
                    <a:pt x="22468" y="17684"/>
                  </a:lnTo>
                  <a:lnTo>
                    <a:pt x="22380" y="16455"/>
                  </a:lnTo>
                  <a:lnTo>
                    <a:pt x="22336" y="16411"/>
                  </a:lnTo>
                  <a:lnTo>
                    <a:pt x="21809" y="14963"/>
                  </a:lnTo>
                  <a:lnTo>
                    <a:pt x="21809" y="14920"/>
                  </a:lnTo>
                  <a:lnTo>
                    <a:pt x="19528" y="11453"/>
                  </a:lnTo>
                  <a:lnTo>
                    <a:pt x="19484" y="11365"/>
                  </a:lnTo>
                  <a:lnTo>
                    <a:pt x="19396" y="11365"/>
                  </a:lnTo>
                  <a:lnTo>
                    <a:pt x="18431" y="11234"/>
                  </a:lnTo>
                  <a:lnTo>
                    <a:pt x="18387" y="11234"/>
                  </a:lnTo>
                  <a:lnTo>
                    <a:pt x="17202" y="11541"/>
                  </a:lnTo>
                  <a:lnTo>
                    <a:pt x="17158" y="11541"/>
                  </a:lnTo>
                  <a:lnTo>
                    <a:pt x="15008" y="12594"/>
                  </a:lnTo>
                  <a:lnTo>
                    <a:pt x="11892" y="13471"/>
                  </a:lnTo>
                  <a:lnTo>
                    <a:pt x="10664" y="13559"/>
                  </a:lnTo>
                  <a:lnTo>
                    <a:pt x="7943" y="13252"/>
                  </a:lnTo>
                  <a:lnTo>
                    <a:pt x="5354" y="12550"/>
                  </a:lnTo>
                  <a:lnTo>
                    <a:pt x="2897" y="11497"/>
                  </a:lnTo>
                  <a:lnTo>
                    <a:pt x="484" y="10575"/>
                  </a:lnTo>
                  <a:lnTo>
                    <a:pt x="1712" y="8732"/>
                  </a:lnTo>
                  <a:lnTo>
                    <a:pt x="4345" y="5003"/>
                  </a:lnTo>
                  <a:lnTo>
                    <a:pt x="5530" y="2852"/>
                  </a:lnTo>
                  <a:lnTo>
                    <a:pt x="7066" y="264"/>
                  </a:lnTo>
                  <a:lnTo>
                    <a:pt x="7066" y="176"/>
                  </a:lnTo>
                  <a:lnTo>
                    <a:pt x="7066" y="132"/>
                  </a:lnTo>
                  <a:lnTo>
                    <a:pt x="7066" y="44"/>
                  </a:lnTo>
                  <a:lnTo>
                    <a:pt x="697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" name="Google Shape;356;p48"/>
            <p:cNvSpPr/>
            <p:nvPr/>
          </p:nvSpPr>
          <p:spPr>
            <a:xfrm>
              <a:off x="5247075" y="3384600"/>
              <a:ext cx="1963675" cy="1351550"/>
            </a:xfrm>
            <a:custGeom>
              <a:avLst/>
              <a:gdLst/>
              <a:ahLst/>
              <a:cxnLst/>
              <a:rect l="l" t="t" r="r" b="b"/>
              <a:pathLst>
                <a:path w="78547" h="54062" extrusionOk="0">
                  <a:moveTo>
                    <a:pt x="38396" y="1"/>
                  </a:moveTo>
                  <a:lnTo>
                    <a:pt x="38308" y="44"/>
                  </a:lnTo>
                  <a:lnTo>
                    <a:pt x="36246" y="1361"/>
                  </a:lnTo>
                  <a:lnTo>
                    <a:pt x="36246" y="1405"/>
                  </a:lnTo>
                  <a:lnTo>
                    <a:pt x="35675" y="1887"/>
                  </a:lnTo>
                  <a:lnTo>
                    <a:pt x="35631" y="1931"/>
                  </a:lnTo>
                  <a:lnTo>
                    <a:pt x="34447" y="4564"/>
                  </a:lnTo>
                  <a:lnTo>
                    <a:pt x="33262" y="7460"/>
                  </a:lnTo>
                  <a:lnTo>
                    <a:pt x="32823" y="8557"/>
                  </a:lnTo>
                  <a:lnTo>
                    <a:pt x="31638" y="8996"/>
                  </a:lnTo>
                  <a:lnTo>
                    <a:pt x="31594" y="8996"/>
                  </a:lnTo>
                  <a:lnTo>
                    <a:pt x="30059" y="9917"/>
                  </a:lnTo>
                  <a:lnTo>
                    <a:pt x="30015" y="9961"/>
                  </a:lnTo>
                  <a:lnTo>
                    <a:pt x="28962" y="10795"/>
                  </a:lnTo>
                  <a:lnTo>
                    <a:pt x="28962" y="10839"/>
                  </a:lnTo>
                  <a:lnTo>
                    <a:pt x="28260" y="11804"/>
                  </a:lnTo>
                  <a:lnTo>
                    <a:pt x="28260" y="11848"/>
                  </a:lnTo>
                  <a:lnTo>
                    <a:pt x="27250" y="13867"/>
                  </a:lnTo>
                  <a:lnTo>
                    <a:pt x="27250" y="13954"/>
                  </a:lnTo>
                  <a:lnTo>
                    <a:pt x="27338" y="16280"/>
                  </a:lnTo>
                  <a:lnTo>
                    <a:pt x="27338" y="18123"/>
                  </a:lnTo>
                  <a:lnTo>
                    <a:pt x="27031" y="18913"/>
                  </a:lnTo>
                  <a:lnTo>
                    <a:pt x="26768" y="19132"/>
                  </a:lnTo>
                  <a:lnTo>
                    <a:pt x="26460" y="19220"/>
                  </a:lnTo>
                  <a:lnTo>
                    <a:pt x="24749" y="18562"/>
                  </a:lnTo>
                  <a:lnTo>
                    <a:pt x="22467" y="18123"/>
                  </a:lnTo>
                  <a:lnTo>
                    <a:pt x="20273" y="17991"/>
                  </a:lnTo>
                  <a:lnTo>
                    <a:pt x="20229" y="17991"/>
                  </a:lnTo>
                  <a:lnTo>
                    <a:pt x="19483" y="18123"/>
                  </a:lnTo>
                  <a:lnTo>
                    <a:pt x="19396" y="18167"/>
                  </a:lnTo>
                  <a:lnTo>
                    <a:pt x="18650" y="18694"/>
                  </a:lnTo>
                  <a:lnTo>
                    <a:pt x="18035" y="18474"/>
                  </a:lnTo>
                  <a:lnTo>
                    <a:pt x="17948" y="18474"/>
                  </a:lnTo>
                  <a:lnTo>
                    <a:pt x="17246" y="18562"/>
                  </a:lnTo>
                  <a:lnTo>
                    <a:pt x="17202" y="18606"/>
                  </a:lnTo>
                  <a:lnTo>
                    <a:pt x="16368" y="19088"/>
                  </a:lnTo>
                  <a:lnTo>
                    <a:pt x="16324" y="19132"/>
                  </a:lnTo>
                  <a:lnTo>
                    <a:pt x="15622" y="19834"/>
                  </a:lnTo>
                  <a:lnTo>
                    <a:pt x="15578" y="19878"/>
                  </a:lnTo>
                  <a:lnTo>
                    <a:pt x="13647" y="23828"/>
                  </a:lnTo>
                  <a:lnTo>
                    <a:pt x="12287" y="26241"/>
                  </a:lnTo>
                  <a:lnTo>
                    <a:pt x="11541" y="27426"/>
                  </a:lnTo>
                  <a:lnTo>
                    <a:pt x="11541" y="27470"/>
                  </a:lnTo>
                  <a:lnTo>
                    <a:pt x="11190" y="28523"/>
                  </a:lnTo>
                  <a:lnTo>
                    <a:pt x="11190" y="28567"/>
                  </a:lnTo>
                  <a:lnTo>
                    <a:pt x="10620" y="31550"/>
                  </a:lnTo>
                  <a:lnTo>
                    <a:pt x="10620" y="31594"/>
                  </a:lnTo>
                  <a:lnTo>
                    <a:pt x="10620" y="32735"/>
                  </a:lnTo>
                  <a:lnTo>
                    <a:pt x="10532" y="33393"/>
                  </a:lnTo>
                  <a:lnTo>
                    <a:pt x="9566" y="35105"/>
                  </a:lnTo>
                  <a:lnTo>
                    <a:pt x="7943" y="37299"/>
                  </a:lnTo>
                  <a:lnTo>
                    <a:pt x="6978" y="39142"/>
                  </a:lnTo>
                  <a:lnTo>
                    <a:pt x="6144" y="41072"/>
                  </a:lnTo>
                  <a:lnTo>
                    <a:pt x="5924" y="42213"/>
                  </a:lnTo>
                  <a:lnTo>
                    <a:pt x="5793" y="42301"/>
                  </a:lnTo>
                  <a:lnTo>
                    <a:pt x="5617" y="42257"/>
                  </a:lnTo>
                  <a:lnTo>
                    <a:pt x="5486" y="42213"/>
                  </a:lnTo>
                  <a:lnTo>
                    <a:pt x="4125" y="42652"/>
                  </a:lnTo>
                  <a:lnTo>
                    <a:pt x="2282" y="43486"/>
                  </a:lnTo>
                  <a:lnTo>
                    <a:pt x="2238" y="43530"/>
                  </a:lnTo>
                  <a:lnTo>
                    <a:pt x="1317" y="44451"/>
                  </a:lnTo>
                  <a:lnTo>
                    <a:pt x="1273" y="44495"/>
                  </a:lnTo>
                  <a:lnTo>
                    <a:pt x="439" y="45899"/>
                  </a:lnTo>
                  <a:lnTo>
                    <a:pt x="439" y="45943"/>
                  </a:lnTo>
                  <a:lnTo>
                    <a:pt x="176" y="46909"/>
                  </a:lnTo>
                  <a:lnTo>
                    <a:pt x="176" y="46952"/>
                  </a:lnTo>
                  <a:lnTo>
                    <a:pt x="0" y="48488"/>
                  </a:lnTo>
                  <a:lnTo>
                    <a:pt x="44" y="48576"/>
                  </a:lnTo>
                  <a:lnTo>
                    <a:pt x="790" y="49892"/>
                  </a:lnTo>
                  <a:lnTo>
                    <a:pt x="1887" y="51253"/>
                  </a:lnTo>
                  <a:lnTo>
                    <a:pt x="1887" y="51297"/>
                  </a:lnTo>
                  <a:lnTo>
                    <a:pt x="2238" y="51604"/>
                  </a:lnTo>
                  <a:lnTo>
                    <a:pt x="2370" y="51648"/>
                  </a:lnTo>
                  <a:lnTo>
                    <a:pt x="5442" y="51735"/>
                  </a:lnTo>
                  <a:lnTo>
                    <a:pt x="8733" y="51867"/>
                  </a:lnTo>
                  <a:lnTo>
                    <a:pt x="11804" y="52613"/>
                  </a:lnTo>
                  <a:lnTo>
                    <a:pt x="14920" y="54017"/>
                  </a:lnTo>
                  <a:lnTo>
                    <a:pt x="15008" y="54017"/>
                  </a:lnTo>
                  <a:lnTo>
                    <a:pt x="15490" y="54061"/>
                  </a:lnTo>
                  <a:lnTo>
                    <a:pt x="15578" y="54061"/>
                  </a:lnTo>
                  <a:lnTo>
                    <a:pt x="18035" y="53271"/>
                  </a:lnTo>
                  <a:lnTo>
                    <a:pt x="19659" y="52789"/>
                  </a:lnTo>
                  <a:lnTo>
                    <a:pt x="21239" y="52262"/>
                  </a:lnTo>
                  <a:lnTo>
                    <a:pt x="22818" y="51692"/>
                  </a:lnTo>
                  <a:lnTo>
                    <a:pt x="24354" y="51077"/>
                  </a:lnTo>
                  <a:lnTo>
                    <a:pt x="25100" y="50726"/>
                  </a:lnTo>
                  <a:lnTo>
                    <a:pt x="25846" y="50331"/>
                  </a:lnTo>
                  <a:lnTo>
                    <a:pt x="26548" y="49980"/>
                  </a:lnTo>
                  <a:lnTo>
                    <a:pt x="27294" y="49541"/>
                  </a:lnTo>
                  <a:lnTo>
                    <a:pt x="27952" y="49103"/>
                  </a:lnTo>
                  <a:lnTo>
                    <a:pt x="28654" y="48620"/>
                  </a:lnTo>
                  <a:lnTo>
                    <a:pt x="29313" y="48137"/>
                  </a:lnTo>
                  <a:lnTo>
                    <a:pt x="29927" y="47567"/>
                  </a:lnTo>
                  <a:lnTo>
                    <a:pt x="30805" y="47172"/>
                  </a:lnTo>
                  <a:lnTo>
                    <a:pt x="31814" y="46996"/>
                  </a:lnTo>
                  <a:lnTo>
                    <a:pt x="34271" y="46909"/>
                  </a:lnTo>
                  <a:lnTo>
                    <a:pt x="36509" y="46821"/>
                  </a:lnTo>
                  <a:lnTo>
                    <a:pt x="36553" y="46821"/>
                  </a:lnTo>
                  <a:lnTo>
                    <a:pt x="37167" y="46645"/>
                  </a:lnTo>
                  <a:lnTo>
                    <a:pt x="37211" y="46601"/>
                  </a:lnTo>
                  <a:lnTo>
                    <a:pt x="37869" y="46206"/>
                  </a:lnTo>
                  <a:lnTo>
                    <a:pt x="37913" y="46206"/>
                  </a:lnTo>
                  <a:lnTo>
                    <a:pt x="39625" y="44539"/>
                  </a:lnTo>
                  <a:lnTo>
                    <a:pt x="39976" y="43925"/>
                  </a:lnTo>
                  <a:lnTo>
                    <a:pt x="40020" y="43881"/>
                  </a:lnTo>
                  <a:lnTo>
                    <a:pt x="40634" y="41292"/>
                  </a:lnTo>
                  <a:lnTo>
                    <a:pt x="40941" y="40897"/>
                  </a:lnTo>
                  <a:lnTo>
                    <a:pt x="42740" y="39668"/>
                  </a:lnTo>
                  <a:lnTo>
                    <a:pt x="42828" y="39624"/>
                  </a:lnTo>
                  <a:lnTo>
                    <a:pt x="42828" y="39493"/>
                  </a:lnTo>
                  <a:lnTo>
                    <a:pt x="42784" y="39405"/>
                  </a:lnTo>
                  <a:lnTo>
                    <a:pt x="42740" y="39361"/>
                  </a:lnTo>
                  <a:lnTo>
                    <a:pt x="42082" y="39142"/>
                  </a:lnTo>
                  <a:lnTo>
                    <a:pt x="41994" y="39142"/>
                  </a:lnTo>
                  <a:lnTo>
                    <a:pt x="40063" y="39230"/>
                  </a:lnTo>
                  <a:lnTo>
                    <a:pt x="38089" y="39581"/>
                  </a:lnTo>
                  <a:lnTo>
                    <a:pt x="36114" y="39493"/>
                  </a:lnTo>
                  <a:lnTo>
                    <a:pt x="35149" y="39361"/>
                  </a:lnTo>
                  <a:lnTo>
                    <a:pt x="32955" y="38220"/>
                  </a:lnTo>
                  <a:lnTo>
                    <a:pt x="32297" y="37781"/>
                  </a:lnTo>
                  <a:lnTo>
                    <a:pt x="31858" y="35544"/>
                  </a:lnTo>
                  <a:lnTo>
                    <a:pt x="31463" y="32823"/>
                  </a:lnTo>
                  <a:lnTo>
                    <a:pt x="31463" y="32779"/>
                  </a:lnTo>
                  <a:lnTo>
                    <a:pt x="31156" y="31638"/>
                  </a:lnTo>
                  <a:lnTo>
                    <a:pt x="31156" y="31550"/>
                  </a:lnTo>
                  <a:lnTo>
                    <a:pt x="28962" y="28479"/>
                  </a:lnTo>
                  <a:lnTo>
                    <a:pt x="26724" y="25451"/>
                  </a:lnTo>
                  <a:lnTo>
                    <a:pt x="25978" y="24486"/>
                  </a:lnTo>
                  <a:lnTo>
                    <a:pt x="27601" y="21326"/>
                  </a:lnTo>
                  <a:lnTo>
                    <a:pt x="28523" y="19659"/>
                  </a:lnTo>
                  <a:lnTo>
                    <a:pt x="28874" y="19308"/>
                  </a:lnTo>
                  <a:lnTo>
                    <a:pt x="30103" y="18737"/>
                  </a:lnTo>
                  <a:lnTo>
                    <a:pt x="31287" y="18606"/>
                  </a:lnTo>
                  <a:lnTo>
                    <a:pt x="32867" y="18781"/>
                  </a:lnTo>
                  <a:lnTo>
                    <a:pt x="37299" y="19747"/>
                  </a:lnTo>
                  <a:lnTo>
                    <a:pt x="38747" y="20054"/>
                  </a:lnTo>
                  <a:lnTo>
                    <a:pt x="38835" y="20054"/>
                  </a:lnTo>
                  <a:lnTo>
                    <a:pt x="39712" y="19966"/>
                  </a:lnTo>
                  <a:lnTo>
                    <a:pt x="39756" y="19966"/>
                  </a:lnTo>
                  <a:lnTo>
                    <a:pt x="42082" y="18869"/>
                  </a:lnTo>
                  <a:lnTo>
                    <a:pt x="45197" y="18781"/>
                  </a:lnTo>
                  <a:lnTo>
                    <a:pt x="48357" y="17948"/>
                  </a:lnTo>
                  <a:lnTo>
                    <a:pt x="50419" y="17245"/>
                  </a:lnTo>
                  <a:lnTo>
                    <a:pt x="50463" y="17245"/>
                  </a:lnTo>
                  <a:lnTo>
                    <a:pt x="51428" y="16543"/>
                  </a:lnTo>
                  <a:lnTo>
                    <a:pt x="52174" y="18606"/>
                  </a:lnTo>
                  <a:lnTo>
                    <a:pt x="51648" y="21853"/>
                  </a:lnTo>
                  <a:lnTo>
                    <a:pt x="51297" y="25056"/>
                  </a:lnTo>
                  <a:lnTo>
                    <a:pt x="51165" y="27689"/>
                  </a:lnTo>
                  <a:lnTo>
                    <a:pt x="50551" y="31463"/>
                  </a:lnTo>
                  <a:lnTo>
                    <a:pt x="49893" y="33569"/>
                  </a:lnTo>
                  <a:lnTo>
                    <a:pt x="49893" y="33613"/>
                  </a:lnTo>
                  <a:lnTo>
                    <a:pt x="49717" y="36114"/>
                  </a:lnTo>
                  <a:lnTo>
                    <a:pt x="49717" y="37430"/>
                  </a:lnTo>
                  <a:lnTo>
                    <a:pt x="49761" y="37518"/>
                  </a:lnTo>
                  <a:lnTo>
                    <a:pt x="49980" y="37825"/>
                  </a:lnTo>
                  <a:lnTo>
                    <a:pt x="50112" y="37913"/>
                  </a:lnTo>
                  <a:lnTo>
                    <a:pt x="51034" y="38045"/>
                  </a:lnTo>
                  <a:lnTo>
                    <a:pt x="52833" y="39142"/>
                  </a:lnTo>
                  <a:lnTo>
                    <a:pt x="55992" y="40765"/>
                  </a:lnTo>
                  <a:lnTo>
                    <a:pt x="56036" y="40765"/>
                  </a:lnTo>
                  <a:lnTo>
                    <a:pt x="59415" y="41775"/>
                  </a:lnTo>
                  <a:lnTo>
                    <a:pt x="61214" y="42433"/>
                  </a:lnTo>
                  <a:lnTo>
                    <a:pt x="62662" y="44188"/>
                  </a:lnTo>
                  <a:lnTo>
                    <a:pt x="63934" y="45987"/>
                  </a:lnTo>
                  <a:lnTo>
                    <a:pt x="64593" y="46821"/>
                  </a:lnTo>
                  <a:lnTo>
                    <a:pt x="64680" y="46865"/>
                  </a:lnTo>
                  <a:lnTo>
                    <a:pt x="65865" y="47435"/>
                  </a:lnTo>
                  <a:lnTo>
                    <a:pt x="67971" y="48181"/>
                  </a:lnTo>
                  <a:lnTo>
                    <a:pt x="68015" y="48225"/>
                  </a:lnTo>
                  <a:lnTo>
                    <a:pt x="72052" y="48708"/>
                  </a:lnTo>
                  <a:lnTo>
                    <a:pt x="73983" y="48752"/>
                  </a:lnTo>
                  <a:lnTo>
                    <a:pt x="74905" y="48839"/>
                  </a:lnTo>
                  <a:lnTo>
                    <a:pt x="76879" y="49454"/>
                  </a:lnTo>
                  <a:lnTo>
                    <a:pt x="76923" y="49454"/>
                  </a:lnTo>
                  <a:lnTo>
                    <a:pt x="77537" y="49541"/>
                  </a:lnTo>
                  <a:lnTo>
                    <a:pt x="77625" y="49541"/>
                  </a:lnTo>
                  <a:lnTo>
                    <a:pt x="78415" y="49278"/>
                  </a:lnTo>
                  <a:lnTo>
                    <a:pt x="78503" y="49234"/>
                  </a:lnTo>
                  <a:lnTo>
                    <a:pt x="78547" y="49190"/>
                  </a:lnTo>
                  <a:lnTo>
                    <a:pt x="78547" y="49146"/>
                  </a:lnTo>
                  <a:lnTo>
                    <a:pt x="78547" y="49059"/>
                  </a:lnTo>
                  <a:lnTo>
                    <a:pt x="78503" y="49015"/>
                  </a:lnTo>
                  <a:lnTo>
                    <a:pt x="78459" y="48971"/>
                  </a:lnTo>
                  <a:lnTo>
                    <a:pt x="78371" y="48927"/>
                  </a:lnTo>
                  <a:lnTo>
                    <a:pt x="78327" y="48927"/>
                  </a:lnTo>
                  <a:lnTo>
                    <a:pt x="77537" y="49190"/>
                  </a:lnTo>
                  <a:lnTo>
                    <a:pt x="76967" y="49103"/>
                  </a:lnTo>
                  <a:lnTo>
                    <a:pt x="74992" y="48532"/>
                  </a:lnTo>
                  <a:lnTo>
                    <a:pt x="74948" y="48532"/>
                  </a:lnTo>
                  <a:lnTo>
                    <a:pt x="74027" y="48400"/>
                  </a:lnTo>
                  <a:lnTo>
                    <a:pt x="72052" y="48357"/>
                  </a:lnTo>
                  <a:lnTo>
                    <a:pt x="68103" y="47874"/>
                  </a:lnTo>
                  <a:lnTo>
                    <a:pt x="65997" y="47128"/>
                  </a:lnTo>
                  <a:lnTo>
                    <a:pt x="64856" y="46601"/>
                  </a:lnTo>
                  <a:lnTo>
                    <a:pt x="64198" y="45768"/>
                  </a:lnTo>
                  <a:lnTo>
                    <a:pt x="62925" y="43969"/>
                  </a:lnTo>
                  <a:lnTo>
                    <a:pt x="61477" y="42169"/>
                  </a:lnTo>
                  <a:lnTo>
                    <a:pt x="61389" y="42126"/>
                  </a:lnTo>
                  <a:lnTo>
                    <a:pt x="59546" y="41424"/>
                  </a:lnTo>
                  <a:lnTo>
                    <a:pt x="56168" y="40414"/>
                  </a:lnTo>
                  <a:lnTo>
                    <a:pt x="52964" y="38835"/>
                  </a:lnTo>
                  <a:lnTo>
                    <a:pt x="51165" y="37694"/>
                  </a:lnTo>
                  <a:lnTo>
                    <a:pt x="51121" y="37694"/>
                  </a:lnTo>
                  <a:lnTo>
                    <a:pt x="50244" y="37562"/>
                  </a:lnTo>
                  <a:lnTo>
                    <a:pt x="50068" y="37343"/>
                  </a:lnTo>
                  <a:lnTo>
                    <a:pt x="50068" y="36114"/>
                  </a:lnTo>
                  <a:lnTo>
                    <a:pt x="50244" y="33657"/>
                  </a:lnTo>
                  <a:lnTo>
                    <a:pt x="50902" y="31550"/>
                  </a:lnTo>
                  <a:lnTo>
                    <a:pt x="50902" y="31507"/>
                  </a:lnTo>
                  <a:lnTo>
                    <a:pt x="51516" y="27733"/>
                  </a:lnTo>
                  <a:lnTo>
                    <a:pt x="51648" y="25100"/>
                  </a:lnTo>
                  <a:lnTo>
                    <a:pt x="51999" y="21941"/>
                  </a:lnTo>
                  <a:lnTo>
                    <a:pt x="52525" y="18650"/>
                  </a:lnTo>
                  <a:lnTo>
                    <a:pt x="52525" y="18562"/>
                  </a:lnTo>
                  <a:lnTo>
                    <a:pt x="51648" y="16192"/>
                  </a:lnTo>
                  <a:lnTo>
                    <a:pt x="51604" y="16105"/>
                  </a:lnTo>
                  <a:lnTo>
                    <a:pt x="51560" y="16061"/>
                  </a:lnTo>
                  <a:lnTo>
                    <a:pt x="51472" y="16061"/>
                  </a:lnTo>
                  <a:lnTo>
                    <a:pt x="51385" y="16105"/>
                  </a:lnTo>
                  <a:lnTo>
                    <a:pt x="50244" y="16938"/>
                  </a:lnTo>
                  <a:lnTo>
                    <a:pt x="48269" y="17597"/>
                  </a:lnTo>
                  <a:lnTo>
                    <a:pt x="45154" y="18430"/>
                  </a:lnTo>
                  <a:lnTo>
                    <a:pt x="42038" y="18518"/>
                  </a:lnTo>
                  <a:lnTo>
                    <a:pt x="41950" y="18562"/>
                  </a:lnTo>
                  <a:lnTo>
                    <a:pt x="39668" y="19615"/>
                  </a:lnTo>
                  <a:lnTo>
                    <a:pt x="38791" y="19703"/>
                  </a:lnTo>
                  <a:lnTo>
                    <a:pt x="37343" y="19396"/>
                  </a:lnTo>
                  <a:lnTo>
                    <a:pt x="32955" y="18430"/>
                  </a:lnTo>
                  <a:lnTo>
                    <a:pt x="31287" y="18255"/>
                  </a:lnTo>
                  <a:lnTo>
                    <a:pt x="31243" y="18255"/>
                  </a:lnTo>
                  <a:lnTo>
                    <a:pt x="30015" y="18430"/>
                  </a:lnTo>
                  <a:lnTo>
                    <a:pt x="29971" y="18430"/>
                  </a:lnTo>
                  <a:lnTo>
                    <a:pt x="28698" y="19001"/>
                  </a:lnTo>
                  <a:lnTo>
                    <a:pt x="28654" y="19045"/>
                  </a:lnTo>
                  <a:lnTo>
                    <a:pt x="28260" y="19439"/>
                  </a:lnTo>
                  <a:lnTo>
                    <a:pt x="28260" y="19483"/>
                  </a:lnTo>
                  <a:lnTo>
                    <a:pt x="27294" y="21151"/>
                  </a:lnTo>
                  <a:lnTo>
                    <a:pt x="25627" y="24442"/>
                  </a:lnTo>
                  <a:lnTo>
                    <a:pt x="25583" y="24530"/>
                  </a:lnTo>
                  <a:lnTo>
                    <a:pt x="25627" y="24617"/>
                  </a:lnTo>
                  <a:lnTo>
                    <a:pt x="28698" y="28654"/>
                  </a:lnTo>
                  <a:lnTo>
                    <a:pt x="30849" y="31726"/>
                  </a:lnTo>
                  <a:lnTo>
                    <a:pt x="31156" y="32867"/>
                  </a:lnTo>
                  <a:lnTo>
                    <a:pt x="31507" y="35587"/>
                  </a:lnTo>
                  <a:lnTo>
                    <a:pt x="31946" y="37913"/>
                  </a:lnTo>
                  <a:lnTo>
                    <a:pt x="32033" y="38001"/>
                  </a:lnTo>
                  <a:lnTo>
                    <a:pt x="32779" y="38527"/>
                  </a:lnTo>
                  <a:lnTo>
                    <a:pt x="34973" y="39712"/>
                  </a:lnTo>
                  <a:lnTo>
                    <a:pt x="35061" y="39712"/>
                  </a:lnTo>
                  <a:lnTo>
                    <a:pt x="36070" y="39844"/>
                  </a:lnTo>
                  <a:lnTo>
                    <a:pt x="36114" y="39844"/>
                  </a:lnTo>
                  <a:lnTo>
                    <a:pt x="38089" y="39932"/>
                  </a:lnTo>
                  <a:lnTo>
                    <a:pt x="38133" y="39932"/>
                  </a:lnTo>
                  <a:lnTo>
                    <a:pt x="40107" y="39581"/>
                  </a:lnTo>
                  <a:lnTo>
                    <a:pt x="41994" y="39493"/>
                  </a:lnTo>
                  <a:lnTo>
                    <a:pt x="42257" y="39581"/>
                  </a:lnTo>
                  <a:lnTo>
                    <a:pt x="40722" y="40590"/>
                  </a:lnTo>
                  <a:lnTo>
                    <a:pt x="40678" y="40634"/>
                  </a:lnTo>
                  <a:lnTo>
                    <a:pt x="40327" y="41116"/>
                  </a:lnTo>
                  <a:lnTo>
                    <a:pt x="40327" y="41160"/>
                  </a:lnTo>
                  <a:lnTo>
                    <a:pt x="39668" y="43749"/>
                  </a:lnTo>
                  <a:lnTo>
                    <a:pt x="39361" y="44320"/>
                  </a:lnTo>
                  <a:lnTo>
                    <a:pt x="37694" y="45943"/>
                  </a:lnTo>
                  <a:lnTo>
                    <a:pt x="37080" y="46294"/>
                  </a:lnTo>
                  <a:lnTo>
                    <a:pt x="36465" y="46470"/>
                  </a:lnTo>
                  <a:lnTo>
                    <a:pt x="34271" y="46558"/>
                  </a:lnTo>
                  <a:lnTo>
                    <a:pt x="31814" y="46645"/>
                  </a:lnTo>
                  <a:lnTo>
                    <a:pt x="31770" y="46645"/>
                  </a:lnTo>
                  <a:lnTo>
                    <a:pt x="30717" y="46821"/>
                  </a:lnTo>
                  <a:lnTo>
                    <a:pt x="30673" y="46821"/>
                  </a:lnTo>
                  <a:lnTo>
                    <a:pt x="29751" y="47260"/>
                  </a:lnTo>
                  <a:lnTo>
                    <a:pt x="29708" y="47303"/>
                  </a:lnTo>
                  <a:lnTo>
                    <a:pt x="29093" y="47830"/>
                  </a:lnTo>
                  <a:lnTo>
                    <a:pt x="28435" y="48357"/>
                  </a:lnTo>
                  <a:lnTo>
                    <a:pt x="27777" y="48795"/>
                  </a:lnTo>
                  <a:lnTo>
                    <a:pt x="27119" y="49234"/>
                  </a:lnTo>
                  <a:lnTo>
                    <a:pt x="26417" y="49673"/>
                  </a:lnTo>
                  <a:lnTo>
                    <a:pt x="25671" y="50024"/>
                  </a:lnTo>
                  <a:lnTo>
                    <a:pt x="24179" y="50726"/>
                  </a:lnTo>
                  <a:lnTo>
                    <a:pt x="22643" y="51340"/>
                  </a:lnTo>
                  <a:lnTo>
                    <a:pt x="21107" y="51911"/>
                  </a:lnTo>
                  <a:lnTo>
                    <a:pt x="19527" y="52437"/>
                  </a:lnTo>
                  <a:lnTo>
                    <a:pt x="17948" y="52920"/>
                  </a:lnTo>
                  <a:lnTo>
                    <a:pt x="15490" y="53710"/>
                  </a:lnTo>
                  <a:lnTo>
                    <a:pt x="15052" y="53666"/>
                  </a:lnTo>
                  <a:lnTo>
                    <a:pt x="11936" y="52306"/>
                  </a:lnTo>
                  <a:lnTo>
                    <a:pt x="11892" y="52306"/>
                  </a:lnTo>
                  <a:lnTo>
                    <a:pt x="8820" y="51516"/>
                  </a:lnTo>
                  <a:lnTo>
                    <a:pt x="8777" y="51516"/>
                  </a:lnTo>
                  <a:lnTo>
                    <a:pt x="5486" y="51384"/>
                  </a:lnTo>
                  <a:lnTo>
                    <a:pt x="2414" y="51297"/>
                  </a:lnTo>
                  <a:lnTo>
                    <a:pt x="2151" y="51033"/>
                  </a:lnTo>
                  <a:lnTo>
                    <a:pt x="1054" y="49717"/>
                  </a:lnTo>
                  <a:lnTo>
                    <a:pt x="352" y="48488"/>
                  </a:lnTo>
                  <a:lnTo>
                    <a:pt x="483" y="46996"/>
                  </a:lnTo>
                  <a:lnTo>
                    <a:pt x="790" y="46075"/>
                  </a:lnTo>
                  <a:lnTo>
                    <a:pt x="1580" y="44715"/>
                  </a:lnTo>
                  <a:lnTo>
                    <a:pt x="2458" y="43793"/>
                  </a:lnTo>
                  <a:lnTo>
                    <a:pt x="4257" y="43003"/>
                  </a:lnTo>
                  <a:lnTo>
                    <a:pt x="5529" y="42608"/>
                  </a:lnTo>
                  <a:lnTo>
                    <a:pt x="5749" y="42696"/>
                  </a:lnTo>
                  <a:lnTo>
                    <a:pt x="5837" y="42696"/>
                  </a:lnTo>
                  <a:lnTo>
                    <a:pt x="5924" y="42652"/>
                  </a:lnTo>
                  <a:lnTo>
                    <a:pt x="6188" y="42433"/>
                  </a:lnTo>
                  <a:lnTo>
                    <a:pt x="6275" y="42345"/>
                  </a:lnTo>
                  <a:lnTo>
                    <a:pt x="6451" y="41160"/>
                  </a:lnTo>
                  <a:lnTo>
                    <a:pt x="7285" y="39317"/>
                  </a:lnTo>
                  <a:lnTo>
                    <a:pt x="8250" y="37474"/>
                  </a:lnTo>
                  <a:lnTo>
                    <a:pt x="9830" y="35324"/>
                  </a:lnTo>
                  <a:lnTo>
                    <a:pt x="9830" y="35280"/>
                  </a:lnTo>
                  <a:lnTo>
                    <a:pt x="10839" y="33525"/>
                  </a:lnTo>
                  <a:lnTo>
                    <a:pt x="10883" y="33481"/>
                  </a:lnTo>
                  <a:lnTo>
                    <a:pt x="10971" y="32779"/>
                  </a:lnTo>
                  <a:lnTo>
                    <a:pt x="10971" y="32735"/>
                  </a:lnTo>
                  <a:lnTo>
                    <a:pt x="10971" y="31594"/>
                  </a:lnTo>
                  <a:lnTo>
                    <a:pt x="11497" y="28654"/>
                  </a:lnTo>
                  <a:lnTo>
                    <a:pt x="11848" y="27601"/>
                  </a:lnTo>
                  <a:lnTo>
                    <a:pt x="12594" y="26460"/>
                  </a:lnTo>
                  <a:lnTo>
                    <a:pt x="13955" y="24003"/>
                  </a:lnTo>
                  <a:lnTo>
                    <a:pt x="15885" y="20054"/>
                  </a:lnTo>
                  <a:lnTo>
                    <a:pt x="16543" y="19396"/>
                  </a:lnTo>
                  <a:lnTo>
                    <a:pt x="17333" y="18913"/>
                  </a:lnTo>
                  <a:lnTo>
                    <a:pt x="17948" y="18825"/>
                  </a:lnTo>
                  <a:lnTo>
                    <a:pt x="18606" y="19045"/>
                  </a:lnTo>
                  <a:lnTo>
                    <a:pt x="18781" y="19045"/>
                  </a:lnTo>
                  <a:lnTo>
                    <a:pt x="19571" y="18474"/>
                  </a:lnTo>
                  <a:lnTo>
                    <a:pt x="20273" y="18342"/>
                  </a:lnTo>
                  <a:lnTo>
                    <a:pt x="22423" y="18474"/>
                  </a:lnTo>
                  <a:lnTo>
                    <a:pt x="24661" y="18869"/>
                  </a:lnTo>
                  <a:lnTo>
                    <a:pt x="26373" y="19571"/>
                  </a:lnTo>
                  <a:lnTo>
                    <a:pt x="26504" y="19571"/>
                  </a:lnTo>
                  <a:lnTo>
                    <a:pt x="26899" y="19483"/>
                  </a:lnTo>
                  <a:lnTo>
                    <a:pt x="26987" y="19439"/>
                  </a:lnTo>
                  <a:lnTo>
                    <a:pt x="27294" y="19132"/>
                  </a:lnTo>
                  <a:lnTo>
                    <a:pt x="27338" y="19045"/>
                  </a:lnTo>
                  <a:lnTo>
                    <a:pt x="27645" y="18211"/>
                  </a:lnTo>
                  <a:lnTo>
                    <a:pt x="27689" y="18167"/>
                  </a:lnTo>
                  <a:lnTo>
                    <a:pt x="27689" y="16236"/>
                  </a:lnTo>
                  <a:lnTo>
                    <a:pt x="27601" y="13998"/>
                  </a:lnTo>
                  <a:lnTo>
                    <a:pt x="28567" y="12024"/>
                  </a:lnTo>
                  <a:lnTo>
                    <a:pt x="29225" y="11058"/>
                  </a:lnTo>
                  <a:lnTo>
                    <a:pt x="30234" y="10225"/>
                  </a:lnTo>
                  <a:lnTo>
                    <a:pt x="31770" y="9303"/>
                  </a:lnTo>
                  <a:lnTo>
                    <a:pt x="33043" y="8864"/>
                  </a:lnTo>
                  <a:lnTo>
                    <a:pt x="33086" y="8820"/>
                  </a:lnTo>
                  <a:lnTo>
                    <a:pt x="33130" y="8733"/>
                  </a:lnTo>
                  <a:lnTo>
                    <a:pt x="33569" y="7592"/>
                  </a:lnTo>
                  <a:lnTo>
                    <a:pt x="34754" y="4696"/>
                  </a:lnTo>
                  <a:lnTo>
                    <a:pt x="35939" y="2107"/>
                  </a:lnTo>
                  <a:lnTo>
                    <a:pt x="36465" y="1668"/>
                  </a:lnTo>
                  <a:lnTo>
                    <a:pt x="38528" y="308"/>
                  </a:lnTo>
                  <a:lnTo>
                    <a:pt x="38571" y="264"/>
                  </a:lnTo>
                  <a:lnTo>
                    <a:pt x="38615" y="220"/>
                  </a:lnTo>
                  <a:lnTo>
                    <a:pt x="38615" y="132"/>
                  </a:lnTo>
                  <a:lnTo>
                    <a:pt x="38571" y="88"/>
                  </a:lnTo>
                  <a:lnTo>
                    <a:pt x="38528" y="44"/>
                  </a:lnTo>
                  <a:lnTo>
                    <a:pt x="3844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" name="Google Shape;357;p48"/>
            <p:cNvSpPr/>
            <p:nvPr/>
          </p:nvSpPr>
          <p:spPr>
            <a:xfrm>
              <a:off x="5232825" y="3337425"/>
              <a:ext cx="2084350" cy="1428325"/>
            </a:xfrm>
            <a:custGeom>
              <a:avLst/>
              <a:gdLst/>
              <a:ahLst/>
              <a:cxnLst/>
              <a:rect l="l" t="t" r="r" b="b"/>
              <a:pathLst>
                <a:path w="83374" h="57133" extrusionOk="0">
                  <a:moveTo>
                    <a:pt x="36816" y="1"/>
                  </a:moveTo>
                  <a:lnTo>
                    <a:pt x="34402" y="1361"/>
                  </a:lnTo>
                  <a:lnTo>
                    <a:pt x="33261" y="2151"/>
                  </a:lnTo>
                  <a:lnTo>
                    <a:pt x="33218" y="2151"/>
                  </a:lnTo>
                  <a:lnTo>
                    <a:pt x="32121" y="3204"/>
                  </a:lnTo>
                  <a:lnTo>
                    <a:pt x="30673" y="4959"/>
                  </a:lnTo>
                  <a:lnTo>
                    <a:pt x="28961" y="6802"/>
                  </a:lnTo>
                  <a:lnTo>
                    <a:pt x="28917" y="6890"/>
                  </a:lnTo>
                  <a:lnTo>
                    <a:pt x="27689" y="10356"/>
                  </a:lnTo>
                  <a:lnTo>
                    <a:pt x="25187" y="12989"/>
                  </a:lnTo>
                  <a:lnTo>
                    <a:pt x="24178" y="14086"/>
                  </a:lnTo>
                  <a:lnTo>
                    <a:pt x="23696" y="14437"/>
                  </a:lnTo>
                  <a:lnTo>
                    <a:pt x="21458" y="15359"/>
                  </a:lnTo>
                  <a:lnTo>
                    <a:pt x="20317" y="15798"/>
                  </a:lnTo>
                  <a:lnTo>
                    <a:pt x="20273" y="15798"/>
                  </a:lnTo>
                  <a:lnTo>
                    <a:pt x="19176" y="16368"/>
                  </a:lnTo>
                  <a:lnTo>
                    <a:pt x="17377" y="17553"/>
                  </a:lnTo>
                  <a:lnTo>
                    <a:pt x="17333" y="17597"/>
                  </a:lnTo>
                  <a:lnTo>
                    <a:pt x="16236" y="18957"/>
                  </a:lnTo>
                  <a:lnTo>
                    <a:pt x="14612" y="21458"/>
                  </a:lnTo>
                  <a:lnTo>
                    <a:pt x="13515" y="23433"/>
                  </a:lnTo>
                  <a:lnTo>
                    <a:pt x="12023" y="26153"/>
                  </a:lnTo>
                  <a:lnTo>
                    <a:pt x="10926" y="28347"/>
                  </a:lnTo>
                  <a:lnTo>
                    <a:pt x="10926" y="28391"/>
                  </a:lnTo>
                  <a:lnTo>
                    <a:pt x="10444" y="30366"/>
                  </a:lnTo>
                  <a:lnTo>
                    <a:pt x="10400" y="30410"/>
                  </a:lnTo>
                  <a:lnTo>
                    <a:pt x="10224" y="32779"/>
                  </a:lnTo>
                  <a:lnTo>
                    <a:pt x="10224" y="32823"/>
                  </a:lnTo>
                  <a:lnTo>
                    <a:pt x="10268" y="34271"/>
                  </a:lnTo>
                  <a:lnTo>
                    <a:pt x="10180" y="35105"/>
                  </a:lnTo>
                  <a:lnTo>
                    <a:pt x="9478" y="36465"/>
                  </a:lnTo>
                  <a:lnTo>
                    <a:pt x="7942" y="38484"/>
                  </a:lnTo>
                  <a:lnTo>
                    <a:pt x="7899" y="38528"/>
                  </a:lnTo>
                  <a:lnTo>
                    <a:pt x="6889" y="40283"/>
                  </a:lnTo>
                  <a:lnTo>
                    <a:pt x="6143" y="42038"/>
                  </a:lnTo>
                  <a:lnTo>
                    <a:pt x="5617" y="42872"/>
                  </a:lnTo>
                  <a:lnTo>
                    <a:pt x="2633" y="44451"/>
                  </a:lnTo>
                  <a:lnTo>
                    <a:pt x="2589" y="44495"/>
                  </a:lnTo>
                  <a:lnTo>
                    <a:pt x="965" y="46558"/>
                  </a:lnTo>
                  <a:lnTo>
                    <a:pt x="965" y="46602"/>
                  </a:lnTo>
                  <a:lnTo>
                    <a:pt x="307" y="47874"/>
                  </a:lnTo>
                  <a:lnTo>
                    <a:pt x="307" y="47918"/>
                  </a:lnTo>
                  <a:lnTo>
                    <a:pt x="0" y="50112"/>
                  </a:lnTo>
                  <a:lnTo>
                    <a:pt x="0" y="50990"/>
                  </a:lnTo>
                  <a:lnTo>
                    <a:pt x="44" y="51077"/>
                  </a:lnTo>
                  <a:lnTo>
                    <a:pt x="2326" y="53930"/>
                  </a:lnTo>
                  <a:lnTo>
                    <a:pt x="3379" y="55597"/>
                  </a:lnTo>
                  <a:lnTo>
                    <a:pt x="3423" y="55641"/>
                  </a:lnTo>
                  <a:lnTo>
                    <a:pt x="3686" y="55904"/>
                  </a:lnTo>
                  <a:lnTo>
                    <a:pt x="3774" y="55948"/>
                  </a:lnTo>
                  <a:lnTo>
                    <a:pt x="7153" y="56519"/>
                  </a:lnTo>
                  <a:lnTo>
                    <a:pt x="10400" y="56957"/>
                  </a:lnTo>
                  <a:lnTo>
                    <a:pt x="11628" y="57133"/>
                  </a:lnTo>
                  <a:lnTo>
                    <a:pt x="11672" y="57133"/>
                  </a:lnTo>
                  <a:lnTo>
                    <a:pt x="15709" y="56387"/>
                  </a:lnTo>
                  <a:lnTo>
                    <a:pt x="17421" y="56080"/>
                  </a:lnTo>
                  <a:lnTo>
                    <a:pt x="17421" y="56036"/>
                  </a:lnTo>
                  <a:lnTo>
                    <a:pt x="19483" y="55421"/>
                  </a:lnTo>
                  <a:lnTo>
                    <a:pt x="21282" y="55070"/>
                  </a:lnTo>
                  <a:lnTo>
                    <a:pt x="22818" y="55070"/>
                  </a:lnTo>
                  <a:lnTo>
                    <a:pt x="24398" y="55334"/>
                  </a:lnTo>
                  <a:lnTo>
                    <a:pt x="24442" y="55334"/>
                  </a:lnTo>
                  <a:lnTo>
                    <a:pt x="27952" y="54807"/>
                  </a:lnTo>
                  <a:lnTo>
                    <a:pt x="28084" y="54719"/>
                  </a:lnTo>
                  <a:lnTo>
                    <a:pt x="28610" y="54193"/>
                  </a:lnTo>
                  <a:lnTo>
                    <a:pt x="28654" y="54193"/>
                  </a:lnTo>
                  <a:lnTo>
                    <a:pt x="30014" y="51999"/>
                  </a:lnTo>
                  <a:lnTo>
                    <a:pt x="30541" y="51385"/>
                  </a:lnTo>
                  <a:lnTo>
                    <a:pt x="31375" y="50858"/>
                  </a:lnTo>
                  <a:lnTo>
                    <a:pt x="33525" y="49980"/>
                  </a:lnTo>
                  <a:lnTo>
                    <a:pt x="35412" y="49629"/>
                  </a:lnTo>
                  <a:lnTo>
                    <a:pt x="37386" y="49366"/>
                  </a:lnTo>
                  <a:lnTo>
                    <a:pt x="38176" y="49103"/>
                  </a:lnTo>
                  <a:lnTo>
                    <a:pt x="38220" y="49103"/>
                  </a:lnTo>
                  <a:lnTo>
                    <a:pt x="38966" y="48576"/>
                  </a:lnTo>
                  <a:lnTo>
                    <a:pt x="39010" y="48576"/>
                  </a:lnTo>
                  <a:lnTo>
                    <a:pt x="40809" y="46909"/>
                  </a:lnTo>
                  <a:lnTo>
                    <a:pt x="40809" y="46865"/>
                  </a:lnTo>
                  <a:lnTo>
                    <a:pt x="41379" y="46075"/>
                  </a:lnTo>
                  <a:lnTo>
                    <a:pt x="41379" y="46031"/>
                  </a:lnTo>
                  <a:lnTo>
                    <a:pt x="42345" y="43969"/>
                  </a:lnTo>
                  <a:lnTo>
                    <a:pt x="42959" y="43003"/>
                  </a:lnTo>
                  <a:lnTo>
                    <a:pt x="43486" y="42565"/>
                  </a:lnTo>
                  <a:lnTo>
                    <a:pt x="44890" y="42038"/>
                  </a:lnTo>
                  <a:lnTo>
                    <a:pt x="47084" y="41555"/>
                  </a:lnTo>
                  <a:lnTo>
                    <a:pt x="49234" y="41073"/>
                  </a:lnTo>
                  <a:lnTo>
                    <a:pt x="50419" y="41073"/>
                  </a:lnTo>
                  <a:lnTo>
                    <a:pt x="51955" y="41468"/>
                  </a:lnTo>
                  <a:lnTo>
                    <a:pt x="56299" y="43881"/>
                  </a:lnTo>
                  <a:lnTo>
                    <a:pt x="57484" y="44495"/>
                  </a:lnTo>
                  <a:lnTo>
                    <a:pt x="58449" y="44890"/>
                  </a:lnTo>
                  <a:lnTo>
                    <a:pt x="59239" y="45153"/>
                  </a:lnTo>
                  <a:lnTo>
                    <a:pt x="59853" y="45373"/>
                  </a:lnTo>
                  <a:lnTo>
                    <a:pt x="60292" y="45505"/>
                  </a:lnTo>
                  <a:lnTo>
                    <a:pt x="60687" y="45636"/>
                  </a:lnTo>
                  <a:lnTo>
                    <a:pt x="61082" y="45856"/>
                  </a:lnTo>
                  <a:lnTo>
                    <a:pt x="61521" y="46163"/>
                  </a:lnTo>
                  <a:lnTo>
                    <a:pt x="62003" y="46602"/>
                  </a:lnTo>
                  <a:lnTo>
                    <a:pt x="62574" y="47260"/>
                  </a:lnTo>
                  <a:lnTo>
                    <a:pt x="63232" y="48093"/>
                  </a:lnTo>
                  <a:lnTo>
                    <a:pt x="64066" y="49234"/>
                  </a:lnTo>
                  <a:lnTo>
                    <a:pt x="64636" y="49893"/>
                  </a:lnTo>
                  <a:lnTo>
                    <a:pt x="64680" y="49936"/>
                  </a:lnTo>
                  <a:lnTo>
                    <a:pt x="66874" y="50770"/>
                  </a:lnTo>
                  <a:lnTo>
                    <a:pt x="68673" y="51341"/>
                  </a:lnTo>
                  <a:lnTo>
                    <a:pt x="68717" y="51385"/>
                  </a:lnTo>
                  <a:lnTo>
                    <a:pt x="72798" y="51823"/>
                  </a:lnTo>
                  <a:lnTo>
                    <a:pt x="75080" y="51736"/>
                  </a:lnTo>
                  <a:lnTo>
                    <a:pt x="76879" y="52218"/>
                  </a:lnTo>
                  <a:lnTo>
                    <a:pt x="77010" y="52218"/>
                  </a:lnTo>
                  <a:lnTo>
                    <a:pt x="79380" y="51472"/>
                  </a:lnTo>
                  <a:lnTo>
                    <a:pt x="82276" y="50551"/>
                  </a:lnTo>
                  <a:lnTo>
                    <a:pt x="83241" y="50375"/>
                  </a:lnTo>
                  <a:lnTo>
                    <a:pt x="83285" y="50331"/>
                  </a:lnTo>
                  <a:lnTo>
                    <a:pt x="83329" y="50287"/>
                  </a:lnTo>
                  <a:lnTo>
                    <a:pt x="83373" y="50244"/>
                  </a:lnTo>
                  <a:lnTo>
                    <a:pt x="83373" y="50156"/>
                  </a:lnTo>
                  <a:lnTo>
                    <a:pt x="83329" y="50112"/>
                  </a:lnTo>
                  <a:lnTo>
                    <a:pt x="83285" y="50068"/>
                  </a:lnTo>
                  <a:lnTo>
                    <a:pt x="83241" y="50024"/>
                  </a:lnTo>
                  <a:lnTo>
                    <a:pt x="83154" y="50024"/>
                  </a:lnTo>
                  <a:lnTo>
                    <a:pt x="82232" y="50200"/>
                  </a:lnTo>
                  <a:lnTo>
                    <a:pt x="82188" y="50200"/>
                  </a:lnTo>
                  <a:lnTo>
                    <a:pt x="79292" y="51121"/>
                  </a:lnTo>
                  <a:lnTo>
                    <a:pt x="76923" y="51867"/>
                  </a:lnTo>
                  <a:lnTo>
                    <a:pt x="75167" y="51385"/>
                  </a:lnTo>
                  <a:lnTo>
                    <a:pt x="75080" y="51385"/>
                  </a:lnTo>
                  <a:lnTo>
                    <a:pt x="72798" y="51472"/>
                  </a:lnTo>
                  <a:lnTo>
                    <a:pt x="68761" y="51033"/>
                  </a:lnTo>
                  <a:lnTo>
                    <a:pt x="67006" y="50463"/>
                  </a:lnTo>
                  <a:lnTo>
                    <a:pt x="64855" y="49629"/>
                  </a:lnTo>
                  <a:lnTo>
                    <a:pt x="64329" y="49015"/>
                  </a:lnTo>
                  <a:lnTo>
                    <a:pt x="63495" y="47874"/>
                  </a:lnTo>
                  <a:lnTo>
                    <a:pt x="62793" y="46953"/>
                  </a:lnTo>
                  <a:lnTo>
                    <a:pt x="62223" y="46338"/>
                  </a:lnTo>
                  <a:lnTo>
                    <a:pt x="61696" y="45856"/>
                  </a:lnTo>
                  <a:lnTo>
                    <a:pt x="61257" y="45548"/>
                  </a:lnTo>
                  <a:lnTo>
                    <a:pt x="60862" y="45329"/>
                  </a:lnTo>
                  <a:lnTo>
                    <a:pt x="60424" y="45153"/>
                  </a:lnTo>
                  <a:lnTo>
                    <a:pt x="59941" y="45022"/>
                  </a:lnTo>
                  <a:lnTo>
                    <a:pt x="59327" y="44846"/>
                  </a:lnTo>
                  <a:lnTo>
                    <a:pt x="58581" y="44583"/>
                  </a:lnTo>
                  <a:lnTo>
                    <a:pt x="57615" y="44188"/>
                  </a:lnTo>
                  <a:lnTo>
                    <a:pt x="56474" y="43574"/>
                  </a:lnTo>
                  <a:lnTo>
                    <a:pt x="52086" y="41160"/>
                  </a:lnTo>
                  <a:lnTo>
                    <a:pt x="52042" y="41117"/>
                  </a:lnTo>
                  <a:lnTo>
                    <a:pt x="50463" y="40722"/>
                  </a:lnTo>
                  <a:lnTo>
                    <a:pt x="49190" y="40722"/>
                  </a:lnTo>
                  <a:lnTo>
                    <a:pt x="46996" y="41204"/>
                  </a:lnTo>
                  <a:lnTo>
                    <a:pt x="44802" y="41687"/>
                  </a:lnTo>
                  <a:lnTo>
                    <a:pt x="44802" y="41731"/>
                  </a:lnTo>
                  <a:lnTo>
                    <a:pt x="43354" y="42257"/>
                  </a:lnTo>
                  <a:lnTo>
                    <a:pt x="43310" y="42257"/>
                  </a:lnTo>
                  <a:lnTo>
                    <a:pt x="42696" y="42784"/>
                  </a:lnTo>
                  <a:lnTo>
                    <a:pt x="42652" y="42828"/>
                  </a:lnTo>
                  <a:lnTo>
                    <a:pt x="42038" y="43793"/>
                  </a:lnTo>
                  <a:lnTo>
                    <a:pt x="41072" y="45899"/>
                  </a:lnTo>
                  <a:lnTo>
                    <a:pt x="40546" y="46645"/>
                  </a:lnTo>
                  <a:lnTo>
                    <a:pt x="38790" y="48313"/>
                  </a:lnTo>
                  <a:lnTo>
                    <a:pt x="38044" y="48796"/>
                  </a:lnTo>
                  <a:lnTo>
                    <a:pt x="37299" y="49059"/>
                  </a:lnTo>
                  <a:lnTo>
                    <a:pt x="35368" y="49278"/>
                  </a:lnTo>
                  <a:lnTo>
                    <a:pt x="33437" y="49629"/>
                  </a:lnTo>
                  <a:lnTo>
                    <a:pt x="31243" y="50551"/>
                  </a:lnTo>
                  <a:lnTo>
                    <a:pt x="31199" y="50551"/>
                  </a:lnTo>
                  <a:lnTo>
                    <a:pt x="30321" y="51121"/>
                  </a:lnTo>
                  <a:lnTo>
                    <a:pt x="30278" y="51165"/>
                  </a:lnTo>
                  <a:lnTo>
                    <a:pt x="29751" y="51736"/>
                  </a:lnTo>
                  <a:lnTo>
                    <a:pt x="29751" y="51779"/>
                  </a:lnTo>
                  <a:lnTo>
                    <a:pt x="28347" y="53973"/>
                  </a:lnTo>
                  <a:lnTo>
                    <a:pt x="27864" y="54456"/>
                  </a:lnTo>
                  <a:lnTo>
                    <a:pt x="24398" y="54983"/>
                  </a:lnTo>
                  <a:lnTo>
                    <a:pt x="22862" y="54719"/>
                  </a:lnTo>
                  <a:lnTo>
                    <a:pt x="21238" y="54719"/>
                  </a:lnTo>
                  <a:lnTo>
                    <a:pt x="19439" y="55070"/>
                  </a:lnTo>
                  <a:lnTo>
                    <a:pt x="19395" y="55070"/>
                  </a:lnTo>
                  <a:lnTo>
                    <a:pt x="17333" y="55729"/>
                  </a:lnTo>
                  <a:lnTo>
                    <a:pt x="15622" y="56036"/>
                  </a:lnTo>
                  <a:lnTo>
                    <a:pt x="11628" y="56782"/>
                  </a:lnTo>
                  <a:lnTo>
                    <a:pt x="10487" y="56606"/>
                  </a:lnTo>
                  <a:lnTo>
                    <a:pt x="7196" y="56167"/>
                  </a:lnTo>
                  <a:lnTo>
                    <a:pt x="3905" y="55597"/>
                  </a:lnTo>
                  <a:lnTo>
                    <a:pt x="3686" y="55421"/>
                  </a:lnTo>
                  <a:lnTo>
                    <a:pt x="2589" y="53754"/>
                  </a:lnTo>
                  <a:lnTo>
                    <a:pt x="2589" y="53710"/>
                  </a:lnTo>
                  <a:lnTo>
                    <a:pt x="351" y="50902"/>
                  </a:lnTo>
                  <a:lnTo>
                    <a:pt x="351" y="50156"/>
                  </a:lnTo>
                  <a:lnTo>
                    <a:pt x="658" y="48006"/>
                  </a:lnTo>
                  <a:lnTo>
                    <a:pt x="1273" y="46777"/>
                  </a:lnTo>
                  <a:lnTo>
                    <a:pt x="2852" y="44759"/>
                  </a:lnTo>
                  <a:lnTo>
                    <a:pt x="5836" y="43135"/>
                  </a:lnTo>
                  <a:lnTo>
                    <a:pt x="5924" y="43091"/>
                  </a:lnTo>
                  <a:lnTo>
                    <a:pt x="6450" y="42214"/>
                  </a:lnTo>
                  <a:lnTo>
                    <a:pt x="6450" y="42170"/>
                  </a:lnTo>
                  <a:lnTo>
                    <a:pt x="7240" y="40414"/>
                  </a:lnTo>
                  <a:lnTo>
                    <a:pt x="8206" y="38703"/>
                  </a:lnTo>
                  <a:lnTo>
                    <a:pt x="9742" y="36641"/>
                  </a:lnTo>
                  <a:lnTo>
                    <a:pt x="9785" y="36641"/>
                  </a:lnTo>
                  <a:lnTo>
                    <a:pt x="10531" y="35280"/>
                  </a:lnTo>
                  <a:lnTo>
                    <a:pt x="10531" y="35193"/>
                  </a:lnTo>
                  <a:lnTo>
                    <a:pt x="10619" y="34315"/>
                  </a:lnTo>
                  <a:lnTo>
                    <a:pt x="10663" y="34271"/>
                  </a:lnTo>
                  <a:lnTo>
                    <a:pt x="10575" y="32823"/>
                  </a:lnTo>
                  <a:lnTo>
                    <a:pt x="10751" y="30454"/>
                  </a:lnTo>
                  <a:lnTo>
                    <a:pt x="11277" y="28479"/>
                  </a:lnTo>
                  <a:lnTo>
                    <a:pt x="12330" y="26329"/>
                  </a:lnTo>
                  <a:lnTo>
                    <a:pt x="13822" y="23608"/>
                  </a:lnTo>
                  <a:lnTo>
                    <a:pt x="14876" y="21634"/>
                  </a:lnTo>
                  <a:lnTo>
                    <a:pt x="16499" y="19176"/>
                  </a:lnTo>
                  <a:lnTo>
                    <a:pt x="17596" y="17816"/>
                  </a:lnTo>
                  <a:lnTo>
                    <a:pt x="19351" y="16675"/>
                  </a:lnTo>
                  <a:lnTo>
                    <a:pt x="20448" y="16149"/>
                  </a:lnTo>
                  <a:lnTo>
                    <a:pt x="21589" y="15710"/>
                  </a:lnTo>
                  <a:lnTo>
                    <a:pt x="23871" y="14788"/>
                  </a:lnTo>
                  <a:lnTo>
                    <a:pt x="23871" y="14744"/>
                  </a:lnTo>
                  <a:lnTo>
                    <a:pt x="24398" y="14350"/>
                  </a:lnTo>
                  <a:lnTo>
                    <a:pt x="25451" y="13209"/>
                  </a:lnTo>
                  <a:lnTo>
                    <a:pt x="27996" y="10576"/>
                  </a:lnTo>
                  <a:lnTo>
                    <a:pt x="27996" y="10532"/>
                  </a:lnTo>
                  <a:lnTo>
                    <a:pt x="29268" y="7021"/>
                  </a:lnTo>
                  <a:lnTo>
                    <a:pt x="30936" y="5179"/>
                  </a:lnTo>
                  <a:lnTo>
                    <a:pt x="32384" y="3467"/>
                  </a:lnTo>
                  <a:lnTo>
                    <a:pt x="33481" y="2414"/>
                  </a:lnTo>
                  <a:lnTo>
                    <a:pt x="34578" y="1668"/>
                  </a:lnTo>
                  <a:lnTo>
                    <a:pt x="36991" y="308"/>
                  </a:lnTo>
                  <a:lnTo>
                    <a:pt x="37035" y="264"/>
                  </a:lnTo>
                  <a:lnTo>
                    <a:pt x="37079" y="220"/>
                  </a:lnTo>
                  <a:lnTo>
                    <a:pt x="37079" y="132"/>
                  </a:lnTo>
                  <a:lnTo>
                    <a:pt x="37035" y="88"/>
                  </a:lnTo>
                  <a:lnTo>
                    <a:pt x="3699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" name="Google Shape;358;p48"/>
            <p:cNvSpPr/>
            <p:nvPr/>
          </p:nvSpPr>
          <p:spPr>
            <a:xfrm>
              <a:off x="5156025" y="3211275"/>
              <a:ext cx="2045950" cy="1731100"/>
            </a:xfrm>
            <a:custGeom>
              <a:avLst/>
              <a:gdLst/>
              <a:ahLst/>
              <a:cxnLst/>
              <a:rect l="l" t="t" r="r" b="b"/>
              <a:pathLst>
                <a:path w="81838" h="69244" extrusionOk="0">
                  <a:moveTo>
                    <a:pt x="34271" y="0"/>
                  </a:moveTo>
                  <a:lnTo>
                    <a:pt x="32209" y="1492"/>
                  </a:lnTo>
                  <a:lnTo>
                    <a:pt x="29488" y="3818"/>
                  </a:lnTo>
                  <a:lnTo>
                    <a:pt x="25714" y="6846"/>
                  </a:lnTo>
                  <a:lnTo>
                    <a:pt x="20493" y="11058"/>
                  </a:lnTo>
                  <a:lnTo>
                    <a:pt x="18474" y="12682"/>
                  </a:lnTo>
                  <a:lnTo>
                    <a:pt x="18430" y="12726"/>
                  </a:lnTo>
                  <a:lnTo>
                    <a:pt x="14525" y="17640"/>
                  </a:lnTo>
                  <a:lnTo>
                    <a:pt x="12331" y="20536"/>
                  </a:lnTo>
                  <a:lnTo>
                    <a:pt x="10356" y="23038"/>
                  </a:lnTo>
                  <a:lnTo>
                    <a:pt x="8645" y="25319"/>
                  </a:lnTo>
                  <a:lnTo>
                    <a:pt x="8645" y="25363"/>
                  </a:lnTo>
                  <a:lnTo>
                    <a:pt x="7680" y="27075"/>
                  </a:lnTo>
                  <a:lnTo>
                    <a:pt x="7636" y="27118"/>
                  </a:lnTo>
                  <a:lnTo>
                    <a:pt x="6934" y="31463"/>
                  </a:lnTo>
                  <a:lnTo>
                    <a:pt x="6363" y="35763"/>
                  </a:lnTo>
                  <a:lnTo>
                    <a:pt x="6012" y="38308"/>
                  </a:lnTo>
                  <a:lnTo>
                    <a:pt x="5661" y="40546"/>
                  </a:lnTo>
                  <a:lnTo>
                    <a:pt x="5047" y="43179"/>
                  </a:lnTo>
                  <a:lnTo>
                    <a:pt x="4301" y="45592"/>
                  </a:lnTo>
                  <a:lnTo>
                    <a:pt x="3379" y="47128"/>
                  </a:lnTo>
                  <a:lnTo>
                    <a:pt x="2063" y="48927"/>
                  </a:lnTo>
                  <a:lnTo>
                    <a:pt x="746" y="51209"/>
                  </a:lnTo>
                  <a:lnTo>
                    <a:pt x="746" y="51253"/>
                  </a:lnTo>
                  <a:lnTo>
                    <a:pt x="527" y="52042"/>
                  </a:lnTo>
                  <a:lnTo>
                    <a:pt x="527" y="52086"/>
                  </a:lnTo>
                  <a:lnTo>
                    <a:pt x="176" y="55685"/>
                  </a:lnTo>
                  <a:lnTo>
                    <a:pt x="0" y="57659"/>
                  </a:lnTo>
                  <a:lnTo>
                    <a:pt x="0" y="57703"/>
                  </a:lnTo>
                  <a:lnTo>
                    <a:pt x="44" y="58010"/>
                  </a:lnTo>
                  <a:lnTo>
                    <a:pt x="88" y="58054"/>
                  </a:lnTo>
                  <a:lnTo>
                    <a:pt x="132" y="58142"/>
                  </a:lnTo>
                  <a:lnTo>
                    <a:pt x="1317" y="58625"/>
                  </a:lnTo>
                  <a:lnTo>
                    <a:pt x="2063" y="59414"/>
                  </a:lnTo>
                  <a:lnTo>
                    <a:pt x="3248" y="61652"/>
                  </a:lnTo>
                  <a:lnTo>
                    <a:pt x="4432" y="63890"/>
                  </a:lnTo>
                  <a:lnTo>
                    <a:pt x="5749" y="65865"/>
                  </a:lnTo>
                  <a:lnTo>
                    <a:pt x="6670" y="67006"/>
                  </a:lnTo>
                  <a:lnTo>
                    <a:pt x="6714" y="67050"/>
                  </a:lnTo>
                  <a:lnTo>
                    <a:pt x="9347" y="68936"/>
                  </a:lnTo>
                  <a:lnTo>
                    <a:pt x="9391" y="68936"/>
                  </a:lnTo>
                  <a:lnTo>
                    <a:pt x="10137" y="69244"/>
                  </a:lnTo>
                  <a:lnTo>
                    <a:pt x="10268" y="69244"/>
                  </a:lnTo>
                  <a:lnTo>
                    <a:pt x="10883" y="69024"/>
                  </a:lnTo>
                  <a:lnTo>
                    <a:pt x="10927" y="68980"/>
                  </a:lnTo>
                  <a:lnTo>
                    <a:pt x="13340" y="66611"/>
                  </a:lnTo>
                  <a:lnTo>
                    <a:pt x="17114" y="64417"/>
                  </a:lnTo>
                  <a:lnTo>
                    <a:pt x="18562" y="63627"/>
                  </a:lnTo>
                  <a:lnTo>
                    <a:pt x="20010" y="63495"/>
                  </a:lnTo>
                  <a:lnTo>
                    <a:pt x="22028" y="63100"/>
                  </a:lnTo>
                  <a:lnTo>
                    <a:pt x="22906" y="63056"/>
                  </a:lnTo>
                  <a:lnTo>
                    <a:pt x="26899" y="64373"/>
                  </a:lnTo>
                  <a:lnTo>
                    <a:pt x="29356" y="65075"/>
                  </a:lnTo>
                  <a:lnTo>
                    <a:pt x="31156" y="65601"/>
                  </a:lnTo>
                  <a:lnTo>
                    <a:pt x="31199" y="65601"/>
                  </a:lnTo>
                  <a:lnTo>
                    <a:pt x="31287" y="65558"/>
                  </a:lnTo>
                  <a:lnTo>
                    <a:pt x="33569" y="63846"/>
                  </a:lnTo>
                  <a:lnTo>
                    <a:pt x="33613" y="63802"/>
                  </a:lnTo>
                  <a:lnTo>
                    <a:pt x="35280" y="62091"/>
                  </a:lnTo>
                  <a:lnTo>
                    <a:pt x="36641" y="59678"/>
                  </a:lnTo>
                  <a:lnTo>
                    <a:pt x="37079" y="59239"/>
                  </a:lnTo>
                  <a:lnTo>
                    <a:pt x="38176" y="58712"/>
                  </a:lnTo>
                  <a:lnTo>
                    <a:pt x="40414" y="58361"/>
                  </a:lnTo>
                  <a:lnTo>
                    <a:pt x="40458" y="58317"/>
                  </a:lnTo>
                  <a:lnTo>
                    <a:pt x="43047" y="57264"/>
                  </a:lnTo>
                  <a:lnTo>
                    <a:pt x="43091" y="57220"/>
                  </a:lnTo>
                  <a:lnTo>
                    <a:pt x="45153" y="55597"/>
                  </a:lnTo>
                  <a:lnTo>
                    <a:pt x="47216" y="53929"/>
                  </a:lnTo>
                  <a:lnTo>
                    <a:pt x="48313" y="53403"/>
                  </a:lnTo>
                  <a:lnTo>
                    <a:pt x="50068" y="53359"/>
                  </a:lnTo>
                  <a:lnTo>
                    <a:pt x="50902" y="53403"/>
                  </a:lnTo>
                  <a:lnTo>
                    <a:pt x="53096" y="53534"/>
                  </a:lnTo>
                  <a:lnTo>
                    <a:pt x="54193" y="53666"/>
                  </a:lnTo>
                  <a:lnTo>
                    <a:pt x="55246" y="53842"/>
                  </a:lnTo>
                  <a:lnTo>
                    <a:pt x="56299" y="54061"/>
                  </a:lnTo>
                  <a:lnTo>
                    <a:pt x="57352" y="54412"/>
                  </a:lnTo>
                  <a:lnTo>
                    <a:pt x="57835" y="54631"/>
                  </a:lnTo>
                  <a:lnTo>
                    <a:pt x="58362" y="54851"/>
                  </a:lnTo>
                  <a:lnTo>
                    <a:pt x="58844" y="55114"/>
                  </a:lnTo>
                  <a:lnTo>
                    <a:pt x="59327" y="55421"/>
                  </a:lnTo>
                  <a:lnTo>
                    <a:pt x="60512" y="56518"/>
                  </a:lnTo>
                  <a:lnTo>
                    <a:pt x="60556" y="56518"/>
                  </a:lnTo>
                  <a:lnTo>
                    <a:pt x="65382" y="58493"/>
                  </a:lnTo>
                  <a:lnTo>
                    <a:pt x="65426" y="58537"/>
                  </a:lnTo>
                  <a:lnTo>
                    <a:pt x="66436" y="58581"/>
                  </a:lnTo>
                  <a:lnTo>
                    <a:pt x="68454" y="59019"/>
                  </a:lnTo>
                  <a:lnTo>
                    <a:pt x="70692" y="59327"/>
                  </a:lnTo>
                  <a:lnTo>
                    <a:pt x="70736" y="59370"/>
                  </a:lnTo>
                  <a:lnTo>
                    <a:pt x="73062" y="59414"/>
                  </a:lnTo>
                  <a:lnTo>
                    <a:pt x="75431" y="59546"/>
                  </a:lnTo>
                  <a:lnTo>
                    <a:pt x="75475" y="59546"/>
                  </a:lnTo>
                  <a:lnTo>
                    <a:pt x="79161" y="59370"/>
                  </a:lnTo>
                  <a:lnTo>
                    <a:pt x="79205" y="59370"/>
                  </a:lnTo>
                  <a:lnTo>
                    <a:pt x="81706" y="58712"/>
                  </a:lnTo>
                  <a:lnTo>
                    <a:pt x="81750" y="58668"/>
                  </a:lnTo>
                  <a:lnTo>
                    <a:pt x="81794" y="58625"/>
                  </a:lnTo>
                  <a:lnTo>
                    <a:pt x="81838" y="58537"/>
                  </a:lnTo>
                  <a:lnTo>
                    <a:pt x="81838" y="58493"/>
                  </a:lnTo>
                  <a:lnTo>
                    <a:pt x="81794" y="58405"/>
                  </a:lnTo>
                  <a:lnTo>
                    <a:pt x="81750" y="58361"/>
                  </a:lnTo>
                  <a:lnTo>
                    <a:pt x="81618" y="58361"/>
                  </a:lnTo>
                  <a:lnTo>
                    <a:pt x="79117" y="59019"/>
                  </a:lnTo>
                  <a:lnTo>
                    <a:pt x="75475" y="59195"/>
                  </a:lnTo>
                  <a:lnTo>
                    <a:pt x="73105" y="59063"/>
                  </a:lnTo>
                  <a:lnTo>
                    <a:pt x="70736" y="59019"/>
                  </a:lnTo>
                  <a:lnTo>
                    <a:pt x="68498" y="58668"/>
                  </a:lnTo>
                  <a:lnTo>
                    <a:pt x="66523" y="58273"/>
                  </a:lnTo>
                  <a:lnTo>
                    <a:pt x="66479" y="58230"/>
                  </a:lnTo>
                  <a:lnTo>
                    <a:pt x="65470" y="58186"/>
                  </a:lnTo>
                  <a:lnTo>
                    <a:pt x="62530" y="56957"/>
                  </a:lnTo>
                  <a:lnTo>
                    <a:pt x="60687" y="56211"/>
                  </a:lnTo>
                  <a:lnTo>
                    <a:pt x="59546" y="55158"/>
                  </a:lnTo>
                  <a:lnTo>
                    <a:pt x="59020" y="54851"/>
                  </a:lnTo>
                  <a:lnTo>
                    <a:pt x="58537" y="54544"/>
                  </a:lnTo>
                  <a:lnTo>
                    <a:pt x="58010" y="54324"/>
                  </a:lnTo>
                  <a:lnTo>
                    <a:pt x="57484" y="54105"/>
                  </a:lnTo>
                  <a:lnTo>
                    <a:pt x="56957" y="53885"/>
                  </a:lnTo>
                  <a:lnTo>
                    <a:pt x="56431" y="53754"/>
                  </a:lnTo>
                  <a:lnTo>
                    <a:pt x="55378" y="53491"/>
                  </a:lnTo>
                  <a:lnTo>
                    <a:pt x="54281" y="53315"/>
                  </a:lnTo>
                  <a:lnTo>
                    <a:pt x="53184" y="53183"/>
                  </a:lnTo>
                  <a:lnTo>
                    <a:pt x="50902" y="53052"/>
                  </a:lnTo>
                  <a:lnTo>
                    <a:pt x="50068" y="53008"/>
                  </a:lnTo>
                  <a:lnTo>
                    <a:pt x="48269" y="53052"/>
                  </a:lnTo>
                  <a:lnTo>
                    <a:pt x="48181" y="53052"/>
                  </a:lnTo>
                  <a:lnTo>
                    <a:pt x="47040" y="53666"/>
                  </a:lnTo>
                  <a:lnTo>
                    <a:pt x="46996" y="53666"/>
                  </a:lnTo>
                  <a:lnTo>
                    <a:pt x="44934" y="55290"/>
                  </a:lnTo>
                  <a:lnTo>
                    <a:pt x="42872" y="56913"/>
                  </a:lnTo>
                  <a:lnTo>
                    <a:pt x="40371" y="58010"/>
                  </a:lnTo>
                  <a:lnTo>
                    <a:pt x="38089" y="58361"/>
                  </a:lnTo>
                  <a:lnTo>
                    <a:pt x="38045" y="58405"/>
                  </a:lnTo>
                  <a:lnTo>
                    <a:pt x="36904" y="58932"/>
                  </a:lnTo>
                  <a:lnTo>
                    <a:pt x="36860" y="58932"/>
                  </a:lnTo>
                  <a:lnTo>
                    <a:pt x="36377" y="59458"/>
                  </a:lnTo>
                  <a:lnTo>
                    <a:pt x="36333" y="59502"/>
                  </a:lnTo>
                  <a:lnTo>
                    <a:pt x="35017" y="61872"/>
                  </a:lnTo>
                  <a:lnTo>
                    <a:pt x="33350" y="63583"/>
                  </a:lnTo>
                  <a:lnTo>
                    <a:pt x="31156" y="65207"/>
                  </a:lnTo>
                  <a:lnTo>
                    <a:pt x="29444" y="64724"/>
                  </a:lnTo>
                  <a:lnTo>
                    <a:pt x="27031" y="64066"/>
                  </a:lnTo>
                  <a:lnTo>
                    <a:pt x="22994" y="62705"/>
                  </a:lnTo>
                  <a:lnTo>
                    <a:pt x="22906" y="62705"/>
                  </a:lnTo>
                  <a:lnTo>
                    <a:pt x="21985" y="62749"/>
                  </a:lnTo>
                  <a:lnTo>
                    <a:pt x="19966" y="63144"/>
                  </a:lnTo>
                  <a:lnTo>
                    <a:pt x="18474" y="63276"/>
                  </a:lnTo>
                  <a:lnTo>
                    <a:pt x="18430" y="63276"/>
                  </a:lnTo>
                  <a:lnTo>
                    <a:pt x="13165" y="66304"/>
                  </a:lnTo>
                  <a:lnTo>
                    <a:pt x="13121" y="66347"/>
                  </a:lnTo>
                  <a:lnTo>
                    <a:pt x="10707" y="68717"/>
                  </a:lnTo>
                  <a:lnTo>
                    <a:pt x="10181" y="68893"/>
                  </a:lnTo>
                  <a:lnTo>
                    <a:pt x="9566" y="68629"/>
                  </a:lnTo>
                  <a:lnTo>
                    <a:pt x="6934" y="66786"/>
                  </a:lnTo>
                  <a:lnTo>
                    <a:pt x="6012" y="65645"/>
                  </a:lnTo>
                  <a:lnTo>
                    <a:pt x="4740" y="63715"/>
                  </a:lnTo>
                  <a:lnTo>
                    <a:pt x="3555" y="61477"/>
                  </a:lnTo>
                  <a:lnTo>
                    <a:pt x="2326" y="59239"/>
                  </a:lnTo>
                  <a:lnTo>
                    <a:pt x="2326" y="59195"/>
                  </a:lnTo>
                  <a:lnTo>
                    <a:pt x="1536" y="58361"/>
                  </a:lnTo>
                  <a:lnTo>
                    <a:pt x="1492" y="58317"/>
                  </a:lnTo>
                  <a:lnTo>
                    <a:pt x="395" y="57835"/>
                  </a:lnTo>
                  <a:lnTo>
                    <a:pt x="351" y="57659"/>
                  </a:lnTo>
                  <a:lnTo>
                    <a:pt x="527" y="55685"/>
                  </a:lnTo>
                  <a:lnTo>
                    <a:pt x="878" y="52130"/>
                  </a:lnTo>
                  <a:lnTo>
                    <a:pt x="1054" y="51340"/>
                  </a:lnTo>
                  <a:lnTo>
                    <a:pt x="2370" y="49102"/>
                  </a:lnTo>
                  <a:lnTo>
                    <a:pt x="3686" y="47347"/>
                  </a:lnTo>
                  <a:lnTo>
                    <a:pt x="3686" y="47303"/>
                  </a:lnTo>
                  <a:lnTo>
                    <a:pt x="4608" y="45768"/>
                  </a:lnTo>
                  <a:lnTo>
                    <a:pt x="4608" y="45724"/>
                  </a:lnTo>
                  <a:lnTo>
                    <a:pt x="5398" y="43266"/>
                  </a:lnTo>
                  <a:lnTo>
                    <a:pt x="5968" y="40634"/>
                  </a:lnTo>
                  <a:lnTo>
                    <a:pt x="6363" y="38396"/>
                  </a:lnTo>
                  <a:lnTo>
                    <a:pt x="6670" y="35807"/>
                  </a:lnTo>
                  <a:lnTo>
                    <a:pt x="7285" y="31506"/>
                  </a:lnTo>
                  <a:lnTo>
                    <a:pt x="7987" y="27206"/>
                  </a:lnTo>
                  <a:lnTo>
                    <a:pt x="8952" y="25539"/>
                  </a:lnTo>
                  <a:lnTo>
                    <a:pt x="10663" y="23257"/>
                  </a:lnTo>
                  <a:lnTo>
                    <a:pt x="12594" y="20756"/>
                  </a:lnTo>
                  <a:lnTo>
                    <a:pt x="14788" y="17860"/>
                  </a:lnTo>
                  <a:lnTo>
                    <a:pt x="18694" y="12945"/>
                  </a:lnTo>
                  <a:lnTo>
                    <a:pt x="25934" y="7109"/>
                  </a:lnTo>
                  <a:lnTo>
                    <a:pt x="29708" y="4081"/>
                  </a:lnTo>
                  <a:lnTo>
                    <a:pt x="32384" y="1756"/>
                  </a:lnTo>
                  <a:lnTo>
                    <a:pt x="34491" y="308"/>
                  </a:lnTo>
                  <a:lnTo>
                    <a:pt x="34534" y="264"/>
                  </a:lnTo>
                  <a:lnTo>
                    <a:pt x="34534" y="176"/>
                  </a:lnTo>
                  <a:lnTo>
                    <a:pt x="34534" y="132"/>
                  </a:lnTo>
                  <a:lnTo>
                    <a:pt x="34491" y="44"/>
                  </a:lnTo>
                  <a:lnTo>
                    <a:pt x="3444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" name="Google Shape;359;p48"/>
            <p:cNvSpPr/>
            <p:nvPr/>
          </p:nvSpPr>
          <p:spPr>
            <a:xfrm>
              <a:off x="5473050" y="4092175"/>
              <a:ext cx="560600" cy="444300"/>
            </a:xfrm>
            <a:custGeom>
              <a:avLst/>
              <a:gdLst/>
              <a:ahLst/>
              <a:cxnLst/>
              <a:rect l="l" t="t" r="r" b="b"/>
              <a:pathLst>
                <a:path w="22424" h="17772" extrusionOk="0">
                  <a:moveTo>
                    <a:pt x="6188" y="483"/>
                  </a:moveTo>
                  <a:lnTo>
                    <a:pt x="6671" y="1361"/>
                  </a:lnTo>
                  <a:lnTo>
                    <a:pt x="6758" y="1448"/>
                  </a:lnTo>
                  <a:lnTo>
                    <a:pt x="8514" y="2107"/>
                  </a:lnTo>
                  <a:lnTo>
                    <a:pt x="12551" y="3862"/>
                  </a:lnTo>
                  <a:lnTo>
                    <a:pt x="12814" y="4213"/>
                  </a:lnTo>
                  <a:lnTo>
                    <a:pt x="13384" y="5441"/>
                  </a:lnTo>
                  <a:lnTo>
                    <a:pt x="14394" y="7197"/>
                  </a:lnTo>
                  <a:lnTo>
                    <a:pt x="14920" y="9391"/>
                  </a:lnTo>
                  <a:lnTo>
                    <a:pt x="15359" y="10707"/>
                  </a:lnTo>
                  <a:lnTo>
                    <a:pt x="15359" y="10751"/>
                  </a:lnTo>
                  <a:lnTo>
                    <a:pt x="16105" y="11936"/>
                  </a:lnTo>
                  <a:lnTo>
                    <a:pt x="16149" y="11980"/>
                  </a:lnTo>
                  <a:lnTo>
                    <a:pt x="17070" y="12682"/>
                  </a:lnTo>
                  <a:lnTo>
                    <a:pt x="17114" y="12682"/>
                  </a:lnTo>
                  <a:lnTo>
                    <a:pt x="19440" y="13384"/>
                  </a:lnTo>
                  <a:lnTo>
                    <a:pt x="19528" y="13384"/>
                  </a:lnTo>
                  <a:lnTo>
                    <a:pt x="20712" y="13252"/>
                  </a:lnTo>
                  <a:lnTo>
                    <a:pt x="21985" y="13472"/>
                  </a:lnTo>
                  <a:lnTo>
                    <a:pt x="22029" y="13515"/>
                  </a:lnTo>
                  <a:lnTo>
                    <a:pt x="21897" y="13603"/>
                  </a:lnTo>
                  <a:lnTo>
                    <a:pt x="20669" y="14130"/>
                  </a:lnTo>
                  <a:lnTo>
                    <a:pt x="16105" y="15534"/>
                  </a:lnTo>
                  <a:lnTo>
                    <a:pt x="13735" y="16368"/>
                  </a:lnTo>
                  <a:lnTo>
                    <a:pt x="11234" y="17421"/>
                  </a:lnTo>
                  <a:lnTo>
                    <a:pt x="10883" y="17377"/>
                  </a:lnTo>
                  <a:lnTo>
                    <a:pt x="8733" y="16499"/>
                  </a:lnTo>
                  <a:lnTo>
                    <a:pt x="5223" y="15051"/>
                  </a:lnTo>
                  <a:lnTo>
                    <a:pt x="5179" y="15051"/>
                  </a:lnTo>
                  <a:lnTo>
                    <a:pt x="747" y="13910"/>
                  </a:lnTo>
                  <a:lnTo>
                    <a:pt x="396" y="13515"/>
                  </a:lnTo>
                  <a:lnTo>
                    <a:pt x="352" y="12945"/>
                  </a:lnTo>
                  <a:lnTo>
                    <a:pt x="703" y="11716"/>
                  </a:lnTo>
                  <a:lnTo>
                    <a:pt x="1230" y="10839"/>
                  </a:lnTo>
                  <a:lnTo>
                    <a:pt x="2634" y="8732"/>
                  </a:lnTo>
                  <a:lnTo>
                    <a:pt x="5091" y="5003"/>
                  </a:lnTo>
                  <a:lnTo>
                    <a:pt x="5135" y="4959"/>
                  </a:lnTo>
                  <a:lnTo>
                    <a:pt x="5749" y="2896"/>
                  </a:lnTo>
                  <a:lnTo>
                    <a:pt x="5749" y="2853"/>
                  </a:lnTo>
                  <a:lnTo>
                    <a:pt x="6056" y="790"/>
                  </a:lnTo>
                  <a:lnTo>
                    <a:pt x="6188" y="483"/>
                  </a:lnTo>
                  <a:close/>
                  <a:moveTo>
                    <a:pt x="6144" y="0"/>
                  </a:moveTo>
                  <a:lnTo>
                    <a:pt x="6056" y="44"/>
                  </a:lnTo>
                  <a:lnTo>
                    <a:pt x="6013" y="132"/>
                  </a:lnTo>
                  <a:lnTo>
                    <a:pt x="5749" y="659"/>
                  </a:lnTo>
                  <a:lnTo>
                    <a:pt x="5705" y="702"/>
                  </a:lnTo>
                  <a:lnTo>
                    <a:pt x="5398" y="2809"/>
                  </a:lnTo>
                  <a:lnTo>
                    <a:pt x="4784" y="4827"/>
                  </a:lnTo>
                  <a:lnTo>
                    <a:pt x="2370" y="8557"/>
                  </a:lnTo>
                  <a:lnTo>
                    <a:pt x="922" y="10619"/>
                  </a:lnTo>
                  <a:lnTo>
                    <a:pt x="396" y="11541"/>
                  </a:lnTo>
                  <a:lnTo>
                    <a:pt x="352" y="11585"/>
                  </a:lnTo>
                  <a:lnTo>
                    <a:pt x="1" y="12857"/>
                  </a:lnTo>
                  <a:lnTo>
                    <a:pt x="1" y="12945"/>
                  </a:lnTo>
                  <a:lnTo>
                    <a:pt x="45" y="13603"/>
                  </a:lnTo>
                  <a:lnTo>
                    <a:pt x="89" y="13735"/>
                  </a:lnTo>
                  <a:lnTo>
                    <a:pt x="527" y="14174"/>
                  </a:lnTo>
                  <a:lnTo>
                    <a:pt x="615" y="14218"/>
                  </a:lnTo>
                  <a:lnTo>
                    <a:pt x="5091" y="15402"/>
                  </a:lnTo>
                  <a:lnTo>
                    <a:pt x="8601" y="16806"/>
                  </a:lnTo>
                  <a:lnTo>
                    <a:pt x="10752" y="17728"/>
                  </a:lnTo>
                  <a:lnTo>
                    <a:pt x="10795" y="17728"/>
                  </a:lnTo>
                  <a:lnTo>
                    <a:pt x="11234" y="17772"/>
                  </a:lnTo>
                  <a:lnTo>
                    <a:pt x="11322" y="17772"/>
                  </a:lnTo>
                  <a:lnTo>
                    <a:pt x="13867" y="16719"/>
                  </a:lnTo>
                  <a:lnTo>
                    <a:pt x="16193" y="15885"/>
                  </a:lnTo>
                  <a:lnTo>
                    <a:pt x="20756" y="14437"/>
                  </a:lnTo>
                  <a:lnTo>
                    <a:pt x="20800" y="14437"/>
                  </a:lnTo>
                  <a:lnTo>
                    <a:pt x="22073" y="13910"/>
                  </a:lnTo>
                  <a:lnTo>
                    <a:pt x="22117" y="13866"/>
                  </a:lnTo>
                  <a:lnTo>
                    <a:pt x="22380" y="13647"/>
                  </a:lnTo>
                  <a:lnTo>
                    <a:pt x="22424" y="13559"/>
                  </a:lnTo>
                  <a:lnTo>
                    <a:pt x="22424" y="13515"/>
                  </a:lnTo>
                  <a:lnTo>
                    <a:pt x="22424" y="13428"/>
                  </a:lnTo>
                  <a:lnTo>
                    <a:pt x="22380" y="13384"/>
                  </a:lnTo>
                  <a:lnTo>
                    <a:pt x="22204" y="13208"/>
                  </a:lnTo>
                  <a:lnTo>
                    <a:pt x="22117" y="13121"/>
                  </a:lnTo>
                  <a:lnTo>
                    <a:pt x="20756" y="12901"/>
                  </a:lnTo>
                  <a:lnTo>
                    <a:pt x="20712" y="12901"/>
                  </a:lnTo>
                  <a:lnTo>
                    <a:pt x="19528" y="13033"/>
                  </a:lnTo>
                  <a:lnTo>
                    <a:pt x="17246" y="12375"/>
                  </a:lnTo>
                  <a:lnTo>
                    <a:pt x="16368" y="11716"/>
                  </a:lnTo>
                  <a:lnTo>
                    <a:pt x="15666" y="10575"/>
                  </a:lnTo>
                  <a:lnTo>
                    <a:pt x="15271" y="9303"/>
                  </a:lnTo>
                  <a:lnTo>
                    <a:pt x="14745" y="7109"/>
                  </a:lnTo>
                  <a:lnTo>
                    <a:pt x="14701" y="7065"/>
                  </a:lnTo>
                  <a:lnTo>
                    <a:pt x="13692" y="5310"/>
                  </a:lnTo>
                  <a:lnTo>
                    <a:pt x="13121" y="4081"/>
                  </a:lnTo>
                  <a:lnTo>
                    <a:pt x="13077" y="4037"/>
                  </a:lnTo>
                  <a:lnTo>
                    <a:pt x="12814" y="3642"/>
                  </a:lnTo>
                  <a:lnTo>
                    <a:pt x="12726" y="3555"/>
                  </a:lnTo>
                  <a:lnTo>
                    <a:pt x="8645" y="1756"/>
                  </a:lnTo>
                  <a:lnTo>
                    <a:pt x="6934" y="1141"/>
                  </a:lnTo>
                  <a:lnTo>
                    <a:pt x="6495" y="307"/>
                  </a:lnTo>
                  <a:lnTo>
                    <a:pt x="6451" y="264"/>
                  </a:lnTo>
                  <a:lnTo>
                    <a:pt x="6276" y="88"/>
                  </a:lnTo>
                  <a:lnTo>
                    <a:pt x="6232" y="44"/>
                  </a:lnTo>
                  <a:lnTo>
                    <a:pt x="614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" name="Google Shape;360;p48"/>
            <p:cNvSpPr/>
            <p:nvPr/>
          </p:nvSpPr>
          <p:spPr>
            <a:xfrm>
              <a:off x="5446725" y="4038425"/>
              <a:ext cx="650550" cy="557300"/>
            </a:xfrm>
            <a:custGeom>
              <a:avLst/>
              <a:gdLst/>
              <a:ahLst/>
              <a:cxnLst/>
              <a:rect l="l" t="t" r="r" b="b"/>
              <a:pathLst>
                <a:path w="26022" h="22292" extrusionOk="0">
                  <a:moveTo>
                    <a:pt x="10225" y="351"/>
                  </a:moveTo>
                  <a:lnTo>
                    <a:pt x="10795" y="571"/>
                  </a:lnTo>
                  <a:lnTo>
                    <a:pt x="12946" y="2238"/>
                  </a:lnTo>
                  <a:lnTo>
                    <a:pt x="14832" y="3554"/>
                  </a:lnTo>
                  <a:lnTo>
                    <a:pt x="16017" y="4871"/>
                  </a:lnTo>
                  <a:lnTo>
                    <a:pt x="17026" y="6494"/>
                  </a:lnTo>
                  <a:lnTo>
                    <a:pt x="17948" y="8337"/>
                  </a:lnTo>
                  <a:lnTo>
                    <a:pt x="18431" y="10926"/>
                  </a:lnTo>
                  <a:lnTo>
                    <a:pt x="18957" y="13691"/>
                  </a:lnTo>
                  <a:lnTo>
                    <a:pt x="18957" y="13779"/>
                  </a:lnTo>
                  <a:lnTo>
                    <a:pt x="19308" y="14174"/>
                  </a:lnTo>
                  <a:lnTo>
                    <a:pt x="19396" y="14217"/>
                  </a:lnTo>
                  <a:lnTo>
                    <a:pt x="20800" y="14568"/>
                  </a:lnTo>
                  <a:lnTo>
                    <a:pt x="20844" y="14568"/>
                  </a:lnTo>
                  <a:lnTo>
                    <a:pt x="21941" y="14612"/>
                  </a:lnTo>
                  <a:lnTo>
                    <a:pt x="25364" y="15227"/>
                  </a:lnTo>
                  <a:lnTo>
                    <a:pt x="25583" y="15358"/>
                  </a:lnTo>
                  <a:lnTo>
                    <a:pt x="25671" y="15622"/>
                  </a:lnTo>
                  <a:lnTo>
                    <a:pt x="25583" y="16368"/>
                  </a:lnTo>
                  <a:lnTo>
                    <a:pt x="25408" y="16631"/>
                  </a:lnTo>
                  <a:lnTo>
                    <a:pt x="24969" y="16894"/>
                  </a:lnTo>
                  <a:lnTo>
                    <a:pt x="23916" y="17026"/>
                  </a:lnTo>
                  <a:lnTo>
                    <a:pt x="23872" y="17070"/>
                  </a:lnTo>
                  <a:lnTo>
                    <a:pt x="19659" y="18693"/>
                  </a:lnTo>
                  <a:lnTo>
                    <a:pt x="19615" y="18693"/>
                  </a:lnTo>
                  <a:lnTo>
                    <a:pt x="19133" y="19044"/>
                  </a:lnTo>
                  <a:lnTo>
                    <a:pt x="17772" y="19659"/>
                  </a:lnTo>
                  <a:lnTo>
                    <a:pt x="13165" y="21370"/>
                  </a:lnTo>
                  <a:lnTo>
                    <a:pt x="11805" y="21940"/>
                  </a:lnTo>
                  <a:lnTo>
                    <a:pt x="11278" y="21853"/>
                  </a:lnTo>
                  <a:lnTo>
                    <a:pt x="10093" y="21370"/>
                  </a:lnTo>
                  <a:lnTo>
                    <a:pt x="8075" y="20492"/>
                  </a:lnTo>
                  <a:lnTo>
                    <a:pt x="5661" y="19439"/>
                  </a:lnTo>
                  <a:lnTo>
                    <a:pt x="878" y="17377"/>
                  </a:lnTo>
                  <a:lnTo>
                    <a:pt x="483" y="16543"/>
                  </a:lnTo>
                  <a:lnTo>
                    <a:pt x="396" y="16236"/>
                  </a:lnTo>
                  <a:lnTo>
                    <a:pt x="352" y="15885"/>
                  </a:lnTo>
                  <a:lnTo>
                    <a:pt x="352" y="15534"/>
                  </a:lnTo>
                  <a:lnTo>
                    <a:pt x="396" y="15183"/>
                  </a:lnTo>
                  <a:lnTo>
                    <a:pt x="440" y="14832"/>
                  </a:lnTo>
                  <a:lnTo>
                    <a:pt x="571" y="14481"/>
                  </a:lnTo>
                  <a:lnTo>
                    <a:pt x="834" y="13822"/>
                  </a:lnTo>
                  <a:lnTo>
                    <a:pt x="1186" y="13120"/>
                  </a:lnTo>
                  <a:lnTo>
                    <a:pt x="1580" y="12462"/>
                  </a:lnTo>
                  <a:lnTo>
                    <a:pt x="2458" y="11190"/>
                  </a:lnTo>
                  <a:lnTo>
                    <a:pt x="3116" y="10312"/>
                  </a:lnTo>
                  <a:lnTo>
                    <a:pt x="3380" y="9873"/>
                  </a:lnTo>
                  <a:lnTo>
                    <a:pt x="3643" y="9434"/>
                  </a:lnTo>
                  <a:lnTo>
                    <a:pt x="4915" y="6889"/>
                  </a:lnTo>
                  <a:lnTo>
                    <a:pt x="4915" y="6846"/>
                  </a:lnTo>
                  <a:lnTo>
                    <a:pt x="5617" y="4388"/>
                  </a:lnTo>
                  <a:lnTo>
                    <a:pt x="6144" y="2326"/>
                  </a:lnTo>
                  <a:lnTo>
                    <a:pt x="6890" y="1492"/>
                  </a:lnTo>
                  <a:lnTo>
                    <a:pt x="8382" y="966"/>
                  </a:lnTo>
                  <a:lnTo>
                    <a:pt x="8470" y="922"/>
                  </a:lnTo>
                  <a:lnTo>
                    <a:pt x="8909" y="351"/>
                  </a:lnTo>
                  <a:close/>
                  <a:moveTo>
                    <a:pt x="8865" y="0"/>
                  </a:moveTo>
                  <a:lnTo>
                    <a:pt x="8777" y="44"/>
                  </a:lnTo>
                  <a:lnTo>
                    <a:pt x="8733" y="88"/>
                  </a:lnTo>
                  <a:lnTo>
                    <a:pt x="8206" y="658"/>
                  </a:lnTo>
                  <a:lnTo>
                    <a:pt x="6758" y="1185"/>
                  </a:lnTo>
                  <a:lnTo>
                    <a:pt x="6671" y="1229"/>
                  </a:lnTo>
                  <a:lnTo>
                    <a:pt x="5837" y="2150"/>
                  </a:lnTo>
                  <a:lnTo>
                    <a:pt x="5793" y="2194"/>
                  </a:lnTo>
                  <a:lnTo>
                    <a:pt x="5310" y="4300"/>
                  </a:lnTo>
                  <a:lnTo>
                    <a:pt x="4608" y="6758"/>
                  </a:lnTo>
                  <a:lnTo>
                    <a:pt x="3336" y="9303"/>
                  </a:lnTo>
                  <a:lnTo>
                    <a:pt x="3072" y="9698"/>
                  </a:lnTo>
                  <a:lnTo>
                    <a:pt x="2809" y="10093"/>
                  </a:lnTo>
                  <a:lnTo>
                    <a:pt x="2195" y="11014"/>
                  </a:lnTo>
                  <a:lnTo>
                    <a:pt x="1712" y="11672"/>
                  </a:lnTo>
                  <a:lnTo>
                    <a:pt x="1229" y="12331"/>
                  </a:lnTo>
                  <a:lnTo>
                    <a:pt x="834" y="13033"/>
                  </a:lnTo>
                  <a:lnTo>
                    <a:pt x="483" y="13735"/>
                  </a:lnTo>
                  <a:lnTo>
                    <a:pt x="176" y="14437"/>
                  </a:lnTo>
                  <a:lnTo>
                    <a:pt x="89" y="14832"/>
                  </a:lnTo>
                  <a:lnTo>
                    <a:pt x="45" y="15183"/>
                  </a:lnTo>
                  <a:lnTo>
                    <a:pt x="1" y="15534"/>
                  </a:lnTo>
                  <a:lnTo>
                    <a:pt x="1" y="15929"/>
                  </a:lnTo>
                  <a:lnTo>
                    <a:pt x="89" y="16280"/>
                  </a:lnTo>
                  <a:lnTo>
                    <a:pt x="176" y="16675"/>
                  </a:lnTo>
                  <a:lnTo>
                    <a:pt x="176" y="16719"/>
                  </a:lnTo>
                  <a:lnTo>
                    <a:pt x="615" y="17596"/>
                  </a:lnTo>
                  <a:lnTo>
                    <a:pt x="703" y="17684"/>
                  </a:lnTo>
                  <a:lnTo>
                    <a:pt x="5530" y="19746"/>
                  </a:lnTo>
                  <a:lnTo>
                    <a:pt x="7899" y="20843"/>
                  </a:lnTo>
                  <a:lnTo>
                    <a:pt x="9962" y="21721"/>
                  </a:lnTo>
                  <a:lnTo>
                    <a:pt x="11190" y="22160"/>
                  </a:lnTo>
                  <a:lnTo>
                    <a:pt x="11190" y="22204"/>
                  </a:lnTo>
                  <a:lnTo>
                    <a:pt x="11805" y="22291"/>
                  </a:lnTo>
                  <a:lnTo>
                    <a:pt x="11892" y="22291"/>
                  </a:lnTo>
                  <a:lnTo>
                    <a:pt x="13297" y="21721"/>
                  </a:lnTo>
                  <a:lnTo>
                    <a:pt x="17904" y="20010"/>
                  </a:lnTo>
                  <a:lnTo>
                    <a:pt x="19308" y="19351"/>
                  </a:lnTo>
                  <a:lnTo>
                    <a:pt x="19835" y="19000"/>
                  </a:lnTo>
                  <a:lnTo>
                    <a:pt x="23960" y="17377"/>
                  </a:lnTo>
                  <a:lnTo>
                    <a:pt x="25057" y="17245"/>
                  </a:lnTo>
                  <a:lnTo>
                    <a:pt x="25100" y="17201"/>
                  </a:lnTo>
                  <a:lnTo>
                    <a:pt x="25627" y="16938"/>
                  </a:lnTo>
                  <a:lnTo>
                    <a:pt x="25671" y="16850"/>
                  </a:lnTo>
                  <a:lnTo>
                    <a:pt x="25890" y="16499"/>
                  </a:lnTo>
                  <a:lnTo>
                    <a:pt x="25934" y="16411"/>
                  </a:lnTo>
                  <a:lnTo>
                    <a:pt x="26022" y="15622"/>
                  </a:lnTo>
                  <a:lnTo>
                    <a:pt x="26022" y="15490"/>
                  </a:lnTo>
                  <a:lnTo>
                    <a:pt x="25846" y="15183"/>
                  </a:lnTo>
                  <a:lnTo>
                    <a:pt x="25803" y="15139"/>
                  </a:lnTo>
                  <a:lnTo>
                    <a:pt x="25539" y="14919"/>
                  </a:lnTo>
                  <a:lnTo>
                    <a:pt x="25451" y="14876"/>
                  </a:lnTo>
                  <a:lnTo>
                    <a:pt x="21985" y="14261"/>
                  </a:lnTo>
                  <a:lnTo>
                    <a:pt x="20844" y="14217"/>
                  </a:lnTo>
                  <a:lnTo>
                    <a:pt x="19528" y="13866"/>
                  </a:lnTo>
                  <a:lnTo>
                    <a:pt x="19264" y="13603"/>
                  </a:lnTo>
                  <a:lnTo>
                    <a:pt x="18782" y="10882"/>
                  </a:lnTo>
                  <a:lnTo>
                    <a:pt x="18299" y="8250"/>
                  </a:lnTo>
                  <a:lnTo>
                    <a:pt x="18255" y="8162"/>
                  </a:lnTo>
                  <a:lnTo>
                    <a:pt x="17334" y="6319"/>
                  </a:lnTo>
                  <a:lnTo>
                    <a:pt x="16324" y="4651"/>
                  </a:lnTo>
                  <a:lnTo>
                    <a:pt x="16280" y="4651"/>
                  </a:lnTo>
                  <a:lnTo>
                    <a:pt x="15052" y="3291"/>
                  </a:lnTo>
                  <a:lnTo>
                    <a:pt x="13165" y="1975"/>
                  </a:lnTo>
                  <a:lnTo>
                    <a:pt x="11015" y="307"/>
                  </a:lnTo>
                  <a:lnTo>
                    <a:pt x="10971" y="263"/>
                  </a:lnTo>
                  <a:lnTo>
                    <a:pt x="10357" y="44"/>
                  </a:lnTo>
                  <a:lnTo>
                    <a:pt x="1026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" name="Google Shape;361;p48"/>
            <p:cNvSpPr/>
            <p:nvPr/>
          </p:nvSpPr>
          <p:spPr>
            <a:xfrm>
              <a:off x="5262425" y="3874975"/>
              <a:ext cx="889700" cy="781075"/>
            </a:xfrm>
            <a:custGeom>
              <a:avLst/>
              <a:gdLst/>
              <a:ahLst/>
              <a:cxnLst/>
              <a:rect l="l" t="t" r="r" b="b"/>
              <a:pathLst>
                <a:path w="35588" h="31243" extrusionOk="0">
                  <a:moveTo>
                    <a:pt x="16807" y="351"/>
                  </a:moveTo>
                  <a:lnTo>
                    <a:pt x="17070" y="658"/>
                  </a:lnTo>
                  <a:lnTo>
                    <a:pt x="17509" y="1404"/>
                  </a:lnTo>
                  <a:lnTo>
                    <a:pt x="18431" y="3467"/>
                  </a:lnTo>
                  <a:lnTo>
                    <a:pt x="18475" y="3554"/>
                  </a:lnTo>
                  <a:lnTo>
                    <a:pt x="19879" y="4344"/>
                  </a:lnTo>
                  <a:lnTo>
                    <a:pt x="21766" y="5968"/>
                  </a:lnTo>
                  <a:lnTo>
                    <a:pt x="23784" y="7811"/>
                  </a:lnTo>
                  <a:lnTo>
                    <a:pt x="25627" y="10092"/>
                  </a:lnTo>
                  <a:lnTo>
                    <a:pt x="27689" y="13427"/>
                  </a:lnTo>
                  <a:lnTo>
                    <a:pt x="28128" y="15490"/>
                  </a:lnTo>
                  <a:lnTo>
                    <a:pt x="28567" y="18298"/>
                  </a:lnTo>
                  <a:lnTo>
                    <a:pt x="28918" y="19746"/>
                  </a:lnTo>
                  <a:lnTo>
                    <a:pt x="28962" y="19834"/>
                  </a:lnTo>
                  <a:lnTo>
                    <a:pt x="29489" y="20273"/>
                  </a:lnTo>
                  <a:lnTo>
                    <a:pt x="29576" y="20317"/>
                  </a:lnTo>
                  <a:lnTo>
                    <a:pt x="30761" y="20536"/>
                  </a:lnTo>
                  <a:lnTo>
                    <a:pt x="32955" y="20931"/>
                  </a:lnTo>
                  <a:lnTo>
                    <a:pt x="35237" y="21852"/>
                  </a:lnTo>
                  <a:lnTo>
                    <a:pt x="35193" y="21940"/>
                  </a:lnTo>
                  <a:lnTo>
                    <a:pt x="34842" y="22511"/>
                  </a:lnTo>
                  <a:lnTo>
                    <a:pt x="34272" y="24046"/>
                  </a:lnTo>
                  <a:lnTo>
                    <a:pt x="33877" y="24661"/>
                  </a:lnTo>
                  <a:lnTo>
                    <a:pt x="33350" y="25012"/>
                  </a:lnTo>
                  <a:lnTo>
                    <a:pt x="31024" y="25319"/>
                  </a:lnTo>
                  <a:lnTo>
                    <a:pt x="30980" y="25319"/>
                  </a:lnTo>
                  <a:lnTo>
                    <a:pt x="28172" y="26372"/>
                  </a:lnTo>
                  <a:lnTo>
                    <a:pt x="28128" y="26372"/>
                  </a:lnTo>
                  <a:lnTo>
                    <a:pt x="26636" y="27557"/>
                  </a:lnTo>
                  <a:lnTo>
                    <a:pt x="24223" y="28654"/>
                  </a:lnTo>
                  <a:lnTo>
                    <a:pt x="21941" y="29575"/>
                  </a:lnTo>
                  <a:lnTo>
                    <a:pt x="20361" y="30234"/>
                  </a:lnTo>
                  <a:lnTo>
                    <a:pt x="19220" y="30716"/>
                  </a:lnTo>
                  <a:lnTo>
                    <a:pt x="18826" y="30848"/>
                  </a:lnTo>
                  <a:lnTo>
                    <a:pt x="18475" y="30892"/>
                  </a:lnTo>
                  <a:lnTo>
                    <a:pt x="18167" y="30848"/>
                  </a:lnTo>
                  <a:lnTo>
                    <a:pt x="17816" y="30760"/>
                  </a:lnTo>
                  <a:lnTo>
                    <a:pt x="17421" y="30628"/>
                  </a:lnTo>
                  <a:lnTo>
                    <a:pt x="16895" y="30409"/>
                  </a:lnTo>
                  <a:lnTo>
                    <a:pt x="16105" y="30058"/>
                  </a:lnTo>
                  <a:lnTo>
                    <a:pt x="15096" y="29619"/>
                  </a:lnTo>
                  <a:lnTo>
                    <a:pt x="13779" y="29137"/>
                  </a:lnTo>
                  <a:lnTo>
                    <a:pt x="12068" y="28566"/>
                  </a:lnTo>
                  <a:lnTo>
                    <a:pt x="9303" y="27952"/>
                  </a:lnTo>
                  <a:lnTo>
                    <a:pt x="9303" y="27908"/>
                  </a:lnTo>
                  <a:lnTo>
                    <a:pt x="9260" y="27952"/>
                  </a:lnTo>
                  <a:lnTo>
                    <a:pt x="7592" y="28303"/>
                  </a:lnTo>
                  <a:lnTo>
                    <a:pt x="5749" y="28171"/>
                  </a:lnTo>
                  <a:lnTo>
                    <a:pt x="5705" y="28171"/>
                  </a:lnTo>
                  <a:lnTo>
                    <a:pt x="4477" y="28347"/>
                  </a:lnTo>
                  <a:lnTo>
                    <a:pt x="4433" y="28347"/>
                  </a:lnTo>
                  <a:lnTo>
                    <a:pt x="966" y="29531"/>
                  </a:lnTo>
                  <a:lnTo>
                    <a:pt x="747" y="29400"/>
                  </a:lnTo>
                  <a:lnTo>
                    <a:pt x="352" y="28610"/>
                  </a:lnTo>
                  <a:lnTo>
                    <a:pt x="396" y="27952"/>
                  </a:lnTo>
                  <a:lnTo>
                    <a:pt x="615" y="26855"/>
                  </a:lnTo>
                  <a:lnTo>
                    <a:pt x="1405" y="25538"/>
                  </a:lnTo>
                  <a:lnTo>
                    <a:pt x="2151" y="24836"/>
                  </a:lnTo>
                  <a:lnTo>
                    <a:pt x="4038" y="24222"/>
                  </a:lnTo>
                  <a:lnTo>
                    <a:pt x="5530" y="24924"/>
                  </a:lnTo>
                  <a:lnTo>
                    <a:pt x="5661" y="24924"/>
                  </a:lnTo>
                  <a:lnTo>
                    <a:pt x="6144" y="24792"/>
                  </a:lnTo>
                  <a:lnTo>
                    <a:pt x="6188" y="24749"/>
                  </a:lnTo>
                  <a:lnTo>
                    <a:pt x="6583" y="24485"/>
                  </a:lnTo>
                  <a:lnTo>
                    <a:pt x="6627" y="24441"/>
                  </a:lnTo>
                  <a:lnTo>
                    <a:pt x="6890" y="24003"/>
                  </a:lnTo>
                  <a:lnTo>
                    <a:pt x="6890" y="23915"/>
                  </a:lnTo>
                  <a:lnTo>
                    <a:pt x="6846" y="23037"/>
                  </a:lnTo>
                  <a:lnTo>
                    <a:pt x="6715" y="22291"/>
                  </a:lnTo>
                  <a:lnTo>
                    <a:pt x="6846" y="21501"/>
                  </a:lnTo>
                  <a:lnTo>
                    <a:pt x="7855" y="19132"/>
                  </a:lnTo>
                  <a:lnTo>
                    <a:pt x="10269" y="15621"/>
                  </a:lnTo>
                  <a:lnTo>
                    <a:pt x="10269" y="15578"/>
                  </a:lnTo>
                  <a:lnTo>
                    <a:pt x="11278" y="13735"/>
                  </a:lnTo>
                  <a:lnTo>
                    <a:pt x="11278" y="13647"/>
                  </a:lnTo>
                  <a:lnTo>
                    <a:pt x="11278" y="12813"/>
                  </a:lnTo>
                  <a:lnTo>
                    <a:pt x="12156" y="8995"/>
                  </a:lnTo>
                  <a:lnTo>
                    <a:pt x="12375" y="8469"/>
                  </a:lnTo>
                  <a:lnTo>
                    <a:pt x="13253" y="7547"/>
                  </a:lnTo>
                  <a:lnTo>
                    <a:pt x="14569" y="6670"/>
                  </a:lnTo>
                  <a:lnTo>
                    <a:pt x="15447" y="6319"/>
                  </a:lnTo>
                  <a:lnTo>
                    <a:pt x="15491" y="6275"/>
                  </a:lnTo>
                  <a:lnTo>
                    <a:pt x="15535" y="6187"/>
                  </a:lnTo>
                  <a:lnTo>
                    <a:pt x="15622" y="5880"/>
                  </a:lnTo>
                  <a:lnTo>
                    <a:pt x="15622" y="5836"/>
                  </a:lnTo>
                  <a:lnTo>
                    <a:pt x="15447" y="3598"/>
                  </a:lnTo>
                  <a:lnTo>
                    <a:pt x="15535" y="1843"/>
                  </a:lnTo>
                  <a:lnTo>
                    <a:pt x="15842" y="965"/>
                  </a:lnTo>
                  <a:lnTo>
                    <a:pt x="16456" y="395"/>
                  </a:lnTo>
                  <a:lnTo>
                    <a:pt x="16807" y="351"/>
                  </a:lnTo>
                  <a:close/>
                  <a:moveTo>
                    <a:pt x="16851" y="0"/>
                  </a:moveTo>
                  <a:lnTo>
                    <a:pt x="16368" y="88"/>
                  </a:lnTo>
                  <a:lnTo>
                    <a:pt x="16281" y="132"/>
                  </a:lnTo>
                  <a:lnTo>
                    <a:pt x="15578" y="746"/>
                  </a:lnTo>
                  <a:lnTo>
                    <a:pt x="15535" y="790"/>
                  </a:lnTo>
                  <a:lnTo>
                    <a:pt x="15183" y="1755"/>
                  </a:lnTo>
                  <a:lnTo>
                    <a:pt x="15183" y="1799"/>
                  </a:lnTo>
                  <a:lnTo>
                    <a:pt x="15096" y="3554"/>
                  </a:lnTo>
                  <a:lnTo>
                    <a:pt x="15096" y="3598"/>
                  </a:lnTo>
                  <a:lnTo>
                    <a:pt x="15271" y="5836"/>
                  </a:lnTo>
                  <a:lnTo>
                    <a:pt x="15227" y="6012"/>
                  </a:lnTo>
                  <a:lnTo>
                    <a:pt x="14438" y="6363"/>
                  </a:lnTo>
                  <a:lnTo>
                    <a:pt x="14394" y="6363"/>
                  </a:lnTo>
                  <a:lnTo>
                    <a:pt x="13033" y="7240"/>
                  </a:lnTo>
                  <a:lnTo>
                    <a:pt x="12989" y="7284"/>
                  </a:lnTo>
                  <a:lnTo>
                    <a:pt x="12112" y="8250"/>
                  </a:lnTo>
                  <a:lnTo>
                    <a:pt x="12068" y="8293"/>
                  </a:lnTo>
                  <a:lnTo>
                    <a:pt x="11849" y="8864"/>
                  </a:lnTo>
                  <a:lnTo>
                    <a:pt x="11805" y="8864"/>
                  </a:lnTo>
                  <a:lnTo>
                    <a:pt x="10971" y="12769"/>
                  </a:lnTo>
                  <a:lnTo>
                    <a:pt x="10927" y="12769"/>
                  </a:lnTo>
                  <a:lnTo>
                    <a:pt x="10927" y="13603"/>
                  </a:lnTo>
                  <a:lnTo>
                    <a:pt x="9962" y="15402"/>
                  </a:lnTo>
                  <a:lnTo>
                    <a:pt x="7548" y="18956"/>
                  </a:lnTo>
                  <a:lnTo>
                    <a:pt x="6539" y="21370"/>
                  </a:lnTo>
                  <a:lnTo>
                    <a:pt x="6495" y="21414"/>
                  </a:lnTo>
                  <a:lnTo>
                    <a:pt x="6364" y="22291"/>
                  </a:lnTo>
                  <a:lnTo>
                    <a:pt x="6364" y="22335"/>
                  </a:lnTo>
                  <a:lnTo>
                    <a:pt x="6495" y="23081"/>
                  </a:lnTo>
                  <a:lnTo>
                    <a:pt x="6539" y="23871"/>
                  </a:lnTo>
                  <a:lnTo>
                    <a:pt x="6320" y="24222"/>
                  </a:lnTo>
                  <a:lnTo>
                    <a:pt x="6012" y="24441"/>
                  </a:lnTo>
                  <a:lnTo>
                    <a:pt x="5618" y="24573"/>
                  </a:lnTo>
                  <a:lnTo>
                    <a:pt x="4126" y="23871"/>
                  </a:lnTo>
                  <a:lnTo>
                    <a:pt x="3994" y="23871"/>
                  </a:lnTo>
                  <a:lnTo>
                    <a:pt x="1975" y="24485"/>
                  </a:lnTo>
                  <a:lnTo>
                    <a:pt x="1932" y="24529"/>
                  </a:lnTo>
                  <a:lnTo>
                    <a:pt x="1142" y="25319"/>
                  </a:lnTo>
                  <a:lnTo>
                    <a:pt x="1142" y="25363"/>
                  </a:lnTo>
                  <a:lnTo>
                    <a:pt x="308" y="26723"/>
                  </a:lnTo>
                  <a:lnTo>
                    <a:pt x="308" y="26767"/>
                  </a:lnTo>
                  <a:lnTo>
                    <a:pt x="45" y="27908"/>
                  </a:lnTo>
                  <a:lnTo>
                    <a:pt x="1" y="28610"/>
                  </a:lnTo>
                  <a:lnTo>
                    <a:pt x="45" y="28698"/>
                  </a:lnTo>
                  <a:lnTo>
                    <a:pt x="484" y="29619"/>
                  </a:lnTo>
                  <a:lnTo>
                    <a:pt x="527" y="29663"/>
                  </a:lnTo>
                  <a:lnTo>
                    <a:pt x="835" y="29839"/>
                  </a:lnTo>
                  <a:lnTo>
                    <a:pt x="922" y="29883"/>
                  </a:lnTo>
                  <a:lnTo>
                    <a:pt x="1010" y="29883"/>
                  </a:lnTo>
                  <a:lnTo>
                    <a:pt x="4564" y="28654"/>
                  </a:lnTo>
                  <a:lnTo>
                    <a:pt x="5705" y="28522"/>
                  </a:lnTo>
                  <a:lnTo>
                    <a:pt x="7592" y="28654"/>
                  </a:lnTo>
                  <a:lnTo>
                    <a:pt x="7636" y="28654"/>
                  </a:lnTo>
                  <a:lnTo>
                    <a:pt x="9303" y="28303"/>
                  </a:lnTo>
                  <a:lnTo>
                    <a:pt x="11980" y="28917"/>
                  </a:lnTo>
                  <a:lnTo>
                    <a:pt x="13648" y="29488"/>
                  </a:lnTo>
                  <a:lnTo>
                    <a:pt x="14964" y="29970"/>
                  </a:lnTo>
                  <a:lnTo>
                    <a:pt x="15973" y="30365"/>
                  </a:lnTo>
                  <a:lnTo>
                    <a:pt x="16763" y="30716"/>
                  </a:lnTo>
                  <a:lnTo>
                    <a:pt x="17685" y="31111"/>
                  </a:lnTo>
                  <a:lnTo>
                    <a:pt x="18080" y="31199"/>
                  </a:lnTo>
                  <a:lnTo>
                    <a:pt x="18387" y="31243"/>
                  </a:lnTo>
                  <a:lnTo>
                    <a:pt x="18782" y="31199"/>
                  </a:lnTo>
                  <a:lnTo>
                    <a:pt x="19220" y="31067"/>
                  </a:lnTo>
                  <a:lnTo>
                    <a:pt x="19791" y="30848"/>
                  </a:lnTo>
                  <a:lnTo>
                    <a:pt x="20493" y="30541"/>
                  </a:lnTo>
                  <a:lnTo>
                    <a:pt x="22073" y="29883"/>
                  </a:lnTo>
                  <a:lnTo>
                    <a:pt x="24355" y="29005"/>
                  </a:lnTo>
                  <a:lnTo>
                    <a:pt x="26812" y="27864"/>
                  </a:lnTo>
                  <a:lnTo>
                    <a:pt x="26856" y="27820"/>
                  </a:lnTo>
                  <a:lnTo>
                    <a:pt x="28348" y="26679"/>
                  </a:lnTo>
                  <a:lnTo>
                    <a:pt x="31112" y="25670"/>
                  </a:lnTo>
                  <a:lnTo>
                    <a:pt x="33438" y="25363"/>
                  </a:lnTo>
                  <a:lnTo>
                    <a:pt x="33526" y="25363"/>
                  </a:lnTo>
                  <a:lnTo>
                    <a:pt x="34096" y="24968"/>
                  </a:lnTo>
                  <a:lnTo>
                    <a:pt x="34140" y="24924"/>
                  </a:lnTo>
                  <a:lnTo>
                    <a:pt x="34579" y="24222"/>
                  </a:lnTo>
                  <a:lnTo>
                    <a:pt x="34623" y="24178"/>
                  </a:lnTo>
                  <a:lnTo>
                    <a:pt x="35149" y="22686"/>
                  </a:lnTo>
                  <a:lnTo>
                    <a:pt x="35500" y="22072"/>
                  </a:lnTo>
                  <a:lnTo>
                    <a:pt x="35500" y="22028"/>
                  </a:lnTo>
                  <a:lnTo>
                    <a:pt x="35588" y="21765"/>
                  </a:lnTo>
                  <a:lnTo>
                    <a:pt x="35588" y="21677"/>
                  </a:lnTo>
                  <a:lnTo>
                    <a:pt x="35500" y="21589"/>
                  </a:lnTo>
                  <a:lnTo>
                    <a:pt x="33087" y="20580"/>
                  </a:lnTo>
                  <a:lnTo>
                    <a:pt x="33043" y="20580"/>
                  </a:lnTo>
                  <a:lnTo>
                    <a:pt x="30849" y="20185"/>
                  </a:lnTo>
                  <a:lnTo>
                    <a:pt x="29664" y="20009"/>
                  </a:lnTo>
                  <a:lnTo>
                    <a:pt x="29225" y="19615"/>
                  </a:lnTo>
                  <a:lnTo>
                    <a:pt x="28918" y="18254"/>
                  </a:lnTo>
                  <a:lnTo>
                    <a:pt x="28479" y="15446"/>
                  </a:lnTo>
                  <a:lnTo>
                    <a:pt x="28040" y="13340"/>
                  </a:lnTo>
                  <a:lnTo>
                    <a:pt x="28040" y="13252"/>
                  </a:lnTo>
                  <a:lnTo>
                    <a:pt x="25934" y="9917"/>
                  </a:lnTo>
                  <a:lnTo>
                    <a:pt x="24091" y="7547"/>
                  </a:lnTo>
                  <a:lnTo>
                    <a:pt x="24047" y="7547"/>
                  </a:lnTo>
                  <a:lnTo>
                    <a:pt x="21985" y="5704"/>
                  </a:lnTo>
                  <a:lnTo>
                    <a:pt x="20098" y="4081"/>
                  </a:lnTo>
                  <a:lnTo>
                    <a:pt x="20054" y="4081"/>
                  </a:lnTo>
                  <a:lnTo>
                    <a:pt x="18738" y="3247"/>
                  </a:lnTo>
                  <a:lnTo>
                    <a:pt x="17816" y="1273"/>
                  </a:lnTo>
                  <a:lnTo>
                    <a:pt x="17378" y="439"/>
                  </a:lnTo>
                  <a:lnTo>
                    <a:pt x="17334" y="439"/>
                  </a:lnTo>
                  <a:lnTo>
                    <a:pt x="16983" y="44"/>
                  </a:lnTo>
                  <a:lnTo>
                    <a:pt x="1693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" name="Google Shape;362;p48"/>
            <p:cNvSpPr/>
            <p:nvPr/>
          </p:nvSpPr>
          <p:spPr>
            <a:xfrm>
              <a:off x="6038025" y="3987950"/>
              <a:ext cx="388375" cy="286350"/>
            </a:xfrm>
            <a:custGeom>
              <a:avLst/>
              <a:gdLst/>
              <a:ahLst/>
              <a:cxnLst/>
              <a:rect l="l" t="t" r="r" b="b"/>
              <a:pathLst>
                <a:path w="15535" h="11454" extrusionOk="0">
                  <a:moveTo>
                    <a:pt x="2545" y="352"/>
                  </a:moveTo>
                  <a:lnTo>
                    <a:pt x="5134" y="527"/>
                  </a:lnTo>
                  <a:lnTo>
                    <a:pt x="7504" y="1010"/>
                  </a:lnTo>
                  <a:lnTo>
                    <a:pt x="9786" y="1317"/>
                  </a:lnTo>
                  <a:lnTo>
                    <a:pt x="9830" y="1317"/>
                  </a:lnTo>
                  <a:lnTo>
                    <a:pt x="11760" y="1010"/>
                  </a:lnTo>
                  <a:lnTo>
                    <a:pt x="12813" y="1142"/>
                  </a:lnTo>
                  <a:lnTo>
                    <a:pt x="14130" y="1800"/>
                  </a:lnTo>
                  <a:lnTo>
                    <a:pt x="14569" y="2195"/>
                  </a:lnTo>
                  <a:lnTo>
                    <a:pt x="15139" y="3906"/>
                  </a:lnTo>
                  <a:lnTo>
                    <a:pt x="15183" y="4345"/>
                  </a:lnTo>
                  <a:lnTo>
                    <a:pt x="14481" y="5486"/>
                  </a:lnTo>
                  <a:lnTo>
                    <a:pt x="12857" y="7504"/>
                  </a:lnTo>
                  <a:lnTo>
                    <a:pt x="11936" y="8952"/>
                  </a:lnTo>
                  <a:lnTo>
                    <a:pt x="10356" y="10005"/>
                  </a:lnTo>
                  <a:lnTo>
                    <a:pt x="7855" y="11015"/>
                  </a:lnTo>
                  <a:lnTo>
                    <a:pt x="6758" y="11102"/>
                  </a:lnTo>
                  <a:lnTo>
                    <a:pt x="5924" y="11059"/>
                  </a:lnTo>
                  <a:lnTo>
                    <a:pt x="4520" y="10313"/>
                  </a:lnTo>
                  <a:lnTo>
                    <a:pt x="3072" y="9303"/>
                  </a:lnTo>
                  <a:lnTo>
                    <a:pt x="2721" y="8865"/>
                  </a:lnTo>
                  <a:lnTo>
                    <a:pt x="2326" y="6802"/>
                  </a:lnTo>
                  <a:lnTo>
                    <a:pt x="2282" y="6714"/>
                  </a:lnTo>
                  <a:lnTo>
                    <a:pt x="527" y="4082"/>
                  </a:lnTo>
                  <a:lnTo>
                    <a:pt x="351" y="3160"/>
                  </a:lnTo>
                  <a:lnTo>
                    <a:pt x="834" y="2063"/>
                  </a:lnTo>
                  <a:lnTo>
                    <a:pt x="1580" y="922"/>
                  </a:lnTo>
                  <a:lnTo>
                    <a:pt x="2019" y="527"/>
                  </a:lnTo>
                  <a:lnTo>
                    <a:pt x="2545" y="352"/>
                  </a:lnTo>
                  <a:close/>
                  <a:moveTo>
                    <a:pt x="2545" y="1"/>
                  </a:moveTo>
                  <a:lnTo>
                    <a:pt x="2458" y="45"/>
                  </a:lnTo>
                  <a:lnTo>
                    <a:pt x="1887" y="220"/>
                  </a:lnTo>
                  <a:lnTo>
                    <a:pt x="1843" y="264"/>
                  </a:lnTo>
                  <a:lnTo>
                    <a:pt x="1317" y="659"/>
                  </a:lnTo>
                  <a:lnTo>
                    <a:pt x="1273" y="703"/>
                  </a:lnTo>
                  <a:lnTo>
                    <a:pt x="527" y="1888"/>
                  </a:lnTo>
                  <a:lnTo>
                    <a:pt x="527" y="1931"/>
                  </a:lnTo>
                  <a:lnTo>
                    <a:pt x="44" y="3072"/>
                  </a:lnTo>
                  <a:lnTo>
                    <a:pt x="0" y="3204"/>
                  </a:lnTo>
                  <a:lnTo>
                    <a:pt x="176" y="4169"/>
                  </a:lnTo>
                  <a:lnTo>
                    <a:pt x="220" y="4257"/>
                  </a:lnTo>
                  <a:lnTo>
                    <a:pt x="1975" y="6890"/>
                  </a:lnTo>
                  <a:lnTo>
                    <a:pt x="2414" y="8952"/>
                  </a:lnTo>
                  <a:lnTo>
                    <a:pt x="2458" y="9040"/>
                  </a:lnTo>
                  <a:lnTo>
                    <a:pt x="2809" y="9523"/>
                  </a:lnTo>
                  <a:lnTo>
                    <a:pt x="2853" y="9567"/>
                  </a:lnTo>
                  <a:lnTo>
                    <a:pt x="4345" y="10620"/>
                  </a:lnTo>
                  <a:lnTo>
                    <a:pt x="5793" y="11366"/>
                  </a:lnTo>
                  <a:lnTo>
                    <a:pt x="5880" y="11410"/>
                  </a:lnTo>
                  <a:lnTo>
                    <a:pt x="6758" y="11453"/>
                  </a:lnTo>
                  <a:lnTo>
                    <a:pt x="7943" y="11322"/>
                  </a:lnTo>
                  <a:lnTo>
                    <a:pt x="7987" y="11322"/>
                  </a:lnTo>
                  <a:lnTo>
                    <a:pt x="10488" y="10313"/>
                  </a:lnTo>
                  <a:lnTo>
                    <a:pt x="10532" y="10313"/>
                  </a:lnTo>
                  <a:lnTo>
                    <a:pt x="12155" y="9216"/>
                  </a:lnTo>
                  <a:lnTo>
                    <a:pt x="12199" y="9172"/>
                  </a:lnTo>
                  <a:lnTo>
                    <a:pt x="13165" y="7724"/>
                  </a:lnTo>
                  <a:lnTo>
                    <a:pt x="14788" y="5705"/>
                  </a:lnTo>
                  <a:lnTo>
                    <a:pt x="15490" y="4476"/>
                  </a:lnTo>
                  <a:lnTo>
                    <a:pt x="15534" y="4389"/>
                  </a:lnTo>
                  <a:lnTo>
                    <a:pt x="15490" y="3862"/>
                  </a:lnTo>
                  <a:lnTo>
                    <a:pt x="15490" y="3818"/>
                  </a:lnTo>
                  <a:lnTo>
                    <a:pt x="14876" y="2063"/>
                  </a:lnTo>
                  <a:lnTo>
                    <a:pt x="14832" y="1975"/>
                  </a:lnTo>
                  <a:lnTo>
                    <a:pt x="14393" y="1536"/>
                  </a:lnTo>
                  <a:lnTo>
                    <a:pt x="14349" y="1493"/>
                  </a:lnTo>
                  <a:lnTo>
                    <a:pt x="12945" y="834"/>
                  </a:lnTo>
                  <a:lnTo>
                    <a:pt x="12901" y="791"/>
                  </a:lnTo>
                  <a:lnTo>
                    <a:pt x="11804" y="659"/>
                  </a:lnTo>
                  <a:lnTo>
                    <a:pt x="11760" y="659"/>
                  </a:lnTo>
                  <a:lnTo>
                    <a:pt x="9830" y="966"/>
                  </a:lnTo>
                  <a:lnTo>
                    <a:pt x="7548" y="659"/>
                  </a:lnTo>
                  <a:lnTo>
                    <a:pt x="5178" y="176"/>
                  </a:lnTo>
                  <a:lnTo>
                    <a:pt x="254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" name="Google Shape;363;p48"/>
            <p:cNvSpPr/>
            <p:nvPr/>
          </p:nvSpPr>
          <p:spPr>
            <a:xfrm>
              <a:off x="6096175" y="1773100"/>
              <a:ext cx="942350" cy="1522675"/>
            </a:xfrm>
            <a:custGeom>
              <a:avLst/>
              <a:gdLst/>
              <a:ahLst/>
              <a:cxnLst/>
              <a:rect l="l" t="t" r="r" b="b"/>
              <a:pathLst>
                <a:path w="37694" h="60907" extrusionOk="0">
                  <a:moveTo>
                    <a:pt x="35982" y="0"/>
                  </a:moveTo>
                  <a:lnTo>
                    <a:pt x="35938" y="44"/>
                  </a:lnTo>
                  <a:lnTo>
                    <a:pt x="35894" y="88"/>
                  </a:lnTo>
                  <a:lnTo>
                    <a:pt x="35894" y="176"/>
                  </a:lnTo>
                  <a:lnTo>
                    <a:pt x="35894" y="220"/>
                  </a:lnTo>
                  <a:lnTo>
                    <a:pt x="35938" y="307"/>
                  </a:lnTo>
                  <a:lnTo>
                    <a:pt x="36070" y="395"/>
                  </a:lnTo>
                  <a:lnTo>
                    <a:pt x="37079" y="1975"/>
                  </a:lnTo>
                  <a:lnTo>
                    <a:pt x="37298" y="2765"/>
                  </a:lnTo>
                  <a:lnTo>
                    <a:pt x="37342" y="3598"/>
                  </a:lnTo>
                  <a:lnTo>
                    <a:pt x="37035" y="5529"/>
                  </a:lnTo>
                  <a:lnTo>
                    <a:pt x="37035" y="5573"/>
                  </a:lnTo>
                  <a:lnTo>
                    <a:pt x="36904" y="8820"/>
                  </a:lnTo>
                  <a:lnTo>
                    <a:pt x="36640" y="9829"/>
                  </a:lnTo>
                  <a:lnTo>
                    <a:pt x="35850" y="11760"/>
                  </a:lnTo>
                  <a:lnTo>
                    <a:pt x="34578" y="14569"/>
                  </a:lnTo>
                  <a:lnTo>
                    <a:pt x="33393" y="17026"/>
                  </a:lnTo>
                  <a:lnTo>
                    <a:pt x="31111" y="20405"/>
                  </a:lnTo>
                  <a:lnTo>
                    <a:pt x="31111" y="20536"/>
                  </a:lnTo>
                  <a:lnTo>
                    <a:pt x="31155" y="20624"/>
                  </a:lnTo>
                  <a:lnTo>
                    <a:pt x="31506" y="21063"/>
                  </a:lnTo>
                  <a:lnTo>
                    <a:pt x="32472" y="22511"/>
                  </a:lnTo>
                  <a:lnTo>
                    <a:pt x="32867" y="24573"/>
                  </a:lnTo>
                  <a:lnTo>
                    <a:pt x="33525" y="26767"/>
                  </a:lnTo>
                  <a:lnTo>
                    <a:pt x="33613" y="28523"/>
                  </a:lnTo>
                  <a:lnTo>
                    <a:pt x="33656" y="31638"/>
                  </a:lnTo>
                  <a:lnTo>
                    <a:pt x="33656" y="35368"/>
                  </a:lnTo>
                  <a:lnTo>
                    <a:pt x="33437" y="38088"/>
                  </a:lnTo>
                  <a:lnTo>
                    <a:pt x="33130" y="38922"/>
                  </a:lnTo>
                  <a:lnTo>
                    <a:pt x="30804" y="41774"/>
                  </a:lnTo>
                  <a:lnTo>
                    <a:pt x="28391" y="43442"/>
                  </a:lnTo>
                  <a:lnTo>
                    <a:pt x="25495" y="44978"/>
                  </a:lnTo>
                  <a:lnTo>
                    <a:pt x="23301" y="46119"/>
                  </a:lnTo>
                  <a:lnTo>
                    <a:pt x="20097" y="47874"/>
                  </a:lnTo>
                  <a:lnTo>
                    <a:pt x="16894" y="49936"/>
                  </a:lnTo>
                  <a:lnTo>
                    <a:pt x="16016" y="50726"/>
                  </a:lnTo>
                  <a:lnTo>
                    <a:pt x="14042" y="51516"/>
                  </a:lnTo>
                  <a:lnTo>
                    <a:pt x="13998" y="51516"/>
                  </a:lnTo>
                  <a:lnTo>
                    <a:pt x="12682" y="52306"/>
                  </a:lnTo>
                  <a:lnTo>
                    <a:pt x="12638" y="52306"/>
                  </a:lnTo>
                  <a:lnTo>
                    <a:pt x="11146" y="53490"/>
                  </a:lnTo>
                  <a:lnTo>
                    <a:pt x="9127" y="54500"/>
                  </a:lnTo>
                  <a:lnTo>
                    <a:pt x="5222" y="56694"/>
                  </a:lnTo>
                  <a:lnTo>
                    <a:pt x="3335" y="58098"/>
                  </a:lnTo>
                  <a:lnTo>
                    <a:pt x="88" y="60599"/>
                  </a:lnTo>
                  <a:lnTo>
                    <a:pt x="44" y="60643"/>
                  </a:lnTo>
                  <a:lnTo>
                    <a:pt x="0" y="60731"/>
                  </a:lnTo>
                  <a:lnTo>
                    <a:pt x="0" y="60775"/>
                  </a:lnTo>
                  <a:lnTo>
                    <a:pt x="44" y="60862"/>
                  </a:lnTo>
                  <a:lnTo>
                    <a:pt x="88" y="60906"/>
                  </a:lnTo>
                  <a:lnTo>
                    <a:pt x="307" y="60906"/>
                  </a:lnTo>
                  <a:lnTo>
                    <a:pt x="3554" y="58405"/>
                  </a:lnTo>
                  <a:lnTo>
                    <a:pt x="5397" y="56957"/>
                  </a:lnTo>
                  <a:lnTo>
                    <a:pt x="9303" y="54807"/>
                  </a:lnTo>
                  <a:lnTo>
                    <a:pt x="11277" y="53798"/>
                  </a:lnTo>
                  <a:lnTo>
                    <a:pt x="11321" y="53754"/>
                  </a:lnTo>
                  <a:lnTo>
                    <a:pt x="12857" y="52613"/>
                  </a:lnTo>
                  <a:lnTo>
                    <a:pt x="14173" y="51823"/>
                  </a:lnTo>
                  <a:lnTo>
                    <a:pt x="16148" y="51033"/>
                  </a:lnTo>
                  <a:lnTo>
                    <a:pt x="16192" y="50989"/>
                  </a:lnTo>
                  <a:lnTo>
                    <a:pt x="17113" y="50243"/>
                  </a:lnTo>
                  <a:lnTo>
                    <a:pt x="20273" y="48181"/>
                  </a:lnTo>
                  <a:lnTo>
                    <a:pt x="23476" y="46426"/>
                  </a:lnTo>
                  <a:lnTo>
                    <a:pt x="25626" y="45285"/>
                  </a:lnTo>
                  <a:lnTo>
                    <a:pt x="28566" y="43749"/>
                  </a:lnTo>
                  <a:lnTo>
                    <a:pt x="31024" y="42038"/>
                  </a:lnTo>
                  <a:lnTo>
                    <a:pt x="31067" y="41994"/>
                  </a:lnTo>
                  <a:lnTo>
                    <a:pt x="33437" y="39098"/>
                  </a:lnTo>
                  <a:lnTo>
                    <a:pt x="33437" y="39054"/>
                  </a:lnTo>
                  <a:lnTo>
                    <a:pt x="33788" y="38176"/>
                  </a:lnTo>
                  <a:lnTo>
                    <a:pt x="33788" y="38132"/>
                  </a:lnTo>
                  <a:lnTo>
                    <a:pt x="34007" y="35368"/>
                  </a:lnTo>
                  <a:lnTo>
                    <a:pt x="34007" y="31638"/>
                  </a:lnTo>
                  <a:lnTo>
                    <a:pt x="33964" y="28523"/>
                  </a:lnTo>
                  <a:lnTo>
                    <a:pt x="33876" y="26723"/>
                  </a:lnTo>
                  <a:lnTo>
                    <a:pt x="33218" y="24486"/>
                  </a:lnTo>
                  <a:lnTo>
                    <a:pt x="32823" y="22379"/>
                  </a:lnTo>
                  <a:lnTo>
                    <a:pt x="32779" y="22335"/>
                  </a:lnTo>
                  <a:lnTo>
                    <a:pt x="31813" y="20887"/>
                  </a:lnTo>
                  <a:lnTo>
                    <a:pt x="31813" y="20843"/>
                  </a:lnTo>
                  <a:lnTo>
                    <a:pt x="31506" y="20492"/>
                  </a:lnTo>
                  <a:lnTo>
                    <a:pt x="33700" y="17201"/>
                  </a:lnTo>
                  <a:lnTo>
                    <a:pt x="34885" y="14744"/>
                  </a:lnTo>
                  <a:lnTo>
                    <a:pt x="36201" y="11892"/>
                  </a:lnTo>
                  <a:lnTo>
                    <a:pt x="36991" y="9961"/>
                  </a:lnTo>
                  <a:lnTo>
                    <a:pt x="36991" y="9917"/>
                  </a:lnTo>
                  <a:lnTo>
                    <a:pt x="37255" y="8908"/>
                  </a:lnTo>
                  <a:lnTo>
                    <a:pt x="37255" y="8864"/>
                  </a:lnTo>
                  <a:lnTo>
                    <a:pt x="37386" y="5573"/>
                  </a:lnTo>
                  <a:lnTo>
                    <a:pt x="37693" y="3642"/>
                  </a:lnTo>
                  <a:lnTo>
                    <a:pt x="37693" y="3598"/>
                  </a:lnTo>
                  <a:lnTo>
                    <a:pt x="37650" y="2721"/>
                  </a:lnTo>
                  <a:lnTo>
                    <a:pt x="37650" y="2677"/>
                  </a:lnTo>
                  <a:lnTo>
                    <a:pt x="37386" y="1843"/>
                  </a:lnTo>
                  <a:lnTo>
                    <a:pt x="37386" y="1799"/>
                  </a:lnTo>
                  <a:lnTo>
                    <a:pt x="36377" y="220"/>
                  </a:lnTo>
                  <a:lnTo>
                    <a:pt x="36333" y="176"/>
                  </a:lnTo>
                  <a:lnTo>
                    <a:pt x="36158" y="44"/>
                  </a:lnTo>
                  <a:lnTo>
                    <a:pt x="3611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" name="Google Shape;364;p48"/>
            <p:cNvSpPr/>
            <p:nvPr/>
          </p:nvSpPr>
          <p:spPr>
            <a:xfrm>
              <a:off x="6123600" y="1816975"/>
              <a:ext cx="957700" cy="1504025"/>
            </a:xfrm>
            <a:custGeom>
              <a:avLst/>
              <a:gdLst/>
              <a:ahLst/>
              <a:cxnLst/>
              <a:rect l="l" t="t" r="r" b="b"/>
              <a:pathLst>
                <a:path w="38308" h="60161" extrusionOk="0">
                  <a:moveTo>
                    <a:pt x="36772" y="1"/>
                  </a:moveTo>
                  <a:lnTo>
                    <a:pt x="36684" y="44"/>
                  </a:lnTo>
                  <a:lnTo>
                    <a:pt x="36684" y="132"/>
                  </a:lnTo>
                  <a:lnTo>
                    <a:pt x="36684" y="176"/>
                  </a:lnTo>
                  <a:lnTo>
                    <a:pt x="36684" y="264"/>
                  </a:lnTo>
                  <a:lnTo>
                    <a:pt x="37430" y="1624"/>
                  </a:lnTo>
                  <a:lnTo>
                    <a:pt x="37913" y="3160"/>
                  </a:lnTo>
                  <a:lnTo>
                    <a:pt x="37957" y="4740"/>
                  </a:lnTo>
                  <a:lnTo>
                    <a:pt x="37298" y="7372"/>
                  </a:lnTo>
                  <a:lnTo>
                    <a:pt x="36245" y="10620"/>
                  </a:lnTo>
                  <a:lnTo>
                    <a:pt x="36245" y="10663"/>
                  </a:lnTo>
                  <a:lnTo>
                    <a:pt x="36421" y="13077"/>
                  </a:lnTo>
                  <a:lnTo>
                    <a:pt x="36158" y="15183"/>
                  </a:lnTo>
                  <a:lnTo>
                    <a:pt x="36070" y="17509"/>
                  </a:lnTo>
                  <a:lnTo>
                    <a:pt x="35807" y="20142"/>
                  </a:lnTo>
                  <a:lnTo>
                    <a:pt x="35850" y="20229"/>
                  </a:lnTo>
                  <a:lnTo>
                    <a:pt x="36465" y="22160"/>
                  </a:lnTo>
                  <a:lnTo>
                    <a:pt x="36596" y="25802"/>
                  </a:lnTo>
                  <a:lnTo>
                    <a:pt x="36904" y="27601"/>
                  </a:lnTo>
                  <a:lnTo>
                    <a:pt x="36947" y="29488"/>
                  </a:lnTo>
                  <a:lnTo>
                    <a:pt x="36860" y="32077"/>
                  </a:lnTo>
                  <a:lnTo>
                    <a:pt x="36596" y="34578"/>
                  </a:lnTo>
                  <a:lnTo>
                    <a:pt x="36070" y="36333"/>
                  </a:lnTo>
                  <a:lnTo>
                    <a:pt x="34797" y="38308"/>
                  </a:lnTo>
                  <a:lnTo>
                    <a:pt x="33042" y="41555"/>
                  </a:lnTo>
                  <a:lnTo>
                    <a:pt x="31770" y="42828"/>
                  </a:lnTo>
                  <a:lnTo>
                    <a:pt x="30848" y="43047"/>
                  </a:lnTo>
                  <a:lnTo>
                    <a:pt x="29619" y="43091"/>
                  </a:lnTo>
                  <a:lnTo>
                    <a:pt x="29532" y="43135"/>
                  </a:lnTo>
                  <a:lnTo>
                    <a:pt x="27294" y="44364"/>
                  </a:lnTo>
                  <a:lnTo>
                    <a:pt x="22028" y="47040"/>
                  </a:lnTo>
                  <a:lnTo>
                    <a:pt x="18035" y="49103"/>
                  </a:lnTo>
                  <a:lnTo>
                    <a:pt x="15534" y="50726"/>
                  </a:lnTo>
                  <a:lnTo>
                    <a:pt x="12155" y="52086"/>
                  </a:lnTo>
                  <a:lnTo>
                    <a:pt x="12111" y="52086"/>
                  </a:lnTo>
                  <a:lnTo>
                    <a:pt x="10531" y="53008"/>
                  </a:lnTo>
                  <a:lnTo>
                    <a:pt x="8996" y="53886"/>
                  </a:lnTo>
                  <a:lnTo>
                    <a:pt x="7416" y="54719"/>
                  </a:lnTo>
                  <a:lnTo>
                    <a:pt x="5880" y="55597"/>
                  </a:lnTo>
                  <a:lnTo>
                    <a:pt x="5134" y="56080"/>
                  </a:lnTo>
                  <a:lnTo>
                    <a:pt x="4432" y="56562"/>
                  </a:lnTo>
                  <a:lnTo>
                    <a:pt x="3686" y="57089"/>
                  </a:lnTo>
                  <a:lnTo>
                    <a:pt x="2984" y="57659"/>
                  </a:lnTo>
                  <a:lnTo>
                    <a:pt x="88" y="59853"/>
                  </a:lnTo>
                  <a:lnTo>
                    <a:pt x="44" y="59897"/>
                  </a:lnTo>
                  <a:lnTo>
                    <a:pt x="0" y="59985"/>
                  </a:lnTo>
                  <a:lnTo>
                    <a:pt x="0" y="60029"/>
                  </a:lnTo>
                  <a:lnTo>
                    <a:pt x="44" y="60117"/>
                  </a:lnTo>
                  <a:lnTo>
                    <a:pt x="88" y="60160"/>
                  </a:lnTo>
                  <a:lnTo>
                    <a:pt x="176" y="60160"/>
                  </a:lnTo>
                  <a:lnTo>
                    <a:pt x="307" y="60117"/>
                  </a:lnTo>
                  <a:lnTo>
                    <a:pt x="3203" y="57923"/>
                  </a:lnTo>
                  <a:lnTo>
                    <a:pt x="3905" y="57396"/>
                  </a:lnTo>
                  <a:lnTo>
                    <a:pt x="4607" y="56869"/>
                  </a:lnTo>
                  <a:lnTo>
                    <a:pt x="5353" y="56387"/>
                  </a:lnTo>
                  <a:lnTo>
                    <a:pt x="6099" y="55904"/>
                  </a:lnTo>
                  <a:lnTo>
                    <a:pt x="7635" y="55026"/>
                  </a:lnTo>
                  <a:lnTo>
                    <a:pt x="9127" y="54193"/>
                  </a:lnTo>
                  <a:lnTo>
                    <a:pt x="10707" y="53315"/>
                  </a:lnTo>
                  <a:lnTo>
                    <a:pt x="12287" y="52394"/>
                  </a:lnTo>
                  <a:lnTo>
                    <a:pt x="15665" y="51033"/>
                  </a:lnTo>
                  <a:lnTo>
                    <a:pt x="15709" y="51033"/>
                  </a:lnTo>
                  <a:lnTo>
                    <a:pt x="18210" y="49410"/>
                  </a:lnTo>
                  <a:lnTo>
                    <a:pt x="22160" y="47347"/>
                  </a:lnTo>
                  <a:lnTo>
                    <a:pt x="27469" y="44671"/>
                  </a:lnTo>
                  <a:lnTo>
                    <a:pt x="29663" y="43442"/>
                  </a:lnTo>
                  <a:lnTo>
                    <a:pt x="30892" y="43398"/>
                  </a:lnTo>
                  <a:lnTo>
                    <a:pt x="30936" y="43398"/>
                  </a:lnTo>
                  <a:lnTo>
                    <a:pt x="31901" y="43179"/>
                  </a:lnTo>
                  <a:lnTo>
                    <a:pt x="31989" y="43135"/>
                  </a:lnTo>
                  <a:lnTo>
                    <a:pt x="33349" y="41775"/>
                  </a:lnTo>
                  <a:lnTo>
                    <a:pt x="33349" y="41731"/>
                  </a:lnTo>
                  <a:lnTo>
                    <a:pt x="35104" y="38527"/>
                  </a:lnTo>
                  <a:lnTo>
                    <a:pt x="36377" y="36509"/>
                  </a:lnTo>
                  <a:lnTo>
                    <a:pt x="36377" y="36465"/>
                  </a:lnTo>
                  <a:lnTo>
                    <a:pt x="36904" y="34666"/>
                  </a:lnTo>
                  <a:lnTo>
                    <a:pt x="36904" y="34622"/>
                  </a:lnTo>
                  <a:lnTo>
                    <a:pt x="37211" y="32121"/>
                  </a:lnTo>
                  <a:lnTo>
                    <a:pt x="37298" y="29488"/>
                  </a:lnTo>
                  <a:lnTo>
                    <a:pt x="37255" y="27601"/>
                  </a:lnTo>
                  <a:lnTo>
                    <a:pt x="37211" y="27557"/>
                  </a:lnTo>
                  <a:lnTo>
                    <a:pt x="36947" y="25758"/>
                  </a:lnTo>
                  <a:lnTo>
                    <a:pt x="36816" y="22116"/>
                  </a:lnTo>
                  <a:lnTo>
                    <a:pt x="36816" y="22072"/>
                  </a:lnTo>
                  <a:lnTo>
                    <a:pt x="36201" y="20142"/>
                  </a:lnTo>
                  <a:lnTo>
                    <a:pt x="36421" y="17509"/>
                  </a:lnTo>
                  <a:lnTo>
                    <a:pt x="36509" y="15227"/>
                  </a:lnTo>
                  <a:lnTo>
                    <a:pt x="36772" y="13077"/>
                  </a:lnTo>
                  <a:lnTo>
                    <a:pt x="36596" y="10663"/>
                  </a:lnTo>
                  <a:lnTo>
                    <a:pt x="37650" y="7460"/>
                  </a:lnTo>
                  <a:lnTo>
                    <a:pt x="38264" y="4827"/>
                  </a:lnTo>
                  <a:lnTo>
                    <a:pt x="38308" y="4783"/>
                  </a:lnTo>
                  <a:lnTo>
                    <a:pt x="38264" y="3160"/>
                  </a:lnTo>
                  <a:lnTo>
                    <a:pt x="38264" y="3072"/>
                  </a:lnTo>
                  <a:lnTo>
                    <a:pt x="37737" y="1492"/>
                  </a:lnTo>
                  <a:lnTo>
                    <a:pt x="37737" y="1449"/>
                  </a:lnTo>
                  <a:lnTo>
                    <a:pt x="36991" y="88"/>
                  </a:lnTo>
                  <a:lnTo>
                    <a:pt x="36947" y="44"/>
                  </a:lnTo>
                  <a:lnTo>
                    <a:pt x="3690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" name="Google Shape;365;p48"/>
            <p:cNvSpPr/>
            <p:nvPr/>
          </p:nvSpPr>
          <p:spPr>
            <a:xfrm>
              <a:off x="6392350" y="3454800"/>
              <a:ext cx="767950" cy="217250"/>
            </a:xfrm>
            <a:custGeom>
              <a:avLst/>
              <a:gdLst/>
              <a:ahLst/>
              <a:cxnLst/>
              <a:rect l="l" t="t" r="r" b="b"/>
              <a:pathLst>
                <a:path w="30718" h="8690" extrusionOk="0">
                  <a:moveTo>
                    <a:pt x="11234" y="1"/>
                  </a:moveTo>
                  <a:lnTo>
                    <a:pt x="7899" y="1010"/>
                  </a:lnTo>
                  <a:lnTo>
                    <a:pt x="3555" y="1975"/>
                  </a:lnTo>
                  <a:lnTo>
                    <a:pt x="3511" y="1975"/>
                  </a:lnTo>
                  <a:lnTo>
                    <a:pt x="89" y="3994"/>
                  </a:lnTo>
                  <a:lnTo>
                    <a:pt x="45" y="4038"/>
                  </a:lnTo>
                  <a:lnTo>
                    <a:pt x="1" y="4126"/>
                  </a:lnTo>
                  <a:lnTo>
                    <a:pt x="1" y="4169"/>
                  </a:lnTo>
                  <a:lnTo>
                    <a:pt x="45" y="4257"/>
                  </a:lnTo>
                  <a:lnTo>
                    <a:pt x="89" y="4301"/>
                  </a:lnTo>
                  <a:lnTo>
                    <a:pt x="132" y="4345"/>
                  </a:lnTo>
                  <a:lnTo>
                    <a:pt x="220" y="4345"/>
                  </a:lnTo>
                  <a:lnTo>
                    <a:pt x="264" y="4301"/>
                  </a:lnTo>
                  <a:lnTo>
                    <a:pt x="3687" y="2326"/>
                  </a:lnTo>
                  <a:lnTo>
                    <a:pt x="7987" y="1361"/>
                  </a:lnTo>
                  <a:lnTo>
                    <a:pt x="10313" y="659"/>
                  </a:lnTo>
                  <a:lnTo>
                    <a:pt x="11278" y="352"/>
                  </a:lnTo>
                  <a:lnTo>
                    <a:pt x="11497" y="352"/>
                  </a:lnTo>
                  <a:lnTo>
                    <a:pt x="13384" y="2283"/>
                  </a:lnTo>
                  <a:lnTo>
                    <a:pt x="13428" y="2326"/>
                  </a:lnTo>
                  <a:lnTo>
                    <a:pt x="15754" y="4257"/>
                  </a:lnTo>
                  <a:lnTo>
                    <a:pt x="15798" y="4257"/>
                  </a:lnTo>
                  <a:lnTo>
                    <a:pt x="18913" y="5969"/>
                  </a:lnTo>
                  <a:lnTo>
                    <a:pt x="20888" y="6802"/>
                  </a:lnTo>
                  <a:lnTo>
                    <a:pt x="23214" y="7592"/>
                  </a:lnTo>
                  <a:lnTo>
                    <a:pt x="26022" y="8601"/>
                  </a:lnTo>
                  <a:lnTo>
                    <a:pt x="26066" y="8601"/>
                  </a:lnTo>
                  <a:lnTo>
                    <a:pt x="26943" y="8689"/>
                  </a:lnTo>
                  <a:lnTo>
                    <a:pt x="26987" y="8689"/>
                  </a:lnTo>
                  <a:lnTo>
                    <a:pt x="27777" y="8558"/>
                  </a:lnTo>
                  <a:lnTo>
                    <a:pt x="27821" y="8514"/>
                  </a:lnTo>
                  <a:lnTo>
                    <a:pt x="28874" y="7899"/>
                  </a:lnTo>
                  <a:lnTo>
                    <a:pt x="28962" y="7855"/>
                  </a:lnTo>
                  <a:lnTo>
                    <a:pt x="30366" y="5881"/>
                  </a:lnTo>
                  <a:lnTo>
                    <a:pt x="30366" y="5837"/>
                  </a:lnTo>
                  <a:lnTo>
                    <a:pt x="30717" y="5003"/>
                  </a:lnTo>
                  <a:lnTo>
                    <a:pt x="30717" y="4872"/>
                  </a:lnTo>
                  <a:lnTo>
                    <a:pt x="30322" y="3380"/>
                  </a:lnTo>
                  <a:lnTo>
                    <a:pt x="30278" y="3380"/>
                  </a:lnTo>
                  <a:lnTo>
                    <a:pt x="29225" y="1010"/>
                  </a:lnTo>
                  <a:lnTo>
                    <a:pt x="29181" y="966"/>
                  </a:lnTo>
                  <a:lnTo>
                    <a:pt x="29137" y="922"/>
                  </a:lnTo>
                  <a:lnTo>
                    <a:pt x="29050" y="922"/>
                  </a:lnTo>
                  <a:lnTo>
                    <a:pt x="28962" y="966"/>
                  </a:lnTo>
                  <a:lnTo>
                    <a:pt x="28918" y="966"/>
                  </a:lnTo>
                  <a:lnTo>
                    <a:pt x="28874" y="1054"/>
                  </a:lnTo>
                  <a:lnTo>
                    <a:pt x="28874" y="1098"/>
                  </a:lnTo>
                  <a:lnTo>
                    <a:pt x="28918" y="1186"/>
                  </a:lnTo>
                  <a:lnTo>
                    <a:pt x="29971" y="3511"/>
                  </a:lnTo>
                  <a:lnTo>
                    <a:pt x="30366" y="4915"/>
                  </a:lnTo>
                  <a:lnTo>
                    <a:pt x="30059" y="5661"/>
                  </a:lnTo>
                  <a:lnTo>
                    <a:pt x="28699" y="7636"/>
                  </a:lnTo>
                  <a:lnTo>
                    <a:pt x="27689" y="8206"/>
                  </a:lnTo>
                  <a:lnTo>
                    <a:pt x="26943" y="8338"/>
                  </a:lnTo>
                  <a:lnTo>
                    <a:pt x="26154" y="8250"/>
                  </a:lnTo>
                  <a:lnTo>
                    <a:pt x="23301" y="7285"/>
                  </a:lnTo>
                  <a:lnTo>
                    <a:pt x="21020" y="6495"/>
                  </a:lnTo>
                  <a:lnTo>
                    <a:pt x="19045" y="5618"/>
                  </a:lnTo>
                  <a:lnTo>
                    <a:pt x="15973" y="3950"/>
                  </a:lnTo>
                  <a:lnTo>
                    <a:pt x="13648" y="2063"/>
                  </a:lnTo>
                  <a:lnTo>
                    <a:pt x="11673" y="89"/>
                  </a:lnTo>
                  <a:lnTo>
                    <a:pt x="11585" y="45"/>
                  </a:lnTo>
                  <a:lnTo>
                    <a:pt x="1132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" name="Google Shape;366;p48"/>
            <p:cNvSpPr/>
            <p:nvPr/>
          </p:nvSpPr>
          <p:spPr>
            <a:xfrm>
              <a:off x="6322150" y="3238700"/>
              <a:ext cx="868850" cy="265500"/>
            </a:xfrm>
            <a:custGeom>
              <a:avLst/>
              <a:gdLst/>
              <a:ahLst/>
              <a:cxnLst/>
              <a:rect l="l" t="t" r="r" b="b"/>
              <a:pathLst>
                <a:path w="34754" h="10620" extrusionOk="0">
                  <a:moveTo>
                    <a:pt x="34491" y="0"/>
                  </a:moveTo>
                  <a:lnTo>
                    <a:pt x="34447" y="44"/>
                  </a:lnTo>
                  <a:lnTo>
                    <a:pt x="33437" y="1492"/>
                  </a:lnTo>
                  <a:lnTo>
                    <a:pt x="32033" y="3730"/>
                  </a:lnTo>
                  <a:lnTo>
                    <a:pt x="32033" y="3774"/>
                  </a:lnTo>
                  <a:lnTo>
                    <a:pt x="31419" y="5442"/>
                  </a:lnTo>
                  <a:lnTo>
                    <a:pt x="31419" y="5485"/>
                  </a:lnTo>
                  <a:lnTo>
                    <a:pt x="31156" y="7592"/>
                  </a:lnTo>
                  <a:lnTo>
                    <a:pt x="31112" y="10005"/>
                  </a:lnTo>
                  <a:lnTo>
                    <a:pt x="30936" y="10225"/>
                  </a:lnTo>
                  <a:lnTo>
                    <a:pt x="30454" y="10268"/>
                  </a:lnTo>
                  <a:lnTo>
                    <a:pt x="29971" y="10225"/>
                  </a:lnTo>
                  <a:lnTo>
                    <a:pt x="29488" y="10137"/>
                  </a:lnTo>
                  <a:lnTo>
                    <a:pt x="29005" y="10005"/>
                  </a:lnTo>
                  <a:lnTo>
                    <a:pt x="28523" y="9830"/>
                  </a:lnTo>
                  <a:lnTo>
                    <a:pt x="28040" y="9610"/>
                  </a:lnTo>
                  <a:lnTo>
                    <a:pt x="27557" y="9347"/>
                  </a:lnTo>
                  <a:lnTo>
                    <a:pt x="27119" y="9084"/>
                  </a:lnTo>
                  <a:lnTo>
                    <a:pt x="26241" y="8513"/>
                  </a:lnTo>
                  <a:lnTo>
                    <a:pt x="25451" y="7899"/>
                  </a:lnTo>
                  <a:lnTo>
                    <a:pt x="24749" y="7328"/>
                  </a:lnTo>
                  <a:lnTo>
                    <a:pt x="24179" y="6846"/>
                  </a:lnTo>
                  <a:lnTo>
                    <a:pt x="19308" y="2633"/>
                  </a:lnTo>
                  <a:lnTo>
                    <a:pt x="19264" y="2633"/>
                  </a:lnTo>
                  <a:lnTo>
                    <a:pt x="17991" y="2019"/>
                  </a:lnTo>
                  <a:lnTo>
                    <a:pt x="17948" y="2019"/>
                  </a:lnTo>
                  <a:lnTo>
                    <a:pt x="17245" y="1887"/>
                  </a:lnTo>
                  <a:lnTo>
                    <a:pt x="17158" y="1931"/>
                  </a:lnTo>
                  <a:lnTo>
                    <a:pt x="16500" y="2370"/>
                  </a:lnTo>
                  <a:lnTo>
                    <a:pt x="16456" y="2370"/>
                  </a:lnTo>
                  <a:lnTo>
                    <a:pt x="14788" y="3994"/>
                  </a:lnTo>
                  <a:lnTo>
                    <a:pt x="13603" y="4827"/>
                  </a:lnTo>
                  <a:lnTo>
                    <a:pt x="12331" y="5178"/>
                  </a:lnTo>
                  <a:lnTo>
                    <a:pt x="10312" y="5529"/>
                  </a:lnTo>
                  <a:lnTo>
                    <a:pt x="10268" y="5529"/>
                  </a:lnTo>
                  <a:lnTo>
                    <a:pt x="8338" y="6144"/>
                  </a:lnTo>
                  <a:lnTo>
                    <a:pt x="5924" y="6714"/>
                  </a:lnTo>
                  <a:lnTo>
                    <a:pt x="5880" y="6714"/>
                  </a:lnTo>
                  <a:lnTo>
                    <a:pt x="4125" y="7416"/>
                  </a:lnTo>
                  <a:lnTo>
                    <a:pt x="4081" y="7460"/>
                  </a:lnTo>
                  <a:lnTo>
                    <a:pt x="2063" y="8645"/>
                  </a:lnTo>
                  <a:lnTo>
                    <a:pt x="2063" y="8689"/>
                  </a:lnTo>
                  <a:lnTo>
                    <a:pt x="88" y="10181"/>
                  </a:lnTo>
                  <a:lnTo>
                    <a:pt x="44" y="10225"/>
                  </a:lnTo>
                  <a:lnTo>
                    <a:pt x="0" y="10268"/>
                  </a:lnTo>
                  <a:lnTo>
                    <a:pt x="44" y="10356"/>
                  </a:lnTo>
                  <a:lnTo>
                    <a:pt x="44" y="10400"/>
                  </a:lnTo>
                  <a:lnTo>
                    <a:pt x="88" y="10444"/>
                  </a:lnTo>
                  <a:lnTo>
                    <a:pt x="176" y="10488"/>
                  </a:lnTo>
                  <a:lnTo>
                    <a:pt x="220" y="10488"/>
                  </a:lnTo>
                  <a:lnTo>
                    <a:pt x="308" y="10444"/>
                  </a:lnTo>
                  <a:lnTo>
                    <a:pt x="2238" y="8952"/>
                  </a:lnTo>
                  <a:lnTo>
                    <a:pt x="4257" y="7767"/>
                  </a:lnTo>
                  <a:lnTo>
                    <a:pt x="6012" y="7021"/>
                  </a:lnTo>
                  <a:lnTo>
                    <a:pt x="8425" y="6451"/>
                  </a:lnTo>
                  <a:lnTo>
                    <a:pt x="10356" y="5837"/>
                  </a:lnTo>
                  <a:lnTo>
                    <a:pt x="12375" y="5529"/>
                  </a:lnTo>
                  <a:lnTo>
                    <a:pt x="12419" y="5529"/>
                  </a:lnTo>
                  <a:lnTo>
                    <a:pt x="13735" y="5134"/>
                  </a:lnTo>
                  <a:lnTo>
                    <a:pt x="13779" y="5134"/>
                  </a:lnTo>
                  <a:lnTo>
                    <a:pt x="15008" y="4257"/>
                  </a:lnTo>
                  <a:lnTo>
                    <a:pt x="16719" y="2633"/>
                  </a:lnTo>
                  <a:lnTo>
                    <a:pt x="17289" y="2282"/>
                  </a:lnTo>
                  <a:lnTo>
                    <a:pt x="17860" y="2326"/>
                  </a:lnTo>
                  <a:lnTo>
                    <a:pt x="19088" y="2940"/>
                  </a:lnTo>
                  <a:lnTo>
                    <a:pt x="23959" y="7109"/>
                  </a:lnTo>
                  <a:lnTo>
                    <a:pt x="24705" y="7767"/>
                  </a:lnTo>
                  <a:lnTo>
                    <a:pt x="25495" y="8382"/>
                  </a:lnTo>
                  <a:lnTo>
                    <a:pt x="26329" y="8996"/>
                  </a:lnTo>
                  <a:lnTo>
                    <a:pt x="27162" y="9522"/>
                  </a:lnTo>
                  <a:lnTo>
                    <a:pt x="27952" y="9961"/>
                  </a:lnTo>
                  <a:lnTo>
                    <a:pt x="28391" y="10181"/>
                  </a:lnTo>
                  <a:lnTo>
                    <a:pt x="28786" y="10312"/>
                  </a:lnTo>
                  <a:lnTo>
                    <a:pt x="29225" y="10444"/>
                  </a:lnTo>
                  <a:lnTo>
                    <a:pt x="29620" y="10532"/>
                  </a:lnTo>
                  <a:lnTo>
                    <a:pt x="30015" y="10619"/>
                  </a:lnTo>
                  <a:lnTo>
                    <a:pt x="30454" y="10619"/>
                  </a:lnTo>
                  <a:lnTo>
                    <a:pt x="31024" y="10576"/>
                  </a:lnTo>
                  <a:lnTo>
                    <a:pt x="31156" y="10532"/>
                  </a:lnTo>
                  <a:lnTo>
                    <a:pt x="31419" y="10225"/>
                  </a:lnTo>
                  <a:lnTo>
                    <a:pt x="31463" y="10093"/>
                  </a:lnTo>
                  <a:lnTo>
                    <a:pt x="31507" y="7636"/>
                  </a:lnTo>
                  <a:lnTo>
                    <a:pt x="31726" y="5529"/>
                  </a:lnTo>
                  <a:lnTo>
                    <a:pt x="32340" y="3906"/>
                  </a:lnTo>
                  <a:lnTo>
                    <a:pt x="33745" y="1668"/>
                  </a:lnTo>
                  <a:lnTo>
                    <a:pt x="34710" y="264"/>
                  </a:lnTo>
                  <a:lnTo>
                    <a:pt x="34754" y="176"/>
                  </a:lnTo>
                  <a:lnTo>
                    <a:pt x="34754" y="132"/>
                  </a:lnTo>
                  <a:lnTo>
                    <a:pt x="34754" y="44"/>
                  </a:lnTo>
                  <a:lnTo>
                    <a:pt x="3466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" name="Google Shape;367;p48"/>
            <p:cNvSpPr/>
            <p:nvPr/>
          </p:nvSpPr>
          <p:spPr>
            <a:xfrm>
              <a:off x="6256325" y="3037950"/>
              <a:ext cx="923700" cy="403725"/>
            </a:xfrm>
            <a:custGeom>
              <a:avLst/>
              <a:gdLst/>
              <a:ahLst/>
              <a:cxnLst/>
              <a:rect l="l" t="t" r="r" b="b"/>
              <a:pathLst>
                <a:path w="36948" h="16149" extrusionOk="0">
                  <a:moveTo>
                    <a:pt x="34666" y="0"/>
                  </a:moveTo>
                  <a:lnTo>
                    <a:pt x="34622" y="88"/>
                  </a:lnTo>
                  <a:lnTo>
                    <a:pt x="34622" y="132"/>
                  </a:lnTo>
                  <a:lnTo>
                    <a:pt x="34622" y="220"/>
                  </a:lnTo>
                  <a:lnTo>
                    <a:pt x="35061" y="1931"/>
                  </a:lnTo>
                  <a:lnTo>
                    <a:pt x="35983" y="5178"/>
                  </a:lnTo>
                  <a:lnTo>
                    <a:pt x="36597" y="7811"/>
                  </a:lnTo>
                  <a:lnTo>
                    <a:pt x="35851" y="8908"/>
                  </a:lnTo>
                  <a:lnTo>
                    <a:pt x="34227" y="10927"/>
                  </a:lnTo>
                  <a:lnTo>
                    <a:pt x="33745" y="11058"/>
                  </a:lnTo>
                  <a:lnTo>
                    <a:pt x="32955" y="10795"/>
                  </a:lnTo>
                  <a:lnTo>
                    <a:pt x="29795" y="9347"/>
                  </a:lnTo>
                  <a:lnTo>
                    <a:pt x="27777" y="8381"/>
                  </a:lnTo>
                  <a:lnTo>
                    <a:pt x="23872" y="6890"/>
                  </a:lnTo>
                  <a:lnTo>
                    <a:pt x="23828" y="6890"/>
                  </a:lnTo>
                  <a:lnTo>
                    <a:pt x="22160" y="6495"/>
                  </a:lnTo>
                  <a:lnTo>
                    <a:pt x="20844" y="6451"/>
                  </a:lnTo>
                  <a:lnTo>
                    <a:pt x="20800" y="6451"/>
                  </a:lnTo>
                  <a:lnTo>
                    <a:pt x="19835" y="6670"/>
                  </a:lnTo>
                  <a:lnTo>
                    <a:pt x="19791" y="6670"/>
                  </a:lnTo>
                  <a:lnTo>
                    <a:pt x="18035" y="7548"/>
                  </a:lnTo>
                  <a:lnTo>
                    <a:pt x="15798" y="8776"/>
                  </a:lnTo>
                  <a:lnTo>
                    <a:pt x="15754" y="8776"/>
                  </a:lnTo>
                  <a:lnTo>
                    <a:pt x="13867" y="10137"/>
                  </a:lnTo>
                  <a:lnTo>
                    <a:pt x="12199" y="10356"/>
                  </a:lnTo>
                  <a:lnTo>
                    <a:pt x="9040" y="10532"/>
                  </a:lnTo>
                  <a:lnTo>
                    <a:pt x="8996" y="10532"/>
                  </a:lnTo>
                  <a:lnTo>
                    <a:pt x="7373" y="11058"/>
                  </a:lnTo>
                  <a:lnTo>
                    <a:pt x="3818" y="12638"/>
                  </a:lnTo>
                  <a:lnTo>
                    <a:pt x="3818" y="12682"/>
                  </a:lnTo>
                  <a:lnTo>
                    <a:pt x="1756" y="14042"/>
                  </a:lnTo>
                  <a:lnTo>
                    <a:pt x="44" y="15841"/>
                  </a:lnTo>
                  <a:lnTo>
                    <a:pt x="44" y="15885"/>
                  </a:lnTo>
                  <a:lnTo>
                    <a:pt x="1" y="15973"/>
                  </a:lnTo>
                  <a:lnTo>
                    <a:pt x="44" y="16017"/>
                  </a:lnTo>
                  <a:lnTo>
                    <a:pt x="88" y="16104"/>
                  </a:lnTo>
                  <a:lnTo>
                    <a:pt x="176" y="16148"/>
                  </a:lnTo>
                  <a:lnTo>
                    <a:pt x="264" y="16104"/>
                  </a:lnTo>
                  <a:lnTo>
                    <a:pt x="308" y="16061"/>
                  </a:lnTo>
                  <a:lnTo>
                    <a:pt x="1975" y="14305"/>
                  </a:lnTo>
                  <a:lnTo>
                    <a:pt x="3994" y="12945"/>
                  </a:lnTo>
                  <a:lnTo>
                    <a:pt x="7504" y="11365"/>
                  </a:lnTo>
                  <a:lnTo>
                    <a:pt x="9084" y="10883"/>
                  </a:lnTo>
                  <a:lnTo>
                    <a:pt x="12199" y="10707"/>
                  </a:lnTo>
                  <a:lnTo>
                    <a:pt x="13955" y="10488"/>
                  </a:lnTo>
                  <a:lnTo>
                    <a:pt x="14042" y="10444"/>
                  </a:lnTo>
                  <a:lnTo>
                    <a:pt x="15973" y="9084"/>
                  </a:lnTo>
                  <a:lnTo>
                    <a:pt x="18211" y="7855"/>
                  </a:lnTo>
                  <a:lnTo>
                    <a:pt x="19922" y="6977"/>
                  </a:lnTo>
                  <a:lnTo>
                    <a:pt x="20844" y="6802"/>
                  </a:lnTo>
                  <a:lnTo>
                    <a:pt x="22116" y="6846"/>
                  </a:lnTo>
                  <a:lnTo>
                    <a:pt x="23740" y="7197"/>
                  </a:lnTo>
                  <a:lnTo>
                    <a:pt x="27645" y="8733"/>
                  </a:lnTo>
                  <a:lnTo>
                    <a:pt x="29664" y="9698"/>
                  </a:lnTo>
                  <a:lnTo>
                    <a:pt x="32823" y="11146"/>
                  </a:lnTo>
                  <a:lnTo>
                    <a:pt x="32867" y="11146"/>
                  </a:lnTo>
                  <a:lnTo>
                    <a:pt x="33701" y="11409"/>
                  </a:lnTo>
                  <a:lnTo>
                    <a:pt x="33789" y="11409"/>
                  </a:lnTo>
                  <a:lnTo>
                    <a:pt x="34359" y="11234"/>
                  </a:lnTo>
                  <a:lnTo>
                    <a:pt x="34447" y="11190"/>
                  </a:lnTo>
                  <a:lnTo>
                    <a:pt x="36158" y="9084"/>
                  </a:lnTo>
                  <a:lnTo>
                    <a:pt x="36948" y="7943"/>
                  </a:lnTo>
                  <a:lnTo>
                    <a:pt x="36948" y="7899"/>
                  </a:lnTo>
                  <a:lnTo>
                    <a:pt x="36948" y="7811"/>
                  </a:lnTo>
                  <a:lnTo>
                    <a:pt x="36334" y="5090"/>
                  </a:lnTo>
                  <a:lnTo>
                    <a:pt x="35368" y="1843"/>
                  </a:lnTo>
                  <a:lnTo>
                    <a:pt x="34929" y="132"/>
                  </a:lnTo>
                  <a:lnTo>
                    <a:pt x="34929" y="44"/>
                  </a:lnTo>
                  <a:lnTo>
                    <a:pt x="3488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" name="Google Shape;368;p48"/>
            <p:cNvSpPr/>
            <p:nvPr/>
          </p:nvSpPr>
          <p:spPr>
            <a:xfrm>
              <a:off x="6203675" y="2736275"/>
              <a:ext cx="931375" cy="657125"/>
            </a:xfrm>
            <a:custGeom>
              <a:avLst/>
              <a:gdLst/>
              <a:ahLst/>
              <a:cxnLst/>
              <a:rect l="l" t="t" r="r" b="b"/>
              <a:pathLst>
                <a:path w="37255" h="26285" extrusionOk="0">
                  <a:moveTo>
                    <a:pt x="37035" y="0"/>
                  </a:moveTo>
                  <a:lnTo>
                    <a:pt x="36992" y="44"/>
                  </a:lnTo>
                  <a:lnTo>
                    <a:pt x="36948" y="88"/>
                  </a:lnTo>
                  <a:lnTo>
                    <a:pt x="36904" y="132"/>
                  </a:lnTo>
                  <a:lnTo>
                    <a:pt x="36465" y="2326"/>
                  </a:lnTo>
                  <a:lnTo>
                    <a:pt x="36421" y="4564"/>
                  </a:lnTo>
                  <a:lnTo>
                    <a:pt x="36290" y="9040"/>
                  </a:lnTo>
                  <a:lnTo>
                    <a:pt x="36333" y="12550"/>
                  </a:lnTo>
                  <a:lnTo>
                    <a:pt x="36333" y="12594"/>
                  </a:lnTo>
                  <a:lnTo>
                    <a:pt x="36597" y="13691"/>
                  </a:lnTo>
                  <a:lnTo>
                    <a:pt x="36158" y="14700"/>
                  </a:lnTo>
                  <a:lnTo>
                    <a:pt x="34929" y="15314"/>
                  </a:lnTo>
                  <a:lnTo>
                    <a:pt x="33393" y="15666"/>
                  </a:lnTo>
                  <a:lnTo>
                    <a:pt x="31682" y="15885"/>
                  </a:lnTo>
                  <a:lnTo>
                    <a:pt x="29971" y="15358"/>
                  </a:lnTo>
                  <a:lnTo>
                    <a:pt x="27294" y="14261"/>
                  </a:lnTo>
                  <a:lnTo>
                    <a:pt x="26153" y="13252"/>
                  </a:lnTo>
                  <a:lnTo>
                    <a:pt x="25890" y="13252"/>
                  </a:lnTo>
                  <a:lnTo>
                    <a:pt x="25276" y="13823"/>
                  </a:lnTo>
                  <a:lnTo>
                    <a:pt x="24178" y="14305"/>
                  </a:lnTo>
                  <a:lnTo>
                    <a:pt x="21502" y="15490"/>
                  </a:lnTo>
                  <a:lnTo>
                    <a:pt x="18825" y="16631"/>
                  </a:lnTo>
                  <a:lnTo>
                    <a:pt x="16850" y="17596"/>
                  </a:lnTo>
                  <a:lnTo>
                    <a:pt x="13823" y="19571"/>
                  </a:lnTo>
                  <a:lnTo>
                    <a:pt x="12199" y="19615"/>
                  </a:lnTo>
                  <a:lnTo>
                    <a:pt x="9435" y="19790"/>
                  </a:lnTo>
                  <a:lnTo>
                    <a:pt x="9391" y="19834"/>
                  </a:lnTo>
                  <a:lnTo>
                    <a:pt x="8425" y="20185"/>
                  </a:lnTo>
                  <a:lnTo>
                    <a:pt x="6495" y="21107"/>
                  </a:lnTo>
                  <a:lnTo>
                    <a:pt x="4520" y="22204"/>
                  </a:lnTo>
                  <a:lnTo>
                    <a:pt x="4476" y="22204"/>
                  </a:lnTo>
                  <a:lnTo>
                    <a:pt x="2633" y="23476"/>
                  </a:lnTo>
                  <a:lnTo>
                    <a:pt x="2633" y="23520"/>
                  </a:lnTo>
                  <a:lnTo>
                    <a:pt x="44" y="25977"/>
                  </a:lnTo>
                  <a:lnTo>
                    <a:pt x="0" y="26021"/>
                  </a:lnTo>
                  <a:lnTo>
                    <a:pt x="0" y="26109"/>
                  </a:lnTo>
                  <a:lnTo>
                    <a:pt x="0" y="26153"/>
                  </a:lnTo>
                  <a:lnTo>
                    <a:pt x="44" y="26241"/>
                  </a:lnTo>
                  <a:lnTo>
                    <a:pt x="88" y="26285"/>
                  </a:lnTo>
                  <a:lnTo>
                    <a:pt x="220" y="26285"/>
                  </a:lnTo>
                  <a:lnTo>
                    <a:pt x="264" y="26241"/>
                  </a:lnTo>
                  <a:lnTo>
                    <a:pt x="2853" y="23783"/>
                  </a:lnTo>
                  <a:lnTo>
                    <a:pt x="4696" y="22511"/>
                  </a:lnTo>
                  <a:lnTo>
                    <a:pt x="6670" y="21414"/>
                  </a:lnTo>
                  <a:lnTo>
                    <a:pt x="8557" y="20492"/>
                  </a:lnTo>
                  <a:lnTo>
                    <a:pt x="9479" y="20141"/>
                  </a:lnTo>
                  <a:lnTo>
                    <a:pt x="12243" y="19966"/>
                  </a:lnTo>
                  <a:lnTo>
                    <a:pt x="13867" y="19922"/>
                  </a:lnTo>
                  <a:lnTo>
                    <a:pt x="13954" y="19878"/>
                  </a:lnTo>
                  <a:lnTo>
                    <a:pt x="17026" y="17903"/>
                  </a:lnTo>
                  <a:lnTo>
                    <a:pt x="18957" y="16982"/>
                  </a:lnTo>
                  <a:lnTo>
                    <a:pt x="21633" y="15797"/>
                  </a:lnTo>
                  <a:lnTo>
                    <a:pt x="24354" y="14656"/>
                  </a:lnTo>
                  <a:lnTo>
                    <a:pt x="25451" y="14130"/>
                  </a:lnTo>
                  <a:lnTo>
                    <a:pt x="25495" y="14086"/>
                  </a:lnTo>
                  <a:lnTo>
                    <a:pt x="26021" y="13647"/>
                  </a:lnTo>
                  <a:lnTo>
                    <a:pt x="27118" y="14568"/>
                  </a:lnTo>
                  <a:lnTo>
                    <a:pt x="27162" y="14568"/>
                  </a:lnTo>
                  <a:lnTo>
                    <a:pt x="29839" y="15666"/>
                  </a:lnTo>
                  <a:lnTo>
                    <a:pt x="31594" y="16236"/>
                  </a:lnTo>
                  <a:lnTo>
                    <a:pt x="31682" y="16236"/>
                  </a:lnTo>
                  <a:lnTo>
                    <a:pt x="33437" y="16017"/>
                  </a:lnTo>
                  <a:lnTo>
                    <a:pt x="33481" y="16017"/>
                  </a:lnTo>
                  <a:lnTo>
                    <a:pt x="35061" y="15622"/>
                  </a:lnTo>
                  <a:lnTo>
                    <a:pt x="36377" y="14963"/>
                  </a:lnTo>
                  <a:lnTo>
                    <a:pt x="36465" y="14876"/>
                  </a:lnTo>
                  <a:lnTo>
                    <a:pt x="36904" y="13779"/>
                  </a:lnTo>
                  <a:lnTo>
                    <a:pt x="36948" y="13691"/>
                  </a:lnTo>
                  <a:lnTo>
                    <a:pt x="36684" y="12506"/>
                  </a:lnTo>
                  <a:lnTo>
                    <a:pt x="36641" y="9040"/>
                  </a:lnTo>
                  <a:lnTo>
                    <a:pt x="36772" y="4608"/>
                  </a:lnTo>
                  <a:lnTo>
                    <a:pt x="36816" y="2370"/>
                  </a:lnTo>
                  <a:lnTo>
                    <a:pt x="37255" y="220"/>
                  </a:lnTo>
                  <a:lnTo>
                    <a:pt x="37255" y="132"/>
                  </a:lnTo>
                  <a:lnTo>
                    <a:pt x="37255" y="88"/>
                  </a:lnTo>
                  <a:lnTo>
                    <a:pt x="37211" y="44"/>
                  </a:lnTo>
                  <a:lnTo>
                    <a:pt x="3712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" name="Google Shape;369;p48"/>
            <p:cNvSpPr/>
            <p:nvPr/>
          </p:nvSpPr>
          <p:spPr>
            <a:xfrm>
              <a:off x="6895875" y="1781875"/>
              <a:ext cx="345600" cy="2234625"/>
            </a:xfrm>
            <a:custGeom>
              <a:avLst/>
              <a:gdLst/>
              <a:ahLst/>
              <a:cxnLst/>
              <a:rect l="l" t="t" r="r" b="b"/>
              <a:pathLst>
                <a:path w="13824" h="89385" extrusionOk="0">
                  <a:moveTo>
                    <a:pt x="8426" y="0"/>
                  </a:moveTo>
                  <a:lnTo>
                    <a:pt x="8382" y="44"/>
                  </a:lnTo>
                  <a:lnTo>
                    <a:pt x="8294" y="44"/>
                  </a:lnTo>
                  <a:lnTo>
                    <a:pt x="8250" y="132"/>
                  </a:lnTo>
                  <a:lnTo>
                    <a:pt x="8250" y="176"/>
                  </a:lnTo>
                  <a:lnTo>
                    <a:pt x="8250" y="264"/>
                  </a:lnTo>
                  <a:lnTo>
                    <a:pt x="8294" y="308"/>
                  </a:lnTo>
                  <a:lnTo>
                    <a:pt x="9962" y="2414"/>
                  </a:lnTo>
                  <a:lnTo>
                    <a:pt x="9962" y="2458"/>
                  </a:lnTo>
                  <a:lnTo>
                    <a:pt x="11190" y="3511"/>
                  </a:lnTo>
                  <a:lnTo>
                    <a:pt x="11278" y="3555"/>
                  </a:lnTo>
                  <a:lnTo>
                    <a:pt x="12814" y="4037"/>
                  </a:lnTo>
                  <a:lnTo>
                    <a:pt x="13165" y="4388"/>
                  </a:lnTo>
                  <a:lnTo>
                    <a:pt x="13341" y="5003"/>
                  </a:lnTo>
                  <a:lnTo>
                    <a:pt x="13472" y="6495"/>
                  </a:lnTo>
                  <a:lnTo>
                    <a:pt x="13341" y="7504"/>
                  </a:lnTo>
                  <a:lnTo>
                    <a:pt x="12726" y="9347"/>
                  </a:lnTo>
                  <a:lnTo>
                    <a:pt x="12068" y="12067"/>
                  </a:lnTo>
                  <a:lnTo>
                    <a:pt x="11629" y="14656"/>
                  </a:lnTo>
                  <a:lnTo>
                    <a:pt x="11629" y="14700"/>
                  </a:lnTo>
                  <a:lnTo>
                    <a:pt x="11498" y="17114"/>
                  </a:lnTo>
                  <a:lnTo>
                    <a:pt x="11454" y="19703"/>
                  </a:lnTo>
                  <a:lnTo>
                    <a:pt x="11103" y="24573"/>
                  </a:lnTo>
                  <a:lnTo>
                    <a:pt x="11103" y="24617"/>
                  </a:lnTo>
                  <a:lnTo>
                    <a:pt x="11322" y="26460"/>
                  </a:lnTo>
                  <a:lnTo>
                    <a:pt x="12112" y="29620"/>
                  </a:lnTo>
                  <a:lnTo>
                    <a:pt x="12858" y="32691"/>
                  </a:lnTo>
                  <a:lnTo>
                    <a:pt x="12770" y="33525"/>
                  </a:lnTo>
                  <a:lnTo>
                    <a:pt x="11805" y="35675"/>
                  </a:lnTo>
                  <a:lnTo>
                    <a:pt x="10664" y="38527"/>
                  </a:lnTo>
                  <a:lnTo>
                    <a:pt x="10664" y="38571"/>
                  </a:lnTo>
                  <a:lnTo>
                    <a:pt x="10269" y="40546"/>
                  </a:lnTo>
                  <a:lnTo>
                    <a:pt x="10269" y="40590"/>
                  </a:lnTo>
                  <a:lnTo>
                    <a:pt x="10181" y="42740"/>
                  </a:lnTo>
                  <a:lnTo>
                    <a:pt x="10050" y="47654"/>
                  </a:lnTo>
                  <a:lnTo>
                    <a:pt x="10181" y="49761"/>
                  </a:lnTo>
                  <a:lnTo>
                    <a:pt x="10181" y="49805"/>
                  </a:lnTo>
                  <a:lnTo>
                    <a:pt x="10664" y="52174"/>
                  </a:lnTo>
                  <a:lnTo>
                    <a:pt x="12375" y="58537"/>
                  </a:lnTo>
                  <a:lnTo>
                    <a:pt x="12331" y="58932"/>
                  </a:lnTo>
                  <a:lnTo>
                    <a:pt x="11498" y="60204"/>
                  </a:lnTo>
                  <a:lnTo>
                    <a:pt x="10269" y="62135"/>
                  </a:lnTo>
                  <a:lnTo>
                    <a:pt x="10225" y="62179"/>
                  </a:lnTo>
                  <a:lnTo>
                    <a:pt x="9742" y="63671"/>
                  </a:lnTo>
                  <a:lnTo>
                    <a:pt x="9699" y="63715"/>
                  </a:lnTo>
                  <a:lnTo>
                    <a:pt x="9347" y="67664"/>
                  </a:lnTo>
                  <a:lnTo>
                    <a:pt x="9347" y="67708"/>
                  </a:lnTo>
                  <a:lnTo>
                    <a:pt x="9479" y="68278"/>
                  </a:lnTo>
                  <a:lnTo>
                    <a:pt x="10576" y="70648"/>
                  </a:lnTo>
                  <a:lnTo>
                    <a:pt x="12639" y="74948"/>
                  </a:lnTo>
                  <a:lnTo>
                    <a:pt x="12287" y="75957"/>
                  </a:lnTo>
                  <a:lnTo>
                    <a:pt x="10401" y="77186"/>
                  </a:lnTo>
                  <a:lnTo>
                    <a:pt x="8558" y="78546"/>
                  </a:lnTo>
                  <a:lnTo>
                    <a:pt x="6276" y="80477"/>
                  </a:lnTo>
                  <a:lnTo>
                    <a:pt x="5969" y="80521"/>
                  </a:lnTo>
                  <a:lnTo>
                    <a:pt x="5881" y="80565"/>
                  </a:lnTo>
                  <a:lnTo>
                    <a:pt x="3643" y="82715"/>
                  </a:lnTo>
                  <a:lnTo>
                    <a:pt x="2327" y="84163"/>
                  </a:lnTo>
                  <a:lnTo>
                    <a:pt x="2283" y="84207"/>
                  </a:lnTo>
                  <a:lnTo>
                    <a:pt x="1405" y="86313"/>
                  </a:lnTo>
                  <a:lnTo>
                    <a:pt x="45" y="89165"/>
                  </a:lnTo>
                  <a:lnTo>
                    <a:pt x="1" y="89209"/>
                  </a:lnTo>
                  <a:lnTo>
                    <a:pt x="45" y="89297"/>
                  </a:lnTo>
                  <a:lnTo>
                    <a:pt x="45" y="89341"/>
                  </a:lnTo>
                  <a:lnTo>
                    <a:pt x="133" y="89385"/>
                  </a:lnTo>
                  <a:lnTo>
                    <a:pt x="308" y="89385"/>
                  </a:lnTo>
                  <a:lnTo>
                    <a:pt x="352" y="89297"/>
                  </a:lnTo>
                  <a:lnTo>
                    <a:pt x="1712" y="86445"/>
                  </a:lnTo>
                  <a:lnTo>
                    <a:pt x="2590" y="84382"/>
                  </a:lnTo>
                  <a:lnTo>
                    <a:pt x="3906" y="82978"/>
                  </a:lnTo>
                  <a:lnTo>
                    <a:pt x="6056" y="80828"/>
                  </a:lnTo>
                  <a:lnTo>
                    <a:pt x="6364" y="80784"/>
                  </a:lnTo>
                  <a:lnTo>
                    <a:pt x="6451" y="80740"/>
                  </a:lnTo>
                  <a:lnTo>
                    <a:pt x="8777" y="78853"/>
                  </a:lnTo>
                  <a:lnTo>
                    <a:pt x="10620" y="77493"/>
                  </a:lnTo>
                  <a:lnTo>
                    <a:pt x="12551" y="76220"/>
                  </a:lnTo>
                  <a:lnTo>
                    <a:pt x="12639" y="76133"/>
                  </a:lnTo>
                  <a:lnTo>
                    <a:pt x="12990" y="74992"/>
                  </a:lnTo>
                  <a:lnTo>
                    <a:pt x="12990" y="74860"/>
                  </a:lnTo>
                  <a:lnTo>
                    <a:pt x="10883" y="70472"/>
                  </a:lnTo>
                  <a:lnTo>
                    <a:pt x="9830" y="68146"/>
                  </a:lnTo>
                  <a:lnTo>
                    <a:pt x="9699" y="67664"/>
                  </a:lnTo>
                  <a:lnTo>
                    <a:pt x="10050" y="63758"/>
                  </a:lnTo>
                  <a:lnTo>
                    <a:pt x="10576" y="62310"/>
                  </a:lnTo>
                  <a:lnTo>
                    <a:pt x="11761" y="60424"/>
                  </a:lnTo>
                  <a:lnTo>
                    <a:pt x="12639" y="59063"/>
                  </a:lnTo>
                  <a:lnTo>
                    <a:pt x="12682" y="59019"/>
                  </a:lnTo>
                  <a:lnTo>
                    <a:pt x="12726" y="58537"/>
                  </a:lnTo>
                  <a:lnTo>
                    <a:pt x="12726" y="58449"/>
                  </a:lnTo>
                  <a:lnTo>
                    <a:pt x="11761" y="54982"/>
                  </a:lnTo>
                  <a:lnTo>
                    <a:pt x="11015" y="52086"/>
                  </a:lnTo>
                  <a:lnTo>
                    <a:pt x="10532" y="49761"/>
                  </a:lnTo>
                  <a:lnTo>
                    <a:pt x="10401" y="47654"/>
                  </a:lnTo>
                  <a:lnTo>
                    <a:pt x="10532" y="42740"/>
                  </a:lnTo>
                  <a:lnTo>
                    <a:pt x="10620" y="40634"/>
                  </a:lnTo>
                  <a:lnTo>
                    <a:pt x="11015" y="38659"/>
                  </a:lnTo>
                  <a:lnTo>
                    <a:pt x="12112" y="35807"/>
                  </a:lnTo>
                  <a:lnTo>
                    <a:pt x="13077" y="33657"/>
                  </a:lnTo>
                  <a:lnTo>
                    <a:pt x="13077" y="33613"/>
                  </a:lnTo>
                  <a:lnTo>
                    <a:pt x="13209" y="32691"/>
                  </a:lnTo>
                  <a:lnTo>
                    <a:pt x="13209" y="32603"/>
                  </a:lnTo>
                  <a:lnTo>
                    <a:pt x="12463" y="29532"/>
                  </a:lnTo>
                  <a:lnTo>
                    <a:pt x="11673" y="26416"/>
                  </a:lnTo>
                  <a:lnTo>
                    <a:pt x="11454" y="24617"/>
                  </a:lnTo>
                  <a:lnTo>
                    <a:pt x="11805" y="19746"/>
                  </a:lnTo>
                  <a:lnTo>
                    <a:pt x="11849" y="17114"/>
                  </a:lnTo>
                  <a:lnTo>
                    <a:pt x="11980" y="14744"/>
                  </a:lnTo>
                  <a:lnTo>
                    <a:pt x="12419" y="12155"/>
                  </a:lnTo>
                  <a:lnTo>
                    <a:pt x="13077" y="9435"/>
                  </a:lnTo>
                  <a:lnTo>
                    <a:pt x="13648" y="7592"/>
                  </a:lnTo>
                  <a:lnTo>
                    <a:pt x="13823" y="6539"/>
                  </a:lnTo>
                  <a:lnTo>
                    <a:pt x="13823" y="6495"/>
                  </a:lnTo>
                  <a:lnTo>
                    <a:pt x="13692" y="4959"/>
                  </a:lnTo>
                  <a:lnTo>
                    <a:pt x="13692" y="4915"/>
                  </a:lnTo>
                  <a:lnTo>
                    <a:pt x="13472" y="4213"/>
                  </a:lnTo>
                  <a:lnTo>
                    <a:pt x="13428" y="4169"/>
                  </a:lnTo>
                  <a:lnTo>
                    <a:pt x="13033" y="3774"/>
                  </a:lnTo>
                  <a:lnTo>
                    <a:pt x="12946" y="3730"/>
                  </a:lnTo>
                  <a:lnTo>
                    <a:pt x="11410" y="3204"/>
                  </a:lnTo>
                  <a:lnTo>
                    <a:pt x="10225" y="2194"/>
                  </a:lnTo>
                  <a:lnTo>
                    <a:pt x="8558" y="88"/>
                  </a:lnTo>
                  <a:lnTo>
                    <a:pt x="8514" y="44"/>
                  </a:lnTo>
                  <a:lnTo>
                    <a:pt x="842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" name="Google Shape;370;p48"/>
            <p:cNvSpPr/>
            <p:nvPr/>
          </p:nvSpPr>
          <p:spPr>
            <a:xfrm>
              <a:off x="6471350" y="3612775"/>
              <a:ext cx="385075" cy="336800"/>
            </a:xfrm>
            <a:custGeom>
              <a:avLst/>
              <a:gdLst/>
              <a:ahLst/>
              <a:cxnLst/>
              <a:rect l="l" t="t" r="r" b="b"/>
              <a:pathLst>
                <a:path w="15403" h="13472" extrusionOk="0">
                  <a:moveTo>
                    <a:pt x="7197" y="1"/>
                  </a:moveTo>
                  <a:lnTo>
                    <a:pt x="2677" y="439"/>
                  </a:lnTo>
                  <a:lnTo>
                    <a:pt x="176" y="527"/>
                  </a:lnTo>
                  <a:lnTo>
                    <a:pt x="132" y="527"/>
                  </a:lnTo>
                  <a:lnTo>
                    <a:pt x="44" y="571"/>
                  </a:lnTo>
                  <a:lnTo>
                    <a:pt x="0" y="615"/>
                  </a:lnTo>
                  <a:lnTo>
                    <a:pt x="0" y="703"/>
                  </a:lnTo>
                  <a:lnTo>
                    <a:pt x="44" y="747"/>
                  </a:lnTo>
                  <a:lnTo>
                    <a:pt x="44" y="790"/>
                  </a:lnTo>
                  <a:lnTo>
                    <a:pt x="132" y="834"/>
                  </a:lnTo>
                  <a:lnTo>
                    <a:pt x="176" y="878"/>
                  </a:lnTo>
                  <a:lnTo>
                    <a:pt x="2721" y="790"/>
                  </a:lnTo>
                  <a:lnTo>
                    <a:pt x="7197" y="352"/>
                  </a:lnTo>
                  <a:lnTo>
                    <a:pt x="7548" y="615"/>
                  </a:lnTo>
                  <a:lnTo>
                    <a:pt x="8469" y="1449"/>
                  </a:lnTo>
                  <a:lnTo>
                    <a:pt x="10005" y="2941"/>
                  </a:lnTo>
                  <a:lnTo>
                    <a:pt x="11804" y="4740"/>
                  </a:lnTo>
                  <a:lnTo>
                    <a:pt x="14525" y="7899"/>
                  </a:lnTo>
                  <a:lnTo>
                    <a:pt x="15051" y="9128"/>
                  </a:lnTo>
                  <a:lnTo>
                    <a:pt x="14963" y="10576"/>
                  </a:lnTo>
                  <a:lnTo>
                    <a:pt x="14042" y="13252"/>
                  </a:lnTo>
                  <a:lnTo>
                    <a:pt x="13998" y="13296"/>
                  </a:lnTo>
                  <a:lnTo>
                    <a:pt x="14042" y="13384"/>
                  </a:lnTo>
                  <a:lnTo>
                    <a:pt x="14086" y="13428"/>
                  </a:lnTo>
                  <a:lnTo>
                    <a:pt x="14130" y="13472"/>
                  </a:lnTo>
                  <a:lnTo>
                    <a:pt x="14174" y="13472"/>
                  </a:lnTo>
                  <a:lnTo>
                    <a:pt x="14305" y="13428"/>
                  </a:lnTo>
                  <a:lnTo>
                    <a:pt x="14349" y="13340"/>
                  </a:lnTo>
                  <a:lnTo>
                    <a:pt x="15271" y="10664"/>
                  </a:lnTo>
                  <a:lnTo>
                    <a:pt x="15314" y="10620"/>
                  </a:lnTo>
                  <a:lnTo>
                    <a:pt x="15402" y="9084"/>
                  </a:lnTo>
                  <a:lnTo>
                    <a:pt x="15402" y="9040"/>
                  </a:lnTo>
                  <a:lnTo>
                    <a:pt x="14832" y="7724"/>
                  </a:lnTo>
                  <a:lnTo>
                    <a:pt x="14788" y="7680"/>
                  </a:lnTo>
                  <a:lnTo>
                    <a:pt x="12067" y="4520"/>
                  </a:lnTo>
                  <a:lnTo>
                    <a:pt x="10268" y="2677"/>
                  </a:lnTo>
                  <a:lnTo>
                    <a:pt x="8689" y="1185"/>
                  </a:lnTo>
                  <a:lnTo>
                    <a:pt x="7811" y="352"/>
                  </a:lnTo>
                  <a:lnTo>
                    <a:pt x="7767" y="308"/>
                  </a:lnTo>
                  <a:lnTo>
                    <a:pt x="732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" name="Google Shape;371;p48"/>
            <p:cNvSpPr/>
            <p:nvPr/>
          </p:nvSpPr>
          <p:spPr>
            <a:xfrm>
              <a:off x="6507550" y="3657750"/>
              <a:ext cx="242450" cy="218325"/>
            </a:xfrm>
            <a:custGeom>
              <a:avLst/>
              <a:gdLst/>
              <a:ahLst/>
              <a:cxnLst/>
              <a:rect l="l" t="t" r="r" b="b"/>
              <a:pathLst>
                <a:path w="9698" h="8733" extrusionOk="0">
                  <a:moveTo>
                    <a:pt x="1624" y="1"/>
                  </a:moveTo>
                  <a:lnTo>
                    <a:pt x="176" y="45"/>
                  </a:lnTo>
                  <a:lnTo>
                    <a:pt x="132" y="45"/>
                  </a:lnTo>
                  <a:lnTo>
                    <a:pt x="44" y="88"/>
                  </a:lnTo>
                  <a:lnTo>
                    <a:pt x="44" y="132"/>
                  </a:lnTo>
                  <a:lnTo>
                    <a:pt x="0" y="220"/>
                  </a:lnTo>
                  <a:lnTo>
                    <a:pt x="44" y="264"/>
                  </a:lnTo>
                  <a:lnTo>
                    <a:pt x="44" y="308"/>
                  </a:lnTo>
                  <a:lnTo>
                    <a:pt x="176" y="396"/>
                  </a:lnTo>
                  <a:lnTo>
                    <a:pt x="1624" y="352"/>
                  </a:lnTo>
                  <a:lnTo>
                    <a:pt x="3555" y="483"/>
                  </a:lnTo>
                  <a:lnTo>
                    <a:pt x="4301" y="747"/>
                  </a:lnTo>
                  <a:lnTo>
                    <a:pt x="5529" y="1844"/>
                  </a:lnTo>
                  <a:lnTo>
                    <a:pt x="7504" y="3994"/>
                  </a:lnTo>
                  <a:lnTo>
                    <a:pt x="8425" y="5266"/>
                  </a:lnTo>
                  <a:lnTo>
                    <a:pt x="9127" y="6627"/>
                  </a:lnTo>
                  <a:lnTo>
                    <a:pt x="9347" y="8075"/>
                  </a:lnTo>
                  <a:lnTo>
                    <a:pt x="9259" y="8513"/>
                  </a:lnTo>
                  <a:lnTo>
                    <a:pt x="9259" y="8601"/>
                  </a:lnTo>
                  <a:lnTo>
                    <a:pt x="9303" y="8645"/>
                  </a:lnTo>
                  <a:lnTo>
                    <a:pt x="9347" y="8689"/>
                  </a:lnTo>
                  <a:lnTo>
                    <a:pt x="9435" y="8733"/>
                  </a:lnTo>
                  <a:lnTo>
                    <a:pt x="9566" y="8689"/>
                  </a:lnTo>
                  <a:lnTo>
                    <a:pt x="9610" y="8557"/>
                  </a:lnTo>
                  <a:lnTo>
                    <a:pt x="9698" y="8119"/>
                  </a:lnTo>
                  <a:lnTo>
                    <a:pt x="9698" y="8075"/>
                  </a:lnTo>
                  <a:lnTo>
                    <a:pt x="9435" y="6539"/>
                  </a:lnTo>
                  <a:lnTo>
                    <a:pt x="9435" y="6495"/>
                  </a:lnTo>
                  <a:lnTo>
                    <a:pt x="8732" y="5091"/>
                  </a:lnTo>
                  <a:lnTo>
                    <a:pt x="8689" y="5047"/>
                  </a:lnTo>
                  <a:lnTo>
                    <a:pt x="7767" y="3774"/>
                  </a:lnTo>
                  <a:lnTo>
                    <a:pt x="5749" y="1580"/>
                  </a:lnTo>
                  <a:lnTo>
                    <a:pt x="4520" y="440"/>
                  </a:lnTo>
                  <a:lnTo>
                    <a:pt x="4432" y="396"/>
                  </a:lnTo>
                  <a:lnTo>
                    <a:pt x="3642" y="132"/>
                  </a:lnTo>
                  <a:lnTo>
                    <a:pt x="3598" y="132"/>
                  </a:lnTo>
                  <a:lnTo>
                    <a:pt x="162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" name="Google Shape;372;p48"/>
            <p:cNvSpPr/>
            <p:nvPr/>
          </p:nvSpPr>
          <p:spPr>
            <a:xfrm>
              <a:off x="6151025" y="1762125"/>
              <a:ext cx="1018050" cy="1584100"/>
            </a:xfrm>
            <a:custGeom>
              <a:avLst/>
              <a:gdLst/>
              <a:ahLst/>
              <a:cxnLst/>
              <a:rect l="l" t="t" r="r" b="b"/>
              <a:pathLst>
                <a:path w="40722" h="63364" extrusionOk="0">
                  <a:moveTo>
                    <a:pt x="34666" y="1"/>
                  </a:moveTo>
                  <a:lnTo>
                    <a:pt x="34622" y="44"/>
                  </a:lnTo>
                  <a:lnTo>
                    <a:pt x="34578" y="88"/>
                  </a:lnTo>
                  <a:lnTo>
                    <a:pt x="34534" y="176"/>
                  </a:lnTo>
                  <a:lnTo>
                    <a:pt x="34534" y="220"/>
                  </a:lnTo>
                  <a:lnTo>
                    <a:pt x="34578" y="308"/>
                  </a:lnTo>
                  <a:lnTo>
                    <a:pt x="36596" y="3116"/>
                  </a:lnTo>
                  <a:lnTo>
                    <a:pt x="37825" y="4959"/>
                  </a:lnTo>
                  <a:lnTo>
                    <a:pt x="38790" y="6758"/>
                  </a:lnTo>
                  <a:lnTo>
                    <a:pt x="39229" y="8074"/>
                  </a:lnTo>
                  <a:lnTo>
                    <a:pt x="39098" y="10268"/>
                  </a:lnTo>
                  <a:lnTo>
                    <a:pt x="39098" y="10312"/>
                  </a:lnTo>
                  <a:lnTo>
                    <a:pt x="39536" y="12594"/>
                  </a:lnTo>
                  <a:lnTo>
                    <a:pt x="39493" y="13779"/>
                  </a:lnTo>
                  <a:lnTo>
                    <a:pt x="39229" y="15929"/>
                  </a:lnTo>
                  <a:lnTo>
                    <a:pt x="39317" y="20273"/>
                  </a:lnTo>
                  <a:lnTo>
                    <a:pt x="39141" y="22555"/>
                  </a:lnTo>
                  <a:lnTo>
                    <a:pt x="38966" y="25319"/>
                  </a:lnTo>
                  <a:lnTo>
                    <a:pt x="38966" y="25363"/>
                  </a:lnTo>
                  <a:lnTo>
                    <a:pt x="39141" y="27162"/>
                  </a:lnTo>
                  <a:lnTo>
                    <a:pt x="39800" y="29971"/>
                  </a:lnTo>
                  <a:lnTo>
                    <a:pt x="40370" y="32472"/>
                  </a:lnTo>
                  <a:lnTo>
                    <a:pt x="40239" y="33964"/>
                  </a:lnTo>
                  <a:lnTo>
                    <a:pt x="39756" y="35895"/>
                  </a:lnTo>
                  <a:lnTo>
                    <a:pt x="38264" y="39844"/>
                  </a:lnTo>
                  <a:lnTo>
                    <a:pt x="37957" y="41248"/>
                  </a:lnTo>
                  <a:lnTo>
                    <a:pt x="37299" y="42740"/>
                  </a:lnTo>
                  <a:lnTo>
                    <a:pt x="35368" y="45812"/>
                  </a:lnTo>
                  <a:lnTo>
                    <a:pt x="33788" y="47172"/>
                  </a:lnTo>
                  <a:lnTo>
                    <a:pt x="31770" y="48883"/>
                  </a:lnTo>
                  <a:lnTo>
                    <a:pt x="30848" y="48883"/>
                  </a:lnTo>
                  <a:lnTo>
                    <a:pt x="28786" y="48400"/>
                  </a:lnTo>
                  <a:lnTo>
                    <a:pt x="28654" y="48444"/>
                  </a:lnTo>
                  <a:lnTo>
                    <a:pt x="26153" y="49717"/>
                  </a:lnTo>
                  <a:lnTo>
                    <a:pt x="23520" y="50946"/>
                  </a:lnTo>
                  <a:lnTo>
                    <a:pt x="20492" y="52306"/>
                  </a:lnTo>
                  <a:lnTo>
                    <a:pt x="14612" y="54895"/>
                  </a:lnTo>
                  <a:lnTo>
                    <a:pt x="10488" y="56343"/>
                  </a:lnTo>
                  <a:lnTo>
                    <a:pt x="10444" y="56343"/>
                  </a:lnTo>
                  <a:lnTo>
                    <a:pt x="7942" y="57615"/>
                  </a:lnTo>
                  <a:lnTo>
                    <a:pt x="5836" y="58888"/>
                  </a:lnTo>
                  <a:lnTo>
                    <a:pt x="2545" y="61257"/>
                  </a:lnTo>
                  <a:lnTo>
                    <a:pt x="44" y="63013"/>
                  </a:lnTo>
                  <a:lnTo>
                    <a:pt x="0" y="63100"/>
                  </a:lnTo>
                  <a:lnTo>
                    <a:pt x="0" y="63144"/>
                  </a:lnTo>
                  <a:lnTo>
                    <a:pt x="0" y="63188"/>
                  </a:lnTo>
                  <a:lnTo>
                    <a:pt x="0" y="63276"/>
                  </a:lnTo>
                  <a:lnTo>
                    <a:pt x="88" y="63320"/>
                  </a:lnTo>
                  <a:lnTo>
                    <a:pt x="176" y="63364"/>
                  </a:lnTo>
                  <a:lnTo>
                    <a:pt x="263" y="63320"/>
                  </a:lnTo>
                  <a:lnTo>
                    <a:pt x="2765" y="61565"/>
                  </a:lnTo>
                  <a:lnTo>
                    <a:pt x="6012" y="59151"/>
                  </a:lnTo>
                  <a:lnTo>
                    <a:pt x="8118" y="57923"/>
                  </a:lnTo>
                  <a:lnTo>
                    <a:pt x="10619" y="56650"/>
                  </a:lnTo>
                  <a:lnTo>
                    <a:pt x="14744" y="55202"/>
                  </a:lnTo>
                  <a:lnTo>
                    <a:pt x="20624" y="52613"/>
                  </a:lnTo>
                  <a:lnTo>
                    <a:pt x="23696" y="51253"/>
                  </a:lnTo>
                  <a:lnTo>
                    <a:pt x="26284" y="50024"/>
                  </a:lnTo>
                  <a:lnTo>
                    <a:pt x="28786" y="48752"/>
                  </a:lnTo>
                  <a:lnTo>
                    <a:pt x="30804" y="49234"/>
                  </a:lnTo>
                  <a:lnTo>
                    <a:pt x="31857" y="49234"/>
                  </a:lnTo>
                  <a:lnTo>
                    <a:pt x="31945" y="49190"/>
                  </a:lnTo>
                  <a:lnTo>
                    <a:pt x="34007" y="47435"/>
                  </a:lnTo>
                  <a:lnTo>
                    <a:pt x="35587" y="46031"/>
                  </a:lnTo>
                  <a:lnTo>
                    <a:pt x="35631" y="46031"/>
                  </a:lnTo>
                  <a:lnTo>
                    <a:pt x="37562" y="42915"/>
                  </a:lnTo>
                  <a:lnTo>
                    <a:pt x="37606" y="42915"/>
                  </a:lnTo>
                  <a:lnTo>
                    <a:pt x="38264" y="41380"/>
                  </a:lnTo>
                  <a:lnTo>
                    <a:pt x="38264" y="41336"/>
                  </a:lnTo>
                  <a:lnTo>
                    <a:pt x="38615" y="39932"/>
                  </a:lnTo>
                  <a:lnTo>
                    <a:pt x="40063" y="36026"/>
                  </a:lnTo>
                  <a:lnTo>
                    <a:pt x="40063" y="35982"/>
                  </a:lnTo>
                  <a:lnTo>
                    <a:pt x="40546" y="34052"/>
                  </a:lnTo>
                  <a:lnTo>
                    <a:pt x="40590" y="34008"/>
                  </a:lnTo>
                  <a:lnTo>
                    <a:pt x="40721" y="32472"/>
                  </a:lnTo>
                  <a:lnTo>
                    <a:pt x="40721" y="32428"/>
                  </a:lnTo>
                  <a:lnTo>
                    <a:pt x="40151" y="29927"/>
                  </a:lnTo>
                  <a:lnTo>
                    <a:pt x="39493" y="27119"/>
                  </a:lnTo>
                  <a:lnTo>
                    <a:pt x="39317" y="25319"/>
                  </a:lnTo>
                  <a:lnTo>
                    <a:pt x="39493" y="22555"/>
                  </a:lnTo>
                  <a:lnTo>
                    <a:pt x="39668" y="20273"/>
                  </a:lnTo>
                  <a:lnTo>
                    <a:pt x="39580" y="15929"/>
                  </a:lnTo>
                  <a:lnTo>
                    <a:pt x="39844" y="13823"/>
                  </a:lnTo>
                  <a:lnTo>
                    <a:pt x="39887" y="12594"/>
                  </a:lnTo>
                  <a:lnTo>
                    <a:pt x="39887" y="12550"/>
                  </a:lnTo>
                  <a:lnTo>
                    <a:pt x="39449" y="10268"/>
                  </a:lnTo>
                  <a:lnTo>
                    <a:pt x="39580" y="8031"/>
                  </a:lnTo>
                  <a:lnTo>
                    <a:pt x="39536" y="7987"/>
                  </a:lnTo>
                  <a:lnTo>
                    <a:pt x="39141" y="6626"/>
                  </a:lnTo>
                  <a:lnTo>
                    <a:pt x="39141" y="6583"/>
                  </a:lnTo>
                  <a:lnTo>
                    <a:pt x="38132" y="4783"/>
                  </a:lnTo>
                  <a:lnTo>
                    <a:pt x="36904" y="2897"/>
                  </a:lnTo>
                  <a:lnTo>
                    <a:pt x="34885" y="88"/>
                  </a:lnTo>
                  <a:lnTo>
                    <a:pt x="34797" y="44"/>
                  </a:lnTo>
                  <a:lnTo>
                    <a:pt x="3475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" name="Google Shape;373;p48"/>
            <p:cNvSpPr/>
            <p:nvPr/>
          </p:nvSpPr>
          <p:spPr>
            <a:xfrm>
              <a:off x="6010600" y="1752250"/>
              <a:ext cx="930300" cy="1467825"/>
            </a:xfrm>
            <a:custGeom>
              <a:avLst/>
              <a:gdLst/>
              <a:ahLst/>
              <a:cxnLst/>
              <a:rect l="l" t="t" r="r" b="b"/>
              <a:pathLst>
                <a:path w="37212" h="58713" extrusionOk="0">
                  <a:moveTo>
                    <a:pt x="35368" y="1"/>
                  </a:moveTo>
                  <a:lnTo>
                    <a:pt x="35324" y="44"/>
                  </a:lnTo>
                  <a:lnTo>
                    <a:pt x="35280" y="88"/>
                  </a:lnTo>
                  <a:lnTo>
                    <a:pt x="35236" y="132"/>
                  </a:lnTo>
                  <a:lnTo>
                    <a:pt x="35236" y="220"/>
                  </a:lnTo>
                  <a:lnTo>
                    <a:pt x="35280" y="264"/>
                  </a:lnTo>
                  <a:lnTo>
                    <a:pt x="36465" y="1931"/>
                  </a:lnTo>
                  <a:lnTo>
                    <a:pt x="36728" y="2853"/>
                  </a:lnTo>
                  <a:lnTo>
                    <a:pt x="36860" y="5968"/>
                  </a:lnTo>
                  <a:lnTo>
                    <a:pt x="36641" y="7021"/>
                  </a:lnTo>
                  <a:lnTo>
                    <a:pt x="35368" y="10400"/>
                  </a:lnTo>
                  <a:lnTo>
                    <a:pt x="33832" y="15227"/>
                  </a:lnTo>
                  <a:lnTo>
                    <a:pt x="31243" y="20186"/>
                  </a:lnTo>
                  <a:lnTo>
                    <a:pt x="30234" y="22467"/>
                  </a:lnTo>
                  <a:lnTo>
                    <a:pt x="28654" y="25276"/>
                  </a:lnTo>
                  <a:lnTo>
                    <a:pt x="26460" y="28611"/>
                  </a:lnTo>
                  <a:lnTo>
                    <a:pt x="26460" y="28654"/>
                  </a:lnTo>
                  <a:lnTo>
                    <a:pt x="26197" y="29620"/>
                  </a:lnTo>
                  <a:lnTo>
                    <a:pt x="26197" y="29664"/>
                  </a:lnTo>
                  <a:lnTo>
                    <a:pt x="26065" y="31068"/>
                  </a:lnTo>
                  <a:lnTo>
                    <a:pt x="26504" y="35105"/>
                  </a:lnTo>
                  <a:lnTo>
                    <a:pt x="26943" y="38747"/>
                  </a:lnTo>
                  <a:lnTo>
                    <a:pt x="26724" y="39230"/>
                  </a:lnTo>
                  <a:lnTo>
                    <a:pt x="26241" y="39756"/>
                  </a:lnTo>
                  <a:lnTo>
                    <a:pt x="24530" y="41029"/>
                  </a:lnTo>
                  <a:lnTo>
                    <a:pt x="22336" y="42389"/>
                  </a:lnTo>
                  <a:lnTo>
                    <a:pt x="20361" y="43705"/>
                  </a:lnTo>
                  <a:lnTo>
                    <a:pt x="17026" y="46514"/>
                  </a:lnTo>
                  <a:lnTo>
                    <a:pt x="15227" y="47655"/>
                  </a:lnTo>
                  <a:lnTo>
                    <a:pt x="15183" y="47698"/>
                  </a:lnTo>
                  <a:lnTo>
                    <a:pt x="12199" y="50638"/>
                  </a:lnTo>
                  <a:lnTo>
                    <a:pt x="10400" y="51692"/>
                  </a:lnTo>
                  <a:lnTo>
                    <a:pt x="7109" y="53140"/>
                  </a:lnTo>
                  <a:lnTo>
                    <a:pt x="7109" y="53184"/>
                  </a:lnTo>
                  <a:lnTo>
                    <a:pt x="5442" y="54368"/>
                  </a:lnTo>
                  <a:lnTo>
                    <a:pt x="3072" y="56124"/>
                  </a:lnTo>
                  <a:lnTo>
                    <a:pt x="88" y="58361"/>
                  </a:lnTo>
                  <a:lnTo>
                    <a:pt x="44" y="58449"/>
                  </a:lnTo>
                  <a:lnTo>
                    <a:pt x="0" y="58493"/>
                  </a:lnTo>
                  <a:lnTo>
                    <a:pt x="0" y="58581"/>
                  </a:lnTo>
                  <a:lnTo>
                    <a:pt x="44" y="58625"/>
                  </a:lnTo>
                  <a:lnTo>
                    <a:pt x="88" y="58669"/>
                  </a:lnTo>
                  <a:lnTo>
                    <a:pt x="176" y="58712"/>
                  </a:lnTo>
                  <a:lnTo>
                    <a:pt x="308" y="58669"/>
                  </a:lnTo>
                  <a:lnTo>
                    <a:pt x="3291" y="56431"/>
                  </a:lnTo>
                  <a:lnTo>
                    <a:pt x="5661" y="54632"/>
                  </a:lnTo>
                  <a:lnTo>
                    <a:pt x="7285" y="53491"/>
                  </a:lnTo>
                  <a:lnTo>
                    <a:pt x="10576" y="51999"/>
                  </a:lnTo>
                  <a:lnTo>
                    <a:pt x="12419" y="50946"/>
                  </a:lnTo>
                  <a:lnTo>
                    <a:pt x="12462" y="50902"/>
                  </a:lnTo>
                  <a:lnTo>
                    <a:pt x="15402" y="47962"/>
                  </a:lnTo>
                  <a:lnTo>
                    <a:pt x="17202" y="46777"/>
                  </a:lnTo>
                  <a:lnTo>
                    <a:pt x="17245" y="46777"/>
                  </a:lnTo>
                  <a:lnTo>
                    <a:pt x="20580" y="43969"/>
                  </a:lnTo>
                  <a:lnTo>
                    <a:pt x="22511" y="42652"/>
                  </a:lnTo>
                  <a:lnTo>
                    <a:pt x="24749" y="41292"/>
                  </a:lnTo>
                  <a:lnTo>
                    <a:pt x="26460" y="40019"/>
                  </a:lnTo>
                  <a:lnTo>
                    <a:pt x="26504" y="40019"/>
                  </a:lnTo>
                  <a:lnTo>
                    <a:pt x="27031" y="39449"/>
                  </a:lnTo>
                  <a:lnTo>
                    <a:pt x="27031" y="39405"/>
                  </a:lnTo>
                  <a:lnTo>
                    <a:pt x="27294" y="38835"/>
                  </a:lnTo>
                  <a:lnTo>
                    <a:pt x="27294" y="38747"/>
                  </a:lnTo>
                  <a:lnTo>
                    <a:pt x="26855" y="35061"/>
                  </a:lnTo>
                  <a:lnTo>
                    <a:pt x="26416" y="31068"/>
                  </a:lnTo>
                  <a:lnTo>
                    <a:pt x="26548" y="29708"/>
                  </a:lnTo>
                  <a:lnTo>
                    <a:pt x="26767" y="28786"/>
                  </a:lnTo>
                  <a:lnTo>
                    <a:pt x="28962" y="25451"/>
                  </a:lnTo>
                  <a:lnTo>
                    <a:pt x="30541" y="22599"/>
                  </a:lnTo>
                  <a:lnTo>
                    <a:pt x="30585" y="22599"/>
                  </a:lnTo>
                  <a:lnTo>
                    <a:pt x="31550" y="20361"/>
                  </a:lnTo>
                  <a:lnTo>
                    <a:pt x="34139" y="15403"/>
                  </a:lnTo>
                  <a:lnTo>
                    <a:pt x="34183" y="15359"/>
                  </a:lnTo>
                  <a:lnTo>
                    <a:pt x="35719" y="10488"/>
                  </a:lnTo>
                  <a:lnTo>
                    <a:pt x="36992" y="7153"/>
                  </a:lnTo>
                  <a:lnTo>
                    <a:pt x="36992" y="7109"/>
                  </a:lnTo>
                  <a:lnTo>
                    <a:pt x="37211" y="6012"/>
                  </a:lnTo>
                  <a:lnTo>
                    <a:pt x="37211" y="5968"/>
                  </a:lnTo>
                  <a:lnTo>
                    <a:pt x="37036" y="2853"/>
                  </a:lnTo>
                  <a:lnTo>
                    <a:pt x="37036" y="2809"/>
                  </a:lnTo>
                  <a:lnTo>
                    <a:pt x="36816" y="1800"/>
                  </a:lnTo>
                  <a:lnTo>
                    <a:pt x="36772" y="1756"/>
                  </a:lnTo>
                  <a:lnTo>
                    <a:pt x="35587" y="88"/>
                  </a:lnTo>
                  <a:lnTo>
                    <a:pt x="3550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" name="Google Shape;374;p48"/>
            <p:cNvSpPr/>
            <p:nvPr/>
          </p:nvSpPr>
          <p:spPr>
            <a:xfrm>
              <a:off x="5864700" y="1744575"/>
              <a:ext cx="948925" cy="1343850"/>
            </a:xfrm>
            <a:custGeom>
              <a:avLst/>
              <a:gdLst/>
              <a:ahLst/>
              <a:cxnLst/>
              <a:rect l="l" t="t" r="r" b="b"/>
              <a:pathLst>
                <a:path w="37957" h="53754" extrusionOk="0">
                  <a:moveTo>
                    <a:pt x="37430" y="0"/>
                  </a:moveTo>
                  <a:lnTo>
                    <a:pt x="37386" y="44"/>
                  </a:lnTo>
                  <a:lnTo>
                    <a:pt x="37343" y="132"/>
                  </a:lnTo>
                  <a:lnTo>
                    <a:pt x="37343" y="176"/>
                  </a:lnTo>
                  <a:lnTo>
                    <a:pt x="37606" y="1448"/>
                  </a:lnTo>
                  <a:lnTo>
                    <a:pt x="37518" y="2765"/>
                  </a:lnTo>
                  <a:lnTo>
                    <a:pt x="36202" y="6363"/>
                  </a:lnTo>
                  <a:lnTo>
                    <a:pt x="35719" y="8162"/>
                  </a:lnTo>
                  <a:lnTo>
                    <a:pt x="34578" y="12111"/>
                  </a:lnTo>
                  <a:lnTo>
                    <a:pt x="33613" y="14349"/>
                  </a:lnTo>
                  <a:lnTo>
                    <a:pt x="32647" y="16280"/>
                  </a:lnTo>
                  <a:lnTo>
                    <a:pt x="31594" y="18299"/>
                  </a:lnTo>
                  <a:lnTo>
                    <a:pt x="30409" y="20361"/>
                  </a:lnTo>
                  <a:lnTo>
                    <a:pt x="28654" y="23389"/>
                  </a:lnTo>
                  <a:lnTo>
                    <a:pt x="27294" y="25627"/>
                  </a:lnTo>
                  <a:lnTo>
                    <a:pt x="25846" y="27908"/>
                  </a:lnTo>
                  <a:lnTo>
                    <a:pt x="24705" y="29751"/>
                  </a:lnTo>
                  <a:lnTo>
                    <a:pt x="23038" y="31901"/>
                  </a:lnTo>
                  <a:lnTo>
                    <a:pt x="21107" y="34227"/>
                  </a:lnTo>
                  <a:lnTo>
                    <a:pt x="18211" y="36860"/>
                  </a:lnTo>
                  <a:lnTo>
                    <a:pt x="13164" y="40107"/>
                  </a:lnTo>
                  <a:lnTo>
                    <a:pt x="13121" y="40151"/>
                  </a:lnTo>
                  <a:lnTo>
                    <a:pt x="12418" y="41248"/>
                  </a:lnTo>
                  <a:lnTo>
                    <a:pt x="12375" y="41248"/>
                  </a:lnTo>
                  <a:lnTo>
                    <a:pt x="11190" y="43881"/>
                  </a:lnTo>
                  <a:lnTo>
                    <a:pt x="10093" y="46250"/>
                  </a:lnTo>
                  <a:lnTo>
                    <a:pt x="8162" y="47786"/>
                  </a:lnTo>
                  <a:lnTo>
                    <a:pt x="6275" y="49146"/>
                  </a:lnTo>
                  <a:lnTo>
                    <a:pt x="3906" y="50814"/>
                  </a:lnTo>
                  <a:lnTo>
                    <a:pt x="88" y="53447"/>
                  </a:lnTo>
                  <a:lnTo>
                    <a:pt x="44" y="53491"/>
                  </a:lnTo>
                  <a:lnTo>
                    <a:pt x="0" y="53578"/>
                  </a:lnTo>
                  <a:lnTo>
                    <a:pt x="0" y="53622"/>
                  </a:lnTo>
                  <a:lnTo>
                    <a:pt x="44" y="53710"/>
                  </a:lnTo>
                  <a:lnTo>
                    <a:pt x="88" y="53754"/>
                  </a:lnTo>
                  <a:lnTo>
                    <a:pt x="307" y="53754"/>
                  </a:lnTo>
                  <a:lnTo>
                    <a:pt x="4081" y="51121"/>
                  </a:lnTo>
                  <a:lnTo>
                    <a:pt x="6451" y="49410"/>
                  </a:lnTo>
                  <a:lnTo>
                    <a:pt x="8381" y="48049"/>
                  </a:lnTo>
                  <a:lnTo>
                    <a:pt x="10356" y="46514"/>
                  </a:lnTo>
                  <a:lnTo>
                    <a:pt x="10400" y="46426"/>
                  </a:lnTo>
                  <a:lnTo>
                    <a:pt x="11541" y="44056"/>
                  </a:lnTo>
                  <a:lnTo>
                    <a:pt x="12682" y="41423"/>
                  </a:lnTo>
                  <a:lnTo>
                    <a:pt x="13384" y="40370"/>
                  </a:lnTo>
                  <a:lnTo>
                    <a:pt x="18386" y="37167"/>
                  </a:lnTo>
                  <a:lnTo>
                    <a:pt x="18430" y="37123"/>
                  </a:lnTo>
                  <a:lnTo>
                    <a:pt x="21370" y="34490"/>
                  </a:lnTo>
                  <a:lnTo>
                    <a:pt x="23345" y="32121"/>
                  </a:lnTo>
                  <a:lnTo>
                    <a:pt x="24968" y="29971"/>
                  </a:lnTo>
                  <a:lnTo>
                    <a:pt x="25012" y="29971"/>
                  </a:lnTo>
                  <a:lnTo>
                    <a:pt x="26153" y="28084"/>
                  </a:lnTo>
                  <a:lnTo>
                    <a:pt x="27557" y="25802"/>
                  </a:lnTo>
                  <a:lnTo>
                    <a:pt x="28961" y="23564"/>
                  </a:lnTo>
                  <a:lnTo>
                    <a:pt x="30717" y="20536"/>
                  </a:lnTo>
                  <a:lnTo>
                    <a:pt x="31945" y="18474"/>
                  </a:lnTo>
                  <a:lnTo>
                    <a:pt x="32955" y="16456"/>
                  </a:lnTo>
                  <a:lnTo>
                    <a:pt x="33920" y="14481"/>
                  </a:lnTo>
                  <a:lnTo>
                    <a:pt x="34929" y="12243"/>
                  </a:lnTo>
                  <a:lnTo>
                    <a:pt x="36026" y="8250"/>
                  </a:lnTo>
                  <a:lnTo>
                    <a:pt x="36553" y="6451"/>
                  </a:lnTo>
                  <a:lnTo>
                    <a:pt x="37869" y="2853"/>
                  </a:lnTo>
                  <a:lnTo>
                    <a:pt x="37869" y="2809"/>
                  </a:lnTo>
                  <a:lnTo>
                    <a:pt x="37957" y="1448"/>
                  </a:lnTo>
                  <a:lnTo>
                    <a:pt x="37957" y="1405"/>
                  </a:lnTo>
                  <a:lnTo>
                    <a:pt x="37694" y="132"/>
                  </a:lnTo>
                  <a:lnTo>
                    <a:pt x="37694" y="44"/>
                  </a:lnTo>
                  <a:lnTo>
                    <a:pt x="3760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" name="Google Shape;375;p48"/>
            <p:cNvSpPr/>
            <p:nvPr/>
          </p:nvSpPr>
          <p:spPr>
            <a:xfrm>
              <a:off x="5659550" y="1808200"/>
              <a:ext cx="1010375" cy="1094850"/>
            </a:xfrm>
            <a:custGeom>
              <a:avLst/>
              <a:gdLst/>
              <a:ahLst/>
              <a:cxnLst/>
              <a:rect l="l" t="t" r="r" b="b"/>
              <a:pathLst>
                <a:path w="40415" h="43794" extrusionOk="0">
                  <a:moveTo>
                    <a:pt x="40195" y="0"/>
                  </a:moveTo>
                  <a:lnTo>
                    <a:pt x="40107" y="44"/>
                  </a:lnTo>
                  <a:lnTo>
                    <a:pt x="40064" y="88"/>
                  </a:lnTo>
                  <a:lnTo>
                    <a:pt x="39098" y="2721"/>
                  </a:lnTo>
                  <a:lnTo>
                    <a:pt x="37957" y="5486"/>
                  </a:lnTo>
                  <a:lnTo>
                    <a:pt x="36992" y="8250"/>
                  </a:lnTo>
                  <a:lnTo>
                    <a:pt x="36465" y="9215"/>
                  </a:lnTo>
                  <a:lnTo>
                    <a:pt x="34886" y="12068"/>
                  </a:lnTo>
                  <a:lnTo>
                    <a:pt x="32735" y="15841"/>
                  </a:lnTo>
                  <a:lnTo>
                    <a:pt x="30103" y="20142"/>
                  </a:lnTo>
                  <a:lnTo>
                    <a:pt x="27207" y="24222"/>
                  </a:lnTo>
                  <a:lnTo>
                    <a:pt x="25890" y="25758"/>
                  </a:lnTo>
                  <a:lnTo>
                    <a:pt x="24091" y="27470"/>
                  </a:lnTo>
                  <a:lnTo>
                    <a:pt x="22248" y="29137"/>
                  </a:lnTo>
                  <a:lnTo>
                    <a:pt x="18606" y="31594"/>
                  </a:lnTo>
                  <a:lnTo>
                    <a:pt x="15008" y="33920"/>
                  </a:lnTo>
                  <a:lnTo>
                    <a:pt x="12945" y="35412"/>
                  </a:lnTo>
                  <a:lnTo>
                    <a:pt x="9172" y="37474"/>
                  </a:lnTo>
                  <a:lnTo>
                    <a:pt x="7021" y="38922"/>
                  </a:lnTo>
                  <a:lnTo>
                    <a:pt x="5178" y="40370"/>
                  </a:lnTo>
                  <a:lnTo>
                    <a:pt x="1449" y="42652"/>
                  </a:lnTo>
                  <a:lnTo>
                    <a:pt x="88" y="43486"/>
                  </a:lnTo>
                  <a:lnTo>
                    <a:pt x="44" y="43530"/>
                  </a:lnTo>
                  <a:lnTo>
                    <a:pt x="1" y="43574"/>
                  </a:lnTo>
                  <a:lnTo>
                    <a:pt x="1" y="43661"/>
                  </a:lnTo>
                  <a:lnTo>
                    <a:pt x="1" y="43705"/>
                  </a:lnTo>
                  <a:lnTo>
                    <a:pt x="88" y="43793"/>
                  </a:lnTo>
                  <a:lnTo>
                    <a:pt x="264" y="43793"/>
                  </a:lnTo>
                  <a:lnTo>
                    <a:pt x="1624" y="42959"/>
                  </a:lnTo>
                  <a:lnTo>
                    <a:pt x="5398" y="40678"/>
                  </a:lnTo>
                  <a:lnTo>
                    <a:pt x="5398" y="40634"/>
                  </a:lnTo>
                  <a:lnTo>
                    <a:pt x="7241" y="39229"/>
                  </a:lnTo>
                  <a:lnTo>
                    <a:pt x="9347" y="37781"/>
                  </a:lnTo>
                  <a:lnTo>
                    <a:pt x="13121" y="35719"/>
                  </a:lnTo>
                  <a:lnTo>
                    <a:pt x="15183" y="34227"/>
                  </a:lnTo>
                  <a:lnTo>
                    <a:pt x="18781" y="31901"/>
                  </a:lnTo>
                  <a:lnTo>
                    <a:pt x="22467" y="29400"/>
                  </a:lnTo>
                  <a:lnTo>
                    <a:pt x="24354" y="27733"/>
                  </a:lnTo>
                  <a:lnTo>
                    <a:pt x="26153" y="26022"/>
                  </a:lnTo>
                  <a:lnTo>
                    <a:pt x="27470" y="24442"/>
                  </a:lnTo>
                  <a:lnTo>
                    <a:pt x="30410" y="20317"/>
                  </a:lnTo>
                  <a:lnTo>
                    <a:pt x="33043" y="16017"/>
                  </a:lnTo>
                  <a:lnTo>
                    <a:pt x="35193" y="12243"/>
                  </a:lnTo>
                  <a:lnTo>
                    <a:pt x="36816" y="9391"/>
                  </a:lnTo>
                  <a:lnTo>
                    <a:pt x="37299" y="8425"/>
                  </a:lnTo>
                  <a:lnTo>
                    <a:pt x="37299" y="8382"/>
                  </a:lnTo>
                  <a:lnTo>
                    <a:pt x="38264" y="5573"/>
                  </a:lnTo>
                  <a:lnTo>
                    <a:pt x="39449" y="2853"/>
                  </a:lnTo>
                  <a:lnTo>
                    <a:pt x="40415" y="220"/>
                  </a:lnTo>
                  <a:lnTo>
                    <a:pt x="40415" y="176"/>
                  </a:lnTo>
                  <a:lnTo>
                    <a:pt x="40415" y="88"/>
                  </a:lnTo>
                  <a:lnTo>
                    <a:pt x="40371" y="44"/>
                  </a:lnTo>
                  <a:lnTo>
                    <a:pt x="4032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" name="Google Shape;376;p48"/>
            <p:cNvSpPr/>
            <p:nvPr/>
          </p:nvSpPr>
          <p:spPr>
            <a:xfrm>
              <a:off x="5521325" y="1824650"/>
              <a:ext cx="982950" cy="954425"/>
            </a:xfrm>
            <a:custGeom>
              <a:avLst/>
              <a:gdLst/>
              <a:ahLst/>
              <a:cxnLst/>
              <a:rect l="l" t="t" r="r" b="b"/>
              <a:pathLst>
                <a:path w="39318" h="38177" extrusionOk="0">
                  <a:moveTo>
                    <a:pt x="39098" y="1"/>
                  </a:moveTo>
                  <a:lnTo>
                    <a:pt x="39054" y="45"/>
                  </a:lnTo>
                  <a:lnTo>
                    <a:pt x="39010" y="88"/>
                  </a:lnTo>
                  <a:lnTo>
                    <a:pt x="38967" y="132"/>
                  </a:lnTo>
                  <a:lnTo>
                    <a:pt x="38352" y="2107"/>
                  </a:lnTo>
                  <a:lnTo>
                    <a:pt x="37606" y="3950"/>
                  </a:lnTo>
                  <a:lnTo>
                    <a:pt x="36509" y="6100"/>
                  </a:lnTo>
                  <a:lnTo>
                    <a:pt x="35105" y="8557"/>
                  </a:lnTo>
                  <a:lnTo>
                    <a:pt x="33701" y="11015"/>
                  </a:lnTo>
                  <a:lnTo>
                    <a:pt x="32384" y="13253"/>
                  </a:lnTo>
                  <a:lnTo>
                    <a:pt x="31068" y="15139"/>
                  </a:lnTo>
                  <a:lnTo>
                    <a:pt x="29357" y="17597"/>
                  </a:lnTo>
                  <a:lnTo>
                    <a:pt x="28128" y="19045"/>
                  </a:lnTo>
                  <a:lnTo>
                    <a:pt x="26592" y="20493"/>
                  </a:lnTo>
                  <a:lnTo>
                    <a:pt x="24135" y="22818"/>
                  </a:lnTo>
                  <a:lnTo>
                    <a:pt x="22116" y="24530"/>
                  </a:lnTo>
                  <a:lnTo>
                    <a:pt x="18255" y="27119"/>
                  </a:lnTo>
                  <a:lnTo>
                    <a:pt x="16456" y="28216"/>
                  </a:lnTo>
                  <a:lnTo>
                    <a:pt x="14393" y="29532"/>
                  </a:lnTo>
                  <a:lnTo>
                    <a:pt x="12287" y="30717"/>
                  </a:lnTo>
                  <a:lnTo>
                    <a:pt x="8250" y="33043"/>
                  </a:lnTo>
                  <a:lnTo>
                    <a:pt x="88" y="37869"/>
                  </a:lnTo>
                  <a:lnTo>
                    <a:pt x="45" y="37913"/>
                  </a:lnTo>
                  <a:lnTo>
                    <a:pt x="1" y="37957"/>
                  </a:lnTo>
                  <a:lnTo>
                    <a:pt x="1" y="38045"/>
                  </a:lnTo>
                  <a:lnTo>
                    <a:pt x="1" y="38089"/>
                  </a:lnTo>
                  <a:lnTo>
                    <a:pt x="88" y="38177"/>
                  </a:lnTo>
                  <a:lnTo>
                    <a:pt x="264" y="38177"/>
                  </a:lnTo>
                  <a:lnTo>
                    <a:pt x="8426" y="33350"/>
                  </a:lnTo>
                  <a:lnTo>
                    <a:pt x="12463" y="31024"/>
                  </a:lnTo>
                  <a:lnTo>
                    <a:pt x="14613" y="29839"/>
                  </a:lnTo>
                  <a:lnTo>
                    <a:pt x="16631" y="28523"/>
                  </a:lnTo>
                  <a:lnTo>
                    <a:pt x="18430" y="27426"/>
                  </a:lnTo>
                  <a:lnTo>
                    <a:pt x="20844" y="25802"/>
                  </a:lnTo>
                  <a:lnTo>
                    <a:pt x="22292" y="24793"/>
                  </a:lnTo>
                  <a:lnTo>
                    <a:pt x="22336" y="24793"/>
                  </a:lnTo>
                  <a:lnTo>
                    <a:pt x="24354" y="23082"/>
                  </a:lnTo>
                  <a:lnTo>
                    <a:pt x="26856" y="20756"/>
                  </a:lnTo>
                  <a:lnTo>
                    <a:pt x="28391" y="19264"/>
                  </a:lnTo>
                  <a:lnTo>
                    <a:pt x="29620" y="17816"/>
                  </a:lnTo>
                  <a:lnTo>
                    <a:pt x="31375" y="15315"/>
                  </a:lnTo>
                  <a:lnTo>
                    <a:pt x="32692" y="13428"/>
                  </a:lnTo>
                  <a:lnTo>
                    <a:pt x="34008" y="11190"/>
                  </a:lnTo>
                  <a:lnTo>
                    <a:pt x="35412" y="8733"/>
                  </a:lnTo>
                  <a:lnTo>
                    <a:pt x="36816" y="6232"/>
                  </a:lnTo>
                  <a:lnTo>
                    <a:pt x="37957" y="4125"/>
                  </a:lnTo>
                  <a:lnTo>
                    <a:pt x="38703" y="2239"/>
                  </a:lnTo>
                  <a:lnTo>
                    <a:pt x="39318" y="264"/>
                  </a:lnTo>
                  <a:lnTo>
                    <a:pt x="39318" y="176"/>
                  </a:lnTo>
                  <a:lnTo>
                    <a:pt x="39274" y="132"/>
                  </a:lnTo>
                  <a:lnTo>
                    <a:pt x="39230" y="45"/>
                  </a:lnTo>
                  <a:lnTo>
                    <a:pt x="39186" y="45"/>
                  </a:lnTo>
                  <a:lnTo>
                    <a:pt x="3909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" name="Google Shape;377;p48"/>
            <p:cNvSpPr/>
            <p:nvPr/>
          </p:nvSpPr>
          <p:spPr>
            <a:xfrm>
              <a:off x="5398475" y="1973850"/>
              <a:ext cx="866650" cy="695525"/>
            </a:xfrm>
            <a:custGeom>
              <a:avLst/>
              <a:gdLst/>
              <a:ahLst/>
              <a:cxnLst/>
              <a:rect l="l" t="t" r="r" b="b"/>
              <a:pathLst>
                <a:path w="34666" h="27821" extrusionOk="0">
                  <a:moveTo>
                    <a:pt x="34446" y="0"/>
                  </a:moveTo>
                  <a:lnTo>
                    <a:pt x="34358" y="44"/>
                  </a:lnTo>
                  <a:lnTo>
                    <a:pt x="34315" y="88"/>
                  </a:lnTo>
                  <a:lnTo>
                    <a:pt x="32867" y="2809"/>
                  </a:lnTo>
                  <a:lnTo>
                    <a:pt x="31375" y="5134"/>
                  </a:lnTo>
                  <a:lnTo>
                    <a:pt x="29839" y="7197"/>
                  </a:lnTo>
                  <a:lnTo>
                    <a:pt x="28215" y="8996"/>
                  </a:lnTo>
                  <a:lnTo>
                    <a:pt x="26592" y="10576"/>
                  </a:lnTo>
                  <a:lnTo>
                    <a:pt x="24880" y="12111"/>
                  </a:lnTo>
                  <a:lnTo>
                    <a:pt x="23301" y="13296"/>
                  </a:lnTo>
                  <a:lnTo>
                    <a:pt x="21370" y="14920"/>
                  </a:lnTo>
                  <a:lnTo>
                    <a:pt x="20580" y="15710"/>
                  </a:lnTo>
                  <a:lnTo>
                    <a:pt x="19658" y="16456"/>
                  </a:lnTo>
                  <a:lnTo>
                    <a:pt x="18737" y="17201"/>
                  </a:lnTo>
                  <a:lnTo>
                    <a:pt x="17772" y="17904"/>
                  </a:lnTo>
                  <a:lnTo>
                    <a:pt x="16718" y="18606"/>
                  </a:lnTo>
                  <a:lnTo>
                    <a:pt x="15665" y="19308"/>
                  </a:lnTo>
                  <a:lnTo>
                    <a:pt x="14568" y="19966"/>
                  </a:lnTo>
                  <a:lnTo>
                    <a:pt x="13471" y="20580"/>
                  </a:lnTo>
                  <a:lnTo>
                    <a:pt x="11190" y="21809"/>
                  </a:lnTo>
                  <a:lnTo>
                    <a:pt x="8864" y="22994"/>
                  </a:lnTo>
                  <a:lnTo>
                    <a:pt x="6582" y="24047"/>
                  </a:lnTo>
                  <a:lnTo>
                    <a:pt x="4388" y="25012"/>
                  </a:lnTo>
                  <a:lnTo>
                    <a:pt x="2413" y="26109"/>
                  </a:lnTo>
                  <a:lnTo>
                    <a:pt x="88" y="27469"/>
                  </a:lnTo>
                  <a:lnTo>
                    <a:pt x="44" y="27513"/>
                  </a:lnTo>
                  <a:lnTo>
                    <a:pt x="0" y="27601"/>
                  </a:lnTo>
                  <a:lnTo>
                    <a:pt x="0" y="27645"/>
                  </a:lnTo>
                  <a:lnTo>
                    <a:pt x="44" y="27733"/>
                  </a:lnTo>
                  <a:lnTo>
                    <a:pt x="88" y="27777"/>
                  </a:lnTo>
                  <a:lnTo>
                    <a:pt x="176" y="27821"/>
                  </a:lnTo>
                  <a:lnTo>
                    <a:pt x="263" y="27777"/>
                  </a:lnTo>
                  <a:lnTo>
                    <a:pt x="2589" y="26416"/>
                  </a:lnTo>
                  <a:lnTo>
                    <a:pt x="4564" y="25319"/>
                  </a:lnTo>
                  <a:lnTo>
                    <a:pt x="6758" y="24354"/>
                  </a:lnTo>
                  <a:lnTo>
                    <a:pt x="9039" y="23301"/>
                  </a:lnTo>
                  <a:lnTo>
                    <a:pt x="11365" y="22116"/>
                  </a:lnTo>
                  <a:lnTo>
                    <a:pt x="13647" y="20887"/>
                  </a:lnTo>
                  <a:lnTo>
                    <a:pt x="14788" y="20273"/>
                  </a:lnTo>
                  <a:lnTo>
                    <a:pt x="15885" y="19571"/>
                  </a:lnTo>
                  <a:lnTo>
                    <a:pt x="16938" y="18913"/>
                  </a:lnTo>
                  <a:lnTo>
                    <a:pt x="17991" y="18211"/>
                  </a:lnTo>
                  <a:lnTo>
                    <a:pt x="18956" y="17465"/>
                  </a:lnTo>
                  <a:lnTo>
                    <a:pt x="19922" y="16719"/>
                  </a:lnTo>
                  <a:lnTo>
                    <a:pt x="20799" y="15973"/>
                  </a:lnTo>
                  <a:lnTo>
                    <a:pt x="21633" y="15183"/>
                  </a:lnTo>
                  <a:lnTo>
                    <a:pt x="23520" y="13559"/>
                  </a:lnTo>
                  <a:lnTo>
                    <a:pt x="25100" y="12419"/>
                  </a:lnTo>
                  <a:lnTo>
                    <a:pt x="26855" y="10839"/>
                  </a:lnTo>
                  <a:lnTo>
                    <a:pt x="28435" y="9259"/>
                  </a:lnTo>
                  <a:lnTo>
                    <a:pt x="30102" y="7460"/>
                  </a:lnTo>
                  <a:lnTo>
                    <a:pt x="30102" y="7416"/>
                  </a:lnTo>
                  <a:lnTo>
                    <a:pt x="31682" y="5354"/>
                  </a:lnTo>
                  <a:lnTo>
                    <a:pt x="33174" y="2984"/>
                  </a:lnTo>
                  <a:lnTo>
                    <a:pt x="34622" y="264"/>
                  </a:lnTo>
                  <a:lnTo>
                    <a:pt x="34666" y="176"/>
                  </a:lnTo>
                  <a:lnTo>
                    <a:pt x="34666" y="132"/>
                  </a:lnTo>
                  <a:lnTo>
                    <a:pt x="34622" y="88"/>
                  </a:lnTo>
                  <a:lnTo>
                    <a:pt x="34578" y="44"/>
                  </a:lnTo>
                  <a:lnTo>
                    <a:pt x="3449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" name="Google Shape;378;p48"/>
            <p:cNvSpPr/>
            <p:nvPr/>
          </p:nvSpPr>
          <p:spPr>
            <a:xfrm>
              <a:off x="5275600" y="2483950"/>
              <a:ext cx="133850" cy="74625"/>
            </a:xfrm>
            <a:custGeom>
              <a:avLst/>
              <a:gdLst/>
              <a:ahLst/>
              <a:cxnLst/>
              <a:rect l="l" t="t" r="r" b="b"/>
              <a:pathLst>
                <a:path w="5354" h="2985" extrusionOk="0">
                  <a:moveTo>
                    <a:pt x="5178" y="1"/>
                  </a:moveTo>
                  <a:lnTo>
                    <a:pt x="5091" y="45"/>
                  </a:lnTo>
                  <a:lnTo>
                    <a:pt x="88" y="2634"/>
                  </a:lnTo>
                  <a:lnTo>
                    <a:pt x="44" y="2677"/>
                  </a:lnTo>
                  <a:lnTo>
                    <a:pt x="0" y="2765"/>
                  </a:lnTo>
                  <a:lnTo>
                    <a:pt x="0" y="2809"/>
                  </a:lnTo>
                  <a:lnTo>
                    <a:pt x="0" y="2897"/>
                  </a:lnTo>
                  <a:lnTo>
                    <a:pt x="88" y="2941"/>
                  </a:lnTo>
                  <a:lnTo>
                    <a:pt x="176" y="2985"/>
                  </a:lnTo>
                  <a:lnTo>
                    <a:pt x="264" y="2985"/>
                  </a:lnTo>
                  <a:lnTo>
                    <a:pt x="5266" y="352"/>
                  </a:lnTo>
                  <a:lnTo>
                    <a:pt x="5310" y="308"/>
                  </a:lnTo>
                  <a:lnTo>
                    <a:pt x="5354" y="264"/>
                  </a:lnTo>
                  <a:lnTo>
                    <a:pt x="5354" y="176"/>
                  </a:lnTo>
                  <a:lnTo>
                    <a:pt x="5354" y="132"/>
                  </a:lnTo>
                  <a:lnTo>
                    <a:pt x="5310" y="45"/>
                  </a:lnTo>
                  <a:lnTo>
                    <a:pt x="5222" y="45"/>
                  </a:lnTo>
                  <a:lnTo>
                    <a:pt x="517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" name="Google Shape;379;p48"/>
            <p:cNvSpPr/>
            <p:nvPr/>
          </p:nvSpPr>
          <p:spPr>
            <a:xfrm>
              <a:off x="6505350" y="3574375"/>
              <a:ext cx="121800" cy="43900"/>
            </a:xfrm>
            <a:custGeom>
              <a:avLst/>
              <a:gdLst/>
              <a:ahLst/>
              <a:cxnLst/>
              <a:rect l="l" t="t" r="r" b="b"/>
              <a:pathLst>
                <a:path w="4872" h="1756" extrusionOk="0">
                  <a:moveTo>
                    <a:pt x="2721" y="352"/>
                  </a:moveTo>
                  <a:lnTo>
                    <a:pt x="3950" y="440"/>
                  </a:lnTo>
                  <a:lnTo>
                    <a:pt x="4432" y="1054"/>
                  </a:lnTo>
                  <a:lnTo>
                    <a:pt x="4081" y="1229"/>
                  </a:lnTo>
                  <a:lnTo>
                    <a:pt x="1931" y="1405"/>
                  </a:lnTo>
                  <a:lnTo>
                    <a:pt x="439" y="1405"/>
                  </a:lnTo>
                  <a:lnTo>
                    <a:pt x="703" y="659"/>
                  </a:lnTo>
                  <a:lnTo>
                    <a:pt x="2721" y="352"/>
                  </a:lnTo>
                  <a:close/>
                  <a:moveTo>
                    <a:pt x="2721" y="1"/>
                  </a:moveTo>
                  <a:lnTo>
                    <a:pt x="527" y="352"/>
                  </a:lnTo>
                  <a:lnTo>
                    <a:pt x="439" y="396"/>
                  </a:lnTo>
                  <a:lnTo>
                    <a:pt x="395" y="440"/>
                  </a:lnTo>
                  <a:lnTo>
                    <a:pt x="0" y="1493"/>
                  </a:lnTo>
                  <a:lnTo>
                    <a:pt x="0" y="1580"/>
                  </a:lnTo>
                  <a:lnTo>
                    <a:pt x="44" y="1668"/>
                  </a:lnTo>
                  <a:lnTo>
                    <a:pt x="88" y="1712"/>
                  </a:lnTo>
                  <a:lnTo>
                    <a:pt x="176" y="1712"/>
                  </a:lnTo>
                  <a:lnTo>
                    <a:pt x="1975" y="1756"/>
                  </a:lnTo>
                  <a:lnTo>
                    <a:pt x="4169" y="1580"/>
                  </a:lnTo>
                  <a:lnTo>
                    <a:pt x="4257" y="1580"/>
                  </a:lnTo>
                  <a:lnTo>
                    <a:pt x="4783" y="1273"/>
                  </a:lnTo>
                  <a:lnTo>
                    <a:pt x="4827" y="1229"/>
                  </a:lnTo>
                  <a:lnTo>
                    <a:pt x="4871" y="1142"/>
                  </a:lnTo>
                  <a:lnTo>
                    <a:pt x="4871" y="1054"/>
                  </a:lnTo>
                  <a:lnTo>
                    <a:pt x="4827" y="1010"/>
                  </a:lnTo>
                  <a:lnTo>
                    <a:pt x="4213" y="176"/>
                  </a:lnTo>
                  <a:lnTo>
                    <a:pt x="4125" y="132"/>
                  </a:lnTo>
                  <a:lnTo>
                    <a:pt x="4081" y="89"/>
                  </a:lnTo>
                  <a:lnTo>
                    <a:pt x="272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" name="Google Shape;380;p48"/>
            <p:cNvSpPr/>
            <p:nvPr/>
          </p:nvSpPr>
          <p:spPr>
            <a:xfrm>
              <a:off x="4039275" y="2169125"/>
              <a:ext cx="3006925" cy="2565925"/>
            </a:xfrm>
            <a:custGeom>
              <a:avLst/>
              <a:gdLst/>
              <a:ahLst/>
              <a:cxnLst/>
              <a:rect l="l" t="t" r="r" b="b"/>
              <a:pathLst>
                <a:path w="120277" h="102637" extrusionOk="0">
                  <a:moveTo>
                    <a:pt x="106586" y="0"/>
                  </a:moveTo>
                  <a:lnTo>
                    <a:pt x="106498" y="44"/>
                  </a:lnTo>
                  <a:lnTo>
                    <a:pt x="104172" y="2808"/>
                  </a:lnTo>
                  <a:lnTo>
                    <a:pt x="100355" y="7065"/>
                  </a:lnTo>
                  <a:lnTo>
                    <a:pt x="98512" y="7372"/>
                  </a:lnTo>
                  <a:lnTo>
                    <a:pt x="98468" y="7416"/>
                  </a:lnTo>
                  <a:lnTo>
                    <a:pt x="95967" y="9303"/>
                  </a:lnTo>
                  <a:lnTo>
                    <a:pt x="89560" y="14173"/>
                  </a:lnTo>
                  <a:lnTo>
                    <a:pt x="84997" y="16543"/>
                  </a:lnTo>
                  <a:lnTo>
                    <a:pt x="79292" y="18605"/>
                  </a:lnTo>
                  <a:lnTo>
                    <a:pt x="74334" y="20712"/>
                  </a:lnTo>
                  <a:lnTo>
                    <a:pt x="67620" y="23081"/>
                  </a:lnTo>
                  <a:lnTo>
                    <a:pt x="63364" y="24617"/>
                  </a:lnTo>
                  <a:lnTo>
                    <a:pt x="59151" y="25538"/>
                  </a:lnTo>
                  <a:lnTo>
                    <a:pt x="59107" y="25538"/>
                  </a:lnTo>
                  <a:lnTo>
                    <a:pt x="54017" y="27338"/>
                  </a:lnTo>
                  <a:lnTo>
                    <a:pt x="48664" y="28786"/>
                  </a:lnTo>
                  <a:lnTo>
                    <a:pt x="43661" y="30629"/>
                  </a:lnTo>
                  <a:lnTo>
                    <a:pt x="39010" y="31418"/>
                  </a:lnTo>
                  <a:lnTo>
                    <a:pt x="33920" y="32603"/>
                  </a:lnTo>
                  <a:lnTo>
                    <a:pt x="29795" y="32779"/>
                  </a:lnTo>
                  <a:lnTo>
                    <a:pt x="29707" y="32779"/>
                  </a:lnTo>
                  <a:lnTo>
                    <a:pt x="23169" y="35587"/>
                  </a:lnTo>
                  <a:lnTo>
                    <a:pt x="17508" y="37825"/>
                  </a:lnTo>
                  <a:lnTo>
                    <a:pt x="13603" y="37869"/>
                  </a:lnTo>
                  <a:lnTo>
                    <a:pt x="11892" y="36552"/>
                  </a:lnTo>
                  <a:lnTo>
                    <a:pt x="11848" y="36509"/>
                  </a:lnTo>
                  <a:lnTo>
                    <a:pt x="9785" y="35631"/>
                  </a:lnTo>
                  <a:lnTo>
                    <a:pt x="9654" y="35631"/>
                  </a:lnTo>
                  <a:lnTo>
                    <a:pt x="9610" y="35675"/>
                  </a:lnTo>
                  <a:lnTo>
                    <a:pt x="9566" y="35719"/>
                  </a:lnTo>
                  <a:lnTo>
                    <a:pt x="6802" y="42081"/>
                  </a:lnTo>
                  <a:lnTo>
                    <a:pt x="6802" y="42213"/>
                  </a:lnTo>
                  <a:lnTo>
                    <a:pt x="8337" y="50199"/>
                  </a:lnTo>
                  <a:lnTo>
                    <a:pt x="8864" y="55333"/>
                  </a:lnTo>
                  <a:lnTo>
                    <a:pt x="9478" y="61608"/>
                  </a:lnTo>
                  <a:lnTo>
                    <a:pt x="7284" y="64021"/>
                  </a:lnTo>
                  <a:lnTo>
                    <a:pt x="7240" y="64109"/>
                  </a:lnTo>
                  <a:lnTo>
                    <a:pt x="6758" y="67839"/>
                  </a:lnTo>
                  <a:lnTo>
                    <a:pt x="5266" y="69463"/>
                  </a:lnTo>
                  <a:lnTo>
                    <a:pt x="5222" y="69507"/>
                  </a:lnTo>
                  <a:lnTo>
                    <a:pt x="4432" y="72359"/>
                  </a:lnTo>
                  <a:lnTo>
                    <a:pt x="2984" y="76001"/>
                  </a:lnTo>
                  <a:lnTo>
                    <a:pt x="1755" y="79423"/>
                  </a:lnTo>
                  <a:lnTo>
                    <a:pt x="570" y="82539"/>
                  </a:lnTo>
                  <a:lnTo>
                    <a:pt x="570" y="82583"/>
                  </a:lnTo>
                  <a:lnTo>
                    <a:pt x="44" y="86181"/>
                  </a:lnTo>
                  <a:lnTo>
                    <a:pt x="44" y="86225"/>
                  </a:lnTo>
                  <a:lnTo>
                    <a:pt x="0" y="89340"/>
                  </a:lnTo>
                  <a:lnTo>
                    <a:pt x="132" y="92324"/>
                  </a:lnTo>
                  <a:lnTo>
                    <a:pt x="132" y="92368"/>
                  </a:lnTo>
                  <a:lnTo>
                    <a:pt x="176" y="92456"/>
                  </a:lnTo>
                  <a:lnTo>
                    <a:pt x="263" y="92500"/>
                  </a:lnTo>
                  <a:lnTo>
                    <a:pt x="307" y="92500"/>
                  </a:lnTo>
                  <a:lnTo>
                    <a:pt x="395" y="92456"/>
                  </a:lnTo>
                  <a:lnTo>
                    <a:pt x="439" y="92412"/>
                  </a:lnTo>
                  <a:lnTo>
                    <a:pt x="483" y="92368"/>
                  </a:lnTo>
                  <a:lnTo>
                    <a:pt x="483" y="92324"/>
                  </a:lnTo>
                  <a:lnTo>
                    <a:pt x="351" y="89340"/>
                  </a:lnTo>
                  <a:lnTo>
                    <a:pt x="395" y="86225"/>
                  </a:lnTo>
                  <a:lnTo>
                    <a:pt x="922" y="82627"/>
                  </a:lnTo>
                  <a:lnTo>
                    <a:pt x="2062" y="79555"/>
                  </a:lnTo>
                  <a:lnTo>
                    <a:pt x="3335" y="76132"/>
                  </a:lnTo>
                  <a:lnTo>
                    <a:pt x="4739" y="72490"/>
                  </a:lnTo>
                  <a:lnTo>
                    <a:pt x="4739" y="72447"/>
                  </a:lnTo>
                  <a:lnTo>
                    <a:pt x="5529" y="69638"/>
                  </a:lnTo>
                  <a:lnTo>
                    <a:pt x="7065" y="68015"/>
                  </a:lnTo>
                  <a:lnTo>
                    <a:pt x="7109" y="67927"/>
                  </a:lnTo>
                  <a:lnTo>
                    <a:pt x="7591" y="64241"/>
                  </a:lnTo>
                  <a:lnTo>
                    <a:pt x="9785" y="61784"/>
                  </a:lnTo>
                  <a:lnTo>
                    <a:pt x="9829" y="61740"/>
                  </a:lnTo>
                  <a:lnTo>
                    <a:pt x="9829" y="61652"/>
                  </a:lnTo>
                  <a:lnTo>
                    <a:pt x="9215" y="55289"/>
                  </a:lnTo>
                  <a:lnTo>
                    <a:pt x="8688" y="50155"/>
                  </a:lnTo>
                  <a:lnTo>
                    <a:pt x="7153" y="42169"/>
                  </a:lnTo>
                  <a:lnTo>
                    <a:pt x="9829" y="36026"/>
                  </a:lnTo>
                  <a:lnTo>
                    <a:pt x="11716" y="36816"/>
                  </a:lnTo>
                  <a:lnTo>
                    <a:pt x="13427" y="38220"/>
                  </a:lnTo>
                  <a:lnTo>
                    <a:pt x="13559" y="38220"/>
                  </a:lnTo>
                  <a:lnTo>
                    <a:pt x="17552" y="38176"/>
                  </a:lnTo>
                  <a:lnTo>
                    <a:pt x="17596" y="38176"/>
                  </a:lnTo>
                  <a:lnTo>
                    <a:pt x="23301" y="35938"/>
                  </a:lnTo>
                  <a:lnTo>
                    <a:pt x="29839" y="33130"/>
                  </a:lnTo>
                  <a:lnTo>
                    <a:pt x="33964" y="32954"/>
                  </a:lnTo>
                  <a:lnTo>
                    <a:pt x="34007" y="32954"/>
                  </a:lnTo>
                  <a:lnTo>
                    <a:pt x="39098" y="31769"/>
                  </a:lnTo>
                  <a:lnTo>
                    <a:pt x="43749" y="30980"/>
                  </a:lnTo>
                  <a:lnTo>
                    <a:pt x="43793" y="30980"/>
                  </a:lnTo>
                  <a:lnTo>
                    <a:pt x="48751" y="29137"/>
                  </a:lnTo>
                  <a:lnTo>
                    <a:pt x="54105" y="27645"/>
                  </a:lnTo>
                  <a:lnTo>
                    <a:pt x="59239" y="25889"/>
                  </a:lnTo>
                  <a:lnTo>
                    <a:pt x="63451" y="24968"/>
                  </a:lnTo>
                  <a:lnTo>
                    <a:pt x="63495" y="24968"/>
                  </a:lnTo>
                  <a:lnTo>
                    <a:pt x="67752" y="23432"/>
                  </a:lnTo>
                  <a:lnTo>
                    <a:pt x="74465" y="21063"/>
                  </a:lnTo>
                  <a:lnTo>
                    <a:pt x="79424" y="18956"/>
                  </a:lnTo>
                  <a:lnTo>
                    <a:pt x="85128" y="16850"/>
                  </a:lnTo>
                  <a:lnTo>
                    <a:pt x="89736" y="14437"/>
                  </a:lnTo>
                  <a:lnTo>
                    <a:pt x="89780" y="14437"/>
                  </a:lnTo>
                  <a:lnTo>
                    <a:pt x="96186" y="9566"/>
                  </a:lnTo>
                  <a:lnTo>
                    <a:pt x="98643" y="7723"/>
                  </a:lnTo>
                  <a:lnTo>
                    <a:pt x="100486" y="7372"/>
                  </a:lnTo>
                  <a:lnTo>
                    <a:pt x="100574" y="7328"/>
                  </a:lnTo>
                  <a:lnTo>
                    <a:pt x="104436" y="3072"/>
                  </a:lnTo>
                  <a:lnTo>
                    <a:pt x="106674" y="351"/>
                  </a:lnTo>
                  <a:lnTo>
                    <a:pt x="112334" y="1711"/>
                  </a:lnTo>
                  <a:lnTo>
                    <a:pt x="112949" y="3554"/>
                  </a:lnTo>
                  <a:lnTo>
                    <a:pt x="116547" y="18386"/>
                  </a:lnTo>
                  <a:lnTo>
                    <a:pt x="116371" y="30409"/>
                  </a:lnTo>
                  <a:lnTo>
                    <a:pt x="116371" y="30453"/>
                  </a:lnTo>
                  <a:lnTo>
                    <a:pt x="118741" y="38439"/>
                  </a:lnTo>
                  <a:lnTo>
                    <a:pt x="117600" y="42213"/>
                  </a:lnTo>
                  <a:lnTo>
                    <a:pt x="116942" y="44934"/>
                  </a:lnTo>
                  <a:lnTo>
                    <a:pt x="116942" y="44977"/>
                  </a:lnTo>
                  <a:lnTo>
                    <a:pt x="116810" y="48268"/>
                  </a:lnTo>
                  <a:lnTo>
                    <a:pt x="116810" y="48356"/>
                  </a:lnTo>
                  <a:lnTo>
                    <a:pt x="119926" y="54982"/>
                  </a:lnTo>
                  <a:lnTo>
                    <a:pt x="119662" y="55991"/>
                  </a:lnTo>
                  <a:lnTo>
                    <a:pt x="118697" y="56518"/>
                  </a:lnTo>
                  <a:lnTo>
                    <a:pt x="118653" y="56518"/>
                  </a:lnTo>
                  <a:lnTo>
                    <a:pt x="115889" y="58580"/>
                  </a:lnTo>
                  <a:lnTo>
                    <a:pt x="113519" y="60511"/>
                  </a:lnTo>
                  <a:lnTo>
                    <a:pt x="109614" y="64197"/>
                  </a:lnTo>
                  <a:lnTo>
                    <a:pt x="109570" y="64241"/>
                  </a:lnTo>
                  <a:lnTo>
                    <a:pt x="104304" y="75562"/>
                  </a:lnTo>
                  <a:lnTo>
                    <a:pt x="100750" y="78634"/>
                  </a:lnTo>
                  <a:lnTo>
                    <a:pt x="98468" y="80828"/>
                  </a:lnTo>
                  <a:lnTo>
                    <a:pt x="91184" y="82978"/>
                  </a:lnTo>
                  <a:lnTo>
                    <a:pt x="87805" y="83417"/>
                  </a:lnTo>
                  <a:lnTo>
                    <a:pt x="87761" y="83417"/>
                  </a:lnTo>
                  <a:lnTo>
                    <a:pt x="84163" y="84470"/>
                  </a:lnTo>
                  <a:lnTo>
                    <a:pt x="84075" y="84514"/>
                  </a:lnTo>
                  <a:lnTo>
                    <a:pt x="82846" y="86006"/>
                  </a:lnTo>
                  <a:lnTo>
                    <a:pt x="82846" y="86049"/>
                  </a:lnTo>
                  <a:lnTo>
                    <a:pt x="81311" y="88858"/>
                  </a:lnTo>
                  <a:lnTo>
                    <a:pt x="78853" y="91008"/>
                  </a:lnTo>
                  <a:lnTo>
                    <a:pt x="74202" y="91885"/>
                  </a:lnTo>
                  <a:lnTo>
                    <a:pt x="74158" y="91929"/>
                  </a:lnTo>
                  <a:lnTo>
                    <a:pt x="70560" y="93948"/>
                  </a:lnTo>
                  <a:lnTo>
                    <a:pt x="70516" y="93992"/>
                  </a:lnTo>
                  <a:lnTo>
                    <a:pt x="68629" y="96668"/>
                  </a:lnTo>
                  <a:lnTo>
                    <a:pt x="65207" y="97239"/>
                  </a:lnTo>
                  <a:lnTo>
                    <a:pt x="63671" y="96932"/>
                  </a:lnTo>
                  <a:lnTo>
                    <a:pt x="62003" y="96932"/>
                  </a:lnTo>
                  <a:lnTo>
                    <a:pt x="58098" y="97985"/>
                  </a:lnTo>
                  <a:lnTo>
                    <a:pt x="52481" y="99038"/>
                  </a:lnTo>
                  <a:lnTo>
                    <a:pt x="51252" y="98862"/>
                  </a:lnTo>
                  <a:lnTo>
                    <a:pt x="48005" y="98424"/>
                  </a:lnTo>
                  <a:lnTo>
                    <a:pt x="44451" y="97590"/>
                  </a:lnTo>
                  <a:lnTo>
                    <a:pt x="43398" y="95966"/>
                  </a:lnTo>
                  <a:lnTo>
                    <a:pt x="43398" y="95922"/>
                  </a:lnTo>
                  <a:lnTo>
                    <a:pt x="41160" y="93158"/>
                  </a:lnTo>
                  <a:lnTo>
                    <a:pt x="41160" y="92368"/>
                  </a:lnTo>
                  <a:lnTo>
                    <a:pt x="41160" y="90832"/>
                  </a:lnTo>
                  <a:lnTo>
                    <a:pt x="42038" y="88989"/>
                  </a:lnTo>
                  <a:lnTo>
                    <a:pt x="43617" y="86971"/>
                  </a:lnTo>
                  <a:lnTo>
                    <a:pt x="46645" y="85391"/>
                  </a:lnTo>
                  <a:lnTo>
                    <a:pt x="46689" y="85303"/>
                  </a:lnTo>
                  <a:lnTo>
                    <a:pt x="47215" y="84426"/>
                  </a:lnTo>
                  <a:lnTo>
                    <a:pt x="48005" y="82671"/>
                  </a:lnTo>
                  <a:lnTo>
                    <a:pt x="49015" y="80915"/>
                  </a:lnTo>
                  <a:lnTo>
                    <a:pt x="50550" y="78897"/>
                  </a:lnTo>
                  <a:lnTo>
                    <a:pt x="50550" y="78853"/>
                  </a:lnTo>
                  <a:lnTo>
                    <a:pt x="51296" y="77537"/>
                  </a:lnTo>
                  <a:lnTo>
                    <a:pt x="51296" y="77449"/>
                  </a:lnTo>
                  <a:lnTo>
                    <a:pt x="51428" y="76527"/>
                  </a:lnTo>
                  <a:lnTo>
                    <a:pt x="51428" y="76484"/>
                  </a:lnTo>
                  <a:lnTo>
                    <a:pt x="51340" y="75035"/>
                  </a:lnTo>
                  <a:lnTo>
                    <a:pt x="52042" y="70691"/>
                  </a:lnTo>
                  <a:lnTo>
                    <a:pt x="55684" y="63846"/>
                  </a:lnTo>
                  <a:lnTo>
                    <a:pt x="58405" y="60028"/>
                  </a:lnTo>
                  <a:lnTo>
                    <a:pt x="61213" y="58361"/>
                  </a:lnTo>
                  <a:lnTo>
                    <a:pt x="65163" y="56606"/>
                  </a:lnTo>
                  <a:lnTo>
                    <a:pt x="65207" y="56562"/>
                  </a:lnTo>
                  <a:lnTo>
                    <a:pt x="68761" y="52832"/>
                  </a:lnTo>
                  <a:lnTo>
                    <a:pt x="77844" y="45811"/>
                  </a:lnTo>
                  <a:lnTo>
                    <a:pt x="82452" y="41950"/>
                  </a:lnTo>
                  <a:lnTo>
                    <a:pt x="89121" y="38308"/>
                  </a:lnTo>
                  <a:lnTo>
                    <a:pt x="93553" y="38088"/>
                  </a:lnTo>
                  <a:lnTo>
                    <a:pt x="93597" y="38088"/>
                  </a:lnTo>
                  <a:lnTo>
                    <a:pt x="105708" y="31726"/>
                  </a:lnTo>
                  <a:lnTo>
                    <a:pt x="105796" y="31682"/>
                  </a:lnTo>
                  <a:lnTo>
                    <a:pt x="105796" y="31594"/>
                  </a:lnTo>
                  <a:lnTo>
                    <a:pt x="106454" y="27820"/>
                  </a:lnTo>
                  <a:lnTo>
                    <a:pt x="106454" y="27776"/>
                  </a:lnTo>
                  <a:lnTo>
                    <a:pt x="106235" y="24705"/>
                  </a:lnTo>
                  <a:lnTo>
                    <a:pt x="106410" y="21545"/>
                  </a:lnTo>
                  <a:lnTo>
                    <a:pt x="106366" y="21458"/>
                  </a:lnTo>
                  <a:lnTo>
                    <a:pt x="104875" y="19395"/>
                  </a:lnTo>
                  <a:lnTo>
                    <a:pt x="104787" y="19351"/>
                  </a:lnTo>
                  <a:lnTo>
                    <a:pt x="100574" y="18035"/>
                  </a:lnTo>
                  <a:lnTo>
                    <a:pt x="99126" y="17421"/>
                  </a:lnTo>
                  <a:lnTo>
                    <a:pt x="95089" y="15841"/>
                  </a:lnTo>
                  <a:lnTo>
                    <a:pt x="95001" y="15841"/>
                  </a:lnTo>
                  <a:lnTo>
                    <a:pt x="94958" y="15885"/>
                  </a:lnTo>
                  <a:lnTo>
                    <a:pt x="91447" y="18342"/>
                  </a:lnTo>
                  <a:lnTo>
                    <a:pt x="83461" y="23915"/>
                  </a:lnTo>
                  <a:lnTo>
                    <a:pt x="79687" y="25100"/>
                  </a:lnTo>
                  <a:lnTo>
                    <a:pt x="76352" y="24705"/>
                  </a:lnTo>
                  <a:lnTo>
                    <a:pt x="76264" y="24705"/>
                  </a:lnTo>
                  <a:lnTo>
                    <a:pt x="70823" y="26767"/>
                  </a:lnTo>
                  <a:lnTo>
                    <a:pt x="65119" y="28654"/>
                  </a:lnTo>
                  <a:lnTo>
                    <a:pt x="61126" y="30146"/>
                  </a:lnTo>
                  <a:lnTo>
                    <a:pt x="56518" y="31769"/>
                  </a:lnTo>
                  <a:lnTo>
                    <a:pt x="51428" y="33569"/>
                  </a:lnTo>
                  <a:lnTo>
                    <a:pt x="47435" y="35017"/>
                  </a:lnTo>
                  <a:lnTo>
                    <a:pt x="47391" y="35017"/>
                  </a:lnTo>
                  <a:lnTo>
                    <a:pt x="42784" y="37474"/>
                  </a:lnTo>
                  <a:lnTo>
                    <a:pt x="38922" y="38571"/>
                  </a:lnTo>
                  <a:lnTo>
                    <a:pt x="35236" y="39800"/>
                  </a:lnTo>
                  <a:lnTo>
                    <a:pt x="31594" y="40721"/>
                  </a:lnTo>
                  <a:lnTo>
                    <a:pt x="31550" y="40721"/>
                  </a:lnTo>
                  <a:lnTo>
                    <a:pt x="27381" y="43529"/>
                  </a:lnTo>
                  <a:lnTo>
                    <a:pt x="27338" y="43573"/>
                  </a:lnTo>
                  <a:lnTo>
                    <a:pt x="24398" y="47479"/>
                  </a:lnTo>
                  <a:lnTo>
                    <a:pt x="24354" y="47479"/>
                  </a:lnTo>
                  <a:lnTo>
                    <a:pt x="22730" y="50550"/>
                  </a:lnTo>
                  <a:lnTo>
                    <a:pt x="21589" y="53490"/>
                  </a:lnTo>
                  <a:lnTo>
                    <a:pt x="19659" y="56255"/>
                  </a:lnTo>
                  <a:lnTo>
                    <a:pt x="19615" y="56342"/>
                  </a:lnTo>
                  <a:lnTo>
                    <a:pt x="18167" y="68936"/>
                  </a:lnTo>
                  <a:lnTo>
                    <a:pt x="18167" y="68980"/>
                  </a:lnTo>
                  <a:lnTo>
                    <a:pt x="18562" y="76176"/>
                  </a:lnTo>
                  <a:lnTo>
                    <a:pt x="18210" y="77975"/>
                  </a:lnTo>
                  <a:lnTo>
                    <a:pt x="17552" y="80301"/>
                  </a:lnTo>
                  <a:lnTo>
                    <a:pt x="16367" y="82012"/>
                  </a:lnTo>
                  <a:lnTo>
                    <a:pt x="14919" y="83987"/>
                  </a:lnTo>
                  <a:lnTo>
                    <a:pt x="13427" y="84557"/>
                  </a:lnTo>
                  <a:lnTo>
                    <a:pt x="13340" y="84601"/>
                  </a:lnTo>
                  <a:lnTo>
                    <a:pt x="13296" y="84645"/>
                  </a:lnTo>
                  <a:lnTo>
                    <a:pt x="12330" y="86795"/>
                  </a:lnTo>
                  <a:lnTo>
                    <a:pt x="12330" y="86839"/>
                  </a:lnTo>
                  <a:lnTo>
                    <a:pt x="11716" y="89209"/>
                  </a:lnTo>
                  <a:lnTo>
                    <a:pt x="11716" y="89253"/>
                  </a:lnTo>
                  <a:lnTo>
                    <a:pt x="12418" y="95571"/>
                  </a:lnTo>
                  <a:lnTo>
                    <a:pt x="13559" y="102505"/>
                  </a:lnTo>
                  <a:lnTo>
                    <a:pt x="13603" y="102592"/>
                  </a:lnTo>
                  <a:lnTo>
                    <a:pt x="13735" y="102636"/>
                  </a:lnTo>
                  <a:lnTo>
                    <a:pt x="13822" y="102636"/>
                  </a:lnTo>
                  <a:lnTo>
                    <a:pt x="13866" y="102548"/>
                  </a:lnTo>
                  <a:lnTo>
                    <a:pt x="13910" y="102505"/>
                  </a:lnTo>
                  <a:lnTo>
                    <a:pt x="13910" y="102417"/>
                  </a:lnTo>
                  <a:lnTo>
                    <a:pt x="12769" y="95484"/>
                  </a:lnTo>
                  <a:lnTo>
                    <a:pt x="12067" y="89253"/>
                  </a:lnTo>
                  <a:lnTo>
                    <a:pt x="12682" y="86927"/>
                  </a:lnTo>
                  <a:lnTo>
                    <a:pt x="13603" y="84865"/>
                  </a:lnTo>
                  <a:lnTo>
                    <a:pt x="15095" y="84294"/>
                  </a:lnTo>
                  <a:lnTo>
                    <a:pt x="15183" y="84250"/>
                  </a:lnTo>
                  <a:lnTo>
                    <a:pt x="16675" y="82188"/>
                  </a:lnTo>
                  <a:lnTo>
                    <a:pt x="17859" y="80477"/>
                  </a:lnTo>
                  <a:lnTo>
                    <a:pt x="17859" y="80433"/>
                  </a:lnTo>
                  <a:lnTo>
                    <a:pt x="18562" y="78063"/>
                  </a:lnTo>
                  <a:lnTo>
                    <a:pt x="18913" y="76220"/>
                  </a:lnTo>
                  <a:lnTo>
                    <a:pt x="18913" y="76176"/>
                  </a:lnTo>
                  <a:lnTo>
                    <a:pt x="18518" y="68980"/>
                  </a:lnTo>
                  <a:lnTo>
                    <a:pt x="19966" y="56430"/>
                  </a:lnTo>
                  <a:lnTo>
                    <a:pt x="21853" y="53666"/>
                  </a:lnTo>
                  <a:lnTo>
                    <a:pt x="21896" y="53622"/>
                  </a:lnTo>
                  <a:lnTo>
                    <a:pt x="23081" y="50682"/>
                  </a:lnTo>
                  <a:lnTo>
                    <a:pt x="24661" y="47654"/>
                  </a:lnTo>
                  <a:lnTo>
                    <a:pt x="27601" y="43837"/>
                  </a:lnTo>
                  <a:lnTo>
                    <a:pt x="31726" y="41072"/>
                  </a:lnTo>
                  <a:lnTo>
                    <a:pt x="35324" y="40107"/>
                  </a:lnTo>
                  <a:lnTo>
                    <a:pt x="39054" y="38922"/>
                  </a:lnTo>
                  <a:lnTo>
                    <a:pt x="42871" y="37825"/>
                  </a:lnTo>
                  <a:lnTo>
                    <a:pt x="42915" y="37781"/>
                  </a:lnTo>
                  <a:lnTo>
                    <a:pt x="47567" y="35368"/>
                  </a:lnTo>
                  <a:lnTo>
                    <a:pt x="51560" y="33920"/>
                  </a:lnTo>
                  <a:lnTo>
                    <a:pt x="56650" y="32077"/>
                  </a:lnTo>
                  <a:lnTo>
                    <a:pt x="61213" y="30453"/>
                  </a:lnTo>
                  <a:lnTo>
                    <a:pt x="65250" y="29005"/>
                  </a:lnTo>
                  <a:lnTo>
                    <a:pt x="70911" y="27074"/>
                  </a:lnTo>
                  <a:lnTo>
                    <a:pt x="76352" y="25056"/>
                  </a:lnTo>
                  <a:lnTo>
                    <a:pt x="79687" y="25451"/>
                  </a:lnTo>
                  <a:lnTo>
                    <a:pt x="79731" y="25451"/>
                  </a:lnTo>
                  <a:lnTo>
                    <a:pt x="83592" y="24266"/>
                  </a:lnTo>
                  <a:lnTo>
                    <a:pt x="83680" y="24222"/>
                  </a:lnTo>
                  <a:lnTo>
                    <a:pt x="91623" y="18649"/>
                  </a:lnTo>
                  <a:lnTo>
                    <a:pt x="95045" y="16236"/>
                  </a:lnTo>
                  <a:lnTo>
                    <a:pt x="98995" y="17772"/>
                  </a:lnTo>
                  <a:lnTo>
                    <a:pt x="100443" y="18342"/>
                  </a:lnTo>
                  <a:lnTo>
                    <a:pt x="104655" y="19658"/>
                  </a:lnTo>
                  <a:lnTo>
                    <a:pt x="106059" y="21589"/>
                  </a:lnTo>
                  <a:lnTo>
                    <a:pt x="105884" y="24705"/>
                  </a:lnTo>
                  <a:lnTo>
                    <a:pt x="106103" y="27776"/>
                  </a:lnTo>
                  <a:lnTo>
                    <a:pt x="105489" y="31462"/>
                  </a:lnTo>
                  <a:lnTo>
                    <a:pt x="93466" y="37737"/>
                  </a:lnTo>
                  <a:lnTo>
                    <a:pt x="89078" y="37957"/>
                  </a:lnTo>
                  <a:lnTo>
                    <a:pt x="88990" y="38000"/>
                  </a:lnTo>
                  <a:lnTo>
                    <a:pt x="82276" y="41643"/>
                  </a:lnTo>
                  <a:lnTo>
                    <a:pt x="82276" y="41686"/>
                  </a:lnTo>
                  <a:lnTo>
                    <a:pt x="77625" y="45504"/>
                  </a:lnTo>
                  <a:lnTo>
                    <a:pt x="68541" y="52569"/>
                  </a:lnTo>
                  <a:lnTo>
                    <a:pt x="68498" y="52569"/>
                  </a:lnTo>
                  <a:lnTo>
                    <a:pt x="64987" y="56299"/>
                  </a:lnTo>
                  <a:lnTo>
                    <a:pt x="61082" y="58010"/>
                  </a:lnTo>
                  <a:lnTo>
                    <a:pt x="61038" y="58054"/>
                  </a:lnTo>
                  <a:lnTo>
                    <a:pt x="58186" y="59765"/>
                  </a:lnTo>
                  <a:lnTo>
                    <a:pt x="58142" y="59809"/>
                  </a:lnTo>
                  <a:lnTo>
                    <a:pt x="55377" y="63670"/>
                  </a:lnTo>
                  <a:lnTo>
                    <a:pt x="51735" y="70560"/>
                  </a:lnTo>
                  <a:lnTo>
                    <a:pt x="51691" y="70604"/>
                  </a:lnTo>
                  <a:lnTo>
                    <a:pt x="50989" y="74992"/>
                  </a:lnTo>
                  <a:lnTo>
                    <a:pt x="50989" y="75035"/>
                  </a:lnTo>
                  <a:lnTo>
                    <a:pt x="51077" y="76484"/>
                  </a:lnTo>
                  <a:lnTo>
                    <a:pt x="50945" y="77361"/>
                  </a:lnTo>
                  <a:lnTo>
                    <a:pt x="50243" y="78678"/>
                  </a:lnTo>
                  <a:lnTo>
                    <a:pt x="48707" y="80696"/>
                  </a:lnTo>
                  <a:lnTo>
                    <a:pt x="48707" y="80740"/>
                  </a:lnTo>
                  <a:lnTo>
                    <a:pt x="47698" y="82495"/>
                  </a:lnTo>
                  <a:lnTo>
                    <a:pt x="46908" y="84250"/>
                  </a:lnTo>
                  <a:lnTo>
                    <a:pt x="46426" y="85084"/>
                  </a:lnTo>
                  <a:lnTo>
                    <a:pt x="43442" y="86708"/>
                  </a:lnTo>
                  <a:lnTo>
                    <a:pt x="43354" y="86752"/>
                  </a:lnTo>
                  <a:lnTo>
                    <a:pt x="41774" y="88814"/>
                  </a:lnTo>
                  <a:lnTo>
                    <a:pt x="41730" y="88814"/>
                  </a:lnTo>
                  <a:lnTo>
                    <a:pt x="40809" y="90745"/>
                  </a:lnTo>
                  <a:lnTo>
                    <a:pt x="40809" y="90832"/>
                  </a:lnTo>
                  <a:lnTo>
                    <a:pt x="40809" y="92368"/>
                  </a:lnTo>
                  <a:lnTo>
                    <a:pt x="40809" y="93202"/>
                  </a:lnTo>
                  <a:lnTo>
                    <a:pt x="40853" y="93334"/>
                  </a:lnTo>
                  <a:lnTo>
                    <a:pt x="43091" y="96142"/>
                  </a:lnTo>
                  <a:lnTo>
                    <a:pt x="44188" y="97809"/>
                  </a:lnTo>
                  <a:lnTo>
                    <a:pt x="44275" y="97897"/>
                  </a:lnTo>
                  <a:lnTo>
                    <a:pt x="47918" y="98731"/>
                  </a:lnTo>
                  <a:lnTo>
                    <a:pt x="51209" y="99170"/>
                  </a:lnTo>
                  <a:lnTo>
                    <a:pt x="52437" y="99389"/>
                  </a:lnTo>
                  <a:lnTo>
                    <a:pt x="52481" y="99389"/>
                  </a:lnTo>
                  <a:lnTo>
                    <a:pt x="58186" y="98292"/>
                  </a:lnTo>
                  <a:lnTo>
                    <a:pt x="62091" y="97283"/>
                  </a:lnTo>
                  <a:lnTo>
                    <a:pt x="63627" y="97283"/>
                  </a:lnTo>
                  <a:lnTo>
                    <a:pt x="65163" y="97590"/>
                  </a:lnTo>
                  <a:lnTo>
                    <a:pt x="65250" y="97590"/>
                  </a:lnTo>
                  <a:lnTo>
                    <a:pt x="68761" y="97019"/>
                  </a:lnTo>
                  <a:lnTo>
                    <a:pt x="68805" y="96976"/>
                  </a:lnTo>
                  <a:lnTo>
                    <a:pt x="68892" y="96932"/>
                  </a:lnTo>
                  <a:lnTo>
                    <a:pt x="70779" y="94211"/>
                  </a:lnTo>
                  <a:lnTo>
                    <a:pt x="74334" y="92237"/>
                  </a:lnTo>
                  <a:lnTo>
                    <a:pt x="78941" y="91359"/>
                  </a:lnTo>
                  <a:lnTo>
                    <a:pt x="79029" y="91315"/>
                  </a:lnTo>
                  <a:lnTo>
                    <a:pt x="81574" y="89121"/>
                  </a:lnTo>
                  <a:lnTo>
                    <a:pt x="81618" y="89077"/>
                  </a:lnTo>
                  <a:lnTo>
                    <a:pt x="83110" y="86225"/>
                  </a:lnTo>
                  <a:lnTo>
                    <a:pt x="84295" y="84777"/>
                  </a:lnTo>
                  <a:lnTo>
                    <a:pt x="87849" y="83768"/>
                  </a:lnTo>
                  <a:lnTo>
                    <a:pt x="91228" y="83329"/>
                  </a:lnTo>
                  <a:lnTo>
                    <a:pt x="91272" y="83285"/>
                  </a:lnTo>
                  <a:lnTo>
                    <a:pt x="98600" y="81135"/>
                  </a:lnTo>
                  <a:lnTo>
                    <a:pt x="98643" y="81091"/>
                  </a:lnTo>
                  <a:lnTo>
                    <a:pt x="100969" y="78897"/>
                  </a:lnTo>
                  <a:lnTo>
                    <a:pt x="104567" y="75781"/>
                  </a:lnTo>
                  <a:lnTo>
                    <a:pt x="104611" y="75738"/>
                  </a:lnTo>
                  <a:lnTo>
                    <a:pt x="109877" y="64416"/>
                  </a:lnTo>
                  <a:lnTo>
                    <a:pt x="113738" y="60774"/>
                  </a:lnTo>
                  <a:lnTo>
                    <a:pt x="116064" y="58844"/>
                  </a:lnTo>
                  <a:lnTo>
                    <a:pt x="118872" y="56825"/>
                  </a:lnTo>
                  <a:lnTo>
                    <a:pt x="119882" y="56255"/>
                  </a:lnTo>
                  <a:lnTo>
                    <a:pt x="119926" y="56211"/>
                  </a:lnTo>
                  <a:lnTo>
                    <a:pt x="119969" y="56167"/>
                  </a:lnTo>
                  <a:lnTo>
                    <a:pt x="120277" y="54982"/>
                  </a:lnTo>
                  <a:lnTo>
                    <a:pt x="120277" y="54894"/>
                  </a:lnTo>
                  <a:lnTo>
                    <a:pt x="117161" y="48225"/>
                  </a:lnTo>
                  <a:lnTo>
                    <a:pt x="117293" y="44977"/>
                  </a:lnTo>
                  <a:lnTo>
                    <a:pt x="117907" y="42301"/>
                  </a:lnTo>
                  <a:lnTo>
                    <a:pt x="119092" y="38483"/>
                  </a:lnTo>
                  <a:lnTo>
                    <a:pt x="119136" y="38395"/>
                  </a:lnTo>
                  <a:lnTo>
                    <a:pt x="116722" y="30409"/>
                  </a:lnTo>
                  <a:lnTo>
                    <a:pt x="116898" y="18342"/>
                  </a:lnTo>
                  <a:lnTo>
                    <a:pt x="116898" y="18298"/>
                  </a:lnTo>
                  <a:lnTo>
                    <a:pt x="113300" y="3467"/>
                  </a:lnTo>
                  <a:lnTo>
                    <a:pt x="112597" y="1536"/>
                  </a:lnTo>
                  <a:lnTo>
                    <a:pt x="112554" y="1448"/>
                  </a:lnTo>
                  <a:lnTo>
                    <a:pt x="112510" y="1404"/>
                  </a:lnTo>
                  <a:lnTo>
                    <a:pt x="10667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" name="Google Shape;381;p48"/>
            <p:cNvSpPr/>
            <p:nvPr/>
          </p:nvSpPr>
          <p:spPr>
            <a:xfrm>
              <a:off x="4836800" y="3535975"/>
              <a:ext cx="125075" cy="1464550"/>
            </a:xfrm>
            <a:custGeom>
              <a:avLst/>
              <a:gdLst/>
              <a:ahLst/>
              <a:cxnLst/>
              <a:rect l="l" t="t" r="r" b="b"/>
              <a:pathLst>
                <a:path w="5003" h="58582" extrusionOk="0">
                  <a:moveTo>
                    <a:pt x="2106" y="1"/>
                  </a:moveTo>
                  <a:lnTo>
                    <a:pt x="2063" y="45"/>
                  </a:lnTo>
                  <a:lnTo>
                    <a:pt x="2019" y="133"/>
                  </a:lnTo>
                  <a:lnTo>
                    <a:pt x="2019" y="220"/>
                  </a:lnTo>
                  <a:lnTo>
                    <a:pt x="2019" y="308"/>
                  </a:lnTo>
                  <a:lnTo>
                    <a:pt x="2721" y="2985"/>
                  </a:lnTo>
                  <a:lnTo>
                    <a:pt x="3335" y="5837"/>
                  </a:lnTo>
                  <a:lnTo>
                    <a:pt x="4257" y="9435"/>
                  </a:lnTo>
                  <a:lnTo>
                    <a:pt x="4564" y="11717"/>
                  </a:lnTo>
                  <a:lnTo>
                    <a:pt x="4652" y="14394"/>
                  </a:lnTo>
                  <a:lnTo>
                    <a:pt x="4520" y="17070"/>
                  </a:lnTo>
                  <a:lnTo>
                    <a:pt x="4388" y="19221"/>
                  </a:lnTo>
                  <a:lnTo>
                    <a:pt x="4300" y="20537"/>
                  </a:lnTo>
                  <a:lnTo>
                    <a:pt x="3993" y="24223"/>
                  </a:lnTo>
                  <a:lnTo>
                    <a:pt x="4037" y="26505"/>
                  </a:lnTo>
                  <a:lnTo>
                    <a:pt x="3598" y="30893"/>
                  </a:lnTo>
                  <a:lnTo>
                    <a:pt x="3247" y="33613"/>
                  </a:lnTo>
                  <a:lnTo>
                    <a:pt x="2896" y="36071"/>
                  </a:lnTo>
                  <a:lnTo>
                    <a:pt x="2414" y="38572"/>
                  </a:lnTo>
                  <a:lnTo>
                    <a:pt x="1799" y="40634"/>
                  </a:lnTo>
                  <a:lnTo>
                    <a:pt x="132" y="46646"/>
                  </a:lnTo>
                  <a:lnTo>
                    <a:pt x="132" y="46690"/>
                  </a:lnTo>
                  <a:lnTo>
                    <a:pt x="0" y="49015"/>
                  </a:lnTo>
                  <a:lnTo>
                    <a:pt x="0" y="50419"/>
                  </a:lnTo>
                  <a:lnTo>
                    <a:pt x="0" y="50463"/>
                  </a:lnTo>
                  <a:lnTo>
                    <a:pt x="527" y="52789"/>
                  </a:lnTo>
                  <a:lnTo>
                    <a:pt x="1317" y="55466"/>
                  </a:lnTo>
                  <a:lnTo>
                    <a:pt x="2106" y="57528"/>
                  </a:lnTo>
                  <a:lnTo>
                    <a:pt x="2150" y="57572"/>
                  </a:lnTo>
                  <a:lnTo>
                    <a:pt x="2809" y="58493"/>
                  </a:lnTo>
                  <a:lnTo>
                    <a:pt x="2896" y="58537"/>
                  </a:lnTo>
                  <a:lnTo>
                    <a:pt x="2940" y="58581"/>
                  </a:lnTo>
                  <a:lnTo>
                    <a:pt x="3072" y="58537"/>
                  </a:lnTo>
                  <a:lnTo>
                    <a:pt x="3116" y="58493"/>
                  </a:lnTo>
                  <a:lnTo>
                    <a:pt x="3116" y="58406"/>
                  </a:lnTo>
                  <a:lnTo>
                    <a:pt x="3116" y="58362"/>
                  </a:lnTo>
                  <a:lnTo>
                    <a:pt x="3116" y="58274"/>
                  </a:lnTo>
                  <a:lnTo>
                    <a:pt x="2457" y="57353"/>
                  </a:lnTo>
                  <a:lnTo>
                    <a:pt x="1668" y="55334"/>
                  </a:lnTo>
                  <a:lnTo>
                    <a:pt x="878" y="52701"/>
                  </a:lnTo>
                  <a:lnTo>
                    <a:pt x="351" y="50419"/>
                  </a:lnTo>
                  <a:lnTo>
                    <a:pt x="351" y="49015"/>
                  </a:lnTo>
                  <a:lnTo>
                    <a:pt x="483" y="46734"/>
                  </a:lnTo>
                  <a:lnTo>
                    <a:pt x="2106" y="40722"/>
                  </a:lnTo>
                  <a:lnTo>
                    <a:pt x="2765" y="38660"/>
                  </a:lnTo>
                  <a:lnTo>
                    <a:pt x="3247" y="36114"/>
                  </a:lnTo>
                  <a:lnTo>
                    <a:pt x="3598" y="33657"/>
                  </a:lnTo>
                  <a:lnTo>
                    <a:pt x="3949" y="30937"/>
                  </a:lnTo>
                  <a:lnTo>
                    <a:pt x="4388" y="26549"/>
                  </a:lnTo>
                  <a:lnTo>
                    <a:pt x="4388" y="26505"/>
                  </a:lnTo>
                  <a:lnTo>
                    <a:pt x="4344" y="24223"/>
                  </a:lnTo>
                  <a:lnTo>
                    <a:pt x="4652" y="20581"/>
                  </a:lnTo>
                  <a:lnTo>
                    <a:pt x="4739" y="19221"/>
                  </a:lnTo>
                  <a:lnTo>
                    <a:pt x="4871" y="17070"/>
                  </a:lnTo>
                  <a:lnTo>
                    <a:pt x="5003" y="14394"/>
                  </a:lnTo>
                  <a:lnTo>
                    <a:pt x="4915" y="11717"/>
                  </a:lnTo>
                  <a:lnTo>
                    <a:pt x="4915" y="11673"/>
                  </a:lnTo>
                  <a:lnTo>
                    <a:pt x="4608" y="9391"/>
                  </a:lnTo>
                  <a:lnTo>
                    <a:pt x="4608" y="9347"/>
                  </a:lnTo>
                  <a:lnTo>
                    <a:pt x="3686" y="5749"/>
                  </a:lnTo>
                  <a:lnTo>
                    <a:pt x="3072" y="2897"/>
                  </a:lnTo>
                  <a:lnTo>
                    <a:pt x="2370" y="264"/>
                  </a:lnTo>
                  <a:lnTo>
                    <a:pt x="2370" y="177"/>
                  </a:lnTo>
                  <a:lnTo>
                    <a:pt x="2370" y="133"/>
                  </a:lnTo>
                  <a:lnTo>
                    <a:pt x="2370" y="45"/>
                  </a:lnTo>
                  <a:lnTo>
                    <a:pt x="232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" name="Google Shape;382;p48"/>
            <p:cNvSpPr/>
            <p:nvPr/>
          </p:nvSpPr>
          <p:spPr>
            <a:xfrm>
              <a:off x="4802775" y="3543675"/>
              <a:ext cx="129475" cy="1510600"/>
            </a:xfrm>
            <a:custGeom>
              <a:avLst/>
              <a:gdLst/>
              <a:ahLst/>
              <a:cxnLst/>
              <a:rect l="l" t="t" r="r" b="b"/>
              <a:pathLst>
                <a:path w="5179" h="60424" extrusionOk="0">
                  <a:moveTo>
                    <a:pt x="2853" y="0"/>
                  </a:moveTo>
                  <a:lnTo>
                    <a:pt x="2809" y="44"/>
                  </a:lnTo>
                  <a:lnTo>
                    <a:pt x="2765" y="88"/>
                  </a:lnTo>
                  <a:lnTo>
                    <a:pt x="2634" y="439"/>
                  </a:lnTo>
                  <a:lnTo>
                    <a:pt x="2634" y="527"/>
                  </a:lnTo>
                  <a:lnTo>
                    <a:pt x="3424" y="5046"/>
                  </a:lnTo>
                  <a:lnTo>
                    <a:pt x="4126" y="8030"/>
                  </a:lnTo>
                  <a:lnTo>
                    <a:pt x="4652" y="11058"/>
                  </a:lnTo>
                  <a:lnTo>
                    <a:pt x="4740" y="12857"/>
                  </a:lnTo>
                  <a:lnTo>
                    <a:pt x="4521" y="16324"/>
                  </a:lnTo>
                  <a:lnTo>
                    <a:pt x="4389" y="20273"/>
                  </a:lnTo>
                  <a:lnTo>
                    <a:pt x="4038" y="22730"/>
                  </a:lnTo>
                  <a:lnTo>
                    <a:pt x="3950" y="25012"/>
                  </a:lnTo>
                  <a:lnTo>
                    <a:pt x="4038" y="27338"/>
                  </a:lnTo>
                  <a:lnTo>
                    <a:pt x="3424" y="33525"/>
                  </a:lnTo>
                  <a:lnTo>
                    <a:pt x="2897" y="36903"/>
                  </a:lnTo>
                  <a:lnTo>
                    <a:pt x="2546" y="38264"/>
                  </a:lnTo>
                  <a:lnTo>
                    <a:pt x="1405" y="42520"/>
                  </a:lnTo>
                  <a:lnTo>
                    <a:pt x="1361" y="42520"/>
                  </a:lnTo>
                  <a:lnTo>
                    <a:pt x="966" y="45109"/>
                  </a:lnTo>
                  <a:lnTo>
                    <a:pt x="308" y="47259"/>
                  </a:lnTo>
                  <a:lnTo>
                    <a:pt x="45" y="48444"/>
                  </a:lnTo>
                  <a:lnTo>
                    <a:pt x="1" y="48488"/>
                  </a:lnTo>
                  <a:lnTo>
                    <a:pt x="264" y="50243"/>
                  </a:lnTo>
                  <a:lnTo>
                    <a:pt x="1054" y="53315"/>
                  </a:lnTo>
                  <a:lnTo>
                    <a:pt x="1800" y="55597"/>
                  </a:lnTo>
                  <a:lnTo>
                    <a:pt x="2765" y="58229"/>
                  </a:lnTo>
                  <a:lnTo>
                    <a:pt x="2809" y="58273"/>
                  </a:lnTo>
                  <a:lnTo>
                    <a:pt x="3687" y="59414"/>
                  </a:lnTo>
                  <a:lnTo>
                    <a:pt x="3687" y="59458"/>
                  </a:lnTo>
                  <a:lnTo>
                    <a:pt x="4916" y="60379"/>
                  </a:lnTo>
                  <a:lnTo>
                    <a:pt x="5003" y="60423"/>
                  </a:lnTo>
                  <a:lnTo>
                    <a:pt x="5091" y="60379"/>
                  </a:lnTo>
                  <a:lnTo>
                    <a:pt x="5135" y="60336"/>
                  </a:lnTo>
                  <a:lnTo>
                    <a:pt x="5179" y="60248"/>
                  </a:lnTo>
                  <a:lnTo>
                    <a:pt x="5179" y="60204"/>
                  </a:lnTo>
                  <a:lnTo>
                    <a:pt x="5179" y="60160"/>
                  </a:lnTo>
                  <a:lnTo>
                    <a:pt x="5135" y="60072"/>
                  </a:lnTo>
                  <a:lnTo>
                    <a:pt x="3950" y="59195"/>
                  </a:lnTo>
                  <a:lnTo>
                    <a:pt x="3073" y="58054"/>
                  </a:lnTo>
                  <a:lnTo>
                    <a:pt x="2107" y="55465"/>
                  </a:lnTo>
                  <a:lnTo>
                    <a:pt x="1405" y="53183"/>
                  </a:lnTo>
                  <a:lnTo>
                    <a:pt x="615" y="50155"/>
                  </a:lnTo>
                  <a:lnTo>
                    <a:pt x="352" y="48488"/>
                  </a:lnTo>
                  <a:lnTo>
                    <a:pt x="659" y="47347"/>
                  </a:lnTo>
                  <a:lnTo>
                    <a:pt x="1317" y="45197"/>
                  </a:lnTo>
                  <a:lnTo>
                    <a:pt x="1317" y="45153"/>
                  </a:lnTo>
                  <a:lnTo>
                    <a:pt x="1712" y="42564"/>
                  </a:lnTo>
                  <a:lnTo>
                    <a:pt x="2897" y="38352"/>
                  </a:lnTo>
                  <a:lnTo>
                    <a:pt x="3248" y="36991"/>
                  </a:lnTo>
                  <a:lnTo>
                    <a:pt x="3248" y="36947"/>
                  </a:lnTo>
                  <a:lnTo>
                    <a:pt x="3775" y="33569"/>
                  </a:lnTo>
                  <a:lnTo>
                    <a:pt x="4389" y="27338"/>
                  </a:lnTo>
                  <a:lnTo>
                    <a:pt x="4301" y="25012"/>
                  </a:lnTo>
                  <a:lnTo>
                    <a:pt x="4389" y="22730"/>
                  </a:lnTo>
                  <a:lnTo>
                    <a:pt x="4696" y="20317"/>
                  </a:lnTo>
                  <a:lnTo>
                    <a:pt x="4872" y="16368"/>
                  </a:lnTo>
                  <a:lnTo>
                    <a:pt x="5091" y="12857"/>
                  </a:lnTo>
                  <a:lnTo>
                    <a:pt x="5003" y="11014"/>
                  </a:lnTo>
                  <a:lnTo>
                    <a:pt x="4477" y="7942"/>
                  </a:lnTo>
                  <a:lnTo>
                    <a:pt x="3775" y="4959"/>
                  </a:lnTo>
                  <a:lnTo>
                    <a:pt x="2985" y="483"/>
                  </a:lnTo>
                  <a:lnTo>
                    <a:pt x="3073" y="220"/>
                  </a:lnTo>
                  <a:lnTo>
                    <a:pt x="3116" y="132"/>
                  </a:lnTo>
                  <a:lnTo>
                    <a:pt x="3073" y="88"/>
                  </a:lnTo>
                  <a:lnTo>
                    <a:pt x="3029" y="44"/>
                  </a:lnTo>
                  <a:lnTo>
                    <a:pt x="298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" name="Google Shape;383;p48"/>
            <p:cNvSpPr/>
            <p:nvPr/>
          </p:nvSpPr>
          <p:spPr>
            <a:xfrm>
              <a:off x="4766575" y="3551350"/>
              <a:ext cx="129475" cy="1474400"/>
            </a:xfrm>
            <a:custGeom>
              <a:avLst/>
              <a:gdLst/>
              <a:ahLst/>
              <a:cxnLst/>
              <a:rect l="l" t="t" r="r" b="b"/>
              <a:pathLst>
                <a:path w="5179" h="58976" extrusionOk="0">
                  <a:moveTo>
                    <a:pt x="3687" y="0"/>
                  </a:moveTo>
                  <a:lnTo>
                    <a:pt x="3643" y="44"/>
                  </a:lnTo>
                  <a:lnTo>
                    <a:pt x="3555" y="88"/>
                  </a:lnTo>
                  <a:lnTo>
                    <a:pt x="3555" y="132"/>
                  </a:lnTo>
                  <a:lnTo>
                    <a:pt x="3336" y="878"/>
                  </a:lnTo>
                  <a:lnTo>
                    <a:pt x="3336" y="966"/>
                  </a:lnTo>
                  <a:lnTo>
                    <a:pt x="3994" y="5749"/>
                  </a:lnTo>
                  <a:lnTo>
                    <a:pt x="4521" y="8513"/>
                  </a:lnTo>
                  <a:lnTo>
                    <a:pt x="4828" y="10356"/>
                  </a:lnTo>
                  <a:lnTo>
                    <a:pt x="4740" y="13472"/>
                  </a:lnTo>
                  <a:lnTo>
                    <a:pt x="4608" y="15973"/>
                  </a:lnTo>
                  <a:lnTo>
                    <a:pt x="4608" y="18123"/>
                  </a:lnTo>
                  <a:lnTo>
                    <a:pt x="4477" y="19834"/>
                  </a:lnTo>
                  <a:lnTo>
                    <a:pt x="4082" y="21984"/>
                  </a:lnTo>
                  <a:lnTo>
                    <a:pt x="4082" y="22028"/>
                  </a:lnTo>
                  <a:lnTo>
                    <a:pt x="3994" y="25495"/>
                  </a:lnTo>
                  <a:lnTo>
                    <a:pt x="4169" y="28128"/>
                  </a:lnTo>
                  <a:lnTo>
                    <a:pt x="4082" y="29971"/>
                  </a:lnTo>
                  <a:lnTo>
                    <a:pt x="3687" y="33437"/>
                  </a:lnTo>
                  <a:lnTo>
                    <a:pt x="3248" y="36158"/>
                  </a:lnTo>
                  <a:lnTo>
                    <a:pt x="2678" y="38220"/>
                  </a:lnTo>
                  <a:lnTo>
                    <a:pt x="2063" y="40370"/>
                  </a:lnTo>
                  <a:lnTo>
                    <a:pt x="1712" y="41467"/>
                  </a:lnTo>
                  <a:lnTo>
                    <a:pt x="1712" y="41511"/>
                  </a:lnTo>
                  <a:lnTo>
                    <a:pt x="1624" y="44012"/>
                  </a:lnTo>
                  <a:lnTo>
                    <a:pt x="1537" y="44934"/>
                  </a:lnTo>
                  <a:lnTo>
                    <a:pt x="791" y="47259"/>
                  </a:lnTo>
                  <a:lnTo>
                    <a:pt x="1" y="49278"/>
                  </a:lnTo>
                  <a:lnTo>
                    <a:pt x="1" y="49366"/>
                  </a:lnTo>
                  <a:lnTo>
                    <a:pt x="45" y="49453"/>
                  </a:lnTo>
                  <a:lnTo>
                    <a:pt x="352" y="49673"/>
                  </a:lnTo>
                  <a:lnTo>
                    <a:pt x="1888" y="54324"/>
                  </a:lnTo>
                  <a:lnTo>
                    <a:pt x="2809" y="57308"/>
                  </a:lnTo>
                  <a:lnTo>
                    <a:pt x="2853" y="57308"/>
                  </a:lnTo>
                  <a:lnTo>
                    <a:pt x="3511" y="58888"/>
                  </a:lnTo>
                  <a:lnTo>
                    <a:pt x="3599" y="58975"/>
                  </a:lnTo>
                  <a:lnTo>
                    <a:pt x="3775" y="58975"/>
                  </a:lnTo>
                  <a:lnTo>
                    <a:pt x="3818" y="58932"/>
                  </a:lnTo>
                  <a:lnTo>
                    <a:pt x="3862" y="58888"/>
                  </a:lnTo>
                  <a:lnTo>
                    <a:pt x="3862" y="58800"/>
                  </a:lnTo>
                  <a:lnTo>
                    <a:pt x="3862" y="58756"/>
                  </a:lnTo>
                  <a:lnTo>
                    <a:pt x="3160" y="57176"/>
                  </a:lnTo>
                  <a:lnTo>
                    <a:pt x="2195" y="54193"/>
                  </a:lnTo>
                  <a:lnTo>
                    <a:pt x="659" y="49541"/>
                  </a:lnTo>
                  <a:lnTo>
                    <a:pt x="615" y="49410"/>
                  </a:lnTo>
                  <a:lnTo>
                    <a:pt x="352" y="49278"/>
                  </a:lnTo>
                  <a:lnTo>
                    <a:pt x="1098" y="47391"/>
                  </a:lnTo>
                  <a:lnTo>
                    <a:pt x="1888" y="45022"/>
                  </a:lnTo>
                  <a:lnTo>
                    <a:pt x="1975" y="44056"/>
                  </a:lnTo>
                  <a:lnTo>
                    <a:pt x="2063" y="41555"/>
                  </a:lnTo>
                  <a:lnTo>
                    <a:pt x="2414" y="40502"/>
                  </a:lnTo>
                  <a:lnTo>
                    <a:pt x="3029" y="38308"/>
                  </a:lnTo>
                  <a:lnTo>
                    <a:pt x="3599" y="36245"/>
                  </a:lnTo>
                  <a:lnTo>
                    <a:pt x="4038" y="33481"/>
                  </a:lnTo>
                  <a:lnTo>
                    <a:pt x="4433" y="30014"/>
                  </a:lnTo>
                  <a:lnTo>
                    <a:pt x="4521" y="28128"/>
                  </a:lnTo>
                  <a:lnTo>
                    <a:pt x="4345" y="25495"/>
                  </a:lnTo>
                  <a:lnTo>
                    <a:pt x="4433" y="22028"/>
                  </a:lnTo>
                  <a:lnTo>
                    <a:pt x="4828" y="19878"/>
                  </a:lnTo>
                  <a:lnTo>
                    <a:pt x="4959" y="18167"/>
                  </a:lnTo>
                  <a:lnTo>
                    <a:pt x="4959" y="16017"/>
                  </a:lnTo>
                  <a:lnTo>
                    <a:pt x="5091" y="13472"/>
                  </a:lnTo>
                  <a:lnTo>
                    <a:pt x="5179" y="10312"/>
                  </a:lnTo>
                  <a:lnTo>
                    <a:pt x="5179" y="10268"/>
                  </a:lnTo>
                  <a:lnTo>
                    <a:pt x="4828" y="8469"/>
                  </a:lnTo>
                  <a:lnTo>
                    <a:pt x="4345" y="5661"/>
                  </a:lnTo>
                  <a:lnTo>
                    <a:pt x="3687" y="966"/>
                  </a:lnTo>
                  <a:lnTo>
                    <a:pt x="3862" y="220"/>
                  </a:lnTo>
                  <a:lnTo>
                    <a:pt x="3862" y="176"/>
                  </a:lnTo>
                  <a:lnTo>
                    <a:pt x="3862" y="88"/>
                  </a:lnTo>
                  <a:lnTo>
                    <a:pt x="3818" y="44"/>
                  </a:lnTo>
                  <a:lnTo>
                    <a:pt x="377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" name="Google Shape;384;p48"/>
            <p:cNvSpPr/>
            <p:nvPr/>
          </p:nvSpPr>
          <p:spPr>
            <a:xfrm>
              <a:off x="4751225" y="3587550"/>
              <a:ext cx="113025" cy="1464525"/>
            </a:xfrm>
            <a:custGeom>
              <a:avLst/>
              <a:gdLst/>
              <a:ahLst/>
              <a:cxnLst/>
              <a:rect l="l" t="t" r="r" b="b"/>
              <a:pathLst>
                <a:path w="4521" h="58581" extrusionOk="0">
                  <a:moveTo>
                    <a:pt x="3248" y="0"/>
                  </a:moveTo>
                  <a:lnTo>
                    <a:pt x="3204" y="44"/>
                  </a:lnTo>
                  <a:lnTo>
                    <a:pt x="3160" y="88"/>
                  </a:lnTo>
                  <a:lnTo>
                    <a:pt x="3072" y="351"/>
                  </a:lnTo>
                  <a:lnTo>
                    <a:pt x="3072" y="439"/>
                  </a:lnTo>
                  <a:lnTo>
                    <a:pt x="3423" y="3423"/>
                  </a:lnTo>
                  <a:lnTo>
                    <a:pt x="3950" y="6977"/>
                  </a:lnTo>
                  <a:lnTo>
                    <a:pt x="4169" y="8338"/>
                  </a:lnTo>
                  <a:lnTo>
                    <a:pt x="3994" y="12989"/>
                  </a:lnTo>
                  <a:lnTo>
                    <a:pt x="3950" y="15622"/>
                  </a:lnTo>
                  <a:lnTo>
                    <a:pt x="3643" y="17772"/>
                  </a:lnTo>
                  <a:lnTo>
                    <a:pt x="3292" y="19834"/>
                  </a:lnTo>
                  <a:lnTo>
                    <a:pt x="3248" y="23915"/>
                  </a:lnTo>
                  <a:lnTo>
                    <a:pt x="3335" y="26943"/>
                  </a:lnTo>
                  <a:lnTo>
                    <a:pt x="3467" y="28830"/>
                  </a:lnTo>
                  <a:lnTo>
                    <a:pt x="3072" y="32209"/>
                  </a:lnTo>
                  <a:lnTo>
                    <a:pt x="2765" y="34315"/>
                  </a:lnTo>
                  <a:lnTo>
                    <a:pt x="2458" y="35500"/>
                  </a:lnTo>
                  <a:lnTo>
                    <a:pt x="1273" y="39054"/>
                  </a:lnTo>
                  <a:lnTo>
                    <a:pt x="1273" y="39098"/>
                  </a:lnTo>
                  <a:lnTo>
                    <a:pt x="1098" y="40195"/>
                  </a:lnTo>
                  <a:lnTo>
                    <a:pt x="1054" y="40239"/>
                  </a:lnTo>
                  <a:lnTo>
                    <a:pt x="1273" y="43486"/>
                  </a:lnTo>
                  <a:lnTo>
                    <a:pt x="483" y="46075"/>
                  </a:lnTo>
                  <a:lnTo>
                    <a:pt x="1" y="47391"/>
                  </a:lnTo>
                  <a:lnTo>
                    <a:pt x="1" y="47435"/>
                  </a:lnTo>
                  <a:lnTo>
                    <a:pt x="1" y="48313"/>
                  </a:lnTo>
                  <a:lnTo>
                    <a:pt x="1" y="48356"/>
                  </a:lnTo>
                  <a:lnTo>
                    <a:pt x="1492" y="53096"/>
                  </a:lnTo>
                  <a:lnTo>
                    <a:pt x="2633" y="56606"/>
                  </a:lnTo>
                  <a:lnTo>
                    <a:pt x="3467" y="58449"/>
                  </a:lnTo>
                  <a:lnTo>
                    <a:pt x="3511" y="58537"/>
                  </a:lnTo>
                  <a:lnTo>
                    <a:pt x="3599" y="58581"/>
                  </a:lnTo>
                  <a:lnTo>
                    <a:pt x="3686" y="58537"/>
                  </a:lnTo>
                  <a:lnTo>
                    <a:pt x="3730" y="58493"/>
                  </a:lnTo>
                  <a:lnTo>
                    <a:pt x="3774" y="58449"/>
                  </a:lnTo>
                  <a:lnTo>
                    <a:pt x="3774" y="58405"/>
                  </a:lnTo>
                  <a:lnTo>
                    <a:pt x="3774" y="58317"/>
                  </a:lnTo>
                  <a:lnTo>
                    <a:pt x="2984" y="56474"/>
                  </a:lnTo>
                  <a:lnTo>
                    <a:pt x="1843" y="52964"/>
                  </a:lnTo>
                  <a:lnTo>
                    <a:pt x="352" y="48269"/>
                  </a:lnTo>
                  <a:lnTo>
                    <a:pt x="352" y="47479"/>
                  </a:lnTo>
                  <a:lnTo>
                    <a:pt x="790" y="46206"/>
                  </a:lnTo>
                  <a:lnTo>
                    <a:pt x="1580" y="43530"/>
                  </a:lnTo>
                  <a:lnTo>
                    <a:pt x="1624" y="43486"/>
                  </a:lnTo>
                  <a:lnTo>
                    <a:pt x="1405" y="40239"/>
                  </a:lnTo>
                  <a:lnTo>
                    <a:pt x="1624" y="39185"/>
                  </a:lnTo>
                  <a:lnTo>
                    <a:pt x="2765" y="35587"/>
                  </a:lnTo>
                  <a:lnTo>
                    <a:pt x="3116" y="34403"/>
                  </a:lnTo>
                  <a:lnTo>
                    <a:pt x="3116" y="34359"/>
                  </a:lnTo>
                  <a:lnTo>
                    <a:pt x="3423" y="32252"/>
                  </a:lnTo>
                  <a:lnTo>
                    <a:pt x="3818" y="28874"/>
                  </a:lnTo>
                  <a:lnTo>
                    <a:pt x="3818" y="28830"/>
                  </a:lnTo>
                  <a:lnTo>
                    <a:pt x="3686" y="26899"/>
                  </a:lnTo>
                  <a:lnTo>
                    <a:pt x="3599" y="23915"/>
                  </a:lnTo>
                  <a:lnTo>
                    <a:pt x="3643" y="19878"/>
                  </a:lnTo>
                  <a:lnTo>
                    <a:pt x="3994" y="17860"/>
                  </a:lnTo>
                  <a:lnTo>
                    <a:pt x="4301" y="15622"/>
                  </a:lnTo>
                  <a:lnTo>
                    <a:pt x="4345" y="12989"/>
                  </a:lnTo>
                  <a:lnTo>
                    <a:pt x="4520" y="8338"/>
                  </a:lnTo>
                  <a:lnTo>
                    <a:pt x="4520" y="8294"/>
                  </a:lnTo>
                  <a:lnTo>
                    <a:pt x="3774" y="3379"/>
                  </a:lnTo>
                  <a:lnTo>
                    <a:pt x="3423" y="439"/>
                  </a:lnTo>
                  <a:lnTo>
                    <a:pt x="3511" y="220"/>
                  </a:lnTo>
                  <a:lnTo>
                    <a:pt x="3511" y="132"/>
                  </a:lnTo>
                  <a:lnTo>
                    <a:pt x="3467" y="88"/>
                  </a:lnTo>
                  <a:lnTo>
                    <a:pt x="342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" name="Google Shape;385;p48"/>
            <p:cNvSpPr/>
            <p:nvPr/>
          </p:nvSpPr>
          <p:spPr>
            <a:xfrm>
              <a:off x="4716125" y="4375200"/>
              <a:ext cx="64750" cy="674675"/>
            </a:xfrm>
            <a:custGeom>
              <a:avLst/>
              <a:gdLst/>
              <a:ahLst/>
              <a:cxnLst/>
              <a:rect l="l" t="t" r="r" b="b"/>
              <a:pathLst>
                <a:path w="2590" h="26987" extrusionOk="0">
                  <a:moveTo>
                    <a:pt x="2370" y="0"/>
                  </a:moveTo>
                  <a:lnTo>
                    <a:pt x="2282" y="44"/>
                  </a:lnTo>
                  <a:lnTo>
                    <a:pt x="2238" y="88"/>
                  </a:lnTo>
                  <a:lnTo>
                    <a:pt x="2238" y="176"/>
                  </a:lnTo>
                  <a:lnTo>
                    <a:pt x="2019" y="1931"/>
                  </a:lnTo>
                  <a:lnTo>
                    <a:pt x="1624" y="3248"/>
                  </a:lnTo>
                  <a:lnTo>
                    <a:pt x="571" y="5617"/>
                  </a:lnTo>
                  <a:lnTo>
                    <a:pt x="571" y="5661"/>
                  </a:lnTo>
                  <a:lnTo>
                    <a:pt x="132" y="6890"/>
                  </a:lnTo>
                  <a:lnTo>
                    <a:pt x="132" y="6934"/>
                  </a:lnTo>
                  <a:lnTo>
                    <a:pt x="0" y="10093"/>
                  </a:lnTo>
                  <a:lnTo>
                    <a:pt x="220" y="14393"/>
                  </a:lnTo>
                  <a:lnTo>
                    <a:pt x="88" y="17640"/>
                  </a:lnTo>
                  <a:lnTo>
                    <a:pt x="220" y="20229"/>
                  </a:lnTo>
                  <a:lnTo>
                    <a:pt x="483" y="22511"/>
                  </a:lnTo>
                  <a:lnTo>
                    <a:pt x="527" y="24837"/>
                  </a:lnTo>
                  <a:lnTo>
                    <a:pt x="527" y="24881"/>
                  </a:lnTo>
                  <a:lnTo>
                    <a:pt x="702" y="25319"/>
                  </a:lnTo>
                  <a:lnTo>
                    <a:pt x="790" y="26811"/>
                  </a:lnTo>
                  <a:lnTo>
                    <a:pt x="790" y="26899"/>
                  </a:lnTo>
                  <a:lnTo>
                    <a:pt x="834" y="26943"/>
                  </a:lnTo>
                  <a:lnTo>
                    <a:pt x="878" y="26987"/>
                  </a:lnTo>
                  <a:lnTo>
                    <a:pt x="1010" y="26987"/>
                  </a:lnTo>
                  <a:lnTo>
                    <a:pt x="1053" y="26943"/>
                  </a:lnTo>
                  <a:lnTo>
                    <a:pt x="1097" y="26855"/>
                  </a:lnTo>
                  <a:lnTo>
                    <a:pt x="1141" y="26811"/>
                  </a:lnTo>
                  <a:lnTo>
                    <a:pt x="1053" y="25275"/>
                  </a:lnTo>
                  <a:lnTo>
                    <a:pt x="1053" y="25232"/>
                  </a:lnTo>
                  <a:lnTo>
                    <a:pt x="878" y="24793"/>
                  </a:lnTo>
                  <a:lnTo>
                    <a:pt x="834" y="22467"/>
                  </a:lnTo>
                  <a:lnTo>
                    <a:pt x="571" y="20185"/>
                  </a:lnTo>
                  <a:lnTo>
                    <a:pt x="439" y="17640"/>
                  </a:lnTo>
                  <a:lnTo>
                    <a:pt x="571" y="14393"/>
                  </a:lnTo>
                  <a:lnTo>
                    <a:pt x="351" y="10093"/>
                  </a:lnTo>
                  <a:lnTo>
                    <a:pt x="483" y="6977"/>
                  </a:lnTo>
                  <a:lnTo>
                    <a:pt x="878" y="5749"/>
                  </a:lnTo>
                  <a:lnTo>
                    <a:pt x="1975" y="3379"/>
                  </a:lnTo>
                  <a:lnTo>
                    <a:pt x="1975" y="3335"/>
                  </a:lnTo>
                  <a:lnTo>
                    <a:pt x="2370" y="2019"/>
                  </a:lnTo>
                  <a:lnTo>
                    <a:pt x="2589" y="220"/>
                  </a:lnTo>
                  <a:lnTo>
                    <a:pt x="2589" y="132"/>
                  </a:lnTo>
                  <a:lnTo>
                    <a:pt x="2545" y="88"/>
                  </a:lnTo>
                  <a:lnTo>
                    <a:pt x="2502" y="44"/>
                  </a:lnTo>
                  <a:lnTo>
                    <a:pt x="241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" name="Google Shape;386;p48"/>
            <p:cNvSpPr/>
            <p:nvPr/>
          </p:nvSpPr>
          <p:spPr>
            <a:xfrm>
              <a:off x="4683200" y="4215025"/>
              <a:ext cx="64750" cy="781100"/>
            </a:xfrm>
            <a:custGeom>
              <a:avLst/>
              <a:gdLst/>
              <a:ahLst/>
              <a:cxnLst/>
              <a:rect l="l" t="t" r="r" b="b"/>
              <a:pathLst>
                <a:path w="2590" h="31244" extrusionOk="0">
                  <a:moveTo>
                    <a:pt x="1976" y="1"/>
                  </a:moveTo>
                  <a:lnTo>
                    <a:pt x="1888" y="45"/>
                  </a:lnTo>
                  <a:lnTo>
                    <a:pt x="1888" y="89"/>
                  </a:lnTo>
                  <a:lnTo>
                    <a:pt x="1844" y="176"/>
                  </a:lnTo>
                  <a:lnTo>
                    <a:pt x="1844" y="2853"/>
                  </a:lnTo>
                  <a:lnTo>
                    <a:pt x="2063" y="6056"/>
                  </a:lnTo>
                  <a:lnTo>
                    <a:pt x="2239" y="7504"/>
                  </a:lnTo>
                  <a:lnTo>
                    <a:pt x="2151" y="8163"/>
                  </a:lnTo>
                  <a:lnTo>
                    <a:pt x="1098" y="10444"/>
                  </a:lnTo>
                  <a:lnTo>
                    <a:pt x="308" y="12419"/>
                  </a:lnTo>
                  <a:lnTo>
                    <a:pt x="308" y="12463"/>
                  </a:lnTo>
                  <a:lnTo>
                    <a:pt x="1" y="16324"/>
                  </a:lnTo>
                  <a:lnTo>
                    <a:pt x="89" y="18255"/>
                  </a:lnTo>
                  <a:lnTo>
                    <a:pt x="440" y="21985"/>
                  </a:lnTo>
                  <a:lnTo>
                    <a:pt x="440" y="24662"/>
                  </a:lnTo>
                  <a:lnTo>
                    <a:pt x="747" y="28874"/>
                  </a:lnTo>
                  <a:lnTo>
                    <a:pt x="835" y="29971"/>
                  </a:lnTo>
                  <a:lnTo>
                    <a:pt x="835" y="30015"/>
                  </a:lnTo>
                  <a:lnTo>
                    <a:pt x="1317" y="31156"/>
                  </a:lnTo>
                  <a:lnTo>
                    <a:pt x="1405" y="31200"/>
                  </a:lnTo>
                  <a:lnTo>
                    <a:pt x="1493" y="31244"/>
                  </a:lnTo>
                  <a:lnTo>
                    <a:pt x="1581" y="31244"/>
                  </a:lnTo>
                  <a:lnTo>
                    <a:pt x="1624" y="31200"/>
                  </a:lnTo>
                  <a:lnTo>
                    <a:pt x="1668" y="31156"/>
                  </a:lnTo>
                  <a:lnTo>
                    <a:pt x="1668" y="31068"/>
                  </a:lnTo>
                  <a:lnTo>
                    <a:pt x="1668" y="31024"/>
                  </a:lnTo>
                  <a:lnTo>
                    <a:pt x="1186" y="29883"/>
                  </a:lnTo>
                  <a:lnTo>
                    <a:pt x="1098" y="28874"/>
                  </a:lnTo>
                  <a:lnTo>
                    <a:pt x="791" y="24662"/>
                  </a:lnTo>
                  <a:lnTo>
                    <a:pt x="791" y="21941"/>
                  </a:lnTo>
                  <a:lnTo>
                    <a:pt x="440" y="18255"/>
                  </a:lnTo>
                  <a:lnTo>
                    <a:pt x="352" y="16324"/>
                  </a:lnTo>
                  <a:lnTo>
                    <a:pt x="615" y="12507"/>
                  </a:lnTo>
                  <a:lnTo>
                    <a:pt x="1449" y="10620"/>
                  </a:lnTo>
                  <a:lnTo>
                    <a:pt x="2502" y="8294"/>
                  </a:lnTo>
                  <a:lnTo>
                    <a:pt x="2502" y="8250"/>
                  </a:lnTo>
                  <a:lnTo>
                    <a:pt x="2590" y="7548"/>
                  </a:lnTo>
                  <a:lnTo>
                    <a:pt x="2590" y="7504"/>
                  </a:lnTo>
                  <a:lnTo>
                    <a:pt x="2414" y="6013"/>
                  </a:lnTo>
                  <a:lnTo>
                    <a:pt x="2195" y="2809"/>
                  </a:lnTo>
                  <a:lnTo>
                    <a:pt x="2195" y="176"/>
                  </a:lnTo>
                  <a:lnTo>
                    <a:pt x="2195" y="89"/>
                  </a:lnTo>
                  <a:lnTo>
                    <a:pt x="2151" y="45"/>
                  </a:lnTo>
                  <a:lnTo>
                    <a:pt x="210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" name="Google Shape;387;p48"/>
            <p:cNvSpPr/>
            <p:nvPr/>
          </p:nvSpPr>
          <p:spPr>
            <a:xfrm>
              <a:off x="4650300" y="4168950"/>
              <a:ext cx="75725" cy="786600"/>
            </a:xfrm>
            <a:custGeom>
              <a:avLst/>
              <a:gdLst/>
              <a:ahLst/>
              <a:cxnLst/>
              <a:rect l="l" t="t" r="r" b="b"/>
              <a:pathLst>
                <a:path w="3029" h="31464" extrusionOk="0">
                  <a:moveTo>
                    <a:pt x="2765" y="1"/>
                  </a:moveTo>
                  <a:lnTo>
                    <a:pt x="2677" y="45"/>
                  </a:lnTo>
                  <a:lnTo>
                    <a:pt x="2677" y="89"/>
                  </a:lnTo>
                  <a:lnTo>
                    <a:pt x="2633" y="176"/>
                  </a:lnTo>
                  <a:lnTo>
                    <a:pt x="2677" y="791"/>
                  </a:lnTo>
                  <a:lnTo>
                    <a:pt x="2546" y="1668"/>
                  </a:lnTo>
                  <a:lnTo>
                    <a:pt x="1317" y="5442"/>
                  </a:lnTo>
                  <a:lnTo>
                    <a:pt x="1141" y="6320"/>
                  </a:lnTo>
                  <a:lnTo>
                    <a:pt x="1141" y="6364"/>
                  </a:lnTo>
                  <a:lnTo>
                    <a:pt x="1317" y="7548"/>
                  </a:lnTo>
                  <a:lnTo>
                    <a:pt x="1054" y="11892"/>
                  </a:lnTo>
                  <a:lnTo>
                    <a:pt x="352" y="13516"/>
                  </a:lnTo>
                  <a:lnTo>
                    <a:pt x="352" y="13560"/>
                  </a:lnTo>
                  <a:lnTo>
                    <a:pt x="132" y="14745"/>
                  </a:lnTo>
                  <a:lnTo>
                    <a:pt x="0" y="16939"/>
                  </a:lnTo>
                  <a:lnTo>
                    <a:pt x="44" y="19177"/>
                  </a:lnTo>
                  <a:lnTo>
                    <a:pt x="352" y="21634"/>
                  </a:lnTo>
                  <a:lnTo>
                    <a:pt x="746" y="25495"/>
                  </a:lnTo>
                  <a:lnTo>
                    <a:pt x="790" y="28040"/>
                  </a:lnTo>
                  <a:lnTo>
                    <a:pt x="1010" y="30322"/>
                  </a:lnTo>
                  <a:lnTo>
                    <a:pt x="1054" y="30366"/>
                  </a:lnTo>
                  <a:lnTo>
                    <a:pt x="1405" y="31375"/>
                  </a:lnTo>
                  <a:lnTo>
                    <a:pt x="1492" y="31463"/>
                  </a:lnTo>
                  <a:lnTo>
                    <a:pt x="1624" y="31463"/>
                  </a:lnTo>
                  <a:lnTo>
                    <a:pt x="1712" y="31419"/>
                  </a:lnTo>
                  <a:lnTo>
                    <a:pt x="1756" y="31375"/>
                  </a:lnTo>
                  <a:lnTo>
                    <a:pt x="1756" y="31288"/>
                  </a:lnTo>
                  <a:lnTo>
                    <a:pt x="1756" y="31244"/>
                  </a:lnTo>
                  <a:lnTo>
                    <a:pt x="1361" y="30278"/>
                  </a:lnTo>
                  <a:lnTo>
                    <a:pt x="1141" y="27997"/>
                  </a:lnTo>
                  <a:lnTo>
                    <a:pt x="1098" y="25452"/>
                  </a:lnTo>
                  <a:lnTo>
                    <a:pt x="703" y="21590"/>
                  </a:lnTo>
                  <a:lnTo>
                    <a:pt x="395" y="19177"/>
                  </a:lnTo>
                  <a:lnTo>
                    <a:pt x="352" y="16983"/>
                  </a:lnTo>
                  <a:lnTo>
                    <a:pt x="483" y="14789"/>
                  </a:lnTo>
                  <a:lnTo>
                    <a:pt x="703" y="13648"/>
                  </a:lnTo>
                  <a:lnTo>
                    <a:pt x="1405" y="11980"/>
                  </a:lnTo>
                  <a:lnTo>
                    <a:pt x="1405" y="11936"/>
                  </a:lnTo>
                  <a:lnTo>
                    <a:pt x="1668" y="7548"/>
                  </a:lnTo>
                  <a:lnTo>
                    <a:pt x="1492" y="6364"/>
                  </a:lnTo>
                  <a:lnTo>
                    <a:pt x="1668" y="5530"/>
                  </a:lnTo>
                  <a:lnTo>
                    <a:pt x="2897" y="1756"/>
                  </a:lnTo>
                  <a:lnTo>
                    <a:pt x="2897" y="1712"/>
                  </a:lnTo>
                  <a:lnTo>
                    <a:pt x="3028" y="791"/>
                  </a:lnTo>
                  <a:lnTo>
                    <a:pt x="2984" y="133"/>
                  </a:lnTo>
                  <a:lnTo>
                    <a:pt x="2984" y="89"/>
                  </a:lnTo>
                  <a:lnTo>
                    <a:pt x="2940" y="45"/>
                  </a:lnTo>
                  <a:lnTo>
                    <a:pt x="289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" name="Google Shape;388;p48"/>
            <p:cNvSpPr/>
            <p:nvPr/>
          </p:nvSpPr>
          <p:spPr>
            <a:xfrm>
              <a:off x="4619575" y="4645050"/>
              <a:ext cx="51600" cy="285250"/>
            </a:xfrm>
            <a:custGeom>
              <a:avLst/>
              <a:gdLst/>
              <a:ahLst/>
              <a:cxnLst/>
              <a:rect l="l" t="t" r="r" b="b"/>
              <a:pathLst>
                <a:path w="2064" h="11410" extrusionOk="0">
                  <a:moveTo>
                    <a:pt x="132" y="1"/>
                  </a:moveTo>
                  <a:lnTo>
                    <a:pt x="89" y="45"/>
                  </a:lnTo>
                  <a:lnTo>
                    <a:pt x="45" y="89"/>
                  </a:lnTo>
                  <a:lnTo>
                    <a:pt x="1" y="133"/>
                  </a:lnTo>
                  <a:lnTo>
                    <a:pt x="1" y="220"/>
                  </a:lnTo>
                  <a:lnTo>
                    <a:pt x="308" y="2063"/>
                  </a:lnTo>
                  <a:lnTo>
                    <a:pt x="527" y="4257"/>
                  </a:lnTo>
                  <a:lnTo>
                    <a:pt x="1229" y="10313"/>
                  </a:lnTo>
                  <a:lnTo>
                    <a:pt x="1229" y="10357"/>
                  </a:lnTo>
                  <a:lnTo>
                    <a:pt x="1712" y="11322"/>
                  </a:lnTo>
                  <a:lnTo>
                    <a:pt x="1756" y="11366"/>
                  </a:lnTo>
                  <a:lnTo>
                    <a:pt x="1888" y="11410"/>
                  </a:lnTo>
                  <a:lnTo>
                    <a:pt x="1932" y="11410"/>
                  </a:lnTo>
                  <a:lnTo>
                    <a:pt x="2019" y="11366"/>
                  </a:lnTo>
                  <a:lnTo>
                    <a:pt x="2019" y="11278"/>
                  </a:lnTo>
                  <a:lnTo>
                    <a:pt x="2063" y="11234"/>
                  </a:lnTo>
                  <a:lnTo>
                    <a:pt x="2019" y="11147"/>
                  </a:lnTo>
                  <a:lnTo>
                    <a:pt x="1537" y="10225"/>
                  </a:lnTo>
                  <a:lnTo>
                    <a:pt x="878" y="4214"/>
                  </a:lnTo>
                  <a:lnTo>
                    <a:pt x="659" y="2019"/>
                  </a:lnTo>
                  <a:lnTo>
                    <a:pt x="352" y="177"/>
                  </a:lnTo>
                  <a:lnTo>
                    <a:pt x="308" y="89"/>
                  </a:lnTo>
                  <a:lnTo>
                    <a:pt x="264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" name="Google Shape;389;p48"/>
            <p:cNvSpPr/>
            <p:nvPr/>
          </p:nvSpPr>
          <p:spPr>
            <a:xfrm>
              <a:off x="4598750" y="4775600"/>
              <a:ext cx="26350" cy="111925"/>
            </a:xfrm>
            <a:custGeom>
              <a:avLst/>
              <a:gdLst/>
              <a:ahLst/>
              <a:cxnLst/>
              <a:rect l="l" t="t" r="r" b="b"/>
              <a:pathLst>
                <a:path w="1054" h="4477" extrusionOk="0">
                  <a:moveTo>
                    <a:pt x="176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0" y="132"/>
                  </a:lnTo>
                  <a:lnTo>
                    <a:pt x="0" y="220"/>
                  </a:lnTo>
                  <a:lnTo>
                    <a:pt x="0" y="264"/>
                  </a:lnTo>
                  <a:lnTo>
                    <a:pt x="88" y="2853"/>
                  </a:lnTo>
                  <a:lnTo>
                    <a:pt x="88" y="2897"/>
                  </a:lnTo>
                  <a:lnTo>
                    <a:pt x="263" y="3555"/>
                  </a:lnTo>
                  <a:lnTo>
                    <a:pt x="307" y="3599"/>
                  </a:lnTo>
                  <a:lnTo>
                    <a:pt x="702" y="4389"/>
                  </a:lnTo>
                  <a:lnTo>
                    <a:pt x="790" y="4477"/>
                  </a:lnTo>
                  <a:lnTo>
                    <a:pt x="965" y="4477"/>
                  </a:lnTo>
                  <a:lnTo>
                    <a:pt x="1009" y="4433"/>
                  </a:lnTo>
                  <a:lnTo>
                    <a:pt x="1009" y="4345"/>
                  </a:lnTo>
                  <a:lnTo>
                    <a:pt x="1053" y="4301"/>
                  </a:lnTo>
                  <a:lnTo>
                    <a:pt x="1009" y="4213"/>
                  </a:lnTo>
                  <a:lnTo>
                    <a:pt x="614" y="3467"/>
                  </a:lnTo>
                  <a:lnTo>
                    <a:pt x="439" y="2853"/>
                  </a:lnTo>
                  <a:lnTo>
                    <a:pt x="351" y="308"/>
                  </a:lnTo>
                  <a:lnTo>
                    <a:pt x="351" y="220"/>
                  </a:lnTo>
                  <a:lnTo>
                    <a:pt x="351" y="132"/>
                  </a:lnTo>
                  <a:lnTo>
                    <a:pt x="351" y="89"/>
                  </a:lnTo>
                  <a:lnTo>
                    <a:pt x="307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" name="Google Shape;390;p48"/>
            <p:cNvSpPr/>
            <p:nvPr/>
          </p:nvSpPr>
          <p:spPr>
            <a:xfrm>
              <a:off x="5341425" y="4865550"/>
              <a:ext cx="95450" cy="49400"/>
            </a:xfrm>
            <a:custGeom>
              <a:avLst/>
              <a:gdLst/>
              <a:ahLst/>
              <a:cxnLst/>
              <a:rect l="l" t="t" r="r" b="b"/>
              <a:pathLst>
                <a:path w="3818" h="1976" extrusionOk="0">
                  <a:moveTo>
                    <a:pt x="132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0" y="176"/>
                  </a:lnTo>
                  <a:lnTo>
                    <a:pt x="44" y="220"/>
                  </a:lnTo>
                  <a:lnTo>
                    <a:pt x="44" y="308"/>
                  </a:lnTo>
                  <a:lnTo>
                    <a:pt x="132" y="308"/>
                  </a:lnTo>
                  <a:lnTo>
                    <a:pt x="1448" y="1010"/>
                  </a:lnTo>
                  <a:lnTo>
                    <a:pt x="3028" y="1932"/>
                  </a:lnTo>
                  <a:lnTo>
                    <a:pt x="3116" y="1976"/>
                  </a:lnTo>
                  <a:lnTo>
                    <a:pt x="3247" y="1932"/>
                  </a:lnTo>
                  <a:lnTo>
                    <a:pt x="3774" y="1493"/>
                  </a:lnTo>
                  <a:lnTo>
                    <a:pt x="3818" y="1405"/>
                  </a:lnTo>
                  <a:lnTo>
                    <a:pt x="3818" y="1361"/>
                  </a:lnTo>
                  <a:lnTo>
                    <a:pt x="3818" y="1273"/>
                  </a:lnTo>
                  <a:lnTo>
                    <a:pt x="3774" y="1230"/>
                  </a:lnTo>
                  <a:lnTo>
                    <a:pt x="3730" y="1186"/>
                  </a:lnTo>
                  <a:lnTo>
                    <a:pt x="3598" y="1186"/>
                  </a:lnTo>
                  <a:lnTo>
                    <a:pt x="3555" y="1230"/>
                  </a:lnTo>
                  <a:lnTo>
                    <a:pt x="3116" y="1581"/>
                  </a:lnTo>
                  <a:lnTo>
                    <a:pt x="1624" y="703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" name="Google Shape;391;p48"/>
            <p:cNvSpPr/>
            <p:nvPr/>
          </p:nvSpPr>
          <p:spPr>
            <a:xfrm>
              <a:off x="5341425" y="4841425"/>
              <a:ext cx="97650" cy="45000"/>
            </a:xfrm>
            <a:custGeom>
              <a:avLst/>
              <a:gdLst/>
              <a:ahLst/>
              <a:cxnLst/>
              <a:rect l="l" t="t" r="r" b="b"/>
              <a:pathLst>
                <a:path w="3906" h="1800" extrusionOk="0">
                  <a:moveTo>
                    <a:pt x="88" y="1"/>
                  </a:move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44" y="264"/>
                  </a:lnTo>
                  <a:lnTo>
                    <a:pt x="88" y="308"/>
                  </a:lnTo>
                  <a:lnTo>
                    <a:pt x="527" y="703"/>
                  </a:lnTo>
                  <a:lnTo>
                    <a:pt x="571" y="703"/>
                  </a:lnTo>
                  <a:lnTo>
                    <a:pt x="2458" y="1536"/>
                  </a:lnTo>
                  <a:lnTo>
                    <a:pt x="3335" y="1756"/>
                  </a:lnTo>
                  <a:lnTo>
                    <a:pt x="3379" y="1800"/>
                  </a:lnTo>
                  <a:lnTo>
                    <a:pt x="3467" y="1756"/>
                  </a:lnTo>
                  <a:lnTo>
                    <a:pt x="3818" y="1536"/>
                  </a:lnTo>
                  <a:lnTo>
                    <a:pt x="3862" y="1492"/>
                  </a:lnTo>
                  <a:lnTo>
                    <a:pt x="3906" y="1449"/>
                  </a:lnTo>
                  <a:lnTo>
                    <a:pt x="3906" y="1361"/>
                  </a:lnTo>
                  <a:lnTo>
                    <a:pt x="3906" y="1317"/>
                  </a:lnTo>
                  <a:lnTo>
                    <a:pt x="3862" y="1229"/>
                  </a:lnTo>
                  <a:lnTo>
                    <a:pt x="3642" y="1229"/>
                  </a:lnTo>
                  <a:lnTo>
                    <a:pt x="3379" y="1405"/>
                  </a:lnTo>
                  <a:lnTo>
                    <a:pt x="2589" y="1185"/>
                  </a:lnTo>
                  <a:lnTo>
                    <a:pt x="746" y="395"/>
                  </a:lnTo>
                  <a:lnTo>
                    <a:pt x="307" y="44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" name="Google Shape;392;p48"/>
            <p:cNvSpPr/>
            <p:nvPr/>
          </p:nvSpPr>
          <p:spPr>
            <a:xfrm>
              <a:off x="5341425" y="4815100"/>
              <a:ext cx="127275" cy="43900"/>
            </a:xfrm>
            <a:custGeom>
              <a:avLst/>
              <a:gdLst/>
              <a:ahLst/>
              <a:cxnLst/>
              <a:rect l="l" t="t" r="r" b="b"/>
              <a:pathLst>
                <a:path w="5091" h="1756" extrusionOk="0">
                  <a:moveTo>
                    <a:pt x="88" y="0"/>
                  </a:moveTo>
                  <a:lnTo>
                    <a:pt x="44" y="44"/>
                  </a:lnTo>
                  <a:lnTo>
                    <a:pt x="0" y="88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44" y="308"/>
                  </a:lnTo>
                  <a:lnTo>
                    <a:pt x="571" y="790"/>
                  </a:lnTo>
                  <a:lnTo>
                    <a:pt x="571" y="834"/>
                  </a:lnTo>
                  <a:lnTo>
                    <a:pt x="1624" y="1361"/>
                  </a:lnTo>
                  <a:lnTo>
                    <a:pt x="1624" y="1405"/>
                  </a:lnTo>
                  <a:lnTo>
                    <a:pt x="2458" y="1712"/>
                  </a:lnTo>
                  <a:lnTo>
                    <a:pt x="2545" y="1756"/>
                  </a:lnTo>
                  <a:lnTo>
                    <a:pt x="3818" y="1668"/>
                  </a:lnTo>
                  <a:lnTo>
                    <a:pt x="3906" y="1624"/>
                  </a:lnTo>
                  <a:lnTo>
                    <a:pt x="5003" y="966"/>
                  </a:lnTo>
                  <a:lnTo>
                    <a:pt x="5046" y="922"/>
                  </a:lnTo>
                  <a:lnTo>
                    <a:pt x="5046" y="878"/>
                  </a:lnTo>
                  <a:lnTo>
                    <a:pt x="5090" y="790"/>
                  </a:lnTo>
                  <a:lnTo>
                    <a:pt x="5046" y="746"/>
                  </a:lnTo>
                  <a:lnTo>
                    <a:pt x="5003" y="659"/>
                  </a:lnTo>
                  <a:lnTo>
                    <a:pt x="4783" y="659"/>
                  </a:lnTo>
                  <a:lnTo>
                    <a:pt x="3774" y="1317"/>
                  </a:lnTo>
                  <a:lnTo>
                    <a:pt x="2545" y="1405"/>
                  </a:lnTo>
                  <a:lnTo>
                    <a:pt x="1755" y="1054"/>
                  </a:lnTo>
                  <a:lnTo>
                    <a:pt x="790" y="527"/>
                  </a:lnTo>
                  <a:lnTo>
                    <a:pt x="264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" name="Google Shape;393;p48"/>
            <p:cNvSpPr/>
            <p:nvPr/>
          </p:nvSpPr>
          <p:spPr>
            <a:xfrm>
              <a:off x="5305225" y="4740500"/>
              <a:ext cx="241350" cy="79000"/>
            </a:xfrm>
            <a:custGeom>
              <a:avLst/>
              <a:gdLst/>
              <a:ahLst/>
              <a:cxnLst/>
              <a:rect l="l" t="t" r="r" b="b"/>
              <a:pathLst>
                <a:path w="9654" h="3160" extrusionOk="0">
                  <a:moveTo>
                    <a:pt x="88" y="1"/>
                  </a:move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44" y="264"/>
                  </a:lnTo>
                  <a:lnTo>
                    <a:pt x="307" y="659"/>
                  </a:lnTo>
                  <a:lnTo>
                    <a:pt x="878" y="1668"/>
                  </a:lnTo>
                  <a:lnTo>
                    <a:pt x="878" y="1712"/>
                  </a:lnTo>
                  <a:lnTo>
                    <a:pt x="1755" y="2458"/>
                  </a:lnTo>
                  <a:lnTo>
                    <a:pt x="1799" y="2502"/>
                  </a:lnTo>
                  <a:lnTo>
                    <a:pt x="2852" y="2853"/>
                  </a:lnTo>
                  <a:lnTo>
                    <a:pt x="2896" y="2853"/>
                  </a:lnTo>
                  <a:lnTo>
                    <a:pt x="6231" y="3160"/>
                  </a:lnTo>
                  <a:lnTo>
                    <a:pt x="6275" y="3160"/>
                  </a:lnTo>
                  <a:lnTo>
                    <a:pt x="6319" y="3116"/>
                  </a:lnTo>
                  <a:lnTo>
                    <a:pt x="9566" y="1493"/>
                  </a:lnTo>
                  <a:lnTo>
                    <a:pt x="9610" y="1449"/>
                  </a:lnTo>
                  <a:lnTo>
                    <a:pt x="9654" y="1405"/>
                  </a:lnTo>
                  <a:lnTo>
                    <a:pt x="9654" y="1361"/>
                  </a:lnTo>
                  <a:lnTo>
                    <a:pt x="9654" y="1273"/>
                  </a:lnTo>
                  <a:lnTo>
                    <a:pt x="9610" y="1229"/>
                  </a:lnTo>
                  <a:lnTo>
                    <a:pt x="9566" y="1185"/>
                  </a:lnTo>
                  <a:lnTo>
                    <a:pt x="9391" y="1185"/>
                  </a:lnTo>
                  <a:lnTo>
                    <a:pt x="6231" y="2809"/>
                  </a:lnTo>
                  <a:lnTo>
                    <a:pt x="2940" y="2546"/>
                  </a:lnTo>
                  <a:lnTo>
                    <a:pt x="1931" y="2195"/>
                  </a:lnTo>
                  <a:lnTo>
                    <a:pt x="1141" y="1449"/>
                  </a:lnTo>
                  <a:lnTo>
                    <a:pt x="614" y="483"/>
                  </a:lnTo>
                  <a:lnTo>
                    <a:pt x="351" y="44"/>
                  </a:lnTo>
                  <a:lnTo>
                    <a:pt x="30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" name="Google Shape;394;p48"/>
            <p:cNvSpPr/>
            <p:nvPr/>
          </p:nvSpPr>
          <p:spPr>
            <a:xfrm>
              <a:off x="5384200" y="5052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" name="Google Shape;395;p48"/>
            <p:cNvSpPr/>
            <p:nvPr/>
          </p:nvSpPr>
          <p:spPr>
            <a:xfrm>
              <a:off x="5384200" y="5052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" name="Google Shape;396;p48"/>
            <p:cNvSpPr/>
            <p:nvPr/>
          </p:nvSpPr>
          <p:spPr>
            <a:xfrm>
              <a:off x="5067175" y="3133375"/>
              <a:ext cx="866650" cy="1926375"/>
            </a:xfrm>
            <a:custGeom>
              <a:avLst/>
              <a:gdLst/>
              <a:ahLst/>
              <a:cxnLst/>
              <a:rect l="l" t="t" r="r" b="b"/>
              <a:pathLst>
                <a:path w="34666" h="77055" extrusionOk="0">
                  <a:moveTo>
                    <a:pt x="34446" y="1"/>
                  </a:moveTo>
                  <a:lnTo>
                    <a:pt x="34359" y="45"/>
                  </a:lnTo>
                  <a:lnTo>
                    <a:pt x="31857" y="1976"/>
                  </a:lnTo>
                  <a:lnTo>
                    <a:pt x="28215" y="4916"/>
                  </a:lnTo>
                  <a:lnTo>
                    <a:pt x="25846" y="6802"/>
                  </a:lnTo>
                  <a:lnTo>
                    <a:pt x="23783" y="8470"/>
                  </a:lnTo>
                  <a:lnTo>
                    <a:pt x="20668" y="10927"/>
                  </a:lnTo>
                  <a:lnTo>
                    <a:pt x="15665" y="13077"/>
                  </a:lnTo>
                  <a:lnTo>
                    <a:pt x="15622" y="13121"/>
                  </a:lnTo>
                  <a:lnTo>
                    <a:pt x="13866" y="14218"/>
                  </a:lnTo>
                  <a:lnTo>
                    <a:pt x="13822" y="14218"/>
                  </a:lnTo>
                  <a:lnTo>
                    <a:pt x="12331" y="15666"/>
                  </a:lnTo>
                  <a:lnTo>
                    <a:pt x="10224" y="18387"/>
                  </a:lnTo>
                  <a:lnTo>
                    <a:pt x="9610" y="19089"/>
                  </a:lnTo>
                  <a:lnTo>
                    <a:pt x="8776" y="19615"/>
                  </a:lnTo>
                  <a:lnTo>
                    <a:pt x="8732" y="19615"/>
                  </a:lnTo>
                  <a:lnTo>
                    <a:pt x="8118" y="20274"/>
                  </a:lnTo>
                  <a:lnTo>
                    <a:pt x="8118" y="20317"/>
                  </a:lnTo>
                  <a:lnTo>
                    <a:pt x="7065" y="22204"/>
                  </a:lnTo>
                  <a:lnTo>
                    <a:pt x="7021" y="22248"/>
                  </a:lnTo>
                  <a:lnTo>
                    <a:pt x="6451" y="23916"/>
                  </a:lnTo>
                  <a:lnTo>
                    <a:pt x="6451" y="23960"/>
                  </a:lnTo>
                  <a:lnTo>
                    <a:pt x="6319" y="25583"/>
                  </a:lnTo>
                  <a:lnTo>
                    <a:pt x="6319" y="25627"/>
                  </a:lnTo>
                  <a:lnTo>
                    <a:pt x="6845" y="28391"/>
                  </a:lnTo>
                  <a:lnTo>
                    <a:pt x="6845" y="30629"/>
                  </a:lnTo>
                  <a:lnTo>
                    <a:pt x="6275" y="35632"/>
                  </a:lnTo>
                  <a:lnTo>
                    <a:pt x="5836" y="38967"/>
                  </a:lnTo>
                  <a:lnTo>
                    <a:pt x="5441" y="41863"/>
                  </a:lnTo>
                  <a:lnTo>
                    <a:pt x="5134" y="43662"/>
                  </a:lnTo>
                  <a:lnTo>
                    <a:pt x="4169" y="47699"/>
                  </a:lnTo>
                  <a:lnTo>
                    <a:pt x="3598" y="50244"/>
                  </a:lnTo>
                  <a:lnTo>
                    <a:pt x="3291" y="52087"/>
                  </a:lnTo>
                  <a:lnTo>
                    <a:pt x="2633" y="53491"/>
                  </a:lnTo>
                  <a:lnTo>
                    <a:pt x="2633" y="53535"/>
                  </a:lnTo>
                  <a:lnTo>
                    <a:pt x="2106" y="56431"/>
                  </a:lnTo>
                  <a:lnTo>
                    <a:pt x="834" y="60556"/>
                  </a:lnTo>
                  <a:lnTo>
                    <a:pt x="219" y="62838"/>
                  </a:lnTo>
                  <a:lnTo>
                    <a:pt x="0" y="63891"/>
                  </a:lnTo>
                  <a:lnTo>
                    <a:pt x="0" y="63935"/>
                  </a:lnTo>
                  <a:lnTo>
                    <a:pt x="44" y="64900"/>
                  </a:lnTo>
                  <a:lnTo>
                    <a:pt x="88" y="64988"/>
                  </a:lnTo>
                  <a:lnTo>
                    <a:pt x="2019" y="67094"/>
                  </a:lnTo>
                  <a:lnTo>
                    <a:pt x="3511" y="68674"/>
                  </a:lnTo>
                  <a:lnTo>
                    <a:pt x="5485" y="70999"/>
                  </a:lnTo>
                  <a:lnTo>
                    <a:pt x="7811" y="73413"/>
                  </a:lnTo>
                  <a:lnTo>
                    <a:pt x="9829" y="75651"/>
                  </a:lnTo>
                  <a:lnTo>
                    <a:pt x="10882" y="76967"/>
                  </a:lnTo>
                  <a:lnTo>
                    <a:pt x="10926" y="77011"/>
                  </a:lnTo>
                  <a:lnTo>
                    <a:pt x="11014" y="77055"/>
                  </a:lnTo>
                  <a:lnTo>
                    <a:pt x="11102" y="77011"/>
                  </a:lnTo>
                  <a:lnTo>
                    <a:pt x="11146" y="76967"/>
                  </a:lnTo>
                  <a:lnTo>
                    <a:pt x="11190" y="76879"/>
                  </a:lnTo>
                  <a:lnTo>
                    <a:pt x="11190" y="76835"/>
                  </a:lnTo>
                  <a:lnTo>
                    <a:pt x="11146" y="76748"/>
                  </a:lnTo>
                  <a:lnTo>
                    <a:pt x="10093" y="75387"/>
                  </a:lnTo>
                  <a:lnTo>
                    <a:pt x="8030" y="73193"/>
                  </a:lnTo>
                  <a:lnTo>
                    <a:pt x="5748" y="70780"/>
                  </a:lnTo>
                  <a:lnTo>
                    <a:pt x="3774" y="68410"/>
                  </a:lnTo>
                  <a:lnTo>
                    <a:pt x="2282" y="66831"/>
                  </a:lnTo>
                  <a:lnTo>
                    <a:pt x="395" y="64812"/>
                  </a:lnTo>
                  <a:lnTo>
                    <a:pt x="351" y="63935"/>
                  </a:lnTo>
                  <a:lnTo>
                    <a:pt x="571" y="62925"/>
                  </a:lnTo>
                  <a:lnTo>
                    <a:pt x="1141" y="60644"/>
                  </a:lnTo>
                  <a:lnTo>
                    <a:pt x="2457" y="56519"/>
                  </a:lnTo>
                  <a:lnTo>
                    <a:pt x="2457" y="56475"/>
                  </a:lnTo>
                  <a:lnTo>
                    <a:pt x="2984" y="53623"/>
                  </a:lnTo>
                  <a:lnTo>
                    <a:pt x="3598" y="52218"/>
                  </a:lnTo>
                  <a:lnTo>
                    <a:pt x="3642" y="52175"/>
                  </a:lnTo>
                  <a:lnTo>
                    <a:pt x="3949" y="50288"/>
                  </a:lnTo>
                  <a:lnTo>
                    <a:pt x="4520" y="47787"/>
                  </a:lnTo>
                  <a:lnTo>
                    <a:pt x="5441" y="43750"/>
                  </a:lnTo>
                  <a:lnTo>
                    <a:pt x="5792" y="41907"/>
                  </a:lnTo>
                  <a:lnTo>
                    <a:pt x="6187" y="39011"/>
                  </a:lnTo>
                  <a:lnTo>
                    <a:pt x="6626" y="35676"/>
                  </a:lnTo>
                  <a:lnTo>
                    <a:pt x="7196" y="30673"/>
                  </a:lnTo>
                  <a:lnTo>
                    <a:pt x="7196" y="28348"/>
                  </a:lnTo>
                  <a:lnTo>
                    <a:pt x="7196" y="28304"/>
                  </a:lnTo>
                  <a:lnTo>
                    <a:pt x="6670" y="25583"/>
                  </a:lnTo>
                  <a:lnTo>
                    <a:pt x="6802" y="24047"/>
                  </a:lnTo>
                  <a:lnTo>
                    <a:pt x="7372" y="22380"/>
                  </a:lnTo>
                  <a:lnTo>
                    <a:pt x="8425" y="20493"/>
                  </a:lnTo>
                  <a:lnTo>
                    <a:pt x="8996" y="19879"/>
                  </a:lnTo>
                  <a:lnTo>
                    <a:pt x="9829" y="19352"/>
                  </a:lnTo>
                  <a:lnTo>
                    <a:pt x="9873" y="19308"/>
                  </a:lnTo>
                  <a:lnTo>
                    <a:pt x="10488" y="18606"/>
                  </a:lnTo>
                  <a:lnTo>
                    <a:pt x="12594" y="15886"/>
                  </a:lnTo>
                  <a:lnTo>
                    <a:pt x="14042" y="14481"/>
                  </a:lnTo>
                  <a:lnTo>
                    <a:pt x="15797" y="13428"/>
                  </a:lnTo>
                  <a:lnTo>
                    <a:pt x="20799" y="11234"/>
                  </a:lnTo>
                  <a:lnTo>
                    <a:pt x="20843" y="11190"/>
                  </a:lnTo>
                  <a:lnTo>
                    <a:pt x="24003" y="8733"/>
                  </a:lnTo>
                  <a:lnTo>
                    <a:pt x="28435" y="5179"/>
                  </a:lnTo>
                  <a:lnTo>
                    <a:pt x="32077" y="2239"/>
                  </a:lnTo>
                  <a:lnTo>
                    <a:pt x="34578" y="352"/>
                  </a:lnTo>
                  <a:lnTo>
                    <a:pt x="34622" y="264"/>
                  </a:lnTo>
                  <a:lnTo>
                    <a:pt x="34666" y="220"/>
                  </a:lnTo>
                  <a:lnTo>
                    <a:pt x="34666" y="133"/>
                  </a:lnTo>
                  <a:lnTo>
                    <a:pt x="34622" y="89"/>
                  </a:lnTo>
                  <a:lnTo>
                    <a:pt x="34578" y="45"/>
                  </a:lnTo>
                  <a:lnTo>
                    <a:pt x="3449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" name="Google Shape;397;p48"/>
            <p:cNvSpPr/>
            <p:nvPr/>
          </p:nvSpPr>
          <p:spPr>
            <a:xfrm>
              <a:off x="5041925" y="3105950"/>
              <a:ext cx="861200" cy="1932975"/>
            </a:xfrm>
            <a:custGeom>
              <a:avLst/>
              <a:gdLst/>
              <a:ahLst/>
              <a:cxnLst/>
              <a:rect l="l" t="t" r="r" b="b"/>
              <a:pathLst>
                <a:path w="34448" h="77319" extrusionOk="0">
                  <a:moveTo>
                    <a:pt x="34228" y="1"/>
                  </a:moveTo>
                  <a:lnTo>
                    <a:pt x="34184" y="45"/>
                  </a:lnTo>
                  <a:lnTo>
                    <a:pt x="33175" y="791"/>
                  </a:lnTo>
                  <a:lnTo>
                    <a:pt x="28435" y="4696"/>
                  </a:lnTo>
                  <a:lnTo>
                    <a:pt x="26505" y="6276"/>
                  </a:lnTo>
                  <a:lnTo>
                    <a:pt x="24706" y="7680"/>
                  </a:lnTo>
                  <a:lnTo>
                    <a:pt x="22863" y="9172"/>
                  </a:lnTo>
                  <a:lnTo>
                    <a:pt x="20932" y="10576"/>
                  </a:lnTo>
                  <a:lnTo>
                    <a:pt x="19045" y="11366"/>
                  </a:lnTo>
                  <a:lnTo>
                    <a:pt x="14876" y="12858"/>
                  </a:lnTo>
                  <a:lnTo>
                    <a:pt x="9479" y="14832"/>
                  </a:lnTo>
                  <a:lnTo>
                    <a:pt x="9435" y="14832"/>
                  </a:lnTo>
                  <a:lnTo>
                    <a:pt x="8909" y="15315"/>
                  </a:lnTo>
                  <a:lnTo>
                    <a:pt x="8865" y="15315"/>
                  </a:lnTo>
                  <a:lnTo>
                    <a:pt x="7987" y="16588"/>
                  </a:lnTo>
                  <a:lnTo>
                    <a:pt x="7943" y="16588"/>
                  </a:lnTo>
                  <a:lnTo>
                    <a:pt x="6978" y="18475"/>
                  </a:lnTo>
                  <a:lnTo>
                    <a:pt x="5969" y="20844"/>
                  </a:lnTo>
                  <a:lnTo>
                    <a:pt x="5442" y="23214"/>
                  </a:lnTo>
                  <a:lnTo>
                    <a:pt x="5398" y="24662"/>
                  </a:lnTo>
                  <a:lnTo>
                    <a:pt x="6320" y="29313"/>
                  </a:lnTo>
                  <a:lnTo>
                    <a:pt x="6407" y="30805"/>
                  </a:lnTo>
                  <a:lnTo>
                    <a:pt x="6144" y="34710"/>
                  </a:lnTo>
                  <a:lnTo>
                    <a:pt x="5837" y="37475"/>
                  </a:lnTo>
                  <a:lnTo>
                    <a:pt x="5486" y="40371"/>
                  </a:lnTo>
                  <a:lnTo>
                    <a:pt x="5135" y="42828"/>
                  </a:lnTo>
                  <a:lnTo>
                    <a:pt x="4872" y="44364"/>
                  </a:lnTo>
                  <a:lnTo>
                    <a:pt x="3906" y="48533"/>
                  </a:lnTo>
                  <a:lnTo>
                    <a:pt x="3424" y="51473"/>
                  </a:lnTo>
                  <a:lnTo>
                    <a:pt x="3248" y="53491"/>
                  </a:lnTo>
                  <a:lnTo>
                    <a:pt x="2634" y="55904"/>
                  </a:lnTo>
                  <a:lnTo>
                    <a:pt x="1756" y="58449"/>
                  </a:lnTo>
                  <a:lnTo>
                    <a:pt x="922" y="60819"/>
                  </a:lnTo>
                  <a:lnTo>
                    <a:pt x="308" y="63189"/>
                  </a:lnTo>
                  <a:lnTo>
                    <a:pt x="1" y="64549"/>
                  </a:lnTo>
                  <a:lnTo>
                    <a:pt x="1" y="64593"/>
                  </a:lnTo>
                  <a:lnTo>
                    <a:pt x="45" y="66743"/>
                  </a:lnTo>
                  <a:lnTo>
                    <a:pt x="45" y="66787"/>
                  </a:lnTo>
                  <a:lnTo>
                    <a:pt x="264" y="67401"/>
                  </a:lnTo>
                  <a:lnTo>
                    <a:pt x="308" y="67445"/>
                  </a:lnTo>
                  <a:lnTo>
                    <a:pt x="3424" y="70999"/>
                  </a:lnTo>
                  <a:lnTo>
                    <a:pt x="7812" y="75694"/>
                  </a:lnTo>
                  <a:lnTo>
                    <a:pt x="9304" y="77274"/>
                  </a:lnTo>
                  <a:lnTo>
                    <a:pt x="9347" y="77274"/>
                  </a:lnTo>
                  <a:lnTo>
                    <a:pt x="9435" y="77318"/>
                  </a:lnTo>
                  <a:lnTo>
                    <a:pt x="9567" y="77274"/>
                  </a:lnTo>
                  <a:lnTo>
                    <a:pt x="9611" y="77186"/>
                  </a:lnTo>
                  <a:lnTo>
                    <a:pt x="9611" y="77143"/>
                  </a:lnTo>
                  <a:lnTo>
                    <a:pt x="9611" y="77055"/>
                  </a:lnTo>
                  <a:lnTo>
                    <a:pt x="9567" y="77011"/>
                  </a:lnTo>
                  <a:lnTo>
                    <a:pt x="3687" y="70780"/>
                  </a:lnTo>
                  <a:lnTo>
                    <a:pt x="571" y="67226"/>
                  </a:lnTo>
                  <a:lnTo>
                    <a:pt x="396" y="66699"/>
                  </a:lnTo>
                  <a:lnTo>
                    <a:pt x="352" y="64637"/>
                  </a:lnTo>
                  <a:lnTo>
                    <a:pt x="659" y="63276"/>
                  </a:lnTo>
                  <a:lnTo>
                    <a:pt x="1273" y="60907"/>
                  </a:lnTo>
                  <a:lnTo>
                    <a:pt x="2107" y="58581"/>
                  </a:lnTo>
                  <a:lnTo>
                    <a:pt x="2985" y="55992"/>
                  </a:lnTo>
                  <a:lnTo>
                    <a:pt x="3599" y="53535"/>
                  </a:lnTo>
                  <a:lnTo>
                    <a:pt x="3775" y="51516"/>
                  </a:lnTo>
                  <a:lnTo>
                    <a:pt x="4257" y="48620"/>
                  </a:lnTo>
                  <a:lnTo>
                    <a:pt x="5223" y="44452"/>
                  </a:lnTo>
                  <a:lnTo>
                    <a:pt x="5486" y="42872"/>
                  </a:lnTo>
                  <a:lnTo>
                    <a:pt x="5837" y="40415"/>
                  </a:lnTo>
                  <a:lnTo>
                    <a:pt x="6188" y="37519"/>
                  </a:lnTo>
                  <a:lnTo>
                    <a:pt x="6495" y="34710"/>
                  </a:lnTo>
                  <a:lnTo>
                    <a:pt x="6758" y="30805"/>
                  </a:lnTo>
                  <a:lnTo>
                    <a:pt x="6758" y="30761"/>
                  </a:lnTo>
                  <a:lnTo>
                    <a:pt x="6671" y="29269"/>
                  </a:lnTo>
                  <a:lnTo>
                    <a:pt x="6671" y="29225"/>
                  </a:lnTo>
                  <a:lnTo>
                    <a:pt x="5749" y="24618"/>
                  </a:lnTo>
                  <a:lnTo>
                    <a:pt x="5793" y="23257"/>
                  </a:lnTo>
                  <a:lnTo>
                    <a:pt x="6320" y="20932"/>
                  </a:lnTo>
                  <a:lnTo>
                    <a:pt x="7285" y="18650"/>
                  </a:lnTo>
                  <a:lnTo>
                    <a:pt x="8250" y="16763"/>
                  </a:lnTo>
                  <a:lnTo>
                    <a:pt x="9128" y="15535"/>
                  </a:lnTo>
                  <a:lnTo>
                    <a:pt x="9611" y="15140"/>
                  </a:lnTo>
                  <a:lnTo>
                    <a:pt x="15008" y="13165"/>
                  </a:lnTo>
                  <a:lnTo>
                    <a:pt x="19133" y="11717"/>
                  </a:lnTo>
                  <a:lnTo>
                    <a:pt x="21063" y="10883"/>
                  </a:lnTo>
                  <a:lnTo>
                    <a:pt x="21107" y="10883"/>
                  </a:lnTo>
                  <a:lnTo>
                    <a:pt x="23082" y="9435"/>
                  </a:lnTo>
                  <a:lnTo>
                    <a:pt x="24925" y="7987"/>
                  </a:lnTo>
                  <a:lnTo>
                    <a:pt x="26724" y="6539"/>
                  </a:lnTo>
                  <a:lnTo>
                    <a:pt x="28655" y="4959"/>
                  </a:lnTo>
                  <a:lnTo>
                    <a:pt x="33350" y="1098"/>
                  </a:lnTo>
                  <a:lnTo>
                    <a:pt x="34403" y="352"/>
                  </a:lnTo>
                  <a:lnTo>
                    <a:pt x="34447" y="264"/>
                  </a:lnTo>
                  <a:lnTo>
                    <a:pt x="34447" y="220"/>
                  </a:lnTo>
                  <a:lnTo>
                    <a:pt x="34447" y="133"/>
                  </a:lnTo>
                  <a:lnTo>
                    <a:pt x="34447" y="89"/>
                  </a:lnTo>
                  <a:lnTo>
                    <a:pt x="34359" y="45"/>
                  </a:lnTo>
                  <a:lnTo>
                    <a:pt x="3431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" name="Google Shape;398;p48"/>
            <p:cNvSpPr/>
            <p:nvPr/>
          </p:nvSpPr>
          <p:spPr>
            <a:xfrm>
              <a:off x="4993675" y="3053300"/>
              <a:ext cx="851300" cy="1980125"/>
            </a:xfrm>
            <a:custGeom>
              <a:avLst/>
              <a:gdLst/>
              <a:ahLst/>
              <a:cxnLst/>
              <a:rect l="l" t="t" r="r" b="b"/>
              <a:pathLst>
                <a:path w="34052" h="79205" extrusionOk="0">
                  <a:moveTo>
                    <a:pt x="33788" y="1"/>
                  </a:moveTo>
                  <a:lnTo>
                    <a:pt x="33744" y="45"/>
                  </a:lnTo>
                  <a:lnTo>
                    <a:pt x="31243" y="2151"/>
                  </a:lnTo>
                  <a:lnTo>
                    <a:pt x="28786" y="4169"/>
                  </a:lnTo>
                  <a:lnTo>
                    <a:pt x="26460" y="6056"/>
                  </a:lnTo>
                  <a:lnTo>
                    <a:pt x="22993" y="8645"/>
                  </a:lnTo>
                  <a:lnTo>
                    <a:pt x="21238" y="9830"/>
                  </a:lnTo>
                  <a:lnTo>
                    <a:pt x="18737" y="10883"/>
                  </a:lnTo>
                  <a:lnTo>
                    <a:pt x="15534" y="12112"/>
                  </a:lnTo>
                  <a:lnTo>
                    <a:pt x="13208" y="13472"/>
                  </a:lnTo>
                  <a:lnTo>
                    <a:pt x="10356" y="14525"/>
                  </a:lnTo>
                  <a:lnTo>
                    <a:pt x="8294" y="15798"/>
                  </a:lnTo>
                  <a:lnTo>
                    <a:pt x="6056" y="16938"/>
                  </a:lnTo>
                  <a:lnTo>
                    <a:pt x="3862" y="17465"/>
                  </a:lnTo>
                  <a:lnTo>
                    <a:pt x="2721" y="17641"/>
                  </a:lnTo>
                  <a:lnTo>
                    <a:pt x="2633" y="17684"/>
                  </a:lnTo>
                  <a:lnTo>
                    <a:pt x="2589" y="17772"/>
                  </a:lnTo>
                  <a:lnTo>
                    <a:pt x="2589" y="17860"/>
                  </a:lnTo>
                  <a:lnTo>
                    <a:pt x="2633" y="17948"/>
                  </a:lnTo>
                  <a:lnTo>
                    <a:pt x="3247" y="18518"/>
                  </a:lnTo>
                  <a:lnTo>
                    <a:pt x="3379" y="19045"/>
                  </a:lnTo>
                  <a:lnTo>
                    <a:pt x="3291" y="20098"/>
                  </a:lnTo>
                  <a:lnTo>
                    <a:pt x="3247" y="21151"/>
                  </a:lnTo>
                  <a:lnTo>
                    <a:pt x="3335" y="22204"/>
                  </a:lnTo>
                  <a:lnTo>
                    <a:pt x="3423" y="23213"/>
                  </a:lnTo>
                  <a:lnTo>
                    <a:pt x="3598" y="24223"/>
                  </a:lnTo>
                  <a:lnTo>
                    <a:pt x="3818" y="25188"/>
                  </a:lnTo>
                  <a:lnTo>
                    <a:pt x="4300" y="27119"/>
                  </a:lnTo>
                  <a:lnTo>
                    <a:pt x="4695" y="28698"/>
                  </a:lnTo>
                  <a:lnTo>
                    <a:pt x="5046" y="30278"/>
                  </a:lnTo>
                  <a:lnTo>
                    <a:pt x="5178" y="31112"/>
                  </a:lnTo>
                  <a:lnTo>
                    <a:pt x="5266" y="31946"/>
                  </a:lnTo>
                  <a:lnTo>
                    <a:pt x="5354" y="32779"/>
                  </a:lnTo>
                  <a:lnTo>
                    <a:pt x="5397" y="33613"/>
                  </a:lnTo>
                  <a:lnTo>
                    <a:pt x="5354" y="36202"/>
                  </a:lnTo>
                  <a:lnTo>
                    <a:pt x="5134" y="38615"/>
                  </a:lnTo>
                  <a:lnTo>
                    <a:pt x="4871" y="41029"/>
                  </a:lnTo>
                  <a:lnTo>
                    <a:pt x="4257" y="45724"/>
                  </a:lnTo>
                  <a:lnTo>
                    <a:pt x="3686" y="47918"/>
                  </a:lnTo>
                  <a:lnTo>
                    <a:pt x="3291" y="50726"/>
                  </a:lnTo>
                  <a:lnTo>
                    <a:pt x="3028" y="53315"/>
                  </a:lnTo>
                  <a:lnTo>
                    <a:pt x="2545" y="56343"/>
                  </a:lnTo>
                  <a:lnTo>
                    <a:pt x="2194" y="58405"/>
                  </a:lnTo>
                  <a:lnTo>
                    <a:pt x="1317" y="60731"/>
                  </a:lnTo>
                  <a:lnTo>
                    <a:pt x="88" y="65031"/>
                  </a:lnTo>
                  <a:lnTo>
                    <a:pt x="88" y="65075"/>
                  </a:lnTo>
                  <a:lnTo>
                    <a:pt x="0" y="66874"/>
                  </a:lnTo>
                  <a:lnTo>
                    <a:pt x="132" y="68937"/>
                  </a:lnTo>
                  <a:lnTo>
                    <a:pt x="44" y="70472"/>
                  </a:lnTo>
                  <a:lnTo>
                    <a:pt x="88" y="71569"/>
                  </a:lnTo>
                  <a:lnTo>
                    <a:pt x="132" y="71613"/>
                  </a:lnTo>
                  <a:lnTo>
                    <a:pt x="395" y="72184"/>
                  </a:lnTo>
                  <a:lnTo>
                    <a:pt x="395" y="72228"/>
                  </a:lnTo>
                  <a:lnTo>
                    <a:pt x="2633" y="74773"/>
                  </a:lnTo>
                  <a:lnTo>
                    <a:pt x="5485" y="77581"/>
                  </a:lnTo>
                  <a:lnTo>
                    <a:pt x="7153" y="79161"/>
                  </a:lnTo>
                  <a:lnTo>
                    <a:pt x="7284" y="79205"/>
                  </a:lnTo>
                  <a:lnTo>
                    <a:pt x="7328" y="79205"/>
                  </a:lnTo>
                  <a:lnTo>
                    <a:pt x="7416" y="79161"/>
                  </a:lnTo>
                  <a:lnTo>
                    <a:pt x="7460" y="79117"/>
                  </a:lnTo>
                  <a:lnTo>
                    <a:pt x="7460" y="79029"/>
                  </a:lnTo>
                  <a:lnTo>
                    <a:pt x="7416" y="78985"/>
                  </a:lnTo>
                  <a:lnTo>
                    <a:pt x="7416" y="78941"/>
                  </a:lnTo>
                  <a:lnTo>
                    <a:pt x="5705" y="77362"/>
                  </a:lnTo>
                  <a:lnTo>
                    <a:pt x="2852" y="74509"/>
                  </a:lnTo>
                  <a:lnTo>
                    <a:pt x="702" y="72008"/>
                  </a:lnTo>
                  <a:lnTo>
                    <a:pt x="439" y="71526"/>
                  </a:lnTo>
                  <a:lnTo>
                    <a:pt x="395" y="70472"/>
                  </a:lnTo>
                  <a:lnTo>
                    <a:pt x="483" y="68937"/>
                  </a:lnTo>
                  <a:lnTo>
                    <a:pt x="483" y="68893"/>
                  </a:lnTo>
                  <a:lnTo>
                    <a:pt x="351" y="66874"/>
                  </a:lnTo>
                  <a:lnTo>
                    <a:pt x="439" y="65119"/>
                  </a:lnTo>
                  <a:lnTo>
                    <a:pt x="1624" y="60863"/>
                  </a:lnTo>
                  <a:lnTo>
                    <a:pt x="2501" y="58537"/>
                  </a:lnTo>
                  <a:lnTo>
                    <a:pt x="2501" y="58493"/>
                  </a:lnTo>
                  <a:lnTo>
                    <a:pt x="2896" y="56387"/>
                  </a:lnTo>
                  <a:lnTo>
                    <a:pt x="3379" y="53359"/>
                  </a:lnTo>
                  <a:lnTo>
                    <a:pt x="3642" y="50770"/>
                  </a:lnTo>
                  <a:lnTo>
                    <a:pt x="4037" y="48006"/>
                  </a:lnTo>
                  <a:lnTo>
                    <a:pt x="4608" y="45768"/>
                  </a:lnTo>
                  <a:lnTo>
                    <a:pt x="5222" y="41073"/>
                  </a:lnTo>
                  <a:lnTo>
                    <a:pt x="5485" y="38659"/>
                  </a:lnTo>
                  <a:lnTo>
                    <a:pt x="5705" y="36202"/>
                  </a:lnTo>
                  <a:lnTo>
                    <a:pt x="5748" y="33657"/>
                  </a:lnTo>
                  <a:lnTo>
                    <a:pt x="5705" y="32735"/>
                  </a:lnTo>
                  <a:lnTo>
                    <a:pt x="5617" y="31902"/>
                  </a:lnTo>
                  <a:lnTo>
                    <a:pt x="5529" y="31068"/>
                  </a:lnTo>
                  <a:lnTo>
                    <a:pt x="5397" y="30234"/>
                  </a:lnTo>
                  <a:lnTo>
                    <a:pt x="5046" y="28611"/>
                  </a:lnTo>
                  <a:lnTo>
                    <a:pt x="4651" y="27031"/>
                  </a:lnTo>
                  <a:lnTo>
                    <a:pt x="4169" y="25056"/>
                  </a:lnTo>
                  <a:lnTo>
                    <a:pt x="3949" y="24091"/>
                  </a:lnTo>
                  <a:lnTo>
                    <a:pt x="3774" y="23126"/>
                  </a:lnTo>
                  <a:lnTo>
                    <a:pt x="3642" y="22160"/>
                  </a:lnTo>
                  <a:lnTo>
                    <a:pt x="3598" y="21151"/>
                  </a:lnTo>
                  <a:lnTo>
                    <a:pt x="3598" y="20098"/>
                  </a:lnTo>
                  <a:lnTo>
                    <a:pt x="3730" y="19045"/>
                  </a:lnTo>
                  <a:lnTo>
                    <a:pt x="3730" y="18957"/>
                  </a:lnTo>
                  <a:lnTo>
                    <a:pt x="3554" y="18386"/>
                  </a:lnTo>
                  <a:lnTo>
                    <a:pt x="3511" y="18299"/>
                  </a:lnTo>
                  <a:lnTo>
                    <a:pt x="3159" y="17948"/>
                  </a:lnTo>
                  <a:lnTo>
                    <a:pt x="3905" y="17816"/>
                  </a:lnTo>
                  <a:lnTo>
                    <a:pt x="6143" y="17289"/>
                  </a:lnTo>
                  <a:lnTo>
                    <a:pt x="6187" y="17246"/>
                  </a:lnTo>
                  <a:lnTo>
                    <a:pt x="8469" y="16105"/>
                  </a:lnTo>
                  <a:lnTo>
                    <a:pt x="10488" y="14832"/>
                  </a:lnTo>
                  <a:lnTo>
                    <a:pt x="13340" y="13779"/>
                  </a:lnTo>
                  <a:lnTo>
                    <a:pt x="13384" y="13779"/>
                  </a:lnTo>
                  <a:lnTo>
                    <a:pt x="15665" y="12419"/>
                  </a:lnTo>
                  <a:lnTo>
                    <a:pt x="18869" y="11190"/>
                  </a:lnTo>
                  <a:lnTo>
                    <a:pt x="21370" y="10137"/>
                  </a:lnTo>
                  <a:lnTo>
                    <a:pt x="21414" y="10137"/>
                  </a:lnTo>
                  <a:lnTo>
                    <a:pt x="23213" y="8908"/>
                  </a:lnTo>
                  <a:lnTo>
                    <a:pt x="26679" y="6319"/>
                  </a:lnTo>
                  <a:lnTo>
                    <a:pt x="29005" y="4433"/>
                  </a:lnTo>
                  <a:lnTo>
                    <a:pt x="31462" y="2458"/>
                  </a:lnTo>
                  <a:lnTo>
                    <a:pt x="33964" y="308"/>
                  </a:lnTo>
                  <a:lnTo>
                    <a:pt x="34008" y="264"/>
                  </a:lnTo>
                  <a:lnTo>
                    <a:pt x="34051" y="176"/>
                  </a:lnTo>
                  <a:lnTo>
                    <a:pt x="34008" y="132"/>
                  </a:lnTo>
                  <a:lnTo>
                    <a:pt x="34008" y="45"/>
                  </a:lnTo>
                  <a:lnTo>
                    <a:pt x="339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" name="Google Shape;399;p48"/>
            <p:cNvSpPr/>
            <p:nvPr/>
          </p:nvSpPr>
          <p:spPr>
            <a:xfrm>
              <a:off x="4962950" y="3026975"/>
              <a:ext cx="852400" cy="2017425"/>
            </a:xfrm>
            <a:custGeom>
              <a:avLst/>
              <a:gdLst/>
              <a:ahLst/>
              <a:cxnLst/>
              <a:rect l="l" t="t" r="r" b="b"/>
              <a:pathLst>
                <a:path w="34096" h="80697" extrusionOk="0">
                  <a:moveTo>
                    <a:pt x="33876" y="1"/>
                  </a:moveTo>
                  <a:lnTo>
                    <a:pt x="33832" y="44"/>
                  </a:lnTo>
                  <a:lnTo>
                    <a:pt x="30848" y="2589"/>
                  </a:lnTo>
                  <a:lnTo>
                    <a:pt x="28391" y="4564"/>
                  </a:lnTo>
                  <a:lnTo>
                    <a:pt x="26022" y="6407"/>
                  </a:lnTo>
                  <a:lnTo>
                    <a:pt x="23959" y="7943"/>
                  </a:lnTo>
                  <a:lnTo>
                    <a:pt x="22028" y="9259"/>
                  </a:lnTo>
                  <a:lnTo>
                    <a:pt x="19834" y="10225"/>
                  </a:lnTo>
                  <a:lnTo>
                    <a:pt x="17114" y="11409"/>
                  </a:lnTo>
                  <a:lnTo>
                    <a:pt x="17070" y="11409"/>
                  </a:lnTo>
                  <a:lnTo>
                    <a:pt x="15095" y="12726"/>
                  </a:lnTo>
                  <a:lnTo>
                    <a:pt x="13998" y="13472"/>
                  </a:lnTo>
                  <a:lnTo>
                    <a:pt x="13121" y="13691"/>
                  </a:lnTo>
                  <a:lnTo>
                    <a:pt x="13077" y="13691"/>
                  </a:lnTo>
                  <a:lnTo>
                    <a:pt x="12287" y="14086"/>
                  </a:lnTo>
                  <a:lnTo>
                    <a:pt x="9084" y="15973"/>
                  </a:lnTo>
                  <a:lnTo>
                    <a:pt x="7065" y="17026"/>
                  </a:lnTo>
                  <a:lnTo>
                    <a:pt x="4081" y="17728"/>
                  </a:lnTo>
                  <a:lnTo>
                    <a:pt x="3994" y="17728"/>
                  </a:lnTo>
                  <a:lnTo>
                    <a:pt x="2458" y="18781"/>
                  </a:lnTo>
                  <a:lnTo>
                    <a:pt x="2370" y="18825"/>
                  </a:lnTo>
                  <a:lnTo>
                    <a:pt x="2019" y="19483"/>
                  </a:lnTo>
                  <a:lnTo>
                    <a:pt x="1975" y="19571"/>
                  </a:lnTo>
                  <a:lnTo>
                    <a:pt x="2194" y="21458"/>
                  </a:lnTo>
                  <a:lnTo>
                    <a:pt x="2194" y="21502"/>
                  </a:lnTo>
                  <a:lnTo>
                    <a:pt x="3291" y="25451"/>
                  </a:lnTo>
                  <a:lnTo>
                    <a:pt x="4169" y="28523"/>
                  </a:lnTo>
                  <a:lnTo>
                    <a:pt x="4871" y="31814"/>
                  </a:lnTo>
                  <a:lnTo>
                    <a:pt x="5134" y="35061"/>
                  </a:lnTo>
                  <a:lnTo>
                    <a:pt x="5091" y="38001"/>
                  </a:lnTo>
                  <a:lnTo>
                    <a:pt x="4871" y="40634"/>
                  </a:lnTo>
                  <a:lnTo>
                    <a:pt x="4652" y="42784"/>
                  </a:lnTo>
                  <a:lnTo>
                    <a:pt x="4301" y="45636"/>
                  </a:lnTo>
                  <a:lnTo>
                    <a:pt x="3599" y="49322"/>
                  </a:lnTo>
                  <a:lnTo>
                    <a:pt x="3291" y="52174"/>
                  </a:lnTo>
                  <a:lnTo>
                    <a:pt x="2809" y="55202"/>
                  </a:lnTo>
                  <a:lnTo>
                    <a:pt x="2414" y="57835"/>
                  </a:lnTo>
                  <a:lnTo>
                    <a:pt x="2063" y="59897"/>
                  </a:lnTo>
                  <a:lnTo>
                    <a:pt x="1317" y="61828"/>
                  </a:lnTo>
                  <a:lnTo>
                    <a:pt x="1273" y="61872"/>
                  </a:lnTo>
                  <a:lnTo>
                    <a:pt x="571" y="64548"/>
                  </a:lnTo>
                  <a:lnTo>
                    <a:pt x="527" y="64548"/>
                  </a:lnTo>
                  <a:lnTo>
                    <a:pt x="264" y="66435"/>
                  </a:lnTo>
                  <a:lnTo>
                    <a:pt x="264" y="66479"/>
                  </a:lnTo>
                  <a:lnTo>
                    <a:pt x="351" y="69288"/>
                  </a:lnTo>
                  <a:lnTo>
                    <a:pt x="44" y="73193"/>
                  </a:lnTo>
                  <a:lnTo>
                    <a:pt x="0" y="73851"/>
                  </a:lnTo>
                  <a:lnTo>
                    <a:pt x="0" y="73895"/>
                  </a:lnTo>
                  <a:lnTo>
                    <a:pt x="44" y="73983"/>
                  </a:lnTo>
                  <a:lnTo>
                    <a:pt x="4564" y="78195"/>
                  </a:lnTo>
                  <a:lnTo>
                    <a:pt x="7328" y="80653"/>
                  </a:lnTo>
                  <a:lnTo>
                    <a:pt x="7416" y="80696"/>
                  </a:lnTo>
                  <a:lnTo>
                    <a:pt x="7504" y="80653"/>
                  </a:lnTo>
                  <a:lnTo>
                    <a:pt x="7548" y="80609"/>
                  </a:lnTo>
                  <a:lnTo>
                    <a:pt x="7592" y="80565"/>
                  </a:lnTo>
                  <a:lnTo>
                    <a:pt x="7592" y="80477"/>
                  </a:lnTo>
                  <a:lnTo>
                    <a:pt x="7592" y="80433"/>
                  </a:lnTo>
                  <a:lnTo>
                    <a:pt x="7548" y="80389"/>
                  </a:lnTo>
                  <a:lnTo>
                    <a:pt x="4827" y="77932"/>
                  </a:lnTo>
                  <a:lnTo>
                    <a:pt x="351" y="73763"/>
                  </a:lnTo>
                  <a:lnTo>
                    <a:pt x="703" y="69288"/>
                  </a:lnTo>
                  <a:lnTo>
                    <a:pt x="615" y="66479"/>
                  </a:lnTo>
                  <a:lnTo>
                    <a:pt x="878" y="64636"/>
                  </a:lnTo>
                  <a:lnTo>
                    <a:pt x="1624" y="61960"/>
                  </a:lnTo>
                  <a:lnTo>
                    <a:pt x="2414" y="60029"/>
                  </a:lnTo>
                  <a:lnTo>
                    <a:pt x="2414" y="59985"/>
                  </a:lnTo>
                  <a:lnTo>
                    <a:pt x="2765" y="57923"/>
                  </a:lnTo>
                  <a:lnTo>
                    <a:pt x="3160" y="55246"/>
                  </a:lnTo>
                  <a:lnTo>
                    <a:pt x="3643" y="52218"/>
                  </a:lnTo>
                  <a:lnTo>
                    <a:pt x="3950" y="49366"/>
                  </a:lnTo>
                  <a:lnTo>
                    <a:pt x="4652" y="45724"/>
                  </a:lnTo>
                  <a:lnTo>
                    <a:pt x="5003" y="42828"/>
                  </a:lnTo>
                  <a:lnTo>
                    <a:pt x="5222" y="40634"/>
                  </a:lnTo>
                  <a:lnTo>
                    <a:pt x="5442" y="38045"/>
                  </a:lnTo>
                  <a:lnTo>
                    <a:pt x="5486" y="35017"/>
                  </a:lnTo>
                  <a:lnTo>
                    <a:pt x="5222" y="31770"/>
                  </a:lnTo>
                  <a:lnTo>
                    <a:pt x="5178" y="31770"/>
                  </a:lnTo>
                  <a:lnTo>
                    <a:pt x="4520" y="28435"/>
                  </a:lnTo>
                  <a:lnTo>
                    <a:pt x="3643" y="25363"/>
                  </a:lnTo>
                  <a:lnTo>
                    <a:pt x="2546" y="21414"/>
                  </a:lnTo>
                  <a:lnTo>
                    <a:pt x="2326" y="19571"/>
                  </a:lnTo>
                  <a:lnTo>
                    <a:pt x="2677" y="19045"/>
                  </a:lnTo>
                  <a:lnTo>
                    <a:pt x="4169" y="18079"/>
                  </a:lnTo>
                  <a:lnTo>
                    <a:pt x="7197" y="17377"/>
                  </a:lnTo>
                  <a:lnTo>
                    <a:pt x="7241" y="17333"/>
                  </a:lnTo>
                  <a:lnTo>
                    <a:pt x="9259" y="16280"/>
                  </a:lnTo>
                  <a:lnTo>
                    <a:pt x="12419" y="14393"/>
                  </a:lnTo>
                  <a:lnTo>
                    <a:pt x="13208" y="14042"/>
                  </a:lnTo>
                  <a:lnTo>
                    <a:pt x="14086" y="13823"/>
                  </a:lnTo>
                  <a:lnTo>
                    <a:pt x="14174" y="13779"/>
                  </a:lnTo>
                  <a:lnTo>
                    <a:pt x="15315" y="13033"/>
                  </a:lnTo>
                  <a:lnTo>
                    <a:pt x="17245" y="11717"/>
                  </a:lnTo>
                  <a:lnTo>
                    <a:pt x="19966" y="10576"/>
                  </a:lnTo>
                  <a:lnTo>
                    <a:pt x="22160" y="9566"/>
                  </a:lnTo>
                  <a:lnTo>
                    <a:pt x="22204" y="9566"/>
                  </a:lnTo>
                  <a:lnTo>
                    <a:pt x="24179" y="8206"/>
                  </a:lnTo>
                  <a:lnTo>
                    <a:pt x="26197" y="6714"/>
                  </a:lnTo>
                  <a:lnTo>
                    <a:pt x="28611" y="4871"/>
                  </a:lnTo>
                  <a:lnTo>
                    <a:pt x="31068" y="2853"/>
                  </a:lnTo>
                  <a:lnTo>
                    <a:pt x="34052" y="308"/>
                  </a:lnTo>
                  <a:lnTo>
                    <a:pt x="34096" y="264"/>
                  </a:lnTo>
                  <a:lnTo>
                    <a:pt x="34096" y="220"/>
                  </a:lnTo>
                  <a:lnTo>
                    <a:pt x="34096" y="132"/>
                  </a:lnTo>
                  <a:lnTo>
                    <a:pt x="34052" y="88"/>
                  </a:lnTo>
                  <a:lnTo>
                    <a:pt x="34008" y="44"/>
                  </a:lnTo>
                  <a:lnTo>
                    <a:pt x="3396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" name="Google Shape;400;p48"/>
            <p:cNvSpPr/>
            <p:nvPr/>
          </p:nvSpPr>
          <p:spPr>
            <a:xfrm>
              <a:off x="4932225" y="2976525"/>
              <a:ext cx="827175" cy="2027275"/>
            </a:xfrm>
            <a:custGeom>
              <a:avLst/>
              <a:gdLst/>
              <a:ahLst/>
              <a:cxnLst/>
              <a:rect l="l" t="t" r="r" b="b"/>
              <a:pathLst>
                <a:path w="33087" h="81091" extrusionOk="0">
                  <a:moveTo>
                    <a:pt x="32823" y="0"/>
                  </a:moveTo>
                  <a:lnTo>
                    <a:pt x="32780" y="44"/>
                  </a:lnTo>
                  <a:lnTo>
                    <a:pt x="32736" y="132"/>
                  </a:lnTo>
                  <a:lnTo>
                    <a:pt x="31990" y="2413"/>
                  </a:lnTo>
                  <a:lnTo>
                    <a:pt x="31463" y="3072"/>
                  </a:lnTo>
                  <a:lnTo>
                    <a:pt x="29664" y="4607"/>
                  </a:lnTo>
                  <a:lnTo>
                    <a:pt x="27251" y="6494"/>
                  </a:lnTo>
                  <a:lnTo>
                    <a:pt x="24881" y="8206"/>
                  </a:lnTo>
                  <a:lnTo>
                    <a:pt x="22775" y="9698"/>
                  </a:lnTo>
                  <a:lnTo>
                    <a:pt x="18694" y="11672"/>
                  </a:lnTo>
                  <a:lnTo>
                    <a:pt x="16500" y="13252"/>
                  </a:lnTo>
                  <a:lnTo>
                    <a:pt x="15183" y="14305"/>
                  </a:lnTo>
                  <a:lnTo>
                    <a:pt x="13867" y="14700"/>
                  </a:lnTo>
                  <a:lnTo>
                    <a:pt x="13823" y="14700"/>
                  </a:lnTo>
                  <a:lnTo>
                    <a:pt x="11717" y="15841"/>
                  </a:lnTo>
                  <a:lnTo>
                    <a:pt x="11717" y="15885"/>
                  </a:lnTo>
                  <a:lnTo>
                    <a:pt x="9874" y="17157"/>
                  </a:lnTo>
                  <a:lnTo>
                    <a:pt x="8075" y="18079"/>
                  </a:lnTo>
                  <a:lnTo>
                    <a:pt x="5617" y="18693"/>
                  </a:lnTo>
                  <a:lnTo>
                    <a:pt x="5574" y="18693"/>
                  </a:lnTo>
                  <a:lnTo>
                    <a:pt x="3643" y="19746"/>
                  </a:lnTo>
                  <a:lnTo>
                    <a:pt x="2107" y="20668"/>
                  </a:lnTo>
                  <a:lnTo>
                    <a:pt x="2107" y="20712"/>
                  </a:lnTo>
                  <a:lnTo>
                    <a:pt x="1493" y="21238"/>
                  </a:lnTo>
                  <a:lnTo>
                    <a:pt x="1449" y="21326"/>
                  </a:lnTo>
                  <a:lnTo>
                    <a:pt x="1273" y="21896"/>
                  </a:lnTo>
                  <a:lnTo>
                    <a:pt x="1273" y="22028"/>
                  </a:lnTo>
                  <a:lnTo>
                    <a:pt x="3116" y="27337"/>
                  </a:lnTo>
                  <a:lnTo>
                    <a:pt x="3994" y="30453"/>
                  </a:lnTo>
                  <a:lnTo>
                    <a:pt x="4257" y="31506"/>
                  </a:lnTo>
                  <a:lnTo>
                    <a:pt x="4433" y="32515"/>
                  </a:lnTo>
                  <a:lnTo>
                    <a:pt x="4608" y="33525"/>
                  </a:lnTo>
                  <a:lnTo>
                    <a:pt x="4740" y="34534"/>
                  </a:lnTo>
                  <a:lnTo>
                    <a:pt x="4828" y="35543"/>
                  </a:lnTo>
                  <a:lnTo>
                    <a:pt x="4872" y="36552"/>
                  </a:lnTo>
                  <a:lnTo>
                    <a:pt x="4915" y="37562"/>
                  </a:lnTo>
                  <a:lnTo>
                    <a:pt x="4915" y="38571"/>
                  </a:lnTo>
                  <a:lnTo>
                    <a:pt x="4872" y="40633"/>
                  </a:lnTo>
                  <a:lnTo>
                    <a:pt x="4696" y="42652"/>
                  </a:lnTo>
                  <a:lnTo>
                    <a:pt x="4520" y="44714"/>
                  </a:lnTo>
                  <a:lnTo>
                    <a:pt x="4301" y="46776"/>
                  </a:lnTo>
                  <a:lnTo>
                    <a:pt x="4257" y="47566"/>
                  </a:lnTo>
                  <a:lnTo>
                    <a:pt x="3687" y="50857"/>
                  </a:lnTo>
                  <a:lnTo>
                    <a:pt x="3248" y="53753"/>
                  </a:lnTo>
                  <a:lnTo>
                    <a:pt x="2809" y="57044"/>
                  </a:lnTo>
                  <a:lnTo>
                    <a:pt x="2283" y="60467"/>
                  </a:lnTo>
                  <a:lnTo>
                    <a:pt x="1800" y="62573"/>
                  </a:lnTo>
                  <a:lnTo>
                    <a:pt x="1098" y="64943"/>
                  </a:lnTo>
                  <a:lnTo>
                    <a:pt x="440" y="67620"/>
                  </a:lnTo>
                  <a:lnTo>
                    <a:pt x="440" y="67663"/>
                  </a:lnTo>
                  <a:lnTo>
                    <a:pt x="396" y="69199"/>
                  </a:lnTo>
                  <a:lnTo>
                    <a:pt x="89" y="73280"/>
                  </a:lnTo>
                  <a:lnTo>
                    <a:pt x="1" y="75299"/>
                  </a:lnTo>
                  <a:lnTo>
                    <a:pt x="1" y="75343"/>
                  </a:lnTo>
                  <a:lnTo>
                    <a:pt x="396" y="76922"/>
                  </a:lnTo>
                  <a:lnTo>
                    <a:pt x="440" y="77010"/>
                  </a:lnTo>
                  <a:lnTo>
                    <a:pt x="5223" y="81047"/>
                  </a:lnTo>
                  <a:lnTo>
                    <a:pt x="5310" y="81091"/>
                  </a:lnTo>
                  <a:lnTo>
                    <a:pt x="5398" y="81091"/>
                  </a:lnTo>
                  <a:lnTo>
                    <a:pt x="5442" y="81047"/>
                  </a:lnTo>
                  <a:lnTo>
                    <a:pt x="5486" y="81003"/>
                  </a:lnTo>
                  <a:lnTo>
                    <a:pt x="5486" y="80915"/>
                  </a:lnTo>
                  <a:lnTo>
                    <a:pt x="5486" y="80871"/>
                  </a:lnTo>
                  <a:lnTo>
                    <a:pt x="5442" y="80784"/>
                  </a:lnTo>
                  <a:lnTo>
                    <a:pt x="703" y="76791"/>
                  </a:lnTo>
                  <a:lnTo>
                    <a:pt x="352" y="75255"/>
                  </a:lnTo>
                  <a:lnTo>
                    <a:pt x="440" y="73280"/>
                  </a:lnTo>
                  <a:lnTo>
                    <a:pt x="747" y="69243"/>
                  </a:lnTo>
                  <a:lnTo>
                    <a:pt x="791" y="67707"/>
                  </a:lnTo>
                  <a:lnTo>
                    <a:pt x="1405" y="65031"/>
                  </a:lnTo>
                  <a:lnTo>
                    <a:pt x="2151" y="62661"/>
                  </a:lnTo>
                  <a:lnTo>
                    <a:pt x="2634" y="60555"/>
                  </a:lnTo>
                  <a:lnTo>
                    <a:pt x="3160" y="57088"/>
                  </a:lnTo>
                  <a:lnTo>
                    <a:pt x="3599" y="53797"/>
                  </a:lnTo>
                  <a:lnTo>
                    <a:pt x="4038" y="50901"/>
                  </a:lnTo>
                  <a:lnTo>
                    <a:pt x="4564" y="47610"/>
                  </a:lnTo>
                  <a:lnTo>
                    <a:pt x="4652" y="46820"/>
                  </a:lnTo>
                  <a:lnTo>
                    <a:pt x="4872" y="44758"/>
                  </a:lnTo>
                  <a:lnTo>
                    <a:pt x="5047" y="42652"/>
                  </a:lnTo>
                  <a:lnTo>
                    <a:pt x="5223" y="40633"/>
                  </a:lnTo>
                  <a:lnTo>
                    <a:pt x="5266" y="38571"/>
                  </a:lnTo>
                  <a:lnTo>
                    <a:pt x="5266" y="37562"/>
                  </a:lnTo>
                  <a:lnTo>
                    <a:pt x="5223" y="36508"/>
                  </a:lnTo>
                  <a:lnTo>
                    <a:pt x="5179" y="35499"/>
                  </a:lnTo>
                  <a:lnTo>
                    <a:pt x="5091" y="34490"/>
                  </a:lnTo>
                  <a:lnTo>
                    <a:pt x="4959" y="33481"/>
                  </a:lnTo>
                  <a:lnTo>
                    <a:pt x="4784" y="32428"/>
                  </a:lnTo>
                  <a:lnTo>
                    <a:pt x="4564" y="31418"/>
                  </a:lnTo>
                  <a:lnTo>
                    <a:pt x="4301" y="30365"/>
                  </a:lnTo>
                  <a:lnTo>
                    <a:pt x="3423" y="27206"/>
                  </a:lnTo>
                  <a:lnTo>
                    <a:pt x="1624" y="21940"/>
                  </a:lnTo>
                  <a:lnTo>
                    <a:pt x="1756" y="21457"/>
                  </a:lnTo>
                  <a:lnTo>
                    <a:pt x="2326" y="20975"/>
                  </a:lnTo>
                  <a:lnTo>
                    <a:pt x="3818" y="20053"/>
                  </a:lnTo>
                  <a:lnTo>
                    <a:pt x="5705" y="19044"/>
                  </a:lnTo>
                  <a:lnTo>
                    <a:pt x="8206" y="18386"/>
                  </a:lnTo>
                  <a:lnTo>
                    <a:pt x="10049" y="17464"/>
                  </a:lnTo>
                  <a:lnTo>
                    <a:pt x="11892" y="16148"/>
                  </a:lnTo>
                  <a:lnTo>
                    <a:pt x="13955" y="15051"/>
                  </a:lnTo>
                  <a:lnTo>
                    <a:pt x="15315" y="14612"/>
                  </a:lnTo>
                  <a:lnTo>
                    <a:pt x="15403" y="14568"/>
                  </a:lnTo>
                  <a:lnTo>
                    <a:pt x="16719" y="13559"/>
                  </a:lnTo>
                  <a:lnTo>
                    <a:pt x="18869" y="11979"/>
                  </a:lnTo>
                  <a:lnTo>
                    <a:pt x="22906" y="10005"/>
                  </a:lnTo>
                  <a:lnTo>
                    <a:pt x="22950" y="10005"/>
                  </a:lnTo>
                  <a:lnTo>
                    <a:pt x="25100" y="8469"/>
                  </a:lnTo>
                  <a:lnTo>
                    <a:pt x="27470" y="6758"/>
                  </a:lnTo>
                  <a:lnTo>
                    <a:pt x="29883" y="4871"/>
                  </a:lnTo>
                  <a:lnTo>
                    <a:pt x="31726" y="3335"/>
                  </a:lnTo>
                  <a:lnTo>
                    <a:pt x="32297" y="2589"/>
                  </a:lnTo>
                  <a:lnTo>
                    <a:pt x="32297" y="2545"/>
                  </a:lnTo>
                  <a:lnTo>
                    <a:pt x="33043" y="219"/>
                  </a:lnTo>
                  <a:lnTo>
                    <a:pt x="33087" y="176"/>
                  </a:lnTo>
                  <a:lnTo>
                    <a:pt x="33043" y="88"/>
                  </a:lnTo>
                  <a:lnTo>
                    <a:pt x="32999" y="44"/>
                  </a:lnTo>
                  <a:lnTo>
                    <a:pt x="3295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" name="Google Shape;401;p48"/>
            <p:cNvSpPr/>
            <p:nvPr/>
          </p:nvSpPr>
          <p:spPr>
            <a:xfrm>
              <a:off x="4899325" y="2920575"/>
              <a:ext cx="796450" cy="2115050"/>
            </a:xfrm>
            <a:custGeom>
              <a:avLst/>
              <a:gdLst/>
              <a:ahLst/>
              <a:cxnLst/>
              <a:rect l="l" t="t" r="r" b="b"/>
              <a:pathLst>
                <a:path w="31858" h="84602" extrusionOk="0">
                  <a:moveTo>
                    <a:pt x="31638" y="0"/>
                  </a:moveTo>
                  <a:lnTo>
                    <a:pt x="31594" y="44"/>
                  </a:lnTo>
                  <a:lnTo>
                    <a:pt x="31287" y="307"/>
                  </a:lnTo>
                  <a:lnTo>
                    <a:pt x="31243" y="395"/>
                  </a:lnTo>
                  <a:lnTo>
                    <a:pt x="30322" y="3730"/>
                  </a:lnTo>
                  <a:lnTo>
                    <a:pt x="29005" y="6275"/>
                  </a:lnTo>
                  <a:lnTo>
                    <a:pt x="25890" y="8688"/>
                  </a:lnTo>
                  <a:lnTo>
                    <a:pt x="23608" y="10356"/>
                  </a:lnTo>
                  <a:lnTo>
                    <a:pt x="20361" y="12155"/>
                  </a:lnTo>
                  <a:lnTo>
                    <a:pt x="17991" y="14042"/>
                  </a:lnTo>
                  <a:lnTo>
                    <a:pt x="16456" y="15270"/>
                  </a:lnTo>
                  <a:lnTo>
                    <a:pt x="14525" y="16016"/>
                  </a:lnTo>
                  <a:lnTo>
                    <a:pt x="14481" y="16016"/>
                  </a:lnTo>
                  <a:lnTo>
                    <a:pt x="10751" y="18518"/>
                  </a:lnTo>
                  <a:lnTo>
                    <a:pt x="8952" y="19439"/>
                  </a:lnTo>
                  <a:lnTo>
                    <a:pt x="6890" y="19966"/>
                  </a:lnTo>
                  <a:lnTo>
                    <a:pt x="6846" y="20010"/>
                  </a:lnTo>
                  <a:lnTo>
                    <a:pt x="3862" y="21721"/>
                  </a:lnTo>
                  <a:lnTo>
                    <a:pt x="1229" y="23213"/>
                  </a:lnTo>
                  <a:lnTo>
                    <a:pt x="834" y="23388"/>
                  </a:lnTo>
                  <a:lnTo>
                    <a:pt x="746" y="23432"/>
                  </a:lnTo>
                  <a:lnTo>
                    <a:pt x="702" y="23520"/>
                  </a:lnTo>
                  <a:lnTo>
                    <a:pt x="702" y="23564"/>
                  </a:lnTo>
                  <a:lnTo>
                    <a:pt x="746" y="23652"/>
                  </a:lnTo>
                  <a:lnTo>
                    <a:pt x="1624" y="24793"/>
                  </a:lnTo>
                  <a:lnTo>
                    <a:pt x="3379" y="30453"/>
                  </a:lnTo>
                  <a:lnTo>
                    <a:pt x="4125" y="33261"/>
                  </a:lnTo>
                  <a:lnTo>
                    <a:pt x="4652" y="36596"/>
                  </a:lnTo>
                  <a:lnTo>
                    <a:pt x="4783" y="40326"/>
                  </a:lnTo>
                  <a:lnTo>
                    <a:pt x="4696" y="43880"/>
                  </a:lnTo>
                  <a:lnTo>
                    <a:pt x="4608" y="45109"/>
                  </a:lnTo>
                  <a:lnTo>
                    <a:pt x="4520" y="46338"/>
                  </a:lnTo>
                  <a:lnTo>
                    <a:pt x="4301" y="48839"/>
                  </a:lnTo>
                  <a:lnTo>
                    <a:pt x="3994" y="51252"/>
                  </a:lnTo>
                  <a:lnTo>
                    <a:pt x="3686" y="53666"/>
                  </a:lnTo>
                  <a:lnTo>
                    <a:pt x="3291" y="56386"/>
                  </a:lnTo>
                  <a:lnTo>
                    <a:pt x="2984" y="59151"/>
                  </a:lnTo>
                  <a:lnTo>
                    <a:pt x="2589" y="61608"/>
                  </a:lnTo>
                  <a:lnTo>
                    <a:pt x="2282" y="63276"/>
                  </a:lnTo>
                  <a:lnTo>
                    <a:pt x="1668" y="65470"/>
                  </a:lnTo>
                  <a:lnTo>
                    <a:pt x="1097" y="67576"/>
                  </a:lnTo>
                  <a:lnTo>
                    <a:pt x="702" y="69550"/>
                  </a:lnTo>
                  <a:lnTo>
                    <a:pt x="351" y="71393"/>
                  </a:lnTo>
                  <a:lnTo>
                    <a:pt x="132" y="73105"/>
                  </a:lnTo>
                  <a:lnTo>
                    <a:pt x="44" y="74684"/>
                  </a:lnTo>
                  <a:lnTo>
                    <a:pt x="0" y="75430"/>
                  </a:lnTo>
                  <a:lnTo>
                    <a:pt x="44" y="76132"/>
                  </a:lnTo>
                  <a:lnTo>
                    <a:pt x="88" y="76791"/>
                  </a:lnTo>
                  <a:lnTo>
                    <a:pt x="132" y="77449"/>
                  </a:lnTo>
                  <a:lnTo>
                    <a:pt x="790" y="79643"/>
                  </a:lnTo>
                  <a:lnTo>
                    <a:pt x="834" y="79687"/>
                  </a:lnTo>
                  <a:lnTo>
                    <a:pt x="1361" y="80652"/>
                  </a:lnTo>
                  <a:lnTo>
                    <a:pt x="1405" y="80696"/>
                  </a:lnTo>
                  <a:lnTo>
                    <a:pt x="6363" y="84558"/>
                  </a:lnTo>
                  <a:lnTo>
                    <a:pt x="6495" y="84601"/>
                  </a:lnTo>
                  <a:lnTo>
                    <a:pt x="6539" y="84558"/>
                  </a:lnTo>
                  <a:lnTo>
                    <a:pt x="6626" y="84514"/>
                  </a:lnTo>
                  <a:lnTo>
                    <a:pt x="6626" y="84470"/>
                  </a:lnTo>
                  <a:lnTo>
                    <a:pt x="6626" y="84382"/>
                  </a:lnTo>
                  <a:lnTo>
                    <a:pt x="6626" y="84338"/>
                  </a:lnTo>
                  <a:lnTo>
                    <a:pt x="6582" y="84294"/>
                  </a:lnTo>
                  <a:lnTo>
                    <a:pt x="1668" y="80433"/>
                  </a:lnTo>
                  <a:lnTo>
                    <a:pt x="1141" y="79555"/>
                  </a:lnTo>
                  <a:lnTo>
                    <a:pt x="483" y="77361"/>
                  </a:lnTo>
                  <a:lnTo>
                    <a:pt x="395" y="76747"/>
                  </a:lnTo>
                  <a:lnTo>
                    <a:pt x="395" y="76089"/>
                  </a:lnTo>
                  <a:lnTo>
                    <a:pt x="351" y="75387"/>
                  </a:lnTo>
                  <a:lnTo>
                    <a:pt x="395" y="74641"/>
                  </a:lnTo>
                  <a:lnTo>
                    <a:pt x="483" y="73105"/>
                  </a:lnTo>
                  <a:lnTo>
                    <a:pt x="702" y="71393"/>
                  </a:lnTo>
                  <a:lnTo>
                    <a:pt x="1054" y="69594"/>
                  </a:lnTo>
                  <a:lnTo>
                    <a:pt x="1448" y="67620"/>
                  </a:lnTo>
                  <a:lnTo>
                    <a:pt x="2019" y="65557"/>
                  </a:lnTo>
                  <a:lnTo>
                    <a:pt x="2633" y="63363"/>
                  </a:lnTo>
                  <a:lnTo>
                    <a:pt x="2633" y="63319"/>
                  </a:lnTo>
                  <a:lnTo>
                    <a:pt x="2940" y="61696"/>
                  </a:lnTo>
                  <a:lnTo>
                    <a:pt x="3335" y="59195"/>
                  </a:lnTo>
                  <a:lnTo>
                    <a:pt x="3642" y="56430"/>
                  </a:lnTo>
                  <a:lnTo>
                    <a:pt x="3994" y="53710"/>
                  </a:lnTo>
                  <a:lnTo>
                    <a:pt x="4345" y="51296"/>
                  </a:lnTo>
                  <a:lnTo>
                    <a:pt x="4652" y="48839"/>
                  </a:lnTo>
                  <a:lnTo>
                    <a:pt x="4871" y="46382"/>
                  </a:lnTo>
                  <a:lnTo>
                    <a:pt x="4959" y="45153"/>
                  </a:lnTo>
                  <a:lnTo>
                    <a:pt x="5047" y="43880"/>
                  </a:lnTo>
                  <a:lnTo>
                    <a:pt x="5134" y="40326"/>
                  </a:lnTo>
                  <a:lnTo>
                    <a:pt x="5003" y="36596"/>
                  </a:lnTo>
                  <a:lnTo>
                    <a:pt x="5003" y="36552"/>
                  </a:lnTo>
                  <a:lnTo>
                    <a:pt x="4476" y="33174"/>
                  </a:lnTo>
                  <a:lnTo>
                    <a:pt x="3686" y="30321"/>
                  </a:lnTo>
                  <a:lnTo>
                    <a:pt x="2589" y="26767"/>
                  </a:lnTo>
                  <a:lnTo>
                    <a:pt x="1931" y="24661"/>
                  </a:lnTo>
                  <a:lnTo>
                    <a:pt x="1931" y="24617"/>
                  </a:lnTo>
                  <a:lnTo>
                    <a:pt x="1185" y="23608"/>
                  </a:lnTo>
                  <a:lnTo>
                    <a:pt x="1361" y="23520"/>
                  </a:lnTo>
                  <a:lnTo>
                    <a:pt x="1405" y="23520"/>
                  </a:lnTo>
                  <a:lnTo>
                    <a:pt x="4037" y="22028"/>
                  </a:lnTo>
                  <a:lnTo>
                    <a:pt x="6977" y="20317"/>
                  </a:lnTo>
                  <a:lnTo>
                    <a:pt x="9040" y="19790"/>
                  </a:lnTo>
                  <a:lnTo>
                    <a:pt x="9084" y="19790"/>
                  </a:lnTo>
                  <a:lnTo>
                    <a:pt x="10927" y="18825"/>
                  </a:lnTo>
                  <a:lnTo>
                    <a:pt x="14656" y="16324"/>
                  </a:lnTo>
                  <a:lnTo>
                    <a:pt x="16631" y="15622"/>
                  </a:lnTo>
                  <a:lnTo>
                    <a:pt x="16675" y="15578"/>
                  </a:lnTo>
                  <a:lnTo>
                    <a:pt x="18211" y="14305"/>
                  </a:lnTo>
                  <a:lnTo>
                    <a:pt x="20536" y="12462"/>
                  </a:lnTo>
                  <a:lnTo>
                    <a:pt x="23784" y="10663"/>
                  </a:lnTo>
                  <a:lnTo>
                    <a:pt x="23784" y="10619"/>
                  </a:lnTo>
                  <a:lnTo>
                    <a:pt x="26109" y="8952"/>
                  </a:lnTo>
                  <a:lnTo>
                    <a:pt x="29225" y="6494"/>
                  </a:lnTo>
                  <a:lnTo>
                    <a:pt x="29269" y="6451"/>
                  </a:lnTo>
                  <a:lnTo>
                    <a:pt x="30673" y="3862"/>
                  </a:lnTo>
                  <a:lnTo>
                    <a:pt x="31550" y="527"/>
                  </a:lnTo>
                  <a:lnTo>
                    <a:pt x="31814" y="263"/>
                  </a:lnTo>
                  <a:lnTo>
                    <a:pt x="31858" y="220"/>
                  </a:lnTo>
                  <a:lnTo>
                    <a:pt x="31858" y="132"/>
                  </a:lnTo>
                  <a:lnTo>
                    <a:pt x="31858" y="88"/>
                  </a:lnTo>
                  <a:lnTo>
                    <a:pt x="31814" y="44"/>
                  </a:lnTo>
                  <a:lnTo>
                    <a:pt x="3177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" name="Google Shape;402;p48"/>
            <p:cNvSpPr/>
            <p:nvPr/>
          </p:nvSpPr>
          <p:spPr>
            <a:xfrm>
              <a:off x="5289850" y="2869000"/>
              <a:ext cx="349975" cy="388375"/>
            </a:xfrm>
            <a:custGeom>
              <a:avLst/>
              <a:gdLst/>
              <a:ahLst/>
              <a:cxnLst/>
              <a:rect l="l" t="t" r="r" b="b"/>
              <a:pathLst>
                <a:path w="13999" h="15535" extrusionOk="0">
                  <a:moveTo>
                    <a:pt x="13779" y="1"/>
                  </a:moveTo>
                  <a:lnTo>
                    <a:pt x="13735" y="45"/>
                  </a:lnTo>
                  <a:lnTo>
                    <a:pt x="12902" y="527"/>
                  </a:lnTo>
                  <a:lnTo>
                    <a:pt x="9128" y="3116"/>
                  </a:lnTo>
                  <a:lnTo>
                    <a:pt x="7285" y="4169"/>
                  </a:lnTo>
                  <a:lnTo>
                    <a:pt x="5486" y="5310"/>
                  </a:lnTo>
                  <a:lnTo>
                    <a:pt x="5442" y="5398"/>
                  </a:lnTo>
                  <a:lnTo>
                    <a:pt x="5442" y="5442"/>
                  </a:lnTo>
                  <a:lnTo>
                    <a:pt x="4740" y="8908"/>
                  </a:lnTo>
                  <a:lnTo>
                    <a:pt x="4433" y="10927"/>
                  </a:lnTo>
                  <a:lnTo>
                    <a:pt x="4257" y="11629"/>
                  </a:lnTo>
                  <a:lnTo>
                    <a:pt x="2019" y="13823"/>
                  </a:lnTo>
                  <a:lnTo>
                    <a:pt x="659" y="15008"/>
                  </a:lnTo>
                  <a:lnTo>
                    <a:pt x="89" y="15227"/>
                  </a:lnTo>
                  <a:lnTo>
                    <a:pt x="45" y="15271"/>
                  </a:lnTo>
                  <a:lnTo>
                    <a:pt x="1" y="15315"/>
                  </a:lnTo>
                  <a:lnTo>
                    <a:pt x="1" y="15359"/>
                  </a:lnTo>
                  <a:lnTo>
                    <a:pt x="1" y="15447"/>
                  </a:lnTo>
                  <a:lnTo>
                    <a:pt x="45" y="15534"/>
                  </a:lnTo>
                  <a:lnTo>
                    <a:pt x="220" y="15534"/>
                  </a:lnTo>
                  <a:lnTo>
                    <a:pt x="835" y="15315"/>
                  </a:lnTo>
                  <a:lnTo>
                    <a:pt x="878" y="15271"/>
                  </a:lnTo>
                  <a:lnTo>
                    <a:pt x="2283" y="14086"/>
                  </a:lnTo>
                  <a:lnTo>
                    <a:pt x="4521" y="11848"/>
                  </a:lnTo>
                  <a:lnTo>
                    <a:pt x="4564" y="11761"/>
                  </a:lnTo>
                  <a:lnTo>
                    <a:pt x="4784" y="11015"/>
                  </a:lnTo>
                  <a:lnTo>
                    <a:pt x="5091" y="8952"/>
                  </a:lnTo>
                  <a:lnTo>
                    <a:pt x="5749" y="5574"/>
                  </a:lnTo>
                  <a:lnTo>
                    <a:pt x="7461" y="4477"/>
                  </a:lnTo>
                  <a:lnTo>
                    <a:pt x="9304" y="3423"/>
                  </a:lnTo>
                  <a:lnTo>
                    <a:pt x="13077" y="791"/>
                  </a:lnTo>
                  <a:lnTo>
                    <a:pt x="13911" y="352"/>
                  </a:lnTo>
                  <a:lnTo>
                    <a:pt x="13955" y="308"/>
                  </a:lnTo>
                  <a:lnTo>
                    <a:pt x="13999" y="220"/>
                  </a:lnTo>
                  <a:lnTo>
                    <a:pt x="13999" y="176"/>
                  </a:lnTo>
                  <a:lnTo>
                    <a:pt x="13955" y="89"/>
                  </a:lnTo>
                  <a:lnTo>
                    <a:pt x="13911" y="45"/>
                  </a:lnTo>
                  <a:lnTo>
                    <a:pt x="1386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" name="Google Shape;403;p48"/>
            <p:cNvSpPr/>
            <p:nvPr/>
          </p:nvSpPr>
          <p:spPr>
            <a:xfrm>
              <a:off x="5206475" y="2843775"/>
              <a:ext cx="405925" cy="426750"/>
            </a:xfrm>
            <a:custGeom>
              <a:avLst/>
              <a:gdLst/>
              <a:ahLst/>
              <a:cxnLst/>
              <a:rect l="l" t="t" r="r" b="b"/>
              <a:pathLst>
                <a:path w="16237" h="17070" extrusionOk="0">
                  <a:moveTo>
                    <a:pt x="16017" y="0"/>
                  </a:moveTo>
                  <a:lnTo>
                    <a:pt x="15973" y="44"/>
                  </a:lnTo>
                  <a:lnTo>
                    <a:pt x="12858" y="2107"/>
                  </a:lnTo>
                  <a:lnTo>
                    <a:pt x="10532" y="3511"/>
                  </a:lnTo>
                  <a:lnTo>
                    <a:pt x="8514" y="4740"/>
                  </a:lnTo>
                  <a:lnTo>
                    <a:pt x="6495" y="6188"/>
                  </a:lnTo>
                  <a:lnTo>
                    <a:pt x="4389" y="7636"/>
                  </a:lnTo>
                  <a:lnTo>
                    <a:pt x="4345" y="7636"/>
                  </a:lnTo>
                  <a:lnTo>
                    <a:pt x="3862" y="8250"/>
                  </a:lnTo>
                  <a:lnTo>
                    <a:pt x="3819" y="8338"/>
                  </a:lnTo>
                  <a:lnTo>
                    <a:pt x="3467" y="11541"/>
                  </a:lnTo>
                  <a:lnTo>
                    <a:pt x="3292" y="13998"/>
                  </a:lnTo>
                  <a:lnTo>
                    <a:pt x="3204" y="14744"/>
                  </a:lnTo>
                  <a:lnTo>
                    <a:pt x="2985" y="15008"/>
                  </a:lnTo>
                  <a:lnTo>
                    <a:pt x="1273" y="15841"/>
                  </a:lnTo>
                  <a:lnTo>
                    <a:pt x="1273" y="15885"/>
                  </a:lnTo>
                  <a:lnTo>
                    <a:pt x="89" y="16763"/>
                  </a:lnTo>
                  <a:lnTo>
                    <a:pt x="45" y="16807"/>
                  </a:lnTo>
                  <a:lnTo>
                    <a:pt x="1" y="16851"/>
                  </a:lnTo>
                  <a:lnTo>
                    <a:pt x="1" y="16938"/>
                  </a:lnTo>
                  <a:lnTo>
                    <a:pt x="45" y="16982"/>
                  </a:lnTo>
                  <a:lnTo>
                    <a:pt x="89" y="17070"/>
                  </a:lnTo>
                  <a:lnTo>
                    <a:pt x="176" y="17070"/>
                  </a:lnTo>
                  <a:lnTo>
                    <a:pt x="308" y="17026"/>
                  </a:lnTo>
                  <a:lnTo>
                    <a:pt x="1449" y="16148"/>
                  </a:lnTo>
                  <a:lnTo>
                    <a:pt x="3160" y="15315"/>
                  </a:lnTo>
                  <a:lnTo>
                    <a:pt x="3248" y="15271"/>
                  </a:lnTo>
                  <a:lnTo>
                    <a:pt x="3511" y="14920"/>
                  </a:lnTo>
                  <a:lnTo>
                    <a:pt x="3511" y="14832"/>
                  </a:lnTo>
                  <a:lnTo>
                    <a:pt x="3643" y="14042"/>
                  </a:lnTo>
                  <a:lnTo>
                    <a:pt x="3643" y="13998"/>
                  </a:lnTo>
                  <a:lnTo>
                    <a:pt x="3819" y="11541"/>
                  </a:lnTo>
                  <a:lnTo>
                    <a:pt x="4126" y="8426"/>
                  </a:lnTo>
                  <a:lnTo>
                    <a:pt x="4608" y="7899"/>
                  </a:lnTo>
                  <a:lnTo>
                    <a:pt x="6715" y="6495"/>
                  </a:lnTo>
                  <a:lnTo>
                    <a:pt x="8689" y="5047"/>
                  </a:lnTo>
                  <a:lnTo>
                    <a:pt x="10708" y="3818"/>
                  </a:lnTo>
                  <a:lnTo>
                    <a:pt x="13033" y="2414"/>
                  </a:lnTo>
                  <a:lnTo>
                    <a:pt x="16149" y="352"/>
                  </a:lnTo>
                  <a:lnTo>
                    <a:pt x="16193" y="308"/>
                  </a:lnTo>
                  <a:lnTo>
                    <a:pt x="16237" y="220"/>
                  </a:lnTo>
                  <a:lnTo>
                    <a:pt x="16237" y="176"/>
                  </a:lnTo>
                  <a:lnTo>
                    <a:pt x="16193" y="88"/>
                  </a:lnTo>
                  <a:lnTo>
                    <a:pt x="16149" y="44"/>
                  </a:lnTo>
                  <a:lnTo>
                    <a:pt x="1610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" name="Google Shape;404;p48"/>
            <p:cNvSpPr/>
            <p:nvPr/>
          </p:nvSpPr>
          <p:spPr>
            <a:xfrm>
              <a:off x="5101175" y="2819650"/>
              <a:ext cx="483800" cy="494775"/>
            </a:xfrm>
            <a:custGeom>
              <a:avLst/>
              <a:gdLst/>
              <a:ahLst/>
              <a:cxnLst/>
              <a:rect l="l" t="t" r="r" b="b"/>
              <a:pathLst>
                <a:path w="19352" h="19791" extrusionOk="0">
                  <a:moveTo>
                    <a:pt x="19088" y="0"/>
                  </a:moveTo>
                  <a:lnTo>
                    <a:pt x="15929" y="2063"/>
                  </a:lnTo>
                  <a:lnTo>
                    <a:pt x="14130" y="3203"/>
                  </a:lnTo>
                  <a:lnTo>
                    <a:pt x="11892" y="4520"/>
                  </a:lnTo>
                  <a:lnTo>
                    <a:pt x="9874" y="5880"/>
                  </a:lnTo>
                  <a:lnTo>
                    <a:pt x="7811" y="7065"/>
                  </a:lnTo>
                  <a:lnTo>
                    <a:pt x="5880" y="8206"/>
                  </a:lnTo>
                  <a:lnTo>
                    <a:pt x="3818" y="9566"/>
                  </a:lnTo>
                  <a:lnTo>
                    <a:pt x="3774" y="9610"/>
                  </a:lnTo>
                  <a:lnTo>
                    <a:pt x="3423" y="9961"/>
                  </a:lnTo>
                  <a:lnTo>
                    <a:pt x="3379" y="10005"/>
                  </a:lnTo>
                  <a:lnTo>
                    <a:pt x="3379" y="10093"/>
                  </a:lnTo>
                  <a:lnTo>
                    <a:pt x="3379" y="14525"/>
                  </a:lnTo>
                  <a:lnTo>
                    <a:pt x="3511" y="16411"/>
                  </a:lnTo>
                  <a:lnTo>
                    <a:pt x="3291" y="17113"/>
                  </a:lnTo>
                  <a:lnTo>
                    <a:pt x="746" y="19220"/>
                  </a:lnTo>
                  <a:lnTo>
                    <a:pt x="132" y="19483"/>
                  </a:lnTo>
                  <a:lnTo>
                    <a:pt x="44" y="19527"/>
                  </a:lnTo>
                  <a:lnTo>
                    <a:pt x="44" y="19571"/>
                  </a:lnTo>
                  <a:lnTo>
                    <a:pt x="0" y="19659"/>
                  </a:lnTo>
                  <a:lnTo>
                    <a:pt x="44" y="19702"/>
                  </a:lnTo>
                  <a:lnTo>
                    <a:pt x="88" y="19790"/>
                  </a:lnTo>
                  <a:lnTo>
                    <a:pt x="264" y="19790"/>
                  </a:lnTo>
                  <a:lnTo>
                    <a:pt x="878" y="19527"/>
                  </a:lnTo>
                  <a:lnTo>
                    <a:pt x="922" y="19483"/>
                  </a:lnTo>
                  <a:lnTo>
                    <a:pt x="3555" y="17377"/>
                  </a:lnTo>
                  <a:lnTo>
                    <a:pt x="3642" y="17289"/>
                  </a:lnTo>
                  <a:lnTo>
                    <a:pt x="3862" y="16455"/>
                  </a:lnTo>
                  <a:lnTo>
                    <a:pt x="3862" y="16411"/>
                  </a:lnTo>
                  <a:lnTo>
                    <a:pt x="3730" y="14525"/>
                  </a:lnTo>
                  <a:lnTo>
                    <a:pt x="3730" y="10136"/>
                  </a:lnTo>
                  <a:lnTo>
                    <a:pt x="4037" y="9873"/>
                  </a:lnTo>
                  <a:lnTo>
                    <a:pt x="6056" y="8513"/>
                  </a:lnTo>
                  <a:lnTo>
                    <a:pt x="7987" y="7328"/>
                  </a:lnTo>
                  <a:lnTo>
                    <a:pt x="10049" y="6187"/>
                  </a:lnTo>
                  <a:lnTo>
                    <a:pt x="12068" y="4783"/>
                  </a:lnTo>
                  <a:lnTo>
                    <a:pt x="14305" y="3467"/>
                  </a:lnTo>
                  <a:lnTo>
                    <a:pt x="16105" y="2370"/>
                  </a:lnTo>
                  <a:lnTo>
                    <a:pt x="19264" y="307"/>
                  </a:lnTo>
                  <a:lnTo>
                    <a:pt x="19308" y="263"/>
                  </a:lnTo>
                  <a:lnTo>
                    <a:pt x="19352" y="176"/>
                  </a:lnTo>
                  <a:lnTo>
                    <a:pt x="19352" y="132"/>
                  </a:lnTo>
                  <a:lnTo>
                    <a:pt x="19308" y="44"/>
                  </a:lnTo>
                  <a:lnTo>
                    <a:pt x="1926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" name="Google Shape;405;p48"/>
            <p:cNvSpPr/>
            <p:nvPr/>
          </p:nvSpPr>
          <p:spPr>
            <a:xfrm>
              <a:off x="3975625" y="3259550"/>
              <a:ext cx="584750" cy="1657600"/>
            </a:xfrm>
            <a:custGeom>
              <a:avLst/>
              <a:gdLst/>
              <a:ahLst/>
              <a:cxnLst/>
              <a:rect l="l" t="t" r="r" b="b"/>
              <a:pathLst>
                <a:path w="23390" h="66304" extrusionOk="0">
                  <a:moveTo>
                    <a:pt x="922" y="0"/>
                  </a:moveTo>
                  <a:lnTo>
                    <a:pt x="835" y="44"/>
                  </a:lnTo>
                  <a:lnTo>
                    <a:pt x="835" y="88"/>
                  </a:lnTo>
                  <a:lnTo>
                    <a:pt x="308" y="1448"/>
                  </a:lnTo>
                  <a:lnTo>
                    <a:pt x="89" y="2194"/>
                  </a:lnTo>
                  <a:lnTo>
                    <a:pt x="1" y="2501"/>
                  </a:lnTo>
                  <a:lnTo>
                    <a:pt x="1" y="2589"/>
                  </a:lnTo>
                  <a:lnTo>
                    <a:pt x="352" y="5046"/>
                  </a:lnTo>
                  <a:lnTo>
                    <a:pt x="352" y="5090"/>
                  </a:lnTo>
                  <a:lnTo>
                    <a:pt x="1317" y="7197"/>
                  </a:lnTo>
                  <a:lnTo>
                    <a:pt x="1625" y="8601"/>
                  </a:lnTo>
                  <a:lnTo>
                    <a:pt x="1668" y="8601"/>
                  </a:lnTo>
                  <a:lnTo>
                    <a:pt x="3380" y="12769"/>
                  </a:lnTo>
                  <a:lnTo>
                    <a:pt x="4696" y="15709"/>
                  </a:lnTo>
                  <a:lnTo>
                    <a:pt x="5837" y="18298"/>
                  </a:lnTo>
                  <a:lnTo>
                    <a:pt x="6802" y="21063"/>
                  </a:lnTo>
                  <a:lnTo>
                    <a:pt x="6978" y="21984"/>
                  </a:lnTo>
                  <a:lnTo>
                    <a:pt x="7022" y="24529"/>
                  </a:lnTo>
                  <a:lnTo>
                    <a:pt x="7022" y="24573"/>
                  </a:lnTo>
                  <a:lnTo>
                    <a:pt x="7461" y="26855"/>
                  </a:lnTo>
                  <a:lnTo>
                    <a:pt x="7548" y="28522"/>
                  </a:lnTo>
                  <a:lnTo>
                    <a:pt x="7461" y="31331"/>
                  </a:lnTo>
                  <a:lnTo>
                    <a:pt x="7417" y="34358"/>
                  </a:lnTo>
                  <a:lnTo>
                    <a:pt x="7417" y="37825"/>
                  </a:lnTo>
                  <a:lnTo>
                    <a:pt x="7505" y="42740"/>
                  </a:lnTo>
                  <a:lnTo>
                    <a:pt x="7680" y="44758"/>
                  </a:lnTo>
                  <a:lnTo>
                    <a:pt x="7680" y="44802"/>
                  </a:lnTo>
                  <a:lnTo>
                    <a:pt x="8163" y="47128"/>
                  </a:lnTo>
                  <a:lnTo>
                    <a:pt x="8163" y="47171"/>
                  </a:lnTo>
                  <a:lnTo>
                    <a:pt x="8953" y="49366"/>
                  </a:lnTo>
                  <a:lnTo>
                    <a:pt x="9523" y="50331"/>
                  </a:lnTo>
                  <a:lnTo>
                    <a:pt x="9567" y="50375"/>
                  </a:lnTo>
                  <a:lnTo>
                    <a:pt x="10488" y="51252"/>
                  </a:lnTo>
                  <a:lnTo>
                    <a:pt x="10488" y="51296"/>
                  </a:lnTo>
                  <a:lnTo>
                    <a:pt x="13033" y="52876"/>
                  </a:lnTo>
                  <a:lnTo>
                    <a:pt x="15228" y="54368"/>
                  </a:lnTo>
                  <a:lnTo>
                    <a:pt x="17246" y="56079"/>
                  </a:lnTo>
                  <a:lnTo>
                    <a:pt x="18431" y="57132"/>
                  </a:lnTo>
                  <a:lnTo>
                    <a:pt x="19835" y="58098"/>
                  </a:lnTo>
                  <a:lnTo>
                    <a:pt x="22731" y="62573"/>
                  </a:lnTo>
                  <a:lnTo>
                    <a:pt x="23038" y="63363"/>
                  </a:lnTo>
                  <a:lnTo>
                    <a:pt x="22775" y="66084"/>
                  </a:lnTo>
                  <a:lnTo>
                    <a:pt x="22775" y="66172"/>
                  </a:lnTo>
                  <a:lnTo>
                    <a:pt x="22819" y="66216"/>
                  </a:lnTo>
                  <a:lnTo>
                    <a:pt x="22863" y="66259"/>
                  </a:lnTo>
                  <a:lnTo>
                    <a:pt x="22907" y="66303"/>
                  </a:lnTo>
                  <a:lnTo>
                    <a:pt x="22950" y="66303"/>
                  </a:lnTo>
                  <a:lnTo>
                    <a:pt x="23038" y="66259"/>
                  </a:lnTo>
                  <a:lnTo>
                    <a:pt x="23126" y="66128"/>
                  </a:lnTo>
                  <a:lnTo>
                    <a:pt x="23389" y="63363"/>
                  </a:lnTo>
                  <a:lnTo>
                    <a:pt x="23389" y="63276"/>
                  </a:lnTo>
                  <a:lnTo>
                    <a:pt x="23038" y="62442"/>
                  </a:lnTo>
                  <a:lnTo>
                    <a:pt x="23038" y="62398"/>
                  </a:lnTo>
                  <a:lnTo>
                    <a:pt x="20098" y="57878"/>
                  </a:lnTo>
                  <a:lnTo>
                    <a:pt x="20054" y="57791"/>
                  </a:lnTo>
                  <a:lnTo>
                    <a:pt x="18650" y="56869"/>
                  </a:lnTo>
                  <a:lnTo>
                    <a:pt x="17465" y="55816"/>
                  </a:lnTo>
                  <a:lnTo>
                    <a:pt x="15403" y="54105"/>
                  </a:lnTo>
                  <a:lnTo>
                    <a:pt x="13209" y="52613"/>
                  </a:lnTo>
                  <a:lnTo>
                    <a:pt x="10708" y="50989"/>
                  </a:lnTo>
                  <a:lnTo>
                    <a:pt x="9830" y="50111"/>
                  </a:lnTo>
                  <a:lnTo>
                    <a:pt x="9260" y="49234"/>
                  </a:lnTo>
                  <a:lnTo>
                    <a:pt x="8514" y="47040"/>
                  </a:lnTo>
                  <a:lnTo>
                    <a:pt x="8031" y="44758"/>
                  </a:lnTo>
                  <a:lnTo>
                    <a:pt x="7856" y="42696"/>
                  </a:lnTo>
                  <a:lnTo>
                    <a:pt x="7768" y="37825"/>
                  </a:lnTo>
                  <a:lnTo>
                    <a:pt x="7768" y="34402"/>
                  </a:lnTo>
                  <a:lnTo>
                    <a:pt x="7812" y="31375"/>
                  </a:lnTo>
                  <a:lnTo>
                    <a:pt x="7899" y="28522"/>
                  </a:lnTo>
                  <a:lnTo>
                    <a:pt x="7812" y="26811"/>
                  </a:lnTo>
                  <a:lnTo>
                    <a:pt x="7373" y="24485"/>
                  </a:lnTo>
                  <a:lnTo>
                    <a:pt x="7329" y="21940"/>
                  </a:lnTo>
                  <a:lnTo>
                    <a:pt x="7329" y="21896"/>
                  </a:lnTo>
                  <a:lnTo>
                    <a:pt x="7153" y="20975"/>
                  </a:lnTo>
                  <a:lnTo>
                    <a:pt x="7153" y="20931"/>
                  </a:lnTo>
                  <a:lnTo>
                    <a:pt x="6144" y="18167"/>
                  </a:lnTo>
                  <a:lnTo>
                    <a:pt x="5003" y="15534"/>
                  </a:lnTo>
                  <a:lnTo>
                    <a:pt x="3731" y="12638"/>
                  </a:lnTo>
                  <a:lnTo>
                    <a:pt x="1976" y="8469"/>
                  </a:lnTo>
                  <a:lnTo>
                    <a:pt x="1668" y="7109"/>
                  </a:lnTo>
                  <a:lnTo>
                    <a:pt x="1625" y="7065"/>
                  </a:lnTo>
                  <a:lnTo>
                    <a:pt x="703" y="4959"/>
                  </a:lnTo>
                  <a:lnTo>
                    <a:pt x="352" y="2545"/>
                  </a:lnTo>
                  <a:lnTo>
                    <a:pt x="440" y="2238"/>
                  </a:lnTo>
                  <a:lnTo>
                    <a:pt x="615" y="1668"/>
                  </a:lnTo>
                  <a:lnTo>
                    <a:pt x="1142" y="220"/>
                  </a:lnTo>
                  <a:lnTo>
                    <a:pt x="1142" y="176"/>
                  </a:lnTo>
                  <a:lnTo>
                    <a:pt x="1142" y="88"/>
                  </a:lnTo>
                  <a:lnTo>
                    <a:pt x="1098" y="44"/>
                  </a:lnTo>
                  <a:lnTo>
                    <a:pt x="105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" name="Google Shape;406;p48"/>
            <p:cNvSpPr/>
            <p:nvPr/>
          </p:nvSpPr>
          <p:spPr>
            <a:xfrm>
              <a:off x="3940525" y="2730775"/>
              <a:ext cx="589125" cy="2188575"/>
            </a:xfrm>
            <a:custGeom>
              <a:avLst/>
              <a:gdLst/>
              <a:ahLst/>
              <a:cxnLst/>
              <a:rect l="l" t="t" r="r" b="b"/>
              <a:pathLst>
                <a:path w="23565" h="87543" extrusionOk="0">
                  <a:moveTo>
                    <a:pt x="18869" y="1"/>
                  </a:moveTo>
                  <a:lnTo>
                    <a:pt x="18826" y="45"/>
                  </a:lnTo>
                  <a:lnTo>
                    <a:pt x="14964" y="2151"/>
                  </a:lnTo>
                  <a:lnTo>
                    <a:pt x="12507" y="3818"/>
                  </a:lnTo>
                  <a:lnTo>
                    <a:pt x="10049" y="5530"/>
                  </a:lnTo>
                  <a:lnTo>
                    <a:pt x="8909" y="6451"/>
                  </a:lnTo>
                  <a:lnTo>
                    <a:pt x="8865" y="6495"/>
                  </a:lnTo>
                  <a:lnTo>
                    <a:pt x="6276" y="9347"/>
                  </a:lnTo>
                  <a:lnTo>
                    <a:pt x="6232" y="9391"/>
                  </a:lnTo>
                  <a:lnTo>
                    <a:pt x="5442" y="10576"/>
                  </a:lnTo>
                  <a:lnTo>
                    <a:pt x="1580" y="17860"/>
                  </a:lnTo>
                  <a:lnTo>
                    <a:pt x="791" y="20098"/>
                  </a:lnTo>
                  <a:lnTo>
                    <a:pt x="264" y="21678"/>
                  </a:lnTo>
                  <a:lnTo>
                    <a:pt x="1" y="22511"/>
                  </a:lnTo>
                  <a:lnTo>
                    <a:pt x="1" y="25276"/>
                  </a:lnTo>
                  <a:lnTo>
                    <a:pt x="1" y="25320"/>
                  </a:lnTo>
                  <a:lnTo>
                    <a:pt x="1229" y="29620"/>
                  </a:lnTo>
                  <a:lnTo>
                    <a:pt x="1273" y="29620"/>
                  </a:lnTo>
                  <a:lnTo>
                    <a:pt x="2370" y="31726"/>
                  </a:lnTo>
                  <a:lnTo>
                    <a:pt x="4082" y="35544"/>
                  </a:lnTo>
                  <a:lnTo>
                    <a:pt x="5266" y="38177"/>
                  </a:lnTo>
                  <a:lnTo>
                    <a:pt x="6276" y="40546"/>
                  </a:lnTo>
                  <a:lnTo>
                    <a:pt x="6890" y="42038"/>
                  </a:lnTo>
                  <a:lnTo>
                    <a:pt x="7285" y="43223"/>
                  </a:lnTo>
                  <a:lnTo>
                    <a:pt x="7285" y="44847"/>
                  </a:lnTo>
                  <a:lnTo>
                    <a:pt x="7329" y="44890"/>
                  </a:lnTo>
                  <a:lnTo>
                    <a:pt x="7680" y="47128"/>
                  </a:lnTo>
                  <a:lnTo>
                    <a:pt x="7636" y="52043"/>
                  </a:lnTo>
                  <a:lnTo>
                    <a:pt x="7636" y="56431"/>
                  </a:lnTo>
                  <a:lnTo>
                    <a:pt x="7680" y="59854"/>
                  </a:lnTo>
                  <a:lnTo>
                    <a:pt x="7768" y="64373"/>
                  </a:lnTo>
                  <a:lnTo>
                    <a:pt x="7943" y="66787"/>
                  </a:lnTo>
                  <a:lnTo>
                    <a:pt x="8338" y="68586"/>
                  </a:lnTo>
                  <a:lnTo>
                    <a:pt x="8338" y="68630"/>
                  </a:lnTo>
                  <a:lnTo>
                    <a:pt x="9128" y="70868"/>
                  </a:lnTo>
                  <a:lnTo>
                    <a:pt x="10093" y="73149"/>
                  </a:lnTo>
                  <a:lnTo>
                    <a:pt x="10137" y="73193"/>
                  </a:lnTo>
                  <a:lnTo>
                    <a:pt x="11059" y="74466"/>
                  </a:lnTo>
                  <a:lnTo>
                    <a:pt x="11103" y="74510"/>
                  </a:lnTo>
                  <a:lnTo>
                    <a:pt x="13823" y="76660"/>
                  </a:lnTo>
                  <a:lnTo>
                    <a:pt x="16368" y="78898"/>
                  </a:lnTo>
                  <a:lnTo>
                    <a:pt x="17992" y="80346"/>
                  </a:lnTo>
                  <a:lnTo>
                    <a:pt x="18474" y="80697"/>
                  </a:lnTo>
                  <a:lnTo>
                    <a:pt x="21678" y="85260"/>
                  </a:lnTo>
                  <a:lnTo>
                    <a:pt x="23257" y="87454"/>
                  </a:lnTo>
                  <a:lnTo>
                    <a:pt x="23345" y="87498"/>
                  </a:lnTo>
                  <a:lnTo>
                    <a:pt x="23389" y="87542"/>
                  </a:lnTo>
                  <a:lnTo>
                    <a:pt x="23521" y="87498"/>
                  </a:lnTo>
                  <a:lnTo>
                    <a:pt x="23565" y="87454"/>
                  </a:lnTo>
                  <a:lnTo>
                    <a:pt x="23565" y="87367"/>
                  </a:lnTo>
                  <a:lnTo>
                    <a:pt x="23565" y="87323"/>
                  </a:lnTo>
                  <a:lnTo>
                    <a:pt x="23565" y="87235"/>
                  </a:lnTo>
                  <a:lnTo>
                    <a:pt x="21985" y="85041"/>
                  </a:lnTo>
                  <a:lnTo>
                    <a:pt x="18738" y="80477"/>
                  </a:lnTo>
                  <a:lnTo>
                    <a:pt x="18694" y="80433"/>
                  </a:lnTo>
                  <a:lnTo>
                    <a:pt x="18211" y="80082"/>
                  </a:lnTo>
                  <a:lnTo>
                    <a:pt x="16588" y="78634"/>
                  </a:lnTo>
                  <a:lnTo>
                    <a:pt x="14043" y="76353"/>
                  </a:lnTo>
                  <a:lnTo>
                    <a:pt x="11322" y="74246"/>
                  </a:lnTo>
                  <a:lnTo>
                    <a:pt x="10444" y="72974"/>
                  </a:lnTo>
                  <a:lnTo>
                    <a:pt x="9479" y="70736"/>
                  </a:lnTo>
                  <a:lnTo>
                    <a:pt x="8689" y="68498"/>
                  </a:lnTo>
                  <a:lnTo>
                    <a:pt x="8294" y="66743"/>
                  </a:lnTo>
                  <a:lnTo>
                    <a:pt x="8119" y="64373"/>
                  </a:lnTo>
                  <a:lnTo>
                    <a:pt x="8031" y="59854"/>
                  </a:lnTo>
                  <a:lnTo>
                    <a:pt x="7987" y="56431"/>
                  </a:lnTo>
                  <a:lnTo>
                    <a:pt x="7987" y="52043"/>
                  </a:lnTo>
                  <a:lnTo>
                    <a:pt x="8031" y="47084"/>
                  </a:lnTo>
                  <a:lnTo>
                    <a:pt x="7636" y="44847"/>
                  </a:lnTo>
                  <a:lnTo>
                    <a:pt x="7636" y="43223"/>
                  </a:lnTo>
                  <a:lnTo>
                    <a:pt x="7636" y="43179"/>
                  </a:lnTo>
                  <a:lnTo>
                    <a:pt x="7241" y="41907"/>
                  </a:lnTo>
                  <a:lnTo>
                    <a:pt x="6627" y="40415"/>
                  </a:lnTo>
                  <a:lnTo>
                    <a:pt x="5617" y="38001"/>
                  </a:lnTo>
                  <a:lnTo>
                    <a:pt x="4433" y="35412"/>
                  </a:lnTo>
                  <a:lnTo>
                    <a:pt x="2678" y="31595"/>
                  </a:lnTo>
                  <a:lnTo>
                    <a:pt x="1580" y="29488"/>
                  </a:lnTo>
                  <a:lnTo>
                    <a:pt x="352" y="25276"/>
                  </a:lnTo>
                  <a:lnTo>
                    <a:pt x="352" y="22555"/>
                  </a:lnTo>
                  <a:lnTo>
                    <a:pt x="1142" y="20230"/>
                  </a:lnTo>
                  <a:lnTo>
                    <a:pt x="1932" y="17992"/>
                  </a:lnTo>
                  <a:lnTo>
                    <a:pt x="5749" y="10752"/>
                  </a:lnTo>
                  <a:lnTo>
                    <a:pt x="6539" y="9567"/>
                  </a:lnTo>
                  <a:lnTo>
                    <a:pt x="9128" y="6715"/>
                  </a:lnTo>
                  <a:lnTo>
                    <a:pt x="10269" y="5837"/>
                  </a:lnTo>
                  <a:lnTo>
                    <a:pt x="12682" y="4082"/>
                  </a:lnTo>
                  <a:lnTo>
                    <a:pt x="15140" y="2458"/>
                  </a:lnTo>
                  <a:lnTo>
                    <a:pt x="19001" y="352"/>
                  </a:lnTo>
                  <a:lnTo>
                    <a:pt x="19045" y="308"/>
                  </a:lnTo>
                  <a:lnTo>
                    <a:pt x="19089" y="220"/>
                  </a:lnTo>
                  <a:lnTo>
                    <a:pt x="19089" y="176"/>
                  </a:lnTo>
                  <a:lnTo>
                    <a:pt x="19045" y="89"/>
                  </a:lnTo>
                  <a:lnTo>
                    <a:pt x="19001" y="45"/>
                  </a:lnTo>
                  <a:lnTo>
                    <a:pt x="1895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" name="Google Shape;407;p48"/>
            <p:cNvSpPr/>
            <p:nvPr/>
          </p:nvSpPr>
          <p:spPr>
            <a:xfrm>
              <a:off x="4021700" y="2610100"/>
              <a:ext cx="687875" cy="2200625"/>
            </a:xfrm>
            <a:custGeom>
              <a:avLst/>
              <a:gdLst/>
              <a:ahLst/>
              <a:cxnLst/>
              <a:rect l="l" t="t" r="r" b="b"/>
              <a:pathLst>
                <a:path w="27515" h="88025" extrusionOk="0">
                  <a:moveTo>
                    <a:pt x="27251" y="1"/>
                  </a:moveTo>
                  <a:lnTo>
                    <a:pt x="25144" y="1186"/>
                  </a:lnTo>
                  <a:lnTo>
                    <a:pt x="22380" y="2590"/>
                  </a:lnTo>
                  <a:lnTo>
                    <a:pt x="20142" y="3643"/>
                  </a:lnTo>
                  <a:lnTo>
                    <a:pt x="17992" y="4872"/>
                  </a:lnTo>
                  <a:lnTo>
                    <a:pt x="14262" y="6978"/>
                  </a:lnTo>
                  <a:lnTo>
                    <a:pt x="12375" y="8119"/>
                  </a:lnTo>
                  <a:lnTo>
                    <a:pt x="10181" y="9611"/>
                  </a:lnTo>
                  <a:lnTo>
                    <a:pt x="8031" y="11103"/>
                  </a:lnTo>
                  <a:lnTo>
                    <a:pt x="6759" y="12068"/>
                  </a:lnTo>
                  <a:lnTo>
                    <a:pt x="6759" y="12112"/>
                  </a:lnTo>
                  <a:lnTo>
                    <a:pt x="5354" y="13867"/>
                  </a:lnTo>
                  <a:lnTo>
                    <a:pt x="3511" y="16193"/>
                  </a:lnTo>
                  <a:lnTo>
                    <a:pt x="3511" y="16237"/>
                  </a:lnTo>
                  <a:lnTo>
                    <a:pt x="2458" y="18518"/>
                  </a:lnTo>
                  <a:lnTo>
                    <a:pt x="1273" y="21502"/>
                  </a:lnTo>
                  <a:lnTo>
                    <a:pt x="264" y="24004"/>
                  </a:lnTo>
                  <a:lnTo>
                    <a:pt x="1" y="25013"/>
                  </a:lnTo>
                  <a:lnTo>
                    <a:pt x="1" y="25101"/>
                  </a:lnTo>
                  <a:lnTo>
                    <a:pt x="484" y="28523"/>
                  </a:lnTo>
                  <a:lnTo>
                    <a:pt x="659" y="30981"/>
                  </a:lnTo>
                  <a:lnTo>
                    <a:pt x="1186" y="33833"/>
                  </a:lnTo>
                  <a:lnTo>
                    <a:pt x="1186" y="33877"/>
                  </a:lnTo>
                  <a:lnTo>
                    <a:pt x="2897" y="38440"/>
                  </a:lnTo>
                  <a:lnTo>
                    <a:pt x="4038" y="41205"/>
                  </a:lnTo>
                  <a:lnTo>
                    <a:pt x="5047" y="43618"/>
                  </a:lnTo>
                  <a:lnTo>
                    <a:pt x="6056" y="46382"/>
                  </a:lnTo>
                  <a:lnTo>
                    <a:pt x="6232" y="47523"/>
                  </a:lnTo>
                  <a:lnTo>
                    <a:pt x="6232" y="50463"/>
                  </a:lnTo>
                  <a:lnTo>
                    <a:pt x="6232" y="50507"/>
                  </a:lnTo>
                  <a:lnTo>
                    <a:pt x="6715" y="53140"/>
                  </a:lnTo>
                  <a:lnTo>
                    <a:pt x="6934" y="54764"/>
                  </a:lnTo>
                  <a:lnTo>
                    <a:pt x="6846" y="57221"/>
                  </a:lnTo>
                  <a:lnTo>
                    <a:pt x="6759" y="60424"/>
                  </a:lnTo>
                  <a:lnTo>
                    <a:pt x="6759" y="63145"/>
                  </a:lnTo>
                  <a:lnTo>
                    <a:pt x="6759" y="65339"/>
                  </a:lnTo>
                  <a:lnTo>
                    <a:pt x="6759" y="67489"/>
                  </a:lnTo>
                  <a:lnTo>
                    <a:pt x="6934" y="69902"/>
                  </a:lnTo>
                  <a:lnTo>
                    <a:pt x="6934" y="69946"/>
                  </a:lnTo>
                  <a:lnTo>
                    <a:pt x="7461" y="72491"/>
                  </a:lnTo>
                  <a:lnTo>
                    <a:pt x="7724" y="73149"/>
                  </a:lnTo>
                  <a:lnTo>
                    <a:pt x="7812" y="73237"/>
                  </a:lnTo>
                  <a:lnTo>
                    <a:pt x="9567" y="74773"/>
                  </a:lnTo>
                  <a:lnTo>
                    <a:pt x="11629" y="76353"/>
                  </a:lnTo>
                  <a:lnTo>
                    <a:pt x="13736" y="77845"/>
                  </a:lnTo>
                  <a:lnTo>
                    <a:pt x="16061" y="79205"/>
                  </a:lnTo>
                  <a:lnTo>
                    <a:pt x="18080" y="80785"/>
                  </a:lnTo>
                  <a:lnTo>
                    <a:pt x="20098" y="82496"/>
                  </a:lnTo>
                  <a:lnTo>
                    <a:pt x="21195" y="84866"/>
                  </a:lnTo>
                  <a:lnTo>
                    <a:pt x="21327" y="87849"/>
                  </a:lnTo>
                  <a:lnTo>
                    <a:pt x="21327" y="87937"/>
                  </a:lnTo>
                  <a:lnTo>
                    <a:pt x="21371" y="87981"/>
                  </a:lnTo>
                  <a:lnTo>
                    <a:pt x="21502" y="88025"/>
                  </a:lnTo>
                  <a:lnTo>
                    <a:pt x="21546" y="88025"/>
                  </a:lnTo>
                  <a:lnTo>
                    <a:pt x="21634" y="87981"/>
                  </a:lnTo>
                  <a:lnTo>
                    <a:pt x="21634" y="87937"/>
                  </a:lnTo>
                  <a:lnTo>
                    <a:pt x="21678" y="87849"/>
                  </a:lnTo>
                  <a:lnTo>
                    <a:pt x="21546" y="84822"/>
                  </a:lnTo>
                  <a:lnTo>
                    <a:pt x="21546" y="84734"/>
                  </a:lnTo>
                  <a:lnTo>
                    <a:pt x="20405" y="82320"/>
                  </a:lnTo>
                  <a:lnTo>
                    <a:pt x="20362" y="82277"/>
                  </a:lnTo>
                  <a:lnTo>
                    <a:pt x="18299" y="80521"/>
                  </a:lnTo>
                  <a:lnTo>
                    <a:pt x="16281" y="78898"/>
                  </a:lnTo>
                  <a:lnTo>
                    <a:pt x="16237" y="78898"/>
                  </a:lnTo>
                  <a:lnTo>
                    <a:pt x="13955" y="77538"/>
                  </a:lnTo>
                  <a:lnTo>
                    <a:pt x="11849" y="76089"/>
                  </a:lnTo>
                  <a:lnTo>
                    <a:pt x="9830" y="74510"/>
                  </a:lnTo>
                  <a:lnTo>
                    <a:pt x="8031" y="73018"/>
                  </a:lnTo>
                  <a:lnTo>
                    <a:pt x="7812" y="72404"/>
                  </a:lnTo>
                  <a:lnTo>
                    <a:pt x="7285" y="69858"/>
                  </a:lnTo>
                  <a:lnTo>
                    <a:pt x="7110" y="67489"/>
                  </a:lnTo>
                  <a:lnTo>
                    <a:pt x="7110" y="65339"/>
                  </a:lnTo>
                  <a:lnTo>
                    <a:pt x="7110" y="63145"/>
                  </a:lnTo>
                  <a:lnTo>
                    <a:pt x="7110" y="60424"/>
                  </a:lnTo>
                  <a:lnTo>
                    <a:pt x="7197" y="57221"/>
                  </a:lnTo>
                  <a:lnTo>
                    <a:pt x="7285" y="54764"/>
                  </a:lnTo>
                  <a:lnTo>
                    <a:pt x="7285" y="54720"/>
                  </a:lnTo>
                  <a:lnTo>
                    <a:pt x="7066" y="53052"/>
                  </a:lnTo>
                  <a:lnTo>
                    <a:pt x="6583" y="50419"/>
                  </a:lnTo>
                  <a:lnTo>
                    <a:pt x="6583" y="47480"/>
                  </a:lnTo>
                  <a:lnTo>
                    <a:pt x="6364" y="46295"/>
                  </a:lnTo>
                  <a:lnTo>
                    <a:pt x="5354" y="43486"/>
                  </a:lnTo>
                  <a:lnTo>
                    <a:pt x="4389" y="41073"/>
                  </a:lnTo>
                  <a:lnTo>
                    <a:pt x="3204" y="38309"/>
                  </a:lnTo>
                  <a:lnTo>
                    <a:pt x="1537" y="33745"/>
                  </a:lnTo>
                  <a:lnTo>
                    <a:pt x="1010" y="30937"/>
                  </a:lnTo>
                  <a:lnTo>
                    <a:pt x="835" y="28479"/>
                  </a:lnTo>
                  <a:lnTo>
                    <a:pt x="352" y="25057"/>
                  </a:lnTo>
                  <a:lnTo>
                    <a:pt x="615" y="24091"/>
                  </a:lnTo>
                  <a:lnTo>
                    <a:pt x="1581" y="21634"/>
                  </a:lnTo>
                  <a:lnTo>
                    <a:pt x="2809" y="18650"/>
                  </a:lnTo>
                  <a:lnTo>
                    <a:pt x="3819" y="16368"/>
                  </a:lnTo>
                  <a:lnTo>
                    <a:pt x="5618" y="14087"/>
                  </a:lnTo>
                  <a:lnTo>
                    <a:pt x="7022" y="12331"/>
                  </a:lnTo>
                  <a:lnTo>
                    <a:pt x="8250" y="11366"/>
                  </a:lnTo>
                  <a:lnTo>
                    <a:pt x="10357" y="9874"/>
                  </a:lnTo>
                  <a:lnTo>
                    <a:pt x="12551" y="8426"/>
                  </a:lnTo>
                  <a:lnTo>
                    <a:pt x="14438" y="7285"/>
                  </a:lnTo>
                  <a:lnTo>
                    <a:pt x="18167" y="5179"/>
                  </a:lnTo>
                  <a:lnTo>
                    <a:pt x="20318" y="3950"/>
                  </a:lnTo>
                  <a:lnTo>
                    <a:pt x="22556" y="2897"/>
                  </a:lnTo>
                  <a:lnTo>
                    <a:pt x="25320" y="1493"/>
                  </a:lnTo>
                  <a:lnTo>
                    <a:pt x="27426" y="308"/>
                  </a:lnTo>
                  <a:lnTo>
                    <a:pt x="27470" y="264"/>
                  </a:lnTo>
                  <a:lnTo>
                    <a:pt x="27514" y="220"/>
                  </a:lnTo>
                  <a:lnTo>
                    <a:pt x="27514" y="133"/>
                  </a:lnTo>
                  <a:lnTo>
                    <a:pt x="27514" y="89"/>
                  </a:lnTo>
                  <a:lnTo>
                    <a:pt x="2747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" name="Google Shape;408;p48"/>
            <p:cNvSpPr/>
            <p:nvPr/>
          </p:nvSpPr>
          <p:spPr>
            <a:xfrm>
              <a:off x="3872525" y="2722000"/>
              <a:ext cx="510125" cy="2108475"/>
            </a:xfrm>
            <a:custGeom>
              <a:avLst/>
              <a:gdLst/>
              <a:ahLst/>
              <a:cxnLst/>
              <a:rect l="l" t="t" r="r" b="b"/>
              <a:pathLst>
                <a:path w="20405" h="84339" extrusionOk="0">
                  <a:moveTo>
                    <a:pt x="19659" y="1"/>
                  </a:moveTo>
                  <a:lnTo>
                    <a:pt x="19615" y="45"/>
                  </a:lnTo>
                  <a:lnTo>
                    <a:pt x="17596" y="1054"/>
                  </a:lnTo>
                  <a:lnTo>
                    <a:pt x="15446" y="2370"/>
                  </a:lnTo>
                  <a:lnTo>
                    <a:pt x="12638" y="4389"/>
                  </a:lnTo>
                  <a:lnTo>
                    <a:pt x="11058" y="5486"/>
                  </a:lnTo>
                  <a:lnTo>
                    <a:pt x="7986" y="8382"/>
                  </a:lnTo>
                  <a:lnTo>
                    <a:pt x="5836" y="10357"/>
                  </a:lnTo>
                  <a:lnTo>
                    <a:pt x="5792" y="10400"/>
                  </a:lnTo>
                  <a:lnTo>
                    <a:pt x="2370" y="17728"/>
                  </a:lnTo>
                  <a:lnTo>
                    <a:pt x="702" y="21458"/>
                  </a:lnTo>
                  <a:lnTo>
                    <a:pt x="220" y="22643"/>
                  </a:lnTo>
                  <a:lnTo>
                    <a:pt x="44" y="23038"/>
                  </a:lnTo>
                  <a:lnTo>
                    <a:pt x="0" y="23213"/>
                  </a:lnTo>
                  <a:lnTo>
                    <a:pt x="44" y="23257"/>
                  </a:lnTo>
                  <a:lnTo>
                    <a:pt x="3160" y="31946"/>
                  </a:lnTo>
                  <a:lnTo>
                    <a:pt x="3160" y="31990"/>
                  </a:lnTo>
                  <a:lnTo>
                    <a:pt x="4476" y="34096"/>
                  </a:lnTo>
                  <a:lnTo>
                    <a:pt x="5924" y="37124"/>
                  </a:lnTo>
                  <a:lnTo>
                    <a:pt x="7635" y="40853"/>
                  </a:lnTo>
                  <a:lnTo>
                    <a:pt x="8689" y="43311"/>
                  </a:lnTo>
                  <a:lnTo>
                    <a:pt x="9127" y="46382"/>
                  </a:lnTo>
                  <a:lnTo>
                    <a:pt x="9171" y="49103"/>
                  </a:lnTo>
                  <a:lnTo>
                    <a:pt x="9171" y="53052"/>
                  </a:lnTo>
                  <a:lnTo>
                    <a:pt x="9215" y="55817"/>
                  </a:lnTo>
                  <a:lnTo>
                    <a:pt x="9171" y="58274"/>
                  </a:lnTo>
                  <a:lnTo>
                    <a:pt x="9259" y="62091"/>
                  </a:lnTo>
                  <a:lnTo>
                    <a:pt x="9391" y="65251"/>
                  </a:lnTo>
                  <a:lnTo>
                    <a:pt x="9522" y="67533"/>
                  </a:lnTo>
                  <a:lnTo>
                    <a:pt x="9654" y="68586"/>
                  </a:lnTo>
                  <a:lnTo>
                    <a:pt x="10400" y="70868"/>
                  </a:lnTo>
                  <a:lnTo>
                    <a:pt x="10400" y="70911"/>
                  </a:lnTo>
                  <a:lnTo>
                    <a:pt x="11672" y="73632"/>
                  </a:lnTo>
                  <a:lnTo>
                    <a:pt x="12769" y="75870"/>
                  </a:lnTo>
                  <a:lnTo>
                    <a:pt x="13340" y="77011"/>
                  </a:lnTo>
                  <a:lnTo>
                    <a:pt x="13340" y="77055"/>
                  </a:lnTo>
                  <a:lnTo>
                    <a:pt x="14393" y="78283"/>
                  </a:lnTo>
                  <a:lnTo>
                    <a:pt x="18342" y="82057"/>
                  </a:lnTo>
                  <a:lnTo>
                    <a:pt x="20097" y="84295"/>
                  </a:lnTo>
                  <a:lnTo>
                    <a:pt x="20141" y="84339"/>
                  </a:lnTo>
                  <a:lnTo>
                    <a:pt x="20229" y="84339"/>
                  </a:lnTo>
                  <a:lnTo>
                    <a:pt x="20317" y="84295"/>
                  </a:lnTo>
                  <a:lnTo>
                    <a:pt x="20361" y="84251"/>
                  </a:lnTo>
                  <a:lnTo>
                    <a:pt x="20405" y="84207"/>
                  </a:lnTo>
                  <a:lnTo>
                    <a:pt x="20405" y="84119"/>
                  </a:lnTo>
                  <a:lnTo>
                    <a:pt x="20361" y="84075"/>
                  </a:lnTo>
                  <a:lnTo>
                    <a:pt x="18606" y="81838"/>
                  </a:lnTo>
                  <a:lnTo>
                    <a:pt x="18562" y="81794"/>
                  </a:lnTo>
                  <a:lnTo>
                    <a:pt x="14656" y="78064"/>
                  </a:lnTo>
                  <a:lnTo>
                    <a:pt x="13647" y="76835"/>
                  </a:lnTo>
                  <a:lnTo>
                    <a:pt x="11980" y="73500"/>
                  </a:lnTo>
                  <a:lnTo>
                    <a:pt x="10751" y="70780"/>
                  </a:lnTo>
                  <a:lnTo>
                    <a:pt x="10005" y="68498"/>
                  </a:lnTo>
                  <a:lnTo>
                    <a:pt x="9873" y="67489"/>
                  </a:lnTo>
                  <a:lnTo>
                    <a:pt x="9742" y="65251"/>
                  </a:lnTo>
                  <a:lnTo>
                    <a:pt x="9610" y="62091"/>
                  </a:lnTo>
                  <a:lnTo>
                    <a:pt x="9522" y="58274"/>
                  </a:lnTo>
                  <a:lnTo>
                    <a:pt x="9566" y="55817"/>
                  </a:lnTo>
                  <a:lnTo>
                    <a:pt x="9522" y="53052"/>
                  </a:lnTo>
                  <a:lnTo>
                    <a:pt x="9522" y="49103"/>
                  </a:lnTo>
                  <a:lnTo>
                    <a:pt x="9478" y="46382"/>
                  </a:lnTo>
                  <a:lnTo>
                    <a:pt x="9478" y="46338"/>
                  </a:lnTo>
                  <a:lnTo>
                    <a:pt x="8996" y="43267"/>
                  </a:lnTo>
                  <a:lnTo>
                    <a:pt x="8996" y="43223"/>
                  </a:lnTo>
                  <a:lnTo>
                    <a:pt x="7943" y="40678"/>
                  </a:lnTo>
                  <a:lnTo>
                    <a:pt x="6231" y="36992"/>
                  </a:lnTo>
                  <a:lnTo>
                    <a:pt x="4783" y="33964"/>
                  </a:lnTo>
                  <a:lnTo>
                    <a:pt x="3467" y="31814"/>
                  </a:lnTo>
                  <a:lnTo>
                    <a:pt x="351" y="23170"/>
                  </a:lnTo>
                  <a:lnTo>
                    <a:pt x="571" y="22643"/>
                  </a:lnTo>
                  <a:lnTo>
                    <a:pt x="1009" y="21634"/>
                  </a:lnTo>
                  <a:lnTo>
                    <a:pt x="2458" y="18431"/>
                  </a:lnTo>
                  <a:lnTo>
                    <a:pt x="6100" y="10576"/>
                  </a:lnTo>
                  <a:lnTo>
                    <a:pt x="8250" y="8645"/>
                  </a:lnTo>
                  <a:lnTo>
                    <a:pt x="11277" y="5749"/>
                  </a:lnTo>
                  <a:lnTo>
                    <a:pt x="12857" y="4652"/>
                  </a:lnTo>
                  <a:lnTo>
                    <a:pt x="15666" y="2677"/>
                  </a:lnTo>
                  <a:lnTo>
                    <a:pt x="17772" y="1361"/>
                  </a:lnTo>
                  <a:lnTo>
                    <a:pt x="19746" y="352"/>
                  </a:lnTo>
                  <a:lnTo>
                    <a:pt x="19790" y="308"/>
                  </a:lnTo>
                  <a:lnTo>
                    <a:pt x="19834" y="220"/>
                  </a:lnTo>
                  <a:lnTo>
                    <a:pt x="19834" y="176"/>
                  </a:lnTo>
                  <a:lnTo>
                    <a:pt x="19834" y="89"/>
                  </a:lnTo>
                  <a:lnTo>
                    <a:pt x="19790" y="45"/>
                  </a:lnTo>
                  <a:lnTo>
                    <a:pt x="1974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" name="Google Shape;409;p48"/>
            <p:cNvSpPr/>
            <p:nvPr/>
          </p:nvSpPr>
          <p:spPr>
            <a:xfrm>
              <a:off x="5263525" y="3312200"/>
              <a:ext cx="868875" cy="1159550"/>
            </a:xfrm>
            <a:custGeom>
              <a:avLst/>
              <a:gdLst/>
              <a:ahLst/>
              <a:cxnLst/>
              <a:rect l="l" t="t" r="r" b="b"/>
              <a:pathLst>
                <a:path w="34755" h="46382" extrusionOk="0">
                  <a:moveTo>
                    <a:pt x="34579" y="0"/>
                  </a:moveTo>
                  <a:lnTo>
                    <a:pt x="34491" y="44"/>
                  </a:lnTo>
                  <a:lnTo>
                    <a:pt x="31551" y="1799"/>
                  </a:lnTo>
                  <a:lnTo>
                    <a:pt x="31507" y="1799"/>
                  </a:lnTo>
                  <a:lnTo>
                    <a:pt x="30454" y="2633"/>
                  </a:lnTo>
                  <a:lnTo>
                    <a:pt x="30454" y="2677"/>
                  </a:lnTo>
                  <a:lnTo>
                    <a:pt x="28348" y="5003"/>
                  </a:lnTo>
                  <a:lnTo>
                    <a:pt x="25846" y="7416"/>
                  </a:lnTo>
                  <a:lnTo>
                    <a:pt x="23872" y="9171"/>
                  </a:lnTo>
                  <a:lnTo>
                    <a:pt x="20976" y="10927"/>
                  </a:lnTo>
                  <a:lnTo>
                    <a:pt x="20932" y="10927"/>
                  </a:lnTo>
                  <a:lnTo>
                    <a:pt x="20142" y="11716"/>
                  </a:lnTo>
                  <a:lnTo>
                    <a:pt x="20142" y="11760"/>
                  </a:lnTo>
                  <a:lnTo>
                    <a:pt x="18255" y="14262"/>
                  </a:lnTo>
                  <a:lnTo>
                    <a:pt x="17202" y="15578"/>
                  </a:lnTo>
                  <a:lnTo>
                    <a:pt x="15754" y="16631"/>
                  </a:lnTo>
                  <a:lnTo>
                    <a:pt x="15710" y="16631"/>
                  </a:lnTo>
                  <a:lnTo>
                    <a:pt x="13516" y="19308"/>
                  </a:lnTo>
                  <a:lnTo>
                    <a:pt x="12199" y="21238"/>
                  </a:lnTo>
                  <a:lnTo>
                    <a:pt x="10971" y="23257"/>
                  </a:lnTo>
                  <a:lnTo>
                    <a:pt x="9347" y="26329"/>
                  </a:lnTo>
                  <a:lnTo>
                    <a:pt x="8426" y="28128"/>
                  </a:lnTo>
                  <a:lnTo>
                    <a:pt x="8426" y="28172"/>
                  </a:lnTo>
                  <a:lnTo>
                    <a:pt x="8075" y="29444"/>
                  </a:lnTo>
                  <a:lnTo>
                    <a:pt x="8075" y="29488"/>
                  </a:lnTo>
                  <a:lnTo>
                    <a:pt x="7855" y="32209"/>
                  </a:lnTo>
                  <a:lnTo>
                    <a:pt x="7724" y="34052"/>
                  </a:lnTo>
                  <a:lnTo>
                    <a:pt x="7724" y="34139"/>
                  </a:lnTo>
                  <a:lnTo>
                    <a:pt x="8119" y="34797"/>
                  </a:lnTo>
                  <a:lnTo>
                    <a:pt x="8119" y="35631"/>
                  </a:lnTo>
                  <a:lnTo>
                    <a:pt x="7811" y="36553"/>
                  </a:lnTo>
                  <a:lnTo>
                    <a:pt x="6100" y="38791"/>
                  </a:lnTo>
                  <a:lnTo>
                    <a:pt x="5179" y="40239"/>
                  </a:lnTo>
                  <a:lnTo>
                    <a:pt x="4257" y="42169"/>
                  </a:lnTo>
                  <a:lnTo>
                    <a:pt x="3511" y="43091"/>
                  </a:lnTo>
                  <a:lnTo>
                    <a:pt x="1712" y="44188"/>
                  </a:lnTo>
                  <a:lnTo>
                    <a:pt x="1668" y="44232"/>
                  </a:lnTo>
                  <a:lnTo>
                    <a:pt x="922" y="44890"/>
                  </a:lnTo>
                  <a:lnTo>
                    <a:pt x="878" y="44934"/>
                  </a:lnTo>
                  <a:lnTo>
                    <a:pt x="45" y="46119"/>
                  </a:lnTo>
                  <a:lnTo>
                    <a:pt x="1" y="46162"/>
                  </a:lnTo>
                  <a:lnTo>
                    <a:pt x="1" y="46250"/>
                  </a:lnTo>
                  <a:lnTo>
                    <a:pt x="45" y="46294"/>
                  </a:lnTo>
                  <a:lnTo>
                    <a:pt x="88" y="46338"/>
                  </a:lnTo>
                  <a:lnTo>
                    <a:pt x="176" y="46382"/>
                  </a:lnTo>
                  <a:lnTo>
                    <a:pt x="264" y="46382"/>
                  </a:lnTo>
                  <a:lnTo>
                    <a:pt x="308" y="46294"/>
                  </a:lnTo>
                  <a:lnTo>
                    <a:pt x="1185" y="45153"/>
                  </a:lnTo>
                  <a:lnTo>
                    <a:pt x="1888" y="44495"/>
                  </a:lnTo>
                  <a:lnTo>
                    <a:pt x="3687" y="43398"/>
                  </a:lnTo>
                  <a:lnTo>
                    <a:pt x="3731" y="43354"/>
                  </a:lnTo>
                  <a:lnTo>
                    <a:pt x="4520" y="42389"/>
                  </a:lnTo>
                  <a:lnTo>
                    <a:pt x="4564" y="42345"/>
                  </a:lnTo>
                  <a:lnTo>
                    <a:pt x="5486" y="40414"/>
                  </a:lnTo>
                  <a:lnTo>
                    <a:pt x="6407" y="38966"/>
                  </a:lnTo>
                  <a:lnTo>
                    <a:pt x="8119" y="36728"/>
                  </a:lnTo>
                  <a:lnTo>
                    <a:pt x="8162" y="36684"/>
                  </a:lnTo>
                  <a:lnTo>
                    <a:pt x="8426" y="35719"/>
                  </a:lnTo>
                  <a:lnTo>
                    <a:pt x="8470" y="35675"/>
                  </a:lnTo>
                  <a:lnTo>
                    <a:pt x="8470" y="34754"/>
                  </a:lnTo>
                  <a:lnTo>
                    <a:pt x="8426" y="34622"/>
                  </a:lnTo>
                  <a:lnTo>
                    <a:pt x="8075" y="34008"/>
                  </a:lnTo>
                  <a:lnTo>
                    <a:pt x="8206" y="32252"/>
                  </a:lnTo>
                  <a:lnTo>
                    <a:pt x="8426" y="29532"/>
                  </a:lnTo>
                  <a:lnTo>
                    <a:pt x="8733" y="28259"/>
                  </a:lnTo>
                  <a:lnTo>
                    <a:pt x="9654" y="26460"/>
                  </a:lnTo>
                  <a:lnTo>
                    <a:pt x="11278" y="23432"/>
                  </a:lnTo>
                  <a:lnTo>
                    <a:pt x="12507" y="21458"/>
                  </a:lnTo>
                  <a:lnTo>
                    <a:pt x="13779" y="19483"/>
                  </a:lnTo>
                  <a:lnTo>
                    <a:pt x="15973" y="16894"/>
                  </a:lnTo>
                  <a:lnTo>
                    <a:pt x="17421" y="15841"/>
                  </a:lnTo>
                  <a:lnTo>
                    <a:pt x="17421" y="15797"/>
                  </a:lnTo>
                  <a:lnTo>
                    <a:pt x="18518" y="14481"/>
                  </a:lnTo>
                  <a:lnTo>
                    <a:pt x="20405" y="11980"/>
                  </a:lnTo>
                  <a:lnTo>
                    <a:pt x="21151" y="11190"/>
                  </a:lnTo>
                  <a:lnTo>
                    <a:pt x="24091" y="9435"/>
                  </a:lnTo>
                  <a:lnTo>
                    <a:pt x="26110" y="7679"/>
                  </a:lnTo>
                  <a:lnTo>
                    <a:pt x="28611" y="5222"/>
                  </a:lnTo>
                  <a:lnTo>
                    <a:pt x="30717" y="2897"/>
                  </a:lnTo>
                  <a:lnTo>
                    <a:pt x="31726" y="2063"/>
                  </a:lnTo>
                  <a:lnTo>
                    <a:pt x="34666" y="351"/>
                  </a:lnTo>
                  <a:lnTo>
                    <a:pt x="34710" y="308"/>
                  </a:lnTo>
                  <a:lnTo>
                    <a:pt x="34754" y="220"/>
                  </a:lnTo>
                  <a:lnTo>
                    <a:pt x="34754" y="176"/>
                  </a:lnTo>
                  <a:lnTo>
                    <a:pt x="34754" y="88"/>
                  </a:lnTo>
                  <a:lnTo>
                    <a:pt x="34710" y="44"/>
                  </a:lnTo>
                  <a:lnTo>
                    <a:pt x="3462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" name="Google Shape;410;p48"/>
            <p:cNvSpPr/>
            <p:nvPr/>
          </p:nvSpPr>
          <p:spPr>
            <a:xfrm>
              <a:off x="5251475" y="3288075"/>
              <a:ext cx="853500" cy="1173800"/>
            </a:xfrm>
            <a:custGeom>
              <a:avLst/>
              <a:gdLst/>
              <a:ahLst/>
              <a:cxnLst/>
              <a:rect l="l" t="t" r="r" b="b"/>
              <a:pathLst>
                <a:path w="34140" h="46952" extrusionOk="0">
                  <a:moveTo>
                    <a:pt x="33876" y="0"/>
                  </a:moveTo>
                  <a:lnTo>
                    <a:pt x="31462" y="1448"/>
                  </a:lnTo>
                  <a:lnTo>
                    <a:pt x="30453" y="2150"/>
                  </a:lnTo>
                  <a:lnTo>
                    <a:pt x="30409" y="2194"/>
                  </a:lnTo>
                  <a:lnTo>
                    <a:pt x="28478" y="4300"/>
                  </a:lnTo>
                  <a:lnTo>
                    <a:pt x="26460" y="6275"/>
                  </a:lnTo>
                  <a:lnTo>
                    <a:pt x="24836" y="7679"/>
                  </a:lnTo>
                  <a:lnTo>
                    <a:pt x="22774" y="9127"/>
                  </a:lnTo>
                  <a:lnTo>
                    <a:pt x="20931" y="10531"/>
                  </a:lnTo>
                  <a:lnTo>
                    <a:pt x="19658" y="11365"/>
                  </a:lnTo>
                  <a:lnTo>
                    <a:pt x="19615" y="11409"/>
                  </a:lnTo>
                  <a:lnTo>
                    <a:pt x="18649" y="12462"/>
                  </a:lnTo>
                  <a:lnTo>
                    <a:pt x="18649" y="12506"/>
                  </a:lnTo>
                  <a:lnTo>
                    <a:pt x="17157" y="14481"/>
                  </a:lnTo>
                  <a:lnTo>
                    <a:pt x="16543" y="15095"/>
                  </a:lnTo>
                  <a:lnTo>
                    <a:pt x="15534" y="15797"/>
                  </a:lnTo>
                  <a:lnTo>
                    <a:pt x="15490" y="15841"/>
                  </a:lnTo>
                  <a:lnTo>
                    <a:pt x="13954" y="17728"/>
                  </a:lnTo>
                  <a:lnTo>
                    <a:pt x="12111" y="20141"/>
                  </a:lnTo>
                  <a:lnTo>
                    <a:pt x="10707" y="22203"/>
                  </a:lnTo>
                  <a:lnTo>
                    <a:pt x="8381" y="26372"/>
                  </a:lnTo>
                  <a:lnTo>
                    <a:pt x="7591" y="27864"/>
                  </a:lnTo>
                  <a:lnTo>
                    <a:pt x="7372" y="28610"/>
                  </a:lnTo>
                  <a:lnTo>
                    <a:pt x="7372" y="28654"/>
                  </a:lnTo>
                  <a:lnTo>
                    <a:pt x="6802" y="34007"/>
                  </a:lnTo>
                  <a:lnTo>
                    <a:pt x="6582" y="36596"/>
                  </a:lnTo>
                  <a:lnTo>
                    <a:pt x="6363" y="38044"/>
                  </a:lnTo>
                  <a:lnTo>
                    <a:pt x="5485" y="39668"/>
                  </a:lnTo>
                  <a:lnTo>
                    <a:pt x="4300" y="41774"/>
                  </a:lnTo>
                  <a:lnTo>
                    <a:pt x="3467" y="43003"/>
                  </a:lnTo>
                  <a:lnTo>
                    <a:pt x="2019" y="44144"/>
                  </a:lnTo>
                  <a:lnTo>
                    <a:pt x="1975" y="44144"/>
                  </a:lnTo>
                  <a:lnTo>
                    <a:pt x="44" y="46645"/>
                  </a:lnTo>
                  <a:lnTo>
                    <a:pt x="0" y="46733"/>
                  </a:lnTo>
                  <a:lnTo>
                    <a:pt x="0" y="46776"/>
                  </a:lnTo>
                  <a:lnTo>
                    <a:pt x="44" y="46864"/>
                  </a:lnTo>
                  <a:lnTo>
                    <a:pt x="88" y="46908"/>
                  </a:lnTo>
                  <a:lnTo>
                    <a:pt x="176" y="46952"/>
                  </a:lnTo>
                  <a:lnTo>
                    <a:pt x="263" y="46908"/>
                  </a:lnTo>
                  <a:lnTo>
                    <a:pt x="307" y="46864"/>
                  </a:lnTo>
                  <a:lnTo>
                    <a:pt x="2238" y="44407"/>
                  </a:lnTo>
                  <a:lnTo>
                    <a:pt x="3686" y="43266"/>
                  </a:lnTo>
                  <a:lnTo>
                    <a:pt x="3730" y="43222"/>
                  </a:lnTo>
                  <a:lnTo>
                    <a:pt x="4607" y="41950"/>
                  </a:lnTo>
                  <a:lnTo>
                    <a:pt x="5792" y="39799"/>
                  </a:lnTo>
                  <a:lnTo>
                    <a:pt x="6714" y="38176"/>
                  </a:lnTo>
                  <a:lnTo>
                    <a:pt x="6714" y="38132"/>
                  </a:lnTo>
                  <a:lnTo>
                    <a:pt x="6933" y="36640"/>
                  </a:lnTo>
                  <a:lnTo>
                    <a:pt x="7153" y="34007"/>
                  </a:lnTo>
                  <a:lnTo>
                    <a:pt x="7723" y="28698"/>
                  </a:lnTo>
                  <a:lnTo>
                    <a:pt x="7942" y="27996"/>
                  </a:lnTo>
                  <a:lnTo>
                    <a:pt x="8688" y="26548"/>
                  </a:lnTo>
                  <a:lnTo>
                    <a:pt x="11014" y="22423"/>
                  </a:lnTo>
                  <a:lnTo>
                    <a:pt x="12418" y="20361"/>
                  </a:lnTo>
                  <a:lnTo>
                    <a:pt x="14217" y="17947"/>
                  </a:lnTo>
                  <a:lnTo>
                    <a:pt x="15753" y="16060"/>
                  </a:lnTo>
                  <a:lnTo>
                    <a:pt x="16762" y="15358"/>
                  </a:lnTo>
                  <a:lnTo>
                    <a:pt x="16806" y="15358"/>
                  </a:lnTo>
                  <a:lnTo>
                    <a:pt x="17421" y="14744"/>
                  </a:lnTo>
                  <a:lnTo>
                    <a:pt x="17464" y="14700"/>
                  </a:lnTo>
                  <a:lnTo>
                    <a:pt x="18913" y="12725"/>
                  </a:lnTo>
                  <a:lnTo>
                    <a:pt x="19878" y="11672"/>
                  </a:lnTo>
                  <a:lnTo>
                    <a:pt x="21150" y="10838"/>
                  </a:lnTo>
                  <a:lnTo>
                    <a:pt x="22993" y="9390"/>
                  </a:lnTo>
                  <a:lnTo>
                    <a:pt x="25056" y="7986"/>
                  </a:lnTo>
                  <a:lnTo>
                    <a:pt x="25056" y="7942"/>
                  </a:lnTo>
                  <a:lnTo>
                    <a:pt x="26679" y="6538"/>
                  </a:lnTo>
                  <a:lnTo>
                    <a:pt x="28698" y="4564"/>
                  </a:lnTo>
                  <a:lnTo>
                    <a:pt x="30629" y="2457"/>
                  </a:lnTo>
                  <a:lnTo>
                    <a:pt x="31682" y="1755"/>
                  </a:lnTo>
                  <a:lnTo>
                    <a:pt x="34051" y="307"/>
                  </a:lnTo>
                  <a:lnTo>
                    <a:pt x="34095" y="263"/>
                  </a:lnTo>
                  <a:lnTo>
                    <a:pt x="34139" y="176"/>
                  </a:lnTo>
                  <a:lnTo>
                    <a:pt x="34139" y="132"/>
                  </a:lnTo>
                  <a:lnTo>
                    <a:pt x="34139" y="44"/>
                  </a:lnTo>
                  <a:lnTo>
                    <a:pt x="3405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" name="Google Shape;411;p48"/>
            <p:cNvSpPr/>
            <p:nvPr/>
          </p:nvSpPr>
          <p:spPr>
            <a:xfrm>
              <a:off x="5242675" y="3261725"/>
              <a:ext cx="833775" cy="1184800"/>
            </a:xfrm>
            <a:custGeom>
              <a:avLst/>
              <a:gdLst/>
              <a:ahLst/>
              <a:cxnLst/>
              <a:rect l="l" t="t" r="r" b="b"/>
              <a:pathLst>
                <a:path w="33351" h="47392" extrusionOk="0">
                  <a:moveTo>
                    <a:pt x="33175" y="1"/>
                  </a:moveTo>
                  <a:lnTo>
                    <a:pt x="33087" y="45"/>
                  </a:lnTo>
                  <a:lnTo>
                    <a:pt x="31244" y="1230"/>
                  </a:lnTo>
                  <a:lnTo>
                    <a:pt x="30147" y="1888"/>
                  </a:lnTo>
                  <a:lnTo>
                    <a:pt x="30103" y="1932"/>
                  </a:lnTo>
                  <a:lnTo>
                    <a:pt x="26900" y="5179"/>
                  </a:lnTo>
                  <a:lnTo>
                    <a:pt x="22775" y="8426"/>
                  </a:lnTo>
                  <a:lnTo>
                    <a:pt x="19703" y="10839"/>
                  </a:lnTo>
                  <a:lnTo>
                    <a:pt x="18255" y="11936"/>
                  </a:lnTo>
                  <a:lnTo>
                    <a:pt x="18211" y="11936"/>
                  </a:lnTo>
                  <a:lnTo>
                    <a:pt x="16632" y="13999"/>
                  </a:lnTo>
                  <a:lnTo>
                    <a:pt x="15666" y="14745"/>
                  </a:lnTo>
                  <a:lnTo>
                    <a:pt x="15622" y="14789"/>
                  </a:lnTo>
                  <a:lnTo>
                    <a:pt x="11936" y="19396"/>
                  </a:lnTo>
                  <a:lnTo>
                    <a:pt x="10664" y="21107"/>
                  </a:lnTo>
                  <a:lnTo>
                    <a:pt x="9084" y="23257"/>
                  </a:lnTo>
                  <a:lnTo>
                    <a:pt x="9084" y="23301"/>
                  </a:lnTo>
                  <a:lnTo>
                    <a:pt x="7680" y="25803"/>
                  </a:lnTo>
                  <a:lnTo>
                    <a:pt x="6671" y="27733"/>
                  </a:lnTo>
                  <a:lnTo>
                    <a:pt x="6627" y="27777"/>
                  </a:lnTo>
                  <a:lnTo>
                    <a:pt x="6056" y="32077"/>
                  </a:lnTo>
                  <a:lnTo>
                    <a:pt x="4784" y="40108"/>
                  </a:lnTo>
                  <a:lnTo>
                    <a:pt x="4345" y="41205"/>
                  </a:lnTo>
                  <a:lnTo>
                    <a:pt x="3248" y="43135"/>
                  </a:lnTo>
                  <a:lnTo>
                    <a:pt x="2195" y="44188"/>
                  </a:lnTo>
                  <a:lnTo>
                    <a:pt x="2151" y="44188"/>
                  </a:lnTo>
                  <a:lnTo>
                    <a:pt x="835" y="45987"/>
                  </a:lnTo>
                  <a:lnTo>
                    <a:pt x="1" y="47128"/>
                  </a:lnTo>
                  <a:lnTo>
                    <a:pt x="1" y="47172"/>
                  </a:lnTo>
                  <a:lnTo>
                    <a:pt x="1" y="47260"/>
                  </a:lnTo>
                  <a:lnTo>
                    <a:pt x="1" y="47304"/>
                  </a:lnTo>
                  <a:lnTo>
                    <a:pt x="45" y="47348"/>
                  </a:lnTo>
                  <a:lnTo>
                    <a:pt x="176" y="47392"/>
                  </a:lnTo>
                  <a:lnTo>
                    <a:pt x="220" y="47392"/>
                  </a:lnTo>
                  <a:lnTo>
                    <a:pt x="308" y="47304"/>
                  </a:lnTo>
                  <a:lnTo>
                    <a:pt x="1142" y="46207"/>
                  </a:lnTo>
                  <a:lnTo>
                    <a:pt x="2458" y="44408"/>
                  </a:lnTo>
                  <a:lnTo>
                    <a:pt x="3511" y="43355"/>
                  </a:lnTo>
                  <a:lnTo>
                    <a:pt x="3511" y="43311"/>
                  </a:lnTo>
                  <a:lnTo>
                    <a:pt x="4652" y="41380"/>
                  </a:lnTo>
                  <a:lnTo>
                    <a:pt x="4696" y="41336"/>
                  </a:lnTo>
                  <a:lnTo>
                    <a:pt x="5135" y="40239"/>
                  </a:lnTo>
                  <a:lnTo>
                    <a:pt x="5135" y="40195"/>
                  </a:lnTo>
                  <a:lnTo>
                    <a:pt x="6408" y="32121"/>
                  </a:lnTo>
                  <a:lnTo>
                    <a:pt x="6978" y="27865"/>
                  </a:lnTo>
                  <a:lnTo>
                    <a:pt x="7987" y="25934"/>
                  </a:lnTo>
                  <a:lnTo>
                    <a:pt x="9391" y="23477"/>
                  </a:lnTo>
                  <a:lnTo>
                    <a:pt x="10927" y="21327"/>
                  </a:lnTo>
                  <a:lnTo>
                    <a:pt x="12200" y="19615"/>
                  </a:lnTo>
                  <a:lnTo>
                    <a:pt x="15886" y="15008"/>
                  </a:lnTo>
                  <a:lnTo>
                    <a:pt x="16851" y="14262"/>
                  </a:lnTo>
                  <a:lnTo>
                    <a:pt x="16895" y="14218"/>
                  </a:lnTo>
                  <a:lnTo>
                    <a:pt x="18475" y="12200"/>
                  </a:lnTo>
                  <a:lnTo>
                    <a:pt x="19923" y="11103"/>
                  </a:lnTo>
                  <a:lnTo>
                    <a:pt x="22994" y="8689"/>
                  </a:lnTo>
                  <a:lnTo>
                    <a:pt x="27119" y="5442"/>
                  </a:lnTo>
                  <a:lnTo>
                    <a:pt x="27163" y="5442"/>
                  </a:lnTo>
                  <a:lnTo>
                    <a:pt x="30366" y="2195"/>
                  </a:lnTo>
                  <a:lnTo>
                    <a:pt x="31419" y="1537"/>
                  </a:lnTo>
                  <a:lnTo>
                    <a:pt x="33306" y="352"/>
                  </a:lnTo>
                  <a:lnTo>
                    <a:pt x="33350" y="308"/>
                  </a:lnTo>
                  <a:lnTo>
                    <a:pt x="33350" y="220"/>
                  </a:lnTo>
                  <a:lnTo>
                    <a:pt x="33350" y="176"/>
                  </a:lnTo>
                  <a:lnTo>
                    <a:pt x="33350" y="89"/>
                  </a:lnTo>
                  <a:lnTo>
                    <a:pt x="33306" y="45"/>
                  </a:lnTo>
                  <a:lnTo>
                    <a:pt x="3321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" name="Google Shape;412;p48"/>
            <p:cNvSpPr/>
            <p:nvPr/>
          </p:nvSpPr>
          <p:spPr>
            <a:xfrm>
              <a:off x="5230625" y="3236500"/>
              <a:ext cx="817300" cy="1199050"/>
            </a:xfrm>
            <a:custGeom>
              <a:avLst/>
              <a:gdLst/>
              <a:ahLst/>
              <a:cxnLst/>
              <a:rect l="l" t="t" r="r" b="b"/>
              <a:pathLst>
                <a:path w="32692" h="47962" extrusionOk="0">
                  <a:moveTo>
                    <a:pt x="32428" y="1"/>
                  </a:moveTo>
                  <a:lnTo>
                    <a:pt x="30146" y="1536"/>
                  </a:lnTo>
                  <a:lnTo>
                    <a:pt x="30102" y="1580"/>
                  </a:lnTo>
                  <a:lnTo>
                    <a:pt x="27513" y="4038"/>
                  </a:lnTo>
                  <a:lnTo>
                    <a:pt x="22906" y="7724"/>
                  </a:lnTo>
                  <a:lnTo>
                    <a:pt x="20624" y="9523"/>
                  </a:lnTo>
                  <a:lnTo>
                    <a:pt x="18693" y="11102"/>
                  </a:lnTo>
                  <a:lnTo>
                    <a:pt x="17070" y="12287"/>
                  </a:lnTo>
                  <a:lnTo>
                    <a:pt x="17070" y="12331"/>
                  </a:lnTo>
                  <a:lnTo>
                    <a:pt x="16280" y="13253"/>
                  </a:lnTo>
                  <a:lnTo>
                    <a:pt x="15622" y="13867"/>
                  </a:lnTo>
                  <a:lnTo>
                    <a:pt x="15578" y="13911"/>
                  </a:lnTo>
                  <a:lnTo>
                    <a:pt x="12770" y="17509"/>
                  </a:lnTo>
                  <a:lnTo>
                    <a:pt x="10927" y="19878"/>
                  </a:lnTo>
                  <a:lnTo>
                    <a:pt x="7592" y="24310"/>
                  </a:lnTo>
                  <a:lnTo>
                    <a:pt x="5880" y="27514"/>
                  </a:lnTo>
                  <a:lnTo>
                    <a:pt x="5836" y="27558"/>
                  </a:lnTo>
                  <a:lnTo>
                    <a:pt x="5178" y="32121"/>
                  </a:lnTo>
                  <a:lnTo>
                    <a:pt x="4652" y="35851"/>
                  </a:lnTo>
                  <a:lnTo>
                    <a:pt x="4125" y="39274"/>
                  </a:lnTo>
                  <a:lnTo>
                    <a:pt x="3598" y="41731"/>
                  </a:lnTo>
                  <a:lnTo>
                    <a:pt x="3116" y="43091"/>
                  </a:lnTo>
                  <a:lnTo>
                    <a:pt x="527" y="47040"/>
                  </a:lnTo>
                  <a:lnTo>
                    <a:pt x="44" y="47699"/>
                  </a:lnTo>
                  <a:lnTo>
                    <a:pt x="0" y="47786"/>
                  </a:lnTo>
                  <a:lnTo>
                    <a:pt x="0" y="47830"/>
                  </a:lnTo>
                  <a:lnTo>
                    <a:pt x="44" y="47918"/>
                  </a:lnTo>
                  <a:lnTo>
                    <a:pt x="88" y="47962"/>
                  </a:lnTo>
                  <a:lnTo>
                    <a:pt x="264" y="47962"/>
                  </a:lnTo>
                  <a:lnTo>
                    <a:pt x="351" y="47918"/>
                  </a:lnTo>
                  <a:lnTo>
                    <a:pt x="790" y="47260"/>
                  </a:lnTo>
                  <a:lnTo>
                    <a:pt x="3423" y="43267"/>
                  </a:lnTo>
                  <a:lnTo>
                    <a:pt x="3467" y="43223"/>
                  </a:lnTo>
                  <a:lnTo>
                    <a:pt x="3906" y="41862"/>
                  </a:lnTo>
                  <a:lnTo>
                    <a:pt x="3950" y="41819"/>
                  </a:lnTo>
                  <a:lnTo>
                    <a:pt x="4476" y="39317"/>
                  </a:lnTo>
                  <a:lnTo>
                    <a:pt x="4959" y="35895"/>
                  </a:lnTo>
                  <a:lnTo>
                    <a:pt x="5529" y="32165"/>
                  </a:lnTo>
                  <a:lnTo>
                    <a:pt x="6187" y="27645"/>
                  </a:lnTo>
                  <a:lnTo>
                    <a:pt x="7899" y="24486"/>
                  </a:lnTo>
                  <a:lnTo>
                    <a:pt x="11190" y="20098"/>
                  </a:lnTo>
                  <a:lnTo>
                    <a:pt x="13033" y="17728"/>
                  </a:lnTo>
                  <a:lnTo>
                    <a:pt x="15841" y="14130"/>
                  </a:lnTo>
                  <a:lnTo>
                    <a:pt x="16543" y="13516"/>
                  </a:lnTo>
                  <a:lnTo>
                    <a:pt x="16543" y="13472"/>
                  </a:lnTo>
                  <a:lnTo>
                    <a:pt x="17289" y="12594"/>
                  </a:lnTo>
                  <a:lnTo>
                    <a:pt x="18913" y="11366"/>
                  </a:lnTo>
                  <a:lnTo>
                    <a:pt x="20844" y="9786"/>
                  </a:lnTo>
                  <a:lnTo>
                    <a:pt x="23125" y="7987"/>
                  </a:lnTo>
                  <a:lnTo>
                    <a:pt x="27733" y="4301"/>
                  </a:lnTo>
                  <a:lnTo>
                    <a:pt x="30322" y="1844"/>
                  </a:lnTo>
                  <a:lnTo>
                    <a:pt x="32604" y="308"/>
                  </a:lnTo>
                  <a:lnTo>
                    <a:pt x="32647" y="264"/>
                  </a:lnTo>
                  <a:lnTo>
                    <a:pt x="32691" y="220"/>
                  </a:lnTo>
                  <a:lnTo>
                    <a:pt x="32691" y="132"/>
                  </a:lnTo>
                  <a:lnTo>
                    <a:pt x="32647" y="88"/>
                  </a:lnTo>
                  <a:lnTo>
                    <a:pt x="3260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" name="Google Shape;413;p48"/>
            <p:cNvSpPr/>
            <p:nvPr/>
          </p:nvSpPr>
          <p:spPr>
            <a:xfrm>
              <a:off x="5136275" y="3184950"/>
              <a:ext cx="854600" cy="1805700"/>
            </a:xfrm>
            <a:custGeom>
              <a:avLst/>
              <a:gdLst/>
              <a:ahLst/>
              <a:cxnLst/>
              <a:rect l="l" t="t" r="r" b="b"/>
              <a:pathLst>
                <a:path w="34184" h="72228" extrusionOk="0">
                  <a:moveTo>
                    <a:pt x="34052" y="0"/>
                  </a:moveTo>
                  <a:lnTo>
                    <a:pt x="33964" y="44"/>
                  </a:lnTo>
                  <a:lnTo>
                    <a:pt x="33920" y="44"/>
                  </a:lnTo>
                  <a:lnTo>
                    <a:pt x="30015" y="3072"/>
                  </a:lnTo>
                  <a:lnTo>
                    <a:pt x="25978" y="6319"/>
                  </a:lnTo>
                  <a:lnTo>
                    <a:pt x="23257" y="8513"/>
                  </a:lnTo>
                  <a:lnTo>
                    <a:pt x="20975" y="10400"/>
                  </a:lnTo>
                  <a:lnTo>
                    <a:pt x="19659" y="11453"/>
                  </a:lnTo>
                  <a:lnTo>
                    <a:pt x="16675" y="13340"/>
                  </a:lnTo>
                  <a:lnTo>
                    <a:pt x="16675" y="13384"/>
                  </a:lnTo>
                  <a:lnTo>
                    <a:pt x="15534" y="14656"/>
                  </a:lnTo>
                  <a:lnTo>
                    <a:pt x="14657" y="15885"/>
                  </a:lnTo>
                  <a:lnTo>
                    <a:pt x="13779" y="17114"/>
                  </a:lnTo>
                  <a:lnTo>
                    <a:pt x="12199" y="19615"/>
                  </a:lnTo>
                  <a:lnTo>
                    <a:pt x="10488" y="22248"/>
                  </a:lnTo>
                  <a:lnTo>
                    <a:pt x="9567" y="23564"/>
                  </a:lnTo>
                  <a:lnTo>
                    <a:pt x="8601" y="24837"/>
                  </a:lnTo>
                  <a:lnTo>
                    <a:pt x="7197" y="26811"/>
                  </a:lnTo>
                  <a:lnTo>
                    <a:pt x="7197" y="26899"/>
                  </a:lnTo>
                  <a:lnTo>
                    <a:pt x="6802" y="29005"/>
                  </a:lnTo>
                  <a:lnTo>
                    <a:pt x="6188" y="33876"/>
                  </a:lnTo>
                  <a:lnTo>
                    <a:pt x="5705" y="37386"/>
                  </a:lnTo>
                  <a:lnTo>
                    <a:pt x="5266" y="40502"/>
                  </a:lnTo>
                  <a:lnTo>
                    <a:pt x="4564" y="43793"/>
                  </a:lnTo>
                  <a:lnTo>
                    <a:pt x="3730" y="47479"/>
                  </a:lnTo>
                  <a:lnTo>
                    <a:pt x="1624" y="50814"/>
                  </a:lnTo>
                  <a:lnTo>
                    <a:pt x="878" y="52262"/>
                  </a:lnTo>
                  <a:lnTo>
                    <a:pt x="834" y="52350"/>
                  </a:lnTo>
                  <a:lnTo>
                    <a:pt x="527" y="54807"/>
                  </a:lnTo>
                  <a:lnTo>
                    <a:pt x="264" y="57527"/>
                  </a:lnTo>
                  <a:lnTo>
                    <a:pt x="1" y="59458"/>
                  </a:lnTo>
                  <a:lnTo>
                    <a:pt x="1" y="59502"/>
                  </a:lnTo>
                  <a:lnTo>
                    <a:pt x="1" y="59590"/>
                  </a:lnTo>
                  <a:lnTo>
                    <a:pt x="2414" y="62837"/>
                  </a:lnTo>
                  <a:lnTo>
                    <a:pt x="3774" y="64943"/>
                  </a:lnTo>
                  <a:lnTo>
                    <a:pt x="4608" y="66216"/>
                  </a:lnTo>
                  <a:lnTo>
                    <a:pt x="6275" y="68190"/>
                  </a:lnTo>
                  <a:lnTo>
                    <a:pt x="9391" y="71701"/>
                  </a:lnTo>
                  <a:lnTo>
                    <a:pt x="9435" y="71701"/>
                  </a:lnTo>
                  <a:lnTo>
                    <a:pt x="10093" y="72183"/>
                  </a:lnTo>
                  <a:lnTo>
                    <a:pt x="10181" y="72227"/>
                  </a:lnTo>
                  <a:lnTo>
                    <a:pt x="10707" y="72227"/>
                  </a:lnTo>
                  <a:lnTo>
                    <a:pt x="10751" y="72183"/>
                  </a:lnTo>
                  <a:lnTo>
                    <a:pt x="10839" y="72140"/>
                  </a:lnTo>
                  <a:lnTo>
                    <a:pt x="11804" y="71043"/>
                  </a:lnTo>
                  <a:lnTo>
                    <a:pt x="11848" y="70955"/>
                  </a:lnTo>
                  <a:lnTo>
                    <a:pt x="11848" y="70911"/>
                  </a:lnTo>
                  <a:lnTo>
                    <a:pt x="11804" y="70823"/>
                  </a:lnTo>
                  <a:lnTo>
                    <a:pt x="11804" y="70779"/>
                  </a:lnTo>
                  <a:lnTo>
                    <a:pt x="11717" y="70735"/>
                  </a:lnTo>
                  <a:lnTo>
                    <a:pt x="11585" y="70735"/>
                  </a:lnTo>
                  <a:lnTo>
                    <a:pt x="11541" y="70779"/>
                  </a:lnTo>
                  <a:lnTo>
                    <a:pt x="10620" y="71876"/>
                  </a:lnTo>
                  <a:lnTo>
                    <a:pt x="10269" y="71876"/>
                  </a:lnTo>
                  <a:lnTo>
                    <a:pt x="9654" y="71437"/>
                  </a:lnTo>
                  <a:lnTo>
                    <a:pt x="6539" y="67971"/>
                  </a:lnTo>
                  <a:lnTo>
                    <a:pt x="4915" y="65996"/>
                  </a:lnTo>
                  <a:lnTo>
                    <a:pt x="4038" y="64768"/>
                  </a:lnTo>
                  <a:lnTo>
                    <a:pt x="2677" y="62618"/>
                  </a:lnTo>
                  <a:lnTo>
                    <a:pt x="352" y="59414"/>
                  </a:lnTo>
                  <a:lnTo>
                    <a:pt x="615" y="57571"/>
                  </a:lnTo>
                  <a:lnTo>
                    <a:pt x="878" y="54851"/>
                  </a:lnTo>
                  <a:lnTo>
                    <a:pt x="1185" y="52393"/>
                  </a:lnTo>
                  <a:lnTo>
                    <a:pt x="1931" y="50989"/>
                  </a:lnTo>
                  <a:lnTo>
                    <a:pt x="4038" y="47654"/>
                  </a:lnTo>
                  <a:lnTo>
                    <a:pt x="4038" y="47567"/>
                  </a:lnTo>
                  <a:lnTo>
                    <a:pt x="4915" y="43837"/>
                  </a:lnTo>
                  <a:lnTo>
                    <a:pt x="5617" y="40546"/>
                  </a:lnTo>
                  <a:lnTo>
                    <a:pt x="6056" y="37430"/>
                  </a:lnTo>
                  <a:lnTo>
                    <a:pt x="6495" y="33920"/>
                  </a:lnTo>
                  <a:lnTo>
                    <a:pt x="7109" y="29093"/>
                  </a:lnTo>
                  <a:lnTo>
                    <a:pt x="7504" y="26987"/>
                  </a:lnTo>
                  <a:lnTo>
                    <a:pt x="8908" y="25056"/>
                  </a:lnTo>
                  <a:lnTo>
                    <a:pt x="9830" y="23783"/>
                  </a:lnTo>
                  <a:lnTo>
                    <a:pt x="10751" y="22467"/>
                  </a:lnTo>
                  <a:lnTo>
                    <a:pt x="12463" y="19790"/>
                  </a:lnTo>
                  <a:lnTo>
                    <a:pt x="14086" y="17289"/>
                  </a:lnTo>
                  <a:lnTo>
                    <a:pt x="14920" y="16060"/>
                  </a:lnTo>
                  <a:lnTo>
                    <a:pt x="15798" y="14876"/>
                  </a:lnTo>
                  <a:lnTo>
                    <a:pt x="16895" y="13647"/>
                  </a:lnTo>
                  <a:lnTo>
                    <a:pt x="19835" y="11760"/>
                  </a:lnTo>
                  <a:lnTo>
                    <a:pt x="19878" y="11760"/>
                  </a:lnTo>
                  <a:lnTo>
                    <a:pt x="21195" y="10663"/>
                  </a:lnTo>
                  <a:lnTo>
                    <a:pt x="23477" y="8820"/>
                  </a:lnTo>
                  <a:lnTo>
                    <a:pt x="26241" y="6626"/>
                  </a:lnTo>
                  <a:lnTo>
                    <a:pt x="30234" y="3379"/>
                  </a:lnTo>
                  <a:lnTo>
                    <a:pt x="34140" y="351"/>
                  </a:lnTo>
                  <a:lnTo>
                    <a:pt x="34183" y="264"/>
                  </a:lnTo>
                  <a:lnTo>
                    <a:pt x="34183" y="220"/>
                  </a:lnTo>
                  <a:lnTo>
                    <a:pt x="34183" y="132"/>
                  </a:lnTo>
                  <a:lnTo>
                    <a:pt x="34183" y="88"/>
                  </a:lnTo>
                  <a:lnTo>
                    <a:pt x="34096" y="44"/>
                  </a:lnTo>
                  <a:lnTo>
                    <a:pt x="3405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" name="Google Shape;414;p48"/>
            <p:cNvSpPr/>
            <p:nvPr/>
          </p:nvSpPr>
          <p:spPr>
            <a:xfrm>
              <a:off x="5101175" y="3159725"/>
              <a:ext cx="862275" cy="1886875"/>
            </a:xfrm>
            <a:custGeom>
              <a:avLst/>
              <a:gdLst/>
              <a:ahLst/>
              <a:cxnLst/>
              <a:rect l="l" t="t" r="r" b="b"/>
              <a:pathLst>
                <a:path w="34491" h="75475" extrusionOk="0">
                  <a:moveTo>
                    <a:pt x="34271" y="0"/>
                  </a:moveTo>
                  <a:lnTo>
                    <a:pt x="34183" y="44"/>
                  </a:lnTo>
                  <a:lnTo>
                    <a:pt x="31287" y="2238"/>
                  </a:lnTo>
                  <a:lnTo>
                    <a:pt x="22555" y="9303"/>
                  </a:lnTo>
                  <a:lnTo>
                    <a:pt x="19834" y="11409"/>
                  </a:lnTo>
                  <a:lnTo>
                    <a:pt x="17509" y="12506"/>
                  </a:lnTo>
                  <a:lnTo>
                    <a:pt x="16938" y="12813"/>
                  </a:lnTo>
                  <a:lnTo>
                    <a:pt x="16456" y="13164"/>
                  </a:lnTo>
                  <a:lnTo>
                    <a:pt x="15929" y="13515"/>
                  </a:lnTo>
                  <a:lnTo>
                    <a:pt x="15446" y="13910"/>
                  </a:lnTo>
                  <a:lnTo>
                    <a:pt x="14964" y="14393"/>
                  </a:lnTo>
                  <a:lnTo>
                    <a:pt x="14481" y="14875"/>
                  </a:lnTo>
                  <a:lnTo>
                    <a:pt x="13559" y="15885"/>
                  </a:lnTo>
                  <a:lnTo>
                    <a:pt x="12726" y="17026"/>
                  </a:lnTo>
                  <a:lnTo>
                    <a:pt x="11892" y="18210"/>
                  </a:lnTo>
                  <a:lnTo>
                    <a:pt x="11058" y="19483"/>
                  </a:lnTo>
                  <a:lnTo>
                    <a:pt x="10268" y="20712"/>
                  </a:lnTo>
                  <a:lnTo>
                    <a:pt x="9479" y="21940"/>
                  </a:lnTo>
                  <a:lnTo>
                    <a:pt x="8733" y="23125"/>
                  </a:lnTo>
                  <a:lnTo>
                    <a:pt x="7943" y="24222"/>
                  </a:lnTo>
                  <a:lnTo>
                    <a:pt x="7197" y="25187"/>
                  </a:lnTo>
                  <a:lnTo>
                    <a:pt x="7153" y="25275"/>
                  </a:lnTo>
                  <a:lnTo>
                    <a:pt x="6846" y="26240"/>
                  </a:lnTo>
                  <a:lnTo>
                    <a:pt x="6846" y="26328"/>
                  </a:lnTo>
                  <a:lnTo>
                    <a:pt x="7021" y="27513"/>
                  </a:lnTo>
                  <a:lnTo>
                    <a:pt x="6319" y="33876"/>
                  </a:lnTo>
                  <a:lnTo>
                    <a:pt x="5836" y="37605"/>
                  </a:lnTo>
                  <a:lnTo>
                    <a:pt x="5398" y="40896"/>
                  </a:lnTo>
                  <a:lnTo>
                    <a:pt x="5047" y="43003"/>
                  </a:lnTo>
                  <a:lnTo>
                    <a:pt x="3950" y="47522"/>
                  </a:lnTo>
                  <a:lnTo>
                    <a:pt x="3423" y="49716"/>
                  </a:lnTo>
                  <a:lnTo>
                    <a:pt x="1756" y="52964"/>
                  </a:lnTo>
                  <a:lnTo>
                    <a:pt x="1712" y="53007"/>
                  </a:lnTo>
                  <a:lnTo>
                    <a:pt x="1229" y="56957"/>
                  </a:lnTo>
                  <a:lnTo>
                    <a:pt x="88" y="61345"/>
                  </a:lnTo>
                  <a:lnTo>
                    <a:pt x="0" y="62398"/>
                  </a:lnTo>
                  <a:lnTo>
                    <a:pt x="44" y="62529"/>
                  </a:lnTo>
                  <a:lnTo>
                    <a:pt x="1843" y="64811"/>
                  </a:lnTo>
                  <a:lnTo>
                    <a:pt x="4739" y="68146"/>
                  </a:lnTo>
                  <a:lnTo>
                    <a:pt x="6144" y="69814"/>
                  </a:lnTo>
                  <a:lnTo>
                    <a:pt x="8250" y="72095"/>
                  </a:lnTo>
                  <a:lnTo>
                    <a:pt x="9830" y="74026"/>
                  </a:lnTo>
                  <a:lnTo>
                    <a:pt x="10927" y="75386"/>
                  </a:lnTo>
                  <a:lnTo>
                    <a:pt x="11014" y="75430"/>
                  </a:lnTo>
                  <a:lnTo>
                    <a:pt x="11058" y="75474"/>
                  </a:lnTo>
                  <a:lnTo>
                    <a:pt x="11146" y="75430"/>
                  </a:lnTo>
                  <a:lnTo>
                    <a:pt x="11365" y="75343"/>
                  </a:lnTo>
                  <a:lnTo>
                    <a:pt x="11453" y="75299"/>
                  </a:lnTo>
                  <a:lnTo>
                    <a:pt x="12462" y="73763"/>
                  </a:lnTo>
                  <a:lnTo>
                    <a:pt x="12506" y="73719"/>
                  </a:lnTo>
                  <a:lnTo>
                    <a:pt x="12506" y="73631"/>
                  </a:lnTo>
                  <a:lnTo>
                    <a:pt x="12462" y="73587"/>
                  </a:lnTo>
                  <a:lnTo>
                    <a:pt x="12419" y="73543"/>
                  </a:lnTo>
                  <a:lnTo>
                    <a:pt x="12375" y="73500"/>
                  </a:lnTo>
                  <a:lnTo>
                    <a:pt x="12287" y="73500"/>
                  </a:lnTo>
                  <a:lnTo>
                    <a:pt x="12243" y="73543"/>
                  </a:lnTo>
                  <a:lnTo>
                    <a:pt x="12199" y="73587"/>
                  </a:lnTo>
                  <a:lnTo>
                    <a:pt x="11190" y="75035"/>
                  </a:lnTo>
                  <a:lnTo>
                    <a:pt x="11146" y="75079"/>
                  </a:lnTo>
                  <a:lnTo>
                    <a:pt x="10093" y="73807"/>
                  </a:lnTo>
                  <a:lnTo>
                    <a:pt x="8513" y="71876"/>
                  </a:lnTo>
                  <a:lnTo>
                    <a:pt x="6407" y="69594"/>
                  </a:lnTo>
                  <a:lnTo>
                    <a:pt x="2151" y="64592"/>
                  </a:lnTo>
                  <a:lnTo>
                    <a:pt x="395" y="62354"/>
                  </a:lnTo>
                  <a:lnTo>
                    <a:pt x="439" y="61389"/>
                  </a:lnTo>
                  <a:lnTo>
                    <a:pt x="1580" y="57044"/>
                  </a:lnTo>
                  <a:lnTo>
                    <a:pt x="1580" y="57001"/>
                  </a:lnTo>
                  <a:lnTo>
                    <a:pt x="2063" y="53095"/>
                  </a:lnTo>
                  <a:lnTo>
                    <a:pt x="3774" y="49848"/>
                  </a:lnTo>
                  <a:lnTo>
                    <a:pt x="3774" y="49804"/>
                  </a:lnTo>
                  <a:lnTo>
                    <a:pt x="4301" y="47610"/>
                  </a:lnTo>
                  <a:lnTo>
                    <a:pt x="5398" y="43091"/>
                  </a:lnTo>
                  <a:lnTo>
                    <a:pt x="5749" y="40940"/>
                  </a:lnTo>
                  <a:lnTo>
                    <a:pt x="6188" y="37649"/>
                  </a:lnTo>
                  <a:lnTo>
                    <a:pt x="6670" y="33920"/>
                  </a:lnTo>
                  <a:lnTo>
                    <a:pt x="7372" y="27557"/>
                  </a:lnTo>
                  <a:lnTo>
                    <a:pt x="7372" y="27469"/>
                  </a:lnTo>
                  <a:lnTo>
                    <a:pt x="7197" y="26284"/>
                  </a:lnTo>
                  <a:lnTo>
                    <a:pt x="7460" y="25407"/>
                  </a:lnTo>
                  <a:lnTo>
                    <a:pt x="8250" y="24397"/>
                  </a:lnTo>
                  <a:lnTo>
                    <a:pt x="9040" y="23300"/>
                  </a:lnTo>
                  <a:lnTo>
                    <a:pt x="9786" y="22116"/>
                  </a:lnTo>
                  <a:lnTo>
                    <a:pt x="10576" y="20887"/>
                  </a:lnTo>
                  <a:lnTo>
                    <a:pt x="12155" y="18430"/>
                  </a:lnTo>
                  <a:lnTo>
                    <a:pt x="12989" y="17245"/>
                  </a:lnTo>
                  <a:lnTo>
                    <a:pt x="13823" y="16148"/>
                  </a:lnTo>
                  <a:lnTo>
                    <a:pt x="14700" y="15139"/>
                  </a:lnTo>
                  <a:lnTo>
                    <a:pt x="15183" y="14656"/>
                  </a:lnTo>
                  <a:lnTo>
                    <a:pt x="15622" y="14217"/>
                  </a:lnTo>
                  <a:lnTo>
                    <a:pt x="16105" y="13822"/>
                  </a:lnTo>
                  <a:lnTo>
                    <a:pt x="16631" y="13427"/>
                  </a:lnTo>
                  <a:lnTo>
                    <a:pt x="17114" y="13120"/>
                  </a:lnTo>
                  <a:lnTo>
                    <a:pt x="17640" y="12857"/>
                  </a:lnTo>
                  <a:lnTo>
                    <a:pt x="20010" y="11716"/>
                  </a:lnTo>
                  <a:lnTo>
                    <a:pt x="20054" y="11716"/>
                  </a:lnTo>
                  <a:lnTo>
                    <a:pt x="22774" y="9566"/>
                  </a:lnTo>
                  <a:lnTo>
                    <a:pt x="27865" y="5441"/>
                  </a:lnTo>
                  <a:lnTo>
                    <a:pt x="31507" y="2545"/>
                  </a:lnTo>
                  <a:lnTo>
                    <a:pt x="34403" y="307"/>
                  </a:lnTo>
                  <a:lnTo>
                    <a:pt x="34447" y="263"/>
                  </a:lnTo>
                  <a:lnTo>
                    <a:pt x="34490" y="219"/>
                  </a:lnTo>
                  <a:lnTo>
                    <a:pt x="34490" y="132"/>
                  </a:lnTo>
                  <a:lnTo>
                    <a:pt x="34447" y="88"/>
                  </a:lnTo>
                  <a:lnTo>
                    <a:pt x="34403" y="44"/>
                  </a:lnTo>
                  <a:lnTo>
                    <a:pt x="3431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" name="Google Shape;415;p48"/>
            <p:cNvSpPr/>
            <p:nvPr/>
          </p:nvSpPr>
          <p:spPr>
            <a:xfrm>
              <a:off x="5644200" y="4235875"/>
              <a:ext cx="110825" cy="70225"/>
            </a:xfrm>
            <a:custGeom>
              <a:avLst/>
              <a:gdLst/>
              <a:ahLst/>
              <a:cxnLst/>
              <a:rect l="l" t="t" r="r" b="b"/>
              <a:pathLst>
                <a:path w="4433" h="2809" extrusionOk="0">
                  <a:moveTo>
                    <a:pt x="3116" y="352"/>
                  </a:moveTo>
                  <a:lnTo>
                    <a:pt x="3555" y="571"/>
                  </a:lnTo>
                  <a:lnTo>
                    <a:pt x="4081" y="1361"/>
                  </a:lnTo>
                  <a:lnTo>
                    <a:pt x="4037" y="2107"/>
                  </a:lnTo>
                  <a:lnTo>
                    <a:pt x="3862" y="2326"/>
                  </a:lnTo>
                  <a:lnTo>
                    <a:pt x="3511" y="2458"/>
                  </a:lnTo>
                  <a:lnTo>
                    <a:pt x="2370" y="2414"/>
                  </a:lnTo>
                  <a:lnTo>
                    <a:pt x="746" y="1844"/>
                  </a:lnTo>
                  <a:lnTo>
                    <a:pt x="351" y="1493"/>
                  </a:lnTo>
                  <a:lnTo>
                    <a:pt x="351" y="1449"/>
                  </a:lnTo>
                  <a:lnTo>
                    <a:pt x="658" y="1229"/>
                  </a:lnTo>
                  <a:lnTo>
                    <a:pt x="2107" y="396"/>
                  </a:lnTo>
                  <a:lnTo>
                    <a:pt x="3116" y="352"/>
                  </a:lnTo>
                  <a:close/>
                  <a:moveTo>
                    <a:pt x="3160" y="1"/>
                  </a:moveTo>
                  <a:lnTo>
                    <a:pt x="2063" y="45"/>
                  </a:lnTo>
                  <a:lnTo>
                    <a:pt x="1975" y="88"/>
                  </a:lnTo>
                  <a:lnTo>
                    <a:pt x="483" y="922"/>
                  </a:lnTo>
                  <a:lnTo>
                    <a:pt x="439" y="922"/>
                  </a:lnTo>
                  <a:lnTo>
                    <a:pt x="88" y="1229"/>
                  </a:lnTo>
                  <a:lnTo>
                    <a:pt x="44" y="1273"/>
                  </a:lnTo>
                  <a:lnTo>
                    <a:pt x="0" y="1361"/>
                  </a:lnTo>
                  <a:lnTo>
                    <a:pt x="0" y="1536"/>
                  </a:lnTo>
                  <a:lnTo>
                    <a:pt x="88" y="1668"/>
                  </a:lnTo>
                  <a:lnTo>
                    <a:pt x="527" y="2151"/>
                  </a:lnTo>
                  <a:lnTo>
                    <a:pt x="615" y="2195"/>
                  </a:lnTo>
                  <a:lnTo>
                    <a:pt x="2282" y="2721"/>
                  </a:lnTo>
                  <a:lnTo>
                    <a:pt x="2326" y="2765"/>
                  </a:lnTo>
                  <a:lnTo>
                    <a:pt x="3555" y="2809"/>
                  </a:lnTo>
                  <a:lnTo>
                    <a:pt x="3598" y="2809"/>
                  </a:lnTo>
                  <a:lnTo>
                    <a:pt x="4037" y="2633"/>
                  </a:lnTo>
                  <a:lnTo>
                    <a:pt x="4081" y="2590"/>
                  </a:lnTo>
                  <a:lnTo>
                    <a:pt x="4344" y="2326"/>
                  </a:lnTo>
                  <a:lnTo>
                    <a:pt x="4388" y="2195"/>
                  </a:lnTo>
                  <a:lnTo>
                    <a:pt x="4432" y="1361"/>
                  </a:lnTo>
                  <a:lnTo>
                    <a:pt x="4388" y="1229"/>
                  </a:lnTo>
                  <a:lnTo>
                    <a:pt x="3818" y="352"/>
                  </a:lnTo>
                  <a:lnTo>
                    <a:pt x="3730" y="308"/>
                  </a:lnTo>
                  <a:lnTo>
                    <a:pt x="324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" name="Google Shape;416;p48"/>
            <p:cNvSpPr/>
            <p:nvPr/>
          </p:nvSpPr>
          <p:spPr>
            <a:xfrm>
              <a:off x="5600325" y="4217225"/>
              <a:ext cx="172250" cy="154700"/>
            </a:xfrm>
            <a:custGeom>
              <a:avLst/>
              <a:gdLst/>
              <a:ahLst/>
              <a:cxnLst/>
              <a:rect l="l" t="t" r="r" b="b"/>
              <a:pathLst>
                <a:path w="6890" h="6188" extrusionOk="0">
                  <a:moveTo>
                    <a:pt x="4915" y="352"/>
                  </a:moveTo>
                  <a:lnTo>
                    <a:pt x="5704" y="703"/>
                  </a:lnTo>
                  <a:lnTo>
                    <a:pt x="5924" y="922"/>
                  </a:lnTo>
                  <a:lnTo>
                    <a:pt x="6494" y="2590"/>
                  </a:lnTo>
                  <a:lnTo>
                    <a:pt x="6538" y="5793"/>
                  </a:lnTo>
                  <a:lnTo>
                    <a:pt x="6494" y="5837"/>
                  </a:lnTo>
                  <a:lnTo>
                    <a:pt x="6143" y="5837"/>
                  </a:lnTo>
                  <a:lnTo>
                    <a:pt x="4651" y="5486"/>
                  </a:lnTo>
                  <a:lnTo>
                    <a:pt x="2589" y="4740"/>
                  </a:lnTo>
                  <a:lnTo>
                    <a:pt x="878" y="3906"/>
                  </a:lnTo>
                  <a:lnTo>
                    <a:pt x="570" y="3599"/>
                  </a:lnTo>
                  <a:lnTo>
                    <a:pt x="351" y="2853"/>
                  </a:lnTo>
                  <a:lnTo>
                    <a:pt x="570" y="2414"/>
                  </a:lnTo>
                  <a:lnTo>
                    <a:pt x="965" y="1975"/>
                  </a:lnTo>
                  <a:lnTo>
                    <a:pt x="2677" y="1010"/>
                  </a:lnTo>
                  <a:lnTo>
                    <a:pt x="4125" y="396"/>
                  </a:lnTo>
                  <a:lnTo>
                    <a:pt x="4915" y="352"/>
                  </a:lnTo>
                  <a:close/>
                  <a:moveTo>
                    <a:pt x="4915" y="1"/>
                  </a:moveTo>
                  <a:lnTo>
                    <a:pt x="4081" y="45"/>
                  </a:lnTo>
                  <a:lnTo>
                    <a:pt x="3993" y="45"/>
                  </a:lnTo>
                  <a:lnTo>
                    <a:pt x="2501" y="703"/>
                  </a:lnTo>
                  <a:lnTo>
                    <a:pt x="746" y="1668"/>
                  </a:lnTo>
                  <a:lnTo>
                    <a:pt x="702" y="1712"/>
                  </a:lnTo>
                  <a:lnTo>
                    <a:pt x="263" y="2195"/>
                  </a:lnTo>
                  <a:lnTo>
                    <a:pt x="263" y="2239"/>
                  </a:lnTo>
                  <a:lnTo>
                    <a:pt x="0" y="2765"/>
                  </a:lnTo>
                  <a:lnTo>
                    <a:pt x="0" y="2853"/>
                  </a:lnTo>
                  <a:lnTo>
                    <a:pt x="219" y="3730"/>
                  </a:lnTo>
                  <a:lnTo>
                    <a:pt x="263" y="3818"/>
                  </a:lnTo>
                  <a:lnTo>
                    <a:pt x="658" y="4169"/>
                  </a:lnTo>
                  <a:lnTo>
                    <a:pt x="702" y="4213"/>
                  </a:lnTo>
                  <a:lnTo>
                    <a:pt x="2457" y="5047"/>
                  </a:lnTo>
                  <a:lnTo>
                    <a:pt x="4564" y="5793"/>
                  </a:lnTo>
                  <a:lnTo>
                    <a:pt x="6099" y="6188"/>
                  </a:lnTo>
                  <a:lnTo>
                    <a:pt x="6538" y="6188"/>
                  </a:lnTo>
                  <a:lnTo>
                    <a:pt x="6626" y="6144"/>
                  </a:lnTo>
                  <a:lnTo>
                    <a:pt x="6802" y="6012"/>
                  </a:lnTo>
                  <a:lnTo>
                    <a:pt x="6889" y="5968"/>
                  </a:lnTo>
                  <a:lnTo>
                    <a:pt x="6889" y="5881"/>
                  </a:lnTo>
                  <a:lnTo>
                    <a:pt x="6845" y="2546"/>
                  </a:lnTo>
                  <a:lnTo>
                    <a:pt x="6802" y="2502"/>
                  </a:lnTo>
                  <a:lnTo>
                    <a:pt x="6231" y="791"/>
                  </a:lnTo>
                  <a:lnTo>
                    <a:pt x="6231" y="747"/>
                  </a:lnTo>
                  <a:lnTo>
                    <a:pt x="5968" y="439"/>
                  </a:lnTo>
                  <a:lnTo>
                    <a:pt x="5880" y="396"/>
                  </a:lnTo>
                  <a:lnTo>
                    <a:pt x="500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" name="Google Shape;417;p48"/>
            <p:cNvSpPr/>
            <p:nvPr/>
          </p:nvSpPr>
          <p:spPr>
            <a:xfrm>
              <a:off x="5555325" y="4199675"/>
              <a:ext cx="240275" cy="216125"/>
            </a:xfrm>
            <a:custGeom>
              <a:avLst/>
              <a:gdLst/>
              <a:ahLst/>
              <a:cxnLst/>
              <a:rect l="l" t="t" r="r" b="b"/>
              <a:pathLst>
                <a:path w="9611" h="8645" extrusionOk="0">
                  <a:moveTo>
                    <a:pt x="6715" y="352"/>
                  </a:moveTo>
                  <a:lnTo>
                    <a:pt x="7856" y="747"/>
                  </a:lnTo>
                  <a:lnTo>
                    <a:pt x="8207" y="1010"/>
                  </a:lnTo>
                  <a:lnTo>
                    <a:pt x="8865" y="3072"/>
                  </a:lnTo>
                  <a:lnTo>
                    <a:pt x="9260" y="6495"/>
                  </a:lnTo>
                  <a:lnTo>
                    <a:pt x="8953" y="7636"/>
                  </a:lnTo>
                  <a:lnTo>
                    <a:pt x="8645" y="8294"/>
                  </a:lnTo>
                  <a:lnTo>
                    <a:pt x="7987" y="8206"/>
                  </a:lnTo>
                  <a:lnTo>
                    <a:pt x="1054" y="6495"/>
                  </a:lnTo>
                  <a:lnTo>
                    <a:pt x="484" y="6144"/>
                  </a:lnTo>
                  <a:lnTo>
                    <a:pt x="396" y="5968"/>
                  </a:lnTo>
                  <a:lnTo>
                    <a:pt x="1932" y="2677"/>
                  </a:lnTo>
                  <a:lnTo>
                    <a:pt x="2546" y="2063"/>
                  </a:lnTo>
                  <a:lnTo>
                    <a:pt x="4433" y="1010"/>
                  </a:lnTo>
                  <a:lnTo>
                    <a:pt x="5837" y="439"/>
                  </a:lnTo>
                  <a:lnTo>
                    <a:pt x="6715" y="352"/>
                  </a:lnTo>
                  <a:close/>
                  <a:moveTo>
                    <a:pt x="6715" y="1"/>
                  </a:moveTo>
                  <a:lnTo>
                    <a:pt x="5793" y="88"/>
                  </a:lnTo>
                  <a:lnTo>
                    <a:pt x="5749" y="88"/>
                  </a:lnTo>
                  <a:lnTo>
                    <a:pt x="4301" y="703"/>
                  </a:lnTo>
                  <a:lnTo>
                    <a:pt x="2370" y="1756"/>
                  </a:lnTo>
                  <a:lnTo>
                    <a:pt x="2327" y="1800"/>
                  </a:lnTo>
                  <a:lnTo>
                    <a:pt x="1668" y="2414"/>
                  </a:lnTo>
                  <a:lnTo>
                    <a:pt x="1625" y="2502"/>
                  </a:lnTo>
                  <a:lnTo>
                    <a:pt x="45" y="5881"/>
                  </a:lnTo>
                  <a:lnTo>
                    <a:pt x="1" y="5968"/>
                  </a:lnTo>
                  <a:lnTo>
                    <a:pt x="45" y="6056"/>
                  </a:lnTo>
                  <a:lnTo>
                    <a:pt x="176" y="6363"/>
                  </a:lnTo>
                  <a:lnTo>
                    <a:pt x="264" y="6451"/>
                  </a:lnTo>
                  <a:lnTo>
                    <a:pt x="922" y="6802"/>
                  </a:lnTo>
                  <a:lnTo>
                    <a:pt x="966" y="6802"/>
                  </a:lnTo>
                  <a:lnTo>
                    <a:pt x="5793" y="8031"/>
                  </a:lnTo>
                  <a:lnTo>
                    <a:pt x="7899" y="8557"/>
                  </a:lnTo>
                  <a:lnTo>
                    <a:pt x="7943" y="8557"/>
                  </a:lnTo>
                  <a:lnTo>
                    <a:pt x="8733" y="8645"/>
                  </a:lnTo>
                  <a:lnTo>
                    <a:pt x="8865" y="8601"/>
                  </a:lnTo>
                  <a:lnTo>
                    <a:pt x="8909" y="8557"/>
                  </a:lnTo>
                  <a:lnTo>
                    <a:pt x="9304" y="7767"/>
                  </a:lnTo>
                  <a:lnTo>
                    <a:pt x="9304" y="7724"/>
                  </a:lnTo>
                  <a:lnTo>
                    <a:pt x="9611" y="6583"/>
                  </a:lnTo>
                  <a:lnTo>
                    <a:pt x="9611" y="6495"/>
                  </a:lnTo>
                  <a:lnTo>
                    <a:pt x="9216" y="2984"/>
                  </a:lnTo>
                  <a:lnTo>
                    <a:pt x="9216" y="2941"/>
                  </a:lnTo>
                  <a:lnTo>
                    <a:pt x="8514" y="834"/>
                  </a:lnTo>
                  <a:lnTo>
                    <a:pt x="8470" y="747"/>
                  </a:lnTo>
                  <a:lnTo>
                    <a:pt x="8031" y="439"/>
                  </a:lnTo>
                  <a:lnTo>
                    <a:pt x="7987" y="396"/>
                  </a:lnTo>
                  <a:lnTo>
                    <a:pt x="680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" name="Google Shape;418;p48"/>
            <p:cNvSpPr/>
            <p:nvPr/>
          </p:nvSpPr>
          <p:spPr>
            <a:xfrm>
              <a:off x="5499400" y="4181025"/>
              <a:ext cx="342275" cy="296225"/>
            </a:xfrm>
            <a:custGeom>
              <a:avLst/>
              <a:gdLst/>
              <a:ahLst/>
              <a:cxnLst/>
              <a:rect l="l" t="t" r="r" b="b"/>
              <a:pathLst>
                <a:path w="13691" h="11849" extrusionOk="0">
                  <a:moveTo>
                    <a:pt x="8952" y="352"/>
                  </a:moveTo>
                  <a:lnTo>
                    <a:pt x="10882" y="1142"/>
                  </a:lnTo>
                  <a:lnTo>
                    <a:pt x="11848" y="4213"/>
                  </a:lnTo>
                  <a:lnTo>
                    <a:pt x="12462" y="8162"/>
                  </a:lnTo>
                  <a:lnTo>
                    <a:pt x="12462" y="8250"/>
                  </a:lnTo>
                  <a:lnTo>
                    <a:pt x="13340" y="9479"/>
                  </a:lnTo>
                  <a:lnTo>
                    <a:pt x="13340" y="9961"/>
                  </a:lnTo>
                  <a:lnTo>
                    <a:pt x="12901" y="10444"/>
                  </a:lnTo>
                  <a:lnTo>
                    <a:pt x="11497" y="11146"/>
                  </a:lnTo>
                  <a:lnTo>
                    <a:pt x="10444" y="11497"/>
                  </a:lnTo>
                  <a:lnTo>
                    <a:pt x="8381" y="10664"/>
                  </a:lnTo>
                  <a:lnTo>
                    <a:pt x="5002" y="9874"/>
                  </a:lnTo>
                  <a:lnTo>
                    <a:pt x="1536" y="9303"/>
                  </a:lnTo>
                  <a:lnTo>
                    <a:pt x="351" y="8952"/>
                  </a:lnTo>
                  <a:lnTo>
                    <a:pt x="351" y="8689"/>
                  </a:lnTo>
                  <a:lnTo>
                    <a:pt x="570" y="8162"/>
                  </a:lnTo>
                  <a:lnTo>
                    <a:pt x="1667" y="6583"/>
                  </a:lnTo>
                  <a:lnTo>
                    <a:pt x="3028" y="4433"/>
                  </a:lnTo>
                  <a:lnTo>
                    <a:pt x="3993" y="2590"/>
                  </a:lnTo>
                  <a:lnTo>
                    <a:pt x="5310" y="1712"/>
                  </a:lnTo>
                  <a:lnTo>
                    <a:pt x="8162" y="352"/>
                  </a:lnTo>
                  <a:close/>
                  <a:moveTo>
                    <a:pt x="8118" y="1"/>
                  </a:moveTo>
                  <a:lnTo>
                    <a:pt x="8074" y="44"/>
                  </a:lnTo>
                  <a:lnTo>
                    <a:pt x="5178" y="1405"/>
                  </a:lnTo>
                  <a:lnTo>
                    <a:pt x="5134" y="1405"/>
                  </a:lnTo>
                  <a:lnTo>
                    <a:pt x="3774" y="2326"/>
                  </a:lnTo>
                  <a:lnTo>
                    <a:pt x="3686" y="2370"/>
                  </a:lnTo>
                  <a:lnTo>
                    <a:pt x="2721" y="4257"/>
                  </a:lnTo>
                  <a:lnTo>
                    <a:pt x="1360" y="6407"/>
                  </a:lnTo>
                  <a:lnTo>
                    <a:pt x="263" y="7943"/>
                  </a:lnTo>
                  <a:lnTo>
                    <a:pt x="263" y="7987"/>
                  </a:lnTo>
                  <a:lnTo>
                    <a:pt x="44" y="8601"/>
                  </a:lnTo>
                  <a:lnTo>
                    <a:pt x="0" y="8645"/>
                  </a:lnTo>
                  <a:lnTo>
                    <a:pt x="0" y="9084"/>
                  </a:lnTo>
                  <a:lnTo>
                    <a:pt x="0" y="9215"/>
                  </a:lnTo>
                  <a:lnTo>
                    <a:pt x="88" y="9259"/>
                  </a:lnTo>
                  <a:lnTo>
                    <a:pt x="1448" y="9654"/>
                  </a:lnTo>
                  <a:lnTo>
                    <a:pt x="1492" y="9654"/>
                  </a:lnTo>
                  <a:lnTo>
                    <a:pt x="4959" y="10225"/>
                  </a:lnTo>
                  <a:lnTo>
                    <a:pt x="8293" y="11015"/>
                  </a:lnTo>
                  <a:lnTo>
                    <a:pt x="10400" y="11848"/>
                  </a:lnTo>
                  <a:lnTo>
                    <a:pt x="10531" y="11848"/>
                  </a:lnTo>
                  <a:lnTo>
                    <a:pt x="11584" y="11497"/>
                  </a:lnTo>
                  <a:lnTo>
                    <a:pt x="11628" y="11453"/>
                  </a:lnTo>
                  <a:lnTo>
                    <a:pt x="13120" y="10707"/>
                  </a:lnTo>
                  <a:lnTo>
                    <a:pt x="13164" y="10664"/>
                  </a:lnTo>
                  <a:lnTo>
                    <a:pt x="13647" y="10137"/>
                  </a:lnTo>
                  <a:lnTo>
                    <a:pt x="13691" y="10005"/>
                  </a:lnTo>
                  <a:lnTo>
                    <a:pt x="13691" y="9435"/>
                  </a:lnTo>
                  <a:lnTo>
                    <a:pt x="13647" y="9347"/>
                  </a:lnTo>
                  <a:lnTo>
                    <a:pt x="12813" y="8075"/>
                  </a:lnTo>
                  <a:lnTo>
                    <a:pt x="12155" y="4169"/>
                  </a:lnTo>
                  <a:lnTo>
                    <a:pt x="12155" y="4125"/>
                  </a:lnTo>
                  <a:lnTo>
                    <a:pt x="11190" y="966"/>
                  </a:lnTo>
                  <a:lnTo>
                    <a:pt x="11190" y="878"/>
                  </a:lnTo>
                  <a:lnTo>
                    <a:pt x="11102" y="834"/>
                  </a:lnTo>
                  <a:lnTo>
                    <a:pt x="9039" y="44"/>
                  </a:lnTo>
                  <a:lnTo>
                    <a:pt x="899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" name="Google Shape;419;p48"/>
            <p:cNvSpPr/>
            <p:nvPr/>
          </p:nvSpPr>
          <p:spPr>
            <a:xfrm>
              <a:off x="5288750" y="4500250"/>
              <a:ext cx="79025" cy="51600"/>
            </a:xfrm>
            <a:custGeom>
              <a:avLst/>
              <a:gdLst/>
              <a:ahLst/>
              <a:cxnLst/>
              <a:rect l="l" t="t" r="r" b="b"/>
              <a:pathLst>
                <a:path w="3161" h="2064" extrusionOk="0">
                  <a:moveTo>
                    <a:pt x="1932" y="352"/>
                  </a:moveTo>
                  <a:lnTo>
                    <a:pt x="2502" y="571"/>
                  </a:lnTo>
                  <a:lnTo>
                    <a:pt x="2678" y="703"/>
                  </a:lnTo>
                  <a:lnTo>
                    <a:pt x="2546" y="791"/>
                  </a:lnTo>
                  <a:lnTo>
                    <a:pt x="1493" y="1361"/>
                  </a:lnTo>
                  <a:lnTo>
                    <a:pt x="352" y="1668"/>
                  </a:lnTo>
                  <a:lnTo>
                    <a:pt x="352" y="1624"/>
                  </a:lnTo>
                  <a:lnTo>
                    <a:pt x="747" y="1054"/>
                  </a:lnTo>
                  <a:lnTo>
                    <a:pt x="1317" y="483"/>
                  </a:lnTo>
                  <a:lnTo>
                    <a:pt x="1932" y="352"/>
                  </a:lnTo>
                  <a:close/>
                  <a:moveTo>
                    <a:pt x="1932" y="1"/>
                  </a:moveTo>
                  <a:lnTo>
                    <a:pt x="1186" y="132"/>
                  </a:lnTo>
                  <a:lnTo>
                    <a:pt x="1098" y="176"/>
                  </a:lnTo>
                  <a:lnTo>
                    <a:pt x="484" y="791"/>
                  </a:lnTo>
                  <a:lnTo>
                    <a:pt x="484" y="835"/>
                  </a:lnTo>
                  <a:lnTo>
                    <a:pt x="45" y="1493"/>
                  </a:lnTo>
                  <a:lnTo>
                    <a:pt x="45" y="1537"/>
                  </a:lnTo>
                  <a:lnTo>
                    <a:pt x="1" y="1888"/>
                  </a:lnTo>
                  <a:lnTo>
                    <a:pt x="1" y="1975"/>
                  </a:lnTo>
                  <a:lnTo>
                    <a:pt x="45" y="2019"/>
                  </a:lnTo>
                  <a:lnTo>
                    <a:pt x="176" y="2063"/>
                  </a:lnTo>
                  <a:lnTo>
                    <a:pt x="220" y="2063"/>
                  </a:lnTo>
                  <a:lnTo>
                    <a:pt x="1581" y="1668"/>
                  </a:lnTo>
                  <a:lnTo>
                    <a:pt x="1625" y="1668"/>
                  </a:lnTo>
                  <a:lnTo>
                    <a:pt x="2678" y="1098"/>
                  </a:lnTo>
                  <a:lnTo>
                    <a:pt x="3073" y="922"/>
                  </a:lnTo>
                  <a:lnTo>
                    <a:pt x="3116" y="878"/>
                  </a:lnTo>
                  <a:lnTo>
                    <a:pt x="3160" y="791"/>
                  </a:lnTo>
                  <a:lnTo>
                    <a:pt x="3160" y="703"/>
                  </a:lnTo>
                  <a:lnTo>
                    <a:pt x="3116" y="615"/>
                  </a:lnTo>
                  <a:lnTo>
                    <a:pt x="2722" y="264"/>
                  </a:lnTo>
                  <a:lnTo>
                    <a:pt x="2634" y="220"/>
                  </a:lnTo>
                  <a:lnTo>
                    <a:pt x="201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" name="Google Shape;420;p48"/>
            <p:cNvSpPr/>
            <p:nvPr/>
          </p:nvSpPr>
          <p:spPr>
            <a:xfrm>
              <a:off x="5982075" y="1811500"/>
              <a:ext cx="928100" cy="1382250"/>
            </a:xfrm>
            <a:custGeom>
              <a:avLst/>
              <a:gdLst/>
              <a:ahLst/>
              <a:cxnLst/>
              <a:rect l="l" t="t" r="r" b="b"/>
              <a:pathLst>
                <a:path w="37124" h="55290" extrusionOk="0">
                  <a:moveTo>
                    <a:pt x="36685" y="0"/>
                  </a:moveTo>
                  <a:lnTo>
                    <a:pt x="36641" y="44"/>
                  </a:lnTo>
                  <a:lnTo>
                    <a:pt x="36597" y="132"/>
                  </a:lnTo>
                  <a:lnTo>
                    <a:pt x="36597" y="176"/>
                  </a:lnTo>
                  <a:lnTo>
                    <a:pt x="36641" y="263"/>
                  </a:lnTo>
                  <a:lnTo>
                    <a:pt x="36685" y="395"/>
                  </a:lnTo>
                  <a:lnTo>
                    <a:pt x="36772" y="1360"/>
                  </a:lnTo>
                  <a:lnTo>
                    <a:pt x="36772" y="3203"/>
                  </a:lnTo>
                  <a:lnTo>
                    <a:pt x="36070" y="4915"/>
                  </a:lnTo>
                  <a:lnTo>
                    <a:pt x="35280" y="7811"/>
                  </a:lnTo>
                  <a:lnTo>
                    <a:pt x="34666" y="9917"/>
                  </a:lnTo>
                  <a:lnTo>
                    <a:pt x="34008" y="11936"/>
                  </a:lnTo>
                  <a:lnTo>
                    <a:pt x="32648" y="14744"/>
                  </a:lnTo>
                  <a:lnTo>
                    <a:pt x="31551" y="16850"/>
                  </a:lnTo>
                  <a:lnTo>
                    <a:pt x="30629" y="18956"/>
                  </a:lnTo>
                  <a:lnTo>
                    <a:pt x="29137" y="21633"/>
                  </a:lnTo>
                  <a:lnTo>
                    <a:pt x="27733" y="23827"/>
                  </a:lnTo>
                  <a:lnTo>
                    <a:pt x="26504" y="25758"/>
                  </a:lnTo>
                  <a:lnTo>
                    <a:pt x="25144" y="28215"/>
                  </a:lnTo>
                  <a:lnTo>
                    <a:pt x="24881" y="29093"/>
                  </a:lnTo>
                  <a:lnTo>
                    <a:pt x="24881" y="29137"/>
                  </a:lnTo>
                  <a:lnTo>
                    <a:pt x="24881" y="30014"/>
                  </a:lnTo>
                  <a:lnTo>
                    <a:pt x="24881" y="30058"/>
                  </a:lnTo>
                  <a:lnTo>
                    <a:pt x="25232" y="32735"/>
                  </a:lnTo>
                  <a:lnTo>
                    <a:pt x="25583" y="36289"/>
                  </a:lnTo>
                  <a:lnTo>
                    <a:pt x="25495" y="36421"/>
                  </a:lnTo>
                  <a:lnTo>
                    <a:pt x="23345" y="37649"/>
                  </a:lnTo>
                  <a:lnTo>
                    <a:pt x="21370" y="39054"/>
                  </a:lnTo>
                  <a:lnTo>
                    <a:pt x="21326" y="39054"/>
                  </a:lnTo>
                  <a:lnTo>
                    <a:pt x="19659" y="40546"/>
                  </a:lnTo>
                  <a:lnTo>
                    <a:pt x="16500" y="43047"/>
                  </a:lnTo>
                  <a:lnTo>
                    <a:pt x="16456" y="43047"/>
                  </a:lnTo>
                  <a:lnTo>
                    <a:pt x="14964" y="44539"/>
                  </a:lnTo>
                  <a:lnTo>
                    <a:pt x="12594" y="47040"/>
                  </a:lnTo>
                  <a:lnTo>
                    <a:pt x="10400" y="48268"/>
                  </a:lnTo>
                  <a:lnTo>
                    <a:pt x="8250" y="49102"/>
                  </a:lnTo>
                  <a:lnTo>
                    <a:pt x="8206" y="49146"/>
                  </a:lnTo>
                  <a:lnTo>
                    <a:pt x="6626" y="50111"/>
                  </a:lnTo>
                  <a:lnTo>
                    <a:pt x="88" y="54982"/>
                  </a:lnTo>
                  <a:lnTo>
                    <a:pt x="44" y="55026"/>
                  </a:lnTo>
                  <a:lnTo>
                    <a:pt x="0" y="55114"/>
                  </a:lnTo>
                  <a:lnTo>
                    <a:pt x="44" y="55158"/>
                  </a:lnTo>
                  <a:lnTo>
                    <a:pt x="44" y="55245"/>
                  </a:lnTo>
                  <a:lnTo>
                    <a:pt x="132" y="55289"/>
                  </a:lnTo>
                  <a:lnTo>
                    <a:pt x="308" y="55289"/>
                  </a:lnTo>
                  <a:lnTo>
                    <a:pt x="6846" y="50419"/>
                  </a:lnTo>
                  <a:lnTo>
                    <a:pt x="8382" y="49453"/>
                  </a:lnTo>
                  <a:lnTo>
                    <a:pt x="10532" y="48620"/>
                  </a:lnTo>
                  <a:lnTo>
                    <a:pt x="10576" y="48576"/>
                  </a:lnTo>
                  <a:lnTo>
                    <a:pt x="12814" y="47347"/>
                  </a:lnTo>
                  <a:lnTo>
                    <a:pt x="12857" y="47303"/>
                  </a:lnTo>
                  <a:lnTo>
                    <a:pt x="15227" y="44802"/>
                  </a:lnTo>
                  <a:lnTo>
                    <a:pt x="16719" y="43310"/>
                  </a:lnTo>
                  <a:lnTo>
                    <a:pt x="19878" y="40853"/>
                  </a:lnTo>
                  <a:lnTo>
                    <a:pt x="21546" y="39361"/>
                  </a:lnTo>
                  <a:lnTo>
                    <a:pt x="23520" y="37957"/>
                  </a:lnTo>
                  <a:lnTo>
                    <a:pt x="25714" y="36684"/>
                  </a:lnTo>
                  <a:lnTo>
                    <a:pt x="25758" y="36640"/>
                  </a:lnTo>
                  <a:lnTo>
                    <a:pt x="25890" y="36421"/>
                  </a:lnTo>
                  <a:lnTo>
                    <a:pt x="25934" y="36289"/>
                  </a:lnTo>
                  <a:lnTo>
                    <a:pt x="25583" y="32691"/>
                  </a:lnTo>
                  <a:lnTo>
                    <a:pt x="25232" y="30014"/>
                  </a:lnTo>
                  <a:lnTo>
                    <a:pt x="25232" y="29137"/>
                  </a:lnTo>
                  <a:lnTo>
                    <a:pt x="25451" y="28347"/>
                  </a:lnTo>
                  <a:lnTo>
                    <a:pt x="26811" y="25933"/>
                  </a:lnTo>
                  <a:lnTo>
                    <a:pt x="29444" y="21809"/>
                  </a:lnTo>
                  <a:lnTo>
                    <a:pt x="30936" y="19132"/>
                  </a:lnTo>
                  <a:lnTo>
                    <a:pt x="30980" y="19088"/>
                  </a:lnTo>
                  <a:lnTo>
                    <a:pt x="31858" y="16982"/>
                  </a:lnTo>
                  <a:lnTo>
                    <a:pt x="32955" y="14876"/>
                  </a:lnTo>
                  <a:lnTo>
                    <a:pt x="34359" y="12111"/>
                  </a:lnTo>
                  <a:lnTo>
                    <a:pt x="34359" y="12067"/>
                  </a:lnTo>
                  <a:lnTo>
                    <a:pt x="35017" y="10049"/>
                  </a:lnTo>
                  <a:lnTo>
                    <a:pt x="35631" y="7942"/>
                  </a:lnTo>
                  <a:lnTo>
                    <a:pt x="36421" y="5002"/>
                  </a:lnTo>
                  <a:lnTo>
                    <a:pt x="37080" y="3291"/>
                  </a:lnTo>
                  <a:lnTo>
                    <a:pt x="37123" y="3203"/>
                  </a:lnTo>
                  <a:lnTo>
                    <a:pt x="37123" y="1360"/>
                  </a:lnTo>
                  <a:lnTo>
                    <a:pt x="37123" y="1317"/>
                  </a:lnTo>
                  <a:lnTo>
                    <a:pt x="37036" y="307"/>
                  </a:lnTo>
                  <a:lnTo>
                    <a:pt x="37036" y="263"/>
                  </a:lnTo>
                  <a:lnTo>
                    <a:pt x="36948" y="88"/>
                  </a:lnTo>
                  <a:lnTo>
                    <a:pt x="36904" y="44"/>
                  </a:lnTo>
                  <a:lnTo>
                    <a:pt x="3681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" name="Google Shape;421;p48"/>
            <p:cNvSpPr/>
            <p:nvPr/>
          </p:nvSpPr>
          <p:spPr>
            <a:xfrm>
              <a:off x="5954650" y="1809300"/>
              <a:ext cx="928100" cy="1359225"/>
            </a:xfrm>
            <a:custGeom>
              <a:avLst/>
              <a:gdLst/>
              <a:ahLst/>
              <a:cxnLst/>
              <a:rect l="l" t="t" r="r" b="b"/>
              <a:pathLst>
                <a:path w="37124" h="54369" extrusionOk="0">
                  <a:moveTo>
                    <a:pt x="36685" y="0"/>
                  </a:moveTo>
                  <a:lnTo>
                    <a:pt x="36641" y="44"/>
                  </a:lnTo>
                  <a:lnTo>
                    <a:pt x="36553" y="44"/>
                  </a:lnTo>
                  <a:lnTo>
                    <a:pt x="36509" y="132"/>
                  </a:lnTo>
                  <a:lnTo>
                    <a:pt x="36509" y="176"/>
                  </a:lnTo>
                  <a:lnTo>
                    <a:pt x="36509" y="264"/>
                  </a:lnTo>
                  <a:lnTo>
                    <a:pt x="36685" y="878"/>
                  </a:lnTo>
                  <a:lnTo>
                    <a:pt x="36772" y="1317"/>
                  </a:lnTo>
                  <a:lnTo>
                    <a:pt x="36685" y="2238"/>
                  </a:lnTo>
                  <a:lnTo>
                    <a:pt x="36114" y="4169"/>
                  </a:lnTo>
                  <a:lnTo>
                    <a:pt x="35588" y="6275"/>
                  </a:lnTo>
                  <a:lnTo>
                    <a:pt x="34885" y="8820"/>
                  </a:lnTo>
                  <a:lnTo>
                    <a:pt x="34139" y="11146"/>
                  </a:lnTo>
                  <a:lnTo>
                    <a:pt x="32823" y="14042"/>
                  </a:lnTo>
                  <a:lnTo>
                    <a:pt x="31814" y="15973"/>
                  </a:lnTo>
                  <a:lnTo>
                    <a:pt x="30541" y="18737"/>
                  </a:lnTo>
                  <a:lnTo>
                    <a:pt x="29093" y="21238"/>
                  </a:lnTo>
                  <a:lnTo>
                    <a:pt x="27557" y="23652"/>
                  </a:lnTo>
                  <a:lnTo>
                    <a:pt x="26285" y="25802"/>
                  </a:lnTo>
                  <a:lnTo>
                    <a:pt x="24881" y="28172"/>
                  </a:lnTo>
                  <a:lnTo>
                    <a:pt x="22599" y="31682"/>
                  </a:lnTo>
                  <a:lnTo>
                    <a:pt x="22599" y="31770"/>
                  </a:lnTo>
                  <a:lnTo>
                    <a:pt x="22467" y="32911"/>
                  </a:lnTo>
                  <a:lnTo>
                    <a:pt x="22380" y="35631"/>
                  </a:lnTo>
                  <a:lnTo>
                    <a:pt x="22160" y="36509"/>
                  </a:lnTo>
                  <a:lnTo>
                    <a:pt x="21721" y="37299"/>
                  </a:lnTo>
                  <a:lnTo>
                    <a:pt x="20142" y="38834"/>
                  </a:lnTo>
                  <a:lnTo>
                    <a:pt x="17070" y="41379"/>
                  </a:lnTo>
                  <a:lnTo>
                    <a:pt x="15490" y="43091"/>
                  </a:lnTo>
                  <a:lnTo>
                    <a:pt x="13516" y="45329"/>
                  </a:lnTo>
                  <a:lnTo>
                    <a:pt x="12331" y="46338"/>
                  </a:lnTo>
                  <a:lnTo>
                    <a:pt x="11234" y="46865"/>
                  </a:lnTo>
                  <a:lnTo>
                    <a:pt x="8777" y="47786"/>
                  </a:lnTo>
                  <a:lnTo>
                    <a:pt x="8733" y="47786"/>
                  </a:lnTo>
                  <a:lnTo>
                    <a:pt x="6934" y="48927"/>
                  </a:lnTo>
                  <a:lnTo>
                    <a:pt x="2194" y="52525"/>
                  </a:lnTo>
                  <a:lnTo>
                    <a:pt x="44" y="54061"/>
                  </a:lnTo>
                  <a:lnTo>
                    <a:pt x="0" y="54105"/>
                  </a:lnTo>
                  <a:lnTo>
                    <a:pt x="0" y="54193"/>
                  </a:lnTo>
                  <a:lnTo>
                    <a:pt x="0" y="54236"/>
                  </a:lnTo>
                  <a:lnTo>
                    <a:pt x="0" y="54324"/>
                  </a:lnTo>
                  <a:lnTo>
                    <a:pt x="88" y="54368"/>
                  </a:lnTo>
                  <a:lnTo>
                    <a:pt x="176" y="54368"/>
                  </a:lnTo>
                  <a:lnTo>
                    <a:pt x="264" y="54324"/>
                  </a:lnTo>
                  <a:lnTo>
                    <a:pt x="2370" y="52788"/>
                  </a:lnTo>
                  <a:lnTo>
                    <a:pt x="5486" y="50463"/>
                  </a:lnTo>
                  <a:lnTo>
                    <a:pt x="7153" y="49234"/>
                  </a:lnTo>
                  <a:lnTo>
                    <a:pt x="8908" y="48093"/>
                  </a:lnTo>
                  <a:lnTo>
                    <a:pt x="11365" y="47172"/>
                  </a:lnTo>
                  <a:lnTo>
                    <a:pt x="12506" y="46645"/>
                  </a:lnTo>
                  <a:lnTo>
                    <a:pt x="12550" y="46601"/>
                  </a:lnTo>
                  <a:lnTo>
                    <a:pt x="13735" y="45592"/>
                  </a:lnTo>
                  <a:lnTo>
                    <a:pt x="13779" y="45548"/>
                  </a:lnTo>
                  <a:lnTo>
                    <a:pt x="15754" y="43310"/>
                  </a:lnTo>
                  <a:lnTo>
                    <a:pt x="17333" y="41643"/>
                  </a:lnTo>
                  <a:lnTo>
                    <a:pt x="20361" y="39098"/>
                  </a:lnTo>
                  <a:lnTo>
                    <a:pt x="21985" y="37518"/>
                  </a:lnTo>
                  <a:lnTo>
                    <a:pt x="22028" y="37474"/>
                  </a:lnTo>
                  <a:lnTo>
                    <a:pt x="22511" y="36684"/>
                  </a:lnTo>
                  <a:lnTo>
                    <a:pt x="22511" y="36640"/>
                  </a:lnTo>
                  <a:lnTo>
                    <a:pt x="22731" y="35719"/>
                  </a:lnTo>
                  <a:lnTo>
                    <a:pt x="22731" y="35675"/>
                  </a:lnTo>
                  <a:lnTo>
                    <a:pt x="22818" y="32954"/>
                  </a:lnTo>
                  <a:lnTo>
                    <a:pt x="22950" y="31857"/>
                  </a:lnTo>
                  <a:lnTo>
                    <a:pt x="25188" y="28391"/>
                  </a:lnTo>
                  <a:lnTo>
                    <a:pt x="26592" y="25978"/>
                  </a:lnTo>
                  <a:lnTo>
                    <a:pt x="27821" y="23827"/>
                  </a:lnTo>
                  <a:lnTo>
                    <a:pt x="29400" y="21414"/>
                  </a:lnTo>
                  <a:lnTo>
                    <a:pt x="30848" y="18913"/>
                  </a:lnTo>
                  <a:lnTo>
                    <a:pt x="32121" y="16104"/>
                  </a:lnTo>
                  <a:lnTo>
                    <a:pt x="33130" y="14218"/>
                  </a:lnTo>
                  <a:lnTo>
                    <a:pt x="34491" y="11278"/>
                  </a:lnTo>
                  <a:lnTo>
                    <a:pt x="34491" y="11234"/>
                  </a:lnTo>
                  <a:lnTo>
                    <a:pt x="35237" y="8908"/>
                  </a:lnTo>
                  <a:lnTo>
                    <a:pt x="35895" y="6363"/>
                  </a:lnTo>
                  <a:lnTo>
                    <a:pt x="36465" y="4301"/>
                  </a:lnTo>
                  <a:lnTo>
                    <a:pt x="37036" y="2282"/>
                  </a:lnTo>
                  <a:lnTo>
                    <a:pt x="37123" y="1317"/>
                  </a:lnTo>
                  <a:lnTo>
                    <a:pt x="37123" y="1273"/>
                  </a:lnTo>
                  <a:lnTo>
                    <a:pt x="37036" y="834"/>
                  </a:lnTo>
                  <a:lnTo>
                    <a:pt x="37036" y="790"/>
                  </a:lnTo>
                  <a:lnTo>
                    <a:pt x="36860" y="132"/>
                  </a:lnTo>
                  <a:lnTo>
                    <a:pt x="36816" y="88"/>
                  </a:lnTo>
                  <a:lnTo>
                    <a:pt x="36772" y="44"/>
                  </a:lnTo>
                  <a:lnTo>
                    <a:pt x="3668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" name="Google Shape;422;p48"/>
            <p:cNvSpPr/>
            <p:nvPr/>
          </p:nvSpPr>
          <p:spPr>
            <a:xfrm>
              <a:off x="5925025" y="1820275"/>
              <a:ext cx="932500" cy="1321900"/>
            </a:xfrm>
            <a:custGeom>
              <a:avLst/>
              <a:gdLst/>
              <a:ahLst/>
              <a:cxnLst/>
              <a:rect l="l" t="t" r="r" b="b"/>
              <a:pathLst>
                <a:path w="37300" h="52876" extrusionOk="0">
                  <a:moveTo>
                    <a:pt x="37124" y="0"/>
                  </a:moveTo>
                  <a:lnTo>
                    <a:pt x="37080" y="44"/>
                  </a:lnTo>
                  <a:lnTo>
                    <a:pt x="36992" y="44"/>
                  </a:lnTo>
                  <a:lnTo>
                    <a:pt x="36948" y="88"/>
                  </a:lnTo>
                  <a:lnTo>
                    <a:pt x="36948" y="176"/>
                  </a:lnTo>
                  <a:lnTo>
                    <a:pt x="36860" y="746"/>
                  </a:lnTo>
                  <a:lnTo>
                    <a:pt x="35763" y="4827"/>
                  </a:lnTo>
                  <a:lnTo>
                    <a:pt x="35061" y="7504"/>
                  </a:lnTo>
                  <a:lnTo>
                    <a:pt x="34315" y="9917"/>
                  </a:lnTo>
                  <a:lnTo>
                    <a:pt x="32165" y="14568"/>
                  </a:lnTo>
                  <a:lnTo>
                    <a:pt x="31024" y="17026"/>
                  </a:lnTo>
                  <a:lnTo>
                    <a:pt x="29532" y="19659"/>
                  </a:lnTo>
                  <a:lnTo>
                    <a:pt x="27031" y="23696"/>
                  </a:lnTo>
                  <a:lnTo>
                    <a:pt x="24705" y="27645"/>
                  </a:lnTo>
                  <a:lnTo>
                    <a:pt x="23696" y="29137"/>
                  </a:lnTo>
                  <a:lnTo>
                    <a:pt x="21063" y="32647"/>
                  </a:lnTo>
                  <a:lnTo>
                    <a:pt x="21019" y="32691"/>
                  </a:lnTo>
                  <a:lnTo>
                    <a:pt x="20230" y="35061"/>
                  </a:lnTo>
                  <a:lnTo>
                    <a:pt x="18387" y="38571"/>
                  </a:lnTo>
                  <a:lnTo>
                    <a:pt x="17158" y="39931"/>
                  </a:lnTo>
                  <a:lnTo>
                    <a:pt x="14964" y="42432"/>
                  </a:lnTo>
                  <a:lnTo>
                    <a:pt x="12814" y="44670"/>
                  </a:lnTo>
                  <a:lnTo>
                    <a:pt x="9391" y="45943"/>
                  </a:lnTo>
                  <a:lnTo>
                    <a:pt x="7855" y="46864"/>
                  </a:lnTo>
                  <a:lnTo>
                    <a:pt x="7811" y="46864"/>
                  </a:lnTo>
                  <a:lnTo>
                    <a:pt x="6012" y="48225"/>
                  </a:lnTo>
                  <a:lnTo>
                    <a:pt x="45" y="52569"/>
                  </a:lnTo>
                  <a:lnTo>
                    <a:pt x="1" y="52613"/>
                  </a:lnTo>
                  <a:lnTo>
                    <a:pt x="1" y="52700"/>
                  </a:lnTo>
                  <a:lnTo>
                    <a:pt x="1" y="52744"/>
                  </a:lnTo>
                  <a:lnTo>
                    <a:pt x="1" y="52832"/>
                  </a:lnTo>
                  <a:lnTo>
                    <a:pt x="88" y="52876"/>
                  </a:lnTo>
                  <a:lnTo>
                    <a:pt x="264" y="52876"/>
                  </a:lnTo>
                  <a:lnTo>
                    <a:pt x="6232" y="48532"/>
                  </a:lnTo>
                  <a:lnTo>
                    <a:pt x="8031" y="47172"/>
                  </a:lnTo>
                  <a:lnTo>
                    <a:pt x="9523" y="46250"/>
                  </a:lnTo>
                  <a:lnTo>
                    <a:pt x="12243" y="45241"/>
                  </a:lnTo>
                  <a:lnTo>
                    <a:pt x="12989" y="44977"/>
                  </a:lnTo>
                  <a:lnTo>
                    <a:pt x="13077" y="44934"/>
                  </a:lnTo>
                  <a:lnTo>
                    <a:pt x="15227" y="42652"/>
                  </a:lnTo>
                  <a:lnTo>
                    <a:pt x="17377" y="40151"/>
                  </a:lnTo>
                  <a:lnTo>
                    <a:pt x="18650" y="38790"/>
                  </a:lnTo>
                  <a:lnTo>
                    <a:pt x="18694" y="38746"/>
                  </a:lnTo>
                  <a:lnTo>
                    <a:pt x="20581" y="35192"/>
                  </a:lnTo>
                  <a:lnTo>
                    <a:pt x="20581" y="35148"/>
                  </a:lnTo>
                  <a:lnTo>
                    <a:pt x="21327" y="32823"/>
                  </a:lnTo>
                  <a:lnTo>
                    <a:pt x="23959" y="29356"/>
                  </a:lnTo>
                  <a:lnTo>
                    <a:pt x="25013" y="27864"/>
                  </a:lnTo>
                  <a:lnTo>
                    <a:pt x="27294" y="23871"/>
                  </a:lnTo>
                  <a:lnTo>
                    <a:pt x="29839" y="19834"/>
                  </a:lnTo>
                  <a:lnTo>
                    <a:pt x="31331" y="17201"/>
                  </a:lnTo>
                  <a:lnTo>
                    <a:pt x="32472" y="14700"/>
                  </a:lnTo>
                  <a:lnTo>
                    <a:pt x="34666" y="10093"/>
                  </a:lnTo>
                  <a:lnTo>
                    <a:pt x="34666" y="10049"/>
                  </a:lnTo>
                  <a:lnTo>
                    <a:pt x="35412" y="7591"/>
                  </a:lnTo>
                  <a:lnTo>
                    <a:pt x="36114" y="4915"/>
                  </a:lnTo>
                  <a:lnTo>
                    <a:pt x="37211" y="790"/>
                  </a:lnTo>
                  <a:lnTo>
                    <a:pt x="37299" y="220"/>
                  </a:lnTo>
                  <a:lnTo>
                    <a:pt x="37255" y="132"/>
                  </a:lnTo>
                  <a:lnTo>
                    <a:pt x="37255" y="88"/>
                  </a:lnTo>
                  <a:lnTo>
                    <a:pt x="37211" y="44"/>
                  </a:lnTo>
                  <a:lnTo>
                    <a:pt x="3712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" name="Google Shape;423;p48"/>
            <p:cNvSpPr/>
            <p:nvPr/>
          </p:nvSpPr>
          <p:spPr>
            <a:xfrm>
              <a:off x="5894325" y="1812575"/>
              <a:ext cx="942350" cy="1302175"/>
            </a:xfrm>
            <a:custGeom>
              <a:avLst/>
              <a:gdLst/>
              <a:ahLst/>
              <a:cxnLst/>
              <a:rect l="l" t="t" r="r" b="b"/>
              <a:pathLst>
                <a:path w="37694" h="52087" extrusionOk="0">
                  <a:moveTo>
                    <a:pt x="37518" y="1"/>
                  </a:moveTo>
                  <a:lnTo>
                    <a:pt x="37430" y="45"/>
                  </a:lnTo>
                  <a:lnTo>
                    <a:pt x="37386" y="89"/>
                  </a:lnTo>
                  <a:lnTo>
                    <a:pt x="37342" y="133"/>
                  </a:lnTo>
                  <a:lnTo>
                    <a:pt x="37255" y="571"/>
                  </a:lnTo>
                  <a:lnTo>
                    <a:pt x="36377" y="3160"/>
                  </a:lnTo>
                  <a:lnTo>
                    <a:pt x="35763" y="5267"/>
                  </a:lnTo>
                  <a:lnTo>
                    <a:pt x="35148" y="7636"/>
                  </a:lnTo>
                  <a:lnTo>
                    <a:pt x="33876" y="11366"/>
                  </a:lnTo>
                  <a:lnTo>
                    <a:pt x="32559" y="13911"/>
                  </a:lnTo>
                  <a:lnTo>
                    <a:pt x="31550" y="16105"/>
                  </a:lnTo>
                  <a:lnTo>
                    <a:pt x="30629" y="17729"/>
                  </a:lnTo>
                  <a:lnTo>
                    <a:pt x="29707" y="19308"/>
                  </a:lnTo>
                  <a:lnTo>
                    <a:pt x="27820" y="22380"/>
                  </a:lnTo>
                  <a:lnTo>
                    <a:pt x="26504" y="24530"/>
                  </a:lnTo>
                  <a:lnTo>
                    <a:pt x="25231" y="26680"/>
                  </a:lnTo>
                  <a:lnTo>
                    <a:pt x="23959" y="28567"/>
                  </a:lnTo>
                  <a:lnTo>
                    <a:pt x="22686" y="30191"/>
                  </a:lnTo>
                  <a:lnTo>
                    <a:pt x="21282" y="31946"/>
                  </a:lnTo>
                  <a:lnTo>
                    <a:pt x="19790" y="33526"/>
                  </a:lnTo>
                  <a:lnTo>
                    <a:pt x="17684" y="35325"/>
                  </a:lnTo>
                  <a:lnTo>
                    <a:pt x="16762" y="36378"/>
                  </a:lnTo>
                  <a:lnTo>
                    <a:pt x="16718" y="36422"/>
                  </a:lnTo>
                  <a:lnTo>
                    <a:pt x="16148" y="37387"/>
                  </a:lnTo>
                  <a:lnTo>
                    <a:pt x="16148" y="37431"/>
                  </a:lnTo>
                  <a:lnTo>
                    <a:pt x="15358" y="39449"/>
                  </a:lnTo>
                  <a:lnTo>
                    <a:pt x="14437" y="41424"/>
                  </a:lnTo>
                  <a:lnTo>
                    <a:pt x="12901" y="43530"/>
                  </a:lnTo>
                  <a:lnTo>
                    <a:pt x="12330" y="43925"/>
                  </a:lnTo>
                  <a:lnTo>
                    <a:pt x="9917" y="44891"/>
                  </a:lnTo>
                  <a:lnTo>
                    <a:pt x="9917" y="44934"/>
                  </a:lnTo>
                  <a:lnTo>
                    <a:pt x="8337" y="45900"/>
                  </a:lnTo>
                  <a:lnTo>
                    <a:pt x="6143" y="47523"/>
                  </a:lnTo>
                  <a:lnTo>
                    <a:pt x="3642" y="49322"/>
                  </a:lnTo>
                  <a:lnTo>
                    <a:pt x="88" y="51780"/>
                  </a:lnTo>
                  <a:lnTo>
                    <a:pt x="44" y="51824"/>
                  </a:lnTo>
                  <a:lnTo>
                    <a:pt x="0" y="51911"/>
                  </a:lnTo>
                  <a:lnTo>
                    <a:pt x="0" y="51955"/>
                  </a:lnTo>
                  <a:lnTo>
                    <a:pt x="44" y="52043"/>
                  </a:lnTo>
                  <a:lnTo>
                    <a:pt x="88" y="52087"/>
                  </a:lnTo>
                  <a:lnTo>
                    <a:pt x="307" y="52087"/>
                  </a:lnTo>
                  <a:lnTo>
                    <a:pt x="3818" y="49630"/>
                  </a:lnTo>
                  <a:lnTo>
                    <a:pt x="6319" y="47787"/>
                  </a:lnTo>
                  <a:lnTo>
                    <a:pt x="8513" y="46163"/>
                  </a:lnTo>
                  <a:lnTo>
                    <a:pt x="10049" y="45242"/>
                  </a:lnTo>
                  <a:lnTo>
                    <a:pt x="12506" y="44232"/>
                  </a:lnTo>
                  <a:lnTo>
                    <a:pt x="13120" y="43794"/>
                  </a:lnTo>
                  <a:lnTo>
                    <a:pt x="13164" y="43750"/>
                  </a:lnTo>
                  <a:lnTo>
                    <a:pt x="14744" y="41643"/>
                  </a:lnTo>
                  <a:lnTo>
                    <a:pt x="14744" y="41600"/>
                  </a:lnTo>
                  <a:lnTo>
                    <a:pt x="15665" y="39581"/>
                  </a:lnTo>
                  <a:lnTo>
                    <a:pt x="16455" y="37563"/>
                  </a:lnTo>
                  <a:lnTo>
                    <a:pt x="17026" y="36597"/>
                  </a:lnTo>
                  <a:lnTo>
                    <a:pt x="17947" y="35588"/>
                  </a:lnTo>
                  <a:lnTo>
                    <a:pt x="20053" y="33789"/>
                  </a:lnTo>
                  <a:lnTo>
                    <a:pt x="20053" y="33745"/>
                  </a:lnTo>
                  <a:lnTo>
                    <a:pt x="21545" y="32165"/>
                  </a:lnTo>
                  <a:lnTo>
                    <a:pt x="22950" y="30410"/>
                  </a:lnTo>
                  <a:lnTo>
                    <a:pt x="24222" y="28786"/>
                  </a:lnTo>
                  <a:lnTo>
                    <a:pt x="25538" y="26856"/>
                  </a:lnTo>
                  <a:lnTo>
                    <a:pt x="26811" y="24706"/>
                  </a:lnTo>
                  <a:lnTo>
                    <a:pt x="28127" y="22599"/>
                  </a:lnTo>
                  <a:lnTo>
                    <a:pt x="30014" y="19484"/>
                  </a:lnTo>
                  <a:lnTo>
                    <a:pt x="30936" y="17904"/>
                  </a:lnTo>
                  <a:lnTo>
                    <a:pt x="31857" y="16281"/>
                  </a:lnTo>
                  <a:lnTo>
                    <a:pt x="32910" y="14043"/>
                  </a:lnTo>
                  <a:lnTo>
                    <a:pt x="34183" y="11498"/>
                  </a:lnTo>
                  <a:lnTo>
                    <a:pt x="34183" y="11454"/>
                  </a:lnTo>
                  <a:lnTo>
                    <a:pt x="35455" y="7768"/>
                  </a:lnTo>
                  <a:lnTo>
                    <a:pt x="36114" y="5354"/>
                  </a:lnTo>
                  <a:lnTo>
                    <a:pt x="36684" y="3248"/>
                  </a:lnTo>
                  <a:lnTo>
                    <a:pt x="37606" y="659"/>
                  </a:lnTo>
                  <a:lnTo>
                    <a:pt x="37693" y="220"/>
                  </a:lnTo>
                  <a:lnTo>
                    <a:pt x="37693" y="133"/>
                  </a:lnTo>
                  <a:lnTo>
                    <a:pt x="37693" y="89"/>
                  </a:lnTo>
                  <a:lnTo>
                    <a:pt x="37650" y="45"/>
                  </a:lnTo>
                  <a:lnTo>
                    <a:pt x="3756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" name="Google Shape;424;p48"/>
            <p:cNvSpPr/>
            <p:nvPr/>
          </p:nvSpPr>
          <p:spPr>
            <a:xfrm>
              <a:off x="5836175" y="1785150"/>
              <a:ext cx="956625" cy="1276950"/>
            </a:xfrm>
            <a:custGeom>
              <a:avLst/>
              <a:gdLst/>
              <a:ahLst/>
              <a:cxnLst/>
              <a:rect l="l" t="t" r="r" b="b"/>
              <a:pathLst>
                <a:path w="38265" h="51078" extrusionOk="0">
                  <a:moveTo>
                    <a:pt x="38001" y="1"/>
                  </a:moveTo>
                  <a:lnTo>
                    <a:pt x="37957" y="45"/>
                  </a:lnTo>
                  <a:lnTo>
                    <a:pt x="37913" y="133"/>
                  </a:lnTo>
                  <a:lnTo>
                    <a:pt x="37299" y="1888"/>
                  </a:lnTo>
                  <a:lnTo>
                    <a:pt x="36333" y="4126"/>
                  </a:lnTo>
                  <a:lnTo>
                    <a:pt x="35587" y="6715"/>
                  </a:lnTo>
                  <a:lnTo>
                    <a:pt x="34622" y="10050"/>
                  </a:lnTo>
                  <a:lnTo>
                    <a:pt x="32999" y="13604"/>
                  </a:lnTo>
                  <a:lnTo>
                    <a:pt x="32121" y="15359"/>
                  </a:lnTo>
                  <a:lnTo>
                    <a:pt x="29313" y="20186"/>
                  </a:lnTo>
                  <a:lnTo>
                    <a:pt x="27908" y="22468"/>
                  </a:lnTo>
                  <a:lnTo>
                    <a:pt x="26680" y="24530"/>
                  </a:lnTo>
                  <a:lnTo>
                    <a:pt x="24442" y="27909"/>
                  </a:lnTo>
                  <a:lnTo>
                    <a:pt x="22818" y="29971"/>
                  </a:lnTo>
                  <a:lnTo>
                    <a:pt x="21853" y="31112"/>
                  </a:lnTo>
                  <a:lnTo>
                    <a:pt x="20931" y="32121"/>
                  </a:lnTo>
                  <a:lnTo>
                    <a:pt x="20010" y="32955"/>
                  </a:lnTo>
                  <a:lnTo>
                    <a:pt x="19132" y="33701"/>
                  </a:lnTo>
                  <a:lnTo>
                    <a:pt x="18211" y="34403"/>
                  </a:lnTo>
                  <a:lnTo>
                    <a:pt x="17245" y="35061"/>
                  </a:lnTo>
                  <a:lnTo>
                    <a:pt x="15095" y="36378"/>
                  </a:lnTo>
                  <a:lnTo>
                    <a:pt x="13472" y="37387"/>
                  </a:lnTo>
                  <a:lnTo>
                    <a:pt x="11102" y="39054"/>
                  </a:lnTo>
                  <a:lnTo>
                    <a:pt x="11058" y="39054"/>
                  </a:lnTo>
                  <a:lnTo>
                    <a:pt x="9347" y="40590"/>
                  </a:lnTo>
                  <a:lnTo>
                    <a:pt x="9303" y="40634"/>
                  </a:lnTo>
                  <a:lnTo>
                    <a:pt x="8162" y="42653"/>
                  </a:lnTo>
                  <a:lnTo>
                    <a:pt x="5793" y="46646"/>
                  </a:lnTo>
                  <a:lnTo>
                    <a:pt x="4959" y="47348"/>
                  </a:lnTo>
                  <a:lnTo>
                    <a:pt x="2940" y="48708"/>
                  </a:lnTo>
                  <a:lnTo>
                    <a:pt x="44" y="50771"/>
                  </a:lnTo>
                  <a:lnTo>
                    <a:pt x="0" y="50814"/>
                  </a:lnTo>
                  <a:lnTo>
                    <a:pt x="0" y="50858"/>
                  </a:lnTo>
                  <a:lnTo>
                    <a:pt x="0" y="50946"/>
                  </a:lnTo>
                  <a:lnTo>
                    <a:pt x="0" y="50990"/>
                  </a:lnTo>
                  <a:lnTo>
                    <a:pt x="88" y="51034"/>
                  </a:lnTo>
                  <a:lnTo>
                    <a:pt x="176" y="51078"/>
                  </a:lnTo>
                  <a:lnTo>
                    <a:pt x="264" y="51034"/>
                  </a:lnTo>
                  <a:lnTo>
                    <a:pt x="3116" y="49015"/>
                  </a:lnTo>
                  <a:lnTo>
                    <a:pt x="5178" y="47611"/>
                  </a:lnTo>
                  <a:lnTo>
                    <a:pt x="6056" y="46909"/>
                  </a:lnTo>
                  <a:lnTo>
                    <a:pt x="6100" y="46865"/>
                  </a:lnTo>
                  <a:lnTo>
                    <a:pt x="8469" y="42828"/>
                  </a:lnTo>
                  <a:lnTo>
                    <a:pt x="9610" y="40854"/>
                  </a:lnTo>
                  <a:lnTo>
                    <a:pt x="11278" y="39318"/>
                  </a:lnTo>
                  <a:lnTo>
                    <a:pt x="13691" y="37694"/>
                  </a:lnTo>
                  <a:lnTo>
                    <a:pt x="15271" y="36685"/>
                  </a:lnTo>
                  <a:lnTo>
                    <a:pt x="17465" y="35325"/>
                  </a:lnTo>
                  <a:lnTo>
                    <a:pt x="18430" y="34666"/>
                  </a:lnTo>
                  <a:lnTo>
                    <a:pt x="19352" y="34008"/>
                  </a:lnTo>
                  <a:lnTo>
                    <a:pt x="20229" y="33218"/>
                  </a:lnTo>
                  <a:lnTo>
                    <a:pt x="21151" y="32385"/>
                  </a:lnTo>
                  <a:lnTo>
                    <a:pt x="22116" y="31375"/>
                  </a:lnTo>
                  <a:lnTo>
                    <a:pt x="23125" y="30191"/>
                  </a:lnTo>
                  <a:lnTo>
                    <a:pt x="24705" y="28128"/>
                  </a:lnTo>
                  <a:lnTo>
                    <a:pt x="26943" y="24749"/>
                  </a:lnTo>
                  <a:lnTo>
                    <a:pt x="28172" y="22643"/>
                  </a:lnTo>
                  <a:lnTo>
                    <a:pt x="29620" y="20361"/>
                  </a:lnTo>
                  <a:lnTo>
                    <a:pt x="32428" y="15535"/>
                  </a:lnTo>
                  <a:lnTo>
                    <a:pt x="33306" y="13779"/>
                  </a:lnTo>
                  <a:lnTo>
                    <a:pt x="34973" y="10225"/>
                  </a:lnTo>
                  <a:lnTo>
                    <a:pt x="34973" y="10181"/>
                  </a:lnTo>
                  <a:lnTo>
                    <a:pt x="35895" y="6802"/>
                  </a:lnTo>
                  <a:lnTo>
                    <a:pt x="36684" y="4257"/>
                  </a:lnTo>
                  <a:lnTo>
                    <a:pt x="37606" y="2019"/>
                  </a:lnTo>
                  <a:lnTo>
                    <a:pt x="38220" y="220"/>
                  </a:lnTo>
                  <a:lnTo>
                    <a:pt x="38264" y="177"/>
                  </a:lnTo>
                  <a:lnTo>
                    <a:pt x="38220" y="89"/>
                  </a:lnTo>
                  <a:lnTo>
                    <a:pt x="38176" y="45"/>
                  </a:lnTo>
                  <a:lnTo>
                    <a:pt x="3813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" name="Google Shape;425;p48"/>
            <p:cNvSpPr/>
            <p:nvPr/>
          </p:nvSpPr>
          <p:spPr>
            <a:xfrm>
              <a:off x="5806550" y="1750050"/>
              <a:ext cx="970875" cy="1285725"/>
            </a:xfrm>
            <a:custGeom>
              <a:avLst/>
              <a:gdLst/>
              <a:ahLst/>
              <a:cxnLst/>
              <a:rect l="l" t="t" r="r" b="b"/>
              <a:pathLst>
                <a:path w="38835" h="51429" extrusionOk="0">
                  <a:moveTo>
                    <a:pt x="38572" y="1"/>
                  </a:moveTo>
                  <a:lnTo>
                    <a:pt x="38528" y="45"/>
                  </a:lnTo>
                  <a:lnTo>
                    <a:pt x="38528" y="132"/>
                  </a:lnTo>
                  <a:lnTo>
                    <a:pt x="38221" y="1186"/>
                  </a:lnTo>
                  <a:lnTo>
                    <a:pt x="37255" y="3511"/>
                  </a:lnTo>
                  <a:lnTo>
                    <a:pt x="36158" y="6100"/>
                  </a:lnTo>
                  <a:lnTo>
                    <a:pt x="36114" y="6144"/>
                  </a:lnTo>
                  <a:lnTo>
                    <a:pt x="34710" y="11015"/>
                  </a:lnTo>
                  <a:lnTo>
                    <a:pt x="32955" y="14832"/>
                  </a:lnTo>
                  <a:lnTo>
                    <a:pt x="31112" y="18080"/>
                  </a:lnTo>
                  <a:lnTo>
                    <a:pt x="29049" y="21634"/>
                  </a:lnTo>
                  <a:lnTo>
                    <a:pt x="27996" y="23389"/>
                  </a:lnTo>
                  <a:lnTo>
                    <a:pt x="26943" y="25144"/>
                  </a:lnTo>
                  <a:lnTo>
                    <a:pt x="25802" y="26856"/>
                  </a:lnTo>
                  <a:lnTo>
                    <a:pt x="24661" y="28479"/>
                  </a:lnTo>
                  <a:lnTo>
                    <a:pt x="23477" y="30059"/>
                  </a:lnTo>
                  <a:lnTo>
                    <a:pt x="22862" y="30761"/>
                  </a:lnTo>
                  <a:lnTo>
                    <a:pt x="22204" y="31507"/>
                  </a:lnTo>
                  <a:lnTo>
                    <a:pt x="18869" y="34535"/>
                  </a:lnTo>
                  <a:lnTo>
                    <a:pt x="14920" y="37124"/>
                  </a:lnTo>
                  <a:lnTo>
                    <a:pt x="10883" y="39844"/>
                  </a:lnTo>
                  <a:lnTo>
                    <a:pt x="9084" y="41117"/>
                  </a:lnTo>
                  <a:lnTo>
                    <a:pt x="6714" y="42521"/>
                  </a:lnTo>
                  <a:lnTo>
                    <a:pt x="4169" y="43925"/>
                  </a:lnTo>
                  <a:lnTo>
                    <a:pt x="4125" y="43969"/>
                  </a:lnTo>
                  <a:lnTo>
                    <a:pt x="3774" y="44408"/>
                  </a:lnTo>
                  <a:lnTo>
                    <a:pt x="3774" y="44452"/>
                  </a:lnTo>
                  <a:lnTo>
                    <a:pt x="3248" y="45856"/>
                  </a:lnTo>
                  <a:lnTo>
                    <a:pt x="2370" y="48181"/>
                  </a:lnTo>
                  <a:lnTo>
                    <a:pt x="1317" y="49981"/>
                  </a:lnTo>
                  <a:lnTo>
                    <a:pt x="44" y="51121"/>
                  </a:lnTo>
                  <a:lnTo>
                    <a:pt x="44" y="51209"/>
                  </a:lnTo>
                  <a:lnTo>
                    <a:pt x="1" y="51253"/>
                  </a:lnTo>
                  <a:lnTo>
                    <a:pt x="1" y="51341"/>
                  </a:lnTo>
                  <a:lnTo>
                    <a:pt x="44" y="51385"/>
                  </a:lnTo>
                  <a:lnTo>
                    <a:pt x="132" y="51429"/>
                  </a:lnTo>
                  <a:lnTo>
                    <a:pt x="176" y="51429"/>
                  </a:lnTo>
                  <a:lnTo>
                    <a:pt x="308" y="51385"/>
                  </a:lnTo>
                  <a:lnTo>
                    <a:pt x="1580" y="50244"/>
                  </a:lnTo>
                  <a:lnTo>
                    <a:pt x="1624" y="50200"/>
                  </a:lnTo>
                  <a:lnTo>
                    <a:pt x="2677" y="48357"/>
                  </a:lnTo>
                  <a:lnTo>
                    <a:pt x="2721" y="48313"/>
                  </a:lnTo>
                  <a:lnTo>
                    <a:pt x="3599" y="45987"/>
                  </a:lnTo>
                  <a:lnTo>
                    <a:pt x="4081" y="44583"/>
                  </a:lnTo>
                  <a:lnTo>
                    <a:pt x="4389" y="44188"/>
                  </a:lnTo>
                  <a:lnTo>
                    <a:pt x="6890" y="42828"/>
                  </a:lnTo>
                  <a:lnTo>
                    <a:pt x="9303" y="41424"/>
                  </a:lnTo>
                  <a:lnTo>
                    <a:pt x="11102" y="40151"/>
                  </a:lnTo>
                  <a:lnTo>
                    <a:pt x="15139" y="37431"/>
                  </a:lnTo>
                  <a:lnTo>
                    <a:pt x="19089" y="34842"/>
                  </a:lnTo>
                  <a:lnTo>
                    <a:pt x="19089" y="34798"/>
                  </a:lnTo>
                  <a:lnTo>
                    <a:pt x="22467" y="31770"/>
                  </a:lnTo>
                  <a:lnTo>
                    <a:pt x="23082" y="31024"/>
                  </a:lnTo>
                  <a:lnTo>
                    <a:pt x="23740" y="30278"/>
                  </a:lnTo>
                  <a:lnTo>
                    <a:pt x="24925" y="28699"/>
                  </a:lnTo>
                  <a:lnTo>
                    <a:pt x="26109" y="27075"/>
                  </a:lnTo>
                  <a:lnTo>
                    <a:pt x="27206" y="25364"/>
                  </a:lnTo>
                  <a:lnTo>
                    <a:pt x="28304" y="23608"/>
                  </a:lnTo>
                  <a:lnTo>
                    <a:pt x="29357" y="21809"/>
                  </a:lnTo>
                  <a:lnTo>
                    <a:pt x="31419" y="18211"/>
                  </a:lnTo>
                  <a:lnTo>
                    <a:pt x="33262" y="15008"/>
                  </a:lnTo>
                  <a:lnTo>
                    <a:pt x="35061" y="11146"/>
                  </a:lnTo>
                  <a:lnTo>
                    <a:pt x="36465" y="6232"/>
                  </a:lnTo>
                  <a:lnTo>
                    <a:pt x="37606" y="3643"/>
                  </a:lnTo>
                  <a:lnTo>
                    <a:pt x="38572" y="1273"/>
                  </a:lnTo>
                  <a:lnTo>
                    <a:pt x="38835" y="220"/>
                  </a:lnTo>
                  <a:lnTo>
                    <a:pt x="38835" y="132"/>
                  </a:lnTo>
                  <a:lnTo>
                    <a:pt x="38835" y="89"/>
                  </a:lnTo>
                  <a:lnTo>
                    <a:pt x="3879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" name="Google Shape;426;p48"/>
            <p:cNvSpPr/>
            <p:nvPr/>
          </p:nvSpPr>
          <p:spPr>
            <a:xfrm>
              <a:off x="5750600" y="1745675"/>
              <a:ext cx="1006000" cy="1239650"/>
            </a:xfrm>
            <a:custGeom>
              <a:avLst/>
              <a:gdLst/>
              <a:ahLst/>
              <a:cxnLst/>
              <a:rect l="l" t="t" r="r" b="b"/>
              <a:pathLst>
                <a:path w="40240" h="49586" extrusionOk="0">
                  <a:moveTo>
                    <a:pt x="39976" y="0"/>
                  </a:moveTo>
                  <a:lnTo>
                    <a:pt x="39932" y="44"/>
                  </a:lnTo>
                  <a:lnTo>
                    <a:pt x="39888" y="88"/>
                  </a:lnTo>
                  <a:lnTo>
                    <a:pt x="39186" y="1756"/>
                  </a:lnTo>
                  <a:lnTo>
                    <a:pt x="36992" y="6933"/>
                  </a:lnTo>
                  <a:lnTo>
                    <a:pt x="36509" y="8601"/>
                  </a:lnTo>
                  <a:lnTo>
                    <a:pt x="35588" y="11497"/>
                  </a:lnTo>
                  <a:lnTo>
                    <a:pt x="33613" y="15315"/>
                  </a:lnTo>
                  <a:lnTo>
                    <a:pt x="32736" y="16894"/>
                  </a:lnTo>
                  <a:lnTo>
                    <a:pt x="31902" y="18386"/>
                  </a:lnTo>
                  <a:lnTo>
                    <a:pt x="30147" y="21370"/>
                  </a:lnTo>
                  <a:lnTo>
                    <a:pt x="28304" y="24310"/>
                  </a:lnTo>
                  <a:lnTo>
                    <a:pt x="26329" y="27338"/>
                  </a:lnTo>
                  <a:lnTo>
                    <a:pt x="23389" y="30892"/>
                  </a:lnTo>
                  <a:lnTo>
                    <a:pt x="20273" y="33700"/>
                  </a:lnTo>
                  <a:lnTo>
                    <a:pt x="16588" y="36114"/>
                  </a:lnTo>
                  <a:lnTo>
                    <a:pt x="14393" y="37562"/>
                  </a:lnTo>
                  <a:lnTo>
                    <a:pt x="12638" y="38747"/>
                  </a:lnTo>
                  <a:lnTo>
                    <a:pt x="10664" y="40151"/>
                  </a:lnTo>
                  <a:lnTo>
                    <a:pt x="8645" y="41336"/>
                  </a:lnTo>
                  <a:lnTo>
                    <a:pt x="6144" y="42652"/>
                  </a:lnTo>
                  <a:lnTo>
                    <a:pt x="5047" y="43398"/>
                  </a:lnTo>
                  <a:lnTo>
                    <a:pt x="1800" y="46119"/>
                  </a:lnTo>
                  <a:lnTo>
                    <a:pt x="1185" y="46864"/>
                  </a:lnTo>
                  <a:lnTo>
                    <a:pt x="1142" y="46908"/>
                  </a:lnTo>
                  <a:lnTo>
                    <a:pt x="1" y="49322"/>
                  </a:lnTo>
                  <a:lnTo>
                    <a:pt x="1" y="49410"/>
                  </a:lnTo>
                  <a:lnTo>
                    <a:pt x="1" y="49453"/>
                  </a:lnTo>
                  <a:lnTo>
                    <a:pt x="45" y="49541"/>
                  </a:lnTo>
                  <a:lnTo>
                    <a:pt x="88" y="49585"/>
                  </a:lnTo>
                  <a:lnTo>
                    <a:pt x="176" y="49585"/>
                  </a:lnTo>
                  <a:lnTo>
                    <a:pt x="264" y="49541"/>
                  </a:lnTo>
                  <a:lnTo>
                    <a:pt x="308" y="49497"/>
                  </a:lnTo>
                  <a:lnTo>
                    <a:pt x="1449" y="47040"/>
                  </a:lnTo>
                  <a:lnTo>
                    <a:pt x="2063" y="46382"/>
                  </a:lnTo>
                  <a:lnTo>
                    <a:pt x="5266" y="43661"/>
                  </a:lnTo>
                  <a:lnTo>
                    <a:pt x="6319" y="42959"/>
                  </a:lnTo>
                  <a:lnTo>
                    <a:pt x="8821" y="41643"/>
                  </a:lnTo>
                  <a:lnTo>
                    <a:pt x="10839" y="40458"/>
                  </a:lnTo>
                  <a:lnTo>
                    <a:pt x="12814" y="39010"/>
                  </a:lnTo>
                  <a:lnTo>
                    <a:pt x="14613" y="37825"/>
                  </a:lnTo>
                  <a:lnTo>
                    <a:pt x="16807" y="36421"/>
                  </a:lnTo>
                  <a:lnTo>
                    <a:pt x="20493" y="33964"/>
                  </a:lnTo>
                  <a:lnTo>
                    <a:pt x="23608" y="31155"/>
                  </a:lnTo>
                  <a:lnTo>
                    <a:pt x="23652" y="31111"/>
                  </a:lnTo>
                  <a:lnTo>
                    <a:pt x="26592" y="27557"/>
                  </a:lnTo>
                  <a:lnTo>
                    <a:pt x="26636" y="27513"/>
                  </a:lnTo>
                  <a:lnTo>
                    <a:pt x="28611" y="24486"/>
                  </a:lnTo>
                  <a:lnTo>
                    <a:pt x="30454" y="21546"/>
                  </a:lnTo>
                  <a:lnTo>
                    <a:pt x="32209" y="18562"/>
                  </a:lnTo>
                  <a:lnTo>
                    <a:pt x="33043" y="17070"/>
                  </a:lnTo>
                  <a:lnTo>
                    <a:pt x="33920" y="15490"/>
                  </a:lnTo>
                  <a:lnTo>
                    <a:pt x="35939" y="11629"/>
                  </a:lnTo>
                  <a:lnTo>
                    <a:pt x="36816" y="8732"/>
                  </a:lnTo>
                  <a:lnTo>
                    <a:pt x="37343" y="7065"/>
                  </a:lnTo>
                  <a:lnTo>
                    <a:pt x="39537" y="1931"/>
                  </a:lnTo>
                  <a:lnTo>
                    <a:pt x="40195" y="220"/>
                  </a:lnTo>
                  <a:lnTo>
                    <a:pt x="40239" y="176"/>
                  </a:lnTo>
                  <a:lnTo>
                    <a:pt x="40195" y="88"/>
                  </a:lnTo>
                  <a:lnTo>
                    <a:pt x="40195" y="44"/>
                  </a:lnTo>
                  <a:lnTo>
                    <a:pt x="4010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" name="Google Shape;427;p48"/>
            <p:cNvSpPr/>
            <p:nvPr/>
          </p:nvSpPr>
          <p:spPr>
            <a:xfrm>
              <a:off x="5686975" y="1781875"/>
              <a:ext cx="1024625" cy="1146400"/>
            </a:xfrm>
            <a:custGeom>
              <a:avLst/>
              <a:gdLst/>
              <a:ahLst/>
              <a:cxnLst/>
              <a:rect l="l" t="t" r="r" b="b"/>
              <a:pathLst>
                <a:path w="40985" h="45856" extrusionOk="0">
                  <a:moveTo>
                    <a:pt x="40766" y="0"/>
                  </a:moveTo>
                  <a:lnTo>
                    <a:pt x="40678" y="44"/>
                  </a:lnTo>
                  <a:lnTo>
                    <a:pt x="40634" y="88"/>
                  </a:lnTo>
                  <a:lnTo>
                    <a:pt x="39888" y="2019"/>
                  </a:lnTo>
                  <a:lnTo>
                    <a:pt x="38967" y="4257"/>
                  </a:lnTo>
                  <a:lnTo>
                    <a:pt x="37957" y="6626"/>
                  </a:lnTo>
                  <a:lnTo>
                    <a:pt x="37957" y="6670"/>
                  </a:lnTo>
                  <a:lnTo>
                    <a:pt x="37343" y="8908"/>
                  </a:lnTo>
                  <a:lnTo>
                    <a:pt x="36465" y="10751"/>
                  </a:lnTo>
                  <a:lnTo>
                    <a:pt x="32560" y="17772"/>
                  </a:lnTo>
                  <a:lnTo>
                    <a:pt x="30936" y="20449"/>
                  </a:lnTo>
                  <a:lnTo>
                    <a:pt x="29532" y="22599"/>
                  </a:lnTo>
                  <a:lnTo>
                    <a:pt x="26899" y="26329"/>
                  </a:lnTo>
                  <a:lnTo>
                    <a:pt x="25364" y="28128"/>
                  </a:lnTo>
                  <a:lnTo>
                    <a:pt x="23608" y="29795"/>
                  </a:lnTo>
                  <a:lnTo>
                    <a:pt x="21546" y="31506"/>
                  </a:lnTo>
                  <a:lnTo>
                    <a:pt x="19571" y="32867"/>
                  </a:lnTo>
                  <a:lnTo>
                    <a:pt x="17421" y="34227"/>
                  </a:lnTo>
                  <a:lnTo>
                    <a:pt x="15271" y="35675"/>
                  </a:lnTo>
                  <a:lnTo>
                    <a:pt x="13384" y="36948"/>
                  </a:lnTo>
                  <a:lnTo>
                    <a:pt x="11453" y="38220"/>
                  </a:lnTo>
                  <a:lnTo>
                    <a:pt x="9084" y="39493"/>
                  </a:lnTo>
                  <a:lnTo>
                    <a:pt x="7109" y="40677"/>
                  </a:lnTo>
                  <a:lnTo>
                    <a:pt x="7065" y="40721"/>
                  </a:lnTo>
                  <a:lnTo>
                    <a:pt x="5047" y="42476"/>
                  </a:lnTo>
                  <a:lnTo>
                    <a:pt x="3160" y="43661"/>
                  </a:lnTo>
                  <a:lnTo>
                    <a:pt x="88" y="45548"/>
                  </a:lnTo>
                  <a:lnTo>
                    <a:pt x="44" y="45592"/>
                  </a:lnTo>
                  <a:lnTo>
                    <a:pt x="44" y="45680"/>
                  </a:lnTo>
                  <a:lnTo>
                    <a:pt x="1" y="45724"/>
                  </a:lnTo>
                  <a:lnTo>
                    <a:pt x="44" y="45811"/>
                  </a:lnTo>
                  <a:lnTo>
                    <a:pt x="132" y="45855"/>
                  </a:lnTo>
                  <a:lnTo>
                    <a:pt x="308" y="45855"/>
                  </a:lnTo>
                  <a:lnTo>
                    <a:pt x="3336" y="43968"/>
                  </a:lnTo>
                  <a:lnTo>
                    <a:pt x="5266" y="42740"/>
                  </a:lnTo>
                  <a:lnTo>
                    <a:pt x="7285" y="40985"/>
                  </a:lnTo>
                  <a:lnTo>
                    <a:pt x="9259" y="39800"/>
                  </a:lnTo>
                  <a:lnTo>
                    <a:pt x="11629" y="38527"/>
                  </a:lnTo>
                  <a:lnTo>
                    <a:pt x="13604" y="37255"/>
                  </a:lnTo>
                  <a:lnTo>
                    <a:pt x="15490" y="35938"/>
                  </a:lnTo>
                  <a:lnTo>
                    <a:pt x="17641" y="34534"/>
                  </a:lnTo>
                  <a:lnTo>
                    <a:pt x="19791" y="33174"/>
                  </a:lnTo>
                  <a:lnTo>
                    <a:pt x="21765" y="31770"/>
                  </a:lnTo>
                  <a:lnTo>
                    <a:pt x="23828" y="30058"/>
                  </a:lnTo>
                  <a:lnTo>
                    <a:pt x="25583" y="28391"/>
                  </a:lnTo>
                  <a:lnTo>
                    <a:pt x="27207" y="26548"/>
                  </a:lnTo>
                  <a:lnTo>
                    <a:pt x="29795" y="22774"/>
                  </a:lnTo>
                  <a:lnTo>
                    <a:pt x="31244" y="20624"/>
                  </a:lnTo>
                  <a:lnTo>
                    <a:pt x="32867" y="17947"/>
                  </a:lnTo>
                  <a:lnTo>
                    <a:pt x="36772" y="10927"/>
                  </a:lnTo>
                  <a:lnTo>
                    <a:pt x="37650" y="9084"/>
                  </a:lnTo>
                  <a:lnTo>
                    <a:pt x="37694" y="9040"/>
                  </a:lnTo>
                  <a:lnTo>
                    <a:pt x="38308" y="6758"/>
                  </a:lnTo>
                  <a:lnTo>
                    <a:pt x="39274" y="4388"/>
                  </a:lnTo>
                  <a:lnTo>
                    <a:pt x="40195" y="2150"/>
                  </a:lnTo>
                  <a:lnTo>
                    <a:pt x="40985" y="220"/>
                  </a:lnTo>
                  <a:lnTo>
                    <a:pt x="40985" y="176"/>
                  </a:lnTo>
                  <a:lnTo>
                    <a:pt x="40985" y="88"/>
                  </a:lnTo>
                  <a:lnTo>
                    <a:pt x="40941" y="44"/>
                  </a:lnTo>
                  <a:lnTo>
                    <a:pt x="4089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" name="Google Shape;428;p48"/>
            <p:cNvSpPr/>
            <p:nvPr/>
          </p:nvSpPr>
          <p:spPr>
            <a:xfrm>
              <a:off x="5631025" y="1795025"/>
              <a:ext cx="1012575" cy="1082775"/>
            </a:xfrm>
            <a:custGeom>
              <a:avLst/>
              <a:gdLst/>
              <a:ahLst/>
              <a:cxnLst/>
              <a:rect l="l" t="t" r="r" b="b"/>
              <a:pathLst>
                <a:path w="40503" h="43311" extrusionOk="0">
                  <a:moveTo>
                    <a:pt x="40239" y="1"/>
                  </a:moveTo>
                  <a:lnTo>
                    <a:pt x="40195" y="45"/>
                  </a:lnTo>
                  <a:lnTo>
                    <a:pt x="40151" y="133"/>
                  </a:lnTo>
                  <a:lnTo>
                    <a:pt x="38923" y="3424"/>
                  </a:lnTo>
                  <a:lnTo>
                    <a:pt x="37167" y="8031"/>
                  </a:lnTo>
                  <a:lnTo>
                    <a:pt x="36334" y="9523"/>
                  </a:lnTo>
                  <a:lnTo>
                    <a:pt x="35281" y="11410"/>
                  </a:lnTo>
                  <a:lnTo>
                    <a:pt x="34052" y="13648"/>
                  </a:lnTo>
                  <a:lnTo>
                    <a:pt x="31990" y="17246"/>
                  </a:lnTo>
                  <a:lnTo>
                    <a:pt x="30805" y="19133"/>
                  </a:lnTo>
                  <a:lnTo>
                    <a:pt x="29401" y="21063"/>
                  </a:lnTo>
                  <a:lnTo>
                    <a:pt x="27996" y="23214"/>
                  </a:lnTo>
                  <a:lnTo>
                    <a:pt x="26505" y="24969"/>
                  </a:lnTo>
                  <a:lnTo>
                    <a:pt x="25232" y="26154"/>
                  </a:lnTo>
                  <a:lnTo>
                    <a:pt x="23477" y="27821"/>
                  </a:lnTo>
                  <a:lnTo>
                    <a:pt x="21853" y="29137"/>
                  </a:lnTo>
                  <a:lnTo>
                    <a:pt x="20054" y="30410"/>
                  </a:lnTo>
                  <a:lnTo>
                    <a:pt x="12199" y="35456"/>
                  </a:lnTo>
                  <a:lnTo>
                    <a:pt x="10137" y="36597"/>
                  </a:lnTo>
                  <a:lnTo>
                    <a:pt x="7636" y="38221"/>
                  </a:lnTo>
                  <a:lnTo>
                    <a:pt x="5661" y="39669"/>
                  </a:lnTo>
                  <a:lnTo>
                    <a:pt x="3687" y="40897"/>
                  </a:lnTo>
                  <a:lnTo>
                    <a:pt x="88" y="43004"/>
                  </a:lnTo>
                  <a:lnTo>
                    <a:pt x="45" y="43048"/>
                  </a:lnTo>
                  <a:lnTo>
                    <a:pt x="1" y="43091"/>
                  </a:lnTo>
                  <a:lnTo>
                    <a:pt x="1" y="43179"/>
                  </a:lnTo>
                  <a:lnTo>
                    <a:pt x="1" y="43223"/>
                  </a:lnTo>
                  <a:lnTo>
                    <a:pt x="88" y="43311"/>
                  </a:lnTo>
                  <a:lnTo>
                    <a:pt x="264" y="43311"/>
                  </a:lnTo>
                  <a:lnTo>
                    <a:pt x="3862" y="41205"/>
                  </a:lnTo>
                  <a:lnTo>
                    <a:pt x="5881" y="39932"/>
                  </a:lnTo>
                  <a:lnTo>
                    <a:pt x="7855" y="38484"/>
                  </a:lnTo>
                  <a:lnTo>
                    <a:pt x="10313" y="36904"/>
                  </a:lnTo>
                  <a:lnTo>
                    <a:pt x="12375" y="35763"/>
                  </a:lnTo>
                  <a:lnTo>
                    <a:pt x="20230" y="30717"/>
                  </a:lnTo>
                  <a:lnTo>
                    <a:pt x="22073" y="29401"/>
                  </a:lnTo>
                  <a:lnTo>
                    <a:pt x="23696" y="28084"/>
                  </a:lnTo>
                  <a:lnTo>
                    <a:pt x="25451" y="26417"/>
                  </a:lnTo>
                  <a:lnTo>
                    <a:pt x="26724" y="25232"/>
                  </a:lnTo>
                  <a:lnTo>
                    <a:pt x="26768" y="25188"/>
                  </a:lnTo>
                  <a:lnTo>
                    <a:pt x="28260" y="23433"/>
                  </a:lnTo>
                  <a:lnTo>
                    <a:pt x="28304" y="23389"/>
                  </a:lnTo>
                  <a:lnTo>
                    <a:pt x="29708" y="21283"/>
                  </a:lnTo>
                  <a:lnTo>
                    <a:pt x="31068" y="19352"/>
                  </a:lnTo>
                  <a:lnTo>
                    <a:pt x="32297" y="17421"/>
                  </a:lnTo>
                  <a:lnTo>
                    <a:pt x="34359" y="13823"/>
                  </a:lnTo>
                  <a:lnTo>
                    <a:pt x="35588" y="11585"/>
                  </a:lnTo>
                  <a:lnTo>
                    <a:pt x="36641" y="9698"/>
                  </a:lnTo>
                  <a:lnTo>
                    <a:pt x="37475" y="8207"/>
                  </a:lnTo>
                  <a:lnTo>
                    <a:pt x="37519" y="8163"/>
                  </a:lnTo>
                  <a:lnTo>
                    <a:pt x="39230" y="3555"/>
                  </a:lnTo>
                  <a:lnTo>
                    <a:pt x="40459" y="220"/>
                  </a:lnTo>
                  <a:lnTo>
                    <a:pt x="40502" y="176"/>
                  </a:lnTo>
                  <a:lnTo>
                    <a:pt x="40459" y="89"/>
                  </a:lnTo>
                  <a:lnTo>
                    <a:pt x="40415" y="45"/>
                  </a:lnTo>
                  <a:lnTo>
                    <a:pt x="4037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" name="Google Shape;429;p48"/>
            <p:cNvSpPr/>
            <p:nvPr/>
          </p:nvSpPr>
          <p:spPr>
            <a:xfrm>
              <a:off x="5603600" y="1804900"/>
              <a:ext cx="1003800" cy="1047675"/>
            </a:xfrm>
            <a:custGeom>
              <a:avLst/>
              <a:gdLst/>
              <a:ahLst/>
              <a:cxnLst/>
              <a:rect l="l" t="t" r="r" b="b"/>
              <a:pathLst>
                <a:path w="40152" h="41907" extrusionOk="0">
                  <a:moveTo>
                    <a:pt x="39932" y="1"/>
                  </a:moveTo>
                  <a:lnTo>
                    <a:pt x="39844" y="45"/>
                  </a:lnTo>
                  <a:lnTo>
                    <a:pt x="39800" y="89"/>
                  </a:lnTo>
                  <a:lnTo>
                    <a:pt x="38572" y="3511"/>
                  </a:lnTo>
                  <a:lnTo>
                    <a:pt x="37255" y="6978"/>
                  </a:lnTo>
                  <a:lnTo>
                    <a:pt x="35193" y="10620"/>
                  </a:lnTo>
                  <a:lnTo>
                    <a:pt x="33043" y="14525"/>
                  </a:lnTo>
                  <a:lnTo>
                    <a:pt x="32823" y="14876"/>
                  </a:lnTo>
                  <a:lnTo>
                    <a:pt x="30980" y="17860"/>
                  </a:lnTo>
                  <a:lnTo>
                    <a:pt x="30059" y="19264"/>
                  </a:lnTo>
                  <a:lnTo>
                    <a:pt x="29050" y="20668"/>
                  </a:lnTo>
                  <a:lnTo>
                    <a:pt x="28040" y="22029"/>
                  </a:lnTo>
                  <a:lnTo>
                    <a:pt x="26943" y="23301"/>
                  </a:lnTo>
                  <a:lnTo>
                    <a:pt x="26329" y="23959"/>
                  </a:lnTo>
                  <a:lnTo>
                    <a:pt x="25715" y="24574"/>
                  </a:lnTo>
                  <a:lnTo>
                    <a:pt x="25100" y="25144"/>
                  </a:lnTo>
                  <a:lnTo>
                    <a:pt x="24442" y="25715"/>
                  </a:lnTo>
                  <a:lnTo>
                    <a:pt x="22468" y="27426"/>
                  </a:lnTo>
                  <a:lnTo>
                    <a:pt x="20493" y="28874"/>
                  </a:lnTo>
                  <a:lnTo>
                    <a:pt x="13823" y="33262"/>
                  </a:lnTo>
                  <a:lnTo>
                    <a:pt x="12024" y="34271"/>
                  </a:lnTo>
                  <a:lnTo>
                    <a:pt x="10005" y="35456"/>
                  </a:lnTo>
                  <a:lnTo>
                    <a:pt x="6144" y="38001"/>
                  </a:lnTo>
                  <a:lnTo>
                    <a:pt x="3950" y="39361"/>
                  </a:lnTo>
                  <a:lnTo>
                    <a:pt x="88" y="41599"/>
                  </a:lnTo>
                  <a:lnTo>
                    <a:pt x="45" y="41643"/>
                  </a:lnTo>
                  <a:lnTo>
                    <a:pt x="1" y="41687"/>
                  </a:lnTo>
                  <a:lnTo>
                    <a:pt x="1" y="41775"/>
                  </a:lnTo>
                  <a:lnTo>
                    <a:pt x="1" y="41819"/>
                  </a:lnTo>
                  <a:lnTo>
                    <a:pt x="88" y="41907"/>
                  </a:lnTo>
                  <a:lnTo>
                    <a:pt x="264" y="41907"/>
                  </a:lnTo>
                  <a:lnTo>
                    <a:pt x="4125" y="39669"/>
                  </a:lnTo>
                  <a:lnTo>
                    <a:pt x="6319" y="38308"/>
                  </a:lnTo>
                  <a:lnTo>
                    <a:pt x="10181" y="35719"/>
                  </a:lnTo>
                  <a:lnTo>
                    <a:pt x="12199" y="34579"/>
                  </a:lnTo>
                  <a:lnTo>
                    <a:pt x="13999" y="33569"/>
                  </a:lnTo>
                  <a:lnTo>
                    <a:pt x="20668" y="29137"/>
                  </a:lnTo>
                  <a:lnTo>
                    <a:pt x="22687" y="27733"/>
                  </a:lnTo>
                  <a:lnTo>
                    <a:pt x="24662" y="26022"/>
                  </a:lnTo>
                  <a:lnTo>
                    <a:pt x="25320" y="25408"/>
                  </a:lnTo>
                  <a:lnTo>
                    <a:pt x="25978" y="24793"/>
                  </a:lnTo>
                  <a:lnTo>
                    <a:pt x="26592" y="24179"/>
                  </a:lnTo>
                  <a:lnTo>
                    <a:pt x="27163" y="23565"/>
                  </a:lnTo>
                  <a:lnTo>
                    <a:pt x="28304" y="22248"/>
                  </a:lnTo>
                  <a:lnTo>
                    <a:pt x="29313" y="20888"/>
                  </a:lnTo>
                  <a:lnTo>
                    <a:pt x="30322" y="19484"/>
                  </a:lnTo>
                  <a:lnTo>
                    <a:pt x="31287" y="18036"/>
                  </a:lnTo>
                  <a:lnTo>
                    <a:pt x="33130" y="15052"/>
                  </a:lnTo>
                  <a:lnTo>
                    <a:pt x="33350" y="14701"/>
                  </a:lnTo>
                  <a:lnTo>
                    <a:pt x="35500" y="10795"/>
                  </a:lnTo>
                  <a:lnTo>
                    <a:pt x="37562" y="7109"/>
                  </a:lnTo>
                  <a:lnTo>
                    <a:pt x="38923" y="3599"/>
                  </a:lnTo>
                  <a:lnTo>
                    <a:pt x="40151" y="220"/>
                  </a:lnTo>
                  <a:lnTo>
                    <a:pt x="40151" y="176"/>
                  </a:lnTo>
                  <a:lnTo>
                    <a:pt x="40151" y="89"/>
                  </a:lnTo>
                  <a:lnTo>
                    <a:pt x="40107" y="45"/>
                  </a:lnTo>
                  <a:lnTo>
                    <a:pt x="4006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" name="Google Shape;430;p48"/>
            <p:cNvSpPr/>
            <p:nvPr/>
          </p:nvSpPr>
          <p:spPr>
            <a:xfrm>
              <a:off x="5576175" y="1804900"/>
              <a:ext cx="998300" cy="1023550"/>
            </a:xfrm>
            <a:custGeom>
              <a:avLst/>
              <a:gdLst/>
              <a:ahLst/>
              <a:cxnLst/>
              <a:rect l="l" t="t" r="r" b="b"/>
              <a:pathLst>
                <a:path w="39932" h="40942" extrusionOk="0">
                  <a:moveTo>
                    <a:pt x="39713" y="1"/>
                  </a:moveTo>
                  <a:lnTo>
                    <a:pt x="39625" y="45"/>
                  </a:lnTo>
                  <a:lnTo>
                    <a:pt x="39625" y="89"/>
                  </a:lnTo>
                  <a:lnTo>
                    <a:pt x="38703" y="2634"/>
                  </a:lnTo>
                  <a:lnTo>
                    <a:pt x="37606" y="5705"/>
                  </a:lnTo>
                  <a:lnTo>
                    <a:pt x="35939" y="8865"/>
                  </a:lnTo>
                  <a:lnTo>
                    <a:pt x="34579" y="11234"/>
                  </a:lnTo>
                  <a:lnTo>
                    <a:pt x="32955" y="14130"/>
                  </a:lnTo>
                  <a:lnTo>
                    <a:pt x="31639" y="16324"/>
                  </a:lnTo>
                  <a:lnTo>
                    <a:pt x="28435" y="20888"/>
                  </a:lnTo>
                  <a:lnTo>
                    <a:pt x="27338" y="22160"/>
                  </a:lnTo>
                  <a:lnTo>
                    <a:pt x="25583" y="23828"/>
                  </a:lnTo>
                  <a:lnTo>
                    <a:pt x="23565" y="25715"/>
                  </a:lnTo>
                  <a:lnTo>
                    <a:pt x="21678" y="27207"/>
                  </a:lnTo>
                  <a:lnTo>
                    <a:pt x="20317" y="28172"/>
                  </a:lnTo>
                  <a:lnTo>
                    <a:pt x="18957" y="29050"/>
                  </a:lnTo>
                  <a:lnTo>
                    <a:pt x="16236" y="30805"/>
                  </a:lnTo>
                  <a:lnTo>
                    <a:pt x="13472" y="32516"/>
                  </a:lnTo>
                  <a:lnTo>
                    <a:pt x="10708" y="34184"/>
                  </a:lnTo>
                  <a:lnTo>
                    <a:pt x="7504" y="36158"/>
                  </a:lnTo>
                  <a:lnTo>
                    <a:pt x="4301" y="38133"/>
                  </a:lnTo>
                  <a:lnTo>
                    <a:pt x="2414" y="39230"/>
                  </a:lnTo>
                  <a:lnTo>
                    <a:pt x="88" y="40590"/>
                  </a:lnTo>
                  <a:lnTo>
                    <a:pt x="45" y="40634"/>
                  </a:lnTo>
                  <a:lnTo>
                    <a:pt x="1" y="40722"/>
                  </a:lnTo>
                  <a:lnTo>
                    <a:pt x="1" y="40766"/>
                  </a:lnTo>
                  <a:lnTo>
                    <a:pt x="1" y="40853"/>
                  </a:lnTo>
                  <a:lnTo>
                    <a:pt x="88" y="40897"/>
                  </a:lnTo>
                  <a:lnTo>
                    <a:pt x="176" y="40941"/>
                  </a:lnTo>
                  <a:lnTo>
                    <a:pt x="264" y="40897"/>
                  </a:lnTo>
                  <a:lnTo>
                    <a:pt x="2590" y="39537"/>
                  </a:lnTo>
                  <a:lnTo>
                    <a:pt x="4476" y="38440"/>
                  </a:lnTo>
                  <a:lnTo>
                    <a:pt x="7680" y="36422"/>
                  </a:lnTo>
                  <a:lnTo>
                    <a:pt x="10883" y="34491"/>
                  </a:lnTo>
                  <a:lnTo>
                    <a:pt x="13648" y="32823"/>
                  </a:lnTo>
                  <a:lnTo>
                    <a:pt x="16412" y="31112"/>
                  </a:lnTo>
                  <a:lnTo>
                    <a:pt x="19176" y="29357"/>
                  </a:lnTo>
                  <a:lnTo>
                    <a:pt x="20537" y="28435"/>
                  </a:lnTo>
                  <a:lnTo>
                    <a:pt x="21853" y="27514"/>
                  </a:lnTo>
                  <a:lnTo>
                    <a:pt x="23784" y="25978"/>
                  </a:lnTo>
                  <a:lnTo>
                    <a:pt x="25846" y="24047"/>
                  </a:lnTo>
                  <a:lnTo>
                    <a:pt x="27602" y="22424"/>
                  </a:lnTo>
                  <a:lnTo>
                    <a:pt x="27602" y="22380"/>
                  </a:lnTo>
                  <a:lnTo>
                    <a:pt x="28699" y="21107"/>
                  </a:lnTo>
                  <a:lnTo>
                    <a:pt x="31946" y="16500"/>
                  </a:lnTo>
                  <a:lnTo>
                    <a:pt x="33262" y="14306"/>
                  </a:lnTo>
                  <a:lnTo>
                    <a:pt x="34886" y="11410"/>
                  </a:lnTo>
                  <a:lnTo>
                    <a:pt x="36246" y="9040"/>
                  </a:lnTo>
                  <a:lnTo>
                    <a:pt x="37957" y="5881"/>
                  </a:lnTo>
                  <a:lnTo>
                    <a:pt x="37957" y="5837"/>
                  </a:lnTo>
                  <a:lnTo>
                    <a:pt x="39054" y="2765"/>
                  </a:lnTo>
                  <a:lnTo>
                    <a:pt x="39932" y="220"/>
                  </a:lnTo>
                  <a:lnTo>
                    <a:pt x="39932" y="132"/>
                  </a:lnTo>
                  <a:lnTo>
                    <a:pt x="39932" y="89"/>
                  </a:lnTo>
                  <a:lnTo>
                    <a:pt x="39888" y="45"/>
                  </a:lnTo>
                  <a:lnTo>
                    <a:pt x="3984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" name="Google Shape;431;p48"/>
            <p:cNvSpPr/>
            <p:nvPr/>
          </p:nvSpPr>
          <p:spPr>
            <a:xfrm>
              <a:off x="5548750" y="1803800"/>
              <a:ext cx="995025" cy="1000500"/>
            </a:xfrm>
            <a:custGeom>
              <a:avLst/>
              <a:gdLst/>
              <a:ahLst/>
              <a:cxnLst/>
              <a:rect l="l" t="t" r="r" b="b"/>
              <a:pathLst>
                <a:path w="39801" h="40020" extrusionOk="0">
                  <a:moveTo>
                    <a:pt x="39581" y="1"/>
                  </a:moveTo>
                  <a:lnTo>
                    <a:pt x="39537" y="45"/>
                  </a:lnTo>
                  <a:lnTo>
                    <a:pt x="39493" y="89"/>
                  </a:lnTo>
                  <a:lnTo>
                    <a:pt x="39449" y="133"/>
                  </a:lnTo>
                  <a:lnTo>
                    <a:pt x="38572" y="2678"/>
                  </a:lnTo>
                  <a:lnTo>
                    <a:pt x="37782" y="4959"/>
                  </a:lnTo>
                  <a:lnTo>
                    <a:pt x="36773" y="6890"/>
                  </a:lnTo>
                  <a:lnTo>
                    <a:pt x="34579" y="10839"/>
                  </a:lnTo>
                  <a:lnTo>
                    <a:pt x="33350" y="12946"/>
                  </a:lnTo>
                  <a:lnTo>
                    <a:pt x="31902" y="15403"/>
                  </a:lnTo>
                  <a:lnTo>
                    <a:pt x="30322" y="17685"/>
                  </a:lnTo>
                  <a:lnTo>
                    <a:pt x="27953" y="20844"/>
                  </a:lnTo>
                  <a:lnTo>
                    <a:pt x="26110" y="22599"/>
                  </a:lnTo>
                  <a:lnTo>
                    <a:pt x="23872" y="24706"/>
                  </a:lnTo>
                  <a:lnTo>
                    <a:pt x="21765" y="26417"/>
                  </a:lnTo>
                  <a:lnTo>
                    <a:pt x="19966" y="27646"/>
                  </a:lnTo>
                  <a:lnTo>
                    <a:pt x="17641" y="29137"/>
                  </a:lnTo>
                  <a:lnTo>
                    <a:pt x="13384" y="31770"/>
                  </a:lnTo>
                  <a:lnTo>
                    <a:pt x="11805" y="32648"/>
                  </a:lnTo>
                  <a:lnTo>
                    <a:pt x="7724" y="35149"/>
                  </a:lnTo>
                  <a:lnTo>
                    <a:pt x="3643" y="37563"/>
                  </a:lnTo>
                  <a:lnTo>
                    <a:pt x="88" y="39669"/>
                  </a:lnTo>
                  <a:lnTo>
                    <a:pt x="45" y="39757"/>
                  </a:lnTo>
                  <a:lnTo>
                    <a:pt x="1" y="39800"/>
                  </a:lnTo>
                  <a:lnTo>
                    <a:pt x="1" y="39844"/>
                  </a:lnTo>
                  <a:lnTo>
                    <a:pt x="1" y="39932"/>
                  </a:lnTo>
                  <a:lnTo>
                    <a:pt x="88" y="39976"/>
                  </a:lnTo>
                  <a:lnTo>
                    <a:pt x="176" y="40020"/>
                  </a:lnTo>
                  <a:lnTo>
                    <a:pt x="264" y="39976"/>
                  </a:lnTo>
                  <a:lnTo>
                    <a:pt x="3818" y="37870"/>
                  </a:lnTo>
                  <a:lnTo>
                    <a:pt x="7899" y="35456"/>
                  </a:lnTo>
                  <a:lnTo>
                    <a:pt x="11980" y="32955"/>
                  </a:lnTo>
                  <a:lnTo>
                    <a:pt x="13560" y="32077"/>
                  </a:lnTo>
                  <a:lnTo>
                    <a:pt x="17816" y="29445"/>
                  </a:lnTo>
                  <a:lnTo>
                    <a:pt x="20142" y="27953"/>
                  </a:lnTo>
                  <a:lnTo>
                    <a:pt x="21985" y="26680"/>
                  </a:lnTo>
                  <a:lnTo>
                    <a:pt x="24091" y="24969"/>
                  </a:lnTo>
                  <a:lnTo>
                    <a:pt x="26329" y="22819"/>
                  </a:lnTo>
                  <a:lnTo>
                    <a:pt x="28216" y="21064"/>
                  </a:lnTo>
                  <a:lnTo>
                    <a:pt x="30585" y="17904"/>
                  </a:lnTo>
                  <a:lnTo>
                    <a:pt x="32209" y="15578"/>
                  </a:lnTo>
                  <a:lnTo>
                    <a:pt x="33657" y="13121"/>
                  </a:lnTo>
                  <a:lnTo>
                    <a:pt x="34886" y="11015"/>
                  </a:lnTo>
                  <a:lnTo>
                    <a:pt x="37080" y="7066"/>
                  </a:lnTo>
                  <a:lnTo>
                    <a:pt x="38089" y="5135"/>
                  </a:lnTo>
                  <a:lnTo>
                    <a:pt x="38089" y="5091"/>
                  </a:lnTo>
                  <a:lnTo>
                    <a:pt x="38879" y="2809"/>
                  </a:lnTo>
                  <a:lnTo>
                    <a:pt x="39800" y="264"/>
                  </a:lnTo>
                  <a:lnTo>
                    <a:pt x="39800" y="176"/>
                  </a:lnTo>
                  <a:lnTo>
                    <a:pt x="39756" y="133"/>
                  </a:lnTo>
                  <a:lnTo>
                    <a:pt x="39713" y="45"/>
                  </a:lnTo>
                  <a:lnTo>
                    <a:pt x="39669" y="45"/>
                  </a:lnTo>
                  <a:lnTo>
                    <a:pt x="3958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" name="Google Shape;432;p48"/>
            <p:cNvSpPr/>
            <p:nvPr/>
          </p:nvSpPr>
          <p:spPr>
            <a:xfrm>
              <a:off x="5493900" y="1863050"/>
              <a:ext cx="967600" cy="891900"/>
            </a:xfrm>
            <a:custGeom>
              <a:avLst/>
              <a:gdLst/>
              <a:ahLst/>
              <a:cxnLst/>
              <a:rect l="l" t="t" r="r" b="b"/>
              <a:pathLst>
                <a:path w="38704" h="35676" extrusionOk="0">
                  <a:moveTo>
                    <a:pt x="38484" y="0"/>
                  </a:moveTo>
                  <a:lnTo>
                    <a:pt x="38396" y="44"/>
                  </a:lnTo>
                  <a:lnTo>
                    <a:pt x="38352" y="88"/>
                  </a:lnTo>
                  <a:lnTo>
                    <a:pt x="37562" y="2107"/>
                  </a:lnTo>
                  <a:lnTo>
                    <a:pt x="36334" y="4345"/>
                  </a:lnTo>
                  <a:lnTo>
                    <a:pt x="34930" y="6934"/>
                  </a:lnTo>
                  <a:lnTo>
                    <a:pt x="33789" y="8820"/>
                  </a:lnTo>
                  <a:lnTo>
                    <a:pt x="32648" y="10707"/>
                  </a:lnTo>
                  <a:lnTo>
                    <a:pt x="31244" y="12770"/>
                  </a:lnTo>
                  <a:lnTo>
                    <a:pt x="29708" y="14700"/>
                  </a:lnTo>
                  <a:lnTo>
                    <a:pt x="28172" y="16499"/>
                  </a:lnTo>
                  <a:lnTo>
                    <a:pt x="27207" y="17553"/>
                  </a:lnTo>
                  <a:lnTo>
                    <a:pt x="26241" y="18562"/>
                  </a:lnTo>
                  <a:lnTo>
                    <a:pt x="25188" y="19527"/>
                  </a:lnTo>
                  <a:lnTo>
                    <a:pt x="24135" y="20449"/>
                  </a:lnTo>
                  <a:lnTo>
                    <a:pt x="23082" y="21370"/>
                  </a:lnTo>
                  <a:lnTo>
                    <a:pt x="21941" y="22248"/>
                  </a:lnTo>
                  <a:lnTo>
                    <a:pt x="20800" y="23038"/>
                  </a:lnTo>
                  <a:lnTo>
                    <a:pt x="19659" y="23871"/>
                  </a:lnTo>
                  <a:lnTo>
                    <a:pt x="18474" y="24661"/>
                  </a:lnTo>
                  <a:lnTo>
                    <a:pt x="17290" y="25407"/>
                  </a:lnTo>
                  <a:lnTo>
                    <a:pt x="14876" y="26855"/>
                  </a:lnTo>
                  <a:lnTo>
                    <a:pt x="12463" y="28259"/>
                  </a:lnTo>
                  <a:lnTo>
                    <a:pt x="10005" y="29620"/>
                  </a:lnTo>
                  <a:lnTo>
                    <a:pt x="7680" y="30936"/>
                  </a:lnTo>
                  <a:lnTo>
                    <a:pt x="5354" y="32296"/>
                  </a:lnTo>
                  <a:lnTo>
                    <a:pt x="3028" y="33613"/>
                  </a:lnTo>
                  <a:lnTo>
                    <a:pt x="88" y="35324"/>
                  </a:lnTo>
                  <a:lnTo>
                    <a:pt x="44" y="35368"/>
                  </a:lnTo>
                  <a:lnTo>
                    <a:pt x="1" y="35456"/>
                  </a:lnTo>
                  <a:lnTo>
                    <a:pt x="1" y="35500"/>
                  </a:lnTo>
                  <a:lnTo>
                    <a:pt x="44" y="35587"/>
                  </a:lnTo>
                  <a:lnTo>
                    <a:pt x="88" y="35631"/>
                  </a:lnTo>
                  <a:lnTo>
                    <a:pt x="176" y="35675"/>
                  </a:lnTo>
                  <a:lnTo>
                    <a:pt x="264" y="35631"/>
                  </a:lnTo>
                  <a:lnTo>
                    <a:pt x="3204" y="33920"/>
                  </a:lnTo>
                  <a:lnTo>
                    <a:pt x="5530" y="32604"/>
                  </a:lnTo>
                  <a:lnTo>
                    <a:pt x="7855" y="31243"/>
                  </a:lnTo>
                  <a:lnTo>
                    <a:pt x="10181" y="29927"/>
                  </a:lnTo>
                  <a:lnTo>
                    <a:pt x="12638" y="28567"/>
                  </a:lnTo>
                  <a:lnTo>
                    <a:pt x="15096" y="27162"/>
                  </a:lnTo>
                  <a:lnTo>
                    <a:pt x="17509" y="25670"/>
                  </a:lnTo>
                  <a:lnTo>
                    <a:pt x="18694" y="24925"/>
                  </a:lnTo>
                  <a:lnTo>
                    <a:pt x="19878" y="24135"/>
                  </a:lnTo>
                  <a:lnTo>
                    <a:pt x="21019" y="23345"/>
                  </a:lnTo>
                  <a:lnTo>
                    <a:pt x="22160" y="22511"/>
                  </a:lnTo>
                  <a:lnTo>
                    <a:pt x="23301" y="21633"/>
                  </a:lnTo>
                  <a:lnTo>
                    <a:pt x="24398" y="20712"/>
                  </a:lnTo>
                  <a:lnTo>
                    <a:pt x="25451" y="19791"/>
                  </a:lnTo>
                  <a:lnTo>
                    <a:pt x="26461" y="18825"/>
                  </a:lnTo>
                  <a:lnTo>
                    <a:pt x="27470" y="17772"/>
                  </a:lnTo>
                  <a:lnTo>
                    <a:pt x="28435" y="16719"/>
                  </a:lnTo>
                  <a:lnTo>
                    <a:pt x="30015" y="14920"/>
                  </a:lnTo>
                  <a:lnTo>
                    <a:pt x="31551" y="12945"/>
                  </a:lnTo>
                  <a:lnTo>
                    <a:pt x="32955" y="10883"/>
                  </a:lnTo>
                  <a:lnTo>
                    <a:pt x="34096" y="8996"/>
                  </a:lnTo>
                  <a:lnTo>
                    <a:pt x="35237" y="7109"/>
                  </a:lnTo>
                  <a:lnTo>
                    <a:pt x="36641" y="4520"/>
                  </a:lnTo>
                  <a:lnTo>
                    <a:pt x="37870" y="2238"/>
                  </a:lnTo>
                  <a:lnTo>
                    <a:pt x="38703" y="220"/>
                  </a:lnTo>
                  <a:lnTo>
                    <a:pt x="38703" y="132"/>
                  </a:lnTo>
                  <a:lnTo>
                    <a:pt x="38703" y="88"/>
                  </a:lnTo>
                  <a:lnTo>
                    <a:pt x="38659" y="44"/>
                  </a:lnTo>
                  <a:lnTo>
                    <a:pt x="3861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" name="Google Shape;433;p48"/>
            <p:cNvSpPr/>
            <p:nvPr/>
          </p:nvSpPr>
          <p:spPr>
            <a:xfrm>
              <a:off x="5469775" y="1897050"/>
              <a:ext cx="943450" cy="837050"/>
            </a:xfrm>
            <a:custGeom>
              <a:avLst/>
              <a:gdLst/>
              <a:ahLst/>
              <a:cxnLst/>
              <a:rect l="l" t="t" r="r" b="b"/>
              <a:pathLst>
                <a:path w="37738" h="33482" extrusionOk="0">
                  <a:moveTo>
                    <a:pt x="37518" y="1"/>
                  </a:moveTo>
                  <a:lnTo>
                    <a:pt x="37430" y="45"/>
                  </a:lnTo>
                  <a:lnTo>
                    <a:pt x="37386" y="89"/>
                  </a:lnTo>
                  <a:lnTo>
                    <a:pt x="36114" y="2502"/>
                  </a:lnTo>
                  <a:lnTo>
                    <a:pt x="34841" y="4915"/>
                  </a:lnTo>
                  <a:lnTo>
                    <a:pt x="33569" y="7066"/>
                  </a:lnTo>
                  <a:lnTo>
                    <a:pt x="32472" y="8908"/>
                  </a:lnTo>
                  <a:lnTo>
                    <a:pt x="31155" y="10751"/>
                  </a:lnTo>
                  <a:lnTo>
                    <a:pt x="29751" y="12551"/>
                  </a:lnTo>
                  <a:lnTo>
                    <a:pt x="27601" y="14964"/>
                  </a:lnTo>
                  <a:lnTo>
                    <a:pt x="26504" y="16105"/>
                  </a:lnTo>
                  <a:lnTo>
                    <a:pt x="25363" y="17202"/>
                  </a:lnTo>
                  <a:lnTo>
                    <a:pt x="24178" y="18255"/>
                  </a:lnTo>
                  <a:lnTo>
                    <a:pt x="22950" y="19264"/>
                  </a:lnTo>
                  <a:lnTo>
                    <a:pt x="21721" y="20230"/>
                  </a:lnTo>
                  <a:lnTo>
                    <a:pt x="20449" y="21195"/>
                  </a:lnTo>
                  <a:lnTo>
                    <a:pt x="19176" y="22073"/>
                  </a:lnTo>
                  <a:lnTo>
                    <a:pt x="17860" y="22994"/>
                  </a:lnTo>
                  <a:lnTo>
                    <a:pt x="16499" y="23828"/>
                  </a:lnTo>
                  <a:lnTo>
                    <a:pt x="15139" y="24662"/>
                  </a:lnTo>
                  <a:lnTo>
                    <a:pt x="12418" y="26285"/>
                  </a:lnTo>
                  <a:lnTo>
                    <a:pt x="9654" y="27821"/>
                  </a:lnTo>
                  <a:lnTo>
                    <a:pt x="6889" y="29313"/>
                  </a:lnTo>
                  <a:lnTo>
                    <a:pt x="5222" y="30278"/>
                  </a:lnTo>
                  <a:lnTo>
                    <a:pt x="2852" y="31463"/>
                  </a:lnTo>
                  <a:lnTo>
                    <a:pt x="88" y="33130"/>
                  </a:lnTo>
                  <a:lnTo>
                    <a:pt x="44" y="33174"/>
                  </a:lnTo>
                  <a:lnTo>
                    <a:pt x="0" y="33262"/>
                  </a:lnTo>
                  <a:lnTo>
                    <a:pt x="0" y="33306"/>
                  </a:lnTo>
                  <a:lnTo>
                    <a:pt x="44" y="33394"/>
                  </a:lnTo>
                  <a:lnTo>
                    <a:pt x="88" y="33438"/>
                  </a:lnTo>
                  <a:lnTo>
                    <a:pt x="176" y="33481"/>
                  </a:lnTo>
                  <a:lnTo>
                    <a:pt x="264" y="33438"/>
                  </a:lnTo>
                  <a:lnTo>
                    <a:pt x="3028" y="31770"/>
                  </a:lnTo>
                  <a:lnTo>
                    <a:pt x="5354" y="30585"/>
                  </a:lnTo>
                  <a:lnTo>
                    <a:pt x="7065" y="29620"/>
                  </a:lnTo>
                  <a:lnTo>
                    <a:pt x="9829" y="28128"/>
                  </a:lnTo>
                  <a:lnTo>
                    <a:pt x="12594" y="26548"/>
                  </a:lnTo>
                  <a:lnTo>
                    <a:pt x="15358" y="24969"/>
                  </a:lnTo>
                  <a:lnTo>
                    <a:pt x="16719" y="24135"/>
                  </a:lnTo>
                  <a:lnTo>
                    <a:pt x="18035" y="23257"/>
                  </a:lnTo>
                  <a:lnTo>
                    <a:pt x="19352" y="22380"/>
                  </a:lnTo>
                  <a:lnTo>
                    <a:pt x="20668" y="21458"/>
                  </a:lnTo>
                  <a:lnTo>
                    <a:pt x="21941" y="20493"/>
                  </a:lnTo>
                  <a:lnTo>
                    <a:pt x="23213" y="19528"/>
                  </a:lnTo>
                  <a:lnTo>
                    <a:pt x="24398" y="18518"/>
                  </a:lnTo>
                  <a:lnTo>
                    <a:pt x="25583" y="17465"/>
                  </a:lnTo>
                  <a:lnTo>
                    <a:pt x="26767" y="16324"/>
                  </a:lnTo>
                  <a:lnTo>
                    <a:pt x="27864" y="15183"/>
                  </a:lnTo>
                  <a:lnTo>
                    <a:pt x="30015" y="12814"/>
                  </a:lnTo>
                  <a:lnTo>
                    <a:pt x="31463" y="10971"/>
                  </a:lnTo>
                  <a:lnTo>
                    <a:pt x="32779" y="9084"/>
                  </a:lnTo>
                  <a:lnTo>
                    <a:pt x="33876" y="7241"/>
                  </a:lnTo>
                  <a:lnTo>
                    <a:pt x="35149" y="5091"/>
                  </a:lnTo>
                  <a:lnTo>
                    <a:pt x="36465" y="2677"/>
                  </a:lnTo>
                  <a:lnTo>
                    <a:pt x="37694" y="264"/>
                  </a:lnTo>
                  <a:lnTo>
                    <a:pt x="37738" y="220"/>
                  </a:lnTo>
                  <a:lnTo>
                    <a:pt x="37738" y="132"/>
                  </a:lnTo>
                  <a:lnTo>
                    <a:pt x="37694" y="89"/>
                  </a:lnTo>
                  <a:lnTo>
                    <a:pt x="37650" y="45"/>
                  </a:lnTo>
                  <a:lnTo>
                    <a:pt x="3756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" name="Google Shape;434;p48"/>
            <p:cNvSpPr/>
            <p:nvPr/>
          </p:nvSpPr>
          <p:spPr>
            <a:xfrm>
              <a:off x="5446725" y="1902550"/>
              <a:ext cx="929200" cy="809600"/>
            </a:xfrm>
            <a:custGeom>
              <a:avLst/>
              <a:gdLst/>
              <a:ahLst/>
              <a:cxnLst/>
              <a:rect l="l" t="t" r="r" b="b"/>
              <a:pathLst>
                <a:path w="37168" h="32384" extrusionOk="0">
                  <a:moveTo>
                    <a:pt x="36860" y="0"/>
                  </a:moveTo>
                  <a:lnTo>
                    <a:pt x="36817" y="88"/>
                  </a:lnTo>
                  <a:lnTo>
                    <a:pt x="36202" y="1229"/>
                  </a:lnTo>
                  <a:lnTo>
                    <a:pt x="35237" y="3028"/>
                  </a:lnTo>
                  <a:lnTo>
                    <a:pt x="34271" y="4783"/>
                  </a:lnTo>
                  <a:lnTo>
                    <a:pt x="33306" y="6451"/>
                  </a:lnTo>
                  <a:lnTo>
                    <a:pt x="32297" y="8118"/>
                  </a:lnTo>
                  <a:lnTo>
                    <a:pt x="31156" y="9742"/>
                  </a:lnTo>
                  <a:lnTo>
                    <a:pt x="30585" y="10531"/>
                  </a:lnTo>
                  <a:lnTo>
                    <a:pt x="29971" y="11321"/>
                  </a:lnTo>
                  <a:lnTo>
                    <a:pt x="29313" y="12111"/>
                  </a:lnTo>
                  <a:lnTo>
                    <a:pt x="28655" y="12901"/>
                  </a:lnTo>
                  <a:lnTo>
                    <a:pt x="27909" y="13691"/>
                  </a:lnTo>
                  <a:lnTo>
                    <a:pt x="27163" y="14437"/>
                  </a:lnTo>
                  <a:lnTo>
                    <a:pt x="25232" y="16280"/>
                  </a:lnTo>
                  <a:lnTo>
                    <a:pt x="23257" y="17947"/>
                  </a:lnTo>
                  <a:lnTo>
                    <a:pt x="21283" y="19395"/>
                  </a:lnTo>
                  <a:lnTo>
                    <a:pt x="19089" y="21194"/>
                  </a:lnTo>
                  <a:lnTo>
                    <a:pt x="16588" y="22906"/>
                  </a:lnTo>
                  <a:lnTo>
                    <a:pt x="12112" y="25495"/>
                  </a:lnTo>
                  <a:lnTo>
                    <a:pt x="9303" y="27030"/>
                  </a:lnTo>
                  <a:lnTo>
                    <a:pt x="7241" y="28171"/>
                  </a:lnTo>
                  <a:lnTo>
                    <a:pt x="3292" y="30146"/>
                  </a:lnTo>
                  <a:lnTo>
                    <a:pt x="89" y="32033"/>
                  </a:lnTo>
                  <a:lnTo>
                    <a:pt x="45" y="32077"/>
                  </a:lnTo>
                  <a:lnTo>
                    <a:pt x="1" y="32164"/>
                  </a:lnTo>
                  <a:lnTo>
                    <a:pt x="1" y="32208"/>
                  </a:lnTo>
                  <a:lnTo>
                    <a:pt x="1" y="32296"/>
                  </a:lnTo>
                  <a:lnTo>
                    <a:pt x="89" y="32340"/>
                  </a:lnTo>
                  <a:lnTo>
                    <a:pt x="176" y="32384"/>
                  </a:lnTo>
                  <a:lnTo>
                    <a:pt x="264" y="32340"/>
                  </a:lnTo>
                  <a:lnTo>
                    <a:pt x="3467" y="30453"/>
                  </a:lnTo>
                  <a:lnTo>
                    <a:pt x="7417" y="28479"/>
                  </a:lnTo>
                  <a:lnTo>
                    <a:pt x="9479" y="27338"/>
                  </a:lnTo>
                  <a:lnTo>
                    <a:pt x="12287" y="25802"/>
                  </a:lnTo>
                  <a:lnTo>
                    <a:pt x="16763" y="23169"/>
                  </a:lnTo>
                  <a:lnTo>
                    <a:pt x="19308" y="21458"/>
                  </a:lnTo>
                  <a:lnTo>
                    <a:pt x="21502" y="19659"/>
                  </a:lnTo>
                  <a:lnTo>
                    <a:pt x="23477" y="18211"/>
                  </a:lnTo>
                  <a:lnTo>
                    <a:pt x="25451" y="16543"/>
                  </a:lnTo>
                  <a:lnTo>
                    <a:pt x="27382" y="14700"/>
                  </a:lnTo>
                  <a:lnTo>
                    <a:pt x="28172" y="13910"/>
                  </a:lnTo>
                  <a:lnTo>
                    <a:pt x="28918" y="13120"/>
                  </a:lnTo>
                  <a:lnTo>
                    <a:pt x="29576" y="12331"/>
                  </a:lnTo>
                  <a:lnTo>
                    <a:pt x="30234" y="11541"/>
                  </a:lnTo>
                  <a:lnTo>
                    <a:pt x="30849" y="10751"/>
                  </a:lnTo>
                  <a:lnTo>
                    <a:pt x="31463" y="9917"/>
                  </a:lnTo>
                  <a:lnTo>
                    <a:pt x="32560" y="8294"/>
                  </a:lnTo>
                  <a:lnTo>
                    <a:pt x="33613" y="6626"/>
                  </a:lnTo>
                  <a:lnTo>
                    <a:pt x="34579" y="4959"/>
                  </a:lnTo>
                  <a:lnTo>
                    <a:pt x="35544" y="3203"/>
                  </a:lnTo>
                  <a:lnTo>
                    <a:pt x="36509" y="1404"/>
                  </a:lnTo>
                  <a:lnTo>
                    <a:pt x="37124" y="220"/>
                  </a:lnTo>
                  <a:lnTo>
                    <a:pt x="37168" y="176"/>
                  </a:lnTo>
                  <a:lnTo>
                    <a:pt x="37168" y="88"/>
                  </a:lnTo>
                  <a:lnTo>
                    <a:pt x="37124" y="44"/>
                  </a:lnTo>
                  <a:lnTo>
                    <a:pt x="3708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" name="Google Shape;435;p48"/>
            <p:cNvSpPr/>
            <p:nvPr/>
          </p:nvSpPr>
          <p:spPr>
            <a:xfrm>
              <a:off x="5422600" y="1929975"/>
              <a:ext cx="900675" cy="760250"/>
            </a:xfrm>
            <a:custGeom>
              <a:avLst/>
              <a:gdLst/>
              <a:ahLst/>
              <a:cxnLst/>
              <a:rect l="l" t="t" r="r" b="b"/>
              <a:pathLst>
                <a:path w="36027" h="30410" extrusionOk="0">
                  <a:moveTo>
                    <a:pt x="35807" y="0"/>
                  </a:moveTo>
                  <a:lnTo>
                    <a:pt x="35763" y="44"/>
                  </a:lnTo>
                  <a:lnTo>
                    <a:pt x="35719" y="88"/>
                  </a:lnTo>
                  <a:lnTo>
                    <a:pt x="34315" y="2677"/>
                  </a:lnTo>
                  <a:lnTo>
                    <a:pt x="33350" y="4476"/>
                  </a:lnTo>
                  <a:lnTo>
                    <a:pt x="32340" y="6187"/>
                  </a:lnTo>
                  <a:lnTo>
                    <a:pt x="31814" y="7021"/>
                  </a:lnTo>
                  <a:lnTo>
                    <a:pt x="31243" y="7855"/>
                  </a:lnTo>
                  <a:lnTo>
                    <a:pt x="30673" y="8645"/>
                  </a:lnTo>
                  <a:lnTo>
                    <a:pt x="30059" y="9391"/>
                  </a:lnTo>
                  <a:lnTo>
                    <a:pt x="29400" y="10180"/>
                  </a:lnTo>
                  <a:lnTo>
                    <a:pt x="28786" y="10926"/>
                  </a:lnTo>
                  <a:lnTo>
                    <a:pt x="28084" y="11672"/>
                  </a:lnTo>
                  <a:lnTo>
                    <a:pt x="27382" y="12374"/>
                  </a:lnTo>
                  <a:lnTo>
                    <a:pt x="25890" y="13779"/>
                  </a:lnTo>
                  <a:lnTo>
                    <a:pt x="24310" y="15183"/>
                  </a:lnTo>
                  <a:lnTo>
                    <a:pt x="22643" y="16411"/>
                  </a:lnTo>
                  <a:lnTo>
                    <a:pt x="20975" y="17772"/>
                  </a:lnTo>
                  <a:lnTo>
                    <a:pt x="20361" y="18342"/>
                  </a:lnTo>
                  <a:lnTo>
                    <a:pt x="19703" y="18913"/>
                  </a:lnTo>
                  <a:lnTo>
                    <a:pt x="19045" y="19439"/>
                  </a:lnTo>
                  <a:lnTo>
                    <a:pt x="18342" y="19966"/>
                  </a:lnTo>
                  <a:lnTo>
                    <a:pt x="16851" y="20975"/>
                  </a:lnTo>
                  <a:lnTo>
                    <a:pt x="15271" y="21940"/>
                  </a:lnTo>
                  <a:lnTo>
                    <a:pt x="13647" y="22906"/>
                  </a:lnTo>
                  <a:lnTo>
                    <a:pt x="12024" y="23783"/>
                  </a:lnTo>
                  <a:lnTo>
                    <a:pt x="8820" y="25495"/>
                  </a:lnTo>
                  <a:lnTo>
                    <a:pt x="7241" y="26328"/>
                  </a:lnTo>
                  <a:lnTo>
                    <a:pt x="3379" y="28171"/>
                  </a:lnTo>
                  <a:lnTo>
                    <a:pt x="88" y="30058"/>
                  </a:lnTo>
                  <a:lnTo>
                    <a:pt x="44" y="30102"/>
                  </a:lnTo>
                  <a:lnTo>
                    <a:pt x="0" y="30190"/>
                  </a:lnTo>
                  <a:lnTo>
                    <a:pt x="0" y="30234"/>
                  </a:lnTo>
                  <a:lnTo>
                    <a:pt x="44" y="30321"/>
                  </a:lnTo>
                  <a:lnTo>
                    <a:pt x="88" y="30365"/>
                  </a:lnTo>
                  <a:lnTo>
                    <a:pt x="176" y="30409"/>
                  </a:lnTo>
                  <a:lnTo>
                    <a:pt x="264" y="30365"/>
                  </a:lnTo>
                  <a:lnTo>
                    <a:pt x="3555" y="28479"/>
                  </a:lnTo>
                  <a:lnTo>
                    <a:pt x="7372" y="26636"/>
                  </a:lnTo>
                  <a:lnTo>
                    <a:pt x="8952" y="25802"/>
                  </a:lnTo>
                  <a:lnTo>
                    <a:pt x="12199" y="24090"/>
                  </a:lnTo>
                  <a:lnTo>
                    <a:pt x="13867" y="23213"/>
                  </a:lnTo>
                  <a:lnTo>
                    <a:pt x="15490" y="22248"/>
                  </a:lnTo>
                  <a:lnTo>
                    <a:pt x="17026" y="21282"/>
                  </a:lnTo>
                  <a:lnTo>
                    <a:pt x="18562" y="20229"/>
                  </a:lnTo>
                  <a:lnTo>
                    <a:pt x="19264" y="19702"/>
                  </a:lnTo>
                  <a:lnTo>
                    <a:pt x="19922" y="19176"/>
                  </a:lnTo>
                  <a:lnTo>
                    <a:pt x="20580" y="18605"/>
                  </a:lnTo>
                  <a:lnTo>
                    <a:pt x="21239" y="18035"/>
                  </a:lnTo>
                  <a:lnTo>
                    <a:pt x="22862" y="16675"/>
                  </a:lnTo>
                  <a:lnTo>
                    <a:pt x="24530" y="15446"/>
                  </a:lnTo>
                  <a:lnTo>
                    <a:pt x="26153" y="14042"/>
                  </a:lnTo>
                  <a:lnTo>
                    <a:pt x="27645" y="12638"/>
                  </a:lnTo>
                  <a:lnTo>
                    <a:pt x="28347" y="11892"/>
                  </a:lnTo>
                  <a:lnTo>
                    <a:pt x="29049" y="11146"/>
                  </a:lnTo>
                  <a:lnTo>
                    <a:pt x="29708" y="10400"/>
                  </a:lnTo>
                  <a:lnTo>
                    <a:pt x="30322" y="9610"/>
                  </a:lnTo>
                  <a:lnTo>
                    <a:pt x="30936" y="8864"/>
                  </a:lnTo>
                  <a:lnTo>
                    <a:pt x="31507" y="8030"/>
                  </a:lnTo>
                  <a:lnTo>
                    <a:pt x="32077" y="7240"/>
                  </a:lnTo>
                  <a:lnTo>
                    <a:pt x="32647" y="6407"/>
                  </a:lnTo>
                  <a:lnTo>
                    <a:pt x="33174" y="5529"/>
                  </a:lnTo>
                  <a:lnTo>
                    <a:pt x="33657" y="4652"/>
                  </a:lnTo>
                  <a:lnTo>
                    <a:pt x="34666" y="2809"/>
                  </a:lnTo>
                  <a:lnTo>
                    <a:pt x="36026" y="263"/>
                  </a:lnTo>
                  <a:lnTo>
                    <a:pt x="36026" y="176"/>
                  </a:lnTo>
                  <a:lnTo>
                    <a:pt x="36026" y="132"/>
                  </a:lnTo>
                  <a:lnTo>
                    <a:pt x="35982" y="44"/>
                  </a:lnTo>
                  <a:lnTo>
                    <a:pt x="3593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" name="Google Shape;436;p48"/>
            <p:cNvSpPr/>
            <p:nvPr/>
          </p:nvSpPr>
          <p:spPr>
            <a:xfrm>
              <a:off x="5375425" y="2000175"/>
              <a:ext cx="840325" cy="647250"/>
            </a:xfrm>
            <a:custGeom>
              <a:avLst/>
              <a:gdLst/>
              <a:ahLst/>
              <a:cxnLst/>
              <a:rect l="l" t="t" r="r" b="b"/>
              <a:pathLst>
                <a:path w="33613" h="25890" extrusionOk="0">
                  <a:moveTo>
                    <a:pt x="33350" y="1"/>
                  </a:moveTo>
                  <a:lnTo>
                    <a:pt x="33306" y="88"/>
                  </a:lnTo>
                  <a:lnTo>
                    <a:pt x="31638" y="2897"/>
                  </a:lnTo>
                  <a:lnTo>
                    <a:pt x="30322" y="4783"/>
                  </a:lnTo>
                  <a:lnTo>
                    <a:pt x="28874" y="6495"/>
                  </a:lnTo>
                  <a:lnTo>
                    <a:pt x="26943" y="8426"/>
                  </a:lnTo>
                  <a:lnTo>
                    <a:pt x="25056" y="10049"/>
                  </a:lnTo>
                  <a:lnTo>
                    <a:pt x="22994" y="11673"/>
                  </a:lnTo>
                  <a:lnTo>
                    <a:pt x="20361" y="14042"/>
                  </a:lnTo>
                  <a:lnTo>
                    <a:pt x="18123" y="15929"/>
                  </a:lnTo>
                  <a:lnTo>
                    <a:pt x="16105" y="17289"/>
                  </a:lnTo>
                  <a:lnTo>
                    <a:pt x="14174" y="18430"/>
                  </a:lnTo>
                  <a:lnTo>
                    <a:pt x="12112" y="19571"/>
                  </a:lnTo>
                  <a:lnTo>
                    <a:pt x="7811" y="21677"/>
                  </a:lnTo>
                  <a:lnTo>
                    <a:pt x="5661" y="22555"/>
                  </a:lnTo>
                  <a:lnTo>
                    <a:pt x="3511" y="23608"/>
                  </a:lnTo>
                  <a:lnTo>
                    <a:pt x="88" y="25539"/>
                  </a:lnTo>
                  <a:lnTo>
                    <a:pt x="1" y="25583"/>
                  </a:lnTo>
                  <a:lnTo>
                    <a:pt x="1" y="25671"/>
                  </a:lnTo>
                  <a:lnTo>
                    <a:pt x="1" y="25714"/>
                  </a:lnTo>
                  <a:lnTo>
                    <a:pt x="1" y="25802"/>
                  </a:lnTo>
                  <a:lnTo>
                    <a:pt x="88" y="25846"/>
                  </a:lnTo>
                  <a:lnTo>
                    <a:pt x="176" y="25890"/>
                  </a:lnTo>
                  <a:lnTo>
                    <a:pt x="264" y="25846"/>
                  </a:lnTo>
                  <a:lnTo>
                    <a:pt x="3686" y="23915"/>
                  </a:lnTo>
                  <a:lnTo>
                    <a:pt x="5793" y="22862"/>
                  </a:lnTo>
                  <a:lnTo>
                    <a:pt x="7943" y="22028"/>
                  </a:lnTo>
                  <a:lnTo>
                    <a:pt x="12287" y="19878"/>
                  </a:lnTo>
                  <a:lnTo>
                    <a:pt x="14349" y="18737"/>
                  </a:lnTo>
                  <a:lnTo>
                    <a:pt x="16280" y="17553"/>
                  </a:lnTo>
                  <a:lnTo>
                    <a:pt x="18299" y="16236"/>
                  </a:lnTo>
                  <a:lnTo>
                    <a:pt x="18343" y="16236"/>
                  </a:lnTo>
                  <a:lnTo>
                    <a:pt x="20580" y="14306"/>
                  </a:lnTo>
                  <a:lnTo>
                    <a:pt x="23213" y="11936"/>
                  </a:lnTo>
                  <a:lnTo>
                    <a:pt x="25276" y="10312"/>
                  </a:lnTo>
                  <a:lnTo>
                    <a:pt x="27206" y="8689"/>
                  </a:lnTo>
                  <a:lnTo>
                    <a:pt x="29137" y="6714"/>
                  </a:lnTo>
                  <a:lnTo>
                    <a:pt x="30585" y="5003"/>
                  </a:lnTo>
                  <a:lnTo>
                    <a:pt x="31946" y="3072"/>
                  </a:lnTo>
                  <a:lnTo>
                    <a:pt x="33569" y="264"/>
                  </a:lnTo>
                  <a:lnTo>
                    <a:pt x="33613" y="176"/>
                  </a:lnTo>
                  <a:lnTo>
                    <a:pt x="33613" y="132"/>
                  </a:lnTo>
                  <a:lnTo>
                    <a:pt x="33569" y="44"/>
                  </a:lnTo>
                  <a:lnTo>
                    <a:pt x="3352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" name="Google Shape;437;p48"/>
            <p:cNvSpPr/>
            <p:nvPr/>
          </p:nvSpPr>
          <p:spPr>
            <a:xfrm>
              <a:off x="5351300" y="2536625"/>
              <a:ext cx="160175" cy="88875"/>
            </a:xfrm>
            <a:custGeom>
              <a:avLst/>
              <a:gdLst/>
              <a:ahLst/>
              <a:cxnLst/>
              <a:rect l="l" t="t" r="r" b="b"/>
              <a:pathLst>
                <a:path w="6407" h="3555" extrusionOk="0">
                  <a:moveTo>
                    <a:pt x="6231" y="0"/>
                  </a:moveTo>
                  <a:lnTo>
                    <a:pt x="6143" y="44"/>
                  </a:lnTo>
                  <a:lnTo>
                    <a:pt x="3554" y="1273"/>
                  </a:lnTo>
                  <a:lnTo>
                    <a:pt x="88" y="3247"/>
                  </a:lnTo>
                  <a:lnTo>
                    <a:pt x="44" y="3291"/>
                  </a:lnTo>
                  <a:lnTo>
                    <a:pt x="0" y="3335"/>
                  </a:lnTo>
                  <a:lnTo>
                    <a:pt x="0" y="3423"/>
                  </a:lnTo>
                  <a:lnTo>
                    <a:pt x="44" y="3467"/>
                  </a:lnTo>
                  <a:lnTo>
                    <a:pt x="88" y="3554"/>
                  </a:lnTo>
                  <a:lnTo>
                    <a:pt x="263" y="3554"/>
                  </a:lnTo>
                  <a:lnTo>
                    <a:pt x="3730" y="1580"/>
                  </a:lnTo>
                  <a:lnTo>
                    <a:pt x="6319" y="351"/>
                  </a:lnTo>
                  <a:lnTo>
                    <a:pt x="6363" y="307"/>
                  </a:lnTo>
                  <a:lnTo>
                    <a:pt x="6407" y="263"/>
                  </a:lnTo>
                  <a:lnTo>
                    <a:pt x="6407" y="176"/>
                  </a:lnTo>
                  <a:lnTo>
                    <a:pt x="6363" y="132"/>
                  </a:lnTo>
                  <a:lnTo>
                    <a:pt x="6363" y="44"/>
                  </a:lnTo>
                  <a:lnTo>
                    <a:pt x="6275" y="44"/>
                  </a:lnTo>
                  <a:lnTo>
                    <a:pt x="623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" name="Google Shape;438;p48"/>
            <p:cNvSpPr/>
            <p:nvPr/>
          </p:nvSpPr>
          <p:spPr>
            <a:xfrm>
              <a:off x="5904175" y="2181175"/>
              <a:ext cx="137150" cy="118500"/>
            </a:xfrm>
            <a:custGeom>
              <a:avLst/>
              <a:gdLst/>
              <a:ahLst/>
              <a:cxnLst/>
              <a:rect l="l" t="t" r="r" b="b"/>
              <a:pathLst>
                <a:path w="5486" h="4740" extrusionOk="0">
                  <a:moveTo>
                    <a:pt x="5267" y="1"/>
                  </a:moveTo>
                  <a:lnTo>
                    <a:pt x="5223" y="45"/>
                  </a:lnTo>
                  <a:lnTo>
                    <a:pt x="3555" y="1493"/>
                  </a:lnTo>
                  <a:lnTo>
                    <a:pt x="89" y="4433"/>
                  </a:lnTo>
                  <a:lnTo>
                    <a:pt x="45" y="4477"/>
                  </a:lnTo>
                  <a:lnTo>
                    <a:pt x="1" y="4564"/>
                  </a:lnTo>
                  <a:lnTo>
                    <a:pt x="1" y="4608"/>
                  </a:lnTo>
                  <a:lnTo>
                    <a:pt x="45" y="4696"/>
                  </a:lnTo>
                  <a:lnTo>
                    <a:pt x="89" y="4740"/>
                  </a:lnTo>
                  <a:lnTo>
                    <a:pt x="176" y="4740"/>
                  </a:lnTo>
                  <a:lnTo>
                    <a:pt x="308" y="4696"/>
                  </a:lnTo>
                  <a:lnTo>
                    <a:pt x="3775" y="1756"/>
                  </a:lnTo>
                  <a:lnTo>
                    <a:pt x="5442" y="308"/>
                  </a:lnTo>
                  <a:lnTo>
                    <a:pt x="5486" y="264"/>
                  </a:lnTo>
                  <a:lnTo>
                    <a:pt x="5486" y="220"/>
                  </a:lnTo>
                  <a:lnTo>
                    <a:pt x="5486" y="132"/>
                  </a:lnTo>
                  <a:lnTo>
                    <a:pt x="5442" y="89"/>
                  </a:lnTo>
                  <a:lnTo>
                    <a:pt x="5398" y="45"/>
                  </a:lnTo>
                  <a:lnTo>
                    <a:pt x="535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" name="Google Shape;439;p48"/>
            <p:cNvSpPr/>
            <p:nvPr/>
          </p:nvSpPr>
          <p:spPr>
            <a:xfrm>
              <a:off x="5889925" y="2072575"/>
              <a:ext cx="210650" cy="199675"/>
            </a:xfrm>
            <a:custGeom>
              <a:avLst/>
              <a:gdLst/>
              <a:ahLst/>
              <a:cxnLst/>
              <a:rect l="l" t="t" r="r" b="b"/>
              <a:pathLst>
                <a:path w="8426" h="7987" extrusionOk="0">
                  <a:moveTo>
                    <a:pt x="8162" y="1"/>
                  </a:moveTo>
                  <a:lnTo>
                    <a:pt x="8118" y="45"/>
                  </a:lnTo>
                  <a:lnTo>
                    <a:pt x="6670" y="1800"/>
                  </a:lnTo>
                  <a:lnTo>
                    <a:pt x="4871" y="3599"/>
                  </a:lnTo>
                  <a:lnTo>
                    <a:pt x="3379" y="4784"/>
                  </a:lnTo>
                  <a:lnTo>
                    <a:pt x="1712" y="6232"/>
                  </a:lnTo>
                  <a:lnTo>
                    <a:pt x="44" y="7680"/>
                  </a:lnTo>
                  <a:lnTo>
                    <a:pt x="0" y="7724"/>
                  </a:lnTo>
                  <a:lnTo>
                    <a:pt x="0" y="7811"/>
                  </a:lnTo>
                  <a:lnTo>
                    <a:pt x="0" y="7855"/>
                  </a:lnTo>
                  <a:lnTo>
                    <a:pt x="44" y="7943"/>
                  </a:lnTo>
                  <a:lnTo>
                    <a:pt x="88" y="7987"/>
                  </a:lnTo>
                  <a:lnTo>
                    <a:pt x="176" y="7987"/>
                  </a:lnTo>
                  <a:lnTo>
                    <a:pt x="308" y="7943"/>
                  </a:lnTo>
                  <a:lnTo>
                    <a:pt x="1931" y="6495"/>
                  </a:lnTo>
                  <a:lnTo>
                    <a:pt x="3599" y="5047"/>
                  </a:lnTo>
                  <a:lnTo>
                    <a:pt x="5091" y="3862"/>
                  </a:lnTo>
                  <a:lnTo>
                    <a:pt x="6934" y="2019"/>
                  </a:lnTo>
                  <a:lnTo>
                    <a:pt x="8382" y="264"/>
                  </a:lnTo>
                  <a:lnTo>
                    <a:pt x="8426" y="220"/>
                  </a:lnTo>
                  <a:lnTo>
                    <a:pt x="8426" y="132"/>
                  </a:lnTo>
                  <a:lnTo>
                    <a:pt x="8426" y="88"/>
                  </a:lnTo>
                  <a:lnTo>
                    <a:pt x="838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" name="Google Shape;440;p48"/>
            <p:cNvSpPr/>
            <p:nvPr/>
          </p:nvSpPr>
          <p:spPr>
            <a:xfrm>
              <a:off x="5303025" y="2516875"/>
              <a:ext cx="109725" cy="65825"/>
            </a:xfrm>
            <a:custGeom>
              <a:avLst/>
              <a:gdLst/>
              <a:ahLst/>
              <a:cxnLst/>
              <a:rect l="l" t="t" r="r" b="b"/>
              <a:pathLst>
                <a:path w="4389" h="2633" extrusionOk="0">
                  <a:moveTo>
                    <a:pt x="4213" y="0"/>
                  </a:moveTo>
                  <a:lnTo>
                    <a:pt x="4169" y="44"/>
                  </a:lnTo>
                  <a:lnTo>
                    <a:pt x="88" y="2282"/>
                  </a:lnTo>
                  <a:lnTo>
                    <a:pt x="44" y="2326"/>
                  </a:lnTo>
                  <a:lnTo>
                    <a:pt x="0" y="2414"/>
                  </a:lnTo>
                  <a:lnTo>
                    <a:pt x="0" y="2457"/>
                  </a:lnTo>
                  <a:lnTo>
                    <a:pt x="0" y="2545"/>
                  </a:lnTo>
                  <a:lnTo>
                    <a:pt x="88" y="2589"/>
                  </a:lnTo>
                  <a:lnTo>
                    <a:pt x="176" y="2633"/>
                  </a:lnTo>
                  <a:lnTo>
                    <a:pt x="264" y="2589"/>
                  </a:lnTo>
                  <a:lnTo>
                    <a:pt x="4301" y="351"/>
                  </a:lnTo>
                  <a:lnTo>
                    <a:pt x="4388" y="307"/>
                  </a:lnTo>
                  <a:lnTo>
                    <a:pt x="4388" y="263"/>
                  </a:lnTo>
                  <a:lnTo>
                    <a:pt x="4388" y="176"/>
                  </a:lnTo>
                  <a:lnTo>
                    <a:pt x="4388" y="132"/>
                  </a:lnTo>
                  <a:lnTo>
                    <a:pt x="4345" y="44"/>
                  </a:lnTo>
                  <a:lnTo>
                    <a:pt x="4301" y="44"/>
                  </a:lnTo>
                  <a:lnTo>
                    <a:pt x="421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" name="Google Shape;441;p48"/>
            <p:cNvSpPr/>
            <p:nvPr/>
          </p:nvSpPr>
          <p:spPr>
            <a:xfrm>
              <a:off x="6039125" y="1741275"/>
              <a:ext cx="930275" cy="1504025"/>
            </a:xfrm>
            <a:custGeom>
              <a:avLst/>
              <a:gdLst/>
              <a:ahLst/>
              <a:cxnLst/>
              <a:rect l="l" t="t" r="r" b="b"/>
              <a:pathLst>
                <a:path w="37211" h="60161" extrusionOk="0">
                  <a:moveTo>
                    <a:pt x="35149" y="1"/>
                  </a:moveTo>
                  <a:lnTo>
                    <a:pt x="35105" y="45"/>
                  </a:lnTo>
                  <a:lnTo>
                    <a:pt x="35017" y="89"/>
                  </a:lnTo>
                  <a:lnTo>
                    <a:pt x="34973" y="132"/>
                  </a:lnTo>
                  <a:lnTo>
                    <a:pt x="34973" y="176"/>
                  </a:lnTo>
                  <a:lnTo>
                    <a:pt x="34973" y="264"/>
                  </a:lnTo>
                  <a:lnTo>
                    <a:pt x="35017" y="308"/>
                  </a:lnTo>
                  <a:lnTo>
                    <a:pt x="36333" y="1756"/>
                  </a:lnTo>
                  <a:lnTo>
                    <a:pt x="36509" y="2195"/>
                  </a:lnTo>
                  <a:lnTo>
                    <a:pt x="36772" y="4433"/>
                  </a:lnTo>
                  <a:lnTo>
                    <a:pt x="36860" y="7329"/>
                  </a:lnTo>
                  <a:lnTo>
                    <a:pt x="36728" y="8557"/>
                  </a:lnTo>
                  <a:lnTo>
                    <a:pt x="35938" y="10400"/>
                  </a:lnTo>
                  <a:lnTo>
                    <a:pt x="34973" y="12770"/>
                  </a:lnTo>
                  <a:lnTo>
                    <a:pt x="33657" y="16588"/>
                  </a:lnTo>
                  <a:lnTo>
                    <a:pt x="32252" y="19133"/>
                  </a:lnTo>
                  <a:lnTo>
                    <a:pt x="30936" y="21590"/>
                  </a:lnTo>
                  <a:lnTo>
                    <a:pt x="29883" y="24091"/>
                  </a:lnTo>
                  <a:lnTo>
                    <a:pt x="27250" y="28742"/>
                  </a:lnTo>
                  <a:lnTo>
                    <a:pt x="27250" y="28830"/>
                  </a:lnTo>
                  <a:lnTo>
                    <a:pt x="27206" y="30585"/>
                  </a:lnTo>
                  <a:lnTo>
                    <a:pt x="27338" y="32253"/>
                  </a:lnTo>
                  <a:lnTo>
                    <a:pt x="28435" y="40239"/>
                  </a:lnTo>
                  <a:lnTo>
                    <a:pt x="28215" y="40590"/>
                  </a:lnTo>
                  <a:lnTo>
                    <a:pt x="27426" y="41204"/>
                  </a:lnTo>
                  <a:lnTo>
                    <a:pt x="25144" y="42565"/>
                  </a:lnTo>
                  <a:lnTo>
                    <a:pt x="22730" y="44232"/>
                  </a:lnTo>
                  <a:lnTo>
                    <a:pt x="20054" y="45856"/>
                  </a:lnTo>
                  <a:lnTo>
                    <a:pt x="20054" y="45900"/>
                  </a:lnTo>
                  <a:lnTo>
                    <a:pt x="16499" y="48708"/>
                  </a:lnTo>
                  <a:lnTo>
                    <a:pt x="14569" y="49761"/>
                  </a:lnTo>
                  <a:lnTo>
                    <a:pt x="14569" y="49805"/>
                  </a:lnTo>
                  <a:lnTo>
                    <a:pt x="12418" y="51867"/>
                  </a:lnTo>
                  <a:lnTo>
                    <a:pt x="11409" y="52569"/>
                  </a:lnTo>
                  <a:lnTo>
                    <a:pt x="8118" y="54281"/>
                  </a:lnTo>
                  <a:lnTo>
                    <a:pt x="6626" y="54939"/>
                  </a:lnTo>
                  <a:lnTo>
                    <a:pt x="6626" y="54983"/>
                  </a:lnTo>
                  <a:lnTo>
                    <a:pt x="5134" y="56036"/>
                  </a:lnTo>
                  <a:lnTo>
                    <a:pt x="3160" y="57484"/>
                  </a:lnTo>
                  <a:lnTo>
                    <a:pt x="88" y="59854"/>
                  </a:lnTo>
                  <a:lnTo>
                    <a:pt x="0" y="59897"/>
                  </a:lnTo>
                  <a:lnTo>
                    <a:pt x="0" y="59941"/>
                  </a:lnTo>
                  <a:lnTo>
                    <a:pt x="0" y="60029"/>
                  </a:lnTo>
                  <a:lnTo>
                    <a:pt x="44" y="60073"/>
                  </a:lnTo>
                  <a:lnTo>
                    <a:pt x="88" y="60117"/>
                  </a:lnTo>
                  <a:lnTo>
                    <a:pt x="176" y="60161"/>
                  </a:lnTo>
                  <a:lnTo>
                    <a:pt x="264" y="60117"/>
                  </a:lnTo>
                  <a:lnTo>
                    <a:pt x="3335" y="57791"/>
                  </a:lnTo>
                  <a:lnTo>
                    <a:pt x="5354" y="56299"/>
                  </a:lnTo>
                  <a:lnTo>
                    <a:pt x="6802" y="55246"/>
                  </a:lnTo>
                  <a:lnTo>
                    <a:pt x="8250" y="54588"/>
                  </a:lnTo>
                  <a:lnTo>
                    <a:pt x="11585" y="52877"/>
                  </a:lnTo>
                  <a:lnTo>
                    <a:pt x="11585" y="52833"/>
                  </a:lnTo>
                  <a:lnTo>
                    <a:pt x="12638" y="52174"/>
                  </a:lnTo>
                  <a:lnTo>
                    <a:pt x="12638" y="52131"/>
                  </a:lnTo>
                  <a:lnTo>
                    <a:pt x="14788" y="50068"/>
                  </a:lnTo>
                  <a:lnTo>
                    <a:pt x="16675" y="48971"/>
                  </a:lnTo>
                  <a:lnTo>
                    <a:pt x="16719" y="48971"/>
                  </a:lnTo>
                  <a:lnTo>
                    <a:pt x="20229" y="46163"/>
                  </a:lnTo>
                  <a:lnTo>
                    <a:pt x="22906" y="44539"/>
                  </a:lnTo>
                  <a:lnTo>
                    <a:pt x="25319" y="42872"/>
                  </a:lnTo>
                  <a:lnTo>
                    <a:pt x="27645" y="41512"/>
                  </a:lnTo>
                  <a:lnTo>
                    <a:pt x="27645" y="41468"/>
                  </a:lnTo>
                  <a:lnTo>
                    <a:pt x="28435" y="40853"/>
                  </a:lnTo>
                  <a:lnTo>
                    <a:pt x="28479" y="40809"/>
                  </a:lnTo>
                  <a:lnTo>
                    <a:pt x="28786" y="40415"/>
                  </a:lnTo>
                  <a:lnTo>
                    <a:pt x="28786" y="40283"/>
                  </a:lnTo>
                  <a:lnTo>
                    <a:pt x="27689" y="32209"/>
                  </a:lnTo>
                  <a:lnTo>
                    <a:pt x="27557" y="30585"/>
                  </a:lnTo>
                  <a:lnTo>
                    <a:pt x="27601" y="28874"/>
                  </a:lnTo>
                  <a:lnTo>
                    <a:pt x="30190" y="24223"/>
                  </a:lnTo>
                  <a:lnTo>
                    <a:pt x="31243" y="21722"/>
                  </a:lnTo>
                  <a:lnTo>
                    <a:pt x="32560" y="19308"/>
                  </a:lnTo>
                  <a:lnTo>
                    <a:pt x="33964" y="16763"/>
                  </a:lnTo>
                  <a:lnTo>
                    <a:pt x="33964" y="16719"/>
                  </a:lnTo>
                  <a:lnTo>
                    <a:pt x="35280" y="12902"/>
                  </a:lnTo>
                  <a:lnTo>
                    <a:pt x="36246" y="10532"/>
                  </a:lnTo>
                  <a:lnTo>
                    <a:pt x="37079" y="8645"/>
                  </a:lnTo>
                  <a:lnTo>
                    <a:pt x="37079" y="8601"/>
                  </a:lnTo>
                  <a:lnTo>
                    <a:pt x="37211" y="7373"/>
                  </a:lnTo>
                  <a:lnTo>
                    <a:pt x="37123" y="4389"/>
                  </a:lnTo>
                  <a:lnTo>
                    <a:pt x="36860" y="2107"/>
                  </a:lnTo>
                  <a:lnTo>
                    <a:pt x="36860" y="2063"/>
                  </a:lnTo>
                  <a:lnTo>
                    <a:pt x="36640" y="1580"/>
                  </a:lnTo>
                  <a:lnTo>
                    <a:pt x="36597" y="1537"/>
                  </a:lnTo>
                  <a:lnTo>
                    <a:pt x="35280" y="89"/>
                  </a:lnTo>
                  <a:lnTo>
                    <a:pt x="35236" y="45"/>
                  </a:lnTo>
                  <a:lnTo>
                    <a:pt x="3514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" name="Google Shape;442;p48"/>
            <p:cNvSpPr/>
            <p:nvPr/>
          </p:nvSpPr>
          <p:spPr>
            <a:xfrm>
              <a:off x="6067650" y="1763225"/>
              <a:ext cx="930275" cy="1507300"/>
            </a:xfrm>
            <a:custGeom>
              <a:avLst/>
              <a:gdLst/>
              <a:ahLst/>
              <a:cxnLst/>
              <a:rect l="l" t="t" r="r" b="b"/>
              <a:pathLst>
                <a:path w="37211" h="60292" extrusionOk="0">
                  <a:moveTo>
                    <a:pt x="35982" y="0"/>
                  </a:moveTo>
                  <a:lnTo>
                    <a:pt x="35938" y="44"/>
                  </a:lnTo>
                  <a:lnTo>
                    <a:pt x="35851" y="88"/>
                  </a:lnTo>
                  <a:lnTo>
                    <a:pt x="35807" y="132"/>
                  </a:lnTo>
                  <a:lnTo>
                    <a:pt x="35807" y="176"/>
                  </a:lnTo>
                  <a:lnTo>
                    <a:pt x="35851" y="264"/>
                  </a:lnTo>
                  <a:lnTo>
                    <a:pt x="35894" y="308"/>
                  </a:lnTo>
                  <a:lnTo>
                    <a:pt x="36772" y="1141"/>
                  </a:lnTo>
                  <a:lnTo>
                    <a:pt x="36772" y="2370"/>
                  </a:lnTo>
                  <a:lnTo>
                    <a:pt x="36860" y="5310"/>
                  </a:lnTo>
                  <a:lnTo>
                    <a:pt x="36860" y="7241"/>
                  </a:lnTo>
                  <a:lnTo>
                    <a:pt x="36860" y="7943"/>
                  </a:lnTo>
                  <a:lnTo>
                    <a:pt x="36772" y="8557"/>
                  </a:lnTo>
                  <a:lnTo>
                    <a:pt x="36597" y="9127"/>
                  </a:lnTo>
                  <a:lnTo>
                    <a:pt x="36377" y="9786"/>
                  </a:lnTo>
                  <a:lnTo>
                    <a:pt x="35587" y="11629"/>
                  </a:lnTo>
                  <a:lnTo>
                    <a:pt x="34578" y="13823"/>
                  </a:lnTo>
                  <a:lnTo>
                    <a:pt x="33481" y="16631"/>
                  </a:lnTo>
                  <a:lnTo>
                    <a:pt x="32033" y="19001"/>
                  </a:lnTo>
                  <a:lnTo>
                    <a:pt x="30717" y="21414"/>
                  </a:lnTo>
                  <a:lnTo>
                    <a:pt x="29927" y="23652"/>
                  </a:lnTo>
                  <a:lnTo>
                    <a:pt x="29927" y="23740"/>
                  </a:lnTo>
                  <a:lnTo>
                    <a:pt x="30190" y="24924"/>
                  </a:lnTo>
                  <a:lnTo>
                    <a:pt x="30409" y="29532"/>
                  </a:lnTo>
                  <a:lnTo>
                    <a:pt x="30453" y="32472"/>
                  </a:lnTo>
                  <a:lnTo>
                    <a:pt x="30453" y="35587"/>
                  </a:lnTo>
                  <a:lnTo>
                    <a:pt x="30409" y="40195"/>
                  </a:lnTo>
                  <a:lnTo>
                    <a:pt x="30234" y="40370"/>
                  </a:lnTo>
                  <a:lnTo>
                    <a:pt x="29225" y="40941"/>
                  </a:lnTo>
                  <a:lnTo>
                    <a:pt x="29181" y="40985"/>
                  </a:lnTo>
                  <a:lnTo>
                    <a:pt x="28171" y="41950"/>
                  </a:lnTo>
                  <a:lnTo>
                    <a:pt x="26153" y="43047"/>
                  </a:lnTo>
                  <a:lnTo>
                    <a:pt x="23257" y="44627"/>
                  </a:lnTo>
                  <a:lnTo>
                    <a:pt x="20843" y="46206"/>
                  </a:lnTo>
                  <a:lnTo>
                    <a:pt x="18825" y="47391"/>
                  </a:lnTo>
                  <a:lnTo>
                    <a:pt x="18825" y="47435"/>
                  </a:lnTo>
                  <a:lnTo>
                    <a:pt x="16017" y="49585"/>
                  </a:lnTo>
                  <a:lnTo>
                    <a:pt x="13910" y="50594"/>
                  </a:lnTo>
                  <a:lnTo>
                    <a:pt x="13866" y="50638"/>
                  </a:lnTo>
                  <a:lnTo>
                    <a:pt x="12023" y="52262"/>
                  </a:lnTo>
                  <a:lnTo>
                    <a:pt x="11014" y="52920"/>
                  </a:lnTo>
                  <a:lnTo>
                    <a:pt x="7328" y="54895"/>
                  </a:lnTo>
                  <a:lnTo>
                    <a:pt x="5880" y="55641"/>
                  </a:lnTo>
                  <a:lnTo>
                    <a:pt x="4213" y="56869"/>
                  </a:lnTo>
                  <a:lnTo>
                    <a:pt x="2150" y="58361"/>
                  </a:lnTo>
                  <a:lnTo>
                    <a:pt x="88" y="59985"/>
                  </a:lnTo>
                  <a:lnTo>
                    <a:pt x="44" y="60029"/>
                  </a:lnTo>
                  <a:lnTo>
                    <a:pt x="0" y="60116"/>
                  </a:lnTo>
                  <a:lnTo>
                    <a:pt x="0" y="60160"/>
                  </a:lnTo>
                  <a:lnTo>
                    <a:pt x="44" y="60248"/>
                  </a:lnTo>
                  <a:lnTo>
                    <a:pt x="132" y="60292"/>
                  </a:lnTo>
                  <a:lnTo>
                    <a:pt x="176" y="60292"/>
                  </a:lnTo>
                  <a:lnTo>
                    <a:pt x="307" y="60248"/>
                  </a:lnTo>
                  <a:lnTo>
                    <a:pt x="2370" y="58668"/>
                  </a:lnTo>
                  <a:lnTo>
                    <a:pt x="4388" y="57176"/>
                  </a:lnTo>
                  <a:lnTo>
                    <a:pt x="6056" y="55904"/>
                  </a:lnTo>
                  <a:lnTo>
                    <a:pt x="7504" y="55202"/>
                  </a:lnTo>
                  <a:lnTo>
                    <a:pt x="11190" y="53227"/>
                  </a:lnTo>
                  <a:lnTo>
                    <a:pt x="12243" y="52525"/>
                  </a:lnTo>
                  <a:lnTo>
                    <a:pt x="14086" y="50902"/>
                  </a:lnTo>
                  <a:lnTo>
                    <a:pt x="16192" y="49892"/>
                  </a:lnTo>
                  <a:lnTo>
                    <a:pt x="16192" y="49848"/>
                  </a:lnTo>
                  <a:lnTo>
                    <a:pt x="19044" y="47698"/>
                  </a:lnTo>
                  <a:lnTo>
                    <a:pt x="21019" y="46514"/>
                  </a:lnTo>
                  <a:lnTo>
                    <a:pt x="23432" y="44934"/>
                  </a:lnTo>
                  <a:lnTo>
                    <a:pt x="26328" y="43354"/>
                  </a:lnTo>
                  <a:lnTo>
                    <a:pt x="28347" y="42213"/>
                  </a:lnTo>
                  <a:lnTo>
                    <a:pt x="28391" y="42213"/>
                  </a:lnTo>
                  <a:lnTo>
                    <a:pt x="29400" y="41248"/>
                  </a:lnTo>
                  <a:lnTo>
                    <a:pt x="30453" y="40677"/>
                  </a:lnTo>
                  <a:lnTo>
                    <a:pt x="30497" y="40634"/>
                  </a:lnTo>
                  <a:lnTo>
                    <a:pt x="30717" y="40370"/>
                  </a:lnTo>
                  <a:lnTo>
                    <a:pt x="30760" y="40239"/>
                  </a:lnTo>
                  <a:lnTo>
                    <a:pt x="30804" y="35587"/>
                  </a:lnTo>
                  <a:lnTo>
                    <a:pt x="30804" y="32472"/>
                  </a:lnTo>
                  <a:lnTo>
                    <a:pt x="30760" y="29488"/>
                  </a:lnTo>
                  <a:lnTo>
                    <a:pt x="30541" y="24881"/>
                  </a:lnTo>
                  <a:lnTo>
                    <a:pt x="30541" y="24837"/>
                  </a:lnTo>
                  <a:lnTo>
                    <a:pt x="30278" y="23740"/>
                  </a:lnTo>
                  <a:lnTo>
                    <a:pt x="31024" y="21546"/>
                  </a:lnTo>
                  <a:lnTo>
                    <a:pt x="32340" y="19176"/>
                  </a:lnTo>
                  <a:lnTo>
                    <a:pt x="33788" y="16807"/>
                  </a:lnTo>
                  <a:lnTo>
                    <a:pt x="33788" y="16763"/>
                  </a:lnTo>
                  <a:lnTo>
                    <a:pt x="34929" y="13954"/>
                  </a:lnTo>
                  <a:lnTo>
                    <a:pt x="35894" y="11760"/>
                  </a:lnTo>
                  <a:lnTo>
                    <a:pt x="36684" y="9917"/>
                  </a:lnTo>
                  <a:lnTo>
                    <a:pt x="36948" y="9215"/>
                  </a:lnTo>
                  <a:lnTo>
                    <a:pt x="37123" y="8601"/>
                  </a:lnTo>
                  <a:lnTo>
                    <a:pt x="37211" y="7987"/>
                  </a:lnTo>
                  <a:lnTo>
                    <a:pt x="37211" y="7285"/>
                  </a:lnTo>
                  <a:lnTo>
                    <a:pt x="37211" y="5310"/>
                  </a:lnTo>
                  <a:lnTo>
                    <a:pt x="37123" y="2370"/>
                  </a:lnTo>
                  <a:lnTo>
                    <a:pt x="37123" y="1097"/>
                  </a:lnTo>
                  <a:lnTo>
                    <a:pt x="37123" y="1010"/>
                  </a:lnTo>
                  <a:lnTo>
                    <a:pt x="37079" y="966"/>
                  </a:lnTo>
                  <a:lnTo>
                    <a:pt x="36114" y="44"/>
                  </a:lnTo>
                  <a:lnTo>
                    <a:pt x="36070" y="44"/>
                  </a:lnTo>
                  <a:lnTo>
                    <a:pt x="3598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" name="Google Shape;443;p48"/>
            <p:cNvSpPr/>
            <p:nvPr/>
          </p:nvSpPr>
          <p:spPr>
            <a:xfrm>
              <a:off x="7317150" y="4387275"/>
              <a:ext cx="64725" cy="41700"/>
            </a:xfrm>
            <a:custGeom>
              <a:avLst/>
              <a:gdLst/>
              <a:ahLst/>
              <a:cxnLst/>
              <a:rect l="l" t="t" r="r" b="b"/>
              <a:pathLst>
                <a:path w="2589" h="1668" extrusionOk="0">
                  <a:moveTo>
                    <a:pt x="132" y="0"/>
                  </a:moveTo>
                  <a:lnTo>
                    <a:pt x="88" y="44"/>
                  </a:lnTo>
                  <a:lnTo>
                    <a:pt x="44" y="88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44" y="307"/>
                  </a:lnTo>
                  <a:lnTo>
                    <a:pt x="88" y="351"/>
                  </a:lnTo>
                  <a:lnTo>
                    <a:pt x="2326" y="1624"/>
                  </a:lnTo>
                  <a:lnTo>
                    <a:pt x="2413" y="1668"/>
                  </a:lnTo>
                  <a:lnTo>
                    <a:pt x="2501" y="1624"/>
                  </a:lnTo>
                  <a:lnTo>
                    <a:pt x="2589" y="1580"/>
                  </a:lnTo>
                  <a:lnTo>
                    <a:pt x="2589" y="1492"/>
                  </a:lnTo>
                  <a:lnTo>
                    <a:pt x="2589" y="1448"/>
                  </a:lnTo>
                  <a:lnTo>
                    <a:pt x="2545" y="1360"/>
                  </a:lnTo>
                  <a:lnTo>
                    <a:pt x="2501" y="1317"/>
                  </a:lnTo>
                  <a:lnTo>
                    <a:pt x="263" y="44"/>
                  </a:lnTo>
                  <a:lnTo>
                    <a:pt x="21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" name="Google Shape;444;p48"/>
            <p:cNvSpPr/>
            <p:nvPr/>
          </p:nvSpPr>
          <p:spPr>
            <a:xfrm>
              <a:off x="7284225" y="4357650"/>
              <a:ext cx="41725" cy="38425"/>
            </a:xfrm>
            <a:custGeom>
              <a:avLst/>
              <a:gdLst/>
              <a:ahLst/>
              <a:cxnLst/>
              <a:rect l="l" t="t" r="r" b="b"/>
              <a:pathLst>
                <a:path w="1669" h="1537" extrusionOk="0">
                  <a:moveTo>
                    <a:pt x="88" y="0"/>
                  </a:moveTo>
                  <a:lnTo>
                    <a:pt x="45" y="88"/>
                  </a:lnTo>
                  <a:lnTo>
                    <a:pt x="1" y="132"/>
                  </a:lnTo>
                  <a:lnTo>
                    <a:pt x="1" y="176"/>
                  </a:lnTo>
                  <a:lnTo>
                    <a:pt x="45" y="264"/>
                  </a:lnTo>
                  <a:lnTo>
                    <a:pt x="483" y="966"/>
                  </a:lnTo>
                  <a:lnTo>
                    <a:pt x="571" y="1010"/>
                  </a:lnTo>
                  <a:lnTo>
                    <a:pt x="1405" y="1536"/>
                  </a:lnTo>
                  <a:lnTo>
                    <a:pt x="1580" y="1536"/>
                  </a:lnTo>
                  <a:lnTo>
                    <a:pt x="1668" y="1448"/>
                  </a:lnTo>
                  <a:lnTo>
                    <a:pt x="1668" y="1405"/>
                  </a:lnTo>
                  <a:lnTo>
                    <a:pt x="1668" y="1317"/>
                  </a:lnTo>
                  <a:lnTo>
                    <a:pt x="1624" y="1273"/>
                  </a:lnTo>
                  <a:lnTo>
                    <a:pt x="1580" y="1229"/>
                  </a:lnTo>
                  <a:lnTo>
                    <a:pt x="790" y="746"/>
                  </a:lnTo>
                  <a:lnTo>
                    <a:pt x="308" y="88"/>
                  </a:lnTo>
                  <a:lnTo>
                    <a:pt x="26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" name="Google Shape;445;p48"/>
            <p:cNvSpPr/>
            <p:nvPr/>
          </p:nvSpPr>
          <p:spPr>
            <a:xfrm>
              <a:off x="7108700" y="4199675"/>
              <a:ext cx="231500" cy="292925"/>
            </a:xfrm>
            <a:custGeom>
              <a:avLst/>
              <a:gdLst/>
              <a:ahLst/>
              <a:cxnLst/>
              <a:rect l="l" t="t" r="r" b="b"/>
              <a:pathLst>
                <a:path w="9260" h="11717" extrusionOk="0">
                  <a:moveTo>
                    <a:pt x="89" y="1"/>
                  </a:moveTo>
                  <a:lnTo>
                    <a:pt x="45" y="44"/>
                  </a:lnTo>
                  <a:lnTo>
                    <a:pt x="1" y="88"/>
                  </a:lnTo>
                  <a:lnTo>
                    <a:pt x="1" y="176"/>
                  </a:lnTo>
                  <a:lnTo>
                    <a:pt x="1" y="220"/>
                  </a:lnTo>
                  <a:lnTo>
                    <a:pt x="1624" y="3643"/>
                  </a:lnTo>
                  <a:lnTo>
                    <a:pt x="2985" y="6407"/>
                  </a:lnTo>
                  <a:lnTo>
                    <a:pt x="3774" y="8513"/>
                  </a:lnTo>
                  <a:lnTo>
                    <a:pt x="4213" y="9347"/>
                  </a:lnTo>
                  <a:lnTo>
                    <a:pt x="4301" y="9435"/>
                  </a:lnTo>
                  <a:lnTo>
                    <a:pt x="7373" y="10883"/>
                  </a:lnTo>
                  <a:lnTo>
                    <a:pt x="8996" y="11673"/>
                  </a:lnTo>
                  <a:lnTo>
                    <a:pt x="9084" y="11717"/>
                  </a:lnTo>
                  <a:lnTo>
                    <a:pt x="9172" y="11673"/>
                  </a:lnTo>
                  <a:lnTo>
                    <a:pt x="9260" y="11629"/>
                  </a:lnTo>
                  <a:lnTo>
                    <a:pt x="9260" y="11541"/>
                  </a:lnTo>
                  <a:lnTo>
                    <a:pt x="9260" y="11497"/>
                  </a:lnTo>
                  <a:lnTo>
                    <a:pt x="9216" y="11409"/>
                  </a:lnTo>
                  <a:lnTo>
                    <a:pt x="9172" y="11366"/>
                  </a:lnTo>
                  <a:lnTo>
                    <a:pt x="7548" y="10576"/>
                  </a:lnTo>
                  <a:lnTo>
                    <a:pt x="4520" y="9128"/>
                  </a:lnTo>
                  <a:lnTo>
                    <a:pt x="4082" y="8338"/>
                  </a:lnTo>
                  <a:lnTo>
                    <a:pt x="3336" y="6275"/>
                  </a:lnTo>
                  <a:lnTo>
                    <a:pt x="3292" y="6275"/>
                  </a:lnTo>
                  <a:lnTo>
                    <a:pt x="1932" y="3511"/>
                  </a:lnTo>
                  <a:lnTo>
                    <a:pt x="308" y="88"/>
                  </a:lnTo>
                  <a:lnTo>
                    <a:pt x="264" y="44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" name="Google Shape;446;p48"/>
            <p:cNvSpPr/>
            <p:nvPr/>
          </p:nvSpPr>
          <p:spPr>
            <a:xfrm>
              <a:off x="6978150" y="4100950"/>
              <a:ext cx="378500" cy="413600"/>
            </a:xfrm>
            <a:custGeom>
              <a:avLst/>
              <a:gdLst/>
              <a:ahLst/>
              <a:cxnLst/>
              <a:rect l="l" t="t" r="r" b="b"/>
              <a:pathLst>
                <a:path w="15140" h="16544" extrusionOk="0">
                  <a:moveTo>
                    <a:pt x="922" y="0"/>
                  </a:moveTo>
                  <a:lnTo>
                    <a:pt x="835" y="44"/>
                  </a:lnTo>
                  <a:lnTo>
                    <a:pt x="835" y="132"/>
                  </a:lnTo>
                  <a:lnTo>
                    <a:pt x="220" y="2326"/>
                  </a:lnTo>
                  <a:lnTo>
                    <a:pt x="1" y="3204"/>
                  </a:lnTo>
                  <a:lnTo>
                    <a:pt x="1" y="3335"/>
                  </a:lnTo>
                  <a:lnTo>
                    <a:pt x="791" y="5178"/>
                  </a:lnTo>
                  <a:lnTo>
                    <a:pt x="2283" y="7987"/>
                  </a:lnTo>
                  <a:lnTo>
                    <a:pt x="4257" y="11278"/>
                  </a:lnTo>
                  <a:lnTo>
                    <a:pt x="5223" y="12550"/>
                  </a:lnTo>
                  <a:lnTo>
                    <a:pt x="5223" y="12594"/>
                  </a:lnTo>
                  <a:lnTo>
                    <a:pt x="6056" y="13428"/>
                  </a:lnTo>
                  <a:lnTo>
                    <a:pt x="6100" y="13428"/>
                  </a:lnTo>
                  <a:lnTo>
                    <a:pt x="8733" y="14788"/>
                  </a:lnTo>
                  <a:lnTo>
                    <a:pt x="8777" y="14788"/>
                  </a:lnTo>
                  <a:lnTo>
                    <a:pt x="11542" y="15666"/>
                  </a:lnTo>
                  <a:lnTo>
                    <a:pt x="13779" y="16499"/>
                  </a:lnTo>
                  <a:lnTo>
                    <a:pt x="13823" y="16543"/>
                  </a:lnTo>
                  <a:lnTo>
                    <a:pt x="13867" y="16543"/>
                  </a:lnTo>
                  <a:lnTo>
                    <a:pt x="14964" y="16455"/>
                  </a:lnTo>
                  <a:lnTo>
                    <a:pt x="15052" y="16455"/>
                  </a:lnTo>
                  <a:lnTo>
                    <a:pt x="15096" y="16412"/>
                  </a:lnTo>
                  <a:lnTo>
                    <a:pt x="15140" y="16324"/>
                  </a:lnTo>
                  <a:lnTo>
                    <a:pt x="15140" y="16280"/>
                  </a:lnTo>
                  <a:lnTo>
                    <a:pt x="15096" y="16192"/>
                  </a:lnTo>
                  <a:lnTo>
                    <a:pt x="15052" y="16148"/>
                  </a:lnTo>
                  <a:lnTo>
                    <a:pt x="15008" y="16104"/>
                  </a:lnTo>
                  <a:lnTo>
                    <a:pt x="14964" y="16104"/>
                  </a:lnTo>
                  <a:lnTo>
                    <a:pt x="13867" y="16192"/>
                  </a:lnTo>
                  <a:lnTo>
                    <a:pt x="11673" y="15315"/>
                  </a:lnTo>
                  <a:lnTo>
                    <a:pt x="8909" y="14437"/>
                  </a:lnTo>
                  <a:lnTo>
                    <a:pt x="6276" y="13121"/>
                  </a:lnTo>
                  <a:lnTo>
                    <a:pt x="5486" y="12331"/>
                  </a:lnTo>
                  <a:lnTo>
                    <a:pt x="4521" y="11102"/>
                  </a:lnTo>
                  <a:lnTo>
                    <a:pt x="2590" y="7811"/>
                  </a:lnTo>
                  <a:lnTo>
                    <a:pt x="1098" y="5047"/>
                  </a:lnTo>
                  <a:lnTo>
                    <a:pt x="352" y="3247"/>
                  </a:lnTo>
                  <a:lnTo>
                    <a:pt x="571" y="2414"/>
                  </a:lnTo>
                  <a:lnTo>
                    <a:pt x="1142" y="220"/>
                  </a:lnTo>
                  <a:lnTo>
                    <a:pt x="1186" y="132"/>
                  </a:lnTo>
                  <a:lnTo>
                    <a:pt x="1142" y="88"/>
                  </a:lnTo>
                  <a:lnTo>
                    <a:pt x="109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" name="Google Shape;447;p48"/>
            <p:cNvSpPr/>
            <p:nvPr/>
          </p:nvSpPr>
          <p:spPr>
            <a:xfrm>
              <a:off x="6866275" y="4041700"/>
              <a:ext cx="453075" cy="489300"/>
            </a:xfrm>
            <a:custGeom>
              <a:avLst/>
              <a:gdLst/>
              <a:ahLst/>
              <a:cxnLst/>
              <a:rect l="l" t="t" r="r" b="b"/>
              <a:pathLst>
                <a:path w="18123" h="19572" extrusionOk="0">
                  <a:moveTo>
                    <a:pt x="2765" y="1"/>
                  </a:moveTo>
                  <a:lnTo>
                    <a:pt x="2721" y="89"/>
                  </a:lnTo>
                  <a:lnTo>
                    <a:pt x="966" y="2546"/>
                  </a:lnTo>
                  <a:lnTo>
                    <a:pt x="966" y="2590"/>
                  </a:lnTo>
                  <a:lnTo>
                    <a:pt x="176" y="4740"/>
                  </a:lnTo>
                  <a:lnTo>
                    <a:pt x="0" y="5442"/>
                  </a:lnTo>
                  <a:lnTo>
                    <a:pt x="0" y="5486"/>
                  </a:lnTo>
                  <a:lnTo>
                    <a:pt x="0" y="7153"/>
                  </a:lnTo>
                  <a:lnTo>
                    <a:pt x="44" y="7285"/>
                  </a:lnTo>
                  <a:lnTo>
                    <a:pt x="263" y="7504"/>
                  </a:lnTo>
                  <a:lnTo>
                    <a:pt x="307" y="7548"/>
                  </a:lnTo>
                  <a:lnTo>
                    <a:pt x="351" y="7592"/>
                  </a:lnTo>
                  <a:lnTo>
                    <a:pt x="1931" y="7680"/>
                  </a:lnTo>
                  <a:lnTo>
                    <a:pt x="3028" y="9260"/>
                  </a:lnTo>
                  <a:lnTo>
                    <a:pt x="4476" y="11849"/>
                  </a:lnTo>
                  <a:lnTo>
                    <a:pt x="5749" y="14569"/>
                  </a:lnTo>
                  <a:lnTo>
                    <a:pt x="6407" y="15622"/>
                  </a:lnTo>
                  <a:lnTo>
                    <a:pt x="6451" y="15666"/>
                  </a:lnTo>
                  <a:lnTo>
                    <a:pt x="7153" y="16280"/>
                  </a:lnTo>
                  <a:lnTo>
                    <a:pt x="7197" y="16280"/>
                  </a:lnTo>
                  <a:lnTo>
                    <a:pt x="7855" y="16588"/>
                  </a:lnTo>
                  <a:lnTo>
                    <a:pt x="8381" y="16675"/>
                  </a:lnTo>
                  <a:lnTo>
                    <a:pt x="12331" y="18036"/>
                  </a:lnTo>
                  <a:lnTo>
                    <a:pt x="14744" y="18738"/>
                  </a:lnTo>
                  <a:lnTo>
                    <a:pt x="17465" y="19571"/>
                  </a:lnTo>
                  <a:lnTo>
                    <a:pt x="17552" y="19571"/>
                  </a:lnTo>
                  <a:lnTo>
                    <a:pt x="17991" y="19484"/>
                  </a:lnTo>
                  <a:lnTo>
                    <a:pt x="18035" y="19484"/>
                  </a:lnTo>
                  <a:lnTo>
                    <a:pt x="18123" y="19440"/>
                  </a:lnTo>
                  <a:lnTo>
                    <a:pt x="18123" y="19352"/>
                  </a:lnTo>
                  <a:lnTo>
                    <a:pt x="18123" y="19308"/>
                  </a:lnTo>
                  <a:lnTo>
                    <a:pt x="18123" y="19220"/>
                  </a:lnTo>
                  <a:lnTo>
                    <a:pt x="18035" y="19177"/>
                  </a:lnTo>
                  <a:lnTo>
                    <a:pt x="17991" y="19133"/>
                  </a:lnTo>
                  <a:lnTo>
                    <a:pt x="17903" y="19133"/>
                  </a:lnTo>
                  <a:lnTo>
                    <a:pt x="17508" y="19220"/>
                  </a:lnTo>
                  <a:lnTo>
                    <a:pt x="14876" y="18431"/>
                  </a:lnTo>
                  <a:lnTo>
                    <a:pt x="12418" y="17685"/>
                  </a:lnTo>
                  <a:lnTo>
                    <a:pt x="8469" y="16324"/>
                  </a:lnTo>
                  <a:lnTo>
                    <a:pt x="7943" y="16237"/>
                  </a:lnTo>
                  <a:lnTo>
                    <a:pt x="7328" y="15973"/>
                  </a:lnTo>
                  <a:lnTo>
                    <a:pt x="6714" y="15403"/>
                  </a:lnTo>
                  <a:lnTo>
                    <a:pt x="6056" y="14394"/>
                  </a:lnTo>
                  <a:lnTo>
                    <a:pt x="4783" y="11673"/>
                  </a:lnTo>
                  <a:lnTo>
                    <a:pt x="3335" y="9084"/>
                  </a:lnTo>
                  <a:lnTo>
                    <a:pt x="3335" y="9040"/>
                  </a:lnTo>
                  <a:lnTo>
                    <a:pt x="2150" y="7373"/>
                  </a:lnTo>
                  <a:lnTo>
                    <a:pt x="2106" y="7329"/>
                  </a:lnTo>
                  <a:lnTo>
                    <a:pt x="2019" y="7329"/>
                  </a:lnTo>
                  <a:lnTo>
                    <a:pt x="483" y="7241"/>
                  </a:lnTo>
                  <a:lnTo>
                    <a:pt x="351" y="7109"/>
                  </a:lnTo>
                  <a:lnTo>
                    <a:pt x="351" y="5486"/>
                  </a:lnTo>
                  <a:lnTo>
                    <a:pt x="527" y="4872"/>
                  </a:lnTo>
                  <a:lnTo>
                    <a:pt x="1273" y="2721"/>
                  </a:lnTo>
                  <a:lnTo>
                    <a:pt x="2984" y="264"/>
                  </a:lnTo>
                  <a:lnTo>
                    <a:pt x="3028" y="220"/>
                  </a:lnTo>
                  <a:lnTo>
                    <a:pt x="3028" y="132"/>
                  </a:lnTo>
                  <a:lnTo>
                    <a:pt x="3028" y="89"/>
                  </a:lnTo>
                  <a:lnTo>
                    <a:pt x="2940" y="45"/>
                  </a:lnTo>
                  <a:lnTo>
                    <a:pt x="289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" name="Google Shape;448;p48"/>
            <p:cNvSpPr/>
            <p:nvPr/>
          </p:nvSpPr>
          <p:spPr>
            <a:xfrm>
              <a:off x="6816900" y="4007700"/>
              <a:ext cx="515625" cy="541950"/>
            </a:xfrm>
            <a:custGeom>
              <a:avLst/>
              <a:gdLst/>
              <a:ahLst/>
              <a:cxnLst/>
              <a:rect l="l" t="t" r="r" b="b"/>
              <a:pathLst>
                <a:path w="20625" h="21678" extrusionOk="0">
                  <a:moveTo>
                    <a:pt x="3379" y="1"/>
                  </a:moveTo>
                  <a:lnTo>
                    <a:pt x="3292" y="44"/>
                  </a:lnTo>
                  <a:lnTo>
                    <a:pt x="3248" y="44"/>
                  </a:lnTo>
                  <a:lnTo>
                    <a:pt x="3204" y="132"/>
                  </a:lnTo>
                  <a:lnTo>
                    <a:pt x="1624" y="3248"/>
                  </a:lnTo>
                  <a:lnTo>
                    <a:pt x="922" y="4389"/>
                  </a:lnTo>
                  <a:lnTo>
                    <a:pt x="439" y="5573"/>
                  </a:lnTo>
                  <a:lnTo>
                    <a:pt x="132" y="6583"/>
                  </a:lnTo>
                  <a:lnTo>
                    <a:pt x="132" y="6626"/>
                  </a:lnTo>
                  <a:lnTo>
                    <a:pt x="1" y="7987"/>
                  </a:lnTo>
                  <a:lnTo>
                    <a:pt x="1" y="8031"/>
                  </a:lnTo>
                  <a:lnTo>
                    <a:pt x="88" y="9172"/>
                  </a:lnTo>
                  <a:lnTo>
                    <a:pt x="88" y="9259"/>
                  </a:lnTo>
                  <a:lnTo>
                    <a:pt x="352" y="9654"/>
                  </a:lnTo>
                  <a:lnTo>
                    <a:pt x="352" y="9698"/>
                  </a:lnTo>
                  <a:lnTo>
                    <a:pt x="2282" y="11585"/>
                  </a:lnTo>
                  <a:lnTo>
                    <a:pt x="2984" y="12594"/>
                  </a:lnTo>
                  <a:lnTo>
                    <a:pt x="4125" y="16807"/>
                  </a:lnTo>
                  <a:lnTo>
                    <a:pt x="4389" y="17597"/>
                  </a:lnTo>
                  <a:lnTo>
                    <a:pt x="4432" y="17640"/>
                  </a:lnTo>
                  <a:lnTo>
                    <a:pt x="4476" y="17684"/>
                  </a:lnTo>
                  <a:lnTo>
                    <a:pt x="6100" y="18474"/>
                  </a:lnTo>
                  <a:lnTo>
                    <a:pt x="6144" y="18474"/>
                  </a:lnTo>
                  <a:lnTo>
                    <a:pt x="8601" y="18957"/>
                  </a:lnTo>
                  <a:lnTo>
                    <a:pt x="10664" y="19220"/>
                  </a:lnTo>
                  <a:lnTo>
                    <a:pt x="15095" y="20668"/>
                  </a:lnTo>
                  <a:lnTo>
                    <a:pt x="17641" y="21458"/>
                  </a:lnTo>
                  <a:lnTo>
                    <a:pt x="18650" y="21677"/>
                  </a:lnTo>
                  <a:lnTo>
                    <a:pt x="18738" y="21677"/>
                  </a:lnTo>
                  <a:lnTo>
                    <a:pt x="20493" y="21195"/>
                  </a:lnTo>
                  <a:lnTo>
                    <a:pt x="20581" y="21151"/>
                  </a:lnTo>
                  <a:lnTo>
                    <a:pt x="20624" y="21107"/>
                  </a:lnTo>
                  <a:lnTo>
                    <a:pt x="20624" y="21063"/>
                  </a:lnTo>
                  <a:lnTo>
                    <a:pt x="20624" y="20975"/>
                  </a:lnTo>
                  <a:lnTo>
                    <a:pt x="20581" y="20931"/>
                  </a:lnTo>
                  <a:lnTo>
                    <a:pt x="20537" y="20888"/>
                  </a:lnTo>
                  <a:lnTo>
                    <a:pt x="20493" y="20844"/>
                  </a:lnTo>
                  <a:lnTo>
                    <a:pt x="20405" y="20844"/>
                  </a:lnTo>
                  <a:lnTo>
                    <a:pt x="18694" y="21326"/>
                  </a:lnTo>
                  <a:lnTo>
                    <a:pt x="17728" y="21107"/>
                  </a:lnTo>
                  <a:lnTo>
                    <a:pt x="15183" y="20317"/>
                  </a:lnTo>
                  <a:lnTo>
                    <a:pt x="10751" y="18869"/>
                  </a:lnTo>
                  <a:lnTo>
                    <a:pt x="10707" y="18869"/>
                  </a:lnTo>
                  <a:lnTo>
                    <a:pt x="8645" y="18606"/>
                  </a:lnTo>
                  <a:lnTo>
                    <a:pt x="6232" y="18123"/>
                  </a:lnTo>
                  <a:lnTo>
                    <a:pt x="4696" y="17421"/>
                  </a:lnTo>
                  <a:lnTo>
                    <a:pt x="4476" y="16719"/>
                  </a:lnTo>
                  <a:lnTo>
                    <a:pt x="3292" y="12463"/>
                  </a:lnTo>
                  <a:lnTo>
                    <a:pt x="3292" y="12419"/>
                  </a:lnTo>
                  <a:lnTo>
                    <a:pt x="2546" y="11366"/>
                  </a:lnTo>
                  <a:lnTo>
                    <a:pt x="2546" y="11322"/>
                  </a:lnTo>
                  <a:lnTo>
                    <a:pt x="615" y="9479"/>
                  </a:lnTo>
                  <a:lnTo>
                    <a:pt x="439" y="9128"/>
                  </a:lnTo>
                  <a:lnTo>
                    <a:pt x="352" y="8031"/>
                  </a:lnTo>
                  <a:lnTo>
                    <a:pt x="483" y="6670"/>
                  </a:lnTo>
                  <a:lnTo>
                    <a:pt x="747" y="5705"/>
                  </a:lnTo>
                  <a:lnTo>
                    <a:pt x="1229" y="4564"/>
                  </a:lnTo>
                  <a:lnTo>
                    <a:pt x="1931" y="3423"/>
                  </a:lnTo>
                  <a:lnTo>
                    <a:pt x="3511" y="264"/>
                  </a:lnTo>
                  <a:lnTo>
                    <a:pt x="3511" y="220"/>
                  </a:lnTo>
                  <a:lnTo>
                    <a:pt x="3511" y="132"/>
                  </a:lnTo>
                  <a:lnTo>
                    <a:pt x="3467" y="88"/>
                  </a:lnTo>
                  <a:lnTo>
                    <a:pt x="3423" y="44"/>
                  </a:lnTo>
                  <a:lnTo>
                    <a:pt x="337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" name="Google Shape;449;p48"/>
            <p:cNvSpPr/>
            <p:nvPr/>
          </p:nvSpPr>
          <p:spPr>
            <a:xfrm>
              <a:off x="7193175" y="3904575"/>
              <a:ext cx="99850" cy="461875"/>
            </a:xfrm>
            <a:custGeom>
              <a:avLst/>
              <a:gdLst/>
              <a:ahLst/>
              <a:cxnLst/>
              <a:rect l="l" t="t" r="r" b="b"/>
              <a:pathLst>
                <a:path w="3994" h="18475" extrusionOk="0">
                  <a:moveTo>
                    <a:pt x="132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44" y="176"/>
                  </a:lnTo>
                  <a:lnTo>
                    <a:pt x="1" y="659"/>
                  </a:lnTo>
                  <a:lnTo>
                    <a:pt x="132" y="1932"/>
                  </a:lnTo>
                  <a:lnTo>
                    <a:pt x="176" y="1932"/>
                  </a:lnTo>
                  <a:lnTo>
                    <a:pt x="703" y="3818"/>
                  </a:lnTo>
                  <a:lnTo>
                    <a:pt x="834" y="4871"/>
                  </a:lnTo>
                  <a:lnTo>
                    <a:pt x="220" y="7768"/>
                  </a:lnTo>
                  <a:lnTo>
                    <a:pt x="220" y="7811"/>
                  </a:lnTo>
                  <a:lnTo>
                    <a:pt x="220" y="8689"/>
                  </a:lnTo>
                  <a:lnTo>
                    <a:pt x="395" y="9698"/>
                  </a:lnTo>
                  <a:lnTo>
                    <a:pt x="395" y="9742"/>
                  </a:lnTo>
                  <a:lnTo>
                    <a:pt x="1887" y="13560"/>
                  </a:lnTo>
                  <a:lnTo>
                    <a:pt x="2590" y="16017"/>
                  </a:lnTo>
                  <a:lnTo>
                    <a:pt x="3248" y="17816"/>
                  </a:lnTo>
                  <a:lnTo>
                    <a:pt x="3248" y="17860"/>
                  </a:lnTo>
                  <a:lnTo>
                    <a:pt x="3687" y="18387"/>
                  </a:lnTo>
                  <a:lnTo>
                    <a:pt x="3730" y="18431"/>
                  </a:lnTo>
                  <a:lnTo>
                    <a:pt x="3818" y="18474"/>
                  </a:lnTo>
                  <a:lnTo>
                    <a:pt x="3950" y="18431"/>
                  </a:lnTo>
                  <a:lnTo>
                    <a:pt x="3994" y="18387"/>
                  </a:lnTo>
                  <a:lnTo>
                    <a:pt x="3994" y="18299"/>
                  </a:lnTo>
                  <a:lnTo>
                    <a:pt x="3994" y="18255"/>
                  </a:lnTo>
                  <a:lnTo>
                    <a:pt x="3950" y="18167"/>
                  </a:lnTo>
                  <a:lnTo>
                    <a:pt x="3555" y="17685"/>
                  </a:lnTo>
                  <a:lnTo>
                    <a:pt x="2897" y="15885"/>
                  </a:lnTo>
                  <a:lnTo>
                    <a:pt x="2238" y="13472"/>
                  </a:lnTo>
                  <a:lnTo>
                    <a:pt x="747" y="9611"/>
                  </a:lnTo>
                  <a:lnTo>
                    <a:pt x="571" y="8645"/>
                  </a:lnTo>
                  <a:lnTo>
                    <a:pt x="571" y="7811"/>
                  </a:lnTo>
                  <a:lnTo>
                    <a:pt x="1185" y="4915"/>
                  </a:lnTo>
                  <a:lnTo>
                    <a:pt x="1185" y="4871"/>
                  </a:lnTo>
                  <a:lnTo>
                    <a:pt x="1054" y="3731"/>
                  </a:lnTo>
                  <a:lnTo>
                    <a:pt x="483" y="1844"/>
                  </a:lnTo>
                  <a:lnTo>
                    <a:pt x="352" y="659"/>
                  </a:lnTo>
                  <a:lnTo>
                    <a:pt x="395" y="176"/>
                  </a:lnTo>
                  <a:lnTo>
                    <a:pt x="352" y="89"/>
                  </a:lnTo>
                  <a:lnTo>
                    <a:pt x="308" y="45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" name="Google Shape;450;p48"/>
            <p:cNvSpPr/>
            <p:nvPr/>
          </p:nvSpPr>
          <p:spPr>
            <a:xfrm>
              <a:off x="7090050" y="3878250"/>
              <a:ext cx="102050" cy="330225"/>
            </a:xfrm>
            <a:custGeom>
              <a:avLst/>
              <a:gdLst/>
              <a:ahLst/>
              <a:cxnLst/>
              <a:rect l="l" t="t" r="r" b="b"/>
              <a:pathLst>
                <a:path w="4082" h="13209" extrusionOk="0">
                  <a:moveTo>
                    <a:pt x="3818" y="1"/>
                  </a:moveTo>
                  <a:lnTo>
                    <a:pt x="3775" y="45"/>
                  </a:lnTo>
                  <a:lnTo>
                    <a:pt x="3731" y="88"/>
                  </a:lnTo>
                  <a:lnTo>
                    <a:pt x="3511" y="659"/>
                  </a:lnTo>
                  <a:lnTo>
                    <a:pt x="3511" y="703"/>
                  </a:lnTo>
                  <a:lnTo>
                    <a:pt x="3204" y="2633"/>
                  </a:lnTo>
                  <a:lnTo>
                    <a:pt x="1537" y="5661"/>
                  </a:lnTo>
                  <a:lnTo>
                    <a:pt x="1537" y="5705"/>
                  </a:lnTo>
                  <a:lnTo>
                    <a:pt x="791" y="7811"/>
                  </a:lnTo>
                  <a:lnTo>
                    <a:pt x="1" y="10400"/>
                  </a:lnTo>
                  <a:lnTo>
                    <a:pt x="1" y="10488"/>
                  </a:lnTo>
                  <a:lnTo>
                    <a:pt x="89" y="11278"/>
                  </a:lnTo>
                  <a:lnTo>
                    <a:pt x="89" y="11322"/>
                  </a:lnTo>
                  <a:lnTo>
                    <a:pt x="747" y="13077"/>
                  </a:lnTo>
                  <a:lnTo>
                    <a:pt x="791" y="13165"/>
                  </a:lnTo>
                  <a:lnTo>
                    <a:pt x="922" y="13209"/>
                  </a:lnTo>
                  <a:lnTo>
                    <a:pt x="966" y="13165"/>
                  </a:lnTo>
                  <a:lnTo>
                    <a:pt x="1010" y="13165"/>
                  </a:lnTo>
                  <a:lnTo>
                    <a:pt x="1054" y="13077"/>
                  </a:lnTo>
                  <a:lnTo>
                    <a:pt x="1098" y="13033"/>
                  </a:lnTo>
                  <a:lnTo>
                    <a:pt x="1054" y="12945"/>
                  </a:lnTo>
                  <a:lnTo>
                    <a:pt x="440" y="11234"/>
                  </a:lnTo>
                  <a:lnTo>
                    <a:pt x="352" y="10488"/>
                  </a:lnTo>
                  <a:lnTo>
                    <a:pt x="1098" y="7943"/>
                  </a:lnTo>
                  <a:lnTo>
                    <a:pt x="1888" y="5837"/>
                  </a:lnTo>
                  <a:lnTo>
                    <a:pt x="3511" y="2765"/>
                  </a:lnTo>
                  <a:lnTo>
                    <a:pt x="3555" y="2721"/>
                  </a:lnTo>
                  <a:lnTo>
                    <a:pt x="3862" y="790"/>
                  </a:lnTo>
                  <a:lnTo>
                    <a:pt x="4082" y="220"/>
                  </a:lnTo>
                  <a:lnTo>
                    <a:pt x="4082" y="176"/>
                  </a:lnTo>
                  <a:lnTo>
                    <a:pt x="4082" y="88"/>
                  </a:lnTo>
                  <a:lnTo>
                    <a:pt x="4038" y="45"/>
                  </a:lnTo>
                  <a:lnTo>
                    <a:pt x="399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" name="Google Shape;451;p48"/>
            <p:cNvSpPr/>
            <p:nvPr/>
          </p:nvSpPr>
          <p:spPr>
            <a:xfrm>
              <a:off x="6999000" y="3853025"/>
              <a:ext cx="183225" cy="256725"/>
            </a:xfrm>
            <a:custGeom>
              <a:avLst/>
              <a:gdLst/>
              <a:ahLst/>
              <a:cxnLst/>
              <a:rect l="l" t="t" r="r" b="b"/>
              <a:pathLst>
                <a:path w="7329" h="10269" extrusionOk="0">
                  <a:moveTo>
                    <a:pt x="7065" y="0"/>
                  </a:moveTo>
                  <a:lnTo>
                    <a:pt x="7022" y="44"/>
                  </a:lnTo>
                  <a:lnTo>
                    <a:pt x="6978" y="132"/>
                  </a:lnTo>
                  <a:lnTo>
                    <a:pt x="6934" y="308"/>
                  </a:lnTo>
                  <a:lnTo>
                    <a:pt x="5047" y="1624"/>
                  </a:lnTo>
                  <a:lnTo>
                    <a:pt x="5003" y="1668"/>
                  </a:lnTo>
                  <a:lnTo>
                    <a:pt x="4213" y="2677"/>
                  </a:lnTo>
                  <a:lnTo>
                    <a:pt x="2546" y="5003"/>
                  </a:lnTo>
                  <a:lnTo>
                    <a:pt x="747" y="7855"/>
                  </a:lnTo>
                  <a:lnTo>
                    <a:pt x="703" y="7855"/>
                  </a:lnTo>
                  <a:lnTo>
                    <a:pt x="1" y="10005"/>
                  </a:lnTo>
                  <a:lnTo>
                    <a:pt x="1" y="10093"/>
                  </a:lnTo>
                  <a:lnTo>
                    <a:pt x="1" y="10137"/>
                  </a:lnTo>
                  <a:lnTo>
                    <a:pt x="45" y="10225"/>
                  </a:lnTo>
                  <a:lnTo>
                    <a:pt x="88" y="10225"/>
                  </a:lnTo>
                  <a:lnTo>
                    <a:pt x="176" y="10268"/>
                  </a:lnTo>
                  <a:lnTo>
                    <a:pt x="264" y="10225"/>
                  </a:lnTo>
                  <a:lnTo>
                    <a:pt x="308" y="10137"/>
                  </a:lnTo>
                  <a:lnTo>
                    <a:pt x="1054" y="7987"/>
                  </a:lnTo>
                  <a:lnTo>
                    <a:pt x="2809" y="5222"/>
                  </a:lnTo>
                  <a:lnTo>
                    <a:pt x="4520" y="2897"/>
                  </a:lnTo>
                  <a:lnTo>
                    <a:pt x="5266" y="1887"/>
                  </a:lnTo>
                  <a:lnTo>
                    <a:pt x="7153" y="571"/>
                  </a:lnTo>
                  <a:lnTo>
                    <a:pt x="7241" y="483"/>
                  </a:lnTo>
                  <a:lnTo>
                    <a:pt x="7329" y="220"/>
                  </a:lnTo>
                  <a:lnTo>
                    <a:pt x="7329" y="132"/>
                  </a:lnTo>
                  <a:lnTo>
                    <a:pt x="7285" y="88"/>
                  </a:lnTo>
                  <a:lnTo>
                    <a:pt x="7241" y="44"/>
                  </a:lnTo>
                  <a:lnTo>
                    <a:pt x="719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" name="Google Shape;452;p48"/>
            <p:cNvSpPr/>
            <p:nvPr/>
          </p:nvSpPr>
          <p:spPr>
            <a:xfrm>
              <a:off x="6933175" y="3802550"/>
              <a:ext cx="228200" cy="247950"/>
            </a:xfrm>
            <a:custGeom>
              <a:avLst/>
              <a:gdLst/>
              <a:ahLst/>
              <a:cxnLst/>
              <a:rect l="l" t="t" r="r" b="b"/>
              <a:pathLst>
                <a:path w="9128" h="9918" extrusionOk="0">
                  <a:moveTo>
                    <a:pt x="8909" y="1"/>
                  </a:moveTo>
                  <a:lnTo>
                    <a:pt x="7548" y="791"/>
                  </a:lnTo>
                  <a:lnTo>
                    <a:pt x="5091" y="2502"/>
                  </a:lnTo>
                  <a:lnTo>
                    <a:pt x="5047" y="2546"/>
                  </a:lnTo>
                  <a:lnTo>
                    <a:pt x="2502" y="6144"/>
                  </a:lnTo>
                  <a:lnTo>
                    <a:pt x="45" y="9655"/>
                  </a:lnTo>
                  <a:lnTo>
                    <a:pt x="1" y="9698"/>
                  </a:lnTo>
                  <a:lnTo>
                    <a:pt x="1" y="9786"/>
                  </a:lnTo>
                  <a:lnTo>
                    <a:pt x="45" y="9830"/>
                  </a:lnTo>
                  <a:lnTo>
                    <a:pt x="89" y="9874"/>
                  </a:lnTo>
                  <a:lnTo>
                    <a:pt x="176" y="9918"/>
                  </a:lnTo>
                  <a:lnTo>
                    <a:pt x="264" y="9874"/>
                  </a:lnTo>
                  <a:lnTo>
                    <a:pt x="308" y="9830"/>
                  </a:lnTo>
                  <a:lnTo>
                    <a:pt x="2809" y="6320"/>
                  </a:lnTo>
                  <a:lnTo>
                    <a:pt x="5310" y="2765"/>
                  </a:lnTo>
                  <a:lnTo>
                    <a:pt x="7724" y="1054"/>
                  </a:lnTo>
                  <a:lnTo>
                    <a:pt x="9040" y="308"/>
                  </a:lnTo>
                  <a:lnTo>
                    <a:pt x="9128" y="264"/>
                  </a:lnTo>
                  <a:lnTo>
                    <a:pt x="9128" y="220"/>
                  </a:lnTo>
                  <a:lnTo>
                    <a:pt x="9128" y="133"/>
                  </a:lnTo>
                  <a:lnTo>
                    <a:pt x="9128" y="89"/>
                  </a:lnTo>
                  <a:lnTo>
                    <a:pt x="9084" y="45"/>
                  </a:lnTo>
                  <a:lnTo>
                    <a:pt x="904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" name="Google Shape;453;p48"/>
            <p:cNvSpPr/>
            <p:nvPr/>
          </p:nvSpPr>
          <p:spPr>
            <a:xfrm>
              <a:off x="4482450" y="2681425"/>
              <a:ext cx="948950" cy="1026825"/>
            </a:xfrm>
            <a:custGeom>
              <a:avLst/>
              <a:gdLst/>
              <a:ahLst/>
              <a:cxnLst/>
              <a:rect l="l" t="t" r="r" b="b"/>
              <a:pathLst>
                <a:path w="37958" h="41073" extrusionOk="0">
                  <a:moveTo>
                    <a:pt x="37694" y="0"/>
                  </a:moveTo>
                  <a:lnTo>
                    <a:pt x="34930" y="1668"/>
                  </a:lnTo>
                  <a:lnTo>
                    <a:pt x="30454" y="3686"/>
                  </a:lnTo>
                  <a:lnTo>
                    <a:pt x="27338" y="5046"/>
                  </a:lnTo>
                  <a:lnTo>
                    <a:pt x="24223" y="6407"/>
                  </a:lnTo>
                  <a:lnTo>
                    <a:pt x="21283" y="7811"/>
                  </a:lnTo>
                  <a:lnTo>
                    <a:pt x="19615" y="8601"/>
                  </a:lnTo>
                  <a:lnTo>
                    <a:pt x="16588" y="10356"/>
                  </a:lnTo>
                  <a:lnTo>
                    <a:pt x="15008" y="11277"/>
                  </a:lnTo>
                  <a:lnTo>
                    <a:pt x="13253" y="12638"/>
                  </a:lnTo>
                  <a:lnTo>
                    <a:pt x="8996" y="16060"/>
                  </a:lnTo>
                  <a:lnTo>
                    <a:pt x="6890" y="17860"/>
                  </a:lnTo>
                  <a:lnTo>
                    <a:pt x="5661" y="18693"/>
                  </a:lnTo>
                  <a:lnTo>
                    <a:pt x="1712" y="20141"/>
                  </a:lnTo>
                  <a:lnTo>
                    <a:pt x="922" y="20536"/>
                  </a:lnTo>
                  <a:lnTo>
                    <a:pt x="878" y="20580"/>
                  </a:lnTo>
                  <a:lnTo>
                    <a:pt x="835" y="20668"/>
                  </a:lnTo>
                  <a:lnTo>
                    <a:pt x="45" y="24442"/>
                  </a:lnTo>
                  <a:lnTo>
                    <a:pt x="45" y="24485"/>
                  </a:lnTo>
                  <a:lnTo>
                    <a:pt x="1" y="25626"/>
                  </a:lnTo>
                  <a:lnTo>
                    <a:pt x="1" y="25670"/>
                  </a:lnTo>
                  <a:lnTo>
                    <a:pt x="220" y="26153"/>
                  </a:lnTo>
                  <a:lnTo>
                    <a:pt x="220" y="26197"/>
                  </a:lnTo>
                  <a:lnTo>
                    <a:pt x="2458" y="28654"/>
                  </a:lnTo>
                  <a:lnTo>
                    <a:pt x="4740" y="31111"/>
                  </a:lnTo>
                  <a:lnTo>
                    <a:pt x="6627" y="33700"/>
                  </a:lnTo>
                  <a:lnTo>
                    <a:pt x="6627" y="33744"/>
                  </a:lnTo>
                  <a:lnTo>
                    <a:pt x="8909" y="35807"/>
                  </a:lnTo>
                  <a:lnTo>
                    <a:pt x="10357" y="37167"/>
                  </a:lnTo>
                  <a:lnTo>
                    <a:pt x="10752" y="37650"/>
                  </a:lnTo>
                  <a:lnTo>
                    <a:pt x="10181" y="39624"/>
                  </a:lnTo>
                  <a:lnTo>
                    <a:pt x="10049" y="40897"/>
                  </a:lnTo>
                  <a:lnTo>
                    <a:pt x="10049" y="40941"/>
                  </a:lnTo>
                  <a:lnTo>
                    <a:pt x="10093" y="40984"/>
                  </a:lnTo>
                  <a:lnTo>
                    <a:pt x="10137" y="41028"/>
                  </a:lnTo>
                  <a:lnTo>
                    <a:pt x="10225" y="41072"/>
                  </a:lnTo>
                  <a:lnTo>
                    <a:pt x="10357" y="41028"/>
                  </a:lnTo>
                  <a:lnTo>
                    <a:pt x="10400" y="40897"/>
                  </a:lnTo>
                  <a:lnTo>
                    <a:pt x="10532" y="39668"/>
                  </a:lnTo>
                  <a:lnTo>
                    <a:pt x="11103" y="37650"/>
                  </a:lnTo>
                  <a:lnTo>
                    <a:pt x="11103" y="37562"/>
                  </a:lnTo>
                  <a:lnTo>
                    <a:pt x="11103" y="37474"/>
                  </a:lnTo>
                  <a:lnTo>
                    <a:pt x="10620" y="36947"/>
                  </a:lnTo>
                  <a:lnTo>
                    <a:pt x="10620" y="36904"/>
                  </a:lnTo>
                  <a:lnTo>
                    <a:pt x="9128" y="35543"/>
                  </a:lnTo>
                  <a:lnTo>
                    <a:pt x="6890" y="33481"/>
                  </a:lnTo>
                  <a:lnTo>
                    <a:pt x="5003" y="30936"/>
                  </a:lnTo>
                  <a:lnTo>
                    <a:pt x="5003" y="30892"/>
                  </a:lnTo>
                  <a:lnTo>
                    <a:pt x="2721" y="28435"/>
                  </a:lnTo>
                  <a:lnTo>
                    <a:pt x="527" y="25977"/>
                  </a:lnTo>
                  <a:lnTo>
                    <a:pt x="352" y="25582"/>
                  </a:lnTo>
                  <a:lnTo>
                    <a:pt x="396" y="24485"/>
                  </a:lnTo>
                  <a:lnTo>
                    <a:pt x="1186" y="20799"/>
                  </a:lnTo>
                  <a:lnTo>
                    <a:pt x="1844" y="20448"/>
                  </a:lnTo>
                  <a:lnTo>
                    <a:pt x="5793" y="19044"/>
                  </a:lnTo>
                  <a:lnTo>
                    <a:pt x="5837" y="19000"/>
                  </a:lnTo>
                  <a:lnTo>
                    <a:pt x="7109" y="18123"/>
                  </a:lnTo>
                  <a:lnTo>
                    <a:pt x="9216" y="16324"/>
                  </a:lnTo>
                  <a:lnTo>
                    <a:pt x="13472" y="12901"/>
                  </a:lnTo>
                  <a:lnTo>
                    <a:pt x="15183" y="11585"/>
                  </a:lnTo>
                  <a:lnTo>
                    <a:pt x="16763" y="10663"/>
                  </a:lnTo>
                  <a:lnTo>
                    <a:pt x="19747" y="8908"/>
                  </a:lnTo>
                  <a:lnTo>
                    <a:pt x="21414" y="8118"/>
                  </a:lnTo>
                  <a:lnTo>
                    <a:pt x="24354" y="6714"/>
                  </a:lnTo>
                  <a:lnTo>
                    <a:pt x="27470" y="5354"/>
                  </a:lnTo>
                  <a:lnTo>
                    <a:pt x="30585" y="4037"/>
                  </a:lnTo>
                  <a:lnTo>
                    <a:pt x="35061" y="1975"/>
                  </a:lnTo>
                  <a:lnTo>
                    <a:pt x="35105" y="1975"/>
                  </a:lnTo>
                  <a:lnTo>
                    <a:pt x="37870" y="307"/>
                  </a:lnTo>
                  <a:lnTo>
                    <a:pt x="37914" y="263"/>
                  </a:lnTo>
                  <a:lnTo>
                    <a:pt x="37957" y="220"/>
                  </a:lnTo>
                  <a:lnTo>
                    <a:pt x="37957" y="132"/>
                  </a:lnTo>
                  <a:lnTo>
                    <a:pt x="37957" y="88"/>
                  </a:lnTo>
                  <a:lnTo>
                    <a:pt x="37914" y="44"/>
                  </a:lnTo>
                  <a:lnTo>
                    <a:pt x="3782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" name="Google Shape;454;p48"/>
            <p:cNvSpPr/>
            <p:nvPr/>
          </p:nvSpPr>
          <p:spPr>
            <a:xfrm>
              <a:off x="4547175" y="2703350"/>
              <a:ext cx="908350" cy="911650"/>
            </a:xfrm>
            <a:custGeom>
              <a:avLst/>
              <a:gdLst/>
              <a:ahLst/>
              <a:cxnLst/>
              <a:rect l="l" t="t" r="r" b="b"/>
              <a:pathLst>
                <a:path w="36334" h="36466" extrusionOk="0">
                  <a:moveTo>
                    <a:pt x="36071" y="1"/>
                  </a:moveTo>
                  <a:lnTo>
                    <a:pt x="33569" y="1493"/>
                  </a:lnTo>
                  <a:lnTo>
                    <a:pt x="31331" y="2721"/>
                  </a:lnTo>
                  <a:lnTo>
                    <a:pt x="29094" y="3687"/>
                  </a:lnTo>
                  <a:lnTo>
                    <a:pt x="26592" y="4784"/>
                  </a:lnTo>
                  <a:lnTo>
                    <a:pt x="23696" y="6012"/>
                  </a:lnTo>
                  <a:lnTo>
                    <a:pt x="20888" y="7285"/>
                  </a:lnTo>
                  <a:lnTo>
                    <a:pt x="18957" y="8250"/>
                  </a:lnTo>
                  <a:lnTo>
                    <a:pt x="14701" y="10664"/>
                  </a:lnTo>
                  <a:lnTo>
                    <a:pt x="13253" y="11497"/>
                  </a:lnTo>
                  <a:lnTo>
                    <a:pt x="10488" y="13735"/>
                  </a:lnTo>
                  <a:lnTo>
                    <a:pt x="7943" y="15842"/>
                  </a:lnTo>
                  <a:lnTo>
                    <a:pt x="4520" y="18738"/>
                  </a:lnTo>
                  <a:lnTo>
                    <a:pt x="3599" y="19264"/>
                  </a:lnTo>
                  <a:lnTo>
                    <a:pt x="1054" y="20230"/>
                  </a:lnTo>
                  <a:lnTo>
                    <a:pt x="264" y="20537"/>
                  </a:lnTo>
                  <a:lnTo>
                    <a:pt x="220" y="20581"/>
                  </a:lnTo>
                  <a:lnTo>
                    <a:pt x="176" y="20625"/>
                  </a:lnTo>
                  <a:lnTo>
                    <a:pt x="45" y="21151"/>
                  </a:lnTo>
                  <a:lnTo>
                    <a:pt x="1" y="21195"/>
                  </a:lnTo>
                  <a:lnTo>
                    <a:pt x="88" y="22073"/>
                  </a:lnTo>
                  <a:lnTo>
                    <a:pt x="88" y="22160"/>
                  </a:lnTo>
                  <a:lnTo>
                    <a:pt x="1537" y="24398"/>
                  </a:lnTo>
                  <a:lnTo>
                    <a:pt x="4213" y="27865"/>
                  </a:lnTo>
                  <a:lnTo>
                    <a:pt x="5881" y="29796"/>
                  </a:lnTo>
                  <a:lnTo>
                    <a:pt x="7504" y="31595"/>
                  </a:lnTo>
                  <a:lnTo>
                    <a:pt x="8733" y="32999"/>
                  </a:lnTo>
                  <a:lnTo>
                    <a:pt x="9391" y="33833"/>
                  </a:lnTo>
                  <a:lnTo>
                    <a:pt x="9523" y="34271"/>
                  </a:lnTo>
                  <a:lnTo>
                    <a:pt x="8996" y="35807"/>
                  </a:lnTo>
                  <a:lnTo>
                    <a:pt x="8865" y="36202"/>
                  </a:lnTo>
                  <a:lnTo>
                    <a:pt x="8865" y="36290"/>
                  </a:lnTo>
                  <a:lnTo>
                    <a:pt x="8908" y="36334"/>
                  </a:lnTo>
                  <a:lnTo>
                    <a:pt x="8952" y="36421"/>
                  </a:lnTo>
                  <a:lnTo>
                    <a:pt x="8996" y="36421"/>
                  </a:lnTo>
                  <a:lnTo>
                    <a:pt x="9040" y="36465"/>
                  </a:lnTo>
                  <a:lnTo>
                    <a:pt x="9172" y="36421"/>
                  </a:lnTo>
                  <a:lnTo>
                    <a:pt x="9216" y="36334"/>
                  </a:lnTo>
                  <a:lnTo>
                    <a:pt x="9874" y="34315"/>
                  </a:lnTo>
                  <a:lnTo>
                    <a:pt x="9874" y="34227"/>
                  </a:lnTo>
                  <a:lnTo>
                    <a:pt x="9698" y="33701"/>
                  </a:lnTo>
                  <a:lnTo>
                    <a:pt x="9698" y="33657"/>
                  </a:lnTo>
                  <a:lnTo>
                    <a:pt x="8996" y="32779"/>
                  </a:lnTo>
                  <a:lnTo>
                    <a:pt x="7768" y="31375"/>
                  </a:lnTo>
                  <a:lnTo>
                    <a:pt x="6144" y="29576"/>
                  </a:lnTo>
                  <a:lnTo>
                    <a:pt x="4477" y="27645"/>
                  </a:lnTo>
                  <a:lnTo>
                    <a:pt x="1844" y="24179"/>
                  </a:lnTo>
                  <a:lnTo>
                    <a:pt x="440" y="22029"/>
                  </a:lnTo>
                  <a:lnTo>
                    <a:pt x="352" y="21239"/>
                  </a:lnTo>
                  <a:lnTo>
                    <a:pt x="483" y="20800"/>
                  </a:lnTo>
                  <a:lnTo>
                    <a:pt x="3731" y="19571"/>
                  </a:lnTo>
                  <a:lnTo>
                    <a:pt x="3774" y="19571"/>
                  </a:lnTo>
                  <a:lnTo>
                    <a:pt x="4696" y="19045"/>
                  </a:lnTo>
                  <a:lnTo>
                    <a:pt x="4740" y="19045"/>
                  </a:lnTo>
                  <a:lnTo>
                    <a:pt x="8163" y="16105"/>
                  </a:lnTo>
                  <a:lnTo>
                    <a:pt x="10708" y="13999"/>
                  </a:lnTo>
                  <a:lnTo>
                    <a:pt x="13472" y="11805"/>
                  </a:lnTo>
                  <a:lnTo>
                    <a:pt x="14876" y="10971"/>
                  </a:lnTo>
                  <a:lnTo>
                    <a:pt x="19089" y="8557"/>
                  </a:lnTo>
                  <a:lnTo>
                    <a:pt x="21063" y="7592"/>
                  </a:lnTo>
                  <a:lnTo>
                    <a:pt x="23828" y="6363"/>
                  </a:lnTo>
                  <a:lnTo>
                    <a:pt x="26724" y="5091"/>
                  </a:lnTo>
                  <a:lnTo>
                    <a:pt x="29225" y="3994"/>
                  </a:lnTo>
                  <a:lnTo>
                    <a:pt x="31463" y="3029"/>
                  </a:lnTo>
                  <a:lnTo>
                    <a:pt x="33745" y="1800"/>
                  </a:lnTo>
                  <a:lnTo>
                    <a:pt x="36246" y="308"/>
                  </a:lnTo>
                  <a:lnTo>
                    <a:pt x="36290" y="264"/>
                  </a:lnTo>
                  <a:lnTo>
                    <a:pt x="36334" y="220"/>
                  </a:lnTo>
                  <a:lnTo>
                    <a:pt x="36334" y="132"/>
                  </a:lnTo>
                  <a:lnTo>
                    <a:pt x="36290" y="89"/>
                  </a:lnTo>
                  <a:lnTo>
                    <a:pt x="36246" y="45"/>
                  </a:lnTo>
                  <a:lnTo>
                    <a:pt x="3620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" name="Google Shape;455;p48"/>
            <p:cNvSpPr/>
            <p:nvPr/>
          </p:nvSpPr>
          <p:spPr>
            <a:xfrm>
              <a:off x="4648100" y="2725300"/>
              <a:ext cx="830475" cy="834850"/>
            </a:xfrm>
            <a:custGeom>
              <a:avLst/>
              <a:gdLst/>
              <a:ahLst/>
              <a:cxnLst/>
              <a:rect l="l" t="t" r="r" b="b"/>
              <a:pathLst>
                <a:path w="33219" h="33394" extrusionOk="0">
                  <a:moveTo>
                    <a:pt x="32955" y="0"/>
                  </a:moveTo>
                  <a:lnTo>
                    <a:pt x="29269" y="2194"/>
                  </a:lnTo>
                  <a:lnTo>
                    <a:pt x="26636" y="3511"/>
                  </a:lnTo>
                  <a:lnTo>
                    <a:pt x="23916" y="4652"/>
                  </a:lnTo>
                  <a:lnTo>
                    <a:pt x="21502" y="5749"/>
                  </a:lnTo>
                  <a:lnTo>
                    <a:pt x="18738" y="6977"/>
                  </a:lnTo>
                  <a:lnTo>
                    <a:pt x="16368" y="8118"/>
                  </a:lnTo>
                  <a:lnTo>
                    <a:pt x="14350" y="9171"/>
                  </a:lnTo>
                  <a:lnTo>
                    <a:pt x="12068" y="10488"/>
                  </a:lnTo>
                  <a:lnTo>
                    <a:pt x="10049" y="11716"/>
                  </a:lnTo>
                  <a:lnTo>
                    <a:pt x="7329" y="13910"/>
                  </a:lnTo>
                  <a:lnTo>
                    <a:pt x="4652" y="16192"/>
                  </a:lnTo>
                  <a:lnTo>
                    <a:pt x="1317" y="19132"/>
                  </a:lnTo>
                  <a:lnTo>
                    <a:pt x="264" y="19790"/>
                  </a:lnTo>
                  <a:lnTo>
                    <a:pt x="220" y="19834"/>
                  </a:lnTo>
                  <a:lnTo>
                    <a:pt x="1" y="20185"/>
                  </a:lnTo>
                  <a:lnTo>
                    <a:pt x="1" y="20229"/>
                  </a:lnTo>
                  <a:lnTo>
                    <a:pt x="1" y="20317"/>
                  </a:lnTo>
                  <a:lnTo>
                    <a:pt x="176" y="20975"/>
                  </a:lnTo>
                  <a:lnTo>
                    <a:pt x="220" y="21019"/>
                  </a:lnTo>
                  <a:lnTo>
                    <a:pt x="3423" y="25056"/>
                  </a:lnTo>
                  <a:lnTo>
                    <a:pt x="5881" y="28128"/>
                  </a:lnTo>
                  <a:lnTo>
                    <a:pt x="6671" y="29356"/>
                  </a:lnTo>
                  <a:lnTo>
                    <a:pt x="6934" y="30278"/>
                  </a:lnTo>
                  <a:lnTo>
                    <a:pt x="6934" y="30848"/>
                  </a:lnTo>
                  <a:lnTo>
                    <a:pt x="6144" y="33174"/>
                  </a:lnTo>
                  <a:lnTo>
                    <a:pt x="6100" y="33218"/>
                  </a:lnTo>
                  <a:lnTo>
                    <a:pt x="6144" y="33306"/>
                  </a:lnTo>
                  <a:lnTo>
                    <a:pt x="6188" y="33349"/>
                  </a:lnTo>
                  <a:lnTo>
                    <a:pt x="6232" y="33393"/>
                  </a:lnTo>
                  <a:lnTo>
                    <a:pt x="6276" y="33393"/>
                  </a:lnTo>
                  <a:lnTo>
                    <a:pt x="6407" y="33349"/>
                  </a:lnTo>
                  <a:lnTo>
                    <a:pt x="6451" y="33306"/>
                  </a:lnTo>
                  <a:lnTo>
                    <a:pt x="7285" y="30936"/>
                  </a:lnTo>
                  <a:lnTo>
                    <a:pt x="7285" y="30848"/>
                  </a:lnTo>
                  <a:lnTo>
                    <a:pt x="7285" y="30234"/>
                  </a:lnTo>
                  <a:lnTo>
                    <a:pt x="7285" y="30190"/>
                  </a:lnTo>
                  <a:lnTo>
                    <a:pt x="6978" y="29269"/>
                  </a:lnTo>
                  <a:lnTo>
                    <a:pt x="6978" y="29225"/>
                  </a:lnTo>
                  <a:lnTo>
                    <a:pt x="6144" y="27952"/>
                  </a:lnTo>
                  <a:lnTo>
                    <a:pt x="3687" y="24837"/>
                  </a:lnTo>
                  <a:lnTo>
                    <a:pt x="483" y="20844"/>
                  </a:lnTo>
                  <a:lnTo>
                    <a:pt x="352" y="20273"/>
                  </a:lnTo>
                  <a:lnTo>
                    <a:pt x="483" y="20054"/>
                  </a:lnTo>
                  <a:lnTo>
                    <a:pt x="1537" y="19396"/>
                  </a:lnTo>
                  <a:lnTo>
                    <a:pt x="1580" y="19396"/>
                  </a:lnTo>
                  <a:lnTo>
                    <a:pt x="4871" y="16456"/>
                  </a:lnTo>
                  <a:lnTo>
                    <a:pt x="7548" y="14174"/>
                  </a:lnTo>
                  <a:lnTo>
                    <a:pt x="10225" y="12024"/>
                  </a:lnTo>
                  <a:lnTo>
                    <a:pt x="12243" y="10795"/>
                  </a:lnTo>
                  <a:lnTo>
                    <a:pt x="14525" y="9479"/>
                  </a:lnTo>
                  <a:lnTo>
                    <a:pt x="16544" y="8469"/>
                  </a:lnTo>
                  <a:lnTo>
                    <a:pt x="18913" y="7328"/>
                  </a:lnTo>
                  <a:lnTo>
                    <a:pt x="21634" y="6056"/>
                  </a:lnTo>
                  <a:lnTo>
                    <a:pt x="24047" y="5003"/>
                  </a:lnTo>
                  <a:lnTo>
                    <a:pt x="26768" y="3818"/>
                  </a:lnTo>
                  <a:lnTo>
                    <a:pt x="29445" y="2502"/>
                  </a:lnTo>
                  <a:lnTo>
                    <a:pt x="33131" y="308"/>
                  </a:lnTo>
                  <a:lnTo>
                    <a:pt x="33218" y="264"/>
                  </a:lnTo>
                  <a:lnTo>
                    <a:pt x="33218" y="220"/>
                  </a:lnTo>
                  <a:lnTo>
                    <a:pt x="33218" y="132"/>
                  </a:lnTo>
                  <a:lnTo>
                    <a:pt x="33218" y="88"/>
                  </a:lnTo>
                  <a:lnTo>
                    <a:pt x="3317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" name="Google Shape;456;p48"/>
            <p:cNvSpPr/>
            <p:nvPr/>
          </p:nvSpPr>
          <p:spPr>
            <a:xfrm>
              <a:off x="4789625" y="2746150"/>
              <a:ext cx="713075" cy="742700"/>
            </a:xfrm>
            <a:custGeom>
              <a:avLst/>
              <a:gdLst/>
              <a:ahLst/>
              <a:cxnLst/>
              <a:rect l="l" t="t" r="r" b="b"/>
              <a:pathLst>
                <a:path w="28523" h="29708" extrusionOk="0">
                  <a:moveTo>
                    <a:pt x="28259" y="0"/>
                  </a:moveTo>
                  <a:lnTo>
                    <a:pt x="25100" y="1887"/>
                  </a:lnTo>
                  <a:lnTo>
                    <a:pt x="23213" y="2896"/>
                  </a:lnTo>
                  <a:lnTo>
                    <a:pt x="21238" y="3862"/>
                  </a:lnTo>
                  <a:lnTo>
                    <a:pt x="19308" y="4783"/>
                  </a:lnTo>
                  <a:lnTo>
                    <a:pt x="17333" y="5661"/>
                  </a:lnTo>
                  <a:lnTo>
                    <a:pt x="15051" y="6714"/>
                  </a:lnTo>
                  <a:lnTo>
                    <a:pt x="12726" y="7767"/>
                  </a:lnTo>
                  <a:lnTo>
                    <a:pt x="10400" y="8952"/>
                  </a:lnTo>
                  <a:lnTo>
                    <a:pt x="9303" y="9566"/>
                  </a:lnTo>
                  <a:lnTo>
                    <a:pt x="8162" y="10180"/>
                  </a:lnTo>
                  <a:lnTo>
                    <a:pt x="5924" y="11541"/>
                  </a:lnTo>
                  <a:lnTo>
                    <a:pt x="2194" y="14568"/>
                  </a:lnTo>
                  <a:lnTo>
                    <a:pt x="746" y="15973"/>
                  </a:lnTo>
                  <a:lnTo>
                    <a:pt x="702" y="16016"/>
                  </a:lnTo>
                  <a:lnTo>
                    <a:pt x="132" y="16719"/>
                  </a:lnTo>
                  <a:lnTo>
                    <a:pt x="88" y="16762"/>
                  </a:lnTo>
                  <a:lnTo>
                    <a:pt x="0" y="17157"/>
                  </a:lnTo>
                  <a:lnTo>
                    <a:pt x="0" y="17245"/>
                  </a:lnTo>
                  <a:lnTo>
                    <a:pt x="132" y="17684"/>
                  </a:lnTo>
                  <a:lnTo>
                    <a:pt x="132" y="17728"/>
                  </a:lnTo>
                  <a:lnTo>
                    <a:pt x="3291" y="22599"/>
                  </a:lnTo>
                  <a:lnTo>
                    <a:pt x="4037" y="24090"/>
                  </a:lnTo>
                  <a:lnTo>
                    <a:pt x="4213" y="25100"/>
                  </a:lnTo>
                  <a:lnTo>
                    <a:pt x="4081" y="25714"/>
                  </a:lnTo>
                  <a:lnTo>
                    <a:pt x="3555" y="26372"/>
                  </a:lnTo>
                  <a:lnTo>
                    <a:pt x="3511" y="26416"/>
                  </a:lnTo>
                  <a:lnTo>
                    <a:pt x="2150" y="29444"/>
                  </a:lnTo>
                  <a:lnTo>
                    <a:pt x="2107" y="29532"/>
                  </a:lnTo>
                  <a:lnTo>
                    <a:pt x="2150" y="29575"/>
                  </a:lnTo>
                  <a:lnTo>
                    <a:pt x="2150" y="29663"/>
                  </a:lnTo>
                  <a:lnTo>
                    <a:pt x="2238" y="29707"/>
                  </a:lnTo>
                  <a:lnTo>
                    <a:pt x="2282" y="29707"/>
                  </a:lnTo>
                  <a:lnTo>
                    <a:pt x="2370" y="29663"/>
                  </a:lnTo>
                  <a:lnTo>
                    <a:pt x="2458" y="29619"/>
                  </a:lnTo>
                  <a:lnTo>
                    <a:pt x="3818" y="26592"/>
                  </a:lnTo>
                  <a:lnTo>
                    <a:pt x="4388" y="25890"/>
                  </a:lnTo>
                  <a:lnTo>
                    <a:pt x="4388" y="25846"/>
                  </a:lnTo>
                  <a:lnTo>
                    <a:pt x="4564" y="25144"/>
                  </a:lnTo>
                  <a:lnTo>
                    <a:pt x="4564" y="25100"/>
                  </a:lnTo>
                  <a:lnTo>
                    <a:pt x="4388" y="24003"/>
                  </a:lnTo>
                  <a:lnTo>
                    <a:pt x="4344" y="23959"/>
                  </a:lnTo>
                  <a:lnTo>
                    <a:pt x="3599" y="22423"/>
                  </a:lnTo>
                  <a:lnTo>
                    <a:pt x="439" y="17552"/>
                  </a:lnTo>
                  <a:lnTo>
                    <a:pt x="351" y="17201"/>
                  </a:lnTo>
                  <a:lnTo>
                    <a:pt x="439" y="16894"/>
                  </a:lnTo>
                  <a:lnTo>
                    <a:pt x="966" y="16236"/>
                  </a:lnTo>
                  <a:lnTo>
                    <a:pt x="2414" y="14832"/>
                  </a:lnTo>
                  <a:lnTo>
                    <a:pt x="6100" y="11804"/>
                  </a:lnTo>
                  <a:lnTo>
                    <a:pt x="8338" y="10488"/>
                  </a:lnTo>
                  <a:lnTo>
                    <a:pt x="9479" y="9873"/>
                  </a:lnTo>
                  <a:lnTo>
                    <a:pt x="10576" y="9259"/>
                  </a:lnTo>
                  <a:lnTo>
                    <a:pt x="12857" y="8118"/>
                  </a:lnTo>
                  <a:lnTo>
                    <a:pt x="15183" y="7021"/>
                  </a:lnTo>
                  <a:lnTo>
                    <a:pt x="17465" y="5968"/>
                  </a:lnTo>
                  <a:lnTo>
                    <a:pt x="19439" y="5090"/>
                  </a:lnTo>
                  <a:lnTo>
                    <a:pt x="21414" y="4169"/>
                  </a:lnTo>
                  <a:lnTo>
                    <a:pt x="23345" y="3247"/>
                  </a:lnTo>
                  <a:lnTo>
                    <a:pt x="25276" y="2194"/>
                  </a:lnTo>
                  <a:lnTo>
                    <a:pt x="28435" y="307"/>
                  </a:lnTo>
                  <a:lnTo>
                    <a:pt x="28523" y="263"/>
                  </a:lnTo>
                  <a:lnTo>
                    <a:pt x="28523" y="220"/>
                  </a:lnTo>
                  <a:lnTo>
                    <a:pt x="28523" y="132"/>
                  </a:lnTo>
                  <a:lnTo>
                    <a:pt x="28523" y="88"/>
                  </a:lnTo>
                  <a:lnTo>
                    <a:pt x="2847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" name="Google Shape;457;p48"/>
            <p:cNvSpPr/>
            <p:nvPr/>
          </p:nvSpPr>
          <p:spPr>
            <a:xfrm>
              <a:off x="5014500" y="3023675"/>
              <a:ext cx="151425" cy="318175"/>
            </a:xfrm>
            <a:custGeom>
              <a:avLst/>
              <a:gdLst/>
              <a:ahLst/>
              <a:cxnLst/>
              <a:rect l="l" t="t" r="r" b="b"/>
              <a:pathLst>
                <a:path w="6057" h="12727" extrusionOk="0">
                  <a:moveTo>
                    <a:pt x="5749" y="1"/>
                  </a:moveTo>
                  <a:lnTo>
                    <a:pt x="2678" y="2195"/>
                  </a:lnTo>
                  <a:lnTo>
                    <a:pt x="1800" y="2985"/>
                  </a:lnTo>
                  <a:lnTo>
                    <a:pt x="1756" y="3072"/>
                  </a:lnTo>
                  <a:lnTo>
                    <a:pt x="1756" y="3160"/>
                  </a:lnTo>
                  <a:lnTo>
                    <a:pt x="1932" y="4433"/>
                  </a:lnTo>
                  <a:lnTo>
                    <a:pt x="1932" y="4477"/>
                  </a:lnTo>
                  <a:lnTo>
                    <a:pt x="2809" y="7768"/>
                  </a:lnTo>
                  <a:lnTo>
                    <a:pt x="3072" y="9304"/>
                  </a:lnTo>
                  <a:lnTo>
                    <a:pt x="3029" y="10225"/>
                  </a:lnTo>
                  <a:lnTo>
                    <a:pt x="2809" y="10664"/>
                  </a:lnTo>
                  <a:lnTo>
                    <a:pt x="703" y="11892"/>
                  </a:lnTo>
                  <a:lnTo>
                    <a:pt x="703" y="11936"/>
                  </a:lnTo>
                  <a:lnTo>
                    <a:pt x="89" y="12375"/>
                  </a:lnTo>
                  <a:lnTo>
                    <a:pt x="45" y="12463"/>
                  </a:lnTo>
                  <a:lnTo>
                    <a:pt x="1" y="12507"/>
                  </a:lnTo>
                  <a:lnTo>
                    <a:pt x="1" y="12595"/>
                  </a:lnTo>
                  <a:lnTo>
                    <a:pt x="45" y="12638"/>
                  </a:lnTo>
                  <a:lnTo>
                    <a:pt x="89" y="12682"/>
                  </a:lnTo>
                  <a:lnTo>
                    <a:pt x="176" y="12726"/>
                  </a:lnTo>
                  <a:lnTo>
                    <a:pt x="264" y="12682"/>
                  </a:lnTo>
                  <a:lnTo>
                    <a:pt x="922" y="12200"/>
                  </a:lnTo>
                  <a:lnTo>
                    <a:pt x="3029" y="10927"/>
                  </a:lnTo>
                  <a:lnTo>
                    <a:pt x="3116" y="10883"/>
                  </a:lnTo>
                  <a:lnTo>
                    <a:pt x="3380" y="10357"/>
                  </a:lnTo>
                  <a:lnTo>
                    <a:pt x="3380" y="10313"/>
                  </a:lnTo>
                  <a:lnTo>
                    <a:pt x="3424" y="9304"/>
                  </a:lnTo>
                  <a:lnTo>
                    <a:pt x="3424" y="9260"/>
                  </a:lnTo>
                  <a:lnTo>
                    <a:pt x="3160" y="7680"/>
                  </a:lnTo>
                  <a:lnTo>
                    <a:pt x="2283" y="4389"/>
                  </a:lnTo>
                  <a:lnTo>
                    <a:pt x="2107" y="3204"/>
                  </a:lnTo>
                  <a:lnTo>
                    <a:pt x="2897" y="2458"/>
                  </a:lnTo>
                  <a:lnTo>
                    <a:pt x="5969" y="308"/>
                  </a:lnTo>
                  <a:lnTo>
                    <a:pt x="6012" y="264"/>
                  </a:lnTo>
                  <a:lnTo>
                    <a:pt x="6056" y="176"/>
                  </a:lnTo>
                  <a:lnTo>
                    <a:pt x="6012" y="133"/>
                  </a:lnTo>
                  <a:lnTo>
                    <a:pt x="6012" y="45"/>
                  </a:lnTo>
                  <a:lnTo>
                    <a:pt x="596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" name="Google Shape;458;p48"/>
            <p:cNvSpPr/>
            <p:nvPr/>
          </p:nvSpPr>
          <p:spPr>
            <a:xfrm>
              <a:off x="4389200" y="3352775"/>
              <a:ext cx="295125" cy="759175"/>
            </a:xfrm>
            <a:custGeom>
              <a:avLst/>
              <a:gdLst/>
              <a:ahLst/>
              <a:cxnLst/>
              <a:rect l="l" t="t" r="r" b="b"/>
              <a:pathLst>
                <a:path w="11805" h="30367" extrusionOk="0">
                  <a:moveTo>
                    <a:pt x="133" y="1"/>
                  </a:moveTo>
                  <a:lnTo>
                    <a:pt x="89" y="45"/>
                  </a:lnTo>
                  <a:lnTo>
                    <a:pt x="45" y="89"/>
                  </a:lnTo>
                  <a:lnTo>
                    <a:pt x="1" y="176"/>
                  </a:lnTo>
                  <a:lnTo>
                    <a:pt x="1" y="220"/>
                  </a:lnTo>
                  <a:lnTo>
                    <a:pt x="396" y="1581"/>
                  </a:lnTo>
                  <a:lnTo>
                    <a:pt x="791" y="3906"/>
                  </a:lnTo>
                  <a:lnTo>
                    <a:pt x="1010" y="6539"/>
                  </a:lnTo>
                  <a:lnTo>
                    <a:pt x="1054" y="6583"/>
                  </a:lnTo>
                  <a:lnTo>
                    <a:pt x="1317" y="7417"/>
                  </a:lnTo>
                  <a:lnTo>
                    <a:pt x="1361" y="7461"/>
                  </a:lnTo>
                  <a:lnTo>
                    <a:pt x="4740" y="10752"/>
                  </a:lnTo>
                  <a:lnTo>
                    <a:pt x="7856" y="13736"/>
                  </a:lnTo>
                  <a:lnTo>
                    <a:pt x="8470" y="14481"/>
                  </a:lnTo>
                  <a:lnTo>
                    <a:pt x="9435" y="18255"/>
                  </a:lnTo>
                  <a:lnTo>
                    <a:pt x="9435" y="18299"/>
                  </a:lnTo>
                  <a:lnTo>
                    <a:pt x="10093" y="19747"/>
                  </a:lnTo>
                  <a:lnTo>
                    <a:pt x="9918" y="23301"/>
                  </a:lnTo>
                  <a:lnTo>
                    <a:pt x="9918" y="23345"/>
                  </a:lnTo>
                  <a:lnTo>
                    <a:pt x="11103" y="26154"/>
                  </a:lnTo>
                  <a:lnTo>
                    <a:pt x="11454" y="30191"/>
                  </a:lnTo>
                  <a:lnTo>
                    <a:pt x="11498" y="30322"/>
                  </a:lnTo>
                  <a:lnTo>
                    <a:pt x="11629" y="30366"/>
                  </a:lnTo>
                  <a:lnTo>
                    <a:pt x="11717" y="30322"/>
                  </a:lnTo>
                  <a:lnTo>
                    <a:pt x="11761" y="30278"/>
                  </a:lnTo>
                  <a:lnTo>
                    <a:pt x="11805" y="30235"/>
                  </a:lnTo>
                  <a:lnTo>
                    <a:pt x="11805" y="30147"/>
                  </a:lnTo>
                  <a:lnTo>
                    <a:pt x="11454" y="26110"/>
                  </a:lnTo>
                  <a:lnTo>
                    <a:pt x="11454" y="26066"/>
                  </a:lnTo>
                  <a:lnTo>
                    <a:pt x="10269" y="23258"/>
                  </a:lnTo>
                  <a:lnTo>
                    <a:pt x="10444" y="19747"/>
                  </a:lnTo>
                  <a:lnTo>
                    <a:pt x="10444" y="19659"/>
                  </a:lnTo>
                  <a:lnTo>
                    <a:pt x="9742" y="18167"/>
                  </a:lnTo>
                  <a:lnTo>
                    <a:pt x="8777" y="14350"/>
                  </a:lnTo>
                  <a:lnTo>
                    <a:pt x="8733" y="14306"/>
                  </a:lnTo>
                  <a:lnTo>
                    <a:pt x="8119" y="13516"/>
                  </a:lnTo>
                  <a:lnTo>
                    <a:pt x="5003" y="10488"/>
                  </a:lnTo>
                  <a:lnTo>
                    <a:pt x="1625" y="7241"/>
                  </a:lnTo>
                  <a:lnTo>
                    <a:pt x="1361" y="6495"/>
                  </a:lnTo>
                  <a:lnTo>
                    <a:pt x="1098" y="3862"/>
                  </a:lnTo>
                  <a:lnTo>
                    <a:pt x="747" y="1537"/>
                  </a:lnTo>
                  <a:lnTo>
                    <a:pt x="747" y="1493"/>
                  </a:lnTo>
                  <a:lnTo>
                    <a:pt x="352" y="133"/>
                  </a:lnTo>
                  <a:lnTo>
                    <a:pt x="308" y="89"/>
                  </a:lnTo>
                  <a:lnTo>
                    <a:pt x="264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" name="Google Shape;459;p48"/>
            <p:cNvSpPr/>
            <p:nvPr/>
          </p:nvSpPr>
          <p:spPr>
            <a:xfrm>
              <a:off x="4328875" y="3108150"/>
              <a:ext cx="357650" cy="1116775"/>
            </a:xfrm>
            <a:custGeom>
              <a:avLst/>
              <a:gdLst/>
              <a:ahLst/>
              <a:cxnLst/>
              <a:rect l="l" t="t" r="r" b="b"/>
              <a:pathLst>
                <a:path w="14306" h="44671" extrusionOk="0">
                  <a:moveTo>
                    <a:pt x="2589" y="1"/>
                  </a:moveTo>
                  <a:lnTo>
                    <a:pt x="1273" y="352"/>
                  </a:lnTo>
                  <a:lnTo>
                    <a:pt x="1141" y="439"/>
                  </a:lnTo>
                  <a:lnTo>
                    <a:pt x="132" y="2107"/>
                  </a:lnTo>
                  <a:lnTo>
                    <a:pt x="132" y="2195"/>
                  </a:lnTo>
                  <a:lnTo>
                    <a:pt x="0" y="4257"/>
                  </a:lnTo>
                  <a:lnTo>
                    <a:pt x="132" y="6802"/>
                  </a:lnTo>
                  <a:lnTo>
                    <a:pt x="132" y="6846"/>
                  </a:lnTo>
                  <a:lnTo>
                    <a:pt x="1054" y="9830"/>
                  </a:lnTo>
                  <a:lnTo>
                    <a:pt x="1800" y="12945"/>
                  </a:lnTo>
                  <a:lnTo>
                    <a:pt x="2195" y="15183"/>
                  </a:lnTo>
                  <a:lnTo>
                    <a:pt x="2458" y="17202"/>
                  </a:lnTo>
                  <a:lnTo>
                    <a:pt x="3028" y="19835"/>
                  </a:lnTo>
                  <a:lnTo>
                    <a:pt x="3423" y="21151"/>
                  </a:lnTo>
                  <a:lnTo>
                    <a:pt x="3423" y="21195"/>
                  </a:lnTo>
                  <a:lnTo>
                    <a:pt x="4257" y="22380"/>
                  </a:lnTo>
                  <a:lnTo>
                    <a:pt x="5486" y="23696"/>
                  </a:lnTo>
                  <a:lnTo>
                    <a:pt x="6188" y="25363"/>
                  </a:lnTo>
                  <a:lnTo>
                    <a:pt x="6188" y="25407"/>
                  </a:lnTo>
                  <a:lnTo>
                    <a:pt x="7680" y="27514"/>
                  </a:lnTo>
                  <a:lnTo>
                    <a:pt x="8689" y="29137"/>
                  </a:lnTo>
                  <a:lnTo>
                    <a:pt x="9084" y="30146"/>
                  </a:lnTo>
                  <a:lnTo>
                    <a:pt x="9084" y="32077"/>
                  </a:lnTo>
                  <a:lnTo>
                    <a:pt x="9084" y="32121"/>
                  </a:lnTo>
                  <a:lnTo>
                    <a:pt x="9303" y="32955"/>
                  </a:lnTo>
                  <a:lnTo>
                    <a:pt x="9303" y="32999"/>
                  </a:lnTo>
                  <a:lnTo>
                    <a:pt x="10488" y="35324"/>
                  </a:lnTo>
                  <a:lnTo>
                    <a:pt x="10532" y="35368"/>
                  </a:lnTo>
                  <a:lnTo>
                    <a:pt x="11585" y="36992"/>
                  </a:lnTo>
                  <a:lnTo>
                    <a:pt x="12550" y="39274"/>
                  </a:lnTo>
                  <a:lnTo>
                    <a:pt x="13560" y="41511"/>
                  </a:lnTo>
                  <a:lnTo>
                    <a:pt x="13955" y="43135"/>
                  </a:lnTo>
                  <a:lnTo>
                    <a:pt x="13955" y="44232"/>
                  </a:lnTo>
                  <a:lnTo>
                    <a:pt x="13955" y="44495"/>
                  </a:lnTo>
                  <a:lnTo>
                    <a:pt x="13955" y="44539"/>
                  </a:lnTo>
                  <a:lnTo>
                    <a:pt x="13998" y="44627"/>
                  </a:lnTo>
                  <a:lnTo>
                    <a:pt x="14042" y="44671"/>
                  </a:lnTo>
                  <a:lnTo>
                    <a:pt x="14130" y="44671"/>
                  </a:lnTo>
                  <a:lnTo>
                    <a:pt x="14218" y="44627"/>
                  </a:lnTo>
                  <a:lnTo>
                    <a:pt x="14306" y="44539"/>
                  </a:lnTo>
                  <a:lnTo>
                    <a:pt x="14306" y="44276"/>
                  </a:lnTo>
                  <a:lnTo>
                    <a:pt x="14306" y="43135"/>
                  </a:lnTo>
                  <a:lnTo>
                    <a:pt x="14306" y="43091"/>
                  </a:lnTo>
                  <a:lnTo>
                    <a:pt x="13911" y="41424"/>
                  </a:lnTo>
                  <a:lnTo>
                    <a:pt x="13867" y="41380"/>
                  </a:lnTo>
                  <a:lnTo>
                    <a:pt x="12857" y="39142"/>
                  </a:lnTo>
                  <a:lnTo>
                    <a:pt x="11892" y="36816"/>
                  </a:lnTo>
                  <a:lnTo>
                    <a:pt x="10795" y="35193"/>
                  </a:lnTo>
                  <a:lnTo>
                    <a:pt x="9610" y="32867"/>
                  </a:lnTo>
                  <a:lnTo>
                    <a:pt x="9435" y="32077"/>
                  </a:lnTo>
                  <a:lnTo>
                    <a:pt x="9435" y="30103"/>
                  </a:lnTo>
                  <a:lnTo>
                    <a:pt x="9435" y="30059"/>
                  </a:lnTo>
                  <a:lnTo>
                    <a:pt x="9040" y="29006"/>
                  </a:lnTo>
                  <a:lnTo>
                    <a:pt x="8996" y="29006"/>
                  </a:lnTo>
                  <a:lnTo>
                    <a:pt x="7987" y="27338"/>
                  </a:lnTo>
                  <a:lnTo>
                    <a:pt x="6495" y="25232"/>
                  </a:lnTo>
                  <a:lnTo>
                    <a:pt x="5793" y="23564"/>
                  </a:lnTo>
                  <a:lnTo>
                    <a:pt x="5749" y="23521"/>
                  </a:lnTo>
                  <a:lnTo>
                    <a:pt x="4520" y="22160"/>
                  </a:lnTo>
                  <a:lnTo>
                    <a:pt x="3730" y="21019"/>
                  </a:lnTo>
                  <a:lnTo>
                    <a:pt x="3379" y="19747"/>
                  </a:lnTo>
                  <a:lnTo>
                    <a:pt x="2809" y="17158"/>
                  </a:lnTo>
                  <a:lnTo>
                    <a:pt x="2546" y="15139"/>
                  </a:lnTo>
                  <a:lnTo>
                    <a:pt x="2107" y="12901"/>
                  </a:lnTo>
                  <a:lnTo>
                    <a:pt x="1405" y="9742"/>
                  </a:lnTo>
                  <a:lnTo>
                    <a:pt x="483" y="6758"/>
                  </a:lnTo>
                  <a:lnTo>
                    <a:pt x="352" y="4257"/>
                  </a:lnTo>
                  <a:lnTo>
                    <a:pt x="483" y="2282"/>
                  </a:lnTo>
                  <a:lnTo>
                    <a:pt x="1405" y="703"/>
                  </a:lnTo>
                  <a:lnTo>
                    <a:pt x="2677" y="352"/>
                  </a:lnTo>
                  <a:lnTo>
                    <a:pt x="2721" y="308"/>
                  </a:lnTo>
                  <a:lnTo>
                    <a:pt x="2765" y="264"/>
                  </a:lnTo>
                  <a:lnTo>
                    <a:pt x="2809" y="176"/>
                  </a:lnTo>
                  <a:lnTo>
                    <a:pt x="2809" y="132"/>
                  </a:lnTo>
                  <a:lnTo>
                    <a:pt x="2765" y="45"/>
                  </a:lnTo>
                  <a:lnTo>
                    <a:pt x="272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" name="Google Shape;460;p48"/>
            <p:cNvSpPr/>
            <p:nvPr/>
          </p:nvSpPr>
          <p:spPr>
            <a:xfrm>
              <a:off x="4276225" y="3001750"/>
              <a:ext cx="400425" cy="1289000"/>
            </a:xfrm>
            <a:custGeom>
              <a:avLst/>
              <a:gdLst/>
              <a:ahLst/>
              <a:cxnLst/>
              <a:rect l="l" t="t" r="r" b="b"/>
              <a:pathLst>
                <a:path w="16017" h="51560" extrusionOk="0">
                  <a:moveTo>
                    <a:pt x="11936" y="0"/>
                  </a:moveTo>
                  <a:lnTo>
                    <a:pt x="11848" y="44"/>
                  </a:lnTo>
                  <a:lnTo>
                    <a:pt x="9917" y="1010"/>
                  </a:lnTo>
                  <a:lnTo>
                    <a:pt x="7635" y="1887"/>
                  </a:lnTo>
                  <a:lnTo>
                    <a:pt x="5573" y="2545"/>
                  </a:lnTo>
                  <a:lnTo>
                    <a:pt x="2765" y="3247"/>
                  </a:lnTo>
                  <a:lnTo>
                    <a:pt x="351" y="4037"/>
                  </a:lnTo>
                  <a:lnTo>
                    <a:pt x="264" y="4081"/>
                  </a:lnTo>
                  <a:lnTo>
                    <a:pt x="220" y="4169"/>
                  </a:lnTo>
                  <a:lnTo>
                    <a:pt x="0" y="5047"/>
                  </a:lnTo>
                  <a:lnTo>
                    <a:pt x="0" y="5090"/>
                  </a:lnTo>
                  <a:lnTo>
                    <a:pt x="88" y="7460"/>
                  </a:lnTo>
                  <a:lnTo>
                    <a:pt x="220" y="9698"/>
                  </a:lnTo>
                  <a:lnTo>
                    <a:pt x="220" y="9742"/>
                  </a:lnTo>
                  <a:lnTo>
                    <a:pt x="1097" y="11848"/>
                  </a:lnTo>
                  <a:lnTo>
                    <a:pt x="1492" y="13033"/>
                  </a:lnTo>
                  <a:lnTo>
                    <a:pt x="1799" y="14174"/>
                  </a:lnTo>
                  <a:lnTo>
                    <a:pt x="2370" y="16587"/>
                  </a:lnTo>
                  <a:lnTo>
                    <a:pt x="2896" y="19000"/>
                  </a:lnTo>
                  <a:lnTo>
                    <a:pt x="3379" y="21414"/>
                  </a:lnTo>
                  <a:lnTo>
                    <a:pt x="3774" y="23476"/>
                  </a:lnTo>
                  <a:lnTo>
                    <a:pt x="4213" y="25582"/>
                  </a:lnTo>
                  <a:lnTo>
                    <a:pt x="4959" y="29619"/>
                  </a:lnTo>
                  <a:lnTo>
                    <a:pt x="5003" y="29663"/>
                  </a:lnTo>
                  <a:lnTo>
                    <a:pt x="6977" y="32954"/>
                  </a:lnTo>
                  <a:lnTo>
                    <a:pt x="7679" y="34359"/>
                  </a:lnTo>
                  <a:lnTo>
                    <a:pt x="7943" y="35894"/>
                  </a:lnTo>
                  <a:lnTo>
                    <a:pt x="7986" y="35938"/>
                  </a:lnTo>
                  <a:lnTo>
                    <a:pt x="8513" y="37255"/>
                  </a:lnTo>
                  <a:lnTo>
                    <a:pt x="8557" y="37255"/>
                  </a:lnTo>
                  <a:lnTo>
                    <a:pt x="9654" y="39229"/>
                  </a:lnTo>
                  <a:lnTo>
                    <a:pt x="11058" y="41292"/>
                  </a:lnTo>
                  <a:lnTo>
                    <a:pt x="11936" y="42696"/>
                  </a:lnTo>
                  <a:lnTo>
                    <a:pt x="12989" y="45021"/>
                  </a:lnTo>
                  <a:lnTo>
                    <a:pt x="13033" y="45065"/>
                  </a:lnTo>
                  <a:lnTo>
                    <a:pt x="15402" y="48620"/>
                  </a:lnTo>
                  <a:lnTo>
                    <a:pt x="15666" y="49278"/>
                  </a:lnTo>
                  <a:lnTo>
                    <a:pt x="15534" y="50814"/>
                  </a:lnTo>
                  <a:lnTo>
                    <a:pt x="15402" y="51340"/>
                  </a:lnTo>
                  <a:lnTo>
                    <a:pt x="15402" y="51384"/>
                  </a:lnTo>
                  <a:lnTo>
                    <a:pt x="15402" y="51472"/>
                  </a:lnTo>
                  <a:lnTo>
                    <a:pt x="15446" y="51516"/>
                  </a:lnTo>
                  <a:lnTo>
                    <a:pt x="15490" y="51560"/>
                  </a:lnTo>
                  <a:lnTo>
                    <a:pt x="15578" y="51560"/>
                  </a:lnTo>
                  <a:lnTo>
                    <a:pt x="15666" y="51516"/>
                  </a:lnTo>
                  <a:lnTo>
                    <a:pt x="15709" y="51428"/>
                  </a:lnTo>
                  <a:lnTo>
                    <a:pt x="15885" y="50901"/>
                  </a:lnTo>
                  <a:lnTo>
                    <a:pt x="15885" y="50858"/>
                  </a:lnTo>
                  <a:lnTo>
                    <a:pt x="16017" y="49278"/>
                  </a:lnTo>
                  <a:lnTo>
                    <a:pt x="16017" y="49190"/>
                  </a:lnTo>
                  <a:lnTo>
                    <a:pt x="15709" y="48488"/>
                  </a:lnTo>
                  <a:lnTo>
                    <a:pt x="15666" y="48444"/>
                  </a:lnTo>
                  <a:lnTo>
                    <a:pt x="13340" y="44890"/>
                  </a:lnTo>
                  <a:lnTo>
                    <a:pt x="12243" y="42564"/>
                  </a:lnTo>
                  <a:lnTo>
                    <a:pt x="12243" y="42520"/>
                  </a:lnTo>
                  <a:lnTo>
                    <a:pt x="11321" y="41116"/>
                  </a:lnTo>
                  <a:lnTo>
                    <a:pt x="9961" y="39054"/>
                  </a:lnTo>
                  <a:lnTo>
                    <a:pt x="8864" y="37123"/>
                  </a:lnTo>
                  <a:lnTo>
                    <a:pt x="8294" y="35807"/>
                  </a:lnTo>
                  <a:lnTo>
                    <a:pt x="8030" y="34271"/>
                  </a:lnTo>
                  <a:lnTo>
                    <a:pt x="8030" y="34227"/>
                  </a:lnTo>
                  <a:lnTo>
                    <a:pt x="7284" y="32779"/>
                  </a:lnTo>
                  <a:lnTo>
                    <a:pt x="5310" y="29532"/>
                  </a:lnTo>
                  <a:lnTo>
                    <a:pt x="4564" y="25495"/>
                  </a:lnTo>
                  <a:lnTo>
                    <a:pt x="4125" y="23432"/>
                  </a:lnTo>
                  <a:lnTo>
                    <a:pt x="3730" y="21326"/>
                  </a:lnTo>
                  <a:lnTo>
                    <a:pt x="3247" y="18913"/>
                  </a:lnTo>
                  <a:lnTo>
                    <a:pt x="2721" y="16499"/>
                  </a:lnTo>
                  <a:lnTo>
                    <a:pt x="2150" y="14086"/>
                  </a:lnTo>
                  <a:lnTo>
                    <a:pt x="1799" y="12901"/>
                  </a:lnTo>
                  <a:lnTo>
                    <a:pt x="1448" y="11760"/>
                  </a:lnTo>
                  <a:lnTo>
                    <a:pt x="571" y="9610"/>
                  </a:lnTo>
                  <a:lnTo>
                    <a:pt x="439" y="7460"/>
                  </a:lnTo>
                  <a:lnTo>
                    <a:pt x="351" y="5090"/>
                  </a:lnTo>
                  <a:lnTo>
                    <a:pt x="571" y="4344"/>
                  </a:lnTo>
                  <a:lnTo>
                    <a:pt x="2852" y="3555"/>
                  </a:lnTo>
                  <a:lnTo>
                    <a:pt x="5705" y="2896"/>
                  </a:lnTo>
                  <a:lnTo>
                    <a:pt x="7767" y="2194"/>
                  </a:lnTo>
                  <a:lnTo>
                    <a:pt x="10049" y="1317"/>
                  </a:lnTo>
                  <a:lnTo>
                    <a:pt x="12023" y="351"/>
                  </a:lnTo>
                  <a:lnTo>
                    <a:pt x="12067" y="307"/>
                  </a:lnTo>
                  <a:lnTo>
                    <a:pt x="12111" y="220"/>
                  </a:lnTo>
                  <a:lnTo>
                    <a:pt x="12111" y="176"/>
                  </a:lnTo>
                  <a:lnTo>
                    <a:pt x="12111" y="88"/>
                  </a:lnTo>
                  <a:lnTo>
                    <a:pt x="12067" y="44"/>
                  </a:lnTo>
                  <a:lnTo>
                    <a:pt x="1202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" name="Google Shape;461;p48"/>
            <p:cNvSpPr/>
            <p:nvPr/>
          </p:nvSpPr>
          <p:spPr>
            <a:xfrm>
              <a:off x="4227950" y="2940300"/>
              <a:ext cx="432250" cy="1407500"/>
            </a:xfrm>
            <a:custGeom>
              <a:avLst/>
              <a:gdLst/>
              <a:ahLst/>
              <a:cxnLst/>
              <a:rect l="l" t="t" r="r" b="b"/>
              <a:pathLst>
                <a:path w="17290" h="56300" extrusionOk="0">
                  <a:moveTo>
                    <a:pt x="14657" y="1"/>
                  </a:moveTo>
                  <a:lnTo>
                    <a:pt x="12112" y="1712"/>
                  </a:lnTo>
                  <a:lnTo>
                    <a:pt x="9479" y="2809"/>
                  </a:lnTo>
                  <a:lnTo>
                    <a:pt x="7548" y="3468"/>
                  </a:lnTo>
                  <a:lnTo>
                    <a:pt x="4345" y="4257"/>
                  </a:lnTo>
                  <a:lnTo>
                    <a:pt x="4301" y="4301"/>
                  </a:lnTo>
                  <a:lnTo>
                    <a:pt x="2765" y="5135"/>
                  </a:lnTo>
                  <a:lnTo>
                    <a:pt x="2721" y="5179"/>
                  </a:lnTo>
                  <a:lnTo>
                    <a:pt x="878" y="6539"/>
                  </a:lnTo>
                  <a:lnTo>
                    <a:pt x="264" y="7110"/>
                  </a:lnTo>
                  <a:lnTo>
                    <a:pt x="220" y="7197"/>
                  </a:lnTo>
                  <a:lnTo>
                    <a:pt x="0" y="7943"/>
                  </a:lnTo>
                  <a:lnTo>
                    <a:pt x="0" y="8031"/>
                  </a:lnTo>
                  <a:lnTo>
                    <a:pt x="132" y="10093"/>
                  </a:lnTo>
                  <a:lnTo>
                    <a:pt x="132" y="10137"/>
                  </a:lnTo>
                  <a:lnTo>
                    <a:pt x="1317" y="12902"/>
                  </a:lnTo>
                  <a:lnTo>
                    <a:pt x="2326" y="16149"/>
                  </a:lnTo>
                  <a:lnTo>
                    <a:pt x="3160" y="19967"/>
                  </a:lnTo>
                  <a:lnTo>
                    <a:pt x="3599" y="22512"/>
                  </a:lnTo>
                  <a:lnTo>
                    <a:pt x="4740" y="27075"/>
                  </a:lnTo>
                  <a:lnTo>
                    <a:pt x="5398" y="30278"/>
                  </a:lnTo>
                  <a:lnTo>
                    <a:pt x="5705" y="32253"/>
                  </a:lnTo>
                  <a:lnTo>
                    <a:pt x="5661" y="34666"/>
                  </a:lnTo>
                  <a:lnTo>
                    <a:pt x="5661" y="34710"/>
                  </a:lnTo>
                  <a:lnTo>
                    <a:pt x="5749" y="35676"/>
                  </a:lnTo>
                  <a:lnTo>
                    <a:pt x="5749" y="35720"/>
                  </a:lnTo>
                  <a:lnTo>
                    <a:pt x="6670" y="37870"/>
                  </a:lnTo>
                  <a:lnTo>
                    <a:pt x="7767" y="39976"/>
                  </a:lnTo>
                  <a:lnTo>
                    <a:pt x="9172" y="42082"/>
                  </a:lnTo>
                  <a:lnTo>
                    <a:pt x="10444" y="44013"/>
                  </a:lnTo>
                  <a:lnTo>
                    <a:pt x="11760" y="45900"/>
                  </a:lnTo>
                  <a:lnTo>
                    <a:pt x="12726" y="47831"/>
                  </a:lnTo>
                  <a:lnTo>
                    <a:pt x="13998" y="49849"/>
                  </a:lnTo>
                  <a:lnTo>
                    <a:pt x="15315" y="51736"/>
                  </a:lnTo>
                  <a:lnTo>
                    <a:pt x="16631" y="53535"/>
                  </a:lnTo>
                  <a:lnTo>
                    <a:pt x="16938" y="54105"/>
                  </a:lnTo>
                  <a:lnTo>
                    <a:pt x="16938" y="54544"/>
                  </a:lnTo>
                  <a:lnTo>
                    <a:pt x="16324" y="55948"/>
                  </a:lnTo>
                  <a:lnTo>
                    <a:pt x="16280" y="56080"/>
                  </a:lnTo>
                  <a:lnTo>
                    <a:pt x="16280" y="56124"/>
                  </a:lnTo>
                  <a:lnTo>
                    <a:pt x="16324" y="56212"/>
                  </a:lnTo>
                  <a:lnTo>
                    <a:pt x="16368" y="56256"/>
                  </a:lnTo>
                  <a:lnTo>
                    <a:pt x="16412" y="56299"/>
                  </a:lnTo>
                  <a:lnTo>
                    <a:pt x="16456" y="56299"/>
                  </a:lnTo>
                  <a:lnTo>
                    <a:pt x="16543" y="56256"/>
                  </a:lnTo>
                  <a:lnTo>
                    <a:pt x="16631" y="56124"/>
                  </a:lnTo>
                  <a:lnTo>
                    <a:pt x="16631" y="56080"/>
                  </a:lnTo>
                  <a:lnTo>
                    <a:pt x="17246" y="54632"/>
                  </a:lnTo>
                  <a:lnTo>
                    <a:pt x="17289" y="54588"/>
                  </a:lnTo>
                  <a:lnTo>
                    <a:pt x="17289" y="54062"/>
                  </a:lnTo>
                  <a:lnTo>
                    <a:pt x="17289" y="53974"/>
                  </a:lnTo>
                  <a:lnTo>
                    <a:pt x="16894" y="53359"/>
                  </a:lnTo>
                  <a:lnTo>
                    <a:pt x="15578" y="51516"/>
                  </a:lnTo>
                  <a:lnTo>
                    <a:pt x="14306" y="49630"/>
                  </a:lnTo>
                  <a:lnTo>
                    <a:pt x="13033" y="47655"/>
                  </a:lnTo>
                  <a:lnTo>
                    <a:pt x="12068" y="45724"/>
                  </a:lnTo>
                  <a:lnTo>
                    <a:pt x="12068" y="45680"/>
                  </a:lnTo>
                  <a:lnTo>
                    <a:pt x="10751" y="43794"/>
                  </a:lnTo>
                  <a:lnTo>
                    <a:pt x="9479" y="41863"/>
                  </a:lnTo>
                  <a:lnTo>
                    <a:pt x="8075" y="39800"/>
                  </a:lnTo>
                  <a:lnTo>
                    <a:pt x="6977" y="37738"/>
                  </a:lnTo>
                  <a:lnTo>
                    <a:pt x="6100" y="35632"/>
                  </a:lnTo>
                  <a:lnTo>
                    <a:pt x="6012" y="34666"/>
                  </a:lnTo>
                  <a:lnTo>
                    <a:pt x="6056" y="32253"/>
                  </a:lnTo>
                  <a:lnTo>
                    <a:pt x="6056" y="32209"/>
                  </a:lnTo>
                  <a:lnTo>
                    <a:pt x="5749" y="30235"/>
                  </a:lnTo>
                  <a:lnTo>
                    <a:pt x="5091" y="27031"/>
                  </a:lnTo>
                  <a:lnTo>
                    <a:pt x="3950" y="22424"/>
                  </a:lnTo>
                  <a:lnTo>
                    <a:pt x="3467" y="19923"/>
                  </a:lnTo>
                  <a:lnTo>
                    <a:pt x="2677" y="16061"/>
                  </a:lnTo>
                  <a:lnTo>
                    <a:pt x="1668" y="12770"/>
                  </a:lnTo>
                  <a:lnTo>
                    <a:pt x="483" y="10050"/>
                  </a:lnTo>
                  <a:lnTo>
                    <a:pt x="352" y="8031"/>
                  </a:lnTo>
                  <a:lnTo>
                    <a:pt x="571" y="7329"/>
                  </a:lnTo>
                  <a:lnTo>
                    <a:pt x="1098" y="6802"/>
                  </a:lnTo>
                  <a:lnTo>
                    <a:pt x="2940" y="5442"/>
                  </a:lnTo>
                  <a:lnTo>
                    <a:pt x="4432" y="4608"/>
                  </a:lnTo>
                  <a:lnTo>
                    <a:pt x="7636" y="3819"/>
                  </a:lnTo>
                  <a:lnTo>
                    <a:pt x="9610" y="3116"/>
                  </a:lnTo>
                  <a:lnTo>
                    <a:pt x="12243" y="2019"/>
                  </a:lnTo>
                  <a:lnTo>
                    <a:pt x="12287" y="2019"/>
                  </a:lnTo>
                  <a:lnTo>
                    <a:pt x="14876" y="308"/>
                  </a:lnTo>
                  <a:lnTo>
                    <a:pt x="14920" y="264"/>
                  </a:lnTo>
                  <a:lnTo>
                    <a:pt x="14920" y="220"/>
                  </a:lnTo>
                  <a:lnTo>
                    <a:pt x="14920" y="133"/>
                  </a:lnTo>
                  <a:lnTo>
                    <a:pt x="14920" y="89"/>
                  </a:lnTo>
                  <a:lnTo>
                    <a:pt x="1487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" name="Google Shape;462;p48"/>
            <p:cNvSpPr/>
            <p:nvPr/>
          </p:nvSpPr>
          <p:spPr>
            <a:xfrm>
              <a:off x="4167625" y="2749425"/>
              <a:ext cx="593500" cy="1676250"/>
            </a:xfrm>
            <a:custGeom>
              <a:avLst/>
              <a:gdLst/>
              <a:ahLst/>
              <a:cxnLst/>
              <a:rect l="l" t="t" r="r" b="b"/>
              <a:pathLst>
                <a:path w="23740" h="67050" extrusionOk="0">
                  <a:moveTo>
                    <a:pt x="23520" y="1"/>
                  </a:moveTo>
                  <a:lnTo>
                    <a:pt x="23476" y="45"/>
                  </a:lnTo>
                  <a:lnTo>
                    <a:pt x="19571" y="2370"/>
                  </a:lnTo>
                  <a:lnTo>
                    <a:pt x="17640" y="3731"/>
                  </a:lnTo>
                  <a:lnTo>
                    <a:pt x="15490" y="5223"/>
                  </a:lnTo>
                  <a:lnTo>
                    <a:pt x="13779" y="6363"/>
                  </a:lnTo>
                  <a:lnTo>
                    <a:pt x="11628" y="7285"/>
                  </a:lnTo>
                  <a:lnTo>
                    <a:pt x="8820" y="8338"/>
                  </a:lnTo>
                  <a:lnTo>
                    <a:pt x="7723" y="8821"/>
                  </a:lnTo>
                  <a:lnTo>
                    <a:pt x="6977" y="8908"/>
                  </a:lnTo>
                  <a:lnTo>
                    <a:pt x="6889" y="8952"/>
                  </a:lnTo>
                  <a:lnTo>
                    <a:pt x="3818" y="11585"/>
                  </a:lnTo>
                  <a:lnTo>
                    <a:pt x="2019" y="13165"/>
                  </a:lnTo>
                  <a:lnTo>
                    <a:pt x="702" y="14701"/>
                  </a:lnTo>
                  <a:lnTo>
                    <a:pt x="658" y="14745"/>
                  </a:lnTo>
                  <a:lnTo>
                    <a:pt x="88" y="15754"/>
                  </a:lnTo>
                  <a:lnTo>
                    <a:pt x="44" y="15842"/>
                  </a:lnTo>
                  <a:lnTo>
                    <a:pt x="0" y="16324"/>
                  </a:lnTo>
                  <a:lnTo>
                    <a:pt x="0" y="16412"/>
                  </a:lnTo>
                  <a:lnTo>
                    <a:pt x="1053" y="19176"/>
                  </a:lnTo>
                  <a:lnTo>
                    <a:pt x="1580" y="21283"/>
                  </a:lnTo>
                  <a:lnTo>
                    <a:pt x="2238" y="25100"/>
                  </a:lnTo>
                  <a:lnTo>
                    <a:pt x="2677" y="27558"/>
                  </a:lnTo>
                  <a:lnTo>
                    <a:pt x="3116" y="29839"/>
                  </a:lnTo>
                  <a:lnTo>
                    <a:pt x="4169" y="33218"/>
                  </a:lnTo>
                  <a:lnTo>
                    <a:pt x="5090" y="36158"/>
                  </a:lnTo>
                  <a:lnTo>
                    <a:pt x="5661" y="38923"/>
                  </a:lnTo>
                  <a:lnTo>
                    <a:pt x="5968" y="41073"/>
                  </a:lnTo>
                  <a:lnTo>
                    <a:pt x="5792" y="43837"/>
                  </a:lnTo>
                  <a:lnTo>
                    <a:pt x="5792" y="45900"/>
                  </a:lnTo>
                  <a:lnTo>
                    <a:pt x="5836" y="45943"/>
                  </a:lnTo>
                  <a:lnTo>
                    <a:pt x="6099" y="47918"/>
                  </a:lnTo>
                  <a:lnTo>
                    <a:pt x="6494" y="49761"/>
                  </a:lnTo>
                  <a:lnTo>
                    <a:pt x="6538" y="49805"/>
                  </a:lnTo>
                  <a:lnTo>
                    <a:pt x="7065" y="50946"/>
                  </a:lnTo>
                  <a:lnTo>
                    <a:pt x="8688" y="53272"/>
                  </a:lnTo>
                  <a:lnTo>
                    <a:pt x="9961" y="54939"/>
                  </a:lnTo>
                  <a:lnTo>
                    <a:pt x="12023" y="58230"/>
                  </a:lnTo>
                  <a:lnTo>
                    <a:pt x="13603" y="60292"/>
                  </a:lnTo>
                  <a:lnTo>
                    <a:pt x="15402" y="62837"/>
                  </a:lnTo>
                  <a:lnTo>
                    <a:pt x="16543" y="64812"/>
                  </a:lnTo>
                  <a:lnTo>
                    <a:pt x="16675" y="65426"/>
                  </a:lnTo>
                  <a:lnTo>
                    <a:pt x="16148" y="66831"/>
                  </a:lnTo>
                  <a:lnTo>
                    <a:pt x="16148" y="66874"/>
                  </a:lnTo>
                  <a:lnTo>
                    <a:pt x="16148" y="66962"/>
                  </a:lnTo>
                  <a:lnTo>
                    <a:pt x="16192" y="67006"/>
                  </a:lnTo>
                  <a:lnTo>
                    <a:pt x="16236" y="67050"/>
                  </a:lnTo>
                  <a:lnTo>
                    <a:pt x="16411" y="67050"/>
                  </a:lnTo>
                  <a:lnTo>
                    <a:pt x="16455" y="66962"/>
                  </a:lnTo>
                  <a:lnTo>
                    <a:pt x="17026" y="65514"/>
                  </a:lnTo>
                  <a:lnTo>
                    <a:pt x="17026" y="65382"/>
                  </a:lnTo>
                  <a:lnTo>
                    <a:pt x="16894" y="64680"/>
                  </a:lnTo>
                  <a:lnTo>
                    <a:pt x="16850" y="64637"/>
                  </a:lnTo>
                  <a:lnTo>
                    <a:pt x="15709" y="62662"/>
                  </a:lnTo>
                  <a:lnTo>
                    <a:pt x="13866" y="60073"/>
                  </a:lnTo>
                  <a:lnTo>
                    <a:pt x="12330" y="58011"/>
                  </a:lnTo>
                  <a:lnTo>
                    <a:pt x="10224" y="54720"/>
                  </a:lnTo>
                  <a:lnTo>
                    <a:pt x="8996" y="53096"/>
                  </a:lnTo>
                  <a:lnTo>
                    <a:pt x="7372" y="50770"/>
                  </a:lnTo>
                  <a:lnTo>
                    <a:pt x="6845" y="49673"/>
                  </a:lnTo>
                  <a:lnTo>
                    <a:pt x="6450" y="47874"/>
                  </a:lnTo>
                  <a:lnTo>
                    <a:pt x="6143" y="45900"/>
                  </a:lnTo>
                  <a:lnTo>
                    <a:pt x="6143" y="43881"/>
                  </a:lnTo>
                  <a:lnTo>
                    <a:pt x="6319" y="41073"/>
                  </a:lnTo>
                  <a:lnTo>
                    <a:pt x="6319" y="41029"/>
                  </a:lnTo>
                  <a:lnTo>
                    <a:pt x="6012" y="38835"/>
                  </a:lnTo>
                  <a:lnTo>
                    <a:pt x="5397" y="36070"/>
                  </a:lnTo>
                  <a:lnTo>
                    <a:pt x="4520" y="33087"/>
                  </a:lnTo>
                  <a:lnTo>
                    <a:pt x="3467" y="29752"/>
                  </a:lnTo>
                  <a:lnTo>
                    <a:pt x="3028" y="27514"/>
                  </a:lnTo>
                  <a:lnTo>
                    <a:pt x="2589" y="25056"/>
                  </a:lnTo>
                  <a:lnTo>
                    <a:pt x="1931" y="21239"/>
                  </a:lnTo>
                  <a:lnTo>
                    <a:pt x="1404" y="19089"/>
                  </a:lnTo>
                  <a:lnTo>
                    <a:pt x="351" y="16324"/>
                  </a:lnTo>
                  <a:lnTo>
                    <a:pt x="395" y="15929"/>
                  </a:lnTo>
                  <a:lnTo>
                    <a:pt x="965" y="14920"/>
                  </a:lnTo>
                  <a:lnTo>
                    <a:pt x="2282" y="13428"/>
                  </a:lnTo>
                  <a:lnTo>
                    <a:pt x="4037" y="11848"/>
                  </a:lnTo>
                  <a:lnTo>
                    <a:pt x="7109" y="9260"/>
                  </a:lnTo>
                  <a:lnTo>
                    <a:pt x="7811" y="9128"/>
                  </a:lnTo>
                  <a:lnTo>
                    <a:pt x="7855" y="9128"/>
                  </a:lnTo>
                  <a:lnTo>
                    <a:pt x="8952" y="8689"/>
                  </a:lnTo>
                  <a:lnTo>
                    <a:pt x="11760" y="7636"/>
                  </a:lnTo>
                  <a:lnTo>
                    <a:pt x="13910" y="6671"/>
                  </a:lnTo>
                  <a:lnTo>
                    <a:pt x="13954" y="6671"/>
                  </a:lnTo>
                  <a:lnTo>
                    <a:pt x="15665" y="5530"/>
                  </a:lnTo>
                  <a:lnTo>
                    <a:pt x="17816" y="4038"/>
                  </a:lnTo>
                  <a:lnTo>
                    <a:pt x="19746" y="2677"/>
                  </a:lnTo>
                  <a:lnTo>
                    <a:pt x="23652" y="352"/>
                  </a:lnTo>
                  <a:lnTo>
                    <a:pt x="23696" y="264"/>
                  </a:lnTo>
                  <a:lnTo>
                    <a:pt x="23696" y="220"/>
                  </a:lnTo>
                  <a:lnTo>
                    <a:pt x="23739" y="176"/>
                  </a:lnTo>
                  <a:lnTo>
                    <a:pt x="23696" y="89"/>
                  </a:lnTo>
                  <a:lnTo>
                    <a:pt x="23652" y="45"/>
                  </a:lnTo>
                  <a:lnTo>
                    <a:pt x="2360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" name="Google Shape;463;p48"/>
            <p:cNvSpPr/>
            <p:nvPr/>
          </p:nvSpPr>
          <p:spPr>
            <a:xfrm>
              <a:off x="4152250" y="2727500"/>
              <a:ext cx="578150" cy="1726700"/>
            </a:xfrm>
            <a:custGeom>
              <a:avLst/>
              <a:gdLst/>
              <a:ahLst/>
              <a:cxnLst/>
              <a:rect l="l" t="t" r="r" b="b"/>
              <a:pathLst>
                <a:path w="23126" h="69068" extrusionOk="0">
                  <a:moveTo>
                    <a:pt x="22906" y="0"/>
                  </a:moveTo>
                  <a:lnTo>
                    <a:pt x="22862" y="44"/>
                  </a:lnTo>
                  <a:lnTo>
                    <a:pt x="19177" y="2238"/>
                  </a:lnTo>
                  <a:lnTo>
                    <a:pt x="17421" y="3467"/>
                  </a:lnTo>
                  <a:lnTo>
                    <a:pt x="15271" y="4915"/>
                  </a:lnTo>
                  <a:lnTo>
                    <a:pt x="13691" y="5968"/>
                  </a:lnTo>
                  <a:lnTo>
                    <a:pt x="11015" y="7065"/>
                  </a:lnTo>
                  <a:lnTo>
                    <a:pt x="7329" y="8820"/>
                  </a:lnTo>
                  <a:lnTo>
                    <a:pt x="6056" y="9654"/>
                  </a:lnTo>
                  <a:lnTo>
                    <a:pt x="6012" y="9698"/>
                  </a:lnTo>
                  <a:lnTo>
                    <a:pt x="3643" y="12023"/>
                  </a:lnTo>
                  <a:lnTo>
                    <a:pt x="1756" y="13822"/>
                  </a:lnTo>
                  <a:lnTo>
                    <a:pt x="922" y="14832"/>
                  </a:lnTo>
                  <a:lnTo>
                    <a:pt x="922" y="14876"/>
                  </a:lnTo>
                  <a:lnTo>
                    <a:pt x="308" y="16280"/>
                  </a:lnTo>
                  <a:lnTo>
                    <a:pt x="308" y="16324"/>
                  </a:lnTo>
                  <a:lnTo>
                    <a:pt x="1" y="17772"/>
                  </a:lnTo>
                  <a:lnTo>
                    <a:pt x="1" y="17859"/>
                  </a:lnTo>
                  <a:lnTo>
                    <a:pt x="396" y="19966"/>
                  </a:lnTo>
                  <a:lnTo>
                    <a:pt x="1054" y="24047"/>
                  </a:lnTo>
                  <a:lnTo>
                    <a:pt x="1580" y="27118"/>
                  </a:lnTo>
                  <a:lnTo>
                    <a:pt x="2239" y="30146"/>
                  </a:lnTo>
                  <a:lnTo>
                    <a:pt x="2897" y="32603"/>
                  </a:lnTo>
                  <a:lnTo>
                    <a:pt x="4213" y="36201"/>
                  </a:lnTo>
                  <a:lnTo>
                    <a:pt x="4959" y="39141"/>
                  </a:lnTo>
                  <a:lnTo>
                    <a:pt x="5442" y="41774"/>
                  </a:lnTo>
                  <a:lnTo>
                    <a:pt x="5310" y="45987"/>
                  </a:lnTo>
                  <a:lnTo>
                    <a:pt x="5310" y="46031"/>
                  </a:lnTo>
                  <a:lnTo>
                    <a:pt x="5486" y="47786"/>
                  </a:lnTo>
                  <a:lnTo>
                    <a:pt x="5486" y="47830"/>
                  </a:lnTo>
                  <a:lnTo>
                    <a:pt x="6012" y="50331"/>
                  </a:lnTo>
                  <a:lnTo>
                    <a:pt x="6539" y="53315"/>
                  </a:lnTo>
                  <a:lnTo>
                    <a:pt x="6890" y="54631"/>
                  </a:lnTo>
                  <a:lnTo>
                    <a:pt x="6934" y="54719"/>
                  </a:lnTo>
                  <a:lnTo>
                    <a:pt x="8514" y="56650"/>
                  </a:lnTo>
                  <a:lnTo>
                    <a:pt x="12156" y="61740"/>
                  </a:lnTo>
                  <a:lnTo>
                    <a:pt x="14262" y="64680"/>
                  </a:lnTo>
                  <a:lnTo>
                    <a:pt x="15754" y="66962"/>
                  </a:lnTo>
                  <a:lnTo>
                    <a:pt x="16017" y="67576"/>
                  </a:lnTo>
                  <a:lnTo>
                    <a:pt x="15754" y="68892"/>
                  </a:lnTo>
                  <a:lnTo>
                    <a:pt x="15754" y="68936"/>
                  </a:lnTo>
                  <a:lnTo>
                    <a:pt x="15798" y="69024"/>
                  </a:lnTo>
                  <a:lnTo>
                    <a:pt x="15842" y="69068"/>
                  </a:lnTo>
                  <a:lnTo>
                    <a:pt x="16061" y="69068"/>
                  </a:lnTo>
                  <a:lnTo>
                    <a:pt x="16105" y="68936"/>
                  </a:lnTo>
                  <a:lnTo>
                    <a:pt x="16368" y="67576"/>
                  </a:lnTo>
                  <a:lnTo>
                    <a:pt x="16368" y="67488"/>
                  </a:lnTo>
                  <a:lnTo>
                    <a:pt x="16061" y="66830"/>
                  </a:lnTo>
                  <a:lnTo>
                    <a:pt x="16061" y="66786"/>
                  </a:lnTo>
                  <a:lnTo>
                    <a:pt x="14525" y="64460"/>
                  </a:lnTo>
                  <a:lnTo>
                    <a:pt x="8821" y="56430"/>
                  </a:lnTo>
                  <a:lnTo>
                    <a:pt x="7197" y="54500"/>
                  </a:lnTo>
                  <a:lnTo>
                    <a:pt x="6890" y="53271"/>
                  </a:lnTo>
                  <a:lnTo>
                    <a:pt x="6363" y="50287"/>
                  </a:lnTo>
                  <a:lnTo>
                    <a:pt x="5837" y="47742"/>
                  </a:lnTo>
                  <a:lnTo>
                    <a:pt x="5661" y="45987"/>
                  </a:lnTo>
                  <a:lnTo>
                    <a:pt x="5793" y="41774"/>
                  </a:lnTo>
                  <a:lnTo>
                    <a:pt x="5793" y="41730"/>
                  </a:lnTo>
                  <a:lnTo>
                    <a:pt x="5310" y="39054"/>
                  </a:lnTo>
                  <a:lnTo>
                    <a:pt x="4520" y="36070"/>
                  </a:lnTo>
                  <a:lnTo>
                    <a:pt x="3248" y="32472"/>
                  </a:lnTo>
                  <a:lnTo>
                    <a:pt x="2546" y="30102"/>
                  </a:lnTo>
                  <a:lnTo>
                    <a:pt x="1931" y="27074"/>
                  </a:lnTo>
                  <a:lnTo>
                    <a:pt x="1405" y="23959"/>
                  </a:lnTo>
                  <a:lnTo>
                    <a:pt x="747" y="19878"/>
                  </a:lnTo>
                  <a:lnTo>
                    <a:pt x="352" y="17816"/>
                  </a:lnTo>
                  <a:lnTo>
                    <a:pt x="615" y="16411"/>
                  </a:lnTo>
                  <a:lnTo>
                    <a:pt x="1229" y="15051"/>
                  </a:lnTo>
                  <a:lnTo>
                    <a:pt x="2019" y="14086"/>
                  </a:lnTo>
                  <a:lnTo>
                    <a:pt x="3906" y="12287"/>
                  </a:lnTo>
                  <a:lnTo>
                    <a:pt x="6276" y="9961"/>
                  </a:lnTo>
                  <a:lnTo>
                    <a:pt x="7504" y="9127"/>
                  </a:lnTo>
                  <a:lnTo>
                    <a:pt x="11146" y="7416"/>
                  </a:lnTo>
                  <a:lnTo>
                    <a:pt x="13823" y="6275"/>
                  </a:lnTo>
                  <a:lnTo>
                    <a:pt x="13867" y="6231"/>
                  </a:lnTo>
                  <a:lnTo>
                    <a:pt x="17597" y="3774"/>
                  </a:lnTo>
                  <a:lnTo>
                    <a:pt x="19396" y="2545"/>
                  </a:lnTo>
                  <a:lnTo>
                    <a:pt x="23038" y="351"/>
                  </a:lnTo>
                  <a:lnTo>
                    <a:pt x="23082" y="307"/>
                  </a:lnTo>
                  <a:lnTo>
                    <a:pt x="23126" y="220"/>
                  </a:lnTo>
                  <a:lnTo>
                    <a:pt x="23126" y="176"/>
                  </a:lnTo>
                  <a:lnTo>
                    <a:pt x="23082" y="88"/>
                  </a:lnTo>
                  <a:lnTo>
                    <a:pt x="23038" y="44"/>
                  </a:lnTo>
                  <a:lnTo>
                    <a:pt x="2299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" name="Google Shape;464;p48"/>
            <p:cNvSpPr/>
            <p:nvPr/>
          </p:nvSpPr>
          <p:spPr>
            <a:xfrm>
              <a:off x="4125925" y="2666050"/>
              <a:ext cx="649450" cy="1851775"/>
            </a:xfrm>
            <a:custGeom>
              <a:avLst/>
              <a:gdLst/>
              <a:ahLst/>
              <a:cxnLst/>
              <a:rect l="l" t="t" r="r" b="b"/>
              <a:pathLst>
                <a:path w="25978" h="74071" extrusionOk="0">
                  <a:moveTo>
                    <a:pt x="25715" y="1"/>
                  </a:moveTo>
                  <a:lnTo>
                    <a:pt x="23608" y="1142"/>
                  </a:lnTo>
                  <a:lnTo>
                    <a:pt x="19922" y="3292"/>
                  </a:lnTo>
                  <a:lnTo>
                    <a:pt x="18079" y="4477"/>
                  </a:lnTo>
                  <a:lnTo>
                    <a:pt x="15534" y="6144"/>
                  </a:lnTo>
                  <a:lnTo>
                    <a:pt x="14042" y="7109"/>
                  </a:lnTo>
                  <a:lnTo>
                    <a:pt x="11585" y="8207"/>
                  </a:lnTo>
                  <a:lnTo>
                    <a:pt x="11585" y="8250"/>
                  </a:lnTo>
                  <a:lnTo>
                    <a:pt x="10269" y="9040"/>
                  </a:lnTo>
                  <a:lnTo>
                    <a:pt x="6846" y="11146"/>
                  </a:lnTo>
                  <a:lnTo>
                    <a:pt x="6802" y="11190"/>
                  </a:lnTo>
                  <a:lnTo>
                    <a:pt x="4213" y="13823"/>
                  </a:lnTo>
                  <a:lnTo>
                    <a:pt x="2326" y="15622"/>
                  </a:lnTo>
                  <a:lnTo>
                    <a:pt x="1624" y="16500"/>
                  </a:lnTo>
                  <a:lnTo>
                    <a:pt x="1580" y="16544"/>
                  </a:lnTo>
                  <a:lnTo>
                    <a:pt x="703" y="19177"/>
                  </a:lnTo>
                  <a:lnTo>
                    <a:pt x="88" y="20976"/>
                  </a:lnTo>
                  <a:lnTo>
                    <a:pt x="88" y="21020"/>
                  </a:lnTo>
                  <a:lnTo>
                    <a:pt x="1" y="22336"/>
                  </a:lnTo>
                  <a:lnTo>
                    <a:pt x="44" y="22380"/>
                  </a:lnTo>
                  <a:lnTo>
                    <a:pt x="615" y="26417"/>
                  </a:lnTo>
                  <a:lnTo>
                    <a:pt x="878" y="28084"/>
                  </a:lnTo>
                  <a:lnTo>
                    <a:pt x="1185" y="29708"/>
                  </a:lnTo>
                  <a:lnTo>
                    <a:pt x="1536" y="31244"/>
                  </a:lnTo>
                  <a:lnTo>
                    <a:pt x="1931" y="32823"/>
                  </a:lnTo>
                  <a:lnTo>
                    <a:pt x="2370" y="34359"/>
                  </a:lnTo>
                  <a:lnTo>
                    <a:pt x="2897" y="35939"/>
                  </a:lnTo>
                  <a:lnTo>
                    <a:pt x="3467" y="37606"/>
                  </a:lnTo>
                  <a:lnTo>
                    <a:pt x="4125" y="39362"/>
                  </a:lnTo>
                  <a:lnTo>
                    <a:pt x="5003" y="42258"/>
                  </a:lnTo>
                  <a:lnTo>
                    <a:pt x="5310" y="44057"/>
                  </a:lnTo>
                  <a:lnTo>
                    <a:pt x="5398" y="45329"/>
                  </a:lnTo>
                  <a:lnTo>
                    <a:pt x="5310" y="47787"/>
                  </a:lnTo>
                  <a:lnTo>
                    <a:pt x="5354" y="49322"/>
                  </a:lnTo>
                  <a:lnTo>
                    <a:pt x="5354" y="49366"/>
                  </a:lnTo>
                  <a:lnTo>
                    <a:pt x="5924" y="52175"/>
                  </a:lnTo>
                  <a:lnTo>
                    <a:pt x="6407" y="54939"/>
                  </a:lnTo>
                  <a:lnTo>
                    <a:pt x="6451" y="57528"/>
                  </a:lnTo>
                  <a:lnTo>
                    <a:pt x="6319" y="59810"/>
                  </a:lnTo>
                  <a:lnTo>
                    <a:pt x="6319" y="59854"/>
                  </a:lnTo>
                  <a:lnTo>
                    <a:pt x="6495" y="60731"/>
                  </a:lnTo>
                  <a:lnTo>
                    <a:pt x="6495" y="60819"/>
                  </a:lnTo>
                  <a:lnTo>
                    <a:pt x="7943" y="62399"/>
                  </a:lnTo>
                  <a:lnTo>
                    <a:pt x="10225" y="65251"/>
                  </a:lnTo>
                  <a:lnTo>
                    <a:pt x="12112" y="67796"/>
                  </a:lnTo>
                  <a:lnTo>
                    <a:pt x="13077" y="68981"/>
                  </a:lnTo>
                  <a:lnTo>
                    <a:pt x="13121" y="68981"/>
                  </a:lnTo>
                  <a:lnTo>
                    <a:pt x="15841" y="71614"/>
                  </a:lnTo>
                  <a:lnTo>
                    <a:pt x="16061" y="71921"/>
                  </a:lnTo>
                  <a:lnTo>
                    <a:pt x="15973" y="73851"/>
                  </a:lnTo>
                  <a:lnTo>
                    <a:pt x="15973" y="73939"/>
                  </a:lnTo>
                  <a:lnTo>
                    <a:pt x="16017" y="73983"/>
                  </a:lnTo>
                  <a:lnTo>
                    <a:pt x="16105" y="74027"/>
                  </a:lnTo>
                  <a:lnTo>
                    <a:pt x="16149" y="74071"/>
                  </a:lnTo>
                  <a:lnTo>
                    <a:pt x="16236" y="74027"/>
                  </a:lnTo>
                  <a:lnTo>
                    <a:pt x="16280" y="73983"/>
                  </a:lnTo>
                  <a:lnTo>
                    <a:pt x="16324" y="73939"/>
                  </a:lnTo>
                  <a:lnTo>
                    <a:pt x="16324" y="73895"/>
                  </a:lnTo>
                  <a:lnTo>
                    <a:pt x="16412" y="71877"/>
                  </a:lnTo>
                  <a:lnTo>
                    <a:pt x="16368" y="71789"/>
                  </a:lnTo>
                  <a:lnTo>
                    <a:pt x="16149" y="71394"/>
                  </a:lnTo>
                  <a:lnTo>
                    <a:pt x="16105" y="71394"/>
                  </a:lnTo>
                  <a:lnTo>
                    <a:pt x="13340" y="68761"/>
                  </a:lnTo>
                  <a:lnTo>
                    <a:pt x="12375" y="67577"/>
                  </a:lnTo>
                  <a:lnTo>
                    <a:pt x="10488" y="65032"/>
                  </a:lnTo>
                  <a:lnTo>
                    <a:pt x="8206" y="62179"/>
                  </a:lnTo>
                  <a:lnTo>
                    <a:pt x="6802" y="60600"/>
                  </a:lnTo>
                  <a:lnTo>
                    <a:pt x="6670" y="59810"/>
                  </a:lnTo>
                  <a:lnTo>
                    <a:pt x="6802" y="57528"/>
                  </a:lnTo>
                  <a:lnTo>
                    <a:pt x="6758" y="54895"/>
                  </a:lnTo>
                  <a:lnTo>
                    <a:pt x="6276" y="52131"/>
                  </a:lnTo>
                  <a:lnTo>
                    <a:pt x="5705" y="49322"/>
                  </a:lnTo>
                  <a:lnTo>
                    <a:pt x="5661" y="47787"/>
                  </a:lnTo>
                  <a:lnTo>
                    <a:pt x="5749" y="45329"/>
                  </a:lnTo>
                  <a:lnTo>
                    <a:pt x="5661" y="44013"/>
                  </a:lnTo>
                  <a:lnTo>
                    <a:pt x="5310" y="42170"/>
                  </a:lnTo>
                  <a:lnTo>
                    <a:pt x="4476" y="39230"/>
                  </a:lnTo>
                  <a:lnTo>
                    <a:pt x="3818" y="37475"/>
                  </a:lnTo>
                  <a:lnTo>
                    <a:pt x="3204" y="35851"/>
                  </a:lnTo>
                  <a:lnTo>
                    <a:pt x="2721" y="34271"/>
                  </a:lnTo>
                  <a:lnTo>
                    <a:pt x="2239" y="32736"/>
                  </a:lnTo>
                  <a:lnTo>
                    <a:pt x="1844" y="31200"/>
                  </a:lnTo>
                  <a:lnTo>
                    <a:pt x="1493" y="29620"/>
                  </a:lnTo>
                  <a:lnTo>
                    <a:pt x="1229" y="28040"/>
                  </a:lnTo>
                  <a:lnTo>
                    <a:pt x="966" y="26329"/>
                  </a:lnTo>
                  <a:lnTo>
                    <a:pt x="396" y="22336"/>
                  </a:lnTo>
                  <a:lnTo>
                    <a:pt x="439" y="21063"/>
                  </a:lnTo>
                  <a:lnTo>
                    <a:pt x="1054" y="19308"/>
                  </a:lnTo>
                  <a:lnTo>
                    <a:pt x="1887" y="16675"/>
                  </a:lnTo>
                  <a:lnTo>
                    <a:pt x="2590" y="15842"/>
                  </a:lnTo>
                  <a:lnTo>
                    <a:pt x="4476" y="14043"/>
                  </a:lnTo>
                  <a:lnTo>
                    <a:pt x="7021" y="11454"/>
                  </a:lnTo>
                  <a:lnTo>
                    <a:pt x="10488" y="9347"/>
                  </a:lnTo>
                  <a:lnTo>
                    <a:pt x="11761" y="8558"/>
                  </a:lnTo>
                  <a:lnTo>
                    <a:pt x="14218" y="7417"/>
                  </a:lnTo>
                  <a:lnTo>
                    <a:pt x="15710" y="6451"/>
                  </a:lnTo>
                  <a:lnTo>
                    <a:pt x="18255" y="4784"/>
                  </a:lnTo>
                  <a:lnTo>
                    <a:pt x="20098" y="3599"/>
                  </a:lnTo>
                  <a:lnTo>
                    <a:pt x="23784" y="1449"/>
                  </a:lnTo>
                  <a:lnTo>
                    <a:pt x="25846" y="308"/>
                  </a:lnTo>
                  <a:lnTo>
                    <a:pt x="25934" y="264"/>
                  </a:lnTo>
                  <a:lnTo>
                    <a:pt x="25934" y="220"/>
                  </a:lnTo>
                  <a:lnTo>
                    <a:pt x="25978" y="133"/>
                  </a:lnTo>
                  <a:lnTo>
                    <a:pt x="25934" y="89"/>
                  </a:lnTo>
                  <a:lnTo>
                    <a:pt x="2589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" name="Google Shape;465;p48"/>
            <p:cNvSpPr/>
            <p:nvPr/>
          </p:nvSpPr>
          <p:spPr>
            <a:xfrm>
              <a:off x="4096300" y="2788925"/>
              <a:ext cx="434450" cy="1781575"/>
            </a:xfrm>
            <a:custGeom>
              <a:avLst/>
              <a:gdLst/>
              <a:ahLst/>
              <a:cxnLst/>
              <a:rect l="l" t="t" r="r" b="b"/>
              <a:pathLst>
                <a:path w="17378" h="71263" extrusionOk="0">
                  <a:moveTo>
                    <a:pt x="15886" y="0"/>
                  </a:moveTo>
                  <a:lnTo>
                    <a:pt x="14174" y="1054"/>
                  </a:lnTo>
                  <a:lnTo>
                    <a:pt x="10971" y="3028"/>
                  </a:lnTo>
                  <a:lnTo>
                    <a:pt x="8952" y="4301"/>
                  </a:lnTo>
                  <a:lnTo>
                    <a:pt x="6890" y="5880"/>
                  </a:lnTo>
                  <a:lnTo>
                    <a:pt x="6846" y="5880"/>
                  </a:lnTo>
                  <a:lnTo>
                    <a:pt x="5705" y="7328"/>
                  </a:lnTo>
                  <a:lnTo>
                    <a:pt x="3029" y="10049"/>
                  </a:lnTo>
                  <a:lnTo>
                    <a:pt x="2502" y="10663"/>
                  </a:lnTo>
                  <a:lnTo>
                    <a:pt x="2458" y="10751"/>
                  </a:lnTo>
                  <a:lnTo>
                    <a:pt x="1229" y="13691"/>
                  </a:lnTo>
                  <a:lnTo>
                    <a:pt x="264" y="16280"/>
                  </a:lnTo>
                  <a:lnTo>
                    <a:pt x="264" y="16324"/>
                  </a:lnTo>
                  <a:lnTo>
                    <a:pt x="1" y="17509"/>
                  </a:lnTo>
                  <a:lnTo>
                    <a:pt x="1" y="17553"/>
                  </a:lnTo>
                  <a:lnTo>
                    <a:pt x="1" y="18825"/>
                  </a:lnTo>
                  <a:lnTo>
                    <a:pt x="484" y="22687"/>
                  </a:lnTo>
                  <a:lnTo>
                    <a:pt x="966" y="25276"/>
                  </a:lnTo>
                  <a:lnTo>
                    <a:pt x="1624" y="28040"/>
                  </a:lnTo>
                  <a:lnTo>
                    <a:pt x="2546" y="30673"/>
                  </a:lnTo>
                  <a:lnTo>
                    <a:pt x="4257" y="35105"/>
                  </a:lnTo>
                  <a:lnTo>
                    <a:pt x="4828" y="36728"/>
                  </a:lnTo>
                  <a:lnTo>
                    <a:pt x="5310" y="38922"/>
                  </a:lnTo>
                  <a:lnTo>
                    <a:pt x="5530" y="40370"/>
                  </a:lnTo>
                  <a:lnTo>
                    <a:pt x="5398" y="42828"/>
                  </a:lnTo>
                  <a:lnTo>
                    <a:pt x="5442" y="44144"/>
                  </a:lnTo>
                  <a:lnTo>
                    <a:pt x="5442" y="44188"/>
                  </a:lnTo>
                  <a:lnTo>
                    <a:pt x="5925" y="46645"/>
                  </a:lnTo>
                  <a:lnTo>
                    <a:pt x="6320" y="49059"/>
                  </a:lnTo>
                  <a:lnTo>
                    <a:pt x="6407" y="51297"/>
                  </a:lnTo>
                  <a:lnTo>
                    <a:pt x="6232" y="54544"/>
                  </a:lnTo>
                  <a:lnTo>
                    <a:pt x="6144" y="56826"/>
                  </a:lnTo>
                  <a:lnTo>
                    <a:pt x="6144" y="58405"/>
                  </a:lnTo>
                  <a:lnTo>
                    <a:pt x="6144" y="58449"/>
                  </a:lnTo>
                  <a:lnTo>
                    <a:pt x="6407" y="59239"/>
                  </a:lnTo>
                  <a:lnTo>
                    <a:pt x="6451" y="59283"/>
                  </a:lnTo>
                  <a:lnTo>
                    <a:pt x="7899" y="61257"/>
                  </a:lnTo>
                  <a:lnTo>
                    <a:pt x="10006" y="63583"/>
                  </a:lnTo>
                  <a:lnTo>
                    <a:pt x="13604" y="66655"/>
                  </a:lnTo>
                  <a:lnTo>
                    <a:pt x="15491" y="68234"/>
                  </a:lnTo>
                  <a:lnTo>
                    <a:pt x="16412" y="69068"/>
                  </a:lnTo>
                  <a:lnTo>
                    <a:pt x="16632" y="69419"/>
                  </a:lnTo>
                  <a:lnTo>
                    <a:pt x="16675" y="70121"/>
                  </a:lnTo>
                  <a:lnTo>
                    <a:pt x="16675" y="70165"/>
                  </a:lnTo>
                  <a:lnTo>
                    <a:pt x="17026" y="71130"/>
                  </a:lnTo>
                  <a:lnTo>
                    <a:pt x="17114" y="71218"/>
                  </a:lnTo>
                  <a:lnTo>
                    <a:pt x="17202" y="71262"/>
                  </a:lnTo>
                  <a:lnTo>
                    <a:pt x="17246" y="71262"/>
                  </a:lnTo>
                  <a:lnTo>
                    <a:pt x="17334" y="71218"/>
                  </a:lnTo>
                  <a:lnTo>
                    <a:pt x="17378" y="71130"/>
                  </a:lnTo>
                  <a:lnTo>
                    <a:pt x="17378" y="71087"/>
                  </a:lnTo>
                  <a:lnTo>
                    <a:pt x="17378" y="70999"/>
                  </a:lnTo>
                  <a:lnTo>
                    <a:pt x="17026" y="70077"/>
                  </a:lnTo>
                  <a:lnTo>
                    <a:pt x="16983" y="69331"/>
                  </a:lnTo>
                  <a:lnTo>
                    <a:pt x="16939" y="69288"/>
                  </a:lnTo>
                  <a:lnTo>
                    <a:pt x="16719" y="68893"/>
                  </a:lnTo>
                  <a:lnTo>
                    <a:pt x="16675" y="68849"/>
                  </a:lnTo>
                  <a:lnTo>
                    <a:pt x="15754" y="67971"/>
                  </a:lnTo>
                  <a:lnTo>
                    <a:pt x="13823" y="66391"/>
                  </a:lnTo>
                  <a:lnTo>
                    <a:pt x="10269" y="63320"/>
                  </a:lnTo>
                  <a:lnTo>
                    <a:pt x="8163" y="61038"/>
                  </a:lnTo>
                  <a:lnTo>
                    <a:pt x="6715" y="59107"/>
                  </a:lnTo>
                  <a:lnTo>
                    <a:pt x="6495" y="58361"/>
                  </a:lnTo>
                  <a:lnTo>
                    <a:pt x="6495" y="56826"/>
                  </a:lnTo>
                  <a:lnTo>
                    <a:pt x="6583" y="54544"/>
                  </a:lnTo>
                  <a:lnTo>
                    <a:pt x="6758" y="51297"/>
                  </a:lnTo>
                  <a:lnTo>
                    <a:pt x="6671" y="49015"/>
                  </a:lnTo>
                  <a:lnTo>
                    <a:pt x="6276" y="46601"/>
                  </a:lnTo>
                  <a:lnTo>
                    <a:pt x="5793" y="44144"/>
                  </a:lnTo>
                  <a:lnTo>
                    <a:pt x="5749" y="42828"/>
                  </a:lnTo>
                  <a:lnTo>
                    <a:pt x="5881" y="40370"/>
                  </a:lnTo>
                  <a:lnTo>
                    <a:pt x="5881" y="40327"/>
                  </a:lnTo>
                  <a:lnTo>
                    <a:pt x="5661" y="38835"/>
                  </a:lnTo>
                  <a:lnTo>
                    <a:pt x="5135" y="36641"/>
                  </a:lnTo>
                  <a:lnTo>
                    <a:pt x="4564" y="34973"/>
                  </a:lnTo>
                  <a:lnTo>
                    <a:pt x="2853" y="30541"/>
                  </a:lnTo>
                  <a:lnTo>
                    <a:pt x="1975" y="27908"/>
                  </a:lnTo>
                  <a:lnTo>
                    <a:pt x="1317" y="25232"/>
                  </a:lnTo>
                  <a:lnTo>
                    <a:pt x="791" y="22599"/>
                  </a:lnTo>
                  <a:lnTo>
                    <a:pt x="352" y="18825"/>
                  </a:lnTo>
                  <a:lnTo>
                    <a:pt x="352" y="17596"/>
                  </a:lnTo>
                  <a:lnTo>
                    <a:pt x="615" y="16412"/>
                  </a:lnTo>
                  <a:lnTo>
                    <a:pt x="1581" y="13823"/>
                  </a:lnTo>
                  <a:lnTo>
                    <a:pt x="2765" y="10883"/>
                  </a:lnTo>
                  <a:lnTo>
                    <a:pt x="3292" y="10312"/>
                  </a:lnTo>
                  <a:lnTo>
                    <a:pt x="5969" y="7548"/>
                  </a:lnTo>
                  <a:lnTo>
                    <a:pt x="7109" y="6144"/>
                  </a:lnTo>
                  <a:lnTo>
                    <a:pt x="9172" y="4608"/>
                  </a:lnTo>
                  <a:lnTo>
                    <a:pt x="11146" y="3335"/>
                  </a:lnTo>
                  <a:lnTo>
                    <a:pt x="14350" y="1361"/>
                  </a:lnTo>
                  <a:lnTo>
                    <a:pt x="16105" y="308"/>
                  </a:lnTo>
                  <a:lnTo>
                    <a:pt x="16149" y="264"/>
                  </a:lnTo>
                  <a:lnTo>
                    <a:pt x="16149" y="220"/>
                  </a:lnTo>
                  <a:lnTo>
                    <a:pt x="16149" y="132"/>
                  </a:lnTo>
                  <a:lnTo>
                    <a:pt x="16149" y="88"/>
                  </a:lnTo>
                  <a:lnTo>
                    <a:pt x="16105" y="44"/>
                  </a:lnTo>
                  <a:lnTo>
                    <a:pt x="1601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" name="Google Shape;466;p48"/>
            <p:cNvSpPr/>
            <p:nvPr/>
          </p:nvSpPr>
          <p:spPr>
            <a:xfrm>
              <a:off x="5157125" y="2795500"/>
              <a:ext cx="400425" cy="235900"/>
            </a:xfrm>
            <a:custGeom>
              <a:avLst/>
              <a:gdLst/>
              <a:ahLst/>
              <a:cxnLst/>
              <a:rect l="l" t="t" r="r" b="b"/>
              <a:pathLst>
                <a:path w="16017" h="9436" extrusionOk="0">
                  <a:moveTo>
                    <a:pt x="15753" y="1"/>
                  </a:moveTo>
                  <a:lnTo>
                    <a:pt x="9566" y="3774"/>
                  </a:lnTo>
                  <a:lnTo>
                    <a:pt x="7328" y="5179"/>
                  </a:lnTo>
                  <a:lnTo>
                    <a:pt x="5485" y="6056"/>
                  </a:lnTo>
                  <a:lnTo>
                    <a:pt x="3818" y="7022"/>
                  </a:lnTo>
                  <a:lnTo>
                    <a:pt x="88" y="9128"/>
                  </a:lnTo>
                  <a:lnTo>
                    <a:pt x="0" y="9172"/>
                  </a:lnTo>
                  <a:lnTo>
                    <a:pt x="0" y="9216"/>
                  </a:lnTo>
                  <a:lnTo>
                    <a:pt x="0" y="9303"/>
                  </a:lnTo>
                  <a:lnTo>
                    <a:pt x="0" y="9347"/>
                  </a:lnTo>
                  <a:lnTo>
                    <a:pt x="88" y="9435"/>
                  </a:lnTo>
                  <a:lnTo>
                    <a:pt x="264" y="9435"/>
                  </a:lnTo>
                  <a:lnTo>
                    <a:pt x="3993" y="7329"/>
                  </a:lnTo>
                  <a:lnTo>
                    <a:pt x="5617" y="6363"/>
                  </a:lnTo>
                  <a:lnTo>
                    <a:pt x="7504" y="5486"/>
                  </a:lnTo>
                  <a:lnTo>
                    <a:pt x="9742" y="4082"/>
                  </a:lnTo>
                  <a:lnTo>
                    <a:pt x="15929" y="308"/>
                  </a:lnTo>
                  <a:lnTo>
                    <a:pt x="15973" y="264"/>
                  </a:lnTo>
                  <a:lnTo>
                    <a:pt x="16017" y="220"/>
                  </a:lnTo>
                  <a:lnTo>
                    <a:pt x="16017" y="132"/>
                  </a:lnTo>
                  <a:lnTo>
                    <a:pt x="15973" y="89"/>
                  </a:lnTo>
                  <a:lnTo>
                    <a:pt x="15929" y="45"/>
                  </a:lnTo>
                  <a:lnTo>
                    <a:pt x="1588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" name="Google Shape;467;p48"/>
            <p:cNvSpPr/>
            <p:nvPr/>
          </p:nvSpPr>
          <p:spPr>
            <a:xfrm>
              <a:off x="4878475" y="2770275"/>
              <a:ext cx="651650" cy="660425"/>
            </a:xfrm>
            <a:custGeom>
              <a:avLst/>
              <a:gdLst/>
              <a:ahLst/>
              <a:cxnLst/>
              <a:rect l="l" t="t" r="r" b="b"/>
              <a:pathLst>
                <a:path w="26066" h="26417" extrusionOk="0">
                  <a:moveTo>
                    <a:pt x="25846" y="1"/>
                  </a:moveTo>
                  <a:lnTo>
                    <a:pt x="25802" y="44"/>
                  </a:lnTo>
                  <a:lnTo>
                    <a:pt x="21063" y="2897"/>
                  </a:lnTo>
                  <a:lnTo>
                    <a:pt x="18211" y="4520"/>
                  </a:lnTo>
                  <a:lnTo>
                    <a:pt x="16061" y="5398"/>
                  </a:lnTo>
                  <a:lnTo>
                    <a:pt x="13823" y="6539"/>
                  </a:lnTo>
                  <a:lnTo>
                    <a:pt x="9610" y="8689"/>
                  </a:lnTo>
                  <a:lnTo>
                    <a:pt x="6319" y="10883"/>
                  </a:lnTo>
                  <a:lnTo>
                    <a:pt x="3511" y="12901"/>
                  </a:lnTo>
                  <a:lnTo>
                    <a:pt x="3467" y="12901"/>
                  </a:lnTo>
                  <a:lnTo>
                    <a:pt x="3028" y="13296"/>
                  </a:lnTo>
                  <a:lnTo>
                    <a:pt x="2985" y="13340"/>
                  </a:lnTo>
                  <a:lnTo>
                    <a:pt x="2590" y="14218"/>
                  </a:lnTo>
                  <a:lnTo>
                    <a:pt x="2590" y="14306"/>
                  </a:lnTo>
                  <a:lnTo>
                    <a:pt x="2546" y="15051"/>
                  </a:lnTo>
                  <a:lnTo>
                    <a:pt x="2546" y="15095"/>
                  </a:lnTo>
                  <a:lnTo>
                    <a:pt x="2809" y="16105"/>
                  </a:lnTo>
                  <a:lnTo>
                    <a:pt x="3818" y="18430"/>
                  </a:lnTo>
                  <a:lnTo>
                    <a:pt x="4740" y="20537"/>
                  </a:lnTo>
                  <a:lnTo>
                    <a:pt x="4828" y="21326"/>
                  </a:lnTo>
                  <a:lnTo>
                    <a:pt x="4696" y="21897"/>
                  </a:lnTo>
                  <a:lnTo>
                    <a:pt x="2721" y="23608"/>
                  </a:lnTo>
                  <a:lnTo>
                    <a:pt x="834" y="25451"/>
                  </a:lnTo>
                  <a:lnTo>
                    <a:pt x="88" y="26109"/>
                  </a:lnTo>
                  <a:lnTo>
                    <a:pt x="45" y="26197"/>
                  </a:lnTo>
                  <a:lnTo>
                    <a:pt x="1" y="26241"/>
                  </a:lnTo>
                  <a:lnTo>
                    <a:pt x="1" y="26329"/>
                  </a:lnTo>
                  <a:lnTo>
                    <a:pt x="45" y="26373"/>
                  </a:lnTo>
                  <a:lnTo>
                    <a:pt x="88" y="26416"/>
                  </a:lnTo>
                  <a:lnTo>
                    <a:pt x="176" y="26416"/>
                  </a:lnTo>
                  <a:lnTo>
                    <a:pt x="308" y="26373"/>
                  </a:lnTo>
                  <a:lnTo>
                    <a:pt x="1098" y="25714"/>
                  </a:lnTo>
                  <a:lnTo>
                    <a:pt x="2941" y="23871"/>
                  </a:lnTo>
                  <a:lnTo>
                    <a:pt x="5003" y="22116"/>
                  </a:lnTo>
                  <a:lnTo>
                    <a:pt x="5047" y="22028"/>
                  </a:lnTo>
                  <a:lnTo>
                    <a:pt x="5179" y="21370"/>
                  </a:lnTo>
                  <a:lnTo>
                    <a:pt x="5179" y="21326"/>
                  </a:lnTo>
                  <a:lnTo>
                    <a:pt x="5091" y="20493"/>
                  </a:lnTo>
                  <a:lnTo>
                    <a:pt x="5047" y="20449"/>
                  </a:lnTo>
                  <a:lnTo>
                    <a:pt x="4125" y="18299"/>
                  </a:lnTo>
                  <a:lnTo>
                    <a:pt x="3116" y="15973"/>
                  </a:lnTo>
                  <a:lnTo>
                    <a:pt x="2897" y="15051"/>
                  </a:lnTo>
                  <a:lnTo>
                    <a:pt x="2941" y="14349"/>
                  </a:lnTo>
                  <a:lnTo>
                    <a:pt x="3292" y="13560"/>
                  </a:lnTo>
                  <a:lnTo>
                    <a:pt x="3687" y="13165"/>
                  </a:lnTo>
                  <a:lnTo>
                    <a:pt x="6495" y="11146"/>
                  </a:lnTo>
                  <a:lnTo>
                    <a:pt x="9830" y="8996"/>
                  </a:lnTo>
                  <a:lnTo>
                    <a:pt x="13955" y="6846"/>
                  </a:lnTo>
                  <a:lnTo>
                    <a:pt x="16236" y="5705"/>
                  </a:lnTo>
                  <a:lnTo>
                    <a:pt x="18343" y="4827"/>
                  </a:lnTo>
                  <a:lnTo>
                    <a:pt x="18387" y="4827"/>
                  </a:lnTo>
                  <a:lnTo>
                    <a:pt x="21239" y="3204"/>
                  </a:lnTo>
                  <a:lnTo>
                    <a:pt x="25978" y="352"/>
                  </a:lnTo>
                  <a:lnTo>
                    <a:pt x="26022" y="264"/>
                  </a:lnTo>
                  <a:lnTo>
                    <a:pt x="26066" y="220"/>
                  </a:lnTo>
                  <a:lnTo>
                    <a:pt x="26066" y="176"/>
                  </a:lnTo>
                  <a:lnTo>
                    <a:pt x="26022" y="88"/>
                  </a:lnTo>
                  <a:lnTo>
                    <a:pt x="25978" y="44"/>
                  </a:lnTo>
                  <a:lnTo>
                    <a:pt x="2593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" name="Google Shape;468;p48"/>
            <p:cNvSpPr/>
            <p:nvPr/>
          </p:nvSpPr>
          <p:spPr>
            <a:xfrm>
              <a:off x="4429800" y="2660575"/>
              <a:ext cx="977475" cy="1079475"/>
            </a:xfrm>
            <a:custGeom>
              <a:avLst/>
              <a:gdLst/>
              <a:ahLst/>
              <a:cxnLst/>
              <a:rect l="l" t="t" r="r" b="b"/>
              <a:pathLst>
                <a:path w="39099" h="43179" extrusionOk="0">
                  <a:moveTo>
                    <a:pt x="38835" y="0"/>
                  </a:moveTo>
                  <a:lnTo>
                    <a:pt x="36553" y="1361"/>
                  </a:lnTo>
                  <a:lnTo>
                    <a:pt x="32121" y="3335"/>
                  </a:lnTo>
                  <a:lnTo>
                    <a:pt x="31156" y="3730"/>
                  </a:lnTo>
                  <a:lnTo>
                    <a:pt x="26812" y="5617"/>
                  </a:lnTo>
                  <a:lnTo>
                    <a:pt x="24617" y="6583"/>
                  </a:lnTo>
                  <a:lnTo>
                    <a:pt x="22467" y="7592"/>
                  </a:lnTo>
                  <a:lnTo>
                    <a:pt x="20361" y="8689"/>
                  </a:lnTo>
                  <a:lnTo>
                    <a:pt x="18299" y="9830"/>
                  </a:lnTo>
                  <a:lnTo>
                    <a:pt x="17289" y="10444"/>
                  </a:lnTo>
                  <a:lnTo>
                    <a:pt x="16280" y="11102"/>
                  </a:lnTo>
                  <a:lnTo>
                    <a:pt x="15315" y="11760"/>
                  </a:lnTo>
                  <a:lnTo>
                    <a:pt x="14349" y="12462"/>
                  </a:lnTo>
                  <a:lnTo>
                    <a:pt x="12155" y="14262"/>
                  </a:lnTo>
                  <a:lnTo>
                    <a:pt x="10312" y="15666"/>
                  </a:lnTo>
                  <a:lnTo>
                    <a:pt x="8162" y="17421"/>
                  </a:lnTo>
                  <a:lnTo>
                    <a:pt x="6758" y="18342"/>
                  </a:lnTo>
                  <a:lnTo>
                    <a:pt x="4564" y="19176"/>
                  </a:lnTo>
                  <a:lnTo>
                    <a:pt x="2414" y="19878"/>
                  </a:lnTo>
                  <a:lnTo>
                    <a:pt x="1273" y="20229"/>
                  </a:lnTo>
                  <a:lnTo>
                    <a:pt x="1185" y="20273"/>
                  </a:lnTo>
                  <a:lnTo>
                    <a:pt x="922" y="20536"/>
                  </a:lnTo>
                  <a:lnTo>
                    <a:pt x="878" y="20624"/>
                  </a:lnTo>
                  <a:lnTo>
                    <a:pt x="439" y="22774"/>
                  </a:lnTo>
                  <a:lnTo>
                    <a:pt x="1" y="24705"/>
                  </a:lnTo>
                  <a:lnTo>
                    <a:pt x="1" y="24749"/>
                  </a:lnTo>
                  <a:lnTo>
                    <a:pt x="176" y="27426"/>
                  </a:lnTo>
                  <a:lnTo>
                    <a:pt x="132" y="29707"/>
                  </a:lnTo>
                  <a:lnTo>
                    <a:pt x="88" y="30980"/>
                  </a:lnTo>
                  <a:lnTo>
                    <a:pt x="132" y="31068"/>
                  </a:lnTo>
                  <a:lnTo>
                    <a:pt x="176" y="31112"/>
                  </a:lnTo>
                  <a:lnTo>
                    <a:pt x="1756" y="32691"/>
                  </a:lnTo>
                  <a:lnTo>
                    <a:pt x="3906" y="34666"/>
                  </a:lnTo>
                  <a:lnTo>
                    <a:pt x="7636" y="38001"/>
                  </a:lnTo>
                  <a:lnTo>
                    <a:pt x="9435" y="39756"/>
                  </a:lnTo>
                  <a:lnTo>
                    <a:pt x="11015" y="41336"/>
                  </a:lnTo>
                  <a:lnTo>
                    <a:pt x="11409" y="41950"/>
                  </a:lnTo>
                  <a:lnTo>
                    <a:pt x="11278" y="42959"/>
                  </a:lnTo>
                  <a:lnTo>
                    <a:pt x="11322" y="43047"/>
                  </a:lnTo>
                  <a:lnTo>
                    <a:pt x="11322" y="43091"/>
                  </a:lnTo>
                  <a:lnTo>
                    <a:pt x="11366" y="43135"/>
                  </a:lnTo>
                  <a:lnTo>
                    <a:pt x="11453" y="43179"/>
                  </a:lnTo>
                  <a:lnTo>
                    <a:pt x="11585" y="43135"/>
                  </a:lnTo>
                  <a:lnTo>
                    <a:pt x="11629" y="43003"/>
                  </a:lnTo>
                  <a:lnTo>
                    <a:pt x="11760" y="41906"/>
                  </a:lnTo>
                  <a:lnTo>
                    <a:pt x="11717" y="41818"/>
                  </a:lnTo>
                  <a:lnTo>
                    <a:pt x="11278" y="41116"/>
                  </a:lnTo>
                  <a:lnTo>
                    <a:pt x="11278" y="41072"/>
                  </a:lnTo>
                  <a:lnTo>
                    <a:pt x="9698" y="39493"/>
                  </a:lnTo>
                  <a:lnTo>
                    <a:pt x="7855" y="37781"/>
                  </a:lnTo>
                  <a:lnTo>
                    <a:pt x="4169" y="34403"/>
                  </a:lnTo>
                  <a:lnTo>
                    <a:pt x="1975" y="32428"/>
                  </a:lnTo>
                  <a:lnTo>
                    <a:pt x="439" y="30936"/>
                  </a:lnTo>
                  <a:lnTo>
                    <a:pt x="483" y="29707"/>
                  </a:lnTo>
                  <a:lnTo>
                    <a:pt x="527" y="27426"/>
                  </a:lnTo>
                  <a:lnTo>
                    <a:pt x="352" y="24749"/>
                  </a:lnTo>
                  <a:lnTo>
                    <a:pt x="790" y="22862"/>
                  </a:lnTo>
                  <a:lnTo>
                    <a:pt x="1229" y="20756"/>
                  </a:lnTo>
                  <a:lnTo>
                    <a:pt x="1405" y="20580"/>
                  </a:lnTo>
                  <a:lnTo>
                    <a:pt x="2546" y="20185"/>
                  </a:lnTo>
                  <a:lnTo>
                    <a:pt x="4652" y="19527"/>
                  </a:lnTo>
                  <a:lnTo>
                    <a:pt x="6890" y="18650"/>
                  </a:lnTo>
                  <a:lnTo>
                    <a:pt x="6934" y="18650"/>
                  </a:lnTo>
                  <a:lnTo>
                    <a:pt x="8382" y="17728"/>
                  </a:lnTo>
                  <a:lnTo>
                    <a:pt x="10532" y="15929"/>
                  </a:lnTo>
                  <a:lnTo>
                    <a:pt x="12375" y="14525"/>
                  </a:lnTo>
                  <a:lnTo>
                    <a:pt x="14569" y="12726"/>
                  </a:lnTo>
                  <a:lnTo>
                    <a:pt x="15534" y="12024"/>
                  </a:lnTo>
                  <a:lnTo>
                    <a:pt x="16500" y="11365"/>
                  </a:lnTo>
                  <a:lnTo>
                    <a:pt x="17465" y="10751"/>
                  </a:lnTo>
                  <a:lnTo>
                    <a:pt x="18474" y="10137"/>
                  </a:lnTo>
                  <a:lnTo>
                    <a:pt x="20537" y="8996"/>
                  </a:lnTo>
                  <a:lnTo>
                    <a:pt x="22643" y="7899"/>
                  </a:lnTo>
                  <a:lnTo>
                    <a:pt x="24793" y="6890"/>
                  </a:lnTo>
                  <a:lnTo>
                    <a:pt x="26943" y="5924"/>
                  </a:lnTo>
                  <a:lnTo>
                    <a:pt x="31287" y="4081"/>
                  </a:lnTo>
                  <a:lnTo>
                    <a:pt x="32253" y="3686"/>
                  </a:lnTo>
                  <a:lnTo>
                    <a:pt x="36685" y="1668"/>
                  </a:lnTo>
                  <a:lnTo>
                    <a:pt x="36729" y="1668"/>
                  </a:lnTo>
                  <a:lnTo>
                    <a:pt x="39010" y="308"/>
                  </a:lnTo>
                  <a:lnTo>
                    <a:pt x="39054" y="264"/>
                  </a:lnTo>
                  <a:lnTo>
                    <a:pt x="39098" y="220"/>
                  </a:lnTo>
                  <a:lnTo>
                    <a:pt x="39098" y="132"/>
                  </a:lnTo>
                  <a:lnTo>
                    <a:pt x="39098" y="88"/>
                  </a:lnTo>
                  <a:lnTo>
                    <a:pt x="39054" y="44"/>
                  </a:lnTo>
                  <a:lnTo>
                    <a:pt x="3896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" name="Google Shape;469;p48"/>
            <p:cNvSpPr/>
            <p:nvPr/>
          </p:nvSpPr>
          <p:spPr>
            <a:xfrm>
              <a:off x="4382625" y="2638625"/>
              <a:ext cx="1001600" cy="722950"/>
            </a:xfrm>
            <a:custGeom>
              <a:avLst/>
              <a:gdLst/>
              <a:ahLst/>
              <a:cxnLst/>
              <a:rect l="l" t="t" r="r" b="b"/>
              <a:pathLst>
                <a:path w="40064" h="28918" extrusionOk="0">
                  <a:moveTo>
                    <a:pt x="39800" y="1"/>
                  </a:moveTo>
                  <a:lnTo>
                    <a:pt x="36948" y="1624"/>
                  </a:lnTo>
                  <a:lnTo>
                    <a:pt x="34359" y="2678"/>
                  </a:lnTo>
                  <a:lnTo>
                    <a:pt x="31331" y="3906"/>
                  </a:lnTo>
                  <a:lnTo>
                    <a:pt x="27821" y="5442"/>
                  </a:lnTo>
                  <a:lnTo>
                    <a:pt x="25188" y="6627"/>
                  </a:lnTo>
                  <a:lnTo>
                    <a:pt x="21897" y="8206"/>
                  </a:lnTo>
                  <a:lnTo>
                    <a:pt x="19440" y="9611"/>
                  </a:lnTo>
                  <a:lnTo>
                    <a:pt x="15271" y="12287"/>
                  </a:lnTo>
                  <a:lnTo>
                    <a:pt x="15227" y="12287"/>
                  </a:lnTo>
                  <a:lnTo>
                    <a:pt x="13165" y="13955"/>
                  </a:lnTo>
                  <a:lnTo>
                    <a:pt x="11453" y="15315"/>
                  </a:lnTo>
                  <a:lnTo>
                    <a:pt x="8470" y="17553"/>
                  </a:lnTo>
                  <a:lnTo>
                    <a:pt x="6714" y="18343"/>
                  </a:lnTo>
                  <a:lnTo>
                    <a:pt x="4476" y="19177"/>
                  </a:lnTo>
                  <a:lnTo>
                    <a:pt x="2019" y="19835"/>
                  </a:lnTo>
                  <a:lnTo>
                    <a:pt x="1010" y="20274"/>
                  </a:lnTo>
                  <a:lnTo>
                    <a:pt x="922" y="20317"/>
                  </a:lnTo>
                  <a:lnTo>
                    <a:pt x="878" y="20405"/>
                  </a:lnTo>
                  <a:lnTo>
                    <a:pt x="439" y="22029"/>
                  </a:lnTo>
                  <a:lnTo>
                    <a:pt x="1" y="23082"/>
                  </a:lnTo>
                  <a:lnTo>
                    <a:pt x="1" y="23170"/>
                  </a:lnTo>
                  <a:lnTo>
                    <a:pt x="1" y="25627"/>
                  </a:lnTo>
                  <a:lnTo>
                    <a:pt x="1" y="27909"/>
                  </a:lnTo>
                  <a:lnTo>
                    <a:pt x="1" y="27953"/>
                  </a:lnTo>
                  <a:lnTo>
                    <a:pt x="264" y="28786"/>
                  </a:lnTo>
                  <a:lnTo>
                    <a:pt x="352" y="28874"/>
                  </a:lnTo>
                  <a:lnTo>
                    <a:pt x="439" y="28918"/>
                  </a:lnTo>
                  <a:lnTo>
                    <a:pt x="483" y="28918"/>
                  </a:lnTo>
                  <a:lnTo>
                    <a:pt x="571" y="28874"/>
                  </a:lnTo>
                  <a:lnTo>
                    <a:pt x="615" y="28830"/>
                  </a:lnTo>
                  <a:lnTo>
                    <a:pt x="615" y="28742"/>
                  </a:lnTo>
                  <a:lnTo>
                    <a:pt x="615" y="28699"/>
                  </a:lnTo>
                  <a:lnTo>
                    <a:pt x="352" y="27865"/>
                  </a:lnTo>
                  <a:lnTo>
                    <a:pt x="352" y="25627"/>
                  </a:lnTo>
                  <a:lnTo>
                    <a:pt x="352" y="23214"/>
                  </a:lnTo>
                  <a:lnTo>
                    <a:pt x="790" y="22160"/>
                  </a:lnTo>
                  <a:lnTo>
                    <a:pt x="1185" y="20581"/>
                  </a:lnTo>
                  <a:lnTo>
                    <a:pt x="2151" y="20186"/>
                  </a:lnTo>
                  <a:lnTo>
                    <a:pt x="4564" y="19484"/>
                  </a:lnTo>
                  <a:lnTo>
                    <a:pt x="6846" y="18694"/>
                  </a:lnTo>
                  <a:lnTo>
                    <a:pt x="8645" y="17860"/>
                  </a:lnTo>
                  <a:lnTo>
                    <a:pt x="8689" y="17860"/>
                  </a:lnTo>
                  <a:lnTo>
                    <a:pt x="11673" y="15578"/>
                  </a:lnTo>
                  <a:lnTo>
                    <a:pt x="13384" y="14218"/>
                  </a:lnTo>
                  <a:lnTo>
                    <a:pt x="15447" y="12595"/>
                  </a:lnTo>
                  <a:lnTo>
                    <a:pt x="19615" y="9918"/>
                  </a:lnTo>
                  <a:lnTo>
                    <a:pt x="22029" y="8514"/>
                  </a:lnTo>
                  <a:lnTo>
                    <a:pt x="25364" y="6978"/>
                  </a:lnTo>
                  <a:lnTo>
                    <a:pt x="27996" y="5749"/>
                  </a:lnTo>
                  <a:lnTo>
                    <a:pt x="31463" y="4257"/>
                  </a:lnTo>
                  <a:lnTo>
                    <a:pt x="34491" y="2985"/>
                  </a:lnTo>
                  <a:lnTo>
                    <a:pt x="37124" y="1932"/>
                  </a:lnTo>
                  <a:lnTo>
                    <a:pt x="39976" y="308"/>
                  </a:lnTo>
                  <a:lnTo>
                    <a:pt x="40020" y="264"/>
                  </a:lnTo>
                  <a:lnTo>
                    <a:pt x="40020" y="220"/>
                  </a:lnTo>
                  <a:lnTo>
                    <a:pt x="40064" y="133"/>
                  </a:lnTo>
                  <a:lnTo>
                    <a:pt x="40020" y="89"/>
                  </a:lnTo>
                  <a:lnTo>
                    <a:pt x="39976" y="45"/>
                  </a:lnTo>
                  <a:lnTo>
                    <a:pt x="3993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" name="Google Shape;470;p48"/>
            <p:cNvSpPr/>
            <p:nvPr/>
          </p:nvSpPr>
          <p:spPr>
            <a:xfrm>
              <a:off x="4390300" y="2616700"/>
              <a:ext cx="969800" cy="500250"/>
            </a:xfrm>
            <a:custGeom>
              <a:avLst/>
              <a:gdLst/>
              <a:ahLst/>
              <a:cxnLst/>
              <a:rect l="l" t="t" r="r" b="b"/>
              <a:pathLst>
                <a:path w="38792" h="20010" extrusionOk="0">
                  <a:moveTo>
                    <a:pt x="38572" y="0"/>
                  </a:moveTo>
                  <a:lnTo>
                    <a:pt x="38528" y="44"/>
                  </a:lnTo>
                  <a:lnTo>
                    <a:pt x="37563" y="615"/>
                  </a:lnTo>
                  <a:lnTo>
                    <a:pt x="32911" y="2633"/>
                  </a:lnTo>
                  <a:lnTo>
                    <a:pt x="29050" y="4213"/>
                  </a:lnTo>
                  <a:lnTo>
                    <a:pt x="23433" y="6758"/>
                  </a:lnTo>
                  <a:lnTo>
                    <a:pt x="21063" y="7855"/>
                  </a:lnTo>
                  <a:lnTo>
                    <a:pt x="18782" y="9127"/>
                  </a:lnTo>
                  <a:lnTo>
                    <a:pt x="16368" y="10532"/>
                  </a:lnTo>
                  <a:lnTo>
                    <a:pt x="14657" y="11672"/>
                  </a:lnTo>
                  <a:lnTo>
                    <a:pt x="12068" y="13691"/>
                  </a:lnTo>
                  <a:lnTo>
                    <a:pt x="10400" y="14963"/>
                  </a:lnTo>
                  <a:lnTo>
                    <a:pt x="7329" y="17157"/>
                  </a:lnTo>
                  <a:lnTo>
                    <a:pt x="5310" y="18079"/>
                  </a:lnTo>
                  <a:lnTo>
                    <a:pt x="2897" y="18913"/>
                  </a:lnTo>
                  <a:lnTo>
                    <a:pt x="132" y="19659"/>
                  </a:lnTo>
                  <a:lnTo>
                    <a:pt x="89" y="19703"/>
                  </a:lnTo>
                  <a:lnTo>
                    <a:pt x="45" y="19746"/>
                  </a:lnTo>
                  <a:lnTo>
                    <a:pt x="1" y="19790"/>
                  </a:lnTo>
                  <a:lnTo>
                    <a:pt x="1" y="19878"/>
                  </a:lnTo>
                  <a:lnTo>
                    <a:pt x="89" y="19966"/>
                  </a:lnTo>
                  <a:lnTo>
                    <a:pt x="176" y="20010"/>
                  </a:lnTo>
                  <a:lnTo>
                    <a:pt x="220" y="20010"/>
                  </a:lnTo>
                  <a:lnTo>
                    <a:pt x="3029" y="19264"/>
                  </a:lnTo>
                  <a:lnTo>
                    <a:pt x="5442" y="18386"/>
                  </a:lnTo>
                  <a:lnTo>
                    <a:pt x="7504" y="17465"/>
                  </a:lnTo>
                  <a:lnTo>
                    <a:pt x="7504" y="17421"/>
                  </a:lnTo>
                  <a:lnTo>
                    <a:pt x="10620" y="15271"/>
                  </a:lnTo>
                  <a:lnTo>
                    <a:pt x="14832" y="11936"/>
                  </a:lnTo>
                  <a:lnTo>
                    <a:pt x="16544" y="10839"/>
                  </a:lnTo>
                  <a:lnTo>
                    <a:pt x="18957" y="9435"/>
                  </a:lnTo>
                  <a:lnTo>
                    <a:pt x="21239" y="8162"/>
                  </a:lnTo>
                  <a:lnTo>
                    <a:pt x="23565" y="7065"/>
                  </a:lnTo>
                  <a:lnTo>
                    <a:pt x="29181" y="4520"/>
                  </a:lnTo>
                  <a:lnTo>
                    <a:pt x="33087" y="2940"/>
                  </a:lnTo>
                  <a:lnTo>
                    <a:pt x="37738" y="922"/>
                  </a:lnTo>
                  <a:lnTo>
                    <a:pt x="38703" y="351"/>
                  </a:lnTo>
                  <a:lnTo>
                    <a:pt x="38747" y="264"/>
                  </a:lnTo>
                  <a:lnTo>
                    <a:pt x="38791" y="220"/>
                  </a:lnTo>
                  <a:lnTo>
                    <a:pt x="38791" y="176"/>
                  </a:lnTo>
                  <a:lnTo>
                    <a:pt x="38747" y="88"/>
                  </a:lnTo>
                  <a:lnTo>
                    <a:pt x="38703" y="44"/>
                  </a:lnTo>
                  <a:lnTo>
                    <a:pt x="3866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" name="Google Shape;471;p48"/>
            <p:cNvSpPr/>
            <p:nvPr/>
          </p:nvSpPr>
          <p:spPr>
            <a:xfrm>
              <a:off x="4570225" y="2562950"/>
              <a:ext cx="823875" cy="447600"/>
            </a:xfrm>
            <a:custGeom>
              <a:avLst/>
              <a:gdLst/>
              <a:ahLst/>
              <a:cxnLst/>
              <a:rect l="l" t="t" r="r" b="b"/>
              <a:pathLst>
                <a:path w="32955" h="17904" extrusionOk="0">
                  <a:moveTo>
                    <a:pt x="32691" y="0"/>
                  </a:moveTo>
                  <a:lnTo>
                    <a:pt x="30366" y="1317"/>
                  </a:lnTo>
                  <a:lnTo>
                    <a:pt x="27689" y="2589"/>
                  </a:lnTo>
                  <a:lnTo>
                    <a:pt x="23827" y="4125"/>
                  </a:lnTo>
                  <a:lnTo>
                    <a:pt x="21721" y="5002"/>
                  </a:lnTo>
                  <a:lnTo>
                    <a:pt x="18649" y="6319"/>
                  </a:lnTo>
                  <a:lnTo>
                    <a:pt x="16763" y="7197"/>
                  </a:lnTo>
                  <a:lnTo>
                    <a:pt x="12550" y="9215"/>
                  </a:lnTo>
                  <a:lnTo>
                    <a:pt x="10356" y="10400"/>
                  </a:lnTo>
                  <a:lnTo>
                    <a:pt x="8206" y="11716"/>
                  </a:lnTo>
                  <a:lnTo>
                    <a:pt x="6451" y="12813"/>
                  </a:lnTo>
                  <a:lnTo>
                    <a:pt x="4037" y="14656"/>
                  </a:lnTo>
                  <a:lnTo>
                    <a:pt x="88" y="17596"/>
                  </a:lnTo>
                  <a:lnTo>
                    <a:pt x="44" y="17640"/>
                  </a:lnTo>
                  <a:lnTo>
                    <a:pt x="0" y="17728"/>
                  </a:lnTo>
                  <a:lnTo>
                    <a:pt x="0" y="17772"/>
                  </a:lnTo>
                  <a:lnTo>
                    <a:pt x="44" y="17859"/>
                  </a:lnTo>
                  <a:lnTo>
                    <a:pt x="88" y="17903"/>
                  </a:lnTo>
                  <a:lnTo>
                    <a:pt x="176" y="17903"/>
                  </a:lnTo>
                  <a:lnTo>
                    <a:pt x="307" y="17859"/>
                  </a:lnTo>
                  <a:lnTo>
                    <a:pt x="4257" y="14963"/>
                  </a:lnTo>
                  <a:lnTo>
                    <a:pt x="6670" y="13120"/>
                  </a:lnTo>
                  <a:lnTo>
                    <a:pt x="8381" y="11979"/>
                  </a:lnTo>
                  <a:lnTo>
                    <a:pt x="10532" y="10707"/>
                  </a:lnTo>
                  <a:lnTo>
                    <a:pt x="12682" y="9522"/>
                  </a:lnTo>
                  <a:lnTo>
                    <a:pt x="16938" y="7504"/>
                  </a:lnTo>
                  <a:lnTo>
                    <a:pt x="18781" y="6670"/>
                  </a:lnTo>
                  <a:lnTo>
                    <a:pt x="21853" y="5310"/>
                  </a:lnTo>
                  <a:lnTo>
                    <a:pt x="27820" y="2896"/>
                  </a:lnTo>
                  <a:lnTo>
                    <a:pt x="30541" y="1624"/>
                  </a:lnTo>
                  <a:lnTo>
                    <a:pt x="32867" y="307"/>
                  </a:lnTo>
                  <a:lnTo>
                    <a:pt x="32911" y="263"/>
                  </a:lnTo>
                  <a:lnTo>
                    <a:pt x="32954" y="220"/>
                  </a:lnTo>
                  <a:lnTo>
                    <a:pt x="32954" y="132"/>
                  </a:lnTo>
                  <a:lnTo>
                    <a:pt x="32911" y="88"/>
                  </a:lnTo>
                  <a:lnTo>
                    <a:pt x="3286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" name="Google Shape;472;p48"/>
            <p:cNvSpPr/>
            <p:nvPr/>
          </p:nvSpPr>
          <p:spPr>
            <a:xfrm>
              <a:off x="4593250" y="2573900"/>
              <a:ext cx="718575" cy="375225"/>
            </a:xfrm>
            <a:custGeom>
              <a:avLst/>
              <a:gdLst/>
              <a:ahLst/>
              <a:cxnLst/>
              <a:rect l="l" t="t" r="r" b="b"/>
              <a:pathLst>
                <a:path w="28743" h="15009" extrusionOk="0">
                  <a:moveTo>
                    <a:pt x="28479" y="1"/>
                  </a:moveTo>
                  <a:lnTo>
                    <a:pt x="26066" y="1010"/>
                  </a:lnTo>
                  <a:lnTo>
                    <a:pt x="24267" y="1756"/>
                  </a:lnTo>
                  <a:lnTo>
                    <a:pt x="21414" y="2897"/>
                  </a:lnTo>
                  <a:lnTo>
                    <a:pt x="18562" y="4082"/>
                  </a:lnTo>
                  <a:lnTo>
                    <a:pt x="15710" y="5354"/>
                  </a:lnTo>
                  <a:lnTo>
                    <a:pt x="12902" y="6671"/>
                  </a:lnTo>
                  <a:lnTo>
                    <a:pt x="11497" y="7329"/>
                  </a:lnTo>
                  <a:lnTo>
                    <a:pt x="10093" y="8075"/>
                  </a:lnTo>
                  <a:lnTo>
                    <a:pt x="8733" y="8821"/>
                  </a:lnTo>
                  <a:lnTo>
                    <a:pt x="7417" y="9611"/>
                  </a:lnTo>
                  <a:lnTo>
                    <a:pt x="6100" y="10401"/>
                  </a:lnTo>
                  <a:lnTo>
                    <a:pt x="4784" y="11234"/>
                  </a:lnTo>
                  <a:lnTo>
                    <a:pt x="3511" y="12156"/>
                  </a:lnTo>
                  <a:lnTo>
                    <a:pt x="2282" y="13077"/>
                  </a:lnTo>
                  <a:lnTo>
                    <a:pt x="45" y="14701"/>
                  </a:lnTo>
                  <a:lnTo>
                    <a:pt x="1" y="14745"/>
                  </a:lnTo>
                  <a:lnTo>
                    <a:pt x="1" y="14789"/>
                  </a:lnTo>
                  <a:lnTo>
                    <a:pt x="1" y="14876"/>
                  </a:lnTo>
                  <a:lnTo>
                    <a:pt x="1" y="14920"/>
                  </a:lnTo>
                  <a:lnTo>
                    <a:pt x="88" y="14964"/>
                  </a:lnTo>
                  <a:lnTo>
                    <a:pt x="176" y="15008"/>
                  </a:lnTo>
                  <a:lnTo>
                    <a:pt x="264" y="14964"/>
                  </a:lnTo>
                  <a:lnTo>
                    <a:pt x="2502" y="13341"/>
                  </a:lnTo>
                  <a:lnTo>
                    <a:pt x="3731" y="12419"/>
                  </a:lnTo>
                  <a:lnTo>
                    <a:pt x="5003" y="11541"/>
                  </a:lnTo>
                  <a:lnTo>
                    <a:pt x="6276" y="10708"/>
                  </a:lnTo>
                  <a:lnTo>
                    <a:pt x="7592" y="9874"/>
                  </a:lnTo>
                  <a:lnTo>
                    <a:pt x="8952" y="9128"/>
                  </a:lnTo>
                  <a:lnTo>
                    <a:pt x="10313" y="8382"/>
                  </a:lnTo>
                  <a:lnTo>
                    <a:pt x="11673" y="7636"/>
                  </a:lnTo>
                  <a:lnTo>
                    <a:pt x="13033" y="6978"/>
                  </a:lnTo>
                  <a:lnTo>
                    <a:pt x="15885" y="5662"/>
                  </a:lnTo>
                  <a:lnTo>
                    <a:pt x="18694" y="4433"/>
                  </a:lnTo>
                  <a:lnTo>
                    <a:pt x="21546" y="3248"/>
                  </a:lnTo>
                  <a:lnTo>
                    <a:pt x="24398" y="2063"/>
                  </a:lnTo>
                  <a:lnTo>
                    <a:pt x="26197" y="1361"/>
                  </a:lnTo>
                  <a:lnTo>
                    <a:pt x="28611" y="308"/>
                  </a:lnTo>
                  <a:lnTo>
                    <a:pt x="28699" y="308"/>
                  </a:lnTo>
                  <a:lnTo>
                    <a:pt x="28699" y="220"/>
                  </a:lnTo>
                  <a:lnTo>
                    <a:pt x="28742" y="176"/>
                  </a:lnTo>
                  <a:lnTo>
                    <a:pt x="28699" y="89"/>
                  </a:lnTo>
                  <a:lnTo>
                    <a:pt x="28699" y="45"/>
                  </a:lnTo>
                  <a:lnTo>
                    <a:pt x="2861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" name="Google Shape;473;p48"/>
            <p:cNvSpPr/>
            <p:nvPr/>
          </p:nvSpPr>
          <p:spPr>
            <a:xfrm>
              <a:off x="4627275" y="2549775"/>
              <a:ext cx="657125" cy="330225"/>
            </a:xfrm>
            <a:custGeom>
              <a:avLst/>
              <a:gdLst/>
              <a:ahLst/>
              <a:cxnLst/>
              <a:rect l="l" t="t" r="r" b="b"/>
              <a:pathLst>
                <a:path w="26285" h="13209" extrusionOk="0">
                  <a:moveTo>
                    <a:pt x="26021" y="1"/>
                  </a:moveTo>
                  <a:lnTo>
                    <a:pt x="21765" y="1756"/>
                  </a:lnTo>
                  <a:lnTo>
                    <a:pt x="19176" y="2809"/>
                  </a:lnTo>
                  <a:lnTo>
                    <a:pt x="16631" y="3862"/>
                  </a:lnTo>
                  <a:lnTo>
                    <a:pt x="14130" y="4959"/>
                  </a:lnTo>
                  <a:lnTo>
                    <a:pt x="11672" y="6100"/>
                  </a:lnTo>
                  <a:lnTo>
                    <a:pt x="9215" y="7329"/>
                  </a:lnTo>
                  <a:lnTo>
                    <a:pt x="6845" y="8557"/>
                  </a:lnTo>
                  <a:lnTo>
                    <a:pt x="4476" y="9918"/>
                  </a:lnTo>
                  <a:lnTo>
                    <a:pt x="3291" y="10620"/>
                  </a:lnTo>
                  <a:lnTo>
                    <a:pt x="2150" y="11366"/>
                  </a:lnTo>
                  <a:lnTo>
                    <a:pt x="88" y="12901"/>
                  </a:lnTo>
                  <a:lnTo>
                    <a:pt x="44" y="12945"/>
                  </a:lnTo>
                  <a:lnTo>
                    <a:pt x="0" y="13033"/>
                  </a:lnTo>
                  <a:lnTo>
                    <a:pt x="44" y="13077"/>
                  </a:lnTo>
                  <a:lnTo>
                    <a:pt x="44" y="13121"/>
                  </a:lnTo>
                  <a:lnTo>
                    <a:pt x="132" y="13209"/>
                  </a:lnTo>
                  <a:lnTo>
                    <a:pt x="176" y="13209"/>
                  </a:lnTo>
                  <a:lnTo>
                    <a:pt x="307" y="13165"/>
                  </a:lnTo>
                  <a:lnTo>
                    <a:pt x="2370" y="11629"/>
                  </a:lnTo>
                  <a:lnTo>
                    <a:pt x="3510" y="10927"/>
                  </a:lnTo>
                  <a:lnTo>
                    <a:pt x="4651" y="10225"/>
                  </a:lnTo>
                  <a:lnTo>
                    <a:pt x="7021" y="8864"/>
                  </a:lnTo>
                  <a:lnTo>
                    <a:pt x="9390" y="7636"/>
                  </a:lnTo>
                  <a:lnTo>
                    <a:pt x="11848" y="6407"/>
                  </a:lnTo>
                  <a:lnTo>
                    <a:pt x="14305" y="5266"/>
                  </a:lnTo>
                  <a:lnTo>
                    <a:pt x="16806" y="4169"/>
                  </a:lnTo>
                  <a:lnTo>
                    <a:pt x="19307" y="3116"/>
                  </a:lnTo>
                  <a:lnTo>
                    <a:pt x="21896" y="2063"/>
                  </a:lnTo>
                  <a:lnTo>
                    <a:pt x="26153" y="352"/>
                  </a:lnTo>
                  <a:lnTo>
                    <a:pt x="26241" y="308"/>
                  </a:lnTo>
                  <a:lnTo>
                    <a:pt x="26284" y="264"/>
                  </a:lnTo>
                  <a:lnTo>
                    <a:pt x="26284" y="176"/>
                  </a:lnTo>
                  <a:lnTo>
                    <a:pt x="26284" y="88"/>
                  </a:lnTo>
                  <a:lnTo>
                    <a:pt x="26241" y="44"/>
                  </a:lnTo>
                  <a:lnTo>
                    <a:pt x="2619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" name="Google Shape;474;p48"/>
            <p:cNvSpPr/>
            <p:nvPr/>
          </p:nvSpPr>
          <p:spPr>
            <a:xfrm>
              <a:off x="4752325" y="2525650"/>
              <a:ext cx="504650" cy="232575"/>
            </a:xfrm>
            <a:custGeom>
              <a:avLst/>
              <a:gdLst/>
              <a:ahLst/>
              <a:cxnLst/>
              <a:rect l="l" t="t" r="r" b="b"/>
              <a:pathLst>
                <a:path w="20186" h="9303" extrusionOk="0">
                  <a:moveTo>
                    <a:pt x="19966" y="0"/>
                  </a:moveTo>
                  <a:lnTo>
                    <a:pt x="15446" y="1843"/>
                  </a:lnTo>
                  <a:lnTo>
                    <a:pt x="12813" y="2896"/>
                  </a:lnTo>
                  <a:lnTo>
                    <a:pt x="8382" y="4871"/>
                  </a:lnTo>
                  <a:lnTo>
                    <a:pt x="6363" y="5792"/>
                  </a:lnTo>
                  <a:lnTo>
                    <a:pt x="4345" y="6758"/>
                  </a:lnTo>
                  <a:lnTo>
                    <a:pt x="88" y="8996"/>
                  </a:lnTo>
                  <a:lnTo>
                    <a:pt x="44" y="9040"/>
                  </a:lnTo>
                  <a:lnTo>
                    <a:pt x="0" y="9083"/>
                  </a:lnTo>
                  <a:lnTo>
                    <a:pt x="0" y="9127"/>
                  </a:lnTo>
                  <a:lnTo>
                    <a:pt x="0" y="9215"/>
                  </a:lnTo>
                  <a:lnTo>
                    <a:pt x="88" y="9303"/>
                  </a:lnTo>
                  <a:lnTo>
                    <a:pt x="220" y="9303"/>
                  </a:lnTo>
                  <a:lnTo>
                    <a:pt x="4520" y="7065"/>
                  </a:lnTo>
                  <a:lnTo>
                    <a:pt x="6495" y="6100"/>
                  </a:lnTo>
                  <a:lnTo>
                    <a:pt x="8513" y="5178"/>
                  </a:lnTo>
                  <a:lnTo>
                    <a:pt x="12945" y="3203"/>
                  </a:lnTo>
                  <a:lnTo>
                    <a:pt x="15578" y="2150"/>
                  </a:lnTo>
                  <a:lnTo>
                    <a:pt x="20098" y="307"/>
                  </a:lnTo>
                  <a:lnTo>
                    <a:pt x="20142" y="263"/>
                  </a:lnTo>
                  <a:lnTo>
                    <a:pt x="20185" y="220"/>
                  </a:lnTo>
                  <a:lnTo>
                    <a:pt x="20185" y="176"/>
                  </a:lnTo>
                  <a:lnTo>
                    <a:pt x="20185" y="88"/>
                  </a:lnTo>
                  <a:lnTo>
                    <a:pt x="20142" y="44"/>
                  </a:lnTo>
                  <a:lnTo>
                    <a:pt x="2009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" name="Google Shape;475;p48"/>
            <p:cNvSpPr/>
            <p:nvPr/>
          </p:nvSpPr>
          <p:spPr>
            <a:xfrm>
              <a:off x="4721600" y="2500400"/>
              <a:ext cx="509050" cy="235900"/>
            </a:xfrm>
            <a:custGeom>
              <a:avLst/>
              <a:gdLst/>
              <a:ahLst/>
              <a:cxnLst/>
              <a:rect l="l" t="t" r="r" b="b"/>
              <a:pathLst>
                <a:path w="20362" h="9436" extrusionOk="0">
                  <a:moveTo>
                    <a:pt x="20186" y="1"/>
                  </a:moveTo>
                  <a:lnTo>
                    <a:pt x="20098" y="45"/>
                  </a:lnTo>
                  <a:lnTo>
                    <a:pt x="18036" y="922"/>
                  </a:lnTo>
                  <a:lnTo>
                    <a:pt x="16193" y="1625"/>
                  </a:lnTo>
                  <a:lnTo>
                    <a:pt x="14262" y="2414"/>
                  </a:lnTo>
                  <a:lnTo>
                    <a:pt x="12287" y="3204"/>
                  </a:lnTo>
                  <a:lnTo>
                    <a:pt x="10313" y="4082"/>
                  </a:lnTo>
                  <a:lnTo>
                    <a:pt x="8250" y="5047"/>
                  </a:lnTo>
                  <a:lnTo>
                    <a:pt x="6144" y="6013"/>
                  </a:lnTo>
                  <a:lnTo>
                    <a:pt x="3994" y="7066"/>
                  </a:lnTo>
                  <a:lnTo>
                    <a:pt x="1800" y="8163"/>
                  </a:lnTo>
                  <a:lnTo>
                    <a:pt x="88" y="9128"/>
                  </a:lnTo>
                  <a:lnTo>
                    <a:pt x="45" y="9172"/>
                  </a:lnTo>
                  <a:lnTo>
                    <a:pt x="1" y="9216"/>
                  </a:lnTo>
                  <a:lnTo>
                    <a:pt x="1" y="9304"/>
                  </a:lnTo>
                  <a:lnTo>
                    <a:pt x="1" y="9347"/>
                  </a:lnTo>
                  <a:lnTo>
                    <a:pt x="88" y="9435"/>
                  </a:lnTo>
                  <a:lnTo>
                    <a:pt x="264" y="9435"/>
                  </a:lnTo>
                  <a:lnTo>
                    <a:pt x="1975" y="8470"/>
                  </a:lnTo>
                  <a:lnTo>
                    <a:pt x="4125" y="7373"/>
                  </a:lnTo>
                  <a:lnTo>
                    <a:pt x="6276" y="6364"/>
                  </a:lnTo>
                  <a:lnTo>
                    <a:pt x="8382" y="5354"/>
                  </a:lnTo>
                  <a:lnTo>
                    <a:pt x="10444" y="4433"/>
                  </a:lnTo>
                  <a:lnTo>
                    <a:pt x="12463" y="3555"/>
                  </a:lnTo>
                  <a:lnTo>
                    <a:pt x="14394" y="2722"/>
                  </a:lnTo>
                  <a:lnTo>
                    <a:pt x="16324" y="1932"/>
                  </a:lnTo>
                  <a:lnTo>
                    <a:pt x="18167" y="1230"/>
                  </a:lnTo>
                  <a:lnTo>
                    <a:pt x="20274" y="352"/>
                  </a:lnTo>
                  <a:lnTo>
                    <a:pt x="20317" y="308"/>
                  </a:lnTo>
                  <a:lnTo>
                    <a:pt x="20361" y="264"/>
                  </a:lnTo>
                  <a:lnTo>
                    <a:pt x="20361" y="176"/>
                  </a:lnTo>
                  <a:lnTo>
                    <a:pt x="20361" y="133"/>
                  </a:lnTo>
                  <a:lnTo>
                    <a:pt x="20317" y="45"/>
                  </a:lnTo>
                  <a:lnTo>
                    <a:pt x="2027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" name="Google Shape;476;p48"/>
            <p:cNvSpPr/>
            <p:nvPr/>
          </p:nvSpPr>
          <p:spPr>
            <a:xfrm>
              <a:off x="4766575" y="2636450"/>
              <a:ext cx="66950" cy="38400"/>
            </a:xfrm>
            <a:custGeom>
              <a:avLst/>
              <a:gdLst/>
              <a:ahLst/>
              <a:cxnLst/>
              <a:rect l="l" t="t" r="r" b="b"/>
              <a:pathLst>
                <a:path w="2678" h="1536" extrusionOk="0">
                  <a:moveTo>
                    <a:pt x="2414" y="0"/>
                  </a:moveTo>
                  <a:lnTo>
                    <a:pt x="89" y="1185"/>
                  </a:lnTo>
                  <a:lnTo>
                    <a:pt x="1" y="1229"/>
                  </a:lnTo>
                  <a:lnTo>
                    <a:pt x="1" y="1273"/>
                  </a:lnTo>
                  <a:lnTo>
                    <a:pt x="1" y="1360"/>
                  </a:lnTo>
                  <a:lnTo>
                    <a:pt x="1" y="1404"/>
                  </a:lnTo>
                  <a:lnTo>
                    <a:pt x="45" y="1492"/>
                  </a:lnTo>
                  <a:lnTo>
                    <a:pt x="176" y="1536"/>
                  </a:lnTo>
                  <a:lnTo>
                    <a:pt x="220" y="1492"/>
                  </a:lnTo>
                  <a:lnTo>
                    <a:pt x="2590" y="307"/>
                  </a:lnTo>
                  <a:lnTo>
                    <a:pt x="2634" y="263"/>
                  </a:lnTo>
                  <a:lnTo>
                    <a:pt x="2678" y="220"/>
                  </a:lnTo>
                  <a:lnTo>
                    <a:pt x="2678" y="132"/>
                  </a:lnTo>
                  <a:lnTo>
                    <a:pt x="2678" y="88"/>
                  </a:lnTo>
                  <a:lnTo>
                    <a:pt x="2634" y="44"/>
                  </a:lnTo>
                  <a:lnTo>
                    <a:pt x="254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" name="Google Shape;477;p48"/>
            <p:cNvSpPr/>
            <p:nvPr/>
          </p:nvSpPr>
          <p:spPr>
            <a:xfrm>
              <a:off x="4492325" y="2749425"/>
              <a:ext cx="69150" cy="48300"/>
            </a:xfrm>
            <a:custGeom>
              <a:avLst/>
              <a:gdLst/>
              <a:ahLst/>
              <a:cxnLst/>
              <a:rect l="l" t="t" r="r" b="b"/>
              <a:pathLst>
                <a:path w="2766" h="1932" extrusionOk="0">
                  <a:moveTo>
                    <a:pt x="2546" y="1"/>
                  </a:moveTo>
                  <a:lnTo>
                    <a:pt x="2502" y="45"/>
                  </a:lnTo>
                  <a:lnTo>
                    <a:pt x="45" y="1624"/>
                  </a:lnTo>
                  <a:lnTo>
                    <a:pt x="1" y="1668"/>
                  </a:lnTo>
                  <a:lnTo>
                    <a:pt x="1" y="1712"/>
                  </a:lnTo>
                  <a:lnTo>
                    <a:pt x="1" y="1800"/>
                  </a:lnTo>
                  <a:lnTo>
                    <a:pt x="1" y="1844"/>
                  </a:lnTo>
                  <a:lnTo>
                    <a:pt x="88" y="1888"/>
                  </a:lnTo>
                  <a:lnTo>
                    <a:pt x="176" y="1932"/>
                  </a:lnTo>
                  <a:lnTo>
                    <a:pt x="264" y="1888"/>
                  </a:lnTo>
                  <a:lnTo>
                    <a:pt x="2677" y="352"/>
                  </a:lnTo>
                  <a:lnTo>
                    <a:pt x="2721" y="308"/>
                  </a:lnTo>
                  <a:lnTo>
                    <a:pt x="2765" y="220"/>
                  </a:lnTo>
                  <a:lnTo>
                    <a:pt x="2765" y="176"/>
                  </a:lnTo>
                  <a:lnTo>
                    <a:pt x="2721" y="89"/>
                  </a:lnTo>
                  <a:lnTo>
                    <a:pt x="2677" y="45"/>
                  </a:lnTo>
                  <a:lnTo>
                    <a:pt x="263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" name="Google Shape;478;p48"/>
            <p:cNvSpPr/>
            <p:nvPr/>
          </p:nvSpPr>
          <p:spPr>
            <a:xfrm>
              <a:off x="4584475" y="2661675"/>
              <a:ext cx="72425" cy="46100"/>
            </a:xfrm>
            <a:custGeom>
              <a:avLst/>
              <a:gdLst/>
              <a:ahLst/>
              <a:cxnLst/>
              <a:rect l="l" t="t" r="r" b="b"/>
              <a:pathLst>
                <a:path w="2897" h="1844" extrusionOk="0">
                  <a:moveTo>
                    <a:pt x="2677" y="0"/>
                  </a:moveTo>
                  <a:lnTo>
                    <a:pt x="2633" y="44"/>
                  </a:lnTo>
                  <a:lnTo>
                    <a:pt x="88" y="1536"/>
                  </a:lnTo>
                  <a:lnTo>
                    <a:pt x="45" y="1580"/>
                  </a:lnTo>
                  <a:lnTo>
                    <a:pt x="1" y="1624"/>
                  </a:lnTo>
                  <a:lnTo>
                    <a:pt x="1" y="1712"/>
                  </a:lnTo>
                  <a:lnTo>
                    <a:pt x="1" y="1756"/>
                  </a:lnTo>
                  <a:lnTo>
                    <a:pt x="88" y="1843"/>
                  </a:lnTo>
                  <a:lnTo>
                    <a:pt x="264" y="1843"/>
                  </a:lnTo>
                  <a:lnTo>
                    <a:pt x="2809" y="351"/>
                  </a:lnTo>
                  <a:lnTo>
                    <a:pt x="2853" y="308"/>
                  </a:lnTo>
                  <a:lnTo>
                    <a:pt x="2897" y="220"/>
                  </a:lnTo>
                  <a:lnTo>
                    <a:pt x="2897" y="176"/>
                  </a:lnTo>
                  <a:lnTo>
                    <a:pt x="2853" y="88"/>
                  </a:lnTo>
                  <a:lnTo>
                    <a:pt x="2809" y="44"/>
                  </a:lnTo>
                  <a:lnTo>
                    <a:pt x="276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" name="Google Shape;479;p48"/>
            <p:cNvSpPr/>
            <p:nvPr/>
          </p:nvSpPr>
          <p:spPr>
            <a:xfrm>
              <a:off x="5248175" y="2451050"/>
              <a:ext cx="158000" cy="83400"/>
            </a:xfrm>
            <a:custGeom>
              <a:avLst/>
              <a:gdLst/>
              <a:ahLst/>
              <a:cxnLst/>
              <a:rect l="l" t="t" r="r" b="b"/>
              <a:pathLst>
                <a:path w="6320" h="3336" extrusionOk="0">
                  <a:moveTo>
                    <a:pt x="6144" y="0"/>
                  </a:moveTo>
                  <a:lnTo>
                    <a:pt x="6056" y="44"/>
                  </a:lnTo>
                  <a:lnTo>
                    <a:pt x="3335" y="1492"/>
                  </a:lnTo>
                  <a:lnTo>
                    <a:pt x="132" y="2984"/>
                  </a:lnTo>
                  <a:lnTo>
                    <a:pt x="44" y="3028"/>
                  </a:lnTo>
                  <a:lnTo>
                    <a:pt x="44" y="3072"/>
                  </a:lnTo>
                  <a:lnTo>
                    <a:pt x="0" y="3160"/>
                  </a:lnTo>
                  <a:lnTo>
                    <a:pt x="44" y="3204"/>
                  </a:lnTo>
                  <a:lnTo>
                    <a:pt x="88" y="3291"/>
                  </a:lnTo>
                  <a:lnTo>
                    <a:pt x="176" y="3335"/>
                  </a:lnTo>
                  <a:lnTo>
                    <a:pt x="264" y="3291"/>
                  </a:lnTo>
                  <a:lnTo>
                    <a:pt x="3467" y="1799"/>
                  </a:lnTo>
                  <a:lnTo>
                    <a:pt x="6231" y="351"/>
                  </a:lnTo>
                  <a:lnTo>
                    <a:pt x="6275" y="308"/>
                  </a:lnTo>
                  <a:lnTo>
                    <a:pt x="6319" y="264"/>
                  </a:lnTo>
                  <a:lnTo>
                    <a:pt x="6319" y="176"/>
                  </a:lnTo>
                  <a:lnTo>
                    <a:pt x="6275" y="132"/>
                  </a:lnTo>
                  <a:lnTo>
                    <a:pt x="6231" y="44"/>
                  </a:lnTo>
                  <a:lnTo>
                    <a:pt x="6188" y="44"/>
                  </a:lnTo>
                  <a:lnTo>
                    <a:pt x="614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" name="Google Shape;480;p48"/>
            <p:cNvSpPr/>
            <p:nvPr/>
          </p:nvSpPr>
          <p:spPr>
            <a:xfrm>
              <a:off x="5221850" y="2453250"/>
              <a:ext cx="110825" cy="55950"/>
            </a:xfrm>
            <a:custGeom>
              <a:avLst/>
              <a:gdLst/>
              <a:ahLst/>
              <a:cxnLst/>
              <a:rect l="l" t="t" r="r" b="b"/>
              <a:pathLst>
                <a:path w="4433" h="2238" extrusionOk="0">
                  <a:moveTo>
                    <a:pt x="4169" y="0"/>
                  </a:moveTo>
                  <a:lnTo>
                    <a:pt x="2107" y="1009"/>
                  </a:lnTo>
                  <a:lnTo>
                    <a:pt x="88" y="1931"/>
                  </a:lnTo>
                  <a:lnTo>
                    <a:pt x="44" y="1931"/>
                  </a:lnTo>
                  <a:lnTo>
                    <a:pt x="0" y="2019"/>
                  </a:lnTo>
                  <a:lnTo>
                    <a:pt x="0" y="2062"/>
                  </a:lnTo>
                  <a:lnTo>
                    <a:pt x="0" y="2150"/>
                  </a:lnTo>
                  <a:lnTo>
                    <a:pt x="88" y="2238"/>
                  </a:lnTo>
                  <a:lnTo>
                    <a:pt x="264" y="2238"/>
                  </a:lnTo>
                  <a:lnTo>
                    <a:pt x="2238" y="1317"/>
                  </a:lnTo>
                  <a:lnTo>
                    <a:pt x="4344" y="351"/>
                  </a:lnTo>
                  <a:lnTo>
                    <a:pt x="4388" y="307"/>
                  </a:lnTo>
                  <a:lnTo>
                    <a:pt x="4432" y="220"/>
                  </a:lnTo>
                  <a:lnTo>
                    <a:pt x="4432" y="176"/>
                  </a:lnTo>
                  <a:lnTo>
                    <a:pt x="4432" y="88"/>
                  </a:lnTo>
                  <a:lnTo>
                    <a:pt x="4388" y="44"/>
                  </a:lnTo>
                  <a:lnTo>
                    <a:pt x="430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" name="Google Shape;481;p48"/>
            <p:cNvSpPr/>
            <p:nvPr/>
          </p:nvSpPr>
          <p:spPr>
            <a:xfrm>
              <a:off x="2583525" y="3619350"/>
              <a:ext cx="11000" cy="43925"/>
            </a:xfrm>
            <a:custGeom>
              <a:avLst/>
              <a:gdLst/>
              <a:ahLst/>
              <a:cxnLst/>
              <a:rect l="l" t="t" r="r" b="b"/>
              <a:pathLst>
                <a:path w="440" h="1757" extrusionOk="0">
                  <a:moveTo>
                    <a:pt x="220" y="1"/>
                  </a:moveTo>
                  <a:lnTo>
                    <a:pt x="176" y="45"/>
                  </a:lnTo>
                  <a:lnTo>
                    <a:pt x="132" y="89"/>
                  </a:lnTo>
                  <a:lnTo>
                    <a:pt x="88" y="176"/>
                  </a:lnTo>
                  <a:lnTo>
                    <a:pt x="1" y="1581"/>
                  </a:lnTo>
                  <a:lnTo>
                    <a:pt x="1" y="1624"/>
                  </a:lnTo>
                  <a:lnTo>
                    <a:pt x="44" y="1668"/>
                  </a:lnTo>
                  <a:lnTo>
                    <a:pt x="88" y="1712"/>
                  </a:lnTo>
                  <a:lnTo>
                    <a:pt x="176" y="1756"/>
                  </a:lnTo>
                  <a:lnTo>
                    <a:pt x="308" y="1712"/>
                  </a:lnTo>
                  <a:lnTo>
                    <a:pt x="352" y="1581"/>
                  </a:lnTo>
                  <a:lnTo>
                    <a:pt x="439" y="176"/>
                  </a:lnTo>
                  <a:lnTo>
                    <a:pt x="439" y="133"/>
                  </a:lnTo>
                  <a:lnTo>
                    <a:pt x="395" y="45"/>
                  </a:lnTo>
                  <a:lnTo>
                    <a:pt x="35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" name="Google Shape;482;p48"/>
            <p:cNvSpPr/>
            <p:nvPr/>
          </p:nvSpPr>
          <p:spPr>
            <a:xfrm>
              <a:off x="2531975" y="3816825"/>
              <a:ext cx="28550" cy="37325"/>
            </a:xfrm>
            <a:custGeom>
              <a:avLst/>
              <a:gdLst/>
              <a:ahLst/>
              <a:cxnLst/>
              <a:rect l="l" t="t" r="r" b="b"/>
              <a:pathLst>
                <a:path w="1142" h="1493" extrusionOk="0">
                  <a:moveTo>
                    <a:pt x="922" y="0"/>
                  </a:moveTo>
                  <a:lnTo>
                    <a:pt x="878" y="44"/>
                  </a:lnTo>
                  <a:lnTo>
                    <a:pt x="834" y="88"/>
                  </a:lnTo>
                  <a:lnTo>
                    <a:pt x="0" y="1229"/>
                  </a:lnTo>
                  <a:lnTo>
                    <a:pt x="0" y="1317"/>
                  </a:lnTo>
                  <a:lnTo>
                    <a:pt x="0" y="1361"/>
                  </a:lnTo>
                  <a:lnTo>
                    <a:pt x="0" y="1448"/>
                  </a:lnTo>
                  <a:lnTo>
                    <a:pt x="44" y="1492"/>
                  </a:lnTo>
                  <a:lnTo>
                    <a:pt x="263" y="1492"/>
                  </a:lnTo>
                  <a:lnTo>
                    <a:pt x="307" y="1448"/>
                  </a:lnTo>
                  <a:lnTo>
                    <a:pt x="1097" y="308"/>
                  </a:lnTo>
                  <a:lnTo>
                    <a:pt x="1141" y="220"/>
                  </a:lnTo>
                  <a:lnTo>
                    <a:pt x="1141" y="176"/>
                  </a:lnTo>
                  <a:lnTo>
                    <a:pt x="1097" y="88"/>
                  </a:lnTo>
                  <a:lnTo>
                    <a:pt x="1053" y="44"/>
                  </a:lnTo>
                  <a:lnTo>
                    <a:pt x="100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" name="Google Shape;483;p48"/>
            <p:cNvSpPr/>
            <p:nvPr/>
          </p:nvSpPr>
          <p:spPr>
            <a:xfrm>
              <a:off x="2790850" y="3734550"/>
              <a:ext cx="36250" cy="30725"/>
            </a:xfrm>
            <a:custGeom>
              <a:avLst/>
              <a:gdLst/>
              <a:ahLst/>
              <a:cxnLst/>
              <a:rect l="l" t="t" r="r" b="b"/>
              <a:pathLst>
                <a:path w="1450" h="1229" extrusionOk="0">
                  <a:moveTo>
                    <a:pt x="177" y="0"/>
                  </a:moveTo>
                  <a:lnTo>
                    <a:pt x="89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45" y="264"/>
                  </a:lnTo>
                  <a:lnTo>
                    <a:pt x="89" y="307"/>
                  </a:lnTo>
                  <a:lnTo>
                    <a:pt x="1186" y="1185"/>
                  </a:lnTo>
                  <a:lnTo>
                    <a:pt x="1274" y="1229"/>
                  </a:lnTo>
                  <a:lnTo>
                    <a:pt x="1361" y="1229"/>
                  </a:lnTo>
                  <a:lnTo>
                    <a:pt x="1405" y="1185"/>
                  </a:lnTo>
                  <a:lnTo>
                    <a:pt x="1449" y="1097"/>
                  </a:lnTo>
                  <a:lnTo>
                    <a:pt x="1449" y="1053"/>
                  </a:lnTo>
                  <a:lnTo>
                    <a:pt x="1449" y="966"/>
                  </a:lnTo>
                  <a:lnTo>
                    <a:pt x="1405" y="922"/>
                  </a:lnTo>
                  <a:lnTo>
                    <a:pt x="308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" name="Google Shape;484;p48"/>
            <p:cNvSpPr/>
            <p:nvPr/>
          </p:nvSpPr>
          <p:spPr>
            <a:xfrm>
              <a:off x="2285150" y="4725150"/>
              <a:ext cx="47175" cy="14275"/>
            </a:xfrm>
            <a:custGeom>
              <a:avLst/>
              <a:gdLst/>
              <a:ahLst/>
              <a:cxnLst/>
              <a:rect l="l" t="t" r="r" b="b"/>
              <a:pathLst>
                <a:path w="1887" h="571" extrusionOk="0">
                  <a:moveTo>
                    <a:pt x="1668" y="0"/>
                  </a:moveTo>
                  <a:lnTo>
                    <a:pt x="132" y="220"/>
                  </a:lnTo>
                  <a:lnTo>
                    <a:pt x="88" y="220"/>
                  </a:lnTo>
                  <a:lnTo>
                    <a:pt x="0" y="264"/>
                  </a:lnTo>
                  <a:lnTo>
                    <a:pt x="0" y="351"/>
                  </a:lnTo>
                  <a:lnTo>
                    <a:pt x="0" y="395"/>
                  </a:lnTo>
                  <a:lnTo>
                    <a:pt x="44" y="527"/>
                  </a:lnTo>
                  <a:lnTo>
                    <a:pt x="176" y="571"/>
                  </a:lnTo>
                  <a:lnTo>
                    <a:pt x="1711" y="351"/>
                  </a:lnTo>
                  <a:lnTo>
                    <a:pt x="1799" y="351"/>
                  </a:lnTo>
                  <a:lnTo>
                    <a:pt x="1843" y="307"/>
                  </a:lnTo>
                  <a:lnTo>
                    <a:pt x="1887" y="220"/>
                  </a:lnTo>
                  <a:lnTo>
                    <a:pt x="1887" y="176"/>
                  </a:lnTo>
                  <a:lnTo>
                    <a:pt x="1843" y="88"/>
                  </a:lnTo>
                  <a:lnTo>
                    <a:pt x="1799" y="44"/>
                  </a:lnTo>
                  <a:lnTo>
                    <a:pt x="175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" name="Google Shape;485;p48"/>
            <p:cNvSpPr/>
            <p:nvPr/>
          </p:nvSpPr>
          <p:spPr>
            <a:xfrm>
              <a:off x="2232475" y="4129475"/>
              <a:ext cx="879825" cy="325825"/>
            </a:xfrm>
            <a:custGeom>
              <a:avLst/>
              <a:gdLst/>
              <a:ahLst/>
              <a:cxnLst/>
              <a:rect l="l" t="t" r="r" b="b"/>
              <a:pathLst>
                <a:path w="35193" h="13033" extrusionOk="0">
                  <a:moveTo>
                    <a:pt x="23828" y="0"/>
                  </a:moveTo>
                  <a:lnTo>
                    <a:pt x="22424" y="44"/>
                  </a:lnTo>
                  <a:lnTo>
                    <a:pt x="22336" y="44"/>
                  </a:lnTo>
                  <a:lnTo>
                    <a:pt x="21809" y="220"/>
                  </a:lnTo>
                  <a:lnTo>
                    <a:pt x="21766" y="220"/>
                  </a:lnTo>
                  <a:lnTo>
                    <a:pt x="20537" y="1317"/>
                  </a:lnTo>
                  <a:lnTo>
                    <a:pt x="19703" y="1931"/>
                  </a:lnTo>
                  <a:lnTo>
                    <a:pt x="19045" y="2501"/>
                  </a:lnTo>
                  <a:lnTo>
                    <a:pt x="17948" y="3423"/>
                  </a:lnTo>
                  <a:lnTo>
                    <a:pt x="17377" y="3906"/>
                  </a:lnTo>
                  <a:lnTo>
                    <a:pt x="16851" y="4344"/>
                  </a:lnTo>
                  <a:lnTo>
                    <a:pt x="16324" y="4695"/>
                  </a:lnTo>
                  <a:lnTo>
                    <a:pt x="15754" y="5003"/>
                  </a:lnTo>
                  <a:lnTo>
                    <a:pt x="15052" y="5266"/>
                  </a:lnTo>
                  <a:lnTo>
                    <a:pt x="14174" y="5485"/>
                  </a:lnTo>
                  <a:lnTo>
                    <a:pt x="13077" y="5749"/>
                  </a:lnTo>
                  <a:lnTo>
                    <a:pt x="11673" y="5968"/>
                  </a:lnTo>
                  <a:lnTo>
                    <a:pt x="11629" y="6012"/>
                  </a:lnTo>
                  <a:lnTo>
                    <a:pt x="10269" y="6626"/>
                  </a:lnTo>
                  <a:lnTo>
                    <a:pt x="10225" y="6670"/>
                  </a:lnTo>
                  <a:lnTo>
                    <a:pt x="9611" y="7240"/>
                  </a:lnTo>
                  <a:lnTo>
                    <a:pt x="9567" y="7284"/>
                  </a:lnTo>
                  <a:lnTo>
                    <a:pt x="8163" y="10093"/>
                  </a:lnTo>
                  <a:lnTo>
                    <a:pt x="7022" y="11541"/>
                  </a:lnTo>
                  <a:lnTo>
                    <a:pt x="5705" y="12506"/>
                  </a:lnTo>
                  <a:lnTo>
                    <a:pt x="5091" y="12682"/>
                  </a:lnTo>
                  <a:lnTo>
                    <a:pt x="3906" y="12506"/>
                  </a:lnTo>
                  <a:lnTo>
                    <a:pt x="1537" y="11848"/>
                  </a:lnTo>
                  <a:lnTo>
                    <a:pt x="264" y="11365"/>
                  </a:lnTo>
                  <a:lnTo>
                    <a:pt x="89" y="11365"/>
                  </a:lnTo>
                  <a:lnTo>
                    <a:pt x="45" y="11409"/>
                  </a:lnTo>
                  <a:lnTo>
                    <a:pt x="1" y="11497"/>
                  </a:lnTo>
                  <a:lnTo>
                    <a:pt x="1" y="11541"/>
                  </a:lnTo>
                  <a:lnTo>
                    <a:pt x="45" y="11629"/>
                  </a:lnTo>
                  <a:lnTo>
                    <a:pt x="45" y="11672"/>
                  </a:lnTo>
                  <a:lnTo>
                    <a:pt x="132" y="11716"/>
                  </a:lnTo>
                  <a:lnTo>
                    <a:pt x="1449" y="12155"/>
                  </a:lnTo>
                  <a:lnTo>
                    <a:pt x="3818" y="12857"/>
                  </a:lnTo>
                  <a:lnTo>
                    <a:pt x="3862" y="12857"/>
                  </a:lnTo>
                  <a:lnTo>
                    <a:pt x="5091" y="13033"/>
                  </a:lnTo>
                  <a:lnTo>
                    <a:pt x="5135" y="13033"/>
                  </a:lnTo>
                  <a:lnTo>
                    <a:pt x="5837" y="12857"/>
                  </a:lnTo>
                  <a:lnTo>
                    <a:pt x="5881" y="12813"/>
                  </a:lnTo>
                  <a:lnTo>
                    <a:pt x="7241" y="11804"/>
                  </a:lnTo>
                  <a:lnTo>
                    <a:pt x="7285" y="11760"/>
                  </a:lnTo>
                  <a:lnTo>
                    <a:pt x="8426" y="10312"/>
                  </a:lnTo>
                  <a:lnTo>
                    <a:pt x="8470" y="10268"/>
                  </a:lnTo>
                  <a:lnTo>
                    <a:pt x="9874" y="7504"/>
                  </a:lnTo>
                  <a:lnTo>
                    <a:pt x="10444" y="6933"/>
                  </a:lnTo>
                  <a:lnTo>
                    <a:pt x="11761" y="6319"/>
                  </a:lnTo>
                  <a:lnTo>
                    <a:pt x="13165" y="6056"/>
                  </a:lnTo>
                  <a:lnTo>
                    <a:pt x="14306" y="5836"/>
                  </a:lnTo>
                  <a:lnTo>
                    <a:pt x="15227" y="5573"/>
                  </a:lnTo>
                  <a:lnTo>
                    <a:pt x="15929" y="5266"/>
                  </a:lnTo>
                  <a:lnTo>
                    <a:pt x="16544" y="4959"/>
                  </a:lnTo>
                  <a:lnTo>
                    <a:pt x="17070" y="4608"/>
                  </a:lnTo>
                  <a:lnTo>
                    <a:pt x="17597" y="4213"/>
                  </a:lnTo>
                  <a:lnTo>
                    <a:pt x="18167" y="3686"/>
                  </a:lnTo>
                  <a:lnTo>
                    <a:pt x="19264" y="2765"/>
                  </a:lnTo>
                  <a:lnTo>
                    <a:pt x="19923" y="2194"/>
                  </a:lnTo>
                  <a:lnTo>
                    <a:pt x="20756" y="1580"/>
                  </a:lnTo>
                  <a:lnTo>
                    <a:pt x="21941" y="527"/>
                  </a:lnTo>
                  <a:lnTo>
                    <a:pt x="22424" y="395"/>
                  </a:lnTo>
                  <a:lnTo>
                    <a:pt x="23784" y="351"/>
                  </a:lnTo>
                  <a:lnTo>
                    <a:pt x="25144" y="351"/>
                  </a:lnTo>
                  <a:lnTo>
                    <a:pt x="26461" y="395"/>
                  </a:lnTo>
                  <a:lnTo>
                    <a:pt x="27733" y="527"/>
                  </a:lnTo>
                  <a:lnTo>
                    <a:pt x="28348" y="615"/>
                  </a:lnTo>
                  <a:lnTo>
                    <a:pt x="28962" y="746"/>
                  </a:lnTo>
                  <a:lnTo>
                    <a:pt x="29576" y="878"/>
                  </a:lnTo>
                  <a:lnTo>
                    <a:pt x="30191" y="1097"/>
                  </a:lnTo>
                  <a:lnTo>
                    <a:pt x="30805" y="1317"/>
                  </a:lnTo>
                  <a:lnTo>
                    <a:pt x="31419" y="1580"/>
                  </a:lnTo>
                  <a:lnTo>
                    <a:pt x="32034" y="1887"/>
                  </a:lnTo>
                  <a:lnTo>
                    <a:pt x="32648" y="2238"/>
                  </a:lnTo>
                  <a:lnTo>
                    <a:pt x="34271" y="3291"/>
                  </a:lnTo>
                  <a:lnTo>
                    <a:pt x="34886" y="3949"/>
                  </a:lnTo>
                  <a:lnTo>
                    <a:pt x="34930" y="3993"/>
                  </a:lnTo>
                  <a:lnTo>
                    <a:pt x="35017" y="4037"/>
                  </a:lnTo>
                  <a:lnTo>
                    <a:pt x="35061" y="3993"/>
                  </a:lnTo>
                  <a:lnTo>
                    <a:pt x="35105" y="3993"/>
                  </a:lnTo>
                  <a:lnTo>
                    <a:pt x="35149" y="3906"/>
                  </a:lnTo>
                  <a:lnTo>
                    <a:pt x="35193" y="3862"/>
                  </a:lnTo>
                  <a:lnTo>
                    <a:pt x="35193" y="3774"/>
                  </a:lnTo>
                  <a:lnTo>
                    <a:pt x="35149" y="3730"/>
                  </a:lnTo>
                  <a:lnTo>
                    <a:pt x="34491" y="3028"/>
                  </a:lnTo>
                  <a:lnTo>
                    <a:pt x="32823" y="1931"/>
                  </a:lnTo>
                  <a:lnTo>
                    <a:pt x="32209" y="1580"/>
                  </a:lnTo>
                  <a:lnTo>
                    <a:pt x="31595" y="1273"/>
                  </a:lnTo>
                  <a:lnTo>
                    <a:pt x="30980" y="966"/>
                  </a:lnTo>
                  <a:lnTo>
                    <a:pt x="30322" y="746"/>
                  </a:lnTo>
                  <a:lnTo>
                    <a:pt x="29708" y="571"/>
                  </a:lnTo>
                  <a:lnTo>
                    <a:pt x="29094" y="395"/>
                  </a:lnTo>
                  <a:lnTo>
                    <a:pt x="28435" y="264"/>
                  </a:lnTo>
                  <a:lnTo>
                    <a:pt x="27821" y="176"/>
                  </a:lnTo>
                  <a:lnTo>
                    <a:pt x="26505" y="44"/>
                  </a:lnTo>
                  <a:lnTo>
                    <a:pt x="2518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" name="Google Shape;486;p48"/>
            <p:cNvSpPr/>
            <p:nvPr/>
          </p:nvSpPr>
          <p:spPr>
            <a:xfrm>
              <a:off x="2228100" y="4100950"/>
              <a:ext cx="934675" cy="336800"/>
            </a:xfrm>
            <a:custGeom>
              <a:avLst/>
              <a:gdLst/>
              <a:ahLst/>
              <a:cxnLst/>
              <a:rect l="l" t="t" r="r" b="b"/>
              <a:pathLst>
                <a:path w="37387" h="13472" extrusionOk="0">
                  <a:moveTo>
                    <a:pt x="29707" y="0"/>
                  </a:moveTo>
                  <a:lnTo>
                    <a:pt x="25539" y="44"/>
                  </a:lnTo>
                  <a:lnTo>
                    <a:pt x="22204" y="176"/>
                  </a:lnTo>
                  <a:lnTo>
                    <a:pt x="22160" y="176"/>
                  </a:lnTo>
                  <a:lnTo>
                    <a:pt x="21370" y="571"/>
                  </a:lnTo>
                  <a:lnTo>
                    <a:pt x="21282" y="615"/>
                  </a:lnTo>
                  <a:lnTo>
                    <a:pt x="20010" y="2063"/>
                  </a:lnTo>
                  <a:lnTo>
                    <a:pt x="18167" y="3599"/>
                  </a:lnTo>
                  <a:lnTo>
                    <a:pt x="16368" y="5090"/>
                  </a:lnTo>
                  <a:lnTo>
                    <a:pt x="15183" y="5573"/>
                  </a:lnTo>
                  <a:lnTo>
                    <a:pt x="14569" y="5793"/>
                  </a:lnTo>
                  <a:lnTo>
                    <a:pt x="13998" y="5924"/>
                  </a:lnTo>
                  <a:lnTo>
                    <a:pt x="12857" y="6144"/>
                  </a:lnTo>
                  <a:lnTo>
                    <a:pt x="12243" y="6231"/>
                  </a:lnTo>
                  <a:lnTo>
                    <a:pt x="11629" y="6363"/>
                  </a:lnTo>
                  <a:lnTo>
                    <a:pt x="11058" y="6539"/>
                  </a:lnTo>
                  <a:lnTo>
                    <a:pt x="10488" y="6758"/>
                  </a:lnTo>
                  <a:lnTo>
                    <a:pt x="10224" y="6890"/>
                  </a:lnTo>
                  <a:lnTo>
                    <a:pt x="9961" y="7065"/>
                  </a:lnTo>
                  <a:lnTo>
                    <a:pt x="9698" y="7284"/>
                  </a:lnTo>
                  <a:lnTo>
                    <a:pt x="9478" y="7504"/>
                  </a:lnTo>
                  <a:lnTo>
                    <a:pt x="9259" y="7767"/>
                  </a:lnTo>
                  <a:lnTo>
                    <a:pt x="8996" y="8118"/>
                  </a:lnTo>
                  <a:lnTo>
                    <a:pt x="8820" y="8469"/>
                  </a:lnTo>
                  <a:lnTo>
                    <a:pt x="8601" y="8820"/>
                  </a:lnTo>
                  <a:lnTo>
                    <a:pt x="6802" y="12506"/>
                  </a:lnTo>
                  <a:lnTo>
                    <a:pt x="5968" y="12813"/>
                  </a:lnTo>
                  <a:lnTo>
                    <a:pt x="4608" y="13121"/>
                  </a:lnTo>
                  <a:lnTo>
                    <a:pt x="3906" y="12989"/>
                  </a:lnTo>
                  <a:lnTo>
                    <a:pt x="1712" y="12155"/>
                  </a:lnTo>
                  <a:lnTo>
                    <a:pt x="220" y="11585"/>
                  </a:lnTo>
                  <a:lnTo>
                    <a:pt x="88" y="11585"/>
                  </a:lnTo>
                  <a:lnTo>
                    <a:pt x="44" y="11629"/>
                  </a:lnTo>
                  <a:lnTo>
                    <a:pt x="0" y="11716"/>
                  </a:lnTo>
                  <a:lnTo>
                    <a:pt x="0" y="11760"/>
                  </a:lnTo>
                  <a:lnTo>
                    <a:pt x="0" y="11848"/>
                  </a:lnTo>
                  <a:lnTo>
                    <a:pt x="44" y="11892"/>
                  </a:lnTo>
                  <a:lnTo>
                    <a:pt x="88" y="11936"/>
                  </a:lnTo>
                  <a:lnTo>
                    <a:pt x="1580" y="12506"/>
                  </a:lnTo>
                  <a:lnTo>
                    <a:pt x="3818" y="13296"/>
                  </a:lnTo>
                  <a:lnTo>
                    <a:pt x="4564" y="13472"/>
                  </a:lnTo>
                  <a:lnTo>
                    <a:pt x="4652" y="13472"/>
                  </a:lnTo>
                  <a:lnTo>
                    <a:pt x="6100" y="13121"/>
                  </a:lnTo>
                  <a:lnTo>
                    <a:pt x="6977" y="12813"/>
                  </a:lnTo>
                  <a:lnTo>
                    <a:pt x="7065" y="12726"/>
                  </a:lnTo>
                  <a:lnTo>
                    <a:pt x="8908" y="8996"/>
                  </a:lnTo>
                  <a:lnTo>
                    <a:pt x="9084" y="8645"/>
                  </a:lnTo>
                  <a:lnTo>
                    <a:pt x="9303" y="8294"/>
                  </a:lnTo>
                  <a:lnTo>
                    <a:pt x="9522" y="8030"/>
                  </a:lnTo>
                  <a:lnTo>
                    <a:pt x="9742" y="7767"/>
                  </a:lnTo>
                  <a:lnTo>
                    <a:pt x="9961" y="7548"/>
                  </a:lnTo>
                  <a:lnTo>
                    <a:pt x="10181" y="7372"/>
                  </a:lnTo>
                  <a:lnTo>
                    <a:pt x="10663" y="7065"/>
                  </a:lnTo>
                  <a:lnTo>
                    <a:pt x="11190" y="6846"/>
                  </a:lnTo>
                  <a:lnTo>
                    <a:pt x="11716" y="6670"/>
                  </a:lnTo>
                  <a:lnTo>
                    <a:pt x="12287" y="6582"/>
                  </a:lnTo>
                  <a:lnTo>
                    <a:pt x="12901" y="6495"/>
                  </a:lnTo>
                  <a:lnTo>
                    <a:pt x="14086" y="6275"/>
                  </a:lnTo>
                  <a:lnTo>
                    <a:pt x="14700" y="6144"/>
                  </a:lnTo>
                  <a:lnTo>
                    <a:pt x="15315" y="5924"/>
                  </a:lnTo>
                  <a:lnTo>
                    <a:pt x="16499" y="5398"/>
                  </a:lnTo>
                  <a:lnTo>
                    <a:pt x="16543" y="5354"/>
                  </a:lnTo>
                  <a:lnTo>
                    <a:pt x="18430" y="3862"/>
                  </a:lnTo>
                  <a:lnTo>
                    <a:pt x="20229" y="2326"/>
                  </a:lnTo>
                  <a:lnTo>
                    <a:pt x="20273" y="2326"/>
                  </a:lnTo>
                  <a:lnTo>
                    <a:pt x="21546" y="878"/>
                  </a:lnTo>
                  <a:lnTo>
                    <a:pt x="22248" y="527"/>
                  </a:lnTo>
                  <a:lnTo>
                    <a:pt x="25539" y="395"/>
                  </a:lnTo>
                  <a:lnTo>
                    <a:pt x="29664" y="351"/>
                  </a:lnTo>
                  <a:lnTo>
                    <a:pt x="33042" y="2282"/>
                  </a:lnTo>
                  <a:lnTo>
                    <a:pt x="34973" y="3642"/>
                  </a:lnTo>
                  <a:lnTo>
                    <a:pt x="36772" y="5222"/>
                  </a:lnTo>
                  <a:lnTo>
                    <a:pt x="36816" y="5222"/>
                  </a:lnTo>
                  <a:lnTo>
                    <a:pt x="37123" y="5398"/>
                  </a:lnTo>
                  <a:lnTo>
                    <a:pt x="37167" y="5442"/>
                  </a:lnTo>
                  <a:lnTo>
                    <a:pt x="37255" y="5442"/>
                  </a:lnTo>
                  <a:lnTo>
                    <a:pt x="37299" y="5398"/>
                  </a:lnTo>
                  <a:lnTo>
                    <a:pt x="37343" y="5354"/>
                  </a:lnTo>
                  <a:lnTo>
                    <a:pt x="37386" y="5310"/>
                  </a:lnTo>
                  <a:lnTo>
                    <a:pt x="37386" y="5222"/>
                  </a:lnTo>
                  <a:lnTo>
                    <a:pt x="37343" y="5178"/>
                  </a:lnTo>
                  <a:lnTo>
                    <a:pt x="37299" y="5134"/>
                  </a:lnTo>
                  <a:lnTo>
                    <a:pt x="36992" y="4959"/>
                  </a:lnTo>
                  <a:lnTo>
                    <a:pt x="35192" y="3379"/>
                  </a:lnTo>
                  <a:lnTo>
                    <a:pt x="35149" y="3335"/>
                  </a:lnTo>
                  <a:lnTo>
                    <a:pt x="33218" y="2019"/>
                  </a:lnTo>
                  <a:lnTo>
                    <a:pt x="2979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" name="Google Shape;487;p48"/>
            <p:cNvSpPr/>
            <p:nvPr/>
          </p:nvSpPr>
          <p:spPr>
            <a:xfrm>
              <a:off x="2245650" y="4054875"/>
              <a:ext cx="1314250" cy="359850"/>
            </a:xfrm>
            <a:custGeom>
              <a:avLst/>
              <a:gdLst/>
              <a:ahLst/>
              <a:cxnLst/>
              <a:rect l="l" t="t" r="r" b="b"/>
              <a:pathLst>
                <a:path w="52570" h="14394" extrusionOk="0">
                  <a:moveTo>
                    <a:pt x="26680" y="0"/>
                  </a:moveTo>
                  <a:lnTo>
                    <a:pt x="24091" y="176"/>
                  </a:lnTo>
                  <a:lnTo>
                    <a:pt x="24047" y="220"/>
                  </a:lnTo>
                  <a:lnTo>
                    <a:pt x="22862" y="439"/>
                  </a:lnTo>
                  <a:lnTo>
                    <a:pt x="22818" y="439"/>
                  </a:lnTo>
                  <a:lnTo>
                    <a:pt x="22292" y="746"/>
                  </a:lnTo>
                  <a:lnTo>
                    <a:pt x="21019" y="834"/>
                  </a:lnTo>
                  <a:lnTo>
                    <a:pt x="20888" y="878"/>
                  </a:lnTo>
                  <a:lnTo>
                    <a:pt x="19659" y="2063"/>
                  </a:lnTo>
                  <a:lnTo>
                    <a:pt x="19615" y="2107"/>
                  </a:lnTo>
                  <a:lnTo>
                    <a:pt x="19045" y="3072"/>
                  </a:lnTo>
                  <a:lnTo>
                    <a:pt x="18167" y="3862"/>
                  </a:lnTo>
                  <a:lnTo>
                    <a:pt x="16280" y="5573"/>
                  </a:lnTo>
                  <a:lnTo>
                    <a:pt x="15095" y="6451"/>
                  </a:lnTo>
                  <a:lnTo>
                    <a:pt x="14349" y="6758"/>
                  </a:lnTo>
                  <a:lnTo>
                    <a:pt x="11322" y="7285"/>
                  </a:lnTo>
                  <a:lnTo>
                    <a:pt x="9566" y="7811"/>
                  </a:lnTo>
                  <a:lnTo>
                    <a:pt x="9522" y="7855"/>
                  </a:lnTo>
                  <a:lnTo>
                    <a:pt x="8645" y="8338"/>
                  </a:lnTo>
                  <a:lnTo>
                    <a:pt x="8601" y="8382"/>
                  </a:lnTo>
                  <a:lnTo>
                    <a:pt x="7855" y="9171"/>
                  </a:lnTo>
                  <a:lnTo>
                    <a:pt x="7811" y="9215"/>
                  </a:lnTo>
                  <a:lnTo>
                    <a:pt x="7197" y="10268"/>
                  </a:lnTo>
                  <a:lnTo>
                    <a:pt x="5705" y="13603"/>
                  </a:lnTo>
                  <a:lnTo>
                    <a:pt x="5091" y="13823"/>
                  </a:lnTo>
                  <a:lnTo>
                    <a:pt x="3862" y="14042"/>
                  </a:lnTo>
                  <a:lnTo>
                    <a:pt x="2940" y="13867"/>
                  </a:lnTo>
                  <a:lnTo>
                    <a:pt x="264" y="12857"/>
                  </a:lnTo>
                  <a:lnTo>
                    <a:pt x="132" y="12857"/>
                  </a:lnTo>
                  <a:lnTo>
                    <a:pt x="44" y="12901"/>
                  </a:lnTo>
                  <a:lnTo>
                    <a:pt x="44" y="12989"/>
                  </a:lnTo>
                  <a:lnTo>
                    <a:pt x="0" y="13033"/>
                  </a:lnTo>
                  <a:lnTo>
                    <a:pt x="44" y="13121"/>
                  </a:lnTo>
                  <a:lnTo>
                    <a:pt x="88" y="13164"/>
                  </a:lnTo>
                  <a:lnTo>
                    <a:pt x="132" y="13208"/>
                  </a:lnTo>
                  <a:lnTo>
                    <a:pt x="2853" y="14218"/>
                  </a:lnTo>
                  <a:lnTo>
                    <a:pt x="2896" y="14218"/>
                  </a:lnTo>
                  <a:lnTo>
                    <a:pt x="3818" y="14393"/>
                  </a:lnTo>
                  <a:lnTo>
                    <a:pt x="3862" y="14393"/>
                  </a:lnTo>
                  <a:lnTo>
                    <a:pt x="5178" y="14174"/>
                  </a:lnTo>
                  <a:lnTo>
                    <a:pt x="5880" y="13867"/>
                  </a:lnTo>
                  <a:lnTo>
                    <a:pt x="6012" y="13779"/>
                  </a:lnTo>
                  <a:lnTo>
                    <a:pt x="7504" y="10400"/>
                  </a:lnTo>
                  <a:lnTo>
                    <a:pt x="8118" y="9391"/>
                  </a:lnTo>
                  <a:lnTo>
                    <a:pt x="8820" y="8645"/>
                  </a:lnTo>
                  <a:lnTo>
                    <a:pt x="9698" y="8162"/>
                  </a:lnTo>
                  <a:lnTo>
                    <a:pt x="11409" y="7636"/>
                  </a:lnTo>
                  <a:lnTo>
                    <a:pt x="14437" y="7065"/>
                  </a:lnTo>
                  <a:lnTo>
                    <a:pt x="14481" y="7065"/>
                  </a:lnTo>
                  <a:lnTo>
                    <a:pt x="15227" y="6758"/>
                  </a:lnTo>
                  <a:lnTo>
                    <a:pt x="15271" y="6714"/>
                  </a:lnTo>
                  <a:lnTo>
                    <a:pt x="16499" y="5880"/>
                  </a:lnTo>
                  <a:lnTo>
                    <a:pt x="18386" y="4125"/>
                  </a:lnTo>
                  <a:lnTo>
                    <a:pt x="19264" y="3291"/>
                  </a:lnTo>
                  <a:lnTo>
                    <a:pt x="19308" y="3291"/>
                  </a:lnTo>
                  <a:lnTo>
                    <a:pt x="19922" y="2326"/>
                  </a:lnTo>
                  <a:lnTo>
                    <a:pt x="21107" y="1185"/>
                  </a:lnTo>
                  <a:lnTo>
                    <a:pt x="22336" y="1054"/>
                  </a:lnTo>
                  <a:lnTo>
                    <a:pt x="22423" y="1054"/>
                  </a:lnTo>
                  <a:lnTo>
                    <a:pt x="22950" y="790"/>
                  </a:lnTo>
                  <a:lnTo>
                    <a:pt x="24135" y="527"/>
                  </a:lnTo>
                  <a:lnTo>
                    <a:pt x="26680" y="351"/>
                  </a:lnTo>
                  <a:lnTo>
                    <a:pt x="28128" y="527"/>
                  </a:lnTo>
                  <a:lnTo>
                    <a:pt x="28874" y="746"/>
                  </a:lnTo>
                  <a:lnTo>
                    <a:pt x="31024" y="2019"/>
                  </a:lnTo>
                  <a:lnTo>
                    <a:pt x="33042" y="3335"/>
                  </a:lnTo>
                  <a:lnTo>
                    <a:pt x="34710" y="4476"/>
                  </a:lnTo>
                  <a:lnTo>
                    <a:pt x="35719" y="5661"/>
                  </a:lnTo>
                  <a:lnTo>
                    <a:pt x="35763" y="5661"/>
                  </a:lnTo>
                  <a:lnTo>
                    <a:pt x="37079" y="6846"/>
                  </a:lnTo>
                  <a:lnTo>
                    <a:pt x="37123" y="6890"/>
                  </a:lnTo>
                  <a:lnTo>
                    <a:pt x="39493" y="8118"/>
                  </a:lnTo>
                  <a:lnTo>
                    <a:pt x="42740" y="9215"/>
                  </a:lnTo>
                  <a:lnTo>
                    <a:pt x="44407" y="9698"/>
                  </a:lnTo>
                  <a:lnTo>
                    <a:pt x="44451" y="9698"/>
                  </a:lnTo>
                  <a:lnTo>
                    <a:pt x="48620" y="10093"/>
                  </a:lnTo>
                  <a:lnTo>
                    <a:pt x="49673" y="10137"/>
                  </a:lnTo>
                  <a:lnTo>
                    <a:pt x="51867" y="9961"/>
                  </a:lnTo>
                  <a:lnTo>
                    <a:pt x="51911" y="9961"/>
                  </a:lnTo>
                  <a:lnTo>
                    <a:pt x="52438" y="9786"/>
                  </a:lnTo>
                  <a:lnTo>
                    <a:pt x="52525" y="9742"/>
                  </a:lnTo>
                  <a:lnTo>
                    <a:pt x="52569" y="9654"/>
                  </a:lnTo>
                  <a:lnTo>
                    <a:pt x="52569" y="9610"/>
                  </a:lnTo>
                  <a:lnTo>
                    <a:pt x="52569" y="9522"/>
                  </a:lnTo>
                  <a:lnTo>
                    <a:pt x="52525" y="9479"/>
                  </a:lnTo>
                  <a:lnTo>
                    <a:pt x="52481" y="9435"/>
                  </a:lnTo>
                  <a:lnTo>
                    <a:pt x="52350" y="9435"/>
                  </a:lnTo>
                  <a:lnTo>
                    <a:pt x="51823" y="9610"/>
                  </a:lnTo>
                  <a:lnTo>
                    <a:pt x="49673" y="9786"/>
                  </a:lnTo>
                  <a:lnTo>
                    <a:pt x="48620" y="9742"/>
                  </a:lnTo>
                  <a:lnTo>
                    <a:pt x="44495" y="9347"/>
                  </a:lnTo>
                  <a:lnTo>
                    <a:pt x="42872" y="8864"/>
                  </a:lnTo>
                  <a:lnTo>
                    <a:pt x="39624" y="7811"/>
                  </a:lnTo>
                  <a:lnTo>
                    <a:pt x="37299" y="6582"/>
                  </a:lnTo>
                  <a:lnTo>
                    <a:pt x="35982" y="5398"/>
                  </a:lnTo>
                  <a:lnTo>
                    <a:pt x="34929" y="4213"/>
                  </a:lnTo>
                  <a:lnTo>
                    <a:pt x="34885" y="4169"/>
                  </a:lnTo>
                  <a:lnTo>
                    <a:pt x="33218" y="3028"/>
                  </a:lnTo>
                  <a:lnTo>
                    <a:pt x="31199" y="1712"/>
                  </a:lnTo>
                  <a:lnTo>
                    <a:pt x="29049" y="439"/>
                  </a:lnTo>
                  <a:lnTo>
                    <a:pt x="29005" y="395"/>
                  </a:lnTo>
                  <a:lnTo>
                    <a:pt x="28216" y="176"/>
                  </a:lnTo>
                  <a:lnTo>
                    <a:pt x="28172" y="176"/>
                  </a:lnTo>
                  <a:lnTo>
                    <a:pt x="2672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" name="Google Shape;488;p48"/>
            <p:cNvSpPr/>
            <p:nvPr/>
          </p:nvSpPr>
          <p:spPr>
            <a:xfrm>
              <a:off x="2252225" y="4008800"/>
              <a:ext cx="1328500" cy="378500"/>
            </a:xfrm>
            <a:custGeom>
              <a:avLst/>
              <a:gdLst/>
              <a:ahLst/>
              <a:cxnLst/>
              <a:rect l="l" t="t" r="r" b="b"/>
              <a:pathLst>
                <a:path w="53140" h="15140" extrusionOk="0">
                  <a:moveTo>
                    <a:pt x="24749" y="0"/>
                  </a:moveTo>
                  <a:lnTo>
                    <a:pt x="22643" y="483"/>
                  </a:lnTo>
                  <a:lnTo>
                    <a:pt x="22599" y="527"/>
                  </a:lnTo>
                  <a:lnTo>
                    <a:pt x="20054" y="1448"/>
                  </a:lnTo>
                  <a:lnTo>
                    <a:pt x="19966" y="1492"/>
                  </a:lnTo>
                  <a:lnTo>
                    <a:pt x="18650" y="3291"/>
                  </a:lnTo>
                  <a:lnTo>
                    <a:pt x="17992" y="4520"/>
                  </a:lnTo>
                  <a:lnTo>
                    <a:pt x="17290" y="5310"/>
                  </a:lnTo>
                  <a:lnTo>
                    <a:pt x="15490" y="6977"/>
                  </a:lnTo>
                  <a:lnTo>
                    <a:pt x="14437" y="7679"/>
                  </a:lnTo>
                  <a:lnTo>
                    <a:pt x="13779" y="7899"/>
                  </a:lnTo>
                  <a:lnTo>
                    <a:pt x="9918" y="8601"/>
                  </a:lnTo>
                  <a:lnTo>
                    <a:pt x="9874" y="8601"/>
                  </a:lnTo>
                  <a:lnTo>
                    <a:pt x="8908" y="8996"/>
                  </a:lnTo>
                  <a:lnTo>
                    <a:pt x="8865" y="8996"/>
                  </a:lnTo>
                  <a:lnTo>
                    <a:pt x="7855" y="9566"/>
                  </a:lnTo>
                  <a:lnTo>
                    <a:pt x="7811" y="9610"/>
                  </a:lnTo>
                  <a:lnTo>
                    <a:pt x="6934" y="10444"/>
                  </a:lnTo>
                  <a:lnTo>
                    <a:pt x="6890" y="10488"/>
                  </a:lnTo>
                  <a:lnTo>
                    <a:pt x="6188" y="11716"/>
                  </a:lnTo>
                  <a:lnTo>
                    <a:pt x="5091" y="14700"/>
                  </a:lnTo>
                  <a:lnTo>
                    <a:pt x="2458" y="14788"/>
                  </a:lnTo>
                  <a:lnTo>
                    <a:pt x="220" y="13954"/>
                  </a:lnTo>
                  <a:lnTo>
                    <a:pt x="176" y="13954"/>
                  </a:lnTo>
                  <a:lnTo>
                    <a:pt x="88" y="13998"/>
                  </a:lnTo>
                  <a:lnTo>
                    <a:pt x="45" y="13998"/>
                  </a:lnTo>
                  <a:lnTo>
                    <a:pt x="1" y="14086"/>
                  </a:lnTo>
                  <a:lnTo>
                    <a:pt x="1" y="14130"/>
                  </a:lnTo>
                  <a:lnTo>
                    <a:pt x="1" y="14218"/>
                  </a:lnTo>
                  <a:lnTo>
                    <a:pt x="45" y="14262"/>
                  </a:lnTo>
                  <a:lnTo>
                    <a:pt x="132" y="14305"/>
                  </a:lnTo>
                  <a:lnTo>
                    <a:pt x="2370" y="15139"/>
                  </a:lnTo>
                  <a:lnTo>
                    <a:pt x="2458" y="15139"/>
                  </a:lnTo>
                  <a:lnTo>
                    <a:pt x="5222" y="15051"/>
                  </a:lnTo>
                  <a:lnTo>
                    <a:pt x="5310" y="15007"/>
                  </a:lnTo>
                  <a:lnTo>
                    <a:pt x="5398" y="14920"/>
                  </a:lnTo>
                  <a:lnTo>
                    <a:pt x="6495" y="11848"/>
                  </a:lnTo>
                  <a:lnTo>
                    <a:pt x="7197" y="10707"/>
                  </a:lnTo>
                  <a:lnTo>
                    <a:pt x="8075" y="9873"/>
                  </a:lnTo>
                  <a:lnTo>
                    <a:pt x="9040" y="9303"/>
                  </a:lnTo>
                  <a:lnTo>
                    <a:pt x="10005" y="8952"/>
                  </a:lnTo>
                  <a:lnTo>
                    <a:pt x="13867" y="8250"/>
                  </a:lnTo>
                  <a:lnTo>
                    <a:pt x="14569" y="8031"/>
                  </a:lnTo>
                  <a:lnTo>
                    <a:pt x="14613" y="7987"/>
                  </a:lnTo>
                  <a:lnTo>
                    <a:pt x="15666" y="7241"/>
                  </a:lnTo>
                  <a:lnTo>
                    <a:pt x="15710" y="7241"/>
                  </a:lnTo>
                  <a:lnTo>
                    <a:pt x="17553" y="5573"/>
                  </a:lnTo>
                  <a:lnTo>
                    <a:pt x="17553" y="5529"/>
                  </a:lnTo>
                  <a:lnTo>
                    <a:pt x="18255" y="4739"/>
                  </a:lnTo>
                  <a:lnTo>
                    <a:pt x="18299" y="4696"/>
                  </a:lnTo>
                  <a:lnTo>
                    <a:pt x="18957" y="3467"/>
                  </a:lnTo>
                  <a:lnTo>
                    <a:pt x="20230" y="1756"/>
                  </a:lnTo>
                  <a:lnTo>
                    <a:pt x="22731" y="834"/>
                  </a:lnTo>
                  <a:lnTo>
                    <a:pt x="24793" y="351"/>
                  </a:lnTo>
                  <a:lnTo>
                    <a:pt x="25320" y="351"/>
                  </a:lnTo>
                  <a:lnTo>
                    <a:pt x="27996" y="1054"/>
                  </a:lnTo>
                  <a:lnTo>
                    <a:pt x="31507" y="2940"/>
                  </a:lnTo>
                  <a:lnTo>
                    <a:pt x="33789" y="4345"/>
                  </a:lnTo>
                  <a:lnTo>
                    <a:pt x="35544" y="5134"/>
                  </a:lnTo>
                  <a:lnTo>
                    <a:pt x="36992" y="6582"/>
                  </a:lnTo>
                  <a:lnTo>
                    <a:pt x="39142" y="8118"/>
                  </a:lnTo>
                  <a:lnTo>
                    <a:pt x="40107" y="9171"/>
                  </a:lnTo>
                  <a:lnTo>
                    <a:pt x="40151" y="9259"/>
                  </a:lnTo>
                  <a:lnTo>
                    <a:pt x="42696" y="10181"/>
                  </a:lnTo>
                  <a:lnTo>
                    <a:pt x="44671" y="10751"/>
                  </a:lnTo>
                  <a:lnTo>
                    <a:pt x="44715" y="10751"/>
                  </a:lnTo>
                  <a:lnTo>
                    <a:pt x="48752" y="11146"/>
                  </a:lnTo>
                  <a:lnTo>
                    <a:pt x="48796" y="11190"/>
                  </a:lnTo>
                  <a:lnTo>
                    <a:pt x="51341" y="11058"/>
                  </a:lnTo>
                  <a:lnTo>
                    <a:pt x="52087" y="11190"/>
                  </a:lnTo>
                  <a:lnTo>
                    <a:pt x="52175" y="11190"/>
                  </a:lnTo>
                  <a:lnTo>
                    <a:pt x="53008" y="10927"/>
                  </a:lnTo>
                  <a:lnTo>
                    <a:pt x="53096" y="10883"/>
                  </a:lnTo>
                  <a:lnTo>
                    <a:pt x="53140" y="10839"/>
                  </a:lnTo>
                  <a:lnTo>
                    <a:pt x="53140" y="10751"/>
                  </a:lnTo>
                  <a:lnTo>
                    <a:pt x="53140" y="10707"/>
                  </a:lnTo>
                  <a:lnTo>
                    <a:pt x="53096" y="10619"/>
                  </a:lnTo>
                  <a:lnTo>
                    <a:pt x="53052" y="10576"/>
                  </a:lnTo>
                  <a:lnTo>
                    <a:pt x="52921" y="10576"/>
                  </a:lnTo>
                  <a:lnTo>
                    <a:pt x="52087" y="10839"/>
                  </a:lnTo>
                  <a:lnTo>
                    <a:pt x="51385" y="10707"/>
                  </a:lnTo>
                  <a:lnTo>
                    <a:pt x="51341" y="10707"/>
                  </a:lnTo>
                  <a:lnTo>
                    <a:pt x="48796" y="10839"/>
                  </a:lnTo>
                  <a:lnTo>
                    <a:pt x="44759" y="10400"/>
                  </a:lnTo>
                  <a:lnTo>
                    <a:pt x="42828" y="9830"/>
                  </a:lnTo>
                  <a:lnTo>
                    <a:pt x="40327" y="8908"/>
                  </a:lnTo>
                  <a:lnTo>
                    <a:pt x="39361" y="7855"/>
                  </a:lnTo>
                  <a:lnTo>
                    <a:pt x="37211" y="6319"/>
                  </a:lnTo>
                  <a:lnTo>
                    <a:pt x="35763" y="4871"/>
                  </a:lnTo>
                  <a:lnTo>
                    <a:pt x="35719" y="4827"/>
                  </a:lnTo>
                  <a:lnTo>
                    <a:pt x="33964" y="4037"/>
                  </a:lnTo>
                  <a:lnTo>
                    <a:pt x="31682" y="2633"/>
                  </a:lnTo>
                  <a:lnTo>
                    <a:pt x="28128" y="702"/>
                  </a:lnTo>
                  <a:lnTo>
                    <a:pt x="2536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" name="Google Shape;489;p48"/>
            <p:cNvSpPr/>
            <p:nvPr/>
          </p:nvSpPr>
          <p:spPr>
            <a:xfrm>
              <a:off x="2104125" y="4481600"/>
              <a:ext cx="42825" cy="15400"/>
            </a:xfrm>
            <a:custGeom>
              <a:avLst/>
              <a:gdLst/>
              <a:ahLst/>
              <a:cxnLst/>
              <a:rect l="l" t="t" r="r" b="b"/>
              <a:pathLst>
                <a:path w="1713" h="616" extrusionOk="0">
                  <a:moveTo>
                    <a:pt x="132" y="1"/>
                  </a:moveTo>
                  <a:lnTo>
                    <a:pt x="45" y="45"/>
                  </a:lnTo>
                  <a:lnTo>
                    <a:pt x="1" y="89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45" y="308"/>
                  </a:lnTo>
                  <a:lnTo>
                    <a:pt x="132" y="352"/>
                  </a:lnTo>
                  <a:lnTo>
                    <a:pt x="1493" y="615"/>
                  </a:lnTo>
                  <a:lnTo>
                    <a:pt x="1537" y="615"/>
                  </a:lnTo>
                  <a:lnTo>
                    <a:pt x="1668" y="571"/>
                  </a:lnTo>
                  <a:lnTo>
                    <a:pt x="1712" y="484"/>
                  </a:lnTo>
                  <a:lnTo>
                    <a:pt x="1712" y="440"/>
                  </a:lnTo>
                  <a:lnTo>
                    <a:pt x="1668" y="352"/>
                  </a:lnTo>
                  <a:lnTo>
                    <a:pt x="1624" y="308"/>
                  </a:lnTo>
                  <a:lnTo>
                    <a:pt x="1580" y="264"/>
                  </a:lnTo>
                  <a:lnTo>
                    <a:pt x="17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" name="Google Shape;490;p48"/>
            <p:cNvSpPr/>
            <p:nvPr/>
          </p:nvSpPr>
          <p:spPr>
            <a:xfrm>
              <a:off x="2084375" y="4455275"/>
              <a:ext cx="138250" cy="42825"/>
            </a:xfrm>
            <a:custGeom>
              <a:avLst/>
              <a:gdLst/>
              <a:ahLst/>
              <a:cxnLst/>
              <a:rect l="l" t="t" r="r" b="b"/>
              <a:pathLst>
                <a:path w="5530" h="1713" extrusionOk="0">
                  <a:moveTo>
                    <a:pt x="659" y="1"/>
                  </a:moveTo>
                  <a:lnTo>
                    <a:pt x="133" y="132"/>
                  </a:lnTo>
                  <a:lnTo>
                    <a:pt x="45" y="176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1" y="352"/>
                  </a:lnTo>
                  <a:lnTo>
                    <a:pt x="1" y="396"/>
                  </a:lnTo>
                  <a:lnTo>
                    <a:pt x="89" y="439"/>
                  </a:lnTo>
                  <a:lnTo>
                    <a:pt x="133" y="483"/>
                  </a:lnTo>
                  <a:lnTo>
                    <a:pt x="220" y="483"/>
                  </a:lnTo>
                  <a:lnTo>
                    <a:pt x="703" y="352"/>
                  </a:lnTo>
                  <a:lnTo>
                    <a:pt x="3029" y="1142"/>
                  </a:lnTo>
                  <a:lnTo>
                    <a:pt x="5310" y="1712"/>
                  </a:lnTo>
                  <a:lnTo>
                    <a:pt x="5354" y="1712"/>
                  </a:lnTo>
                  <a:lnTo>
                    <a:pt x="5442" y="1668"/>
                  </a:lnTo>
                  <a:lnTo>
                    <a:pt x="5530" y="1580"/>
                  </a:lnTo>
                  <a:lnTo>
                    <a:pt x="5530" y="1493"/>
                  </a:lnTo>
                  <a:lnTo>
                    <a:pt x="5486" y="1449"/>
                  </a:lnTo>
                  <a:lnTo>
                    <a:pt x="5442" y="1405"/>
                  </a:lnTo>
                  <a:lnTo>
                    <a:pt x="5398" y="1361"/>
                  </a:lnTo>
                  <a:lnTo>
                    <a:pt x="3116" y="791"/>
                  </a:lnTo>
                  <a:lnTo>
                    <a:pt x="74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" name="Google Shape;491;p48"/>
            <p:cNvSpPr/>
            <p:nvPr/>
          </p:nvSpPr>
          <p:spPr>
            <a:xfrm>
              <a:off x="2080000" y="4434425"/>
              <a:ext cx="208450" cy="60375"/>
            </a:xfrm>
            <a:custGeom>
              <a:avLst/>
              <a:gdLst/>
              <a:ahLst/>
              <a:cxnLst/>
              <a:rect l="l" t="t" r="r" b="b"/>
              <a:pathLst>
                <a:path w="8338" h="2415" extrusionOk="0">
                  <a:moveTo>
                    <a:pt x="1317" y="1"/>
                  </a:moveTo>
                  <a:lnTo>
                    <a:pt x="527" y="176"/>
                  </a:lnTo>
                  <a:lnTo>
                    <a:pt x="483" y="176"/>
                  </a:lnTo>
                  <a:lnTo>
                    <a:pt x="132" y="308"/>
                  </a:lnTo>
                  <a:lnTo>
                    <a:pt x="44" y="352"/>
                  </a:lnTo>
                  <a:lnTo>
                    <a:pt x="44" y="396"/>
                  </a:lnTo>
                  <a:lnTo>
                    <a:pt x="0" y="484"/>
                  </a:lnTo>
                  <a:lnTo>
                    <a:pt x="44" y="528"/>
                  </a:lnTo>
                  <a:lnTo>
                    <a:pt x="44" y="571"/>
                  </a:lnTo>
                  <a:lnTo>
                    <a:pt x="132" y="615"/>
                  </a:lnTo>
                  <a:lnTo>
                    <a:pt x="176" y="659"/>
                  </a:lnTo>
                  <a:lnTo>
                    <a:pt x="264" y="615"/>
                  </a:lnTo>
                  <a:lnTo>
                    <a:pt x="571" y="484"/>
                  </a:lnTo>
                  <a:lnTo>
                    <a:pt x="1361" y="352"/>
                  </a:lnTo>
                  <a:lnTo>
                    <a:pt x="3511" y="922"/>
                  </a:lnTo>
                  <a:lnTo>
                    <a:pt x="5837" y="1844"/>
                  </a:lnTo>
                  <a:lnTo>
                    <a:pt x="7723" y="2371"/>
                  </a:lnTo>
                  <a:lnTo>
                    <a:pt x="8162" y="2414"/>
                  </a:lnTo>
                  <a:lnTo>
                    <a:pt x="8206" y="2414"/>
                  </a:lnTo>
                  <a:lnTo>
                    <a:pt x="8294" y="2371"/>
                  </a:lnTo>
                  <a:lnTo>
                    <a:pt x="8338" y="2283"/>
                  </a:lnTo>
                  <a:lnTo>
                    <a:pt x="8338" y="2195"/>
                  </a:lnTo>
                  <a:lnTo>
                    <a:pt x="8338" y="2151"/>
                  </a:lnTo>
                  <a:lnTo>
                    <a:pt x="8294" y="2107"/>
                  </a:lnTo>
                  <a:lnTo>
                    <a:pt x="8206" y="2063"/>
                  </a:lnTo>
                  <a:lnTo>
                    <a:pt x="7811" y="2019"/>
                  </a:lnTo>
                  <a:lnTo>
                    <a:pt x="5968" y="1537"/>
                  </a:lnTo>
                  <a:lnTo>
                    <a:pt x="3642" y="571"/>
                  </a:lnTo>
                  <a:lnTo>
                    <a:pt x="3599" y="571"/>
                  </a:lnTo>
                  <a:lnTo>
                    <a:pt x="1405" y="45"/>
                  </a:lnTo>
                  <a:lnTo>
                    <a:pt x="131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" name="Google Shape;492;p48"/>
            <p:cNvSpPr/>
            <p:nvPr/>
          </p:nvSpPr>
          <p:spPr>
            <a:xfrm>
              <a:off x="2060250" y="4419075"/>
              <a:ext cx="269900" cy="66950"/>
            </a:xfrm>
            <a:custGeom>
              <a:avLst/>
              <a:gdLst/>
              <a:ahLst/>
              <a:cxnLst/>
              <a:rect l="l" t="t" r="r" b="b"/>
              <a:pathLst>
                <a:path w="10796" h="2678" extrusionOk="0">
                  <a:moveTo>
                    <a:pt x="3072" y="1"/>
                  </a:moveTo>
                  <a:lnTo>
                    <a:pt x="1536" y="264"/>
                  </a:lnTo>
                  <a:lnTo>
                    <a:pt x="176" y="483"/>
                  </a:lnTo>
                  <a:lnTo>
                    <a:pt x="88" y="483"/>
                  </a:lnTo>
                  <a:lnTo>
                    <a:pt x="44" y="571"/>
                  </a:lnTo>
                  <a:lnTo>
                    <a:pt x="1" y="615"/>
                  </a:lnTo>
                  <a:lnTo>
                    <a:pt x="1" y="659"/>
                  </a:lnTo>
                  <a:lnTo>
                    <a:pt x="44" y="747"/>
                  </a:lnTo>
                  <a:lnTo>
                    <a:pt x="88" y="790"/>
                  </a:lnTo>
                  <a:lnTo>
                    <a:pt x="132" y="834"/>
                  </a:lnTo>
                  <a:lnTo>
                    <a:pt x="220" y="834"/>
                  </a:lnTo>
                  <a:lnTo>
                    <a:pt x="1580" y="615"/>
                  </a:lnTo>
                  <a:lnTo>
                    <a:pt x="3116" y="396"/>
                  </a:lnTo>
                  <a:lnTo>
                    <a:pt x="5617" y="1229"/>
                  </a:lnTo>
                  <a:lnTo>
                    <a:pt x="7899" y="1887"/>
                  </a:lnTo>
                  <a:lnTo>
                    <a:pt x="9698" y="2546"/>
                  </a:lnTo>
                  <a:lnTo>
                    <a:pt x="9742" y="2546"/>
                  </a:lnTo>
                  <a:lnTo>
                    <a:pt x="10576" y="2677"/>
                  </a:lnTo>
                  <a:lnTo>
                    <a:pt x="10620" y="2677"/>
                  </a:lnTo>
                  <a:lnTo>
                    <a:pt x="10751" y="2633"/>
                  </a:lnTo>
                  <a:lnTo>
                    <a:pt x="10795" y="2502"/>
                  </a:lnTo>
                  <a:lnTo>
                    <a:pt x="10795" y="2458"/>
                  </a:lnTo>
                  <a:lnTo>
                    <a:pt x="10751" y="2370"/>
                  </a:lnTo>
                  <a:lnTo>
                    <a:pt x="10707" y="2326"/>
                  </a:lnTo>
                  <a:lnTo>
                    <a:pt x="10664" y="2326"/>
                  </a:lnTo>
                  <a:lnTo>
                    <a:pt x="9830" y="2195"/>
                  </a:lnTo>
                  <a:lnTo>
                    <a:pt x="7987" y="1536"/>
                  </a:lnTo>
                  <a:lnTo>
                    <a:pt x="5749" y="878"/>
                  </a:lnTo>
                  <a:lnTo>
                    <a:pt x="3160" y="45"/>
                  </a:lnTo>
                  <a:lnTo>
                    <a:pt x="307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" name="Google Shape;493;p48"/>
            <p:cNvSpPr/>
            <p:nvPr/>
          </p:nvSpPr>
          <p:spPr>
            <a:xfrm>
              <a:off x="1951650" y="4680175"/>
              <a:ext cx="528775" cy="40600"/>
            </a:xfrm>
            <a:custGeom>
              <a:avLst/>
              <a:gdLst/>
              <a:ahLst/>
              <a:cxnLst/>
              <a:rect l="l" t="t" r="r" b="b"/>
              <a:pathLst>
                <a:path w="21151" h="1624" extrusionOk="0">
                  <a:moveTo>
                    <a:pt x="20975" y="0"/>
                  </a:moveTo>
                  <a:lnTo>
                    <a:pt x="16807" y="132"/>
                  </a:lnTo>
                  <a:lnTo>
                    <a:pt x="16719" y="176"/>
                  </a:lnTo>
                  <a:lnTo>
                    <a:pt x="15578" y="702"/>
                  </a:lnTo>
                  <a:lnTo>
                    <a:pt x="11146" y="527"/>
                  </a:lnTo>
                  <a:lnTo>
                    <a:pt x="8733" y="527"/>
                  </a:lnTo>
                  <a:lnTo>
                    <a:pt x="6188" y="790"/>
                  </a:lnTo>
                  <a:lnTo>
                    <a:pt x="3116" y="1097"/>
                  </a:lnTo>
                  <a:lnTo>
                    <a:pt x="878" y="966"/>
                  </a:lnTo>
                  <a:lnTo>
                    <a:pt x="790" y="1009"/>
                  </a:lnTo>
                  <a:lnTo>
                    <a:pt x="132" y="1273"/>
                  </a:lnTo>
                  <a:lnTo>
                    <a:pt x="44" y="1317"/>
                  </a:lnTo>
                  <a:lnTo>
                    <a:pt x="0" y="1404"/>
                  </a:lnTo>
                  <a:lnTo>
                    <a:pt x="0" y="1448"/>
                  </a:lnTo>
                  <a:lnTo>
                    <a:pt x="0" y="1536"/>
                  </a:lnTo>
                  <a:lnTo>
                    <a:pt x="88" y="1580"/>
                  </a:lnTo>
                  <a:lnTo>
                    <a:pt x="176" y="1624"/>
                  </a:lnTo>
                  <a:lnTo>
                    <a:pt x="264" y="1624"/>
                  </a:lnTo>
                  <a:lnTo>
                    <a:pt x="878" y="1317"/>
                  </a:lnTo>
                  <a:lnTo>
                    <a:pt x="3116" y="1448"/>
                  </a:lnTo>
                  <a:lnTo>
                    <a:pt x="3160" y="1448"/>
                  </a:lnTo>
                  <a:lnTo>
                    <a:pt x="6231" y="1141"/>
                  </a:lnTo>
                  <a:lnTo>
                    <a:pt x="8733" y="878"/>
                  </a:lnTo>
                  <a:lnTo>
                    <a:pt x="11146" y="878"/>
                  </a:lnTo>
                  <a:lnTo>
                    <a:pt x="15578" y="1053"/>
                  </a:lnTo>
                  <a:lnTo>
                    <a:pt x="15666" y="1053"/>
                  </a:lnTo>
                  <a:lnTo>
                    <a:pt x="16851" y="483"/>
                  </a:lnTo>
                  <a:lnTo>
                    <a:pt x="20975" y="351"/>
                  </a:lnTo>
                  <a:lnTo>
                    <a:pt x="21063" y="351"/>
                  </a:lnTo>
                  <a:lnTo>
                    <a:pt x="21107" y="307"/>
                  </a:lnTo>
                  <a:lnTo>
                    <a:pt x="21151" y="263"/>
                  </a:lnTo>
                  <a:lnTo>
                    <a:pt x="21151" y="176"/>
                  </a:lnTo>
                  <a:lnTo>
                    <a:pt x="21151" y="132"/>
                  </a:lnTo>
                  <a:lnTo>
                    <a:pt x="21107" y="44"/>
                  </a:lnTo>
                  <a:lnTo>
                    <a:pt x="21063" y="44"/>
                  </a:lnTo>
                  <a:lnTo>
                    <a:pt x="2097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" name="Google Shape;494;p48"/>
            <p:cNvSpPr/>
            <p:nvPr/>
          </p:nvSpPr>
          <p:spPr>
            <a:xfrm>
              <a:off x="2370700" y="4660425"/>
              <a:ext cx="121800" cy="17575"/>
            </a:xfrm>
            <a:custGeom>
              <a:avLst/>
              <a:gdLst/>
              <a:ahLst/>
              <a:cxnLst/>
              <a:rect l="l" t="t" r="r" b="b"/>
              <a:pathLst>
                <a:path w="4872" h="703" extrusionOk="0">
                  <a:moveTo>
                    <a:pt x="4696" y="0"/>
                  </a:moveTo>
                  <a:lnTo>
                    <a:pt x="1010" y="44"/>
                  </a:lnTo>
                  <a:lnTo>
                    <a:pt x="966" y="88"/>
                  </a:lnTo>
                  <a:lnTo>
                    <a:pt x="132" y="395"/>
                  </a:lnTo>
                  <a:lnTo>
                    <a:pt x="45" y="395"/>
                  </a:lnTo>
                  <a:lnTo>
                    <a:pt x="1" y="483"/>
                  </a:lnTo>
                  <a:lnTo>
                    <a:pt x="1" y="527"/>
                  </a:lnTo>
                  <a:lnTo>
                    <a:pt x="1" y="615"/>
                  </a:lnTo>
                  <a:lnTo>
                    <a:pt x="89" y="702"/>
                  </a:lnTo>
                  <a:lnTo>
                    <a:pt x="220" y="702"/>
                  </a:lnTo>
                  <a:lnTo>
                    <a:pt x="1054" y="395"/>
                  </a:lnTo>
                  <a:lnTo>
                    <a:pt x="4740" y="351"/>
                  </a:lnTo>
                  <a:lnTo>
                    <a:pt x="4784" y="307"/>
                  </a:lnTo>
                  <a:lnTo>
                    <a:pt x="4828" y="264"/>
                  </a:lnTo>
                  <a:lnTo>
                    <a:pt x="4871" y="220"/>
                  </a:lnTo>
                  <a:lnTo>
                    <a:pt x="4871" y="132"/>
                  </a:lnTo>
                  <a:lnTo>
                    <a:pt x="4871" y="88"/>
                  </a:lnTo>
                  <a:lnTo>
                    <a:pt x="4828" y="44"/>
                  </a:lnTo>
                  <a:lnTo>
                    <a:pt x="478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" name="Google Shape;495;p48"/>
            <p:cNvSpPr/>
            <p:nvPr/>
          </p:nvSpPr>
          <p:spPr>
            <a:xfrm>
              <a:off x="2386075" y="4638475"/>
              <a:ext cx="120675" cy="19775"/>
            </a:xfrm>
            <a:custGeom>
              <a:avLst/>
              <a:gdLst/>
              <a:ahLst/>
              <a:cxnLst/>
              <a:rect l="l" t="t" r="r" b="b"/>
              <a:pathLst>
                <a:path w="4827" h="791" extrusionOk="0">
                  <a:moveTo>
                    <a:pt x="4651" y="1"/>
                  </a:moveTo>
                  <a:lnTo>
                    <a:pt x="965" y="132"/>
                  </a:lnTo>
                  <a:lnTo>
                    <a:pt x="922" y="132"/>
                  </a:lnTo>
                  <a:lnTo>
                    <a:pt x="132" y="440"/>
                  </a:lnTo>
                  <a:lnTo>
                    <a:pt x="88" y="483"/>
                  </a:lnTo>
                  <a:lnTo>
                    <a:pt x="44" y="527"/>
                  </a:lnTo>
                  <a:lnTo>
                    <a:pt x="0" y="615"/>
                  </a:lnTo>
                  <a:lnTo>
                    <a:pt x="44" y="659"/>
                  </a:lnTo>
                  <a:lnTo>
                    <a:pt x="88" y="747"/>
                  </a:lnTo>
                  <a:lnTo>
                    <a:pt x="176" y="791"/>
                  </a:lnTo>
                  <a:lnTo>
                    <a:pt x="263" y="791"/>
                  </a:lnTo>
                  <a:lnTo>
                    <a:pt x="1009" y="483"/>
                  </a:lnTo>
                  <a:lnTo>
                    <a:pt x="4651" y="352"/>
                  </a:lnTo>
                  <a:lnTo>
                    <a:pt x="4695" y="352"/>
                  </a:lnTo>
                  <a:lnTo>
                    <a:pt x="4783" y="308"/>
                  </a:lnTo>
                  <a:lnTo>
                    <a:pt x="4783" y="264"/>
                  </a:lnTo>
                  <a:lnTo>
                    <a:pt x="4827" y="176"/>
                  </a:lnTo>
                  <a:lnTo>
                    <a:pt x="4783" y="132"/>
                  </a:lnTo>
                  <a:lnTo>
                    <a:pt x="4739" y="88"/>
                  </a:lnTo>
                  <a:lnTo>
                    <a:pt x="4695" y="45"/>
                  </a:lnTo>
                  <a:lnTo>
                    <a:pt x="465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" name="Google Shape;496;p48"/>
            <p:cNvSpPr/>
            <p:nvPr/>
          </p:nvSpPr>
          <p:spPr>
            <a:xfrm>
              <a:off x="2401425" y="4618725"/>
              <a:ext cx="117400" cy="17575"/>
            </a:xfrm>
            <a:custGeom>
              <a:avLst/>
              <a:gdLst/>
              <a:ahLst/>
              <a:cxnLst/>
              <a:rect l="l" t="t" r="r" b="b"/>
              <a:pathLst>
                <a:path w="4696" h="703" extrusionOk="0">
                  <a:moveTo>
                    <a:pt x="4520" y="1"/>
                  </a:moveTo>
                  <a:lnTo>
                    <a:pt x="966" y="133"/>
                  </a:lnTo>
                  <a:lnTo>
                    <a:pt x="922" y="133"/>
                  </a:lnTo>
                  <a:lnTo>
                    <a:pt x="176" y="352"/>
                  </a:lnTo>
                  <a:lnTo>
                    <a:pt x="132" y="352"/>
                  </a:lnTo>
                  <a:lnTo>
                    <a:pt x="88" y="396"/>
                  </a:lnTo>
                  <a:lnTo>
                    <a:pt x="44" y="440"/>
                  </a:lnTo>
                  <a:lnTo>
                    <a:pt x="0" y="484"/>
                  </a:lnTo>
                  <a:lnTo>
                    <a:pt x="0" y="571"/>
                  </a:lnTo>
                  <a:lnTo>
                    <a:pt x="88" y="659"/>
                  </a:lnTo>
                  <a:lnTo>
                    <a:pt x="176" y="703"/>
                  </a:lnTo>
                  <a:lnTo>
                    <a:pt x="220" y="703"/>
                  </a:lnTo>
                  <a:lnTo>
                    <a:pt x="1010" y="484"/>
                  </a:lnTo>
                  <a:lnTo>
                    <a:pt x="4520" y="352"/>
                  </a:lnTo>
                  <a:lnTo>
                    <a:pt x="4608" y="308"/>
                  </a:lnTo>
                  <a:lnTo>
                    <a:pt x="4652" y="264"/>
                  </a:lnTo>
                  <a:lnTo>
                    <a:pt x="4696" y="220"/>
                  </a:lnTo>
                  <a:lnTo>
                    <a:pt x="4696" y="133"/>
                  </a:lnTo>
                  <a:lnTo>
                    <a:pt x="4652" y="89"/>
                  </a:lnTo>
                  <a:lnTo>
                    <a:pt x="4652" y="45"/>
                  </a:lnTo>
                  <a:lnTo>
                    <a:pt x="456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" name="Google Shape;497;p48"/>
            <p:cNvSpPr/>
            <p:nvPr/>
          </p:nvSpPr>
          <p:spPr>
            <a:xfrm>
              <a:off x="2443100" y="4581425"/>
              <a:ext cx="16500" cy="11000"/>
            </a:xfrm>
            <a:custGeom>
              <a:avLst/>
              <a:gdLst/>
              <a:ahLst/>
              <a:cxnLst/>
              <a:rect l="l" t="t" r="r" b="b"/>
              <a:pathLst>
                <a:path w="660" h="440" extrusionOk="0">
                  <a:moveTo>
                    <a:pt x="440" y="1"/>
                  </a:moveTo>
                  <a:lnTo>
                    <a:pt x="133" y="89"/>
                  </a:lnTo>
                  <a:lnTo>
                    <a:pt x="45" y="133"/>
                  </a:lnTo>
                  <a:lnTo>
                    <a:pt x="1" y="176"/>
                  </a:lnTo>
                  <a:lnTo>
                    <a:pt x="1" y="220"/>
                  </a:lnTo>
                  <a:lnTo>
                    <a:pt x="1" y="308"/>
                  </a:lnTo>
                  <a:lnTo>
                    <a:pt x="45" y="396"/>
                  </a:lnTo>
                  <a:lnTo>
                    <a:pt x="176" y="440"/>
                  </a:lnTo>
                  <a:lnTo>
                    <a:pt x="220" y="440"/>
                  </a:lnTo>
                  <a:lnTo>
                    <a:pt x="527" y="352"/>
                  </a:lnTo>
                  <a:lnTo>
                    <a:pt x="571" y="308"/>
                  </a:lnTo>
                  <a:lnTo>
                    <a:pt x="615" y="264"/>
                  </a:lnTo>
                  <a:lnTo>
                    <a:pt x="659" y="220"/>
                  </a:lnTo>
                  <a:lnTo>
                    <a:pt x="659" y="133"/>
                  </a:lnTo>
                  <a:lnTo>
                    <a:pt x="615" y="89"/>
                  </a:lnTo>
                  <a:lnTo>
                    <a:pt x="571" y="45"/>
                  </a:lnTo>
                  <a:lnTo>
                    <a:pt x="52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" name="Google Shape;498;p48"/>
            <p:cNvSpPr/>
            <p:nvPr/>
          </p:nvSpPr>
          <p:spPr>
            <a:xfrm>
              <a:off x="2448600" y="4561700"/>
              <a:ext cx="25250" cy="13175"/>
            </a:xfrm>
            <a:custGeom>
              <a:avLst/>
              <a:gdLst/>
              <a:ahLst/>
              <a:cxnLst/>
              <a:rect l="l" t="t" r="r" b="b"/>
              <a:pathLst>
                <a:path w="1010" h="527" extrusionOk="0">
                  <a:moveTo>
                    <a:pt x="834" y="0"/>
                  </a:moveTo>
                  <a:lnTo>
                    <a:pt x="132" y="176"/>
                  </a:lnTo>
                  <a:lnTo>
                    <a:pt x="88" y="176"/>
                  </a:lnTo>
                  <a:lnTo>
                    <a:pt x="44" y="263"/>
                  </a:lnTo>
                  <a:lnTo>
                    <a:pt x="0" y="307"/>
                  </a:lnTo>
                  <a:lnTo>
                    <a:pt x="0" y="395"/>
                  </a:lnTo>
                  <a:lnTo>
                    <a:pt x="88" y="483"/>
                  </a:lnTo>
                  <a:lnTo>
                    <a:pt x="176" y="527"/>
                  </a:lnTo>
                  <a:lnTo>
                    <a:pt x="220" y="527"/>
                  </a:lnTo>
                  <a:lnTo>
                    <a:pt x="922" y="351"/>
                  </a:lnTo>
                  <a:lnTo>
                    <a:pt x="966" y="307"/>
                  </a:lnTo>
                  <a:lnTo>
                    <a:pt x="1010" y="263"/>
                  </a:lnTo>
                  <a:lnTo>
                    <a:pt x="1010" y="176"/>
                  </a:lnTo>
                  <a:lnTo>
                    <a:pt x="1010" y="132"/>
                  </a:lnTo>
                  <a:lnTo>
                    <a:pt x="1010" y="44"/>
                  </a:lnTo>
                  <a:lnTo>
                    <a:pt x="96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" name="Google Shape;499;p48"/>
            <p:cNvSpPr/>
            <p:nvPr/>
          </p:nvSpPr>
          <p:spPr>
            <a:xfrm>
              <a:off x="2465050" y="4534275"/>
              <a:ext cx="165675" cy="19750"/>
            </a:xfrm>
            <a:custGeom>
              <a:avLst/>
              <a:gdLst/>
              <a:ahLst/>
              <a:cxnLst/>
              <a:rect l="l" t="t" r="r" b="b"/>
              <a:pathLst>
                <a:path w="6627" h="790" extrusionOk="0">
                  <a:moveTo>
                    <a:pt x="6451" y="0"/>
                  </a:moveTo>
                  <a:lnTo>
                    <a:pt x="790" y="263"/>
                  </a:lnTo>
                  <a:lnTo>
                    <a:pt x="746" y="307"/>
                  </a:lnTo>
                  <a:lnTo>
                    <a:pt x="132" y="483"/>
                  </a:lnTo>
                  <a:lnTo>
                    <a:pt x="88" y="483"/>
                  </a:lnTo>
                  <a:lnTo>
                    <a:pt x="44" y="571"/>
                  </a:lnTo>
                  <a:lnTo>
                    <a:pt x="0" y="614"/>
                  </a:lnTo>
                  <a:lnTo>
                    <a:pt x="0" y="702"/>
                  </a:lnTo>
                  <a:lnTo>
                    <a:pt x="88" y="790"/>
                  </a:lnTo>
                  <a:lnTo>
                    <a:pt x="220" y="790"/>
                  </a:lnTo>
                  <a:lnTo>
                    <a:pt x="834" y="614"/>
                  </a:lnTo>
                  <a:lnTo>
                    <a:pt x="6451" y="351"/>
                  </a:lnTo>
                  <a:lnTo>
                    <a:pt x="6539" y="351"/>
                  </a:lnTo>
                  <a:lnTo>
                    <a:pt x="6583" y="307"/>
                  </a:lnTo>
                  <a:lnTo>
                    <a:pt x="6626" y="263"/>
                  </a:lnTo>
                  <a:lnTo>
                    <a:pt x="6626" y="176"/>
                  </a:lnTo>
                  <a:lnTo>
                    <a:pt x="6626" y="132"/>
                  </a:lnTo>
                  <a:lnTo>
                    <a:pt x="6583" y="44"/>
                  </a:lnTo>
                  <a:lnTo>
                    <a:pt x="6495" y="44"/>
                  </a:lnTo>
                  <a:lnTo>
                    <a:pt x="645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" name="Google Shape;500;p48"/>
            <p:cNvSpPr/>
            <p:nvPr/>
          </p:nvSpPr>
          <p:spPr>
            <a:xfrm>
              <a:off x="2470525" y="4513425"/>
              <a:ext cx="164575" cy="23050"/>
            </a:xfrm>
            <a:custGeom>
              <a:avLst/>
              <a:gdLst/>
              <a:ahLst/>
              <a:cxnLst/>
              <a:rect l="l" t="t" r="r" b="b"/>
              <a:pathLst>
                <a:path w="6583" h="922" extrusionOk="0">
                  <a:moveTo>
                    <a:pt x="6407" y="0"/>
                  </a:moveTo>
                  <a:lnTo>
                    <a:pt x="2546" y="88"/>
                  </a:lnTo>
                  <a:lnTo>
                    <a:pt x="1142" y="308"/>
                  </a:lnTo>
                  <a:lnTo>
                    <a:pt x="1098" y="308"/>
                  </a:lnTo>
                  <a:lnTo>
                    <a:pt x="133" y="571"/>
                  </a:lnTo>
                  <a:lnTo>
                    <a:pt x="89" y="615"/>
                  </a:lnTo>
                  <a:lnTo>
                    <a:pt x="45" y="659"/>
                  </a:lnTo>
                  <a:lnTo>
                    <a:pt x="1" y="746"/>
                  </a:lnTo>
                  <a:lnTo>
                    <a:pt x="45" y="790"/>
                  </a:lnTo>
                  <a:lnTo>
                    <a:pt x="89" y="878"/>
                  </a:lnTo>
                  <a:lnTo>
                    <a:pt x="176" y="922"/>
                  </a:lnTo>
                  <a:lnTo>
                    <a:pt x="220" y="922"/>
                  </a:lnTo>
                  <a:lnTo>
                    <a:pt x="1186" y="659"/>
                  </a:lnTo>
                  <a:lnTo>
                    <a:pt x="2590" y="439"/>
                  </a:lnTo>
                  <a:lnTo>
                    <a:pt x="6451" y="351"/>
                  </a:lnTo>
                  <a:lnTo>
                    <a:pt x="6495" y="351"/>
                  </a:lnTo>
                  <a:lnTo>
                    <a:pt x="6539" y="308"/>
                  </a:lnTo>
                  <a:lnTo>
                    <a:pt x="6583" y="264"/>
                  </a:lnTo>
                  <a:lnTo>
                    <a:pt x="6583" y="176"/>
                  </a:lnTo>
                  <a:lnTo>
                    <a:pt x="6583" y="88"/>
                  </a:lnTo>
                  <a:lnTo>
                    <a:pt x="6539" y="44"/>
                  </a:lnTo>
                  <a:lnTo>
                    <a:pt x="649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" name="Google Shape;501;p48"/>
            <p:cNvSpPr/>
            <p:nvPr/>
          </p:nvSpPr>
          <p:spPr>
            <a:xfrm>
              <a:off x="2521000" y="4471725"/>
              <a:ext cx="125075" cy="18675"/>
            </a:xfrm>
            <a:custGeom>
              <a:avLst/>
              <a:gdLst/>
              <a:ahLst/>
              <a:cxnLst/>
              <a:rect l="l" t="t" r="r" b="b"/>
              <a:pathLst>
                <a:path w="5003" h="747" extrusionOk="0">
                  <a:moveTo>
                    <a:pt x="4827" y="1"/>
                  </a:moveTo>
                  <a:lnTo>
                    <a:pt x="1756" y="133"/>
                  </a:lnTo>
                  <a:lnTo>
                    <a:pt x="308" y="308"/>
                  </a:lnTo>
                  <a:lnTo>
                    <a:pt x="264" y="352"/>
                  </a:lnTo>
                  <a:lnTo>
                    <a:pt x="88" y="396"/>
                  </a:lnTo>
                  <a:lnTo>
                    <a:pt x="44" y="440"/>
                  </a:lnTo>
                  <a:lnTo>
                    <a:pt x="0" y="484"/>
                  </a:lnTo>
                  <a:lnTo>
                    <a:pt x="0" y="571"/>
                  </a:lnTo>
                  <a:lnTo>
                    <a:pt x="0" y="615"/>
                  </a:lnTo>
                  <a:lnTo>
                    <a:pt x="88" y="703"/>
                  </a:lnTo>
                  <a:lnTo>
                    <a:pt x="176" y="747"/>
                  </a:lnTo>
                  <a:lnTo>
                    <a:pt x="220" y="747"/>
                  </a:lnTo>
                  <a:lnTo>
                    <a:pt x="351" y="659"/>
                  </a:lnTo>
                  <a:lnTo>
                    <a:pt x="1799" y="484"/>
                  </a:lnTo>
                  <a:lnTo>
                    <a:pt x="4827" y="352"/>
                  </a:lnTo>
                  <a:lnTo>
                    <a:pt x="4915" y="308"/>
                  </a:lnTo>
                  <a:lnTo>
                    <a:pt x="4959" y="308"/>
                  </a:lnTo>
                  <a:lnTo>
                    <a:pt x="5003" y="220"/>
                  </a:lnTo>
                  <a:lnTo>
                    <a:pt x="5003" y="176"/>
                  </a:lnTo>
                  <a:lnTo>
                    <a:pt x="5003" y="89"/>
                  </a:lnTo>
                  <a:lnTo>
                    <a:pt x="4959" y="45"/>
                  </a:lnTo>
                  <a:lnTo>
                    <a:pt x="487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" name="Google Shape;502;p48"/>
            <p:cNvSpPr/>
            <p:nvPr/>
          </p:nvSpPr>
          <p:spPr>
            <a:xfrm>
              <a:off x="2530875" y="4452000"/>
              <a:ext cx="120700" cy="19750"/>
            </a:xfrm>
            <a:custGeom>
              <a:avLst/>
              <a:gdLst/>
              <a:ahLst/>
              <a:cxnLst/>
              <a:rect l="l" t="t" r="r" b="b"/>
              <a:pathLst>
                <a:path w="4828" h="790" extrusionOk="0">
                  <a:moveTo>
                    <a:pt x="4608" y="0"/>
                  </a:moveTo>
                  <a:lnTo>
                    <a:pt x="2019" y="88"/>
                  </a:lnTo>
                  <a:lnTo>
                    <a:pt x="483" y="307"/>
                  </a:lnTo>
                  <a:lnTo>
                    <a:pt x="439" y="307"/>
                  </a:lnTo>
                  <a:lnTo>
                    <a:pt x="88" y="439"/>
                  </a:lnTo>
                  <a:lnTo>
                    <a:pt x="44" y="483"/>
                  </a:lnTo>
                  <a:lnTo>
                    <a:pt x="0" y="570"/>
                  </a:lnTo>
                  <a:lnTo>
                    <a:pt x="0" y="614"/>
                  </a:lnTo>
                  <a:lnTo>
                    <a:pt x="0" y="702"/>
                  </a:lnTo>
                  <a:lnTo>
                    <a:pt x="44" y="790"/>
                  </a:lnTo>
                  <a:lnTo>
                    <a:pt x="220" y="790"/>
                  </a:lnTo>
                  <a:lnTo>
                    <a:pt x="571" y="658"/>
                  </a:lnTo>
                  <a:lnTo>
                    <a:pt x="2063" y="439"/>
                  </a:lnTo>
                  <a:lnTo>
                    <a:pt x="4652" y="351"/>
                  </a:lnTo>
                  <a:lnTo>
                    <a:pt x="4696" y="307"/>
                  </a:lnTo>
                  <a:lnTo>
                    <a:pt x="4783" y="263"/>
                  </a:lnTo>
                  <a:lnTo>
                    <a:pt x="4783" y="219"/>
                  </a:lnTo>
                  <a:lnTo>
                    <a:pt x="4827" y="132"/>
                  </a:lnTo>
                  <a:lnTo>
                    <a:pt x="4783" y="88"/>
                  </a:lnTo>
                  <a:lnTo>
                    <a:pt x="4739" y="44"/>
                  </a:lnTo>
                  <a:lnTo>
                    <a:pt x="469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" name="Google Shape;503;p48"/>
            <p:cNvSpPr/>
            <p:nvPr/>
          </p:nvSpPr>
          <p:spPr>
            <a:xfrm>
              <a:off x="2524300" y="4427850"/>
              <a:ext cx="161275" cy="30750"/>
            </a:xfrm>
            <a:custGeom>
              <a:avLst/>
              <a:gdLst/>
              <a:ahLst/>
              <a:cxnLst/>
              <a:rect l="l" t="t" r="r" b="b"/>
              <a:pathLst>
                <a:path w="6451" h="1230" extrusionOk="0">
                  <a:moveTo>
                    <a:pt x="6275" y="1"/>
                  </a:moveTo>
                  <a:lnTo>
                    <a:pt x="2896" y="220"/>
                  </a:lnTo>
                  <a:lnTo>
                    <a:pt x="1360" y="483"/>
                  </a:lnTo>
                  <a:lnTo>
                    <a:pt x="1316" y="483"/>
                  </a:lnTo>
                  <a:lnTo>
                    <a:pt x="132" y="878"/>
                  </a:lnTo>
                  <a:lnTo>
                    <a:pt x="44" y="922"/>
                  </a:lnTo>
                  <a:lnTo>
                    <a:pt x="0" y="966"/>
                  </a:lnTo>
                  <a:lnTo>
                    <a:pt x="0" y="1054"/>
                  </a:lnTo>
                  <a:lnTo>
                    <a:pt x="0" y="1098"/>
                  </a:lnTo>
                  <a:lnTo>
                    <a:pt x="88" y="1185"/>
                  </a:lnTo>
                  <a:lnTo>
                    <a:pt x="176" y="1229"/>
                  </a:lnTo>
                  <a:lnTo>
                    <a:pt x="219" y="1229"/>
                  </a:lnTo>
                  <a:lnTo>
                    <a:pt x="1404" y="834"/>
                  </a:lnTo>
                  <a:lnTo>
                    <a:pt x="2896" y="571"/>
                  </a:lnTo>
                  <a:lnTo>
                    <a:pt x="6275" y="352"/>
                  </a:lnTo>
                  <a:lnTo>
                    <a:pt x="6363" y="308"/>
                  </a:lnTo>
                  <a:lnTo>
                    <a:pt x="6407" y="264"/>
                  </a:lnTo>
                  <a:lnTo>
                    <a:pt x="6450" y="220"/>
                  </a:lnTo>
                  <a:lnTo>
                    <a:pt x="6450" y="132"/>
                  </a:lnTo>
                  <a:lnTo>
                    <a:pt x="6450" y="88"/>
                  </a:lnTo>
                  <a:lnTo>
                    <a:pt x="6407" y="45"/>
                  </a:lnTo>
                  <a:lnTo>
                    <a:pt x="627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" name="Google Shape;504;p48"/>
            <p:cNvSpPr/>
            <p:nvPr/>
          </p:nvSpPr>
          <p:spPr>
            <a:xfrm>
              <a:off x="2522100" y="4401525"/>
              <a:ext cx="190900" cy="28550"/>
            </a:xfrm>
            <a:custGeom>
              <a:avLst/>
              <a:gdLst/>
              <a:ahLst/>
              <a:cxnLst/>
              <a:rect l="l" t="t" r="r" b="b"/>
              <a:pathLst>
                <a:path w="7636" h="1142" extrusionOk="0">
                  <a:moveTo>
                    <a:pt x="7416" y="1"/>
                  </a:moveTo>
                  <a:lnTo>
                    <a:pt x="5003" y="308"/>
                  </a:lnTo>
                  <a:lnTo>
                    <a:pt x="2370" y="483"/>
                  </a:lnTo>
                  <a:lnTo>
                    <a:pt x="351" y="703"/>
                  </a:lnTo>
                  <a:lnTo>
                    <a:pt x="264" y="747"/>
                  </a:lnTo>
                  <a:lnTo>
                    <a:pt x="88" y="834"/>
                  </a:lnTo>
                  <a:lnTo>
                    <a:pt x="44" y="878"/>
                  </a:lnTo>
                  <a:lnTo>
                    <a:pt x="0" y="922"/>
                  </a:lnTo>
                  <a:lnTo>
                    <a:pt x="0" y="1010"/>
                  </a:lnTo>
                  <a:lnTo>
                    <a:pt x="44" y="1054"/>
                  </a:lnTo>
                  <a:lnTo>
                    <a:pt x="88" y="1141"/>
                  </a:lnTo>
                  <a:lnTo>
                    <a:pt x="264" y="1141"/>
                  </a:lnTo>
                  <a:lnTo>
                    <a:pt x="395" y="1054"/>
                  </a:lnTo>
                  <a:lnTo>
                    <a:pt x="2414" y="834"/>
                  </a:lnTo>
                  <a:lnTo>
                    <a:pt x="5047" y="659"/>
                  </a:lnTo>
                  <a:lnTo>
                    <a:pt x="7460" y="352"/>
                  </a:lnTo>
                  <a:lnTo>
                    <a:pt x="7548" y="308"/>
                  </a:lnTo>
                  <a:lnTo>
                    <a:pt x="7592" y="264"/>
                  </a:lnTo>
                  <a:lnTo>
                    <a:pt x="7635" y="220"/>
                  </a:lnTo>
                  <a:lnTo>
                    <a:pt x="7635" y="132"/>
                  </a:lnTo>
                  <a:lnTo>
                    <a:pt x="7592" y="88"/>
                  </a:lnTo>
                  <a:lnTo>
                    <a:pt x="7548" y="44"/>
                  </a:lnTo>
                  <a:lnTo>
                    <a:pt x="750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" name="Google Shape;505;p48"/>
            <p:cNvSpPr/>
            <p:nvPr/>
          </p:nvSpPr>
          <p:spPr>
            <a:xfrm>
              <a:off x="2533075" y="4308275"/>
              <a:ext cx="523300" cy="91075"/>
            </a:xfrm>
            <a:custGeom>
              <a:avLst/>
              <a:gdLst/>
              <a:ahLst/>
              <a:cxnLst/>
              <a:rect l="l" t="t" r="r" b="b"/>
              <a:pathLst>
                <a:path w="20932" h="3643" extrusionOk="0">
                  <a:moveTo>
                    <a:pt x="20361" y="1"/>
                  </a:moveTo>
                  <a:lnTo>
                    <a:pt x="16411" y="352"/>
                  </a:lnTo>
                  <a:lnTo>
                    <a:pt x="10444" y="834"/>
                  </a:lnTo>
                  <a:lnTo>
                    <a:pt x="6099" y="1273"/>
                  </a:lnTo>
                  <a:lnTo>
                    <a:pt x="6056" y="1273"/>
                  </a:lnTo>
                  <a:lnTo>
                    <a:pt x="2765" y="2283"/>
                  </a:lnTo>
                  <a:lnTo>
                    <a:pt x="965" y="2634"/>
                  </a:lnTo>
                  <a:lnTo>
                    <a:pt x="878" y="2677"/>
                  </a:lnTo>
                  <a:lnTo>
                    <a:pt x="88" y="3336"/>
                  </a:lnTo>
                  <a:lnTo>
                    <a:pt x="44" y="3380"/>
                  </a:lnTo>
                  <a:lnTo>
                    <a:pt x="0" y="3467"/>
                  </a:lnTo>
                  <a:lnTo>
                    <a:pt x="0" y="3511"/>
                  </a:lnTo>
                  <a:lnTo>
                    <a:pt x="44" y="3599"/>
                  </a:lnTo>
                  <a:lnTo>
                    <a:pt x="88" y="3643"/>
                  </a:lnTo>
                  <a:lnTo>
                    <a:pt x="176" y="3643"/>
                  </a:lnTo>
                  <a:lnTo>
                    <a:pt x="307" y="3599"/>
                  </a:lnTo>
                  <a:lnTo>
                    <a:pt x="1097" y="2985"/>
                  </a:lnTo>
                  <a:lnTo>
                    <a:pt x="2852" y="2590"/>
                  </a:lnTo>
                  <a:lnTo>
                    <a:pt x="6143" y="1624"/>
                  </a:lnTo>
                  <a:lnTo>
                    <a:pt x="10488" y="1186"/>
                  </a:lnTo>
                  <a:lnTo>
                    <a:pt x="13647" y="966"/>
                  </a:lnTo>
                  <a:lnTo>
                    <a:pt x="16455" y="703"/>
                  </a:lnTo>
                  <a:lnTo>
                    <a:pt x="20361" y="352"/>
                  </a:lnTo>
                  <a:lnTo>
                    <a:pt x="20712" y="440"/>
                  </a:lnTo>
                  <a:lnTo>
                    <a:pt x="20799" y="440"/>
                  </a:lnTo>
                  <a:lnTo>
                    <a:pt x="20843" y="396"/>
                  </a:lnTo>
                  <a:lnTo>
                    <a:pt x="20887" y="352"/>
                  </a:lnTo>
                  <a:lnTo>
                    <a:pt x="20931" y="308"/>
                  </a:lnTo>
                  <a:lnTo>
                    <a:pt x="20931" y="220"/>
                  </a:lnTo>
                  <a:lnTo>
                    <a:pt x="20887" y="176"/>
                  </a:lnTo>
                  <a:lnTo>
                    <a:pt x="20843" y="132"/>
                  </a:lnTo>
                  <a:lnTo>
                    <a:pt x="20799" y="88"/>
                  </a:lnTo>
                  <a:lnTo>
                    <a:pt x="2040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" name="Google Shape;506;p48"/>
            <p:cNvSpPr/>
            <p:nvPr/>
          </p:nvSpPr>
          <p:spPr>
            <a:xfrm>
              <a:off x="2508925" y="4276475"/>
              <a:ext cx="537575" cy="125075"/>
            </a:xfrm>
            <a:custGeom>
              <a:avLst/>
              <a:gdLst/>
              <a:ahLst/>
              <a:cxnLst/>
              <a:rect l="l" t="t" r="r" b="b"/>
              <a:pathLst>
                <a:path w="21503" h="5003" extrusionOk="0">
                  <a:moveTo>
                    <a:pt x="18255" y="0"/>
                  </a:moveTo>
                  <a:lnTo>
                    <a:pt x="13779" y="395"/>
                  </a:lnTo>
                  <a:lnTo>
                    <a:pt x="9479" y="834"/>
                  </a:lnTo>
                  <a:lnTo>
                    <a:pt x="6846" y="1185"/>
                  </a:lnTo>
                  <a:lnTo>
                    <a:pt x="6802" y="1229"/>
                  </a:lnTo>
                  <a:lnTo>
                    <a:pt x="5003" y="2238"/>
                  </a:lnTo>
                  <a:lnTo>
                    <a:pt x="3599" y="2765"/>
                  </a:lnTo>
                  <a:lnTo>
                    <a:pt x="1361" y="3247"/>
                  </a:lnTo>
                  <a:lnTo>
                    <a:pt x="1273" y="3335"/>
                  </a:lnTo>
                  <a:lnTo>
                    <a:pt x="440" y="4432"/>
                  </a:lnTo>
                  <a:lnTo>
                    <a:pt x="88" y="4652"/>
                  </a:lnTo>
                  <a:lnTo>
                    <a:pt x="45" y="4739"/>
                  </a:lnTo>
                  <a:lnTo>
                    <a:pt x="1" y="4783"/>
                  </a:lnTo>
                  <a:lnTo>
                    <a:pt x="1" y="4871"/>
                  </a:lnTo>
                  <a:lnTo>
                    <a:pt x="45" y="4915"/>
                  </a:lnTo>
                  <a:lnTo>
                    <a:pt x="88" y="4959"/>
                  </a:lnTo>
                  <a:lnTo>
                    <a:pt x="176" y="5003"/>
                  </a:lnTo>
                  <a:lnTo>
                    <a:pt x="264" y="4959"/>
                  </a:lnTo>
                  <a:lnTo>
                    <a:pt x="659" y="4739"/>
                  </a:lnTo>
                  <a:lnTo>
                    <a:pt x="703" y="4695"/>
                  </a:lnTo>
                  <a:lnTo>
                    <a:pt x="1537" y="3598"/>
                  </a:lnTo>
                  <a:lnTo>
                    <a:pt x="3687" y="3072"/>
                  </a:lnTo>
                  <a:lnTo>
                    <a:pt x="3731" y="3072"/>
                  </a:lnTo>
                  <a:lnTo>
                    <a:pt x="5135" y="2545"/>
                  </a:lnTo>
                  <a:lnTo>
                    <a:pt x="5179" y="2545"/>
                  </a:lnTo>
                  <a:lnTo>
                    <a:pt x="6934" y="1536"/>
                  </a:lnTo>
                  <a:lnTo>
                    <a:pt x="9523" y="1185"/>
                  </a:lnTo>
                  <a:lnTo>
                    <a:pt x="13779" y="746"/>
                  </a:lnTo>
                  <a:lnTo>
                    <a:pt x="18255" y="351"/>
                  </a:lnTo>
                  <a:lnTo>
                    <a:pt x="19922" y="351"/>
                  </a:lnTo>
                  <a:lnTo>
                    <a:pt x="20625" y="527"/>
                  </a:lnTo>
                  <a:lnTo>
                    <a:pt x="21063" y="790"/>
                  </a:lnTo>
                  <a:lnTo>
                    <a:pt x="21151" y="790"/>
                  </a:lnTo>
                  <a:lnTo>
                    <a:pt x="21327" y="834"/>
                  </a:lnTo>
                  <a:lnTo>
                    <a:pt x="21371" y="790"/>
                  </a:lnTo>
                  <a:lnTo>
                    <a:pt x="21458" y="790"/>
                  </a:lnTo>
                  <a:lnTo>
                    <a:pt x="21458" y="746"/>
                  </a:lnTo>
                  <a:lnTo>
                    <a:pt x="21502" y="658"/>
                  </a:lnTo>
                  <a:lnTo>
                    <a:pt x="21502" y="571"/>
                  </a:lnTo>
                  <a:lnTo>
                    <a:pt x="21458" y="527"/>
                  </a:lnTo>
                  <a:lnTo>
                    <a:pt x="21414" y="483"/>
                  </a:lnTo>
                  <a:lnTo>
                    <a:pt x="21239" y="483"/>
                  </a:lnTo>
                  <a:lnTo>
                    <a:pt x="20800" y="176"/>
                  </a:lnTo>
                  <a:lnTo>
                    <a:pt x="20712" y="176"/>
                  </a:lnTo>
                  <a:lnTo>
                    <a:pt x="1996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" name="Google Shape;507;p48"/>
            <p:cNvSpPr/>
            <p:nvPr/>
          </p:nvSpPr>
          <p:spPr>
            <a:xfrm>
              <a:off x="2481500" y="4238075"/>
              <a:ext cx="585825" cy="166775"/>
            </a:xfrm>
            <a:custGeom>
              <a:avLst/>
              <a:gdLst/>
              <a:ahLst/>
              <a:cxnLst/>
              <a:rect l="l" t="t" r="r" b="b"/>
              <a:pathLst>
                <a:path w="23433" h="6671" extrusionOk="0">
                  <a:moveTo>
                    <a:pt x="17509" y="0"/>
                  </a:moveTo>
                  <a:lnTo>
                    <a:pt x="16149" y="88"/>
                  </a:lnTo>
                  <a:lnTo>
                    <a:pt x="14832" y="176"/>
                  </a:lnTo>
                  <a:lnTo>
                    <a:pt x="13604" y="264"/>
                  </a:lnTo>
                  <a:lnTo>
                    <a:pt x="11848" y="395"/>
                  </a:lnTo>
                  <a:lnTo>
                    <a:pt x="11805" y="395"/>
                  </a:lnTo>
                  <a:lnTo>
                    <a:pt x="9786" y="790"/>
                  </a:lnTo>
                  <a:lnTo>
                    <a:pt x="9742" y="790"/>
                  </a:lnTo>
                  <a:lnTo>
                    <a:pt x="8470" y="1448"/>
                  </a:lnTo>
                  <a:lnTo>
                    <a:pt x="7285" y="2282"/>
                  </a:lnTo>
                  <a:lnTo>
                    <a:pt x="5442" y="3248"/>
                  </a:lnTo>
                  <a:lnTo>
                    <a:pt x="2282" y="3950"/>
                  </a:lnTo>
                  <a:lnTo>
                    <a:pt x="2195" y="3994"/>
                  </a:lnTo>
                  <a:lnTo>
                    <a:pt x="1580" y="4476"/>
                  </a:lnTo>
                  <a:lnTo>
                    <a:pt x="1537" y="4564"/>
                  </a:lnTo>
                  <a:lnTo>
                    <a:pt x="747" y="5836"/>
                  </a:lnTo>
                  <a:lnTo>
                    <a:pt x="88" y="6363"/>
                  </a:lnTo>
                  <a:lnTo>
                    <a:pt x="45" y="6407"/>
                  </a:lnTo>
                  <a:lnTo>
                    <a:pt x="1" y="6451"/>
                  </a:lnTo>
                  <a:lnTo>
                    <a:pt x="45" y="6539"/>
                  </a:lnTo>
                  <a:lnTo>
                    <a:pt x="45" y="6582"/>
                  </a:lnTo>
                  <a:lnTo>
                    <a:pt x="132" y="6626"/>
                  </a:lnTo>
                  <a:lnTo>
                    <a:pt x="176" y="6670"/>
                  </a:lnTo>
                  <a:lnTo>
                    <a:pt x="308" y="6626"/>
                  </a:lnTo>
                  <a:lnTo>
                    <a:pt x="1010" y="6100"/>
                  </a:lnTo>
                  <a:lnTo>
                    <a:pt x="1054" y="6012"/>
                  </a:lnTo>
                  <a:lnTo>
                    <a:pt x="1800" y="4739"/>
                  </a:lnTo>
                  <a:lnTo>
                    <a:pt x="2414" y="4301"/>
                  </a:lnTo>
                  <a:lnTo>
                    <a:pt x="5574" y="3599"/>
                  </a:lnTo>
                  <a:lnTo>
                    <a:pt x="5617" y="3555"/>
                  </a:lnTo>
                  <a:lnTo>
                    <a:pt x="7460" y="2589"/>
                  </a:lnTo>
                  <a:lnTo>
                    <a:pt x="8645" y="1756"/>
                  </a:lnTo>
                  <a:lnTo>
                    <a:pt x="9874" y="1141"/>
                  </a:lnTo>
                  <a:lnTo>
                    <a:pt x="11892" y="746"/>
                  </a:lnTo>
                  <a:lnTo>
                    <a:pt x="13604" y="615"/>
                  </a:lnTo>
                  <a:lnTo>
                    <a:pt x="14832" y="527"/>
                  </a:lnTo>
                  <a:lnTo>
                    <a:pt x="16149" y="439"/>
                  </a:lnTo>
                  <a:lnTo>
                    <a:pt x="17509" y="351"/>
                  </a:lnTo>
                  <a:lnTo>
                    <a:pt x="18825" y="395"/>
                  </a:lnTo>
                  <a:lnTo>
                    <a:pt x="19484" y="439"/>
                  </a:lnTo>
                  <a:lnTo>
                    <a:pt x="20098" y="483"/>
                  </a:lnTo>
                  <a:lnTo>
                    <a:pt x="20668" y="571"/>
                  </a:lnTo>
                  <a:lnTo>
                    <a:pt x="21195" y="702"/>
                  </a:lnTo>
                  <a:lnTo>
                    <a:pt x="21722" y="878"/>
                  </a:lnTo>
                  <a:lnTo>
                    <a:pt x="22160" y="1097"/>
                  </a:lnTo>
                  <a:lnTo>
                    <a:pt x="22555" y="1361"/>
                  </a:lnTo>
                  <a:lnTo>
                    <a:pt x="22862" y="1624"/>
                  </a:lnTo>
                  <a:lnTo>
                    <a:pt x="22950" y="1712"/>
                  </a:lnTo>
                  <a:lnTo>
                    <a:pt x="23213" y="1756"/>
                  </a:lnTo>
                  <a:lnTo>
                    <a:pt x="23345" y="1756"/>
                  </a:lnTo>
                  <a:lnTo>
                    <a:pt x="23389" y="1712"/>
                  </a:lnTo>
                  <a:lnTo>
                    <a:pt x="23433" y="1668"/>
                  </a:lnTo>
                  <a:lnTo>
                    <a:pt x="23433" y="1580"/>
                  </a:lnTo>
                  <a:lnTo>
                    <a:pt x="23433" y="1536"/>
                  </a:lnTo>
                  <a:lnTo>
                    <a:pt x="23389" y="1448"/>
                  </a:lnTo>
                  <a:lnTo>
                    <a:pt x="23301" y="1448"/>
                  </a:lnTo>
                  <a:lnTo>
                    <a:pt x="23082" y="1361"/>
                  </a:lnTo>
                  <a:lnTo>
                    <a:pt x="22731" y="1054"/>
                  </a:lnTo>
                  <a:lnTo>
                    <a:pt x="22336" y="790"/>
                  </a:lnTo>
                  <a:lnTo>
                    <a:pt x="21853" y="571"/>
                  </a:lnTo>
                  <a:lnTo>
                    <a:pt x="21327" y="395"/>
                  </a:lnTo>
                  <a:lnTo>
                    <a:pt x="20800" y="264"/>
                  </a:lnTo>
                  <a:lnTo>
                    <a:pt x="20186" y="176"/>
                  </a:lnTo>
                  <a:lnTo>
                    <a:pt x="19528" y="88"/>
                  </a:lnTo>
                  <a:lnTo>
                    <a:pt x="18869" y="44"/>
                  </a:lnTo>
                  <a:lnTo>
                    <a:pt x="1750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" name="Google Shape;508;p48"/>
            <p:cNvSpPr/>
            <p:nvPr/>
          </p:nvSpPr>
          <p:spPr>
            <a:xfrm>
              <a:off x="2461750" y="4201875"/>
              <a:ext cx="634100" cy="202975"/>
            </a:xfrm>
            <a:custGeom>
              <a:avLst/>
              <a:gdLst/>
              <a:ahLst/>
              <a:cxnLst/>
              <a:rect l="l" t="t" r="r" b="b"/>
              <a:pathLst>
                <a:path w="25364" h="8119" extrusionOk="0">
                  <a:moveTo>
                    <a:pt x="14613" y="0"/>
                  </a:moveTo>
                  <a:lnTo>
                    <a:pt x="12156" y="220"/>
                  </a:lnTo>
                  <a:lnTo>
                    <a:pt x="12112" y="220"/>
                  </a:lnTo>
                  <a:lnTo>
                    <a:pt x="11015" y="527"/>
                  </a:lnTo>
                  <a:lnTo>
                    <a:pt x="10971" y="571"/>
                  </a:lnTo>
                  <a:lnTo>
                    <a:pt x="10181" y="1185"/>
                  </a:lnTo>
                  <a:lnTo>
                    <a:pt x="8163" y="2809"/>
                  </a:lnTo>
                  <a:lnTo>
                    <a:pt x="6320" y="3818"/>
                  </a:lnTo>
                  <a:lnTo>
                    <a:pt x="5574" y="4081"/>
                  </a:lnTo>
                  <a:lnTo>
                    <a:pt x="4915" y="4257"/>
                  </a:lnTo>
                  <a:lnTo>
                    <a:pt x="4345" y="4388"/>
                  </a:lnTo>
                  <a:lnTo>
                    <a:pt x="3862" y="4432"/>
                  </a:lnTo>
                  <a:lnTo>
                    <a:pt x="3380" y="4520"/>
                  </a:lnTo>
                  <a:lnTo>
                    <a:pt x="2941" y="4608"/>
                  </a:lnTo>
                  <a:lnTo>
                    <a:pt x="2546" y="4783"/>
                  </a:lnTo>
                  <a:lnTo>
                    <a:pt x="2151" y="5003"/>
                  </a:lnTo>
                  <a:lnTo>
                    <a:pt x="1756" y="5354"/>
                  </a:lnTo>
                  <a:lnTo>
                    <a:pt x="1317" y="5880"/>
                  </a:lnTo>
                  <a:lnTo>
                    <a:pt x="922" y="6582"/>
                  </a:lnTo>
                  <a:lnTo>
                    <a:pt x="440" y="7460"/>
                  </a:lnTo>
                  <a:lnTo>
                    <a:pt x="89" y="7811"/>
                  </a:lnTo>
                  <a:lnTo>
                    <a:pt x="45" y="7855"/>
                  </a:lnTo>
                  <a:lnTo>
                    <a:pt x="1" y="7899"/>
                  </a:lnTo>
                  <a:lnTo>
                    <a:pt x="1" y="7987"/>
                  </a:lnTo>
                  <a:lnTo>
                    <a:pt x="45" y="8030"/>
                  </a:lnTo>
                  <a:lnTo>
                    <a:pt x="89" y="8074"/>
                  </a:lnTo>
                  <a:lnTo>
                    <a:pt x="176" y="8118"/>
                  </a:lnTo>
                  <a:lnTo>
                    <a:pt x="308" y="8074"/>
                  </a:lnTo>
                  <a:lnTo>
                    <a:pt x="703" y="7723"/>
                  </a:lnTo>
                  <a:lnTo>
                    <a:pt x="747" y="7636"/>
                  </a:lnTo>
                  <a:lnTo>
                    <a:pt x="1186" y="6802"/>
                  </a:lnTo>
                  <a:lnTo>
                    <a:pt x="1581" y="6144"/>
                  </a:lnTo>
                  <a:lnTo>
                    <a:pt x="1932" y="5661"/>
                  </a:lnTo>
                  <a:lnTo>
                    <a:pt x="2283" y="5310"/>
                  </a:lnTo>
                  <a:lnTo>
                    <a:pt x="2678" y="5090"/>
                  </a:lnTo>
                  <a:lnTo>
                    <a:pt x="3029" y="4959"/>
                  </a:lnTo>
                  <a:lnTo>
                    <a:pt x="3467" y="4871"/>
                  </a:lnTo>
                  <a:lnTo>
                    <a:pt x="3906" y="4783"/>
                  </a:lnTo>
                  <a:lnTo>
                    <a:pt x="4433" y="4696"/>
                  </a:lnTo>
                  <a:lnTo>
                    <a:pt x="5003" y="4608"/>
                  </a:lnTo>
                  <a:lnTo>
                    <a:pt x="5705" y="4432"/>
                  </a:lnTo>
                  <a:lnTo>
                    <a:pt x="6451" y="4125"/>
                  </a:lnTo>
                  <a:lnTo>
                    <a:pt x="8338" y="3116"/>
                  </a:lnTo>
                  <a:lnTo>
                    <a:pt x="8382" y="3116"/>
                  </a:lnTo>
                  <a:lnTo>
                    <a:pt x="10401" y="1448"/>
                  </a:lnTo>
                  <a:lnTo>
                    <a:pt x="11146" y="878"/>
                  </a:lnTo>
                  <a:lnTo>
                    <a:pt x="12200" y="571"/>
                  </a:lnTo>
                  <a:lnTo>
                    <a:pt x="14657" y="351"/>
                  </a:lnTo>
                  <a:lnTo>
                    <a:pt x="17948" y="351"/>
                  </a:lnTo>
                  <a:lnTo>
                    <a:pt x="21063" y="702"/>
                  </a:lnTo>
                  <a:lnTo>
                    <a:pt x="22204" y="1053"/>
                  </a:lnTo>
                  <a:lnTo>
                    <a:pt x="23652" y="1843"/>
                  </a:lnTo>
                  <a:lnTo>
                    <a:pt x="24706" y="2677"/>
                  </a:lnTo>
                  <a:lnTo>
                    <a:pt x="24749" y="2721"/>
                  </a:lnTo>
                  <a:lnTo>
                    <a:pt x="25144" y="2809"/>
                  </a:lnTo>
                  <a:lnTo>
                    <a:pt x="25276" y="2809"/>
                  </a:lnTo>
                  <a:lnTo>
                    <a:pt x="25320" y="2765"/>
                  </a:lnTo>
                  <a:lnTo>
                    <a:pt x="25364" y="2677"/>
                  </a:lnTo>
                  <a:lnTo>
                    <a:pt x="25364" y="2633"/>
                  </a:lnTo>
                  <a:lnTo>
                    <a:pt x="25320" y="2545"/>
                  </a:lnTo>
                  <a:lnTo>
                    <a:pt x="25276" y="2502"/>
                  </a:lnTo>
                  <a:lnTo>
                    <a:pt x="25232" y="2458"/>
                  </a:lnTo>
                  <a:lnTo>
                    <a:pt x="24881" y="2370"/>
                  </a:lnTo>
                  <a:lnTo>
                    <a:pt x="23872" y="1536"/>
                  </a:lnTo>
                  <a:lnTo>
                    <a:pt x="23828" y="1536"/>
                  </a:lnTo>
                  <a:lnTo>
                    <a:pt x="22380" y="746"/>
                  </a:lnTo>
                  <a:lnTo>
                    <a:pt x="22336" y="702"/>
                  </a:lnTo>
                  <a:lnTo>
                    <a:pt x="21151" y="351"/>
                  </a:lnTo>
                  <a:lnTo>
                    <a:pt x="1799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" name="Google Shape;509;p48"/>
            <p:cNvSpPr/>
            <p:nvPr/>
          </p:nvSpPr>
          <p:spPr>
            <a:xfrm>
              <a:off x="1832075" y="4324725"/>
              <a:ext cx="1298875" cy="348875"/>
            </a:xfrm>
            <a:custGeom>
              <a:avLst/>
              <a:gdLst/>
              <a:ahLst/>
              <a:cxnLst/>
              <a:rect l="l" t="t" r="r" b="b"/>
              <a:pathLst>
                <a:path w="51955" h="13955" extrusionOk="0">
                  <a:moveTo>
                    <a:pt x="48620" y="1"/>
                  </a:moveTo>
                  <a:lnTo>
                    <a:pt x="45329" y="528"/>
                  </a:lnTo>
                  <a:lnTo>
                    <a:pt x="42916" y="879"/>
                  </a:lnTo>
                  <a:lnTo>
                    <a:pt x="40370" y="1273"/>
                  </a:lnTo>
                  <a:lnTo>
                    <a:pt x="35982" y="1756"/>
                  </a:lnTo>
                  <a:lnTo>
                    <a:pt x="31945" y="2414"/>
                  </a:lnTo>
                  <a:lnTo>
                    <a:pt x="29400" y="2678"/>
                  </a:lnTo>
                  <a:lnTo>
                    <a:pt x="29356" y="2722"/>
                  </a:lnTo>
                  <a:lnTo>
                    <a:pt x="27162" y="3775"/>
                  </a:lnTo>
                  <a:lnTo>
                    <a:pt x="27119" y="3775"/>
                  </a:lnTo>
                  <a:lnTo>
                    <a:pt x="25407" y="5003"/>
                  </a:lnTo>
                  <a:lnTo>
                    <a:pt x="21282" y="7899"/>
                  </a:lnTo>
                  <a:lnTo>
                    <a:pt x="20712" y="8075"/>
                  </a:lnTo>
                  <a:lnTo>
                    <a:pt x="17684" y="7987"/>
                  </a:lnTo>
                  <a:lnTo>
                    <a:pt x="15359" y="7768"/>
                  </a:lnTo>
                  <a:lnTo>
                    <a:pt x="11717" y="7329"/>
                  </a:lnTo>
                  <a:lnTo>
                    <a:pt x="9566" y="6978"/>
                  </a:lnTo>
                  <a:lnTo>
                    <a:pt x="9522" y="6978"/>
                  </a:lnTo>
                  <a:lnTo>
                    <a:pt x="8777" y="7153"/>
                  </a:lnTo>
                  <a:lnTo>
                    <a:pt x="6012" y="8163"/>
                  </a:lnTo>
                  <a:lnTo>
                    <a:pt x="5091" y="8733"/>
                  </a:lnTo>
                  <a:lnTo>
                    <a:pt x="5047" y="8733"/>
                  </a:lnTo>
                  <a:lnTo>
                    <a:pt x="3511" y="10444"/>
                  </a:lnTo>
                  <a:lnTo>
                    <a:pt x="1536" y="11717"/>
                  </a:lnTo>
                  <a:lnTo>
                    <a:pt x="1492" y="11761"/>
                  </a:lnTo>
                  <a:lnTo>
                    <a:pt x="44" y="13692"/>
                  </a:lnTo>
                  <a:lnTo>
                    <a:pt x="0" y="13735"/>
                  </a:lnTo>
                  <a:lnTo>
                    <a:pt x="0" y="13823"/>
                  </a:lnTo>
                  <a:lnTo>
                    <a:pt x="44" y="13867"/>
                  </a:lnTo>
                  <a:lnTo>
                    <a:pt x="88" y="13955"/>
                  </a:lnTo>
                  <a:lnTo>
                    <a:pt x="264" y="13955"/>
                  </a:lnTo>
                  <a:lnTo>
                    <a:pt x="308" y="13911"/>
                  </a:lnTo>
                  <a:lnTo>
                    <a:pt x="1756" y="12024"/>
                  </a:lnTo>
                  <a:lnTo>
                    <a:pt x="3730" y="10752"/>
                  </a:lnTo>
                  <a:lnTo>
                    <a:pt x="3730" y="10708"/>
                  </a:lnTo>
                  <a:lnTo>
                    <a:pt x="5310" y="8996"/>
                  </a:lnTo>
                  <a:lnTo>
                    <a:pt x="6144" y="8470"/>
                  </a:lnTo>
                  <a:lnTo>
                    <a:pt x="8864" y="7504"/>
                  </a:lnTo>
                  <a:lnTo>
                    <a:pt x="9566" y="7329"/>
                  </a:lnTo>
                  <a:lnTo>
                    <a:pt x="11673" y="7680"/>
                  </a:lnTo>
                  <a:lnTo>
                    <a:pt x="15315" y="8119"/>
                  </a:lnTo>
                  <a:lnTo>
                    <a:pt x="17640" y="8338"/>
                  </a:lnTo>
                  <a:lnTo>
                    <a:pt x="20712" y="8426"/>
                  </a:lnTo>
                  <a:lnTo>
                    <a:pt x="20756" y="8382"/>
                  </a:lnTo>
                  <a:lnTo>
                    <a:pt x="21414" y="8250"/>
                  </a:lnTo>
                  <a:lnTo>
                    <a:pt x="21458" y="8207"/>
                  </a:lnTo>
                  <a:lnTo>
                    <a:pt x="25627" y="5267"/>
                  </a:lnTo>
                  <a:lnTo>
                    <a:pt x="27294" y="4082"/>
                  </a:lnTo>
                  <a:lnTo>
                    <a:pt x="29488" y="3029"/>
                  </a:lnTo>
                  <a:lnTo>
                    <a:pt x="31989" y="2765"/>
                  </a:lnTo>
                  <a:lnTo>
                    <a:pt x="36026" y="2107"/>
                  </a:lnTo>
                  <a:lnTo>
                    <a:pt x="40414" y="1625"/>
                  </a:lnTo>
                  <a:lnTo>
                    <a:pt x="43003" y="1230"/>
                  </a:lnTo>
                  <a:lnTo>
                    <a:pt x="45417" y="879"/>
                  </a:lnTo>
                  <a:lnTo>
                    <a:pt x="48664" y="352"/>
                  </a:lnTo>
                  <a:lnTo>
                    <a:pt x="51736" y="1054"/>
                  </a:lnTo>
                  <a:lnTo>
                    <a:pt x="51823" y="1054"/>
                  </a:lnTo>
                  <a:lnTo>
                    <a:pt x="51867" y="1010"/>
                  </a:lnTo>
                  <a:lnTo>
                    <a:pt x="51911" y="966"/>
                  </a:lnTo>
                  <a:lnTo>
                    <a:pt x="51955" y="922"/>
                  </a:lnTo>
                  <a:lnTo>
                    <a:pt x="51955" y="835"/>
                  </a:lnTo>
                  <a:lnTo>
                    <a:pt x="51911" y="791"/>
                  </a:lnTo>
                  <a:lnTo>
                    <a:pt x="51867" y="747"/>
                  </a:lnTo>
                  <a:lnTo>
                    <a:pt x="51823" y="703"/>
                  </a:lnTo>
                  <a:lnTo>
                    <a:pt x="4870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" name="Google Shape;510;p48"/>
            <p:cNvSpPr/>
            <p:nvPr/>
          </p:nvSpPr>
          <p:spPr>
            <a:xfrm>
              <a:off x="1442625" y="2706650"/>
              <a:ext cx="854600" cy="1976825"/>
            </a:xfrm>
            <a:custGeom>
              <a:avLst/>
              <a:gdLst/>
              <a:ahLst/>
              <a:cxnLst/>
              <a:rect l="l" t="t" r="r" b="b"/>
              <a:pathLst>
                <a:path w="34184" h="79073" extrusionOk="0">
                  <a:moveTo>
                    <a:pt x="33964" y="0"/>
                  </a:moveTo>
                  <a:lnTo>
                    <a:pt x="33920" y="44"/>
                  </a:lnTo>
                  <a:lnTo>
                    <a:pt x="31507" y="2019"/>
                  </a:lnTo>
                  <a:lnTo>
                    <a:pt x="28567" y="4432"/>
                  </a:lnTo>
                  <a:lnTo>
                    <a:pt x="23784" y="8250"/>
                  </a:lnTo>
                  <a:lnTo>
                    <a:pt x="20712" y="10356"/>
                  </a:lnTo>
                  <a:lnTo>
                    <a:pt x="17816" y="11453"/>
                  </a:lnTo>
                  <a:lnTo>
                    <a:pt x="14174" y="12770"/>
                  </a:lnTo>
                  <a:lnTo>
                    <a:pt x="14130" y="12770"/>
                  </a:lnTo>
                  <a:lnTo>
                    <a:pt x="12156" y="13691"/>
                  </a:lnTo>
                  <a:lnTo>
                    <a:pt x="10093" y="14262"/>
                  </a:lnTo>
                  <a:lnTo>
                    <a:pt x="10093" y="14305"/>
                  </a:lnTo>
                  <a:lnTo>
                    <a:pt x="6276" y="16412"/>
                  </a:lnTo>
                  <a:lnTo>
                    <a:pt x="6232" y="16456"/>
                  </a:lnTo>
                  <a:lnTo>
                    <a:pt x="5661" y="17070"/>
                  </a:lnTo>
                  <a:lnTo>
                    <a:pt x="5661" y="17114"/>
                  </a:lnTo>
                  <a:lnTo>
                    <a:pt x="5091" y="18606"/>
                  </a:lnTo>
                  <a:lnTo>
                    <a:pt x="5091" y="18650"/>
                  </a:lnTo>
                  <a:lnTo>
                    <a:pt x="4433" y="21677"/>
                  </a:lnTo>
                  <a:lnTo>
                    <a:pt x="4433" y="21721"/>
                  </a:lnTo>
                  <a:lnTo>
                    <a:pt x="4433" y="23652"/>
                  </a:lnTo>
                  <a:lnTo>
                    <a:pt x="4433" y="23696"/>
                  </a:lnTo>
                  <a:lnTo>
                    <a:pt x="4784" y="25802"/>
                  </a:lnTo>
                  <a:lnTo>
                    <a:pt x="4784" y="25846"/>
                  </a:lnTo>
                  <a:lnTo>
                    <a:pt x="5135" y="27338"/>
                  </a:lnTo>
                  <a:lnTo>
                    <a:pt x="5442" y="28742"/>
                  </a:lnTo>
                  <a:lnTo>
                    <a:pt x="5661" y="30015"/>
                  </a:lnTo>
                  <a:lnTo>
                    <a:pt x="5793" y="31243"/>
                  </a:lnTo>
                  <a:lnTo>
                    <a:pt x="5881" y="32472"/>
                  </a:lnTo>
                  <a:lnTo>
                    <a:pt x="5837" y="33744"/>
                  </a:lnTo>
                  <a:lnTo>
                    <a:pt x="5749" y="35149"/>
                  </a:lnTo>
                  <a:lnTo>
                    <a:pt x="5574" y="36641"/>
                  </a:lnTo>
                  <a:lnTo>
                    <a:pt x="5310" y="39229"/>
                  </a:lnTo>
                  <a:lnTo>
                    <a:pt x="5003" y="41731"/>
                  </a:lnTo>
                  <a:lnTo>
                    <a:pt x="4521" y="45022"/>
                  </a:lnTo>
                  <a:lnTo>
                    <a:pt x="3687" y="48488"/>
                  </a:lnTo>
                  <a:lnTo>
                    <a:pt x="3292" y="51384"/>
                  </a:lnTo>
                  <a:lnTo>
                    <a:pt x="3116" y="53842"/>
                  </a:lnTo>
                  <a:lnTo>
                    <a:pt x="2853" y="55553"/>
                  </a:lnTo>
                  <a:lnTo>
                    <a:pt x="2107" y="57966"/>
                  </a:lnTo>
                  <a:lnTo>
                    <a:pt x="1186" y="60468"/>
                  </a:lnTo>
                  <a:lnTo>
                    <a:pt x="45" y="64592"/>
                  </a:lnTo>
                  <a:lnTo>
                    <a:pt x="1" y="64636"/>
                  </a:lnTo>
                  <a:lnTo>
                    <a:pt x="1" y="66611"/>
                  </a:lnTo>
                  <a:lnTo>
                    <a:pt x="89" y="69287"/>
                  </a:lnTo>
                  <a:lnTo>
                    <a:pt x="132" y="69419"/>
                  </a:lnTo>
                  <a:lnTo>
                    <a:pt x="1975" y="71701"/>
                  </a:lnTo>
                  <a:lnTo>
                    <a:pt x="5135" y="75167"/>
                  </a:lnTo>
                  <a:lnTo>
                    <a:pt x="7153" y="77230"/>
                  </a:lnTo>
                  <a:lnTo>
                    <a:pt x="8865" y="79029"/>
                  </a:lnTo>
                  <a:lnTo>
                    <a:pt x="8909" y="79073"/>
                  </a:lnTo>
                  <a:lnTo>
                    <a:pt x="8996" y="79073"/>
                  </a:lnTo>
                  <a:lnTo>
                    <a:pt x="9128" y="79029"/>
                  </a:lnTo>
                  <a:lnTo>
                    <a:pt x="9172" y="78985"/>
                  </a:lnTo>
                  <a:lnTo>
                    <a:pt x="9172" y="78897"/>
                  </a:lnTo>
                  <a:lnTo>
                    <a:pt x="9172" y="78853"/>
                  </a:lnTo>
                  <a:lnTo>
                    <a:pt x="9128" y="78766"/>
                  </a:lnTo>
                  <a:lnTo>
                    <a:pt x="7417" y="77010"/>
                  </a:lnTo>
                  <a:lnTo>
                    <a:pt x="5398" y="74904"/>
                  </a:lnTo>
                  <a:lnTo>
                    <a:pt x="2239" y="71482"/>
                  </a:lnTo>
                  <a:lnTo>
                    <a:pt x="440" y="69244"/>
                  </a:lnTo>
                  <a:lnTo>
                    <a:pt x="352" y="66611"/>
                  </a:lnTo>
                  <a:lnTo>
                    <a:pt x="352" y="64680"/>
                  </a:lnTo>
                  <a:lnTo>
                    <a:pt x="1493" y="60555"/>
                  </a:lnTo>
                  <a:lnTo>
                    <a:pt x="2458" y="58054"/>
                  </a:lnTo>
                  <a:lnTo>
                    <a:pt x="3204" y="55641"/>
                  </a:lnTo>
                  <a:lnTo>
                    <a:pt x="3204" y="55597"/>
                  </a:lnTo>
                  <a:lnTo>
                    <a:pt x="3424" y="53885"/>
                  </a:lnTo>
                  <a:lnTo>
                    <a:pt x="3643" y="51428"/>
                  </a:lnTo>
                  <a:lnTo>
                    <a:pt x="4038" y="48532"/>
                  </a:lnTo>
                  <a:lnTo>
                    <a:pt x="4828" y="45109"/>
                  </a:lnTo>
                  <a:lnTo>
                    <a:pt x="5354" y="41775"/>
                  </a:lnTo>
                  <a:lnTo>
                    <a:pt x="5661" y="39273"/>
                  </a:lnTo>
                  <a:lnTo>
                    <a:pt x="5925" y="36684"/>
                  </a:lnTo>
                  <a:lnTo>
                    <a:pt x="6100" y="35149"/>
                  </a:lnTo>
                  <a:lnTo>
                    <a:pt x="6188" y="33788"/>
                  </a:lnTo>
                  <a:lnTo>
                    <a:pt x="6232" y="32472"/>
                  </a:lnTo>
                  <a:lnTo>
                    <a:pt x="6144" y="31243"/>
                  </a:lnTo>
                  <a:lnTo>
                    <a:pt x="6012" y="29971"/>
                  </a:lnTo>
                  <a:lnTo>
                    <a:pt x="5793" y="28654"/>
                  </a:lnTo>
                  <a:lnTo>
                    <a:pt x="5486" y="27294"/>
                  </a:lnTo>
                  <a:lnTo>
                    <a:pt x="5091" y="25758"/>
                  </a:lnTo>
                  <a:lnTo>
                    <a:pt x="4784" y="23652"/>
                  </a:lnTo>
                  <a:lnTo>
                    <a:pt x="4784" y="21721"/>
                  </a:lnTo>
                  <a:lnTo>
                    <a:pt x="5442" y="18737"/>
                  </a:lnTo>
                  <a:lnTo>
                    <a:pt x="5969" y="17289"/>
                  </a:lnTo>
                  <a:lnTo>
                    <a:pt x="6451" y="16719"/>
                  </a:lnTo>
                  <a:lnTo>
                    <a:pt x="10225" y="14613"/>
                  </a:lnTo>
                  <a:lnTo>
                    <a:pt x="12287" y="14042"/>
                  </a:lnTo>
                  <a:lnTo>
                    <a:pt x="12331" y="14042"/>
                  </a:lnTo>
                  <a:lnTo>
                    <a:pt x="14306" y="13077"/>
                  </a:lnTo>
                  <a:lnTo>
                    <a:pt x="17948" y="11804"/>
                  </a:lnTo>
                  <a:lnTo>
                    <a:pt x="20844" y="10663"/>
                  </a:lnTo>
                  <a:lnTo>
                    <a:pt x="20888" y="10663"/>
                  </a:lnTo>
                  <a:lnTo>
                    <a:pt x="24003" y="8513"/>
                  </a:lnTo>
                  <a:lnTo>
                    <a:pt x="28786" y="4696"/>
                  </a:lnTo>
                  <a:lnTo>
                    <a:pt x="31726" y="2326"/>
                  </a:lnTo>
                  <a:lnTo>
                    <a:pt x="34140" y="308"/>
                  </a:lnTo>
                  <a:lnTo>
                    <a:pt x="34184" y="264"/>
                  </a:lnTo>
                  <a:lnTo>
                    <a:pt x="34184" y="176"/>
                  </a:lnTo>
                  <a:lnTo>
                    <a:pt x="34184" y="132"/>
                  </a:lnTo>
                  <a:lnTo>
                    <a:pt x="34140" y="44"/>
                  </a:lnTo>
                  <a:lnTo>
                    <a:pt x="3409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" name="Google Shape;511;p48"/>
            <p:cNvSpPr/>
            <p:nvPr/>
          </p:nvSpPr>
          <p:spPr>
            <a:xfrm>
              <a:off x="1908875" y="4495875"/>
              <a:ext cx="646150" cy="156900"/>
            </a:xfrm>
            <a:custGeom>
              <a:avLst/>
              <a:gdLst/>
              <a:ahLst/>
              <a:cxnLst/>
              <a:rect l="l" t="t" r="r" b="b"/>
              <a:pathLst>
                <a:path w="25846" h="6276" extrusionOk="0">
                  <a:moveTo>
                    <a:pt x="25626" y="0"/>
                  </a:moveTo>
                  <a:lnTo>
                    <a:pt x="24178" y="176"/>
                  </a:lnTo>
                  <a:lnTo>
                    <a:pt x="24134" y="176"/>
                  </a:lnTo>
                  <a:lnTo>
                    <a:pt x="22774" y="658"/>
                  </a:lnTo>
                  <a:lnTo>
                    <a:pt x="22730" y="658"/>
                  </a:lnTo>
                  <a:lnTo>
                    <a:pt x="21238" y="1448"/>
                  </a:lnTo>
                  <a:lnTo>
                    <a:pt x="18035" y="3511"/>
                  </a:lnTo>
                  <a:lnTo>
                    <a:pt x="17464" y="3686"/>
                  </a:lnTo>
                  <a:lnTo>
                    <a:pt x="14393" y="3511"/>
                  </a:lnTo>
                  <a:lnTo>
                    <a:pt x="11936" y="3379"/>
                  </a:lnTo>
                  <a:lnTo>
                    <a:pt x="7811" y="3160"/>
                  </a:lnTo>
                  <a:lnTo>
                    <a:pt x="4827" y="3204"/>
                  </a:lnTo>
                  <a:lnTo>
                    <a:pt x="4739" y="3204"/>
                  </a:lnTo>
                  <a:lnTo>
                    <a:pt x="3291" y="4125"/>
                  </a:lnTo>
                  <a:lnTo>
                    <a:pt x="88" y="5968"/>
                  </a:lnTo>
                  <a:lnTo>
                    <a:pt x="0" y="6012"/>
                  </a:lnTo>
                  <a:lnTo>
                    <a:pt x="0" y="6056"/>
                  </a:lnTo>
                  <a:lnTo>
                    <a:pt x="0" y="6100"/>
                  </a:lnTo>
                  <a:lnTo>
                    <a:pt x="0" y="6187"/>
                  </a:lnTo>
                  <a:lnTo>
                    <a:pt x="88" y="6231"/>
                  </a:lnTo>
                  <a:lnTo>
                    <a:pt x="176" y="6275"/>
                  </a:lnTo>
                  <a:lnTo>
                    <a:pt x="263" y="6275"/>
                  </a:lnTo>
                  <a:lnTo>
                    <a:pt x="3467" y="4432"/>
                  </a:lnTo>
                  <a:lnTo>
                    <a:pt x="4871" y="3555"/>
                  </a:lnTo>
                  <a:lnTo>
                    <a:pt x="7767" y="3511"/>
                  </a:lnTo>
                  <a:lnTo>
                    <a:pt x="11892" y="3730"/>
                  </a:lnTo>
                  <a:lnTo>
                    <a:pt x="14349" y="3862"/>
                  </a:lnTo>
                  <a:lnTo>
                    <a:pt x="17464" y="4037"/>
                  </a:lnTo>
                  <a:lnTo>
                    <a:pt x="17508" y="4037"/>
                  </a:lnTo>
                  <a:lnTo>
                    <a:pt x="18167" y="3818"/>
                  </a:lnTo>
                  <a:lnTo>
                    <a:pt x="18210" y="3818"/>
                  </a:lnTo>
                  <a:lnTo>
                    <a:pt x="21414" y="1755"/>
                  </a:lnTo>
                  <a:lnTo>
                    <a:pt x="22862" y="966"/>
                  </a:lnTo>
                  <a:lnTo>
                    <a:pt x="24266" y="527"/>
                  </a:lnTo>
                  <a:lnTo>
                    <a:pt x="25670" y="351"/>
                  </a:lnTo>
                  <a:lnTo>
                    <a:pt x="25758" y="307"/>
                  </a:lnTo>
                  <a:lnTo>
                    <a:pt x="25802" y="264"/>
                  </a:lnTo>
                  <a:lnTo>
                    <a:pt x="25846" y="220"/>
                  </a:lnTo>
                  <a:lnTo>
                    <a:pt x="25846" y="132"/>
                  </a:lnTo>
                  <a:lnTo>
                    <a:pt x="25802" y="88"/>
                  </a:lnTo>
                  <a:lnTo>
                    <a:pt x="2575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" name="Google Shape;512;p48"/>
            <p:cNvSpPr/>
            <p:nvPr/>
          </p:nvSpPr>
          <p:spPr>
            <a:xfrm>
              <a:off x="1292350" y="2521250"/>
              <a:ext cx="799750" cy="2106275"/>
            </a:xfrm>
            <a:custGeom>
              <a:avLst/>
              <a:gdLst/>
              <a:ahLst/>
              <a:cxnLst/>
              <a:rect l="l" t="t" r="r" b="b"/>
              <a:pathLst>
                <a:path w="31990" h="84251" extrusionOk="0">
                  <a:moveTo>
                    <a:pt x="31770" y="1"/>
                  </a:moveTo>
                  <a:lnTo>
                    <a:pt x="31682" y="45"/>
                  </a:lnTo>
                  <a:lnTo>
                    <a:pt x="30146" y="1185"/>
                  </a:lnTo>
                  <a:lnTo>
                    <a:pt x="27689" y="2853"/>
                  </a:lnTo>
                  <a:lnTo>
                    <a:pt x="27645" y="2941"/>
                  </a:lnTo>
                  <a:lnTo>
                    <a:pt x="25977" y="7197"/>
                  </a:lnTo>
                  <a:lnTo>
                    <a:pt x="25495" y="8513"/>
                  </a:lnTo>
                  <a:lnTo>
                    <a:pt x="25100" y="9128"/>
                  </a:lnTo>
                  <a:lnTo>
                    <a:pt x="21897" y="11453"/>
                  </a:lnTo>
                  <a:lnTo>
                    <a:pt x="17640" y="15096"/>
                  </a:lnTo>
                  <a:lnTo>
                    <a:pt x="15446" y="15973"/>
                  </a:lnTo>
                  <a:lnTo>
                    <a:pt x="11804" y="18430"/>
                  </a:lnTo>
                  <a:lnTo>
                    <a:pt x="9917" y="19527"/>
                  </a:lnTo>
                  <a:lnTo>
                    <a:pt x="7416" y="20361"/>
                  </a:lnTo>
                  <a:lnTo>
                    <a:pt x="5222" y="21809"/>
                  </a:lnTo>
                  <a:lnTo>
                    <a:pt x="3906" y="22775"/>
                  </a:lnTo>
                  <a:lnTo>
                    <a:pt x="1887" y="23828"/>
                  </a:lnTo>
                  <a:lnTo>
                    <a:pt x="1843" y="23872"/>
                  </a:lnTo>
                  <a:lnTo>
                    <a:pt x="1492" y="24618"/>
                  </a:lnTo>
                  <a:lnTo>
                    <a:pt x="1448" y="24661"/>
                  </a:lnTo>
                  <a:lnTo>
                    <a:pt x="1404" y="25276"/>
                  </a:lnTo>
                  <a:lnTo>
                    <a:pt x="1448" y="25364"/>
                  </a:lnTo>
                  <a:lnTo>
                    <a:pt x="1843" y="26066"/>
                  </a:lnTo>
                  <a:lnTo>
                    <a:pt x="4125" y="34754"/>
                  </a:lnTo>
                  <a:lnTo>
                    <a:pt x="4564" y="37782"/>
                  </a:lnTo>
                  <a:lnTo>
                    <a:pt x="4652" y="41248"/>
                  </a:lnTo>
                  <a:lnTo>
                    <a:pt x="4520" y="44715"/>
                  </a:lnTo>
                  <a:lnTo>
                    <a:pt x="4344" y="47435"/>
                  </a:lnTo>
                  <a:lnTo>
                    <a:pt x="4125" y="51165"/>
                  </a:lnTo>
                  <a:lnTo>
                    <a:pt x="3555" y="55860"/>
                  </a:lnTo>
                  <a:lnTo>
                    <a:pt x="2765" y="61872"/>
                  </a:lnTo>
                  <a:lnTo>
                    <a:pt x="2194" y="64768"/>
                  </a:lnTo>
                  <a:lnTo>
                    <a:pt x="1448" y="67225"/>
                  </a:lnTo>
                  <a:lnTo>
                    <a:pt x="922" y="69375"/>
                  </a:lnTo>
                  <a:lnTo>
                    <a:pt x="220" y="71789"/>
                  </a:lnTo>
                  <a:lnTo>
                    <a:pt x="220" y="71833"/>
                  </a:lnTo>
                  <a:lnTo>
                    <a:pt x="44" y="74246"/>
                  </a:lnTo>
                  <a:lnTo>
                    <a:pt x="0" y="76747"/>
                  </a:lnTo>
                  <a:lnTo>
                    <a:pt x="0" y="76791"/>
                  </a:lnTo>
                  <a:lnTo>
                    <a:pt x="176" y="78020"/>
                  </a:lnTo>
                  <a:lnTo>
                    <a:pt x="966" y="80653"/>
                  </a:lnTo>
                  <a:lnTo>
                    <a:pt x="1536" y="82189"/>
                  </a:lnTo>
                  <a:lnTo>
                    <a:pt x="1580" y="82232"/>
                  </a:lnTo>
                  <a:lnTo>
                    <a:pt x="2063" y="82934"/>
                  </a:lnTo>
                  <a:lnTo>
                    <a:pt x="2106" y="82978"/>
                  </a:lnTo>
                  <a:lnTo>
                    <a:pt x="3949" y="84207"/>
                  </a:lnTo>
                  <a:lnTo>
                    <a:pt x="4037" y="84251"/>
                  </a:lnTo>
                  <a:lnTo>
                    <a:pt x="4125" y="84207"/>
                  </a:lnTo>
                  <a:lnTo>
                    <a:pt x="4213" y="84163"/>
                  </a:lnTo>
                  <a:lnTo>
                    <a:pt x="4213" y="84075"/>
                  </a:lnTo>
                  <a:lnTo>
                    <a:pt x="4213" y="84032"/>
                  </a:lnTo>
                  <a:lnTo>
                    <a:pt x="4213" y="83944"/>
                  </a:lnTo>
                  <a:lnTo>
                    <a:pt x="4169" y="83900"/>
                  </a:lnTo>
                  <a:lnTo>
                    <a:pt x="2326" y="82671"/>
                  </a:lnTo>
                  <a:lnTo>
                    <a:pt x="1843" y="82057"/>
                  </a:lnTo>
                  <a:lnTo>
                    <a:pt x="1273" y="80521"/>
                  </a:lnTo>
                  <a:lnTo>
                    <a:pt x="527" y="77932"/>
                  </a:lnTo>
                  <a:lnTo>
                    <a:pt x="351" y="76747"/>
                  </a:lnTo>
                  <a:lnTo>
                    <a:pt x="395" y="74246"/>
                  </a:lnTo>
                  <a:lnTo>
                    <a:pt x="571" y="71877"/>
                  </a:lnTo>
                  <a:lnTo>
                    <a:pt x="1273" y="69463"/>
                  </a:lnTo>
                  <a:lnTo>
                    <a:pt x="1755" y="67357"/>
                  </a:lnTo>
                  <a:lnTo>
                    <a:pt x="2545" y="64856"/>
                  </a:lnTo>
                  <a:lnTo>
                    <a:pt x="3116" y="61960"/>
                  </a:lnTo>
                  <a:lnTo>
                    <a:pt x="3906" y="55904"/>
                  </a:lnTo>
                  <a:lnTo>
                    <a:pt x="4476" y="51209"/>
                  </a:lnTo>
                  <a:lnTo>
                    <a:pt x="4695" y="47435"/>
                  </a:lnTo>
                  <a:lnTo>
                    <a:pt x="4871" y="44715"/>
                  </a:lnTo>
                  <a:lnTo>
                    <a:pt x="5003" y="41248"/>
                  </a:lnTo>
                  <a:lnTo>
                    <a:pt x="4915" y="37782"/>
                  </a:lnTo>
                  <a:lnTo>
                    <a:pt x="4915" y="37738"/>
                  </a:lnTo>
                  <a:lnTo>
                    <a:pt x="4476" y="34710"/>
                  </a:lnTo>
                  <a:lnTo>
                    <a:pt x="2194" y="25934"/>
                  </a:lnTo>
                  <a:lnTo>
                    <a:pt x="2150" y="25890"/>
                  </a:lnTo>
                  <a:lnTo>
                    <a:pt x="1755" y="25232"/>
                  </a:lnTo>
                  <a:lnTo>
                    <a:pt x="1799" y="24749"/>
                  </a:lnTo>
                  <a:lnTo>
                    <a:pt x="2106" y="24091"/>
                  </a:lnTo>
                  <a:lnTo>
                    <a:pt x="4081" y="23082"/>
                  </a:lnTo>
                  <a:lnTo>
                    <a:pt x="5397" y="22072"/>
                  </a:lnTo>
                  <a:lnTo>
                    <a:pt x="7548" y="20668"/>
                  </a:lnTo>
                  <a:lnTo>
                    <a:pt x="10049" y="19835"/>
                  </a:lnTo>
                  <a:lnTo>
                    <a:pt x="10093" y="19835"/>
                  </a:lnTo>
                  <a:lnTo>
                    <a:pt x="12023" y="18738"/>
                  </a:lnTo>
                  <a:lnTo>
                    <a:pt x="15622" y="16280"/>
                  </a:lnTo>
                  <a:lnTo>
                    <a:pt x="17816" y="15403"/>
                  </a:lnTo>
                  <a:lnTo>
                    <a:pt x="17860" y="15359"/>
                  </a:lnTo>
                  <a:lnTo>
                    <a:pt x="22116" y="11717"/>
                  </a:lnTo>
                  <a:lnTo>
                    <a:pt x="25363" y="9391"/>
                  </a:lnTo>
                  <a:lnTo>
                    <a:pt x="25407" y="9347"/>
                  </a:lnTo>
                  <a:lnTo>
                    <a:pt x="25802" y="8689"/>
                  </a:lnTo>
                  <a:lnTo>
                    <a:pt x="25802" y="8645"/>
                  </a:lnTo>
                  <a:lnTo>
                    <a:pt x="26285" y="7329"/>
                  </a:lnTo>
                  <a:lnTo>
                    <a:pt x="27952" y="3116"/>
                  </a:lnTo>
                  <a:lnTo>
                    <a:pt x="30322" y="1449"/>
                  </a:lnTo>
                  <a:lnTo>
                    <a:pt x="31901" y="308"/>
                  </a:lnTo>
                  <a:lnTo>
                    <a:pt x="31945" y="264"/>
                  </a:lnTo>
                  <a:lnTo>
                    <a:pt x="31989" y="176"/>
                  </a:lnTo>
                  <a:lnTo>
                    <a:pt x="31989" y="132"/>
                  </a:lnTo>
                  <a:lnTo>
                    <a:pt x="31945" y="88"/>
                  </a:lnTo>
                  <a:lnTo>
                    <a:pt x="3190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" name="Google Shape;513;p48"/>
            <p:cNvSpPr/>
            <p:nvPr/>
          </p:nvSpPr>
          <p:spPr>
            <a:xfrm>
              <a:off x="1915450" y="4597900"/>
              <a:ext cx="615450" cy="109725"/>
            </a:xfrm>
            <a:custGeom>
              <a:avLst/>
              <a:gdLst/>
              <a:ahLst/>
              <a:cxnLst/>
              <a:rect l="l" t="t" r="r" b="b"/>
              <a:pathLst>
                <a:path w="24618" h="4389" extrusionOk="0">
                  <a:moveTo>
                    <a:pt x="24442" y="0"/>
                  </a:moveTo>
                  <a:lnTo>
                    <a:pt x="20975" y="132"/>
                  </a:lnTo>
                  <a:lnTo>
                    <a:pt x="20931" y="132"/>
                  </a:lnTo>
                  <a:lnTo>
                    <a:pt x="20098" y="395"/>
                  </a:lnTo>
                  <a:lnTo>
                    <a:pt x="17201" y="2019"/>
                  </a:lnTo>
                  <a:lnTo>
                    <a:pt x="15534" y="1975"/>
                  </a:lnTo>
                  <a:lnTo>
                    <a:pt x="12857" y="1799"/>
                  </a:lnTo>
                  <a:lnTo>
                    <a:pt x="9698" y="1668"/>
                  </a:lnTo>
                  <a:lnTo>
                    <a:pt x="7197" y="1580"/>
                  </a:lnTo>
                  <a:lnTo>
                    <a:pt x="4169" y="1536"/>
                  </a:lnTo>
                  <a:lnTo>
                    <a:pt x="4081" y="1580"/>
                  </a:lnTo>
                  <a:lnTo>
                    <a:pt x="1185" y="3116"/>
                  </a:lnTo>
                  <a:lnTo>
                    <a:pt x="1141" y="3160"/>
                  </a:lnTo>
                  <a:lnTo>
                    <a:pt x="88" y="4081"/>
                  </a:lnTo>
                  <a:lnTo>
                    <a:pt x="44" y="4125"/>
                  </a:lnTo>
                  <a:lnTo>
                    <a:pt x="0" y="4169"/>
                  </a:lnTo>
                  <a:lnTo>
                    <a:pt x="0" y="4257"/>
                  </a:lnTo>
                  <a:lnTo>
                    <a:pt x="44" y="4300"/>
                  </a:lnTo>
                  <a:lnTo>
                    <a:pt x="132" y="4344"/>
                  </a:lnTo>
                  <a:lnTo>
                    <a:pt x="176" y="4388"/>
                  </a:lnTo>
                  <a:lnTo>
                    <a:pt x="307" y="4344"/>
                  </a:lnTo>
                  <a:lnTo>
                    <a:pt x="1361" y="3423"/>
                  </a:lnTo>
                  <a:lnTo>
                    <a:pt x="4213" y="1887"/>
                  </a:lnTo>
                  <a:lnTo>
                    <a:pt x="7197" y="1931"/>
                  </a:lnTo>
                  <a:lnTo>
                    <a:pt x="9698" y="2019"/>
                  </a:lnTo>
                  <a:lnTo>
                    <a:pt x="12813" y="2150"/>
                  </a:lnTo>
                  <a:lnTo>
                    <a:pt x="15534" y="2326"/>
                  </a:lnTo>
                  <a:lnTo>
                    <a:pt x="17201" y="2370"/>
                  </a:lnTo>
                  <a:lnTo>
                    <a:pt x="17333" y="2370"/>
                  </a:lnTo>
                  <a:lnTo>
                    <a:pt x="20229" y="702"/>
                  </a:lnTo>
                  <a:lnTo>
                    <a:pt x="21019" y="483"/>
                  </a:lnTo>
                  <a:lnTo>
                    <a:pt x="24442" y="351"/>
                  </a:lnTo>
                  <a:lnTo>
                    <a:pt x="24530" y="307"/>
                  </a:lnTo>
                  <a:lnTo>
                    <a:pt x="24573" y="307"/>
                  </a:lnTo>
                  <a:lnTo>
                    <a:pt x="24617" y="220"/>
                  </a:lnTo>
                  <a:lnTo>
                    <a:pt x="24617" y="176"/>
                  </a:lnTo>
                  <a:lnTo>
                    <a:pt x="24617" y="88"/>
                  </a:lnTo>
                  <a:lnTo>
                    <a:pt x="24573" y="44"/>
                  </a:lnTo>
                  <a:lnTo>
                    <a:pt x="2448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" name="Google Shape;514;p48"/>
            <p:cNvSpPr/>
            <p:nvPr/>
          </p:nvSpPr>
          <p:spPr>
            <a:xfrm>
              <a:off x="1158500" y="3048925"/>
              <a:ext cx="152525" cy="1579700"/>
            </a:xfrm>
            <a:custGeom>
              <a:avLst/>
              <a:gdLst/>
              <a:ahLst/>
              <a:cxnLst/>
              <a:rect l="l" t="t" r="r" b="b"/>
              <a:pathLst>
                <a:path w="6101" h="63188" extrusionOk="0">
                  <a:moveTo>
                    <a:pt x="5881" y="0"/>
                  </a:moveTo>
                  <a:lnTo>
                    <a:pt x="5793" y="44"/>
                  </a:lnTo>
                  <a:lnTo>
                    <a:pt x="5749" y="88"/>
                  </a:lnTo>
                  <a:lnTo>
                    <a:pt x="4564" y="3028"/>
                  </a:lnTo>
                  <a:lnTo>
                    <a:pt x="3687" y="5441"/>
                  </a:lnTo>
                  <a:lnTo>
                    <a:pt x="2765" y="8030"/>
                  </a:lnTo>
                  <a:lnTo>
                    <a:pt x="2765" y="8074"/>
                  </a:lnTo>
                  <a:lnTo>
                    <a:pt x="2853" y="9873"/>
                  </a:lnTo>
                  <a:lnTo>
                    <a:pt x="3204" y="12330"/>
                  </a:lnTo>
                  <a:lnTo>
                    <a:pt x="3248" y="12330"/>
                  </a:lnTo>
                  <a:lnTo>
                    <a:pt x="3818" y="14568"/>
                  </a:lnTo>
                  <a:lnTo>
                    <a:pt x="3599" y="16236"/>
                  </a:lnTo>
                  <a:lnTo>
                    <a:pt x="3423" y="18956"/>
                  </a:lnTo>
                  <a:lnTo>
                    <a:pt x="3336" y="21414"/>
                  </a:lnTo>
                  <a:lnTo>
                    <a:pt x="2853" y="24134"/>
                  </a:lnTo>
                  <a:lnTo>
                    <a:pt x="2502" y="26284"/>
                  </a:lnTo>
                  <a:lnTo>
                    <a:pt x="2502" y="26328"/>
                  </a:lnTo>
                  <a:lnTo>
                    <a:pt x="2458" y="31331"/>
                  </a:lnTo>
                  <a:lnTo>
                    <a:pt x="2634" y="34446"/>
                  </a:lnTo>
                  <a:lnTo>
                    <a:pt x="2765" y="36158"/>
                  </a:lnTo>
                  <a:lnTo>
                    <a:pt x="2414" y="39931"/>
                  </a:lnTo>
                  <a:lnTo>
                    <a:pt x="2107" y="41292"/>
                  </a:lnTo>
                  <a:lnTo>
                    <a:pt x="834" y="44714"/>
                  </a:lnTo>
                  <a:lnTo>
                    <a:pt x="571" y="45899"/>
                  </a:lnTo>
                  <a:lnTo>
                    <a:pt x="571" y="45943"/>
                  </a:lnTo>
                  <a:lnTo>
                    <a:pt x="615" y="48137"/>
                  </a:lnTo>
                  <a:lnTo>
                    <a:pt x="615" y="51560"/>
                  </a:lnTo>
                  <a:lnTo>
                    <a:pt x="176" y="53183"/>
                  </a:lnTo>
                  <a:lnTo>
                    <a:pt x="1" y="54499"/>
                  </a:lnTo>
                  <a:lnTo>
                    <a:pt x="1" y="54543"/>
                  </a:lnTo>
                  <a:lnTo>
                    <a:pt x="483" y="58624"/>
                  </a:lnTo>
                  <a:lnTo>
                    <a:pt x="834" y="61169"/>
                  </a:lnTo>
                  <a:lnTo>
                    <a:pt x="922" y="63012"/>
                  </a:lnTo>
                  <a:lnTo>
                    <a:pt x="922" y="63100"/>
                  </a:lnTo>
                  <a:lnTo>
                    <a:pt x="966" y="63144"/>
                  </a:lnTo>
                  <a:lnTo>
                    <a:pt x="1098" y="63188"/>
                  </a:lnTo>
                  <a:lnTo>
                    <a:pt x="1186" y="63188"/>
                  </a:lnTo>
                  <a:lnTo>
                    <a:pt x="1229" y="63144"/>
                  </a:lnTo>
                  <a:lnTo>
                    <a:pt x="1273" y="63100"/>
                  </a:lnTo>
                  <a:lnTo>
                    <a:pt x="1273" y="63012"/>
                  </a:lnTo>
                  <a:lnTo>
                    <a:pt x="1186" y="61125"/>
                  </a:lnTo>
                  <a:lnTo>
                    <a:pt x="834" y="58580"/>
                  </a:lnTo>
                  <a:lnTo>
                    <a:pt x="352" y="54543"/>
                  </a:lnTo>
                  <a:lnTo>
                    <a:pt x="527" y="53227"/>
                  </a:lnTo>
                  <a:lnTo>
                    <a:pt x="966" y="51603"/>
                  </a:lnTo>
                  <a:lnTo>
                    <a:pt x="966" y="51560"/>
                  </a:lnTo>
                  <a:lnTo>
                    <a:pt x="966" y="48137"/>
                  </a:lnTo>
                  <a:lnTo>
                    <a:pt x="922" y="45987"/>
                  </a:lnTo>
                  <a:lnTo>
                    <a:pt x="1186" y="44802"/>
                  </a:lnTo>
                  <a:lnTo>
                    <a:pt x="2414" y="41423"/>
                  </a:lnTo>
                  <a:lnTo>
                    <a:pt x="2458" y="41379"/>
                  </a:lnTo>
                  <a:lnTo>
                    <a:pt x="2765" y="39975"/>
                  </a:lnTo>
                  <a:lnTo>
                    <a:pt x="3116" y="36201"/>
                  </a:lnTo>
                  <a:lnTo>
                    <a:pt x="3116" y="36158"/>
                  </a:lnTo>
                  <a:lnTo>
                    <a:pt x="2985" y="34446"/>
                  </a:lnTo>
                  <a:lnTo>
                    <a:pt x="2809" y="31287"/>
                  </a:lnTo>
                  <a:lnTo>
                    <a:pt x="2853" y="26328"/>
                  </a:lnTo>
                  <a:lnTo>
                    <a:pt x="3204" y="24222"/>
                  </a:lnTo>
                  <a:lnTo>
                    <a:pt x="3687" y="21458"/>
                  </a:lnTo>
                  <a:lnTo>
                    <a:pt x="3687" y="21414"/>
                  </a:lnTo>
                  <a:lnTo>
                    <a:pt x="3774" y="19000"/>
                  </a:lnTo>
                  <a:lnTo>
                    <a:pt x="3950" y="16280"/>
                  </a:lnTo>
                  <a:lnTo>
                    <a:pt x="4169" y="14612"/>
                  </a:lnTo>
                  <a:lnTo>
                    <a:pt x="4169" y="14525"/>
                  </a:lnTo>
                  <a:lnTo>
                    <a:pt x="3555" y="12287"/>
                  </a:lnTo>
                  <a:lnTo>
                    <a:pt x="3204" y="9829"/>
                  </a:lnTo>
                  <a:lnTo>
                    <a:pt x="3116" y="8074"/>
                  </a:lnTo>
                  <a:lnTo>
                    <a:pt x="3994" y="5573"/>
                  </a:lnTo>
                  <a:lnTo>
                    <a:pt x="4915" y="3160"/>
                  </a:lnTo>
                  <a:lnTo>
                    <a:pt x="6100" y="220"/>
                  </a:lnTo>
                  <a:lnTo>
                    <a:pt x="6100" y="176"/>
                  </a:lnTo>
                  <a:lnTo>
                    <a:pt x="6100" y="88"/>
                  </a:lnTo>
                  <a:lnTo>
                    <a:pt x="6056" y="44"/>
                  </a:lnTo>
                  <a:lnTo>
                    <a:pt x="601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" name="Google Shape;515;p48"/>
            <p:cNvSpPr/>
            <p:nvPr/>
          </p:nvSpPr>
          <p:spPr>
            <a:xfrm>
              <a:off x="2096450" y="4705400"/>
              <a:ext cx="263300" cy="30750"/>
            </a:xfrm>
            <a:custGeom>
              <a:avLst/>
              <a:gdLst/>
              <a:ahLst/>
              <a:cxnLst/>
              <a:rect l="l" t="t" r="r" b="b"/>
              <a:pathLst>
                <a:path w="10532" h="1230" extrusionOk="0">
                  <a:moveTo>
                    <a:pt x="10313" y="0"/>
                  </a:moveTo>
                  <a:lnTo>
                    <a:pt x="9874" y="176"/>
                  </a:lnTo>
                  <a:lnTo>
                    <a:pt x="6100" y="132"/>
                  </a:lnTo>
                  <a:lnTo>
                    <a:pt x="6056" y="176"/>
                  </a:lnTo>
                  <a:lnTo>
                    <a:pt x="4740" y="308"/>
                  </a:lnTo>
                  <a:lnTo>
                    <a:pt x="176" y="878"/>
                  </a:lnTo>
                  <a:lnTo>
                    <a:pt x="88" y="922"/>
                  </a:lnTo>
                  <a:lnTo>
                    <a:pt x="44" y="966"/>
                  </a:lnTo>
                  <a:lnTo>
                    <a:pt x="1" y="1010"/>
                  </a:lnTo>
                  <a:lnTo>
                    <a:pt x="1" y="1097"/>
                  </a:lnTo>
                  <a:lnTo>
                    <a:pt x="88" y="1185"/>
                  </a:lnTo>
                  <a:lnTo>
                    <a:pt x="176" y="1229"/>
                  </a:lnTo>
                  <a:lnTo>
                    <a:pt x="220" y="1229"/>
                  </a:lnTo>
                  <a:lnTo>
                    <a:pt x="4784" y="659"/>
                  </a:lnTo>
                  <a:lnTo>
                    <a:pt x="6100" y="483"/>
                  </a:lnTo>
                  <a:lnTo>
                    <a:pt x="9918" y="527"/>
                  </a:lnTo>
                  <a:lnTo>
                    <a:pt x="9961" y="527"/>
                  </a:lnTo>
                  <a:lnTo>
                    <a:pt x="10444" y="351"/>
                  </a:lnTo>
                  <a:lnTo>
                    <a:pt x="10488" y="308"/>
                  </a:lnTo>
                  <a:lnTo>
                    <a:pt x="10532" y="264"/>
                  </a:lnTo>
                  <a:lnTo>
                    <a:pt x="10532" y="176"/>
                  </a:lnTo>
                  <a:lnTo>
                    <a:pt x="10532" y="88"/>
                  </a:lnTo>
                  <a:lnTo>
                    <a:pt x="10488" y="44"/>
                  </a:lnTo>
                  <a:lnTo>
                    <a:pt x="1044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" name="Google Shape;516;p48"/>
            <p:cNvSpPr/>
            <p:nvPr/>
          </p:nvSpPr>
          <p:spPr>
            <a:xfrm>
              <a:off x="1024675" y="3357175"/>
              <a:ext cx="119600" cy="1265975"/>
            </a:xfrm>
            <a:custGeom>
              <a:avLst/>
              <a:gdLst/>
              <a:ahLst/>
              <a:cxnLst/>
              <a:rect l="l" t="t" r="r" b="b"/>
              <a:pathLst>
                <a:path w="4784" h="50639" extrusionOk="0">
                  <a:moveTo>
                    <a:pt x="4564" y="0"/>
                  </a:moveTo>
                  <a:lnTo>
                    <a:pt x="4520" y="44"/>
                  </a:lnTo>
                  <a:lnTo>
                    <a:pt x="4476" y="88"/>
                  </a:lnTo>
                  <a:lnTo>
                    <a:pt x="4432" y="176"/>
                  </a:lnTo>
                  <a:lnTo>
                    <a:pt x="3950" y="3423"/>
                  </a:lnTo>
                  <a:lnTo>
                    <a:pt x="3555" y="5266"/>
                  </a:lnTo>
                  <a:lnTo>
                    <a:pt x="3511" y="5310"/>
                  </a:lnTo>
                  <a:lnTo>
                    <a:pt x="3423" y="7504"/>
                  </a:lnTo>
                  <a:lnTo>
                    <a:pt x="3379" y="11278"/>
                  </a:lnTo>
                  <a:lnTo>
                    <a:pt x="3467" y="13823"/>
                  </a:lnTo>
                  <a:lnTo>
                    <a:pt x="3555" y="16148"/>
                  </a:lnTo>
                  <a:lnTo>
                    <a:pt x="3818" y="18342"/>
                  </a:lnTo>
                  <a:lnTo>
                    <a:pt x="3774" y="19483"/>
                  </a:lnTo>
                  <a:lnTo>
                    <a:pt x="3511" y="20624"/>
                  </a:lnTo>
                  <a:lnTo>
                    <a:pt x="2589" y="24310"/>
                  </a:lnTo>
                  <a:lnTo>
                    <a:pt x="2589" y="24354"/>
                  </a:lnTo>
                  <a:lnTo>
                    <a:pt x="2414" y="27206"/>
                  </a:lnTo>
                  <a:lnTo>
                    <a:pt x="2150" y="28523"/>
                  </a:lnTo>
                  <a:lnTo>
                    <a:pt x="659" y="31638"/>
                  </a:lnTo>
                  <a:lnTo>
                    <a:pt x="659" y="31682"/>
                  </a:lnTo>
                  <a:lnTo>
                    <a:pt x="308" y="32998"/>
                  </a:lnTo>
                  <a:lnTo>
                    <a:pt x="264" y="33042"/>
                  </a:lnTo>
                  <a:lnTo>
                    <a:pt x="0" y="35324"/>
                  </a:lnTo>
                  <a:lnTo>
                    <a:pt x="264" y="39054"/>
                  </a:lnTo>
                  <a:lnTo>
                    <a:pt x="176" y="41643"/>
                  </a:lnTo>
                  <a:lnTo>
                    <a:pt x="176" y="41687"/>
                  </a:lnTo>
                  <a:lnTo>
                    <a:pt x="527" y="43837"/>
                  </a:lnTo>
                  <a:lnTo>
                    <a:pt x="922" y="45943"/>
                  </a:lnTo>
                  <a:lnTo>
                    <a:pt x="922" y="45987"/>
                  </a:lnTo>
                  <a:lnTo>
                    <a:pt x="2458" y="48839"/>
                  </a:lnTo>
                  <a:lnTo>
                    <a:pt x="3379" y="50551"/>
                  </a:lnTo>
                  <a:lnTo>
                    <a:pt x="3423" y="50638"/>
                  </a:lnTo>
                  <a:lnTo>
                    <a:pt x="3599" y="50638"/>
                  </a:lnTo>
                  <a:lnTo>
                    <a:pt x="3686" y="50595"/>
                  </a:lnTo>
                  <a:lnTo>
                    <a:pt x="3686" y="50507"/>
                  </a:lnTo>
                  <a:lnTo>
                    <a:pt x="3730" y="50463"/>
                  </a:lnTo>
                  <a:lnTo>
                    <a:pt x="3686" y="50375"/>
                  </a:lnTo>
                  <a:lnTo>
                    <a:pt x="2809" y="48664"/>
                  </a:lnTo>
                  <a:lnTo>
                    <a:pt x="1273" y="45855"/>
                  </a:lnTo>
                  <a:lnTo>
                    <a:pt x="878" y="43793"/>
                  </a:lnTo>
                  <a:lnTo>
                    <a:pt x="527" y="41643"/>
                  </a:lnTo>
                  <a:lnTo>
                    <a:pt x="615" y="39054"/>
                  </a:lnTo>
                  <a:lnTo>
                    <a:pt x="351" y="35324"/>
                  </a:lnTo>
                  <a:lnTo>
                    <a:pt x="615" y="33086"/>
                  </a:lnTo>
                  <a:lnTo>
                    <a:pt x="966" y="31814"/>
                  </a:lnTo>
                  <a:lnTo>
                    <a:pt x="2502" y="28654"/>
                  </a:lnTo>
                  <a:lnTo>
                    <a:pt x="2502" y="28610"/>
                  </a:lnTo>
                  <a:lnTo>
                    <a:pt x="2765" y="27294"/>
                  </a:lnTo>
                  <a:lnTo>
                    <a:pt x="2765" y="27250"/>
                  </a:lnTo>
                  <a:lnTo>
                    <a:pt x="2940" y="24398"/>
                  </a:lnTo>
                  <a:lnTo>
                    <a:pt x="3862" y="20668"/>
                  </a:lnTo>
                  <a:lnTo>
                    <a:pt x="4125" y="19571"/>
                  </a:lnTo>
                  <a:lnTo>
                    <a:pt x="4125" y="19527"/>
                  </a:lnTo>
                  <a:lnTo>
                    <a:pt x="4169" y="18342"/>
                  </a:lnTo>
                  <a:lnTo>
                    <a:pt x="4169" y="18299"/>
                  </a:lnTo>
                  <a:lnTo>
                    <a:pt x="3906" y="16105"/>
                  </a:lnTo>
                  <a:lnTo>
                    <a:pt x="3818" y="13779"/>
                  </a:lnTo>
                  <a:lnTo>
                    <a:pt x="3730" y="11278"/>
                  </a:lnTo>
                  <a:lnTo>
                    <a:pt x="3774" y="7504"/>
                  </a:lnTo>
                  <a:lnTo>
                    <a:pt x="3862" y="5310"/>
                  </a:lnTo>
                  <a:lnTo>
                    <a:pt x="4301" y="3467"/>
                  </a:lnTo>
                  <a:lnTo>
                    <a:pt x="4783" y="220"/>
                  </a:lnTo>
                  <a:lnTo>
                    <a:pt x="4783" y="132"/>
                  </a:lnTo>
                  <a:lnTo>
                    <a:pt x="4783" y="88"/>
                  </a:lnTo>
                  <a:lnTo>
                    <a:pt x="4696" y="44"/>
                  </a:lnTo>
                  <a:lnTo>
                    <a:pt x="465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" name="Google Shape;517;p48"/>
            <p:cNvSpPr/>
            <p:nvPr/>
          </p:nvSpPr>
          <p:spPr>
            <a:xfrm>
              <a:off x="605600" y="2498225"/>
              <a:ext cx="454200" cy="2111750"/>
            </a:xfrm>
            <a:custGeom>
              <a:avLst/>
              <a:gdLst/>
              <a:ahLst/>
              <a:cxnLst/>
              <a:rect l="l" t="t" r="r" b="b"/>
              <a:pathLst>
                <a:path w="18168" h="84470" extrusionOk="0">
                  <a:moveTo>
                    <a:pt x="17904" y="0"/>
                  </a:moveTo>
                  <a:lnTo>
                    <a:pt x="14569" y="2370"/>
                  </a:lnTo>
                  <a:lnTo>
                    <a:pt x="13077" y="3203"/>
                  </a:lnTo>
                  <a:lnTo>
                    <a:pt x="10181" y="4344"/>
                  </a:lnTo>
                  <a:lnTo>
                    <a:pt x="8119" y="5134"/>
                  </a:lnTo>
                  <a:lnTo>
                    <a:pt x="6364" y="5485"/>
                  </a:lnTo>
                  <a:lnTo>
                    <a:pt x="6320" y="5485"/>
                  </a:lnTo>
                  <a:lnTo>
                    <a:pt x="5223" y="6275"/>
                  </a:lnTo>
                  <a:lnTo>
                    <a:pt x="4521" y="6714"/>
                  </a:lnTo>
                  <a:lnTo>
                    <a:pt x="4477" y="6758"/>
                  </a:lnTo>
                  <a:lnTo>
                    <a:pt x="1888" y="8952"/>
                  </a:lnTo>
                  <a:lnTo>
                    <a:pt x="308" y="10883"/>
                  </a:lnTo>
                  <a:lnTo>
                    <a:pt x="264" y="10926"/>
                  </a:lnTo>
                  <a:lnTo>
                    <a:pt x="1" y="11409"/>
                  </a:lnTo>
                  <a:lnTo>
                    <a:pt x="1" y="11497"/>
                  </a:lnTo>
                  <a:lnTo>
                    <a:pt x="1" y="11585"/>
                  </a:lnTo>
                  <a:lnTo>
                    <a:pt x="1976" y="15534"/>
                  </a:lnTo>
                  <a:lnTo>
                    <a:pt x="2809" y="18649"/>
                  </a:lnTo>
                  <a:lnTo>
                    <a:pt x="3468" y="22204"/>
                  </a:lnTo>
                  <a:lnTo>
                    <a:pt x="4082" y="25495"/>
                  </a:lnTo>
                  <a:lnTo>
                    <a:pt x="4784" y="27864"/>
                  </a:lnTo>
                  <a:lnTo>
                    <a:pt x="5574" y="30541"/>
                  </a:lnTo>
                  <a:lnTo>
                    <a:pt x="6144" y="33525"/>
                  </a:lnTo>
                  <a:lnTo>
                    <a:pt x="6408" y="35324"/>
                  </a:lnTo>
                  <a:lnTo>
                    <a:pt x="6276" y="39800"/>
                  </a:lnTo>
                  <a:lnTo>
                    <a:pt x="6320" y="41730"/>
                  </a:lnTo>
                  <a:lnTo>
                    <a:pt x="6364" y="41818"/>
                  </a:lnTo>
                  <a:lnTo>
                    <a:pt x="8031" y="44407"/>
                  </a:lnTo>
                  <a:lnTo>
                    <a:pt x="9786" y="46996"/>
                  </a:lnTo>
                  <a:lnTo>
                    <a:pt x="11498" y="49322"/>
                  </a:lnTo>
                  <a:lnTo>
                    <a:pt x="12595" y="51384"/>
                  </a:lnTo>
                  <a:lnTo>
                    <a:pt x="13779" y="53183"/>
                  </a:lnTo>
                  <a:lnTo>
                    <a:pt x="15228" y="55202"/>
                  </a:lnTo>
                  <a:lnTo>
                    <a:pt x="16588" y="57045"/>
                  </a:lnTo>
                  <a:lnTo>
                    <a:pt x="17597" y="58580"/>
                  </a:lnTo>
                  <a:lnTo>
                    <a:pt x="17685" y="58975"/>
                  </a:lnTo>
                  <a:lnTo>
                    <a:pt x="16763" y="60950"/>
                  </a:lnTo>
                  <a:lnTo>
                    <a:pt x="15798" y="62925"/>
                  </a:lnTo>
                  <a:lnTo>
                    <a:pt x="15798" y="62968"/>
                  </a:lnTo>
                  <a:lnTo>
                    <a:pt x="15140" y="64987"/>
                  </a:lnTo>
                  <a:lnTo>
                    <a:pt x="15140" y="65031"/>
                  </a:lnTo>
                  <a:lnTo>
                    <a:pt x="14920" y="67313"/>
                  </a:lnTo>
                  <a:lnTo>
                    <a:pt x="14920" y="67356"/>
                  </a:lnTo>
                  <a:lnTo>
                    <a:pt x="15052" y="68102"/>
                  </a:lnTo>
                  <a:lnTo>
                    <a:pt x="15052" y="68146"/>
                  </a:lnTo>
                  <a:lnTo>
                    <a:pt x="15535" y="69199"/>
                  </a:lnTo>
                  <a:lnTo>
                    <a:pt x="15886" y="71437"/>
                  </a:lnTo>
                  <a:lnTo>
                    <a:pt x="16149" y="73895"/>
                  </a:lnTo>
                  <a:lnTo>
                    <a:pt x="16193" y="75606"/>
                  </a:lnTo>
                  <a:lnTo>
                    <a:pt x="15973" y="77537"/>
                  </a:lnTo>
                  <a:lnTo>
                    <a:pt x="15973" y="77581"/>
                  </a:lnTo>
                  <a:lnTo>
                    <a:pt x="16017" y="79731"/>
                  </a:lnTo>
                  <a:lnTo>
                    <a:pt x="16017" y="79775"/>
                  </a:lnTo>
                  <a:lnTo>
                    <a:pt x="16281" y="81003"/>
                  </a:lnTo>
                  <a:lnTo>
                    <a:pt x="16281" y="81047"/>
                  </a:lnTo>
                  <a:lnTo>
                    <a:pt x="17816" y="84382"/>
                  </a:lnTo>
                  <a:lnTo>
                    <a:pt x="17904" y="84470"/>
                  </a:lnTo>
                  <a:lnTo>
                    <a:pt x="18080" y="84470"/>
                  </a:lnTo>
                  <a:lnTo>
                    <a:pt x="18124" y="84426"/>
                  </a:lnTo>
                  <a:lnTo>
                    <a:pt x="18168" y="84382"/>
                  </a:lnTo>
                  <a:lnTo>
                    <a:pt x="18168" y="84294"/>
                  </a:lnTo>
                  <a:lnTo>
                    <a:pt x="18168" y="84250"/>
                  </a:lnTo>
                  <a:lnTo>
                    <a:pt x="16588" y="80916"/>
                  </a:lnTo>
                  <a:lnTo>
                    <a:pt x="16368" y="79731"/>
                  </a:lnTo>
                  <a:lnTo>
                    <a:pt x="16325" y="77581"/>
                  </a:lnTo>
                  <a:lnTo>
                    <a:pt x="16544" y="75650"/>
                  </a:lnTo>
                  <a:lnTo>
                    <a:pt x="16544" y="75606"/>
                  </a:lnTo>
                  <a:lnTo>
                    <a:pt x="16500" y="73851"/>
                  </a:lnTo>
                  <a:lnTo>
                    <a:pt x="16237" y="71393"/>
                  </a:lnTo>
                  <a:lnTo>
                    <a:pt x="15886" y="69112"/>
                  </a:lnTo>
                  <a:lnTo>
                    <a:pt x="15842" y="69068"/>
                  </a:lnTo>
                  <a:lnTo>
                    <a:pt x="15403" y="68015"/>
                  </a:lnTo>
                  <a:lnTo>
                    <a:pt x="15271" y="67313"/>
                  </a:lnTo>
                  <a:lnTo>
                    <a:pt x="15491" y="65075"/>
                  </a:lnTo>
                  <a:lnTo>
                    <a:pt x="16105" y="63056"/>
                  </a:lnTo>
                  <a:lnTo>
                    <a:pt x="17071" y="61125"/>
                  </a:lnTo>
                  <a:lnTo>
                    <a:pt x="17992" y="59107"/>
                  </a:lnTo>
                  <a:lnTo>
                    <a:pt x="18036" y="58975"/>
                  </a:lnTo>
                  <a:lnTo>
                    <a:pt x="17948" y="58493"/>
                  </a:lnTo>
                  <a:lnTo>
                    <a:pt x="17904" y="58405"/>
                  </a:lnTo>
                  <a:lnTo>
                    <a:pt x="16895" y="56825"/>
                  </a:lnTo>
                  <a:lnTo>
                    <a:pt x="15535" y="54982"/>
                  </a:lnTo>
                  <a:lnTo>
                    <a:pt x="14087" y="52964"/>
                  </a:lnTo>
                  <a:lnTo>
                    <a:pt x="12902" y="51209"/>
                  </a:lnTo>
                  <a:lnTo>
                    <a:pt x="11805" y="49146"/>
                  </a:lnTo>
                  <a:lnTo>
                    <a:pt x="11761" y="49146"/>
                  </a:lnTo>
                  <a:lnTo>
                    <a:pt x="10094" y="46777"/>
                  </a:lnTo>
                  <a:lnTo>
                    <a:pt x="8294" y="44188"/>
                  </a:lnTo>
                  <a:lnTo>
                    <a:pt x="6671" y="41687"/>
                  </a:lnTo>
                  <a:lnTo>
                    <a:pt x="6627" y="39800"/>
                  </a:lnTo>
                  <a:lnTo>
                    <a:pt x="6759" y="35324"/>
                  </a:lnTo>
                  <a:lnTo>
                    <a:pt x="6759" y="35280"/>
                  </a:lnTo>
                  <a:lnTo>
                    <a:pt x="6495" y="33481"/>
                  </a:lnTo>
                  <a:lnTo>
                    <a:pt x="5881" y="30453"/>
                  </a:lnTo>
                  <a:lnTo>
                    <a:pt x="5135" y="27776"/>
                  </a:lnTo>
                  <a:lnTo>
                    <a:pt x="4433" y="25407"/>
                  </a:lnTo>
                  <a:lnTo>
                    <a:pt x="3775" y="22116"/>
                  </a:lnTo>
                  <a:lnTo>
                    <a:pt x="3160" y="18562"/>
                  </a:lnTo>
                  <a:lnTo>
                    <a:pt x="2327" y="15446"/>
                  </a:lnTo>
                  <a:lnTo>
                    <a:pt x="2327" y="15402"/>
                  </a:lnTo>
                  <a:lnTo>
                    <a:pt x="352" y="11497"/>
                  </a:lnTo>
                  <a:lnTo>
                    <a:pt x="571" y="11102"/>
                  </a:lnTo>
                  <a:lnTo>
                    <a:pt x="2151" y="9215"/>
                  </a:lnTo>
                  <a:lnTo>
                    <a:pt x="4696" y="7021"/>
                  </a:lnTo>
                  <a:lnTo>
                    <a:pt x="5442" y="6582"/>
                  </a:lnTo>
                  <a:lnTo>
                    <a:pt x="6495" y="5792"/>
                  </a:lnTo>
                  <a:lnTo>
                    <a:pt x="8207" y="5441"/>
                  </a:lnTo>
                  <a:lnTo>
                    <a:pt x="10313" y="4695"/>
                  </a:lnTo>
                  <a:lnTo>
                    <a:pt x="13209" y="3511"/>
                  </a:lnTo>
                  <a:lnTo>
                    <a:pt x="13253" y="3511"/>
                  </a:lnTo>
                  <a:lnTo>
                    <a:pt x="14745" y="2677"/>
                  </a:lnTo>
                  <a:lnTo>
                    <a:pt x="18124" y="307"/>
                  </a:lnTo>
                  <a:lnTo>
                    <a:pt x="18168" y="263"/>
                  </a:lnTo>
                  <a:lnTo>
                    <a:pt x="18168" y="176"/>
                  </a:lnTo>
                  <a:lnTo>
                    <a:pt x="18168" y="132"/>
                  </a:lnTo>
                  <a:lnTo>
                    <a:pt x="18168" y="44"/>
                  </a:lnTo>
                  <a:lnTo>
                    <a:pt x="1812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" name="Google Shape;518;p48"/>
            <p:cNvSpPr/>
            <p:nvPr/>
          </p:nvSpPr>
          <p:spPr>
            <a:xfrm>
              <a:off x="489325" y="2325975"/>
              <a:ext cx="527700" cy="2220375"/>
            </a:xfrm>
            <a:custGeom>
              <a:avLst/>
              <a:gdLst/>
              <a:ahLst/>
              <a:cxnLst/>
              <a:rect l="l" t="t" r="r" b="b"/>
              <a:pathLst>
                <a:path w="21108" h="88815" extrusionOk="0">
                  <a:moveTo>
                    <a:pt x="20844" y="1"/>
                  </a:moveTo>
                  <a:lnTo>
                    <a:pt x="17509" y="1844"/>
                  </a:lnTo>
                  <a:lnTo>
                    <a:pt x="15315" y="3204"/>
                  </a:lnTo>
                  <a:lnTo>
                    <a:pt x="13779" y="4082"/>
                  </a:lnTo>
                  <a:lnTo>
                    <a:pt x="12243" y="5047"/>
                  </a:lnTo>
                  <a:lnTo>
                    <a:pt x="10707" y="6056"/>
                  </a:lnTo>
                  <a:lnTo>
                    <a:pt x="9216" y="7066"/>
                  </a:lnTo>
                  <a:lnTo>
                    <a:pt x="8470" y="7636"/>
                  </a:lnTo>
                  <a:lnTo>
                    <a:pt x="7811" y="8163"/>
                  </a:lnTo>
                  <a:lnTo>
                    <a:pt x="7109" y="8733"/>
                  </a:lnTo>
                  <a:lnTo>
                    <a:pt x="6495" y="9347"/>
                  </a:lnTo>
                  <a:lnTo>
                    <a:pt x="5881" y="9918"/>
                  </a:lnTo>
                  <a:lnTo>
                    <a:pt x="5310" y="10576"/>
                  </a:lnTo>
                  <a:lnTo>
                    <a:pt x="4784" y="11190"/>
                  </a:lnTo>
                  <a:lnTo>
                    <a:pt x="4301" y="11849"/>
                  </a:lnTo>
                  <a:lnTo>
                    <a:pt x="3292" y="13121"/>
                  </a:lnTo>
                  <a:lnTo>
                    <a:pt x="3292" y="13165"/>
                  </a:lnTo>
                  <a:lnTo>
                    <a:pt x="1185" y="17860"/>
                  </a:lnTo>
                  <a:lnTo>
                    <a:pt x="220" y="20712"/>
                  </a:lnTo>
                  <a:lnTo>
                    <a:pt x="176" y="20712"/>
                  </a:lnTo>
                  <a:lnTo>
                    <a:pt x="1" y="22204"/>
                  </a:lnTo>
                  <a:lnTo>
                    <a:pt x="1" y="22248"/>
                  </a:lnTo>
                  <a:lnTo>
                    <a:pt x="132" y="25495"/>
                  </a:lnTo>
                  <a:lnTo>
                    <a:pt x="176" y="25539"/>
                  </a:lnTo>
                  <a:lnTo>
                    <a:pt x="834" y="29532"/>
                  </a:lnTo>
                  <a:lnTo>
                    <a:pt x="834" y="29576"/>
                  </a:lnTo>
                  <a:lnTo>
                    <a:pt x="1493" y="31946"/>
                  </a:lnTo>
                  <a:lnTo>
                    <a:pt x="2414" y="34579"/>
                  </a:lnTo>
                  <a:lnTo>
                    <a:pt x="3467" y="37124"/>
                  </a:lnTo>
                  <a:lnTo>
                    <a:pt x="4389" y="39362"/>
                  </a:lnTo>
                  <a:lnTo>
                    <a:pt x="4959" y="41029"/>
                  </a:lnTo>
                  <a:lnTo>
                    <a:pt x="5486" y="42960"/>
                  </a:lnTo>
                  <a:lnTo>
                    <a:pt x="5661" y="44232"/>
                  </a:lnTo>
                  <a:lnTo>
                    <a:pt x="5573" y="46734"/>
                  </a:lnTo>
                  <a:lnTo>
                    <a:pt x="5881" y="48928"/>
                  </a:lnTo>
                  <a:lnTo>
                    <a:pt x="6363" y="51648"/>
                  </a:lnTo>
                  <a:lnTo>
                    <a:pt x="6276" y="56343"/>
                  </a:lnTo>
                  <a:lnTo>
                    <a:pt x="6188" y="58625"/>
                  </a:lnTo>
                  <a:lnTo>
                    <a:pt x="6188" y="61346"/>
                  </a:lnTo>
                  <a:lnTo>
                    <a:pt x="6276" y="65690"/>
                  </a:lnTo>
                  <a:lnTo>
                    <a:pt x="6276" y="65778"/>
                  </a:lnTo>
                  <a:lnTo>
                    <a:pt x="6539" y="66304"/>
                  </a:lnTo>
                  <a:lnTo>
                    <a:pt x="6583" y="66348"/>
                  </a:lnTo>
                  <a:lnTo>
                    <a:pt x="8996" y="68674"/>
                  </a:lnTo>
                  <a:lnTo>
                    <a:pt x="10839" y="70385"/>
                  </a:lnTo>
                  <a:lnTo>
                    <a:pt x="12902" y="71965"/>
                  </a:lnTo>
                  <a:lnTo>
                    <a:pt x="14745" y="73369"/>
                  </a:lnTo>
                  <a:lnTo>
                    <a:pt x="16412" y="74378"/>
                  </a:lnTo>
                  <a:lnTo>
                    <a:pt x="17948" y="75168"/>
                  </a:lnTo>
                  <a:lnTo>
                    <a:pt x="18825" y="76528"/>
                  </a:lnTo>
                  <a:lnTo>
                    <a:pt x="19440" y="77976"/>
                  </a:lnTo>
                  <a:lnTo>
                    <a:pt x="19747" y="80126"/>
                  </a:lnTo>
                  <a:lnTo>
                    <a:pt x="20054" y="82759"/>
                  </a:lnTo>
                  <a:lnTo>
                    <a:pt x="19922" y="84953"/>
                  </a:lnTo>
                  <a:lnTo>
                    <a:pt x="19703" y="87147"/>
                  </a:lnTo>
                  <a:lnTo>
                    <a:pt x="19615" y="88639"/>
                  </a:lnTo>
                  <a:lnTo>
                    <a:pt x="19659" y="88683"/>
                  </a:lnTo>
                  <a:lnTo>
                    <a:pt x="19659" y="88771"/>
                  </a:lnTo>
                  <a:lnTo>
                    <a:pt x="19747" y="88815"/>
                  </a:lnTo>
                  <a:lnTo>
                    <a:pt x="19791" y="88815"/>
                  </a:lnTo>
                  <a:lnTo>
                    <a:pt x="19922" y="88771"/>
                  </a:lnTo>
                  <a:lnTo>
                    <a:pt x="19966" y="88727"/>
                  </a:lnTo>
                  <a:lnTo>
                    <a:pt x="19966" y="88639"/>
                  </a:lnTo>
                  <a:lnTo>
                    <a:pt x="20054" y="87191"/>
                  </a:lnTo>
                  <a:lnTo>
                    <a:pt x="20273" y="84997"/>
                  </a:lnTo>
                  <a:lnTo>
                    <a:pt x="20405" y="82759"/>
                  </a:lnTo>
                  <a:lnTo>
                    <a:pt x="20405" y="82715"/>
                  </a:lnTo>
                  <a:lnTo>
                    <a:pt x="20098" y="80083"/>
                  </a:lnTo>
                  <a:lnTo>
                    <a:pt x="19791" y="77889"/>
                  </a:lnTo>
                  <a:lnTo>
                    <a:pt x="19791" y="77845"/>
                  </a:lnTo>
                  <a:lnTo>
                    <a:pt x="19133" y="76397"/>
                  </a:lnTo>
                  <a:lnTo>
                    <a:pt x="19133" y="76353"/>
                  </a:lnTo>
                  <a:lnTo>
                    <a:pt x="18211" y="74905"/>
                  </a:lnTo>
                  <a:lnTo>
                    <a:pt x="18167" y="74861"/>
                  </a:lnTo>
                  <a:lnTo>
                    <a:pt x="16587" y="74071"/>
                  </a:lnTo>
                  <a:lnTo>
                    <a:pt x="14964" y="73062"/>
                  </a:lnTo>
                  <a:lnTo>
                    <a:pt x="13121" y="71658"/>
                  </a:lnTo>
                  <a:lnTo>
                    <a:pt x="11102" y="70078"/>
                  </a:lnTo>
                  <a:lnTo>
                    <a:pt x="9216" y="68410"/>
                  </a:lnTo>
                  <a:lnTo>
                    <a:pt x="6846" y="66129"/>
                  </a:lnTo>
                  <a:lnTo>
                    <a:pt x="6627" y="65646"/>
                  </a:lnTo>
                  <a:lnTo>
                    <a:pt x="6539" y="61346"/>
                  </a:lnTo>
                  <a:lnTo>
                    <a:pt x="6539" y="58625"/>
                  </a:lnTo>
                  <a:lnTo>
                    <a:pt x="6627" y="56343"/>
                  </a:lnTo>
                  <a:lnTo>
                    <a:pt x="6714" y="51648"/>
                  </a:lnTo>
                  <a:lnTo>
                    <a:pt x="6714" y="51604"/>
                  </a:lnTo>
                  <a:lnTo>
                    <a:pt x="6232" y="48884"/>
                  </a:lnTo>
                  <a:lnTo>
                    <a:pt x="5925" y="46690"/>
                  </a:lnTo>
                  <a:lnTo>
                    <a:pt x="6012" y="44232"/>
                  </a:lnTo>
                  <a:lnTo>
                    <a:pt x="6012" y="44188"/>
                  </a:lnTo>
                  <a:lnTo>
                    <a:pt x="5837" y="42916"/>
                  </a:lnTo>
                  <a:lnTo>
                    <a:pt x="5310" y="40897"/>
                  </a:lnTo>
                  <a:lnTo>
                    <a:pt x="4696" y="39230"/>
                  </a:lnTo>
                  <a:lnTo>
                    <a:pt x="3818" y="36992"/>
                  </a:lnTo>
                  <a:lnTo>
                    <a:pt x="2765" y="34447"/>
                  </a:lnTo>
                  <a:lnTo>
                    <a:pt x="1800" y="31858"/>
                  </a:lnTo>
                  <a:lnTo>
                    <a:pt x="1142" y="29489"/>
                  </a:lnTo>
                  <a:lnTo>
                    <a:pt x="483" y="25495"/>
                  </a:lnTo>
                  <a:lnTo>
                    <a:pt x="352" y="22248"/>
                  </a:lnTo>
                  <a:lnTo>
                    <a:pt x="527" y="20800"/>
                  </a:lnTo>
                  <a:lnTo>
                    <a:pt x="1493" y="17992"/>
                  </a:lnTo>
                  <a:lnTo>
                    <a:pt x="3599" y="13341"/>
                  </a:lnTo>
                  <a:lnTo>
                    <a:pt x="4608" y="12068"/>
                  </a:lnTo>
                  <a:lnTo>
                    <a:pt x="5091" y="11410"/>
                  </a:lnTo>
                  <a:lnTo>
                    <a:pt x="5573" y="10796"/>
                  </a:lnTo>
                  <a:lnTo>
                    <a:pt x="6144" y="10181"/>
                  </a:lnTo>
                  <a:lnTo>
                    <a:pt x="6758" y="9567"/>
                  </a:lnTo>
                  <a:lnTo>
                    <a:pt x="7373" y="8996"/>
                  </a:lnTo>
                  <a:lnTo>
                    <a:pt x="8031" y="8426"/>
                  </a:lnTo>
                  <a:lnTo>
                    <a:pt x="9435" y="7329"/>
                  </a:lnTo>
                  <a:lnTo>
                    <a:pt x="10927" y="6320"/>
                  </a:lnTo>
                  <a:lnTo>
                    <a:pt x="12419" y="5354"/>
                  </a:lnTo>
                  <a:lnTo>
                    <a:pt x="13955" y="4389"/>
                  </a:lnTo>
                  <a:lnTo>
                    <a:pt x="15490" y="3468"/>
                  </a:lnTo>
                  <a:lnTo>
                    <a:pt x="17684" y="2151"/>
                  </a:lnTo>
                  <a:lnTo>
                    <a:pt x="21019" y="308"/>
                  </a:lnTo>
                  <a:lnTo>
                    <a:pt x="21063" y="264"/>
                  </a:lnTo>
                  <a:lnTo>
                    <a:pt x="21107" y="220"/>
                  </a:lnTo>
                  <a:lnTo>
                    <a:pt x="21107" y="133"/>
                  </a:lnTo>
                  <a:lnTo>
                    <a:pt x="21063" y="89"/>
                  </a:lnTo>
                  <a:lnTo>
                    <a:pt x="21019" y="45"/>
                  </a:lnTo>
                  <a:lnTo>
                    <a:pt x="2097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" name="Google Shape;519;p48"/>
            <p:cNvSpPr/>
            <p:nvPr/>
          </p:nvSpPr>
          <p:spPr>
            <a:xfrm>
              <a:off x="261150" y="2997350"/>
              <a:ext cx="377400" cy="1344975"/>
            </a:xfrm>
            <a:custGeom>
              <a:avLst/>
              <a:gdLst/>
              <a:ahLst/>
              <a:cxnLst/>
              <a:rect l="l" t="t" r="r" b="b"/>
              <a:pathLst>
                <a:path w="15096" h="53799" extrusionOk="0">
                  <a:moveTo>
                    <a:pt x="88" y="1"/>
                  </a:moveTo>
                  <a:lnTo>
                    <a:pt x="44" y="45"/>
                  </a:lnTo>
                  <a:lnTo>
                    <a:pt x="0" y="89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2326" y="5223"/>
                  </a:lnTo>
                  <a:lnTo>
                    <a:pt x="4871" y="9479"/>
                  </a:lnTo>
                  <a:lnTo>
                    <a:pt x="6670" y="12989"/>
                  </a:lnTo>
                  <a:lnTo>
                    <a:pt x="8206" y="16149"/>
                  </a:lnTo>
                  <a:lnTo>
                    <a:pt x="8996" y="17904"/>
                  </a:lnTo>
                  <a:lnTo>
                    <a:pt x="9259" y="18694"/>
                  </a:lnTo>
                  <a:lnTo>
                    <a:pt x="9347" y="21283"/>
                  </a:lnTo>
                  <a:lnTo>
                    <a:pt x="9391" y="25671"/>
                  </a:lnTo>
                  <a:lnTo>
                    <a:pt x="9391" y="28918"/>
                  </a:lnTo>
                  <a:lnTo>
                    <a:pt x="9479" y="36114"/>
                  </a:lnTo>
                  <a:lnTo>
                    <a:pt x="9830" y="42433"/>
                  </a:lnTo>
                  <a:lnTo>
                    <a:pt x="9961" y="43442"/>
                  </a:lnTo>
                  <a:lnTo>
                    <a:pt x="9961" y="43486"/>
                  </a:lnTo>
                  <a:lnTo>
                    <a:pt x="10751" y="45505"/>
                  </a:lnTo>
                  <a:lnTo>
                    <a:pt x="11936" y="48006"/>
                  </a:lnTo>
                  <a:lnTo>
                    <a:pt x="12901" y="49980"/>
                  </a:lnTo>
                  <a:lnTo>
                    <a:pt x="13603" y="51604"/>
                  </a:lnTo>
                  <a:lnTo>
                    <a:pt x="14744" y="53710"/>
                  </a:lnTo>
                  <a:lnTo>
                    <a:pt x="14832" y="53754"/>
                  </a:lnTo>
                  <a:lnTo>
                    <a:pt x="14920" y="53798"/>
                  </a:lnTo>
                  <a:lnTo>
                    <a:pt x="15008" y="53754"/>
                  </a:lnTo>
                  <a:lnTo>
                    <a:pt x="15052" y="53710"/>
                  </a:lnTo>
                  <a:lnTo>
                    <a:pt x="15095" y="53666"/>
                  </a:lnTo>
                  <a:lnTo>
                    <a:pt x="15095" y="53623"/>
                  </a:lnTo>
                  <a:lnTo>
                    <a:pt x="15052" y="53535"/>
                  </a:lnTo>
                  <a:lnTo>
                    <a:pt x="13911" y="51428"/>
                  </a:lnTo>
                  <a:lnTo>
                    <a:pt x="13209" y="49849"/>
                  </a:lnTo>
                  <a:lnTo>
                    <a:pt x="12243" y="47830"/>
                  </a:lnTo>
                  <a:lnTo>
                    <a:pt x="11058" y="45373"/>
                  </a:lnTo>
                  <a:lnTo>
                    <a:pt x="10312" y="43398"/>
                  </a:lnTo>
                  <a:lnTo>
                    <a:pt x="10181" y="42433"/>
                  </a:lnTo>
                  <a:lnTo>
                    <a:pt x="9830" y="36114"/>
                  </a:lnTo>
                  <a:lnTo>
                    <a:pt x="9742" y="28918"/>
                  </a:lnTo>
                  <a:lnTo>
                    <a:pt x="9742" y="25671"/>
                  </a:lnTo>
                  <a:lnTo>
                    <a:pt x="9698" y="21283"/>
                  </a:lnTo>
                  <a:lnTo>
                    <a:pt x="9610" y="18650"/>
                  </a:lnTo>
                  <a:lnTo>
                    <a:pt x="9566" y="18606"/>
                  </a:lnTo>
                  <a:lnTo>
                    <a:pt x="9303" y="17816"/>
                  </a:lnTo>
                  <a:lnTo>
                    <a:pt x="8513" y="16017"/>
                  </a:lnTo>
                  <a:lnTo>
                    <a:pt x="6977" y="12814"/>
                  </a:lnTo>
                  <a:lnTo>
                    <a:pt x="5178" y="9347"/>
                  </a:lnTo>
                  <a:lnTo>
                    <a:pt x="2633" y="5047"/>
                  </a:lnTo>
                  <a:lnTo>
                    <a:pt x="308" y="89"/>
                  </a:lnTo>
                  <a:lnTo>
                    <a:pt x="264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" name="Google Shape;520;p48"/>
            <p:cNvSpPr/>
            <p:nvPr/>
          </p:nvSpPr>
          <p:spPr>
            <a:xfrm>
              <a:off x="238125" y="3076350"/>
              <a:ext cx="340075" cy="1220975"/>
            </a:xfrm>
            <a:custGeom>
              <a:avLst/>
              <a:gdLst/>
              <a:ahLst/>
              <a:cxnLst/>
              <a:rect l="l" t="t" r="r" b="b"/>
              <a:pathLst>
                <a:path w="13603" h="48839" extrusionOk="0">
                  <a:moveTo>
                    <a:pt x="132" y="0"/>
                  </a:moveTo>
                  <a:lnTo>
                    <a:pt x="44" y="44"/>
                  </a:lnTo>
                  <a:lnTo>
                    <a:pt x="44" y="88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1448" y="3905"/>
                  </a:lnTo>
                  <a:lnTo>
                    <a:pt x="1492" y="3949"/>
                  </a:lnTo>
                  <a:lnTo>
                    <a:pt x="4344" y="6889"/>
                  </a:lnTo>
                  <a:lnTo>
                    <a:pt x="6143" y="10136"/>
                  </a:lnTo>
                  <a:lnTo>
                    <a:pt x="7855" y="13603"/>
                  </a:lnTo>
                  <a:lnTo>
                    <a:pt x="8820" y="15490"/>
                  </a:lnTo>
                  <a:lnTo>
                    <a:pt x="9039" y="16631"/>
                  </a:lnTo>
                  <a:lnTo>
                    <a:pt x="9083" y="18825"/>
                  </a:lnTo>
                  <a:lnTo>
                    <a:pt x="9127" y="21019"/>
                  </a:lnTo>
                  <a:lnTo>
                    <a:pt x="9171" y="25407"/>
                  </a:lnTo>
                  <a:lnTo>
                    <a:pt x="9171" y="28303"/>
                  </a:lnTo>
                  <a:lnTo>
                    <a:pt x="9215" y="31243"/>
                  </a:lnTo>
                  <a:lnTo>
                    <a:pt x="9303" y="34227"/>
                  </a:lnTo>
                  <a:lnTo>
                    <a:pt x="9434" y="37167"/>
                  </a:lnTo>
                  <a:lnTo>
                    <a:pt x="9654" y="40546"/>
                  </a:lnTo>
                  <a:lnTo>
                    <a:pt x="9654" y="40633"/>
                  </a:lnTo>
                  <a:lnTo>
                    <a:pt x="12681" y="47347"/>
                  </a:lnTo>
                  <a:lnTo>
                    <a:pt x="13252" y="48751"/>
                  </a:lnTo>
                  <a:lnTo>
                    <a:pt x="13340" y="48839"/>
                  </a:lnTo>
                  <a:lnTo>
                    <a:pt x="13471" y="48839"/>
                  </a:lnTo>
                  <a:lnTo>
                    <a:pt x="13559" y="48795"/>
                  </a:lnTo>
                  <a:lnTo>
                    <a:pt x="13559" y="48751"/>
                  </a:lnTo>
                  <a:lnTo>
                    <a:pt x="13603" y="48707"/>
                  </a:lnTo>
                  <a:lnTo>
                    <a:pt x="13559" y="48620"/>
                  </a:lnTo>
                  <a:lnTo>
                    <a:pt x="13033" y="47215"/>
                  </a:lnTo>
                  <a:lnTo>
                    <a:pt x="10005" y="40502"/>
                  </a:lnTo>
                  <a:lnTo>
                    <a:pt x="9785" y="37167"/>
                  </a:lnTo>
                  <a:lnTo>
                    <a:pt x="9654" y="34183"/>
                  </a:lnTo>
                  <a:lnTo>
                    <a:pt x="9566" y="31243"/>
                  </a:lnTo>
                  <a:lnTo>
                    <a:pt x="9522" y="28303"/>
                  </a:lnTo>
                  <a:lnTo>
                    <a:pt x="9522" y="25407"/>
                  </a:lnTo>
                  <a:lnTo>
                    <a:pt x="9478" y="21019"/>
                  </a:lnTo>
                  <a:lnTo>
                    <a:pt x="9434" y="18825"/>
                  </a:lnTo>
                  <a:lnTo>
                    <a:pt x="9390" y="16631"/>
                  </a:lnTo>
                  <a:lnTo>
                    <a:pt x="9390" y="16587"/>
                  </a:lnTo>
                  <a:lnTo>
                    <a:pt x="9171" y="15402"/>
                  </a:lnTo>
                  <a:lnTo>
                    <a:pt x="9171" y="15314"/>
                  </a:lnTo>
                  <a:lnTo>
                    <a:pt x="8162" y="13428"/>
                  </a:lnTo>
                  <a:lnTo>
                    <a:pt x="6450" y="9961"/>
                  </a:lnTo>
                  <a:lnTo>
                    <a:pt x="4651" y="6714"/>
                  </a:lnTo>
                  <a:lnTo>
                    <a:pt x="4607" y="6670"/>
                  </a:lnTo>
                  <a:lnTo>
                    <a:pt x="1755" y="3730"/>
                  </a:lnTo>
                  <a:lnTo>
                    <a:pt x="351" y="132"/>
                  </a:lnTo>
                  <a:lnTo>
                    <a:pt x="307" y="44"/>
                  </a:lnTo>
                  <a:lnTo>
                    <a:pt x="26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" name="Google Shape;521;p48"/>
            <p:cNvSpPr/>
            <p:nvPr/>
          </p:nvSpPr>
          <p:spPr>
            <a:xfrm>
              <a:off x="343425" y="3363750"/>
              <a:ext cx="188700" cy="900675"/>
            </a:xfrm>
            <a:custGeom>
              <a:avLst/>
              <a:gdLst/>
              <a:ahLst/>
              <a:cxnLst/>
              <a:rect l="l" t="t" r="r" b="b"/>
              <a:pathLst>
                <a:path w="7548" h="36027" extrusionOk="0">
                  <a:moveTo>
                    <a:pt x="176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44" y="132"/>
                  </a:lnTo>
                  <a:lnTo>
                    <a:pt x="1" y="220"/>
                  </a:lnTo>
                  <a:lnTo>
                    <a:pt x="44" y="264"/>
                  </a:lnTo>
                  <a:lnTo>
                    <a:pt x="3467" y="6144"/>
                  </a:lnTo>
                  <a:lnTo>
                    <a:pt x="3686" y="10488"/>
                  </a:lnTo>
                  <a:lnTo>
                    <a:pt x="3774" y="13823"/>
                  </a:lnTo>
                  <a:lnTo>
                    <a:pt x="3774" y="16675"/>
                  </a:lnTo>
                  <a:lnTo>
                    <a:pt x="3862" y="21063"/>
                  </a:lnTo>
                  <a:lnTo>
                    <a:pt x="4257" y="28479"/>
                  </a:lnTo>
                  <a:lnTo>
                    <a:pt x="4432" y="29576"/>
                  </a:lnTo>
                  <a:lnTo>
                    <a:pt x="4432" y="29620"/>
                  </a:lnTo>
                  <a:lnTo>
                    <a:pt x="5705" y="32648"/>
                  </a:lnTo>
                  <a:lnTo>
                    <a:pt x="7197" y="35939"/>
                  </a:lnTo>
                  <a:lnTo>
                    <a:pt x="7285" y="36027"/>
                  </a:lnTo>
                  <a:lnTo>
                    <a:pt x="7460" y="36027"/>
                  </a:lnTo>
                  <a:lnTo>
                    <a:pt x="7504" y="35983"/>
                  </a:lnTo>
                  <a:lnTo>
                    <a:pt x="7548" y="35939"/>
                  </a:lnTo>
                  <a:lnTo>
                    <a:pt x="7548" y="35851"/>
                  </a:lnTo>
                  <a:lnTo>
                    <a:pt x="7548" y="35807"/>
                  </a:lnTo>
                  <a:lnTo>
                    <a:pt x="6012" y="32516"/>
                  </a:lnTo>
                  <a:lnTo>
                    <a:pt x="4784" y="29488"/>
                  </a:lnTo>
                  <a:lnTo>
                    <a:pt x="4608" y="28435"/>
                  </a:lnTo>
                  <a:lnTo>
                    <a:pt x="4213" y="21063"/>
                  </a:lnTo>
                  <a:lnTo>
                    <a:pt x="4125" y="16675"/>
                  </a:lnTo>
                  <a:lnTo>
                    <a:pt x="4125" y="13823"/>
                  </a:lnTo>
                  <a:lnTo>
                    <a:pt x="4038" y="10444"/>
                  </a:lnTo>
                  <a:lnTo>
                    <a:pt x="3818" y="6100"/>
                  </a:lnTo>
                  <a:lnTo>
                    <a:pt x="3818" y="6012"/>
                  </a:lnTo>
                  <a:lnTo>
                    <a:pt x="352" y="89"/>
                  </a:lnTo>
                  <a:lnTo>
                    <a:pt x="308" y="45"/>
                  </a:lnTo>
                  <a:lnTo>
                    <a:pt x="220" y="45"/>
                  </a:lnTo>
                  <a:lnTo>
                    <a:pt x="17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" name="Google Shape;522;p48"/>
            <p:cNvSpPr/>
            <p:nvPr/>
          </p:nvSpPr>
          <p:spPr>
            <a:xfrm>
              <a:off x="2699800" y="3180550"/>
              <a:ext cx="204075" cy="111925"/>
            </a:xfrm>
            <a:custGeom>
              <a:avLst/>
              <a:gdLst/>
              <a:ahLst/>
              <a:cxnLst/>
              <a:rect l="l" t="t" r="r" b="b"/>
              <a:pathLst>
                <a:path w="8163" h="4477" extrusionOk="0">
                  <a:moveTo>
                    <a:pt x="4828" y="1"/>
                  </a:moveTo>
                  <a:lnTo>
                    <a:pt x="4740" y="45"/>
                  </a:lnTo>
                  <a:lnTo>
                    <a:pt x="2590" y="1054"/>
                  </a:lnTo>
                  <a:lnTo>
                    <a:pt x="922" y="1712"/>
                  </a:lnTo>
                  <a:lnTo>
                    <a:pt x="879" y="1756"/>
                  </a:lnTo>
                  <a:lnTo>
                    <a:pt x="220" y="2326"/>
                  </a:lnTo>
                  <a:lnTo>
                    <a:pt x="133" y="2414"/>
                  </a:lnTo>
                  <a:lnTo>
                    <a:pt x="1" y="2853"/>
                  </a:lnTo>
                  <a:lnTo>
                    <a:pt x="1" y="2941"/>
                  </a:lnTo>
                  <a:lnTo>
                    <a:pt x="176" y="3511"/>
                  </a:lnTo>
                  <a:lnTo>
                    <a:pt x="220" y="3555"/>
                  </a:lnTo>
                  <a:lnTo>
                    <a:pt x="703" y="4038"/>
                  </a:lnTo>
                  <a:lnTo>
                    <a:pt x="747" y="4038"/>
                  </a:lnTo>
                  <a:lnTo>
                    <a:pt x="1361" y="4345"/>
                  </a:lnTo>
                  <a:lnTo>
                    <a:pt x="1449" y="4389"/>
                  </a:lnTo>
                  <a:lnTo>
                    <a:pt x="3029" y="4477"/>
                  </a:lnTo>
                  <a:lnTo>
                    <a:pt x="3073" y="4477"/>
                  </a:lnTo>
                  <a:lnTo>
                    <a:pt x="5179" y="4038"/>
                  </a:lnTo>
                  <a:lnTo>
                    <a:pt x="8031" y="3204"/>
                  </a:lnTo>
                  <a:lnTo>
                    <a:pt x="8119" y="3160"/>
                  </a:lnTo>
                  <a:lnTo>
                    <a:pt x="8163" y="3116"/>
                  </a:lnTo>
                  <a:lnTo>
                    <a:pt x="8163" y="3029"/>
                  </a:lnTo>
                  <a:lnTo>
                    <a:pt x="8163" y="2985"/>
                  </a:lnTo>
                  <a:lnTo>
                    <a:pt x="8119" y="2897"/>
                  </a:lnTo>
                  <a:lnTo>
                    <a:pt x="8075" y="2897"/>
                  </a:lnTo>
                  <a:lnTo>
                    <a:pt x="8031" y="2853"/>
                  </a:lnTo>
                  <a:lnTo>
                    <a:pt x="7943" y="2853"/>
                  </a:lnTo>
                  <a:lnTo>
                    <a:pt x="5091" y="3687"/>
                  </a:lnTo>
                  <a:lnTo>
                    <a:pt x="3029" y="4126"/>
                  </a:lnTo>
                  <a:lnTo>
                    <a:pt x="1493" y="4038"/>
                  </a:lnTo>
                  <a:lnTo>
                    <a:pt x="922" y="3774"/>
                  </a:lnTo>
                  <a:lnTo>
                    <a:pt x="527" y="3336"/>
                  </a:lnTo>
                  <a:lnTo>
                    <a:pt x="352" y="2897"/>
                  </a:lnTo>
                  <a:lnTo>
                    <a:pt x="484" y="2590"/>
                  </a:lnTo>
                  <a:lnTo>
                    <a:pt x="1098" y="2063"/>
                  </a:lnTo>
                  <a:lnTo>
                    <a:pt x="2722" y="1361"/>
                  </a:lnTo>
                  <a:lnTo>
                    <a:pt x="4916" y="352"/>
                  </a:lnTo>
                  <a:lnTo>
                    <a:pt x="4959" y="308"/>
                  </a:lnTo>
                  <a:lnTo>
                    <a:pt x="5003" y="264"/>
                  </a:lnTo>
                  <a:lnTo>
                    <a:pt x="5003" y="176"/>
                  </a:lnTo>
                  <a:lnTo>
                    <a:pt x="5003" y="132"/>
                  </a:lnTo>
                  <a:lnTo>
                    <a:pt x="4959" y="45"/>
                  </a:lnTo>
                  <a:lnTo>
                    <a:pt x="4872" y="45"/>
                  </a:lnTo>
                  <a:lnTo>
                    <a:pt x="482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" name="Google Shape;523;p48"/>
            <p:cNvSpPr/>
            <p:nvPr/>
          </p:nvSpPr>
          <p:spPr>
            <a:xfrm>
              <a:off x="3153975" y="3567800"/>
              <a:ext cx="561700" cy="625325"/>
            </a:xfrm>
            <a:custGeom>
              <a:avLst/>
              <a:gdLst/>
              <a:ahLst/>
              <a:cxnLst/>
              <a:rect l="l" t="t" r="r" b="b"/>
              <a:pathLst>
                <a:path w="22468" h="25013" extrusionOk="0">
                  <a:moveTo>
                    <a:pt x="3774" y="1"/>
                  </a:moveTo>
                  <a:lnTo>
                    <a:pt x="3730" y="44"/>
                  </a:lnTo>
                  <a:lnTo>
                    <a:pt x="3686" y="88"/>
                  </a:lnTo>
                  <a:lnTo>
                    <a:pt x="2151" y="3599"/>
                  </a:lnTo>
                  <a:lnTo>
                    <a:pt x="1361" y="5442"/>
                  </a:lnTo>
                  <a:lnTo>
                    <a:pt x="1361" y="5486"/>
                  </a:lnTo>
                  <a:lnTo>
                    <a:pt x="703" y="8733"/>
                  </a:lnTo>
                  <a:lnTo>
                    <a:pt x="132" y="11629"/>
                  </a:lnTo>
                  <a:lnTo>
                    <a:pt x="0" y="12331"/>
                  </a:lnTo>
                  <a:lnTo>
                    <a:pt x="0" y="12463"/>
                  </a:lnTo>
                  <a:lnTo>
                    <a:pt x="88" y="12506"/>
                  </a:lnTo>
                  <a:lnTo>
                    <a:pt x="3335" y="14788"/>
                  </a:lnTo>
                  <a:lnTo>
                    <a:pt x="3862" y="15534"/>
                  </a:lnTo>
                  <a:lnTo>
                    <a:pt x="4915" y="17860"/>
                  </a:lnTo>
                  <a:lnTo>
                    <a:pt x="6012" y="19747"/>
                  </a:lnTo>
                  <a:lnTo>
                    <a:pt x="6012" y="19791"/>
                  </a:lnTo>
                  <a:lnTo>
                    <a:pt x="7241" y="21326"/>
                  </a:lnTo>
                  <a:lnTo>
                    <a:pt x="7285" y="21370"/>
                  </a:lnTo>
                  <a:lnTo>
                    <a:pt x="8645" y="22072"/>
                  </a:lnTo>
                  <a:lnTo>
                    <a:pt x="9523" y="22379"/>
                  </a:lnTo>
                  <a:lnTo>
                    <a:pt x="9566" y="22423"/>
                  </a:lnTo>
                  <a:lnTo>
                    <a:pt x="12243" y="22818"/>
                  </a:lnTo>
                  <a:lnTo>
                    <a:pt x="14525" y="23038"/>
                  </a:lnTo>
                  <a:lnTo>
                    <a:pt x="18079" y="24266"/>
                  </a:lnTo>
                  <a:lnTo>
                    <a:pt x="20273" y="24881"/>
                  </a:lnTo>
                  <a:lnTo>
                    <a:pt x="20317" y="24881"/>
                  </a:lnTo>
                  <a:lnTo>
                    <a:pt x="21326" y="25012"/>
                  </a:lnTo>
                  <a:lnTo>
                    <a:pt x="21414" y="25012"/>
                  </a:lnTo>
                  <a:lnTo>
                    <a:pt x="22336" y="24749"/>
                  </a:lnTo>
                  <a:lnTo>
                    <a:pt x="22423" y="24705"/>
                  </a:lnTo>
                  <a:lnTo>
                    <a:pt x="22467" y="24661"/>
                  </a:lnTo>
                  <a:lnTo>
                    <a:pt x="22467" y="24617"/>
                  </a:lnTo>
                  <a:lnTo>
                    <a:pt x="22467" y="24530"/>
                  </a:lnTo>
                  <a:lnTo>
                    <a:pt x="22467" y="24486"/>
                  </a:lnTo>
                  <a:lnTo>
                    <a:pt x="22423" y="24442"/>
                  </a:lnTo>
                  <a:lnTo>
                    <a:pt x="22336" y="24398"/>
                  </a:lnTo>
                  <a:lnTo>
                    <a:pt x="22248" y="24398"/>
                  </a:lnTo>
                  <a:lnTo>
                    <a:pt x="21326" y="24661"/>
                  </a:lnTo>
                  <a:lnTo>
                    <a:pt x="20361" y="24530"/>
                  </a:lnTo>
                  <a:lnTo>
                    <a:pt x="18211" y="23915"/>
                  </a:lnTo>
                  <a:lnTo>
                    <a:pt x="14613" y="22731"/>
                  </a:lnTo>
                  <a:lnTo>
                    <a:pt x="12287" y="22467"/>
                  </a:lnTo>
                  <a:lnTo>
                    <a:pt x="9610" y="22072"/>
                  </a:lnTo>
                  <a:lnTo>
                    <a:pt x="8777" y="21765"/>
                  </a:lnTo>
                  <a:lnTo>
                    <a:pt x="7460" y="21107"/>
                  </a:lnTo>
                  <a:lnTo>
                    <a:pt x="6319" y="19571"/>
                  </a:lnTo>
                  <a:lnTo>
                    <a:pt x="5222" y="17684"/>
                  </a:lnTo>
                  <a:lnTo>
                    <a:pt x="4169" y="15359"/>
                  </a:lnTo>
                  <a:lnTo>
                    <a:pt x="4169" y="15315"/>
                  </a:lnTo>
                  <a:lnTo>
                    <a:pt x="3643" y="14569"/>
                  </a:lnTo>
                  <a:lnTo>
                    <a:pt x="3599" y="14525"/>
                  </a:lnTo>
                  <a:lnTo>
                    <a:pt x="351" y="12287"/>
                  </a:lnTo>
                  <a:lnTo>
                    <a:pt x="483" y="11673"/>
                  </a:lnTo>
                  <a:lnTo>
                    <a:pt x="1054" y="8820"/>
                  </a:lnTo>
                  <a:lnTo>
                    <a:pt x="1712" y="5573"/>
                  </a:lnTo>
                  <a:lnTo>
                    <a:pt x="2458" y="3730"/>
                  </a:lnTo>
                  <a:lnTo>
                    <a:pt x="3994" y="220"/>
                  </a:lnTo>
                  <a:lnTo>
                    <a:pt x="3994" y="176"/>
                  </a:lnTo>
                  <a:lnTo>
                    <a:pt x="3994" y="88"/>
                  </a:lnTo>
                  <a:lnTo>
                    <a:pt x="3950" y="44"/>
                  </a:lnTo>
                  <a:lnTo>
                    <a:pt x="390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" name="Google Shape;524;p48"/>
            <p:cNvSpPr/>
            <p:nvPr/>
          </p:nvSpPr>
          <p:spPr>
            <a:xfrm>
              <a:off x="2632900" y="3118025"/>
              <a:ext cx="307175" cy="222725"/>
            </a:xfrm>
            <a:custGeom>
              <a:avLst/>
              <a:gdLst/>
              <a:ahLst/>
              <a:cxnLst/>
              <a:rect l="l" t="t" r="r" b="b"/>
              <a:pathLst>
                <a:path w="12287" h="8909" extrusionOk="0">
                  <a:moveTo>
                    <a:pt x="4695" y="1"/>
                  </a:moveTo>
                  <a:lnTo>
                    <a:pt x="4608" y="44"/>
                  </a:lnTo>
                  <a:lnTo>
                    <a:pt x="4564" y="88"/>
                  </a:lnTo>
                  <a:lnTo>
                    <a:pt x="3116" y="2238"/>
                  </a:lnTo>
                  <a:lnTo>
                    <a:pt x="2106" y="3116"/>
                  </a:lnTo>
                  <a:lnTo>
                    <a:pt x="2106" y="3160"/>
                  </a:lnTo>
                  <a:lnTo>
                    <a:pt x="746" y="4784"/>
                  </a:lnTo>
                  <a:lnTo>
                    <a:pt x="746" y="4827"/>
                  </a:lnTo>
                  <a:lnTo>
                    <a:pt x="0" y="6232"/>
                  </a:lnTo>
                  <a:lnTo>
                    <a:pt x="0" y="6319"/>
                  </a:lnTo>
                  <a:lnTo>
                    <a:pt x="0" y="6407"/>
                  </a:lnTo>
                  <a:lnTo>
                    <a:pt x="307" y="6934"/>
                  </a:lnTo>
                  <a:lnTo>
                    <a:pt x="351" y="6978"/>
                  </a:lnTo>
                  <a:lnTo>
                    <a:pt x="2633" y="8426"/>
                  </a:lnTo>
                  <a:lnTo>
                    <a:pt x="2677" y="8469"/>
                  </a:lnTo>
                  <a:lnTo>
                    <a:pt x="5836" y="8908"/>
                  </a:lnTo>
                  <a:lnTo>
                    <a:pt x="5880" y="8908"/>
                  </a:lnTo>
                  <a:lnTo>
                    <a:pt x="8294" y="8294"/>
                  </a:lnTo>
                  <a:lnTo>
                    <a:pt x="10839" y="7285"/>
                  </a:lnTo>
                  <a:lnTo>
                    <a:pt x="12155" y="7021"/>
                  </a:lnTo>
                  <a:lnTo>
                    <a:pt x="12199" y="6978"/>
                  </a:lnTo>
                  <a:lnTo>
                    <a:pt x="12287" y="6934"/>
                  </a:lnTo>
                  <a:lnTo>
                    <a:pt x="12287" y="6890"/>
                  </a:lnTo>
                  <a:lnTo>
                    <a:pt x="12287" y="6802"/>
                  </a:lnTo>
                  <a:lnTo>
                    <a:pt x="12287" y="6758"/>
                  </a:lnTo>
                  <a:lnTo>
                    <a:pt x="12199" y="6714"/>
                  </a:lnTo>
                  <a:lnTo>
                    <a:pt x="12155" y="6670"/>
                  </a:lnTo>
                  <a:lnTo>
                    <a:pt x="12067" y="6670"/>
                  </a:lnTo>
                  <a:lnTo>
                    <a:pt x="10795" y="6934"/>
                  </a:lnTo>
                  <a:lnTo>
                    <a:pt x="10751" y="6934"/>
                  </a:lnTo>
                  <a:lnTo>
                    <a:pt x="8206" y="7987"/>
                  </a:lnTo>
                  <a:lnTo>
                    <a:pt x="5836" y="8557"/>
                  </a:lnTo>
                  <a:lnTo>
                    <a:pt x="2765" y="8118"/>
                  </a:lnTo>
                  <a:lnTo>
                    <a:pt x="615" y="6714"/>
                  </a:lnTo>
                  <a:lnTo>
                    <a:pt x="351" y="6319"/>
                  </a:lnTo>
                  <a:lnTo>
                    <a:pt x="1053" y="5003"/>
                  </a:lnTo>
                  <a:lnTo>
                    <a:pt x="2370" y="3379"/>
                  </a:lnTo>
                  <a:lnTo>
                    <a:pt x="3379" y="2502"/>
                  </a:lnTo>
                  <a:lnTo>
                    <a:pt x="3423" y="2458"/>
                  </a:lnTo>
                  <a:lnTo>
                    <a:pt x="4871" y="308"/>
                  </a:lnTo>
                  <a:lnTo>
                    <a:pt x="4871" y="220"/>
                  </a:lnTo>
                  <a:lnTo>
                    <a:pt x="4871" y="176"/>
                  </a:lnTo>
                  <a:lnTo>
                    <a:pt x="4871" y="88"/>
                  </a:lnTo>
                  <a:lnTo>
                    <a:pt x="4827" y="44"/>
                  </a:lnTo>
                  <a:lnTo>
                    <a:pt x="473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" name="Google Shape;525;p48"/>
            <p:cNvSpPr/>
            <p:nvPr/>
          </p:nvSpPr>
          <p:spPr>
            <a:xfrm>
              <a:off x="3084850" y="3493200"/>
              <a:ext cx="603400" cy="716375"/>
            </a:xfrm>
            <a:custGeom>
              <a:avLst/>
              <a:gdLst/>
              <a:ahLst/>
              <a:cxnLst/>
              <a:rect l="l" t="t" r="r" b="b"/>
              <a:pathLst>
                <a:path w="24136" h="28655" extrusionOk="0">
                  <a:moveTo>
                    <a:pt x="3248" y="1"/>
                  </a:moveTo>
                  <a:lnTo>
                    <a:pt x="3204" y="45"/>
                  </a:lnTo>
                  <a:lnTo>
                    <a:pt x="3160" y="88"/>
                  </a:lnTo>
                  <a:lnTo>
                    <a:pt x="3116" y="176"/>
                  </a:lnTo>
                  <a:lnTo>
                    <a:pt x="2941" y="1361"/>
                  </a:lnTo>
                  <a:lnTo>
                    <a:pt x="1756" y="4520"/>
                  </a:lnTo>
                  <a:lnTo>
                    <a:pt x="1142" y="6539"/>
                  </a:lnTo>
                  <a:lnTo>
                    <a:pt x="1098" y="6539"/>
                  </a:lnTo>
                  <a:lnTo>
                    <a:pt x="879" y="8864"/>
                  </a:lnTo>
                  <a:lnTo>
                    <a:pt x="45" y="13165"/>
                  </a:lnTo>
                  <a:lnTo>
                    <a:pt x="45" y="13209"/>
                  </a:lnTo>
                  <a:lnTo>
                    <a:pt x="1" y="15534"/>
                  </a:lnTo>
                  <a:lnTo>
                    <a:pt x="45" y="16895"/>
                  </a:lnTo>
                  <a:lnTo>
                    <a:pt x="45" y="16982"/>
                  </a:lnTo>
                  <a:lnTo>
                    <a:pt x="440" y="17641"/>
                  </a:lnTo>
                  <a:lnTo>
                    <a:pt x="484" y="17728"/>
                  </a:lnTo>
                  <a:lnTo>
                    <a:pt x="1317" y="18255"/>
                  </a:lnTo>
                  <a:lnTo>
                    <a:pt x="1361" y="18255"/>
                  </a:lnTo>
                  <a:lnTo>
                    <a:pt x="4082" y="19264"/>
                  </a:lnTo>
                  <a:lnTo>
                    <a:pt x="5530" y="20010"/>
                  </a:lnTo>
                  <a:lnTo>
                    <a:pt x="7066" y="22248"/>
                  </a:lnTo>
                  <a:lnTo>
                    <a:pt x="8602" y="24442"/>
                  </a:lnTo>
                  <a:lnTo>
                    <a:pt x="9479" y="25495"/>
                  </a:lnTo>
                  <a:lnTo>
                    <a:pt x="9523" y="25539"/>
                  </a:lnTo>
                  <a:lnTo>
                    <a:pt x="11585" y="26417"/>
                  </a:lnTo>
                  <a:lnTo>
                    <a:pt x="11629" y="26417"/>
                  </a:lnTo>
                  <a:lnTo>
                    <a:pt x="13779" y="26812"/>
                  </a:lnTo>
                  <a:lnTo>
                    <a:pt x="16412" y="27163"/>
                  </a:lnTo>
                  <a:lnTo>
                    <a:pt x="17816" y="27250"/>
                  </a:lnTo>
                  <a:lnTo>
                    <a:pt x="20449" y="28128"/>
                  </a:lnTo>
                  <a:lnTo>
                    <a:pt x="22248" y="28655"/>
                  </a:lnTo>
                  <a:lnTo>
                    <a:pt x="23389" y="28655"/>
                  </a:lnTo>
                  <a:lnTo>
                    <a:pt x="24004" y="28479"/>
                  </a:lnTo>
                  <a:lnTo>
                    <a:pt x="24048" y="28435"/>
                  </a:lnTo>
                  <a:lnTo>
                    <a:pt x="24091" y="28391"/>
                  </a:lnTo>
                  <a:lnTo>
                    <a:pt x="24135" y="28347"/>
                  </a:lnTo>
                  <a:lnTo>
                    <a:pt x="24091" y="28260"/>
                  </a:lnTo>
                  <a:lnTo>
                    <a:pt x="24091" y="28216"/>
                  </a:lnTo>
                  <a:lnTo>
                    <a:pt x="24004" y="28172"/>
                  </a:lnTo>
                  <a:lnTo>
                    <a:pt x="23960" y="28128"/>
                  </a:lnTo>
                  <a:lnTo>
                    <a:pt x="23872" y="28128"/>
                  </a:lnTo>
                  <a:lnTo>
                    <a:pt x="23302" y="28303"/>
                  </a:lnTo>
                  <a:lnTo>
                    <a:pt x="22336" y="28303"/>
                  </a:lnTo>
                  <a:lnTo>
                    <a:pt x="20537" y="27821"/>
                  </a:lnTo>
                  <a:lnTo>
                    <a:pt x="17904" y="26943"/>
                  </a:lnTo>
                  <a:lnTo>
                    <a:pt x="17860" y="26899"/>
                  </a:lnTo>
                  <a:lnTo>
                    <a:pt x="16456" y="26812"/>
                  </a:lnTo>
                  <a:lnTo>
                    <a:pt x="13823" y="26504"/>
                  </a:lnTo>
                  <a:lnTo>
                    <a:pt x="11673" y="26109"/>
                  </a:lnTo>
                  <a:lnTo>
                    <a:pt x="9699" y="25232"/>
                  </a:lnTo>
                  <a:lnTo>
                    <a:pt x="8865" y="24223"/>
                  </a:lnTo>
                  <a:lnTo>
                    <a:pt x="7373" y="22029"/>
                  </a:lnTo>
                  <a:lnTo>
                    <a:pt x="5793" y="19791"/>
                  </a:lnTo>
                  <a:lnTo>
                    <a:pt x="5705" y="19747"/>
                  </a:lnTo>
                  <a:lnTo>
                    <a:pt x="4214" y="18957"/>
                  </a:lnTo>
                  <a:lnTo>
                    <a:pt x="4214" y="18913"/>
                  </a:lnTo>
                  <a:lnTo>
                    <a:pt x="1493" y="17948"/>
                  </a:lnTo>
                  <a:lnTo>
                    <a:pt x="703" y="17421"/>
                  </a:lnTo>
                  <a:lnTo>
                    <a:pt x="396" y="16851"/>
                  </a:lnTo>
                  <a:lnTo>
                    <a:pt x="352" y="15490"/>
                  </a:lnTo>
                  <a:lnTo>
                    <a:pt x="396" y="13209"/>
                  </a:lnTo>
                  <a:lnTo>
                    <a:pt x="1230" y="8908"/>
                  </a:lnTo>
                  <a:lnTo>
                    <a:pt x="1449" y="6627"/>
                  </a:lnTo>
                  <a:lnTo>
                    <a:pt x="2107" y="4652"/>
                  </a:lnTo>
                  <a:lnTo>
                    <a:pt x="3292" y="1493"/>
                  </a:lnTo>
                  <a:lnTo>
                    <a:pt x="3292" y="1449"/>
                  </a:lnTo>
                  <a:lnTo>
                    <a:pt x="3468" y="220"/>
                  </a:lnTo>
                  <a:lnTo>
                    <a:pt x="3468" y="132"/>
                  </a:lnTo>
                  <a:lnTo>
                    <a:pt x="3468" y="88"/>
                  </a:lnTo>
                  <a:lnTo>
                    <a:pt x="3380" y="45"/>
                  </a:lnTo>
                  <a:lnTo>
                    <a:pt x="333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" name="Google Shape;526;p48"/>
            <p:cNvSpPr/>
            <p:nvPr/>
          </p:nvSpPr>
          <p:spPr>
            <a:xfrm>
              <a:off x="2512225" y="3058800"/>
              <a:ext cx="1147500" cy="1171625"/>
            </a:xfrm>
            <a:custGeom>
              <a:avLst/>
              <a:gdLst/>
              <a:ahLst/>
              <a:cxnLst/>
              <a:rect l="l" t="t" r="r" b="b"/>
              <a:pathLst>
                <a:path w="45900" h="46865" extrusionOk="0">
                  <a:moveTo>
                    <a:pt x="6846" y="0"/>
                  </a:moveTo>
                  <a:lnTo>
                    <a:pt x="6802" y="44"/>
                  </a:lnTo>
                  <a:lnTo>
                    <a:pt x="6758" y="88"/>
                  </a:lnTo>
                  <a:lnTo>
                    <a:pt x="5222" y="2721"/>
                  </a:lnTo>
                  <a:lnTo>
                    <a:pt x="4037" y="4827"/>
                  </a:lnTo>
                  <a:lnTo>
                    <a:pt x="1405" y="8557"/>
                  </a:lnTo>
                  <a:lnTo>
                    <a:pt x="176" y="10400"/>
                  </a:lnTo>
                  <a:lnTo>
                    <a:pt x="44" y="10531"/>
                  </a:lnTo>
                  <a:lnTo>
                    <a:pt x="0" y="10619"/>
                  </a:lnTo>
                  <a:lnTo>
                    <a:pt x="0" y="10707"/>
                  </a:lnTo>
                  <a:lnTo>
                    <a:pt x="0" y="10795"/>
                  </a:lnTo>
                  <a:lnTo>
                    <a:pt x="88" y="10838"/>
                  </a:lnTo>
                  <a:lnTo>
                    <a:pt x="2765" y="11848"/>
                  </a:lnTo>
                  <a:lnTo>
                    <a:pt x="5222" y="12901"/>
                  </a:lnTo>
                  <a:lnTo>
                    <a:pt x="7855" y="13603"/>
                  </a:lnTo>
                  <a:lnTo>
                    <a:pt x="7899" y="13603"/>
                  </a:lnTo>
                  <a:lnTo>
                    <a:pt x="10619" y="13954"/>
                  </a:lnTo>
                  <a:lnTo>
                    <a:pt x="10663" y="13954"/>
                  </a:lnTo>
                  <a:lnTo>
                    <a:pt x="11936" y="13866"/>
                  </a:lnTo>
                  <a:lnTo>
                    <a:pt x="11980" y="13822"/>
                  </a:lnTo>
                  <a:lnTo>
                    <a:pt x="15095" y="12989"/>
                  </a:lnTo>
                  <a:lnTo>
                    <a:pt x="15139" y="12945"/>
                  </a:lnTo>
                  <a:lnTo>
                    <a:pt x="17289" y="11892"/>
                  </a:lnTo>
                  <a:lnTo>
                    <a:pt x="18430" y="11628"/>
                  </a:lnTo>
                  <a:lnTo>
                    <a:pt x="19264" y="11716"/>
                  </a:lnTo>
                  <a:lnTo>
                    <a:pt x="21502" y="15139"/>
                  </a:lnTo>
                  <a:lnTo>
                    <a:pt x="22028" y="16543"/>
                  </a:lnTo>
                  <a:lnTo>
                    <a:pt x="22116" y="17684"/>
                  </a:lnTo>
                  <a:lnTo>
                    <a:pt x="21546" y="19790"/>
                  </a:lnTo>
                  <a:lnTo>
                    <a:pt x="21019" y="21940"/>
                  </a:lnTo>
                  <a:lnTo>
                    <a:pt x="20712" y="24310"/>
                  </a:lnTo>
                  <a:lnTo>
                    <a:pt x="20536" y="26943"/>
                  </a:lnTo>
                  <a:lnTo>
                    <a:pt x="20054" y="29093"/>
                  </a:lnTo>
                  <a:lnTo>
                    <a:pt x="20054" y="29137"/>
                  </a:lnTo>
                  <a:lnTo>
                    <a:pt x="19966" y="31067"/>
                  </a:lnTo>
                  <a:lnTo>
                    <a:pt x="19001" y="35148"/>
                  </a:lnTo>
                  <a:lnTo>
                    <a:pt x="18957" y="35675"/>
                  </a:lnTo>
                  <a:lnTo>
                    <a:pt x="18957" y="35763"/>
                  </a:lnTo>
                  <a:lnTo>
                    <a:pt x="19044" y="35850"/>
                  </a:lnTo>
                  <a:lnTo>
                    <a:pt x="19834" y="36333"/>
                  </a:lnTo>
                  <a:lnTo>
                    <a:pt x="19878" y="36333"/>
                  </a:lnTo>
                  <a:lnTo>
                    <a:pt x="23871" y="37649"/>
                  </a:lnTo>
                  <a:lnTo>
                    <a:pt x="26636" y="38702"/>
                  </a:lnTo>
                  <a:lnTo>
                    <a:pt x="28216" y="39317"/>
                  </a:lnTo>
                  <a:lnTo>
                    <a:pt x="28830" y="39975"/>
                  </a:lnTo>
                  <a:lnTo>
                    <a:pt x="30410" y="42301"/>
                  </a:lnTo>
                  <a:lnTo>
                    <a:pt x="31507" y="43749"/>
                  </a:lnTo>
                  <a:lnTo>
                    <a:pt x="31550" y="43793"/>
                  </a:lnTo>
                  <a:lnTo>
                    <a:pt x="32209" y="44231"/>
                  </a:lnTo>
                  <a:lnTo>
                    <a:pt x="34359" y="45065"/>
                  </a:lnTo>
                  <a:lnTo>
                    <a:pt x="34403" y="45065"/>
                  </a:lnTo>
                  <a:lnTo>
                    <a:pt x="38220" y="45592"/>
                  </a:lnTo>
                  <a:lnTo>
                    <a:pt x="40765" y="45767"/>
                  </a:lnTo>
                  <a:lnTo>
                    <a:pt x="43969" y="46733"/>
                  </a:lnTo>
                  <a:lnTo>
                    <a:pt x="44758" y="46864"/>
                  </a:lnTo>
                  <a:lnTo>
                    <a:pt x="44846" y="46864"/>
                  </a:lnTo>
                  <a:lnTo>
                    <a:pt x="45768" y="46601"/>
                  </a:lnTo>
                  <a:lnTo>
                    <a:pt x="45812" y="46601"/>
                  </a:lnTo>
                  <a:lnTo>
                    <a:pt x="45855" y="46513"/>
                  </a:lnTo>
                  <a:lnTo>
                    <a:pt x="45899" y="46469"/>
                  </a:lnTo>
                  <a:lnTo>
                    <a:pt x="45855" y="46382"/>
                  </a:lnTo>
                  <a:lnTo>
                    <a:pt x="45855" y="46338"/>
                  </a:lnTo>
                  <a:lnTo>
                    <a:pt x="45812" y="46294"/>
                  </a:lnTo>
                  <a:lnTo>
                    <a:pt x="45724" y="46250"/>
                  </a:lnTo>
                  <a:lnTo>
                    <a:pt x="45680" y="46294"/>
                  </a:lnTo>
                  <a:lnTo>
                    <a:pt x="44758" y="46513"/>
                  </a:lnTo>
                  <a:lnTo>
                    <a:pt x="44056" y="46382"/>
                  </a:lnTo>
                  <a:lnTo>
                    <a:pt x="40853" y="45416"/>
                  </a:lnTo>
                  <a:lnTo>
                    <a:pt x="40809" y="45416"/>
                  </a:lnTo>
                  <a:lnTo>
                    <a:pt x="38264" y="45241"/>
                  </a:lnTo>
                  <a:lnTo>
                    <a:pt x="34490" y="44714"/>
                  </a:lnTo>
                  <a:lnTo>
                    <a:pt x="32384" y="43924"/>
                  </a:lnTo>
                  <a:lnTo>
                    <a:pt x="31770" y="43529"/>
                  </a:lnTo>
                  <a:lnTo>
                    <a:pt x="30717" y="42081"/>
                  </a:lnTo>
                  <a:lnTo>
                    <a:pt x="29093" y="39756"/>
                  </a:lnTo>
                  <a:lnTo>
                    <a:pt x="28435" y="39054"/>
                  </a:lnTo>
                  <a:lnTo>
                    <a:pt x="28347" y="39010"/>
                  </a:lnTo>
                  <a:lnTo>
                    <a:pt x="26767" y="38351"/>
                  </a:lnTo>
                  <a:lnTo>
                    <a:pt x="24003" y="37342"/>
                  </a:lnTo>
                  <a:lnTo>
                    <a:pt x="20010" y="35982"/>
                  </a:lnTo>
                  <a:lnTo>
                    <a:pt x="19308" y="35587"/>
                  </a:lnTo>
                  <a:lnTo>
                    <a:pt x="19352" y="35236"/>
                  </a:lnTo>
                  <a:lnTo>
                    <a:pt x="20273" y="31111"/>
                  </a:lnTo>
                  <a:lnTo>
                    <a:pt x="20317" y="31111"/>
                  </a:lnTo>
                  <a:lnTo>
                    <a:pt x="20405" y="29180"/>
                  </a:lnTo>
                  <a:lnTo>
                    <a:pt x="20887" y="26986"/>
                  </a:lnTo>
                  <a:lnTo>
                    <a:pt x="21063" y="24354"/>
                  </a:lnTo>
                  <a:lnTo>
                    <a:pt x="21326" y="21984"/>
                  </a:lnTo>
                  <a:lnTo>
                    <a:pt x="21897" y="19878"/>
                  </a:lnTo>
                  <a:lnTo>
                    <a:pt x="22467" y="17772"/>
                  </a:lnTo>
                  <a:lnTo>
                    <a:pt x="22467" y="17684"/>
                  </a:lnTo>
                  <a:lnTo>
                    <a:pt x="22379" y="16455"/>
                  </a:lnTo>
                  <a:lnTo>
                    <a:pt x="22336" y="16411"/>
                  </a:lnTo>
                  <a:lnTo>
                    <a:pt x="21809" y="15007"/>
                  </a:lnTo>
                  <a:lnTo>
                    <a:pt x="21809" y="14963"/>
                  </a:lnTo>
                  <a:lnTo>
                    <a:pt x="19527" y="11453"/>
                  </a:lnTo>
                  <a:lnTo>
                    <a:pt x="19483" y="11409"/>
                  </a:lnTo>
                  <a:lnTo>
                    <a:pt x="19396" y="11365"/>
                  </a:lnTo>
                  <a:lnTo>
                    <a:pt x="18430" y="11277"/>
                  </a:lnTo>
                  <a:lnTo>
                    <a:pt x="18386" y="11277"/>
                  </a:lnTo>
                  <a:lnTo>
                    <a:pt x="17202" y="11584"/>
                  </a:lnTo>
                  <a:lnTo>
                    <a:pt x="17158" y="11584"/>
                  </a:lnTo>
                  <a:lnTo>
                    <a:pt x="15007" y="12638"/>
                  </a:lnTo>
                  <a:lnTo>
                    <a:pt x="11892" y="13515"/>
                  </a:lnTo>
                  <a:lnTo>
                    <a:pt x="10663" y="13603"/>
                  </a:lnTo>
                  <a:lnTo>
                    <a:pt x="7943" y="13252"/>
                  </a:lnTo>
                  <a:lnTo>
                    <a:pt x="5354" y="12594"/>
                  </a:lnTo>
                  <a:lnTo>
                    <a:pt x="2896" y="11497"/>
                  </a:lnTo>
                  <a:lnTo>
                    <a:pt x="483" y="10575"/>
                  </a:lnTo>
                  <a:lnTo>
                    <a:pt x="1668" y="8732"/>
                  </a:lnTo>
                  <a:lnTo>
                    <a:pt x="4345" y="5046"/>
                  </a:lnTo>
                  <a:lnTo>
                    <a:pt x="4345" y="5002"/>
                  </a:lnTo>
                  <a:lnTo>
                    <a:pt x="5529" y="2896"/>
                  </a:lnTo>
                  <a:lnTo>
                    <a:pt x="7065" y="263"/>
                  </a:lnTo>
                  <a:lnTo>
                    <a:pt x="7065" y="219"/>
                  </a:lnTo>
                  <a:lnTo>
                    <a:pt x="7065" y="132"/>
                  </a:lnTo>
                  <a:lnTo>
                    <a:pt x="7021" y="88"/>
                  </a:lnTo>
                  <a:lnTo>
                    <a:pt x="6977" y="44"/>
                  </a:lnTo>
                  <a:lnTo>
                    <a:pt x="693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" name="Google Shape;527;p48"/>
            <p:cNvSpPr/>
            <p:nvPr/>
          </p:nvSpPr>
          <p:spPr>
            <a:xfrm>
              <a:off x="1670800" y="3011625"/>
              <a:ext cx="1963700" cy="1351525"/>
            </a:xfrm>
            <a:custGeom>
              <a:avLst/>
              <a:gdLst/>
              <a:ahLst/>
              <a:cxnLst/>
              <a:rect l="l" t="t" r="r" b="b"/>
              <a:pathLst>
                <a:path w="78548" h="54061" extrusionOk="0">
                  <a:moveTo>
                    <a:pt x="38309" y="0"/>
                  </a:moveTo>
                  <a:lnTo>
                    <a:pt x="36246" y="1360"/>
                  </a:lnTo>
                  <a:lnTo>
                    <a:pt x="35676" y="1843"/>
                  </a:lnTo>
                  <a:lnTo>
                    <a:pt x="35632" y="1931"/>
                  </a:lnTo>
                  <a:lnTo>
                    <a:pt x="34447" y="4520"/>
                  </a:lnTo>
                  <a:lnTo>
                    <a:pt x="33262" y="7460"/>
                  </a:lnTo>
                  <a:lnTo>
                    <a:pt x="32824" y="8513"/>
                  </a:lnTo>
                  <a:lnTo>
                    <a:pt x="31639" y="8952"/>
                  </a:lnTo>
                  <a:lnTo>
                    <a:pt x="31595" y="8996"/>
                  </a:lnTo>
                  <a:lnTo>
                    <a:pt x="30059" y="9917"/>
                  </a:lnTo>
                  <a:lnTo>
                    <a:pt x="30015" y="9917"/>
                  </a:lnTo>
                  <a:lnTo>
                    <a:pt x="28962" y="10751"/>
                  </a:lnTo>
                  <a:lnTo>
                    <a:pt x="28962" y="10795"/>
                  </a:lnTo>
                  <a:lnTo>
                    <a:pt x="28260" y="11804"/>
                  </a:lnTo>
                  <a:lnTo>
                    <a:pt x="27251" y="13822"/>
                  </a:lnTo>
                  <a:lnTo>
                    <a:pt x="27251" y="13910"/>
                  </a:lnTo>
                  <a:lnTo>
                    <a:pt x="27339" y="16236"/>
                  </a:lnTo>
                  <a:lnTo>
                    <a:pt x="27339" y="18079"/>
                  </a:lnTo>
                  <a:lnTo>
                    <a:pt x="27031" y="18869"/>
                  </a:lnTo>
                  <a:lnTo>
                    <a:pt x="26768" y="19132"/>
                  </a:lnTo>
                  <a:lnTo>
                    <a:pt x="26461" y="19220"/>
                  </a:lnTo>
                  <a:lnTo>
                    <a:pt x="24750" y="18518"/>
                  </a:lnTo>
                  <a:lnTo>
                    <a:pt x="22468" y="18123"/>
                  </a:lnTo>
                  <a:lnTo>
                    <a:pt x="20274" y="17947"/>
                  </a:lnTo>
                  <a:lnTo>
                    <a:pt x="20230" y="17991"/>
                  </a:lnTo>
                  <a:lnTo>
                    <a:pt x="19484" y="18123"/>
                  </a:lnTo>
                  <a:lnTo>
                    <a:pt x="19396" y="18123"/>
                  </a:lnTo>
                  <a:lnTo>
                    <a:pt x="18650" y="18649"/>
                  </a:lnTo>
                  <a:lnTo>
                    <a:pt x="18036" y="18430"/>
                  </a:lnTo>
                  <a:lnTo>
                    <a:pt x="17948" y="18430"/>
                  </a:lnTo>
                  <a:lnTo>
                    <a:pt x="17246" y="18562"/>
                  </a:lnTo>
                  <a:lnTo>
                    <a:pt x="17202" y="18605"/>
                  </a:lnTo>
                  <a:lnTo>
                    <a:pt x="16368" y="19088"/>
                  </a:lnTo>
                  <a:lnTo>
                    <a:pt x="16325" y="19132"/>
                  </a:lnTo>
                  <a:lnTo>
                    <a:pt x="15622" y="19790"/>
                  </a:lnTo>
                  <a:lnTo>
                    <a:pt x="15579" y="19834"/>
                  </a:lnTo>
                  <a:lnTo>
                    <a:pt x="13648" y="23827"/>
                  </a:lnTo>
                  <a:lnTo>
                    <a:pt x="12288" y="26241"/>
                  </a:lnTo>
                  <a:lnTo>
                    <a:pt x="11542" y="27425"/>
                  </a:lnTo>
                  <a:lnTo>
                    <a:pt x="11542" y="27469"/>
                  </a:lnTo>
                  <a:lnTo>
                    <a:pt x="11191" y="28522"/>
                  </a:lnTo>
                  <a:lnTo>
                    <a:pt x="11147" y="28522"/>
                  </a:lnTo>
                  <a:lnTo>
                    <a:pt x="10620" y="31550"/>
                  </a:lnTo>
                  <a:lnTo>
                    <a:pt x="10620" y="32691"/>
                  </a:lnTo>
                  <a:lnTo>
                    <a:pt x="10532" y="33349"/>
                  </a:lnTo>
                  <a:lnTo>
                    <a:pt x="9567" y="35104"/>
                  </a:lnTo>
                  <a:lnTo>
                    <a:pt x="7943" y="37255"/>
                  </a:lnTo>
                  <a:lnTo>
                    <a:pt x="7943" y="37298"/>
                  </a:lnTo>
                  <a:lnTo>
                    <a:pt x="6978" y="39141"/>
                  </a:lnTo>
                  <a:lnTo>
                    <a:pt x="6144" y="41028"/>
                  </a:lnTo>
                  <a:lnTo>
                    <a:pt x="6144" y="41072"/>
                  </a:lnTo>
                  <a:lnTo>
                    <a:pt x="5925" y="42169"/>
                  </a:lnTo>
                  <a:lnTo>
                    <a:pt x="5793" y="42301"/>
                  </a:lnTo>
                  <a:lnTo>
                    <a:pt x="5618" y="42213"/>
                  </a:lnTo>
                  <a:lnTo>
                    <a:pt x="5486" y="42213"/>
                  </a:lnTo>
                  <a:lnTo>
                    <a:pt x="4126" y="42652"/>
                  </a:lnTo>
                  <a:lnTo>
                    <a:pt x="4082" y="42652"/>
                  </a:lnTo>
                  <a:lnTo>
                    <a:pt x="2283" y="43442"/>
                  </a:lnTo>
                  <a:lnTo>
                    <a:pt x="2239" y="43486"/>
                  </a:lnTo>
                  <a:lnTo>
                    <a:pt x="1317" y="44451"/>
                  </a:lnTo>
                  <a:lnTo>
                    <a:pt x="1274" y="44495"/>
                  </a:lnTo>
                  <a:lnTo>
                    <a:pt x="440" y="45855"/>
                  </a:lnTo>
                  <a:lnTo>
                    <a:pt x="440" y="45899"/>
                  </a:lnTo>
                  <a:lnTo>
                    <a:pt x="176" y="46908"/>
                  </a:lnTo>
                  <a:lnTo>
                    <a:pt x="133" y="46952"/>
                  </a:lnTo>
                  <a:lnTo>
                    <a:pt x="1" y="48488"/>
                  </a:lnTo>
                  <a:lnTo>
                    <a:pt x="45" y="48576"/>
                  </a:lnTo>
                  <a:lnTo>
                    <a:pt x="791" y="49848"/>
                  </a:lnTo>
                  <a:lnTo>
                    <a:pt x="791" y="49892"/>
                  </a:lnTo>
                  <a:lnTo>
                    <a:pt x="1888" y="51252"/>
                  </a:lnTo>
                  <a:lnTo>
                    <a:pt x="2239" y="51603"/>
                  </a:lnTo>
                  <a:lnTo>
                    <a:pt x="2327" y="51647"/>
                  </a:lnTo>
                  <a:lnTo>
                    <a:pt x="5442" y="51691"/>
                  </a:lnTo>
                  <a:lnTo>
                    <a:pt x="8733" y="51867"/>
                  </a:lnTo>
                  <a:lnTo>
                    <a:pt x="11805" y="52613"/>
                  </a:lnTo>
                  <a:lnTo>
                    <a:pt x="14920" y="54017"/>
                  </a:lnTo>
                  <a:lnTo>
                    <a:pt x="14964" y="54017"/>
                  </a:lnTo>
                  <a:lnTo>
                    <a:pt x="15491" y="54061"/>
                  </a:lnTo>
                  <a:lnTo>
                    <a:pt x="15579" y="54061"/>
                  </a:lnTo>
                  <a:lnTo>
                    <a:pt x="18036" y="53271"/>
                  </a:lnTo>
                  <a:lnTo>
                    <a:pt x="19659" y="52744"/>
                  </a:lnTo>
                  <a:lnTo>
                    <a:pt x="21239" y="52218"/>
                  </a:lnTo>
                  <a:lnTo>
                    <a:pt x="22819" y="51647"/>
                  </a:lnTo>
                  <a:lnTo>
                    <a:pt x="24355" y="51033"/>
                  </a:lnTo>
                  <a:lnTo>
                    <a:pt x="25101" y="50682"/>
                  </a:lnTo>
                  <a:lnTo>
                    <a:pt x="25847" y="50331"/>
                  </a:lnTo>
                  <a:lnTo>
                    <a:pt x="26549" y="49936"/>
                  </a:lnTo>
                  <a:lnTo>
                    <a:pt x="27295" y="49541"/>
                  </a:lnTo>
                  <a:lnTo>
                    <a:pt x="27953" y="49102"/>
                  </a:lnTo>
                  <a:lnTo>
                    <a:pt x="28655" y="48620"/>
                  </a:lnTo>
                  <a:lnTo>
                    <a:pt x="29313" y="48093"/>
                  </a:lnTo>
                  <a:lnTo>
                    <a:pt x="29927" y="47566"/>
                  </a:lnTo>
                  <a:lnTo>
                    <a:pt x="30805" y="47128"/>
                  </a:lnTo>
                  <a:lnTo>
                    <a:pt x="31814" y="46952"/>
                  </a:lnTo>
                  <a:lnTo>
                    <a:pt x="34272" y="46864"/>
                  </a:lnTo>
                  <a:lnTo>
                    <a:pt x="36466" y="46820"/>
                  </a:lnTo>
                  <a:lnTo>
                    <a:pt x="36510" y="46777"/>
                  </a:lnTo>
                  <a:lnTo>
                    <a:pt x="37168" y="46601"/>
                  </a:lnTo>
                  <a:lnTo>
                    <a:pt x="37212" y="46601"/>
                  </a:lnTo>
                  <a:lnTo>
                    <a:pt x="37870" y="46206"/>
                  </a:lnTo>
                  <a:lnTo>
                    <a:pt x="37914" y="46162"/>
                  </a:lnTo>
                  <a:lnTo>
                    <a:pt x="39625" y="44539"/>
                  </a:lnTo>
                  <a:lnTo>
                    <a:pt x="39625" y="44495"/>
                  </a:lnTo>
                  <a:lnTo>
                    <a:pt x="39976" y="43881"/>
                  </a:lnTo>
                  <a:lnTo>
                    <a:pt x="40020" y="43837"/>
                  </a:lnTo>
                  <a:lnTo>
                    <a:pt x="40634" y="41248"/>
                  </a:lnTo>
                  <a:lnTo>
                    <a:pt x="40942" y="40853"/>
                  </a:lnTo>
                  <a:lnTo>
                    <a:pt x="42741" y="39668"/>
                  </a:lnTo>
                  <a:lnTo>
                    <a:pt x="42828" y="39580"/>
                  </a:lnTo>
                  <a:lnTo>
                    <a:pt x="42828" y="39492"/>
                  </a:lnTo>
                  <a:lnTo>
                    <a:pt x="42784" y="39405"/>
                  </a:lnTo>
                  <a:lnTo>
                    <a:pt x="42741" y="39361"/>
                  </a:lnTo>
                  <a:lnTo>
                    <a:pt x="42082" y="39141"/>
                  </a:lnTo>
                  <a:lnTo>
                    <a:pt x="41995" y="39098"/>
                  </a:lnTo>
                  <a:lnTo>
                    <a:pt x="40064" y="39229"/>
                  </a:lnTo>
                  <a:lnTo>
                    <a:pt x="38089" y="39580"/>
                  </a:lnTo>
                  <a:lnTo>
                    <a:pt x="36115" y="39492"/>
                  </a:lnTo>
                  <a:lnTo>
                    <a:pt x="35149" y="39361"/>
                  </a:lnTo>
                  <a:lnTo>
                    <a:pt x="32955" y="38220"/>
                  </a:lnTo>
                  <a:lnTo>
                    <a:pt x="32297" y="37737"/>
                  </a:lnTo>
                  <a:lnTo>
                    <a:pt x="31858" y="35543"/>
                  </a:lnTo>
                  <a:lnTo>
                    <a:pt x="31463" y="32779"/>
                  </a:lnTo>
                  <a:lnTo>
                    <a:pt x="31156" y="31594"/>
                  </a:lnTo>
                  <a:lnTo>
                    <a:pt x="31156" y="31550"/>
                  </a:lnTo>
                  <a:lnTo>
                    <a:pt x="28962" y="28435"/>
                  </a:lnTo>
                  <a:lnTo>
                    <a:pt x="26724" y="25451"/>
                  </a:lnTo>
                  <a:lnTo>
                    <a:pt x="25978" y="24485"/>
                  </a:lnTo>
                  <a:lnTo>
                    <a:pt x="27602" y="21282"/>
                  </a:lnTo>
                  <a:lnTo>
                    <a:pt x="28523" y="19659"/>
                  </a:lnTo>
                  <a:lnTo>
                    <a:pt x="28874" y="19308"/>
                  </a:lnTo>
                  <a:lnTo>
                    <a:pt x="30103" y="18737"/>
                  </a:lnTo>
                  <a:lnTo>
                    <a:pt x="31288" y="18562"/>
                  </a:lnTo>
                  <a:lnTo>
                    <a:pt x="32867" y="18781"/>
                  </a:lnTo>
                  <a:lnTo>
                    <a:pt x="37299" y="19746"/>
                  </a:lnTo>
                  <a:lnTo>
                    <a:pt x="38747" y="20010"/>
                  </a:lnTo>
                  <a:lnTo>
                    <a:pt x="38835" y="20053"/>
                  </a:lnTo>
                  <a:lnTo>
                    <a:pt x="39713" y="19966"/>
                  </a:lnTo>
                  <a:lnTo>
                    <a:pt x="39757" y="19922"/>
                  </a:lnTo>
                  <a:lnTo>
                    <a:pt x="42082" y="18869"/>
                  </a:lnTo>
                  <a:lnTo>
                    <a:pt x="45154" y="18781"/>
                  </a:lnTo>
                  <a:lnTo>
                    <a:pt x="45198" y="18781"/>
                  </a:lnTo>
                  <a:lnTo>
                    <a:pt x="48357" y="17947"/>
                  </a:lnTo>
                  <a:lnTo>
                    <a:pt x="50420" y="17245"/>
                  </a:lnTo>
                  <a:lnTo>
                    <a:pt x="50464" y="17201"/>
                  </a:lnTo>
                  <a:lnTo>
                    <a:pt x="51429" y="16499"/>
                  </a:lnTo>
                  <a:lnTo>
                    <a:pt x="52175" y="18605"/>
                  </a:lnTo>
                  <a:lnTo>
                    <a:pt x="51648" y="21853"/>
                  </a:lnTo>
                  <a:lnTo>
                    <a:pt x="51297" y="25056"/>
                  </a:lnTo>
                  <a:lnTo>
                    <a:pt x="51166" y="27689"/>
                  </a:lnTo>
                  <a:lnTo>
                    <a:pt x="50551" y="31419"/>
                  </a:lnTo>
                  <a:lnTo>
                    <a:pt x="49893" y="33569"/>
                  </a:lnTo>
                  <a:lnTo>
                    <a:pt x="49893" y="33613"/>
                  </a:lnTo>
                  <a:lnTo>
                    <a:pt x="49718" y="36114"/>
                  </a:lnTo>
                  <a:lnTo>
                    <a:pt x="49718" y="37386"/>
                  </a:lnTo>
                  <a:lnTo>
                    <a:pt x="49761" y="37518"/>
                  </a:lnTo>
                  <a:lnTo>
                    <a:pt x="49981" y="37825"/>
                  </a:lnTo>
                  <a:lnTo>
                    <a:pt x="50113" y="37869"/>
                  </a:lnTo>
                  <a:lnTo>
                    <a:pt x="51034" y="38001"/>
                  </a:lnTo>
                  <a:lnTo>
                    <a:pt x="52789" y="39098"/>
                  </a:lnTo>
                  <a:lnTo>
                    <a:pt x="55993" y="40721"/>
                  </a:lnTo>
                  <a:lnTo>
                    <a:pt x="56036" y="40765"/>
                  </a:lnTo>
                  <a:lnTo>
                    <a:pt x="59415" y="41774"/>
                  </a:lnTo>
                  <a:lnTo>
                    <a:pt x="61214" y="42389"/>
                  </a:lnTo>
                  <a:lnTo>
                    <a:pt x="62662" y="44144"/>
                  </a:lnTo>
                  <a:lnTo>
                    <a:pt x="63935" y="45943"/>
                  </a:lnTo>
                  <a:lnTo>
                    <a:pt x="64593" y="46820"/>
                  </a:lnTo>
                  <a:lnTo>
                    <a:pt x="64681" y="46864"/>
                  </a:lnTo>
                  <a:lnTo>
                    <a:pt x="65866" y="47435"/>
                  </a:lnTo>
                  <a:lnTo>
                    <a:pt x="67972" y="48181"/>
                  </a:lnTo>
                  <a:lnTo>
                    <a:pt x="68016" y="48181"/>
                  </a:lnTo>
                  <a:lnTo>
                    <a:pt x="72053" y="48663"/>
                  </a:lnTo>
                  <a:lnTo>
                    <a:pt x="73984" y="48707"/>
                  </a:lnTo>
                  <a:lnTo>
                    <a:pt x="74905" y="48839"/>
                  </a:lnTo>
                  <a:lnTo>
                    <a:pt x="76880" y="49453"/>
                  </a:lnTo>
                  <a:lnTo>
                    <a:pt x="77538" y="49541"/>
                  </a:lnTo>
                  <a:lnTo>
                    <a:pt x="77626" y="49497"/>
                  </a:lnTo>
                  <a:lnTo>
                    <a:pt x="78415" y="49278"/>
                  </a:lnTo>
                  <a:lnTo>
                    <a:pt x="78503" y="49234"/>
                  </a:lnTo>
                  <a:lnTo>
                    <a:pt x="78547" y="49190"/>
                  </a:lnTo>
                  <a:lnTo>
                    <a:pt x="78547" y="49102"/>
                  </a:lnTo>
                  <a:lnTo>
                    <a:pt x="78547" y="49058"/>
                  </a:lnTo>
                  <a:lnTo>
                    <a:pt x="78503" y="48971"/>
                  </a:lnTo>
                  <a:lnTo>
                    <a:pt x="78459" y="48927"/>
                  </a:lnTo>
                  <a:lnTo>
                    <a:pt x="78328" y="48927"/>
                  </a:lnTo>
                  <a:lnTo>
                    <a:pt x="77538" y="49146"/>
                  </a:lnTo>
                  <a:lnTo>
                    <a:pt x="76967" y="49102"/>
                  </a:lnTo>
                  <a:lnTo>
                    <a:pt x="74993" y="48488"/>
                  </a:lnTo>
                  <a:lnTo>
                    <a:pt x="74949" y="48488"/>
                  </a:lnTo>
                  <a:lnTo>
                    <a:pt x="74027" y="48356"/>
                  </a:lnTo>
                  <a:lnTo>
                    <a:pt x="72053" y="48312"/>
                  </a:lnTo>
                  <a:lnTo>
                    <a:pt x="68104" y="47830"/>
                  </a:lnTo>
                  <a:lnTo>
                    <a:pt x="65997" y="47128"/>
                  </a:lnTo>
                  <a:lnTo>
                    <a:pt x="64856" y="46557"/>
                  </a:lnTo>
                  <a:lnTo>
                    <a:pt x="64198" y="45723"/>
                  </a:lnTo>
                  <a:lnTo>
                    <a:pt x="62926" y="43924"/>
                  </a:lnTo>
                  <a:lnTo>
                    <a:pt x="61478" y="42125"/>
                  </a:lnTo>
                  <a:lnTo>
                    <a:pt x="61390" y="42081"/>
                  </a:lnTo>
                  <a:lnTo>
                    <a:pt x="59547" y="41423"/>
                  </a:lnTo>
                  <a:lnTo>
                    <a:pt x="56168" y="40414"/>
                  </a:lnTo>
                  <a:lnTo>
                    <a:pt x="52965" y="38790"/>
                  </a:lnTo>
                  <a:lnTo>
                    <a:pt x="51166" y="37693"/>
                  </a:lnTo>
                  <a:lnTo>
                    <a:pt x="51122" y="37650"/>
                  </a:lnTo>
                  <a:lnTo>
                    <a:pt x="50200" y="37518"/>
                  </a:lnTo>
                  <a:lnTo>
                    <a:pt x="50069" y="37342"/>
                  </a:lnTo>
                  <a:lnTo>
                    <a:pt x="50069" y="36114"/>
                  </a:lnTo>
                  <a:lnTo>
                    <a:pt x="50244" y="33656"/>
                  </a:lnTo>
                  <a:lnTo>
                    <a:pt x="50902" y="31550"/>
                  </a:lnTo>
                  <a:lnTo>
                    <a:pt x="50902" y="31506"/>
                  </a:lnTo>
                  <a:lnTo>
                    <a:pt x="51473" y="27733"/>
                  </a:lnTo>
                  <a:lnTo>
                    <a:pt x="51648" y="25056"/>
                  </a:lnTo>
                  <a:lnTo>
                    <a:pt x="51999" y="21896"/>
                  </a:lnTo>
                  <a:lnTo>
                    <a:pt x="52526" y="18605"/>
                  </a:lnTo>
                  <a:lnTo>
                    <a:pt x="52526" y="18518"/>
                  </a:lnTo>
                  <a:lnTo>
                    <a:pt x="51648" y="16148"/>
                  </a:lnTo>
                  <a:lnTo>
                    <a:pt x="51604" y="16104"/>
                  </a:lnTo>
                  <a:lnTo>
                    <a:pt x="51561" y="16060"/>
                  </a:lnTo>
                  <a:lnTo>
                    <a:pt x="51385" y="16060"/>
                  </a:lnTo>
                  <a:lnTo>
                    <a:pt x="50244" y="16938"/>
                  </a:lnTo>
                  <a:lnTo>
                    <a:pt x="48270" y="17596"/>
                  </a:lnTo>
                  <a:lnTo>
                    <a:pt x="45154" y="18430"/>
                  </a:lnTo>
                  <a:lnTo>
                    <a:pt x="42039" y="18518"/>
                  </a:lnTo>
                  <a:lnTo>
                    <a:pt x="41951" y="18518"/>
                  </a:lnTo>
                  <a:lnTo>
                    <a:pt x="39669" y="19615"/>
                  </a:lnTo>
                  <a:lnTo>
                    <a:pt x="38791" y="19659"/>
                  </a:lnTo>
                  <a:lnTo>
                    <a:pt x="37343" y="19395"/>
                  </a:lnTo>
                  <a:lnTo>
                    <a:pt x="32955" y="18430"/>
                  </a:lnTo>
                  <a:lnTo>
                    <a:pt x="31288" y="18211"/>
                  </a:lnTo>
                  <a:lnTo>
                    <a:pt x="31244" y="18211"/>
                  </a:lnTo>
                  <a:lnTo>
                    <a:pt x="30015" y="18386"/>
                  </a:lnTo>
                  <a:lnTo>
                    <a:pt x="29971" y="18386"/>
                  </a:lnTo>
                  <a:lnTo>
                    <a:pt x="28699" y="19000"/>
                  </a:lnTo>
                  <a:lnTo>
                    <a:pt x="28655" y="19044"/>
                  </a:lnTo>
                  <a:lnTo>
                    <a:pt x="28260" y="19439"/>
                  </a:lnTo>
                  <a:lnTo>
                    <a:pt x="27295" y="21151"/>
                  </a:lnTo>
                  <a:lnTo>
                    <a:pt x="25627" y="24398"/>
                  </a:lnTo>
                  <a:lnTo>
                    <a:pt x="25583" y="24529"/>
                  </a:lnTo>
                  <a:lnTo>
                    <a:pt x="25627" y="24617"/>
                  </a:lnTo>
                  <a:lnTo>
                    <a:pt x="28699" y="28654"/>
                  </a:lnTo>
                  <a:lnTo>
                    <a:pt x="30849" y="31726"/>
                  </a:lnTo>
                  <a:lnTo>
                    <a:pt x="31112" y="32867"/>
                  </a:lnTo>
                  <a:lnTo>
                    <a:pt x="31507" y="35587"/>
                  </a:lnTo>
                  <a:lnTo>
                    <a:pt x="31946" y="37869"/>
                  </a:lnTo>
                  <a:lnTo>
                    <a:pt x="32034" y="38001"/>
                  </a:lnTo>
                  <a:lnTo>
                    <a:pt x="32780" y="38527"/>
                  </a:lnTo>
                  <a:lnTo>
                    <a:pt x="34974" y="39668"/>
                  </a:lnTo>
                  <a:lnTo>
                    <a:pt x="35062" y="39712"/>
                  </a:lnTo>
                  <a:lnTo>
                    <a:pt x="36071" y="39844"/>
                  </a:lnTo>
                  <a:lnTo>
                    <a:pt x="36115" y="39844"/>
                  </a:lnTo>
                  <a:lnTo>
                    <a:pt x="38089" y="39931"/>
                  </a:lnTo>
                  <a:lnTo>
                    <a:pt x="38133" y="39887"/>
                  </a:lnTo>
                  <a:lnTo>
                    <a:pt x="40108" y="39580"/>
                  </a:lnTo>
                  <a:lnTo>
                    <a:pt x="41995" y="39449"/>
                  </a:lnTo>
                  <a:lnTo>
                    <a:pt x="42258" y="39580"/>
                  </a:lnTo>
                  <a:lnTo>
                    <a:pt x="40722" y="40589"/>
                  </a:lnTo>
                  <a:lnTo>
                    <a:pt x="40678" y="40633"/>
                  </a:lnTo>
                  <a:lnTo>
                    <a:pt x="40327" y="41072"/>
                  </a:lnTo>
                  <a:lnTo>
                    <a:pt x="40327" y="41160"/>
                  </a:lnTo>
                  <a:lnTo>
                    <a:pt x="39669" y="43749"/>
                  </a:lnTo>
                  <a:lnTo>
                    <a:pt x="39362" y="44319"/>
                  </a:lnTo>
                  <a:lnTo>
                    <a:pt x="37694" y="45899"/>
                  </a:lnTo>
                  <a:lnTo>
                    <a:pt x="37080" y="46294"/>
                  </a:lnTo>
                  <a:lnTo>
                    <a:pt x="36466" y="46469"/>
                  </a:lnTo>
                  <a:lnTo>
                    <a:pt x="34272" y="46513"/>
                  </a:lnTo>
                  <a:lnTo>
                    <a:pt x="31814" y="46601"/>
                  </a:lnTo>
                  <a:lnTo>
                    <a:pt x="31770" y="46601"/>
                  </a:lnTo>
                  <a:lnTo>
                    <a:pt x="30717" y="46777"/>
                  </a:lnTo>
                  <a:lnTo>
                    <a:pt x="30673" y="46820"/>
                  </a:lnTo>
                  <a:lnTo>
                    <a:pt x="29752" y="47259"/>
                  </a:lnTo>
                  <a:lnTo>
                    <a:pt x="29708" y="47303"/>
                  </a:lnTo>
                  <a:lnTo>
                    <a:pt x="29094" y="47830"/>
                  </a:lnTo>
                  <a:lnTo>
                    <a:pt x="28436" y="48312"/>
                  </a:lnTo>
                  <a:lnTo>
                    <a:pt x="27777" y="48795"/>
                  </a:lnTo>
                  <a:lnTo>
                    <a:pt x="27075" y="49234"/>
                  </a:lnTo>
                  <a:lnTo>
                    <a:pt x="26373" y="49629"/>
                  </a:lnTo>
                  <a:lnTo>
                    <a:pt x="25671" y="50024"/>
                  </a:lnTo>
                  <a:lnTo>
                    <a:pt x="24179" y="50726"/>
                  </a:lnTo>
                  <a:lnTo>
                    <a:pt x="22643" y="51340"/>
                  </a:lnTo>
                  <a:lnTo>
                    <a:pt x="21108" y="51911"/>
                  </a:lnTo>
                  <a:lnTo>
                    <a:pt x="19528" y="52437"/>
                  </a:lnTo>
                  <a:lnTo>
                    <a:pt x="17948" y="52920"/>
                  </a:lnTo>
                  <a:lnTo>
                    <a:pt x="15491" y="53710"/>
                  </a:lnTo>
                  <a:lnTo>
                    <a:pt x="15052" y="53666"/>
                  </a:lnTo>
                  <a:lnTo>
                    <a:pt x="11936" y="52262"/>
                  </a:lnTo>
                  <a:lnTo>
                    <a:pt x="11893" y="52262"/>
                  </a:lnTo>
                  <a:lnTo>
                    <a:pt x="8821" y="51516"/>
                  </a:lnTo>
                  <a:lnTo>
                    <a:pt x="8777" y="51516"/>
                  </a:lnTo>
                  <a:lnTo>
                    <a:pt x="5486" y="51340"/>
                  </a:lnTo>
                  <a:lnTo>
                    <a:pt x="2414" y="51296"/>
                  </a:lnTo>
                  <a:lnTo>
                    <a:pt x="2151" y="51033"/>
                  </a:lnTo>
                  <a:lnTo>
                    <a:pt x="1054" y="49673"/>
                  </a:lnTo>
                  <a:lnTo>
                    <a:pt x="352" y="48444"/>
                  </a:lnTo>
                  <a:lnTo>
                    <a:pt x="484" y="46996"/>
                  </a:lnTo>
                  <a:lnTo>
                    <a:pt x="791" y="46031"/>
                  </a:lnTo>
                  <a:lnTo>
                    <a:pt x="1581" y="44670"/>
                  </a:lnTo>
                  <a:lnTo>
                    <a:pt x="2458" y="43749"/>
                  </a:lnTo>
                  <a:lnTo>
                    <a:pt x="4257" y="42959"/>
                  </a:lnTo>
                  <a:lnTo>
                    <a:pt x="5530" y="42564"/>
                  </a:lnTo>
                  <a:lnTo>
                    <a:pt x="5749" y="42652"/>
                  </a:lnTo>
                  <a:lnTo>
                    <a:pt x="5837" y="42696"/>
                  </a:lnTo>
                  <a:lnTo>
                    <a:pt x="5925" y="42652"/>
                  </a:lnTo>
                  <a:lnTo>
                    <a:pt x="6188" y="42432"/>
                  </a:lnTo>
                  <a:lnTo>
                    <a:pt x="6276" y="42301"/>
                  </a:lnTo>
                  <a:lnTo>
                    <a:pt x="6451" y="41160"/>
                  </a:lnTo>
                  <a:lnTo>
                    <a:pt x="7285" y="39273"/>
                  </a:lnTo>
                  <a:lnTo>
                    <a:pt x="8251" y="37474"/>
                  </a:lnTo>
                  <a:lnTo>
                    <a:pt x="9830" y="35280"/>
                  </a:lnTo>
                  <a:lnTo>
                    <a:pt x="10839" y="33525"/>
                  </a:lnTo>
                  <a:lnTo>
                    <a:pt x="10883" y="33437"/>
                  </a:lnTo>
                  <a:lnTo>
                    <a:pt x="10971" y="32735"/>
                  </a:lnTo>
                  <a:lnTo>
                    <a:pt x="10971" y="31594"/>
                  </a:lnTo>
                  <a:lnTo>
                    <a:pt x="11498" y="28610"/>
                  </a:lnTo>
                  <a:lnTo>
                    <a:pt x="11849" y="27601"/>
                  </a:lnTo>
                  <a:lnTo>
                    <a:pt x="12595" y="26416"/>
                  </a:lnTo>
                  <a:lnTo>
                    <a:pt x="13955" y="24003"/>
                  </a:lnTo>
                  <a:lnTo>
                    <a:pt x="15886" y="20053"/>
                  </a:lnTo>
                  <a:lnTo>
                    <a:pt x="16544" y="19395"/>
                  </a:lnTo>
                  <a:lnTo>
                    <a:pt x="17334" y="18913"/>
                  </a:lnTo>
                  <a:lnTo>
                    <a:pt x="17948" y="18781"/>
                  </a:lnTo>
                  <a:lnTo>
                    <a:pt x="18606" y="19044"/>
                  </a:lnTo>
                  <a:lnTo>
                    <a:pt x="18694" y="19044"/>
                  </a:lnTo>
                  <a:lnTo>
                    <a:pt x="18782" y="19000"/>
                  </a:lnTo>
                  <a:lnTo>
                    <a:pt x="19572" y="18430"/>
                  </a:lnTo>
                  <a:lnTo>
                    <a:pt x="20274" y="18342"/>
                  </a:lnTo>
                  <a:lnTo>
                    <a:pt x="22424" y="18474"/>
                  </a:lnTo>
                  <a:lnTo>
                    <a:pt x="24662" y="18869"/>
                  </a:lnTo>
                  <a:lnTo>
                    <a:pt x="26373" y="19571"/>
                  </a:lnTo>
                  <a:lnTo>
                    <a:pt x="26505" y="19571"/>
                  </a:lnTo>
                  <a:lnTo>
                    <a:pt x="26900" y="19439"/>
                  </a:lnTo>
                  <a:lnTo>
                    <a:pt x="26987" y="19395"/>
                  </a:lnTo>
                  <a:lnTo>
                    <a:pt x="27295" y="19132"/>
                  </a:lnTo>
                  <a:lnTo>
                    <a:pt x="27339" y="19044"/>
                  </a:lnTo>
                  <a:lnTo>
                    <a:pt x="27646" y="18211"/>
                  </a:lnTo>
                  <a:lnTo>
                    <a:pt x="27690" y="18123"/>
                  </a:lnTo>
                  <a:lnTo>
                    <a:pt x="27690" y="16236"/>
                  </a:lnTo>
                  <a:lnTo>
                    <a:pt x="27602" y="13954"/>
                  </a:lnTo>
                  <a:lnTo>
                    <a:pt x="28567" y="11980"/>
                  </a:lnTo>
                  <a:lnTo>
                    <a:pt x="29225" y="11014"/>
                  </a:lnTo>
                  <a:lnTo>
                    <a:pt x="30235" y="10224"/>
                  </a:lnTo>
                  <a:lnTo>
                    <a:pt x="31770" y="9303"/>
                  </a:lnTo>
                  <a:lnTo>
                    <a:pt x="33043" y="8820"/>
                  </a:lnTo>
                  <a:lnTo>
                    <a:pt x="33087" y="8776"/>
                  </a:lnTo>
                  <a:lnTo>
                    <a:pt x="33131" y="8732"/>
                  </a:lnTo>
                  <a:lnTo>
                    <a:pt x="33570" y="7548"/>
                  </a:lnTo>
                  <a:lnTo>
                    <a:pt x="34754" y="4652"/>
                  </a:lnTo>
                  <a:lnTo>
                    <a:pt x="35939" y="2106"/>
                  </a:lnTo>
                  <a:lnTo>
                    <a:pt x="36466" y="1668"/>
                  </a:lnTo>
                  <a:lnTo>
                    <a:pt x="38528" y="307"/>
                  </a:lnTo>
                  <a:lnTo>
                    <a:pt x="38572" y="263"/>
                  </a:lnTo>
                  <a:lnTo>
                    <a:pt x="38616" y="176"/>
                  </a:lnTo>
                  <a:lnTo>
                    <a:pt x="38616" y="132"/>
                  </a:lnTo>
                  <a:lnTo>
                    <a:pt x="38572" y="44"/>
                  </a:lnTo>
                  <a:lnTo>
                    <a:pt x="3852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" name="Google Shape;528;p48"/>
            <p:cNvSpPr/>
            <p:nvPr/>
          </p:nvSpPr>
          <p:spPr>
            <a:xfrm>
              <a:off x="1656550" y="2963350"/>
              <a:ext cx="2084350" cy="1429425"/>
            </a:xfrm>
            <a:custGeom>
              <a:avLst/>
              <a:gdLst/>
              <a:ahLst/>
              <a:cxnLst/>
              <a:rect l="l" t="t" r="r" b="b"/>
              <a:pathLst>
                <a:path w="83374" h="57177" extrusionOk="0">
                  <a:moveTo>
                    <a:pt x="36860" y="0"/>
                  </a:moveTo>
                  <a:lnTo>
                    <a:pt x="36816" y="44"/>
                  </a:lnTo>
                  <a:lnTo>
                    <a:pt x="34403" y="1405"/>
                  </a:lnTo>
                  <a:lnTo>
                    <a:pt x="33262" y="2194"/>
                  </a:lnTo>
                  <a:lnTo>
                    <a:pt x="33218" y="2194"/>
                  </a:lnTo>
                  <a:lnTo>
                    <a:pt x="32121" y="3204"/>
                  </a:lnTo>
                  <a:lnTo>
                    <a:pt x="32121" y="3248"/>
                  </a:lnTo>
                  <a:lnTo>
                    <a:pt x="30673" y="4959"/>
                  </a:lnTo>
                  <a:lnTo>
                    <a:pt x="28962" y="6846"/>
                  </a:lnTo>
                  <a:lnTo>
                    <a:pt x="28918" y="6890"/>
                  </a:lnTo>
                  <a:lnTo>
                    <a:pt x="27689" y="10400"/>
                  </a:lnTo>
                  <a:lnTo>
                    <a:pt x="25188" y="12989"/>
                  </a:lnTo>
                  <a:lnTo>
                    <a:pt x="24179" y="14086"/>
                  </a:lnTo>
                  <a:lnTo>
                    <a:pt x="23696" y="14481"/>
                  </a:lnTo>
                  <a:lnTo>
                    <a:pt x="21458" y="15402"/>
                  </a:lnTo>
                  <a:lnTo>
                    <a:pt x="20317" y="15841"/>
                  </a:lnTo>
                  <a:lnTo>
                    <a:pt x="20273" y="15841"/>
                  </a:lnTo>
                  <a:lnTo>
                    <a:pt x="19176" y="16368"/>
                  </a:lnTo>
                  <a:lnTo>
                    <a:pt x="17377" y="17553"/>
                  </a:lnTo>
                  <a:lnTo>
                    <a:pt x="17333" y="17596"/>
                  </a:lnTo>
                  <a:lnTo>
                    <a:pt x="16236" y="18957"/>
                  </a:lnTo>
                  <a:lnTo>
                    <a:pt x="16236" y="19001"/>
                  </a:lnTo>
                  <a:lnTo>
                    <a:pt x="14613" y="21458"/>
                  </a:lnTo>
                  <a:lnTo>
                    <a:pt x="13516" y="23476"/>
                  </a:lnTo>
                  <a:lnTo>
                    <a:pt x="12024" y="26197"/>
                  </a:lnTo>
                  <a:lnTo>
                    <a:pt x="10927" y="28347"/>
                  </a:lnTo>
                  <a:lnTo>
                    <a:pt x="10927" y="28391"/>
                  </a:lnTo>
                  <a:lnTo>
                    <a:pt x="10444" y="30410"/>
                  </a:lnTo>
                  <a:lnTo>
                    <a:pt x="10400" y="30453"/>
                  </a:lnTo>
                  <a:lnTo>
                    <a:pt x="10225" y="32823"/>
                  </a:lnTo>
                  <a:lnTo>
                    <a:pt x="10269" y="34315"/>
                  </a:lnTo>
                  <a:lnTo>
                    <a:pt x="10181" y="35149"/>
                  </a:lnTo>
                  <a:lnTo>
                    <a:pt x="9479" y="36465"/>
                  </a:lnTo>
                  <a:lnTo>
                    <a:pt x="7943" y="38527"/>
                  </a:lnTo>
                  <a:lnTo>
                    <a:pt x="7899" y="38527"/>
                  </a:lnTo>
                  <a:lnTo>
                    <a:pt x="6890" y="40283"/>
                  </a:lnTo>
                  <a:lnTo>
                    <a:pt x="6144" y="42082"/>
                  </a:lnTo>
                  <a:lnTo>
                    <a:pt x="5617" y="42872"/>
                  </a:lnTo>
                  <a:lnTo>
                    <a:pt x="2633" y="44495"/>
                  </a:lnTo>
                  <a:lnTo>
                    <a:pt x="2589" y="44539"/>
                  </a:lnTo>
                  <a:lnTo>
                    <a:pt x="966" y="46601"/>
                  </a:lnTo>
                  <a:lnTo>
                    <a:pt x="308" y="47918"/>
                  </a:lnTo>
                  <a:lnTo>
                    <a:pt x="308" y="47962"/>
                  </a:lnTo>
                  <a:lnTo>
                    <a:pt x="1" y="50112"/>
                  </a:lnTo>
                  <a:lnTo>
                    <a:pt x="1" y="50156"/>
                  </a:lnTo>
                  <a:lnTo>
                    <a:pt x="1" y="50989"/>
                  </a:lnTo>
                  <a:lnTo>
                    <a:pt x="44" y="51121"/>
                  </a:lnTo>
                  <a:lnTo>
                    <a:pt x="2326" y="53973"/>
                  </a:lnTo>
                  <a:lnTo>
                    <a:pt x="3379" y="55641"/>
                  </a:lnTo>
                  <a:lnTo>
                    <a:pt x="3423" y="55641"/>
                  </a:lnTo>
                  <a:lnTo>
                    <a:pt x="3686" y="55948"/>
                  </a:lnTo>
                  <a:lnTo>
                    <a:pt x="3774" y="55992"/>
                  </a:lnTo>
                  <a:lnTo>
                    <a:pt x="7153" y="56562"/>
                  </a:lnTo>
                  <a:lnTo>
                    <a:pt x="10400" y="57001"/>
                  </a:lnTo>
                  <a:lnTo>
                    <a:pt x="11629" y="57177"/>
                  </a:lnTo>
                  <a:lnTo>
                    <a:pt x="11673" y="57177"/>
                  </a:lnTo>
                  <a:lnTo>
                    <a:pt x="15710" y="56431"/>
                  </a:lnTo>
                  <a:lnTo>
                    <a:pt x="17421" y="56080"/>
                  </a:lnTo>
                  <a:lnTo>
                    <a:pt x="19483" y="55421"/>
                  </a:lnTo>
                  <a:lnTo>
                    <a:pt x="21283" y="55070"/>
                  </a:lnTo>
                  <a:lnTo>
                    <a:pt x="22818" y="55070"/>
                  </a:lnTo>
                  <a:lnTo>
                    <a:pt x="24398" y="55377"/>
                  </a:lnTo>
                  <a:lnTo>
                    <a:pt x="24442" y="55377"/>
                  </a:lnTo>
                  <a:lnTo>
                    <a:pt x="27952" y="54807"/>
                  </a:lnTo>
                  <a:lnTo>
                    <a:pt x="28084" y="54763"/>
                  </a:lnTo>
                  <a:lnTo>
                    <a:pt x="28611" y="54237"/>
                  </a:lnTo>
                  <a:lnTo>
                    <a:pt x="28655" y="54193"/>
                  </a:lnTo>
                  <a:lnTo>
                    <a:pt x="30015" y="51999"/>
                  </a:lnTo>
                  <a:lnTo>
                    <a:pt x="30541" y="51428"/>
                  </a:lnTo>
                  <a:lnTo>
                    <a:pt x="31375" y="50902"/>
                  </a:lnTo>
                  <a:lnTo>
                    <a:pt x="33525" y="50024"/>
                  </a:lnTo>
                  <a:lnTo>
                    <a:pt x="35412" y="49629"/>
                  </a:lnTo>
                  <a:lnTo>
                    <a:pt x="37387" y="49410"/>
                  </a:lnTo>
                  <a:lnTo>
                    <a:pt x="38177" y="49146"/>
                  </a:lnTo>
                  <a:lnTo>
                    <a:pt x="38220" y="49103"/>
                  </a:lnTo>
                  <a:lnTo>
                    <a:pt x="38966" y="48620"/>
                  </a:lnTo>
                  <a:lnTo>
                    <a:pt x="39010" y="48576"/>
                  </a:lnTo>
                  <a:lnTo>
                    <a:pt x="40809" y="46909"/>
                  </a:lnTo>
                  <a:lnTo>
                    <a:pt x="40809" y="46865"/>
                  </a:lnTo>
                  <a:lnTo>
                    <a:pt x="41380" y="46075"/>
                  </a:lnTo>
                  <a:lnTo>
                    <a:pt x="42345" y="44012"/>
                  </a:lnTo>
                  <a:lnTo>
                    <a:pt x="42960" y="43047"/>
                  </a:lnTo>
                  <a:lnTo>
                    <a:pt x="43486" y="42608"/>
                  </a:lnTo>
                  <a:lnTo>
                    <a:pt x="44890" y="42082"/>
                  </a:lnTo>
                  <a:lnTo>
                    <a:pt x="47084" y="41555"/>
                  </a:lnTo>
                  <a:lnTo>
                    <a:pt x="49234" y="41072"/>
                  </a:lnTo>
                  <a:lnTo>
                    <a:pt x="50419" y="41116"/>
                  </a:lnTo>
                  <a:lnTo>
                    <a:pt x="51955" y="41511"/>
                  </a:lnTo>
                  <a:lnTo>
                    <a:pt x="56299" y="43925"/>
                  </a:lnTo>
                  <a:lnTo>
                    <a:pt x="57484" y="44539"/>
                  </a:lnTo>
                  <a:lnTo>
                    <a:pt x="58449" y="44934"/>
                  </a:lnTo>
                  <a:lnTo>
                    <a:pt x="59239" y="45197"/>
                  </a:lnTo>
                  <a:lnTo>
                    <a:pt x="59854" y="45373"/>
                  </a:lnTo>
                  <a:lnTo>
                    <a:pt x="60292" y="45504"/>
                  </a:lnTo>
                  <a:lnTo>
                    <a:pt x="60687" y="45636"/>
                  </a:lnTo>
                  <a:lnTo>
                    <a:pt x="61082" y="45855"/>
                  </a:lnTo>
                  <a:lnTo>
                    <a:pt x="61521" y="46163"/>
                  </a:lnTo>
                  <a:lnTo>
                    <a:pt x="62004" y="46645"/>
                  </a:lnTo>
                  <a:lnTo>
                    <a:pt x="62574" y="47260"/>
                  </a:lnTo>
                  <a:lnTo>
                    <a:pt x="63232" y="48137"/>
                  </a:lnTo>
                  <a:lnTo>
                    <a:pt x="64066" y="49234"/>
                  </a:lnTo>
                  <a:lnTo>
                    <a:pt x="64637" y="49936"/>
                  </a:lnTo>
                  <a:lnTo>
                    <a:pt x="64680" y="49980"/>
                  </a:lnTo>
                  <a:lnTo>
                    <a:pt x="66874" y="50814"/>
                  </a:lnTo>
                  <a:lnTo>
                    <a:pt x="68674" y="51384"/>
                  </a:lnTo>
                  <a:lnTo>
                    <a:pt x="68717" y="51384"/>
                  </a:lnTo>
                  <a:lnTo>
                    <a:pt x="72798" y="51823"/>
                  </a:lnTo>
                  <a:lnTo>
                    <a:pt x="75080" y="51779"/>
                  </a:lnTo>
                  <a:lnTo>
                    <a:pt x="76879" y="52218"/>
                  </a:lnTo>
                  <a:lnTo>
                    <a:pt x="77011" y="52218"/>
                  </a:lnTo>
                  <a:lnTo>
                    <a:pt x="79380" y="51516"/>
                  </a:lnTo>
                  <a:lnTo>
                    <a:pt x="82277" y="50551"/>
                  </a:lnTo>
                  <a:lnTo>
                    <a:pt x="83198" y="50419"/>
                  </a:lnTo>
                  <a:lnTo>
                    <a:pt x="83286" y="50375"/>
                  </a:lnTo>
                  <a:lnTo>
                    <a:pt x="83330" y="50331"/>
                  </a:lnTo>
                  <a:lnTo>
                    <a:pt x="83374" y="50287"/>
                  </a:lnTo>
                  <a:lnTo>
                    <a:pt x="83374" y="50200"/>
                  </a:lnTo>
                  <a:lnTo>
                    <a:pt x="83330" y="50112"/>
                  </a:lnTo>
                  <a:lnTo>
                    <a:pt x="83286" y="50068"/>
                  </a:lnTo>
                  <a:lnTo>
                    <a:pt x="83154" y="50068"/>
                  </a:lnTo>
                  <a:lnTo>
                    <a:pt x="82189" y="50243"/>
                  </a:lnTo>
                  <a:lnTo>
                    <a:pt x="79293" y="51165"/>
                  </a:lnTo>
                  <a:lnTo>
                    <a:pt x="76923" y="51867"/>
                  </a:lnTo>
                  <a:lnTo>
                    <a:pt x="75124" y="51428"/>
                  </a:lnTo>
                  <a:lnTo>
                    <a:pt x="75080" y="51428"/>
                  </a:lnTo>
                  <a:lnTo>
                    <a:pt x="72798" y="51472"/>
                  </a:lnTo>
                  <a:lnTo>
                    <a:pt x="68761" y="51033"/>
                  </a:lnTo>
                  <a:lnTo>
                    <a:pt x="67006" y="50463"/>
                  </a:lnTo>
                  <a:lnTo>
                    <a:pt x="64856" y="49673"/>
                  </a:lnTo>
                  <a:lnTo>
                    <a:pt x="64329" y="49015"/>
                  </a:lnTo>
                  <a:lnTo>
                    <a:pt x="63496" y="47874"/>
                  </a:lnTo>
                  <a:lnTo>
                    <a:pt x="62794" y="46996"/>
                  </a:lnTo>
                  <a:lnTo>
                    <a:pt x="62223" y="46338"/>
                  </a:lnTo>
                  <a:lnTo>
                    <a:pt x="61697" y="45855"/>
                  </a:lnTo>
                  <a:lnTo>
                    <a:pt x="61258" y="45548"/>
                  </a:lnTo>
                  <a:lnTo>
                    <a:pt x="60863" y="45329"/>
                  </a:lnTo>
                  <a:lnTo>
                    <a:pt x="60424" y="45197"/>
                  </a:lnTo>
                  <a:lnTo>
                    <a:pt x="59941" y="45022"/>
                  </a:lnTo>
                  <a:lnTo>
                    <a:pt x="59327" y="44846"/>
                  </a:lnTo>
                  <a:lnTo>
                    <a:pt x="58581" y="44583"/>
                  </a:lnTo>
                  <a:lnTo>
                    <a:pt x="57616" y="44188"/>
                  </a:lnTo>
                  <a:lnTo>
                    <a:pt x="56475" y="43617"/>
                  </a:lnTo>
                  <a:lnTo>
                    <a:pt x="52087" y="41160"/>
                  </a:lnTo>
                  <a:lnTo>
                    <a:pt x="52043" y="41160"/>
                  </a:lnTo>
                  <a:lnTo>
                    <a:pt x="50463" y="40765"/>
                  </a:lnTo>
                  <a:lnTo>
                    <a:pt x="50419" y="40765"/>
                  </a:lnTo>
                  <a:lnTo>
                    <a:pt x="49234" y="40721"/>
                  </a:lnTo>
                  <a:lnTo>
                    <a:pt x="49191" y="40721"/>
                  </a:lnTo>
                  <a:lnTo>
                    <a:pt x="46997" y="41204"/>
                  </a:lnTo>
                  <a:lnTo>
                    <a:pt x="44803" y="41731"/>
                  </a:lnTo>
                  <a:lnTo>
                    <a:pt x="43354" y="42257"/>
                  </a:lnTo>
                  <a:lnTo>
                    <a:pt x="43311" y="42301"/>
                  </a:lnTo>
                  <a:lnTo>
                    <a:pt x="42696" y="42784"/>
                  </a:lnTo>
                  <a:lnTo>
                    <a:pt x="42652" y="42828"/>
                  </a:lnTo>
                  <a:lnTo>
                    <a:pt x="42038" y="43793"/>
                  </a:lnTo>
                  <a:lnTo>
                    <a:pt x="42038" y="43837"/>
                  </a:lnTo>
                  <a:lnTo>
                    <a:pt x="41073" y="45899"/>
                  </a:lnTo>
                  <a:lnTo>
                    <a:pt x="40546" y="46689"/>
                  </a:lnTo>
                  <a:lnTo>
                    <a:pt x="38791" y="48313"/>
                  </a:lnTo>
                  <a:lnTo>
                    <a:pt x="38045" y="48795"/>
                  </a:lnTo>
                  <a:lnTo>
                    <a:pt x="37299" y="49059"/>
                  </a:lnTo>
                  <a:lnTo>
                    <a:pt x="35368" y="49278"/>
                  </a:lnTo>
                  <a:lnTo>
                    <a:pt x="33437" y="49673"/>
                  </a:lnTo>
                  <a:lnTo>
                    <a:pt x="31243" y="50551"/>
                  </a:lnTo>
                  <a:lnTo>
                    <a:pt x="31200" y="50594"/>
                  </a:lnTo>
                  <a:lnTo>
                    <a:pt x="30322" y="51165"/>
                  </a:lnTo>
                  <a:lnTo>
                    <a:pt x="30278" y="51165"/>
                  </a:lnTo>
                  <a:lnTo>
                    <a:pt x="29752" y="51779"/>
                  </a:lnTo>
                  <a:lnTo>
                    <a:pt x="29708" y="51779"/>
                  </a:lnTo>
                  <a:lnTo>
                    <a:pt x="28347" y="54017"/>
                  </a:lnTo>
                  <a:lnTo>
                    <a:pt x="27865" y="54456"/>
                  </a:lnTo>
                  <a:lnTo>
                    <a:pt x="24398" y="55026"/>
                  </a:lnTo>
                  <a:lnTo>
                    <a:pt x="22862" y="54719"/>
                  </a:lnTo>
                  <a:lnTo>
                    <a:pt x="21283" y="54719"/>
                  </a:lnTo>
                  <a:lnTo>
                    <a:pt x="21239" y="54763"/>
                  </a:lnTo>
                  <a:lnTo>
                    <a:pt x="19440" y="55070"/>
                  </a:lnTo>
                  <a:lnTo>
                    <a:pt x="19396" y="55070"/>
                  </a:lnTo>
                  <a:lnTo>
                    <a:pt x="17333" y="55728"/>
                  </a:lnTo>
                  <a:lnTo>
                    <a:pt x="15622" y="56080"/>
                  </a:lnTo>
                  <a:lnTo>
                    <a:pt x="11629" y="56825"/>
                  </a:lnTo>
                  <a:lnTo>
                    <a:pt x="10488" y="56650"/>
                  </a:lnTo>
                  <a:lnTo>
                    <a:pt x="7197" y="56211"/>
                  </a:lnTo>
                  <a:lnTo>
                    <a:pt x="3906" y="55641"/>
                  </a:lnTo>
                  <a:lnTo>
                    <a:pt x="3686" y="55421"/>
                  </a:lnTo>
                  <a:lnTo>
                    <a:pt x="2589" y="53754"/>
                  </a:lnTo>
                  <a:lnTo>
                    <a:pt x="352" y="50946"/>
                  </a:lnTo>
                  <a:lnTo>
                    <a:pt x="352" y="50156"/>
                  </a:lnTo>
                  <a:lnTo>
                    <a:pt x="659" y="48049"/>
                  </a:lnTo>
                  <a:lnTo>
                    <a:pt x="1273" y="46777"/>
                  </a:lnTo>
                  <a:lnTo>
                    <a:pt x="2853" y="44802"/>
                  </a:lnTo>
                  <a:lnTo>
                    <a:pt x="5837" y="43179"/>
                  </a:lnTo>
                  <a:lnTo>
                    <a:pt x="5924" y="43135"/>
                  </a:lnTo>
                  <a:lnTo>
                    <a:pt x="6451" y="42213"/>
                  </a:lnTo>
                  <a:lnTo>
                    <a:pt x="7197" y="40458"/>
                  </a:lnTo>
                  <a:lnTo>
                    <a:pt x="8206" y="38703"/>
                  </a:lnTo>
                  <a:lnTo>
                    <a:pt x="9742" y="36684"/>
                  </a:lnTo>
                  <a:lnTo>
                    <a:pt x="9786" y="36641"/>
                  </a:lnTo>
                  <a:lnTo>
                    <a:pt x="10532" y="35280"/>
                  </a:lnTo>
                  <a:lnTo>
                    <a:pt x="10532" y="35236"/>
                  </a:lnTo>
                  <a:lnTo>
                    <a:pt x="10620" y="34315"/>
                  </a:lnTo>
                  <a:lnTo>
                    <a:pt x="10620" y="34271"/>
                  </a:lnTo>
                  <a:lnTo>
                    <a:pt x="10576" y="32823"/>
                  </a:lnTo>
                  <a:lnTo>
                    <a:pt x="10751" y="30497"/>
                  </a:lnTo>
                  <a:lnTo>
                    <a:pt x="11278" y="28479"/>
                  </a:lnTo>
                  <a:lnTo>
                    <a:pt x="12331" y="26373"/>
                  </a:lnTo>
                  <a:lnTo>
                    <a:pt x="13823" y="23608"/>
                  </a:lnTo>
                  <a:lnTo>
                    <a:pt x="14876" y="21633"/>
                  </a:lnTo>
                  <a:lnTo>
                    <a:pt x="16500" y="19176"/>
                  </a:lnTo>
                  <a:lnTo>
                    <a:pt x="17597" y="17860"/>
                  </a:lnTo>
                  <a:lnTo>
                    <a:pt x="19352" y="16675"/>
                  </a:lnTo>
                  <a:lnTo>
                    <a:pt x="20449" y="16148"/>
                  </a:lnTo>
                  <a:lnTo>
                    <a:pt x="21590" y="15710"/>
                  </a:lnTo>
                  <a:lnTo>
                    <a:pt x="23872" y="14788"/>
                  </a:lnTo>
                  <a:lnTo>
                    <a:pt x="24398" y="14393"/>
                  </a:lnTo>
                  <a:lnTo>
                    <a:pt x="24398" y="14349"/>
                  </a:lnTo>
                  <a:lnTo>
                    <a:pt x="25451" y="13252"/>
                  </a:lnTo>
                  <a:lnTo>
                    <a:pt x="27996" y="10619"/>
                  </a:lnTo>
                  <a:lnTo>
                    <a:pt x="27996" y="10532"/>
                  </a:lnTo>
                  <a:lnTo>
                    <a:pt x="29269" y="7065"/>
                  </a:lnTo>
                  <a:lnTo>
                    <a:pt x="30936" y="5178"/>
                  </a:lnTo>
                  <a:lnTo>
                    <a:pt x="32384" y="3467"/>
                  </a:lnTo>
                  <a:lnTo>
                    <a:pt x="33481" y="2458"/>
                  </a:lnTo>
                  <a:lnTo>
                    <a:pt x="34578" y="1712"/>
                  </a:lnTo>
                  <a:lnTo>
                    <a:pt x="36992" y="351"/>
                  </a:lnTo>
                  <a:lnTo>
                    <a:pt x="37036" y="308"/>
                  </a:lnTo>
                  <a:lnTo>
                    <a:pt x="37080" y="220"/>
                  </a:lnTo>
                  <a:lnTo>
                    <a:pt x="37080" y="176"/>
                  </a:lnTo>
                  <a:lnTo>
                    <a:pt x="37036" y="88"/>
                  </a:lnTo>
                  <a:lnTo>
                    <a:pt x="36992" y="44"/>
                  </a:lnTo>
                  <a:lnTo>
                    <a:pt x="3694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" name="Google Shape;529;p48"/>
            <p:cNvSpPr/>
            <p:nvPr/>
          </p:nvSpPr>
          <p:spPr>
            <a:xfrm>
              <a:off x="1579750" y="2837200"/>
              <a:ext cx="2045975" cy="1732200"/>
            </a:xfrm>
            <a:custGeom>
              <a:avLst/>
              <a:gdLst/>
              <a:ahLst/>
              <a:cxnLst/>
              <a:rect l="l" t="t" r="r" b="b"/>
              <a:pathLst>
                <a:path w="81839" h="69288" extrusionOk="0">
                  <a:moveTo>
                    <a:pt x="34315" y="0"/>
                  </a:moveTo>
                  <a:lnTo>
                    <a:pt x="34272" y="44"/>
                  </a:lnTo>
                  <a:lnTo>
                    <a:pt x="32165" y="1536"/>
                  </a:lnTo>
                  <a:lnTo>
                    <a:pt x="29489" y="3862"/>
                  </a:lnTo>
                  <a:lnTo>
                    <a:pt x="25715" y="6889"/>
                  </a:lnTo>
                  <a:lnTo>
                    <a:pt x="20493" y="11102"/>
                  </a:lnTo>
                  <a:lnTo>
                    <a:pt x="18475" y="12726"/>
                  </a:lnTo>
                  <a:lnTo>
                    <a:pt x="18431" y="12726"/>
                  </a:lnTo>
                  <a:lnTo>
                    <a:pt x="14525" y="17640"/>
                  </a:lnTo>
                  <a:lnTo>
                    <a:pt x="12331" y="20536"/>
                  </a:lnTo>
                  <a:lnTo>
                    <a:pt x="10357" y="23037"/>
                  </a:lnTo>
                  <a:lnTo>
                    <a:pt x="8645" y="25363"/>
                  </a:lnTo>
                  <a:lnTo>
                    <a:pt x="7680" y="27074"/>
                  </a:lnTo>
                  <a:lnTo>
                    <a:pt x="7636" y="27162"/>
                  </a:lnTo>
                  <a:lnTo>
                    <a:pt x="6934" y="31462"/>
                  </a:lnTo>
                  <a:lnTo>
                    <a:pt x="6320" y="35763"/>
                  </a:lnTo>
                  <a:lnTo>
                    <a:pt x="6013" y="38352"/>
                  </a:lnTo>
                  <a:lnTo>
                    <a:pt x="5661" y="40590"/>
                  </a:lnTo>
                  <a:lnTo>
                    <a:pt x="5047" y="43222"/>
                  </a:lnTo>
                  <a:lnTo>
                    <a:pt x="4301" y="45636"/>
                  </a:lnTo>
                  <a:lnTo>
                    <a:pt x="3380" y="47128"/>
                  </a:lnTo>
                  <a:lnTo>
                    <a:pt x="2063" y="48927"/>
                  </a:lnTo>
                  <a:lnTo>
                    <a:pt x="2063" y="48971"/>
                  </a:lnTo>
                  <a:lnTo>
                    <a:pt x="747" y="51209"/>
                  </a:lnTo>
                  <a:lnTo>
                    <a:pt x="747" y="51252"/>
                  </a:lnTo>
                  <a:lnTo>
                    <a:pt x="527" y="52042"/>
                  </a:lnTo>
                  <a:lnTo>
                    <a:pt x="527" y="52086"/>
                  </a:lnTo>
                  <a:lnTo>
                    <a:pt x="176" y="55684"/>
                  </a:lnTo>
                  <a:lnTo>
                    <a:pt x="1" y="57659"/>
                  </a:lnTo>
                  <a:lnTo>
                    <a:pt x="1" y="57703"/>
                  </a:lnTo>
                  <a:lnTo>
                    <a:pt x="45" y="58010"/>
                  </a:lnTo>
                  <a:lnTo>
                    <a:pt x="89" y="58098"/>
                  </a:lnTo>
                  <a:lnTo>
                    <a:pt x="133" y="58142"/>
                  </a:lnTo>
                  <a:lnTo>
                    <a:pt x="1317" y="58624"/>
                  </a:lnTo>
                  <a:lnTo>
                    <a:pt x="2063" y="59458"/>
                  </a:lnTo>
                  <a:lnTo>
                    <a:pt x="3248" y="61696"/>
                  </a:lnTo>
                  <a:lnTo>
                    <a:pt x="4433" y="63890"/>
                  </a:lnTo>
                  <a:lnTo>
                    <a:pt x="5749" y="65865"/>
                  </a:lnTo>
                  <a:lnTo>
                    <a:pt x="6671" y="67049"/>
                  </a:lnTo>
                  <a:lnTo>
                    <a:pt x="6715" y="67093"/>
                  </a:lnTo>
                  <a:lnTo>
                    <a:pt x="9347" y="68980"/>
                  </a:lnTo>
                  <a:lnTo>
                    <a:pt x="9391" y="68980"/>
                  </a:lnTo>
                  <a:lnTo>
                    <a:pt x="10137" y="69243"/>
                  </a:lnTo>
                  <a:lnTo>
                    <a:pt x="10181" y="69287"/>
                  </a:lnTo>
                  <a:lnTo>
                    <a:pt x="10269" y="69243"/>
                  </a:lnTo>
                  <a:lnTo>
                    <a:pt x="10883" y="69068"/>
                  </a:lnTo>
                  <a:lnTo>
                    <a:pt x="10927" y="69024"/>
                  </a:lnTo>
                  <a:lnTo>
                    <a:pt x="13341" y="66611"/>
                  </a:lnTo>
                  <a:lnTo>
                    <a:pt x="17114" y="64460"/>
                  </a:lnTo>
                  <a:lnTo>
                    <a:pt x="18562" y="63627"/>
                  </a:lnTo>
                  <a:lnTo>
                    <a:pt x="20010" y="63539"/>
                  </a:lnTo>
                  <a:lnTo>
                    <a:pt x="22029" y="63100"/>
                  </a:lnTo>
                  <a:lnTo>
                    <a:pt x="22907" y="63056"/>
                  </a:lnTo>
                  <a:lnTo>
                    <a:pt x="26900" y="64417"/>
                  </a:lnTo>
                  <a:lnTo>
                    <a:pt x="29357" y="65075"/>
                  </a:lnTo>
                  <a:lnTo>
                    <a:pt x="31156" y="65601"/>
                  </a:lnTo>
                  <a:lnTo>
                    <a:pt x="31288" y="65601"/>
                  </a:lnTo>
                  <a:lnTo>
                    <a:pt x="33569" y="63846"/>
                  </a:lnTo>
                  <a:lnTo>
                    <a:pt x="33613" y="63846"/>
                  </a:lnTo>
                  <a:lnTo>
                    <a:pt x="35281" y="62135"/>
                  </a:lnTo>
                  <a:lnTo>
                    <a:pt x="35281" y="62091"/>
                  </a:lnTo>
                  <a:lnTo>
                    <a:pt x="36641" y="59721"/>
                  </a:lnTo>
                  <a:lnTo>
                    <a:pt x="37080" y="59239"/>
                  </a:lnTo>
                  <a:lnTo>
                    <a:pt x="38177" y="58756"/>
                  </a:lnTo>
                  <a:lnTo>
                    <a:pt x="40415" y="58361"/>
                  </a:lnTo>
                  <a:lnTo>
                    <a:pt x="40459" y="58361"/>
                  </a:lnTo>
                  <a:lnTo>
                    <a:pt x="43048" y="57264"/>
                  </a:lnTo>
                  <a:lnTo>
                    <a:pt x="43092" y="57264"/>
                  </a:lnTo>
                  <a:lnTo>
                    <a:pt x="45154" y="55597"/>
                  </a:lnTo>
                  <a:lnTo>
                    <a:pt x="47216" y="53973"/>
                  </a:lnTo>
                  <a:lnTo>
                    <a:pt x="48313" y="53403"/>
                  </a:lnTo>
                  <a:lnTo>
                    <a:pt x="50069" y="53359"/>
                  </a:lnTo>
                  <a:lnTo>
                    <a:pt x="50902" y="53403"/>
                  </a:lnTo>
                  <a:lnTo>
                    <a:pt x="53096" y="53578"/>
                  </a:lnTo>
                  <a:lnTo>
                    <a:pt x="54193" y="53666"/>
                  </a:lnTo>
                  <a:lnTo>
                    <a:pt x="55246" y="53841"/>
                  </a:lnTo>
                  <a:lnTo>
                    <a:pt x="56300" y="54105"/>
                  </a:lnTo>
                  <a:lnTo>
                    <a:pt x="57353" y="54456"/>
                  </a:lnTo>
                  <a:lnTo>
                    <a:pt x="57835" y="54631"/>
                  </a:lnTo>
                  <a:lnTo>
                    <a:pt x="58362" y="54895"/>
                  </a:lnTo>
                  <a:lnTo>
                    <a:pt x="58845" y="55158"/>
                  </a:lnTo>
                  <a:lnTo>
                    <a:pt x="59327" y="55465"/>
                  </a:lnTo>
                  <a:lnTo>
                    <a:pt x="60512" y="56518"/>
                  </a:lnTo>
                  <a:lnTo>
                    <a:pt x="60556" y="56562"/>
                  </a:lnTo>
                  <a:lnTo>
                    <a:pt x="65383" y="58537"/>
                  </a:lnTo>
                  <a:lnTo>
                    <a:pt x="65427" y="58537"/>
                  </a:lnTo>
                  <a:lnTo>
                    <a:pt x="66436" y="58624"/>
                  </a:lnTo>
                  <a:lnTo>
                    <a:pt x="68455" y="59019"/>
                  </a:lnTo>
                  <a:lnTo>
                    <a:pt x="70692" y="59370"/>
                  </a:lnTo>
                  <a:lnTo>
                    <a:pt x="70736" y="59370"/>
                  </a:lnTo>
                  <a:lnTo>
                    <a:pt x="73062" y="59414"/>
                  </a:lnTo>
                  <a:lnTo>
                    <a:pt x="75432" y="59590"/>
                  </a:lnTo>
                  <a:lnTo>
                    <a:pt x="75475" y="59590"/>
                  </a:lnTo>
                  <a:lnTo>
                    <a:pt x="79161" y="59414"/>
                  </a:lnTo>
                  <a:lnTo>
                    <a:pt x="79205" y="59370"/>
                  </a:lnTo>
                  <a:lnTo>
                    <a:pt x="81706" y="58712"/>
                  </a:lnTo>
                  <a:lnTo>
                    <a:pt x="81750" y="58712"/>
                  </a:lnTo>
                  <a:lnTo>
                    <a:pt x="81794" y="58624"/>
                  </a:lnTo>
                  <a:lnTo>
                    <a:pt x="81838" y="58580"/>
                  </a:lnTo>
                  <a:lnTo>
                    <a:pt x="81838" y="58493"/>
                  </a:lnTo>
                  <a:lnTo>
                    <a:pt x="81794" y="58449"/>
                  </a:lnTo>
                  <a:lnTo>
                    <a:pt x="81750" y="58405"/>
                  </a:lnTo>
                  <a:lnTo>
                    <a:pt x="81706" y="58361"/>
                  </a:lnTo>
                  <a:lnTo>
                    <a:pt x="81619" y="58361"/>
                  </a:lnTo>
                  <a:lnTo>
                    <a:pt x="79117" y="59063"/>
                  </a:lnTo>
                  <a:lnTo>
                    <a:pt x="75432" y="59239"/>
                  </a:lnTo>
                  <a:lnTo>
                    <a:pt x="73106" y="59063"/>
                  </a:lnTo>
                  <a:lnTo>
                    <a:pt x="70736" y="59019"/>
                  </a:lnTo>
                  <a:lnTo>
                    <a:pt x="68498" y="58668"/>
                  </a:lnTo>
                  <a:lnTo>
                    <a:pt x="66524" y="58273"/>
                  </a:lnTo>
                  <a:lnTo>
                    <a:pt x="66480" y="58273"/>
                  </a:lnTo>
                  <a:lnTo>
                    <a:pt x="65471" y="58186"/>
                  </a:lnTo>
                  <a:lnTo>
                    <a:pt x="62531" y="57001"/>
                  </a:lnTo>
                  <a:lnTo>
                    <a:pt x="60688" y="56255"/>
                  </a:lnTo>
                  <a:lnTo>
                    <a:pt x="59547" y="55202"/>
                  </a:lnTo>
                  <a:lnTo>
                    <a:pt x="59547" y="55158"/>
                  </a:lnTo>
                  <a:lnTo>
                    <a:pt x="59020" y="54851"/>
                  </a:lnTo>
                  <a:lnTo>
                    <a:pt x="58538" y="54587"/>
                  </a:lnTo>
                  <a:lnTo>
                    <a:pt x="58011" y="54324"/>
                  </a:lnTo>
                  <a:lnTo>
                    <a:pt x="57484" y="54105"/>
                  </a:lnTo>
                  <a:lnTo>
                    <a:pt x="56958" y="53929"/>
                  </a:lnTo>
                  <a:lnTo>
                    <a:pt x="56431" y="53754"/>
                  </a:lnTo>
                  <a:lnTo>
                    <a:pt x="55378" y="53534"/>
                  </a:lnTo>
                  <a:lnTo>
                    <a:pt x="54281" y="53315"/>
                  </a:lnTo>
                  <a:lnTo>
                    <a:pt x="53184" y="53227"/>
                  </a:lnTo>
                  <a:lnTo>
                    <a:pt x="50902" y="53052"/>
                  </a:lnTo>
                  <a:lnTo>
                    <a:pt x="50069" y="53008"/>
                  </a:lnTo>
                  <a:lnTo>
                    <a:pt x="48269" y="53052"/>
                  </a:lnTo>
                  <a:lnTo>
                    <a:pt x="48182" y="53095"/>
                  </a:lnTo>
                  <a:lnTo>
                    <a:pt x="47041" y="53666"/>
                  </a:lnTo>
                  <a:lnTo>
                    <a:pt x="46997" y="53666"/>
                  </a:lnTo>
                  <a:lnTo>
                    <a:pt x="44935" y="55333"/>
                  </a:lnTo>
                  <a:lnTo>
                    <a:pt x="42872" y="56957"/>
                  </a:lnTo>
                  <a:lnTo>
                    <a:pt x="40371" y="58010"/>
                  </a:lnTo>
                  <a:lnTo>
                    <a:pt x="38089" y="58405"/>
                  </a:lnTo>
                  <a:lnTo>
                    <a:pt x="38045" y="58405"/>
                  </a:lnTo>
                  <a:lnTo>
                    <a:pt x="36904" y="58931"/>
                  </a:lnTo>
                  <a:lnTo>
                    <a:pt x="36861" y="58975"/>
                  </a:lnTo>
                  <a:lnTo>
                    <a:pt x="36378" y="59502"/>
                  </a:lnTo>
                  <a:lnTo>
                    <a:pt x="36334" y="59546"/>
                  </a:lnTo>
                  <a:lnTo>
                    <a:pt x="35018" y="61915"/>
                  </a:lnTo>
                  <a:lnTo>
                    <a:pt x="33350" y="63583"/>
                  </a:lnTo>
                  <a:lnTo>
                    <a:pt x="31156" y="65250"/>
                  </a:lnTo>
                  <a:lnTo>
                    <a:pt x="29445" y="64768"/>
                  </a:lnTo>
                  <a:lnTo>
                    <a:pt x="27031" y="64065"/>
                  </a:lnTo>
                  <a:lnTo>
                    <a:pt x="22994" y="62705"/>
                  </a:lnTo>
                  <a:lnTo>
                    <a:pt x="22907" y="62705"/>
                  </a:lnTo>
                  <a:lnTo>
                    <a:pt x="21985" y="62749"/>
                  </a:lnTo>
                  <a:lnTo>
                    <a:pt x="19967" y="63188"/>
                  </a:lnTo>
                  <a:lnTo>
                    <a:pt x="18475" y="63276"/>
                  </a:lnTo>
                  <a:lnTo>
                    <a:pt x="18387" y="63320"/>
                  </a:lnTo>
                  <a:lnTo>
                    <a:pt x="13165" y="66303"/>
                  </a:lnTo>
                  <a:lnTo>
                    <a:pt x="13121" y="66347"/>
                  </a:lnTo>
                  <a:lnTo>
                    <a:pt x="10708" y="68717"/>
                  </a:lnTo>
                  <a:lnTo>
                    <a:pt x="10181" y="68892"/>
                  </a:lnTo>
                  <a:lnTo>
                    <a:pt x="9567" y="68673"/>
                  </a:lnTo>
                  <a:lnTo>
                    <a:pt x="6934" y="66786"/>
                  </a:lnTo>
                  <a:lnTo>
                    <a:pt x="6013" y="65689"/>
                  </a:lnTo>
                  <a:lnTo>
                    <a:pt x="4740" y="63714"/>
                  </a:lnTo>
                  <a:lnTo>
                    <a:pt x="3555" y="61520"/>
                  </a:lnTo>
                  <a:lnTo>
                    <a:pt x="2327" y="59239"/>
                  </a:lnTo>
                  <a:lnTo>
                    <a:pt x="1537" y="58361"/>
                  </a:lnTo>
                  <a:lnTo>
                    <a:pt x="1493" y="58317"/>
                  </a:lnTo>
                  <a:lnTo>
                    <a:pt x="396" y="57878"/>
                  </a:lnTo>
                  <a:lnTo>
                    <a:pt x="352" y="57659"/>
                  </a:lnTo>
                  <a:lnTo>
                    <a:pt x="527" y="55728"/>
                  </a:lnTo>
                  <a:lnTo>
                    <a:pt x="878" y="52130"/>
                  </a:lnTo>
                  <a:lnTo>
                    <a:pt x="1054" y="51384"/>
                  </a:lnTo>
                  <a:lnTo>
                    <a:pt x="2370" y="49146"/>
                  </a:lnTo>
                  <a:lnTo>
                    <a:pt x="3687" y="47347"/>
                  </a:lnTo>
                  <a:lnTo>
                    <a:pt x="4608" y="45811"/>
                  </a:lnTo>
                  <a:lnTo>
                    <a:pt x="4608" y="45767"/>
                  </a:lnTo>
                  <a:lnTo>
                    <a:pt x="5398" y="43310"/>
                  </a:lnTo>
                  <a:lnTo>
                    <a:pt x="5969" y="40633"/>
                  </a:lnTo>
                  <a:lnTo>
                    <a:pt x="6364" y="38396"/>
                  </a:lnTo>
                  <a:lnTo>
                    <a:pt x="6671" y="35807"/>
                  </a:lnTo>
                  <a:lnTo>
                    <a:pt x="7285" y="31506"/>
                  </a:lnTo>
                  <a:lnTo>
                    <a:pt x="7987" y="27250"/>
                  </a:lnTo>
                  <a:lnTo>
                    <a:pt x="8953" y="25539"/>
                  </a:lnTo>
                  <a:lnTo>
                    <a:pt x="10664" y="23257"/>
                  </a:lnTo>
                  <a:lnTo>
                    <a:pt x="12595" y="20756"/>
                  </a:lnTo>
                  <a:lnTo>
                    <a:pt x="14789" y="17860"/>
                  </a:lnTo>
                  <a:lnTo>
                    <a:pt x="18694" y="12989"/>
                  </a:lnTo>
                  <a:lnTo>
                    <a:pt x="25934" y="7153"/>
                  </a:lnTo>
                  <a:lnTo>
                    <a:pt x="29708" y="4125"/>
                  </a:lnTo>
                  <a:lnTo>
                    <a:pt x="32385" y="1799"/>
                  </a:lnTo>
                  <a:lnTo>
                    <a:pt x="34447" y="307"/>
                  </a:lnTo>
                  <a:lnTo>
                    <a:pt x="34535" y="263"/>
                  </a:lnTo>
                  <a:lnTo>
                    <a:pt x="34535" y="220"/>
                  </a:lnTo>
                  <a:lnTo>
                    <a:pt x="34535" y="132"/>
                  </a:lnTo>
                  <a:lnTo>
                    <a:pt x="34491" y="88"/>
                  </a:lnTo>
                  <a:lnTo>
                    <a:pt x="34447" y="44"/>
                  </a:lnTo>
                  <a:lnTo>
                    <a:pt x="3440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" name="Google Shape;530;p48"/>
            <p:cNvSpPr/>
            <p:nvPr/>
          </p:nvSpPr>
          <p:spPr>
            <a:xfrm>
              <a:off x="1896800" y="3719200"/>
              <a:ext cx="560600" cy="444300"/>
            </a:xfrm>
            <a:custGeom>
              <a:avLst/>
              <a:gdLst/>
              <a:ahLst/>
              <a:cxnLst/>
              <a:rect l="l" t="t" r="r" b="b"/>
              <a:pathLst>
                <a:path w="22424" h="17772" extrusionOk="0">
                  <a:moveTo>
                    <a:pt x="6188" y="483"/>
                  </a:moveTo>
                  <a:lnTo>
                    <a:pt x="6670" y="1316"/>
                  </a:lnTo>
                  <a:lnTo>
                    <a:pt x="6758" y="1404"/>
                  </a:lnTo>
                  <a:lnTo>
                    <a:pt x="8513" y="2062"/>
                  </a:lnTo>
                  <a:lnTo>
                    <a:pt x="12550" y="3861"/>
                  </a:lnTo>
                  <a:lnTo>
                    <a:pt x="12813" y="4213"/>
                  </a:lnTo>
                  <a:lnTo>
                    <a:pt x="13384" y="5441"/>
                  </a:lnTo>
                  <a:lnTo>
                    <a:pt x="14393" y="7196"/>
                  </a:lnTo>
                  <a:lnTo>
                    <a:pt x="14920" y="9347"/>
                  </a:lnTo>
                  <a:lnTo>
                    <a:pt x="15359" y="10707"/>
                  </a:lnTo>
                  <a:lnTo>
                    <a:pt x="15359" y="10751"/>
                  </a:lnTo>
                  <a:lnTo>
                    <a:pt x="16105" y="11892"/>
                  </a:lnTo>
                  <a:lnTo>
                    <a:pt x="16148" y="11935"/>
                  </a:lnTo>
                  <a:lnTo>
                    <a:pt x="17070" y="12638"/>
                  </a:lnTo>
                  <a:lnTo>
                    <a:pt x="17114" y="12681"/>
                  </a:lnTo>
                  <a:lnTo>
                    <a:pt x="19439" y="13383"/>
                  </a:lnTo>
                  <a:lnTo>
                    <a:pt x="19527" y="13383"/>
                  </a:lnTo>
                  <a:lnTo>
                    <a:pt x="20712" y="13208"/>
                  </a:lnTo>
                  <a:lnTo>
                    <a:pt x="21985" y="13471"/>
                  </a:lnTo>
                  <a:lnTo>
                    <a:pt x="22028" y="13471"/>
                  </a:lnTo>
                  <a:lnTo>
                    <a:pt x="21897" y="13559"/>
                  </a:lnTo>
                  <a:lnTo>
                    <a:pt x="20668" y="14086"/>
                  </a:lnTo>
                  <a:lnTo>
                    <a:pt x="16105" y="15490"/>
                  </a:lnTo>
                  <a:lnTo>
                    <a:pt x="13735" y="16367"/>
                  </a:lnTo>
                  <a:lnTo>
                    <a:pt x="11234" y="17420"/>
                  </a:lnTo>
                  <a:lnTo>
                    <a:pt x="10883" y="17333"/>
                  </a:lnTo>
                  <a:lnTo>
                    <a:pt x="8733" y="16455"/>
                  </a:lnTo>
                  <a:lnTo>
                    <a:pt x="5222" y="15051"/>
                  </a:lnTo>
                  <a:lnTo>
                    <a:pt x="5178" y="15051"/>
                  </a:lnTo>
                  <a:lnTo>
                    <a:pt x="746" y="13866"/>
                  </a:lnTo>
                  <a:lnTo>
                    <a:pt x="395" y="13515"/>
                  </a:lnTo>
                  <a:lnTo>
                    <a:pt x="351" y="12901"/>
                  </a:lnTo>
                  <a:lnTo>
                    <a:pt x="702" y="11672"/>
                  </a:lnTo>
                  <a:lnTo>
                    <a:pt x="1229" y="10795"/>
                  </a:lnTo>
                  <a:lnTo>
                    <a:pt x="2633" y="8732"/>
                  </a:lnTo>
                  <a:lnTo>
                    <a:pt x="5091" y="4958"/>
                  </a:lnTo>
                  <a:lnTo>
                    <a:pt x="5134" y="4915"/>
                  </a:lnTo>
                  <a:lnTo>
                    <a:pt x="5749" y="2852"/>
                  </a:lnTo>
                  <a:lnTo>
                    <a:pt x="6056" y="746"/>
                  </a:lnTo>
                  <a:lnTo>
                    <a:pt x="6188" y="483"/>
                  </a:lnTo>
                  <a:close/>
                  <a:moveTo>
                    <a:pt x="6144" y="0"/>
                  </a:moveTo>
                  <a:lnTo>
                    <a:pt x="6056" y="44"/>
                  </a:lnTo>
                  <a:lnTo>
                    <a:pt x="6012" y="88"/>
                  </a:lnTo>
                  <a:lnTo>
                    <a:pt x="5749" y="614"/>
                  </a:lnTo>
                  <a:lnTo>
                    <a:pt x="5705" y="658"/>
                  </a:lnTo>
                  <a:lnTo>
                    <a:pt x="5398" y="2764"/>
                  </a:lnTo>
                  <a:lnTo>
                    <a:pt x="4783" y="4827"/>
                  </a:lnTo>
                  <a:lnTo>
                    <a:pt x="2370" y="8513"/>
                  </a:lnTo>
                  <a:lnTo>
                    <a:pt x="922" y="10619"/>
                  </a:lnTo>
                  <a:lnTo>
                    <a:pt x="395" y="11541"/>
                  </a:lnTo>
                  <a:lnTo>
                    <a:pt x="351" y="11584"/>
                  </a:lnTo>
                  <a:lnTo>
                    <a:pt x="0" y="12857"/>
                  </a:lnTo>
                  <a:lnTo>
                    <a:pt x="0" y="12901"/>
                  </a:lnTo>
                  <a:lnTo>
                    <a:pt x="44" y="13603"/>
                  </a:lnTo>
                  <a:lnTo>
                    <a:pt x="88" y="13691"/>
                  </a:lnTo>
                  <a:lnTo>
                    <a:pt x="527" y="14173"/>
                  </a:lnTo>
                  <a:lnTo>
                    <a:pt x="615" y="14217"/>
                  </a:lnTo>
                  <a:lnTo>
                    <a:pt x="5091" y="15358"/>
                  </a:lnTo>
                  <a:lnTo>
                    <a:pt x="8601" y="16806"/>
                  </a:lnTo>
                  <a:lnTo>
                    <a:pt x="10751" y="17684"/>
                  </a:lnTo>
                  <a:lnTo>
                    <a:pt x="10795" y="17684"/>
                  </a:lnTo>
                  <a:lnTo>
                    <a:pt x="11234" y="17772"/>
                  </a:lnTo>
                  <a:lnTo>
                    <a:pt x="11322" y="17728"/>
                  </a:lnTo>
                  <a:lnTo>
                    <a:pt x="13867" y="16675"/>
                  </a:lnTo>
                  <a:lnTo>
                    <a:pt x="16192" y="15841"/>
                  </a:lnTo>
                  <a:lnTo>
                    <a:pt x="20756" y="14437"/>
                  </a:lnTo>
                  <a:lnTo>
                    <a:pt x="20800" y="14437"/>
                  </a:lnTo>
                  <a:lnTo>
                    <a:pt x="22072" y="13866"/>
                  </a:lnTo>
                  <a:lnTo>
                    <a:pt x="22116" y="13866"/>
                  </a:lnTo>
                  <a:lnTo>
                    <a:pt x="22379" y="13603"/>
                  </a:lnTo>
                  <a:lnTo>
                    <a:pt x="22423" y="13559"/>
                  </a:lnTo>
                  <a:lnTo>
                    <a:pt x="22423" y="13471"/>
                  </a:lnTo>
                  <a:lnTo>
                    <a:pt x="22423" y="13427"/>
                  </a:lnTo>
                  <a:lnTo>
                    <a:pt x="22379" y="13340"/>
                  </a:lnTo>
                  <a:lnTo>
                    <a:pt x="22204" y="13164"/>
                  </a:lnTo>
                  <a:lnTo>
                    <a:pt x="22116" y="13120"/>
                  </a:lnTo>
                  <a:lnTo>
                    <a:pt x="20756" y="12857"/>
                  </a:lnTo>
                  <a:lnTo>
                    <a:pt x="20712" y="12857"/>
                  </a:lnTo>
                  <a:lnTo>
                    <a:pt x="19527" y="13032"/>
                  </a:lnTo>
                  <a:lnTo>
                    <a:pt x="17245" y="12374"/>
                  </a:lnTo>
                  <a:lnTo>
                    <a:pt x="16368" y="11672"/>
                  </a:lnTo>
                  <a:lnTo>
                    <a:pt x="15666" y="10575"/>
                  </a:lnTo>
                  <a:lnTo>
                    <a:pt x="15271" y="9259"/>
                  </a:lnTo>
                  <a:lnTo>
                    <a:pt x="14744" y="7065"/>
                  </a:lnTo>
                  <a:lnTo>
                    <a:pt x="14700" y="7021"/>
                  </a:lnTo>
                  <a:lnTo>
                    <a:pt x="13691" y="5266"/>
                  </a:lnTo>
                  <a:lnTo>
                    <a:pt x="13121" y="4037"/>
                  </a:lnTo>
                  <a:lnTo>
                    <a:pt x="13077" y="3993"/>
                  </a:lnTo>
                  <a:lnTo>
                    <a:pt x="12813" y="3598"/>
                  </a:lnTo>
                  <a:lnTo>
                    <a:pt x="12726" y="3554"/>
                  </a:lnTo>
                  <a:lnTo>
                    <a:pt x="8645" y="1755"/>
                  </a:lnTo>
                  <a:lnTo>
                    <a:pt x="6933" y="1097"/>
                  </a:lnTo>
                  <a:lnTo>
                    <a:pt x="6495" y="263"/>
                  </a:lnTo>
                  <a:lnTo>
                    <a:pt x="6451" y="219"/>
                  </a:lnTo>
                  <a:lnTo>
                    <a:pt x="6275" y="44"/>
                  </a:lnTo>
                  <a:lnTo>
                    <a:pt x="623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" name="Google Shape;531;p48"/>
            <p:cNvSpPr/>
            <p:nvPr/>
          </p:nvSpPr>
          <p:spPr>
            <a:xfrm>
              <a:off x="1870475" y="3665425"/>
              <a:ext cx="650550" cy="557325"/>
            </a:xfrm>
            <a:custGeom>
              <a:avLst/>
              <a:gdLst/>
              <a:ahLst/>
              <a:cxnLst/>
              <a:rect l="l" t="t" r="r" b="b"/>
              <a:pathLst>
                <a:path w="26022" h="22293" extrusionOk="0">
                  <a:moveTo>
                    <a:pt x="10224" y="352"/>
                  </a:moveTo>
                  <a:lnTo>
                    <a:pt x="10795" y="571"/>
                  </a:lnTo>
                  <a:lnTo>
                    <a:pt x="12945" y="2239"/>
                  </a:lnTo>
                  <a:lnTo>
                    <a:pt x="14832" y="3511"/>
                  </a:lnTo>
                  <a:lnTo>
                    <a:pt x="16017" y="4828"/>
                  </a:lnTo>
                  <a:lnTo>
                    <a:pt x="17026" y="6495"/>
                  </a:lnTo>
                  <a:lnTo>
                    <a:pt x="17947" y="8294"/>
                  </a:lnTo>
                  <a:lnTo>
                    <a:pt x="18430" y="10927"/>
                  </a:lnTo>
                  <a:lnTo>
                    <a:pt x="18957" y="13692"/>
                  </a:lnTo>
                  <a:lnTo>
                    <a:pt x="18957" y="13735"/>
                  </a:lnTo>
                  <a:lnTo>
                    <a:pt x="19308" y="14130"/>
                  </a:lnTo>
                  <a:lnTo>
                    <a:pt x="19395" y="14174"/>
                  </a:lnTo>
                  <a:lnTo>
                    <a:pt x="20800" y="14525"/>
                  </a:lnTo>
                  <a:lnTo>
                    <a:pt x="20843" y="14525"/>
                  </a:lnTo>
                  <a:lnTo>
                    <a:pt x="21940" y="14569"/>
                  </a:lnTo>
                  <a:lnTo>
                    <a:pt x="25363" y="15227"/>
                  </a:lnTo>
                  <a:lnTo>
                    <a:pt x="25583" y="15359"/>
                  </a:lnTo>
                  <a:lnTo>
                    <a:pt x="25670" y="15578"/>
                  </a:lnTo>
                  <a:lnTo>
                    <a:pt x="25583" y="16324"/>
                  </a:lnTo>
                  <a:lnTo>
                    <a:pt x="25407" y="16632"/>
                  </a:lnTo>
                  <a:lnTo>
                    <a:pt x="24968" y="16851"/>
                  </a:lnTo>
                  <a:lnTo>
                    <a:pt x="23915" y="17026"/>
                  </a:lnTo>
                  <a:lnTo>
                    <a:pt x="23871" y="17026"/>
                  </a:lnTo>
                  <a:lnTo>
                    <a:pt x="19659" y="18650"/>
                  </a:lnTo>
                  <a:lnTo>
                    <a:pt x="19615" y="18694"/>
                  </a:lnTo>
                  <a:lnTo>
                    <a:pt x="19132" y="19001"/>
                  </a:lnTo>
                  <a:lnTo>
                    <a:pt x="17772" y="19659"/>
                  </a:lnTo>
                  <a:lnTo>
                    <a:pt x="13164" y="21371"/>
                  </a:lnTo>
                  <a:lnTo>
                    <a:pt x="11804" y="21941"/>
                  </a:lnTo>
                  <a:lnTo>
                    <a:pt x="11278" y="21809"/>
                  </a:lnTo>
                  <a:lnTo>
                    <a:pt x="10093" y="21371"/>
                  </a:lnTo>
                  <a:lnTo>
                    <a:pt x="8074" y="20493"/>
                  </a:lnTo>
                  <a:lnTo>
                    <a:pt x="5661" y="19396"/>
                  </a:lnTo>
                  <a:lnTo>
                    <a:pt x="878" y="17377"/>
                  </a:lnTo>
                  <a:lnTo>
                    <a:pt x="483" y="16544"/>
                  </a:lnTo>
                  <a:lnTo>
                    <a:pt x="395" y="16193"/>
                  </a:lnTo>
                  <a:lnTo>
                    <a:pt x="351" y="15842"/>
                  </a:lnTo>
                  <a:lnTo>
                    <a:pt x="351" y="15491"/>
                  </a:lnTo>
                  <a:lnTo>
                    <a:pt x="395" y="15140"/>
                  </a:lnTo>
                  <a:lnTo>
                    <a:pt x="439" y="14789"/>
                  </a:lnTo>
                  <a:lnTo>
                    <a:pt x="571" y="14481"/>
                  </a:lnTo>
                  <a:lnTo>
                    <a:pt x="834" y="13779"/>
                  </a:lnTo>
                  <a:lnTo>
                    <a:pt x="1141" y="13121"/>
                  </a:lnTo>
                  <a:lnTo>
                    <a:pt x="1580" y="12463"/>
                  </a:lnTo>
                  <a:lnTo>
                    <a:pt x="2458" y="11190"/>
                  </a:lnTo>
                  <a:lnTo>
                    <a:pt x="3116" y="10269"/>
                  </a:lnTo>
                  <a:lnTo>
                    <a:pt x="3379" y="9830"/>
                  </a:lnTo>
                  <a:lnTo>
                    <a:pt x="3642" y="9435"/>
                  </a:lnTo>
                  <a:lnTo>
                    <a:pt x="4915" y="6890"/>
                  </a:lnTo>
                  <a:lnTo>
                    <a:pt x="4915" y="6846"/>
                  </a:lnTo>
                  <a:lnTo>
                    <a:pt x="5617" y="4345"/>
                  </a:lnTo>
                  <a:lnTo>
                    <a:pt x="6144" y="2327"/>
                  </a:lnTo>
                  <a:lnTo>
                    <a:pt x="6889" y="1493"/>
                  </a:lnTo>
                  <a:lnTo>
                    <a:pt x="8381" y="966"/>
                  </a:lnTo>
                  <a:lnTo>
                    <a:pt x="8469" y="878"/>
                  </a:lnTo>
                  <a:lnTo>
                    <a:pt x="8908" y="352"/>
                  </a:lnTo>
                  <a:close/>
                  <a:moveTo>
                    <a:pt x="8776" y="1"/>
                  </a:moveTo>
                  <a:lnTo>
                    <a:pt x="8732" y="45"/>
                  </a:lnTo>
                  <a:lnTo>
                    <a:pt x="8206" y="615"/>
                  </a:lnTo>
                  <a:lnTo>
                    <a:pt x="6758" y="1186"/>
                  </a:lnTo>
                  <a:lnTo>
                    <a:pt x="6670" y="1230"/>
                  </a:lnTo>
                  <a:lnTo>
                    <a:pt x="5836" y="2107"/>
                  </a:lnTo>
                  <a:lnTo>
                    <a:pt x="5792" y="2195"/>
                  </a:lnTo>
                  <a:lnTo>
                    <a:pt x="5310" y="4257"/>
                  </a:lnTo>
                  <a:lnTo>
                    <a:pt x="4608" y="6715"/>
                  </a:lnTo>
                  <a:lnTo>
                    <a:pt x="3335" y="9260"/>
                  </a:lnTo>
                  <a:lnTo>
                    <a:pt x="3072" y="9655"/>
                  </a:lnTo>
                  <a:lnTo>
                    <a:pt x="2809" y="10093"/>
                  </a:lnTo>
                  <a:lnTo>
                    <a:pt x="2194" y="10971"/>
                  </a:lnTo>
                  <a:lnTo>
                    <a:pt x="1712" y="11629"/>
                  </a:lnTo>
                  <a:lnTo>
                    <a:pt x="1229" y="12287"/>
                  </a:lnTo>
                  <a:lnTo>
                    <a:pt x="834" y="12989"/>
                  </a:lnTo>
                  <a:lnTo>
                    <a:pt x="483" y="13692"/>
                  </a:lnTo>
                  <a:lnTo>
                    <a:pt x="176" y="14437"/>
                  </a:lnTo>
                  <a:lnTo>
                    <a:pt x="88" y="14789"/>
                  </a:lnTo>
                  <a:lnTo>
                    <a:pt x="44" y="15140"/>
                  </a:lnTo>
                  <a:lnTo>
                    <a:pt x="0" y="15534"/>
                  </a:lnTo>
                  <a:lnTo>
                    <a:pt x="0" y="15886"/>
                  </a:lnTo>
                  <a:lnTo>
                    <a:pt x="88" y="16280"/>
                  </a:lnTo>
                  <a:lnTo>
                    <a:pt x="176" y="16675"/>
                  </a:lnTo>
                  <a:lnTo>
                    <a:pt x="615" y="17597"/>
                  </a:lnTo>
                  <a:lnTo>
                    <a:pt x="702" y="17685"/>
                  </a:lnTo>
                  <a:lnTo>
                    <a:pt x="5529" y="19747"/>
                  </a:lnTo>
                  <a:lnTo>
                    <a:pt x="7899" y="20800"/>
                  </a:lnTo>
                  <a:lnTo>
                    <a:pt x="9961" y="21678"/>
                  </a:lnTo>
                  <a:lnTo>
                    <a:pt x="11190" y="22160"/>
                  </a:lnTo>
                  <a:lnTo>
                    <a:pt x="11804" y="22292"/>
                  </a:lnTo>
                  <a:lnTo>
                    <a:pt x="11892" y="22248"/>
                  </a:lnTo>
                  <a:lnTo>
                    <a:pt x="13296" y="21678"/>
                  </a:lnTo>
                  <a:lnTo>
                    <a:pt x="17903" y="19966"/>
                  </a:lnTo>
                  <a:lnTo>
                    <a:pt x="19308" y="19352"/>
                  </a:lnTo>
                  <a:lnTo>
                    <a:pt x="19308" y="19308"/>
                  </a:lnTo>
                  <a:lnTo>
                    <a:pt x="19834" y="19001"/>
                  </a:lnTo>
                  <a:lnTo>
                    <a:pt x="23959" y="17377"/>
                  </a:lnTo>
                  <a:lnTo>
                    <a:pt x="25056" y="17202"/>
                  </a:lnTo>
                  <a:lnTo>
                    <a:pt x="25100" y="17202"/>
                  </a:lnTo>
                  <a:lnTo>
                    <a:pt x="25626" y="16895"/>
                  </a:lnTo>
                  <a:lnTo>
                    <a:pt x="25670" y="16851"/>
                  </a:lnTo>
                  <a:lnTo>
                    <a:pt x="25890" y="16500"/>
                  </a:lnTo>
                  <a:lnTo>
                    <a:pt x="25934" y="16412"/>
                  </a:lnTo>
                  <a:lnTo>
                    <a:pt x="26021" y="15578"/>
                  </a:lnTo>
                  <a:lnTo>
                    <a:pt x="26021" y="15491"/>
                  </a:lnTo>
                  <a:lnTo>
                    <a:pt x="25846" y="15183"/>
                  </a:lnTo>
                  <a:lnTo>
                    <a:pt x="25802" y="15096"/>
                  </a:lnTo>
                  <a:lnTo>
                    <a:pt x="25539" y="14920"/>
                  </a:lnTo>
                  <a:lnTo>
                    <a:pt x="25451" y="14876"/>
                  </a:lnTo>
                  <a:lnTo>
                    <a:pt x="21984" y="14218"/>
                  </a:lnTo>
                  <a:lnTo>
                    <a:pt x="20843" y="14174"/>
                  </a:lnTo>
                  <a:lnTo>
                    <a:pt x="19527" y="13867"/>
                  </a:lnTo>
                  <a:lnTo>
                    <a:pt x="19264" y="13560"/>
                  </a:lnTo>
                  <a:lnTo>
                    <a:pt x="18781" y="10839"/>
                  </a:lnTo>
                  <a:lnTo>
                    <a:pt x="18298" y="8206"/>
                  </a:lnTo>
                  <a:lnTo>
                    <a:pt x="18255" y="8163"/>
                  </a:lnTo>
                  <a:lnTo>
                    <a:pt x="17333" y="6320"/>
                  </a:lnTo>
                  <a:lnTo>
                    <a:pt x="16324" y="4652"/>
                  </a:lnTo>
                  <a:lnTo>
                    <a:pt x="16280" y="4608"/>
                  </a:lnTo>
                  <a:lnTo>
                    <a:pt x="15051" y="3292"/>
                  </a:lnTo>
                  <a:lnTo>
                    <a:pt x="15051" y="3248"/>
                  </a:lnTo>
                  <a:lnTo>
                    <a:pt x="13164" y="1932"/>
                  </a:lnTo>
                  <a:lnTo>
                    <a:pt x="11014" y="264"/>
                  </a:lnTo>
                  <a:lnTo>
                    <a:pt x="10970" y="264"/>
                  </a:lnTo>
                  <a:lnTo>
                    <a:pt x="1035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" name="Google Shape;532;p48"/>
            <p:cNvSpPr/>
            <p:nvPr/>
          </p:nvSpPr>
          <p:spPr>
            <a:xfrm>
              <a:off x="1686175" y="3501975"/>
              <a:ext cx="889700" cy="781100"/>
            </a:xfrm>
            <a:custGeom>
              <a:avLst/>
              <a:gdLst/>
              <a:ahLst/>
              <a:cxnLst/>
              <a:rect l="l" t="t" r="r" b="b"/>
              <a:pathLst>
                <a:path w="35588" h="31244" extrusionOk="0">
                  <a:moveTo>
                    <a:pt x="16807" y="352"/>
                  </a:moveTo>
                  <a:lnTo>
                    <a:pt x="17070" y="615"/>
                  </a:lnTo>
                  <a:lnTo>
                    <a:pt x="17509" y="1405"/>
                  </a:lnTo>
                  <a:lnTo>
                    <a:pt x="18430" y="3423"/>
                  </a:lnTo>
                  <a:lnTo>
                    <a:pt x="18474" y="3511"/>
                  </a:lnTo>
                  <a:lnTo>
                    <a:pt x="19878" y="4345"/>
                  </a:lnTo>
                  <a:lnTo>
                    <a:pt x="21765" y="5968"/>
                  </a:lnTo>
                  <a:lnTo>
                    <a:pt x="23784" y="7768"/>
                  </a:lnTo>
                  <a:lnTo>
                    <a:pt x="25627" y="10093"/>
                  </a:lnTo>
                  <a:lnTo>
                    <a:pt x="27689" y="13428"/>
                  </a:lnTo>
                  <a:lnTo>
                    <a:pt x="28128" y="15490"/>
                  </a:lnTo>
                  <a:lnTo>
                    <a:pt x="28567" y="18299"/>
                  </a:lnTo>
                  <a:lnTo>
                    <a:pt x="28918" y="19703"/>
                  </a:lnTo>
                  <a:lnTo>
                    <a:pt x="28961" y="19835"/>
                  </a:lnTo>
                  <a:lnTo>
                    <a:pt x="29488" y="20273"/>
                  </a:lnTo>
                  <a:lnTo>
                    <a:pt x="29576" y="20317"/>
                  </a:lnTo>
                  <a:lnTo>
                    <a:pt x="30761" y="20537"/>
                  </a:lnTo>
                  <a:lnTo>
                    <a:pt x="32955" y="20888"/>
                  </a:lnTo>
                  <a:lnTo>
                    <a:pt x="35236" y="21809"/>
                  </a:lnTo>
                  <a:lnTo>
                    <a:pt x="35192" y="21897"/>
                  </a:lnTo>
                  <a:lnTo>
                    <a:pt x="34841" y="22467"/>
                  </a:lnTo>
                  <a:lnTo>
                    <a:pt x="34841" y="22511"/>
                  </a:lnTo>
                  <a:lnTo>
                    <a:pt x="34271" y="24003"/>
                  </a:lnTo>
                  <a:lnTo>
                    <a:pt x="33876" y="24661"/>
                  </a:lnTo>
                  <a:lnTo>
                    <a:pt x="33350" y="25012"/>
                  </a:lnTo>
                  <a:lnTo>
                    <a:pt x="31024" y="25276"/>
                  </a:lnTo>
                  <a:lnTo>
                    <a:pt x="30980" y="25320"/>
                  </a:lnTo>
                  <a:lnTo>
                    <a:pt x="28172" y="26329"/>
                  </a:lnTo>
                  <a:lnTo>
                    <a:pt x="28128" y="26373"/>
                  </a:lnTo>
                  <a:lnTo>
                    <a:pt x="26636" y="27514"/>
                  </a:lnTo>
                  <a:lnTo>
                    <a:pt x="24222" y="28655"/>
                  </a:lnTo>
                  <a:lnTo>
                    <a:pt x="21941" y="29532"/>
                  </a:lnTo>
                  <a:lnTo>
                    <a:pt x="20361" y="30190"/>
                  </a:lnTo>
                  <a:lnTo>
                    <a:pt x="19220" y="30673"/>
                  </a:lnTo>
                  <a:lnTo>
                    <a:pt x="18825" y="30805"/>
                  </a:lnTo>
                  <a:lnTo>
                    <a:pt x="18474" y="30849"/>
                  </a:lnTo>
                  <a:lnTo>
                    <a:pt x="18123" y="30849"/>
                  </a:lnTo>
                  <a:lnTo>
                    <a:pt x="17816" y="30761"/>
                  </a:lnTo>
                  <a:lnTo>
                    <a:pt x="17421" y="30585"/>
                  </a:lnTo>
                  <a:lnTo>
                    <a:pt x="16894" y="30366"/>
                  </a:lnTo>
                  <a:lnTo>
                    <a:pt x="16104" y="30015"/>
                  </a:lnTo>
                  <a:lnTo>
                    <a:pt x="15095" y="29620"/>
                  </a:lnTo>
                  <a:lnTo>
                    <a:pt x="13779" y="29093"/>
                  </a:lnTo>
                  <a:lnTo>
                    <a:pt x="12067" y="28523"/>
                  </a:lnTo>
                  <a:lnTo>
                    <a:pt x="9303" y="27909"/>
                  </a:lnTo>
                  <a:lnTo>
                    <a:pt x="9259" y="27909"/>
                  </a:lnTo>
                  <a:lnTo>
                    <a:pt x="7592" y="28304"/>
                  </a:lnTo>
                  <a:lnTo>
                    <a:pt x="5749" y="28128"/>
                  </a:lnTo>
                  <a:lnTo>
                    <a:pt x="5705" y="28128"/>
                  </a:lnTo>
                  <a:lnTo>
                    <a:pt x="4476" y="28304"/>
                  </a:lnTo>
                  <a:lnTo>
                    <a:pt x="4432" y="28304"/>
                  </a:lnTo>
                  <a:lnTo>
                    <a:pt x="966" y="29488"/>
                  </a:lnTo>
                  <a:lnTo>
                    <a:pt x="746" y="29357"/>
                  </a:lnTo>
                  <a:lnTo>
                    <a:pt x="351" y="28567"/>
                  </a:lnTo>
                  <a:lnTo>
                    <a:pt x="395" y="27952"/>
                  </a:lnTo>
                  <a:lnTo>
                    <a:pt x="615" y="26855"/>
                  </a:lnTo>
                  <a:lnTo>
                    <a:pt x="1404" y="25539"/>
                  </a:lnTo>
                  <a:lnTo>
                    <a:pt x="2150" y="24793"/>
                  </a:lnTo>
                  <a:lnTo>
                    <a:pt x="4037" y="24179"/>
                  </a:lnTo>
                  <a:lnTo>
                    <a:pt x="5529" y="24925"/>
                  </a:lnTo>
                  <a:lnTo>
                    <a:pt x="5661" y="24925"/>
                  </a:lnTo>
                  <a:lnTo>
                    <a:pt x="6144" y="24749"/>
                  </a:lnTo>
                  <a:lnTo>
                    <a:pt x="6187" y="24749"/>
                  </a:lnTo>
                  <a:lnTo>
                    <a:pt x="6582" y="24486"/>
                  </a:lnTo>
                  <a:lnTo>
                    <a:pt x="6626" y="24442"/>
                  </a:lnTo>
                  <a:lnTo>
                    <a:pt x="6846" y="24003"/>
                  </a:lnTo>
                  <a:lnTo>
                    <a:pt x="6890" y="23915"/>
                  </a:lnTo>
                  <a:lnTo>
                    <a:pt x="6846" y="23038"/>
                  </a:lnTo>
                  <a:lnTo>
                    <a:pt x="6846" y="22994"/>
                  </a:lnTo>
                  <a:lnTo>
                    <a:pt x="6714" y="22292"/>
                  </a:lnTo>
                  <a:lnTo>
                    <a:pt x="6846" y="21458"/>
                  </a:lnTo>
                  <a:lnTo>
                    <a:pt x="7855" y="19089"/>
                  </a:lnTo>
                  <a:lnTo>
                    <a:pt x="10268" y="15578"/>
                  </a:lnTo>
                  <a:lnTo>
                    <a:pt x="11278" y="13691"/>
                  </a:lnTo>
                  <a:lnTo>
                    <a:pt x="11278" y="13604"/>
                  </a:lnTo>
                  <a:lnTo>
                    <a:pt x="11278" y="12770"/>
                  </a:lnTo>
                  <a:lnTo>
                    <a:pt x="12155" y="8952"/>
                  </a:lnTo>
                  <a:lnTo>
                    <a:pt x="12375" y="8470"/>
                  </a:lnTo>
                  <a:lnTo>
                    <a:pt x="13252" y="7504"/>
                  </a:lnTo>
                  <a:lnTo>
                    <a:pt x="14569" y="6671"/>
                  </a:lnTo>
                  <a:lnTo>
                    <a:pt x="15446" y="6276"/>
                  </a:lnTo>
                  <a:lnTo>
                    <a:pt x="15490" y="6232"/>
                  </a:lnTo>
                  <a:lnTo>
                    <a:pt x="15534" y="6144"/>
                  </a:lnTo>
                  <a:lnTo>
                    <a:pt x="15622" y="5837"/>
                  </a:lnTo>
                  <a:lnTo>
                    <a:pt x="15622" y="5793"/>
                  </a:lnTo>
                  <a:lnTo>
                    <a:pt x="15446" y="3555"/>
                  </a:lnTo>
                  <a:lnTo>
                    <a:pt x="15534" y="1844"/>
                  </a:lnTo>
                  <a:lnTo>
                    <a:pt x="15841" y="966"/>
                  </a:lnTo>
                  <a:lnTo>
                    <a:pt x="16455" y="396"/>
                  </a:lnTo>
                  <a:lnTo>
                    <a:pt x="16807" y="352"/>
                  </a:lnTo>
                  <a:close/>
                  <a:moveTo>
                    <a:pt x="16850" y="1"/>
                  </a:moveTo>
                  <a:lnTo>
                    <a:pt x="16368" y="45"/>
                  </a:lnTo>
                  <a:lnTo>
                    <a:pt x="16280" y="88"/>
                  </a:lnTo>
                  <a:lnTo>
                    <a:pt x="15578" y="703"/>
                  </a:lnTo>
                  <a:lnTo>
                    <a:pt x="15534" y="791"/>
                  </a:lnTo>
                  <a:lnTo>
                    <a:pt x="15183" y="1756"/>
                  </a:lnTo>
                  <a:lnTo>
                    <a:pt x="15183" y="1800"/>
                  </a:lnTo>
                  <a:lnTo>
                    <a:pt x="15095" y="3555"/>
                  </a:lnTo>
                  <a:lnTo>
                    <a:pt x="15271" y="5793"/>
                  </a:lnTo>
                  <a:lnTo>
                    <a:pt x="15227" y="6012"/>
                  </a:lnTo>
                  <a:lnTo>
                    <a:pt x="14437" y="6319"/>
                  </a:lnTo>
                  <a:lnTo>
                    <a:pt x="14393" y="6363"/>
                  </a:lnTo>
                  <a:lnTo>
                    <a:pt x="13033" y="7241"/>
                  </a:lnTo>
                  <a:lnTo>
                    <a:pt x="12989" y="7241"/>
                  </a:lnTo>
                  <a:lnTo>
                    <a:pt x="12111" y="8250"/>
                  </a:lnTo>
                  <a:lnTo>
                    <a:pt x="12067" y="8294"/>
                  </a:lnTo>
                  <a:lnTo>
                    <a:pt x="11848" y="8821"/>
                  </a:lnTo>
                  <a:lnTo>
                    <a:pt x="11804" y="8865"/>
                  </a:lnTo>
                  <a:lnTo>
                    <a:pt x="10970" y="12726"/>
                  </a:lnTo>
                  <a:lnTo>
                    <a:pt x="10927" y="12770"/>
                  </a:lnTo>
                  <a:lnTo>
                    <a:pt x="10927" y="13560"/>
                  </a:lnTo>
                  <a:lnTo>
                    <a:pt x="9961" y="15403"/>
                  </a:lnTo>
                  <a:lnTo>
                    <a:pt x="7548" y="18913"/>
                  </a:lnTo>
                  <a:lnTo>
                    <a:pt x="7548" y="18957"/>
                  </a:lnTo>
                  <a:lnTo>
                    <a:pt x="6538" y="21370"/>
                  </a:lnTo>
                  <a:lnTo>
                    <a:pt x="6495" y="21370"/>
                  </a:lnTo>
                  <a:lnTo>
                    <a:pt x="6363" y="22248"/>
                  </a:lnTo>
                  <a:lnTo>
                    <a:pt x="6363" y="22336"/>
                  </a:lnTo>
                  <a:lnTo>
                    <a:pt x="6495" y="23082"/>
                  </a:lnTo>
                  <a:lnTo>
                    <a:pt x="6538" y="23872"/>
                  </a:lnTo>
                  <a:lnTo>
                    <a:pt x="6319" y="24223"/>
                  </a:lnTo>
                  <a:lnTo>
                    <a:pt x="6012" y="24442"/>
                  </a:lnTo>
                  <a:lnTo>
                    <a:pt x="5617" y="24574"/>
                  </a:lnTo>
                  <a:lnTo>
                    <a:pt x="4125" y="23872"/>
                  </a:lnTo>
                  <a:lnTo>
                    <a:pt x="3993" y="23828"/>
                  </a:lnTo>
                  <a:lnTo>
                    <a:pt x="1975" y="24486"/>
                  </a:lnTo>
                  <a:lnTo>
                    <a:pt x="1931" y="24530"/>
                  </a:lnTo>
                  <a:lnTo>
                    <a:pt x="1141" y="25276"/>
                  </a:lnTo>
                  <a:lnTo>
                    <a:pt x="1141" y="25320"/>
                  </a:lnTo>
                  <a:lnTo>
                    <a:pt x="307" y="26680"/>
                  </a:lnTo>
                  <a:lnTo>
                    <a:pt x="307" y="26768"/>
                  </a:lnTo>
                  <a:lnTo>
                    <a:pt x="44" y="27865"/>
                  </a:lnTo>
                  <a:lnTo>
                    <a:pt x="44" y="27909"/>
                  </a:lnTo>
                  <a:lnTo>
                    <a:pt x="0" y="28611"/>
                  </a:lnTo>
                  <a:lnTo>
                    <a:pt x="44" y="28698"/>
                  </a:lnTo>
                  <a:lnTo>
                    <a:pt x="483" y="29576"/>
                  </a:lnTo>
                  <a:lnTo>
                    <a:pt x="527" y="29664"/>
                  </a:lnTo>
                  <a:lnTo>
                    <a:pt x="834" y="29839"/>
                  </a:lnTo>
                  <a:lnTo>
                    <a:pt x="1010" y="29839"/>
                  </a:lnTo>
                  <a:lnTo>
                    <a:pt x="4564" y="28655"/>
                  </a:lnTo>
                  <a:lnTo>
                    <a:pt x="5705" y="28479"/>
                  </a:lnTo>
                  <a:lnTo>
                    <a:pt x="7592" y="28655"/>
                  </a:lnTo>
                  <a:lnTo>
                    <a:pt x="7636" y="28655"/>
                  </a:lnTo>
                  <a:lnTo>
                    <a:pt x="9303" y="28260"/>
                  </a:lnTo>
                  <a:lnTo>
                    <a:pt x="11980" y="28874"/>
                  </a:lnTo>
                  <a:lnTo>
                    <a:pt x="13647" y="29444"/>
                  </a:lnTo>
                  <a:lnTo>
                    <a:pt x="14964" y="29927"/>
                  </a:lnTo>
                  <a:lnTo>
                    <a:pt x="15973" y="30366"/>
                  </a:lnTo>
                  <a:lnTo>
                    <a:pt x="16763" y="30717"/>
                  </a:lnTo>
                  <a:lnTo>
                    <a:pt x="17684" y="31068"/>
                  </a:lnTo>
                  <a:lnTo>
                    <a:pt x="18079" y="31200"/>
                  </a:lnTo>
                  <a:lnTo>
                    <a:pt x="18386" y="31243"/>
                  </a:lnTo>
                  <a:lnTo>
                    <a:pt x="18781" y="31200"/>
                  </a:lnTo>
                  <a:lnTo>
                    <a:pt x="19220" y="31068"/>
                  </a:lnTo>
                  <a:lnTo>
                    <a:pt x="19790" y="30849"/>
                  </a:lnTo>
                  <a:lnTo>
                    <a:pt x="20493" y="30541"/>
                  </a:lnTo>
                  <a:lnTo>
                    <a:pt x="22072" y="29883"/>
                  </a:lnTo>
                  <a:lnTo>
                    <a:pt x="24354" y="28962"/>
                  </a:lnTo>
                  <a:lnTo>
                    <a:pt x="26811" y="27821"/>
                  </a:lnTo>
                  <a:lnTo>
                    <a:pt x="26855" y="27821"/>
                  </a:lnTo>
                  <a:lnTo>
                    <a:pt x="28347" y="26636"/>
                  </a:lnTo>
                  <a:lnTo>
                    <a:pt x="31068" y="25627"/>
                  </a:lnTo>
                  <a:lnTo>
                    <a:pt x="33437" y="25364"/>
                  </a:lnTo>
                  <a:lnTo>
                    <a:pt x="33525" y="25320"/>
                  </a:lnTo>
                  <a:lnTo>
                    <a:pt x="34095" y="24925"/>
                  </a:lnTo>
                  <a:lnTo>
                    <a:pt x="34139" y="24881"/>
                  </a:lnTo>
                  <a:lnTo>
                    <a:pt x="34578" y="24179"/>
                  </a:lnTo>
                  <a:lnTo>
                    <a:pt x="34622" y="24135"/>
                  </a:lnTo>
                  <a:lnTo>
                    <a:pt x="35149" y="22643"/>
                  </a:lnTo>
                  <a:lnTo>
                    <a:pt x="35500" y="22072"/>
                  </a:lnTo>
                  <a:lnTo>
                    <a:pt x="35500" y="22029"/>
                  </a:lnTo>
                  <a:lnTo>
                    <a:pt x="35587" y="21765"/>
                  </a:lnTo>
                  <a:lnTo>
                    <a:pt x="35587" y="21634"/>
                  </a:lnTo>
                  <a:lnTo>
                    <a:pt x="35500" y="21546"/>
                  </a:lnTo>
                  <a:lnTo>
                    <a:pt x="33086" y="20581"/>
                  </a:lnTo>
                  <a:lnTo>
                    <a:pt x="33042" y="20581"/>
                  </a:lnTo>
                  <a:lnTo>
                    <a:pt x="30848" y="20186"/>
                  </a:lnTo>
                  <a:lnTo>
                    <a:pt x="29664" y="19966"/>
                  </a:lnTo>
                  <a:lnTo>
                    <a:pt x="29225" y="19571"/>
                  </a:lnTo>
                  <a:lnTo>
                    <a:pt x="28918" y="18211"/>
                  </a:lnTo>
                  <a:lnTo>
                    <a:pt x="28479" y="15403"/>
                  </a:lnTo>
                  <a:lnTo>
                    <a:pt x="28040" y="13296"/>
                  </a:lnTo>
                  <a:lnTo>
                    <a:pt x="28040" y="13253"/>
                  </a:lnTo>
                  <a:lnTo>
                    <a:pt x="25934" y="9918"/>
                  </a:lnTo>
                  <a:lnTo>
                    <a:pt x="25934" y="9874"/>
                  </a:lnTo>
                  <a:lnTo>
                    <a:pt x="24047" y="7548"/>
                  </a:lnTo>
                  <a:lnTo>
                    <a:pt x="21984" y="5705"/>
                  </a:lnTo>
                  <a:lnTo>
                    <a:pt x="20098" y="4082"/>
                  </a:lnTo>
                  <a:lnTo>
                    <a:pt x="20054" y="4038"/>
                  </a:lnTo>
                  <a:lnTo>
                    <a:pt x="18737" y="3248"/>
                  </a:lnTo>
                  <a:lnTo>
                    <a:pt x="17816" y="1229"/>
                  </a:lnTo>
                  <a:lnTo>
                    <a:pt x="17377" y="439"/>
                  </a:lnTo>
                  <a:lnTo>
                    <a:pt x="17333" y="396"/>
                  </a:lnTo>
                  <a:lnTo>
                    <a:pt x="16982" y="45"/>
                  </a:lnTo>
                  <a:lnTo>
                    <a:pt x="1693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" name="Google Shape;533;p48"/>
            <p:cNvSpPr/>
            <p:nvPr/>
          </p:nvSpPr>
          <p:spPr>
            <a:xfrm>
              <a:off x="2461750" y="3614975"/>
              <a:ext cx="388375" cy="286350"/>
            </a:xfrm>
            <a:custGeom>
              <a:avLst/>
              <a:gdLst/>
              <a:ahLst/>
              <a:cxnLst/>
              <a:rect l="l" t="t" r="r" b="b"/>
              <a:pathLst>
                <a:path w="15535" h="11454" extrusionOk="0">
                  <a:moveTo>
                    <a:pt x="2546" y="351"/>
                  </a:moveTo>
                  <a:lnTo>
                    <a:pt x="5135" y="527"/>
                  </a:lnTo>
                  <a:lnTo>
                    <a:pt x="7504" y="1010"/>
                  </a:lnTo>
                  <a:lnTo>
                    <a:pt x="9786" y="1273"/>
                  </a:lnTo>
                  <a:lnTo>
                    <a:pt x="9830" y="1273"/>
                  </a:lnTo>
                  <a:lnTo>
                    <a:pt x="11761" y="966"/>
                  </a:lnTo>
                  <a:lnTo>
                    <a:pt x="12814" y="1141"/>
                  </a:lnTo>
                  <a:lnTo>
                    <a:pt x="14130" y="1756"/>
                  </a:lnTo>
                  <a:lnTo>
                    <a:pt x="14569" y="2194"/>
                  </a:lnTo>
                  <a:lnTo>
                    <a:pt x="15140" y="3906"/>
                  </a:lnTo>
                  <a:lnTo>
                    <a:pt x="15183" y="4345"/>
                  </a:lnTo>
                  <a:lnTo>
                    <a:pt x="14481" y="5485"/>
                  </a:lnTo>
                  <a:lnTo>
                    <a:pt x="12858" y="7504"/>
                  </a:lnTo>
                  <a:lnTo>
                    <a:pt x="11936" y="8908"/>
                  </a:lnTo>
                  <a:lnTo>
                    <a:pt x="10357" y="9961"/>
                  </a:lnTo>
                  <a:lnTo>
                    <a:pt x="7855" y="10970"/>
                  </a:lnTo>
                  <a:lnTo>
                    <a:pt x="6758" y="11102"/>
                  </a:lnTo>
                  <a:lnTo>
                    <a:pt x="5925" y="11014"/>
                  </a:lnTo>
                  <a:lnTo>
                    <a:pt x="4521" y="10268"/>
                  </a:lnTo>
                  <a:lnTo>
                    <a:pt x="3072" y="9259"/>
                  </a:lnTo>
                  <a:lnTo>
                    <a:pt x="2721" y="8820"/>
                  </a:lnTo>
                  <a:lnTo>
                    <a:pt x="2327" y="6758"/>
                  </a:lnTo>
                  <a:lnTo>
                    <a:pt x="2283" y="6714"/>
                  </a:lnTo>
                  <a:lnTo>
                    <a:pt x="527" y="4081"/>
                  </a:lnTo>
                  <a:lnTo>
                    <a:pt x="352" y="3160"/>
                  </a:lnTo>
                  <a:lnTo>
                    <a:pt x="835" y="2063"/>
                  </a:lnTo>
                  <a:lnTo>
                    <a:pt x="1581" y="878"/>
                  </a:lnTo>
                  <a:lnTo>
                    <a:pt x="2019" y="527"/>
                  </a:lnTo>
                  <a:lnTo>
                    <a:pt x="2546" y="351"/>
                  </a:lnTo>
                  <a:close/>
                  <a:moveTo>
                    <a:pt x="2458" y="0"/>
                  </a:moveTo>
                  <a:lnTo>
                    <a:pt x="1888" y="220"/>
                  </a:lnTo>
                  <a:lnTo>
                    <a:pt x="1844" y="220"/>
                  </a:lnTo>
                  <a:lnTo>
                    <a:pt x="1317" y="615"/>
                  </a:lnTo>
                  <a:lnTo>
                    <a:pt x="1273" y="659"/>
                  </a:lnTo>
                  <a:lnTo>
                    <a:pt x="527" y="1887"/>
                  </a:lnTo>
                  <a:lnTo>
                    <a:pt x="1" y="3072"/>
                  </a:lnTo>
                  <a:lnTo>
                    <a:pt x="1" y="3160"/>
                  </a:lnTo>
                  <a:lnTo>
                    <a:pt x="176" y="4169"/>
                  </a:lnTo>
                  <a:lnTo>
                    <a:pt x="220" y="4213"/>
                  </a:lnTo>
                  <a:lnTo>
                    <a:pt x="1975" y="6846"/>
                  </a:lnTo>
                  <a:lnTo>
                    <a:pt x="2414" y="8952"/>
                  </a:lnTo>
                  <a:lnTo>
                    <a:pt x="2458" y="8996"/>
                  </a:lnTo>
                  <a:lnTo>
                    <a:pt x="2809" y="9479"/>
                  </a:lnTo>
                  <a:lnTo>
                    <a:pt x="2853" y="9522"/>
                  </a:lnTo>
                  <a:lnTo>
                    <a:pt x="4345" y="10576"/>
                  </a:lnTo>
                  <a:lnTo>
                    <a:pt x="5793" y="11365"/>
                  </a:lnTo>
                  <a:lnTo>
                    <a:pt x="5881" y="11365"/>
                  </a:lnTo>
                  <a:lnTo>
                    <a:pt x="6758" y="11453"/>
                  </a:lnTo>
                  <a:lnTo>
                    <a:pt x="7943" y="11321"/>
                  </a:lnTo>
                  <a:lnTo>
                    <a:pt x="7987" y="11321"/>
                  </a:lnTo>
                  <a:lnTo>
                    <a:pt x="10488" y="10312"/>
                  </a:lnTo>
                  <a:lnTo>
                    <a:pt x="10532" y="10268"/>
                  </a:lnTo>
                  <a:lnTo>
                    <a:pt x="12156" y="9215"/>
                  </a:lnTo>
                  <a:lnTo>
                    <a:pt x="12200" y="9127"/>
                  </a:lnTo>
                  <a:lnTo>
                    <a:pt x="13165" y="7679"/>
                  </a:lnTo>
                  <a:lnTo>
                    <a:pt x="14789" y="5705"/>
                  </a:lnTo>
                  <a:lnTo>
                    <a:pt x="14789" y="5661"/>
                  </a:lnTo>
                  <a:lnTo>
                    <a:pt x="15491" y="4476"/>
                  </a:lnTo>
                  <a:lnTo>
                    <a:pt x="15535" y="4388"/>
                  </a:lnTo>
                  <a:lnTo>
                    <a:pt x="15491" y="3862"/>
                  </a:lnTo>
                  <a:lnTo>
                    <a:pt x="15491" y="3818"/>
                  </a:lnTo>
                  <a:lnTo>
                    <a:pt x="14876" y="2019"/>
                  </a:lnTo>
                  <a:lnTo>
                    <a:pt x="14832" y="1975"/>
                  </a:lnTo>
                  <a:lnTo>
                    <a:pt x="14394" y="1492"/>
                  </a:lnTo>
                  <a:lnTo>
                    <a:pt x="14306" y="1448"/>
                  </a:lnTo>
                  <a:lnTo>
                    <a:pt x="12946" y="790"/>
                  </a:lnTo>
                  <a:lnTo>
                    <a:pt x="12902" y="790"/>
                  </a:lnTo>
                  <a:lnTo>
                    <a:pt x="11805" y="615"/>
                  </a:lnTo>
                  <a:lnTo>
                    <a:pt x="11761" y="615"/>
                  </a:lnTo>
                  <a:lnTo>
                    <a:pt x="9830" y="922"/>
                  </a:lnTo>
                  <a:lnTo>
                    <a:pt x="7548" y="659"/>
                  </a:lnTo>
                  <a:lnTo>
                    <a:pt x="5179" y="176"/>
                  </a:lnTo>
                  <a:lnTo>
                    <a:pt x="254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" name="Google Shape;534;p48"/>
            <p:cNvSpPr/>
            <p:nvPr/>
          </p:nvSpPr>
          <p:spPr>
            <a:xfrm>
              <a:off x="2519900" y="1399025"/>
              <a:ext cx="942350" cy="1523750"/>
            </a:xfrm>
            <a:custGeom>
              <a:avLst/>
              <a:gdLst/>
              <a:ahLst/>
              <a:cxnLst/>
              <a:rect l="l" t="t" r="r" b="b"/>
              <a:pathLst>
                <a:path w="37694" h="60950" extrusionOk="0">
                  <a:moveTo>
                    <a:pt x="36026" y="0"/>
                  </a:moveTo>
                  <a:lnTo>
                    <a:pt x="35983" y="44"/>
                  </a:lnTo>
                  <a:lnTo>
                    <a:pt x="35939" y="88"/>
                  </a:lnTo>
                  <a:lnTo>
                    <a:pt x="35895" y="132"/>
                  </a:lnTo>
                  <a:lnTo>
                    <a:pt x="35895" y="220"/>
                  </a:lnTo>
                  <a:lnTo>
                    <a:pt x="35895" y="263"/>
                  </a:lnTo>
                  <a:lnTo>
                    <a:pt x="35939" y="307"/>
                  </a:lnTo>
                  <a:lnTo>
                    <a:pt x="36070" y="439"/>
                  </a:lnTo>
                  <a:lnTo>
                    <a:pt x="37080" y="1975"/>
                  </a:lnTo>
                  <a:lnTo>
                    <a:pt x="37299" y="2808"/>
                  </a:lnTo>
                  <a:lnTo>
                    <a:pt x="37343" y="3598"/>
                  </a:lnTo>
                  <a:lnTo>
                    <a:pt x="37036" y="5573"/>
                  </a:lnTo>
                  <a:lnTo>
                    <a:pt x="36904" y="8864"/>
                  </a:lnTo>
                  <a:lnTo>
                    <a:pt x="36641" y="9873"/>
                  </a:lnTo>
                  <a:lnTo>
                    <a:pt x="35851" y="11804"/>
                  </a:lnTo>
                  <a:lnTo>
                    <a:pt x="34578" y="14612"/>
                  </a:lnTo>
                  <a:lnTo>
                    <a:pt x="33394" y="17070"/>
                  </a:lnTo>
                  <a:lnTo>
                    <a:pt x="31112" y="20448"/>
                  </a:lnTo>
                  <a:lnTo>
                    <a:pt x="31112" y="20536"/>
                  </a:lnTo>
                  <a:lnTo>
                    <a:pt x="31156" y="20624"/>
                  </a:lnTo>
                  <a:lnTo>
                    <a:pt x="31507" y="21107"/>
                  </a:lnTo>
                  <a:lnTo>
                    <a:pt x="32472" y="22511"/>
                  </a:lnTo>
                  <a:lnTo>
                    <a:pt x="32867" y="24573"/>
                  </a:lnTo>
                  <a:lnTo>
                    <a:pt x="33525" y="26811"/>
                  </a:lnTo>
                  <a:lnTo>
                    <a:pt x="33613" y="28522"/>
                  </a:lnTo>
                  <a:lnTo>
                    <a:pt x="33657" y="31682"/>
                  </a:lnTo>
                  <a:lnTo>
                    <a:pt x="33657" y="35368"/>
                  </a:lnTo>
                  <a:lnTo>
                    <a:pt x="33437" y="38132"/>
                  </a:lnTo>
                  <a:lnTo>
                    <a:pt x="33130" y="38922"/>
                  </a:lnTo>
                  <a:lnTo>
                    <a:pt x="30805" y="41774"/>
                  </a:lnTo>
                  <a:lnTo>
                    <a:pt x="28391" y="43486"/>
                  </a:lnTo>
                  <a:lnTo>
                    <a:pt x="25495" y="45021"/>
                  </a:lnTo>
                  <a:lnTo>
                    <a:pt x="23301" y="46162"/>
                  </a:lnTo>
                  <a:lnTo>
                    <a:pt x="20098" y="47874"/>
                  </a:lnTo>
                  <a:lnTo>
                    <a:pt x="16895" y="49980"/>
                  </a:lnTo>
                  <a:lnTo>
                    <a:pt x="16017" y="50726"/>
                  </a:lnTo>
                  <a:lnTo>
                    <a:pt x="14042" y="51559"/>
                  </a:lnTo>
                  <a:lnTo>
                    <a:pt x="13998" y="51559"/>
                  </a:lnTo>
                  <a:lnTo>
                    <a:pt x="12682" y="52349"/>
                  </a:lnTo>
                  <a:lnTo>
                    <a:pt x="12638" y="52349"/>
                  </a:lnTo>
                  <a:lnTo>
                    <a:pt x="11146" y="53490"/>
                  </a:lnTo>
                  <a:lnTo>
                    <a:pt x="9128" y="54499"/>
                  </a:lnTo>
                  <a:lnTo>
                    <a:pt x="5222" y="56693"/>
                  </a:lnTo>
                  <a:lnTo>
                    <a:pt x="3335" y="58142"/>
                  </a:lnTo>
                  <a:lnTo>
                    <a:pt x="88" y="60643"/>
                  </a:lnTo>
                  <a:lnTo>
                    <a:pt x="44" y="60687"/>
                  </a:lnTo>
                  <a:lnTo>
                    <a:pt x="1" y="60730"/>
                  </a:lnTo>
                  <a:lnTo>
                    <a:pt x="1" y="60818"/>
                  </a:lnTo>
                  <a:lnTo>
                    <a:pt x="44" y="60862"/>
                  </a:lnTo>
                  <a:lnTo>
                    <a:pt x="88" y="60950"/>
                  </a:lnTo>
                  <a:lnTo>
                    <a:pt x="176" y="60950"/>
                  </a:lnTo>
                  <a:lnTo>
                    <a:pt x="308" y="60906"/>
                  </a:lnTo>
                  <a:lnTo>
                    <a:pt x="3555" y="58405"/>
                  </a:lnTo>
                  <a:lnTo>
                    <a:pt x="5398" y="57001"/>
                  </a:lnTo>
                  <a:lnTo>
                    <a:pt x="9303" y="54807"/>
                  </a:lnTo>
                  <a:lnTo>
                    <a:pt x="11278" y="53797"/>
                  </a:lnTo>
                  <a:lnTo>
                    <a:pt x="11322" y="53797"/>
                  </a:lnTo>
                  <a:lnTo>
                    <a:pt x="12857" y="52613"/>
                  </a:lnTo>
                  <a:lnTo>
                    <a:pt x="14174" y="51867"/>
                  </a:lnTo>
                  <a:lnTo>
                    <a:pt x="16149" y="51033"/>
                  </a:lnTo>
                  <a:lnTo>
                    <a:pt x="16192" y="51033"/>
                  </a:lnTo>
                  <a:lnTo>
                    <a:pt x="17114" y="50243"/>
                  </a:lnTo>
                  <a:lnTo>
                    <a:pt x="20273" y="48181"/>
                  </a:lnTo>
                  <a:lnTo>
                    <a:pt x="23477" y="46469"/>
                  </a:lnTo>
                  <a:lnTo>
                    <a:pt x="25627" y="45328"/>
                  </a:lnTo>
                  <a:lnTo>
                    <a:pt x="28567" y="43793"/>
                  </a:lnTo>
                  <a:lnTo>
                    <a:pt x="28567" y="43749"/>
                  </a:lnTo>
                  <a:lnTo>
                    <a:pt x="31024" y="42037"/>
                  </a:lnTo>
                  <a:lnTo>
                    <a:pt x="31068" y="42037"/>
                  </a:lnTo>
                  <a:lnTo>
                    <a:pt x="33437" y="39141"/>
                  </a:lnTo>
                  <a:lnTo>
                    <a:pt x="33437" y="39054"/>
                  </a:lnTo>
                  <a:lnTo>
                    <a:pt x="33789" y="38220"/>
                  </a:lnTo>
                  <a:lnTo>
                    <a:pt x="33789" y="38176"/>
                  </a:lnTo>
                  <a:lnTo>
                    <a:pt x="34008" y="35412"/>
                  </a:lnTo>
                  <a:lnTo>
                    <a:pt x="34008" y="31682"/>
                  </a:lnTo>
                  <a:lnTo>
                    <a:pt x="33964" y="28522"/>
                  </a:lnTo>
                  <a:lnTo>
                    <a:pt x="33876" y="26767"/>
                  </a:lnTo>
                  <a:lnTo>
                    <a:pt x="33876" y="26723"/>
                  </a:lnTo>
                  <a:lnTo>
                    <a:pt x="33218" y="24529"/>
                  </a:lnTo>
                  <a:lnTo>
                    <a:pt x="32823" y="22423"/>
                  </a:lnTo>
                  <a:lnTo>
                    <a:pt x="32779" y="22335"/>
                  </a:lnTo>
                  <a:lnTo>
                    <a:pt x="31814" y="20887"/>
                  </a:lnTo>
                  <a:lnTo>
                    <a:pt x="31770" y="20887"/>
                  </a:lnTo>
                  <a:lnTo>
                    <a:pt x="31507" y="20536"/>
                  </a:lnTo>
                  <a:lnTo>
                    <a:pt x="33701" y="17245"/>
                  </a:lnTo>
                  <a:lnTo>
                    <a:pt x="33701" y="17201"/>
                  </a:lnTo>
                  <a:lnTo>
                    <a:pt x="34886" y="14744"/>
                  </a:lnTo>
                  <a:lnTo>
                    <a:pt x="36202" y="11936"/>
                  </a:lnTo>
                  <a:lnTo>
                    <a:pt x="36992" y="10005"/>
                  </a:lnTo>
                  <a:lnTo>
                    <a:pt x="36992" y="9961"/>
                  </a:lnTo>
                  <a:lnTo>
                    <a:pt x="37255" y="8908"/>
                  </a:lnTo>
                  <a:lnTo>
                    <a:pt x="37255" y="8864"/>
                  </a:lnTo>
                  <a:lnTo>
                    <a:pt x="37387" y="5617"/>
                  </a:lnTo>
                  <a:lnTo>
                    <a:pt x="37694" y="3642"/>
                  </a:lnTo>
                  <a:lnTo>
                    <a:pt x="37650" y="2765"/>
                  </a:lnTo>
                  <a:lnTo>
                    <a:pt x="37650" y="2721"/>
                  </a:lnTo>
                  <a:lnTo>
                    <a:pt x="37387" y="1843"/>
                  </a:lnTo>
                  <a:lnTo>
                    <a:pt x="36377" y="220"/>
                  </a:lnTo>
                  <a:lnTo>
                    <a:pt x="36334" y="176"/>
                  </a:lnTo>
                  <a:lnTo>
                    <a:pt x="36158" y="44"/>
                  </a:lnTo>
                  <a:lnTo>
                    <a:pt x="3611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" name="Google Shape;535;p48"/>
            <p:cNvSpPr/>
            <p:nvPr/>
          </p:nvSpPr>
          <p:spPr>
            <a:xfrm>
              <a:off x="2547325" y="1444000"/>
              <a:ext cx="957725" cy="1504025"/>
            </a:xfrm>
            <a:custGeom>
              <a:avLst/>
              <a:gdLst/>
              <a:ahLst/>
              <a:cxnLst/>
              <a:rect l="l" t="t" r="r" b="b"/>
              <a:pathLst>
                <a:path w="38309" h="60161" extrusionOk="0">
                  <a:moveTo>
                    <a:pt x="36772" y="0"/>
                  </a:moveTo>
                  <a:lnTo>
                    <a:pt x="36685" y="44"/>
                  </a:lnTo>
                  <a:lnTo>
                    <a:pt x="36685" y="88"/>
                  </a:lnTo>
                  <a:lnTo>
                    <a:pt x="36641" y="176"/>
                  </a:lnTo>
                  <a:lnTo>
                    <a:pt x="36685" y="220"/>
                  </a:lnTo>
                  <a:lnTo>
                    <a:pt x="37387" y="1580"/>
                  </a:lnTo>
                  <a:lnTo>
                    <a:pt x="37913" y="3160"/>
                  </a:lnTo>
                  <a:lnTo>
                    <a:pt x="37913" y="4739"/>
                  </a:lnTo>
                  <a:lnTo>
                    <a:pt x="37299" y="7328"/>
                  </a:lnTo>
                  <a:lnTo>
                    <a:pt x="36246" y="10575"/>
                  </a:lnTo>
                  <a:lnTo>
                    <a:pt x="36202" y="10663"/>
                  </a:lnTo>
                  <a:lnTo>
                    <a:pt x="36421" y="13033"/>
                  </a:lnTo>
                  <a:lnTo>
                    <a:pt x="36158" y="15183"/>
                  </a:lnTo>
                  <a:lnTo>
                    <a:pt x="36070" y="17465"/>
                  </a:lnTo>
                  <a:lnTo>
                    <a:pt x="35807" y="20141"/>
                  </a:lnTo>
                  <a:lnTo>
                    <a:pt x="35851" y="20185"/>
                  </a:lnTo>
                  <a:lnTo>
                    <a:pt x="36465" y="22116"/>
                  </a:lnTo>
                  <a:lnTo>
                    <a:pt x="36597" y="25758"/>
                  </a:lnTo>
                  <a:lnTo>
                    <a:pt x="36597" y="25802"/>
                  </a:lnTo>
                  <a:lnTo>
                    <a:pt x="36904" y="27601"/>
                  </a:lnTo>
                  <a:lnTo>
                    <a:pt x="36948" y="29488"/>
                  </a:lnTo>
                  <a:lnTo>
                    <a:pt x="36860" y="32077"/>
                  </a:lnTo>
                  <a:lnTo>
                    <a:pt x="36597" y="34578"/>
                  </a:lnTo>
                  <a:lnTo>
                    <a:pt x="36070" y="36333"/>
                  </a:lnTo>
                  <a:lnTo>
                    <a:pt x="34798" y="38308"/>
                  </a:lnTo>
                  <a:lnTo>
                    <a:pt x="33043" y="41511"/>
                  </a:lnTo>
                  <a:lnTo>
                    <a:pt x="31770" y="42827"/>
                  </a:lnTo>
                  <a:lnTo>
                    <a:pt x="30849" y="43047"/>
                  </a:lnTo>
                  <a:lnTo>
                    <a:pt x="29620" y="43091"/>
                  </a:lnTo>
                  <a:lnTo>
                    <a:pt x="29532" y="43091"/>
                  </a:lnTo>
                  <a:lnTo>
                    <a:pt x="27294" y="44319"/>
                  </a:lnTo>
                  <a:lnTo>
                    <a:pt x="22029" y="46996"/>
                  </a:lnTo>
                  <a:lnTo>
                    <a:pt x="18035" y="49058"/>
                  </a:lnTo>
                  <a:lnTo>
                    <a:pt x="15534" y="50682"/>
                  </a:lnTo>
                  <a:lnTo>
                    <a:pt x="12155" y="52086"/>
                  </a:lnTo>
                  <a:lnTo>
                    <a:pt x="12112" y="52086"/>
                  </a:lnTo>
                  <a:lnTo>
                    <a:pt x="10532" y="53008"/>
                  </a:lnTo>
                  <a:lnTo>
                    <a:pt x="8996" y="53841"/>
                  </a:lnTo>
                  <a:lnTo>
                    <a:pt x="7416" y="54675"/>
                  </a:lnTo>
                  <a:lnTo>
                    <a:pt x="5881" y="55597"/>
                  </a:lnTo>
                  <a:lnTo>
                    <a:pt x="5135" y="56079"/>
                  </a:lnTo>
                  <a:lnTo>
                    <a:pt x="4389" y="56562"/>
                  </a:lnTo>
                  <a:lnTo>
                    <a:pt x="3686" y="57089"/>
                  </a:lnTo>
                  <a:lnTo>
                    <a:pt x="2984" y="57659"/>
                  </a:lnTo>
                  <a:lnTo>
                    <a:pt x="88" y="59853"/>
                  </a:lnTo>
                  <a:lnTo>
                    <a:pt x="44" y="59897"/>
                  </a:lnTo>
                  <a:lnTo>
                    <a:pt x="1" y="59941"/>
                  </a:lnTo>
                  <a:lnTo>
                    <a:pt x="1" y="60028"/>
                  </a:lnTo>
                  <a:lnTo>
                    <a:pt x="44" y="60072"/>
                  </a:lnTo>
                  <a:lnTo>
                    <a:pt x="88" y="60116"/>
                  </a:lnTo>
                  <a:lnTo>
                    <a:pt x="176" y="60160"/>
                  </a:lnTo>
                  <a:lnTo>
                    <a:pt x="308" y="60116"/>
                  </a:lnTo>
                  <a:lnTo>
                    <a:pt x="3204" y="57922"/>
                  </a:lnTo>
                  <a:lnTo>
                    <a:pt x="3906" y="57352"/>
                  </a:lnTo>
                  <a:lnTo>
                    <a:pt x="4608" y="56825"/>
                  </a:lnTo>
                  <a:lnTo>
                    <a:pt x="5354" y="56343"/>
                  </a:lnTo>
                  <a:lnTo>
                    <a:pt x="6100" y="55860"/>
                  </a:lnTo>
                  <a:lnTo>
                    <a:pt x="7592" y="54982"/>
                  </a:lnTo>
                  <a:lnTo>
                    <a:pt x="9128" y="54149"/>
                  </a:lnTo>
                  <a:lnTo>
                    <a:pt x="10707" y="53315"/>
                  </a:lnTo>
                  <a:lnTo>
                    <a:pt x="12287" y="52393"/>
                  </a:lnTo>
                  <a:lnTo>
                    <a:pt x="15666" y="51033"/>
                  </a:lnTo>
                  <a:lnTo>
                    <a:pt x="15710" y="50989"/>
                  </a:lnTo>
                  <a:lnTo>
                    <a:pt x="18211" y="49366"/>
                  </a:lnTo>
                  <a:lnTo>
                    <a:pt x="22160" y="47303"/>
                  </a:lnTo>
                  <a:lnTo>
                    <a:pt x="27470" y="44626"/>
                  </a:lnTo>
                  <a:lnTo>
                    <a:pt x="29664" y="43442"/>
                  </a:lnTo>
                  <a:lnTo>
                    <a:pt x="30892" y="43398"/>
                  </a:lnTo>
                  <a:lnTo>
                    <a:pt x="30936" y="43398"/>
                  </a:lnTo>
                  <a:lnTo>
                    <a:pt x="31902" y="43135"/>
                  </a:lnTo>
                  <a:lnTo>
                    <a:pt x="31989" y="43091"/>
                  </a:lnTo>
                  <a:lnTo>
                    <a:pt x="33306" y="41730"/>
                  </a:lnTo>
                  <a:lnTo>
                    <a:pt x="33350" y="41687"/>
                  </a:lnTo>
                  <a:lnTo>
                    <a:pt x="35105" y="38483"/>
                  </a:lnTo>
                  <a:lnTo>
                    <a:pt x="36377" y="36509"/>
                  </a:lnTo>
                  <a:lnTo>
                    <a:pt x="36377" y="36465"/>
                  </a:lnTo>
                  <a:lnTo>
                    <a:pt x="36904" y="34666"/>
                  </a:lnTo>
                  <a:lnTo>
                    <a:pt x="36904" y="34622"/>
                  </a:lnTo>
                  <a:lnTo>
                    <a:pt x="37211" y="32077"/>
                  </a:lnTo>
                  <a:lnTo>
                    <a:pt x="37299" y="29488"/>
                  </a:lnTo>
                  <a:lnTo>
                    <a:pt x="37211" y="27557"/>
                  </a:lnTo>
                  <a:lnTo>
                    <a:pt x="36948" y="25758"/>
                  </a:lnTo>
                  <a:lnTo>
                    <a:pt x="36816" y="22116"/>
                  </a:lnTo>
                  <a:lnTo>
                    <a:pt x="36816" y="22028"/>
                  </a:lnTo>
                  <a:lnTo>
                    <a:pt x="36158" y="20141"/>
                  </a:lnTo>
                  <a:lnTo>
                    <a:pt x="36421" y="17508"/>
                  </a:lnTo>
                  <a:lnTo>
                    <a:pt x="36509" y="15183"/>
                  </a:lnTo>
                  <a:lnTo>
                    <a:pt x="36772" y="13077"/>
                  </a:lnTo>
                  <a:lnTo>
                    <a:pt x="36772" y="13033"/>
                  </a:lnTo>
                  <a:lnTo>
                    <a:pt x="36597" y="10663"/>
                  </a:lnTo>
                  <a:lnTo>
                    <a:pt x="37650" y="7416"/>
                  </a:lnTo>
                  <a:lnTo>
                    <a:pt x="38264" y="4783"/>
                  </a:lnTo>
                  <a:lnTo>
                    <a:pt x="38308" y="4739"/>
                  </a:lnTo>
                  <a:lnTo>
                    <a:pt x="38264" y="3116"/>
                  </a:lnTo>
                  <a:lnTo>
                    <a:pt x="38264" y="3072"/>
                  </a:lnTo>
                  <a:lnTo>
                    <a:pt x="37738" y="1448"/>
                  </a:lnTo>
                  <a:lnTo>
                    <a:pt x="36992" y="88"/>
                  </a:lnTo>
                  <a:lnTo>
                    <a:pt x="3694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" name="Google Shape;536;p48"/>
            <p:cNvSpPr/>
            <p:nvPr/>
          </p:nvSpPr>
          <p:spPr>
            <a:xfrm>
              <a:off x="2816100" y="3080725"/>
              <a:ext cx="767925" cy="218325"/>
            </a:xfrm>
            <a:custGeom>
              <a:avLst/>
              <a:gdLst/>
              <a:ahLst/>
              <a:cxnLst/>
              <a:rect l="l" t="t" r="r" b="b"/>
              <a:pathLst>
                <a:path w="30717" h="8733" extrusionOk="0">
                  <a:moveTo>
                    <a:pt x="11234" y="1"/>
                  </a:moveTo>
                  <a:lnTo>
                    <a:pt x="7899" y="1054"/>
                  </a:lnTo>
                  <a:lnTo>
                    <a:pt x="3555" y="2019"/>
                  </a:lnTo>
                  <a:lnTo>
                    <a:pt x="3511" y="2019"/>
                  </a:lnTo>
                  <a:lnTo>
                    <a:pt x="88" y="4038"/>
                  </a:lnTo>
                  <a:lnTo>
                    <a:pt x="44" y="4082"/>
                  </a:lnTo>
                  <a:lnTo>
                    <a:pt x="0" y="4125"/>
                  </a:lnTo>
                  <a:lnTo>
                    <a:pt x="0" y="4213"/>
                  </a:lnTo>
                  <a:lnTo>
                    <a:pt x="44" y="4257"/>
                  </a:lnTo>
                  <a:lnTo>
                    <a:pt x="88" y="4345"/>
                  </a:lnTo>
                  <a:lnTo>
                    <a:pt x="264" y="4345"/>
                  </a:lnTo>
                  <a:lnTo>
                    <a:pt x="3686" y="2326"/>
                  </a:lnTo>
                  <a:lnTo>
                    <a:pt x="7987" y="1361"/>
                  </a:lnTo>
                  <a:lnTo>
                    <a:pt x="10312" y="659"/>
                  </a:lnTo>
                  <a:lnTo>
                    <a:pt x="11278" y="352"/>
                  </a:lnTo>
                  <a:lnTo>
                    <a:pt x="11497" y="396"/>
                  </a:lnTo>
                  <a:lnTo>
                    <a:pt x="13384" y="2326"/>
                  </a:lnTo>
                  <a:lnTo>
                    <a:pt x="13428" y="2326"/>
                  </a:lnTo>
                  <a:lnTo>
                    <a:pt x="15753" y="4257"/>
                  </a:lnTo>
                  <a:lnTo>
                    <a:pt x="15797" y="4301"/>
                  </a:lnTo>
                  <a:lnTo>
                    <a:pt x="18913" y="5968"/>
                  </a:lnTo>
                  <a:lnTo>
                    <a:pt x="20887" y="6846"/>
                  </a:lnTo>
                  <a:lnTo>
                    <a:pt x="23213" y="7636"/>
                  </a:lnTo>
                  <a:lnTo>
                    <a:pt x="26021" y="8645"/>
                  </a:lnTo>
                  <a:lnTo>
                    <a:pt x="26065" y="8645"/>
                  </a:lnTo>
                  <a:lnTo>
                    <a:pt x="26943" y="8733"/>
                  </a:lnTo>
                  <a:lnTo>
                    <a:pt x="26987" y="8733"/>
                  </a:lnTo>
                  <a:lnTo>
                    <a:pt x="27777" y="8557"/>
                  </a:lnTo>
                  <a:lnTo>
                    <a:pt x="27821" y="8557"/>
                  </a:lnTo>
                  <a:lnTo>
                    <a:pt x="28874" y="7943"/>
                  </a:lnTo>
                  <a:lnTo>
                    <a:pt x="28961" y="7899"/>
                  </a:lnTo>
                  <a:lnTo>
                    <a:pt x="30366" y="5881"/>
                  </a:lnTo>
                  <a:lnTo>
                    <a:pt x="30366" y="5837"/>
                  </a:lnTo>
                  <a:lnTo>
                    <a:pt x="30717" y="5003"/>
                  </a:lnTo>
                  <a:lnTo>
                    <a:pt x="30717" y="4915"/>
                  </a:lnTo>
                  <a:lnTo>
                    <a:pt x="30322" y="3423"/>
                  </a:lnTo>
                  <a:lnTo>
                    <a:pt x="30278" y="3379"/>
                  </a:lnTo>
                  <a:lnTo>
                    <a:pt x="29225" y="1054"/>
                  </a:lnTo>
                  <a:lnTo>
                    <a:pt x="29181" y="1010"/>
                  </a:lnTo>
                  <a:lnTo>
                    <a:pt x="29093" y="966"/>
                  </a:lnTo>
                  <a:lnTo>
                    <a:pt x="28961" y="966"/>
                  </a:lnTo>
                  <a:lnTo>
                    <a:pt x="28918" y="1010"/>
                  </a:lnTo>
                  <a:lnTo>
                    <a:pt x="28874" y="1054"/>
                  </a:lnTo>
                  <a:lnTo>
                    <a:pt x="28874" y="1142"/>
                  </a:lnTo>
                  <a:lnTo>
                    <a:pt x="28874" y="1185"/>
                  </a:lnTo>
                  <a:lnTo>
                    <a:pt x="29971" y="3511"/>
                  </a:lnTo>
                  <a:lnTo>
                    <a:pt x="30366" y="4915"/>
                  </a:lnTo>
                  <a:lnTo>
                    <a:pt x="30058" y="5705"/>
                  </a:lnTo>
                  <a:lnTo>
                    <a:pt x="28698" y="7636"/>
                  </a:lnTo>
                  <a:lnTo>
                    <a:pt x="27689" y="8250"/>
                  </a:lnTo>
                  <a:lnTo>
                    <a:pt x="26943" y="8382"/>
                  </a:lnTo>
                  <a:lnTo>
                    <a:pt x="26153" y="8294"/>
                  </a:lnTo>
                  <a:lnTo>
                    <a:pt x="23301" y="7285"/>
                  </a:lnTo>
                  <a:lnTo>
                    <a:pt x="21019" y="6539"/>
                  </a:lnTo>
                  <a:lnTo>
                    <a:pt x="19044" y="5661"/>
                  </a:lnTo>
                  <a:lnTo>
                    <a:pt x="15973" y="3994"/>
                  </a:lnTo>
                  <a:lnTo>
                    <a:pt x="13647" y="2063"/>
                  </a:lnTo>
                  <a:lnTo>
                    <a:pt x="11672" y="88"/>
                  </a:lnTo>
                  <a:lnTo>
                    <a:pt x="11585" y="45"/>
                  </a:lnTo>
                  <a:lnTo>
                    <a:pt x="1132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" name="Google Shape;537;p48"/>
            <p:cNvSpPr/>
            <p:nvPr/>
          </p:nvSpPr>
          <p:spPr>
            <a:xfrm>
              <a:off x="2745875" y="2864625"/>
              <a:ext cx="868875" cy="266600"/>
            </a:xfrm>
            <a:custGeom>
              <a:avLst/>
              <a:gdLst/>
              <a:ahLst/>
              <a:cxnLst/>
              <a:rect l="l" t="t" r="r" b="b"/>
              <a:pathLst>
                <a:path w="34755" h="10664" extrusionOk="0">
                  <a:moveTo>
                    <a:pt x="34535" y="0"/>
                  </a:moveTo>
                  <a:lnTo>
                    <a:pt x="34491" y="44"/>
                  </a:lnTo>
                  <a:lnTo>
                    <a:pt x="34447" y="88"/>
                  </a:lnTo>
                  <a:lnTo>
                    <a:pt x="33438" y="1492"/>
                  </a:lnTo>
                  <a:lnTo>
                    <a:pt x="32034" y="3730"/>
                  </a:lnTo>
                  <a:lnTo>
                    <a:pt x="32034" y="3774"/>
                  </a:lnTo>
                  <a:lnTo>
                    <a:pt x="31419" y="5441"/>
                  </a:lnTo>
                  <a:lnTo>
                    <a:pt x="31419" y="5485"/>
                  </a:lnTo>
                  <a:lnTo>
                    <a:pt x="31156" y="7635"/>
                  </a:lnTo>
                  <a:lnTo>
                    <a:pt x="31112" y="10049"/>
                  </a:lnTo>
                  <a:lnTo>
                    <a:pt x="30937" y="10268"/>
                  </a:lnTo>
                  <a:lnTo>
                    <a:pt x="30454" y="10312"/>
                  </a:lnTo>
                  <a:lnTo>
                    <a:pt x="29971" y="10268"/>
                  </a:lnTo>
                  <a:lnTo>
                    <a:pt x="29489" y="10180"/>
                  </a:lnTo>
                  <a:lnTo>
                    <a:pt x="29006" y="10049"/>
                  </a:lnTo>
                  <a:lnTo>
                    <a:pt x="28523" y="9873"/>
                  </a:lnTo>
                  <a:lnTo>
                    <a:pt x="28041" y="9654"/>
                  </a:lnTo>
                  <a:lnTo>
                    <a:pt x="27558" y="9391"/>
                  </a:lnTo>
                  <a:lnTo>
                    <a:pt x="27119" y="9127"/>
                  </a:lnTo>
                  <a:lnTo>
                    <a:pt x="26241" y="8513"/>
                  </a:lnTo>
                  <a:lnTo>
                    <a:pt x="25452" y="7943"/>
                  </a:lnTo>
                  <a:lnTo>
                    <a:pt x="24750" y="7372"/>
                  </a:lnTo>
                  <a:lnTo>
                    <a:pt x="24179" y="6846"/>
                  </a:lnTo>
                  <a:lnTo>
                    <a:pt x="19308" y="2677"/>
                  </a:lnTo>
                  <a:lnTo>
                    <a:pt x="19264" y="2633"/>
                  </a:lnTo>
                  <a:lnTo>
                    <a:pt x="17992" y="2019"/>
                  </a:lnTo>
                  <a:lnTo>
                    <a:pt x="17948" y="2019"/>
                  </a:lnTo>
                  <a:lnTo>
                    <a:pt x="17246" y="1931"/>
                  </a:lnTo>
                  <a:lnTo>
                    <a:pt x="17158" y="1975"/>
                  </a:lnTo>
                  <a:lnTo>
                    <a:pt x="16500" y="2370"/>
                  </a:lnTo>
                  <a:lnTo>
                    <a:pt x="16456" y="2414"/>
                  </a:lnTo>
                  <a:lnTo>
                    <a:pt x="14789" y="3993"/>
                  </a:lnTo>
                  <a:lnTo>
                    <a:pt x="13604" y="4827"/>
                  </a:lnTo>
                  <a:lnTo>
                    <a:pt x="12331" y="5222"/>
                  </a:lnTo>
                  <a:lnTo>
                    <a:pt x="10313" y="5529"/>
                  </a:lnTo>
                  <a:lnTo>
                    <a:pt x="10269" y="5529"/>
                  </a:lnTo>
                  <a:lnTo>
                    <a:pt x="8338" y="6143"/>
                  </a:lnTo>
                  <a:lnTo>
                    <a:pt x="5925" y="6714"/>
                  </a:lnTo>
                  <a:lnTo>
                    <a:pt x="5881" y="6714"/>
                  </a:lnTo>
                  <a:lnTo>
                    <a:pt x="4126" y="7460"/>
                  </a:lnTo>
                  <a:lnTo>
                    <a:pt x="4082" y="7460"/>
                  </a:lnTo>
                  <a:lnTo>
                    <a:pt x="2063" y="8689"/>
                  </a:lnTo>
                  <a:lnTo>
                    <a:pt x="89" y="10180"/>
                  </a:lnTo>
                  <a:lnTo>
                    <a:pt x="45" y="10224"/>
                  </a:lnTo>
                  <a:lnTo>
                    <a:pt x="1" y="10312"/>
                  </a:lnTo>
                  <a:lnTo>
                    <a:pt x="45" y="10356"/>
                  </a:lnTo>
                  <a:lnTo>
                    <a:pt x="45" y="10444"/>
                  </a:lnTo>
                  <a:lnTo>
                    <a:pt x="89" y="10488"/>
                  </a:lnTo>
                  <a:lnTo>
                    <a:pt x="220" y="10488"/>
                  </a:lnTo>
                  <a:lnTo>
                    <a:pt x="308" y="10444"/>
                  </a:lnTo>
                  <a:lnTo>
                    <a:pt x="2239" y="8996"/>
                  </a:lnTo>
                  <a:lnTo>
                    <a:pt x="4257" y="7767"/>
                  </a:lnTo>
                  <a:lnTo>
                    <a:pt x="6013" y="7065"/>
                  </a:lnTo>
                  <a:lnTo>
                    <a:pt x="8426" y="6495"/>
                  </a:lnTo>
                  <a:lnTo>
                    <a:pt x="10357" y="5880"/>
                  </a:lnTo>
                  <a:lnTo>
                    <a:pt x="12375" y="5529"/>
                  </a:lnTo>
                  <a:lnTo>
                    <a:pt x="12419" y="5529"/>
                  </a:lnTo>
                  <a:lnTo>
                    <a:pt x="13735" y="5178"/>
                  </a:lnTo>
                  <a:lnTo>
                    <a:pt x="13779" y="5134"/>
                  </a:lnTo>
                  <a:lnTo>
                    <a:pt x="15008" y="4300"/>
                  </a:lnTo>
                  <a:lnTo>
                    <a:pt x="15008" y="4257"/>
                  </a:lnTo>
                  <a:lnTo>
                    <a:pt x="16719" y="2677"/>
                  </a:lnTo>
                  <a:lnTo>
                    <a:pt x="17290" y="2282"/>
                  </a:lnTo>
                  <a:lnTo>
                    <a:pt x="17860" y="2370"/>
                  </a:lnTo>
                  <a:lnTo>
                    <a:pt x="19089" y="2940"/>
                  </a:lnTo>
                  <a:lnTo>
                    <a:pt x="23960" y="7153"/>
                  </a:lnTo>
                  <a:lnTo>
                    <a:pt x="24706" y="7767"/>
                  </a:lnTo>
                  <a:lnTo>
                    <a:pt x="25495" y="8425"/>
                  </a:lnTo>
                  <a:lnTo>
                    <a:pt x="26329" y="8996"/>
                  </a:lnTo>
                  <a:lnTo>
                    <a:pt x="27163" y="9566"/>
                  </a:lnTo>
                  <a:lnTo>
                    <a:pt x="27953" y="10005"/>
                  </a:lnTo>
                  <a:lnTo>
                    <a:pt x="28392" y="10180"/>
                  </a:lnTo>
                  <a:lnTo>
                    <a:pt x="28787" y="10356"/>
                  </a:lnTo>
                  <a:lnTo>
                    <a:pt x="29225" y="10488"/>
                  </a:lnTo>
                  <a:lnTo>
                    <a:pt x="29620" y="10575"/>
                  </a:lnTo>
                  <a:lnTo>
                    <a:pt x="30015" y="10619"/>
                  </a:lnTo>
                  <a:lnTo>
                    <a:pt x="30454" y="10663"/>
                  </a:lnTo>
                  <a:lnTo>
                    <a:pt x="31024" y="10575"/>
                  </a:lnTo>
                  <a:lnTo>
                    <a:pt x="31156" y="10532"/>
                  </a:lnTo>
                  <a:lnTo>
                    <a:pt x="31419" y="10224"/>
                  </a:lnTo>
                  <a:lnTo>
                    <a:pt x="31463" y="10137"/>
                  </a:lnTo>
                  <a:lnTo>
                    <a:pt x="31507" y="7635"/>
                  </a:lnTo>
                  <a:lnTo>
                    <a:pt x="31727" y="5573"/>
                  </a:lnTo>
                  <a:lnTo>
                    <a:pt x="32341" y="3906"/>
                  </a:lnTo>
                  <a:lnTo>
                    <a:pt x="33745" y="1712"/>
                  </a:lnTo>
                  <a:lnTo>
                    <a:pt x="34710" y="264"/>
                  </a:lnTo>
                  <a:lnTo>
                    <a:pt x="34754" y="220"/>
                  </a:lnTo>
                  <a:lnTo>
                    <a:pt x="34754" y="132"/>
                  </a:lnTo>
                  <a:lnTo>
                    <a:pt x="34754" y="88"/>
                  </a:lnTo>
                  <a:lnTo>
                    <a:pt x="34667" y="44"/>
                  </a:lnTo>
                  <a:lnTo>
                    <a:pt x="3462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" name="Google Shape;538;p48"/>
            <p:cNvSpPr/>
            <p:nvPr/>
          </p:nvSpPr>
          <p:spPr>
            <a:xfrm>
              <a:off x="2680075" y="2663875"/>
              <a:ext cx="923700" cy="403725"/>
            </a:xfrm>
            <a:custGeom>
              <a:avLst/>
              <a:gdLst/>
              <a:ahLst/>
              <a:cxnLst/>
              <a:rect l="l" t="t" r="r" b="b"/>
              <a:pathLst>
                <a:path w="36948" h="16149" extrusionOk="0">
                  <a:moveTo>
                    <a:pt x="34753" y="0"/>
                  </a:moveTo>
                  <a:lnTo>
                    <a:pt x="34666" y="44"/>
                  </a:lnTo>
                  <a:lnTo>
                    <a:pt x="34622" y="88"/>
                  </a:lnTo>
                  <a:lnTo>
                    <a:pt x="34622" y="132"/>
                  </a:lnTo>
                  <a:lnTo>
                    <a:pt x="34622" y="220"/>
                  </a:lnTo>
                  <a:lnTo>
                    <a:pt x="35061" y="1931"/>
                  </a:lnTo>
                  <a:lnTo>
                    <a:pt x="35982" y="5222"/>
                  </a:lnTo>
                  <a:lnTo>
                    <a:pt x="36596" y="7855"/>
                  </a:lnTo>
                  <a:lnTo>
                    <a:pt x="35850" y="8908"/>
                  </a:lnTo>
                  <a:lnTo>
                    <a:pt x="34227" y="10970"/>
                  </a:lnTo>
                  <a:lnTo>
                    <a:pt x="33744" y="11058"/>
                  </a:lnTo>
                  <a:lnTo>
                    <a:pt x="32954" y="10839"/>
                  </a:lnTo>
                  <a:lnTo>
                    <a:pt x="29795" y="9391"/>
                  </a:lnTo>
                  <a:lnTo>
                    <a:pt x="27776" y="8425"/>
                  </a:lnTo>
                  <a:lnTo>
                    <a:pt x="23871" y="6889"/>
                  </a:lnTo>
                  <a:lnTo>
                    <a:pt x="23827" y="6889"/>
                  </a:lnTo>
                  <a:lnTo>
                    <a:pt x="22160" y="6538"/>
                  </a:lnTo>
                  <a:lnTo>
                    <a:pt x="20843" y="6494"/>
                  </a:lnTo>
                  <a:lnTo>
                    <a:pt x="20799" y="6494"/>
                  </a:lnTo>
                  <a:lnTo>
                    <a:pt x="19834" y="6670"/>
                  </a:lnTo>
                  <a:lnTo>
                    <a:pt x="19790" y="6670"/>
                  </a:lnTo>
                  <a:lnTo>
                    <a:pt x="18035" y="7548"/>
                  </a:lnTo>
                  <a:lnTo>
                    <a:pt x="15797" y="8820"/>
                  </a:lnTo>
                  <a:lnTo>
                    <a:pt x="15753" y="8820"/>
                  </a:lnTo>
                  <a:lnTo>
                    <a:pt x="13866" y="10180"/>
                  </a:lnTo>
                  <a:lnTo>
                    <a:pt x="12199" y="10356"/>
                  </a:lnTo>
                  <a:lnTo>
                    <a:pt x="9039" y="10531"/>
                  </a:lnTo>
                  <a:lnTo>
                    <a:pt x="8996" y="10575"/>
                  </a:lnTo>
                  <a:lnTo>
                    <a:pt x="7372" y="11058"/>
                  </a:lnTo>
                  <a:lnTo>
                    <a:pt x="3818" y="12682"/>
                  </a:lnTo>
                  <a:lnTo>
                    <a:pt x="1755" y="14042"/>
                  </a:lnTo>
                  <a:lnTo>
                    <a:pt x="1711" y="14086"/>
                  </a:lnTo>
                  <a:lnTo>
                    <a:pt x="44" y="15885"/>
                  </a:lnTo>
                  <a:lnTo>
                    <a:pt x="44" y="15929"/>
                  </a:lnTo>
                  <a:lnTo>
                    <a:pt x="0" y="15973"/>
                  </a:lnTo>
                  <a:lnTo>
                    <a:pt x="44" y="16060"/>
                  </a:lnTo>
                  <a:lnTo>
                    <a:pt x="88" y="16104"/>
                  </a:lnTo>
                  <a:lnTo>
                    <a:pt x="176" y="16148"/>
                  </a:lnTo>
                  <a:lnTo>
                    <a:pt x="263" y="16148"/>
                  </a:lnTo>
                  <a:lnTo>
                    <a:pt x="307" y="16104"/>
                  </a:lnTo>
                  <a:lnTo>
                    <a:pt x="1975" y="14349"/>
                  </a:lnTo>
                  <a:lnTo>
                    <a:pt x="3993" y="12989"/>
                  </a:lnTo>
                  <a:lnTo>
                    <a:pt x="7504" y="11409"/>
                  </a:lnTo>
                  <a:lnTo>
                    <a:pt x="9083" y="10882"/>
                  </a:lnTo>
                  <a:lnTo>
                    <a:pt x="12199" y="10707"/>
                  </a:lnTo>
                  <a:lnTo>
                    <a:pt x="13954" y="10531"/>
                  </a:lnTo>
                  <a:lnTo>
                    <a:pt x="14042" y="10488"/>
                  </a:lnTo>
                  <a:lnTo>
                    <a:pt x="15973" y="9083"/>
                  </a:lnTo>
                  <a:lnTo>
                    <a:pt x="18167" y="7855"/>
                  </a:lnTo>
                  <a:lnTo>
                    <a:pt x="19922" y="7021"/>
                  </a:lnTo>
                  <a:lnTo>
                    <a:pt x="20843" y="6845"/>
                  </a:lnTo>
                  <a:lnTo>
                    <a:pt x="22116" y="6889"/>
                  </a:lnTo>
                  <a:lnTo>
                    <a:pt x="23739" y="7240"/>
                  </a:lnTo>
                  <a:lnTo>
                    <a:pt x="27645" y="8732"/>
                  </a:lnTo>
                  <a:lnTo>
                    <a:pt x="29663" y="9698"/>
                  </a:lnTo>
                  <a:lnTo>
                    <a:pt x="32823" y="11146"/>
                  </a:lnTo>
                  <a:lnTo>
                    <a:pt x="32867" y="11190"/>
                  </a:lnTo>
                  <a:lnTo>
                    <a:pt x="33700" y="11409"/>
                  </a:lnTo>
                  <a:lnTo>
                    <a:pt x="33788" y="11409"/>
                  </a:lnTo>
                  <a:lnTo>
                    <a:pt x="34359" y="11277"/>
                  </a:lnTo>
                  <a:lnTo>
                    <a:pt x="34446" y="11233"/>
                  </a:lnTo>
                  <a:lnTo>
                    <a:pt x="36158" y="9127"/>
                  </a:lnTo>
                  <a:lnTo>
                    <a:pt x="36947" y="7986"/>
                  </a:lnTo>
                  <a:lnTo>
                    <a:pt x="36947" y="7899"/>
                  </a:lnTo>
                  <a:lnTo>
                    <a:pt x="36947" y="7855"/>
                  </a:lnTo>
                  <a:lnTo>
                    <a:pt x="36333" y="5134"/>
                  </a:lnTo>
                  <a:lnTo>
                    <a:pt x="35368" y="1843"/>
                  </a:lnTo>
                  <a:lnTo>
                    <a:pt x="34929" y="132"/>
                  </a:lnTo>
                  <a:lnTo>
                    <a:pt x="34929" y="88"/>
                  </a:lnTo>
                  <a:lnTo>
                    <a:pt x="34885" y="44"/>
                  </a:lnTo>
                  <a:lnTo>
                    <a:pt x="3479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" name="Google Shape;539;p48"/>
            <p:cNvSpPr/>
            <p:nvPr/>
          </p:nvSpPr>
          <p:spPr>
            <a:xfrm>
              <a:off x="2627400" y="2363275"/>
              <a:ext cx="931400" cy="657150"/>
            </a:xfrm>
            <a:custGeom>
              <a:avLst/>
              <a:gdLst/>
              <a:ahLst/>
              <a:cxnLst/>
              <a:rect l="l" t="t" r="r" b="b"/>
              <a:pathLst>
                <a:path w="37256" h="26286" extrusionOk="0">
                  <a:moveTo>
                    <a:pt x="36992" y="1"/>
                  </a:moveTo>
                  <a:lnTo>
                    <a:pt x="36948" y="45"/>
                  </a:lnTo>
                  <a:lnTo>
                    <a:pt x="36904" y="133"/>
                  </a:lnTo>
                  <a:lnTo>
                    <a:pt x="36466" y="2283"/>
                  </a:lnTo>
                  <a:lnTo>
                    <a:pt x="36466" y="2327"/>
                  </a:lnTo>
                  <a:lnTo>
                    <a:pt x="36422" y="4564"/>
                  </a:lnTo>
                  <a:lnTo>
                    <a:pt x="36290" y="9040"/>
                  </a:lnTo>
                  <a:lnTo>
                    <a:pt x="36334" y="12507"/>
                  </a:lnTo>
                  <a:lnTo>
                    <a:pt x="36334" y="12551"/>
                  </a:lnTo>
                  <a:lnTo>
                    <a:pt x="36597" y="13692"/>
                  </a:lnTo>
                  <a:lnTo>
                    <a:pt x="36158" y="14657"/>
                  </a:lnTo>
                  <a:lnTo>
                    <a:pt x="34930" y="15271"/>
                  </a:lnTo>
                  <a:lnTo>
                    <a:pt x="33394" y="15622"/>
                  </a:lnTo>
                  <a:lnTo>
                    <a:pt x="31683" y="15842"/>
                  </a:lnTo>
                  <a:lnTo>
                    <a:pt x="29971" y="15315"/>
                  </a:lnTo>
                  <a:lnTo>
                    <a:pt x="27294" y="14262"/>
                  </a:lnTo>
                  <a:lnTo>
                    <a:pt x="26110" y="13253"/>
                  </a:lnTo>
                  <a:lnTo>
                    <a:pt x="26022" y="13209"/>
                  </a:lnTo>
                  <a:lnTo>
                    <a:pt x="25890" y="13253"/>
                  </a:lnTo>
                  <a:lnTo>
                    <a:pt x="25276" y="13779"/>
                  </a:lnTo>
                  <a:lnTo>
                    <a:pt x="24179" y="14306"/>
                  </a:lnTo>
                  <a:lnTo>
                    <a:pt x="21502" y="15491"/>
                  </a:lnTo>
                  <a:lnTo>
                    <a:pt x="18826" y="16632"/>
                  </a:lnTo>
                  <a:lnTo>
                    <a:pt x="16851" y="17597"/>
                  </a:lnTo>
                  <a:lnTo>
                    <a:pt x="13823" y="19528"/>
                  </a:lnTo>
                  <a:lnTo>
                    <a:pt x="12200" y="19572"/>
                  </a:lnTo>
                  <a:lnTo>
                    <a:pt x="9435" y="19791"/>
                  </a:lnTo>
                  <a:lnTo>
                    <a:pt x="9391" y="19791"/>
                  </a:lnTo>
                  <a:lnTo>
                    <a:pt x="8426" y="20186"/>
                  </a:lnTo>
                  <a:lnTo>
                    <a:pt x="6495" y="21063"/>
                  </a:lnTo>
                  <a:lnTo>
                    <a:pt x="4520" y="22160"/>
                  </a:lnTo>
                  <a:lnTo>
                    <a:pt x="4477" y="22160"/>
                  </a:lnTo>
                  <a:lnTo>
                    <a:pt x="2634" y="23477"/>
                  </a:lnTo>
                  <a:lnTo>
                    <a:pt x="45" y="25978"/>
                  </a:lnTo>
                  <a:lnTo>
                    <a:pt x="1" y="26022"/>
                  </a:lnTo>
                  <a:lnTo>
                    <a:pt x="1" y="26066"/>
                  </a:lnTo>
                  <a:lnTo>
                    <a:pt x="1" y="26154"/>
                  </a:lnTo>
                  <a:lnTo>
                    <a:pt x="45" y="26197"/>
                  </a:lnTo>
                  <a:lnTo>
                    <a:pt x="89" y="26241"/>
                  </a:lnTo>
                  <a:lnTo>
                    <a:pt x="176" y="26285"/>
                  </a:lnTo>
                  <a:lnTo>
                    <a:pt x="220" y="26241"/>
                  </a:lnTo>
                  <a:lnTo>
                    <a:pt x="264" y="26197"/>
                  </a:lnTo>
                  <a:lnTo>
                    <a:pt x="2853" y="23740"/>
                  </a:lnTo>
                  <a:lnTo>
                    <a:pt x="4696" y="22468"/>
                  </a:lnTo>
                  <a:lnTo>
                    <a:pt x="6671" y="21371"/>
                  </a:lnTo>
                  <a:lnTo>
                    <a:pt x="8557" y="20493"/>
                  </a:lnTo>
                  <a:lnTo>
                    <a:pt x="9479" y="20142"/>
                  </a:lnTo>
                  <a:lnTo>
                    <a:pt x="12243" y="19923"/>
                  </a:lnTo>
                  <a:lnTo>
                    <a:pt x="13867" y="19879"/>
                  </a:lnTo>
                  <a:lnTo>
                    <a:pt x="13955" y="19835"/>
                  </a:lnTo>
                  <a:lnTo>
                    <a:pt x="17026" y="17904"/>
                  </a:lnTo>
                  <a:lnTo>
                    <a:pt x="18957" y="16939"/>
                  </a:lnTo>
                  <a:lnTo>
                    <a:pt x="21634" y="15798"/>
                  </a:lnTo>
                  <a:lnTo>
                    <a:pt x="24354" y="14613"/>
                  </a:lnTo>
                  <a:lnTo>
                    <a:pt x="25452" y="14087"/>
                  </a:lnTo>
                  <a:lnTo>
                    <a:pt x="25495" y="14087"/>
                  </a:lnTo>
                  <a:lnTo>
                    <a:pt x="26022" y="13604"/>
                  </a:lnTo>
                  <a:lnTo>
                    <a:pt x="27119" y="14525"/>
                  </a:lnTo>
                  <a:lnTo>
                    <a:pt x="27163" y="14569"/>
                  </a:lnTo>
                  <a:lnTo>
                    <a:pt x="29840" y="15666"/>
                  </a:lnTo>
                  <a:lnTo>
                    <a:pt x="31595" y="16193"/>
                  </a:lnTo>
                  <a:lnTo>
                    <a:pt x="31683" y="16193"/>
                  </a:lnTo>
                  <a:lnTo>
                    <a:pt x="33438" y="15973"/>
                  </a:lnTo>
                  <a:lnTo>
                    <a:pt x="33482" y="15973"/>
                  </a:lnTo>
                  <a:lnTo>
                    <a:pt x="35061" y="15622"/>
                  </a:lnTo>
                  <a:lnTo>
                    <a:pt x="35061" y="15578"/>
                  </a:lnTo>
                  <a:lnTo>
                    <a:pt x="36378" y="14964"/>
                  </a:lnTo>
                  <a:lnTo>
                    <a:pt x="36466" y="14876"/>
                  </a:lnTo>
                  <a:lnTo>
                    <a:pt x="36904" y="13779"/>
                  </a:lnTo>
                  <a:lnTo>
                    <a:pt x="36948" y="13692"/>
                  </a:lnTo>
                  <a:lnTo>
                    <a:pt x="36685" y="12507"/>
                  </a:lnTo>
                  <a:lnTo>
                    <a:pt x="36641" y="9040"/>
                  </a:lnTo>
                  <a:lnTo>
                    <a:pt x="36773" y="4564"/>
                  </a:lnTo>
                  <a:lnTo>
                    <a:pt x="36817" y="2327"/>
                  </a:lnTo>
                  <a:lnTo>
                    <a:pt x="37255" y="176"/>
                  </a:lnTo>
                  <a:lnTo>
                    <a:pt x="37255" y="133"/>
                  </a:lnTo>
                  <a:lnTo>
                    <a:pt x="37255" y="45"/>
                  </a:lnTo>
                  <a:lnTo>
                    <a:pt x="3721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" name="Google Shape;540;p48"/>
            <p:cNvSpPr/>
            <p:nvPr/>
          </p:nvSpPr>
          <p:spPr>
            <a:xfrm>
              <a:off x="3319625" y="1408900"/>
              <a:ext cx="345575" cy="2234625"/>
            </a:xfrm>
            <a:custGeom>
              <a:avLst/>
              <a:gdLst/>
              <a:ahLst/>
              <a:cxnLst/>
              <a:rect l="l" t="t" r="r" b="b"/>
              <a:pathLst>
                <a:path w="13823" h="89385" extrusionOk="0">
                  <a:moveTo>
                    <a:pt x="8382" y="0"/>
                  </a:moveTo>
                  <a:lnTo>
                    <a:pt x="8294" y="44"/>
                  </a:lnTo>
                  <a:lnTo>
                    <a:pt x="8250" y="88"/>
                  </a:lnTo>
                  <a:lnTo>
                    <a:pt x="8250" y="176"/>
                  </a:lnTo>
                  <a:lnTo>
                    <a:pt x="8250" y="219"/>
                  </a:lnTo>
                  <a:lnTo>
                    <a:pt x="8294" y="263"/>
                  </a:lnTo>
                  <a:lnTo>
                    <a:pt x="9961" y="2413"/>
                  </a:lnTo>
                  <a:lnTo>
                    <a:pt x="11190" y="3467"/>
                  </a:lnTo>
                  <a:lnTo>
                    <a:pt x="11278" y="3510"/>
                  </a:lnTo>
                  <a:lnTo>
                    <a:pt x="12814" y="4037"/>
                  </a:lnTo>
                  <a:lnTo>
                    <a:pt x="13165" y="4344"/>
                  </a:lnTo>
                  <a:lnTo>
                    <a:pt x="13340" y="4959"/>
                  </a:lnTo>
                  <a:lnTo>
                    <a:pt x="13472" y="6450"/>
                  </a:lnTo>
                  <a:lnTo>
                    <a:pt x="13340" y="7504"/>
                  </a:lnTo>
                  <a:lnTo>
                    <a:pt x="12726" y="9347"/>
                  </a:lnTo>
                  <a:lnTo>
                    <a:pt x="12068" y="12067"/>
                  </a:lnTo>
                  <a:lnTo>
                    <a:pt x="11629" y="14656"/>
                  </a:lnTo>
                  <a:lnTo>
                    <a:pt x="11629" y="14700"/>
                  </a:lnTo>
                  <a:lnTo>
                    <a:pt x="11497" y="17069"/>
                  </a:lnTo>
                  <a:lnTo>
                    <a:pt x="11453" y="19702"/>
                  </a:lnTo>
                  <a:lnTo>
                    <a:pt x="11102" y="24573"/>
                  </a:lnTo>
                  <a:lnTo>
                    <a:pt x="11102" y="24617"/>
                  </a:lnTo>
                  <a:lnTo>
                    <a:pt x="11322" y="26416"/>
                  </a:lnTo>
                  <a:lnTo>
                    <a:pt x="11322" y="26460"/>
                  </a:lnTo>
                  <a:lnTo>
                    <a:pt x="12111" y="29575"/>
                  </a:lnTo>
                  <a:lnTo>
                    <a:pt x="12857" y="32647"/>
                  </a:lnTo>
                  <a:lnTo>
                    <a:pt x="12770" y="33525"/>
                  </a:lnTo>
                  <a:lnTo>
                    <a:pt x="11804" y="35631"/>
                  </a:lnTo>
                  <a:lnTo>
                    <a:pt x="10663" y="38527"/>
                  </a:lnTo>
                  <a:lnTo>
                    <a:pt x="10268" y="40545"/>
                  </a:lnTo>
                  <a:lnTo>
                    <a:pt x="10268" y="40589"/>
                  </a:lnTo>
                  <a:lnTo>
                    <a:pt x="10181" y="42696"/>
                  </a:lnTo>
                  <a:lnTo>
                    <a:pt x="10049" y="47654"/>
                  </a:lnTo>
                  <a:lnTo>
                    <a:pt x="10181" y="49760"/>
                  </a:lnTo>
                  <a:lnTo>
                    <a:pt x="10663" y="52174"/>
                  </a:lnTo>
                  <a:lnTo>
                    <a:pt x="11453" y="55070"/>
                  </a:lnTo>
                  <a:lnTo>
                    <a:pt x="12375" y="58493"/>
                  </a:lnTo>
                  <a:lnTo>
                    <a:pt x="12331" y="58887"/>
                  </a:lnTo>
                  <a:lnTo>
                    <a:pt x="11497" y="60204"/>
                  </a:lnTo>
                  <a:lnTo>
                    <a:pt x="10268" y="62135"/>
                  </a:lnTo>
                  <a:lnTo>
                    <a:pt x="10225" y="62178"/>
                  </a:lnTo>
                  <a:lnTo>
                    <a:pt x="9742" y="63627"/>
                  </a:lnTo>
                  <a:lnTo>
                    <a:pt x="9698" y="63670"/>
                  </a:lnTo>
                  <a:lnTo>
                    <a:pt x="9347" y="67620"/>
                  </a:lnTo>
                  <a:lnTo>
                    <a:pt x="9347" y="67707"/>
                  </a:lnTo>
                  <a:lnTo>
                    <a:pt x="9479" y="68234"/>
                  </a:lnTo>
                  <a:lnTo>
                    <a:pt x="9479" y="68278"/>
                  </a:lnTo>
                  <a:lnTo>
                    <a:pt x="10576" y="70603"/>
                  </a:lnTo>
                  <a:lnTo>
                    <a:pt x="12638" y="74948"/>
                  </a:lnTo>
                  <a:lnTo>
                    <a:pt x="12287" y="75957"/>
                  </a:lnTo>
                  <a:lnTo>
                    <a:pt x="10400" y="77186"/>
                  </a:lnTo>
                  <a:lnTo>
                    <a:pt x="8557" y="78546"/>
                  </a:lnTo>
                  <a:lnTo>
                    <a:pt x="6275" y="80433"/>
                  </a:lnTo>
                  <a:lnTo>
                    <a:pt x="5968" y="80477"/>
                  </a:lnTo>
                  <a:lnTo>
                    <a:pt x="5880" y="80520"/>
                  </a:lnTo>
                  <a:lnTo>
                    <a:pt x="3642" y="82714"/>
                  </a:lnTo>
                  <a:lnTo>
                    <a:pt x="2326" y="84119"/>
                  </a:lnTo>
                  <a:lnTo>
                    <a:pt x="2282" y="84206"/>
                  </a:lnTo>
                  <a:lnTo>
                    <a:pt x="1405" y="86269"/>
                  </a:lnTo>
                  <a:lnTo>
                    <a:pt x="44" y="89121"/>
                  </a:lnTo>
                  <a:lnTo>
                    <a:pt x="0" y="89209"/>
                  </a:lnTo>
                  <a:lnTo>
                    <a:pt x="44" y="89253"/>
                  </a:lnTo>
                  <a:lnTo>
                    <a:pt x="44" y="89340"/>
                  </a:lnTo>
                  <a:lnTo>
                    <a:pt x="132" y="89384"/>
                  </a:lnTo>
                  <a:lnTo>
                    <a:pt x="176" y="89384"/>
                  </a:lnTo>
                  <a:lnTo>
                    <a:pt x="308" y="89340"/>
                  </a:lnTo>
                  <a:lnTo>
                    <a:pt x="351" y="89296"/>
                  </a:lnTo>
                  <a:lnTo>
                    <a:pt x="1712" y="86400"/>
                  </a:lnTo>
                  <a:lnTo>
                    <a:pt x="2589" y="84338"/>
                  </a:lnTo>
                  <a:lnTo>
                    <a:pt x="3906" y="82934"/>
                  </a:lnTo>
                  <a:lnTo>
                    <a:pt x="6056" y="80828"/>
                  </a:lnTo>
                  <a:lnTo>
                    <a:pt x="6363" y="80784"/>
                  </a:lnTo>
                  <a:lnTo>
                    <a:pt x="6451" y="80740"/>
                  </a:lnTo>
                  <a:lnTo>
                    <a:pt x="8777" y="78809"/>
                  </a:lnTo>
                  <a:lnTo>
                    <a:pt x="10619" y="77449"/>
                  </a:lnTo>
                  <a:lnTo>
                    <a:pt x="12550" y="76220"/>
                  </a:lnTo>
                  <a:lnTo>
                    <a:pt x="12638" y="76132"/>
                  </a:lnTo>
                  <a:lnTo>
                    <a:pt x="12989" y="74992"/>
                  </a:lnTo>
                  <a:lnTo>
                    <a:pt x="12989" y="74860"/>
                  </a:lnTo>
                  <a:lnTo>
                    <a:pt x="10883" y="70472"/>
                  </a:lnTo>
                  <a:lnTo>
                    <a:pt x="9786" y="68146"/>
                  </a:lnTo>
                  <a:lnTo>
                    <a:pt x="9698" y="67620"/>
                  </a:lnTo>
                  <a:lnTo>
                    <a:pt x="10049" y="63714"/>
                  </a:lnTo>
                  <a:lnTo>
                    <a:pt x="10576" y="62310"/>
                  </a:lnTo>
                  <a:lnTo>
                    <a:pt x="11760" y="60379"/>
                  </a:lnTo>
                  <a:lnTo>
                    <a:pt x="12638" y="59063"/>
                  </a:lnTo>
                  <a:lnTo>
                    <a:pt x="12682" y="58975"/>
                  </a:lnTo>
                  <a:lnTo>
                    <a:pt x="12726" y="58493"/>
                  </a:lnTo>
                  <a:lnTo>
                    <a:pt x="12726" y="58449"/>
                  </a:lnTo>
                  <a:lnTo>
                    <a:pt x="11760" y="54938"/>
                  </a:lnTo>
                  <a:lnTo>
                    <a:pt x="11014" y="52086"/>
                  </a:lnTo>
                  <a:lnTo>
                    <a:pt x="10532" y="49716"/>
                  </a:lnTo>
                  <a:lnTo>
                    <a:pt x="10400" y="47654"/>
                  </a:lnTo>
                  <a:lnTo>
                    <a:pt x="10532" y="42739"/>
                  </a:lnTo>
                  <a:lnTo>
                    <a:pt x="10619" y="40589"/>
                  </a:lnTo>
                  <a:lnTo>
                    <a:pt x="11014" y="38615"/>
                  </a:lnTo>
                  <a:lnTo>
                    <a:pt x="12111" y="35763"/>
                  </a:lnTo>
                  <a:lnTo>
                    <a:pt x="13077" y="33656"/>
                  </a:lnTo>
                  <a:lnTo>
                    <a:pt x="13077" y="33612"/>
                  </a:lnTo>
                  <a:lnTo>
                    <a:pt x="13208" y="32647"/>
                  </a:lnTo>
                  <a:lnTo>
                    <a:pt x="13208" y="32603"/>
                  </a:lnTo>
                  <a:lnTo>
                    <a:pt x="12462" y="29488"/>
                  </a:lnTo>
                  <a:lnTo>
                    <a:pt x="11673" y="26372"/>
                  </a:lnTo>
                  <a:lnTo>
                    <a:pt x="11453" y="24573"/>
                  </a:lnTo>
                  <a:lnTo>
                    <a:pt x="11804" y="19702"/>
                  </a:lnTo>
                  <a:lnTo>
                    <a:pt x="11848" y="17113"/>
                  </a:lnTo>
                  <a:lnTo>
                    <a:pt x="11980" y="14700"/>
                  </a:lnTo>
                  <a:lnTo>
                    <a:pt x="12419" y="12111"/>
                  </a:lnTo>
                  <a:lnTo>
                    <a:pt x="13077" y="9434"/>
                  </a:lnTo>
                  <a:lnTo>
                    <a:pt x="13647" y="7591"/>
                  </a:lnTo>
                  <a:lnTo>
                    <a:pt x="13647" y="7547"/>
                  </a:lnTo>
                  <a:lnTo>
                    <a:pt x="13823" y="6494"/>
                  </a:lnTo>
                  <a:lnTo>
                    <a:pt x="13823" y="6450"/>
                  </a:lnTo>
                  <a:lnTo>
                    <a:pt x="13691" y="4915"/>
                  </a:lnTo>
                  <a:lnTo>
                    <a:pt x="13691" y="4871"/>
                  </a:lnTo>
                  <a:lnTo>
                    <a:pt x="13472" y="4213"/>
                  </a:lnTo>
                  <a:lnTo>
                    <a:pt x="13428" y="4125"/>
                  </a:lnTo>
                  <a:lnTo>
                    <a:pt x="13033" y="3730"/>
                  </a:lnTo>
                  <a:lnTo>
                    <a:pt x="12945" y="3686"/>
                  </a:lnTo>
                  <a:lnTo>
                    <a:pt x="11409" y="3203"/>
                  </a:lnTo>
                  <a:lnTo>
                    <a:pt x="10225" y="2150"/>
                  </a:lnTo>
                  <a:lnTo>
                    <a:pt x="8557" y="88"/>
                  </a:lnTo>
                  <a:lnTo>
                    <a:pt x="851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" name="Google Shape;541;p48"/>
            <p:cNvSpPr/>
            <p:nvPr/>
          </p:nvSpPr>
          <p:spPr>
            <a:xfrm>
              <a:off x="2895075" y="3238700"/>
              <a:ext cx="385075" cy="337900"/>
            </a:xfrm>
            <a:custGeom>
              <a:avLst/>
              <a:gdLst/>
              <a:ahLst/>
              <a:cxnLst/>
              <a:rect l="l" t="t" r="r" b="b"/>
              <a:pathLst>
                <a:path w="15403" h="13516" extrusionOk="0">
                  <a:moveTo>
                    <a:pt x="7197" y="0"/>
                  </a:moveTo>
                  <a:lnTo>
                    <a:pt x="2677" y="483"/>
                  </a:lnTo>
                  <a:lnTo>
                    <a:pt x="176" y="527"/>
                  </a:lnTo>
                  <a:lnTo>
                    <a:pt x="132" y="527"/>
                  </a:lnTo>
                  <a:lnTo>
                    <a:pt x="45" y="571"/>
                  </a:lnTo>
                  <a:lnTo>
                    <a:pt x="1" y="659"/>
                  </a:lnTo>
                  <a:lnTo>
                    <a:pt x="1" y="703"/>
                  </a:lnTo>
                  <a:lnTo>
                    <a:pt x="45" y="790"/>
                  </a:lnTo>
                  <a:lnTo>
                    <a:pt x="45" y="834"/>
                  </a:lnTo>
                  <a:lnTo>
                    <a:pt x="132" y="878"/>
                  </a:lnTo>
                  <a:lnTo>
                    <a:pt x="176" y="878"/>
                  </a:lnTo>
                  <a:lnTo>
                    <a:pt x="2721" y="834"/>
                  </a:lnTo>
                  <a:lnTo>
                    <a:pt x="7197" y="351"/>
                  </a:lnTo>
                  <a:lnTo>
                    <a:pt x="7548" y="615"/>
                  </a:lnTo>
                  <a:lnTo>
                    <a:pt x="8470" y="1448"/>
                  </a:lnTo>
                  <a:lnTo>
                    <a:pt x="10005" y="2940"/>
                  </a:lnTo>
                  <a:lnTo>
                    <a:pt x="11805" y="4783"/>
                  </a:lnTo>
                  <a:lnTo>
                    <a:pt x="14525" y="7943"/>
                  </a:lnTo>
                  <a:lnTo>
                    <a:pt x="15052" y="9128"/>
                  </a:lnTo>
                  <a:lnTo>
                    <a:pt x="14964" y="10619"/>
                  </a:lnTo>
                  <a:lnTo>
                    <a:pt x="14042" y="13252"/>
                  </a:lnTo>
                  <a:lnTo>
                    <a:pt x="13999" y="13340"/>
                  </a:lnTo>
                  <a:lnTo>
                    <a:pt x="14042" y="13384"/>
                  </a:lnTo>
                  <a:lnTo>
                    <a:pt x="14086" y="13428"/>
                  </a:lnTo>
                  <a:lnTo>
                    <a:pt x="14130" y="13472"/>
                  </a:lnTo>
                  <a:lnTo>
                    <a:pt x="14174" y="13516"/>
                  </a:lnTo>
                  <a:lnTo>
                    <a:pt x="14306" y="13472"/>
                  </a:lnTo>
                  <a:lnTo>
                    <a:pt x="14350" y="13384"/>
                  </a:lnTo>
                  <a:lnTo>
                    <a:pt x="15271" y="10707"/>
                  </a:lnTo>
                  <a:lnTo>
                    <a:pt x="15315" y="10663"/>
                  </a:lnTo>
                  <a:lnTo>
                    <a:pt x="15403" y="9128"/>
                  </a:lnTo>
                  <a:lnTo>
                    <a:pt x="15359" y="9040"/>
                  </a:lnTo>
                  <a:lnTo>
                    <a:pt x="14832" y="7767"/>
                  </a:lnTo>
                  <a:lnTo>
                    <a:pt x="14788" y="7723"/>
                  </a:lnTo>
                  <a:lnTo>
                    <a:pt x="12068" y="4520"/>
                  </a:lnTo>
                  <a:lnTo>
                    <a:pt x="10269" y="2721"/>
                  </a:lnTo>
                  <a:lnTo>
                    <a:pt x="8689" y="1185"/>
                  </a:lnTo>
                  <a:lnTo>
                    <a:pt x="7767" y="351"/>
                  </a:lnTo>
                  <a:lnTo>
                    <a:pt x="7329" y="44"/>
                  </a:lnTo>
                  <a:lnTo>
                    <a:pt x="719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" name="Google Shape;542;p48"/>
            <p:cNvSpPr/>
            <p:nvPr/>
          </p:nvSpPr>
          <p:spPr>
            <a:xfrm>
              <a:off x="2931275" y="3283675"/>
              <a:ext cx="242475" cy="218325"/>
            </a:xfrm>
            <a:custGeom>
              <a:avLst/>
              <a:gdLst/>
              <a:ahLst/>
              <a:cxnLst/>
              <a:rect l="l" t="t" r="r" b="b"/>
              <a:pathLst>
                <a:path w="9699" h="8733" extrusionOk="0">
                  <a:moveTo>
                    <a:pt x="1624" y="1"/>
                  </a:moveTo>
                  <a:lnTo>
                    <a:pt x="176" y="44"/>
                  </a:lnTo>
                  <a:lnTo>
                    <a:pt x="132" y="88"/>
                  </a:lnTo>
                  <a:lnTo>
                    <a:pt x="45" y="88"/>
                  </a:lnTo>
                  <a:lnTo>
                    <a:pt x="45" y="176"/>
                  </a:lnTo>
                  <a:lnTo>
                    <a:pt x="1" y="220"/>
                  </a:lnTo>
                  <a:lnTo>
                    <a:pt x="45" y="308"/>
                  </a:lnTo>
                  <a:lnTo>
                    <a:pt x="88" y="352"/>
                  </a:lnTo>
                  <a:lnTo>
                    <a:pt x="176" y="395"/>
                  </a:lnTo>
                  <a:lnTo>
                    <a:pt x="1624" y="352"/>
                  </a:lnTo>
                  <a:lnTo>
                    <a:pt x="3555" y="483"/>
                  </a:lnTo>
                  <a:lnTo>
                    <a:pt x="4301" y="746"/>
                  </a:lnTo>
                  <a:lnTo>
                    <a:pt x="5530" y="1843"/>
                  </a:lnTo>
                  <a:lnTo>
                    <a:pt x="7504" y="4038"/>
                  </a:lnTo>
                  <a:lnTo>
                    <a:pt x="8426" y="5266"/>
                  </a:lnTo>
                  <a:lnTo>
                    <a:pt x="9128" y="6626"/>
                  </a:lnTo>
                  <a:lnTo>
                    <a:pt x="9347" y="8118"/>
                  </a:lnTo>
                  <a:lnTo>
                    <a:pt x="9259" y="8557"/>
                  </a:lnTo>
                  <a:lnTo>
                    <a:pt x="9259" y="8601"/>
                  </a:lnTo>
                  <a:lnTo>
                    <a:pt x="9303" y="8689"/>
                  </a:lnTo>
                  <a:lnTo>
                    <a:pt x="9347" y="8733"/>
                  </a:lnTo>
                  <a:lnTo>
                    <a:pt x="9435" y="8733"/>
                  </a:lnTo>
                  <a:lnTo>
                    <a:pt x="9567" y="8689"/>
                  </a:lnTo>
                  <a:lnTo>
                    <a:pt x="9611" y="8601"/>
                  </a:lnTo>
                  <a:lnTo>
                    <a:pt x="9698" y="8162"/>
                  </a:lnTo>
                  <a:lnTo>
                    <a:pt x="9698" y="8074"/>
                  </a:lnTo>
                  <a:lnTo>
                    <a:pt x="9435" y="6539"/>
                  </a:lnTo>
                  <a:lnTo>
                    <a:pt x="9435" y="6495"/>
                  </a:lnTo>
                  <a:lnTo>
                    <a:pt x="8733" y="5091"/>
                  </a:lnTo>
                  <a:lnTo>
                    <a:pt x="8689" y="5091"/>
                  </a:lnTo>
                  <a:lnTo>
                    <a:pt x="7768" y="3818"/>
                  </a:lnTo>
                  <a:lnTo>
                    <a:pt x="7768" y="3774"/>
                  </a:lnTo>
                  <a:lnTo>
                    <a:pt x="5749" y="1580"/>
                  </a:lnTo>
                  <a:lnTo>
                    <a:pt x="4520" y="483"/>
                  </a:lnTo>
                  <a:lnTo>
                    <a:pt x="4433" y="439"/>
                  </a:lnTo>
                  <a:lnTo>
                    <a:pt x="3643" y="176"/>
                  </a:lnTo>
                  <a:lnTo>
                    <a:pt x="3599" y="132"/>
                  </a:lnTo>
                  <a:lnTo>
                    <a:pt x="162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" name="Google Shape;543;p48"/>
            <p:cNvSpPr/>
            <p:nvPr/>
          </p:nvSpPr>
          <p:spPr>
            <a:xfrm>
              <a:off x="2574750" y="1389150"/>
              <a:ext cx="1018050" cy="1583000"/>
            </a:xfrm>
            <a:custGeom>
              <a:avLst/>
              <a:gdLst/>
              <a:ahLst/>
              <a:cxnLst/>
              <a:rect l="l" t="t" r="r" b="b"/>
              <a:pathLst>
                <a:path w="40722" h="63320" extrusionOk="0">
                  <a:moveTo>
                    <a:pt x="34666" y="0"/>
                  </a:moveTo>
                  <a:lnTo>
                    <a:pt x="34622" y="44"/>
                  </a:lnTo>
                  <a:lnTo>
                    <a:pt x="34578" y="88"/>
                  </a:lnTo>
                  <a:lnTo>
                    <a:pt x="34535" y="132"/>
                  </a:lnTo>
                  <a:lnTo>
                    <a:pt x="34535" y="220"/>
                  </a:lnTo>
                  <a:lnTo>
                    <a:pt x="34578" y="263"/>
                  </a:lnTo>
                  <a:lnTo>
                    <a:pt x="36597" y="3072"/>
                  </a:lnTo>
                  <a:lnTo>
                    <a:pt x="37826" y="4959"/>
                  </a:lnTo>
                  <a:lnTo>
                    <a:pt x="38791" y="6714"/>
                  </a:lnTo>
                  <a:lnTo>
                    <a:pt x="39230" y="8030"/>
                  </a:lnTo>
                  <a:lnTo>
                    <a:pt x="39098" y="10224"/>
                  </a:lnTo>
                  <a:lnTo>
                    <a:pt x="39098" y="10268"/>
                  </a:lnTo>
                  <a:lnTo>
                    <a:pt x="39537" y="12594"/>
                  </a:lnTo>
                  <a:lnTo>
                    <a:pt x="39493" y="13779"/>
                  </a:lnTo>
                  <a:lnTo>
                    <a:pt x="39230" y="15885"/>
                  </a:lnTo>
                  <a:lnTo>
                    <a:pt x="39230" y="15929"/>
                  </a:lnTo>
                  <a:lnTo>
                    <a:pt x="39317" y="20229"/>
                  </a:lnTo>
                  <a:lnTo>
                    <a:pt x="39142" y="22511"/>
                  </a:lnTo>
                  <a:lnTo>
                    <a:pt x="38966" y="25319"/>
                  </a:lnTo>
                  <a:lnTo>
                    <a:pt x="39142" y="27118"/>
                  </a:lnTo>
                  <a:lnTo>
                    <a:pt x="39142" y="27162"/>
                  </a:lnTo>
                  <a:lnTo>
                    <a:pt x="39800" y="29970"/>
                  </a:lnTo>
                  <a:lnTo>
                    <a:pt x="40371" y="32472"/>
                  </a:lnTo>
                  <a:lnTo>
                    <a:pt x="40239" y="33964"/>
                  </a:lnTo>
                  <a:lnTo>
                    <a:pt x="39712" y="35850"/>
                  </a:lnTo>
                  <a:lnTo>
                    <a:pt x="38264" y="39800"/>
                  </a:lnTo>
                  <a:lnTo>
                    <a:pt x="38264" y="39844"/>
                  </a:lnTo>
                  <a:lnTo>
                    <a:pt x="37957" y="41248"/>
                  </a:lnTo>
                  <a:lnTo>
                    <a:pt x="37299" y="42740"/>
                  </a:lnTo>
                  <a:lnTo>
                    <a:pt x="35368" y="45767"/>
                  </a:lnTo>
                  <a:lnTo>
                    <a:pt x="33789" y="47172"/>
                  </a:lnTo>
                  <a:lnTo>
                    <a:pt x="31770" y="48883"/>
                  </a:lnTo>
                  <a:lnTo>
                    <a:pt x="30849" y="48839"/>
                  </a:lnTo>
                  <a:lnTo>
                    <a:pt x="28786" y="48400"/>
                  </a:lnTo>
                  <a:lnTo>
                    <a:pt x="28655" y="48400"/>
                  </a:lnTo>
                  <a:lnTo>
                    <a:pt x="26153" y="49673"/>
                  </a:lnTo>
                  <a:lnTo>
                    <a:pt x="23520" y="50901"/>
                  </a:lnTo>
                  <a:lnTo>
                    <a:pt x="20493" y="52306"/>
                  </a:lnTo>
                  <a:lnTo>
                    <a:pt x="14613" y="54894"/>
                  </a:lnTo>
                  <a:lnTo>
                    <a:pt x="10488" y="56299"/>
                  </a:lnTo>
                  <a:lnTo>
                    <a:pt x="10444" y="56343"/>
                  </a:lnTo>
                  <a:lnTo>
                    <a:pt x="7943" y="57571"/>
                  </a:lnTo>
                  <a:lnTo>
                    <a:pt x="5837" y="58844"/>
                  </a:lnTo>
                  <a:lnTo>
                    <a:pt x="2546" y="61257"/>
                  </a:lnTo>
                  <a:lnTo>
                    <a:pt x="44" y="63012"/>
                  </a:lnTo>
                  <a:lnTo>
                    <a:pt x="1" y="63056"/>
                  </a:lnTo>
                  <a:lnTo>
                    <a:pt x="1" y="63100"/>
                  </a:lnTo>
                  <a:lnTo>
                    <a:pt x="1" y="63188"/>
                  </a:lnTo>
                  <a:lnTo>
                    <a:pt x="1" y="63232"/>
                  </a:lnTo>
                  <a:lnTo>
                    <a:pt x="88" y="63319"/>
                  </a:lnTo>
                  <a:lnTo>
                    <a:pt x="176" y="63319"/>
                  </a:lnTo>
                  <a:lnTo>
                    <a:pt x="264" y="63276"/>
                  </a:lnTo>
                  <a:lnTo>
                    <a:pt x="2765" y="61520"/>
                  </a:lnTo>
                  <a:lnTo>
                    <a:pt x="6012" y="59151"/>
                  </a:lnTo>
                  <a:lnTo>
                    <a:pt x="8118" y="57878"/>
                  </a:lnTo>
                  <a:lnTo>
                    <a:pt x="10620" y="56650"/>
                  </a:lnTo>
                  <a:lnTo>
                    <a:pt x="14744" y="55202"/>
                  </a:lnTo>
                  <a:lnTo>
                    <a:pt x="20624" y="52613"/>
                  </a:lnTo>
                  <a:lnTo>
                    <a:pt x="23696" y="51209"/>
                  </a:lnTo>
                  <a:lnTo>
                    <a:pt x="26285" y="49980"/>
                  </a:lnTo>
                  <a:lnTo>
                    <a:pt x="28786" y="48751"/>
                  </a:lnTo>
                  <a:lnTo>
                    <a:pt x="30805" y="49190"/>
                  </a:lnTo>
                  <a:lnTo>
                    <a:pt x="31858" y="49234"/>
                  </a:lnTo>
                  <a:lnTo>
                    <a:pt x="31946" y="49190"/>
                  </a:lnTo>
                  <a:lnTo>
                    <a:pt x="34008" y="47435"/>
                  </a:lnTo>
                  <a:lnTo>
                    <a:pt x="35588" y="46031"/>
                  </a:lnTo>
                  <a:lnTo>
                    <a:pt x="35632" y="45987"/>
                  </a:lnTo>
                  <a:lnTo>
                    <a:pt x="37562" y="42915"/>
                  </a:lnTo>
                  <a:lnTo>
                    <a:pt x="37606" y="42871"/>
                  </a:lnTo>
                  <a:lnTo>
                    <a:pt x="38264" y="41379"/>
                  </a:lnTo>
                  <a:lnTo>
                    <a:pt x="38264" y="41335"/>
                  </a:lnTo>
                  <a:lnTo>
                    <a:pt x="38615" y="39931"/>
                  </a:lnTo>
                  <a:lnTo>
                    <a:pt x="40063" y="35982"/>
                  </a:lnTo>
                  <a:lnTo>
                    <a:pt x="40546" y="34007"/>
                  </a:lnTo>
                  <a:lnTo>
                    <a:pt x="40590" y="34007"/>
                  </a:lnTo>
                  <a:lnTo>
                    <a:pt x="40722" y="32472"/>
                  </a:lnTo>
                  <a:lnTo>
                    <a:pt x="40722" y="32428"/>
                  </a:lnTo>
                  <a:lnTo>
                    <a:pt x="40151" y="29883"/>
                  </a:lnTo>
                  <a:lnTo>
                    <a:pt x="39493" y="27074"/>
                  </a:lnTo>
                  <a:lnTo>
                    <a:pt x="39317" y="25319"/>
                  </a:lnTo>
                  <a:lnTo>
                    <a:pt x="39493" y="22555"/>
                  </a:lnTo>
                  <a:lnTo>
                    <a:pt x="39669" y="20229"/>
                  </a:lnTo>
                  <a:lnTo>
                    <a:pt x="39581" y="15929"/>
                  </a:lnTo>
                  <a:lnTo>
                    <a:pt x="39844" y="13822"/>
                  </a:lnTo>
                  <a:lnTo>
                    <a:pt x="39888" y="12594"/>
                  </a:lnTo>
                  <a:lnTo>
                    <a:pt x="39888" y="12550"/>
                  </a:lnTo>
                  <a:lnTo>
                    <a:pt x="39449" y="10224"/>
                  </a:lnTo>
                  <a:lnTo>
                    <a:pt x="39581" y="8030"/>
                  </a:lnTo>
                  <a:lnTo>
                    <a:pt x="39537" y="7943"/>
                  </a:lnTo>
                  <a:lnTo>
                    <a:pt x="39142" y="6582"/>
                  </a:lnTo>
                  <a:lnTo>
                    <a:pt x="39098" y="6582"/>
                  </a:lnTo>
                  <a:lnTo>
                    <a:pt x="38133" y="4783"/>
                  </a:lnTo>
                  <a:lnTo>
                    <a:pt x="36904" y="2896"/>
                  </a:lnTo>
                  <a:lnTo>
                    <a:pt x="34886" y="44"/>
                  </a:lnTo>
                  <a:lnTo>
                    <a:pt x="3479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" name="Google Shape;544;p48"/>
            <p:cNvSpPr/>
            <p:nvPr/>
          </p:nvSpPr>
          <p:spPr>
            <a:xfrm>
              <a:off x="2434325" y="1378175"/>
              <a:ext cx="930300" cy="1467825"/>
            </a:xfrm>
            <a:custGeom>
              <a:avLst/>
              <a:gdLst/>
              <a:ahLst/>
              <a:cxnLst/>
              <a:rect l="l" t="t" r="r" b="b"/>
              <a:pathLst>
                <a:path w="37212" h="58713" extrusionOk="0">
                  <a:moveTo>
                    <a:pt x="35369" y="0"/>
                  </a:moveTo>
                  <a:lnTo>
                    <a:pt x="35325" y="44"/>
                  </a:lnTo>
                  <a:lnTo>
                    <a:pt x="35281" y="88"/>
                  </a:lnTo>
                  <a:lnTo>
                    <a:pt x="35237" y="176"/>
                  </a:lnTo>
                  <a:lnTo>
                    <a:pt x="35237" y="220"/>
                  </a:lnTo>
                  <a:lnTo>
                    <a:pt x="35281" y="308"/>
                  </a:lnTo>
                  <a:lnTo>
                    <a:pt x="36466" y="1931"/>
                  </a:lnTo>
                  <a:lnTo>
                    <a:pt x="36685" y="2896"/>
                  </a:lnTo>
                  <a:lnTo>
                    <a:pt x="36860" y="5968"/>
                  </a:lnTo>
                  <a:lnTo>
                    <a:pt x="36641" y="7065"/>
                  </a:lnTo>
                  <a:lnTo>
                    <a:pt x="35369" y="10400"/>
                  </a:lnTo>
                  <a:lnTo>
                    <a:pt x="33833" y="15271"/>
                  </a:lnTo>
                  <a:lnTo>
                    <a:pt x="32429" y="17904"/>
                  </a:lnTo>
                  <a:lnTo>
                    <a:pt x="31244" y="20229"/>
                  </a:lnTo>
                  <a:lnTo>
                    <a:pt x="30235" y="22467"/>
                  </a:lnTo>
                  <a:lnTo>
                    <a:pt x="28655" y="25275"/>
                  </a:lnTo>
                  <a:lnTo>
                    <a:pt x="26461" y="28654"/>
                  </a:lnTo>
                  <a:lnTo>
                    <a:pt x="26461" y="28698"/>
                  </a:lnTo>
                  <a:lnTo>
                    <a:pt x="26197" y="29663"/>
                  </a:lnTo>
                  <a:lnTo>
                    <a:pt x="26197" y="29707"/>
                  </a:lnTo>
                  <a:lnTo>
                    <a:pt x="26066" y="31068"/>
                  </a:lnTo>
                  <a:lnTo>
                    <a:pt x="26066" y="31112"/>
                  </a:lnTo>
                  <a:lnTo>
                    <a:pt x="26505" y="35105"/>
                  </a:lnTo>
                  <a:lnTo>
                    <a:pt x="26943" y="38747"/>
                  </a:lnTo>
                  <a:lnTo>
                    <a:pt x="26724" y="39229"/>
                  </a:lnTo>
                  <a:lnTo>
                    <a:pt x="26241" y="39756"/>
                  </a:lnTo>
                  <a:lnTo>
                    <a:pt x="24530" y="41028"/>
                  </a:lnTo>
                  <a:lnTo>
                    <a:pt x="22336" y="42389"/>
                  </a:lnTo>
                  <a:lnTo>
                    <a:pt x="20361" y="43705"/>
                  </a:lnTo>
                  <a:lnTo>
                    <a:pt x="17026" y="46514"/>
                  </a:lnTo>
                  <a:lnTo>
                    <a:pt x="15227" y="47698"/>
                  </a:lnTo>
                  <a:lnTo>
                    <a:pt x="15183" y="47698"/>
                  </a:lnTo>
                  <a:lnTo>
                    <a:pt x="12200" y="50638"/>
                  </a:lnTo>
                  <a:lnTo>
                    <a:pt x="10401" y="51691"/>
                  </a:lnTo>
                  <a:lnTo>
                    <a:pt x="7109" y="53183"/>
                  </a:lnTo>
                  <a:lnTo>
                    <a:pt x="5442" y="54368"/>
                  </a:lnTo>
                  <a:lnTo>
                    <a:pt x="3072" y="56167"/>
                  </a:lnTo>
                  <a:lnTo>
                    <a:pt x="89" y="58405"/>
                  </a:lnTo>
                  <a:lnTo>
                    <a:pt x="45" y="58449"/>
                  </a:lnTo>
                  <a:lnTo>
                    <a:pt x="1" y="58537"/>
                  </a:lnTo>
                  <a:lnTo>
                    <a:pt x="1" y="58581"/>
                  </a:lnTo>
                  <a:lnTo>
                    <a:pt x="45" y="58668"/>
                  </a:lnTo>
                  <a:lnTo>
                    <a:pt x="89" y="58712"/>
                  </a:lnTo>
                  <a:lnTo>
                    <a:pt x="176" y="58712"/>
                  </a:lnTo>
                  <a:lnTo>
                    <a:pt x="308" y="58668"/>
                  </a:lnTo>
                  <a:lnTo>
                    <a:pt x="3248" y="56430"/>
                  </a:lnTo>
                  <a:lnTo>
                    <a:pt x="5661" y="54675"/>
                  </a:lnTo>
                  <a:lnTo>
                    <a:pt x="7285" y="53491"/>
                  </a:lnTo>
                  <a:lnTo>
                    <a:pt x="10576" y="52042"/>
                  </a:lnTo>
                  <a:lnTo>
                    <a:pt x="12419" y="50945"/>
                  </a:lnTo>
                  <a:lnTo>
                    <a:pt x="12463" y="50902"/>
                  </a:lnTo>
                  <a:lnTo>
                    <a:pt x="15403" y="47962"/>
                  </a:lnTo>
                  <a:lnTo>
                    <a:pt x="17202" y="46821"/>
                  </a:lnTo>
                  <a:lnTo>
                    <a:pt x="17246" y="46821"/>
                  </a:lnTo>
                  <a:lnTo>
                    <a:pt x="20581" y="44012"/>
                  </a:lnTo>
                  <a:lnTo>
                    <a:pt x="22512" y="42696"/>
                  </a:lnTo>
                  <a:lnTo>
                    <a:pt x="24749" y="41336"/>
                  </a:lnTo>
                  <a:lnTo>
                    <a:pt x="26461" y="40063"/>
                  </a:lnTo>
                  <a:lnTo>
                    <a:pt x="26505" y="40019"/>
                  </a:lnTo>
                  <a:lnTo>
                    <a:pt x="27031" y="39449"/>
                  </a:lnTo>
                  <a:lnTo>
                    <a:pt x="27031" y="39405"/>
                  </a:lnTo>
                  <a:lnTo>
                    <a:pt x="27295" y="38878"/>
                  </a:lnTo>
                  <a:lnTo>
                    <a:pt x="27295" y="38747"/>
                  </a:lnTo>
                  <a:lnTo>
                    <a:pt x="26856" y="35061"/>
                  </a:lnTo>
                  <a:lnTo>
                    <a:pt x="26417" y="31112"/>
                  </a:lnTo>
                  <a:lnTo>
                    <a:pt x="26549" y="29751"/>
                  </a:lnTo>
                  <a:lnTo>
                    <a:pt x="26768" y="28830"/>
                  </a:lnTo>
                  <a:lnTo>
                    <a:pt x="28962" y="25451"/>
                  </a:lnTo>
                  <a:lnTo>
                    <a:pt x="30542" y="22643"/>
                  </a:lnTo>
                  <a:lnTo>
                    <a:pt x="30586" y="22643"/>
                  </a:lnTo>
                  <a:lnTo>
                    <a:pt x="31551" y="20361"/>
                  </a:lnTo>
                  <a:lnTo>
                    <a:pt x="34140" y="15402"/>
                  </a:lnTo>
                  <a:lnTo>
                    <a:pt x="34184" y="15359"/>
                  </a:lnTo>
                  <a:lnTo>
                    <a:pt x="35720" y="10532"/>
                  </a:lnTo>
                  <a:lnTo>
                    <a:pt x="36992" y="7153"/>
                  </a:lnTo>
                  <a:lnTo>
                    <a:pt x="37212" y="6012"/>
                  </a:lnTo>
                  <a:lnTo>
                    <a:pt x="37212" y="5968"/>
                  </a:lnTo>
                  <a:lnTo>
                    <a:pt x="37036" y="2853"/>
                  </a:lnTo>
                  <a:lnTo>
                    <a:pt x="37036" y="2809"/>
                  </a:lnTo>
                  <a:lnTo>
                    <a:pt x="36817" y="1843"/>
                  </a:lnTo>
                  <a:lnTo>
                    <a:pt x="36773" y="1756"/>
                  </a:lnTo>
                  <a:lnTo>
                    <a:pt x="35588" y="88"/>
                  </a:lnTo>
                  <a:lnTo>
                    <a:pt x="35500" y="44"/>
                  </a:lnTo>
                  <a:lnTo>
                    <a:pt x="3545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" name="Google Shape;545;p48"/>
            <p:cNvSpPr/>
            <p:nvPr/>
          </p:nvSpPr>
          <p:spPr>
            <a:xfrm>
              <a:off x="2288425" y="1370500"/>
              <a:ext cx="948950" cy="1344950"/>
            </a:xfrm>
            <a:custGeom>
              <a:avLst/>
              <a:gdLst/>
              <a:ahLst/>
              <a:cxnLst/>
              <a:rect l="l" t="t" r="r" b="b"/>
              <a:pathLst>
                <a:path w="37958" h="53798" extrusionOk="0">
                  <a:moveTo>
                    <a:pt x="37475" y="0"/>
                  </a:moveTo>
                  <a:lnTo>
                    <a:pt x="37431" y="44"/>
                  </a:lnTo>
                  <a:lnTo>
                    <a:pt x="37387" y="88"/>
                  </a:lnTo>
                  <a:lnTo>
                    <a:pt x="37343" y="132"/>
                  </a:lnTo>
                  <a:lnTo>
                    <a:pt x="37343" y="220"/>
                  </a:lnTo>
                  <a:lnTo>
                    <a:pt x="37606" y="1448"/>
                  </a:lnTo>
                  <a:lnTo>
                    <a:pt x="37519" y="2765"/>
                  </a:lnTo>
                  <a:lnTo>
                    <a:pt x="36202" y="6363"/>
                  </a:lnTo>
                  <a:lnTo>
                    <a:pt x="35676" y="8206"/>
                  </a:lnTo>
                  <a:lnTo>
                    <a:pt x="34579" y="12155"/>
                  </a:lnTo>
                  <a:lnTo>
                    <a:pt x="33613" y="14349"/>
                  </a:lnTo>
                  <a:lnTo>
                    <a:pt x="32648" y="16324"/>
                  </a:lnTo>
                  <a:lnTo>
                    <a:pt x="31595" y="18298"/>
                  </a:lnTo>
                  <a:lnTo>
                    <a:pt x="30410" y="20361"/>
                  </a:lnTo>
                  <a:lnTo>
                    <a:pt x="28655" y="23388"/>
                  </a:lnTo>
                  <a:lnTo>
                    <a:pt x="27294" y="25626"/>
                  </a:lnTo>
                  <a:lnTo>
                    <a:pt x="25846" y="27952"/>
                  </a:lnTo>
                  <a:lnTo>
                    <a:pt x="24705" y="29795"/>
                  </a:lnTo>
                  <a:lnTo>
                    <a:pt x="23038" y="31901"/>
                  </a:lnTo>
                  <a:lnTo>
                    <a:pt x="21107" y="34271"/>
                  </a:lnTo>
                  <a:lnTo>
                    <a:pt x="18211" y="36904"/>
                  </a:lnTo>
                  <a:lnTo>
                    <a:pt x="13165" y="40107"/>
                  </a:lnTo>
                  <a:lnTo>
                    <a:pt x="13121" y="40151"/>
                  </a:lnTo>
                  <a:lnTo>
                    <a:pt x="12419" y="41248"/>
                  </a:lnTo>
                  <a:lnTo>
                    <a:pt x="12375" y="41292"/>
                  </a:lnTo>
                  <a:lnTo>
                    <a:pt x="11190" y="43924"/>
                  </a:lnTo>
                  <a:lnTo>
                    <a:pt x="10093" y="46250"/>
                  </a:lnTo>
                  <a:lnTo>
                    <a:pt x="8162" y="47786"/>
                  </a:lnTo>
                  <a:lnTo>
                    <a:pt x="6276" y="49146"/>
                  </a:lnTo>
                  <a:lnTo>
                    <a:pt x="3862" y="50858"/>
                  </a:lnTo>
                  <a:lnTo>
                    <a:pt x="88" y="53490"/>
                  </a:lnTo>
                  <a:lnTo>
                    <a:pt x="45" y="53534"/>
                  </a:lnTo>
                  <a:lnTo>
                    <a:pt x="1" y="53578"/>
                  </a:lnTo>
                  <a:lnTo>
                    <a:pt x="1" y="53666"/>
                  </a:lnTo>
                  <a:lnTo>
                    <a:pt x="45" y="53710"/>
                  </a:lnTo>
                  <a:lnTo>
                    <a:pt x="88" y="53798"/>
                  </a:lnTo>
                  <a:lnTo>
                    <a:pt x="176" y="53798"/>
                  </a:lnTo>
                  <a:lnTo>
                    <a:pt x="308" y="53754"/>
                  </a:lnTo>
                  <a:lnTo>
                    <a:pt x="4082" y="51121"/>
                  </a:lnTo>
                  <a:lnTo>
                    <a:pt x="6451" y="49453"/>
                  </a:lnTo>
                  <a:lnTo>
                    <a:pt x="8382" y="48049"/>
                  </a:lnTo>
                  <a:lnTo>
                    <a:pt x="10357" y="46513"/>
                  </a:lnTo>
                  <a:lnTo>
                    <a:pt x="10400" y="46469"/>
                  </a:lnTo>
                  <a:lnTo>
                    <a:pt x="11541" y="44056"/>
                  </a:lnTo>
                  <a:lnTo>
                    <a:pt x="12682" y="41423"/>
                  </a:lnTo>
                  <a:lnTo>
                    <a:pt x="13384" y="40414"/>
                  </a:lnTo>
                  <a:lnTo>
                    <a:pt x="18387" y="37167"/>
                  </a:lnTo>
                  <a:lnTo>
                    <a:pt x="18431" y="37167"/>
                  </a:lnTo>
                  <a:lnTo>
                    <a:pt x="21371" y="34534"/>
                  </a:lnTo>
                  <a:lnTo>
                    <a:pt x="21371" y="34490"/>
                  </a:lnTo>
                  <a:lnTo>
                    <a:pt x="23345" y="32121"/>
                  </a:lnTo>
                  <a:lnTo>
                    <a:pt x="24969" y="30014"/>
                  </a:lnTo>
                  <a:lnTo>
                    <a:pt x="25013" y="29970"/>
                  </a:lnTo>
                  <a:lnTo>
                    <a:pt x="26154" y="28128"/>
                  </a:lnTo>
                  <a:lnTo>
                    <a:pt x="27558" y="25802"/>
                  </a:lnTo>
                  <a:lnTo>
                    <a:pt x="28962" y="23564"/>
                  </a:lnTo>
                  <a:lnTo>
                    <a:pt x="30717" y="20536"/>
                  </a:lnTo>
                  <a:lnTo>
                    <a:pt x="31902" y="18474"/>
                  </a:lnTo>
                  <a:lnTo>
                    <a:pt x="32955" y="16455"/>
                  </a:lnTo>
                  <a:lnTo>
                    <a:pt x="33920" y="14481"/>
                  </a:lnTo>
                  <a:lnTo>
                    <a:pt x="34930" y="12287"/>
                  </a:lnTo>
                  <a:lnTo>
                    <a:pt x="34930" y="12243"/>
                  </a:lnTo>
                  <a:lnTo>
                    <a:pt x="36027" y="8294"/>
                  </a:lnTo>
                  <a:lnTo>
                    <a:pt x="36553" y="6495"/>
                  </a:lnTo>
                  <a:lnTo>
                    <a:pt x="37870" y="2896"/>
                  </a:lnTo>
                  <a:lnTo>
                    <a:pt x="37870" y="2809"/>
                  </a:lnTo>
                  <a:lnTo>
                    <a:pt x="37957" y="1448"/>
                  </a:lnTo>
                  <a:lnTo>
                    <a:pt x="37957" y="1404"/>
                  </a:lnTo>
                  <a:lnTo>
                    <a:pt x="37694" y="132"/>
                  </a:lnTo>
                  <a:lnTo>
                    <a:pt x="37650" y="88"/>
                  </a:lnTo>
                  <a:lnTo>
                    <a:pt x="37606" y="44"/>
                  </a:lnTo>
                  <a:lnTo>
                    <a:pt x="3756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" name="Google Shape;546;p48"/>
            <p:cNvSpPr/>
            <p:nvPr/>
          </p:nvSpPr>
          <p:spPr>
            <a:xfrm>
              <a:off x="2083300" y="1434125"/>
              <a:ext cx="1010375" cy="1095925"/>
            </a:xfrm>
            <a:custGeom>
              <a:avLst/>
              <a:gdLst/>
              <a:ahLst/>
              <a:cxnLst/>
              <a:rect l="l" t="t" r="r" b="b"/>
              <a:pathLst>
                <a:path w="40415" h="43837" extrusionOk="0">
                  <a:moveTo>
                    <a:pt x="40238" y="0"/>
                  </a:moveTo>
                  <a:lnTo>
                    <a:pt x="40195" y="44"/>
                  </a:lnTo>
                  <a:lnTo>
                    <a:pt x="40107" y="88"/>
                  </a:lnTo>
                  <a:lnTo>
                    <a:pt x="40063" y="132"/>
                  </a:lnTo>
                  <a:lnTo>
                    <a:pt x="39098" y="2721"/>
                  </a:lnTo>
                  <a:lnTo>
                    <a:pt x="37957" y="5485"/>
                  </a:lnTo>
                  <a:lnTo>
                    <a:pt x="36991" y="8294"/>
                  </a:lnTo>
                  <a:lnTo>
                    <a:pt x="36465" y="9259"/>
                  </a:lnTo>
                  <a:lnTo>
                    <a:pt x="34885" y="12067"/>
                  </a:lnTo>
                  <a:lnTo>
                    <a:pt x="32735" y="15885"/>
                  </a:lnTo>
                  <a:lnTo>
                    <a:pt x="30102" y="20141"/>
                  </a:lnTo>
                  <a:lnTo>
                    <a:pt x="27206" y="24266"/>
                  </a:lnTo>
                  <a:lnTo>
                    <a:pt x="25890" y="25802"/>
                  </a:lnTo>
                  <a:lnTo>
                    <a:pt x="24090" y="27469"/>
                  </a:lnTo>
                  <a:lnTo>
                    <a:pt x="22247" y="29137"/>
                  </a:lnTo>
                  <a:lnTo>
                    <a:pt x="18605" y="31638"/>
                  </a:lnTo>
                  <a:lnTo>
                    <a:pt x="15007" y="33964"/>
                  </a:lnTo>
                  <a:lnTo>
                    <a:pt x="12945" y="35412"/>
                  </a:lnTo>
                  <a:lnTo>
                    <a:pt x="9171" y="37518"/>
                  </a:lnTo>
                  <a:lnTo>
                    <a:pt x="7021" y="38966"/>
                  </a:lnTo>
                  <a:lnTo>
                    <a:pt x="5178" y="40370"/>
                  </a:lnTo>
                  <a:lnTo>
                    <a:pt x="1448" y="42696"/>
                  </a:lnTo>
                  <a:lnTo>
                    <a:pt x="88" y="43486"/>
                  </a:lnTo>
                  <a:lnTo>
                    <a:pt x="0" y="43530"/>
                  </a:lnTo>
                  <a:lnTo>
                    <a:pt x="0" y="43617"/>
                  </a:lnTo>
                  <a:lnTo>
                    <a:pt x="0" y="43661"/>
                  </a:lnTo>
                  <a:lnTo>
                    <a:pt x="0" y="43749"/>
                  </a:lnTo>
                  <a:lnTo>
                    <a:pt x="88" y="43793"/>
                  </a:lnTo>
                  <a:lnTo>
                    <a:pt x="176" y="43837"/>
                  </a:lnTo>
                  <a:lnTo>
                    <a:pt x="263" y="43793"/>
                  </a:lnTo>
                  <a:lnTo>
                    <a:pt x="1624" y="43003"/>
                  </a:lnTo>
                  <a:lnTo>
                    <a:pt x="5397" y="40677"/>
                  </a:lnTo>
                  <a:lnTo>
                    <a:pt x="7240" y="39229"/>
                  </a:lnTo>
                  <a:lnTo>
                    <a:pt x="9347" y="37825"/>
                  </a:lnTo>
                  <a:lnTo>
                    <a:pt x="13120" y="35719"/>
                  </a:lnTo>
                  <a:lnTo>
                    <a:pt x="15183" y="34271"/>
                  </a:lnTo>
                  <a:lnTo>
                    <a:pt x="18781" y="31901"/>
                  </a:lnTo>
                  <a:lnTo>
                    <a:pt x="22467" y="29444"/>
                  </a:lnTo>
                  <a:lnTo>
                    <a:pt x="22467" y="29400"/>
                  </a:lnTo>
                  <a:lnTo>
                    <a:pt x="24354" y="27733"/>
                  </a:lnTo>
                  <a:lnTo>
                    <a:pt x="26153" y="26065"/>
                  </a:lnTo>
                  <a:lnTo>
                    <a:pt x="26153" y="26021"/>
                  </a:lnTo>
                  <a:lnTo>
                    <a:pt x="27469" y="24486"/>
                  </a:lnTo>
                  <a:lnTo>
                    <a:pt x="30409" y="20361"/>
                  </a:lnTo>
                  <a:lnTo>
                    <a:pt x="33042" y="16060"/>
                  </a:lnTo>
                  <a:lnTo>
                    <a:pt x="35192" y="12243"/>
                  </a:lnTo>
                  <a:lnTo>
                    <a:pt x="36772" y="9435"/>
                  </a:lnTo>
                  <a:lnTo>
                    <a:pt x="37299" y="8425"/>
                  </a:lnTo>
                  <a:lnTo>
                    <a:pt x="38264" y="5617"/>
                  </a:lnTo>
                  <a:lnTo>
                    <a:pt x="39449" y="2853"/>
                  </a:lnTo>
                  <a:lnTo>
                    <a:pt x="40414" y="264"/>
                  </a:lnTo>
                  <a:lnTo>
                    <a:pt x="40414" y="176"/>
                  </a:lnTo>
                  <a:lnTo>
                    <a:pt x="40414" y="132"/>
                  </a:lnTo>
                  <a:lnTo>
                    <a:pt x="40370" y="44"/>
                  </a:lnTo>
                  <a:lnTo>
                    <a:pt x="40326" y="44"/>
                  </a:lnTo>
                  <a:lnTo>
                    <a:pt x="4023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" name="Google Shape;547;p48"/>
            <p:cNvSpPr/>
            <p:nvPr/>
          </p:nvSpPr>
          <p:spPr>
            <a:xfrm>
              <a:off x="1945075" y="1451675"/>
              <a:ext cx="982950" cy="954425"/>
            </a:xfrm>
            <a:custGeom>
              <a:avLst/>
              <a:gdLst/>
              <a:ahLst/>
              <a:cxnLst/>
              <a:rect l="l" t="t" r="r" b="b"/>
              <a:pathLst>
                <a:path w="39318" h="38177" extrusionOk="0">
                  <a:moveTo>
                    <a:pt x="39054" y="0"/>
                  </a:moveTo>
                  <a:lnTo>
                    <a:pt x="39010" y="44"/>
                  </a:lnTo>
                  <a:lnTo>
                    <a:pt x="38966" y="132"/>
                  </a:lnTo>
                  <a:lnTo>
                    <a:pt x="38352" y="2107"/>
                  </a:lnTo>
                  <a:lnTo>
                    <a:pt x="37606" y="3950"/>
                  </a:lnTo>
                  <a:lnTo>
                    <a:pt x="36509" y="6056"/>
                  </a:lnTo>
                  <a:lnTo>
                    <a:pt x="35105" y="8557"/>
                  </a:lnTo>
                  <a:lnTo>
                    <a:pt x="33700" y="10970"/>
                  </a:lnTo>
                  <a:lnTo>
                    <a:pt x="32384" y="13208"/>
                  </a:lnTo>
                  <a:lnTo>
                    <a:pt x="31068" y="15095"/>
                  </a:lnTo>
                  <a:lnTo>
                    <a:pt x="29356" y="17553"/>
                  </a:lnTo>
                  <a:lnTo>
                    <a:pt x="28128" y="19001"/>
                  </a:lnTo>
                  <a:lnTo>
                    <a:pt x="26592" y="20492"/>
                  </a:lnTo>
                  <a:lnTo>
                    <a:pt x="24134" y="22774"/>
                  </a:lnTo>
                  <a:lnTo>
                    <a:pt x="22116" y="24486"/>
                  </a:lnTo>
                  <a:lnTo>
                    <a:pt x="18254" y="27075"/>
                  </a:lnTo>
                  <a:lnTo>
                    <a:pt x="16455" y="28215"/>
                  </a:lnTo>
                  <a:lnTo>
                    <a:pt x="14393" y="29488"/>
                  </a:lnTo>
                  <a:lnTo>
                    <a:pt x="12287" y="30717"/>
                  </a:lnTo>
                  <a:lnTo>
                    <a:pt x="8250" y="33042"/>
                  </a:lnTo>
                  <a:lnTo>
                    <a:pt x="88" y="37825"/>
                  </a:lnTo>
                  <a:lnTo>
                    <a:pt x="44" y="37869"/>
                  </a:lnTo>
                  <a:lnTo>
                    <a:pt x="0" y="37957"/>
                  </a:lnTo>
                  <a:lnTo>
                    <a:pt x="0" y="38001"/>
                  </a:lnTo>
                  <a:lnTo>
                    <a:pt x="0" y="38088"/>
                  </a:lnTo>
                  <a:lnTo>
                    <a:pt x="88" y="38132"/>
                  </a:lnTo>
                  <a:lnTo>
                    <a:pt x="176" y="38176"/>
                  </a:lnTo>
                  <a:lnTo>
                    <a:pt x="263" y="38132"/>
                  </a:lnTo>
                  <a:lnTo>
                    <a:pt x="8425" y="33349"/>
                  </a:lnTo>
                  <a:lnTo>
                    <a:pt x="12462" y="31024"/>
                  </a:lnTo>
                  <a:lnTo>
                    <a:pt x="14612" y="29795"/>
                  </a:lnTo>
                  <a:lnTo>
                    <a:pt x="16631" y="28523"/>
                  </a:lnTo>
                  <a:lnTo>
                    <a:pt x="18430" y="27382"/>
                  </a:lnTo>
                  <a:lnTo>
                    <a:pt x="20843" y="25802"/>
                  </a:lnTo>
                  <a:lnTo>
                    <a:pt x="22291" y="24793"/>
                  </a:lnTo>
                  <a:lnTo>
                    <a:pt x="22335" y="24749"/>
                  </a:lnTo>
                  <a:lnTo>
                    <a:pt x="24354" y="23038"/>
                  </a:lnTo>
                  <a:lnTo>
                    <a:pt x="26855" y="20756"/>
                  </a:lnTo>
                  <a:lnTo>
                    <a:pt x="28391" y="19264"/>
                  </a:lnTo>
                  <a:lnTo>
                    <a:pt x="29619" y="17772"/>
                  </a:lnTo>
                  <a:lnTo>
                    <a:pt x="31375" y="15315"/>
                  </a:lnTo>
                  <a:lnTo>
                    <a:pt x="32691" y="13428"/>
                  </a:lnTo>
                  <a:lnTo>
                    <a:pt x="34008" y="11146"/>
                  </a:lnTo>
                  <a:lnTo>
                    <a:pt x="35412" y="8733"/>
                  </a:lnTo>
                  <a:lnTo>
                    <a:pt x="36816" y="6231"/>
                  </a:lnTo>
                  <a:lnTo>
                    <a:pt x="37957" y="4081"/>
                  </a:lnTo>
                  <a:lnTo>
                    <a:pt x="38703" y="2194"/>
                  </a:lnTo>
                  <a:lnTo>
                    <a:pt x="39317" y="220"/>
                  </a:lnTo>
                  <a:lnTo>
                    <a:pt x="39317" y="176"/>
                  </a:lnTo>
                  <a:lnTo>
                    <a:pt x="39273" y="88"/>
                  </a:lnTo>
                  <a:lnTo>
                    <a:pt x="39229" y="44"/>
                  </a:lnTo>
                  <a:lnTo>
                    <a:pt x="3918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" name="Google Shape;548;p48"/>
            <p:cNvSpPr/>
            <p:nvPr/>
          </p:nvSpPr>
          <p:spPr>
            <a:xfrm>
              <a:off x="1822200" y="1600875"/>
              <a:ext cx="866675" cy="694425"/>
            </a:xfrm>
            <a:custGeom>
              <a:avLst/>
              <a:gdLst/>
              <a:ahLst/>
              <a:cxnLst/>
              <a:rect l="l" t="t" r="r" b="b"/>
              <a:pathLst>
                <a:path w="34667" h="27777" extrusionOk="0">
                  <a:moveTo>
                    <a:pt x="34359" y="0"/>
                  </a:moveTo>
                  <a:lnTo>
                    <a:pt x="34315" y="88"/>
                  </a:lnTo>
                  <a:lnTo>
                    <a:pt x="32867" y="2765"/>
                  </a:lnTo>
                  <a:lnTo>
                    <a:pt x="31375" y="5134"/>
                  </a:lnTo>
                  <a:lnTo>
                    <a:pt x="29839" y="7196"/>
                  </a:lnTo>
                  <a:lnTo>
                    <a:pt x="28216" y="8996"/>
                  </a:lnTo>
                  <a:lnTo>
                    <a:pt x="26592" y="10575"/>
                  </a:lnTo>
                  <a:lnTo>
                    <a:pt x="24881" y="12111"/>
                  </a:lnTo>
                  <a:lnTo>
                    <a:pt x="23301" y="13252"/>
                  </a:lnTo>
                  <a:lnTo>
                    <a:pt x="21370" y="14919"/>
                  </a:lnTo>
                  <a:lnTo>
                    <a:pt x="20537" y="15665"/>
                  </a:lnTo>
                  <a:lnTo>
                    <a:pt x="19659" y="16455"/>
                  </a:lnTo>
                  <a:lnTo>
                    <a:pt x="18737" y="17157"/>
                  </a:lnTo>
                  <a:lnTo>
                    <a:pt x="17772" y="17903"/>
                  </a:lnTo>
                  <a:lnTo>
                    <a:pt x="16719" y="18605"/>
                  </a:lnTo>
                  <a:lnTo>
                    <a:pt x="15666" y="19264"/>
                  </a:lnTo>
                  <a:lnTo>
                    <a:pt x="14569" y="19922"/>
                  </a:lnTo>
                  <a:lnTo>
                    <a:pt x="13472" y="20580"/>
                  </a:lnTo>
                  <a:lnTo>
                    <a:pt x="11190" y="21809"/>
                  </a:lnTo>
                  <a:lnTo>
                    <a:pt x="8864" y="22950"/>
                  </a:lnTo>
                  <a:lnTo>
                    <a:pt x="6583" y="24003"/>
                  </a:lnTo>
                  <a:lnTo>
                    <a:pt x="4389" y="25012"/>
                  </a:lnTo>
                  <a:lnTo>
                    <a:pt x="2414" y="26065"/>
                  </a:lnTo>
                  <a:lnTo>
                    <a:pt x="88" y="27469"/>
                  </a:lnTo>
                  <a:lnTo>
                    <a:pt x="44" y="27513"/>
                  </a:lnTo>
                  <a:lnTo>
                    <a:pt x="0" y="27557"/>
                  </a:lnTo>
                  <a:lnTo>
                    <a:pt x="0" y="27645"/>
                  </a:lnTo>
                  <a:lnTo>
                    <a:pt x="44" y="27689"/>
                  </a:lnTo>
                  <a:lnTo>
                    <a:pt x="88" y="27776"/>
                  </a:lnTo>
                  <a:lnTo>
                    <a:pt x="264" y="27776"/>
                  </a:lnTo>
                  <a:lnTo>
                    <a:pt x="2589" y="26372"/>
                  </a:lnTo>
                  <a:lnTo>
                    <a:pt x="4564" y="25319"/>
                  </a:lnTo>
                  <a:lnTo>
                    <a:pt x="6758" y="24354"/>
                  </a:lnTo>
                  <a:lnTo>
                    <a:pt x="9040" y="23257"/>
                  </a:lnTo>
                  <a:lnTo>
                    <a:pt x="11366" y="22116"/>
                  </a:lnTo>
                  <a:lnTo>
                    <a:pt x="13647" y="20887"/>
                  </a:lnTo>
                  <a:lnTo>
                    <a:pt x="14788" y="20229"/>
                  </a:lnTo>
                  <a:lnTo>
                    <a:pt x="15885" y="19571"/>
                  </a:lnTo>
                  <a:lnTo>
                    <a:pt x="16938" y="18869"/>
                  </a:lnTo>
                  <a:lnTo>
                    <a:pt x="17992" y="18167"/>
                  </a:lnTo>
                  <a:lnTo>
                    <a:pt x="18957" y="17464"/>
                  </a:lnTo>
                  <a:lnTo>
                    <a:pt x="19922" y="16718"/>
                  </a:lnTo>
                  <a:lnTo>
                    <a:pt x="20800" y="15929"/>
                  </a:lnTo>
                  <a:lnTo>
                    <a:pt x="21634" y="15183"/>
                  </a:lnTo>
                  <a:lnTo>
                    <a:pt x="23520" y="13559"/>
                  </a:lnTo>
                  <a:lnTo>
                    <a:pt x="25100" y="12374"/>
                  </a:lnTo>
                  <a:lnTo>
                    <a:pt x="26855" y="10839"/>
                  </a:lnTo>
                  <a:lnTo>
                    <a:pt x="28435" y="9215"/>
                  </a:lnTo>
                  <a:lnTo>
                    <a:pt x="30103" y="7416"/>
                  </a:lnTo>
                  <a:lnTo>
                    <a:pt x="31682" y="5310"/>
                  </a:lnTo>
                  <a:lnTo>
                    <a:pt x="33174" y="2940"/>
                  </a:lnTo>
                  <a:lnTo>
                    <a:pt x="34622" y="219"/>
                  </a:lnTo>
                  <a:lnTo>
                    <a:pt x="34666" y="176"/>
                  </a:lnTo>
                  <a:lnTo>
                    <a:pt x="34622" y="88"/>
                  </a:lnTo>
                  <a:lnTo>
                    <a:pt x="34622" y="44"/>
                  </a:lnTo>
                  <a:lnTo>
                    <a:pt x="3457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" name="Google Shape;549;p48"/>
            <p:cNvSpPr/>
            <p:nvPr/>
          </p:nvSpPr>
          <p:spPr>
            <a:xfrm>
              <a:off x="1699325" y="2110975"/>
              <a:ext cx="133875" cy="74625"/>
            </a:xfrm>
            <a:custGeom>
              <a:avLst/>
              <a:gdLst/>
              <a:ahLst/>
              <a:cxnLst/>
              <a:rect l="l" t="t" r="r" b="b"/>
              <a:pathLst>
                <a:path w="5355" h="2985" extrusionOk="0">
                  <a:moveTo>
                    <a:pt x="5091" y="0"/>
                  </a:moveTo>
                  <a:lnTo>
                    <a:pt x="89" y="2633"/>
                  </a:lnTo>
                  <a:lnTo>
                    <a:pt x="45" y="2677"/>
                  </a:lnTo>
                  <a:lnTo>
                    <a:pt x="1" y="2721"/>
                  </a:lnTo>
                  <a:lnTo>
                    <a:pt x="1" y="2809"/>
                  </a:lnTo>
                  <a:lnTo>
                    <a:pt x="1" y="2853"/>
                  </a:lnTo>
                  <a:lnTo>
                    <a:pt x="89" y="2940"/>
                  </a:lnTo>
                  <a:lnTo>
                    <a:pt x="176" y="2984"/>
                  </a:lnTo>
                  <a:lnTo>
                    <a:pt x="264" y="2940"/>
                  </a:lnTo>
                  <a:lnTo>
                    <a:pt x="5267" y="351"/>
                  </a:lnTo>
                  <a:lnTo>
                    <a:pt x="5310" y="308"/>
                  </a:lnTo>
                  <a:lnTo>
                    <a:pt x="5354" y="220"/>
                  </a:lnTo>
                  <a:lnTo>
                    <a:pt x="5354" y="176"/>
                  </a:lnTo>
                  <a:lnTo>
                    <a:pt x="5354" y="88"/>
                  </a:lnTo>
                  <a:lnTo>
                    <a:pt x="5310" y="44"/>
                  </a:lnTo>
                  <a:lnTo>
                    <a:pt x="522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" name="Google Shape;550;p48"/>
            <p:cNvSpPr/>
            <p:nvPr/>
          </p:nvSpPr>
          <p:spPr>
            <a:xfrm>
              <a:off x="2929075" y="3201400"/>
              <a:ext cx="121800" cy="42800"/>
            </a:xfrm>
            <a:custGeom>
              <a:avLst/>
              <a:gdLst/>
              <a:ahLst/>
              <a:cxnLst/>
              <a:rect l="l" t="t" r="r" b="b"/>
              <a:pathLst>
                <a:path w="4872" h="1712" extrusionOk="0">
                  <a:moveTo>
                    <a:pt x="2722" y="352"/>
                  </a:moveTo>
                  <a:lnTo>
                    <a:pt x="3950" y="439"/>
                  </a:lnTo>
                  <a:lnTo>
                    <a:pt x="4433" y="1054"/>
                  </a:lnTo>
                  <a:lnTo>
                    <a:pt x="4082" y="1229"/>
                  </a:lnTo>
                  <a:lnTo>
                    <a:pt x="1932" y="1361"/>
                  </a:lnTo>
                  <a:lnTo>
                    <a:pt x="440" y="1361"/>
                  </a:lnTo>
                  <a:lnTo>
                    <a:pt x="703" y="659"/>
                  </a:lnTo>
                  <a:lnTo>
                    <a:pt x="2722" y="352"/>
                  </a:lnTo>
                  <a:close/>
                  <a:moveTo>
                    <a:pt x="2722" y="0"/>
                  </a:moveTo>
                  <a:lnTo>
                    <a:pt x="528" y="308"/>
                  </a:lnTo>
                  <a:lnTo>
                    <a:pt x="440" y="352"/>
                  </a:lnTo>
                  <a:lnTo>
                    <a:pt x="396" y="439"/>
                  </a:lnTo>
                  <a:lnTo>
                    <a:pt x="1" y="1492"/>
                  </a:lnTo>
                  <a:lnTo>
                    <a:pt x="1" y="1536"/>
                  </a:lnTo>
                  <a:lnTo>
                    <a:pt x="45" y="1624"/>
                  </a:lnTo>
                  <a:lnTo>
                    <a:pt x="89" y="1712"/>
                  </a:lnTo>
                  <a:lnTo>
                    <a:pt x="1976" y="1712"/>
                  </a:lnTo>
                  <a:lnTo>
                    <a:pt x="4170" y="1580"/>
                  </a:lnTo>
                  <a:lnTo>
                    <a:pt x="4257" y="1536"/>
                  </a:lnTo>
                  <a:lnTo>
                    <a:pt x="4784" y="1229"/>
                  </a:lnTo>
                  <a:lnTo>
                    <a:pt x="4828" y="1185"/>
                  </a:lnTo>
                  <a:lnTo>
                    <a:pt x="4872" y="1141"/>
                  </a:lnTo>
                  <a:lnTo>
                    <a:pt x="4872" y="1054"/>
                  </a:lnTo>
                  <a:lnTo>
                    <a:pt x="4828" y="966"/>
                  </a:lnTo>
                  <a:lnTo>
                    <a:pt x="4213" y="132"/>
                  </a:lnTo>
                  <a:lnTo>
                    <a:pt x="4126" y="88"/>
                  </a:lnTo>
                  <a:lnTo>
                    <a:pt x="4082" y="88"/>
                  </a:lnTo>
                  <a:lnTo>
                    <a:pt x="272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" name="Google Shape;551;p48"/>
            <p:cNvSpPr/>
            <p:nvPr/>
          </p:nvSpPr>
          <p:spPr>
            <a:xfrm>
              <a:off x="463000" y="1796125"/>
              <a:ext cx="3006950" cy="2565925"/>
            </a:xfrm>
            <a:custGeom>
              <a:avLst/>
              <a:gdLst/>
              <a:ahLst/>
              <a:cxnLst/>
              <a:rect l="l" t="t" r="r" b="b"/>
              <a:pathLst>
                <a:path w="120278" h="102637" extrusionOk="0">
                  <a:moveTo>
                    <a:pt x="106586" y="1"/>
                  </a:moveTo>
                  <a:lnTo>
                    <a:pt x="106499" y="45"/>
                  </a:lnTo>
                  <a:lnTo>
                    <a:pt x="104173" y="2809"/>
                  </a:lnTo>
                  <a:lnTo>
                    <a:pt x="100355" y="7022"/>
                  </a:lnTo>
                  <a:lnTo>
                    <a:pt x="98512" y="7373"/>
                  </a:lnTo>
                  <a:lnTo>
                    <a:pt x="98425" y="7417"/>
                  </a:lnTo>
                  <a:lnTo>
                    <a:pt x="95967" y="9303"/>
                  </a:lnTo>
                  <a:lnTo>
                    <a:pt x="89561" y="14130"/>
                  </a:lnTo>
                  <a:lnTo>
                    <a:pt x="84997" y="16500"/>
                  </a:lnTo>
                  <a:lnTo>
                    <a:pt x="79293" y="18606"/>
                  </a:lnTo>
                  <a:lnTo>
                    <a:pt x="74334" y="20712"/>
                  </a:lnTo>
                  <a:lnTo>
                    <a:pt x="67620" y="23082"/>
                  </a:lnTo>
                  <a:lnTo>
                    <a:pt x="63364" y="24618"/>
                  </a:lnTo>
                  <a:lnTo>
                    <a:pt x="59151" y="25539"/>
                  </a:lnTo>
                  <a:lnTo>
                    <a:pt x="59108" y="25539"/>
                  </a:lnTo>
                  <a:lnTo>
                    <a:pt x="54017" y="27294"/>
                  </a:lnTo>
                  <a:lnTo>
                    <a:pt x="48664" y="28786"/>
                  </a:lnTo>
                  <a:lnTo>
                    <a:pt x="43662" y="30629"/>
                  </a:lnTo>
                  <a:lnTo>
                    <a:pt x="39010" y="31419"/>
                  </a:lnTo>
                  <a:lnTo>
                    <a:pt x="33920" y="32604"/>
                  </a:lnTo>
                  <a:lnTo>
                    <a:pt x="29795" y="32736"/>
                  </a:lnTo>
                  <a:lnTo>
                    <a:pt x="29708" y="32779"/>
                  </a:lnTo>
                  <a:lnTo>
                    <a:pt x="23169" y="35588"/>
                  </a:lnTo>
                  <a:lnTo>
                    <a:pt x="17509" y="37826"/>
                  </a:lnTo>
                  <a:lnTo>
                    <a:pt x="13603" y="37870"/>
                  </a:lnTo>
                  <a:lnTo>
                    <a:pt x="11892" y="36509"/>
                  </a:lnTo>
                  <a:lnTo>
                    <a:pt x="11848" y="36509"/>
                  </a:lnTo>
                  <a:lnTo>
                    <a:pt x="9786" y="35632"/>
                  </a:lnTo>
                  <a:lnTo>
                    <a:pt x="9742" y="35588"/>
                  </a:lnTo>
                  <a:lnTo>
                    <a:pt x="9654" y="35632"/>
                  </a:lnTo>
                  <a:lnTo>
                    <a:pt x="9610" y="35675"/>
                  </a:lnTo>
                  <a:lnTo>
                    <a:pt x="9566" y="35719"/>
                  </a:lnTo>
                  <a:lnTo>
                    <a:pt x="6802" y="42082"/>
                  </a:lnTo>
                  <a:lnTo>
                    <a:pt x="6802" y="42170"/>
                  </a:lnTo>
                  <a:lnTo>
                    <a:pt x="8338" y="50156"/>
                  </a:lnTo>
                  <a:lnTo>
                    <a:pt x="8864" y="55334"/>
                  </a:lnTo>
                  <a:lnTo>
                    <a:pt x="9479" y="61565"/>
                  </a:lnTo>
                  <a:lnTo>
                    <a:pt x="7285" y="64022"/>
                  </a:lnTo>
                  <a:lnTo>
                    <a:pt x="7241" y="64110"/>
                  </a:lnTo>
                  <a:lnTo>
                    <a:pt x="6758" y="67796"/>
                  </a:lnTo>
                  <a:lnTo>
                    <a:pt x="5266" y="69419"/>
                  </a:lnTo>
                  <a:lnTo>
                    <a:pt x="5222" y="69507"/>
                  </a:lnTo>
                  <a:lnTo>
                    <a:pt x="4432" y="72316"/>
                  </a:lnTo>
                  <a:lnTo>
                    <a:pt x="2984" y="76002"/>
                  </a:lnTo>
                  <a:lnTo>
                    <a:pt x="1756" y="79380"/>
                  </a:lnTo>
                  <a:lnTo>
                    <a:pt x="571" y="82540"/>
                  </a:lnTo>
                  <a:lnTo>
                    <a:pt x="44" y="86182"/>
                  </a:lnTo>
                  <a:lnTo>
                    <a:pt x="1" y="89341"/>
                  </a:lnTo>
                  <a:lnTo>
                    <a:pt x="132" y="92281"/>
                  </a:lnTo>
                  <a:lnTo>
                    <a:pt x="132" y="92369"/>
                  </a:lnTo>
                  <a:lnTo>
                    <a:pt x="176" y="92413"/>
                  </a:lnTo>
                  <a:lnTo>
                    <a:pt x="220" y="92457"/>
                  </a:lnTo>
                  <a:lnTo>
                    <a:pt x="395" y="92457"/>
                  </a:lnTo>
                  <a:lnTo>
                    <a:pt x="439" y="92413"/>
                  </a:lnTo>
                  <a:lnTo>
                    <a:pt x="483" y="92369"/>
                  </a:lnTo>
                  <a:lnTo>
                    <a:pt x="483" y="92281"/>
                  </a:lnTo>
                  <a:lnTo>
                    <a:pt x="352" y="89341"/>
                  </a:lnTo>
                  <a:lnTo>
                    <a:pt x="395" y="86226"/>
                  </a:lnTo>
                  <a:lnTo>
                    <a:pt x="922" y="82627"/>
                  </a:lnTo>
                  <a:lnTo>
                    <a:pt x="2063" y="79512"/>
                  </a:lnTo>
                  <a:lnTo>
                    <a:pt x="3335" y="76089"/>
                  </a:lnTo>
                  <a:lnTo>
                    <a:pt x="4740" y="72447"/>
                  </a:lnTo>
                  <a:lnTo>
                    <a:pt x="5529" y="69639"/>
                  </a:lnTo>
                  <a:lnTo>
                    <a:pt x="7065" y="68015"/>
                  </a:lnTo>
                  <a:lnTo>
                    <a:pt x="7109" y="67884"/>
                  </a:lnTo>
                  <a:lnTo>
                    <a:pt x="7592" y="64198"/>
                  </a:lnTo>
                  <a:lnTo>
                    <a:pt x="9786" y="61740"/>
                  </a:lnTo>
                  <a:lnTo>
                    <a:pt x="9830" y="61697"/>
                  </a:lnTo>
                  <a:lnTo>
                    <a:pt x="9830" y="61609"/>
                  </a:lnTo>
                  <a:lnTo>
                    <a:pt x="9215" y="55290"/>
                  </a:lnTo>
                  <a:lnTo>
                    <a:pt x="8689" y="50112"/>
                  </a:lnTo>
                  <a:lnTo>
                    <a:pt x="7153" y="42170"/>
                  </a:lnTo>
                  <a:lnTo>
                    <a:pt x="9830" y="36027"/>
                  </a:lnTo>
                  <a:lnTo>
                    <a:pt x="11717" y="36816"/>
                  </a:lnTo>
                  <a:lnTo>
                    <a:pt x="13428" y="38177"/>
                  </a:lnTo>
                  <a:lnTo>
                    <a:pt x="13560" y="38221"/>
                  </a:lnTo>
                  <a:lnTo>
                    <a:pt x="17553" y="38177"/>
                  </a:lnTo>
                  <a:lnTo>
                    <a:pt x="17597" y="38133"/>
                  </a:lnTo>
                  <a:lnTo>
                    <a:pt x="23301" y="35895"/>
                  </a:lnTo>
                  <a:lnTo>
                    <a:pt x="29839" y="33087"/>
                  </a:lnTo>
                  <a:lnTo>
                    <a:pt x="33964" y="32955"/>
                  </a:lnTo>
                  <a:lnTo>
                    <a:pt x="34008" y="32955"/>
                  </a:lnTo>
                  <a:lnTo>
                    <a:pt x="39098" y="31726"/>
                  </a:lnTo>
                  <a:lnTo>
                    <a:pt x="43749" y="30980"/>
                  </a:lnTo>
                  <a:lnTo>
                    <a:pt x="43793" y="30936"/>
                  </a:lnTo>
                  <a:lnTo>
                    <a:pt x="48752" y="29093"/>
                  </a:lnTo>
                  <a:lnTo>
                    <a:pt x="54105" y="27645"/>
                  </a:lnTo>
                  <a:lnTo>
                    <a:pt x="59239" y="25890"/>
                  </a:lnTo>
                  <a:lnTo>
                    <a:pt x="63452" y="24969"/>
                  </a:lnTo>
                  <a:lnTo>
                    <a:pt x="63496" y="24969"/>
                  </a:lnTo>
                  <a:lnTo>
                    <a:pt x="67752" y="23389"/>
                  </a:lnTo>
                  <a:lnTo>
                    <a:pt x="74466" y="21019"/>
                  </a:lnTo>
                  <a:lnTo>
                    <a:pt x="79424" y="18913"/>
                  </a:lnTo>
                  <a:lnTo>
                    <a:pt x="85129" y="16851"/>
                  </a:lnTo>
                  <a:lnTo>
                    <a:pt x="85129" y="16807"/>
                  </a:lnTo>
                  <a:lnTo>
                    <a:pt x="89736" y="14437"/>
                  </a:lnTo>
                  <a:lnTo>
                    <a:pt x="89780" y="14437"/>
                  </a:lnTo>
                  <a:lnTo>
                    <a:pt x="96187" y="9567"/>
                  </a:lnTo>
                  <a:lnTo>
                    <a:pt x="98644" y="7680"/>
                  </a:lnTo>
                  <a:lnTo>
                    <a:pt x="100487" y="7373"/>
                  </a:lnTo>
                  <a:lnTo>
                    <a:pt x="100575" y="7329"/>
                  </a:lnTo>
                  <a:lnTo>
                    <a:pt x="104436" y="3029"/>
                  </a:lnTo>
                  <a:lnTo>
                    <a:pt x="106674" y="352"/>
                  </a:lnTo>
                  <a:lnTo>
                    <a:pt x="112335" y="1712"/>
                  </a:lnTo>
                  <a:lnTo>
                    <a:pt x="112949" y="3555"/>
                  </a:lnTo>
                  <a:lnTo>
                    <a:pt x="116547" y="18343"/>
                  </a:lnTo>
                  <a:lnTo>
                    <a:pt x="116372" y="30410"/>
                  </a:lnTo>
                  <a:lnTo>
                    <a:pt x="116372" y="30454"/>
                  </a:lnTo>
                  <a:lnTo>
                    <a:pt x="118741" y="38396"/>
                  </a:lnTo>
                  <a:lnTo>
                    <a:pt x="117600" y="42214"/>
                  </a:lnTo>
                  <a:lnTo>
                    <a:pt x="116942" y="44890"/>
                  </a:lnTo>
                  <a:lnTo>
                    <a:pt x="116942" y="44934"/>
                  </a:lnTo>
                  <a:lnTo>
                    <a:pt x="116810" y="48225"/>
                  </a:lnTo>
                  <a:lnTo>
                    <a:pt x="116810" y="48313"/>
                  </a:lnTo>
                  <a:lnTo>
                    <a:pt x="119926" y="54939"/>
                  </a:lnTo>
                  <a:lnTo>
                    <a:pt x="119663" y="55948"/>
                  </a:lnTo>
                  <a:lnTo>
                    <a:pt x="118697" y="56475"/>
                  </a:lnTo>
                  <a:lnTo>
                    <a:pt x="118653" y="56475"/>
                  </a:lnTo>
                  <a:lnTo>
                    <a:pt x="115889" y="58537"/>
                  </a:lnTo>
                  <a:lnTo>
                    <a:pt x="113519" y="60468"/>
                  </a:lnTo>
                  <a:lnTo>
                    <a:pt x="109614" y="64154"/>
                  </a:lnTo>
                  <a:lnTo>
                    <a:pt x="109570" y="64198"/>
                  </a:lnTo>
                  <a:lnTo>
                    <a:pt x="104305" y="75519"/>
                  </a:lnTo>
                  <a:lnTo>
                    <a:pt x="100750" y="78634"/>
                  </a:lnTo>
                  <a:lnTo>
                    <a:pt x="98468" y="80784"/>
                  </a:lnTo>
                  <a:lnTo>
                    <a:pt x="91184" y="82935"/>
                  </a:lnTo>
                  <a:lnTo>
                    <a:pt x="87805" y="83417"/>
                  </a:lnTo>
                  <a:lnTo>
                    <a:pt x="87762" y="83417"/>
                  </a:lnTo>
                  <a:lnTo>
                    <a:pt x="84163" y="84470"/>
                  </a:lnTo>
                  <a:lnTo>
                    <a:pt x="84076" y="84514"/>
                  </a:lnTo>
                  <a:lnTo>
                    <a:pt x="82847" y="85962"/>
                  </a:lnTo>
                  <a:lnTo>
                    <a:pt x="82847" y="86006"/>
                  </a:lnTo>
                  <a:lnTo>
                    <a:pt x="81311" y="88858"/>
                  </a:lnTo>
                  <a:lnTo>
                    <a:pt x="78810" y="90965"/>
                  </a:lnTo>
                  <a:lnTo>
                    <a:pt x="74202" y="91886"/>
                  </a:lnTo>
                  <a:lnTo>
                    <a:pt x="74159" y="91886"/>
                  </a:lnTo>
                  <a:lnTo>
                    <a:pt x="70560" y="93905"/>
                  </a:lnTo>
                  <a:lnTo>
                    <a:pt x="70517" y="93992"/>
                  </a:lnTo>
                  <a:lnTo>
                    <a:pt x="68630" y="96669"/>
                  </a:lnTo>
                  <a:lnTo>
                    <a:pt x="65207" y="97196"/>
                  </a:lnTo>
                  <a:lnTo>
                    <a:pt x="63671" y="96932"/>
                  </a:lnTo>
                  <a:lnTo>
                    <a:pt x="62004" y="96932"/>
                  </a:lnTo>
                  <a:lnTo>
                    <a:pt x="58098" y="97942"/>
                  </a:lnTo>
                  <a:lnTo>
                    <a:pt x="52482" y="98995"/>
                  </a:lnTo>
                  <a:lnTo>
                    <a:pt x="51253" y="98819"/>
                  </a:lnTo>
                  <a:lnTo>
                    <a:pt x="48006" y="98380"/>
                  </a:lnTo>
                  <a:lnTo>
                    <a:pt x="44451" y="97547"/>
                  </a:lnTo>
                  <a:lnTo>
                    <a:pt x="43398" y="95923"/>
                  </a:lnTo>
                  <a:lnTo>
                    <a:pt x="41160" y="93115"/>
                  </a:lnTo>
                  <a:lnTo>
                    <a:pt x="41160" y="92325"/>
                  </a:lnTo>
                  <a:lnTo>
                    <a:pt x="41160" y="90833"/>
                  </a:lnTo>
                  <a:lnTo>
                    <a:pt x="42038" y="88990"/>
                  </a:lnTo>
                  <a:lnTo>
                    <a:pt x="43618" y="86972"/>
                  </a:lnTo>
                  <a:lnTo>
                    <a:pt x="46646" y="85348"/>
                  </a:lnTo>
                  <a:lnTo>
                    <a:pt x="46689" y="85304"/>
                  </a:lnTo>
                  <a:lnTo>
                    <a:pt x="47216" y="84427"/>
                  </a:lnTo>
                  <a:lnTo>
                    <a:pt x="47216" y="84383"/>
                  </a:lnTo>
                  <a:lnTo>
                    <a:pt x="48006" y="82627"/>
                  </a:lnTo>
                  <a:lnTo>
                    <a:pt x="49015" y="80916"/>
                  </a:lnTo>
                  <a:lnTo>
                    <a:pt x="50551" y="78854"/>
                  </a:lnTo>
                  <a:lnTo>
                    <a:pt x="51297" y="77493"/>
                  </a:lnTo>
                  <a:lnTo>
                    <a:pt x="51297" y="77450"/>
                  </a:lnTo>
                  <a:lnTo>
                    <a:pt x="51428" y="76528"/>
                  </a:lnTo>
                  <a:lnTo>
                    <a:pt x="51428" y="76484"/>
                  </a:lnTo>
                  <a:lnTo>
                    <a:pt x="51341" y="75036"/>
                  </a:lnTo>
                  <a:lnTo>
                    <a:pt x="52043" y="70692"/>
                  </a:lnTo>
                  <a:lnTo>
                    <a:pt x="55685" y="63847"/>
                  </a:lnTo>
                  <a:lnTo>
                    <a:pt x="58405" y="60029"/>
                  </a:lnTo>
                  <a:lnTo>
                    <a:pt x="61214" y="58318"/>
                  </a:lnTo>
                  <a:lnTo>
                    <a:pt x="65163" y="56563"/>
                  </a:lnTo>
                  <a:lnTo>
                    <a:pt x="65207" y="56519"/>
                  </a:lnTo>
                  <a:lnTo>
                    <a:pt x="68761" y="52789"/>
                  </a:lnTo>
                  <a:lnTo>
                    <a:pt x="77845" y="45768"/>
                  </a:lnTo>
                  <a:lnTo>
                    <a:pt x="82452" y="41950"/>
                  </a:lnTo>
                  <a:lnTo>
                    <a:pt x="89122" y="38308"/>
                  </a:lnTo>
                  <a:lnTo>
                    <a:pt x="93554" y="38089"/>
                  </a:lnTo>
                  <a:lnTo>
                    <a:pt x="93598" y="38045"/>
                  </a:lnTo>
                  <a:lnTo>
                    <a:pt x="105709" y="31726"/>
                  </a:lnTo>
                  <a:lnTo>
                    <a:pt x="105796" y="31682"/>
                  </a:lnTo>
                  <a:lnTo>
                    <a:pt x="105796" y="31595"/>
                  </a:lnTo>
                  <a:lnTo>
                    <a:pt x="106455" y="27821"/>
                  </a:lnTo>
                  <a:lnTo>
                    <a:pt x="106455" y="27777"/>
                  </a:lnTo>
                  <a:lnTo>
                    <a:pt x="106235" y="24705"/>
                  </a:lnTo>
                  <a:lnTo>
                    <a:pt x="106411" y="21546"/>
                  </a:lnTo>
                  <a:lnTo>
                    <a:pt x="106367" y="21414"/>
                  </a:lnTo>
                  <a:lnTo>
                    <a:pt x="104875" y="19396"/>
                  </a:lnTo>
                  <a:lnTo>
                    <a:pt x="104787" y="19308"/>
                  </a:lnTo>
                  <a:lnTo>
                    <a:pt x="100575" y="17992"/>
                  </a:lnTo>
                  <a:lnTo>
                    <a:pt x="99127" y="17421"/>
                  </a:lnTo>
                  <a:lnTo>
                    <a:pt x="95090" y="15842"/>
                  </a:lnTo>
                  <a:lnTo>
                    <a:pt x="94914" y="15842"/>
                  </a:lnTo>
                  <a:lnTo>
                    <a:pt x="91448" y="18343"/>
                  </a:lnTo>
                  <a:lnTo>
                    <a:pt x="83461" y="23916"/>
                  </a:lnTo>
                  <a:lnTo>
                    <a:pt x="79688" y="25100"/>
                  </a:lnTo>
                  <a:lnTo>
                    <a:pt x="76353" y="24662"/>
                  </a:lnTo>
                  <a:lnTo>
                    <a:pt x="76265" y="24705"/>
                  </a:lnTo>
                  <a:lnTo>
                    <a:pt x="70824" y="26724"/>
                  </a:lnTo>
                  <a:lnTo>
                    <a:pt x="65119" y="28655"/>
                  </a:lnTo>
                  <a:lnTo>
                    <a:pt x="61126" y="30103"/>
                  </a:lnTo>
                  <a:lnTo>
                    <a:pt x="56519" y="31726"/>
                  </a:lnTo>
                  <a:lnTo>
                    <a:pt x="51428" y="33569"/>
                  </a:lnTo>
                  <a:lnTo>
                    <a:pt x="47435" y="35017"/>
                  </a:lnTo>
                  <a:lnTo>
                    <a:pt x="47391" y="35017"/>
                  </a:lnTo>
                  <a:lnTo>
                    <a:pt x="42784" y="37431"/>
                  </a:lnTo>
                  <a:lnTo>
                    <a:pt x="38923" y="38572"/>
                  </a:lnTo>
                  <a:lnTo>
                    <a:pt x="35237" y="39756"/>
                  </a:lnTo>
                  <a:lnTo>
                    <a:pt x="31594" y="40678"/>
                  </a:lnTo>
                  <a:lnTo>
                    <a:pt x="31551" y="40722"/>
                  </a:lnTo>
                  <a:lnTo>
                    <a:pt x="27382" y="43530"/>
                  </a:lnTo>
                  <a:lnTo>
                    <a:pt x="27338" y="43574"/>
                  </a:lnTo>
                  <a:lnTo>
                    <a:pt x="24354" y="47435"/>
                  </a:lnTo>
                  <a:lnTo>
                    <a:pt x="24354" y="47479"/>
                  </a:lnTo>
                  <a:lnTo>
                    <a:pt x="22731" y="50507"/>
                  </a:lnTo>
                  <a:lnTo>
                    <a:pt x="21590" y="53491"/>
                  </a:lnTo>
                  <a:lnTo>
                    <a:pt x="19659" y="56255"/>
                  </a:lnTo>
                  <a:lnTo>
                    <a:pt x="19615" y="56299"/>
                  </a:lnTo>
                  <a:lnTo>
                    <a:pt x="18167" y="68937"/>
                  </a:lnTo>
                  <a:lnTo>
                    <a:pt x="18562" y="76133"/>
                  </a:lnTo>
                  <a:lnTo>
                    <a:pt x="18211" y="77976"/>
                  </a:lnTo>
                  <a:lnTo>
                    <a:pt x="17553" y="80258"/>
                  </a:lnTo>
                  <a:lnTo>
                    <a:pt x="16368" y="81969"/>
                  </a:lnTo>
                  <a:lnTo>
                    <a:pt x="14920" y="83988"/>
                  </a:lnTo>
                  <a:lnTo>
                    <a:pt x="13428" y="84514"/>
                  </a:lnTo>
                  <a:lnTo>
                    <a:pt x="13340" y="84558"/>
                  </a:lnTo>
                  <a:lnTo>
                    <a:pt x="13296" y="84646"/>
                  </a:lnTo>
                  <a:lnTo>
                    <a:pt x="12331" y="86796"/>
                  </a:lnTo>
                  <a:lnTo>
                    <a:pt x="11717" y="89209"/>
                  </a:lnTo>
                  <a:lnTo>
                    <a:pt x="11717" y="89253"/>
                  </a:lnTo>
                  <a:lnTo>
                    <a:pt x="12419" y="95528"/>
                  </a:lnTo>
                  <a:lnTo>
                    <a:pt x="13560" y="102461"/>
                  </a:lnTo>
                  <a:lnTo>
                    <a:pt x="13603" y="102593"/>
                  </a:lnTo>
                  <a:lnTo>
                    <a:pt x="13735" y="102637"/>
                  </a:lnTo>
                  <a:lnTo>
                    <a:pt x="13823" y="102593"/>
                  </a:lnTo>
                  <a:lnTo>
                    <a:pt x="13867" y="102549"/>
                  </a:lnTo>
                  <a:lnTo>
                    <a:pt x="13911" y="102505"/>
                  </a:lnTo>
                  <a:lnTo>
                    <a:pt x="13911" y="102417"/>
                  </a:lnTo>
                  <a:lnTo>
                    <a:pt x="12770" y="95484"/>
                  </a:lnTo>
                  <a:lnTo>
                    <a:pt x="12068" y="89253"/>
                  </a:lnTo>
                  <a:lnTo>
                    <a:pt x="12682" y="86928"/>
                  </a:lnTo>
                  <a:lnTo>
                    <a:pt x="13603" y="84821"/>
                  </a:lnTo>
                  <a:lnTo>
                    <a:pt x="15095" y="84295"/>
                  </a:lnTo>
                  <a:lnTo>
                    <a:pt x="15183" y="84207"/>
                  </a:lnTo>
                  <a:lnTo>
                    <a:pt x="16675" y="82189"/>
                  </a:lnTo>
                  <a:lnTo>
                    <a:pt x="17860" y="80433"/>
                  </a:lnTo>
                  <a:lnTo>
                    <a:pt x="17860" y="80390"/>
                  </a:lnTo>
                  <a:lnTo>
                    <a:pt x="18562" y="78064"/>
                  </a:lnTo>
                  <a:lnTo>
                    <a:pt x="18913" y="76221"/>
                  </a:lnTo>
                  <a:lnTo>
                    <a:pt x="18913" y="76133"/>
                  </a:lnTo>
                  <a:lnTo>
                    <a:pt x="18518" y="68937"/>
                  </a:lnTo>
                  <a:lnTo>
                    <a:pt x="19966" y="56387"/>
                  </a:lnTo>
                  <a:lnTo>
                    <a:pt x="21853" y="53666"/>
                  </a:lnTo>
                  <a:lnTo>
                    <a:pt x="21897" y="53623"/>
                  </a:lnTo>
                  <a:lnTo>
                    <a:pt x="23082" y="50683"/>
                  </a:lnTo>
                  <a:lnTo>
                    <a:pt x="24661" y="47655"/>
                  </a:lnTo>
                  <a:lnTo>
                    <a:pt x="27601" y="43793"/>
                  </a:lnTo>
                  <a:lnTo>
                    <a:pt x="31682" y="41029"/>
                  </a:lnTo>
                  <a:lnTo>
                    <a:pt x="35324" y="40107"/>
                  </a:lnTo>
                  <a:lnTo>
                    <a:pt x="39054" y="38879"/>
                  </a:lnTo>
                  <a:lnTo>
                    <a:pt x="42872" y="37782"/>
                  </a:lnTo>
                  <a:lnTo>
                    <a:pt x="42916" y="37782"/>
                  </a:lnTo>
                  <a:lnTo>
                    <a:pt x="47567" y="35324"/>
                  </a:lnTo>
                  <a:lnTo>
                    <a:pt x="51560" y="33920"/>
                  </a:lnTo>
                  <a:lnTo>
                    <a:pt x="56650" y="32077"/>
                  </a:lnTo>
                  <a:lnTo>
                    <a:pt x="61214" y="30454"/>
                  </a:lnTo>
                  <a:lnTo>
                    <a:pt x="65251" y="28962"/>
                  </a:lnTo>
                  <a:lnTo>
                    <a:pt x="70911" y="27075"/>
                  </a:lnTo>
                  <a:lnTo>
                    <a:pt x="76353" y="25013"/>
                  </a:lnTo>
                  <a:lnTo>
                    <a:pt x="79644" y="25451"/>
                  </a:lnTo>
                  <a:lnTo>
                    <a:pt x="79731" y="25451"/>
                  </a:lnTo>
                  <a:lnTo>
                    <a:pt x="83593" y="24223"/>
                  </a:lnTo>
                  <a:lnTo>
                    <a:pt x="83681" y="24223"/>
                  </a:lnTo>
                  <a:lnTo>
                    <a:pt x="91623" y="18606"/>
                  </a:lnTo>
                  <a:lnTo>
                    <a:pt x="95046" y="16193"/>
                  </a:lnTo>
                  <a:lnTo>
                    <a:pt x="98995" y="17728"/>
                  </a:lnTo>
                  <a:lnTo>
                    <a:pt x="100443" y="18343"/>
                  </a:lnTo>
                  <a:lnTo>
                    <a:pt x="104656" y="19659"/>
                  </a:lnTo>
                  <a:lnTo>
                    <a:pt x="106060" y="21590"/>
                  </a:lnTo>
                  <a:lnTo>
                    <a:pt x="105884" y="24662"/>
                  </a:lnTo>
                  <a:lnTo>
                    <a:pt x="105884" y="24705"/>
                  </a:lnTo>
                  <a:lnTo>
                    <a:pt x="106104" y="27777"/>
                  </a:lnTo>
                  <a:lnTo>
                    <a:pt x="105489" y="31463"/>
                  </a:lnTo>
                  <a:lnTo>
                    <a:pt x="93466" y="37738"/>
                  </a:lnTo>
                  <a:lnTo>
                    <a:pt x="89078" y="37957"/>
                  </a:lnTo>
                  <a:lnTo>
                    <a:pt x="88990" y="37957"/>
                  </a:lnTo>
                  <a:lnTo>
                    <a:pt x="82277" y="41643"/>
                  </a:lnTo>
                  <a:lnTo>
                    <a:pt x="82233" y="41643"/>
                  </a:lnTo>
                  <a:lnTo>
                    <a:pt x="77625" y="45505"/>
                  </a:lnTo>
                  <a:lnTo>
                    <a:pt x="68542" y="52526"/>
                  </a:lnTo>
                  <a:lnTo>
                    <a:pt x="68498" y="52569"/>
                  </a:lnTo>
                  <a:lnTo>
                    <a:pt x="64988" y="56255"/>
                  </a:lnTo>
                  <a:lnTo>
                    <a:pt x="61082" y="58011"/>
                  </a:lnTo>
                  <a:lnTo>
                    <a:pt x="61038" y="58011"/>
                  </a:lnTo>
                  <a:lnTo>
                    <a:pt x="58186" y="59766"/>
                  </a:lnTo>
                  <a:lnTo>
                    <a:pt x="58142" y="59810"/>
                  </a:lnTo>
                  <a:lnTo>
                    <a:pt x="55378" y="63627"/>
                  </a:lnTo>
                  <a:lnTo>
                    <a:pt x="55378" y="63671"/>
                  </a:lnTo>
                  <a:lnTo>
                    <a:pt x="51736" y="70516"/>
                  </a:lnTo>
                  <a:lnTo>
                    <a:pt x="51692" y="70604"/>
                  </a:lnTo>
                  <a:lnTo>
                    <a:pt x="50990" y="74992"/>
                  </a:lnTo>
                  <a:lnTo>
                    <a:pt x="50990" y="75036"/>
                  </a:lnTo>
                  <a:lnTo>
                    <a:pt x="51077" y="76484"/>
                  </a:lnTo>
                  <a:lnTo>
                    <a:pt x="50946" y="77362"/>
                  </a:lnTo>
                  <a:lnTo>
                    <a:pt x="50244" y="78678"/>
                  </a:lnTo>
                  <a:lnTo>
                    <a:pt x="48708" y="80697"/>
                  </a:lnTo>
                  <a:lnTo>
                    <a:pt x="47699" y="82452"/>
                  </a:lnTo>
                  <a:lnTo>
                    <a:pt x="47699" y="82496"/>
                  </a:lnTo>
                  <a:lnTo>
                    <a:pt x="46909" y="84251"/>
                  </a:lnTo>
                  <a:lnTo>
                    <a:pt x="46426" y="85085"/>
                  </a:lnTo>
                  <a:lnTo>
                    <a:pt x="43442" y="86664"/>
                  </a:lnTo>
                  <a:lnTo>
                    <a:pt x="43354" y="86708"/>
                  </a:lnTo>
                  <a:lnTo>
                    <a:pt x="41775" y="88771"/>
                  </a:lnTo>
                  <a:lnTo>
                    <a:pt x="41731" y="88815"/>
                  </a:lnTo>
                  <a:lnTo>
                    <a:pt x="40809" y="90701"/>
                  </a:lnTo>
                  <a:lnTo>
                    <a:pt x="40809" y="90789"/>
                  </a:lnTo>
                  <a:lnTo>
                    <a:pt x="40809" y="92325"/>
                  </a:lnTo>
                  <a:lnTo>
                    <a:pt x="40809" y="93203"/>
                  </a:lnTo>
                  <a:lnTo>
                    <a:pt x="40853" y="93290"/>
                  </a:lnTo>
                  <a:lnTo>
                    <a:pt x="43091" y="96143"/>
                  </a:lnTo>
                  <a:lnTo>
                    <a:pt x="44188" y="97810"/>
                  </a:lnTo>
                  <a:lnTo>
                    <a:pt x="44276" y="97898"/>
                  </a:lnTo>
                  <a:lnTo>
                    <a:pt x="47918" y="98732"/>
                  </a:lnTo>
                  <a:lnTo>
                    <a:pt x="51209" y="99170"/>
                  </a:lnTo>
                  <a:lnTo>
                    <a:pt x="52438" y="99346"/>
                  </a:lnTo>
                  <a:lnTo>
                    <a:pt x="52482" y="99346"/>
                  </a:lnTo>
                  <a:lnTo>
                    <a:pt x="58186" y="98293"/>
                  </a:lnTo>
                  <a:lnTo>
                    <a:pt x="62091" y="97283"/>
                  </a:lnTo>
                  <a:lnTo>
                    <a:pt x="63627" y="97283"/>
                  </a:lnTo>
                  <a:lnTo>
                    <a:pt x="65163" y="97547"/>
                  </a:lnTo>
                  <a:lnTo>
                    <a:pt x="65251" y="97547"/>
                  </a:lnTo>
                  <a:lnTo>
                    <a:pt x="68761" y="96976"/>
                  </a:lnTo>
                  <a:lnTo>
                    <a:pt x="68805" y="96976"/>
                  </a:lnTo>
                  <a:lnTo>
                    <a:pt x="68893" y="96932"/>
                  </a:lnTo>
                  <a:lnTo>
                    <a:pt x="70780" y="94212"/>
                  </a:lnTo>
                  <a:lnTo>
                    <a:pt x="74334" y="92193"/>
                  </a:lnTo>
                  <a:lnTo>
                    <a:pt x="78942" y="91316"/>
                  </a:lnTo>
                  <a:lnTo>
                    <a:pt x="79029" y="91272"/>
                  </a:lnTo>
                  <a:lnTo>
                    <a:pt x="81574" y="89122"/>
                  </a:lnTo>
                  <a:lnTo>
                    <a:pt x="81618" y="89034"/>
                  </a:lnTo>
                  <a:lnTo>
                    <a:pt x="83110" y="86182"/>
                  </a:lnTo>
                  <a:lnTo>
                    <a:pt x="84295" y="84778"/>
                  </a:lnTo>
                  <a:lnTo>
                    <a:pt x="87849" y="83724"/>
                  </a:lnTo>
                  <a:lnTo>
                    <a:pt x="91228" y="83286"/>
                  </a:lnTo>
                  <a:lnTo>
                    <a:pt x="91272" y="83286"/>
                  </a:lnTo>
                  <a:lnTo>
                    <a:pt x="98600" y="81136"/>
                  </a:lnTo>
                  <a:lnTo>
                    <a:pt x="98644" y="81092"/>
                  </a:lnTo>
                  <a:lnTo>
                    <a:pt x="100970" y="78854"/>
                  </a:lnTo>
                  <a:lnTo>
                    <a:pt x="104568" y="75782"/>
                  </a:lnTo>
                  <a:lnTo>
                    <a:pt x="104612" y="75738"/>
                  </a:lnTo>
                  <a:lnTo>
                    <a:pt x="109877" y="64373"/>
                  </a:lnTo>
                  <a:lnTo>
                    <a:pt x="113739" y="60731"/>
                  </a:lnTo>
                  <a:lnTo>
                    <a:pt x="116065" y="58800"/>
                  </a:lnTo>
                  <a:lnTo>
                    <a:pt x="118873" y="56782"/>
                  </a:lnTo>
                  <a:lnTo>
                    <a:pt x="119882" y="56255"/>
                  </a:lnTo>
                  <a:lnTo>
                    <a:pt x="119926" y="56211"/>
                  </a:lnTo>
                  <a:lnTo>
                    <a:pt x="119970" y="56124"/>
                  </a:lnTo>
                  <a:lnTo>
                    <a:pt x="120277" y="54983"/>
                  </a:lnTo>
                  <a:lnTo>
                    <a:pt x="120277" y="54851"/>
                  </a:lnTo>
                  <a:lnTo>
                    <a:pt x="117162" y="48225"/>
                  </a:lnTo>
                  <a:lnTo>
                    <a:pt x="117293" y="44978"/>
                  </a:lnTo>
                  <a:lnTo>
                    <a:pt x="117907" y="42301"/>
                  </a:lnTo>
                  <a:lnTo>
                    <a:pt x="119092" y="38484"/>
                  </a:lnTo>
                  <a:lnTo>
                    <a:pt x="119092" y="38352"/>
                  </a:lnTo>
                  <a:lnTo>
                    <a:pt x="116723" y="30366"/>
                  </a:lnTo>
                  <a:lnTo>
                    <a:pt x="116898" y="18343"/>
                  </a:lnTo>
                  <a:lnTo>
                    <a:pt x="116898" y="18299"/>
                  </a:lnTo>
                  <a:lnTo>
                    <a:pt x="113256" y="3423"/>
                  </a:lnTo>
                  <a:lnTo>
                    <a:pt x="112598" y="1493"/>
                  </a:lnTo>
                  <a:lnTo>
                    <a:pt x="112554" y="1449"/>
                  </a:lnTo>
                  <a:lnTo>
                    <a:pt x="112510" y="1405"/>
                  </a:lnTo>
                  <a:lnTo>
                    <a:pt x="10667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" name="Google Shape;552;p48"/>
            <p:cNvSpPr/>
            <p:nvPr/>
          </p:nvSpPr>
          <p:spPr>
            <a:xfrm>
              <a:off x="1260525" y="3161900"/>
              <a:ext cx="125100" cy="1464550"/>
            </a:xfrm>
            <a:custGeom>
              <a:avLst/>
              <a:gdLst/>
              <a:ahLst/>
              <a:cxnLst/>
              <a:rect l="l" t="t" r="r" b="b"/>
              <a:pathLst>
                <a:path w="5004" h="58582" extrusionOk="0">
                  <a:moveTo>
                    <a:pt x="2195" y="1"/>
                  </a:moveTo>
                  <a:lnTo>
                    <a:pt x="2107" y="45"/>
                  </a:lnTo>
                  <a:lnTo>
                    <a:pt x="2063" y="89"/>
                  </a:lnTo>
                  <a:lnTo>
                    <a:pt x="2019" y="132"/>
                  </a:lnTo>
                  <a:lnTo>
                    <a:pt x="2019" y="264"/>
                  </a:lnTo>
                  <a:lnTo>
                    <a:pt x="2019" y="308"/>
                  </a:lnTo>
                  <a:lnTo>
                    <a:pt x="2721" y="3029"/>
                  </a:lnTo>
                  <a:lnTo>
                    <a:pt x="3336" y="5837"/>
                  </a:lnTo>
                  <a:lnTo>
                    <a:pt x="4257" y="9479"/>
                  </a:lnTo>
                  <a:lnTo>
                    <a:pt x="4564" y="11761"/>
                  </a:lnTo>
                  <a:lnTo>
                    <a:pt x="4652" y="14437"/>
                  </a:lnTo>
                  <a:lnTo>
                    <a:pt x="4520" y="17070"/>
                  </a:lnTo>
                  <a:lnTo>
                    <a:pt x="4389" y="19220"/>
                  </a:lnTo>
                  <a:lnTo>
                    <a:pt x="4301" y="20581"/>
                  </a:lnTo>
                  <a:lnTo>
                    <a:pt x="3994" y="24223"/>
                  </a:lnTo>
                  <a:lnTo>
                    <a:pt x="3994" y="24267"/>
                  </a:lnTo>
                  <a:lnTo>
                    <a:pt x="4038" y="26548"/>
                  </a:lnTo>
                  <a:lnTo>
                    <a:pt x="3599" y="30936"/>
                  </a:lnTo>
                  <a:lnTo>
                    <a:pt x="3248" y="33657"/>
                  </a:lnTo>
                  <a:lnTo>
                    <a:pt x="2897" y="36070"/>
                  </a:lnTo>
                  <a:lnTo>
                    <a:pt x="2414" y="38615"/>
                  </a:lnTo>
                  <a:lnTo>
                    <a:pt x="1800" y="40634"/>
                  </a:lnTo>
                  <a:lnTo>
                    <a:pt x="132" y="46689"/>
                  </a:lnTo>
                  <a:lnTo>
                    <a:pt x="1" y="49015"/>
                  </a:lnTo>
                  <a:lnTo>
                    <a:pt x="1" y="50463"/>
                  </a:lnTo>
                  <a:lnTo>
                    <a:pt x="1" y="50507"/>
                  </a:lnTo>
                  <a:lnTo>
                    <a:pt x="527" y="52789"/>
                  </a:lnTo>
                  <a:lnTo>
                    <a:pt x="1317" y="55509"/>
                  </a:lnTo>
                  <a:lnTo>
                    <a:pt x="2107" y="57528"/>
                  </a:lnTo>
                  <a:lnTo>
                    <a:pt x="2151" y="57572"/>
                  </a:lnTo>
                  <a:lnTo>
                    <a:pt x="2809" y="58537"/>
                  </a:lnTo>
                  <a:lnTo>
                    <a:pt x="2897" y="58581"/>
                  </a:lnTo>
                  <a:lnTo>
                    <a:pt x="2941" y="58581"/>
                  </a:lnTo>
                  <a:lnTo>
                    <a:pt x="3072" y="58537"/>
                  </a:lnTo>
                  <a:lnTo>
                    <a:pt x="3116" y="58493"/>
                  </a:lnTo>
                  <a:lnTo>
                    <a:pt x="3116" y="58449"/>
                  </a:lnTo>
                  <a:lnTo>
                    <a:pt x="3116" y="58362"/>
                  </a:lnTo>
                  <a:lnTo>
                    <a:pt x="3116" y="58318"/>
                  </a:lnTo>
                  <a:lnTo>
                    <a:pt x="2458" y="57396"/>
                  </a:lnTo>
                  <a:lnTo>
                    <a:pt x="1668" y="55378"/>
                  </a:lnTo>
                  <a:lnTo>
                    <a:pt x="878" y="52701"/>
                  </a:lnTo>
                  <a:lnTo>
                    <a:pt x="352" y="50419"/>
                  </a:lnTo>
                  <a:lnTo>
                    <a:pt x="352" y="49015"/>
                  </a:lnTo>
                  <a:lnTo>
                    <a:pt x="483" y="46733"/>
                  </a:lnTo>
                  <a:lnTo>
                    <a:pt x="2107" y="40722"/>
                  </a:lnTo>
                  <a:lnTo>
                    <a:pt x="2765" y="38703"/>
                  </a:lnTo>
                  <a:lnTo>
                    <a:pt x="2765" y="38659"/>
                  </a:lnTo>
                  <a:lnTo>
                    <a:pt x="3248" y="36158"/>
                  </a:lnTo>
                  <a:lnTo>
                    <a:pt x="3599" y="33701"/>
                  </a:lnTo>
                  <a:lnTo>
                    <a:pt x="3950" y="30936"/>
                  </a:lnTo>
                  <a:lnTo>
                    <a:pt x="4389" y="26548"/>
                  </a:lnTo>
                  <a:lnTo>
                    <a:pt x="4345" y="24267"/>
                  </a:lnTo>
                  <a:lnTo>
                    <a:pt x="4652" y="20581"/>
                  </a:lnTo>
                  <a:lnTo>
                    <a:pt x="4740" y="19264"/>
                  </a:lnTo>
                  <a:lnTo>
                    <a:pt x="4871" y="17114"/>
                  </a:lnTo>
                  <a:lnTo>
                    <a:pt x="5003" y="14437"/>
                  </a:lnTo>
                  <a:lnTo>
                    <a:pt x="4915" y="11717"/>
                  </a:lnTo>
                  <a:lnTo>
                    <a:pt x="4608" y="9391"/>
                  </a:lnTo>
                  <a:lnTo>
                    <a:pt x="3687" y="5749"/>
                  </a:lnTo>
                  <a:lnTo>
                    <a:pt x="3072" y="2941"/>
                  </a:lnTo>
                  <a:lnTo>
                    <a:pt x="2370" y="264"/>
                  </a:lnTo>
                  <a:lnTo>
                    <a:pt x="2370" y="220"/>
                  </a:lnTo>
                  <a:lnTo>
                    <a:pt x="2370" y="132"/>
                  </a:lnTo>
                  <a:lnTo>
                    <a:pt x="2370" y="89"/>
                  </a:lnTo>
                  <a:lnTo>
                    <a:pt x="2326" y="45"/>
                  </a:lnTo>
                  <a:lnTo>
                    <a:pt x="223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" name="Google Shape;553;p48"/>
            <p:cNvSpPr/>
            <p:nvPr/>
          </p:nvSpPr>
          <p:spPr>
            <a:xfrm>
              <a:off x="1226525" y="3169575"/>
              <a:ext cx="129475" cy="1510625"/>
            </a:xfrm>
            <a:custGeom>
              <a:avLst/>
              <a:gdLst/>
              <a:ahLst/>
              <a:cxnLst/>
              <a:rect l="l" t="t" r="r" b="b"/>
              <a:pathLst>
                <a:path w="5179" h="60425" extrusionOk="0">
                  <a:moveTo>
                    <a:pt x="2896" y="1"/>
                  </a:moveTo>
                  <a:lnTo>
                    <a:pt x="2853" y="45"/>
                  </a:lnTo>
                  <a:lnTo>
                    <a:pt x="2809" y="45"/>
                  </a:lnTo>
                  <a:lnTo>
                    <a:pt x="2765" y="133"/>
                  </a:lnTo>
                  <a:lnTo>
                    <a:pt x="2633" y="440"/>
                  </a:lnTo>
                  <a:lnTo>
                    <a:pt x="2633" y="528"/>
                  </a:lnTo>
                  <a:lnTo>
                    <a:pt x="3423" y="5047"/>
                  </a:lnTo>
                  <a:lnTo>
                    <a:pt x="4125" y="8031"/>
                  </a:lnTo>
                  <a:lnTo>
                    <a:pt x="4652" y="11059"/>
                  </a:lnTo>
                  <a:lnTo>
                    <a:pt x="4696" y="12902"/>
                  </a:lnTo>
                  <a:lnTo>
                    <a:pt x="4520" y="16368"/>
                  </a:lnTo>
                  <a:lnTo>
                    <a:pt x="4345" y="20274"/>
                  </a:lnTo>
                  <a:lnTo>
                    <a:pt x="4037" y="22731"/>
                  </a:lnTo>
                  <a:lnTo>
                    <a:pt x="3950" y="25057"/>
                  </a:lnTo>
                  <a:lnTo>
                    <a:pt x="4037" y="27338"/>
                  </a:lnTo>
                  <a:lnTo>
                    <a:pt x="3423" y="33526"/>
                  </a:lnTo>
                  <a:lnTo>
                    <a:pt x="2896" y="36904"/>
                  </a:lnTo>
                  <a:lnTo>
                    <a:pt x="2545" y="38265"/>
                  </a:lnTo>
                  <a:lnTo>
                    <a:pt x="1405" y="42521"/>
                  </a:lnTo>
                  <a:lnTo>
                    <a:pt x="1361" y="42521"/>
                  </a:lnTo>
                  <a:lnTo>
                    <a:pt x="966" y="45110"/>
                  </a:lnTo>
                  <a:lnTo>
                    <a:pt x="308" y="47260"/>
                  </a:lnTo>
                  <a:lnTo>
                    <a:pt x="0" y="48445"/>
                  </a:lnTo>
                  <a:lnTo>
                    <a:pt x="0" y="48533"/>
                  </a:lnTo>
                  <a:lnTo>
                    <a:pt x="264" y="50244"/>
                  </a:lnTo>
                  <a:lnTo>
                    <a:pt x="264" y="50288"/>
                  </a:lnTo>
                  <a:lnTo>
                    <a:pt x="1053" y="53316"/>
                  </a:lnTo>
                  <a:lnTo>
                    <a:pt x="1799" y="55597"/>
                  </a:lnTo>
                  <a:lnTo>
                    <a:pt x="2765" y="58230"/>
                  </a:lnTo>
                  <a:lnTo>
                    <a:pt x="2809" y="58274"/>
                  </a:lnTo>
                  <a:lnTo>
                    <a:pt x="3686" y="59459"/>
                  </a:lnTo>
                  <a:lnTo>
                    <a:pt x="3686" y="59503"/>
                  </a:lnTo>
                  <a:lnTo>
                    <a:pt x="4915" y="60380"/>
                  </a:lnTo>
                  <a:lnTo>
                    <a:pt x="5003" y="60424"/>
                  </a:lnTo>
                  <a:lnTo>
                    <a:pt x="5090" y="60424"/>
                  </a:lnTo>
                  <a:lnTo>
                    <a:pt x="5134" y="60336"/>
                  </a:lnTo>
                  <a:lnTo>
                    <a:pt x="5178" y="60293"/>
                  </a:lnTo>
                  <a:lnTo>
                    <a:pt x="5178" y="60205"/>
                  </a:lnTo>
                  <a:lnTo>
                    <a:pt x="5178" y="60161"/>
                  </a:lnTo>
                  <a:lnTo>
                    <a:pt x="5134" y="60117"/>
                  </a:lnTo>
                  <a:lnTo>
                    <a:pt x="3950" y="59239"/>
                  </a:lnTo>
                  <a:lnTo>
                    <a:pt x="3072" y="58099"/>
                  </a:lnTo>
                  <a:lnTo>
                    <a:pt x="2107" y="55510"/>
                  </a:lnTo>
                  <a:lnTo>
                    <a:pt x="1405" y="53228"/>
                  </a:lnTo>
                  <a:lnTo>
                    <a:pt x="615" y="50200"/>
                  </a:lnTo>
                  <a:lnTo>
                    <a:pt x="351" y="48489"/>
                  </a:lnTo>
                  <a:lnTo>
                    <a:pt x="659" y="47392"/>
                  </a:lnTo>
                  <a:lnTo>
                    <a:pt x="1317" y="45198"/>
                  </a:lnTo>
                  <a:lnTo>
                    <a:pt x="1712" y="42609"/>
                  </a:lnTo>
                  <a:lnTo>
                    <a:pt x="2896" y="38396"/>
                  </a:lnTo>
                  <a:lnTo>
                    <a:pt x="3248" y="36992"/>
                  </a:lnTo>
                  <a:lnTo>
                    <a:pt x="3730" y="33569"/>
                  </a:lnTo>
                  <a:lnTo>
                    <a:pt x="4388" y="27382"/>
                  </a:lnTo>
                  <a:lnTo>
                    <a:pt x="4388" y="27338"/>
                  </a:lnTo>
                  <a:lnTo>
                    <a:pt x="4301" y="25057"/>
                  </a:lnTo>
                  <a:lnTo>
                    <a:pt x="4388" y="22775"/>
                  </a:lnTo>
                  <a:lnTo>
                    <a:pt x="4696" y="20318"/>
                  </a:lnTo>
                  <a:lnTo>
                    <a:pt x="4871" y="16368"/>
                  </a:lnTo>
                  <a:lnTo>
                    <a:pt x="5047" y="12902"/>
                  </a:lnTo>
                  <a:lnTo>
                    <a:pt x="5003" y="11059"/>
                  </a:lnTo>
                  <a:lnTo>
                    <a:pt x="5003" y="11015"/>
                  </a:lnTo>
                  <a:lnTo>
                    <a:pt x="4476" y="7943"/>
                  </a:lnTo>
                  <a:lnTo>
                    <a:pt x="3774" y="5003"/>
                  </a:lnTo>
                  <a:lnTo>
                    <a:pt x="2984" y="528"/>
                  </a:lnTo>
                  <a:lnTo>
                    <a:pt x="3072" y="220"/>
                  </a:lnTo>
                  <a:lnTo>
                    <a:pt x="3116" y="176"/>
                  </a:lnTo>
                  <a:lnTo>
                    <a:pt x="3072" y="89"/>
                  </a:lnTo>
                  <a:lnTo>
                    <a:pt x="3028" y="45"/>
                  </a:lnTo>
                  <a:lnTo>
                    <a:pt x="298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" name="Google Shape;554;p48"/>
            <p:cNvSpPr/>
            <p:nvPr/>
          </p:nvSpPr>
          <p:spPr>
            <a:xfrm>
              <a:off x="1190325" y="3178350"/>
              <a:ext cx="129475" cy="1474425"/>
            </a:xfrm>
            <a:custGeom>
              <a:avLst/>
              <a:gdLst/>
              <a:ahLst/>
              <a:cxnLst/>
              <a:rect l="l" t="t" r="r" b="b"/>
              <a:pathLst>
                <a:path w="5179" h="58977" extrusionOk="0">
                  <a:moveTo>
                    <a:pt x="3642" y="1"/>
                  </a:moveTo>
                  <a:lnTo>
                    <a:pt x="3555" y="45"/>
                  </a:lnTo>
                  <a:lnTo>
                    <a:pt x="3555" y="133"/>
                  </a:lnTo>
                  <a:lnTo>
                    <a:pt x="3335" y="879"/>
                  </a:lnTo>
                  <a:lnTo>
                    <a:pt x="3335" y="966"/>
                  </a:lnTo>
                  <a:lnTo>
                    <a:pt x="3993" y="5705"/>
                  </a:lnTo>
                  <a:lnTo>
                    <a:pt x="4520" y="8514"/>
                  </a:lnTo>
                  <a:lnTo>
                    <a:pt x="4827" y="10313"/>
                  </a:lnTo>
                  <a:lnTo>
                    <a:pt x="4739" y="13428"/>
                  </a:lnTo>
                  <a:lnTo>
                    <a:pt x="4608" y="15973"/>
                  </a:lnTo>
                  <a:lnTo>
                    <a:pt x="4608" y="18124"/>
                  </a:lnTo>
                  <a:lnTo>
                    <a:pt x="4476" y="19835"/>
                  </a:lnTo>
                  <a:lnTo>
                    <a:pt x="4081" y="21985"/>
                  </a:lnTo>
                  <a:lnTo>
                    <a:pt x="3993" y="25452"/>
                  </a:lnTo>
                  <a:lnTo>
                    <a:pt x="4125" y="28084"/>
                  </a:lnTo>
                  <a:lnTo>
                    <a:pt x="4081" y="29971"/>
                  </a:lnTo>
                  <a:lnTo>
                    <a:pt x="3686" y="33438"/>
                  </a:lnTo>
                  <a:lnTo>
                    <a:pt x="3247" y="36158"/>
                  </a:lnTo>
                  <a:lnTo>
                    <a:pt x="2677" y="38177"/>
                  </a:lnTo>
                  <a:lnTo>
                    <a:pt x="2063" y="40371"/>
                  </a:lnTo>
                  <a:lnTo>
                    <a:pt x="1712" y="41424"/>
                  </a:lnTo>
                  <a:lnTo>
                    <a:pt x="1712" y="41468"/>
                  </a:lnTo>
                  <a:lnTo>
                    <a:pt x="1624" y="44013"/>
                  </a:lnTo>
                  <a:lnTo>
                    <a:pt x="1536" y="44934"/>
                  </a:lnTo>
                  <a:lnTo>
                    <a:pt x="790" y="47260"/>
                  </a:lnTo>
                  <a:lnTo>
                    <a:pt x="0" y="49235"/>
                  </a:lnTo>
                  <a:lnTo>
                    <a:pt x="0" y="49366"/>
                  </a:lnTo>
                  <a:lnTo>
                    <a:pt x="44" y="49454"/>
                  </a:lnTo>
                  <a:lnTo>
                    <a:pt x="351" y="49674"/>
                  </a:lnTo>
                  <a:lnTo>
                    <a:pt x="1887" y="54281"/>
                  </a:lnTo>
                  <a:lnTo>
                    <a:pt x="2809" y="57265"/>
                  </a:lnTo>
                  <a:lnTo>
                    <a:pt x="2853" y="57309"/>
                  </a:lnTo>
                  <a:lnTo>
                    <a:pt x="3511" y="58845"/>
                  </a:lnTo>
                  <a:lnTo>
                    <a:pt x="3599" y="58932"/>
                  </a:lnTo>
                  <a:lnTo>
                    <a:pt x="3686" y="58976"/>
                  </a:lnTo>
                  <a:lnTo>
                    <a:pt x="3774" y="58976"/>
                  </a:lnTo>
                  <a:lnTo>
                    <a:pt x="3818" y="58932"/>
                  </a:lnTo>
                  <a:lnTo>
                    <a:pt x="3862" y="58845"/>
                  </a:lnTo>
                  <a:lnTo>
                    <a:pt x="3862" y="58801"/>
                  </a:lnTo>
                  <a:lnTo>
                    <a:pt x="3862" y="58713"/>
                  </a:lnTo>
                  <a:lnTo>
                    <a:pt x="3160" y="57177"/>
                  </a:lnTo>
                  <a:lnTo>
                    <a:pt x="2194" y="54193"/>
                  </a:lnTo>
                  <a:lnTo>
                    <a:pt x="659" y="49498"/>
                  </a:lnTo>
                  <a:lnTo>
                    <a:pt x="615" y="49410"/>
                  </a:lnTo>
                  <a:lnTo>
                    <a:pt x="351" y="49235"/>
                  </a:lnTo>
                  <a:lnTo>
                    <a:pt x="1097" y="47348"/>
                  </a:lnTo>
                  <a:lnTo>
                    <a:pt x="1887" y="45022"/>
                  </a:lnTo>
                  <a:lnTo>
                    <a:pt x="1887" y="44978"/>
                  </a:lnTo>
                  <a:lnTo>
                    <a:pt x="1975" y="44013"/>
                  </a:lnTo>
                  <a:lnTo>
                    <a:pt x="2063" y="41512"/>
                  </a:lnTo>
                  <a:lnTo>
                    <a:pt x="2414" y="40459"/>
                  </a:lnTo>
                  <a:lnTo>
                    <a:pt x="3028" y="38309"/>
                  </a:lnTo>
                  <a:lnTo>
                    <a:pt x="3599" y="36246"/>
                  </a:lnTo>
                  <a:lnTo>
                    <a:pt x="3599" y="36202"/>
                  </a:lnTo>
                  <a:lnTo>
                    <a:pt x="4037" y="33482"/>
                  </a:lnTo>
                  <a:lnTo>
                    <a:pt x="4432" y="29971"/>
                  </a:lnTo>
                  <a:lnTo>
                    <a:pt x="4476" y="28128"/>
                  </a:lnTo>
                  <a:lnTo>
                    <a:pt x="4476" y="28084"/>
                  </a:lnTo>
                  <a:lnTo>
                    <a:pt x="4344" y="25452"/>
                  </a:lnTo>
                  <a:lnTo>
                    <a:pt x="4432" y="22029"/>
                  </a:lnTo>
                  <a:lnTo>
                    <a:pt x="4783" y="19879"/>
                  </a:lnTo>
                  <a:lnTo>
                    <a:pt x="4959" y="18124"/>
                  </a:lnTo>
                  <a:lnTo>
                    <a:pt x="4959" y="15973"/>
                  </a:lnTo>
                  <a:lnTo>
                    <a:pt x="5090" y="13428"/>
                  </a:lnTo>
                  <a:lnTo>
                    <a:pt x="5178" y="10313"/>
                  </a:lnTo>
                  <a:lnTo>
                    <a:pt x="5178" y="10269"/>
                  </a:lnTo>
                  <a:lnTo>
                    <a:pt x="4827" y="8470"/>
                  </a:lnTo>
                  <a:lnTo>
                    <a:pt x="4344" y="5662"/>
                  </a:lnTo>
                  <a:lnTo>
                    <a:pt x="3686" y="922"/>
                  </a:lnTo>
                  <a:lnTo>
                    <a:pt x="3862" y="220"/>
                  </a:lnTo>
                  <a:lnTo>
                    <a:pt x="3862" y="133"/>
                  </a:lnTo>
                  <a:lnTo>
                    <a:pt x="3862" y="89"/>
                  </a:lnTo>
                  <a:lnTo>
                    <a:pt x="3818" y="45"/>
                  </a:lnTo>
                  <a:lnTo>
                    <a:pt x="377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" name="Google Shape;555;p48"/>
            <p:cNvSpPr/>
            <p:nvPr/>
          </p:nvSpPr>
          <p:spPr>
            <a:xfrm>
              <a:off x="1174950" y="3213475"/>
              <a:ext cx="113025" cy="1464525"/>
            </a:xfrm>
            <a:custGeom>
              <a:avLst/>
              <a:gdLst/>
              <a:ahLst/>
              <a:cxnLst/>
              <a:rect l="l" t="t" r="r" b="b"/>
              <a:pathLst>
                <a:path w="4521" h="58581" extrusionOk="0">
                  <a:moveTo>
                    <a:pt x="3292" y="0"/>
                  </a:moveTo>
                  <a:lnTo>
                    <a:pt x="3248" y="44"/>
                  </a:lnTo>
                  <a:lnTo>
                    <a:pt x="3204" y="88"/>
                  </a:lnTo>
                  <a:lnTo>
                    <a:pt x="3160" y="132"/>
                  </a:lnTo>
                  <a:lnTo>
                    <a:pt x="3073" y="395"/>
                  </a:lnTo>
                  <a:lnTo>
                    <a:pt x="3073" y="483"/>
                  </a:lnTo>
                  <a:lnTo>
                    <a:pt x="3424" y="3467"/>
                  </a:lnTo>
                  <a:lnTo>
                    <a:pt x="3950" y="6977"/>
                  </a:lnTo>
                  <a:lnTo>
                    <a:pt x="4170" y="8381"/>
                  </a:lnTo>
                  <a:lnTo>
                    <a:pt x="3994" y="13033"/>
                  </a:lnTo>
                  <a:lnTo>
                    <a:pt x="3950" y="15622"/>
                  </a:lnTo>
                  <a:lnTo>
                    <a:pt x="3643" y="17816"/>
                  </a:lnTo>
                  <a:lnTo>
                    <a:pt x="3292" y="19834"/>
                  </a:lnTo>
                  <a:lnTo>
                    <a:pt x="3292" y="19878"/>
                  </a:lnTo>
                  <a:lnTo>
                    <a:pt x="3248" y="23959"/>
                  </a:lnTo>
                  <a:lnTo>
                    <a:pt x="3336" y="26943"/>
                  </a:lnTo>
                  <a:lnTo>
                    <a:pt x="3468" y="28873"/>
                  </a:lnTo>
                  <a:lnTo>
                    <a:pt x="3073" y="32208"/>
                  </a:lnTo>
                  <a:lnTo>
                    <a:pt x="2765" y="34315"/>
                  </a:lnTo>
                  <a:lnTo>
                    <a:pt x="2458" y="35499"/>
                  </a:lnTo>
                  <a:lnTo>
                    <a:pt x="1274" y="39098"/>
                  </a:lnTo>
                  <a:lnTo>
                    <a:pt x="1098" y="40238"/>
                  </a:lnTo>
                  <a:lnTo>
                    <a:pt x="1054" y="40282"/>
                  </a:lnTo>
                  <a:lnTo>
                    <a:pt x="1274" y="43486"/>
                  </a:lnTo>
                  <a:lnTo>
                    <a:pt x="484" y="46118"/>
                  </a:lnTo>
                  <a:lnTo>
                    <a:pt x="1" y="47435"/>
                  </a:lnTo>
                  <a:lnTo>
                    <a:pt x="1" y="47479"/>
                  </a:lnTo>
                  <a:lnTo>
                    <a:pt x="1" y="48312"/>
                  </a:lnTo>
                  <a:lnTo>
                    <a:pt x="1" y="48356"/>
                  </a:lnTo>
                  <a:lnTo>
                    <a:pt x="1493" y="53095"/>
                  </a:lnTo>
                  <a:lnTo>
                    <a:pt x="2634" y="56606"/>
                  </a:lnTo>
                  <a:lnTo>
                    <a:pt x="3468" y="58493"/>
                  </a:lnTo>
                  <a:lnTo>
                    <a:pt x="3511" y="58537"/>
                  </a:lnTo>
                  <a:lnTo>
                    <a:pt x="3599" y="58580"/>
                  </a:lnTo>
                  <a:lnTo>
                    <a:pt x="3687" y="58580"/>
                  </a:lnTo>
                  <a:lnTo>
                    <a:pt x="3731" y="58537"/>
                  </a:lnTo>
                  <a:lnTo>
                    <a:pt x="3775" y="58493"/>
                  </a:lnTo>
                  <a:lnTo>
                    <a:pt x="3775" y="58405"/>
                  </a:lnTo>
                  <a:lnTo>
                    <a:pt x="3775" y="58361"/>
                  </a:lnTo>
                  <a:lnTo>
                    <a:pt x="2985" y="56474"/>
                  </a:lnTo>
                  <a:lnTo>
                    <a:pt x="1844" y="53008"/>
                  </a:lnTo>
                  <a:lnTo>
                    <a:pt x="352" y="48312"/>
                  </a:lnTo>
                  <a:lnTo>
                    <a:pt x="352" y="47523"/>
                  </a:lnTo>
                  <a:lnTo>
                    <a:pt x="791" y="46206"/>
                  </a:lnTo>
                  <a:lnTo>
                    <a:pt x="1581" y="43573"/>
                  </a:lnTo>
                  <a:lnTo>
                    <a:pt x="1625" y="43529"/>
                  </a:lnTo>
                  <a:lnTo>
                    <a:pt x="1405" y="40282"/>
                  </a:lnTo>
                  <a:lnTo>
                    <a:pt x="1625" y="39185"/>
                  </a:lnTo>
                  <a:lnTo>
                    <a:pt x="2765" y="35587"/>
                  </a:lnTo>
                  <a:lnTo>
                    <a:pt x="3116" y="34402"/>
                  </a:lnTo>
                  <a:lnTo>
                    <a:pt x="3424" y="32252"/>
                  </a:lnTo>
                  <a:lnTo>
                    <a:pt x="3819" y="28873"/>
                  </a:lnTo>
                  <a:lnTo>
                    <a:pt x="3819" y="28830"/>
                  </a:lnTo>
                  <a:lnTo>
                    <a:pt x="3687" y="26943"/>
                  </a:lnTo>
                  <a:lnTo>
                    <a:pt x="3599" y="23959"/>
                  </a:lnTo>
                  <a:lnTo>
                    <a:pt x="3643" y="19878"/>
                  </a:lnTo>
                  <a:lnTo>
                    <a:pt x="3994" y="17859"/>
                  </a:lnTo>
                  <a:lnTo>
                    <a:pt x="4301" y="15665"/>
                  </a:lnTo>
                  <a:lnTo>
                    <a:pt x="4301" y="15622"/>
                  </a:lnTo>
                  <a:lnTo>
                    <a:pt x="4345" y="13033"/>
                  </a:lnTo>
                  <a:lnTo>
                    <a:pt x="4521" y="8381"/>
                  </a:lnTo>
                  <a:lnTo>
                    <a:pt x="4521" y="8337"/>
                  </a:lnTo>
                  <a:lnTo>
                    <a:pt x="3775" y="3379"/>
                  </a:lnTo>
                  <a:lnTo>
                    <a:pt x="3424" y="439"/>
                  </a:lnTo>
                  <a:lnTo>
                    <a:pt x="3511" y="220"/>
                  </a:lnTo>
                  <a:lnTo>
                    <a:pt x="3511" y="176"/>
                  </a:lnTo>
                  <a:lnTo>
                    <a:pt x="3468" y="88"/>
                  </a:lnTo>
                  <a:lnTo>
                    <a:pt x="3424" y="44"/>
                  </a:lnTo>
                  <a:lnTo>
                    <a:pt x="338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" name="Google Shape;556;p48"/>
            <p:cNvSpPr/>
            <p:nvPr/>
          </p:nvSpPr>
          <p:spPr>
            <a:xfrm>
              <a:off x="1139850" y="4002225"/>
              <a:ext cx="64750" cy="674675"/>
            </a:xfrm>
            <a:custGeom>
              <a:avLst/>
              <a:gdLst/>
              <a:ahLst/>
              <a:cxnLst/>
              <a:rect l="l" t="t" r="r" b="b"/>
              <a:pathLst>
                <a:path w="2590" h="26987" extrusionOk="0">
                  <a:moveTo>
                    <a:pt x="2370" y="0"/>
                  </a:moveTo>
                  <a:lnTo>
                    <a:pt x="2283" y="44"/>
                  </a:lnTo>
                  <a:lnTo>
                    <a:pt x="2239" y="88"/>
                  </a:lnTo>
                  <a:lnTo>
                    <a:pt x="2239" y="132"/>
                  </a:lnTo>
                  <a:lnTo>
                    <a:pt x="2019" y="1931"/>
                  </a:lnTo>
                  <a:lnTo>
                    <a:pt x="1624" y="3203"/>
                  </a:lnTo>
                  <a:lnTo>
                    <a:pt x="571" y="5617"/>
                  </a:lnTo>
                  <a:lnTo>
                    <a:pt x="132" y="6889"/>
                  </a:lnTo>
                  <a:lnTo>
                    <a:pt x="132" y="6933"/>
                  </a:lnTo>
                  <a:lnTo>
                    <a:pt x="1" y="10049"/>
                  </a:lnTo>
                  <a:lnTo>
                    <a:pt x="220" y="14393"/>
                  </a:lnTo>
                  <a:lnTo>
                    <a:pt x="89" y="17640"/>
                  </a:lnTo>
                  <a:lnTo>
                    <a:pt x="220" y="20229"/>
                  </a:lnTo>
                  <a:lnTo>
                    <a:pt x="483" y="22467"/>
                  </a:lnTo>
                  <a:lnTo>
                    <a:pt x="527" y="24793"/>
                  </a:lnTo>
                  <a:lnTo>
                    <a:pt x="527" y="24880"/>
                  </a:lnTo>
                  <a:lnTo>
                    <a:pt x="703" y="25275"/>
                  </a:lnTo>
                  <a:lnTo>
                    <a:pt x="747" y="26811"/>
                  </a:lnTo>
                  <a:lnTo>
                    <a:pt x="791" y="26855"/>
                  </a:lnTo>
                  <a:lnTo>
                    <a:pt x="835" y="26899"/>
                  </a:lnTo>
                  <a:lnTo>
                    <a:pt x="878" y="26943"/>
                  </a:lnTo>
                  <a:lnTo>
                    <a:pt x="922" y="26987"/>
                  </a:lnTo>
                  <a:lnTo>
                    <a:pt x="966" y="26987"/>
                  </a:lnTo>
                  <a:lnTo>
                    <a:pt x="1010" y="26943"/>
                  </a:lnTo>
                  <a:lnTo>
                    <a:pt x="1054" y="26899"/>
                  </a:lnTo>
                  <a:lnTo>
                    <a:pt x="1098" y="26855"/>
                  </a:lnTo>
                  <a:lnTo>
                    <a:pt x="1098" y="26767"/>
                  </a:lnTo>
                  <a:lnTo>
                    <a:pt x="1054" y="25231"/>
                  </a:lnTo>
                  <a:lnTo>
                    <a:pt x="1054" y="25187"/>
                  </a:lnTo>
                  <a:lnTo>
                    <a:pt x="878" y="24749"/>
                  </a:lnTo>
                  <a:lnTo>
                    <a:pt x="835" y="22423"/>
                  </a:lnTo>
                  <a:lnTo>
                    <a:pt x="571" y="20185"/>
                  </a:lnTo>
                  <a:lnTo>
                    <a:pt x="440" y="17596"/>
                  </a:lnTo>
                  <a:lnTo>
                    <a:pt x="571" y="14393"/>
                  </a:lnTo>
                  <a:lnTo>
                    <a:pt x="352" y="10049"/>
                  </a:lnTo>
                  <a:lnTo>
                    <a:pt x="483" y="6977"/>
                  </a:lnTo>
                  <a:lnTo>
                    <a:pt x="878" y="5748"/>
                  </a:lnTo>
                  <a:lnTo>
                    <a:pt x="1975" y="3335"/>
                  </a:lnTo>
                  <a:lnTo>
                    <a:pt x="2370" y="2019"/>
                  </a:lnTo>
                  <a:lnTo>
                    <a:pt x="2370" y="1975"/>
                  </a:lnTo>
                  <a:lnTo>
                    <a:pt x="2590" y="176"/>
                  </a:lnTo>
                  <a:lnTo>
                    <a:pt x="2590" y="132"/>
                  </a:lnTo>
                  <a:lnTo>
                    <a:pt x="2546" y="44"/>
                  </a:lnTo>
                  <a:lnTo>
                    <a:pt x="250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" name="Google Shape;557;p48"/>
            <p:cNvSpPr/>
            <p:nvPr/>
          </p:nvSpPr>
          <p:spPr>
            <a:xfrm>
              <a:off x="1106950" y="3840950"/>
              <a:ext cx="64750" cy="782200"/>
            </a:xfrm>
            <a:custGeom>
              <a:avLst/>
              <a:gdLst/>
              <a:ahLst/>
              <a:cxnLst/>
              <a:rect l="l" t="t" r="r" b="b"/>
              <a:pathLst>
                <a:path w="2590" h="31288" extrusionOk="0">
                  <a:moveTo>
                    <a:pt x="2019" y="1"/>
                  </a:moveTo>
                  <a:lnTo>
                    <a:pt x="1975" y="45"/>
                  </a:lnTo>
                  <a:lnTo>
                    <a:pt x="1887" y="45"/>
                  </a:lnTo>
                  <a:lnTo>
                    <a:pt x="1843" y="132"/>
                  </a:lnTo>
                  <a:lnTo>
                    <a:pt x="1843" y="176"/>
                  </a:lnTo>
                  <a:lnTo>
                    <a:pt x="1843" y="2853"/>
                  </a:lnTo>
                  <a:lnTo>
                    <a:pt x="2063" y="6056"/>
                  </a:lnTo>
                  <a:lnTo>
                    <a:pt x="2238" y="7548"/>
                  </a:lnTo>
                  <a:lnTo>
                    <a:pt x="2151" y="8206"/>
                  </a:lnTo>
                  <a:lnTo>
                    <a:pt x="1097" y="10488"/>
                  </a:lnTo>
                  <a:lnTo>
                    <a:pt x="308" y="12419"/>
                  </a:lnTo>
                  <a:lnTo>
                    <a:pt x="308" y="12507"/>
                  </a:lnTo>
                  <a:lnTo>
                    <a:pt x="0" y="16324"/>
                  </a:lnTo>
                  <a:lnTo>
                    <a:pt x="0" y="16368"/>
                  </a:lnTo>
                  <a:lnTo>
                    <a:pt x="88" y="18299"/>
                  </a:lnTo>
                  <a:lnTo>
                    <a:pt x="439" y="21985"/>
                  </a:lnTo>
                  <a:lnTo>
                    <a:pt x="439" y="24705"/>
                  </a:lnTo>
                  <a:lnTo>
                    <a:pt x="746" y="28918"/>
                  </a:lnTo>
                  <a:lnTo>
                    <a:pt x="834" y="29971"/>
                  </a:lnTo>
                  <a:lnTo>
                    <a:pt x="834" y="30015"/>
                  </a:lnTo>
                  <a:lnTo>
                    <a:pt x="1317" y="31156"/>
                  </a:lnTo>
                  <a:lnTo>
                    <a:pt x="1405" y="31244"/>
                  </a:lnTo>
                  <a:lnTo>
                    <a:pt x="1492" y="31287"/>
                  </a:lnTo>
                  <a:lnTo>
                    <a:pt x="1580" y="31244"/>
                  </a:lnTo>
                  <a:lnTo>
                    <a:pt x="1624" y="31200"/>
                  </a:lnTo>
                  <a:lnTo>
                    <a:pt x="1668" y="31156"/>
                  </a:lnTo>
                  <a:lnTo>
                    <a:pt x="1668" y="31112"/>
                  </a:lnTo>
                  <a:lnTo>
                    <a:pt x="1668" y="31024"/>
                  </a:lnTo>
                  <a:lnTo>
                    <a:pt x="1185" y="29927"/>
                  </a:lnTo>
                  <a:lnTo>
                    <a:pt x="1097" y="28874"/>
                  </a:lnTo>
                  <a:lnTo>
                    <a:pt x="790" y="24661"/>
                  </a:lnTo>
                  <a:lnTo>
                    <a:pt x="790" y="21985"/>
                  </a:lnTo>
                  <a:lnTo>
                    <a:pt x="439" y="18255"/>
                  </a:lnTo>
                  <a:lnTo>
                    <a:pt x="351" y="16368"/>
                  </a:lnTo>
                  <a:lnTo>
                    <a:pt x="615" y="12550"/>
                  </a:lnTo>
                  <a:lnTo>
                    <a:pt x="1448" y="10620"/>
                  </a:lnTo>
                  <a:lnTo>
                    <a:pt x="2502" y="8338"/>
                  </a:lnTo>
                  <a:lnTo>
                    <a:pt x="2502" y="8294"/>
                  </a:lnTo>
                  <a:lnTo>
                    <a:pt x="2589" y="7592"/>
                  </a:lnTo>
                  <a:lnTo>
                    <a:pt x="2589" y="7548"/>
                  </a:lnTo>
                  <a:lnTo>
                    <a:pt x="2414" y="6056"/>
                  </a:lnTo>
                  <a:lnTo>
                    <a:pt x="2194" y="2853"/>
                  </a:lnTo>
                  <a:lnTo>
                    <a:pt x="2194" y="176"/>
                  </a:lnTo>
                  <a:lnTo>
                    <a:pt x="2194" y="132"/>
                  </a:lnTo>
                  <a:lnTo>
                    <a:pt x="2151" y="45"/>
                  </a:lnTo>
                  <a:lnTo>
                    <a:pt x="2107" y="45"/>
                  </a:lnTo>
                  <a:lnTo>
                    <a:pt x="201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" name="Google Shape;558;p48"/>
            <p:cNvSpPr/>
            <p:nvPr/>
          </p:nvSpPr>
          <p:spPr>
            <a:xfrm>
              <a:off x="1074025" y="3794875"/>
              <a:ext cx="75725" cy="787675"/>
            </a:xfrm>
            <a:custGeom>
              <a:avLst/>
              <a:gdLst/>
              <a:ahLst/>
              <a:cxnLst/>
              <a:rect l="l" t="t" r="r" b="b"/>
              <a:pathLst>
                <a:path w="3029" h="31507" extrusionOk="0">
                  <a:moveTo>
                    <a:pt x="2765" y="1"/>
                  </a:moveTo>
                  <a:lnTo>
                    <a:pt x="2678" y="45"/>
                  </a:lnTo>
                  <a:lnTo>
                    <a:pt x="2678" y="132"/>
                  </a:lnTo>
                  <a:lnTo>
                    <a:pt x="2634" y="176"/>
                  </a:lnTo>
                  <a:lnTo>
                    <a:pt x="2678" y="791"/>
                  </a:lnTo>
                  <a:lnTo>
                    <a:pt x="2546" y="1712"/>
                  </a:lnTo>
                  <a:lnTo>
                    <a:pt x="1317" y="5442"/>
                  </a:lnTo>
                  <a:lnTo>
                    <a:pt x="1317" y="5486"/>
                  </a:lnTo>
                  <a:lnTo>
                    <a:pt x="1142" y="6320"/>
                  </a:lnTo>
                  <a:lnTo>
                    <a:pt x="1142" y="6407"/>
                  </a:lnTo>
                  <a:lnTo>
                    <a:pt x="1317" y="7592"/>
                  </a:lnTo>
                  <a:lnTo>
                    <a:pt x="1054" y="11892"/>
                  </a:lnTo>
                  <a:lnTo>
                    <a:pt x="352" y="13516"/>
                  </a:lnTo>
                  <a:lnTo>
                    <a:pt x="352" y="13560"/>
                  </a:lnTo>
                  <a:lnTo>
                    <a:pt x="133" y="14745"/>
                  </a:lnTo>
                  <a:lnTo>
                    <a:pt x="133" y="14788"/>
                  </a:lnTo>
                  <a:lnTo>
                    <a:pt x="1" y="16982"/>
                  </a:lnTo>
                  <a:lnTo>
                    <a:pt x="45" y="19176"/>
                  </a:lnTo>
                  <a:lnTo>
                    <a:pt x="45" y="19220"/>
                  </a:lnTo>
                  <a:lnTo>
                    <a:pt x="352" y="21678"/>
                  </a:lnTo>
                  <a:lnTo>
                    <a:pt x="747" y="25495"/>
                  </a:lnTo>
                  <a:lnTo>
                    <a:pt x="791" y="28040"/>
                  </a:lnTo>
                  <a:lnTo>
                    <a:pt x="1010" y="30322"/>
                  </a:lnTo>
                  <a:lnTo>
                    <a:pt x="1054" y="30410"/>
                  </a:lnTo>
                  <a:lnTo>
                    <a:pt x="1405" y="31375"/>
                  </a:lnTo>
                  <a:lnTo>
                    <a:pt x="1493" y="31463"/>
                  </a:lnTo>
                  <a:lnTo>
                    <a:pt x="1581" y="31507"/>
                  </a:lnTo>
                  <a:lnTo>
                    <a:pt x="1625" y="31463"/>
                  </a:lnTo>
                  <a:lnTo>
                    <a:pt x="1712" y="31463"/>
                  </a:lnTo>
                  <a:lnTo>
                    <a:pt x="1756" y="31375"/>
                  </a:lnTo>
                  <a:lnTo>
                    <a:pt x="1756" y="31331"/>
                  </a:lnTo>
                  <a:lnTo>
                    <a:pt x="1756" y="31244"/>
                  </a:lnTo>
                  <a:lnTo>
                    <a:pt x="1361" y="30278"/>
                  </a:lnTo>
                  <a:lnTo>
                    <a:pt x="1142" y="28040"/>
                  </a:lnTo>
                  <a:lnTo>
                    <a:pt x="1098" y="25495"/>
                  </a:lnTo>
                  <a:lnTo>
                    <a:pt x="703" y="21634"/>
                  </a:lnTo>
                  <a:lnTo>
                    <a:pt x="396" y="19176"/>
                  </a:lnTo>
                  <a:lnTo>
                    <a:pt x="352" y="16982"/>
                  </a:lnTo>
                  <a:lnTo>
                    <a:pt x="484" y="14832"/>
                  </a:lnTo>
                  <a:lnTo>
                    <a:pt x="703" y="13648"/>
                  </a:lnTo>
                  <a:lnTo>
                    <a:pt x="1405" y="12024"/>
                  </a:lnTo>
                  <a:lnTo>
                    <a:pt x="1405" y="11936"/>
                  </a:lnTo>
                  <a:lnTo>
                    <a:pt x="1668" y="7592"/>
                  </a:lnTo>
                  <a:lnTo>
                    <a:pt x="1668" y="7548"/>
                  </a:lnTo>
                  <a:lnTo>
                    <a:pt x="1493" y="6363"/>
                  </a:lnTo>
                  <a:lnTo>
                    <a:pt x="1625" y="5530"/>
                  </a:lnTo>
                  <a:lnTo>
                    <a:pt x="2897" y="1800"/>
                  </a:lnTo>
                  <a:lnTo>
                    <a:pt x="2897" y="1756"/>
                  </a:lnTo>
                  <a:lnTo>
                    <a:pt x="3029" y="834"/>
                  </a:lnTo>
                  <a:lnTo>
                    <a:pt x="3029" y="791"/>
                  </a:lnTo>
                  <a:lnTo>
                    <a:pt x="2985" y="176"/>
                  </a:lnTo>
                  <a:lnTo>
                    <a:pt x="2985" y="89"/>
                  </a:lnTo>
                  <a:lnTo>
                    <a:pt x="2941" y="45"/>
                  </a:lnTo>
                  <a:lnTo>
                    <a:pt x="289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" name="Google Shape;559;p48"/>
            <p:cNvSpPr/>
            <p:nvPr/>
          </p:nvSpPr>
          <p:spPr>
            <a:xfrm>
              <a:off x="1043325" y="4272075"/>
              <a:ext cx="50475" cy="285250"/>
            </a:xfrm>
            <a:custGeom>
              <a:avLst/>
              <a:gdLst/>
              <a:ahLst/>
              <a:cxnLst/>
              <a:rect l="l" t="t" r="r" b="b"/>
              <a:pathLst>
                <a:path w="2019" h="11410" extrusionOk="0">
                  <a:moveTo>
                    <a:pt x="88" y="1"/>
                  </a:moveTo>
                  <a:lnTo>
                    <a:pt x="44" y="45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307" y="2063"/>
                  </a:lnTo>
                  <a:lnTo>
                    <a:pt x="527" y="4213"/>
                  </a:lnTo>
                  <a:lnTo>
                    <a:pt x="1229" y="10313"/>
                  </a:lnTo>
                  <a:lnTo>
                    <a:pt x="1229" y="10356"/>
                  </a:lnTo>
                  <a:lnTo>
                    <a:pt x="1712" y="11278"/>
                  </a:lnTo>
                  <a:lnTo>
                    <a:pt x="1756" y="11366"/>
                  </a:lnTo>
                  <a:lnTo>
                    <a:pt x="1887" y="11410"/>
                  </a:lnTo>
                  <a:lnTo>
                    <a:pt x="1931" y="11366"/>
                  </a:lnTo>
                  <a:lnTo>
                    <a:pt x="2019" y="11322"/>
                  </a:lnTo>
                  <a:lnTo>
                    <a:pt x="2019" y="11278"/>
                  </a:lnTo>
                  <a:lnTo>
                    <a:pt x="2019" y="11190"/>
                  </a:lnTo>
                  <a:lnTo>
                    <a:pt x="2019" y="11146"/>
                  </a:lnTo>
                  <a:lnTo>
                    <a:pt x="1536" y="10225"/>
                  </a:lnTo>
                  <a:lnTo>
                    <a:pt x="878" y="4213"/>
                  </a:lnTo>
                  <a:lnTo>
                    <a:pt x="659" y="2019"/>
                  </a:lnTo>
                  <a:lnTo>
                    <a:pt x="351" y="132"/>
                  </a:lnTo>
                  <a:lnTo>
                    <a:pt x="307" y="88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" name="Google Shape;560;p48"/>
            <p:cNvSpPr/>
            <p:nvPr/>
          </p:nvSpPr>
          <p:spPr>
            <a:xfrm>
              <a:off x="1022475" y="4402625"/>
              <a:ext cx="26350" cy="111925"/>
            </a:xfrm>
            <a:custGeom>
              <a:avLst/>
              <a:gdLst/>
              <a:ahLst/>
              <a:cxnLst/>
              <a:rect l="l" t="t" r="r" b="b"/>
              <a:pathLst>
                <a:path w="1054" h="4477" extrusionOk="0">
                  <a:moveTo>
                    <a:pt x="88" y="0"/>
                  </a:moveTo>
                  <a:lnTo>
                    <a:pt x="44" y="44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88" y="2853"/>
                  </a:lnTo>
                  <a:lnTo>
                    <a:pt x="88" y="2897"/>
                  </a:lnTo>
                  <a:lnTo>
                    <a:pt x="264" y="3555"/>
                  </a:lnTo>
                  <a:lnTo>
                    <a:pt x="308" y="3599"/>
                  </a:lnTo>
                  <a:lnTo>
                    <a:pt x="703" y="4388"/>
                  </a:lnTo>
                  <a:lnTo>
                    <a:pt x="790" y="4432"/>
                  </a:lnTo>
                  <a:lnTo>
                    <a:pt x="878" y="4476"/>
                  </a:lnTo>
                  <a:lnTo>
                    <a:pt x="922" y="4432"/>
                  </a:lnTo>
                  <a:lnTo>
                    <a:pt x="1010" y="4388"/>
                  </a:lnTo>
                  <a:lnTo>
                    <a:pt x="1010" y="4345"/>
                  </a:lnTo>
                  <a:lnTo>
                    <a:pt x="1054" y="4257"/>
                  </a:lnTo>
                  <a:lnTo>
                    <a:pt x="1010" y="4213"/>
                  </a:lnTo>
                  <a:lnTo>
                    <a:pt x="615" y="3423"/>
                  </a:lnTo>
                  <a:lnTo>
                    <a:pt x="439" y="2809"/>
                  </a:lnTo>
                  <a:lnTo>
                    <a:pt x="352" y="264"/>
                  </a:lnTo>
                  <a:lnTo>
                    <a:pt x="352" y="176"/>
                  </a:lnTo>
                  <a:lnTo>
                    <a:pt x="352" y="132"/>
                  </a:lnTo>
                  <a:lnTo>
                    <a:pt x="352" y="44"/>
                  </a:lnTo>
                  <a:lnTo>
                    <a:pt x="30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" name="Google Shape;561;p48"/>
            <p:cNvSpPr/>
            <p:nvPr/>
          </p:nvSpPr>
          <p:spPr>
            <a:xfrm>
              <a:off x="1765150" y="4491475"/>
              <a:ext cx="95475" cy="49400"/>
            </a:xfrm>
            <a:custGeom>
              <a:avLst/>
              <a:gdLst/>
              <a:ahLst/>
              <a:cxnLst/>
              <a:rect l="l" t="t" r="r" b="b"/>
              <a:pathLst>
                <a:path w="3819" h="1976" extrusionOk="0">
                  <a:moveTo>
                    <a:pt x="220" y="1"/>
                  </a:moveTo>
                  <a:lnTo>
                    <a:pt x="132" y="45"/>
                  </a:lnTo>
                  <a:lnTo>
                    <a:pt x="88" y="45"/>
                  </a:lnTo>
                  <a:lnTo>
                    <a:pt x="45" y="132"/>
                  </a:lnTo>
                  <a:lnTo>
                    <a:pt x="1" y="176"/>
                  </a:lnTo>
                  <a:lnTo>
                    <a:pt x="45" y="264"/>
                  </a:lnTo>
                  <a:lnTo>
                    <a:pt x="45" y="308"/>
                  </a:lnTo>
                  <a:lnTo>
                    <a:pt x="132" y="352"/>
                  </a:lnTo>
                  <a:lnTo>
                    <a:pt x="1449" y="1054"/>
                  </a:lnTo>
                  <a:lnTo>
                    <a:pt x="3028" y="1975"/>
                  </a:lnTo>
                  <a:lnTo>
                    <a:pt x="3116" y="1975"/>
                  </a:lnTo>
                  <a:lnTo>
                    <a:pt x="3248" y="1931"/>
                  </a:lnTo>
                  <a:lnTo>
                    <a:pt x="3774" y="1493"/>
                  </a:lnTo>
                  <a:lnTo>
                    <a:pt x="3818" y="1449"/>
                  </a:lnTo>
                  <a:lnTo>
                    <a:pt x="3818" y="1361"/>
                  </a:lnTo>
                  <a:lnTo>
                    <a:pt x="3818" y="1317"/>
                  </a:lnTo>
                  <a:lnTo>
                    <a:pt x="3774" y="1273"/>
                  </a:lnTo>
                  <a:lnTo>
                    <a:pt x="3731" y="1229"/>
                  </a:lnTo>
                  <a:lnTo>
                    <a:pt x="3687" y="1186"/>
                  </a:lnTo>
                  <a:lnTo>
                    <a:pt x="3599" y="1186"/>
                  </a:lnTo>
                  <a:lnTo>
                    <a:pt x="3555" y="1229"/>
                  </a:lnTo>
                  <a:lnTo>
                    <a:pt x="3116" y="1580"/>
                  </a:lnTo>
                  <a:lnTo>
                    <a:pt x="1624" y="747"/>
                  </a:lnTo>
                  <a:lnTo>
                    <a:pt x="264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" name="Google Shape;562;p48"/>
            <p:cNvSpPr/>
            <p:nvPr/>
          </p:nvSpPr>
          <p:spPr>
            <a:xfrm>
              <a:off x="1765150" y="4467350"/>
              <a:ext cx="97675" cy="45000"/>
            </a:xfrm>
            <a:custGeom>
              <a:avLst/>
              <a:gdLst/>
              <a:ahLst/>
              <a:cxnLst/>
              <a:rect l="l" t="t" r="r" b="b"/>
              <a:pathLst>
                <a:path w="3907" h="1800" extrusionOk="0">
                  <a:moveTo>
                    <a:pt x="176" y="0"/>
                  </a:moveTo>
                  <a:lnTo>
                    <a:pt x="88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45" y="264"/>
                  </a:lnTo>
                  <a:lnTo>
                    <a:pt x="88" y="351"/>
                  </a:lnTo>
                  <a:lnTo>
                    <a:pt x="527" y="702"/>
                  </a:lnTo>
                  <a:lnTo>
                    <a:pt x="571" y="746"/>
                  </a:lnTo>
                  <a:lnTo>
                    <a:pt x="2458" y="1536"/>
                  </a:lnTo>
                  <a:lnTo>
                    <a:pt x="3336" y="1799"/>
                  </a:lnTo>
                  <a:lnTo>
                    <a:pt x="3379" y="1799"/>
                  </a:lnTo>
                  <a:lnTo>
                    <a:pt x="3467" y="1756"/>
                  </a:lnTo>
                  <a:lnTo>
                    <a:pt x="3818" y="1580"/>
                  </a:lnTo>
                  <a:lnTo>
                    <a:pt x="3862" y="1536"/>
                  </a:lnTo>
                  <a:lnTo>
                    <a:pt x="3906" y="1448"/>
                  </a:lnTo>
                  <a:lnTo>
                    <a:pt x="3906" y="1405"/>
                  </a:lnTo>
                  <a:lnTo>
                    <a:pt x="3906" y="1317"/>
                  </a:lnTo>
                  <a:lnTo>
                    <a:pt x="3862" y="1273"/>
                  </a:lnTo>
                  <a:lnTo>
                    <a:pt x="3774" y="1229"/>
                  </a:lnTo>
                  <a:lnTo>
                    <a:pt x="3731" y="1229"/>
                  </a:lnTo>
                  <a:lnTo>
                    <a:pt x="3643" y="1273"/>
                  </a:lnTo>
                  <a:lnTo>
                    <a:pt x="3379" y="1448"/>
                  </a:lnTo>
                  <a:lnTo>
                    <a:pt x="2590" y="1229"/>
                  </a:lnTo>
                  <a:lnTo>
                    <a:pt x="747" y="439"/>
                  </a:lnTo>
                  <a:lnTo>
                    <a:pt x="308" y="44"/>
                  </a:lnTo>
                  <a:lnTo>
                    <a:pt x="220" y="44"/>
                  </a:lnTo>
                  <a:lnTo>
                    <a:pt x="17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" name="Google Shape;563;p48"/>
            <p:cNvSpPr/>
            <p:nvPr/>
          </p:nvSpPr>
          <p:spPr>
            <a:xfrm>
              <a:off x="1765150" y="4441025"/>
              <a:ext cx="127275" cy="43900"/>
            </a:xfrm>
            <a:custGeom>
              <a:avLst/>
              <a:gdLst/>
              <a:ahLst/>
              <a:cxnLst/>
              <a:rect l="l" t="t" r="r" b="b"/>
              <a:pathLst>
                <a:path w="5091" h="1756" extrusionOk="0">
                  <a:moveTo>
                    <a:pt x="176" y="0"/>
                  </a:moveTo>
                  <a:lnTo>
                    <a:pt x="88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176"/>
                  </a:lnTo>
                  <a:lnTo>
                    <a:pt x="1" y="264"/>
                  </a:lnTo>
                  <a:lnTo>
                    <a:pt x="45" y="307"/>
                  </a:lnTo>
                  <a:lnTo>
                    <a:pt x="571" y="834"/>
                  </a:lnTo>
                  <a:lnTo>
                    <a:pt x="1624" y="1404"/>
                  </a:lnTo>
                  <a:lnTo>
                    <a:pt x="2458" y="1755"/>
                  </a:lnTo>
                  <a:lnTo>
                    <a:pt x="2546" y="1755"/>
                  </a:lnTo>
                  <a:lnTo>
                    <a:pt x="3818" y="1668"/>
                  </a:lnTo>
                  <a:lnTo>
                    <a:pt x="3906" y="1668"/>
                  </a:lnTo>
                  <a:lnTo>
                    <a:pt x="5003" y="1009"/>
                  </a:lnTo>
                  <a:lnTo>
                    <a:pt x="5047" y="966"/>
                  </a:lnTo>
                  <a:lnTo>
                    <a:pt x="5047" y="878"/>
                  </a:lnTo>
                  <a:lnTo>
                    <a:pt x="5091" y="834"/>
                  </a:lnTo>
                  <a:lnTo>
                    <a:pt x="5047" y="746"/>
                  </a:lnTo>
                  <a:lnTo>
                    <a:pt x="5003" y="702"/>
                  </a:lnTo>
                  <a:lnTo>
                    <a:pt x="4915" y="658"/>
                  </a:lnTo>
                  <a:lnTo>
                    <a:pt x="4871" y="658"/>
                  </a:lnTo>
                  <a:lnTo>
                    <a:pt x="4784" y="702"/>
                  </a:lnTo>
                  <a:lnTo>
                    <a:pt x="3774" y="1317"/>
                  </a:lnTo>
                  <a:lnTo>
                    <a:pt x="2546" y="1404"/>
                  </a:lnTo>
                  <a:lnTo>
                    <a:pt x="1756" y="1097"/>
                  </a:lnTo>
                  <a:lnTo>
                    <a:pt x="791" y="527"/>
                  </a:lnTo>
                  <a:lnTo>
                    <a:pt x="264" y="44"/>
                  </a:lnTo>
                  <a:lnTo>
                    <a:pt x="220" y="44"/>
                  </a:lnTo>
                  <a:lnTo>
                    <a:pt x="17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" name="Google Shape;564;p48"/>
            <p:cNvSpPr/>
            <p:nvPr/>
          </p:nvSpPr>
          <p:spPr>
            <a:xfrm>
              <a:off x="1728950" y="4366425"/>
              <a:ext cx="241375" cy="79000"/>
            </a:xfrm>
            <a:custGeom>
              <a:avLst/>
              <a:gdLst/>
              <a:ahLst/>
              <a:cxnLst/>
              <a:rect l="l" t="t" r="r" b="b"/>
              <a:pathLst>
                <a:path w="9655" h="3160" extrusionOk="0">
                  <a:moveTo>
                    <a:pt x="176" y="0"/>
                  </a:moveTo>
                  <a:lnTo>
                    <a:pt x="88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45" y="264"/>
                  </a:lnTo>
                  <a:lnTo>
                    <a:pt x="308" y="702"/>
                  </a:lnTo>
                  <a:lnTo>
                    <a:pt x="878" y="1668"/>
                  </a:lnTo>
                  <a:lnTo>
                    <a:pt x="878" y="1712"/>
                  </a:lnTo>
                  <a:lnTo>
                    <a:pt x="1756" y="2502"/>
                  </a:lnTo>
                  <a:lnTo>
                    <a:pt x="1800" y="2545"/>
                  </a:lnTo>
                  <a:lnTo>
                    <a:pt x="2853" y="2896"/>
                  </a:lnTo>
                  <a:lnTo>
                    <a:pt x="2897" y="2896"/>
                  </a:lnTo>
                  <a:lnTo>
                    <a:pt x="6232" y="3160"/>
                  </a:lnTo>
                  <a:lnTo>
                    <a:pt x="6319" y="3160"/>
                  </a:lnTo>
                  <a:lnTo>
                    <a:pt x="9567" y="1536"/>
                  </a:lnTo>
                  <a:lnTo>
                    <a:pt x="9610" y="1492"/>
                  </a:lnTo>
                  <a:lnTo>
                    <a:pt x="9654" y="1448"/>
                  </a:lnTo>
                  <a:lnTo>
                    <a:pt x="9654" y="1361"/>
                  </a:lnTo>
                  <a:lnTo>
                    <a:pt x="9654" y="1317"/>
                  </a:lnTo>
                  <a:lnTo>
                    <a:pt x="9610" y="1229"/>
                  </a:lnTo>
                  <a:lnTo>
                    <a:pt x="9523" y="1229"/>
                  </a:lnTo>
                  <a:lnTo>
                    <a:pt x="9479" y="1185"/>
                  </a:lnTo>
                  <a:lnTo>
                    <a:pt x="9391" y="1229"/>
                  </a:lnTo>
                  <a:lnTo>
                    <a:pt x="6232" y="2809"/>
                  </a:lnTo>
                  <a:lnTo>
                    <a:pt x="2941" y="2545"/>
                  </a:lnTo>
                  <a:lnTo>
                    <a:pt x="1931" y="2194"/>
                  </a:lnTo>
                  <a:lnTo>
                    <a:pt x="1142" y="1492"/>
                  </a:lnTo>
                  <a:lnTo>
                    <a:pt x="571" y="527"/>
                  </a:lnTo>
                  <a:lnTo>
                    <a:pt x="352" y="88"/>
                  </a:lnTo>
                  <a:lnTo>
                    <a:pt x="308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" name="Google Shape;565;p48"/>
            <p:cNvSpPr/>
            <p:nvPr/>
          </p:nvSpPr>
          <p:spPr>
            <a:xfrm>
              <a:off x="1807950" y="46790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" name="Google Shape;566;p48"/>
            <p:cNvSpPr/>
            <p:nvPr/>
          </p:nvSpPr>
          <p:spPr>
            <a:xfrm>
              <a:off x="1807950" y="46790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" name="Google Shape;567;p48"/>
            <p:cNvSpPr/>
            <p:nvPr/>
          </p:nvSpPr>
          <p:spPr>
            <a:xfrm>
              <a:off x="1490900" y="2760400"/>
              <a:ext cx="866675" cy="1925275"/>
            </a:xfrm>
            <a:custGeom>
              <a:avLst/>
              <a:gdLst/>
              <a:ahLst/>
              <a:cxnLst/>
              <a:rect l="l" t="t" r="r" b="b"/>
              <a:pathLst>
                <a:path w="34667" h="77011" extrusionOk="0">
                  <a:moveTo>
                    <a:pt x="34447" y="1"/>
                  </a:moveTo>
                  <a:lnTo>
                    <a:pt x="34359" y="44"/>
                  </a:lnTo>
                  <a:lnTo>
                    <a:pt x="31858" y="1931"/>
                  </a:lnTo>
                  <a:lnTo>
                    <a:pt x="28216" y="4915"/>
                  </a:lnTo>
                  <a:lnTo>
                    <a:pt x="25846" y="6758"/>
                  </a:lnTo>
                  <a:lnTo>
                    <a:pt x="23784" y="8426"/>
                  </a:lnTo>
                  <a:lnTo>
                    <a:pt x="20668" y="10883"/>
                  </a:lnTo>
                  <a:lnTo>
                    <a:pt x="15666" y="13077"/>
                  </a:lnTo>
                  <a:lnTo>
                    <a:pt x="15622" y="13077"/>
                  </a:lnTo>
                  <a:lnTo>
                    <a:pt x="13867" y="14174"/>
                  </a:lnTo>
                  <a:lnTo>
                    <a:pt x="13823" y="14218"/>
                  </a:lnTo>
                  <a:lnTo>
                    <a:pt x="12331" y="15622"/>
                  </a:lnTo>
                  <a:lnTo>
                    <a:pt x="12331" y="15666"/>
                  </a:lnTo>
                  <a:lnTo>
                    <a:pt x="10225" y="18386"/>
                  </a:lnTo>
                  <a:lnTo>
                    <a:pt x="9610" y="19045"/>
                  </a:lnTo>
                  <a:lnTo>
                    <a:pt x="8777" y="19571"/>
                  </a:lnTo>
                  <a:lnTo>
                    <a:pt x="8733" y="19615"/>
                  </a:lnTo>
                  <a:lnTo>
                    <a:pt x="8118" y="20229"/>
                  </a:lnTo>
                  <a:lnTo>
                    <a:pt x="8118" y="20273"/>
                  </a:lnTo>
                  <a:lnTo>
                    <a:pt x="7065" y="22204"/>
                  </a:lnTo>
                  <a:lnTo>
                    <a:pt x="7021" y="22204"/>
                  </a:lnTo>
                  <a:lnTo>
                    <a:pt x="6451" y="23915"/>
                  </a:lnTo>
                  <a:lnTo>
                    <a:pt x="6451" y="23959"/>
                  </a:lnTo>
                  <a:lnTo>
                    <a:pt x="6319" y="25583"/>
                  </a:lnTo>
                  <a:lnTo>
                    <a:pt x="6319" y="25627"/>
                  </a:lnTo>
                  <a:lnTo>
                    <a:pt x="6846" y="28347"/>
                  </a:lnTo>
                  <a:lnTo>
                    <a:pt x="6846" y="30629"/>
                  </a:lnTo>
                  <a:lnTo>
                    <a:pt x="6275" y="35631"/>
                  </a:lnTo>
                  <a:lnTo>
                    <a:pt x="5837" y="38966"/>
                  </a:lnTo>
                  <a:lnTo>
                    <a:pt x="5442" y="41819"/>
                  </a:lnTo>
                  <a:lnTo>
                    <a:pt x="5135" y="43662"/>
                  </a:lnTo>
                  <a:lnTo>
                    <a:pt x="4169" y="47699"/>
                  </a:lnTo>
                  <a:lnTo>
                    <a:pt x="3599" y="50200"/>
                  </a:lnTo>
                  <a:lnTo>
                    <a:pt x="3292" y="52087"/>
                  </a:lnTo>
                  <a:lnTo>
                    <a:pt x="2633" y="53491"/>
                  </a:lnTo>
                  <a:lnTo>
                    <a:pt x="2633" y="53535"/>
                  </a:lnTo>
                  <a:lnTo>
                    <a:pt x="2107" y="56387"/>
                  </a:lnTo>
                  <a:lnTo>
                    <a:pt x="834" y="60512"/>
                  </a:lnTo>
                  <a:lnTo>
                    <a:pt x="220" y="62837"/>
                  </a:lnTo>
                  <a:lnTo>
                    <a:pt x="1" y="63846"/>
                  </a:lnTo>
                  <a:lnTo>
                    <a:pt x="1" y="63890"/>
                  </a:lnTo>
                  <a:lnTo>
                    <a:pt x="44" y="64856"/>
                  </a:lnTo>
                  <a:lnTo>
                    <a:pt x="88" y="64987"/>
                  </a:lnTo>
                  <a:lnTo>
                    <a:pt x="2019" y="67050"/>
                  </a:lnTo>
                  <a:lnTo>
                    <a:pt x="3511" y="68629"/>
                  </a:lnTo>
                  <a:lnTo>
                    <a:pt x="5486" y="70955"/>
                  </a:lnTo>
                  <a:lnTo>
                    <a:pt x="7767" y="73412"/>
                  </a:lnTo>
                  <a:lnTo>
                    <a:pt x="9830" y="75606"/>
                  </a:lnTo>
                  <a:lnTo>
                    <a:pt x="10883" y="76967"/>
                  </a:lnTo>
                  <a:lnTo>
                    <a:pt x="10927" y="77011"/>
                  </a:lnTo>
                  <a:lnTo>
                    <a:pt x="11102" y="77011"/>
                  </a:lnTo>
                  <a:lnTo>
                    <a:pt x="11146" y="76923"/>
                  </a:lnTo>
                  <a:lnTo>
                    <a:pt x="11190" y="76879"/>
                  </a:lnTo>
                  <a:lnTo>
                    <a:pt x="11190" y="76791"/>
                  </a:lnTo>
                  <a:lnTo>
                    <a:pt x="11146" y="76747"/>
                  </a:lnTo>
                  <a:lnTo>
                    <a:pt x="10093" y="75387"/>
                  </a:lnTo>
                  <a:lnTo>
                    <a:pt x="8031" y="73149"/>
                  </a:lnTo>
                  <a:lnTo>
                    <a:pt x="5749" y="70736"/>
                  </a:lnTo>
                  <a:lnTo>
                    <a:pt x="3774" y="68410"/>
                  </a:lnTo>
                  <a:lnTo>
                    <a:pt x="2282" y="66830"/>
                  </a:lnTo>
                  <a:lnTo>
                    <a:pt x="395" y="64812"/>
                  </a:lnTo>
                  <a:lnTo>
                    <a:pt x="352" y="63890"/>
                  </a:lnTo>
                  <a:lnTo>
                    <a:pt x="571" y="62925"/>
                  </a:lnTo>
                  <a:lnTo>
                    <a:pt x="1141" y="60599"/>
                  </a:lnTo>
                  <a:lnTo>
                    <a:pt x="2458" y="56475"/>
                  </a:lnTo>
                  <a:lnTo>
                    <a:pt x="2984" y="53578"/>
                  </a:lnTo>
                  <a:lnTo>
                    <a:pt x="3599" y="52174"/>
                  </a:lnTo>
                  <a:lnTo>
                    <a:pt x="3643" y="52174"/>
                  </a:lnTo>
                  <a:lnTo>
                    <a:pt x="3950" y="50287"/>
                  </a:lnTo>
                  <a:lnTo>
                    <a:pt x="4520" y="47786"/>
                  </a:lnTo>
                  <a:lnTo>
                    <a:pt x="5442" y="43749"/>
                  </a:lnTo>
                  <a:lnTo>
                    <a:pt x="5793" y="41862"/>
                  </a:lnTo>
                  <a:lnTo>
                    <a:pt x="6188" y="39010"/>
                  </a:lnTo>
                  <a:lnTo>
                    <a:pt x="6627" y="35675"/>
                  </a:lnTo>
                  <a:lnTo>
                    <a:pt x="7197" y="30673"/>
                  </a:lnTo>
                  <a:lnTo>
                    <a:pt x="7197" y="30629"/>
                  </a:lnTo>
                  <a:lnTo>
                    <a:pt x="7197" y="28347"/>
                  </a:lnTo>
                  <a:lnTo>
                    <a:pt x="7197" y="28303"/>
                  </a:lnTo>
                  <a:lnTo>
                    <a:pt x="6670" y="25583"/>
                  </a:lnTo>
                  <a:lnTo>
                    <a:pt x="6802" y="24003"/>
                  </a:lnTo>
                  <a:lnTo>
                    <a:pt x="7372" y="22336"/>
                  </a:lnTo>
                  <a:lnTo>
                    <a:pt x="8382" y="20449"/>
                  </a:lnTo>
                  <a:lnTo>
                    <a:pt x="8996" y="19878"/>
                  </a:lnTo>
                  <a:lnTo>
                    <a:pt x="9830" y="19352"/>
                  </a:lnTo>
                  <a:lnTo>
                    <a:pt x="9874" y="19308"/>
                  </a:lnTo>
                  <a:lnTo>
                    <a:pt x="10488" y="18606"/>
                  </a:lnTo>
                  <a:lnTo>
                    <a:pt x="12594" y="15885"/>
                  </a:lnTo>
                  <a:lnTo>
                    <a:pt x="14042" y="14481"/>
                  </a:lnTo>
                  <a:lnTo>
                    <a:pt x="15798" y="13384"/>
                  </a:lnTo>
                  <a:lnTo>
                    <a:pt x="20800" y="11234"/>
                  </a:lnTo>
                  <a:lnTo>
                    <a:pt x="20844" y="11190"/>
                  </a:lnTo>
                  <a:lnTo>
                    <a:pt x="24003" y="8733"/>
                  </a:lnTo>
                  <a:lnTo>
                    <a:pt x="28435" y="5178"/>
                  </a:lnTo>
                  <a:lnTo>
                    <a:pt x="32077" y="2195"/>
                  </a:lnTo>
                  <a:lnTo>
                    <a:pt x="34578" y="308"/>
                  </a:lnTo>
                  <a:lnTo>
                    <a:pt x="34622" y="264"/>
                  </a:lnTo>
                  <a:lnTo>
                    <a:pt x="34666" y="176"/>
                  </a:lnTo>
                  <a:lnTo>
                    <a:pt x="34622" y="132"/>
                  </a:lnTo>
                  <a:lnTo>
                    <a:pt x="34622" y="44"/>
                  </a:lnTo>
                  <a:lnTo>
                    <a:pt x="3457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" name="Google Shape;568;p48"/>
            <p:cNvSpPr/>
            <p:nvPr/>
          </p:nvSpPr>
          <p:spPr>
            <a:xfrm>
              <a:off x="1465675" y="2732975"/>
              <a:ext cx="861175" cy="1931850"/>
            </a:xfrm>
            <a:custGeom>
              <a:avLst/>
              <a:gdLst/>
              <a:ahLst/>
              <a:cxnLst/>
              <a:rect l="l" t="t" r="r" b="b"/>
              <a:pathLst>
                <a:path w="34447" h="77274" extrusionOk="0">
                  <a:moveTo>
                    <a:pt x="34227" y="1"/>
                  </a:moveTo>
                  <a:lnTo>
                    <a:pt x="34183" y="44"/>
                  </a:lnTo>
                  <a:lnTo>
                    <a:pt x="33174" y="790"/>
                  </a:lnTo>
                  <a:lnTo>
                    <a:pt x="28435" y="4652"/>
                  </a:lnTo>
                  <a:lnTo>
                    <a:pt x="26504" y="6275"/>
                  </a:lnTo>
                  <a:lnTo>
                    <a:pt x="24705" y="7680"/>
                  </a:lnTo>
                  <a:lnTo>
                    <a:pt x="22862" y="9128"/>
                  </a:lnTo>
                  <a:lnTo>
                    <a:pt x="20931" y="10532"/>
                  </a:lnTo>
                  <a:lnTo>
                    <a:pt x="19044" y="11366"/>
                  </a:lnTo>
                  <a:lnTo>
                    <a:pt x="14876" y="12814"/>
                  </a:lnTo>
                  <a:lnTo>
                    <a:pt x="9479" y="14788"/>
                  </a:lnTo>
                  <a:lnTo>
                    <a:pt x="9435" y="14832"/>
                  </a:lnTo>
                  <a:lnTo>
                    <a:pt x="8908" y="15271"/>
                  </a:lnTo>
                  <a:lnTo>
                    <a:pt x="8864" y="15315"/>
                  </a:lnTo>
                  <a:lnTo>
                    <a:pt x="7987" y="16543"/>
                  </a:lnTo>
                  <a:lnTo>
                    <a:pt x="7943" y="16587"/>
                  </a:lnTo>
                  <a:lnTo>
                    <a:pt x="6933" y="18474"/>
                  </a:lnTo>
                  <a:lnTo>
                    <a:pt x="5968" y="20800"/>
                  </a:lnTo>
                  <a:lnTo>
                    <a:pt x="5968" y="20844"/>
                  </a:lnTo>
                  <a:lnTo>
                    <a:pt x="5441" y="23169"/>
                  </a:lnTo>
                  <a:lnTo>
                    <a:pt x="5441" y="23213"/>
                  </a:lnTo>
                  <a:lnTo>
                    <a:pt x="5398" y="24617"/>
                  </a:lnTo>
                  <a:lnTo>
                    <a:pt x="5398" y="24661"/>
                  </a:lnTo>
                  <a:lnTo>
                    <a:pt x="6319" y="29269"/>
                  </a:lnTo>
                  <a:lnTo>
                    <a:pt x="6407" y="30761"/>
                  </a:lnTo>
                  <a:lnTo>
                    <a:pt x="6144" y="34666"/>
                  </a:lnTo>
                  <a:lnTo>
                    <a:pt x="5836" y="37431"/>
                  </a:lnTo>
                  <a:lnTo>
                    <a:pt x="5485" y="40327"/>
                  </a:lnTo>
                  <a:lnTo>
                    <a:pt x="5134" y="42784"/>
                  </a:lnTo>
                  <a:lnTo>
                    <a:pt x="4871" y="44364"/>
                  </a:lnTo>
                  <a:lnTo>
                    <a:pt x="3906" y="48532"/>
                  </a:lnTo>
                  <a:lnTo>
                    <a:pt x="3423" y="51472"/>
                  </a:lnTo>
                  <a:lnTo>
                    <a:pt x="3247" y="53447"/>
                  </a:lnTo>
                  <a:lnTo>
                    <a:pt x="2633" y="55860"/>
                  </a:lnTo>
                  <a:lnTo>
                    <a:pt x="1756" y="58449"/>
                  </a:lnTo>
                  <a:lnTo>
                    <a:pt x="922" y="60775"/>
                  </a:lnTo>
                  <a:lnTo>
                    <a:pt x="922" y="60819"/>
                  </a:lnTo>
                  <a:lnTo>
                    <a:pt x="307" y="63188"/>
                  </a:lnTo>
                  <a:lnTo>
                    <a:pt x="0" y="64549"/>
                  </a:lnTo>
                  <a:lnTo>
                    <a:pt x="0" y="64592"/>
                  </a:lnTo>
                  <a:lnTo>
                    <a:pt x="44" y="66743"/>
                  </a:lnTo>
                  <a:lnTo>
                    <a:pt x="44" y="66786"/>
                  </a:lnTo>
                  <a:lnTo>
                    <a:pt x="264" y="67357"/>
                  </a:lnTo>
                  <a:lnTo>
                    <a:pt x="307" y="67401"/>
                  </a:lnTo>
                  <a:lnTo>
                    <a:pt x="3423" y="70955"/>
                  </a:lnTo>
                  <a:lnTo>
                    <a:pt x="7811" y="75650"/>
                  </a:lnTo>
                  <a:lnTo>
                    <a:pt x="9303" y="77230"/>
                  </a:lnTo>
                  <a:lnTo>
                    <a:pt x="9347" y="77274"/>
                  </a:lnTo>
                  <a:lnTo>
                    <a:pt x="9435" y="77274"/>
                  </a:lnTo>
                  <a:lnTo>
                    <a:pt x="9566" y="77230"/>
                  </a:lnTo>
                  <a:lnTo>
                    <a:pt x="9610" y="77186"/>
                  </a:lnTo>
                  <a:lnTo>
                    <a:pt x="9610" y="77098"/>
                  </a:lnTo>
                  <a:lnTo>
                    <a:pt x="9610" y="77054"/>
                  </a:lnTo>
                  <a:lnTo>
                    <a:pt x="9566" y="77011"/>
                  </a:lnTo>
                  <a:lnTo>
                    <a:pt x="3686" y="70736"/>
                  </a:lnTo>
                  <a:lnTo>
                    <a:pt x="571" y="67225"/>
                  </a:lnTo>
                  <a:lnTo>
                    <a:pt x="395" y="66699"/>
                  </a:lnTo>
                  <a:lnTo>
                    <a:pt x="351" y="64592"/>
                  </a:lnTo>
                  <a:lnTo>
                    <a:pt x="659" y="63276"/>
                  </a:lnTo>
                  <a:lnTo>
                    <a:pt x="1273" y="60906"/>
                  </a:lnTo>
                  <a:lnTo>
                    <a:pt x="2107" y="58581"/>
                  </a:lnTo>
                  <a:lnTo>
                    <a:pt x="2984" y="55992"/>
                  </a:lnTo>
                  <a:lnTo>
                    <a:pt x="3599" y="53535"/>
                  </a:lnTo>
                  <a:lnTo>
                    <a:pt x="3599" y="53491"/>
                  </a:lnTo>
                  <a:lnTo>
                    <a:pt x="3774" y="51516"/>
                  </a:lnTo>
                  <a:lnTo>
                    <a:pt x="4213" y="48576"/>
                  </a:lnTo>
                  <a:lnTo>
                    <a:pt x="5222" y="44407"/>
                  </a:lnTo>
                  <a:lnTo>
                    <a:pt x="5485" y="42828"/>
                  </a:lnTo>
                  <a:lnTo>
                    <a:pt x="5836" y="40370"/>
                  </a:lnTo>
                  <a:lnTo>
                    <a:pt x="6187" y="37474"/>
                  </a:lnTo>
                  <a:lnTo>
                    <a:pt x="6495" y="34710"/>
                  </a:lnTo>
                  <a:lnTo>
                    <a:pt x="6758" y="30805"/>
                  </a:lnTo>
                  <a:lnTo>
                    <a:pt x="6758" y="30761"/>
                  </a:lnTo>
                  <a:lnTo>
                    <a:pt x="6670" y="29225"/>
                  </a:lnTo>
                  <a:lnTo>
                    <a:pt x="5749" y="24617"/>
                  </a:lnTo>
                  <a:lnTo>
                    <a:pt x="5793" y="23257"/>
                  </a:lnTo>
                  <a:lnTo>
                    <a:pt x="6319" y="20932"/>
                  </a:lnTo>
                  <a:lnTo>
                    <a:pt x="7284" y="18606"/>
                  </a:lnTo>
                  <a:lnTo>
                    <a:pt x="8250" y="16763"/>
                  </a:lnTo>
                  <a:lnTo>
                    <a:pt x="9127" y="15534"/>
                  </a:lnTo>
                  <a:lnTo>
                    <a:pt x="9610" y="15095"/>
                  </a:lnTo>
                  <a:lnTo>
                    <a:pt x="15007" y="13165"/>
                  </a:lnTo>
                  <a:lnTo>
                    <a:pt x="19132" y="11673"/>
                  </a:lnTo>
                  <a:lnTo>
                    <a:pt x="21063" y="10839"/>
                  </a:lnTo>
                  <a:lnTo>
                    <a:pt x="21107" y="10839"/>
                  </a:lnTo>
                  <a:lnTo>
                    <a:pt x="23081" y="9435"/>
                  </a:lnTo>
                  <a:lnTo>
                    <a:pt x="24924" y="7943"/>
                  </a:lnTo>
                  <a:lnTo>
                    <a:pt x="26724" y="6539"/>
                  </a:lnTo>
                  <a:lnTo>
                    <a:pt x="28654" y="4959"/>
                  </a:lnTo>
                  <a:lnTo>
                    <a:pt x="33350" y="1054"/>
                  </a:lnTo>
                  <a:lnTo>
                    <a:pt x="34403" y="308"/>
                  </a:lnTo>
                  <a:lnTo>
                    <a:pt x="34447" y="264"/>
                  </a:lnTo>
                  <a:lnTo>
                    <a:pt x="34447" y="220"/>
                  </a:lnTo>
                  <a:lnTo>
                    <a:pt x="34447" y="132"/>
                  </a:lnTo>
                  <a:lnTo>
                    <a:pt x="34447" y="88"/>
                  </a:lnTo>
                  <a:lnTo>
                    <a:pt x="3435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" name="Google Shape;569;p48"/>
            <p:cNvSpPr/>
            <p:nvPr/>
          </p:nvSpPr>
          <p:spPr>
            <a:xfrm>
              <a:off x="1417400" y="2679225"/>
              <a:ext cx="851300" cy="1981225"/>
            </a:xfrm>
            <a:custGeom>
              <a:avLst/>
              <a:gdLst/>
              <a:ahLst/>
              <a:cxnLst/>
              <a:rect l="l" t="t" r="r" b="b"/>
              <a:pathLst>
                <a:path w="34052" h="79249" extrusionOk="0">
                  <a:moveTo>
                    <a:pt x="33876" y="0"/>
                  </a:moveTo>
                  <a:lnTo>
                    <a:pt x="33789" y="44"/>
                  </a:lnTo>
                  <a:lnTo>
                    <a:pt x="33745" y="44"/>
                  </a:lnTo>
                  <a:lnTo>
                    <a:pt x="31244" y="2194"/>
                  </a:lnTo>
                  <a:lnTo>
                    <a:pt x="28786" y="4213"/>
                  </a:lnTo>
                  <a:lnTo>
                    <a:pt x="26461" y="6056"/>
                  </a:lnTo>
                  <a:lnTo>
                    <a:pt x="22994" y="8645"/>
                  </a:lnTo>
                  <a:lnTo>
                    <a:pt x="21239" y="9830"/>
                  </a:lnTo>
                  <a:lnTo>
                    <a:pt x="18738" y="10883"/>
                  </a:lnTo>
                  <a:lnTo>
                    <a:pt x="15534" y="12111"/>
                  </a:lnTo>
                  <a:lnTo>
                    <a:pt x="13209" y="13472"/>
                  </a:lnTo>
                  <a:lnTo>
                    <a:pt x="10356" y="14569"/>
                  </a:lnTo>
                  <a:lnTo>
                    <a:pt x="10312" y="14569"/>
                  </a:lnTo>
                  <a:lnTo>
                    <a:pt x="8294" y="15797"/>
                  </a:lnTo>
                  <a:lnTo>
                    <a:pt x="6056" y="16938"/>
                  </a:lnTo>
                  <a:lnTo>
                    <a:pt x="3862" y="17465"/>
                  </a:lnTo>
                  <a:lnTo>
                    <a:pt x="2721" y="17684"/>
                  </a:lnTo>
                  <a:lnTo>
                    <a:pt x="2633" y="17684"/>
                  </a:lnTo>
                  <a:lnTo>
                    <a:pt x="2590" y="17772"/>
                  </a:lnTo>
                  <a:lnTo>
                    <a:pt x="2590" y="17860"/>
                  </a:lnTo>
                  <a:lnTo>
                    <a:pt x="2633" y="17948"/>
                  </a:lnTo>
                  <a:lnTo>
                    <a:pt x="3248" y="18518"/>
                  </a:lnTo>
                  <a:lnTo>
                    <a:pt x="3379" y="19045"/>
                  </a:lnTo>
                  <a:lnTo>
                    <a:pt x="3248" y="20142"/>
                  </a:lnTo>
                  <a:lnTo>
                    <a:pt x="3248" y="21195"/>
                  </a:lnTo>
                  <a:lnTo>
                    <a:pt x="3292" y="22248"/>
                  </a:lnTo>
                  <a:lnTo>
                    <a:pt x="3423" y="23257"/>
                  </a:lnTo>
                  <a:lnTo>
                    <a:pt x="3599" y="24222"/>
                  </a:lnTo>
                  <a:lnTo>
                    <a:pt x="3818" y="25232"/>
                  </a:lnTo>
                  <a:lnTo>
                    <a:pt x="4301" y="27162"/>
                  </a:lnTo>
                  <a:lnTo>
                    <a:pt x="4696" y="28698"/>
                  </a:lnTo>
                  <a:lnTo>
                    <a:pt x="5047" y="30278"/>
                  </a:lnTo>
                  <a:lnTo>
                    <a:pt x="5178" y="31112"/>
                  </a:lnTo>
                  <a:lnTo>
                    <a:pt x="5266" y="31945"/>
                  </a:lnTo>
                  <a:lnTo>
                    <a:pt x="5354" y="32779"/>
                  </a:lnTo>
                  <a:lnTo>
                    <a:pt x="5354" y="33657"/>
                  </a:lnTo>
                  <a:lnTo>
                    <a:pt x="5354" y="36202"/>
                  </a:lnTo>
                  <a:lnTo>
                    <a:pt x="5135" y="38659"/>
                  </a:lnTo>
                  <a:lnTo>
                    <a:pt x="4871" y="41029"/>
                  </a:lnTo>
                  <a:lnTo>
                    <a:pt x="4257" y="45724"/>
                  </a:lnTo>
                  <a:lnTo>
                    <a:pt x="3687" y="47962"/>
                  </a:lnTo>
                  <a:lnTo>
                    <a:pt x="3292" y="50770"/>
                  </a:lnTo>
                  <a:lnTo>
                    <a:pt x="3028" y="53315"/>
                  </a:lnTo>
                  <a:lnTo>
                    <a:pt x="2546" y="56387"/>
                  </a:lnTo>
                  <a:lnTo>
                    <a:pt x="2195" y="58449"/>
                  </a:lnTo>
                  <a:lnTo>
                    <a:pt x="1317" y="60775"/>
                  </a:lnTo>
                  <a:lnTo>
                    <a:pt x="88" y="65075"/>
                  </a:lnTo>
                  <a:lnTo>
                    <a:pt x="1" y="66874"/>
                  </a:lnTo>
                  <a:lnTo>
                    <a:pt x="1" y="66918"/>
                  </a:lnTo>
                  <a:lnTo>
                    <a:pt x="132" y="68936"/>
                  </a:lnTo>
                  <a:lnTo>
                    <a:pt x="44" y="70516"/>
                  </a:lnTo>
                  <a:lnTo>
                    <a:pt x="88" y="71569"/>
                  </a:lnTo>
                  <a:lnTo>
                    <a:pt x="132" y="71657"/>
                  </a:lnTo>
                  <a:lnTo>
                    <a:pt x="395" y="72184"/>
                  </a:lnTo>
                  <a:lnTo>
                    <a:pt x="395" y="72227"/>
                  </a:lnTo>
                  <a:lnTo>
                    <a:pt x="2633" y="74773"/>
                  </a:lnTo>
                  <a:lnTo>
                    <a:pt x="5486" y="77625"/>
                  </a:lnTo>
                  <a:lnTo>
                    <a:pt x="7153" y="79204"/>
                  </a:lnTo>
                  <a:lnTo>
                    <a:pt x="7285" y="79248"/>
                  </a:lnTo>
                  <a:lnTo>
                    <a:pt x="7329" y="79248"/>
                  </a:lnTo>
                  <a:lnTo>
                    <a:pt x="7416" y="79204"/>
                  </a:lnTo>
                  <a:lnTo>
                    <a:pt x="7460" y="79117"/>
                  </a:lnTo>
                  <a:lnTo>
                    <a:pt x="7460" y="79073"/>
                  </a:lnTo>
                  <a:lnTo>
                    <a:pt x="7416" y="78985"/>
                  </a:lnTo>
                  <a:lnTo>
                    <a:pt x="7416" y="78941"/>
                  </a:lnTo>
                  <a:lnTo>
                    <a:pt x="5705" y="77361"/>
                  </a:lnTo>
                  <a:lnTo>
                    <a:pt x="2853" y="74553"/>
                  </a:lnTo>
                  <a:lnTo>
                    <a:pt x="703" y="72008"/>
                  </a:lnTo>
                  <a:lnTo>
                    <a:pt x="439" y="71525"/>
                  </a:lnTo>
                  <a:lnTo>
                    <a:pt x="395" y="70516"/>
                  </a:lnTo>
                  <a:lnTo>
                    <a:pt x="483" y="68936"/>
                  </a:lnTo>
                  <a:lnTo>
                    <a:pt x="352" y="66874"/>
                  </a:lnTo>
                  <a:lnTo>
                    <a:pt x="439" y="65119"/>
                  </a:lnTo>
                  <a:lnTo>
                    <a:pt x="1624" y="60862"/>
                  </a:lnTo>
                  <a:lnTo>
                    <a:pt x="2502" y="58537"/>
                  </a:lnTo>
                  <a:lnTo>
                    <a:pt x="2502" y="58493"/>
                  </a:lnTo>
                  <a:lnTo>
                    <a:pt x="2897" y="56431"/>
                  </a:lnTo>
                  <a:lnTo>
                    <a:pt x="3379" y="53359"/>
                  </a:lnTo>
                  <a:lnTo>
                    <a:pt x="3643" y="50814"/>
                  </a:lnTo>
                  <a:lnTo>
                    <a:pt x="4038" y="48049"/>
                  </a:lnTo>
                  <a:lnTo>
                    <a:pt x="4608" y="45812"/>
                  </a:lnTo>
                  <a:lnTo>
                    <a:pt x="5222" y="41072"/>
                  </a:lnTo>
                  <a:lnTo>
                    <a:pt x="5486" y="38703"/>
                  </a:lnTo>
                  <a:lnTo>
                    <a:pt x="5705" y="36246"/>
                  </a:lnTo>
                  <a:lnTo>
                    <a:pt x="5705" y="33657"/>
                  </a:lnTo>
                  <a:lnTo>
                    <a:pt x="5705" y="32779"/>
                  </a:lnTo>
                  <a:lnTo>
                    <a:pt x="5617" y="31901"/>
                  </a:lnTo>
                  <a:lnTo>
                    <a:pt x="5530" y="31068"/>
                  </a:lnTo>
                  <a:lnTo>
                    <a:pt x="5398" y="30234"/>
                  </a:lnTo>
                  <a:lnTo>
                    <a:pt x="5047" y="28610"/>
                  </a:lnTo>
                  <a:lnTo>
                    <a:pt x="4652" y="27075"/>
                  </a:lnTo>
                  <a:lnTo>
                    <a:pt x="4169" y="25100"/>
                  </a:lnTo>
                  <a:lnTo>
                    <a:pt x="3950" y="24135"/>
                  </a:lnTo>
                  <a:lnTo>
                    <a:pt x="3774" y="23169"/>
                  </a:lnTo>
                  <a:lnTo>
                    <a:pt x="3643" y="22160"/>
                  </a:lnTo>
                  <a:lnTo>
                    <a:pt x="3599" y="21151"/>
                  </a:lnTo>
                  <a:lnTo>
                    <a:pt x="3599" y="20142"/>
                  </a:lnTo>
                  <a:lnTo>
                    <a:pt x="3730" y="19045"/>
                  </a:lnTo>
                  <a:lnTo>
                    <a:pt x="3730" y="19001"/>
                  </a:lnTo>
                  <a:lnTo>
                    <a:pt x="3555" y="18386"/>
                  </a:lnTo>
                  <a:lnTo>
                    <a:pt x="3511" y="18299"/>
                  </a:lnTo>
                  <a:lnTo>
                    <a:pt x="3116" y="17948"/>
                  </a:lnTo>
                  <a:lnTo>
                    <a:pt x="3906" y="17816"/>
                  </a:lnTo>
                  <a:lnTo>
                    <a:pt x="6144" y="17289"/>
                  </a:lnTo>
                  <a:lnTo>
                    <a:pt x="6188" y="17289"/>
                  </a:lnTo>
                  <a:lnTo>
                    <a:pt x="8470" y="16105"/>
                  </a:lnTo>
                  <a:lnTo>
                    <a:pt x="10488" y="14876"/>
                  </a:lnTo>
                  <a:lnTo>
                    <a:pt x="13340" y="13823"/>
                  </a:lnTo>
                  <a:lnTo>
                    <a:pt x="13384" y="13779"/>
                  </a:lnTo>
                  <a:lnTo>
                    <a:pt x="15666" y="12419"/>
                  </a:lnTo>
                  <a:lnTo>
                    <a:pt x="18869" y="11234"/>
                  </a:lnTo>
                  <a:lnTo>
                    <a:pt x="21370" y="10181"/>
                  </a:lnTo>
                  <a:lnTo>
                    <a:pt x="21414" y="10137"/>
                  </a:lnTo>
                  <a:lnTo>
                    <a:pt x="23213" y="8952"/>
                  </a:lnTo>
                  <a:lnTo>
                    <a:pt x="26680" y="6363"/>
                  </a:lnTo>
                  <a:lnTo>
                    <a:pt x="29006" y="4476"/>
                  </a:lnTo>
                  <a:lnTo>
                    <a:pt x="31463" y="2458"/>
                  </a:lnTo>
                  <a:lnTo>
                    <a:pt x="33964" y="308"/>
                  </a:lnTo>
                  <a:lnTo>
                    <a:pt x="34008" y="264"/>
                  </a:lnTo>
                  <a:lnTo>
                    <a:pt x="34052" y="220"/>
                  </a:lnTo>
                  <a:lnTo>
                    <a:pt x="34008" y="132"/>
                  </a:lnTo>
                  <a:lnTo>
                    <a:pt x="34008" y="88"/>
                  </a:lnTo>
                  <a:lnTo>
                    <a:pt x="33920" y="44"/>
                  </a:lnTo>
                  <a:lnTo>
                    <a:pt x="3387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" name="Google Shape;570;p48"/>
            <p:cNvSpPr/>
            <p:nvPr/>
          </p:nvSpPr>
          <p:spPr>
            <a:xfrm>
              <a:off x="1386675" y="2654000"/>
              <a:ext cx="852425" cy="2016325"/>
            </a:xfrm>
            <a:custGeom>
              <a:avLst/>
              <a:gdLst/>
              <a:ahLst/>
              <a:cxnLst/>
              <a:rect l="l" t="t" r="r" b="b"/>
              <a:pathLst>
                <a:path w="34097" h="80653" extrusionOk="0">
                  <a:moveTo>
                    <a:pt x="33877" y="0"/>
                  </a:moveTo>
                  <a:lnTo>
                    <a:pt x="33833" y="44"/>
                  </a:lnTo>
                  <a:lnTo>
                    <a:pt x="30849" y="2545"/>
                  </a:lnTo>
                  <a:lnTo>
                    <a:pt x="28392" y="4564"/>
                  </a:lnTo>
                  <a:lnTo>
                    <a:pt x="26022" y="6407"/>
                  </a:lnTo>
                  <a:lnTo>
                    <a:pt x="23960" y="7899"/>
                  </a:lnTo>
                  <a:lnTo>
                    <a:pt x="22029" y="9259"/>
                  </a:lnTo>
                  <a:lnTo>
                    <a:pt x="19835" y="10224"/>
                  </a:lnTo>
                  <a:lnTo>
                    <a:pt x="17114" y="11365"/>
                  </a:lnTo>
                  <a:lnTo>
                    <a:pt x="17070" y="11365"/>
                  </a:lnTo>
                  <a:lnTo>
                    <a:pt x="15096" y="12725"/>
                  </a:lnTo>
                  <a:lnTo>
                    <a:pt x="13999" y="13428"/>
                  </a:lnTo>
                  <a:lnTo>
                    <a:pt x="13121" y="13691"/>
                  </a:lnTo>
                  <a:lnTo>
                    <a:pt x="13077" y="13691"/>
                  </a:lnTo>
                  <a:lnTo>
                    <a:pt x="12287" y="14086"/>
                  </a:lnTo>
                  <a:lnTo>
                    <a:pt x="9084" y="15929"/>
                  </a:lnTo>
                  <a:lnTo>
                    <a:pt x="7066" y="17026"/>
                  </a:lnTo>
                  <a:lnTo>
                    <a:pt x="4082" y="17684"/>
                  </a:lnTo>
                  <a:lnTo>
                    <a:pt x="3994" y="17728"/>
                  </a:lnTo>
                  <a:lnTo>
                    <a:pt x="2414" y="18737"/>
                  </a:lnTo>
                  <a:lnTo>
                    <a:pt x="2370" y="18825"/>
                  </a:lnTo>
                  <a:lnTo>
                    <a:pt x="2019" y="19439"/>
                  </a:lnTo>
                  <a:lnTo>
                    <a:pt x="1976" y="19571"/>
                  </a:lnTo>
                  <a:lnTo>
                    <a:pt x="2195" y="21414"/>
                  </a:lnTo>
                  <a:lnTo>
                    <a:pt x="2195" y="21458"/>
                  </a:lnTo>
                  <a:lnTo>
                    <a:pt x="3292" y="25451"/>
                  </a:lnTo>
                  <a:lnTo>
                    <a:pt x="4170" y="28479"/>
                  </a:lnTo>
                  <a:lnTo>
                    <a:pt x="4872" y="31813"/>
                  </a:lnTo>
                  <a:lnTo>
                    <a:pt x="5135" y="35017"/>
                  </a:lnTo>
                  <a:lnTo>
                    <a:pt x="5091" y="38001"/>
                  </a:lnTo>
                  <a:lnTo>
                    <a:pt x="4872" y="40590"/>
                  </a:lnTo>
                  <a:lnTo>
                    <a:pt x="4652" y="42784"/>
                  </a:lnTo>
                  <a:lnTo>
                    <a:pt x="4301" y="45636"/>
                  </a:lnTo>
                  <a:lnTo>
                    <a:pt x="3599" y="49278"/>
                  </a:lnTo>
                  <a:lnTo>
                    <a:pt x="3292" y="52130"/>
                  </a:lnTo>
                  <a:lnTo>
                    <a:pt x="2809" y="55202"/>
                  </a:lnTo>
                  <a:lnTo>
                    <a:pt x="2414" y="57834"/>
                  </a:lnTo>
                  <a:lnTo>
                    <a:pt x="2063" y="59897"/>
                  </a:lnTo>
                  <a:lnTo>
                    <a:pt x="1317" y="61828"/>
                  </a:lnTo>
                  <a:lnTo>
                    <a:pt x="1273" y="61828"/>
                  </a:lnTo>
                  <a:lnTo>
                    <a:pt x="571" y="64504"/>
                  </a:lnTo>
                  <a:lnTo>
                    <a:pt x="527" y="64548"/>
                  </a:lnTo>
                  <a:lnTo>
                    <a:pt x="264" y="66391"/>
                  </a:lnTo>
                  <a:lnTo>
                    <a:pt x="264" y="66435"/>
                  </a:lnTo>
                  <a:lnTo>
                    <a:pt x="352" y="69243"/>
                  </a:lnTo>
                  <a:lnTo>
                    <a:pt x="45" y="73149"/>
                  </a:lnTo>
                  <a:lnTo>
                    <a:pt x="1" y="73807"/>
                  </a:lnTo>
                  <a:lnTo>
                    <a:pt x="1" y="73895"/>
                  </a:lnTo>
                  <a:lnTo>
                    <a:pt x="45" y="73939"/>
                  </a:lnTo>
                  <a:lnTo>
                    <a:pt x="4564" y="78195"/>
                  </a:lnTo>
                  <a:lnTo>
                    <a:pt x="7285" y="80608"/>
                  </a:lnTo>
                  <a:lnTo>
                    <a:pt x="7417" y="80652"/>
                  </a:lnTo>
                  <a:lnTo>
                    <a:pt x="7504" y="80652"/>
                  </a:lnTo>
                  <a:lnTo>
                    <a:pt x="7548" y="80608"/>
                  </a:lnTo>
                  <a:lnTo>
                    <a:pt x="7592" y="80521"/>
                  </a:lnTo>
                  <a:lnTo>
                    <a:pt x="7592" y="80477"/>
                  </a:lnTo>
                  <a:lnTo>
                    <a:pt x="7592" y="80389"/>
                  </a:lnTo>
                  <a:lnTo>
                    <a:pt x="7548" y="80345"/>
                  </a:lnTo>
                  <a:lnTo>
                    <a:pt x="4828" y="77932"/>
                  </a:lnTo>
                  <a:lnTo>
                    <a:pt x="352" y="73763"/>
                  </a:lnTo>
                  <a:lnTo>
                    <a:pt x="703" y="69287"/>
                  </a:lnTo>
                  <a:lnTo>
                    <a:pt x="703" y="69243"/>
                  </a:lnTo>
                  <a:lnTo>
                    <a:pt x="615" y="66435"/>
                  </a:lnTo>
                  <a:lnTo>
                    <a:pt x="879" y="64592"/>
                  </a:lnTo>
                  <a:lnTo>
                    <a:pt x="1624" y="61959"/>
                  </a:lnTo>
                  <a:lnTo>
                    <a:pt x="2414" y="59985"/>
                  </a:lnTo>
                  <a:lnTo>
                    <a:pt x="2414" y="59941"/>
                  </a:lnTo>
                  <a:lnTo>
                    <a:pt x="2765" y="57878"/>
                  </a:lnTo>
                  <a:lnTo>
                    <a:pt x="3160" y="55246"/>
                  </a:lnTo>
                  <a:lnTo>
                    <a:pt x="3643" y="52174"/>
                  </a:lnTo>
                  <a:lnTo>
                    <a:pt x="3950" y="49366"/>
                  </a:lnTo>
                  <a:lnTo>
                    <a:pt x="4652" y="45680"/>
                  </a:lnTo>
                  <a:lnTo>
                    <a:pt x="5003" y="42827"/>
                  </a:lnTo>
                  <a:lnTo>
                    <a:pt x="5223" y="40633"/>
                  </a:lnTo>
                  <a:lnTo>
                    <a:pt x="5442" y="38001"/>
                  </a:lnTo>
                  <a:lnTo>
                    <a:pt x="5486" y="35017"/>
                  </a:lnTo>
                  <a:lnTo>
                    <a:pt x="5223" y="31770"/>
                  </a:lnTo>
                  <a:lnTo>
                    <a:pt x="5179" y="31726"/>
                  </a:lnTo>
                  <a:lnTo>
                    <a:pt x="4521" y="28391"/>
                  </a:lnTo>
                  <a:lnTo>
                    <a:pt x="3643" y="25319"/>
                  </a:lnTo>
                  <a:lnTo>
                    <a:pt x="2546" y="21370"/>
                  </a:lnTo>
                  <a:lnTo>
                    <a:pt x="2327" y="19571"/>
                  </a:lnTo>
                  <a:lnTo>
                    <a:pt x="2678" y="19044"/>
                  </a:lnTo>
                  <a:lnTo>
                    <a:pt x="4170" y="18035"/>
                  </a:lnTo>
                  <a:lnTo>
                    <a:pt x="7197" y="17333"/>
                  </a:lnTo>
                  <a:lnTo>
                    <a:pt x="7241" y="17333"/>
                  </a:lnTo>
                  <a:lnTo>
                    <a:pt x="9260" y="16236"/>
                  </a:lnTo>
                  <a:lnTo>
                    <a:pt x="12419" y="14393"/>
                  </a:lnTo>
                  <a:lnTo>
                    <a:pt x="13209" y="13998"/>
                  </a:lnTo>
                  <a:lnTo>
                    <a:pt x="14087" y="13779"/>
                  </a:lnTo>
                  <a:lnTo>
                    <a:pt x="14174" y="13779"/>
                  </a:lnTo>
                  <a:lnTo>
                    <a:pt x="15315" y="12989"/>
                  </a:lnTo>
                  <a:lnTo>
                    <a:pt x="17246" y="11672"/>
                  </a:lnTo>
                  <a:lnTo>
                    <a:pt x="19967" y="10531"/>
                  </a:lnTo>
                  <a:lnTo>
                    <a:pt x="22161" y="9566"/>
                  </a:lnTo>
                  <a:lnTo>
                    <a:pt x="22204" y="9566"/>
                  </a:lnTo>
                  <a:lnTo>
                    <a:pt x="24179" y="8206"/>
                  </a:lnTo>
                  <a:lnTo>
                    <a:pt x="26198" y="6670"/>
                  </a:lnTo>
                  <a:lnTo>
                    <a:pt x="28611" y="4827"/>
                  </a:lnTo>
                  <a:lnTo>
                    <a:pt x="31068" y="2809"/>
                  </a:lnTo>
                  <a:lnTo>
                    <a:pt x="34052" y="307"/>
                  </a:lnTo>
                  <a:lnTo>
                    <a:pt x="34096" y="263"/>
                  </a:lnTo>
                  <a:lnTo>
                    <a:pt x="34096" y="176"/>
                  </a:lnTo>
                  <a:lnTo>
                    <a:pt x="34096" y="132"/>
                  </a:lnTo>
                  <a:lnTo>
                    <a:pt x="34052" y="44"/>
                  </a:lnTo>
                  <a:lnTo>
                    <a:pt x="3400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" name="Google Shape;571;p48"/>
            <p:cNvSpPr/>
            <p:nvPr/>
          </p:nvSpPr>
          <p:spPr>
            <a:xfrm>
              <a:off x="1355975" y="2603525"/>
              <a:ext cx="827175" cy="2027300"/>
            </a:xfrm>
            <a:custGeom>
              <a:avLst/>
              <a:gdLst/>
              <a:ahLst/>
              <a:cxnLst/>
              <a:rect l="l" t="t" r="r" b="b"/>
              <a:pathLst>
                <a:path w="33087" h="81092" extrusionOk="0">
                  <a:moveTo>
                    <a:pt x="32823" y="1"/>
                  </a:moveTo>
                  <a:lnTo>
                    <a:pt x="32779" y="45"/>
                  </a:lnTo>
                  <a:lnTo>
                    <a:pt x="32735" y="88"/>
                  </a:lnTo>
                  <a:lnTo>
                    <a:pt x="31989" y="2414"/>
                  </a:lnTo>
                  <a:lnTo>
                    <a:pt x="31463" y="3072"/>
                  </a:lnTo>
                  <a:lnTo>
                    <a:pt x="29663" y="4608"/>
                  </a:lnTo>
                  <a:lnTo>
                    <a:pt x="27250" y="6451"/>
                  </a:lnTo>
                  <a:lnTo>
                    <a:pt x="24881" y="8162"/>
                  </a:lnTo>
                  <a:lnTo>
                    <a:pt x="22774" y="9698"/>
                  </a:lnTo>
                  <a:lnTo>
                    <a:pt x="18693" y="11673"/>
                  </a:lnTo>
                  <a:lnTo>
                    <a:pt x="16499" y="13253"/>
                  </a:lnTo>
                  <a:lnTo>
                    <a:pt x="15183" y="14262"/>
                  </a:lnTo>
                  <a:lnTo>
                    <a:pt x="13867" y="14701"/>
                  </a:lnTo>
                  <a:lnTo>
                    <a:pt x="13823" y="14701"/>
                  </a:lnTo>
                  <a:lnTo>
                    <a:pt x="11716" y="15842"/>
                  </a:lnTo>
                  <a:lnTo>
                    <a:pt x="9873" y="17114"/>
                  </a:lnTo>
                  <a:lnTo>
                    <a:pt x="8074" y="18036"/>
                  </a:lnTo>
                  <a:lnTo>
                    <a:pt x="5617" y="18694"/>
                  </a:lnTo>
                  <a:lnTo>
                    <a:pt x="5573" y="18694"/>
                  </a:lnTo>
                  <a:lnTo>
                    <a:pt x="3642" y="19703"/>
                  </a:lnTo>
                  <a:lnTo>
                    <a:pt x="2107" y="20668"/>
                  </a:lnTo>
                  <a:lnTo>
                    <a:pt x="1492" y="21239"/>
                  </a:lnTo>
                  <a:lnTo>
                    <a:pt x="1448" y="21283"/>
                  </a:lnTo>
                  <a:lnTo>
                    <a:pt x="1273" y="21897"/>
                  </a:lnTo>
                  <a:lnTo>
                    <a:pt x="1273" y="21985"/>
                  </a:lnTo>
                  <a:lnTo>
                    <a:pt x="3116" y="27294"/>
                  </a:lnTo>
                  <a:lnTo>
                    <a:pt x="3993" y="30454"/>
                  </a:lnTo>
                  <a:lnTo>
                    <a:pt x="4213" y="31463"/>
                  </a:lnTo>
                  <a:lnTo>
                    <a:pt x="4432" y="32472"/>
                  </a:lnTo>
                  <a:lnTo>
                    <a:pt x="4608" y="33481"/>
                  </a:lnTo>
                  <a:lnTo>
                    <a:pt x="4739" y="34535"/>
                  </a:lnTo>
                  <a:lnTo>
                    <a:pt x="4827" y="35544"/>
                  </a:lnTo>
                  <a:lnTo>
                    <a:pt x="4871" y="36553"/>
                  </a:lnTo>
                  <a:lnTo>
                    <a:pt x="4915" y="37562"/>
                  </a:lnTo>
                  <a:lnTo>
                    <a:pt x="4915" y="38572"/>
                  </a:lnTo>
                  <a:lnTo>
                    <a:pt x="4871" y="40590"/>
                  </a:lnTo>
                  <a:lnTo>
                    <a:pt x="4695" y="42652"/>
                  </a:lnTo>
                  <a:lnTo>
                    <a:pt x="4520" y="44671"/>
                  </a:lnTo>
                  <a:lnTo>
                    <a:pt x="4301" y="46777"/>
                  </a:lnTo>
                  <a:lnTo>
                    <a:pt x="4257" y="47523"/>
                  </a:lnTo>
                  <a:lnTo>
                    <a:pt x="3686" y="50814"/>
                  </a:lnTo>
                  <a:lnTo>
                    <a:pt x="3247" y="53754"/>
                  </a:lnTo>
                  <a:lnTo>
                    <a:pt x="2809" y="57001"/>
                  </a:lnTo>
                  <a:lnTo>
                    <a:pt x="2282" y="60468"/>
                  </a:lnTo>
                  <a:lnTo>
                    <a:pt x="1799" y="62530"/>
                  </a:lnTo>
                  <a:lnTo>
                    <a:pt x="1097" y="64944"/>
                  </a:lnTo>
                  <a:lnTo>
                    <a:pt x="439" y="67620"/>
                  </a:lnTo>
                  <a:lnTo>
                    <a:pt x="439" y="67664"/>
                  </a:lnTo>
                  <a:lnTo>
                    <a:pt x="395" y="69200"/>
                  </a:lnTo>
                  <a:lnTo>
                    <a:pt x="88" y="73237"/>
                  </a:lnTo>
                  <a:lnTo>
                    <a:pt x="0" y="75255"/>
                  </a:lnTo>
                  <a:lnTo>
                    <a:pt x="0" y="75299"/>
                  </a:lnTo>
                  <a:lnTo>
                    <a:pt x="395" y="76879"/>
                  </a:lnTo>
                  <a:lnTo>
                    <a:pt x="439" y="77011"/>
                  </a:lnTo>
                  <a:lnTo>
                    <a:pt x="5222" y="81048"/>
                  </a:lnTo>
                  <a:lnTo>
                    <a:pt x="5310" y="81092"/>
                  </a:lnTo>
                  <a:lnTo>
                    <a:pt x="5398" y="81048"/>
                  </a:lnTo>
                  <a:lnTo>
                    <a:pt x="5441" y="81004"/>
                  </a:lnTo>
                  <a:lnTo>
                    <a:pt x="5485" y="80960"/>
                  </a:lnTo>
                  <a:lnTo>
                    <a:pt x="5485" y="80916"/>
                  </a:lnTo>
                  <a:lnTo>
                    <a:pt x="5485" y="80828"/>
                  </a:lnTo>
                  <a:lnTo>
                    <a:pt x="5441" y="80784"/>
                  </a:lnTo>
                  <a:lnTo>
                    <a:pt x="702" y="76747"/>
                  </a:lnTo>
                  <a:lnTo>
                    <a:pt x="351" y="75255"/>
                  </a:lnTo>
                  <a:lnTo>
                    <a:pt x="439" y="73281"/>
                  </a:lnTo>
                  <a:lnTo>
                    <a:pt x="746" y="69200"/>
                  </a:lnTo>
                  <a:lnTo>
                    <a:pt x="790" y="67664"/>
                  </a:lnTo>
                  <a:lnTo>
                    <a:pt x="1404" y="65031"/>
                  </a:lnTo>
                  <a:lnTo>
                    <a:pt x="2150" y="62618"/>
                  </a:lnTo>
                  <a:lnTo>
                    <a:pt x="2633" y="60556"/>
                  </a:lnTo>
                  <a:lnTo>
                    <a:pt x="3160" y="57045"/>
                  </a:lnTo>
                  <a:lnTo>
                    <a:pt x="3598" y="53798"/>
                  </a:lnTo>
                  <a:lnTo>
                    <a:pt x="4037" y="50902"/>
                  </a:lnTo>
                  <a:lnTo>
                    <a:pt x="4564" y="47567"/>
                  </a:lnTo>
                  <a:lnTo>
                    <a:pt x="4652" y="46821"/>
                  </a:lnTo>
                  <a:lnTo>
                    <a:pt x="4871" y="44715"/>
                  </a:lnTo>
                  <a:lnTo>
                    <a:pt x="5047" y="42652"/>
                  </a:lnTo>
                  <a:lnTo>
                    <a:pt x="5222" y="40590"/>
                  </a:lnTo>
                  <a:lnTo>
                    <a:pt x="5266" y="38528"/>
                  </a:lnTo>
                  <a:lnTo>
                    <a:pt x="5266" y="37518"/>
                  </a:lnTo>
                  <a:lnTo>
                    <a:pt x="5222" y="36509"/>
                  </a:lnTo>
                  <a:lnTo>
                    <a:pt x="5178" y="35500"/>
                  </a:lnTo>
                  <a:lnTo>
                    <a:pt x="5090" y="34447"/>
                  </a:lnTo>
                  <a:lnTo>
                    <a:pt x="4959" y="33438"/>
                  </a:lnTo>
                  <a:lnTo>
                    <a:pt x="4783" y="32428"/>
                  </a:lnTo>
                  <a:lnTo>
                    <a:pt x="4564" y="31375"/>
                  </a:lnTo>
                  <a:lnTo>
                    <a:pt x="4301" y="30366"/>
                  </a:lnTo>
                  <a:lnTo>
                    <a:pt x="3423" y="27207"/>
                  </a:lnTo>
                  <a:lnTo>
                    <a:pt x="1624" y="21941"/>
                  </a:lnTo>
                  <a:lnTo>
                    <a:pt x="1755" y="21458"/>
                  </a:lnTo>
                  <a:lnTo>
                    <a:pt x="2326" y="20932"/>
                  </a:lnTo>
                  <a:lnTo>
                    <a:pt x="3818" y="20010"/>
                  </a:lnTo>
                  <a:lnTo>
                    <a:pt x="5705" y="19001"/>
                  </a:lnTo>
                  <a:lnTo>
                    <a:pt x="8206" y="18387"/>
                  </a:lnTo>
                  <a:lnTo>
                    <a:pt x="8206" y="18343"/>
                  </a:lnTo>
                  <a:lnTo>
                    <a:pt x="10049" y="17421"/>
                  </a:lnTo>
                  <a:lnTo>
                    <a:pt x="11892" y="16149"/>
                  </a:lnTo>
                  <a:lnTo>
                    <a:pt x="13954" y="15008"/>
                  </a:lnTo>
                  <a:lnTo>
                    <a:pt x="15315" y="14613"/>
                  </a:lnTo>
                  <a:lnTo>
                    <a:pt x="15402" y="14569"/>
                  </a:lnTo>
                  <a:lnTo>
                    <a:pt x="16719" y="13516"/>
                  </a:lnTo>
                  <a:lnTo>
                    <a:pt x="18869" y="11980"/>
                  </a:lnTo>
                  <a:lnTo>
                    <a:pt x="22906" y="10005"/>
                  </a:lnTo>
                  <a:lnTo>
                    <a:pt x="22950" y="9962"/>
                  </a:lnTo>
                  <a:lnTo>
                    <a:pt x="25100" y="8470"/>
                  </a:lnTo>
                  <a:lnTo>
                    <a:pt x="27469" y="6758"/>
                  </a:lnTo>
                  <a:lnTo>
                    <a:pt x="29883" y="4871"/>
                  </a:lnTo>
                  <a:lnTo>
                    <a:pt x="31726" y="3336"/>
                  </a:lnTo>
                  <a:lnTo>
                    <a:pt x="31726" y="3292"/>
                  </a:lnTo>
                  <a:lnTo>
                    <a:pt x="32296" y="2590"/>
                  </a:lnTo>
                  <a:lnTo>
                    <a:pt x="32296" y="2546"/>
                  </a:lnTo>
                  <a:lnTo>
                    <a:pt x="33042" y="220"/>
                  </a:lnTo>
                  <a:lnTo>
                    <a:pt x="33086" y="132"/>
                  </a:lnTo>
                  <a:lnTo>
                    <a:pt x="33042" y="88"/>
                  </a:lnTo>
                  <a:lnTo>
                    <a:pt x="3299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" name="Google Shape;572;p48"/>
            <p:cNvSpPr/>
            <p:nvPr/>
          </p:nvSpPr>
          <p:spPr>
            <a:xfrm>
              <a:off x="1323050" y="2546475"/>
              <a:ext cx="796475" cy="2115075"/>
            </a:xfrm>
            <a:custGeom>
              <a:avLst/>
              <a:gdLst/>
              <a:ahLst/>
              <a:cxnLst/>
              <a:rect l="l" t="t" r="r" b="b"/>
              <a:pathLst>
                <a:path w="31859" h="84603" extrusionOk="0">
                  <a:moveTo>
                    <a:pt x="31639" y="1"/>
                  </a:moveTo>
                  <a:lnTo>
                    <a:pt x="31595" y="45"/>
                  </a:lnTo>
                  <a:lnTo>
                    <a:pt x="31288" y="352"/>
                  </a:lnTo>
                  <a:lnTo>
                    <a:pt x="31244" y="440"/>
                  </a:lnTo>
                  <a:lnTo>
                    <a:pt x="30322" y="3775"/>
                  </a:lnTo>
                  <a:lnTo>
                    <a:pt x="29006" y="6276"/>
                  </a:lnTo>
                  <a:lnTo>
                    <a:pt x="25890" y="8689"/>
                  </a:lnTo>
                  <a:lnTo>
                    <a:pt x="23609" y="10357"/>
                  </a:lnTo>
                  <a:lnTo>
                    <a:pt x="20361" y="12200"/>
                  </a:lnTo>
                  <a:lnTo>
                    <a:pt x="17992" y="14043"/>
                  </a:lnTo>
                  <a:lnTo>
                    <a:pt x="16456" y="15315"/>
                  </a:lnTo>
                  <a:lnTo>
                    <a:pt x="14525" y="16061"/>
                  </a:lnTo>
                  <a:lnTo>
                    <a:pt x="14481" y="16061"/>
                  </a:lnTo>
                  <a:lnTo>
                    <a:pt x="10752" y="18518"/>
                  </a:lnTo>
                  <a:lnTo>
                    <a:pt x="8952" y="19484"/>
                  </a:lnTo>
                  <a:lnTo>
                    <a:pt x="6890" y="20010"/>
                  </a:lnTo>
                  <a:lnTo>
                    <a:pt x="6802" y="20010"/>
                  </a:lnTo>
                  <a:lnTo>
                    <a:pt x="3862" y="21722"/>
                  </a:lnTo>
                  <a:lnTo>
                    <a:pt x="1229" y="23258"/>
                  </a:lnTo>
                  <a:lnTo>
                    <a:pt x="835" y="23433"/>
                  </a:lnTo>
                  <a:lnTo>
                    <a:pt x="747" y="23477"/>
                  </a:lnTo>
                  <a:lnTo>
                    <a:pt x="703" y="23521"/>
                  </a:lnTo>
                  <a:lnTo>
                    <a:pt x="703" y="23609"/>
                  </a:lnTo>
                  <a:lnTo>
                    <a:pt x="747" y="23696"/>
                  </a:lnTo>
                  <a:lnTo>
                    <a:pt x="1624" y="24837"/>
                  </a:lnTo>
                  <a:lnTo>
                    <a:pt x="3380" y="30454"/>
                  </a:lnTo>
                  <a:lnTo>
                    <a:pt x="4126" y="33262"/>
                  </a:lnTo>
                  <a:lnTo>
                    <a:pt x="4652" y="36641"/>
                  </a:lnTo>
                  <a:lnTo>
                    <a:pt x="4784" y="40327"/>
                  </a:lnTo>
                  <a:lnTo>
                    <a:pt x="4696" y="43881"/>
                  </a:lnTo>
                  <a:lnTo>
                    <a:pt x="4608" y="45154"/>
                  </a:lnTo>
                  <a:lnTo>
                    <a:pt x="4521" y="46382"/>
                  </a:lnTo>
                  <a:lnTo>
                    <a:pt x="4301" y="48840"/>
                  </a:lnTo>
                  <a:lnTo>
                    <a:pt x="3994" y="51297"/>
                  </a:lnTo>
                  <a:lnTo>
                    <a:pt x="3687" y="53667"/>
                  </a:lnTo>
                  <a:lnTo>
                    <a:pt x="3292" y="56431"/>
                  </a:lnTo>
                  <a:lnTo>
                    <a:pt x="2985" y="59195"/>
                  </a:lnTo>
                  <a:lnTo>
                    <a:pt x="2590" y="61653"/>
                  </a:lnTo>
                  <a:lnTo>
                    <a:pt x="2283" y="63276"/>
                  </a:lnTo>
                  <a:lnTo>
                    <a:pt x="1668" y="65514"/>
                  </a:lnTo>
                  <a:lnTo>
                    <a:pt x="1098" y="67577"/>
                  </a:lnTo>
                  <a:lnTo>
                    <a:pt x="703" y="69551"/>
                  </a:lnTo>
                  <a:lnTo>
                    <a:pt x="352" y="71394"/>
                  </a:lnTo>
                  <a:lnTo>
                    <a:pt x="132" y="73106"/>
                  </a:lnTo>
                  <a:lnTo>
                    <a:pt x="45" y="74685"/>
                  </a:lnTo>
                  <a:lnTo>
                    <a:pt x="1" y="75431"/>
                  </a:lnTo>
                  <a:lnTo>
                    <a:pt x="45" y="76133"/>
                  </a:lnTo>
                  <a:lnTo>
                    <a:pt x="45" y="76835"/>
                  </a:lnTo>
                  <a:lnTo>
                    <a:pt x="132" y="77450"/>
                  </a:lnTo>
                  <a:lnTo>
                    <a:pt x="132" y="77494"/>
                  </a:lnTo>
                  <a:lnTo>
                    <a:pt x="791" y="79688"/>
                  </a:lnTo>
                  <a:lnTo>
                    <a:pt x="835" y="79731"/>
                  </a:lnTo>
                  <a:lnTo>
                    <a:pt x="1361" y="80653"/>
                  </a:lnTo>
                  <a:lnTo>
                    <a:pt x="1405" y="80741"/>
                  </a:lnTo>
                  <a:lnTo>
                    <a:pt x="6364" y="84602"/>
                  </a:lnTo>
                  <a:lnTo>
                    <a:pt x="6539" y="84602"/>
                  </a:lnTo>
                  <a:lnTo>
                    <a:pt x="6627" y="84558"/>
                  </a:lnTo>
                  <a:lnTo>
                    <a:pt x="6627" y="84471"/>
                  </a:lnTo>
                  <a:lnTo>
                    <a:pt x="6627" y="84427"/>
                  </a:lnTo>
                  <a:lnTo>
                    <a:pt x="6627" y="84339"/>
                  </a:lnTo>
                  <a:lnTo>
                    <a:pt x="6583" y="84295"/>
                  </a:lnTo>
                  <a:lnTo>
                    <a:pt x="1668" y="80477"/>
                  </a:lnTo>
                  <a:lnTo>
                    <a:pt x="1142" y="79556"/>
                  </a:lnTo>
                  <a:lnTo>
                    <a:pt x="484" y="77406"/>
                  </a:lnTo>
                  <a:lnTo>
                    <a:pt x="396" y="76748"/>
                  </a:lnTo>
                  <a:lnTo>
                    <a:pt x="396" y="76089"/>
                  </a:lnTo>
                  <a:lnTo>
                    <a:pt x="352" y="75387"/>
                  </a:lnTo>
                  <a:lnTo>
                    <a:pt x="396" y="74685"/>
                  </a:lnTo>
                  <a:lnTo>
                    <a:pt x="484" y="73106"/>
                  </a:lnTo>
                  <a:lnTo>
                    <a:pt x="703" y="71438"/>
                  </a:lnTo>
                  <a:lnTo>
                    <a:pt x="1054" y="69595"/>
                  </a:lnTo>
                  <a:lnTo>
                    <a:pt x="1449" y="67664"/>
                  </a:lnTo>
                  <a:lnTo>
                    <a:pt x="2019" y="65558"/>
                  </a:lnTo>
                  <a:lnTo>
                    <a:pt x="2634" y="63364"/>
                  </a:lnTo>
                  <a:lnTo>
                    <a:pt x="2941" y="61697"/>
                  </a:lnTo>
                  <a:lnTo>
                    <a:pt x="3336" y="59239"/>
                  </a:lnTo>
                  <a:lnTo>
                    <a:pt x="3643" y="56475"/>
                  </a:lnTo>
                  <a:lnTo>
                    <a:pt x="3994" y="53754"/>
                  </a:lnTo>
                  <a:lnTo>
                    <a:pt x="4345" y="51341"/>
                  </a:lnTo>
                  <a:lnTo>
                    <a:pt x="4652" y="48884"/>
                  </a:lnTo>
                  <a:lnTo>
                    <a:pt x="4872" y="46382"/>
                  </a:lnTo>
                  <a:lnTo>
                    <a:pt x="4959" y="45154"/>
                  </a:lnTo>
                  <a:lnTo>
                    <a:pt x="5047" y="43925"/>
                  </a:lnTo>
                  <a:lnTo>
                    <a:pt x="5135" y="40327"/>
                  </a:lnTo>
                  <a:lnTo>
                    <a:pt x="5003" y="36597"/>
                  </a:lnTo>
                  <a:lnTo>
                    <a:pt x="4433" y="33218"/>
                  </a:lnTo>
                  <a:lnTo>
                    <a:pt x="3687" y="30366"/>
                  </a:lnTo>
                  <a:lnTo>
                    <a:pt x="2590" y="26768"/>
                  </a:lnTo>
                  <a:lnTo>
                    <a:pt x="1932" y="24706"/>
                  </a:lnTo>
                  <a:lnTo>
                    <a:pt x="1932" y="24662"/>
                  </a:lnTo>
                  <a:lnTo>
                    <a:pt x="1186" y="23652"/>
                  </a:lnTo>
                  <a:lnTo>
                    <a:pt x="1361" y="23565"/>
                  </a:lnTo>
                  <a:lnTo>
                    <a:pt x="1405" y="23565"/>
                  </a:lnTo>
                  <a:lnTo>
                    <a:pt x="4038" y="22029"/>
                  </a:lnTo>
                  <a:lnTo>
                    <a:pt x="6978" y="20318"/>
                  </a:lnTo>
                  <a:lnTo>
                    <a:pt x="9040" y="19791"/>
                  </a:lnTo>
                  <a:lnTo>
                    <a:pt x="9084" y="19791"/>
                  </a:lnTo>
                  <a:lnTo>
                    <a:pt x="10927" y="18826"/>
                  </a:lnTo>
                  <a:lnTo>
                    <a:pt x="14657" y="16368"/>
                  </a:lnTo>
                  <a:lnTo>
                    <a:pt x="16632" y="15622"/>
                  </a:lnTo>
                  <a:lnTo>
                    <a:pt x="16675" y="15578"/>
                  </a:lnTo>
                  <a:lnTo>
                    <a:pt x="18211" y="14306"/>
                  </a:lnTo>
                  <a:lnTo>
                    <a:pt x="20537" y="12463"/>
                  </a:lnTo>
                  <a:lnTo>
                    <a:pt x="23784" y="10664"/>
                  </a:lnTo>
                  <a:lnTo>
                    <a:pt x="26110" y="8996"/>
                  </a:lnTo>
                  <a:lnTo>
                    <a:pt x="29225" y="6539"/>
                  </a:lnTo>
                  <a:lnTo>
                    <a:pt x="29269" y="6495"/>
                  </a:lnTo>
                  <a:lnTo>
                    <a:pt x="30673" y="3906"/>
                  </a:lnTo>
                  <a:lnTo>
                    <a:pt x="30673" y="3862"/>
                  </a:lnTo>
                  <a:lnTo>
                    <a:pt x="31551" y="571"/>
                  </a:lnTo>
                  <a:lnTo>
                    <a:pt x="31814" y="308"/>
                  </a:lnTo>
                  <a:lnTo>
                    <a:pt x="31858" y="264"/>
                  </a:lnTo>
                  <a:lnTo>
                    <a:pt x="31858" y="176"/>
                  </a:lnTo>
                  <a:lnTo>
                    <a:pt x="31858" y="133"/>
                  </a:lnTo>
                  <a:lnTo>
                    <a:pt x="31814" y="45"/>
                  </a:lnTo>
                  <a:lnTo>
                    <a:pt x="3177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" name="Google Shape;573;p48"/>
            <p:cNvSpPr/>
            <p:nvPr/>
          </p:nvSpPr>
          <p:spPr>
            <a:xfrm>
              <a:off x="1713600" y="2496025"/>
              <a:ext cx="349975" cy="388375"/>
            </a:xfrm>
            <a:custGeom>
              <a:avLst/>
              <a:gdLst/>
              <a:ahLst/>
              <a:cxnLst/>
              <a:rect l="l" t="t" r="r" b="b"/>
              <a:pathLst>
                <a:path w="13999" h="15535" extrusionOk="0">
                  <a:moveTo>
                    <a:pt x="13735" y="0"/>
                  </a:moveTo>
                  <a:lnTo>
                    <a:pt x="12901" y="483"/>
                  </a:lnTo>
                  <a:lnTo>
                    <a:pt x="9127" y="3116"/>
                  </a:lnTo>
                  <a:lnTo>
                    <a:pt x="7284" y="4169"/>
                  </a:lnTo>
                  <a:lnTo>
                    <a:pt x="5485" y="5310"/>
                  </a:lnTo>
                  <a:lnTo>
                    <a:pt x="5441" y="5354"/>
                  </a:lnTo>
                  <a:lnTo>
                    <a:pt x="5441" y="5442"/>
                  </a:lnTo>
                  <a:lnTo>
                    <a:pt x="4739" y="8864"/>
                  </a:lnTo>
                  <a:lnTo>
                    <a:pt x="4432" y="10927"/>
                  </a:lnTo>
                  <a:lnTo>
                    <a:pt x="4257" y="11629"/>
                  </a:lnTo>
                  <a:lnTo>
                    <a:pt x="2019" y="13823"/>
                  </a:lnTo>
                  <a:lnTo>
                    <a:pt x="659" y="14964"/>
                  </a:lnTo>
                  <a:lnTo>
                    <a:pt x="88" y="15183"/>
                  </a:lnTo>
                  <a:lnTo>
                    <a:pt x="44" y="15227"/>
                  </a:lnTo>
                  <a:lnTo>
                    <a:pt x="0" y="15271"/>
                  </a:lnTo>
                  <a:lnTo>
                    <a:pt x="0" y="15359"/>
                  </a:lnTo>
                  <a:lnTo>
                    <a:pt x="0" y="15402"/>
                  </a:lnTo>
                  <a:lnTo>
                    <a:pt x="44" y="15490"/>
                  </a:lnTo>
                  <a:lnTo>
                    <a:pt x="176" y="15534"/>
                  </a:lnTo>
                  <a:lnTo>
                    <a:pt x="220" y="15534"/>
                  </a:lnTo>
                  <a:lnTo>
                    <a:pt x="834" y="15315"/>
                  </a:lnTo>
                  <a:lnTo>
                    <a:pt x="878" y="15271"/>
                  </a:lnTo>
                  <a:lnTo>
                    <a:pt x="2282" y="14086"/>
                  </a:lnTo>
                  <a:lnTo>
                    <a:pt x="4520" y="11848"/>
                  </a:lnTo>
                  <a:lnTo>
                    <a:pt x="4564" y="11760"/>
                  </a:lnTo>
                  <a:lnTo>
                    <a:pt x="4783" y="11014"/>
                  </a:lnTo>
                  <a:lnTo>
                    <a:pt x="4783" y="10971"/>
                  </a:lnTo>
                  <a:lnTo>
                    <a:pt x="5090" y="8952"/>
                  </a:lnTo>
                  <a:lnTo>
                    <a:pt x="5749" y="5573"/>
                  </a:lnTo>
                  <a:lnTo>
                    <a:pt x="7460" y="4476"/>
                  </a:lnTo>
                  <a:lnTo>
                    <a:pt x="9303" y="3379"/>
                  </a:lnTo>
                  <a:lnTo>
                    <a:pt x="13077" y="790"/>
                  </a:lnTo>
                  <a:lnTo>
                    <a:pt x="13910" y="308"/>
                  </a:lnTo>
                  <a:lnTo>
                    <a:pt x="13954" y="264"/>
                  </a:lnTo>
                  <a:lnTo>
                    <a:pt x="13998" y="220"/>
                  </a:lnTo>
                  <a:lnTo>
                    <a:pt x="13998" y="132"/>
                  </a:lnTo>
                  <a:lnTo>
                    <a:pt x="13954" y="88"/>
                  </a:lnTo>
                  <a:lnTo>
                    <a:pt x="13910" y="44"/>
                  </a:lnTo>
                  <a:lnTo>
                    <a:pt x="1386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" name="Google Shape;574;p48"/>
            <p:cNvSpPr/>
            <p:nvPr/>
          </p:nvSpPr>
          <p:spPr>
            <a:xfrm>
              <a:off x="1630225" y="2470800"/>
              <a:ext cx="405925" cy="425650"/>
            </a:xfrm>
            <a:custGeom>
              <a:avLst/>
              <a:gdLst/>
              <a:ahLst/>
              <a:cxnLst/>
              <a:rect l="l" t="t" r="r" b="b"/>
              <a:pathLst>
                <a:path w="16237" h="17026" extrusionOk="0">
                  <a:moveTo>
                    <a:pt x="16017" y="0"/>
                  </a:moveTo>
                  <a:lnTo>
                    <a:pt x="15973" y="44"/>
                  </a:lnTo>
                  <a:lnTo>
                    <a:pt x="12857" y="2106"/>
                  </a:lnTo>
                  <a:lnTo>
                    <a:pt x="10532" y="3511"/>
                  </a:lnTo>
                  <a:lnTo>
                    <a:pt x="8513" y="4739"/>
                  </a:lnTo>
                  <a:lnTo>
                    <a:pt x="6495" y="6187"/>
                  </a:lnTo>
                  <a:lnTo>
                    <a:pt x="4388" y="7591"/>
                  </a:lnTo>
                  <a:lnTo>
                    <a:pt x="4345" y="7635"/>
                  </a:lnTo>
                  <a:lnTo>
                    <a:pt x="3862" y="8206"/>
                  </a:lnTo>
                  <a:lnTo>
                    <a:pt x="3818" y="8337"/>
                  </a:lnTo>
                  <a:lnTo>
                    <a:pt x="3467" y="11497"/>
                  </a:lnTo>
                  <a:lnTo>
                    <a:pt x="3291" y="13954"/>
                  </a:lnTo>
                  <a:lnTo>
                    <a:pt x="3204" y="14700"/>
                  </a:lnTo>
                  <a:lnTo>
                    <a:pt x="2984" y="15007"/>
                  </a:lnTo>
                  <a:lnTo>
                    <a:pt x="1273" y="15841"/>
                  </a:lnTo>
                  <a:lnTo>
                    <a:pt x="88" y="16719"/>
                  </a:lnTo>
                  <a:lnTo>
                    <a:pt x="44" y="16762"/>
                  </a:lnTo>
                  <a:lnTo>
                    <a:pt x="0" y="16850"/>
                  </a:lnTo>
                  <a:lnTo>
                    <a:pt x="0" y="16894"/>
                  </a:lnTo>
                  <a:lnTo>
                    <a:pt x="44" y="16982"/>
                  </a:lnTo>
                  <a:lnTo>
                    <a:pt x="88" y="17026"/>
                  </a:lnTo>
                  <a:lnTo>
                    <a:pt x="308" y="17026"/>
                  </a:lnTo>
                  <a:lnTo>
                    <a:pt x="1448" y="16148"/>
                  </a:lnTo>
                  <a:lnTo>
                    <a:pt x="3160" y="15271"/>
                  </a:lnTo>
                  <a:lnTo>
                    <a:pt x="3248" y="15227"/>
                  </a:lnTo>
                  <a:lnTo>
                    <a:pt x="3511" y="14876"/>
                  </a:lnTo>
                  <a:lnTo>
                    <a:pt x="3511" y="14832"/>
                  </a:lnTo>
                  <a:lnTo>
                    <a:pt x="3642" y="13998"/>
                  </a:lnTo>
                  <a:lnTo>
                    <a:pt x="3818" y="11541"/>
                  </a:lnTo>
                  <a:lnTo>
                    <a:pt x="4125" y="8425"/>
                  </a:lnTo>
                  <a:lnTo>
                    <a:pt x="4608" y="7899"/>
                  </a:lnTo>
                  <a:lnTo>
                    <a:pt x="6714" y="6451"/>
                  </a:lnTo>
                  <a:lnTo>
                    <a:pt x="8689" y="5046"/>
                  </a:lnTo>
                  <a:lnTo>
                    <a:pt x="10707" y="3818"/>
                  </a:lnTo>
                  <a:lnTo>
                    <a:pt x="13033" y="2414"/>
                  </a:lnTo>
                  <a:lnTo>
                    <a:pt x="16148" y="307"/>
                  </a:lnTo>
                  <a:lnTo>
                    <a:pt x="16192" y="263"/>
                  </a:lnTo>
                  <a:lnTo>
                    <a:pt x="16236" y="220"/>
                  </a:lnTo>
                  <a:lnTo>
                    <a:pt x="16236" y="132"/>
                  </a:lnTo>
                  <a:lnTo>
                    <a:pt x="16192" y="88"/>
                  </a:lnTo>
                  <a:lnTo>
                    <a:pt x="16148" y="44"/>
                  </a:lnTo>
                  <a:lnTo>
                    <a:pt x="1610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" name="Google Shape;575;p48"/>
            <p:cNvSpPr/>
            <p:nvPr/>
          </p:nvSpPr>
          <p:spPr>
            <a:xfrm>
              <a:off x="1524900" y="2445550"/>
              <a:ext cx="483825" cy="495875"/>
            </a:xfrm>
            <a:custGeom>
              <a:avLst/>
              <a:gdLst/>
              <a:ahLst/>
              <a:cxnLst/>
              <a:rect l="l" t="t" r="r" b="b"/>
              <a:pathLst>
                <a:path w="19353" h="19835" extrusionOk="0">
                  <a:moveTo>
                    <a:pt x="19133" y="1"/>
                  </a:moveTo>
                  <a:lnTo>
                    <a:pt x="19089" y="45"/>
                  </a:lnTo>
                  <a:lnTo>
                    <a:pt x="15929" y="2107"/>
                  </a:lnTo>
                  <a:lnTo>
                    <a:pt x="14130" y="3204"/>
                  </a:lnTo>
                  <a:lnTo>
                    <a:pt x="11892" y="4521"/>
                  </a:lnTo>
                  <a:lnTo>
                    <a:pt x="9874" y="5881"/>
                  </a:lnTo>
                  <a:lnTo>
                    <a:pt x="7812" y="7066"/>
                  </a:lnTo>
                  <a:lnTo>
                    <a:pt x="5881" y="8250"/>
                  </a:lnTo>
                  <a:lnTo>
                    <a:pt x="3818" y="9611"/>
                  </a:lnTo>
                  <a:lnTo>
                    <a:pt x="3775" y="9611"/>
                  </a:lnTo>
                  <a:lnTo>
                    <a:pt x="3424" y="9962"/>
                  </a:lnTo>
                  <a:lnTo>
                    <a:pt x="3380" y="10050"/>
                  </a:lnTo>
                  <a:lnTo>
                    <a:pt x="3380" y="10093"/>
                  </a:lnTo>
                  <a:lnTo>
                    <a:pt x="3380" y="14569"/>
                  </a:lnTo>
                  <a:lnTo>
                    <a:pt x="3511" y="16412"/>
                  </a:lnTo>
                  <a:lnTo>
                    <a:pt x="3292" y="17158"/>
                  </a:lnTo>
                  <a:lnTo>
                    <a:pt x="747" y="19221"/>
                  </a:lnTo>
                  <a:lnTo>
                    <a:pt x="133" y="19484"/>
                  </a:lnTo>
                  <a:lnTo>
                    <a:pt x="45" y="19528"/>
                  </a:lnTo>
                  <a:lnTo>
                    <a:pt x="45" y="19615"/>
                  </a:lnTo>
                  <a:lnTo>
                    <a:pt x="1" y="19659"/>
                  </a:lnTo>
                  <a:lnTo>
                    <a:pt x="45" y="19747"/>
                  </a:lnTo>
                  <a:lnTo>
                    <a:pt x="89" y="19791"/>
                  </a:lnTo>
                  <a:lnTo>
                    <a:pt x="176" y="19835"/>
                  </a:lnTo>
                  <a:lnTo>
                    <a:pt x="264" y="19835"/>
                  </a:lnTo>
                  <a:lnTo>
                    <a:pt x="878" y="19528"/>
                  </a:lnTo>
                  <a:lnTo>
                    <a:pt x="922" y="19528"/>
                  </a:lnTo>
                  <a:lnTo>
                    <a:pt x="3555" y="17378"/>
                  </a:lnTo>
                  <a:lnTo>
                    <a:pt x="3643" y="17290"/>
                  </a:lnTo>
                  <a:lnTo>
                    <a:pt x="3818" y="16500"/>
                  </a:lnTo>
                  <a:lnTo>
                    <a:pt x="3862" y="16456"/>
                  </a:lnTo>
                  <a:lnTo>
                    <a:pt x="3731" y="14525"/>
                  </a:lnTo>
                  <a:lnTo>
                    <a:pt x="3731" y="10181"/>
                  </a:lnTo>
                  <a:lnTo>
                    <a:pt x="4038" y="9874"/>
                  </a:lnTo>
                  <a:lnTo>
                    <a:pt x="6056" y="8558"/>
                  </a:lnTo>
                  <a:lnTo>
                    <a:pt x="7987" y="7373"/>
                  </a:lnTo>
                  <a:lnTo>
                    <a:pt x="10050" y="6188"/>
                  </a:lnTo>
                  <a:lnTo>
                    <a:pt x="12068" y="4828"/>
                  </a:lnTo>
                  <a:lnTo>
                    <a:pt x="14306" y="3511"/>
                  </a:lnTo>
                  <a:lnTo>
                    <a:pt x="16105" y="2370"/>
                  </a:lnTo>
                  <a:lnTo>
                    <a:pt x="19264" y="308"/>
                  </a:lnTo>
                  <a:lnTo>
                    <a:pt x="19308" y="264"/>
                  </a:lnTo>
                  <a:lnTo>
                    <a:pt x="19352" y="220"/>
                  </a:lnTo>
                  <a:lnTo>
                    <a:pt x="19352" y="133"/>
                  </a:lnTo>
                  <a:lnTo>
                    <a:pt x="19308" y="89"/>
                  </a:lnTo>
                  <a:lnTo>
                    <a:pt x="19264" y="45"/>
                  </a:lnTo>
                  <a:lnTo>
                    <a:pt x="1922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" name="Google Shape;576;p48"/>
            <p:cNvSpPr/>
            <p:nvPr/>
          </p:nvSpPr>
          <p:spPr>
            <a:xfrm>
              <a:off x="399375" y="2885450"/>
              <a:ext cx="584725" cy="1657625"/>
            </a:xfrm>
            <a:custGeom>
              <a:avLst/>
              <a:gdLst/>
              <a:ahLst/>
              <a:cxnLst/>
              <a:rect l="l" t="t" r="r" b="b"/>
              <a:pathLst>
                <a:path w="23389" h="66305" extrusionOk="0">
                  <a:moveTo>
                    <a:pt x="966" y="1"/>
                  </a:moveTo>
                  <a:lnTo>
                    <a:pt x="922" y="45"/>
                  </a:lnTo>
                  <a:lnTo>
                    <a:pt x="834" y="89"/>
                  </a:lnTo>
                  <a:lnTo>
                    <a:pt x="834" y="133"/>
                  </a:lnTo>
                  <a:lnTo>
                    <a:pt x="308" y="1449"/>
                  </a:lnTo>
                  <a:lnTo>
                    <a:pt x="88" y="2195"/>
                  </a:lnTo>
                  <a:lnTo>
                    <a:pt x="0" y="2502"/>
                  </a:lnTo>
                  <a:lnTo>
                    <a:pt x="0" y="2590"/>
                  </a:lnTo>
                  <a:lnTo>
                    <a:pt x="351" y="5091"/>
                  </a:lnTo>
                  <a:lnTo>
                    <a:pt x="351" y="5135"/>
                  </a:lnTo>
                  <a:lnTo>
                    <a:pt x="1317" y="7241"/>
                  </a:lnTo>
                  <a:lnTo>
                    <a:pt x="1624" y="8601"/>
                  </a:lnTo>
                  <a:lnTo>
                    <a:pt x="1668" y="8645"/>
                  </a:lnTo>
                  <a:lnTo>
                    <a:pt x="3379" y="12770"/>
                  </a:lnTo>
                  <a:lnTo>
                    <a:pt x="4696" y="15710"/>
                  </a:lnTo>
                  <a:lnTo>
                    <a:pt x="5837" y="18343"/>
                  </a:lnTo>
                  <a:lnTo>
                    <a:pt x="6802" y="21064"/>
                  </a:lnTo>
                  <a:lnTo>
                    <a:pt x="6977" y="21985"/>
                  </a:lnTo>
                  <a:lnTo>
                    <a:pt x="7021" y="24530"/>
                  </a:lnTo>
                  <a:lnTo>
                    <a:pt x="7021" y="24574"/>
                  </a:lnTo>
                  <a:lnTo>
                    <a:pt x="7460" y="26856"/>
                  </a:lnTo>
                  <a:lnTo>
                    <a:pt x="7548" y="28523"/>
                  </a:lnTo>
                  <a:lnTo>
                    <a:pt x="7460" y="31375"/>
                  </a:lnTo>
                  <a:lnTo>
                    <a:pt x="7416" y="34403"/>
                  </a:lnTo>
                  <a:lnTo>
                    <a:pt x="7416" y="37870"/>
                  </a:lnTo>
                  <a:lnTo>
                    <a:pt x="7504" y="42740"/>
                  </a:lnTo>
                  <a:lnTo>
                    <a:pt x="7680" y="44803"/>
                  </a:lnTo>
                  <a:lnTo>
                    <a:pt x="8162" y="47172"/>
                  </a:lnTo>
                  <a:lnTo>
                    <a:pt x="8952" y="49366"/>
                  </a:lnTo>
                  <a:lnTo>
                    <a:pt x="8952" y="49410"/>
                  </a:lnTo>
                  <a:lnTo>
                    <a:pt x="9523" y="50332"/>
                  </a:lnTo>
                  <a:lnTo>
                    <a:pt x="9566" y="50376"/>
                  </a:lnTo>
                  <a:lnTo>
                    <a:pt x="10488" y="51297"/>
                  </a:lnTo>
                  <a:lnTo>
                    <a:pt x="13033" y="52921"/>
                  </a:lnTo>
                  <a:lnTo>
                    <a:pt x="15183" y="54413"/>
                  </a:lnTo>
                  <a:lnTo>
                    <a:pt x="17245" y="56080"/>
                  </a:lnTo>
                  <a:lnTo>
                    <a:pt x="18430" y="57133"/>
                  </a:lnTo>
                  <a:lnTo>
                    <a:pt x="18430" y="57177"/>
                  </a:lnTo>
                  <a:lnTo>
                    <a:pt x="19834" y="58099"/>
                  </a:lnTo>
                  <a:lnTo>
                    <a:pt x="22731" y="62618"/>
                  </a:lnTo>
                  <a:lnTo>
                    <a:pt x="23038" y="63408"/>
                  </a:lnTo>
                  <a:lnTo>
                    <a:pt x="22774" y="66129"/>
                  </a:lnTo>
                  <a:lnTo>
                    <a:pt x="22774" y="66172"/>
                  </a:lnTo>
                  <a:lnTo>
                    <a:pt x="22818" y="66260"/>
                  </a:lnTo>
                  <a:lnTo>
                    <a:pt x="22862" y="66304"/>
                  </a:lnTo>
                  <a:lnTo>
                    <a:pt x="22950" y="66304"/>
                  </a:lnTo>
                  <a:lnTo>
                    <a:pt x="23038" y="66260"/>
                  </a:lnTo>
                  <a:lnTo>
                    <a:pt x="23125" y="66172"/>
                  </a:lnTo>
                  <a:lnTo>
                    <a:pt x="23389" y="63408"/>
                  </a:lnTo>
                  <a:lnTo>
                    <a:pt x="23389" y="63320"/>
                  </a:lnTo>
                  <a:lnTo>
                    <a:pt x="23038" y="62443"/>
                  </a:lnTo>
                  <a:lnTo>
                    <a:pt x="20098" y="57879"/>
                  </a:lnTo>
                  <a:lnTo>
                    <a:pt x="20054" y="57835"/>
                  </a:lnTo>
                  <a:lnTo>
                    <a:pt x="18650" y="56870"/>
                  </a:lnTo>
                  <a:lnTo>
                    <a:pt x="17465" y="55817"/>
                  </a:lnTo>
                  <a:lnTo>
                    <a:pt x="15403" y="54105"/>
                  </a:lnTo>
                  <a:lnTo>
                    <a:pt x="13208" y="52613"/>
                  </a:lnTo>
                  <a:lnTo>
                    <a:pt x="10707" y="51034"/>
                  </a:lnTo>
                  <a:lnTo>
                    <a:pt x="9830" y="50156"/>
                  </a:lnTo>
                  <a:lnTo>
                    <a:pt x="9259" y="49235"/>
                  </a:lnTo>
                  <a:lnTo>
                    <a:pt x="8513" y="47085"/>
                  </a:lnTo>
                  <a:lnTo>
                    <a:pt x="8031" y="44759"/>
                  </a:lnTo>
                  <a:lnTo>
                    <a:pt x="7855" y="42740"/>
                  </a:lnTo>
                  <a:lnTo>
                    <a:pt x="7767" y="37870"/>
                  </a:lnTo>
                  <a:lnTo>
                    <a:pt x="7767" y="34403"/>
                  </a:lnTo>
                  <a:lnTo>
                    <a:pt x="7811" y="31375"/>
                  </a:lnTo>
                  <a:lnTo>
                    <a:pt x="7899" y="28523"/>
                  </a:lnTo>
                  <a:lnTo>
                    <a:pt x="7811" y="26856"/>
                  </a:lnTo>
                  <a:lnTo>
                    <a:pt x="7811" y="26812"/>
                  </a:lnTo>
                  <a:lnTo>
                    <a:pt x="7372" y="24530"/>
                  </a:lnTo>
                  <a:lnTo>
                    <a:pt x="7328" y="21985"/>
                  </a:lnTo>
                  <a:lnTo>
                    <a:pt x="7328" y="21941"/>
                  </a:lnTo>
                  <a:lnTo>
                    <a:pt x="7153" y="20976"/>
                  </a:lnTo>
                  <a:lnTo>
                    <a:pt x="6144" y="18211"/>
                  </a:lnTo>
                  <a:lnTo>
                    <a:pt x="5003" y="15578"/>
                  </a:lnTo>
                  <a:lnTo>
                    <a:pt x="3730" y="12638"/>
                  </a:lnTo>
                  <a:lnTo>
                    <a:pt x="1975" y="8514"/>
                  </a:lnTo>
                  <a:lnTo>
                    <a:pt x="1668" y="7153"/>
                  </a:lnTo>
                  <a:lnTo>
                    <a:pt x="1624" y="7110"/>
                  </a:lnTo>
                  <a:lnTo>
                    <a:pt x="703" y="5003"/>
                  </a:lnTo>
                  <a:lnTo>
                    <a:pt x="351" y="2546"/>
                  </a:lnTo>
                  <a:lnTo>
                    <a:pt x="395" y="2239"/>
                  </a:lnTo>
                  <a:lnTo>
                    <a:pt x="615" y="1712"/>
                  </a:lnTo>
                  <a:lnTo>
                    <a:pt x="1141" y="264"/>
                  </a:lnTo>
                  <a:lnTo>
                    <a:pt x="1141" y="176"/>
                  </a:lnTo>
                  <a:lnTo>
                    <a:pt x="1141" y="133"/>
                  </a:lnTo>
                  <a:lnTo>
                    <a:pt x="1097" y="89"/>
                  </a:lnTo>
                  <a:lnTo>
                    <a:pt x="1054" y="45"/>
                  </a:lnTo>
                  <a:lnTo>
                    <a:pt x="96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" name="Google Shape;577;p48"/>
            <p:cNvSpPr/>
            <p:nvPr/>
          </p:nvSpPr>
          <p:spPr>
            <a:xfrm>
              <a:off x="363175" y="2357800"/>
              <a:ext cx="590225" cy="2187450"/>
            </a:xfrm>
            <a:custGeom>
              <a:avLst/>
              <a:gdLst/>
              <a:ahLst/>
              <a:cxnLst/>
              <a:rect l="l" t="t" r="r" b="b"/>
              <a:pathLst>
                <a:path w="23609" h="87498" extrusionOk="0">
                  <a:moveTo>
                    <a:pt x="18869" y="1"/>
                  </a:moveTo>
                  <a:lnTo>
                    <a:pt x="15008" y="2151"/>
                  </a:lnTo>
                  <a:lnTo>
                    <a:pt x="12550" y="3774"/>
                  </a:lnTo>
                  <a:lnTo>
                    <a:pt x="10093" y="5529"/>
                  </a:lnTo>
                  <a:lnTo>
                    <a:pt x="8952" y="6451"/>
                  </a:lnTo>
                  <a:lnTo>
                    <a:pt x="8908" y="6451"/>
                  </a:lnTo>
                  <a:lnTo>
                    <a:pt x="6319" y="9347"/>
                  </a:lnTo>
                  <a:lnTo>
                    <a:pt x="6275" y="9347"/>
                  </a:lnTo>
                  <a:lnTo>
                    <a:pt x="5485" y="10576"/>
                  </a:lnTo>
                  <a:lnTo>
                    <a:pt x="1624" y="17816"/>
                  </a:lnTo>
                  <a:lnTo>
                    <a:pt x="834" y="20098"/>
                  </a:lnTo>
                  <a:lnTo>
                    <a:pt x="308" y="21677"/>
                  </a:lnTo>
                  <a:lnTo>
                    <a:pt x="44" y="22467"/>
                  </a:lnTo>
                  <a:lnTo>
                    <a:pt x="0" y="25276"/>
                  </a:lnTo>
                  <a:lnTo>
                    <a:pt x="44" y="25319"/>
                  </a:lnTo>
                  <a:lnTo>
                    <a:pt x="1273" y="29576"/>
                  </a:lnTo>
                  <a:lnTo>
                    <a:pt x="1317" y="29620"/>
                  </a:lnTo>
                  <a:lnTo>
                    <a:pt x="2414" y="31726"/>
                  </a:lnTo>
                  <a:lnTo>
                    <a:pt x="4125" y="35500"/>
                  </a:lnTo>
                  <a:lnTo>
                    <a:pt x="5310" y="38133"/>
                  </a:lnTo>
                  <a:lnTo>
                    <a:pt x="6319" y="40502"/>
                  </a:lnTo>
                  <a:lnTo>
                    <a:pt x="6934" y="41994"/>
                  </a:lnTo>
                  <a:lnTo>
                    <a:pt x="7328" y="43223"/>
                  </a:lnTo>
                  <a:lnTo>
                    <a:pt x="7328" y="44846"/>
                  </a:lnTo>
                  <a:lnTo>
                    <a:pt x="7372" y="44846"/>
                  </a:lnTo>
                  <a:lnTo>
                    <a:pt x="7723" y="47084"/>
                  </a:lnTo>
                  <a:lnTo>
                    <a:pt x="7679" y="52043"/>
                  </a:lnTo>
                  <a:lnTo>
                    <a:pt x="7679" y="56387"/>
                  </a:lnTo>
                  <a:lnTo>
                    <a:pt x="7679" y="59809"/>
                  </a:lnTo>
                  <a:lnTo>
                    <a:pt x="7811" y="64373"/>
                  </a:lnTo>
                  <a:lnTo>
                    <a:pt x="7987" y="66742"/>
                  </a:lnTo>
                  <a:lnTo>
                    <a:pt x="7987" y="66786"/>
                  </a:lnTo>
                  <a:lnTo>
                    <a:pt x="8382" y="68585"/>
                  </a:lnTo>
                  <a:lnTo>
                    <a:pt x="9171" y="70867"/>
                  </a:lnTo>
                  <a:lnTo>
                    <a:pt x="10137" y="73105"/>
                  </a:lnTo>
                  <a:lnTo>
                    <a:pt x="10181" y="73149"/>
                  </a:lnTo>
                  <a:lnTo>
                    <a:pt x="11102" y="74422"/>
                  </a:lnTo>
                  <a:lnTo>
                    <a:pt x="11146" y="74465"/>
                  </a:lnTo>
                  <a:lnTo>
                    <a:pt x="13867" y="76616"/>
                  </a:lnTo>
                  <a:lnTo>
                    <a:pt x="16412" y="78853"/>
                  </a:lnTo>
                  <a:lnTo>
                    <a:pt x="18035" y="80345"/>
                  </a:lnTo>
                  <a:lnTo>
                    <a:pt x="18518" y="80696"/>
                  </a:lnTo>
                  <a:lnTo>
                    <a:pt x="21721" y="85216"/>
                  </a:lnTo>
                  <a:lnTo>
                    <a:pt x="23301" y="87454"/>
                  </a:lnTo>
                  <a:lnTo>
                    <a:pt x="23345" y="87498"/>
                  </a:lnTo>
                  <a:lnTo>
                    <a:pt x="23564" y="87498"/>
                  </a:lnTo>
                  <a:lnTo>
                    <a:pt x="23608" y="87410"/>
                  </a:lnTo>
                  <a:lnTo>
                    <a:pt x="23608" y="87366"/>
                  </a:lnTo>
                  <a:lnTo>
                    <a:pt x="23608" y="87278"/>
                  </a:lnTo>
                  <a:lnTo>
                    <a:pt x="23608" y="87235"/>
                  </a:lnTo>
                  <a:lnTo>
                    <a:pt x="22028" y="85041"/>
                  </a:lnTo>
                  <a:lnTo>
                    <a:pt x="18781" y="80477"/>
                  </a:lnTo>
                  <a:lnTo>
                    <a:pt x="18737" y="80433"/>
                  </a:lnTo>
                  <a:lnTo>
                    <a:pt x="18255" y="80038"/>
                  </a:lnTo>
                  <a:lnTo>
                    <a:pt x="16631" y="78590"/>
                  </a:lnTo>
                  <a:lnTo>
                    <a:pt x="14086" y="76352"/>
                  </a:lnTo>
                  <a:lnTo>
                    <a:pt x="11365" y="74202"/>
                  </a:lnTo>
                  <a:lnTo>
                    <a:pt x="10488" y="72973"/>
                  </a:lnTo>
                  <a:lnTo>
                    <a:pt x="9522" y="70736"/>
                  </a:lnTo>
                  <a:lnTo>
                    <a:pt x="8733" y="68498"/>
                  </a:lnTo>
                  <a:lnTo>
                    <a:pt x="8338" y="66699"/>
                  </a:lnTo>
                  <a:lnTo>
                    <a:pt x="8162" y="64373"/>
                  </a:lnTo>
                  <a:lnTo>
                    <a:pt x="8031" y="59809"/>
                  </a:lnTo>
                  <a:lnTo>
                    <a:pt x="8031" y="56387"/>
                  </a:lnTo>
                  <a:lnTo>
                    <a:pt x="8031" y="52043"/>
                  </a:lnTo>
                  <a:lnTo>
                    <a:pt x="8074" y="47084"/>
                  </a:lnTo>
                  <a:lnTo>
                    <a:pt x="8074" y="47040"/>
                  </a:lnTo>
                  <a:lnTo>
                    <a:pt x="7679" y="44802"/>
                  </a:lnTo>
                  <a:lnTo>
                    <a:pt x="7679" y="43179"/>
                  </a:lnTo>
                  <a:lnTo>
                    <a:pt x="7679" y="43135"/>
                  </a:lnTo>
                  <a:lnTo>
                    <a:pt x="7285" y="41906"/>
                  </a:lnTo>
                  <a:lnTo>
                    <a:pt x="6670" y="40370"/>
                  </a:lnTo>
                  <a:lnTo>
                    <a:pt x="5661" y="38001"/>
                  </a:lnTo>
                  <a:lnTo>
                    <a:pt x="4476" y="35368"/>
                  </a:lnTo>
                  <a:lnTo>
                    <a:pt x="2721" y="31550"/>
                  </a:lnTo>
                  <a:lnTo>
                    <a:pt x="1624" y="29444"/>
                  </a:lnTo>
                  <a:lnTo>
                    <a:pt x="351" y="25232"/>
                  </a:lnTo>
                  <a:lnTo>
                    <a:pt x="395" y="22511"/>
                  </a:lnTo>
                  <a:lnTo>
                    <a:pt x="1185" y="20229"/>
                  </a:lnTo>
                  <a:lnTo>
                    <a:pt x="1975" y="17991"/>
                  </a:lnTo>
                  <a:lnTo>
                    <a:pt x="5793" y="10751"/>
                  </a:lnTo>
                  <a:lnTo>
                    <a:pt x="6582" y="9566"/>
                  </a:lnTo>
                  <a:lnTo>
                    <a:pt x="9171" y="6714"/>
                  </a:lnTo>
                  <a:lnTo>
                    <a:pt x="10312" y="5793"/>
                  </a:lnTo>
                  <a:lnTo>
                    <a:pt x="12726" y="4081"/>
                  </a:lnTo>
                  <a:lnTo>
                    <a:pt x="15183" y="2414"/>
                  </a:lnTo>
                  <a:lnTo>
                    <a:pt x="19045" y="308"/>
                  </a:lnTo>
                  <a:lnTo>
                    <a:pt x="19088" y="264"/>
                  </a:lnTo>
                  <a:lnTo>
                    <a:pt x="19132" y="220"/>
                  </a:lnTo>
                  <a:lnTo>
                    <a:pt x="19132" y="132"/>
                  </a:lnTo>
                  <a:lnTo>
                    <a:pt x="19088" y="88"/>
                  </a:lnTo>
                  <a:lnTo>
                    <a:pt x="1904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" name="Google Shape;578;p48"/>
            <p:cNvSpPr/>
            <p:nvPr/>
          </p:nvSpPr>
          <p:spPr>
            <a:xfrm>
              <a:off x="445450" y="2236025"/>
              <a:ext cx="687850" cy="2201725"/>
            </a:xfrm>
            <a:custGeom>
              <a:avLst/>
              <a:gdLst/>
              <a:ahLst/>
              <a:cxnLst/>
              <a:rect l="l" t="t" r="r" b="b"/>
              <a:pathLst>
                <a:path w="27514" h="88069" extrusionOk="0">
                  <a:moveTo>
                    <a:pt x="27338" y="1"/>
                  </a:moveTo>
                  <a:lnTo>
                    <a:pt x="27250" y="45"/>
                  </a:lnTo>
                  <a:lnTo>
                    <a:pt x="25144" y="1229"/>
                  </a:lnTo>
                  <a:lnTo>
                    <a:pt x="22379" y="2590"/>
                  </a:lnTo>
                  <a:lnTo>
                    <a:pt x="20142" y="3643"/>
                  </a:lnTo>
                  <a:lnTo>
                    <a:pt x="17991" y="4872"/>
                  </a:lnTo>
                  <a:lnTo>
                    <a:pt x="14218" y="6978"/>
                  </a:lnTo>
                  <a:lnTo>
                    <a:pt x="12375" y="8163"/>
                  </a:lnTo>
                  <a:lnTo>
                    <a:pt x="10181" y="9611"/>
                  </a:lnTo>
                  <a:lnTo>
                    <a:pt x="8031" y="11103"/>
                  </a:lnTo>
                  <a:lnTo>
                    <a:pt x="6758" y="12112"/>
                  </a:lnTo>
                  <a:lnTo>
                    <a:pt x="5354" y="13911"/>
                  </a:lnTo>
                  <a:lnTo>
                    <a:pt x="3511" y="16193"/>
                  </a:lnTo>
                  <a:lnTo>
                    <a:pt x="3511" y="16237"/>
                  </a:lnTo>
                  <a:lnTo>
                    <a:pt x="2458" y="18562"/>
                  </a:lnTo>
                  <a:lnTo>
                    <a:pt x="1273" y="21502"/>
                  </a:lnTo>
                  <a:lnTo>
                    <a:pt x="264" y="24003"/>
                  </a:lnTo>
                  <a:lnTo>
                    <a:pt x="264" y="24047"/>
                  </a:lnTo>
                  <a:lnTo>
                    <a:pt x="0" y="25056"/>
                  </a:lnTo>
                  <a:lnTo>
                    <a:pt x="0" y="25100"/>
                  </a:lnTo>
                  <a:lnTo>
                    <a:pt x="483" y="28523"/>
                  </a:lnTo>
                  <a:lnTo>
                    <a:pt x="659" y="31024"/>
                  </a:lnTo>
                  <a:lnTo>
                    <a:pt x="1185" y="33876"/>
                  </a:lnTo>
                  <a:lnTo>
                    <a:pt x="2897" y="38484"/>
                  </a:lnTo>
                  <a:lnTo>
                    <a:pt x="4037" y="41204"/>
                  </a:lnTo>
                  <a:lnTo>
                    <a:pt x="5047" y="43618"/>
                  </a:lnTo>
                  <a:lnTo>
                    <a:pt x="6056" y="46426"/>
                  </a:lnTo>
                  <a:lnTo>
                    <a:pt x="6231" y="47523"/>
                  </a:lnTo>
                  <a:lnTo>
                    <a:pt x="6231" y="50463"/>
                  </a:lnTo>
                  <a:lnTo>
                    <a:pt x="6231" y="50507"/>
                  </a:lnTo>
                  <a:lnTo>
                    <a:pt x="6714" y="53140"/>
                  </a:lnTo>
                  <a:lnTo>
                    <a:pt x="6934" y="54763"/>
                  </a:lnTo>
                  <a:lnTo>
                    <a:pt x="6846" y="57265"/>
                  </a:lnTo>
                  <a:lnTo>
                    <a:pt x="6758" y="60424"/>
                  </a:lnTo>
                  <a:lnTo>
                    <a:pt x="6758" y="63145"/>
                  </a:lnTo>
                  <a:lnTo>
                    <a:pt x="6758" y="65339"/>
                  </a:lnTo>
                  <a:lnTo>
                    <a:pt x="6758" y="67533"/>
                  </a:lnTo>
                  <a:lnTo>
                    <a:pt x="6934" y="69946"/>
                  </a:lnTo>
                  <a:lnTo>
                    <a:pt x="7460" y="72491"/>
                  </a:lnTo>
                  <a:lnTo>
                    <a:pt x="7460" y="72535"/>
                  </a:lnTo>
                  <a:lnTo>
                    <a:pt x="7723" y="73193"/>
                  </a:lnTo>
                  <a:lnTo>
                    <a:pt x="7767" y="73281"/>
                  </a:lnTo>
                  <a:lnTo>
                    <a:pt x="9566" y="74773"/>
                  </a:lnTo>
                  <a:lnTo>
                    <a:pt x="11629" y="76396"/>
                  </a:lnTo>
                  <a:lnTo>
                    <a:pt x="13735" y="77888"/>
                  </a:lnTo>
                  <a:lnTo>
                    <a:pt x="16061" y="79205"/>
                  </a:lnTo>
                  <a:lnTo>
                    <a:pt x="18079" y="80828"/>
                  </a:lnTo>
                  <a:lnTo>
                    <a:pt x="20098" y="82540"/>
                  </a:lnTo>
                  <a:lnTo>
                    <a:pt x="21195" y="84865"/>
                  </a:lnTo>
                  <a:lnTo>
                    <a:pt x="21326" y="87893"/>
                  </a:lnTo>
                  <a:lnTo>
                    <a:pt x="21326" y="87937"/>
                  </a:lnTo>
                  <a:lnTo>
                    <a:pt x="21370" y="88025"/>
                  </a:lnTo>
                  <a:lnTo>
                    <a:pt x="21502" y="88069"/>
                  </a:lnTo>
                  <a:lnTo>
                    <a:pt x="21546" y="88025"/>
                  </a:lnTo>
                  <a:lnTo>
                    <a:pt x="21634" y="87981"/>
                  </a:lnTo>
                  <a:lnTo>
                    <a:pt x="21634" y="87937"/>
                  </a:lnTo>
                  <a:lnTo>
                    <a:pt x="21677" y="87893"/>
                  </a:lnTo>
                  <a:lnTo>
                    <a:pt x="21546" y="84821"/>
                  </a:lnTo>
                  <a:lnTo>
                    <a:pt x="21546" y="84778"/>
                  </a:lnTo>
                  <a:lnTo>
                    <a:pt x="20405" y="82364"/>
                  </a:lnTo>
                  <a:lnTo>
                    <a:pt x="20361" y="82276"/>
                  </a:lnTo>
                  <a:lnTo>
                    <a:pt x="18299" y="80521"/>
                  </a:lnTo>
                  <a:lnTo>
                    <a:pt x="16280" y="78942"/>
                  </a:lnTo>
                  <a:lnTo>
                    <a:pt x="16236" y="78898"/>
                  </a:lnTo>
                  <a:lnTo>
                    <a:pt x="13954" y="77581"/>
                  </a:lnTo>
                  <a:lnTo>
                    <a:pt x="11848" y="76089"/>
                  </a:lnTo>
                  <a:lnTo>
                    <a:pt x="9830" y="74510"/>
                  </a:lnTo>
                  <a:lnTo>
                    <a:pt x="8031" y="73018"/>
                  </a:lnTo>
                  <a:lnTo>
                    <a:pt x="7811" y="72403"/>
                  </a:lnTo>
                  <a:lnTo>
                    <a:pt x="7285" y="69902"/>
                  </a:lnTo>
                  <a:lnTo>
                    <a:pt x="7109" y="67489"/>
                  </a:lnTo>
                  <a:lnTo>
                    <a:pt x="7109" y="65339"/>
                  </a:lnTo>
                  <a:lnTo>
                    <a:pt x="7109" y="63188"/>
                  </a:lnTo>
                  <a:lnTo>
                    <a:pt x="7109" y="60424"/>
                  </a:lnTo>
                  <a:lnTo>
                    <a:pt x="7197" y="57265"/>
                  </a:lnTo>
                  <a:lnTo>
                    <a:pt x="7285" y="54763"/>
                  </a:lnTo>
                  <a:lnTo>
                    <a:pt x="7285" y="54720"/>
                  </a:lnTo>
                  <a:lnTo>
                    <a:pt x="7065" y="53096"/>
                  </a:lnTo>
                  <a:lnTo>
                    <a:pt x="6583" y="50463"/>
                  </a:lnTo>
                  <a:lnTo>
                    <a:pt x="6583" y="47523"/>
                  </a:lnTo>
                  <a:lnTo>
                    <a:pt x="6583" y="47479"/>
                  </a:lnTo>
                  <a:lnTo>
                    <a:pt x="6363" y="46338"/>
                  </a:lnTo>
                  <a:lnTo>
                    <a:pt x="6363" y="46295"/>
                  </a:lnTo>
                  <a:lnTo>
                    <a:pt x="5354" y="43530"/>
                  </a:lnTo>
                  <a:lnTo>
                    <a:pt x="4388" y="41073"/>
                  </a:lnTo>
                  <a:lnTo>
                    <a:pt x="3204" y="38352"/>
                  </a:lnTo>
                  <a:lnTo>
                    <a:pt x="1536" y="33789"/>
                  </a:lnTo>
                  <a:lnTo>
                    <a:pt x="1010" y="30980"/>
                  </a:lnTo>
                  <a:lnTo>
                    <a:pt x="834" y="28479"/>
                  </a:lnTo>
                  <a:lnTo>
                    <a:pt x="351" y="25100"/>
                  </a:lnTo>
                  <a:lnTo>
                    <a:pt x="615" y="24135"/>
                  </a:lnTo>
                  <a:lnTo>
                    <a:pt x="1580" y="21634"/>
                  </a:lnTo>
                  <a:lnTo>
                    <a:pt x="2809" y="18694"/>
                  </a:lnTo>
                  <a:lnTo>
                    <a:pt x="3818" y="16412"/>
                  </a:lnTo>
                  <a:lnTo>
                    <a:pt x="5617" y="14130"/>
                  </a:lnTo>
                  <a:lnTo>
                    <a:pt x="7021" y="12375"/>
                  </a:lnTo>
                  <a:lnTo>
                    <a:pt x="8250" y="11410"/>
                  </a:lnTo>
                  <a:lnTo>
                    <a:pt x="10356" y="9918"/>
                  </a:lnTo>
                  <a:lnTo>
                    <a:pt x="12550" y="8426"/>
                  </a:lnTo>
                  <a:lnTo>
                    <a:pt x="14437" y="7285"/>
                  </a:lnTo>
                  <a:lnTo>
                    <a:pt x="18167" y="5179"/>
                  </a:lnTo>
                  <a:lnTo>
                    <a:pt x="20317" y="3994"/>
                  </a:lnTo>
                  <a:lnTo>
                    <a:pt x="22555" y="2897"/>
                  </a:lnTo>
                  <a:lnTo>
                    <a:pt x="25319" y="1537"/>
                  </a:lnTo>
                  <a:lnTo>
                    <a:pt x="27426" y="352"/>
                  </a:lnTo>
                  <a:lnTo>
                    <a:pt x="27470" y="308"/>
                  </a:lnTo>
                  <a:lnTo>
                    <a:pt x="27514" y="220"/>
                  </a:lnTo>
                  <a:lnTo>
                    <a:pt x="27514" y="176"/>
                  </a:lnTo>
                  <a:lnTo>
                    <a:pt x="27514" y="89"/>
                  </a:lnTo>
                  <a:lnTo>
                    <a:pt x="27470" y="45"/>
                  </a:lnTo>
                  <a:lnTo>
                    <a:pt x="2738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" name="Google Shape;579;p48"/>
            <p:cNvSpPr/>
            <p:nvPr/>
          </p:nvSpPr>
          <p:spPr>
            <a:xfrm>
              <a:off x="296250" y="2349025"/>
              <a:ext cx="510150" cy="2108475"/>
            </a:xfrm>
            <a:custGeom>
              <a:avLst/>
              <a:gdLst/>
              <a:ahLst/>
              <a:cxnLst/>
              <a:rect l="l" t="t" r="r" b="b"/>
              <a:pathLst>
                <a:path w="20406" h="84339" extrusionOk="0">
                  <a:moveTo>
                    <a:pt x="19571" y="0"/>
                  </a:moveTo>
                  <a:lnTo>
                    <a:pt x="17597" y="1010"/>
                  </a:lnTo>
                  <a:lnTo>
                    <a:pt x="15447" y="2370"/>
                  </a:lnTo>
                  <a:lnTo>
                    <a:pt x="12638" y="4345"/>
                  </a:lnTo>
                  <a:lnTo>
                    <a:pt x="11059" y="5442"/>
                  </a:lnTo>
                  <a:lnTo>
                    <a:pt x="11059" y="5486"/>
                  </a:lnTo>
                  <a:lnTo>
                    <a:pt x="7987" y="8338"/>
                  </a:lnTo>
                  <a:lnTo>
                    <a:pt x="5837" y="10356"/>
                  </a:lnTo>
                  <a:lnTo>
                    <a:pt x="5793" y="10400"/>
                  </a:lnTo>
                  <a:lnTo>
                    <a:pt x="2370" y="17728"/>
                  </a:lnTo>
                  <a:lnTo>
                    <a:pt x="703" y="21414"/>
                  </a:lnTo>
                  <a:lnTo>
                    <a:pt x="220" y="22643"/>
                  </a:lnTo>
                  <a:lnTo>
                    <a:pt x="45" y="22994"/>
                  </a:lnTo>
                  <a:lnTo>
                    <a:pt x="1" y="23213"/>
                  </a:lnTo>
                  <a:lnTo>
                    <a:pt x="45" y="23257"/>
                  </a:lnTo>
                  <a:lnTo>
                    <a:pt x="3160" y="31901"/>
                  </a:lnTo>
                  <a:lnTo>
                    <a:pt x="3160" y="31945"/>
                  </a:lnTo>
                  <a:lnTo>
                    <a:pt x="4476" y="34095"/>
                  </a:lnTo>
                  <a:lnTo>
                    <a:pt x="5925" y="37123"/>
                  </a:lnTo>
                  <a:lnTo>
                    <a:pt x="7636" y="40809"/>
                  </a:lnTo>
                  <a:lnTo>
                    <a:pt x="8689" y="43310"/>
                  </a:lnTo>
                  <a:lnTo>
                    <a:pt x="9128" y="46382"/>
                  </a:lnTo>
                  <a:lnTo>
                    <a:pt x="9172" y="49103"/>
                  </a:lnTo>
                  <a:lnTo>
                    <a:pt x="9172" y="53008"/>
                  </a:lnTo>
                  <a:lnTo>
                    <a:pt x="9216" y="55772"/>
                  </a:lnTo>
                  <a:lnTo>
                    <a:pt x="9172" y="58230"/>
                  </a:lnTo>
                  <a:lnTo>
                    <a:pt x="9259" y="62091"/>
                  </a:lnTo>
                  <a:lnTo>
                    <a:pt x="9391" y="65251"/>
                  </a:lnTo>
                  <a:lnTo>
                    <a:pt x="9523" y="67488"/>
                  </a:lnTo>
                  <a:lnTo>
                    <a:pt x="9654" y="68542"/>
                  </a:lnTo>
                  <a:lnTo>
                    <a:pt x="9654" y="68585"/>
                  </a:lnTo>
                  <a:lnTo>
                    <a:pt x="10400" y="70867"/>
                  </a:lnTo>
                  <a:lnTo>
                    <a:pt x="11673" y="73632"/>
                  </a:lnTo>
                  <a:lnTo>
                    <a:pt x="12770" y="75870"/>
                  </a:lnTo>
                  <a:lnTo>
                    <a:pt x="13340" y="77010"/>
                  </a:lnTo>
                  <a:lnTo>
                    <a:pt x="13340" y="77054"/>
                  </a:lnTo>
                  <a:lnTo>
                    <a:pt x="14393" y="78283"/>
                  </a:lnTo>
                  <a:lnTo>
                    <a:pt x="18343" y="82013"/>
                  </a:lnTo>
                  <a:lnTo>
                    <a:pt x="20054" y="84251"/>
                  </a:lnTo>
                  <a:lnTo>
                    <a:pt x="20142" y="84295"/>
                  </a:lnTo>
                  <a:lnTo>
                    <a:pt x="20230" y="84338"/>
                  </a:lnTo>
                  <a:lnTo>
                    <a:pt x="20317" y="84295"/>
                  </a:lnTo>
                  <a:lnTo>
                    <a:pt x="20361" y="84251"/>
                  </a:lnTo>
                  <a:lnTo>
                    <a:pt x="20405" y="84163"/>
                  </a:lnTo>
                  <a:lnTo>
                    <a:pt x="20361" y="84119"/>
                  </a:lnTo>
                  <a:lnTo>
                    <a:pt x="20361" y="84031"/>
                  </a:lnTo>
                  <a:lnTo>
                    <a:pt x="18606" y="81793"/>
                  </a:lnTo>
                  <a:lnTo>
                    <a:pt x="18562" y="81793"/>
                  </a:lnTo>
                  <a:lnTo>
                    <a:pt x="14657" y="78020"/>
                  </a:lnTo>
                  <a:lnTo>
                    <a:pt x="13648" y="76835"/>
                  </a:lnTo>
                  <a:lnTo>
                    <a:pt x="11980" y="73500"/>
                  </a:lnTo>
                  <a:lnTo>
                    <a:pt x="10708" y="70736"/>
                  </a:lnTo>
                  <a:lnTo>
                    <a:pt x="10005" y="68498"/>
                  </a:lnTo>
                  <a:lnTo>
                    <a:pt x="9874" y="67445"/>
                  </a:lnTo>
                  <a:lnTo>
                    <a:pt x="9742" y="65251"/>
                  </a:lnTo>
                  <a:lnTo>
                    <a:pt x="9611" y="62091"/>
                  </a:lnTo>
                  <a:lnTo>
                    <a:pt x="9523" y="58230"/>
                  </a:lnTo>
                  <a:lnTo>
                    <a:pt x="9567" y="55772"/>
                  </a:lnTo>
                  <a:lnTo>
                    <a:pt x="9523" y="53008"/>
                  </a:lnTo>
                  <a:lnTo>
                    <a:pt x="9523" y="49103"/>
                  </a:lnTo>
                  <a:lnTo>
                    <a:pt x="9479" y="46338"/>
                  </a:lnTo>
                  <a:lnTo>
                    <a:pt x="8996" y="43223"/>
                  </a:lnTo>
                  <a:lnTo>
                    <a:pt x="8996" y="43179"/>
                  </a:lnTo>
                  <a:lnTo>
                    <a:pt x="7943" y="40678"/>
                  </a:lnTo>
                  <a:lnTo>
                    <a:pt x="6232" y="36948"/>
                  </a:lnTo>
                  <a:lnTo>
                    <a:pt x="4784" y="33920"/>
                  </a:lnTo>
                  <a:lnTo>
                    <a:pt x="3467" y="31770"/>
                  </a:lnTo>
                  <a:lnTo>
                    <a:pt x="352" y="23169"/>
                  </a:lnTo>
                  <a:lnTo>
                    <a:pt x="571" y="22643"/>
                  </a:lnTo>
                  <a:lnTo>
                    <a:pt x="1010" y="21590"/>
                  </a:lnTo>
                  <a:lnTo>
                    <a:pt x="2458" y="18430"/>
                  </a:lnTo>
                  <a:lnTo>
                    <a:pt x="6100" y="10576"/>
                  </a:lnTo>
                  <a:lnTo>
                    <a:pt x="8250" y="8601"/>
                  </a:lnTo>
                  <a:lnTo>
                    <a:pt x="11278" y="5749"/>
                  </a:lnTo>
                  <a:lnTo>
                    <a:pt x="12858" y="4652"/>
                  </a:lnTo>
                  <a:lnTo>
                    <a:pt x="15666" y="2633"/>
                  </a:lnTo>
                  <a:lnTo>
                    <a:pt x="17772" y="1317"/>
                  </a:lnTo>
                  <a:lnTo>
                    <a:pt x="19747" y="308"/>
                  </a:lnTo>
                  <a:lnTo>
                    <a:pt x="19791" y="264"/>
                  </a:lnTo>
                  <a:lnTo>
                    <a:pt x="19835" y="220"/>
                  </a:lnTo>
                  <a:lnTo>
                    <a:pt x="19835" y="132"/>
                  </a:lnTo>
                  <a:lnTo>
                    <a:pt x="19835" y="88"/>
                  </a:lnTo>
                  <a:lnTo>
                    <a:pt x="19791" y="44"/>
                  </a:lnTo>
                  <a:lnTo>
                    <a:pt x="1974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" name="Google Shape;580;p48"/>
            <p:cNvSpPr/>
            <p:nvPr/>
          </p:nvSpPr>
          <p:spPr>
            <a:xfrm>
              <a:off x="1687275" y="2939225"/>
              <a:ext cx="868850" cy="1159550"/>
            </a:xfrm>
            <a:custGeom>
              <a:avLst/>
              <a:gdLst/>
              <a:ahLst/>
              <a:cxnLst/>
              <a:rect l="l" t="t" r="r" b="b"/>
              <a:pathLst>
                <a:path w="34754" h="46382" extrusionOk="0">
                  <a:moveTo>
                    <a:pt x="34490" y="0"/>
                  </a:moveTo>
                  <a:lnTo>
                    <a:pt x="31550" y="1755"/>
                  </a:lnTo>
                  <a:lnTo>
                    <a:pt x="31506" y="1755"/>
                  </a:lnTo>
                  <a:lnTo>
                    <a:pt x="30453" y="2633"/>
                  </a:lnTo>
                  <a:lnTo>
                    <a:pt x="28347" y="4959"/>
                  </a:lnTo>
                  <a:lnTo>
                    <a:pt x="25846" y="7416"/>
                  </a:lnTo>
                  <a:lnTo>
                    <a:pt x="23871" y="9127"/>
                  </a:lnTo>
                  <a:lnTo>
                    <a:pt x="20975" y="10882"/>
                  </a:lnTo>
                  <a:lnTo>
                    <a:pt x="20931" y="10926"/>
                  </a:lnTo>
                  <a:lnTo>
                    <a:pt x="20141" y="11716"/>
                  </a:lnTo>
                  <a:lnTo>
                    <a:pt x="18254" y="14261"/>
                  </a:lnTo>
                  <a:lnTo>
                    <a:pt x="17201" y="15534"/>
                  </a:lnTo>
                  <a:lnTo>
                    <a:pt x="15753" y="16587"/>
                  </a:lnTo>
                  <a:lnTo>
                    <a:pt x="15709" y="16631"/>
                  </a:lnTo>
                  <a:lnTo>
                    <a:pt x="13515" y="19264"/>
                  </a:lnTo>
                  <a:lnTo>
                    <a:pt x="12199" y="21238"/>
                  </a:lnTo>
                  <a:lnTo>
                    <a:pt x="10970" y="23213"/>
                  </a:lnTo>
                  <a:lnTo>
                    <a:pt x="9347" y="26284"/>
                  </a:lnTo>
                  <a:lnTo>
                    <a:pt x="8425" y="28083"/>
                  </a:lnTo>
                  <a:lnTo>
                    <a:pt x="8425" y="28127"/>
                  </a:lnTo>
                  <a:lnTo>
                    <a:pt x="8074" y="29444"/>
                  </a:lnTo>
                  <a:lnTo>
                    <a:pt x="7855" y="32164"/>
                  </a:lnTo>
                  <a:lnTo>
                    <a:pt x="7723" y="34051"/>
                  </a:lnTo>
                  <a:lnTo>
                    <a:pt x="7723" y="34139"/>
                  </a:lnTo>
                  <a:lnTo>
                    <a:pt x="8118" y="34753"/>
                  </a:lnTo>
                  <a:lnTo>
                    <a:pt x="8118" y="35631"/>
                  </a:lnTo>
                  <a:lnTo>
                    <a:pt x="7811" y="36509"/>
                  </a:lnTo>
                  <a:lnTo>
                    <a:pt x="6100" y="38746"/>
                  </a:lnTo>
                  <a:lnTo>
                    <a:pt x="5178" y="40194"/>
                  </a:lnTo>
                  <a:lnTo>
                    <a:pt x="5178" y="40238"/>
                  </a:lnTo>
                  <a:lnTo>
                    <a:pt x="4257" y="42169"/>
                  </a:lnTo>
                  <a:lnTo>
                    <a:pt x="3467" y="43091"/>
                  </a:lnTo>
                  <a:lnTo>
                    <a:pt x="1712" y="44188"/>
                  </a:lnTo>
                  <a:lnTo>
                    <a:pt x="1668" y="44188"/>
                  </a:lnTo>
                  <a:lnTo>
                    <a:pt x="922" y="44890"/>
                  </a:lnTo>
                  <a:lnTo>
                    <a:pt x="878" y="44890"/>
                  </a:lnTo>
                  <a:lnTo>
                    <a:pt x="44" y="46074"/>
                  </a:lnTo>
                  <a:lnTo>
                    <a:pt x="0" y="46162"/>
                  </a:lnTo>
                  <a:lnTo>
                    <a:pt x="0" y="46206"/>
                  </a:lnTo>
                  <a:lnTo>
                    <a:pt x="44" y="46294"/>
                  </a:lnTo>
                  <a:lnTo>
                    <a:pt x="88" y="46338"/>
                  </a:lnTo>
                  <a:lnTo>
                    <a:pt x="176" y="46382"/>
                  </a:lnTo>
                  <a:lnTo>
                    <a:pt x="263" y="46338"/>
                  </a:lnTo>
                  <a:lnTo>
                    <a:pt x="307" y="46294"/>
                  </a:lnTo>
                  <a:lnTo>
                    <a:pt x="1185" y="45109"/>
                  </a:lnTo>
                  <a:lnTo>
                    <a:pt x="1887" y="44451"/>
                  </a:lnTo>
                  <a:lnTo>
                    <a:pt x="3686" y="43354"/>
                  </a:lnTo>
                  <a:lnTo>
                    <a:pt x="3730" y="43310"/>
                  </a:lnTo>
                  <a:lnTo>
                    <a:pt x="4520" y="42388"/>
                  </a:lnTo>
                  <a:lnTo>
                    <a:pt x="4564" y="42345"/>
                  </a:lnTo>
                  <a:lnTo>
                    <a:pt x="5485" y="40370"/>
                  </a:lnTo>
                  <a:lnTo>
                    <a:pt x="6407" y="38966"/>
                  </a:lnTo>
                  <a:lnTo>
                    <a:pt x="8118" y="36728"/>
                  </a:lnTo>
                  <a:lnTo>
                    <a:pt x="8162" y="36640"/>
                  </a:lnTo>
                  <a:lnTo>
                    <a:pt x="8425" y="35719"/>
                  </a:lnTo>
                  <a:lnTo>
                    <a:pt x="8469" y="35675"/>
                  </a:lnTo>
                  <a:lnTo>
                    <a:pt x="8469" y="34709"/>
                  </a:lnTo>
                  <a:lnTo>
                    <a:pt x="8425" y="34622"/>
                  </a:lnTo>
                  <a:lnTo>
                    <a:pt x="8074" y="34007"/>
                  </a:lnTo>
                  <a:lnTo>
                    <a:pt x="8206" y="32208"/>
                  </a:lnTo>
                  <a:lnTo>
                    <a:pt x="8425" y="29532"/>
                  </a:lnTo>
                  <a:lnTo>
                    <a:pt x="8732" y="28259"/>
                  </a:lnTo>
                  <a:lnTo>
                    <a:pt x="9654" y="26460"/>
                  </a:lnTo>
                  <a:lnTo>
                    <a:pt x="11277" y="23388"/>
                  </a:lnTo>
                  <a:lnTo>
                    <a:pt x="12506" y="21414"/>
                  </a:lnTo>
                  <a:lnTo>
                    <a:pt x="13779" y="19483"/>
                  </a:lnTo>
                  <a:lnTo>
                    <a:pt x="15973" y="16850"/>
                  </a:lnTo>
                  <a:lnTo>
                    <a:pt x="17421" y="15841"/>
                  </a:lnTo>
                  <a:lnTo>
                    <a:pt x="17421" y="15797"/>
                  </a:lnTo>
                  <a:lnTo>
                    <a:pt x="18518" y="14481"/>
                  </a:lnTo>
                  <a:lnTo>
                    <a:pt x="20405" y="11936"/>
                  </a:lnTo>
                  <a:lnTo>
                    <a:pt x="21151" y="11190"/>
                  </a:lnTo>
                  <a:lnTo>
                    <a:pt x="24091" y="9434"/>
                  </a:lnTo>
                  <a:lnTo>
                    <a:pt x="26109" y="7679"/>
                  </a:lnTo>
                  <a:lnTo>
                    <a:pt x="28610" y="5222"/>
                  </a:lnTo>
                  <a:lnTo>
                    <a:pt x="30717" y="2896"/>
                  </a:lnTo>
                  <a:lnTo>
                    <a:pt x="31726" y="2062"/>
                  </a:lnTo>
                  <a:lnTo>
                    <a:pt x="34666" y="307"/>
                  </a:lnTo>
                  <a:lnTo>
                    <a:pt x="34710" y="263"/>
                  </a:lnTo>
                  <a:lnTo>
                    <a:pt x="34754" y="219"/>
                  </a:lnTo>
                  <a:lnTo>
                    <a:pt x="34754" y="132"/>
                  </a:lnTo>
                  <a:lnTo>
                    <a:pt x="34754" y="88"/>
                  </a:lnTo>
                  <a:lnTo>
                    <a:pt x="34710" y="44"/>
                  </a:lnTo>
                  <a:lnTo>
                    <a:pt x="3462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" name="Google Shape;581;p48"/>
            <p:cNvSpPr/>
            <p:nvPr/>
          </p:nvSpPr>
          <p:spPr>
            <a:xfrm>
              <a:off x="1675200" y="2913975"/>
              <a:ext cx="853500" cy="1173825"/>
            </a:xfrm>
            <a:custGeom>
              <a:avLst/>
              <a:gdLst/>
              <a:ahLst/>
              <a:cxnLst/>
              <a:rect l="l" t="t" r="r" b="b"/>
              <a:pathLst>
                <a:path w="34140" h="46953" extrusionOk="0">
                  <a:moveTo>
                    <a:pt x="33964" y="1"/>
                  </a:moveTo>
                  <a:lnTo>
                    <a:pt x="33876" y="45"/>
                  </a:lnTo>
                  <a:lnTo>
                    <a:pt x="31463" y="1449"/>
                  </a:lnTo>
                  <a:lnTo>
                    <a:pt x="30410" y="2195"/>
                  </a:lnTo>
                  <a:lnTo>
                    <a:pt x="28479" y="4345"/>
                  </a:lnTo>
                  <a:lnTo>
                    <a:pt x="26460" y="6276"/>
                  </a:lnTo>
                  <a:lnTo>
                    <a:pt x="24837" y="7724"/>
                  </a:lnTo>
                  <a:lnTo>
                    <a:pt x="22774" y="9128"/>
                  </a:lnTo>
                  <a:lnTo>
                    <a:pt x="20932" y="10576"/>
                  </a:lnTo>
                  <a:lnTo>
                    <a:pt x="19659" y="11410"/>
                  </a:lnTo>
                  <a:lnTo>
                    <a:pt x="19615" y="11410"/>
                  </a:lnTo>
                  <a:lnTo>
                    <a:pt x="18650" y="12507"/>
                  </a:lnTo>
                  <a:lnTo>
                    <a:pt x="17158" y="14525"/>
                  </a:lnTo>
                  <a:lnTo>
                    <a:pt x="16543" y="15140"/>
                  </a:lnTo>
                  <a:lnTo>
                    <a:pt x="15534" y="15798"/>
                  </a:lnTo>
                  <a:lnTo>
                    <a:pt x="15490" y="15842"/>
                  </a:lnTo>
                  <a:lnTo>
                    <a:pt x="13955" y="17728"/>
                  </a:lnTo>
                  <a:lnTo>
                    <a:pt x="12112" y="20186"/>
                  </a:lnTo>
                  <a:lnTo>
                    <a:pt x="10707" y="22248"/>
                  </a:lnTo>
                  <a:lnTo>
                    <a:pt x="8382" y="26417"/>
                  </a:lnTo>
                  <a:lnTo>
                    <a:pt x="7592" y="27865"/>
                  </a:lnTo>
                  <a:lnTo>
                    <a:pt x="7592" y="27909"/>
                  </a:lnTo>
                  <a:lnTo>
                    <a:pt x="7372" y="28655"/>
                  </a:lnTo>
                  <a:lnTo>
                    <a:pt x="6802" y="34008"/>
                  </a:lnTo>
                  <a:lnTo>
                    <a:pt x="6583" y="36597"/>
                  </a:lnTo>
                  <a:lnTo>
                    <a:pt x="6363" y="38089"/>
                  </a:lnTo>
                  <a:lnTo>
                    <a:pt x="5486" y="39669"/>
                  </a:lnTo>
                  <a:lnTo>
                    <a:pt x="4301" y="41819"/>
                  </a:lnTo>
                  <a:lnTo>
                    <a:pt x="3467" y="43047"/>
                  </a:lnTo>
                  <a:lnTo>
                    <a:pt x="2019" y="44144"/>
                  </a:lnTo>
                  <a:lnTo>
                    <a:pt x="1975" y="44188"/>
                  </a:lnTo>
                  <a:lnTo>
                    <a:pt x="44" y="46690"/>
                  </a:lnTo>
                  <a:lnTo>
                    <a:pt x="0" y="46733"/>
                  </a:lnTo>
                  <a:lnTo>
                    <a:pt x="0" y="46821"/>
                  </a:lnTo>
                  <a:lnTo>
                    <a:pt x="44" y="46865"/>
                  </a:lnTo>
                  <a:lnTo>
                    <a:pt x="88" y="46909"/>
                  </a:lnTo>
                  <a:lnTo>
                    <a:pt x="176" y="46953"/>
                  </a:lnTo>
                  <a:lnTo>
                    <a:pt x="264" y="46953"/>
                  </a:lnTo>
                  <a:lnTo>
                    <a:pt x="308" y="46909"/>
                  </a:lnTo>
                  <a:lnTo>
                    <a:pt x="2238" y="44408"/>
                  </a:lnTo>
                  <a:lnTo>
                    <a:pt x="3686" y="43311"/>
                  </a:lnTo>
                  <a:lnTo>
                    <a:pt x="3730" y="43267"/>
                  </a:lnTo>
                  <a:lnTo>
                    <a:pt x="4608" y="41994"/>
                  </a:lnTo>
                  <a:lnTo>
                    <a:pt x="5793" y="39844"/>
                  </a:lnTo>
                  <a:lnTo>
                    <a:pt x="6714" y="38221"/>
                  </a:lnTo>
                  <a:lnTo>
                    <a:pt x="6714" y="38133"/>
                  </a:lnTo>
                  <a:lnTo>
                    <a:pt x="6934" y="36641"/>
                  </a:lnTo>
                  <a:lnTo>
                    <a:pt x="7153" y="34052"/>
                  </a:lnTo>
                  <a:lnTo>
                    <a:pt x="7723" y="28699"/>
                  </a:lnTo>
                  <a:lnTo>
                    <a:pt x="7943" y="28040"/>
                  </a:lnTo>
                  <a:lnTo>
                    <a:pt x="8689" y="26548"/>
                  </a:lnTo>
                  <a:lnTo>
                    <a:pt x="11015" y="22424"/>
                  </a:lnTo>
                  <a:lnTo>
                    <a:pt x="12419" y="20361"/>
                  </a:lnTo>
                  <a:lnTo>
                    <a:pt x="14218" y="17948"/>
                  </a:lnTo>
                  <a:lnTo>
                    <a:pt x="15754" y="16105"/>
                  </a:lnTo>
                  <a:lnTo>
                    <a:pt x="16763" y="15403"/>
                  </a:lnTo>
                  <a:lnTo>
                    <a:pt x="16807" y="15403"/>
                  </a:lnTo>
                  <a:lnTo>
                    <a:pt x="17421" y="14745"/>
                  </a:lnTo>
                  <a:lnTo>
                    <a:pt x="17465" y="14745"/>
                  </a:lnTo>
                  <a:lnTo>
                    <a:pt x="18913" y="12726"/>
                  </a:lnTo>
                  <a:lnTo>
                    <a:pt x="19878" y="11673"/>
                  </a:lnTo>
                  <a:lnTo>
                    <a:pt x="21151" y="10839"/>
                  </a:lnTo>
                  <a:lnTo>
                    <a:pt x="22994" y="9435"/>
                  </a:lnTo>
                  <a:lnTo>
                    <a:pt x="25056" y="7987"/>
                  </a:lnTo>
                  <a:lnTo>
                    <a:pt x="26680" y="6539"/>
                  </a:lnTo>
                  <a:lnTo>
                    <a:pt x="28698" y="4564"/>
                  </a:lnTo>
                  <a:lnTo>
                    <a:pt x="30629" y="2458"/>
                  </a:lnTo>
                  <a:lnTo>
                    <a:pt x="31682" y="1756"/>
                  </a:lnTo>
                  <a:lnTo>
                    <a:pt x="34052" y="308"/>
                  </a:lnTo>
                  <a:lnTo>
                    <a:pt x="34096" y="264"/>
                  </a:lnTo>
                  <a:lnTo>
                    <a:pt x="34140" y="220"/>
                  </a:lnTo>
                  <a:lnTo>
                    <a:pt x="34140" y="132"/>
                  </a:lnTo>
                  <a:lnTo>
                    <a:pt x="34140" y="89"/>
                  </a:lnTo>
                  <a:lnTo>
                    <a:pt x="34052" y="45"/>
                  </a:lnTo>
                  <a:lnTo>
                    <a:pt x="3400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" name="Google Shape;582;p48"/>
            <p:cNvSpPr/>
            <p:nvPr/>
          </p:nvSpPr>
          <p:spPr>
            <a:xfrm>
              <a:off x="1666425" y="2888750"/>
              <a:ext cx="833750" cy="1184800"/>
            </a:xfrm>
            <a:custGeom>
              <a:avLst/>
              <a:gdLst/>
              <a:ahLst/>
              <a:cxnLst/>
              <a:rect l="l" t="t" r="r" b="b"/>
              <a:pathLst>
                <a:path w="33350" h="47392" extrusionOk="0">
                  <a:moveTo>
                    <a:pt x="33086" y="1"/>
                  </a:moveTo>
                  <a:lnTo>
                    <a:pt x="31243" y="1229"/>
                  </a:lnTo>
                  <a:lnTo>
                    <a:pt x="30146" y="1887"/>
                  </a:lnTo>
                  <a:lnTo>
                    <a:pt x="30102" y="1931"/>
                  </a:lnTo>
                  <a:lnTo>
                    <a:pt x="26899" y="5178"/>
                  </a:lnTo>
                  <a:lnTo>
                    <a:pt x="22774" y="8382"/>
                  </a:lnTo>
                  <a:lnTo>
                    <a:pt x="19703" y="10795"/>
                  </a:lnTo>
                  <a:lnTo>
                    <a:pt x="18255" y="11892"/>
                  </a:lnTo>
                  <a:lnTo>
                    <a:pt x="18211" y="11936"/>
                  </a:lnTo>
                  <a:lnTo>
                    <a:pt x="16587" y="13955"/>
                  </a:lnTo>
                  <a:lnTo>
                    <a:pt x="15666" y="14744"/>
                  </a:lnTo>
                  <a:lnTo>
                    <a:pt x="15622" y="14744"/>
                  </a:lnTo>
                  <a:lnTo>
                    <a:pt x="11936" y="19396"/>
                  </a:lnTo>
                  <a:lnTo>
                    <a:pt x="10663" y="21107"/>
                  </a:lnTo>
                  <a:lnTo>
                    <a:pt x="9084" y="23257"/>
                  </a:lnTo>
                  <a:lnTo>
                    <a:pt x="7680" y="25758"/>
                  </a:lnTo>
                  <a:lnTo>
                    <a:pt x="6670" y="27689"/>
                  </a:lnTo>
                  <a:lnTo>
                    <a:pt x="6626" y="27733"/>
                  </a:lnTo>
                  <a:lnTo>
                    <a:pt x="6056" y="32033"/>
                  </a:lnTo>
                  <a:lnTo>
                    <a:pt x="4783" y="40107"/>
                  </a:lnTo>
                  <a:lnTo>
                    <a:pt x="4345" y="41204"/>
                  </a:lnTo>
                  <a:lnTo>
                    <a:pt x="3204" y="43091"/>
                  </a:lnTo>
                  <a:lnTo>
                    <a:pt x="2194" y="44144"/>
                  </a:lnTo>
                  <a:lnTo>
                    <a:pt x="2151" y="44188"/>
                  </a:lnTo>
                  <a:lnTo>
                    <a:pt x="834" y="45943"/>
                  </a:lnTo>
                  <a:lnTo>
                    <a:pt x="0" y="47084"/>
                  </a:lnTo>
                  <a:lnTo>
                    <a:pt x="0" y="47172"/>
                  </a:lnTo>
                  <a:lnTo>
                    <a:pt x="0" y="47216"/>
                  </a:lnTo>
                  <a:lnTo>
                    <a:pt x="0" y="47304"/>
                  </a:lnTo>
                  <a:lnTo>
                    <a:pt x="44" y="47347"/>
                  </a:lnTo>
                  <a:lnTo>
                    <a:pt x="176" y="47391"/>
                  </a:lnTo>
                  <a:lnTo>
                    <a:pt x="220" y="47347"/>
                  </a:lnTo>
                  <a:lnTo>
                    <a:pt x="308" y="47304"/>
                  </a:lnTo>
                  <a:lnTo>
                    <a:pt x="1097" y="46163"/>
                  </a:lnTo>
                  <a:lnTo>
                    <a:pt x="2458" y="44407"/>
                  </a:lnTo>
                  <a:lnTo>
                    <a:pt x="3511" y="43310"/>
                  </a:lnTo>
                  <a:lnTo>
                    <a:pt x="4652" y="41380"/>
                  </a:lnTo>
                  <a:lnTo>
                    <a:pt x="4696" y="41336"/>
                  </a:lnTo>
                  <a:lnTo>
                    <a:pt x="5134" y="40195"/>
                  </a:lnTo>
                  <a:lnTo>
                    <a:pt x="5134" y="40151"/>
                  </a:lnTo>
                  <a:lnTo>
                    <a:pt x="6407" y="32121"/>
                  </a:lnTo>
                  <a:lnTo>
                    <a:pt x="6977" y="27821"/>
                  </a:lnTo>
                  <a:lnTo>
                    <a:pt x="7987" y="25934"/>
                  </a:lnTo>
                  <a:lnTo>
                    <a:pt x="9391" y="23433"/>
                  </a:lnTo>
                  <a:lnTo>
                    <a:pt x="10927" y="21283"/>
                  </a:lnTo>
                  <a:lnTo>
                    <a:pt x="12199" y="19615"/>
                  </a:lnTo>
                  <a:lnTo>
                    <a:pt x="15885" y="15008"/>
                  </a:lnTo>
                  <a:lnTo>
                    <a:pt x="16851" y="14218"/>
                  </a:lnTo>
                  <a:lnTo>
                    <a:pt x="16894" y="14218"/>
                  </a:lnTo>
                  <a:lnTo>
                    <a:pt x="18474" y="12155"/>
                  </a:lnTo>
                  <a:lnTo>
                    <a:pt x="19922" y="11102"/>
                  </a:lnTo>
                  <a:lnTo>
                    <a:pt x="22994" y="8689"/>
                  </a:lnTo>
                  <a:lnTo>
                    <a:pt x="27119" y="5442"/>
                  </a:lnTo>
                  <a:lnTo>
                    <a:pt x="27162" y="5398"/>
                  </a:lnTo>
                  <a:lnTo>
                    <a:pt x="30366" y="2195"/>
                  </a:lnTo>
                  <a:lnTo>
                    <a:pt x="31419" y="1536"/>
                  </a:lnTo>
                  <a:lnTo>
                    <a:pt x="33306" y="308"/>
                  </a:lnTo>
                  <a:lnTo>
                    <a:pt x="33350" y="264"/>
                  </a:lnTo>
                  <a:lnTo>
                    <a:pt x="33350" y="220"/>
                  </a:lnTo>
                  <a:lnTo>
                    <a:pt x="33350" y="132"/>
                  </a:lnTo>
                  <a:lnTo>
                    <a:pt x="33350" y="88"/>
                  </a:lnTo>
                  <a:lnTo>
                    <a:pt x="33306" y="44"/>
                  </a:lnTo>
                  <a:lnTo>
                    <a:pt x="3321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" name="Google Shape;583;p48"/>
            <p:cNvSpPr/>
            <p:nvPr/>
          </p:nvSpPr>
          <p:spPr>
            <a:xfrm>
              <a:off x="1654350" y="2862425"/>
              <a:ext cx="817300" cy="1200150"/>
            </a:xfrm>
            <a:custGeom>
              <a:avLst/>
              <a:gdLst/>
              <a:ahLst/>
              <a:cxnLst/>
              <a:rect l="l" t="t" r="r" b="b"/>
              <a:pathLst>
                <a:path w="32692" h="48006" extrusionOk="0">
                  <a:moveTo>
                    <a:pt x="32472" y="0"/>
                  </a:moveTo>
                  <a:lnTo>
                    <a:pt x="32428" y="44"/>
                  </a:lnTo>
                  <a:lnTo>
                    <a:pt x="30103" y="1580"/>
                  </a:lnTo>
                  <a:lnTo>
                    <a:pt x="27514" y="4081"/>
                  </a:lnTo>
                  <a:lnTo>
                    <a:pt x="22906" y="7723"/>
                  </a:lnTo>
                  <a:lnTo>
                    <a:pt x="20625" y="9522"/>
                  </a:lnTo>
                  <a:lnTo>
                    <a:pt x="18694" y="11102"/>
                  </a:lnTo>
                  <a:lnTo>
                    <a:pt x="17070" y="12331"/>
                  </a:lnTo>
                  <a:lnTo>
                    <a:pt x="17070" y="12375"/>
                  </a:lnTo>
                  <a:lnTo>
                    <a:pt x="16280" y="13252"/>
                  </a:lnTo>
                  <a:lnTo>
                    <a:pt x="15622" y="13911"/>
                  </a:lnTo>
                  <a:lnTo>
                    <a:pt x="15578" y="13911"/>
                  </a:lnTo>
                  <a:lnTo>
                    <a:pt x="12770" y="17509"/>
                  </a:lnTo>
                  <a:lnTo>
                    <a:pt x="10927" y="19922"/>
                  </a:lnTo>
                  <a:lnTo>
                    <a:pt x="7592" y="24310"/>
                  </a:lnTo>
                  <a:lnTo>
                    <a:pt x="7592" y="24354"/>
                  </a:lnTo>
                  <a:lnTo>
                    <a:pt x="5881" y="27513"/>
                  </a:lnTo>
                  <a:lnTo>
                    <a:pt x="5837" y="27601"/>
                  </a:lnTo>
                  <a:lnTo>
                    <a:pt x="5179" y="32121"/>
                  </a:lnTo>
                  <a:lnTo>
                    <a:pt x="4608" y="35851"/>
                  </a:lnTo>
                  <a:lnTo>
                    <a:pt x="4126" y="39317"/>
                  </a:lnTo>
                  <a:lnTo>
                    <a:pt x="3599" y="41775"/>
                  </a:lnTo>
                  <a:lnTo>
                    <a:pt x="3116" y="43135"/>
                  </a:lnTo>
                  <a:lnTo>
                    <a:pt x="527" y="47084"/>
                  </a:lnTo>
                  <a:lnTo>
                    <a:pt x="45" y="47742"/>
                  </a:lnTo>
                  <a:lnTo>
                    <a:pt x="1" y="47786"/>
                  </a:lnTo>
                  <a:lnTo>
                    <a:pt x="1" y="47874"/>
                  </a:lnTo>
                  <a:lnTo>
                    <a:pt x="45" y="47918"/>
                  </a:lnTo>
                  <a:lnTo>
                    <a:pt x="89" y="47962"/>
                  </a:lnTo>
                  <a:lnTo>
                    <a:pt x="176" y="48006"/>
                  </a:lnTo>
                  <a:lnTo>
                    <a:pt x="264" y="48006"/>
                  </a:lnTo>
                  <a:lnTo>
                    <a:pt x="352" y="47918"/>
                  </a:lnTo>
                  <a:lnTo>
                    <a:pt x="791" y="47260"/>
                  </a:lnTo>
                  <a:lnTo>
                    <a:pt x="3423" y="43310"/>
                  </a:lnTo>
                  <a:lnTo>
                    <a:pt x="3467" y="43266"/>
                  </a:lnTo>
                  <a:lnTo>
                    <a:pt x="3906" y="41862"/>
                  </a:lnTo>
                  <a:lnTo>
                    <a:pt x="4477" y="39361"/>
                  </a:lnTo>
                  <a:lnTo>
                    <a:pt x="4959" y="35938"/>
                  </a:lnTo>
                  <a:lnTo>
                    <a:pt x="5530" y="32165"/>
                  </a:lnTo>
                  <a:lnTo>
                    <a:pt x="6188" y="27645"/>
                  </a:lnTo>
                  <a:lnTo>
                    <a:pt x="7899" y="24530"/>
                  </a:lnTo>
                  <a:lnTo>
                    <a:pt x="11190" y="20098"/>
                  </a:lnTo>
                  <a:lnTo>
                    <a:pt x="13033" y="17728"/>
                  </a:lnTo>
                  <a:lnTo>
                    <a:pt x="15842" y="14130"/>
                  </a:lnTo>
                  <a:lnTo>
                    <a:pt x="16544" y="13516"/>
                  </a:lnTo>
                  <a:lnTo>
                    <a:pt x="17290" y="12594"/>
                  </a:lnTo>
                  <a:lnTo>
                    <a:pt x="18913" y="11409"/>
                  </a:lnTo>
                  <a:lnTo>
                    <a:pt x="20844" y="9830"/>
                  </a:lnTo>
                  <a:lnTo>
                    <a:pt x="23082" y="7987"/>
                  </a:lnTo>
                  <a:lnTo>
                    <a:pt x="27733" y="4345"/>
                  </a:lnTo>
                  <a:lnTo>
                    <a:pt x="30322" y="1843"/>
                  </a:lnTo>
                  <a:lnTo>
                    <a:pt x="32604" y="352"/>
                  </a:lnTo>
                  <a:lnTo>
                    <a:pt x="32648" y="264"/>
                  </a:lnTo>
                  <a:lnTo>
                    <a:pt x="32692" y="220"/>
                  </a:lnTo>
                  <a:lnTo>
                    <a:pt x="32692" y="176"/>
                  </a:lnTo>
                  <a:lnTo>
                    <a:pt x="32648" y="88"/>
                  </a:lnTo>
                  <a:lnTo>
                    <a:pt x="32604" y="44"/>
                  </a:lnTo>
                  <a:lnTo>
                    <a:pt x="3256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" name="Google Shape;584;p48"/>
            <p:cNvSpPr/>
            <p:nvPr/>
          </p:nvSpPr>
          <p:spPr>
            <a:xfrm>
              <a:off x="1560025" y="2811950"/>
              <a:ext cx="854575" cy="1804625"/>
            </a:xfrm>
            <a:custGeom>
              <a:avLst/>
              <a:gdLst/>
              <a:ahLst/>
              <a:cxnLst/>
              <a:rect l="l" t="t" r="r" b="b"/>
              <a:pathLst>
                <a:path w="34183" h="72185" extrusionOk="0">
                  <a:moveTo>
                    <a:pt x="33964" y="1"/>
                  </a:moveTo>
                  <a:lnTo>
                    <a:pt x="33920" y="45"/>
                  </a:lnTo>
                  <a:lnTo>
                    <a:pt x="30014" y="3073"/>
                  </a:lnTo>
                  <a:lnTo>
                    <a:pt x="25977" y="6320"/>
                  </a:lnTo>
                  <a:lnTo>
                    <a:pt x="23257" y="8514"/>
                  </a:lnTo>
                  <a:lnTo>
                    <a:pt x="20975" y="10401"/>
                  </a:lnTo>
                  <a:lnTo>
                    <a:pt x="19659" y="11454"/>
                  </a:lnTo>
                  <a:lnTo>
                    <a:pt x="16675" y="13341"/>
                  </a:lnTo>
                  <a:lnTo>
                    <a:pt x="15534" y="14613"/>
                  </a:lnTo>
                  <a:lnTo>
                    <a:pt x="14656" y="15842"/>
                  </a:lnTo>
                  <a:lnTo>
                    <a:pt x="13779" y="17070"/>
                  </a:lnTo>
                  <a:lnTo>
                    <a:pt x="12199" y="19572"/>
                  </a:lnTo>
                  <a:lnTo>
                    <a:pt x="10444" y="22248"/>
                  </a:lnTo>
                  <a:lnTo>
                    <a:pt x="9566" y="23565"/>
                  </a:lnTo>
                  <a:lnTo>
                    <a:pt x="8601" y="24837"/>
                  </a:lnTo>
                  <a:lnTo>
                    <a:pt x="7196" y="26812"/>
                  </a:lnTo>
                  <a:lnTo>
                    <a:pt x="7196" y="26900"/>
                  </a:lnTo>
                  <a:lnTo>
                    <a:pt x="6802" y="29006"/>
                  </a:lnTo>
                  <a:lnTo>
                    <a:pt x="6187" y="33877"/>
                  </a:lnTo>
                  <a:lnTo>
                    <a:pt x="5705" y="37387"/>
                  </a:lnTo>
                  <a:lnTo>
                    <a:pt x="5266" y="40459"/>
                  </a:lnTo>
                  <a:lnTo>
                    <a:pt x="4564" y="43750"/>
                  </a:lnTo>
                  <a:lnTo>
                    <a:pt x="3730" y="47479"/>
                  </a:lnTo>
                  <a:lnTo>
                    <a:pt x="1624" y="50814"/>
                  </a:lnTo>
                  <a:lnTo>
                    <a:pt x="878" y="52262"/>
                  </a:lnTo>
                  <a:lnTo>
                    <a:pt x="834" y="52306"/>
                  </a:lnTo>
                  <a:lnTo>
                    <a:pt x="527" y="54807"/>
                  </a:lnTo>
                  <a:lnTo>
                    <a:pt x="263" y="57528"/>
                  </a:lnTo>
                  <a:lnTo>
                    <a:pt x="0" y="59415"/>
                  </a:lnTo>
                  <a:lnTo>
                    <a:pt x="0" y="59547"/>
                  </a:lnTo>
                  <a:lnTo>
                    <a:pt x="2413" y="62794"/>
                  </a:lnTo>
                  <a:lnTo>
                    <a:pt x="3774" y="64944"/>
                  </a:lnTo>
                  <a:lnTo>
                    <a:pt x="4607" y="66172"/>
                  </a:lnTo>
                  <a:lnTo>
                    <a:pt x="6275" y="68191"/>
                  </a:lnTo>
                  <a:lnTo>
                    <a:pt x="9390" y="71658"/>
                  </a:lnTo>
                  <a:lnTo>
                    <a:pt x="9434" y="71701"/>
                  </a:lnTo>
                  <a:lnTo>
                    <a:pt x="10093" y="72184"/>
                  </a:lnTo>
                  <a:lnTo>
                    <a:pt x="10751" y="72184"/>
                  </a:lnTo>
                  <a:lnTo>
                    <a:pt x="10839" y="72140"/>
                  </a:lnTo>
                  <a:lnTo>
                    <a:pt x="11804" y="70999"/>
                  </a:lnTo>
                  <a:lnTo>
                    <a:pt x="11848" y="70955"/>
                  </a:lnTo>
                  <a:lnTo>
                    <a:pt x="11848" y="70868"/>
                  </a:lnTo>
                  <a:lnTo>
                    <a:pt x="11804" y="70824"/>
                  </a:lnTo>
                  <a:lnTo>
                    <a:pt x="11804" y="70780"/>
                  </a:lnTo>
                  <a:lnTo>
                    <a:pt x="11716" y="70736"/>
                  </a:lnTo>
                  <a:lnTo>
                    <a:pt x="11584" y="70736"/>
                  </a:lnTo>
                  <a:lnTo>
                    <a:pt x="11541" y="70780"/>
                  </a:lnTo>
                  <a:lnTo>
                    <a:pt x="10619" y="71833"/>
                  </a:lnTo>
                  <a:lnTo>
                    <a:pt x="10224" y="71833"/>
                  </a:lnTo>
                  <a:lnTo>
                    <a:pt x="9654" y="71438"/>
                  </a:lnTo>
                  <a:lnTo>
                    <a:pt x="6538" y="67928"/>
                  </a:lnTo>
                  <a:lnTo>
                    <a:pt x="4915" y="65953"/>
                  </a:lnTo>
                  <a:lnTo>
                    <a:pt x="4037" y="64724"/>
                  </a:lnTo>
                  <a:lnTo>
                    <a:pt x="2677" y="62618"/>
                  </a:lnTo>
                  <a:lnTo>
                    <a:pt x="351" y="59415"/>
                  </a:lnTo>
                  <a:lnTo>
                    <a:pt x="614" y="57572"/>
                  </a:lnTo>
                  <a:lnTo>
                    <a:pt x="878" y="54851"/>
                  </a:lnTo>
                  <a:lnTo>
                    <a:pt x="1185" y="52394"/>
                  </a:lnTo>
                  <a:lnTo>
                    <a:pt x="1931" y="50990"/>
                  </a:lnTo>
                  <a:lnTo>
                    <a:pt x="4037" y="47611"/>
                  </a:lnTo>
                  <a:lnTo>
                    <a:pt x="4037" y="47567"/>
                  </a:lnTo>
                  <a:lnTo>
                    <a:pt x="4915" y="43837"/>
                  </a:lnTo>
                  <a:lnTo>
                    <a:pt x="5573" y="40546"/>
                  </a:lnTo>
                  <a:lnTo>
                    <a:pt x="6056" y="37431"/>
                  </a:lnTo>
                  <a:lnTo>
                    <a:pt x="6494" y="33920"/>
                  </a:lnTo>
                  <a:lnTo>
                    <a:pt x="7109" y="29050"/>
                  </a:lnTo>
                  <a:lnTo>
                    <a:pt x="7504" y="26987"/>
                  </a:lnTo>
                  <a:lnTo>
                    <a:pt x="8908" y="25057"/>
                  </a:lnTo>
                  <a:lnTo>
                    <a:pt x="9829" y="23740"/>
                  </a:lnTo>
                  <a:lnTo>
                    <a:pt x="10751" y="22424"/>
                  </a:lnTo>
                  <a:lnTo>
                    <a:pt x="12462" y="19747"/>
                  </a:lnTo>
                  <a:lnTo>
                    <a:pt x="14086" y="17290"/>
                  </a:lnTo>
                  <a:lnTo>
                    <a:pt x="14919" y="16061"/>
                  </a:lnTo>
                  <a:lnTo>
                    <a:pt x="15797" y="14833"/>
                  </a:lnTo>
                  <a:lnTo>
                    <a:pt x="16894" y="13604"/>
                  </a:lnTo>
                  <a:lnTo>
                    <a:pt x="19834" y="11717"/>
                  </a:lnTo>
                  <a:lnTo>
                    <a:pt x="19878" y="11717"/>
                  </a:lnTo>
                  <a:lnTo>
                    <a:pt x="21194" y="10664"/>
                  </a:lnTo>
                  <a:lnTo>
                    <a:pt x="23476" y="8777"/>
                  </a:lnTo>
                  <a:lnTo>
                    <a:pt x="26197" y="6583"/>
                  </a:lnTo>
                  <a:lnTo>
                    <a:pt x="30234" y="3336"/>
                  </a:lnTo>
                  <a:lnTo>
                    <a:pt x="34139" y="308"/>
                  </a:lnTo>
                  <a:lnTo>
                    <a:pt x="34183" y="264"/>
                  </a:lnTo>
                  <a:lnTo>
                    <a:pt x="34183" y="176"/>
                  </a:lnTo>
                  <a:lnTo>
                    <a:pt x="34183" y="133"/>
                  </a:lnTo>
                  <a:lnTo>
                    <a:pt x="34183" y="45"/>
                  </a:lnTo>
                  <a:lnTo>
                    <a:pt x="3409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" name="Google Shape;585;p48"/>
            <p:cNvSpPr/>
            <p:nvPr/>
          </p:nvSpPr>
          <p:spPr>
            <a:xfrm>
              <a:off x="1524900" y="2786725"/>
              <a:ext cx="862275" cy="1885775"/>
            </a:xfrm>
            <a:custGeom>
              <a:avLst/>
              <a:gdLst/>
              <a:ahLst/>
              <a:cxnLst/>
              <a:rect l="l" t="t" r="r" b="b"/>
              <a:pathLst>
                <a:path w="34491" h="75431" extrusionOk="0">
                  <a:moveTo>
                    <a:pt x="34272" y="1"/>
                  </a:moveTo>
                  <a:lnTo>
                    <a:pt x="34184" y="45"/>
                  </a:lnTo>
                  <a:lnTo>
                    <a:pt x="31288" y="2239"/>
                  </a:lnTo>
                  <a:lnTo>
                    <a:pt x="22555" y="9259"/>
                  </a:lnTo>
                  <a:lnTo>
                    <a:pt x="19835" y="11410"/>
                  </a:lnTo>
                  <a:lnTo>
                    <a:pt x="17509" y="12507"/>
                  </a:lnTo>
                  <a:lnTo>
                    <a:pt x="16939" y="12770"/>
                  </a:lnTo>
                  <a:lnTo>
                    <a:pt x="16456" y="13121"/>
                  </a:lnTo>
                  <a:lnTo>
                    <a:pt x="15929" y="13516"/>
                  </a:lnTo>
                  <a:lnTo>
                    <a:pt x="15447" y="13911"/>
                  </a:lnTo>
                  <a:lnTo>
                    <a:pt x="14964" y="14350"/>
                  </a:lnTo>
                  <a:lnTo>
                    <a:pt x="14481" y="14832"/>
                  </a:lnTo>
                  <a:lnTo>
                    <a:pt x="13560" y="15885"/>
                  </a:lnTo>
                  <a:lnTo>
                    <a:pt x="12726" y="17026"/>
                  </a:lnTo>
                  <a:lnTo>
                    <a:pt x="11892" y="18211"/>
                  </a:lnTo>
                  <a:lnTo>
                    <a:pt x="11059" y="19440"/>
                  </a:lnTo>
                  <a:lnTo>
                    <a:pt x="10269" y="20712"/>
                  </a:lnTo>
                  <a:lnTo>
                    <a:pt x="9479" y="21941"/>
                  </a:lnTo>
                  <a:lnTo>
                    <a:pt x="8733" y="23082"/>
                  </a:lnTo>
                  <a:lnTo>
                    <a:pt x="7943" y="24179"/>
                  </a:lnTo>
                  <a:lnTo>
                    <a:pt x="7197" y="25188"/>
                  </a:lnTo>
                  <a:lnTo>
                    <a:pt x="7153" y="25232"/>
                  </a:lnTo>
                  <a:lnTo>
                    <a:pt x="6846" y="26197"/>
                  </a:lnTo>
                  <a:lnTo>
                    <a:pt x="6846" y="26285"/>
                  </a:lnTo>
                  <a:lnTo>
                    <a:pt x="7022" y="27514"/>
                  </a:lnTo>
                  <a:lnTo>
                    <a:pt x="6320" y="33832"/>
                  </a:lnTo>
                  <a:lnTo>
                    <a:pt x="5837" y="37606"/>
                  </a:lnTo>
                  <a:lnTo>
                    <a:pt x="5398" y="40853"/>
                  </a:lnTo>
                  <a:lnTo>
                    <a:pt x="5047" y="42960"/>
                  </a:lnTo>
                  <a:lnTo>
                    <a:pt x="3950" y="47523"/>
                  </a:lnTo>
                  <a:lnTo>
                    <a:pt x="3424" y="49673"/>
                  </a:lnTo>
                  <a:lnTo>
                    <a:pt x="1712" y="52964"/>
                  </a:lnTo>
                  <a:lnTo>
                    <a:pt x="1712" y="53008"/>
                  </a:lnTo>
                  <a:lnTo>
                    <a:pt x="1230" y="56957"/>
                  </a:lnTo>
                  <a:lnTo>
                    <a:pt x="89" y="61302"/>
                  </a:lnTo>
                  <a:lnTo>
                    <a:pt x="89" y="61345"/>
                  </a:lnTo>
                  <a:lnTo>
                    <a:pt x="1" y="62355"/>
                  </a:lnTo>
                  <a:lnTo>
                    <a:pt x="45" y="62486"/>
                  </a:lnTo>
                  <a:lnTo>
                    <a:pt x="1844" y="64812"/>
                  </a:lnTo>
                  <a:lnTo>
                    <a:pt x="4740" y="68147"/>
                  </a:lnTo>
                  <a:lnTo>
                    <a:pt x="6144" y="69814"/>
                  </a:lnTo>
                  <a:lnTo>
                    <a:pt x="8250" y="72096"/>
                  </a:lnTo>
                  <a:lnTo>
                    <a:pt x="9830" y="73983"/>
                  </a:lnTo>
                  <a:lnTo>
                    <a:pt x="10927" y="75387"/>
                  </a:lnTo>
                  <a:lnTo>
                    <a:pt x="11015" y="75431"/>
                  </a:lnTo>
                  <a:lnTo>
                    <a:pt x="11147" y="75431"/>
                  </a:lnTo>
                  <a:lnTo>
                    <a:pt x="11366" y="75343"/>
                  </a:lnTo>
                  <a:lnTo>
                    <a:pt x="11454" y="75255"/>
                  </a:lnTo>
                  <a:lnTo>
                    <a:pt x="12463" y="73764"/>
                  </a:lnTo>
                  <a:lnTo>
                    <a:pt x="12507" y="73676"/>
                  </a:lnTo>
                  <a:lnTo>
                    <a:pt x="12507" y="73632"/>
                  </a:lnTo>
                  <a:lnTo>
                    <a:pt x="12463" y="73544"/>
                  </a:lnTo>
                  <a:lnTo>
                    <a:pt x="12419" y="73500"/>
                  </a:lnTo>
                  <a:lnTo>
                    <a:pt x="12244" y="73500"/>
                  </a:lnTo>
                  <a:lnTo>
                    <a:pt x="12200" y="73544"/>
                  </a:lnTo>
                  <a:lnTo>
                    <a:pt x="11190" y="75036"/>
                  </a:lnTo>
                  <a:lnTo>
                    <a:pt x="11147" y="75036"/>
                  </a:lnTo>
                  <a:lnTo>
                    <a:pt x="10093" y="73764"/>
                  </a:lnTo>
                  <a:lnTo>
                    <a:pt x="8514" y="71877"/>
                  </a:lnTo>
                  <a:lnTo>
                    <a:pt x="6407" y="69551"/>
                  </a:lnTo>
                  <a:lnTo>
                    <a:pt x="2151" y="64549"/>
                  </a:lnTo>
                  <a:lnTo>
                    <a:pt x="396" y="62311"/>
                  </a:lnTo>
                  <a:lnTo>
                    <a:pt x="440" y="61389"/>
                  </a:lnTo>
                  <a:lnTo>
                    <a:pt x="1581" y="57001"/>
                  </a:lnTo>
                  <a:lnTo>
                    <a:pt x="2063" y="53096"/>
                  </a:lnTo>
                  <a:lnTo>
                    <a:pt x="3775" y="49805"/>
                  </a:lnTo>
                  <a:lnTo>
                    <a:pt x="3775" y="49761"/>
                  </a:lnTo>
                  <a:lnTo>
                    <a:pt x="4301" y="47567"/>
                  </a:lnTo>
                  <a:lnTo>
                    <a:pt x="5398" y="43047"/>
                  </a:lnTo>
                  <a:lnTo>
                    <a:pt x="5749" y="40897"/>
                  </a:lnTo>
                  <a:lnTo>
                    <a:pt x="6188" y="37650"/>
                  </a:lnTo>
                  <a:lnTo>
                    <a:pt x="6671" y="33876"/>
                  </a:lnTo>
                  <a:lnTo>
                    <a:pt x="7373" y="27514"/>
                  </a:lnTo>
                  <a:lnTo>
                    <a:pt x="7373" y="27470"/>
                  </a:lnTo>
                  <a:lnTo>
                    <a:pt x="7197" y="26285"/>
                  </a:lnTo>
                  <a:lnTo>
                    <a:pt x="7461" y="25364"/>
                  </a:lnTo>
                  <a:lnTo>
                    <a:pt x="8250" y="24398"/>
                  </a:lnTo>
                  <a:lnTo>
                    <a:pt x="9040" y="23301"/>
                  </a:lnTo>
                  <a:lnTo>
                    <a:pt x="9786" y="22116"/>
                  </a:lnTo>
                  <a:lnTo>
                    <a:pt x="10576" y="20888"/>
                  </a:lnTo>
                  <a:lnTo>
                    <a:pt x="12156" y="18430"/>
                  </a:lnTo>
                  <a:lnTo>
                    <a:pt x="12989" y="17246"/>
                  </a:lnTo>
                  <a:lnTo>
                    <a:pt x="13823" y="16149"/>
                  </a:lnTo>
                  <a:lnTo>
                    <a:pt x="14701" y="15096"/>
                  </a:lnTo>
                  <a:lnTo>
                    <a:pt x="15184" y="14613"/>
                  </a:lnTo>
                  <a:lnTo>
                    <a:pt x="15622" y="14174"/>
                  </a:lnTo>
                  <a:lnTo>
                    <a:pt x="16105" y="13779"/>
                  </a:lnTo>
                  <a:lnTo>
                    <a:pt x="16632" y="13428"/>
                  </a:lnTo>
                  <a:lnTo>
                    <a:pt x="17114" y="13121"/>
                  </a:lnTo>
                  <a:lnTo>
                    <a:pt x="17641" y="12814"/>
                  </a:lnTo>
                  <a:lnTo>
                    <a:pt x="20010" y="11717"/>
                  </a:lnTo>
                  <a:lnTo>
                    <a:pt x="20054" y="11673"/>
                  </a:lnTo>
                  <a:lnTo>
                    <a:pt x="22775" y="9523"/>
                  </a:lnTo>
                  <a:lnTo>
                    <a:pt x="27865" y="5442"/>
                  </a:lnTo>
                  <a:lnTo>
                    <a:pt x="31507" y="2502"/>
                  </a:lnTo>
                  <a:lnTo>
                    <a:pt x="34403" y="308"/>
                  </a:lnTo>
                  <a:lnTo>
                    <a:pt x="34447" y="264"/>
                  </a:lnTo>
                  <a:lnTo>
                    <a:pt x="34491" y="176"/>
                  </a:lnTo>
                  <a:lnTo>
                    <a:pt x="34491" y="132"/>
                  </a:lnTo>
                  <a:lnTo>
                    <a:pt x="34447" y="45"/>
                  </a:lnTo>
                  <a:lnTo>
                    <a:pt x="3440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" name="Google Shape;586;p48"/>
            <p:cNvSpPr/>
            <p:nvPr/>
          </p:nvSpPr>
          <p:spPr>
            <a:xfrm>
              <a:off x="2067925" y="3861800"/>
              <a:ext cx="110825" cy="71325"/>
            </a:xfrm>
            <a:custGeom>
              <a:avLst/>
              <a:gdLst/>
              <a:ahLst/>
              <a:cxnLst/>
              <a:rect l="l" t="t" r="r" b="b"/>
              <a:pathLst>
                <a:path w="4433" h="2853" extrusionOk="0">
                  <a:moveTo>
                    <a:pt x="3116" y="351"/>
                  </a:moveTo>
                  <a:lnTo>
                    <a:pt x="3555" y="615"/>
                  </a:lnTo>
                  <a:lnTo>
                    <a:pt x="4082" y="1405"/>
                  </a:lnTo>
                  <a:lnTo>
                    <a:pt x="4038" y="2151"/>
                  </a:lnTo>
                  <a:lnTo>
                    <a:pt x="3862" y="2326"/>
                  </a:lnTo>
                  <a:lnTo>
                    <a:pt x="3511" y="2502"/>
                  </a:lnTo>
                  <a:lnTo>
                    <a:pt x="2370" y="2414"/>
                  </a:lnTo>
                  <a:lnTo>
                    <a:pt x="747" y="1887"/>
                  </a:lnTo>
                  <a:lnTo>
                    <a:pt x="352" y="1492"/>
                  </a:lnTo>
                  <a:lnTo>
                    <a:pt x="352" y="1448"/>
                  </a:lnTo>
                  <a:lnTo>
                    <a:pt x="659" y="1229"/>
                  </a:lnTo>
                  <a:lnTo>
                    <a:pt x="2107" y="439"/>
                  </a:lnTo>
                  <a:lnTo>
                    <a:pt x="3116" y="351"/>
                  </a:lnTo>
                  <a:close/>
                  <a:moveTo>
                    <a:pt x="3160" y="0"/>
                  </a:moveTo>
                  <a:lnTo>
                    <a:pt x="2063" y="88"/>
                  </a:lnTo>
                  <a:lnTo>
                    <a:pt x="1975" y="88"/>
                  </a:lnTo>
                  <a:lnTo>
                    <a:pt x="483" y="922"/>
                  </a:lnTo>
                  <a:lnTo>
                    <a:pt x="440" y="966"/>
                  </a:lnTo>
                  <a:lnTo>
                    <a:pt x="88" y="1229"/>
                  </a:lnTo>
                  <a:lnTo>
                    <a:pt x="45" y="1317"/>
                  </a:lnTo>
                  <a:lnTo>
                    <a:pt x="1" y="1361"/>
                  </a:lnTo>
                  <a:lnTo>
                    <a:pt x="1" y="1580"/>
                  </a:lnTo>
                  <a:lnTo>
                    <a:pt x="88" y="1712"/>
                  </a:lnTo>
                  <a:lnTo>
                    <a:pt x="527" y="2151"/>
                  </a:lnTo>
                  <a:lnTo>
                    <a:pt x="615" y="2194"/>
                  </a:lnTo>
                  <a:lnTo>
                    <a:pt x="2283" y="2765"/>
                  </a:lnTo>
                  <a:lnTo>
                    <a:pt x="2326" y="2765"/>
                  </a:lnTo>
                  <a:lnTo>
                    <a:pt x="3555" y="2853"/>
                  </a:lnTo>
                  <a:lnTo>
                    <a:pt x="3599" y="2853"/>
                  </a:lnTo>
                  <a:lnTo>
                    <a:pt x="4038" y="2633"/>
                  </a:lnTo>
                  <a:lnTo>
                    <a:pt x="4082" y="2589"/>
                  </a:lnTo>
                  <a:lnTo>
                    <a:pt x="4345" y="2326"/>
                  </a:lnTo>
                  <a:lnTo>
                    <a:pt x="4389" y="2238"/>
                  </a:lnTo>
                  <a:lnTo>
                    <a:pt x="4433" y="1361"/>
                  </a:lnTo>
                  <a:lnTo>
                    <a:pt x="4389" y="1273"/>
                  </a:lnTo>
                  <a:lnTo>
                    <a:pt x="3818" y="351"/>
                  </a:lnTo>
                  <a:lnTo>
                    <a:pt x="3731" y="308"/>
                  </a:lnTo>
                  <a:lnTo>
                    <a:pt x="3248" y="44"/>
                  </a:lnTo>
                  <a:lnTo>
                    <a:pt x="316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" name="Google Shape;587;p48"/>
            <p:cNvSpPr/>
            <p:nvPr/>
          </p:nvSpPr>
          <p:spPr>
            <a:xfrm>
              <a:off x="2024050" y="3843150"/>
              <a:ext cx="172250" cy="154700"/>
            </a:xfrm>
            <a:custGeom>
              <a:avLst/>
              <a:gdLst/>
              <a:ahLst/>
              <a:cxnLst/>
              <a:rect l="l" t="t" r="r" b="b"/>
              <a:pathLst>
                <a:path w="6890" h="6188" extrusionOk="0">
                  <a:moveTo>
                    <a:pt x="4915" y="395"/>
                  </a:moveTo>
                  <a:lnTo>
                    <a:pt x="5705" y="703"/>
                  </a:lnTo>
                  <a:lnTo>
                    <a:pt x="5924" y="966"/>
                  </a:lnTo>
                  <a:lnTo>
                    <a:pt x="6495" y="2589"/>
                  </a:lnTo>
                  <a:lnTo>
                    <a:pt x="6539" y="5793"/>
                  </a:lnTo>
                  <a:lnTo>
                    <a:pt x="6495" y="5837"/>
                  </a:lnTo>
                  <a:lnTo>
                    <a:pt x="6144" y="5837"/>
                  </a:lnTo>
                  <a:lnTo>
                    <a:pt x="4652" y="5486"/>
                  </a:lnTo>
                  <a:lnTo>
                    <a:pt x="2589" y="4783"/>
                  </a:lnTo>
                  <a:lnTo>
                    <a:pt x="878" y="3950"/>
                  </a:lnTo>
                  <a:lnTo>
                    <a:pt x="571" y="3599"/>
                  </a:lnTo>
                  <a:lnTo>
                    <a:pt x="352" y="2853"/>
                  </a:lnTo>
                  <a:lnTo>
                    <a:pt x="571" y="2414"/>
                  </a:lnTo>
                  <a:lnTo>
                    <a:pt x="966" y="1975"/>
                  </a:lnTo>
                  <a:lnTo>
                    <a:pt x="2677" y="1054"/>
                  </a:lnTo>
                  <a:lnTo>
                    <a:pt x="4125" y="395"/>
                  </a:lnTo>
                  <a:close/>
                  <a:moveTo>
                    <a:pt x="4915" y="0"/>
                  </a:moveTo>
                  <a:lnTo>
                    <a:pt x="4081" y="44"/>
                  </a:lnTo>
                  <a:lnTo>
                    <a:pt x="3994" y="44"/>
                  </a:lnTo>
                  <a:lnTo>
                    <a:pt x="2502" y="746"/>
                  </a:lnTo>
                  <a:lnTo>
                    <a:pt x="746" y="1712"/>
                  </a:lnTo>
                  <a:lnTo>
                    <a:pt x="703" y="1712"/>
                  </a:lnTo>
                  <a:lnTo>
                    <a:pt x="264" y="2194"/>
                  </a:lnTo>
                  <a:lnTo>
                    <a:pt x="264" y="2238"/>
                  </a:lnTo>
                  <a:lnTo>
                    <a:pt x="1" y="2765"/>
                  </a:lnTo>
                  <a:lnTo>
                    <a:pt x="1" y="2897"/>
                  </a:lnTo>
                  <a:lnTo>
                    <a:pt x="220" y="3730"/>
                  </a:lnTo>
                  <a:lnTo>
                    <a:pt x="264" y="3818"/>
                  </a:lnTo>
                  <a:lnTo>
                    <a:pt x="659" y="4213"/>
                  </a:lnTo>
                  <a:lnTo>
                    <a:pt x="703" y="4257"/>
                  </a:lnTo>
                  <a:lnTo>
                    <a:pt x="2458" y="5091"/>
                  </a:lnTo>
                  <a:lnTo>
                    <a:pt x="4564" y="5837"/>
                  </a:lnTo>
                  <a:lnTo>
                    <a:pt x="6100" y="6188"/>
                  </a:lnTo>
                  <a:lnTo>
                    <a:pt x="6626" y="6188"/>
                  </a:lnTo>
                  <a:lnTo>
                    <a:pt x="6802" y="6056"/>
                  </a:lnTo>
                  <a:lnTo>
                    <a:pt x="6890" y="6012"/>
                  </a:lnTo>
                  <a:lnTo>
                    <a:pt x="6890" y="5924"/>
                  </a:lnTo>
                  <a:lnTo>
                    <a:pt x="6846" y="2546"/>
                  </a:lnTo>
                  <a:lnTo>
                    <a:pt x="6802" y="2502"/>
                  </a:lnTo>
                  <a:lnTo>
                    <a:pt x="6232" y="834"/>
                  </a:lnTo>
                  <a:lnTo>
                    <a:pt x="6232" y="746"/>
                  </a:lnTo>
                  <a:lnTo>
                    <a:pt x="5968" y="483"/>
                  </a:lnTo>
                  <a:lnTo>
                    <a:pt x="5880" y="395"/>
                  </a:lnTo>
                  <a:lnTo>
                    <a:pt x="5003" y="44"/>
                  </a:lnTo>
                  <a:lnTo>
                    <a:pt x="491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" name="Google Shape;588;p48"/>
            <p:cNvSpPr/>
            <p:nvPr/>
          </p:nvSpPr>
          <p:spPr>
            <a:xfrm>
              <a:off x="1979075" y="3826700"/>
              <a:ext cx="240275" cy="215025"/>
            </a:xfrm>
            <a:custGeom>
              <a:avLst/>
              <a:gdLst/>
              <a:ahLst/>
              <a:cxnLst/>
              <a:rect l="l" t="t" r="r" b="b"/>
              <a:pathLst>
                <a:path w="9611" h="8601" extrusionOk="0">
                  <a:moveTo>
                    <a:pt x="6714" y="351"/>
                  </a:moveTo>
                  <a:lnTo>
                    <a:pt x="7855" y="702"/>
                  </a:lnTo>
                  <a:lnTo>
                    <a:pt x="8206" y="966"/>
                  </a:lnTo>
                  <a:lnTo>
                    <a:pt x="8864" y="3028"/>
                  </a:lnTo>
                  <a:lnTo>
                    <a:pt x="9259" y="6495"/>
                  </a:lnTo>
                  <a:lnTo>
                    <a:pt x="8952" y="7592"/>
                  </a:lnTo>
                  <a:lnTo>
                    <a:pt x="8645" y="8250"/>
                  </a:lnTo>
                  <a:lnTo>
                    <a:pt x="7987" y="8162"/>
                  </a:lnTo>
                  <a:lnTo>
                    <a:pt x="1054" y="6451"/>
                  </a:lnTo>
                  <a:lnTo>
                    <a:pt x="483" y="6144"/>
                  </a:lnTo>
                  <a:lnTo>
                    <a:pt x="395" y="5924"/>
                  </a:lnTo>
                  <a:lnTo>
                    <a:pt x="1931" y="2633"/>
                  </a:lnTo>
                  <a:lnTo>
                    <a:pt x="2545" y="2019"/>
                  </a:lnTo>
                  <a:lnTo>
                    <a:pt x="4432" y="1010"/>
                  </a:lnTo>
                  <a:lnTo>
                    <a:pt x="5837" y="395"/>
                  </a:lnTo>
                  <a:lnTo>
                    <a:pt x="6714" y="351"/>
                  </a:lnTo>
                  <a:close/>
                  <a:moveTo>
                    <a:pt x="6714" y="0"/>
                  </a:moveTo>
                  <a:lnTo>
                    <a:pt x="5793" y="44"/>
                  </a:lnTo>
                  <a:lnTo>
                    <a:pt x="5749" y="44"/>
                  </a:lnTo>
                  <a:lnTo>
                    <a:pt x="4301" y="658"/>
                  </a:lnTo>
                  <a:lnTo>
                    <a:pt x="2370" y="1712"/>
                  </a:lnTo>
                  <a:lnTo>
                    <a:pt x="2326" y="1755"/>
                  </a:lnTo>
                  <a:lnTo>
                    <a:pt x="1668" y="2414"/>
                  </a:lnTo>
                  <a:lnTo>
                    <a:pt x="1624" y="2458"/>
                  </a:lnTo>
                  <a:lnTo>
                    <a:pt x="44" y="5880"/>
                  </a:lnTo>
                  <a:lnTo>
                    <a:pt x="0" y="5924"/>
                  </a:lnTo>
                  <a:lnTo>
                    <a:pt x="44" y="6012"/>
                  </a:lnTo>
                  <a:lnTo>
                    <a:pt x="176" y="6319"/>
                  </a:lnTo>
                  <a:lnTo>
                    <a:pt x="264" y="6407"/>
                  </a:lnTo>
                  <a:lnTo>
                    <a:pt x="922" y="6758"/>
                  </a:lnTo>
                  <a:lnTo>
                    <a:pt x="966" y="6802"/>
                  </a:lnTo>
                  <a:lnTo>
                    <a:pt x="5793" y="7986"/>
                  </a:lnTo>
                  <a:lnTo>
                    <a:pt x="7899" y="8513"/>
                  </a:lnTo>
                  <a:lnTo>
                    <a:pt x="7943" y="8513"/>
                  </a:lnTo>
                  <a:lnTo>
                    <a:pt x="8733" y="8601"/>
                  </a:lnTo>
                  <a:lnTo>
                    <a:pt x="8864" y="8601"/>
                  </a:lnTo>
                  <a:lnTo>
                    <a:pt x="8908" y="8513"/>
                  </a:lnTo>
                  <a:lnTo>
                    <a:pt x="9303" y="7723"/>
                  </a:lnTo>
                  <a:lnTo>
                    <a:pt x="9610" y="6538"/>
                  </a:lnTo>
                  <a:lnTo>
                    <a:pt x="9610" y="6495"/>
                  </a:lnTo>
                  <a:lnTo>
                    <a:pt x="9215" y="2984"/>
                  </a:lnTo>
                  <a:lnTo>
                    <a:pt x="9215" y="2940"/>
                  </a:lnTo>
                  <a:lnTo>
                    <a:pt x="8513" y="834"/>
                  </a:lnTo>
                  <a:lnTo>
                    <a:pt x="8469" y="746"/>
                  </a:lnTo>
                  <a:lnTo>
                    <a:pt x="8031" y="395"/>
                  </a:lnTo>
                  <a:lnTo>
                    <a:pt x="7987" y="395"/>
                  </a:lnTo>
                  <a:lnTo>
                    <a:pt x="680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" name="Google Shape;589;p48"/>
            <p:cNvSpPr/>
            <p:nvPr/>
          </p:nvSpPr>
          <p:spPr>
            <a:xfrm>
              <a:off x="1923125" y="3808050"/>
              <a:ext cx="342300" cy="295125"/>
            </a:xfrm>
            <a:custGeom>
              <a:avLst/>
              <a:gdLst/>
              <a:ahLst/>
              <a:cxnLst/>
              <a:rect l="l" t="t" r="r" b="b"/>
              <a:pathLst>
                <a:path w="13692" h="11805" extrusionOk="0">
                  <a:moveTo>
                    <a:pt x="8952" y="351"/>
                  </a:moveTo>
                  <a:lnTo>
                    <a:pt x="10883" y="1097"/>
                  </a:lnTo>
                  <a:lnTo>
                    <a:pt x="11848" y="4213"/>
                  </a:lnTo>
                  <a:lnTo>
                    <a:pt x="12463" y="8162"/>
                  </a:lnTo>
                  <a:lnTo>
                    <a:pt x="12463" y="8206"/>
                  </a:lnTo>
                  <a:lnTo>
                    <a:pt x="13340" y="9478"/>
                  </a:lnTo>
                  <a:lnTo>
                    <a:pt x="13340" y="9917"/>
                  </a:lnTo>
                  <a:lnTo>
                    <a:pt x="12901" y="10400"/>
                  </a:lnTo>
                  <a:lnTo>
                    <a:pt x="11497" y="11146"/>
                  </a:lnTo>
                  <a:lnTo>
                    <a:pt x="10444" y="11453"/>
                  </a:lnTo>
                  <a:lnTo>
                    <a:pt x="8382" y="10663"/>
                  </a:lnTo>
                  <a:lnTo>
                    <a:pt x="8382" y="10619"/>
                  </a:lnTo>
                  <a:lnTo>
                    <a:pt x="5003" y="9829"/>
                  </a:lnTo>
                  <a:lnTo>
                    <a:pt x="1536" y="9303"/>
                  </a:lnTo>
                  <a:lnTo>
                    <a:pt x="352" y="8952"/>
                  </a:lnTo>
                  <a:lnTo>
                    <a:pt x="352" y="8689"/>
                  </a:lnTo>
                  <a:lnTo>
                    <a:pt x="571" y="8118"/>
                  </a:lnTo>
                  <a:lnTo>
                    <a:pt x="1668" y="6582"/>
                  </a:lnTo>
                  <a:lnTo>
                    <a:pt x="3028" y="4388"/>
                  </a:lnTo>
                  <a:lnTo>
                    <a:pt x="3994" y="2589"/>
                  </a:lnTo>
                  <a:lnTo>
                    <a:pt x="5310" y="1712"/>
                  </a:lnTo>
                  <a:lnTo>
                    <a:pt x="8162" y="351"/>
                  </a:lnTo>
                  <a:close/>
                  <a:moveTo>
                    <a:pt x="8075" y="0"/>
                  </a:moveTo>
                  <a:lnTo>
                    <a:pt x="5178" y="1404"/>
                  </a:lnTo>
                  <a:lnTo>
                    <a:pt x="5135" y="1404"/>
                  </a:lnTo>
                  <a:lnTo>
                    <a:pt x="3774" y="2326"/>
                  </a:lnTo>
                  <a:lnTo>
                    <a:pt x="3686" y="2370"/>
                  </a:lnTo>
                  <a:lnTo>
                    <a:pt x="2721" y="4213"/>
                  </a:lnTo>
                  <a:lnTo>
                    <a:pt x="1361" y="6407"/>
                  </a:lnTo>
                  <a:lnTo>
                    <a:pt x="264" y="7943"/>
                  </a:lnTo>
                  <a:lnTo>
                    <a:pt x="264" y="7987"/>
                  </a:lnTo>
                  <a:lnTo>
                    <a:pt x="44" y="8557"/>
                  </a:lnTo>
                  <a:lnTo>
                    <a:pt x="0" y="8601"/>
                  </a:lnTo>
                  <a:lnTo>
                    <a:pt x="0" y="9084"/>
                  </a:lnTo>
                  <a:lnTo>
                    <a:pt x="0" y="9171"/>
                  </a:lnTo>
                  <a:lnTo>
                    <a:pt x="88" y="9259"/>
                  </a:lnTo>
                  <a:lnTo>
                    <a:pt x="1449" y="9610"/>
                  </a:lnTo>
                  <a:lnTo>
                    <a:pt x="1492" y="9610"/>
                  </a:lnTo>
                  <a:lnTo>
                    <a:pt x="4959" y="10181"/>
                  </a:lnTo>
                  <a:lnTo>
                    <a:pt x="8294" y="10970"/>
                  </a:lnTo>
                  <a:lnTo>
                    <a:pt x="10400" y="11804"/>
                  </a:lnTo>
                  <a:lnTo>
                    <a:pt x="10488" y="11804"/>
                  </a:lnTo>
                  <a:lnTo>
                    <a:pt x="11585" y="11453"/>
                  </a:lnTo>
                  <a:lnTo>
                    <a:pt x="11629" y="11453"/>
                  </a:lnTo>
                  <a:lnTo>
                    <a:pt x="13121" y="10707"/>
                  </a:lnTo>
                  <a:lnTo>
                    <a:pt x="13165" y="10663"/>
                  </a:lnTo>
                  <a:lnTo>
                    <a:pt x="13647" y="10093"/>
                  </a:lnTo>
                  <a:lnTo>
                    <a:pt x="13691" y="10005"/>
                  </a:lnTo>
                  <a:lnTo>
                    <a:pt x="13691" y="9391"/>
                  </a:lnTo>
                  <a:lnTo>
                    <a:pt x="13647" y="9303"/>
                  </a:lnTo>
                  <a:lnTo>
                    <a:pt x="12770" y="8030"/>
                  </a:lnTo>
                  <a:lnTo>
                    <a:pt x="12155" y="4125"/>
                  </a:lnTo>
                  <a:lnTo>
                    <a:pt x="11190" y="922"/>
                  </a:lnTo>
                  <a:lnTo>
                    <a:pt x="11190" y="878"/>
                  </a:lnTo>
                  <a:lnTo>
                    <a:pt x="11102" y="834"/>
                  </a:lnTo>
                  <a:lnTo>
                    <a:pt x="904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" name="Google Shape;590;p48"/>
            <p:cNvSpPr/>
            <p:nvPr/>
          </p:nvSpPr>
          <p:spPr>
            <a:xfrm>
              <a:off x="1712500" y="4127275"/>
              <a:ext cx="79000" cy="51575"/>
            </a:xfrm>
            <a:custGeom>
              <a:avLst/>
              <a:gdLst/>
              <a:ahLst/>
              <a:cxnLst/>
              <a:rect l="l" t="t" r="r" b="b"/>
              <a:pathLst>
                <a:path w="3160" h="2063" extrusionOk="0">
                  <a:moveTo>
                    <a:pt x="1931" y="352"/>
                  </a:moveTo>
                  <a:lnTo>
                    <a:pt x="2502" y="527"/>
                  </a:lnTo>
                  <a:lnTo>
                    <a:pt x="2677" y="703"/>
                  </a:lnTo>
                  <a:lnTo>
                    <a:pt x="2546" y="790"/>
                  </a:lnTo>
                  <a:lnTo>
                    <a:pt x="1492" y="1317"/>
                  </a:lnTo>
                  <a:lnTo>
                    <a:pt x="351" y="1624"/>
                  </a:lnTo>
                  <a:lnTo>
                    <a:pt x="746" y="1010"/>
                  </a:lnTo>
                  <a:lnTo>
                    <a:pt x="1317" y="439"/>
                  </a:lnTo>
                  <a:lnTo>
                    <a:pt x="1931" y="352"/>
                  </a:lnTo>
                  <a:close/>
                  <a:moveTo>
                    <a:pt x="1931" y="0"/>
                  </a:moveTo>
                  <a:lnTo>
                    <a:pt x="1185" y="132"/>
                  </a:lnTo>
                  <a:lnTo>
                    <a:pt x="1097" y="176"/>
                  </a:lnTo>
                  <a:lnTo>
                    <a:pt x="483" y="790"/>
                  </a:lnTo>
                  <a:lnTo>
                    <a:pt x="44" y="1449"/>
                  </a:lnTo>
                  <a:lnTo>
                    <a:pt x="44" y="1536"/>
                  </a:lnTo>
                  <a:lnTo>
                    <a:pt x="0" y="1843"/>
                  </a:lnTo>
                  <a:lnTo>
                    <a:pt x="0" y="1931"/>
                  </a:lnTo>
                  <a:lnTo>
                    <a:pt x="44" y="2019"/>
                  </a:lnTo>
                  <a:lnTo>
                    <a:pt x="176" y="2063"/>
                  </a:lnTo>
                  <a:lnTo>
                    <a:pt x="220" y="2019"/>
                  </a:lnTo>
                  <a:lnTo>
                    <a:pt x="1580" y="1668"/>
                  </a:lnTo>
                  <a:lnTo>
                    <a:pt x="1624" y="1668"/>
                  </a:lnTo>
                  <a:lnTo>
                    <a:pt x="2677" y="1097"/>
                  </a:lnTo>
                  <a:lnTo>
                    <a:pt x="3072" y="878"/>
                  </a:lnTo>
                  <a:lnTo>
                    <a:pt x="3116" y="834"/>
                  </a:lnTo>
                  <a:lnTo>
                    <a:pt x="3160" y="746"/>
                  </a:lnTo>
                  <a:lnTo>
                    <a:pt x="3160" y="659"/>
                  </a:lnTo>
                  <a:lnTo>
                    <a:pt x="3116" y="615"/>
                  </a:lnTo>
                  <a:lnTo>
                    <a:pt x="2721" y="264"/>
                  </a:lnTo>
                  <a:lnTo>
                    <a:pt x="2633" y="220"/>
                  </a:lnTo>
                  <a:lnTo>
                    <a:pt x="201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" name="Google Shape;591;p48"/>
            <p:cNvSpPr/>
            <p:nvPr/>
          </p:nvSpPr>
          <p:spPr>
            <a:xfrm>
              <a:off x="2405800" y="1437400"/>
              <a:ext cx="928100" cy="1383375"/>
            </a:xfrm>
            <a:custGeom>
              <a:avLst/>
              <a:gdLst/>
              <a:ahLst/>
              <a:cxnLst/>
              <a:rect l="l" t="t" r="r" b="b"/>
              <a:pathLst>
                <a:path w="37124" h="55335" extrusionOk="0">
                  <a:moveTo>
                    <a:pt x="36773" y="1"/>
                  </a:moveTo>
                  <a:lnTo>
                    <a:pt x="36685" y="45"/>
                  </a:lnTo>
                  <a:lnTo>
                    <a:pt x="36641" y="89"/>
                  </a:lnTo>
                  <a:lnTo>
                    <a:pt x="36597" y="133"/>
                  </a:lnTo>
                  <a:lnTo>
                    <a:pt x="36597" y="220"/>
                  </a:lnTo>
                  <a:lnTo>
                    <a:pt x="36641" y="264"/>
                  </a:lnTo>
                  <a:lnTo>
                    <a:pt x="36685" y="396"/>
                  </a:lnTo>
                  <a:lnTo>
                    <a:pt x="36773" y="1361"/>
                  </a:lnTo>
                  <a:lnTo>
                    <a:pt x="36773" y="3204"/>
                  </a:lnTo>
                  <a:lnTo>
                    <a:pt x="36071" y="4916"/>
                  </a:lnTo>
                  <a:lnTo>
                    <a:pt x="36071" y="4959"/>
                  </a:lnTo>
                  <a:lnTo>
                    <a:pt x="35281" y="7856"/>
                  </a:lnTo>
                  <a:lnTo>
                    <a:pt x="34667" y="9962"/>
                  </a:lnTo>
                  <a:lnTo>
                    <a:pt x="34008" y="11980"/>
                  </a:lnTo>
                  <a:lnTo>
                    <a:pt x="32648" y="14745"/>
                  </a:lnTo>
                  <a:lnTo>
                    <a:pt x="31551" y="16851"/>
                  </a:lnTo>
                  <a:lnTo>
                    <a:pt x="30630" y="18957"/>
                  </a:lnTo>
                  <a:lnTo>
                    <a:pt x="29138" y="21634"/>
                  </a:lnTo>
                  <a:lnTo>
                    <a:pt x="27733" y="23872"/>
                  </a:lnTo>
                  <a:lnTo>
                    <a:pt x="26505" y="25803"/>
                  </a:lnTo>
                  <a:lnTo>
                    <a:pt x="25144" y="28216"/>
                  </a:lnTo>
                  <a:lnTo>
                    <a:pt x="25144" y="28260"/>
                  </a:lnTo>
                  <a:lnTo>
                    <a:pt x="24881" y="29094"/>
                  </a:lnTo>
                  <a:lnTo>
                    <a:pt x="24881" y="29137"/>
                  </a:lnTo>
                  <a:lnTo>
                    <a:pt x="24881" y="30059"/>
                  </a:lnTo>
                  <a:lnTo>
                    <a:pt x="25232" y="32736"/>
                  </a:lnTo>
                  <a:lnTo>
                    <a:pt x="25583" y="36290"/>
                  </a:lnTo>
                  <a:lnTo>
                    <a:pt x="25496" y="36422"/>
                  </a:lnTo>
                  <a:lnTo>
                    <a:pt x="23345" y="37694"/>
                  </a:lnTo>
                  <a:lnTo>
                    <a:pt x="21371" y="39098"/>
                  </a:lnTo>
                  <a:lnTo>
                    <a:pt x="21327" y="39098"/>
                  </a:lnTo>
                  <a:lnTo>
                    <a:pt x="19659" y="40590"/>
                  </a:lnTo>
                  <a:lnTo>
                    <a:pt x="16500" y="43048"/>
                  </a:lnTo>
                  <a:lnTo>
                    <a:pt x="16456" y="43091"/>
                  </a:lnTo>
                  <a:lnTo>
                    <a:pt x="14964" y="44583"/>
                  </a:lnTo>
                  <a:lnTo>
                    <a:pt x="12595" y="47085"/>
                  </a:lnTo>
                  <a:lnTo>
                    <a:pt x="10401" y="48313"/>
                  </a:lnTo>
                  <a:lnTo>
                    <a:pt x="8250" y="49147"/>
                  </a:lnTo>
                  <a:lnTo>
                    <a:pt x="8207" y="49147"/>
                  </a:lnTo>
                  <a:lnTo>
                    <a:pt x="6627" y="50156"/>
                  </a:lnTo>
                  <a:lnTo>
                    <a:pt x="89" y="55027"/>
                  </a:lnTo>
                  <a:lnTo>
                    <a:pt x="45" y="55071"/>
                  </a:lnTo>
                  <a:lnTo>
                    <a:pt x="1" y="55115"/>
                  </a:lnTo>
                  <a:lnTo>
                    <a:pt x="45" y="55202"/>
                  </a:lnTo>
                  <a:lnTo>
                    <a:pt x="45" y="55246"/>
                  </a:lnTo>
                  <a:lnTo>
                    <a:pt x="133" y="55334"/>
                  </a:lnTo>
                  <a:lnTo>
                    <a:pt x="176" y="55334"/>
                  </a:lnTo>
                  <a:lnTo>
                    <a:pt x="308" y="55290"/>
                  </a:lnTo>
                  <a:lnTo>
                    <a:pt x="6846" y="50463"/>
                  </a:lnTo>
                  <a:lnTo>
                    <a:pt x="8382" y="49454"/>
                  </a:lnTo>
                  <a:lnTo>
                    <a:pt x="10532" y="48620"/>
                  </a:lnTo>
                  <a:lnTo>
                    <a:pt x="10576" y="48620"/>
                  </a:lnTo>
                  <a:lnTo>
                    <a:pt x="12814" y="47348"/>
                  </a:lnTo>
                  <a:lnTo>
                    <a:pt x="12858" y="47348"/>
                  </a:lnTo>
                  <a:lnTo>
                    <a:pt x="15227" y="44803"/>
                  </a:lnTo>
                  <a:lnTo>
                    <a:pt x="16719" y="43355"/>
                  </a:lnTo>
                  <a:lnTo>
                    <a:pt x="19879" y="40854"/>
                  </a:lnTo>
                  <a:lnTo>
                    <a:pt x="21546" y="39362"/>
                  </a:lnTo>
                  <a:lnTo>
                    <a:pt x="23521" y="37957"/>
                  </a:lnTo>
                  <a:lnTo>
                    <a:pt x="25715" y="36729"/>
                  </a:lnTo>
                  <a:lnTo>
                    <a:pt x="25759" y="36641"/>
                  </a:lnTo>
                  <a:lnTo>
                    <a:pt x="25890" y="36422"/>
                  </a:lnTo>
                  <a:lnTo>
                    <a:pt x="25934" y="36334"/>
                  </a:lnTo>
                  <a:lnTo>
                    <a:pt x="25583" y="32692"/>
                  </a:lnTo>
                  <a:lnTo>
                    <a:pt x="25232" y="30015"/>
                  </a:lnTo>
                  <a:lnTo>
                    <a:pt x="25232" y="29181"/>
                  </a:lnTo>
                  <a:lnTo>
                    <a:pt x="25452" y="28391"/>
                  </a:lnTo>
                  <a:lnTo>
                    <a:pt x="26812" y="25978"/>
                  </a:lnTo>
                  <a:lnTo>
                    <a:pt x="29445" y="21809"/>
                  </a:lnTo>
                  <a:lnTo>
                    <a:pt x="30937" y="19133"/>
                  </a:lnTo>
                  <a:lnTo>
                    <a:pt x="30981" y="19133"/>
                  </a:lnTo>
                  <a:lnTo>
                    <a:pt x="31858" y="17026"/>
                  </a:lnTo>
                  <a:lnTo>
                    <a:pt x="32955" y="14920"/>
                  </a:lnTo>
                  <a:lnTo>
                    <a:pt x="34359" y="12112"/>
                  </a:lnTo>
                  <a:lnTo>
                    <a:pt x="35018" y="10050"/>
                  </a:lnTo>
                  <a:lnTo>
                    <a:pt x="35632" y="7943"/>
                  </a:lnTo>
                  <a:lnTo>
                    <a:pt x="36422" y="5047"/>
                  </a:lnTo>
                  <a:lnTo>
                    <a:pt x="37080" y="3292"/>
                  </a:lnTo>
                  <a:lnTo>
                    <a:pt x="37124" y="3248"/>
                  </a:lnTo>
                  <a:lnTo>
                    <a:pt x="37124" y="1361"/>
                  </a:lnTo>
                  <a:lnTo>
                    <a:pt x="37036" y="352"/>
                  </a:lnTo>
                  <a:lnTo>
                    <a:pt x="37036" y="264"/>
                  </a:lnTo>
                  <a:lnTo>
                    <a:pt x="36948" y="89"/>
                  </a:lnTo>
                  <a:lnTo>
                    <a:pt x="36904" y="45"/>
                  </a:lnTo>
                  <a:lnTo>
                    <a:pt x="3681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" name="Google Shape;592;p48"/>
            <p:cNvSpPr/>
            <p:nvPr/>
          </p:nvSpPr>
          <p:spPr>
            <a:xfrm>
              <a:off x="2378375" y="1436325"/>
              <a:ext cx="928100" cy="1359200"/>
            </a:xfrm>
            <a:custGeom>
              <a:avLst/>
              <a:gdLst/>
              <a:ahLst/>
              <a:cxnLst/>
              <a:rect l="l" t="t" r="r" b="b"/>
              <a:pathLst>
                <a:path w="37124" h="54368" extrusionOk="0">
                  <a:moveTo>
                    <a:pt x="36641" y="0"/>
                  </a:moveTo>
                  <a:lnTo>
                    <a:pt x="36553" y="44"/>
                  </a:lnTo>
                  <a:lnTo>
                    <a:pt x="36510" y="88"/>
                  </a:lnTo>
                  <a:lnTo>
                    <a:pt x="36510" y="132"/>
                  </a:lnTo>
                  <a:lnTo>
                    <a:pt x="36510" y="219"/>
                  </a:lnTo>
                  <a:lnTo>
                    <a:pt x="36685" y="878"/>
                  </a:lnTo>
                  <a:lnTo>
                    <a:pt x="36773" y="1316"/>
                  </a:lnTo>
                  <a:lnTo>
                    <a:pt x="36685" y="2194"/>
                  </a:lnTo>
                  <a:lnTo>
                    <a:pt x="36115" y="4169"/>
                  </a:lnTo>
                  <a:lnTo>
                    <a:pt x="35588" y="6275"/>
                  </a:lnTo>
                  <a:lnTo>
                    <a:pt x="34886" y="8776"/>
                  </a:lnTo>
                  <a:lnTo>
                    <a:pt x="34140" y="11102"/>
                  </a:lnTo>
                  <a:lnTo>
                    <a:pt x="32824" y="14042"/>
                  </a:lnTo>
                  <a:lnTo>
                    <a:pt x="31814" y="15929"/>
                  </a:lnTo>
                  <a:lnTo>
                    <a:pt x="30542" y="18693"/>
                  </a:lnTo>
                  <a:lnTo>
                    <a:pt x="29094" y="21194"/>
                  </a:lnTo>
                  <a:lnTo>
                    <a:pt x="27558" y="23652"/>
                  </a:lnTo>
                  <a:lnTo>
                    <a:pt x="26285" y="25758"/>
                  </a:lnTo>
                  <a:lnTo>
                    <a:pt x="24881" y="28171"/>
                  </a:lnTo>
                  <a:lnTo>
                    <a:pt x="22599" y="31682"/>
                  </a:lnTo>
                  <a:lnTo>
                    <a:pt x="22599" y="31769"/>
                  </a:lnTo>
                  <a:lnTo>
                    <a:pt x="22468" y="32866"/>
                  </a:lnTo>
                  <a:lnTo>
                    <a:pt x="22380" y="35631"/>
                  </a:lnTo>
                  <a:lnTo>
                    <a:pt x="22161" y="36508"/>
                  </a:lnTo>
                  <a:lnTo>
                    <a:pt x="21722" y="37254"/>
                  </a:lnTo>
                  <a:lnTo>
                    <a:pt x="20142" y="38790"/>
                  </a:lnTo>
                  <a:lnTo>
                    <a:pt x="17070" y="41335"/>
                  </a:lnTo>
                  <a:lnTo>
                    <a:pt x="17070" y="41379"/>
                  </a:lnTo>
                  <a:lnTo>
                    <a:pt x="15491" y="43047"/>
                  </a:lnTo>
                  <a:lnTo>
                    <a:pt x="13516" y="45285"/>
                  </a:lnTo>
                  <a:lnTo>
                    <a:pt x="12331" y="46294"/>
                  </a:lnTo>
                  <a:lnTo>
                    <a:pt x="11234" y="46820"/>
                  </a:lnTo>
                  <a:lnTo>
                    <a:pt x="8777" y="47742"/>
                  </a:lnTo>
                  <a:lnTo>
                    <a:pt x="8733" y="47786"/>
                  </a:lnTo>
                  <a:lnTo>
                    <a:pt x="6934" y="48927"/>
                  </a:lnTo>
                  <a:lnTo>
                    <a:pt x="2195" y="52481"/>
                  </a:lnTo>
                  <a:lnTo>
                    <a:pt x="45" y="54061"/>
                  </a:lnTo>
                  <a:lnTo>
                    <a:pt x="1" y="54104"/>
                  </a:lnTo>
                  <a:lnTo>
                    <a:pt x="1" y="54148"/>
                  </a:lnTo>
                  <a:lnTo>
                    <a:pt x="1" y="54236"/>
                  </a:lnTo>
                  <a:lnTo>
                    <a:pt x="1" y="54280"/>
                  </a:lnTo>
                  <a:lnTo>
                    <a:pt x="89" y="54324"/>
                  </a:lnTo>
                  <a:lnTo>
                    <a:pt x="176" y="54368"/>
                  </a:lnTo>
                  <a:lnTo>
                    <a:pt x="264" y="54324"/>
                  </a:lnTo>
                  <a:lnTo>
                    <a:pt x="2370" y="52788"/>
                  </a:lnTo>
                  <a:lnTo>
                    <a:pt x="5486" y="50462"/>
                  </a:lnTo>
                  <a:lnTo>
                    <a:pt x="7153" y="49190"/>
                  </a:lnTo>
                  <a:lnTo>
                    <a:pt x="8909" y="48093"/>
                  </a:lnTo>
                  <a:lnTo>
                    <a:pt x="11366" y="47128"/>
                  </a:lnTo>
                  <a:lnTo>
                    <a:pt x="12507" y="46601"/>
                  </a:lnTo>
                  <a:lnTo>
                    <a:pt x="12551" y="46601"/>
                  </a:lnTo>
                  <a:lnTo>
                    <a:pt x="13736" y="45548"/>
                  </a:lnTo>
                  <a:lnTo>
                    <a:pt x="13779" y="45548"/>
                  </a:lnTo>
                  <a:lnTo>
                    <a:pt x="15754" y="43310"/>
                  </a:lnTo>
                  <a:lnTo>
                    <a:pt x="17334" y="41599"/>
                  </a:lnTo>
                  <a:lnTo>
                    <a:pt x="20361" y="39054"/>
                  </a:lnTo>
                  <a:lnTo>
                    <a:pt x="21985" y="37474"/>
                  </a:lnTo>
                  <a:lnTo>
                    <a:pt x="22029" y="37474"/>
                  </a:lnTo>
                  <a:lnTo>
                    <a:pt x="22512" y="36640"/>
                  </a:lnTo>
                  <a:lnTo>
                    <a:pt x="22512" y="36596"/>
                  </a:lnTo>
                  <a:lnTo>
                    <a:pt x="22731" y="35675"/>
                  </a:lnTo>
                  <a:lnTo>
                    <a:pt x="22819" y="32910"/>
                  </a:lnTo>
                  <a:lnTo>
                    <a:pt x="22950" y="31813"/>
                  </a:lnTo>
                  <a:lnTo>
                    <a:pt x="25188" y="28347"/>
                  </a:lnTo>
                  <a:lnTo>
                    <a:pt x="26593" y="25933"/>
                  </a:lnTo>
                  <a:lnTo>
                    <a:pt x="27821" y="23827"/>
                  </a:lnTo>
                  <a:lnTo>
                    <a:pt x="29401" y="21370"/>
                  </a:lnTo>
                  <a:lnTo>
                    <a:pt x="30849" y="18869"/>
                  </a:lnTo>
                  <a:lnTo>
                    <a:pt x="32121" y="16104"/>
                  </a:lnTo>
                  <a:lnTo>
                    <a:pt x="33131" y="14173"/>
                  </a:lnTo>
                  <a:lnTo>
                    <a:pt x="34491" y="11233"/>
                  </a:lnTo>
                  <a:lnTo>
                    <a:pt x="35237" y="8864"/>
                  </a:lnTo>
                  <a:lnTo>
                    <a:pt x="35895" y="6363"/>
                  </a:lnTo>
                  <a:lnTo>
                    <a:pt x="36466" y="4256"/>
                  </a:lnTo>
                  <a:lnTo>
                    <a:pt x="36992" y="2282"/>
                  </a:lnTo>
                  <a:lnTo>
                    <a:pt x="37036" y="2238"/>
                  </a:lnTo>
                  <a:lnTo>
                    <a:pt x="37124" y="1316"/>
                  </a:lnTo>
                  <a:lnTo>
                    <a:pt x="37124" y="1273"/>
                  </a:lnTo>
                  <a:lnTo>
                    <a:pt x="37036" y="790"/>
                  </a:lnTo>
                  <a:lnTo>
                    <a:pt x="36861" y="132"/>
                  </a:lnTo>
                  <a:lnTo>
                    <a:pt x="36817" y="44"/>
                  </a:lnTo>
                  <a:lnTo>
                    <a:pt x="3677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" name="Google Shape;593;p48"/>
            <p:cNvSpPr/>
            <p:nvPr/>
          </p:nvSpPr>
          <p:spPr>
            <a:xfrm>
              <a:off x="2348775" y="1447275"/>
              <a:ext cx="932475" cy="1321925"/>
            </a:xfrm>
            <a:custGeom>
              <a:avLst/>
              <a:gdLst/>
              <a:ahLst/>
              <a:cxnLst/>
              <a:rect l="l" t="t" r="r" b="b"/>
              <a:pathLst>
                <a:path w="37299" h="52877" extrusionOk="0">
                  <a:moveTo>
                    <a:pt x="37079" y="1"/>
                  </a:moveTo>
                  <a:lnTo>
                    <a:pt x="36991" y="45"/>
                  </a:lnTo>
                  <a:lnTo>
                    <a:pt x="36948" y="89"/>
                  </a:lnTo>
                  <a:lnTo>
                    <a:pt x="36948" y="132"/>
                  </a:lnTo>
                  <a:lnTo>
                    <a:pt x="36860" y="703"/>
                  </a:lnTo>
                  <a:lnTo>
                    <a:pt x="35763" y="4828"/>
                  </a:lnTo>
                  <a:lnTo>
                    <a:pt x="35061" y="7504"/>
                  </a:lnTo>
                  <a:lnTo>
                    <a:pt x="34315" y="9918"/>
                  </a:lnTo>
                  <a:lnTo>
                    <a:pt x="32165" y="14525"/>
                  </a:lnTo>
                  <a:lnTo>
                    <a:pt x="31024" y="17026"/>
                  </a:lnTo>
                  <a:lnTo>
                    <a:pt x="29532" y="19615"/>
                  </a:lnTo>
                  <a:lnTo>
                    <a:pt x="26987" y="23696"/>
                  </a:lnTo>
                  <a:lnTo>
                    <a:pt x="24705" y="27645"/>
                  </a:lnTo>
                  <a:lnTo>
                    <a:pt x="23696" y="29094"/>
                  </a:lnTo>
                  <a:lnTo>
                    <a:pt x="21063" y="32648"/>
                  </a:lnTo>
                  <a:lnTo>
                    <a:pt x="21019" y="32692"/>
                  </a:lnTo>
                  <a:lnTo>
                    <a:pt x="20229" y="35017"/>
                  </a:lnTo>
                  <a:lnTo>
                    <a:pt x="18386" y="38528"/>
                  </a:lnTo>
                  <a:lnTo>
                    <a:pt x="17114" y="39888"/>
                  </a:lnTo>
                  <a:lnTo>
                    <a:pt x="14963" y="42389"/>
                  </a:lnTo>
                  <a:lnTo>
                    <a:pt x="12813" y="44627"/>
                  </a:lnTo>
                  <a:lnTo>
                    <a:pt x="9391" y="45900"/>
                  </a:lnTo>
                  <a:lnTo>
                    <a:pt x="9391" y="45944"/>
                  </a:lnTo>
                  <a:lnTo>
                    <a:pt x="7855" y="46821"/>
                  </a:lnTo>
                  <a:lnTo>
                    <a:pt x="7811" y="46865"/>
                  </a:lnTo>
                  <a:lnTo>
                    <a:pt x="6012" y="48225"/>
                  </a:lnTo>
                  <a:lnTo>
                    <a:pt x="44" y="52569"/>
                  </a:lnTo>
                  <a:lnTo>
                    <a:pt x="0" y="52613"/>
                  </a:lnTo>
                  <a:lnTo>
                    <a:pt x="0" y="52657"/>
                  </a:lnTo>
                  <a:lnTo>
                    <a:pt x="0" y="52745"/>
                  </a:lnTo>
                  <a:lnTo>
                    <a:pt x="0" y="52789"/>
                  </a:lnTo>
                  <a:lnTo>
                    <a:pt x="88" y="52833"/>
                  </a:lnTo>
                  <a:lnTo>
                    <a:pt x="176" y="52877"/>
                  </a:lnTo>
                  <a:lnTo>
                    <a:pt x="263" y="52833"/>
                  </a:lnTo>
                  <a:lnTo>
                    <a:pt x="6231" y="48489"/>
                  </a:lnTo>
                  <a:lnTo>
                    <a:pt x="8030" y="47128"/>
                  </a:lnTo>
                  <a:lnTo>
                    <a:pt x="9522" y="46251"/>
                  </a:lnTo>
                  <a:lnTo>
                    <a:pt x="12243" y="45241"/>
                  </a:lnTo>
                  <a:lnTo>
                    <a:pt x="12989" y="44934"/>
                  </a:lnTo>
                  <a:lnTo>
                    <a:pt x="13077" y="44890"/>
                  </a:lnTo>
                  <a:lnTo>
                    <a:pt x="15227" y="42653"/>
                  </a:lnTo>
                  <a:lnTo>
                    <a:pt x="17377" y="40107"/>
                  </a:lnTo>
                  <a:lnTo>
                    <a:pt x="18649" y="38747"/>
                  </a:lnTo>
                  <a:lnTo>
                    <a:pt x="18693" y="38703"/>
                  </a:lnTo>
                  <a:lnTo>
                    <a:pt x="20580" y="35193"/>
                  </a:lnTo>
                  <a:lnTo>
                    <a:pt x="20580" y="35149"/>
                  </a:lnTo>
                  <a:lnTo>
                    <a:pt x="21326" y="32823"/>
                  </a:lnTo>
                  <a:lnTo>
                    <a:pt x="23959" y="29313"/>
                  </a:lnTo>
                  <a:lnTo>
                    <a:pt x="25012" y="27821"/>
                  </a:lnTo>
                  <a:lnTo>
                    <a:pt x="27294" y="23872"/>
                  </a:lnTo>
                  <a:lnTo>
                    <a:pt x="29839" y="19791"/>
                  </a:lnTo>
                  <a:lnTo>
                    <a:pt x="31331" y="17158"/>
                  </a:lnTo>
                  <a:lnTo>
                    <a:pt x="32472" y="14701"/>
                  </a:lnTo>
                  <a:lnTo>
                    <a:pt x="34666" y="10049"/>
                  </a:lnTo>
                  <a:lnTo>
                    <a:pt x="35412" y="7592"/>
                  </a:lnTo>
                  <a:lnTo>
                    <a:pt x="36114" y="4915"/>
                  </a:lnTo>
                  <a:lnTo>
                    <a:pt x="37211" y="791"/>
                  </a:lnTo>
                  <a:lnTo>
                    <a:pt x="37211" y="747"/>
                  </a:lnTo>
                  <a:lnTo>
                    <a:pt x="37299" y="176"/>
                  </a:lnTo>
                  <a:lnTo>
                    <a:pt x="37255" y="132"/>
                  </a:lnTo>
                  <a:lnTo>
                    <a:pt x="37255" y="45"/>
                  </a:lnTo>
                  <a:lnTo>
                    <a:pt x="3721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" name="Google Shape;594;p48"/>
            <p:cNvSpPr/>
            <p:nvPr/>
          </p:nvSpPr>
          <p:spPr>
            <a:xfrm>
              <a:off x="2318050" y="1439600"/>
              <a:ext cx="942350" cy="1302175"/>
            </a:xfrm>
            <a:custGeom>
              <a:avLst/>
              <a:gdLst/>
              <a:ahLst/>
              <a:cxnLst/>
              <a:rect l="l" t="t" r="r" b="b"/>
              <a:pathLst>
                <a:path w="37694" h="52087" extrusionOk="0">
                  <a:moveTo>
                    <a:pt x="37431" y="1"/>
                  </a:moveTo>
                  <a:lnTo>
                    <a:pt x="37387" y="45"/>
                  </a:lnTo>
                  <a:lnTo>
                    <a:pt x="37343" y="132"/>
                  </a:lnTo>
                  <a:lnTo>
                    <a:pt x="37255" y="527"/>
                  </a:lnTo>
                  <a:lnTo>
                    <a:pt x="36377" y="3116"/>
                  </a:lnTo>
                  <a:lnTo>
                    <a:pt x="35763" y="5266"/>
                  </a:lnTo>
                  <a:lnTo>
                    <a:pt x="35149" y="7636"/>
                  </a:lnTo>
                  <a:lnTo>
                    <a:pt x="33876" y="11322"/>
                  </a:lnTo>
                  <a:lnTo>
                    <a:pt x="32560" y="13867"/>
                  </a:lnTo>
                  <a:lnTo>
                    <a:pt x="31551" y="16105"/>
                  </a:lnTo>
                  <a:lnTo>
                    <a:pt x="30629" y="17684"/>
                  </a:lnTo>
                  <a:lnTo>
                    <a:pt x="29708" y="19264"/>
                  </a:lnTo>
                  <a:lnTo>
                    <a:pt x="27821" y="22380"/>
                  </a:lnTo>
                  <a:lnTo>
                    <a:pt x="26504" y="24486"/>
                  </a:lnTo>
                  <a:lnTo>
                    <a:pt x="25232" y="26636"/>
                  </a:lnTo>
                  <a:lnTo>
                    <a:pt x="23959" y="28567"/>
                  </a:lnTo>
                  <a:lnTo>
                    <a:pt x="22687" y="30190"/>
                  </a:lnTo>
                  <a:lnTo>
                    <a:pt x="21283" y="31902"/>
                  </a:lnTo>
                  <a:lnTo>
                    <a:pt x="19791" y="33481"/>
                  </a:lnTo>
                  <a:lnTo>
                    <a:pt x="17684" y="35280"/>
                  </a:lnTo>
                  <a:lnTo>
                    <a:pt x="17684" y="35324"/>
                  </a:lnTo>
                  <a:lnTo>
                    <a:pt x="16763" y="36334"/>
                  </a:lnTo>
                  <a:lnTo>
                    <a:pt x="16719" y="36377"/>
                  </a:lnTo>
                  <a:lnTo>
                    <a:pt x="16149" y="37387"/>
                  </a:lnTo>
                  <a:lnTo>
                    <a:pt x="15359" y="39449"/>
                  </a:lnTo>
                  <a:lnTo>
                    <a:pt x="14437" y="41424"/>
                  </a:lnTo>
                  <a:lnTo>
                    <a:pt x="12901" y="43486"/>
                  </a:lnTo>
                  <a:lnTo>
                    <a:pt x="12331" y="43925"/>
                  </a:lnTo>
                  <a:lnTo>
                    <a:pt x="9917" y="44890"/>
                  </a:lnTo>
                  <a:lnTo>
                    <a:pt x="8338" y="45856"/>
                  </a:lnTo>
                  <a:lnTo>
                    <a:pt x="6144" y="47479"/>
                  </a:lnTo>
                  <a:lnTo>
                    <a:pt x="3599" y="49322"/>
                  </a:lnTo>
                  <a:lnTo>
                    <a:pt x="88" y="51779"/>
                  </a:lnTo>
                  <a:lnTo>
                    <a:pt x="44" y="51823"/>
                  </a:lnTo>
                  <a:lnTo>
                    <a:pt x="0" y="51867"/>
                  </a:lnTo>
                  <a:lnTo>
                    <a:pt x="0" y="51955"/>
                  </a:lnTo>
                  <a:lnTo>
                    <a:pt x="44" y="51999"/>
                  </a:lnTo>
                  <a:lnTo>
                    <a:pt x="88" y="52043"/>
                  </a:lnTo>
                  <a:lnTo>
                    <a:pt x="176" y="52087"/>
                  </a:lnTo>
                  <a:lnTo>
                    <a:pt x="308" y="52043"/>
                  </a:lnTo>
                  <a:lnTo>
                    <a:pt x="3818" y="49585"/>
                  </a:lnTo>
                  <a:lnTo>
                    <a:pt x="6319" y="47786"/>
                  </a:lnTo>
                  <a:lnTo>
                    <a:pt x="8513" y="46163"/>
                  </a:lnTo>
                  <a:lnTo>
                    <a:pt x="10049" y="45197"/>
                  </a:lnTo>
                  <a:lnTo>
                    <a:pt x="12506" y="44232"/>
                  </a:lnTo>
                  <a:lnTo>
                    <a:pt x="12506" y="44188"/>
                  </a:lnTo>
                  <a:lnTo>
                    <a:pt x="13121" y="43749"/>
                  </a:lnTo>
                  <a:lnTo>
                    <a:pt x="13165" y="43705"/>
                  </a:lnTo>
                  <a:lnTo>
                    <a:pt x="14744" y="41599"/>
                  </a:lnTo>
                  <a:lnTo>
                    <a:pt x="14744" y="41555"/>
                  </a:lnTo>
                  <a:lnTo>
                    <a:pt x="15666" y="39581"/>
                  </a:lnTo>
                  <a:lnTo>
                    <a:pt x="16456" y="37562"/>
                  </a:lnTo>
                  <a:lnTo>
                    <a:pt x="17026" y="36553"/>
                  </a:lnTo>
                  <a:lnTo>
                    <a:pt x="17948" y="35544"/>
                  </a:lnTo>
                  <a:lnTo>
                    <a:pt x="20054" y="33745"/>
                  </a:lnTo>
                  <a:lnTo>
                    <a:pt x="21546" y="32121"/>
                  </a:lnTo>
                  <a:lnTo>
                    <a:pt x="22950" y="30410"/>
                  </a:lnTo>
                  <a:lnTo>
                    <a:pt x="24223" y="28742"/>
                  </a:lnTo>
                  <a:lnTo>
                    <a:pt x="25539" y="26855"/>
                  </a:lnTo>
                  <a:lnTo>
                    <a:pt x="26811" y="24661"/>
                  </a:lnTo>
                  <a:lnTo>
                    <a:pt x="28128" y="22555"/>
                  </a:lnTo>
                  <a:lnTo>
                    <a:pt x="30015" y="19440"/>
                  </a:lnTo>
                  <a:lnTo>
                    <a:pt x="30936" y="17860"/>
                  </a:lnTo>
                  <a:lnTo>
                    <a:pt x="31858" y="16236"/>
                  </a:lnTo>
                  <a:lnTo>
                    <a:pt x="32911" y="14042"/>
                  </a:lnTo>
                  <a:lnTo>
                    <a:pt x="34183" y="11453"/>
                  </a:lnTo>
                  <a:lnTo>
                    <a:pt x="35456" y="7724"/>
                  </a:lnTo>
                  <a:lnTo>
                    <a:pt x="36114" y="5354"/>
                  </a:lnTo>
                  <a:lnTo>
                    <a:pt x="36685" y="3248"/>
                  </a:lnTo>
                  <a:lnTo>
                    <a:pt x="37606" y="615"/>
                  </a:lnTo>
                  <a:lnTo>
                    <a:pt x="37694" y="176"/>
                  </a:lnTo>
                  <a:lnTo>
                    <a:pt x="37694" y="132"/>
                  </a:lnTo>
                  <a:lnTo>
                    <a:pt x="37694" y="45"/>
                  </a:lnTo>
                  <a:lnTo>
                    <a:pt x="3765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" name="Google Shape;595;p48"/>
            <p:cNvSpPr/>
            <p:nvPr/>
          </p:nvSpPr>
          <p:spPr>
            <a:xfrm>
              <a:off x="2259900" y="1412175"/>
              <a:ext cx="956625" cy="1275850"/>
            </a:xfrm>
            <a:custGeom>
              <a:avLst/>
              <a:gdLst/>
              <a:ahLst/>
              <a:cxnLst/>
              <a:rect l="l" t="t" r="r" b="b"/>
              <a:pathLst>
                <a:path w="38265" h="51034" extrusionOk="0">
                  <a:moveTo>
                    <a:pt x="38001" y="1"/>
                  </a:moveTo>
                  <a:lnTo>
                    <a:pt x="37957" y="45"/>
                  </a:lnTo>
                  <a:lnTo>
                    <a:pt x="37914" y="88"/>
                  </a:lnTo>
                  <a:lnTo>
                    <a:pt x="37299" y="1888"/>
                  </a:lnTo>
                  <a:lnTo>
                    <a:pt x="36334" y="4082"/>
                  </a:lnTo>
                  <a:lnTo>
                    <a:pt x="36334" y="4125"/>
                  </a:lnTo>
                  <a:lnTo>
                    <a:pt x="35588" y="6714"/>
                  </a:lnTo>
                  <a:lnTo>
                    <a:pt x="34623" y="10049"/>
                  </a:lnTo>
                  <a:lnTo>
                    <a:pt x="32999" y="13604"/>
                  </a:lnTo>
                  <a:lnTo>
                    <a:pt x="32121" y="15315"/>
                  </a:lnTo>
                  <a:lnTo>
                    <a:pt x="29313" y="20142"/>
                  </a:lnTo>
                  <a:lnTo>
                    <a:pt x="27865" y="22467"/>
                  </a:lnTo>
                  <a:lnTo>
                    <a:pt x="26636" y="24530"/>
                  </a:lnTo>
                  <a:lnTo>
                    <a:pt x="24442" y="27909"/>
                  </a:lnTo>
                  <a:lnTo>
                    <a:pt x="22819" y="29927"/>
                  </a:lnTo>
                  <a:lnTo>
                    <a:pt x="21853" y="31112"/>
                  </a:lnTo>
                  <a:lnTo>
                    <a:pt x="20932" y="32077"/>
                  </a:lnTo>
                  <a:lnTo>
                    <a:pt x="20010" y="32955"/>
                  </a:lnTo>
                  <a:lnTo>
                    <a:pt x="19133" y="33701"/>
                  </a:lnTo>
                  <a:lnTo>
                    <a:pt x="18211" y="34403"/>
                  </a:lnTo>
                  <a:lnTo>
                    <a:pt x="17246" y="35017"/>
                  </a:lnTo>
                  <a:lnTo>
                    <a:pt x="15096" y="36377"/>
                  </a:lnTo>
                  <a:lnTo>
                    <a:pt x="13472" y="37343"/>
                  </a:lnTo>
                  <a:lnTo>
                    <a:pt x="11103" y="39010"/>
                  </a:lnTo>
                  <a:lnTo>
                    <a:pt x="11059" y="39010"/>
                  </a:lnTo>
                  <a:lnTo>
                    <a:pt x="9347" y="40590"/>
                  </a:lnTo>
                  <a:lnTo>
                    <a:pt x="9303" y="40634"/>
                  </a:lnTo>
                  <a:lnTo>
                    <a:pt x="8163" y="42652"/>
                  </a:lnTo>
                  <a:lnTo>
                    <a:pt x="5793" y="46645"/>
                  </a:lnTo>
                  <a:lnTo>
                    <a:pt x="4959" y="47304"/>
                  </a:lnTo>
                  <a:lnTo>
                    <a:pt x="2897" y="48708"/>
                  </a:lnTo>
                  <a:lnTo>
                    <a:pt x="45" y="50726"/>
                  </a:lnTo>
                  <a:lnTo>
                    <a:pt x="1" y="50770"/>
                  </a:lnTo>
                  <a:lnTo>
                    <a:pt x="1" y="50858"/>
                  </a:lnTo>
                  <a:lnTo>
                    <a:pt x="1" y="50902"/>
                  </a:lnTo>
                  <a:lnTo>
                    <a:pt x="1" y="50990"/>
                  </a:lnTo>
                  <a:lnTo>
                    <a:pt x="89" y="51033"/>
                  </a:lnTo>
                  <a:lnTo>
                    <a:pt x="264" y="51033"/>
                  </a:lnTo>
                  <a:lnTo>
                    <a:pt x="3116" y="48971"/>
                  </a:lnTo>
                  <a:lnTo>
                    <a:pt x="5179" y="47611"/>
                  </a:lnTo>
                  <a:lnTo>
                    <a:pt x="6056" y="46909"/>
                  </a:lnTo>
                  <a:lnTo>
                    <a:pt x="6100" y="46865"/>
                  </a:lnTo>
                  <a:lnTo>
                    <a:pt x="8470" y="42828"/>
                  </a:lnTo>
                  <a:lnTo>
                    <a:pt x="9611" y="40809"/>
                  </a:lnTo>
                  <a:lnTo>
                    <a:pt x="11278" y="39317"/>
                  </a:lnTo>
                  <a:lnTo>
                    <a:pt x="13692" y="37650"/>
                  </a:lnTo>
                  <a:lnTo>
                    <a:pt x="15271" y="36685"/>
                  </a:lnTo>
                  <a:lnTo>
                    <a:pt x="17421" y="35324"/>
                  </a:lnTo>
                  <a:lnTo>
                    <a:pt x="18431" y="34666"/>
                  </a:lnTo>
                  <a:lnTo>
                    <a:pt x="19352" y="33964"/>
                  </a:lnTo>
                  <a:lnTo>
                    <a:pt x="20230" y="33218"/>
                  </a:lnTo>
                  <a:lnTo>
                    <a:pt x="21151" y="32340"/>
                  </a:lnTo>
                  <a:lnTo>
                    <a:pt x="22117" y="31331"/>
                  </a:lnTo>
                  <a:lnTo>
                    <a:pt x="23126" y="30146"/>
                  </a:lnTo>
                  <a:lnTo>
                    <a:pt x="24706" y="28084"/>
                  </a:lnTo>
                  <a:lnTo>
                    <a:pt x="26943" y="24705"/>
                  </a:lnTo>
                  <a:lnTo>
                    <a:pt x="28172" y="22643"/>
                  </a:lnTo>
                  <a:lnTo>
                    <a:pt x="29620" y="20317"/>
                  </a:lnTo>
                  <a:lnTo>
                    <a:pt x="32429" y="15490"/>
                  </a:lnTo>
                  <a:lnTo>
                    <a:pt x="33306" y="13735"/>
                  </a:lnTo>
                  <a:lnTo>
                    <a:pt x="34974" y="10181"/>
                  </a:lnTo>
                  <a:lnTo>
                    <a:pt x="34974" y="10137"/>
                  </a:lnTo>
                  <a:lnTo>
                    <a:pt x="35895" y="6802"/>
                  </a:lnTo>
                  <a:lnTo>
                    <a:pt x="36685" y="4213"/>
                  </a:lnTo>
                  <a:lnTo>
                    <a:pt x="37606" y="2019"/>
                  </a:lnTo>
                  <a:lnTo>
                    <a:pt x="38221" y="220"/>
                  </a:lnTo>
                  <a:lnTo>
                    <a:pt x="38265" y="132"/>
                  </a:lnTo>
                  <a:lnTo>
                    <a:pt x="38221" y="88"/>
                  </a:lnTo>
                  <a:lnTo>
                    <a:pt x="38177" y="45"/>
                  </a:lnTo>
                  <a:lnTo>
                    <a:pt x="3813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" name="Google Shape;596;p48"/>
            <p:cNvSpPr/>
            <p:nvPr/>
          </p:nvSpPr>
          <p:spPr>
            <a:xfrm>
              <a:off x="2230300" y="1375975"/>
              <a:ext cx="970875" cy="1286825"/>
            </a:xfrm>
            <a:custGeom>
              <a:avLst/>
              <a:gdLst/>
              <a:ahLst/>
              <a:cxnLst/>
              <a:rect l="l" t="t" r="r" b="b"/>
              <a:pathLst>
                <a:path w="38835" h="51473" extrusionOk="0">
                  <a:moveTo>
                    <a:pt x="38659" y="1"/>
                  </a:moveTo>
                  <a:lnTo>
                    <a:pt x="38571" y="45"/>
                  </a:lnTo>
                  <a:lnTo>
                    <a:pt x="38527" y="88"/>
                  </a:lnTo>
                  <a:lnTo>
                    <a:pt x="38527" y="132"/>
                  </a:lnTo>
                  <a:lnTo>
                    <a:pt x="38220" y="1185"/>
                  </a:lnTo>
                  <a:lnTo>
                    <a:pt x="37255" y="3511"/>
                  </a:lnTo>
                  <a:lnTo>
                    <a:pt x="36158" y="6144"/>
                  </a:lnTo>
                  <a:lnTo>
                    <a:pt x="36114" y="6144"/>
                  </a:lnTo>
                  <a:lnTo>
                    <a:pt x="34710" y="11058"/>
                  </a:lnTo>
                  <a:lnTo>
                    <a:pt x="32954" y="14876"/>
                  </a:lnTo>
                  <a:lnTo>
                    <a:pt x="31111" y="18079"/>
                  </a:lnTo>
                  <a:lnTo>
                    <a:pt x="29049" y="21678"/>
                  </a:lnTo>
                  <a:lnTo>
                    <a:pt x="27996" y="23433"/>
                  </a:lnTo>
                  <a:lnTo>
                    <a:pt x="26943" y="25188"/>
                  </a:lnTo>
                  <a:lnTo>
                    <a:pt x="25802" y="26855"/>
                  </a:lnTo>
                  <a:lnTo>
                    <a:pt x="24661" y="28523"/>
                  </a:lnTo>
                  <a:lnTo>
                    <a:pt x="23476" y="30059"/>
                  </a:lnTo>
                  <a:lnTo>
                    <a:pt x="22862" y="30805"/>
                  </a:lnTo>
                  <a:lnTo>
                    <a:pt x="22204" y="31507"/>
                  </a:lnTo>
                  <a:lnTo>
                    <a:pt x="18869" y="34578"/>
                  </a:lnTo>
                  <a:lnTo>
                    <a:pt x="14919" y="37167"/>
                  </a:lnTo>
                  <a:lnTo>
                    <a:pt x="10882" y="39888"/>
                  </a:lnTo>
                  <a:lnTo>
                    <a:pt x="9083" y="41160"/>
                  </a:lnTo>
                  <a:lnTo>
                    <a:pt x="6714" y="42565"/>
                  </a:lnTo>
                  <a:lnTo>
                    <a:pt x="4169" y="43925"/>
                  </a:lnTo>
                  <a:lnTo>
                    <a:pt x="4125" y="43969"/>
                  </a:lnTo>
                  <a:lnTo>
                    <a:pt x="3774" y="44408"/>
                  </a:lnTo>
                  <a:lnTo>
                    <a:pt x="3774" y="44495"/>
                  </a:lnTo>
                  <a:lnTo>
                    <a:pt x="3247" y="45856"/>
                  </a:lnTo>
                  <a:lnTo>
                    <a:pt x="2370" y="48225"/>
                  </a:lnTo>
                  <a:lnTo>
                    <a:pt x="1316" y="50024"/>
                  </a:lnTo>
                  <a:lnTo>
                    <a:pt x="44" y="51165"/>
                  </a:lnTo>
                  <a:lnTo>
                    <a:pt x="44" y="51209"/>
                  </a:lnTo>
                  <a:lnTo>
                    <a:pt x="0" y="51297"/>
                  </a:lnTo>
                  <a:lnTo>
                    <a:pt x="0" y="51341"/>
                  </a:lnTo>
                  <a:lnTo>
                    <a:pt x="44" y="51428"/>
                  </a:lnTo>
                  <a:lnTo>
                    <a:pt x="132" y="51428"/>
                  </a:lnTo>
                  <a:lnTo>
                    <a:pt x="176" y="51472"/>
                  </a:lnTo>
                  <a:lnTo>
                    <a:pt x="307" y="51428"/>
                  </a:lnTo>
                  <a:lnTo>
                    <a:pt x="1580" y="50244"/>
                  </a:lnTo>
                  <a:lnTo>
                    <a:pt x="1624" y="50200"/>
                  </a:lnTo>
                  <a:lnTo>
                    <a:pt x="2677" y="48401"/>
                  </a:lnTo>
                  <a:lnTo>
                    <a:pt x="2721" y="48357"/>
                  </a:lnTo>
                  <a:lnTo>
                    <a:pt x="3598" y="45987"/>
                  </a:lnTo>
                  <a:lnTo>
                    <a:pt x="4081" y="44627"/>
                  </a:lnTo>
                  <a:lnTo>
                    <a:pt x="4388" y="44232"/>
                  </a:lnTo>
                  <a:lnTo>
                    <a:pt x="6889" y="42872"/>
                  </a:lnTo>
                  <a:lnTo>
                    <a:pt x="9303" y="41424"/>
                  </a:lnTo>
                  <a:lnTo>
                    <a:pt x="11102" y="40151"/>
                  </a:lnTo>
                  <a:lnTo>
                    <a:pt x="15139" y="37431"/>
                  </a:lnTo>
                  <a:lnTo>
                    <a:pt x="19088" y="34842"/>
                  </a:lnTo>
                  <a:lnTo>
                    <a:pt x="22467" y="31770"/>
                  </a:lnTo>
                  <a:lnTo>
                    <a:pt x="23081" y="31024"/>
                  </a:lnTo>
                  <a:lnTo>
                    <a:pt x="23739" y="30278"/>
                  </a:lnTo>
                  <a:lnTo>
                    <a:pt x="24924" y="28742"/>
                  </a:lnTo>
                  <a:lnTo>
                    <a:pt x="26109" y="27075"/>
                  </a:lnTo>
                  <a:lnTo>
                    <a:pt x="27206" y="25363"/>
                  </a:lnTo>
                  <a:lnTo>
                    <a:pt x="28303" y="23608"/>
                  </a:lnTo>
                  <a:lnTo>
                    <a:pt x="29356" y="21853"/>
                  </a:lnTo>
                  <a:lnTo>
                    <a:pt x="31419" y="18255"/>
                  </a:lnTo>
                  <a:lnTo>
                    <a:pt x="33261" y="15008"/>
                  </a:lnTo>
                  <a:lnTo>
                    <a:pt x="35061" y="11190"/>
                  </a:lnTo>
                  <a:lnTo>
                    <a:pt x="35061" y="11146"/>
                  </a:lnTo>
                  <a:lnTo>
                    <a:pt x="36465" y="6276"/>
                  </a:lnTo>
                  <a:lnTo>
                    <a:pt x="37606" y="3643"/>
                  </a:lnTo>
                  <a:lnTo>
                    <a:pt x="38571" y="1317"/>
                  </a:lnTo>
                  <a:lnTo>
                    <a:pt x="38571" y="1273"/>
                  </a:lnTo>
                  <a:lnTo>
                    <a:pt x="38834" y="220"/>
                  </a:lnTo>
                  <a:lnTo>
                    <a:pt x="38834" y="176"/>
                  </a:lnTo>
                  <a:lnTo>
                    <a:pt x="38834" y="88"/>
                  </a:lnTo>
                  <a:lnTo>
                    <a:pt x="38790" y="45"/>
                  </a:lnTo>
                  <a:lnTo>
                    <a:pt x="3870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" name="Google Shape;597;p48"/>
            <p:cNvSpPr/>
            <p:nvPr/>
          </p:nvSpPr>
          <p:spPr>
            <a:xfrm>
              <a:off x="2174350" y="1371600"/>
              <a:ext cx="1005975" cy="1239625"/>
            </a:xfrm>
            <a:custGeom>
              <a:avLst/>
              <a:gdLst/>
              <a:ahLst/>
              <a:cxnLst/>
              <a:rect l="l" t="t" r="r" b="b"/>
              <a:pathLst>
                <a:path w="40239" h="49585" extrusionOk="0">
                  <a:moveTo>
                    <a:pt x="40063" y="0"/>
                  </a:moveTo>
                  <a:lnTo>
                    <a:pt x="39975" y="44"/>
                  </a:lnTo>
                  <a:lnTo>
                    <a:pt x="39931" y="88"/>
                  </a:lnTo>
                  <a:lnTo>
                    <a:pt x="39888" y="132"/>
                  </a:lnTo>
                  <a:lnTo>
                    <a:pt x="39185" y="1799"/>
                  </a:lnTo>
                  <a:lnTo>
                    <a:pt x="36991" y="6933"/>
                  </a:lnTo>
                  <a:lnTo>
                    <a:pt x="36991" y="6977"/>
                  </a:lnTo>
                  <a:lnTo>
                    <a:pt x="36509" y="8645"/>
                  </a:lnTo>
                  <a:lnTo>
                    <a:pt x="35587" y="11541"/>
                  </a:lnTo>
                  <a:lnTo>
                    <a:pt x="33613" y="15358"/>
                  </a:lnTo>
                  <a:lnTo>
                    <a:pt x="32735" y="16894"/>
                  </a:lnTo>
                  <a:lnTo>
                    <a:pt x="31901" y="18430"/>
                  </a:lnTo>
                  <a:lnTo>
                    <a:pt x="30146" y="21370"/>
                  </a:lnTo>
                  <a:lnTo>
                    <a:pt x="28303" y="24310"/>
                  </a:lnTo>
                  <a:lnTo>
                    <a:pt x="26328" y="27338"/>
                  </a:lnTo>
                  <a:lnTo>
                    <a:pt x="23388" y="30936"/>
                  </a:lnTo>
                  <a:lnTo>
                    <a:pt x="20273" y="33700"/>
                  </a:lnTo>
                  <a:lnTo>
                    <a:pt x="16587" y="36157"/>
                  </a:lnTo>
                  <a:lnTo>
                    <a:pt x="14393" y="37562"/>
                  </a:lnTo>
                  <a:lnTo>
                    <a:pt x="12638" y="38746"/>
                  </a:lnTo>
                  <a:lnTo>
                    <a:pt x="10663" y="40194"/>
                  </a:lnTo>
                  <a:lnTo>
                    <a:pt x="8645" y="41379"/>
                  </a:lnTo>
                  <a:lnTo>
                    <a:pt x="6143" y="42652"/>
                  </a:lnTo>
                  <a:lnTo>
                    <a:pt x="6143" y="42696"/>
                  </a:lnTo>
                  <a:lnTo>
                    <a:pt x="5046" y="43398"/>
                  </a:lnTo>
                  <a:lnTo>
                    <a:pt x="5046" y="43442"/>
                  </a:lnTo>
                  <a:lnTo>
                    <a:pt x="1799" y="46118"/>
                  </a:lnTo>
                  <a:lnTo>
                    <a:pt x="1799" y="46162"/>
                  </a:lnTo>
                  <a:lnTo>
                    <a:pt x="1185" y="46864"/>
                  </a:lnTo>
                  <a:lnTo>
                    <a:pt x="1141" y="46908"/>
                  </a:lnTo>
                  <a:lnTo>
                    <a:pt x="0" y="49365"/>
                  </a:lnTo>
                  <a:lnTo>
                    <a:pt x="0" y="49409"/>
                  </a:lnTo>
                  <a:lnTo>
                    <a:pt x="0" y="49497"/>
                  </a:lnTo>
                  <a:lnTo>
                    <a:pt x="44" y="49541"/>
                  </a:lnTo>
                  <a:lnTo>
                    <a:pt x="88" y="49585"/>
                  </a:lnTo>
                  <a:lnTo>
                    <a:pt x="263" y="49585"/>
                  </a:lnTo>
                  <a:lnTo>
                    <a:pt x="307" y="49497"/>
                  </a:lnTo>
                  <a:lnTo>
                    <a:pt x="1448" y="47084"/>
                  </a:lnTo>
                  <a:lnTo>
                    <a:pt x="2019" y="46382"/>
                  </a:lnTo>
                  <a:lnTo>
                    <a:pt x="5266" y="43705"/>
                  </a:lnTo>
                  <a:lnTo>
                    <a:pt x="6319" y="42959"/>
                  </a:lnTo>
                  <a:lnTo>
                    <a:pt x="8820" y="41686"/>
                  </a:lnTo>
                  <a:lnTo>
                    <a:pt x="10839" y="40502"/>
                  </a:lnTo>
                  <a:lnTo>
                    <a:pt x="12813" y="39054"/>
                  </a:lnTo>
                  <a:lnTo>
                    <a:pt x="14612" y="37869"/>
                  </a:lnTo>
                  <a:lnTo>
                    <a:pt x="16806" y="36421"/>
                  </a:lnTo>
                  <a:lnTo>
                    <a:pt x="20448" y="34007"/>
                  </a:lnTo>
                  <a:lnTo>
                    <a:pt x="20492" y="33963"/>
                  </a:lnTo>
                  <a:lnTo>
                    <a:pt x="23608" y="31155"/>
                  </a:lnTo>
                  <a:lnTo>
                    <a:pt x="23652" y="31155"/>
                  </a:lnTo>
                  <a:lnTo>
                    <a:pt x="26592" y="27557"/>
                  </a:lnTo>
                  <a:lnTo>
                    <a:pt x="26636" y="27557"/>
                  </a:lnTo>
                  <a:lnTo>
                    <a:pt x="28610" y="24529"/>
                  </a:lnTo>
                  <a:lnTo>
                    <a:pt x="30453" y="21545"/>
                  </a:lnTo>
                  <a:lnTo>
                    <a:pt x="32208" y="18605"/>
                  </a:lnTo>
                  <a:lnTo>
                    <a:pt x="33042" y="17070"/>
                  </a:lnTo>
                  <a:lnTo>
                    <a:pt x="33920" y="15534"/>
                  </a:lnTo>
                  <a:lnTo>
                    <a:pt x="35894" y="11672"/>
                  </a:lnTo>
                  <a:lnTo>
                    <a:pt x="35938" y="11628"/>
                  </a:lnTo>
                  <a:lnTo>
                    <a:pt x="36816" y="8732"/>
                  </a:lnTo>
                  <a:lnTo>
                    <a:pt x="37342" y="7065"/>
                  </a:lnTo>
                  <a:lnTo>
                    <a:pt x="39536" y="1931"/>
                  </a:lnTo>
                  <a:lnTo>
                    <a:pt x="40195" y="263"/>
                  </a:lnTo>
                  <a:lnTo>
                    <a:pt x="40239" y="176"/>
                  </a:lnTo>
                  <a:lnTo>
                    <a:pt x="40195" y="132"/>
                  </a:lnTo>
                  <a:lnTo>
                    <a:pt x="40195" y="88"/>
                  </a:lnTo>
                  <a:lnTo>
                    <a:pt x="40107" y="44"/>
                  </a:lnTo>
                  <a:lnTo>
                    <a:pt x="4006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" name="Google Shape;598;p48"/>
            <p:cNvSpPr/>
            <p:nvPr/>
          </p:nvSpPr>
          <p:spPr>
            <a:xfrm>
              <a:off x="2110725" y="1407800"/>
              <a:ext cx="1024625" cy="1147475"/>
            </a:xfrm>
            <a:custGeom>
              <a:avLst/>
              <a:gdLst/>
              <a:ahLst/>
              <a:cxnLst/>
              <a:rect l="l" t="t" r="r" b="b"/>
              <a:pathLst>
                <a:path w="40985" h="45899" extrusionOk="0">
                  <a:moveTo>
                    <a:pt x="40809" y="0"/>
                  </a:moveTo>
                  <a:lnTo>
                    <a:pt x="40765" y="44"/>
                  </a:lnTo>
                  <a:lnTo>
                    <a:pt x="40677" y="88"/>
                  </a:lnTo>
                  <a:lnTo>
                    <a:pt x="40633" y="132"/>
                  </a:lnTo>
                  <a:lnTo>
                    <a:pt x="39887" y="2063"/>
                  </a:lnTo>
                  <a:lnTo>
                    <a:pt x="38966" y="4300"/>
                  </a:lnTo>
                  <a:lnTo>
                    <a:pt x="37957" y="6670"/>
                  </a:lnTo>
                  <a:lnTo>
                    <a:pt x="37342" y="8952"/>
                  </a:lnTo>
                  <a:lnTo>
                    <a:pt x="36465" y="10795"/>
                  </a:lnTo>
                  <a:lnTo>
                    <a:pt x="32559" y="17772"/>
                  </a:lnTo>
                  <a:lnTo>
                    <a:pt x="30936" y="20448"/>
                  </a:lnTo>
                  <a:lnTo>
                    <a:pt x="29488" y="22642"/>
                  </a:lnTo>
                  <a:lnTo>
                    <a:pt x="26899" y="26328"/>
                  </a:lnTo>
                  <a:lnTo>
                    <a:pt x="25363" y="28171"/>
                  </a:lnTo>
                  <a:lnTo>
                    <a:pt x="23608" y="29795"/>
                  </a:lnTo>
                  <a:lnTo>
                    <a:pt x="21545" y="31506"/>
                  </a:lnTo>
                  <a:lnTo>
                    <a:pt x="19571" y="32910"/>
                  </a:lnTo>
                  <a:lnTo>
                    <a:pt x="17421" y="34271"/>
                  </a:lnTo>
                  <a:lnTo>
                    <a:pt x="15270" y="35675"/>
                  </a:lnTo>
                  <a:lnTo>
                    <a:pt x="13384" y="36991"/>
                  </a:lnTo>
                  <a:lnTo>
                    <a:pt x="11453" y="38264"/>
                  </a:lnTo>
                  <a:lnTo>
                    <a:pt x="9083" y="39536"/>
                  </a:lnTo>
                  <a:lnTo>
                    <a:pt x="7109" y="40721"/>
                  </a:lnTo>
                  <a:lnTo>
                    <a:pt x="7065" y="40721"/>
                  </a:lnTo>
                  <a:lnTo>
                    <a:pt x="5046" y="42476"/>
                  </a:lnTo>
                  <a:lnTo>
                    <a:pt x="3159" y="43705"/>
                  </a:lnTo>
                  <a:lnTo>
                    <a:pt x="88" y="45592"/>
                  </a:lnTo>
                  <a:lnTo>
                    <a:pt x="44" y="45636"/>
                  </a:lnTo>
                  <a:lnTo>
                    <a:pt x="44" y="45680"/>
                  </a:lnTo>
                  <a:lnTo>
                    <a:pt x="0" y="45767"/>
                  </a:lnTo>
                  <a:lnTo>
                    <a:pt x="44" y="45811"/>
                  </a:lnTo>
                  <a:lnTo>
                    <a:pt x="132" y="45899"/>
                  </a:lnTo>
                  <a:lnTo>
                    <a:pt x="176" y="45899"/>
                  </a:lnTo>
                  <a:lnTo>
                    <a:pt x="307" y="45855"/>
                  </a:lnTo>
                  <a:lnTo>
                    <a:pt x="3335" y="43968"/>
                  </a:lnTo>
                  <a:lnTo>
                    <a:pt x="5266" y="42783"/>
                  </a:lnTo>
                  <a:lnTo>
                    <a:pt x="5266" y="42740"/>
                  </a:lnTo>
                  <a:lnTo>
                    <a:pt x="7284" y="41028"/>
                  </a:lnTo>
                  <a:lnTo>
                    <a:pt x="9259" y="39843"/>
                  </a:lnTo>
                  <a:lnTo>
                    <a:pt x="11628" y="38527"/>
                  </a:lnTo>
                  <a:lnTo>
                    <a:pt x="13603" y="37255"/>
                  </a:lnTo>
                  <a:lnTo>
                    <a:pt x="15490" y="35982"/>
                  </a:lnTo>
                  <a:lnTo>
                    <a:pt x="17640" y="34534"/>
                  </a:lnTo>
                  <a:lnTo>
                    <a:pt x="19790" y="33218"/>
                  </a:lnTo>
                  <a:lnTo>
                    <a:pt x="21765" y="31770"/>
                  </a:lnTo>
                  <a:lnTo>
                    <a:pt x="23827" y="30058"/>
                  </a:lnTo>
                  <a:lnTo>
                    <a:pt x="25582" y="28391"/>
                  </a:lnTo>
                  <a:lnTo>
                    <a:pt x="27206" y="26592"/>
                  </a:lnTo>
                  <a:lnTo>
                    <a:pt x="27206" y="26548"/>
                  </a:lnTo>
                  <a:lnTo>
                    <a:pt x="29795" y="22818"/>
                  </a:lnTo>
                  <a:lnTo>
                    <a:pt x="31243" y="20668"/>
                  </a:lnTo>
                  <a:lnTo>
                    <a:pt x="32867" y="17947"/>
                  </a:lnTo>
                  <a:lnTo>
                    <a:pt x="36772" y="10970"/>
                  </a:lnTo>
                  <a:lnTo>
                    <a:pt x="37650" y="9083"/>
                  </a:lnTo>
                  <a:lnTo>
                    <a:pt x="37693" y="9040"/>
                  </a:lnTo>
                  <a:lnTo>
                    <a:pt x="38308" y="6802"/>
                  </a:lnTo>
                  <a:lnTo>
                    <a:pt x="39273" y="4432"/>
                  </a:lnTo>
                  <a:lnTo>
                    <a:pt x="40195" y="2194"/>
                  </a:lnTo>
                  <a:lnTo>
                    <a:pt x="40984" y="263"/>
                  </a:lnTo>
                  <a:lnTo>
                    <a:pt x="40984" y="176"/>
                  </a:lnTo>
                  <a:lnTo>
                    <a:pt x="40984" y="132"/>
                  </a:lnTo>
                  <a:lnTo>
                    <a:pt x="40941" y="44"/>
                  </a:lnTo>
                  <a:lnTo>
                    <a:pt x="40897" y="44"/>
                  </a:lnTo>
                  <a:lnTo>
                    <a:pt x="4080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" name="Google Shape;599;p48"/>
            <p:cNvSpPr/>
            <p:nvPr/>
          </p:nvSpPr>
          <p:spPr>
            <a:xfrm>
              <a:off x="2054775" y="1420950"/>
              <a:ext cx="1012550" cy="1083875"/>
            </a:xfrm>
            <a:custGeom>
              <a:avLst/>
              <a:gdLst/>
              <a:ahLst/>
              <a:cxnLst/>
              <a:rect l="l" t="t" r="r" b="b"/>
              <a:pathLst>
                <a:path w="40502" h="43355" extrusionOk="0">
                  <a:moveTo>
                    <a:pt x="40282" y="1"/>
                  </a:moveTo>
                  <a:lnTo>
                    <a:pt x="40239" y="45"/>
                  </a:lnTo>
                  <a:lnTo>
                    <a:pt x="40195" y="88"/>
                  </a:lnTo>
                  <a:lnTo>
                    <a:pt x="40151" y="132"/>
                  </a:lnTo>
                  <a:lnTo>
                    <a:pt x="38922" y="3467"/>
                  </a:lnTo>
                  <a:lnTo>
                    <a:pt x="37167" y="8075"/>
                  </a:lnTo>
                  <a:lnTo>
                    <a:pt x="36333" y="9567"/>
                  </a:lnTo>
                  <a:lnTo>
                    <a:pt x="35280" y="11453"/>
                  </a:lnTo>
                  <a:lnTo>
                    <a:pt x="34051" y="13648"/>
                  </a:lnTo>
                  <a:lnTo>
                    <a:pt x="31989" y="17246"/>
                  </a:lnTo>
                  <a:lnTo>
                    <a:pt x="30804" y="19176"/>
                  </a:lnTo>
                  <a:lnTo>
                    <a:pt x="29400" y="21107"/>
                  </a:lnTo>
                  <a:lnTo>
                    <a:pt x="27996" y="23213"/>
                  </a:lnTo>
                  <a:lnTo>
                    <a:pt x="26504" y="25013"/>
                  </a:lnTo>
                  <a:lnTo>
                    <a:pt x="25188" y="26197"/>
                  </a:lnTo>
                  <a:lnTo>
                    <a:pt x="23476" y="27821"/>
                  </a:lnTo>
                  <a:lnTo>
                    <a:pt x="21853" y="29181"/>
                  </a:lnTo>
                  <a:lnTo>
                    <a:pt x="20054" y="30454"/>
                  </a:lnTo>
                  <a:lnTo>
                    <a:pt x="12199" y="35500"/>
                  </a:lnTo>
                  <a:lnTo>
                    <a:pt x="10137" y="36641"/>
                  </a:lnTo>
                  <a:lnTo>
                    <a:pt x="7635" y="38220"/>
                  </a:lnTo>
                  <a:lnTo>
                    <a:pt x="5661" y="39669"/>
                  </a:lnTo>
                  <a:lnTo>
                    <a:pt x="3686" y="40897"/>
                  </a:lnTo>
                  <a:lnTo>
                    <a:pt x="88" y="43003"/>
                  </a:lnTo>
                  <a:lnTo>
                    <a:pt x="44" y="43047"/>
                  </a:lnTo>
                  <a:lnTo>
                    <a:pt x="0" y="43135"/>
                  </a:lnTo>
                  <a:lnTo>
                    <a:pt x="0" y="43179"/>
                  </a:lnTo>
                  <a:lnTo>
                    <a:pt x="0" y="43267"/>
                  </a:lnTo>
                  <a:lnTo>
                    <a:pt x="88" y="43311"/>
                  </a:lnTo>
                  <a:lnTo>
                    <a:pt x="176" y="43354"/>
                  </a:lnTo>
                  <a:lnTo>
                    <a:pt x="263" y="43311"/>
                  </a:lnTo>
                  <a:lnTo>
                    <a:pt x="3862" y="41204"/>
                  </a:lnTo>
                  <a:lnTo>
                    <a:pt x="5880" y="39976"/>
                  </a:lnTo>
                  <a:lnTo>
                    <a:pt x="7855" y="38528"/>
                  </a:lnTo>
                  <a:lnTo>
                    <a:pt x="10312" y="36948"/>
                  </a:lnTo>
                  <a:lnTo>
                    <a:pt x="12374" y="35807"/>
                  </a:lnTo>
                  <a:lnTo>
                    <a:pt x="20229" y="30717"/>
                  </a:lnTo>
                  <a:lnTo>
                    <a:pt x="22028" y="29444"/>
                  </a:lnTo>
                  <a:lnTo>
                    <a:pt x="23696" y="28084"/>
                  </a:lnTo>
                  <a:lnTo>
                    <a:pt x="25451" y="26461"/>
                  </a:lnTo>
                  <a:lnTo>
                    <a:pt x="26723" y="25232"/>
                  </a:lnTo>
                  <a:lnTo>
                    <a:pt x="26767" y="25232"/>
                  </a:lnTo>
                  <a:lnTo>
                    <a:pt x="28259" y="23433"/>
                  </a:lnTo>
                  <a:lnTo>
                    <a:pt x="28303" y="23433"/>
                  </a:lnTo>
                  <a:lnTo>
                    <a:pt x="29707" y="21283"/>
                  </a:lnTo>
                  <a:lnTo>
                    <a:pt x="31068" y="19352"/>
                  </a:lnTo>
                  <a:lnTo>
                    <a:pt x="32296" y="17421"/>
                  </a:lnTo>
                  <a:lnTo>
                    <a:pt x="34359" y="13823"/>
                  </a:lnTo>
                  <a:lnTo>
                    <a:pt x="35587" y="11585"/>
                  </a:lnTo>
                  <a:lnTo>
                    <a:pt x="36640" y="9742"/>
                  </a:lnTo>
                  <a:lnTo>
                    <a:pt x="37474" y="8206"/>
                  </a:lnTo>
                  <a:lnTo>
                    <a:pt x="37518" y="8206"/>
                  </a:lnTo>
                  <a:lnTo>
                    <a:pt x="39229" y="3555"/>
                  </a:lnTo>
                  <a:lnTo>
                    <a:pt x="40458" y="264"/>
                  </a:lnTo>
                  <a:lnTo>
                    <a:pt x="40502" y="176"/>
                  </a:lnTo>
                  <a:lnTo>
                    <a:pt x="40458" y="132"/>
                  </a:lnTo>
                  <a:lnTo>
                    <a:pt x="40414" y="88"/>
                  </a:lnTo>
                  <a:lnTo>
                    <a:pt x="40370" y="45"/>
                  </a:lnTo>
                  <a:lnTo>
                    <a:pt x="4028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" name="Google Shape;600;p48"/>
            <p:cNvSpPr/>
            <p:nvPr/>
          </p:nvSpPr>
          <p:spPr>
            <a:xfrm>
              <a:off x="2027350" y="1430825"/>
              <a:ext cx="1003775" cy="1048775"/>
            </a:xfrm>
            <a:custGeom>
              <a:avLst/>
              <a:gdLst/>
              <a:ahLst/>
              <a:cxnLst/>
              <a:rect l="l" t="t" r="r" b="b"/>
              <a:pathLst>
                <a:path w="40151" h="41951" extrusionOk="0">
                  <a:moveTo>
                    <a:pt x="39975" y="1"/>
                  </a:moveTo>
                  <a:lnTo>
                    <a:pt x="39931" y="45"/>
                  </a:lnTo>
                  <a:lnTo>
                    <a:pt x="39844" y="88"/>
                  </a:lnTo>
                  <a:lnTo>
                    <a:pt x="39800" y="132"/>
                  </a:lnTo>
                  <a:lnTo>
                    <a:pt x="38571" y="3511"/>
                  </a:lnTo>
                  <a:lnTo>
                    <a:pt x="37255" y="6978"/>
                  </a:lnTo>
                  <a:lnTo>
                    <a:pt x="35192" y="10664"/>
                  </a:lnTo>
                  <a:lnTo>
                    <a:pt x="33042" y="14569"/>
                  </a:lnTo>
                  <a:lnTo>
                    <a:pt x="32823" y="14920"/>
                  </a:lnTo>
                  <a:lnTo>
                    <a:pt x="30980" y="17860"/>
                  </a:lnTo>
                  <a:lnTo>
                    <a:pt x="30058" y="19308"/>
                  </a:lnTo>
                  <a:lnTo>
                    <a:pt x="29049" y="20712"/>
                  </a:lnTo>
                  <a:lnTo>
                    <a:pt x="28040" y="22029"/>
                  </a:lnTo>
                  <a:lnTo>
                    <a:pt x="26943" y="23345"/>
                  </a:lnTo>
                  <a:lnTo>
                    <a:pt x="26328" y="23959"/>
                  </a:lnTo>
                  <a:lnTo>
                    <a:pt x="25714" y="24574"/>
                  </a:lnTo>
                  <a:lnTo>
                    <a:pt x="25100" y="25188"/>
                  </a:lnTo>
                  <a:lnTo>
                    <a:pt x="24442" y="25758"/>
                  </a:lnTo>
                  <a:lnTo>
                    <a:pt x="22467" y="27470"/>
                  </a:lnTo>
                  <a:lnTo>
                    <a:pt x="20492" y="28874"/>
                  </a:lnTo>
                  <a:lnTo>
                    <a:pt x="13823" y="33306"/>
                  </a:lnTo>
                  <a:lnTo>
                    <a:pt x="12023" y="34271"/>
                  </a:lnTo>
                  <a:lnTo>
                    <a:pt x="10005" y="35456"/>
                  </a:lnTo>
                  <a:lnTo>
                    <a:pt x="6143" y="38045"/>
                  </a:lnTo>
                  <a:lnTo>
                    <a:pt x="3949" y="39405"/>
                  </a:lnTo>
                  <a:lnTo>
                    <a:pt x="88" y="41599"/>
                  </a:lnTo>
                  <a:lnTo>
                    <a:pt x="44" y="41643"/>
                  </a:lnTo>
                  <a:lnTo>
                    <a:pt x="0" y="41731"/>
                  </a:lnTo>
                  <a:lnTo>
                    <a:pt x="0" y="41775"/>
                  </a:lnTo>
                  <a:lnTo>
                    <a:pt x="0" y="41862"/>
                  </a:lnTo>
                  <a:lnTo>
                    <a:pt x="88" y="41906"/>
                  </a:lnTo>
                  <a:lnTo>
                    <a:pt x="176" y="41950"/>
                  </a:lnTo>
                  <a:lnTo>
                    <a:pt x="263" y="41906"/>
                  </a:lnTo>
                  <a:lnTo>
                    <a:pt x="4125" y="39712"/>
                  </a:lnTo>
                  <a:lnTo>
                    <a:pt x="6319" y="38352"/>
                  </a:lnTo>
                  <a:lnTo>
                    <a:pt x="10180" y="35763"/>
                  </a:lnTo>
                  <a:lnTo>
                    <a:pt x="12199" y="34578"/>
                  </a:lnTo>
                  <a:lnTo>
                    <a:pt x="13998" y="33569"/>
                  </a:lnTo>
                  <a:lnTo>
                    <a:pt x="20668" y="29181"/>
                  </a:lnTo>
                  <a:lnTo>
                    <a:pt x="22686" y="27733"/>
                  </a:lnTo>
                  <a:lnTo>
                    <a:pt x="24661" y="26022"/>
                  </a:lnTo>
                  <a:lnTo>
                    <a:pt x="25319" y="25451"/>
                  </a:lnTo>
                  <a:lnTo>
                    <a:pt x="25977" y="24837"/>
                  </a:lnTo>
                  <a:lnTo>
                    <a:pt x="26592" y="24223"/>
                  </a:lnTo>
                  <a:lnTo>
                    <a:pt x="27162" y="23564"/>
                  </a:lnTo>
                  <a:lnTo>
                    <a:pt x="28303" y="22292"/>
                  </a:lnTo>
                  <a:lnTo>
                    <a:pt x="29312" y="20932"/>
                  </a:lnTo>
                  <a:lnTo>
                    <a:pt x="30322" y="19527"/>
                  </a:lnTo>
                  <a:lnTo>
                    <a:pt x="31287" y="18079"/>
                  </a:lnTo>
                  <a:lnTo>
                    <a:pt x="33130" y="15095"/>
                  </a:lnTo>
                  <a:lnTo>
                    <a:pt x="33349" y="14744"/>
                  </a:lnTo>
                  <a:lnTo>
                    <a:pt x="35499" y="10795"/>
                  </a:lnTo>
                  <a:lnTo>
                    <a:pt x="37562" y="7153"/>
                  </a:lnTo>
                  <a:lnTo>
                    <a:pt x="37562" y="7109"/>
                  </a:lnTo>
                  <a:lnTo>
                    <a:pt x="38922" y="3643"/>
                  </a:lnTo>
                  <a:lnTo>
                    <a:pt x="40151" y="264"/>
                  </a:lnTo>
                  <a:lnTo>
                    <a:pt x="40151" y="176"/>
                  </a:lnTo>
                  <a:lnTo>
                    <a:pt x="40151" y="132"/>
                  </a:lnTo>
                  <a:lnTo>
                    <a:pt x="40107" y="45"/>
                  </a:lnTo>
                  <a:lnTo>
                    <a:pt x="40063" y="45"/>
                  </a:lnTo>
                  <a:lnTo>
                    <a:pt x="3997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" name="Google Shape;601;p48"/>
            <p:cNvSpPr/>
            <p:nvPr/>
          </p:nvSpPr>
          <p:spPr>
            <a:xfrm>
              <a:off x="1999925" y="1430825"/>
              <a:ext cx="998300" cy="1023525"/>
            </a:xfrm>
            <a:custGeom>
              <a:avLst/>
              <a:gdLst/>
              <a:ahLst/>
              <a:cxnLst/>
              <a:rect l="l" t="t" r="r" b="b"/>
              <a:pathLst>
                <a:path w="39932" h="40941" extrusionOk="0">
                  <a:moveTo>
                    <a:pt x="39756" y="1"/>
                  </a:moveTo>
                  <a:lnTo>
                    <a:pt x="39712" y="45"/>
                  </a:lnTo>
                  <a:lnTo>
                    <a:pt x="39624" y="88"/>
                  </a:lnTo>
                  <a:lnTo>
                    <a:pt x="39624" y="132"/>
                  </a:lnTo>
                  <a:lnTo>
                    <a:pt x="38703" y="2677"/>
                  </a:lnTo>
                  <a:lnTo>
                    <a:pt x="37606" y="5749"/>
                  </a:lnTo>
                  <a:lnTo>
                    <a:pt x="35938" y="8864"/>
                  </a:lnTo>
                  <a:lnTo>
                    <a:pt x="34578" y="11234"/>
                  </a:lnTo>
                  <a:lnTo>
                    <a:pt x="32954" y="14174"/>
                  </a:lnTo>
                  <a:lnTo>
                    <a:pt x="31638" y="16324"/>
                  </a:lnTo>
                  <a:lnTo>
                    <a:pt x="28435" y="20932"/>
                  </a:lnTo>
                  <a:lnTo>
                    <a:pt x="27338" y="22204"/>
                  </a:lnTo>
                  <a:lnTo>
                    <a:pt x="25582" y="23828"/>
                  </a:lnTo>
                  <a:lnTo>
                    <a:pt x="23564" y="25715"/>
                  </a:lnTo>
                  <a:lnTo>
                    <a:pt x="21677" y="27250"/>
                  </a:lnTo>
                  <a:lnTo>
                    <a:pt x="20317" y="28172"/>
                  </a:lnTo>
                  <a:lnTo>
                    <a:pt x="18957" y="29093"/>
                  </a:lnTo>
                  <a:lnTo>
                    <a:pt x="16236" y="30849"/>
                  </a:lnTo>
                  <a:lnTo>
                    <a:pt x="13471" y="32560"/>
                  </a:lnTo>
                  <a:lnTo>
                    <a:pt x="10707" y="34227"/>
                  </a:lnTo>
                  <a:lnTo>
                    <a:pt x="7504" y="36158"/>
                  </a:lnTo>
                  <a:lnTo>
                    <a:pt x="4300" y="38177"/>
                  </a:lnTo>
                  <a:lnTo>
                    <a:pt x="2414" y="39274"/>
                  </a:lnTo>
                  <a:lnTo>
                    <a:pt x="88" y="40634"/>
                  </a:lnTo>
                  <a:lnTo>
                    <a:pt x="44" y="40678"/>
                  </a:lnTo>
                  <a:lnTo>
                    <a:pt x="0" y="40722"/>
                  </a:lnTo>
                  <a:lnTo>
                    <a:pt x="0" y="40809"/>
                  </a:lnTo>
                  <a:lnTo>
                    <a:pt x="0" y="40853"/>
                  </a:lnTo>
                  <a:lnTo>
                    <a:pt x="88" y="40941"/>
                  </a:lnTo>
                  <a:lnTo>
                    <a:pt x="263" y="40941"/>
                  </a:lnTo>
                  <a:lnTo>
                    <a:pt x="2589" y="39581"/>
                  </a:lnTo>
                  <a:lnTo>
                    <a:pt x="4476" y="38440"/>
                  </a:lnTo>
                  <a:lnTo>
                    <a:pt x="7679" y="36465"/>
                  </a:lnTo>
                  <a:lnTo>
                    <a:pt x="10883" y="34534"/>
                  </a:lnTo>
                  <a:lnTo>
                    <a:pt x="13647" y="32867"/>
                  </a:lnTo>
                  <a:lnTo>
                    <a:pt x="16411" y="31156"/>
                  </a:lnTo>
                  <a:lnTo>
                    <a:pt x="19176" y="29357"/>
                  </a:lnTo>
                  <a:lnTo>
                    <a:pt x="20536" y="28479"/>
                  </a:lnTo>
                  <a:lnTo>
                    <a:pt x="21853" y="27514"/>
                  </a:lnTo>
                  <a:lnTo>
                    <a:pt x="23783" y="25978"/>
                  </a:lnTo>
                  <a:lnTo>
                    <a:pt x="25846" y="24091"/>
                  </a:lnTo>
                  <a:lnTo>
                    <a:pt x="27601" y="22423"/>
                  </a:lnTo>
                  <a:lnTo>
                    <a:pt x="28698" y="21151"/>
                  </a:lnTo>
                  <a:lnTo>
                    <a:pt x="31945" y="16544"/>
                  </a:lnTo>
                  <a:lnTo>
                    <a:pt x="33262" y="14350"/>
                  </a:lnTo>
                  <a:lnTo>
                    <a:pt x="34885" y="11410"/>
                  </a:lnTo>
                  <a:lnTo>
                    <a:pt x="36245" y="9040"/>
                  </a:lnTo>
                  <a:lnTo>
                    <a:pt x="37957" y="5924"/>
                  </a:lnTo>
                  <a:lnTo>
                    <a:pt x="37957" y="5881"/>
                  </a:lnTo>
                  <a:lnTo>
                    <a:pt x="39054" y="2809"/>
                  </a:lnTo>
                  <a:lnTo>
                    <a:pt x="39931" y="264"/>
                  </a:lnTo>
                  <a:lnTo>
                    <a:pt x="39931" y="176"/>
                  </a:lnTo>
                  <a:lnTo>
                    <a:pt x="39931" y="88"/>
                  </a:lnTo>
                  <a:lnTo>
                    <a:pt x="39888" y="45"/>
                  </a:lnTo>
                  <a:lnTo>
                    <a:pt x="3984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" name="Google Shape;602;p48"/>
            <p:cNvSpPr/>
            <p:nvPr/>
          </p:nvSpPr>
          <p:spPr>
            <a:xfrm>
              <a:off x="1972500" y="1430825"/>
              <a:ext cx="995000" cy="999400"/>
            </a:xfrm>
            <a:custGeom>
              <a:avLst/>
              <a:gdLst/>
              <a:ahLst/>
              <a:cxnLst/>
              <a:rect l="l" t="t" r="r" b="b"/>
              <a:pathLst>
                <a:path w="39800" h="39976" extrusionOk="0">
                  <a:moveTo>
                    <a:pt x="39536" y="1"/>
                  </a:moveTo>
                  <a:lnTo>
                    <a:pt x="39493" y="45"/>
                  </a:lnTo>
                  <a:lnTo>
                    <a:pt x="39449" y="132"/>
                  </a:lnTo>
                  <a:lnTo>
                    <a:pt x="38571" y="2677"/>
                  </a:lnTo>
                  <a:lnTo>
                    <a:pt x="37781" y="4959"/>
                  </a:lnTo>
                  <a:lnTo>
                    <a:pt x="36772" y="6890"/>
                  </a:lnTo>
                  <a:lnTo>
                    <a:pt x="34578" y="10795"/>
                  </a:lnTo>
                  <a:lnTo>
                    <a:pt x="33349" y="12945"/>
                  </a:lnTo>
                  <a:lnTo>
                    <a:pt x="31901" y="15359"/>
                  </a:lnTo>
                  <a:lnTo>
                    <a:pt x="30322" y="17641"/>
                  </a:lnTo>
                  <a:lnTo>
                    <a:pt x="27952" y="20800"/>
                  </a:lnTo>
                  <a:lnTo>
                    <a:pt x="26109" y="22555"/>
                  </a:lnTo>
                  <a:lnTo>
                    <a:pt x="23871" y="24661"/>
                  </a:lnTo>
                  <a:lnTo>
                    <a:pt x="21765" y="26373"/>
                  </a:lnTo>
                  <a:lnTo>
                    <a:pt x="19966" y="27645"/>
                  </a:lnTo>
                  <a:lnTo>
                    <a:pt x="17640" y="29137"/>
                  </a:lnTo>
                  <a:lnTo>
                    <a:pt x="13384" y="31770"/>
                  </a:lnTo>
                  <a:lnTo>
                    <a:pt x="11804" y="32648"/>
                  </a:lnTo>
                  <a:lnTo>
                    <a:pt x="7723" y="35149"/>
                  </a:lnTo>
                  <a:lnTo>
                    <a:pt x="3642" y="37562"/>
                  </a:lnTo>
                  <a:lnTo>
                    <a:pt x="88" y="39668"/>
                  </a:lnTo>
                  <a:lnTo>
                    <a:pt x="44" y="39712"/>
                  </a:lnTo>
                  <a:lnTo>
                    <a:pt x="0" y="39756"/>
                  </a:lnTo>
                  <a:lnTo>
                    <a:pt x="0" y="39844"/>
                  </a:lnTo>
                  <a:lnTo>
                    <a:pt x="0" y="39888"/>
                  </a:lnTo>
                  <a:lnTo>
                    <a:pt x="88" y="39976"/>
                  </a:lnTo>
                  <a:lnTo>
                    <a:pt x="263" y="39976"/>
                  </a:lnTo>
                  <a:lnTo>
                    <a:pt x="3818" y="37869"/>
                  </a:lnTo>
                  <a:lnTo>
                    <a:pt x="7899" y="35456"/>
                  </a:lnTo>
                  <a:lnTo>
                    <a:pt x="11980" y="32955"/>
                  </a:lnTo>
                  <a:lnTo>
                    <a:pt x="13559" y="32077"/>
                  </a:lnTo>
                  <a:lnTo>
                    <a:pt x="17816" y="29444"/>
                  </a:lnTo>
                  <a:lnTo>
                    <a:pt x="20141" y="27909"/>
                  </a:lnTo>
                  <a:lnTo>
                    <a:pt x="21984" y="26680"/>
                  </a:lnTo>
                  <a:lnTo>
                    <a:pt x="24091" y="24925"/>
                  </a:lnTo>
                  <a:lnTo>
                    <a:pt x="26328" y="22818"/>
                  </a:lnTo>
                  <a:lnTo>
                    <a:pt x="28171" y="21063"/>
                  </a:lnTo>
                  <a:lnTo>
                    <a:pt x="28215" y="21019"/>
                  </a:lnTo>
                  <a:lnTo>
                    <a:pt x="30585" y="17860"/>
                  </a:lnTo>
                  <a:lnTo>
                    <a:pt x="32208" y="15578"/>
                  </a:lnTo>
                  <a:lnTo>
                    <a:pt x="33656" y="13121"/>
                  </a:lnTo>
                  <a:lnTo>
                    <a:pt x="34885" y="10971"/>
                  </a:lnTo>
                  <a:lnTo>
                    <a:pt x="37079" y="7065"/>
                  </a:lnTo>
                  <a:lnTo>
                    <a:pt x="38088" y="5091"/>
                  </a:lnTo>
                  <a:lnTo>
                    <a:pt x="38878" y="2765"/>
                  </a:lnTo>
                  <a:lnTo>
                    <a:pt x="39756" y="220"/>
                  </a:lnTo>
                  <a:lnTo>
                    <a:pt x="39800" y="176"/>
                  </a:lnTo>
                  <a:lnTo>
                    <a:pt x="39756" y="88"/>
                  </a:lnTo>
                  <a:lnTo>
                    <a:pt x="39712" y="45"/>
                  </a:lnTo>
                  <a:lnTo>
                    <a:pt x="3966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" name="Google Shape;603;p48"/>
            <p:cNvSpPr/>
            <p:nvPr/>
          </p:nvSpPr>
          <p:spPr>
            <a:xfrm>
              <a:off x="1917650" y="1488975"/>
              <a:ext cx="967575" cy="891875"/>
            </a:xfrm>
            <a:custGeom>
              <a:avLst/>
              <a:gdLst/>
              <a:ahLst/>
              <a:cxnLst/>
              <a:rect l="l" t="t" r="r" b="b"/>
              <a:pathLst>
                <a:path w="38703" h="35675" extrusionOk="0">
                  <a:moveTo>
                    <a:pt x="38483" y="0"/>
                  </a:moveTo>
                  <a:lnTo>
                    <a:pt x="38396" y="44"/>
                  </a:lnTo>
                  <a:lnTo>
                    <a:pt x="38352" y="132"/>
                  </a:lnTo>
                  <a:lnTo>
                    <a:pt x="37562" y="2107"/>
                  </a:lnTo>
                  <a:lnTo>
                    <a:pt x="36333" y="4344"/>
                  </a:lnTo>
                  <a:lnTo>
                    <a:pt x="34929" y="6977"/>
                  </a:lnTo>
                  <a:lnTo>
                    <a:pt x="33788" y="8864"/>
                  </a:lnTo>
                  <a:lnTo>
                    <a:pt x="32647" y="10751"/>
                  </a:lnTo>
                  <a:lnTo>
                    <a:pt x="31243" y="12769"/>
                  </a:lnTo>
                  <a:lnTo>
                    <a:pt x="29707" y="14700"/>
                  </a:lnTo>
                  <a:lnTo>
                    <a:pt x="28171" y="16499"/>
                  </a:lnTo>
                  <a:lnTo>
                    <a:pt x="27206" y="17552"/>
                  </a:lnTo>
                  <a:lnTo>
                    <a:pt x="26197" y="18606"/>
                  </a:lnTo>
                  <a:lnTo>
                    <a:pt x="25188" y="19571"/>
                  </a:lnTo>
                  <a:lnTo>
                    <a:pt x="24134" y="20492"/>
                  </a:lnTo>
                  <a:lnTo>
                    <a:pt x="23037" y="21370"/>
                  </a:lnTo>
                  <a:lnTo>
                    <a:pt x="21940" y="22248"/>
                  </a:lnTo>
                  <a:lnTo>
                    <a:pt x="20799" y="23081"/>
                  </a:lnTo>
                  <a:lnTo>
                    <a:pt x="19659" y="23871"/>
                  </a:lnTo>
                  <a:lnTo>
                    <a:pt x="18474" y="24661"/>
                  </a:lnTo>
                  <a:lnTo>
                    <a:pt x="17289" y="25407"/>
                  </a:lnTo>
                  <a:lnTo>
                    <a:pt x="14876" y="26899"/>
                  </a:lnTo>
                  <a:lnTo>
                    <a:pt x="12462" y="28303"/>
                  </a:lnTo>
                  <a:lnTo>
                    <a:pt x="10005" y="29663"/>
                  </a:lnTo>
                  <a:lnTo>
                    <a:pt x="7679" y="30980"/>
                  </a:lnTo>
                  <a:lnTo>
                    <a:pt x="5354" y="32296"/>
                  </a:lnTo>
                  <a:lnTo>
                    <a:pt x="3028" y="33613"/>
                  </a:lnTo>
                  <a:lnTo>
                    <a:pt x="88" y="35368"/>
                  </a:lnTo>
                  <a:lnTo>
                    <a:pt x="44" y="35412"/>
                  </a:lnTo>
                  <a:lnTo>
                    <a:pt x="0" y="35456"/>
                  </a:lnTo>
                  <a:lnTo>
                    <a:pt x="0" y="35543"/>
                  </a:lnTo>
                  <a:lnTo>
                    <a:pt x="44" y="35587"/>
                  </a:lnTo>
                  <a:lnTo>
                    <a:pt x="88" y="35675"/>
                  </a:lnTo>
                  <a:lnTo>
                    <a:pt x="263" y="35675"/>
                  </a:lnTo>
                  <a:lnTo>
                    <a:pt x="3203" y="33920"/>
                  </a:lnTo>
                  <a:lnTo>
                    <a:pt x="5529" y="32603"/>
                  </a:lnTo>
                  <a:lnTo>
                    <a:pt x="7855" y="31287"/>
                  </a:lnTo>
                  <a:lnTo>
                    <a:pt x="10180" y="29971"/>
                  </a:lnTo>
                  <a:lnTo>
                    <a:pt x="12638" y="28566"/>
                  </a:lnTo>
                  <a:lnTo>
                    <a:pt x="15095" y="27162"/>
                  </a:lnTo>
                  <a:lnTo>
                    <a:pt x="17508" y="25714"/>
                  </a:lnTo>
                  <a:lnTo>
                    <a:pt x="18693" y="24968"/>
                  </a:lnTo>
                  <a:lnTo>
                    <a:pt x="19878" y="24178"/>
                  </a:lnTo>
                  <a:lnTo>
                    <a:pt x="21019" y="23345"/>
                  </a:lnTo>
                  <a:lnTo>
                    <a:pt x="22160" y="22511"/>
                  </a:lnTo>
                  <a:lnTo>
                    <a:pt x="23301" y="21633"/>
                  </a:lnTo>
                  <a:lnTo>
                    <a:pt x="24398" y="20756"/>
                  </a:lnTo>
                  <a:lnTo>
                    <a:pt x="25451" y="19790"/>
                  </a:lnTo>
                  <a:lnTo>
                    <a:pt x="26460" y="18825"/>
                  </a:lnTo>
                  <a:lnTo>
                    <a:pt x="27469" y="17816"/>
                  </a:lnTo>
                  <a:lnTo>
                    <a:pt x="28435" y="16763"/>
                  </a:lnTo>
                  <a:lnTo>
                    <a:pt x="29970" y="14920"/>
                  </a:lnTo>
                  <a:lnTo>
                    <a:pt x="31550" y="12989"/>
                  </a:lnTo>
                  <a:lnTo>
                    <a:pt x="32954" y="10927"/>
                  </a:lnTo>
                  <a:lnTo>
                    <a:pt x="34095" y="9040"/>
                  </a:lnTo>
                  <a:lnTo>
                    <a:pt x="35236" y="7153"/>
                  </a:lnTo>
                  <a:lnTo>
                    <a:pt x="36640" y="4520"/>
                  </a:lnTo>
                  <a:lnTo>
                    <a:pt x="37869" y="2282"/>
                  </a:lnTo>
                  <a:lnTo>
                    <a:pt x="38703" y="264"/>
                  </a:lnTo>
                  <a:lnTo>
                    <a:pt x="38703" y="176"/>
                  </a:lnTo>
                  <a:lnTo>
                    <a:pt x="38703" y="88"/>
                  </a:lnTo>
                  <a:lnTo>
                    <a:pt x="38659" y="44"/>
                  </a:lnTo>
                  <a:lnTo>
                    <a:pt x="3861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" name="Google Shape;604;p48"/>
            <p:cNvSpPr/>
            <p:nvPr/>
          </p:nvSpPr>
          <p:spPr>
            <a:xfrm>
              <a:off x="1893500" y="1524075"/>
              <a:ext cx="943450" cy="835950"/>
            </a:xfrm>
            <a:custGeom>
              <a:avLst/>
              <a:gdLst/>
              <a:ahLst/>
              <a:cxnLst/>
              <a:rect l="l" t="t" r="r" b="b"/>
              <a:pathLst>
                <a:path w="37738" h="33438" extrusionOk="0">
                  <a:moveTo>
                    <a:pt x="37519" y="0"/>
                  </a:moveTo>
                  <a:lnTo>
                    <a:pt x="37431" y="44"/>
                  </a:lnTo>
                  <a:lnTo>
                    <a:pt x="37387" y="88"/>
                  </a:lnTo>
                  <a:lnTo>
                    <a:pt x="36114" y="2502"/>
                  </a:lnTo>
                  <a:lnTo>
                    <a:pt x="34842" y="4915"/>
                  </a:lnTo>
                  <a:lnTo>
                    <a:pt x="33569" y="7065"/>
                  </a:lnTo>
                  <a:lnTo>
                    <a:pt x="32472" y="8864"/>
                  </a:lnTo>
                  <a:lnTo>
                    <a:pt x="31156" y="10751"/>
                  </a:lnTo>
                  <a:lnTo>
                    <a:pt x="29752" y="12550"/>
                  </a:lnTo>
                  <a:lnTo>
                    <a:pt x="27602" y="14920"/>
                  </a:lnTo>
                  <a:lnTo>
                    <a:pt x="26505" y="16061"/>
                  </a:lnTo>
                  <a:lnTo>
                    <a:pt x="25364" y="17158"/>
                  </a:lnTo>
                  <a:lnTo>
                    <a:pt x="24179" y="18211"/>
                  </a:lnTo>
                  <a:lnTo>
                    <a:pt x="22950" y="19264"/>
                  </a:lnTo>
                  <a:lnTo>
                    <a:pt x="21722" y="20229"/>
                  </a:lnTo>
                  <a:lnTo>
                    <a:pt x="20449" y="21151"/>
                  </a:lnTo>
                  <a:lnTo>
                    <a:pt x="19177" y="22072"/>
                  </a:lnTo>
                  <a:lnTo>
                    <a:pt x="17860" y="22950"/>
                  </a:lnTo>
                  <a:lnTo>
                    <a:pt x="16500" y="23827"/>
                  </a:lnTo>
                  <a:lnTo>
                    <a:pt x="15140" y="24617"/>
                  </a:lnTo>
                  <a:lnTo>
                    <a:pt x="12419" y="26241"/>
                  </a:lnTo>
                  <a:lnTo>
                    <a:pt x="9654" y="27777"/>
                  </a:lnTo>
                  <a:lnTo>
                    <a:pt x="6890" y="29313"/>
                  </a:lnTo>
                  <a:lnTo>
                    <a:pt x="5223" y="30234"/>
                  </a:lnTo>
                  <a:lnTo>
                    <a:pt x="2853" y="31463"/>
                  </a:lnTo>
                  <a:lnTo>
                    <a:pt x="88" y="33130"/>
                  </a:lnTo>
                  <a:lnTo>
                    <a:pt x="45" y="33174"/>
                  </a:lnTo>
                  <a:lnTo>
                    <a:pt x="1" y="33218"/>
                  </a:lnTo>
                  <a:lnTo>
                    <a:pt x="1" y="33306"/>
                  </a:lnTo>
                  <a:lnTo>
                    <a:pt x="45" y="33350"/>
                  </a:lnTo>
                  <a:lnTo>
                    <a:pt x="88" y="33437"/>
                  </a:lnTo>
                  <a:lnTo>
                    <a:pt x="176" y="33437"/>
                  </a:lnTo>
                  <a:lnTo>
                    <a:pt x="264" y="33393"/>
                  </a:lnTo>
                  <a:lnTo>
                    <a:pt x="3028" y="31726"/>
                  </a:lnTo>
                  <a:lnTo>
                    <a:pt x="5354" y="30541"/>
                  </a:lnTo>
                  <a:lnTo>
                    <a:pt x="7065" y="29620"/>
                  </a:lnTo>
                  <a:lnTo>
                    <a:pt x="9830" y="28084"/>
                  </a:lnTo>
                  <a:lnTo>
                    <a:pt x="12594" y="26548"/>
                  </a:lnTo>
                  <a:lnTo>
                    <a:pt x="15359" y="24924"/>
                  </a:lnTo>
                  <a:lnTo>
                    <a:pt x="16719" y="24091"/>
                  </a:lnTo>
                  <a:lnTo>
                    <a:pt x="18036" y="23257"/>
                  </a:lnTo>
                  <a:lnTo>
                    <a:pt x="19352" y="22336"/>
                  </a:lnTo>
                  <a:lnTo>
                    <a:pt x="20668" y="21458"/>
                  </a:lnTo>
                  <a:lnTo>
                    <a:pt x="21941" y="20493"/>
                  </a:lnTo>
                  <a:lnTo>
                    <a:pt x="23214" y="19527"/>
                  </a:lnTo>
                  <a:lnTo>
                    <a:pt x="24398" y="18474"/>
                  </a:lnTo>
                  <a:lnTo>
                    <a:pt x="25583" y="17421"/>
                  </a:lnTo>
                  <a:lnTo>
                    <a:pt x="26768" y="16324"/>
                  </a:lnTo>
                  <a:lnTo>
                    <a:pt x="27865" y="15183"/>
                  </a:lnTo>
                  <a:lnTo>
                    <a:pt x="30015" y="12770"/>
                  </a:lnTo>
                  <a:lnTo>
                    <a:pt x="31463" y="10971"/>
                  </a:lnTo>
                  <a:lnTo>
                    <a:pt x="32779" y="9084"/>
                  </a:lnTo>
                  <a:lnTo>
                    <a:pt x="33876" y="7241"/>
                  </a:lnTo>
                  <a:lnTo>
                    <a:pt x="35105" y="5047"/>
                  </a:lnTo>
                  <a:lnTo>
                    <a:pt x="36465" y="2633"/>
                  </a:lnTo>
                  <a:lnTo>
                    <a:pt x="37694" y="264"/>
                  </a:lnTo>
                  <a:lnTo>
                    <a:pt x="37738" y="176"/>
                  </a:lnTo>
                  <a:lnTo>
                    <a:pt x="37738" y="132"/>
                  </a:lnTo>
                  <a:lnTo>
                    <a:pt x="37694" y="44"/>
                  </a:lnTo>
                  <a:lnTo>
                    <a:pt x="3765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" name="Google Shape;605;p48"/>
            <p:cNvSpPr/>
            <p:nvPr/>
          </p:nvSpPr>
          <p:spPr>
            <a:xfrm>
              <a:off x="1870475" y="1528450"/>
              <a:ext cx="929200" cy="809625"/>
            </a:xfrm>
            <a:custGeom>
              <a:avLst/>
              <a:gdLst/>
              <a:ahLst/>
              <a:cxnLst/>
              <a:rect l="l" t="t" r="r" b="b"/>
              <a:pathLst>
                <a:path w="37168" h="32385" extrusionOk="0">
                  <a:moveTo>
                    <a:pt x="36948" y="1"/>
                  </a:moveTo>
                  <a:lnTo>
                    <a:pt x="36860" y="45"/>
                  </a:lnTo>
                  <a:lnTo>
                    <a:pt x="36816" y="89"/>
                  </a:lnTo>
                  <a:lnTo>
                    <a:pt x="36202" y="1274"/>
                  </a:lnTo>
                  <a:lnTo>
                    <a:pt x="35236" y="3029"/>
                  </a:lnTo>
                  <a:lnTo>
                    <a:pt x="34271" y="4784"/>
                  </a:lnTo>
                  <a:lnTo>
                    <a:pt x="33306" y="6495"/>
                  </a:lnTo>
                  <a:lnTo>
                    <a:pt x="32296" y="8119"/>
                  </a:lnTo>
                  <a:lnTo>
                    <a:pt x="31155" y="9742"/>
                  </a:lnTo>
                  <a:lnTo>
                    <a:pt x="30585" y="10532"/>
                  </a:lnTo>
                  <a:lnTo>
                    <a:pt x="29971" y="11322"/>
                  </a:lnTo>
                  <a:lnTo>
                    <a:pt x="29312" y="12112"/>
                  </a:lnTo>
                  <a:lnTo>
                    <a:pt x="28654" y="12902"/>
                  </a:lnTo>
                  <a:lnTo>
                    <a:pt x="27908" y="13692"/>
                  </a:lnTo>
                  <a:lnTo>
                    <a:pt x="27162" y="14482"/>
                  </a:lnTo>
                  <a:lnTo>
                    <a:pt x="25232" y="16324"/>
                  </a:lnTo>
                  <a:lnTo>
                    <a:pt x="23257" y="17948"/>
                  </a:lnTo>
                  <a:lnTo>
                    <a:pt x="21282" y="19396"/>
                  </a:lnTo>
                  <a:lnTo>
                    <a:pt x="19088" y="21195"/>
                  </a:lnTo>
                  <a:lnTo>
                    <a:pt x="16587" y="22907"/>
                  </a:lnTo>
                  <a:lnTo>
                    <a:pt x="12111" y="25539"/>
                  </a:lnTo>
                  <a:lnTo>
                    <a:pt x="9303" y="27075"/>
                  </a:lnTo>
                  <a:lnTo>
                    <a:pt x="7241" y="28172"/>
                  </a:lnTo>
                  <a:lnTo>
                    <a:pt x="3291" y="30147"/>
                  </a:lnTo>
                  <a:lnTo>
                    <a:pt x="88" y="32078"/>
                  </a:lnTo>
                  <a:lnTo>
                    <a:pt x="44" y="32121"/>
                  </a:lnTo>
                  <a:lnTo>
                    <a:pt x="0" y="32165"/>
                  </a:lnTo>
                  <a:lnTo>
                    <a:pt x="0" y="32253"/>
                  </a:lnTo>
                  <a:lnTo>
                    <a:pt x="0" y="32297"/>
                  </a:lnTo>
                  <a:lnTo>
                    <a:pt x="88" y="32385"/>
                  </a:lnTo>
                  <a:lnTo>
                    <a:pt x="264" y="32385"/>
                  </a:lnTo>
                  <a:lnTo>
                    <a:pt x="3467" y="30454"/>
                  </a:lnTo>
                  <a:lnTo>
                    <a:pt x="7416" y="28479"/>
                  </a:lnTo>
                  <a:lnTo>
                    <a:pt x="9478" y="27382"/>
                  </a:lnTo>
                  <a:lnTo>
                    <a:pt x="12287" y="25847"/>
                  </a:lnTo>
                  <a:lnTo>
                    <a:pt x="16763" y="23214"/>
                  </a:lnTo>
                  <a:lnTo>
                    <a:pt x="19308" y="21502"/>
                  </a:lnTo>
                  <a:lnTo>
                    <a:pt x="21502" y="19703"/>
                  </a:lnTo>
                  <a:lnTo>
                    <a:pt x="23476" y="18211"/>
                  </a:lnTo>
                  <a:lnTo>
                    <a:pt x="25451" y="16588"/>
                  </a:lnTo>
                  <a:lnTo>
                    <a:pt x="27382" y="14745"/>
                  </a:lnTo>
                  <a:lnTo>
                    <a:pt x="28172" y="13955"/>
                  </a:lnTo>
                  <a:lnTo>
                    <a:pt x="28917" y="13165"/>
                  </a:lnTo>
                  <a:lnTo>
                    <a:pt x="29576" y="12375"/>
                  </a:lnTo>
                  <a:lnTo>
                    <a:pt x="30234" y="11542"/>
                  </a:lnTo>
                  <a:lnTo>
                    <a:pt x="30848" y="10752"/>
                  </a:lnTo>
                  <a:lnTo>
                    <a:pt x="31463" y="9962"/>
                  </a:lnTo>
                  <a:lnTo>
                    <a:pt x="32560" y="8338"/>
                  </a:lnTo>
                  <a:lnTo>
                    <a:pt x="33613" y="6671"/>
                  </a:lnTo>
                  <a:lnTo>
                    <a:pt x="34578" y="4959"/>
                  </a:lnTo>
                  <a:lnTo>
                    <a:pt x="35543" y="3204"/>
                  </a:lnTo>
                  <a:lnTo>
                    <a:pt x="36509" y="1405"/>
                  </a:lnTo>
                  <a:lnTo>
                    <a:pt x="37123" y="264"/>
                  </a:lnTo>
                  <a:lnTo>
                    <a:pt x="37167" y="177"/>
                  </a:lnTo>
                  <a:lnTo>
                    <a:pt x="37167" y="133"/>
                  </a:lnTo>
                  <a:lnTo>
                    <a:pt x="37123" y="89"/>
                  </a:lnTo>
                  <a:lnTo>
                    <a:pt x="37079" y="45"/>
                  </a:lnTo>
                  <a:lnTo>
                    <a:pt x="3699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" name="Google Shape;606;p48"/>
            <p:cNvSpPr/>
            <p:nvPr/>
          </p:nvSpPr>
          <p:spPr>
            <a:xfrm>
              <a:off x="1846325" y="1555900"/>
              <a:ext cx="900675" cy="760250"/>
            </a:xfrm>
            <a:custGeom>
              <a:avLst/>
              <a:gdLst/>
              <a:ahLst/>
              <a:cxnLst/>
              <a:rect l="l" t="t" r="r" b="b"/>
              <a:pathLst>
                <a:path w="36027" h="30410" extrusionOk="0">
                  <a:moveTo>
                    <a:pt x="35895" y="0"/>
                  </a:moveTo>
                  <a:lnTo>
                    <a:pt x="35807" y="44"/>
                  </a:lnTo>
                  <a:lnTo>
                    <a:pt x="35763" y="44"/>
                  </a:lnTo>
                  <a:lnTo>
                    <a:pt x="35720" y="132"/>
                  </a:lnTo>
                  <a:lnTo>
                    <a:pt x="34315" y="2677"/>
                  </a:lnTo>
                  <a:lnTo>
                    <a:pt x="33350" y="4520"/>
                  </a:lnTo>
                  <a:lnTo>
                    <a:pt x="32341" y="6231"/>
                  </a:lnTo>
                  <a:lnTo>
                    <a:pt x="31814" y="7065"/>
                  </a:lnTo>
                  <a:lnTo>
                    <a:pt x="31244" y="7855"/>
                  </a:lnTo>
                  <a:lnTo>
                    <a:pt x="30673" y="8644"/>
                  </a:lnTo>
                  <a:lnTo>
                    <a:pt x="30059" y="9434"/>
                  </a:lnTo>
                  <a:lnTo>
                    <a:pt x="29401" y="10180"/>
                  </a:lnTo>
                  <a:lnTo>
                    <a:pt x="28786" y="10926"/>
                  </a:lnTo>
                  <a:lnTo>
                    <a:pt x="28084" y="11672"/>
                  </a:lnTo>
                  <a:lnTo>
                    <a:pt x="27382" y="12418"/>
                  </a:lnTo>
                  <a:lnTo>
                    <a:pt x="25890" y="13822"/>
                  </a:lnTo>
                  <a:lnTo>
                    <a:pt x="24311" y="15226"/>
                  </a:lnTo>
                  <a:lnTo>
                    <a:pt x="22643" y="16455"/>
                  </a:lnTo>
                  <a:lnTo>
                    <a:pt x="20976" y="17815"/>
                  </a:lnTo>
                  <a:lnTo>
                    <a:pt x="20361" y="18386"/>
                  </a:lnTo>
                  <a:lnTo>
                    <a:pt x="19703" y="18912"/>
                  </a:lnTo>
                  <a:lnTo>
                    <a:pt x="19045" y="19483"/>
                  </a:lnTo>
                  <a:lnTo>
                    <a:pt x="18343" y="20009"/>
                  </a:lnTo>
                  <a:lnTo>
                    <a:pt x="16851" y="21019"/>
                  </a:lnTo>
                  <a:lnTo>
                    <a:pt x="15271" y="21984"/>
                  </a:lnTo>
                  <a:lnTo>
                    <a:pt x="13648" y="22906"/>
                  </a:lnTo>
                  <a:lnTo>
                    <a:pt x="12024" y="23827"/>
                  </a:lnTo>
                  <a:lnTo>
                    <a:pt x="8821" y="25494"/>
                  </a:lnTo>
                  <a:lnTo>
                    <a:pt x="7241" y="26328"/>
                  </a:lnTo>
                  <a:lnTo>
                    <a:pt x="3380" y="28215"/>
                  </a:lnTo>
                  <a:lnTo>
                    <a:pt x="89" y="30102"/>
                  </a:lnTo>
                  <a:lnTo>
                    <a:pt x="45" y="30146"/>
                  </a:lnTo>
                  <a:lnTo>
                    <a:pt x="1" y="30190"/>
                  </a:lnTo>
                  <a:lnTo>
                    <a:pt x="1" y="30277"/>
                  </a:lnTo>
                  <a:lnTo>
                    <a:pt x="45" y="30321"/>
                  </a:lnTo>
                  <a:lnTo>
                    <a:pt x="89" y="30409"/>
                  </a:lnTo>
                  <a:lnTo>
                    <a:pt x="264" y="30409"/>
                  </a:lnTo>
                  <a:lnTo>
                    <a:pt x="3555" y="28522"/>
                  </a:lnTo>
                  <a:lnTo>
                    <a:pt x="7373" y="26635"/>
                  </a:lnTo>
                  <a:lnTo>
                    <a:pt x="8952" y="25846"/>
                  </a:lnTo>
                  <a:lnTo>
                    <a:pt x="12200" y="24134"/>
                  </a:lnTo>
                  <a:lnTo>
                    <a:pt x="13867" y="23213"/>
                  </a:lnTo>
                  <a:lnTo>
                    <a:pt x="15491" y="22291"/>
                  </a:lnTo>
                  <a:lnTo>
                    <a:pt x="17027" y="21282"/>
                  </a:lnTo>
                  <a:lnTo>
                    <a:pt x="18518" y="20273"/>
                  </a:lnTo>
                  <a:lnTo>
                    <a:pt x="19264" y="19746"/>
                  </a:lnTo>
                  <a:lnTo>
                    <a:pt x="19923" y="19176"/>
                  </a:lnTo>
                  <a:lnTo>
                    <a:pt x="20581" y="18649"/>
                  </a:lnTo>
                  <a:lnTo>
                    <a:pt x="21239" y="18079"/>
                  </a:lnTo>
                  <a:lnTo>
                    <a:pt x="22863" y="16718"/>
                  </a:lnTo>
                  <a:lnTo>
                    <a:pt x="24530" y="15490"/>
                  </a:lnTo>
                  <a:lnTo>
                    <a:pt x="26154" y="14086"/>
                  </a:lnTo>
                  <a:lnTo>
                    <a:pt x="27646" y="12638"/>
                  </a:lnTo>
                  <a:lnTo>
                    <a:pt x="28348" y="11935"/>
                  </a:lnTo>
                  <a:lnTo>
                    <a:pt x="29050" y="11189"/>
                  </a:lnTo>
                  <a:lnTo>
                    <a:pt x="29708" y="10444"/>
                  </a:lnTo>
                  <a:lnTo>
                    <a:pt x="30322" y="9654"/>
                  </a:lnTo>
                  <a:lnTo>
                    <a:pt x="30937" y="8864"/>
                  </a:lnTo>
                  <a:lnTo>
                    <a:pt x="31507" y="8074"/>
                  </a:lnTo>
                  <a:lnTo>
                    <a:pt x="32078" y="7240"/>
                  </a:lnTo>
                  <a:lnTo>
                    <a:pt x="32648" y="6407"/>
                  </a:lnTo>
                  <a:lnTo>
                    <a:pt x="33175" y="5573"/>
                  </a:lnTo>
                  <a:lnTo>
                    <a:pt x="33657" y="4695"/>
                  </a:lnTo>
                  <a:lnTo>
                    <a:pt x="34666" y="2852"/>
                  </a:lnTo>
                  <a:lnTo>
                    <a:pt x="36027" y="263"/>
                  </a:lnTo>
                  <a:lnTo>
                    <a:pt x="36027" y="219"/>
                  </a:lnTo>
                  <a:lnTo>
                    <a:pt x="36027" y="132"/>
                  </a:lnTo>
                  <a:lnTo>
                    <a:pt x="35983" y="88"/>
                  </a:lnTo>
                  <a:lnTo>
                    <a:pt x="35939" y="44"/>
                  </a:lnTo>
                  <a:lnTo>
                    <a:pt x="3589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" name="Google Shape;607;p48"/>
            <p:cNvSpPr/>
            <p:nvPr/>
          </p:nvSpPr>
          <p:spPr>
            <a:xfrm>
              <a:off x="1799150" y="1626100"/>
              <a:ext cx="840350" cy="647250"/>
            </a:xfrm>
            <a:custGeom>
              <a:avLst/>
              <a:gdLst/>
              <a:ahLst/>
              <a:cxnLst/>
              <a:rect l="l" t="t" r="r" b="b"/>
              <a:pathLst>
                <a:path w="33614" h="25890" extrusionOk="0">
                  <a:moveTo>
                    <a:pt x="33394" y="0"/>
                  </a:moveTo>
                  <a:lnTo>
                    <a:pt x="33350" y="44"/>
                  </a:lnTo>
                  <a:lnTo>
                    <a:pt x="33306" y="88"/>
                  </a:lnTo>
                  <a:lnTo>
                    <a:pt x="31639" y="2896"/>
                  </a:lnTo>
                  <a:lnTo>
                    <a:pt x="30322" y="4783"/>
                  </a:lnTo>
                  <a:lnTo>
                    <a:pt x="28874" y="6495"/>
                  </a:lnTo>
                  <a:lnTo>
                    <a:pt x="26944" y="8425"/>
                  </a:lnTo>
                  <a:lnTo>
                    <a:pt x="25057" y="10049"/>
                  </a:lnTo>
                  <a:lnTo>
                    <a:pt x="22994" y="11673"/>
                  </a:lnTo>
                  <a:lnTo>
                    <a:pt x="20362" y="14042"/>
                  </a:lnTo>
                  <a:lnTo>
                    <a:pt x="18124" y="15973"/>
                  </a:lnTo>
                  <a:lnTo>
                    <a:pt x="16105" y="17289"/>
                  </a:lnTo>
                  <a:lnTo>
                    <a:pt x="14174" y="18430"/>
                  </a:lnTo>
                  <a:lnTo>
                    <a:pt x="12112" y="19571"/>
                  </a:lnTo>
                  <a:lnTo>
                    <a:pt x="7812" y="21721"/>
                  </a:lnTo>
                  <a:lnTo>
                    <a:pt x="5662" y="22555"/>
                  </a:lnTo>
                  <a:lnTo>
                    <a:pt x="3511" y="23608"/>
                  </a:lnTo>
                  <a:lnTo>
                    <a:pt x="89" y="25583"/>
                  </a:lnTo>
                  <a:lnTo>
                    <a:pt x="1" y="25626"/>
                  </a:lnTo>
                  <a:lnTo>
                    <a:pt x="1" y="25670"/>
                  </a:lnTo>
                  <a:lnTo>
                    <a:pt x="1" y="25758"/>
                  </a:lnTo>
                  <a:lnTo>
                    <a:pt x="1" y="25802"/>
                  </a:lnTo>
                  <a:lnTo>
                    <a:pt x="89" y="25890"/>
                  </a:lnTo>
                  <a:lnTo>
                    <a:pt x="264" y="25890"/>
                  </a:lnTo>
                  <a:lnTo>
                    <a:pt x="3687" y="23915"/>
                  </a:lnTo>
                  <a:lnTo>
                    <a:pt x="5793" y="22862"/>
                  </a:lnTo>
                  <a:lnTo>
                    <a:pt x="7943" y="22028"/>
                  </a:lnTo>
                  <a:lnTo>
                    <a:pt x="12288" y="19878"/>
                  </a:lnTo>
                  <a:lnTo>
                    <a:pt x="14350" y="18737"/>
                  </a:lnTo>
                  <a:lnTo>
                    <a:pt x="16281" y="17596"/>
                  </a:lnTo>
                  <a:lnTo>
                    <a:pt x="18299" y="16236"/>
                  </a:lnTo>
                  <a:lnTo>
                    <a:pt x="18343" y="16236"/>
                  </a:lnTo>
                  <a:lnTo>
                    <a:pt x="20581" y="14305"/>
                  </a:lnTo>
                  <a:lnTo>
                    <a:pt x="23214" y="11936"/>
                  </a:lnTo>
                  <a:lnTo>
                    <a:pt x="25276" y="10356"/>
                  </a:lnTo>
                  <a:lnTo>
                    <a:pt x="27207" y="8689"/>
                  </a:lnTo>
                  <a:lnTo>
                    <a:pt x="29138" y="6758"/>
                  </a:lnTo>
                  <a:lnTo>
                    <a:pt x="30586" y="5003"/>
                  </a:lnTo>
                  <a:lnTo>
                    <a:pt x="31946" y="3116"/>
                  </a:lnTo>
                  <a:lnTo>
                    <a:pt x="33570" y="264"/>
                  </a:lnTo>
                  <a:lnTo>
                    <a:pt x="33613" y="220"/>
                  </a:lnTo>
                  <a:lnTo>
                    <a:pt x="33613" y="132"/>
                  </a:lnTo>
                  <a:lnTo>
                    <a:pt x="33570" y="88"/>
                  </a:lnTo>
                  <a:lnTo>
                    <a:pt x="33526" y="44"/>
                  </a:lnTo>
                  <a:lnTo>
                    <a:pt x="3343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" name="Google Shape;608;p48"/>
            <p:cNvSpPr/>
            <p:nvPr/>
          </p:nvSpPr>
          <p:spPr>
            <a:xfrm>
              <a:off x="1775025" y="2163625"/>
              <a:ext cx="160200" cy="88875"/>
            </a:xfrm>
            <a:custGeom>
              <a:avLst/>
              <a:gdLst/>
              <a:ahLst/>
              <a:cxnLst/>
              <a:rect l="l" t="t" r="r" b="b"/>
              <a:pathLst>
                <a:path w="6408" h="3555" extrusionOk="0">
                  <a:moveTo>
                    <a:pt x="6144" y="1"/>
                  </a:moveTo>
                  <a:lnTo>
                    <a:pt x="3555" y="1229"/>
                  </a:lnTo>
                  <a:lnTo>
                    <a:pt x="88" y="3204"/>
                  </a:lnTo>
                  <a:lnTo>
                    <a:pt x="45" y="3248"/>
                  </a:lnTo>
                  <a:lnTo>
                    <a:pt x="1" y="3336"/>
                  </a:lnTo>
                  <a:lnTo>
                    <a:pt x="1" y="3379"/>
                  </a:lnTo>
                  <a:lnTo>
                    <a:pt x="45" y="3467"/>
                  </a:lnTo>
                  <a:lnTo>
                    <a:pt x="88" y="3511"/>
                  </a:lnTo>
                  <a:lnTo>
                    <a:pt x="176" y="3555"/>
                  </a:lnTo>
                  <a:lnTo>
                    <a:pt x="264" y="3511"/>
                  </a:lnTo>
                  <a:lnTo>
                    <a:pt x="3730" y="1537"/>
                  </a:lnTo>
                  <a:lnTo>
                    <a:pt x="6319" y="352"/>
                  </a:lnTo>
                  <a:lnTo>
                    <a:pt x="6363" y="308"/>
                  </a:lnTo>
                  <a:lnTo>
                    <a:pt x="6407" y="220"/>
                  </a:lnTo>
                  <a:lnTo>
                    <a:pt x="6407" y="176"/>
                  </a:lnTo>
                  <a:lnTo>
                    <a:pt x="6363" y="88"/>
                  </a:lnTo>
                  <a:lnTo>
                    <a:pt x="6319" y="45"/>
                  </a:lnTo>
                  <a:lnTo>
                    <a:pt x="627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" name="Google Shape;609;p48"/>
            <p:cNvSpPr/>
            <p:nvPr/>
          </p:nvSpPr>
          <p:spPr>
            <a:xfrm>
              <a:off x="2327925" y="1808200"/>
              <a:ext cx="137150" cy="118500"/>
            </a:xfrm>
            <a:custGeom>
              <a:avLst/>
              <a:gdLst/>
              <a:ahLst/>
              <a:cxnLst/>
              <a:rect l="l" t="t" r="r" b="b"/>
              <a:pathLst>
                <a:path w="5486" h="4740" extrusionOk="0">
                  <a:moveTo>
                    <a:pt x="5266" y="0"/>
                  </a:moveTo>
                  <a:lnTo>
                    <a:pt x="5222" y="44"/>
                  </a:lnTo>
                  <a:lnTo>
                    <a:pt x="3555" y="1492"/>
                  </a:lnTo>
                  <a:lnTo>
                    <a:pt x="88" y="4432"/>
                  </a:lnTo>
                  <a:lnTo>
                    <a:pt x="44" y="4476"/>
                  </a:lnTo>
                  <a:lnTo>
                    <a:pt x="0" y="4520"/>
                  </a:lnTo>
                  <a:lnTo>
                    <a:pt x="0" y="4608"/>
                  </a:lnTo>
                  <a:lnTo>
                    <a:pt x="44" y="4652"/>
                  </a:lnTo>
                  <a:lnTo>
                    <a:pt x="88" y="4696"/>
                  </a:lnTo>
                  <a:lnTo>
                    <a:pt x="176" y="4740"/>
                  </a:lnTo>
                  <a:lnTo>
                    <a:pt x="308" y="4696"/>
                  </a:lnTo>
                  <a:lnTo>
                    <a:pt x="3774" y="1756"/>
                  </a:lnTo>
                  <a:lnTo>
                    <a:pt x="5442" y="308"/>
                  </a:lnTo>
                  <a:lnTo>
                    <a:pt x="5485" y="264"/>
                  </a:lnTo>
                  <a:lnTo>
                    <a:pt x="5485" y="176"/>
                  </a:lnTo>
                  <a:lnTo>
                    <a:pt x="5485" y="132"/>
                  </a:lnTo>
                  <a:lnTo>
                    <a:pt x="5442" y="44"/>
                  </a:lnTo>
                  <a:lnTo>
                    <a:pt x="539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" name="Google Shape;610;p48"/>
            <p:cNvSpPr/>
            <p:nvPr/>
          </p:nvSpPr>
          <p:spPr>
            <a:xfrm>
              <a:off x="2313650" y="1698500"/>
              <a:ext cx="210675" cy="199675"/>
            </a:xfrm>
            <a:custGeom>
              <a:avLst/>
              <a:gdLst/>
              <a:ahLst/>
              <a:cxnLst/>
              <a:rect l="l" t="t" r="r" b="b"/>
              <a:pathLst>
                <a:path w="8427" h="7987" extrusionOk="0">
                  <a:moveTo>
                    <a:pt x="8251" y="0"/>
                  </a:moveTo>
                  <a:lnTo>
                    <a:pt x="8163" y="44"/>
                  </a:lnTo>
                  <a:lnTo>
                    <a:pt x="8119" y="88"/>
                  </a:lnTo>
                  <a:lnTo>
                    <a:pt x="6671" y="1800"/>
                  </a:lnTo>
                  <a:lnTo>
                    <a:pt x="4872" y="3599"/>
                  </a:lnTo>
                  <a:lnTo>
                    <a:pt x="3380" y="4827"/>
                  </a:lnTo>
                  <a:lnTo>
                    <a:pt x="1712" y="6231"/>
                  </a:lnTo>
                  <a:lnTo>
                    <a:pt x="45" y="7680"/>
                  </a:lnTo>
                  <a:lnTo>
                    <a:pt x="1" y="7767"/>
                  </a:lnTo>
                  <a:lnTo>
                    <a:pt x="1" y="7811"/>
                  </a:lnTo>
                  <a:lnTo>
                    <a:pt x="1" y="7899"/>
                  </a:lnTo>
                  <a:lnTo>
                    <a:pt x="45" y="7943"/>
                  </a:lnTo>
                  <a:lnTo>
                    <a:pt x="89" y="7987"/>
                  </a:lnTo>
                  <a:lnTo>
                    <a:pt x="176" y="7987"/>
                  </a:lnTo>
                  <a:lnTo>
                    <a:pt x="308" y="7943"/>
                  </a:lnTo>
                  <a:lnTo>
                    <a:pt x="1932" y="6495"/>
                  </a:lnTo>
                  <a:lnTo>
                    <a:pt x="3599" y="5091"/>
                  </a:lnTo>
                  <a:lnTo>
                    <a:pt x="5091" y="3862"/>
                  </a:lnTo>
                  <a:lnTo>
                    <a:pt x="6934" y="2063"/>
                  </a:lnTo>
                  <a:lnTo>
                    <a:pt x="8382" y="308"/>
                  </a:lnTo>
                  <a:lnTo>
                    <a:pt x="8426" y="220"/>
                  </a:lnTo>
                  <a:lnTo>
                    <a:pt x="8426" y="176"/>
                  </a:lnTo>
                  <a:lnTo>
                    <a:pt x="8426" y="88"/>
                  </a:lnTo>
                  <a:lnTo>
                    <a:pt x="8382" y="44"/>
                  </a:lnTo>
                  <a:lnTo>
                    <a:pt x="829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" name="Google Shape;611;p48"/>
            <p:cNvSpPr/>
            <p:nvPr/>
          </p:nvSpPr>
          <p:spPr>
            <a:xfrm>
              <a:off x="1726750" y="2143875"/>
              <a:ext cx="109725" cy="64750"/>
            </a:xfrm>
            <a:custGeom>
              <a:avLst/>
              <a:gdLst/>
              <a:ahLst/>
              <a:cxnLst/>
              <a:rect l="l" t="t" r="r" b="b"/>
              <a:pathLst>
                <a:path w="4389" h="2590" extrusionOk="0">
                  <a:moveTo>
                    <a:pt x="4126" y="1"/>
                  </a:moveTo>
                  <a:lnTo>
                    <a:pt x="89" y="2283"/>
                  </a:lnTo>
                  <a:lnTo>
                    <a:pt x="45" y="2327"/>
                  </a:lnTo>
                  <a:lnTo>
                    <a:pt x="1" y="2370"/>
                  </a:lnTo>
                  <a:lnTo>
                    <a:pt x="1" y="2458"/>
                  </a:lnTo>
                  <a:lnTo>
                    <a:pt x="1" y="2502"/>
                  </a:lnTo>
                  <a:lnTo>
                    <a:pt x="89" y="2590"/>
                  </a:lnTo>
                  <a:lnTo>
                    <a:pt x="264" y="2590"/>
                  </a:lnTo>
                  <a:lnTo>
                    <a:pt x="4301" y="308"/>
                  </a:lnTo>
                  <a:lnTo>
                    <a:pt x="4389" y="264"/>
                  </a:lnTo>
                  <a:lnTo>
                    <a:pt x="4389" y="220"/>
                  </a:lnTo>
                  <a:lnTo>
                    <a:pt x="4389" y="176"/>
                  </a:lnTo>
                  <a:lnTo>
                    <a:pt x="4389" y="89"/>
                  </a:lnTo>
                  <a:lnTo>
                    <a:pt x="4345" y="45"/>
                  </a:lnTo>
                  <a:lnTo>
                    <a:pt x="430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" name="Google Shape;612;p48"/>
            <p:cNvSpPr/>
            <p:nvPr/>
          </p:nvSpPr>
          <p:spPr>
            <a:xfrm>
              <a:off x="2462850" y="1368300"/>
              <a:ext cx="930300" cy="1502925"/>
            </a:xfrm>
            <a:custGeom>
              <a:avLst/>
              <a:gdLst/>
              <a:ahLst/>
              <a:cxnLst/>
              <a:rect l="l" t="t" r="r" b="b"/>
              <a:pathLst>
                <a:path w="37212" h="60117" extrusionOk="0">
                  <a:moveTo>
                    <a:pt x="35105" y="0"/>
                  </a:moveTo>
                  <a:lnTo>
                    <a:pt x="35017" y="44"/>
                  </a:lnTo>
                  <a:lnTo>
                    <a:pt x="34974" y="88"/>
                  </a:lnTo>
                  <a:lnTo>
                    <a:pt x="34974" y="176"/>
                  </a:lnTo>
                  <a:lnTo>
                    <a:pt x="34974" y="220"/>
                  </a:lnTo>
                  <a:lnTo>
                    <a:pt x="35017" y="308"/>
                  </a:lnTo>
                  <a:lnTo>
                    <a:pt x="36334" y="1712"/>
                  </a:lnTo>
                  <a:lnTo>
                    <a:pt x="36509" y="2151"/>
                  </a:lnTo>
                  <a:lnTo>
                    <a:pt x="36773" y="4388"/>
                  </a:lnTo>
                  <a:lnTo>
                    <a:pt x="36860" y="7328"/>
                  </a:lnTo>
                  <a:lnTo>
                    <a:pt x="36729" y="8513"/>
                  </a:lnTo>
                  <a:lnTo>
                    <a:pt x="35939" y="10400"/>
                  </a:lnTo>
                  <a:lnTo>
                    <a:pt x="34974" y="12726"/>
                  </a:lnTo>
                  <a:lnTo>
                    <a:pt x="33657" y="16587"/>
                  </a:lnTo>
                  <a:lnTo>
                    <a:pt x="32253" y="19088"/>
                  </a:lnTo>
                  <a:lnTo>
                    <a:pt x="30936" y="21590"/>
                  </a:lnTo>
                  <a:lnTo>
                    <a:pt x="29883" y="24047"/>
                  </a:lnTo>
                  <a:lnTo>
                    <a:pt x="27251" y="28742"/>
                  </a:lnTo>
                  <a:lnTo>
                    <a:pt x="27251" y="28830"/>
                  </a:lnTo>
                  <a:lnTo>
                    <a:pt x="27207" y="30541"/>
                  </a:lnTo>
                  <a:lnTo>
                    <a:pt x="27207" y="30585"/>
                  </a:lnTo>
                  <a:lnTo>
                    <a:pt x="27338" y="32209"/>
                  </a:lnTo>
                  <a:lnTo>
                    <a:pt x="28435" y="40239"/>
                  </a:lnTo>
                  <a:lnTo>
                    <a:pt x="28216" y="40546"/>
                  </a:lnTo>
                  <a:lnTo>
                    <a:pt x="27426" y="41204"/>
                  </a:lnTo>
                  <a:lnTo>
                    <a:pt x="25144" y="42564"/>
                  </a:lnTo>
                  <a:lnTo>
                    <a:pt x="22731" y="44232"/>
                  </a:lnTo>
                  <a:lnTo>
                    <a:pt x="20054" y="45855"/>
                  </a:lnTo>
                  <a:lnTo>
                    <a:pt x="16500" y="48664"/>
                  </a:lnTo>
                  <a:lnTo>
                    <a:pt x="14569" y="49761"/>
                  </a:lnTo>
                  <a:lnTo>
                    <a:pt x="14569" y="49805"/>
                  </a:lnTo>
                  <a:lnTo>
                    <a:pt x="12419" y="51867"/>
                  </a:lnTo>
                  <a:lnTo>
                    <a:pt x="11410" y="52525"/>
                  </a:lnTo>
                  <a:lnTo>
                    <a:pt x="8119" y="54280"/>
                  </a:lnTo>
                  <a:lnTo>
                    <a:pt x="6627" y="54939"/>
                  </a:lnTo>
                  <a:lnTo>
                    <a:pt x="5135" y="55992"/>
                  </a:lnTo>
                  <a:lnTo>
                    <a:pt x="3160" y="57484"/>
                  </a:lnTo>
                  <a:lnTo>
                    <a:pt x="88" y="59809"/>
                  </a:lnTo>
                  <a:lnTo>
                    <a:pt x="1" y="59853"/>
                  </a:lnTo>
                  <a:lnTo>
                    <a:pt x="1" y="59941"/>
                  </a:lnTo>
                  <a:lnTo>
                    <a:pt x="1" y="59985"/>
                  </a:lnTo>
                  <a:lnTo>
                    <a:pt x="45" y="60073"/>
                  </a:lnTo>
                  <a:lnTo>
                    <a:pt x="88" y="60117"/>
                  </a:lnTo>
                  <a:lnTo>
                    <a:pt x="176" y="60117"/>
                  </a:lnTo>
                  <a:lnTo>
                    <a:pt x="264" y="60073"/>
                  </a:lnTo>
                  <a:lnTo>
                    <a:pt x="3336" y="57747"/>
                  </a:lnTo>
                  <a:lnTo>
                    <a:pt x="5354" y="56299"/>
                  </a:lnTo>
                  <a:lnTo>
                    <a:pt x="6802" y="55246"/>
                  </a:lnTo>
                  <a:lnTo>
                    <a:pt x="8250" y="54588"/>
                  </a:lnTo>
                  <a:lnTo>
                    <a:pt x="11585" y="52832"/>
                  </a:lnTo>
                  <a:lnTo>
                    <a:pt x="12638" y="52130"/>
                  </a:lnTo>
                  <a:lnTo>
                    <a:pt x="14788" y="50068"/>
                  </a:lnTo>
                  <a:lnTo>
                    <a:pt x="16675" y="48971"/>
                  </a:lnTo>
                  <a:lnTo>
                    <a:pt x="16719" y="48971"/>
                  </a:lnTo>
                  <a:lnTo>
                    <a:pt x="20230" y="46163"/>
                  </a:lnTo>
                  <a:lnTo>
                    <a:pt x="22906" y="44539"/>
                  </a:lnTo>
                  <a:lnTo>
                    <a:pt x="25320" y="42828"/>
                  </a:lnTo>
                  <a:lnTo>
                    <a:pt x="27645" y="41467"/>
                  </a:lnTo>
                  <a:lnTo>
                    <a:pt x="28435" y="40809"/>
                  </a:lnTo>
                  <a:lnTo>
                    <a:pt x="28479" y="40809"/>
                  </a:lnTo>
                  <a:lnTo>
                    <a:pt x="28786" y="40370"/>
                  </a:lnTo>
                  <a:lnTo>
                    <a:pt x="28786" y="40239"/>
                  </a:lnTo>
                  <a:lnTo>
                    <a:pt x="27689" y="32165"/>
                  </a:lnTo>
                  <a:lnTo>
                    <a:pt x="27558" y="30541"/>
                  </a:lnTo>
                  <a:lnTo>
                    <a:pt x="27602" y="28874"/>
                  </a:lnTo>
                  <a:lnTo>
                    <a:pt x="30191" y="24222"/>
                  </a:lnTo>
                  <a:lnTo>
                    <a:pt x="31244" y="21721"/>
                  </a:lnTo>
                  <a:lnTo>
                    <a:pt x="32560" y="19264"/>
                  </a:lnTo>
                  <a:lnTo>
                    <a:pt x="33964" y="16719"/>
                  </a:lnTo>
                  <a:lnTo>
                    <a:pt x="33964" y="16675"/>
                  </a:lnTo>
                  <a:lnTo>
                    <a:pt x="35281" y="12857"/>
                  </a:lnTo>
                  <a:lnTo>
                    <a:pt x="36246" y="10532"/>
                  </a:lnTo>
                  <a:lnTo>
                    <a:pt x="37080" y="8645"/>
                  </a:lnTo>
                  <a:lnTo>
                    <a:pt x="37080" y="8601"/>
                  </a:lnTo>
                  <a:lnTo>
                    <a:pt x="37211" y="7328"/>
                  </a:lnTo>
                  <a:lnTo>
                    <a:pt x="37124" y="4388"/>
                  </a:lnTo>
                  <a:lnTo>
                    <a:pt x="36860" y="2107"/>
                  </a:lnTo>
                  <a:lnTo>
                    <a:pt x="36860" y="2063"/>
                  </a:lnTo>
                  <a:lnTo>
                    <a:pt x="36641" y="1536"/>
                  </a:lnTo>
                  <a:lnTo>
                    <a:pt x="36597" y="1492"/>
                  </a:lnTo>
                  <a:lnTo>
                    <a:pt x="35281" y="44"/>
                  </a:lnTo>
                  <a:lnTo>
                    <a:pt x="3523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" name="Google Shape;613;p48"/>
            <p:cNvSpPr/>
            <p:nvPr/>
          </p:nvSpPr>
          <p:spPr>
            <a:xfrm>
              <a:off x="2491375" y="1390250"/>
              <a:ext cx="930300" cy="1507300"/>
            </a:xfrm>
            <a:custGeom>
              <a:avLst/>
              <a:gdLst/>
              <a:ahLst/>
              <a:cxnLst/>
              <a:rect l="l" t="t" r="r" b="b"/>
              <a:pathLst>
                <a:path w="37212" h="60292" extrusionOk="0">
                  <a:moveTo>
                    <a:pt x="35895" y="0"/>
                  </a:moveTo>
                  <a:lnTo>
                    <a:pt x="35851" y="44"/>
                  </a:lnTo>
                  <a:lnTo>
                    <a:pt x="35807" y="88"/>
                  </a:lnTo>
                  <a:lnTo>
                    <a:pt x="35807" y="176"/>
                  </a:lnTo>
                  <a:lnTo>
                    <a:pt x="35851" y="219"/>
                  </a:lnTo>
                  <a:lnTo>
                    <a:pt x="35851" y="307"/>
                  </a:lnTo>
                  <a:lnTo>
                    <a:pt x="36772" y="1141"/>
                  </a:lnTo>
                  <a:lnTo>
                    <a:pt x="36772" y="2370"/>
                  </a:lnTo>
                  <a:lnTo>
                    <a:pt x="36860" y="5310"/>
                  </a:lnTo>
                  <a:lnTo>
                    <a:pt x="36860" y="7240"/>
                  </a:lnTo>
                  <a:lnTo>
                    <a:pt x="36860" y="7899"/>
                  </a:lnTo>
                  <a:lnTo>
                    <a:pt x="36772" y="8513"/>
                  </a:lnTo>
                  <a:lnTo>
                    <a:pt x="36597" y="9127"/>
                  </a:lnTo>
                  <a:lnTo>
                    <a:pt x="36378" y="9785"/>
                  </a:lnTo>
                  <a:lnTo>
                    <a:pt x="35588" y="11584"/>
                  </a:lnTo>
                  <a:lnTo>
                    <a:pt x="34578" y="13822"/>
                  </a:lnTo>
                  <a:lnTo>
                    <a:pt x="33481" y="16587"/>
                  </a:lnTo>
                  <a:lnTo>
                    <a:pt x="32033" y="18956"/>
                  </a:lnTo>
                  <a:lnTo>
                    <a:pt x="30717" y="21370"/>
                  </a:lnTo>
                  <a:lnTo>
                    <a:pt x="30717" y="21414"/>
                  </a:lnTo>
                  <a:lnTo>
                    <a:pt x="29927" y="23652"/>
                  </a:lnTo>
                  <a:lnTo>
                    <a:pt x="29927" y="23739"/>
                  </a:lnTo>
                  <a:lnTo>
                    <a:pt x="30190" y="24880"/>
                  </a:lnTo>
                  <a:lnTo>
                    <a:pt x="30410" y="29488"/>
                  </a:lnTo>
                  <a:lnTo>
                    <a:pt x="30454" y="32428"/>
                  </a:lnTo>
                  <a:lnTo>
                    <a:pt x="30454" y="35543"/>
                  </a:lnTo>
                  <a:lnTo>
                    <a:pt x="30410" y="40151"/>
                  </a:lnTo>
                  <a:lnTo>
                    <a:pt x="30234" y="40370"/>
                  </a:lnTo>
                  <a:lnTo>
                    <a:pt x="29225" y="40940"/>
                  </a:lnTo>
                  <a:lnTo>
                    <a:pt x="29181" y="40940"/>
                  </a:lnTo>
                  <a:lnTo>
                    <a:pt x="28172" y="41906"/>
                  </a:lnTo>
                  <a:lnTo>
                    <a:pt x="26153" y="43047"/>
                  </a:lnTo>
                  <a:lnTo>
                    <a:pt x="23257" y="44626"/>
                  </a:lnTo>
                  <a:lnTo>
                    <a:pt x="20800" y="46162"/>
                  </a:lnTo>
                  <a:lnTo>
                    <a:pt x="18825" y="47391"/>
                  </a:lnTo>
                  <a:lnTo>
                    <a:pt x="16017" y="49541"/>
                  </a:lnTo>
                  <a:lnTo>
                    <a:pt x="13911" y="50550"/>
                  </a:lnTo>
                  <a:lnTo>
                    <a:pt x="13867" y="50594"/>
                  </a:lnTo>
                  <a:lnTo>
                    <a:pt x="12024" y="52218"/>
                  </a:lnTo>
                  <a:lnTo>
                    <a:pt x="11015" y="52876"/>
                  </a:lnTo>
                  <a:lnTo>
                    <a:pt x="7329" y="54850"/>
                  </a:lnTo>
                  <a:lnTo>
                    <a:pt x="5881" y="55596"/>
                  </a:lnTo>
                  <a:lnTo>
                    <a:pt x="4213" y="56869"/>
                  </a:lnTo>
                  <a:lnTo>
                    <a:pt x="2151" y="58361"/>
                  </a:lnTo>
                  <a:lnTo>
                    <a:pt x="88" y="59984"/>
                  </a:lnTo>
                  <a:lnTo>
                    <a:pt x="44" y="60028"/>
                  </a:lnTo>
                  <a:lnTo>
                    <a:pt x="1" y="60072"/>
                  </a:lnTo>
                  <a:lnTo>
                    <a:pt x="1" y="60160"/>
                  </a:lnTo>
                  <a:lnTo>
                    <a:pt x="44" y="60204"/>
                  </a:lnTo>
                  <a:lnTo>
                    <a:pt x="132" y="60248"/>
                  </a:lnTo>
                  <a:lnTo>
                    <a:pt x="176" y="60292"/>
                  </a:lnTo>
                  <a:lnTo>
                    <a:pt x="308" y="60248"/>
                  </a:lnTo>
                  <a:lnTo>
                    <a:pt x="2370" y="58624"/>
                  </a:lnTo>
                  <a:lnTo>
                    <a:pt x="4389" y="57132"/>
                  </a:lnTo>
                  <a:lnTo>
                    <a:pt x="6056" y="55904"/>
                  </a:lnTo>
                  <a:lnTo>
                    <a:pt x="7504" y="55202"/>
                  </a:lnTo>
                  <a:lnTo>
                    <a:pt x="11190" y="53183"/>
                  </a:lnTo>
                  <a:lnTo>
                    <a:pt x="12243" y="52525"/>
                  </a:lnTo>
                  <a:lnTo>
                    <a:pt x="12243" y="52481"/>
                  </a:lnTo>
                  <a:lnTo>
                    <a:pt x="14086" y="50857"/>
                  </a:lnTo>
                  <a:lnTo>
                    <a:pt x="16193" y="49848"/>
                  </a:lnTo>
                  <a:lnTo>
                    <a:pt x="19045" y="47698"/>
                  </a:lnTo>
                  <a:lnTo>
                    <a:pt x="21019" y="46469"/>
                  </a:lnTo>
                  <a:lnTo>
                    <a:pt x="23433" y="44934"/>
                  </a:lnTo>
                  <a:lnTo>
                    <a:pt x="26329" y="43354"/>
                  </a:lnTo>
                  <a:lnTo>
                    <a:pt x="28347" y="42213"/>
                  </a:lnTo>
                  <a:lnTo>
                    <a:pt x="28391" y="42169"/>
                  </a:lnTo>
                  <a:lnTo>
                    <a:pt x="29401" y="41248"/>
                  </a:lnTo>
                  <a:lnTo>
                    <a:pt x="30454" y="40633"/>
                  </a:lnTo>
                  <a:lnTo>
                    <a:pt x="30498" y="40589"/>
                  </a:lnTo>
                  <a:lnTo>
                    <a:pt x="30717" y="40326"/>
                  </a:lnTo>
                  <a:lnTo>
                    <a:pt x="30761" y="40238"/>
                  </a:lnTo>
                  <a:lnTo>
                    <a:pt x="30805" y="35543"/>
                  </a:lnTo>
                  <a:lnTo>
                    <a:pt x="30805" y="32428"/>
                  </a:lnTo>
                  <a:lnTo>
                    <a:pt x="30761" y="29488"/>
                  </a:lnTo>
                  <a:lnTo>
                    <a:pt x="30541" y="24836"/>
                  </a:lnTo>
                  <a:lnTo>
                    <a:pt x="30278" y="23695"/>
                  </a:lnTo>
                  <a:lnTo>
                    <a:pt x="31024" y="21545"/>
                  </a:lnTo>
                  <a:lnTo>
                    <a:pt x="32341" y="19132"/>
                  </a:lnTo>
                  <a:lnTo>
                    <a:pt x="33789" y="16762"/>
                  </a:lnTo>
                  <a:lnTo>
                    <a:pt x="33789" y="16718"/>
                  </a:lnTo>
                  <a:lnTo>
                    <a:pt x="34930" y="13954"/>
                  </a:lnTo>
                  <a:lnTo>
                    <a:pt x="35895" y="11716"/>
                  </a:lnTo>
                  <a:lnTo>
                    <a:pt x="36685" y="9873"/>
                  </a:lnTo>
                  <a:lnTo>
                    <a:pt x="36948" y="9215"/>
                  </a:lnTo>
                  <a:lnTo>
                    <a:pt x="37124" y="8601"/>
                  </a:lnTo>
                  <a:lnTo>
                    <a:pt x="37211" y="7986"/>
                  </a:lnTo>
                  <a:lnTo>
                    <a:pt x="37211" y="7240"/>
                  </a:lnTo>
                  <a:lnTo>
                    <a:pt x="37211" y="5266"/>
                  </a:lnTo>
                  <a:lnTo>
                    <a:pt x="37124" y="2370"/>
                  </a:lnTo>
                  <a:lnTo>
                    <a:pt x="37124" y="1053"/>
                  </a:lnTo>
                  <a:lnTo>
                    <a:pt x="37124" y="965"/>
                  </a:lnTo>
                  <a:lnTo>
                    <a:pt x="37080" y="922"/>
                  </a:lnTo>
                  <a:lnTo>
                    <a:pt x="36114" y="44"/>
                  </a:lnTo>
                  <a:lnTo>
                    <a:pt x="3602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" name="Google Shape;614;p48"/>
            <p:cNvSpPr/>
            <p:nvPr/>
          </p:nvSpPr>
          <p:spPr>
            <a:xfrm>
              <a:off x="3740875" y="4014275"/>
              <a:ext cx="64750" cy="40625"/>
            </a:xfrm>
            <a:custGeom>
              <a:avLst/>
              <a:gdLst/>
              <a:ahLst/>
              <a:cxnLst/>
              <a:rect l="l" t="t" r="r" b="b"/>
              <a:pathLst>
                <a:path w="2590" h="1625" extrusionOk="0">
                  <a:moveTo>
                    <a:pt x="132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44" y="264"/>
                  </a:lnTo>
                  <a:lnTo>
                    <a:pt x="88" y="308"/>
                  </a:lnTo>
                  <a:lnTo>
                    <a:pt x="2326" y="1624"/>
                  </a:lnTo>
                  <a:lnTo>
                    <a:pt x="2502" y="1624"/>
                  </a:lnTo>
                  <a:lnTo>
                    <a:pt x="2589" y="1537"/>
                  </a:lnTo>
                  <a:lnTo>
                    <a:pt x="2589" y="1493"/>
                  </a:lnTo>
                  <a:lnTo>
                    <a:pt x="2589" y="1405"/>
                  </a:lnTo>
                  <a:lnTo>
                    <a:pt x="2546" y="1361"/>
                  </a:lnTo>
                  <a:lnTo>
                    <a:pt x="2502" y="1317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" name="Google Shape;615;p48"/>
            <p:cNvSpPr/>
            <p:nvPr/>
          </p:nvSpPr>
          <p:spPr>
            <a:xfrm>
              <a:off x="3707975" y="3983575"/>
              <a:ext cx="41700" cy="39500"/>
            </a:xfrm>
            <a:custGeom>
              <a:avLst/>
              <a:gdLst/>
              <a:ahLst/>
              <a:cxnLst/>
              <a:rect l="l" t="t" r="r" b="b"/>
              <a:pathLst>
                <a:path w="1668" h="1580" extrusionOk="0">
                  <a:moveTo>
                    <a:pt x="132" y="0"/>
                  </a:moveTo>
                  <a:lnTo>
                    <a:pt x="88" y="44"/>
                  </a:lnTo>
                  <a:lnTo>
                    <a:pt x="44" y="88"/>
                  </a:lnTo>
                  <a:lnTo>
                    <a:pt x="0" y="132"/>
                  </a:lnTo>
                  <a:lnTo>
                    <a:pt x="0" y="220"/>
                  </a:lnTo>
                  <a:lnTo>
                    <a:pt x="44" y="263"/>
                  </a:lnTo>
                  <a:lnTo>
                    <a:pt x="483" y="966"/>
                  </a:lnTo>
                  <a:lnTo>
                    <a:pt x="571" y="1053"/>
                  </a:lnTo>
                  <a:lnTo>
                    <a:pt x="1404" y="1536"/>
                  </a:lnTo>
                  <a:lnTo>
                    <a:pt x="1492" y="1580"/>
                  </a:lnTo>
                  <a:lnTo>
                    <a:pt x="1580" y="1536"/>
                  </a:lnTo>
                  <a:lnTo>
                    <a:pt x="1668" y="1492"/>
                  </a:lnTo>
                  <a:lnTo>
                    <a:pt x="1668" y="1404"/>
                  </a:lnTo>
                  <a:lnTo>
                    <a:pt x="1668" y="1360"/>
                  </a:lnTo>
                  <a:lnTo>
                    <a:pt x="1624" y="1273"/>
                  </a:lnTo>
                  <a:lnTo>
                    <a:pt x="1580" y="1229"/>
                  </a:lnTo>
                  <a:lnTo>
                    <a:pt x="746" y="746"/>
                  </a:lnTo>
                  <a:lnTo>
                    <a:pt x="307" y="88"/>
                  </a:lnTo>
                  <a:lnTo>
                    <a:pt x="263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" name="Google Shape;616;p48"/>
            <p:cNvSpPr/>
            <p:nvPr/>
          </p:nvSpPr>
          <p:spPr>
            <a:xfrm>
              <a:off x="3532450" y="3825600"/>
              <a:ext cx="231500" cy="292925"/>
            </a:xfrm>
            <a:custGeom>
              <a:avLst/>
              <a:gdLst/>
              <a:ahLst/>
              <a:cxnLst/>
              <a:rect l="l" t="t" r="r" b="b"/>
              <a:pathLst>
                <a:path w="9260" h="11717" extrusionOk="0">
                  <a:moveTo>
                    <a:pt x="176" y="0"/>
                  </a:moveTo>
                  <a:lnTo>
                    <a:pt x="88" y="44"/>
                  </a:ln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0" y="264"/>
                  </a:lnTo>
                  <a:lnTo>
                    <a:pt x="1624" y="3686"/>
                  </a:lnTo>
                  <a:lnTo>
                    <a:pt x="2984" y="6451"/>
                  </a:lnTo>
                  <a:lnTo>
                    <a:pt x="3774" y="8513"/>
                  </a:lnTo>
                  <a:lnTo>
                    <a:pt x="3774" y="8557"/>
                  </a:lnTo>
                  <a:lnTo>
                    <a:pt x="4213" y="9391"/>
                  </a:lnTo>
                  <a:lnTo>
                    <a:pt x="4301" y="9479"/>
                  </a:lnTo>
                  <a:lnTo>
                    <a:pt x="7372" y="10883"/>
                  </a:lnTo>
                  <a:lnTo>
                    <a:pt x="8996" y="11716"/>
                  </a:lnTo>
                  <a:lnTo>
                    <a:pt x="9171" y="11716"/>
                  </a:lnTo>
                  <a:lnTo>
                    <a:pt x="9259" y="11629"/>
                  </a:lnTo>
                  <a:lnTo>
                    <a:pt x="9259" y="11585"/>
                  </a:lnTo>
                  <a:lnTo>
                    <a:pt x="9259" y="11497"/>
                  </a:lnTo>
                  <a:lnTo>
                    <a:pt x="9215" y="11453"/>
                  </a:lnTo>
                  <a:lnTo>
                    <a:pt x="9171" y="11409"/>
                  </a:lnTo>
                  <a:lnTo>
                    <a:pt x="7548" y="10576"/>
                  </a:lnTo>
                  <a:lnTo>
                    <a:pt x="4520" y="9171"/>
                  </a:lnTo>
                  <a:lnTo>
                    <a:pt x="4081" y="8382"/>
                  </a:lnTo>
                  <a:lnTo>
                    <a:pt x="3335" y="6319"/>
                  </a:lnTo>
                  <a:lnTo>
                    <a:pt x="3291" y="6319"/>
                  </a:lnTo>
                  <a:lnTo>
                    <a:pt x="1931" y="3555"/>
                  </a:lnTo>
                  <a:lnTo>
                    <a:pt x="307" y="88"/>
                  </a:lnTo>
                  <a:lnTo>
                    <a:pt x="264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" name="Google Shape;617;p48"/>
            <p:cNvSpPr/>
            <p:nvPr/>
          </p:nvSpPr>
          <p:spPr>
            <a:xfrm>
              <a:off x="3401900" y="3726875"/>
              <a:ext cx="378500" cy="413600"/>
            </a:xfrm>
            <a:custGeom>
              <a:avLst/>
              <a:gdLst/>
              <a:ahLst/>
              <a:cxnLst/>
              <a:rect l="l" t="t" r="r" b="b"/>
              <a:pathLst>
                <a:path w="15140" h="16544" extrusionOk="0">
                  <a:moveTo>
                    <a:pt x="966" y="0"/>
                  </a:moveTo>
                  <a:lnTo>
                    <a:pt x="922" y="44"/>
                  </a:lnTo>
                  <a:lnTo>
                    <a:pt x="834" y="88"/>
                  </a:lnTo>
                  <a:lnTo>
                    <a:pt x="834" y="132"/>
                  </a:lnTo>
                  <a:lnTo>
                    <a:pt x="220" y="2370"/>
                  </a:lnTo>
                  <a:lnTo>
                    <a:pt x="0" y="3203"/>
                  </a:lnTo>
                  <a:lnTo>
                    <a:pt x="0" y="3335"/>
                  </a:lnTo>
                  <a:lnTo>
                    <a:pt x="790" y="5222"/>
                  </a:lnTo>
                  <a:lnTo>
                    <a:pt x="2282" y="8030"/>
                  </a:lnTo>
                  <a:lnTo>
                    <a:pt x="4257" y="11277"/>
                  </a:lnTo>
                  <a:lnTo>
                    <a:pt x="4257" y="11321"/>
                  </a:lnTo>
                  <a:lnTo>
                    <a:pt x="5222" y="12594"/>
                  </a:lnTo>
                  <a:lnTo>
                    <a:pt x="6056" y="13428"/>
                  </a:lnTo>
                  <a:lnTo>
                    <a:pt x="6100" y="13471"/>
                  </a:lnTo>
                  <a:lnTo>
                    <a:pt x="8733" y="14788"/>
                  </a:lnTo>
                  <a:lnTo>
                    <a:pt x="8777" y="14788"/>
                  </a:lnTo>
                  <a:lnTo>
                    <a:pt x="11541" y="15665"/>
                  </a:lnTo>
                  <a:lnTo>
                    <a:pt x="13779" y="16543"/>
                  </a:lnTo>
                  <a:lnTo>
                    <a:pt x="13867" y="16543"/>
                  </a:lnTo>
                  <a:lnTo>
                    <a:pt x="14964" y="16499"/>
                  </a:lnTo>
                  <a:lnTo>
                    <a:pt x="15051" y="16455"/>
                  </a:lnTo>
                  <a:lnTo>
                    <a:pt x="15095" y="16411"/>
                  </a:lnTo>
                  <a:lnTo>
                    <a:pt x="15139" y="16368"/>
                  </a:lnTo>
                  <a:lnTo>
                    <a:pt x="15139" y="16280"/>
                  </a:lnTo>
                  <a:lnTo>
                    <a:pt x="15095" y="16236"/>
                  </a:lnTo>
                  <a:lnTo>
                    <a:pt x="15051" y="16192"/>
                  </a:lnTo>
                  <a:lnTo>
                    <a:pt x="14964" y="16148"/>
                  </a:lnTo>
                  <a:lnTo>
                    <a:pt x="13867" y="16192"/>
                  </a:lnTo>
                  <a:lnTo>
                    <a:pt x="11673" y="15358"/>
                  </a:lnTo>
                  <a:lnTo>
                    <a:pt x="8908" y="14481"/>
                  </a:lnTo>
                  <a:lnTo>
                    <a:pt x="6275" y="13164"/>
                  </a:lnTo>
                  <a:lnTo>
                    <a:pt x="5486" y="12374"/>
                  </a:lnTo>
                  <a:lnTo>
                    <a:pt x="4520" y="11102"/>
                  </a:lnTo>
                  <a:lnTo>
                    <a:pt x="2589" y="7855"/>
                  </a:lnTo>
                  <a:lnTo>
                    <a:pt x="1097" y="5046"/>
                  </a:lnTo>
                  <a:lnTo>
                    <a:pt x="351" y="3247"/>
                  </a:lnTo>
                  <a:lnTo>
                    <a:pt x="571" y="2457"/>
                  </a:lnTo>
                  <a:lnTo>
                    <a:pt x="1141" y="220"/>
                  </a:lnTo>
                  <a:lnTo>
                    <a:pt x="1185" y="132"/>
                  </a:lnTo>
                  <a:lnTo>
                    <a:pt x="1141" y="88"/>
                  </a:lnTo>
                  <a:lnTo>
                    <a:pt x="1097" y="44"/>
                  </a:lnTo>
                  <a:lnTo>
                    <a:pt x="105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" name="Google Shape;618;p48"/>
            <p:cNvSpPr/>
            <p:nvPr/>
          </p:nvSpPr>
          <p:spPr>
            <a:xfrm>
              <a:off x="3290000" y="3667625"/>
              <a:ext cx="453100" cy="490400"/>
            </a:xfrm>
            <a:custGeom>
              <a:avLst/>
              <a:gdLst/>
              <a:ahLst/>
              <a:cxnLst/>
              <a:rect l="l" t="t" r="r" b="b"/>
              <a:pathLst>
                <a:path w="18124" h="19616" extrusionOk="0">
                  <a:moveTo>
                    <a:pt x="2809" y="1"/>
                  </a:moveTo>
                  <a:lnTo>
                    <a:pt x="2765" y="45"/>
                  </a:lnTo>
                  <a:lnTo>
                    <a:pt x="2721" y="88"/>
                  </a:lnTo>
                  <a:lnTo>
                    <a:pt x="966" y="2546"/>
                  </a:lnTo>
                  <a:lnTo>
                    <a:pt x="966" y="2590"/>
                  </a:lnTo>
                  <a:lnTo>
                    <a:pt x="176" y="4784"/>
                  </a:lnTo>
                  <a:lnTo>
                    <a:pt x="1" y="5442"/>
                  </a:lnTo>
                  <a:lnTo>
                    <a:pt x="1" y="5486"/>
                  </a:lnTo>
                  <a:lnTo>
                    <a:pt x="1" y="7197"/>
                  </a:lnTo>
                  <a:lnTo>
                    <a:pt x="45" y="7285"/>
                  </a:lnTo>
                  <a:lnTo>
                    <a:pt x="264" y="7548"/>
                  </a:lnTo>
                  <a:lnTo>
                    <a:pt x="308" y="7592"/>
                  </a:lnTo>
                  <a:lnTo>
                    <a:pt x="352" y="7592"/>
                  </a:lnTo>
                  <a:lnTo>
                    <a:pt x="1931" y="7680"/>
                  </a:lnTo>
                  <a:lnTo>
                    <a:pt x="3028" y="9259"/>
                  </a:lnTo>
                  <a:lnTo>
                    <a:pt x="4433" y="11848"/>
                  </a:lnTo>
                  <a:lnTo>
                    <a:pt x="5749" y="14613"/>
                  </a:lnTo>
                  <a:lnTo>
                    <a:pt x="6407" y="15666"/>
                  </a:lnTo>
                  <a:lnTo>
                    <a:pt x="6451" y="15710"/>
                  </a:lnTo>
                  <a:lnTo>
                    <a:pt x="7153" y="16280"/>
                  </a:lnTo>
                  <a:lnTo>
                    <a:pt x="7197" y="16324"/>
                  </a:lnTo>
                  <a:lnTo>
                    <a:pt x="7855" y="16587"/>
                  </a:lnTo>
                  <a:lnTo>
                    <a:pt x="8382" y="16675"/>
                  </a:lnTo>
                  <a:lnTo>
                    <a:pt x="12287" y="18035"/>
                  </a:lnTo>
                  <a:lnTo>
                    <a:pt x="14744" y="18781"/>
                  </a:lnTo>
                  <a:lnTo>
                    <a:pt x="17465" y="19615"/>
                  </a:lnTo>
                  <a:lnTo>
                    <a:pt x="17553" y="19615"/>
                  </a:lnTo>
                  <a:lnTo>
                    <a:pt x="17992" y="19527"/>
                  </a:lnTo>
                  <a:lnTo>
                    <a:pt x="18036" y="19483"/>
                  </a:lnTo>
                  <a:lnTo>
                    <a:pt x="18123" y="19440"/>
                  </a:lnTo>
                  <a:lnTo>
                    <a:pt x="18123" y="19396"/>
                  </a:lnTo>
                  <a:lnTo>
                    <a:pt x="18123" y="19308"/>
                  </a:lnTo>
                  <a:lnTo>
                    <a:pt x="18079" y="19264"/>
                  </a:lnTo>
                  <a:lnTo>
                    <a:pt x="18036" y="19220"/>
                  </a:lnTo>
                  <a:lnTo>
                    <a:pt x="17992" y="19176"/>
                  </a:lnTo>
                  <a:lnTo>
                    <a:pt x="17904" y="19176"/>
                  </a:lnTo>
                  <a:lnTo>
                    <a:pt x="17509" y="19264"/>
                  </a:lnTo>
                  <a:lnTo>
                    <a:pt x="14876" y="18430"/>
                  </a:lnTo>
                  <a:lnTo>
                    <a:pt x="12419" y="17728"/>
                  </a:lnTo>
                  <a:lnTo>
                    <a:pt x="8470" y="16324"/>
                  </a:lnTo>
                  <a:lnTo>
                    <a:pt x="7943" y="16280"/>
                  </a:lnTo>
                  <a:lnTo>
                    <a:pt x="7329" y="16017"/>
                  </a:lnTo>
                  <a:lnTo>
                    <a:pt x="6714" y="15446"/>
                  </a:lnTo>
                  <a:lnTo>
                    <a:pt x="6056" y="14437"/>
                  </a:lnTo>
                  <a:lnTo>
                    <a:pt x="4784" y="11717"/>
                  </a:lnTo>
                  <a:lnTo>
                    <a:pt x="3336" y="9084"/>
                  </a:lnTo>
                  <a:lnTo>
                    <a:pt x="2151" y="7416"/>
                  </a:lnTo>
                  <a:lnTo>
                    <a:pt x="2107" y="7373"/>
                  </a:lnTo>
                  <a:lnTo>
                    <a:pt x="2019" y="7329"/>
                  </a:lnTo>
                  <a:lnTo>
                    <a:pt x="483" y="7241"/>
                  </a:lnTo>
                  <a:lnTo>
                    <a:pt x="352" y="7109"/>
                  </a:lnTo>
                  <a:lnTo>
                    <a:pt x="352" y="5530"/>
                  </a:lnTo>
                  <a:lnTo>
                    <a:pt x="527" y="4871"/>
                  </a:lnTo>
                  <a:lnTo>
                    <a:pt x="1273" y="2765"/>
                  </a:lnTo>
                  <a:lnTo>
                    <a:pt x="2985" y="308"/>
                  </a:lnTo>
                  <a:lnTo>
                    <a:pt x="3028" y="220"/>
                  </a:lnTo>
                  <a:lnTo>
                    <a:pt x="3028" y="176"/>
                  </a:lnTo>
                  <a:lnTo>
                    <a:pt x="2985" y="88"/>
                  </a:lnTo>
                  <a:lnTo>
                    <a:pt x="2941" y="45"/>
                  </a:lnTo>
                  <a:lnTo>
                    <a:pt x="289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" name="Google Shape;619;p48"/>
            <p:cNvSpPr/>
            <p:nvPr/>
          </p:nvSpPr>
          <p:spPr>
            <a:xfrm>
              <a:off x="3240650" y="3634725"/>
              <a:ext cx="515600" cy="540850"/>
            </a:xfrm>
            <a:custGeom>
              <a:avLst/>
              <a:gdLst/>
              <a:ahLst/>
              <a:cxnLst/>
              <a:rect l="l" t="t" r="r" b="b"/>
              <a:pathLst>
                <a:path w="20624" h="21634" extrusionOk="0">
                  <a:moveTo>
                    <a:pt x="3291" y="0"/>
                  </a:moveTo>
                  <a:lnTo>
                    <a:pt x="3247" y="44"/>
                  </a:lnTo>
                  <a:lnTo>
                    <a:pt x="3203" y="88"/>
                  </a:lnTo>
                  <a:lnTo>
                    <a:pt x="1624" y="3203"/>
                  </a:lnTo>
                  <a:lnTo>
                    <a:pt x="922" y="4344"/>
                  </a:lnTo>
                  <a:lnTo>
                    <a:pt x="922" y="4388"/>
                  </a:lnTo>
                  <a:lnTo>
                    <a:pt x="439" y="5529"/>
                  </a:lnTo>
                  <a:lnTo>
                    <a:pt x="439" y="5573"/>
                  </a:lnTo>
                  <a:lnTo>
                    <a:pt x="132" y="6538"/>
                  </a:lnTo>
                  <a:lnTo>
                    <a:pt x="132" y="6582"/>
                  </a:lnTo>
                  <a:lnTo>
                    <a:pt x="0" y="7986"/>
                  </a:lnTo>
                  <a:lnTo>
                    <a:pt x="88" y="9171"/>
                  </a:lnTo>
                  <a:lnTo>
                    <a:pt x="88" y="9259"/>
                  </a:lnTo>
                  <a:lnTo>
                    <a:pt x="351" y="9654"/>
                  </a:lnTo>
                  <a:lnTo>
                    <a:pt x="351" y="9698"/>
                  </a:lnTo>
                  <a:lnTo>
                    <a:pt x="2282" y="11541"/>
                  </a:lnTo>
                  <a:lnTo>
                    <a:pt x="2984" y="12550"/>
                  </a:lnTo>
                  <a:lnTo>
                    <a:pt x="4125" y="16806"/>
                  </a:lnTo>
                  <a:lnTo>
                    <a:pt x="4388" y="17552"/>
                  </a:lnTo>
                  <a:lnTo>
                    <a:pt x="4432" y="17640"/>
                  </a:lnTo>
                  <a:lnTo>
                    <a:pt x="4476" y="17684"/>
                  </a:lnTo>
                  <a:lnTo>
                    <a:pt x="6099" y="18430"/>
                  </a:lnTo>
                  <a:lnTo>
                    <a:pt x="6143" y="18474"/>
                  </a:lnTo>
                  <a:lnTo>
                    <a:pt x="8601" y="18957"/>
                  </a:lnTo>
                  <a:lnTo>
                    <a:pt x="10663" y="19220"/>
                  </a:lnTo>
                  <a:lnTo>
                    <a:pt x="15095" y="20668"/>
                  </a:lnTo>
                  <a:lnTo>
                    <a:pt x="17640" y="21414"/>
                  </a:lnTo>
                  <a:lnTo>
                    <a:pt x="18649" y="21633"/>
                  </a:lnTo>
                  <a:lnTo>
                    <a:pt x="18737" y="21633"/>
                  </a:lnTo>
                  <a:lnTo>
                    <a:pt x="20492" y="21194"/>
                  </a:lnTo>
                  <a:lnTo>
                    <a:pt x="20580" y="21151"/>
                  </a:lnTo>
                  <a:lnTo>
                    <a:pt x="20624" y="21107"/>
                  </a:lnTo>
                  <a:lnTo>
                    <a:pt x="20624" y="21019"/>
                  </a:lnTo>
                  <a:lnTo>
                    <a:pt x="20624" y="20975"/>
                  </a:lnTo>
                  <a:lnTo>
                    <a:pt x="20580" y="20887"/>
                  </a:lnTo>
                  <a:lnTo>
                    <a:pt x="20536" y="20843"/>
                  </a:lnTo>
                  <a:lnTo>
                    <a:pt x="20404" y="20843"/>
                  </a:lnTo>
                  <a:lnTo>
                    <a:pt x="18693" y="21282"/>
                  </a:lnTo>
                  <a:lnTo>
                    <a:pt x="17728" y="21107"/>
                  </a:lnTo>
                  <a:lnTo>
                    <a:pt x="15183" y="20317"/>
                  </a:lnTo>
                  <a:lnTo>
                    <a:pt x="10751" y="18869"/>
                  </a:lnTo>
                  <a:lnTo>
                    <a:pt x="10707" y="18869"/>
                  </a:lnTo>
                  <a:lnTo>
                    <a:pt x="8644" y="18605"/>
                  </a:lnTo>
                  <a:lnTo>
                    <a:pt x="6231" y="18123"/>
                  </a:lnTo>
                  <a:lnTo>
                    <a:pt x="4695" y="17377"/>
                  </a:lnTo>
                  <a:lnTo>
                    <a:pt x="4476" y="16719"/>
                  </a:lnTo>
                  <a:lnTo>
                    <a:pt x="3291" y="12418"/>
                  </a:lnTo>
                  <a:lnTo>
                    <a:pt x="3291" y="12374"/>
                  </a:lnTo>
                  <a:lnTo>
                    <a:pt x="2545" y="11321"/>
                  </a:lnTo>
                  <a:lnTo>
                    <a:pt x="614" y="9434"/>
                  </a:lnTo>
                  <a:lnTo>
                    <a:pt x="439" y="9083"/>
                  </a:lnTo>
                  <a:lnTo>
                    <a:pt x="351" y="7986"/>
                  </a:lnTo>
                  <a:lnTo>
                    <a:pt x="483" y="6626"/>
                  </a:lnTo>
                  <a:lnTo>
                    <a:pt x="746" y="5661"/>
                  </a:lnTo>
                  <a:lnTo>
                    <a:pt x="1229" y="4520"/>
                  </a:lnTo>
                  <a:lnTo>
                    <a:pt x="1931" y="3379"/>
                  </a:lnTo>
                  <a:lnTo>
                    <a:pt x="3510" y="263"/>
                  </a:lnTo>
                  <a:lnTo>
                    <a:pt x="3510" y="176"/>
                  </a:lnTo>
                  <a:lnTo>
                    <a:pt x="3510" y="132"/>
                  </a:lnTo>
                  <a:lnTo>
                    <a:pt x="3467" y="44"/>
                  </a:lnTo>
                  <a:lnTo>
                    <a:pt x="342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" name="Google Shape;620;p48"/>
            <p:cNvSpPr/>
            <p:nvPr/>
          </p:nvSpPr>
          <p:spPr>
            <a:xfrm>
              <a:off x="3616925" y="3530500"/>
              <a:ext cx="99850" cy="461875"/>
            </a:xfrm>
            <a:custGeom>
              <a:avLst/>
              <a:gdLst/>
              <a:ahLst/>
              <a:cxnLst/>
              <a:rect l="l" t="t" r="r" b="b"/>
              <a:pathLst>
                <a:path w="3994" h="18475" extrusionOk="0">
                  <a:moveTo>
                    <a:pt x="132" y="1"/>
                  </a:moveTo>
                  <a:lnTo>
                    <a:pt x="88" y="44"/>
                  </a:lnTo>
                  <a:lnTo>
                    <a:pt x="44" y="132"/>
                  </a:lnTo>
                  <a:lnTo>
                    <a:pt x="0" y="176"/>
                  </a:lnTo>
                  <a:lnTo>
                    <a:pt x="0" y="659"/>
                  </a:lnTo>
                  <a:lnTo>
                    <a:pt x="0" y="703"/>
                  </a:lnTo>
                  <a:lnTo>
                    <a:pt x="132" y="1931"/>
                  </a:lnTo>
                  <a:lnTo>
                    <a:pt x="176" y="1975"/>
                  </a:lnTo>
                  <a:lnTo>
                    <a:pt x="702" y="3818"/>
                  </a:lnTo>
                  <a:lnTo>
                    <a:pt x="834" y="4915"/>
                  </a:lnTo>
                  <a:lnTo>
                    <a:pt x="219" y="7767"/>
                  </a:lnTo>
                  <a:lnTo>
                    <a:pt x="219" y="7811"/>
                  </a:lnTo>
                  <a:lnTo>
                    <a:pt x="219" y="8689"/>
                  </a:lnTo>
                  <a:lnTo>
                    <a:pt x="219" y="8733"/>
                  </a:lnTo>
                  <a:lnTo>
                    <a:pt x="395" y="9698"/>
                  </a:lnTo>
                  <a:lnTo>
                    <a:pt x="395" y="9742"/>
                  </a:lnTo>
                  <a:lnTo>
                    <a:pt x="1887" y="13603"/>
                  </a:lnTo>
                  <a:lnTo>
                    <a:pt x="2589" y="16017"/>
                  </a:lnTo>
                  <a:lnTo>
                    <a:pt x="3247" y="17860"/>
                  </a:lnTo>
                  <a:lnTo>
                    <a:pt x="3247" y="17904"/>
                  </a:lnTo>
                  <a:lnTo>
                    <a:pt x="3686" y="18430"/>
                  </a:lnTo>
                  <a:lnTo>
                    <a:pt x="3730" y="18474"/>
                  </a:lnTo>
                  <a:lnTo>
                    <a:pt x="3818" y="18474"/>
                  </a:lnTo>
                  <a:lnTo>
                    <a:pt x="3905" y="18430"/>
                  </a:lnTo>
                  <a:lnTo>
                    <a:pt x="3949" y="18386"/>
                  </a:lnTo>
                  <a:lnTo>
                    <a:pt x="3993" y="18343"/>
                  </a:lnTo>
                  <a:lnTo>
                    <a:pt x="3993" y="18255"/>
                  </a:lnTo>
                  <a:lnTo>
                    <a:pt x="3949" y="18211"/>
                  </a:lnTo>
                  <a:lnTo>
                    <a:pt x="3554" y="17684"/>
                  </a:lnTo>
                  <a:lnTo>
                    <a:pt x="2896" y="15929"/>
                  </a:lnTo>
                  <a:lnTo>
                    <a:pt x="2238" y="13472"/>
                  </a:lnTo>
                  <a:lnTo>
                    <a:pt x="746" y="9654"/>
                  </a:lnTo>
                  <a:lnTo>
                    <a:pt x="570" y="8689"/>
                  </a:lnTo>
                  <a:lnTo>
                    <a:pt x="570" y="7855"/>
                  </a:lnTo>
                  <a:lnTo>
                    <a:pt x="1185" y="4959"/>
                  </a:lnTo>
                  <a:lnTo>
                    <a:pt x="1185" y="4871"/>
                  </a:lnTo>
                  <a:lnTo>
                    <a:pt x="1053" y="3774"/>
                  </a:lnTo>
                  <a:lnTo>
                    <a:pt x="1053" y="3730"/>
                  </a:lnTo>
                  <a:lnTo>
                    <a:pt x="483" y="1887"/>
                  </a:lnTo>
                  <a:lnTo>
                    <a:pt x="351" y="659"/>
                  </a:lnTo>
                  <a:lnTo>
                    <a:pt x="351" y="176"/>
                  </a:lnTo>
                  <a:lnTo>
                    <a:pt x="351" y="132"/>
                  </a:lnTo>
                  <a:lnTo>
                    <a:pt x="307" y="88"/>
                  </a:lnTo>
                  <a:lnTo>
                    <a:pt x="263" y="44"/>
                  </a:lnTo>
                  <a:lnTo>
                    <a:pt x="21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" name="Google Shape;621;p48"/>
            <p:cNvSpPr/>
            <p:nvPr/>
          </p:nvSpPr>
          <p:spPr>
            <a:xfrm>
              <a:off x="3513800" y="3504175"/>
              <a:ext cx="102050" cy="330225"/>
            </a:xfrm>
            <a:custGeom>
              <a:avLst/>
              <a:gdLst/>
              <a:ahLst/>
              <a:cxnLst/>
              <a:rect l="l" t="t" r="r" b="b"/>
              <a:pathLst>
                <a:path w="4082" h="13209" extrusionOk="0">
                  <a:moveTo>
                    <a:pt x="3906" y="0"/>
                  </a:moveTo>
                  <a:lnTo>
                    <a:pt x="3818" y="44"/>
                  </a:lnTo>
                  <a:lnTo>
                    <a:pt x="3774" y="44"/>
                  </a:lnTo>
                  <a:lnTo>
                    <a:pt x="3730" y="132"/>
                  </a:lnTo>
                  <a:lnTo>
                    <a:pt x="3511" y="703"/>
                  </a:lnTo>
                  <a:lnTo>
                    <a:pt x="3204" y="2677"/>
                  </a:lnTo>
                  <a:lnTo>
                    <a:pt x="1536" y="5705"/>
                  </a:lnTo>
                  <a:lnTo>
                    <a:pt x="790" y="7855"/>
                  </a:lnTo>
                  <a:lnTo>
                    <a:pt x="0" y="10444"/>
                  </a:lnTo>
                  <a:lnTo>
                    <a:pt x="0" y="10488"/>
                  </a:lnTo>
                  <a:lnTo>
                    <a:pt x="88" y="11322"/>
                  </a:lnTo>
                  <a:lnTo>
                    <a:pt x="88" y="11365"/>
                  </a:lnTo>
                  <a:lnTo>
                    <a:pt x="746" y="13121"/>
                  </a:lnTo>
                  <a:lnTo>
                    <a:pt x="790" y="13165"/>
                  </a:lnTo>
                  <a:lnTo>
                    <a:pt x="922" y="13208"/>
                  </a:lnTo>
                  <a:lnTo>
                    <a:pt x="966" y="13208"/>
                  </a:lnTo>
                  <a:lnTo>
                    <a:pt x="1010" y="13165"/>
                  </a:lnTo>
                  <a:lnTo>
                    <a:pt x="1053" y="13121"/>
                  </a:lnTo>
                  <a:lnTo>
                    <a:pt x="1097" y="13033"/>
                  </a:lnTo>
                  <a:lnTo>
                    <a:pt x="1053" y="12989"/>
                  </a:lnTo>
                  <a:lnTo>
                    <a:pt x="439" y="11278"/>
                  </a:lnTo>
                  <a:lnTo>
                    <a:pt x="351" y="10488"/>
                  </a:lnTo>
                  <a:lnTo>
                    <a:pt x="1097" y="7943"/>
                  </a:lnTo>
                  <a:lnTo>
                    <a:pt x="1887" y="5837"/>
                  </a:lnTo>
                  <a:lnTo>
                    <a:pt x="3511" y="2809"/>
                  </a:lnTo>
                  <a:lnTo>
                    <a:pt x="3555" y="2765"/>
                  </a:lnTo>
                  <a:lnTo>
                    <a:pt x="3862" y="790"/>
                  </a:lnTo>
                  <a:lnTo>
                    <a:pt x="4081" y="264"/>
                  </a:lnTo>
                  <a:lnTo>
                    <a:pt x="4081" y="176"/>
                  </a:lnTo>
                  <a:lnTo>
                    <a:pt x="4081" y="132"/>
                  </a:lnTo>
                  <a:lnTo>
                    <a:pt x="4037" y="44"/>
                  </a:lnTo>
                  <a:lnTo>
                    <a:pt x="395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" name="Google Shape;622;p48"/>
            <p:cNvSpPr/>
            <p:nvPr/>
          </p:nvSpPr>
          <p:spPr>
            <a:xfrm>
              <a:off x="3422750" y="3478950"/>
              <a:ext cx="183225" cy="256725"/>
            </a:xfrm>
            <a:custGeom>
              <a:avLst/>
              <a:gdLst/>
              <a:ahLst/>
              <a:cxnLst/>
              <a:rect l="l" t="t" r="r" b="b"/>
              <a:pathLst>
                <a:path w="7329" h="10269" extrusionOk="0">
                  <a:moveTo>
                    <a:pt x="7109" y="0"/>
                  </a:moveTo>
                  <a:lnTo>
                    <a:pt x="7065" y="44"/>
                  </a:lnTo>
                  <a:lnTo>
                    <a:pt x="7021" y="88"/>
                  </a:lnTo>
                  <a:lnTo>
                    <a:pt x="6977" y="132"/>
                  </a:lnTo>
                  <a:lnTo>
                    <a:pt x="6933" y="351"/>
                  </a:lnTo>
                  <a:lnTo>
                    <a:pt x="5046" y="1624"/>
                  </a:lnTo>
                  <a:lnTo>
                    <a:pt x="5003" y="1668"/>
                  </a:lnTo>
                  <a:lnTo>
                    <a:pt x="4213" y="2721"/>
                  </a:lnTo>
                  <a:lnTo>
                    <a:pt x="2545" y="5046"/>
                  </a:lnTo>
                  <a:lnTo>
                    <a:pt x="746" y="7855"/>
                  </a:lnTo>
                  <a:lnTo>
                    <a:pt x="702" y="7899"/>
                  </a:lnTo>
                  <a:lnTo>
                    <a:pt x="0" y="10049"/>
                  </a:lnTo>
                  <a:lnTo>
                    <a:pt x="0" y="10093"/>
                  </a:lnTo>
                  <a:lnTo>
                    <a:pt x="0" y="10180"/>
                  </a:lnTo>
                  <a:lnTo>
                    <a:pt x="44" y="10224"/>
                  </a:lnTo>
                  <a:lnTo>
                    <a:pt x="88" y="10268"/>
                  </a:lnTo>
                  <a:lnTo>
                    <a:pt x="176" y="10268"/>
                  </a:lnTo>
                  <a:lnTo>
                    <a:pt x="263" y="10224"/>
                  </a:lnTo>
                  <a:lnTo>
                    <a:pt x="307" y="10137"/>
                  </a:lnTo>
                  <a:lnTo>
                    <a:pt x="1053" y="8030"/>
                  </a:lnTo>
                  <a:lnTo>
                    <a:pt x="2809" y="5222"/>
                  </a:lnTo>
                  <a:lnTo>
                    <a:pt x="4520" y="2896"/>
                  </a:lnTo>
                  <a:lnTo>
                    <a:pt x="5266" y="1931"/>
                  </a:lnTo>
                  <a:lnTo>
                    <a:pt x="7153" y="571"/>
                  </a:lnTo>
                  <a:lnTo>
                    <a:pt x="7240" y="483"/>
                  </a:lnTo>
                  <a:lnTo>
                    <a:pt x="7328" y="220"/>
                  </a:lnTo>
                  <a:lnTo>
                    <a:pt x="7328" y="176"/>
                  </a:lnTo>
                  <a:lnTo>
                    <a:pt x="7284" y="88"/>
                  </a:lnTo>
                  <a:lnTo>
                    <a:pt x="7240" y="44"/>
                  </a:lnTo>
                  <a:lnTo>
                    <a:pt x="719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" name="Google Shape;623;p48"/>
            <p:cNvSpPr/>
            <p:nvPr/>
          </p:nvSpPr>
          <p:spPr>
            <a:xfrm>
              <a:off x="3356925" y="3428475"/>
              <a:ext cx="228200" cy="247950"/>
            </a:xfrm>
            <a:custGeom>
              <a:avLst/>
              <a:gdLst/>
              <a:ahLst/>
              <a:cxnLst/>
              <a:rect l="l" t="t" r="r" b="b"/>
              <a:pathLst>
                <a:path w="9128" h="9918" extrusionOk="0">
                  <a:moveTo>
                    <a:pt x="8952" y="1"/>
                  </a:moveTo>
                  <a:lnTo>
                    <a:pt x="8908" y="45"/>
                  </a:lnTo>
                  <a:lnTo>
                    <a:pt x="7548" y="791"/>
                  </a:lnTo>
                  <a:lnTo>
                    <a:pt x="5090" y="2502"/>
                  </a:lnTo>
                  <a:lnTo>
                    <a:pt x="5047" y="2546"/>
                  </a:lnTo>
                  <a:lnTo>
                    <a:pt x="2502" y="6144"/>
                  </a:lnTo>
                  <a:lnTo>
                    <a:pt x="44" y="9654"/>
                  </a:lnTo>
                  <a:lnTo>
                    <a:pt x="0" y="9742"/>
                  </a:lnTo>
                  <a:lnTo>
                    <a:pt x="0" y="9786"/>
                  </a:lnTo>
                  <a:lnTo>
                    <a:pt x="44" y="9874"/>
                  </a:lnTo>
                  <a:lnTo>
                    <a:pt x="88" y="9918"/>
                  </a:lnTo>
                  <a:lnTo>
                    <a:pt x="264" y="9918"/>
                  </a:lnTo>
                  <a:lnTo>
                    <a:pt x="308" y="9874"/>
                  </a:lnTo>
                  <a:lnTo>
                    <a:pt x="2809" y="6363"/>
                  </a:lnTo>
                  <a:lnTo>
                    <a:pt x="5310" y="2765"/>
                  </a:lnTo>
                  <a:lnTo>
                    <a:pt x="7723" y="1098"/>
                  </a:lnTo>
                  <a:lnTo>
                    <a:pt x="9040" y="352"/>
                  </a:lnTo>
                  <a:lnTo>
                    <a:pt x="9127" y="308"/>
                  </a:lnTo>
                  <a:lnTo>
                    <a:pt x="9127" y="220"/>
                  </a:lnTo>
                  <a:lnTo>
                    <a:pt x="9127" y="176"/>
                  </a:lnTo>
                  <a:lnTo>
                    <a:pt x="9127" y="88"/>
                  </a:lnTo>
                  <a:lnTo>
                    <a:pt x="9084" y="45"/>
                  </a:lnTo>
                  <a:lnTo>
                    <a:pt x="904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" name="Google Shape;624;p48"/>
            <p:cNvSpPr/>
            <p:nvPr/>
          </p:nvSpPr>
          <p:spPr>
            <a:xfrm>
              <a:off x="906200" y="2307350"/>
              <a:ext cx="948925" cy="1026800"/>
            </a:xfrm>
            <a:custGeom>
              <a:avLst/>
              <a:gdLst/>
              <a:ahLst/>
              <a:cxnLst/>
              <a:rect l="l" t="t" r="r" b="b"/>
              <a:pathLst>
                <a:path w="37957" h="41072" extrusionOk="0">
                  <a:moveTo>
                    <a:pt x="37781" y="0"/>
                  </a:moveTo>
                  <a:lnTo>
                    <a:pt x="37694" y="44"/>
                  </a:lnTo>
                  <a:lnTo>
                    <a:pt x="34929" y="1711"/>
                  </a:lnTo>
                  <a:lnTo>
                    <a:pt x="30453" y="3730"/>
                  </a:lnTo>
                  <a:lnTo>
                    <a:pt x="27338" y="5046"/>
                  </a:lnTo>
                  <a:lnTo>
                    <a:pt x="24222" y="6450"/>
                  </a:lnTo>
                  <a:lnTo>
                    <a:pt x="21282" y="7811"/>
                  </a:lnTo>
                  <a:lnTo>
                    <a:pt x="19571" y="8644"/>
                  </a:lnTo>
                  <a:lnTo>
                    <a:pt x="16587" y="10356"/>
                  </a:lnTo>
                  <a:lnTo>
                    <a:pt x="15007" y="11321"/>
                  </a:lnTo>
                  <a:lnTo>
                    <a:pt x="13252" y="12638"/>
                  </a:lnTo>
                  <a:lnTo>
                    <a:pt x="8996" y="16104"/>
                  </a:lnTo>
                  <a:lnTo>
                    <a:pt x="6889" y="17859"/>
                  </a:lnTo>
                  <a:lnTo>
                    <a:pt x="5661" y="18737"/>
                  </a:lnTo>
                  <a:lnTo>
                    <a:pt x="1712" y="20141"/>
                  </a:lnTo>
                  <a:lnTo>
                    <a:pt x="1712" y="20185"/>
                  </a:lnTo>
                  <a:lnTo>
                    <a:pt x="922" y="20536"/>
                  </a:lnTo>
                  <a:lnTo>
                    <a:pt x="878" y="20624"/>
                  </a:lnTo>
                  <a:lnTo>
                    <a:pt x="834" y="20668"/>
                  </a:lnTo>
                  <a:lnTo>
                    <a:pt x="44" y="24485"/>
                  </a:lnTo>
                  <a:lnTo>
                    <a:pt x="0" y="25626"/>
                  </a:lnTo>
                  <a:lnTo>
                    <a:pt x="0" y="25714"/>
                  </a:lnTo>
                  <a:lnTo>
                    <a:pt x="220" y="26153"/>
                  </a:lnTo>
                  <a:lnTo>
                    <a:pt x="220" y="26240"/>
                  </a:lnTo>
                  <a:lnTo>
                    <a:pt x="2458" y="28698"/>
                  </a:lnTo>
                  <a:lnTo>
                    <a:pt x="4739" y="31155"/>
                  </a:lnTo>
                  <a:lnTo>
                    <a:pt x="6626" y="33744"/>
                  </a:lnTo>
                  <a:lnTo>
                    <a:pt x="8908" y="35806"/>
                  </a:lnTo>
                  <a:lnTo>
                    <a:pt x="10356" y="37211"/>
                  </a:lnTo>
                  <a:lnTo>
                    <a:pt x="10751" y="37649"/>
                  </a:lnTo>
                  <a:lnTo>
                    <a:pt x="10181" y="39624"/>
                  </a:lnTo>
                  <a:lnTo>
                    <a:pt x="10181" y="39668"/>
                  </a:lnTo>
                  <a:lnTo>
                    <a:pt x="10049" y="40896"/>
                  </a:lnTo>
                  <a:lnTo>
                    <a:pt x="10049" y="40984"/>
                  </a:lnTo>
                  <a:lnTo>
                    <a:pt x="10093" y="41028"/>
                  </a:lnTo>
                  <a:lnTo>
                    <a:pt x="10137" y="41072"/>
                  </a:lnTo>
                  <a:lnTo>
                    <a:pt x="10224" y="41072"/>
                  </a:lnTo>
                  <a:lnTo>
                    <a:pt x="10356" y="41028"/>
                  </a:lnTo>
                  <a:lnTo>
                    <a:pt x="10400" y="40940"/>
                  </a:lnTo>
                  <a:lnTo>
                    <a:pt x="10532" y="39712"/>
                  </a:lnTo>
                  <a:lnTo>
                    <a:pt x="11102" y="37649"/>
                  </a:lnTo>
                  <a:lnTo>
                    <a:pt x="11102" y="37562"/>
                  </a:lnTo>
                  <a:lnTo>
                    <a:pt x="11102" y="37518"/>
                  </a:lnTo>
                  <a:lnTo>
                    <a:pt x="10619" y="36947"/>
                  </a:lnTo>
                  <a:lnTo>
                    <a:pt x="9127" y="35543"/>
                  </a:lnTo>
                  <a:lnTo>
                    <a:pt x="6889" y="33525"/>
                  </a:lnTo>
                  <a:lnTo>
                    <a:pt x="5003" y="30936"/>
                  </a:lnTo>
                  <a:lnTo>
                    <a:pt x="2721" y="28478"/>
                  </a:lnTo>
                  <a:lnTo>
                    <a:pt x="527" y="26021"/>
                  </a:lnTo>
                  <a:lnTo>
                    <a:pt x="351" y="25626"/>
                  </a:lnTo>
                  <a:lnTo>
                    <a:pt x="395" y="24529"/>
                  </a:lnTo>
                  <a:lnTo>
                    <a:pt x="1185" y="20843"/>
                  </a:lnTo>
                  <a:lnTo>
                    <a:pt x="1843" y="20492"/>
                  </a:lnTo>
                  <a:lnTo>
                    <a:pt x="5792" y="19044"/>
                  </a:lnTo>
                  <a:lnTo>
                    <a:pt x="5836" y="19044"/>
                  </a:lnTo>
                  <a:lnTo>
                    <a:pt x="7109" y="18123"/>
                  </a:lnTo>
                  <a:lnTo>
                    <a:pt x="9215" y="16367"/>
                  </a:lnTo>
                  <a:lnTo>
                    <a:pt x="13472" y="12901"/>
                  </a:lnTo>
                  <a:lnTo>
                    <a:pt x="15183" y="11584"/>
                  </a:lnTo>
                  <a:lnTo>
                    <a:pt x="16763" y="10663"/>
                  </a:lnTo>
                  <a:lnTo>
                    <a:pt x="19746" y="8952"/>
                  </a:lnTo>
                  <a:lnTo>
                    <a:pt x="21414" y="8118"/>
                  </a:lnTo>
                  <a:lnTo>
                    <a:pt x="24354" y="6758"/>
                  </a:lnTo>
                  <a:lnTo>
                    <a:pt x="27469" y="5353"/>
                  </a:lnTo>
                  <a:lnTo>
                    <a:pt x="30585" y="4037"/>
                  </a:lnTo>
                  <a:lnTo>
                    <a:pt x="35061" y="2019"/>
                  </a:lnTo>
                  <a:lnTo>
                    <a:pt x="35105" y="2019"/>
                  </a:lnTo>
                  <a:lnTo>
                    <a:pt x="37869" y="351"/>
                  </a:lnTo>
                  <a:lnTo>
                    <a:pt x="37913" y="307"/>
                  </a:lnTo>
                  <a:lnTo>
                    <a:pt x="37957" y="219"/>
                  </a:lnTo>
                  <a:lnTo>
                    <a:pt x="37957" y="176"/>
                  </a:lnTo>
                  <a:lnTo>
                    <a:pt x="37957" y="88"/>
                  </a:lnTo>
                  <a:lnTo>
                    <a:pt x="37913" y="44"/>
                  </a:lnTo>
                  <a:lnTo>
                    <a:pt x="37825" y="44"/>
                  </a:lnTo>
                  <a:lnTo>
                    <a:pt x="3778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" name="Google Shape;625;p48"/>
            <p:cNvSpPr/>
            <p:nvPr/>
          </p:nvSpPr>
          <p:spPr>
            <a:xfrm>
              <a:off x="970925" y="2329275"/>
              <a:ext cx="908350" cy="911650"/>
            </a:xfrm>
            <a:custGeom>
              <a:avLst/>
              <a:gdLst/>
              <a:ahLst/>
              <a:cxnLst/>
              <a:rect l="l" t="t" r="r" b="b"/>
              <a:pathLst>
                <a:path w="36334" h="36466" extrusionOk="0">
                  <a:moveTo>
                    <a:pt x="36114" y="1"/>
                  </a:moveTo>
                  <a:lnTo>
                    <a:pt x="36070" y="45"/>
                  </a:lnTo>
                  <a:lnTo>
                    <a:pt x="33569" y="1536"/>
                  </a:lnTo>
                  <a:lnTo>
                    <a:pt x="31287" y="2765"/>
                  </a:lnTo>
                  <a:lnTo>
                    <a:pt x="29093" y="3687"/>
                  </a:lnTo>
                  <a:lnTo>
                    <a:pt x="26592" y="4784"/>
                  </a:lnTo>
                  <a:lnTo>
                    <a:pt x="23696" y="6056"/>
                  </a:lnTo>
                  <a:lnTo>
                    <a:pt x="20887" y="7329"/>
                  </a:lnTo>
                  <a:lnTo>
                    <a:pt x="18957" y="8250"/>
                  </a:lnTo>
                  <a:lnTo>
                    <a:pt x="14700" y="10664"/>
                  </a:lnTo>
                  <a:lnTo>
                    <a:pt x="13252" y="11497"/>
                  </a:lnTo>
                  <a:lnTo>
                    <a:pt x="13252" y="11541"/>
                  </a:lnTo>
                  <a:lnTo>
                    <a:pt x="10488" y="13735"/>
                  </a:lnTo>
                  <a:lnTo>
                    <a:pt x="7899" y="15841"/>
                  </a:lnTo>
                  <a:lnTo>
                    <a:pt x="4520" y="18781"/>
                  </a:lnTo>
                  <a:lnTo>
                    <a:pt x="3598" y="19264"/>
                  </a:lnTo>
                  <a:lnTo>
                    <a:pt x="1053" y="20229"/>
                  </a:lnTo>
                  <a:lnTo>
                    <a:pt x="263" y="20537"/>
                  </a:lnTo>
                  <a:lnTo>
                    <a:pt x="220" y="20580"/>
                  </a:lnTo>
                  <a:lnTo>
                    <a:pt x="176" y="20668"/>
                  </a:lnTo>
                  <a:lnTo>
                    <a:pt x="0" y="21195"/>
                  </a:lnTo>
                  <a:lnTo>
                    <a:pt x="0" y="21239"/>
                  </a:lnTo>
                  <a:lnTo>
                    <a:pt x="88" y="22116"/>
                  </a:lnTo>
                  <a:lnTo>
                    <a:pt x="88" y="22204"/>
                  </a:lnTo>
                  <a:lnTo>
                    <a:pt x="1536" y="24398"/>
                  </a:lnTo>
                  <a:lnTo>
                    <a:pt x="4213" y="27909"/>
                  </a:lnTo>
                  <a:lnTo>
                    <a:pt x="5880" y="29839"/>
                  </a:lnTo>
                  <a:lnTo>
                    <a:pt x="7504" y="31594"/>
                  </a:lnTo>
                  <a:lnTo>
                    <a:pt x="8732" y="32999"/>
                  </a:lnTo>
                  <a:lnTo>
                    <a:pt x="9391" y="33876"/>
                  </a:lnTo>
                  <a:lnTo>
                    <a:pt x="9522" y="34271"/>
                  </a:lnTo>
                  <a:lnTo>
                    <a:pt x="8996" y="35807"/>
                  </a:lnTo>
                  <a:lnTo>
                    <a:pt x="8864" y="36246"/>
                  </a:lnTo>
                  <a:lnTo>
                    <a:pt x="8864" y="36290"/>
                  </a:lnTo>
                  <a:lnTo>
                    <a:pt x="8908" y="36377"/>
                  </a:lnTo>
                  <a:lnTo>
                    <a:pt x="8952" y="36421"/>
                  </a:lnTo>
                  <a:lnTo>
                    <a:pt x="8996" y="36465"/>
                  </a:lnTo>
                  <a:lnTo>
                    <a:pt x="9040" y="36465"/>
                  </a:lnTo>
                  <a:lnTo>
                    <a:pt x="9127" y="36421"/>
                  </a:lnTo>
                  <a:lnTo>
                    <a:pt x="9215" y="36334"/>
                  </a:lnTo>
                  <a:lnTo>
                    <a:pt x="9873" y="34359"/>
                  </a:lnTo>
                  <a:lnTo>
                    <a:pt x="9873" y="34227"/>
                  </a:lnTo>
                  <a:lnTo>
                    <a:pt x="9698" y="33745"/>
                  </a:lnTo>
                  <a:lnTo>
                    <a:pt x="9698" y="33657"/>
                  </a:lnTo>
                  <a:lnTo>
                    <a:pt x="8996" y="32779"/>
                  </a:lnTo>
                  <a:lnTo>
                    <a:pt x="7767" y="31375"/>
                  </a:lnTo>
                  <a:lnTo>
                    <a:pt x="6143" y="29620"/>
                  </a:lnTo>
                  <a:lnTo>
                    <a:pt x="4476" y="27689"/>
                  </a:lnTo>
                  <a:lnTo>
                    <a:pt x="1843" y="24223"/>
                  </a:lnTo>
                  <a:lnTo>
                    <a:pt x="439" y="22029"/>
                  </a:lnTo>
                  <a:lnTo>
                    <a:pt x="351" y="21239"/>
                  </a:lnTo>
                  <a:lnTo>
                    <a:pt x="483" y="20844"/>
                  </a:lnTo>
                  <a:lnTo>
                    <a:pt x="3730" y="19615"/>
                  </a:lnTo>
                  <a:lnTo>
                    <a:pt x="3774" y="19615"/>
                  </a:lnTo>
                  <a:lnTo>
                    <a:pt x="4695" y="19045"/>
                  </a:lnTo>
                  <a:lnTo>
                    <a:pt x="8162" y="16105"/>
                  </a:lnTo>
                  <a:lnTo>
                    <a:pt x="10707" y="13998"/>
                  </a:lnTo>
                  <a:lnTo>
                    <a:pt x="13472" y="11804"/>
                  </a:lnTo>
                  <a:lnTo>
                    <a:pt x="14876" y="10971"/>
                  </a:lnTo>
                  <a:lnTo>
                    <a:pt x="19088" y="8557"/>
                  </a:lnTo>
                  <a:lnTo>
                    <a:pt x="21019" y="7636"/>
                  </a:lnTo>
                  <a:lnTo>
                    <a:pt x="23827" y="6363"/>
                  </a:lnTo>
                  <a:lnTo>
                    <a:pt x="26723" y="5135"/>
                  </a:lnTo>
                  <a:lnTo>
                    <a:pt x="29225" y="4038"/>
                  </a:lnTo>
                  <a:lnTo>
                    <a:pt x="31463" y="3072"/>
                  </a:lnTo>
                  <a:lnTo>
                    <a:pt x="33744" y="1844"/>
                  </a:lnTo>
                  <a:lnTo>
                    <a:pt x="36246" y="352"/>
                  </a:lnTo>
                  <a:lnTo>
                    <a:pt x="36289" y="308"/>
                  </a:lnTo>
                  <a:lnTo>
                    <a:pt x="36333" y="220"/>
                  </a:lnTo>
                  <a:lnTo>
                    <a:pt x="36333" y="176"/>
                  </a:lnTo>
                  <a:lnTo>
                    <a:pt x="36289" y="88"/>
                  </a:lnTo>
                  <a:lnTo>
                    <a:pt x="36246" y="45"/>
                  </a:lnTo>
                  <a:lnTo>
                    <a:pt x="3620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" name="Google Shape;626;p48"/>
            <p:cNvSpPr/>
            <p:nvPr/>
          </p:nvSpPr>
          <p:spPr>
            <a:xfrm>
              <a:off x="1070750" y="2351225"/>
              <a:ext cx="831550" cy="835950"/>
            </a:xfrm>
            <a:custGeom>
              <a:avLst/>
              <a:gdLst/>
              <a:ahLst/>
              <a:cxnLst/>
              <a:rect l="l" t="t" r="r" b="b"/>
              <a:pathLst>
                <a:path w="33262" h="33438" extrusionOk="0">
                  <a:moveTo>
                    <a:pt x="33086" y="0"/>
                  </a:moveTo>
                  <a:lnTo>
                    <a:pt x="32998" y="44"/>
                  </a:lnTo>
                  <a:lnTo>
                    <a:pt x="29313" y="2194"/>
                  </a:lnTo>
                  <a:lnTo>
                    <a:pt x="26680" y="3511"/>
                  </a:lnTo>
                  <a:lnTo>
                    <a:pt x="23959" y="4695"/>
                  </a:lnTo>
                  <a:lnTo>
                    <a:pt x="21546" y="5749"/>
                  </a:lnTo>
                  <a:lnTo>
                    <a:pt x="18781" y="7021"/>
                  </a:lnTo>
                  <a:lnTo>
                    <a:pt x="16412" y="8162"/>
                  </a:lnTo>
                  <a:lnTo>
                    <a:pt x="14393" y="9215"/>
                  </a:lnTo>
                  <a:lnTo>
                    <a:pt x="12111" y="10532"/>
                  </a:lnTo>
                  <a:lnTo>
                    <a:pt x="10093" y="11760"/>
                  </a:lnTo>
                  <a:lnTo>
                    <a:pt x="7372" y="13954"/>
                  </a:lnTo>
                  <a:lnTo>
                    <a:pt x="4696" y="16192"/>
                  </a:lnTo>
                  <a:lnTo>
                    <a:pt x="1361" y="19132"/>
                  </a:lnTo>
                  <a:lnTo>
                    <a:pt x="307" y="19790"/>
                  </a:lnTo>
                  <a:lnTo>
                    <a:pt x="264" y="19878"/>
                  </a:lnTo>
                  <a:lnTo>
                    <a:pt x="44" y="20185"/>
                  </a:lnTo>
                  <a:lnTo>
                    <a:pt x="0" y="20273"/>
                  </a:lnTo>
                  <a:lnTo>
                    <a:pt x="44" y="20361"/>
                  </a:lnTo>
                  <a:lnTo>
                    <a:pt x="220" y="20975"/>
                  </a:lnTo>
                  <a:lnTo>
                    <a:pt x="264" y="21063"/>
                  </a:lnTo>
                  <a:lnTo>
                    <a:pt x="3467" y="25056"/>
                  </a:lnTo>
                  <a:lnTo>
                    <a:pt x="5924" y="28171"/>
                  </a:lnTo>
                  <a:lnTo>
                    <a:pt x="6714" y="29400"/>
                  </a:lnTo>
                  <a:lnTo>
                    <a:pt x="6977" y="30278"/>
                  </a:lnTo>
                  <a:lnTo>
                    <a:pt x="6977" y="30848"/>
                  </a:lnTo>
                  <a:lnTo>
                    <a:pt x="6187" y="33174"/>
                  </a:lnTo>
                  <a:lnTo>
                    <a:pt x="6144" y="33262"/>
                  </a:lnTo>
                  <a:lnTo>
                    <a:pt x="6187" y="33305"/>
                  </a:lnTo>
                  <a:lnTo>
                    <a:pt x="6231" y="33393"/>
                  </a:lnTo>
                  <a:lnTo>
                    <a:pt x="6275" y="33437"/>
                  </a:lnTo>
                  <a:lnTo>
                    <a:pt x="6319" y="33437"/>
                  </a:lnTo>
                  <a:lnTo>
                    <a:pt x="6451" y="33393"/>
                  </a:lnTo>
                  <a:lnTo>
                    <a:pt x="6495" y="33305"/>
                  </a:lnTo>
                  <a:lnTo>
                    <a:pt x="7328" y="30936"/>
                  </a:lnTo>
                  <a:lnTo>
                    <a:pt x="7328" y="30892"/>
                  </a:lnTo>
                  <a:lnTo>
                    <a:pt x="7328" y="30278"/>
                  </a:lnTo>
                  <a:lnTo>
                    <a:pt x="7328" y="30190"/>
                  </a:lnTo>
                  <a:lnTo>
                    <a:pt x="7021" y="29268"/>
                  </a:lnTo>
                  <a:lnTo>
                    <a:pt x="7021" y="29225"/>
                  </a:lnTo>
                  <a:lnTo>
                    <a:pt x="6187" y="27952"/>
                  </a:lnTo>
                  <a:lnTo>
                    <a:pt x="3730" y="24836"/>
                  </a:lnTo>
                  <a:lnTo>
                    <a:pt x="527" y="20843"/>
                  </a:lnTo>
                  <a:lnTo>
                    <a:pt x="395" y="20317"/>
                  </a:lnTo>
                  <a:lnTo>
                    <a:pt x="527" y="20097"/>
                  </a:lnTo>
                  <a:lnTo>
                    <a:pt x="1580" y="19439"/>
                  </a:lnTo>
                  <a:lnTo>
                    <a:pt x="1580" y="19395"/>
                  </a:lnTo>
                  <a:lnTo>
                    <a:pt x="4915" y="16455"/>
                  </a:lnTo>
                  <a:lnTo>
                    <a:pt x="7592" y="14217"/>
                  </a:lnTo>
                  <a:lnTo>
                    <a:pt x="10268" y="12023"/>
                  </a:lnTo>
                  <a:lnTo>
                    <a:pt x="12287" y="10839"/>
                  </a:lnTo>
                  <a:lnTo>
                    <a:pt x="14569" y="9522"/>
                  </a:lnTo>
                  <a:lnTo>
                    <a:pt x="16587" y="8469"/>
                  </a:lnTo>
                  <a:lnTo>
                    <a:pt x="18957" y="7328"/>
                  </a:lnTo>
                  <a:lnTo>
                    <a:pt x="21677" y="6100"/>
                  </a:lnTo>
                  <a:lnTo>
                    <a:pt x="24091" y="5003"/>
                  </a:lnTo>
                  <a:lnTo>
                    <a:pt x="26811" y="3862"/>
                  </a:lnTo>
                  <a:lnTo>
                    <a:pt x="29488" y="2501"/>
                  </a:lnTo>
                  <a:lnTo>
                    <a:pt x="33174" y="351"/>
                  </a:lnTo>
                  <a:lnTo>
                    <a:pt x="33262" y="264"/>
                  </a:lnTo>
                  <a:lnTo>
                    <a:pt x="33262" y="220"/>
                  </a:lnTo>
                  <a:lnTo>
                    <a:pt x="33262" y="176"/>
                  </a:lnTo>
                  <a:lnTo>
                    <a:pt x="33262" y="88"/>
                  </a:lnTo>
                  <a:lnTo>
                    <a:pt x="33218" y="44"/>
                  </a:lnTo>
                  <a:lnTo>
                    <a:pt x="3313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" name="Google Shape;627;p48"/>
            <p:cNvSpPr/>
            <p:nvPr/>
          </p:nvSpPr>
          <p:spPr>
            <a:xfrm>
              <a:off x="1213350" y="2372050"/>
              <a:ext cx="713100" cy="742700"/>
            </a:xfrm>
            <a:custGeom>
              <a:avLst/>
              <a:gdLst/>
              <a:ahLst/>
              <a:cxnLst/>
              <a:rect l="l" t="t" r="r" b="b"/>
              <a:pathLst>
                <a:path w="28524" h="29708" extrusionOk="0">
                  <a:moveTo>
                    <a:pt x="28348" y="1"/>
                  </a:moveTo>
                  <a:lnTo>
                    <a:pt x="28260" y="45"/>
                  </a:lnTo>
                  <a:lnTo>
                    <a:pt x="25100" y="1932"/>
                  </a:lnTo>
                  <a:lnTo>
                    <a:pt x="23214" y="2941"/>
                  </a:lnTo>
                  <a:lnTo>
                    <a:pt x="21239" y="3906"/>
                  </a:lnTo>
                  <a:lnTo>
                    <a:pt x="19308" y="4784"/>
                  </a:lnTo>
                  <a:lnTo>
                    <a:pt x="17334" y="5662"/>
                  </a:lnTo>
                  <a:lnTo>
                    <a:pt x="15052" y="6715"/>
                  </a:lnTo>
                  <a:lnTo>
                    <a:pt x="12726" y="7812"/>
                  </a:lnTo>
                  <a:lnTo>
                    <a:pt x="10400" y="8953"/>
                  </a:lnTo>
                  <a:lnTo>
                    <a:pt x="9303" y="9567"/>
                  </a:lnTo>
                  <a:lnTo>
                    <a:pt x="8163" y="10225"/>
                  </a:lnTo>
                  <a:lnTo>
                    <a:pt x="5925" y="11541"/>
                  </a:lnTo>
                  <a:lnTo>
                    <a:pt x="5925" y="11585"/>
                  </a:lnTo>
                  <a:lnTo>
                    <a:pt x="2195" y="14569"/>
                  </a:lnTo>
                  <a:lnTo>
                    <a:pt x="703" y="16017"/>
                  </a:lnTo>
                  <a:lnTo>
                    <a:pt x="132" y="16719"/>
                  </a:lnTo>
                  <a:lnTo>
                    <a:pt x="89" y="16807"/>
                  </a:lnTo>
                  <a:lnTo>
                    <a:pt x="1" y="17158"/>
                  </a:lnTo>
                  <a:lnTo>
                    <a:pt x="1" y="17246"/>
                  </a:lnTo>
                  <a:lnTo>
                    <a:pt x="132" y="17685"/>
                  </a:lnTo>
                  <a:lnTo>
                    <a:pt x="132" y="17772"/>
                  </a:lnTo>
                  <a:lnTo>
                    <a:pt x="3292" y="22643"/>
                  </a:lnTo>
                  <a:lnTo>
                    <a:pt x="4038" y="24135"/>
                  </a:lnTo>
                  <a:lnTo>
                    <a:pt x="4213" y="25144"/>
                  </a:lnTo>
                  <a:lnTo>
                    <a:pt x="4082" y="25715"/>
                  </a:lnTo>
                  <a:lnTo>
                    <a:pt x="3511" y="26417"/>
                  </a:lnTo>
                  <a:lnTo>
                    <a:pt x="3511" y="26461"/>
                  </a:lnTo>
                  <a:lnTo>
                    <a:pt x="2151" y="29489"/>
                  </a:lnTo>
                  <a:lnTo>
                    <a:pt x="2107" y="29532"/>
                  </a:lnTo>
                  <a:lnTo>
                    <a:pt x="2151" y="29620"/>
                  </a:lnTo>
                  <a:lnTo>
                    <a:pt x="2151" y="29664"/>
                  </a:lnTo>
                  <a:lnTo>
                    <a:pt x="2239" y="29708"/>
                  </a:lnTo>
                  <a:lnTo>
                    <a:pt x="2370" y="29708"/>
                  </a:lnTo>
                  <a:lnTo>
                    <a:pt x="2458" y="29620"/>
                  </a:lnTo>
                  <a:lnTo>
                    <a:pt x="3818" y="26592"/>
                  </a:lnTo>
                  <a:lnTo>
                    <a:pt x="4389" y="25934"/>
                  </a:lnTo>
                  <a:lnTo>
                    <a:pt x="4389" y="25846"/>
                  </a:lnTo>
                  <a:lnTo>
                    <a:pt x="4564" y="25188"/>
                  </a:lnTo>
                  <a:lnTo>
                    <a:pt x="4564" y="25101"/>
                  </a:lnTo>
                  <a:lnTo>
                    <a:pt x="4389" y="24047"/>
                  </a:lnTo>
                  <a:lnTo>
                    <a:pt x="4345" y="23960"/>
                  </a:lnTo>
                  <a:lnTo>
                    <a:pt x="3599" y="22468"/>
                  </a:lnTo>
                  <a:lnTo>
                    <a:pt x="3599" y="22424"/>
                  </a:lnTo>
                  <a:lnTo>
                    <a:pt x="440" y="17597"/>
                  </a:lnTo>
                  <a:lnTo>
                    <a:pt x="352" y="17202"/>
                  </a:lnTo>
                  <a:lnTo>
                    <a:pt x="440" y="16939"/>
                  </a:lnTo>
                  <a:lnTo>
                    <a:pt x="966" y="16281"/>
                  </a:lnTo>
                  <a:lnTo>
                    <a:pt x="2414" y="14833"/>
                  </a:lnTo>
                  <a:lnTo>
                    <a:pt x="6100" y="11849"/>
                  </a:lnTo>
                  <a:lnTo>
                    <a:pt x="8338" y="10532"/>
                  </a:lnTo>
                  <a:lnTo>
                    <a:pt x="9479" y="9874"/>
                  </a:lnTo>
                  <a:lnTo>
                    <a:pt x="10576" y="9260"/>
                  </a:lnTo>
                  <a:lnTo>
                    <a:pt x="12858" y="8119"/>
                  </a:lnTo>
                  <a:lnTo>
                    <a:pt x="15183" y="7022"/>
                  </a:lnTo>
                  <a:lnTo>
                    <a:pt x="17465" y="6013"/>
                  </a:lnTo>
                  <a:lnTo>
                    <a:pt x="19440" y="5135"/>
                  </a:lnTo>
                  <a:lnTo>
                    <a:pt x="21414" y="4213"/>
                  </a:lnTo>
                  <a:lnTo>
                    <a:pt x="23345" y="3248"/>
                  </a:lnTo>
                  <a:lnTo>
                    <a:pt x="25276" y="2239"/>
                  </a:lnTo>
                  <a:lnTo>
                    <a:pt x="28435" y="352"/>
                  </a:lnTo>
                  <a:lnTo>
                    <a:pt x="28523" y="308"/>
                  </a:lnTo>
                  <a:lnTo>
                    <a:pt x="28523" y="220"/>
                  </a:lnTo>
                  <a:lnTo>
                    <a:pt x="28523" y="176"/>
                  </a:lnTo>
                  <a:lnTo>
                    <a:pt x="28523" y="89"/>
                  </a:lnTo>
                  <a:lnTo>
                    <a:pt x="28479" y="45"/>
                  </a:lnTo>
                  <a:lnTo>
                    <a:pt x="2839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" name="Google Shape;628;p48"/>
            <p:cNvSpPr/>
            <p:nvPr/>
          </p:nvSpPr>
          <p:spPr>
            <a:xfrm>
              <a:off x="1438250" y="2649600"/>
              <a:ext cx="150300" cy="318150"/>
            </a:xfrm>
            <a:custGeom>
              <a:avLst/>
              <a:gdLst/>
              <a:ahLst/>
              <a:cxnLst/>
              <a:rect l="l" t="t" r="r" b="b"/>
              <a:pathLst>
                <a:path w="6012" h="12726" extrusionOk="0">
                  <a:moveTo>
                    <a:pt x="5836" y="1"/>
                  </a:moveTo>
                  <a:lnTo>
                    <a:pt x="5749" y="45"/>
                  </a:lnTo>
                  <a:lnTo>
                    <a:pt x="2677" y="2239"/>
                  </a:lnTo>
                  <a:lnTo>
                    <a:pt x="1799" y="3028"/>
                  </a:lnTo>
                  <a:lnTo>
                    <a:pt x="1756" y="3072"/>
                  </a:lnTo>
                  <a:lnTo>
                    <a:pt x="1712" y="3160"/>
                  </a:lnTo>
                  <a:lnTo>
                    <a:pt x="1931" y="4476"/>
                  </a:lnTo>
                  <a:lnTo>
                    <a:pt x="2809" y="7767"/>
                  </a:lnTo>
                  <a:lnTo>
                    <a:pt x="3072" y="9303"/>
                  </a:lnTo>
                  <a:lnTo>
                    <a:pt x="3028" y="10269"/>
                  </a:lnTo>
                  <a:lnTo>
                    <a:pt x="2809" y="10664"/>
                  </a:lnTo>
                  <a:lnTo>
                    <a:pt x="702" y="11936"/>
                  </a:lnTo>
                  <a:lnTo>
                    <a:pt x="88" y="12419"/>
                  </a:lnTo>
                  <a:lnTo>
                    <a:pt x="44" y="12463"/>
                  </a:lnTo>
                  <a:lnTo>
                    <a:pt x="0" y="12550"/>
                  </a:lnTo>
                  <a:lnTo>
                    <a:pt x="0" y="12594"/>
                  </a:lnTo>
                  <a:lnTo>
                    <a:pt x="44" y="12682"/>
                  </a:lnTo>
                  <a:lnTo>
                    <a:pt x="88" y="12726"/>
                  </a:lnTo>
                  <a:lnTo>
                    <a:pt x="176" y="12726"/>
                  </a:lnTo>
                  <a:lnTo>
                    <a:pt x="264" y="12682"/>
                  </a:lnTo>
                  <a:lnTo>
                    <a:pt x="922" y="12243"/>
                  </a:lnTo>
                  <a:lnTo>
                    <a:pt x="3028" y="10971"/>
                  </a:lnTo>
                  <a:lnTo>
                    <a:pt x="3116" y="10883"/>
                  </a:lnTo>
                  <a:lnTo>
                    <a:pt x="3379" y="10400"/>
                  </a:lnTo>
                  <a:lnTo>
                    <a:pt x="3379" y="10313"/>
                  </a:lnTo>
                  <a:lnTo>
                    <a:pt x="3423" y="9303"/>
                  </a:lnTo>
                  <a:lnTo>
                    <a:pt x="3423" y="9259"/>
                  </a:lnTo>
                  <a:lnTo>
                    <a:pt x="3160" y="7724"/>
                  </a:lnTo>
                  <a:lnTo>
                    <a:pt x="2282" y="4433"/>
                  </a:lnTo>
                  <a:lnTo>
                    <a:pt x="2107" y="3204"/>
                  </a:lnTo>
                  <a:lnTo>
                    <a:pt x="2896" y="2502"/>
                  </a:lnTo>
                  <a:lnTo>
                    <a:pt x="5968" y="308"/>
                  </a:lnTo>
                  <a:lnTo>
                    <a:pt x="6012" y="264"/>
                  </a:lnTo>
                  <a:lnTo>
                    <a:pt x="6012" y="220"/>
                  </a:lnTo>
                  <a:lnTo>
                    <a:pt x="6012" y="132"/>
                  </a:lnTo>
                  <a:lnTo>
                    <a:pt x="6012" y="88"/>
                  </a:lnTo>
                  <a:lnTo>
                    <a:pt x="5968" y="45"/>
                  </a:lnTo>
                  <a:lnTo>
                    <a:pt x="588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" name="Google Shape;629;p48"/>
            <p:cNvSpPr/>
            <p:nvPr/>
          </p:nvSpPr>
          <p:spPr>
            <a:xfrm>
              <a:off x="812950" y="2979800"/>
              <a:ext cx="295125" cy="758050"/>
            </a:xfrm>
            <a:custGeom>
              <a:avLst/>
              <a:gdLst/>
              <a:ahLst/>
              <a:cxnLst/>
              <a:rect l="l" t="t" r="r" b="b"/>
              <a:pathLst>
                <a:path w="11805" h="30322" extrusionOk="0">
                  <a:moveTo>
                    <a:pt x="88" y="1"/>
                  </a:moveTo>
                  <a:lnTo>
                    <a:pt x="44" y="88"/>
                  </a:lnTo>
                  <a:lnTo>
                    <a:pt x="0" y="132"/>
                  </a:lnTo>
                  <a:lnTo>
                    <a:pt x="0" y="220"/>
                  </a:lnTo>
                  <a:lnTo>
                    <a:pt x="395" y="1580"/>
                  </a:lnTo>
                  <a:lnTo>
                    <a:pt x="790" y="3906"/>
                  </a:lnTo>
                  <a:lnTo>
                    <a:pt x="1010" y="6495"/>
                  </a:lnTo>
                  <a:lnTo>
                    <a:pt x="1054" y="6539"/>
                  </a:lnTo>
                  <a:lnTo>
                    <a:pt x="1317" y="7373"/>
                  </a:lnTo>
                  <a:lnTo>
                    <a:pt x="1361" y="7460"/>
                  </a:lnTo>
                  <a:lnTo>
                    <a:pt x="4739" y="10707"/>
                  </a:lnTo>
                  <a:lnTo>
                    <a:pt x="7855" y="13735"/>
                  </a:lnTo>
                  <a:lnTo>
                    <a:pt x="8469" y="14481"/>
                  </a:lnTo>
                  <a:lnTo>
                    <a:pt x="9435" y="18255"/>
                  </a:lnTo>
                  <a:lnTo>
                    <a:pt x="9435" y="18299"/>
                  </a:lnTo>
                  <a:lnTo>
                    <a:pt x="10093" y="19747"/>
                  </a:lnTo>
                  <a:lnTo>
                    <a:pt x="9917" y="23257"/>
                  </a:lnTo>
                  <a:lnTo>
                    <a:pt x="9917" y="23345"/>
                  </a:lnTo>
                  <a:lnTo>
                    <a:pt x="11102" y="26153"/>
                  </a:lnTo>
                  <a:lnTo>
                    <a:pt x="11453" y="30190"/>
                  </a:lnTo>
                  <a:lnTo>
                    <a:pt x="11497" y="30278"/>
                  </a:lnTo>
                  <a:lnTo>
                    <a:pt x="11629" y="30322"/>
                  </a:lnTo>
                  <a:lnTo>
                    <a:pt x="11716" y="30322"/>
                  </a:lnTo>
                  <a:lnTo>
                    <a:pt x="11760" y="30278"/>
                  </a:lnTo>
                  <a:lnTo>
                    <a:pt x="11804" y="30190"/>
                  </a:lnTo>
                  <a:lnTo>
                    <a:pt x="11804" y="30146"/>
                  </a:lnTo>
                  <a:lnTo>
                    <a:pt x="11453" y="26109"/>
                  </a:lnTo>
                  <a:lnTo>
                    <a:pt x="11453" y="26022"/>
                  </a:lnTo>
                  <a:lnTo>
                    <a:pt x="10268" y="23257"/>
                  </a:lnTo>
                  <a:lnTo>
                    <a:pt x="10444" y="19703"/>
                  </a:lnTo>
                  <a:lnTo>
                    <a:pt x="10444" y="19615"/>
                  </a:lnTo>
                  <a:lnTo>
                    <a:pt x="9742" y="18123"/>
                  </a:lnTo>
                  <a:lnTo>
                    <a:pt x="8777" y="14350"/>
                  </a:lnTo>
                  <a:lnTo>
                    <a:pt x="8733" y="14306"/>
                  </a:lnTo>
                  <a:lnTo>
                    <a:pt x="8118" y="13516"/>
                  </a:lnTo>
                  <a:lnTo>
                    <a:pt x="8118" y="13472"/>
                  </a:lnTo>
                  <a:lnTo>
                    <a:pt x="4959" y="10444"/>
                  </a:lnTo>
                  <a:lnTo>
                    <a:pt x="1624" y="7241"/>
                  </a:lnTo>
                  <a:lnTo>
                    <a:pt x="1361" y="6451"/>
                  </a:lnTo>
                  <a:lnTo>
                    <a:pt x="1097" y="3862"/>
                  </a:lnTo>
                  <a:lnTo>
                    <a:pt x="746" y="1493"/>
                  </a:lnTo>
                  <a:lnTo>
                    <a:pt x="351" y="132"/>
                  </a:lnTo>
                  <a:lnTo>
                    <a:pt x="308" y="45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" name="Google Shape;630;p48"/>
            <p:cNvSpPr/>
            <p:nvPr/>
          </p:nvSpPr>
          <p:spPr>
            <a:xfrm>
              <a:off x="752600" y="2734075"/>
              <a:ext cx="357675" cy="1117875"/>
            </a:xfrm>
            <a:custGeom>
              <a:avLst/>
              <a:gdLst/>
              <a:ahLst/>
              <a:cxnLst/>
              <a:rect l="l" t="t" r="r" b="b"/>
              <a:pathLst>
                <a:path w="14307" h="44715" extrusionOk="0">
                  <a:moveTo>
                    <a:pt x="2590" y="0"/>
                  </a:moveTo>
                  <a:lnTo>
                    <a:pt x="1274" y="395"/>
                  </a:lnTo>
                  <a:lnTo>
                    <a:pt x="1142" y="483"/>
                  </a:lnTo>
                  <a:lnTo>
                    <a:pt x="133" y="2151"/>
                  </a:lnTo>
                  <a:lnTo>
                    <a:pt x="133" y="2238"/>
                  </a:lnTo>
                  <a:lnTo>
                    <a:pt x="1" y="4257"/>
                  </a:lnTo>
                  <a:lnTo>
                    <a:pt x="1" y="4301"/>
                  </a:lnTo>
                  <a:lnTo>
                    <a:pt x="133" y="6846"/>
                  </a:lnTo>
                  <a:lnTo>
                    <a:pt x="133" y="6890"/>
                  </a:lnTo>
                  <a:lnTo>
                    <a:pt x="1054" y="9874"/>
                  </a:lnTo>
                  <a:lnTo>
                    <a:pt x="1800" y="12989"/>
                  </a:lnTo>
                  <a:lnTo>
                    <a:pt x="2195" y="15227"/>
                  </a:lnTo>
                  <a:lnTo>
                    <a:pt x="2458" y="17245"/>
                  </a:lnTo>
                  <a:lnTo>
                    <a:pt x="3029" y="19878"/>
                  </a:lnTo>
                  <a:lnTo>
                    <a:pt x="3424" y="21151"/>
                  </a:lnTo>
                  <a:lnTo>
                    <a:pt x="3424" y="21239"/>
                  </a:lnTo>
                  <a:lnTo>
                    <a:pt x="4257" y="22379"/>
                  </a:lnTo>
                  <a:lnTo>
                    <a:pt x="4257" y="22423"/>
                  </a:lnTo>
                  <a:lnTo>
                    <a:pt x="5486" y="23740"/>
                  </a:lnTo>
                  <a:lnTo>
                    <a:pt x="6144" y="25407"/>
                  </a:lnTo>
                  <a:lnTo>
                    <a:pt x="6188" y="25407"/>
                  </a:lnTo>
                  <a:lnTo>
                    <a:pt x="7680" y="27557"/>
                  </a:lnTo>
                  <a:lnTo>
                    <a:pt x="8689" y="29181"/>
                  </a:lnTo>
                  <a:lnTo>
                    <a:pt x="9084" y="30190"/>
                  </a:lnTo>
                  <a:lnTo>
                    <a:pt x="9084" y="32121"/>
                  </a:lnTo>
                  <a:lnTo>
                    <a:pt x="9084" y="32165"/>
                  </a:lnTo>
                  <a:lnTo>
                    <a:pt x="9304" y="32998"/>
                  </a:lnTo>
                  <a:lnTo>
                    <a:pt x="9304" y="33042"/>
                  </a:lnTo>
                  <a:lnTo>
                    <a:pt x="10488" y="35368"/>
                  </a:lnTo>
                  <a:lnTo>
                    <a:pt x="10532" y="35368"/>
                  </a:lnTo>
                  <a:lnTo>
                    <a:pt x="11585" y="36992"/>
                  </a:lnTo>
                  <a:lnTo>
                    <a:pt x="12551" y="39317"/>
                  </a:lnTo>
                  <a:lnTo>
                    <a:pt x="13560" y="41555"/>
                  </a:lnTo>
                  <a:lnTo>
                    <a:pt x="13955" y="43179"/>
                  </a:lnTo>
                  <a:lnTo>
                    <a:pt x="13955" y="44276"/>
                  </a:lnTo>
                  <a:lnTo>
                    <a:pt x="13955" y="44495"/>
                  </a:lnTo>
                  <a:lnTo>
                    <a:pt x="13955" y="44583"/>
                  </a:lnTo>
                  <a:lnTo>
                    <a:pt x="13955" y="44627"/>
                  </a:lnTo>
                  <a:lnTo>
                    <a:pt x="14043" y="44671"/>
                  </a:lnTo>
                  <a:lnTo>
                    <a:pt x="14087" y="44715"/>
                  </a:lnTo>
                  <a:lnTo>
                    <a:pt x="14130" y="44715"/>
                  </a:lnTo>
                  <a:lnTo>
                    <a:pt x="14218" y="44671"/>
                  </a:lnTo>
                  <a:lnTo>
                    <a:pt x="14306" y="44539"/>
                  </a:lnTo>
                  <a:lnTo>
                    <a:pt x="14306" y="44320"/>
                  </a:lnTo>
                  <a:lnTo>
                    <a:pt x="14306" y="44276"/>
                  </a:lnTo>
                  <a:lnTo>
                    <a:pt x="14306" y="43135"/>
                  </a:lnTo>
                  <a:lnTo>
                    <a:pt x="14306" y="43091"/>
                  </a:lnTo>
                  <a:lnTo>
                    <a:pt x="13911" y="41467"/>
                  </a:lnTo>
                  <a:lnTo>
                    <a:pt x="13867" y="41423"/>
                  </a:lnTo>
                  <a:lnTo>
                    <a:pt x="12858" y="39186"/>
                  </a:lnTo>
                  <a:lnTo>
                    <a:pt x="11893" y="36860"/>
                  </a:lnTo>
                  <a:lnTo>
                    <a:pt x="11893" y="36816"/>
                  </a:lnTo>
                  <a:lnTo>
                    <a:pt x="10796" y="35192"/>
                  </a:lnTo>
                  <a:lnTo>
                    <a:pt x="9611" y="32911"/>
                  </a:lnTo>
                  <a:lnTo>
                    <a:pt x="9435" y="32077"/>
                  </a:lnTo>
                  <a:lnTo>
                    <a:pt x="9435" y="30146"/>
                  </a:lnTo>
                  <a:lnTo>
                    <a:pt x="9435" y="30058"/>
                  </a:lnTo>
                  <a:lnTo>
                    <a:pt x="9040" y="29049"/>
                  </a:lnTo>
                  <a:lnTo>
                    <a:pt x="8996" y="29005"/>
                  </a:lnTo>
                  <a:lnTo>
                    <a:pt x="7987" y="27338"/>
                  </a:lnTo>
                  <a:lnTo>
                    <a:pt x="6495" y="25232"/>
                  </a:lnTo>
                  <a:lnTo>
                    <a:pt x="5793" y="23564"/>
                  </a:lnTo>
                  <a:lnTo>
                    <a:pt x="5749" y="23520"/>
                  </a:lnTo>
                  <a:lnTo>
                    <a:pt x="4521" y="22160"/>
                  </a:lnTo>
                  <a:lnTo>
                    <a:pt x="3731" y="21063"/>
                  </a:lnTo>
                  <a:lnTo>
                    <a:pt x="3380" y="19790"/>
                  </a:lnTo>
                  <a:lnTo>
                    <a:pt x="2809" y="17202"/>
                  </a:lnTo>
                  <a:lnTo>
                    <a:pt x="2546" y="15183"/>
                  </a:lnTo>
                  <a:lnTo>
                    <a:pt x="2107" y="12901"/>
                  </a:lnTo>
                  <a:lnTo>
                    <a:pt x="1405" y="9786"/>
                  </a:lnTo>
                  <a:lnTo>
                    <a:pt x="484" y="6802"/>
                  </a:lnTo>
                  <a:lnTo>
                    <a:pt x="352" y="4257"/>
                  </a:lnTo>
                  <a:lnTo>
                    <a:pt x="484" y="2282"/>
                  </a:lnTo>
                  <a:lnTo>
                    <a:pt x="1405" y="703"/>
                  </a:lnTo>
                  <a:lnTo>
                    <a:pt x="2678" y="352"/>
                  </a:lnTo>
                  <a:lnTo>
                    <a:pt x="2722" y="308"/>
                  </a:lnTo>
                  <a:lnTo>
                    <a:pt x="2765" y="264"/>
                  </a:lnTo>
                  <a:lnTo>
                    <a:pt x="2809" y="220"/>
                  </a:lnTo>
                  <a:lnTo>
                    <a:pt x="2809" y="132"/>
                  </a:lnTo>
                  <a:lnTo>
                    <a:pt x="2765" y="88"/>
                  </a:lnTo>
                  <a:lnTo>
                    <a:pt x="2722" y="44"/>
                  </a:lnTo>
                  <a:lnTo>
                    <a:pt x="263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" name="Google Shape;631;p48"/>
            <p:cNvSpPr/>
            <p:nvPr/>
          </p:nvSpPr>
          <p:spPr>
            <a:xfrm>
              <a:off x="699950" y="2628750"/>
              <a:ext cx="400450" cy="1287925"/>
            </a:xfrm>
            <a:custGeom>
              <a:avLst/>
              <a:gdLst/>
              <a:ahLst/>
              <a:cxnLst/>
              <a:rect l="l" t="t" r="r" b="b"/>
              <a:pathLst>
                <a:path w="16018" h="51517" extrusionOk="0">
                  <a:moveTo>
                    <a:pt x="11848" y="1"/>
                  </a:moveTo>
                  <a:lnTo>
                    <a:pt x="9918" y="1010"/>
                  </a:lnTo>
                  <a:lnTo>
                    <a:pt x="7636" y="1844"/>
                  </a:lnTo>
                  <a:lnTo>
                    <a:pt x="5574" y="2546"/>
                  </a:lnTo>
                  <a:lnTo>
                    <a:pt x="2765" y="3204"/>
                  </a:lnTo>
                  <a:lnTo>
                    <a:pt x="352" y="3994"/>
                  </a:lnTo>
                  <a:lnTo>
                    <a:pt x="264" y="4082"/>
                  </a:lnTo>
                  <a:lnTo>
                    <a:pt x="220" y="4126"/>
                  </a:lnTo>
                  <a:lnTo>
                    <a:pt x="1" y="5003"/>
                  </a:lnTo>
                  <a:lnTo>
                    <a:pt x="1" y="5047"/>
                  </a:lnTo>
                  <a:lnTo>
                    <a:pt x="88" y="7461"/>
                  </a:lnTo>
                  <a:lnTo>
                    <a:pt x="220" y="9655"/>
                  </a:lnTo>
                  <a:lnTo>
                    <a:pt x="220" y="9699"/>
                  </a:lnTo>
                  <a:lnTo>
                    <a:pt x="1098" y="11849"/>
                  </a:lnTo>
                  <a:lnTo>
                    <a:pt x="1493" y="12990"/>
                  </a:lnTo>
                  <a:lnTo>
                    <a:pt x="1800" y="14174"/>
                  </a:lnTo>
                  <a:lnTo>
                    <a:pt x="2370" y="16544"/>
                  </a:lnTo>
                  <a:lnTo>
                    <a:pt x="2897" y="18957"/>
                  </a:lnTo>
                  <a:lnTo>
                    <a:pt x="3380" y="21371"/>
                  </a:lnTo>
                  <a:lnTo>
                    <a:pt x="3774" y="23477"/>
                  </a:lnTo>
                  <a:lnTo>
                    <a:pt x="4213" y="25539"/>
                  </a:lnTo>
                  <a:lnTo>
                    <a:pt x="4959" y="29576"/>
                  </a:lnTo>
                  <a:lnTo>
                    <a:pt x="5003" y="29664"/>
                  </a:lnTo>
                  <a:lnTo>
                    <a:pt x="6978" y="32911"/>
                  </a:lnTo>
                  <a:lnTo>
                    <a:pt x="7680" y="34315"/>
                  </a:lnTo>
                  <a:lnTo>
                    <a:pt x="7943" y="35851"/>
                  </a:lnTo>
                  <a:lnTo>
                    <a:pt x="7987" y="35895"/>
                  </a:lnTo>
                  <a:lnTo>
                    <a:pt x="8514" y="37211"/>
                  </a:lnTo>
                  <a:lnTo>
                    <a:pt x="8557" y="37255"/>
                  </a:lnTo>
                  <a:lnTo>
                    <a:pt x="9654" y="39230"/>
                  </a:lnTo>
                  <a:lnTo>
                    <a:pt x="11059" y="41292"/>
                  </a:lnTo>
                  <a:lnTo>
                    <a:pt x="11936" y="42697"/>
                  </a:lnTo>
                  <a:lnTo>
                    <a:pt x="12989" y="45022"/>
                  </a:lnTo>
                  <a:lnTo>
                    <a:pt x="13033" y="45022"/>
                  </a:lnTo>
                  <a:lnTo>
                    <a:pt x="15403" y="48620"/>
                  </a:lnTo>
                  <a:lnTo>
                    <a:pt x="15666" y="49279"/>
                  </a:lnTo>
                  <a:lnTo>
                    <a:pt x="15534" y="50814"/>
                  </a:lnTo>
                  <a:lnTo>
                    <a:pt x="15403" y="51297"/>
                  </a:lnTo>
                  <a:lnTo>
                    <a:pt x="15403" y="51385"/>
                  </a:lnTo>
                  <a:lnTo>
                    <a:pt x="15403" y="51429"/>
                  </a:lnTo>
                  <a:lnTo>
                    <a:pt x="15447" y="51473"/>
                  </a:lnTo>
                  <a:lnTo>
                    <a:pt x="15491" y="51516"/>
                  </a:lnTo>
                  <a:lnTo>
                    <a:pt x="15666" y="51516"/>
                  </a:lnTo>
                  <a:lnTo>
                    <a:pt x="15710" y="51429"/>
                  </a:lnTo>
                  <a:lnTo>
                    <a:pt x="15885" y="50902"/>
                  </a:lnTo>
                  <a:lnTo>
                    <a:pt x="15885" y="50858"/>
                  </a:lnTo>
                  <a:lnTo>
                    <a:pt x="16017" y="49235"/>
                  </a:lnTo>
                  <a:lnTo>
                    <a:pt x="16017" y="49147"/>
                  </a:lnTo>
                  <a:lnTo>
                    <a:pt x="15710" y="48445"/>
                  </a:lnTo>
                  <a:lnTo>
                    <a:pt x="15666" y="48445"/>
                  </a:lnTo>
                  <a:lnTo>
                    <a:pt x="13340" y="44847"/>
                  </a:lnTo>
                  <a:lnTo>
                    <a:pt x="12243" y="42521"/>
                  </a:lnTo>
                  <a:lnTo>
                    <a:pt x="11322" y="41073"/>
                  </a:lnTo>
                  <a:lnTo>
                    <a:pt x="9962" y="39054"/>
                  </a:lnTo>
                  <a:lnTo>
                    <a:pt x="8865" y="37080"/>
                  </a:lnTo>
                  <a:lnTo>
                    <a:pt x="8294" y="35763"/>
                  </a:lnTo>
                  <a:lnTo>
                    <a:pt x="8031" y="34228"/>
                  </a:lnTo>
                  <a:lnTo>
                    <a:pt x="8031" y="34184"/>
                  </a:lnTo>
                  <a:lnTo>
                    <a:pt x="7285" y="32736"/>
                  </a:lnTo>
                  <a:lnTo>
                    <a:pt x="5310" y="29489"/>
                  </a:lnTo>
                  <a:lnTo>
                    <a:pt x="4564" y="25495"/>
                  </a:lnTo>
                  <a:lnTo>
                    <a:pt x="4125" y="23389"/>
                  </a:lnTo>
                  <a:lnTo>
                    <a:pt x="3731" y="21327"/>
                  </a:lnTo>
                  <a:lnTo>
                    <a:pt x="3248" y="18913"/>
                  </a:lnTo>
                  <a:lnTo>
                    <a:pt x="2721" y="16456"/>
                  </a:lnTo>
                  <a:lnTo>
                    <a:pt x="2151" y="14087"/>
                  </a:lnTo>
                  <a:lnTo>
                    <a:pt x="1800" y="12902"/>
                  </a:lnTo>
                  <a:lnTo>
                    <a:pt x="1449" y="11717"/>
                  </a:lnTo>
                  <a:lnTo>
                    <a:pt x="571" y="9611"/>
                  </a:lnTo>
                  <a:lnTo>
                    <a:pt x="440" y="7417"/>
                  </a:lnTo>
                  <a:lnTo>
                    <a:pt x="352" y="5091"/>
                  </a:lnTo>
                  <a:lnTo>
                    <a:pt x="571" y="4301"/>
                  </a:lnTo>
                  <a:lnTo>
                    <a:pt x="2853" y="3555"/>
                  </a:lnTo>
                  <a:lnTo>
                    <a:pt x="5705" y="2853"/>
                  </a:lnTo>
                  <a:lnTo>
                    <a:pt x="7768" y="2195"/>
                  </a:lnTo>
                  <a:lnTo>
                    <a:pt x="10049" y="1317"/>
                  </a:lnTo>
                  <a:lnTo>
                    <a:pt x="12024" y="308"/>
                  </a:lnTo>
                  <a:lnTo>
                    <a:pt x="12068" y="264"/>
                  </a:lnTo>
                  <a:lnTo>
                    <a:pt x="12112" y="220"/>
                  </a:lnTo>
                  <a:lnTo>
                    <a:pt x="12112" y="133"/>
                  </a:lnTo>
                  <a:lnTo>
                    <a:pt x="12112" y="89"/>
                  </a:lnTo>
                  <a:lnTo>
                    <a:pt x="12068" y="45"/>
                  </a:lnTo>
                  <a:lnTo>
                    <a:pt x="1198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" name="Google Shape;632;p48"/>
            <p:cNvSpPr/>
            <p:nvPr/>
          </p:nvSpPr>
          <p:spPr>
            <a:xfrm>
              <a:off x="651675" y="2566225"/>
              <a:ext cx="432250" cy="1407500"/>
            </a:xfrm>
            <a:custGeom>
              <a:avLst/>
              <a:gdLst/>
              <a:ahLst/>
              <a:cxnLst/>
              <a:rect l="l" t="t" r="r" b="b"/>
              <a:pathLst>
                <a:path w="17290" h="56300" extrusionOk="0">
                  <a:moveTo>
                    <a:pt x="14745" y="1"/>
                  </a:moveTo>
                  <a:lnTo>
                    <a:pt x="14657" y="45"/>
                  </a:lnTo>
                  <a:lnTo>
                    <a:pt x="12112" y="1756"/>
                  </a:lnTo>
                  <a:lnTo>
                    <a:pt x="9479" y="2809"/>
                  </a:lnTo>
                  <a:lnTo>
                    <a:pt x="7548" y="3511"/>
                  </a:lnTo>
                  <a:lnTo>
                    <a:pt x="4345" y="4301"/>
                  </a:lnTo>
                  <a:lnTo>
                    <a:pt x="4301" y="4301"/>
                  </a:lnTo>
                  <a:lnTo>
                    <a:pt x="2765" y="5179"/>
                  </a:lnTo>
                  <a:lnTo>
                    <a:pt x="2722" y="5179"/>
                  </a:lnTo>
                  <a:lnTo>
                    <a:pt x="879" y="6539"/>
                  </a:lnTo>
                  <a:lnTo>
                    <a:pt x="879" y="6583"/>
                  </a:lnTo>
                  <a:lnTo>
                    <a:pt x="264" y="7153"/>
                  </a:lnTo>
                  <a:lnTo>
                    <a:pt x="220" y="7241"/>
                  </a:lnTo>
                  <a:lnTo>
                    <a:pt x="1" y="7987"/>
                  </a:lnTo>
                  <a:lnTo>
                    <a:pt x="1" y="8031"/>
                  </a:lnTo>
                  <a:lnTo>
                    <a:pt x="133" y="10093"/>
                  </a:lnTo>
                  <a:lnTo>
                    <a:pt x="133" y="10181"/>
                  </a:lnTo>
                  <a:lnTo>
                    <a:pt x="1317" y="12902"/>
                  </a:lnTo>
                  <a:lnTo>
                    <a:pt x="2327" y="16193"/>
                  </a:lnTo>
                  <a:lnTo>
                    <a:pt x="3160" y="20010"/>
                  </a:lnTo>
                  <a:lnTo>
                    <a:pt x="3599" y="22511"/>
                  </a:lnTo>
                  <a:lnTo>
                    <a:pt x="4740" y="27119"/>
                  </a:lnTo>
                  <a:lnTo>
                    <a:pt x="5398" y="30278"/>
                  </a:lnTo>
                  <a:lnTo>
                    <a:pt x="5705" y="32297"/>
                  </a:lnTo>
                  <a:lnTo>
                    <a:pt x="5662" y="34710"/>
                  </a:lnTo>
                  <a:lnTo>
                    <a:pt x="5749" y="35719"/>
                  </a:lnTo>
                  <a:lnTo>
                    <a:pt x="5749" y="35763"/>
                  </a:lnTo>
                  <a:lnTo>
                    <a:pt x="6671" y="37913"/>
                  </a:lnTo>
                  <a:lnTo>
                    <a:pt x="7768" y="40020"/>
                  </a:lnTo>
                  <a:lnTo>
                    <a:pt x="9172" y="42082"/>
                  </a:lnTo>
                  <a:lnTo>
                    <a:pt x="10445" y="44013"/>
                  </a:lnTo>
                  <a:lnTo>
                    <a:pt x="11761" y="45900"/>
                  </a:lnTo>
                  <a:lnTo>
                    <a:pt x="12726" y="47830"/>
                  </a:lnTo>
                  <a:lnTo>
                    <a:pt x="12726" y="47874"/>
                  </a:lnTo>
                  <a:lnTo>
                    <a:pt x="13999" y="49849"/>
                  </a:lnTo>
                  <a:lnTo>
                    <a:pt x="15315" y="51736"/>
                  </a:lnTo>
                  <a:lnTo>
                    <a:pt x="16632" y="53535"/>
                  </a:lnTo>
                  <a:lnTo>
                    <a:pt x="16939" y="54105"/>
                  </a:lnTo>
                  <a:lnTo>
                    <a:pt x="16939" y="54544"/>
                  </a:lnTo>
                  <a:lnTo>
                    <a:pt x="16325" y="55948"/>
                  </a:lnTo>
                  <a:lnTo>
                    <a:pt x="16325" y="55992"/>
                  </a:lnTo>
                  <a:lnTo>
                    <a:pt x="16281" y="56080"/>
                  </a:lnTo>
                  <a:lnTo>
                    <a:pt x="16281" y="56168"/>
                  </a:lnTo>
                  <a:lnTo>
                    <a:pt x="16325" y="56211"/>
                  </a:lnTo>
                  <a:lnTo>
                    <a:pt x="16368" y="56255"/>
                  </a:lnTo>
                  <a:lnTo>
                    <a:pt x="16412" y="56299"/>
                  </a:lnTo>
                  <a:lnTo>
                    <a:pt x="16456" y="56299"/>
                  </a:lnTo>
                  <a:lnTo>
                    <a:pt x="16544" y="56255"/>
                  </a:lnTo>
                  <a:lnTo>
                    <a:pt x="16632" y="56168"/>
                  </a:lnTo>
                  <a:lnTo>
                    <a:pt x="16632" y="56080"/>
                  </a:lnTo>
                  <a:lnTo>
                    <a:pt x="17246" y="54676"/>
                  </a:lnTo>
                  <a:lnTo>
                    <a:pt x="17290" y="54588"/>
                  </a:lnTo>
                  <a:lnTo>
                    <a:pt x="17290" y="54061"/>
                  </a:lnTo>
                  <a:lnTo>
                    <a:pt x="17290" y="53974"/>
                  </a:lnTo>
                  <a:lnTo>
                    <a:pt x="16895" y="53359"/>
                  </a:lnTo>
                  <a:lnTo>
                    <a:pt x="15579" y="51560"/>
                  </a:lnTo>
                  <a:lnTo>
                    <a:pt x="14306" y="49673"/>
                  </a:lnTo>
                  <a:lnTo>
                    <a:pt x="13033" y="47699"/>
                  </a:lnTo>
                  <a:lnTo>
                    <a:pt x="12068" y="45724"/>
                  </a:lnTo>
                  <a:lnTo>
                    <a:pt x="10752" y="43837"/>
                  </a:lnTo>
                  <a:lnTo>
                    <a:pt x="9435" y="41906"/>
                  </a:lnTo>
                  <a:lnTo>
                    <a:pt x="8075" y="39844"/>
                  </a:lnTo>
                  <a:lnTo>
                    <a:pt x="6978" y="37782"/>
                  </a:lnTo>
                  <a:lnTo>
                    <a:pt x="6100" y="35632"/>
                  </a:lnTo>
                  <a:lnTo>
                    <a:pt x="6013" y="34710"/>
                  </a:lnTo>
                  <a:lnTo>
                    <a:pt x="6056" y="32253"/>
                  </a:lnTo>
                  <a:lnTo>
                    <a:pt x="5749" y="30234"/>
                  </a:lnTo>
                  <a:lnTo>
                    <a:pt x="5091" y="27031"/>
                  </a:lnTo>
                  <a:lnTo>
                    <a:pt x="3950" y="22468"/>
                  </a:lnTo>
                  <a:lnTo>
                    <a:pt x="3468" y="19922"/>
                  </a:lnTo>
                  <a:lnTo>
                    <a:pt x="2678" y="16105"/>
                  </a:lnTo>
                  <a:lnTo>
                    <a:pt x="1668" y="12770"/>
                  </a:lnTo>
                  <a:lnTo>
                    <a:pt x="484" y="10049"/>
                  </a:lnTo>
                  <a:lnTo>
                    <a:pt x="352" y="8031"/>
                  </a:lnTo>
                  <a:lnTo>
                    <a:pt x="571" y="7373"/>
                  </a:lnTo>
                  <a:lnTo>
                    <a:pt x="1098" y="6802"/>
                  </a:lnTo>
                  <a:lnTo>
                    <a:pt x="2941" y="5486"/>
                  </a:lnTo>
                  <a:lnTo>
                    <a:pt x="4433" y="4652"/>
                  </a:lnTo>
                  <a:lnTo>
                    <a:pt x="7636" y="3818"/>
                  </a:lnTo>
                  <a:lnTo>
                    <a:pt x="9611" y="3160"/>
                  </a:lnTo>
                  <a:lnTo>
                    <a:pt x="12244" y="2063"/>
                  </a:lnTo>
                  <a:lnTo>
                    <a:pt x="12288" y="2019"/>
                  </a:lnTo>
                  <a:lnTo>
                    <a:pt x="14876" y="352"/>
                  </a:lnTo>
                  <a:lnTo>
                    <a:pt x="14920" y="308"/>
                  </a:lnTo>
                  <a:lnTo>
                    <a:pt x="14920" y="220"/>
                  </a:lnTo>
                  <a:lnTo>
                    <a:pt x="14920" y="176"/>
                  </a:lnTo>
                  <a:lnTo>
                    <a:pt x="14920" y="89"/>
                  </a:lnTo>
                  <a:lnTo>
                    <a:pt x="14876" y="45"/>
                  </a:lnTo>
                  <a:lnTo>
                    <a:pt x="1478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" name="Google Shape;633;p48"/>
            <p:cNvSpPr/>
            <p:nvPr/>
          </p:nvSpPr>
          <p:spPr>
            <a:xfrm>
              <a:off x="591350" y="2376450"/>
              <a:ext cx="593500" cy="1676250"/>
            </a:xfrm>
            <a:custGeom>
              <a:avLst/>
              <a:gdLst/>
              <a:ahLst/>
              <a:cxnLst/>
              <a:rect l="l" t="t" r="r" b="b"/>
              <a:pathLst>
                <a:path w="23740" h="67050" extrusionOk="0">
                  <a:moveTo>
                    <a:pt x="23477" y="0"/>
                  </a:moveTo>
                  <a:lnTo>
                    <a:pt x="19571" y="2370"/>
                  </a:lnTo>
                  <a:lnTo>
                    <a:pt x="17641" y="3730"/>
                  </a:lnTo>
                  <a:lnTo>
                    <a:pt x="15490" y="5222"/>
                  </a:lnTo>
                  <a:lnTo>
                    <a:pt x="13779" y="6363"/>
                  </a:lnTo>
                  <a:lnTo>
                    <a:pt x="11629" y="7285"/>
                  </a:lnTo>
                  <a:lnTo>
                    <a:pt x="8821" y="8338"/>
                  </a:lnTo>
                  <a:lnTo>
                    <a:pt x="7724" y="8777"/>
                  </a:lnTo>
                  <a:lnTo>
                    <a:pt x="6978" y="8908"/>
                  </a:lnTo>
                  <a:lnTo>
                    <a:pt x="6890" y="8952"/>
                  </a:lnTo>
                  <a:lnTo>
                    <a:pt x="3818" y="11541"/>
                  </a:lnTo>
                  <a:lnTo>
                    <a:pt x="2019" y="13121"/>
                  </a:lnTo>
                  <a:lnTo>
                    <a:pt x="2019" y="13165"/>
                  </a:lnTo>
                  <a:lnTo>
                    <a:pt x="703" y="14657"/>
                  </a:lnTo>
                  <a:lnTo>
                    <a:pt x="659" y="14700"/>
                  </a:lnTo>
                  <a:lnTo>
                    <a:pt x="88" y="15754"/>
                  </a:lnTo>
                  <a:lnTo>
                    <a:pt x="44" y="15797"/>
                  </a:lnTo>
                  <a:lnTo>
                    <a:pt x="1" y="16324"/>
                  </a:lnTo>
                  <a:lnTo>
                    <a:pt x="1" y="16412"/>
                  </a:lnTo>
                  <a:lnTo>
                    <a:pt x="1054" y="19176"/>
                  </a:lnTo>
                  <a:lnTo>
                    <a:pt x="1580" y="21282"/>
                  </a:lnTo>
                  <a:lnTo>
                    <a:pt x="2238" y="25100"/>
                  </a:lnTo>
                  <a:lnTo>
                    <a:pt x="2677" y="27513"/>
                  </a:lnTo>
                  <a:lnTo>
                    <a:pt x="3116" y="29795"/>
                  </a:lnTo>
                  <a:lnTo>
                    <a:pt x="3116" y="29839"/>
                  </a:lnTo>
                  <a:lnTo>
                    <a:pt x="4169" y="33174"/>
                  </a:lnTo>
                  <a:lnTo>
                    <a:pt x="5091" y="36114"/>
                  </a:lnTo>
                  <a:lnTo>
                    <a:pt x="5661" y="38878"/>
                  </a:lnTo>
                  <a:lnTo>
                    <a:pt x="5968" y="41029"/>
                  </a:lnTo>
                  <a:lnTo>
                    <a:pt x="5793" y="43837"/>
                  </a:lnTo>
                  <a:lnTo>
                    <a:pt x="5793" y="45899"/>
                  </a:lnTo>
                  <a:lnTo>
                    <a:pt x="5837" y="45899"/>
                  </a:lnTo>
                  <a:lnTo>
                    <a:pt x="6100" y="47918"/>
                  </a:lnTo>
                  <a:lnTo>
                    <a:pt x="6495" y="49761"/>
                  </a:lnTo>
                  <a:lnTo>
                    <a:pt x="6539" y="49805"/>
                  </a:lnTo>
                  <a:lnTo>
                    <a:pt x="7065" y="50902"/>
                  </a:lnTo>
                  <a:lnTo>
                    <a:pt x="7065" y="50946"/>
                  </a:lnTo>
                  <a:lnTo>
                    <a:pt x="8689" y="53271"/>
                  </a:lnTo>
                  <a:lnTo>
                    <a:pt x="9918" y="54939"/>
                  </a:lnTo>
                  <a:lnTo>
                    <a:pt x="12024" y="58230"/>
                  </a:lnTo>
                  <a:lnTo>
                    <a:pt x="13603" y="60292"/>
                  </a:lnTo>
                  <a:lnTo>
                    <a:pt x="15403" y="62837"/>
                  </a:lnTo>
                  <a:lnTo>
                    <a:pt x="16543" y="64768"/>
                  </a:lnTo>
                  <a:lnTo>
                    <a:pt x="16675" y="65426"/>
                  </a:lnTo>
                  <a:lnTo>
                    <a:pt x="16149" y="66786"/>
                  </a:lnTo>
                  <a:lnTo>
                    <a:pt x="16149" y="66874"/>
                  </a:lnTo>
                  <a:lnTo>
                    <a:pt x="16149" y="66918"/>
                  </a:lnTo>
                  <a:lnTo>
                    <a:pt x="16192" y="67006"/>
                  </a:lnTo>
                  <a:lnTo>
                    <a:pt x="16236" y="67050"/>
                  </a:lnTo>
                  <a:lnTo>
                    <a:pt x="16324" y="67050"/>
                  </a:lnTo>
                  <a:lnTo>
                    <a:pt x="16412" y="67006"/>
                  </a:lnTo>
                  <a:lnTo>
                    <a:pt x="16456" y="66918"/>
                  </a:lnTo>
                  <a:lnTo>
                    <a:pt x="17026" y="65470"/>
                  </a:lnTo>
                  <a:lnTo>
                    <a:pt x="17026" y="65382"/>
                  </a:lnTo>
                  <a:lnTo>
                    <a:pt x="16851" y="64680"/>
                  </a:lnTo>
                  <a:lnTo>
                    <a:pt x="16851" y="64636"/>
                  </a:lnTo>
                  <a:lnTo>
                    <a:pt x="15710" y="62662"/>
                  </a:lnTo>
                  <a:lnTo>
                    <a:pt x="15710" y="62618"/>
                  </a:lnTo>
                  <a:lnTo>
                    <a:pt x="13867" y="60073"/>
                  </a:lnTo>
                  <a:lnTo>
                    <a:pt x="12331" y="58010"/>
                  </a:lnTo>
                  <a:lnTo>
                    <a:pt x="10225" y="54719"/>
                  </a:lnTo>
                  <a:lnTo>
                    <a:pt x="8996" y="53052"/>
                  </a:lnTo>
                  <a:lnTo>
                    <a:pt x="7372" y="50770"/>
                  </a:lnTo>
                  <a:lnTo>
                    <a:pt x="6846" y="49673"/>
                  </a:lnTo>
                  <a:lnTo>
                    <a:pt x="6451" y="47830"/>
                  </a:lnTo>
                  <a:lnTo>
                    <a:pt x="6144" y="45855"/>
                  </a:lnTo>
                  <a:lnTo>
                    <a:pt x="6144" y="43837"/>
                  </a:lnTo>
                  <a:lnTo>
                    <a:pt x="6319" y="41029"/>
                  </a:lnTo>
                  <a:lnTo>
                    <a:pt x="6012" y="38835"/>
                  </a:lnTo>
                  <a:lnTo>
                    <a:pt x="5398" y="36026"/>
                  </a:lnTo>
                  <a:lnTo>
                    <a:pt x="4520" y="33086"/>
                  </a:lnTo>
                  <a:lnTo>
                    <a:pt x="3467" y="29751"/>
                  </a:lnTo>
                  <a:lnTo>
                    <a:pt x="3028" y="27470"/>
                  </a:lnTo>
                  <a:lnTo>
                    <a:pt x="2589" y="25056"/>
                  </a:lnTo>
                  <a:lnTo>
                    <a:pt x="1931" y="21195"/>
                  </a:lnTo>
                  <a:lnTo>
                    <a:pt x="1405" y="19088"/>
                  </a:lnTo>
                  <a:lnTo>
                    <a:pt x="1405" y="19045"/>
                  </a:lnTo>
                  <a:lnTo>
                    <a:pt x="352" y="16324"/>
                  </a:lnTo>
                  <a:lnTo>
                    <a:pt x="395" y="15885"/>
                  </a:lnTo>
                  <a:lnTo>
                    <a:pt x="966" y="14876"/>
                  </a:lnTo>
                  <a:lnTo>
                    <a:pt x="2282" y="13384"/>
                  </a:lnTo>
                  <a:lnTo>
                    <a:pt x="4038" y="11804"/>
                  </a:lnTo>
                  <a:lnTo>
                    <a:pt x="7109" y="9259"/>
                  </a:lnTo>
                  <a:lnTo>
                    <a:pt x="7811" y="9128"/>
                  </a:lnTo>
                  <a:lnTo>
                    <a:pt x="7855" y="9128"/>
                  </a:lnTo>
                  <a:lnTo>
                    <a:pt x="8952" y="8645"/>
                  </a:lnTo>
                  <a:lnTo>
                    <a:pt x="11761" y="7592"/>
                  </a:lnTo>
                  <a:lnTo>
                    <a:pt x="13911" y="6670"/>
                  </a:lnTo>
                  <a:lnTo>
                    <a:pt x="13955" y="6670"/>
                  </a:lnTo>
                  <a:lnTo>
                    <a:pt x="15666" y="5529"/>
                  </a:lnTo>
                  <a:lnTo>
                    <a:pt x="17816" y="3994"/>
                  </a:lnTo>
                  <a:lnTo>
                    <a:pt x="19747" y="2677"/>
                  </a:lnTo>
                  <a:lnTo>
                    <a:pt x="23652" y="308"/>
                  </a:lnTo>
                  <a:lnTo>
                    <a:pt x="23696" y="264"/>
                  </a:lnTo>
                  <a:lnTo>
                    <a:pt x="23696" y="220"/>
                  </a:lnTo>
                  <a:lnTo>
                    <a:pt x="23740" y="132"/>
                  </a:lnTo>
                  <a:lnTo>
                    <a:pt x="23696" y="88"/>
                  </a:lnTo>
                  <a:lnTo>
                    <a:pt x="2365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" name="Google Shape;634;p48"/>
            <p:cNvSpPr/>
            <p:nvPr/>
          </p:nvSpPr>
          <p:spPr>
            <a:xfrm>
              <a:off x="576000" y="2354500"/>
              <a:ext cx="578150" cy="1726725"/>
            </a:xfrm>
            <a:custGeom>
              <a:avLst/>
              <a:gdLst/>
              <a:ahLst/>
              <a:cxnLst/>
              <a:rect l="l" t="t" r="r" b="b"/>
              <a:pathLst>
                <a:path w="23126" h="69069" extrusionOk="0">
                  <a:moveTo>
                    <a:pt x="22862" y="1"/>
                  </a:moveTo>
                  <a:lnTo>
                    <a:pt x="19176" y="2239"/>
                  </a:lnTo>
                  <a:lnTo>
                    <a:pt x="17421" y="3467"/>
                  </a:lnTo>
                  <a:lnTo>
                    <a:pt x="15271" y="4872"/>
                  </a:lnTo>
                  <a:lnTo>
                    <a:pt x="13691" y="5925"/>
                  </a:lnTo>
                  <a:lnTo>
                    <a:pt x="10970" y="7066"/>
                  </a:lnTo>
                  <a:lnTo>
                    <a:pt x="7328" y="8777"/>
                  </a:lnTo>
                  <a:lnTo>
                    <a:pt x="6056" y="9655"/>
                  </a:lnTo>
                  <a:lnTo>
                    <a:pt x="6012" y="9655"/>
                  </a:lnTo>
                  <a:lnTo>
                    <a:pt x="3642" y="11980"/>
                  </a:lnTo>
                  <a:lnTo>
                    <a:pt x="1755" y="13823"/>
                  </a:lnTo>
                  <a:lnTo>
                    <a:pt x="922" y="14789"/>
                  </a:lnTo>
                  <a:lnTo>
                    <a:pt x="922" y="14832"/>
                  </a:lnTo>
                  <a:lnTo>
                    <a:pt x="307" y="16280"/>
                  </a:lnTo>
                  <a:lnTo>
                    <a:pt x="0" y="17772"/>
                  </a:lnTo>
                  <a:lnTo>
                    <a:pt x="0" y="17860"/>
                  </a:lnTo>
                  <a:lnTo>
                    <a:pt x="395" y="19923"/>
                  </a:lnTo>
                  <a:lnTo>
                    <a:pt x="1053" y="24003"/>
                  </a:lnTo>
                  <a:lnTo>
                    <a:pt x="1580" y="27119"/>
                  </a:lnTo>
                  <a:lnTo>
                    <a:pt x="2238" y="30147"/>
                  </a:lnTo>
                  <a:lnTo>
                    <a:pt x="2896" y="32560"/>
                  </a:lnTo>
                  <a:lnTo>
                    <a:pt x="4213" y="36158"/>
                  </a:lnTo>
                  <a:lnTo>
                    <a:pt x="4959" y="39098"/>
                  </a:lnTo>
                  <a:lnTo>
                    <a:pt x="5441" y="41775"/>
                  </a:lnTo>
                  <a:lnTo>
                    <a:pt x="5310" y="45987"/>
                  </a:lnTo>
                  <a:lnTo>
                    <a:pt x="5485" y="47787"/>
                  </a:lnTo>
                  <a:lnTo>
                    <a:pt x="6012" y="50332"/>
                  </a:lnTo>
                  <a:lnTo>
                    <a:pt x="6538" y="53315"/>
                  </a:lnTo>
                  <a:lnTo>
                    <a:pt x="6889" y="54632"/>
                  </a:lnTo>
                  <a:lnTo>
                    <a:pt x="6933" y="54676"/>
                  </a:lnTo>
                  <a:lnTo>
                    <a:pt x="8513" y="56650"/>
                  </a:lnTo>
                  <a:lnTo>
                    <a:pt x="14261" y="64637"/>
                  </a:lnTo>
                  <a:lnTo>
                    <a:pt x="15753" y="66962"/>
                  </a:lnTo>
                  <a:lnTo>
                    <a:pt x="16017" y="67577"/>
                  </a:lnTo>
                  <a:lnTo>
                    <a:pt x="15753" y="68849"/>
                  </a:lnTo>
                  <a:lnTo>
                    <a:pt x="15753" y="68937"/>
                  </a:lnTo>
                  <a:lnTo>
                    <a:pt x="15797" y="68981"/>
                  </a:lnTo>
                  <a:lnTo>
                    <a:pt x="15841" y="69025"/>
                  </a:lnTo>
                  <a:lnTo>
                    <a:pt x="15885" y="69069"/>
                  </a:lnTo>
                  <a:lnTo>
                    <a:pt x="15929" y="69069"/>
                  </a:lnTo>
                  <a:lnTo>
                    <a:pt x="16060" y="69025"/>
                  </a:lnTo>
                  <a:lnTo>
                    <a:pt x="16104" y="68937"/>
                  </a:lnTo>
                  <a:lnTo>
                    <a:pt x="16368" y="67577"/>
                  </a:lnTo>
                  <a:lnTo>
                    <a:pt x="16368" y="67489"/>
                  </a:lnTo>
                  <a:lnTo>
                    <a:pt x="16060" y="66787"/>
                  </a:lnTo>
                  <a:lnTo>
                    <a:pt x="14525" y="64461"/>
                  </a:lnTo>
                  <a:lnTo>
                    <a:pt x="8820" y="56431"/>
                  </a:lnTo>
                  <a:lnTo>
                    <a:pt x="7197" y="54500"/>
                  </a:lnTo>
                  <a:lnTo>
                    <a:pt x="6889" y="53228"/>
                  </a:lnTo>
                  <a:lnTo>
                    <a:pt x="6363" y="50244"/>
                  </a:lnTo>
                  <a:lnTo>
                    <a:pt x="5836" y="47743"/>
                  </a:lnTo>
                  <a:lnTo>
                    <a:pt x="5661" y="45987"/>
                  </a:lnTo>
                  <a:lnTo>
                    <a:pt x="5792" y="41775"/>
                  </a:lnTo>
                  <a:lnTo>
                    <a:pt x="5792" y="41731"/>
                  </a:lnTo>
                  <a:lnTo>
                    <a:pt x="5310" y="39054"/>
                  </a:lnTo>
                  <a:lnTo>
                    <a:pt x="4520" y="36071"/>
                  </a:lnTo>
                  <a:lnTo>
                    <a:pt x="3247" y="32472"/>
                  </a:lnTo>
                  <a:lnTo>
                    <a:pt x="2545" y="30059"/>
                  </a:lnTo>
                  <a:lnTo>
                    <a:pt x="1931" y="27031"/>
                  </a:lnTo>
                  <a:lnTo>
                    <a:pt x="1404" y="23960"/>
                  </a:lnTo>
                  <a:lnTo>
                    <a:pt x="746" y="19879"/>
                  </a:lnTo>
                  <a:lnTo>
                    <a:pt x="351" y="17816"/>
                  </a:lnTo>
                  <a:lnTo>
                    <a:pt x="615" y="16368"/>
                  </a:lnTo>
                  <a:lnTo>
                    <a:pt x="1229" y="15008"/>
                  </a:lnTo>
                  <a:lnTo>
                    <a:pt x="2019" y="14043"/>
                  </a:lnTo>
                  <a:lnTo>
                    <a:pt x="3906" y="12243"/>
                  </a:lnTo>
                  <a:lnTo>
                    <a:pt x="6275" y="9918"/>
                  </a:lnTo>
                  <a:lnTo>
                    <a:pt x="7504" y="9084"/>
                  </a:lnTo>
                  <a:lnTo>
                    <a:pt x="11146" y="7373"/>
                  </a:lnTo>
                  <a:lnTo>
                    <a:pt x="13823" y="6232"/>
                  </a:lnTo>
                  <a:lnTo>
                    <a:pt x="13866" y="6232"/>
                  </a:lnTo>
                  <a:lnTo>
                    <a:pt x="17596" y="3731"/>
                  </a:lnTo>
                  <a:lnTo>
                    <a:pt x="19395" y="2546"/>
                  </a:lnTo>
                  <a:lnTo>
                    <a:pt x="23037" y="308"/>
                  </a:lnTo>
                  <a:lnTo>
                    <a:pt x="23081" y="264"/>
                  </a:lnTo>
                  <a:lnTo>
                    <a:pt x="23125" y="220"/>
                  </a:lnTo>
                  <a:lnTo>
                    <a:pt x="23125" y="133"/>
                  </a:lnTo>
                  <a:lnTo>
                    <a:pt x="23081" y="89"/>
                  </a:lnTo>
                  <a:lnTo>
                    <a:pt x="2303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" name="Google Shape;635;p48"/>
            <p:cNvSpPr/>
            <p:nvPr/>
          </p:nvSpPr>
          <p:spPr>
            <a:xfrm>
              <a:off x="549675" y="2291975"/>
              <a:ext cx="648350" cy="1851775"/>
            </a:xfrm>
            <a:custGeom>
              <a:avLst/>
              <a:gdLst/>
              <a:ahLst/>
              <a:cxnLst/>
              <a:rect l="l" t="t" r="r" b="b"/>
              <a:pathLst>
                <a:path w="25934" h="74071" extrusionOk="0">
                  <a:moveTo>
                    <a:pt x="25758" y="1"/>
                  </a:moveTo>
                  <a:lnTo>
                    <a:pt x="25714" y="45"/>
                  </a:lnTo>
                  <a:lnTo>
                    <a:pt x="23608" y="1185"/>
                  </a:lnTo>
                  <a:lnTo>
                    <a:pt x="19922" y="3336"/>
                  </a:lnTo>
                  <a:lnTo>
                    <a:pt x="18079" y="4476"/>
                  </a:lnTo>
                  <a:lnTo>
                    <a:pt x="15534" y="6188"/>
                  </a:lnTo>
                  <a:lnTo>
                    <a:pt x="14042" y="7153"/>
                  </a:lnTo>
                  <a:lnTo>
                    <a:pt x="11585" y="8250"/>
                  </a:lnTo>
                  <a:lnTo>
                    <a:pt x="10268" y="9084"/>
                  </a:lnTo>
                  <a:lnTo>
                    <a:pt x="6845" y="11190"/>
                  </a:lnTo>
                  <a:lnTo>
                    <a:pt x="6802" y="11190"/>
                  </a:lnTo>
                  <a:lnTo>
                    <a:pt x="4213" y="13823"/>
                  </a:lnTo>
                  <a:lnTo>
                    <a:pt x="2326" y="15622"/>
                  </a:lnTo>
                  <a:lnTo>
                    <a:pt x="2326" y="15666"/>
                  </a:lnTo>
                  <a:lnTo>
                    <a:pt x="1624" y="16500"/>
                  </a:lnTo>
                  <a:lnTo>
                    <a:pt x="1580" y="16544"/>
                  </a:lnTo>
                  <a:lnTo>
                    <a:pt x="702" y="19220"/>
                  </a:lnTo>
                  <a:lnTo>
                    <a:pt x="88" y="20975"/>
                  </a:lnTo>
                  <a:lnTo>
                    <a:pt x="88" y="21019"/>
                  </a:lnTo>
                  <a:lnTo>
                    <a:pt x="0" y="22336"/>
                  </a:lnTo>
                  <a:lnTo>
                    <a:pt x="44" y="22380"/>
                  </a:lnTo>
                  <a:lnTo>
                    <a:pt x="614" y="26417"/>
                  </a:lnTo>
                  <a:lnTo>
                    <a:pt x="878" y="28128"/>
                  </a:lnTo>
                  <a:lnTo>
                    <a:pt x="1185" y="29708"/>
                  </a:lnTo>
                  <a:lnTo>
                    <a:pt x="1492" y="31287"/>
                  </a:lnTo>
                  <a:lnTo>
                    <a:pt x="1931" y="32823"/>
                  </a:lnTo>
                  <a:lnTo>
                    <a:pt x="2370" y="34359"/>
                  </a:lnTo>
                  <a:lnTo>
                    <a:pt x="2896" y="35983"/>
                  </a:lnTo>
                  <a:lnTo>
                    <a:pt x="3467" y="37606"/>
                  </a:lnTo>
                  <a:lnTo>
                    <a:pt x="4125" y="39361"/>
                  </a:lnTo>
                  <a:lnTo>
                    <a:pt x="5002" y="42257"/>
                  </a:lnTo>
                  <a:lnTo>
                    <a:pt x="5310" y="44100"/>
                  </a:lnTo>
                  <a:lnTo>
                    <a:pt x="5397" y="45329"/>
                  </a:lnTo>
                  <a:lnTo>
                    <a:pt x="5310" y="47830"/>
                  </a:lnTo>
                  <a:lnTo>
                    <a:pt x="5353" y="49366"/>
                  </a:lnTo>
                  <a:lnTo>
                    <a:pt x="5924" y="52218"/>
                  </a:lnTo>
                  <a:lnTo>
                    <a:pt x="6407" y="54939"/>
                  </a:lnTo>
                  <a:lnTo>
                    <a:pt x="6451" y="57528"/>
                  </a:lnTo>
                  <a:lnTo>
                    <a:pt x="6319" y="59853"/>
                  </a:lnTo>
                  <a:lnTo>
                    <a:pt x="6319" y="59897"/>
                  </a:lnTo>
                  <a:lnTo>
                    <a:pt x="6451" y="60731"/>
                  </a:lnTo>
                  <a:lnTo>
                    <a:pt x="6494" y="60819"/>
                  </a:lnTo>
                  <a:lnTo>
                    <a:pt x="7942" y="62399"/>
                  </a:lnTo>
                  <a:lnTo>
                    <a:pt x="10224" y="65295"/>
                  </a:lnTo>
                  <a:lnTo>
                    <a:pt x="12111" y="67796"/>
                  </a:lnTo>
                  <a:lnTo>
                    <a:pt x="13076" y="69024"/>
                  </a:lnTo>
                  <a:lnTo>
                    <a:pt x="13120" y="69024"/>
                  </a:lnTo>
                  <a:lnTo>
                    <a:pt x="15841" y="71657"/>
                  </a:lnTo>
                  <a:lnTo>
                    <a:pt x="16060" y="71964"/>
                  </a:lnTo>
                  <a:lnTo>
                    <a:pt x="15973" y="73895"/>
                  </a:lnTo>
                  <a:lnTo>
                    <a:pt x="15973" y="73983"/>
                  </a:lnTo>
                  <a:lnTo>
                    <a:pt x="16016" y="74027"/>
                  </a:lnTo>
                  <a:lnTo>
                    <a:pt x="16060" y="74071"/>
                  </a:lnTo>
                  <a:lnTo>
                    <a:pt x="16236" y="74071"/>
                  </a:lnTo>
                  <a:lnTo>
                    <a:pt x="16280" y="74027"/>
                  </a:lnTo>
                  <a:lnTo>
                    <a:pt x="16324" y="73983"/>
                  </a:lnTo>
                  <a:lnTo>
                    <a:pt x="16324" y="73895"/>
                  </a:lnTo>
                  <a:lnTo>
                    <a:pt x="16411" y="71921"/>
                  </a:lnTo>
                  <a:lnTo>
                    <a:pt x="16368" y="71789"/>
                  </a:lnTo>
                  <a:lnTo>
                    <a:pt x="16148" y="71438"/>
                  </a:lnTo>
                  <a:lnTo>
                    <a:pt x="16104" y="71394"/>
                  </a:lnTo>
                  <a:lnTo>
                    <a:pt x="13340" y="68761"/>
                  </a:lnTo>
                  <a:lnTo>
                    <a:pt x="12374" y="67576"/>
                  </a:lnTo>
                  <a:lnTo>
                    <a:pt x="10488" y="65075"/>
                  </a:lnTo>
                  <a:lnTo>
                    <a:pt x="8206" y="62179"/>
                  </a:lnTo>
                  <a:lnTo>
                    <a:pt x="6802" y="60643"/>
                  </a:lnTo>
                  <a:lnTo>
                    <a:pt x="6670" y="59853"/>
                  </a:lnTo>
                  <a:lnTo>
                    <a:pt x="6802" y="57528"/>
                  </a:lnTo>
                  <a:lnTo>
                    <a:pt x="6758" y="54939"/>
                  </a:lnTo>
                  <a:lnTo>
                    <a:pt x="6758" y="54895"/>
                  </a:lnTo>
                  <a:lnTo>
                    <a:pt x="6275" y="52131"/>
                  </a:lnTo>
                  <a:lnTo>
                    <a:pt x="5705" y="49322"/>
                  </a:lnTo>
                  <a:lnTo>
                    <a:pt x="5661" y="47830"/>
                  </a:lnTo>
                  <a:lnTo>
                    <a:pt x="5748" y="45373"/>
                  </a:lnTo>
                  <a:lnTo>
                    <a:pt x="5748" y="45329"/>
                  </a:lnTo>
                  <a:lnTo>
                    <a:pt x="5661" y="44057"/>
                  </a:lnTo>
                  <a:lnTo>
                    <a:pt x="5661" y="44013"/>
                  </a:lnTo>
                  <a:lnTo>
                    <a:pt x="5310" y="42214"/>
                  </a:lnTo>
                  <a:lnTo>
                    <a:pt x="4476" y="39230"/>
                  </a:lnTo>
                  <a:lnTo>
                    <a:pt x="3818" y="37518"/>
                  </a:lnTo>
                  <a:lnTo>
                    <a:pt x="3203" y="35851"/>
                  </a:lnTo>
                  <a:lnTo>
                    <a:pt x="2721" y="34271"/>
                  </a:lnTo>
                  <a:lnTo>
                    <a:pt x="2238" y="32735"/>
                  </a:lnTo>
                  <a:lnTo>
                    <a:pt x="1843" y="31200"/>
                  </a:lnTo>
                  <a:lnTo>
                    <a:pt x="1492" y="29664"/>
                  </a:lnTo>
                  <a:lnTo>
                    <a:pt x="1229" y="28040"/>
                  </a:lnTo>
                  <a:lnTo>
                    <a:pt x="922" y="26373"/>
                  </a:lnTo>
                  <a:lnTo>
                    <a:pt x="351" y="22336"/>
                  </a:lnTo>
                  <a:lnTo>
                    <a:pt x="439" y="21063"/>
                  </a:lnTo>
                  <a:lnTo>
                    <a:pt x="1053" y="19308"/>
                  </a:lnTo>
                  <a:lnTo>
                    <a:pt x="1887" y="16719"/>
                  </a:lnTo>
                  <a:lnTo>
                    <a:pt x="2589" y="15885"/>
                  </a:lnTo>
                  <a:lnTo>
                    <a:pt x="4476" y="14086"/>
                  </a:lnTo>
                  <a:lnTo>
                    <a:pt x="7021" y="11453"/>
                  </a:lnTo>
                  <a:lnTo>
                    <a:pt x="10488" y="9347"/>
                  </a:lnTo>
                  <a:lnTo>
                    <a:pt x="11760" y="8557"/>
                  </a:lnTo>
                  <a:lnTo>
                    <a:pt x="14217" y="7460"/>
                  </a:lnTo>
                  <a:lnTo>
                    <a:pt x="14217" y="7416"/>
                  </a:lnTo>
                  <a:lnTo>
                    <a:pt x="15709" y="6451"/>
                  </a:lnTo>
                  <a:lnTo>
                    <a:pt x="18254" y="4784"/>
                  </a:lnTo>
                  <a:lnTo>
                    <a:pt x="20097" y="3599"/>
                  </a:lnTo>
                  <a:lnTo>
                    <a:pt x="23783" y="1493"/>
                  </a:lnTo>
                  <a:lnTo>
                    <a:pt x="25846" y="352"/>
                  </a:lnTo>
                  <a:lnTo>
                    <a:pt x="25933" y="308"/>
                  </a:lnTo>
                  <a:lnTo>
                    <a:pt x="25933" y="220"/>
                  </a:lnTo>
                  <a:lnTo>
                    <a:pt x="25933" y="176"/>
                  </a:lnTo>
                  <a:lnTo>
                    <a:pt x="25933" y="88"/>
                  </a:lnTo>
                  <a:lnTo>
                    <a:pt x="25890" y="45"/>
                  </a:lnTo>
                  <a:lnTo>
                    <a:pt x="2584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" name="Google Shape;636;p48"/>
            <p:cNvSpPr/>
            <p:nvPr/>
          </p:nvSpPr>
          <p:spPr>
            <a:xfrm>
              <a:off x="520050" y="2414850"/>
              <a:ext cx="434425" cy="1781550"/>
            </a:xfrm>
            <a:custGeom>
              <a:avLst/>
              <a:gdLst/>
              <a:ahLst/>
              <a:cxnLst/>
              <a:rect l="l" t="t" r="r" b="b"/>
              <a:pathLst>
                <a:path w="17377" h="71262" extrusionOk="0">
                  <a:moveTo>
                    <a:pt x="15973" y="0"/>
                  </a:moveTo>
                  <a:lnTo>
                    <a:pt x="15885" y="44"/>
                  </a:lnTo>
                  <a:lnTo>
                    <a:pt x="14174" y="1097"/>
                  </a:lnTo>
                  <a:lnTo>
                    <a:pt x="10970" y="3028"/>
                  </a:lnTo>
                  <a:lnTo>
                    <a:pt x="8952" y="4344"/>
                  </a:lnTo>
                  <a:lnTo>
                    <a:pt x="6890" y="5880"/>
                  </a:lnTo>
                  <a:lnTo>
                    <a:pt x="6846" y="5924"/>
                  </a:lnTo>
                  <a:lnTo>
                    <a:pt x="5705" y="7328"/>
                  </a:lnTo>
                  <a:lnTo>
                    <a:pt x="3028" y="10093"/>
                  </a:lnTo>
                  <a:lnTo>
                    <a:pt x="2501" y="10707"/>
                  </a:lnTo>
                  <a:lnTo>
                    <a:pt x="2458" y="10751"/>
                  </a:lnTo>
                  <a:lnTo>
                    <a:pt x="1229" y="13691"/>
                  </a:lnTo>
                  <a:lnTo>
                    <a:pt x="264" y="16324"/>
                  </a:lnTo>
                  <a:lnTo>
                    <a:pt x="0" y="17552"/>
                  </a:lnTo>
                  <a:lnTo>
                    <a:pt x="0" y="17596"/>
                  </a:lnTo>
                  <a:lnTo>
                    <a:pt x="0" y="18825"/>
                  </a:lnTo>
                  <a:lnTo>
                    <a:pt x="0" y="18869"/>
                  </a:lnTo>
                  <a:lnTo>
                    <a:pt x="483" y="22686"/>
                  </a:lnTo>
                  <a:lnTo>
                    <a:pt x="966" y="25319"/>
                  </a:lnTo>
                  <a:lnTo>
                    <a:pt x="1624" y="28040"/>
                  </a:lnTo>
                  <a:lnTo>
                    <a:pt x="2545" y="30673"/>
                  </a:lnTo>
                  <a:lnTo>
                    <a:pt x="4257" y="35105"/>
                  </a:lnTo>
                  <a:lnTo>
                    <a:pt x="4827" y="36772"/>
                  </a:lnTo>
                  <a:lnTo>
                    <a:pt x="5310" y="38922"/>
                  </a:lnTo>
                  <a:lnTo>
                    <a:pt x="5529" y="40370"/>
                  </a:lnTo>
                  <a:lnTo>
                    <a:pt x="5398" y="42827"/>
                  </a:lnTo>
                  <a:lnTo>
                    <a:pt x="5441" y="44188"/>
                  </a:lnTo>
                  <a:lnTo>
                    <a:pt x="5441" y="44232"/>
                  </a:lnTo>
                  <a:lnTo>
                    <a:pt x="5924" y="46689"/>
                  </a:lnTo>
                  <a:lnTo>
                    <a:pt x="6319" y="49058"/>
                  </a:lnTo>
                  <a:lnTo>
                    <a:pt x="6407" y="51340"/>
                  </a:lnTo>
                  <a:lnTo>
                    <a:pt x="6231" y="54544"/>
                  </a:lnTo>
                  <a:lnTo>
                    <a:pt x="6144" y="56825"/>
                  </a:lnTo>
                  <a:lnTo>
                    <a:pt x="6144" y="58405"/>
                  </a:lnTo>
                  <a:lnTo>
                    <a:pt x="6144" y="58449"/>
                  </a:lnTo>
                  <a:lnTo>
                    <a:pt x="6407" y="59283"/>
                  </a:lnTo>
                  <a:lnTo>
                    <a:pt x="6451" y="59326"/>
                  </a:lnTo>
                  <a:lnTo>
                    <a:pt x="7899" y="61257"/>
                  </a:lnTo>
                  <a:lnTo>
                    <a:pt x="10005" y="63583"/>
                  </a:lnTo>
                  <a:lnTo>
                    <a:pt x="10005" y="63627"/>
                  </a:lnTo>
                  <a:lnTo>
                    <a:pt x="13603" y="66655"/>
                  </a:lnTo>
                  <a:lnTo>
                    <a:pt x="15490" y="68234"/>
                  </a:lnTo>
                  <a:lnTo>
                    <a:pt x="16412" y="69112"/>
                  </a:lnTo>
                  <a:lnTo>
                    <a:pt x="16631" y="69463"/>
                  </a:lnTo>
                  <a:lnTo>
                    <a:pt x="16675" y="70121"/>
                  </a:lnTo>
                  <a:lnTo>
                    <a:pt x="16675" y="70165"/>
                  </a:lnTo>
                  <a:lnTo>
                    <a:pt x="17026" y="71174"/>
                  </a:lnTo>
                  <a:lnTo>
                    <a:pt x="17114" y="71262"/>
                  </a:lnTo>
                  <a:lnTo>
                    <a:pt x="17245" y="71262"/>
                  </a:lnTo>
                  <a:lnTo>
                    <a:pt x="17333" y="71218"/>
                  </a:lnTo>
                  <a:lnTo>
                    <a:pt x="17377" y="71174"/>
                  </a:lnTo>
                  <a:lnTo>
                    <a:pt x="17377" y="71130"/>
                  </a:lnTo>
                  <a:lnTo>
                    <a:pt x="17377" y="71043"/>
                  </a:lnTo>
                  <a:lnTo>
                    <a:pt x="17026" y="70077"/>
                  </a:lnTo>
                  <a:lnTo>
                    <a:pt x="16982" y="69375"/>
                  </a:lnTo>
                  <a:lnTo>
                    <a:pt x="16938" y="69287"/>
                  </a:lnTo>
                  <a:lnTo>
                    <a:pt x="16719" y="68892"/>
                  </a:lnTo>
                  <a:lnTo>
                    <a:pt x="16675" y="68849"/>
                  </a:lnTo>
                  <a:lnTo>
                    <a:pt x="15753" y="67971"/>
                  </a:lnTo>
                  <a:lnTo>
                    <a:pt x="13823" y="66391"/>
                  </a:lnTo>
                  <a:lnTo>
                    <a:pt x="10268" y="63363"/>
                  </a:lnTo>
                  <a:lnTo>
                    <a:pt x="8162" y="61038"/>
                  </a:lnTo>
                  <a:lnTo>
                    <a:pt x="6714" y="59151"/>
                  </a:lnTo>
                  <a:lnTo>
                    <a:pt x="6495" y="58405"/>
                  </a:lnTo>
                  <a:lnTo>
                    <a:pt x="6495" y="56825"/>
                  </a:lnTo>
                  <a:lnTo>
                    <a:pt x="6582" y="54587"/>
                  </a:lnTo>
                  <a:lnTo>
                    <a:pt x="6758" y="51340"/>
                  </a:lnTo>
                  <a:lnTo>
                    <a:pt x="6670" y="49058"/>
                  </a:lnTo>
                  <a:lnTo>
                    <a:pt x="6670" y="49015"/>
                  </a:lnTo>
                  <a:lnTo>
                    <a:pt x="6275" y="46601"/>
                  </a:lnTo>
                  <a:lnTo>
                    <a:pt x="5793" y="44144"/>
                  </a:lnTo>
                  <a:lnTo>
                    <a:pt x="5749" y="42827"/>
                  </a:lnTo>
                  <a:lnTo>
                    <a:pt x="5880" y="40370"/>
                  </a:lnTo>
                  <a:lnTo>
                    <a:pt x="5880" y="40326"/>
                  </a:lnTo>
                  <a:lnTo>
                    <a:pt x="5661" y="38878"/>
                  </a:lnTo>
                  <a:lnTo>
                    <a:pt x="5134" y="36684"/>
                  </a:lnTo>
                  <a:lnTo>
                    <a:pt x="5134" y="36640"/>
                  </a:lnTo>
                  <a:lnTo>
                    <a:pt x="4564" y="35017"/>
                  </a:lnTo>
                  <a:lnTo>
                    <a:pt x="2853" y="30541"/>
                  </a:lnTo>
                  <a:lnTo>
                    <a:pt x="1931" y="27952"/>
                  </a:lnTo>
                  <a:lnTo>
                    <a:pt x="1317" y="25231"/>
                  </a:lnTo>
                  <a:lnTo>
                    <a:pt x="790" y="22643"/>
                  </a:lnTo>
                  <a:lnTo>
                    <a:pt x="351" y="18825"/>
                  </a:lnTo>
                  <a:lnTo>
                    <a:pt x="351" y="17596"/>
                  </a:lnTo>
                  <a:lnTo>
                    <a:pt x="615" y="16412"/>
                  </a:lnTo>
                  <a:lnTo>
                    <a:pt x="1580" y="13823"/>
                  </a:lnTo>
                  <a:lnTo>
                    <a:pt x="2765" y="10926"/>
                  </a:lnTo>
                  <a:lnTo>
                    <a:pt x="3291" y="10312"/>
                  </a:lnTo>
                  <a:lnTo>
                    <a:pt x="5968" y="7548"/>
                  </a:lnTo>
                  <a:lnTo>
                    <a:pt x="7109" y="6144"/>
                  </a:lnTo>
                  <a:lnTo>
                    <a:pt x="9171" y="4608"/>
                  </a:lnTo>
                  <a:lnTo>
                    <a:pt x="11146" y="3335"/>
                  </a:lnTo>
                  <a:lnTo>
                    <a:pt x="14349" y="1404"/>
                  </a:lnTo>
                  <a:lnTo>
                    <a:pt x="16104" y="351"/>
                  </a:lnTo>
                  <a:lnTo>
                    <a:pt x="16148" y="307"/>
                  </a:lnTo>
                  <a:lnTo>
                    <a:pt x="16148" y="220"/>
                  </a:lnTo>
                  <a:lnTo>
                    <a:pt x="16148" y="176"/>
                  </a:lnTo>
                  <a:lnTo>
                    <a:pt x="16148" y="88"/>
                  </a:lnTo>
                  <a:lnTo>
                    <a:pt x="16104" y="44"/>
                  </a:lnTo>
                  <a:lnTo>
                    <a:pt x="16017" y="44"/>
                  </a:lnTo>
                  <a:lnTo>
                    <a:pt x="1597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" name="Google Shape;637;p48"/>
            <p:cNvSpPr/>
            <p:nvPr/>
          </p:nvSpPr>
          <p:spPr>
            <a:xfrm>
              <a:off x="1580850" y="2421425"/>
              <a:ext cx="400450" cy="236975"/>
            </a:xfrm>
            <a:custGeom>
              <a:avLst/>
              <a:gdLst/>
              <a:ahLst/>
              <a:cxnLst/>
              <a:rect l="l" t="t" r="r" b="b"/>
              <a:pathLst>
                <a:path w="16018" h="9479" extrusionOk="0">
                  <a:moveTo>
                    <a:pt x="15798" y="1"/>
                  </a:moveTo>
                  <a:lnTo>
                    <a:pt x="15754" y="44"/>
                  </a:lnTo>
                  <a:lnTo>
                    <a:pt x="9567" y="3818"/>
                  </a:lnTo>
                  <a:lnTo>
                    <a:pt x="7329" y="5222"/>
                  </a:lnTo>
                  <a:lnTo>
                    <a:pt x="5486" y="6100"/>
                  </a:lnTo>
                  <a:lnTo>
                    <a:pt x="3818" y="7065"/>
                  </a:lnTo>
                  <a:lnTo>
                    <a:pt x="89" y="9172"/>
                  </a:lnTo>
                  <a:lnTo>
                    <a:pt x="1" y="9215"/>
                  </a:lnTo>
                  <a:lnTo>
                    <a:pt x="1" y="9259"/>
                  </a:lnTo>
                  <a:lnTo>
                    <a:pt x="1" y="9303"/>
                  </a:lnTo>
                  <a:lnTo>
                    <a:pt x="1" y="9391"/>
                  </a:lnTo>
                  <a:lnTo>
                    <a:pt x="89" y="9435"/>
                  </a:lnTo>
                  <a:lnTo>
                    <a:pt x="176" y="9479"/>
                  </a:lnTo>
                  <a:lnTo>
                    <a:pt x="220" y="9479"/>
                  </a:lnTo>
                  <a:lnTo>
                    <a:pt x="3994" y="7372"/>
                  </a:lnTo>
                  <a:lnTo>
                    <a:pt x="5617" y="6407"/>
                  </a:lnTo>
                  <a:lnTo>
                    <a:pt x="7504" y="5529"/>
                  </a:lnTo>
                  <a:lnTo>
                    <a:pt x="9742" y="4081"/>
                  </a:lnTo>
                  <a:lnTo>
                    <a:pt x="15929" y="352"/>
                  </a:lnTo>
                  <a:lnTo>
                    <a:pt x="15973" y="308"/>
                  </a:lnTo>
                  <a:lnTo>
                    <a:pt x="16017" y="220"/>
                  </a:lnTo>
                  <a:lnTo>
                    <a:pt x="16017" y="176"/>
                  </a:lnTo>
                  <a:lnTo>
                    <a:pt x="15973" y="88"/>
                  </a:lnTo>
                  <a:lnTo>
                    <a:pt x="15929" y="44"/>
                  </a:lnTo>
                  <a:lnTo>
                    <a:pt x="15886" y="44"/>
                  </a:lnTo>
                  <a:lnTo>
                    <a:pt x="1579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" name="Google Shape;638;p48"/>
            <p:cNvSpPr/>
            <p:nvPr/>
          </p:nvSpPr>
          <p:spPr>
            <a:xfrm>
              <a:off x="1302225" y="2397300"/>
              <a:ext cx="651650" cy="660425"/>
            </a:xfrm>
            <a:custGeom>
              <a:avLst/>
              <a:gdLst/>
              <a:ahLst/>
              <a:cxnLst/>
              <a:rect l="l" t="t" r="r" b="b"/>
              <a:pathLst>
                <a:path w="26066" h="26417" extrusionOk="0">
                  <a:moveTo>
                    <a:pt x="25802" y="0"/>
                  </a:moveTo>
                  <a:lnTo>
                    <a:pt x="21063" y="2852"/>
                  </a:lnTo>
                  <a:lnTo>
                    <a:pt x="18211" y="4520"/>
                  </a:lnTo>
                  <a:lnTo>
                    <a:pt x="16060" y="5354"/>
                  </a:lnTo>
                  <a:lnTo>
                    <a:pt x="13822" y="6538"/>
                  </a:lnTo>
                  <a:lnTo>
                    <a:pt x="9610" y="8689"/>
                  </a:lnTo>
                  <a:lnTo>
                    <a:pt x="6319" y="10839"/>
                  </a:lnTo>
                  <a:lnTo>
                    <a:pt x="3511" y="12857"/>
                  </a:lnTo>
                  <a:lnTo>
                    <a:pt x="3467" y="12901"/>
                  </a:lnTo>
                  <a:lnTo>
                    <a:pt x="3028" y="13296"/>
                  </a:lnTo>
                  <a:lnTo>
                    <a:pt x="2984" y="13340"/>
                  </a:lnTo>
                  <a:lnTo>
                    <a:pt x="2589" y="14217"/>
                  </a:lnTo>
                  <a:lnTo>
                    <a:pt x="2589" y="14305"/>
                  </a:lnTo>
                  <a:lnTo>
                    <a:pt x="2545" y="15051"/>
                  </a:lnTo>
                  <a:lnTo>
                    <a:pt x="2545" y="15095"/>
                  </a:lnTo>
                  <a:lnTo>
                    <a:pt x="2808" y="16060"/>
                  </a:lnTo>
                  <a:lnTo>
                    <a:pt x="2808" y="16104"/>
                  </a:lnTo>
                  <a:lnTo>
                    <a:pt x="3818" y="18430"/>
                  </a:lnTo>
                  <a:lnTo>
                    <a:pt x="4739" y="20536"/>
                  </a:lnTo>
                  <a:lnTo>
                    <a:pt x="4827" y="21326"/>
                  </a:lnTo>
                  <a:lnTo>
                    <a:pt x="4695" y="21853"/>
                  </a:lnTo>
                  <a:lnTo>
                    <a:pt x="2721" y="23564"/>
                  </a:lnTo>
                  <a:lnTo>
                    <a:pt x="834" y="25451"/>
                  </a:lnTo>
                  <a:lnTo>
                    <a:pt x="88" y="26109"/>
                  </a:lnTo>
                  <a:lnTo>
                    <a:pt x="44" y="26153"/>
                  </a:lnTo>
                  <a:lnTo>
                    <a:pt x="0" y="26241"/>
                  </a:lnTo>
                  <a:lnTo>
                    <a:pt x="0" y="26285"/>
                  </a:lnTo>
                  <a:lnTo>
                    <a:pt x="44" y="26372"/>
                  </a:lnTo>
                  <a:lnTo>
                    <a:pt x="88" y="26416"/>
                  </a:lnTo>
                  <a:lnTo>
                    <a:pt x="176" y="26416"/>
                  </a:lnTo>
                  <a:lnTo>
                    <a:pt x="307" y="26372"/>
                  </a:lnTo>
                  <a:lnTo>
                    <a:pt x="1097" y="25714"/>
                  </a:lnTo>
                  <a:lnTo>
                    <a:pt x="2940" y="23827"/>
                  </a:lnTo>
                  <a:lnTo>
                    <a:pt x="4959" y="22116"/>
                  </a:lnTo>
                  <a:lnTo>
                    <a:pt x="5046" y="22028"/>
                  </a:lnTo>
                  <a:lnTo>
                    <a:pt x="5178" y="21370"/>
                  </a:lnTo>
                  <a:lnTo>
                    <a:pt x="5178" y="21282"/>
                  </a:lnTo>
                  <a:lnTo>
                    <a:pt x="5090" y="20448"/>
                  </a:lnTo>
                  <a:lnTo>
                    <a:pt x="5046" y="20405"/>
                  </a:lnTo>
                  <a:lnTo>
                    <a:pt x="4125" y="18298"/>
                  </a:lnTo>
                  <a:lnTo>
                    <a:pt x="3116" y="15973"/>
                  </a:lnTo>
                  <a:lnTo>
                    <a:pt x="2896" y="15007"/>
                  </a:lnTo>
                  <a:lnTo>
                    <a:pt x="2940" y="14349"/>
                  </a:lnTo>
                  <a:lnTo>
                    <a:pt x="3291" y="13515"/>
                  </a:lnTo>
                  <a:lnTo>
                    <a:pt x="3686" y="13164"/>
                  </a:lnTo>
                  <a:lnTo>
                    <a:pt x="6494" y="11146"/>
                  </a:lnTo>
                  <a:lnTo>
                    <a:pt x="9785" y="8996"/>
                  </a:lnTo>
                  <a:lnTo>
                    <a:pt x="13954" y="6846"/>
                  </a:lnTo>
                  <a:lnTo>
                    <a:pt x="16236" y="5705"/>
                  </a:lnTo>
                  <a:lnTo>
                    <a:pt x="18342" y="4827"/>
                  </a:lnTo>
                  <a:lnTo>
                    <a:pt x="18386" y="4827"/>
                  </a:lnTo>
                  <a:lnTo>
                    <a:pt x="21238" y="3160"/>
                  </a:lnTo>
                  <a:lnTo>
                    <a:pt x="25977" y="307"/>
                  </a:lnTo>
                  <a:lnTo>
                    <a:pt x="26021" y="263"/>
                  </a:lnTo>
                  <a:lnTo>
                    <a:pt x="26065" y="220"/>
                  </a:lnTo>
                  <a:lnTo>
                    <a:pt x="26065" y="132"/>
                  </a:lnTo>
                  <a:lnTo>
                    <a:pt x="26021" y="88"/>
                  </a:lnTo>
                  <a:lnTo>
                    <a:pt x="2597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" name="Google Shape;639;p48"/>
            <p:cNvSpPr/>
            <p:nvPr/>
          </p:nvSpPr>
          <p:spPr>
            <a:xfrm>
              <a:off x="853525" y="2286500"/>
              <a:ext cx="977475" cy="1079475"/>
            </a:xfrm>
            <a:custGeom>
              <a:avLst/>
              <a:gdLst/>
              <a:ahLst/>
              <a:cxnLst/>
              <a:rect l="l" t="t" r="r" b="b"/>
              <a:pathLst>
                <a:path w="39099" h="43179" extrusionOk="0">
                  <a:moveTo>
                    <a:pt x="38923" y="0"/>
                  </a:moveTo>
                  <a:lnTo>
                    <a:pt x="38835" y="44"/>
                  </a:lnTo>
                  <a:lnTo>
                    <a:pt x="36553" y="1404"/>
                  </a:lnTo>
                  <a:lnTo>
                    <a:pt x="32122" y="3379"/>
                  </a:lnTo>
                  <a:lnTo>
                    <a:pt x="31156" y="3774"/>
                  </a:lnTo>
                  <a:lnTo>
                    <a:pt x="26812" y="5617"/>
                  </a:lnTo>
                  <a:lnTo>
                    <a:pt x="24618" y="6582"/>
                  </a:lnTo>
                  <a:lnTo>
                    <a:pt x="22468" y="7635"/>
                  </a:lnTo>
                  <a:lnTo>
                    <a:pt x="20362" y="8689"/>
                  </a:lnTo>
                  <a:lnTo>
                    <a:pt x="18299" y="9873"/>
                  </a:lnTo>
                  <a:lnTo>
                    <a:pt x="17290" y="10488"/>
                  </a:lnTo>
                  <a:lnTo>
                    <a:pt x="16281" y="11102"/>
                  </a:lnTo>
                  <a:lnTo>
                    <a:pt x="15315" y="11760"/>
                  </a:lnTo>
                  <a:lnTo>
                    <a:pt x="14350" y="12462"/>
                  </a:lnTo>
                  <a:lnTo>
                    <a:pt x="12156" y="14261"/>
                  </a:lnTo>
                  <a:lnTo>
                    <a:pt x="10313" y="15709"/>
                  </a:lnTo>
                  <a:lnTo>
                    <a:pt x="8163" y="17465"/>
                  </a:lnTo>
                  <a:lnTo>
                    <a:pt x="6759" y="18342"/>
                  </a:lnTo>
                  <a:lnTo>
                    <a:pt x="4565" y="19220"/>
                  </a:lnTo>
                  <a:lnTo>
                    <a:pt x="2414" y="19878"/>
                  </a:lnTo>
                  <a:lnTo>
                    <a:pt x="1274" y="20273"/>
                  </a:lnTo>
                  <a:lnTo>
                    <a:pt x="1186" y="20317"/>
                  </a:lnTo>
                  <a:lnTo>
                    <a:pt x="922" y="20580"/>
                  </a:lnTo>
                  <a:lnTo>
                    <a:pt x="879" y="20668"/>
                  </a:lnTo>
                  <a:lnTo>
                    <a:pt x="440" y="22818"/>
                  </a:lnTo>
                  <a:lnTo>
                    <a:pt x="1" y="24749"/>
                  </a:lnTo>
                  <a:lnTo>
                    <a:pt x="1" y="24793"/>
                  </a:lnTo>
                  <a:lnTo>
                    <a:pt x="177" y="27425"/>
                  </a:lnTo>
                  <a:lnTo>
                    <a:pt x="133" y="29751"/>
                  </a:lnTo>
                  <a:lnTo>
                    <a:pt x="89" y="31024"/>
                  </a:lnTo>
                  <a:lnTo>
                    <a:pt x="133" y="31111"/>
                  </a:lnTo>
                  <a:lnTo>
                    <a:pt x="177" y="31155"/>
                  </a:lnTo>
                  <a:lnTo>
                    <a:pt x="1756" y="32691"/>
                  </a:lnTo>
                  <a:lnTo>
                    <a:pt x="3906" y="34710"/>
                  </a:lnTo>
                  <a:lnTo>
                    <a:pt x="7636" y="38045"/>
                  </a:lnTo>
                  <a:lnTo>
                    <a:pt x="9435" y="39756"/>
                  </a:lnTo>
                  <a:lnTo>
                    <a:pt x="11015" y="41336"/>
                  </a:lnTo>
                  <a:lnTo>
                    <a:pt x="11410" y="41950"/>
                  </a:lnTo>
                  <a:lnTo>
                    <a:pt x="11278" y="43003"/>
                  </a:lnTo>
                  <a:lnTo>
                    <a:pt x="11322" y="43047"/>
                  </a:lnTo>
                  <a:lnTo>
                    <a:pt x="11322" y="43135"/>
                  </a:lnTo>
                  <a:lnTo>
                    <a:pt x="11366" y="43179"/>
                  </a:lnTo>
                  <a:lnTo>
                    <a:pt x="11454" y="43179"/>
                  </a:lnTo>
                  <a:lnTo>
                    <a:pt x="11585" y="43135"/>
                  </a:lnTo>
                  <a:lnTo>
                    <a:pt x="11629" y="43047"/>
                  </a:lnTo>
                  <a:lnTo>
                    <a:pt x="11761" y="41950"/>
                  </a:lnTo>
                  <a:lnTo>
                    <a:pt x="11717" y="41818"/>
                  </a:lnTo>
                  <a:lnTo>
                    <a:pt x="11278" y="41116"/>
                  </a:lnTo>
                  <a:lnTo>
                    <a:pt x="9699" y="39536"/>
                  </a:lnTo>
                  <a:lnTo>
                    <a:pt x="7856" y="37781"/>
                  </a:lnTo>
                  <a:lnTo>
                    <a:pt x="4170" y="34446"/>
                  </a:lnTo>
                  <a:lnTo>
                    <a:pt x="1976" y="32472"/>
                  </a:lnTo>
                  <a:lnTo>
                    <a:pt x="440" y="30936"/>
                  </a:lnTo>
                  <a:lnTo>
                    <a:pt x="484" y="29751"/>
                  </a:lnTo>
                  <a:lnTo>
                    <a:pt x="528" y="27425"/>
                  </a:lnTo>
                  <a:lnTo>
                    <a:pt x="352" y="24793"/>
                  </a:lnTo>
                  <a:lnTo>
                    <a:pt x="791" y="22862"/>
                  </a:lnTo>
                  <a:lnTo>
                    <a:pt x="1230" y="20800"/>
                  </a:lnTo>
                  <a:lnTo>
                    <a:pt x="1405" y="20580"/>
                  </a:lnTo>
                  <a:lnTo>
                    <a:pt x="2546" y="20229"/>
                  </a:lnTo>
                  <a:lnTo>
                    <a:pt x="4652" y="19527"/>
                  </a:lnTo>
                  <a:lnTo>
                    <a:pt x="6890" y="18649"/>
                  </a:lnTo>
                  <a:lnTo>
                    <a:pt x="6934" y="18649"/>
                  </a:lnTo>
                  <a:lnTo>
                    <a:pt x="8382" y="17728"/>
                  </a:lnTo>
                  <a:lnTo>
                    <a:pt x="10532" y="15973"/>
                  </a:lnTo>
                  <a:lnTo>
                    <a:pt x="12375" y="14525"/>
                  </a:lnTo>
                  <a:lnTo>
                    <a:pt x="14569" y="12726"/>
                  </a:lnTo>
                  <a:lnTo>
                    <a:pt x="15535" y="12067"/>
                  </a:lnTo>
                  <a:lnTo>
                    <a:pt x="16500" y="11409"/>
                  </a:lnTo>
                  <a:lnTo>
                    <a:pt x="17465" y="10751"/>
                  </a:lnTo>
                  <a:lnTo>
                    <a:pt x="18475" y="10181"/>
                  </a:lnTo>
                  <a:lnTo>
                    <a:pt x="20537" y="8996"/>
                  </a:lnTo>
                  <a:lnTo>
                    <a:pt x="22643" y="7943"/>
                  </a:lnTo>
                  <a:lnTo>
                    <a:pt x="24793" y="6933"/>
                  </a:lnTo>
                  <a:lnTo>
                    <a:pt x="26944" y="5924"/>
                  </a:lnTo>
                  <a:lnTo>
                    <a:pt x="31288" y="4081"/>
                  </a:lnTo>
                  <a:lnTo>
                    <a:pt x="32253" y="3686"/>
                  </a:lnTo>
                  <a:lnTo>
                    <a:pt x="36685" y="1712"/>
                  </a:lnTo>
                  <a:lnTo>
                    <a:pt x="36729" y="1712"/>
                  </a:lnTo>
                  <a:lnTo>
                    <a:pt x="39011" y="351"/>
                  </a:lnTo>
                  <a:lnTo>
                    <a:pt x="39055" y="307"/>
                  </a:lnTo>
                  <a:lnTo>
                    <a:pt x="39099" y="220"/>
                  </a:lnTo>
                  <a:lnTo>
                    <a:pt x="39099" y="176"/>
                  </a:lnTo>
                  <a:lnTo>
                    <a:pt x="39099" y="88"/>
                  </a:lnTo>
                  <a:lnTo>
                    <a:pt x="39055" y="44"/>
                  </a:lnTo>
                  <a:lnTo>
                    <a:pt x="3896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" name="Google Shape;640;p48"/>
            <p:cNvSpPr/>
            <p:nvPr/>
          </p:nvSpPr>
          <p:spPr>
            <a:xfrm>
              <a:off x="805275" y="2264550"/>
              <a:ext cx="1002700" cy="724050"/>
            </a:xfrm>
            <a:custGeom>
              <a:avLst/>
              <a:gdLst/>
              <a:ahLst/>
              <a:cxnLst/>
              <a:rect l="l" t="t" r="r" b="b"/>
              <a:pathLst>
                <a:path w="40108" h="28962" extrusionOk="0">
                  <a:moveTo>
                    <a:pt x="39888" y="1"/>
                  </a:moveTo>
                  <a:lnTo>
                    <a:pt x="39844" y="45"/>
                  </a:lnTo>
                  <a:lnTo>
                    <a:pt x="36992" y="1624"/>
                  </a:lnTo>
                  <a:lnTo>
                    <a:pt x="34403" y="2721"/>
                  </a:lnTo>
                  <a:lnTo>
                    <a:pt x="31375" y="3950"/>
                  </a:lnTo>
                  <a:lnTo>
                    <a:pt x="27864" y="5442"/>
                  </a:lnTo>
                  <a:lnTo>
                    <a:pt x="25232" y="6670"/>
                  </a:lnTo>
                  <a:lnTo>
                    <a:pt x="21940" y="8206"/>
                  </a:lnTo>
                  <a:lnTo>
                    <a:pt x="19483" y="9610"/>
                  </a:lnTo>
                  <a:lnTo>
                    <a:pt x="15315" y="12331"/>
                  </a:lnTo>
                  <a:lnTo>
                    <a:pt x="15271" y="12331"/>
                  </a:lnTo>
                  <a:lnTo>
                    <a:pt x="13208" y="13999"/>
                  </a:lnTo>
                  <a:lnTo>
                    <a:pt x="11497" y="15359"/>
                  </a:lnTo>
                  <a:lnTo>
                    <a:pt x="8513" y="17553"/>
                  </a:lnTo>
                  <a:lnTo>
                    <a:pt x="6758" y="18387"/>
                  </a:lnTo>
                  <a:lnTo>
                    <a:pt x="4520" y="19176"/>
                  </a:lnTo>
                  <a:lnTo>
                    <a:pt x="2063" y="19878"/>
                  </a:lnTo>
                  <a:lnTo>
                    <a:pt x="1053" y="20317"/>
                  </a:lnTo>
                  <a:lnTo>
                    <a:pt x="966" y="20361"/>
                  </a:lnTo>
                  <a:lnTo>
                    <a:pt x="922" y="20405"/>
                  </a:lnTo>
                  <a:lnTo>
                    <a:pt x="483" y="22072"/>
                  </a:lnTo>
                  <a:lnTo>
                    <a:pt x="44" y="23126"/>
                  </a:lnTo>
                  <a:lnTo>
                    <a:pt x="44" y="23169"/>
                  </a:lnTo>
                  <a:lnTo>
                    <a:pt x="0" y="25627"/>
                  </a:lnTo>
                  <a:lnTo>
                    <a:pt x="44" y="27909"/>
                  </a:lnTo>
                  <a:lnTo>
                    <a:pt x="44" y="27952"/>
                  </a:lnTo>
                  <a:lnTo>
                    <a:pt x="307" y="28830"/>
                  </a:lnTo>
                  <a:lnTo>
                    <a:pt x="395" y="28918"/>
                  </a:lnTo>
                  <a:lnTo>
                    <a:pt x="483" y="28962"/>
                  </a:lnTo>
                  <a:lnTo>
                    <a:pt x="527" y="28918"/>
                  </a:lnTo>
                  <a:lnTo>
                    <a:pt x="615" y="28918"/>
                  </a:lnTo>
                  <a:lnTo>
                    <a:pt x="658" y="28830"/>
                  </a:lnTo>
                  <a:lnTo>
                    <a:pt x="658" y="28786"/>
                  </a:lnTo>
                  <a:lnTo>
                    <a:pt x="658" y="28698"/>
                  </a:lnTo>
                  <a:lnTo>
                    <a:pt x="395" y="27909"/>
                  </a:lnTo>
                  <a:lnTo>
                    <a:pt x="351" y="25627"/>
                  </a:lnTo>
                  <a:lnTo>
                    <a:pt x="395" y="23213"/>
                  </a:lnTo>
                  <a:lnTo>
                    <a:pt x="834" y="22204"/>
                  </a:lnTo>
                  <a:lnTo>
                    <a:pt x="834" y="22160"/>
                  </a:lnTo>
                  <a:lnTo>
                    <a:pt x="1229" y="20581"/>
                  </a:lnTo>
                  <a:lnTo>
                    <a:pt x="2194" y="20186"/>
                  </a:lnTo>
                  <a:lnTo>
                    <a:pt x="4608" y="19527"/>
                  </a:lnTo>
                  <a:lnTo>
                    <a:pt x="6889" y="18694"/>
                  </a:lnTo>
                  <a:lnTo>
                    <a:pt x="8689" y="17860"/>
                  </a:lnTo>
                  <a:lnTo>
                    <a:pt x="8732" y="17860"/>
                  </a:lnTo>
                  <a:lnTo>
                    <a:pt x="11716" y="15622"/>
                  </a:lnTo>
                  <a:lnTo>
                    <a:pt x="13428" y="14262"/>
                  </a:lnTo>
                  <a:lnTo>
                    <a:pt x="15490" y="12594"/>
                  </a:lnTo>
                  <a:lnTo>
                    <a:pt x="19659" y="9918"/>
                  </a:lnTo>
                  <a:lnTo>
                    <a:pt x="22072" y="8513"/>
                  </a:lnTo>
                  <a:lnTo>
                    <a:pt x="25407" y="6978"/>
                  </a:lnTo>
                  <a:lnTo>
                    <a:pt x="28040" y="5793"/>
                  </a:lnTo>
                  <a:lnTo>
                    <a:pt x="31506" y="4257"/>
                  </a:lnTo>
                  <a:lnTo>
                    <a:pt x="34534" y="3028"/>
                  </a:lnTo>
                  <a:lnTo>
                    <a:pt x="37167" y="1931"/>
                  </a:lnTo>
                  <a:lnTo>
                    <a:pt x="40019" y="352"/>
                  </a:lnTo>
                  <a:lnTo>
                    <a:pt x="40063" y="308"/>
                  </a:lnTo>
                  <a:lnTo>
                    <a:pt x="40063" y="264"/>
                  </a:lnTo>
                  <a:lnTo>
                    <a:pt x="40107" y="176"/>
                  </a:lnTo>
                  <a:lnTo>
                    <a:pt x="40063" y="88"/>
                  </a:lnTo>
                  <a:lnTo>
                    <a:pt x="40019" y="45"/>
                  </a:lnTo>
                  <a:lnTo>
                    <a:pt x="39975" y="45"/>
                  </a:lnTo>
                  <a:lnTo>
                    <a:pt x="3988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" name="Google Shape;641;p48"/>
            <p:cNvSpPr/>
            <p:nvPr/>
          </p:nvSpPr>
          <p:spPr>
            <a:xfrm>
              <a:off x="814050" y="2243700"/>
              <a:ext cx="969775" cy="499175"/>
            </a:xfrm>
            <a:custGeom>
              <a:avLst/>
              <a:gdLst/>
              <a:ahLst/>
              <a:cxnLst/>
              <a:rect l="l" t="t" r="r" b="b"/>
              <a:pathLst>
                <a:path w="38791" h="19967" extrusionOk="0">
                  <a:moveTo>
                    <a:pt x="38527" y="1"/>
                  </a:moveTo>
                  <a:lnTo>
                    <a:pt x="37562" y="571"/>
                  </a:lnTo>
                  <a:lnTo>
                    <a:pt x="32911" y="2590"/>
                  </a:lnTo>
                  <a:lnTo>
                    <a:pt x="29049" y="4170"/>
                  </a:lnTo>
                  <a:lnTo>
                    <a:pt x="23432" y="6715"/>
                  </a:lnTo>
                  <a:lnTo>
                    <a:pt x="21063" y="7812"/>
                  </a:lnTo>
                  <a:lnTo>
                    <a:pt x="18781" y="9084"/>
                  </a:lnTo>
                  <a:lnTo>
                    <a:pt x="16368" y="10532"/>
                  </a:lnTo>
                  <a:lnTo>
                    <a:pt x="14656" y="11629"/>
                  </a:lnTo>
                  <a:lnTo>
                    <a:pt x="12067" y="13692"/>
                  </a:lnTo>
                  <a:lnTo>
                    <a:pt x="10400" y="14964"/>
                  </a:lnTo>
                  <a:lnTo>
                    <a:pt x="7328" y="17114"/>
                  </a:lnTo>
                  <a:lnTo>
                    <a:pt x="5310" y="18036"/>
                  </a:lnTo>
                  <a:lnTo>
                    <a:pt x="2896" y="18913"/>
                  </a:lnTo>
                  <a:lnTo>
                    <a:pt x="132" y="19615"/>
                  </a:lnTo>
                  <a:lnTo>
                    <a:pt x="44" y="19659"/>
                  </a:lnTo>
                  <a:lnTo>
                    <a:pt x="0" y="19703"/>
                  </a:lnTo>
                  <a:lnTo>
                    <a:pt x="0" y="19791"/>
                  </a:lnTo>
                  <a:lnTo>
                    <a:pt x="0" y="19835"/>
                  </a:lnTo>
                  <a:lnTo>
                    <a:pt x="88" y="19923"/>
                  </a:lnTo>
                  <a:lnTo>
                    <a:pt x="176" y="19967"/>
                  </a:lnTo>
                  <a:lnTo>
                    <a:pt x="220" y="19967"/>
                  </a:lnTo>
                  <a:lnTo>
                    <a:pt x="3028" y="19221"/>
                  </a:lnTo>
                  <a:lnTo>
                    <a:pt x="5441" y="18387"/>
                  </a:lnTo>
                  <a:lnTo>
                    <a:pt x="7460" y="17421"/>
                  </a:lnTo>
                  <a:lnTo>
                    <a:pt x="7504" y="17421"/>
                  </a:lnTo>
                  <a:lnTo>
                    <a:pt x="10619" y="15227"/>
                  </a:lnTo>
                  <a:lnTo>
                    <a:pt x="14832" y="11936"/>
                  </a:lnTo>
                  <a:lnTo>
                    <a:pt x="16543" y="10796"/>
                  </a:lnTo>
                  <a:lnTo>
                    <a:pt x="18957" y="9391"/>
                  </a:lnTo>
                  <a:lnTo>
                    <a:pt x="21238" y="8163"/>
                  </a:lnTo>
                  <a:lnTo>
                    <a:pt x="23564" y="7022"/>
                  </a:lnTo>
                  <a:lnTo>
                    <a:pt x="29181" y="4521"/>
                  </a:lnTo>
                  <a:lnTo>
                    <a:pt x="33042" y="2897"/>
                  </a:lnTo>
                  <a:lnTo>
                    <a:pt x="37738" y="922"/>
                  </a:lnTo>
                  <a:lnTo>
                    <a:pt x="37738" y="879"/>
                  </a:lnTo>
                  <a:lnTo>
                    <a:pt x="38703" y="308"/>
                  </a:lnTo>
                  <a:lnTo>
                    <a:pt x="38747" y="264"/>
                  </a:lnTo>
                  <a:lnTo>
                    <a:pt x="38791" y="220"/>
                  </a:lnTo>
                  <a:lnTo>
                    <a:pt x="38791" y="133"/>
                  </a:lnTo>
                  <a:lnTo>
                    <a:pt x="38747" y="89"/>
                  </a:lnTo>
                  <a:lnTo>
                    <a:pt x="3870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" name="Google Shape;642;p48"/>
            <p:cNvSpPr/>
            <p:nvPr/>
          </p:nvSpPr>
          <p:spPr>
            <a:xfrm>
              <a:off x="993950" y="2188850"/>
              <a:ext cx="823875" cy="448700"/>
            </a:xfrm>
            <a:custGeom>
              <a:avLst/>
              <a:gdLst/>
              <a:ahLst/>
              <a:cxnLst/>
              <a:rect l="l" t="t" r="r" b="b"/>
              <a:pathLst>
                <a:path w="32955" h="17948" extrusionOk="0">
                  <a:moveTo>
                    <a:pt x="32736" y="1"/>
                  </a:moveTo>
                  <a:lnTo>
                    <a:pt x="32692" y="45"/>
                  </a:lnTo>
                  <a:lnTo>
                    <a:pt x="30366" y="1361"/>
                  </a:lnTo>
                  <a:lnTo>
                    <a:pt x="27689" y="2590"/>
                  </a:lnTo>
                  <a:lnTo>
                    <a:pt x="23828" y="4170"/>
                  </a:lnTo>
                  <a:lnTo>
                    <a:pt x="21722" y="5003"/>
                  </a:lnTo>
                  <a:lnTo>
                    <a:pt x="18650" y="6364"/>
                  </a:lnTo>
                  <a:lnTo>
                    <a:pt x="16763" y="7241"/>
                  </a:lnTo>
                  <a:lnTo>
                    <a:pt x="12551" y="9216"/>
                  </a:lnTo>
                  <a:lnTo>
                    <a:pt x="10356" y="10444"/>
                  </a:lnTo>
                  <a:lnTo>
                    <a:pt x="8206" y="11717"/>
                  </a:lnTo>
                  <a:lnTo>
                    <a:pt x="6451" y="12858"/>
                  </a:lnTo>
                  <a:lnTo>
                    <a:pt x="4038" y="14701"/>
                  </a:lnTo>
                  <a:lnTo>
                    <a:pt x="88" y="17641"/>
                  </a:lnTo>
                  <a:lnTo>
                    <a:pt x="45" y="17685"/>
                  </a:lnTo>
                  <a:lnTo>
                    <a:pt x="1" y="17729"/>
                  </a:lnTo>
                  <a:lnTo>
                    <a:pt x="1" y="17816"/>
                  </a:lnTo>
                  <a:lnTo>
                    <a:pt x="45" y="17860"/>
                  </a:lnTo>
                  <a:lnTo>
                    <a:pt x="88" y="17904"/>
                  </a:lnTo>
                  <a:lnTo>
                    <a:pt x="176" y="17948"/>
                  </a:lnTo>
                  <a:lnTo>
                    <a:pt x="308" y="17904"/>
                  </a:lnTo>
                  <a:lnTo>
                    <a:pt x="4257" y="14964"/>
                  </a:lnTo>
                  <a:lnTo>
                    <a:pt x="6671" y="13121"/>
                  </a:lnTo>
                  <a:lnTo>
                    <a:pt x="8382" y="12024"/>
                  </a:lnTo>
                  <a:lnTo>
                    <a:pt x="10532" y="10752"/>
                  </a:lnTo>
                  <a:lnTo>
                    <a:pt x="12682" y="9523"/>
                  </a:lnTo>
                  <a:lnTo>
                    <a:pt x="16939" y="7548"/>
                  </a:lnTo>
                  <a:lnTo>
                    <a:pt x="18782" y="6671"/>
                  </a:lnTo>
                  <a:lnTo>
                    <a:pt x="21853" y="5354"/>
                  </a:lnTo>
                  <a:lnTo>
                    <a:pt x="27821" y="2897"/>
                  </a:lnTo>
                  <a:lnTo>
                    <a:pt x="30542" y="1668"/>
                  </a:lnTo>
                  <a:lnTo>
                    <a:pt x="32867" y="352"/>
                  </a:lnTo>
                  <a:lnTo>
                    <a:pt x="32911" y="308"/>
                  </a:lnTo>
                  <a:lnTo>
                    <a:pt x="32955" y="220"/>
                  </a:lnTo>
                  <a:lnTo>
                    <a:pt x="32955" y="176"/>
                  </a:lnTo>
                  <a:lnTo>
                    <a:pt x="32911" y="89"/>
                  </a:lnTo>
                  <a:lnTo>
                    <a:pt x="32867" y="45"/>
                  </a:lnTo>
                  <a:lnTo>
                    <a:pt x="3282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" name="Google Shape;643;p48"/>
            <p:cNvSpPr/>
            <p:nvPr/>
          </p:nvSpPr>
          <p:spPr>
            <a:xfrm>
              <a:off x="1017000" y="2199825"/>
              <a:ext cx="718550" cy="375200"/>
            </a:xfrm>
            <a:custGeom>
              <a:avLst/>
              <a:gdLst/>
              <a:ahLst/>
              <a:cxnLst/>
              <a:rect l="l" t="t" r="r" b="b"/>
              <a:pathLst>
                <a:path w="28742" h="15008" extrusionOk="0">
                  <a:moveTo>
                    <a:pt x="28566" y="1"/>
                  </a:moveTo>
                  <a:lnTo>
                    <a:pt x="28479" y="45"/>
                  </a:lnTo>
                  <a:lnTo>
                    <a:pt x="26065" y="1054"/>
                  </a:lnTo>
                  <a:lnTo>
                    <a:pt x="24266" y="1756"/>
                  </a:lnTo>
                  <a:lnTo>
                    <a:pt x="21414" y="2941"/>
                  </a:lnTo>
                  <a:lnTo>
                    <a:pt x="18562" y="4126"/>
                  </a:lnTo>
                  <a:lnTo>
                    <a:pt x="15709" y="5354"/>
                  </a:lnTo>
                  <a:lnTo>
                    <a:pt x="12901" y="6671"/>
                  </a:lnTo>
                  <a:lnTo>
                    <a:pt x="11497" y="7373"/>
                  </a:lnTo>
                  <a:lnTo>
                    <a:pt x="10093" y="8075"/>
                  </a:lnTo>
                  <a:lnTo>
                    <a:pt x="8732" y="8821"/>
                  </a:lnTo>
                  <a:lnTo>
                    <a:pt x="7416" y="9611"/>
                  </a:lnTo>
                  <a:lnTo>
                    <a:pt x="6100" y="10444"/>
                  </a:lnTo>
                  <a:lnTo>
                    <a:pt x="4783" y="11278"/>
                  </a:lnTo>
                  <a:lnTo>
                    <a:pt x="3511" y="12156"/>
                  </a:lnTo>
                  <a:lnTo>
                    <a:pt x="2282" y="13077"/>
                  </a:lnTo>
                  <a:lnTo>
                    <a:pt x="44" y="14701"/>
                  </a:lnTo>
                  <a:lnTo>
                    <a:pt x="0" y="14745"/>
                  </a:lnTo>
                  <a:lnTo>
                    <a:pt x="0" y="14832"/>
                  </a:lnTo>
                  <a:lnTo>
                    <a:pt x="0" y="14876"/>
                  </a:lnTo>
                  <a:lnTo>
                    <a:pt x="0" y="14964"/>
                  </a:lnTo>
                  <a:lnTo>
                    <a:pt x="88" y="15008"/>
                  </a:lnTo>
                  <a:lnTo>
                    <a:pt x="263" y="15008"/>
                  </a:lnTo>
                  <a:lnTo>
                    <a:pt x="2501" y="13384"/>
                  </a:lnTo>
                  <a:lnTo>
                    <a:pt x="3730" y="12463"/>
                  </a:lnTo>
                  <a:lnTo>
                    <a:pt x="5003" y="11585"/>
                  </a:lnTo>
                  <a:lnTo>
                    <a:pt x="6275" y="10708"/>
                  </a:lnTo>
                  <a:lnTo>
                    <a:pt x="7592" y="9918"/>
                  </a:lnTo>
                  <a:lnTo>
                    <a:pt x="8952" y="9128"/>
                  </a:lnTo>
                  <a:lnTo>
                    <a:pt x="10268" y="8382"/>
                  </a:lnTo>
                  <a:lnTo>
                    <a:pt x="11672" y="7680"/>
                  </a:lnTo>
                  <a:lnTo>
                    <a:pt x="13033" y="6978"/>
                  </a:lnTo>
                  <a:lnTo>
                    <a:pt x="15885" y="5661"/>
                  </a:lnTo>
                  <a:lnTo>
                    <a:pt x="18693" y="4433"/>
                  </a:lnTo>
                  <a:lnTo>
                    <a:pt x="21546" y="3248"/>
                  </a:lnTo>
                  <a:lnTo>
                    <a:pt x="24398" y="2107"/>
                  </a:lnTo>
                  <a:lnTo>
                    <a:pt x="26197" y="1361"/>
                  </a:lnTo>
                  <a:lnTo>
                    <a:pt x="28610" y="352"/>
                  </a:lnTo>
                  <a:lnTo>
                    <a:pt x="28698" y="308"/>
                  </a:lnTo>
                  <a:lnTo>
                    <a:pt x="28698" y="264"/>
                  </a:lnTo>
                  <a:lnTo>
                    <a:pt x="28742" y="176"/>
                  </a:lnTo>
                  <a:lnTo>
                    <a:pt x="28698" y="132"/>
                  </a:lnTo>
                  <a:lnTo>
                    <a:pt x="28698" y="45"/>
                  </a:lnTo>
                  <a:lnTo>
                    <a:pt x="28610" y="45"/>
                  </a:lnTo>
                  <a:lnTo>
                    <a:pt x="2856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" name="Google Shape;644;p48"/>
            <p:cNvSpPr/>
            <p:nvPr/>
          </p:nvSpPr>
          <p:spPr>
            <a:xfrm>
              <a:off x="1051000" y="2176800"/>
              <a:ext cx="657125" cy="330225"/>
            </a:xfrm>
            <a:custGeom>
              <a:avLst/>
              <a:gdLst/>
              <a:ahLst/>
              <a:cxnLst/>
              <a:rect l="l" t="t" r="r" b="b"/>
              <a:pathLst>
                <a:path w="26285" h="13209" extrusionOk="0">
                  <a:moveTo>
                    <a:pt x="26022" y="0"/>
                  </a:moveTo>
                  <a:lnTo>
                    <a:pt x="21721" y="1712"/>
                  </a:lnTo>
                  <a:lnTo>
                    <a:pt x="19176" y="2765"/>
                  </a:lnTo>
                  <a:lnTo>
                    <a:pt x="16631" y="3862"/>
                  </a:lnTo>
                  <a:lnTo>
                    <a:pt x="14130" y="4959"/>
                  </a:lnTo>
                  <a:lnTo>
                    <a:pt x="11673" y="6100"/>
                  </a:lnTo>
                  <a:lnTo>
                    <a:pt x="9215" y="7284"/>
                  </a:lnTo>
                  <a:lnTo>
                    <a:pt x="6846" y="8557"/>
                  </a:lnTo>
                  <a:lnTo>
                    <a:pt x="4476" y="9917"/>
                  </a:lnTo>
                  <a:lnTo>
                    <a:pt x="3292" y="10619"/>
                  </a:lnTo>
                  <a:lnTo>
                    <a:pt x="2151" y="11321"/>
                  </a:lnTo>
                  <a:lnTo>
                    <a:pt x="88" y="12857"/>
                  </a:lnTo>
                  <a:lnTo>
                    <a:pt x="44" y="12945"/>
                  </a:lnTo>
                  <a:lnTo>
                    <a:pt x="0" y="12989"/>
                  </a:lnTo>
                  <a:lnTo>
                    <a:pt x="44" y="13077"/>
                  </a:lnTo>
                  <a:lnTo>
                    <a:pt x="44" y="13120"/>
                  </a:lnTo>
                  <a:lnTo>
                    <a:pt x="132" y="13164"/>
                  </a:lnTo>
                  <a:lnTo>
                    <a:pt x="176" y="13208"/>
                  </a:lnTo>
                  <a:lnTo>
                    <a:pt x="308" y="13164"/>
                  </a:lnTo>
                  <a:lnTo>
                    <a:pt x="2370" y="11629"/>
                  </a:lnTo>
                  <a:lnTo>
                    <a:pt x="3511" y="10883"/>
                  </a:lnTo>
                  <a:lnTo>
                    <a:pt x="4652" y="10180"/>
                  </a:lnTo>
                  <a:lnTo>
                    <a:pt x="7021" y="8864"/>
                  </a:lnTo>
                  <a:lnTo>
                    <a:pt x="9391" y="7592"/>
                  </a:lnTo>
                  <a:lnTo>
                    <a:pt x="11848" y="6407"/>
                  </a:lnTo>
                  <a:lnTo>
                    <a:pt x="14306" y="5266"/>
                  </a:lnTo>
                  <a:lnTo>
                    <a:pt x="16807" y="4169"/>
                  </a:lnTo>
                  <a:lnTo>
                    <a:pt x="19308" y="3116"/>
                  </a:lnTo>
                  <a:lnTo>
                    <a:pt x="21853" y="2063"/>
                  </a:lnTo>
                  <a:lnTo>
                    <a:pt x="26153" y="307"/>
                  </a:lnTo>
                  <a:lnTo>
                    <a:pt x="26241" y="264"/>
                  </a:lnTo>
                  <a:lnTo>
                    <a:pt x="26285" y="220"/>
                  </a:lnTo>
                  <a:lnTo>
                    <a:pt x="26285" y="176"/>
                  </a:lnTo>
                  <a:lnTo>
                    <a:pt x="26285" y="88"/>
                  </a:lnTo>
                  <a:lnTo>
                    <a:pt x="26241" y="44"/>
                  </a:lnTo>
                  <a:lnTo>
                    <a:pt x="2615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" name="Google Shape;645;p48"/>
            <p:cNvSpPr/>
            <p:nvPr/>
          </p:nvSpPr>
          <p:spPr>
            <a:xfrm>
              <a:off x="1176050" y="2151575"/>
              <a:ext cx="504650" cy="233675"/>
            </a:xfrm>
            <a:custGeom>
              <a:avLst/>
              <a:gdLst/>
              <a:ahLst/>
              <a:cxnLst/>
              <a:rect l="l" t="t" r="r" b="b"/>
              <a:pathLst>
                <a:path w="20186" h="9347" extrusionOk="0">
                  <a:moveTo>
                    <a:pt x="19966" y="0"/>
                  </a:moveTo>
                  <a:lnTo>
                    <a:pt x="15447" y="1843"/>
                  </a:lnTo>
                  <a:lnTo>
                    <a:pt x="12814" y="2896"/>
                  </a:lnTo>
                  <a:lnTo>
                    <a:pt x="8382" y="4915"/>
                  </a:lnTo>
                  <a:lnTo>
                    <a:pt x="6364" y="5836"/>
                  </a:lnTo>
                  <a:lnTo>
                    <a:pt x="4345" y="6758"/>
                  </a:lnTo>
                  <a:lnTo>
                    <a:pt x="89" y="8995"/>
                  </a:lnTo>
                  <a:lnTo>
                    <a:pt x="45" y="9039"/>
                  </a:lnTo>
                  <a:lnTo>
                    <a:pt x="1" y="9083"/>
                  </a:lnTo>
                  <a:lnTo>
                    <a:pt x="1" y="9171"/>
                  </a:lnTo>
                  <a:lnTo>
                    <a:pt x="1" y="9215"/>
                  </a:lnTo>
                  <a:lnTo>
                    <a:pt x="89" y="9303"/>
                  </a:lnTo>
                  <a:lnTo>
                    <a:pt x="176" y="9347"/>
                  </a:lnTo>
                  <a:lnTo>
                    <a:pt x="220" y="9303"/>
                  </a:lnTo>
                  <a:lnTo>
                    <a:pt x="4521" y="7065"/>
                  </a:lnTo>
                  <a:lnTo>
                    <a:pt x="6495" y="6143"/>
                  </a:lnTo>
                  <a:lnTo>
                    <a:pt x="8514" y="5222"/>
                  </a:lnTo>
                  <a:lnTo>
                    <a:pt x="12946" y="3247"/>
                  </a:lnTo>
                  <a:lnTo>
                    <a:pt x="15578" y="2194"/>
                  </a:lnTo>
                  <a:lnTo>
                    <a:pt x="20098" y="351"/>
                  </a:lnTo>
                  <a:lnTo>
                    <a:pt x="20142" y="307"/>
                  </a:lnTo>
                  <a:lnTo>
                    <a:pt x="20186" y="263"/>
                  </a:lnTo>
                  <a:lnTo>
                    <a:pt x="20186" y="176"/>
                  </a:lnTo>
                  <a:lnTo>
                    <a:pt x="20186" y="132"/>
                  </a:lnTo>
                  <a:lnTo>
                    <a:pt x="20142" y="44"/>
                  </a:lnTo>
                  <a:lnTo>
                    <a:pt x="2009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" name="Google Shape;646;p48"/>
            <p:cNvSpPr/>
            <p:nvPr/>
          </p:nvSpPr>
          <p:spPr>
            <a:xfrm>
              <a:off x="1145350" y="2127425"/>
              <a:ext cx="509025" cy="235875"/>
            </a:xfrm>
            <a:custGeom>
              <a:avLst/>
              <a:gdLst/>
              <a:ahLst/>
              <a:cxnLst/>
              <a:rect l="l" t="t" r="r" b="b"/>
              <a:pathLst>
                <a:path w="20361" h="9435" extrusionOk="0">
                  <a:moveTo>
                    <a:pt x="20097" y="1"/>
                  </a:moveTo>
                  <a:lnTo>
                    <a:pt x="18035" y="878"/>
                  </a:lnTo>
                  <a:lnTo>
                    <a:pt x="16192" y="1624"/>
                  </a:lnTo>
                  <a:lnTo>
                    <a:pt x="14261" y="2370"/>
                  </a:lnTo>
                  <a:lnTo>
                    <a:pt x="12287" y="3204"/>
                  </a:lnTo>
                  <a:lnTo>
                    <a:pt x="10312" y="4082"/>
                  </a:lnTo>
                  <a:lnTo>
                    <a:pt x="8250" y="5003"/>
                  </a:lnTo>
                  <a:lnTo>
                    <a:pt x="6143" y="6012"/>
                  </a:lnTo>
                  <a:lnTo>
                    <a:pt x="3993" y="7065"/>
                  </a:lnTo>
                  <a:lnTo>
                    <a:pt x="1799" y="8162"/>
                  </a:lnTo>
                  <a:lnTo>
                    <a:pt x="88" y="9084"/>
                  </a:lnTo>
                  <a:lnTo>
                    <a:pt x="44" y="9128"/>
                  </a:lnTo>
                  <a:lnTo>
                    <a:pt x="0" y="9216"/>
                  </a:lnTo>
                  <a:lnTo>
                    <a:pt x="0" y="9259"/>
                  </a:lnTo>
                  <a:lnTo>
                    <a:pt x="0" y="9347"/>
                  </a:lnTo>
                  <a:lnTo>
                    <a:pt x="88" y="9391"/>
                  </a:lnTo>
                  <a:lnTo>
                    <a:pt x="176" y="9435"/>
                  </a:lnTo>
                  <a:lnTo>
                    <a:pt x="263" y="9391"/>
                  </a:lnTo>
                  <a:lnTo>
                    <a:pt x="1975" y="8470"/>
                  </a:lnTo>
                  <a:lnTo>
                    <a:pt x="4125" y="7373"/>
                  </a:lnTo>
                  <a:lnTo>
                    <a:pt x="6275" y="6319"/>
                  </a:lnTo>
                  <a:lnTo>
                    <a:pt x="8381" y="5354"/>
                  </a:lnTo>
                  <a:lnTo>
                    <a:pt x="10444" y="4389"/>
                  </a:lnTo>
                  <a:lnTo>
                    <a:pt x="12462" y="3511"/>
                  </a:lnTo>
                  <a:lnTo>
                    <a:pt x="14393" y="2677"/>
                  </a:lnTo>
                  <a:lnTo>
                    <a:pt x="16324" y="1931"/>
                  </a:lnTo>
                  <a:lnTo>
                    <a:pt x="18167" y="1229"/>
                  </a:lnTo>
                  <a:lnTo>
                    <a:pt x="20273" y="308"/>
                  </a:lnTo>
                  <a:lnTo>
                    <a:pt x="20317" y="264"/>
                  </a:lnTo>
                  <a:lnTo>
                    <a:pt x="20361" y="220"/>
                  </a:lnTo>
                  <a:lnTo>
                    <a:pt x="20361" y="176"/>
                  </a:lnTo>
                  <a:lnTo>
                    <a:pt x="20361" y="88"/>
                  </a:lnTo>
                  <a:lnTo>
                    <a:pt x="20317" y="45"/>
                  </a:lnTo>
                  <a:lnTo>
                    <a:pt x="2022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" name="Google Shape;647;p48"/>
            <p:cNvSpPr/>
            <p:nvPr/>
          </p:nvSpPr>
          <p:spPr>
            <a:xfrm>
              <a:off x="1190325" y="2262350"/>
              <a:ext cx="66950" cy="38425"/>
            </a:xfrm>
            <a:custGeom>
              <a:avLst/>
              <a:gdLst/>
              <a:ahLst/>
              <a:cxnLst/>
              <a:rect l="l" t="t" r="r" b="b"/>
              <a:pathLst>
                <a:path w="2678" h="1537" extrusionOk="0">
                  <a:moveTo>
                    <a:pt x="2414" y="1"/>
                  </a:moveTo>
                  <a:lnTo>
                    <a:pt x="88" y="1186"/>
                  </a:lnTo>
                  <a:lnTo>
                    <a:pt x="0" y="1230"/>
                  </a:lnTo>
                  <a:lnTo>
                    <a:pt x="0" y="1317"/>
                  </a:lnTo>
                  <a:lnTo>
                    <a:pt x="0" y="1361"/>
                  </a:lnTo>
                  <a:lnTo>
                    <a:pt x="0" y="1449"/>
                  </a:lnTo>
                  <a:lnTo>
                    <a:pt x="44" y="1493"/>
                  </a:lnTo>
                  <a:lnTo>
                    <a:pt x="176" y="1537"/>
                  </a:lnTo>
                  <a:lnTo>
                    <a:pt x="220" y="1537"/>
                  </a:lnTo>
                  <a:lnTo>
                    <a:pt x="2589" y="352"/>
                  </a:lnTo>
                  <a:lnTo>
                    <a:pt x="2633" y="308"/>
                  </a:lnTo>
                  <a:lnTo>
                    <a:pt x="2677" y="220"/>
                  </a:lnTo>
                  <a:lnTo>
                    <a:pt x="2677" y="176"/>
                  </a:lnTo>
                  <a:lnTo>
                    <a:pt x="2677" y="89"/>
                  </a:lnTo>
                  <a:lnTo>
                    <a:pt x="2633" y="45"/>
                  </a:lnTo>
                  <a:lnTo>
                    <a:pt x="254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" name="Google Shape;648;p48"/>
            <p:cNvSpPr/>
            <p:nvPr/>
          </p:nvSpPr>
          <p:spPr>
            <a:xfrm>
              <a:off x="916075" y="2376450"/>
              <a:ext cx="69125" cy="47200"/>
            </a:xfrm>
            <a:custGeom>
              <a:avLst/>
              <a:gdLst/>
              <a:ahLst/>
              <a:cxnLst/>
              <a:rect l="l" t="t" r="r" b="b"/>
              <a:pathLst>
                <a:path w="2765" h="1888" extrusionOk="0">
                  <a:moveTo>
                    <a:pt x="2501" y="0"/>
                  </a:moveTo>
                  <a:lnTo>
                    <a:pt x="44" y="1580"/>
                  </a:lnTo>
                  <a:lnTo>
                    <a:pt x="0" y="1624"/>
                  </a:lnTo>
                  <a:lnTo>
                    <a:pt x="0" y="1712"/>
                  </a:lnTo>
                  <a:lnTo>
                    <a:pt x="0" y="1756"/>
                  </a:lnTo>
                  <a:lnTo>
                    <a:pt x="0" y="1843"/>
                  </a:lnTo>
                  <a:lnTo>
                    <a:pt x="88" y="1887"/>
                  </a:lnTo>
                  <a:lnTo>
                    <a:pt x="263" y="1887"/>
                  </a:lnTo>
                  <a:lnTo>
                    <a:pt x="2677" y="308"/>
                  </a:lnTo>
                  <a:lnTo>
                    <a:pt x="2721" y="264"/>
                  </a:lnTo>
                  <a:lnTo>
                    <a:pt x="2765" y="220"/>
                  </a:lnTo>
                  <a:lnTo>
                    <a:pt x="2765" y="132"/>
                  </a:lnTo>
                  <a:lnTo>
                    <a:pt x="2721" y="88"/>
                  </a:lnTo>
                  <a:lnTo>
                    <a:pt x="267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" name="Google Shape;649;p48"/>
            <p:cNvSpPr/>
            <p:nvPr/>
          </p:nvSpPr>
          <p:spPr>
            <a:xfrm>
              <a:off x="1008225" y="2288700"/>
              <a:ext cx="72425" cy="46100"/>
            </a:xfrm>
            <a:custGeom>
              <a:avLst/>
              <a:gdLst/>
              <a:ahLst/>
              <a:cxnLst/>
              <a:rect l="l" t="t" r="r" b="b"/>
              <a:pathLst>
                <a:path w="2897" h="1844" extrusionOk="0">
                  <a:moveTo>
                    <a:pt x="2633" y="0"/>
                  </a:moveTo>
                  <a:lnTo>
                    <a:pt x="88" y="1492"/>
                  </a:lnTo>
                  <a:lnTo>
                    <a:pt x="44" y="1536"/>
                  </a:lnTo>
                  <a:lnTo>
                    <a:pt x="0" y="1624"/>
                  </a:lnTo>
                  <a:lnTo>
                    <a:pt x="0" y="1668"/>
                  </a:lnTo>
                  <a:lnTo>
                    <a:pt x="0" y="1755"/>
                  </a:lnTo>
                  <a:lnTo>
                    <a:pt x="88" y="1799"/>
                  </a:lnTo>
                  <a:lnTo>
                    <a:pt x="176" y="1843"/>
                  </a:lnTo>
                  <a:lnTo>
                    <a:pt x="263" y="1799"/>
                  </a:lnTo>
                  <a:lnTo>
                    <a:pt x="2808" y="307"/>
                  </a:lnTo>
                  <a:lnTo>
                    <a:pt x="2852" y="263"/>
                  </a:lnTo>
                  <a:lnTo>
                    <a:pt x="2896" y="219"/>
                  </a:lnTo>
                  <a:lnTo>
                    <a:pt x="2896" y="132"/>
                  </a:lnTo>
                  <a:lnTo>
                    <a:pt x="2852" y="88"/>
                  </a:lnTo>
                  <a:lnTo>
                    <a:pt x="2808" y="44"/>
                  </a:lnTo>
                  <a:lnTo>
                    <a:pt x="276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" name="Google Shape;650;p48"/>
            <p:cNvSpPr/>
            <p:nvPr/>
          </p:nvSpPr>
          <p:spPr>
            <a:xfrm>
              <a:off x="1671900" y="2078075"/>
              <a:ext cx="158000" cy="82300"/>
            </a:xfrm>
            <a:custGeom>
              <a:avLst/>
              <a:gdLst/>
              <a:ahLst/>
              <a:cxnLst/>
              <a:rect l="l" t="t" r="r" b="b"/>
              <a:pathLst>
                <a:path w="6320" h="3292" extrusionOk="0">
                  <a:moveTo>
                    <a:pt x="6056" y="0"/>
                  </a:moveTo>
                  <a:lnTo>
                    <a:pt x="3336" y="1448"/>
                  </a:lnTo>
                  <a:lnTo>
                    <a:pt x="132" y="2940"/>
                  </a:lnTo>
                  <a:lnTo>
                    <a:pt x="45" y="2984"/>
                  </a:lnTo>
                  <a:lnTo>
                    <a:pt x="45" y="3072"/>
                  </a:lnTo>
                  <a:lnTo>
                    <a:pt x="1" y="3116"/>
                  </a:lnTo>
                  <a:lnTo>
                    <a:pt x="45" y="3203"/>
                  </a:lnTo>
                  <a:lnTo>
                    <a:pt x="89" y="3247"/>
                  </a:lnTo>
                  <a:lnTo>
                    <a:pt x="176" y="3291"/>
                  </a:lnTo>
                  <a:lnTo>
                    <a:pt x="264" y="3291"/>
                  </a:lnTo>
                  <a:lnTo>
                    <a:pt x="3467" y="1799"/>
                  </a:lnTo>
                  <a:lnTo>
                    <a:pt x="6232" y="351"/>
                  </a:lnTo>
                  <a:lnTo>
                    <a:pt x="6276" y="263"/>
                  </a:lnTo>
                  <a:lnTo>
                    <a:pt x="6320" y="219"/>
                  </a:lnTo>
                  <a:lnTo>
                    <a:pt x="6320" y="176"/>
                  </a:lnTo>
                  <a:lnTo>
                    <a:pt x="6276" y="88"/>
                  </a:lnTo>
                  <a:lnTo>
                    <a:pt x="6232" y="44"/>
                  </a:lnTo>
                  <a:lnTo>
                    <a:pt x="618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" name="Google Shape;651;p48"/>
            <p:cNvSpPr/>
            <p:nvPr/>
          </p:nvSpPr>
          <p:spPr>
            <a:xfrm>
              <a:off x="1645575" y="2080250"/>
              <a:ext cx="110825" cy="55975"/>
            </a:xfrm>
            <a:custGeom>
              <a:avLst/>
              <a:gdLst/>
              <a:ahLst/>
              <a:cxnLst/>
              <a:rect l="l" t="t" r="r" b="b"/>
              <a:pathLst>
                <a:path w="4433" h="2239" extrusionOk="0">
                  <a:moveTo>
                    <a:pt x="4169" y="1"/>
                  </a:moveTo>
                  <a:lnTo>
                    <a:pt x="2107" y="1010"/>
                  </a:lnTo>
                  <a:lnTo>
                    <a:pt x="88" y="1888"/>
                  </a:lnTo>
                  <a:lnTo>
                    <a:pt x="45" y="1932"/>
                  </a:lnTo>
                  <a:lnTo>
                    <a:pt x="1" y="1975"/>
                  </a:lnTo>
                  <a:lnTo>
                    <a:pt x="1" y="2063"/>
                  </a:lnTo>
                  <a:lnTo>
                    <a:pt x="1" y="2107"/>
                  </a:lnTo>
                  <a:lnTo>
                    <a:pt x="88" y="2195"/>
                  </a:lnTo>
                  <a:lnTo>
                    <a:pt x="176" y="2239"/>
                  </a:lnTo>
                  <a:lnTo>
                    <a:pt x="264" y="2195"/>
                  </a:lnTo>
                  <a:lnTo>
                    <a:pt x="2239" y="1317"/>
                  </a:lnTo>
                  <a:lnTo>
                    <a:pt x="4345" y="308"/>
                  </a:lnTo>
                  <a:lnTo>
                    <a:pt x="4389" y="264"/>
                  </a:lnTo>
                  <a:lnTo>
                    <a:pt x="4433" y="220"/>
                  </a:lnTo>
                  <a:lnTo>
                    <a:pt x="4433" y="132"/>
                  </a:lnTo>
                  <a:lnTo>
                    <a:pt x="4433" y="89"/>
                  </a:lnTo>
                  <a:lnTo>
                    <a:pt x="4389" y="45"/>
                  </a:lnTo>
                  <a:lnTo>
                    <a:pt x="430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52" name="Google Shape;652;p48"/>
          <p:cNvGrpSpPr/>
          <p:nvPr/>
        </p:nvGrpSpPr>
        <p:grpSpPr>
          <a:xfrm>
            <a:off x="-4743450" y="1969175"/>
            <a:ext cx="7143750" cy="4509800"/>
            <a:chOff x="238125" y="602600"/>
            <a:chExt cx="7143750" cy="4509800"/>
          </a:xfrm>
        </p:grpSpPr>
        <p:sp>
          <p:nvSpPr>
            <p:cNvPr id="653" name="Google Shape;653;p48"/>
            <p:cNvSpPr/>
            <p:nvPr/>
          </p:nvSpPr>
          <p:spPr>
            <a:xfrm>
              <a:off x="2514425" y="1130250"/>
              <a:ext cx="218325" cy="579250"/>
            </a:xfrm>
            <a:custGeom>
              <a:avLst/>
              <a:gdLst/>
              <a:ahLst/>
              <a:cxnLst/>
              <a:rect l="l" t="t" r="r" b="b"/>
              <a:pathLst>
                <a:path w="8733" h="23170" extrusionOk="0">
                  <a:moveTo>
                    <a:pt x="8513" y="0"/>
                  </a:moveTo>
                  <a:lnTo>
                    <a:pt x="8469" y="44"/>
                  </a:lnTo>
                  <a:lnTo>
                    <a:pt x="8425" y="88"/>
                  </a:lnTo>
                  <a:lnTo>
                    <a:pt x="7416" y="1273"/>
                  </a:lnTo>
                  <a:lnTo>
                    <a:pt x="7372" y="1317"/>
                  </a:lnTo>
                  <a:lnTo>
                    <a:pt x="6231" y="3555"/>
                  </a:lnTo>
                  <a:lnTo>
                    <a:pt x="4081" y="7416"/>
                  </a:lnTo>
                  <a:lnTo>
                    <a:pt x="2633" y="10225"/>
                  </a:lnTo>
                  <a:lnTo>
                    <a:pt x="1492" y="12989"/>
                  </a:lnTo>
                  <a:lnTo>
                    <a:pt x="1492" y="13033"/>
                  </a:lnTo>
                  <a:lnTo>
                    <a:pt x="1009" y="15315"/>
                  </a:lnTo>
                  <a:lnTo>
                    <a:pt x="965" y="15359"/>
                  </a:lnTo>
                  <a:lnTo>
                    <a:pt x="1097" y="20010"/>
                  </a:lnTo>
                  <a:lnTo>
                    <a:pt x="614" y="21195"/>
                  </a:lnTo>
                  <a:lnTo>
                    <a:pt x="0" y="22906"/>
                  </a:lnTo>
                  <a:lnTo>
                    <a:pt x="0" y="22994"/>
                  </a:lnTo>
                  <a:lnTo>
                    <a:pt x="0" y="23038"/>
                  </a:lnTo>
                  <a:lnTo>
                    <a:pt x="44" y="23125"/>
                  </a:lnTo>
                  <a:lnTo>
                    <a:pt x="132" y="23125"/>
                  </a:lnTo>
                  <a:lnTo>
                    <a:pt x="176" y="23169"/>
                  </a:lnTo>
                  <a:lnTo>
                    <a:pt x="263" y="23125"/>
                  </a:lnTo>
                  <a:lnTo>
                    <a:pt x="351" y="23038"/>
                  </a:lnTo>
                  <a:lnTo>
                    <a:pt x="965" y="21282"/>
                  </a:lnTo>
                  <a:lnTo>
                    <a:pt x="1448" y="20142"/>
                  </a:lnTo>
                  <a:lnTo>
                    <a:pt x="1448" y="20054"/>
                  </a:lnTo>
                  <a:lnTo>
                    <a:pt x="1317" y="15359"/>
                  </a:lnTo>
                  <a:lnTo>
                    <a:pt x="1799" y="13121"/>
                  </a:lnTo>
                  <a:lnTo>
                    <a:pt x="2940" y="10356"/>
                  </a:lnTo>
                  <a:lnTo>
                    <a:pt x="4388" y="7592"/>
                  </a:lnTo>
                  <a:lnTo>
                    <a:pt x="6538" y="3730"/>
                  </a:lnTo>
                  <a:lnTo>
                    <a:pt x="7679" y="1492"/>
                  </a:lnTo>
                  <a:lnTo>
                    <a:pt x="8688" y="308"/>
                  </a:lnTo>
                  <a:lnTo>
                    <a:pt x="8732" y="220"/>
                  </a:lnTo>
                  <a:lnTo>
                    <a:pt x="8732" y="176"/>
                  </a:lnTo>
                  <a:lnTo>
                    <a:pt x="8688" y="88"/>
                  </a:lnTo>
                  <a:lnTo>
                    <a:pt x="8645" y="44"/>
                  </a:lnTo>
                  <a:lnTo>
                    <a:pt x="860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" name="Google Shape;654;p48"/>
            <p:cNvSpPr/>
            <p:nvPr/>
          </p:nvSpPr>
          <p:spPr>
            <a:xfrm>
              <a:off x="1900100" y="1539425"/>
              <a:ext cx="342275" cy="551825"/>
            </a:xfrm>
            <a:custGeom>
              <a:avLst/>
              <a:gdLst/>
              <a:ahLst/>
              <a:cxnLst/>
              <a:rect l="l" t="t" r="r" b="b"/>
              <a:pathLst>
                <a:path w="13691" h="22073" extrusionOk="0">
                  <a:moveTo>
                    <a:pt x="13427" y="1"/>
                  </a:moveTo>
                  <a:lnTo>
                    <a:pt x="13384" y="45"/>
                  </a:lnTo>
                  <a:lnTo>
                    <a:pt x="13340" y="89"/>
                  </a:lnTo>
                  <a:lnTo>
                    <a:pt x="12725" y="1405"/>
                  </a:lnTo>
                  <a:lnTo>
                    <a:pt x="8952" y="7504"/>
                  </a:lnTo>
                  <a:lnTo>
                    <a:pt x="8952" y="7548"/>
                  </a:lnTo>
                  <a:lnTo>
                    <a:pt x="8162" y="9698"/>
                  </a:lnTo>
                  <a:lnTo>
                    <a:pt x="6494" y="12112"/>
                  </a:lnTo>
                  <a:lnTo>
                    <a:pt x="3642" y="16412"/>
                  </a:lnTo>
                  <a:lnTo>
                    <a:pt x="2282" y="17334"/>
                  </a:lnTo>
                  <a:lnTo>
                    <a:pt x="2238" y="17377"/>
                  </a:lnTo>
                  <a:lnTo>
                    <a:pt x="1273" y="18913"/>
                  </a:lnTo>
                  <a:lnTo>
                    <a:pt x="1229" y="18913"/>
                  </a:lnTo>
                  <a:lnTo>
                    <a:pt x="0" y="21809"/>
                  </a:lnTo>
                  <a:lnTo>
                    <a:pt x="0" y="21897"/>
                  </a:lnTo>
                  <a:lnTo>
                    <a:pt x="0" y="21985"/>
                  </a:lnTo>
                  <a:lnTo>
                    <a:pt x="44" y="22029"/>
                  </a:lnTo>
                  <a:lnTo>
                    <a:pt x="88" y="22073"/>
                  </a:lnTo>
                  <a:lnTo>
                    <a:pt x="176" y="22073"/>
                  </a:lnTo>
                  <a:lnTo>
                    <a:pt x="263" y="22029"/>
                  </a:lnTo>
                  <a:lnTo>
                    <a:pt x="307" y="21985"/>
                  </a:lnTo>
                  <a:lnTo>
                    <a:pt x="1580" y="19089"/>
                  </a:lnTo>
                  <a:lnTo>
                    <a:pt x="2545" y="17597"/>
                  </a:lnTo>
                  <a:lnTo>
                    <a:pt x="3861" y="16675"/>
                  </a:lnTo>
                  <a:lnTo>
                    <a:pt x="3905" y="16631"/>
                  </a:lnTo>
                  <a:lnTo>
                    <a:pt x="6801" y="12287"/>
                  </a:lnTo>
                  <a:lnTo>
                    <a:pt x="8425" y="9874"/>
                  </a:lnTo>
                  <a:lnTo>
                    <a:pt x="8469" y="9830"/>
                  </a:lnTo>
                  <a:lnTo>
                    <a:pt x="9259" y="7680"/>
                  </a:lnTo>
                  <a:lnTo>
                    <a:pt x="13033" y="1580"/>
                  </a:lnTo>
                  <a:lnTo>
                    <a:pt x="13033" y="1537"/>
                  </a:lnTo>
                  <a:lnTo>
                    <a:pt x="13647" y="264"/>
                  </a:lnTo>
                  <a:lnTo>
                    <a:pt x="13691" y="176"/>
                  </a:lnTo>
                  <a:lnTo>
                    <a:pt x="13647" y="132"/>
                  </a:lnTo>
                  <a:lnTo>
                    <a:pt x="13647" y="89"/>
                  </a:lnTo>
                  <a:lnTo>
                    <a:pt x="13559" y="45"/>
                  </a:lnTo>
                  <a:lnTo>
                    <a:pt x="1351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" name="Google Shape;655;p48"/>
            <p:cNvSpPr/>
            <p:nvPr/>
          </p:nvSpPr>
          <p:spPr>
            <a:xfrm>
              <a:off x="2455175" y="1144500"/>
              <a:ext cx="289650" cy="673600"/>
            </a:xfrm>
            <a:custGeom>
              <a:avLst/>
              <a:gdLst/>
              <a:ahLst/>
              <a:cxnLst/>
              <a:rect l="l" t="t" r="r" b="b"/>
              <a:pathLst>
                <a:path w="11586" h="26944" extrusionOk="0">
                  <a:moveTo>
                    <a:pt x="11366" y="1"/>
                  </a:moveTo>
                  <a:lnTo>
                    <a:pt x="11278" y="45"/>
                  </a:lnTo>
                  <a:lnTo>
                    <a:pt x="11234" y="133"/>
                  </a:lnTo>
                  <a:lnTo>
                    <a:pt x="10093" y="2502"/>
                  </a:lnTo>
                  <a:lnTo>
                    <a:pt x="7197" y="7768"/>
                  </a:lnTo>
                  <a:lnTo>
                    <a:pt x="5881" y="10401"/>
                  </a:lnTo>
                  <a:lnTo>
                    <a:pt x="4827" y="13033"/>
                  </a:lnTo>
                  <a:lnTo>
                    <a:pt x="4432" y="15315"/>
                  </a:lnTo>
                  <a:lnTo>
                    <a:pt x="4432" y="15359"/>
                  </a:lnTo>
                  <a:lnTo>
                    <a:pt x="4652" y="20054"/>
                  </a:lnTo>
                  <a:lnTo>
                    <a:pt x="4301" y="20932"/>
                  </a:lnTo>
                  <a:lnTo>
                    <a:pt x="2195" y="24354"/>
                  </a:lnTo>
                  <a:lnTo>
                    <a:pt x="44" y="26680"/>
                  </a:lnTo>
                  <a:lnTo>
                    <a:pt x="1" y="26724"/>
                  </a:lnTo>
                  <a:lnTo>
                    <a:pt x="1" y="26812"/>
                  </a:lnTo>
                  <a:lnTo>
                    <a:pt x="44" y="26856"/>
                  </a:lnTo>
                  <a:lnTo>
                    <a:pt x="88" y="26900"/>
                  </a:lnTo>
                  <a:lnTo>
                    <a:pt x="176" y="26943"/>
                  </a:lnTo>
                  <a:lnTo>
                    <a:pt x="264" y="26943"/>
                  </a:lnTo>
                  <a:lnTo>
                    <a:pt x="308" y="26900"/>
                  </a:lnTo>
                  <a:lnTo>
                    <a:pt x="2458" y="24574"/>
                  </a:lnTo>
                  <a:lnTo>
                    <a:pt x="2502" y="24574"/>
                  </a:lnTo>
                  <a:lnTo>
                    <a:pt x="4608" y="21107"/>
                  </a:lnTo>
                  <a:lnTo>
                    <a:pt x="4608" y="21063"/>
                  </a:lnTo>
                  <a:lnTo>
                    <a:pt x="5003" y="20142"/>
                  </a:lnTo>
                  <a:lnTo>
                    <a:pt x="5003" y="20098"/>
                  </a:lnTo>
                  <a:lnTo>
                    <a:pt x="4784" y="15359"/>
                  </a:lnTo>
                  <a:lnTo>
                    <a:pt x="5178" y="13121"/>
                  </a:lnTo>
                  <a:lnTo>
                    <a:pt x="6188" y="10532"/>
                  </a:lnTo>
                  <a:lnTo>
                    <a:pt x="7504" y="7943"/>
                  </a:lnTo>
                  <a:lnTo>
                    <a:pt x="10444" y="2634"/>
                  </a:lnTo>
                  <a:lnTo>
                    <a:pt x="11585" y="264"/>
                  </a:lnTo>
                  <a:lnTo>
                    <a:pt x="11585" y="176"/>
                  </a:lnTo>
                  <a:lnTo>
                    <a:pt x="11585" y="133"/>
                  </a:lnTo>
                  <a:lnTo>
                    <a:pt x="11541" y="89"/>
                  </a:lnTo>
                  <a:lnTo>
                    <a:pt x="11497" y="45"/>
                  </a:lnTo>
                  <a:lnTo>
                    <a:pt x="1140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" name="Google Shape;656;p48"/>
            <p:cNvSpPr/>
            <p:nvPr/>
          </p:nvSpPr>
          <p:spPr>
            <a:xfrm>
              <a:off x="2189700" y="21241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" name="Google Shape;657;p48"/>
            <p:cNvSpPr/>
            <p:nvPr/>
          </p:nvSpPr>
          <p:spPr>
            <a:xfrm>
              <a:off x="2189700" y="21241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" name="Google Shape;658;p48"/>
            <p:cNvSpPr/>
            <p:nvPr/>
          </p:nvSpPr>
          <p:spPr>
            <a:xfrm>
              <a:off x="2390450" y="1169750"/>
              <a:ext cx="283050" cy="636275"/>
            </a:xfrm>
            <a:custGeom>
              <a:avLst/>
              <a:gdLst/>
              <a:ahLst/>
              <a:cxnLst/>
              <a:rect l="l" t="t" r="r" b="b"/>
              <a:pathLst>
                <a:path w="11322" h="25451" extrusionOk="0">
                  <a:moveTo>
                    <a:pt x="11058" y="0"/>
                  </a:moveTo>
                  <a:lnTo>
                    <a:pt x="11015" y="88"/>
                  </a:lnTo>
                  <a:lnTo>
                    <a:pt x="9698" y="2370"/>
                  </a:lnTo>
                  <a:lnTo>
                    <a:pt x="8338" y="4871"/>
                  </a:lnTo>
                  <a:lnTo>
                    <a:pt x="6714" y="7899"/>
                  </a:lnTo>
                  <a:lnTo>
                    <a:pt x="5442" y="10839"/>
                  </a:lnTo>
                  <a:lnTo>
                    <a:pt x="4871" y="13164"/>
                  </a:lnTo>
                  <a:lnTo>
                    <a:pt x="4827" y="13208"/>
                  </a:lnTo>
                  <a:lnTo>
                    <a:pt x="4871" y="17903"/>
                  </a:lnTo>
                  <a:lnTo>
                    <a:pt x="4389" y="19088"/>
                  </a:lnTo>
                  <a:lnTo>
                    <a:pt x="3467" y="20712"/>
                  </a:lnTo>
                  <a:lnTo>
                    <a:pt x="1800" y="23388"/>
                  </a:lnTo>
                  <a:lnTo>
                    <a:pt x="44" y="25144"/>
                  </a:lnTo>
                  <a:lnTo>
                    <a:pt x="1" y="25187"/>
                  </a:lnTo>
                  <a:lnTo>
                    <a:pt x="1" y="25275"/>
                  </a:lnTo>
                  <a:lnTo>
                    <a:pt x="1" y="25319"/>
                  </a:lnTo>
                  <a:lnTo>
                    <a:pt x="44" y="25363"/>
                  </a:lnTo>
                  <a:lnTo>
                    <a:pt x="132" y="25407"/>
                  </a:lnTo>
                  <a:lnTo>
                    <a:pt x="176" y="25451"/>
                  </a:lnTo>
                  <a:lnTo>
                    <a:pt x="264" y="25407"/>
                  </a:lnTo>
                  <a:lnTo>
                    <a:pt x="308" y="25363"/>
                  </a:lnTo>
                  <a:lnTo>
                    <a:pt x="2063" y="23608"/>
                  </a:lnTo>
                  <a:lnTo>
                    <a:pt x="3774" y="20887"/>
                  </a:lnTo>
                  <a:lnTo>
                    <a:pt x="4696" y="19220"/>
                  </a:lnTo>
                  <a:lnTo>
                    <a:pt x="5222" y="17991"/>
                  </a:lnTo>
                  <a:lnTo>
                    <a:pt x="5222" y="17947"/>
                  </a:lnTo>
                  <a:lnTo>
                    <a:pt x="5179" y="13208"/>
                  </a:lnTo>
                  <a:lnTo>
                    <a:pt x="5793" y="10970"/>
                  </a:lnTo>
                  <a:lnTo>
                    <a:pt x="7021" y="8030"/>
                  </a:lnTo>
                  <a:lnTo>
                    <a:pt x="8645" y="5046"/>
                  </a:lnTo>
                  <a:lnTo>
                    <a:pt x="10005" y="2545"/>
                  </a:lnTo>
                  <a:lnTo>
                    <a:pt x="11322" y="263"/>
                  </a:lnTo>
                  <a:lnTo>
                    <a:pt x="11322" y="176"/>
                  </a:lnTo>
                  <a:lnTo>
                    <a:pt x="11322" y="88"/>
                  </a:lnTo>
                  <a:lnTo>
                    <a:pt x="11278" y="44"/>
                  </a:lnTo>
                  <a:lnTo>
                    <a:pt x="1123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" name="Google Shape;659;p48"/>
            <p:cNvSpPr/>
            <p:nvPr/>
          </p:nvSpPr>
          <p:spPr>
            <a:xfrm>
              <a:off x="2312575" y="1160975"/>
              <a:ext cx="334600" cy="736100"/>
            </a:xfrm>
            <a:custGeom>
              <a:avLst/>
              <a:gdLst/>
              <a:ahLst/>
              <a:cxnLst/>
              <a:rect l="l" t="t" r="r" b="b"/>
              <a:pathLst>
                <a:path w="13384" h="29444" extrusionOk="0">
                  <a:moveTo>
                    <a:pt x="13164" y="0"/>
                  </a:moveTo>
                  <a:lnTo>
                    <a:pt x="13120" y="44"/>
                  </a:lnTo>
                  <a:lnTo>
                    <a:pt x="13076" y="88"/>
                  </a:lnTo>
                  <a:lnTo>
                    <a:pt x="11979" y="2019"/>
                  </a:lnTo>
                  <a:lnTo>
                    <a:pt x="10531" y="4564"/>
                  </a:lnTo>
                  <a:lnTo>
                    <a:pt x="8908" y="7679"/>
                  </a:lnTo>
                  <a:lnTo>
                    <a:pt x="7548" y="10663"/>
                  </a:lnTo>
                  <a:lnTo>
                    <a:pt x="6889" y="12945"/>
                  </a:lnTo>
                  <a:lnTo>
                    <a:pt x="6889" y="12989"/>
                  </a:lnTo>
                  <a:lnTo>
                    <a:pt x="6802" y="17684"/>
                  </a:lnTo>
                  <a:lnTo>
                    <a:pt x="6363" y="18913"/>
                  </a:lnTo>
                  <a:lnTo>
                    <a:pt x="5441" y="20404"/>
                  </a:lnTo>
                  <a:lnTo>
                    <a:pt x="3949" y="22906"/>
                  </a:lnTo>
                  <a:lnTo>
                    <a:pt x="0" y="29181"/>
                  </a:lnTo>
                  <a:lnTo>
                    <a:pt x="0" y="29224"/>
                  </a:lnTo>
                  <a:lnTo>
                    <a:pt x="0" y="29312"/>
                  </a:lnTo>
                  <a:lnTo>
                    <a:pt x="44" y="29356"/>
                  </a:lnTo>
                  <a:lnTo>
                    <a:pt x="88" y="29400"/>
                  </a:lnTo>
                  <a:lnTo>
                    <a:pt x="176" y="29444"/>
                  </a:lnTo>
                  <a:lnTo>
                    <a:pt x="263" y="29444"/>
                  </a:lnTo>
                  <a:lnTo>
                    <a:pt x="307" y="29356"/>
                  </a:lnTo>
                  <a:lnTo>
                    <a:pt x="4256" y="23125"/>
                  </a:lnTo>
                  <a:lnTo>
                    <a:pt x="5748" y="20624"/>
                  </a:lnTo>
                  <a:lnTo>
                    <a:pt x="6670" y="19088"/>
                  </a:lnTo>
                  <a:lnTo>
                    <a:pt x="6670" y="19044"/>
                  </a:lnTo>
                  <a:lnTo>
                    <a:pt x="7109" y="17772"/>
                  </a:lnTo>
                  <a:lnTo>
                    <a:pt x="7153" y="17684"/>
                  </a:lnTo>
                  <a:lnTo>
                    <a:pt x="7240" y="13033"/>
                  </a:lnTo>
                  <a:lnTo>
                    <a:pt x="7855" y="10795"/>
                  </a:lnTo>
                  <a:lnTo>
                    <a:pt x="9215" y="7811"/>
                  </a:lnTo>
                  <a:lnTo>
                    <a:pt x="10839" y="4695"/>
                  </a:lnTo>
                  <a:lnTo>
                    <a:pt x="12287" y="2194"/>
                  </a:lnTo>
                  <a:lnTo>
                    <a:pt x="13384" y="263"/>
                  </a:lnTo>
                  <a:lnTo>
                    <a:pt x="13384" y="176"/>
                  </a:lnTo>
                  <a:lnTo>
                    <a:pt x="13384" y="132"/>
                  </a:lnTo>
                  <a:lnTo>
                    <a:pt x="13340" y="44"/>
                  </a:lnTo>
                  <a:lnTo>
                    <a:pt x="1329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" name="Google Shape;660;p48"/>
            <p:cNvSpPr/>
            <p:nvPr/>
          </p:nvSpPr>
          <p:spPr>
            <a:xfrm>
              <a:off x="3607050" y="1646950"/>
              <a:ext cx="2156750" cy="843625"/>
            </a:xfrm>
            <a:custGeom>
              <a:avLst/>
              <a:gdLst/>
              <a:ahLst/>
              <a:cxnLst/>
              <a:rect l="l" t="t" r="r" b="b"/>
              <a:pathLst>
                <a:path w="86270" h="33745" extrusionOk="0">
                  <a:moveTo>
                    <a:pt x="77318" y="0"/>
                  </a:moveTo>
                  <a:lnTo>
                    <a:pt x="74027" y="658"/>
                  </a:lnTo>
                  <a:lnTo>
                    <a:pt x="70077" y="1053"/>
                  </a:lnTo>
                  <a:lnTo>
                    <a:pt x="67444" y="1492"/>
                  </a:lnTo>
                  <a:lnTo>
                    <a:pt x="67401" y="1492"/>
                  </a:lnTo>
                  <a:lnTo>
                    <a:pt x="66084" y="1931"/>
                  </a:lnTo>
                  <a:lnTo>
                    <a:pt x="66040" y="1975"/>
                  </a:lnTo>
                  <a:lnTo>
                    <a:pt x="65031" y="3116"/>
                  </a:lnTo>
                  <a:lnTo>
                    <a:pt x="63188" y="4695"/>
                  </a:lnTo>
                  <a:lnTo>
                    <a:pt x="57396" y="7416"/>
                  </a:lnTo>
                  <a:lnTo>
                    <a:pt x="53754" y="8776"/>
                  </a:lnTo>
                  <a:lnTo>
                    <a:pt x="48751" y="10312"/>
                  </a:lnTo>
                  <a:lnTo>
                    <a:pt x="48707" y="10312"/>
                  </a:lnTo>
                  <a:lnTo>
                    <a:pt x="46206" y="11453"/>
                  </a:lnTo>
                  <a:lnTo>
                    <a:pt x="39800" y="14832"/>
                  </a:lnTo>
                  <a:lnTo>
                    <a:pt x="36421" y="17113"/>
                  </a:lnTo>
                  <a:lnTo>
                    <a:pt x="32077" y="19878"/>
                  </a:lnTo>
                  <a:lnTo>
                    <a:pt x="28391" y="22028"/>
                  </a:lnTo>
                  <a:lnTo>
                    <a:pt x="26855" y="22686"/>
                  </a:lnTo>
                  <a:lnTo>
                    <a:pt x="22291" y="21501"/>
                  </a:lnTo>
                  <a:lnTo>
                    <a:pt x="20624" y="20975"/>
                  </a:lnTo>
                  <a:lnTo>
                    <a:pt x="20054" y="20975"/>
                  </a:lnTo>
                  <a:lnTo>
                    <a:pt x="19966" y="21019"/>
                  </a:lnTo>
                  <a:lnTo>
                    <a:pt x="19922" y="21107"/>
                  </a:lnTo>
                  <a:lnTo>
                    <a:pt x="18913" y="26241"/>
                  </a:lnTo>
                  <a:lnTo>
                    <a:pt x="18562" y="28917"/>
                  </a:lnTo>
                  <a:lnTo>
                    <a:pt x="17157" y="33174"/>
                  </a:lnTo>
                  <a:lnTo>
                    <a:pt x="16938" y="33393"/>
                  </a:lnTo>
                  <a:lnTo>
                    <a:pt x="16455" y="33393"/>
                  </a:lnTo>
                  <a:lnTo>
                    <a:pt x="11541" y="32164"/>
                  </a:lnTo>
                  <a:lnTo>
                    <a:pt x="10005" y="31769"/>
                  </a:lnTo>
                  <a:lnTo>
                    <a:pt x="9961" y="31769"/>
                  </a:lnTo>
                  <a:lnTo>
                    <a:pt x="7109" y="31857"/>
                  </a:lnTo>
                  <a:lnTo>
                    <a:pt x="3949" y="31857"/>
                  </a:lnTo>
                  <a:lnTo>
                    <a:pt x="176" y="31374"/>
                  </a:lnTo>
                  <a:lnTo>
                    <a:pt x="88" y="31374"/>
                  </a:lnTo>
                  <a:lnTo>
                    <a:pt x="44" y="31418"/>
                  </a:lnTo>
                  <a:lnTo>
                    <a:pt x="0" y="31462"/>
                  </a:lnTo>
                  <a:lnTo>
                    <a:pt x="0" y="31506"/>
                  </a:lnTo>
                  <a:lnTo>
                    <a:pt x="0" y="31594"/>
                  </a:lnTo>
                  <a:lnTo>
                    <a:pt x="0" y="31638"/>
                  </a:lnTo>
                  <a:lnTo>
                    <a:pt x="44" y="31682"/>
                  </a:lnTo>
                  <a:lnTo>
                    <a:pt x="132" y="31726"/>
                  </a:lnTo>
                  <a:lnTo>
                    <a:pt x="3905" y="32208"/>
                  </a:lnTo>
                  <a:lnTo>
                    <a:pt x="7109" y="32208"/>
                  </a:lnTo>
                  <a:lnTo>
                    <a:pt x="9961" y="32120"/>
                  </a:lnTo>
                  <a:lnTo>
                    <a:pt x="11453" y="32515"/>
                  </a:lnTo>
                  <a:lnTo>
                    <a:pt x="16368" y="33744"/>
                  </a:lnTo>
                  <a:lnTo>
                    <a:pt x="17026" y="33744"/>
                  </a:lnTo>
                  <a:lnTo>
                    <a:pt x="17114" y="33700"/>
                  </a:lnTo>
                  <a:lnTo>
                    <a:pt x="17421" y="33437"/>
                  </a:lnTo>
                  <a:lnTo>
                    <a:pt x="17465" y="33349"/>
                  </a:lnTo>
                  <a:lnTo>
                    <a:pt x="18913" y="29005"/>
                  </a:lnTo>
                  <a:lnTo>
                    <a:pt x="18913" y="28961"/>
                  </a:lnTo>
                  <a:lnTo>
                    <a:pt x="19264" y="26284"/>
                  </a:lnTo>
                  <a:lnTo>
                    <a:pt x="20229" y="21326"/>
                  </a:lnTo>
                  <a:lnTo>
                    <a:pt x="20536" y="21326"/>
                  </a:lnTo>
                  <a:lnTo>
                    <a:pt x="22204" y="21852"/>
                  </a:lnTo>
                  <a:lnTo>
                    <a:pt x="26855" y="23037"/>
                  </a:lnTo>
                  <a:lnTo>
                    <a:pt x="26943" y="23037"/>
                  </a:lnTo>
                  <a:lnTo>
                    <a:pt x="28522" y="22335"/>
                  </a:lnTo>
                  <a:lnTo>
                    <a:pt x="28566" y="22335"/>
                  </a:lnTo>
                  <a:lnTo>
                    <a:pt x="32252" y="20185"/>
                  </a:lnTo>
                  <a:lnTo>
                    <a:pt x="36596" y="17421"/>
                  </a:lnTo>
                  <a:lnTo>
                    <a:pt x="39975" y="15139"/>
                  </a:lnTo>
                  <a:lnTo>
                    <a:pt x="46382" y="11760"/>
                  </a:lnTo>
                  <a:lnTo>
                    <a:pt x="48839" y="10663"/>
                  </a:lnTo>
                  <a:lnTo>
                    <a:pt x="53842" y="9083"/>
                  </a:lnTo>
                  <a:lnTo>
                    <a:pt x="57527" y="7723"/>
                  </a:lnTo>
                  <a:lnTo>
                    <a:pt x="63364" y="5002"/>
                  </a:lnTo>
                  <a:lnTo>
                    <a:pt x="63407" y="5002"/>
                  </a:lnTo>
                  <a:lnTo>
                    <a:pt x="65294" y="3379"/>
                  </a:lnTo>
                  <a:lnTo>
                    <a:pt x="65294" y="3335"/>
                  </a:lnTo>
                  <a:lnTo>
                    <a:pt x="66260" y="2282"/>
                  </a:lnTo>
                  <a:lnTo>
                    <a:pt x="67532" y="1843"/>
                  </a:lnTo>
                  <a:lnTo>
                    <a:pt x="70121" y="1404"/>
                  </a:lnTo>
                  <a:lnTo>
                    <a:pt x="74070" y="1009"/>
                  </a:lnTo>
                  <a:lnTo>
                    <a:pt x="77405" y="351"/>
                  </a:lnTo>
                  <a:lnTo>
                    <a:pt x="81047" y="395"/>
                  </a:lnTo>
                  <a:lnTo>
                    <a:pt x="82715" y="746"/>
                  </a:lnTo>
                  <a:lnTo>
                    <a:pt x="83680" y="1624"/>
                  </a:lnTo>
                  <a:lnTo>
                    <a:pt x="84251" y="3159"/>
                  </a:lnTo>
                  <a:lnTo>
                    <a:pt x="84821" y="5880"/>
                  </a:lnTo>
                  <a:lnTo>
                    <a:pt x="85699" y="9829"/>
                  </a:lnTo>
                  <a:lnTo>
                    <a:pt x="85918" y="10839"/>
                  </a:lnTo>
                  <a:lnTo>
                    <a:pt x="85962" y="10926"/>
                  </a:lnTo>
                  <a:lnTo>
                    <a:pt x="86006" y="10970"/>
                  </a:lnTo>
                  <a:lnTo>
                    <a:pt x="86181" y="10970"/>
                  </a:lnTo>
                  <a:lnTo>
                    <a:pt x="86225" y="10926"/>
                  </a:lnTo>
                  <a:lnTo>
                    <a:pt x="86269" y="10839"/>
                  </a:lnTo>
                  <a:lnTo>
                    <a:pt x="86269" y="10795"/>
                  </a:lnTo>
                  <a:lnTo>
                    <a:pt x="86050" y="9742"/>
                  </a:lnTo>
                  <a:lnTo>
                    <a:pt x="85172" y="5792"/>
                  </a:lnTo>
                  <a:lnTo>
                    <a:pt x="84558" y="3072"/>
                  </a:lnTo>
                  <a:lnTo>
                    <a:pt x="83987" y="1448"/>
                  </a:lnTo>
                  <a:lnTo>
                    <a:pt x="83944" y="1360"/>
                  </a:lnTo>
                  <a:lnTo>
                    <a:pt x="82934" y="483"/>
                  </a:lnTo>
                  <a:lnTo>
                    <a:pt x="82847" y="439"/>
                  </a:lnTo>
                  <a:lnTo>
                    <a:pt x="81135" y="44"/>
                  </a:lnTo>
                  <a:lnTo>
                    <a:pt x="81091" y="44"/>
                  </a:lnTo>
                  <a:lnTo>
                    <a:pt x="7736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" name="Google Shape;661;p48"/>
            <p:cNvSpPr/>
            <p:nvPr/>
          </p:nvSpPr>
          <p:spPr>
            <a:xfrm>
              <a:off x="3588400" y="602600"/>
              <a:ext cx="724050" cy="816175"/>
            </a:xfrm>
            <a:custGeom>
              <a:avLst/>
              <a:gdLst/>
              <a:ahLst/>
              <a:cxnLst/>
              <a:rect l="l" t="t" r="r" b="b"/>
              <a:pathLst>
                <a:path w="28962" h="32647" extrusionOk="0">
                  <a:moveTo>
                    <a:pt x="28698" y="0"/>
                  </a:moveTo>
                  <a:lnTo>
                    <a:pt x="26943" y="570"/>
                  </a:lnTo>
                  <a:lnTo>
                    <a:pt x="25363" y="614"/>
                  </a:lnTo>
                  <a:lnTo>
                    <a:pt x="24091" y="483"/>
                  </a:lnTo>
                  <a:lnTo>
                    <a:pt x="23959" y="527"/>
                  </a:lnTo>
                  <a:lnTo>
                    <a:pt x="22774" y="1273"/>
                  </a:lnTo>
                  <a:lnTo>
                    <a:pt x="19659" y="3686"/>
                  </a:lnTo>
                  <a:lnTo>
                    <a:pt x="16543" y="6187"/>
                  </a:lnTo>
                  <a:lnTo>
                    <a:pt x="15139" y="7504"/>
                  </a:lnTo>
                  <a:lnTo>
                    <a:pt x="13735" y="8732"/>
                  </a:lnTo>
                  <a:lnTo>
                    <a:pt x="12945" y="9741"/>
                  </a:lnTo>
                  <a:lnTo>
                    <a:pt x="11014" y="12901"/>
                  </a:lnTo>
                  <a:lnTo>
                    <a:pt x="10400" y="13910"/>
                  </a:lnTo>
                  <a:lnTo>
                    <a:pt x="9347" y="15446"/>
                  </a:lnTo>
                  <a:lnTo>
                    <a:pt x="7284" y="18254"/>
                  </a:lnTo>
                  <a:lnTo>
                    <a:pt x="6012" y="20404"/>
                  </a:lnTo>
                  <a:lnTo>
                    <a:pt x="4300" y="23520"/>
                  </a:lnTo>
                  <a:lnTo>
                    <a:pt x="2501" y="27030"/>
                  </a:lnTo>
                  <a:lnTo>
                    <a:pt x="0" y="32384"/>
                  </a:lnTo>
                  <a:lnTo>
                    <a:pt x="0" y="32471"/>
                  </a:lnTo>
                  <a:lnTo>
                    <a:pt x="0" y="32515"/>
                  </a:lnTo>
                  <a:lnTo>
                    <a:pt x="44" y="32559"/>
                  </a:lnTo>
                  <a:lnTo>
                    <a:pt x="88" y="32603"/>
                  </a:lnTo>
                  <a:lnTo>
                    <a:pt x="176" y="32647"/>
                  </a:lnTo>
                  <a:lnTo>
                    <a:pt x="263" y="32603"/>
                  </a:lnTo>
                  <a:lnTo>
                    <a:pt x="307" y="32515"/>
                  </a:lnTo>
                  <a:lnTo>
                    <a:pt x="2808" y="27206"/>
                  </a:lnTo>
                  <a:lnTo>
                    <a:pt x="4608" y="23695"/>
                  </a:lnTo>
                  <a:lnTo>
                    <a:pt x="6319" y="20580"/>
                  </a:lnTo>
                  <a:lnTo>
                    <a:pt x="7548" y="18430"/>
                  </a:lnTo>
                  <a:lnTo>
                    <a:pt x="9654" y="15665"/>
                  </a:lnTo>
                  <a:lnTo>
                    <a:pt x="10707" y="14086"/>
                  </a:lnTo>
                  <a:lnTo>
                    <a:pt x="11321" y="13076"/>
                  </a:lnTo>
                  <a:lnTo>
                    <a:pt x="13208" y="9961"/>
                  </a:lnTo>
                  <a:lnTo>
                    <a:pt x="13998" y="8952"/>
                  </a:lnTo>
                  <a:lnTo>
                    <a:pt x="15358" y="7767"/>
                  </a:lnTo>
                  <a:lnTo>
                    <a:pt x="16806" y="6450"/>
                  </a:lnTo>
                  <a:lnTo>
                    <a:pt x="19878" y="3949"/>
                  </a:lnTo>
                  <a:lnTo>
                    <a:pt x="22950" y="1580"/>
                  </a:lnTo>
                  <a:lnTo>
                    <a:pt x="24091" y="878"/>
                  </a:lnTo>
                  <a:lnTo>
                    <a:pt x="25319" y="965"/>
                  </a:lnTo>
                  <a:lnTo>
                    <a:pt x="25363" y="965"/>
                  </a:lnTo>
                  <a:lnTo>
                    <a:pt x="26987" y="878"/>
                  </a:lnTo>
                  <a:lnTo>
                    <a:pt x="27031" y="878"/>
                  </a:lnTo>
                  <a:lnTo>
                    <a:pt x="28830" y="351"/>
                  </a:lnTo>
                  <a:lnTo>
                    <a:pt x="28874" y="307"/>
                  </a:lnTo>
                  <a:lnTo>
                    <a:pt x="28917" y="263"/>
                  </a:lnTo>
                  <a:lnTo>
                    <a:pt x="28961" y="219"/>
                  </a:lnTo>
                  <a:lnTo>
                    <a:pt x="28917" y="132"/>
                  </a:lnTo>
                  <a:lnTo>
                    <a:pt x="28917" y="88"/>
                  </a:lnTo>
                  <a:lnTo>
                    <a:pt x="28874" y="44"/>
                  </a:lnTo>
                  <a:lnTo>
                    <a:pt x="2878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" name="Google Shape;662;p48"/>
            <p:cNvSpPr/>
            <p:nvPr/>
          </p:nvSpPr>
          <p:spPr>
            <a:xfrm>
              <a:off x="3593875" y="1881700"/>
              <a:ext cx="2005375" cy="782200"/>
            </a:xfrm>
            <a:custGeom>
              <a:avLst/>
              <a:gdLst/>
              <a:ahLst/>
              <a:cxnLst/>
              <a:rect l="l" t="t" r="r" b="b"/>
              <a:pathLst>
                <a:path w="80215" h="31288" extrusionOk="0">
                  <a:moveTo>
                    <a:pt x="76528" y="0"/>
                  </a:moveTo>
                  <a:lnTo>
                    <a:pt x="74948" y="132"/>
                  </a:lnTo>
                  <a:lnTo>
                    <a:pt x="74905" y="132"/>
                  </a:lnTo>
                  <a:lnTo>
                    <a:pt x="72974" y="922"/>
                  </a:lnTo>
                  <a:lnTo>
                    <a:pt x="72930" y="966"/>
                  </a:lnTo>
                  <a:lnTo>
                    <a:pt x="71877" y="1800"/>
                  </a:lnTo>
                  <a:lnTo>
                    <a:pt x="70078" y="2677"/>
                  </a:lnTo>
                  <a:lnTo>
                    <a:pt x="64768" y="4564"/>
                  </a:lnTo>
                  <a:lnTo>
                    <a:pt x="61082" y="5924"/>
                  </a:lnTo>
                  <a:lnTo>
                    <a:pt x="57879" y="7065"/>
                  </a:lnTo>
                  <a:lnTo>
                    <a:pt x="54895" y="8031"/>
                  </a:lnTo>
                  <a:lnTo>
                    <a:pt x="51253" y="8250"/>
                  </a:lnTo>
                  <a:lnTo>
                    <a:pt x="51165" y="8294"/>
                  </a:lnTo>
                  <a:lnTo>
                    <a:pt x="48532" y="9566"/>
                  </a:lnTo>
                  <a:lnTo>
                    <a:pt x="45285" y="11234"/>
                  </a:lnTo>
                  <a:lnTo>
                    <a:pt x="42784" y="12726"/>
                  </a:lnTo>
                  <a:lnTo>
                    <a:pt x="40020" y="13867"/>
                  </a:lnTo>
                  <a:lnTo>
                    <a:pt x="33789" y="15139"/>
                  </a:lnTo>
                  <a:lnTo>
                    <a:pt x="28918" y="16017"/>
                  </a:lnTo>
                  <a:lnTo>
                    <a:pt x="28874" y="16017"/>
                  </a:lnTo>
                  <a:lnTo>
                    <a:pt x="26636" y="17070"/>
                  </a:lnTo>
                  <a:lnTo>
                    <a:pt x="24925" y="16851"/>
                  </a:lnTo>
                  <a:lnTo>
                    <a:pt x="24793" y="16851"/>
                  </a:lnTo>
                  <a:lnTo>
                    <a:pt x="24398" y="17114"/>
                  </a:lnTo>
                  <a:lnTo>
                    <a:pt x="24354" y="17158"/>
                  </a:lnTo>
                  <a:lnTo>
                    <a:pt x="24310" y="17202"/>
                  </a:lnTo>
                  <a:lnTo>
                    <a:pt x="23257" y="22028"/>
                  </a:lnTo>
                  <a:lnTo>
                    <a:pt x="22950" y="25363"/>
                  </a:lnTo>
                  <a:lnTo>
                    <a:pt x="22555" y="27206"/>
                  </a:lnTo>
                  <a:lnTo>
                    <a:pt x="21370" y="29883"/>
                  </a:lnTo>
                  <a:lnTo>
                    <a:pt x="20844" y="30717"/>
                  </a:lnTo>
                  <a:lnTo>
                    <a:pt x="20361" y="30936"/>
                  </a:lnTo>
                  <a:lnTo>
                    <a:pt x="15139" y="29795"/>
                  </a:lnTo>
                  <a:lnTo>
                    <a:pt x="11892" y="29049"/>
                  </a:lnTo>
                  <a:lnTo>
                    <a:pt x="8996" y="28435"/>
                  </a:lnTo>
                  <a:lnTo>
                    <a:pt x="7065" y="28172"/>
                  </a:lnTo>
                  <a:lnTo>
                    <a:pt x="7021" y="28172"/>
                  </a:lnTo>
                  <a:lnTo>
                    <a:pt x="5091" y="28216"/>
                  </a:lnTo>
                  <a:lnTo>
                    <a:pt x="220" y="26504"/>
                  </a:lnTo>
                  <a:lnTo>
                    <a:pt x="88" y="26504"/>
                  </a:lnTo>
                  <a:lnTo>
                    <a:pt x="44" y="26548"/>
                  </a:lnTo>
                  <a:lnTo>
                    <a:pt x="1" y="26592"/>
                  </a:lnTo>
                  <a:lnTo>
                    <a:pt x="1" y="26680"/>
                  </a:lnTo>
                  <a:lnTo>
                    <a:pt x="1" y="26724"/>
                  </a:lnTo>
                  <a:lnTo>
                    <a:pt x="44" y="26811"/>
                  </a:lnTo>
                  <a:lnTo>
                    <a:pt x="88" y="26811"/>
                  </a:lnTo>
                  <a:lnTo>
                    <a:pt x="5003" y="28567"/>
                  </a:lnTo>
                  <a:lnTo>
                    <a:pt x="5047" y="28567"/>
                  </a:lnTo>
                  <a:lnTo>
                    <a:pt x="7021" y="28523"/>
                  </a:lnTo>
                  <a:lnTo>
                    <a:pt x="8908" y="28786"/>
                  </a:lnTo>
                  <a:lnTo>
                    <a:pt x="11804" y="29356"/>
                  </a:lnTo>
                  <a:lnTo>
                    <a:pt x="15095" y="30146"/>
                  </a:lnTo>
                  <a:lnTo>
                    <a:pt x="20317" y="31287"/>
                  </a:lnTo>
                  <a:lnTo>
                    <a:pt x="20405" y="31287"/>
                  </a:lnTo>
                  <a:lnTo>
                    <a:pt x="21063" y="31024"/>
                  </a:lnTo>
                  <a:lnTo>
                    <a:pt x="21151" y="30936"/>
                  </a:lnTo>
                  <a:lnTo>
                    <a:pt x="21678" y="30058"/>
                  </a:lnTo>
                  <a:lnTo>
                    <a:pt x="21678" y="30015"/>
                  </a:lnTo>
                  <a:lnTo>
                    <a:pt x="22906" y="27338"/>
                  </a:lnTo>
                  <a:lnTo>
                    <a:pt x="22906" y="27294"/>
                  </a:lnTo>
                  <a:lnTo>
                    <a:pt x="23301" y="25451"/>
                  </a:lnTo>
                  <a:lnTo>
                    <a:pt x="23301" y="25407"/>
                  </a:lnTo>
                  <a:lnTo>
                    <a:pt x="23608" y="22072"/>
                  </a:lnTo>
                  <a:lnTo>
                    <a:pt x="24618" y="17377"/>
                  </a:lnTo>
                  <a:lnTo>
                    <a:pt x="24925" y="17202"/>
                  </a:lnTo>
                  <a:lnTo>
                    <a:pt x="26636" y="17421"/>
                  </a:lnTo>
                  <a:lnTo>
                    <a:pt x="26768" y="17377"/>
                  </a:lnTo>
                  <a:lnTo>
                    <a:pt x="29006" y="16368"/>
                  </a:lnTo>
                  <a:lnTo>
                    <a:pt x="33832" y="15446"/>
                  </a:lnTo>
                  <a:lnTo>
                    <a:pt x="40063" y="14218"/>
                  </a:lnTo>
                  <a:lnTo>
                    <a:pt x="40107" y="14218"/>
                  </a:lnTo>
                  <a:lnTo>
                    <a:pt x="42916" y="13033"/>
                  </a:lnTo>
                  <a:lnTo>
                    <a:pt x="42960" y="13033"/>
                  </a:lnTo>
                  <a:lnTo>
                    <a:pt x="45461" y="11541"/>
                  </a:lnTo>
                  <a:lnTo>
                    <a:pt x="48708" y="9874"/>
                  </a:lnTo>
                  <a:lnTo>
                    <a:pt x="51297" y="8601"/>
                  </a:lnTo>
                  <a:lnTo>
                    <a:pt x="54939" y="8338"/>
                  </a:lnTo>
                  <a:lnTo>
                    <a:pt x="54983" y="8338"/>
                  </a:lnTo>
                  <a:lnTo>
                    <a:pt x="57967" y="7372"/>
                  </a:lnTo>
                  <a:lnTo>
                    <a:pt x="61214" y="6231"/>
                  </a:lnTo>
                  <a:lnTo>
                    <a:pt x="64900" y="4915"/>
                  </a:lnTo>
                  <a:lnTo>
                    <a:pt x="70209" y="3028"/>
                  </a:lnTo>
                  <a:lnTo>
                    <a:pt x="70209" y="2984"/>
                  </a:lnTo>
                  <a:lnTo>
                    <a:pt x="72052" y="2107"/>
                  </a:lnTo>
                  <a:lnTo>
                    <a:pt x="72096" y="2107"/>
                  </a:lnTo>
                  <a:lnTo>
                    <a:pt x="73106" y="1273"/>
                  </a:lnTo>
                  <a:lnTo>
                    <a:pt x="75036" y="483"/>
                  </a:lnTo>
                  <a:lnTo>
                    <a:pt x="76440" y="352"/>
                  </a:lnTo>
                  <a:lnTo>
                    <a:pt x="76879" y="1010"/>
                  </a:lnTo>
                  <a:lnTo>
                    <a:pt x="77845" y="4345"/>
                  </a:lnTo>
                  <a:lnTo>
                    <a:pt x="79468" y="10356"/>
                  </a:lnTo>
                  <a:lnTo>
                    <a:pt x="79863" y="11848"/>
                  </a:lnTo>
                  <a:lnTo>
                    <a:pt x="79863" y="11892"/>
                  </a:lnTo>
                  <a:lnTo>
                    <a:pt x="79951" y="11936"/>
                  </a:lnTo>
                  <a:lnTo>
                    <a:pt x="79995" y="11980"/>
                  </a:lnTo>
                  <a:lnTo>
                    <a:pt x="80083" y="11936"/>
                  </a:lnTo>
                  <a:lnTo>
                    <a:pt x="80126" y="11936"/>
                  </a:lnTo>
                  <a:lnTo>
                    <a:pt x="80170" y="11892"/>
                  </a:lnTo>
                  <a:lnTo>
                    <a:pt x="80214" y="11804"/>
                  </a:lnTo>
                  <a:lnTo>
                    <a:pt x="80214" y="11760"/>
                  </a:lnTo>
                  <a:lnTo>
                    <a:pt x="78152" y="4257"/>
                  </a:lnTo>
                  <a:lnTo>
                    <a:pt x="77186" y="878"/>
                  </a:lnTo>
                  <a:lnTo>
                    <a:pt x="77186" y="834"/>
                  </a:lnTo>
                  <a:lnTo>
                    <a:pt x="76704" y="88"/>
                  </a:lnTo>
                  <a:lnTo>
                    <a:pt x="7661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" name="Google Shape;663;p48"/>
            <p:cNvSpPr/>
            <p:nvPr/>
          </p:nvSpPr>
          <p:spPr>
            <a:xfrm>
              <a:off x="3578525" y="772625"/>
              <a:ext cx="221625" cy="436625"/>
            </a:xfrm>
            <a:custGeom>
              <a:avLst/>
              <a:gdLst/>
              <a:ahLst/>
              <a:cxnLst/>
              <a:rect l="l" t="t" r="r" b="b"/>
              <a:pathLst>
                <a:path w="8865" h="17465" extrusionOk="0">
                  <a:moveTo>
                    <a:pt x="8601" y="0"/>
                  </a:moveTo>
                  <a:lnTo>
                    <a:pt x="8513" y="44"/>
                  </a:lnTo>
                  <a:lnTo>
                    <a:pt x="7811" y="1097"/>
                  </a:lnTo>
                  <a:lnTo>
                    <a:pt x="4959" y="6275"/>
                  </a:lnTo>
                  <a:lnTo>
                    <a:pt x="4564" y="6846"/>
                  </a:lnTo>
                  <a:lnTo>
                    <a:pt x="3686" y="8206"/>
                  </a:lnTo>
                  <a:lnTo>
                    <a:pt x="3642" y="8206"/>
                  </a:lnTo>
                  <a:lnTo>
                    <a:pt x="2896" y="9742"/>
                  </a:lnTo>
                  <a:lnTo>
                    <a:pt x="1448" y="13516"/>
                  </a:lnTo>
                  <a:lnTo>
                    <a:pt x="1229" y="14130"/>
                  </a:lnTo>
                  <a:lnTo>
                    <a:pt x="0" y="17202"/>
                  </a:lnTo>
                  <a:lnTo>
                    <a:pt x="0" y="17289"/>
                  </a:lnTo>
                  <a:lnTo>
                    <a:pt x="0" y="17333"/>
                  </a:lnTo>
                  <a:lnTo>
                    <a:pt x="44" y="17421"/>
                  </a:lnTo>
                  <a:lnTo>
                    <a:pt x="88" y="17421"/>
                  </a:lnTo>
                  <a:lnTo>
                    <a:pt x="176" y="17465"/>
                  </a:lnTo>
                  <a:lnTo>
                    <a:pt x="263" y="17421"/>
                  </a:lnTo>
                  <a:lnTo>
                    <a:pt x="307" y="17333"/>
                  </a:lnTo>
                  <a:lnTo>
                    <a:pt x="1536" y="14262"/>
                  </a:lnTo>
                  <a:lnTo>
                    <a:pt x="1755" y="13647"/>
                  </a:lnTo>
                  <a:lnTo>
                    <a:pt x="3203" y="9874"/>
                  </a:lnTo>
                  <a:lnTo>
                    <a:pt x="3949" y="8382"/>
                  </a:lnTo>
                  <a:lnTo>
                    <a:pt x="4827" y="7021"/>
                  </a:lnTo>
                  <a:lnTo>
                    <a:pt x="5266" y="6495"/>
                  </a:lnTo>
                  <a:lnTo>
                    <a:pt x="5266" y="6451"/>
                  </a:lnTo>
                  <a:lnTo>
                    <a:pt x="8118" y="1273"/>
                  </a:lnTo>
                  <a:lnTo>
                    <a:pt x="8820" y="264"/>
                  </a:lnTo>
                  <a:lnTo>
                    <a:pt x="8864" y="176"/>
                  </a:lnTo>
                  <a:lnTo>
                    <a:pt x="8864" y="132"/>
                  </a:lnTo>
                  <a:lnTo>
                    <a:pt x="8820" y="44"/>
                  </a:lnTo>
                  <a:lnTo>
                    <a:pt x="877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" name="Google Shape;664;p48"/>
            <p:cNvSpPr/>
            <p:nvPr/>
          </p:nvSpPr>
          <p:spPr>
            <a:xfrm>
              <a:off x="3094725" y="818700"/>
              <a:ext cx="223825" cy="558400"/>
            </a:xfrm>
            <a:custGeom>
              <a:avLst/>
              <a:gdLst/>
              <a:ahLst/>
              <a:cxnLst/>
              <a:rect l="l" t="t" r="r" b="b"/>
              <a:pathLst>
                <a:path w="8953" h="22336" extrusionOk="0">
                  <a:moveTo>
                    <a:pt x="8733" y="0"/>
                  </a:moveTo>
                  <a:lnTo>
                    <a:pt x="8689" y="44"/>
                  </a:lnTo>
                  <a:lnTo>
                    <a:pt x="8645" y="88"/>
                  </a:lnTo>
                  <a:lnTo>
                    <a:pt x="8601" y="132"/>
                  </a:lnTo>
                  <a:lnTo>
                    <a:pt x="7329" y="3774"/>
                  </a:lnTo>
                  <a:lnTo>
                    <a:pt x="6056" y="6670"/>
                  </a:lnTo>
                  <a:lnTo>
                    <a:pt x="5530" y="7548"/>
                  </a:lnTo>
                  <a:lnTo>
                    <a:pt x="5047" y="8425"/>
                  </a:lnTo>
                  <a:lnTo>
                    <a:pt x="4170" y="10225"/>
                  </a:lnTo>
                  <a:lnTo>
                    <a:pt x="3380" y="12024"/>
                  </a:lnTo>
                  <a:lnTo>
                    <a:pt x="2634" y="13910"/>
                  </a:lnTo>
                  <a:lnTo>
                    <a:pt x="1976" y="15841"/>
                  </a:lnTo>
                  <a:lnTo>
                    <a:pt x="1317" y="17860"/>
                  </a:lnTo>
                  <a:lnTo>
                    <a:pt x="659" y="19966"/>
                  </a:lnTo>
                  <a:lnTo>
                    <a:pt x="1" y="22116"/>
                  </a:lnTo>
                  <a:lnTo>
                    <a:pt x="1" y="22204"/>
                  </a:lnTo>
                  <a:lnTo>
                    <a:pt x="45" y="22248"/>
                  </a:lnTo>
                  <a:lnTo>
                    <a:pt x="89" y="22292"/>
                  </a:lnTo>
                  <a:lnTo>
                    <a:pt x="133" y="22336"/>
                  </a:lnTo>
                  <a:lnTo>
                    <a:pt x="176" y="22336"/>
                  </a:lnTo>
                  <a:lnTo>
                    <a:pt x="308" y="22292"/>
                  </a:lnTo>
                  <a:lnTo>
                    <a:pt x="352" y="22204"/>
                  </a:lnTo>
                  <a:lnTo>
                    <a:pt x="1010" y="20054"/>
                  </a:lnTo>
                  <a:lnTo>
                    <a:pt x="1624" y="17991"/>
                  </a:lnTo>
                  <a:lnTo>
                    <a:pt x="2283" y="15973"/>
                  </a:lnTo>
                  <a:lnTo>
                    <a:pt x="2985" y="14042"/>
                  </a:lnTo>
                  <a:lnTo>
                    <a:pt x="3687" y="12155"/>
                  </a:lnTo>
                  <a:lnTo>
                    <a:pt x="4521" y="10356"/>
                  </a:lnTo>
                  <a:lnTo>
                    <a:pt x="5398" y="8601"/>
                  </a:lnTo>
                  <a:lnTo>
                    <a:pt x="5837" y="7723"/>
                  </a:lnTo>
                  <a:lnTo>
                    <a:pt x="6364" y="6846"/>
                  </a:lnTo>
                  <a:lnTo>
                    <a:pt x="7680" y="3906"/>
                  </a:lnTo>
                  <a:lnTo>
                    <a:pt x="8909" y="264"/>
                  </a:lnTo>
                  <a:lnTo>
                    <a:pt x="8953" y="176"/>
                  </a:lnTo>
                  <a:lnTo>
                    <a:pt x="8909" y="132"/>
                  </a:lnTo>
                  <a:lnTo>
                    <a:pt x="8865" y="44"/>
                  </a:lnTo>
                  <a:lnTo>
                    <a:pt x="8821" y="44"/>
                  </a:lnTo>
                  <a:lnTo>
                    <a:pt x="873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" name="Google Shape;665;p48"/>
            <p:cNvSpPr/>
            <p:nvPr/>
          </p:nvSpPr>
          <p:spPr>
            <a:xfrm>
              <a:off x="2789775" y="804425"/>
              <a:ext cx="392750" cy="774525"/>
            </a:xfrm>
            <a:custGeom>
              <a:avLst/>
              <a:gdLst/>
              <a:ahLst/>
              <a:cxnLst/>
              <a:rect l="l" t="t" r="r" b="b"/>
              <a:pathLst>
                <a:path w="15710" h="30981" extrusionOk="0">
                  <a:moveTo>
                    <a:pt x="15446" y="1"/>
                  </a:moveTo>
                  <a:lnTo>
                    <a:pt x="15402" y="45"/>
                  </a:lnTo>
                  <a:lnTo>
                    <a:pt x="15358" y="89"/>
                  </a:lnTo>
                  <a:lnTo>
                    <a:pt x="13998" y="2985"/>
                  </a:lnTo>
                  <a:lnTo>
                    <a:pt x="12550" y="5925"/>
                  </a:lnTo>
                  <a:lnTo>
                    <a:pt x="12374" y="6232"/>
                  </a:lnTo>
                  <a:lnTo>
                    <a:pt x="11058" y="8777"/>
                  </a:lnTo>
                  <a:lnTo>
                    <a:pt x="9522" y="11893"/>
                  </a:lnTo>
                  <a:lnTo>
                    <a:pt x="8469" y="14920"/>
                  </a:lnTo>
                  <a:lnTo>
                    <a:pt x="7021" y="18211"/>
                  </a:lnTo>
                  <a:lnTo>
                    <a:pt x="4739" y="22248"/>
                  </a:lnTo>
                  <a:lnTo>
                    <a:pt x="3862" y="23126"/>
                  </a:lnTo>
                  <a:lnTo>
                    <a:pt x="3862" y="23170"/>
                  </a:lnTo>
                  <a:lnTo>
                    <a:pt x="2370" y="25890"/>
                  </a:lnTo>
                  <a:lnTo>
                    <a:pt x="44" y="30717"/>
                  </a:lnTo>
                  <a:lnTo>
                    <a:pt x="0" y="30805"/>
                  </a:lnTo>
                  <a:lnTo>
                    <a:pt x="0" y="30893"/>
                  </a:lnTo>
                  <a:lnTo>
                    <a:pt x="44" y="30937"/>
                  </a:lnTo>
                  <a:lnTo>
                    <a:pt x="88" y="30980"/>
                  </a:lnTo>
                  <a:lnTo>
                    <a:pt x="263" y="30980"/>
                  </a:lnTo>
                  <a:lnTo>
                    <a:pt x="351" y="30893"/>
                  </a:lnTo>
                  <a:lnTo>
                    <a:pt x="2677" y="26066"/>
                  </a:lnTo>
                  <a:lnTo>
                    <a:pt x="4125" y="23389"/>
                  </a:lnTo>
                  <a:lnTo>
                    <a:pt x="5002" y="22512"/>
                  </a:lnTo>
                  <a:lnTo>
                    <a:pt x="5002" y="22468"/>
                  </a:lnTo>
                  <a:lnTo>
                    <a:pt x="7328" y="18343"/>
                  </a:lnTo>
                  <a:lnTo>
                    <a:pt x="8776" y="15052"/>
                  </a:lnTo>
                  <a:lnTo>
                    <a:pt x="9829" y="12024"/>
                  </a:lnTo>
                  <a:lnTo>
                    <a:pt x="11365" y="8909"/>
                  </a:lnTo>
                  <a:lnTo>
                    <a:pt x="12682" y="6408"/>
                  </a:lnTo>
                  <a:lnTo>
                    <a:pt x="12857" y="6056"/>
                  </a:lnTo>
                  <a:lnTo>
                    <a:pt x="14349" y="3116"/>
                  </a:lnTo>
                  <a:lnTo>
                    <a:pt x="15665" y="264"/>
                  </a:lnTo>
                  <a:lnTo>
                    <a:pt x="15709" y="177"/>
                  </a:lnTo>
                  <a:lnTo>
                    <a:pt x="15665" y="89"/>
                  </a:lnTo>
                  <a:lnTo>
                    <a:pt x="15665" y="45"/>
                  </a:lnTo>
                  <a:lnTo>
                    <a:pt x="1557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" name="Google Shape;666;p48"/>
            <p:cNvSpPr/>
            <p:nvPr/>
          </p:nvSpPr>
          <p:spPr>
            <a:xfrm>
              <a:off x="2674575" y="1020550"/>
              <a:ext cx="230400" cy="590225"/>
            </a:xfrm>
            <a:custGeom>
              <a:avLst/>
              <a:gdLst/>
              <a:ahLst/>
              <a:cxnLst/>
              <a:rect l="l" t="t" r="r" b="b"/>
              <a:pathLst>
                <a:path w="9216" h="23609" extrusionOk="0">
                  <a:moveTo>
                    <a:pt x="8996" y="0"/>
                  </a:moveTo>
                  <a:lnTo>
                    <a:pt x="8952" y="44"/>
                  </a:lnTo>
                  <a:lnTo>
                    <a:pt x="8908" y="88"/>
                  </a:lnTo>
                  <a:lnTo>
                    <a:pt x="8865" y="132"/>
                  </a:lnTo>
                  <a:lnTo>
                    <a:pt x="7811" y="3774"/>
                  </a:lnTo>
                  <a:lnTo>
                    <a:pt x="6583" y="6231"/>
                  </a:lnTo>
                  <a:lnTo>
                    <a:pt x="3994" y="11541"/>
                  </a:lnTo>
                  <a:lnTo>
                    <a:pt x="2282" y="14744"/>
                  </a:lnTo>
                  <a:lnTo>
                    <a:pt x="527" y="18342"/>
                  </a:lnTo>
                  <a:lnTo>
                    <a:pt x="527" y="18386"/>
                  </a:lnTo>
                  <a:lnTo>
                    <a:pt x="1" y="20405"/>
                  </a:lnTo>
                  <a:lnTo>
                    <a:pt x="1" y="20449"/>
                  </a:lnTo>
                  <a:lnTo>
                    <a:pt x="176" y="23432"/>
                  </a:lnTo>
                  <a:lnTo>
                    <a:pt x="220" y="23564"/>
                  </a:lnTo>
                  <a:lnTo>
                    <a:pt x="352" y="23608"/>
                  </a:lnTo>
                  <a:lnTo>
                    <a:pt x="439" y="23564"/>
                  </a:lnTo>
                  <a:lnTo>
                    <a:pt x="483" y="23520"/>
                  </a:lnTo>
                  <a:lnTo>
                    <a:pt x="527" y="23476"/>
                  </a:lnTo>
                  <a:lnTo>
                    <a:pt x="527" y="23389"/>
                  </a:lnTo>
                  <a:lnTo>
                    <a:pt x="352" y="20449"/>
                  </a:lnTo>
                  <a:lnTo>
                    <a:pt x="834" y="18474"/>
                  </a:lnTo>
                  <a:lnTo>
                    <a:pt x="2590" y="14876"/>
                  </a:lnTo>
                  <a:lnTo>
                    <a:pt x="4301" y="11716"/>
                  </a:lnTo>
                  <a:lnTo>
                    <a:pt x="6890" y="6363"/>
                  </a:lnTo>
                  <a:lnTo>
                    <a:pt x="8162" y="3906"/>
                  </a:lnTo>
                  <a:lnTo>
                    <a:pt x="8162" y="3862"/>
                  </a:lnTo>
                  <a:lnTo>
                    <a:pt x="9216" y="264"/>
                  </a:lnTo>
                  <a:lnTo>
                    <a:pt x="9216" y="176"/>
                  </a:lnTo>
                  <a:lnTo>
                    <a:pt x="9172" y="88"/>
                  </a:lnTo>
                  <a:lnTo>
                    <a:pt x="9128" y="44"/>
                  </a:lnTo>
                  <a:lnTo>
                    <a:pt x="9084" y="44"/>
                  </a:lnTo>
                  <a:lnTo>
                    <a:pt x="899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" name="Google Shape;667;p48"/>
            <p:cNvSpPr/>
            <p:nvPr/>
          </p:nvSpPr>
          <p:spPr>
            <a:xfrm>
              <a:off x="2044900" y="1165350"/>
              <a:ext cx="481600" cy="961000"/>
            </a:xfrm>
            <a:custGeom>
              <a:avLst/>
              <a:gdLst/>
              <a:ahLst/>
              <a:cxnLst/>
              <a:rect l="l" t="t" r="r" b="b"/>
              <a:pathLst>
                <a:path w="19264" h="38440" extrusionOk="0">
                  <a:moveTo>
                    <a:pt x="19088" y="1"/>
                  </a:moveTo>
                  <a:lnTo>
                    <a:pt x="19001" y="44"/>
                  </a:lnTo>
                  <a:lnTo>
                    <a:pt x="18957" y="88"/>
                  </a:lnTo>
                  <a:lnTo>
                    <a:pt x="18957" y="132"/>
                  </a:lnTo>
                  <a:lnTo>
                    <a:pt x="18386" y="2326"/>
                  </a:lnTo>
                  <a:lnTo>
                    <a:pt x="16763" y="5530"/>
                  </a:lnTo>
                  <a:lnTo>
                    <a:pt x="14656" y="9786"/>
                  </a:lnTo>
                  <a:lnTo>
                    <a:pt x="14656" y="9830"/>
                  </a:lnTo>
                  <a:lnTo>
                    <a:pt x="14218" y="11366"/>
                  </a:lnTo>
                  <a:lnTo>
                    <a:pt x="14218" y="11409"/>
                  </a:lnTo>
                  <a:lnTo>
                    <a:pt x="14042" y="15095"/>
                  </a:lnTo>
                  <a:lnTo>
                    <a:pt x="13559" y="17114"/>
                  </a:lnTo>
                  <a:lnTo>
                    <a:pt x="11936" y="20098"/>
                  </a:lnTo>
                  <a:lnTo>
                    <a:pt x="9522" y="23915"/>
                  </a:lnTo>
                  <a:lnTo>
                    <a:pt x="7328" y="27557"/>
                  </a:lnTo>
                  <a:lnTo>
                    <a:pt x="7284" y="27601"/>
                  </a:lnTo>
                  <a:lnTo>
                    <a:pt x="6626" y="29927"/>
                  </a:lnTo>
                  <a:lnTo>
                    <a:pt x="5749" y="33876"/>
                  </a:lnTo>
                  <a:lnTo>
                    <a:pt x="5310" y="34754"/>
                  </a:lnTo>
                  <a:lnTo>
                    <a:pt x="4915" y="34885"/>
                  </a:lnTo>
                  <a:lnTo>
                    <a:pt x="3072" y="34973"/>
                  </a:lnTo>
                  <a:lnTo>
                    <a:pt x="3028" y="34973"/>
                  </a:lnTo>
                  <a:lnTo>
                    <a:pt x="1492" y="35280"/>
                  </a:lnTo>
                  <a:lnTo>
                    <a:pt x="1448" y="35324"/>
                  </a:lnTo>
                  <a:lnTo>
                    <a:pt x="658" y="35851"/>
                  </a:lnTo>
                  <a:lnTo>
                    <a:pt x="615" y="35939"/>
                  </a:lnTo>
                  <a:lnTo>
                    <a:pt x="132" y="37211"/>
                  </a:lnTo>
                  <a:lnTo>
                    <a:pt x="88" y="37255"/>
                  </a:lnTo>
                  <a:lnTo>
                    <a:pt x="0" y="38264"/>
                  </a:lnTo>
                  <a:lnTo>
                    <a:pt x="44" y="38352"/>
                  </a:lnTo>
                  <a:lnTo>
                    <a:pt x="44" y="38396"/>
                  </a:lnTo>
                  <a:lnTo>
                    <a:pt x="88" y="38440"/>
                  </a:lnTo>
                  <a:lnTo>
                    <a:pt x="176" y="38440"/>
                  </a:lnTo>
                  <a:lnTo>
                    <a:pt x="307" y="38396"/>
                  </a:lnTo>
                  <a:lnTo>
                    <a:pt x="351" y="38308"/>
                  </a:lnTo>
                  <a:lnTo>
                    <a:pt x="439" y="37299"/>
                  </a:lnTo>
                  <a:lnTo>
                    <a:pt x="922" y="36114"/>
                  </a:lnTo>
                  <a:lnTo>
                    <a:pt x="1624" y="35631"/>
                  </a:lnTo>
                  <a:lnTo>
                    <a:pt x="3072" y="35324"/>
                  </a:lnTo>
                  <a:lnTo>
                    <a:pt x="4959" y="35237"/>
                  </a:lnTo>
                  <a:lnTo>
                    <a:pt x="5003" y="35237"/>
                  </a:lnTo>
                  <a:lnTo>
                    <a:pt x="5485" y="35061"/>
                  </a:lnTo>
                  <a:lnTo>
                    <a:pt x="5573" y="35017"/>
                  </a:lnTo>
                  <a:lnTo>
                    <a:pt x="5617" y="34973"/>
                  </a:lnTo>
                  <a:lnTo>
                    <a:pt x="6056" y="34052"/>
                  </a:lnTo>
                  <a:lnTo>
                    <a:pt x="6056" y="34008"/>
                  </a:lnTo>
                  <a:lnTo>
                    <a:pt x="6977" y="29971"/>
                  </a:lnTo>
                  <a:lnTo>
                    <a:pt x="7635" y="27733"/>
                  </a:lnTo>
                  <a:lnTo>
                    <a:pt x="9829" y="24135"/>
                  </a:lnTo>
                  <a:lnTo>
                    <a:pt x="12243" y="20273"/>
                  </a:lnTo>
                  <a:lnTo>
                    <a:pt x="13866" y="17289"/>
                  </a:lnTo>
                  <a:lnTo>
                    <a:pt x="13910" y="17246"/>
                  </a:lnTo>
                  <a:lnTo>
                    <a:pt x="14393" y="15139"/>
                  </a:lnTo>
                  <a:lnTo>
                    <a:pt x="14393" y="15095"/>
                  </a:lnTo>
                  <a:lnTo>
                    <a:pt x="14569" y="11453"/>
                  </a:lnTo>
                  <a:lnTo>
                    <a:pt x="14963" y="9961"/>
                  </a:lnTo>
                  <a:lnTo>
                    <a:pt x="17070" y="5661"/>
                  </a:lnTo>
                  <a:lnTo>
                    <a:pt x="18693" y="2458"/>
                  </a:lnTo>
                  <a:lnTo>
                    <a:pt x="18693" y="2414"/>
                  </a:lnTo>
                  <a:lnTo>
                    <a:pt x="19264" y="220"/>
                  </a:lnTo>
                  <a:lnTo>
                    <a:pt x="19264" y="176"/>
                  </a:lnTo>
                  <a:lnTo>
                    <a:pt x="19264" y="88"/>
                  </a:lnTo>
                  <a:lnTo>
                    <a:pt x="19220" y="44"/>
                  </a:lnTo>
                  <a:lnTo>
                    <a:pt x="1913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" name="Google Shape;668;p48"/>
            <p:cNvSpPr/>
            <p:nvPr/>
          </p:nvSpPr>
          <p:spPr>
            <a:xfrm>
              <a:off x="3057425" y="781400"/>
              <a:ext cx="247950" cy="648350"/>
            </a:xfrm>
            <a:custGeom>
              <a:avLst/>
              <a:gdLst/>
              <a:ahLst/>
              <a:cxnLst/>
              <a:rect l="l" t="t" r="r" b="b"/>
              <a:pathLst>
                <a:path w="9918" h="25934" extrusionOk="0">
                  <a:moveTo>
                    <a:pt x="9742" y="0"/>
                  </a:moveTo>
                  <a:lnTo>
                    <a:pt x="9655" y="44"/>
                  </a:lnTo>
                  <a:lnTo>
                    <a:pt x="9611" y="88"/>
                  </a:lnTo>
                  <a:lnTo>
                    <a:pt x="9567" y="132"/>
                  </a:lnTo>
                  <a:lnTo>
                    <a:pt x="8514" y="3028"/>
                  </a:lnTo>
                  <a:lnTo>
                    <a:pt x="7110" y="6363"/>
                  </a:lnTo>
                  <a:lnTo>
                    <a:pt x="5486" y="9654"/>
                  </a:lnTo>
                  <a:lnTo>
                    <a:pt x="3073" y="14744"/>
                  </a:lnTo>
                  <a:lnTo>
                    <a:pt x="2458" y="16631"/>
                  </a:lnTo>
                  <a:lnTo>
                    <a:pt x="1537" y="19615"/>
                  </a:lnTo>
                  <a:lnTo>
                    <a:pt x="528" y="22950"/>
                  </a:lnTo>
                  <a:lnTo>
                    <a:pt x="1" y="25714"/>
                  </a:lnTo>
                  <a:lnTo>
                    <a:pt x="1" y="25802"/>
                  </a:lnTo>
                  <a:lnTo>
                    <a:pt x="45" y="25846"/>
                  </a:lnTo>
                  <a:lnTo>
                    <a:pt x="89" y="25890"/>
                  </a:lnTo>
                  <a:lnTo>
                    <a:pt x="133" y="25934"/>
                  </a:lnTo>
                  <a:lnTo>
                    <a:pt x="176" y="25934"/>
                  </a:lnTo>
                  <a:lnTo>
                    <a:pt x="264" y="25890"/>
                  </a:lnTo>
                  <a:lnTo>
                    <a:pt x="352" y="25802"/>
                  </a:lnTo>
                  <a:lnTo>
                    <a:pt x="879" y="23038"/>
                  </a:lnTo>
                  <a:lnTo>
                    <a:pt x="1888" y="19703"/>
                  </a:lnTo>
                  <a:lnTo>
                    <a:pt x="2809" y="16763"/>
                  </a:lnTo>
                  <a:lnTo>
                    <a:pt x="3424" y="14876"/>
                  </a:lnTo>
                  <a:lnTo>
                    <a:pt x="5793" y="9830"/>
                  </a:lnTo>
                  <a:lnTo>
                    <a:pt x="7461" y="6495"/>
                  </a:lnTo>
                  <a:lnTo>
                    <a:pt x="8821" y="3160"/>
                  </a:lnTo>
                  <a:lnTo>
                    <a:pt x="9918" y="264"/>
                  </a:lnTo>
                  <a:lnTo>
                    <a:pt x="9918" y="176"/>
                  </a:lnTo>
                  <a:lnTo>
                    <a:pt x="9918" y="132"/>
                  </a:lnTo>
                  <a:lnTo>
                    <a:pt x="9874" y="44"/>
                  </a:lnTo>
                  <a:lnTo>
                    <a:pt x="9786" y="44"/>
                  </a:lnTo>
                  <a:lnTo>
                    <a:pt x="974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" name="Google Shape;669;p48"/>
            <p:cNvSpPr/>
            <p:nvPr/>
          </p:nvSpPr>
          <p:spPr>
            <a:xfrm>
              <a:off x="3021225" y="785800"/>
              <a:ext cx="255650" cy="654925"/>
            </a:xfrm>
            <a:custGeom>
              <a:avLst/>
              <a:gdLst/>
              <a:ahLst/>
              <a:cxnLst/>
              <a:rect l="l" t="t" r="r" b="b"/>
              <a:pathLst>
                <a:path w="10226" h="26197" extrusionOk="0">
                  <a:moveTo>
                    <a:pt x="9962" y="0"/>
                  </a:moveTo>
                  <a:lnTo>
                    <a:pt x="9918" y="44"/>
                  </a:lnTo>
                  <a:lnTo>
                    <a:pt x="9874" y="132"/>
                  </a:lnTo>
                  <a:lnTo>
                    <a:pt x="8821" y="2852"/>
                  </a:lnTo>
                  <a:lnTo>
                    <a:pt x="7241" y="6407"/>
                  </a:lnTo>
                  <a:lnTo>
                    <a:pt x="5442" y="9961"/>
                  </a:lnTo>
                  <a:lnTo>
                    <a:pt x="3906" y="12989"/>
                  </a:lnTo>
                  <a:lnTo>
                    <a:pt x="3906" y="13032"/>
                  </a:lnTo>
                  <a:lnTo>
                    <a:pt x="2151" y="18210"/>
                  </a:lnTo>
                  <a:lnTo>
                    <a:pt x="484" y="23388"/>
                  </a:lnTo>
                  <a:lnTo>
                    <a:pt x="1" y="25977"/>
                  </a:lnTo>
                  <a:lnTo>
                    <a:pt x="1" y="26065"/>
                  </a:lnTo>
                  <a:lnTo>
                    <a:pt x="45" y="26109"/>
                  </a:lnTo>
                  <a:lnTo>
                    <a:pt x="89" y="26153"/>
                  </a:lnTo>
                  <a:lnTo>
                    <a:pt x="133" y="26197"/>
                  </a:lnTo>
                  <a:lnTo>
                    <a:pt x="176" y="26197"/>
                  </a:lnTo>
                  <a:lnTo>
                    <a:pt x="308" y="26153"/>
                  </a:lnTo>
                  <a:lnTo>
                    <a:pt x="352" y="26065"/>
                  </a:lnTo>
                  <a:lnTo>
                    <a:pt x="835" y="23476"/>
                  </a:lnTo>
                  <a:lnTo>
                    <a:pt x="2458" y="18342"/>
                  </a:lnTo>
                  <a:lnTo>
                    <a:pt x="4257" y="13164"/>
                  </a:lnTo>
                  <a:lnTo>
                    <a:pt x="5749" y="10136"/>
                  </a:lnTo>
                  <a:lnTo>
                    <a:pt x="7548" y="6538"/>
                  </a:lnTo>
                  <a:lnTo>
                    <a:pt x="9128" y="3028"/>
                  </a:lnTo>
                  <a:lnTo>
                    <a:pt x="10225" y="263"/>
                  </a:lnTo>
                  <a:lnTo>
                    <a:pt x="10225" y="176"/>
                  </a:lnTo>
                  <a:lnTo>
                    <a:pt x="10225" y="88"/>
                  </a:lnTo>
                  <a:lnTo>
                    <a:pt x="10181" y="44"/>
                  </a:lnTo>
                  <a:lnTo>
                    <a:pt x="1009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" name="Google Shape;670;p48"/>
            <p:cNvSpPr/>
            <p:nvPr/>
          </p:nvSpPr>
          <p:spPr>
            <a:xfrm>
              <a:off x="2918125" y="827475"/>
              <a:ext cx="313750" cy="633000"/>
            </a:xfrm>
            <a:custGeom>
              <a:avLst/>
              <a:gdLst/>
              <a:ahLst/>
              <a:cxnLst/>
              <a:rect l="l" t="t" r="r" b="b"/>
              <a:pathLst>
                <a:path w="12550" h="25320" extrusionOk="0">
                  <a:moveTo>
                    <a:pt x="12331" y="0"/>
                  </a:moveTo>
                  <a:lnTo>
                    <a:pt x="12243" y="44"/>
                  </a:lnTo>
                  <a:lnTo>
                    <a:pt x="12199" y="88"/>
                  </a:lnTo>
                  <a:lnTo>
                    <a:pt x="10531" y="3862"/>
                  </a:lnTo>
                  <a:lnTo>
                    <a:pt x="9259" y="6407"/>
                  </a:lnTo>
                  <a:lnTo>
                    <a:pt x="6538" y="11936"/>
                  </a:lnTo>
                  <a:lnTo>
                    <a:pt x="4037" y="19483"/>
                  </a:lnTo>
                  <a:lnTo>
                    <a:pt x="2896" y="22160"/>
                  </a:lnTo>
                  <a:lnTo>
                    <a:pt x="1711" y="23608"/>
                  </a:lnTo>
                  <a:lnTo>
                    <a:pt x="746" y="23652"/>
                  </a:lnTo>
                  <a:lnTo>
                    <a:pt x="658" y="23696"/>
                  </a:lnTo>
                  <a:lnTo>
                    <a:pt x="614" y="23784"/>
                  </a:lnTo>
                  <a:lnTo>
                    <a:pt x="44" y="25100"/>
                  </a:lnTo>
                  <a:lnTo>
                    <a:pt x="0" y="25144"/>
                  </a:lnTo>
                  <a:lnTo>
                    <a:pt x="44" y="25232"/>
                  </a:lnTo>
                  <a:lnTo>
                    <a:pt x="88" y="25276"/>
                  </a:lnTo>
                  <a:lnTo>
                    <a:pt x="132" y="25319"/>
                  </a:lnTo>
                  <a:lnTo>
                    <a:pt x="307" y="25319"/>
                  </a:lnTo>
                  <a:lnTo>
                    <a:pt x="351" y="25232"/>
                  </a:lnTo>
                  <a:lnTo>
                    <a:pt x="878" y="24003"/>
                  </a:lnTo>
                  <a:lnTo>
                    <a:pt x="1799" y="23959"/>
                  </a:lnTo>
                  <a:lnTo>
                    <a:pt x="1887" y="23915"/>
                  </a:lnTo>
                  <a:lnTo>
                    <a:pt x="1931" y="23871"/>
                  </a:lnTo>
                  <a:lnTo>
                    <a:pt x="3203" y="22379"/>
                  </a:lnTo>
                  <a:lnTo>
                    <a:pt x="3247" y="22336"/>
                  </a:lnTo>
                  <a:lnTo>
                    <a:pt x="4388" y="19615"/>
                  </a:lnTo>
                  <a:lnTo>
                    <a:pt x="6845" y="12068"/>
                  </a:lnTo>
                  <a:lnTo>
                    <a:pt x="9566" y="6539"/>
                  </a:lnTo>
                  <a:lnTo>
                    <a:pt x="10839" y="3994"/>
                  </a:lnTo>
                  <a:lnTo>
                    <a:pt x="12550" y="220"/>
                  </a:lnTo>
                  <a:lnTo>
                    <a:pt x="12550" y="176"/>
                  </a:lnTo>
                  <a:lnTo>
                    <a:pt x="12550" y="88"/>
                  </a:lnTo>
                  <a:lnTo>
                    <a:pt x="12506" y="44"/>
                  </a:lnTo>
                  <a:lnTo>
                    <a:pt x="1246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" name="Google Shape;671;p48"/>
            <p:cNvSpPr/>
            <p:nvPr/>
          </p:nvSpPr>
          <p:spPr>
            <a:xfrm>
              <a:off x="2828150" y="830775"/>
              <a:ext cx="373025" cy="702100"/>
            </a:xfrm>
            <a:custGeom>
              <a:avLst/>
              <a:gdLst/>
              <a:ahLst/>
              <a:cxnLst/>
              <a:rect l="l" t="t" r="r" b="b"/>
              <a:pathLst>
                <a:path w="14921" h="28084" extrusionOk="0">
                  <a:moveTo>
                    <a:pt x="14701" y="0"/>
                  </a:moveTo>
                  <a:lnTo>
                    <a:pt x="14613" y="44"/>
                  </a:lnTo>
                  <a:lnTo>
                    <a:pt x="14569" y="88"/>
                  </a:lnTo>
                  <a:lnTo>
                    <a:pt x="13297" y="2808"/>
                  </a:lnTo>
                  <a:lnTo>
                    <a:pt x="11893" y="5573"/>
                  </a:lnTo>
                  <a:lnTo>
                    <a:pt x="9962" y="9434"/>
                  </a:lnTo>
                  <a:lnTo>
                    <a:pt x="8602" y="12506"/>
                  </a:lnTo>
                  <a:lnTo>
                    <a:pt x="7592" y="15622"/>
                  </a:lnTo>
                  <a:lnTo>
                    <a:pt x="6144" y="19351"/>
                  </a:lnTo>
                  <a:lnTo>
                    <a:pt x="4389" y="22204"/>
                  </a:lnTo>
                  <a:lnTo>
                    <a:pt x="3555" y="22555"/>
                  </a:lnTo>
                  <a:lnTo>
                    <a:pt x="3511" y="22598"/>
                  </a:lnTo>
                  <a:lnTo>
                    <a:pt x="2809" y="23344"/>
                  </a:lnTo>
                  <a:lnTo>
                    <a:pt x="2765" y="23388"/>
                  </a:lnTo>
                  <a:lnTo>
                    <a:pt x="45" y="27820"/>
                  </a:lnTo>
                  <a:lnTo>
                    <a:pt x="1" y="27864"/>
                  </a:lnTo>
                  <a:lnTo>
                    <a:pt x="1" y="27952"/>
                  </a:lnTo>
                  <a:lnTo>
                    <a:pt x="45" y="27996"/>
                  </a:lnTo>
                  <a:lnTo>
                    <a:pt x="89" y="28040"/>
                  </a:lnTo>
                  <a:lnTo>
                    <a:pt x="176" y="28084"/>
                  </a:lnTo>
                  <a:lnTo>
                    <a:pt x="264" y="28084"/>
                  </a:lnTo>
                  <a:lnTo>
                    <a:pt x="352" y="27996"/>
                  </a:lnTo>
                  <a:lnTo>
                    <a:pt x="3073" y="23564"/>
                  </a:lnTo>
                  <a:lnTo>
                    <a:pt x="3731" y="22862"/>
                  </a:lnTo>
                  <a:lnTo>
                    <a:pt x="4565" y="22511"/>
                  </a:lnTo>
                  <a:lnTo>
                    <a:pt x="4652" y="22423"/>
                  </a:lnTo>
                  <a:lnTo>
                    <a:pt x="6451" y="19527"/>
                  </a:lnTo>
                  <a:lnTo>
                    <a:pt x="7943" y="15753"/>
                  </a:lnTo>
                  <a:lnTo>
                    <a:pt x="8953" y="12638"/>
                  </a:lnTo>
                  <a:lnTo>
                    <a:pt x="10269" y="9566"/>
                  </a:lnTo>
                  <a:lnTo>
                    <a:pt x="12200" y="5705"/>
                  </a:lnTo>
                  <a:lnTo>
                    <a:pt x="13648" y="2940"/>
                  </a:lnTo>
                  <a:lnTo>
                    <a:pt x="14920" y="220"/>
                  </a:lnTo>
                  <a:lnTo>
                    <a:pt x="14920" y="176"/>
                  </a:lnTo>
                  <a:lnTo>
                    <a:pt x="14920" y="88"/>
                  </a:lnTo>
                  <a:lnTo>
                    <a:pt x="14876" y="44"/>
                  </a:lnTo>
                  <a:lnTo>
                    <a:pt x="1483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" name="Google Shape;672;p48"/>
            <p:cNvSpPr/>
            <p:nvPr/>
          </p:nvSpPr>
          <p:spPr>
            <a:xfrm>
              <a:off x="2789775" y="802250"/>
              <a:ext cx="359825" cy="736100"/>
            </a:xfrm>
            <a:custGeom>
              <a:avLst/>
              <a:gdLst/>
              <a:ahLst/>
              <a:cxnLst/>
              <a:rect l="l" t="t" r="r" b="b"/>
              <a:pathLst>
                <a:path w="14393" h="29444" extrusionOk="0">
                  <a:moveTo>
                    <a:pt x="14174" y="0"/>
                  </a:moveTo>
                  <a:lnTo>
                    <a:pt x="14086" y="44"/>
                  </a:lnTo>
                  <a:lnTo>
                    <a:pt x="14086" y="132"/>
                  </a:lnTo>
                  <a:lnTo>
                    <a:pt x="13164" y="2150"/>
                  </a:lnTo>
                  <a:lnTo>
                    <a:pt x="11585" y="5266"/>
                  </a:lnTo>
                  <a:lnTo>
                    <a:pt x="9742" y="9040"/>
                  </a:lnTo>
                  <a:lnTo>
                    <a:pt x="7942" y="12769"/>
                  </a:lnTo>
                  <a:lnTo>
                    <a:pt x="6494" y="15841"/>
                  </a:lnTo>
                  <a:lnTo>
                    <a:pt x="4959" y="18913"/>
                  </a:lnTo>
                  <a:lnTo>
                    <a:pt x="3379" y="22028"/>
                  </a:lnTo>
                  <a:lnTo>
                    <a:pt x="1711" y="25144"/>
                  </a:lnTo>
                  <a:lnTo>
                    <a:pt x="0" y="29225"/>
                  </a:lnTo>
                  <a:lnTo>
                    <a:pt x="0" y="29268"/>
                  </a:lnTo>
                  <a:lnTo>
                    <a:pt x="0" y="29356"/>
                  </a:lnTo>
                  <a:lnTo>
                    <a:pt x="44" y="29400"/>
                  </a:lnTo>
                  <a:lnTo>
                    <a:pt x="132" y="29444"/>
                  </a:lnTo>
                  <a:lnTo>
                    <a:pt x="176" y="29444"/>
                  </a:lnTo>
                  <a:lnTo>
                    <a:pt x="263" y="29400"/>
                  </a:lnTo>
                  <a:lnTo>
                    <a:pt x="351" y="29356"/>
                  </a:lnTo>
                  <a:lnTo>
                    <a:pt x="2019" y="25319"/>
                  </a:lnTo>
                  <a:lnTo>
                    <a:pt x="3686" y="22204"/>
                  </a:lnTo>
                  <a:lnTo>
                    <a:pt x="5266" y="19088"/>
                  </a:lnTo>
                  <a:lnTo>
                    <a:pt x="6802" y="15973"/>
                  </a:lnTo>
                  <a:lnTo>
                    <a:pt x="8250" y="12901"/>
                  </a:lnTo>
                  <a:lnTo>
                    <a:pt x="10049" y="9171"/>
                  </a:lnTo>
                  <a:lnTo>
                    <a:pt x="11892" y="5441"/>
                  </a:lnTo>
                  <a:lnTo>
                    <a:pt x="13471" y="2326"/>
                  </a:lnTo>
                  <a:lnTo>
                    <a:pt x="14393" y="264"/>
                  </a:lnTo>
                  <a:lnTo>
                    <a:pt x="14393" y="176"/>
                  </a:lnTo>
                  <a:lnTo>
                    <a:pt x="14393" y="132"/>
                  </a:lnTo>
                  <a:lnTo>
                    <a:pt x="14349" y="88"/>
                  </a:lnTo>
                  <a:lnTo>
                    <a:pt x="14305" y="44"/>
                  </a:lnTo>
                  <a:lnTo>
                    <a:pt x="1421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" name="Google Shape;673;p48"/>
            <p:cNvSpPr/>
            <p:nvPr/>
          </p:nvSpPr>
          <p:spPr>
            <a:xfrm>
              <a:off x="2754650" y="825275"/>
              <a:ext cx="332425" cy="722950"/>
            </a:xfrm>
            <a:custGeom>
              <a:avLst/>
              <a:gdLst/>
              <a:ahLst/>
              <a:cxnLst/>
              <a:rect l="l" t="t" r="r" b="b"/>
              <a:pathLst>
                <a:path w="13297" h="28918" extrusionOk="0">
                  <a:moveTo>
                    <a:pt x="13033" y="1"/>
                  </a:moveTo>
                  <a:lnTo>
                    <a:pt x="12990" y="45"/>
                  </a:lnTo>
                  <a:lnTo>
                    <a:pt x="12946" y="88"/>
                  </a:lnTo>
                  <a:lnTo>
                    <a:pt x="11498" y="4608"/>
                  </a:lnTo>
                  <a:lnTo>
                    <a:pt x="9523" y="8601"/>
                  </a:lnTo>
                  <a:lnTo>
                    <a:pt x="7636" y="12419"/>
                  </a:lnTo>
                  <a:lnTo>
                    <a:pt x="5881" y="15973"/>
                  </a:lnTo>
                  <a:lnTo>
                    <a:pt x="4126" y="19484"/>
                  </a:lnTo>
                  <a:lnTo>
                    <a:pt x="2327" y="23038"/>
                  </a:lnTo>
                  <a:lnTo>
                    <a:pt x="352" y="26680"/>
                  </a:lnTo>
                  <a:lnTo>
                    <a:pt x="308" y="26768"/>
                  </a:lnTo>
                  <a:lnTo>
                    <a:pt x="1" y="28698"/>
                  </a:lnTo>
                  <a:lnTo>
                    <a:pt x="1" y="28786"/>
                  </a:lnTo>
                  <a:lnTo>
                    <a:pt x="1" y="28830"/>
                  </a:lnTo>
                  <a:lnTo>
                    <a:pt x="45" y="28874"/>
                  </a:lnTo>
                  <a:lnTo>
                    <a:pt x="133" y="28918"/>
                  </a:lnTo>
                  <a:lnTo>
                    <a:pt x="264" y="28874"/>
                  </a:lnTo>
                  <a:lnTo>
                    <a:pt x="308" y="28742"/>
                  </a:lnTo>
                  <a:lnTo>
                    <a:pt x="659" y="26855"/>
                  </a:lnTo>
                  <a:lnTo>
                    <a:pt x="2634" y="23170"/>
                  </a:lnTo>
                  <a:lnTo>
                    <a:pt x="4477" y="19615"/>
                  </a:lnTo>
                  <a:lnTo>
                    <a:pt x="6232" y="16105"/>
                  </a:lnTo>
                  <a:lnTo>
                    <a:pt x="7943" y="12550"/>
                  </a:lnTo>
                  <a:lnTo>
                    <a:pt x="9830" y="8733"/>
                  </a:lnTo>
                  <a:lnTo>
                    <a:pt x="11805" y="4784"/>
                  </a:lnTo>
                  <a:lnTo>
                    <a:pt x="11805" y="4740"/>
                  </a:lnTo>
                  <a:lnTo>
                    <a:pt x="13297" y="220"/>
                  </a:lnTo>
                  <a:lnTo>
                    <a:pt x="13297" y="132"/>
                  </a:lnTo>
                  <a:lnTo>
                    <a:pt x="13253" y="88"/>
                  </a:lnTo>
                  <a:lnTo>
                    <a:pt x="1325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" name="Google Shape;674;p48"/>
            <p:cNvSpPr/>
            <p:nvPr/>
          </p:nvSpPr>
          <p:spPr>
            <a:xfrm>
              <a:off x="2734925" y="958025"/>
              <a:ext cx="270975" cy="606675"/>
            </a:xfrm>
            <a:custGeom>
              <a:avLst/>
              <a:gdLst/>
              <a:ahLst/>
              <a:cxnLst/>
              <a:rect l="l" t="t" r="r" b="b"/>
              <a:pathLst>
                <a:path w="10839" h="24267" extrusionOk="0">
                  <a:moveTo>
                    <a:pt x="10619" y="0"/>
                  </a:moveTo>
                  <a:lnTo>
                    <a:pt x="10531" y="44"/>
                  </a:lnTo>
                  <a:lnTo>
                    <a:pt x="10531" y="88"/>
                  </a:lnTo>
                  <a:lnTo>
                    <a:pt x="9610" y="2326"/>
                  </a:lnTo>
                  <a:lnTo>
                    <a:pt x="8645" y="4520"/>
                  </a:lnTo>
                  <a:lnTo>
                    <a:pt x="7635" y="6714"/>
                  </a:lnTo>
                  <a:lnTo>
                    <a:pt x="6582" y="8864"/>
                  </a:lnTo>
                  <a:lnTo>
                    <a:pt x="4476" y="13164"/>
                  </a:lnTo>
                  <a:lnTo>
                    <a:pt x="2326" y="17333"/>
                  </a:lnTo>
                  <a:lnTo>
                    <a:pt x="351" y="21107"/>
                  </a:lnTo>
                  <a:lnTo>
                    <a:pt x="351" y="21151"/>
                  </a:lnTo>
                  <a:lnTo>
                    <a:pt x="0" y="22423"/>
                  </a:lnTo>
                  <a:lnTo>
                    <a:pt x="0" y="22467"/>
                  </a:lnTo>
                  <a:lnTo>
                    <a:pt x="88" y="24091"/>
                  </a:lnTo>
                  <a:lnTo>
                    <a:pt x="132" y="24222"/>
                  </a:lnTo>
                  <a:lnTo>
                    <a:pt x="263" y="24266"/>
                  </a:lnTo>
                  <a:lnTo>
                    <a:pt x="351" y="24266"/>
                  </a:lnTo>
                  <a:lnTo>
                    <a:pt x="395" y="24222"/>
                  </a:lnTo>
                  <a:lnTo>
                    <a:pt x="439" y="24134"/>
                  </a:lnTo>
                  <a:lnTo>
                    <a:pt x="439" y="24091"/>
                  </a:lnTo>
                  <a:lnTo>
                    <a:pt x="351" y="22511"/>
                  </a:lnTo>
                  <a:lnTo>
                    <a:pt x="658" y="21282"/>
                  </a:lnTo>
                  <a:lnTo>
                    <a:pt x="2633" y="17508"/>
                  </a:lnTo>
                  <a:lnTo>
                    <a:pt x="4783" y="13296"/>
                  </a:lnTo>
                  <a:lnTo>
                    <a:pt x="6889" y="9040"/>
                  </a:lnTo>
                  <a:lnTo>
                    <a:pt x="7942" y="6846"/>
                  </a:lnTo>
                  <a:lnTo>
                    <a:pt x="8952" y="4695"/>
                  </a:lnTo>
                  <a:lnTo>
                    <a:pt x="9917" y="2458"/>
                  </a:lnTo>
                  <a:lnTo>
                    <a:pt x="10839" y="220"/>
                  </a:lnTo>
                  <a:lnTo>
                    <a:pt x="10839" y="176"/>
                  </a:lnTo>
                  <a:lnTo>
                    <a:pt x="10839" y="88"/>
                  </a:lnTo>
                  <a:lnTo>
                    <a:pt x="10795" y="44"/>
                  </a:lnTo>
                  <a:lnTo>
                    <a:pt x="1075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" name="Google Shape;675;p48"/>
            <p:cNvSpPr/>
            <p:nvPr/>
          </p:nvSpPr>
          <p:spPr>
            <a:xfrm>
              <a:off x="2697625" y="973375"/>
              <a:ext cx="265500" cy="607775"/>
            </a:xfrm>
            <a:custGeom>
              <a:avLst/>
              <a:gdLst/>
              <a:ahLst/>
              <a:cxnLst/>
              <a:rect l="l" t="t" r="r" b="b"/>
              <a:pathLst>
                <a:path w="10620" h="24311" extrusionOk="0">
                  <a:moveTo>
                    <a:pt x="10444" y="1"/>
                  </a:moveTo>
                  <a:lnTo>
                    <a:pt x="10400" y="44"/>
                  </a:lnTo>
                  <a:lnTo>
                    <a:pt x="10312" y="88"/>
                  </a:lnTo>
                  <a:lnTo>
                    <a:pt x="10268" y="132"/>
                  </a:lnTo>
                  <a:lnTo>
                    <a:pt x="8206" y="5398"/>
                  </a:lnTo>
                  <a:lnTo>
                    <a:pt x="6758" y="8206"/>
                  </a:lnTo>
                  <a:lnTo>
                    <a:pt x="5266" y="11497"/>
                  </a:lnTo>
                  <a:lnTo>
                    <a:pt x="3862" y="14349"/>
                  </a:lnTo>
                  <a:lnTo>
                    <a:pt x="2019" y="17684"/>
                  </a:lnTo>
                  <a:lnTo>
                    <a:pt x="439" y="20888"/>
                  </a:lnTo>
                  <a:lnTo>
                    <a:pt x="395" y="20931"/>
                  </a:lnTo>
                  <a:lnTo>
                    <a:pt x="0" y="22599"/>
                  </a:lnTo>
                  <a:lnTo>
                    <a:pt x="0" y="22643"/>
                  </a:lnTo>
                  <a:lnTo>
                    <a:pt x="220" y="24179"/>
                  </a:lnTo>
                  <a:lnTo>
                    <a:pt x="263" y="24266"/>
                  </a:lnTo>
                  <a:lnTo>
                    <a:pt x="395" y="24310"/>
                  </a:lnTo>
                  <a:lnTo>
                    <a:pt x="483" y="24310"/>
                  </a:lnTo>
                  <a:lnTo>
                    <a:pt x="527" y="24266"/>
                  </a:lnTo>
                  <a:lnTo>
                    <a:pt x="571" y="24179"/>
                  </a:lnTo>
                  <a:lnTo>
                    <a:pt x="571" y="24135"/>
                  </a:lnTo>
                  <a:lnTo>
                    <a:pt x="351" y="22643"/>
                  </a:lnTo>
                  <a:lnTo>
                    <a:pt x="746" y="21019"/>
                  </a:lnTo>
                  <a:lnTo>
                    <a:pt x="2326" y="17816"/>
                  </a:lnTo>
                  <a:lnTo>
                    <a:pt x="4169" y="14481"/>
                  </a:lnTo>
                  <a:lnTo>
                    <a:pt x="5573" y="11673"/>
                  </a:lnTo>
                  <a:lnTo>
                    <a:pt x="7109" y="8382"/>
                  </a:lnTo>
                  <a:lnTo>
                    <a:pt x="8557" y="5573"/>
                  </a:lnTo>
                  <a:lnTo>
                    <a:pt x="8557" y="5529"/>
                  </a:lnTo>
                  <a:lnTo>
                    <a:pt x="10619" y="264"/>
                  </a:lnTo>
                  <a:lnTo>
                    <a:pt x="10619" y="176"/>
                  </a:lnTo>
                  <a:lnTo>
                    <a:pt x="10619" y="132"/>
                  </a:lnTo>
                  <a:lnTo>
                    <a:pt x="10575" y="44"/>
                  </a:lnTo>
                  <a:lnTo>
                    <a:pt x="10531" y="44"/>
                  </a:lnTo>
                  <a:lnTo>
                    <a:pt x="1044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" name="Google Shape;676;p48"/>
            <p:cNvSpPr/>
            <p:nvPr/>
          </p:nvSpPr>
          <p:spPr>
            <a:xfrm>
              <a:off x="2630700" y="1103925"/>
              <a:ext cx="223825" cy="530975"/>
            </a:xfrm>
            <a:custGeom>
              <a:avLst/>
              <a:gdLst/>
              <a:ahLst/>
              <a:cxnLst/>
              <a:rect l="l" t="t" r="r" b="b"/>
              <a:pathLst>
                <a:path w="8953" h="21239" extrusionOk="0">
                  <a:moveTo>
                    <a:pt x="8733" y="0"/>
                  </a:moveTo>
                  <a:lnTo>
                    <a:pt x="8689" y="44"/>
                  </a:lnTo>
                  <a:lnTo>
                    <a:pt x="8645" y="88"/>
                  </a:lnTo>
                  <a:lnTo>
                    <a:pt x="6451" y="4388"/>
                  </a:lnTo>
                  <a:lnTo>
                    <a:pt x="5003" y="7372"/>
                  </a:lnTo>
                  <a:lnTo>
                    <a:pt x="3379" y="10356"/>
                  </a:lnTo>
                  <a:lnTo>
                    <a:pt x="1405" y="14261"/>
                  </a:lnTo>
                  <a:lnTo>
                    <a:pt x="1405" y="14305"/>
                  </a:lnTo>
                  <a:lnTo>
                    <a:pt x="790" y="16455"/>
                  </a:lnTo>
                  <a:lnTo>
                    <a:pt x="0" y="21063"/>
                  </a:lnTo>
                  <a:lnTo>
                    <a:pt x="0" y="21107"/>
                  </a:lnTo>
                  <a:lnTo>
                    <a:pt x="44" y="21195"/>
                  </a:lnTo>
                  <a:lnTo>
                    <a:pt x="88" y="21238"/>
                  </a:lnTo>
                  <a:lnTo>
                    <a:pt x="176" y="21238"/>
                  </a:lnTo>
                  <a:lnTo>
                    <a:pt x="308" y="21195"/>
                  </a:lnTo>
                  <a:lnTo>
                    <a:pt x="351" y="21107"/>
                  </a:lnTo>
                  <a:lnTo>
                    <a:pt x="1141" y="16543"/>
                  </a:lnTo>
                  <a:lnTo>
                    <a:pt x="1712" y="14393"/>
                  </a:lnTo>
                  <a:lnTo>
                    <a:pt x="3686" y="10532"/>
                  </a:lnTo>
                  <a:lnTo>
                    <a:pt x="5310" y="7504"/>
                  </a:lnTo>
                  <a:lnTo>
                    <a:pt x="6802" y="4564"/>
                  </a:lnTo>
                  <a:lnTo>
                    <a:pt x="8952" y="264"/>
                  </a:lnTo>
                  <a:lnTo>
                    <a:pt x="8952" y="176"/>
                  </a:lnTo>
                  <a:lnTo>
                    <a:pt x="8952" y="132"/>
                  </a:lnTo>
                  <a:lnTo>
                    <a:pt x="8908" y="44"/>
                  </a:lnTo>
                  <a:lnTo>
                    <a:pt x="886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" name="Google Shape;677;p48"/>
            <p:cNvSpPr/>
            <p:nvPr/>
          </p:nvSpPr>
          <p:spPr>
            <a:xfrm>
              <a:off x="2619725" y="1124775"/>
              <a:ext cx="194200" cy="436625"/>
            </a:xfrm>
            <a:custGeom>
              <a:avLst/>
              <a:gdLst/>
              <a:ahLst/>
              <a:cxnLst/>
              <a:rect l="l" t="t" r="r" b="b"/>
              <a:pathLst>
                <a:path w="7768" h="17465" extrusionOk="0">
                  <a:moveTo>
                    <a:pt x="7548" y="0"/>
                  </a:moveTo>
                  <a:lnTo>
                    <a:pt x="7460" y="44"/>
                  </a:lnTo>
                  <a:lnTo>
                    <a:pt x="7416" y="88"/>
                  </a:lnTo>
                  <a:lnTo>
                    <a:pt x="6188" y="2501"/>
                  </a:lnTo>
                  <a:lnTo>
                    <a:pt x="4696" y="5661"/>
                  </a:lnTo>
                  <a:lnTo>
                    <a:pt x="3160" y="8469"/>
                  </a:lnTo>
                  <a:lnTo>
                    <a:pt x="966" y="12681"/>
                  </a:lnTo>
                  <a:lnTo>
                    <a:pt x="176" y="15007"/>
                  </a:lnTo>
                  <a:lnTo>
                    <a:pt x="176" y="15051"/>
                  </a:lnTo>
                  <a:lnTo>
                    <a:pt x="1" y="17245"/>
                  </a:lnTo>
                  <a:lnTo>
                    <a:pt x="1" y="17333"/>
                  </a:lnTo>
                  <a:lnTo>
                    <a:pt x="45" y="17377"/>
                  </a:lnTo>
                  <a:lnTo>
                    <a:pt x="88" y="17421"/>
                  </a:lnTo>
                  <a:lnTo>
                    <a:pt x="176" y="17464"/>
                  </a:lnTo>
                  <a:lnTo>
                    <a:pt x="308" y="17421"/>
                  </a:lnTo>
                  <a:lnTo>
                    <a:pt x="352" y="17289"/>
                  </a:lnTo>
                  <a:lnTo>
                    <a:pt x="527" y="15095"/>
                  </a:lnTo>
                  <a:lnTo>
                    <a:pt x="1273" y="12813"/>
                  </a:lnTo>
                  <a:lnTo>
                    <a:pt x="3467" y="8601"/>
                  </a:lnTo>
                  <a:lnTo>
                    <a:pt x="5003" y="5792"/>
                  </a:lnTo>
                  <a:lnTo>
                    <a:pt x="6539" y="2677"/>
                  </a:lnTo>
                  <a:lnTo>
                    <a:pt x="7767" y="263"/>
                  </a:lnTo>
                  <a:lnTo>
                    <a:pt x="7767" y="176"/>
                  </a:lnTo>
                  <a:lnTo>
                    <a:pt x="7767" y="132"/>
                  </a:lnTo>
                  <a:lnTo>
                    <a:pt x="7724" y="44"/>
                  </a:lnTo>
                  <a:lnTo>
                    <a:pt x="768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" name="Google Shape;678;p48"/>
            <p:cNvSpPr/>
            <p:nvPr/>
          </p:nvSpPr>
          <p:spPr>
            <a:xfrm>
              <a:off x="2592300" y="1141225"/>
              <a:ext cx="183225" cy="483800"/>
            </a:xfrm>
            <a:custGeom>
              <a:avLst/>
              <a:gdLst/>
              <a:ahLst/>
              <a:cxnLst/>
              <a:rect l="l" t="t" r="r" b="b"/>
              <a:pathLst>
                <a:path w="7329" h="19352" extrusionOk="0">
                  <a:moveTo>
                    <a:pt x="7153" y="0"/>
                  </a:moveTo>
                  <a:lnTo>
                    <a:pt x="7109" y="44"/>
                  </a:lnTo>
                  <a:lnTo>
                    <a:pt x="7022" y="44"/>
                  </a:lnTo>
                  <a:lnTo>
                    <a:pt x="7022" y="132"/>
                  </a:lnTo>
                  <a:lnTo>
                    <a:pt x="5749" y="2677"/>
                  </a:lnTo>
                  <a:lnTo>
                    <a:pt x="4476" y="5178"/>
                  </a:lnTo>
                  <a:lnTo>
                    <a:pt x="1229" y="11277"/>
                  </a:lnTo>
                  <a:lnTo>
                    <a:pt x="1229" y="11321"/>
                  </a:lnTo>
                  <a:lnTo>
                    <a:pt x="308" y="13735"/>
                  </a:lnTo>
                  <a:lnTo>
                    <a:pt x="308" y="13779"/>
                  </a:lnTo>
                  <a:lnTo>
                    <a:pt x="1" y="16017"/>
                  </a:lnTo>
                  <a:lnTo>
                    <a:pt x="1" y="16060"/>
                  </a:lnTo>
                  <a:lnTo>
                    <a:pt x="132" y="19176"/>
                  </a:lnTo>
                  <a:lnTo>
                    <a:pt x="132" y="19264"/>
                  </a:lnTo>
                  <a:lnTo>
                    <a:pt x="176" y="19308"/>
                  </a:lnTo>
                  <a:lnTo>
                    <a:pt x="308" y="19351"/>
                  </a:lnTo>
                  <a:lnTo>
                    <a:pt x="396" y="19351"/>
                  </a:lnTo>
                  <a:lnTo>
                    <a:pt x="439" y="19308"/>
                  </a:lnTo>
                  <a:lnTo>
                    <a:pt x="483" y="19264"/>
                  </a:lnTo>
                  <a:lnTo>
                    <a:pt x="483" y="19176"/>
                  </a:lnTo>
                  <a:lnTo>
                    <a:pt x="352" y="16060"/>
                  </a:lnTo>
                  <a:lnTo>
                    <a:pt x="659" y="13866"/>
                  </a:lnTo>
                  <a:lnTo>
                    <a:pt x="1536" y="11453"/>
                  </a:lnTo>
                  <a:lnTo>
                    <a:pt x="4827" y="5354"/>
                  </a:lnTo>
                  <a:lnTo>
                    <a:pt x="6100" y="2852"/>
                  </a:lnTo>
                  <a:lnTo>
                    <a:pt x="7329" y="264"/>
                  </a:lnTo>
                  <a:lnTo>
                    <a:pt x="7329" y="176"/>
                  </a:lnTo>
                  <a:lnTo>
                    <a:pt x="7329" y="132"/>
                  </a:lnTo>
                  <a:lnTo>
                    <a:pt x="7285" y="88"/>
                  </a:lnTo>
                  <a:lnTo>
                    <a:pt x="7241" y="44"/>
                  </a:lnTo>
                  <a:lnTo>
                    <a:pt x="715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" name="Google Shape;679;p48"/>
            <p:cNvSpPr/>
            <p:nvPr/>
          </p:nvSpPr>
          <p:spPr>
            <a:xfrm>
              <a:off x="2263200" y="1174125"/>
              <a:ext cx="342300" cy="810725"/>
            </a:xfrm>
            <a:custGeom>
              <a:avLst/>
              <a:gdLst/>
              <a:ahLst/>
              <a:cxnLst/>
              <a:rect l="l" t="t" r="r" b="b"/>
              <a:pathLst>
                <a:path w="13692" h="32429" extrusionOk="0">
                  <a:moveTo>
                    <a:pt x="13384" y="1"/>
                  </a:moveTo>
                  <a:lnTo>
                    <a:pt x="13340" y="88"/>
                  </a:lnTo>
                  <a:lnTo>
                    <a:pt x="11014" y="4389"/>
                  </a:lnTo>
                  <a:lnTo>
                    <a:pt x="9479" y="7241"/>
                  </a:lnTo>
                  <a:lnTo>
                    <a:pt x="8294" y="9918"/>
                  </a:lnTo>
                  <a:lnTo>
                    <a:pt x="7723" y="11980"/>
                  </a:lnTo>
                  <a:lnTo>
                    <a:pt x="7723" y="12024"/>
                  </a:lnTo>
                  <a:lnTo>
                    <a:pt x="7548" y="16544"/>
                  </a:lnTo>
                  <a:lnTo>
                    <a:pt x="7153" y="17816"/>
                  </a:lnTo>
                  <a:lnTo>
                    <a:pt x="5003" y="21502"/>
                  </a:lnTo>
                  <a:lnTo>
                    <a:pt x="1975" y="26329"/>
                  </a:lnTo>
                  <a:lnTo>
                    <a:pt x="0" y="31682"/>
                  </a:lnTo>
                  <a:lnTo>
                    <a:pt x="0" y="31770"/>
                  </a:lnTo>
                  <a:lnTo>
                    <a:pt x="0" y="31814"/>
                  </a:lnTo>
                  <a:lnTo>
                    <a:pt x="352" y="32340"/>
                  </a:lnTo>
                  <a:lnTo>
                    <a:pt x="395" y="32428"/>
                  </a:lnTo>
                  <a:lnTo>
                    <a:pt x="571" y="32428"/>
                  </a:lnTo>
                  <a:lnTo>
                    <a:pt x="615" y="32384"/>
                  </a:lnTo>
                  <a:lnTo>
                    <a:pt x="2897" y="30015"/>
                  </a:lnTo>
                  <a:lnTo>
                    <a:pt x="2940" y="29971"/>
                  </a:lnTo>
                  <a:lnTo>
                    <a:pt x="2940" y="29927"/>
                  </a:lnTo>
                  <a:lnTo>
                    <a:pt x="2940" y="29839"/>
                  </a:lnTo>
                  <a:lnTo>
                    <a:pt x="2897" y="29795"/>
                  </a:lnTo>
                  <a:lnTo>
                    <a:pt x="2853" y="29752"/>
                  </a:lnTo>
                  <a:lnTo>
                    <a:pt x="2721" y="29752"/>
                  </a:lnTo>
                  <a:lnTo>
                    <a:pt x="2633" y="29795"/>
                  </a:lnTo>
                  <a:lnTo>
                    <a:pt x="527" y="31989"/>
                  </a:lnTo>
                  <a:lnTo>
                    <a:pt x="352" y="31726"/>
                  </a:lnTo>
                  <a:lnTo>
                    <a:pt x="2282" y="26504"/>
                  </a:lnTo>
                  <a:lnTo>
                    <a:pt x="5310" y="21678"/>
                  </a:lnTo>
                  <a:lnTo>
                    <a:pt x="7460" y="17992"/>
                  </a:lnTo>
                  <a:lnTo>
                    <a:pt x="7504" y="17948"/>
                  </a:lnTo>
                  <a:lnTo>
                    <a:pt x="7899" y="16631"/>
                  </a:lnTo>
                  <a:lnTo>
                    <a:pt x="7899" y="16587"/>
                  </a:lnTo>
                  <a:lnTo>
                    <a:pt x="8074" y="12024"/>
                  </a:lnTo>
                  <a:lnTo>
                    <a:pt x="8645" y="10049"/>
                  </a:lnTo>
                  <a:lnTo>
                    <a:pt x="9830" y="7373"/>
                  </a:lnTo>
                  <a:lnTo>
                    <a:pt x="11322" y="4564"/>
                  </a:lnTo>
                  <a:lnTo>
                    <a:pt x="13647" y="264"/>
                  </a:lnTo>
                  <a:lnTo>
                    <a:pt x="13691" y="176"/>
                  </a:lnTo>
                  <a:lnTo>
                    <a:pt x="13691" y="88"/>
                  </a:lnTo>
                  <a:lnTo>
                    <a:pt x="13647" y="45"/>
                  </a:lnTo>
                  <a:lnTo>
                    <a:pt x="1360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" name="Google Shape;680;p48"/>
            <p:cNvSpPr/>
            <p:nvPr/>
          </p:nvSpPr>
          <p:spPr>
            <a:xfrm>
              <a:off x="3125450" y="769325"/>
              <a:ext cx="242475" cy="648375"/>
            </a:xfrm>
            <a:custGeom>
              <a:avLst/>
              <a:gdLst/>
              <a:ahLst/>
              <a:cxnLst/>
              <a:rect l="l" t="t" r="r" b="b"/>
              <a:pathLst>
                <a:path w="9699" h="25935" extrusionOk="0">
                  <a:moveTo>
                    <a:pt x="9479" y="1"/>
                  </a:moveTo>
                  <a:lnTo>
                    <a:pt x="9435" y="45"/>
                  </a:lnTo>
                  <a:lnTo>
                    <a:pt x="9391" y="89"/>
                  </a:lnTo>
                  <a:lnTo>
                    <a:pt x="8996" y="878"/>
                  </a:lnTo>
                  <a:lnTo>
                    <a:pt x="8952" y="878"/>
                  </a:lnTo>
                  <a:lnTo>
                    <a:pt x="8162" y="2941"/>
                  </a:lnTo>
                  <a:lnTo>
                    <a:pt x="6846" y="6846"/>
                  </a:lnTo>
                  <a:lnTo>
                    <a:pt x="5573" y="9742"/>
                  </a:lnTo>
                  <a:lnTo>
                    <a:pt x="4652" y="11410"/>
                  </a:lnTo>
                  <a:lnTo>
                    <a:pt x="3862" y="12989"/>
                  </a:lnTo>
                  <a:lnTo>
                    <a:pt x="3160" y="14525"/>
                  </a:lnTo>
                  <a:lnTo>
                    <a:pt x="2590" y="16017"/>
                  </a:lnTo>
                  <a:lnTo>
                    <a:pt x="2019" y="17553"/>
                  </a:lnTo>
                  <a:lnTo>
                    <a:pt x="1536" y="19089"/>
                  </a:lnTo>
                  <a:lnTo>
                    <a:pt x="483" y="22380"/>
                  </a:lnTo>
                  <a:lnTo>
                    <a:pt x="88" y="23696"/>
                  </a:lnTo>
                  <a:lnTo>
                    <a:pt x="88" y="23740"/>
                  </a:lnTo>
                  <a:lnTo>
                    <a:pt x="1" y="25759"/>
                  </a:lnTo>
                  <a:lnTo>
                    <a:pt x="1" y="25802"/>
                  </a:lnTo>
                  <a:lnTo>
                    <a:pt x="44" y="25846"/>
                  </a:lnTo>
                  <a:lnTo>
                    <a:pt x="88" y="25890"/>
                  </a:lnTo>
                  <a:lnTo>
                    <a:pt x="176" y="25934"/>
                  </a:lnTo>
                  <a:lnTo>
                    <a:pt x="308" y="25890"/>
                  </a:lnTo>
                  <a:lnTo>
                    <a:pt x="352" y="25759"/>
                  </a:lnTo>
                  <a:lnTo>
                    <a:pt x="439" y="23784"/>
                  </a:lnTo>
                  <a:lnTo>
                    <a:pt x="834" y="22511"/>
                  </a:lnTo>
                  <a:lnTo>
                    <a:pt x="1844" y="19220"/>
                  </a:lnTo>
                  <a:lnTo>
                    <a:pt x="2370" y="17685"/>
                  </a:lnTo>
                  <a:lnTo>
                    <a:pt x="2897" y="16149"/>
                  </a:lnTo>
                  <a:lnTo>
                    <a:pt x="3511" y="14657"/>
                  </a:lnTo>
                  <a:lnTo>
                    <a:pt x="4169" y="13121"/>
                  </a:lnTo>
                  <a:lnTo>
                    <a:pt x="4959" y="11541"/>
                  </a:lnTo>
                  <a:lnTo>
                    <a:pt x="5881" y="9874"/>
                  </a:lnTo>
                  <a:lnTo>
                    <a:pt x="7153" y="6978"/>
                  </a:lnTo>
                  <a:lnTo>
                    <a:pt x="8513" y="3029"/>
                  </a:lnTo>
                  <a:lnTo>
                    <a:pt x="9303" y="1010"/>
                  </a:lnTo>
                  <a:lnTo>
                    <a:pt x="9698" y="264"/>
                  </a:lnTo>
                  <a:lnTo>
                    <a:pt x="9698" y="176"/>
                  </a:lnTo>
                  <a:lnTo>
                    <a:pt x="9698" y="89"/>
                  </a:lnTo>
                  <a:lnTo>
                    <a:pt x="9698" y="45"/>
                  </a:lnTo>
                  <a:lnTo>
                    <a:pt x="961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" name="Google Shape;681;p48"/>
            <p:cNvSpPr/>
            <p:nvPr/>
          </p:nvSpPr>
          <p:spPr>
            <a:xfrm>
              <a:off x="3734300" y="758375"/>
              <a:ext cx="1192475" cy="1433800"/>
            </a:xfrm>
            <a:custGeom>
              <a:avLst/>
              <a:gdLst/>
              <a:ahLst/>
              <a:cxnLst/>
              <a:rect l="l" t="t" r="r" b="b"/>
              <a:pathLst>
                <a:path w="47699" h="57352" extrusionOk="0">
                  <a:moveTo>
                    <a:pt x="22906" y="0"/>
                  </a:moveTo>
                  <a:lnTo>
                    <a:pt x="22862" y="44"/>
                  </a:lnTo>
                  <a:lnTo>
                    <a:pt x="22818" y="88"/>
                  </a:lnTo>
                  <a:lnTo>
                    <a:pt x="21063" y="2764"/>
                  </a:lnTo>
                  <a:lnTo>
                    <a:pt x="21063" y="2808"/>
                  </a:lnTo>
                  <a:lnTo>
                    <a:pt x="19703" y="5968"/>
                  </a:lnTo>
                  <a:lnTo>
                    <a:pt x="19483" y="6582"/>
                  </a:lnTo>
                  <a:lnTo>
                    <a:pt x="19176" y="7196"/>
                  </a:lnTo>
                  <a:lnTo>
                    <a:pt x="18562" y="8337"/>
                  </a:lnTo>
                  <a:lnTo>
                    <a:pt x="17816" y="9434"/>
                  </a:lnTo>
                  <a:lnTo>
                    <a:pt x="17070" y="10487"/>
                  </a:lnTo>
                  <a:lnTo>
                    <a:pt x="16236" y="11497"/>
                  </a:lnTo>
                  <a:lnTo>
                    <a:pt x="15358" y="12506"/>
                  </a:lnTo>
                  <a:lnTo>
                    <a:pt x="13559" y="14437"/>
                  </a:lnTo>
                  <a:lnTo>
                    <a:pt x="11629" y="16543"/>
                  </a:lnTo>
                  <a:lnTo>
                    <a:pt x="10707" y="17596"/>
                  </a:lnTo>
                  <a:lnTo>
                    <a:pt x="9873" y="18693"/>
                  </a:lnTo>
                  <a:lnTo>
                    <a:pt x="7679" y="21326"/>
                  </a:lnTo>
                  <a:lnTo>
                    <a:pt x="7635" y="21414"/>
                  </a:lnTo>
                  <a:lnTo>
                    <a:pt x="7416" y="22423"/>
                  </a:lnTo>
                  <a:lnTo>
                    <a:pt x="7416" y="22467"/>
                  </a:lnTo>
                  <a:lnTo>
                    <a:pt x="7855" y="25670"/>
                  </a:lnTo>
                  <a:lnTo>
                    <a:pt x="7723" y="26591"/>
                  </a:lnTo>
                  <a:lnTo>
                    <a:pt x="6889" y="26284"/>
                  </a:lnTo>
                  <a:lnTo>
                    <a:pt x="6802" y="26240"/>
                  </a:lnTo>
                  <a:lnTo>
                    <a:pt x="6714" y="26284"/>
                  </a:lnTo>
                  <a:lnTo>
                    <a:pt x="4125" y="27645"/>
                  </a:lnTo>
                  <a:lnTo>
                    <a:pt x="4037" y="27732"/>
                  </a:lnTo>
                  <a:lnTo>
                    <a:pt x="3511" y="29268"/>
                  </a:lnTo>
                  <a:lnTo>
                    <a:pt x="3467" y="29312"/>
                  </a:lnTo>
                  <a:lnTo>
                    <a:pt x="3160" y="31243"/>
                  </a:lnTo>
                  <a:lnTo>
                    <a:pt x="3160" y="31287"/>
                  </a:lnTo>
                  <a:lnTo>
                    <a:pt x="3467" y="33788"/>
                  </a:lnTo>
                  <a:lnTo>
                    <a:pt x="3598" y="35017"/>
                  </a:lnTo>
                  <a:lnTo>
                    <a:pt x="3642" y="36157"/>
                  </a:lnTo>
                  <a:lnTo>
                    <a:pt x="3686" y="37167"/>
                  </a:lnTo>
                  <a:lnTo>
                    <a:pt x="3686" y="38088"/>
                  </a:lnTo>
                  <a:lnTo>
                    <a:pt x="3598" y="38966"/>
                  </a:lnTo>
                  <a:lnTo>
                    <a:pt x="3511" y="39712"/>
                  </a:lnTo>
                  <a:lnTo>
                    <a:pt x="3379" y="40414"/>
                  </a:lnTo>
                  <a:lnTo>
                    <a:pt x="3204" y="41028"/>
                  </a:lnTo>
                  <a:lnTo>
                    <a:pt x="3028" y="41599"/>
                  </a:lnTo>
                  <a:lnTo>
                    <a:pt x="2809" y="42081"/>
                  </a:lnTo>
                  <a:lnTo>
                    <a:pt x="2589" y="42520"/>
                  </a:lnTo>
                  <a:lnTo>
                    <a:pt x="2326" y="42871"/>
                  </a:lnTo>
                  <a:lnTo>
                    <a:pt x="2063" y="43178"/>
                  </a:lnTo>
                  <a:lnTo>
                    <a:pt x="1799" y="43442"/>
                  </a:lnTo>
                  <a:lnTo>
                    <a:pt x="1536" y="43705"/>
                  </a:lnTo>
                  <a:lnTo>
                    <a:pt x="1229" y="43880"/>
                  </a:lnTo>
                  <a:lnTo>
                    <a:pt x="1185" y="43924"/>
                  </a:lnTo>
                  <a:lnTo>
                    <a:pt x="44" y="45285"/>
                  </a:lnTo>
                  <a:lnTo>
                    <a:pt x="0" y="45372"/>
                  </a:lnTo>
                  <a:lnTo>
                    <a:pt x="0" y="45416"/>
                  </a:lnTo>
                  <a:lnTo>
                    <a:pt x="88" y="46118"/>
                  </a:lnTo>
                  <a:lnTo>
                    <a:pt x="1361" y="50638"/>
                  </a:lnTo>
                  <a:lnTo>
                    <a:pt x="2326" y="53446"/>
                  </a:lnTo>
                  <a:lnTo>
                    <a:pt x="2370" y="53446"/>
                  </a:lnTo>
                  <a:lnTo>
                    <a:pt x="3774" y="55728"/>
                  </a:lnTo>
                  <a:lnTo>
                    <a:pt x="5047" y="57176"/>
                  </a:lnTo>
                  <a:lnTo>
                    <a:pt x="5134" y="57220"/>
                  </a:lnTo>
                  <a:lnTo>
                    <a:pt x="5529" y="57352"/>
                  </a:lnTo>
                  <a:lnTo>
                    <a:pt x="5617" y="57352"/>
                  </a:lnTo>
                  <a:lnTo>
                    <a:pt x="6670" y="56957"/>
                  </a:lnTo>
                  <a:lnTo>
                    <a:pt x="6714" y="56913"/>
                  </a:lnTo>
                  <a:lnTo>
                    <a:pt x="7460" y="56035"/>
                  </a:lnTo>
                  <a:lnTo>
                    <a:pt x="7504" y="55991"/>
                  </a:lnTo>
                  <a:lnTo>
                    <a:pt x="7943" y="54850"/>
                  </a:lnTo>
                  <a:lnTo>
                    <a:pt x="7943" y="54807"/>
                  </a:lnTo>
                  <a:lnTo>
                    <a:pt x="8118" y="52261"/>
                  </a:lnTo>
                  <a:lnTo>
                    <a:pt x="8118" y="52174"/>
                  </a:lnTo>
                  <a:lnTo>
                    <a:pt x="7592" y="50726"/>
                  </a:lnTo>
                  <a:lnTo>
                    <a:pt x="4827" y="46118"/>
                  </a:lnTo>
                  <a:lnTo>
                    <a:pt x="4432" y="45241"/>
                  </a:lnTo>
                  <a:lnTo>
                    <a:pt x="4564" y="44933"/>
                  </a:lnTo>
                  <a:lnTo>
                    <a:pt x="5003" y="44626"/>
                  </a:lnTo>
                  <a:lnTo>
                    <a:pt x="8118" y="43793"/>
                  </a:lnTo>
                  <a:lnTo>
                    <a:pt x="11278" y="45460"/>
                  </a:lnTo>
                  <a:lnTo>
                    <a:pt x="12682" y="45987"/>
                  </a:lnTo>
                  <a:lnTo>
                    <a:pt x="14744" y="47347"/>
                  </a:lnTo>
                  <a:lnTo>
                    <a:pt x="14788" y="47347"/>
                  </a:lnTo>
                  <a:lnTo>
                    <a:pt x="18386" y="49102"/>
                  </a:lnTo>
                  <a:lnTo>
                    <a:pt x="20931" y="49936"/>
                  </a:lnTo>
                  <a:lnTo>
                    <a:pt x="21019" y="49936"/>
                  </a:lnTo>
                  <a:lnTo>
                    <a:pt x="25100" y="49234"/>
                  </a:lnTo>
                  <a:lnTo>
                    <a:pt x="26329" y="49321"/>
                  </a:lnTo>
                  <a:lnTo>
                    <a:pt x="26416" y="49321"/>
                  </a:lnTo>
                  <a:lnTo>
                    <a:pt x="27162" y="49102"/>
                  </a:lnTo>
                  <a:lnTo>
                    <a:pt x="27206" y="49102"/>
                  </a:lnTo>
                  <a:lnTo>
                    <a:pt x="30497" y="47127"/>
                  </a:lnTo>
                  <a:lnTo>
                    <a:pt x="32735" y="46689"/>
                  </a:lnTo>
                  <a:lnTo>
                    <a:pt x="35631" y="45855"/>
                  </a:lnTo>
                  <a:lnTo>
                    <a:pt x="35675" y="45811"/>
                  </a:lnTo>
                  <a:lnTo>
                    <a:pt x="36992" y="45065"/>
                  </a:lnTo>
                  <a:lnTo>
                    <a:pt x="39668" y="42959"/>
                  </a:lnTo>
                  <a:lnTo>
                    <a:pt x="39712" y="42915"/>
                  </a:lnTo>
                  <a:lnTo>
                    <a:pt x="41555" y="40896"/>
                  </a:lnTo>
                  <a:lnTo>
                    <a:pt x="42564" y="39448"/>
                  </a:lnTo>
                  <a:lnTo>
                    <a:pt x="42608" y="39405"/>
                  </a:lnTo>
                  <a:lnTo>
                    <a:pt x="43398" y="37474"/>
                  </a:lnTo>
                  <a:lnTo>
                    <a:pt x="43442" y="37430"/>
                  </a:lnTo>
                  <a:lnTo>
                    <a:pt x="44451" y="33349"/>
                  </a:lnTo>
                  <a:lnTo>
                    <a:pt x="45197" y="32120"/>
                  </a:lnTo>
                  <a:lnTo>
                    <a:pt x="45636" y="31067"/>
                  </a:lnTo>
                  <a:lnTo>
                    <a:pt x="46031" y="29926"/>
                  </a:lnTo>
                  <a:lnTo>
                    <a:pt x="46382" y="28654"/>
                  </a:lnTo>
                  <a:lnTo>
                    <a:pt x="46733" y="27381"/>
                  </a:lnTo>
                  <a:lnTo>
                    <a:pt x="47303" y="24968"/>
                  </a:lnTo>
                  <a:lnTo>
                    <a:pt x="47698" y="23125"/>
                  </a:lnTo>
                  <a:lnTo>
                    <a:pt x="47698" y="23037"/>
                  </a:lnTo>
                  <a:lnTo>
                    <a:pt x="47655" y="22993"/>
                  </a:lnTo>
                  <a:lnTo>
                    <a:pt x="47611" y="22906"/>
                  </a:lnTo>
                  <a:lnTo>
                    <a:pt x="47435" y="22906"/>
                  </a:lnTo>
                  <a:lnTo>
                    <a:pt x="47391" y="22993"/>
                  </a:lnTo>
                  <a:lnTo>
                    <a:pt x="47347" y="23037"/>
                  </a:lnTo>
                  <a:lnTo>
                    <a:pt x="46996" y="24880"/>
                  </a:lnTo>
                  <a:lnTo>
                    <a:pt x="46426" y="27250"/>
                  </a:lnTo>
                  <a:lnTo>
                    <a:pt x="46075" y="28522"/>
                  </a:lnTo>
                  <a:lnTo>
                    <a:pt x="45680" y="29795"/>
                  </a:lnTo>
                  <a:lnTo>
                    <a:pt x="45285" y="30936"/>
                  </a:lnTo>
                  <a:lnTo>
                    <a:pt x="44890" y="31989"/>
                  </a:lnTo>
                  <a:lnTo>
                    <a:pt x="44144" y="33217"/>
                  </a:lnTo>
                  <a:lnTo>
                    <a:pt x="44100" y="33261"/>
                  </a:lnTo>
                  <a:lnTo>
                    <a:pt x="43091" y="37342"/>
                  </a:lnTo>
                  <a:lnTo>
                    <a:pt x="42257" y="39273"/>
                  </a:lnTo>
                  <a:lnTo>
                    <a:pt x="41292" y="40677"/>
                  </a:lnTo>
                  <a:lnTo>
                    <a:pt x="39449" y="42696"/>
                  </a:lnTo>
                  <a:lnTo>
                    <a:pt x="36772" y="44802"/>
                  </a:lnTo>
                  <a:lnTo>
                    <a:pt x="35500" y="45504"/>
                  </a:lnTo>
                  <a:lnTo>
                    <a:pt x="32647" y="46382"/>
                  </a:lnTo>
                  <a:lnTo>
                    <a:pt x="30409" y="46820"/>
                  </a:lnTo>
                  <a:lnTo>
                    <a:pt x="30366" y="46820"/>
                  </a:lnTo>
                  <a:lnTo>
                    <a:pt x="27031" y="48795"/>
                  </a:lnTo>
                  <a:lnTo>
                    <a:pt x="26329" y="48970"/>
                  </a:lnTo>
                  <a:lnTo>
                    <a:pt x="25100" y="48883"/>
                  </a:lnTo>
                  <a:lnTo>
                    <a:pt x="25056" y="48883"/>
                  </a:lnTo>
                  <a:lnTo>
                    <a:pt x="20975" y="49585"/>
                  </a:lnTo>
                  <a:lnTo>
                    <a:pt x="18518" y="48795"/>
                  </a:lnTo>
                  <a:lnTo>
                    <a:pt x="14920" y="47040"/>
                  </a:lnTo>
                  <a:lnTo>
                    <a:pt x="12857" y="45679"/>
                  </a:lnTo>
                  <a:lnTo>
                    <a:pt x="11409" y="45109"/>
                  </a:lnTo>
                  <a:lnTo>
                    <a:pt x="8250" y="43442"/>
                  </a:lnTo>
                  <a:lnTo>
                    <a:pt x="8118" y="43442"/>
                  </a:lnTo>
                  <a:lnTo>
                    <a:pt x="4871" y="44275"/>
                  </a:lnTo>
                  <a:lnTo>
                    <a:pt x="4827" y="44319"/>
                  </a:lnTo>
                  <a:lnTo>
                    <a:pt x="4301" y="44670"/>
                  </a:lnTo>
                  <a:lnTo>
                    <a:pt x="4257" y="44714"/>
                  </a:lnTo>
                  <a:lnTo>
                    <a:pt x="4081" y="45197"/>
                  </a:lnTo>
                  <a:lnTo>
                    <a:pt x="4037" y="45285"/>
                  </a:lnTo>
                  <a:lnTo>
                    <a:pt x="4081" y="45328"/>
                  </a:lnTo>
                  <a:lnTo>
                    <a:pt x="4520" y="46294"/>
                  </a:lnTo>
                  <a:lnTo>
                    <a:pt x="7284" y="50901"/>
                  </a:lnTo>
                  <a:lnTo>
                    <a:pt x="7767" y="52261"/>
                  </a:lnTo>
                  <a:lnTo>
                    <a:pt x="7592" y="54763"/>
                  </a:lnTo>
                  <a:lnTo>
                    <a:pt x="7197" y="55816"/>
                  </a:lnTo>
                  <a:lnTo>
                    <a:pt x="6495" y="56650"/>
                  </a:lnTo>
                  <a:lnTo>
                    <a:pt x="5529" y="57001"/>
                  </a:lnTo>
                  <a:lnTo>
                    <a:pt x="5310" y="56913"/>
                  </a:lnTo>
                  <a:lnTo>
                    <a:pt x="4037" y="55509"/>
                  </a:lnTo>
                  <a:lnTo>
                    <a:pt x="2677" y="53271"/>
                  </a:lnTo>
                  <a:lnTo>
                    <a:pt x="1668" y="50506"/>
                  </a:lnTo>
                  <a:lnTo>
                    <a:pt x="439" y="46030"/>
                  </a:lnTo>
                  <a:lnTo>
                    <a:pt x="351" y="45460"/>
                  </a:lnTo>
                  <a:lnTo>
                    <a:pt x="1448" y="44144"/>
                  </a:lnTo>
                  <a:lnTo>
                    <a:pt x="1931" y="43793"/>
                  </a:lnTo>
                  <a:lnTo>
                    <a:pt x="2370" y="43398"/>
                  </a:lnTo>
                  <a:lnTo>
                    <a:pt x="2721" y="42915"/>
                  </a:lnTo>
                  <a:lnTo>
                    <a:pt x="3072" y="42345"/>
                  </a:lnTo>
                  <a:lnTo>
                    <a:pt x="3335" y="41774"/>
                  </a:lnTo>
                  <a:lnTo>
                    <a:pt x="3555" y="41116"/>
                  </a:lnTo>
                  <a:lnTo>
                    <a:pt x="3730" y="40458"/>
                  </a:lnTo>
                  <a:lnTo>
                    <a:pt x="3862" y="39756"/>
                  </a:lnTo>
                  <a:lnTo>
                    <a:pt x="3949" y="39010"/>
                  </a:lnTo>
                  <a:lnTo>
                    <a:pt x="3993" y="38264"/>
                  </a:lnTo>
                  <a:lnTo>
                    <a:pt x="4037" y="37518"/>
                  </a:lnTo>
                  <a:lnTo>
                    <a:pt x="4037" y="36772"/>
                  </a:lnTo>
                  <a:lnTo>
                    <a:pt x="3949" y="35236"/>
                  </a:lnTo>
                  <a:lnTo>
                    <a:pt x="3818" y="33744"/>
                  </a:lnTo>
                  <a:lnTo>
                    <a:pt x="3511" y="31287"/>
                  </a:lnTo>
                  <a:lnTo>
                    <a:pt x="3818" y="29400"/>
                  </a:lnTo>
                  <a:lnTo>
                    <a:pt x="4344" y="27908"/>
                  </a:lnTo>
                  <a:lnTo>
                    <a:pt x="6846" y="26635"/>
                  </a:lnTo>
                  <a:lnTo>
                    <a:pt x="7811" y="26986"/>
                  </a:lnTo>
                  <a:lnTo>
                    <a:pt x="7987" y="26986"/>
                  </a:lnTo>
                  <a:lnTo>
                    <a:pt x="8030" y="26943"/>
                  </a:lnTo>
                  <a:lnTo>
                    <a:pt x="8074" y="26855"/>
                  </a:lnTo>
                  <a:lnTo>
                    <a:pt x="8206" y="25714"/>
                  </a:lnTo>
                  <a:lnTo>
                    <a:pt x="8206" y="25670"/>
                  </a:lnTo>
                  <a:lnTo>
                    <a:pt x="7767" y="22423"/>
                  </a:lnTo>
                  <a:lnTo>
                    <a:pt x="7943" y="21501"/>
                  </a:lnTo>
                  <a:lnTo>
                    <a:pt x="10137" y="18912"/>
                  </a:lnTo>
                  <a:lnTo>
                    <a:pt x="11014" y="17815"/>
                  </a:lnTo>
                  <a:lnTo>
                    <a:pt x="11892" y="16762"/>
                  </a:lnTo>
                  <a:lnTo>
                    <a:pt x="13823" y="14700"/>
                  </a:lnTo>
                  <a:lnTo>
                    <a:pt x="15622" y="12725"/>
                  </a:lnTo>
                  <a:lnTo>
                    <a:pt x="16499" y="11716"/>
                  </a:lnTo>
                  <a:lnTo>
                    <a:pt x="17333" y="10707"/>
                  </a:lnTo>
                  <a:lnTo>
                    <a:pt x="18123" y="9610"/>
                  </a:lnTo>
                  <a:lnTo>
                    <a:pt x="18869" y="8513"/>
                  </a:lnTo>
                  <a:lnTo>
                    <a:pt x="19176" y="7942"/>
                  </a:lnTo>
                  <a:lnTo>
                    <a:pt x="19483" y="7328"/>
                  </a:lnTo>
                  <a:lnTo>
                    <a:pt x="19790" y="6714"/>
                  </a:lnTo>
                  <a:lnTo>
                    <a:pt x="20054" y="6099"/>
                  </a:lnTo>
                  <a:lnTo>
                    <a:pt x="21370" y="2940"/>
                  </a:lnTo>
                  <a:lnTo>
                    <a:pt x="23125" y="263"/>
                  </a:lnTo>
                  <a:lnTo>
                    <a:pt x="23125" y="219"/>
                  </a:lnTo>
                  <a:lnTo>
                    <a:pt x="23125" y="132"/>
                  </a:lnTo>
                  <a:lnTo>
                    <a:pt x="23125" y="88"/>
                  </a:lnTo>
                  <a:lnTo>
                    <a:pt x="23038" y="44"/>
                  </a:lnTo>
                  <a:lnTo>
                    <a:pt x="2299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" name="Google Shape;682;p48"/>
            <p:cNvSpPr/>
            <p:nvPr/>
          </p:nvSpPr>
          <p:spPr>
            <a:xfrm>
              <a:off x="3959175" y="763850"/>
              <a:ext cx="850225" cy="1129950"/>
            </a:xfrm>
            <a:custGeom>
              <a:avLst/>
              <a:gdLst/>
              <a:ahLst/>
              <a:cxnLst/>
              <a:rect l="l" t="t" r="r" b="b"/>
              <a:pathLst>
                <a:path w="34009" h="45198" extrusionOk="0">
                  <a:moveTo>
                    <a:pt x="17421" y="0"/>
                  </a:moveTo>
                  <a:lnTo>
                    <a:pt x="17377" y="44"/>
                  </a:lnTo>
                  <a:lnTo>
                    <a:pt x="17334" y="88"/>
                  </a:lnTo>
                  <a:lnTo>
                    <a:pt x="15666" y="2458"/>
                  </a:lnTo>
                  <a:lnTo>
                    <a:pt x="15666" y="2502"/>
                  </a:lnTo>
                  <a:lnTo>
                    <a:pt x="13823" y="5924"/>
                  </a:lnTo>
                  <a:lnTo>
                    <a:pt x="13779" y="5968"/>
                  </a:lnTo>
                  <a:lnTo>
                    <a:pt x="13516" y="7328"/>
                  </a:lnTo>
                  <a:lnTo>
                    <a:pt x="13516" y="7372"/>
                  </a:lnTo>
                  <a:lnTo>
                    <a:pt x="13253" y="11936"/>
                  </a:lnTo>
                  <a:lnTo>
                    <a:pt x="12946" y="12682"/>
                  </a:lnTo>
                  <a:lnTo>
                    <a:pt x="11059" y="15534"/>
                  </a:lnTo>
                  <a:lnTo>
                    <a:pt x="8952" y="18342"/>
                  </a:lnTo>
                  <a:lnTo>
                    <a:pt x="8909" y="18430"/>
                  </a:lnTo>
                  <a:lnTo>
                    <a:pt x="8865" y="18869"/>
                  </a:lnTo>
                  <a:lnTo>
                    <a:pt x="8865" y="18957"/>
                  </a:lnTo>
                  <a:lnTo>
                    <a:pt x="8952" y="19044"/>
                  </a:lnTo>
                  <a:lnTo>
                    <a:pt x="9260" y="19220"/>
                  </a:lnTo>
                  <a:lnTo>
                    <a:pt x="9391" y="19571"/>
                  </a:lnTo>
                  <a:lnTo>
                    <a:pt x="9084" y="20712"/>
                  </a:lnTo>
                  <a:lnTo>
                    <a:pt x="7548" y="23959"/>
                  </a:lnTo>
                  <a:lnTo>
                    <a:pt x="6407" y="25934"/>
                  </a:lnTo>
                  <a:lnTo>
                    <a:pt x="6012" y="26197"/>
                  </a:lnTo>
                  <a:lnTo>
                    <a:pt x="5749" y="26197"/>
                  </a:lnTo>
                  <a:lnTo>
                    <a:pt x="3511" y="24881"/>
                  </a:lnTo>
                  <a:lnTo>
                    <a:pt x="3423" y="24837"/>
                  </a:lnTo>
                  <a:lnTo>
                    <a:pt x="3336" y="24837"/>
                  </a:lnTo>
                  <a:lnTo>
                    <a:pt x="3292" y="24924"/>
                  </a:lnTo>
                  <a:lnTo>
                    <a:pt x="3248" y="24968"/>
                  </a:lnTo>
                  <a:lnTo>
                    <a:pt x="2809" y="26987"/>
                  </a:lnTo>
                  <a:lnTo>
                    <a:pt x="2239" y="28040"/>
                  </a:lnTo>
                  <a:lnTo>
                    <a:pt x="1142" y="28874"/>
                  </a:lnTo>
                  <a:lnTo>
                    <a:pt x="396" y="29576"/>
                  </a:lnTo>
                  <a:lnTo>
                    <a:pt x="352" y="29620"/>
                  </a:lnTo>
                  <a:lnTo>
                    <a:pt x="89" y="30102"/>
                  </a:lnTo>
                  <a:lnTo>
                    <a:pt x="89" y="30146"/>
                  </a:lnTo>
                  <a:lnTo>
                    <a:pt x="1" y="31594"/>
                  </a:lnTo>
                  <a:lnTo>
                    <a:pt x="1" y="31682"/>
                  </a:lnTo>
                  <a:lnTo>
                    <a:pt x="440" y="33349"/>
                  </a:lnTo>
                  <a:lnTo>
                    <a:pt x="1844" y="36597"/>
                  </a:lnTo>
                  <a:lnTo>
                    <a:pt x="2941" y="39186"/>
                  </a:lnTo>
                  <a:lnTo>
                    <a:pt x="2985" y="39273"/>
                  </a:lnTo>
                  <a:lnTo>
                    <a:pt x="4564" y="40414"/>
                  </a:lnTo>
                  <a:lnTo>
                    <a:pt x="6188" y="41950"/>
                  </a:lnTo>
                  <a:lnTo>
                    <a:pt x="6232" y="41950"/>
                  </a:lnTo>
                  <a:lnTo>
                    <a:pt x="8206" y="42871"/>
                  </a:lnTo>
                  <a:lnTo>
                    <a:pt x="11541" y="44056"/>
                  </a:lnTo>
                  <a:lnTo>
                    <a:pt x="14481" y="44846"/>
                  </a:lnTo>
                  <a:lnTo>
                    <a:pt x="14525" y="44890"/>
                  </a:lnTo>
                  <a:lnTo>
                    <a:pt x="15710" y="44758"/>
                  </a:lnTo>
                  <a:lnTo>
                    <a:pt x="18211" y="45197"/>
                  </a:lnTo>
                  <a:lnTo>
                    <a:pt x="19703" y="45197"/>
                  </a:lnTo>
                  <a:lnTo>
                    <a:pt x="21327" y="44714"/>
                  </a:lnTo>
                  <a:lnTo>
                    <a:pt x="23301" y="44495"/>
                  </a:lnTo>
                  <a:lnTo>
                    <a:pt x="23345" y="44451"/>
                  </a:lnTo>
                  <a:lnTo>
                    <a:pt x="25803" y="43881"/>
                  </a:lnTo>
                  <a:lnTo>
                    <a:pt x="25846" y="43837"/>
                  </a:lnTo>
                  <a:lnTo>
                    <a:pt x="27645" y="42871"/>
                  </a:lnTo>
                  <a:lnTo>
                    <a:pt x="29401" y="41467"/>
                  </a:lnTo>
                  <a:lnTo>
                    <a:pt x="29401" y="41423"/>
                  </a:lnTo>
                  <a:lnTo>
                    <a:pt x="31156" y="39317"/>
                  </a:lnTo>
                  <a:lnTo>
                    <a:pt x="31200" y="39317"/>
                  </a:lnTo>
                  <a:lnTo>
                    <a:pt x="31990" y="37781"/>
                  </a:lnTo>
                  <a:lnTo>
                    <a:pt x="31990" y="37737"/>
                  </a:lnTo>
                  <a:lnTo>
                    <a:pt x="32560" y="35061"/>
                  </a:lnTo>
                  <a:lnTo>
                    <a:pt x="32604" y="31550"/>
                  </a:lnTo>
                  <a:lnTo>
                    <a:pt x="33438" y="28830"/>
                  </a:lnTo>
                  <a:lnTo>
                    <a:pt x="33438" y="28742"/>
                  </a:lnTo>
                  <a:lnTo>
                    <a:pt x="32999" y="26241"/>
                  </a:lnTo>
                  <a:lnTo>
                    <a:pt x="32911" y="25714"/>
                  </a:lnTo>
                  <a:lnTo>
                    <a:pt x="33262" y="23520"/>
                  </a:lnTo>
                  <a:lnTo>
                    <a:pt x="34008" y="20580"/>
                  </a:lnTo>
                  <a:lnTo>
                    <a:pt x="34008" y="20493"/>
                  </a:lnTo>
                  <a:lnTo>
                    <a:pt x="33482" y="18211"/>
                  </a:lnTo>
                  <a:lnTo>
                    <a:pt x="33482" y="18167"/>
                  </a:lnTo>
                  <a:lnTo>
                    <a:pt x="33394" y="18123"/>
                  </a:lnTo>
                  <a:lnTo>
                    <a:pt x="33350" y="18079"/>
                  </a:lnTo>
                  <a:lnTo>
                    <a:pt x="33262" y="18079"/>
                  </a:lnTo>
                  <a:lnTo>
                    <a:pt x="33218" y="18123"/>
                  </a:lnTo>
                  <a:lnTo>
                    <a:pt x="33174" y="18167"/>
                  </a:lnTo>
                  <a:lnTo>
                    <a:pt x="33131" y="18211"/>
                  </a:lnTo>
                  <a:lnTo>
                    <a:pt x="33131" y="18299"/>
                  </a:lnTo>
                  <a:lnTo>
                    <a:pt x="33657" y="20536"/>
                  </a:lnTo>
                  <a:lnTo>
                    <a:pt x="32911" y="23476"/>
                  </a:lnTo>
                  <a:lnTo>
                    <a:pt x="32560" y="25670"/>
                  </a:lnTo>
                  <a:lnTo>
                    <a:pt x="32560" y="25758"/>
                  </a:lnTo>
                  <a:lnTo>
                    <a:pt x="32648" y="26329"/>
                  </a:lnTo>
                  <a:lnTo>
                    <a:pt x="33087" y="28742"/>
                  </a:lnTo>
                  <a:lnTo>
                    <a:pt x="32253" y="31506"/>
                  </a:lnTo>
                  <a:lnTo>
                    <a:pt x="32253" y="31550"/>
                  </a:lnTo>
                  <a:lnTo>
                    <a:pt x="32209" y="35017"/>
                  </a:lnTo>
                  <a:lnTo>
                    <a:pt x="31639" y="37606"/>
                  </a:lnTo>
                  <a:lnTo>
                    <a:pt x="30893" y="39142"/>
                  </a:lnTo>
                  <a:lnTo>
                    <a:pt x="29137" y="41204"/>
                  </a:lnTo>
                  <a:lnTo>
                    <a:pt x="27470" y="42564"/>
                  </a:lnTo>
                  <a:lnTo>
                    <a:pt x="25671" y="43530"/>
                  </a:lnTo>
                  <a:lnTo>
                    <a:pt x="23257" y="44144"/>
                  </a:lnTo>
                  <a:lnTo>
                    <a:pt x="21283" y="44363"/>
                  </a:lnTo>
                  <a:lnTo>
                    <a:pt x="21239" y="44363"/>
                  </a:lnTo>
                  <a:lnTo>
                    <a:pt x="19659" y="44846"/>
                  </a:lnTo>
                  <a:lnTo>
                    <a:pt x="18255" y="44846"/>
                  </a:lnTo>
                  <a:lnTo>
                    <a:pt x="15710" y="44407"/>
                  </a:lnTo>
                  <a:lnTo>
                    <a:pt x="15666" y="44407"/>
                  </a:lnTo>
                  <a:lnTo>
                    <a:pt x="14525" y="44539"/>
                  </a:lnTo>
                  <a:lnTo>
                    <a:pt x="11673" y="43705"/>
                  </a:lnTo>
                  <a:lnTo>
                    <a:pt x="8338" y="42520"/>
                  </a:lnTo>
                  <a:lnTo>
                    <a:pt x="6407" y="41643"/>
                  </a:lnTo>
                  <a:lnTo>
                    <a:pt x="4784" y="40151"/>
                  </a:lnTo>
                  <a:lnTo>
                    <a:pt x="3248" y="39010"/>
                  </a:lnTo>
                  <a:lnTo>
                    <a:pt x="2151" y="36465"/>
                  </a:lnTo>
                  <a:lnTo>
                    <a:pt x="747" y="33218"/>
                  </a:lnTo>
                  <a:lnTo>
                    <a:pt x="352" y="31594"/>
                  </a:lnTo>
                  <a:lnTo>
                    <a:pt x="440" y="30234"/>
                  </a:lnTo>
                  <a:lnTo>
                    <a:pt x="659" y="29795"/>
                  </a:lnTo>
                  <a:lnTo>
                    <a:pt x="1405" y="29137"/>
                  </a:lnTo>
                  <a:lnTo>
                    <a:pt x="2502" y="28303"/>
                  </a:lnTo>
                  <a:lnTo>
                    <a:pt x="2546" y="28259"/>
                  </a:lnTo>
                  <a:lnTo>
                    <a:pt x="3116" y="27118"/>
                  </a:lnTo>
                  <a:lnTo>
                    <a:pt x="3160" y="27075"/>
                  </a:lnTo>
                  <a:lnTo>
                    <a:pt x="3555" y="25275"/>
                  </a:lnTo>
                  <a:lnTo>
                    <a:pt x="5617" y="26504"/>
                  </a:lnTo>
                  <a:lnTo>
                    <a:pt x="5705" y="26548"/>
                  </a:lnTo>
                  <a:lnTo>
                    <a:pt x="6100" y="26548"/>
                  </a:lnTo>
                  <a:lnTo>
                    <a:pt x="6188" y="26504"/>
                  </a:lnTo>
                  <a:lnTo>
                    <a:pt x="6627" y="26197"/>
                  </a:lnTo>
                  <a:lnTo>
                    <a:pt x="6671" y="26109"/>
                  </a:lnTo>
                  <a:lnTo>
                    <a:pt x="7855" y="24135"/>
                  </a:lnTo>
                  <a:lnTo>
                    <a:pt x="9391" y="20844"/>
                  </a:lnTo>
                  <a:lnTo>
                    <a:pt x="9391" y="20800"/>
                  </a:lnTo>
                  <a:lnTo>
                    <a:pt x="9742" y="19615"/>
                  </a:lnTo>
                  <a:lnTo>
                    <a:pt x="9742" y="19483"/>
                  </a:lnTo>
                  <a:lnTo>
                    <a:pt x="9523" y="19001"/>
                  </a:lnTo>
                  <a:lnTo>
                    <a:pt x="9479" y="18913"/>
                  </a:lnTo>
                  <a:lnTo>
                    <a:pt x="9216" y="18781"/>
                  </a:lnTo>
                  <a:lnTo>
                    <a:pt x="9260" y="18518"/>
                  </a:lnTo>
                  <a:lnTo>
                    <a:pt x="11366" y="15710"/>
                  </a:lnTo>
                  <a:lnTo>
                    <a:pt x="13253" y="12857"/>
                  </a:lnTo>
                  <a:lnTo>
                    <a:pt x="13297" y="12857"/>
                  </a:lnTo>
                  <a:lnTo>
                    <a:pt x="13604" y="12024"/>
                  </a:lnTo>
                  <a:lnTo>
                    <a:pt x="13604" y="11980"/>
                  </a:lnTo>
                  <a:lnTo>
                    <a:pt x="13867" y="7372"/>
                  </a:lnTo>
                  <a:lnTo>
                    <a:pt x="14130" y="6056"/>
                  </a:lnTo>
                  <a:lnTo>
                    <a:pt x="15973" y="2677"/>
                  </a:lnTo>
                  <a:lnTo>
                    <a:pt x="17597" y="264"/>
                  </a:lnTo>
                  <a:lnTo>
                    <a:pt x="17641" y="220"/>
                  </a:lnTo>
                  <a:lnTo>
                    <a:pt x="17641" y="132"/>
                  </a:lnTo>
                  <a:lnTo>
                    <a:pt x="17597" y="88"/>
                  </a:lnTo>
                  <a:lnTo>
                    <a:pt x="17553" y="44"/>
                  </a:lnTo>
                  <a:lnTo>
                    <a:pt x="1750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" name="Google Shape;683;p48"/>
            <p:cNvSpPr/>
            <p:nvPr/>
          </p:nvSpPr>
          <p:spPr>
            <a:xfrm>
              <a:off x="4266350" y="884525"/>
              <a:ext cx="417975" cy="879825"/>
            </a:xfrm>
            <a:custGeom>
              <a:avLst/>
              <a:gdLst/>
              <a:ahLst/>
              <a:cxnLst/>
              <a:rect l="l" t="t" r="r" b="b"/>
              <a:pathLst>
                <a:path w="16719" h="35193" extrusionOk="0">
                  <a:moveTo>
                    <a:pt x="5485" y="0"/>
                  </a:moveTo>
                  <a:lnTo>
                    <a:pt x="5441" y="44"/>
                  </a:lnTo>
                  <a:lnTo>
                    <a:pt x="4520" y="1448"/>
                  </a:lnTo>
                  <a:lnTo>
                    <a:pt x="4476" y="1536"/>
                  </a:lnTo>
                  <a:lnTo>
                    <a:pt x="4476" y="2414"/>
                  </a:lnTo>
                  <a:lnTo>
                    <a:pt x="4476" y="2458"/>
                  </a:lnTo>
                  <a:lnTo>
                    <a:pt x="5398" y="4915"/>
                  </a:lnTo>
                  <a:lnTo>
                    <a:pt x="5266" y="7592"/>
                  </a:lnTo>
                  <a:lnTo>
                    <a:pt x="5398" y="10575"/>
                  </a:lnTo>
                  <a:lnTo>
                    <a:pt x="5222" y="12155"/>
                  </a:lnTo>
                  <a:lnTo>
                    <a:pt x="4344" y="15446"/>
                  </a:lnTo>
                  <a:lnTo>
                    <a:pt x="2589" y="21370"/>
                  </a:lnTo>
                  <a:lnTo>
                    <a:pt x="88" y="26811"/>
                  </a:lnTo>
                  <a:lnTo>
                    <a:pt x="44" y="26855"/>
                  </a:lnTo>
                  <a:lnTo>
                    <a:pt x="0" y="27294"/>
                  </a:lnTo>
                  <a:lnTo>
                    <a:pt x="0" y="27382"/>
                  </a:lnTo>
                  <a:lnTo>
                    <a:pt x="44" y="27469"/>
                  </a:lnTo>
                  <a:lnTo>
                    <a:pt x="922" y="28215"/>
                  </a:lnTo>
                  <a:lnTo>
                    <a:pt x="966" y="28215"/>
                  </a:lnTo>
                  <a:lnTo>
                    <a:pt x="3774" y="30102"/>
                  </a:lnTo>
                  <a:lnTo>
                    <a:pt x="5003" y="32647"/>
                  </a:lnTo>
                  <a:lnTo>
                    <a:pt x="5090" y="32691"/>
                  </a:lnTo>
                  <a:lnTo>
                    <a:pt x="8689" y="35192"/>
                  </a:lnTo>
                  <a:lnTo>
                    <a:pt x="8820" y="35192"/>
                  </a:lnTo>
                  <a:lnTo>
                    <a:pt x="11190" y="34841"/>
                  </a:lnTo>
                  <a:lnTo>
                    <a:pt x="11234" y="34797"/>
                  </a:lnTo>
                  <a:lnTo>
                    <a:pt x="12770" y="33832"/>
                  </a:lnTo>
                  <a:lnTo>
                    <a:pt x="12813" y="33788"/>
                  </a:lnTo>
                  <a:lnTo>
                    <a:pt x="14349" y="32516"/>
                  </a:lnTo>
                  <a:lnTo>
                    <a:pt x="15095" y="31462"/>
                  </a:lnTo>
                  <a:lnTo>
                    <a:pt x="15139" y="31419"/>
                  </a:lnTo>
                  <a:lnTo>
                    <a:pt x="15402" y="30541"/>
                  </a:lnTo>
                  <a:lnTo>
                    <a:pt x="15402" y="30453"/>
                  </a:lnTo>
                  <a:lnTo>
                    <a:pt x="15139" y="27031"/>
                  </a:lnTo>
                  <a:lnTo>
                    <a:pt x="15139" y="26943"/>
                  </a:lnTo>
                  <a:lnTo>
                    <a:pt x="14174" y="25144"/>
                  </a:lnTo>
                  <a:lnTo>
                    <a:pt x="14525" y="22818"/>
                  </a:lnTo>
                  <a:lnTo>
                    <a:pt x="15183" y="20317"/>
                  </a:lnTo>
                  <a:lnTo>
                    <a:pt x="16719" y="14788"/>
                  </a:lnTo>
                  <a:lnTo>
                    <a:pt x="16719" y="14700"/>
                  </a:lnTo>
                  <a:lnTo>
                    <a:pt x="16719" y="14612"/>
                  </a:lnTo>
                  <a:lnTo>
                    <a:pt x="16675" y="11892"/>
                  </a:lnTo>
                  <a:lnTo>
                    <a:pt x="16631" y="11848"/>
                  </a:lnTo>
                  <a:lnTo>
                    <a:pt x="16587" y="11804"/>
                  </a:lnTo>
                  <a:lnTo>
                    <a:pt x="16543" y="11760"/>
                  </a:lnTo>
                  <a:lnTo>
                    <a:pt x="16499" y="11716"/>
                  </a:lnTo>
                  <a:lnTo>
                    <a:pt x="16412" y="11760"/>
                  </a:lnTo>
                  <a:lnTo>
                    <a:pt x="16368" y="11804"/>
                  </a:lnTo>
                  <a:lnTo>
                    <a:pt x="16324" y="11848"/>
                  </a:lnTo>
                  <a:lnTo>
                    <a:pt x="16324" y="11936"/>
                  </a:lnTo>
                  <a:lnTo>
                    <a:pt x="16368" y="14612"/>
                  </a:lnTo>
                  <a:lnTo>
                    <a:pt x="16368" y="14656"/>
                  </a:lnTo>
                  <a:lnTo>
                    <a:pt x="16368" y="14744"/>
                  </a:lnTo>
                  <a:lnTo>
                    <a:pt x="14832" y="20229"/>
                  </a:lnTo>
                  <a:lnTo>
                    <a:pt x="14218" y="22730"/>
                  </a:lnTo>
                  <a:lnTo>
                    <a:pt x="13823" y="25144"/>
                  </a:lnTo>
                  <a:lnTo>
                    <a:pt x="13823" y="25231"/>
                  </a:lnTo>
                  <a:lnTo>
                    <a:pt x="14788" y="27074"/>
                  </a:lnTo>
                  <a:lnTo>
                    <a:pt x="15051" y="30453"/>
                  </a:lnTo>
                  <a:lnTo>
                    <a:pt x="14788" y="31287"/>
                  </a:lnTo>
                  <a:lnTo>
                    <a:pt x="14086" y="32296"/>
                  </a:lnTo>
                  <a:lnTo>
                    <a:pt x="12594" y="33525"/>
                  </a:lnTo>
                  <a:lnTo>
                    <a:pt x="11058" y="34490"/>
                  </a:lnTo>
                  <a:lnTo>
                    <a:pt x="8864" y="34841"/>
                  </a:lnTo>
                  <a:lnTo>
                    <a:pt x="5310" y="32428"/>
                  </a:lnTo>
                  <a:lnTo>
                    <a:pt x="4037" y="29927"/>
                  </a:lnTo>
                  <a:lnTo>
                    <a:pt x="3993" y="29839"/>
                  </a:lnTo>
                  <a:lnTo>
                    <a:pt x="1141" y="27952"/>
                  </a:lnTo>
                  <a:lnTo>
                    <a:pt x="351" y="27250"/>
                  </a:lnTo>
                  <a:lnTo>
                    <a:pt x="395" y="26943"/>
                  </a:lnTo>
                  <a:lnTo>
                    <a:pt x="2896" y="21502"/>
                  </a:lnTo>
                  <a:lnTo>
                    <a:pt x="2896" y="21458"/>
                  </a:lnTo>
                  <a:lnTo>
                    <a:pt x="4696" y="15534"/>
                  </a:lnTo>
                  <a:lnTo>
                    <a:pt x="5573" y="12243"/>
                  </a:lnTo>
                  <a:lnTo>
                    <a:pt x="5749" y="10619"/>
                  </a:lnTo>
                  <a:lnTo>
                    <a:pt x="5749" y="10575"/>
                  </a:lnTo>
                  <a:lnTo>
                    <a:pt x="5617" y="7592"/>
                  </a:lnTo>
                  <a:lnTo>
                    <a:pt x="5749" y="4871"/>
                  </a:lnTo>
                  <a:lnTo>
                    <a:pt x="5749" y="4827"/>
                  </a:lnTo>
                  <a:lnTo>
                    <a:pt x="4827" y="2370"/>
                  </a:lnTo>
                  <a:lnTo>
                    <a:pt x="4827" y="1624"/>
                  </a:lnTo>
                  <a:lnTo>
                    <a:pt x="5749" y="264"/>
                  </a:lnTo>
                  <a:lnTo>
                    <a:pt x="5749" y="176"/>
                  </a:lnTo>
                  <a:lnTo>
                    <a:pt x="5749" y="132"/>
                  </a:lnTo>
                  <a:lnTo>
                    <a:pt x="5705" y="44"/>
                  </a:lnTo>
                  <a:lnTo>
                    <a:pt x="566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" name="Google Shape;684;p48"/>
            <p:cNvSpPr/>
            <p:nvPr/>
          </p:nvSpPr>
          <p:spPr>
            <a:xfrm>
              <a:off x="3635575" y="1464825"/>
              <a:ext cx="1480975" cy="864475"/>
            </a:xfrm>
            <a:custGeom>
              <a:avLst/>
              <a:gdLst/>
              <a:ahLst/>
              <a:cxnLst/>
              <a:rect l="l" t="t" r="r" b="b"/>
              <a:pathLst>
                <a:path w="59239" h="34579" extrusionOk="0">
                  <a:moveTo>
                    <a:pt x="59019" y="1"/>
                  </a:moveTo>
                  <a:lnTo>
                    <a:pt x="58975" y="45"/>
                  </a:lnTo>
                  <a:lnTo>
                    <a:pt x="58932" y="89"/>
                  </a:lnTo>
                  <a:lnTo>
                    <a:pt x="58888" y="176"/>
                  </a:lnTo>
                  <a:lnTo>
                    <a:pt x="58844" y="1800"/>
                  </a:lnTo>
                  <a:lnTo>
                    <a:pt x="56167" y="4389"/>
                  </a:lnTo>
                  <a:lnTo>
                    <a:pt x="54763" y="5486"/>
                  </a:lnTo>
                  <a:lnTo>
                    <a:pt x="50068" y="7768"/>
                  </a:lnTo>
                  <a:lnTo>
                    <a:pt x="50024" y="7856"/>
                  </a:lnTo>
                  <a:lnTo>
                    <a:pt x="48137" y="11629"/>
                  </a:lnTo>
                  <a:lnTo>
                    <a:pt x="46557" y="13735"/>
                  </a:lnTo>
                  <a:lnTo>
                    <a:pt x="44495" y="15929"/>
                  </a:lnTo>
                  <a:lnTo>
                    <a:pt x="41730" y="18124"/>
                  </a:lnTo>
                  <a:lnTo>
                    <a:pt x="40282" y="19045"/>
                  </a:lnTo>
                  <a:lnTo>
                    <a:pt x="35412" y="20625"/>
                  </a:lnTo>
                  <a:lnTo>
                    <a:pt x="34666" y="20844"/>
                  </a:lnTo>
                  <a:lnTo>
                    <a:pt x="34622" y="20888"/>
                  </a:lnTo>
                  <a:lnTo>
                    <a:pt x="31111" y="23433"/>
                  </a:lnTo>
                  <a:lnTo>
                    <a:pt x="29356" y="24618"/>
                  </a:lnTo>
                  <a:lnTo>
                    <a:pt x="28303" y="24969"/>
                  </a:lnTo>
                  <a:lnTo>
                    <a:pt x="28259" y="24969"/>
                  </a:lnTo>
                  <a:lnTo>
                    <a:pt x="27908" y="25188"/>
                  </a:lnTo>
                  <a:lnTo>
                    <a:pt x="27820" y="25232"/>
                  </a:lnTo>
                  <a:lnTo>
                    <a:pt x="27820" y="25320"/>
                  </a:lnTo>
                  <a:lnTo>
                    <a:pt x="27820" y="25408"/>
                  </a:lnTo>
                  <a:lnTo>
                    <a:pt x="27820" y="25452"/>
                  </a:lnTo>
                  <a:lnTo>
                    <a:pt x="27996" y="25671"/>
                  </a:lnTo>
                  <a:lnTo>
                    <a:pt x="27864" y="25890"/>
                  </a:lnTo>
                  <a:lnTo>
                    <a:pt x="26723" y="26241"/>
                  </a:lnTo>
                  <a:lnTo>
                    <a:pt x="22730" y="25671"/>
                  </a:lnTo>
                  <a:lnTo>
                    <a:pt x="21458" y="25320"/>
                  </a:lnTo>
                  <a:lnTo>
                    <a:pt x="18035" y="23696"/>
                  </a:lnTo>
                  <a:lnTo>
                    <a:pt x="15973" y="22555"/>
                  </a:lnTo>
                  <a:lnTo>
                    <a:pt x="15929" y="22512"/>
                  </a:lnTo>
                  <a:lnTo>
                    <a:pt x="15095" y="22292"/>
                  </a:lnTo>
                  <a:lnTo>
                    <a:pt x="15007" y="22292"/>
                  </a:lnTo>
                  <a:lnTo>
                    <a:pt x="14349" y="22424"/>
                  </a:lnTo>
                  <a:lnTo>
                    <a:pt x="14261" y="22468"/>
                  </a:lnTo>
                  <a:lnTo>
                    <a:pt x="14217" y="22599"/>
                  </a:lnTo>
                  <a:lnTo>
                    <a:pt x="14700" y="26022"/>
                  </a:lnTo>
                  <a:lnTo>
                    <a:pt x="14217" y="28786"/>
                  </a:lnTo>
                  <a:lnTo>
                    <a:pt x="13252" y="31726"/>
                  </a:lnTo>
                  <a:lnTo>
                    <a:pt x="12769" y="33438"/>
                  </a:lnTo>
                  <a:lnTo>
                    <a:pt x="7109" y="34008"/>
                  </a:lnTo>
                  <a:lnTo>
                    <a:pt x="2326" y="34184"/>
                  </a:lnTo>
                  <a:lnTo>
                    <a:pt x="176" y="34228"/>
                  </a:lnTo>
                  <a:lnTo>
                    <a:pt x="88" y="34228"/>
                  </a:lnTo>
                  <a:lnTo>
                    <a:pt x="44" y="34271"/>
                  </a:lnTo>
                  <a:lnTo>
                    <a:pt x="0" y="34315"/>
                  </a:lnTo>
                  <a:lnTo>
                    <a:pt x="0" y="34403"/>
                  </a:lnTo>
                  <a:lnTo>
                    <a:pt x="0" y="34447"/>
                  </a:lnTo>
                  <a:lnTo>
                    <a:pt x="44" y="34535"/>
                  </a:lnTo>
                  <a:lnTo>
                    <a:pt x="88" y="34535"/>
                  </a:lnTo>
                  <a:lnTo>
                    <a:pt x="176" y="34579"/>
                  </a:lnTo>
                  <a:lnTo>
                    <a:pt x="2326" y="34535"/>
                  </a:lnTo>
                  <a:lnTo>
                    <a:pt x="7153" y="34359"/>
                  </a:lnTo>
                  <a:lnTo>
                    <a:pt x="12901" y="33789"/>
                  </a:lnTo>
                  <a:lnTo>
                    <a:pt x="12989" y="33745"/>
                  </a:lnTo>
                  <a:lnTo>
                    <a:pt x="13033" y="33657"/>
                  </a:lnTo>
                  <a:lnTo>
                    <a:pt x="13559" y="31814"/>
                  </a:lnTo>
                  <a:lnTo>
                    <a:pt x="14524" y="28874"/>
                  </a:lnTo>
                  <a:lnTo>
                    <a:pt x="14524" y="28830"/>
                  </a:lnTo>
                  <a:lnTo>
                    <a:pt x="15051" y="26066"/>
                  </a:lnTo>
                  <a:lnTo>
                    <a:pt x="15051" y="25978"/>
                  </a:lnTo>
                  <a:lnTo>
                    <a:pt x="14612" y="22731"/>
                  </a:lnTo>
                  <a:lnTo>
                    <a:pt x="15051" y="22643"/>
                  </a:lnTo>
                  <a:lnTo>
                    <a:pt x="15841" y="22863"/>
                  </a:lnTo>
                  <a:lnTo>
                    <a:pt x="17859" y="24003"/>
                  </a:lnTo>
                  <a:lnTo>
                    <a:pt x="21326" y="25671"/>
                  </a:lnTo>
                  <a:lnTo>
                    <a:pt x="21370" y="25671"/>
                  </a:lnTo>
                  <a:lnTo>
                    <a:pt x="22686" y="26022"/>
                  </a:lnTo>
                  <a:lnTo>
                    <a:pt x="26723" y="26592"/>
                  </a:lnTo>
                  <a:lnTo>
                    <a:pt x="26767" y="26549"/>
                  </a:lnTo>
                  <a:lnTo>
                    <a:pt x="27996" y="26197"/>
                  </a:lnTo>
                  <a:lnTo>
                    <a:pt x="28127" y="26154"/>
                  </a:lnTo>
                  <a:lnTo>
                    <a:pt x="28347" y="25759"/>
                  </a:lnTo>
                  <a:lnTo>
                    <a:pt x="28347" y="25671"/>
                  </a:lnTo>
                  <a:lnTo>
                    <a:pt x="28347" y="25583"/>
                  </a:lnTo>
                  <a:lnTo>
                    <a:pt x="28215" y="25408"/>
                  </a:lnTo>
                  <a:lnTo>
                    <a:pt x="28435" y="25320"/>
                  </a:lnTo>
                  <a:lnTo>
                    <a:pt x="29488" y="24969"/>
                  </a:lnTo>
                  <a:lnTo>
                    <a:pt x="29532" y="24925"/>
                  </a:lnTo>
                  <a:lnTo>
                    <a:pt x="31287" y="23696"/>
                  </a:lnTo>
                  <a:lnTo>
                    <a:pt x="34797" y="21195"/>
                  </a:lnTo>
                  <a:lnTo>
                    <a:pt x="35543" y="20976"/>
                  </a:lnTo>
                  <a:lnTo>
                    <a:pt x="40414" y="19352"/>
                  </a:lnTo>
                  <a:lnTo>
                    <a:pt x="40458" y="19352"/>
                  </a:lnTo>
                  <a:lnTo>
                    <a:pt x="41906" y="18387"/>
                  </a:lnTo>
                  <a:lnTo>
                    <a:pt x="44714" y="16193"/>
                  </a:lnTo>
                  <a:lnTo>
                    <a:pt x="44758" y="16193"/>
                  </a:lnTo>
                  <a:lnTo>
                    <a:pt x="46821" y="13999"/>
                  </a:lnTo>
                  <a:lnTo>
                    <a:pt x="46821" y="13955"/>
                  </a:lnTo>
                  <a:lnTo>
                    <a:pt x="48444" y="11849"/>
                  </a:lnTo>
                  <a:lnTo>
                    <a:pt x="48444" y="11805"/>
                  </a:lnTo>
                  <a:lnTo>
                    <a:pt x="50287" y="8031"/>
                  </a:lnTo>
                  <a:lnTo>
                    <a:pt x="54938" y="5793"/>
                  </a:lnTo>
                  <a:lnTo>
                    <a:pt x="54982" y="5793"/>
                  </a:lnTo>
                  <a:lnTo>
                    <a:pt x="56386" y="4696"/>
                  </a:lnTo>
                  <a:lnTo>
                    <a:pt x="56386" y="4652"/>
                  </a:lnTo>
                  <a:lnTo>
                    <a:pt x="59151" y="2019"/>
                  </a:lnTo>
                  <a:lnTo>
                    <a:pt x="59195" y="1888"/>
                  </a:lnTo>
                  <a:lnTo>
                    <a:pt x="59239" y="176"/>
                  </a:lnTo>
                  <a:lnTo>
                    <a:pt x="59239" y="133"/>
                  </a:lnTo>
                  <a:lnTo>
                    <a:pt x="59195" y="45"/>
                  </a:lnTo>
                  <a:lnTo>
                    <a:pt x="5915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" name="Google Shape;685;p48"/>
            <p:cNvSpPr/>
            <p:nvPr/>
          </p:nvSpPr>
          <p:spPr>
            <a:xfrm>
              <a:off x="3659700" y="642075"/>
              <a:ext cx="701025" cy="988425"/>
            </a:xfrm>
            <a:custGeom>
              <a:avLst/>
              <a:gdLst/>
              <a:ahLst/>
              <a:cxnLst/>
              <a:rect l="l" t="t" r="r" b="b"/>
              <a:pathLst>
                <a:path w="28041" h="39537" extrusionOk="0">
                  <a:moveTo>
                    <a:pt x="26767" y="1"/>
                  </a:moveTo>
                  <a:lnTo>
                    <a:pt x="25714" y="527"/>
                  </a:lnTo>
                  <a:lnTo>
                    <a:pt x="25627" y="571"/>
                  </a:lnTo>
                  <a:lnTo>
                    <a:pt x="24486" y="1712"/>
                  </a:lnTo>
                  <a:lnTo>
                    <a:pt x="24442" y="1712"/>
                  </a:lnTo>
                  <a:lnTo>
                    <a:pt x="23608" y="2809"/>
                  </a:lnTo>
                  <a:lnTo>
                    <a:pt x="22599" y="3555"/>
                  </a:lnTo>
                  <a:lnTo>
                    <a:pt x="20142" y="5442"/>
                  </a:lnTo>
                  <a:lnTo>
                    <a:pt x="20098" y="5442"/>
                  </a:lnTo>
                  <a:lnTo>
                    <a:pt x="18650" y="6934"/>
                  </a:lnTo>
                  <a:lnTo>
                    <a:pt x="18650" y="6978"/>
                  </a:lnTo>
                  <a:lnTo>
                    <a:pt x="18167" y="7680"/>
                  </a:lnTo>
                  <a:lnTo>
                    <a:pt x="16894" y="9567"/>
                  </a:lnTo>
                  <a:lnTo>
                    <a:pt x="14832" y="12287"/>
                  </a:lnTo>
                  <a:lnTo>
                    <a:pt x="13954" y="13516"/>
                  </a:lnTo>
                  <a:lnTo>
                    <a:pt x="13033" y="14701"/>
                  </a:lnTo>
                  <a:lnTo>
                    <a:pt x="12068" y="15841"/>
                  </a:lnTo>
                  <a:lnTo>
                    <a:pt x="11102" y="16938"/>
                  </a:lnTo>
                  <a:lnTo>
                    <a:pt x="9830" y="18387"/>
                  </a:lnTo>
                  <a:lnTo>
                    <a:pt x="8601" y="19878"/>
                  </a:lnTo>
                  <a:lnTo>
                    <a:pt x="8031" y="20624"/>
                  </a:lnTo>
                  <a:lnTo>
                    <a:pt x="7460" y="21414"/>
                  </a:lnTo>
                  <a:lnTo>
                    <a:pt x="6977" y="22248"/>
                  </a:lnTo>
                  <a:lnTo>
                    <a:pt x="6495" y="23082"/>
                  </a:lnTo>
                  <a:lnTo>
                    <a:pt x="6495" y="23126"/>
                  </a:lnTo>
                  <a:lnTo>
                    <a:pt x="6012" y="24661"/>
                  </a:lnTo>
                  <a:lnTo>
                    <a:pt x="5836" y="26548"/>
                  </a:lnTo>
                  <a:lnTo>
                    <a:pt x="5134" y="27601"/>
                  </a:lnTo>
                  <a:lnTo>
                    <a:pt x="3160" y="29313"/>
                  </a:lnTo>
                  <a:lnTo>
                    <a:pt x="3116" y="29357"/>
                  </a:lnTo>
                  <a:lnTo>
                    <a:pt x="2282" y="31068"/>
                  </a:lnTo>
                  <a:lnTo>
                    <a:pt x="2282" y="31112"/>
                  </a:lnTo>
                  <a:lnTo>
                    <a:pt x="1185" y="34183"/>
                  </a:lnTo>
                  <a:lnTo>
                    <a:pt x="1141" y="34227"/>
                  </a:lnTo>
                  <a:lnTo>
                    <a:pt x="0" y="39317"/>
                  </a:lnTo>
                  <a:lnTo>
                    <a:pt x="0" y="39405"/>
                  </a:lnTo>
                  <a:lnTo>
                    <a:pt x="0" y="39449"/>
                  </a:lnTo>
                  <a:lnTo>
                    <a:pt x="44" y="39493"/>
                  </a:lnTo>
                  <a:lnTo>
                    <a:pt x="132" y="39537"/>
                  </a:lnTo>
                  <a:lnTo>
                    <a:pt x="176" y="39537"/>
                  </a:lnTo>
                  <a:lnTo>
                    <a:pt x="264" y="39493"/>
                  </a:lnTo>
                  <a:lnTo>
                    <a:pt x="308" y="39405"/>
                  </a:lnTo>
                  <a:lnTo>
                    <a:pt x="1492" y="34315"/>
                  </a:lnTo>
                  <a:lnTo>
                    <a:pt x="2633" y="31243"/>
                  </a:lnTo>
                  <a:lnTo>
                    <a:pt x="3423" y="29532"/>
                  </a:lnTo>
                  <a:lnTo>
                    <a:pt x="5398" y="27865"/>
                  </a:lnTo>
                  <a:lnTo>
                    <a:pt x="5442" y="27821"/>
                  </a:lnTo>
                  <a:lnTo>
                    <a:pt x="6144" y="26724"/>
                  </a:lnTo>
                  <a:lnTo>
                    <a:pt x="6144" y="26636"/>
                  </a:lnTo>
                  <a:lnTo>
                    <a:pt x="6363" y="24705"/>
                  </a:lnTo>
                  <a:lnTo>
                    <a:pt x="6802" y="23257"/>
                  </a:lnTo>
                  <a:lnTo>
                    <a:pt x="7285" y="22424"/>
                  </a:lnTo>
                  <a:lnTo>
                    <a:pt x="7767" y="21634"/>
                  </a:lnTo>
                  <a:lnTo>
                    <a:pt x="8294" y="20844"/>
                  </a:lnTo>
                  <a:lnTo>
                    <a:pt x="8864" y="20098"/>
                  </a:lnTo>
                  <a:lnTo>
                    <a:pt x="10093" y="18650"/>
                  </a:lnTo>
                  <a:lnTo>
                    <a:pt x="11365" y="17158"/>
                  </a:lnTo>
                  <a:lnTo>
                    <a:pt x="12331" y="16061"/>
                  </a:lnTo>
                  <a:lnTo>
                    <a:pt x="13296" y="14920"/>
                  </a:lnTo>
                  <a:lnTo>
                    <a:pt x="14262" y="13735"/>
                  </a:lnTo>
                  <a:lnTo>
                    <a:pt x="15139" y="12507"/>
                  </a:lnTo>
                  <a:lnTo>
                    <a:pt x="17202" y="9742"/>
                  </a:lnTo>
                  <a:lnTo>
                    <a:pt x="18430" y="7899"/>
                  </a:lnTo>
                  <a:lnTo>
                    <a:pt x="18913" y="7153"/>
                  </a:lnTo>
                  <a:lnTo>
                    <a:pt x="20361" y="5705"/>
                  </a:lnTo>
                  <a:lnTo>
                    <a:pt x="22774" y="3862"/>
                  </a:lnTo>
                  <a:lnTo>
                    <a:pt x="23828" y="3072"/>
                  </a:lnTo>
                  <a:lnTo>
                    <a:pt x="23871" y="3072"/>
                  </a:lnTo>
                  <a:lnTo>
                    <a:pt x="24749" y="1975"/>
                  </a:lnTo>
                  <a:lnTo>
                    <a:pt x="25890" y="834"/>
                  </a:lnTo>
                  <a:lnTo>
                    <a:pt x="26899" y="352"/>
                  </a:lnTo>
                  <a:lnTo>
                    <a:pt x="27865" y="439"/>
                  </a:lnTo>
                  <a:lnTo>
                    <a:pt x="27908" y="439"/>
                  </a:lnTo>
                  <a:lnTo>
                    <a:pt x="27996" y="396"/>
                  </a:lnTo>
                  <a:lnTo>
                    <a:pt x="28040" y="352"/>
                  </a:lnTo>
                  <a:lnTo>
                    <a:pt x="28040" y="264"/>
                  </a:lnTo>
                  <a:lnTo>
                    <a:pt x="28040" y="220"/>
                  </a:lnTo>
                  <a:lnTo>
                    <a:pt x="27996" y="132"/>
                  </a:lnTo>
                  <a:lnTo>
                    <a:pt x="27952" y="88"/>
                  </a:lnTo>
                  <a:lnTo>
                    <a:pt x="27908" y="88"/>
                  </a:lnTo>
                  <a:lnTo>
                    <a:pt x="2685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" name="Google Shape;686;p48"/>
            <p:cNvSpPr/>
            <p:nvPr/>
          </p:nvSpPr>
          <p:spPr>
            <a:xfrm>
              <a:off x="3591675" y="2170200"/>
              <a:ext cx="1783775" cy="624225"/>
            </a:xfrm>
            <a:custGeom>
              <a:avLst/>
              <a:gdLst/>
              <a:ahLst/>
              <a:cxnLst/>
              <a:rect l="l" t="t" r="r" b="b"/>
              <a:pathLst>
                <a:path w="71351" h="24969" extrusionOk="0">
                  <a:moveTo>
                    <a:pt x="70297" y="1"/>
                  </a:moveTo>
                  <a:lnTo>
                    <a:pt x="68411" y="484"/>
                  </a:lnTo>
                  <a:lnTo>
                    <a:pt x="68367" y="528"/>
                  </a:lnTo>
                  <a:lnTo>
                    <a:pt x="63584" y="2853"/>
                  </a:lnTo>
                  <a:lnTo>
                    <a:pt x="61609" y="3687"/>
                  </a:lnTo>
                  <a:lnTo>
                    <a:pt x="58801" y="4345"/>
                  </a:lnTo>
                  <a:lnTo>
                    <a:pt x="55378" y="4345"/>
                  </a:lnTo>
                  <a:lnTo>
                    <a:pt x="55378" y="4389"/>
                  </a:lnTo>
                  <a:lnTo>
                    <a:pt x="53316" y="4828"/>
                  </a:lnTo>
                  <a:lnTo>
                    <a:pt x="53316" y="4872"/>
                  </a:lnTo>
                  <a:lnTo>
                    <a:pt x="49674" y="6232"/>
                  </a:lnTo>
                  <a:lnTo>
                    <a:pt x="47260" y="7241"/>
                  </a:lnTo>
                  <a:lnTo>
                    <a:pt x="40503" y="8382"/>
                  </a:lnTo>
                  <a:lnTo>
                    <a:pt x="36290" y="9040"/>
                  </a:lnTo>
                  <a:lnTo>
                    <a:pt x="32604" y="9611"/>
                  </a:lnTo>
                  <a:lnTo>
                    <a:pt x="30454" y="10050"/>
                  </a:lnTo>
                  <a:lnTo>
                    <a:pt x="28830" y="10488"/>
                  </a:lnTo>
                  <a:lnTo>
                    <a:pt x="28743" y="10532"/>
                  </a:lnTo>
                  <a:lnTo>
                    <a:pt x="28699" y="10576"/>
                  </a:lnTo>
                  <a:lnTo>
                    <a:pt x="26987" y="15798"/>
                  </a:lnTo>
                  <a:lnTo>
                    <a:pt x="25364" y="19177"/>
                  </a:lnTo>
                  <a:lnTo>
                    <a:pt x="23872" y="21678"/>
                  </a:lnTo>
                  <a:lnTo>
                    <a:pt x="22468" y="23872"/>
                  </a:lnTo>
                  <a:lnTo>
                    <a:pt x="21853" y="24486"/>
                  </a:lnTo>
                  <a:lnTo>
                    <a:pt x="21195" y="24618"/>
                  </a:lnTo>
                  <a:lnTo>
                    <a:pt x="19308" y="24530"/>
                  </a:lnTo>
                  <a:lnTo>
                    <a:pt x="15052" y="23696"/>
                  </a:lnTo>
                  <a:lnTo>
                    <a:pt x="10795" y="22731"/>
                  </a:lnTo>
                  <a:lnTo>
                    <a:pt x="7724" y="22161"/>
                  </a:lnTo>
                  <a:lnTo>
                    <a:pt x="4213" y="21897"/>
                  </a:lnTo>
                  <a:lnTo>
                    <a:pt x="264" y="20449"/>
                  </a:lnTo>
                  <a:lnTo>
                    <a:pt x="176" y="20405"/>
                  </a:lnTo>
                  <a:lnTo>
                    <a:pt x="89" y="20449"/>
                  </a:lnTo>
                  <a:lnTo>
                    <a:pt x="45" y="20493"/>
                  </a:lnTo>
                  <a:lnTo>
                    <a:pt x="1" y="20537"/>
                  </a:lnTo>
                  <a:lnTo>
                    <a:pt x="1" y="20581"/>
                  </a:lnTo>
                  <a:lnTo>
                    <a:pt x="45" y="20669"/>
                  </a:lnTo>
                  <a:lnTo>
                    <a:pt x="45" y="20712"/>
                  </a:lnTo>
                  <a:lnTo>
                    <a:pt x="132" y="20756"/>
                  </a:lnTo>
                  <a:lnTo>
                    <a:pt x="4126" y="22204"/>
                  </a:lnTo>
                  <a:lnTo>
                    <a:pt x="4169" y="22248"/>
                  </a:lnTo>
                  <a:lnTo>
                    <a:pt x="7680" y="22512"/>
                  </a:lnTo>
                  <a:lnTo>
                    <a:pt x="10752" y="23082"/>
                  </a:lnTo>
                  <a:lnTo>
                    <a:pt x="15008" y="24047"/>
                  </a:lnTo>
                  <a:lnTo>
                    <a:pt x="19264" y="24881"/>
                  </a:lnTo>
                  <a:lnTo>
                    <a:pt x="19308" y="24881"/>
                  </a:lnTo>
                  <a:lnTo>
                    <a:pt x="21195" y="24969"/>
                  </a:lnTo>
                  <a:lnTo>
                    <a:pt x="21239" y="24969"/>
                  </a:lnTo>
                  <a:lnTo>
                    <a:pt x="21985" y="24793"/>
                  </a:lnTo>
                  <a:lnTo>
                    <a:pt x="22029" y="24749"/>
                  </a:lnTo>
                  <a:lnTo>
                    <a:pt x="22731" y="24091"/>
                  </a:lnTo>
                  <a:lnTo>
                    <a:pt x="22775" y="24091"/>
                  </a:lnTo>
                  <a:lnTo>
                    <a:pt x="24135" y="21897"/>
                  </a:lnTo>
                  <a:lnTo>
                    <a:pt x="25671" y="19308"/>
                  </a:lnTo>
                  <a:lnTo>
                    <a:pt x="27294" y="15930"/>
                  </a:lnTo>
                  <a:lnTo>
                    <a:pt x="29006" y="10796"/>
                  </a:lnTo>
                  <a:lnTo>
                    <a:pt x="30542" y="10357"/>
                  </a:lnTo>
                  <a:lnTo>
                    <a:pt x="32648" y="9962"/>
                  </a:lnTo>
                  <a:lnTo>
                    <a:pt x="36334" y="9391"/>
                  </a:lnTo>
                  <a:lnTo>
                    <a:pt x="40546" y="8689"/>
                  </a:lnTo>
                  <a:lnTo>
                    <a:pt x="47348" y="7592"/>
                  </a:lnTo>
                  <a:lnTo>
                    <a:pt x="47392" y="7592"/>
                  </a:lnTo>
                  <a:lnTo>
                    <a:pt x="49805" y="6583"/>
                  </a:lnTo>
                  <a:lnTo>
                    <a:pt x="53403" y="5179"/>
                  </a:lnTo>
                  <a:lnTo>
                    <a:pt x="55422" y="4696"/>
                  </a:lnTo>
                  <a:lnTo>
                    <a:pt x="58888" y="4696"/>
                  </a:lnTo>
                  <a:lnTo>
                    <a:pt x="61697" y="3994"/>
                  </a:lnTo>
                  <a:lnTo>
                    <a:pt x="61741" y="3994"/>
                  </a:lnTo>
                  <a:lnTo>
                    <a:pt x="63715" y="3160"/>
                  </a:lnTo>
                  <a:lnTo>
                    <a:pt x="68498" y="835"/>
                  </a:lnTo>
                  <a:lnTo>
                    <a:pt x="70341" y="352"/>
                  </a:lnTo>
                  <a:lnTo>
                    <a:pt x="70780" y="440"/>
                  </a:lnTo>
                  <a:lnTo>
                    <a:pt x="70956" y="659"/>
                  </a:lnTo>
                  <a:lnTo>
                    <a:pt x="70999" y="1712"/>
                  </a:lnTo>
                  <a:lnTo>
                    <a:pt x="70868" y="5003"/>
                  </a:lnTo>
                  <a:lnTo>
                    <a:pt x="70692" y="11059"/>
                  </a:lnTo>
                  <a:lnTo>
                    <a:pt x="70692" y="11147"/>
                  </a:lnTo>
                  <a:lnTo>
                    <a:pt x="70736" y="11190"/>
                  </a:lnTo>
                  <a:lnTo>
                    <a:pt x="70780" y="11234"/>
                  </a:lnTo>
                  <a:lnTo>
                    <a:pt x="70868" y="11278"/>
                  </a:lnTo>
                  <a:lnTo>
                    <a:pt x="70912" y="11234"/>
                  </a:lnTo>
                  <a:lnTo>
                    <a:pt x="70999" y="11234"/>
                  </a:lnTo>
                  <a:lnTo>
                    <a:pt x="70999" y="11147"/>
                  </a:lnTo>
                  <a:lnTo>
                    <a:pt x="71043" y="11103"/>
                  </a:lnTo>
                  <a:lnTo>
                    <a:pt x="71219" y="5003"/>
                  </a:lnTo>
                  <a:lnTo>
                    <a:pt x="71351" y="1712"/>
                  </a:lnTo>
                  <a:lnTo>
                    <a:pt x="71351" y="1668"/>
                  </a:lnTo>
                  <a:lnTo>
                    <a:pt x="71263" y="571"/>
                  </a:lnTo>
                  <a:lnTo>
                    <a:pt x="71263" y="484"/>
                  </a:lnTo>
                  <a:lnTo>
                    <a:pt x="70999" y="177"/>
                  </a:lnTo>
                  <a:lnTo>
                    <a:pt x="70912" y="89"/>
                  </a:lnTo>
                  <a:lnTo>
                    <a:pt x="7038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" name="Google Shape;687;p48"/>
            <p:cNvSpPr/>
            <p:nvPr/>
          </p:nvSpPr>
          <p:spPr>
            <a:xfrm>
              <a:off x="3359125" y="762750"/>
              <a:ext cx="284150" cy="616550"/>
            </a:xfrm>
            <a:custGeom>
              <a:avLst/>
              <a:gdLst/>
              <a:ahLst/>
              <a:cxnLst/>
              <a:rect l="l" t="t" r="r" b="b"/>
              <a:pathLst>
                <a:path w="11366" h="24662" extrusionOk="0">
                  <a:moveTo>
                    <a:pt x="11146" y="1"/>
                  </a:moveTo>
                  <a:lnTo>
                    <a:pt x="11102" y="44"/>
                  </a:lnTo>
                  <a:lnTo>
                    <a:pt x="11058" y="88"/>
                  </a:lnTo>
                  <a:lnTo>
                    <a:pt x="9478" y="3292"/>
                  </a:lnTo>
                  <a:lnTo>
                    <a:pt x="9347" y="3599"/>
                  </a:lnTo>
                  <a:lnTo>
                    <a:pt x="7811" y="6144"/>
                  </a:lnTo>
                  <a:lnTo>
                    <a:pt x="7811" y="6188"/>
                  </a:lnTo>
                  <a:lnTo>
                    <a:pt x="6977" y="7987"/>
                  </a:lnTo>
                  <a:lnTo>
                    <a:pt x="6143" y="10400"/>
                  </a:lnTo>
                  <a:lnTo>
                    <a:pt x="6056" y="10620"/>
                  </a:lnTo>
                  <a:lnTo>
                    <a:pt x="4344" y="15841"/>
                  </a:lnTo>
                  <a:lnTo>
                    <a:pt x="2501" y="20888"/>
                  </a:lnTo>
                  <a:lnTo>
                    <a:pt x="1273" y="23564"/>
                  </a:lnTo>
                  <a:lnTo>
                    <a:pt x="88" y="24310"/>
                  </a:lnTo>
                  <a:lnTo>
                    <a:pt x="0" y="24398"/>
                  </a:lnTo>
                  <a:lnTo>
                    <a:pt x="0" y="24442"/>
                  </a:lnTo>
                  <a:lnTo>
                    <a:pt x="0" y="24486"/>
                  </a:lnTo>
                  <a:lnTo>
                    <a:pt x="0" y="24574"/>
                  </a:lnTo>
                  <a:lnTo>
                    <a:pt x="88" y="24617"/>
                  </a:lnTo>
                  <a:lnTo>
                    <a:pt x="176" y="24661"/>
                  </a:lnTo>
                  <a:lnTo>
                    <a:pt x="263" y="24617"/>
                  </a:lnTo>
                  <a:lnTo>
                    <a:pt x="1492" y="23828"/>
                  </a:lnTo>
                  <a:lnTo>
                    <a:pt x="1580" y="23784"/>
                  </a:lnTo>
                  <a:lnTo>
                    <a:pt x="2808" y="21019"/>
                  </a:lnTo>
                  <a:lnTo>
                    <a:pt x="4695" y="15973"/>
                  </a:lnTo>
                  <a:lnTo>
                    <a:pt x="6363" y="10751"/>
                  </a:lnTo>
                  <a:lnTo>
                    <a:pt x="6451" y="10532"/>
                  </a:lnTo>
                  <a:lnTo>
                    <a:pt x="7284" y="8118"/>
                  </a:lnTo>
                  <a:lnTo>
                    <a:pt x="8118" y="6319"/>
                  </a:lnTo>
                  <a:lnTo>
                    <a:pt x="9654" y="3774"/>
                  </a:lnTo>
                  <a:lnTo>
                    <a:pt x="9654" y="3730"/>
                  </a:lnTo>
                  <a:lnTo>
                    <a:pt x="9785" y="3423"/>
                  </a:lnTo>
                  <a:lnTo>
                    <a:pt x="11365" y="264"/>
                  </a:lnTo>
                  <a:lnTo>
                    <a:pt x="11365" y="176"/>
                  </a:lnTo>
                  <a:lnTo>
                    <a:pt x="11365" y="132"/>
                  </a:lnTo>
                  <a:lnTo>
                    <a:pt x="11321" y="44"/>
                  </a:lnTo>
                  <a:lnTo>
                    <a:pt x="1127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" name="Google Shape;688;p48"/>
            <p:cNvSpPr/>
            <p:nvPr/>
          </p:nvSpPr>
          <p:spPr>
            <a:xfrm>
              <a:off x="4291575" y="2578300"/>
              <a:ext cx="465150" cy="155800"/>
            </a:xfrm>
            <a:custGeom>
              <a:avLst/>
              <a:gdLst/>
              <a:ahLst/>
              <a:cxnLst/>
              <a:rect l="l" t="t" r="r" b="b"/>
              <a:pathLst>
                <a:path w="18606" h="6232" extrusionOk="0">
                  <a:moveTo>
                    <a:pt x="18255" y="0"/>
                  </a:moveTo>
                  <a:lnTo>
                    <a:pt x="14613" y="571"/>
                  </a:lnTo>
                  <a:lnTo>
                    <a:pt x="6758" y="1405"/>
                  </a:lnTo>
                  <a:lnTo>
                    <a:pt x="3555" y="1624"/>
                  </a:lnTo>
                  <a:lnTo>
                    <a:pt x="3511" y="1624"/>
                  </a:lnTo>
                  <a:lnTo>
                    <a:pt x="2633" y="1975"/>
                  </a:lnTo>
                  <a:lnTo>
                    <a:pt x="2546" y="1975"/>
                  </a:lnTo>
                  <a:lnTo>
                    <a:pt x="2063" y="2458"/>
                  </a:lnTo>
                  <a:lnTo>
                    <a:pt x="2019" y="2502"/>
                  </a:lnTo>
                  <a:lnTo>
                    <a:pt x="44" y="5968"/>
                  </a:lnTo>
                  <a:lnTo>
                    <a:pt x="1" y="6056"/>
                  </a:lnTo>
                  <a:lnTo>
                    <a:pt x="1" y="6100"/>
                  </a:lnTo>
                  <a:lnTo>
                    <a:pt x="44" y="6188"/>
                  </a:lnTo>
                  <a:lnTo>
                    <a:pt x="88" y="6231"/>
                  </a:lnTo>
                  <a:lnTo>
                    <a:pt x="264" y="6231"/>
                  </a:lnTo>
                  <a:lnTo>
                    <a:pt x="352" y="6144"/>
                  </a:lnTo>
                  <a:lnTo>
                    <a:pt x="2326" y="2677"/>
                  </a:lnTo>
                  <a:lnTo>
                    <a:pt x="2765" y="2282"/>
                  </a:lnTo>
                  <a:lnTo>
                    <a:pt x="3599" y="1975"/>
                  </a:lnTo>
                  <a:lnTo>
                    <a:pt x="6802" y="1756"/>
                  </a:lnTo>
                  <a:lnTo>
                    <a:pt x="14657" y="922"/>
                  </a:lnTo>
                  <a:lnTo>
                    <a:pt x="18167" y="352"/>
                  </a:lnTo>
                  <a:lnTo>
                    <a:pt x="18211" y="439"/>
                  </a:lnTo>
                  <a:lnTo>
                    <a:pt x="16412" y="1273"/>
                  </a:lnTo>
                  <a:lnTo>
                    <a:pt x="16368" y="1317"/>
                  </a:lnTo>
                  <a:lnTo>
                    <a:pt x="16324" y="1405"/>
                  </a:lnTo>
                  <a:lnTo>
                    <a:pt x="16324" y="1449"/>
                  </a:lnTo>
                  <a:lnTo>
                    <a:pt x="16324" y="1536"/>
                  </a:lnTo>
                  <a:lnTo>
                    <a:pt x="16368" y="1580"/>
                  </a:lnTo>
                  <a:lnTo>
                    <a:pt x="16412" y="1624"/>
                  </a:lnTo>
                  <a:lnTo>
                    <a:pt x="16544" y="1624"/>
                  </a:lnTo>
                  <a:lnTo>
                    <a:pt x="18518" y="703"/>
                  </a:lnTo>
                  <a:lnTo>
                    <a:pt x="18606" y="615"/>
                  </a:lnTo>
                  <a:lnTo>
                    <a:pt x="18606" y="483"/>
                  </a:lnTo>
                  <a:lnTo>
                    <a:pt x="18430" y="88"/>
                  </a:lnTo>
                  <a:lnTo>
                    <a:pt x="1834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" name="Google Shape;689;p48"/>
            <p:cNvSpPr/>
            <p:nvPr/>
          </p:nvSpPr>
          <p:spPr>
            <a:xfrm>
              <a:off x="3631175" y="2837200"/>
              <a:ext cx="446500" cy="66925"/>
            </a:xfrm>
            <a:custGeom>
              <a:avLst/>
              <a:gdLst/>
              <a:ahLst/>
              <a:cxnLst/>
              <a:rect l="l" t="t" r="r" b="b"/>
              <a:pathLst>
                <a:path w="17860" h="2677" extrusionOk="0">
                  <a:moveTo>
                    <a:pt x="88" y="0"/>
                  </a:move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44" y="263"/>
                  </a:lnTo>
                  <a:lnTo>
                    <a:pt x="88" y="307"/>
                  </a:lnTo>
                  <a:lnTo>
                    <a:pt x="132" y="351"/>
                  </a:lnTo>
                  <a:lnTo>
                    <a:pt x="2940" y="922"/>
                  </a:lnTo>
                  <a:lnTo>
                    <a:pt x="7987" y="1668"/>
                  </a:lnTo>
                  <a:lnTo>
                    <a:pt x="11102" y="2326"/>
                  </a:lnTo>
                  <a:lnTo>
                    <a:pt x="14262" y="2677"/>
                  </a:lnTo>
                  <a:lnTo>
                    <a:pt x="17728" y="2677"/>
                  </a:lnTo>
                  <a:lnTo>
                    <a:pt x="17772" y="2633"/>
                  </a:lnTo>
                  <a:lnTo>
                    <a:pt x="17816" y="2589"/>
                  </a:lnTo>
                  <a:lnTo>
                    <a:pt x="17860" y="2501"/>
                  </a:lnTo>
                  <a:lnTo>
                    <a:pt x="17816" y="2458"/>
                  </a:lnTo>
                  <a:lnTo>
                    <a:pt x="17772" y="2414"/>
                  </a:lnTo>
                  <a:lnTo>
                    <a:pt x="17728" y="2370"/>
                  </a:lnTo>
                  <a:lnTo>
                    <a:pt x="17684" y="2326"/>
                  </a:lnTo>
                  <a:lnTo>
                    <a:pt x="14306" y="2326"/>
                  </a:lnTo>
                  <a:lnTo>
                    <a:pt x="11146" y="1975"/>
                  </a:lnTo>
                  <a:lnTo>
                    <a:pt x="8074" y="1317"/>
                  </a:lnTo>
                  <a:lnTo>
                    <a:pt x="2984" y="615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" name="Google Shape;690;p48"/>
            <p:cNvSpPr/>
            <p:nvPr/>
          </p:nvSpPr>
          <p:spPr>
            <a:xfrm>
              <a:off x="3229675" y="767150"/>
              <a:ext cx="275375" cy="654925"/>
            </a:xfrm>
            <a:custGeom>
              <a:avLst/>
              <a:gdLst/>
              <a:ahLst/>
              <a:cxnLst/>
              <a:rect l="l" t="t" r="r" b="b"/>
              <a:pathLst>
                <a:path w="11015" h="26197" extrusionOk="0">
                  <a:moveTo>
                    <a:pt x="10795" y="0"/>
                  </a:moveTo>
                  <a:lnTo>
                    <a:pt x="10707" y="44"/>
                  </a:lnTo>
                  <a:lnTo>
                    <a:pt x="9259" y="1536"/>
                  </a:lnTo>
                  <a:lnTo>
                    <a:pt x="9259" y="1580"/>
                  </a:lnTo>
                  <a:lnTo>
                    <a:pt x="7943" y="4564"/>
                  </a:lnTo>
                  <a:lnTo>
                    <a:pt x="7197" y="6319"/>
                  </a:lnTo>
                  <a:lnTo>
                    <a:pt x="5968" y="10180"/>
                  </a:lnTo>
                  <a:lnTo>
                    <a:pt x="4695" y="13384"/>
                  </a:lnTo>
                  <a:lnTo>
                    <a:pt x="3335" y="16104"/>
                  </a:lnTo>
                  <a:lnTo>
                    <a:pt x="2501" y="18210"/>
                  </a:lnTo>
                  <a:lnTo>
                    <a:pt x="1404" y="21896"/>
                  </a:lnTo>
                  <a:lnTo>
                    <a:pt x="0" y="25977"/>
                  </a:lnTo>
                  <a:lnTo>
                    <a:pt x="0" y="26065"/>
                  </a:lnTo>
                  <a:lnTo>
                    <a:pt x="0" y="26109"/>
                  </a:lnTo>
                  <a:lnTo>
                    <a:pt x="44" y="26153"/>
                  </a:lnTo>
                  <a:lnTo>
                    <a:pt x="88" y="26197"/>
                  </a:lnTo>
                  <a:lnTo>
                    <a:pt x="263" y="26197"/>
                  </a:lnTo>
                  <a:lnTo>
                    <a:pt x="307" y="26109"/>
                  </a:lnTo>
                  <a:lnTo>
                    <a:pt x="1755" y="21984"/>
                  </a:lnTo>
                  <a:lnTo>
                    <a:pt x="2852" y="18298"/>
                  </a:lnTo>
                  <a:lnTo>
                    <a:pt x="3642" y="16236"/>
                  </a:lnTo>
                  <a:lnTo>
                    <a:pt x="5046" y="13515"/>
                  </a:lnTo>
                  <a:lnTo>
                    <a:pt x="6143" y="10663"/>
                  </a:lnTo>
                  <a:lnTo>
                    <a:pt x="6275" y="10312"/>
                  </a:lnTo>
                  <a:lnTo>
                    <a:pt x="7548" y="6450"/>
                  </a:lnTo>
                  <a:lnTo>
                    <a:pt x="7548" y="6407"/>
                  </a:lnTo>
                  <a:lnTo>
                    <a:pt x="8294" y="4651"/>
                  </a:lnTo>
                  <a:lnTo>
                    <a:pt x="9566" y="1755"/>
                  </a:lnTo>
                  <a:lnTo>
                    <a:pt x="10970" y="307"/>
                  </a:lnTo>
                  <a:lnTo>
                    <a:pt x="11014" y="219"/>
                  </a:lnTo>
                  <a:lnTo>
                    <a:pt x="11014" y="176"/>
                  </a:lnTo>
                  <a:lnTo>
                    <a:pt x="11014" y="88"/>
                  </a:lnTo>
                  <a:lnTo>
                    <a:pt x="10970" y="44"/>
                  </a:lnTo>
                  <a:lnTo>
                    <a:pt x="1092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" name="Google Shape;691;p48"/>
            <p:cNvSpPr/>
            <p:nvPr/>
          </p:nvSpPr>
          <p:spPr>
            <a:xfrm>
              <a:off x="4717225" y="1245425"/>
              <a:ext cx="38425" cy="278675"/>
            </a:xfrm>
            <a:custGeom>
              <a:avLst/>
              <a:gdLst/>
              <a:ahLst/>
              <a:cxnLst/>
              <a:rect l="l" t="t" r="r" b="b"/>
              <a:pathLst>
                <a:path w="1537" h="11147" extrusionOk="0">
                  <a:moveTo>
                    <a:pt x="1317" y="1"/>
                  </a:moveTo>
                  <a:lnTo>
                    <a:pt x="1273" y="45"/>
                  </a:lnTo>
                  <a:lnTo>
                    <a:pt x="1229" y="89"/>
                  </a:lnTo>
                  <a:lnTo>
                    <a:pt x="1185" y="133"/>
                  </a:lnTo>
                  <a:lnTo>
                    <a:pt x="483" y="4126"/>
                  </a:lnTo>
                  <a:lnTo>
                    <a:pt x="0" y="7066"/>
                  </a:lnTo>
                  <a:lnTo>
                    <a:pt x="0" y="7109"/>
                  </a:lnTo>
                  <a:lnTo>
                    <a:pt x="132" y="8470"/>
                  </a:lnTo>
                  <a:lnTo>
                    <a:pt x="132" y="8514"/>
                  </a:lnTo>
                  <a:lnTo>
                    <a:pt x="878" y="10839"/>
                  </a:lnTo>
                  <a:lnTo>
                    <a:pt x="878" y="10971"/>
                  </a:lnTo>
                  <a:lnTo>
                    <a:pt x="878" y="11015"/>
                  </a:lnTo>
                  <a:lnTo>
                    <a:pt x="922" y="11103"/>
                  </a:lnTo>
                  <a:lnTo>
                    <a:pt x="1009" y="11146"/>
                  </a:lnTo>
                  <a:lnTo>
                    <a:pt x="1053" y="11146"/>
                  </a:lnTo>
                  <a:lnTo>
                    <a:pt x="1185" y="11103"/>
                  </a:lnTo>
                  <a:lnTo>
                    <a:pt x="1229" y="11059"/>
                  </a:lnTo>
                  <a:lnTo>
                    <a:pt x="1229" y="10971"/>
                  </a:lnTo>
                  <a:lnTo>
                    <a:pt x="1229" y="10795"/>
                  </a:lnTo>
                  <a:lnTo>
                    <a:pt x="1229" y="10752"/>
                  </a:lnTo>
                  <a:lnTo>
                    <a:pt x="483" y="8426"/>
                  </a:lnTo>
                  <a:lnTo>
                    <a:pt x="351" y="7109"/>
                  </a:lnTo>
                  <a:lnTo>
                    <a:pt x="834" y="4170"/>
                  </a:lnTo>
                  <a:lnTo>
                    <a:pt x="1536" y="220"/>
                  </a:lnTo>
                  <a:lnTo>
                    <a:pt x="1536" y="133"/>
                  </a:lnTo>
                  <a:lnTo>
                    <a:pt x="1492" y="89"/>
                  </a:lnTo>
                  <a:lnTo>
                    <a:pt x="1448" y="45"/>
                  </a:lnTo>
                  <a:lnTo>
                    <a:pt x="140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" name="Google Shape;692;p48"/>
            <p:cNvSpPr/>
            <p:nvPr/>
          </p:nvSpPr>
          <p:spPr>
            <a:xfrm>
              <a:off x="4744650" y="1146700"/>
              <a:ext cx="39500" cy="377400"/>
            </a:xfrm>
            <a:custGeom>
              <a:avLst/>
              <a:gdLst/>
              <a:ahLst/>
              <a:cxnLst/>
              <a:rect l="l" t="t" r="r" b="b"/>
              <a:pathLst>
                <a:path w="1580" h="15096" extrusionOk="0">
                  <a:moveTo>
                    <a:pt x="483" y="1"/>
                  </a:moveTo>
                  <a:lnTo>
                    <a:pt x="395" y="45"/>
                  </a:lnTo>
                  <a:lnTo>
                    <a:pt x="351" y="45"/>
                  </a:lnTo>
                  <a:lnTo>
                    <a:pt x="307" y="132"/>
                  </a:lnTo>
                  <a:lnTo>
                    <a:pt x="264" y="176"/>
                  </a:lnTo>
                  <a:lnTo>
                    <a:pt x="307" y="264"/>
                  </a:lnTo>
                  <a:lnTo>
                    <a:pt x="1185" y="3204"/>
                  </a:lnTo>
                  <a:lnTo>
                    <a:pt x="1229" y="5091"/>
                  </a:lnTo>
                  <a:lnTo>
                    <a:pt x="439" y="8075"/>
                  </a:lnTo>
                  <a:lnTo>
                    <a:pt x="0" y="10707"/>
                  </a:lnTo>
                  <a:lnTo>
                    <a:pt x="0" y="10751"/>
                  </a:lnTo>
                  <a:lnTo>
                    <a:pt x="88" y="11892"/>
                  </a:lnTo>
                  <a:lnTo>
                    <a:pt x="88" y="11936"/>
                  </a:lnTo>
                  <a:lnTo>
                    <a:pt x="615" y="13647"/>
                  </a:lnTo>
                  <a:lnTo>
                    <a:pt x="439" y="14876"/>
                  </a:lnTo>
                  <a:lnTo>
                    <a:pt x="439" y="14964"/>
                  </a:lnTo>
                  <a:lnTo>
                    <a:pt x="483" y="15008"/>
                  </a:lnTo>
                  <a:lnTo>
                    <a:pt x="527" y="15052"/>
                  </a:lnTo>
                  <a:lnTo>
                    <a:pt x="615" y="15095"/>
                  </a:lnTo>
                  <a:lnTo>
                    <a:pt x="746" y="15052"/>
                  </a:lnTo>
                  <a:lnTo>
                    <a:pt x="790" y="14920"/>
                  </a:lnTo>
                  <a:lnTo>
                    <a:pt x="966" y="13647"/>
                  </a:lnTo>
                  <a:lnTo>
                    <a:pt x="966" y="13560"/>
                  </a:lnTo>
                  <a:lnTo>
                    <a:pt x="439" y="11848"/>
                  </a:lnTo>
                  <a:lnTo>
                    <a:pt x="351" y="10751"/>
                  </a:lnTo>
                  <a:lnTo>
                    <a:pt x="790" y="8162"/>
                  </a:lnTo>
                  <a:lnTo>
                    <a:pt x="1580" y="5135"/>
                  </a:lnTo>
                  <a:lnTo>
                    <a:pt x="1580" y="5091"/>
                  </a:lnTo>
                  <a:lnTo>
                    <a:pt x="1536" y="3160"/>
                  </a:lnTo>
                  <a:lnTo>
                    <a:pt x="1536" y="3116"/>
                  </a:lnTo>
                  <a:lnTo>
                    <a:pt x="615" y="132"/>
                  </a:lnTo>
                  <a:lnTo>
                    <a:pt x="571" y="88"/>
                  </a:lnTo>
                  <a:lnTo>
                    <a:pt x="527" y="45"/>
                  </a:lnTo>
                  <a:lnTo>
                    <a:pt x="48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" name="Google Shape;693;p48"/>
            <p:cNvSpPr/>
            <p:nvPr/>
          </p:nvSpPr>
          <p:spPr>
            <a:xfrm>
              <a:off x="4788525" y="1242150"/>
              <a:ext cx="43900" cy="303900"/>
            </a:xfrm>
            <a:custGeom>
              <a:avLst/>
              <a:gdLst/>
              <a:ahLst/>
              <a:cxnLst/>
              <a:rect l="l" t="t" r="r" b="b"/>
              <a:pathLst>
                <a:path w="1756" h="12156" extrusionOk="0">
                  <a:moveTo>
                    <a:pt x="1229" y="0"/>
                  </a:moveTo>
                  <a:lnTo>
                    <a:pt x="1141" y="44"/>
                  </a:lnTo>
                  <a:lnTo>
                    <a:pt x="1097" y="88"/>
                  </a:lnTo>
                  <a:lnTo>
                    <a:pt x="1054" y="132"/>
                  </a:lnTo>
                  <a:lnTo>
                    <a:pt x="1054" y="220"/>
                  </a:lnTo>
                  <a:lnTo>
                    <a:pt x="1405" y="2106"/>
                  </a:lnTo>
                  <a:lnTo>
                    <a:pt x="790" y="4388"/>
                  </a:lnTo>
                  <a:lnTo>
                    <a:pt x="483" y="6231"/>
                  </a:lnTo>
                  <a:lnTo>
                    <a:pt x="483" y="6275"/>
                  </a:lnTo>
                  <a:lnTo>
                    <a:pt x="878" y="8996"/>
                  </a:lnTo>
                  <a:lnTo>
                    <a:pt x="308" y="11277"/>
                  </a:lnTo>
                  <a:lnTo>
                    <a:pt x="0" y="11892"/>
                  </a:lnTo>
                  <a:lnTo>
                    <a:pt x="0" y="11980"/>
                  </a:lnTo>
                  <a:lnTo>
                    <a:pt x="0" y="12067"/>
                  </a:lnTo>
                  <a:lnTo>
                    <a:pt x="44" y="12111"/>
                  </a:lnTo>
                  <a:lnTo>
                    <a:pt x="88" y="12155"/>
                  </a:lnTo>
                  <a:lnTo>
                    <a:pt x="264" y="12155"/>
                  </a:lnTo>
                  <a:lnTo>
                    <a:pt x="351" y="12067"/>
                  </a:lnTo>
                  <a:lnTo>
                    <a:pt x="659" y="11409"/>
                  </a:lnTo>
                  <a:lnTo>
                    <a:pt x="659" y="11365"/>
                  </a:lnTo>
                  <a:lnTo>
                    <a:pt x="1229" y="9040"/>
                  </a:lnTo>
                  <a:lnTo>
                    <a:pt x="1229" y="8952"/>
                  </a:lnTo>
                  <a:lnTo>
                    <a:pt x="834" y="6231"/>
                  </a:lnTo>
                  <a:lnTo>
                    <a:pt x="1141" y="4432"/>
                  </a:lnTo>
                  <a:lnTo>
                    <a:pt x="1756" y="2150"/>
                  </a:lnTo>
                  <a:lnTo>
                    <a:pt x="1756" y="2063"/>
                  </a:lnTo>
                  <a:lnTo>
                    <a:pt x="1405" y="132"/>
                  </a:lnTo>
                  <a:lnTo>
                    <a:pt x="1405" y="88"/>
                  </a:lnTo>
                  <a:lnTo>
                    <a:pt x="1361" y="44"/>
                  </a:lnTo>
                  <a:lnTo>
                    <a:pt x="127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" name="Google Shape;694;p48"/>
            <p:cNvSpPr/>
            <p:nvPr/>
          </p:nvSpPr>
          <p:spPr>
            <a:xfrm>
              <a:off x="4784125" y="1313450"/>
              <a:ext cx="79025" cy="276475"/>
            </a:xfrm>
            <a:custGeom>
              <a:avLst/>
              <a:gdLst/>
              <a:ahLst/>
              <a:cxnLst/>
              <a:rect l="l" t="t" r="r" b="b"/>
              <a:pathLst>
                <a:path w="3161" h="11059" extrusionOk="0">
                  <a:moveTo>
                    <a:pt x="2897" y="0"/>
                  </a:moveTo>
                  <a:lnTo>
                    <a:pt x="2853" y="44"/>
                  </a:lnTo>
                  <a:lnTo>
                    <a:pt x="2809" y="132"/>
                  </a:lnTo>
                  <a:lnTo>
                    <a:pt x="1976" y="2809"/>
                  </a:lnTo>
                  <a:lnTo>
                    <a:pt x="1624" y="4301"/>
                  </a:lnTo>
                  <a:lnTo>
                    <a:pt x="1624" y="4345"/>
                  </a:lnTo>
                  <a:lnTo>
                    <a:pt x="1712" y="6758"/>
                  </a:lnTo>
                  <a:lnTo>
                    <a:pt x="1098" y="8513"/>
                  </a:lnTo>
                  <a:lnTo>
                    <a:pt x="45" y="10795"/>
                  </a:lnTo>
                  <a:lnTo>
                    <a:pt x="1" y="10883"/>
                  </a:lnTo>
                  <a:lnTo>
                    <a:pt x="45" y="10927"/>
                  </a:lnTo>
                  <a:lnTo>
                    <a:pt x="45" y="11014"/>
                  </a:lnTo>
                  <a:lnTo>
                    <a:pt x="133" y="11058"/>
                  </a:lnTo>
                  <a:lnTo>
                    <a:pt x="176" y="11058"/>
                  </a:lnTo>
                  <a:lnTo>
                    <a:pt x="308" y="11014"/>
                  </a:lnTo>
                  <a:lnTo>
                    <a:pt x="352" y="10971"/>
                  </a:lnTo>
                  <a:lnTo>
                    <a:pt x="1449" y="8645"/>
                  </a:lnTo>
                  <a:lnTo>
                    <a:pt x="2063" y="6846"/>
                  </a:lnTo>
                  <a:lnTo>
                    <a:pt x="2063" y="6758"/>
                  </a:lnTo>
                  <a:lnTo>
                    <a:pt x="1976" y="4388"/>
                  </a:lnTo>
                  <a:lnTo>
                    <a:pt x="2327" y="2897"/>
                  </a:lnTo>
                  <a:lnTo>
                    <a:pt x="3160" y="220"/>
                  </a:lnTo>
                  <a:lnTo>
                    <a:pt x="3160" y="132"/>
                  </a:lnTo>
                  <a:lnTo>
                    <a:pt x="3160" y="88"/>
                  </a:lnTo>
                  <a:lnTo>
                    <a:pt x="3116" y="44"/>
                  </a:lnTo>
                  <a:lnTo>
                    <a:pt x="302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" name="Google Shape;695;p48"/>
            <p:cNvSpPr/>
            <p:nvPr/>
          </p:nvSpPr>
          <p:spPr>
            <a:xfrm>
              <a:off x="4800600" y="1323325"/>
              <a:ext cx="74600" cy="277575"/>
            </a:xfrm>
            <a:custGeom>
              <a:avLst/>
              <a:gdLst/>
              <a:ahLst/>
              <a:cxnLst/>
              <a:rect l="l" t="t" r="r" b="b"/>
              <a:pathLst>
                <a:path w="2984" h="11103" extrusionOk="0">
                  <a:moveTo>
                    <a:pt x="2721" y="0"/>
                  </a:moveTo>
                  <a:lnTo>
                    <a:pt x="2677" y="44"/>
                  </a:lnTo>
                  <a:lnTo>
                    <a:pt x="2677" y="132"/>
                  </a:lnTo>
                  <a:lnTo>
                    <a:pt x="2238" y="1756"/>
                  </a:lnTo>
                  <a:lnTo>
                    <a:pt x="2238" y="1799"/>
                  </a:lnTo>
                  <a:lnTo>
                    <a:pt x="2282" y="4388"/>
                  </a:lnTo>
                  <a:lnTo>
                    <a:pt x="1536" y="7285"/>
                  </a:lnTo>
                  <a:lnTo>
                    <a:pt x="44" y="10839"/>
                  </a:lnTo>
                  <a:lnTo>
                    <a:pt x="0" y="10927"/>
                  </a:lnTo>
                  <a:lnTo>
                    <a:pt x="44" y="10970"/>
                  </a:lnTo>
                  <a:lnTo>
                    <a:pt x="88" y="11014"/>
                  </a:lnTo>
                  <a:lnTo>
                    <a:pt x="132" y="11058"/>
                  </a:lnTo>
                  <a:lnTo>
                    <a:pt x="176" y="11102"/>
                  </a:lnTo>
                  <a:lnTo>
                    <a:pt x="307" y="11058"/>
                  </a:lnTo>
                  <a:lnTo>
                    <a:pt x="351" y="10970"/>
                  </a:lnTo>
                  <a:lnTo>
                    <a:pt x="1843" y="7372"/>
                  </a:lnTo>
                  <a:lnTo>
                    <a:pt x="1887" y="7372"/>
                  </a:lnTo>
                  <a:lnTo>
                    <a:pt x="2633" y="4432"/>
                  </a:lnTo>
                  <a:lnTo>
                    <a:pt x="2633" y="4388"/>
                  </a:lnTo>
                  <a:lnTo>
                    <a:pt x="2589" y="1843"/>
                  </a:lnTo>
                  <a:lnTo>
                    <a:pt x="2984" y="220"/>
                  </a:lnTo>
                  <a:lnTo>
                    <a:pt x="2984" y="132"/>
                  </a:lnTo>
                  <a:lnTo>
                    <a:pt x="2984" y="88"/>
                  </a:lnTo>
                  <a:lnTo>
                    <a:pt x="294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" name="Google Shape;696;p48"/>
            <p:cNvSpPr/>
            <p:nvPr/>
          </p:nvSpPr>
          <p:spPr>
            <a:xfrm>
              <a:off x="4826925" y="1334300"/>
              <a:ext cx="77900" cy="245750"/>
            </a:xfrm>
            <a:custGeom>
              <a:avLst/>
              <a:gdLst/>
              <a:ahLst/>
              <a:cxnLst/>
              <a:rect l="l" t="t" r="r" b="b"/>
              <a:pathLst>
                <a:path w="3116" h="9830" extrusionOk="0">
                  <a:moveTo>
                    <a:pt x="2896" y="0"/>
                  </a:moveTo>
                  <a:lnTo>
                    <a:pt x="2809" y="44"/>
                  </a:lnTo>
                  <a:lnTo>
                    <a:pt x="2765" y="88"/>
                  </a:lnTo>
                  <a:lnTo>
                    <a:pt x="2765" y="132"/>
                  </a:lnTo>
                  <a:lnTo>
                    <a:pt x="2019" y="4037"/>
                  </a:lnTo>
                  <a:lnTo>
                    <a:pt x="1097" y="7416"/>
                  </a:lnTo>
                  <a:lnTo>
                    <a:pt x="44" y="9522"/>
                  </a:lnTo>
                  <a:lnTo>
                    <a:pt x="0" y="9610"/>
                  </a:lnTo>
                  <a:lnTo>
                    <a:pt x="0" y="9654"/>
                  </a:lnTo>
                  <a:lnTo>
                    <a:pt x="0" y="9742"/>
                  </a:lnTo>
                  <a:lnTo>
                    <a:pt x="44" y="9785"/>
                  </a:lnTo>
                  <a:lnTo>
                    <a:pt x="176" y="9829"/>
                  </a:lnTo>
                  <a:lnTo>
                    <a:pt x="264" y="9785"/>
                  </a:lnTo>
                  <a:lnTo>
                    <a:pt x="307" y="9742"/>
                  </a:lnTo>
                  <a:lnTo>
                    <a:pt x="351" y="9698"/>
                  </a:lnTo>
                  <a:lnTo>
                    <a:pt x="1404" y="7548"/>
                  </a:lnTo>
                  <a:lnTo>
                    <a:pt x="2370" y="4125"/>
                  </a:lnTo>
                  <a:lnTo>
                    <a:pt x="3116" y="220"/>
                  </a:lnTo>
                  <a:lnTo>
                    <a:pt x="3116" y="132"/>
                  </a:lnTo>
                  <a:lnTo>
                    <a:pt x="3072" y="88"/>
                  </a:lnTo>
                  <a:lnTo>
                    <a:pt x="3028" y="44"/>
                  </a:lnTo>
                  <a:lnTo>
                    <a:pt x="294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" name="Google Shape;697;p48"/>
            <p:cNvSpPr/>
            <p:nvPr/>
          </p:nvSpPr>
          <p:spPr>
            <a:xfrm>
              <a:off x="4873000" y="1356225"/>
              <a:ext cx="89975" cy="206275"/>
            </a:xfrm>
            <a:custGeom>
              <a:avLst/>
              <a:gdLst/>
              <a:ahLst/>
              <a:cxnLst/>
              <a:rect l="l" t="t" r="r" b="b"/>
              <a:pathLst>
                <a:path w="3599" h="8251" extrusionOk="0">
                  <a:moveTo>
                    <a:pt x="3423" y="1"/>
                  </a:moveTo>
                  <a:lnTo>
                    <a:pt x="3335" y="45"/>
                  </a:lnTo>
                  <a:lnTo>
                    <a:pt x="3291" y="89"/>
                  </a:lnTo>
                  <a:lnTo>
                    <a:pt x="2326" y="1405"/>
                  </a:lnTo>
                  <a:lnTo>
                    <a:pt x="2326" y="1449"/>
                  </a:lnTo>
                  <a:lnTo>
                    <a:pt x="1361" y="4477"/>
                  </a:lnTo>
                  <a:lnTo>
                    <a:pt x="483" y="7109"/>
                  </a:lnTo>
                  <a:lnTo>
                    <a:pt x="0" y="7987"/>
                  </a:lnTo>
                  <a:lnTo>
                    <a:pt x="0" y="8075"/>
                  </a:lnTo>
                  <a:lnTo>
                    <a:pt x="0" y="8163"/>
                  </a:lnTo>
                  <a:lnTo>
                    <a:pt x="44" y="8206"/>
                  </a:lnTo>
                  <a:lnTo>
                    <a:pt x="88" y="8250"/>
                  </a:lnTo>
                  <a:lnTo>
                    <a:pt x="264" y="8250"/>
                  </a:lnTo>
                  <a:lnTo>
                    <a:pt x="307" y="8163"/>
                  </a:lnTo>
                  <a:lnTo>
                    <a:pt x="834" y="7285"/>
                  </a:lnTo>
                  <a:lnTo>
                    <a:pt x="834" y="7241"/>
                  </a:lnTo>
                  <a:lnTo>
                    <a:pt x="1712" y="4564"/>
                  </a:lnTo>
                  <a:lnTo>
                    <a:pt x="2633" y="1580"/>
                  </a:lnTo>
                  <a:lnTo>
                    <a:pt x="3598" y="308"/>
                  </a:lnTo>
                  <a:lnTo>
                    <a:pt x="3598" y="220"/>
                  </a:lnTo>
                  <a:lnTo>
                    <a:pt x="3598" y="176"/>
                  </a:lnTo>
                  <a:lnTo>
                    <a:pt x="3598" y="89"/>
                  </a:lnTo>
                  <a:lnTo>
                    <a:pt x="3555" y="45"/>
                  </a:lnTo>
                  <a:lnTo>
                    <a:pt x="346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" name="Google Shape;698;p48"/>
            <p:cNvSpPr/>
            <p:nvPr/>
          </p:nvSpPr>
          <p:spPr>
            <a:xfrm>
              <a:off x="4878475" y="1401200"/>
              <a:ext cx="130575" cy="183225"/>
            </a:xfrm>
            <a:custGeom>
              <a:avLst/>
              <a:gdLst/>
              <a:ahLst/>
              <a:cxnLst/>
              <a:rect l="l" t="t" r="r" b="b"/>
              <a:pathLst>
                <a:path w="5223" h="7329" extrusionOk="0">
                  <a:moveTo>
                    <a:pt x="5003" y="1"/>
                  </a:moveTo>
                  <a:lnTo>
                    <a:pt x="4915" y="45"/>
                  </a:lnTo>
                  <a:lnTo>
                    <a:pt x="1975" y="3204"/>
                  </a:lnTo>
                  <a:lnTo>
                    <a:pt x="1931" y="3292"/>
                  </a:lnTo>
                  <a:lnTo>
                    <a:pt x="1010" y="5442"/>
                  </a:lnTo>
                  <a:lnTo>
                    <a:pt x="45" y="7066"/>
                  </a:lnTo>
                  <a:lnTo>
                    <a:pt x="1" y="7153"/>
                  </a:lnTo>
                  <a:lnTo>
                    <a:pt x="1" y="7197"/>
                  </a:lnTo>
                  <a:lnTo>
                    <a:pt x="45" y="7285"/>
                  </a:lnTo>
                  <a:lnTo>
                    <a:pt x="88" y="7329"/>
                  </a:lnTo>
                  <a:lnTo>
                    <a:pt x="264" y="7329"/>
                  </a:lnTo>
                  <a:lnTo>
                    <a:pt x="352" y="7241"/>
                  </a:lnTo>
                  <a:lnTo>
                    <a:pt x="1317" y="5618"/>
                  </a:lnTo>
                  <a:lnTo>
                    <a:pt x="2239" y="3424"/>
                  </a:lnTo>
                  <a:lnTo>
                    <a:pt x="5179" y="264"/>
                  </a:lnTo>
                  <a:lnTo>
                    <a:pt x="5222" y="220"/>
                  </a:lnTo>
                  <a:lnTo>
                    <a:pt x="5222" y="133"/>
                  </a:lnTo>
                  <a:lnTo>
                    <a:pt x="5222" y="89"/>
                  </a:lnTo>
                  <a:lnTo>
                    <a:pt x="5179" y="45"/>
                  </a:lnTo>
                  <a:lnTo>
                    <a:pt x="513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" name="Google Shape;699;p48"/>
            <p:cNvSpPr/>
            <p:nvPr/>
          </p:nvSpPr>
          <p:spPr>
            <a:xfrm>
              <a:off x="4888350" y="1411075"/>
              <a:ext cx="178850" cy="188725"/>
            </a:xfrm>
            <a:custGeom>
              <a:avLst/>
              <a:gdLst/>
              <a:ahLst/>
              <a:cxnLst/>
              <a:rect l="l" t="t" r="r" b="b"/>
              <a:pathLst>
                <a:path w="7154" h="7549" extrusionOk="0">
                  <a:moveTo>
                    <a:pt x="6934" y="1"/>
                  </a:moveTo>
                  <a:lnTo>
                    <a:pt x="6846" y="45"/>
                  </a:lnTo>
                  <a:lnTo>
                    <a:pt x="5003" y="1493"/>
                  </a:lnTo>
                  <a:lnTo>
                    <a:pt x="4959" y="1537"/>
                  </a:lnTo>
                  <a:lnTo>
                    <a:pt x="2809" y="4345"/>
                  </a:lnTo>
                  <a:lnTo>
                    <a:pt x="2019" y="4915"/>
                  </a:lnTo>
                  <a:lnTo>
                    <a:pt x="1975" y="4959"/>
                  </a:lnTo>
                  <a:lnTo>
                    <a:pt x="44" y="7241"/>
                  </a:lnTo>
                  <a:lnTo>
                    <a:pt x="1" y="7329"/>
                  </a:lnTo>
                  <a:lnTo>
                    <a:pt x="1" y="7373"/>
                  </a:lnTo>
                  <a:lnTo>
                    <a:pt x="1" y="7460"/>
                  </a:lnTo>
                  <a:lnTo>
                    <a:pt x="44" y="7504"/>
                  </a:lnTo>
                  <a:lnTo>
                    <a:pt x="176" y="7548"/>
                  </a:lnTo>
                  <a:lnTo>
                    <a:pt x="220" y="7548"/>
                  </a:lnTo>
                  <a:lnTo>
                    <a:pt x="308" y="7504"/>
                  </a:lnTo>
                  <a:lnTo>
                    <a:pt x="2238" y="5179"/>
                  </a:lnTo>
                  <a:lnTo>
                    <a:pt x="3028" y="4652"/>
                  </a:lnTo>
                  <a:lnTo>
                    <a:pt x="3072" y="4608"/>
                  </a:lnTo>
                  <a:lnTo>
                    <a:pt x="5222" y="1756"/>
                  </a:lnTo>
                  <a:lnTo>
                    <a:pt x="7065" y="308"/>
                  </a:lnTo>
                  <a:lnTo>
                    <a:pt x="7109" y="264"/>
                  </a:lnTo>
                  <a:lnTo>
                    <a:pt x="7153" y="176"/>
                  </a:lnTo>
                  <a:lnTo>
                    <a:pt x="7153" y="132"/>
                  </a:lnTo>
                  <a:lnTo>
                    <a:pt x="7109" y="45"/>
                  </a:lnTo>
                  <a:lnTo>
                    <a:pt x="706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" name="Google Shape;700;p48"/>
            <p:cNvSpPr/>
            <p:nvPr/>
          </p:nvSpPr>
          <p:spPr>
            <a:xfrm>
              <a:off x="4890550" y="1412175"/>
              <a:ext cx="208450" cy="215050"/>
            </a:xfrm>
            <a:custGeom>
              <a:avLst/>
              <a:gdLst/>
              <a:ahLst/>
              <a:cxnLst/>
              <a:rect l="l" t="t" r="r" b="b"/>
              <a:pathLst>
                <a:path w="8338" h="8602" extrusionOk="0">
                  <a:moveTo>
                    <a:pt x="8074" y="1"/>
                  </a:moveTo>
                  <a:lnTo>
                    <a:pt x="8030" y="45"/>
                  </a:lnTo>
                  <a:lnTo>
                    <a:pt x="7987" y="132"/>
                  </a:lnTo>
                  <a:lnTo>
                    <a:pt x="7021" y="3774"/>
                  </a:lnTo>
                  <a:lnTo>
                    <a:pt x="5880" y="5179"/>
                  </a:lnTo>
                  <a:lnTo>
                    <a:pt x="4652" y="5705"/>
                  </a:lnTo>
                  <a:lnTo>
                    <a:pt x="571" y="7943"/>
                  </a:lnTo>
                  <a:lnTo>
                    <a:pt x="88" y="8294"/>
                  </a:lnTo>
                  <a:lnTo>
                    <a:pt x="44" y="8338"/>
                  </a:lnTo>
                  <a:lnTo>
                    <a:pt x="0" y="8426"/>
                  </a:lnTo>
                  <a:lnTo>
                    <a:pt x="0" y="8470"/>
                  </a:lnTo>
                  <a:lnTo>
                    <a:pt x="44" y="8557"/>
                  </a:lnTo>
                  <a:lnTo>
                    <a:pt x="132" y="8601"/>
                  </a:lnTo>
                  <a:lnTo>
                    <a:pt x="307" y="8601"/>
                  </a:lnTo>
                  <a:lnTo>
                    <a:pt x="746" y="8250"/>
                  </a:lnTo>
                  <a:lnTo>
                    <a:pt x="4783" y="6056"/>
                  </a:lnTo>
                  <a:lnTo>
                    <a:pt x="6056" y="5486"/>
                  </a:lnTo>
                  <a:lnTo>
                    <a:pt x="6144" y="5442"/>
                  </a:lnTo>
                  <a:lnTo>
                    <a:pt x="7328" y="3950"/>
                  </a:lnTo>
                  <a:lnTo>
                    <a:pt x="7328" y="3906"/>
                  </a:lnTo>
                  <a:lnTo>
                    <a:pt x="8338" y="220"/>
                  </a:lnTo>
                  <a:lnTo>
                    <a:pt x="8338" y="132"/>
                  </a:lnTo>
                  <a:lnTo>
                    <a:pt x="8338" y="88"/>
                  </a:lnTo>
                  <a:lnTo>
                    <a:pt x="8294" y="45"/>
                  </a:lnTo>
                  <a:lnTo>
                    <a:pt x="820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" name="Google Shape;701;p48"/>
            <p:cNvSpPr/>
            <p:nvPr/>
          </p:nvSpPr>
          <p:spPr>
            <a:xfrm>
              <a:off x="4878475" y="1464825"/>
              <a:ext cx="342300" cy="254550"/>
            </a:xfrm>
            <a:custGeom>
              <a:avLst/>
              <a:gdLst/>
              <a:ahLst/>
              <a:cxnLst/>
              <a:rect l="l" t="t" r="r" b="b"/>
              <a:pathLst>
                <a:path w="13692" h="10182" extrusionOk="0">
                  <a:moveTo>
                    <a:pt x="13560" y="1"/>
                  </a:moveTo>
                  <a:lnTo>
                    <a:pt x="13472" y="45"/>
                  </a:lnTo>
                  <a:lnTo>
                    <a:pt x="11805" y="571"/>
                  </a:lnTo>
                  <a:lnTo>
                    <a:pt x="11761" y="615"/>
                  </a:lnTo>
                  <a:lnTo>
                    <a:pt x="11410" y="879"/>
                  </a:lnTo>
                  <a:lnTo>
                    <a:pt x="11366" y="966"/>
                  </a:lnTo>
                  <a:lnTo>
                    <a:pt x="10795" y="2195"/>
                  </a:lnTo>
                  <a:lnTo>
                    <a:pt x="8119" y="5223"/>
                  </a:lnTo>
                  <a:lnTo>
                    <a:pt x="6890" y="6276"/>
                  </a:lnTo>
                  <a:lnTo>
                    <a:pt x="5266" y="7285"/>
                  </a:lnTo>
                  <a:lnTo>
                    <a:pt x="1142" y="9172"/>
                  </a:lnTo>
                  <a:lnTo>
                    <a:pt x="1098" y="9172"/>
                  </a:lnTo>
                  <a:lnTo>
                    <a:pt x="88" y="9874"/>
                  </a:lnTo>
                  <a:lnTo>
                    <a:pt x="45" y="9918"/>
                  </a:lnTo>
                  <a:lnTo>
                    <a:pt x="1" y="9962"/>
                  </a:lnTo>
                  <a:lnTo>
                    <a:pt x="1" y="10050"/>
                  </a:lnTo>
                  <a:lnTo>
                    <a:pt x="45" y="10093"/>
                  </a:lnTo>
                  <a:lnTo>
                    <a:pt x="88" y="10137"/>
                  </a:lnTo>
                  <a:lnTo>
                    <a:pt x="176" y="10181"/>
                  </a:lnTo>
                  <a:lnTo>
                    <a:pt x="264" y="10137"/>
                  </a:lnTo>
                  <a:lnTo>
                    <a:pt x="1273" y="9479"/>
                  </a:lnTo>
                  <a:lnTo>
                    <a:pt x="5442" y="7592"/>
                  </a:lnTo>
                  <a:lnTo>
                    <a:pt x="5486" y="7592"/>
                  </a:lnTo>
                  <a:lnTo>
                    <a:pt x="7065" y="6583"/>
                  </a:lnTo>
                  <a:lnTo>
                    <a:pt x="7109" y="6539"/>
                  </a:lnTo>
                  <a:lnTo>
                    <a:pt x="8382" y="5486"/>
                  </a:lnTo>
                  <a:lnTo>
                    <a:pt x="8382" y="5442"/>
                  </a:lnTo>
                  <a:lnTo>
                    <a:pt x="11102" y="2414"/>
                  </a:lnTo>
                  <a:lnTo>
                    <a:pt x="11102" y="2370"/>
                  </a:lnTo>
                  <a:lnTo>
                    <a:pt x="11673" y="1142"/>
                  </a:lnTo>
                  <a:lnTo>
                    <a:pt x="11936" y="922"/>
                  </a:lnTo>
                  <a:lnTo>
                    <a:pt x="13604" y="352"/>
                  </a:lnTo>
                  <a:lnTo>
                    <a:pt x="13647" y="308"/>
                  </a:lnTo>
                  <a:lnTo>
                    <a:pt x="13691" y="264"/>
                  </a:lnTo>
                  <a:lnTo>
                    <a:pt x="13691" y="220"/>
                  </a:lnTo>
                  <a:lnTo>
                    <a:pt x="13691" y="133"/>
                  </a:lnTo>
                  <a:lnTo>
                    <a:pt x="13647" y="89"/>
                  </a:lnTo>
                  <a:lnTo>
                    <a:pt x="13604" y="45"/>
                  </a:lnTo>
                  <a:lnTo>
                    <a:pt x="1356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" name="Google Shape;702;p48"/>
            <p:cNvSpPr/>
            <p:nvPr/>
          </p:nvSpPr>
          <p:spPr>
            <a:xfrm>
              <a:off x="5782425" y="1462650"/>
              <a:ext cx="54875" cy="228200"/>
            </a:xfrm>
            <a:custGeom>
              <a:avLst/>
              <a:gdLst/>
              <a:ahLst/>
              <a:cxnLst/>
              <a:rect l="l" t="t" r="r" b="b"/>
              <a:pathLst>
                <a:path w="2195" h="9128" extrusionOk="0">
                  <a:moveTo>
                    <a:pt x="88" y="0"/>
                  </a:moveTo>
                  <a:lnTo>
                    <a:pt x="44" y="44"/>
                  </a:lnTo>
                  <a:lnTo>
                    <a:pt x="0" y="88"/>
                  </a:lnTo>
                  <a:lnTo>
                    <a:pt x="0" y="176"/>
                  </a:lnTo>
                  <a:lnTo>
                    <a:pt x="0" y="263"/>
                  </a:lnTo>
                  <a:lnTo>
                    <a:pt x="44" y="307"/>
                  </a:lnTo>
                  <a:lnTo>
                    <a:pt x="1448" y="1755"/>
                  </a:lnTo>
                  <a:lnTo>
                    <a:pt x="1843" y="2940"/>
                  </a:lnTo>
                  <a:lnTo>
                    <a:pt x="1229" y="5924"/>
                  </a:lnTo>
                  <a:lnTo>
                    <a:pt x="1053" y="8908"/>
                  </a:lnTo>
                  <a:lnTo>
                    <a:pt x="1053" y="8996"/>
                  </a:lnTo>
                  <a:lnTo>
                    <a:pt x="1097" y="9040"/>
                  </a:lnTo>
                  <a:lnTo>
                    <a:pt x="1141" y="9083"/>
                  </a:lnTo>
                  <a:lnTo>
                    <a:pt x="1229" y="9127"/>
                  </a:lnTo>
                  <a:lnTo>
                    <a:pt x="1360" y="9083"/>
                  </a:lnTo>
                  <a:lnTo>
                    <a:pt x="1404" y="8952"/>
                  </a:lnTo>
                  <a:lnTo>
                    <a:pt x="1580" y="5968"/>
                  </a:lnTo>
                  <a:lnTo>
                    <a:pt x="2194" y="2984"/>
                  </a:lnTo>
                  <a:lnTo>
                    <a:pt x="2194" y="2896"/>
                  </a:lnTo>
                  <a:lnTo>
                    <a:pt x="1755" y="1624"/>
                  </a:lnTo>
                  <a:lnTo>
                    <a:pt x="1712" y="1536"/>
                  </a:lnTo>
                  <a:lnTo>
                    <a:pt x="307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" name="Google Shape;703;p48"/>
            <p:cNvSpPr/>
            <p:nvPr/>
          </p:nvSpPr>
          <p:spPr>
            <a:xfrm>
              <a:off x="4857625" y="1459350"/>
              <a:ext cx="669225" cy="314875"/>
            </a:xfrm>
            <a:custGeom>
              <a:avLst/>
              <a:gdLst/>
              <a:ahLst/>
              <a:cxnLst/>
              <a:rect l="l" t="t" r="r" b="b"/>
              <a:pathLst>
                <a:path w="26769" h="12595" extrusionOk="0">
                  <a:moveTo>
                    <a:pt x="26549" y="1"/>
                  </a:moveTo>
                  <a:lnTo>
                    <a:pt x="22643" y="1054"/>
                  </a:lnTo>
                  <a:lnTo>
                    <a:pt x="18036" y="2238"/>
                  </a:lnTo>
                  <a:lnTo>
                    <a:pt x="16105" y="2633"/>
                  </a:lnTo>
                  <a:lnTo>
                    <a:pt x="16017" y="2677"/>
                  </a:lnTo>
                  <a:lnTo>
                    <a:pt x="14657" y="3994"/>
                  </a:lnTo>
                  <a:lnTo>
                    <a:pt x="12463" y="4345"/>
                  </a:lnTo>
                  <a:lnTo>
                    <a:pt x="12375" y="4389"/>
                  </a:lnTo>
                  <a:lnTo>
                    <a:pt x="10137" y="6934"/>
                  </a:lnTo>
                  <a:lnTo>
                    <a:pt x="8558" y="8162"/>
                  </a:lnTo>
                  <a:lnTo>
                    <a:pt x="6320" y="9391"/>
                  </a:lnTo>
                  <a:lnTo>
                    <a:pt x="1844" y="11409"/>
                  </a:lnTo>
                  <a:lnTo>
                    <a:pt x="220" y="12112"/>
                  </a:lnTo>
                  <a:lnTo>
                    <a:pt x="133" y="12155"/>
                  </a:lnTo>
                  <a:lnTo>
                    <a:pt x="1" y="12331"/>
                  </a:lnTo>
                  <a:lnTo>
                    <a:pt x="1" y="12375"/>
                  </a:lnTo>
                  <a:lnTo>
                    <a:pt x="1" y="12463"/>
                  </a:lnTo>
                  <a:lnTo>
                    <a:pt x="1" y="12506"/>
                  </a:lnTo>
                  <a:lnTo>
                    <a:pt x="45" y="12594"/>
                  </a:lnTo>
                  <a:lnTo>
                    <a:pt x="220" y="12594"/>
                  </a:lnTo>
                  <a:lnTo>
                    <a:pt x="308" y="12550"/>
                  </a:lnTo>
                  <a:lnTo>
                    <a:pt x="396" y="12419"/>
                  </a:lnTo>
                  <a:lnTo>
                    <a:pt x="1976" y="11760"/>
                  </a:lnTo>
                  <a:lnTo>
                    <a:pt x="6451" y="9742"/>
                  </a:lnTo>
                  <a:lnTo>
                    <a:pt x="8733" y="8469"/>
                  </a:lnTo>
                  <a:lnTo>
                    <a:pt x="8777" y="8426"/>
                  </a:lnTo>
                  <a:lnTo>
                    <a:pt x="10357" y="7197"/>
                  </a:lnTo>
                  <a:lnTo>
                    <a:pt x="10401" y="7197"/>
                  </a:lnTo>
                  <a:lnTo>
                    <a:pt x="12595" y="4696"/>
                  </a:lnTo>
                  <a:lnTo>
                    <a:pt x="14789" y="4301"/>
                  </a:lnTo>
                  <a:lnTo>
                    <a:pt x="14876" y="4257"/>
                  </a:lnTo>
                  <a:lnTo>
                    <a:pt x="16237" y="2984"/>
                  </a:lnTo>
                  <a:lnTo>
                    <a:pt x="18124" y="2546"/>
                  </a:lnTo>
                  <a:lnTo>
                    <a:pt x="22731" y="1405"/>
                  </a:lnTo>
                  <a:lnTo>
                    <a:pt x="26636" y="352"/>
                  </a:lnTo>
                  <a:lnTo>
                    <a:pt x="26680" y="308"/>
                  </a:lnTo>
                  <a:lnTo>
                    <a:pt x="26724" y="264"/>
                  </a:lnTo>
                  <a:lnTo>
                    <a:pt x="26768" y="176"/>
                  </a:lnTo>
                  <a:lnTo>
                    <a:pt x="26768" y="132"/>
                  </a:lnTo>
                  <a:lnTo>
                    <a:pt x="26724" y="44"/>
                  </a:lnTo>
                  <a:lnTo>
                    <a:pt x="2668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" name="Google Shape;704;p48"/>
            <p:cNvSpPr/>
            <p:nvPr/>
          </p:nvSpPr>
          <p:spPr>
            <a:xfrm>
              <a:off x="4825825" y="1509825"/>
              <a:ext cx="970875" cy="323625"/>
            </a:xfrm>
            <a:custGeom>
              <a:avLst/>
              <a:gdLst/>
              <a:ahLst/>
              <a:cxnLst/>
              <a:rect l="l" t="t" r="r" b="b"/>
              <a:pathLst>
                <a:path w="38835" h="12945" extrusionOk="0">
                  <a:moveTo>
                    <a:pt x="34403" y="0"/>
                  </a:moveTo>
                  <a:lnTo>
                    <a:pt x="31902" y="219"/>
                  </a:lnTo>
                  <a:lnTo>
                    <a:pt x="31858" y="219"/>
                  </a:lnTo>
                  <a:lnTo>
                    <a:pt x="27821" y="1185"/>
                  </a:lnTo>
                  <a:lnTo>
                    <a:pt x="23871" y="1931"/>
                  </a:lnTo>
                  <a:lnTo>
                    <a:pt x="21195" y="2282"/>
                  </a:lnTo>
                  <a:lnTo>
                    <a:pt x="21151" y="2282"/>
                  </a:lnTo>
                  <a:lnTo>
                    <a:pt x="19659" y="3159"/>
                  </a:lnTo>
                  <a:lnTo>
                    <a:pt x="15534" y="3861"/>
                  </a:lnTo>
                  <a:lnTo>
                    <a:pt x="15446" y="3905"/>
                  </a:lnTo>
                  <a:lnTo>
                    <a:pt x="12813" y="6407"/>
                  </a:lnTo>
                  <a:lnTo>
                    <a:pt x="11760" y="7153"/>
                  </a:lnTo>
                  <a:lnTo>
                    <a:pt x="10663" y="7855"/>
                  </a:lnTo>
                  <a:lnTo>
                    <a:pt x="9566" y="8513"/>
                  </a:lnTo>
                  <a:lnTo>
                    <a:pt x="8425" y="9083"/>
                  </a:lnTo>
                  <a:lnTo>
                    <a:pt x="7241" y="9610"/>
                  </a:lnTo>
                  <a:lnTo>
                    <a:pt x="6056" y="10136"/>
                  </a:lnTo>
                  <a:lnTo>
                    <a:pt x="3642" y="11058"/>
                  </a:lnTo>
                  <a:lnTo>
                    <a:pt x="1931" y="11760"/>
                  </a:lnTo>
                  <a:lnTo>
                    <a:pt x="176" y="12462"/>
                  </a:lnTo>
                  <a:lnTo>
                    <a:pt x="88" y="12550"/>
                  </a:lnTo>
                  <a:lnTo>
                    <a:pt x="0" y="12638"/>
                  </a:lnTo>
                  <a:lnTo>
                    <a:pt x="0" y="12725"/>
                  </a:lnTo>
                  <a:lnTo>
                    <a:pt x="0" y="12769"/>
                  </a:lnTo>
                  <a:lnTo>
                    <a:pt x="0" y="12857"/>
                  </a:lnTo>
                  <a:lnTo>
                    <a:pt x="44" y="12901"/>
                  </a:lnTo>
                  <a:lnTo>
                    <a:pt x="176" y="12945"/>
                  </a:lnTo>
                  <a:lnTo>
                    <a:pt x="220" y="12901"/>
                  </a:lnTo>
                  <a:lnTo>
                    <a:pt x="308" y="12857"/>
                  </a:lnTo>
                  <a:lnTo>
                    <a:pt x="351" y="12769"/>
                  </a:lnTo>
                  <a:lnTo>
                    <a:pt x="2063" y="12067"/>
                  </a:lnTo>
                  <a:lnTo>
                    <a:pt x="3774" y="11409"/>
                  </a:lnTo>
                  <a:lnTo>
                    <a:pt x="6188" y="10444"/>
                  </a:lnTo>
                  <a:lnTo>
                    <a:pt x="7372" y="9917"/>
                  </a:lnTo>
                  <a:lnTo>
                    <a:pt x="8557" y="9390"/>
                  </a:lnTo>
                  <a:lnTo>
                    <a:pt x="9742" y="8776"/>
                  </a:lnTo>
                  <a:lnTo>
                    <a:pt x="10883" y="8162"/>
                  </a:lnTo>
                  <a:lnTo>
                    <a:pt x="11980" y="7460"/>
                  </a:lnTo>
                  <a:lnTo>
                    <a:pt x="13033" y="6670"/>
                  </a:lnTo>
                  <a:lnTo>
                    <a:pt x="15622" y="4169"/>
                  </a:lnTo>
                  <a:lnTo>
                    <a:pt x="19747" y="3510"/>
                  </a:lnTo>
                  <a:lnTo>
                    <a:pt x="19790" y="3467"/>
                  </a:lnTo>
                  <a:lnTo>
                    <a:pt x="21282" y="2589"/>
                  </a:lnTo>
                  <a:lnTo>
                    <a:pt x="23915" y="2238"/>
                  </a:lnTo>
                  <a:lnTo>
                    <a:pt x="27908" y="1492"/>
                  </a:lnTo>
                  <a:lnTo>
                    <a:pt x="31945" y="570"/>
                  </a:lnTo>
                  <a:lnTo>
                    <a:pt x="34403" y="351"/>
                  </a:lnTo>
                  <a:lnTo>
                    <a:pt x="36816" y="746"/>
                  </a:lnTo>
                  <a:lnTo>
                    <a:pt x="38001" y="1273"/>
                  </a:lnTo>
                  <a:lnTo>
                    <a:pt x="38440" y="1843"/>
                  </a:lnTo>
                  <a:lnTo>
                    <a:pt x="38484" y="3598"/>
                  </a:lnTo>
                  <a:lnTo>
                    <a:pt x="38484" y="3686"/>
                  </a:lnTo>
                  <a:lnTo>
                    <a:pt x="38527" y="3730"/>
                  </a:lnTo>
                  <a:lnTo>
                    <a:pt x="38571" y="3774"/>
                  </a:lnTo>
                  <a:lnTo>
                    <a:pt x="38703" y="3774"/>
                  </a:lnTo>
                  <a:lnTo>
                    <a:pt x="38791" y="3730"/>
                  </a:lnTo>
                  <a:lnTo>
                    <a:pt x="38791" y="3686"/>
                  </a:lnTo>
                  <a:lnTo>
                    <a:pt x="38835" y="3598"/>
                  </a:lnTo>
                  <a:lnTo>
                    <a:pt x="38791" y="1799"/>
                  </a:lnTo>
                  <a:lnTo>
                    <a:pt x="38747" y="1711"/>
                  </a:lnTo>
                  <a:lnTo>
                    <a:pt x="38264" y="1009"/>
                  </a:lnTo>
                  <a:lnTo>
                    <a:pt x="38220" y="965"/>
                  </a:lnTo>
                  <a:lnTo>
                    <a:pt x="36948" y="439"/>
                  </a:lnTo>
                  <a:lnTo>
                    <a:pt x="36904" y="395"/>
                  </a:lnTo>
                  <a:lnTo>
                    <a:pt x="3444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" name="Google Shape;705;p48"/>
            <p:cNvSpPr/>
            <p:nvPr/>
          </p:nvSpPr>
          <p:spPr>
            <a:xfrm>
              <a:off x="4788525" y="1581125"/>
              <a:ext cx="993925" cy="304975"/>
            </a:xfrm>
            <a:custGeom>
              <a:avLst/>
              <a:gdLst/>
              <a:ahLst/>
              <a:cxnLst/>
              <a:rect l="l" t="t" r="r" b="b"/>
              <a:pathLst>
                <a:path w="39757" h="12199" extrusionOk="0">
                  <a:moveTo>
                    <a:pt x="35588" y="0"/>
                  </a:moveTo>
                  <a:lnTo>
                    <a:pt x="29883" y="790"/>
                  </a:lnTo>
                  <a:lnTo>
                    <a:pt x="26460" y="1009"/>
                  </a:lnTo>
                  <a:lnTo>
                    <a:pt x="26417" y="1009"/>
                  </a:lnTo>
                  <a:lnTo>
                    <a:pt x="24486" y="1712"/>
                  </a:lnTo>
                  <a:lnTo>
                    <a:pt x="19791" y="2326"/>
                  </a:lnTo>
                  <a:lnTo>
                    <a:pt x="18123" y="2677"/>
                  </a:lnTo>
                  <a:lnTo>
                    <a:pt x="18035" y="2721"/>
                  </a:lnTo>
                  <a:lnTo>
                    <a:pt x="15666" y="5046"/>
                  </a:lnTo>
                  <a:lnTo>
                    <a:pt x="15008" y="5573"/>
                  </a:lnTo>
                  <a:lnTo>
                    <a:pt x="14262" y="6056"/>
                  </a:lnTo>
                  <a:lnTo>
                    <a:pt x="13428" y="6538"/>
                  </a:lnTo>
                  <a:lnTo>
                    <a:pt x="12594" y="6977"/>
                  </a:lnTo>
                  <a:lnTo>
                    <a:pt x="11673" y="7416"/>
                  </a:lnTo>
                  <a:lnTo>
                    <a:pt x="10751" y="7855"/>
                  </a:lnTo>
                  <a:lnTo>
                    <a:pt x="8820" y="8689"/>
                  </a:lnTo>
                  <a:lnTo>
                    <a:pt x="6846" y="9478"/>
                  </a:lnTo>
                  <a:lnTo>
                    <a:pt x="4827" y="10180"/>
                  </a:lnTo>
                  <a:lnTo>
                    <a:pt x="1054" y="11497"/>
                  </a:lnTo>
                  <a:lnTo>
                    <a:pt x="176" y="11760"/>
                  </a:lnTo>
                  <a:lnTo>
                    <a:pt x="88" y="11848"/>
                  </a:lnTo>
                  <a:lnTo>
                    <a:pt x="0" y="11936"/>
                  </a:lnTo>
                  <a:lnTo>
                    <a:pt x="0" y="11980"/>
                  </a:lnTo>
                  <a:lnTo>
                    <a:pt x="0" y="12067"/>
                  </a:lnTo>
                  <a:lnTo>
                    <a:pt x="0" y="12111"/>
                  </a:lnTo>
                  <a:lnTo>
                    <a:pt x="44" y="12155"/>
                  </a:lnTo>
                  <a:lnTo>
                    <a:pt x="176" y="12199"/>
                  </a:lnTo>
                  <a:lnTo>
                    <a:pt x="220" y="12155"/>
                  </a:lnTo>
                  <a:lnTo>
                    <a:pt x="308" y="12111"/>
                  </a:lnTo>
                  <a:lnTo>
                    <a:pt x="1141" y="11804"/>
                  </a:lnTo>
                  <a:lnTo>
                    <a:pt x="4959" y="10532"/>
                  </a:lnTo>
                  <a:lnTo>
                    <a:pt x="6977" y="9786"/>
                  </a:lnTo>
                  <a:lnTo>
                    <a:pt x="8996" y="8996"/>
                  </a:lnTo>
                  <a:lnTo>
                    <a:pt x="10927" y="8162"/>
                  </a:lnTo>
                  <a:lnTo>
                    <a:pt x="11892" y="7723"/>
                  </a:lnTo>
                  <a:lnTo>
                    <a:pt x="12770" y="7284"/>
                  </a:lnTo>
                  <a:lnTo>
                    <a:pt x="13647" y="6802"/>
                  </a:lnTo>
                  <a:lnTo>
                    <a:pt x="14437" y="6319"/>
                  </a:lnTo>
                  <a:lnTo>
                    <a:pt x="15227" y="5836"/>
                  </a:lnTo>
                  <a:lnTo>
                    <a:pt x="15885" y="5354"/>
                  </a:lnTo>
                  <a:lnTo>
                    <a:pt x="15929" y="5310"/>
                  </a:lnTo>
                  <a:lnTo>
                    <a:pt x="18255" y="3028"/>
                  </a:lnTo>
                  <a:lnTo>
                    <a:pt x="19878" y="2677"/>
                  </a:lnTo>
                  <a:lnTo>
                    <a:pt x="24530" y="2063"/>
                  </a:lnTo>
                  <a:lnTo>
                    <a:pt x="24574" y="2063"/>
                  </a:lnTo>
                  <a:lnTo>
                    <a:pt x="26548" y="1361"/>
                  </a:lnTo>
                  <a:lnTo>
                    <a:pt x="29927" y="1141"/>
                  </a:lnTo>
                  <a:lnTo>
                    <a:pt x="35631" y="351"/>
                  </a:lnTo>
                  <a:lnTo>
                    <a:pt x="37387" y="439"/>
                  </a:lnTo>
                  <a:lnTo>
                    <a:pt x="38264" y="878"/>
                  </a:lnTo>
                  <a:lnTo>
                    <a:pt x="38308" y="1536"/>
                  </a:lnTo>
                  <a:lnTo>
                    <a:pt x="38396" y="4520"/>
                  </a:lnTo>
                  <a:lnTo>
                    <a:pt x="38396" y="4564"/>
                  </a:lnTo>
                  <a:lnTo>
                    <a:pt x="38703" y="6538"/>
                  </a:lnTo>
                  <a:lnTo>
                    <a:pt x="39361" y="9873"/>
                  </a:lnTo>
                  <a:lnTo>
                    <a:pt x="39449" y="10137"/>
                  </a:lnTo>
                  <a:lnTo>
                    <a:pt x="39449" y="10180"/>
                  </a:lnTo>
                  <a:lnTo>
                    <a:pt x="39493" y="10224"/>
                  </a:lnTo>
                  <a:lnTo>
                    <a:pt x="39581" y="10268"/>
                  </a:lnTo>
                  <a:lnTo>
                    <a:pt x="39625" y="10268"/>
                  </a:lnTo>
                  <a:lnTo>
                    <a:pt x="39712" y="10224"/>
                  </a:lnTo>
                  <a:lnTo>
                    <a:pt x="39756" y="10180"/>
                  </a:lnTo>
                  <a:lnTo>
                    <a:pt x="39756" y="10093"/>
                  </a:lnTo>
                  <a:lnTo>
                    <a:pt x="39756" y="10049"/>
                  </a:lnTo>
                  <a:lnTo>
                    <a:pt x="39054" y="6451"/>
                  </a:lnTo>
                  <a:lnTo>
                    <a:pt x="38747" y="4520"/>
                  </a:lnTo>
                  <a:lnTo>
                    <a:pt x="38659" y="1492"/>
                  </a:lnTo>
                  <a:lnTo>
                    <a:pt x="38571" y="746"/>
                  </a:lnTo>
                  <a:lnTo>
                    <a:pt x="38571" y="658"/>
                  </a:lnTo>
                  <a:lnTo>
                    <a:pt x="38484" y="571"/>
                  </a:lnTo>
                  <a:lnTo>
                    <a:pt x="37518" y="132"/>
                  </a:lnTo>
                  <a:lnTo>
                    <a:pt x="37474" y="88"/>
                  </a:lnTo>
                  <a:lnTo>
                    <a:pt x="3563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" name="Google Shape;706;p48"/>
            <p:cNvSpPr/>
            <p:nvPr/>
          </p:nvSpPr>
          <p:spPr>
            <a:xfrm>
              <a:off x="4156650" y="690350"/>
              <a:ext cx="140425" cy="190900"/>
            </a:xfrm>
            <a:custGeom>
              <a:avLst/>
              <a:gdLst/>
              <a:ahLst/>
              <a:cxnLst/>
              <a:rect l="l" t="t" r="r" b="b"/>
              <a:pathLst>
                <a:path w="5617" h="7636" extrusionOk="0">
                  <a:moveTo>
                    <a:pt x="5398" y="0"/>
                  </a:moveTo>
                  <a:lnTo>
                    <a:pt x="5354" y="44"/>
                  </a:lnTo>
                  <a:lnTo>
                    <a:pt x="5310" y="88"/>
                  </a:lnTo>
                  <a:lnTo>
                    <a:pt x="4959" y="615"/>
                  </a:lnTo>
                  <a:lnTo>
                    <a:pt x="3204" y="3642"/>
                  </a:lnTo>
                  <a:lnTo>
                    <a:pt x="44" y="7372"/>
                  </a:lnTo>
                  <a:lnTo>
                    <a:pt x="0" y="7416"/>
                  </a:lnTo>
                  <a:lnTo>
                    <a:pt x="0" y="7504"/>
                  </a:lnTo>
                  <a:lnTo>
                    <a:pt x="44" y="7548"/>
                  </a:lnTo>
                  <a:lnTo>
                    <a:pt x="44" y="7592"/>
                  </a:lnTo>
                  <a:lnTo>
                    <a:pt x="176" y="7636"/>
                  </a:lnTo>
                  <a:lnTo>
                    <a:pt x="264" y="7636"/>
                  </a:lnTo>
                  <a:lnTo>
                    <a:pt x="307" y="7592"/>
                  </a:lnTo>
                  <a:lnTo>
                    <a:pt x="3467" y="3862"/>
                  </a:lnTo>
                  <a:lnTo>
                    <a:pt x="3511" y="3818"/>
                  </a:lnTo>
                  <a:lnTo>
                    <a:pt x="5266" y="790"/>
                  </a:lnTo>
                  <a:lnTo>
                    <a:pt x="5617" y="264"/>
                  </a:lnTo>
                  <a:lnTo>
                    <a:pt x="5617" y="176"/>
                  </a:lnTo>
                  <a:lnTo>
                    <a:pt x="5617" y="132"/>
                  </a:lnTo>
                  <a:lnTo>
                    <a:pt x="5617" y="88"/>
                  </a:lnTo>
                  <a:lnTo>
                    <a:pt x="552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" name="Google Shape;707;p48"/>
            <p:cNvSpPr/>
            <p:nvPr/>
          </p:nvSpPr>
          <p:spPr>
            <a:xfrm>
              <a:off x="3612525" y="2067100"/>
              <a:ext cx="822775" cy="311575"/>
            </a:xfrm>
            <a:custGeom>
              <a:avLst/>
              <a:gdLst/>
              <a:ahLst/>
              <a:cxnLst/>
              <a:rect l="l" t="t" r="r" b="b"/>
              <a:pathLst>
                <a:path w="32911" h="12463" extrusionOk="0">
                  <a:moveTo>
                    <a:pt x="32648" y="0"/>
                  </a:moveTo>
                  <a:lnTo>
                    <a:pt x="32121" y="395"/>
                  </a:lnTo>
                  <a:lnTo>
                    <a:pt x="32077" y="395"/>
                  </a:lnTo>
                  <a:lnTo>
                    <a:pt x="30541" y="2019"/>
                  </a:lnTo>
                  <a:lnTo>
                    <a:pt x="28260" y="3291"/>
                  </a:lnTo>
                  <a:lnTo>
                    <a:pt x="27163" y="3642"/>
                  </a:lnTo>
                  <a:lnTo>
                    <a:pt x="22862" y="2721"/>
                  </a:lnTo>
                  <a:lnTo>
                    <a:pt x="18386" y="1053"/>
                  </a:lnTo>
                  <a:lnTo>
                    <a:pt x="18343" y="1053"/>
                  </a:lnTo>
                  <a:lnTo>
                    <a:pt x="17640" y="966"/>
                  </a:lnTo>
                  <a:lnTo>
                    <a:pt x="17553" y="966"/>
                  </a:lnTo>
                  <a:lnTo>
                    <a:pt x="17509" y="1009"/>
                  </a:lnTo>
                  <a:lnTo>
                    <a:pt x="17158" y="1317"/>
                  </a:lnTo>
                  <a:lnTo>
                    <a:pt x="17114" y="1448"/>
                  </a:lnTo>
                  <a:lnTo>
                    <a:pt x="17026" y="2809"/>
                  </a:lnTo>
                  <a:lnTo>
                    <a:pt x="16368" y="5485"/>
                  </a:lnTo>
                  <a:lnTo>
                    <a:pt x="15929" y="8557"/>
                  </a:lnTo>
                  <a:lnTo>
                    <a:pt x="15578" y="11541"/>
                  </a:lnTo>
                  <a:lnTo>
                    <a:pt x="15446" y="11936"/>
                  </a:lnTo>
                  <a:lnTo>
                    <a:pt x="13428" y="11716"/>
                  </a:lnTo>
                  <a:lnTo>
                    <a:pt x="10269" y="11760"/>
                  </a:lnTo>
                  <a:lnTo>
                    <a:pt x="5837" y="12067"/>
                  </a:lnTo>
                  <a:lnTo>
                    <a:pt x="2238" y="12111"/>
                  </a:lnTo>
                  <a:lnTo>
                    <a:pt x="176" y="11936"/>
                  </a:lnTo>
                  <a:lnTo>
                    <a:pt x="132" y="11980"/>
                  </a:lnTo>
                  <a:lnTo>
                    <a:pt x="44" y="11980"/>
                  </a:lnTo>
                  <a:lnTo>
                    <a:pt x="1" y="12067"/>
                  </a:lnTo>
                  <a:lnTo>
                    <a:pt x="1" y="12111"/>
                  </a:lnTo>
                  <a:lnTo>
                    <a:pt x="1" y="12199"/>
                  </a:lnTo>
                  <a:lnTo>
                    <a:pt x="44" y="12243"/>
                  </a:lnTo>
                  <a:lnTo>
                    <a:pt x="88" y="12287"/>
                  </a:lnTo>
                  <a:lnTo>
                    <a:pt x="176" y="12287"/>
                  </a:lnTo>
                  <a:lnTo>
                    <a:pt x="2238" y="12462"/>
                  </a:lnTo>
                  <a:lnTo>
                    <a:pt x="5837" y="12418"/>
                  </a:lnTo>
                  <a:lnTo>
                    <a:pt x="10269" y="12111"/>
                  </a:lnTo>
                  <a:lnTo>
                    <a:pt x="13428" y="12067"/>
                  </a:lnTo>
                  <a:lnTo>
                    <a:pt x="15534" y="12287"/>
                  </a:lnTo>
                  <a:lnTo>
                    <a:pt x="15622" y="12287"/>
                  </a:lnTo>
                  <a:lnTo>
                    <a:pt x="15710" y="12199"/>
                  </a:lnTo>
                  <a:lnTo>
                    <a:pt x="15929" y="11672"/>
                  </a:lnTo>
                  <a:lnTo>
                    <a:pt x="15929" y="11629"/>
                  </a:lnTo>
                  <a:lnTo>
                    <a:pt x="16280" y="8601"/>
                  </a:lnTo>
                  <a:lnTo>
                    <a:pt x="16719" y="5573"/>
                  </a:lnTo>
                  <a:lnTo>
                    <a:pt x="17377" y="2896"/>
                  </a:lnTo>
                  <a:lnTo>
                    <a:pt x="17377" y="2852"/>
                  </a:lnTo>
                  <a:lnTo>
                    <a:pt x="17465" y="1536"/>
                  </a:lnTo>
                  <a:lnTo>
                    <a:pt x="17684" y="1317"/>
                  </a:lnTo>
                  <a:lnTo>
                    <a:pt x="18299" y="1404"/>
                  </a:lnTo>
                  <a:lnTo>
                    <a:pt x="22731" y="3072"/>
                  </a:lnTo>
                  <a:lnTo>
                    <a:pt x="22775" y="3072"/>
                  </a:lnTo>
                  <a:lnTo>
                    <a:pt x="27119" y="3993"/>
                  </a:lnTo>
                  <a:lnTo>
                    <a:pt x="27206" y="3949"/>
                  </a:lnTo>
                  <a:lnTo>
                    <a:pt x="28391" y="3642"/>
                  </a:lnTo>
                  <a:lnTo>
                    <a:pt x="28435" y="3598"/>
                  </a:lnTo>
                  <a:lnTo>
                    <a:pt x="30717" y="2326"/>
                  </a:lnTo>
                  <a:lnTo>
                    <a:pt x="30761" y="2282"/>
                  </a:lnTo>
                  <a:lnTo>
                    <a:pt x="32340" y="658"/>
                  </a:lnTo>
                  <a:lnTo>
                    <a:pt x="32867" y="307"/>
                  </a:lnTo>
                  <a:lnTo>
                    <a:pt x="32911" y="264"/>
                  </a:lnTo>
                  <a:lnTo>
                    <a:pt x="32911" y="176"/>
                  </a:lnTo>
                  <a:lnTo>
                    <a:pt x="32911" y="132"/>
                  </a:lnTo>
                  <a:lnTo>
                    <a:pt x="32911" y="44"/>
                  </a:lnTo>
                  <a:lnTo>
                    <a:pt x="3286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" name="Google Shape;708;p48"/>
            <p:cNvSpPr/>
            <p:nvPr/>
          </p:nvSpPr>
          <p:spPr>
            <a:xfrm>
              <a:off x="3644350" y="658525"/>
              <a:ext cx="620925" cy="835950"/>
            </a:xfrm>
            <a:custGeom>
              <a:avLst/>
              <a:gdLst/>
              <a:ahLst/>
              <a:cxnLst/>
              <a:rect l="l" t="t" r="r" b="b"/>
              <a:pathLst>
                <a:path w="24837" h="33438" extrusionOk="0">
                  <a:moveTo>
                    <a:pt x="24573" y="1"/>
                  </a:moveTo>
                  <a:lnTo>
                    <a:pt x="23344" y="703"/>
                  </a:lnTo>
                  <a:lnTo>
                    <a:pt x="20887" y="2283"/>
                  </a:lnTo>
                  <a:lnTo>
                    <a:pt x="16982" y="5223"/>
                  </a:lnTo>
                  <a:lnTo>
                    <a:pt x="16938" y="5267"/>
                  </a:lnTo>
                  <a:lnTo>
                    <a:pt x="15402" y="7768"/>
                  </a:lnTo>
                  <a:lnTo>
                    <a:pt x="13735" y="10269"/>
                  </a:lnTo>
                  <a:lnTo>
                    <a:pt x="11760" y="12770"/>
                  </a:lnTo>
                  <a:lnTo>
                    <a:pt x="9961" y="14964"/>
                  </a:lnTo>
                  <a:lnTo>
                    <a:pt x="7635" y="17860"/>
                  </a:lnTo>
                  <a:lnTo>
                    <a:pt x="5485" y="21063"/>
                  </a:lnTo>
                  <a:lnTo>
                    <a:pt x="5485" y="21107"/>
                  </a:lnTo>
                  <a:lnTo>
                    <a:pt x="4827" y="22555"/>
                  </a:lnTo>
                  <a:lnTo>
                    <a:pt x="4344" y="24354"/>
                  </a:lnTo>
                  <a:lnTo>
                    <a:pt x="3598" y="25803"/>
                  </a:lnTo>
                  <a:lnTo>
                    <a:pt x="2150" y="27514"/>
                  </a:lnTo>
                  <a:lnTo>
                    <a:pt x="2106" y="27558"/>
                  </a:lnTo>
                  <a:lnTo>
                    <a:pt x="1053" y="29840"/>
                  </a:lnTo>
                  <a:lnTo>
                    <a:pt x="0" y="33218"/>
                  </a:lnTo>
                  <a:lnTo>
                    <a:pt x="0" y="33306"/>
                  </a:lnTo>
                  <a:lnTo>
                    <a:pt x="0" y="33350"/>
                  </a:lnTo>
                  <a:lnTo>
                    <a:pt x="44" y="33394"/>
                  </a:lnTo>
                  <a:lnTo>
                    <a:pt x="88" y="33438"/>
                  </a:lnTo>
                  <a:lnTo>
                    <a:pt x="176" y="33438"/>
                  </a:lnTo>
                  <a:lnTo>
                    <a:pt x="263" y="33394"/>
                  </a:lnTo>
                  <a:lnTo>
                    <a:pt x="307" y="33306"/>
                  </a:lnTo>
                  <a:lnTo>
                    <a:pt x="1360" y="29971"/>
                  </a:lnTo>
                  <a:lnTo>
                    <a:pt x="2413" y="27733"/>
                  </a:lnTo>
                  <a:lnTo>
                    <a:pt x="3905" y="26022"/>
                  </a:lnTo>
                  <a:lnTo>
                    <a:pt x="3905" y="25978"/>
                  </a:lnTo>
                  <a:lnTo>
                    <a:pt x="4651" y="24486"/>
                  </a:lnTo>
                  <a:lnTo>
                    <a:pt x="4695" y="24486"/>
                  </a:lnTo>
                  <a:lnTo>
                    <a:pt x="5178" y="22687"/>
                  </a:lnTo>
                  <a:lnTo>
                    <a:pt x="5792" y="21239"/>
                  </a:lnTo>
                  <a:lnTo>
                    <a:pt x="7899" y="18036"/>
                  </a:lnTo>
                  <a:lnTo>
                    <a:pt x="10224" y="15183"/>
                  </a:lnTo>
                  <a:lnTo>
                    <a:pt x="12023" y="12989"/>
                  </a:lnTo>
                  <a:lnTo>
                    <a:pt x="14042" y="10488"/>
                  </a:lnTo>
                  <a:lnTo>
                    <a:pt x="15709" y="7943"/>
                  </a:lnTo>
                  <a:lnTo>
                    <a:pt x="17245" y="5486"/>
                  </a:lnTo>
                  <a:lnTo>
                    <a:pt x="21107" y="2546"/>
                  </a:lnTo>
                  <a:lnTo>
                    <a:pt x="23520" y="1010"/>
                  </a:lnTo>
                  <a:lnTo>
                    <a:pt x="24749" y="308"/>
                  </a:lnTo>
                  <a:lnTo>
                    <a:pt x="24793" y="264"/>
                  </a:lnTo>
                  <a:lnTo>
                    <a:pt x="24793" y="220"/>
                  </a:lnTo>
                  <a:lnTo>
                    <a:pt x="24836" y="133"/>
                  </a:lnTo>
                  <a:lnTo>
                    <a:pt x="24793" y="89"/>
                  </a:lnTo>
                  <a:lnTo>
                    <a:pt x="24749" y="45"/>
                  </a:lnTo>
                  <a:lnTo>
                    <a:pt x="2470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" name="Google Shape;709;p48"/>
            <p:cNvSpPr/>
            <p:nvPr/>
          </p:nvSpPr>
          <p:spPr>
            <a:xfrm>
              <a:off x="3615825" y="2072575"/>
              <a:ext cx="833750" cy="351075"/>
            </a:xfrm>
            <a:custGeom>
              <a:avLst/>
              <a:gdLst/>
              <a:ahLst/>
              <a:cxnLst/>
              <a:rect l="l" t="t" r="r" b="b"/>
              <a:pathLst>
                <a:path w="33350" h="14043" extrusionOk="0">
                  <a:moveTo>
                    <a:pt x="33086" y="1"/>
                  </a:moveTo>
                  <a:lnTo>
                    <a:pt x="33042" y="45"/>
                  </a:lnTo>
                  <a:lnTo>
                    <a:pt x="32252" y="1098"/>
                  </a:lnTo>
                  <a:lnTo>
                    <a:pt x="31243" y="1931"/>
                  </a:lnTo>
                  <a:lnTo>
                    <a:pt x="28084" y="3730"/>
                  </a:lnTo>
                  <a:lnTo>
                    <a:pt x="26855" y="4169"/>
                  </a:lnTo>
                  <a:lnTo>
                    <a:pt x="22028" y="3028"/>
                  </a:lnTo>
                  <a:lnTo>
                    <a:pt x="19088" y="1800"/>
                  </a:lnTo>
                  <a:lnTo>
                    <a:pt x="19044" y="1800"/>
                  </a:lnTo>
                  <a:lnTo>
                    <a:pt x="18123" y="1580"/>
                  </a:lnTo>
                  <a:lnTo>
                    <a:pt x="17991" y="1580"/>
                  </a:lnTo>
                  <a:lnTo>
                    <a:pt x="17947" y="1624"/>
                  </a:lnTo>
                  <a:lnTo>
                    <a:pt x="17903" y="1712"/>
                  </a:lnTo>
                  <a:lnTo>
                    <a:pt x="17333" y="4213"/>
                  </a:lnTo>
                  <a:lnTo>
                    <a:pt x="16982" y="7285"/>
                  </a:lnTo>
                  <a:lnTo>
                    <a:pt x="16236" y="12814"/>
                  </a:lnTo>
                  <a:lnTo>
                    <a:pt x="16192" y="13472"/>
                  </a:lnTo>
                  <a:lnTo>
                    <a:pt x="16017" y="13647"/>
                  </a:lnTo>
                  <a:lnTo>
                    <a:pt x="12155" y="12594"/>
                  </a:lnTo>
                  <a:lnTo>
                    <a:pt x="12111" y="12594"/>
                  </a:lnTo>
                  <a:lnTo>
                    <a:pt x="5749" y="12858"/>
                  </a:lnTo>
                  <a:lnTo>
                    <a:pt x="2633" y="12858"/>
                  </a:lnTo>
                  <a:lnTo>
                    <a:pt x="176" y="12638"/>
                  </a:lnTo>
                  <a:lnTo>
                    <a:pt x="132" y="12638"/>
                  </a:lnTo>
                  <a:lnTo>
                    <a:pt x="44" y="12682"/>
                  </a:lnTo>
                  <a:lnTo>
                    <a:pt x="0" y="12726"/>
                  </a:lnTo>
                  <a:lnTo>
                    <a:pt x="0" y="12814"/>
                  </a:lnTo>
                  <a:lnTo>
                    <a:pt x="0" y="12858"/>
                  </a:lnTo>
                  <a:lnTo>
                    <a:pt x="44" y="12945"/>
                  </a:lnTo>
                  <a:lnTo>
                    <a:pt x="88" y="12989"/>
                  </a:lnTo>
                  <a:lnTo>
                    <a:pt x="132" y="12989"/>
                  </a:lnTo>
                  <a:lnTo>
                    <a:pt x="2633" y="13209"/>
                  </a:lnTo>
                  <a:lnTo>
                    <a:pt x="5792" y="13209"/>
                  </a:lnTo>
                  <a:lnTo>
                    <a:pt x="12111" y="12945"/>
                  </a:lnTo>
                  <a:lnTo>
                    <a:pt x="16017" y="14042"/>
                  </a:lnTo>
                  <a:lnTo>
                    <a:pt x="16060" y="14042"/>
                  </a:lnTo>
                  <a:lnTo>
                    <a:pt x="16148" y="13998"/>
                  </a:lnTo>
                  <a:lnTo>
                    <a:pt x="16192" y="13955"/>
                  </a:lnTo>
                  <a:lnTo>
                    <a:pt x="16499" y="13647"/>
                  </a:lnTo>
                  <a:lnTo>
                    <a:pt x="16543" y="13560"/>
                  </a:lnTo>
                  <a:lnTo>
                    <a:pt x="16587" y="12858"/>
                  </a:lnTo>
                  <a:lnTo>
                    <a:pt x="17333" y="7329"/>
                  </a:lnTo>
                  <a:lnTo>
                    <a:pt x="17684" y="4301"/>
                  </a:lnTo>
                  <a:lnTo>
                    <a:pt x="18211" y="1975"/>
                  </a:lnTo>
                  <a:lnTo>
                    <a:pt x="18957" y="2151"/>
                  </a:lnTo>
                  <a:lnTo>
                    <a:pt x="21897" y="3379"/>
                  </a:lnTo>
                  <a:lnTo>
                    <a:pt x="21940" y="3379"/>
                  </a:lnTo>
                  <a:lnTo>
                    <a:pt x="26811" y="4520"/>
                  </a:lnTo>
                  <a:lnTo>
                    <a:pt x="26943" y="4476"/>
                  </a:lnTo>
                  <a:lnTo>
                    <a:pt x="28215" y="4038"/>
                  </a:lnTo>
                  <a:lnTo>
                    <a:pt x="28259" y="4038"/>
                  </a:lnTo>
                  <a:lnTo>
                    <a:pt x="31419" y="2195"/>
                  </a:lnTo>
                  <a:lnTo>
                    <a:pt x="31462" y="2195"/>
                  </a:lnTo>
                  <a:lnTo>
                    <a:pt x="32516" y="1361"/>
                  </a:lnTo>
                  <a:lnTo>
                    <a:pt x="32516" y="1317"/>
                  </a:lnTo>
                  <a:lnTo>
                    <a:pt x="33305" y="264"/>
                  </a:lnTo>
                  <a:lnTo>
                    <a:pt x="33349" y="220"/>
                  </a:lnTo>
                  <a:lnTo>
                    <a:pt x="33349" y="132"/>
                  </a:lnTo>
                  <a:lnTo>
                    <a:pt x="33305" y="88"/>
                  </a:lnTo>
                  <a:lnTo>
                    <a:pt x="33262" y="45"/>
                  </a:lnTo>
                  <a:lnTo>
                    <a:pt x="3321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" name="Google Shape;710;p48"/>
            <p:cNvSpPr/>
            <p:nvPr/>
          </p:nvSpPr>
          <p:spPr>
            <a:xfrm>
              <a:off x="3615825" y="642075"/>
              <a:ext cx="642875" cy="845825"/>
            </a:xfrm>
            <a:custGeom>
              <a:avLst/>
              <a:gdLst/>
              <a:ahLst/>
              <a:cxnLst/>
              <a:rect l="l" t="t" r="r" b="b"/>
              <a:pathLst>
                <a:path w="25715" h="33833" extrusionOk="0">
                  <a:moveTo>
                    <a:pt x="25495" y="1"/>
                  </a:moveTo>
                  <a:lnTo>
                    <a:pt x="24134" y="483"/>
                  </a:lnTo>
                  <a:lnTo>
                    <a:pt x="24091" y="483"/>
                  </a:lnTo>
                  <a:lnTo>
                    <a:pt x="22862" y="1229"/>
                  </a:lnTo>
                  <a:lnTo>
                    <a:pt x="20273" y="3028"/>
                  </a:lnTo>
                  <a:lnTo>
                    <a:pt x="16982" y="5530"/>
                  </a:lnTo>
                  <a:lnTo>
                    <a:pt x="16938" y="5573"/>
                  </a:lnTo>
                  <a:lnTo>
                    <a:pt x="16236" y="6451"/>
                  </a:lnTo>
                  <a:lnTo>
                    <a:pt x="16236" y="6495"/>
                  </a:lnTo>
                  <a:lnTo>
                    <a:pt x="15007" y="8645"/>
                  </a:lnTo>
                  <a:lnTo>
                    <a:pt x="13559" y="10839"/>
                  </a:lnTo>
                  <a:lnTo>
                    <a:pt x="9742" y="15490"/>
                  </a:lnTo>
                  <a:lnTo>
                    <a:pt x="8162" y="17509"/>
                  </a:lnTo>
                  <a:lnTo>
                    <a:pt x="5836" y="21019"/>
                  </a:lnTo>
                  <a:lnTo>
                    <a:pt x="5792" y="21063"/>
                  </a:lnTo>
                  <a:lnTo>
                    <a:pt x="4476" y="24267"/>
                  </a:lnTo>
                  <a:lnTo>
                    <a:pt x="2414" y="27645"/>
                  </a:lnTo>
                  <a:lnTo>
                    <a:pt x="1360" y="29927"/>
                  </a:lnTo>
                  <a:lnTo>
                    <a:pt x="0" y="33569"/>
                  </a:lnTo>
                  <a:lnTo>
                    <a:pt x="0" y="33657"/>
                  </a:lnTo>
                  <a:lnTo>
                    <a:pt x="0" y="33701"/>
                  </a:lnTo>
                  <a:lnTo>
                    <a:pt x="44" y="33789"/>
                  </a:lnTo>
                  <a:lnTo>
                    <a:pt x="88" y="33832"/>
                  </a:lnTo>
                  <a:lnTo>
                    <a:pt x="176" y="33832"/>
                  </a:lnTo>
                  <a:lnTo>
                    <a:pt x="263" y="33789"/>
                  </a:lnTo>
                  <a:lnTo>
                    <a:pt x="307" y="33701"/>
                  </a:lnTo>
                  <a:lnTo>
                    <a:pt x="1668" y="30103"/>
                  </a:lnTo>
                  <a:lnTo>
                    <a:pt x="2721" y="27821"/>
                  </a:lnTo>
                  <a:lnTo>
                    <a:pt x="4783" y="24442"/>
                  </a:lnTo>
                  <a:lnTo>
                    <a:pt x="4783" y="24398"/>
                  </a:lnTo>
                  <a:lnTo>
                    <a:pt x="6143" y="21195"/>
                  </a:lnTo>
                  <a:lnTo>
                    <a:pt x="8469" y="17728"/>
                  </a:lnTo>
                  <a:lnTo>
                    <a:pt x="10005" y="15710"/>
                  </a:lnTo>
                  <a:lnTo>
                    <a:pt x="13823" y="11015"/>
                  </a:lnTo>
                  <a:lnTo>
                    <a:pt x="15314" y="8821"/>
                  </a:lnTo>
                  <a:lnTo>
                    <a:pt x="16499" y="6671"/>
                  </a:lnTo>
                  <a:lnTo>
                    <a:pt x="17201" y="5793"/>
                  </a:lnTo>
                  <a:lnTo>
                    <a:pt x="20492" y="3292"/>
                  </a:lnTo>
                  <a:lnTo>
                    <a:pt x="23037" y="1537"/>
                  </a:lnTo>
                  <a:lnTo>
                    <a:pt x="24266" y="791"/>
                  </a:lnTo>
                  <a:lnTo>
                    <a:pt x="25626" y="352"/>
                  </a:lnTo>
                  <a:lnTo>
                    <a:pt x="25670" y="308"/>
                  </a:lnTo>
                  <a:lnTo>
                    <a:pt x="25714" y="264"/>
                  </a:lnTo>
                  <a:lnTo>
                    <a:pt x="25714" y="176"/>
                  </a:lnTo>
                  <a:lnTo>
                    <a:pt x="25714" y="132"/>
                  </a:lnTo>
                  <a:lnTo>
                    <a:pt x="25670" y="45"/>
                  </a:lnTo>
                  <a:lnTo>
                    <a:pt x="2562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" name="Google Shape;711;p48"/>
            <p:cNvSpPr/>
            <p:nvPr/>
          </p:nvSpPr>
          <p:spPr>
            <a:xfrm>
              <a:off x="3589500" y="2073675"/>
              <a:ext cx="884200" cy="377400"/>
            </a:xfrm>
            <a:custGeom>
              <a:avLst/>
              <a:gdLst/>
              <a:ahLst/>
              <a:cxnLst/>
              <a:rect l="l" t="t" r="r" b="b"/>
              <a:pathLst>
                <a:path w="35368" h="15096" extrusionOk="0">
                  <a:moveTo>
                    <a:pt x="35192" y="1"/>
                  </a:moveTo>
                  <a:lnTo>
                    <a:pt x="35104" y="44"/>
                  </a:lnTo>
                  <a:lnTo>
                    <a:pt x="35061" y="88"/>
                  </a:lnTo>
                  <a:lnTo>
                    <a:pt x="34315" y="1141"/>
                  </a:lnTo>
                  <a:lnTo>
                    <a:pt x="31901" y="2721"/>
                  </a:lnTo>
                  <a:lnTo>
                    <a:pt x="29137" y="4301"/>
                  </a:lnTo>
                  <a:lnTo>
                    <a:pt x="27733" y="4871"/>
                  </a:lnTo>
                  <a:lnTo>
                    <a:pt x="22379" y="3511"/>
                  </a:lnTo>
                  <a:lnTo>
                    <a:pt x="19966" y="2414"/>
                  </a:lnTo>
                  <a:lnTo>
                    <a:pt x="19834" y="2414"/>
                  </a:lnTo>
                  <a:lnTo>
                    <a:pt x="19790" y="2502"/>
                  </a:lnTo>
                  <a:lnTo>
                    <a:pt x="19746" y="2546"/>
                  </a:lnTo>
                  <a:lnTo>
                    <a:pt x="19264" y="5486"/>
                  </a:lnTo>
                  <a:lnTo>
                    <a:pt x="18737" y="8996"/>
                  </a:lnTo>
                  <a:lnTo>
                    <a:pt x="18342" y="12024"/>
                  </a:lnTo>
                  <a:lnTo>
                    <a:pt x="18079" y="13340"/>
                  </a:lnTo>
                  <a:lnTo>
                    <a:pt x="17508" y="14305"/>
                  </a:lnTo>
                  <a:lnTo>
                    <a:pt x="17026" y="14613"/>
                  </a:lnTo>
                  <a:lnTo>
                    <a:pt x="16367" y="14744"/>
                  </a:lnTo>
                  <a:lnTo>
                    <a:pt x="15578" y="14613"/>
                  </a:lnTo>
                  <a:lnTo>
                    <a:pt x="11979" y="13647"/>
                  </a:lnTo>
                  <a:lnTo>
                    <a:pt x="11936" y="13647"/>
                  </a:lnTo>
                  <a:lnTo>
                    <a:pt x="8996" y="13691"/>
                  </a:lnTo>
                  <a:lnTo>
                    <a:pt x="5529" y="13867"/>
                  </a:lnTo>
                  <a:lnTo>
                    <a:pt x="2808" y="13691"/>
                  </a:lnTo>
                  <a:lnTo>
                    <a:pt x="176" y="13296"/>
                  </a:lnTo>
                  <a:lnTo>
                    <a:pt x="132" y="13296"/>
                  </a:lnTo>
                  <a:lnTo>
                    <a:pt x="44" y="13340"/>
                  </a:lnTo>
                  <a:lnTo>
                    <a:pt x="0" y="13384"/>
                  </a:lnTo>
                  <a:lnTo>
                    <a:pt x="0" y="13472"/>
                  </a:lnTo>
                  <a:lnTo>
                    <a:pt x="0" y="13516"/>
                  </a:lnTo>
                  <a:lnTo>
                    <a:pt x="44" y="13603"/>
                  </a:lnTo>
                  <a:lnTo>
                    <a:pt x="88" y="13647"/>
                  </a:lnTo>
                  <a:lnTo>
                    <a:pt x="132" y="13647"/>
                  </a:lnTo>
                  <a:lnTo>
                    <a:pt x="2764" y="14042"/>
                  </a:lnTo>
                  <a:lnTo>
                    <a:pt x="5529" y="14174"/>
                  </a:lnTo>
                  <a:lnTo>
                    <a:pt x="8996" y="14042"/>
                  </a:lnTo>
                  <a:lnTo>
                    <a:pt x="11892" y="13998"/>
                  </a:lnTo>
                  <a:lnTo>
                    <a:pt x="15490" y="14964"/>
                  </a:lnTo>
                  <a:lnTo>
                    <a:pt x="16324" y="15095"/>
                  </a:lnTo>
                  <a:lnTo>
                    <a:pt x="16411" y="15095"/>
                  </a:lnTo>
                  <a:lnTo>
                    <a:pt x="17113" y="14964"/>
                  </a:lnTo>
                  <a:lnTo>
                    <a:pt x="17201" y="14920"/>
                  </a:lnTo>
                  <a:lnTo>
                    <a:pt x="17728" y="14569"/>
                  </a:lnTo>
                  <a:lnTo>
                    <a:pt x="17816" y="14525"/>
                  </a:lnTo>
                  <a:lnTo>
                    <a:pt x="18386" y="13472"/>
                  </a:lnTo>
                  <a:lnTo>
                    <a:pt x="18430" y="13428"/>
                  </a:lnTo>
                  <a:lnTo>
                    <a:pt x="18693" y="12068"/>
                  </a:lnTo>
                  <a:lnTo>
                    <a:pt x="19088" y="9040"/>
                  </a:lnTo>
                  <a:lnTo>
                    <a:pt x="19615" y="5529"/>
                  </a:lnTo>
                  <a:lnTo>
                    <a:pt x="20053" y="2853"/>
                  </a:lnTo>
                  <a:lnTo>
                    <a:pt x="22247" y="3862"/>
                  </a:lnTo>
                  <a:lnTo>
                    <a:pt x="22291" y="3862"/>
                  </a:lnTo>
                  <a:lnTo>
                    <a:pt x="27689" y="5222"/>
                  </a:lnTo>
                  <a:lnTo>
                    <a:pt x="27820" y="5222"/>
                  </a:lnTo>
                  <a:lnTo>
                    <a:pt x="29268" y="4608"/>
                  </a:lnTo>
                  <a:lnTo>
                    <a:pt x="32121" y="3028"/>
                  </a:lnTo>
                  <a:lnTo>
                    <a:pt x="34534" y="1405"/>
                  </a:lnTo>
                  <a:lnTo>
                    <a:pt x="34578" y="1361"/>
                  </a:lnTo>
                  <a:lnTo>
                    <a:pt x="35324" y="308"/>
                  </a:lnTo>
                  <a:lnTo>
                    <a:pt x="35368" y="220"/>
                  </a:lnTo>
                  <a:lnTo>
                    <a:pt x="35368" y="176"/>
                  </a:lnTo>
                  <a:lnTo>
                    <a:pt x="35368" y="88"/>
                  </a:lnTo>
                  <a:lnTo>
                    <a:pt x="35324" y="44"/>
                  </a:lnTo>
                  <a:lnTo>
                    <a:pt x="3523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" name="Google Shape;712;p48"/>
            <p:cNvSpPr/>
            <p:nvPr/>
          </p:nvSpPr>
          <p:spPr>
            <a:xfrm>
              <a:off x="3598275" y="630025"/>
              <a:ext cx="656025" cy="832650"/>
            </a:xfrm>
            <a:custGeom>
              <a:avLst/>
              <a:gdLst/>
              <a:ahLst/>
              <a:cxnLst/>
              <a:rect l="l" t="t" r="r" b="b"/>
              <a:pathLst>
                <a:path w="26241" h="33306" extrusionOk="0">
                  <a:moveTo>
                    <a:pt x="26021" y="0"/>
                  </a:moveTo>
                  <a:lnTo>
                    <a:pt x="25626" y="132"/>
                  </a:lnTo>
                  <a:lnTo>
                    <a:pt x="24090" y="263"/>
                  </a:lnTo>
                  <a:lnTo>
                    <a:pt x="24003" y="263"/>
                  </a:lnTo>
                  <a:lnTo>
                    <a:pt x="20141" y="2984"/>
                  </a:lnTo>
                  <a:lnTo>
                    <a:pt x="17377" y="5310"/>
                  </a:lnTo>
                  <a:lnTo>
                    <a:pt x="14832" y="7811"/>
                  </a:lnTo>
                  <a:lnTo>
                    <a:pt x="13691" y="9303"/>
                  </a:lnTo>
                  <a:lnTo>
                    <a:pt x="13647" y="9390"/>
                  </a:lnTo>
                  <a:lnTo>
                    <a:pt x="13384" y="10619"/>
                  </a:lnTo>
                  <a:lnTo>
                    <a:pt x="11672" y="12725"/>
                  </a:lnTo>
                  <a:lnTo>
                    <a:pt x="10839" y="13735"/>
                  </a:lnTo>
                  <a:lnTo>
                    <a:pt x="9961" y="14744"/>
                  </a:lnTo>
                  <a:lnTo>
                    <a:pt x="9127" y="15841"/>
                  </a:lnTo>
                  <a:lnTo>
                    <a:pt x="8293" y="17026"/>
                  </a:lnTo>
                  <a:lnTo>
                    <a:pt x="7460" y="18210"/>
                  </a:lnTo>
                  <a:lnTo>
                    <a:pt x="6626" y="19483"/>
                  </a:lnTo>
                  <a:lnTo>
                    <a:pt x="5836" y="20755"/>
                  </a:lnTo>
                  <a:lnTo>
                    <a:pt x="5090" y="22072"/>
                  </a:lnTo>
                  <a:lnTo>
                    <a:pt x="4344" y="23388"/>
                  </a:lnTo>
                  <a:lnTo>
                    <a:pt x="3598" y="24749"/>
                  </a:lnTo>
                  <a:lnTo>
                    <a:pt x="2896" y="26153"/>
                  </a:lnTo>
                  <a:lnTo>
                    <a:pt x="2238" y="27513"/>
                  </a:lnTo>
                  <a:lnTo>
                    <a:pt x="1624" y="28917"/>
                  </a:lnTo>
                  <a:lnTo>
                    <a:pt x="1053" y="30321"/>
                  </a:lnTo>
                  <a:lnTo>
                    <a:pt x="483" y="31682"/>
                  </a:lnTo>
                  <a:lnTo>
                    <a:pt x="0" y="33086"/>
                  </a:lnTo>
                  <a:lnTo>
                    <a:pt x="0" y="33130"/>
                  </a:lnTo>
                  <a:lnTo>
                    <a:pt x="0" y="33217"/>
                  </a:lnTo>
                  <a:lnTo>
                    <a:pt x="44" y="33261"/>
                  </a:lnTo>
                  <a:lnTo>
                    <a:pt x="132" y="33305"/>
                  </a:lnTo>
                  <a:lnTo>
                    <a:pt x="176" y="33305"/>
                  </a:lnTo>
                  <a:lnTo>
                    <a:pt x="263" y="33261"/>
                  </a:lnTo>
                  <a:lnTo>
                    <a:pt x="351" y="33217"/>
                  </a:lnTo>
                  <a:lnTo>
                    <a:pt x="834" y="31813"/>
                  </a:lnTo>
                  <a:lnTo>
                    <a:pt x="1360" y="30453"/>
                  </a:lnTo>
                  <a:lnTo>
                    <a:pt x="1931" y="29049"/>
                  </a:lnTo>
                  <a:lnTo>
                    <a:pt x="2589" y="27688"/>
                  </a:lnTo>
                  <a:lnTo>
                    <a:pt x="3247" y="26284"/>
                  </a:lnTo>
                  <a:lnTo>
                    <a:pt x="3905" y="24924"/>
                  </a:lnTo>
                  <a:lnTo>
                    <a:pt x="4651" y="23564"/>
                  </a:lnTo>
                  <a:lnTo>
                    <a:pt x="5397" y="22247"/>
                  </a:lnTo>
                  <a:lnTo>
                    <a:pt x="6143" y="20931"/>
                  </a:lnTo>
                  <a:lnTo>
                    <a:pt x="6933" y="19658"/>
                  </a:lnTo>
                  <a:lnTo>
                    <a:pt x="7767" y="18430"/>
                  </a:lnTo>
                  <a:lnTo>
                    <a:pt x="8557" y="17201"/>
                  </a:lnTo>
                  <a:lnTo>
                    <a:pt x="9390" y="16060"/>
                  </a:lnTo>
                  <a:lnTo>
                    <a:pt x="10268" y="14963"/>
                  </a:lnTo>
                  <a:lnTo>
                    <a:pt x="11102" y="13954"/>
                  </a:lnTo>
                  <a:lnTo>
                    <a:pt x="11936" y="12945"/>
                  </a:lnTo>
                  <a:lnTo>
                    <a:pt x="13691" y="10795"/>
                  </a:lnTo>
                  <a:lnTo>
                    <a:pt x="13735" y="10751"/>
                  </a:lnTo>
                  <a:lnTo>
                    <a:pt x="13998" y="9478"/>
                  </a:lnTo>
                  <a:lnTo>
                    <a:pt x="15095" y="8030"/>
                  </a:lnTo>
                  <a:lnTo>
                    <a:pt x="17596" y="5573"/>
                  </a:lnTo>
                  <a:lnTo>
                    <a:pt x="20361" y="3291"/>
                  </a:lnTo>
                  <a:lnTo>
                    <a:pt x="24134" y="614"/>
                  </a:lnTo>
                  <a:lnTo>
                    <a:pt x="25670" y="483"/>
                  </a:lnTo>
                  <a:lnTo>
                    <a:pt x="26109" y="351"/>
                  </a:lnTo>
                  <a:lnTo>
                    <a:pt x="26153" y="307"/>
                  </a:lnTo>
                  <a:lnTo>
                    <a:pt x="26197" y="263"/>
                  </a:lnTo>
                  <a:lnTo>
                    <a:pt x="26241" y="176"/>
                  </a:lnTo>
                  <a:lnTo>
                    <a:pt x="26241" y="132"/>
                  </a:lnTo>
                  <a:lnTo>
                    <a:pt x="26197" y="88"/>
                  </a:lnTo>
                  <a:lnTo>
                    <a:pt x="26153" y="44"/>
                  </a:lnTo>
                  <a:lnTo>
                    <a:pt x="2606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" name="Google Shape;713;p48"/>
            <p:cNvSpPr/>
            <p:nvPr/>
          </p:nvSpPr>
          <p:spPr>
            <a:xfrm>
              <a:off x="3611425" y="1686425"/>
              <a:ext cx="2121650" cy="846925"/>
            </a:xfrm>
            <a:custGeom>
              <a:avLst/>
              <a:gdLst/>
              <a:ahLst/>
              <a:cxnLst/>
              <a:rect l="l" t="t" r="r" b="b"/>
              <a:pathLst>
                <a:path w="84866" h="33877" extrusionOk="0">
                  <a:moveTo>
                    <a:pt x="80478" y="1"/>
                  </a:moveTo>
                  <a:lnTo>
                    <a:pt x="76923" y="483"/>
                  </a:lnTo>
                  <a:lnTo>
                    <a:pt x="73632" y="834"/>
                  </a:lnTo>
                  <a:lnTo>
                    <a:pt x="70824" y="1098"/>
                  </a:lnTo>
                  <a:lnTo>
                    <a:pt x="68849" y="1405"/>
                  </a:lnTo>
                  <a:lnTo>
                    <a:pt x="68805" y="1405"/>
                  </a:lnTo>
                  <a:lnTo>
                    <a:pt x="67533" y="1888"/>
                  </a:lnTo>
                  <a:lnTo>
                    <a:pt x="67489" y="1931"/>
                  </a:lnTo>
                  <a:lnTo>
                    <a:pt x="65558" y="3731"/>
                  </a:lnTo>
                  <a:lnTo>
                    <a:pt x="63145" y="5266"/>
                  </a:lnTo>
                  <a:lnTo>
                    <a:pt x="59239" y="6934"/>
                  </a:lnTo>
                  <a:lnTo>
                    <a:pt x="54939" y="8514"/>
                  </a:lnTo>
                  <a:lnTo>
                    <a:pt x="51824" y="9611"/>
                  </a:lnTo>
                  <a:lnTo>
                    <a:pt x="48752" y="10269"/>
                  </a:lnTo>
                  <a:lnTo>
                    <a:pt x="48708" y="10313"/>
                  </a:lnTo>
                  <a:lnTo>
                    <a:pt x="41292" y="13999"/>
                  </a:lnTo>
                  <a:lnTo>
                    <a:pt x="41248" y="14042"/>
                  </a:lnTo>
                  <a:lnTo>
                    <a:pt x="37475" y="16456"/>
                  </a:lnTo>
                  <a:lnTo>
                    <a:pt x="35105" y="17816"/>
                  </a:lnTo>
                  <a:lnTo>
                    <a:pt x="32999" y="18387"/>
                  </a:lnTo>
                  <a:lnTo>
                    <a:pt x="32955" y="18387"/>
                  </a:lnTo>
                  <a:lnTo>
                    <a:pt x="29181" y="20537"/>
                  </a:lnTo>
                  <a:lnTo>
                    <a:pt x="26987" y="21722"/>
                  </a:lnTo>
                  <a:lnTo>
                    <a:pt x="26153" y="21853"/>
                  </a:lnTo>
                  <a:lnTo>
                    <a:pt x="23170" y="21063"/>
                  </a:lnTo>
                  <a:lnTo>
                    <a:pt x="21634" y="20756"/>
                  </a:lnTo>
                  <a:lnTo>
                    <a:pt x="21546" y="20800"/>
                  </a:lnTo>
                  <a:lnTo>
                    <a:pt x="20888" y="21107"/>
                  </a:lnTo>
                  <a:lnTo>
                    <a:pt x="20800" y="21151"/>
                  </a:lnTo>
                  <a:lnTo>
                    <a:pt x="20273" y="21941"/>
                  </a:lnTo>
                  <a:lnTo>
                    <a:pt x="20273" y="21985"/>
                  </a:lnTo>
                  <a:lnTo>
                    <a:pt x="19747" y="24047"/>
                  </a:lnTo>
                  <a:lnTo>
                    <a:pt x="19747" y="24091"/>
                  </a:lnTo>
                  <a:lnTo>
                    <a:pt x="19308" y="27382"/>
                  </a:lnTo>
                  <a:lnTo>
                    <a:pt x="18430" y="30234"/>
                  </a:lnTo>
                  <a:lnTo>
                    <a:pt x="18036" y="32955"/>
                  </a:lnTo>
                  <a:lnTo>
                    <a:pt x="17816" y="33438"/>
                  </a:lnTo>
                  <a:lnTo>
                    <a:pt x="17553" y="33525"/>
                  </a:lnTo>
                  <a:lnTo>
                    <a:pt x="14788" y="32955"/>
                  </a:lnTo>
                  <a:lnTo>
                    <a:pt x="11848" y="32121"/>
                  </a:lnTo>
                  <a:lnTo>
                    <a:pt x="9172" y="31419"/>
                  </a:lnTo>
                  <a:lnTo>
                    <a:pt x="9128" y="31419"/>
                  </a:lnTo>
                  <a:lnTo>
                    <a:pt x="6144" y="31331"/>
                  </a:lnTo>
                  <a:lnTo>
                    <a:pt x="2897" y="31068"/>
                  </a:lnTo>
                  <a:lnTo>
                    <a:pt x="220" y="30629"/>
                  </a:lnTo>
                  <a:lnTo>
                    <a:pt x="132" y="30629"/>
                  </a:lnTo>
                  <a:lnTo>
                    <a:pt x="88" y="30673"/>
                  </a:lnTo>
                  <a:lnTo>
                    <a:pt x="45" y="30717"/>
                  </a:lnTo>
                  <a:lnTo>
                    <a:pt x="1" y="30761"/>
                  </a:lnTo>
                  <a:lnTo>
                    <a:pt x="1" y="30849"/>
                  </a:lnTo>
                  <a:lnTo>
                    <a:pt x="45" y="30893"/>
                  </a:lnTo>
                  <a:lnTo>
                    <a:pt x="88" y="30980"/>
                  </a:lnTo>
                  <a:lnTo>
                    <a:pt x="132" y="30980"/>
                  </a:lnTo>
                  <a:lnTo>
                    <a:pt x="2853" y="31419"/>
                  </a:lnTo>
                  <a:lnTo>
                    <a:pt x="6144" y="31682"/>
                  </a:lnTo>
                  <a:lnTo>
                    <a:pt x="9128" y="31770"/>
                  </a:lnTo>
                  <a:lnTo>
                    <a:pt x="11761" y="32472"/>
                  </a:lnTo>
                  <a:lnTo>
                    <a:pt x="14701" y="33306"/>
                  </a:lnTo>
                  <a:lnTo>
                    <a:pt x="17553" y="33876"/>
                  </a:lnTo>
                  <a:lnTo>
                    <a:pt x="17641" y="33876"/>
                  </a:lnTo>
                  <a:lnTo>
                    <a:pt x="18036" y="33701"/>
                  </a:lnTo>
                  <a:lnTo>
                    <a:pt x="18123" y="33613"/>
                  </a:lnTo>
                  <a:lnTo>
                    <a:pt x="18387" y="33043"/>
                  </a:lnTo>
                  <a:lnTo>
                    <a:pt x="18387" y="32999"/>
                  </a:lnTo>
                  <a:lnTo>
                    <a:pt x="18781" y="30322"/>
                  </a:lnTo>
                  <a:lnTo>
                    <a:pt x="19659" y="27470"/>
                  </a:lnTo>
                  <a:lnTo>
                    <a:pt x="20098" y="24135"/>
                  </a:lnTo>
                  <a:lnTo>
                    <a:pt x="20624" y="22116"/>
                  </a:lnTo>
                  <a:lnTo>
                    <a:pt x="21063" y="21414"/>
                  </a:lnTo>
                  <a:lnTo>
                    <a:pt x="21634" y="21107"/>
                  </a:lnTo>
                  <a:lnTo>
                    <a:pt x="23082" y="21414"/>
                  </a:lnTo>
                  <a:lnTo>
                    <a:pt x="26110" y="22204"/>
                  </a:lnTo>
                  <a:lnTo>
                    <a:pt x="26197" y="22204"/>
                  </a:lnTo>
                  <a:lnTo>
                    <a:pt x="27031" y="22073"/>
                  </a:lnTo>
                  <a:lnTo>
                    <a:pt x="27119" y="22029"/>
                  </a:lnTo>
                  <a:lnTo>
                    <a:pt x="29357" y="20844"/>
                  </a:lnTo>
                  <a:lnTo>
                    <a:pt x="33130" y="18738"/>
                  </a:lnTo>
                  <a:lnTo>
                    <a:pt x="35193" y="18123"/>
                  </a:lnTo>
                  <a:lnTo>
                    <a:pt x="35237" y="18123"/>
                  </a:lnTo>
                  <a:lnTo>
                    <a:pt x="37650" y="16763"/>
                  </a:lnTo>
                  <a:lnTo>
                    <a:pt x="41424" y="14306"/>
                  </a:lnTo>
                  <a:lnTo>
                    <a:pt x="48840" y="10620"/>
                  </a:lnTo>
                  <a:lnTo>
                    <a:pt x="51911" y="9918"/>
                  </a:lnTo>
                  <a:lnTo>
                    <a:pt x="55071" y="8821"/>
                  </a:lnTo>
                  <a:lnTo>
                    <a:pt x="59371" y="7241"/>
                  </a:lnTo>
                  <a:lnTo>
                    <a:pt x="63276" y="5574"/>
                  </a:lnTo>
                  <a:lnTo>
                    <a:pt x="63320" y="5574"/>
                  </a:lnTo>
                  <a:lnTo>
                    <a:pt x="65778" y="4038"/>
                  </a:lnTo>
                  <a:lnTo>
                    <a:pt x="65778" y="3994"/>
                  </a:lnTo>
                  <a:lnTo>
                    <a:pt x="67708" y="2195"/>
                  </a:lnTo>
                  <a:lnTo>
                    <a:pt x="68893" y="1756"/>
                  </a:lnTo>
                  <a:lnTo>
                    <a:pt x="70868" y="1405"/>
                  </a:lnTo>
                  <a:lnTo>
                    <a:pt x="73676" y="1186"/>
                  </a:lnTo>
                  <a:lnTo>
                    <a:pt x="76967" y="834"/>
                  </a:lnTo>
                  <a:lnTo>
                    <a:pt x="80478" y="352"/>
                  </a:lnTo>
                  <a:lnTo>
                    <a:pt x="81882" y="571"/>
                  </a:lnTo>
                  <a:lnTo>
                    <a:pt x="82233" y="834"/>
                  </a:lnTo>
                  <a:lnTo>
                    <a:pt x="82672" y="2458"/>
                  </a:lnTo>
                  <a:lnTo>
                    <a:pt x="83461" y="6144"/>
                  </a:lnTo>
                  <a:lnTo>
                    <a:pt x="84558" y="11059"/>
                  </a:lnTo>
                  <a:lnTo>
                    <a:pt x="84558" y="11146"/>
                  </a:lnTo>
                  <a:lnTo>
                    <a:pt x="84602" y="11190"/>
                  </a:lnTo>
                  <a:lnTo>
                    <a:pt x="84822" y="11190"/>
                  </a:lnTo>
                  <a:lnTo>
                    <a:pt x="84866" y="11146"/>
                  </a:lnTo>
                  <a:lnTo>
                    <a:pt x="84866" y="11059"/>
                  </a:lnTo>
                  <a:lnTo>
                    <a:pt x="84866" y="11015"/>
                  </a:lnTo>
                  <a:lnTo>
                    <a:pt x="83812" y="6056"/>
                  </a:lnTo>
                  <a:lnTo>
                    <a:pt x="82979" y="2370"/>
                  </a:lnTo>
                  <a:lnTo>
                    <a:pt x="82540" y="703"/>
                  </a:lnTo>
                  <a:lnTo>
                    <a:pt x="82496" y="615"/>
                  </a:lnTo>
                  <a:lnTo>
                    <a:pt x="82101" y="264"/>
                  </a:lnTo>
                  <a:lnTo>
                    <a:pt x="82013" y="220"/>
                  </a:lnTo>
                  <a:lnTo>
                    <a:pt x="8052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" name="Google Shape;714;p48"/>
            <p:cNvSpPr/>
            <p:nvPr/>
          </p:nvSpPr>
          <p:spPr>
            <a:xfrm>
              <a:off x="3555475" y="722150"/>
              <a:ext cx="443225" cy="703225"/>
            </a:xfrm>
            <a:custGeom>
              <a:avLst/>
              <a:gdLst/>
              <a:ahLst/>
              <a:cxnLst/>
              <a:rect l="l" t="t" r="r" b="b"/>
              <a:pathLst>
                <a:path w="17729" h="28129" extrusionOk="0">
                  <a:moveTo>
                    <a:pt x="17509" y="1"/>
                  </a:moveTo>
                  <a:lnTo>
                    <a:pt x="17465" y="45"/>
                  </a:lnTo>
                  <a:lnTo>
                    <a:pt x="14174" y="3248"/>
                  </a:lnTo>
                  <a:lnTo>
                    <a:pt x="14130" y="3248"/>
                  </a:lnTo>
                  <a:lnTo>
                    <a:pt x="9742" y="10225"/>
                  </a:lnTo>
                  <a:lnTo>
                    <a:pt x="7680" y="13121"/>
                  </a:lnTo>
                  <a:lnTo>
                    <a:pt x="7636" y="13121"/>
                  </a:lnTo>
                  <a:lnTo>
                    <a:pt x="6363" y="15710"/>
                  </a:lnTo>
                  <a:lnTo>
                    <a:pt x="4608" y="18913"/>
                  </a:lnTo>
                  <a:lnTo>
                    <a:pt x="3028" y="22073"/>
                  </a:lnTo>
                  <a:lnTo>
                    <a:pt x="1361" y="24969"/>
                  </a:lnTo>
                  <a:lnTo>
                    <a:pt x="1" y="27909"/>
                  </a:lnTo>
                  <a:lnTo>
                    <a:pt x="1" y="27953"/>
                  </a:lnTo>
                  <a:lnTo>
                    <a:pt x="1" y="28040"/>
                  </a:lnTo>
                  <a:lnTo>
                    <a:pt x="45" y="28084"/>
                  </a:lnTo>
                  <a:lnTo>
                    <a:pt x="88" y="28128"/>
                  </a:lnTo>
                  <a:lnTo>
                    <a:pt x="264" y="28128"/>
                  </a:lnTo>
                  <a:lnTo>
                    <a:pt x="352" y="28040"/>
                  </a:lnTo>
                  <a:lnTo>
                    <a:pt x="1668" y="25144"/>
                  </a:lnTo>
                  <a:lnTo>
                    <a:pt x="3336" y="22204"/>
                  </a:lnTo>
                  <a:lnTo>
                    <a:pt x="4915" y="19089"/>
                  </a:lnTo>
                  <a:lnTo>
                    <a:pt x="6671" y="15886"/>
                  </a:lnTo>
                  <a:lnTo>
                    <a:pt x="7943" y="13297"/>
                  </a:lnTo>
                  <a:lnTo>
                    <a:pt x="10005" y="10401"/>
                  </a:lnTo>
                  <a:lnTo>
                    <a:pt x="14437" y="3468"/>
                  </a:lnTo>
                  <a:lnTo>
                    <a:pt x="17685" y="308"/>
                  </a:lnTo>
                  <a:lnTo>
                    <a:pt x="17728" y="264"/>
                  </a:lnTo>
                  <a:lnTo>
                    <a:pt x="17728" y="176"/>
                  </a:lnTo>
                  <a:lnTo>
                    <a:pt x="17728" y="133"/>
                  </a:lnTo>
                  <a:lnTo>
                    <a:pt x="17685" y="45"/>
                  </a:lnTo>
                  <a:lnTo>
                    <a:pt x="1764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" name="Google Shape;715;p48"/>
            <p:cNvSpPr/>
            <p:nvPr/>
          </p:nvSpPr>
          <p:spPr>
            <a:xfrm>
              <a:off x="3597175" y="1741275"/>
              <a:ext cx="2098600" cy="818400"/>
            </a:xfrm>
            <a:custGeom>
              <a:avLst/>
              <a:gdLst/>
              <a:ahLst/>
              <a:cxnLst/>
              <a:rect l="l" t="t" r="r" b="b"/>
              <a:pathLst>
                <a:path w="83944" h="32736" extrusionOk="0">
                  <a:moveTo>
                    <a:pt x="77976" y="1"/>
                  </a:moveTo>
                  <a:lnTo>
                    <a:pt x="74773" y="264"/>
                  </a:lnTo>
                  <a:lnTo>
                    <a:pt x="72052" y="571"/>
                  </a:lnTo>
                  <a:lnTo>
                    <a:pt x="70121" y="1054"/>
                  </a:lnTo>
                  <a:lnTo>
                    <a:pt x="70077" y="1054"/>
                  </a:lnTo>
                  <a:lnTo>
                    <a:pt x="69068" y="1537"/>
                  </a:lnTo>
                  <a:lnTo>
                    <a:pt x="69024" y="1537"/>
                  </a:lnTo>
                  <a:lnTo>
                    <a:pt x="66742" y="3599"/>
                  </a:lnTo>
                  <a:lnTo>
                    <a:pt x="63934" y="5003"/>
                  </a:lnTo>
                  <a:lnTo>
                    <a:pt x="59371" y="6671"/>
                  </a:lnTo>
                  <a:lnTo>
                    <a:pt x="54719" y="8338"/>
                  </a:lnTo>
                  <a:lnTo>
                    <a:pt x="52306" y="9172"/>
                  </a:lnTo>
                  <a:lnTo>
                    <a:pt x="49410" y="9654"/>
                  </a:lnTo>
                  <a:lnTo>
                    <a:pt x="49322" y="9654"/>
                  </a:lnTo>
                  <a:lnTo>
                    <a:pt x="43486" y="12682"/>
                  </a:lnTo>
                  <a:lnTo>
                    <a:pt x="40283" y="14569"/>
                  </a:lnTo>
                  <a:lnTo>
                    <a:pt x="37430" y="16236"/>
                  </a:lnTo>
                  <a:lnTo>
                    <a:pt x="36202" y="16675"/>
                  </a:lnTo>
                  <a:lnTo>
                    <a:pt x="33174" y="17334"/>
                  </a:lnTo>
                  <a:lnTo>
                    <a:pt x="33130" y="17377"/>
                  </a:lnTo>
                  <a:lnTo>
                    <a:pt x="30453" y="18562"/>
                  </a:lnTo>
                  <a:lnTo>
                    <a:pt x="27996" y="19922"/>
                  </a:lnTo>
                  <a:lnTo>
                    <a:pt x="26899" y="20449"/>
                  </a:lnTo>
                  <a:lnTo>
                    <a:pt x="23696" y="19615"/>
                  </a:lnTo>
                  <a:lnTo>
                    <a:pt x="22599" y="19440"/>
                  </a:lnTo>
                  <a:lnTo>
                    <a:pt x="22467" y="19440"/>
                  </a:lnTo>
                  <a:lnTo>
                    <a:pt x="22028" y="19659"/>
                  </a:lnTo>
                  <a:lnTo>
                    <a:pt x="21940" y="19703"/>
                  </a:lnTo>
                  <a:lnTo>
                    <a:pt x="21633" y="20186"/>
                  </a:lnTo>
                  <a:lnTo>
                    <a:pt x="21589" y="20273"/>
                  </a:lnTo>
                  <a:lnTo>
                    <a:pt x="20712" y="25539"/>
                  </a:lnTo>
                  <a:lnTo>
                    <a:pt x="20010" y="28040"/>
                  </a:lnTo>
                  <a:lnTo>
                    <a:pt x="20010" y="28084"/>
                  </a:lnTo>
                  <a:lnTo>
                    <a:pt x="19571" y="31419"/>
                  </a:lnTo>
                  <a:lnTo>
                    <a:pt x="19176" y="32077"/>
                  </a:lnTo>
                  <a:lnTo>
                    <a:pt x="18123" y="32384"/>
                  </a:lnTo>
                  <a:lnTo>
                    <a:pt x="16236" y="32253"/>
                  </a:lnTo>
                  <a:lnTo>
                    <a:pt x="11848" y="31200"/>
                  </a:lnTo>
                  <a:lnTo>
                    <a:pt x="9303" y="30498"/>
                  </a:lnTo>
                  <a:lnTo>
                    <a:pt x="9303" y="30454"/>
                  </a:lnTo>
                  <a:lnTo>
                    <a:pt x="6319" y="30147"/>
                  </a:lnTo>
                  <a:lnTo>
                    <a:pt x="2282" y="29576"/>
                  </a:lnTo>
                  <a:lnTo>
                    <a:pt x="220" y="29225"/>
                  </a:lnTo>
                  <a:lnTo>
                    <a:pt x="132" y="29225"/>
                  </a:lnTo>
                  <a:lnTo>
                    <a:pt x="88" y="29269"/>
                  </a:lnTo>
                  <a:lnTo>
                    <a:pt x="44" y="29313"/>
                  </a:lnTo>
                  <a:lnTo>
                    <a:pt x="0" y="29357"/>
                  </a:lnTo>
                  <a:lnTo>
                    <a:pt x="0" y="29444"/>
                  </a:lnTo>
                  <a:lnTo>
                    <a:pt x="44" y="29488"/>
                  </a:lnTo>
                  <a:lnTo>
                    <a:pt x="88" y="29532"/>
                  </a:lnTo>
                  <a:lnTo>
                    <a:pt x="132" y="29576"/>
                  </a:lnTo>
                  <a:lnTo>
                    <a:pt x="2238" y="29883"/>
                  </a:lnTo>
                  <a:lnTo>
                    <a:pt x="6275" y="30498"/>
                  </a:lnTo>
                  <a:lnTo>
                    <a:pt x="9259" y="30805"/>
                  </a:lnTo>
                  <a:lnTo>
                    <a:pt x="11760" y="31507"/>
                  </a:lnTo>
                  <a:lnTo>
                    <a:pt x="16148" y="32604"/>
                  </a:lnTo>
                  <a:lnTo>
                    <a:pt x="16192" y="32604"/>
                  </a:lnTo>
                  <a:lnTo>
                    <a:pt x="18167" y="32735"/>
                  </a:lnTo>
                  <a:lnTo>
                    <a:pt x="18211" y="32735"/>
                  </a:lnTo>
                  <a:lnTo>
                    <a:pt x="19308" y="32384"/>
                  </a:lnTo>
                  <a:lnTo>
                    <a:pt x="19395" y="32341"/>
                  </a:lnTo>
                  <a:lnTo>
                    <a:pt x="19878" y="31595"/>
                  </a:lnTo>
                  <a:lnTo>
                    <a:pt x="19922" y="31507"/>
                  </a:lnTo>
                  <a:lnTo>
                    <a:pt x="20317" y="28128"/>
                  </a:lnTo>
                  <a:lnTo>
                    <a:pt x="21063" y="25627"/>
                  </a:lnTo>
                  <a:lnTo>
                    <a:pt x="21940" y="20361"/>
                  </a:lnTo>
                  <a:lnTo>
                    <a:pt x="22204" y="19922"/>
                  </a:lnTo>
                  <a:lnTo>
                    <a:pt x="22555" y="19791"/>
                  </a:lnTo>
                  <a:lnTo>
                    <a:pt x="23608" y="19966"/>
                  </a:lnTo>
                  <a:lnTo>
                    <a:pt x="26899" y="20800"/>
                  </a:lnTo>
                  <a:lnTo>
                    <a:pt x="26987" y="20756"/>
                  </a:lnTo>
                  <a:lnTo>
                    <a:pt x="28171" y="20230"/>
                  </a:lnTo>
                  <a:lnTo>
                    <a:pt x="30629" y="18869"/>
                  </a:lnTo>
                  <a:lnTo>
                    <a:pt x="33262" y="17685"/>
                  </a:lnTo>
                  <a:lnTo>
                    <a:pt x="36289" y="17026"/>
                  </a:lnTo>
                  <a:lnTo>
                    <a:pt x="37562" y="16544"/>
                  </a:lnTo>
                  <a:lnTo>
                    <a:pt x="37606" y="16544"/>
                  </a:lnTo>
                  <a:lnTo>
                    <a:pt x="40458" y="14876"/>
                  </a:lnTo>
                  <a:lnTo>
                    <a:pt x="43661" y="12989"/>
                  </a:lnTo>
                  <a:lnTo>
                    <a:pt x="49454" y="10005"/>
                  </a:lnTo>
                  <a:lnTo>
                    <a:pt x="52350" y="9523"/>
                  </a:lnTo>
                  <a:lnTo>
                    <a:pt x="52394" y="9523"/>
                  </a:lnTo>
                  <a:lnTo>
                    <a:pt x="54851" y="8689"/>
                  </a:lnTo>
                  <a:lnTo>
                    <a:pt x="59502" y="7022"/>
                  </a:lnTo>
                  <a:lnTo>
                    <a:pt x="64066" y="5310"/>
                  </a:lnTo>
                  <a:lnTo>
                    <a:pt x="66918" y="3906"/>
                  </a:lnTo>
                  <a:lnTo>
                    <a:pt x="66962" y="3906"/>
                  </a:lnTo>
                  <a:lnTo>
                    <a:pt x="69200" y="1844"/>
                  </a:lnTo>
                  <a:lnTo>
                    <a:pt x="70209" y="1405"/>
                  </a:lnTo>
                  <a:lnTo>
                    <a:pt x="72140" y="922"/>
                  </a:lnTo>
                  <a:lnTo>
                    <a:pt x="74773" y="571"/>
                  </a:lnTo>
                  <a:lnTo>
                    <a:pt x="78020" y="352"/>
                  </a:lnTo>
                  <a:lnTo>
                    <a:pt x="79556" y="571"/>
                  </a:lnTo>
                  <a:lnTo>
                    <a:pt x="80828" y="1537"/>
                  </a:lnTo>
                  <a:lnTo>
                    <a:pt x="81837" y="3423"/>
                  </a:lnTo>
                  <a:lnTo>
                    <a:pt x="82583" y="5925"/>
                  </a:lnTo>
                  <a:lnTo>
                    <a:pt x="83505" y="10795"/>
                  </a:lnTo>
                  <a:lnTo>
                    <a:pt x="83593" y="11410"/>
                  </a:lnTo>
                  <a:lnTo>
                    <a:pt x="83636" y="11454"/>
                  </a:lnTo>
                  <a:lnTo>
                    <a:pt x="83680" y="11497"/>
                  </a:lnTo>
                  <a:lnTo>
                    <a:pt x="83768" y="11541"/>
                  </a:lnTo>
                  <a:lnTo>
                    <a:pt x="83812" y="11541"/>
                  </a:lnTo>
                  <a:lnTo>
                    <a:pt x="83900" y="11497"/>
                  </a:lnTo>
                  <a:lnTo>
                    <a:pt x="83944" y="11454"/>
                  </a:lnTo>
                  <a:lnTo>
                    <a:pt x="83944" y="11410"/>
                  </a:lnTo>
                  <a:lnTo>
                    <a:pt x="83944" y="11322"/>
                  </a:lnTo>
                  <a:lnTo>
                    <a:pt x="83856" y="10708"/>
                  </a:lnTo>
                  <a:lnTo>
                    <a:pt x="82891" y="5837"/>
                  </a:lnTo>
                  <a:lnTo>
                    <a:pt x="82145" y="3292"/>
                  </a:lnTo>
                  <a:lnTo>
                    <a:pt x="82145" y="3248"/>
                  </a:lnTo>
                  <a:lnTo>
                    <a:pt x="81135" y="1317"/>
                  </a:lnTo>
                  <a:lnTo>
                    <a:pt x="81091" y="1273"/>
                  </a:lnTo>
                  <a:lnTo>
                    <a:pt x="79731" y="264"/>
                  </a:lnTo>
                  <a:lnTo>
                    <a:pt x="79643" y="220"/>
                  </a:lnTo>
                  <a:lnTo>
                    <a:pt x="780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" name="Google Shape;716;p48"/>
            <p:cNvSpPr/>
            <p:nvPr/>
          </p:nvSpPr>
          <p:spPr>
            <a:xfrm>
              <a:off x="3524775" y="759450"/>
              <a:ext cx="388350" cy="654950"/>
            </a:xfrm>
            <a:custGeom>
              <a:avLst/>
              <a:gdLst/>
              <a:ahLst/>
              <a:cxnLst/>
              <a:rect l="l" t="t" r="r" b="b"/>
              <a:pathLst>
                <a:path w="15534" h="26198" extrusionOk="0">
                  <a:moveTo>
                    <a:pt x="15358" y="1"/>
                  </a:moveTo>
                  <a:lnTo>
                    <a:pt x="15270" y="45"/>
                  </a:lnTo>
                  <a:lnTo>
                    <a:pt x="15227" y="89"/>
                  </a:lnTo>
                  <a:lnTo>
                    <a:pt x="11672" y="5442"/>
                  </a:lnTo>
                  <a:lnTo>
                    <a:pt x="10005" y="8250"/>
                  </a:lnTo>
                  <a:lnTo>
                    <a:pt x="7899" y="11278"/>
                  </a:lnTo>
                  <a:lnTo>
                    <a:pt x="7855" y="11278"/>
                  </a:lnTo>
                  <a:lnTo>
                    <a:pt x="6407" y="14613"/>
                  </a:lnTo>
                  <a:lnTo>
                    <a:pt x="4871" y="17685"/>
                  </a:lnTo>
                  <a:lnTo>
                    <a:pt x="2501" y="22204"/>
                  </a:lnTo>
                  <a:lnTo>
                    <a:pt x="0" y="25934"/>
                  </a:lnTo>
                  <a:lnTo>
                    <a:pt x="0" y="26022"/>
                  </a:lnTo>
                  <a:lnTo>
                    <a:pt x="0" y="26066"/>
                  </a:lnTo>
                  <a:lnTo>
                    <a:pt x="0" y="26154"/>
                  </a:lnTo>
                  <a:lnTo>
                    <a:pt x="88" y="26197"/>
                  </a:lnTo>
                  <a:lnTo>
                    <a:pt x="263" y="26197"/>
                  </a:lnTo>
                  <a:lnTo>
                    <a:pt x="307" y="26154"/>
                  </a:lnTo>
                  <a:lnTo>
                    <a:pt x="2808" y="22380"/>
                  </a:lnTo>
                  <a:lnTo>
                    <a:pt x="5178" y="17816"/>
                  </a:lnTo>
                  <a:lnTo>
                    <a:pt x="6714" y="14789"/>
                  </a:lnTo>
                  <a:lnTo>
                    <a:pt x="8206" y="11454"/>
                  </a:lnTo>
                  <a:lnTo>
                    <a:pt x="10268" y="8426"/>
                  </a:lnTo>
                  <a:lnTo>
                    <a:pt x="11936" y="5618"/>
                  </a:lnTo>
                  <a:lnTo>
                    <a:pt x="15534" y="264"/>
                  </a:lnTo>
                  <a:lnTo>
                    <a:pt x="15534" y="220"/>
                  </a:lnTo>
                  <a:lnTo>
                    <a:pt x="15534" y="133"/>
                  </a:lnTo>
                  <a:lnTo>
                    <a:pt x="15534" y="89"/>
                  </a:lnTo>
                  <a:lnTo>
                    <a:pt x="15490" y="45"/>
                  </a:lnTo>
                  <a:lnTo>
                    <a:pt x="1540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" name="Google Shape;717;p48"/>
            <p:cNvSpPr/>
            <p:nvPr/>
          </p:nvSpPr>
          <p:spPr>
            <a:xfrm>
              <a:off x="3586200" y="1781875"/>
              <a:ext cx="2077775" cy="817300"/>
            </a:xfrm>
            <a:custGeom>
              <a:avLst/>
              <a:gdLst/>
              <a:ahLst/>
              <a:cxnLst/>
              <a:rect l="l" t="t" r="r" b="b"/>
              <a:pathLst>
                <a:path w="83111" h="32692" extrusionOk="0">
                  <a:moveTo>
                    <a:pt x="79907" y="0"/>
                  </a:moveTo>
                  <a:lnTo>
                    <a:pt x="74246" y="483"/>
                  </a:lnTo>
                  <a:lnTo>
                    <a:pt x="74202" y="483"/>
                  </a:lnTo>
                  <a:lnTo>
                    <a:pt x="72008" y="1053"/>
                  </a:lnTo>
                  <a:lnTo>
                    <a:pt x="71964" y="1053"/>
                  </a:lnTo>
                  <a:lnTo>
                    <a:pt x="70780" y="1580"/>
                  </a:lnTo>
                  <a:lnTo>
                    <a:pt x="70736" y="1624"/>
                  </a:lnTo>
                  <a:lnTo>
                    <a:pt x="68761" y="3335"/>
                  </a:lnTo>
                  <a:lnTo>
                    <a:pt x="66392" y="4476"/>
                  </a:lnTo>
                  <a:lnTo>
                    <a:pt x="61565" y="6231"/>
                  </a:lnTo>
                  <a:lnTo>
                    <a:pt x="58669" y="7284"/>
                  </a:lnTo>
                  <a:lnTo>
                    <a:pt x="53579" y="9040"/>
                  </a:lnTo>
                  <a:lnTo>
                    <a:pt x="50902" y="9303"/>
                  </a:lnTo>
                  <a:lnTo>
                    <a:pt x="49849" y="9654"/>
                  </a:lnTo>
                  <a:lnTo>
                    <a:pt x="46865" y="11234"/>
                  </a:lnTo>
                  <a:lnTo>
                    <a:pt x="41511" y="14174"/>
                  </a:lnTo>
                  <a:lnTo>
                    <a:pt x="38703" y="15666"/>
                  </a:lnTo>
                  <a:lnTo>
                    <a:pt x="35719" y="16499"/>
                  </a:lnTo>
                  <a:lnTo>
                    <a:pt x="33218" y="16982"/>
                  </a:lnTo>
                  <a:lnTo>
                    <a:pt x="31199" y="17509"/>
                  </a:lnTo>
                  <a:lnTo>
                    <a:pt x="31156" y="17552"/>
                  </a:lnTo>
                  <a:lnTo>
                    <a:pt x="27996" y="19176"/>
                  </a:lnTo>
                  <a:lnTo>
                    <a:pt x="27162" y="19571"/>
                  </a:lnTo>
                  <a:lnTo>
                    <a:pt x="23652" y="18649"/>
                  </a:lnTo>
                  <a:lnTo>
                    <a:pt x="23608" y="18649"/>
                  </a:lnTo>
                  <a:lnTo>
                    <a:pt x="23082" y="18737"/>
                  </a:lnTo>
                  <a:lnTo>
                    <a:pt x="22994" y="18781"/>
                  </a:lnTo>
                  <a:lnTo>
                    <a:pt x="22950" y="18825"/>
                  </a:lnTo>
                  <a:lnTo>
                    <a:pt x="22643" y="19922"/>
                  </a:lnTo>
                  <a:lnTo>
                    <a:pt x="22599" y="19922"/>
                  </a:lnTo>
                  <a:lnTo>
                    <a:pt x="22160" y="23476"/>
                  </a:lnTo>
                  <a:lnTo>
                    <a:pt x="21282" y="27952"/>
                  </a:lnTo>
                  <a:lnTo>
                    <a:pt x="21282" y="27996"/>
                  </a:lnTo>
                  <a:lnTo>
                    <a:pt x="20975" y="31199"/>
                  </a:lnTo>
                  <a:lnTo>
                    <a:pt x="20931" y="31857"/>
                  </a:lnTo>
                  <a:lnTo>
                    <a:pt x="20668" y="32340"/>
                  </a:lnTo>
                  <a:lnTo>
                    <a:pt x="18913" y="32340"/>
                  </a:lnTo>
                  <a:lnTo>
                    <a:pt x="13823" y="31155"/>
                  </a:lnTo>
                  <a:lnTo>
                    <a:pt x="8382" y="29795"/>
                  </a:lnTo>
                  <a:lnTo>
                    <a:pt x="5047" y="29181"/>
                  </a:lnTo>
                  <a:lnTo>
                    <a:pt x="1273" y="28566"/>
                  </a:lnTo>
                  <a:lnTo>
                    <a:pt x="220" y="28391"/>
                  </a:lnTo>
                  <a:lnTo>
                    <a:pt x="132" y="28391"/>
                  </a:lnTo>
                  <a:lnTo>
                    <a:pt x="88" y="28435"/>
                  </a:lnTo>
                  <a:lnTo>
                    <a:pt x="44" y="28479"/>
                  </a:lnTo>
                  <a:lnTo>
                    <a:pt x="0" y="28566"/>
                  </a:lnTo>
                  <a:lnTo>
                    <a:pt x="0" y="28610"/>
                  </a:lnTo>
                  <a:lnTo>
                    <a:pt x="44" y="28698"/>
                  </a:lnTo>
                  <a:lnTo>
                    <a:pt x="88" y="28742"/>
                  </a:lnTo>
                  <a:lnTo>
                    <a:pt x="132" y="28742"/>
                  </a:lnTo>
                  <a:lnTo>
                    <a:pt x="1229" y="28917"/>
                  </a:lnTo>
                  <a:lnTo>
                    <a:pt x="4959" y="29532"/>
                  </a:lnTo>
                  <a:lnTo>
                    <a:pt x="8294" y="30146"/>
                  </a:lnTo>
                  <a:lnTo>
                    <a:pt x="13735" y="31506"/>
                  </a:lnTo>
                  <a:lnTo>
                    <a:pt x="18825" y="32647"/>
                  </a:lnTo>
                  <a:lnTo>
                    <a:pt x="18869" y="32691"/>
                  </a:lnTo>
                  <a:lnTo>
                    <a:pt x="20756" y="32691"/>
                  </a:lnTo>
                  <a:lnTo>
                    <a:pt x="20844" y="32647"/>
                  </a:lnTo>
                  <a:lnTo>
                    <a:pt x="20931" y="32603"/>
                  </a:lnTo>
                  <a:lnTo>
                    <a:pt x="21239" y="32033"/>
                  </a:lnTo>
                  <a:lnTo>
                    <a:pt x="21239" y="31945"/>
                  </a:lnTo>
                  <a:lnTo>
                    <a:pt x="21326" y="31243"/>
                  </a:lnTo>
                  <a:lnTo>
                    <a:pt x="21633" y="28040"/>
                  </a:lnTo>
                  <a:lnTo>
                    <a:pt x="22467" y="23564"/>
                  </a:lnTo>
                  <a:lnTo>
                    <a:pt x="22950" y="20010"/>
                  </a:lnTo>
                  <a:lnTo>
                    <a:pt x="23257" y="19044"/>
                  </a:lnTo>
                  <a:lnTo>
                    <a:pt x="23608" y="19001"/>
                  </a:lnTo>
                  <a:lnTo>
                    <a:pt x="27119" y="19966"/>
                  </a:lnTo>
                  <a:lnTo>
                    <a:pt x="27250" y="19922"/>
                  </a:lnTo>
                  <a:lnTo>
                    <a:pt x="28172" y="19527"/>
                  </a:lnTo>
                  <a:lnTo>
                    <a:pt x="31287" y="17860"/>
                  </a:lnTo>
                  <a:lnTo>
                    <a:pt x="33306" y="17333"/>
                  </a:lnTo>
                  <a:lnTo>
                    <a:pt x="35807" y="16850"/>
                  </a:lnTo>
                  <a:lnTo>
                    <a:pt x="38791" y="15973"/>
                  </a:lnTo>
                  <a:lnTo>
                    <a:pt x="38835" y="15973"/>
                  </a:lnTo>
                  <a:lnTo>
                    <a:pt x="41643" y="14481"/>
                  </a:lnTo>
                  <a:lnTo>
                    <a:pt x="46996" y="11541"/>
                  </a:lnTo>
                  <a:lnTo>
                    <a:pt x="49980" y="10005"/>
                  </a:lnTo>
                  <a:lnTo>
                    <a:pt x="50990" y="9654"/>
                  </a:lnTo>
                  <a:lnTo>
                    <a:pt x="53622" y="9347"/>
                  </a:lnTo>
                  <a:lnTo>
                    <a:pt x="53666" y="9347"/>
                  </a:lnTo>
                  <a:lnTo>
                    <a:pt x="58800" y="7592"/>
                  </a:lnTo>
                  <a:lnTo>
                    <a:pt x="61696" y="6539"/>
                  </a:lnTo>
                  <a:lnTo>
                    <a:pt x="66523" y="4783"/>
                  </a:lnTo>
                  <a:lnTo>
                    <a:pt x="68937" y="3642"/>
                  </a:lnTo>
                  <a:lnTo>
                    <a:pt x="68981" y="3642"/>
                  </a:lnTo>
                  <a:lnTo>
                    <a:pt x="70911" y="1887"/>
                  </a:lnTo>
                  <a:lnTo>
                    <a:pt x="72096" y="1361"/>
                  </a:lnTo>
                  <a:lnTo>
                    <a:pt x="74290" y="834"/>
                  </a:lnTo>
                  <a:lnTo>
                    <a:pt x="79863" y="351"/>
                  </a:lnTo>
                  <a:lnTo>
                    <a:pt x="80126" y="527"/>
                  </a:lnTo>
                  <a:lnTo>
                    <a:pt x="80390" y="1010"/>
                  </a:lnTo>
                  <a:lnTo>
                    <a:pt x="80872" y="3247"/>
                  </a:lnTo>
                  <a:lnTo>
                    <a:pt x="82276" y="10137"/>
                  </a:lnTo>
                  <a:lnTo>
                    <a:pt x="82759" y="12375"/>
                  </a:lnTo>
                  <a:lnTo>
                    <a:pt x="82803" y="12462"/>
                  </a:lnTo>
                  <a:lnTo>
                    <a:pt x="82847" y="12506"/>
                  </a:lnTo>
                  <a:lnTo>
                    <a:pt x="83066" y="12506"/>
                  </a:lnTo>
                  <a:lnTo>
                    <a:pt x="83110" y="12462"/>
                  </a:lnTo>
                  <a:lnTo>
                    <a:pt x="83110" y="12375"/>
                  </a:lnTo>
                  <a:lnTo>
                    <a:pt x="83110" y="12331"/>
                  </a:lnTo>
                  <a:lnTo>
                    <a:pt x="82584" y="10049"/>
                  </a:lnTo>
                  <a:lnTo>
                    <a:pt x="81223" y="3160"/>
                  </a:lnTo>
                  <a:lnTo>
                    <a:pt x="80741" y="922"/>
                  </a:lnTo>
                  <a:lnTo>
                    <a:pt x="80697" y="878"/>
                  </a:lnTo>
                  <a:lnTo>
                    <a:pt x="80433" y="351"/>
                  </a:lnTo>
                  <a:lnTo>
                    <a:pt x="80390" y="264"/>
                  </a:lnTo>
                  <a:lnTo>
                    <a:pt x="8003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" name="Google Shape;718;p48"/>
            <p:cNvSpPr/>
            <p:nvPr/>
          </p:nvSpPr>
          <p:spPr>
            <a:xfrm>
              <a:off x="3491850" y="750675"/>
              <a:ext cx="392750" cy="747100"/>
            </a:xfrm>
            <a:custGeom>
              <a:avLst/>
              <a:gdLst/>
              <a:ahLst/>
              <a:cxnLst/>
              <a:rect l="l" t="t" r="r" b="b"/>
              <a:pathLst>
                <a:path w="15710" h="29884" extrusionOk="0">
                  <a:moveTo>
                    <a:pt x="15490" y="1"/>
                  </a:moveTo>
                  <a:lnTo>
                    <a:pt x="15447" y="45"/>
                  </a:lnTo>
                  <a:lnTo>
                    <a:pt x="15403" y="89"/>
                  </a:lnTo>
                  <a:lnTo>
                    <a:pt x="13165" y="3380"/>
                  </a:lnTo>
                  <a:lnTo>
                    <a:pt x="10356" y="8119"/>
                  </a:lnTo>
                  <a:lnTo>
                    <a:pt x="8996" y="10006"/>
                  </a:lnTo>
                  <a:lnTo>
                    <a:pt x="8996" y="10049"/>
                  </a:lnTo>
                  <a:lnTo>
                    <a:pt x="7636" y="12682"/>
                  </a:lnTo>
                  <a:lnTo>
                    <a:pt x="6100" y="16456"/>
                  </a:lnTo>
                  <a:lnTo>
                    <a:pt x="3072" y="22160"/>
                  </a:lnTo>
                  <a:lnTo>
                    <a:pt x="878" y="25232"/>
                  </a:lnTo>
                  <a:lnTo>
                    <a:pt x="352" y="25846"/>
                  </a:lnTo>
                  <a:lnTo>
                    <a:pt x="88" y="26197"/>
                  </a:lnTo>
                  <a:lnTo>
                    <a:pt x="1" y="26373"/>
                  </a:lnTo>
                  <a:lnTo>
                    <a:pt x="1" y="26461"/>
                  </a:lnTo>
                  <a:lnTo>
                    <a:pt x="264" y="27865"/>
                  </a:lnTo>
                  <a:lnTo>
                    <a:pt x="308" y="27953"/>
                  </a:lnTo>
                  <a:lnTo>
                    <a:pt x="2370" y="29839"/>
                  </a:lnTo>
                  <a:lnTo>
                    <a:pt x="2458" y="29883"/>
                  </a:lnTo>
                  <a:lnTo>
                    <a:pt x="2546" y="29883"/>
                  </a:lnTo>
                  <a:lnTo>
                    <a:pt x="2590" y="29839"/>
                  </a:lnTo>
                  <a:lnTo>
                    <a:pt x="2633" y="29752"/>
                  </a:lnTo>
                  <a:lnTo>
                    <a:pt x="2633" y="29708"/>
                  </a:lnTo>
                  <a:lnTo>
                    <a:pt x="2633" y="29620"/>
                  </a:lnTo>
                  <a:lnTo>
                    <a:pt x="2590" y="29576"/>
                  </a:lnTo>
                  <a:lnTo>
                    <a:pt x="615" y="27733"/>
                  </a:lnTo>
                  <a:lnTo>
                    <a:pt x="352" y="26461"/>
                  </a:lnTo>
                  <a:lnTo>
                    <a:pt x="659" y="26022"/>
                  </a:lnTo>
                  <a:lnTo>
                    <a:pt x="1142" y="25408"/>
                  </a:lnTo>
                  <a:lnTo>
                    <a:pt x="3379" y="22380"/>
                  </a:lnTo>
                  <a:lnTo>
                    <a:pt x="3379" y="22336"/>
                  </a:lnTo>
                  <a:lnTo>
                    <a:pt x="6407" y="16631"/>
                  </a:lnTo>
                  <a:lnTo>
                    <a:pt x="6451" y="16588"/>
                  </a:lnTo>
                  <a:lnTo>
                    <a:pt x="7943" y="12814"/>
                  </a:lnTo>
                  <a:lnTo>
                    <a:pt x="9303" y="10225"/>
                  </a:lnTo>
                  <a:lnTo>
                    <a:pt x="10664" y="8294"/>
                  </a:lnTo>
                  <a:lnTo>
                    <a:pt x="13472" y="3555"/>
                  </a:lnTo>
                  <a:lnTo>
                    <a:pt x="15666" y="264"/>
                  </a:lnTo>
                  <a:lnTo>
                    <a:pt x="15710" y="220"/>
                  </a:lnTo>
                  <a:lnTo>
                    <a:pt x="15710" y="132"/>
                  </a:lnTo>
                  <a:lnTo>
                    <a:pt x="15666" y="89"/>
                  </a:lnTo>
                  <a:lnTo>
                    <a:pt x="15622" y="45"/>
                  </a:lnTo>
                  <a:lnTo>
                    <a:pt x="1557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" name="Google Shape;719;p48"/>
            <p:cNvSpPr/>
            <p:nvPr/>
          </p:nvSpPr>
          <p:spPr>
            <a:xfrm>
              <a:off x="3630075" y="1825750"/>
              <a:ext cx="1999875" cy="810725"/>
            </a:xfrm>
            <a:custGeom>
              <a:avLst/>
              <a:gdLst/>
              <a:ahLst/>
              <a:cxnLst/>
              <a:rect l="l" t="t" r="r" b="b"/>
              <a:pathLst>
                <a:path w="79995" h="32429" extrusionOk="0">
                  <a:moveTo>
                    <a:pt x="76484" y="1"/>
                  </a:moveTo>
                  <a:lnTo>
                    <a:pt x="73676" y="264"/>
                  </a:lnTo>
                  <a:lnTo>
                    <a:pt x="73632" y="264"/>
                  </a:lnTo>
                  <a:lnTo>
                    <a:pt x="70824" y="1185"/>
                  </a:lnTo>
                  <a:lnTo>
                    <a:pt x="70780" y="1229"/>
                  </a:lnTo>
                  <a:lnTo>
                    <a:pt x="68586" y="2897"/>
                  </a:lnTo>
                  <a:lnTo>
                    <a:pt x="61565" y="5661"/>
                  </a:lnTo>
                  <a:lnTo>
                    <a:pt x="58274" y="6802"/>
                  </a:lnTo>
                  <a:lnTo>
                    <a:pt x="55422" y="7855"/>
                  </a:lnTo>
                  <a:lnTo>
                    <a:pt x="52613" y="8777"/>
                  </a:lnTo>
                  <a:lnTo>
                    <a:pt x="49235" y="9084"/>
                  </a:lnTo>
                  <a:lnTo>
                    <a:pt x="49191" y="9084"/>
                  </a:lnTo>
                  <a:lnTo>
                    <a:pt x="46075" y="10663"/>
                  </a:lnTo>
                  <a:lnTo>
                    <a:pt x="43311" y="12112"/>
                  </a:lnTo>
                  <a:lnTo>
                    <a:pt x="40546" y="13647"/>
                  </a:lnTo>
                  <a:lnTo>
                    <a:pt x="37738" y="15052"/>
                  </a:lnTo>
                  <a:lnTo>
                    <a:pt x="32604" y="16149"/>
                  </a:lnTo>
                  <a:lnTo>
                    <a:pt x="28435" y="16982"/>
                  </a:lnTo>
                  <a:lnTo>
                    <a:pt x="28391" y="17026"/>
                  </a:lnTo>
                  <a:lnTo>
                    <a:pt x="25846" y="18299"/>
                  </a:lnTo>
                  <a:lnTo>
                    <a:pt x="25188" y="18562"/>
                  </a:lnTo>
                  <a:lnTo>
                    <a:pt x="22906" y="18211"/>
                  </a:lnTo>
                  <a:lnTo>
                    <a:pt x="22775" y="18255"/>
                  </a:lnTo>
                  <a:lnTo>
                    <a:pt x="22204" y="18562"/>
                  </a:lnTo>
                  <a:lnTo>
                    <a:pt x="22160" y="18606"/>
                  </a:lnTo>
                  <a:lnTo>
                    <a:pt x="21809" y="19396"/>
                  </a:lnTo>
                  <a:lnTo>
                    <a:pt x="21809" y="19440"/>
                  </a:lnTo>
                  <a:lnTo>
                    <a:pt x="21546" y="20405"/>
                  </a:lnTo>
                  <a:lnTo>
                    <a:pt x="20624" y="25671"/>
                  </a:lnTo>
                  <a:lnTo>
                    <a:pt x="20317" y="28830"/>
                  </a:lnTo>
                  <a:lnTo>
                    <a:pt x="19352" y="31551"/>
                  </a:lnTo>
                  <a:lnTo>
                    <a:pt x="18913" y="32033"/>
                  </a:lnTo>
                  <a:lnTo>
                    <a:pt x="13911" y="30980"/>
                  </a:lnTo>
                  <a:lnTo>
                    <a:pt x="10576" y="30190"/>
                  </a:lnTo>
                  <a:lnTo>
                    <a:pt x="7504" y="29576"/>
                  </a:lnTo>
                  <a:lnTo>
                    <a:pt x="5442" y="29269"/>
                  </a:lnTo>
                  <a:lnTo>
                    <a:pt x="3687" y="29313"/>
                  </a:lnTo>
                  <a:lnTo>
                    <a:pt x="220" y="28172"/>
                  </a:lnTo>
                  <a:lnTo>
                    <a:pt x="88" y="28172"/>
                  </a:lnTo>
                  <a:lnTo>
                    <a:pt x="44" y="28216"/>
                  </a:lnTo>
                  <a:lnTo>
                    <a:pt x="1" y="28259"/>
                  </a:lnTo>
                  <a:lnTo>
                    <a:pt x="1" y="28347"/>
                  </a:lnTo>
                  <a:lnTo>
                    <a:pt x="1" y="28391"/>
                  </a:lnTo>
                  <a:lnTo>
                    <a:pt x="44" y="28479"/>
                  </a:lnTo>
                  <a:lnTo>
                    <a:pt x="88" y="28479"/>
                  </a:lnTo>
                  <a:lnTo>
                    <a:pt x="3643" y="29664"/>
                  </a:lnTo>
                  <a:lnTo>
                    <a:pt x="3687" y="29664"/>
                  </a:lnTo>
                  <a:lnTo>
                    <a:pt x="5442" y="29620"/>
                  </a:lnTo>
                  <a:lnTo>
                    <a:pt x="7460" y="29927"/>
                  </a:lnTo>
                  <a:lnTo>
                    <a:pt x="10488" y="30541"/>
                  </a:lnTo>
                  <a:lnTo>
                    <a:pt x="13823" y="31331"/>
                  </a:lnTo>
                  <a:lnTo>
                    <a:pt x="18913" y="32428"/>
                  </a:lnTo>
                  <a:lnTo>
                    <a:pt x="18957" y="32428"/>
                  </a:lnTo>
                  <a:lnTo>
                    <a:pt x="19045" y="32384"/>
                  </a:lnTo>
                  <a:lnTo>
                    <a:pt x="19089" y="32340"/>
                  </a:lnTo>
                  <a:lnTo>
                    <a:pt x="19659" y="31726"/>
                  </a:lnTo>
                  <a:lnTo>
                    <a:pt x="19703" y="31682"/>
                  </a:lnTo>
                  <a:lnTo>
                    <a:pt x="20668" y="28918"/>
                  </a:lnTo>
                  <a:lnTo>
                    <a:pt x="20668" y="28874"/>
                  </a:lnTo>
                  <a:lnTo>
                    <a:pt x="20975" y="25714"/>
                  </a:lnTo>
                  <a:lnTo>
                    <a:pt x="21897" y="20493"/>
                  </a:lnTo>
                  <a:lnTo>
                    <a:pt x="22116" y="19527"/>
                  </a:lnTo>
                  <a:lnTo>
                    <a:pt x="22467" y="18825"/>
                  </a:lnTo>
                  <a:lnTo>
                    <a:pt x="22906" y="18562"/>
                  </a:lnTo>
                  <a:lnTo>
                    <a:pt x="25188" y="18913"/>
                  </a:lnTo>
                  <a:lnTo>
                    <a:pt x="25276" y="18913"/>
                  </a:lnTo>
                  <a:lnTo>
                    <a:pt x="25978" y="18606"/>
                  </a:lnTo>
                  <a:lnTo>
                    <a:pt x="28523" y="17333"/>
                  </a:lnTo>
                  <a:lnTo>
                    <a:pt x="32692" y="16500"/>
                  </a:lnTo>
                  <a:lnTo>
                    <a:pt x="37826" y="15359"/>
                  </a:lnTo>
                  <a:lnTo>
                    <a:pt x="37869" y="15359"/>
                  </a:lnTo>
                  <a:lnTo>
                    <a:pt x="40678" y="13955"/>
                  </a:lnTo>
                  <a:lnTo>
                    <a:pt x="43442" y="12419"/>
                  </a:lnTo>
                  <a:lnTo>
                    <a:pt x="46251" y="10971"/>
                  </a:lnTo>
                  <a:lnTo>
                    <a:pt x="49322" y="9435"/>
                  </a:lnTo>
                  <a:lnTo>
                    <a:pt x="52657" y="9128"/>
                  </a:lnTo>
                  <a:lnTo>
                    <a:pt x="52701" y="9128"/>
                  </a:lnTo>
                  <a:lnTo>
                    <a:pt x="55553" y="8206"/>
                  </a:lnTo>
                  <a:lnTo>
                    <a:pt x="58362" y="7153"/>
                  </a:lnTo>
                  <a:lnTo>
                    <a:pt x="61697" y="5968"/>
                  </a:lnTo>
                  <a:lnTo>
                    <a:pt x="68761" y="3248"/>
                  </a:lnTo>
                  <a:lnTo>
                    <a:pt x="68805" y="3204"/>
                  </a:lnTo>
                  <a:lnTo>
                    <a:pt x="70999" y="1536"/>
                  </a:lnTo>
                  <a:lnTo>
                    <a:pt x="73764" y="615"/>
                  </a:lnTo>
                  <a:lnTo>
                    <a:pt x="76440" y="352"/>
                  </a:lnTo>
                  <a:lnTo>
                    <a:pt x="76660" y="527"/>
                  </a:lnTo>
                  <a:lnTo>
                    <a:pt x="77143" y="2019"/>
                  </a:lnTo>
                  <a:lnTo>
                    <a:pt x="78108" y="6144"/>
                  </a:lnTo>
                  <a:lnTo>
                    <a:pt x="79688" y="12331"/>
                  </a:lnTo>
                  <a:lnTo>
                    <a:pt x="79688" y="12375"/>
                  </a:lnTo>
                  <a:lnTo>
                    <a:pt x="79732" y="12419"/>
                  </a:lnTo>
                  <a:lnTo>
                    <a:pt x="79819" y="12463"/>
                  </a:lnTo>
                  <a:lnTo>
                    <a:pt x="79907" y="12463"/>
                  </a:lnTo>
                  <a:lnTo>
                    <a:pt x="79951" y="12419"/>
                  </a:lnTo>
                  <a:lnTo>
                    <a:pt x="79995" y="12375"/>
                  </a:lnTo>
                  <a:lnTo>
                    <a:pt x="79995" y="12287"/>
                  </a:lnTo>
                  <a:lnTo>
                    <a:pt x="79995" y="12243"/>
                  </a:lnTo>
                  <a:lnTo>
                    <a:pt x="78459" y="6056"/>
                  </a:lnTo>
                  <a:lnTo>
                    <a:pt x="77494" y="1931"/>
                  </a:lnTo>
                  <a:lnTo>
                    <a:pt x="76967" y="352"/>
                  </a:lnTo>
                  <a:lnTo>
                    <a:pt x="76923" y="264"/>
                  </a:lnTo>
                  <a:lnTo>
                    <a:pt x="76616" y="44"/>
                  </a:lnTo>
                  <a:lnTo>
                    <a:pt x="7648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" name="Google Shape;720;p48"/>
            <p:cNvSpPr/>
            <p:nvPr/>
          </p:nvSpPr>
          <p:spPr>
            <a:xfrm>
              <a:off x="3466625" y="829675"/>
              <a:ext cx="329125" cy="579250"/>
            </a:xfrm>
            <a:custGeom>
              <a:avLst/>
              <a:gdLst/>
              <a:ahLst/>
              <a:cxnLst/>
              <a:rect l="l" t="t" r="r" b="b"/>
              <a:pathLst>
                <a:path w="13165" h="23170" extrusionOk="0">
                  <a:moveTo>
                    <a:pt x="12901" y="0"/>
                  </a:moveTo>
                  <a:lnTo>
                    <a:pt x="12857" y="88"/>
                  </a:lnTo>
                  <a:lnTo>
                    <a:pt x="11014" y="3467"/>
                  </a:lnTo>
                  <a:lnTo>
                    <a:pt x="9786" y="5310"/>
                  </a:lnTo>
                  <a:lnTo>
                    <a:pt x="8338" y="7767"/>
                  </a:lnTo>
                  <a:lnTo>
                    <a:pt x="6977" y="11102"/>
                  </a:lnTo>
                  <a:lnTo>
                    <a:pt x="5573" y="14568"/>
                  </a:lnTo>
                  <a:lnTo>
                    <a:pt x="3467" y="18562"/>
                  </a:lnTo>
                  <a:lnTo>
                    <a:pt x="1624" y="21107"/>
                  </a:lnTo>
                  <a:lnTo>
                    <a:pt x="44" y="22862"/>
                  </a:lnTo>
                  <a:lnTo>
                    <a:pt x="44" y="22950"/>
                  </a:lnTo>
                  <a:lnTo>
                    <a:pt x="0" y="22994"/>
                  </a:lnTo>
                  <a:lnTo>
                    <a:pt x="44" y="23081"/>
                  </a:lnTo>
                  <a:lnTo>
                    <a:pt x="88" y="23125"/>
                  </a:lnTo>
                  <a:lnTo>
                    <a:pt x="176" y="23169"/>
                  </a:lnTo>
                  <a:lnTo>
                    <a:pt x="264" y="23125"/>
                  </a:lnTo>
                  <a:lnTo>
                    <a:pt x="308" y="23081"/>
                  </a:lnTo>
                  <a:lnTo>
                    <a:pt x="1887" y="21326"/>
                  </a:lnTo>
                  <a:lnTo>
                    <a:pt x="3730" y="18737"/>
                  </a:lnTo>
                  <a:lnTo>
                    <a:pt x="3774" y="18737"/>
                  </a:lnTo>
                  <a:lnTo>
                    <a:pt x="5880" y="14700"/>
                  </a:lnTo>
                  <a:lnTo>
                    <a:pt x="7328" y="11234"/>
                  </a:lnTo>
                  <a:lnTo>
                    <a:pt x="8645" y="7943"/>
                  </a:lnTo>
                  <a:lnTo>
                    <a:pt x="10093" y="5485"/>
                  </a:lnTo>
                  <a:lnTo>
                    <a:pt x="11322" y="3642"/>
                  </a:lnTo>
                  <a:lnTo>
                    <a:pt x="13165" y="220"/>
                  </a:lnTo>
                  <a:lnTo>
                    <a:pt x="13165" y="176"/>
                  </a:lnTo>
                  <a:lnTo>
                    <a:pt x="13165" y="88"/>
                  </a:lnTo>
                  <a:lnTo>
                    <a:pt x="13165" y="44"/>
                  </a:lnTo>
                  <a:lnTo>
                    <a:pt x="1307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" name="Google Shape;721;p48"/>
            <p:cNvSpPr/>
            <p:nvPr/>
          </p:nvSpPr>
          <p:spPr>
            <a:xfrm>
              <a:off x="3663000" y="692550"/>
              <a:ext cx="735000" cy="1528150"/>
            </a:xfrm>
            <a:custGeom>
              <a:avLst/>
              <a:gdLst/>
              <a:ahLst/>
              <a:cxnLst/>
              <a:rect l="l" t="t" r="r" b="b"/>
              <a:pathLst>
                <a:path w="29400" h="61126" extrusionOk="0">
                  <a:moveTo>
                    <a:pt x="25977" y="0"/>
                  </a:moveTo>
                  <a:lnTo>
                    <a:pt x="25933" y="44"/>
                  </a:lnTo>
                  <a:lnTo>
                    <a:pt x="25890" y="88"/>
                  </a:lnTo>
                  <a:lnTo>
                    <a:pt x="25275" y="1492"/>
                  </a:lnTo>
                  <a:lnTo>
                    <a:pt x="24880" y="2896"/>
                  </a:lnTo>
                  <a:lnTo>
                    <a:pt x="23476" y="4959"/>
                  </a:lnTo>
                  <a:lnTo>
                    <a:pt x="23476" y="5003"/>
                  </a:lnTo>
                  <a:lnTo>
                    <a:pt x="21501" y="8776"/>
                  </a:lnTo>
                  <a:lnTo>
                    <a:pt x="18737" y="12682"/>
                  </a:lnTo>
                  <a:lnTo>
                    <a:pt x="15709" y="16324"/>
                  </a:lnTo>
                  <a:lnTo>
                    <a:pt x="12067" y="20317"/>
                  </a:lnTo>
                  <a:lnTo>
                    <a:pt x="9741" y="23169"/>
                  </a:lnTo>
                  <a:lnTo>
                    <a:pt x="9741" y="23257"/>
                  </a:lnTo>
                  <a:lnTo>
                    <a:pt x="9434" y="24529"/>
                  </a:lnTo>
                  <a:lnTo>
                    <a:pt x="9434" y="24617"/>
                  </a:lnTo>
                  <a:lnTo>
                    <a:pt x="9873" y="27162"/>
                  </a:lnTo>
                  <a:lnTo>
                    <a:pt x="9741" y="27776"/>
                  </a:lnTo>
                  <a:lnTo>
                    <a:pt x="6933" y="29137"/>
                  </a:lnTo>
                  <a:lnTo>
                    <a:pt x="6889" y="29137"/>
                  </a:lnTo>
                  <a:lnTo>
                    <a:pt x="6099" y="29795"/>
                  </a:lnTo>
                  <a:lnTo>
                    <a:pt x="6012" y="29883"/>
                  </a:lnTo>
                  <a:lnTo>
                    <a:pt x="5441" y="31418"/>
                  </a:lnTo>
                  <a:lnTo>
                    <a:pt x="5441" y="31462"/>
                  </a:lnTo>
                  <a:lnTo>
                    <a:pt x="4607" y="34753"/>
                  </a:lnTo>
                  <a:lnTo>
                    <a:pt x="4344" y="36684"/>
                  </a:lnTo>
                  <a:lnTo>
                    <a:pt x="4344" y="36728"/>
                  </a:lnTo>
                  <a:lnTo>
                    <a:pt x="4520" y="39975"/>
                  </a:lnTo>
                  <a:lnTo>
                    <a:pt x="4388" y="41028"/>
                  </a:lnTo>
                  <a:lnTo>
                    <a:pt x="4081" y="41950"/>
                  </a:lnTo>
                  <a:lnTo>
                    <a:pt x="3554" y="42520"/>
                  </a:lnTo>
                  <a:lnTo>
                    <a:pt x="2808" y="42784"/>
                  </a:lnTo>
                  <a:lnTo>
                    <a:pt x="658" y="43003"/>
                  </a:lnTo>
                  <a:lnTo>
                    <a:pt x="614" y="43003"/>
                  </a:lnTo>
                  <a:lnTo>
                    <a:pt x="527" y="43047"/>
                  </a:lnTo>
                  <a:lnTo>
                    <a:pt x="527" y="43135"/>
                  </a:lnTo>
                  <a:lnTo>
                    <a:pt x="527" y="43222"/>
                  </a:lnTo>
                  <a:lnTo>
                    <a:pt x="1053" y="46996"/>
                  </a:lnTo>
                  <a:lnTo>
                    <a:pt x="702" y="49453"/>
                  </a:lnTo>
                  <a:lnTo>
                    <a:pt x="0" y="52262"/>
                  </a:lnTo>
                  <a:lnTo>
                    <a:pt x="0" y="52393"/>
                  </a:lnTo>
                  <a:lnTo>
                    <a:pt x="219" y="52964"/>
                  </a:lnTo>
                  <a:lnTo>
                    <a:pt x="219" y="53008"/>
                  </a:lnTo>
                  <a:lnTo>
                    <a:pt x="1536" y="54938"/>
                  </a:lnTo>
                  <a:lnTo>
                    <a:pt x="1580" y="54982"/>
                  </a:lnTo>
                  <a:lnTo>
                    <a:pt x="5485" y="58098"/>
                  </a:lnTo>
                  <a:lnTo>
                    <a:pt x="8030" y="61082"/>
                  </a:lnTo>
                  <a:lnTo>
                    <a:pt x="8074" y="61125"/>
                  </a:lnTo>
                  <a:lnTo>
                    <a:pt x="8206" y="61125"/>
                  </a:lnTo>
                  <a:lnTo>
                    <a:pt x="9610" y="60643"/>
                  </a:lnTo>
                  <a:lnTo>
                    <a:pt x="9654" y="60599"/>
                  </a:lnTo>
                  <a:lnTo>
                    <a:pt x="10268" y="60116"/>
                  </a:lnTo>
                  <a:lnTo>
                    <a:pt x="10268" y="60072"/>
                  </a:lnTo>
                  <a:lnTo>
                    <a:pt x="11190" y="58449"/>
                  </a:lnTo>
                  <a:lnTo>
                    <a:pt x="11190" y="58405"/>
                  </a:lnTo>
                  <a:lnTo>
                    <a:pt x="11453" y="57045"/>
                  </a:lnTo>
                  <a:lnTo>
                    <a:pt x="11453" y="57001"/>
                  </a:lnTo>
                  <a:lnTo>
                    <a:pt x="11233" y="54061"/>
                  </a:lnTo>
                  <a:lnTo>
                    <a:pt x="11233" y="53973"/>
                  </a:lnTo>
                  <a:lnTo>
                    <a:pt x="9829" y="51033"/>
                  </a:lnTo>
                  <a:lnTo>
                    <a:pt x="9610" y="49673"/>
                  </a:lnTo>
                  <a:lnTo>
                    <a:pt x="9785" y="49058"/>
                  </a:lnTo>
                  <a:lnTo>
                    <a:pt x="10049" y="48488"/>
                  </a:lnTo>
                  <a:lnTo>
                    <a:pt x="10531" y="48137"/>
                  </a:lnTo>
                  <a:lnTo>
                    <a:pt x="11058" y="48005"/>
                  </a:lnTo>
                  <a:lnTo>
                    <a:pt x="13822" y="49146"/>
                  </a:lnTo>
                  <a:lnTo>
                    <a:pt x="15314" y="49629"/>
                  </a:lnTo>
                  <a:lnTo>
                    <a:pt x="17508" y="50989"/>
                  </a:lnTo>
                  <a:lnTo>
                    <a:pt x="21107" y="52876"/>
                  </a:lnTo>
                  <a:lnTo>
                    <a:pt x="21150" y="52876"/>
                  </a:lnTo>
                  <a:lnTo>
                    <a:pt x="22862" y="53490"/>
                  </a:lnTo>
                  <a:lnTo>
                    <a:pt x="22950" y="53490"/>
                  </a:lnTo>
                  <a:lnTo>
                    <a:pt x="24047" y="53446"/>
                  </a:lnTo>
                  <a:lnTo>
                    <a:pt x="24090" y="53446"/>
                  </a:lnTo>
                  <a:lnTo>
                    <a:pt x="27689" y="52700"/>
                  </a:lnTo>
                  <a:lnTo>
                    <a:pt x="29268" y="52525"/>
                  </a:lnTo>
                  <a:lnTo>
                    <a:pt x="29312" y="52525"/>
                  </a:lnTo>
                  <a:lnTo>
                    <a:pt x="29356" y="52481"/>
                  </a:lnTo>
                  <a:lnTo>
                    <a:pt x="29400" y="52393"/>
                  </a:lnTo>
                  <a:lnTo>
                    <a:pt x="29400" y="52349"/>
                  </a:lnTo>
                  <a:lnTo>
                    <a:pt x="29400" y="52262"/>
                  </a:lnTo>
                  <a:lnTo>
                    <a:pt x="29356" y="52218"/>
                  </a:lnTo>
                  <a:lnTo>
                    <a:pt x="29268" y="52174"/>
                  </a:lnTo>
                  <a:lnTo>
                    <a:pt x="29224" y="52174"/>
                  </a:lnTo>
                  <a:lnTo>
                    <a:pt x="27645" y="52349"/>
                  </a:lnTo>
                  <a:lnTo>
                    <a:pt x="27601" y="52349"/>
                  </a:lnTo>
                  <a:lnTo>
                    <a:pt x="24047" y="53095"/>
                  </a:lnTo>
                  <a:lnTo>
                    <a:pt x="22950" y="53139"/>
                  </a:lnTo>
                  <a:lnTo>
                    <a:pt x="21282" y="52525"/>
                  </a:lnTo>
                  <a:lnTo>
                    <a:pt x="17684" y="50682"/>
                  </a:lnTo>
                  <a:lnTo>
                    <a:pt x="15490" y="49322"/>
                  </a:lnTo>
                  <a:lnTo>
                    <a:pt x="15446" y="49278"/>
                  </a:lnTo>
                  <a:lnTo>
                    <a:pt x="13910" y="48795"/>
                  </a:lnTo>
                  <a:lnTo>
                    <a:pt x="11146" y="47654"/>
                  </a:lnTo>
                  <a:lnTo>
                    <a:pt x="11014" y="47654"/>
                  </a:lnTo>
                  <a:lnTo>
                    <a:pt x="10400" y="47786"/>
                  </a:lnTo>
                  <a:lnTo>
                    <a:pt x="10356" y="47830"/>
                  </a:lnTo>
                  <a:lnTo>
                    <a:pt x="9829" y="48269"/>
                  </a:lnTo>
                  <a:lnTo>
                    <a:pt x="9785" y="48312"/>
                  </a:lnTo>
                  <a:lnTo>
                    <a:pt x="9434" y="48883"/>
                  </a:lnTo>
                  <a:lnTo>
                    <a:pt x="9434" y="48927"/>
                  </a:lnTo>
                  <a:lnTo>
                    <a:pt x="9259" y="49629"/>
                  </a:lnTo>
                  <a:lnTo>
                    <a:pt x="9259" y="49673"/>
                  </a:lnTo>
                  <a:lnTo>
                    <a:pt x="9478" y="51121"/>
                  </a:lnTo>
                  <a:lnTo>
                    <a:pt x="9478" y="51165"/>
                  </a:lnTo>
                  <a:lnTo>
                    <a:pt x="10882" y="54105"/>
                  </a:lnTo>
                  <a:lnTo>
                    <a:pt x="11102" y="57001"/>
                  </a:lnTo>
                  <a:lnTo>
                    <a:pt x="10839" y="58317"/>
                  </a:lnTo>
                  <a:lnTo>
                    <a:pt x="10005" y="59853"/>
                  </a:lnTo>
                  <a:lnTo>
                    <a:pt x="9478" y="60336"/>
                  </a:lnTo>
                  <a:lnTo>
                    <a:pt x="8206" y="60774"/>
                  </a:lnTo>
                  <a:lnTo>
                    <a:pt x="5748" y="57878"/>
                  </a:lnTo>
                  <a:lnTo>
                    <a:pt x="5704" y="57834"/>
                  </a:lnTo>
                  <a:lnTo>
                    <a:pt x="1799" y="54719"/>
                  </a:lnTo>
                  <a:lnTo>
                    <a:pt x="527" y="52832"/>
                  </a:lnTo>
                  <a:lnTo>
                    <a:pt x="351" y="52306"/>
                  </a:lnTo>
                  <a:lnTo>
                    <a:pt x="1009" y="49541"/>
                  </a:lnTo>
                  <a:lnTo>
                    <a:pt x="1404" y="47040"/>
                  </a:lnTo>
                  <a:lnTo>
                    <a:pt x="1404" y="46996"/>
                  </a:lnTo>
                  <a:lnTo>
                    <a:pt x="878" y="43354"/>
                  </a:lnTo>
                  <a:lnTo>
                    <a:pt x="2852" y="43135"/>
                  </a:lnTo>
                  <a:lnTo>
                    <a:pt x="2896" y="43135"/>
                  </a:lnTo>
                  <a:lnTo>
                    <a:pt x="3730" y="42827"/>
                  </a:lnTo>
                  <a:lnTo>
                    <a:pt x="3774" y="42784"/>
                  </a:lnTo>
                  <a:lnTo>
                    <a:pt x="4388" y="42125"/>
                  </a:lnTo>
                  <a:lnTo>
                    <a:pt x="4388" y="42081"/>
                  </a:lnTo>
                  <a:lnTo>
                    <a:pt x="4739" y="41116"/>
                  </a:lnTo>
                  <a:lnTo>
                    <a:pt x="4739" y="41072"/>
                  </a:lnTo>
                  <a:lnTo>
                    <a:pt x="4871" y="39975"/>
                  </a:lnTo>
                  <a:lnTo>
                    <a:pt x="4695" y="36728"/>
                  </a:lnTo>
                  <a:lnTo>
                    <a:pt x="4959" y="34841"/>
                  </a:lnTo>
                  <a:lnTo>
                    <a:pt x="5792" y="31550"/>
                  </a:lnTo>
                  <a:lnTo>
                    <a:pt x="6319" y="30058"/>
                  </a:lnTo>
                  <a:lnTo>
                    <a:pt x="7109" y="29444"/>
                  </a:lnTo>
                  <a:lnTo>
                    <a:pt x="10005" y="28040"/>
                  </a:lnTo>
                  <a:lnTo>
                    <a:pt x="10049" y="27996"/>
                  </a:lnTo>
                  <a:lnTo>
                    <a:pt x="10093" y="27908"/>
                  </a:lnTo>
                  <a:lnTo>
                    <a:pt x="10224" y="27162"/>
                  </a:lnTo>
                  <a:lnTo>
                    <a:pt x="10224" y="27118"/>
                  </a:lnTo>
                  <a:lnTo>
                    <a:pt x="9785" y="24573"/>
                  </a:lnTo>
                  <a:lnTo>
                    <a:pt x="10049" y="23388"/>
                  </a:lnTo>
                  <a:lnTo>
                    <a:pt x="12330" y="20536"/>
                  </a:lnTo>
                  <a:lnTo>
                    <a:pt x="15973" y="16543"/>
                  </a:lnTo>
                  <a:lnTo>
                    <a:pt x="19000" y="12901"/>
                  </a:lnTo>
                  <a:lnTo>
                    <a:pt x="21809" y="8996"/>
                  </a:lnTo>
                  <a:lnTo>
                    <a:pt x="21809" y="8952"/>
                  </a:lnTo>
                  <a:lnTo>
                    <a:pt x="23783" y="5178"/>
                  </a:lnTo>
                  <a:lnTo>
                    <a:pt x="25187" y="3072"/>
                  </a:lnTo>
                  <a:lnTo>
                    <a:pt x="25231" y="3028"/>
                  </a:lnTo>
                  <a:lnTo>
                    <a:pt x="25582" y="1624"/>
                  </a:lnTo>
                  <a:lnTo>
                    <a:pt x="26241" y="220"/>
                  </a:lnTo>
                  <a:lnTo>
                    <a:pt x="26241" y="176"/>
                  </a:lnTo>
                  <a:lnTo>
                    <a:pt x="26241" y="88"/>
                  </a:lnTo>
                  <a:lnTo>
                    <a:pt x="26197" y="44"/>
                  </a:lnTo>
                  <a:lnTo>
                    <a:pt x="2615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" name="Google Shape;722;p48"/>
            <p:cNvSpPr/>
            <p:nvPr/>
          </p:nvSpPr>
          <p:spPr>
            <a:xfrm>
              <a:off x="3625700" y="691450"/>
              <a:ext cx="766825" cy="1557775"/>
            </a:xfrm>
            <a:custGeom>
              <a:avLst/>
              <a:gdLst/>
              <a:ahLst/>
              <a:cxnLst/>
              <a:rect l="l" t="t" r="r" b="b"/>
              <a:pathLst>
                <a:path w="30673" h="62311" extrusionOk="0">
                  <a:moveTo>
                    <a:pt x="27030" y="0"/>
                  </a:moveTo>
                  <a:lnTo>
                    <a:pt x="26987" y="44"/>
                  </a:lnTo>
                  <a:lnTo>
                    <a:pt x="26943" y="88"/>
                  </a:lnTo>
                  <a:lnTo>
                    <a:pt x="26416" y="922"/>
                  </a:lnTo>
                  <a:lnTo>
                    <a:pt x="26416" y="966"/>
                  </a:lnTo>
                  <a:lnTo>
                    <a:pt x="25626" y="3028"/>
                  </a:lnTo>
                  <a:lnTo>
                    <a:pt x="23081" y="6846"/>
                  </a:lnTo>
                  <a:lnTo>
                    <a:pt x="21502" y="8952"/>
                  </a:lnTo>
                  <a:lnTo>
                    <a:pt x="19615" y="11629"/>
                  </a:lnTo>
                  <a:lnTo>
                    <a:pt x="17772" y="13998"/>
                  </a:lnTo>
                  <a:lnTo>
                    <a:pt x="14481" y="17684"/>
                  </a:lnTo>
                  <a:lnTo>
                    <a:pt x="10531" y="22511"/>
                  </a:lnTo>
                  <a:lnTo>
                    <a:pt x="10531" y="22555"/>
                  </a:lnTo>
                  <a:lnTo>
                    <a:pt x="10049" y="23915"/>
                  </a:lnTo>
                  <a:lnTo>
                    <a:pt x="10049" y="23959"/>
                  </a:lnTo>
                  <a:lnTo>
                    <a:pt x="10136" y="27162"/>
                  </a:lnTo>
                  <a:lnTo>
                    <a:pt x="7065" y="28961"/>
                  </a:lnTo>
                  <a:lnTo>
                    <a:pt x="6977" y="29005"/>
                  </a:lnTo>
                  <a:lnTo>
                    <a:pt x="6451" y="29971"/>
                  </a:lnTo>
                  <a:lnTo>
                    <a:pt x="6407" y="30014"/>
                  </a:lnTo>
                  <a:lnTo>
                    <a:pt x="5310" y="33393"/>
                  </a:lnTo>
                  <a:lnTo>
                    <a:pt x="4608" y="36377"/>
                  </a:lnTo>
                  <a:lnTo>
                    <a:pt x="3905" y="40239"/>
                  </a:lnTo>
                  <a:lnTo>
                    <a:pt x="3554" y="40414"/>
                  </a:lnTo>
                  <a:lnTo>
                    <a:pt x="1009" y="40941"/>
                  </a:lnTo>
                  <a:lnTo>
                    <a:pt x="878" y="41028"/>
                  </a:lnTo>
                  <a:lnTo>
                    <a:pt x="527" y="41467"/>
                  </a:lnTo>
                  <a:lnTo>
                    <a:pt x="483" y="41555"/>
                  </a:lnTo>
                  <a:lnTo>
                    <a:pt x="395" y="43003"/>
                  </a:lnTo>
                  <a:lnTo>
                    <a:pt x="395" y="43091"/>
                  </a:lnTo>
                  <a:lnTo>
                    <a:pt x="1316" y="45241"/>
                  </a:lnTo>
                  <a:lnTo>
                    <a:pt x="1360" y="46689"/>
                  </a:lnTo>
                  <a:lnTo>
                    <a:pt x="527" y="51998"/>
                  </a:lnTo>
                  <a:lnTo>
                    <a:pt x="0" y="53798"/>
                  </a:lnTo>
                  <a:lnTo>
                    <a:pt x="0" y="53841"/>
                  </a:lnTo>
                  <a:lnTo>
                    <a:pt x="219" y="56518"/>
                  </a:lnTo>
                  <a:lnTo>
                    <a:pt x="307" y="56650"/>
                  </a:lnTo>
                  <a:lnTo>
                    <a:pt x="1843" y="58054"/>
                  </a:lnTo>
                  <a:lnTo>
                    <a:pt x="4608" y="60424"/>
                  </a:lnTo>
                  <a:lnTo>
                    <a:pt x="5354" y="61521"/>
                  </a:lnTo>
                  <a:lnTo>
                    <a:pt x="5397" y="61564"/>
                  </a:lnTo>
                  <a:lnTo>
                    <a:pt x="6451" y="62179"/>
                  </a:lnTo>
                  <a:lnTo>
                    <a:pt x="6494" y="62179"/>
                  </a:lnTo>
                  <a:lnTo>
                    <a:pt x="8118" y="62310"/>
                  </a:lnTo>
                  <a:lnTo>
                    <a:pt x="9127" y="62310"/>
                  </a:lnTo>
                  <a:lnTo>
                    <a:pt x="9742" y="62223"/>
                  </a:lnTo>
                  <a:lnTo>
                    <a:pt x="10268" y="62135"/>
                  </a:lnTo>
                  <a:lnTo>
                    <a:pt x="10707" y="62003"/>
                  </a:lnTo>
                  <a:lnTo>
                    <a:pt x="11146" y="61828"/>
                  </a:lnTo>
                  <a:lnTo>
                    <a:pt x="11497" y="61608"/>
                  </a:lnTo>
                  <a:lnTo>
                    <a:pt x="11848" y="61389"/>
                  </a:lnTo>
                  <a:lnTo>
                    <a:pt x="12155" y="61082"/>
                  </a:lnTo>
                  <a:lnTo>
                    <a:pt x="12418" y="60731"/>
                  </a:lnTo>
                  <a:lnTo>
                    <a:pt x="12638" y="60336"/>
                  </a:lnTo>
                  <a:lnTo>
                    <a:pt x="12813" y="59897"/>
                  </a:lnTo>
                  <a:lnTo>
                    <a:pt x="13033" y="59458"/>
                  </a:lnTo>
                  <a:lnTo>
                    <a:pt x="13164" y="58932"/>
                  </a:lnTo>
                  <a:lnTo>
                    <a:pt x="13296" y="58361"/>
                  </a:lnTo>
                  <a:lnTo>
                    <a:pt x="13559" y="57089"/>
                  </a:lnTo>
                  <a:lnTo>
                    <a:pt x="13559" y="57045"/>
                  </a:lnTo>
                  <a:lnTo>
                    <a:pt x="13428" y="54456"/>
                  </a:lnTo>
                  <a:lnTo>
                    <a:pt x="13384" y="54368"/>
                  </a:lnTo>
                  <a:lnTo>
                    <a:pt x="11936" y="50901"/>
                  </a:lnTo>
                  <a:lnTo>
                    <a:pt x="12023" y="50068"/>
                  </a:lnTo>
                  <a:lnTo>
                    <a:pt x="12462" y="49497"/>
                  </a:lnTo>
                  <a:lnTo>
                    <a:pt x="12769" y="49453"/>
                  </a:lnTo>
                  <a:lnTo>
                    <a:pt x="15007" y="50199"/>
                  </a:lnTo>
                  <a:lnTo>
                    <a:pt x="16587" y="50682"/>
                  </a:lnTo>
                  <a:lnTo>
                    <a:pt x="18913" y="52042"/>
                  </a:lnTo>
                  <a:lnTo>
                    <a:pt x="22511" y="53973"/>
                  </a:lnTo>
                  <a:lnTo>
                    <a:pt x="22555" y="53973"/>
                  </a:lnTo>
                  <a:lnTo>
                    <a:pt x="23871" y="54456"/>
                  </a:lnTo>
                  <a:lnTo>
                    <a:pt x="23959" y="54500"/>
                  </a:lnTo>
                  <a:lnTo>
                    <a:pt x="25144" y="54412"/>
                  </a:lnTo>
                  <a:lnTo>
                    <a:pt x="29663" y="53578"/>
                  </a:lnTo>
                  <a:lnTo>
                    <a:pt x="30365" y="53534"/>
                  </a:lnTo>
                  <a:lnTo>
                    <a:pt x="30409" y="53534"/>
                  </a:lnTo>
                  <a:lnTo>
                    <a:pt x="30541" y="53490"/>
                  </a:lnTo>
                  <a:lnTo>
                    <a:pt x="30629" y="53447"/>
                  </a:lnTo>
                  <a:lnTo>
                    <a:pt x="30629" y="53403"/>
                  </a:lnTo>
                  <a:lnTo>
                    <a:pt x="30673" y="53315"/>
                  </a:lnTo>
                  <a:lnTo>
                    <a:pt x="30673" y="53271"/>
                  </a:lnTo>
                  <a:lnTo>
                    <a:pt x="30629" y="53183"/>
                  </a:lnTo>
                  <a:lnTo>
                    <a:pt x="30541" y="53139"/>
                  </a:lnTo>
                  <a:lnTo>
                    <a:pt x="30409" y="53139"/>
                  </a:lnTo>
                  <a:lnTo>
                    <a:pt x="30322" y="53183"/>
                  </a:lnTo>
                  <a:lnTo>
                    <a:pt x="29663" y="53227"/>
                  </a:lnTo>
                  <a:lnTo>
                    <a:pt x="29619" y="53227"/>
                  </a:lnTo>
                  <a:lnTo>
                    <a:pt x="25100" y="54061"/>
                  </a:lnTo>
                  <a:lnTo>
                    <a:pt x="23959" y="54149"/>
                  </a:lnTo>
                  <a:lnTo>
                    <a:pt x="22686" y="53666"/>
                  </a:lnTo>
                  <a:lnTo>
                    <a:pt x="19088" y="51735"/>
                  </a:lnTo>
                  <a:lnTo>
                    <a:pt x="16719" y="50375"/>
                  </a:lnTo>
                  <a:lnTo>
                    <a:pt x="16719" y="50331"/>
                  </a:lnTo>
                  <a:lnTo>
                    <a:pt x="15095" y="49892"/>
                  </a:lnTo>
                  <a:lnTo>
                    <a:pt x="12813" y="49102"/>
                  </a:lnTo>
                  <a:lnTo>
                    <a:pt x="12725" y="49102"/>
                  </a:lnTo>
                  <a:lnTo>
                    <a:pt x="12331" y="49190"/>
                  </a:lnTo>
                  <a:lnTo>
                    <a:pt x="12243" y="49234"/>
                  </a:lnTo>
                  <a:lnTo>
                    <a:pt x="11716" y="49892"/>
                  </a:lnTo>
                  <a:lnTo>
                    <a:pt x="11672" y="49980"/>
                  </a:lnTo>
                  <a:lnTo>
                    <a:pt x="11585" y="50901"/>
                  </a:lnTo>
                  <a:lnTo>
                    <a:pt x="11628" y="50989"/>
                  </a:lnTo>
                  <a:lnTo>
                    <a:pt x="13076" y="54500"/>
                  </a:lnTo>
                  <a:lnTo>
                    <a:pt x="13208" y="57045"/>
                  </a:lnTo>
                  <a:lnTo>
                    <a:pt x="12989" y="58273"/>
                  </a:lnTo>
                  <a:lnTo>
                    <a:pt x="12857" y="58800"/>
                  </a:lnTo>
                  <a:lnTo>
                    <a:pt x="12725" y="59327"/>
                  </a:lnTo>
                  <a:lnTo>
                    <a:pt x="12550" y="59765"/>
                  </a:lnTo>
                  <a:lnTo>
                    <a:pt x="12331" y="60160"/>
                  </a:lnTo>
                  <a:lnTo>
                    <a:pt x="12111" y="60555"/>
                  </a:lnTo>
                  <a:lnTo>
                    <a:pt x="11892" y="60862"/>
                  </a:lnTo>
                  <a:lnTo>
                    <a:pt x="11585" y="61126"/>
                  </a:lnTo>
                  <a:lnTo>
                    <a:pt x="11277" y="61389"/>
                  </a:lnTo>
                  <a:lnTo>
                    <a:pt x="10882" y="61564"/>
                  </a:lnTo>
                  <a:lnTo>
                    <a:pt x="10444" y="61740"/>
                  </a:lnTo>
                  <a:lnTo>
                    <a:pt x="9961" y="61828"/>
                  </a:lnTo>
                  <a:lnTo>
                    <a:pt x="9434" y="61915"/>
                  </a:lnTo>
                  <a:lnTo>
                    <a:pt x="8820" y="61959"/>
                  </a:lnTo>
                  <a:lnTo>
                    <a:pt x="8118" y="61959"/>
                  </a:lnTo>
                  <a:lnTo>
                    <a:pt x="6582" y="61828"/>
                  </a:lnTo>
                  <a:lnTo>
                    <a:pt x="5617" y="61301"/>
                  </a:lnTo>
                  <a:lnTo>
                    <a:pt x="4871" y="60204"/>
                  </a:lnTo>
                  <a:lnTo>
                    <a:pt x="4827" y="60160"/>
                  </a:lnTo>
                  <a:lnTo>
                    <a:pt x="2062" y="57791"/>
                  </a:lnTo>
                  <a:lnTo>
                    <a:pt x="571" y="56430"/>
                  </a:lnTo>
                  <a:lnTo>
                    <a:pt x="351" y="53841"/>
                  </a:lnTo>
                  <a:lnTo>
                    <a:pt x="878" y="52086"/>
                  </a:lnTo>
                  <a:lnTo>
                    <a:pt x="1711" y="46733"/>
                  </a:lnTo>
                  <a:lnTo>
                    <a:pt x="1668" y="45197"/>
                  </a:lnTo>
                  <a:lnTo>
                    <a:pt x="1624" y="45153"/>
                  </a:lnTo>
                  <a:lnTo>
                    <a:pt x="746" y="43003"/>
                  </a:lnTo>
                  <a:lnTo>
                    <a:pt x="834" y="41643"/>
                  </a:lnTo>
                  <a:lnTo>
                    <a:pt x="1141" y="41292"/>
                  </a:lnTo>
                  <a:lnTo>
                    <a:pt x="3642" y="40765"/>
                  </a:lnTo>
                  <a:lnTo>
                    <a:pt x="3686" y="40721"/>
                  </a:lnTo>
                  <a:lnTo>
                    <a:pt x="4125" y="40502"/>
                  </a:lnTo>
                  <a:lnTo>
                    <a:pt x="4169" y="40458"/>
                  </a:lnTo>
                  <a:lnTo>
                    <a:pt x="4213" y="40370"/>
                  </a:lnTo>
                  <a:lnTo>
                    <a:pt x="4959" y="36465"/>
                  </a:lnTo>
                  <a:lnTo>
                    <a:pt x="5661" y="33525"/>
                  </a:lnTo>
                  <a:lnTo>
                    <a:pt x="6758" y="30146"/>
                  </a:lnTo>
                  <a:lnTo>
                    <a:pt x="7284" y="29225"/>
                  </a:lnTo>
                  <a:lnTo>
                    <a:pt x="10444" y="27382"/>
                  </a:lnTo>
                  <a:lnTo>
                    <a:pt x="10488" y="27338"/>
                  </a:lnTo>
                  <a:lnTo>
                    <a:pt x="10531" y="27250"/>
                  </a:lnTo>
                  <a:lnTo>
                    <a:pt x="10400" y="24003"/>
                  </a:lnTo>
                  <a:lnTo>
                    <a:pt x="10839" y="22686"/>
                  </a:lnTo>
                  <a:lnTo>
                    <a:pt x="14744" y="17903"/>
                  </a:lnTo>
                  <a:lnTo>
                    <a:pt x="18035" y="14218"/>
                  </a:lnTo>
                  <a:lnTo>
                    <a:pt x="19922" y="11804"/>
                  </a:lnTo>
                  <a:lnTo>
                    <a:pt x="21765" y="9171"/>
                  </a:lnTo>
                  <a:lnTo>
                    <a:pt x="23388" y="7065"/>
                  </a:lnTo>
                  <a:lnTo>
                    <a:pt x="25933" y="3204"/>
                  </a:lnTo>
                  <a:lnTo>
                    <a:pt x="25933" y="3160"/>
                  </a:lnTo>
                  <a:lnTo>
                    <a:pt x="26723" y="1097"/>
                  </a:lnTo>
                  <a:lnTo>
                    <a:pt x="27250" y="264"/>
                  </a:lnTo>
                  <a:lnTo>
                    <a:pt x="27250" y="220"/>
                  </a:lnTo>
                  <a:lnTo>
                    <a:pt x="27250" y="132"/>
                  </a:lnTo>
                  <a:lnTo>
                    <a:pt x="27206" y="88"/>
                  </a:lnTo>
                  <a:lnTo>
                    <a:pt x="27162" y="44"/>
                  </a:lnTo>
                  <a:lnTo>
                    <a:pt x="2711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" name="Google Shape;723;p48"/>
            <p:cNvSpPr/>
            <p:nvPr/>
          </p:nvSpPr>
          <p:spPr>
            <a:xfrm>
              <a:off x="3681625" y="1993600"/>
              <a:ext cx="702125" cy="310475"/>
            </a:xfrm>
            <a:custGeom>
              <a:avLst/>
              <a:gdLst/>
              <a:ahLst/>
              <a:cxnLst/>
              <a:rect l="l" t="t" r="r" b="b"/>
              <a:pathLst>
                <a:path w="28085" h="12419" extrusionOk="0">
                  <a:moveTo>
                    <a:pt x="12288" y="0"/>
                  </a:moveTo>
                  <a:lnTo>
                    <a:pt x="12200" y="44"/>
                  </a:lnTo>
                  <a:lnTo>
                    <a:pt x="11717" y="307"/>
                  </a:lnTo>
                  <a:lnTo>
                    <a:pt x="11673" y="351"/>
                  </a:lnTo>
                  <a:lnTo>
                    <a:pt x="11629" y="395"/>
                  </a:lnTo>
                  <a:lnTo>
                    <a:pt x="11542" y="922"/>
                  </a:lnTo>
                  <a:lnTo>
                    <a:pt x="11542" y="1009"/>
                  </a:lnTo>
                  <a:lnTo>
                    <a:pt x="12200" y="4169"/>
                  </a:lnTo>
                  <a:lnTo>
                    <a:pt x="12068" y="6056"/>
                  </a:lnTo>
                  <a:lnTo>
                    <a:pt x="11191" y="9127"/>
                  </a:lnTo>
                  <a:lnTo>
                    <a:pt x="10313" y="11102"/>
                  </a:lnTo>
                  <a:lnTo>
                    <a:pt x="10050" y="11409"/>
                  </a:lnTo>
                  <a:lnTo>
                    <a:pt x="5267" y="11892"/>
                  </a:lnTo>
                  <a:lnTo>
                    <a:pt x="133" y="12067"/>
                  </a:lnTo>
                  <a:lnTo>
                    <a:pt x="89" y="12067"/>
                  </a:lnTo>
                  <a:lnTo>
                    <a:pt x="45" y="12111"/>
                  </a:lnTo>
                  <a:lnTo>
                    <a:pt x="1" y="12155"/>
                  </a:lnTo>
                  <a:lnTo>
                    <a:pt x="1" y="12243"/>
                  </a:lnTo>
                  <a:lnTo>
                    <a:pt x="1" y="12287"/>
                  </a:lnTo>
                  <a:lnTo>
                    <a:pt x="45" y="12375"/>
                  </a:lnTo>
                  <a:lnTo>
                    <a:pt x="89" y="12418"/>
                  </a:lnTo>
                  <a:lnTo>
                    <a:pt x="177" y="12418"/>
                  </a:lnTo>
                  <a:lnTo>
                    <a:pt x="5311" y="12243"/>
                  </a:lnTo>
                  <a:lnTo>
                    <a:pt x="10137" y="11716"/>
                  </a:lnTo>
                  <a:lnTo>
                    <a:pt x="10225" y="11672"/>
                  </a:lnTo>
                  <a:lnTo>
                    <a:pt x="10576" y="11365"/>
                  </a:lnTo>
                  <a:lnTo>
                    <a:pt x="10620" y="11277"/>
                  </a:lnTo>
                  <a:lnTo>
                    <a:pt x="11498" y="9259"/>
                  </a:lnTo>
                  <a:lnTo>
                    <a:pt x="12419" y="6143"/>
                  </a:lnTo>
                  <a:lnTo>
                    <a:pt x="12419" y="6100"/>
                  </a:lnTo>
                  <a:lnTo>
                    <a:pt x="12551" y="4169"/>
                  </a:lnTo>
                  <a:lnTo>
                    <a:pt x="12507" y="4125"/>
                  </a:lnTo>
                  <a:lnTo>
                    <a:pt x="11893" y="966"/>
                  </a:lnTo>
                  <a:lnTo>
                    <a:pt x="11980" y="571"/>
                  </a:lnTo>
                  <a:lnTo>
                    <a:pt x="12288" y="351"/>
                  </a:lnTo>
                  <a:lnTo>
                    <a:pt x="13516" y="483"/>
                  </a:lnTo>
                  <a:lnTo>
                    <a:pt x="14306" y="790"/>
                  </a:lnTo>
                  <a:lnTo>
                    <a:pt x="16281" y="1931"/>
                  </a:lnTo>
                  <a:lnTo>
                    <a:pt x="20054" y="3993"/>
                  </a:lnTo>
                  <a:lnTo>
                    <a:pt x="20098" y="4037"/>
                  </a:lnTo>
                  <a:lnTo>
                    <a:pt x="21371" y="4432"/>
                  </a:lnTo>
                  <a:lnTo>
                    <a:pt x="21415" y="4432"/>
                  </a:lnTo>
                  <a:lnTo>
                    <a:pt x="22205" y="4476"/>
                  </a:lnTo>
                  <a:lnTo>
                    <a:pt x="22292" y="4432"/>
                  </a:lnTo>
                  <a:lnTo>
                    <a:pt x="23082" y="4169"/>
                  </a:lnTo>
                  <a:lnTo>
                    <a:pt x="27821" y="3028"/>
                  </a:lnTo>
                  <a:lnTo>
                    <a:pt x="27865" y="2984"/>
                  </a:lnTo>
                  <a:lnTo>
                    <a:pt x="27997" y="2896"/>
                  </a:lnTo>
                  <a:lnTo>
                    <a:pt x="28041" y="2852"/>
                  </a:lnTo>
                  <a:lnTo>
                    <a:pt x="28085" y="2809"/>
                  </a:lnTo>
                  <a:lnTo>
                    <a:pt x="28085" y="2721"/>
                  </a:lnTo>
                  <a:lnTo>
                    <a:pt x="28041" y="2677"/>
                  </a:lnTo>
                  <a:lnTo>
                    <a:pt x="27997" y="2633"/>
                  </a:lnTo>
                  <a:lnTo>
                    <a:pt x="27909" y="2589"/>
                  </a:lnTo>
                  <a:lnTo>
                    <a:pt x="27865" y="2589"/>
                  </a:lnTo>
                  <a:lnTo>
                    <a:pt x="27777" y="2633"/>
                  </a:lnTo>
                  <a:lnTo>
                    <a:pt x="27690" y="2677"/>
                  </a:lnTo>
                  <a:lnTo>
                    <a:pt x="22994" y="3818"/>
                  </a:lnTo>
                  <a:lnTo>
                    <a:pt x="22951" y="3818"/>
                  </a:lnTo>
                  <a:lnTo>
                    <a:pt x="22205" y="4125"/>
                  </a:lnTo>
                  <a:lnTo>
                    <a:pt x="21459" y="4081"/>
                  </a:lnTo>
                  <a:lnTo>
                    <a:pt x="20230" y="3686"/>
                  </a:lnTo>
                  <a:lnTo>
                    <a:pt x="16456" y="1624"/>
                  </a:lnTo>
                  <a:lnTo>
                    <a:pt x="14482" y="483"/>
                  </a:lnTo>
                  <a:lnTo>
                    <a:pt x="14438" y="483"/>
                  </a:lnTo>
                  <a:lnTo>
                    <a:pt x="13604" y="132"/>
                  </a:lnTo>
                  <a:lnTo>
                    <a:pt x="13560" y="132"/>
                  </a:lnTo>
                  <a:lnTo>
                    <a:pt x="1228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" name="Google Shape;724;p48"/>
            <p:cNvSpPr/>
            <p:nvPr/>
          </p:nvSpPr>
          <p:spPr>
            <a:xfrm>
              <a:off x="3646525" y="689250"/>
              <a:ext cx="639600" cy="988425"/>
            </a:xfrm>
            <a:custGeom>
              <a:avLst/>
              <a:gdLst/>
              <a:ahLst/>
              <a:cxnLst/>
              <a:rect l="l" t="t" r="r" b="b"/>
              <a:pathLst>
                <a:path w="25584" h="39537" extrusionOk="0">
                  <a:moveTo>
                    <a:pt x="25320" y="1"/>
                  </a:moveTo>
                  <a:lnTo>
                    <a:pt x="25276" y="44"/>
                  </a:lnTo>
                  <a:lnTo>
                    <a:pt x="23828" y="2326"/>
                  </a:lnTo>
                  <a:lnTo>
                    <a:pt x="22687" y="3248"/>
                  </a:lnTo>
                  <a:lnTo>
                    <a:pt x="20317" y="5529"/>
                  </a:lnTo>
                  <a:lnTo>
                    <a:pt x="20274" y="5573"/>
                  </a:lnTo>
                  <a:lnTo>
                    <a:pt x="18782" y="7767"/>
                  </a:lnTo>
                  <a:lnTo>
                    <a:pt x="15359" y="12375"/>
                  </a:lnTo>
                  <a:lnTo>
                    <a:pt x="13428" y="14744"/>
                  </a:lnTo>
                  <a:lnTo>
                    <a:pt x="10927" y="17553"/>
                  </a:lnTo>
                  <a:lnTo>
                    <a:pt x="8733" y="20273"/>
                  </a:lnTo>
                  <a:lnTo>
                    <a:pt x="8689" y="20317"/>
                  </a:lnTo>
                  <a:lnTo>
                    <a:pt x="7768" y="21853"/>
                  </a:lnTo>
                  <a:lnTo>
                    <a:pt x="7768" y="21941"/>
                  </a:lnTo>
                  <a:lnTo>
                    <a:pt x="7460" y="23433"/>
                  </a:lnTo>
                  <a:lnTo>
                    <a:pt x="7460" y="23477"/>
                  </a:lnTo>
                  <a:lnTo>
                    <a:pt x="7417" y="25451"/>
                  </a:lnTo>
                  <a:lnTo>
                    <a:pt x="6758" y="26285"/>
                  </a:lnTo>
                  <a:lnTo>
                    <a:pt x="4564" y="27952"/>
                  </a:lnTo>
                  <a:lnTo>
                    <a:pt x="4477" y="28040"/>
                  </a:lnTo>
                  <a:lnTo>
                    <a:pt x="3731" y="29488"/>
                  </a:lnTo>
                  <a:lnTo>
                    <a:pt x="2809" y="32165"/>
                  </a:lnTo>
                  <a:lnTo>
                    <a:pt x="966" y="38703"/>
                  </a:lnTo>
                  <a:lnTo>
                    <a:pt x="440" y="39186"/>
                  </a:lnTo>
                  <a:lnTo>
                    <a:pt x="220" y="39142"/>
                  </a:lnTo>
                  <a:lnTo>
                    <a:pt x="89" y="39142"/>
                  </a:lnTo>
                  <a:lnTo>
                    <a:pt x="45" y="39230"/>
                  </a:lnTo>
                  <a:lnTo>
                    <a:pt x="1" y="39273"/>
                  </a:lnTo>
                  <a:lnTo>
                    <a:pt x="1" y="39361"/>
                  </a:lnTo>
                  <a:lnTo>
                    <a:pt x="45" y="39405"/>
                  </a:lnTo>
                  <a:lnTo>
                    <a:pt x="89" y="39449"/>
                  </a:lnTo>
                  <a:lnTo>
                    <a:pt x="132" y="39493"/>
                  </a:lnTo>
                  <a:lnTo>
                    <a:pt x="440" y="39537"/>
                  </a:lnTo>
                  <a:lnTo>
                    <a:pt x="483" y="39537"/>
                  </a:lnTo>
                  <a:lnTo>
                    <a:pt x="571" y="39493"/>
                  </a:lnTo>
                  <a:lnTo>
                    <a:pt x="1229" y="38966"/>
                  </a:lnTo>
                  <a:lnTo>
                    <a:pt x="1317" y="38835"/>
                  </a:lnTo>
                  <a:lnTo>
                    <a:pt x="3116" y="32253"/>
                  </a:lnTo>
                  <a:lnTo>
                    <a:pt x="4082" y="29620"/>
                  </a:lnTo>
                  <a:lnTo>
                    <a:pt x="4784" y="28216"/>
                  </a:lnTo>
                  <a:lnTo>
                    <a:pt x="7022" y="26548"/>
                  </a:lnTo>
                  <a:lnTo>
                    <a:pt x="7066" y="26548"/>
                  </a:lnTo>
                  <a:lnTo>
                    <a:pt x="7724" y="25627"/>
                  </a:lnTo>
                  <a:lnTo>
                    <a:pt x="7768" y="25495"/>
                  </a:lnTo>
                  <a:lnTo>
                    <a:pt x="7812" y="23520"/>
                  </a:lnTo>
                  <a:lnTo>
                    <a:pt x="8119" y="22028"/>
                  </a:lnTo>
                  <a:lnTo>
                    <a:pt x="8996" y="20493"/>
                  </a:lnTo>
                  <a:lnTo>
                    <a:pt x="11190" y="17772"/>
                  </a:lnTo>
                  <a:lnTo>
                    <a:pt x="13692" y="14964"/>
                  </a:lnTo>
                  <a:lnTo>
                    <a:pt x="15622" y="12594"/>
                  </a:lnTo>
                  <a:lnTo>
                    <a:pt x="19045" y="7987"/>
                  </a:lnTo>
                  <a:lnTo>
                    <a:pt x="20537" y="5749"/>
                  </a:lnTo>
                  <a:lnTo>
                    <a:pt x="22906" y="3511"/>
                  </a:lnTo>
                  <a:lnTo>
                    <a:pt x="24047" y="2589"/>
                  </a:lnTo>
                  <a:lnTo>
                    <a:pt x="24091" y="2546"/>
                  </a:lnTo>
                  <a:lnTo>
                    <a:pt x="25539" y="264"/>
                  </a:lnTo>
                  <a:lnTo>
                    <a:pt x="25583" y="176"/>
                  </a:lnTo>
                  <a:lnTo>
                    <a:pt x="25583" y="132"/>
                  </a:lnTo>
                  <a:lnTo>
                    <a:pt x="25539" y="44"/>
                  </a:lnTo>
                  <a:lnTo>
                    <a:pt x="2549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" name="Google Shape;725;p48"/>
            <p:cNvSpPr/>
            <p:nvPr/>
          </p:nvSpPr>
          <p:spPr>
            <a:xfrm>
              <a:off x="3650925" y="2049550"/>
              <a:ext cx="763550" cy="304975"/>
            </a:xfrm>
            <a:custGeom>
              <a:avLst/>
              <a:gdLst/>
              <a:ahLst/>
              <a:cxnLst/>
              <a:rect l="l" t="t" r="r" b="b"/>
              <a:pathLst>
                <a:path w="30542" h="12199" extrusionOk="0">
                  <a:moveTo>
                    <a:pt x="14569" y="0"/>
                  </a:moveTo>
                  <a:lnTo>
                    <a:pt x="14481" y="44"/>
                  </a:lnTo>
                  <a:lnTo>
                    <a:pt x="14437" y="88"/>
                  </a:lnTo>
                  <a:lnTo>
                    <a:pt x="14437" y="176"/>
                  </a:lnTo>
                  <a:lnTo>
                    <a:pt x="14656" y="1668"/>
                  </a:lnTo>
                  <a:lnTo>
                    <a:pt x="14700" y="3598"/>
                  </a:lnTo>
                  <a:lnTo>
                    <a:pt x="13735" y="7240"/>
                  </a:lnTo>
                  <a:lnTo>
                    <a:pt x="13121" y="10444"/>
                  </a:lnTo>
                  <a:lnTo>
                    <a:pt x="12813" y="10926"/>
                  </a:lnTo>
                  <a:lnTo>
                    <a:pt x="12287" y="11190"/>
                  </a:lnTo>
                  <a:lnTo>
                    <a:pt x="7987" y="11541"/>
                  </a:lnTo>
                  <a:lnTo>
                    <a:pt x="4213" y="11760"/>
                  </a:lnTo>
                  <a:lnTo>
                    <a:pt x="176" y="11848"/>
                  </a:lnTo>
                  <a:lnTo>
                    <a:pt x="132" y="11848"/>
                  </a:lnTo>
                  <a:lnTo>
                    <a:pt x="44" y="11892"/>
                  </a:lnTo>
                  <a:lnTo>
                    <a:pt x="44" y="11936"/>
                  </a:lnTo>
                  <a:lnTo>
                    <a:pt x="0" y="12023"/>
                  </a:lnTo>
                  <a:lnTo>
                    <a:pt x="44" y="12067"/>
                  </a:lnTo>
                  <a:lnTo>
                    <a:pt x="88" y="12155"/>
                  </a:lnTo>
                  <a:lnTo>
                    <a:pt x="132" y="12155"/>
                  </a:lnTo>
                  <a:lnTo>
                    <a:pt x="176" y="12199"/>
                  </a:lnTo>
                  <a:lnTo>
                    <a:pt x="4213" y="12111"/>
                  </a:lnTo>
                  <a:lnTo>
                    <a:pt x="8030" y="11892"/>
                  </a:lnTo>
                  <a:lnTo>
                    <a:pt x="12375" y="11541"/>
                  </a:lnTo>
                  <a:lnTo>
                    <a:pt x="12419" y="11541"/>
                  </a:lnTo>
                  <a:lnTo>
                    <a:pt x="13033" y="11234"/>
                  </a:lnTo>
                  <a:lnTo>
                    <a:pt x="13077" y="11190"/>
                  </a:lnTo>
                  <a:lnTo>
                    <a:pt x="13428" y="10619"/>
                  </a:lnTo>
                  <a:lnTo>
                    <a:pt x="13472" y="10575"/>
                  </a:lnTo>
                  <a:lnTo>
                    <a:pt x="14086" y="7328"/>
                  </a:lnTo>
                  <a:lnTo>
                    <a:pt x="15051" y="3686"/>
                  </a:lnTo>
                  <a:lnTo>
                    <a:pt x="15051" y="3642"/>
                  </a:lnTo>
                  <a:lnTo>
                    <a:pt x="15007" y="1624"/>
                  </a:lnTo>
                  <a:lnTo>
                    <a:pt x="14832" y="395"/>
                  </a:lnTo>
                  <a:lnTo>
                    <a:pt x="14832" y="395"/>
                  </a:lnTo>
                  <a:lnTo>
                    <a:pt x="14920" y="439"/>
                  </a:lnTo>
                  <a:lnTo>
                    <a:pt x="17158" y="1492"/>
                  </a:lnTo>
                  <a:lnTo>
                    <a:pt x="20887" y="3028"/>
                  </a:lnTo>
                  <a:lnTo>
                    <a:pt x="20887" y="3072"/>
                  </a:lnTo>
                  <a:lnTo>
                    <a:pt x="25802" y="3905"/>
                  </a:lnTo>
                  <a:lnTo>
                    <a:pt x="25890" y="3905"/>
                  </a:lnTo>
                  <a:lnTo>
                    <a:pt x="26855" y="3686"/>
                  </a:lnTo>
                  <a:lnTo>
                    <a:pt x="26899" y="3686"/>
                  </a:lnTo>
                  <a:lnTo>
                    <a:pt x="28347" y="2808"/>
                  </a:lnTo>
                  <a:lnTo>
                    <a:pt x="28391" y="2808"/>
                  </a:lnTo>
                  <a:lnTo>
                    <a:pt x="30190" y="1229"/>
                  </a:lnTo>
                  <a:lnTo>
                    <a:pt x="30453" y="1053"/>
                  </a:lnTo>
                  <a:lnTo>
                    <a:pt x="30497" y="1009"/>
                  </a:lnTo>
                  <a:lnTo>
                    <a:pt x="30541" y="922"/>
                  </a:lnTo>
                  <a:lnTo>
                    <a:pt x="30541" y="878"/>
                  </a:lnTo>
                  <a:lnTo>
                    <a:pt x="30541" y="790"/>
                  </a:lnTo>
                  <a:lnTo>
                    <a:pt x="30497" y="746"/>
                  </a:lnTo>
                  <a:lnTo>
                    <a:pt x="30410" y="746"/>
                  </a:lnTo>
                  <a:lnTo>
                    <a:pt x="30366" y="702"/>
                  </a:lnTo>
                  <a:lnTo>
                    <a:pt x="30278" y="746"/>
                  </a:lnTo>
                  <a:lnTo>
                    <a:pt x="30015" y="922"/>
                  </a:lnTo>
                  <a:lnTo>
                    <a:pt x="29971" y="922"/>
                  </a:lnTo>
                  <a:lnTo>
                    <a:pt x="28172" y="2545"/>
                  </a:lnTo>
                  <a:lnTo>
                    <a:pt x="26767" y="3379"/>
                  </a:lnTo>
                  <a:lnTo>
                    <a:pt x="25846" y="3554"/>
                  </a:lnTo>
                  <a:lnTo>
                    <a:pt x="20975" y="2721"/>
                  </a:lnTo>
                  <a:lnTo>
                    <a:pt x="17289" y="1141"/>
                  </a:lnTo>
                  <a:lnTo>
                    <a:pt x="15051" y="132"/>
                  </a:lnTo>
                  <a:lnTo>
                    <a:pt x="1465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" name="Google Shape;726;p48"/>
            <p:cNvSpPr/>
            <p:nvPr/>
          </p:nvSpPr>
          <p:spPr>
            <a:xfrm>
              <a:off x="3678350" y="670600"/>
              <a:ext cx="591300" cy="788775"/>
            </a:xfrm>
            <a:custGeom>
              <a:avLst/>
              <a:gdLst/>
              <a:ahLst/>
              <a:cxnLst/>
              <a:rect l="l" t="t" r="r" b="b"/>
              <a:pathLst>
                <a:path w="23652" h="31551" extrusionOk="0">
                  <a:moveTo>
                    <a:pt x="23433" y="1"/>
                  </a:moveTo>
                  <a:lnTo>
                    <a:pt x="23345" y="44"/>
                  </a:lnTo>
                  <a:lnTo>
                    <a:pt x="22204" y="1098"/>
                  </a:lnTo>
                  <a:lnTo>
                    <a:pt x="20449" y="2282"/>
                  </a:lnTo>
                  <a:lnTo>
                    <a:pt x="17421" y="4520"/>
                  </a:lnTo>
                  <a:lnTo>
                    <a:pt x="17377" y="4564"/>
                  </a:lnTo>
                  <a:lnTo>
                    <a:pt x="16763" y="5310"/>
                  </a:lnTo>
                  <a:lnTo>
                    <a:pt x="16719" y="5310"/>
                  </a:lnTo>
                  <a:lnTo>
                    <a:pt x="15315" y="7460"/>
                  </a:lnTo>
                  <a:lnTo>
                    <a:pt x="13691" y="9918"/>
                  </a:lnTo>
                  <a:lnTo>
                    <a:pt x="10181" y="14306"/>
                  </a:lnTo>
                  <a:lnTo>
                    <a:pt x="7592" y="17289"/>
                  </a:lnTo>
                  <a:lnTo>
                    <a:pt x="5485" y="20317"/>
                  </a:lnTo>
                  <a:lnTo>
                    <a:pt x="5442" y="20317"/>
                  </a:lnTo>
                  <a:lnTo>
                    <a:pt x="4520" y="22116"/>
                  </a:lnTo>
                  <a:lnTo>
                    <a:pt x="4520" y="22160"/>
                  </a:lnTo>
                  <a:lnTo>
                    <a:pt x="3730" y="25320"/>
                  </a:lnTo>
                  <a:lnTo>
                    <a:pt x="2896" y="26285"/>
                  </a:lnTo>
                  <a:lnTo>
                    <a:pt x="2019" y="27031"/>
                  </a:lnTo>
                  <a:lnTo>
                    <a:pt x="1975" y="27075"/>
                  </a:lnTo>
                  <a:lnTo>
                    <a:pt x="1141" y="28435"/>
                  </a:lnTo>
                  <a:lnTo>
                    <a:pt x="1097" y="28435"/>
                  </a:lnTo>
                  <a:lnTo>
                    <a:pt x="0" y="31331"/>
                  </a:lnTo>
                  <a:lnTo>
                    <a:pt x="0" y="31419"/>
                  </a:lnTo>
                  <a:lnTo>
                    <a:pt x="0" y="31463"/>
                  </a:lnTo>
                  <a:lnTo>
                    <a:pt x="44" y="31507"/>
                  </a:lnTo>
                  <a:lnTo>
                    <a:pt x="88" y="31551"/>
                  </a:lnTo>
                  <a:lnTo>
                    <a:pt x="264" y="31551"/>
                  </a:lnTo>
                  <a:lnTo>
                    <a:pt x="308" y="31463"/>
                  </a:lnTo>
                  <a:lnTo>
                    <a:pt x="1448" y="28611"/>
                  </a:lnTo>
                  <a:lnTo>
                    <a:pt x="2282" y="27294"/>
                  </a:lnTo>
                  <a:lnTo>
                    <a:pt x="3160" y="26548"/>
                  </a:lnTo>
                  <a:lnTo>
                    <a:pt x="3993" y="25495"/>
                  </a:lnTo>
                  <a:lnTo>
                    <a:pt x="4037" y="25451"/>
                  </a:lnTo>
                  <a:lnTo>
                    <a:pt x="4871" y="22248"/>
                  </a:lnTo>
                  <a:lnTo>
                    <a:pt x="5749" y="20493"/>
                  </a:lnTo>
                  <a:lnTo>
                    <a:pt x="7899" y="17509"/>
                  </a:lnTo>
                  <a:lnTo>
                    <a:pt x="10444" y="14525"/>
                  </a:lnTo>
                  <a:lnTo>
                    <a:pt x="13998" y="10137"/>
                  </a:lnTo>
                  <a:lnTo>
                    <a:pt x="15622" y="7680"/>
                  </a:lnTo>
                  <a:lnTo>
                    <a:pt x="17026" y="5530"/>
                  </a:lnTo>
                  <a:lnTo>
                    <a:pt x="17640" y="4784"/>
                  </a:lnTo>
                  <a:lnTo>
                    <a:pt x="20624" y="2546"/>
                  </a:lnTo>
                  <a:lnTo>
                    <a:pt x="22379" y="1405"/>
                  </a:lnTo>
                  <a:lnTo>
                    <a:pt x="22423" y="1361"/>
                  </a:lnTo>
                  <a:lnTo>
                    <a:pt x="23608" y="264"/>
                  </a:lnTo>
                  <a:lnTo>
                    <a:pt x="23652" y="220"/>
                  </a:lnTo>
                  <a:lnTo>
                    <a:pt x="23652" y="176"/>
                  </a:lnTo>
                  <a:lnTo>
                    <a:pt x="23652" y="88"/>
                  </a:lnTo>
                  <a:lnTo>
                    <a:pt x="23608" y="44"/>
                  </a:lnTo>
                  <a:lnTo>
                    <a:pt x="2356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" name="Google Shape;727;p48"/>
            <p:cNvSpPr/>
            <p:nvPr/>
          </p:nvSpPr>
          <p:spPr>
            <a:xfrm>
              <a:off x="4188450" y="866975"/>
              <a:ext cx="520025" cy="931375"/>
            </a:xfrm>
            <a:custGeom>
              <a:avLst/>
              <a:gdLst/>
              <a:ahLst/>
              <a:cxnLst/>
              <a:rect l="l" t="t" r="r" b="b"/>
              <a:pathLst>
                <a:path w="20801" h="37255" extrusionOk="0">
                  <a:moveTo>
                    <a:pt x="8338" y="0"/>
                  </a:moveTo>
                  <a:lnTo>
                    <a:pt x="8250" y="44"/>
                  </a:lnTo>
                  <a:lnTo>
                    <a:pt x="8206" y="88"/>
                  </a:lnTo>
                  <a:lnTo>
                    <a:pt x="6978" y="2238"/>
                  </a:lnTo>
                  <a:lnTo>
                    <a:pt x="6978" y="2326"/>
                  </a:lnTo>
                  <a:lnTo>
                    <a:pt x="6934" y="3511"/>
                  </a:lnTo>
                  <a:lnTo>
                    <a:pt x="6934" y="3554"/>
                  </a:lnTo>
                  <a:lnTo>
                    <a:pt x="7636" y="6100"/>
                  </a:lnTo>
                  <a:lnTo>
                    <a:pt x="7329" y="11979"/>
                  </a:lnTo>
                  <a:lnTo>
                    <a:pt x="6012" y="16631"/>
                  </a:lnTo>
                  <a:lnTo>
                    <a:pt x="5091" y="19746"/>
                  </a:lnTo>
                  <a:lnTo>
                    <a:pt x="3599" y="22862"/>
                  </a:lnTo>
                  <a:lnTo>
                    <a:pt x="1054" y="28742"/>
                  </a:lnTo>
                  <a:lnTo>
                    <a:pt x="1054" y="28830"/>
                  </a:lnTo>
                  <a:lnTo>
                    <a:pt x="1098" y="29093"/>
                  </a:lnTo>
                  <a:lnTo>
                    <a:pt x="1" y="31199"/>
                  </a:lnTo>
                  <a:lnTo>
                    <a:pt x="1" y="31331"/>
                  </a:lnTo>
                  <a:lnTo>
                    <a:pt x="220" y="32077"/>
                  </a:lnTo>
                  <a:lnTo>
                    <a:pt x="220" y="32164"/>
                  </a:lnTo>
                  <a:lnTo>
                    <a:pt x="308" y="32208"/>
                  </a:lnTo>
                  <a:lnTo>
                    <a:pt x="1449" y="32647"/>
                  </a:lnTo>
                  <a:lnTo>
                    <a:pt x="1493" y="32647"/>
                  </a:lnTo>
                  <a:lnTo>
                    <a:pt x="5661" y="33130"/>
                  </a:lnTo>
                  <a:lnTo>
                    <a:pt x="6495" y="33656"/>
                  </a:lnTo>
                  <a:lnTo>
                    <a:pt x="7548" y="35236"/>
                  </a:lnTo>
                  <a:lnTo>
                    <a:pt x="7592" y="35280"/>
                  </a:lnTo>
                  <a:lnTo>
                    <a:pt x="8382" y="35763"/>
                  </a:lnTo>
                  <a:lnTo>
                    <a:pt x="8426" y="35807"/>
                  </a:lnTo>
                  <a:lnTo>
                    <a:pt x="9830" y="36201"/>
                  </a:lnTo>
                  <a:lnTo>
                    <a:pt x="11629" y="37211"/>
                  </a:lnTo>
                  <a:lnTo>
                    <a:pt x="11717" y="37255"/>
                  </a:lnTo>
                  <a:lnTo>
                    <a:pt x="13209" y="37255"/>
                  </a:lnTo>
                  <a:lnTo>
                    <a:pt x="14876" y="36947"/>
                  </a:lnTo>
                  <a:lnTo>
                    <a:pt x="14876" y="36904"/>
                  </a:lnTo>
                  <a:lnTo>
                    <a:pt x="16017" y="36421"/>
                  </a:lnTo>
                  <a:lnTo>
                    <a:pt x="16061" y="36421"/>
                  </a:lnTo>
                  <a:lnTo>
                    <a:pt x="17992" y="34929"/>
                  </a:lnTo>
                  <a:lnTo>
                    <a:pt x="18036" y="34929"/>
                  </a:lnTo>
                  <a:lnTo>
                    <a:pt x="19484" y="33130"/>
                  </a:lnTo>
                  <a:lnTo>
                    <a:pt x="19484" y="33086"/>
                  </a:lnTo>
                  <a:lnTo>
                    <a:pt x="19966" y="31857"/>
                  </a:lnTo>
                  <a:lnTo>
                    <a:pt x="19966" y="31813"/>
                  </a:lnTo>
                  <a:lnTo>
                    <a:pt x="20010" y="30409"/>
                  </a:lnTo>
                  <a:lnTo>
                    <a:pt x="19747" y="27206"/>
                  </a:lnTo>
                  <a:lnTo>
                    <a:pt x="19703" y="27162"/>
                  </a:lnTo>
                  <a:lnTo>
                    <a:pt x="19264" y="25977"/>
                  </a:lnTo>
                  <a:lnTo>
                    <a:pt x="19308" y="25056"/>
                  </a:lnTo>
                  <a:lnTo>
                    <a:pt x="19308" y="25012"/>
                  </a:lnTo>
                  <a:lnTo>
                    <a:pt x="19045" y="23652"/>
                  </a:lnTo>
                  <a:lnTo>
                    <a:pt x="19133" y="22511"/>
                  </a:lnTo>
                  <a:lnTo>
                    <a:pt x="19879" y="19220"/>
                  </a:lnTo>
                  <a:lnTo>
                    <a:pt x="20800" y="15534"/>
                  </a:lnTo>
                  <a:lnTo>
                    <a:pt x="20800" y="15490"/>
                  </a:lnTo>
                  <a:lnTo>
                    <a:pt x="20537" y="13647"/>
                  </a:lnTo>
                  <a:lnTo>
                    <a:pt x="20493" y="13603"/>
                  </a:lnTo>
                  <a:lnTo>
                    <a:pt x="20449" y="13559"/>
                  </a:lnTo>
                  <a:lnTo>
                    <a:pt x="20405" y="13515"/>
                  </a:lnTo>
                  <a:lnTo>
                    <a:pt x="20317" y="13515"/>
                  </a:lnTo>
                  <a:lnTo>
                    <a:pt x="20274" y="13559"/>
                  </a:lnTo>
                  <a:lnTo>
                    <a:pt x="20230" y="13603"/>
                  </a:lnTo>
                  <a:lnTo>
                    <a:pt x="20186" y="13647"/>
                  </a:lnTo>
                  <a:lnTo>
                    <a:pt x="20186" y="13735"/>
                  </a:lnTo>
                  <a:lnTo>
                    <a:pt x="20449" y="15490"/>
                  </a:lnTo>
                  <a:lnTo>
                    <a:pt x="19528" y="19132"/>
                  </a:lnTo>
                  <a:lnTo>
                    <a:pt x="18782" y="22423"/>
                  </a:lnTo>
                  <a:lnTo>
                    <a:pt x="18782" y="22467"/>
                  </a:lnTo>
                  <a:lnTo>
                    <a:pt x="18694" y="23652"/>
                  </a:lnTo>
                  <a:lnTo>
                    <a:pt x="18694" y="23696"/>
                  </a:lnTo>
                  <a:lnTo>
                    <a:pt x="18957" y="25056"/>
                  </a:lnTo>
                  <a:lnTo>
                    <a:pt x="18913" y="25977"/>
                  </a:lnTo>
                  <a:lnTo>
                    <a:pt x="18913" y="26065"/>
                  </a:lnTo>
                  <a:lnTo>
                    <a:pt x="19396" y="27250"/>
                  </a:lnTo>
                  <a:lnTo>
                    <a:pt x="19659" y="30409"/>
                  </a:lnTo>
                  <a:lnTo>
                    <a:pt x="19615" y="31770"/>
                  </a:lnTo>
                  <a:lnTo>
                    <a:pt x="19177" y="32954"/>
                  </a:lnTo>
                  <a:lnTo>
                    <a:pt x="17772" y="34666"/>
                  </a:lnTo>
                  <a:lnTo>
                    <a:pt x="15842" y="36114"/>
                  </a:lnTo>
                  <a:lnTo>
                    <a:pt x="14789" y="36596"/>
                  </a:lnTo>
                  <a:lnTo>
                    <a:pt x="13165" y="36904"/>
                  </a:lnTo>
                  <a:lnTo>
                    <a:pt x="11761" y="36904"/>
                  </a:lnTo>
                  <a:lnTo>
                    <a:pt x="9962" y="35894"/>
                  </a:lnTo>
                  <a:lnTo>
                    <a:pt x="8557" y="35455"/>
                  </a:lnTo>
                  <a:lnTo>
                    <a:pt x="7812" y="35017"/>
                  </a:lnTo>
                  <a:lnTo>
                    <a:pt x="6758" y="33437"/>
                  </a:lnTo>
                  <a:lnTo>
                    <a:pt x="6715" y="33393"/>
                  </a:lnTo>
                  <a:lnTo>
                    <a:pt x="5837" y="32823"/>
                  </a:lnTo>
                  <a:lnTo>
                    <a:pt x="5749" y="32779"/>
                  </a:lnTo>
                  <a:lnTo>
                    <a:pt x="1537" y="32340"/>
                  </a:lnTo>
                  <a:lnTo>
                    <a:pt x="527" y="31901"/>
                  </a:lnTo>
                  <a:lnTo>
                    <a:pt x="352" y="31331"/>
                  </a:lnTo>
                  <a:lnTo>
                    <a:pt x="1449" y="29224"/>
                  </a:lnTo>
                  <a:lnTo>
                    <a:pt x="1449" y="29093"/>
                  </a:lnTo>
                  <a:lnTo>
                    <a:pt x="1405" y="28830"/>
                  </a:lnTo>
                  <a:lnTo>
                    <a:pt x="3906" y="22993"/>
                  </a:lnTo>
                  <a:lnTo>
                    <a:pt x="5398" y="19922"/>
                  </a:lnTo>
                  <a:lnTo>
                    <a:pt x="5398" y="19878"/>
                  </a:lnTo>
                  <a:lnTo>
                    <a:pt x="6363" y="16762"/>
                  </a:lnTo>
                  <a:lnTo>
                    <a:pt x="7680" y="12067"/>
                  </a:lnTo>
                  <a:lnTo>
                    <a:pt x="7680" y="12023"/>
                  </a:lnTo>
                  <a:lnTo>
                    <a:pt x="7987" y="6100"/>
                  </a:lnTo>
                  <a:lnTo>
                    <a:pt x="7987" y="6056"/>
                  </a:lnTo>
                  <a:lnTo>
                    <a:pt x="7285" y="3467"/>
                  </a:lnTo>
                  <a:lnTo>
                    <a:pt x="7329" y="2370"/>
                  </a:lnTo>
                  <a:lnTo>
                    <a:pt x="8514" y="263"/>
                  </a:lnTo>
                  <a:lnTo>
                    <a:pt x="8557" y="220"/>
                  </a:lnTo>
                  <a:lnTo>
                    <a:pt x="8557" y="132"/>
                  </a:lnTo>
                  <a:lnTo>
                    <a:pt x="8514" y="88"/>
                  </a:lnTo>
                  <a:lnTo>
                    <a:pt x="8470" y="44"/>
                  </a:lnTo>
                  <a:lnTo>
                    <a:pt x="838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" name="Google Shape;728;p48"/>
            <p:cNvSpPr/>
            <p:nvPr/>
          </p:nvSpPr>
          <p:spPr>
            <a:xfrm>
              <a:off x="4063400" y="858200"/>
              <a:ext cx="670300" cy="974150"/>
            </a:xfrm>
            <a:custGeom>
              <a:avLst/>
              <a:gdLst/>
              <a:ahLst/>
              <a:cxnLst/>
              <a:rect l="l" t="t" r="r" b="b"/>
              <a:pathLst>
                <a:path w="26812" h="38966" extrusionOk="0">
                  <a:moveTo>
                    <a:pt x="12857" y="0"/>
                  </a:moveTo>
                  <a:lnTo>
                    <a:pt x="12814" y="44"/>
                  </a:lnTo>
                  <a:lnTo>
                    <a:pt x="12770" y="88"/>
                  </a:lnTo>
                  <a:lnTo>
                    <a:pt x="11365" y="2633"/>
                  </a:lnTo>
                  <a:lnTo>
                    <a:pt x="11322" y="2721"/>
                  </a:lnTo>
                  <a:lnTo>
                    <a:pt x="11234" y="4257"/>
                  </a:lnTo>
                  <a:lnTo>
                    <a:pt x="11234" y="4300"/>
                  </a:lnTo>
                  <a:lnTo>
                    <a:pt x="11717" y="6451"/>
                  </a:lnTo>
                  <a:lnTo>
                    <a:pt x="11322" y="11585"/>
                  </a:lnTo>
                  <a:lnTo>
                    <a:pt x="10751" y="13779"/>
                  </a:lnTo>
                  <a:lnTo>
                    <a:pt x="9522" y="17640"/>
                  </a:lnTo>
                  <a:lnTo>
                    <a:pt x="7899" y="20624"/>
                  </a:lnTo>
                  <a:lnTo>
                    <a:pt x="5749" y="24529"/>
                  </a:lnTo>
                  <a:lnTo>
                    <a:pt x="4564" y="26284"/>
                  </a:lnTo>
                  <a:lnTo>
                    <a:pt x="3511" y="27294"/>
                  </a:lnTo>
                  <a:lnTo>
                    <a:pt x="483" y="28347"/>
                  </a:lnTo>
                  <a:lnTo>
                    <a:pt x="395" y="28435"/>
                  </a:lnTo>
                  <a:lnTo>
                    <a:pt x="88" y="28786"/>
                  </a:lnTo>
                  <a:lnTo>
                    <a:pt x="44" y="28873"/>
                  </a:lnTo>
                  <a:lnTo>
                    <a:pt x="0" y="29883"/>
                  </a:lnTo>
                  <a:lnTo>
                    <a:pt x="44" y="29926"/>
                  </a:lnTo>
                  <a:lnTo>
                    <a:pt x="1843" y="33700"/>
                  </a:lnTo>
                  <a:lnTo>
                    <a:pt x="1887" y="34490"/>
                  </a:lnTo>
                  <a:lnTo>
                    <a:pt x="1887" y="34578"/>
                  </a:lnTo>
                  <a:lnTo>
                    <a:pt x="2282" y="35104"/>
                  </a:lnTo>
                  <a:lnTo>
                    <a:pt x="2370" y="35192"/>
                  </a:lnTo>
                  <a:lnTo>
                    <a:pt x="3950" y="35763"/>
                  </a:lnTo>
                  <a:lnTo>
                    <a:pt x="6714" y="36509"/>
                  </a:lnTo>
                  <a:lnTo>
                    <a:pt x="6758" y="36552"/>
                  </a:lnTo>
                  <a:lnTo>
                    <a:pt x="11190" y="36816"/>
                  </a:lnTo>
                  <a:lnTo>
                    <a:pt x="12375" y="37869"/>
                  </a:lnTo>
                  <a:lnTo>
                    <a:pt x="12462" y="37913"/>
                  </a:lnTo>
                  <a:lnTo>
                    <a:pt x="16807" y="38966"/>
                  </a:lnTo>
                  <a:lnTo>
                    <a:pt x="16851" y="38966"/>
                  </a:lnTo>
                  <a:lnTo>
                    <a:pt x="18957" y="38922"/>
                  </a:lnTo>
                  <a:lnTo>
                    <a:pt x="19001" y="38922"/>
                  </a:lnTo>
                  <a:lnTo>
                    <a:pt x="20712" y="38571"/>
                  </a:lnTo>
                  <a:lnTo>
                    <a:pt x="20756" y="38571"/>
                  </a:lnTo>
                  <a:lnTo>
                    <a:pt x="22423" y="37869"/>
                  </a:lnTo>
                  <a:lnTo>
                    <a:pt x="22467" y="37825"/>
                  </a:lnTo>
                  <a:lnTo>
                    <a:pt x="24047" y="36509"/>
                  </a:lnTo>
                  <a:lnTo>
                    <a:pt x="24091" y="36465"/>
                  </a:lnTo>
                  <a:lnTo>
                    <a:pt x="25802" y="34446"/>
                  </a:lnTo>
                  <a:lnTo>
                    <a:pt x="25802" y="34402"/>
                  </a:lnTo>
                  <a:lnTo>
                    <a:pt x="26416" y="32823"/>
                  </a:lnTo>
                  <a:lnTo>
                    <a:pt x="26416" y="32779"/>
                  </a:lnTo>
                  <a:lnTo>
                    <a:pt x="26548" y="31726"/>
                  </a:lnTo>
                  <a:lnTo>
                    <a:pt x="26153" y="26460"/>
                  </a:lnTo>
                  <a:lnTo>
                    <a:pt x="25451" y="24178"/>
                  </a:lnTo>
                  <a:lnTo>
                    <a:pt x="25363" y="22818"/>
                  </a:lnTo>
                  <a:lnTo>
                    <a:pt x="25934" y="19615"/>
                  </a:lnTo>
                  <a:lnTo>
                    <a:pt x="26811" y="15929"/>
                  </a:lnTo>
                  <a:lnTo>
                    <a:pt x="26811" y="15797"/>
                  </a:lnTo>
                  <a:lnTo>
                    <a:pt x="26109" y="14525"/>
                  </a:lnTo>
                  <a:lnTo>
                    <a:pt x="26065" y="14481"/>
                  </a:lnTo>
                  <a:lnTo>
                    <a:pt x="25978" y="14437"/>
                  </a:lnTo>
                  <a:lnTo>
                    <a:pt x="25934" y="14437"/>
                  </a:lnTo>
                  <a:lnTo>
                    <a:pt x="25846" y="14481"/>
                  </a:lnTo>
                  <a:lnTo>
                    <a:pt x="25802" y="14525"/>
                  </a:lnTo>
                  <a:lnTo>
                    <a:pt x="25758" y="14568"/>
                  </a:lnTo>
                  <a:lnTo>
                    <a:pt x="25758" y="14656"/>
                  </a:lnTo>
                  <a:lnTo>
                    <a:pt x="25802" y="14700"/>
                  </a:lnTo>
                  <a:lnTo>
                    <a:pt x="26460" y="15929"/>
                  </a:lnTo>
                  <a:lnTo>
                    <a:pt x="25583" y="19527"/>
                  </a:lnTo>
                  <a:lnTo>
                    <a:pt x="25012" y="22774"/>
                  </a:lnTo>
                  <a:lnTo>
                    <a:pt x="25012" y="22818"/>
                  </a:lnTo>
                  <a:lnTo>
                    <a:pt x="25100" y="24222"/>
                  </a:lnTo>
                  <a:lnTo>
                    <a:pt x="25100" y="24266"/>
                  </a:lnTo>
                  <a:lnTo>
                    <a:pt x="25802" y="26548"/>
                  </a:lnTo>
                  <a:lnTo>
                    <a:pt x="26197" y="31726"/>
                  </a:lnTo>
                  <a:lnTo>
                    <a:pt x="26065" y="32735"/>
                  </a:lnTo>
                  <a:lnTo>
                    <a:pt x="25495" y="34271"/>
                  </a:lnTo>
                  <a:lnTo>
                    <a:pt x="23828" y="36245"/>
                  </a:lnTo>
                  <a:lnTo>
                    <a:pt x="22248" y="37562"/>
                  </a:lnTo>
                  <a:lnTo>
                    <a:pt x="20624" y="38220"/>
                  </a:lnTo>
                  <a:lnTo>
                    <a:pt x="18913" y="38571"/>
                  </a:lnTo>
                  <a:lnTo>
                    <a:pt x="16851" y="38615"/>
                  </a:lnTo>
                  <a:lnTo>
                    <a:pt x="12594" y="37606"/>
                  </a:lnTo>
                  <a:lnTo>
                    <a:pt x="11365" y="36509"/>
                  </a:lnTo>
                  <a:lnTo>
                    <a:pt x="11278" y="36465"/>
                  </a:lnTo>
                  <a:lnTo>
                    <a:pt x="6802" y="36201"/>
                  </a:lnTo>
                  <a:lnTo>
                    <a:pt x="4081" y="35412"/>
                  </a:lnTo>
                  <a:lnTo>
                    <a:pt x="2545" y="34885"/>
                  </a:lnTo>
                  <a:lnTo>
                    <a:pt x="2238" y="34446"/>
                  </a:lnTo>
                  <a:lnTo>
                    <a:pt x="2194" y="33656"/>
                  </a:lnTo>
                  <a:lnTo>
                    <a:pt x="2151" y="33569"/>
                  </a:lnTo>
                  <a:lnTo>
                    <a:pt x="351" y="29839"/>
                  </a:lnTo>
                  <a:lnTo>
                    <a:pt x="395" y="28961"/>
                  </a:lnTo>
                  <a:lnTo>
                    <a:pt x="615" y="28698"/>
                  </a:lnTo>
                  <a:lnTo>
                    <a:pt x="3642" y="27601"/>
                  </a:lnTo>
                  <a:lnTo>
                    <a:pt x="3730" y="27557"/>
                  </a:lnTo>
                  <a:lnTo>
                    <a:pt x="4827" y="26548"/>
                  </a:lnTo>
                  <a:lnTo>
                    <a:pt x="4827" y="26504"/>
                  </a:lnTo>
                  <a:lnTo>
                    <a:pt x="6056" y="24749"/>
                  </a:lnTo>
                  <a:lnTo>
                    <a:pt x="6056" y="24705"/>
                  </a:lnTo>
                  <a:lnTo>
                    <a:pt x="8206" y="20799"/>
                  </a:lnTo>
                  <a:lnTo>
                    <a:pt x="9830" y="17772"/>
                  </a:lnTo>
                  <a:lnTo>
                    <a:pt x="9830" y="17728"/>
                  </a:lnTo>
                  <a:lnTo>
                    <a:pt x="11058" y="13910"/>
                  </a:lnTo>
                  <a:lnTo>
                    <a:pt x="11673" y="11672"/>
                  </a:lnTo>
                  <a:lnTo>
                    <a:pt x="11673" y="11628"/>
                  </a:lnTo>
                  <a:lnTo>
                    <a:pt x="11936" y="8206"/>
                  </a:lnTo>
                  <a:lnTo>
                    <a:pt x="12068" y="6451"/>
                  </a:lnTo>
                  <a:lnTo>
                    <a:pt x="12068" y="6407"/>
                  </a:lnTo>
                  <a:lnTo>
                    <a:pt x="11585" y="4257"/>
                  </a:lnTo>
                  <a:lnTo>
                    <a:pt x="11673" y="2765"/>
                  </a:lnTo>
                  <a:lnTo>
                    <a:pt x="13077" y="263"/>
                  </a:lnTo>
                  <a:lnTo>
                    <a:pt x="13077" y="220"/>
                  </a:lnTo>
                  <a:lnTo>
                    <a:pt x="13077" y="132"/>
                  </a:lnTo>
                  <a:lnTo>
                    <a:pt x="13077" y="88"/>
                  </a:lnTo>
                  <a:lnTo>
                    <a:pt x="12989" y="44"/>
                  </a:lnTo>
                  <a:lnTo>
                    <a:pt x="1294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" name="Google Shape;729;p48"/>
            <p:cNvSpPr/>
            <p:nvPr/>
          </p:nvSpPr>
          <p:spPr>
            <a:xfrm>
              <a:off x="4019525" y="841725"/>
              <a:ext cx="410300" cy="1012575"/>
            </a:xfrm>
            <a:custGeom>
              <a:avLst/>
              <a:gdLst/>
              <a:ahLst/>
              <a:cxnLst/>
              <a:rect l="l" t="t" r="r" b="b"/>
              <a:pathLst>
                <a:path w="16412" h="40503" extrusionOk="0">
                  <a:moveTo>
                    <a:pt x="14349" y="1"/>
                  </a:moveTo>
                  <a:lnTo>
                    <a:pt x="14305" y="45"/>
                  </a:lnTo>
                  <a:lnTo>
                    <a:pt x="14261" y="89"/>
                  </a:lnTo>
                  <a:lnTo>
                    <a:pt x="12638" y="2809"/>
                  </a:lnTo>
                  <a:lnTo>
                    <a:pt x="12594" y="2897"/>
                  </a:lnTo>
                  <a:lnTo>
                    <a:pt x="12418" y="3906"/>
                  </a:lnTo>
                  <a:lnTo>
                    <a:pt x="12418" y="3950"/>
                  </a:lnTo>
                  <a:lnTo>
                    <a:pt x="12331" y="6013"/>
                  </a:lnTo>
                  <a:lnTo>
                    <a:pt x="12331" y="6056"/>
                  </a:lnTo>
                  <a:lnTo>
                    <a:pt x="12594" y="8119"/>
                  </a:lnTo>
                  <a:lnTo>
                    <a:pt x="12243" y="11234"/>
                  </a:lnTo>
                  <a:lnTo>
                    <a:pt x="11804" y="13165"/>
                  </a:lnTo>
                  <a:lnTo>
                    <a:pt x="10926" y="15578"/>
                  </a:lnTo>
                  <a:lnTo>
                    <a:pt x="9127" y="19440"/>
                  </a:lnTo>
                  <a:lnTo>
                    <a:pt x="7899" y="21415"/>
                  </a:lnTo>
                  <a:lnTo>
                    <a:pt x="4344" y="26549"/>
                  </a:lnTo>
                  <a:lnTo>
                    <a:pt x="3511" y="26724"/>
                  </a:lnTo>
                  <a:lnTo>
                    <a:pt x="3203" y="26505"/>
                  </a:lnTo>
                  <a:lnTo>
                    <a:pt x="2457" y="25539"/>
                  </a:lnTo>
                  <a:lnTo>
                    <a:pt x="2370" y="25451"/>
                  </a:lnTo>
                  <a:lnTo>
                    <a:pt x="1975" y="25276"/>
                  </a:lnTo>
                  <a:lnTo>
                    <a:pt x="1843" y="25276"/>
                  </a:lnTo>
                  <a:lnTo>
                    <a:pt x="1755" y="25364"/>
                  </a:lnTo>
                  <a:lnTo>
                    <a:pt x="44" y="28435"/>
                  </a:lnTo>
                  <a:lnTo>
                    <a:pt x="0" y="28567"/>
                  </a:lnTo>
                  <a:lnTo>
                    <a:pt x="220" y="29488"/>
                  </a:lnTo>
                  <a:lnTo>
                    <a:pt x="220" y="29532"/>
                  </a:lnTo>
                  <a:lnTo>
                    <a:pt x="1229" y="32165"/>
                  </a:lnTo>
                  <a:lnTo>
                    <a:pt x="2852" y="35588"/>
                  </a:lnTo>
                  <a:lnTo>
                    <a:pt x="3598" y="36509"/>
                  </a:lnTo>
                  <a:lnTo>
                    <a:pt x="3686" y="36553"/>
                  </a:lnTo>
                  <a:lnTo>
                    <a:pt x="4608" y="37080"/>
                  </a:lnTo>
                  <a:lnTo>
                    <a:pt x="7548" y="38133"/>
                  </a:lnTo>
                  <a:lnTo>
                    <a:pt x="11365" y="39405"/>
                  </a:lnTo>
                  <a:lnTo>
                    <a:pt x="14130" y="40151"/>
                  </a:lnTo>
                  <a:lnTo>
                    <a:pt x="14174" y="40195"/>
                  </a:lnTo>
                  <a:lnTo>
                    <a:pt x="16236" y="40459"/>
                  </a:lnTo>
                  <a:lnTo>
                    <a:pt x="16236" y="40502"/>
                  </a:lnTo>
                  <a:lnTo>
                    <a:pt x="16368" y="40459"/>
                  </a:lnTo>
                  <a:lnTo>
                    <a:pt x="16412" y="40327"/>
                  </a:lnTo>
                  <a:lnTo>
                    <a:pt x="16412" y="40283"/>
                  </a:lnTo>
                  <a:lnTo>
                    <a:pt x="16412" y="40195"/>
                  </a:lnTo>
                  <a:lnTo>
                    <a:pt x="16324" y="40151"/>
                  </a:lnTo>
                  <a:lnTo>
                    <a:pt x="16280" y="40151"/>
                  </a:lnTo>
                  <a:lnTo>
                    <a:pt x="14217" y="39844"/>
                  </a:lnTo>
                  <a:lnTo>
                    <a:pt x="11497" y="39054"/>
                  </a:lnTo>
                  <a:lnTo>
                    <a:pt x="7679" y="37826"/>
                  </a:lnTo>
                  <a:lnTo>
                    <a:pt x="4739" y="36773"/>
                  </a:lnTo>
                  <a:lnTo>
                    <a:pt x="3862" y="36290"/>
                  </a:lnTo>
                  <a:lnTo>
                    <a:pt x="3160" y="35412"/>
                  </a:lnTo>
                  <a:lnTo>
                    <a:pt x="1580" y="32034"/>
                  </a:lnTo>
                  <a:lnTo>
                    <a:pt x="571" y="29401"/>
                  </a:lnTo>
                  <a:lnTo>
                    <a:pt x="395" y="28567"/>
                  </a:lnTo>
                  <a:lnTo>
                    <a:pt x="1975" y="25671"/>
                  </a:lnTo>
                  <a:lnTo>
                    <a:pt x="2194" y="25759"/>
                  </a:lnTo>
                  <a:lnTo>
                    <a:pt x="2940" y="26724"/>
                  </a:lnTo>
                  <a:lnTo>
                    <a:pt x="2984" y="26768"/>
                  </a:lnTo>
                  <a:lnTo>
                    <a:pt x="3379" y="27075"/>
                  </a:lnTo>
                  <a:lnTo>
                    <a:pt x="3555" y="27075"/>
                  </a:lnTo>
                  <a:lnTo>
                    <a:pt x="4476" y="26856"/>
                  </a:lnTo>
                  <a:lnTo>
                    <a:pt x="4564" y="26768"/>
                  </a:lnTo>
                  <a:lnTo>
                    <a:pt x="8162" y="21634"/>
                  </a:lnTo>
                  <a:lnTo>
                    <a:pt x="9435" y="19615"/>
                  </a:lnTo>
                  <a:lnTo>
                    <a:pt x="9435" y="19572"/>
                  </a:lnTo>
                  <a:lnTo>
                    <a:pt x="11234" y="15710"/>
                  </a:lnTo>
                  <a:lnTo>
                    <a:pt x="12155" y="13253"/>
                  </a:lnTo>
                  <a:lnTo>
                    <a:pt x="12594" y="11278"/>
                  </a:lnTo>
                  <a:lnTo>
                    <a:pt x="12945" y="8163"/>
                  </a:lnTo>
                  <a:lnTo>
                    <a:pt x="12945" y="8119"/>
                  </a:lnTo>
                  <a:lnTo>
                    <a:pt x="12682" y="6013"/>
                  </a:lnTo>
                  <a:lnTo>
                    <a:pt x="12726" y="3994"/>
                  </a:lnTo>
                  <a:lnTo>
                    <a:pt x="12945" y="2985"/>
                  </a:lnTo>
                  <a:lnTo>
                    <a:pt x="14569" y="264"/>
                  </a:lnTo>
                  <a:lnTo>
                    <a:pt x="14569" y="220"/>
                  </a:lnTo>
                  <a:lnTo>
                    <a:pt x="14569" y="133"/>
                  </a:lnTo>
                  <a:lnTo>
                    <a:pt x="14525" y="89"/>
                  </a:lnTo>
                  <a:lnTo>
                    <a:pt x="14481" y="45"/>
                  </a:lnTo>
                  <a:lnTo>
                    <a:pt x="1443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" name="Google Shape;730;p48"/>
            <p:cNvSpPr/>
            <p:nvPr/>
          </p:nvSpPr>
          <p:spPr>
            <a:xfrm>
              <a:off x="3981125" y="801150"/>
              <a:ext cx="444300" cy="1074000"/>
            </a:xfrm>
            <a:custGeom>
              <a:avLst/>
              <a:gdLst/>
              <a:ahLst/>
              <a:cxnLst/>
              <a:rect l="l" t="t" r="r" b="b"/>
              <a:pathLst>
                <a:path w="17772" h="42960" extrusionOk="0">
                  <a:moveTo>
                    <a:pt x="16192" y="0"/>
                  </a:moveTo>
                  <a:lnTo>
                    <a:pt x="16148" y="44"/>
                  </a:lnTo>
                  <a:lnTo>
                    <a:pt x="15183" y="1536"/>
                  </a:lnTo>
                  <a:lnTo>
                    <a:pt x="14437" y="2677"/>
                  </a:lnTo>
                  <a:lnTo>
                    <a:pt x="13910" y="3599"/>
                  </a:lnTo>
                  <a:lnTo>
                    <a:pt x="13691" y="3993"/>
                  </a:lnTo>
                  <a:lnTo>
                    <a:pt x="13516" y="4388"/>
                  </a:lnTo>
                  <a:lnTo>
                    <a:pt x="13340" y="4783"/>
                  </a:lnTo>
                  <a:lnTo>
                    <a:pt x="13252" y="5222"/>
                  </a:lnTo>
                  <a:lnTo>
                    <a:pt x="13165" y="5617"/>
                  </a:lnTo>
                  <a:lnTo>
                    <a:pt x="13121" y="6100"/>
                  </a:lnTo>
                  <a:lnTo>
                    <a:pt x="13077" y="7153"/>
                  </a:lnTo>
                  <a:lnTo>
                    <a:pt x="13165" y="8513"/>
                  </a:lnTo>
                  <a:lnTo>
                    <a:pt x="13252" y="10224"/>
                  </a:lnTo>
                  <a:lnTo>
                    <a:pt x="12726" y="13121"/>
                  </a:lnTo>
                  <a:lnTo>
                    <a:pt x="11892" y="15051"/>
                  </a:lnTo>
                  <a:lnTo>
                    <a:pt x="9873" y="19264"/>
                  </a:lnTo>
                  <a:lnTo>
                    <a:pt x="7636" y="23564"/>
                  </a:lnTo>
                  <a:lnTo>
                    <a:pt x="6012" y="25714"/>
                  </a:lnTo>
                  <a:lnTo>
                    <a:pt x="5134" y="26329"/>
                  </a:lnTo>
                  <a:lnTo>
                    <a:pt x="4520" y="26021"/>
                  </a:lnTo>
                  <a:lnTo>
                    <a:pt x="3774" y="25407"/>
                  </a:lnTo>
                  <a:lnTo>
                    <a:pt x="3642" y="25363"/>
                  </a:lnTo>
                  <a:lnTo>
                    <a:pt x="3291" y="25319"/>
                  </a:lnTo>
                  <a:lnTo>
                    <a:pt x="3204" y="25319"/>
                  </a:lnTo>
                  <a:lnTo>
                    <a:pt x="3160" y="25363"/>
                  </a:lnTo>
                  <a:lnTo>
                    <a:pt x="2545" y="26241"/>
                  </a:lnTo>
                  <a:lnTo>
                    <a:pt x="2502" y="26241"/>
                  </a:lnTo>
                  <a:lnTo>
                    <a:pt x="1799" y="27689"/>
                  </a:lnTo>
                  <a:lnTo>
                    <a:pt x="264" y="28961"/>
                  </a:lnTo>
                  <a:lnTo>
                    <a:pt x="220" y="29049"/>
                  </a:lnTo>
                  <a:lnTo>
                    <a:pt x="0" y="29707"/>
                  </a:lnTo>
                  <a:lnTo>
                    <a:pt x="0" y="29795"/>
                  </a:lnTo>
                  <a:lnTo>
                    <a:pt x="351" y="30760"/>
                  </a:lnTo>
                  <a:lnTo>
                    <a:pt x="2677" y="36202"/>
                  </a:lnTo>
                  <a:lnTo>
                    <a:pt x="2677" y="36245"/>
                  </a:lnTo>
                  <a:lnTo>
                    <a:pt x="3906" y="37913"/>
                  </a:lnTo>
                  <a:lnTo>
                    <a:pt x="4915" y="39054"/>
                  </a:lnTo>
                  <a:lnTo>
                    <a:pt x="4959" y="39098"/>
                  </a:lnTo>
                  <a:lnTo>
                    <a:pt x="6144" y="39800"/>
                  </a:lnTo>
                  <a:lnTo>
                    <a:pt x="6188" y="39800"/>
                  </a:lnTo>
                  <a:lnTo>
                    <a:pt x="8996" y="40853"/>
                  </a:lnTo>
                  <a:lnTo>
                    <a:pt x="14086" y="42389"/>
                  </a:lnTo>
                  <a:lnTo>
                    <a:pt x="14788" y="42389"/>
                  </a:lnTo>
                  <a:lnTo>
                    <a:pt x="17509" y="42959"/>
                  </a:lnTo>
                  <a:lnTo>
                    <a:pt x="17640" y="42959"/>
                  </a:lnTo>
                  <a:lnTo>
                    <a:pt x="17684" y="42915"/>
                  </a:lnTo>
                  <a:lnTo>
                    <a:pt x="17728" y="42871"/>
                  </a:lnTo>
                  <a:lnTo>
                    <a:pt x="17772" y="42828"/>
                  </a:lnTo>
                  <a:lnTo>
                    <a:pt x="17772" y="42740"/>
                  </a:lnTo>
                  <a:lnTo>
                    <a:pt x="17772" y="42696"/>
                  </a:lnTo>
                  <a:lnTo>
                    <a:pt x="17728" y="42652"/>
                  </a:lnTo>
                  <a:lnTo>
                    <a:pt x="17640" y="42608"/>
                  </a:lnTo>
                  <a:lnTo>
                    <a:pt x="17553" y="42608"/>
                  </a:lnTo>
                  <a:lnTo>
                    <a:pt x="14832" y="42038"/>
                  </a:lnTo>
                  <a:lnTo>
                    <a:pt x="14174" y="42038"/>
                  </a:lnTo>
                  <a:lnTo>
                    <a:pt x="9128" y="40502"/>
                  </a:lnTo>
                  <a:lnTo>
                    <a:pt x="6319" y="39493"/>
                  </a:lnTo>
                  <a:lnTo>
                    <a:pt x="5178" y="38834"/>
                  </a:lnTo>
                  <a:lnTo>
                    <a:pt x="4213" y="37694"/>
                  </a:lnTo>
                  <a:lnTo>
                    <a:pt x="2984" y="36026"/>
                  </a:lnTo>
                  <a:lnTo>
                    <a:pt x="702" y="30629"/>
                  </a:lnTo>
                  <a:lnTo>
                    <a:pt x="351" y="29751"/>
                  </a:lnTo>
                  <a:lnTo>
                    <a:pt x="527" y="29181"/>
                  </a:lnTo>
                  <a:lnTo>
                    <a:pt x="2019" y="27952"/>
                  </a:lnTo>
                  <a:lnTo>
                    <a:pt x="2063" y="27864"/>
                  </a:lnTo>
                  <a:lnTo>
                    <a:pt x="2809" y="26416"/>
                  </a:lnTo>
                  <a:lnTo>
                    <a:pt x="3379" y="25670"/>
                  </a:lnTo>
                  <a:lnTo>
                    <a:pt x="3555" y="25670"/>
                  </a:lnTo>
                  <a:lnTo>
                    <a:pt x="4301" y="26329"/>
                  </a:lnTo>
                  <a:lnTo>
                    <a:pt x="4345" y="26372"/>
                  </a:lnTo>
                  <a:lnTo>
                    <a:pt x="5091" y="26680"/>
                  </a:lnTo>
                  <a:lnTo>
                    <a:pt x="5178" y="26680"/>
                  </a:lnTo>
                  <a:lnTo>
                    <a:pt x="5266" y="26636"/>
                  </a:lnTo>
                  <a:lnTo>
                    <a:pt x="6231" y="25977"/>
                  </a:lnTo>
                  <a:lnTo>
                    <a:pt x="6275" y="25934"/>
                  </a:lnTo>
                  <a:lnTo>
                    <a:pt x="7943" y="23740"/>
                  </a:lnTo>
                  <a:lnTo>
                    <a:pt x="10181" y="19439"/>
                  </a:lnTo>
                  <a:lnTo>
                    <a:pt x="12199" y="15183"/>
                  </a:lnTo>
                  <a:lnTo>
                    <a:pt x="13077" y="13252"/>
                  </a:lnTo>
                  <a:lnTo>
                    <a:pt x="13077" y="13208"/>
                  </a:lnTo>
                  <a:lnTo>
                    <a:pt x="13603" y="10268"/>
                  </a:lnTo>
                  <a:lnTo>
                    <a:pt x="13603" y="10224"/>
                  </a:lnTo>
                  <a:lnTo>
                    <a:pt x="13516" y="8513"/>
                  </a:lnTo>
                  <a:lnTo>
                    <a:pt x="13428" y="7197"/>
                  </a:lnTo>
                  <a:lnTo>
                    <a:pt x="13472" y="6144"/>
                  </a:lnTo>
                  <a:lnTo>
                    <a:pt x="13516" y="5705"/>
                  </a:lnTo>
                  <a:lnTo>
                    <a:pt x="13603" y="5310"/>
                  </a:lnTo>
                  <a:lnTo>
                    <a:pt x="13691" y="4915"/>
                  </a:lnTo>
                  <a:lnTo>
                    <a:pt x="13823" y="4520"/>
                  </a:lnTo>
                  <a:lnTo>
                    <a:pt x="13998" y="4125"/>
                  </a:lnTo>
                  <a:lnTo>
                    <a:pt x="14218" y="3730"/>
                  </a:lnTo>
                  <a:lnTo>
                    <a:pt x="14744" y="2853"/>
                  </a:lnTo>
                  <a:lnTo>
                    <a:pt x="15490" y="1712"/>
                  </a:lnTo>
                  <a:lnTo>
                    <a:pt x="16456" y="264"/>
                  </a:lnTo>
                  <a:lnTo>
                    <a:pt x="16499" y="176"/>
                  </a:lnTo>
                  <a:lnTo>
                    <a:pt x="16499" y="132"/>
                  </a:lnTo>
                  <a:lnTo>
                    <a:pt x="16456" y="44"/>
                  </a:lnTo>
                  <a:lnTo>
                    <a:pt x="1641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" name="Google Shape;731;p48"/>
            <p:cNvSpPr/>
            <p:nvPr/>
          </p:nvSpPr>
          <p:spPr>
            <a:xfrm>
              <a:off x="3930650" y="715575"/>
              <a:ext cx="492600" cy="1197950"/>
            </a:xfrm>
            <a:custGeom>
              <a:avLst/>
              <a:gdLst/>
              <a:ahLst/>
              <a:cxnLst/>
              <a:rect l="l" t="t" r="r" b="b"/>
              <a:pathLst>
                <a:path w="19704" h="47918" extrusionOk="0">
                  <a:moveTo>
                    <a:pt x="18080" y="1"/>
                  </a:moveTo>
                  <a:lnTo>
                    <a:pt x="17992" y="45"/>
                  </a:lnTo>
                  <a:lnTo>
                    <a:pt x="17948" y="88"/>
                  </a:lnTo>
                  <a:lnTo>
                    <a:pt x="17904" y="132"/>
                  </a:lnTo>
                  <a:lnTo>
                    <a:pt x="17904" y="176"/>
                  </a:lnTo>
                  <a:lnTo>
                    <a:pt x="17904" y="1668"/>
                  </a:lnTo>
                  <a:lnTo>
                    <a:pt x="17202" y="2853"/>
                  </a:lnTo>
                  <a:lnTo>
                    <a:pt x="15491" y="5530"/>
                  </a:lnTo>
                  <a:lnTo>
                    <a:pt x="14306" y="7811"/>
                  </a:lnTo>
                  <a:lnTo>
                    <a:pt x="14306" y="7855"/>
                  </a:lnTo>
                  <a:lnTo>
                    <a:pt x="13999" y="9391"/>
                  </a:lnTo>
                  <a:lnTo>
                    <a:pt x="13999" y="9435"/>
                  </a:lnTo>
                  <a:lnTo>
                    <a:pt x="13692" y="13691"/>
                  </a:lnTo>
                  <a:lnTo>
                    <a:pt x="12814" y="15008"/>
                  </a:lnTo>
                  <a:lnTo>
                    <a:pt x="10181" y="18211"/>
                  </a:lnTo>
                  <a:lnTo>
                    <a:pt x="6846" y="22072"/>
                  </a:lnTo>
                  <a:lnTo>
                    <a:pt x="4213" y="25100"/>
                  </a:lnTo>
                  <a:lnTo>
                    <a:pt x="4213" y="25144"/>
                  </a:lnTo>
                  <a:lnTo>
                    <a:pt x="3467" y="26548"/>
                  </a:lnTo>
                  <a:lnTo>
                    <a:pt x="3424" y="26636"/>
                  </a:lnTo>
                  <a:lnTo>
                    <a:pt x="3292" y="28391"/>
                  </a:lnTo>
                  <a:lnTo>
                    <a:pt x="2853" y="29357"/>
                  </a:lnTo>
                  <a:lnTo>
                    <a:pt x="1844" y="30278"/>
                  </a:lnTo>
                  <a:lnTo>
                    <a:pt x="133" y="30980"/>
                  </a:lnTo>
                  <a:lnTo>
                    <a:pt x="45" y="31068"/>
                  </a:lnTo>
                  <a:lnTo>
                    <a:pt x="1" y="31068"/>
                  </a:lnTo>
                  <a:lnTo>
                    <a:pt x="1" y="31200"/>
                  </a:lnTo>
                  <a:lnTo>
                    <a:pt x="176" y="34052"/>
                  </a:lnTo>
                  <a:lnTo>
                    <a:pt x="176" y="34096"/>
                  </a:lnTo>
                  <a:lnTo>
                    <a:pt x="922" y="36772"/>
                  </a:lnTo>
                  <a:lnTo>
                    <a:pt x="2941" y="41555"/>
                  </a:lnTo>
                  <a:lnTo>
                    <a:pt x="2985" y="41599"/>
                  </a:lnTo>
                  <a:lnTo>
                    <a:pt x="3950" y="42521"/>
                  </a:lnTo>
                  <a:lnTo>
                    <a:pt x="3994" y="42521"/>
                  </a:lnTo>
                  <a:lnTo>
                    <a:pt x="8163" y="45373"/>
                  </a:lnTo>
                  <a:lnTo>
                    <a:pt x="8163" y="45417"/>
                  </a:lnTo>
                  <a:lnTo>
                    <a:pt x="10883" y="46470"/>
                  </a:lnTo>
                  <a:lnTo>
                    <a:pt x="14920" y="47742"/>
                  </a:lnTo>
                  <a:lnTo>
                    <a:pt x="14964" y="47742"/>
                  </a:lnTo>
                  <a:lnTo>
                    <a:pt x="17641" y="47655"/>
                  </a:lnTo>
                  <a:lnTo>
                    <a:pt x="19177" y="47918"/>
                  </a:lnTo>
                  <a:lnTo>
                    <a:pt x="19221" y="47918"/>
                  </a:lnTo>
                  <a:lnTo>
                    <a:pt x="19528" y="47874"/>
                  </a:lnTo>
                  <a:lnTo>
                    <a:pt x="19615" y="47830"/>
                  </a:lnTo>
                  <a:lnTo>
                    <a:pt x="19659" y="47786"/>
                  </a:lnTo>
                  <a:lnTo>
                    <a:pt x="19703" y="47742"/>
                  </a:lnTo>
                  <a:lnTo>
                    <a:pt x="19703" y="47655"/>
                  </a:lnTo>
                  <a:lnTo>
                    <a:pt x="19659" y="47611"/>
                  </a:lnTo>
                  <a:lnTo>
                    <a:pt x="19615" y="47567"/>
                  </a:lnTo>
                  <a:lnTo>
                    <a:pt x="19572" y="47523"/>
                  </a:lnTo>
                  <a:lnTo>
                    <a:pt x="19484" y="47523"/>
                  </a:lnTo>
                  <a:lnTo>
                    <a:pt x="19221" y="47567"/>
                  </a:lnTo>
                  <a:lnTo>
                    <a:pt x="17685" y="47304"/>
                  </a:lnTo>
                  <a:lnTo>
                    <a:pt x="17641" y="47304"/>
                  </a:lnTo>
                  <a:lnTo>
                    <a:pt x="15008" y="47391"/>
                  </a:lnTo>
                  <a:lnTo>
                    <a:pt x="11015" y="46119"/>
                  </a:lnTo>
                  <a:lnTo>
                    <a:pt x="8338" y="45066"/>
                  </a:lnTo>
                  <a:lnTo>
                    <a:pt x="4213" y="42214"/>
                  </a:lnTo>
                  <a:lnTo>
                    <a:pt x="3248" y="41380"/>
                  </a:lnTo>
                  <a:lnTo>
                    <a:pt x="1273" y="36641"/>
                  </a:lnTo>
                  <a:lnTo>
                    <a:pt x="527" y="34008"/>
                  </a:lnTo>
                  <a:lnTo>
                    <a:pt x="352" y="31287"/>
                  </a:lnTo>
                  <a:lnTo>
                    <a:pt x="1975" y="30585"/>
                  </a:lnTo>
                  <a:lnTo>
                    <a:pt x="2063" y="30541"/>
                  </a:lnTo>
                  <a:lnTo>
                    <a:pt x="3116" y="29576"/>
                  </a:lnTo>
                  <a:lnTo>
                    <a:pt x="3160" y="29532"/>
                  </a:lnTo>
                  <a:lnTo>
                    <a:pt x="3643" y="28523"/>
                  </a:lnTo>
                  <a:lnTo>
                    <a:pt x="3643" y="28435"/>
                  </a:lnTo>
                  <a:lnTo>
                    <a:pt x="3775" y="26680"/>
                  </a:lnTo>
                  <a:lnTo>
                    <a:pt x="4521" y="25320"/>
                  </a:lnTo>
                  <a:lnTo>
                    <a:pt x="7110" y="22292"/>
                  </a:lnTo>
                  <a:lnTo>
                    <a:pt x="10444" y="18430"/>
                  </a:lnTo>
                  <a:lnTo>
                    <a:pt x="13121" y="15227"/>
                  </a:lnTo>
                  <a:lnTo>
                    <a:pt x="13999" y="13867"/>
                  </a:lnTo>
                  <a:lnTo>
                    <a:pt x="14043" y="13779"/>
                  </a:lnTo>
                  <a:lnTo>
                    <a:pt x="14350" y="9435"/>
                  </a:lnTo>
                  <a:lnTo>
                    <a:pt x="14657" y="7943"/>
                  </a:lnTo>
                  <a:lnTo>
                    <a:pt x="15798" y="5705"/>
                  </a:lnTo>
                  <a:lnTo>
                    <a:pt x="17509" y="3028"/>
                  </a:lnTo>
                  <a:lnTo>
                    <a:pt x="18211" y="1844"/>
                  </a:lnTo>
                  <a:lnTo>
                    <a:pt x="18255" y="1756"/>
                  </a:lnTo>
                  <a:lnTo>
                    <a:pt x="18255" y="176"/>
                  </a:lnTo>
                  <a:lnTo>
                    <a:pt x="18255" y="132"/>
                  </a:lnTo>
                  <a:lnTo>
                    <a:pt x="18211" y="88"/>
                  </a:lnTo>
                  <a:lnTo>
                    <a:pt x="18124" y="45"/>
                  </a:lnTo>
                  <a:lnTo>
                    <a:pt x="1808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" name="Google Shape;732;p48"/>
            <p:cNvSpPr/>
            <p:nvPr/>
          </p:nvSpPr>
          <p:spPr>
            <a:xfrm>
              <a:off x="3904325" y="661825"/>
              <a:ext cx="515625" cy="1271450"/>
            </a:xfrm>
            <a:custGeom>
              <a:avLst/>
              <a:gdLst/>
              <a:ahLst/>
              <a:cxnLst/>
              <a:rect l="l" t="t" r="r" b="b"/>
              <a:pathLst>
                <a:path w="20625" h="50858" extrusionOk="0">
                  <a:moveTo>
                    <a:pt x="18913" y="1"/>
                  </a:moveTo>
                  <a:lnTo>
                    <a:pt x="18825" y="44"/>
                  </a:lnTo>
                  <a:lnTo>
                    <a:pt x="18782" y="88"/>
                  </a:lnTo>
                  <a:lnTo>
                    <a:pt x="18782" y="132"/>
                  </a:lnTo>
                  <a:lnTo>
                    <a:pt x="18080" y="4125"/>
                  </a:lnTo>
                  <a:lnTo>
                    <a:pt x="16280" y="6978"/>
                  </a:lnTo>
                  <a:lnTo>
                    <a:pt x="14964" y="9347"/>
                  </a:lnTo>
                  <a:lnTo>
                    <a:pt x="14964" y="9391"/>
                  </a:lnTo>
                  <a:lnTo>
                    <a:pt x="14525" y="10707"/>
                  </a:lnTo>
                  <a:lnTo>
                    <a:pt x="14525" y="10751"/>
                  </a:lnTo>
                  <a:lnTo>
                    <a:pt x="13955" y="15271"/>
                  </a:lnTo>
                  <a:lnTo>
                    <a:pt x="13516" y="15885"/>
                  </a:lnTo>
                  <a:lnTo>
                    <a:pt x="12375" y="17202"/>
                  </a:lnTo>
                  <a:lnTo>
                    <a:pt x="10444" y="19352"/>
                  </a:lnTo>
                  <a:lnTo>
                    <a:pt x="8075" y="21941"/>
                  </a:lnTo>
                  <a:lnTo>
                    <a:pt x="4564" y="25802"/>
                  </a:lnTo>
                  <a:lnTo>
                    <a:pt x="4564" y="25846"/>
                  </a:lnTo>
                  <a:lnTo>
                    <a:pt x="3423" y="27514"/>
                  </a:lnTo>
                  <a:lnTo>
                    <a:pt x="3423" y="27645"/>
                  </a:lnTo>
                  <a:lnTo>
                    <a:pt x="3555" y="30366"/>
                  </a:lnTo>
                  <a:lnTo>
                    <a:pt x="3160" y="31419"/>
                  </a:lnTo>
                  <a:lnTo>
                    <a:pt x="2502" y="31989"/>
                  </a:lnTo>
                  <a:lnTo>
                    <a:pt x="132" y="32867"/>
                  </a:lnTo>
                  <a:lnTo>
                    <a:pt x="45" y="32955"/>
                  </a:lnTo>
                  <a:lnTo>
                    <a:pt x="1" y="33042"/>
                  </a:lnTo>
                  <a:lnTo>
                    <a:pt x="396" y="37562"/>
                  </a:lnTo>
                  <a:lnTo>
                    <a:pt x="1010" y="39844"/>
                  </a:lnTo>
                  <a:lnTo>
                    <a:pt x="2502" y="43793"/>
                  </a:lnTo>
                  <a:lnTo>
                    <a:pt x="2546" y="43881"/>
                  </a:lnTo>
                  <a:lnTo>
                    <a:pt x="3423" y="44846"/>
                  </a:lnTo>
                  <a:lnTo>
                    <a:pt x="3467" y="44890"/>
                  </a:lnTo>
                  <a:lnTo>
                    <a:pt x="7504" y="47655"/>
                  </a:lnTo>
                  <a:lnTo>
                    <a:pt x="9172" y="48620"/>
                  </a:lnTo>
                  <a:lnTo>
                    <a:pt x="9216" y="48620"/>
                  </a:lnTo>
                  <a:lnTo>
                    <a:pt x="11848" y="49717"/>
                  </a:lnTo>
                  <a:lnTo>
                    <a:pt x="15491" y="50858"/>
                  </a:lnTo>
                  <a:lnTo>
                    <a:pt x="15534" y="50858"/>
                  </a:lnTo>
                  <a:lnTo>
                    <a:pt x="18694" y="50682"/>
                  </a:lnTo>
                  <a:lnTo>
                    <a:pt x="20054" y="50858"/>
                  </a:lnTo>
                  <a:lnTo>
                    <a:pt x="20098" y="50858"/>
                  </a:lnTo>
                  <a:lnTo>
                    <a:pt x="20449" y="50814"/>
                  </a:lnTo>
                  <a:lnTo>
                    <a:pt x="20537" y="50770"/>
                  </a:lnTo>
                  <a:lnTo>
                    <a:pt x="20581" y="50726"/>
                  </a:lnTo>
                  <a:lnTo>
                    <a:pt x="20625" y="50682"/>
                  </a:lnTo>
                  <a:lnTo>
                    <a:pt x="20625" y="50595"/>
                  </a:lnTo>
                  <a:lnTo>
                    <a:pt x="20581" y="50507"/>
                  </a:lnTo>
                  <a:lnTo>
                    <a:pt x="20537" y="50463"/>
                  </a:lnTo>
                  <a:lnTo>
                    <a:pt x="20405" y="50463"/>
                  </a:lnTo>
                  <a:lnTo>
                    <a:pt x="20054" y="50507"/>
                  </a:lnTo>
                  <a:lnTo>
                    <a:pt x="18694" y="50331"/>
                  </a:lnTo>
                  <a:lnTo>
                    <a:pt x="15578" y="50507"/>
                  </a:lnTo>
                  <a:lnTo>
                    <a:pt x="11980" y="49410"/>
                  </a:lnTo>
                  <a:lnTo>
                    <a:pt x="9347" y="48313"/>
                  </a:lnTo>
                  <a:lnTo>
                    <a:pt x="7680" y="47347"/>
                  </a:lnTo>
                  <a:lnTo>
                    <a:pt x="3687" y="44583"/>
                  </a:lnTo>
                  <a:lnTo>
                    <a:pt x="2809" y="43661"/>
                  </a:lnTo>
                  <a:lnTo>
                    <a:pt x="1361" y="39756"/>
                  </a:lnTo>
                  <a:lnTo>
                    <a:pt x="703" y="37518"/>
                  </a:lnTo>
                  <a:lnTo>
                    <a:pt x="396" y="33130"/>
                  </a:lnTo>
                  <a:lnTo>
                    <a:pt x="2634" y="32296"/>
                  </a:lnTo>
                  <a:lnTo>
                    <a:pt x="2677" y="32296"/>
                  </a:lnTo>
                  <a:lnTo>
                    <a:pt x="3423" y="31638"/>
                  </a:lnTo>
                  <a:lnTo>
                    <a:pt x="3467" y="31550"/>
                  </a:lnTo>
                  <a:lnTo>
                    <a:pt x="3906" y="30453"/>
                  </a:lnTo>
                  <a:lnTo>
                    <a:pt x="3906" y="30410"/>
                  </a:lnTo>
                  <a:lnTo>
                    <a:pt x="3774" y="27689"/>
                  </a:lnTo>
                  <a:lnTo>
                    <a:pt x="4871" y="26065"/>
                  </a:lnTo>
                  <a:lnTo>
                    <a:pt x="8338" y="22160"/>
                  </a:lnTo>
                  <a:lnTo>
                    <a:pt x="10708" y="19615"/>
                  </a:lnTo>
                  <a:lnTo>
                    <a:pt x="12638" y="17421"/>
                  </a:lnTo>
                  <a:lnTo>
                    <a:pt x="13779" y="16105"/>
                  </a:lnTo>
                  <a:lnTo>
                    <a:pt x="14262" y="15446"/>
                  </a:lnTo>
                  <a:lnTo>
                    <a:pt x="14306" y="15359"/>
                  </a:lnTo>
                  <a:lnTo>
                    <a:pt x="14876" y="10795"/>
                  </a:lnTo>
                  <a:lnTo>
                    <a:pt x="15271" y="9479"/>
                  </a:lnTo>
                  <a:lnTo>
                    <a:pt x="16544" y="7153"/>
                  </a:lnTo>
                  <a:lnTo>
                    <a:pt x="18387" y="4301"/>
                  </a:lnTo>
                  <a:lnTo>
                    <a:pt x="18387" y="4213"/>
                  </a:lnTo>
                  <a:lnTo>
                    <a:pt x="19133" y="220"/>
                  </a:lnTo>
                  <a:lnTo>
                    <a:pt x="19089" y="132"/>
                  </a:lnTo>
                  <a:lnTo>
                    <a:pt x="19089" y="88"/>
                  </a:lnTo>
                  <a:lnTo>
                    <a:pt x="19045" y="44"/>
                  </a:lnTo>
                  <a:lnTo>
                    <a:pt x="1895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" name="Google Shape;733;p48"/>
            <p:cNvSpPr/>
            <p:nvPr/>
          </p:nvSpPr>
          <p:spPr>
            <a:xfrm>
              <a:off x="3881300" y="681575"/>
              <a:ext cx="525475" cy="1276950"/>
            </a:xfrm>
            <a:custGeom>
              <a:avLst/>
              <a:gdLst/>
              <a:ahLst/>
              <a:cxnLst/>
              <a:rect l="l" t="t" r="r" b="b"/>
              <a:pathLst>
                <a:path w="21019" h="51078" extrusionOk="0">
                  <a:moveTo>
                    <a:pt x="19176" y="0"/>
                  </a:moveTo>
                  <a:lnTo>
                    <a:pt x="19132" y="44"/>
                  </a:lnTo>
                  <a:lnTo>
                    <a:pt x="19088" y="88"/>
                  </a:lnTo>
                  <a:lnTo>
                    <a:pt x="19044" y="132"/>
                  </a:lnTo>
                  <a:lnTo>
                    <a:pt x="18255" y="3291"/>
                  </a:lnTo>
                  <a:lnTo>
                    <a:pt x="16455" y="6231"/>
                  </a:lnTo>
                  <a:lnTo>
                    <a:pt x="16412" y="6231"/>
                  </a:lnTo>
                  <a:lnTo>
                    <a:pt x="15007" y="9127"/>
                  </a:lnTo>
                  <a:lnTo>
                    <a:pt x="15007" y="9171"/>
                  </a:lnTo>
                  <a:lnTo>
                    <a:pt x="13998" y="13559"/>
                  </a:lnTo>
                  <a:lnTo>
                    <a:pt x="11980" y="16104"/>
                  </a:lnTo>
                  <a:lnTo>
                    <a:pt x="9829" y="18606"/>
                  </a:lnTo>
                  <a:lnTo>
                    <a:pt x="7284" y="21370"/>
                  </a:lnTo>
                  <a:lnTo>
                    <a:pt x="3160" y="26197"/>
                  </a:lnTo>
                  <a:lnTo>
                    <a:pt x="3116" y="26285"/>
                  </a:lnTo>
                  <a:lnTo>
                    <a:pt x="3116" y="26329"/>
                  </a:lnTo>
                  <a:lnTo>
                    <a:pt x="3555" y="30146"/>
                  </a:lnTo>
                  <a:lnTo>
                    <a:pt x="3247" y="30629"/>
                  </a:lnTo>
                  <a:lnTo>
                    <a:pt x="1799" y="31155"/>
                  </a:lnTo>
                  <a:lnTo>
                    <a:pt x="176" y="31506"/>
                  </a:lnTo>
                  <a:lnTo>
                    <a:pt x="88" y="31594"/>
                  </a:lnTo>
                  <a:lnTo>
                    <a:pt x="44" y="31682"/>
                  </a:lnTo>
                  <a:lnTo>
                    <a:pt x="0" y="32516"/>
                  </a:lnTo>
                  <a:lnTo>
                    <a:pt x="0" y="32560"/>
                  </a:lnTo>
                  <a:lnTo>
                    <a:pt x="527" y="38747"/>
                  </a:lnTo>
                  <a:lnTo>
                    <a:pt x="571" y="38834"/>
                  </a:lnTo>
                  <a:lnTo>
                    <a:pt x="1799" y="41862"/>
                  </a:lnTo>
                  <a:lnTo>
                    <a:pt x="2107" y="43617"/>
                  </a:lnTo>
                  <a:lnTo>
                    <a:pt x="2194" y="43749"/>
                  </a:lnTo>
                  <a:lnTo>
                    <a:pt x="4388" y="45460"/>
                  </a:lnTo>
                  <a:lnTo>
                    <a:pt x="7284" y="47084"/>
                  </a:lnTo>
                  <a:lnTo>
                    <a:pt x="8250" y="47830"/>
                  </a:lnTo>
                  <a:lnTo>
                    <a:pt x="10137" y="48927"/>
                  </a:lnTo>
                  <a:lnTo>
                    <a:pt x="12682" y="50024"/>
                  </a:lnTo>
                  <a:lnTo>
                    <a:pt x="15973" y="51033"/>
                  </a:lnTo>
                  <a:lnTo>
                    <a:pt x="16017" y="51077"/>
                  </a:lnTo>
                  <a:lnTo>
                    <a:pt x="16061" y="51077"/>
                  </a:lnTo>
                  <a:lnTo>
                    <a:pt x="19176" y="50594"/>
                  </a:lnTo>
                  <a:lnTo>
                    <a:pt x="20756" y="50814"/>
                  </a:lnTo>
                  <a:lnTo>
                    <a:pt x="20800" y="50814"/>
                  </a:lnTo>
                  <a:lnTo>
                    <a:pt x="20887" y="50858"/>
                  </a:lnTo>
                  <a:lnTo>
                    <a:pt x="20931" y="50814"/>
                  </a:lnTo>
                  <a:lnTo>
                    <a:pt x="21019" y="50770"/>
                  </a:lnTo>
                  <a:lnTo>
                    <a:pt x="21019" y="50682"/>
                  </a:lnTo>
                  <a:lnTo>
                    <a:pt x="21019" y="50638"/>
                  </a:lnTo>
                  <a:lnTo>
                    <a:pt x="21019" y="50594"/>
                  </a:lnTo>
                  <a:lnTo>
                    <a:pt x="20975" y="50507"/>
                  </a:lnTo>
                  <a:lnTo>
                    <a:pt x="20931" y="50507"/>
                  </a:lnTo>
                  <a:lnTo>
                    <a:pt x="20843" y="50463"/>
                  </a:lnTo>
                  <a:lnTo>
                    <a:pt x="19220" y="50243"/>
                  </a:lnTo>
                  <a:lnTo>
                    <a:pt x="19176" y="50243"/>
                  </a:lnTo>
                  <a:lnTo>
                    <a:pt x="16017" y="50726"/>
                  </a:lnTo>
                  <a:lnTo>
                    <a:pt x="12813" y="49673"/>
                  </a:lnTo>
                  <a:lnTo>
                    <a:pt x="10312" y="48620"/>
                  </a:lnTo>
                  <a:lnTo>
                    <a:pt x="8425" y="47523"/>
                  </a:lnTo>
                  <a:lnTo>
                    <a:pt x="7504" y="46777"/>
                  </a:lnTo>
                  <a:lnTo>
                    <a:pt x="7460" y="46777"/>
                  </a:lnTo>
                  <a:lnTo>
                    <a:pt x="4564" y="45153"/>
                  </a:lnTo>
                  <a:lnTo>
                    <a:pt x="2458" y="43486"/>
                  </a:lnTo>
                  <a:lnTo>
                    <a:pt x="2107" y="41774"/>
                  </a:lnTo>
                  <a:lnTo>
                    <a:pt x="878" y="38703"/>
                  </a:lnTo>
                  <a:lnTo>
                    <a:pt x="351" y="32516"/>
                  </a:lnTo>
                  <a:lnTo>
                    <a:pt x="395" y="31814"/>
                  </a:lnTo>
                  <a:lnTo>
                    <a:pt x="1887" y="31463"/>
                  </a:lnTo>
                  <a:lnTo>
                    <a:pt x="3423" y="30936"/>
                  </a:lnTo>
                  <a:lnTo>
                    <a:pt x="3511" y="30848"/>
                  </a:lnTo>
                  <a:lnTo>
                    <a:pt x="3862" y="30234"/>
                  </a:lnTo>
                  <a:lnTo>
                    <a:pt x="3906" y="30146"/>
                  </a:lnTo>
                  <a:lnTo>
                    <a:pt x="3467" y="26372"/>
                  </a:lnTo>
                  <a:lnTo>
                    <a:pt x="7548" y="21633"/>
                  </a:lnTo>
                  <a:lnTo>
                    <a:pt x="10093" y="18825"/>
                  </a:lnTo>
                  <a:lnTo>
                    <a:pt x="12287" y="16324"/>
                  </a:lnTo>
                  <a:lnTo>
                    <a:pt x="14305" y="13779"/>
                  </a:lnTo>
                  <a:lnTo>
                    <a:pt x="14349" y="13691"/>
                  </a:lnTo>
                  <a:lnTo>
                    <a:pt x="15358" y="9259"/>
                  </a:lnTo>
                  <a:lnTo>
                    <a:pt x="16763" y="6407"/>
                  </a:lnTo>
                  <a:lnTo>
                    <a:pt x="18562" y="3467"/>
                  </a:lnTo>
                  <a:lnTo>
                    <a:pt x="18606" y="3423"/>
                  </a:lnTo>
                  <a:lnTo>
                    <a:pt x="19395" y="220"/>
                  </a:lnTo>
                  <a:lnTo>
                    <a:pt x="19395" y="176"/>
                  </a:lnTo>
                  <a:lnTo>
                    <a:pt x="19352" y="88"/>
                  </a:lnTo>
                  <a:lnTo>
                    <a:pt x="19308" y="44"/>
                  </a:lnTo>
                  <a:lnTo>
                    <a:pt x="1926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" name="Google Shape;734;p48"/>
            <p:cNvSpPr/>
            <p:nvPr/>
          </p:nvSpPr>
          <p:spPr>
            <a:xfrm>
              <a:off x="3850575" y="669500"/>
              <a:ext cx="549625" cy="1310950"/>
            </a:xfrm>
            <a:custGeom>
              <a:avLst/>
              <a:gdLst/>
              <a:ahLst/>
              <a:cxnLst/>
              <a:rect l="l" t="t" r="r" b="b"/>
              <a:pathLst>
                <a:path w="21985" h="52438" extrusionOk="0">
                  <a:moveTo>
                    <a:pt x="19835" y="1"/>
                  </a:moveTo>
                  <a:lnTo>
                    <a:pt x="19791" y="45"/>
                  </a:lnTo>
                  <a:lnTo>
                    <a:pt x="19747" y="132"/>
                  </a:lnTo>
                  <a:lnTo>
                    <a:pt x="18957" y="3336"/>
                  </a:lnTo>
                  <a:lnTo>
                    <a:pt x="18430" y="4433"/>
                  </a:lnTo>
                  <a:lnTo>
                    <a:pt x="17158" y="6319"/>
                  </a:lnTo>
                  <a:lnTo>
                    <a:pt x="17114" y="6319"/>
                  </a:lnTo>
                  <a:lnTo>
                    <a:pt x="15798" y="9040"/>
                  </a:lnTo>
                  <a:lnTo>
                    <a:pt x="15095" y="11892"/>
                  </a:lnTo>
                  <a:lnTo>
                    <a:pt x="14437" y="13165"/>
                  </a:lnTo>
                  <a:lnTo>
                    <a:pt x="12243" y="16017"/>
                  </a:lnTo>
                  <a:lnTo>
                    <a:pt x="10093" y="18430"/>
                  </a:lnTo>
                  <a:lnTo>
                    <a:pt x="7767" y="21063"/>
                  </a:lnTo>
                  <a:lnTo>
                    <a:pt x="3599" y="25890"/>
                  </a:lnTo>
                  <a:lnTo>
                    <a:pt x="3555" y="26022"/>
                  </a:lnTo>
                  <a:lnTo>
                    <a:pt x="3599" y="26899"/>
                  </a:lnTo>
                  <a:lnTo>
                    <a:pt x="3862" y="29357"/>
                  </a:lnTo>
                  <a:lnTo>
                    <a:pt x="3730" y="30892"/>
                  </a:lnTo>
                  <a:lnTo>
                    <a:pt x="2063" y="31156"/>
                  </a:lnTo>
                  <a:lnTo>
                    <a:pt x="659" y="31463"/>
                  </a:lnTo>
                  <a:lnTo>
                    <a:pt x="571" y="31507"/>
                  </a:lnTo>
                  <a:lnTo>
                    <a:pt x="264" y="31814"/>
                  </a:lnTo>
                  <a:lnTo>
                    <a:pt x="176" y="31902"/>
                  </a:lnTo>
                  <a:lnTo>
                    <a:pt x="1" y="32692"/>
                  </a:lnTo>
                  <a:lnTo>
                    <a:pt x="1" y="32735"/>
                  </a:lnTo>
                  <a:lnTo>
                    <a:pt x="308" y="34973"/>
                  </a:lnTo>
                  <a:lnTo>
                    <a:pt x="834" y="40546"/>
                  </a:lnTo>
                  <a:lnTo>
                    <a:pt x="834" y="40590"/>
                  </a:lnTo>
                  <a:lnTo>
                    <a:pt x="1405" y="42082"/>
                  </a:lnTo>
                  <a:lnTo>
                    <a:pt x="1361" y="45461"/>
                  </a:lnTo>
                  <a:lnTo>
                    <a:pt x="1361" y="45548"/>
                  </a:lnTo>
                  <a:lnTo>
                    <a:pt x="1405" y="45592"/>
                  </a:lnTo>
                  <a:lnTo>
                    <a:pt x="1493" y="45636"/>
                  </a:lnTo>
                  <a:lnTo>
                    <a:pt x="1536" y="45636"/>
                  </a:lnTo>
                  <a:lnTo>
                    <a:pt x="2941" y="45548"/>
                  </a:lnTo>
                  <a:lnTo>
                    <a:pt x="4213" y="46294"/>
                  </a:lnTo>
                  <a:lnTo>
                    <a:pt x="6934" y="47918"/>
                  </a:lnTo>
                  <a:lnTo>
                    <a:pt x="6978" y="47918"/>
                  </a:lnTo>
                  <a:lnTo>
                    <a:pt x="8294" y="48532"/>
                  </a:lnTo>
                  <a:lnTo>
                    <a:pt x="10181" y="49849"/>
                  </a:lnTo>
                  <a:lnTo>
                    <a:pt x="10225" y="49893"/>
                  </a:lnTo>
                  <a:lnTo>
                    <a:pt x="12594" y="51077"/>
                  </a:lnTo>
                  <a:lnTo>
                    <a:pt x="12638" y="51077"/>
                  </a:lnTo>
                  <a:lnTo>
                    <a:pt x="16324" y="52438"/>
                  </a:lnTo>
                  <a:lnTo>
                    <a:pt x="17333" y="52438"/>
                  </a:lnTo>
                  <a:lnTo>
                    <a:pt x="20405" y="51911"/>
                  </a:lnTo>
                  <a:lnTo>
                    <a:pt x="21765" y="52087"/>
                  </a:lnTo>
                  <a:lnTo>
                    <a:pt x="21853" y="52087"/>
                  </a:lnTo>
                  <a:lnTo>
                    <a:pt x="21897" y="52043"/>
                  </a:lnTo>
                  <a:lnTo>
                    <a:pt x="21941" y="51999"/>
                  </a:lnTo>
                  <a:lnTo>
                    <a:pt x="21985" y="51955"/>
                  </a:lnTo>
                  <a:lnTo>
                    <a:pt x="21985" y="51867"/>
                  </a:lnTo>
                  <a:lnTo>
                    <a:pt x="21941" y="51823"/>
                  </a:lnTo>
                  <a:lnTo>
                    <a:pt x="21897" y="51779"/>
                  </a:lnTo>
                  <a:lnTo>
                    <a:pt x="21809" y="51736"/>
                  </a:lnTo>
                  <a:lnTo>
                    <a:pt x="20449" y="51560"/>
                  </a:lnTo>
                  <a:lnTo>
                    <a:pt x="20405" y="51560"/>
                  </a:lnTo>
                  <a:lnTo>
                    <a:pt x="17290" y="52087"/>
                  </a:lnTo>
                  <a:lnTo>
                    <a:pt x="16412" y="52087"/>
                  </a:lnTo>
                  <a:lnTo>
                    <a:pt x="12726" y="50770"/>
                  </a:lnTo>
                  <a:lnTo>
                    <a:pt x="10356" y="49585"/>
                  </a:lnTo>
                  <a:lnTo>
                    <a:pt x="8470" y="48225"/>
                  </a:lnTo>
                  <a:lnTo>
                    <a:pt x="7109" y="47611"/>
                  </a:lnTo>
                  <a:lnTo>
                    <a:pt x="4389" y="45987"/>
                  </a:lnTo>
                  <a:lnTo>
                    <a:pt x="3072" y="45197"/>
                  </a:lnTo>
                  <a:lnTo>
                    <a:pt x="2941" y="45197"/>
                  </a:lnTo>
                  <a:lnTo>
                    <a:pt x="1712" y="45285"/>
                  </a:lnTo>
                  <a:lnTo>
                    <a:pt x="1756" y="42082"/>
                  </a:lnTo>
                  <a:lnTo>
                    <a:pt x="1756" y="41994"/>
                  </a:lnTo>
                  <a:lnTo>
                    <a:pt x="1185" y="40458"/>
                  </a:lnTo>
                  <a:lnTo>
                    <a:pt x="659" y="34929"/>
                  </a:lnTo>
                  <a:lnTo>
                    <a:pt x="352" y="32735"/>
                  </a:lnTo>
                  <a:lnTo>
                    <a:pt x="527" y="32033"/>
                  </a:lnTo>
                  <a:lnTo>
                    <a:pt x="790" y="31770"/>
                  </a:lnTo>
                  <a:lnTo>
                    <a:pt x="2151" y="31463"/>
                  </a:lnTo>
                  <a:lnTo>
                    <a:pt x="3906" y="31243"/>
                  </a:lnTo>
                  <a:lnTo>
                    <a:pt x="3994" y="31200"/>
                  </a:lnTo>
                  <a:lnTo>
                    <a:pt x="4038" y="31068"/>
                  </a:lnTo>
                  <a:lnTo>
                    <a:pt x="4213" y="29401"/>
                  </a:lnTo>
                  <a:lnTo>
                    <a:pt x="4213" y="29357"/>
                  </a:lnTo>
                  <a:lnTo>
                    <a:pt x="3950" y="26855"/>
                  </a:lnTo>
                  <a:lnTo>
                    <a:pt x="3906" y="26066"/>
                  </a:lnTo>
                  <a:lnTo>
                    <a:pt x="8031" y="21283"/>
                  </a:lnTo>
                  <a:lnTo>
                    <a:pt x="10356" y="18694"/>
                  </a:lnTo>
                  <a:lnTo>
                    <a:pt x="12507" y="16236"/>
                  </a:lnTo>
                  <a:lnTo>
                    <a:pt x="14701" y="13340"/>
                  </a:lnTo>
                  <a:lnTo>
                    <a:pt x="14744" y="13340"/>
                  </a:lnTo>
                  <a:lnTo>
                    <a:pt x="15403" y="12024"/>
                  </a:lnTo>
                  <a:lnTo>
                    <a:pt x="15447" y="11980"/>
                  </a:lnTo>
                  <a:lnTo>
                    <a:pt x="16149" y="9172"/>
                  </a:lnTo>
                  <a:lnTo>
                    <a:pt x="17421" y="6495"/>
                  </a:lnTo>
                  <a:lnTo>
                    <a:pt x="18694" y="4608"/>
                  </a:lnTo>
                  <a:lnTo>
                    <a:pt x="19308" y="3511"/>
                  </a:lnTo>
                  <a:lnTo>
                    <a:pt x="19308" y="3467"/>
                  </a:lnTo>
                  <a:lnTo>
                    <a:pt x="20098" y="220"/>
                  </a:lnTo>
                  <a:lnTo>
                    <a:pt x="20098" y="132"/>
                  </a:lnTo>
                  <a:lnTo>
                    <a:pt x="20098" y="88"/>
                  </a:lnTo>
                  <a:lnTo>
                    <a:pt x="2005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" name="Google Shape;735;p48"/>
            <p:cNvSpPr/>
            <p:nvPr/>
          </p:nvSpPr>
          <p:spPr>
            <a:xfrm>
              <a:off x="3590575" y="1937650"/>
              <a:ext cx="1971375" cy="750375"/>
            </a:xfrm>
            <a:custGeom>
              <a:avLst/>
              <a:gdLst/>
              <a:ahLst/>
              <a:cxnLst/>
              <a:rect l="l" t="t" r="r" b="b"/>
              <a:pathLst>
                <a:path w="78855" h="30015" extrusionOk="0">
                  <a:moveTo>
                    <a:pt x="75344" y="0"/>
                  </a:moveTo>
                  <a:lnTo>
                    <a:pt x="75256" y="44"/>
                  </a:lnTo>
                  <a:lnTo>
                    <a:pt x="72228" y="1536"/>
                  </a:lnTo>
                  <a:lnTo>
                    <a:pt x="66655" y="3511"/>
                  </a:lnTo>
                  <a:lnTo>
                    <a:pt x="62531" y="4959"/>
                  </a:lnTo>
                  <a:lnTo>
                    <a:pt x="59020" y="6231"/>
                  </a:lnTo>
                  <a:lnTo>
                    <a:pt x="55905" y="7284"/>
                  </a:lnTo>
                  <a:lnTo>
                    <a:pt x="51955" y="7416"/>
                  </a:lnTo>
                  <a:lnTo>
                    <a:pt x="51868" y="7460"/>
                  </a:lnTo>
                  <a:lnTo>
                    <a:pt x="48489" y="9171"/>
                  </a:lnTo>
                  <a:lnTo>
                    <a:pt x="43662" y="11716"/>
                  </a:lnTo>
                  <a:lnTo>
                    <a:pt x="40898" y="12726"/>
                  </a:lnTo>
                  <a:lnTo>
                    <a:pt x="35895" y="13735"/>
                  </a:lnTo>
                  <a:lnTo>
                    <a:pt x="32341" y="14349"/>
                  </a:lnTo>
                  <a:lnTo>
                    <a:pt x="29050" y="14832"/>
                  </a:lnTo>
                  <a:lnTo>
                    <a:pt x="27382" y="15227"/>
                  </a:lnTo>
                  <a:lnTo>
                    <a:pt x="26636" y="15534"/>
                  </a:lnTo>
                  <a:lnTo>
                    <a:pt x="25803" y="15490"/>
                  </a:lnTo>
                  <a:lnTo>
                    <a:pt x="25759" y="15490"/>
                  </a:lnTo>
                  <a:lnTo>
                    <a:pt x="25320" y="15622"/>
                  </a:lnTo>
                  <a:lnTo>
                    <a:pt x="25232" y="15666"/>
                  </a:lnTo>
                  <a:lnTo>
                    <a:pt x="25188" y="15753"/>
                  </a:lnTo>
                  <a:lnTo>
                    <a:pt x="24398" y="20098"/>
                  </a:lnTo>
                  <a:lnTo>
                    <a:pt x="24135" y="22555"/>
                  </a:lnTo>
                  <a:lnTo>
                    <a:pt x="23696" y="24529"/>
                  </a:lnTo>
                  <a:lnTo>
                    <a:pt x="22863" y="26680"/>
                  </a:lnTo>
                  <a:lnTo>
                    <a:pt x="21766" y="28698"/>
                  </a:lnTo>
                  <a:lnTo>
                    <a:pt x="20888" y="29532"/>
                  </a:lnTo>
                  <a:lnTo>
                    <a:pt x="20318" y="29663"/>
                  </a:lnTo>
                  <a:lnTo>
                    <a:pt x="17509" y="29181"/>
                  </a:lnTo>
                  <a:lnTo>
                    <a:pt x="11805" y="27820"/>
                  </a:lnTo>
                  <a:lnTo>
                    <a:pt x="7285" y="27075"/>
                  </a:lnTo>
                  <a:lnTo>
                    <a:pt x="5223" y="27075"/>
                  </a:lnTo>
                  <a:lnTo>
                    <a:pt x="220" y="25363"/>
                  </a:lnTo>
                  <a:lnTo>
                    <a:pt x="176" y="25363"/>
                  </a:lnTo>
                  <a:lnTo>
                    <a:pt x="89" y="25407"/>
                  </a:lnTo>
                  <a:lnTo>
                    <a:pt x="45" y="25407"/>
                  </a:lnTo>
                  <a:lnTo>
                    <a:pt x="1" y="25495"/>
                  </a:lnTo>
                  <a:lnTo>
                    <a:pt x="1" y="25539"/>
                  </a:lnTo>
                  <a:lnTo>
                    <a:pt x="45" y="25626"/>
                  </a:lnTo>
                  <a:lnTo>
                    <a:pt x="89" y="25670"/>
                  </a:lnTo>
                  <a:lnTo>
                    <a:pt x="133" y="25714"/>
                  </a:lnTo>
                  <a:lnTo>
                    <a:pt x="5135" y="27426"/>
                  </a:lnTo>
                  <a:lnTo>
                    <a:pt x="7241" y="27426"/>
                  </a:lnTo>
                  <a:lnTo>
                    <a:pt x="11717" y="28172"/>
                  </a:lnTo>
                  <a:lnTo>
                    <a:pt x="17465" y="29532"/>
                  </a:lnTo>
                  <a:lnTo>
                    <a:pt x="20318" y="30014"/>
                  </a:lnTo>
                  <a:lnTo>
                    <a:pt x="20361" y="30014"/>
                  </a:lnTo>
                  <a:lnTo>
                    <a:pt x="21020" y="29883"/>
                  </a:lnTo>
                  <a:lnTo>
                    <a:pt x="21107" y="29839"/>
                  </a:lnTo>
                  <a:lnTo>
                    <a:pt x="22029" y="28961"/>
                  </a:lnTo>
                  <a:lnTo>
                    <a:pt x="22073" y="28917"/>
                  </a:lnTo>
                  <a:lnTo>
                    <a:pt x="23170" y="26855"/>
                  </a:lnTo>
                  <a:lnTo>
                    <a:pt x="23170" y="26811"/>
                  </a:lnTo>
                  <a:lnTo>
                    <a:pt x="24047" y="24661"/>
                  </a:lnTo>
                  <a:lnTo>
                    <a:pt x="24486" y="22643"/>
                  </a:lnTo>
                  <a:lnTo>
                    <a:pt x="24486" y="22599"/>
                  </a:lnTo>
                  <a:lnTo>
                    <a:pt x="24750" y="20141"/>
                  </a:lnTo>
                  <a:lnTo>
                    <a:pt x="25495" y="15929"/>
                  </a:lnTo>
                  <a:lnTo>
                    <a:pt x="25847" y="15841"/>
                  </a:lnTo>
                  <a:lnTo>
                    <a:pt x="26680" y="15885"/>
                  </a:lnTo>
                  <a:lnTo>
                    <a:pt x="26724" y="15885"/>
                  </a:lnTo>
                  <a:lnTo>
                    <a:pt x="27514" y="15578"/>
                  </a:lnTo>
                  <a:lnTo>
                    <a:pt x="29094" y="15183"/>
                  </a:lnTo>
                  <a:lnTo>
                    <a:pt x="32385" y="14700"/>
                  </a:lnTo>
                  <a:lnTo>
                    <a:pt x="35939" y="14086"/>
                  </a:lnTo>
                  <a:lnTo>
                    <a:pt x="40985" y="13077"/>
                  </a:lnTo>
                  <a:lnTo>
                    <a:pt x="41029" y="13077"/>
                  </a:lnTo>
                  <a:lnTo>
                    <a:pt x="43794" y="12067"/>
                  </a:lnTo>
                  <a:lnTo>
                    <a:pt x="43838" y="12067"/>
                  </a:lnTo>
                  <a:lnTo>
                    <a:pt x="48664" y="9479"/>
                  </a:lnTo>
                  <a:lnTo>
                    <a:pt x="51999" y="7767"/>
                  </a:lnTo>
                  <a:lnTo>
                    <a:pt x="55905" y="7636"/>
                  </a:lnTo>
                  <a:lnTo>
                    <a:pt x="55992" y="7592"/>
                  </a:lnTo>
                  <a:lnTo>
                    <a:pt x="59152" y="6539"/>
                  </a:lnTo>
                  <a:lnTo>
                    <a:pt x="62662" y="5310"/>
                  </a:lnTo>
                  <a:lnTo>
                    <a:pt x="66787" y="3862"/>
                  </a:lnTo>
                  <a:lnTo>
                    <a:pt x="72360" y="1887"/>
                  </a:lnTo>
                  <a:lnTo>
                    <a:pt x="72360" y="1843"/>
                  </a:lnTo>
                  <a:lnTo>
                    <a:pt x="75256" y="439"/>
                  </a:lnTo>
                  <a:lnTo>
                    <a:pt x="76572" y="4783"/>
                  </a:lnTo>
                  <a:lnTo>
                    <a:pt x="78196" y="10356"/>
                  </a:lnTo>
                  <a:lnTo>
                    <a:pt x="78503" y="11409"/>
                  </a:lnTo>
                  <a:lnTo>
                    <a:pt x="78547" y="11453"/>
                  </a:lnTo>
                  <a:lnTo>
                    <a:pt x="78591" y="11497"/>
                  </a:lnTo>
                  <a:lnTo>
                    <a:pt x="78766" y="11497"/>
                  </a:lnTo>
                  <a:lnTo>
                    <a:pt x="78810" y="11409"/>
                  </a:lnTo>
                  <a:lnTo>
                    <a:pt x="78854" y="11365"/>
                  </a:lnTo>
                  <a:lnTo>
                    <a:pt x="78854" y="11278"/>
                  </a:lnTo>
                  <a:lnTo>
                    <a:pt x="78503" y="10268"/>
                  </a:lnTo>
                  <a:lnTo>
                    <a:pt x="76923" y="4696"/>
                  </a:lnTo>
                  <a:lnTo>
                    <a:pt x="75519" y="132"/>
                  </a:lnTo>
                  <a:lnTo>
                    <a:pt x="75475" y="88"/>
                  </a:lnTo>
                  <a:lnTo>
                    <a:pt x="75432" y="44"/>
                  </a:lnTo>
                  <a:lnTo>
                    <a:pt x="7534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" name="Google Shape;736;p48"/>
            <p:cNvSpPr/>
            <p:nvPr/>
          </p:nvSpPr>
          <p:spPr>
            <a:xfrm>
              <a:off x="3469925" y="764950"/>
              <a:ext cx="299500" cy="582525"/>
            </a:xfrm>
            <a:custGeom>
              <a:avLst/>
              <a:gdLst/>
              <a:ahLst/>
              <a:cxnLst/>
              <a:rect l="l" t="t" r="r" b="b"/>
              <a:pathLst>
                <a:path w="11980" h="23301" extrusionOk="0">
                  <a:moveTo>
                    <a:pt x="11760" y="0"/>
                  </a:moveTo>
                  <a:lnTo>
                    <a:pt x="11716" y="44"/>
                  </a:lnTo>
                  <a:lnTo>
                    <a:pt x="11672" y="88"/>
                  </a:lnTo>
                  <a:lnTo>
                    <a:pt x="8381" y="6100"/>
                  </a:lnTo>
                  <a:lnTo>
                    <a:pt x="7065" y="8030"/>
                  </a:lnTo>
                  <a:lnTo>
                    <a:pt x="7065" y="8074"/>
                  </a:lnTo>
                  <a:lnTo>
                    <a:pt x="6275" y="9654"/>
                  </a:lnTo>
                  <a:lnTo>
                    <a:pt x="4651" y="13998"/>
                  </a:lnTo>
                  <a:lnTo>
                    <a:pt x="3247" y="17860"/>
                  </a:lnTo>
                  <a:lnTo>
                    <a:pt x="2019" y="20229"/>
                  </a:lnTo>
                  <a:lnTo>
                    <a:pt x="44" y="23037"/>
                  </a:lnTo>
                  <a:lnTo>
                    <a:pt x="0" y="23081"/>
                  </a:lnTo>
                  <a:lnTo>
                    <a:pt x="0" y="23169"/>
                  </a:lnTo>
                  <a:lnTo>
                    <a:pt x="44" y="23213"/>
                  </a:lnTo>
                  <a:lnTo>
                    <a:pt x="88" y="23257"/>
                  </a:lnTo>
                  <a:lnTo>
                    <a:pt x="176" y="23301"/>
                  </a:lnTo>
                  <a:lnTo>
                    <a:pt x="263" y="23301"/>
                  </a:lnTo>
                  <a:lnTo>
                    <a:pt x="307" y="23257"/>
                  </a:lnTo>
                  <a:lnTo>
                    <a:pt x="2326" y="20449"/>
                  </a:lnTo>
                  <a:lnTo>
                    <a:pt x="2326" y="20405"/>
                  </a:lnTo>
                  <a:lnTo>
                    <a:pt x="3598" y="18035"/>
                  </a:lnTo>
                  <a:lnTo>
                    <a:pt x="3598" y="17991"/>
                  </a:lnTo>
                  <a:lnTo>
                    <a:pt x="5002" y="14130"/>
                  </a:lnTo>
                  <a:lnTo>
                    <a:pt x="6582" y="9786"/>
                  </a:lnTo>
                  <a:lnTo>
                    <a:pt x="7372" y="8206"/>
                  </a:lnTo>
                  <a:lnTo>
                    <a:pt x="8645" y="6275"/>
                  </a:lnTo>
                  <a:lnTo>
                    <a:pt x="11979" y="264"/>
                  </a:lnTo>
                  <a:lnTo>
                    <a:pt x="11979" y="176"/>
                  </a:lnTo>
                  <a:lnTo>
                    <a:pt x="11979" y="132"/>
                  </a:lnTo>
                  <a:lnTo>
                    <a:pt x="11936" y="88"/>
                  </a:lnTo>
                  <a:lnTo>
                    <a:pt x="1189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" name="Google Shape;737;p48"/>
            <p:cNvSpPr/>
            <p:nvPr/>
          </p:nvSpPr>
          <p:spPr>
            <a:xfrm>
              <a:off x="3619100" y="2026500"/>
              <a:ext cx="1900050" cy="686750"/>
            </a:xfrm>
            <a:custGeom>
              <a:avLst/>
              <a:gdLst/>
              <a:ahLst/>
              <a:cxnLst/>
              <a:rect l="l" t="t" r="r" b="b"/>
              <a:pathLst>
                <a:path w="76002" h="27470" extrusionOk="0">
                  <a:moveTo>
                    <a:pt x="71877" y="1"/>
                  </a:moveTo>
                  <a:lnTo>
                    <a:pt x="70473" y="45"/>
                  </a:lnTo>
                  <a:lnTo>
                    <a:pt x="70429" y="88"/>
                  </a:lnTo>
                  <a:lnTo>
                    <a:pt x="64900" y="1975"/>
                  </a:lnTo>
                  <a:lnTo>
                    <a:pt x="58230" y="4345"/>
                  </a:lnTo>
                  <a:lnTo>
                    <a:pt x="55510" y="5222"/>
                  </a:lnTo>
                  <a:lnTo>
                    <a:pt x="51385" y="5266"/>
                  </a:lnTo>
                  <a:lnTo>
                    <a:pt x="51341" y="5310"/>
                  </a:lnTo>
                  <a:lnTo>
                    <a:pt x="48225" y="6802"/>
                  </a:lnTo>
                  <a:lnTo>
                    <a:pt x="45461" y="8250"/>
                  </a:lnTo>
                  <a:lnTo>
                    <a:pt x="43311" y="9391"/>
                  </a:lnTo>
                  <a:lnTo>
                    <a:pt x="40590" y="10313"/>
                  </a:lnTo>
                  <a:lnTo>
                    <a:pt x="34842" y="11322"/>
                  </a:lnTo>
                  <a:lnTo>
                    <a:pt x="29137" y="12331"/>
                  </a:lnTo>
                  <a:lnTo>
                    <a:pt x="25934" y="12682"/>
                  </a:lnTo>
                  <a:lnTo>
                    <a:pt x="25057" y="12858"/>
                  </a:lnTo>
                  <a:lnTo>
                    <a:pt x="24969" y="12901"/>
                  </a:lnTo>
                  <a:lnTo>
                    <a:pt x="24925" y="12989"/>
                  </a:lnTo>
                  <a:lnTo>
                    <a:pt x="24398" y="15973"/>
                  </a:lnTo>
                  <a:lnTo>
                    <a:pt x="24135" y="18430"/>
                  </a:lnTo>
                  <a:lnTo>
                    <a:pt x="23082" y="22072"/>
                  </a:lnTo>
                  <a:lnTo>
                    <a:pt x="21722" y="24837"/>
                  </a:lnTo>
                  <a:lnTo>
                    <a:pt x="20581" y="26373"/>
                  </a:lnTo>
                  <a:lnTo>
                    <a:pt x="19923" y="26899"/>
                  </a:lnTo>
                  <a:lnTo>
                    <a:pt x="19045" y="27119"/>
                  </a:lnTo>
                  <a:lnTo>
                    <a:pt x="15886" y="26592"/>
                  </a:lnTo>
                  <a:lnTo>
                    <a:pt x="10444" y="25320"/>
                  </a:lnTo>
                  <a:lnTo>
                    <a:pt x="6320" y="24574"/>
                  </a:lnTo>
                  <a:lnTo>
                    <a:pt x="6276" y="24574"/>
                  </a:lnTo>
                  <a:lnTo>
                    <a:pt x="3643" y="24530"/>
                  </a:lnTo>
                  <a:lnTo>
                    <a:pt x="264" y="23301"/>
                  </a:lnTo>
                  <a:lnTo>
                    <a:pt x="132" y="23301"/>
                  </a:lnTo>
                  <a:lnTo>
                    <a:pt x="45" y="23345"/>
                  </a:lnTo>
                  <a:lnTo>
                    <a:pt x="45" y="23433"/>
                  </a:lnTo>
                  <a:lnTo>
                    <a:pt x="1" y="23477"/>
                  </a:lnTo>
                  <a:lnTo>
                    <a:pt x="45" y="23564"/>
                  </a:lnTo>
                  <a:lnTo>
                    <a:pt x="89" y="23608"/>
                  </a:lnTo>
                  <a:lnTo>
                    <a:pt x="132" y="23652"/>
                  </a:lnTo>
                  <a:lnTo>
                    <a:pt x="3511" y="24881"/>
                  </a:lnTo>
                  <a:lnTo>
                    <a:pt x="3599" y="24881"/>
                  </a:lnTo>
                  <a:lnTo>
                    <a:pt x="6276" y="24925"/>
                  </a:lnTo>
                  <a:lnTo>
                    <a:pt x="10357" y="25671"/>
                  </a:lnTo>
                  <a:lnTo>
                    <a:pt x="15842" y="26943"/>
                  </a:lnTo>
                  <a:lnTo>
                    <a:pt x="19045" y="27470"/>
                  </a:lnTo>
                  <a:lnTo>
                    <a:pt x="19089" y="27470"/>
                  </a:lnTo>
                  <a:lnTo>
                    <a:pt x="20054" y="27206"/>
                  </a:lnTo>
                  <a:lnTo>
                    <a:pt x="20098" y="27206"/>
                  </a:lnTo>
                  <a:lnTo>
                    <a:pt x="20844" y="26636"/>
                  </a:lnTo>
                  <a:lnTo>
                    <a:pt x="20888" y="26592"/>
                  </a:lnTo>
                  <a:lnTo>
                    <a:pt x="22029" y="25012"/>
                  </a:lnTo>
                  <a:lnTo>
                    <a:pt x="23433" y="22204"/>
                  </a:lnTo>
                  <a:lnTo>
                    <a:pt x="23433" y="22160"/>
                  </a:lnTo>
                  <a:lnTo>
                    <a:pt x="24442" y="18518"/>
                  </a:lnTo>
                  <a:lnTo>
                    <a:pt x="24749" y="16061"/>
                  </a:lnTo>
                  <a:lnTo>
                    <a:pt x="25232" y="13165"/>
                  </a:lnTo>
                  <a:lnTo>
                    <a:pt x="26022" y="13033"/>
                  </a:lnTo>
                  <a:lnTo>
                    <a:pt x="29181" y="12682"/>
                  </a:lnTo>
                  <a:lnTo>
                    <a:pt x="34886" y="11673"/>
                  </a:lnTo>
                  <a:lnTo>
                    <a:pt x="40634" y="10664"/>
                  </a:lnTo>
                  <a:lnTo>
                    <a:pt x="40678" y="10664"/>
                  </a:lnTo>
                  <a:lnTo>
                    <a:pt x="43443" y="9742"/>
                  </a:lnTo>
                  <a:lnTo>
                    <a:pt x="43486" y="9742"/>
                  </a:lnTo>
                  <a:lnTo>
                    <a:pt x="45637" y="8557"/>
                  </a:lnTo>
                  <a:lnTo>
                    <a:pt x="48401" y="7109"/>
                  </a:lnTo>
                  <a:lnTo>
                    <a:pt x="51429" y="5617"/>
                  </a:lnTo>
                  <a:lnTo>
                    <a:pt x="55554" y="5530"/>
                  </a:lnTo>
                  <a:lnTo>
                    <a:pt x="55597" y="5530"/>
                  </a:lnTo>
                  <a:lnTo>
                    <a:pt x="58362" y="4652"/>
                  </a:lnTo>
                  <a:lnTo>
                    <a:pt x="65032" y="2282"/>
                  </a:lnTo>
                  <a:lnTo>
                    <a:pt x="70517" y="396"/>
                  </a:lnTo>
                  <a:lnTo>
                    <a:pt x="71833" y="352"/>
                  </a:lnTo>
                  <a:lnTo>
                    <a:pt x="72755" y="1098"/>
                  </a:lnTo>
                  <a:lnTo>
                    <a:pt x="73676" y="2853"/>
                  </a:lnTo>
                  <a:lnTo>
                    <a:pt x="75212" y="7022"/>
                  </a:lnTo>
                  <a:lnTo>
                    <a:pt x="75695" y="8908"/>
                  </a:lnTo>
                  <a:lnTo>
                    <a:pt x="75695" y="8952"/>
                  </a:lnTo>
                  <a:lnTo>
                    <a:pt x="75739" y="8996"/>
                  </a:lnTo>
                  <a:lnTo>
                    <a:pt x="75826" y="9040"/>
                  </a:lnTo>
                  <a:lnTo>
                    <a:pt x="75870" y="9040"/>
                  </a:lnTo>
                  <a:lnTo>
                    <a:pt x="75958" y="8996"/>
                  </a:lnTo>
                  <a:lnTo>
                    <a:pt x="76002" y="8952"/>
                  </a:lnTo>
                  <a:lnTo>
                    <a:pt x="76002" y="8908"/>
                  </a:lnTo>
                  <a:lnTo>
                    <a:pt x="76002" y="8821"/>
                  </a:lnTo>
                  <a:lnTo>
                    <a:pt x="75563" y="6934"/>
                  </a:lnTo>
                  <a:lnTo>
                    <a:pt x="75563" y="6890"/>
                  </a:lnTo>
                  <a:lnTo>
                    <a:pt x="74027" y="2721"/>
                  </a:lnTo>
                  <a:lnTo>
                    <a:pt x="73018" y="922"/>
                  </a:lnTo>
                  <a:lnTo>
                    <a:pt x="72974" y="878"/>
                  </a:lnTo>
                  <a:lnTo>
                    <a:pt x="72009" y="45"/>
                  </a:lnTo>
                  <a:lnTo>
                    <a:pt x="7187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" name="Google Shape;738;p48"/>
            <p:cNvSpPr/>
            <p:nvPr/>
          </p:nvSpPr>
          <p:spPr>
            <a:xfrm>
              <a:off x="3437000" y="785800"/>
              <a:ext cx="287450" cy="611050"/>
            </a:xfrm>
            <a:custGeom>
              <a:avLst/>
              <a:gdLst/>
              <a:ahLst/>
              <a:cxnLst/>
              <a:rect l="l" t="t" r="r" b="b"/>
              <a:pathLst>
                <a:path w="11498" h="24442" extrusionOk="0">
                  <a:moveTo>
                    <a:pt x="11278" y="0"/>
                  </a:moveTo>
                  <a:lnTo>
                    <a:pt x="11234" y="44"/>
                  </a:lnTo>
                  <a:lnTo>
                    <a:pt x="11190" y="88"/>
                  </a:lnTo>
                  <a:lnTo>
                    <a:pt x="9435" y="3510"/>
                  </a:lnTo>
                  <a:lnTo>
                    <a:pt x="7460" y="6758"/>
                  </a:lnTo>
                  <a:lnTo>
                    <a:pt x="6627" y="8513"/>
                  </a:lnTo>
                  <a:lnTo>
                    <a:pt x="4871" y="13340"/>
                  </a:lnTo>
                  <a:lnTo>
                    <a:pt x="3204" y="17991"/>
                  </a:lnTo>
                  <a:lnTo>
                    <a:pt x="1273" y="21019"/>
                  </a:lnTo>
                  <a:lnTo>
                    <a:pt x="1273" y="21063"/>
                  </a:lnTo>
                  <a:lnTo>
                    <a:pt x="45" y="24222"/>
                  </a:lnTo>
                  <a:lnTo>
                    <a:pt x="1" y="24310"/>
                  </a:lnTo>
                  <a:lnTo>
                    <a:pt x="45" y="24354"/>
                  </a:lnTo>
                  <a:lnTo>
                    <a:pt x="45" y="24397"/>
                  </a:lnTo>
                  <a:lnTo>
                    <a:pt x="132" y="24441"/>
                  </a:lnTo>
                  <a:lnTo>
                    <a:pt x="308" y="24441"/>
                  </a:lnTo>
                  <a:lnTo>
                    <a:pt x="352" y="24354"/>
                  </a:lnTo>
                  <a:lnTo>
                    <a:pt x="1580" y="21194"/>
                  </a:lnTo>
                  <a:lnTo>
                    <a:pt x="3511" y="18123"/>
                  </a:lnTo>
                  <a:lnTo>
                    <a:pt x="5222" y="13471"/>
                  </a:lnTo>
                  <a:lnTo>
                    <a:pt x="6934" y="8644"/>
                  </a:lnTo>
                  <a:lnTo>
                    <a:pt x="7767" y="6933"/>
                  </a:lnTo>
                  <a:lnTo>
                    <a:pt x="9742" y="3686"/>
                  </a:lnTo>
                  <a:lnTo>
                    <a:pt x="11497" y="219"/>
                  </a:lnTo>
                  <a:lnTo>
                    <a:pt x="11497" y="176"/>
                  </a:lnTo>
                  <a:lnTo>
                    <a:pt x="11497" y="88"/>
                  </a:lnTo>
                  <a:lnTo>
                    <a:pt x="11453" y="44"/>
                  </a:lnTo>
                  <a:lnTo>
                    <a:pt x="1141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" name="Google Shape;739;p48"/>
            <p:cNvSpPr/>
            <p:nvPr/>
          </p:nvSpPr>
          <p:spPr>
            <a:xfrm>
              <a:off x="3586200" y="2096725"/>
              <a:ext cx="1884700" cy="640675"/>
            </a:xfrm>
            <a:custGeom>
              <a:avLst/>
              <a:gdLst/>
              <a:ahLst/>
              <a:cxnLst/>
              <a:rect l="l" t="t" r="r" b="b"/>
              <a:pathLst>
                <a:path w="75388" h="25627" extrusionOk="0">
                  <a:moveTo>
                    <a:pt x="69727" y="0"/>
                  </a:moveTo>
                  <a:lnTo>
                    <a:pt x="67094" y="658"/>
                  </a:lnTo>
                  <a:lnTo>
                    <a:pt x="60248" y="3072"/>
                  </a:lnTo>
                  <a:lnTo>
                    <a:pt x="58142" y="3818"/>
                  </a:lnTo>
                  <a:lnTo>
                    <a:pt x="53271" y="3861"/>
                  </a:lnTo>
                  <a:lnTo>
                    <a:pt x="53227" y="3861"/>
                  </a:lnTo>
                  <a:lnTo>
                    <a:pt x="48752" y="6099"/>
                  </a:lnTo>
                  <a:lnTo>
                    <a:pt x="46031" y="7504"/>
                  </a:lnTo>
                  <a:lnTo>
                    <a:pt x="44495" y="8162"/>
                  </a:lnTo>
                  <a:lnTo>
                    <a:pt x="39712" y="9083"/>
                  </a:lnTo>
                  <a:lnTo>
                    <a:pt x="36290" y="9698"/>
                  </a:lnTo>
                  <a:lnTo>
                    <a:pt x="33306" y="10180"/>
                  </a:lnTo>
                  <a:lnTo>
                    <a:pt x="28347" y="11146"/>
                  </a:lnTo>
                  <a:lnTo>
                    <a:pt x="28303" y="11189"/>
                  </a:lnTo>
                  <a:lnTo>
                    <a:pt x="27557" y="11628"/>
                  </a:lnTo>
                  <a:lnTo>
                    <a:pt x="27470" y="11672"/>
                  </a:lnTo>
                  <a:lnTo>
                    <a:pt x="26987" y="12418"/>
                  </a:lnTo>
                  <a:lnTo>
                    <a:pt x="26987" y="12462"/>
                  </a:lnTo>
                  <a:lnTo>
                    <a:pt x="26592" y="14656"/>
                  </a:lnTo>
                  <a:lnTo>
                    <a:pt x="25319" y="19044"/>
                  </a:lnTo>
                  <a:lnTo>
                    <a:pt x="23740" y="22247"/>
                  </a:lnTo>
                  <a:lnTo>
                    <a:pt x="22336" y="24266"/>
                  </a:lnTo>
                  <a:lnTo>
                    <a:pt x="21326" y="24968"/>
                  </a:lnTo>
                  <a:lnTo>
                    <a:pt x="20185" y="25275"/>
                  </a:lnTo>
                  <a:lnTo>
                    <a:pt x="18737" y="25143"/>
                  </a:lnTo>
                  <a:lnTo>
                    <a:pt x="11541" y="23608"/>
                  </a:lnTo>
                  <a:lnTo>
                    <a:pt x="7723" y="22906"/>
                  </a:lnTo>
                  <a:lnTo>
                    <a:pt x="4608" y="22730"/>
                  </a:lnTo>
                  <a:lnTo>
                    <a:pt x="1405" y="21589"/>
                  </a:lnTo>
                  <a:lnTo>
                    <a:pt x="220" y="21150"/>
                  </a:lnTo>
                  <a:lnTo>
                    <a:pt x="88" y="21150"/>
                  </a:lnTo>
                  <a:lnTo>
                    <a:pt x="44" y="21194"/>
                  </a:lnTo>
                  <a:lnTo>
                    <a:pt x="0" y="21238"/>
                  </a:lnTo>
                  <a:lnTo>
                    <a:pt x="0" y="21326"/>
                  </a:lnTo>
                  <a:lnTo>
                    <a:pt x="0" y="21370"/>
                  </a:lnTo>
                  <a:lnTo>
                    <a:pt x="44" y="21457"/>
                  </a:lnTo>
                  <a:lnTo>
                    <a:pt x="88" y="21457"/>
                  </a:lnTo>
                  <a:lnTo>
                    <a:pt x="1317" y="21940"/>
                  </a:lnTo>
                  <a:lnTo>
                    <a:pt x="4520" y="23081"/>
                  </a:lnTo>
                  <a:lnTo>
                    <a:pt x="4608" y="23081"/>
                  </a:lnTo>
                  <a:lnTo>
                    <a:pt x="7679" y="23257"/>
                  </a:lnTo>
                  <a:lnTo>
                    <a:pt x="11453" y="23915"/>
                  </a:lnTo>
                  <a:lnTo>
                    <a:pt x="18693" y="25494"/>
                  </a:lnTo>
                  <a:lnTo>
                    <a:pt x="20185" y="25626"/>
                  </a:lnTo>
                  <a:lnTo>
                    <a:pt x="20273" y="25626"/>
                  </a:lnTo>
                  <a:lnTo>
                    <a:pt x="21458" y="25319"/>
                  </a:lnTo>
                  <a:lnTo>
                    <a:pt x="21546" y="25275"/>
                  </a:lnTo>
                  <a:lnTo>
                    <a:pt x="22555" y="24529"/>
                  </a:lnTo>
                  <a:lnTo>
                    <a:pt x="22599" y="24485"/>
                  </a:lnTo>
                  <a:lnTo>
                    <a:pt x="24047" y="22423"/>
                  </a:lnTo>
                  <a:lnTo>
                    <a:pt x="24047" y="22379"/>
                  </a:lnTo>
                  <a:lnTo>
                    <a:pt x="25627" y="19176"/>
                  </a:lnTo>
                  <a:lnTo>
                    <a:pt x="25670" y="19176"/>
                  </a:lnTo>
                  <a:lnTo>
                    <a:pt x="26899" y="14744"/>
                  </a:lnTo>
                  <a:lnTo>
                    <a:pt x="27338" y="12550"/>
                  </a:lnTo>
                  <a:lnTo>
                    <a:pt x="27777" y="11892"/>
                  </a:lnTo>
                  <a:lnTo>
                    <a:pt x="28435" y="11497"/>
                  </a:lnTo>
                  <a:lnTo>
                    <a:pt x="33393" y="10487"/>
                  </a:lnTo>
                  <a:lnTo>
                    <a:pt x="36333" y="10049"/>
                  </a:lnTo>
                  <a:lnTo>
                    <a:pt x="39756" y="9434"/>
                  </a:lnTo>
                  <a:lnTo>
                    <a:pt x="44583" y="8513"/>
                  </a:lnTo>
                  <a:lnTo>
                    <a:pt x="44627" y="8513"/>
                  </a:lnTo>
                  <a:lnTo>
                    <a:pt x="46207" y="7811"/>
                  </a:lnTo>
                  <a:lnTo>
                    <a:pt x="48927" y="6407"/>
                  </a:lnTo>
                  <a:lnTo>
                    <a:pt x="53315" y="4213"/>
                  </a:lnTo>
                  <a:lnTo>
                    <a:pt x="58142" y="4169"/>
                  </a:lnTo>
                  <a:lnTo>
                    <a:pt x="58230" y="4169"/>
                  </a:lnTo>
                  <a:lnTo>
                    <a:pt x="60336" y="3379"/>
                  </a:lnTo>
                  <a:lnTo>
                    <a:pt x="67181" y="1009"/>
                  </a:lnTo>
                  <a:lnTo>
                    <a:pt x="69770" y="351"/>
                  </a:lnTo>
                  <a:lnTo>
                    <a:pt x="71921" y="395"/>
                  </a:lnTo>
                  <a:lnTo>
                    <a:pt x="73369" y="1273"/>
                  </a:lnTo>
                  <a:lnTo>
                    <a:pt x="74246" y="2721"/>
                  </a:lnTo>
                  <a:lnTo>
                    <a:pt x="74992" y="5178"/>
                  </a:lnTo>
                  <a:lnTo>
                    <a:pt x="75036" y="7196"/>
                  </a:lnTo>
                  <a:lnTo>
                    <a:pt x="74992" y="10838"/>
                  </a:lnTo>
                  <a:lnTo>
                    <a:pt x="73544" y="13471"/>
                  </a:lnTo>
                  <a:lnTo>
                    <a:pt x="73544" y="13515"/>
                  </a:lnTo>
                  <a:lnTo>
                    <a:pt x="72667" y="15621"/>
                  </a:lnTo>
                  <a:lnTo>
                    <a:pt x="72667" y="15665"/>
                  </a:lnTo>
                  <a:lnTo>
                    <a:pt x="72667" y="15753"/>
                  </a:lnTo>
                  <a:lnTo>
                    <a:pt x="72710" y="15797"/>
                  </a:lnTo>
                  <a:lnTo>
                    <a:pt x="72754" y="15841"/>
                  </a:lnTo>
                  <a:lnTo>
                    <a:pt x="72886" y="15841"/>
                  </a:lnTo>
                  <a:lnTo>
                    <a:pt x="72930" y="15797"/>
                  </a:lnTo>
                  <a:lnTo>
                    <a:pt x="72974" y="15753"/>
                  </a:lnTo>
                  <a:lnTo>
                    <a:pt x="73851" y="13647"/>
                  </a:lnTo>
                  <a:lnTo>
                    <a:pt x="75343" y="10970"/>
                  </a:lnTo>
                  <a:lnTo>
                    <a:pt x="75343" y="10882"/>
                  </a:lnTo>
                  <a:lnTo>
                    <a:pt x="75387" y="7196"/>
                  </a:lnTo>
                  <a:lnTo>
                    <a:pt x="75343" y="5134"/>
                  </a:lnTo>
                  <a:lnTo>
                    <a:pt x="75343" y="5090"/>
                  </a:lnTo>
                  <a:lnTo>
                    <a:pt x="74597" y="2589"/>
                  </a:lnTo>
                  <a:lnTo>
                    <a:pt x="74553" y="2545"/>
                  </a:lnTo>
                  <a:lnTo>
                    <a:pt x="73632" y="1053"/>
                  </a:lnTo>
                  <a:lnTo>
                    <a:pt x="73588" y="1009"/>
                  </a:lnTo>
                  <a:lnTo>
                    <a:pt x="72052" y="44"/>
                  </a:lnTo>
                  <a:lnTo>
                    <a:pt x="71964" y="44"/>
                  </a:lnTo>
                  <a:lnTo>
                    <a:pt x="6977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" name="Google Shape;740;p48"/>
            <p:cNvSpPr/>
            <p:nvPr/>
          </p:nvSpPr>
          <p:spPr>
            <a:xfrm>
              <a:off x="3416150" y="761650"/>
              <a:ext cx="289650" cy="645075"/>
            </a:xfrm>
            <a:custGeom>
              <a:avLst/>
              <a:gdLst/>
              <a:ahLst/>
              <a:cxnLst/>
              <a:rect l="l" t="t" r="r" b="b"/>
              <a:pathLst>
                <a:path w="11586" h="25803" extrusionOk="0">
                  <a:moveTo>
                    <a:pt x="11322" y="1"/>
                  </a:moveTo>
                  <a:lnTo>
                    <a:pt x="11278" y="45"/>
                  </a:lnTo>
                  <a:lnTo>
                    <a:pt x="11234" y="88"/>
                  </a:lnTo>
                  <a:lnTo>
                    <a:pt x="9347" y="3950"/>
                  </a:lnTo>
                  <a:lnTo>
                    <a:pt x="7329" y="7241"/>
                  </a:lnTo>
                  <a:lnTo>
                    <a:pt x="6495" y="9128"/>
                  </a:lnTo>
                  <a:lnTo>
                    <a:pt x="5574" y="11717"/>
                  </a:lnTo>
                  <a:lnTo>
                    <a:pt x="3906" y="16807"/>
                  </a:lnTo>
                  <a:lnTo>
                    <a:pt x="2853" y="19484"/>
                  </a:lnTo>
                  <a:lnTo>
                    <a:pt x="2107" y="20668"/>
                  </a:lnTo>
                  <a:lnTo>
                    <a:pt x="2107" y="20712"/>
                  </a:lnTo>
                  <a:lnTo>
                    <a:pt x="45" y="25583"/>
                  </a:lnTo>
                  <a:lnTo>
                    <a:pt x="1" y="25627"/>
                  </a:lnTo>
                  <a:lnTo>
                    <a:pt x="1" y="25715"/>
                  </a:lnTo>
                  <a:lnTo>
                    <a:pt x="45" y="25758"/>
                  </a:lnTo>
                  <a:lnTo>
                    <a:pt x="133" y="25802"/>
                  </a:lnTo>
                  <a:lnTo>
                    <a:pt x="264" y="25802"/>
                  </a:lnTo>
                  <a:lnTo>
                    <a:pt x="352" y="25715"/>
                  </a:lnTo>
                  <a:lnTo>
                    <a:pt x="2414" y="20844"/>
                  </a:lnTo>
                  <a:lnTo>
                    <a:pt x="3160" y="19659"/>
                  </a:lnTo>
                  <a:lnTo>
                    <a:pt x="3160" y="19615"/>
                  </a:lnTo>
                  <a:lnTo>
                    <a:pt x="4213" y="16895"/>
                  </a:lnTo>
                  <a:lnTo>
                    <a:pt x="5881" y="11804"/>
                  </a:lnTo>
                  <a:lnTo>
                    <a:pt x="6846" y="9259"/>
                  </a:lnTo>
                  <a:lnTo>
                    <a:pt x="7636" y="7416"/>
                  </a:lnTo>
                  <a:lnTo>
                    <a:pt x="9655" y="4125"/>
                  </a:lnTo>
                  <a:lnTo>
                    <a:pt x="11541" y="264"/>
                  </a:lnTo>
                  <a:lnTo>
                    <a:pt x="11585" y="176"/>
                  </a:lnTo>
                  <a:lnTo>
                    <a:pt x="11541" y="132"/>
                  </a:lnTo>
                  <a:lnTo>
                    <a:pt x="11541" y="45"/>
                  </a:lnTo>
                  <a:lnTo>
                    <a:pt x="1145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" name="Google Shape;741;p48"/>
            <p:cNvSpPr/>
            <p:nvPr/>
          </p:nvSpPr>
          <p:spPr>
            <a:xfrm>
              <a:off x="3602650" y="2266750"/>
              <a:ext cx="1732200" cy="549625"/>
            </a:xfrm>
            <a:custGeom>
              <a:avLst/>
              <a:gdLst/>
              <a:ahLst/>
              <a:cxnLst/>
              <a:rect l="l" t="t" r="r" b="b"/>
              <a:pathLst>
                <a:path w="69288" h="21985" extrusionOk="0">
                  <a:moveTo>
                    <a:pt x="67094" y="0"/>
                  </a:moveTo>
                  <a:lnTo>
                    <a:pt x="63935" y="1054"/>
                  </a:lnTo>
                  <a:lnTo>
                    <a:pt x="58055" y="2502"/>
                  </a:lnTo>
                  <a:lnTo>
                    <a:pt x="54544" y="2633"/>
                  </a:lnTo>
                  <a:lnTo>
                    <a:pt x="54500" y="2633"/>
                  </a:lnTo>
                  <a:lnTo>
                    <a:pt x="51165" y="3862"/>
                  </a:lnTo>
                  <a:lnTo>
                    <a:pt x="47874" y="5091"/>
                  </a:lnTo>
                  <a:lnTo>
                    <a:pt x="45198" y="5661"/>
                  </a:lnTo>
                  <a:lnTo>
                    <a:pt x="39932" y="6144"/>
                  </a:lnTo>
                  <a:lnTo>
                    <a:pt x="36378" y="6495"/>
                  </a:lnTo>
                  <a:lnTo>
                    <a:pt x="29927" y="7241"/>
                  </a:lnTo>
                  <a:lnTo>
                    <a:pt x="28918" y="7416"/>
                  </a:lnTo>
                  <a:lnTo>
                    <a:pt x="28830" y="7460"/>
                  </a:lnTo>
                  <a:lnTo>
                    <a:pt x="28742" y="7548"/>
                  </a:lnTo>
                  <a:lnTo>
                    <a:pt x="27338" y="12068"/>
                  </a:lnTo>
                  <a:lnTo>
                    <a:pt x="25846" y="15227"/>
                  </a:lnTo>
                  <a:lnTo>
                    <a:pt x="22775" y="20273"/>
                  </a:lnTo>
                  <a:lnTo>
                    <a:pt x="21897" y="21502"/>
                  </a:lnTo>
                  <a:lnTo>
                    <a:pt x="19132" y="21633"/>
                  </a:lnTo>
                  <a:lnTo>
                    <a:pt x="16456" y="21282"/>
                  </a:lnTo>
                  <a:lnTo>
                    <a:pt x="12068" y="20361"/>
                  </a:lnTo>
                  <a:lnTo>
                    <a:pt x="8557" y="19615"/>
                  </a:lnTo>
                  <a:lnTo>
                    <a:pt x="8513" y="19615"/>
                  </a:lnTo>
                  <a:lnTo>
                    <a:pt x="5968" y="19439"/>
                  </a:lnTo>
                  <a:lnTo>
                    <a:pt x="3204" y="18957"/>
                  </a:lnTo>
                  <a:lnTo>
                    <a:pt x="220" y="18035"/>
                  </a:lnTo>
                  <a:lnTo>
                    <a:pt x="132" y="18035"/>
                  </a:lnTo>
                  <a:lnTo>
                    <a:pt x="88" y="18079"/>
                  </a:lnTo>
                  <a:lnTo>
                    <a:pt x="44" y="18123"/>
                  </a:lnTo>
                  <a:lnTo>
                    <a:pt x="1" y="18167"/>
                  </a:lnTo>
                  <a:lnTo>
                    <a:pt x="1" y="18255"/>
                  </a:lnTo>
                  <a:lnTo>
                    <a:pt x="1" y="18299"/>
                  </a:lnTo>
                  <a:lnTo>
                    <a:pt x="44" y="18342"/>
                  </a:lnTo>
                  <a:lnTo>
                    <a:pt x="88" y="18386"/>
                  </a:lnTo>
                  <a:lnTo>
                    <a:pt x="3116" y="19308"/>
                  </a:lnTo>
                  <a:lnTo>
                    <a:pt x="5924" y="19790"/>
                  </a:lnTo>
                  <a:lnTo>
                    <a:pt x="5968" y="19790"/>
                  </a:lnTo>
                  <a:lnTo>
                    <a:pt x="8470" y="19966"/>
                  </a:lnTo>
                  <a:lnTo>
                    <a:pt x="11980" y="20712"/>
                  </a:lnTo>
                  <a:lnTo>
                    <a:pt x="16368" y="21633"/>
                  </a:lnTo>
                  <a:lnTo>
                    <a:pt x="19089" y="21984"/>
                  </a:lnTo>
                  <a:lnTo>
                    <a:pt x="19132" y="21984"/>
                  </a:lnTo>
                  <a:lnTo>
                    <a:pt x="21985" y="21853"/>
                  </a:lnTo>
                  <a:lnTo>
                    <a:pt x="22072" y="21809"/>
                  </a:lnTo>
                  <a:lnTo>
                    <a:pt x="22116" y="21765"/>
                  </a:lnTo>
                  <a:lnTo>
                    <a:pt x="23082" y="20493"/>
                  </a:lnTo>
                  <a:lnTo>
                    <a:pt x="26153" y="15402"/>
                  </a:lnTo>
                  <a:lnTo>
                    <a:pt x="27645" y="12243"/>
                  </a:lnTo>
                  <a:lnTo>
                    <a:pt x="27689" y="12199"/>
                  </a:lnTo>
                  <a:lnTo>
                    <a:pt x="29049" y="7723"/>
                  </a:lnTo>
                  <a:lnTo>
                    <a:pt x="29971" y="7592"/>
                  </a:lnTo>
                  <a:lnTo>
                    <a:pt x="36421" y="6846"/>
                  </a:lnTo>
                  <a:lnTo>
                    <a:pt x="39976" y="6495"/>
                  </a:lnTo>
                  <a:lnTo>
                    <a:pt x="45241" y="6012"/>
                  </a:lnTo>
                  <a:lnTo>
                    <a:pt x="45285" y="6012"/>
                  </a:lnTo>
                  <a:lnTo>
                    <a:pt x="47962" y="5398"/>
                  </a:lnTo>
                  <a:lnTo>
                    <a:pt x="48006" y="5398"/>
                  </a:lnTo>
                  <a:lnTo>
                    <a:pt x="51253" y="4213"/>
                  </a:lnTo>
                  <a:lnTo>
                    <a:pt x="54588" y="2984"/>
                  </a:lnTo>
                  <a:lnTo>
                    <a:pt x="58098" y="2853"/>
                  </a:lnTo>
                  <a:lnTo>
                    <a:pt x="64022" y="1405"/>
                  </a:lnTo>
                  <a:lnTo>
                    <a:pt x="67182" y="351"/>
                  </a:lnTo>
                  <a:lnTo>
                    <a:pt x="67752" y="439"/>
                  </a:lnTo>
                  <a:lnTo>
                    <a:pt x="68059" y="1097"/>
                  </a:lnTo>
                  <a:lnTo>
                    <a:pt x="68191" y="4081"/>
                  </a:lnTo>
                  <a:lnTo>
                    <a:pt x="68191" y="4125"/>
                  </a:lnTo>
                  <a:lnTo>
                    <a:pt x="68937" y="7636"/>
                  </a:lnTo>
                  <a:lnTo>
                    <a:pt x="68937" y="7723"/>
                  </a:lnTo>
                  <a:lnTo>
                    <a:pt x="68981" y="7767"/>
                  </a:lnTo>
                  <a:lnTo>
                    <a:pt x="69200" y="7767"/>
                  </a:lnTo>
                  <a:lnTo>
                    <a:pt x="69244" y="7723"/>
                  </a:lnTo>
                  <a:lnTo>
                    <a:pt x="69288" y="7636"/>
                  </a:lnTo>
                  <a:lnTo>
                    <a:pt x="69288" y="7592"/>
                  </a:lnTo>
                  <a:lnTo>
                    <a:pt x="68542" y="4081"/>
                  </a:lnTo>
                  <a:lnTo>
                    <a:pt x="68410" y="1054"/>
                  </a:lnTo>
                  <a:lnTo>
                    <a:pt x="68410" y="966"/>
                  </a:lnTo>
                  <a:lnTo>
                    <a:pt x="68059" y="176"/>
                  </a:lnTo>
                  <a:lnTo>
                    <a:pt x="67972" y="132"/>
                  </a:lnTo>
                  <a:lnTo>
                    <a:pt x="67928" y="88"/>
                  </a:lnTo>
                  <a:lnTo>
                    <a:pt x="6718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" name="Google Shape;742;p48"/>
            <p:cNvSpPr/>
            <p:nvPr/>
          </p:nvSpPr>
          <p:spPr>
            <a:xfrm>
              <a:off x="3338275" y="741900"/>
              <a:ext cx="284150" cy="635200"/>
            </a:xfrm>
            <a:custGeom>
              <a:avLst/>
              <a:gdLst/>
              <a:ahLst/>
              <a:cxnLst/>
              <a:rect l="l" t="t" r="r" b="b"/>
              <a:pathLst>
                <a:path w="11366" h="25408" extrusionOk="0">
                  <a:moveTo>
                    <a:pt x="11234" y="1"/>
                  </a:moveTo>
                  <a:lnTo>
                    <a:pt x="11146" y="45"/>
                  </a:lnTo>
                  <a:lnTo>
                    <a:pt x="11102" y="45"/>
                  </a:lnTo>
                  <a:lnTo>
                    <a:pt x="11058" y="132"/>
                  </a:lnTo>
                  <a:lnTo>
                    <a:pt x="9259" y="3950"/>
                  </a:lnTo>
                  <a:lnTo>
                    <a:pt x="7723" y="6451"/>
                  </a:lnTo>
                  <a:lnTo>
                    <a:pt x="6056" y="10620"/>
                  </a:lnTo>
                  <a:lnTo>
                    <a:pt x="4476" y="15578"/>
                  </a:lnTo>
                  <a:lnTo>
                    <a:pt x="2896" y="19659"/>
                  </a:lnTo>
                  <a:lnTo>
                    <a:pt x="1799" y="22775"/>
                  </a:lnTo>
                  <a:lnTo>
                    <a:pt x="44" y="25144"/>
                  </a:lnTo>
                  <a:lnTo>
                    <a:pt x="0" y="25188"/>
                  </a:lnTo>
                  <a:lnTo>
                    <a:pt x="0" y="25232"/>
                  </a:lnTo>
                  <a:lnTo>
                    <a:pt x="44" y="25320"/>
                  </a:lnTo>
                  <a:lnTo>
                    <a:pt x="88" y="25364"/>
                  </a:lnTo>
                  <a:lnTo>
                    <a:pt x="176" y="25408"/>
                  </a:lnTo>
                  <a:lnTo>
                    <a:pt x="264" y="25408"/>
                  </a:lnTo>
                  <a:lnTo>
                    <a:pt x="308" y="25320"/>
                  </a:lnTo>
                  <a:lnTo>
                    <a:pt x="2107" y="22994"/>
                  </a:lnTo>
                  <a:lnTo>
                    <a:pt x="2107" y="22950"/>
                  </a:lnTo>
                  <a:lnTo>
                    <a:pt x="3248" y="19791"/>
                  </a:lnTo>
                  <a:lnTo>
                    <a:pt x="4783" y="15666"/>
                  </a:lnTo>
                  <a:lnTo>
                    <a:pt x="6363" y="10751"/>
                  </a:lnTo>
                  <a:lnTo>
                    <a:pt x="8031" y="6627"/>
                  </a:lnTo>
                  <a:lnTo>
                    <a:pt x="9566" y="4126"/>
                  </a:lnTo>
                  <a:lnTo>
                    <a:pt x="11365" y="264"/>
                  </a:lnTo>
                  <a:lnTo>
                    <a:pt x="11365" y="220"/>
                  </a:lnTo>
                  <a:lnTo>
                    <a:pt x="11365" y="132"/>
                  </a:lnTo>
                  <a:lnTo>
                    <a:pt x="11322" y="89"/>
                  </a:lnTo>
                  <a:lnTo>
                    <a:pt x="11278" y="45"/>
                  </a:lnTo>
                  <a:lnTo>
                    <a:pt x="1123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" name="Google Shape;743;p48"/>
            <p:cNvSpPr/>
            <p:nvPr/>
          </p:nvSpPr>
          <p:spPr>
            <a:xfrm>
              <a:off x="3628975" y="2341350"/>
              <a:ext cx="1621425" cy="496975"/>
            </a:xfrm>
            <a:custGeom>
              <a:avLst/>
              <a:gdLst/>
              <a:ahLst/>
              <a:cxnLst/>
              <a:rect l="l" t="t" r="r" b="b"/>
              <a:pathLst>
                <a:path w="64857" h="19879" extrusionOk="0">
                  <a:moveTo>
                    <a:pt x="63935" y="0"/>
                  </a:moveTo>
                  <a:lnTo>
                    <a:pt x="58230" y="1141"/>
                  </a:lnTo>
                  <a:lnTo>
                    <a:pt x="51736" y="2809"/>
                  </a:lnTo>
                  <a:lnTo>
                    <a:pt x="48971" y="3686"/>
                  </a:lnTo>
                  <a:lnTo>
                    <a:pt x="46733" y="4344"/>
                  </a:lnTo>
                  <a:lnTo>
                    <a:pt x="43574" y="4696"/>
                  </a:lnTo>
                  <a:lnTo>
                    <a:pt x="38177" y="5222"/>
                  </a:lnTo>
                  <a:lnTo>
                    <a:pt x="34930" y="5485"/>
                  </a:lnTo>
                  <a:lnTo>
                    <a:pt x="28611" y="6012"/>
                  </a:lnTo>
                  <a:lnTo>
                    <a:pt x="28523" y="6056"/>
                  </a:lnTo>
                  <a:lnTo>
                    <a:pt x="28172" y="6275"/>
                  </a:lnTo>
                  <a:lnTo>
                    <a:pt x="28128" y="6363"/>
                  </a:lnTo>
                  <a:lnTo>
                    <a:pt x="26899" y="9698"/>
                  </a:lnTo>
                  <a:lnTo>
                    <a:pt x="25320" y="12989"/>
                  </a:lnTo>
                  <a:lnTo>
                    <a:pt x="23652" y="15753"/>
                  </a:lnTo>
                  <a:lnTo>
                    <a:pt x="21941" y="18255"/>
                  </a:lnTo>
                  <a:lnTo>
                    <a:pt x="21107" y="19176"/>
                  </a:lnTo>
                  <a:lnTo>
                    <a:pt x="20581" y="19483"/>
                  </a:lnTo>
                  <a:lnTo>
                    <a:pt x="17334" y="19527"/>
                  </a:lnTo>
                  <a:lnTo>
                    <a:pt x="14350" y="19176"/>
                  </a:lnTo>
                  <a:lnTo>
                    <a:pt x="10488" y="18386"/>
                  </a:lnTo>
                  <a:lnTo>
                    <a:pt x="7417" y="17728"/>
                  </a:lnTo>
                  <a:lnTo>
                    <a:pt x="1975" y="17026"/>
                  </a:lnTo>
                  <a:lnTo>
                    <a:pt x="264" y="16412"/>
                  </a:lnTo>
                  <a:lnTo>
                    <a:pt x="132" y="16412"/>
                  </a:lnTo>
                  <a:lnTo>
                    <a:pt x="88" y="16455"/>
                  </a:lnTo>
                  <a:lnTo>
                    <a:pt x="45" y="16499"/>
                  </a:lnTo>
                  <a:lnTo>
                    <a:pt x="1" y="16587"/>
                  </a:lnTo>
                  <a:lnTo>
                    <a:pt x="45" y="16675"/>
                  </a:lnTo>
                  <a:lnTo>
                    <a:pt x="88" y="16719"/>
                  </a:lnTo>
                  <a:lnTo>
                    <a:pt x="132" y="16763"/>
                  </a:lnTo>
                  <a:lnTo>
                    <a:pt x="1888" y="17333"/>
                  </a:lnTo>
                  <a:lnTo>
                    <a:pt x="1931" y="17377"/>
                  </a:lnTo>
                  <a:lnTo>
                    <a:pt x="7373" y="18079"/>
                  </a:lnTo>
                  <a:lnTo>
                    <a:pt x="10444" y="18737"/>
                  </a:lnTo>
                  <a:lnTo>
                    <a:pt x="14306" y="19527"/>
                  </a:lnTo>
                  <a:lnTo>
                    <a:pt x="17334" y="19878"/>
                  </a:lnTo>
                  <a:lnTo>
                    <a:pt x="20625" y="19834"/>
                  </a:lnTo>
                  <a:lnTo>
                    <a:pt x="20712" y="19834"/>
                  </a:lnTo>
                  <a:lnTo>
                    <a:pt x="21283" y="19483"/>
                  </a:lnTo>
                  <a:lnTo>
                    <a:pt x="21327" y="19439"/>
                  </a:lnTo>
                  <a:lnTo>
                    <a:pt x="22204" y="18474"/>
                  </a:lnTo>
                  <a:lnTo>
                    <a:pt x="23959" y="15973"/>
                  </a:lnTo>
                  <a:lnTo>
                    <a:pt x="25627" y="13121"/>
                  </a:lnTo>
                  <a:lnTo>
                    <a:pt x="27207" y="9830"/>
                  </a:lnTo>
                  <a:lnTo>
                    <a:pt x="28435" y="6538"/>
                  </a:lnTo>
                  <a:lnTo>
                    <a:pt x="28699" y="6363"/>
                  </a:lnTo>
                  <a:lnTo>
                    <a:pt x="34930" y="5836"/>
                  </a:lnTo>
                  <a:lnTo>
                    <a:pt x="38221" y="5573"/>
                  </a:lnTo>
                  <a:lnTo>
                    <a:pt x="43618" y="5047"/>
                  </a:lnTo>
                  <a:lnTo>
                    <a:pt x="46777" y="4696"/>
                  </a:lnTo>
                  <a:lnTo>
                    <a:pt x="46821" y="4696"/>
                  </a:lnTo>
                  <a:lnTo>
                    <a:pt x="49059" y="4037"/>
                  </a:lnTo>
                  <a:lnTo>
                    <a:pt x="51868" y="3116"/>
                  </a:lnTo>
                  <a:lnTo>
                    <a:pt x="58318" y="1492"/>
                  </a:lnTo>
                  <a:lnTo>
                    <a:pt x="63935" y="351"/>
                  </a:lnTo>
                  <a:lnTo>
                    <a:pt x="64286" y="571"/>
                  </a:lnTo>
                  <a:lnTo>
                    <a:pt x="64505" y="1141"/>
                  </a:lnTo>
                  <a:lnTo>
                    <a:pt x="64330" y="5222"/>
                  </a:lnTo>
                  <a:lnTo>
                    <a:pt x="64330" y="5310"/>
                  </a:lnTo>
                  <a:lnTo>
                    <a:pt x="64373" y="5354"/>
                  </a:lnTo>
                  <a:lnTo>
                    <a:pt x="64417" y="5398"/>
                  </a:lnTo>
                  <a:lnTo>
                    <a:pt x="64549" y="5398"/>
                  </a:lnTo>
                  <a:lnTo>
                    <a:pt x="64593" y="5354"/>
                  </a:lnTo>
                  <a:lnTo>
                    <a:pt x="64637" y="5310"/>
                  </a:lnTo>
                  <a:lnTo>
                    <a:pt x="64681" y="5222"/>
                  </a:lnTo>
                  <a:lnTo>
                    <a:pt x="64856" y="1097"/>
                  </a:lnTo>
                  <a:lnTo>
                    <a:pt x="64856" y="1010"/>
                  </a:lnTo>
                  <a:lnTo>
                    <a:pt x="64549" y="395"/>
                  </a:lnTo>
                  <a:lnTo>
                    <a:pt x="64505" y="307"/>
                  </a:lnTo>
                  <a:lnTo>
                    <a:pt x="64022" y="44"/>
                  </a:lnTo>
                  <a:lnTo>
                    <a:pt x="6393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" name="Google Shape;744;p48"/>
            <p:cNvSpPr/>
            <p:nvPr/>
          </p:nvSpPr>
          <p:spPr>
            <a:xfrm>
              <a:off x="3316325" y="744100"/>
              <a:ext cx="277575" cy="640675"/>
            </a:xfrm>
            <a:custGeom>
              <a:avLst/>
              <a:gdLst/>
              <a:ahLst/>
              <a:cxnLst/>
              <a:rect l="l" t="t" r="r" b="b"/>
              <a:pathLst>
                <a:path w="11103" h="25627" extrusionOk="0">
                  <a:moveTo>
                    <a:pt x="10883" y="1"/>
                  </a:moveTo>
                  <a:lnTo>
                    <a:pt x="10795" y="44"/>
                  </a:lnTo>
                  <a:lnTo>
                    <a:pt x="10751" y="88"/>
                  </a:lnTo>
                  <a:lnTo>
                    <a:pt x="10225" y="1098"/>
                  </a:lnTo>
                  <a:lnTo>
                    <a:pt x="7680" y="5793"/>
                  </a:lnTo>
                  <a:lnTo>
                    <a:pt x="6144" y="9698"/>
                  </a:lnTo>
                  <a:lnTo>
                    <a:pt x="4652" y="14437"/>
                  </a:lnTo>
                  <a:lnTo>
                    <a:pt x="2590" y="19483"/>
                  </a:lnTo>
                  <a:lnTo>
                    <a:pt x="1449" y="22950"/>
                  </a:lnTo>
                  <a:lnTo>
                    <a:pt x="45" y="25363"/>
                  </a:lnTo>
                  <a:lnTo>
                    <a:pt x="1" y="25451"/>
                  </a:lnTo>
                  <a:lnTo>
                    <a:pt x="1" y="25495"/>
                  </a:lnTo>
                  <a:lnTo>
                    <a:pt x="45" y="25583"/>
                  </a:lnTo>
                  <a:lnTo>
                    <a:pt x="89" y="25627"/>
                  </a:lnTo>
                  <a:lnTo>
                    <a:pt x="264" y="25627"/>
                  </a:lnTo>
                  <a:lnTo>
                    <a:pt x="352" y="25539"/>
                  </a:lnTo>
                  <a:lnTo>
                    <a:pt x="1756" y="23125"/>
                  </a:lnTo>
                  <a:lnTo>
                    <a:pt x="1800" y="23082"/>
                  </a:lnTo>
                  <a:lnTo>
                    <a:pt x="2941" y="19571"/>
                  </a:lnTo>
                  <a:lnTo>
                    <a:pt x="4959" y="14525"/>
                  </a:lnTo>
                  <a:lnTo>
                    <a:pt x="6451" y="9830"/>
                  </a:lnTo>
                  <a:lnTo>
                    <a:pt x="7987" y="5924"/>
                  </a:lnTo>
                  <a:lnTo>
                    <a:pt x="10532" y="1273"/>
                  </a:lnTo>
                  <a:lnTo>
                    <a:pt x="11059" y="264"/>
                  </a:lnTo>
                  <a:lnTo>
                    <a:pt x="11103" y="220"/>
                  </a:lnTo>
                  <a:lnTo>
                    <a:pt x="11103" y="132"/>
                  </a:lnTo>
                  <a:lnTo>
                    <a:pt x="11059" y="88"/>
                  </a:lnTo>
                  <a:lnTo>
                    <a:pt x="11015" y="44"/>
                  </a:lnTo>
                  <a:lnTo>
                    <a:pt x="1092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" name="Google Shape;745;p48"/>
            <p:cNvSpPr/>
            <p:nvPr/>
          </p:nvSpPr>
          <p:spPr>
            <a:xfrm>
              <a:off x="3616925" y="2404975"/>
              <a:ext cx="1567650" cy="455275"/>
            </a:xfrm>
            <a:custGeom>
              <a:avLst/>
              <a:gdLst/>
              <a:ahLst/>
              <a:cxnLst/>
              <a:rect l="l" t="t" r="r" b="b"/>
              <a:pathLst>
                <a:path w="62706" h="18211" extrusionOk="0">
                  <a:moveTo>
                    <a:pt x="61696" y="0"/>
                  </a:moveTo>
                  <a:lnTo>
                    <a:pt x="60336" y="132"/>
                  </a:lnTo>
                  <a:lnTo>
                    <a:pt x="60292" y="176"/>
                  </a:lnTo>
                  <a:lnTo>
                    <a:pt x="57615" y="1448"/>
                  </a:lnTo>
                  <a:lnTo>
                    <a:pt x="51516" y="3116"/>
                  </a:lnTo>
                  <a:lnTo>
                    <a:pt x="48927" y="3686"/>
                  </a:lnTo>
                  <a:lnTo>
                    <a:pt x="44934" y="4081"/>
                  </a:lnTo>
                  <a:lnTo>
                    <a:pt x="41160" y="4388"/>
                  </a:lnTo>
                  <a:lnTo>
                    <a:pt x="36772" y="4783"/>
                  </a:lnTo>
                  <a:lnTo>
                    <a:pt x="33393" y="4959"/>
                  </a:lnTo>
                  <a:lnTo>
                    <a:pt x="30585" y="4871"/>
                  </a:lnTo>
                  <a:lnTo>
                    <a:pt x="30541" y="4871"/>
                  </a:lnTo>
                  <a:lnTo>
                    <a:pt x="29444" y="5047"/>
                  </a:lnTo>
                  <a:lnTo>
                    <a:pt x="29356" y="5090"/>
                  </a:lnTo>
                  <a:lnTo>
                    <a:pt x="29312" y="5134"/>
                  </a:lnTo>
                  <a:lnTo>
                    <a:pt x="28040" y="7679"/>
                  </a:lnTo>
                  <a:lnTo>
                    <a:pt x="26767" y="10268"/>
                  </a:lnTo>
                  <a:lnTo>
                    <a:pt x="25100" y="13121"/>
                  </a:lnTo>
                  <a:lnTo>
                    <a:pt x="23257" y="15797"/>
                  </a:lnTo>
                  <a:lnTo>
                    <a:pt x="22247" y="16982"/>
                  </a:lnTo>
                  <a:lnTo>
                    <a:pt x="21414" y="17596"/>
                  </a:lnTo>
                  <a:lnTo>
                    <a:pt x="20317" y="17860"/>
                  </a:lnTo>
                  <a:lnTo>
                    <a:pt x="17157" y="17860"/>
                  </a:lnTo>
                  <a:lnTo>
                    <a:pt x="14481" y="17640"/>
                  </a:lnTo>
                  <a:lnTo>
                    <a:pt x="10531" y="16807"/>
                  </a:lnTo>
                  <a:lnTo>
                    <a:pt x="7899" y="16236"/>
                  </a:lnTo>
                  <a:lnTo>
                    <a:pt x="2282" y="15534"/>
                  </a:lnTo>
                  <a:lnTo>
                    <a:pt x="219" y="14788"/>
                  </a:lnTo>
                  <a:lnTo>
                    <a:pt x="132" y="14788"/>
                  </a:lnTo>
                  <a:lnTo>
                    <a:pt x="88" y="14832"/>
                  </a:lnTo>
                  <a:lnTo>
                    <a:pt x="44" y="14832"/>
                  </a:lnTo>
                  <a:lnTo>
                    <a:pt x="0" y="14920"/>
                  </a:lnTo>
                  <a:lnTo>
                    <a:pt x="0" y="14964"/>
                  </a:lnTo>
                  <a:lnTo>
                    <a:pt x="0" y="15051"/>
                  </a:lnTo>
                  <a:lnTo>
                    <a:pt x="44" y="15095"/>
                  </a:lnTo>
                  <a:lnTo>
                    <a:pt x="88" y="15139"/>
                  </a:lnTo>
                  <a:lnTo>
                    <a:pt x="2194" y="15885"/>
                  </a:lnTo>
                  <a:lnTo>
                    <a:pt x="2238" y="15885"/>
                  </a:lnTo>
                  <a:lnTo>
                    <a:pt x="7811" y="16587"/>
                  </a:lnTo>
                  <a:lnTo>
                    <a:pt x="10444" y="17158"/>
                  </a:lnTo>
                  <a:lnTo>
                    <a:pt x="14437" y="17991"/>
                  </a:lnTo>
                  <a:lnTo>
                    <a:pt x="17157" y="18211"/>
                  </a:lnTo>
                  <a:lnTo>
                    <a:pt x="20404" y="18211"/>
                  </a:lnTo>
                  <a:lnTo>
                    <a:pt x="21501" y="17947"/>
                  </a:lnTo>
                  <a:lnTo>
                    <a:pt x="21589" y="17904"/>
                  </a:lnTo>
                  <a:lnTo>
                    <a:pt x="22467" y="17245"/>
                  </a:lnTo>
                  <a:lnTo>
                    <a:pt x="22511" y="17245"/>
                  </a:lnTo>
                  <a:lnTo>
                    <a:pt x="23564" y="16017"/>
                  </a:lnTo>
                  <a:lnTo>
                    <a:pt x="25363" y="13296"/>
                  </a:lnTo>
                  <a:lnTo>
                    <a:pt x="27074" y="10444"/>
                  </a:lnTo>
                  <a:lnTo>
                    <a:pt x="28347" y="7811"/>
                  </a:lnTo>
                  <a:lnTo>
                    <a:pt x="29576" y="5354"/>
                  </a:lnTo>
                  <a:lnTo>
                    <a:pt x="30585" y="5222"/>
                  </a:lnTo>
                  <a:lnTo>
                    <a:pt x="33393" y="5310"/>
                  </a:lnTo>
                  <a:lnTo>
                    <a:pt x="36816" y="5134"/>
                  </a:lnTo>
                  <a:lnTo>
                    <a:pt x="41204" y="4739"/>
                  </a:lnTo>
                  <a:lnTo>
                    <a:pt x="44934" y="4432"/>
                  </a:lnTo>
                  <a:lnTo>
                    <a:pt x="48971" y="4037"/>
                  </a:lnTo>
                  <a:lnTo>
                    <a:pt x="49015" y="4037"/>
                  </a:lnTo>
                  <a:lnTo>
                    <a:pt x="51604" y="3423"/>
                  </a:lnTo>
                  <a:lnTo>
                    <a:pt x="57703" y="1799"/>
                  </a:lnTo>
                  <a:lnTo>
                    <a:pt x="57747" y="1756"/>
                  </a:lnTo>
                  <a:lnTo>
                    <a:pt x="60424" y="483"/>
                  </a:lnTo>
                  <a:lnTo>
                    <a:pt x="61652" y="351"/>
                  </a:lnTo>
                  <a:lnTo>
                    <a:pt x="61872" y="571"/>
                  </a:lnTo>
                  <a:lnTo>
                    <a:pt x="62223" y="1799"/>
                  </a:lnTo>
                  <a:lnTo>
                    <a:pt x="62354" y="4037"/>
                  </a:lnTo>
                  <a:lnTo>
                    <a:pt x="62354" y="4125"/>
                  </a:lnTo>
                  <a:lnTo>
                    <a:pt x="62398" y="4169"/>
                  </a:lnTo>
                  <a:lnTo>
                    <a:pt x="62486" y="4213"/>
                  </a:lnTo>
                  <a:lnTo>
                    <a:pt x="62618" y="4213"/>
                  </a:lnTo>
                  <a:lnTo>
                    <a:pt x="62661" y="4169"/>
                  </a:lnTo>
                  <a:lnTo>
                    <a:pt x="62705" y="4081"/>
                  </a:lnTo>
                  <a:lnTo>
                    <a:pt x="62705" y="4037"/>
                  </a:lnTo>
                  <a:lnTo>
                    <a:pt x="62574" y="1799"/>
                  </a:lnTo>
                  <a:lnTo>
                    <a:pt x="62530" y="1756"/>
                  </a:lnTo>
                  <a:lnTo>
                    <a:pt x="62223" y="439"/>
                  </a:lnTo>
                  <a:lnTo>
                    <a:pt x="62179" y="351"/>
                  </a:lnTo>
                  <a:lnTo>
                    <a:pt x="61828" y="44"/>
                  </a:lnTo>
                  <a:lnTo>
                    <a:pt x="6178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" name="Google Shape;746;p48"/>
            <p:cNvSpPr/>
            <p:nvPr/>
          </p:nvSpPr>
          <p:spPr>
            <a:xfrm>
              <a:off x="3272450" y="748500"/>
              <a:ext cx="287450" cy="706500"/>
            </a:xfrm>
            <a:custGeom>
              <a:avLst/>
              <a:gdLst/>
              <a:ahLst/>
              <a:cxnLst/>
              <a:rect l="l" t="t" r="r" b="b"/>
              <a:pathLst>
                <a:path w="11498" h="28260" extrusionOk="0">
                  <a:moveTo>
                    <a:pt x="11278" y="0"/>
                  </a:moveTo>
                  <a:lnTo>
                    <a:pt x="11234" y="44"/>
                  </a:lnTo>
                  <a:lnTo>
                    <a:pt x="11190" y="88"/>
                  </a:lnTo>
                  <a:lnTo>
                    <a:pt x="9961" y="2677"/>
                  </a:lnTo>
                  <a:lnTo>
                    <a:pt x="8513" y="5046"/>
                  </a:lnTo>
                  <a:lnTo>
                    <a:pt x="8513" y="5090"/>
                  </a:lnTo>
                  <a:lnTo>
                    <a:pt x="7109" y="8732"/>
                  </a:lnTo>
                  <a:lnTo>
                    <a:pt x="5705" y="13120"/>
                  </a:lnTo>
                  <a:lnTo>
                    <a:pt x="4476" y="16324"/>
                  </a:lnTo>
                  <a:lnTo>
                    <a:pt x="3160" y="19176"/>
                  </a:lnTo>
                  <a:lnTo>
                    <a:pt x="1317" y="24617"/>
                  </a:lnTo>
                  <a:lnTo>
                    <a:pt x="1" y="27294"/>
                  </a:lnTo>
                  <a:lnTo>
                    <a:pt x="1" y="27338"/>
                  </a:lnTo>
                  <a:lnTo>
                    <a:pt x="1" y="28083"/>
                  </a:lnTo>
                  <a:lnTo>
                    <a:pt x="1" y="28171"/>
                  </a:lnTo>
                  <a:lnTo>
                    <a:pt x="44" y="28215"/>
                  </a:lnTo>
                  <a:lnTo>
                    <a:pt x="88" y="28259"/>
                  </a:lnTo>
                  <a:lnTo>
                    <a:pt x="220" y="28259"/>
                  </a:lnTo>
                  <a:lnTo>
                    <a:pt x="308" y="28215"/>
                  </a:lnTo>
                  <a:lnTo>
                    <a:pt x="308" y="28171"/>
                  </a:lnTo>
                  <a:lnTo>
                    <a:pt x="352" y="28083"/>
                  </a:lnTo>
                  <a:lnTo>
                    <a:pt x="352" y="27381"/>
                  </a:lnTo>
                  <a:lnTo>
                    <a:pt x="1668" y="24792"/>
                  </a:lnTo>
                  <a:lnTo>
                    <a:pt x="1668" y="24749"/>
                  </a:lnTo>
                  <a:lnTo>
                    <a:pt x="3511" y="19307"/>
                  </a:lnTo>
                  <a:lnTo>
                    <a:pt x="4784" y="16455"/>
                  </a:lnTo>
                  <a:lnTo>
                    <a:pt x="6012" y="13252"/>
                  </a:lnTo>
                  <a:lnTo>
                    <a:pt x="7416" y="8864"/>
                  </a:lnTo>
                  <a:lnTo>
                    <a:pt x="8821" y="5222"/>
                  </a:lnTo>
                  <a:lnTo>
                    <a:pt x="10269" y="2808"/>
                  </a:lnTo>
                  <a:lnTo>
                    <a:pt x="11497" y="263"/>
                  </a:lnTo>
                  <a:lnTo>
                    <a:pt x="11497" y="176"/>
                  </a:lnTo>
                  <a:lnTo>
                    <a:pt x="11497" y="132"/>
                  </a:lnTo>
                  <a:lnTo>
                    <a:pt x="11453" y="44"/>
                  </a:lnTo>
                  <a:lnTo>
                    <a:pt x="1140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" name="Google Shape;747;p48"/>
            <p:cNvSpPr/>
            <p:nvPr/>
          </p:nvSpPr>
          <p:spPr>
            <a:xfrm>
              <a:off x="4211500" y="2486150"/>
              <a:ext cx="884200" cy="333525"/>
            </a:xfrm>
            <a:custGeom>
              <a:avLst/>
              <a:gdLst/>
              <a:ahLst/>
              <a:cxnLst/>
              <a:rect l="l" t="t" r="r" b="b"/>
              <a:pathLst>
                <a:path w="35368" h="13341" extrusionOk="0">
                  <a:moveTo>
                    <a:pt x="34929" y="1"/>
                  </a:moveTo>
                  <a:lnTo>
                    <a:pt x="31287" y="1098"/>
                  </a:lnTo>
                  <a:lnTo>
                    <a:pt x="27645" y="1931"/>
                  </a:lnTo>
                  <a:lnTo>
                    <a:pt x="24310" y="2326"/>
                  </a:lnTo>
                  <a:lnTo>
                    <a:pt x="20668" y="2765"/>
                  </a:lnTo>
                  <a:lnTo>
                    <a:pt x="17728" y="3072"/>
                  </a:lnTo>
                  <a:lnTo>
                    <a:pt x="12726" y="3379"/>
                  </a:lnTo>
                  <a:lnTo>
                    <a:pt x="8864" y="3292"/>
                  </a:lnTo>
                  <a:lnTo>
                    <a:pt x="6802" y="3423"/>
                  </a:lnTo>
                  <a:lnTo>
                    <a:pt x="6758" y="3467"/>
                  </a:lnTo>
                  <a:lnTo>
                    <a:pt x="5924" y="3818"/>
                  </a:lnTo>
                  <a:lnTo>
                    <a:pt x="5880" y="3862"/>
                  </a:lnTo>
                  <a:lnTo>
                    <a:pt x="5222" y="4564"/>
                  </a:lnTo>
                  <a:lnTo>
                    <a:pt x="5178" y="4608"/>
                  </a:lnTo>
                  <a:lnTo>
                    <a:pt x="4213" y="6319"/>
                  </a:lnTo>
                  <a:lnTo>
                    <a:pt x="1317" y="11322"/>
                  </a:lnTo>
                  <a:lnTo>
                    <a:pt x="44" y="13077"/>
                  </a:lnTo>
                  <a:lnTo>
                    <a:pt x="0" y="13121"/>
                  </a:lnTo>
                  <a:lnTo>
                    <a:pt x="0" y="13208"/>
                  </a:lnTo>
                  <a:lnTo>
                    <a:pt x="44" y="13252"/>
                  </a:lnTo>
                  <a:lnTo>
                    <a:pt x="88" y="13340"/>
                  </a:lnTo>
                  <a:lnTo>
                    <a:pt x="264" y="13340"/>
                  </a:lnTo>
                  <a:lnTo>
                    <a:pt x="307" y="13296"/>
                  </a:lnTo>
                  <a:lnTo>
                    <a:pt x="1624" y="11497"/>
                  </a:lnTo>
                  <a:lnTo>
                    <a:pt x="4520" y="6495"/>
                  </a:lnTo>
                  <a:lnTo>
                    <a:pt x="5485" y="4783"/>
                  </a:lnTo>
                  <a:lnTo>
                    <a:pt x="6100" y="4125"/>
                  </a:lnTo>
                  <a:lnTo>
                    <a:pt x="6890" y="3774"/>
                  </a:lnTo>
                  <a:lnTo>
                    <a:pt x="8864" y="3643"/>
                  </a:lnTo>
                  <a:lnTo>
                    <a:pt x="12770" y="3730"/>
                  </a:lnTo>
                  <a:lnTo>
                    <a:pt x="17728" y="3423"/>
                  </a:lnTo>
                  <a:lnTo>
                    <a:pt x="20712" y="3116"/>
                  </a:lnTo>
                  <a:lnTo>
                    <a:pt x="24354" y="2677"/>
                  </a:lnTo>
                  <a:lnTo>
                    <a:pt x="27689" y="2282"/>
                  </a:lnTo>
                  <a:lnTo>
                    <a:pt x="27733" y="2282"/>
                  </a:lnTo>
                  <a:lnTo>
                    <a:pt x="31419" y="1405"/>
                  </a:lnTo>
                  <a:lnTo>
                    <a:pt x="34885" y="352"/>
                  </a:lnTo>
                  <a:lnTo>
                    <a:pt x="35017" y="746"/>
                  </a:lnTo>
                  <a:lnTo>
                    <a:pt x="34534" y="2370"/>
                  </a:lnTo>
                  <a:lnTo>
                    <a:pt x="34534" y="2458"/>
                  </a:lnTo>
                  <a:lnTo>
                    <a:pt x="34534" y="2502"/>
                  </a:lnTo>
                  <a:lnTo>
                    <a:pt x="34578" y="2546"/>
                  </a:lnTo>
                  <a:lnTo>
                    <a:pt x="34666" y="2589"/>
                  </a:lnTo>
                  <a:lnTo>
                    <a:pt x="34798" y="2589"/>
                  </a:lnTo>
                  <a:lnTo>
                    <a:pt x="34841" y="2546"/>
                  </a:lnTo>
                  <a:lnTo>
                    <a:pt x="34885" y="2458"/>
                  </a:lnTo>
                  <a:lnTo>
                    <a:pt x="35368" y="790"/>
                  </a:lnTo>
                  <a:lnTo>
                    <a:pt x="35368" y="703"/>
                  </a:lnTo>
                  <a:lnTo>
                    <a:pt x="35149" y="88"/>
                  </a:lnTo>
                  <a:lnTo>
                    <a:pt x="3506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" name="Google Shape;748;p48"/>
            <p:cNvSpPr/>
            <p:nvPr/>
          </p:nvSpPr>
          <p:spPr>
            <a:xfrm>
              <a:off x="3623500" y="2804275"/>
              <a:ext cx="496975" cy="77925"/>
            </a:xfrm>
            <a:custGeom>
              <a:avLst/>
              <a:gdLst/>
              <a:ahLst/>
              <a:cxnLst/>
              <a:rect l="l" t="t" r="r" b="b"/>
              <a:pathLst>
                <a:path w="19879" h="3117" extrusionOk="0">
                  <a:moveTo>
                    <a:pt x="88" y="1"/>
                  </a:moveTo>
                  <a:lnTo>
                    <a:pt x="44" y="45"/>
                  </a:lnTo>
                  <a:lnTo>
                    <a:pt x="0" y="89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44" y="308"/>
                  </a:lnTo>
                  <a:lnTo>
                    <a:pt x="88" y="352"/>
                  </a:lnTo>
                  <a:lnTo>
                    <a:pt x="1756" y="922"/>
                  </a:lnTo>
                  <a:lnTo>
                    <a:pt x="1799" y="922"/>
                  </a:lnTo>
                  <a:lnTo>
                    <a:pt x="7504" y="1756"/>
                  </a:lnTo>
                  <a:lnTo>
                    <a:pt x="10795" y="2458"/>
                  </a:lnTo>
                  <a:lnTo>
                    <a:pt x="13867" y="2985"/>
                  </a:lnTo>
                  <a:lnTo>
                    <a:pt x="16982" y="3116"/>
                  </a:lnTo>
                  <a:lnTo>
                    <a:pt x="19703" y="2941"/>
                  </a:lnTo>
                  <a:lnTo>
                    <a:pt x="19747" y="2941"/>
                  </a:lnTo>
                  <a:lnTo>
                    <a:pt x="19834" y="2897"/>
                  </a:lnTo>
                  <a:lnTo>
                    <a:pt x="19834" y="2809"/>
                  </a:lnTo>
                  <a:lnTo>
                    <a:pt x="19878" y="2765"/>
                  </a:lnTo>
                  <a:lnTo>
                    <a:pt x="19834" y="2678"/>
                  </a:lnTo>
                  <a:lnTo>
                    <a:pt x="19790" y="2634"/>
                  </a:lnTo>
                  <a:lnTo>
                    <a:pt x="19659" y="2590"/>
                  </a:lnTo>
                  <a:lnTo>
                    <a:pt x="16982" y="2765"/>
                  </a:lnTo>
                  <a:lnTo>
                    <a:pt x="13910" y="2634"/>
                  </a:lnTo>
                  <a:lnTo>
                    <a:pt x="10883" y="2107"/>
                  </a:lnTo>
                  <a:lnTo>
                    <a:pt x="7592" y="1405"/>
                  </a:lnTo>
                  <a:lnTo>
                    <a:pt x="1887" y="61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" name="Google Shape;749;p48"/>
            <p:cNvSpPr/>
            <p:nvPr/>
          </p:nvSpPr>
          <p:spPr>
            <a:xfrm>
              <a:off x="3251600" y="756175"/>
              <a:ext cx="275375" cy="692225"/>
            </a:xfrm>
            <a:custGeom>
              <a:avLst/>
              <a:gdLst/>
              <a:ahLst/>
              <a:cxnLst/>
              <a:rect l="l" t="t" r="r" b="b"/>
              <a:pathLst>
                <a:path w="11015" h="27689" extrusionOk="0">
                  <a:moveTo>
                    <a:pt x="10795" y="0"/>
                  </a:moveTo>
                  <a:lnTo>
                    <a:pt x="10752" y="44"/>
                  </a:lnTo>
                  <a:lnTo>
                    <a:pt x="10708" y="88"/>
                  </a:lnTo>
                  <a:lnTo>
                    <a:pt x="10313" y="834"/>
                  </a:lnTo>
                  <a:lnTo>
                    <a:pt x="8470" y="4213"/>
                  </a:lnTo>
                  <a:lnTo>
                    <a:pt x="7153" y="7592"/>
                  </a:lnTo>
                  <a:lnTo>
                    <a:pt x="5837" y="11716"/>
                  </a:lnTo>
                  <a:lnTo>
                    <a:pt x="4652" y="14744"/>
                  </a:lnTo>
                  <a:lnTo>
                    <a:pt x="3336" y="17333"/>
                  </a:lnTo>
                  <a:lnTo>
                    <a:pt x="3336" y="17377"/>
                  </a:lnTo>
                  <a:lnTo>
                    <a:pt x="2370" y="20185"/>
                  </a:lnTo>
                  <a:lnTo>
                    <a:pt x="1010" y="24485"/>
                  </a:lnTo>
                  <a:lnTo>
                    <a:pt x="176" y="26460"/>
                  </a:lnTo>
                  <a:lnTo>
                    <a:pt x="176" y="26504"/>
                  </a:lnTo>
                  <a:lnTo>
                    <a:pt x="1" y="27469"/>
                  </a:lnTo>
                  <a:lnTo>
                    <a:pt x="1" y="27557"/>
                  </a:lnTo>
                  <a:lnTo>
                    <a:pt x="45" y="27601"/>
                  </a:lnTo>
                  <a:lnTo>
                    <a:pt x="89" y="27645"/>
                  </a:lnTo>
                  <a:lnTo>
                    <a:pt x="176" y="27689"/>
                  </a:lnTo>
                  <a:lnTo>
                    <a:pt x="308" y="27645"/>
                  </a:lnTo>
                  <a:lnTo>
                    <a:pt x="352" y="27557"/>
                  </a:lnTo>
                  <a:lnTo>
                    <a:pt x="484" y="26592"/>
                  </a:lnTo>
                  <a:lnTo>
                    <a:pt x="1361" y="24617"/>
                  </a:lnTo>
                  <a:lnTo>
                    <a:pt x="1361" y="24573"/>
                  </a:lnTo>
                  <a:lnTo>
                    <a:pt x="2678" y="20317"/>
                  </a:lnTo>
                  <a:lnTo>
                    <a:pt x="3643" y="17465"/>
                  </a:lnTo>
                  <a:lnTo>
                    <a:pt x="4959" y="14876"/>
                  </a:lnTo>
                  <a:lnTo>
                    <a:pt x="6144" y="11804"/>
                  </a:lnTo>
                  <a:lnTo>
                    <a:pt x="7461" y="7679"/>
                  </a:lnTo>
                  <a:lnTo>
                    <a:pt x="8777" y="4344"/>
                  </a:lnTo>
                  <a:lnTo>
                    <a:pt x="10620" y="1009"/>
                  </a:lnTo>
                  <a:lnTo>
                    <a:pt x="11015" y="264"/>
                  </a:lnTo>
                  <a:lnTo>
                    <a:pt x="11015" y="176"/>
                  </a:lnTo>
                  <a:lnTo>
                    <a:pt x="11015" y="132"/>
                  </a:lnTo>
                  <a:lnTo>
                    <a:pt x="11015" y="44"/>
                  </a:lnTo>
                  <a:lnTo>
                    <a:pt x="1092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" name="Google Shape;750;p48"/>
            <p:cNvSpPr/>
            <p:nvPr/>
          </p:nvSpPr>
          <p:spPr>
            <a:xfrm>
              <a:off x="3658600" y="1953000"/>
              <a:ext cx="737225" cy="323650"/>
            </a:xfrm>
            <a:custGeom>
              <a:avLst/>
              <a:gdLst/>
              <a:ahLst/>
              <a:cxnLst/>
              <a:rect l="l" t="t" r="r" b="b"/>
              <a:pathLst>
                <a:path w="29489" h="12946" extrusionOk="0">
                  <a:moveTo>
                    <a:pt x="11760" y="1"/>
                  </a:moveTo>
                  <a:lnTo>
                    <a:pt x="11629" y="45"/>
                  </a:lnTo>
                  <a:lnTo>
                    <a:pt x="11278" y="220"/>
                  </a:lnTo>
                  <a:lnTo>
                    <a:pt x="11234" y="264"/>
                  </a:lnTo>
                  <a:lnTo>
                    <a:pt x="11190" y="308"/>
                  </a:lnTo>
                  <a:lnTo>
                    <a:pt x="11058" y="703"/>
                  </a:lnTo>
                  <a:lnTo>
                    <a:pt x="11058" y="834"/>
                  </a:lnTo>
                  <a:lnTo>
                    <a:pt x="12287" y="3994"/>
                  </a:lnTo>
                  <a:lnTo>
                    <a:pt x="12550" y="6539"/>
                  </a:lnTo>
                  <a:lnTo>
                    <a:pt x="12112" y="8733"/>
                  </a:lnTo>
                  <a:lnTo>
                    <a:pt x="11102" y="11190"/>
                  </a:lnTo>
                  <a:lnTo>
                    <a:pt x="10620" y="11804"/>
                  </a:lnTo>
                  <a:lnTo>
                    <a:pt x="10225" y="12068"/>
                  </a:lnTo>
                  <a:lnTo>
                    <a:pt x="6670" y="12507"/>
                  </a:lnTo>
                  <a:lnTo>
                    <a:pt x="2721" y="12594"/>
                  </a:lnTo>
                  <a:lnTo>
                    <a:pt x="2195" y="12243"/>
                  </a:lnTo>
                  <a:lnTo>
                    <a:pt x="2151" y="12199"/>
                  </a:lnTo>
                  <a:lnTo>
                    <a:pt x="1756" y="12024"/>
                  </a:lnTo>
                  <a:lnTo>
                    <a:pt x="834" y="9610"/>
                  </a:lnTo>
                  <a:lnTo>
                    <a:pt x="790" y="9523"/>
                  </a:lnTo>
                  <a:lnTo>
                    <a:pt x="308" y="9128"/>
                  </a:lnTo>
                  <a:lnTo>
                    <a:pt x="220" y="9084"/>
                  </a:lnTo>
                  <a:lnTo>
                    <a:pt x="88" y="9084"/>
                  </a:lnTo>
                  <a:lnTo>
                    <a:pt x="44" y="9128"/>
                  </a:lnTo>
                  <a:lnTo>
                    <a:pt x="0" y="9172"/>
                  </a:lnTo>
                  <a:lnTo>
                    <a:pt x="0" y="9259"/>
                  </a:lnTo>
                  <a:lnTo>
                    <a:pt x="0" y="9303"/>
                  </a:lnTo>
                  <a:lnTo>
                    <a:pt x="44" y="9391"/>
                  </a:lnTo>
                  <a:lnTo>
                    <a:pt x="527" y="9786"/>
                  </a:lnTo>
                  <a:lnTo>
                    <a:pt x="1492" y="12199"/>
                  </a:lnTo>
                  <a:lnTo>
                    <a:pt x="1580" y="12331"/>
                  </a:lnTo>
                  <a:lnTo>
                    <a:pt x="1975" y="12507"/>
                  </a:lnTo>
                  <a:lnTo>
                    <a:pt x="2589" y="12945"/>
                  </a:lnTo>
                  <a:lnTo>
                    <a:pt x="2677" y="12945"/>
                  </a:lnTo>
                  <a:lnTo>
                    <a:pt x="6714" y="12858"/>
                  </a:lnTo>
                  <a:lnTo>
                    <a:pt x="10312" y="12419"/>
                  </a:lnTo>
                  <a:lnTo>
                    <a:pt x="10400" y="12419"/>
                  </a:lnTo>
                  <a:lnTo>
                    <a:pt x="10839" y="12068"/>
                  </a:lnTo>
                  <a:lnTo>
                    <a:pt x="10883" y="12024"/>
                  </a:lnTo>
                  <a:lnTo>
                    <a:pt x="11366" y="11366"/>
                  </a:lnTo>
                  <a:lnTo>
                    <a:pt x="11409" y="11322"/>
                  </a:lnTo>
                  <a:lnTo>
                    <a:pt x="12419" y="8865"/>
                  </a:lnTo>
                  <a:lnTo>
                    <a:pt x="12463" y="8821"/>
                  </a:lnTo>
                  <a:lnTo>
                    <a:pt x="12857" y="6583"/>
                  </a:lnTo>
                  <a:lnTo>
                    <a:pt x="12901" y="6539"/>
                  </a:lnTo>
                  <a:lnTo>
                    <a:pt x="12638" y="3906"/>
                  </a:lnTo>
                  <a:lnTo>
                    <a:pt x="12594" y="3862"/>
                  </a:lnTo>
                  <a:lnTo>
                    <a:pt x="11409" y="747"/>
                  </a:lnTo>
                  <a:lnTo>
                    <a:pt x="11497" y="483"/>
                  </a:lnTo>
                  <a:lnTo>
                    <a:pt x="11717" y="352"/>
                  </a:lnTo>
                  <a:lnTo>
                    <a:pt x="15052" y="1185"/>
                  </a:lnTo>
                  <a:lnTo>
                    <a:pt x="17553" y="2677"/>
                  </a:lnTo>
                  <a:lnTo>
                    <a:pt x="22116" y="5003"/>
                  </a:lnTo>
                  <a:lnTo>
                    <a:pt x="22204" y="5003"/>
                  </a:lnTo>
                  <a:lnTo>
                    <a:pt x="23477" y="4915"/>
                  </a:lnTo>
                  <a:lnTo>
                    <a:pt x="29357" y="3555"/>
                  </a:lnTo>
                  <a:lnTo>
                    <a:pt x="29444" y="3555"/>
                  </a:lnTo>
                  <a:lnTo>
                    <a:pt x="29488" y="3511"/>
                  </a:lnTo>
                  <a:lnTo>
                    <a:pt x="29488" y="3423"/>
                  </a:lnTo>
                  <a:lnTo>
                    <a:pt x="29488" y="3379"/>
                  </a:lnTo>
                  <a:lnTo>
                    <a:pt x="29444" y="3292"/>
                  </a:lnTo>
                  <a:lnTo>
                    <a:pt x="29400" y="3248"/>
                  </a:lnTo>
                  <a:lnTo>
                    <a:pt x="29357" y="3204"/>
                  </a:lnTo>
                  <a:lnTo>
                    <a:pt x="29269" y="3248"/>
                  </a:lnTo>
                  <a:lnTo>
                    <a:pt x="23433" y="4564"/>
                  </a:lnTo>
                  <a:lnTo>
                    <a:pt x="22204" y="4652"/>
                  </a:lnTo>
                  <a:lnTo>
                    <a:pt x="17684" y="2370"/>
                  </a:lnTo>
                  <a:lnTo>
                    <a:pt x="15183" y="878"/>
                  </a:lnTo>
                  <a:lnTo>
                    <a:pt x="15139" y="878"/>
                  </a:lnTo>
                  <a:lnTo>
                    <a:pt x="1176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" name="Google Shape;751;p48"/>
            <p:cNvSpPr/>
            <p:nvPr/>
          </p:nvSpPr>
          <p:spPr>
            <a:xfrm>
              <a:off x="3550000" y="21395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" name="Google Shape;752;p48"/>
            <p:cNvSpPr/>
            <p:nvPr/>
          </p:nvSpPr>
          <p:spPr>
            <a:xfrm>
              <a:off x="3550000" y="21395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" name="Google Shape;753;p48"/>
            <p:cNvSpPr/>
            <p:nvPr/>
          </p:nvSpPr>
          <p:spPr>
            <a:xfrm>
              <a:off x="3643250" y="872450"/>
              <a:ext cx="522200" cy="829375"/>
            </a:xfrm>
            <a:custGeom>
              <a:avLst/>
              <a:gdLst/>
              <a:ahLst/>
              <a:cxnLst/>
              <a:rect l="l" t="t" r="r" b="b"/>
              <a:pathLst>
                <a:path w="20888" h="33175" extrusionOk="0">
                  <a:moveTo>
                    <a:pt x="20668" y="1"/>
                  </a:moveTo>
                  <a:lnTo>
                    <a:pt x="20624" y="44"/>
                  </a:lnTo>
                  <a:lnTo>
                    <a:pt x="20580" y="88"/>
                  </a:lnTo>
                  <a:lnTo>
                    <a:pt x="16850" y="5178"/>
                  </a:lnTo>
                  <a:lnTo>
                    <a:pt x="14525" y="7943"/>
                  </a:lnTo>
                  <a:lnTo>
                    <a:pt x="11672" y="11146"/>
                  </a:lnTo>
                  <a:lnTo>
                    <a:pt x="9522" y="13823"/>
                  </a:lnTo>
                  <a:lnTo>
                    <a:pt x="9522" y="13867"/>
                  </a:lnTo>
                  <a:lnTo>
                    <a:pt x="8732" y="15227"/>
                  </a:lnTo>
                  <a:lnTo>
                    <a:pt x="8689" y="15315"/>
                  </a:lnTo>
                  <a:lnTo>
                    <a:pt x="8513" y="16851"/>
                  </a:lnTo>
                  <a:lnTo>
                    <a:pt x="8601" y="18869"/>
                  </a:lnTo>
                  <a:lnTo>
                    <a:pt x="8425" y="19220"/>
                  </a:lnTo>
                  <a:lnTo>
                    <a:pt x="5134" y="21677"/>
                  </a:lnTo>
                  <a:lnTo>
                    <a:pt x="5090" y="21765"/>
                  </a:lnTo>
                  <a:lnTo>
                    <a:pt x="4037" y="24617"/>
                  </a:lnTo>
                  <a:lnTo>
                    <a:pt x="3160" y="27865"/>
                  </a:lnTo>
                  <a:lnTo>
                    <a:pt x="2326" y="30892"/>
                  </a:lnTo>
                  <a:lnTo>
                    <a:pt x="1536" y="32253"/>
                  </a:lnTo>
                  <a:lnTo>
                    <a:pt x="483" y="32779"/>
                  </a:lnTo>
                  <a:lnTo>
                    <a:pt x="220" y="32691"/>
                  </a:lnTo>
                  <a:lnTo>
                    <a:pt x="88" y="32691"/>
                  </a:lnTo>
                  <a:lnTo>
                    <a:pt x="44" y="32735"/>
                  </a:lnTo>
                  <a:lnTo>
                    <a:pt x="0" y="32779"/>
                  </a:lnTo>
                  <a:lnTo>
                    <a:pt x="0" y="32867"/>
                  </a:lnTo>
                  <a:lnTo>
                    <a:pt x="0" y="32911"/>
                  </a:lnTo>
                  <a:lnTo>
                    <a:pt x="44" y="32955"/>
                  </a:lnTo>
                  <a:lnTo>
                    <a:pt x="88" y="32999"/>
                  </a:lnTo>
                  <a:lnTo>
                    <a:pt x="439" y="33130"/>
                  </a:lnTo>
                  <a:lnTo>
                    <a:pt x="483" y="33174"/>
                  </a:lnTo>
                  <a:lnTo>
                    <a:pt x="571" y="33130"/>
                  </a:lnTo>
                  <a:lnTo>
                    <a:pt x="1755" y="32516"/>
                  </a:lnTo>
                  <a:lnTo>
                    <a:pt x="1799" y="32472"/>
                  </a:lnTo>
                  <a:lnTo>
                    <a:pt x="2677" y="31068"/>
                  </a:lnTo>
                  <a:lnTo>
                    <a:pt x="2677" y="31024"/>
                  </a:lnTo>
                  <a:lnTo>
                    <a:pt x="3511" y="27952"/>
                  </a:lnTo>
                  <a:lnTo>
                    <a:pt x="4388" y="24705"/>
                  </a:lnTo>
                  <a:lnTo>
                    <a:pt x="5397" y="21941"/>
                  </a:lnTo>
                  <a:lnTo>
                    <a:pt x="8645" y="19483"/>
                  </a:lnTo>
                  <a:lnTo>
                    <a:pt x="8689" y="19396"/>
                  </a:lnTo>
                  <a:lnTo>
                    <a:pt x="8908" y="18957"/>
                  </a:lnTo>
                  <a:lnTo>
                    <a:pt x="8952" y="18869"/>
                  </a:lnTo>
                  <a:lnTo>
                    <a:pt x="8864" y="16851"/>
                  </a:lnTo>
                  <a:lnTo>
                    <a:pt x="9040" y="15359"/>
                  </a:lnTo>
                  <a:lnTo>
                    <a:pt x="9786" y="14042"/>
                  </a:lnTo>
                  <a:lnTo>
                    <a:pt x="11936" y="11366"/>
                  </a:lnTo>
                  <a:lnTo>
                    <a:pt x="14788" y="8162"/>
                  </a:lnTo>
                  <a:lnTo>
                    <a:pt x="17114" y="5398"/>
                  </a:lnTo>
                  <a:lnTo>
                    <a:pt x="20843" y="308"/>
                  </a:lnTo>
                  <a:lnTo>
                    <a:pt x="20887" y="220"/>
                  </a:lnTo>
                  <a:lnTo>
                    <a:pt x="20887" y="176"/>
                  </a:lnTo>
                  <a:lnTo>
                    <a:pt x="20887" y="88"/>
                  </a:lnTo>
                  <a:lnTo>
                    <a:pt x="20800" y="44"/>
                  </a:lnTo>
                  <a:lnTo>
                    <a:pt x="2075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" name="Google Shape;754;p48"/>
            <p:cNvSpPr/>
            <p:nvPr/>
          </p:nvSpPr>
          <p:spPr>
            <a:xfrm>
              <a:off x="3612525" y="2141700"/>
              <a:ext cx="1811200" cy="630800"/>
            </a:xfrm>
            <a:custGeom>
              <a:avLst/>
              <a:gdLst/>
              <a:ahLst/>
              <a:cxnLst/>
              <a:rect l="l" t="t" r="r" b="b"/>
              <a:pathLst>
                <a:path w="72448" h="25232" extrusionOk="0">
                  <a:moveTo>
                    <a:pt x="69288" y="0"/>
                  </a:moveTo>
                  <a:lnTo>
                    <a:pt x="66655" y="483"/>
                  </a:lnTo>
                  <a:lnTo>
                    <a:pt x="66611" y="483"/>
                  </a:lnTo>
                  <a:lnTo>
                    <a:pt x="63627" y="1448"/>
                  </a:lnTo>
                  <a:lnTo>
                    <a:pt x="59546" y="2940"/>
                  </a:lnTo>
                  <a:lnTo>
                    <a:pt x="57967" y="3598"/>
                  </a:lnTo>
                  <a:lnTo>
                    <a:pt x="54149" y="3642"/>
                  </a:lnTo>
                  <a:lnTo>
                    <a:pt x="52394" y="3686"/>
                  </a:lnTo>
                  <a:lnTo>
                    <a:pt x="52306" y="3730"/>
                  </a:lnTo>
                  <a:lnTo>
                    <a:pt x="46865" y="6407"/>
                  </a:lnTo>
                  <a:lnTo>
                    <a:pt x="45154" y="7328"/>
                  </a:lnTo>
                  <a:lnTo>
                    <a:pt x="39142" y="8425"/>
                  </a:lnTo>
                  <a:lnTo>
                    <a:pt x="35324" y="8996"/>
                  </a:lnTo>
                  <a:lnTo>
                    <a:pt x="32033" y="9566"/>
                  </a:lnTo>
                  <a:lnTo>
                    <a:pt x="28128" y="10356"/>
                  </a:lnTo>
                  <a:lnTo>
                    <a:pt x="27206" y="10751"/>
                  </a:lnTo>
                  <a:lnTo>
                    <a:pt x="27119" y="10795"/>
                  </a:lnTo>
                  <a:lnTo>
                    <a:pt x="26855" y="11190"/>
                  </a:lnTo>
                  <a:lnTo>
                    <a:pt x="26812" y="11233"/>
                  </a:lnTo>
                  <a:lnTo>
                    <a:pt x="25363" y="16718"/>
                  </a:lnTo>
                  <a:lnTo>
                    <a:pt x="24091" y="19527"/>
                  </a:lnTo>
                  <a:lnTo>
                    <a:pt x="22423" y="22379"/>
                  </a:lnTo>
                  <a:lnTo>
                    <a:pt x="21063" y="24573"/>
                  </a:lnTo>
                  <a:lnTo>
                    <a:pt x="20668" y="24836"/>
                  </a:lnTo>
                  <a:lnTo>
                    <a:pt x="14964" y="23915"/>
                  </a:lnTo>
                  <a:lnTo>
                    <a:pt x="10269" y="22818"/>
                  </a:lnTo>
                  <a:lnTo>
                    <a:pt x="6802" y="22204"/>
                  </a:lnTo>
                  <a:lnTo>
                    <a:pt x="6758" y="22204"/>
                  </a:lnTo>
                  <a:lnTo>
                    <a:pt x="3467" y="21984"/>
                  </a:lnTo>
                  <a:lnTo>
                    <a:pt x="264" y="20843"/>
                  </a:lnTo>
                  <a:lnTo>
                    <a:pt x="132" y="20843"/>
                  </a:lnTo>
                  <a:lnTo>
                    <a:pt x="44" y="20887"/>
                  </a:lnTo>
                  <a:lnTo>
                    <a:pt x="44" y="20975"/>
                  </a:lnTo>
                  <a:lnTo>
                    <a:pt x="1" y="21019"/>
                  </a:lnTo>
                  <a:lnTo>
                    <a:pt x="44" y="21107"/>
                  </a:lnTo>
                  <a:lnTo>
                    <a:pt x="88" y="21150"/>
                  </a:lnTo>
                  <a:lnTo>
                    <a:pt x="132" y="21194"/>
                  </a:lnTo>
                  <a:lnTo>
                    <a:pt x="3379" y="22291"/>
                  </a:lnTo>
                  <a:lnTo>
                    <a:pt x="3423" y="22335"/>
                  </a:lnTo>
                  <a:lnTo>
                    <a:pt x="6758" y="22555"/>
                  </a:lnTo>
                  <a:lnTo>
                    <a:pt x="10181" y="23169"/>
                  </a:lnTo>
                  <a:lnTo>
                    <a:pt x="14876" y="24266"/>
                  </a:lnTo>
                  <a:lnTo>
                    <a:pt x="20668" y="25231"/>
                  </a:lnTo>
                  <a:lnTo>
                    <a:pt x="20712" y="25231"/>
                  </a:lnTo>
                  <a:lnTo>
                    <a:pt x="20800" y="25187"/>
                  </a:lnTo>
                  <a:lnTo>
                    <a:pt x="21283" y="24836"/>
                  </a:lnTo>
                  <a:lnTo>
                    <a:pt x="21326" y="24792"/>
                  </a:lnTo>
                  <a:lnTo>
                    <a:pt x="22731" y="22555"/>
                  </a:lnTo>
                  <a:lnTo>
                    <a:pt x="24398" y="19702"/>
                  </a:lnTo>
                  <a:lnTo>
                    <a:pt x="25715" y="16850"/>
                  </a:lnTo>
                  <a:lnTo>
                    <a:pt x="25715" y="16806"/>
                  </a:lnTo>
                  <a:lnTo>
                    <a:pt x="27119" y="11365"/>
                  </a:lnTo>
                  <a:lnTo>
                    <a:pt x="27382" y="11058"/>
                  </a:lnTo>
                  <a:lnTo>
                    <a:pt x="28216" y="10707"/>
                  </a:lnTo>
                  <a:lnTo>
                    <a:pt x="32121" y="9917"/>
                  </a:lnTo>
                  <a:lnTo>
                    <a:pt x="35368" y="9347"/>
                  </a:lnTo>
                  <a:lnTo>
                    <a:pt x="39186" y="8776"/>
                  </a:lnTo>
                  <a:lnTo>
                    <a:pt x="45241" y="7679"/>
                  </a:lnTo>
                  <a:lnTo>
                    <a:pt x="45285" y="7635"/>
                  </a:lnTo>
                  <a:lnTo>
                    <a:pt x="47040" y="6714"/>
                  </a:lnTo>
                  <a:lnTo>
                    <a:pt x="52438" y="4037"/>
                  </a:lnTo>
                  <a:lnTo>
                    <a:pt x="54149" y="3993"/>
                  </a:lnTo>
                  <a:lnTo>
                    <a:pt x="58011" y="3949"/>
                  </a:lnTo>
                  <a:lnTo>
                    <a:pt x="58098" y="3949"/>
                  </a:lnTo>
                  <a:lnTo>
                    <a:pt x="59678" y="3247"/>
                  </a:lnTo>
                  <a:lnTo>
                    <a:pt x="63715" y="1799"/>
                  </a:lnTo>
                  <a:lnTo>
                    <a:pt x="66699" y="790"/>
                  </a:lnTo>
                  <a:lnTo>
                    <a:pt x="69332" y="351"/>
                  </a:lnTo>
                  <a:lnTo>
                    <a:pt x="70868" y="658"/>
                  </a:lnTo>
                  <a:lnTo>
                    <a:pt x="71614" y="1404"/>
                  </a:lnTo>
                  <a:lnTo>
                    <a:pt x="72096" y="3159"/>
                  </a:lnTo>
                  <a:lnTo>
                    <a:pt x="72008" y="5792"/>
                  </a:lnTo>
                  <a:lnTo>
                    <a:pt x="71394" y="12550"/>
                  </a:lnTo>
                  <a:lnTo>
                    <a:pt x="71438" y="12638"/>
                  </a:lnTo>
                  <a:lnTo>
                    <a:pt x="71438" y="12682"/>
                  </a:lnTo>
                  <a:lnTo>
                    <a:pt x="71526" y="12725"/>
                  </a:lnTo>
                  <a:lnTo>
                    <a:pt x="71657" y="12725"/>
                  </a:lnTo>
                  <a:lnTo>
                    <a:pt x="71701" y="12682"/>
                  </a:lnTo>
                  <a:lnTo>
                    <a:pt x="71745" y="12638"/>
                  </a:lnTo>
                  <a:lnTo>
                    <a:pt x="71745" y="12594"/>
                  </a:lnTo>
                  <a:lnTo>
                    <a:pt x="72360" y="5836"/>
                  </a:lnTo>
                  <a:lnTo>
                    <a:pt x="72447" y="3116"/>
                  </a:lnTo>
                  <a:lnTo>
                    <a:pt x="72403" y="3072"/>
                  </a:lnTo>
                  <a:lnTo>
                    <a:pt x="71965" y="1273"/>
                  </a:lnTo>
                  <a:lnTo>
                    <a:pt x="71921" y="1185"/>
                  </a:lnTo>
                  <a:lnTo>
                    <a:pt x="71087" y="395"/>
                  </a:lnTo>
                  <a:lnTo>
                    <a:pt x="70999" y="351"/>
                  </a:lnTo>
                  <a:lnTo>
                    <a:pt x="6937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" name="Google Shape;755;p48"/>
            <p:cNvSpPr/>
            <p:nvPr/>
          </p:nvSpPr>
          <p:spPr>
            <a:xfrm>
              <a:off x="3387650" y="738625"/>
              <a:ext cx="299500" cy="660425"/>
            </a:xfrm>
            <a:custGeom>
              <a:avLst/>
              <a:gdLst/>
              <a:ahLst/>
              <a:cxnLst/>
              <a:rect l="l" t="t" r="r" b="b"/>
              <a:pathLst>
                <a:path w="11980" h="26417" extrusionOk="0">
                  <a:moveTo>
                    <a:pt x="11716" y="0"/>
                  </a:moveTo>
                  <a:lnTo>
                    <a:pt x="11672" y="44"/>
                  </a:lnTo>
                  <a:lnTo>
                    <a:pt x="11628" y="88"/>
                  </a:lnTo>
                  <a:lnTo>
                    <a:pt x="9522" y="4300"/>
                  </a:lnTo>
                  <a:lnTo>
                    <a:pt x="7591" y="7679"/>
                  </a:lnTo>
                  <a:lnTo>
                    <a:pt x="7547" y="7679"/>
                  </a:lnTo>
                  <a:lnTo>
                    <a:pt x="6714" y="9610"/>
                  </a:lnTo>
                  <a:lnTo>
                    <a:pt x="6187" y="11014"/>
                  </a:lnTo>
                  <a:lnTo>
                    <a:pt x="5704" y="12374"/>
                  </a:lnTo>
                  <a:lnTo>
                    <a:pt x="4871" y="15051"/>
                  </a:lnTo>
                  <a:lnTo>
                    <a:pt x="4037" y="17552"/>
                  </a:lnTo>
                  <a:lnTo>
                    <a:pt x="3598" y="18825"/>
                  </a:lnTo>
                  <a:lnTo>
                    <a:pt x="3159" y="20053"/>
                  </a:lnTo>
                  <a:lnTo>
                    <a:pt x="2677" y="21282"/>
                  </a:lnTo>
                  <a:lnTo>
                    <a:pt x="2106" y="22555"/>
                  </a:lnTo>
                  <a:lnTo>
                    <a:pt x="1492" y="23783"/>
                  </a:lnTo>
                  <a:lnTo>
                    <a:pt x="834" y="25056"/>
                  </a:lnTo>
                  <a:lnTo>
                    <a:pt x="0" y="26153"/>
                  </a:lnTo>
                  <a:lnTo>
                    <a:pt x="0" y="26197"/>
                  </a:lnTo>
                  <a:lnTo>
                    <a:pt x="0" y="26284"/>
                  </a:lnTo>
                  <a:lnTo>
                    <a:pt x="0" y="26328"/>
                  </a:lnTo>
                  <a:lnTo>
                    <a:pt x="44" y="26372"/>
                  </a:lnTo>
                  <a:lnTo>
                    <a:pt x="176" y="26416"/>
                  </a:lnTo>
                  <a:lnTo>
                    <a:pt x="219" y="26416"/>
                  </a:lnTo>
                  <a:lnTo>
                    <a:pt x="307" y="26328"/>
                  </a:lnTo>
                  <a:lnTo>
                    <a:pt x="1141" y="25231"/>
                  </a:lnTo>
                  <a:lnTo>
                    <a:pt x="1799" y="23959"/>
                  </a:lnTo>
                  <a:lnTo>
                    <a:pt x="2413" y="22686"/>
                  </a:lnTo>
                  <a:lnTo>
                    <a:pt x="2984" y="21458"/>
                  </a:lnTo>
                  <a:lnTo>
                    <a:pt x="3467" y="20185"/>
                  </a:lnTo>
                  <a:lnTo>
                    <a:pt x="3949" y="18956"/>
                  </a:lnTo>
                  <a:lnTo>
                    <a:pt x="4388" y="17684"/>
                  </a:lnTo>
                  <a:lnTo>
                    <a:pt x="5178" y="15139"/>
                  </a:lnTo>
                  <a:lnTo>
                    <a:pt x="6056" y="12506"/>
                  </a:lnTo>
                  <a:lnTo>
                    <a:pt x="6538" y="11146"/>
                  </a:lnTo>
                  <a:lnTo>
                    <a:pt x="7021" y="9742"/>
                  </a:lnTo>
                  <a:lnTo>
                    <a:pt x="7898" y="7855"/>
                  </a:lnTo>
                  <a:lnTo>
                    <a:pt x="9829" y="4476"/>
                  </a:lnTo>
                  <a:lnTo>
                    <a:pt x="11936" y="263"/>
                  </a:lnTo>
                  <a:lnTo>
                    <a:pt x="11979" y="176"/>
                  </a:lnTo>
                  <a:lnTo>
                    <a:pt x="11979" y="132"/>
                  </a:lnTo>
                  <a:lnTo>
                    <a:pt x="11936" y="44"/>
                  </a:lnTo>
                  <a:lnTo>
                    <a:pt x="1189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" name="Google Shape;756;p48"/>
            <p:cNvSpPr/>
            <p:nvPr/>
          </p:nvSpPr>
          <p:spPr>
            <a:xfrm>
              <a:off x="4327775" y="2656175"/>
              <a:ext cx="230400" cy="66950"/>
            </a:xfrm>
            <a:custGeom>
              <a:avLst/>
              <a:gdLst/>
              <a:ahLst/>
              <a:cxnLst/>
              <a:rect l="l" t="t" r="r" b="b"/>
              <a:pathLst>
                <a:path w="9216" h="2678" extrusionOk="0">
                  <a:moveTo>
                    <a:pt x="3292" y="1"/>
                  </a:moveTo>
                  <a:lnTo>
                    <a:pt x="1624" y="220"/>
                  </a:lnTo>
                  <a:lnTo>
                    <a:pt x="1536" y="220"/>
                  </a:lnTo>
                  <a:lnTo>
                    <a:pt x="1054" y="528"/>
                  </a:lnTo>
                  <a:lnTo>
                    <a:pt x="1010" y="615"/>
                  </a:lnTo>
                  <a:lnTo>
                    <a:pt x="1" y="2414"/>
                  </a:lnTo>
                  <a:lnTo>
                    <a:pt x="1" y="2458"/>
                  </a:lnTo>
                  <a:lnTo>
                    <a:pt x="1" y="2546"/>
                  </a:lnTo>
                  <a:lnTo>
                    <a:pt x="44" y="2590"/>
                  </a:lnTo>
                  <a:lnTo>
                    <a:pt x="88" y="2634"/>
                  </a:lnTo>
                  <a:lnTo>
                    <a:pt x="176" y="2678"/>
                  </a:lnTo>
                  <a:lnTo>
                    <a:pt x="264" y="2634"/>
                  </a:lnTo>
                  <a:lnTo>
                    <a:pt x="308" y="2590"/>
                  </a:lnTo>
                  <a:lnTo>
                    <a:pt x="1273" y="791"/>
                  </a:lnTo>
                  <a:lnTo>
                    <a:pt x="1712" y="571"/>
                  </a:lnTo>
                  <a:lnTo>
                    <a:pt x="3336" y="352"/>
                  </a:lnTo>
                  <a:lnTo>
                    <a:pt x="6583" y="396"/>
                  </a:lnTo>
                  <a:lnTo>
                    <a:pt x="8996" y="747"/>
                  </a:lnTo>
                  <a:lnTo>
                    <a:pt x="9084" y="703"/>
                  </a:lnTo>
                  <a:lnTo>
                    <a:pt x="9128" y="703"/>
                  </a:lnTo>
                  <a:lnTo>
                    <a:pt x="9172" y="659"/>
                  </a:lnTo>
                  <a:lnTo>
                    <a:pt x="9216" y="571"/>
                  </a:lnTo>
                  <a:lnTo>
                    <a:pt x="9216" y="528"/>
                  </a:lnTo>
                  <a:lnTo>
                    <a:pt x="9172" y="440"/>
                  </a:lnTo>
                  <a:lnTo>
                    <a:pt x="9128" y="396"/>
                  </a:lnTo>
                  <a:lnTo>
                    <a:pt x="9040" y="396"/>
                  </a:lnTo>
                  <a:lnTo>
                    <a:pt x="6627" y="45"/>
                  </a:lnTo>
                  <a:lnTo>
                    <a:pt x="329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" name="Google Shape;757;p48"/>
            <p:cNvSpPr/>
            <p:nvPr/>
          </p:nvSpPr>
          <p:spPr>
            <a:xfrm>
              <a:off x="3893350" y="2910700"/>
              <a:ext cx="171175" cy="15375"/>
            </a:xfrm>
            <a:custGeom>
              <a:avLst/>
              <a:gdLst/>
              <a:ahLst/>
              <a:cxnLst/>
              <a:rect l="l" t="t" r="r" b="b"/>
              <a:pathLst>
                <a:path w="6847" h="615" extrusionOk="0">
                  <a:moveTo>
                    <a:pt x="133" y="0"/>
                  </a:moveTo>
                  <a:lnTo>
                    <a:pt x="45" y="44"/>
                  </a:lnTo>
                  <a:lnTo>
                    <a:pt x="1" y="88"/>
                  </a:lnTo>
                  <a:lnTo>
                    <a:pt x="1" y="176"/>
                  </a:lnTo>
                  <a:lnTo>
                    <a:pt x="1" y="220"/>
                  </a:lnTo>
                  <a:lnTo>
                    <a:pt x="45" y="307"/>
                  </a:lnTo>
                  <a:lnTo>
                    <a:pt x="89" y="307"/>
                  </a:lnTo>
                  <a:lnTo>
                    <a:pt x="133" y="351"/>
                  </a:lnTo>
                  <a:lnTo>
                    <a:pt x="2985" y="615"/>
                  </a:lnTo>
                  <a:lnTo>
                    <a:pt x="6671" y="571"/>
                  </a:lnTo>
                  <a:lnTo>
                    <a:pt x="6759" y="571"/>
                  </a:lnTo>
                  <a:lnTo>
                    <a:pt x="6802" y="527"/>
                  </a:lnTo>
                  <a:lnTo>
                    <a:pt x="6846" y="483"/>
                  </a:lnTo>
                  <a:lnTo>
                    <a:pt x="6846" y="395"/>
                  </a:lnTo>
                  <a:lnTo>
                    <a:pt x="6846" y="351"/>
                  </a:lnTo>
                  <a:lnTo>
                    <a:pt x="6802" y="307"/>
                  </a:lnTo>
                  <a:lnTo>
                    <a:pt x="6759" y="263"/>
                  </a:lnTo>
                  <a:lnTo>
                    <a:pt x="6671" y="220"/>
                  </a:lnTo>
                  <a:lnTo>
                    <a:pt x="2985" y="263"/>
                  </a:lnTo>
                  <a:lnTo>
                    <a:pt x="17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" name="Google Shape;758;p48"/>
            <p:cNvSpPr/>
            <p:nvPr/>
          </p:nvSpPr>
          <p:spPr>
            <a:xfrm>
              <a:off x="3224175" y="777000"/>
              <a:ext cx="230400" cy="580350"/>
            </a:xfrm>
            <a:custGeom>
              <a:avLst/>
              <a:gdLst/>
              <a:ahLst/>
              <a:cxnLst/>
              <a:rect l="l" t="t" r="r" b="b"/>
              <a:pathLst>
                <a:path w="9216" h="23214" extrusionOk="0">
                  <a:moveTo>
                    <a:pt x="9040" y="1"/>
                  </a:moveTo>
                  <a:lnTo>
                    <a:pt x="8952" y="45"/>
                  </a:lnTo>
                  <a:lnTo>
                    <a:pt x="8909" y="45"/>
                  </a:lnTo>
                  <a:lnTo>
                    <a:pt x="8865" y="133"/>
                  </a:lnTo>
                  <a:lnTo>
                    <a:pt x="7768" y="2239"/>
                  </a:lnTo>
                  <a:lnTo>
                    <a:pt x="6627" y="5091"/>
                  </a:lnTo>
                  <a:lnTo>
                    <a:pt x="5486" y="8689"/>
                  </a:lnTo>
                  <a:lnTo>
                    <a:pt x="4082" y="12112"/>
                  </a:lnTo>
                  <a:lnTo>
                    <a:pt x="2019" y="16412"/>
                  </a:lnTo>
                  <a:lnTo>
                    <a:pt x="1975" y="16456"/>
                  </a:lnTo>
                  <a:lnTo>
                    <a:pt x="966" y="19659"/>
                  </a:lnTo>
                  <a:lnTo>
                    <a:pt x="1" y="22994"/>
                  </a:lnTo>
                  <a:lnTo>
                    <a:pt x="1" y="23082"/>
                  </a:lnTo>
                  <a:lnTo>
                    <a:pt x="45" y="23126"/>
                  </a:lnTo>
                  <a:lnTo>
                    <a:pt x="89" y="23170"/>
                  </a:lnTo>
                  <a:lnTo>
                    <a:pt x="132" y="23214"/>
                  </a:lnTo>
                  <a:lnTo>
                    <a:pt x="308" y="23214"/>
                  </a:lnTo>
                  <a:lnTo>
                    <a:pt x="352" y="23082"/>
                  </a:lnTo>
                  <a:lnTo>
                    <a:pt x="1273" y="19747"/>
                  </a:lnTo>
                  <a:lnTo>
                    <a:pt x="2326" y="16544"/>
                  </a:lnTo>
                  <a:lnTo>
                    <a:pt x="4389" y="12244"/>
                  </a:lnTo>
                  <a:lnTo>
                    <a:pt x="5793" y="8777"/>
                  </a:lnTo>
                  <a:lnTo>
                    <a:pt x="6978" y="5179"/>
                  </a:lnTo>
                  <a:lnTo>
                    <a:pt x="8075" y="2414"/>
                  </a:lnTo>
                  <a:lnTo>
                    <a:pt x="9172" y="264"/>
                  </a:lnTo>
                  <a:lnTo>
                    <a:pt x="9216" y="220"/>
                  </a:lnTo>
                  <a:lnTo>
                    <a:pt x="9172" y="133"/>
                  </a:lnTo>
                  <a:lnTo>
                    <a:pt x="9172" y="89"/>
                  </a:lnTo>
                  <a:lnTo>
                    <a:pt x="9084" y="45"/>
                  </a:lnTo>
                  <a:lnTo>
                    <a:pt x="904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" name="Google Shape;759;p48"/>
            <p:cNvSpPr/>
            <p:nvPr/>
          </p:nvSpPr>
          <p:spPr>
            <a:xfrm>
              <a:off x="4358500" y="2701175"/>
              <a:ext cx="82300" cy="30725"/>
            </a:xfrm>
            <a:custGeom>
              <a:avLst/>
              <a:gdLst/>
              <a:ahLst/>
              <a:cxnLst/>
              <a:rect l="l" t="t" r="r" b="b"/>
              <a:pathLst>
                <a:path w="3292" h="1229" extrusionOk="0">
                  <a:moveTo>
                    <a:pt x="3116" y="0"/>
                  </a:moveTo>
                  <a:lnTo>
                    <a:pt x="1624" y="88"/>
                  </a:lnTo>
                  <a:lnTo>
                    <a:pt x="1580" y="88"/>
                  </a:lnTo>
                  <a:lnTo>
                    <a:pt x="88" y="922"/>
                  </a:lnTo>
                  <a:lnTo>
                    <a:pt x="44" y="965"/>
                  </a:lnTo>
                  <a:lnTo>
                    <a:pt x="0" y="1009"/>
                  </a:lnTo>
                  <a:lnTo>
                    <a:pt x="0" y="1053"/>
                  </a:lnTo>
                  <a:lnTo>
                    <a:pt x="0" y="1141"/>
                  </a:lnTo>
                  <a:lnTo>
                    <a:pt x="88" y="1185"/>
                  </a:lnTo>
                  <a:lnTo>
                    <a:pt x="176" y="1229"/>
                  </a:lnTo>
                  <a:lnTo>
                    <a:pt x="264" y="1229"/>
                  </a:lnTo>
                  <a:lnTo>
                    <a:pt x="1712" y="439"/>
                  </a:lnTo>
                  <a:lnTo>
                    <a:pt x="3116" y="351"/>
                  </a:lnTo>
                  <a:lnTo>
                    <a:pt x="3204" y="351"/>
                  </a:lnTo>
                  <a:lnTo>
                    <a:pt x="3247" y="307"/>
                  </a:lnTo>
                  <a:lnTo>
                    <a:pt x="3291" y="219"/>
                  </a:lnTo>
                  <a:lnTo>
                    <a:pt x="3291" y="176"/>
                  </a:lnTo>
                  <a:lnTo>
                    <a:pt x="3291" y="88"/>
                  </a:lnTo>
                  <a:lnTo>
                    <a:pt x="3247" y="44"/>
                  </a:lnTo>
                  <a:lnTo>
                    <a:pt x="316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" name="Google Shape;760;p48"/>
            <p:cNvSpPr/>
            <p:nvPr/>
          </p:nvSpPr>
          <p:spPr>
            <a:xfrm>
              <a:off x="3816575" y="2913975"/>
              <a:ext cx="229300" cy="34050"/>
            </a:xfrm>
            <a:custGeom>
              <a:avLst/>
              <a:gdLst/>
              <a:ahLst/>
              <a:cxnLst/>
              <a:rect l="l" t="t" r="r" b="b"/>
              <a:pathLst>
                <a:path w="9172" h="1362" extrusionOk="0">
                  <a:moveTo>
                    <a:pt x="88" y="1"/>
                  </a:moveTo>
                  <a:lnTo>
                    <a:pt x="44" y="45"/>
                  </a:lnTo>
                  <a:lnTo>
                    <a:pt x="0" y="89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44" y="308"/>
                  </a:lnTo>
                  <a:lnTo>
                    <a:pt x="88" y="308"/>
                  </a:lnTo>
                  <a:lnTo>
                    <a:pt x="2150" y="1010"/>
                  </a:lnTo>
                  <a:lnTo>
                    <a:pt x="2194" y="1010"/>
                  </a:lnTo>
                  <a:lnTo>
                    <a:pt x="3993" y="1273"/>
                  </a:lnTo>
                  <a:lnTo>
                    <a:pt x="4037" y="1273"/>
                  </a:lnTo>
                  <a:lnTo>
                    <a:pt x="7504" y="1361"/>
                  </a:lnTo>
                  <a:lnTo>
                    <a:pt x="9040" y="1317"/>
                  </a:lnTo>
                  <a:lnTo>
                    <a:pt x="9084" y="1317"/>
                  </a:lnTo>
                  <a:lnTo>
                    <a:pt x="9127" y="1273"/>
                  </a:lnTo>
                  <a:lnTo>
                    <a:pt x="9171" y="1229"/>
                  </a:lnTo>
                  <a:lnTo>
                    <a:pt x="9171" y="1142"/>
                  </a:lnTo>
                  <a:lnTo>
                    <a:pt x="9171" y="1054"/>
                  </a:lnTo>
                  <a:lnTo>
                    <a:pt x="9127" y="1010"/>
                  </a:lnTo>
                  <a:lnTo>
                    <a:pt x="9084" y="966"/>
                  </a:lnTo>
                  <a:lnTo>
                    <a:pt x="8996" y="966"/>
                  </a:lnTo>
                  <a:lnTo>
                    <a:pt x="7504" y="1010"/>
                  </a:lnTo>
                  <a:lnTo>
                    <a:pt x="4037" y="922"/>
                  </a:lnTo>
                  <a:lnTo>
                    <a:pt x="2238" y="659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" name="Google Shape;761;p48"/>
            <p:cNvSpPr/>
            <p:nvPr/>
          </p:nvSpPr>
          <p:spPr>
            <a:xfrm>
              <a:off x="3192375" y="766050"/>
              <a:ext cx="239175" cy="620925"/>
            </a:xfrm>
            <a:custGeom>
              <a:avLst/>
              <a:gdLst/>
              <a:ahLst/>
              <a:cxnLst/>
              <a:rect l="l" t="t" r="r" b="b"/>
              <a:pathLst>
                <a:path w="9567" h="24837" extrusionOk="0">
                  <a:moveTo>
                    <a:pt x="9303" y="0"/>
                  </a:moveTo>
                  <a:lnTo>
                    <a:pt x="9259" y="44"/>
                  </a:lnTo>
                  <a:lnTo>
                    <a:pt x="9215" y="88"/>
                  </a:lnTo>
                  <a:lnTo>
                    <a:pt x="8162" y="2106"/>
                  </a:lnTo>
                  <a:lnTo>
                    <a:pt x="8118" y="2150"/>
                  </a:lnTo>
                  <a:lnTo>
                    <a:pt x="7065" y="4695"/>
                  </a:lnTo>
                  <a:lnTo>
                    <a:pt x="6012" y="8030"/>
                  </a:lnTo>
                  <a:lnTo>
                    <a:pt x="4871" y="10882"/>
                  </a:lnTo>
                  <a:lnTo>
                    <a:pt x="3379" y="13866"/>
                  </a:lnTo>
                  <a:lnTo>
                    <a:pt x="2150" y="16587"/>
                  </a:lnTo>
                  <a:lnTo>
                    <a:pt x="966" y="20273"/>
                  </a:lnTo>
                  <a:lnTo>
                    <a:pt x="0" y="24617"/>
                  </a:lnTo>
                  <a:lnTo>
                    <a:pt x="0" y="24705"/>
                  </a:lnTo>
                  <a:lnTo>
                    <a:pt x="0" y="24749"/>
                  </a:lnTo>
                  <a:lnTo>
                    <a:pt x="88" y="24793"/>
                  </a:lnTo>
                  <a:lnTo>
                    <a:pt x="132" y="24836"/>
                  </a:lnTo>
                  <a:lnTo>
                    <a:pt x="176" y="24836"/>
                  </a:lnTo>
                  <a:lnTo>
                    <a:pt x="264" y="24793"/>
                  </a:lnTo>
                  <a:lnTo>
                    <a:pt x="351" y="24705"/>
                  </a:lnTo>
                  <a:lnTo>
                    <a:pt x="1317" y="20361"/>
                  </a:lnTo>
                  <a:lnTo>
                    <a:pt x="2501" y="16719"/>
                  </a:lnTo>
                  <a:lnTo>
                    <a:pt x="3686" y="14042"/>
                  </a:lnTo>
                  <a:lnTo>
                    <a:pt x="5222" y="11058"/>
                  </a:lnTo>
                  <a:lnTo>
                    <a:pt x="6319" y="8162"/>
                  </a:lnTo>
                  <a:lnTo>
                    <a:pt x="7416" y="4827"/>
                  </a:lnTo>
                  <a:lnTo>
                    <a:pt x="8469" y="2282"/>
                  </a:lnTo>
                  <a:lnTo>
                    <a:pt x="9522" y="263"/>
                  </a:lnTo>
                  <a:lnTo>
                    <a:pt x="9566" y="220"/>
                  </a:lnTo>
                  <a:lnTo>
                    <a:pt x="9522" y="132"/>
                  </a:lnTo>
                  <a:lnTo>
                    <a:pt x="9522" y="88"/>
                  </a:lnTo>
                  <a:lnTo>
                    <a:pt x="9435" y="44"/>
                  </a:lnTo>
                  <a:lnTo>
                    <a:pt x="939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" name="Google Shape;762;p48"/>
            <p:cNvSpPr/>
            <p:nvPr/>
          </p:nvSpPr>
          <p:spPr>
            <a:xfrm>
              <a:off x="3859350" y="2946900"/>
              <a:ext cx="105350" cy="24150"/>
            </a:xfrm>
            <a:custGeom>
              <a:avLst/>
              <a:gdLst/>
              <a:ahLst/>
              <a:cxnLst/>
              <a:rect l="l" t="t" r="r" b="b"/>
              <a:pathLst>
                <a:path w="4214" h="966" extrusionOk="0">
                  <a:moveTo>
                    <a:pt x="132" y="0"/>
                  </a:moveTo>
                  <a:lnTo>
                    <a:pt x="88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88" y="307"/>
                  </a:lnTo>
                  <a:lnTo>
                    <a:pt x="132" y="351"/>
                  </a:lnTo>
                  <a:lnTo>
                    <a:pt x="1931" y="790"/>
                  </a:lnTo>
                  <a:lnTo>
                    <a:pt x="1975" y="790"/>
                  </a:lnTo>
                  <a:lnTo>
                    <a:pt x="4038" y="966"/>
                  </a:lnTo>
                  <a:lnTo>
                    <a:pt x="4169" y="922"/>
                  </a:lnTo>
                  <a:lnTo>
                    <a:pt x="4213" y="790"/>
                  </a:lnTo>
                  <a:lnTo>
                    <a:pt x="4213" y="746"/>
                  </a:lnTo>
                  <a:lnTo>
                    <a:pt x="4169" y="658"/>
                  </a:lnTo>
                  <a:lnTo>
                    <a:pt x="4125" y="615"/>
                  </a:lnTo>
                  <a:lnTo>
                    <a:pt x="4082" y="615"/>
                  </a:lnTo>
                  <a:lnTo>
                    <a:pt x="2019" y="439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" name="Google Shape;763;p48"/>
            <p:cNvSpPr/>
            <p:nvPr/>
          </p:nvSpPr>
          <p:spPr>
            <a:xfrm>
              <a:off x="3161650" y="766050"/>
              <a:ext cx="238075" cy="613250"/>
            </a:xfrm>
            <a:custGeom>
              <a:avLst/>
              <a:gdLst/>
              <a:ahLst/>
              <a:cxnLst/>
              <a:rect l="l" t="t" r="r" b="b"/>
              <a:pathLst>
                <a:path w="9523" h="24530" extrusionOk="0">
                  <a:moveTo>
                    <a:pt x="9347" y="0"/>
                  </a:moveTo>
                  <a:lnTo>
                    <a:pt x="9303" y="44"/>
                  </a:lnTo>
                  <a:lnTo>
                    <a:pt x="9259" y="44"/>
                  </a:lnTo>
                  <a:lnTo>
                    <a:pt x="9216" y="88"/>
                  </a:lnTo>
                  <a:lnTo>
                    <a:pt x="8426" y="1536"/>
                  </a:lnTo>
                  <a:lnTo>
                    <a:pt x="8426" y="1580"/>
                  </a:lnTo>
                  <a:lnTo>
                    <a:pt x="7548" y="3906"/>
                  </a:lnTo>
                  <a:lnTo>
                    <a:pt x="6539" y="6933"/>
                  </a:lnTo>
                  <a:lnTo>
                    <a:pt x="5310" y="9917"/>
                  </a:lnTo>
                  <a:lnTo>
                    <a:pt x="3643" y="13252"/>
                  </a:lnTo>
                  <a:lnTo>
                    <a:pt x="2239" y="16280"/>
                  </a:lnTo>
                  <a:lnTo>
                    <a:pt x="2239" y="16324"/>
                  </a:lnTo>
                  <a:lnTo>
                    <a:pt x="922" y="20405"/>
                  </a:lnTo>
                  <a:lnTo>
                    <a:pt x="1" y="23388"/>
                  </a:lnTo>
                  <a:lnTo>
                    <a:pt x="1" y="23520"/>
                  </a:lnTo>
                  <a:lnTo>
                    <a:pt x="352" y="24442"/>
                  </a:lnTo>
                  <a:lnTo>
                    <a:pt x="439" y="24529"/>
                  </a:lnTo>
                  <a:lnTo>
                    <a:pt x="571" y="24529"/>
                  </a:lnTo>
                  <a:lnTo>
                    <a:pt x="659" y="24485"/>
                  </a:lnTo>
                  <a:lnTo>
                    <a:pt x="659" y="24442"/>
                  </a:lnTo>
                  <a:lnTo>
                    <a:pt x="703" y="24354"/>
                  </a:lnTo>
                  <a:lnTo>
                    <a:pt x="703" y="24310"/>
                  </a:lnTo>
                  <a:lnTo>
                    <a:pt x="352" y="23432"/>
                  </a:lnTo>
                  <a:lnTo>
                    <a:pt x="1273" y="20536"/>
                  </a:lnTo>
                  <a:lnTo>
                    <a:pt x="2546" y="16411"/>
                  </a:lnTo>
                  <a:lnTo>
                    <a:pt x="3950" y="13384"/>
                  </a:lnTo>
                  <a:lnTo>
                    <a:pt x="5617" y="10093"/>
                  </a:lnTo>
                  <a:lnTo>
                    <a:pt x="6846" y="7021"/>
                  </a:lnTo>
                  <a:lnTo>
                    <a:pt x="7855" y="4037"/>
                  </a:lnTo>
                  <a:lnTo>
                    <a:pt x="8733" y="1712"/>
                  </a:lnTo>
                  <a:lnTo>
                    <a:pt x="9523" y="263"/>
                  </a:lnTo>
                  <a:lnTo>
                    <a:pt x="9523" y="220"/>
                  </a:lnTo>
                  <a:lnTo>
                    <a:pt x="9523" y="132"/>
                  </a:lnTo>
                  <a:lnTo>
                    <a:pt x="9479" y="88"/>
                  </a:lnTo>
                  <a:lnTo>
                    <a:pt x="9435" y="44"/>
                  </a:lnTo>
                  <a:lnTo>
                    <a:pt x="934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" name="Google Shape;764;p48"/>
            <p:cNvSpPr/>
            <p:nvPr/>
          </p:nvSpPr>
          <p:spPr>
            <a:xfrm>
              <a:off x="4527425" y="1110500"/>
              <a:ext cx="63650" cy="151425"/>
            </a:xfrm>
            <a:custGeom>
              <a:avLst/>
              <a:gdLst/>
              <a:ahLst/>
              <a:cxnLst/>
              <a:rect l="l" t="t" r="r" b="b"/>
              <a:pathLst>
                <a:path w="2546" h="6057" extrusionOk="0">
                  <a:moveTo>
                    <a:pt x="396" y="396"/>
                  </a:moveTo>
                  <a:lnTo>
                    <a:pt x="571" y="483"/>
                  </a:lnTo>
                  <a:lnTo>
                    <a:pt x="1712" y="1756"/>
                  </a:lnTo>
                  <a:lnTo>
                    <a:pt x="2195" y="3292"/>
                  </a:lnTo>
                  <a:lnTo>
                    <a:pt x="1888" y="5266"/>
                  </a:lnTo>
                  <a:lnTo>
                    <a:pt x="1756" y="5705"/>
                  </a:lnTo>
                  <a:lnTo>
                    <a:pt x="835" y="4081"/>
                  </a:lnTo>
                  <a:lnTo>
                    <a:pt x="352" y="659"/>
                  </a:lnTo>
                  <a:lnTo>
                    <a:pt x="396" y="396"/>
                  </a:lnTo>
                  <a:close/>
                  <a:moveTo>
                    <a:pt x="264" y="1"/>
                  </a:moveTo>
                  <a:lnTo>
                    <a:pt x="176" y="44"/>
                  </a:lnTo>
                  <a:lnTo>
                    <a:pt x="133" y="88"/>
                  </a:lnTo>
                  <a:lnTo>
                    <a:pt x="89" y="132"/>
                  </a:lnTo>
                  <a:lnTo>
                    <a:pt x="1" y="615"/>
                  </a:lnTo>
                  <a:lnTo>
                    <a:pt x="1" y="659"/>
                  </a:lnTo>
                  <a:lnTo>
                    <a:pt x="484" y="4169"/>
                  </a:lnTo>
                  <a:lnTo>
                    <a:pt x="527" y="4213"/>
                  </a:lnTo>
                  <a:lnTo>
                    <a:pt x="1493" y="5924"/>
                  </a:lnTo>
                  <a:lnTo>
                    <a:pt x="1537" y="6012"/>
                  </a:lnTo>
                  <a:lnTo>
                    <a:pt x="1624" y="6012"/>
                  </a:lnTo>
                  <a:lnTo>
                    <a:pt x="1888" y="6056"/>
                  </a:lnTo>
                  <a:lnTo>
                    <a:pt x="1975" y="6012"/>
                  </a:lnTo>
                  <a:lnTo>
                    <a:pt x="2063" y="5924"/>
                  </a:lnTo>
                  <a:lnTo>
                    <a:pt x="2239" y="5354"/>
                  </a:lnTo>
                  <a:lnTo>
                    <a:pt x="2546" y="3292"/>
                  </a:lnTo>
                  <a:lnTo>
                    <a:pt x="2546" y="3204"/>
                  </a:lnTo>
                  <a:lnTo>
                    <a:pt x="2019" y="1624"/>
                  </a:lnTo>
                  <a:lnTo>
                    <a:pt x="1975" y="1536"/>
                  </a:lnTo>
                  <a:lnTo>
                    <a:pt x="791" y="220"/>
                  </a:lnTo>
                  <a:lnTo>
                    <a:pt x="703" y="132"/>
                  </a:lnTo>
                  <a:lnTo>
                    <a:pt x="30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" name="Google Shape;765;p48"/>
            <p:cNvSpPr/>
            <p:nvPr/>
          </p:nvSpPr>
          <p:spPr>
            <a:xfrm>
              <a:off x="4484650" y="1084175"/>
              <a:ext cx="129475" cy="362025"/>
            </a:xfrm>
            <a:custGeom>
              <a:avLst/>
              <a:gdLst/>
              <a:ahLst/>
              <a:cxnLst/>
              <a:rect l="l" t="t" r="r" b="b"/>
              <a:pathLst>
                <a:path w="5179" h="14481" extrusionOk="0">
                  <a:moveTo>
                    <a:pt x="1536" y="0"/>
                  </a:moveTo>
                  <a:lnTo>
                    <a:pt x="1449" y="44"/>
                  </a:lnTo>
                  <a:lnTo>
                    <a:pt x="1405" y="88"/>
                  </a:lnTo>
                  <a:lnTo>
                    <a:pt x="132" y="2282"/>
                  </a:lnTo>
                  <a:lnTo>
                    <a:pt x="88" y="2414"/>
                  </a:lnTo>
                  <a:lnTo>
                    <a:pt x="834" y="7636"/>
                  </a:lnTo>
                  <a:lnTo>
                    <a:pt x="615" y="9566"/>
                  </a:lnTo>
                  <a:lnTo>
                    <a:pt x="1" y="13472"/>
                  </a:lnTo>
                  <a:lnTo>
                    <a:pt x="1" y="13559"/>
                  </a:lnTo>
                  <a:lnTo>
                    <a:pt x="264" y="14305"/>
                  </a:lnTo>
                  <a:lnTo>
                    <a:pt x="308" y="14393"/>
                  </a:lnTo>
                  <a:lnTo>
                    <a:pt x="395" y="14437"/>
                  </a:lnTo>
                  <a:lnTo>
                    <a:pt x="790" y="14481"/>
                  </a:lnTo>
                  <a:lnTo>
                    <a:pt x="878" y="14481"/>
                  </a:lnTo>
                  <a:lnTo>
                    <a:pt x="966" y="14437"/>
                  </a:lnTo>
                  <a:lnTo>
                    <a:pt x="1361" y="13911"/>
                  </a:lnTo>
                  <a:lnTo>
                    <a:pt x="1405" y="13867"/>
                  </a:lnTo>
                  <a:lnTo>
                    <a:pt x="3204" y="9786"/>
                  </a:lnTo>
                  <a:lnTo>
                    <a:pt x="4345" y="8513"/>
                  </a:lnTo>
                  <a:lnTo>
                    <a:pt x="4389" y="8469"/>
                  </a:lnTo>
                  <a:lnTo>
                    <a:pt x="4959" y="5924"/>
                  </a:lnTo>
                  <a:lnTo>
                    <a:pt x="5178" y="4169"/>
                  </a:lnTo>
                  <a:lnTo>
                    <a:pt x="5178" y="4081"/>
                  </a:lnTo>
                  <a:lnTo>
                    <a:pt x="4169" y="1931"/>
                  </a:lnTo>
                  <a:lnTo>
                    <a:pt x="4125" y="1887"/>
                  </a:lnTo>
                  <a:lnTo>
                    <a:pt x="4081" y="1843"/>
                  </a:lnTo>
                  <a:lnTo>
                    <a:pt x="3906" y="1843"/>
                  </a:lnTo>
                  <a:lnTo>
                    <a:pt x="3862" y="1887"/>
                  </a:lnTo>
                  <a:lnTo>
                    <a:pt x="3818" y="1975"/>
                  </a:lnTo>
                  <a:lnTo>
                    <a:pt x="3818" y="2019"/>
                  </a:lnTo>
                  <a:lnTo>
                    <a:pt x="3862" y="2107"/>
                  </a:lnTo>
                  <a:lnTo>
                    <a:pt x="4827" y="4213"/>
                  </a:lnTo>
                  <a:lnTo>
                    <a:pt x="4608" y="5880"/>
                  </a:lnTo>
                  <a:lnTo>
                    <a:pt x="4038" y="8338"/>
                  </a:lnTo>
                  <a:lnTo>
                    <a:pt x="2941" y="9566"/>
                  </a:lnTo>
                  <a:lnTo>
                    <a:pt x="2897" y="9610"/>
                  </a:lnTo>
                  <a:lnTo>
                    <a:pt x="1098" y="13735"/>
                  </a:lnTo>
                  <a:lnTo>
                    <a:pt x="747" y="14130"/>
                  </a:lnTo>
                  <a:lnTo>
                    <a:pt x="571" y="14086"/>
                  </a:lnTo>
                  <a:lnTo>
                    <a:pt x="352" y="13516"/>
                  </a:lnTo>
                  <a:lnTo>
                    <a:pt x="966" y="9610"/>
                  </a:lnTo>
                  <a:lnTo>
                    <a:pt x="1185" y="7636"/>
                  </a:lnTo>
                  <a:lnTo>
                    <a:pt x="1185" y="7592"/>
                  </a:lnTo>
                  <a:lnTo>
                    <a:pt x="439" y="2414"/>
                  </a:lnTo>
                  <a:lnTo>
                    <a:pt x="1712" y="264"/>
                  </a:lnTo>
                  <a:lnTo>
                    <a:pt x="1756" y="220"/>
                  </a:lnTo>
                  <a:lnTo>
                    <a:pt x="1712" y="132"/>
                  </a:lnTo>
                  <a:lnTo>
                    <a:pt x="1712" y="88"/>
                  </a:lnTo>
                  <a:lnTo>
                    <a:pt x="1668" y="44"/>
                  </a:lnTo>
                  <a:lnTo>
                    <a:pt x="158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" name="Google Shape;766;p48"/>
            <p:cNvSpPr/>
            <p:nvPr/>
          </p:nvSpPr>
          <p:spPr>
            <a:xfrm>
              <a:off x="4367275" y="1051275"/>
              <a:ext cx="268800" cy="559500"/>
            </a:xfrm>
            <a:custGeom>
              <a:avLst/>
              <a:gdLst/>
              <a:ahLst/>
              <a:cxnLst/>
              <a:rect l="l" t="t" r="r" b="b"/>
              <a:pathLst>
                <a:path w="10752" h="22380" extrusionOk="0">
                  <a:moveTo>
                    <a:pt x="4301" y="0"/>
                  </a:moveTo>
                  <a:lnTo>
                    <a:pt x="4257" y="44"/>
                  </a:lnTo>
                  <a:lnTo>
                    <a:pt x="4213" y="132"/>
                  </a:lnTo>
                  <a:lnTo>
                    <a:pt x="3599" y="2019"/>
                  </a:lnTo>
                  <a:lnTo>
                    <a:pt x="3599" y="2062"/>
                  </a:lnTo>
                  <a:lnTo>
                    <a:pt x="3335" y="7811"/>
                  </a:lnTo>
                  <a:lnTo>
                    <a:pt x="3028" y="11277"/>
                  </a:lnTo>
                  <a:lnTo>
                    <a:pt x="2589" y="14173"/>
                  </a:lnTo>
                  <a:lnTo>
                    <a:pt x="2019" y="15446"/>
                  </a:lnTo>
                  <a:lnTo>
                    <a:pt x="307" y="17947"/>
                  </a:lnTo>
                  <a:lnTo>
                    <a:pt x="264" y="17991"/>
                  </a:lnTo>
                  <a:lnTo>
                    <a:pt x="0" y="19132"/>
                  </a:lnTo>
                  <a:lnTo>
                    <a:pt x="0" y="19264"/>
                  </a:lnTo>
                  <a:lnTo>
                    <a:pt x="176" y="19658"/>
                  </a:lnTo>
                  <a:lnTo>
                    <a:pt x="220" y="19702"/>
                  </a:lnTo>
                  <a:lnTo>
                    <a:pt x="2721" y="22335"/>
                  </a:lnTo>
                  <a:lnTo>
                    <a:pt x="2765" y="22379"/>
                  </a:lnTo>
                  <a:lnTo>
                    <a:pt x="2853" y="22379"/>
                  </a:lnTo>
                  <a:lnTo>
                    <a:pt x="3642" y="22291"/>
                  </a:lnTo>
                  <a:lnTo>
                    <a:pt x="5968" y="21677"/>
                  </a:lnTo>
                  <a:lnTo>
                    <a:pt x="7065" y="21896"/>
                  </a:lnTo>
                  <a:lnTo>
                    <a:pt x="7197" y="21896"/>
                  </a:lnTo>
                  <a:lnTo>
                    <a:pt x="7241" y="21809"/>
                  </a:lnTo>
                  <a:lnTo>
                    <a:pt x="7284" y="21721"/>
                  </a:lnTo>
                  <a:lnTo>
                    <a:pt x="7241" y="21150"/>
                  </a:lnTo>
                  <a:lnTo>
                    <a:pt x="7241" y="21106"/>
                  </a:lnTo>
                  <a:lnTo>
                    <a:pt x="6933" y="20361"/>
                  </a:lnTo>
                  <a:lnTo>
                    <a:pt x="6714" y="17859"/>
                  </a:lnTo>
                  <a:lnTo>
                    <a:pt x="7592" y="16016"/>
                  </a:lnTo>
                  <a:lnTo>
                    <a:pt x="8645" y="13252"/>
                  </a:lnTo>
                  <a:lnTo>
                    <a:pt x="9303" y="12287"/>
                  </a:lnTo>
                  <a:lnTo>
                    <a:pt x="9347" y="12243"/>
                  </a:lnTo>
                  <a:lnTo>
                    <a:pt x="10663" y="7811"/>
                  </a:lnTo>
                  <a:lnTo>
                    <a:pt x="10663" y="7767"/>
                  </a:lnTo>
                  <a:lnTo>
                    <a:pt x="10751" y="5134"/>
                  </a:lnTo>
                  <a:lnTo>
                    <a:pt x="10707" y="5046"/>
                  </a:lnTo>
                  <a:lnTo>
                    <a:pt x="8645" y="1580"/>
                  </a:lnTo>
                  <a:lnTo>
                    <a:pt x="8601" y="1536"/>
                  </a:lnTo>
                  <a:lnTo>
                    <a:pt x="8557" y="1492"/>
                  </a:lnTo>
                  <a:lnTo>
                    <a:pt x="8425" y="1492"/>
                  </a:lnTo>
                  <a:lnTo>
                    <a:pt x="8338" y="1536"/>
                  </a:lnTo>
                  <a:lnTo>
                    <a:pt x="8338" y="1624"/>
                  </a:lnTo>
                  <a:lnTo>
                    <a:pt x="8338" y="1668"/>
                  </a:lnTo>
                  <a:lnTo>
                    <a:pt x="8338" y="1755"/>
                  </a:lnTo>
                  <a:lnTo>
                    <a:pt x="10400" y="5178"/>
                  </a:lnTo>
                  <a:lnTo>
                    <a:pt x="10312" y="7767"/>
                  </a:lnTo>
                  <a:lnTo>
                    <a:pt x="8996" y="12111"/>
                  </a:lnTo>
                  <a:lnTo>
                    <a:pt x="8338" y="13076"/>
                  </a:lnTo>
                  <a:lnTo>
                    <a:pt x="8338" y="13120"/>
                  </a:lnTo>
                  <a:lnTo>
                    <a:pt x="7241" y="15841"/>
                  </a:lnTo>
                  <a:lnTo>
                    <a:pt x="6363" y="17772"/>
                  </a:lnTo>
                  <a:lnTo>
                    <a:pt x="6363" y="17859"/>
                  </a:lnTo>
                  <a:lnTo>
                    <a:pt x="6582" y="20448"/>
                  </a:lnTo>
                  <a:lnTo>
                    <a:pt x="6582" y="20492"/>
                  </a:lnTo>
                  <a:lnTo>
                    <a:pt x="6890" y="21238"/>
                  </a:lnTo>
                  <a:lnTo>
                    <a:pt x="6933" y="21545"/>
                  </a:lnTo>
                  <a:lnTo>
                    <a:pt x="6012" y="21326"/>
                  </a:lnTo>
                  <a:lnTo>
                    <a:pt x="5924" y="21326"/>
                  </a:lnTo>
                  <a:lnTo>
                    <a:pt x="3555" y="21940"/>
                  </a:lnTo>
                  <a:lnTo>
                    <a:pt x="2896" y="22028"/>
                  </a:lnTo>
                  <a:lnTo>
                    <a:pt x="483" y="19483"/>
                  </a:lnTo>
                  <a:lnTo>
                    <a:pt x="351" y="19176"/>
                  </a:lnTo>
                  <a:lnTo>
                    <a:pt x="615" y="18123"/>
                  </a:lnTo>
                  <a:lnTo>
                    <a:pt x="2326" y="15621"/>
                  </a:lnTo>
                  <a:lnTo>
                    <a:pt x="2940" y="14305"/>
                  </a:lnTo>
                  <a:lnTo>
                    <a:pt x="2940" y="14261"/>
                  </a:lnTo>
                  <a:lnTo>
                    <a:pt x="3379" y="11277"/>
                  </a:lnTo>
                  <a:lnTo>
                    <a:pt x="3686" y="7811"/>
                  </a:lnTo>
                  <a:lnTo>
                    <a:pt x="3950" y="2106"/>
                  </a:lnTo>
                  <a:lnTo>
                    <a:pt x="4564" y="219"/>
                  </a:lnTo>
                  <a:lnTo>
                    <a:pt x="4564" y="176"/>
                  </a:lnTo>
                  <a:lnTo>
                    <a:pt x="4564" y="88"/>
                  </a:lnTo>
                  <a:lnTo>
                    <a:pt x="4520" y="44"/>
                  </a:lnTo>
                  <a:lnTo>
                    <a:pt x="447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" name="Google Shape;767;p48"/>
            <p:cNvSpPr/>
            <p:nvPr/>
          </p:nvSpPr>
          <p:spPr>
            <a:xfrm>
              <a:off x="4316800" y="908650"/>
              <a:ext cx="344500" cy="822775"/>
            </a:xfrm>
            <a:custGeom>
              <a:avLst/>
              <a:gdLst/>
              <a:ahLst/>
              <a:cxnLst/>
              <a:rect l="l" t="t" r="r" b="b"/>
              <a:pathLst>
                <a:path w="13780" h="32911" extrusionOk="0">
                  <a:moveTo>
                    <a:pt x="3423" y="1"/>
                  </a:moveTo>
                  <a:lnTo>
                    <a:pt x="3380" y="44"/>
                  </a:lnTo>
                  <a:lnTo>
                    <a:pt x="3336" y="132"/>
                  </a:lnTo>
                  <a:lnTo>
                    <a:pt x="3072" y="747"/>
                  </a:lnTo>
                  <a:lnTo>
                    <a:pt x="3072" y="878"/>
                  </a:lnTo>
                  <a:lnTo>
                    <a:pt x="3292" y="1405"/>
                  </a:lnTo>
                  <a:lnTo>
                    <a:pt x="4301" y="3687"/>
                  </a:lnTo>
                  <a:lnTo>
                    <a:pt x="4257" y="5573"/>
                  </a:lnTo>
                  <a:lnTo>
                    <a:pt x="4257" y="5617"/>
                  </a:lnTo>
                  <a:lnTo>
                    <a:pt x="4521" y="8382"/>
                  </a:lnTo>
                  <a:lnTo>
                    <a:pt x="4345" y="11278"/>
                  </a:lnTo>
                  <a:lnTo>
                    <a:pt x="3862" y="13955"/>
                  </a:lnTo>
                  <a:lnTo>
                    <a:pt x="3380" y="18123"/>
                  </a:lnTo>
                  <a:lnTo>
                    <a:pt x="3029" y="19571"/>
                  </a:lnTo>
                  <a:lnTo>
                    <a:pt x="1712" y="21458"/>
                  </a:lnTo>
                  <a:lnTo>
                    <a:pt x="1712" y="21502"/>
                  </a:lnTo>
                  <a:lnTo>
                    <a:pt x="264" y="24574"/>
                  </a:lnTo>
                  <a:lnTo>
                    <a:pt x="264" y="24617"/>
                  </a:lnTo>
                  <a:lnTo>
                    <a:pt x="1" y="25583"/>
                  </a:lnTo>
                  <a:lnTo>
                    <a:pt x="1" y="25627"/>
                  </a:lnTo>
                  <a:lnTo>
                    <a:pt x="45" y="25714"/>
                  </a:lnTo>
                  <a:lnTo>
                    <a:pt x="527" y="26285"/>
                  </a:lnTo>
                  <a:lnTo>
                    <a:pt x="571" y="26329"/>
                  </a:lnTo>
                  <a:lnTo>
                    <a:pt x="2634" y="27996"/>
                  </a:lnTo>
                  <a:lnTo>
                    <a:pt x="3994" y="29751"/>
                  </a:lnTo>
                  <a:lnTo>
                    <a:pt x="5135" y="31902"/>
                  </a:lnTo>
                  <a:lnTo>
                    <a:pt x="5179" y="31989"/>
                  </a:lnTo>
                  <a:lnTo>
                    <a:pt x="6495" y="32867"/>
                  </a:lnTo>
                  <a:lnTo>
                    <a:pt x="6583" y="32911"/>
                  </a:lnTo>
                  <a:lnTo>
                    <a:pt x="8031" y="32735"/>
                  </a:lnTo>
                  <a:lnTo>
                    <a:pt x="8119" y="32691"/>
                  </a:lnTo>
                  <a:lnTo>
                    <a:pt x="9040" y="32077"/>
                  </a:lnTo>
                  <a:lnTo>
                    <a:pt x="11190" y="30322"/>
                  </a:lnTo>
                  <a:lnTo>
                    <a:pt x="11234" y="30278"/>
                  </a:lnTo>
                  <a:lnTo>
                    <a:pt x="11849" y="29269"/>
                  </a:lnTo>
                  <a:lnTo>
                    <a:pt x="11892" y="29181"/>
                  </a:lnTo>
                  <a:lnTo>
                    <a:pt x="11892" y="28216"/>
                  </a:lnTo>
                  <a:lnTo>
                    <a:pt x="11892" y="28172"/>
                  </a:lnTo>
                  <a:lnTo>
                    <a:pt x="11673" y="26636"/>
                  </a:lnTo>
                  <a:lnTo>
                    <a:pt x="11629" y="26548"/>
                  </a:lnTo>
                  <a:lnTo>
                    <a:pt x="10488" y="25188"/>
                  </a:lnTo>
                  <a:lnTo>
                    <a:pt x="10357" y="24223"/>
                  </a:lnTo>
                  <a:lnTo>
                    <a:pt x="10620" y="23082"/>
                  </a:lnTo>
                  <a:lnTo>
                    <a:pt x="11015" y="21897"/>
                  </a:lnTo>
                  <a:lnTo>
                    <a:pt x="11454" y="20756"/>
                  </a:lnTo>
                  <a:lnTo>
                    <a:pt x="11892" y="19615"/>
                  </a:lnTo>
                  <a:lnTo>
                    <a:pt x="12287" y="18518"/>
                  </a:lnTo>
                  <a:lnTo>
                    <a:pt x="12726" y="17421"/>
                  </a:lnTo>
                  <a:lnTo>
                    <a:pt x="13077" y="16324"/>
                  </a:lnTo>
                  <a:lnTo>
                    <a:pt x="13384" y="15183"/>
                  </a:lnTo>
                  <a:lnTo>
                    <a:pt x="13648" y="14042"/>
                  </a:lnTo>
                  <a:lnTo>
                    <a:pt x="13692" y="13428"/>
                  </a:lnTo>
                  <a:lnTo>
                    <a:pt x="13779" y="12858"/>
                  </a:lnTo>
                  <a:lnTo>
                    <a:pt x="13779" y="12243"/>
                  </a:lnTo>
                  <a:lnTo>
                    <a:pt x="13779" y="11629"/>
                  </a:lnTo>
                  <a:lnTo>
                    <a:pt x="13735" y="11015"/>
                  </a:lnTo>
                  <a:lnTo>
                    <a:pt x="13648" y="10400"/>
                  </a:lnTo>
                  <a:lnTo>
                    <a:pt x="13604" y="10356"/>
                  </a:lnTo>
                  <a:lnTo>
                    <a:pt x="13560" y="10312"/>
                  </a:lnTo>
                  <a:lnTo>
                    <a:pt x="13516" y="10269"/>
                  </a:lnTo>
                  <a:lnTo>
                    <a:pt x="13428" y="10269"/>
                  </a:lnTo>
                  <a:lnTo>
                    <a:pt x="13384" y="10312"/>
                  </a:lnTo>
                  <a:lnTo>
                    <a:pt x="13340" y="10356"/>
                  </a:lnTo>
                  <a:lnTo>
                    <a:pt x="13297" y="10400"/>
                  </a:lnTo>
                  <a:lnTo>
                    <a:pt x="13297" y="10488"/>
                  </a:lnTo>
                  <a:lnTo>
                    <a:pt x="13384" y="11058"/>
                  </a:lnTo>
                  <a:lnTo>
                    <a:pt x="13428" y="11673"/>
                  </a:lnTo>
                  <a:lnTo>
                    <a:pt x="13428" y="12243"/>
                  </a:lnTo>
                  <a:lnTo>
                    <a:pt x="13428" y="12858"/>
                  </a:lnTo>
                  <a:lnTo>
                    <a:pt x="13340" y="13428"/>
                  </a:lnTo>
                  <a:lnTo>
                    <a:pt x="13297" y="13998"/>
                  </a:lnTo>
                  <a:lnTo>
                    <a:pt x="13033" y="15095"/>
                  </a:lnTo>
                  <a:lnTo>
                    <a:pt x="12726" y="16236"/>
                  </a:lnTo>
                  <a:lnTo>
                    <a:pt x="12375" y="17333"/>
                  </a:lnTo>
                  <a:lnTo>
                    <a:pt x="11541" y="19483"/>
                  </a:lnTo>
                  <a:lnTo>
                    <a:pt x="11103" y="20624"/>
                  </a:lnTo>
                  <a:lnTo>
                    <a:pt x="10664" y="21809"/>
                  </a:lnTo>
                  <a:lnTo>
                    <a:pt x="10269" y="22994"/>
                  </a:lnTo>
                  <a:lnTo>
                    <a:pt x="10006" y="24179"/>
                  </a:lnTo>
                  <a:lnTo>
                    <a:pt x="10006" y="24266"/>
                  </a:lnTo>
                  <a:lnTo>
                    <a:pt x="10137" y="25320"/>
                  </a:lnTo>
                  <a:lnTo>
                    <a:pt x="10181" y="25407"/>
                  </a:lnTo>
                  <a:lnTo>
                    <a:pt x="11322" y="26724"/>
                  </a:lnTo>
                  <a:lnTo>
                    <a:pt x="11541" y="28216"/>
                  </a:lnTo>
                  <a:lnTo>
                    <a:pt x="11541" y="29137"/>
                  </a:lnTo>
                  <a:lnTo>
                    <a:pt x="10971" y="30059"/>
                  </a:lnTo>
                  <a:lnTo>
                    <a:pt x="8821" y="31814"/>
                  </a:lnTo>
                  <a:lnTo>
                    <a:pt x="7943" y="32384"/>
                  </a:lnTo>
                  <a:lnTo>
                    <a:pt x="6627" y="32560"/>
                  </a:lnTo>
                  <a:lnTo>
                    <a:pt x="5398" y="31726"/>
                  </a:lnTo>
                  <a:lnTo>
                    <a:pt x="4301" y="29576"/>
                  </a:lnTo>
                  <a:lnTo>
                    <a:pt x="4301" y="29532"/>
                  </a:lnTo>
                  <a:lnTo>
                    <a:pt x="2897" y="27777"/>
                  </a:lnTo>
                  <a:lnTo>
                    <a:pt x="2897" y="27733"/>
                  </a:lnTo>
                  <a:lnTo>
                    <a:pt x="791" y="26066"/>
                  </a:lnTo>
                  <a:lnTo>
                    <a:pt x="396" y="25583"/>
                  </a:lnTo>
                  <a:lnTo>
                    <a:pt x="615" y="24705"/>
                  </a:lnTo>
                  <a:lnTo>
                    <a:pt x="2019" y="21634"/>
                  </a:lnTo>
                  <a:lnTo>
                    <a:pt x="3336" y="19747"/>
                  </a:lnTo>
                  <a:lnTo>
                    <a:pt x="3336" y="19659"/>
                  </a:lnTo>
                  <a:lnTo>
                    <a:pt x="3731" y="18211"/>
                  </a:lnTo>
                  <a:lnTo>
                    <a:pt x="3731" y="18167"/>
                  </a:lnTo>
                  <a:lnTo>
                    <a:pt x="4213" y="14042"/>
                  </a:lnTo>
                  <a:lnTo>
                    <a:pt x="4696" y="11322"/>
                  </a:lnTo>
                  <a:lnTo>
                    <a:pt x="4872" y="8382"/>
                  </a:lnTo>
                  <a:lnTo>
                    <a:pt x="4608" y="5573"/>
                  </a:lnTo>
                  <a:lnTo>
                    <a:pt x="4652" y="3687"/>
                  </a:lnTo>
                  <a:lnTo>
                    <a:pt x="4652" y="3599"/>
                  </a:lnTo>
                  <a:lnTo>
                    <a:pt x="3643" y="1273"/>
                  </a:lnTo>
                  <a:lnTo>
                    <a:pt x="3423" y="790"/>
                  </a:lnTo>
                  <a:lnTo>
                    <a:pt x="3643" y="220"/>
                  </a:lnTo>
                  <a:lnTo>
                    <a:pt x="3687" y="176"/>
                  </a:lnTo>
                  <a:lnTo>
                    <a:pt x="3643" y="88"/>
                  </a:lnTo>
                  <a:lnTo>
                    <a:pt x="3599" y="44"/>
                  </a:lnTo>
                  <a:lnTo>
                    <a:pt x="355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" name="Google Shape;768;p48"/>
            <p:cNvSpPr/>
            <p:nvPr/>
          </p:nvSpPr>
          <p:spPr>
            <a:xfrm>
              <a:off x="4111675" y="1612925"/>
              <a:ext cx="55975" cy="64750"/>
            </a:xfrm>
            <a:custGeom>
              <a:avLst/>
              <a:gdLst/>
              <a:ahLst/>
              <a:cxnLst/>
              <a:rect l="l" t="t" r="r" b="b"/>
              <a:pathLst>
                <a:path w="2239" h="2590" extrusionOk="0">
                  <a:moveTo>
                    <a:pt x="1273" y="352"/>
                  </a:moveTo>
                  <a:lnTo>
                    <a:pt x="1843" y="483"/>
                  </a:lnTo>
                  <a:lnTo>
                    <a:pt x="1317" y="1800"/>
                  </a:lnTo>
                  <a:lnTo>
                    <a:pt x="1009" y="2151"/>
                  </a:lnTo>
                  <a:lnTo>
                    <a:pt x="966" y="2063"/>
                  </a:lnTo>
                  <a:lnTo>
                    <a:pt x="351" y="659"/>
                  </a:lnTo>
                  <a:lnTo>
                    <a:pt x="395" y="571"/>
                  </a:lnTo>
                  <a:lnTo>
                    <a:pt x="1273" y="352"/>
                  </a:lnTo>
                  <a:close/>
                  <a:moveTo>
                    <a:pt x="1229" y="1"/>
                  </a:moveTo>
                  <a:lnTo>
                    <a:pt x="263" y="220"/>
                  </a:lnTo>
                  <a:lnTo>
                    <a:pt x="176" y="264"/>
                  </a:lnTo>
                  <a:lnTo>
                    <a:pt x="132" y="308"/>
                  </a:lnTo>
                  <a:lnTo>
                    <a:pt x="0" y="571"/>
                  </a:lnTo>
                  <a:lnTo>
                    <a:pt x="0" y="615"/>
                  </a:lnTo>
                  <a:lnTo>
                    <a:pt x="0" y="703"/>
                  </a:lnTo>
                  <a:lnTo>
                    <a:pt x="658" y="2195"/>
                  </a:lnTo>
                  <a:lnTo>
                    <a:pt x="658" y="2239"/>
                  </a:lnTo>
                  <a:lnTo>
                    <a:pt x="834" y="2502"/>
                  </a:lnTo>
                  <a:lnTo>
                    <a:pt x="878" y="2590"/>
                  </a:lnTo>
                  <a:lnTo>
                    <a:pt x="1053" y="2590"/>
                  </a:lnTo>
                  <a:lnTo>
                    <a:pt x="1097" y="2546"/>
                  </a:lnTo>
                  <a:lnTo>
                    <a:pt x="1624" y="2019"/>
                  </a:lnTo>
                  <a:lnTo>
                    <a:pt x="1624" y="1975"/>
                  </a:lnTo>
                  <a:lnTo>
                    <a:pt x="2238" y="396"/>
                  </a:lnTo>
                  <a:lnTo>
                    <a:pt x="2238" y="352"/>
                  </a:lnTo>
                  <a:lnTo>
                    <a:pt x="2238" y="264"/>
                  </a:lnTo>
                  <a:lnTo>
                    <a:pt x="2194" y="220"/>
                  </a:lnTo>
                  <a:lnTo>
                    <a:pt x="2106" y="176"/>
                  </a:lnTo>
                  <a:lnTo>
                    <a:pt x="131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" name="Google Shape;769;p48"/>
            <p:cNvSpPr/>
            <p:nvPr/>
          </p:nvSpPr>
          <p:spPr>
            <a:xfrm>
              <a:off x="2076700" y="1162050"/>
              <a:ext cx="490400" cy="941275"/>
            </a:xfrm>
            <a:custGeom>
              <a:avLst/>
              <a:gdLst/>
              <a:ahLst/>
              <a:cxnLst/>
              <a:rect l="l" t="t" r="r" b="b"/>
              <a:pathLst>
                <a:path w="19616" h="37651" extrusionOk="0">
                  <a:moveTo>
                    <a:pt x="19440" y="1"/>
                  </a:moveTo>
                  <a:lnTo>
                    <a:pt x="19352" y="45"/>
                  </a:lnTo>
                  <a:lnTo>
                    <a:pt x="19308" y="89"/>
                  </a:lnTo>
                  <a:lnTo>
                    <a:pt x="19264" y="133"/>
                  </a:lnTo>
                  <a:lnTo>
                    <a:pt x="18782" y="1844"/>
                  </a:lnTo>
                  <a:lnTo>
                    <a:pt x="16939" y="5267"/>
                  </a:lnTo>
                  <a:lnTo>
                    <a:pt x="14569" y="10181"/>
                  </a:lnTo>
                  <a:lnTo>
                    <a:pt x="14043" y="11980"/>
                  </a:lnTo>
                  <a:lnTo>
                    <a:pt x="14043" y="12024"/>
                  </a:lnTo>
                  <a:lnTo>
                    <a:pt x="13735" y="16983"/>
                  </a:lnTo>
                  <a:lnTo>
                    <a:pt x="12726" y="19089"/>
                  </a:lnTo>
                  <a:lnTo>
                    <a:pt x="10137" y="23389"/>
                  </a:lnTo>
                  <a:lnTo>
                    <a:pt x="6846" y="28743"/>
                  </a:lnTo>
                  <a:lnTo>
                    <a:pt x="6802" y="28786"/>
                  </a:lnTo>
                  <a:lnTo>
                    <a:pt x="5354" y="34228"/>
                  </a:lnTo>
                  <a:lnTo>
                    <a:pt x="4652" y="35544"/>
                  </a:lnTo>
                  <a:lnTo>
                    <a:pt x="3862" y="35807"/>
                  </a:lnTo>
                  <a:lnTo>
                    <a:pt x="1405" y="35939"/>
                  </a:lnTo>
                  <a:lnTo>
                    <a:pt x="1361" y="35939"/>
                  </a:lnTo>
                  <a:lnTo>
                    <a:pt x="659" y="36158"/>
                  </a:lnTo>
                  <a:lnTo>
                    <a:pt x="571" y="36202"/>
                  </a:lnTo>
                  <a:lnTo>
                    <a:pt x="527" y="36246"/>
                  </a:lnTo>
                  <a:lnTo>
                    <a:pt x="45" y="37431"/>
                  </a:lnTo>
                  <a:lnTo>
                    <a:pt x="1" y="37475"/>
                  </a:lnTo>
                  <a:lnTo>
                    <a:pt x="45" y="37563"/>
                  </a:lnTo>
                  <a:lnTo>
                    <a:pt x="45" y="37606"/>
                  </a:lnTo>
                  <a:lnTo>
                    <a:pt x="132" y="37650"/>
                  </a:lnTo>
                  <a:lnTo>
                    <a:pt x="264" y="37650"/>
                  </a:lnTo>
                  <a:lnTo>
                    <a:pt x="352" y="37563"/>
                  </a:lnTo>
                  <a:lnTo>
                    <a:pt x="834" y="36466"/>
                  </a:lnTo>
                  <a:lnTo>
                    <a:pt x="1449" y="36290"/>
                  </a:lnTo>
                  <a:lnTo>
                    <a:pt x="3906" y="36158"/>
                  </a:lnTo>
                  <a:lnTo>
                    <a:pt x="3950" y="36158"/>
                  </a:lnTo>
                  <a:lnTo>
                    <a:pt x="4828" y="35851"/>
                  </a:lnTo>
                  <a:lnTo>
                    <a:pt x="4915" y="35763"/>
                  </a:lnTo>
                  <a:lnTo>
                    <a:pt x="5661" y="34359"/>
                  </a:lnTo>
                  <a:lnTo>
                    <a:pt x="7153" y="28918"/>
                  </a:lnTo>
                  <a:lnTo>
                    <a:pt x="10444" y="23565"/>
                  </a:lnTo>
                  <a:lnTo>
                    <a:pt x="13033" y="19264"/>
                  </a:lnTo>
                  <a:lnTo>
                    <a:pt x="14086" y="17114"/>
                  </a:lnTo>
                  <a:lnTo>
                    <a:pt x="14086" y="17027"/>
                  </a:lnTo>
                  <a:lnTo>
                    <a:pt x="14394" y="12068"/>
                  </a:lnTo>
                  <a:lnTo>
                    <a:pt x="14876" y="10313"/>
                  </a:lnTo>
                  <a:lnTo>
                    <a:pt x="17246" y="5398"/>
                  </a:lnTo>
                  <a:lnTo>
                    <a:pt x="19133" y="1976"/>
                  </a:lnTo>
                  <a:lnTo>
                    <a:pt x="19133" y="1932"/>
                  </a:lnTo>
                  <a:lnTo>
                    <a:pt x="19615" y="220"/>
                  </a:lnTo>
                  <a:lnTo>
                    <a:pt x="19615" y="176"/>
                  </a:lnTo>
                  <a:lnTo>
                    <a:pt x="19615" y="89"/>
                  </a:lnTo>
                  <a:lnTo>
                    <a:pt x="19571" y="45"/>
                  </a:lnTo>
                  <a:lnTo>
                    <a:pt x="1948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" name="Google Shape;770;p48"/>
            <p:cNvSpPr/>
            <p:nvPr/>
          </p:nvSpPr>
          <p:spPr>
            <a:xfrm>
              <a:off x="1913250" y="1401200"/>
              <a:ext cx="382875" cy="744900"/>
            </a:xfrm>
            <a:custGeom>
              <a:avLst/>
              <a:gdLst/>
              <a:ahLst/>
              <a:cxnLst/>
              <a:rect l="l" t="t" r="r" b="b"/>
              <a:pathLst>
                <a:path w="15315" h="29796" extrusionOk="0">
                  <a:moveTo>
                    <a:pt x="15008" y="1"/>
                  </a:moveTo>
                  <a:lnTo>
                    <a:pt x="14964" y="89"/>
                  </a:lnTo>
                  <a:lnTo>
                    <a:pt x="14964" y="133"/>
                  </a:lnTo>
                  <a:lnTo>
                    <a:pt x="14613" y="3029"/>
                  </a:lnTo>
                  <a:lnTo>
                    <a:pt x="13867" y="6320"/>
                  </a:lnTo>
                  <a:lnTo>
                    <a:pt x="12945" y="8075"/>
                  </a:lnTo>
                  <a:lnTo>
                    <a:pt x="11058" y="11146"/>
                  </a:lnTo>
                  <a:lnTo>
                    <a:pt x="9215" y="14350"/>
                  </a:lnTo>
                  <a:lnTo>
                    <a:pt x="9215" y="14394"/>
                  </a:lnTo>
                  <a:lnTo>
                    <a:pt x="8250" y="17377"/>
                  </a:lnTo>
                  <a:lnTo>
                    <a:pt x="7416" y="18869"/>
                  </a:lnTo>
                  <a:lnTo>
                    <a:pt x="5573" y="21678"/>
                  </a:lnTo>
                  <a:lnTo>
                    <a:pt x="4696" y="22599"/>
                  </a:lnTo>
                  <a:lnTo>
                    <a:pt x="2853" y="23477"/>
                  </a:lnTo>
                  <a:lnTo>
                    <a:pt x="2809" y="23521"/>
                  </a:lnTo>
                  <a:lnTo>
                    <a:pt x="1800" y="24837"/>
                  </a:lnTo>
                  <a:lnTo>
                    <a:pt x="1756" y="24881"/>
                  </a:lnTo>
                  <a:lnTo>
                    <a:pt x="703" y="27382"/>
                  </a:lnTo>
                  <a:lnTo>
                    <a:pt x="1" y="29576"/>
                  </a:lnTo>
                  <a:lnTo>
                    <a:pt x="1" y="29664"/>
                  </a:lnTo>
                  <a:lnTo>
                    <a:pt x="1" y="29708"/>
                  </a:lnTo>
                  <a:lnTo>
                    <a:pt x="44" y="29752"/>
                  </a:lnTo>
                  <a:lnTo>
                    <a:pt x="132" y="29796"/>
                  </a:lnTo>
                  <a:lnTo>
                    <a:pt x="264" y="29796"/>
                  </a:lnTo>
                  <a:lnTo>
                    <a:pt x="352" y="29708"/>
                  </a:lnTo>
                  <a:lnTo>
                    <a:pt x="1010" y="27514"/>
                  </a:lnTo>
                  <a:lnTo>
                    <a:pt x="2063" y="25057"/>
                  </a:lnTo>
                  <a:lnTo>
                    <a:pt x="3072" y="23784"/>
                  </a:lnTo>
                  <a:lnTo>
                    <a:pt x="4871" y="22906"/>
                  </a:lnTo>
                  <a:lnTo>
                    <a:pt x="4915" y="22863"/>
                  </a:lnTo>
                  <a:lnTo>
                    <a:pt x="5837" y="21897"/>
                  </a:lnTo>
                  <a:lnTo>
                    <a:pt x="7724" y="19045"/>
                  </a:lnTo>
                  <a:lnTo>
                    <a:pt x="8557" y="17509"/>
                  </a:lnTo>
                  <a:lnTo>
                    <a:pt x="9523" y="14525"/>
                  </a:lnTo>
                  <a:lnTo>
                    <a:pt x="11322" y="11322"/>
                  </a:lnTo>
                  <a:lnTo>
                    <a:pt x="13209" y="8250"/>
                  </a:lnTo>
                  <a:lnTo>
                    <a:pt x="14218" y="6495"/>
                  </a:lnTo>
                  <a:lnTo>
                    <a:pt x="14218" y="6451"/>
                  </a:lnTo>
                  <a:lnTo>
                    <a:pt x="14964" y="3116"/>
                  </a:lnTo>
                  <a:lnTo>
                    <a:pt x="14964" y="3072"/>
                  </a:lnTo>
                  <a:lnTo>
                    <a:pt x="15315" y="176"/>
                  </a:lnTo>
                  <a:lnTo>
                    <a:pt x="15271" y="89"/>
                  </a:lnTo>
                  <a:lnTo>
                    <a:pt x="15271" y="45"/>
                  </a:lnTo>
                  <a:lnTo>
                    <a:pt x="1522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" name="Google Shape;771;p48"/>
            <p:cNvSpPr/>
            <p:nvPr/>
          </p:nvSpPr>
          <p:spPr>
            <a:xfrm>
              <a:off x="1927525" y="1297000"/>
              <a:ext cx="446500" cy="875425"/>
            </a:xfrm>
            <a:custGeom>
              <a:avLst/>
              <a:gdLst/>
              <a:ahLst/>
              <a:cxnLst/>
              <a:rect l="l" t="t" r="r" b="b"/>
              <a:pathLst>
                <a:path w="17860" h="35017" extrusionOk="0">
                  <a:moveTo>
                    <a:pt x="17596" y="0"/>
                  </a:moveTo>
                  <a:lnTo>
                    <a:pt x="17552" y="44"/>
                  </a:lnTo>
                  <a:lnTo>
                    <a:pt x="17508" y="132"/>
                  </a:lnTo>
                  <a:lnTo>
                    <a:pt x="15753" y="3862"/>
                  </a:lnTo>
                  <a:lnTo>
                    <a:pt x="15753" y="3906"/>
                  </a:lnTo>
                  <a:lnTo>
                    <a:pt x="15490" y="5485"/>
                  </a:lnTo>
                  <a:lnTo>
                    <a:pt x="15183" y="7855"/>
                  </a:lnTo>
                  <a:lnTo>
                    <a:pt x="14744" y="10268"/>
                  </a:lnTo>
                  <a:lnTo>
                    <a:pt x="13822" y="12199"/>
                  </a:lnTo>
                  <a:lnTo>
                    <a:pt x="11716" y="15709"/>
                  </a:lnTo>
                  <a:lnTo>
                    <a:pt x="9741" y="18913"/>
                  </a:lnTo>
                  <a:lnTo>
                    <a:pt x="8996" y="21107"/>
                  </a:lnTo>
                  <a:lnTo>
                    <a:pt x="7986" y="24485"/>
                  </a:lnTo>
                  <a:lnTo>
                    <a:pt x="6538" y="26899"/>
                  </a:lnTo>
                  <a:lnTo>
                    <a:pt x="5748" y="27469"/>
                  </a:lnTo>
                  <a:lnTo>
                    <a:pt x="3423" y="28215"/>
                  </a:lnTo>
                  <a:lnTo>
                    <a:pt x="3379" y="28259"/>
                  </a:lnTo>
                  <a:lnTo>
                    <a:pt x="2764" y="28742"/>
                  </a:lnTo>
                  <a:lnTo>
                    <a:pt x="2721" y="28786"/>
                  </a:lnTo>
                  <a:lnTo>
                    <a:pt x="1887" y="30146"/>
                  </a:lnTo>
                  <a:lnTo>
                    <a:pt x="1843" y="30146"/>
                  </a:lnTo>
                  <a:lnTo>
                    <a:pt x="834" y="32998"/>
                  </a:lnTo>
                  <a:lnTo>
                    <a:pt x="0" y="34797"/>
                  </a:lnTo>
                  <a:lnTo>
                    <a:pt x="0" y="34841"/>
                  </a:lnTo>
                  <a:lnTo>
                    <a:pt x="0" y="34929"/>
                  </a:lnTo>
                  <a:lnTo>
                    <a:pt x="44" y="34973"/>
                  </a:lnTo>
                  <a:lnTo>
                    <a:pt x="88" y="35017"/>
                  </a:lnTo>
                  <a:lnTo>
                    <a:pt x="263" y="35017"/>
                  </a:lnTo>
                  <a:lnTo>
                    <a:pt x="307" y="34929"/>
                  </a:lnTo>
                  <a:lnTo>
                    <a:pt x="1141" y="33130"/>
                  </a:lnTo>
                  <a:lnTo>
                    <a:pt x="2194" y="30278"/>
                  </a:lnTo>
                  <a:lnTo>
                    <a:pt x="2984" y="29005"/>
                  </a:lnTo>
                  <a:lnTo>
                    <a:pt x="3554" y="28566"/>
                  </a:lnTo>
                  <a:lnTo>
                    <a:pt x="5880" y="27776"/>
                  </a:lnTo>
                  <a:lnTo>
                    <a:pt x="5924" y="27733"/>
                  </a:lnTo>
                  <a:lnTo>
                    <a:pt x="6758" y="27162"/>
                  </a:lnTo>
                  <a:lnTo>
                    <a:pt x="6801" y="27118"/>
                  </a:lnTo>
                  <a:lnTo>
                    <a:pt x="8293" y="24661"/>
                  </a:lnTo>
                  <a:lnTo>
                    <a:pt x="8337" y="24617"/>
                  </a:lnTo>
                  <a:lnTo>
                    <a:pt x="9347" y="21238"/>
                  </a:lnTo>
                  <a:lnTo>
                    <a:pt x="10049" y="19044"/>
                  </a:lnTo>
                  <a:lnTo>
                    <a:pt x="11979" y="15885"/>
                  </a:lnTo>
                  <a:lnTo>
                    <a:pt x="14130" y="12374"/>
                  </a:lnTo>
                  <a:lnTo>
                    <a:pt x="15095" y="10400"/>
                  </a:lnTo>
                  <a:lnTo>
                    <a:pt x="15095" y="10356"/>
                  </a:lnTo>
                  <a:lnTo>
                    <a:pt x="15534" y="7943"/>
                  </a:lnTo>
                  <a:lnTo>
                    <a:pt x="15797" y="5529"/>
                  </a:lnTo>
                  <a:lnTo>
                    <a:pt x="16104" y="3993"/>
                  </a:lnTo>
                  <a:lnTo>
                    <a:pt x="17816" y="264"/>
                  </a:lnTo>
                  <a:lnTo>
                    <a:pt x="17859" y="176"/>
                  </a:lnTo>
                  <a:lnTo>
                    <a:pt x="17859" y="132"/>
                  </a:lnTo>
                  <a:lnTo>
                    <a:pt x="17816" y="88"/>
                  </a:lnTo>
                  <a:lnTo>
                    <a:pt x="17772" y="44"/>
                  </a:lnTo>
                  <a:lnTo>
                    <a:pt x="1768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" name="Google Shape;772;p48"/>
            <p:cNvSpPr/>
            <p:nvPr/>
          </p:nvSpPr>
          <p:spPr>
            <a:xfrm>
              <a:off x="1977975" y="1250925"/>
              <a:ext cx="449800" cy="917125"/>
            </a:xfrm>
            <a:custGeom>
              <a:avLst/>
              <a:gdLst/>
              <a:ahLst/>
              <a:cxnLst/>
              <a:rect l="l" t="t" r="r" b="b"/>
              <a:pathLst>
                <a:path w="17992" h="36685" extrusionOk="0">
                  <a:moveTo>
                    <a:pt x="17772" y="0"/>
                  </a:moveTo>
                  <a:lnTo>
                    <a:pt x="17684" y="44"/>
                  </a:lnTo>
                  <a:lnTo>
                    <a:pt x="17640" y="88"/>
                  </a:lnTo>
                  <a:lnTo>
                    <a:pt x="16412" y="2896"/>
                  </a:lnTo>
                  <a:lnTo>
                    <a:pt x="14964" y="5924"/>
                  </a:lnTo>
                  <a:lnTo>
                    <a:pt x="14920" y="5968"/>
                  </a:lnTo>
                  <a:lnTo>
                    <a:pt x="14569" y="7943"/>
                  </a:lnTo>
                  <a:lnTo>
                    <a:pt x="14393" y="10400"/>
                  </a:lnTo>
                  <a:lnTo>
                    <a:pt x="13911" y="12638"/>
                  </a:lnTo>
                  <a:lnTo>
                    <a:pt x="12726" y="14920"/>
                  </a:lnTo>
                  <a:lnTo>
                    <a:pt x="8821" y="21238"/>
                  </a:lnTo>
                  <a:lnTo>
                    <a:pt x="8075" y="22994"/>
                  </a:lnTo>
                  <a:lnTo>
                    <a:pt x="8075" y="23037"/>
                  </a:lnTo>
                  <a:lnTo>
                    <a:pt x="7285" y="26241"/>
                  </a:lnTo>
                  <a:lnTo>
                    <a:pt x="6407" y="29137"/>
                  </a:lnTo>
                  <a:lnTo>
                    <a:pt x="5837" y="29839"/>
                  </a:lnTo>
                  <a:lnTo>
                    <a:pt x="2458" y="30629"/>
                  </a:lnTo>
                  <a:lnTo>
                    <a:pt x="2414" y="30629"/>
                  </a:lnTo>
                  <a:lnTo>
                    <a:pt x="1756" y="31111"/>
                  </a:lnTo>
                  <a:lnTo>
                    <a:pt x="1712" y="31155"/>
                  </a:lnTo>
                  <a:lnTo>
                    <a:pt x="966" y="32252"/>
                  </a:lnTo>
                  <a:lnTo>
                    <a:pt x="966" y="32296"/>
                  </a:lnTo>
                  <a:lnTo>
                    <a:pt x="1" y="35368"/>
                  </a:lnTo>
                  <a:lnTo>
                    <a:pt x="1" y="35456"/>
                  </a:lnTo>
                  <a:lnTo>
                    <a:pt x="44" y="36553"/>
                  </a:lnTo>
                  <a:lnTo>
                    <a:pt x="132" y="36640"/>
                  </a:lnTo>
                  <a:lnTo>
                    <a:pt x="220" y="36684"/>
                  </a:lnTo>
                  <a:lnTo>
                    <a:pt x="308" y="36684"/>
                  </a:lnTo>
                  <a:lnTo>
                    <a:pt x="352" y="36640"/>
                  </a:lnTo>
                  <a:lnTo>
                    <a:pt x="395" y="36596"/>
                  </a:lnTo>
                  <a:lnTo>
                    <a:pt x="395" y="36509"/>
                  </a:lnTo>
                  <a:lnTo>
                    <a:pt x="352" y="35456"/>
                  </a:lnTo>
                  <a:lnTo>
                    <a:pt x="1273" y="32428"/>
                  </a:lnTo>
                  <a:lnTo>
                    <a:pt x="1975" y="31375"/>
                  </a:lnTo>
                  <a:lnTo>
                    <a:pt x="2589" y="30936"/>
                  </a:lnTo>
                  <a:lnTo>
                    <a:pt x="5968" y="30190"/>
                  </a:lnTo>
                  <a:lnTo>
                    <a:pt x="6056" y="30102"/>
                  </a:lnTo>
                  <a:lnTo>
                    <a:pt x="6714" y="29356"/>
                  </a:lnTo>
                  <a:lnTo>
                    <a:pt x="6758" y="29312"/>
                  </a:lnTo>
                  <a:lnTo>
                    <a:pt x="7636" y="26328"/>
                  </a:lnTo>
                  <a:lnTo>
                    <a:pt x="8426" y="23125"/>
                  </a:lnTo>
                  <a:lnTo>
                    <a:pt x="9128" y="21414"/>
                  </a:lnTo>
                  <a:lnTo>
                    <a:pt x="13033" y="15095"/>
                  </a:lnTo>
                  <a:lnTo>
                    <a:pt x="14262" y="12769"/>
                  </a:lnTo>
                  <a:lnTo>
                    <a:pt x="14262" y="12726"/>
                  </a:lnTo>
                  <a:lnTo>
                    <a:pt x="14700" y="10444"/>
                  </a:lnTo>
                  <a:lnTo>
                    <a:pt x="14744" y="10444"/>
                  </a:lnTo>
                  <a:lnTo>
                    <a:pt x="14920" y="7986"/>
                  </a:lnTo>
                  <a:lnTo>
                    <a:pt x="15271" y="6056"/>
                  </a:lnTo>
                  <a:lnTo>
                    <a:pt x="16719" y="3028"/>
                  </a:lnTo>
                  <a:lnTo>
                    <a:pt x="17992" y="264"/>
                  </a:lnTo>
                  <a:lnTo>
                    <a:pt x="17992" y="176"/>
                  </a:lnTo>
                  <a:lnTo>
                    <a:pt x="17992" y="132"/>
                  </a:lnTo>
                  <a:lnTo>
                    <a:pt x="17948" y="44"/>
                  </a:lnTo>
                  <a:lnTo>
                    <a:pt x="1790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" name="Google Shape;773;p48"/>
            <p:cNvSpPr/>
            <p:nvPr/>
          </p:nvSpPr>
          <p:spPr>
            <a:xfrm>
              <a:off x="2010875" y="1153275"/>
              <a:ext cx="468450" cy="980750"/>
            </a:xfrm>
            <a:custGeom>
              <a:avLst/>
              <a:gdLst/>
              <a:ahLst/>
              <a:cxnLst/>
              <a:rect l="l" t="t" r="r" b="b"/>
              <a:pathLst>
                <a:path w="18738" h="39230" extrusionOk="0">
                  <a:moveTo>
                    <a:pt x="18475" y="1"/>
                  </a:moveTo>
                  <a:lnTo>
                    <a:pt x="18431" y="45"/>
                  </a:lnTo>
                  <a:lnTo>
                    <a:pt x="18387" y="89"/>
                  </a:lnTo>
                  <a:lnTo>
                    <a:pt x="18387" y="176"/>
                  </a:lnTo>
                  <a:lnTo>
                    <a:pt x="18036" y="3424"/>
                  </a:lnTo>
                  <a:lnTo>
                    <a:pt x="16588" y="6407"/>
                  </a:lnTo>
                  <a:lnTo>
                    <a:pt x="14833" y="10050"/>
                  </a:lnTo>
                  <a:lnTo>
                    <a:pt x="14438" y="11410"/>
                  </a:lnTo>
                  <a:lnTo>
                    <a:pt x="14438" y="11454"/>
                  </a:lnTo>
                  <a:lnTo>
                    <a:pt x="14218" y="14920"/>
                  </a:lnTo>
                  <a:lnTo>
                    <a:pt x="13736" y="17070"/>
                  </a:lnTo>
                  <a:lnTo>
                    <a:pt x="12331" y="19703"/>
                  </a:lnTo>
                  <a:lnTo>
                    <a:pt x="10269" y="23038"/>
                  </a:lnTo>
                  <a:lnTo>
                    <a:pt x="8250" y="26329"/>
                  </a:lnTo>
                  <a:lnTo>
                    <a:pt x="7548" y="28128"/>
                  </a:lnTo>
                  <a:lnTo>
                    <a:pt x="7505" y="28128"/>
                  </a:lnTo>
                  <a:lnTo>
                    <a:pt x="6715" y="31683"/>
                  </a:lnTo>
                  <a:lnTo>
                    <a:pt x="5925" y="34579"/>
                  </a:lnTo>
                  <a:lnTo>
                    <a:pt x="3204" y="34886"/>
                  </a:lnTo>
                  <a:lnTo>
                    <a:pt x="3160" y="34930"/>
                  </a:lnTo>
                  <a:lnTo>
                    <a:pt x="1493" y="35500"/>
                  </a:lnTo>
                  <a:lnTo>
                    <a:pt x="1405" y="35544"/>
                  </a:lnTo>
                  <a:lnTo>
                    <a:pt x="791" y="36422"/>
                  </a:lnTo>
                  <a:lnTo>
                    <a:pt x="747" y="36422"/>
                  </a:lnTo>
                  <a:lnTo>
                    <a:pt x="45" y="38265"/>
                  </a:lnTo>
                  <a:lnTo>
                    <a:pt x="45" y="38352"/>
                  </a:lnTo>
                  <a:lnTo>
                    <a:pt x="1" y="39054"/>
                  </a:lnTo>
                  <a:lnTo>
                    <a:pt x="1" y="39142"/>
                  </a:lnTo>
                  <a:lnTo>
                    <a:pt x="45" y="39186"/>
                  </a:lnTo>
                  <a:lnTo>
                    <a:pt x="89" y="39230"/>
                  </a:lnTo>
                  <a:lnTo>
                    <a:pt x="176" y="39230"/>
                  </a:lnTo>
                  <a:lnTo>
                    <a:pt x="308" y="39186"/>
                  </a:lnTo>
                  <a:lnTo>
                    <a:pt x="352" y="39098"/>
                  </a:lnTo>
                  <a:lnTo>
                    <a:pt x="396" y="38396"/>
                  </a:lnTo>
                  <a:lnTo>
                    <a:pt x="1054" y="36597"/>
                  </a:lnTo>
                  <a:lnTo>
                    <a:pt x="1668" y="35807"/>
                  </a:lnTo>
                  <a:lnTo>
                    <a:pt x="3248" y="35237"/>
                  </a:lnTo>
                  <a:lnTo>
                    <a:pt x="6100" y="34886"/>
                  </a:lnTo>
                  <a:lnTo>
                    <a:pt x="6188" y="34842"/>
                  </a:lnTo>
                  <a:lnTo>
                    <a:pt x="6232" y="34754"/>
                  </a:lnTo>
                  <a:lnTo>
                    <a:pt x="7066" y="31770"/>
                  </a:lnTo>
                  <a:lnTo>
                    <a:pt x="7856" y="28216"/>
                  </a:lnTo>
                  <a:lnTo>
                    <a:pt x="8558" y="26461"/>
                  </a:lnTo>
                  <a:lnTo>
                    <a:pt x="10532" y="23214"/>
                  </a:lnTo>
                  <a:lnTo>
                    <a:pt x="12639" y="19879"/>
                  </a:lnTo>
                  <a:lnTo>
                    <a:pt x="14043" y="17202"/>
                  </a:lnTo>
                  <a:lnTo>
                    <a:pt x="14087" y="17158"/>
                  </a:lnTo>
                  <a:lnTo>
                    <a:pt x="14569" y="15008"/>
                  </a:lnTo>
                  <a:lnTo>
                    <a:pt x="14569" y="14964"/>
                  </a:lnTo>
                  <a:lnTo>
                    <a:pt x="14789" y="11498"/>
                  </a:lnTo>
                  <a:lnTo>
                    <a:pt x="15140" y="10181"/>
                  </a:lnTo>
                  <a:lnTo>
                    <a:pt x="16895" y="6583"/>
                  </a:lnTo>
                  <a:lnTo>
                    <a:pt x="18343" y="3555"/>
                  </a:lnTo>
                  <a:lnTo>
                    <a:pt x="18387" y="3511"/>
                  </a:lnTo>
                  <a:lnTo>
                    <a:pt x="18738" y="220"/>
                  </a:lnTo>
                  <a:lnTo>
                    <a:pt x="18738" y="133"/>
                  </a:lnTo>
                  <a:lnTo>
                    <a:pt x="18694" y="89"/>
                  </a:lnTo>
                  <a:lnTo>
                    <a:pt x="18650" y="45"/>
                  </a:lnTo>
                  <a:lnTo>
                    <a:pt x="1856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" name="Google Shape;774;p48"/>
            <p:cNvSpPr/>
            <p:nvPr/>
          </p:nvSpPr>
          <p:spPr>
            <a:xfrm>
              <a:off x="1860600" y="1609650"/>
              <a:ext cx="307175" cy="510125"/>
            </a:xfrm>
            <a:custGeom>
              <a:avLst/>
              <a:gdLst/>
              <a:ahLst/>
              <a:cxnLst/>
              <a:rect l="l" t="t" r="r" b="b"/>
              <a:pathLst>
                <a:path w="12287" h="20405" extrusionOk="0">
                  <a:moveTo>
                    <a:pt x="12067" y="0"/>
                  </a:moveTo>
                  <a:lnTo>
                    <a:pt x="12024" y="44"/>
                  </a:lnTo>
                  <a:lnTo>
                    <a:pt x="11980" y="88"/>
                  </a:lnTo>
                  <a:lnTo>
                    <a:pt x="8469" y="5529"/>
                  </a:lnTo>
                  <a:lnTo>
                    <a:pt x="6363" y="8425"/>
                  </a:lnTo>
                  <a:lnTo>
                    <a:pt x="4608" y="11365"/>
                  </a:lnTo>
                  <a:lnTo>
                    <a:pt x="2721" y="13998"/>
                  </a:lnTo>
                  <a:lnTo>
                    <a:pt x="2721" y="14042"/>
                  </a:lnTo>
                  <a:lnTo>
                    <a:pt x="1273" y="16806"/>
                  </a:lnTo>
                  <a:lnTo>
                    <a:pt x="1273" y="16850"/>
                  </a:lnTo>
                  <a:lnTo>
                    <a:pt x="0" y="20141"/>
                  </a:lnTo>
                  <a:lnTo>
                    <a:pt x="0" y="20229"/>
                  </a:lnTo>
                  <a:lnTo>
                    <a:pt x="0" y="20273"/>
                  </a:lnTo>
                  <a:lnTo>
                    <a:pt x="44" y="20361"/>
                  </a:lnTo>
                  <a:lnTo>
                    <a:pt x="88" y="20404"/>
                  </a:lnTo>
                  <a:lnTo>
                    <a:pt x="176" y="20404"/>
                  </a:lnTo>
                  <a:lnTo>
                    <a:pt x="264" y="20361"/>
                  </a:lnTo>
                  <a:lnTo>
                    <a:pt x="307" y="20273"/>
                  </a:lnTo>
                  <a:lnTo>
                    <a:pt x="1580" y="16982"/>
                  </a:lnTo>
                  <a:lnTo>
                    <a:pt x="3028" y="14173"/>
                  </a:lnTo>
                  <a:lnTo>
                    <a:pt x="4915" y="11541"/>
                  </a:lnTo>
                  <a:lnTo>
                    <a:pt x="6670" y="8645"/>
                  </a:lnTo>
                  <a:lnTo>
                    <a:pt x="8776" y="5705"/>
                  </a:lnTo>
                  <a:lnTo>
                    <a:pt x="12243" y="263"/>
                  </a:lnTo>
                  <a:lnTo>
                    <a:pt x="12287" y="176"/>
                  </a:lnTo>
                  <a:lnTo>
                    <a:pt x="12287" y="132"/>
                  </a:lnTo>
                  <a:lnTo>
                    <a:pt x="12243" y="88"/>
                  </a:lnTo>
                  <a:lnTo>
                    <a:pt x="1219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" name="Google Shape;775;p48"/>
            <p:cNvSpPr/>
            <p:nvPr/>
          </p:nvSpPr>
          <p:spPr>
            <a:xfrm>
              <a:off x="3805600" y="1948625"/>
              <a:ext cx="105350" cy="186500"/>
            </a:xfrm>
            <a:custGeom>
              <a:avLst/>
              <a:gdLst/>
              <a:ahLst/>
              <a:cxnLst/>
              <a:rect l="l" t="t" r="r" b="b"/>
              <a:pathLst>
                <a:path w="4214" h="7460" extrusionOk="0">
                  <a:moveTo>
                    <a:pt x="1317" y="483"/>
                  </a:moveTo>
                  <a:lnTo>
                    <a:pt x="3599" y="4037"/>
                  </a:lnTo>
                  <a:lnTo>
                    <a:pt x="3818" y="4695"/>
                  </a:lnTo>
                  <a:lnTo>
                    <a:pt x="3511" y="6758"/>
                  </a:lnTo>
                  <a:lnTo>
                    <a:pt x="2809" y="7109"/>
                  </a:lnTo>
                  <a:lnTo>
                    <a:pt x="2238" y="6802"/>
                  </a:lnTo>
                  <a:lnTo>
                    <a:pt x="1273" y="5705"/>
                  </a:lnTo>
                  <a:lnTo>
                    <a:pt x="395" y="3993"/>
                  </a:lnTo>
                  <a:lnTo>
                    <a:pt x="352" y="2238"/>
                  </a:lnTo>
                  <a:lnTo>
                    <a:pt x="1185" y="702"/>
                  </a:lnTo>
                  <a:lnTo>
                    <a:pt x="1317" y="483"/>
                  </a:lnTo>
                  <a:close/>
                  <a:moveTo>
                    <a:pt x="1273" y="0"/>
                  </a:moveTo>
                  <a:lnTo>
                    <a:pt x="1185" y="88"/>
                  </a:lnTo>
                  <a:lnTo>
                    <a:pt x="878" y="483"/>
                  </a:lnTo>
                  <a:lnTo>
                    <a:pt x="878" y="527"/>
                  </a:lnTo>
                  <a:lnTo>
                    <a:pt x="0" y="2150"/>
                  </a:lnTo>
                  <a:lnTo>
                    <a:pt x="0" y="2238"/>
                  </a:lnTo>
                  <a:lnTo>
                    <a:pt x="88" y="4081"/>
                  </a:lnTo>
                  <a:lnTo>
                    <a:pt x="88" y="4125"/>
                  </a:lnTo>
                  <a:lnTo>
                    <a:pt x="1010" y="5880"/>
                  </a:lnTo>
                  <a:lnTo>
                    <a:pt x="1010" y="5924"/>
                  </a:lnTo>
                  <a:lnTo>
                    <a:pt x="1975" y="7065"/>
                  </a:lnTo>
                  <a:lnTo>
                    <a:pt x="2019" y="7109"/>
                  </a:lnTo>
                  <a:lnTo>
                    <a:pt x="2765" y="7460"/>
                  </a:lnTo>
                  <a:lnTo>
                    <a:pt x="2897" y="7460"/>
                  </a:lnTo>
                  <a:lnTo>
                    <a:pt x="3730" y="7065"/>
                  </a:lnTo>
                  <a:lnTo>
                    <a:pt x="3818" y="6977"/>
                  </a:lnTo>
                  <a:lnTo>
                    <a:pt x="3862" y="6933"/>
                  </a:lnTo>
                  <a:lnTo>
                    <a:pt x="4213" y="4739"/>
                  </a:lnTo>
                  <a:lnTo>
                    <a:pt x="4169" y="4651"/>
                  </a:lnTo>
                  <a:lnTo>
                    <a:pt x="3906" y="3906"/>
                  </a:lnTo>
                  <a:lnTo>
                    <a:pt x="3906" y="3862"/>
                  </a:lnTo>
                  <a:lnTo>
                    <a:pt x="1492" y="88"/>
                  </a:lnTo>
                  <a:lnTo>
                    <a:pt x="1405" y="44"/>
                  </a:lnTo>
                  <a:lnTo>
                    <a:pt x="131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" name="Google Shape;776;p48"/>
            <p:cNvSpPr/>
            <p:nvPr/>
          </p:nvSpPr>
          <p:spPr>
            <a:xfrm>
              <a:off x="3788050" y="1933250"/>
              <a:ext cx="133850" cy="229300"/>
            </a:xfrm>
            <a:custGeom>
              <a:avLst/>
              <a:gdLst/>
              <a:ahLst/>
              <a:cxnLst/>
              <a:rect l="l" t="t" r="r" b="b"/>
              <a:pathLst>
                <a:path w="5354" h="9172" extrusionOk="0">
                  <a:moveTo>
                    <a:pt x="2194" y="352"/>
                  </a:moveTo>
                  <a:lnTo>
                    <a:pt x="2633" y="484"/>
                  </a:lnTo>
                  <a:lnTo>
                    <a:pt x="4520" y="3994"/>
                  </a:lnTo>
                  <a:lnTo>
                    <a:pt x="5003" y="5003"/>
                  </a:lnTo>
                  <a:lnTo>
                    <a:pt x="4871" y="7153"/>
                  </a:lnTo>
                  <a:lnTo>
                    <a:pt x="4608" y="8163"/>
                  </a:lnTo>
                  <a:lnTo>
                    <a:pt x="4257" y="8557"/>
                  </a:lnTo>
                  <a:lnTo>
                    <a:pt x="3467" y="8821"/>
                  </a:lnTo>
                  <a:lnTo>
                    <a:pt x="2897" y="8426"/>
                  </a:lnTo>
                  <a:lnTo>
                    <a:pt x="1317" y="6451"/>
                  </a:lnTo>
                  <a:lnTo>
                    <a:pt x="483" y="4696"/>
                  </a:lnTo>
                  <a:lnTo>
                    <a:pt x="351" y="3862"/>
                  </a:lnTo>
                  <a:lnTo>
                    <a:pt x="395" y="2765"/>
                  </a:lnTo>
                  <a:lnTo>
                    <a:pt x="790" y="1800"/>
                  </a:lnTo>
                  <a:lnTo>
                    <a:pt x="1624" y="659"/>
                  </a:lnTo>
                  <a:lnTo>
                    <a:pt x="2194" y="352"/>
                  </a:lnTo>
                  <a:close/>
                  <a:moveTo>
                    <a:pt x="2063" y="1"/>
                  </a:moveTo>
                  <a:lnTo>
                    <a:pt x="1448" y="352"/>
                  </a:lnTo>
                  <a:lnTo>
                    <a:pt x="1361" y="440"/>
                  </a:lnTo>
                  <a:lnTo>
                    <a:pt x="483" y="1624"/>
                  </a:lnTo>
                  <a:lnTo>
                    <a:pt x="483" y="1668"/>
                  </a:lnTo>
                  <a:lnTo>
                    <a:pt x="88" y="2678"/>
                  </a:lnTo>
                  <a:lnTo>
                    <a:pt x="44" y="2721"/>
                  </a:lnTo>
                  <a:lnTo>
                    <a:pt x="0" y="3862"/>
                  </a:lnTo>
                  <a:lnTo>
                    <a:pt x="0" y="3906"/>
                  </a:lnTo>
                  <a:lnTo>
                    <a:pt x="176" y="4784"/>
                  </a:lnTo>
                  <a:lnTo>
                    <a:pt x="176" y="4828"/>
                  </a:lnTo>
                  <a:lnTo>
                    <a:pt x="1010" y="6583"/>
                  </a:lnTo>
                  <a:lnTo>
                    <a:pt x="1054" y="6627"/>
                  </a:lnTo>
                  <a:lnTo>
                    <a:pt x="2633" y="8689"/>
                  </a:lnTo>
                  <a:lnTo>
                    <a:pt x="2677" y="8733"/>
                  </a:lnTo>
                  <a:lnTo>
                    <a:pt x="3335" y="9128"/>
                  </a:lnTo>
                  <a:lnTo>
                    <a:pt x="3467" y="9172"/>
                  </a:lnTo>
                  <a:lnTo>
                    <a:pt x="3511" y="9172"/>
                  </a:lnTo>
                  <a:lnTo>
                    <a:pt x="4432" y="8865"/>
                  </a:lnTo>
                  <a:lnTo>
                    <a:pt x="4520" y="8821"/>
                  </a:lnTo>
                  <a:lnTo>
                    <a:pt x="4915" y="8338"/>
                  </a:lnTo>
                  <a:lnTo>
                    <a:pt x="4959" y="8250"/>
                  </a:lnTo>
                  <a:lnTo>
                    <a:pt x="5222" y="7241"/>
                  </a:lnTo>
                  <a:lnTo>
                    <a:pt x="5222" y="7197"/>
                  </a:lnTo>
                  <a:lnTo>
                    <a:pt x="5354" y="5003"/>
                  </a:lnTo>
                  <a:lnTo>
                    <a:pt x="5354" y="4915"/>
                  </a:lnTo>
                  <a:lnTo>
                    <a:pt x="4871" y="3862"/>
                  </a:lnTo>
                  <a:lnTo>
                    <a:pt x="2897" y="264"/>
                  </a:lnTo>
                  <a:lnTo>
                    <a:pt x="2853" y="176"/>
                  </a:lnTo>
                  <a:lnTo>
                    <a:pt x="2809" y="176"/>
                  </a:lnTo>
                  <a:lnTo>
                    <a:pt x="219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" name="Google Shape;777;p48"/>
            <p:cNvSpPr/>
            <p:nvPr/>
          </p:nvSpPr>
          <p:spPr>
            <a:xfrm>
              <a:off x="3671775" y="2997350"/>
              <a:ext cx="187600" cy="399350"/>
            </a:xfrm>
            <a:custGeom>
              <a:avLst/>
              <a:gdLst/>
              <a:ahLst/>
              <a:cxnLst/>
              <a:rect l="l" t="t" r="r" b="b"/>
              <a:pathLst>
                <a:path w="7504" h="15974" extrusionOk="0">
                  <a:moveTo>
                    <a:pt x="1843" y="1"/>
                  </a:moveTo>
                  <a:lnTo>
                    <a:pt x="1755" y="45"/>
                  </a:lnTo>
                  <a:lnTo>
                    <a:pt x="790" y="615"/>
                  </a:lnTo>
                  <a:lnTo>
                    <a:pt x="746" y="703"/>
                  </a:lnTo>
                  <a:lnTo>
                    <a:pt x="176" y="1712"/>
                  </a:lnTo>
                  <a:lnTo>
                    <a:pt x="176" y="1756"/>
                  </a:lnTo>
                  <a:lnTo>
                    <a:pt x="0" y="2941"/>
                  </a:lnTo>
                  <a:lnTo>
                    <a:pt x="0" y="2985"/>
                  </a:lnTo>
                  <a:lnTo>
                    <a:pt x="351" y="5530"/>
                  </a:lnTo>
                  <a:lnTo>
                    <a:pt x="395" y="5617"/>
                  </a:lnTo>
                  <a:lnTo>
                    <a:pt x="1185" y="6890"/>
                  </a:lnTo>
                  <a:lnTo>
                    <a:pt x="1229" y="6890"/>
                  </a:lnTo>
                  <a:lnTo>
                    <a:pt x="4783" y="10751"/>
                  </a:lnTo>
                  <a:lnTo>
                    <a:pt x="4432" y="11848"/>
                  </a:lnTo>
                  <a:lnTo>
                    <a:pt x="4169" y="12726"/>
                  </a:lnTo>
                  <a:lnTo>
                    <a:pt x="3467" y="13516"/>
                  </a:lnTo>
                  <a:lnTo>
                    <a:pt x="2150" y="14920"/>
                  </a:lnTo>
                  <a:lnTo>
                    <a:pt x="1009" y="15622"/>
                  </a:lnTo>
                  <a:lnTo>
                    <a:pt x="922" y="15666"/>
                  </a:lnTo>
                  <a:lnTo>
                    <a:pt x="922" y="15754"/>
                  </a:lnTo>
                  <a:lnTo>
                    <a:pt x="922" y="15798"/>
                  </a:lnTo>
                  <a:lnTo>
                    <a:pt x="922" y="15885"/>
                  </a:lnTo>
                  <a:lnTo>
                    <a:pt x="1009" y="15929"/>
                  </a:lnTo>
                  <a:lnTo>
                    <a:pt x="1097" y="15973"/>
                  </a:lnTo>
                  <a:lnTo>
                    <a:pt x="1185" y="15929"/>
                  </a:lnTo>
                  <a:lnTo>
                    <a:pt x="2370" y="15227"/>
                  </a:lnTo>
                  <a:lnTo>
                    <a:pt x="2413" y="15183"/>
                  </a:lnTo>
                  <a:lnTo>
                    <a:pt x="3598" y="13911"/>
                  </a:lnTo>
                  <a:lnTo>
                    <a:pt x="4213" y="13209"/>
                  </a:lnTo>
                  <a:lnTo>
                    <a:pt x="4432" y="12902"/>
                  </a:lnTo>
                  <a:lnTo>
                    <a:pt x="4476" y="12770"/>
                  </a:lnTo>
                  <a:lnTo>
                    <a:pt x="4739" y="11980"/>
                  </a:lnTo>
                  <a:lnTo>
                    <a:pt x="5178" y="10795"/>
                  </a:lnTo>
                  <a:lnTo>
                    <a:pt x="5178" y="10664"/>
                  </a:lnTo>
                  <a:lnTo>
                    <a:pt x="5134" y="10576"/>
                  </a:lnTo>
                  <a:lnTo>
                    <a:pt x="1492" y="6671"/>
                  </a:lnTo>
                  <a:lnTo>
                    <a:pt x="702" y="5442"/>
                  </a:lnTo>
                  <a:lnTo>
                    <a:pt x="351" y="2941"/>
                  </a:lnTo>
                  <a:lnTo>
                    <a:pt x="527" y="1844"/>
                  </a:lnTo>
                  <a:lnTo>
                    <a:pt x="1009" y="878"/>
                  </a:lnTo>
                  <a:lnTo>
                    <a:pt x="1887" y="352"/>
                  </a:lnTo>
                  <a:lnTo>
                    <a:pt x="2150" y="352"/>
                  </a:lnTo>
                  <a:lnTo>
                    <a:pt x="3642" y="1449"/>
                  </a:lnTo>
                  <a:lnTo>
                    <a:pt x="5485" y="3380"/>
                  </a:lnTo>
                  <a:lnTo>
                    <a:pt x="7021" y="5837"/>
                  </a:lnTo>
                  <a:lnTo>
                    <a:pt x="7153" y="9040"/>
                  </a:lnTo>
                  <a:lnTo>
                    <a:pt x="7196" y="9128"/>
                  </a:lnTo>
                  <a:lnTo>
                    <a:pt x="7240" y="9172"/>
                  </a:lnTo>
                  <a:lnTo>
                    <a:pt x="7284" y="9216"/>
                  </a:lnTo>
                  <a:lnTo>
                    <a:pt x="7416" y="9216"/>
                  </a:lnTo>
                  <a:lnTo>
                    <a:pt x="7460" y="9172"/>
                  </a:lnTo>
                  <a:lnTo>
                    <a:pt x="7504" y="9084"/>
                  </a:lnTo>
                  <a:lnTo>
                    <a:pt x="7504" y="9040"/>
                  </a:lnTo>
                  <a:lnTo>
                    <a:pt x="7372" y="5749"/>
                  </a:lnTo>
                  <a:lnTo>
                    <a:pt x="7328" y="5661"/>
                  </a:lnTo>
                  <a:lnTo>
                    <a:pt x="5748" y="3160"/>
                  </a:lnTo>
                  <a:lnTo>
                    <a:pt x="5748" y="3116"/>
                  </a:lnTo>
                  <a:lnTo>
                    <a:pt x="3905" y="1186"/>
                  </a:lnTo>
                  <a:lnTo>
                    <a:pt x="3862" y="1186"/>
                  </a:lnTo>
                  <a:lnTo>
                    <a:pt x="2326" y="45"/>
                  </a:lnTo>
                  <a:lnTo>
                    <a:pt x="2238" y="45"/>
                  </a:lnTo>
                  <a:lnTo>
                    <a:pt x="184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" name="Google Shape;778;p48"/>
            <p:cNvSpPr/>
            <p:nvPr/>
          </p:nvSpPr>
          <p:spPr>
            <a:xfrm>
              <a:off x="3577425" y="2967725"/>
              <a:ext cx="311575" cy="471750"/>
            </a:xfrm>
            <a:custGeom>
              <a:avLst/>
              <a:gdLst/>
              <a:ahLst/>
              <a:cxnLst/>
              <a:rect l="l" t="t" r="r" b="b"/>
              <a:pathLst>
                <a:path w="12463" h="18870" extrusionOk="0">
                  <a:moveTo>
                    <a:pt x="5529" y="1"/>
                  </a:moveTo>
                  <a:lnTo>
                    <a:pt x="4257" y="791"/>
                  </a:lnTo>
                  <a:lnTo>
                    <a:pt x="4213" y="835"/>
                  </a:lnTo>
                  <a:lnTo>
                    <a:pt x="3730" y="1449"/>
                  </a:lnTo>
                  <a:lnTo>
                    <a:pt x="3730" y="1493"/>
                  </a:lnTo>
                  <a:lnTo>
                    <a:pt x="3204" y="3248"/>
                  </a:lnTo>
                  <a:lnTo>
                    <a:pt x="3160" y="3292"/>
                  </a:lnTo>
                  <a:lnTo>
                    <a:pt x="3204" y="4696"/>
                  </a:lnTo>
                  <a:lnTo>
                    <a:pt x="3247" y="4740"/>
                  </a:lnTo>
                  <a:lnTo>
                    <a:pt x="4037" y="7592"/>
                  </a:lnTo>
                  <a:lnTo>
                    <a:pt x="4081" y="7636"/>
                  </a:lnTo>
                  <a:lnTo>
                    <a:pt x="6056" y="10225"/>
                  </a:lnTo>
                  <a:lnTo>
                    <a:pt x="6582" y="11498"/>
                  </a:lnTo>
                  <a:lnTo>
                    <a:pt x="6539" y="12156"/>
                  </a:lnTo>
                  <a:lnTo>
                    <a:pt x="5661" y="14306"/>
                  </a:lnTo>
                  <a:lnTo>
                    <a:pt x="44" y="18518"/>
                  </a:lnTo>
                  <a:lnTo>
                    <a:pt x="0" y="18606"/>
                  </a:lnTo>
                  <a:lnTo>
                    <a:pt x="0" y="18650"/>
                  </a:lnTo>
                  <a:lnTo>
                    <a:pt x="0" y="18738"/>
                  </a:lnTo>
                  <a:lnTo>
                    <a:pt x="0" y="18782"/>
                  </a:lnTo>
                  <a:lnTo>
                    <a:pt x="88" y="18826"/>
                  </a:lnTo>
                  <a:lnTo>
                    <a:pt x="176" y="18870"/>
                  </a:lnTo>
                  <a:lnTo>
                    <a:pt x="264" y="18826"/>
                  </a:lnTo>
                  <a:lnTo>
                    <a:pt x="5924" y="14569"/>
                  </a:lnTo>
                  <a:lnTo>
                    <a:pt x="5968" y="14481"/>
                  </a:lnTo>
                  <a:lnTo>
                    <a:pt x="6890" y="12244"/>
                  </a:lnTo>
                  <a:lnTo>
                    <a:pt x="6890" y="12200"/>
                  </a:lnTo>
                  <a:lnTo>
                    <a:pt x="6933" y="11498"/>
                  </a:lnTo>
                  <a:lnTo>
                    <a:pt x="6890" y="11410"/>
                  </a:lnTo>
                  <a:lnTo>
                    <a:pt x="6407" y="10093"/>
                  </a:lnTo>
                  <a:lnTo>
                    <a:pt x="6363" y="10050"/>
                  </a:lnTo>
                  <a:lnTo>
                    <a:pt x="4388" y="7461"/>
                  </a:lnTo>
                  <a:lnTo>
                    <a:pt x="3555" y="4696"/>
                  </a:lnTo>
                  <a:lnTo>
                    <a:pt x="3511" y="3336"/>
                  </a:lnTo>
                  <a:lnTo>
                    <a:pt x="4037" y="1625"/>
                  </a:lnTo>
                  <a:lnTo>
                    <a:pt x="4476" y="1098"/>
                  </a:lnTo>
                  <a:lnTo>
                    <a:pt x="5617" y="352"/>
                  </a:lnTo>
                  <a:lnTo>
                    <a:pt x="9391" y="2678"/>
                  </a:lnTo>
                  <a:lnTo>
                    <a:pt x="11848" y="5925"/>
                  </a:lnTo>
                  <a:lnTo>
                    <a:pt x="12111" y="7724"/>
                  </a:lnTo>
                  <a:lnTo>
                    <a:pt x="12024" y="10620"/>
                  </a:lnTo>
                  <a:lnTo>
                    <a:pt x="12024" y="10708"/>
                  </a:lnTo>
                  <a:lnTo>
                    <a:pt x="12067" y="10752"/>
                  </a:lnTo>
                  <a:lnTo>
                    <a:pt x="12111" y="10796"/>
                  </a:lnTo>
                  <a:lnTo>
                    <a:pt x="12199" y="10796"/>
                  </a:lnTo>
                  <a:lnTo>
                    <a:pt x="12331" y="10752"/>
                  </a:lnTo>
                  <a:lnTo>
                    <a:pt x="12331" y="10708"/>
                  </a:lnTo>
                  <a:lnTo>
                    <a:pt x="12375" y="10620"/>
                  </a:lnTo>
                  <a:lnTo>
                    <a:pt x="12462" y="7724"/>
                  </a:lnTo>
                  <a:lnTo>
                    <a:pt x="12199" y="5837"/>
                  </a:lnTo>
                  <a:lnTo>
                    <a:pt x="12155" y="5749"/>
                  </a:lnTo>
                  <a:lnTo>
                    <a:pt x="9654" y="2458"/>
                  </a:lnTo>
                  <a:lnTo>
                    <a:pt x="9610" y="2414"/>
                  </a:lnTo>
                  <a:lnTo>
                    <a:pt x="570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" name="Google Shape;779;p48"/>
            <p:cNvSpPr/>
            <p:nvPr/>
          </p:nvSpPr>
          <p:spPr>
            <a:xfrm>
              <a:off x="3642150" y="2927150"/>
              <a:ext cx="329125" cy="352150"/>
            </a:xfrm>
            <a:custGeom>
              <a:avLst/>
              <a:gdLst/>
              <a:ahLst/>
              <a:cxnLst/>
              <a:rect l="l" t="t" r="r" b="b"/>
              <a:pathLst>
                <a:path w="13165" h="14086" extrusionOk="0">
                  <a:moveTo>
                    <a:pt x="5836" y="0"/>
                  </a:moveTo>
                  <a:lnTo>
                    <a:pt x="4257" y="176"/>
                  </a:lnTo>
                  <a:lnTo>
                    <a:pt x="3555" y="351"/>
                  </a:lnTo>
                  <a:lnTo>
                    <a:pt x="2940" y="527"/>
                  </a:lnTo>
                  <a:lnTo>
                    <a:pt x="2414" y="702"/>
                  </a:lnTo>
                  <a:lnTo>
                    <a:pt x="1931" y="922"/>
                  </a:lnTo>
                  <a:lnTo>
                    <a:pt x="1536" y="1185"/>
                  </a:lnTo>
                  <a:lnTo>
                    <a:pt x="1185" y="1492"/>
                  </a:lnTo>
                  <a:lnTo>
                    <a:pt x="878" y="1799"/>
                  </a:lnTo>
                  <a:lnTo>
                    <a:pt x="615" y="2151"/>
                  </a:lnTo>
                  <a:lnTo>
                    <a:pt x="439" y="2545"/>
                  </a:lnTo>
                  <a:lnTo>
                    <a:pt x="264" y="2984"/>
                  </a:lnTo>
                  <a:lnTo>
                    <a:pt x="132" y="3423"/>
                  </a:lnTo>
                  <a:lnTo>
                    <a:pt x="88" y="3950"/>
                  </a:lnTo>
                  <a:lnTo>
                    <a:pt x="0" y="4520"/>
                  </a:lnTo>
                  <a:lnTo>
                    <a:pt x="0" y="5091"/>
                  </a:lnTo>
                  <a:lnTo>
                    <a:pt x="0" y="6451"/>
                  </a:lnTo>
                  <a:lnTo>
                    <a:pt x="0" y="6495"/>
                  </a:lnTo>
                  <a:lnTo>
                    <a:pt x="702" y="8996"/>
                  </a:lnTo>
                  <a:lnTo>
                    <a:pt x="746" y="9084"/>
                  </a:lnTo>
                  <a:lnTo>
                    <a:pt x="2896" y="12155"/>
                  </a:lnTo>
                  <a:lnTo>
                    <a:pt x="2984" y="12989"/>
                  </a:lnTo>
                  <a:lnTo>
                    <a:pt x="2677" y="13603"/>
                  </a:lnTo>
                  <a:lnTo>
                    <a:pt x="2370" y="13779"/>
                  </a:lnTo>
                  <a:lnTo>
                    <a:pt x="2326" y="13823"/>
                  </a:lnTo>
                  <a:lnTo>
                    <a:pt x="2282" y="13867"/>
                  </a:lnTo>
                  <a:lnTo>
                    <a:pt x="2282" y="13954"/>
                  </a:lnTo>
                  <a:lnTo>
                    <a:pt x="2282" y="13998"/>
                  </a:lnTo>
                  <a:lnTo>
                    <a:pt x="2326" y="14086"/>
                  </a:lnTo>
                  <a:lnTo>
                    <a:pt x="2501" y="14086"/>
                  </a:lnTo>
                  <a:lnTo>
                    <a:pt x="2896" y="13910"/>
                  </a:lnTo>
                  <a:lnTo>
                    <a:pt x="2940" y="13823"/>
                  </a:lnTo>
                  <a:lnTo>
                    <a:pt x="3335" y="13077"/>
                  </a:lnTo>
                  <a:lnTo>
                    <a:pt x="3335" y="12989"/>
                  </a:lnTo>
                  <a:lnTo>
                    <a:pt x="3247" y="12067"/>
                  </a:lnTo>
                  <a:lnTo>
                    <a:pt x="3204" y="11980"/>
                  </a:lnTo>
                  <a:lnTo>
                    <a:pt x="1053" y="8908"/>
                  </a:lnTo>
                  <a:lnTo>
                    <a:pt x="351" y="6407"/>
                  </a:lnTo>
                  <a:lnTo>
                    <a:pt x="351" y="5178"/>
                  </a:lnTo>
                  <a:lnTo>
                    <a:pt x="351" y="4608"/>
                  </a:lnTo>
                  <a:lnTo>
                    <a:pt x="395" y="4081"/>
                  </a:lnTo>
                  <a:lnTo>
                    <a:pt x="439" y="3599"/>
                  </a:lnTo>
                  <a:lnTo>
                    <a:pt x="571" y="3160"/>
                  </a:lnTo>
                  <a:lnTo>
                    <a:pt x="702" y="2765"/>
                  </a:lnTo>
                  <a:lnTo>
                    <a:pt x="878" y="2414"/>
                  </a:lnTo>
                  <a:lnTo>
                    <a:pt x="1097" y="2063"/>
                  </a:lnTo>
                  <a:lnTo>
                    <a:pt x="1361" y="1756"/>
                  </a:lnTo>
                  <a:lnTo>
                    <a:pt x="1712" y="1492"/>
                  </a:lnTo>
                  <a:lnTo>
                    <a:pt x="2063" y="1273"/>
                  </a:lnTo>
                  <a:lnTo>
                    <a:pt x="2545" y="1054"/>
                  </a:lnTo>
                  <a:lnTo>
                    <a:pt x="3028" y="834"/>
                  </a:lnTo>
                  <a:lnTo>
                    <a:pt x="3642" y="702"/>
                  </a:lnTo>
                  <a:lnTo>
                    <a:pt x="4301" y="527"/>
                  </a:lnTo>
                  <a:lnTo>
                    <a:pt x="5836" y="351"/>
                  </a:lnTo>
                  <a:lnTo>
                    <a:pt x="6890" y="659"/>
                  </a:lnTo>
                  <a:lnTo>
                    <a:pt x="7855" y="1580"/>
                  </a:lnTo>
                  <a:lnTo>
                    <a:pt x="7899" y="1580"/>
                  </a:lnTo>
                  <a:lnTo>
                    <a:pt x="11102" y="3335"/>
                  </a:lnTo>
                  <a:lnTo>
                    <a:pt x="12901" y="4388"/>
                  </a:lnTo>
                  <a:lnTo>
                    <a:pt x="12989" y="4432"/>
                  </a:lnTo>
                  <a:lnTo>
                    <a:pt x="13033" y="4388"/>
                  </a:lnTo>
                  <a:lnTo>
                    <a:pt x="13077" y="4388"/>
                  </a:lnTo>
                  <a:lnTo>
                    <a:pt x="13164" y="4345"/>
                  </a:lnTo>
                  <a:lnTo>
                    <a:pt x="13164" y="4257"/>
                  </a:lnTo>
                  <a:lnTo>
                    <a:pt x="13164" y="4213"/>
                  </a:lnTo>
                  <a:lnTo>
                    <a:pt x="13121" y="4125"/>
                  </a:lnTo>
                  <a:lnTo>
                    <a:pt x="13077" y="4081"/>
                  </a:lnTo>
                  <a:lnTo>
                    <a:pt x="11278" y="3028"/>
                  </a:lnTo>
                  <a:lnTo>
                    <a:pt x="8074" y="1317"/>
                  </a:lnTo>
                  <a:lnTo>
                    <a:pt x="7109" y="395"/>
                  </a:lnTo>
                  <a:lnTo>
                    <a:pt x="7065" y="351"/>
                  </a:lnTo>
                  <a:lnTo>
                    <a:pt x="592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" name="Google Shape;780;p48"/>
            <p:cNvSpPr/>
            <p:nvPr/>
          </p:nvSpPr>
          <p:spPr>
            <a:xfrm>
              <a:off x="3625700" y="2886550"/>
              <a:ext cx="275375" cy="360950"/>
            </a:xfrm>
            <a:custGeom>
              <a:avLst/>
              <a:gdLst/>
              <a:ahLst/>
              <a:cxnLst/>
              <a:rect l="l" t="t" r="r" b="b"/>
              <a:pathLst>
                <a:path w="11015" h="14438" extrusionOk="0">
                  <a:moveTo>
                    <a:pt x="7767" y="1"/>
                  </a:moveTo>
                  <a:lnTo>
                    <a:pt x="4783" y="835"/>
                  </a:lnTo>
                  <a:lnTo>
                    <a:pt x="1360" y="1975"/>
                  </a:lnTo>
                  <a:lnTo>
                    <a:pt x="1273" y="2019"/>
                  </a:lnTo>
                  <a:lnTo>
                    <a:pt x="878" y="2458"/>
                  </a:lnTo>
                  <a:lnTo>
                    <a:pt x="878" y="2502"/>
                  </a:lnTo>
                  <a:lnTo>
                    <a:pt x="527" y="3248"/>
                  </a:lnTo>
                  <a:lnTo>
                    <a:pt x="527" y="3292"/>
                  </a:lnTo>
                  <a:lnTo>
                    <a:pt x="44" y="5925"/>
                  </a:lnTo>
                  <a:lnTo>
                    <a:pt x="0" y="5969"/>
                  </a:lnTo>
                  <a:lnTo>
                    <a:pt x="44" y="8250"/>
                  </a:lnTo>
                  <a:lnTo>
                    <a:pt x="88" y="8294"/>
                  </a:lnTo>
                  <a:lnTo>
                    <a:pt x="878" y="10795"/>
                  </a:lnTo>
                  <a:lnTo>
                    <a:pt x="878" y="10839"/>
                  </a:lnTo>
                  <a:lnTo>
                    <a:pt x="2721" y="13648"/>
                  </a:lnTo>
                  <a:lnTo>
                    <a:pt x="2721" y="13911"/>
                  </a:lnTo>
                  <a:lnTo>
                    <a:pt x="2457" y="14130"/>
                  </a:lnTo>
                  <a:lnTo>
                    <a:pt x="2414" y="14174"/>
                  </a:lnTo>
                  <a:lnTo>
                    <a:pt x="2370" y="14262"/>
                  </a:lnTo>
                  <a:lnTo>
                    <a:pt x="2414" y="14306"/>
                  </a:lnTo>
                  <a:lnTo>
                    <a:pt x="2414" y="14394"/>
                  </a:lnTo>
                  <a:lnTo>
                    <a:pt x="2501" y="14437"/>
                  </a:lnTo>
                  <a:lnTo>
                    <a:pt x="2545" y="14437"/>
                  </a:lnTo>
                  <a:lnTo>
                    <a:pt x="2677" y="14394"/>
                  </a:lnTo>
                  <a:lnTo>
                    <a:pt x="2984" y="14130"/>
                  </a:lnTo>
                  <a:lnTo>
                    <a:pt x="3028" y="14086"/>
                  </a:lnTo>
                  <a:lnTo>
                    <a:pt x="3028" y="14043"/>
                  </a:lnTo>
                  <a:lnTo>
                    <a:pt x="3072" y="13604"/>
                  </a:lnTo>
                  <a:lnTo>
                    <a:pt x="3072" y="13516"/>
                  </a:lnTo>
                  <a:lnTo>
                    <a:pt x="1185" y="10664"/>
                  </a:lnTo>
                  <a:lnTo>
                    <a:pt x="395" y="8206"/>
                  </a:lnTo>
                  <a:lnTo>
                    <a:pt x="351" y="5969"/>
                  </a:lnTo>
                  <a:lnTo>
                    <a:pt x="834" y="3380"/>
                  </a:lnTo>
                  <a:lnTo>
                    <a:pt x="1185" y="2678"/>
                  </a:lnTo>
                  <a:lnTo>
                    <a:pt x="1492" y="2326"/>
                  </a:lnTo>
                  <a:lnTo>
                    <a:pt x="4915" y="1142"/>
                  </a:lnTo>
                  <a:lnTo>
                    <a:pt x="7811" y="352"/>
                  </a:lnTo>
                  <a:lnTo>
                    <a:pt x="10751" y="1317"/>
                  </a:lnTo>
                  <a:lnTo>
                    <a:pt x="10839" y="1361"/>
                  </a:lnTo>
                  <a:lnTo>
                    <a:pt x="10882" y="1317"/>
                  </a:lnTo>
                  <a:lnTo>
                    <a:pt x="10970" y="1273"/>
                  </a:lnTo>
                  <a:lnTo>
                    <a:pt x="10970" y="1229"/>
                  </a:lnTo>
                  <a:lnTo>
                    <a:pt x="11014" y="1142"/>
                  </a:lnTo>
                  <a:lnTo>
                    <a:pt x="10970" y="1098"/>
                  </a:lnTo>
                  <a:lnTo>
                    <a:pt x="10926" y="1054"/>
                  </a:lnTo>
                  <a:lnTo>
                    <a:pt x="10882" y="1010"/>
                  </a:lnTo>
                  <a:lnTo>
                    <a:pt x="785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" name="Google Shape;781;p48"/>
            <p:cNvSpPr/>
            <p:nvPr/>
          </p:nvSpPr>
          <p:spPr>
            <a:xfrm>
              <a:off x="3703575" y="3053300"/>
              <a:ext cx="118500" cy="174450"/>
            </a:xfrm>
            <a:custGeom>
              <a:avLst/>
              <a:gdLst/>
              <a:ahLst/>
              <a:cxnLst/>
              <a:rect l="l" t="t" r="r" b="b"/>
              <a:pathLst>
                <a:path w="4740" h="6978" extrusionOk="0">
                  <a:moveTo>
                    <a:pt x="966" y="352"/>
                  </a:moveTo>
                  <a:lnTo>
                    <a:pt x="1624" y="527"/>
                  </a:lnTo>
                  <a:lnTo>
                    <a:pt x="2765" y="1405"/>
                  </a:lnTo>
                  <a:lnTo>
                    <a:pt x="3950" y="2897"/>
                  </a:lnTo>
                  <a:lnTo>
                    <a:pt x="4389" y="4564"/>
                  </a:lnTo>
                  <a:lnTo>
                    <a:pt x="3906" y="6276"/>
                  </a:lnTo>
                  <a:lnTo>
                    <a:pt x="3818" y="6495"/>
                  </a:lnTo>
                  <a:lnTo>
                    <a:pt x="878" y="3511"/>
                  </a:lnTo>
                  <a:lnTo>
                    <a:pt x="483" y="2897"/>
                  </a:lnTo>
                  <a:lnTo>
                    <a:pt x="352" y="834"/>
                  </a:lnTo>
                  <a:lnTo>
                    <a:pt x="966" y="352"/>
                  </a:lnTo>
                  <a:close/>
                  <a:moveTo>
                    <a:pt x="878" y="1"/>
                  </a:moveTo>
                  <a:lnTo>
                    <a:pt x="790" y="45"/>
                  </a:lnTo>
                  <a:lnTo>
                    <a:pt x="88" y="615"/>
                  </a:lnTo>
                  <a:lnTo>
                    <a:pt x="1" y="659"/>
                  </a:lnTo>
                  <a:lnTo>
                    <a:pt x="1" y="747"/>
                  </a:lnTo>
                  <a:lnTo>
                    <a:pt x="132" y="2985"/>
                  </a:lnTo>
                  <a:lnTo>
                    <a:pt x="132" y="3072"/>
                  </a:lnTo>
                  <a:lnTo>
                    <a:pt x="571" y="3730"/>
                  </a:lnTo>
                  <a:lnTo>
                    <a:pt x="615" y="3774"/>
                  </a:lnTo>
                  <a:lnTo>
                    <a:pt x="3774" y="6934"/>
                  </a:lnTo>
                  <a:lnTo>
                    <a:pt x="3818" y="6978"/>
                  </a:lnTo>
                  <a:lnTo>
                    <a:pt x="3994" y="6978"/>
                  </a:lnTo>
                  <a:lnTo>
                    <a:pt x="4038" y="6890"/>
                  </a:lnTo>
                  <a:lnTo>
                    <a:pt x="4257" y="6407"/>
                  </a:lnTo>
                  <a:lnTo>
                    <a:pt x="4257" y="6363"/>
                  </a:lnTo>
                  <a:lnTo>
                    <a:pt x="4740" y="4608"/>
                  </a:lnTo>
                  <a:lnTo>
                    <a:pt x="4740" y="4520"/>
                  </a:lnTo>
                  <a:lnTo>
                    <a:pt x="4301" y="2765"/>
                  </a:lnTo>
                  <a:lnTo>
                    <a:pt x="4257" y="2677"/>
                  </a:lnTo>
                  <a:lnTo>
                    <a:pt x="3028" y="1185"/>
                  </a:lnTo>
                  <a:lnTo>
                    <a:pt x="2984" y="1142"/>
                  </a:lnTo>
                  <a:lnTo>
                    <a:pt x="1800" y="220"/>
                  </a:lnTo>
                  <a:lnTo>
                    <a:pt x="1756" y="176"/>
                  </a:lnTo>
                  <a:lnTo>
                    <a:pt x="96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" name="Google Shape;782;p48"/>
            <p:cNvSpPr/>
            <p:nvPr/>
          </p:nvSpPr>
          <p:spPr>
            <a:xfrm>
              <a:off x="3689325" y="3025875"/>
              <a:ext cx="149200" cy="218325"/>
            </a:xfrm>
            <a:custGeom>
              <a:avLst/>
              <a:gdLst/>
              <a:ahLst/>
              <a:cxnLst/>
              <a:rect l="l" t="t" r="r" b="b"/>
              <a:pathLst>
                <a:path w="5968" h="8733" extrusionOk="0">
                  <a:moveTo>
                    <a:pt x="1360" y="396"/>
                  </a:moveTo>
                  <a:lnTo>
                    <a:pt x="1975" y="615"/>
                  </a:lnTo>
                  <a:lnTo>
                    <a:pt x="3949" y="2239"/>
                  </a:lnTo>
                  <a:lnTo>
                    <a:pt x="5134" y="3774"/>
                  </a:lnTo>
                  <a:lnTo>
                    <a:pt x="5441" y="4564"/>
                  </a:lnTo>
                  <a:lnTo>
                    <a:pt x="5617" y="5617"/>
                  </a:lnTo>
                  <a:lnTo>
                    <a:pt x="5441" y="6670"/>
                  </a:lnTo>
                  <a:lnTo>
                    <a:pt x="4871" y="7943"/>
                  </a:lnTo>
                  <a:lnTo>
                    <a:pt x="4388" y="8382"/>
                  </a:lnTo>
                  <a:lnTo>
                    <a:pt x="3949" y="8338"/>
                  </a:lnTo>
                  <a:lnTo>
                    <a:pt x="1317" y="5310"/>
                  </a:lnTo>
                  <a:lnTo>
                    <a:pt x="658" y="4389"/>
                  </a:lnTo>
                  <a:lnTo>
                    <a:pt x="351" y="2282"/>
                  </a:lnTo>
                  <a:lnTo>
                    <a:pt x="395" y="1273"/>
                  </a:lnTo>
                  <a:lnTo>
                    <a:pt x="614" y="790"/>
                  </a:lnTo>
                  <a:lnTo>
                    <a:pt x="1360" y="396"/>
                  </a:lnTo>
                  <a:close/>
                  <a:moveTo>
                    <a:pt x="1317" y="1"/>
                  </a:moveTo>
                  <a:lnTo>
                    <a:pt x="1273" y="45"/>
                  </a:lnTo>
                  <a:lnTo>
                    <a:pt x="395" y="527"/>
                  </a:lnTo>
                  <a:lnTo>
                    <a:pt x="351" y="615"/>
                  </a:lnTo>
                  <a:lnTo>
                    <a:pt x="44" y="1142"/>
                  </a:lnTo>
                  <a:lnTo>
                    <a:pt x="44" y="1229"/>
                  </a:lnTo>
                  <a:lnTo>
                    <a:pt x="0" y="2282"/>
                  </a:lnTo>
                  <a:lnTo>
                    <a:pt x="0" y="2326"/>
                  </a:lnTo>
                  <a:lnTo>
                    <a:pt x="307" y="4520"/>
                  </a:lnTo>
                  <a:lnTo>
                    <a:pt x="351" y="4564"/>
                  </a:lnTo>
                  <a:lnTo>
                    <a:pt x="1053" y="5530"/>
                  </a:lnTo>
                  <a:lnTo>
                    <a:pt x="3730" y="8645"/>
                  </a:lnTo>
                  <a:lnTo>
                    <a:pt x="3774" y="8689"/>
                  </a:lnTo>
                  <a:lnTo>
                    <a:pt x="3818" y="8689"/>
                  </a:lnTo>
                  <a:lnTo>
                    <a:pt x="4432" y="8733"/>
                  </a:lnTo>
                  <a:lnTo>
                    <a:pt x="4476" y="8733"/>
                  </a:lnTo>
                  <a:lnTo>
                    <a:pt x="4564" y="8689"/>
                  </a:lnTo>
                  <a:lnTo>
                    <a:pt x="5134" y="8206"/>
                  </a:lnTo>
                  <a:lnTo>
                    <a:pt x="5178" y="8118"/>
                  </a:lnTo>
                  <a:lnTo>
                    <a:pt x="5792" y="6758"/>
                  </a:lnTo>
                  <a:lnTo>
                    <a:pt x="5792" y="6714"/>
                  </a:lnTo>
                  <a:lnTo>
                    <a:pt x="5968" y="5661"/>
                  </a:lnTo>
                  <a:lnTo>
                    <a:pt x="5968" y="5617"/>
                  </a:lnTo>
                  <a:lnTo>
                    <a:pt x="5792" y="4476"/>
                  </a:lnTo>
                  <a:lnTo>
                    <a:pt x="5792" y="4433"/>
                  </a:lnTo>
                  <a:lnTo>
                    <a:pt x="5441" y="3599"/>
                  </a:lnTo>
                  <a:lnTo>
                    <a:pt x="5397" y="3555"/>
                  </a:lnTo>
                  <a:lnTo>
                    <a:pt x="4213" y="2019"/>
                  </a:lnTo>
                  <a:lnTo>
                    <a:pt x="4213" y="1975"/>
                  </a:lnTo>
                  <a:lnTo>
                    <a:pt x="2194" y="352"/>
                  </a:lnTo>
                  <a:lnTo>
                    <a:pt x="2150" y="308"/>
                  </a:lnTo>
                  <a:lnTo>
                    <a:pt x="1404" y="45"/>
                  </a:lnTo>
                  <a:lnTo>
                    <a:pt x="131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" name="Google Shape;783;p48"/>
            <p:cNvSpPr/>
            <p:nvPr/>
          </p:nvSpPr>
          <p:spPr>
            <a:xfrm>
              <a:off x="3745275" y="2955675"/>
              <a:ext cx="168950" cy="217225"/>
            </a:xfrm>
            <a:custGeom>
              <a:avLst/>
              <a:gdLst/>
              <a:ahLst/>
              <a:cxnLst/>
              <a:rect l="l" t="t" r="r" b="b"/>
              <a:pathLst>
                <a:path w="6758" h="8689" extrusionOk="0">
                  <a:moveTo>
                    <a:pt x="88" y="0"/>
                  </a:moveTo>
                  <a:lnTo>
                    <a:pt x="44" y="44"/>
                  </a:lnTo>
                  <a:lnTo>
                    <a:pt x="0" y="88"/>
                  </a:lnTo>
                  <a:lnTo>
                    <a:pt x="0" y="176"/>
                  </a:lnTo>
                  <a:lnTo>
                    <a:pt x="0" y="264"/>
                  </a:lnTo>
                  <a:lnTo>
                    <a:pt x="44" y="307"/>
                  </a:lnTo>
                  <a:lnTo>
                    <a:pt x="132" y="307"/>
                  </a:lnTo>
                  <a:lnTo>
                    <a:pt x="1360" y="878"/>
                  </a:lnTo>
                  <a:lnTo>
                    <a:pt x="3379" y="1799"/>
                  </a:lnTo>
                  <a:lnTo>
                    <a:pt x="6407" y="5266"/>
                  </a:lnTo>
                  <a:lnTo>
                    <a:pt x="6187" y="8469"/>
                  </a:lnTo>
                  <a:lnTo>
                    <a:pt x="6187" y="8557"/>
                  </a:lnTo>
                  <a:lnTo>
                    <a:pt x="6231" y="8601"/>
                  </a:lnTo>
                  <a:lnTo>
                    <a:pt x="6275" y="8645"/>
                  </a:lnTo>
                  <a:lnTo>
                    <a:pt x="6319" y="8689"/>
                  </a:lnTo>
                  <a:lnTo>
                    <a:pt x="6363" y="8689"/>
                  </a:lnTo>
                  <a:lnTo>
                    <a:pt x="6450" y="8645"/>
                  </a:lnTo>
                  <a:lnTo>
                    <a:pt x="6538" y="8513"/>
                  </a:lnTo>
                  <a:lnTo>
                    <a:pt x="6758" y="5222"/>
                  </a:lnTo>
                  <a:lnTo>
                    <a:pt x="6758" y="5134"/>
                  </a:lnTo>
                  <a:lnTo>
                    <a:pt x="6714" y="5090"/>
                  </a:lnTo>
                  <a:lnTo>
                    <a:pt x="3598" y="1536"/>
                  </a:lnTo>
                  <a:lnTo>
                    <a:pt x="3554" y="1492"/>
                  </a:lnTo>
                  <a:lnTo>
                    <a:pt x="1887" y="702"/>
                  </a:lnTo>
                  <a:lnTo>
                    <a:pt x="834" y="220"/>
                  </a:lnTo>
                  <a:lnTo>
                    <a:pt x="21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" name="Google Shape;784;p48"/>
            <p:cNvSpPr/>
            <p:nvPr/>
          </p:nvSpPr>
          <p:spPr>
            <a:xfrm>
              <a:off x="3838500" y="2980900"/>
              <a:ext cx="96575" cy="170050"/>
            </a:xfrm>
            <a:custGeom>
              <a:avLst/>
              <a:gdLst/>
              <a:ahLst/>
              <a:cxnLst/>
              <a:rect l="l" t="t" r="r" b="b"/>
              <a:pathLst>
                <a:path w="3863" h="6802" extrusionOk="0">
                  <a:moveTo>
                    <a:pt x="133" y="1"/>
                  </a:moveTo>
                  <a:lnTo>
                    <a:pt x="89" y="44"/>
                  </a:lnTo>
                  <a:lnTo>
                    <a:pt x="1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45" y="308"/>
                  </a:lnTo>
                  <a:lnTo>
                    <a:pt x="2239" y="2063"/>
                  </a:lnTo>
                  <a:lnTo>
                    <a:pt x="3511" y="4301"/>
                  </a:lnTo>
                  <a:lnTo>
                    <a:pt x="3248" y="6583"/>
                  </a:lnTo>
                  <a:lnTo>
                    <a:pt x="3248" y="6670"/>
                  </a:lnTo>
                  <a:lnTo>
                    <a:pt x="3292" y="6714"/>
                  </a:lnTo>
                  <a:lnTo>
                    <a:pt x="3336" y="6758"/>
                  </a:lnTo>
                  <a:lnTo>
                    <a:pt x="3380" y="6802"/>
                  </a:lnTo>
                  <a:lnTo>
                    <a:pt x="3424" y="6802"/>
                  </a:lnTo>
                  <a:lnTo>
                    <a:pt x="3511" y="6758"/>
                  </a:lnTo>
                  <a:lnTo>
                    <a:pt x="3599" y="6626"/>
                  </a:lnTo>
                  <a:lnTo>
                    <a:pt x="3862" y="4301"/>
                  </a:lnTo>
                  <a:lnTo>
                    <a:pt x="3862" y="4213"/>
                  </a:lnTo>
                  <a:lnTo>
                    <a:pt x="2546" y="1844"/>
                  </a:lnTo>
                  <a:lnTo>
                    <a:pt x="2502" y="1800"/>
                  </a:lnTo>
                  <a:lnTo>
                    <a:pt x="264" y="44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" name="Google Shape;785;p48"/>
            <p:cNvSpPr/>
            <p:nvPr/>
          </p:nvSpPr>
          <p:spPr>
            <a:xfrm>
              <a:off x="6159800" y="3992350"/>
              <a:ext cx="10975" cy="43900"/>
            </a:xfrm>
            <a:custGeom>
              <a:avLst/>
              <a:gdLst/>
              <a:ahLst/>
              <a:cxnLst/>
              <a:rect l="l" t="t" r="r" b="b"/>
              <a:pathLst>
                <a:path w="439" h="1756" extrusionOk="0">
                  <a:moveTo>
                    <a:pt x="307" y="0"/>
                  </a:moveTo>
                  <a:lnTo>
                    <a:pt x="220" y="44"/>
                  </a:lnTo>
                  <a:lnTo>
                    <a:pt x="176" y="44"/>
                  </a:lnTo>
                  <a:lnTo>
                    <a:pt x="132" y="132"/>
                  </a:lnTo>
                  <a:lnTo>
                    <a:pt x="88" y="176"/>
                  </a:lnTo>
                  <a:lnTo>
                    <a:pt x="0" y="1580"/>
                  </a:lnTo>
                  <a:lnTo>
                    <a:pt x="0" y="1668"/>
                  </a:lnTo>
                  <a:lnTo>
                    <a:pt x="44" y="1712"/>
                  </a:lnTo>
                  <a:lnTo>
                    <a:pt x="88" y="1755"/>
                  </a:lnTo>
                  <a:lnTo>
                    <a:pt x="176" y="1755"/>
                  </a:lnTo>
                  <a:lnTo>
                    <a:pt x="307" y="1712"/>
                  </a:lnTo>
                  <a:lnTo>
                    <a:pt x="351" y="1624"/>
                  </a:lnTo>
                  <a:lnTo>
                    <a:pt x="439" y="220"/>
                  </a:lnTo>
                  <a:lnTo>
                    <a:pt x="439" y="132"/>
                  </a:lnTo>
                  <a:lnTo>
                    <a:pt x="395" y="88"/>
                  </a:lnTo>
                  <a:lnTo>
                    <a:pt x="351" y="44"/>
                  </a:lnTo>
                  <a:lnTo>
                    <a:pt x="30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" name="Google Shape;786;p48"/>
            <p:cNvSpPr/>
            <p:nvPr/>
          </p:nvSpPr>
          <p:spPr>
            <a:xfrm>
              <a:off x="6108225" y="4190900"/>
              <a:ext cx="28550" cy="37325"/>
            </a:xfrm>
            <a:custGeom>
              <a:avLst/>
              <a:gdLst/>
              <a:ahLst/>
              <a:cxnLst/>
              <a:rect l="l" t="t" r="r" b="b"/>
              <a:pathLst>
                <a:path w="1142" h="1493" extrusionOk="0">
                  <a:moveTo>
                    <a:pt x="878" y="1"/>
                  </a:moveTo>
                  <a:lnTo>
                    <a:pt x="834" y="88"/>
                  </a:lnTo>
                  <a:lnTo>
                    <a:pt x="1" y="1229"/>
                  </a:lnTo>
                  <a:lnTo>
                    <a:pt x="1" y="1273"/>
                  </a:lnTo>
                  <a:lnTo>
                    <a:pt x="1" y="1361"/>
                  </a:lnTo>
                  <a:lnTo>
                    <a:pt x="1" y="1405"/>
                  </a:lnTo>
                  <a:lnTo>
                    <a:pt x="45" y="1449"/>
                  </a:lnTo>
                  <a:lnTo>
                    <a:pt x="176" y="1492"/>
                  </a:lnTo>
                  <a:lnTo>
                    <a:pt x="264" y="1492"/>
                  </a:lnTo>
                  <a:lnTo>
                    <a:pt x="308" y="1405"/>
                  </a:lnTo>
                  <a:lnTo>
                    <a:pt x="1098" y="264"/>
                  </a:lnTo>
                  <a:lnTo>
                    <a:pt x="1142" y="220"/>
                  </a:lnTo>
                  <a:lnTo>
                    <a:pt x="1142" y="132"/>
                  </a:lnTo>
                  <a:lnTo>
                    <a:pt x="1098" y="88"/>
                  </a:lnTo>
                  <a:lnTo>
                    <a:pt x="1054" y="44"/>
                  </a:lnTo>
                  <a:lnTo>
                    <a:pt x="101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" name="Google Shape;787;p48"/>
            <p:cNvSpPr/>
            <p:nvPr/>
          </p:nvSpPr>
          <p:spPr>
            <a:xfrm>
              <a:off x="6367125" y="4108625"/>
              <a:ext cx="36225" cy="30750"/>
            </a:xfrm>
            <a:custGeom>
              <a:avLst/>
              <a:gdLst/>
              <a:ahLst/>
              <a:cxnLst/>
              <a:rect l="l" t="t" r="r" b="b"/>
              <a:pathLst>
                <a:path w="1449" h="1230" extrusionOk="0">
                  <a:moveTo>
                    <a:pt x="88" y="1"/>
                  </a:moveTo>
                  <a:lnTo>
                    <a:pt x="44" y="44"/>
                  </a:lnTo>
                  <a:lnTo>
                    <a:pt x="1" y="132"/>
                  </a:lnTo>
                  <a:lnTo>
                    <a:pt x="1" y="176"/>
                  </a:lnTo>
                  <a:lnTo>
                    <a:pt x="44" y="264"/>
                  </a:lnTo>
                  <a:lnTo>
                    <a:pt x="88" y="308"/>
                  </a:lnTo>
                  <a:lnTo>
                    <a:pt x="1185" y="1185"/>
                  </a:lnTo>
                  <a:lnTo>
                    <a:pt x="1273" y="1229"/>
                  </a:lnTo>
                  <a:lnTo>
                    <a:pt x="1361" y="1185"/>
                  </a:lnTo>
                  <a:lnTo>
                    <a:pt x="1405" y="1141"/>
                  </a:lnTo>
                  <a:lnTo>
                    <a:pt x="1449" y="1098"/>
                  </a:lnTo>
                  <a:lnTo>
                    <a:pt x="1449" y="1010"/>
                  </a:lnTo>
                  <a:lnTo>
                    <a:pt x="1449" y="966"/>
                  </a:lnTo>
                  <a:lnTo>
                    <a:pt x="1405" y="922"/>
                  </a:lnTo>
                  <a:lnTo>
                    <a:pt x="308" y="44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" name="Google Shape;788;p48"/>
            <p:cNvSpPr/>
            <p:nvPr/>
          </p:nvSpPr>
          <p:spPr>
            <a:xfrm>
              <a:off x="5861400" y="5099225"/>
              <a:ext cx="47200" cy="13175"/>
            </a:xfrm>
            <a:custGeom>
              <a:avLst/>
              <a:gdLst/>
              <a:ahLst/>
              <a:cxnLst/>
              <a:rect l="l" t="t" r="r" b="b"/>
              <a:pathLst>
                <a:path w="1888" h="527" extrusionOk="0">
                  <a:moveTo>
                    <a:pt x="1668" y="0"/>
                  </a:moveTo>
                  <a:lnTo>
                    <a:pt x="132" y="176"/>
                  </a:lnTo>
                  <a:lnTo>
                    <a:pt x="88" y="220"/>
                  </a:lnTo>
                  <a:lnTo>
                    <a:pt x="1" y="264"/>
                  </a:lnTo>
                  <a:lnTo>
                    <a:pt x="1" y="308"/>
                  </a:lnTo>
                  <a:lnTo>
                    <a:pt x="1" y="395"/>
                  </a:lnTo>
                  <a:lnTo>
                    <a:pt x="44" y="483"/>
                  </a:lnTo>
                  <a:lnTo>
                    <a:pt x="176" y="527"/>
                  </a:lnTo>
                  <a:lnTo>
                    <a:pt x="1712" y="351"/>
                  </a:lnTo>
                  <a:lnTo>
                    <a:pt x="1800" y="308"/>
                  </a:lnTo>
                  <a:lnTo>
                    <a:pt x="1844" y="264"/>
                  </a:lnTo>
                  <a:lnTo>
                    <a:pt x="1887" y="220"/>
                  </a:lnTo>
                  <a:lnTo>
                    <a:pt x="1887" y="132"/>
                  </a:lnTo>
                  <a:lnTo>
                    <a:pt x="1844" y="88"/>
                  </a:lnTo>
                  <a:lnTo>
                    <a:pt x="180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" name="Google Shape;789;p48"/>
            <p:cNvSpPr/>
            <p:nvPr/>
          </p:nvSpPr>
          <p:spPr>
            <a:xfrm>
              <a:off x="5808750" y="4503550"/>
              <a:ext cx="879825" cy="324725"/>
            </a:xfrm>
            <a:custGeom>
              <a:avLst/>
              <a:gdLst/>
              <a:ahLst/>
              <a:cxnLst/>
              <a:rect l="l" t="t" r="r" b="b"/>
              <a:pathLst>
                <a:path w="35193" h="12989" extrusionOk="0">
                  <a:moveTo>
                    <a:pt x="22336" y="0"/>
                  </a:moveTo>
                  <a:lnTo>
                    <a:pt x="21809" y="176"/>
                  </a:lnTo>
                  <a:lnTo>
                    <a:pt x="21765" y="220"/>
                  </a:lnTo>
                  <a:lnTo>
                    <a:pt x="20536" y="1273"/>
                  </a:lnTo>
                  <a:lnTo>
                    <a:pt x="19703" y="1931"/>
                  </a:lnTo>
                  <a:lnTo>
                    <a:pt x="19044" y="2458"/>
                  </a:lnTo>
                  <a:lnTo>
                    <a:pt x="17947" y="3423"/>
                  </a:lnTo>
                  <a:lnTo>
                    <a:pt x="17377" y="3906"/>
                  </a:lnTo>
                  <a:lnTo>
                    <a:pt x="16850" y="4301"/>
                  </a:lnTo>
                  <a:lnTo>
                    <a:pt x="16324" y="4652"/>
                  </a:lnTo>
                  <a:lnTo>
                    <a:pt x="15753" y="4959"/>
                  </a:lnTo>
                  <a:lnTo>
                    <a:pt x="15051" y="5222"/>
                  </a:lnTo>
                  <a:lnTo>
                    <a:pt x="14174" y="5485"/>
                  </a:lnTo>
                  <a:lnTo>
                    <a:pt x="13077" y="5705"/>
                  </a:lnTo>
                  <a:lnTo>
                    <a:pt x="11673" y="5968"/>
                  </a:lnTo>
                  <a:lnTo>
                    <a:pt x="11629" y="5968"/>
                  </a:lnTo>
                  <a:lnTo>
                    <a:pt x="10268" y="6626"/>
                  </a:lnTo>
                  <a:lnTo>
                    <a:pt x="10224" y="6626"/>
                  </a:lnTo>
                  <a:lnTo>
                    <a:pt x="9610" y="7241"/>
                  </a:lnTo>
                  <a:lnTo>
                    <a:pt x="9566" y="7285"/>
                  </a:lnTo>
                  <a:lnTo>
                    <a:pt x="8162" y="10093"/>
                  </a:lnTo>
                  <a:lnTo>
                    <a:pt x="7021" y="11541"/>
                  </a:lnTo>
                  <a:lnTo>
                    <a:pt x="5705" y="12506"/>
                  </a:lnTo>
                  <a:lnTo>
                    <a:pt x="5090" y="12638"/>
                  </a:lnTo>
                  <a:lnTo>
                    <a:pt x="3906" y="12506"/>
                  </a:lnTo>
                  <a:lnTo>
                    <a:pt x="1536" y="11804"/>
                  </a:lnTo>
                  <a:lnTo>
                    <a:pt x="264" y="11365"/>
                  </a:lnTo>
                  <a:lnTo>
                    <a:pt x="88" y="11365"/>
                  </a:lnTo>
                  <a:lnTo>
                    <a:pt x="44" y="11409"/>
                  </a:lnTo>
                  <a:lnTo>
                    <a:pt x="0" y="11453"/>
                  </a:lnTo>
                  <a:lnTo>
                    <a:pt x="0" y="11541"/>
                  </a:lnTo>
                  <a:lnTo>
                    <a:pt x="44" y="11585"/>
                  </a:lnTo>
                  <a:lnTo>
                    <a:pt x="44" y="11629"/>
                  </a:lnTo>
                  <a:lnTo>
                    <a:pt x="132" y="11673"/>
                  </a:lnTo>
                  <a:lnTo>
                    <a:pt x="1448" y="12155"/>
                  </a:lnTo>
                  <a:lnTo>
                    <a:pt x="3818" y="12857"/>
                  </a:lnTo>
                  <a:lnTo>
                    <a:pt x="3862" y="12857"/>
                  </a:lnTo>
                  <a:lnTo>
                    <a:pt x="5090" y="12989"/>
                  </a:lnTo>
                  <a:lnTo>
                    <a:pt x="5134" y="12989"/>
                  </a:lnTo>
                  <a:lnTo>
                    <a:pt x="5836" y="12813"/>
                  </a:lnTo>
                  <a:lnTo>
                    <a:pt x="5880" y="12770"/>
                  </a:lnTo>
                  <a:lnTo>
                    <a:pt x="7241" y="11804"/>
                  </a:lnTo>
                  <a:lnTo>
                    <a:pt x="7284" y="11760"/>
                  </a:lnTo>
                  <a:lnTo>
                    <a:pt x="8425" y="10268"/>
                  </a:lnTo>
                  <a:lnTo>
                    <a:pt x="8469" y="10268"/>
                  </a:lnTo>
                  <a:lnTo>
                    <a:pt x="9873" y="7460"/>
                  </a:lnTo>
                  <a:lnTo>
                    <a:pt x="10444" y="6934"/>
                  </a:lnTo>
                  <a:lnTo>
                    <a:pt x="11760" y="6319"/>
                  </a:lnTo>
                  <a:lnTo>
                    <a:pt x="13164" y="6056"/>
                  </a:lnTo>
                  <a:lnTo>
                    <a:pt x="14305" y="5793"/>
                  </a:lnTo>
                  <a:lnTo>
                    <a:pt x="15227" y="5529"/>
                  </a:lnTo>
                  <a:lnTo>
                    <a:pt x="15929" y="5266"/>
                  </a:lnTo>
                  <a:lnTo>
                    <a:pt x="16543" y="4959"/>
                  </a:lnTo>
                  <a:lnTo>
                    <a:pt x="17070" y="4608"/>
                  </a:lnTo>
                  <a:lnTo>
                    <a:pt x="17596" y="4169"/>
                  </a:lnTo>
                  <a:lnTo>
                    <a:pt x="18167" y="3686"/>
                  </a:lnTo>
                  <a:lnTo>
                    <a:pt x="19264" y="2765"/>
                  </a:lnTo>
                  <a:lnTo>
                    <a:pt x="19922" y="2194"/>
                  </a:lnTo>
                  <a:lnTo>
                    <a:pt x="20756" y="1580"/>
                  </a:lnTo>
                  <a:lnTo>
                    <a:pt x="21941" y="483"/>
                  </a:lnTo>
                  <a:lnTo>
                    <a:pt x="22423" y="351"/>
                  </a:lnTo>
                  <a:lnTo>
                    <a:pt x="25144" y="351"/>
                  </a:lnTo>
                  <a:lnTo>
                    <a:pt x="26460" y="395"/>
                  </a:lnTo>
                  <a:lnTo>
                    <a:pt x="27733" y="483"/>
                  </a:lnTo>
                  <a:lnTo>
                    <a:pt x="28347" y="615"/>
                  </a:lnTo>
                  <a:lnTo>
                    <a:pt x="28961" y="703"/>
                  </a:lnTo>
                  <a:lnTo>
                    <a:pt x="29576" y="878"/>
                  </a:lnTo>
                  <a:lnTo>
                    <a:pt x="30190" y="1054"/>
                  </a:lnTo>
                  <a:lnTo>
                    <a:pt x="30804" y="1273"/>
                  </a:lnTo>
                  <a:lnTo>
                    <a:pt x="31419" y="1536"/>
                  </a:lnTo>
                  <a:lnTo>
                    <a:pt x="32033" y="1843"/>
                  </a:lnTo>
                  <a:lnTo>
                    <a:pt x="32647" y="2194"/>
                  </a:lnTo>
                  <a:lnTo>
                    <a:pt x="34271" y="3291"/>
                  </a:lnTo>
                  <a:lnTo>
                    <a:pt x="34885" y="3950"/>
                  </a:lnTo>
                  <a:lnTo>
                    <a:pt x="34929" y="3994"/>
                  </a:lnTo>
                  <a:lnTo>
                    <a:pt x="35061" y="3994"/>
                  </a:lnTo>
                  <a:lnTo>
                    <a:pt x="35149" y="3950"/>
                  </a:lnTo>
                  <a:lnTo>
                    <a:pt x="35149" y="3906"/>
                  </a:lnTo>
                  <a:lnTo>
                    <a:pt x="35193" y="3818"/>
                  </a:lnTo>
                  <a:lnTo>
                    <a:pt x="35193" y="3774"/>
                  </a:lnTo>
                  <a:lnTo>
                    <a:pt x="35149" y="3686"/>
                  </a:lnTo>
                  <a:lnTo>
                    <a:pt x="34490" y="3028"/>
                  </a:lnTo>
                  <a:lnTo>
                    <a:pt x="34490" y="2984"/>
                  </a:lnTo>
                  <a:lnTo>
                    <a:pt x="32823" y="1931"/>
                  </a:lnTo>
                  <a:lnTo>
                    <a:pt x="32209" y="1536"/>
                  </a:lnTo>
                  <a:lnTo>
                    <a:pt x="31594" y="1229"/>
                  </a:lnTo>
                  <a:lnTo>
                    <a:pt x="30980" y="966"/>
                  </a:lnTo>
                  <a:lnTo>
                    <a:pt x="30322" y="746"/>
                  </a:lnTo>
                  <a:lnTo>
                    <a:pt x="29707" y="527"/>
                  </a:lnTo>
                  <a:lnTo>
                    <a:pt x="29093" y="395"/>
                  </a:lnTo>
                  <a:lnTo>
                    <a:pt x="28435" y="264"/>
                  </a:lnTo>
                  <a:lnTo>
                    <a:pt x="27821" y="132"/>
                  </a:lnTo>
                  <a:lnTo>
                    <a:pt x="26504" y="44"/>
                  </a:lnTo>
                  <a:lnTo>
                    <a:pt x="2518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" name="Google Shape;790;p48"/>
            <p:cNvSpPr/>
            <p:nvPr/>
          </p:nvSpPr>
          <p:spPr>
            <a:xfrm>
              <a:off x="5804350" y="4473925"/>
              <a:ext cx="934675" cy="337900"/>
            </a:xfrm>
            <a:custGeom>
              <a:avLst/>
              <a:gdLst/>
              <a:ahLst/>
              <a:cxnLst/>
              <a:rect l="l" t="t" r="r" b="b"/>
              <a:pathLst>
                <a:path w="37387" h="13516" extrusionOk="0">
                  <a:moveTo>
                    <a:pt x="29708" y="1"/>
                  </a:moveTo>
                  <a:lnTo>
                    <a:pt x="25539" y="45"/>
                  </a:lnTo>
                  <a:lnTo>
                    <a:pt x="22204" y="176"/>
                  </a:lnTo>
                  <a:lnTo>
                    <a:pt x="22160" y="220"/>
                  </a:lnTo>
                  <a:lnTo>
                    <a:pt x="21371" y="571"/>
                  </a:lnTo>
                  <a:lnTo>
                    <a:pt x="21283" y="615"/>
                  </a:lnTo>
                  <a:lnTo>
                    <a:pt x="20010" y="2063"/>
                  </a:lnTo>
                  <a:lnTo>
                    <a:pt x="18211" y="3599"/>
                  </a:lnTo>
                  <a:lnTo>
                    <a:pt x="16368" y="5091"/>
                  </a:lnTo>
                  <a:lnTo>
                    <a:pt x="15183" y="5617"/>
                  </a:lnTo>
                  <a:lnTo>
                    <a:pt x="14569" y="5793"/>
                  </a:lnTo>
                  <a:lnTo>
                    <a:pt x="13999" y="5968"/>
                  </a:lnTo>
                  <a:lnTo>
                    <a:pt x="12858" y="6144"/>
                  </a:lnTo>
                  <a:lnTo>
                    <a:pt x="12243" y="6232"/>
                  </a:lnTo>
                  <a:lnTo>
                    <a:pt x="11629" y="6363"/>
                  </a:lnTo>
                  <a:lnTo>
                    <a:pt x="11059" y="6539"/>
                  </a:lnTo>
                  <a:lnTo>
                    <a:pt x="10488" y="6758"/>
                  </a:lnTo>
                  <a:lnTo>
                    <a:pt x="10225" y="6934"/>
                  </a:lnTo>
                  <a:lnTo>
                    <a:pt x="9962" y="7109"/>
                  </a:lnTo>
                  <a:lnTo>
                    <a:pt x="9698" y="7285"/>
                  </a:lnTo>
                  <a:lnTo>
                    <a:pt x="9479" y="7548"/>
                  </a:lnTo>
                  <a:lnTo>
                    <a:pt x="9260" y="7811"/>
                  </a:lnTo>
                  <a:lnTo>
                    <a:pt x="9040" y="8119"/>
                  </a:lnTo>
                  <a:lnTo>
                    <a:pt x="8821" y="8470"/>
                  </a:lnTo>
                  <a:lnTo>
                    <a:pt x="8601" y="8864"/>
                  </a:lnTo>
                  <a:lnTo>
                    <a:pt x="6802" y="12550"/>
                  </a:lnTo>
                  <a:lnTo>
                    <a:pt x="6012" y="12814"/>
                  </a:lnTo>
                  <a:lnTo>
                    <a:pt x="4608" y="13165"/>
                  </a:lnTo>
                  <a:lnTo>
                    <a:pt x="3906" y="12989"/>
                  </a:lnTo>
                  <a:lnTo>
                    <a:pt x="1712" y="12199"/>
                  </a:lnTo>
                  <a:lnTo>
                    <a:pt x="220" y="11629"/>
                  </a:lnTo>
                  <a:lnTo>
                    <a:pt x="89" y="11629"/>
                  </a:lnTo>
                  <a:lnTo>
                    <a:pt x="45" y="11673"/>
                  </a:lnTo>
                  <a:lnTo>
                    <a:pt x="1" y="11717"/>
                  </a:lnTo>
                  <a:lnTo>
                    <a:pt x="1" y="11804"/>
                  </a:lnTo>
                  <a:lnTo>
                    <a:pt x="1" y="11848"/>
                  </a:lnTo>
                  <a:lnTo>
                    <a:pt x="45" y="11892"/>
                  </a:lnTo>
                  <a:lnTo>
                    <a:pt x="89" y="11936"/>
                  </a:lnTo>
                  <a:lnTo>
                    <a:pt x="1581" y="12507"/>
                  </a:lnTo>
                  <a:lnTo>
                    <a:pt x="3818" y="13340"/>
                  </a:lnTo>
                  <a:lnTo>
                    <a:pt x="4564" y="13516"/>
                  </a:lnTo>
                  <a:lnTo>
                    <a:pt x="4652" y="13516"/>
                  </a:lnTo>
                  <a:lnTo>
                    <a:pt x="6100" y="13165"/>
                  </a:lnTo>
                  <a:lnTo>
                    <a:pt x="6978" y="12814"/>
                  </a:lnTo>
                  <a:lnTo>
                    <a:pt x="7066" y="12726"/>
                  </a:lnTo>
                  <a:lnTo>
                    <a:pt x="8909" y="8996"/>
                  </a:lnTo>
                  <a:lnTo>
                    <a:pt x="9084" y="8645"/>
                  </a:lnTo>
                  <a:lnTo>
                    <a:pt x="9303" y="8338"/>
                  </a:lnTo>
                  <a:lnTo>
                    <a:pt x="9523" y="8031"/>
                  </a:lnTo>
                  <a:lnTo>
                    <a:pt x="9742" y="7811"/>
                  </a:lnTo>
                  <a:lnTo>
                    <a:pt x="9962" y="7592"/>
                  </a:lnTo>
                  <a:lnTo>
                    <a:pt x="10181" y="7373"/>
                  </a:lnTo>
                  <a:lnTo>
                    <a:pt x="10664" y="7065"/>
                  </a:lnTo>
                  <a:lnTo>
                    <a:pt x="11190" y="6846"/>
                  </a:lnTo>
                  <a:lnTo>
                    <a:pt x="11717" y="6714"/>
                  </a:lnTo>
                  <a:lnTo>
                    <a:pt x="12287" y="6583"/>
                  </a:lnTo>
                  <a:lnTo>
                    <a:pt x="12902" y="6495"/>
                  </a:lnTo>
                  <a:lnTo>
                    <a:pt x="14086" y="6276"/>
                  </a:lnTo>
                  <a:lnTo>
                    <a:pt x="14701" y="6144"/>
                  </a:lnTo>
                  <a:lnTo>
                    <a:pt x="15315" y="5925"/>
                  </a:lnTo>
                  <a:lnTo>
                    <a:pt x="16500" y="5398"/>
                  </a:lnTo>
                  <a:lnTo>
                    <a:pt x="16544" y="5398"/>
                  </a:lnTo>
                  <a:lnTo>
                    <a:pt x="18431" y="3862"/>
                  </a:lnTo>
                  <a:lnTo>
                    <a:pt x="20230" y="2326"/>
                  </a:lnTo>
                  <a:lnTo>
                    <a:pt x="20274" y="2326"/>
                  </a:lnTo>
                  <a:lnTo>
                    <a:pt x="21546" y="878"/>
                  </a:lnTo>
                  <a:lnTo>
                    <a:pt x="22248" y="527"/>
                  </a:lnTo>
                  <a:lnTo>
                    <a:pt x="25539" y="396"/>
                  </a:lnTo>
                  <a:lnTo>
                    <a:pt x="29664" y="352"/>
                  </a:lnTo>
                  <a:lnTo>
                    <a:pt x="33043" y="2326"/>
                  </a:lnTo>
                  <a:lnTo>
                    <a:pt x="34974" y="3643"/>
                  </a:lnTo>
                  <a:lnTo>
                    <a:pt x="36773" y="5222"/>
                  </a:lnTo>
                  <a:lnTo>
                    <a:pt x="36817" y="5266"/>
                  </a:lnTo>
                  <a:lnTo>
                    <a:pt x="37124" y="5442"/>
                  </a:lnTo>
                  <a:lnTo>
                    <a:pt x="37299" y="5442"/>
                  </a:lnTo>
                  <a:lnTo>
                    <a:pt x="37343" y="5398"/>
                  </a:lnTo>
                  <a:lnTo>
                    <a:pt x="37387" y="5310"/>
                  </a:lnTo>
                  <a:lnTo>
                    <a:pt x="37387" y="5266"/>
                  </a:lnTo>
                  <a:lnTo>
                    <a:pt x="37343" y="5179"/>
                  </a:lnTo>
                  <a:lnTo>
                    <a:pt x="37299" y="5135"/>
                  </a:lnTo>
                  <a:lnTo>
                    <a:pt x="36992" y="4959"/>
                  </a:lnTo>
                  <a:lnTo>
                    <a:pt x="35193" y="3379"/>
                  </a:lnTo>
                  <a:lnTo>
                    <a:pt x="35149" y="3379"/>
                  </a:lnTo>
                  <a:lnTo>
                    <a:pt x="33218" y="2019"/>
                  </a:lnTo>
                  <a:lnTo>
                    <a:pt x="29796" y="45"/>
                  </a:lnTo>
                  <a:lnTo>
                    <a:pt x="2970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" name="Google Shape;791;p48"/>
            <p:cNvSpPr/>
            <p:nvPr/>
          </p:nvSpPr>
          <p:spPr>
            <a:xfrm>
              <a:off x="5821900" y="4427850"/>
              <a:ext cx="1314250" cy="359850"/>
            </a:xfrm>
            <a:custGeom>
              <a:avLst/>
              <a:gdLst/>
              <a:ahLst/>
              <a:cxnLst/>
              <a:rect l="l" t="t" r="r" b="b"/>
              <a:pathLst>
                <a:path w="52570" h="14394" extrusionOk="0">
                  <a:moveTo>
                    <a:pt x="26680" y="1"/>
                  </a:moveTo>
                  <a:lnTo>
                    <a:pt x="24091" y="220"/>
                  </a:lnTo>
                  <a:lnTo>
                    <a:pt x="22863" y="439"/>
                  </a:lnTo>
                  <a:lnTo>
                    <a:pt x="22819" y="483"/>
                  </a:lnTo>
                  <a:lnTo>
                    <a:pt x="22292" y="747"/>
                  </a:lnTo>
                  <a:lnTo>
                    <a:pt x="21020" y="878"/>
                  </a:lnTo>
                  <a:lnTo>
                    <a:pt x="20888" y="922"/>
                  </a:lnTo>
                  <a:lnTo>
                    <a:pt x="19659" y="2107"/>
                  </a:lnTo>
                  <a:lnTo>
                    <a:pt x="19615" y="2107"/>
                  </a:lnTo>
                  <a:lnTo>
                    <a:pt x="19045" y="3072"/>
                  </a:lnTo>
                  <a:lnTo>
                    <a:pt x="18167" y="3906"/>
                  </a:lnTo>
                  <a:lnTo>
                    <a:pt x="16281" y="5617"/>
                  </a:lnTo>
                  <a:lnTo>
                    <a:pt x="15096" y="6451"/>
                  </a:lnTo>
                  <a:lnTo>
                    <a:pt x="14350" y="6758"/>
                  </a:lnTo>
                  <a:lnTo>
                    <a:pt x="11322" y="7285"/>
                  </a:lnTo>
                  <a:lnTo>
                    <a:pt x="9567" y="7855"/>
                  </a:lnTo>
                  <a:lnTo>
                    <a:pt x="9523" y="7855"/>
                  </a:lnTo>
                  <a:lnTo>
                    <a:pt x="8645" y="8382"/>
                  </a:lnTo>
                  <a:lnTo>
                    <a:pt x="8601" y="8426"/>
                  </a:lnTo>
                  <a:lnTo>
                    <a:pt x="7856" y="9172"/>
                  </a:lnTo>
                  <a:lnTo>
                    <a:pt x="7812" y="9216"/>
                  </a:lnTo>
                  <a:lnTo>
                    <a:pt x="7197" y="10269"/>
                  </a:lnTo>
                  <a:lnTo>
                    <a:pt x="5705" y="13604"/>
                  </a:lnTo>
                  <a:lnTo>
                    <a:pt x="5091" y="13867"/>
                  </a:lnTo>
                  <a:lnTo>
                    <a:pt x="3862" y="14042"/>
                  </a:lnTo>
                  <a:lnTo>
                    <a:pt x="2941" y="13867"/>
                  </a:lnTo>
                  <a:lnTo>
                    <a:pt x="264" y="12902"/>
                  </a:lnTo>
                  <a:lnTo>
                    <a:pt x="133" y="12902"/>
                  </a:lnTo>
                  <a:lnTo>
                    <a:pt x="89" y="12945"/>
                  </a:lnTo>
                  <a:lnTo>
                    <a:pt x="45" y="12989"/>
                  </a:lnTo>
                  <a:lnTo>
                    <a:pt x="1" y="13077"/>
                  </a:lnTo>
                  <a:lnTo>
                    <a:pt x="45" y="13121"/>
                  </a:lnTo>
                  <a:lnTo>
                    <a:pt x="89" y="13165"/>
                  </a:lnTo>
                  <a:lnTo>
                    <a:pt x="133" y="13209"/>
                  </a:lnTo>
                  <a:lnTo>
                    <a:pt x="2853" y="14218"/>
                  </a:lnTo>
                  <a:lnTo>
                    <a:pt x="2897" y="14218"/>
                  </a:lnTo>
                  <a:lnTo>
                    <a:pt x="3819" y="14393"/>
                  </a:lnTo>
                  <a:lnTo>
                    <a:pt x="3862" y="14393"/>
                  </a:lnTo>
                  <a:lnTo>
                    <a:pt x="5179" y="14174"/>
                  </a:lnTo>
                  <a:lnTo>
                    <a:pt x="5881" y="13911"/>
                  </a:lnTo>
                  <a:lnTo>
                    <a:pt x="6013" y="13823"/>
                  </a:lnTo>
                  <a:lnTo>
                    <a:pt x="7504" y="10444"/>
                  </a:lnTo>
                  <a:lnTo>
                    <a:pt x="8119" y="9435"/>
                  </a:lnTo>
                  <a:lnTo>
                    <a:pt x="8821" y="8689"/>
                  </a:lnTo>
                  <a:lnTo>
                    <a:pt x="9698" y="8162"/>
                  </a:lnTo>
                  <a:lnTo>
                    <a:pt x="11410" y="7636"/>
                  </a:lnTo>
                  <a:lnTo>
                    <a:pt x="14438" y="7109"/>
                  </a:lnTo>
                  <a:lnTo>
                    <a:pt x="14481" y="7109"/>
                  </a:lnTo>
                  <a:lnTo>
                    <a:pt x="15227" y="6758"/>
                  </a:lnTo>
                  <a:lnTo>
                    <a:pt x="15271" y="6758"/>
                  </a:lnTo>
                  <a:lnTo>
                    <a:pt x="16500" y="5881"/>
                  </a:lnTo>
                  <a:lnTo>
                    <a:pt x="18431" y="4169"/>
                  </a:lnTo>
                  <a:lnTo>
                    <a:pt x="19264" y="3336"/>
                  </a:lnTo>
                  <a:lnTo>
                    <a:pt x="19308" y="3292"/>
                  </a:lnTo>
                  <a:lnTo>
                    <a:pt x="19923" y="2326"/>
                  </a:lnTo>
                  <a:lnTo>
                    <a:pt x="21107" y="1185"/>
                  </a:lnTo>
                  <a:lnTo>
                    <a:pt x="22336" y="1098"/>
                  </a:lnTo>
                  <a:lnTo>
                    <a:pt x="22424" y="1054"/>
                  </a:lnTo>
                  <a:lnTo>
                    <a:pt x="22950" y="791"/>
                  </a:lnTo>
                  <a:lnTo>
                    <a:pt x="24135" y="571"/>
                  </a:lnTo>
                  <a:lnTo>
                    <a:pt x="26680" y="352"/>
                  </a:lnTo>
                  <a:lnTo>
                    <a:pt x="28128" y="527"/>
                  </a:lnTo>
                  <a:lnTo>
                    <a:pt x="28874" y="747"/>
                  </a:lnTo>
                  <a:lnTo>
                    <a:pt x="31024" y="2019"/>
                  </a:lnTo>
                  <a:lnTo>
                    <a:pt x="33043" y="3336"/>
                  </a:lnTo>
                  <a:lnTo>
                    <a:pt x="34710" y="4476"/>
                  </a:lnTo>
                  <a:lnTo>
                    <a:pt x="35720" y="5661"/>
                  </a:lnTo>
                  <a:lnTo>
                    <a:pt x="35764" y="5705"/>
                  </a:lnTo>
                  <a:lnTo>
                    <a:pt x="37080" y="6846"/>
                  </a:lnTo>
                  <a:lnTo>
                    <a:pt x="37124" y="6890"/>
                  </a:lnTo>
                  <a:lnTo>
                    <a:pt x="39493" y="8119"/>
                  </a:lnTo>
                  <a:lnTo>
                    <a:pt x="42741" y="9216"/>
                  </a:lnTo>
                  <a:lnTo>
                    <a:pt x="44408" y="9698"/>
                  </a:lnTo>
                  <a:lnTo>
                    <a:pt x="44452" y="9698"/>
                  </a:lnTo>
                  <a:lnTo>
                    <a:pt x="48621" y="10137"/>
                  </a:lnTo>
                  <a:lnTo>
                    <a:pt x="49674" y="10181"/>
                  </a:lnTo>
                  <a:lnTo>
                    <a:pt x="51868" y="9962"/>
                  </a:lnTo>
                  <a:lnTo>
                    <a:pt x="51912" y="9962"/>
                  </a:lnTo>
                  <a:lnTo>
                    <a:pt x="52438" y="9786"/>
                  </a:lnTo>
                  <a:lnTo>
                    <a:pt x="52526" y="9742"/>
                  </a:lnTo>
                  <a:lnTo>
                    <a:pt x="52570" y="9698"/>
                  </a:lnTo>
                  <a:lnTo>
                    <a:pt x="52570" y="9610"/>
                  </a:lnTo>
                  <a:lnTo>
                    <a:pt x="52570" y="9567"/>
                  </a:lnTo>
                  <a:lnTo>
                    <a:pt x="52526" y="9523"/>
                  </a:lnTo>
                  <a:lnTo>
                    <a:pt x="52482" y="9479"/>
                  </a:lnTo>
                  <a:lnTo>
                    <a:pt x="52394" y="9435"/>
                  </a:lnTo>
                  <a:lnTo>
                    <a:pt x="52350" y="9435"/>
                  </a:lnTo>
                  <a:lnTo>
                    <a:pt x="51824" y="9610"/>
                  </a:lnTo>
                  <a:lnTo>
                    <a:pt x="49674" y="9830"/>
                  </a:lnTo>
                  <a:lnTo>
                    <a:pt x="48621" y="9786"/>
                  </a:lnTo>
                  <a:lnTo>
                    <a:pt x="44496" y="9391"/>
                  </a:lnTo>
                  <a:lnTo>
                    <a:pt x="42872" y="8865"/>
                  </a:lnTo>
                  <a:lnTo>
                    <a:pt x="39625" y="7811"/>
                  </a:lnTo>
                  <a:lnTo>
                    <a:pt x="37299" y="6583"/>
                  </a:lnTo>
                  <a:lnTo>
                    <a:pt x="35983" y="5442"/>
                  </a:lnTo>
                  <a:lnTo>
                    <a:pt x="34930" y="4257"/>
                  </a:lnTo>
                  <a:lnTo>
                    <a:pt x="34930" y="4213"/>
                  </a:lnTo>
                  <a:lnTo>
                    <a:pt x="33218" y="3072"/>
                  </a:lnTo>
                  <a:lnTo>
                    <a:pt x="31200" y="1756"/>
                  </a:lnTo>
                  <a:lnTo>
                    <a:pt x="29050" y="439"/>
                  </a:lnTo>
                  <a:lnTo>
                    <a:pt x="29006" y="439"/>
                  </a:lnTo>
                  <a:lnTo>
                    <a:pt x="28216" y="220"/>
                  </a:lnTo>
                  <a:lnTo>
                    <a:pt x="28172" y="176"/>
                  </a:lnTo>
                  <a:lnTo>
                    <a:pt x="2672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" name="Google Shape;792;p48"/>
            <p:cNvSpPr/>
            <p:nvPr/>
          </p:nvSpPr>
          <p:spPr>
            <a:xfrm>
              <a:off x="5828500" y="4381775"/>
              <a:ext cx="1328500" cy="379600"/>
            </a:xfrm>
            <a:custGeom>
              <a:avLst/>
              <a:gdLst/>
              <a:ahLst/>
              <a:cxnLst/>
              <a:rect l="l" t="t" r="r" b="b"/>
              <a:pathLst>
                <a:path w="53140" h="15184" extrusionOk="0">
                  <a:moveTo>
                    <a:pt x="25319" y="1"/>
                  </a:moveTo>
                  <a:lnTo>
                    <a:pt x="24749" y="45"/>
                  </a:lnTo>
                  <a:lnTo>
                    <a:pt x="22643" y="527"/>
                  </a:lnTo>
                  <a:lnTo>
                    <a:pt x="22599" y="527"/>
                  </a:lnTo>
                  <a:lnTo>
                    <a:pt x="20054" y="1449"/>
                  </a:lnTo>
                  <a:lnTo>
                    <a:pt x="19966" y="1493"/>
                  </a:lnTo>
                  <a:lnTo>
                    <a:pt x="18649" y="3292"/>
                  </a:lnTo>
                  <a:lnTo>
                    <a:pt x="18649" y="3336"/>
                  </a:lnTo>
                  <a:lnTo>
                    <a:pt x="17991" y="4520"/>
                  </a:lnTo>
                  <a:lnTo>
                    <a:pt x="17289" y="5310"/>
                  </a:lnTo>
                  <a:lnTo>
                    <a:pt x="15490" y="6978"/>
                  </a:lnTo>
                  <a:lnTo>
                    <a:pt x="14437" y="7724"/>
                  </a:lnTo>
                  <a:lnTo>
                    <a:pt x="13779" y="7899"/>
                  </a:lnTo>
                  <a:lnTo>
                    <a:pt x="9917" y="8601"/>
                  </a:lnTo>
                  <a:lnTo>
                    <a:pt x="9873" y="8601"/>
                  </a:lnTo>
                  <a:lnTo>
                    <a:pt x="8908" y="8996"/>
                  </a:lnTo>
                  <a:lnTo>
                    <a:pt x="8864" y="8996"/>
                  </a:lnTo>
                  <a:lnTo>
                    <a:pt x="7855" y="9611"/>
                  </a:lnTo>
                  <a:lnTo>
                    <a:pt x="7811" y="9611"/>
                  </a:lnTo>
                  <a:lnTo>
                    <a:pt x="6933" y="10488"/>
                  </a:lnTo>
                  <a:lnTo>
                    <a:pt x="6889" y="10532"/>
                  </a:lnTo>
                  <a:lnTo>
                    <a:pt x="6187" y="11717"/>
                  </a:lnTo>
                  <a:lnTo>
                    <a:pt x="6187" y="11761"/>
                  </a:lnTo>
                  <a:lnTo>
                    <a:pt x="5090" y="14701"/>
                  </a:lnTo>
                  <a:lnTo>
                    <a:pt x="2457" y="14832"/>
                  </a:lnTo>
                  <a:lnTo>
                    <a:pt x="220" y="13999"/>
                  </a:lnTo>
                  <a:lnTo>
                    <a:pt x="88" y="13999"/>
                  </a:lnTo>
                  <a:lnTo>
                    <a:pt x="44" y="14042"/>
                  </a:lnTo>
                  <a:lnTo>
                    <a:pt x="0" y="14086"/>
                  </a:lnTo>
                  <a:lnTo>
                    <a:pt x="0" y="14174"/>
                  </a:lnTo>
                  <a:lnTo>
                    <a:pt x="0" y="14218"/>
                  </a:lnTo>
                  <a:lnTo>
                    <a:pt x="44" y="14306"/>
                  </a:lnTo>
                  <a:lnTo>
                    <a:pt x="132" y="14306"/>
                  </a:lnTo>
                  <a:lnTo>
                    <a:pt x="2370" y="15183"/>
                  </a:lnTo>
                  <a:lnTo>
                    <a:pt x="2457" y="15183"/>
                  </a:lnTo>
                  <a:lnTo>
                    <a:pt x="5222" y="15052"/>
                  </a:lnTo>
                  <a:lnTo>
                    <a:pt x="5310" y="15008"/>
                  </a:lnTo>
                  <a:lnTo>
                    <a:pt x="5397" y="14920"/>
                  </a:lnTo>
                  <a:lnTo>
                    <a:pt x="6494" y="11892"/>
                  </a:lnTo>
                  <a:lnTo>
                    <a:pt x="7197" y="10708"/>
                  </a:lnTo>
                  <a:lnTo>
                    <a:pt x="8074" y="9918"/>
                  </a:lnTo>
                  <a:lnTo>
                    <a:pt x="9040" y="9303"/>
                  </a:lnTo>
                  <a:lnTo>
                    <a:pt x="10005" y="8952"/>
                  </a:lnTo>
                  <a:lnTo>
                    <a:pt x="13866" y="8250"/>
                  </a:lnTo>
                  <a:lnTo>
                    <a:pt x="14569" y="8031"/>
                  </a:lnTo>
                  <a:lnTo>
                    <a:pt x="14612" y="8031"/>
                  </a:lnTo>
                  <a:lnTo>
                    <a:pt x="15709" y="7285"/>
                  </a:lnTo>
                  <a:lnTo>
                    <a:pt x="15709" y="7241"/>
                  </a:lnTo>
                  <a:lnTo>
                    <a:pt x="17552" y="5574"/>
                  </a:lnTo>
                  <a:lnTo>
                    <a:pt x="18254" y="4740"/>
                  </a:lnTo>
                  <a:lnTo>
                    <a:pt x="18298" y="4696"/>
                  </a:lnTo>
                  <a:lnTo>
                    <a:pt x="18957" y="3511"/>
                  </a:lnTo>
                  <a:lnTo>
                    <a:pt x="20229" y="1756"/>
                  </a:lnTo>
                  <a:lnTo>
                    <a:pt x="22730" y="878"/>
                  </a:lnTo>
                  <a:lnTo>
                    <a:pt x="24793" y="396"/>
                  </a:lnTo>
                  <a:lnTo>
                    <a:pt x="25319" y="352"/>
                  </a:lnTo>
                  <a:lnTo>
                    <a:pt x="27996" y="1054"/>
                  </a:lnTo>
                  <a:lnTo>
                    <a:pt x="31506" y="2985"/>
                  </a:lnTo>
                  <a:lnTo>
                    <a:pt x="33788" y="4345"/>
                  </a:lnTo>
                  <a:lnTo>
                    <a:pt x="33788" y="4389"/>
                  </a:lnTo>
                  <a:lnTo>
                    <a:pt x="35543" y="5135"/>
                  </a:lnTo>
                  <a:lnTo>
                    <a:pt x="36991" y="6627"/>
                  </a:lnTo>
                  <a:lnTo>
                    <a:pt x="39142" y="8162"/>
                  </a:lnTo>
                  <a:lnTo>
                    <a:pt x="40107" y="9216"/>
                  </a:lnTo>
                  <a:lnTo>
                    <a:pt x="40151" y="9259"/>
                  </a:lnTo>
                  <a:lnTo>
                    <a:pt x="42696" y="10181"/>
                  </a:lnTo>
                  <a:lnTo>
                    <a:pt x="44671" y="10751"/>
                  </a:lnTo>
                  <a:lnTo>
                    <a:pt x="44714" y="10795"/>
                  </a:lnTo>
                  <a:lnTo>
                    <a:pt x="48751" y="11190"/>
                  </a:lnTo>
                  <a:lnTo>
                    <a:pt x="48795" y="11190"/>
                  </a:lnTo>
                  <a:lnTo>
                    <a:pt x="51340" y="11102"/>
                  </a:lnTo>
                  <a:lnTo>
                    <a:pt x="52086" y="11190"/>
                  </a:lnTo>
                  <a:lnTo>
                    <a:pt x="52174" y="11190"/>
                  </a:lnTo>
                  <a:lnTo>
                    <a:pt x="53008" y="10927"/>
                  </a:lnTo>
                  <a:lnTo>
                    <a:pt x="53096" y="10883"/>
                  </a:lnTo>
                  <a:lnTo>
                    <a:pt x="53140" y="10839"/>
                  </a:lnTo>
                  <a:lnTo>
                    <a:pt x="53140" y="10795"/>
                  </a:lnTo>
                  <a:lnTo>
                    <a:pt x="53140" y="10708"/>
                  </a:lnTo>
                  <a:lnTo>
                    <a:pt x="53096" y="10664"/>
                  </a:lnTo>
                  <a:lnTo>
                    <a:pt x="53052" y="10620"/>
                  </a:lnTo>
                  <a:lnTo>
                    <a:pt x="53008" y="10576"/>
                  </a:lnTo>
                  <a:lnTo>
                    <a:pt x="52920" y="10576"/>
                  </a:lnTo>
                  <a:lnTo>
                    <a:pt x="52130" y="10839"/>
                  </a:lnTo>
                  <a:lnTo>
                    <a:pt x="51384" y="10751"/>
                  </a:lnTo>
                  <a:lnTo>
                    <a:pt x="51340" y="10751"/>
                  </a:lnTo>
                  <a:lnTo>
                    <a:pt x="48795" y="10839"/>
                  </a:lnTo>
                  <a:lnTo>
                    <a:pt x="44758" y="10444"/>
                  </a:lnTo>
                  <a:lnTo>
                    <a:pt x="42828" y="9874"/>
                  </a:lnTo>
                  <a:lnTo>
                    <a:pt x="40326" y="8952"/>
                  </a:lnTo>
                  <a:lnTo>
                    <a:pt x="39361" y="7899"/>
                  </a:lnTo>
                  <a:lnTo>
                    <a:pt x="39361" y="7855"/>
                  </a:lnTo>
                  <a:lnTo>
                    <a:pt x="37211" y="6363"/>
                  </a:lnTo>
                  <a:lnTo>
                    <a:pt x="35763" y="4871"/>
                  </a:lnTo>
                  <a:lnTo>
                    <a:pt x="35719" y="4828"/>
                  </a:lnTo>
                  <a:lnTo>
                    <a:pt x="33964" y="4038"/>
                  </a:lnTo>
                  <a:lnTo>
                    <a:pt x="31682" y="2677"/>
                  </a:lnTo>
                  <a:lnTo>
                    <a:pt x="28128" y="747"/>
                  </a:lnTo>
                  <a:lnTo>
                    <a:pt x="28128" y="703"/>
                  </a:lnTo>
                  <a:lnTo>
                    <a:pt x="2536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" name="Google Shape;793;p48"/>
            <p:cNvSpPr/>
            <p:nvPr/>
          </p:nvSpPr>
          <p:spPr>
            <a:xfrm>
              <a:off x="5680400" y="4855700"/>
              <a:ext cx="42800" cy="15375"/>
            </a:xfrm>
            <a:custGeom>
              <a:avLst/>
              <a:gdLst/>
              <a:ahLst/>
              <a:cxnLst/>
              <a:rect l="l" t="t" r="r" b="b"/>
              <a:pathLst>
                <a:path w="1712" h="615" extrusionOk="0">
                  <a:moveTo>
                    <a:pt x="88" y="0"/>
                  </a:moveTo>
                  <a:lnTo>
                    <a:pt x="0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0" y="263"/>
                  </a:lnTo>
                  <a:lnTo>
                    <a:pt x="44" y="307"/>
                  </a:lnTo>
                  <a:lnTo>
                    <a:pt x="132" y="307"/>
                  </a:lnTo>
                  <a:lnTo>
                    <a:pt x="1492" y="614"/>
                  </a:lnTo>
                  <a:lnTo>
                    <a:pt x="1536" y="614"/>
                  </a:lnTo>
                  <a:lnTo>
                    <a:pt x="1668" y="570"/>
                  </a:lnTo>
                  <a:lnTo>
                    <a:pt x="1712" y="483"/>
                  </a:lnTo>
                  <a:lnTo>
                    <a:pt x="1712" y="395"/>
                  </a:lnTo>
                  <a:lnTo>
                    <a:pt x="1668" y="351"/>
                  </a:lnTo>
                  <a:lnTo>
                    <a:pt x="1624" y="307"/>
                  </a:lnTo>
                  <a:lnTo>
                    <a:pt x="1580" y="263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" name="Google Shape;794;p48"/>
            <p:cNvSpPr/>
            <p:nvPr/>
          </p:nvSpPr>
          <p:spPr>
            <a:xfrm>
              <a:off x="5660650" y="4828275"/>
              <a:ext cx="138250" cy="42800"/>
            </a:xfrm>
            <a:custGeom>
              <a:avLst/>
              <a:gdLst/>
              <a:ahLst/>
              <a:cxnLst/>
              <a:rect l="l" t="t" r="r" b="b"/>
              <a:pathLst>
                <a:path w="5530" h="1712" extrusionOk="0">
                  <a:moveTo>
                    <a:pt x="659" y="0"/>
                  </a:moveTo>
                  <a:lnTo>
                    <a:pt x="132" y="132"/>
                  </a:lnTo>
                  <a:lnTo>
                    <a:pt x="44" y="176"/>
                  </a:lnTo>
                  <a:lnTo>
                    <a:pt x="0" y="219"/>
                  </a:lnTo>
                  <a:lnTo>
                    <a:pt x="0" y="307"/>
                  </a:lnTo>
                  <a:lnTo>
                    <a:pt x="0" y="351"/>
                  </a:lnTo>
                  <a:lnTo>
                    <a:pt x="0" y="439"/>
                  </a:lnTo>
                  <a:lnTo>
                    <a:pt x="88" y="483"/>
                  </a:lnTo>
                  <a:lnTo>
                    <a:pt x="220" y="483"/>
                  </a:lnTo>
                  <a:lnTo>
                    <a:pt x="703" y="351"/>
                  </a:lnTo>
                  <a:lnTo>
                    <a:pt x="3028" y="1141"/>
                  </a:lnTo>
                  <a:lnTo>
                    <a:pt x="5310" y="1711"/>
                  </a:lnTo>
                  <a:lnTo>
                    <a:pt x="5486" y="1711"/>
                  </a:lnTo>
                  <a:lnTo>
                    <a:pt x="5529" y="1580"/>
                  </a:lnTo>
                  <a:lnTo>
                    <a:pt x="5529" y="1536"/>
                  </a:lnTo>
                  <a:lnTo>
                    <a:pt x="5529" y="1448"/>
                  </a:lnTo>
                  <a:lnTo>
                    <a:pt x="5442" y="1404"/>
                  </a:lnTo>
                  <a:lnTo>
                    <a:pt x="5398" y="1360"/>
                  </a:lnTo>
                  <a:lnTo>
                    <a:pt x="3116" y="790"/>
                  </a:lnTo>
                  <a:lnTo>
                    <a:pt x="74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" name="Google Shape;795;p48"/>
            <p:cNvSpPr/>
            <p:nvPr/>
          </p:nvSpPr>
          <p:spPr>
            <a:xfrm>
              <a:off x="5656250" y="4808525"/>
              <a:ext cx="208475" cy="60350"/>
            </a:xfrm>
            <a:custGeom>
              <a:avLst/>
              <a:gdLst/>
              <a:ahLst/>
              <a:cxnLst/>
              <a:rect l="l" t="t" r="r" b="b"/>
              <a:pathLst>
                <a:path w="8339" h="2414" extrusionOk="0">
                  <a:moveTo>
                    <a:pt x="1317" y="0"/>
                  </a:moveTo>
                  <a:lnTo>
                    <a:pt x="528" y="132"/>
                  </a:lnTo>
                  <a:lnTo>
                    <a:pt x="484" y="132"/>
                  </a:lnTo>
                  <a:lnTo>
                    <a:pt x="133" y="263"/>
                  </a:lnTo>
                  <a:lnTo>
                    <a:pt x="89" y="307"/>
                  </a:lnTo>
                  <a:lnTo>
                    <a:pt x="45" y="395"/>
                  </a:lnTo>
                  <a:lnTo>
                    <a:pt x="1" y="439"/>
                  </a:lnTo>
                  <a:lnTo>
                    <a:pt x="45" y="527"/>
                  </a:lnTo>
                  <a:lnTo>
                    <a:pt x="45" y="571"/>
                  </a:lnTo>
                  <a:lnTo>
                    <a:pt x="133" y="614"/>
                  </a:lnTo>
                  <a:lnTo>
                    <a:pt x="264" y="614"/>
                  </a:lnTo>
                  <a:lnTo>
                    <a:pt x="571" y="483"/>
                  </a:lnTo>
                  <a:lnTo>
                    <a:pt x="1361" y="351"/>
                  </a:lnTo>
                  <a:lnTo>
                    <a:pt x="3511" y="878"/>
                  </a:lnTo>
                  <a:lnTo>
                    <a:pt x="5837" y="1843"/>
                  </a:lnTo>
                  <a:lnTo>
                    <a:pt x="7724" y="2326"/>
                  </a:lnTo>
                  <a:lnTo>
                    <a:pt x="8163" y="2414"/>
                  </a:lnTo>
                  <a:lnTo>
                    <a:pt x="8207" y="2414"/>
                  </a:lnTo>
                  <a:lnTo>
                    <a:pt x="8294" y="2370"/>
                  </a:lnTo>
                  <a:lnTo>
                    <a:pt x="8338" y="2238"/>
                  </a:lnTo>
                  <a:lnTo>
                    <a:pt x="8338" y="2194"/>
                  </a:lnTo>
                  <a:lnTo>
                    <a:pt x="8338" y="2106"/>
                  </a:lnTo>
                  <a:lnTo>
                    <a:pt x="8294" y="2063"/>
                  </a:lnTo>
                  <a:lnTo>
                    <a:pt x="8207" y="2063"/>
                  </a:lnTo>
                  <a:lnTo>
                    <a:pt x="7812" y="1975"/>
                  </a:lnTo>
                  <a:lnTo>
                    <a:pt x="5969" y="1492"/>
                  </a:lnTo>
                  <a:lnTo>
                    <a:pt x="3643" y="571"/>
                  </a:lnTo>
                  <a:lnTo>
                    <a:pt x="3599" y="527"/>
                  </a:lnTo>
                  <a:lnTo>
                    <a:pt x="140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" name="Google Shape;796;p48"/>
            <p:cNvSpPr/>
            <p:nvPr/>
          </p:nvSpPr>
          <p:spPr>
            <a:xfrm>
              <a:off x="5636525" y="4793150"/>
              <a:ext cx="269875" cy="65850"/>
            </a:xfrm>
            <a:custGeom>
              <a:avLst/>
              <a:gdLst/>
              <a:ahLst/>
              <a:cxnLst/>
              <a:rect l="l" t="t" r="r" b="b"/>
              <a:pathLst>
                <a:path w="10795" h="2634" extrusionOk="0">
                  <a:moveTo>
                    <a:pt x="3072" y="1"/>
                  </a:moveTo>
                  <a:lnTo>
                    <a:pt x="1536" y="264"/>
                  </a:lnTo>
                  <a:lnTo>
                    <a:pt x="176" y="440"/>
                  </a:lnTo>
                  <a:lnTo>
                    <a:pt x="88" y="484"/>
                  </a:lnTo>
                  <a:lnTo>
                    <a:pt x="44" y="527"/>
                  </a:lnTo>
                  <a:lnTo>
                    <a:pt x="44" y="571"/>
                  </a:lnTo>
                  <a:lnTo>
                    <a:pt x="0" y="659"/>
                  </a:lnTo>
                  <a:lnTo>
                    <a:pt x="44" y="703"/>
                  </a:lnTo>
                  <a:lnTo>
                    <a:pt x="88" y="791"/>
                  </a:lnTo>
                  <a:lnTo>
                    <a:pt x="219" y="791"/>
                  </a:lnTo>
                  <a:lnTo>
                    <a:pt x="1580" y="615"/>
                  </a:lnTo>
                  <a:lnTo>
                    <a:pt x="3116" y="352"/>
                  </a:lnTo>
                  <a:lnTo>
                    <a:pt x="5617" y="1229"/>
                  </a:lnTo>
                  <a:lnTo>
                    <a:pt x="7899" y="1844"/>
                  </a:lnTo>
                  <a:lnTo>
                    <a:pt x="9698" y="2502"/>
                  </a:lnTo>
                  <a:lnTo>
                    <a:pt x="9742" y="2502"/>
                  </a:lnTo>
                  <a:lnTo>
                    <a:pt x="10575" y="2634"/>
                  </a:lnTo>
                  <a:lnTo>
                    <a:pt x="10619" y="2634"/>
                  </a:lnTo>
                  <a:lnTo>
                    <a:pt x="10751" y="2590"/>
                  </a:lnTo>
                  <a:lnTo>
                    <a:pt x="10795" y="2502"/>
                  </a:lnTo>
                  <a:lnTo>
                    <a:pt x="10795" y="2414"/>
                  </a:lnTo>
                  <a:lnTo>
                    <a:pt x="10751" y="2370"/>
                  </a:lnTo>
                  <a:lnTo>
                    <a:pt x="10707" y="2326"/>
                  </a:lnTo>
                  <a:lnTo>
                    <a:pt x="10663" y="2283"/>
                  </a:lnTo>
                  <a:lnTo>
                    <a:pt x="9829" y="2151"/>
                  </a:lnTo>
                  <a:lnTo>
                    <a:pt x="7986" y="1537"/>
                  </a:lnTo>
                  <a:lnTo>
                    <a:pt x="5748" y="878"/>
                  </a:lnTo>
                  <a:lnTo>
                    <a:pt x="315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" name="Google Shape;797;p48"/>
            <p:cNvSpPr/>
            <p:nvPr/>
          </p:nvSpPr>
          <p:spPr>
            <a:xfrm>
              <a:off x="5527900" y="5054250"/>
              <a:ext cx="528800" cy="40600"/>
            </a:xfrm>
            <a:custGeom>
              <a:avLst/>
              <a:gdLst/>
              <a:ahLst/>
              <a:cxnLst/>
              <a:rect l="l" t="t" r="r" b="b"/>
              <a:pathLst>
                <a:path w="21152" h="1624" extrusionOk="0">
                  <a:moveTo>
                    <a:pt x="20976" y="0"/>
                  </a:moveTo>
                  <a:lnTo>
                    <a:pt x="16807" y="132"/>
                  </a:lnTo>
                  <a:lnTo>
                    <a:pt x="16719" y="132"/>
                  </a:lnTo>
                  <a:lnTo>
                    <a:pt x="15579" y="702"/>
                  </a:lnTo>
                  <a:lnTo>
                    <a:pt x="11147" y="527"/>
                  </a:lnTo>
                  <a:lnTo>
                    <a:pt x="8733" y="527"/>
                  </a:lnTo>
                  <a:lnTo>
                    <a:pt x="6188" y="790"/>
                  </a:lnTo>
                  <a:lnTo>
                    <a:pt x="3116" y="1097"/>
                  </a:lnTo>
                  <a:lnTo>
                    <a:pt x="879" y="966"/>
                  </a:lnTo>
                  <a:lnTo>
                    <a:pt x="791" y="966"/>
                  </a:lnTo>
                  <a:lnTo>
                    <a:pt x="133" y="1273"/>
                  </a:lnTo>
                  <a:lnTo>
                    <a:pt x="45" y="1317"/>
                  </a:lnTo>
                  <a:lnTo>
                    <a:pt x="1" y="1361"/>
                  </a:lnTo>
                  <a:lnTo>
                    <a:pt x="1" y="1448"/>
                  </a:lnTo>
                  <a:lnTo>
                    <a:pt x="45" y="1492"/>
                  </a:lnTo>
                  <a:lnTo>
                    <a:pt x="89" y="1580"/>
                  </a:lnTo>
                  <a:lnTo>
                    <a:pt x="176" y="1624"/>
                  </a:lnTo>
                  <a:lnTo>
                    <a:pt x="264" y="1580"/>
                  </a:lnTo>
                  <a:lnTo>
                    <a:pt x="879" y="1317"/>
                  </a:lnTo>
                  <a:lnTo>
                    <a:pt x="3116" y="1448"/>
                  </a:lnTo>
                  <a:lnTo>
                    <a:pt x="3160" y="1448"/>
                  </a:lnTo>
                  <a:lnTo>
                    <a:pt x="6232" y="1141"/>
                  </a:lnTo>
                  <a:lnTo>
                    <a:pt x="8777" y="878"/>
                  </a:lnTo>
                  <a:lnTo>
                    <a:pt x="11147" y="878"/>
                  </a:lnTo>
                  <a:lnTo>
                    <a:pt x="15622" y="1053"/>
                  </a:lnTo>
                  <a:lnTo>
                    <a:pt x="15666" y="1010"/>
                  </a:lnTo>
                  <a:lnTo>
                    <a:pt x="16851" y="483"/>
                  </a:lnTo>
                  <a:lnTo>
                    <a:pt x="20976" y="351"/>
                  </a:lnTo>
                  <a:lnTo>
                    <a:pt x="21064" y="351"/>
                  </a:lnTo>
                  <a:lnTo>
                    <a:pt x="21107" y="308"/>
                  </a:lnTo>
                  <a:lnTo>
                    <a:pt x="21151" y="220"/>
                  </a:lnTo>
                  <a:lnTo>
                    <a:pt x="21151" y="176"/>
                  </a:lnTo>
                  <a:lnTo>
                    <a:pt x="21151" y="88"/>
                  </a:lnTo>
                  <a:lnTo>
                    <a:pt x="21107" y="44"/>
                  </a:lnTo>
                  <a:lnTo>
                    <a:pt x="2097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" name="Google Shape;798;p48"/>
            <p:cNvSpPr/>
            <p:nvPr/>
          </p:nvSpPr>
          <p:spPr>
            <a:xfrm>
              <a:off x="5946975" y="5033400"/>
              <a:ext cx="121775" cy="18675"/>
            </a:xfrm>
            <a:custGeom>
              <a:avLst/>
              <a:gdLst/>
              <a:ahLst/>
              <a:cxnLst/>
              <a:rect l="l" t="t" r="r" b="b"/>
              <a:pathLst>
                <a:path w="4871" h="747" extrusionOk="0">
                  <a:moveTo>
                    <a:pt x="4695" y="1"/>
                  </a:moveTo>
                  <a:lnTo>
                    <a:pt x="1010" y="88"/>
                  </a:lnTo>
                  <a:lnTo>
                    <a:pt x="966" y="88"/>
                  </a:lnTo>
                  <a:lnTo>
                    <a:pt x="132" y="396"/>
                  </a:lnTo>
                  <a:lnTo>
                    <a:pt x="44" y="439"/>
                  </a:lnTo>
                  <a:lnTo>
                    <a:pt x="0" y="483"/>
                  </a:lnTo>
                  <a:lnTo>
                    <a:pt x="0" y="571"/>
                  </a:lnTo>
                  <a:lnTo>
                    <a:pt x="0" y="615"/>
                  </a:lnTo>
                  <a:lnTo>
                    <a:pt x="88" y="703"/>
                  </a:lnTo>
                  <a:lnTo>
                    <a:pt x="176" y="747"/>
                  </a:lnTo>
                  <a:lnTo>
                    <a:pt x="220" y="747"/>
                  </a:lnTo>
                  <a:lnTo>
                    <a:pt x="1053" y="439"/>
                  </a:lnTo>
                  <a:lnTo>
                    <a:pt x="4739" y="352"/>
                  </a:lnTo>
                  <a:lnTo>
                    <a:pt x="4783" y="352"/>
                  </a:lnTo>
                  <a:lnTo>
                    <a:pt x="4827" y="308"/>
                  </a:lnTo>
                  <a:lnTo>
                    <a:pt x="4871" y="264"/>
                  </a:lnTo>
                  <a:lnTo>
                    <a:pt x="4871" y="176"/>
                  </a:lnTo>
                  <a:lnTo>
                    <a:pt x="4871" y="88"/>
                  </a:lnTo>
                  <a:lnTo>
                    <a:pt x="4827" y="45"/>
                  </a:lnTo>
                  <a:lnTo>
                    <a:pt x="478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" name="Google Shape;799;p48"/>
            <p:cNvSpPr/>
            <p:nvPr/>
          </p:nvSpPr>
          <p:spPr>
            <a:xfrm>
              <a:off x="5962325" y="5012550"/>
              <a:ext cx="120700" cy="18675"/>
            </a:xfrm>
            <a:custGeom>
              <a:avLst/>
              <a:gdLst/>
              <a:ahLst/>
              <a:cxnLst/>
              <a:rect l="l" t="t" r="r" b="b"/>
              <a:pathLst>
                <a:path w="4828" h="747" extrusionOk="0">
                  <a:moveTo>
                    <a:pt x="4652" y="1"/>
                  </a:moveTo>
                  <a:lnTo>
                    <a:pt x="966" y="89"/>
                  </a:lnTo>
                  <a:lnTo>
                    <a:pt x="922" y="133"/>
                  </a:lnTo>
                  <a:lnTo>
                    <a:pt x="132" y="440"/>
                  </a:lnTo>
                  <a:lnTo>
                    <a:pt x="88" y="440"/>
                  </a:lnTo>
                  <a:lnTo>
                    <a:pt x="44" y="527"/>
                  </a:lnTo>
                  <a:lnTo>
                    <a:pt x="1" y="571"/>
                  </a:lnTo>
                  <a:lnTo>
                    <a:pt x="44" y="659"/>
                  </a:lnTo>
                  <a:lnTo>
                    <a:pt x="88" y="747"/>
                  </a:lnTo>
                  <a:lnTo>
                    <a:pt x="264" y="747"/>
                  </a:lnTo>
                  <a:lnTo>
                    <a:pt x="1010" y="440"/>
                  </a:lnTo>
                  <a:lnTo>
                    <a:pt x="4652" y="352"/>
                  </a:lnTo>
                  <a:lnTo>
                    <a:pt x="4696" y="352"/>
                  </a:lnTo>
                  <a:lnTo>
                    <a:pt x="4784" y="308"/>
                  </a:lnTo>
                  <a:lnTo>
                    <a:pt x="4784" y="220"/>
                  </a:lnTo>
                  <a:lnTo>
                    <a:pt x="4827" y="176"/>
                  </a:lnTo>
                  <a:lnTo>
                    <a:pt x="4784" y="89"/>
                  </a:lnTo>
                  <a:lnTo>
                    <a:pt x="4740" y="45"/>
                  </a:lnTo>
                  <a:lnTo>
                    <a:pt x="465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" name="Google Shape;800;p48"/>
            <p:cNvSpPr/>
            <p:nvPr/>
          </p:nvSpPr>
          <p:spPr>
            <a:xfrm>
              <a:off x="5977675" y="4991725"/>
              <a:ext cx="117425" cy="17575"/>
            </a:xfrm>
            <a:custGeom>
              <a:avLst/>
              <a:gdLst/>
              <a:ahLst/>
              <a:cxnLst/>
              <a:rect l="l" t="t" r="r" b="b"/>
              <a:pathLst>
                <a:path w="4697" h="703" extrusionOk="0">
                  <a:moveTo>
                    <a:pt x="4521" y="0"/>
                  </a:moveTo>
                  <a:lnTo>
                    <a:pt x="966" y="132"/>
                  </a:lnTo>
                  <a:lnTo>
                    <a:pt x="922" y="132"/>
                  </a:lnTo>
                  <a:lnTo>
                    <a:pt x="176" y="351"/>
                  </a:lnTo>
                  <a:lnTo>
                    <a:pt x="133" y="351"/>
                  </a:lnTo>
                  <a:lnTo>
                    <a:pt x="89" y="395"/>
                  </a:lnTo>
                  <a:lnTo>
                    <a:pt x="45" y="439"/>
                  </a:lnTo>
                  <a:lnTo>
                    <a:pt x="1" y="527"/>
                  </a:lnTo>
                  <a:lnTo>
                    <a:pt x="1" y="571"/>
                  </a:lnTo>
                  <a:lnTo>
                    <a:pt x="89" y="658"/>
                  </a:lnTo>
                  <a:lnTo>
                    <a:pt x="176" y="702"/>
                  </a:lnTo>
                  <a:lnTo>
                    <a:pt x="220" y="702"/>
                  </a:lnTo>
                  <a:lnTo>
                    <a:pt x="1010" y="483"/>
                  </a:lnTo>
                  <a:lnTo>
                    <a:pt x="4521" y="351"/>
                  </a:lnTo>
                  <a:lnTo>
                    <a:pt x="4608" y="351"/>
                  </a:lnTo>
                  <a:lnTo>
                    <a:pt x="4652" y="307"/>
                  </a:lnTo>
                  <a:lnTo>
                    <a:pt x="4696" y="263"/>
                  </a:lnTo>
                  <a:lnTo>
                    <a:pt x="4696" y="176"/>
                  </a:lnTo>
                  <a:lnTo>
                    <a:pt x="4652" y="88"/>
                  </a:lnTo>
                  <a:lnTo>
                    <a:pt x="4652" y="44"/>
                  </a:lnTo>
                  <a:lnTo>
                    <a:pt x="456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" name="Google Shape;801;p48"/>
            <p:cNvSpPr/>
            <p:nvPr/>
          </p:nvSpPr>
          <p:spPr>
            <a:xfrm>
              <a:off x="6019375" y="4955525"/>
              <a:ext cx="16475" cy="9900"/>
            </a:xfrm>
            <a:custGeom>
              <a:avLst/>
              <a:gdLst/>
              <a:ahLst/>
              <a:cxnLst/>
              <a:rect l="l" t="t" r="r" b="b"/>
              <a:pathLst>
                <a:path w="659" h="396" extrusionOk="0">
                  <a:moveTo>
                    <a:pt x="439" y="0"/>
                  </a:moveTo>
                  <a:lnTo>
                    <a:pt x="132" y="44"/>
                  </a:lnTo>
                  <a:lnTo>
                    <a:pt x="44" y="88"/>
                  </a:lnTo>
                  <a:lnTo>
                    <a:pt x="0" y="132"/>
                  </a:lnTo>
                  <a:lnTo>
                    <a:pt x="0" y="220"/>
                  </a:lnTo>
                  <a:lnTo>
                    <a:pt x="0" y="263"/>
                  </a:lnTo>
                  <a:lnTo>
                    <a:pt x="44" y="395"/>
                  </a:lnTo>
                  <a:lnTo>
                    <a:pt x="220" y="395"/>
                  </a:lnTo>
                  <a:lnTo>
                    <a:pt x="527" y="307"/>
                  </a:lnTo>
                  <a:lnTo>
                    <a:pt x="571" y="307"/>
                  </a:lnTo>
                  <a:lnTo>
                    <a:pt x="615" y="263"/>
                  </a:lnTo>
                  <a:lnTo>
                    <a:pt x="659" y="176"/>
                  </a:lnTo>
                  <a:lnTo>
                    <a:pt x="659" y="132"/>
                  </a:lnTo>
                  <a:lnTo>
                    <a:pt x="615" y="44"/>
                  </a:lnTo>
                  <a:lnTo>
                    <a:pt x="57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" name="Google Shape;802;p48"/>
            <p:cNvSpPr/>
            <p:nvPr/>
          </p:nvSpPr>
          <p:spPr>
            <a:xfrm>
              <a:off x="6024850" y="4934675"/>
              <a:ext cx="25275" cy="13175"/>
            </a:xfrm>
            <a:custGeom>
              <a:avLst/>
              <a:gdLst/>
              <a:ahLst/>
              <a:cxnLst/>
              <a:rect l="l" t="t" r="r" b="b"/>
              <a:pathLst>
                <a:path w="1011" h="527" extrusionOk="0">
                  <a:moveTo>
                    <a:pt x="835" y="0"/>
                  </a:moveTo>
                  <a:lnTo>
                    <a:pt x="132" y="176"/>
                  </a:lnTo>
                  <a:lnTo>
                    <a:pt x="89" y="220"/>
                  </a:lnTo>
                  <a:lnTo>
                    <a:pt x="45" y="264"/>
                  </a:lnTo>
                  <a:lnTo>
                    <a:pt x="1" y="351"/>
                  </a:lnTo>
                  <a:lnTo>
                    <a:pt x="1" y="395"/>
                  </a:lnTo>
                  <a:lnTo>
                    <a:pt x="89" y="483"/>
                  </a:lnTo>
                  <a:lnTo>
                    <a:pt x="176" y="527"/>
                  </a:lnTo>
                  <a:lnTo>
                    <a:pt x="220" y="527"/>
                  </a:lnTo>
                  <a:lnTo>
                    <a:pt x="922" y="351"/>
                  </a:lnTo>
                  <a:lnTo>
                    <a:pt x="966" y="308"/>
                  </a:lnTo>
                  <a:lnTo>
                    <a:pt x="1010" y="264"/>
                  </a:lnTo>
                  <a:lnTo>
                    <a:pt x="1010" y="220"/>
                  </a:lnTo>
                  <a:lnTo>
                    <a:pt x="1010" y="132"/>
                  </a:lnTo>
                  <a:lnTo>
                    <a:pt x="1010" y="88"/>
                  </a:lnTo>
                  <a:lnTo>
                    <a:pt x="966" y="44"/>
                  </a:lnTo>
                  <a:lnTo>
                    <a:pt x="87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" name="Google Shape;803;p48"/>
            <p:cNvSpPr/>
            <p:nvPr/>
          </p:nvSpPr>
          <p:spPr>
            <a:xfrm>
              <a:off x="6041325" y="4908350"/>
              <a:ext cx="165650" cy="19775"/>
            </a:xfrm>
            <a:custGeom>
              <a:avLst/>
              <a:gdLst/>
              <a:ahLst/>
              <a:cxnLst/>
              <a:rect l="l" t="t" r="r" b="b"/>
              <a:pathLst>
                <a:path w="6626" h="791" extrusionOk="0">
                  <a:moveTo>
                    <a:pt x="6450" y="0"/>
                  </a:moveTo>
                  <a:lnTo>
                    <a:pt x="790" y="264"/>
                  </a:lnTo>
                  <a:lnTo>
                    <a:pt x="746" y="264"/>
                  </a:lnTo>
                  <a:lnTo>
                    <a:pt x="132" y="439"/>
                  </a:lnTo>
                  <a:lnTo>
                    <a:pt x="88" y="483"/>
                  </a:lnTo>
                  <a:lnTo>
                    <a:pt x="44" y="527"/>
                  </a:lnTo>
                  <a:lnTo>
                    <a:pt x="0" y="571"/>
                  </a:lnTo>
                  <a:lnTo>
                    <a:pt x="0" y="658"/>
                  </a:lnTo>
                  <a:lnTo>
                    <a:pt x="88" y="746"/>
                  </a:lnTo>
                  <a:lnTo>
                    <a:pt x="176" y="790"/>
                  </a:lnTo>
                  <a:lnTo>
                    <a:pt x="219" y="790"/>
                  </a:lnTo>
                  <a:lnTo>
                    <a:pt x="834" y="615"/>
                  </a:lnTo>
                  <a:lnTo>
                    <a:pt x="6450" y="351"/>
                  </a:lnTo>
                  <a:lnTo>
                    <a:pt x="6538" y="307"/>
                  </a:lnTo>
                  <a:lnTo>
                    <a:pt x="6582" y="307"/>
                  </a:lnTo>
                  <a:lnTo>
                    <a:pt x="6626" y="220"/>
                  </a:lnTo>
                  <a:lnTo>
                    <a:pt x="6626" y="176"/>
                  </a:lnTo>
                  <a:lnTo>
                    <a:pt x="6626" y="88"/>
                  </a:lnTo>
                  <a:lnTo>
                    <a:pt x="6582" y="44"/>
                  </a:lnTo>
                  <a:lnTo>
                    <a:pt x="649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" name="Google Shape;804;p48"/>
            <p:cNvSpPr/>
            <p:nvPr/>
          </p:nvSpPr>
          <p:spPr>
            <a:xfrm>
              <a:off x="6046800" y="4887500"/>
              <a:ext cx="165675" cy="23075"/>
            </a:xfrm>
            <a:custGeom>
              <a:avLst/>
              <a:gdLst/>
              <a:ahLst/>
              <a:cxnLst/>
              <a:rect l="l" t="t" r="r" b="b"/>
              <a:pathLst>
                <a:path w="6627" h="923" extrusionOk="0">
                  <a:moveTo>
                    <a:pt x="6407" y="1"/>
                  </a:moveTo>
                  <a:lnTo>
                    <a:pt x="2545" y="88"/>
                  </a:lnTo>
                  <a:lnTo>
                    <a:pt x="1141" y="308"/>
                  </a:lnTo>
                  <a:lnTo>
                    <a:pt x="1097" y="308"/>
                  </a:lnTo>
                  <a:lnTo>
                    <a:pt x="132" y="571"/>
                  </a:lnTo>
                  <a:lnTo>
                    <a:pt x="88" y="615"/>
                  </a:lnTo>
                  <a:lnTo>
                    <a:pt x="44" y="659"/>
                  </a:lnTo>
                  <a:lnTo>
                    <a:pt x="0" y="703"/>
                  </a:lnTo>
                  <a:lnTo>
                    <a:pt x="44" y="790"/>
                  </a:lnTo>
                  <a:lnTo>
                    <a:pt x="88" y="878"/>
                  </a:lnTo>
                  <a:lnTo>
                    <a:pt x="176" y="922"/>
                  </a:lnTo>
                  <a:lnTo>
                    <a:pt x="264" y="922"/>
                  </a:lnTo>
                  <a:lnTo>
                    <a:pt x="1185" y="615"/>
                  </a:lnTo>
                  <a:lnTo>
                    <a:pt x="2589" y="439"/>
                  </a:lnTo>
                  <a:lnTo>
                    <a:pt x="6451" y="352"/>
                  </a:lnTo>
                  <a:lnTo>
                    <a:pt x="6495" y="308"/>
                  </a:lnTo>
                  <a:lnTo>
                    <a:pt x="6539" y="264"/>
                  </a:lnTo>
                  <a:lnTo>
                    <a:pt x="6582" y="220"/>
                  </a:lnTo>
                  <a:lnTo>
                    <a:pt x="6626" y="132"/>
                  </a:lnTo>
                  <a:lnTo>
                    <a:pt x="6582" y="88"/>
                  </a:lnTo>
                  <a:lnTo>
                    <a:pt x="6539" y="44"/>
                  </a:lnTo>
                  <a:lnTo>
                    <a:pt x="640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" name="Google Shape;805;p48"/>
            <p:cNvSpPr/>
            <p:nvPr/>
          </p:nvSpPr>
          <p:spPr>
            <a:xfrm>
              <a:off x="6097250" y="4844725"/>
              <a:ext cx="125100" cy="18675"/>
            </a:xfrm>
            <a:custGeom>
              <a:avLst/>
              <a:gdLst/>
              <a:ahLst/>
              <a:cxnLst/>
              <a:rect l="l" t="t" r="r" b="b"/>
              <a:pathLst>
                <a:path w="5004" h="747" extrusionOk="0">
                  <a:moveTo>
                    <a:pt x="4828" y="0"/>
                  </a:moveTo>
                  <a:lnTo>
                    <a:pt x="1756" y="132"/>
                  </a:lnTo>
                  <a:lnTo>
                    <a:pt x="308" y="351"/>
                  </a:lnTo>
                  <a:lnTo>
                    <a:pt x="264" y="351"/>
                  </a:lnTo>
                  <a:lnTo>
                    <a:pt x="89" y="439"/>
                  </a:lnTo>
                  <a:lnTo>
                    <a:pt x="45" y="439"/>
                  </a:lnTo>
                  <a:lnTo>
                    <a:pt x="1" y="527"/>
                  </a:lnTo>
                  <a:lnTo>
                    <a:pt x="1" y="571"/>
                  </a:lnTo>
                  <a:lnTo>
                    <a:pt x="1" y="658"/>
                  </a:lnTo>
                  <a:lnTo>
                    <a:pt x="89" y="746"/>
                  </a:lnTo>
                  <a:lnTo>
                    <a:pt x="220" y="746"/>
                  </a:lnTo>
                  <a:lnTo>
                    <a:pt x="352" y="702"/>
                  </a:lnTo>
                  <a:lnTo>
                    <a:pt x="1800" y="483"/>
                  </a:lnTo>
                  <a:lnTo>
                    <a:pt x="4828" y="351"/>
                  </a:lnTo>
                  <a:lnTo>
                    <a:pt x="4916" y="351"/>
                  </a:lnTo>
                  <a:lnTo>
                    <a:pt x="4959" y="307"/>
                  </a:lnTo>
                  <a:lnTo>
                    <a:pt x="5003" y="263"/>
                  </a:lnTo>
                  <a:lnTo>
                    <a:pt x="5003" y="176"/>
                  </a:lnTo>
                  <a:lnTo>
                    <a:pt x="5003" y="132"/>
                  </a:lnTo>
                  <a:lnTo>
                    <a:pt x="4959" y="44"/>
                  </a:lnTo>
                  <a:lnTo>
                    <a:pt x="4872" y="44"/>
                  </a:lnTo>
                  <a:lnTo>
                    <a:pt x="482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" name="Google Shape;806;p48"/>
            <p:cNvSpPr/>
            <p:nvPr/>
          </p:nvSpPr>
          <p:spPr>
            <a:xfrm>
              <a:off x="6107125" y="4824975"/>
              <a:ext cx="120700" cy="20875"/>
            </a:xfrm>
            <a:custGeom>
              <a:avLst/>
              <a:gdLst/>
              <a:ahLst/>
              <a:cxnLst/>
              <a:rect l="l" t="t" r="r" b="b"/>
              <a:pathLst>
                <a:path w="4828" h="835" extrusionOk="0">
                  <a:moveTo>
                    <a:pt x="4652" y="0"/>
                  </a:moveTo>
                  <a:lnTo>
                    <a:pt x="2019" y="132"/>
                  </a:lnTo>
                  <a:lnTo>
                    <a:pt x="484" y="351"/>
                  </a:lnTo>
                  <a:lnTo>
                    <a:pt x="440" y="351"/>
                  </a:lnTo>
                  <a:lnTo>
                    <a:pt x="89" y="483"/>
                  </a:lnTo>
                  <a:lnTo>
                    <a:pt x="45" y="527"/>
                  </a:lnTo>
                  <a:lnTo>
                    <a:pt x="1" y="571"/>
                  </a:lnTo>
                  <a:lnTo>
                    <a:pt x="1" y="659"/>
                  </a:lnTo>
                  <a:lnTo>
                    <a:pt x="1" y="702"/>
                  </a:lnTo>
                  <a:lnTo>
                    <a:pt x="89" y="790"/>
                  </a:lnTo>
                  <a:lnTo>
                    <a:pt x="176" y="834"/>
                  </a:lnTo>
                  <a:lnTo>
                    <a:pt x="220" y="790"/>
                  </a:lnTo>
                  <a:lnTo>
                    <a:pt x="571" y="659"/>
                  </a:lnTo>
                  <a:lnTo>
                    <a:pt x="2063" y="483"/>
                  </a:lnTo>
                  <a:lnTo>
                    <a:pt x="4652" y="351"/>
                  </a:lnTo>
                  <a:lnTo>
                    <a:pt x="4696" y="351"/>
                  </a:lnTo>
                  <a:lnTo>
                    <a:pt x="4784" y="308"/>
                  </a:lnTo>
                  <a:lnTo>
                    <a:pt x="4784" y="220"/>
                  </a:lnTo>
                  <a:lnTo>
                    <a:pt x="4828" y="176"/>
                  </a:lnTo>
                  <a:lnTo>
                    <a:pt x="4784" y="88"/>
                  </a:lnTo>
                  <a:lnTo>
                    <a:pt x="4740" y="44"/>
                  </a:lnTo>
                  <a:lnTo>
                    <a:pt x="469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" name="Google Shape;807;p48"/>
            <p:cNvSpPr/>
            <p:nvPr/>
          </p:nvSpPr>
          <p:spPr>
            <a:xfrm>
              <a:off x="6100550" y="4800825"/>
              <a:ext cx="161275" cy="30750"/>
            </a:xfrm>
            <a:custGeom>
              <a:avLst/>
              <a:gdLst/>
              <a:ahLst/>
              <a:cxnLst/>
              <a:rect l="l" t="t" r="r" b="b"/>
              <a:pathLst>
                <a:path w="6451" h="1230" extrusionOk="0">
                  <a:moveTo>
                    <a:pt x="6275" y="1"/>
                  </a:moveTo>
                  <a:lnTo>
                    <a:pt x="2897" y="264"/>
                  </a:lnTo>
                  <a:lnTo>
                    <a:pt x="1361" y="484"/>
                  </a:lnTo>
                  <a:lnTo>
                    <a:pt x="1317" y="484"/>
                  </a:lnTo>
                  <a:lnTo>
                    <a:pt x="132" y="922"/>
                  </a:lnTo>
                  <a:lnTo>
                    <a:pt x="44" y="922"/>
                  </a:lnTo>
                  <a:lnTo>
                    <a:pt x="1" y="1010"/>
                  </a:lnTo>
                  <a:lnTo>
                    <a:pt x="1" y="1054"/>
                  </a:lnTo>
                  <a:lnTo>
                    <a:pt x="1" y="1142"/>
                  </a:lnTo>
                  <a:lnTo>
                    <a:pt x="88" y="1230"/>
                  </a:lnTo>
                  <a:lnTo>
                    <a:pt x="220" y="1230"/>
                  </a:lnTo>
                  <a:lnTo>
                    <a:pt x="1405" y="835"/>
                  </a:lnTo>
                  <a:lnTo>
                    <a:pt x="2897" y="615"/>
                  </a:lnTo>
                  <a:lnTo>
                    <a:pt x="6275" y="352"/>
                  </a:lnTo>
                  <a:lnTo>
                    <a:pt x="6363" y="352"/>
                  </a:lnTo>
                  <a:lnTo>
                    <a:pt x="6407" y="308"/>
                  </a:lnTo>
                  <a:lnTo>
                    <a:pt x="6451" y="264"/>
                  </a:lnTo>
                  <a:lnTo>
                    <a:pt x="6451" y="177"/>
                  </a:lnTo>
                  <a:lnTo>
                    <a:pt x="6451" y="89"/>
                  </a:lnTo>
                  <a:lnTo>
                    <a:pt x="6407" y="45"/>
                  </a:lnTo>
                  <a:lnTo>
                    <a:pt x="627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" name="Google Shape;808;p48"/>
            <p:cNvSpPr/>
            <p:nvPr/>
          </p:nvSpPr>
          <p:spPr>
            <a:xfrm>
              <a:off x="6098350" y="4774500"/>
              <a:ext cx="190900" cy="29650"/>
            </a:xfrm>
            <a:custGeom>
              <a:avLst/>
              <a:gdLst/>
              <a:ahLst/>
              <a:cxnLst/>
              <a:rect l="l" t="t" r="r" b="b"/>
              <a:pathLst>
                <a:path w="7636" h="1186" extrusionOk="0">
                  <a:moveTo>
                    <a:pt x="7417" y="1"/>
                  </a:moveTo>
                  <a:lnTo>
                    <a:pt x="5003" y="352"/>
                  </a:lnTo>
                  <a:lnTo>
                    <a:pt x="2370" y="484"/>
                  </a:lnTo>
                  <a:lnTo>
                    <a:pt x="352" y="747"/>
                  </a:lnTo>
                  <a:lnTo>
                    <a:pt x="264" y="747"/>
                  </a:lnTo>
                  <a:lnTo>
                    <a:pt x="89" y="835"/>
                  </a:lnTo>
                  <a:lnTo>
                    <a:pt x="45" y="878"/>
                  </a:lnTo>
                  <a:lnTo>
                    <a:pt x="1" y="966"/>
                  </a:lnTo>
                  <a:lnTo>
                    <a:pt x="1" y="1010"/>
                  </a:lnTo>
                  <a:lnTo>
                    <a:pt x="45" y="1098"/>
                  </a:lnTo>
                  <a:lnTo>
                    <a:pt x="89" y="1142"/>
                  </a:lnTo>
                  <a:lnTo>
                    <a:pt x="176" y="1186"/>
                  </a:lnTo>
                  <a:lnTo>
                    <a:pt x="264" y="1142"/>
                  </a:lnTo>
                  <a:lnTo>
                    <a:pt x="396" y="1098"/>
                  </a:lnTo>
                  <a:lnTo>
                    <a:pt x="2414" y="835"/>
                  </a:lnTo>
                  <a:lnTo>
                    <a:pt x="5047" y="703"/>
                  </a:lnTo>
                  <a:lnTo>
                    <a:pt x="7460" y="352"/>
                  </a:lnTo>
                  <a:lnTo>
                    <a:pt x="7548" y="352"/>
                  </a:lnTo>
                  <a:lnTo>
                    <a:pt x="7592" y="308"/>
                  </a:lnTo>
                  <a:lnTo>
                    <a:pt x="7636" y="220"/>
                  </a:lnTo>
                  <a:lnTo>
                    <a:pt x="7636" y="176"/>
                  </a:lnTo>
                  <a:lnTo>
                    <a:pt x="7592" y="89"/>
                  </a:lnTo>
                  <a:lnTo>
                    <a:pt x="7548" y="45"/>
                  </a:lnTo>
                  <a:lnTo>
                    <a:pt x="750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" name="Google Shape;809;p48"/>
            <p:cNvSpPr/>
            <p:nvPr/>
          </p:nvSpPr>
          <p:spPr>
            <a:xfrm>
              <a:off x="6109325" y="4682350"/>
              <a:ext cx="523300" cy="91075"/>
            </a:xfrm>
            <a:custGeom>
              <a:avLst/>
              <a:gdLst/>
              <a:ahLst/>
              <a:cxnLst/>
              <a:rect l="l" t="t" r="r" b="b"/>
              <a:pathLst>
                <a:path w="20932" h="3643" extrusionOk="0">
                  <a:moveTo>
                    <a:pt x="20361" y="1"/>
                  </a:moveTo>
                  <a:lnTo>
                    <a:pt x="16412" y="352"/>
                  </a:lnTo>
                  <a:lnTo>
                    <a:pt x="10488" y="835"/>
                  </a:lnTo>
                  <a:lnTo>
                    <a:pt x="6100" y="1230"/>
                  </a:lnTo>
                  <a:lnTo>
                    <a:pt x="6056" y="1273"/>
                  </a:lnTo>
                  <a:lnTo>
                    <a:pt x="2765" y="2239"/>
                  </a:lnTo>
                  <a:lnTo>
                    <a:pt x="966" y="2590"/>
                  </a:lnTo>
                  <a:lnTo>
                    <a:pt x="878" y="2634"/>
                  </a:lnTo>
                  <a:lnTo>
                    <a:pt x="88" y="3292"/>
                  </a:lnTo>
                  <a:lnTo>
                    <a:pt x="44" y="3380"/>
                  </a:lnTo>
                  <a:lnTo>
                    <a:pt x="1" y="3424"/>
                  </a:lnTo>
                  <a:lnTo>
                    <a:pt x="1" y="3511"/>
                  </a:lnTo>
                  <a:lnTo>
                    <a:pt x="44" y="3555"/>
                  </a:lnTo>
                  <a:lnTo>
                    <a:pt x="88" y="3599"/>
                  </a:lnTo>
                  <a:lnTo>
                    <a:pt x="176" y="3643"/>
                  </a:lnTo>
                  <a:lnTo>
                    <a:pt x="308" y="3599"/>
                  </a:lnTo>
                  <a:lnTo>
                    <a:pt x="1098" y="2941"/>
                  </a:lnTo>
                  <a:lnTo>
                    <a:pt x="2853" y="2590"/>
                  </a:lnTo>
                  <a:lnTo>
                    <a:pt x="6144" y="1581"/>
                  </a:lnTo>
                  <a:lnTo>
                    <a:pt x="10488" y="1186"/>
                  </a:lnTo>
                  <a:lnTo>
                    <a:pt x="13647" y="922"/>
                  </a:lnTo>
                  <a:lnTo>
                    <a:pt x="16456" y="703"/>
                  </a:lnTo>
                  <a:lnTo>
                    <a:pt x="20361" y="352"/>
                  </a:lnTo>
                  <a:lnTo>
                    <a:pt x="20712" y="396"/>
                  </a:lnTo>
                  <a:lnTo>
                    <a:pt x="20844" y="396"/>
                  </a:lnTo>
                  <a:lnTo>
                    <a:pt x="20888" y="352"/>
                  </a:lnTo>
                  <a:lnTo>
                    <a:pt x="20932" y="264"/>
                  </a:lnTo>
                  <a:lnTo>
                    <a:pt x="20932" y="220"/>
                  </a:lnTo>
                  <a:lnTo>
                    <a:pt x="20888" y="133"/>
                  </a:lnTo>
                  <a:lnTo>
                    <a:pt x="20844" y="89"/>
                  </a:lnTo>
                  <a:lnTo>
                    <a:pt x="20800" y="89"/>
                  </a:lnTo>
                  <a:lnTo>
                    <a:pt x="2040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" name="Google Shape;810;p48"/>
            <p:cNvSpPr/>
            <p:nvPr/>
          </p:nvSpPr>
          <p:spPr>
            <a:xfrm>
              <a:off x="6085200" y="4649450"/>
              <a:ext cx="537550" cy="125075"/>
            </a:xfrm>
            <a:custGeom>
              <a:avLst/>
              <a:gdLst/>
              <a:ahLst/>
              <a:cxnLst/>
              <a:rect l="l" t="t" r="r" b="b"/>
              <a:pathLst>
                <a:path w="21502" h="5003" extrusionOk="0">
                  <a:moveTo>
                    <a:pt x="18255" y="1"/>
                  </a:moveTo>
                  <a:lnTo>
                    <a:pt x="13779" y="395"/>
                  </a:lnTo>
                  <a:lnTo>
                    <a:pt x="9478" y="834"/>
                  </a:lnTo>
                  <a:lnTo>
                    <a:pt x="6846" y="1229"/>
                  </a:lnTo>
                  <a:lnTo>
                    <a:pt x="6802" y="1229"/>
                  </a:lnTo>
                  <a:lnTo>
                    <a:pt x="5003" y="2238"/>
                  </a:lnTo>
                  <a:lnTo>
                    <a:pt x="3598" y="2765"/>
                  </a:lnTo>
                  <a:lnTo>
                    <a:pt x="1361" y="3292"/>
                  </a:lnTo>
                  <a:lnTo>
                    <a:pt x="1273" y="3335"/>
                  </a:lnTo>
                  <a:lnTo>
                    <a:pt x="439" y="4476"/>
                  </a:lnTo>
                  <a:lnTo>
                    <a:pt x="88" y="4696"/>
                  </a:lnTo>
                  <a:lnTo>
                    <a:pt x="44" y="4740"/>
                  </a:lnTo>
                  <a:lnTo>
                    <a:pt x="0" y="4783"/>
                  </a:lnTo>
                  <a:lnTo>
                    <a:pt x="0" y="4871"/>
                  </a:lnTo>
                  <a:lnTo>
                    <a:pt x="44" y="4915"/>
                  </a:lnTo>
                  <a:lnTo>
                    <a:pt x="88" y="5003"/>
                  </a:lnTo>
                  <a:lnTo>
                    <a:pt x="264" y="5003"/>
                  </a:lnTo>
                  <a:lnTo>
                    <a:pt x="658" y="4740"/>
                  </a:lnTo>
                  <a:lnTo>
                    <a:pt x="702" y="4696"/>
                  </a:lnTo>
                  <a:lnTo>
                    <a:pt x="1536" y="3599"/>
                  </a:lnTo>
                  <a:lnTo>
                    <a:pt x="3686" y="3116"/>
                  </a:lnTo>
                  <a:lnTo>
                    <a:pt x="3730" y="3116"/>
                  </a:lnTo>
                  <a:lnTo>
                    <a:pt x="5134" y="2546"/>
                  </a:lnTo>
                  <a:lnTo>
                    <a:pt x="5178" y="2546"/>
                  </a:lnTo>
                  <a:lnTo>
                    <a:pt x="6933" y="1536"/>
                  </a:lnTo>
                  <a:lnTo>
                    <a:pt x="9522" y="1185"/>
                  </a:lnTo>
                  <a:lnTo>
                    <a:pt x="13779" y="746"/>
                  </a:lnTo>
                  <a:lnTo>
                    <a:pt x="18255" y="352"/>
                  </a:lnTo>
                  <a:lnTo>
                    <a:pt x="19922" y="352"/>
                  </a:lnTo>
                  <a:lnTo>
                    <a:pt x="20624" y="527"/>
                  </a:lnTo>
                  <a:lnTo>
                    <a:pt x="21107" y="790"/>
                  </a:lnTo>
                  <a:lnTo>
                    <a:pt x="21151" y="834"/>
                  </a:lnTo>
                  <a:lnTo>
                    <a:pt x="21370" y="834"/>
                  </a:lnTo>
                  <a:lnTo>
                    <a:pt x="21458" y="790"/>
                  </a:lnTo>
                  <a:lnTo>
                    <a:pt x="21458" y="746"/>
                  </a:lnTo>
                  <a:lnTo>
                    <a:pt x="21502" y="659"/>
                  </a:lnTo>
                  <a:lnTo>
                    <a:pt x="21502" y="615"/>
                  </a:lnTo>
                  <a:lnTo>
                    <a:pt x="21458" y="571"/>
                  </a:lnTo>
                  <a:lnTo>
                    <a:pt x="21414" y="527"/>
                  </a:lnTo>
                  <a:lnTo>
                    <a:pt x="21326" y="483"/>
                  </a:lnTo>
                  <a:lnTo>
                    <a:pt x="21238" y="483"/>
                  </a:lnTo>
                  <a:lnTo>
                    <a:pt x="20800" y="220"/>
                  </a:lnTo>
                  <a:lnTo>
                    <a:pt x="20712" y="176"/>
                  </a:lnTo>
                  <a:lnTo>
                    <a:pt x="19966" y="44"/>
                  </a:lnTo>
                  <a:lnTo>
                    <a:pt x="1996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" name="Google Shape;811;p48"/>
            <p:cNvSpPr/>
            <p:nvPr/>
          </p:nvSpPr>
          <p:spPr>
            <a:xfrm>
              <a:off x="6057775" y="4612150"/>
              <a:ext cx="585825" cy="165675"/>
            </a:xfrm>
            <a:custGeom>
              <a:avLst/>
              <a:gdLst/>
              <a:ahLst/>
              <a:cxnLst/>
              <a:rect l="l" t="t" r="r" b="b"/>
              <a:pathLst>
                <a:path w="23433" h="6627" extrusionOk="0">
                  <a:moveTo>
                    <a:pt x="17509" y="1"/>
                  </a:moveTo>
                  <a:lnTo>
                    <a:pt x="16148" y="44"/>
                  </a:lnTo>
                  <a:lnTo>
                    <a:pt x="14832" y="132"/>
                  </a:lnTo>
                  <a:lnTo>
                    <a:pt x="13603" y="264"/>
                  </a:lnTo>
                  <a:lnTo>
                    <a:pt x="11848" y="396"/>
                  </a:lnTo>
                  <a:lnTo>
                    <a:pt x="11804" y="396"/>
                  </a:lnTo>
                  <a:lnTo>
                    <a:pt x="9786" y="747"/>
                  </a:lnTo>
                  <a:lnTo>
                    <a:pt x="9742" y="790"/>
                  </a:lnTo>
                  <a:lnTo>
                    <a:pt x="8469" y="1405"/>
                  </a:lnTo>
                  <a:lnTo>
                    <a:pt x="7284" y="2238"/>
                  </a:lnTo>
                  <a:lnTo>
                    <a:pt x="5441" y="3204"/>
                  </a:lnTo>
                  <a:lnTo>
                    <a:pt x="2282" y="3950"/>
                  </a:lnTo>
                  <a:lnTo>
                    <a:pt x="2194" y="3950"/>
                  </a:lnTo>
                  <a:lnTo>
                    <a:pt x="1580" y="4476"/>
                  </a:lnTo>
                  <a:lnTo>
                    <a:pt x="1536" y="4520"/>
                  </a:lnTo>
                  <a:lnTo>
                    <a:pt x="746" y="5793"/>
                  </a:lnTo>
                  <a:lnTo>
                    <a:pt x="88" y="6319"/>
                  </a:lnTo>
                  <a:lnTo>
                    <a:pt x="44" y="6363"/>
                  </a:lnTo>
                  <a:lnTo>
                    <a:pt x="0" y="6451"/>
                  </a:lnTo>
                  <a:lnTo>
                    <a:pt x="44" y="6495"/>
                  </a:lnTo>
                  <a:lnTo>
                    <a:pt x="44" y="6583"/>
                  </a:lnTo>
                  <a:lnTo>
                    <a:pt x="132" y="6627"/>
                  </a:lnTo>
                  <a:lnTo>
                    <a:pt x="176" y="6627"/>
                  </a:lnTo>
                  <a:lnTo>
                    <a:pt x="307" y="6583"/>
                  </a:lnTo>
                  <a:lnTo>
                    <a:pt x="1009" y="6056"/>
                  </a:lnTo>
                  <a:lnTo>
                    <a:pt x="1053" y="6012"/>
                  </a:lnTo>
                  <a:lnTo>
                    <a:pt x="1799" y="4740"/>
                  </a:lnTo>
                  <a:lnTo>
                    <a:pt x="2414" y="4257"/>
                  </a:lnTo>
                  <a:lnTo>
                    <a:pt x="5573" y="3555"/>
                  </a:lnTo>
                  <a:lnTo>
                    <a:pt x="5617" y="3555"/>
                  </a:lnTo>
                  <a:lnTo>
                    <a:pt x="7460" y="2546"/>
                  </a:lnTo>
                  <a:lnTo>
                    <a:pt x="8645" y="1712"/>
                  </a:lnTo>
                  <a:lnTo>
                    <a:pt x="9873" y="1098"/>
                  </a:lnTo>
                  <a:lnTo>
                    <a:pt x="11892" y="747"/>
                  </a:lnTo>
                  <a:lnTo>
                    <a:pt x="13603" y="615"/>
                  </a:lnTo>
                  <a:lnTo>
                    <a:pt x="14788" y="483"/>
                  </a:lnTo>
                  <a:lnTo>
                    <a:pt x="16060" y="396"/>
                  </a:lnTo>
                  <a:lnTo>
                    <a:pt x="17421" y="352"/>
                  </a:lnTo>
                  <a:lnTo>
                    <a:pt x="18737" y="352"/>
                  </a:lnTo>
                  <a:lnTo>
                    <a:pt x="19395" y="396"/>
                  </a:lnTo>
                  <a:lnTo>
                    <a:pt x="20054" y="483"/>
                  </a:lnTo>
                  <a:lnTo>
                    <a:pt x="20624" y="571"/>
                  </a:lnTo>
                  <a:lnTo>
                    <a:pt x="21195" y="703"/>
                  </a:lnTo>
                  <a:lnTo>
                    <a:pt x="21677" y="878"/>
                  </a:lnTo>
                  <a:lnTo>
                    <a:pt x="22160" y="1054"/>
                  </a:lnTo>
                  <a:lnTo>
                    <a:pt x="22555" y="1317"/>
                  </a:lnTo>
                  <a:lnTo>
                    <a:pt x="22862" y="1624"/>
                  </a:lnTo>
                  <a:lnTo>
                    <a:pt x="22950" y="1668"/>
                  </a:lnTo>
                  <a:lnTo>
                    <a:pt x="23213" y="1756"/>
                  </a:lnTo>
                  <a:lnTo>
                    <a:pt x="23345" y="1756"/>
                  </a:lnTo>
                  <a:lnTo>
                    <a:pt x="23389" y="1712"/>
                  </a:lnTo>
                  <a:lnTo>
                    <a:pt x="23432" y="1624"/>
                  </a:lnTo>
                  <a:lnTo>
                    <a:pt x="23432" y="1580"/>
                  </a:lnTo>
                  <a:lnTo>
                    <a:pt x="23432" y="1493"/>
                  </a:lnTo>
                  <a:lnTo>
                    <a:pt x="23389" y="1449"/>
                  </a:lnTo>
                  <a:lnTo>
                    <a:pt x="23301" y="1405"/>
                  </a:lnTo>
                  <a:lnTo>
                    <a:pt x="23081" y="1361"/>
                  </a:lnTo>
                  <a:lnTo>
                    <a:pt x="22730" y="1054"/>
                  </a:lnTo>
                  <a:lnTo>
                    <a:pt x="22335" y="790"/>
                  </a:lnTo>
                  <a:lnTo>
                    <a:pt x="21853" y="571"/>
                  </a:lnTo>
                  <a:lnTo>
                    <a:pt x="21326" y="396"/>
                  </a:lnTo>
                  <a:lnTo>
                    <a:pt x="20800" y="220"/>
                  </a:lnTo>
                  <a:lnTo>
                    <a:pt x="20185" y="132"/>
                  </a:lnTo>
                  <a:lnTo>
                    <a:pt x="19527" y="44"/>
                  </a:lnTo>
                  <a:lnTo>
                    <a:pt x="1886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" name="Google Shape;812;p48"/>
            <p:cNvSpPr/>
            <p:nvPr/>
          </p:nvSpPr>
          <p:spPr>
            <a:xfrm>
              <a:off x="6038025" y="4574850"/>
              <a:ext cx="634100" cy="202975"/>
            </a:xfrm>
            <a:custGeom>
              <a:avLst/>
              <a:gdLst/>
              <a:ahLst/>
              <a:cxnLst/>
              <a:rect l="l" t="t" r="r" b="b"/>
              <a:pathLst>
                <a:path w="25364" h="8119" extrusionOk="0">
                  <a:moveTo>
                    <a:pt x="14613" y="1"/>
                  </a:moveTo>
                  <a:lnTo>
                    <a:pt x="12155" y="220"/>
                  </a:lnTo>
                  <a:lnTo>
                    <a:pt x="12111" y="220"/>
                  </a:lnTo>
                  <a:lnTo>
                    <a:pt x="11014" y="571"/>
                  </a:lnTo>
                  <a:lnTo>
                    <a:pt x="10970" y="615"/>
                  </a:lnTo>
                  <a:lnTo>
                    <a:pt x="10181" y="1229"/>
                  </a:lnTo>
                  <a:lnTo>
                    <a:pt x="8162" y="2853"/>
                  </a:lnTo>
                  <a:lnTo>
                    <a:pt x="6319" y="3818"/>
                  </a:lnTo>
                  <a:lnTo>
                    <a:pt x="5573" y="4082"/>
                  </a:lnTo>
                  <a:lnTo>
                    <a:pt x="4915" y="4301"/>
                  </a:lnTo>
                  <a:lnTo>
                    <a:pt x="4345" y="4389"/>
                  </a:lnTo>
                  <a:lnTo>
                    <a:pt x="3862" y="4476"/>
                  </a:lnTo>
                  <a:lnTo>
                    <a:pt x="3379" y="4520"/>
                  </a:lnTo>
                  <a:lnTo>
                    <a:pt x="2940" y="4652"/>
                  </a:lnTo>
                  <a:lnTo>
                    <a:pt x="2545" y="4784"/>
                  </a:lnTo>
                  <a:lnTo>
                    <a:pt x="2151" y="5003"/>
                  </a:lnTo>
                  <a:lnTo>
                    <a:pt x="1756" y="5398"/>
                  </a:lnTo>
                  <a:lnTo>
                    <a:pt x="1317" y="5881"/>
                  </a:lnTo>
                  <a:lnTo>
                    <a:pt x="922" y="6583"/>
                  </a:lnTo>
                  <a:lnTo>
                    <a:pt x="439" y="7504"/>
                  </a:lnTo>
                  <a:lnTo>
                    <a:pt x="88" y="7811"/>
                  </a:lnTo>
                  <a:lnTo>
                    <a:pt x="44" y="7855"/>
                  </a:lnTo>
                  <a:lnTo>
                    <a:pt x="0" y="7943"/>
                  </a:lnTo>
                  <a:lnTo>
                    <a:pt x="0" y="7987"/>
                  </a:lnTo>
                  <a:lnTo>
                    <a:pt x="44" y="8075"/>
                  </a:lnTo>
                  <a:lnTo>
                    <a:pt x="132" y="8119"/>
                  </a:lnTo>
                  <a:lnTo>
                    <a:pt x="176" y="8119"/>
                  </a:lnTo>
                  <a:lnTo>
                    <a:pt x="308" y="8075"/>
                  </a:lnTo>
                  <a:lnTo>
                    <a:pt x="702" y="7724"/>
                  </a:lnTo>
                  <a:lnTo>
                    <a:pt x="746" y="7680"/>
                  </a:lnTo>
                  <a:lnTo>
                    <a:pt x="1185" y="6802"/>
                  </a:lnTo>
                  <a:lnTo>
                    <a:pt x="1580" y="6144"/>
                  </a:lnTo>
                  <a:lnTo>
                    <a:pt x="1931" y="5661"/>
                  </a:lnTo>
                  <a:lnTo>
                    <a:pt x="2282" y="5354"/>
                  </a:lnTo>
                  <a:lnTo>
                    <a:pt x="2677" y="5135"/>
                  </a:lnTo>
                  <a:lnTo>
                    <a:pt x="3028" y="4959"/>
                  </a:lnTo>
                  <a:lnTo>
                    <a:pt x="3467" y="4871"/>
                  </a:lnTo>
                  <a:lnTo>
                    <a:pt x="3906" y="4827"/>
                  </a:lnTo>
                  <a:lnTo>
                    <a:pt x="4432" y="4740"/>
                  </a:lnTo>
                  <a:lnTo>
                    <a:pt x="5003" y="4608"/>
                  </a:lnTo>
                  <a:lnTo>
                    <a:pt x="5705" y="4433"/>
                  </a:lnTo>
                  <a:lnTo>
                    <a:pt x="6451" y="4125"/>
                  </a:lnTo>
                  <a:lnTo>
                    <a:pt x="8338" y="3160"/>
                  </a:lnTo>
                  <a:lnTo>
                    <a:pt x="8382" y="3116"/>
                  </a:lnTo>
                  <a:lnTo>
                    <a:pt x="10400" y="1493"/>
                  </a:lnTo>
                  <a:lnTo>
                    <a:pt x="11146" y="878"/>
                  </a:lnTo>
                  <a:lnTo>
                    <a:pt x="12199" y="571"/>
                  </a:lnTo>
                  <a:lnTo>
                    <a:pt x="14656" y="352"/>
                  </a:lnTo>
                  <a:lnTo>
                    <a:pt x="17947" y="396"/>
                  </a:lnTo>
                  <a:lnTo>
                    <a:pt x="21063" y="747"/>
                  </a:lnTo>
                  <a:lnTo>
                    <a:pt x="22204" y="1054"/>
                  </a:lnTo>
                  <a:lnTo>
                    <a:pt x="23652" y="1844"/>
                  </a:lnTo>
                  <a:lnTo>
                    <a:pt x="24705" y="2721"/>
                  </a:lnTo>
                  <a:lnTo>
                    <a:pt x="24749" y="2721"/>
                  </a:lnTo>
                  <a:lnTo>
                    <a:pt x="25144" y="2853"/>
                  </a:lnTo>
                  <a:lnTo>
                    <a:pt x="25188" y="2853"/>
                  </a:lnTo>
                  <a:lnTo>
                    <a:pt x="25276" y="2809"/>
                  </a:lnTo>
                  <a:lnTo>
                    <a:pt x="25319" y="2765"/>
                  </a:lnTo>
                  <a:lnTo>
                    <a:pt x="25363" y="2721"/>
                  </a:lnTo>
                  <a:lnTo>
                    <a:pt x="25363" y="2633"/>
                  </a:lnTo>
                  <a:lnTo>
                    <a:pt x="25319" y="2590"/>
                  </a:lnTo>
                  <a:lnTo>
                    <a:pt x="25276" y="2546"/>
                  </a:lnTo>
                  <a:lnTo>
                    <a:pt x="25232" y="2502"/>
                  </a:lnTo>
                  <a:lnTo>
                    <a:pt x="24881" y="2414"/>
                  </a:lnTo>
                  <a:lnTo>
                    <a:pt x="23871" y="1580"/>
                  </a:lnTo>
                  <a:lnTo>
                    <a:pt x="23827" y="1536"/>
                  </a:lnTo>
                  <a:lnTo>
                    <a:pt x="22379" y="747"/>
                  </a:lnTo>
                  <a:lnTo>
                    <a:pt x="22336" y="747"/>
                  </a:lnTo>
                  <a:lnTo>
                    <a:pt x="21151" y="396"/>
                  </a:lnTo>
                  <a:lnTo>
                    <a:pt x="17991" y="45"/>
                  </a:lnTo>
                  <a:lnTo>
                    <a:pt x="1461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" name="Google Shape;813;p48"/>
            <p:cNvSpPr/>
            <p:nvPr/>
          </p:nvSpPr>
          <p:spPr>
            <a:xfrm>
              <a:off x="5408325" y="4697725"/>
              <a:ext cx="1298900" cy="349975"/>
            </a:xfrm>
            <a:custGeom>
              <a:avLst/>
              <a:gdLst/>
              <a:ahLst/>
              <a:cxnLst/>
              <a:rect l="l" t="t" r="r" b="b"/>
              <a:pathLst>
                <a:path w="51956" h="13999" extrusionOk="0">
                  <a:moveTo>
                    <a:pt x="48621" y="0"/>
                  </a:moveTo>
                  <a:lnTo>
                    <a:pt x="45330" y="527"/>
                  </a:lnTo>
                  <a:lnTo>
                    <a:pt x="42916" y="922"/>
                  </a:lnTo>
                  <a:lnTo>
                    <a:pt x="40371" y="1273"/>
                  </a:lnTo>
                  <a:lnTo>
                    <a:pt x="35983" y="1755"/>
                  </a:lnTo>
                  <a:lnTo>
                    <a:pt x="31946" y="2414"/>
                  </a:lnTo>
                  <a:lnTo>
                    <a:pt x="29401" y="2721"/>
                  </a:lnTo>
                  <a:lnTo>
                    <a:pt x="29357" y="2721"/>
                  </a:lnTo>
                  <a:lnTo>
                    <a:pt x="27163" y="3774"/>
                  </a:lnTo>
                  <a:lnTo>
                    <a:pt x="27119" y="3774"/>
                  </a:lnTo>
                  <a:lnTo>
                    <a:pt x="25408" y="5003"/>
                  </a:lnTo>
                  <a:lnTo>
                    <a:pt x="21283" y="7943"/>
                  </a:lnTo>
                  <a:lnTo>
                    <a:pt x="20713" y="8074"/>
                  </a:lnTo>
                  <a:lnTo>
                    <a:pt x="17685" y="7986"/>
                  </a:lnTo>
                  <a:lnTo>
                    <a:pt x="15359" y="7811"/>
                  </a:lnTo>
                  <a:lnTo>
                    <a:pt x="11717" y="7372"/>
                  </a:lnTo>
                  <a:lnTo>
                    <a:pt x="9567" y="6977"/>
                  </a:lnTo>
                  <a:lnTo>
                    <a:pt x="9523" y="6977"/>
                  </a:lnTo>
                  <a:lnTo>
                    <a:pt x="8777" y="7197"/>
                  </a:lnTo>
                  <a:lnTo>
                    <a:pt x="6013" y="8162"/>
                  </a:lnTo>
                  <a:lnTo>
                    <a:pt x="6013" y="8206"/>
                  </a:lnTo>
                  <a:lnTo>
                    <a:pt x="5091" y="8732"/>
                  </a:lnTo>
                  <a:lnTo>
                    <a:pt x="5047" y="8776"/>
                  </a:lnTo>
                  <a:lnTo>
                    <a:pt x="3511" y="10488"/>
                  </a:lnTo>
                  <a:lnTo>
                    <a:pt x="1537" y="11760"/>
                  </a:lnTo>
                  <a:lnTo>
                    <a:pt x="1493" y="11804"/>
                  </a:lnTo>
                  <a:lnTo>
                    <a:pt x="45" y="13735"/>
                  </a:lnTo>
                  <a:lnTo>
                    <a:pt x="1" y="13779"/>
                  </a:lnTo>
                  <a:lnTo>
                    <a:pt x="1" y="13823"/>
                  </a:lnTo>
                  <a:lnTo>
                    <a:pt x="45" y="13910"/>
                  </a:lnTo>
                  <a:lnTo>
                    <a:pt x="89" y="13954"/>
                  </a:lnTo>
                  <a:lnTo>
                    <a:pt x="176" y="13998"/>
                  </a:lnTo>
                  <a:lnTo>
                    <a:pt x="264" y="13998"/>
                  </a:lnTo>
                  <a:lnTo>
                    <a:pt x="308" y="13910"/>
                  </a:lnTo>
                  <a:lnTo>
                    <a:pt x="1756" y="12023"/>
                  </a:lnTo>
                  <a:lnTo>
                    <a:pt x="3731" y="10751"/>
                  </a:lnTo>
                  <a:lnTo>
                    <a:pt x="5310" y="9040"/>
                  </a:lnTo>
                  <a:lnTo>
                    <a:pt x="6144" y="8513"/>
                  </a:lnTo>
                  <a:lnTo>
                    <a:pt x="8865" y="7504"/>
                  </a:lnTo>
                  <a:lnTo>
                    <a:pt x="9567" y="7328"/>
                  </a:lnTo>
                  <a:lnTo>
                    <a:pt x="11673" y="7723"/>
                  </a:lnTo>
                  <a:lnTo>
                    <a:pt x="15315" y="8162"/>
                  </a:lnTo>
                  <a:lnTo>
                    <a:pt x="17641" y="8338"/>
                  </a:lnTo>
                  <a:lnTo>
                    <a:pt x="20713" y="8425"/>
                  </a:lnTo>
                  <a:lnTo>
                    <a:pt x="20800" y="8425"/>
                  </a:lnTo>
                  <a:lnTo>
                    <a:pt x="21415" y="8250"/>
                  </a:lnTo>
                  <a:lnTo>
                    <a:pt x="21459" y="8250"/>
                  </a:lnTo>
                  <a:lnTo>
                    <a:pt x="25627" y="5310"/>
                  </a:lnTo>
                  <a:lnTo>
                    <a:pt x="27295" y="4081"/>
                  </a:lnTo>
                  <a:lnTo>
                    <a:pt x="29489" y="3072"/>
                  </a:lnTo>
                  <a:lnTo>
                    <a:pt x="31990" y="2765"/>
                  </a:lnTo>
                  <a:lnTo>
                    <a:pt x="36027" y="2107"/>
                  </a:lnTo>
                  <a:lnTo>
                    <a:pt x="40415" y="1624"/>
                  </a:lnTo>
                  <a:lnTo>
                    <a:pt x="43004" y="1273"/>
                  </a:lnTo>
                  <a:lnTo>
                    <a:pt x="45417" y="878"/>
                  </a:lnTo>
                  <a:lnTo>
                    <a:pt x="48664" y="351"/>
                  </a:lnTo>
                  <a:lnTo>
                    <a:pt x="51736" y="1053"/>
                  </a:lnTo>
                  <a:lnTo>
                    <a:pt x="51868" y="1053"/>
                  </a:lnTo>
                  <a:lnTo>
                    <a:pt x="51912" y="1009"/>
                  </a:lnTo>
                  <a:lnTo>
                    <a:pt x="51955" y="922"/>
                  </a:lnTo>
                  <a:lnTo>
                    <a:pt x="51955" y="878"/>
                  </a:lnTo>
                  <a:lnTo>
                    <a:pt x="51912" y="790"/>
                  </a:lnTo>
                  <a:lnTo>
                    <a:pt x="51868" y="746"/>
                  </a:lnTo>
                  <a:lnTo>
                    <a:pt x="51824" y="702"/>
                  </a:lnTo>
                  <a:lnTo>
                    <a:pt x="48708" y="44"/>
                  </a:lnTo>
                  <a:lnTo>
                    <a:pt x="4862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" name="Google Shape;814;p48"/>
            <p:cNvSpPr/>
            <p:nvPr/>
          </p:nvSpPr>
          <p:spPr>
            <a:xfrm>
              <a:off x="5018900" y="3079625"/>
              <a:ext cx="854600" cy="1977925"/>
            </a:xfrm>
            <a:custGeom>
              <a:avLst/>
              <a:gdLst/>
              <a:ahLst/>
              <a:cxnLst/>
              <a:rect l="l" t="t" r="r" b="b"/>
              <a:pathLst>
                <a:path w="34184" h="79117" extrusionOk="0">
                  <a:moveTo>
                    <a:pt x="34052" y="1"/>
                  </a:moveTo>
                  <a:lnTo>
                    <a:pt x="33964" y="45"/>
                  </a:lnTo>
                  <a:lnTo>
                    <a:pt x="33920" y="45"/>
                  </a:lnTo>
                  <a:lnTo>
                    <a:pt x="31507" y="2063"/>
                  </a:lnTo>
                  <a:lnTo>
                    <a:pt x="28567" y="4433"/>
                  </a:lnTo>
                  <a:lnTo>
                    <a:pt x="23784" y="8250"/>
                  </a:lnTo>
                  <a:lnTo>
                    <a:pt x="20712" y="10357"/>
                  </a:lnTo>
                  <a:lnTo>
                    <a:pt x="17816" y="11497"/>
                  </a:lnTo>
                  <a:lnTo>
                    <a:pt x="14174" y="12770"/>
                  </a:lnTo>
                  <a:lnTo>
                    <a:pt x="14130" y="12770"/>
                  </a:lnTo>
                  <a:lnTo>
                    <a:pt x="12155" y="13735"/>
                  </a:lnTo>
                  <a:lnTo>
                    <a:pt x="10093" y="14306"/>
                  </a:lnTo>
                  <a:lnTo>
                    <a:pt x="6275" y="16456"/>
                  </a:lnTo>
                  <a:lnTo>
                    <a:pt x="6231" y="16500"/>
                  </a:lnTo>
                  <a:lnTo>
                    <a:pt x="5661" y="17070"/>
                  </a:lnTo>
                  <a:lnTo>
                    <a:pt x="5661" y="17158"/>
                  </a:lnTo>
                  <a:lnTo>
                    <a:pt x="5090" y="18650"/>
                  </a:lnTo>
                  <a:lnTo>
                    <a:pt x="4432" y="21678"/>
                  </a:lnTo>
                  <a:lnTo>
                    <a:pt x="4432" y="21722"/>
                  </a:lnTo>
                  <a:lnTo>
                    <a:pt x="4432" y="23696"/>
                  </a:lnTo>
                  <a:lnTo>
                    <a:pt x="4432" y="23740"/>
                  </a:lnTo>
                  <a:lnTo>
                    <a:pt x="4783" y="25846"/>
                  </a:lnTo>
                  <a:lnTo>
                    <a:pt x="5134" y="27382"/>
                  </a:lnTo>
                  <a:lnTo>
                    <a:pt x="5442" y="28742"/>
                  </a:lnTo>
                  <a:lnTo>
                    <a:pt x="5661" y="30015"/>
                  </a:lnTo>
                  <a:lnTo>
                    <a:pt x="5793" y="31244"/>
                  </a:lnTo>
                  <a:lnTo>
                    <a:pt x="5880" y="32516"/>
                  </a:lnTo>
                  <a:lnTo>
                    <a:pt x="5836" y="33789"/>
                  </a:lnTo>
                  <a:lnTo>
                    <a:pt x="5749" y="35149"/>
                  </a:lnTo>
                  <a:lnTo>
                    <a:pt x="5573" y="36685"/>
                  </a:lnTo>
                  <a:lnTo>
                    <a:pt x="5310" y="39230"/>
                  </a:lnTo>
                  <a:lnTo>
                    <a:pt x="5003" y="41731"/>
                  </a:lnTo>
                  <a:lnTo>
                    <a:pt x="4520" y="45066"/>
                  </a:lnTo>
                  <a:lnTo>
                    <a:pt x="3686" y="48489"/>
                  </a:lnTo>
                  <a:lnTo>
                    <a:pt x="3291" y="51429"/>
                  </a:lnTo>
                  <a:lnTo>
                    <a:pt x="3116" y="53886"/>
                  </a:lnTo>
                  <a:lnTo>
                    <a:pt x="2853" y="55553"/>
                  </a:lnTo>
                  <a:lnTo>
                    <a:pt x="2107" y="57967"/>
                  </a:lnTo>
                  <a:lnTo>
                    <a:pt x="1185" y="60468"/>
                  </a:lnTo>
                  <a:lnTo>
                    <a:pt x="44" y="64593"/>
                  </a:lnTo>
                  <a:lnTo>
                    <a:pt x="44" y="64636"/>
                  </a:lnTo>
                  <a:lnTo>
                    <a:pt x="0" y="66611"/>
                  </a:lnTo>
                  <a:lnTo>
                    <a:pt x="88" y="69332"/>
                  </a:lnTo>
                  <a:lnTo>
                    <a:pt x="132" y="69419"/>
                  </a:lnTo>
                  <a:lnTo>
                    <a:pt x="1975" y="71701"/>
                  </a:lnTo>
                  <a:lnTo>
                    <a:pt x="5134" y="75168"/>
                  </a:lnTo>
                  <a:lnTo>
                    <a:pt x="7153" y="77274"/>
                  </a:lnTo>
                  <a:lnTo>
                    <a:pt x="8864" y="79029"/>
                  </a:lnTo>
                  <a:lnTo>
                    <a:pt x="8908" y="79073"/>
                  </a:lnTo>
                  <a:lnTo>
                    <a:pt x="8996" y="79117"/>
                  </a:lnTo>
                  <a:lnTo>
                    <a:pt x="9040" y="79073"/>
                  </a:lnTo>
                  <a:lnTo>
                    <a:pt x="9127" y="79029"/>
                  </a:lnTo>
                  <a:lnTo>
                    <a:pt x="9171" y="78985"/>
                  </a:lnTo>
                  <a:lnTo>
                    <a:pt x="9171" y="78941"/>
                  </a:lnTo>
                  <a:lnTo>
                    <a:pt x="9171" y="78854"/>
                  </a:lnTo>
                  <a:lnTo>
                    <a:pt x="9127" y="78810"/>
                  </a:lnTo>
                  <a:lnTo>
                    <a:pt x="5398" y="74948"/>
                  </a:lnTo>
                  <a:lnTo>
                    <a:pt x="2238" y="71482"/>
                  </a:lnTo>
                  <a:lnTo>
                    <a:pt x="439" y="69244"/>
                  </a:lnTo>
                  <a:lnTo>
                    <a:pt x="351" y="66611"/>
                  </a:lnTo>
                  <a:lnTo>
                    <a:pt x="395" y="64680"/>
                  </a:lnTo>
                  <a:lnTo>
                    <a:pt x="1492" y="60599"/>
                  </a:lnTo>
                  <a:lnTo>
                    <a:pt x="2458" y="58098"/>
                  </a:lnTo>
                  <a:lnTo>
                    <a:pt x="3204" y="55641"/>
                  </a:lnTo>
                  <a:lnTo>
                    <a:pt x="3467" y="53886"/>
                  </a:lnTo>
                  <a:lnTo>
                    <a:pt x="3642" y="51429"/>
                  </a:lnTo>
                  <a:lnTo>
                    <a:pt x="4037" y="48532"/>
                  </a:lnTo>
                  <a:lnTo>
                    <a:pt x="4827" y="45110"/>
                  </a:lnTo>
                  <a:lnTo>
                    <a:pt x="5354" y="41775"/>
                  </a:lnTo>
                  <a:lnTo>
                    <a:pt x="5661" y="39274"/>
                  </a:lnTo>
                  <a:lnTo>
                    <a:pt x="5924" y="36729"/>
                  </a:lnTo>
                  <a:lnTo>
                    <a:pt x="6100" y="35193"/>
                  </a:lnTo>
                  <a:lnTo>
                    <a:pt x="6188" y="33789"/>
                  </a:lnTo>
                  <a:lnTo>
                    <a:pt x="6231" y="32472"/>
                  </a:lnTo>
                  <a:lnTo>
                    <a:pt x="6144" y="31244"/>
                  </a:lnTo>
                  <a:lnTo>
                    <a:pt x="6012" y="30015"/>
                  </a:lnTo>
                  <a:lnTo>
                    <a:pt x="5793" y="28699"/>
                  </a:lnTo>
                  <a:lnTo>
                    <a:pt x="5485" y="27294"/>
                  </a:lnTo>
                  <a:lnTo>
                    <a:pt x="5090" y="25759"/>
                  </a:lnTo>
                  <a:lnTo>
                    <a:pt x="4783" y="23696"/>
                  </a:lnTo>
                  <a:lnTo>
                    <a:pt x="4783" y="21765"/>
                  </a:lnTo>
                  <a:lnTo>
                    <a:pt x="5442" y="18738"/>
                  </a:lnTo>
                  <a:lnTo>
                    <a:pt x="5968" y="17290"/>
                  </a:lnTo>
                  <a:lnTo>
                    <a:pt x="6451" y="16719"/>
                  </a:lnTo>
                  <a:lnTo>
                    <a:pt x="10225" y="14613"/>
                  </a:lnTo>
                  <a:lnTo>
                    <a:pt x="12287" y="14042"/>
                  </a:lnTo>
                  <a:lnTo>
                    <a:pt x="12331" y="14042"/>
                  </a:lnTo>
                  <a:lnTo>
                    <a:pt x="14305" y="13121"/>
                  </a:lnTo>
                  <a:lnTo>
                    <a:pt x="17947" y="11805"/>
                  </a:lnTo>
                  <a:lnTo>
                    <a:pt x="20844" y="10664"/>
                  </a:lnTo>
                  <a:lnTo>
                    <a:pt x="20887" y="10664"/>
                  </a:lnTo>
                  <a:lnTo>
                    <a:pt x="24003" y="8514"/>
                  </a:lnTo>
                  <a:lnTo>
                    <a:pt x="28786" y="4696"/>
                  </a:lnTo>
                  <a:lnTo>
                    <a:pt x="31726" y="2326"/>
                  </a:lnTo>
                  <a:lnTo>
                    <a:pt x="34139" y="352"/>
                  </a:lnTo>
                  <a:lnTo>
                    <a:pt x="34183" y="264"/>
                  </a:lnTo>
                  <a:lnTo>
                    <a:pt x="34183" y="220"/>
                  </a:lnTo>
                  <a:lnTo>
                    <a:pt x="34183" y="132"/>
                  </a:lnTo>
                  <a:lnTo>
                    <a:pt x="34139" y="89"/>
                  </a:lnTo>
                  <a:lnTo>
                    <a:pt x="34096" y="45"/>
                  </a:lnTo>
                  <a:lnTo>
                    <a:pt x="3405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" name="Google Shape;815;p48"/>
            <p:cNvSpPr/>
            <p:nvPr/>
          </p:nvSpPr>
          <p:spPr>
            <a:xfrm>
              <a:off x="5485125" y="4868850"/>
              <a:ext cx="646175" cy="158000"/>
            </a:xfrm>
            <a:custGeom>
              <a:avLst/>
              <a:gdLst/>
              <a:ahLst/>
              <a:cxnLst/>
              <a:rect l="l" t="t" r="r" b="b"/>
              <a:pathLst>
                <a:path w="25847" h="6320" extrusionOk="0">
                  <a:moveTo>
                    <a:pt x="25627" y="1"/>
                  </a:moveTo>
                  <a:lnTo>
                    <a:pt x="24179" y="176"/>
                  </a:lnTo>
                  <a:lnTo>
                    <a:pt x="24135" y="176"/>
                  </a:lnTo>
                  <a:lnTo>
                    <a:pt x="22775" y="659"/>
                  </a:lnTo>
                  <a:lnTo>
                    <a:pt x="22731" y="703"/>
                  </a:lnTo>
                  <a:lnTo>
                    <a:pt x="21239" y="1449"/>
                  </a:lnTo>
                  <a:lnTo>
                    <a:pt x="18035" y="3511"/>
                  </a:lnTo>
                  <a:lnTo>
                    <a:pt x="17465" y="3687"/>
                  </a:lnTo>
                  <a:lnTo>
                    <a:pt x="14393" y="3555"/>
                  </a:lnTo>
                  <a:lnTo>
                    <a:pt x="11936" y="3423"/>
                  </a:lnTo>
                  <a:lnTo>
                    <a:pt x="7811" y="3204"/>
                  </a:lnTo>
                  <a:lnTo>
                    <a:pt x="4827" y="3204"/>
                  </a:lnTo>
                  <a:lnTo>
                    <a:pt x="4740" y="3248"/>
                  </a:lnTo>
                  <a:lnTo>
                    <a:pt x="3292" y="4169"/>
                  </a:lnTo>
                  <a:lnTo>
                    <a:pt x="88" y="5968"/>
                  </a:lnTo>
                  <a:lnTo>
                    <a:pt x="1" y="6012"/>
                  </a:lnTo>
                  <a:lnTo>
                    <a:pt x="1" y="6056"/>
                  </a:lnTo>
                  <a:lnTo>
                    <a:pt x="1" y="6144"/>
                  </a:lnTo>
                  <a:lnTo>
                    <a:pt x="1" y="6188"/>
                  </a:lnTo>
                  <a:lnTo>
                    <a:pt x="88" y="6275"/>
                  </a:lnTo>
                  <a:lnTo>
                    <a:pt x="176" y="6319"/>
                  </a:lnTo>
                  <a:lnTo>
                    <a:pt x="264" y="6275"/>
                  </a:lnTo>
                  <a:lnTo>
                    <a:pt x="3467" y="4432"/>
                  </a:lnTo>
                  <a:lnTo>
                    <a:pt x="4871" y="3555"/>
                  </a:lnTo>
                  <a:lnTo>
                    <a:pt x="7767" y="3555"/>
                  </a:lnTo>
                  <a:lnTo>
                    <a:pt x="11892" y="3774"/>
                  </a:lnTo>
                  <a:lnTo>
                    <a:pt x="14350" y="3906"/>
                  </a:lnTo>
                  <a:lnTo>
                    <a:pt x="17465" y="4038"/>
                  </a:lnTo>
                  <a:lnTo>
                    <a:pt x="17509" y="4038"/>
                  </a:lnTo>
                  <a:lnTo>
                    <a:pt x="18167" y="3862"/>
                  </a:lnTo>
                  <a:lnTo>
                    <a:pt x="18211" y="3818"/>
                  </a:lnTo>
                  <a:lnTo>
                    <a:pt x="21414" y="1756"/>
                  </a:lnTo>
                  <a:lnTo>
                    <a:pt x="22862" y="1010"/>
                  </a:lnTo>
                  <a:lnTo>
                    <a:pt x="24267" y="527"/>
                  </a:lnTo>
                  <a:lnTo>
                    <a:pt x="25671" y="352"/>
                  </a:lnTo>
                  <a:lnTo>
                    <a:pt x="25758" y="352"/>
                  </a:lnTo>
                  <a:lnTo>
                    <a:pt x="25802" y="308"/>
                  </a:lnTo>
                  <a:lnTo>
                    <a:pt x="25846" y="220"/>
                  </a:lnTo>
                  <a:lnTo>
                    <a:pt x="25846" y="176"/>
                  </a:lnTo>
                  <a:lnTo>
                    <a:pt x="25802" y="88"/>
                  </a:lnTo>
                  <a:lnTo>
                    <a:pt x="25758" y="44"/>
                  </a:lnTo>
                  <a:lnTo>
                    <a:pt x="2571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" name="Google Shape;816;p48"/>
            <p:cNvSpPr/>
            <p:nvPr/>
          </p:nvSpPr>
          <p:spPr>
            <a:xfrm>
              <a:off x="4868600" y="2894225"/>
              <a:ext cx="799750" cy="2106300"/>
            </a:xfrm>
            <a:custGeom>
              <a:avLst/>
              <a:gdLst/>
              <a:ahLst/>
              <a:cxnLst/>
              <a:rect l="l" t="t" r="r" b="b"/>
              <a:pathLst>
                <a:path w="31990" h="84252" extrusionOk="0">
                  <a:moveTo>
                    <a:pt x="31770" y="1"/>
                  </a:moveTo>
                  <a:lnTo>
                    <a:pt x="31682" y="45"/>
                  </a:lnTo>
                  <a:lnTo>
                    <a:pt x="30147" y="1186"/>
                  </a:lnTo>
                  <a:lnTo>
                    <a:pt x="27689" y="2897"/>
                  </a:lnTo>
                  <a:lnTo>
                    <a:pt x="27645" y="2941"/>
                  </a:lnTo>
                  <a:lnTo>
                    <a:pt x="25978" y="7197"/>
                  </a:lnTo>
                  <a:lnTo>
                    <a:pt x="25495" y="8514"/>
                  </a:lnTo>
                  <a:lnTo>
                    <a:pt x="25144" y="9172"/>
                  </a:lnTo>
                  <a:lnTo>
                    <a:pt x="21897" y="11498"/>
                  </a:lnTo>
                  <a:lnTo>
                    <a:pt x="17641" y="15096"/>
                  </a:lnTo>
                  <a:lnTo>
                    <a:pt x="15447" y="15973"/>
                  </a:lnTo>
                  <a:lnTo>
                    <a:pt x="15447" y="16017"/>
                  </a:lnTo>
                  <a:lnTo>
                    <a:pt x="11805" y="18475"/>
                  </a:lnTo>
                  <a:lnTo>
                    <a:pt x="9918" y="19528"/>
                  </a:lnTo>
                  <a:lnTo>
                    <a:pt x="7417" y="20361"/>
                  </a:lnTo>
                  <a:lnTo>
                    <a:pt x="7417" y="20405"/>
                  </a:lnTo>
                  <a:lnTo>
                    <a:pt x="5223" y="21810"/>
                  </a:lnTo>
                  <a:lnTo>
                    <a:pt x="3906" y="22775"/>
                  </a:lnTo>
                  <a:lnTo>
                    <a:pt x="1888" y="23828"/>
                  </a:lnTo>
                  <a:lnTo>
                    <a:pt x="1844" y="23916"/>
                  </a:lnTo>
                  <a:lnTo>
                    <a:pt x="1493" y="24618"/>
                  </a:lnTo>
                  <a:lnTo>
                    <a:pt x="1449" y="24706"/>
                  </a:lnTo>
                  <a:lnTo>
                    <a:pt x="1405" y="25276"/>
                  </a:lnTo>
                  <a:lnTo>
                    <a:pt x="1449" y="25364"/>
                  </a:lnTo>
                  <a:lnTo>
                    <a:pt x="1844" y="26066"/>
                  </a:lnTo>
                  <a:lnTo>
                    <a:pt x="4125" y="34798"/>
                  </a:lnTo>
                  <a:lnTo>
                    <a:pt x="4564" y="37782"/>
                  </a:lnTo>
                  <a:lnTo>
                    <a:pt x="4652" y="41249"/>
                  </a:lnTo>
                  <a:lnTo>
                    <a:pt x="4520" y="44715"/>
                  </a:lnTo>
                  <a:lnTo>
                    <a:pt x="4345" y="47436"/>
                  </a:lnTo>
                  <a:lnTo>
                    <a:pt x="4125" y="51209"/>
                  </a:lnTo>
                  <a:lnTo>
                    <a:pt x="3555" y="55861"/>
                  </a:lnTo>
                  <a:lnTo>
                    <a:pt x="2765" y="61916"/>
                  </a:lnTo>
                  <a:lnTo>
                    <a:pt x="2195" y="64812"/>
                  </a:lnTo>
                  <a:lnTo>
                    <a:pt x="1449" y="67270"/>
                  </a:lnTo>
                  <a:lnTo>
                    <a:pt x="966" y="69376"/>
                  </a:lnTo>
                  <a:lnTo>
                    <a:pt x="220" y="71833"/>
                  </a:lnTo>
                  <a:lnTo>
                    <a:pt x="45" y="74247"/>
                  </a:lnTo>
                  <a:lnTo>
                    <a:pt x="1" y="76748"/>
                  </a:lnTo>
                  <a:lnTo>
                    <a:pt x="1" y="76792"/>
                  </a:lnTo>
                  <a:lnTo>
                    <a:pt x="176" y="78020"/>
                  </a:lnTo>
                  <a:lnTo>
                    <a:pt x="176" y="78064"/>
                  </a:lnTo>
                  <a:lnTo>
                    <a:pt x="966" y="80653"/>
                  </a:lnTo>
                  <a:lnTo>
                    <a:pt x="1537" y="82189"/>
                  </a:lnTo>
                  <a:lnTo>
                    <a:pt x="1580" y="82233"/>
                  </a:lnTo>
                  <a:lnTo>
                    <a:pt x="2063" y="82935"/>
                  </a:lnTo>
                  <a:lnTo>
                    <a:pt x="2107" y="82979"/>
                  </a:lnTo>
                  <a:lnTo>
                    <a:pt x="3950" y="84207"/>
                  </a:lnTo>
                  <a:lnTo>
                    <a:pt x="4082" y="84251"/>
                  </a:lnTo>
                  <a:lnTo>
                    <a:pt x="4125" y="84251"/>
                  </a:lnTo>
                  <a:lnTo>
                    <a:pt x="4213" y="84163"/>
                  </a:lnTo>
                  <a:lnTo>
                    <a:pt x="4213" y="84120"/>
                  </a:lnTo>
                  <a:lnTo>
                    <a:pt x="4213" y="84032"/>
                  </a:lnTo>
                  <a:lnTo>
                    <a:pt x="4213" y="83988"/>
                  </a:lnTo>
                  <a:lnTo>
                    <a:pt x="4169" y="83944"/>
                  </a:lnTo>
                  <a:lnTo>
                    <a:pt x="2326" y="82715"/>
                  </a:lnTo>
                  <a:lnTo>
                    <a:pt x="1844" y="82057"/>
                  </a:lnTo>
                  <a:lnTo>
                    <a:pt x="1273" y="80565"/>
                  </a:lnTo>
                  <a:lnTo>
                    <a:pt x="527" y="77976"/>
                  </a:lnTo>
                  <a:lnTo>
                    <a:pt x="352" y="76748"/>
                  </a:lnTo>
                  <a:lnTo>
                    <a:pt x="396" y="74290"/>
                  </a:lnTo>
                  <a:lnTo>
                    <a:pt x="571" y="71921"/>
                  </a:lnTo>
                  <a:lnTo>
                    <a:pt x="1273" y="69464"/>
                  </a:lnTo>
                  <a:lnTo>
                    <a:pt x="1756" y="67357"/>
                  </a:lnTo>
                  <a:lnTo>
                    <a:pt x="2546" y="64900"/>
                  </a:lnTo>
                  <a:lnTo>
                    <a:pt x="2546" y="64856"/>
                  </a:lnTo>
                  <a:lnTo>
                    <a:pt x="3116" y="61960"/>
                  </a:lnTo>
                  <a:lnTo>
                    <a:pt x="3906" y="55905"/>
                  </a:lnTo>
                  <a:lnTo>
                    <a:pt x="4477" y="51253"/>
                  </a:lnTo>
                  <a:lnTo>
                    <a:pt x="4696" y="47480"/>
                  </a:lnTo>
                  <a:lnTo>
                    <a:pt x="4871" y="44759"/>
                  </a:lnTo>
                  <a:lnTo>
                    <a:pt x="5003" y="41249"/>
                  </a:lnTo>
                  <a:lnTo>
                    <a:pt x="4915" y="37782"/>
                  </a:lnTo>
                  <a:lnTo>
                    <a:pt x="4477" y="34710"/>
                  </a:lnTo>
                  <a:lnTo>
                    <a:pt x="2195" y="25978"/>
                  </a:lnTo>
                  <a:lnTo>
                    <a:pt x="2151" y="25934"/>
                  </a:lnTo>
                  <a:lnTo>
                    <a:pt x="1756" y="25232"/>
                  </a:lnTo>
                  <a:lnTo>
                    <a:pt x="1800" y="24749"/>
                  </a:lnTo>
                  <a:lnTo>
                    <a:pt x="2107" y="24135"/>
                  </a:lnTo>
                  <a:lnTo>
                    <a:pt x="4082" y="23082"/>
                  </a:lnTo>
                  <a:lnTo>
                    <a:pt x="5398" y="22117"/>
                  </a:lnTo>
                  <a:lnTo>
                    <a:pt x="7548" y="20713"/>
                  </a:lnTo>
                  <a:lnTo>
                    <a:pt x="10049" y="19835"/>
                  </a:lnTo>
                  <a:lnTo>
                    <a:pt x="10093" y="19835"/>
                  </a:lnTo>
                  <a:lnTo>
                    <a:pt x="12024" y="18782"/>
                  </a:lnTo>
                  <a:lnTo>
                    <a:pt x="15622" y="16324"/>
                  </a:lnTo>
                  <a:lnTo>
                    <a:pt x="17816" y="15447"/>
                  </a:lnTo>
                  <a:lnTo>
                    <a:pt x="17860" y="15403"/>
                  </a:lnTo>
                  <a:lnTo>
                    <a:pt x="22117" y="11761"/>
                  </a:lnTo>
                  <a:lnTo>
                    <a:pt x="25364" y="9435"/>
                  </a:lnTo>
                  <a:lnTo>
                    <a:pt x="25408" y="9391"/>
                  </a:lnTo>
                  <a:lnTo>
                    <a:pt x="25802" y="8689"/>
                  </a:lnTo>
                  <a:lnTo>
                    <a:pt x="25846" y="8645"/>
                  </a:lnTo>
                  <a:lnTo>
                    <a:pt x="26285" y="7329"/>
                  </a:lnTo>
                  <a:lnTo>
                    <a:pt x="27953" y="3160"/>
                  </a:lnTo>
                  <a:lnTo>
                    <a:pt x="30322" y="1493"/>
                  </a:lnTo>
                  <a:lnTo>
                    <a:pt x="31902" y="352"/>
                  </a:lnTo>
                  <a:lnTo>
                    <a:pt x="31946" y="264"/>
                  </a:lnTo>
                  <a:lnTo>
                    <a:pt x="31990" y="220"/>
                  </a:lnTo>
                  <a:lnTo>
                    <a:pt x="31990" y="133"/>
                  </a:lnTo>
                  <a:lnTo>
                    <a:pt x="31946" y="89"/>
                  </a:lnTo>
                  <a:lnTo>
                    <a:pt x="31902" y="45"/>
                  </a:lnTo>
                  <a:lnTo>
                    <a:pt x="3181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" name="Google Shape;817;p48"/>
            <p:cNvSpPr/>
            <p:nvPr/>
          </p:nvSpPr>
          <p:spPr>
            <a:xfrm>
              <a:off x="5491700" y="4970875"/>
              <a:ext cx="615450" cy="109725"/>
            </a:xfrm>
            <a:custGeom>
              <a:avLst/>
              <a:gdLst/>
              <a:ahLst/>
              <a:cxnLst/>
              <a:rect l="l" t="t" r="r" b="b"/>
              <a:pathLst>
                <a:path w="24618" h="4389" extrusionOk="0">
                  <a:moveTo>
                    <a:pt x="24442" y="0"/>
                  </a:moveTo>
                  <a:lnTo>
                    <a:pt x="20976" y="176"/>
                  </a:lnTo>
                  <a:lnTo>
                    <a:pt x="20932" y="176"/>
                  </a:lnTo>
                  <a:lnTo>
                    <a:pt x="20098" y="395"/>
                  </a:lnTo>
                  <a:lnTo>
                    <a:pt x="20098" y="439"/>
                  </a:lnTo>
                  <a:lnTo>
                    <a:pt x="17202" y="2063"/>
                  </a:lnTo>
                  <a:lnTo>
                    <a:pt x="15535" y="2019"/>
                  </a:lnTo>
                  <a:lnTo>
                    <a:pt x="12858" y="1843"/>
                  </a:lnTo>
                  <a:lnTo>
                    <a:pt x="9698" y="1712"/>
                  </a:lnTo>
                  <a:lnTo>
                    <a:pt x="7197" y="1624"/>
                  </a:lnTo>
                  <a:lnTo>
                    <a:pt x="4170" y="1580"/>
                  </a:lnTo>
                  <a:lnTo>
                    <a:pt x="4082" y="1580"/>
                  </a:lnTo>
                  <a:lnTo>
                    <a:pt x="1186" y="3160"/>
                  </a:lnTo>
                  <a:lnTo>
                    <a:pt x="1142" y="3160"/>
                  </a:lnTo>
                  <a:lnTo>
                    <a:pt x="89" y="4081"/>
                  </a:lnTo>
                  <a:lnTo>
                    <a:pt x="45" y="4125"/>
                  </a:lnTo>
                  <a:lnTo>
                    <a:pt x="1" y="4213"/>
                  </a:lnTo>
                  <a:lnTo>
                    <a:pt x="1" y="4257"/>
                  </a:lnTo>
                  <a:lnTo>
                    <a:pt x="45" y="4345"/>
                  </a:lnTo>
                  <a:lnTo>
                    <a:pt x="132" y="4388"/>
                  </a:lnTo>
                  <a:lnTo>
                    <a:pt x="176" y="4388"/>
                  </a:lnTo>
                  <a:lnTo>
                    <a:pt x="308" y="4345"/>
                  </a:lnTo>
                  <a:lnTo>
                    <a:pt x="1361" y="3467"/>
                  </a:lnTo>
                  <a:lnTo>
                    <a:pt x="4213" y="1931"/>
                  </a:lnTo>
                  <a:lnTo>
                    <a:pt x="7197" y="1975"/>
                  </a:lnTo>
                  <a:lnTo>
                    <a:pt x="9698" y="2063"/>
                  </a:lnTo>
                  <a:lnTo>
                    <a:pt x="12858" y="2194"/>
                  </a:lnTo>
                  <a:lnTo>
                    <a:pt x="15535" y="2370"/>
                  </a:lnTo>
                  <a:lnTo>
                    <a:pt x="17202" y="2414"/>
                  </a:lnTo>
                  <a:lnTo>
                    <a:pt x="17334" y="2370"/>
                  </a:lnTo>
                  <a:lnTo>
                    <a:pt x="20230" y="746"/>
                  </a:lnTo>
                  <a:lnTo>
                    <a:pt x="21020" y="527"/>
                  </a:lnTo>
                  <a:lnTo>
                    <a:pt x="24442" y="351"/>
                  </a:lnTo>
                  <a:lnTo>
                    <a:pt x="24530" y="351"/>
                  </a:lnTo>
                  <a:lnTo>
                    <a:pt x="24574" y="308"/>
                  </a:lnTo>
                  <a:lnTo>
                    <a:pt x="24618" y="264"/>
                  </a:lnTo>
                  <a:lnTo>
                    <a:pt x="24618" y="176"/>
                  </a:lnTo>
                  <a:lnTo>
                    <a:pt x="24618" y="132"/>
                  </a:lnTo>
                  <a:lnTo>
                    <a:pt x="24574" y="44"/>
                  </a:lnTo>
                  <a:lnTo>
                    <a:pt x="24486" y="44"/>
                  </a:lnTo>
                  <a:lnTo>
                    <a:pt x="2444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" name="Google Shape;818;p48"/>
            <p:cNvSpPr/>
            <p:nvPr/>
          </p:nvSpPr>
          <p:spPr>
            <a:xfrm>
              <a:off x="4734775" y="3421900"/>
              <a:ext cx="152500" cy="1580800"/>
            </a:xfrm>
            <a:custGeom>
              <a:avLst/>
              <a:gdLst/>
              <a:ahLst/>
              <a:cxnLst/>
              <a:rect l="l" t="t" r="r" b="b"/>
              <a:pathLst>
                <a:path w="6100" h="63232" extrusionOk="0">
                  <a:moveTo>
                    <a:pt x="5924" y="0"/>
                  </a:moveTo>
                  <a:lnTo>
                    <a:pt x="5880" y="44"/>
                  </a:lnTo>
                  <a:lnTo>
                    <a:pt x="5793" y="88"/>
                  </a:lnTo>
                  <a:lnTo>
                    <a:pt x="5749" y="132"/>
                  </a:lnTo>
                  <a:lnTo>
                    <a:pt x="4564" y="3028"/>
                  </a:lnTo>
                  <a:lnTo>
                    <a:pt x="3686" y="5485"/>
                  </a:lnTo>
                  <a:lnTo>
                    <a:pt x="2765" y="8031"/>
                  </a:lnTo>
                  <a:lnTo>
                    <a:pt x="2765" y="8118"/>
                  </a:lnTo>
                  <a:lnTo>
                    <a:pt x="2853" y="9917"/>
                  </a:lnTo>
                  <a:lnTo>
                    <a:pt x="3204" y="12331"/>
                  </a:lnTo>
                  <a:lnTo>
                    <a:pt x="3247" y="12375"/>
                  </a:lnTo>
                  <a:lnTo>
                    <a:pt x="3818" y="14613"/>
                  </a:lnTo>
                  <a:lnTo>
                    <a:pt x="3598" y="16280"/>
                  </a:lnTo>
                  <a:lnTo>
                    <a:pt x="3423" y="19001"/>
                  </a:lnTo>
                  <a:lnTo>
                    <a:pt x="3335" y="21414"/>
                  </a:lnTo>
                  <a:lnTo>
                    <a:pt x="2853" y="24178"/>
                  </a:lnTo>
                  <a:lnTo>
                    <a:pt x="2501" y="26329"/>
                  </a:lnTo>
                  <a:lnTo>
                    <a:pt x="2458" y="31331"/>
                  </a:lnTo>
                  <a:lnTo>
                    <a:pt x="2633" y="34490"/>
                  </a:lnTo>
                  <a:lnTo>
                    <a:pt x="2765" y="36202"/>
                  </a:lnTo>
                  <a:lnTo>
                    <a:pt x="2458" y="39932"/>
                  </a:lnTo>
                  <a:lnTo>
                    <a:pt x="2107" y="41336"/>
                  </a:lnTo>
                  <a:lnTo>
                    <a:pt x="834" y="44714"/>
                  </a:lnTo>
                  <a:lnTo>
                    <a:pt x="834" y="44758"/>
                  </a:lnTo>
                  <a:lnTo>
                    <a:pt x="571" y="45943"/>
                  </a:lnTo>
                  <a:lnTo>
                    <a:pt x="571" y="45987"/>
                  </a:lnTo>
                  <a:lnTo>
                    <a:pt x="615" y="48181"/>
                  </a:lnTo>
                  <a:lnTo>
                    <a:pt x="615" y="51560"/>
                  </a:lnTo>
                  <a:lnTo>
                    <a:pt x="176" y="53183"/>
                  </a:lnTo>
                  <a:lnTo>
                    <a:pt x="0" y="54544"/>
                  </a:lnTo>
                  <a:lnTo>
                    <a:pt x="0" y="54588"/>
                  </a:lnTo>
                  <a:lnTo>
                    <a:pt x="483" y="58668"/>
                  </a:lnTo>
                  <a:lnTo>
                    <a:pt x="834" y="61170"/>
                  </a:lnTo>
                  <a:lnTo>
                    <a:pt x="922" y="63056"/>
                  </a:lnTo>
                  <a:lnTo>
                    <a:pt x="922" y="63100"/>
                  </a:lnTo>
                  <a:lnTo>
                    <a:pt x="966" y="63188"/>
                  </a:lnTo>
                  <a:lnTo>
                    <a:pt x="1097" y="63232"/>
                  </a:lnTo>
                  <a:lnTo>
                    <a:pt x="1185" y="63188"/>
                  </a:lnTo>
                  <a:lnTo>
                    <a:pt x="1229" y="63188"/>
                  </a:lnTo>
                  <a:lnTo>
                    <a:pt x="1273" y="63100"/>
                  </a:lnTo>
                  <a:lnTo>
                    <a:pt x="1273" y="63056"/>
                  </a:lnTo>
                  <a:lnTo>
                    <a:pt x="1185" y="61170"/>
                  </a:lnTo>
                  <a:lnTo>
                    <a:pt x="1185" y="61126"/>
                  </a:lnTo>
                  <a:lnTo>
                    <a:pt x="834" y="58625"/>
                  </a:lnTo>
                  <a:lnTo>
                    <a:pt x="351" y="54544"/>
                  </a:lnTo>
                  <a:lnTo>
                    <a:pt x="527" y="53271"/>
                  </a:lnTo>
                  <a:lnTo>
                    <a:pt x="966" y="51648"/>
                  </a:lnTo>
                  <a:lnTo>
                    <a:pt x="966" y="51604"/>
                  </a:lnTo>
                  <a:lnTo>
                    <a:pt x="966" y="48137"/>
                  </a:lnTo>
                  <a:lnTo>
                    <a:pt x="922" y="45987"/>
                  </a:lnTo>
                  <a:lnTo>
                    <a:pt x="1185" y="44846"/>
                  </a:lnTo>
                  <a:lnTo>
                    <a:pt x="2414" y="41423"/>
                  </a:lnTo>
                  <a:lnTo>
                    <a:pt x="2458" y="41423"/>
                  </a:lnTo>
                  <a:lnTo>
                    <a:pt x="2765" y="40019"/>
                  </a:lnTo>
                  <a:lnTo>
                    <a:pt x="2765" y="39975"/>
                  </a:lnTo>
                  <a:lnTo>
                    <a:pt x="3116" y="36202"/>
                  </a:lnTo>
                  <a:lnTo>
                    <a:pt x="2984" y="34446"/>
                  </a:lnTo>
                  <a:lnTo>
                    <a:pt x="2809" y="31331"/>
                  </a:lnTo>
                  <a:lnTo>
                    <a:pt x="2853" y="26329"/>
                  </a:lnTo>
                  <a:lnTo>
                    <a:pt x="3204" y="24222"/>
                  </a:lnTo>
                  <a:lnTo>
                    <a:pt x="3686" y="21458"/>
                  </a:lnTo>
                  <a:lnTo>
                    <a:pt x="3774" y="19001"/>
                  </a:lnTo>
                  <a:lnTo>
                    <a:pt x="3950" y="16280"/>
                  </a:lnTo>
                  <a:lnTo>
                    <a:pt x="4169" y="14613"/>
                  </a:lnTo>
                  <a:lnTo>
                    <a:pt x="4169" y="14569"/>
                  </a:lnTo>
                  <a:lnTo>
                    <a:pt x="3555" y="12287"/>
                  </a:lnTo>
                  <a:lnTo>
                    <a:pt x="3204" y="9874"/>
                  </a:lnTo>
                  <a:lnTo>
                    <a:pt x="3116" y="8118"/>
                  </a:lnTo>
                  <a:lnTo>
                    <a:pt x="3993" y="5617"/>
                  </a:lnTo>
                  <a:lnTo>
                    <a:pt x="4915" y="3160"/>
                  </a:lnTo>
                  <a:lnTo>
                    <a:pt x="6100" y="264"/>
                  </a:lnTo>
                  <a:lnTo>
                    <a:pt x="6100" y="176"/>
                  </a:lnTo>
                  <a:lnTo>
                    <a:pt x="6100" y="132"/>
                  </a:lnTo>
                  <a:lnTo>
                    <a:pt x="6056" y="88"/>
                  </a:lnTo>
                  <a:lnTo>
                    <a:pt x="6012" y="44"/>
                  </a:lnTo>
                  <a:lnTo>
                    <a:pt x="592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" name="Google Shape;819;p48"/>
            <p:cNvSpPr/>
            <p:nvPr/>
          </p:nvSpPr>
          <p:spPr>
            <a:xfrm>
              <a:off x="5672725" y="5078375"/>
              <a:ext cx="263300" cy="31850"/>
            </a:xfrm>
            <a:custGeom>
              <a:avLst/>
              <a:gdLst/>
              <a:ahLst/>
              <a:cxnLst/>
              <a:rect l="l" t="t" r="r" b="b"/>
              <a:pathLst>
                <a:path w="10532" h="1274" extrusionOk="0">
                  <a:moveTo>
                    <a:pt x="10356" y="1"/>
                  </a:moveTo>
                  <a:lnTo>
                    <a:pt x="10312" y="45"/>
                  </a:lnTo>
                  <a:lnTo>
                    <a:pt x="9873" y="220"/>
                  </a:lnTo>
                  <a:lnTo>
                    <a:pt x="6100" y="176"/>
                  </a:lnTo>
                  <a:lnTo>
                    <a:pt x="6056" y="176"/>
                  </a:lnTo>
                  <a:lnTo>
                    <a:pt x="4739" y="308"/>
                  </a:lnTo>
                  <a:lnTo>
                    <a:pt x="176" y="922"/>
                  </a:lnTo>
                  <a:lnTo>
                    <a:pt x="88" y="922"/>
                  </a:lnTo>
                  <a:lnTo>
                    <a:pt x="44" y="966"/>
                  </a:lnTo>
                  <a:lnTo>
                    <a:pt x="0" y="1054"/>
                  </a:lnTo>
                  <a:lnTo>
                    <a:pt x="0" y="1098"/>
                  </a:lnTo>
                  <a:lnTo>
                    <a:pt x="88" y="1229"/>
                  </a:lnTo>
                  <a:lnTo>
                    <a:pt x="176" y="1273"/>
                  </a:lnTo>
                  <a:lnTo>
                    <a:pt x="220" y="1273"/>
                  </a:lnTo>
                  <a:lnTo>
                    <a:pt x="4783" y="659"/>
                  </a:lnTo>
                  <a:lnTo>
                    <a:pt x="6100" y="527"/>
                  </a:lnTo>
                  <a:lnTo>
                    <a:pt x="9917" y="571"/>
                  </a:lnTo>
                  <a:lnTo>
                    <a:pt x="9961" y="527"/>
                  </a:lnTo>
                  <a:lnTo>
                    <a:pt x="10444" y="352"/>
                  </a:lnTo>
                  <a:lnTo>
                    <a:pt x="10488" y="308"/>
                  </a:lnTo>
                  <a:lnTo>
                    <a:pt x="10531" y="264"/>
                  </a:lnTo>
                  <a:lnTo>
                    <a:pt x="10531" y="220"/>
                  </a:lnTo>
                  <a:lnTo>
                    <a:pt x="10531" y="132"/>
                  </a:lnTo>
                  <a:lnTo>
                    <a:pt x="10488" y="88"/>
                  </a:lnTo>
                  <a:lnTo>
                    <a:pt x="10444" y="45"/>
                  </a:lnTo>
                  <a:lnTo>
                    <a:pt x="1035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" name="Google Shape;820;p48"/>
            <p:cNvSpPr/>
            <p:nvPr/>
          </p:nvSpPr>
          <p:spPr>
            <a:xfrm>
              <a:off x="4600925" y="3731250"/>
              <a:ext cx="119600" cy="1265975"/>
            </a:xfrm>
            <a:custGeom>
              <a:avLst/>
              <a:gdLst/>
              <a:ahLst/>
              <a:cxnLst/>
              <a:rect l="l" t="t" r="r" b="b"/>
              <a:pathLst>
                <a:path w="4784" h="50639" extrusionOk="0">
                  <a:moveTo>
                    <a:pt x="4521" y="1"/>
                  </a:moveTo>
                  <a:lnTo>
                    <a:pt x="4477" y="88"/>
                  </a:lnTo>
                  <a:lnTo>
                    <a:pt x="4433" y="132"/>
                  </a:lnTo>
                  <a:lnTo>
                    <a:pt x="3950" y="3379"/>
                  </a:lnTo>
                  <a:lnTo>
                    <a:pt x="3555" y="5222"/>
                  </a:lnTo>
                  <a:lnTo>
                    <a:pt x="3555" y="5266"/>
                  </a:lnTo>
                  <a:lnTo>
                    <a:pt x="3424" y="7460"/>
                  </a:lnTo>
                  <a:lnTo>
                    <a:pt x="3380" y="11234"/>
                  </a:lnTo>
                  <a:lnTo>
                    <a:pt x="3467" y="13779"/>
                  </a:lnTo>
                  <a:lnTo>
                    <a:pt x="3555" y="16105"/>
                  </a:lnTo>
                  <a:lnTo>
                    <a:pt x="3818" y="18299"/>
                  </a:lnTo>
                  <a:lnTo>
                    <a:pt x="3775" y="19484"/>
                  </a:lnTo>
                  <a:lnTo>
                    <a:pt x="3511" y="20581"/>
                  </a:lnTo>
                  <a:lnTo>
                    <a:pt x="2590" y="24310"/>
                  </a:lnTo>
                  <a:lnTo>
                    <a:pt x="2590" y="24354"/>
                  </a:lnTo>
                  <a:lnTo>
                    <a:pt x="2414" y="27206"/>
                  </a:lnTo>
                  <a:lnTo>
                    <a:pt x="2151" y="28523"/>
                  </a:lnTo>
                  <a:lnTo>
                    <a:pt x="659" y="31638"/>
                  </a:lnTo>
                  <a:lnTo>
                    <a:pt x="659" y="31682"/>
                  </a:lnTo>
                  <a:lnTo>
                    <a:pt x="308" y="32999"/>
                  </a:lnTo>
                  <a:lnTo>
                    <a:pt x="1" y="35280"/>
                  </a:lnTo>
                  <a:lnTo>
                    <a:pt x="1" y="35324"/>
                  </a:lnTo>
                  <a:lnTo>
                    <a:pt x="264" y="39054"/>
                  </a:lnTo>
                  <a:lnTo>
                    <a:pt x="176" y="41599"/>
                  </a:lnTo>
                  <a:lnTo>
                    <a:pt x="176" y="41643"/>
                  </a:lnTo>
                  <a:lnTo>
                    <a:pt x="527" y="43837"/>
                  </a:lnTo>
                  <a:lnTo>
                    <a:pt x="922" y="45899"/>
                  </a:lnTo>
                  <a:lnTo>
                    <a:pt x="922" y="45943"/>
                  </a:lnTo>
                  <a:lnTo>
                    <a:pt x="2458" y="48796"/>
                  </a:lnTo>
                  <a:lnTo>
                    <a:pt x="3380" y="50551"/>
                  </a:lnTo>
                  <a:lnTo>
                    <a:pt x="3467" y="50595"/>
                  </a:lnTo>
                  <a:lnTo>
                    <a:pt x="3555" y="50639"/>
                  </a:lnTo>
                  <a:lnTo>
                    <a:pt x="3599" y="50595"/>
                  </a:lnTo>
                  <a:lnTo>
                    <a:pt x="3687" y="50551"/>
                  </a:lnTo>
                  <a:lnTo>
                    <a:pt x="3687" y="50507"/>
                  </a:lnTo>
                  <a:lnTo>
                    <a:pt x="3731" y="50419"/>
                  </a:lnTo>
                  <a:lnTo>
                    <a:pt x="3687" y="50375"/>
                  </a:lnTo>
                  <a:lnTo>
                    <a:pt x="2809" y="48620"/>
                  </a:lnTo>
                  <a:lnTo>
                    <a:pt x="1273" y="45812"/>
                  </a:lnTo>
                  <a:lnTo>
                    <a:pt x="878" y="43793"/>
                  </a:lnTo>
                  <a:lnTo>
                    <a:pt x="527" y="41599"/>
                  </a:lnTo>
                  <a:lnTo>
                    <a:pt x="615" y="39054"/>
                  </a:lnTo>
                  <a:lnTo>
                    <a:pt x="615" y="39010"/>
                  </a:lnTo>
                  <a:lnTo>
                    <a:pt x="352" y="35324"/>
                  </a:lnTo>
                  <a:lnTo>
                    <a:pt x="615" y="33086"/>
                  </a:lnTo>
                  <a:lnTo>
                    <a:pt x="1010" y="31770"/>
                  </a:lnTo>
                  <a:lnTo>
                    <a:pt x="2502" y="28655"/>
                  </a:lnTo>
                  <a:lnTo>
                    <a:pt x="2502" y="28611"/>
                  </a:lnTo>
                  <a:lnTo>
                    <a:pt x="2765" y="27250"/>
                  </a:lnTo>
                  <a:lnTo>
                    <a:pt x="2941" y="24398"/>
                  </a:lnTo>
                  <a:lnTo>
                    <a:pt x="3862" y="20668"/>
                  </a:lnTo>
                  <a:lnTo>
                    <a:pt x="4126" y="19527"/>
                  </a:lnTo>
                  <a:lnTo>
                    <a:pt x="4170" y="18299"/>
                  </a:lnTo>
                  <a:lnTo>
                    <a:pt x="3906" y="16105"/>
                  </a:lnTo>
                  <a:lnTo>
                    <a:pt x="3818" y="13779"/>
                  </a:lnTo>
                  <a:lnTo>
                    <a:pt x="3731" y="11234"/>
                  </a:lnTo>
                  <a:lnTo>
                    <a:pt x="3775" y="7504"/>
                  </a:lnTo>
                  <a:lnTo>
                    <a:pt x="3862" y="5310"/>
                  </a:lnTo>
                  <a:lnTo>
                    <a:pt x="4301" y="3467"/>
                  </a:lnTo>
                  <a:lnTo>
                    <a:pt x="4784" y="176"/>
                  </a:lnTo>
                  <a:lnTo>
                    <a:pt x="4784" y="132"/>
                  </a:lnTo>
                  <a:lnTo>
                    <a:pt x="4784" y="45"/>
                  </a:lnTo>
                  <a:lnTo>
                    <a:pt x="469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" name="Google Shape;821;p48"/>
            <p:cNvSpPr/>
            <p:nvPr/>
          </p:nvSpPr>
          <p:spPr>
            <a:xfrm>
              <a:off x="4181875" y="2871200"/>
              <a:ext cx="454200" cy="2112850"/>
            </a:xfrm>
            <a:custGeom>
              <a:avLst/>
              <a:gdLst/>
              <a:ahLst/>
              <a:cxnLst/>
              <a:rect l="l" t="t" r="r" b="b"/>
              <a:pathLst>
                <a:path w="18168" h="84514" extrusionOk="0">
                  <a:moveTo>
                    <a:pt x="17992" y="1"/>
                  </a:moveTo>
                  <a:lnTo>
                    <a:pt x="17904" y="44"/>
                  </a:lnTo>
                  <a:lnTo>
                    <a:pt x="14569" y="2370"/>
                  </a:lnTo>
                  <a:lnTo>
                    <a:pt x="13077" y="3204"/>
                  </a:lnTo>
                  <a:lnTo>
                    <a:pt x="10181" y="4389"/>
                  </a:lnTo>
                  <a:lnTo>
                    <a:pt x="8118" y="5135"/>
                  </a:lnTo>
                  <a:lnTo>
                    <a:pt x="6363" y="5486"/>
                  </a:lnTo>
                  <a:lnTo>
                    <a:pt x="6319" y="5529"/>
                  </a:lnTo>
                  <a:lnTo>
                    <a:pt x="5222" y="6275"/>
                  </a:lnTo>
                  <a:lnTo>
                    <a:pt x="4520" y="6758"/>
                  </a:lnTo>
                  <a:lnTo>
                    <a:pt x="4476" y="6758"/>
                  </a:lnTo>
                  <a:lnTo>
                    <a:pt x="1887" y="8952"/>
                  </a:lnTo>
                  <a:lnTo>
                    <a:pt x="1887" y="8996"/>
                  </a:lnTo>
                  <a:lnTo>
                    <a:pt x="308" y="10883"/>
                  </a:lnTo>
                  <a:lnTo>
                    <a:pt x="264" y="10927"/>
                  </a:lnTo>
                  <a:lnTo>
                    <a:pt x="1" y="11409"/>
                  </a:lnTo>
                  <a:lnTo>
                    <a:pt x="1" y="11497"/>
                  </a:lnTo>
                  <a:lnTo>
                    <a:pt x="1" y="11585"/>
                  </a:lnTo>
                  <a:lnTo>
                    <a:pt x="1975" y="15578"/>
                  </a:lnTo>
                  <a:lnTo>
                    <a:pt x="2809" y="18650"/>
                  </a:lnTo>
                  <a:lnTo>
                    <a:pt x="3467" y="22204"/>
                  </a:lnTo>
                  <a:lnTo>
                    <a:pt x="4081" y="25495"/>
                  </a:lnTo>
                  <a:lnTo>
                    <a:pt x="4081" y="25539"/>
                  </a:lnTo>
                  <a:lnTo>
                    <a:pt x="4783" y="27865"/>
                  </a:lnTo>
                  <a:lnTo>
                    <a:pt x="5573" y="30541"/>
                  </a:lnTo>
                  <a:lnTo>
                    <a:pt x="6144" y="33569"/>
                  </a:lnTo>
                  <a:lnTo>
                    <a:pt x="6407" y="35368"/>
                  </a:lnTo>
                  <a:lnTo>
                    <a:pt x="6275" y="39800"/>
                  </a:lnTo>
                  <a:lnTo>
                    <a:pt x="6319" y="41775"/>
                  </a:lnTo>
                  <a:lnTo>
                    <a:pt x="6363" y="41862"/>
                  </a:lnTo>
                  <a:lnTo>
                    <a:pt x="8031" y="44407"/>
                  </a:lnTo>
                  <a:lnTo>
                    <a:pt x="9786" y="46996"/>
                  </a:lnTo>
                  <a:lnTo>
                    <a:pt x="11497" y="49366"/>
                  </a:lnTo>
                  <a:lnTo>
                    <a:pt x="12594" y="51384"/>
                  </a:lnTo>
                  <a:lnTo>
                    <a:pt x="13779" y="53183"/>
                  </a:lnTo>
                  <a:lnTo>
                    <a:pt x="15227" y="55202"/>
                  </a:lnTo>
                  <a:lnTo>
                    <a:pt x="16587" y="57045"/>
                  </a:lnTo>
                  <a:lnTo>
                    <a:pt x="17597" y="58581"/>
                  </a:lnTo>
                  <a:lnTo>
                    <a:pt x="17684" y="59020"/>
                  </a:lnTo>
                  <a:lnTo>
                    <a:pt x="16763" y="60994"/>
                  </a:lnTo>
                  <a:lnTo>
                    <a:pt x="15797" y="62969"/>
                  </a:lnTo>
                  <a:lnTo>
                    <a:pt x="15139" y="65031"/>
                  </a:lnTo>
                  <a:lnTo>
                    <a:pt x="15139" y="65075"/>
                  </a:lnTo>
                  <a:lnTo>
                    <a:pt x="14920" y="67313"/>
                  </a:lnTo>
                  <a:lnTo>
                    <a:pt x="14920" y="67357"/>
                  </a:lnTo>
                  <a:lnTo>
                    <a:pt x="15052" y="68103"/>
                  </a:lnTo>
                  <a:lnTo>
                    <a:pt x="15052" y="68191"/>
                  </a:lnTo>
                  <a:lnTo>
                    <a:pt x="15534" y="69200"/>
                  </a:lnTo>
                  <a:lnTo>
                    <a:pt x="15885" y="71438"/>
                  </a:lnTo>
                  <a:lnTo>
                    <a:pt x="16149" y="73895"/>
                  </a:lnTo>
                  <a:lnTo>
                    <a:pt x="16192" y="75606"/>
                  </a:lnTo>
                  <a:lnTo>
                    <a:pt x="15973" y="77581"/>
                  </a:lnTo>
                  <a:lnTo>
                    <a:pt x="16017" y="79775"/>
                  </a:lnTo>
                  <a:lnTo>
                    <a:pt x="16017" y="79819"/>
                  </a:lnTo>
                  <a:lnTo>
                    <a:pt x="16280" y="81004"/>
                  </a:lnTo>
                  <a:lnTo>
                    <a:pt x="16280" y="81047"/>
                  </a:lnTo>
                  <a:lnTo>
                    <a:pt x="17816" y="84426"/>
                  </a:lnTo>
                  <a:lnTo>
                    <a:pt x="17904" y="84470"/>
                  </a:lnTo>
                  <a:lnTo>
                    <a:pt x="17992" y="84514"/>
                  </a:lnTo>
                  <a:lnTo>
                    <a:pt x="18079" y="84470"/>
                  </a:lnTo>
                  <a:lnTo>
                    <a:pt x="18123" y="84470"/>
                  </a:lnTo>
                  <a:lnTo>
                    <a:pt x="18167" y="84382"/>
                  </a:lnTo>
                  <a:lnTo>
                    <a:pt x="18167" y="84338"/>
                  </a:lnTo>
                  <a:lnTo>
                    <a:pt x="18167" y="84251"/>
                  </a:lnTo>
                  <a:lnTo>
                    <a:pt x="16587" y="80916"/>
                  </a:lnTo>
                  <a:lnTo>
                    <a:pt x="16368" y="79731"/>
                  </a:lnTo>
                  <a:lnTo>
                    <a:pt x="16324" y="77581"/>
                  </a:lnTo>
                  <a:lnTo>
                    <a:pt x="16543" y="75650"/>
                  </a:lnTo>
                  <a:lnTo>
                    <a:pt x="16543" y="75606"/>
                  </a:lnTo>
                  <a:lnTo>
                    <a:pt x="16500" y="73895"/>
                  </a:lnTo>
                  <a:lnTo>
                    <a:pt x="16236" y="71394"/>
                  </a:lnTo>
                  <a:lnTo>
                    <a:pt x="15885" y="69112"/>
                  </a:lnTo>
                  <a:lnTo>
                    <a:pt x="15885" y="69068"/>
                  </a:lnTo>
                  <a:lnTo>
                    <a:pt x="15403" y="68059"/>
                  </a:lnTo>
                  <a:lnTo>
                    <a:pt x="15271" y="67313"/>
                  </a:lnTo>
                  <a:lnTo>
                    <a:pt x="15490" y="65119"/>
                  </a:lnTo>
                  <a:lnTo>
                    <a:pt x="16105" y="63100"/>
                  </a:lnTo>
                  <a:lnTo>
                    <a:pt x="17070" y="61126"/>
                  </a:lnTo>
                  <a:lnTo>
                    <a:pt x="17992" y="59107"/>
                  </a:lnTo>
                  <a:lnTo>
                    <a:pt x="18035" y="59020"/>
                  </a:lnTo>
                  <a:lnTo>
                    <a:pt x="17948" y="58493"/>
                  </a:lnTo>
                  <a:lnTo>
                    <a:pt x="17904" y="58405"/>
                  </a:lnTo>
                  <a:lnTo>
                    <a:pt x="16895" y="56826"/>
                  </a:lnTo>
                  <a:lnTo>
                    <a:pt x="15534" y="54983"/>
                  </a:lnTo>
                  <a:lnTo>
                    <a:pt x="14086" y="53008"/>
                  </a:lnTo>
                  <a:lnTo>
                    <a:pt x="12901" y="51209"/>
                  </a:lnTo>
                  <a:lnTo>
                    <a:pt x="11804" y="49190"/>
                  </a:lnTo>
                  <a:lnTo>
                    <a:pt x="11760" y="49146"/>
                  </a:lnTo>
                  <a:lnTo>
                    <a:pt x="10093" y="46821"/>
                  </a:lnTo>
                  <a:lnTo>
                    <a:pt x="8338" y="44232"/>
                  </a:lnTo>
                  <a:lnTo>
                    <a:pt x="6670" y="41687"/>
                  </a:lnTo>
                  <a:lnTo>
                    <a:pt x="6626" y="39800"/>
                  </a:lnTo>
                  <a:lnTo>
                    <a:pt x="6758" y="35368"/>
                  </a:lnTo>
                  <a:lnTo>
                    <a:pt x="6758" y="35324"/>
                  </a:lnTo>
                  <a:lnTo>
                    <a:pt x="6495" y="33481"/>
                  </a:lnTo>
                  <a:lnTo>
                    <a:pt x="5880" y="30453"/>
                  </a:lnTo>
                  <a:lnTo>
                    <a:pt x="5135" y="27777"/>
                  </a:lnTo>
                  <a:lnTo>
                    <a:pt x="4432" y="25451"/>
                  </a:lnTo>
                  <a:lnTo>
                    <a:pt x="3774" y="22160"/>
                  </a:lnTo>
                  <a:lnTo>
                    <a:pt x="3160" y="18562"/>
                  </a:lnTo>
                  <a:lnTo>
                    <a:pt x="2326" y="15446"/>
                  </a:lnTo>
                  <a:lnTo>
                    <a:pt x="2326" y="15403"/>
                  </a:lnTo>
                  <a:lnTo>
                    <a:pt x="352" y="11497"/>
                  </a:lnTo>
                  <a:lnTo>
                    <a:pt x="571" y="11102"/>
                  </a:lnTo>
                  <a:lnTo>
                    <a:pt x="2151" y="9215"/>
                  </a:lnTo>
                  <a:lnTo>
                    <a:pt x="4696" y="7021"/>
                  </a:lnTo>
                  <a:lnTo>
                    <a:pt x="5442" y="6583"/>
                  </a:lnTo>
                  <a:lnTo>
                    <a:pt x="6495" y="5837"/>
                  </a:lnTo>
                  <a:lnTo>
                    <a:pt x="8206" y="5486"/>
                  </a:lnTo>
                  <a:lnTo>
                    <a:pt x="10312" y="4696"/>
                  </a:lnTo>
                  <a:lnTo>
                    <a:pt x="13209" y="3555"/>
                  </a:lnTo>
                  <a:lnTo>
                    <a:pt x="13252" y="3555"/>
                  </a:lnTo>
                  <a:lnTo>
                    <a:pt x="14744" y="2677"/>
                  </a:lnTo>
                  <a:lnTo>
                    <a:pt x="18123" y="308"/>
                  </a:lnTo>
                  <a:lnTo>
                    <a:pt x="18167" y="264"/>
                  </a:lnTo>
                  <a:lnTo>
                    <a:pt x="18167" y="220"/>
                  </a:lnTo>
                  <a:lnTo>
                    <a:pt x="18167" y="132"/>
                  </a:lnTo>
                  <a:lnTo>
                    <a:pt x="18167" y="88"/>
                  </a:lnTo>
                  <a:lnTo>
                    <a:pt x="18123" y="44"/>
                  </a:lnTo>
                  <a:lnTo>
                    <a:pt x="1803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" name="Google Shape;822;p48"/>
            <p:cNvSpPr/>
            <p:nvPr/>
          </p:nvSpPr>
          <p:spPr>
            <a:xfrm>
              <a:off x="4065600" y="2698975"/>
              <a:ext cx="527675" cy="2220375"/>
            </a:xfrm>
            <a:custGeom>
              <a:avLst/>
              <a:gdLst/>
              <a:ahLst/>
              <a:cxnLst/>
              <a:rect l="l" t="t" r="r" b="b"/>
              <a:pathLst>
                <a:path w="21107" h="88815" extrusionOk="0">
                  <a:moveTo>
                    <a:pt x="20887" y="0"/>
                  </a:moveTo>
                  <a:lnTo>
                    <a:pt x="20843" y="44"/>
                  </a:lnTo>
                  <a:lnTo>
                    <a:pt x="17509" y="1887"/>
                  </a:lnTo>
                  <a:lnTo>
                    <a:pt x="15314" y="3204"/>
                  </a:lnTo>
                  <a:lnTo>
                    <a:pt x="13779" y="4125"/>
                  </a:lnTo>
                  <a:lnTo>
                    <a:pt x="12243" y="5090"/>
                  </a:lnTo>
                  <a:lnTo>
                    <a:pt x="10707" y="6056"/>
                  </a:lnTo>
                  <a:lnTo>
                    <a:pt x="9215" y="7109"/>
                  </a:lnTo>
                  <a:lnTo>
                    <a:pt x="8469" y="7635"/>
                  </a:lnTo>
                  <a:lnTo>
                    <a:pt x="7811" y="8206"/>
                  </a:lnTo>
                  <a:lnTo>
                    <a:pt x="7109" y="8776"/>
                  </a:lnTo>
                  <a:lnTo>
                    <a:pt x="6494" y="9347"/>
                  </a:lnTo>
                  <a:lnTo>
                    <a:pt x="5880" y="9961"/>
                  </a:lnTo>
                  <a:lnTo>
                    <a:pt x="5310" y="10575"/>
                  </a:lnTo>
                  <a:lnTo>
                    <a:pt x="4783" y="11234"/>
                  </a:lnTo>
                  <a:lnTo>
                    <a:pt x="4344" y="11892"/>
                  </a:lnTo>
                  <a:lnTo>
                    <a:pt x="3291" y="13164"/>
                  </a:lnTo>
                  <a:lnTo>
                    <a:pt x="3291" y="13208"/>
                  </a:lnTo>
                  <a:lnTo>
                    <a:pt x="1185" y="17903"/>
                  </a:lnTo>
                  <a:lnTo>
                    <a:pt x="220" y="20712"/>
                  </a:lnTo>
                  <a:lnTo>
                    <a:pt x="176" y="20756"/>
                  </a:lnTo>
                  <a:lnTo>
                    <a:pt x="0" y="22204"/>
                  </a:lnTo>
                  <a:lnTo>
                    <a:pt x="0" y="22248"/>
                  </a:lnTo>
                  <a:lnTo>
                    <a:pt x="176" y="25539"/>
                  </a:lnTo>
                  <a:lnTo>
                    <a:pt x="834" y="29576"/>
                  </a:lnTo>
                  <a:lnTo>
                    <a:pt x="1492" y="31989"/>
                  </a:lnTo>
                  <a:lnTo>
                    <a:pt x="2414" y="34578"/>
                  </a:lnTo>
                  <a:lnTo>
                    <a:pt x="3467" y="37123"/>
                  </a:lnTo>
                  <a:lnTo>
                    <a:pt x="4388" y="39361"/>
                  </a:lnTo>
                  <a:lnTo>
                    <a:pt x="4959" y="41028"/>
                  </a:lnTo>
                  <a:lnTo>
                    <a:pt x="5485" y="43003"/>
                  </a:lnTo>
                  <a:lnTo>
                    <a:pt x="5661" y="44276"/>
                  </a:lnTo>
                  <a:lnTo>
                    <a:pt x="5573" y="46733"/>
                  </a:lnTo>
                  <a:lnTo>
                    <a:pt x="5573" y="46777"/>
                  </a:lnTo>
                  <a:lnTo>
                    <a:pt x="5880" y="48971"/>
                  </a:lnTo>
                  <a:lnTo>
                    <a:pt x="6363" y="51647"/>
                  </a:lnTo>
                  <a:lnTo>
                    <a:pt x="6275" y="56343"/>
                  </a:lnTo>
                  <a:lnTo>
                    <a:pt x="6187" y="58624"/>
                  </a:lnTo>
                  <a:lnTo>
                    <a:pt x="6187" y="61345"/>
                  </a:lnTo>
                  <a:lnTo>
                    <a:pt x="6275" y="65733"/>
                  </a:lnTo>
                  <a:lnTo>
                    <a:pt x="6275" y="65821"/>
                  </a:lnTo>
                  <a:lnTo>
                    <a:pt x="6538" y="66347"/>
                  </a:lnTo>
                  <a:lnTo>
                    <a:pt x="6582" y="66391"/>
                  </a:lnTo>
                  <a:lnTo>
                    <a:pt x="8996" y="68717"/>
                  </a:lnTo>
                  <a:lnTo>
                    <a:pt x="10839" y="70384"/>
                  </a:lnTo>
                  <a:lnTo>
                    <a:pt x="12901" y="71964"/>
                  </a:lnTo>
                  <a:lnTo>
                    <a:pt x="14744" y="73368"/>
                  </a:lnTo>
                  <a:lnTo>
                    <a:pt x="14744" y="73412"/>
                  </a:lnTo>
                  <a:lnTo>
                    <a:pt x="16411" y="74377"/>
                  </a:lnTo>
                  <a:lnTo>
                    <a:pt x="17947" y="75167"/>
                  </a:lnTo>
                  <a:lnTo>
                    <a:pt x="18825" y="76528"/>
                  </a:lnTo>
                  <a:lnTo>
                    <a:pt x="19439" y="78020"/>
                  </a:lnTo>
                  <a:lnTo>
                    <a:pt x="19746" y="80170"/>
                  </a:lnTo>
                  <a:lnTo>
                    <a:pt x="20054" y="82802"/>
                  </a:lnTo>
                  <a:lnTo>
                    <a:pt x="19922" y="84996"/>
                  </a:lnTo>
                  <a:lnTo>
                    <a:pt x="19703" y="87190"/>
                  </a:lnTo>
                  <a:lnTo>
                    <a:pt x="19615" y="88639"/>
                  </a:lnTo>
                  <a:lnTo>
                    <a:pt x="19659" y="88726"/>
                  </a:lnTo>
                  <a:lnTo>
                    <a:pt x="19659" y="88770"/>
                  </a:lnTo>
                  <a:lnTo>
                    <a:pt x="19746" y="88814"/>
                  </a:lnTo>
                  <a:lnTo>
                    <a:pt x="19790" y="88814"/>
                  </a:lnTo>
                  <a:lnTo>
                    <a:pt x="19922" y="88770"/>
                  </a:lnTo>
                  <a:lnTo>
                    <a:pt x="19966" y="88726"/>
                  </a:lnTo>
                  <a:lnTo>
                    <a:pt x="19966" y="88682"/>
                  </a:lnTo>
                  <a:lnTo>
                    <a:pt x="20054" y="87190"/>
                  </a:lnTo>
                  <a:lnTo>
                    <a:pt x="20273" y="85040"/>
                  </a:lnTo>
                  <a:lnTo>
                    <a:pt x="20405" y="82802"/>
                  </a:lnTo>
                  <a:lnTo>
                    <a:pt x="20405" y="82759"/>
                  </a:lnTo>
                  <a:lnTo>
                    <a:pt x="20097" y="80126"/>
                  </a:lnTo>
                  <a:lnTo>
                    <a:pt x="19790" y="77932"/>
                  </a:lnTo>
                  <a:lnTo>
                    <a:pt x="19790" y="77888"/>
                  </a:lnTo>
                  <a:lnTo>
                    <a:pt x="19132" y="76396"/>
                  </a:lnTo>
                  <a:lnTo>
                    <a:pt x="19132" y="76352"/>
                  </a:lnTo>
                  <a:lnTo>
                    <a:pt x="18211" y="74948"/>
                  </a:lnTo>
                  <a:lnTo>
                    <a:pt x="18167" y="74860"/>
                  </a:lnTo>
                  <a:lnTo>
                    <a:pt x="16587" y="74070"/>
                  </a:lnTo>
                  <a:lnTo>
                    <a:pt x="14963" y="73105"/>
                  </a:lnTo>
                  <a:lnTo>
                    <a:pt x="13120" y="71701"/>
                  </a:lnTo>
                  <a:lnTo>
                    <a:pt x="11102" y="70121"/>
                  </a:lnTo>
                  <a:lnTo>
                    <a:pt x="9215" y="68454"/>
                  </a:lnTo>
                  <a:lnTo>
                    <a:pt x="6846" y="66172"/>
                  </a:lnTo>
                  <a:lnTo>
                    <a:pt x="6626" y="65689"/>
                  </a:lnTo>
                  <a:lnTo>
                    <a:pt x="6538" y="61345"/>
                  </a:lnTo>
                  <a:lnTo>
                    <a:pt x="6538" y="58624"/>
                  </a:lnTo>
                  <a:lnTo>
                    <a:pt x="6626" y="56387"/>
                  </a:lnTo>
                  <a:lnTo>
                    <a:pt x="6714" y="51647"/>
                  </a:lnTo>
                  <a:lnTo>
                    <a:pt x="6714" y="51604"/>
                  </a:lnTo>
                  <a:lnTo>
                    <a:pt x="6231" y="48883"/>
                  </a:lnTo>
                  <a:lnTo>
                    <a:pt x="5924" y="46733"/>
                  </a:lnTo>
                  <a:lnTo>
                    <a:pt x="6012" y="44276"/>
                  </a:lnTo>
                  <a:lnTo>
                    <a:pt x="6012" y="44232"/>
                  </a:lnTo>
                  <a:lnTo>
                    <a:pt x="5836" y="42959"/>
                  </a:lnTo>
                  <a:lnTo>
                    <a:pt x="5836" y="42915"/>
                  </a:lnTo>
                  <a:lnTo>
                    <a:pt x="5310" y="40941"/>
                  </a:lnTo>
                  <a:lnTo>
                    <a:pt x="4695" y="39229"/>
                  </a:lnTo>
                  <a:lnTo>
                    <a:pt x="3818" y="36991"/>
                  </a:lnTo>
                  <a:lnTo>
                    <a:pt x="2765" y="34446"/>
                  </a:lnTo>
                  <a:lnTo>
                    <a:pt x="1843" y="31857"/>
                  </a:lnTo>
                  <a:lnTo>
                    <a:pt x="1185" y="29488"/>
                  </a:lnTo>
                  <a:lnTo>
                    <a:pt x="483" y="25495"/>
                  </a:lnTo>
                  <a:lnTo>
                    <a:pt x="351" y="22248"/>
                  </a:lnTo>
                  <a:lnTo>
                    <a:pt x="527" y="20800"/>
                  </a:lnTo>
                  <a:lnTo>
                    <a:pt x="1492" y="18035"/>
                  </a:lnTo>
                  <a:lnTo>
                    <a:pt x="3598" y="13340"/>
                  </a:lnTo>
                  <a:lnTo>
                    <a:pt x="4608" y="12067"/>
                  </a:lnTo>
                  <a:lnTo>
                    <a:pt x="5090" y="11453"/>
                  </a:lnTo>
                  <a:lnTo>
                    <a:pt x="5573" y="10795"/>
                  </a:lnTo>
                  <a:lnTo>
                    <a:pt x="6143" y="10181"/>
                  </a:lnTo>
                  <a:lnTo>
                    <a:pt x="6758" y="9610"/>
                  </a:lnTo>
                  <a:lnTo>
                    <a:pt x="7372" y="8996"/>
                  </a:lnTo>
                  <a:lnTo>
                    <a:pt x="8030" y="8469"/>
                  </a:lnTo>
                  <a:lnTo>
                    <a:pt x="9434" y="7372"/>
                  </a:lnTo>
                  <a:lnTo>
                    <a:pt x="10926" y="6319"/>
                  </a:lnTo>
                  <a:lnTo>
                    <a:pt x="12418" y="5354"/>
                  </a:lnTo>
                  <a:lnTo>
                    <a:pt x="13954" y="4432"/>
                  </a:lnTo>
                  <a:lnTo>
                    <a:pt x="15490" y="3511"/>
                  </a:lnTo>
                  <a:lnTo>
                    <a:pt x="17684" y="2194"/>
                  </a:lnTo>
                  <a:lnTo>
                    <a:pt x="21019" y="351"/>
                  </a:lnTo>
                  <a:lnTo>
                    <a:pt x="21063" y="307"/>
                  </a:lnTo>
                  <a:lnTo>
                    <a:pt x="21107" y="220"/>
                  </a:lnTo>
                  <a:lnTo>
                    <a:pt x="21107" y="176"/>
                  </a:lnTo>
                  <a:lnTo>
                    <a:pt x="21063" y="88"/>
                  </a:lnTo>
                  <a:lnTo>
                    <a:pt x="21019" y="44"/>
                  </a:lnTo>
                  <a:lnTo>
                    <a:pt x="2097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" name="Google Shape;823;p48"/>
            <p:cNvSpPr/>
            <p:nvPr/>
          </p:nvSpPr>
          <p:spPr>
            <a:xfrm>
              <a:off x="3837425" y="3370350"/>
              <a:ext cx="377375" cy="1344950"/>
            </a:xfrm>
            <a:custGeom>
              <a:avLst/>
              <a:gdLst/>
              <a:ahLst/>
              <a:cxnLst/>
              <a:rect l="l" t="t" r="r" b="b"/>
              <a:pathLst>
                <a:path w="15095" h="53798" extrusionOk="0">
                  <a:moveTo>
                    <a:pt x="88" y="0"/>
                  </a:move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0" y="263"/>
                  </a:lnTo>
                  <a:lnTo>
                    <a:pt x="2326" y="5222"/>
                  </a:lnTo>
                  <a:lnTo>
                    <a:pt x="2326" y="5266"/>
                  </a:lnTo>
                  <a:lnTo>
                    <a:pt x="4871" y="9522"/>
                  </a:lnTo>
                  <a:lnTo>
                    <a:pt x="6670" y="12989"/>
                  </a:lnTo>
                  <a:lnTo>
                    <a:pt x="8206" y="16192"/>
                  </a:lnTo>
                  <a:lnTo>
                    <a:pt x="8996" y="17947"/>
                  </a:lnTo>
                  <a:lnTo>
                    <a:pt x="9259" y="18693"/>
                  </a:lnTo>
                  <a:lnTo>
                    <a:pt x="9347" y="21326"/>
                  </a:lnTo>
                  <a:lnTo>
                    <a:pt x="9390" y="25670"/>
                  </a:lnTo>
                  <a:lnTo>
                    <a:pt x="9390" y="28917"/>
                  </a:lnTo>
                  <a:lnTo>
                    <a:pt x="9478" y="36157"/>
                  </a:lnTo>
                  <a:lnTo>
                    <a:pt x="9829" y="42476"/>
                  </a:lnTo>
                  <a:lnTo>
                    <a:pt x="9961" y="43485"/>
                  </a:lnTo>
                  <a:lnTo>
                    <a:pt x="9961" y="43529"/>
                  </a:lnTo>
                  <a:lnTo>
                    <a:pt x="10751" y="45548"/>
                  </a:lnTo>
                  <a:lnTo>
                    <a:pt x="11936" y="48005"/>
                  </a:lnTo>
                  <a:lnTo>
                    <a:pt x="12901" y="49980"/>
                  </a:lnTo>
                  <a:lnTo>
                    <a:pt x="13603" y="51603"/>
                  </a:lnTo>
                  <a:lnTo>
                    <a:pt x="14744" y="53710"/>
                  </a:lnTo>
                  <a:lnTo>
                    <a:pt x="14832" y="53797"/>
                  </a:lnTo>
                  <a:lnTo>
                    <a:pt x="15007" y="53797"/>
                  </a:lnTo>
                  <a:lnTo>
                    <a:pt x="15051" y="53753"/>
                  </a:lnTo>
                  <a:lnTo>
                    <a:pt x="15095" y="53710"/>
                  </a:lnTo>
                  <a:lnTo>
                    <a:pt x="15095" y="53622"/>
                  </a:lnTo>
                  <a:lnTo>
                    <a:pt x="15051" y="53578"/>
                  </a:lnTo>
                  <a:lnTo>
                    <a:pt x="13910" y="51472"/>
                  </a:lnTo>
                  <a:lnTo>
                    <a:pt x="13208" y="49848"/>
                  </a:lnTo>
                  <a:lnTo>
                    <a:pt x="12243" y="47873"/>
                  </a:lnTo>
                  <a:lnTo>
                    <a:pt x="11058" y="45372"/>
                  </a:lnTo>
                  <a:lnTo>
                    <a:pt x="10312" y="43398"/>
                  </a:lnTo>
                  <a:lnTo>
                    <a:pt x="10180" y="42432"/>
                  </a:lnTo>
                  <a:lnTo>
                    <a:pt x="9829" y="36114"/>
                  </a:lnTo>
                  <a:lnTo>
                    <a:pt x="9741" y="28917"/>
                  </a:lnTo>
                  <a:lnTo>
                    <a:pt x="9741" y="25670"/>
                  </a:lnTo>
                  <a:lnTo>
                    <a:pt x="9698" y="21326"/>
                  </a:lnTo>
                  <a:lnTo>
                    <a:pt x="9610" y="18649"/>
                  </a:lnTo>
                  <a:lnTo>
                    <a:pt x="9566" y="18605"/>
                  </a:lnTo>
                  <a:lnTo>
                    <a:pt x="9303" y="17815"/>
                  </a:lnTo>
                  <a:lnTo>
                    <a:pt x="8513" y="16016"/>
                  </a:lnTo>
                  <a:lnTo>
                    <a:pt x="6977" y="12857"/>
                  </a:lnTo>
                  <a:lnTo>
                    <a:pt x="5178" y="9347"/>
                  </a:lnTo>
                  <a:lnTo>
                    <a:pt x="2633" y="5090"/>
                  </a:lnTo>
                  <a:lnTo>
                    <a:pt x="307" y="88"/>
                  </a:lnTo>
                  <a:lnTo>
                    <a:pt x="263" y="44"/>
                  </a:lnTo>
                  <a:lnTo>
                    <a:pt x="21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" name="Google Shape;824;p48"/>
            <p:cNvSpPr/>
            <p:nvPr/>
          </p:nvSpPr>
          <p:spPr>
            <a:xfrm>
              <a:off x="3607050" y="3450425"/>
              <a:ext cx="547425" cy="1221000"/>
            </a:xfrm>
            <a:custGeom>
              <a:avLst/>
              <a:gdLst/>
              <a:ahLst/>
              <a:cxnLst/>
              <a:rect l="l" t="t" r="r" b="b"/>
              <a:pathLst>
                <a:path w="21897" h="48840" extrusionOk="0">
                  <a:moveTo>
                    <a:pt x="8425" y="0"/>
                  </a:moveTo>
                  <a:lnTo>
                    <a:pt x="132" y="2150"/>
                  </a:lnTo>
                  <a:lnTo>
                    <a:pt x="88" y="2194"/>
                  </a:lnTo>
                  <a:lnTo>
                    <a:pt x="44" y="2238"/>
                  </a:lnTo>
                  <a:lnTo>
                    <a:pt x="0" y="2326"/>
                  </a:lnTo>
                  <a:lnTo>
                    <a:pt x="0" y="2370"/>
                  </a:lnTo>
                  <a:lnTo>
                    <a:pt x="44" y="2458"/>
                  </a:lnTo>
                  <a:lnTo>
                    <a:pt x="88" y="2501"/>
                  </a:lnTo>
                  <a:lnTo>
                    <a:pt x="220" y="2501"/>
                  </a:lnTo>
                  <a:lnTo>
                    <a:pt x="8381" y="351"/>
                  </a:lnTo>
                  <a:lnTo>
                    <a:pt x="9742" y="3862"/>
                  </a:lnTo>
                  <a:lnTo>
                    <a:pt x="9785" y="3950"/>
                  </a:lnTo>
                  <a:lnTo>
                    <a:pt x="12638" y="6846"/>
                  </a:lnTo>
                  <a:lnTo>
                    <a:pt x="14437" y="10093"/>
                  </a:lnTo>
                  <a:lnTo>
                    <a:pt x="16148" y="13559"/>
                  </a:lnTo>
                  <a:lnTo>
                    <a:pt x="17114" y="15446"/>
                  </a:lnTo>
                  <a:lnTo>
                    <a:pt x="17333" y="16631"/>
                  </a:lnTo>
                  <a:lnTo>
                    <a:pt x="17377" y="18825"/>
                  </a:lnTo>
                  <a:lnTo>
                    <a:pt x="17421" y="21019"/>
                  </a:lnTo>
                  <a:lnTo>
                    <a:pt x="17465" y="25363"/>
                  </a:lnTo>
                  <a:lnTo>
                    <a:pt x="17465" y="28303"/>
                  </a:lnTo>
                  <a:lnTo>
                    <a:pt x="17508" y="31243"/>
                  </a:lnTo>
                  <a:lnTo>
                    <a:pt x="17596" y="34183"/>
                  </a:lnTo>
                  <a:lnTo>
                    <a:pt x="17728" y="37123"/>
                  </a:lnTo>
                  <a:lnTo>
                    <a:pt x="17947" y="40546"/>
                  </a:lnTo>
                  <a:lnTo>
                    <a:pt x="17947" y="40590"/>
                  </a:lnTo>
                  <a:lnTo>
                    <a:pt x="20975" y="47303"/>
                  </a:lnTo>
                  <a:lnTo>
                    <a:pt x="21545" y="48707"/>
                  </a:lnTo>
                  <a:lnTo>
                    <a:pt x="21633" y="48795"/>
                  </a:lnTo>
                  <a:lnTo>
                    <a:pt x="21721" y="48839"/>
                  </a:lnTo>
                  <a:lnTo>
                    <a:pt x="21765" y="48839"/>
                  </a:lnTo>
                  <a:lnTo>
                    <a:pt x="21853" y="48795"/>
                  </a:lnTo>
                  <a:lnTo>
                    <a:pt x="21853" y="48751"/>
                  </a:lnTo>
                  <a:lnTo>
                    <a:pt x="21896" y="48664"/>
                  </a:lnTo>
                  <a:lnTo>
                    <a:pt x="21853" y="48576"/>
                  </a:lnTo>
                  <a:lnTo>
                    <a:pt x="21326" y="47172"/>
                  </a:lnTo>
                  <a:lnTo>
                    <a:pt x="18298" y="40458"/>
                  </a:lnTo>
                  <a:lnTo>
                    <a:pt x="18079" y="37123"/>
                  </a:lnTo>
                  <a:lnTo>
                    <a:pt x="17947" y="34183"/>
                  </a:lnTo>
                  <a:lnTo>
                    <a:pt x="17859" y="31243"/>
                  </a:lnTo>
                  <a:lnTo>
                    <a:pt x="17816" y="28303"/>
                  </a:lnTo>
                  <a:lnTo>
                    <a:pt x="17816" y="25363"/>
                  </a:lnTo>
                  <a:lnTo>
                    <a:pt x="17772" y="21019"/>
                  </a:lnTo>
                  <a:lnTo>
                    <a:pt x="17728" y="18781"/>
                  </a:lnTo>
                  <a:lnTo>
                    <a:pt x="17684" y="16587"/>
                  </a:lnTo>
                  <a:lnTo>
                    <a:pt x="17465" y="15358"/>
                  </a:lnTo>
                  <a:lnTo>
                    <a:pt x="17465" y="15315"/>
                  </a:lnTo>
                  <a:lnTo>
                    <a:pt x="16455" y="13428"/>
                  </a:lnTo>
                  <a:lnTo>
                    <a:pt x="14744" y="9917"/>
                  </a:lnTo>
                  <a:lnTo>
                    <a:pt x="12945" y="6670"/>
                  </a:lnTo>
                  <a:lnTo>
                    <a:pt x="12901" y="6626"/>
                  </a:lnTo>
                  <a:lnTo>
                    <a:pt x="10049" y="3730"/>
                  </a:lnTo>
                  <a:lnTo>
                    <a:pt x="8645" y="88"/>
                  </a:lnTo>
                  <a:lnTo>
                    <a:pt x="855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" name="Google Shape;825;p48"/>
            <p:cNvSpPr/>
            <p:nvPr/>
          </p:nvSpPr>
          <p:spPr>
            <a:xfrm>
              <a:off x="3672850" y="3530500"/>
              <a:ext cx="435550" cy="1108000"/>
            </a:xfrm>
            <a:custGeom>
              <a:avLst/>
              <a:gdLst/>
              <a:ahLst/>
              <a:cxnLst/>
              <a:rect l="l" t="t" r="r" b="b"/>
              <a:pathLst>
                <a:path w="17422" h="44320" extrusionOk="0">
                  <a:moveTo>
                    <a:pt x="2019" y="1"/>
                  </a:moveTo>
                  <a:lnTo>
                    <a:pt x="133" y="483"/>
                  </a:lnTo>
                  <a:lnTo>
                    <a:pt x="45" y="483"/>
                  </a:lnTo>
                  <a:lnTo>
                    <a:pt x="1" y="571"/>
                  </a:lnTo>
                  <a:lnTo>
                    <a:pt x="1" y="615"/>
                  </a:lnTo>
                  <a:lnTo>
                    <a:pt x="1" y="703"/>
                  </a:lnTo>
                  <a:lnTo>
                    <a:pt x="45" y="747"/>
                  </a:lnTo>
                  <a:lnTo>
                    <a:pt x="89" y="790"/>
                  </a:lnTo>
                  <a:lnTo>
                    <a:pt x="133" y="834"/>
                  </a:lnTo>
                  <a:lnTo>
                    <a:pt x="220" y="834"/>
                  </a:lnTo>
                  <a:lnTo>
                    <a:pt x="2019" y="352"/>
                  </a:lnTo>
                  <a:lnTo>
                    <a:pt x="3248" y="1624"/>
                  </a:lnTo>
                  <a:lnTo>
                    <a:pt x="4433" y="2721"/>
                  </a:lnTo>
                  <a:lnTo>
                    <a:pt x="5881" y="4081"/>
                  </a:lnTo>
                  <a:lnTo>
                    <a:pt x="9918" y="8557"/>
                  </a:lnTo>
                  <a:lnTo>
                    <a:pt x="13341" y="14393"/>
                  </a:lnTo>
                  <a:lnTo>
                    <a:pt x="13560" y="18737"/>
                  </a:lnTo>
                  <a:lnTo>
                    <a:pt x="13648" y="22116"/>
                  </a:lnTo>
                  <a:lnTo>
                    <a:pt x="13648" y="24968"/>
                  </a:lnTo>
                  <a:lnTo>
                    <a:pt x="13736" y="29357"/>
                  </a:lnTo>
                  <a:lnTo>
                    <a:pt x="14130" y="36772"/>
                  </a:lnTo>
                  <a:lnTo>
                    <a:pt x="14306" y="37825"/>
                  </a:lnTo>
                  <a:lnTo>
                    <a:pt x="14306" y="37869"/>
                  </a:lnTo>
                  <a:lnTo>
                    <a:pt x="15579" y="40941"/>
                  </a:lnTo>
                  <a:lnTo>
                    <a:pt x="17070" y="44232"/>
                  </a:lnTo>
                  <a:lnTo>
                    <a:pt x="17158" y="44276"/>
                  </a:lnTo>
                  <a:lnTo>
                    <a:pt x="17246" y="44320"/>
                  </a:lnTo>
                  <a:lnTo>
                    <a:pt x="17334" y="44320"/>
                  </a:lnTo>
                  <a:lnTo>
                    <a:pt x="17378" y="44276"/>
                  </a:lnTo>
                  <a:lnTo>
                    <a:pt x="17422" y="44188"/>
                  </a:lnTo>
                  <a:lnTo>
                    <a:pt x="17422" y="44144"/>
                  </a:lnTo>
                  <a:lnTo>
                    <a:pt x="17422" y="44056"/>
                  </a:lnTo>
                  <a:lnTo>
                    <a:pt x="15886" y="40809"/>
                  </a:lnTo>
                  <a:lnTo>
                    <a:pt x="14657" y="37782"/>
                  </a:lnTo>
                  <a:lnTo>
                    <a:pt x="14482" y="36728"/>
                  </a:lnTo>
                  <a:lnTo>
                    <a:pt x="14087" y="29313"/>
                  </a:lnTo>
                  <a:lnTo>
                    <a:pt x="13999" y="24968"/>
                  </a:lnTo>
                  <a:lnTo>
                    <a:pt x="13999" y="22072"/>
                  </a:lnTo>
                  <a:lnTo>
                    <a:pt x="13911" y="18737"/>
                  </a:lnTo>
                  <a:lnTo>
                    <a:pt x="13692" y="14349"/>
                  </a:lnTo>
                  <a:lnTo>
                    <a:pt x="13692" y="14262"/>
                  </a:lnTo>
                  <a:lnTo>
                    <a:pt x="10225" y="8382"/>
                  </a:lnTo>
                  <a:lnTo>
                    <a:pt x="10181" y="8338"/>
                  </a:lnTo>
                  <a:lnTo>
                    <a:pt x="6144" y="3862"/>
                  </a:lnTo>
                  <a:lnTo>
                    <a:pt x="4477" y="2282"/>
                  </a:lnTo>
                  <a:lnTo>
                    <a:pt x="3248" y="1098"/>
                  </a:lnTo>
                  <a:lnTo>
                    <a:pt x="2195" y="44"/>
                  </a:lnTo>
                  <a:lnTo>
                    <a:pt x="215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" name="Google Shape;826;p48"/>
            <p:cNvSpPr/>
            <p:nvPr/>
          </p:nvSpPr>
          <p:spPr>
            <a:xfrm>
              <a:off x="6276075" y="3554625"/>
              <a:ext cx="204075" cy="110825"/>
            </a:xfrm>
            <a:custGeom>
              <a:avLst/>
              <a:gdLst/>
              <a:ahLst/>
              <a:cxnLst/>
              <a:rect l="l" t="t" r="r" b="b"/>
              <a:pathLst>
                <a:path w="8163" h="4433" extrusionOk="0">
                  <a:moveTo>
                    <a:pt x="4740" y="1"/>
                  </a:moveTo>
                  <a:lnTo>
                    <a:pt x="2589" y="1010"/>
                  </a:lnTo>
                  <a:lnTo>
                    <a:pt x="922" y="1712"/>
                  </a:lnTo>
                  <a:lnTo>
                    <a:pt x="878" y="1756"/>
                  </a:lnTo>
                  <a:lnTo>
                    <a:pt x="220" y="2327"/>
                  </a:lnTo>
                  <a:lnTo>
                    <a:pt x="132" y="2414"/>
                  </a:lnTo>
                  <a:lnTo>
                    <a:pt x="0" y="2809"/>
                  </a:lnTo>
                  <a:lnTo>
                    <a:pt x="0" y="2941"/>
                  </a:lnTo>
                  <a:lnTo>
                    <a:pt x="176" y="3467"/>
                  </a:lnTo>
                  <a:lnTo>
                    <a:pt x="220" y="3555"/>
                  </a:lnTo>
                  <a:lnTo>
                    <a:pt x="703" y="3994"/>
                  </a:lnTo>
                  <a:lnTo>
                    <a:pt x="746" y="4038"/>
                  </a:lnTo>
                  <a:lnTo>
                    <a:pt x="1361" y="4345"/>
                  </a:lnTo>
                  <a:lnTo>
                    <a:pt x="1448" y="4345"/>
                  </a:lnTo>
                  <a:lnTo>
                    <a:pt x="3028" y="4433"/>
                  </a:lnTo>
                  <a:lnTo>
                    <a:pt x="3072" y="4433"/>
                  </a:lnTo>
                  <a:lnTo>
                    <a:pt x="5178" y="4038"/>
                  </a:lnTo>
                  <a:lnTo>
                    <a:pt x="8031" y="3160"/>
                  </a:lnTo>
                  <a:lnTo>
                    <a:pt x="8118" y="3160"/>
                  </a:lnTo>
                  <a:lnTo>
                    <a:pt x="8162" y="3073"/>
                  </a:lnTo>
                  <a:lnTo>
                    <a:pt x="8162" y="3029"/>
                  </a:lnTo>
                  <a:lnTo>
                    <a:pt x="8162" y="2941"/>
                  </a:lnTo>
                  <a:lnTo>
                    <a:pt x="8118" y="2897"/>
                  </a:lnTo>
                  <a:lnTo>
                    <a:pt x="8074" y="2853"/>
                  </a:lnTo>
                  <a:lnTo>
                    <a:pt x="7943" y="2853"/>
                  </a:lnTo>
                  <a:lnTo>
                    <a:pt x="5091" y="3687"/>
                  </a:lnTo>
                  <a:lnTo>
                    <a:pt x="3028" y="4082"/>
                  </a:lnTo>
                  <a:lnTo>
                    <a:pt x="1492" y="3994"/>
                  </a:lnTo>
                  <a:lnTo>
                    <a:pt x="922" y="3731"/>
                  </a:lnTo>
                  <a:lnTo>
                    <a:pt x="527" y="3336"/>
                  </a:lnTo>
                  <a:lnTo>
                    <a:pt x="351" y="2897"/>
                  </a:lnTo>
                  <a:lnTo>
                    <a:pt x="483" y="2546"/>
                  </a:lnTo>
                  <a:lnTo>
                    <a:pt x="1097" y="2019"/>
                  </a:lnTo>
                  <a:lnTo>
                    <a:pt x="2721" y="1361"/>
                  </a:lnTo>
                  <a:lnTo>
                    <a:pt x="4915" y="308"/>
                  </a:lnTo>
                  <a:lnTo>
                    <a:pt x="4959" y="264"/>
                  </a:lnTo>
                  <a:lnTo>
                    <a:pt x="5003" y="220"/>
                  </a:lnTo>
                  <a:lnTo>
                    <a:pt x="5003" y="176"/>
                  </a:lnTo>
                  <a:lnTo>
                    <a:pt x="5003" y="89"/>
                  </a:lnTo>
                  <a:lnTo>
                    <a:pt x="4959" y="45"/>
                  </a:lnTo>
                  <a:lnTo>
                    <a:pt x="487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" name="Google Shape;827;p48"/>
            <p:cNvSpPr/>
            <p:nvPr/>
          </p:nvSpPr>
          <p:spPr>
            <a:xfrm>
              <a:off x="6730225" y="3940775"/>
              <a:ext cx="561700" cy="625325"/>
            </a:xfrm>
            <a:custGeom>
              <a:avLst/>
              <a:gdLst/>
              <a:ahLst/>
              <a:cxnLst/>
              <a:rect l="l" t="t" r="r" b="b"/>
              <a:pathLst>
                <a:path w="22468" h="25013" extrusionOk="0">
                  <a:moveTo>
                    <a:pt x="3775" y="1"/>
                  </a:moveTo>
                  <a:lnTo>
                    <a:pt x="3731" y="45"/>
                  </a:lnTo>
                  <a:lnTo>
                    <a:pt x="3687" y="89"/>
                  </a:lnTo>
                  <a:lnTo>
                    <a:pt x="2151" y="3643"/>
                  </a:lnTo>
                  <a:lnTo>
                    <a:pt x="1361" y="5486"/>
                  </a:lnTo>
                  <a:lnTo>
                    <a:pt x="1361" y="5530"/>
                  </a:lnTo>
                  <a:lnTo>
                    <a:pt x="703" y="8733"/>
                  </a:lnTo>
                  <a:lnTo>
                    <a:pt x="133" y="11629"/>
                  </a:lnTo>
                  <a:lnTo>
                    <a:pt x="1" y="12375"/>
                  </a:lnTo>
                  <a:lnTo>
                    <a:pt x="1" y="12463"/>
                  </a:lnTo>
                  <a:lnTo>
                    <a:pt x="89" y="12551"/>
                  </a:lnTo>
                  <a:lnTo>
                    <a:pt x="3336" y="14788"/>
                  </a:lnTo>
                  <a:lnTo>
                    <a:pt x="3862" y="15534"/>
                  </a:lnTo>
                  <a:lnTo>
                    <a:pt x="4916" y="17860"/>
                  </a:lnTo>
                  <a:lnTo>
                    <a:pt x="4916" y="17904"/>
                  </a:lnTo>
                  <a:lnTo>
                    <a:pt x="6013" y="19791"/>
                  </a:lnTo>
                  <a:lnTo>
                    <a:pt x="7241" y="21371"/>
                  </a:lnTo>
                  <a:lnTo>
                    <a:pt x="7285" y="21414"/>
                  </a:lnTo>
                  <a:lnTo>
                    <a:pt x="8645" y="22117"/>
                  </a:lnTo>
                  <a:lnTo>
                    <a:pt x="9523" y="22424"/>
                  </a:lnTo>
                  <a:lnTo>
                    <a:pt x="9567" y="22424"/>
                  </a:lnTo>
                  <a:lnTo>
                    <a:pt x="12244" y="22862"/>
                  </a:lnTo>
                  <a:lnTo>
                    <a:pt x="14525" y="23082"/>
                  </a:lnTo>
                  <a:lnTo>
                    <a:pt x="18080" y="24267"/>
                  </a:lnTo>
                  <a:lnTo>
                    <a:pt x="20274" y="24925"/>
                  </a:lnTo>
                  <a:lnTo>
                    <a:pt x="20318" y="24925"/>
                  </a:lnTo>
                  <a:lnTo>
                    <a:pt x="21327" y="25013"/>
                  </a:lnTo>
                  <a:lnTo>
                    <a:pt x="21415" y="25013"/>
                  </a:lnTo>
                  <a:lnTo>
                    <a:pt x="22336" y="24793"/>
                  </a:lnTo>
                  <a:lnTo>
                    <a:pt x="22424" y="24749"/>
                  </a:lnTo>
                  <a:lnTo>
                    <a:pt x="22468" y="24705"/>
                  </a:lnTo>
                  <a:lnTo>
                    <a:pt x="22468" y="24618"/>
                  </a:lnTo>
                  <a:lnTo>
                    <a:pt x="22468" y="24574"/>
                  </a:lnTo>
                  <a:lnTo>
                    <a:pt x="22468" y="24486"/>
                  </a:lnTo>
                  <a:lnTo>
                    <a:pt x="22424" y="24442"/>
                  </a:lnTo>
                  <a:lnTo>
                    <a:pt x="22292" y="24442"/>
                  </a:lnTo>
                  <a:lnTo>
                    <a:pt x="21327" y="24662"/>
                  </a:lnTo>
                  <a:lnTo>
                    <a:pt x="20362" y="24574"/>
                  </a:lnTo>
                  <a:lnTo>
                    <a:pt x="18211" y="23916"/>
                  </a:lnTo>
                  <a:lnTo>
                    <a:pt x="14657" y="22731"/>
                  </a:lnTo>
                  <a:lnTo>
                    <a:pt x="14613" y="22731"/>
                  </a:lnTo>
                  <a:lnTo>
                    <a:pt x="12288" y="22511"/>
                  </a:lnTo>
                  <a:lnTo>
                    <a:pt x="9611" y="22073"/>
                  </a:lnTo>
                  <a:lnTo>
                    <a:pt x="8777" y="21765"/>
                  </a:lnTo>
                  <a:lnTo>
                    <a:pt x="7461" y="21107"/>
                  </a:lnTo>
                  <a:lnTo>
                    <a:pt x="6320" y="19615"/>
                  </a:lnTo>
                  <a:lnTo>
                    <a:pt x="5223" y="17728"/>
                  </a:lnTo>
                  <a:lnTo>
                    <a:pt x="4170" y="15403"/>
                  </a:lnTo>
                  <a:lnTo>
                    <a:pt x="4170" y="15359"/>
                  </a:lnTo>
                  <a:lnTo>
                    <a:pt x="3643" y="14569"/>
                  </a:lnTo>
                  <a:lnTo>
                    <a:pt x="3599" y="14525"/>
                  </a:lnTo>
                  <a:lnTo>
                    <a:pt x="352" y="12331"/>
                  </a:lnTo>
                  <a:lnTo>
                    <a:pt x="484" y="11717"/>
                  </a:lnTo>
                  <a:lnTo>
                    <a:pt x="1054" y="8821"/>
                  </a:lnTo>
                  <a:lnTo>
                    <a:pt x="1712" y="5618"/>
                  </a:lnTo>
                  <a:lnTo>
                    <a:pt x="2458" y="3775"/>
                  </a:lnTo>
                  <a:lnTo>
                    <a:pt x="3994" y="264"/>
                  </a:lnTo>
                  <a:lnTo>
                    <a:pt x="3994" y="176"/>
                  </a:lnTo>
                  <a:lnTo>
                    <a:pt x="3994" y="132"/>
                  </a:lnTo>
                  <a:lnTo>
                    <a:pt x="3950" y="45"/>
                  </a:lnTo>
                  <a:lnTo>
                    <a:pt x="390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" name="Google Shape;828;p48"/>
            <p:cNvSpPr/>
            <p:nvPr/>
          </p:nvSpPr>
          <p:spPr>
            <a:xfrm>
              <a:off x="6209150" y="3492100"/>
              <a:ext cx="307200" cy="221625"/>
            </a:xfrm>
            <a:custGeom>
              <a:avLst/>
              <a:gdLst/>
              <a:ahLst/>
              <a:cxnLst/>
              <a:rect l="l" t="t" r="r" b="b"/>
              <a:pathLst>
                <a:path w="12288" h="8865" extrusionOk="0">
                  <a:moveTo>
                    <a:pt x="4608" y="1"/>
                  </a:moveTo>
                  <a:lnTo>
                    <a:pt x="4564" y="89"/>
                  </a:lnTo>
                  <a:lnTo>
                    <a:pt x="3116" y="2239"/>
                  </a:lnTo>
                  <a:lnTo>
                    <a:pt x="2107" y="3116"/>
                  </a:lnTo>
                  <a:lnTo>
                    <a:pt x="747" y="4740"/>
                  </a:lnTo>
                  <a:lnTo>
                    <a:pt x="747" y="4784"/>
                  </a:lnTo>
                  <a:lnTo>
                    <a:pt x="1" y="6188"/>
                  </a:lnTo>
                  <a:lnTo>
                    <a:pt x="1" y="6276"/>
                  </a:lnTo>
                  <a:lnTo>
                    <a:pt x="1" y="6363"/>
                  </a:lnTo>
                  <a:lnTo>
                    <a:pt x="308" y="6890"/>
                  </a:lnTo>
                  <a:lnTo>
                    <a:pt x="352" y="6978"/>
                  </a:lnTo>
                  <a:lnTo>
                    <a:pt x="2634" y="8426"/>
                  </a:lnTo>
                  <a:lnTo>
                    <a:pt x="2721" y="8426"/>
                  </a:lnTo>
                  <a:lnTo>
                    <a:pt x="5837" y="8865"/>
                  </a:lnTo>
                  <a:lnTo>
                    <a:pt x="5881" y="8865"/>
                  </a:lnTo>
                  <a:lnTo>
                    <a:pt x="8294" y="8294"/>
                  </a:lnTo>
                  <a:lnTo>
                    <a:pt x="10883" y="7241"/>
                  </a:lnTo>
                  <a:lnTo>
                    <a:pt x="12156" y="7022"/>
                  </a:lnTo>
                  <a:lnTo>
                    <a:pt x="12200" y="6978"/>
                  </a:lnTo>
                  <a:lnTo>
                    <a:pt x="12287" y="6934"/>
                  </a:lnTo>
                  <a:lnTo>
                    <a:pt x="12287" y="6846"/>
                  </a:lnTo>
                  <a:lnTo>
                    <a:pt x="12287" y="6802"/>
                  </a:lnTo>
                  <a:lnTo>
                    <a:pt x="12287" y="6714"/>
                  </a:lnTo>
                  <a:lnTo>
                    <a:pt x="12200" y="6671"/>
                  </a:lnTo>
                  <a:lnTo>
                    <a:pt x="12068" y="6671"/>
                  </a:lnTo>
                  <a:lnTo>
                    <a:pt x="10795" y="6934"/>
                  </a:lnTo>
                  <a:lnTo>
                    <a:pt x="10751" y="6934"/>
                  </a:lnTo>
                  <a:lnTo>
                    <a:pt x="8206" y="7943"/>
                  </a:lnTo>
                  <a:lnTo>
                    <a:pt x="5837" y="8514"/>
                  </a:lnTo>
                  <a:lnTo>
                    <a:pt x="2765" y="8119"/>
                  </a:lnTo>
                  <a:lnTo>
                    <a:pt x="615" y="6671"/>
                  </a:lnTo>
                  <a:lnTo>
                    <a:pt x="352" y="6276"/>
                  </a:lnTo>
                  <a:lnTo>
                    <a:pt x="1054" y="4959"/>
                  </a:lnTo>
                  <a:lnTo>
                    <a:pt x="2370" y="3380"/>
                  </a:lnTo>
                  <a:lnTo>
                    <a:pt x="3380" y="2502"/>
                  </a:lnTo>
                  <a:lnTo>
                    <a:pt x="3423" y="2458"/>
                  </a:lnTo>
                  <a:lnTo>
                    <a:pt x="4871" y="264"/>
                  </a:lnTo>
                  <a:lnTo>
                    <a:pt x="4871" y="220"/>
                  </a:lnTo>
                  <a:lnTo>
                    <a:pt x="4871" y="132"/>
                  </a:lnTo>
                  <a:lnTo>
                    <a:pt x="4871" y="89"/>
                  </a:lnTo>
                  <a:lnTo>
                    <a:pt x="482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" name="Google Shape;829;p48"/>
            <p:cNvSpPr/>
            <p:nvPr/>
          </p:nvSpPr>
          <p:spPr>
            <a:xfrm>
              <a:off x="6661125" y="3867275"/>
              <a:ext cx="603375" cy="716375"/>
            </a:xfrm>
            <a:custGeom>
              <a:avLst/>
              <a:gdLst/>
              <a:ahLst/>
              <a:cxnLst/>
              <a:rect l="l" t="t" r="r" b="b"/>
              <a:pathLst>
                <a:path w="24135" h="28655" extrusionOk="0">
                  <a:moveTo>
                    <a:pt x="3204" y="1"/>
                  </a:moveTo>
                  <a:lnTo>
                    <a:pt x="3160" y="89"/>
                  </a:lnTo>
                  <a:lnTo>
                    <a:pt x="3116" y="132"/>
                  </a:lnTo>
                  <a:lnTo>
                    <a:pt x="2941" y="1361"/>
                  </a:lnTo>
                  <a:lnTo>
                    <a:pt x="1756" y="4477"/>
                  </a:lnTo>
                  <a:lnTo>
                    <a:pt x="1141" y="6495"/>
                  </a:lnTo>
                  <a:lnTo>
                    <a:pt x="1098" y="6539"/>
                  </a:lnTo>
                  <a:lnTo>
                    <a:pt x="878" y="8821"/>
                  </a:lnTo>
                  <a:lnTo>
                    <a:pt x="44" y="13165"/>
                  </a:lnTo>
                  <a:lnTo>
                    <a:pt x="1" y="15491"/>
                  </a:lnTo>
                  <a:lnTo>
                    <a:pt x="44" y="16895"/>
                  </a:lnTo>
                  <a:lnTo>
                    <a:pt x="44" y="16983"/>
                  </a:lnTo>
                  <a:lnTo>
                    <a:pt x="439" y="17641"/>
                  </a:lnTo>
                  <a:lnTo>
                    <a:pt x="483" y="17685"/>
                  </a:lnTo>
                  <a:lnTo>
                    <a:pt x="1317" y="18211"/>
                  </a:lnTo>
                  <a:lnTo>
                    <a:pt x="1361" y="18255"/>
                  </a:lnTo>
                  <a:lnTo>
                    <a:pt x="4081" y="19220"/>
                  </a:lnTo>
                  <a:lnTo>
                    <a:pt x="5529" y="20010"/>
                  </a:lnTo>
                  <a:lnTo>
                    <a:pt x="7065" y="22204"/>
                  </a:lnTo>
                  <a:lnTo>
                    <a:pt x="8601" y="24442"/>
                  </a:lnTo>
                  <a:lnTo>
                    <a:pt x="9479" y="25451"/>
                  </a:lnTo>
                  <a:lnTo>
                    <a:pt x="9523" y="25495"/>
                  </a:lnTo>
                  <a:lnTo>
                    <a:pt x="11585" y="26417"/>
                  </a:lnTo>
                  <a:lnTo>
                    <a:pt x="11629" y="26417"/>
                  </a:lnTo>
                  <a:lnTo>
                    <a:pt x="13779" y="26812"/>
                  </a:lnTo>
                  <a:lnTo>
                    <a:pt x="16412" y="27119"/>
                  </a:lnTo>
                  <a:lnTo>
                    <a:pt x="17816" y="27251"/>
                  </a:lnTo>
                  <a:lnTo>
                    <a:pt x="20449" y="28128"/>
                  </a:lnTo>
                  <a:lnTo>
                    <a:pt x="22248" y="28655"/>
                  </a:lnTo>
                  <a:lnTo>
                    <a:pt x="23389" y="28655"/>
                  </a:lnTo>
                  <a:lnTo>
                    <a:pt x="24003" y="28479"/>
                  </a:lnTo>
                  <a:lnTo>
                    <a:pt x="24047" y="28435"/>
                  </a:lnTo>
                  <a:lnTo>
                    <a:pt x="24091" y="28391"/>
                  </a:lnTo>
                  <a:lnTo>
                    <a:pt x="24135" y="28304"/>
                  </a:lnTo>
                  <a:lnTo>
                    <a:pt x="24091" y="28260"/>
                  </a:lnTo>
                  <a:lnTo>
                    <a:pt x="24091" y="28172"/>
                  </a:lnTo>
                  <a:lnTo>
                    <a:pt x="24047" y="28128"/>
                  </a:lnTo>
                  <a:lnTo>
                    <a:pt x="23872" y="28128"/>
                  </a:lnTo>
                  <a:lnTo>
                    <a:pt x="23301" y="28304"/>
                  </a:lnTo>
                  <a:lnTo>
                    <a:pt x="22336" y="28304"/>
                  </a:lnTo>
                  <a:lnTo>
                    <a:pt x="20537" y="27777"/>
                  </a:lnTo>
                  <a:lnTo>
                    <a:pt x="17904" y="26899"/>
                  </a:lnTo>
                  <a:lnTo>
                    <a:pt x="17860" y="26899"/>
                  </a:lnTo>
                  <a:lnTo>
                    <a:pt x="16456" y="26768"/>
                  </a:lnTo>
                  <a:lnTo>
                    <a:pt x="13823" y="26461"/>
                  </a:lnTo>
                  <a:lnTo>
                    <a:pt x="11717" y="26066"/>
                  </a:lnTo>
                  <a:lnTo>
                    <a:pt x="9698" y="25188"/>
                  </a:lnTo>
                  <a:lnTo>
                    <a:pt x="8864" y="24223"/>
                  </a:lnTo>
                  <a:lnTo>
                    <a:pt x="7372" y="22029"/>
                  </a:lnTo>
                  <a:lnTo>
                    <a:pt x="5793" y="19791"/>
                  </a:lnTo>
                  <a:lnTo>
                    <a:pt x="5705" y="19703"/>
                  </a:lnTo>
                  <a:lnTo>
                    <a:pt x="4257" y="18913"/>
                  </a:lnTo>
                  <a:lnTo>
                    <a:pt x="4213" y="18913"/>
                  </a:lnTo>
                  <a:lnTo>
                    <a:pt x="1492" y="17904"/>
                  </a:lnTo>
                  <a:lnTo>
                    <a:pt x="703" y="17421"/>
                  </a:lnTo>
                  <a:lnTo>
                    <a:pt x="395" y="16851"/>
                  </a:lnTo>
                  <a:lnTo>
                    <a:pt x="352" y="15491"/>
                  </a:lnTo>
                  <a:lnTo>
                    <a:pt x="395" y="13209"/>
                  </a:lnTo>
                  <a:lnTo>
                    <a:pt x="1229" y="8865"/>
                  </a:lnTo>
                  <a:lnTo>
                    <a:pt x="1449" y="6583"/>
                  </a:lnTo>
                  <a:lnTo>
                    <a:pt x="2107" y="4608"/>
                  </a:lnTo>
                  <a:lnTo>
                    <a:pt x="3292" y="1449"/>
                  </a:lnTo>
                  <a:lnTo>
                    <a:pt x="3292" y="1405"/>
                  </a:lnTo>
                  <a:lnTo>
                    <a:pt x="3467" y="176"/>
                  </a:lnTo>
                  <a:lnTo>
                    <a:pt x="3467" y="132"/>
                  </a:lnTo>
                  <a:lnTo>
                    <a:pt x="3467" y="45"/>
                  </a:lnTo>
                  <a:lnTo>
                    <a:pt x="337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" name="Google Shape;830;p48"/>
            <p:cNvSpPr/>
            <p:nvPr/>
          </p:nvSpPr>
          <p:spPr>
            <a:xfrm>
              <a:off x="6088475" y="3432875"/>
              <a:ext cx="1147500" cy="1171625"/>
            </a:xfrm>
            <a:custGeom>
              <a:avLst/>
              <a:gdLst/>
              <a:ahLst/>
              <a:cxnLst/>
              <a:rect l="l" t="t" r="r" b="b"/>
              <a:pathLst>
                <a:path w="45900" h="46865" extrusionOk="0">
                  <a:moveTo>
                    <a:pt x="6846" y="0"/>
                  </a:moveTo>
                  <a:lnTo>
                    <a:pt x="6802" y="44"/>
                  </a:lnTo>
                  <a:lnTo>
                    <a:pt x="6758" y="88"/>
                  </a:lnTo>
                  <a:lnTo>
                    <a:pt x="5223" y="2677"/>
                  </a:lnTo>
                  <a:lnTo>
                    <a:pt x="4038" y="4827"/>
                  </a:lnTo>
                  <a:lnTo>
                    <a:pt x="1405" y="8513"/>
                  </a:lnTo>
                  <a:lnTo>
                    <a:pt x="176" y="10356"/>
                  </a:lnTo>
                  <a:lnTo>
                    <a:pt x="45" y="10532"/>
                  </a:lnTo>
                  <a:lnTo>
                    <a:pt x="1" y="10575"/>
                  </a:lnTo>
                  <a:lnTo>
                    <a:pt x="1" y="10663"/>
                  </a:lnTo>
                  <a:lnTo>
                    <a:pt x="1" y="10751"/>
                  </a:lnTo>
                  <a:lnTo>
                    <a:pt x="89" y="10795"/>
                  </a:lnTo>
                  <a:lnTo>
                    <a:pt x="2765" y="11804"/>
                  </a:lnTo>
                  <a:lnTo>
                    <a:pt x="5223" y="12857"/>
                  </a:lnTo>
                  <a:lnTo>
                    <a:pt x="5223" y="12901"/>
                  </a:lnTo>
                  <a:lnTo>
                    <a:pt x="7855" y="13603"/>
                  </a:lnTo>
                  <a:lnTo>
                    <a:pt x="7899" y="13603"/>
                  </a:lnTo>
                  <a:lnTo>
                    <a:pt x="10620" y="13910"/>
                  </a:lnTo>
                  <a:lnTo>
                    <a:pt x="10664" y="13910"/>
                  </a:lnTo>
                  <a:lnTo>
                    <a:pt x="11936" y="13823"/>
                  </a:lnTo>
                  <a:lnTo>
                    <a:pt x="11980" y="13823"/>
                  </a:lnTo>
                  <a:lnTo>
                    <a:pt x="15096" y="12945"/>
                  </a:lnTo>
                  <a:lnTo>
                    <a:pt x="15140" y="12945"/>
                  </a:lnTo>
                  <a:lnTo>
                    <a:pt x="17290" y="11892"/>
                  </a:lnTo>
                  <a:lnTo>
                    <a:pt x="18431" y="11585"/>
                  </a:lnTo>
                  <a:lnTo>
                    <a:pt x="19264" y="11672"/>
                  </a:lnTo>
                  <a:lnTo>
                    <a:pt x="21502" y="15095"/>
                  </a:lnTo>
                  <a:lnTo>
                    <a:pt x="22029" y="16499"/>
                  </a:lnTo>
                  <a:lnTo>
                    <a:pt x="22117" y="17684"/>
                  </a:lnTo>
                  <a:lnTo>
                    <a:pt x="21546" y="19746"/>
                  </a:lnTo>
                  <a:lnTo>
                    <a:pt x="21020" y="21897"/>
                  </a:lnTo>
                  <a:lnTo>
                    <a:pt x="21020" y="21940"/>
                  </a:lnTo>
                  <a:lnTo>
                    <a:pt x="20712" y="24310"/>
                  </a:lnTo>
                  <a:lnTo>
                    <a:pt x="20537" y="26943"/>
                  </a:lnTo>
                  <a:lnTo>
                    <a:pt x="20054" y="29093"/>
                  </a:lnTo>
                  <a:lnTo>
                    <a:pt x="20054" y="29137"/>
                  </a:lnTo>
                  <a:lnTo>
                    <a:pt x="19967" y="31024"/>
                  </a:lnTo>
                  <a:lnTo>
                    <a:pt x="19001" y="35148"/>
                  </a:lnTo>
                  <a:lnTo>
                    <a:pt x="18957" y="35631"/>
                  </a:lnTo>
                  <a:lnTo>
                    <a:pt x="18957" y="35763"/>
                  </a:lnTo>
                  <a:lnTo>
                    <a:pt x="19045" y="35807"/>
                  </a:lnTo>
                  <a:lnTo>
                    <a:pt x="19835" y="36289"/>
                  </a:lnTo>
                  <a:lnTo>
                    <a:pt x="19879" y="36289"/>
                  </a:lnTo>
                  <a:lnTo>
                    <a:pt x="23872" y="37650"/>
                  </a:lnTo>
                  <a:lnTo>
                    <a:pt x="26636" y="38659"/>
                  </a:lnTo>
                  <a:lnTo>
                    <a:pt x="28216" y="39317"/>
                  </a:lnTo>
                  <a:lnTo>
                    <a:pt x="28830" y="39975"/>
                  </a:lnTo>
                  <a:lnTo>
                    <a:pt x="30410" y="42301"/>
                  </a:lnTo>
                  <a:lnTo>
                    <a:pt x="31507" y="43749"/>
                  </a:lnTo>
                  <a:lnTo>
                    <a:pt x="31551" y="43793"/>
                  </a:lnTo>
                  <a:lnTo>
                    <a:pt x="32209" y="44188"/>
                  </a:lnTo>
                  <a:lnTo>
                    <a:pt x="32209" y="44232"/>
                  </a:lnTo>
                  <a:lnTo>
                    <a:pt x="34359" y="45021"/>
                  </a:lnTo>
                  <a:lnTo>
                    <a:pt x="34403" y="45021"/>
                  </a:lnTo>
                  <a:lnTo>
                    <a:pt x="38221" y="45548"/>
                  </a:lnTo>
                  <a:lnTo>
                    <a:pt x="40766" y="45724"/>
                  </a:lnTo>
                  <a:lnTo>
                    <a:pt x="43969" y="46689"/>
                  </a:lnTo>
                  <a:lnTo>
                    <a:pt x="44759" y="46864"/>
                  </a:lnTo>
                  <a:lnTo>
                    <a:pt x="44847" y="46864"/>
                  </a:lnTo>
                  <a:lnTo>
                    <a:pt x="45768" y="46601"/>
                  </a:lnTo>
                  <a:lnTo>
                    <a:pt x="45812" y="46557"/>
                  </a:lnTo>
                  <a:lnTo>
                    <a:pt x="45856" y="46513"/>
                  </a:lnTo>
                  <a:lnTo>
                    <a:pt x="45900" y="46426"/>
                  </a:lnTo>
                  <a:lnTo>
                    <a:pt x="45856" y="46382"/>
                  </a:lnTo>
                  <a:lnTo>
                    <a:pt x="45856" y="46294"/>
                  </a:lnTo>
                  <a:lnTo>
                    <a:pt x="45812" y="46250"/>
                  </a:lnTo>
                  <a:lnTo>
                    <a:pt x="45681" y="46250"/>
                  </a:lnTo>
                  <a:lnTo>
                    <a:pt x="44759" y="46513"/>
                  </a:lnTo>
                  <a:lnTo>
                    <a:pt x="44057" y="46338"/>
                  </a:lnTo>
                  <a:lnTo>
                    <a:pt x="40854" y="45372"/>
                  </a:lnTo>
                  <a:lnTo>
                    <a:pt x="40810" y="45372"/>
                  </a:lnTo>
                  <a:lnTo>
                    <a:pt x="38265" y="45197"/>
                  </a:lnTo>
                  <a:lnTo>
                    <a:pt x="34491" y="44670"/>
                  </a:lnTo>
                  <a:lnTo>
                    <a:pt x="32385" y="43881"/>
                  </a:lnTo>
                  <a:lnTo>
                    <a:pt x="31770" y="43486"/>
                  </a:lnTo>
                  <a:lnTo>
                    <a:pt x="30717" y="42081"/>
                  </a:lnTo>
                  <a:lnTo>
                    <a:pt x="29094" y="39756"/>
                  </a:lnTo>
                  <a:lnTo>
                    <a:pt x="29094" y="39712"/>
                  </a:lnTo>
                  <a:lnTo>
                    <a:pt x="28435" y="39010"/>
                  </a:lnTo>
                  <a:lnTo>
                    <a:pt x="28392" y="38966"/>
                  </a:lnTo>
                  <a:lnTo>
                    <a:pt x="26768" y="38352"/>
                  </a:lnTo>
                  <a:lnTo>
                    <a:pt x="24004" y="37299"/>
                  </a:lnTo>
                  <a:lnTo>
                    <a:pt x="20010" y="35982"/>
                  </a:lnTo>
                  <a:lnTo>
                    <a:pt x="19308" y="35587"/>
                  </a:lnTo>
                  <a:lnTo>
                    <a:pt x="19352" y="35192"/>
                  </a:lnTo>
                  <a:lnTo>
                    <a:pt x="20274" y="31111"/>
                  </a:lnTo>
                  <a:lnTo>
                    <a:pt x="20318" y="31068"/>
                  </a:lnTo>
                  <a:lnTo>
                    <a:pt x="20405" y="29137"/>
                  </a:lnTo>
                  <a:lnTo>
                    <a:pt x="20888" y="26987"/>
                  </a:lnTo>
                  <a:lnTo>
                    <a:pt x="20888" y="26943"/>
                  </a:lnTo>
                  <a:lnTo>
                    <a:pt x="21064" y="24354"/>
                  </a:lnTo>
                  <a:lnTo>
                    <a:pt x="21327" y="21984"/>
                  </a:lnTo>
                  <a:lnTo>
                    <a:pt x="21897" y="19834"/>
                  </a:lnTo>
                  <a:lnTo>
                    <a:pt x="22468" y="17728"/>
                  </a:lnTo>
                  <a:lnTo>
                    <a:pt x="22468" y="17684"/>
                  </a:lnTo>
                  <a:lnTo>
                    <a:pt x="22380" y="16455"/>
                  </a:lnTo>
                  <a:lnTo>
                    <a:pt x="22336" y="16411"/>
                  </a:lnTo>
                  <a:lnTo>
                    <a:pt x="21809" y="14963"/>
                  </a:lnTo>
                  <a:lnTo>
                    <a:pt x="21809" y="14920"/>
                  </a:lnTo>
                  <a:lnTo>
                    <a:pt x="19528" y="11453"/>
                  </a:lnTo>
                  <a:lnTo>
                    <a:pt x="19484" y="11365"/>
                  </a:lnTo>
                  <a:lnTo>
                    <a:pt x="19396" y="11365"/>
                  </a:lnTo>
                  <a:lnTo>
                    <a:pt x="18431" y="11234"/>
                  </a:lnTo>
                  <a:lnTo>
                    <a:pt x="18387" y="11234"/>
                  </a:lnTo>
                  <a:lnTo>
                    <a:pt x="17202" y="11541"/>
                  </a:lnTo>
                  <a:lnTo>
                    <a:pt x="17158" y="11541"/>
                  </a:lnTo>
                  <a:lnTo>
                    <a:pt x="15008" y="12594"/>
                  </a:lnTo>
                  <a:lnTo>
                    <a:pt x="11892" y="13471"/>
                  </a:lnTo>
                  <a:lnTo>
                    <a:pt x="10664" y="13559"/>
                  </a:lnTo>
                  <a:lnTo>
                    <a:pt x="7943" y="13252"/>
                  </a:lnTo>
                  <a:lnTo>
                    <a:pt x="5354" y="12550"/>
                  </a:lnTo>
                  <a:lnTo>
                    <a:pt x="2897" y="11497"/>
                  </a:lnTo>
                  <a:lnTo>
                    <a:pt x="484" y="10575"/>
                  </a:lnTo>
                  <a:lnTo>
                    <a:pt x="1712" y="8732"/>
                  </a:lnTo>
                  <a:lnTo>
                    <a:pt x="4345" y="5003"/>
                  </a:lnTo>
                  <a:lnTo>
                    <a:pt x="5530" y="2852"/>
                  </a:lnTo>
                  <a:lnTo>
                    <a:pt x="7066" y="264"/>
                  </a:lnTo>
                  <a:lnTo>
                    <a:pt x="7066" y="176"/>
                  </a:lnTo>
                  <a:lnTo>
                    <a:pt x="7066" y="132"/>
                  </a:lnTo>
                  <a:lnTo>
                    <a:pt x="7066" y="44"/>
                  </a:lnTo>
                  <a:lnTo>
                    <a:pt x="697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" name="Google Shape;831;p48"/>
            <p:cNvSpPr/>
            <p:nvPr/>
          </p:nvSpPr>
          <p:spPr>
            <a:xfrm>
              <a:off x="5247075" y="3384600"/>
              <a:ext cx="1963675" cy="1351550"/>
            </a:xfrm>
            <a:custGeom>
              <a:avLst/>
              <a:gdLst/>
              <a:ahLst/>
              <a:cxnLst/>
              <a:rect l="l" t="t" r="r" b="b"/>
              <a:pathLst>
                <a:path w="78547" h="54062" extrusionOk="0">
                  <a:moveTo>
                    <a:pt x="38396" y="1"/>
                  </a:moveTo>
                  <a:lnTo>
                    <a:pt x="38308" y="44"/>
                  </a:lnTo>
                  <a:lnTo>
                    <a:pt x="36246" y="1361"/>
                  </a:lnTo>
                  <a:lnTo>
                    <a:pt x="36246" y="1405"/>
                  </a:lnTo>
                  <a:lnTo>
                    <a:pt x="35675" y="1887"/>
                  </a:lnTo>
                  <a:lnTo>
                    <a:pt x="35631" y="1931"/>
                  </a:lnTo>
                  <a:lnTo>
                    <a:pt x="34447" y="4564"/>
                  </a:lnTo>
                  <a:lnTo>
                    <a:pt x="33262" y="7460"/>
                  </a:lnTo>
                  <a:lnTo>
                    <a:pt x="32823" y="8557"/>
                  </a:lnTo>
                  <a:lnTo>
                    <a:pt x="31638" y="8996"/>
                  </a:lnTo>
                  <a:lnTo>
                    <a:pt x="31594" y="8996"/>
                  </a:lnTo>
                  <a:lnTo>
                    <a:pt x="30059" y="9917"/>
                  </a:lnTo>
                  <a:lnTo>
                    <a:pt x="30015" y="9961"/>
                  </a:lnTo>
                  <a:lnTo>
                    <a:pt x="28962" y="10795"/>
                  </a:lnTo>
                  <a:lnTo>
                    <a:pt x="28962" y="10839"/>
                  </a:lnTo>
                  <a:lnTo>
                    <a:pt x="28260" y="11804"/>
                  </a:lnTo>
                  <a:lnTo>
                    <a:pt x="28260" y="11848"/>
                  </a:lnTo>
                  <a:lnTo>
                    <a:pt x="27250" y="13867"/>
                  </a:lnTo>
                  <a:lnTo>
                    <a:pt x="27250" y="13954"/>
                  </a:lnTo>
                  <a:lnTo>
                    <a:pt x="27338" y="16280"/>
                  </a:lnTo>
                  <a:lnTo>
                    <a:pt x="27338" y="18123"/>
                  </a:lnTo>
                  <a:lnTo>
                    <a:pt x="27031" y="18913"/>
                  </a:lnTo>
                  <a:lnTo>
                    <a:pt x="26768" y="19132"/>
                  </a:lnTo>
                  <a:lnTo>
                    <a:pt x="26460" y="19220"/>
                  </a:lnTo>
                  <a:lnTo>
                    <a:pt x="24749" y="18562"/>
                  </a:lnTo>
                  <a:lnTo>
                    <a:pt x="22467" y="18123"/>
                  </a:lnTo>
                  <a:lnTo>
                    <a:pt x="20273" y="17991"/>
                  </a:lnTo>
                  <a:lnTo>
                    <a:pt x="20229" y="17991"/>
                  </a:lnTo>
                  <a:lnTo>
                    <a:pt x="19483" y="18123"/>
                  </a:lnTo>
                  <a:lnTo>
                    <a:pt x="19396" y="18167"/>
                  </a:lnTo>
                  <a:lnTo>
                    <a:pt x="18650" y="18694"/>
                  </a:lnTo>
                  <a:lnTo>
                    <a:pt x="18035" y="18474"/>
                  </a:lnTo>
                  <a:lnTo>
                    <a:pt x="17948" y="18474"/>
                  </a:lnTo>
                  <a:lnTo>
                    <a:pt x="17246" y="18562"/>
                  </a:lnTo>
                  <a:lnTo>
                    <a:pt x="17202" y="18606"/>
                  </a:lnTo>
                  <a:lnTo>
                    <a:pt x="16368" y="19088"/>
                  </a:lnTo>
                  <a:lnTo>
                    <a:pt x="16324" y="19132"/>
                  </a:lnTo>
                  <a:lnTo>
                    <a:pt x="15622" y="19834"/>
                  </a:lnTo>
                  <a:lnTo>
                    <a:pt x="15578" y="19878"/>
                  </a:lnTo>
                  <a:lnTo>
                    <a:pt x="13647" y="23828"/>
                  </a:lnTo>
                  <a:lnTo>
                    <a:pt x="12287" y="26241"/>
                  </a:lnTo>
                  <a:lnTo>
                    <a:pt x="11541" y="27426"/>
                  </a:lnTo>
                  <a:lnTo>
                    <a:pt x="11541" y="27470"/>
                  </a:lnTo>
                  <a:lnTo>
                    <a:pt x="11190" y="28523"/>
                  </a:lnTo>
                  <a:lnTo>
                    <a:pt x="11190" y="28567"/>
                  </a:lnTo>
                  <a:lnTo>
                    <a:pt x="10620" y="31550"/>
                  </a:lnTo>
                  <a:lnTo>
                    <a:pt x="10620" y="31594"/>
                  </a:lnTo>
                  <a:lnTo>
                    <a:pt x="10620" y="32735"/>
                  </a:lnTo>
                  <a:lnTo>
                    <a:pt x="10532" y="33393"/>
                  </a:lnTo>
                  <a:lnTo>
                    <a:pt x="9566" y="35105"/>
                  </a:lnTo>
                  <a:lnTo>
                    <a:pt x="7943" y="37299"/>
                  </a:lnTo>
                  <a:lnTo>
                    <a:pt x="6978" y="39142"/>
                  </a:lnTo>
                  <a:lnTo>
                    <a:pt x="6144" y="41072"/>
                  </a:lnTo>
                  <a:lnTo>
                    <a:pt x="5924" y="42213"/>
                  </a:lnTo>
                  <a:lnTo>
                    <a:pt x="5793" y="42301"/>
                  </a:lnTo>
                  <a:lnTo>
                    <a:pt x="5617" y="42257"/>
                  </a:lnTo>
                  <a:lnTo>
                    <a:pt x="5486" y="42213"/>
                  </a:lnTo>
                  <a:lnTo>
                    <a:pt x="4125" y="42652"/>
                  </a:lnTo>
                  <a:lnTo>
                    <a:pt x="2282" y="43486"/>
                  </a:lnTo>
                  <a:lnTo>
                    <a:pt x="2238" y="43530"/>
                  </a:lnTo>
                  <a:lnTo>
                    <a:pt x="1317" y="44451"/>
                  </a:lnTo>
                  <a:lnTo>
                    <a:pt x="1273" y="44495"/>
                  </a:lnTo>
                  <a:lnTo>
                    <a:pt x="439" y="45899"/>
                  </a:lnTo>
                  <a:lnTo>
                    <a:pt x="439" y="45943"/>
                  </a:lnTo>
                  <a:lnTo>
                    <a:pt x="176" y="46909"/>
                  </a:lnTo>
                  <a:lnTo>
                    <a:pt x="176" y="46952"/>
                  </a:lnTo>
                  <a:lnTo>
                    <a:pt x="0" y="48488"/>
                  </a:lnTo>
                  <a:lnTo>
                    <a:pt x="44" y="48576"/>
                  </a:lnTo>
                  <a:lnTo>
                    <a:pt x="790" y="49892"/>
                  </a:lnTo>
                  <a:lnTo>
                    <a:pt x="1887" y="51253"/>
                  </a:lnTo>
                  <a:lnTo>
                    <a:pt x="1887" y="51297"/>
                  </a:lnTo>
                  <a:lnTo>
                    <a:pt x="2238" y="51604"/>
                  </a:lnTo>
                  <a:lnTo>
                    <a:pt x="2370" y="51648"/>
                  </a:lnTo>
                  <a:lnTo>
                    <a:pt x="5442" y="51735"/>
                  </a:lnTo>
                  <a:lnTo>
                    <a:pt x="8733" y="51867"/>
                  </a:lnTo>
                  <a:lnTo>
                    <a:pt x="11804" y="52613"/>
                  </a:lnTo>
                  <a:lnTo>
                    <a:pt x="14920" y="54017"/>
                  </a:lnTo>
                  <a:lnTo>
                    <a:pt x="15008" y="54017"/>
                  </a:lnTo>
                  <a:lnTo>
                    <a:pt x="15490" y="54061"/>
                  </a:lnTo>
                  <a:lnTo>
                    <a:pt x="15578" y="54061"/>
                  </a:lnTo>
                  <a:lnTo>
                    <a:pt x="18035" y="53271"/>
                  </a:lnTo>
                  <a:lnTo>
                    <a:pt x="19659" y="52789"/>
                  </a:lnTo>
                  <a:lnTo>
                    <a:pt x="21239" y="52262"/>
                  </a:lnTo>
                  <a:lnTo>
                    <a:pt x="22818" y="51692"/>
                  </a:lnTo>
                  <a:lnTo>
                    <a:pt x="24354" y="51077"/>
                  </a:lnTo>
                  <a:lnTo>
                    <a:pt x="25100" y="50726"/>
                  </a:lnTo>
                  <a:lnTo>
                    <a:pt x="25846" y="50331"/>
                  </a:lnTo>
                  <a:lnTo>
                    <a:pt x="26548" y="49980"/>
                  </a:lnTo>
                  <a:lnTo>
                    <a:pt x="27294" y="49541"/>
                  </a:lnTo>
                  <a:lnTo>
                    <a:pt x="27952" y="49103"/>
                  </a:lnTo>
                  <a:lnTo>
                    <a:pt x="28654" y="48620"/>
                  </a:lnTo>
                  <a:lnTo>
                    <a:pt x="29313" y="48137"/>
                  </a:lnTo>
                  <a:lnTo>
                    <a:pt x="29927" y="47567"/>
                  </a:lnTo>
                  <a:lnTo>
                    <a:pt x="30805" y="47172"/>
                  </a:lnTo>
                  <a:lnTo>
                    <a:pt x="31814" y="46996"/>
                  </a:lnTo>
                  <a:lnTo>
                    <a:pt x="34271" y="46909"/>
                  </a:lnTo>
                  <a:lnTo>
                    <a:pt x="36509" y="46821"/>
                  </a:lnTo>
                  <a:lnTo>
                    <a:pt x="36553" y="46821"/>
                  </a:lnTo>
                  <a:lnTo>
                    <a:pt x="37167" y="46645"/>
                  </a:lnTo>
                  <a:lnTo>
                    <a:pt x="37211" y="46601"/>
                  </a:lnTo>
                  <a:lnTo>
                    <a:pt x="37869" y="46206"/>
                  </a:lnTo>
                  <a:lnTo>
                    <a:pt x="37913" y="46206"/>
                  </a:lnTo>
                  <a:lnTo>
                    <a:pt x="39625" y="44539"/>
                  </a:lnTo>
                  <a:lnTo>
                    <a:pt x="39976" y="43925"/>
                  </a:lnTo>
                  <a:lnTo>
                    <a:pt x="40020" y="43881"/>
                  </a:lnTo>
                  <a:lnTo>
                    <a:pt x="40634" y="41292"/>
                  </a:lnTo>
                  <a:lnTo>
                    <a:pt x="40941" y="40897"/>
                  </a:lnTo>
                  <a:lnTo>
                    <a:pt x="42740" y="39668"/>
                  </a:lnTo>
                  <a:lnTo>
                    <a:pt x="42828" y="39624"/>
                  </a:lnTo>
                  <a:lnTo>
                    <a:pt x="42828" y="39493"/>
                  </a:lnTo>
                  <a:lnTo>
                    <a:pt x="42784" y="39405"/>
                  </a:lnTo>
                  <a:lnTo>
                    <a:pt x="42740" y="39361"/>
                  </a:lnTo>
                  <a:lnTo>
                    <a:pt x="42082" y="39142"/>
                  </a:lnTo>
                  <a:lnTo>
                    <a:pt x="41994" y="39142"/>
                  </a:lnTo>
                  <a:lnTo>
                    <a:pt x="40063" y="39230"/>
                  </a:lnTo>
                  <a:lnTo>
                    <a:pt x="38089" y="39581"/>
                  </a:lnTo>
                  <a:lnTo>
                    <a:pt x="36114" y="39493"/>
                  </a:lnTo>
                  <a:lnTo>
                    <a:pt x="35149" y="39361"/>
                  </a:lnTo>
                  <a:lnTo>
                    <a:pt x="32955" y="38220"/>
                  </a:lnTo>
                  <a:lnTo>
                    <a:pt x="32297" y="37781"/>
                  </a:lnTo>
                  <a:lnTo>
                    <a:pt x="31858" y="35544"/>
                  </a:lnTo>
                  <a:lnTo>
                    <a:pt x="31463" y="32823"/>
                  </a:lnTo>
                  <a:lnTo>
                    <a:pt x="31463" y="32779"/>
                  </a:lnTo>
                  <a:lnTo>
                    <a:pt x="31156" y="31638"/>
                  </a:lnTo>
                  <a:lnTo>
                    <a:pt x="31156" y="31550"/>
                  </a:lnTo>
                  <a:lnTo>
                    <a:pt x="28962" y="28479"/>
                  </a:lnTo>
                  <a:lnTo>
                    <a:pt x="26724" y="25451"/>
                  </a:lnTo>
                  <a:lnTo>
                    <a:pt x="25978" y="24486"/>
                  </a:lnTo>
                  <a:lnTo>
                    <a:pt x="27601" y="21326"/>
                  </a:lnTo>
                  <a:lnTo>
                    <a:pt x="28523" y="19659"/>
                  </a:lnTo>
                  <a:lnTo>
                    <a:pt x="28874" y="19308"/>
                  </a:lnTo>
                  <a:lnTo>
                    <a:pt x="30103" y="18737"/>
                  </a:lnTo>
                  <a:lnTo>
                    <a:pt x="31287" y="18606"/>
                  </a:lnTo>
                  <a:lnTo>
                    <a:pt x="32867" y="18781"/>
                  </a:lnTo>
                  <a:lnTo>
                    <a:pt x="37299" y="19747"/>
                  </a:lnTo>
                  <a:lnTo>
                    <a:pt x="38747" y="20054"/>
                  </a:lnTo>
                  <a:lnTo>
                    <a:pt x="38835" y="20054"/>
                  </a:lnTo>
                  <a:lnTo>
                    <a:pt x="39712" y="19966"/>
                  </a:lnTo>
                  <a:lnTo>
                    <a:pt x="39756" y="19966"/>
                  </a:lnTo>
                  <a:lnTo>
                    <a:pt x="42082" y="18869"/>
                  </a:lnTo>
                  <a:lnTo>
                    <a:pt x="45197" y="18781"/>
                  </a:lnTo>
                  <a:lnTo>
                    <a:pt x="48357" y="17948"/>
                  </a:lnTo>
                  <a:lnTo>
                    <a:pt x="50419" y="17245"/>
                  </a:lnTo>
                  <a:lnTo>
                    <a:pt x="50463" y="17245"/>
                  </a:lnTo>
                  <a:lnTo>
                    <a:pt x="51428" y="16543"/>
                  </a:lnTo>
                  <a:lnTo>
                    <a:pt x="52174" y="18606"/>
                  </a:lnTo>
                  <a:lnTo>
                    <a:pt x="51648" y="21853"/>
                  </a:lnTo>
                  <a:lnTo>
                    <a:pt x="51297" y="25056"/>
                  </a:lnTo>
                  <a:lnTo>
                    <a:pt x="51165" y="27689"/>
                  </a:lnTo>
                  <a:lnTo>
                    <a:pt x="50551" y="31463"/>
                  </a:lnTo>
                  <a:lnTo>
                    <a:pt x="49893" y="33569"/>
                  </a:lnTo>
                  <a:lnTo>
                    <a:pt x="49893" y="33613"/>
                  </a:lnTo>
                  <a:lnTo>
                    <a:pt x="49717" y="36114"/>
                  </a:lnTo>
                  <a:lnTo>
                    <a:pt x="49717" y="37430"/>
                  </a:lnTo>
                  <a:lnTo>
                    <a:pt x="49761" y="37518"/>
                  </a:lnTo>
                  <a:lnTo>
                    <a:pt x="49980" y="37825"/>
                  </a:lnTo>
                  <a:lnTo>
                    <a:pt x="50112" y="37913"/>
                  </a:lnTo>
                  <a:lnTo>
                    <a:pt x="51034" y="38045"/>
                  </a:lnTo>
                  <a:lnTo>
                    <a:pt x="52833" y="39142"/>
                  </a:lnTo>
                  <a:lnTo>
                    <a:pt x="55992" y="40765"/>
                  </a:lnTo>
                  <a:lnTo>
                    <a:pt x="56036" y="40765"/>
                  </a:lnTo>
                  <a:lnTo>
                    <a:pt x="59415" y="41775"/>
                  </a:lnTo>
                  <a:lnTo>
                    <a:pt x="61214" y="42433"/>
                  </a:lnTo>
                  <a:lnTo>
                    <a:pt x="62662" y="44188"/>
                  </a:lnTo>
                  <a:lnTo>
                    <a:pt x="63934" y="45987"/>
                  </a:lnTo>
                  <a:lnTo>
                    <a:pt x="64593" y="46821"/>
                  </a:lnTo>
                  <a:lnTo>
                    <a:pt x="64680" y="46865"/>
                  </a:lnTo>
                  <a:lnTo>
                    <a:pt x="65865" y="47435"/>
                  </a:lnTo>
                  <a:lnTo>
                    <a:pt x="67971" y="48181"/>
                  </a:lnTo>
                  <a:lnTo>
                    <a:pt x="68015" y="48225"/>
                  </a:lnTo>
                  <a:lnTo>
                    <a:pt x="72052" y="48708"/>
                  </a:lnTo>
                  <a:lnTo>
                    <a:pt x="73983" y="48752"/>
                  </a:lnTo>
                  <a:lnTo>
                    <a:pt x="74905" y="48839"/>
                  </a:lnTo>
                  <a:lnTo>
                    <a:pt x="76879" y="49454"/>
                  </a:lnTo>
                  <a:lnTo>
                    <a:pt x="76923" y="49454"/>
                  </a:lnTo>
                  <a:lnTo>
                    <a:pt x="77537" y="49541"/>
                  </a:lnTo>
                  <a:lnTo>
                    <a:pt x="77625" y="49541"/>
                  </a:lnTo>
                  <a:lnTo>
                    <a:pt x="78415" y="49278"/>
                  </a:lnTo>
                  <a:lnTo>
                    <a:pt x="78503" y="49234"/>
                  </a:lnTo>
                  <a:lnTo>
                    <a:pt x="78547" y="49190"/>
                  </a:lnTo>
                  <a:lnTo>
                    <a:pt x="78547" y="49146"/>
                  </a:lnTo>
                  <a:lnTo>
                    <a:pt x="78547" y="49059"/>
                  </a:lnTo>
                  <a:lnTo>
                    <a:pt x="78503" y="49015"/>
                  </a:lnTo>
                  <a:lnTo>
                    <a:pt x="78459" y="48971"/>
                  </a:lnTo>
                  <a:lnTo>
                    <a:pt x="78371" y="48927"/>
                  </a:lnTo>
                  <a:lnTo>
                    <a:pt x="78327" y="48927"/>
                  </a:lnTo>
                  <a:lnTo>
                    <a:pt x="77537" y="49190"/>
                  </a:lnTo>
                  <a:lnTo>
                    <a:pt x="76967" y="49103"/>
                  </a:lnTo>
                  <a:lnTo>
                    <a:pt x="74992" y="48532"/>
                  </a:lnTo>
                  <a:lnTo>
                    <a:pt x="74948" y="48532"/>
                  </a:lnTo>
                  <a:lnTo>
                    <a:pt x="74027" y="48400"/>
                  </a:lnTo>
                  <a:lnTo>
                    <a:pt x="72052" y="48357"/>
                  </a:lnTo>
                  <a:lnTo>
                    <a:pt x="68103" y="47874"/>
                  </a:lnTo>
                  <a:lnTo>
                    <a:pt x="65997" y="47128"/>
                  </a:lnTo>
                  <a:lnTo>
                    <a:pt x="64856" y="46601"/>
                  </a:lnTo>
                  <a:lnTo>
                    <a:pt x="64198" y="45768"/>
                  </a:lnTo>
                  <a:lnTo>
                    <a:pt x="62925" y="43969"/>
                  </a:lnTo>
                  <a:lnTo>
                    <a:pt x="61477" y="42169"/>
                  </a:lnTo>
                  <a:lnTo>
                    <a:pt x="61389" y="42126"/>
                  </a:lnTo>
                  <a:lnTo>
                    <a:pt x="59546" y="41424"/>
                  </a:lnTo>
                  <a:lnTo>
                    <a:pt x="56168" y="40414"/>
                  </a:lnTo>
                  <a:lnTo>
                    <a:pt x="52964" y="38835"/>
                  </a:lnTo>
                  <a:lnTo>
                    <a:pt x="51165" y="37694"/>
                  </a:lnTo>
                  <a:lnTo>
                    <a:pt x="51121" y="37694"/>
                  </a:lnTo>
                  <a:lnTo>
                    <a:pt x="50244" y="37562"/>
                  </a:lnTo>
                  <a:lnTo>
                    <a:pt x="50068" y="37343"/>
                  </a:lnTo>
                  <a:lnTo>
                    <a:pt x="50068" y="36114"/>
                  </a:lnTo>
                  <a:lnTo>
                    <a:pt x="50244" y="33657"/>
                  </a:lnTo>
                  <a:lnTo>
                    <a:pt x="50902" y="31550"/>
                  </a:lnTo>
                  <a:lnTo>
                    <a:pt x="50902" y="31507"/>
                  </a:lnTo>
                  <a:lnTo>
                    <a:pt x="51516" y="27733"/>
                  </a:lnTo>
                  <a:lnTo>
                    <a:pt x="51648" y="25100"/>
                  </a:lnTo>
                  <a:lnTo>
                    <a:pt x="51999" y="21941"/>
                  </a:lnTo>
                  <a:lnTo>
                    <a:pt x="52525" y="18650"/>
                  </a:lnTo>
                  <a:lnTo>
                    <a:pt x="52525" y="18562"/>
                  </a:lnTo>
                  <a:lnTo>
                    <a:pt x="51648" y="16192"/>
                  </a:lnTo>
                  <a:lnTo>
                    <a:pt x="51604" y="16105"/>
                  </a:lnTo>
                  <a:lnTo>
                    <a:pt x="51560" y="16061"/>
                  </a:lnTo>
                  <a:lnTo>
                    <a:pt x="51472" y="16061"/>
                  </a:lnTo>
                  <a:lnTo>
                    <a:pt x="51385" y="16105"/>
                  </a:lnTo>
                  <a:lnTo>
                    <a:pt x="50244" y="16938"/>
                  </a:lnTo>
                  <a:lnTo>
                    <a:pt x="48269" y="17597"/>
                  </a:lnTo>
                  <a:lnTo>
                    <a:pt x="45154" y="18430"/>
                  </a:lnTo>
                  <a:lnTo>
                    <a:pt x="42038" y="18518"/>
                  </a:lnTo>
                  <a:lnTo>
                    <a:pt x="41950" y="18562"/>
                  </a:lnTo>
                  <a:lnTo>
                    <a:pt x="39668" y="19615"/>
                  </a:lnTo>
                  <a:lnTo>
                    <a:pt x="38791" y="19703"/>
                  </a:lnTo>
                  <a:lnTo>
                    <a:pt x="37343" y="19396"/>
                  </a:lnTo>
                  <a:lnTo>
                    <a:pt x="32955" y="18430"/>
                  </a:lnTo>
                  <a:lnTo>
                    <a:pt x="31287" y="18255"/>
                  </a:lnTo>
                  <a:lnTo>
                    <a:pt x="31243" y="18255"/>
                  </a:lnTo>
                  <a:lnTo>
                    <a:pt x="30015" y="18430"/>
                  </a:lnTo>
                  <a:lnTo>
                    <a:pt x="29971" y="18430"/>
                  </a:lnTo>
                  <a:lnTo>
                    <a:pt x="28698" y="19001"/>
                  </a:lnTo>
                  <a:lnTo>
                    <a:pt x="28654" y="19045"/>
                  </a:lnTo>
                  <a:lnTo>
                    <a:pt x="28260" y="19439"/>
                  </a:lnTo>
                  <a:lnTo>
                    <a:pt x="28260" y="19483"/>
                  </a:lnTo>
                  <a:lnTo>
                    <a:pt x="27294" y="21151"/>
                  </a:lnTo>
                  <a:lnTo>
                    <a:pt x="25627" y="24442"/>
                  </a:lnTo>
                  <a:lnTo>
                    <a:pt x="25583" y="24530"/>
                  </a:lnTo>
                  <a:lnTo>
                    <a:pt x="25627" y="24617"/>
                  </a:lnTo>
                  <a:lnTo>
                    <a:pt x="28698" y="28654"/>
                  </a:lnTo>
                  <a:lnTo>
                    <a:pt x="30849" y="31726"/>
                  </a:lnTo>
                  <a:lnTo>
                    <a:pt x="31156" y="32867"/>
                  </a:lnTo>
                  <a:lnTo>
                    <a:pt x="31507" y="35587"/>
                  </a:lnTo>
                  <a:lnTo>
                    <a:pt x="31946" y="37913"/>
                  </a:lnTo>
                  <a:lnTo>
                    <a:pt x="32033" y="38001"/>
                  </a:lnTo>
                  <a:lnTo>
                    <a:pt x="32779" y="38527"/>
                  </a:lnTo>
                  <a:lnTo>
                    <a:pt x="34973" y="39712"/>
                  </a:lnTo>
                  <a:lnTo>
                    <a:pt x="35061" y="39712"/>
                  </a:lnTo>
                  <a:lnTo>
                    <a:pt x="36070" y="39844"/>
                  </a:lnTo>
                  <a:lnTo>
                    <a:pt x="36114" y="39844"/>
                  </a:lnTo>
                  <a:lnTo>
                    <a:pt x="38089" y="39932"/>
                  </a:lnTo>
                  <a:lnTo>
                    <a:pt x="38133" y="39932"/>
                  </a:lnTo>
                  <a:lnTo>
                    <a:pt x="40107" y="39581"/>
                  </a:lnTo>
                  <a:lnTo>
                    <a:pt x="41994" y="39493"/>
                  </a:lnTo>
                  <a:lnTo>
                    <a:pt x="42257" y="39581"/>
                  </a:lnTo>
                  <a:lnTo>
                    <a:pt x="40722" y="40590"/>
                  </a:lnTo>
                  <a:lnTo>
                    <a:pt x="40678" y="40634"/>
                  </a:lnTo>
                  <a:lnTo>
                    <a:pt x="40327" y="41116"/>
                  </a:lnTo>
                  <a:lnTo>
                    <a:pt x="40327" y="41160"/>
                  </a:lnTo>
                  <a:lnTo>
                    <a:pt x="39668" y="43749"/>
                  </a:lnTo>
                  <a:lnTo>
                    <a:pt x="39361" y="44320"/>
                  </a:lnTo>
                  <a:lnTo>
                    <a:pt x="37694" y="45943"/>
                  </a:lnTo>
                  <a:lnTo>
                    <a:pt x="37080" y="46294"/>
                  </a:lnTo>
                  <a:lnTo>
                    <a:pt x="36465" y="46470"/>
                  </a:lnTo>
                  <a:lnTo>
                    <a:pt x="34271" y="46558"/>
                  </a:lnTo>
                  <a:lnTo>
                    <a:pt x="31814" y="46645"/>
                  </a:lnTo>
                  <a:lnTo>
                    <a:pt x="31770" y="46645"/>
                  </a:lnTo>
                  <a:lnTo>
                    <a:pt x="30717" y="46821"/>
                  </a:lnTo>
                  <a:lnTo>
                    <a:pt x="30673" y="46821"/>
                  </a:lnTo>
                  <a:lnTo>
                    <a:pt x="29751" y="47260"/>
                  </a:lnTo>
                  <a:lnTo>
                    <a:pt x="29708" y="47303"/>
                  </a:lnTo>
                  <a:lnTo>
                    <a:pt x="29093" y="47830"/>
                  </a:lnTo>
                  <a:lnTo>
                    <a:pt x="28435" y="48357"/>
                  </a:lnTo>
                  <a:lnTo>
                    <a:pt x="27777" y="48795"/>
                  </a:lnTo>
                  <a:lnTo>
                    <a:pt x="27119" y="49234"/>
                  </a:lnTo>
                  <a:lnTo>
                    <a:pt x="26417" y="49673"/>
                  </a:lnTo>
                  <a:lnTo>
                    <a:pt x="25671" y="50024"/>
                  </a:lnTo>
                  <a:lnTo>
                    <a:pt x="24179" y="50726"/>
                  </a:lnTo>
                  <a:lnTo>
                    <a:pt x="22643" y="51340"/>
                  </a:lnTo>
                  <a:lnTo>
                    <a:pt x="21107" y="51911"/>
                  </a:lnTo>
                  <a:lnTo>
                    <a:pt x="19527" y="52437"/>
                  </a:lnTo>
                  <a:lnTo>
                    <a:pt x="17948" y="52920"/>
                  </a:lnTo>
                  <a:lnTo>
                    <a:pt x="15490" y="53710"/>
                  </a:lnTo>
                  <a:lnTo>
                    <a:pt x="15052" y="53666"/>
                  </a:lnTo>
                  <a:lnTo>
                    <a:pt x="11936" y="52306"/>
                  </a:lnTo>
                  <a:lnTo>
                    <a:pt x="11892" y="52306"/>
                  </a:lnTo>
                  <a:lnTo>
                    <a:pt x="8820" y="51516"/>
                  </a:lnTo>
                  <a:lnTo>
                    <a:pt x="8777" y="51516"/>
                  </a:lnTo>
                  <a:lnTo>
                    <a:pt x="5486" y="51384"/>
                  </a:lnTo>
                  <a:lnTo>
                    <a:pt x="2414" y="51297"/>
                  </a:lnTo>
                  <a:lnTo>
                    <a:pt x="2151" y="51033"/>
                  </a:lnTo>
                  <a:lnTo>
                    <a:pt x="1054" y="49717"/>
                  </a:lnTo>
                  <a:lnTo>
                    <a:pt x="352" y="48488"/>
                  </a:lnTo>
                  <a:lnTo>
                    <a:pt x="483" y="46996"/>
                  </a:lnTo>
                  <a:lnTo>
                    <a:pt x="790" y="46075"/>
                  </a:lnTo>
                  <a:lnTo>
                    <a:pt x="1580" y="44715"/>
                  </a:lnTo>
                  <a:lnTo>
                    <a:pt x="2458" y="43793"/>
                  </a:lnTo>
                  <a:lnTo>
                    <a:pt x="4257" y="43003"/>
                  </a:lnTo>
                  <a:lnTo>
                    <a:pt x="5529" y="42608"/>
                  </a:lnTo>
                  <a:lnTo>
                    <a:pt x="5749" y="42696"/>
                  </a:lnTo>
                  <a:lnTo>
                    <a:pt x="5837" y="42696"/>
                  </a:lnTo>
                  <a:lnTo>
                    <a:pt x="5924" y="42652"/>
                  </a:lnTo>
                  <a:lnTo>
                    <a:pt x="6188" y="42433"/>
                  </a:lnTo>
                  <a:lnTo>
                    <a:pt x="6275" y="42345"/>
                  </a:lnTo>
                  <a:lnTo>
                    <a:pt x="6451" y="41160"/>
                  </a:lnTo>
                  <a:lnTo>
                    <a:pt x="7285" y="39317"/>
                  </a:lnTo>
                  <a:lnTo>
                    <a:pt x="8250" y="37474"/>
                  </a:lnTo>
                  <a:lnTo>
                    <a:pt x="9830" y="35324"/>
                  </a:lnTo>
                  <a:lnTo>
                    <a:pt x="9830" y="35280"/>
                  </a:lnTo>
                  <a:lnTo>
                    <a:pt x="10839" y="33525"/>
                  </a:lnTo>
                  <a:lnTo>
                    <a:pt x="10883" y="33481"/>
                  </a:lnTo>
                  <a:lnTo>
                    <a:pt x="10971" y="32779"/>
                  </a:lnTo>
                  <a:lnTo>
                    <a:pt x="10971" y="32735"/>
                  </a:lnTo>
                  <a:lnTo>
                    <a:pt x="10971" y="31594"/>
                  </a:lnTo>
                  <a:lnTo>
                    <a:pt x="11497" y="28654"/>
                  </a:lnTo>
                  <a:lnTo>
                    <a:pt x="11848" y="27601"/>
                  </a:lnTo>
                  <a:lnTo>
                    <a:pt x="12594" y="26460"/>
                  </a:lnTo>
                  <a:lnTo>
                    <a:pt x="13955" y="24003"/>
                  </a:lnTo>
                  <a:lnTo>
                    <a:pt x="15885" y="20054"/>
                  </a:lnTo>
                  <a:lnTo>
                    <a:pt x="16543" y="19396"/>
                  </a:lnTo>
                  <a:lnTo>
                    <a:pt x="17333" y="18913"/>
                  </a:lnTo>
                  <a:lnTo>
                    <a:pt x="17948" y="18825"/>
                  </a:lnTo>
                  <a:lnTo>
                    <a:pt x="18606" y="19045"/>
                  </a:lnTo>
                  <a:lnTo>
                    <a:pt x="18781" y="19045"/>
                  </a:lnTo>
                  <a:lnTo>
                    <a:pt x="19571" y="18474"/>
                  </a:lnTo>
                  <a:lnTo>
                    <a:pt x="20273" y="18342"/>
                  </a:lnTo>
                  <a:lnTo>
                    <a:pt x="22423" y="18474"/>
                  </a:lnTo>
                  <a:lnTo>
                    <a:pt x="24661" y="18869"/>
                  </a:lnTo>
                  <a:lnTo>
                    <a:pt x="26373" y="19571"/>
                  </a:lnTo>
                  <a:lnTo>
                    <a:pt x="26504" y="19571"/>
                  </a:lnTo>
                  <a:lnTo>
                    <a:pt x="26899" y="19483"/>
                  </a:lnTo>
                  <a:lnTo>
                    <a:pt x="26987" y="19439"/>
                  </a:lnTo>
                  <a:lnTo>
                    <a:pt x="27294" y="19132"/>
                  </a:lnTo>
                  <a:lnTo>
                    <a:pt x="27338" y="19045"/>
                  </a:lnTo>
                  <a:lnTo>
                    <a:pt x="27645" y="18211"/>
                  </a:lnTo>
                  <a:lnTo>
                    <a:pt x="27689" y="18167"/>
                  </a:lnTo>
                  <a:lnTo>
                    <a:pt x="27689" y="16236"/>
                  </a:lnTo>
                  <a:lnTo>
                    <a:pt x="27601" y="13998"/>
                  </a:lnTo>
                  <a:lnTo>
                    <a:pt x="28567" y="12024"/>
                  </a:lnTo>
                  <a:lnTo>
                    <a:pt x="29225" y="11058"/>
                  </a:lnTo>
                  <a:lnTo>
                    <a:pt x="30234" y="10225"/>
                  </a:lnTo>
                  <a:lnTo>
                    <a:pt x="31770" y="9303"/>
                  </a:lnTo>
                  <a:lnTo>
                    <a:pt x="33043" y="8864"/>
                  </a:lnTo>
                  <a:lnTo>
                    <a:pt x="33086" y="8820"/>
                  </a:lnTo>
                  <a:lnTo>
                    <a:pt x="33130" y="8733"/>
                  </a:lnTo>
                  <a:lnTo>
                    <a:pt x="33569" y="7592"/>
                  </a:lnTo>
                  <a:lnTo>
                    <a:pt x="34754" y="4696"/>
                  </a:lnTo>
                  <a:lnTo>
                    <a:pt x="35939" y="2107"/>
                  </a:lnTo>
                  <a:lnTo>
                    <a:pt x="36465" y="1668"/>
                  </a:lnTo>
                  <a:lnTo>
                    <a:pt x="38528" y="308"/>
                  </a:lnTo>
                  <a:lnTo>
                    <a:pt x="38571" y="264"/>
                  </a:lnTo>
                  <a:lnTo>
                    <a:pt x="38615" y="220"/>
                  </a:lnTo>
                  <a:lnTo>
                    <a:pt x="38615" y="132"/>
                  </a:lnTo>
                  <a:lnTo>
                    <a:pt x="38571" y="88"/>
                  </a:lnTo>
                  <a:lnTo>
                    <a:pt x="38528" y="44"/>
                  </a:lnTo>
                  <a:lnTo>
                    <a:pt x="3844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" name="Google Shape;832;p48"/>
            <p:cNvSpPr/>
            <p:nvPr/>
          </p:nvSpPr>
          <p:spPr>
            <a:xfrm>
              <a:off x="5232825" y="3337425"/>
              <a:ext cx="2084350" cy="1428325"/>
            </a:xfrm>
            <a:custGeom>
              <a:avLst/>
              <a:gdLst/>
              <a:ahLst/>
              <a:cxnLst/>
              <a:rect l="l" t="t" r="r" b="b"/>
              <a:pathLst>
                <a:path w="83374" h="57133" extrusionOk="0">
                  <a:moveTo>
                    <a:pt x="36816" y="1"/>
                  </a:moveTo>
                  <a:lnTo>
                    <a:pt x="34402" y="1361"/>
                  </a:lnTo>
                  <a:lnTo>
                    <a:pt x="33261" y="2151"/>
                  </a:lnTo>
                  <a:lnTo>
                    <a:pt x="33218" y="2151"/>
                  </a:lnTo>
                  <a:lnTo>
                    <a:pt x="32121" y="3204"/>
                  </a:lnTo>
                  <a:lnTo>
                    <a:pt x="30673" y="4959"/>
                  </a:lnTo>
                  <a:lnTo>
                    <a:pt x="28961" y="6802"/>
                  </a:lnTo>
                  <a:lnTo>
                    <a:pt x="28917" y="6890"/>
                  </a:lnTo>
                  <a:lnTo>
                    <a:pt x="27689" y="10356"/>
                  </a:lnTo>
                  <a:lnTo>
                    <a:pt x="25187" y="12989"/>
                  </a:lnTo>
                  <a:lnTo>
                    <a:pt x="24178" y="14086"/>
                  </a:lnTo>
                  <a:lnTo>
                    <a:pt x="23696" y="14437"/>
                  </a:lnTo>
                  <a:lnTo>
                    <a:pt x="21458" y="15359"/>
                  </a:lnTo>
                  <a:lnTo>
                    <a:pt x="20317" y="15798"/>
                  </a:lnTo>
                  <a:lnTo>
                    <a:pt x="20273" y="15798"/>
                  </a:lnTo>
                  <a:lnTo>
                    <a:pt x="19176" y="16368"/>
                  </a:lnTo>
                  <a:lnTo>
                    <a:pt x="17377" y="17553"/>
                  </a:lnTo>
                  <a:lnTo>
                    <a:pt x="17333" y="17597"/>
                  </a:lnTo>
                  <a:lnTo>
                    <a:pt x="16236" y="18957"/>
                  </a:lnTo>
                  <a:lnTo>
                    <a:pt x="14612" y="21458"/>
                  </a:lnTo>
                  <a:lnTo>
                    <a:pt x="13515" y="23433"/>
                  </a:lnTo>
                  <a:lnTo>
                    <a:pt x="12023" y="26153"/>
                  </a:lnTo>
                  <a:lnTo>
                    <a:pt x="10926" y="28347"/>
                  </a:lnTo>
                  <a:lnTo>
                    <a:pt x="10926" y="28391"/>
                  </a:lnTo>
                  <a:lnTo>
                    <a:pt x="10444" y="30366"/>
                  </a:lnTo>
                  <a:lnTo>
                    <a:pt x="10400" y="30410"/>
                  </a:lnTo>
                  <a:lnTo>
                    <a:pt x="10224" y="32779"/>
                  </a:lnTo>
                  <a:lnTo>
                    <a:pt x="10224" y="32823"/>
                  </a:lnTo>
                  <a:lnTo>
                    <a:pt x="10268" y="34271"/>
                  </a:lnTo>
                  <a:lnTo>
                    <a:pt x="10180" y="35105"/>
                  </a:lnTo>
                  <a:lnTo>
                    <a:pt x="9478" y="36465"/>
                  </a:lnTo>
                  <a:lnTo>
                    <a:pt x="7942" y="38484"/>
                  </a:lnTo>
                  <a:lnTo>
                    <a:pt x="7899" y="38528"/>
                  </a:lnTo>
                  <a:lnTo>
                    <a:pt x="6889" y="40283"/>
                  </a:lnTo>
                  <a:lnTo>
                    <a:pt x="6143" y="42038"/>
                  </a:lnTo>
                  <a:lnTo>
                    <a:pt x="5617" y="42872"/>
                  </a:lnTo>
                  <a:lnTo>
                    <a:pt x="2633" y="44451"/>
                  </a:lnTo>
                  <a:lnTo>
                    <a:pt x="2589" y="44495"/>
                  </a:lnTo>
                  <a:lnTo>
                    <a:pt x="965" y="46558"/>
                  </a:lnTo>
                  <a:lnTo>
                    <a:pt x="965" y="46602"/>
                  </a:lnTo>
                  <a:lnTo>
                    <a:pt x="307" y="47874"/>
                  </a:lnTo>
                  <a:lnTo>
                    <a:pt x="307" y="47918"/>
                  </a:lnTo>
                  <a:lnTo>
                    <a:pt x="0" y="50112"/>
                  </a:lnTo>
                  <a:lnTo>
                    <a:pt x="0" y="50990"/>
                  </a:lnTo>
                  <a:lnTo>
                    <a:pt x="44" y="51077"/>
                  </a:lnTo>
                  <a:lnTo>
                    <a:pt x="2326" y="53930"/>
                  </a:lnTo>
                  <a:lnTo>
                    <a:pt x="3379" y="55597"/>
                  </a:lnTo>
                  <a:lnTo>
                    <a:pt x="3423" y="55641"/>
                  </a:lnTo>
                  <a:lnTo>
                    <a:pt x="3686" y="55904"/>
                  </a:lnTo>
                  <a:lnTo>
                    <a:pt x="3774" y="55948"/>
                  </a:lnTo>
                  <a:lnTo>
                    <a:pt x="7153" y="56519"/>
                  </a:lnTo>
                  <a:lnTo>
                    <a:pt x="10400" y="56957"/>
                  </a:lnTo>
                  <a:lnTo>
                    <a:pt x="11628" y="57133"/>
                  </a:lnTo>
                  <a:lnTo>
                    <a:pt x="11672" y="57133"/>
                  </a:lnTo>
                  <a:lnTo>
                    <a:pt x="15709" y="56387"/>
                  </a:lnTo>
                  <a:lnTo>
                    <a:pt x="17421" y="56080"/>
                  </a:lnTo>
                  <a:lnTo>
                    <a:pt x="17421" y="56036"/>
                  </a:lnTo>
                  <a:lnTo>
                    <a:pt x="19483" y="55421"/>
                  </a:lnTo>
                  <a:lnTo>
                    <a:pt x="21282" y="55070"/>
                  </a:lnTo>
                  <a:lnTo>
                    <a:pt x="22818" y="55070"/>
                  </a:lnTo>
                  <a:lnTo>
                    <a:pt x="24398" y="55334"/>
                  </a:lnTo>
                  <a:lnTo>
                    <a:pt x="24442" y="55334"/>
                  </a:lnTo>
                  <a:lnTo>
                    <a:pt x="27952" y="54807"/>
                  </a:lnTo>
                  <a:lnTo>
                    <a:pt x="28084" y="54719"/>
                  </a:lnTo>
                  <a:lnTo>
                    <a:pt x="28610" y="54193"/>
                  </a:lnTo>
                  <a:lnTo>
                    <a:pt x="28654" y="54193"/>
                  </a:lnTo>
                  <a:lnTo>
                    <a:pt x="30014" y="51999"/>
                  </a:lnTo>
                  <a:lnTo>
                    <a:pt x="30541" y="51385"/>
                  </a:lnTo>
                  <a:lnTo>
                    <a:pt x="31375" y="50858"/>
                  </a:lnTo>
                  <a:lnTo>
                    <a:pt x="33525" y="49980"/>
                  </a:lnTo>
                  <a:lnTo>
                    <a:pt x="35412" y="49629"/>
                  </a:lnTo>
                  <a:lnTo>
                    <a:pt x="37386" y="49366"/>
                  </a:lnTo>
                  <a:lnTo>
                    <a:pt x="38176" y="49103"/>
                  </a:lnTo>
                  <a:lnTo>
                    <a:pt x="38220" y="49103"/>
                  </a:lnTo>
                  <a:lnTo>
                    <a:pt x="38966" y="48576"/>
                  </a:lnTo>
                  <a:lnTo>
                    <a:pt x="39010" y="48576"/>
                  </a:lnTo>
                  <a:lnTo>
                    <a:pt x="40809" y="46909"/>
                  </a:lnTo>
                  <a:lnTo>
                    <a:pt x="40809" y="46865"/>
                  </a:lnTo>
                  <a:lnTo>
                    <a:pt x="41379" y="46075"/>
                  </a:lnTo>
                  <a:lnTo>
                    <a:pt x="41379" y="46031"/>
                  </a:lnTo>
                  <a:lnTo>
                    <a:pt x="42345" y="43969"/>
                  </a:lnTo>
                  <a:lnTo>
                    <a:pt x="42959" y="43003"/>
                  </a:lnTo>
                  <a:lnTo>
                    <a:pt x="43486" y="42565"/>
                  </a:lnTo>
                  <a:lnTo>
                    <a:pt x="44890" y="42038"/>
                  </a:lnTo>
                  <a:lnTo>
                    <a:pt x="47084" y="41555"/>
                  </a:lnTo>
                  <a:lnTo>
                    <a:pt x="49234" y="41073"/>
                  </a:lnTo>
                  <a:lnTo>
                    <a:pt x="50419" y="41073"/>
                  </a:lnTo>
                  <a:lnTo>
                    <a:pt x="51955" y="41468"/>
                  </a:lnTo>
                  <a:lnTo>
                    <a:pt x="56299" y="43881"/>
                  </a:lnTo>
                  <a:lnTo>
                    <a:pt x="57484" y="44495"/>
                  </a:lnTo>
                  <a:lnTo>
                    <a:pt x="58449" y="44890"/>
                  </a:lnTo>
                  <a:lnTo>
                    <a:pt x="59239" y="45153"/>
                  </a:lnTo>
                  <a:lnTo>
                    <a:pt x="59853" y="45373"/>
                  </a:lnTo>
                  <a:lnTo>
                    <a:pt x="60292" y="45505"/>
                  </a:lnTo>
                  <a:lnTo>
                    <a:pt x="60687" y="45636"/>
                  </a:lnTo>
                  <a:lnTo>
                    <a:pt x="61082" y="45856"/>
                  </a:lnTo>
                  <a:lnTo>
                    <a:pt x="61521" y="46163"/>
                  </a:lnTo>
                  <a:lnTo>
                    <a:pt x="62003" y="46602"/>
                  </a:lnTo>
                  <a:lnTo>
                    <a:pt x="62574" y="47260"/>
                  </a:lnTo>
                  <a:lnTo>
                    <a:pt x="63232" y="48093"/>
                  </a:lnTo>
                  <a:lnTo>
                    <a:pt x="64066" y="49234"/>
                  </a:lnTo>
                  <a:lnTo>
                    <a:pt x="64636" y="49893"/>
                  </a:lnTo>
                  <a:lnTo>
                    <a:pt x="64680" y="49936"/>
                  </a:lnTo>
                  <a:lnTo>
                    <a:pt x="66874" y="50770"/>
                  </a:lnTo>
                  <a:lnTo>
                    <a:pt x="68673" y="51341"/>
                  </a:lnTo>
                  <a:lnTo>
                    <a:pt x="68717" y="51385"/>
                  </a:lnTo>
                  <a:lnTo>
                    <a:pt x="72798" y="51823"/>
                  </a:lnTo>
                  <a:lnTo>
                    <a:pt x="75080" y="51736"/>
                  </a:lnTo>
                  <a:lnTo>
                    <a:pt x="76879" y="52218"/>
                  </a:lnTo>
                  <a:lnTo>
                    <a:pt x="77010" y="52218"/>
                  </a:lnTo>
                  <a:lnTo>
                    <a:pt x="79380" y="51472"/>
                  </a:lnTo>
                  <a:lnTo>
                    <a:pt x="82276" y="50551"/>
                  </a:lnTo>
                  <a:lnTo>
                    <a:pt x="83241" y="50375"/>
                  </a:lnTo>
                  <a:lnTo>
                    <a:pt x="83285" y="50331"/>
                  </a:lnTo>
                  <a:lnTo>
                    <a:pt x="83329" y="50287"/>
                  </a:lnTo>
                  <a:lnTo>
                    <a:pt x="83373" y="50244"/>
                  </a:lnTo>
                  <a:lnTo>
                    <a:pt x="83373" y="50156"/>
                  </a:lnTo>
                  <a:lnTo>
                    <a:pt x="83329" y="50112"/>
                  </a:lnTo>
                  <a:lnTo>
                    <a:pt x="83285" y="50068"/>
                  </a:lnTo>
                  <a:lnTo>
                    <a:pt x="83241" y="50024"/>
                  </a:lnTo>
                  <a:lnTo>
                    <a:pt x="83154" y="50024"/>
                  </a:lnTo>
                  <a:lnTo>
                    <a:pt x="82232" y="50200"/>
                  </a:lnTo>
                  <a:lnTo>
                    <a:pt x="82188" y="50200"/>
                  </a:lnTo>
                  <a:lnTo>
                    <a:pt x="79292" y="51121"/>
                  </a:lnTo>
                  <a:lnTo>
                    <a:pt x="76923" y="51867"/>
                  </a:lnTo>
                  <a:lnTo>
                    <a:pt x="75167" y="51385"/>
                  </a:lnTo>
                  <a:lnTo>
                    <a:pt x="75080" y="51385"/>
                  </a:lnTo>
                  <a:lnTo>
                    <a:pt x="72798" y="51472"/>
                  </a:lnTo>
                  <a:lnTo>
                    <a:pt x="68761" y="51033"/>
                  </a:lnTo>
                  <a:lnTo>
                    <a:pt x="67006" y="50463"/>
                  </a:lnTo>
                  <a:lnTo>
                    <a:pt x="64855" y="49629"/>
                  </a:lnTo>
                  <a:lnTo>
                    <a:pt x="64329" y="49015"/>
                  </a:lnTo>
                  <a:lnTo>
                    <a:pt x="63495" y="47874"/>
                  </a:lnTo>
                  <a:lnTo>
                    <a:pt x="62793" y="46953"/>
                  </a:lnTo>
                  <a:lnTo>
                    <a:pt x="62223" y="46338"/>
                  </a:lnTo>
                  <a:lnTo>
                    <a:pt x="61696" y="45856"/>
                  </a:lnTo>
                  <a:lnTo>
                    <a:pt x="61257" y="45548"/>
                  </a:lnTo>
                  <a:lnTo>
                    <a:pt x="60862" y="45329"/>
                  </a:lnTo>
                  <a:lnTo>
                    <a:pt x="60424" y="45153"/>
                  </a:lnTo>
                  <a:lnTo>
                    <a:pt x="59941" y="45022"/>
                  </a:lnTo>
                  <a:lnTo>
                    <a:pt x="59327" y="44846"/>
                  </a:lnTo>
                  <a:lnTo>
                    <a:pt x="58581" y="44583"/>
                  </a:lnTo>
                  <a:lnTo>
                    <a:pt x="57615" y="44188"/>
                  </a:lnTo>
                  <a:lnTo>
                    <a:pt x="56474" y="43574"/>
                  </a:lnTo>
                  <a:lnTo>
                    <a:pt x="52086" y="41160"/>
                  </a:lnTo>
                  <a:lnTo>
                    <a:pt x="52042" y="41117"/>
                  </a:lnTo>
                  <a:lnTo>
                    <a:pt x="50463" y="40722"/>
                  </a:lnTo>
                  <a:lnTo>
                    <a:pt x="49190" y="40722"/>
                  </a:lnTo>
                  <a:lnTo>
                    <a:pt x="46996" y="41204"/>
                  </a:lnTo>
                  <a:lnTo>
                    <a:pt x="44802" y="41687"/>
                  </a:lnTo>
                  <a:lnTo>
                    <a:pt x="44802" y="41731"/>
                  </a:lnTo>
                  <a:lnTo>
                    <a:pt x="43354" y="42257"/>
                  </a:lnTo>
                  <a:lnTo>
                    <a:pt x="43310" y="42257"/>
                  </a:lnTo>
                  <a:lnTo>
                    <a:pt x="42696" y="42784"/>
                  </a:lnTo>
                  <a:lnTo>
                    <a:pt x="42652" y="42828"/>
                  </a:lnTo>
                  <a:lnTo>
                    <a:pt x="42038" y="43793"/>
                  </a:lnTo>
                  <a:lnTo>
                    <a:pt x="41072" y="45899"/>
                  </a:lnTo>
                  <a:lnTo>
                    <a:pt x="40546" y="46645"/>
                  </a:lnTo>
                  <a:lnTo>
                    <a:pt x="38790" y="48313"/>
                  </a:lnTo>
                  <a:lnTo>
                    <a:pt x="38044" y="48796"/>
                  </a:lnTo>
                  <a:lnTo>
                    <a:pt x="37299" y="49059"/>
                  </a:lnTo>
                  <a:lnTo>
                    <a:pt x="35368" y="49278"/>
                  </a:lnTo>
                  <a:lnTo>
                    <a:pt x="33437" y="49629"/>
                  </a:lnTo>
                  <a:lnTo>
                    <a:pt x="31243" y="50551"/>
                  </a:lnTo>
                  <a:lnTo>
                    <a:pt x="31199" y="50551"/>
                  </a:lnTo>
                  <a:lnTo>
                    <a:pt x="30321" y="51121"/>
                  </a:lnTo>
                  <a:lnTo>
                    <a:pt x="30278" y="51165"/>
                  </a:lnTo>
                  <a:lnTo>
                    <a:pt x="29751" y="51736"/>
                  </a:lnTo>
                  <a:lnTo>
                    <a:pt x="29751" y="51779"/>
                  </a:lnTo>
                  <a:lnTo>
                    <a:pt x="28347" y="53973"/>
                  </a:lnTo>
                  <a:lnTo>
                    <a:pt x="27864" y="54456"/>
                  </a:lnTo>
                  <a:lnTo>
                    <a:pt x="24398" y="54983"/>
                  </a:lnTo>
                  <a:lnTo>
                    <a:pt x="22862" y="54719"/>
                  </a:lnTo>
                  <a:lnTo>
                    <a:pt x="21238" y="54719"/>
                  </a:lnTo>
                  <a:lnTo>
                    <a:pt x="19439" y="55070"/>
                  </a:lnTo>
                  <a:lnTo>
                    <a:pt x="19395" y="55070"/>
                  </a:lnTo>
                  <a:lnTo>
                    <a:pt x="17333" y="55729"/>
                  </a:lnTo>
                  <a:lnTo>
                    <a:pt x="15622" y="56036"/>
                  </a:lnTo>
                  <a:lnTo>
                    <a:pt x="11628" y="56782"/>
                  </a:lnTo>
                  <a:lnTo>
                    <a:pt x="10487" y="56606"/>
                  </a:lnTo>
                  <a:lnTo>
                    <a:pt x="7196" y="56167"/>
                  </a:lnTo>
                  <a:lnTo>
                    <a:pt x="3905" y="55597"/>
                  </a:lnTo>
                  <a:lnTo>
                    <a:pt x="3686" y="55421"/>
                  </a:lnTo>
                  <a:lnTo>
                    <a:pt x="2589" y="53754"/>
                  </a:lnTo>
                  <a:lnTo>
                    <a:pt x="2589" y="53710"/>
                  </a:lnTo>
                  <a:lnTo>
                    <a:pt x="351" y="50902"/>
                  </a:lnTo>
                  <a:lnTo>
                    <a:pt x="351" y="50156"/>
                  </a:lnTo>
                  <a:lnTo>
                    <a:pt x="658" y="48006"/>
                  </a:lnTo>
                  <a:lnTo>
                    <a:pt x="1273" y="46777"/>
                  </a:lnTo>
                  <a:lnTo>
                    <a:pt x="2852" y="44759"/>
                  </a:lnTo>
                  <a:lnTo>
                    <a:pt x="5836" y="43135"/>
                  </a:lnTo>
                  <a:lnTo>
                    <a:pt x="5924" y="43091"/>
                  </a:lnTo>
                  <a:lnTo>
                    <a:pt x="6450" y="42214"/>
                  </a:lnTo>
                  <a:lnTo>
                    <a:pt x="6450" y="42170"/>
                  </a:lnTo>
                  <a:lnTo>
                    <a:pt x="7240" y="40414"/>
                  </a:lnTo>
                  <a:lnTo>
                    <a:pt x="8206" y="38703"/>
                  </a:lnTo>
                  <a:lnTo>
                    <a:pt x="9742" y="36641"/>
                  </a:lnTo>
                  <a:lnTo>
                    <a:pt x="9785" y="36641"/>
                  </a:lnTo>
                  <a:lnTo>
                    <a:pt x="10531" y="35280"/>
                  </a:lnTo>
                  <a:lnTo>
                    <a:pt x="10531" y="35193"/>
                  </a:lnTo>
                  <a:lnTo>
                    <a:pt x="10619" y="34315"/>
                  </a:lnTo>
                  <a:lnTo>
                    <a:pt x="10663" y="34271"/>
                  </a:lnTo>
                  <a:lnTo>
                    <a:pt x="10575" y="32823"/>
                  </a:lnTo>
                  <a:lnTo>
                    <a:pt x="10751" y="30454"/>
                  </a:lnTo>
                  <a:lnTo>
                    <a:pt x="11277" y="28479"/>
                  </a:lnTo>
                  <a:lnTo>
                    <a:pt x="12330" y="26329"/>
                  </a:lnTo>
                  <a:lnTo>
                    <a:pt x="13822" y="23608"/>
                  </a:lnTo>
                  <a:lnTo>
                    <a:pt x="14876" y="21634"/>
                  </a:lnTo>
                  <a:lnTo>
                    <a:pt x="16499" y="19176"/>
                  </a:lnTo>
                  <a:lnTo>
                    <a:pt x="17596" y="17816"/>
                  </a:lnTo>
                  <a:lnTo>
                    <a:pt x="19351" y="16675"/>
                  </a:lnTo>
                  <a:lnTo>
                    <a:pt x="20448" y="16149"/>
                  </a:lnTo>
                  <a:lnTo>
                    <a:pt x="21589" y="15710"/>
                  </a:lnTo>
                  <a:lnTo>
                    <a:pt x="23871" y="14788"/>
                  </a:lnTo>
                  <a:lnTo>
                    <a:pt x="23871" y="14744"/>
                  </a:lnTo>
                  <a:lnTo>
                    <a:pt x="24398" y="14350"/>
                  </a:lnTo>
                  <a:lnTo>
                    <a:pt x="25451" y="13209"/>
                  </a:lnTo>
                  <a:lnTo>
                    <a:pt x="27996" y="10576"/>
                  </a:lnTo>
                  <a:lnTo>
                    <a:pt x="27996" y="10532"/>
                  </a:lnTo>
                  <a:lnTo>
                    <a:pt x="29268" y="7021"/>
                  </a:lnTo>
                  <a:lnTo>
                    <a:pt x="30936" y="5179"/>
                  </a:lnTo>
                  <a:lnTo>
                    <a:pt x="32384" y="3467"/>
                  </a:lnTo>
                  <a:lnTo>
                    <a:pt x="33481" y="2414"/>
                  </a:lnTo>
                  <a:lnTo>
                    <a:pt x="34578" y="1668"/>
                  </a:lnTo>
                  <a:lnTo>
                    <a:pt x="36991" y="308"/>
                  </a:lnTo>
                  <a:lnTo>
                    <a:pt x="37035" y="264"/>
                  </a:lnTo>
                  <a:lnTo>
                    <a:pt x="37079" y="220"/>
                  </a:lnTo>
                  <a:lnTo>
                    <a:pt x="37079" y="132"/>
                  </a:lnTo>
                  <a:lnTo>
                    <a:pt x="37035" y="88"/>
                  </a:lnTo>
                  <a:lnTo>
                    <a:pt x="3699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" name="Google Shape;833;p48"/>
            <p:cNvSpPr/>
            <p:nvPr/>
          </p:nvSpPr>
          <p:spPr>
            <a:xfrm>
              <a:off x="5156025" y="3211275"/>
              <a:ext cx="2045950" cy="1731100"/>
            </a:xfrm>
            <a:custGeom>
              <a:avLst/>
              <a:gdLst/>
              <a:ahLst/>
              <a:cxnLst/>
              <a:rect l="l" t="t" r="r" b="b"/>
              <a:pathLst>
                <a:path w="81838" h="69244" extrusionOk="0">
                  <a:moveTo>
                    <a:pt x="34271" y="0"/>
                  </a:moveTo>
                  <a:lnTo>
                    <a:pt x="32209" y="1492"/>
                  </a:lnTo>
                  <a:lnTo>
                    <a:pt x="29488" y="3818"/>
                  </a:lnTo>
                  <a:lnTo>
                    <a:pt x="25714" y="6846"/>
                  </a:lnTo>
                  <a:lnTo>
                    <a:pt x="20493" y="11058"/>
                  </a:lnTo>
                  <a:lnTo>
                    <a:pt x="18474" y="12682"/>
                  </a:lnTo>
                  <a:lnTo>
                    <a:pt x="18430" y="12726"/>
                  </a:lnTo>
                  <a:lnTo>
                    <a:pt x="14525" y="17640"/>
                  </a:lnTo>
                  <a:lnTo>
                    <a:pt x="12331" y="20536"/>
                  </a:lnTo>
                  <a:lnTo>
                    <a:pt x="10356" y="23038"/>
                  </a:lnTo>
                  <a:lnTo>
                    <a:pt x="8645" y="25319"/>
                  </a:lnTo>
                  <a:lnTo>
                    <a:pt x="8645" y="25363"/>
                  </a:lnTo>
                  <a:lnTo>
                    <a:pt x="7680" y="27075"/>
                  </a:lnTo>
                  <a:lnTo>
                    <a:pt x="7636" y="27118"/>
                  </a:lnTo>
                  <a:lnTo>
                    <a:pt x="6934" y="31463"/>
                  </a:lnTo>
                  <a:lnTo>
                    <a:pt x="6363" y="35763"/>
                  </a:lnTo>
                  <a:lnTo>
                    <a:pt x="6012" y="38308"/>
                  </a:lnTo>
                  <a:lnTo>
                    <a:pt x="5661" y="40546"/>
                  </a:lnTo>
                  <a:lnTo>
                    <a:pt x="5047" y="43179"/>
                  </a:lnTo>
                  <a:lnTo>
                    <a:pt x="4301" y="45592"/>
                  </a:lnTo>
                  <a:lnTo>
                    <a:pt x="3379" y="47128"/>
                  </a:lnTo>
                  <a:lnTo>
                    <a:pt x="2063" y="48927"/>
                  </a:lnTo>
                  <a:lnTo>
                    <a:pt x="746" y="51209"/>
                  </a:lnTo>
                  <a:lnTo>
                    <a:pt x="746" y="51253"/>
                  </a:lnTo>
                  <a:lnTo>
                    <a:pt x="527" y="52042"/>
                  </a:lnTo>
                  <a:lnTo>
                    <a:pt x="527" y="52086"/>
                  </a:lnTo>
                  <a:lnTo>
                    <a:pt x="176" y="55685"/>
                  </a:lnTo>
                  <a:lnTo>
                    <a:pt x="0" y="57659"/>
                  </a:lnTo>
                  <a:lnTo>
                    <a:pt x="0" y="57703"/>
                  </a:lnTo>
                  <a:lnTo>
                    <a:pt x="44" y="58010"/>
                  </a:lnTo>
                  <a:lnTo>
                    <a:pt x="88" y="58054"/>
                  </a:lnTo>
                  <a:lnTo>
                    <a:pt x="132" y="58142"/>
                  </a:lnTo>
                  <a:lnTo>
                    <a:pt x="1317" y="58625"/>
                  </a:lnTo>
                  <a:lnTo>
                    <a:pt x="2063" y="59414"/>
                  </a:lnTo>
                  <a:lnTo>
                    <a:pt x="3248" y="61652"/>
                  </a:lnTo>
                  <a:lnTo>
                    <a:pt x="4432" y="63890"/>
                  </a:lnTo>
                  <a:lnTo>
                    <a:pt x="5749" y="65865"/>
                  </a:lnTo>
                  <a:lnTo>
                    <a:pt x="6670" y="67006"/>
                  </a:lnTo>
                  <a:lnTo>
                    <a:pt x="6714" y="67050"/>
                  </a:lnTo>
                  <a:lnTo>
                    <a:pt x="9347" y="68936"/>
                  </a:lnTo>
                  <a:lnTo>
                    <a:pt x="9391" y="68936"/>
                  </a:lnTo>
                  <a:lnTo>
                    <a:pt x="10137" y="69244"/>
                  </a:lnTo>
                  <a:lnTo>
                    <a:pt x="10268" y="69244"/>
                  </a:lnTo>
                  <a:lnTo>
                    <a:pt x="10883" y="69024"/>
                  </a:lnTo>
                  <a:lnTo>
                    <a:pt x="10927" y="68980"/>
                  </a:lnTo>
                  <a:lnTo>
                    <a:pt x="13340" y="66611"/>
                  </a:lnTo>
                  <a:lnTo>
                    <a:pt x="17114" y="64417"/>
                  </a:lnTo>
                  <a:lnTo>
                    <a:pt x="18562" y="63627"/>
                  </a:lnTo>
                  <a:lnTo>
                    <a:pt x="20010" y="63495"/>
                  </a:lnTo>
                  <a:lnTo>
                    <a:pt x="22028" y="63100"/>
                  </a:lnTo>
                  <a:lnTo>
                    <a:pt x="22906" y="63056"/>
                  </a:lnTo>
                  <a:lnTo>
                    <a:pt x="26899" y="64373"/>
                  </a:lnTo>
                  <a:lnTo>
                    <a:pt x="29356" y="65075"/>
                  </a:lnTo>
                  <a:lnTo>
                    <a:pt x="31156" y="65601"/>
                  </a:lnTo>
                  <a:lnTo>
                    <a:pt x="31199" y="65601"/>
                  </a:lnTo>
                  <a:lnTo>
                    <a:pt x="31287" y="65558"/>
                  </a:lnTo>
                  <a:lnTo>
                    <a:pt x="33569" y="63846"/>
                  </a:lnTo>
                  <a:lnTo>
                    <a:pt x="33613" y="63802"/>
                  </a:lnTo>
                  <a:lnTo>
                    <a:pt x="35280" y="62091"/>
                  </a:lnTo>
                  <a:lnTo>
                    <a:pt x="36641" y="59678"/>
                  </a:lnTo>
                  <a:lnTo>
                    <a:pt x="37079" y="59239"/>
                  </a:lnTo>
                  <a:lnTo>
                    <a:pt x="38176" y="58712"/>
                  </a:lnTo>
                  <a:lnTo>
                    <a:pt x="40414" y="58361"/>
                  </a:lnTo>
                  <a:lnTo>
                    <a:pt x="40458" y="58317"/>
                  </a:lnTo>
                  <a:lnTo>
                    <a:pt x="43047" y="57264"/>
                  </a:lnTo>
                  <a:lnTo>
                    <a:pt x="43091" y="57220"/>
                  </a:lnTo>
                  <a:lnTo>
                    <a:pt x="45153" y="55597"/>
                  </a:lnTo>
                  <a:lnTo>
                    <a:pt x="47216" y="53929"/>
                  </a:lnTo>
                  <a:lnTo>
                    <a:pt x="48313" y="53403"/>
                  </a:lnTo>
                  <a:lnTo>
                    <a:pt x="50068" y="53359"/>
                  </a:lnTo>
                  <a:lnTo>
                    <a:pt x="50902" y="53403"/>
                  </a:lnTo>
                  <a:lnTo>
                    <a:pt x="53096" y="53534"/>
                  </a:lnTo>
                  <a:lnTo>
                    <a:pt x="54193" y="53666"/>
                  </a:lnTo>
                  <a:lnTo>
                    <a:pt x="55246" y="53842"/>
                  </a:lnTo>
                  <a:lnTo>
                    <a:pt x="56299" y="54061"/>
                  </a:lnTo>
                  <a:lnTo>
                    <a:pt x="57352" y="54412"/>
                  </a:lnTo>
                  <a:lnTo>
                    <a:pt x="57835" y="54631"/>
                  </a:lnTo>
                  <a:lnTo>
                    <a:pt x="58362" y="54851"/>
                  </a:lnTo>
                  <a:lnTo>
                    <a:pt x="58844" y="55114"/>
                  </a:lnTo>
                  <a:lnTo>
                    <a:pt x="59327" y="55421"/>
                  </a:lnTo>
                  <a:lnTo>
                    <a:pt x="60512" y="56518"/>
                  </a:lnTo>
                  <a:lnTo>
                    <a:pt x="60556" y="56518"/>
                  </a:lnTo>
                  <a:lnTo>
                    <a:pt x="65382" y="58493"/>
                  </a:lnTo>
                  <a:lnTo>
                    <a:pt x="65426" y="58537"/>
                  </a:lnTo>
                  <a:lnTo>
                    <a:pt x="66436" y="58581"/>
                  </a:lnTo>
                  <a:lnTo>
                    <a:pt x="68454" y="59019"/>
                  </a:lnTo>
                  <a:lnTo>
                    <a:pt x="70692" y="59327"/>
                  </a:lnTo>
                  <a:lnTo>
                    <a:pt x="70736" y="59370"/>
                  </a:lnTo>
                  <a:lnTo>
                    <a:pt x="73062" y="59414"/>
                  </a:lnTo>
                  <a:lnTo>
                    <a:pt x="75431" y="59546"/>
                  </a:lnTo>
                  <a:lnTo>
                    <a:pt x="75475" y="59546"/>
                  </a:lnTo>
                  <a:lnTo>
                    <a:pt x="79161" y="59370"/>
                  </a:lnTo>
                  <a:lnTo>
                    <a:pt x="79205" y="59370"/>
                  </a:lnTo>
                  <a:lnTo>
                    <a:pt x="81706" y="58712"/>
                  </a:lnTo>
                  <a:lnTo>
                    <a:pt x="81750" y="58668"/>
                  </a:lnTo>
                  <a:lnTo>
                    <a:pt x="81794" y="58625"/>
                  </a:lnTo>
                  <a:lnTo>
                    <a:pt x="81838" y="58537"/>
                  </a:lnTo>
                  <a:lnTo>
                    <a:pt x="81838" y="58493"/>
                  </a:lnTo>
                  <a:lnTo>
                    <a:pt x="81794" y="58405"/>
                  </a:lnTo>
                  <a:lnTo>
                    <a:pt x="81750" y="58361"/>
                  </a:lnTo>
                  <a:lnTo>
                    <a:pt x="81618" y="58361"/>
                  </a:lnTo>
                  <a:lnTo>
                    <a:pt x="79117" y="59019"/>
                  </a:lnTo>
                  <a:lnTo>
                    <a:pt x="75475" y="59195"/>
                  </a:lnTo>
                  <a:lnTo>
                    <a:pt x="73105" y="59063"/>
                  </a:lnTo>
                  <a:lnTo>
                    <a:pt x="70736" y="59019"/>
                  </a:lnTo>
                  <a:lnTo>
                    <a:pt x="68498" y="58668"/>
                  </a:lnTo>
                  <a:lnTo>
                    <a:pt x="66523" y="58273"/>
                  </a:lnTo>
                  <a:lnTo>
                    <a:pt x="66479" y="58230"/>
                  </a:lnTo>
                  <a:lnTo>
                    <a:pt x="65470" y="58186"/>
                  </a:lnTo>
                  <a:lnTo>
                    <a:pt x="62530" y="56957"/>
                  </a:lnTo>
                  <a:lnTo>
                    <a:pt x="60687" y="56211"/>
                  </a:lnTo>
                  <a:lnTo>
                    <a:pt x="59546" y="55158"/>
                  </a:lnTo>
                  <a:lnTo>
                    <a:pt x="59020" y="54851"/>
                  </a:lnTo>
                  <a:lnTo>
                    <a:pt x="58537" y="54544"/>
                  </a:lnTo>
                  <a:lnTo>
                    <a:pt x="58010" y="54324"/>
                  </a:lnTo>
                  <a:lnTo>
                    <a:pt x="57484" y="54105"/>
                  </a:lnTo>
                  <a:lnTo>
                    <a:pt x="56957" y="53885"/>
                  </a:lnTo>
                  <a:lnTo>
                    <a:pt x="56431" y="53754"/>
                  </a:lnTo>
                  <a:lnTo>
                    <a:pt x="55378" y="53491"/>
                  </a:lnTo>
                  <a:lnTo>
                    <a:pt x="54281" y="53315"/>
                  </a:lnTo>
                  <a:lnTo>
                    <a:pt x="53184" y="53183"/>
                  </a:lnTo>
                  <a:lnTo>
                    <a:pt x="50902" y="53052"/>
                  </a:lnTo>
                  <a:lnTo>
                    <a:pt x="50068" y="53008"/>
                  </a:lnTo>
                  <a:lnTo>
                    <a:pt x="48269" y="53052"/>
                  </a:lnTo>
                  <a:lnTo>
                    <a:pt x="48181" y="53052"/>
                  </a:lnTo>
                  <a:lnTo>
                    <a:pt x="47040" y="53666"/>
                  </a:lnTo>
                  <a:lnTo>
                    <a:pt x="46996" y="53666"/>
                  </a:lnTo>
                  <a:lnTo>
                    <a:pt x="44934" y="55290"/>
                  </a:lnTo>
                  <a:lnTo>
                    <a:pt x="42872" y="56913"/>
                  </a:lnTo>
                  <a:lnTo>
                    <a:pt x="40371" y="58010"/>
                  </a:lnTo>
                  <a:lnTo>
                    <a:pt x="38089" y="58361"/>
                  </a:lnTo>
                  <a:lnTo>
                    <a:pt x="38045" y="58405"/>
                  </a:lnTo>
                  <a:lnTo>
                    <a:pt x="36904" y="58932"/>
                  </a:lnTo>
                  <a:lnTo>
                    <a:pt x="36860" y="58932"/>
                  </a:lnTo>
                  <a:lnTo>
                    <a:pt x="36377" y="59458"/>
                  </a:lnTo>
                  <a:lnTo>
                    <a:pt x="36333" y="59502"/>
                  </a:lnTo>
                  <a:lnTo>
                    <a:pt x="35017" y="61872"/>
                  </a:lnTo>
                  <a:lnTo>
                    <a:pt x="33350" y="63583"/>
                  </a:lnTo>
                  <a:lnTo>
                    <a:pt x="31156" y="65207"/>
                  </a:lnTo>
                  <a:lnTo>
                    <a:pt x="29444" y="64724"/>
                  </a:lnTo>
                  <a:lnTo>
                    <a:pt x="27031" y="64066"/>
                  </a:lnTo>
                  <a:lnTo>
                    <a:pt x="22994" y="62705"/>
                  </a:lnTo>
                  <a:lnTo>
                    <a:pt x="22906" y="62705"/>
                  </a:lnTo>
                  <a:lnTo>
                    <a:pt x="21985" y="62749"/>
                  </a:lnTo>
                  <a:lnTo>
                    <a:pt x="19966" y="63144"/>
                  </a:lnTo>
                  <a:lnTo>
                    <a:pt x="18474" y="63276"/>
                  </a:lnTo>
                  <a:lnTo>
                    <a:pt x="18430" y="63276"/>
                  </a:lnTo>
                  <a:lnTo>
                    <a:pt x="13165" y="66304"/>
                  </a:lnTo>
                  <a:lnTo>
                    <a:pt x="13121" y="66347"/>
                  </a:lnTo>
                  <a:lnTo>
                    <a:pt x="10707" y="68717"/>
                  </a:lnTo>
                  <a:lnTo>
                    <a:pt x="10181" y="68893"/>
                  </a:lnTo>
                  <a:lnTo>
                    <a:pt x="9566" y="68629"/>
                  </a:lnTo>
                  <a:lnTo>
                    <a:pt x="6934" y="66786"/>
                  </a:lnTo>
                  <a:lnTo>
                    <a:pt x="6012" y="65645"/>
                  </a:lnTo>
                  <a:lnTo>
                    <a:pt x="4740" y="63715"/>
                  </a:lnTo>
                  <a:lnTo>
                    <a:pt x="3555" y="61477"/>
                  </a:lnTo>
                  <a:lnTo>
                    <a:pt x="2326" y="59239"/>
                  </a:lnTo>
                  <a:lnTo>
                    <a:pt x="2326" y="59195"/>
                  </a:lnTo>
                  <a:lnTo>
                    <a:pt x="1536" y="58361"/>
                  </a:lnTo>
                  <a:lnTo>
                    <a:pt x="1492" y="58317"/>
                  </a:lnTo>
                  <a:lnTo>
                    <a:pt x="395" y="57835"/>
                  </a:lnTo>
                  <a:lnTo>
                    <a:pt x="351" y="57659"/>
                  </a:lnTo>
                  <a:lnTo>
                    <a:pt x="527" y="55685"/>
                  </a:lnTo>
                  <a:lnTo>
                    <a:pt x="878" y="52130"/>
                  </a:lnTo>
                  <a:lnTo>
                    <a:pt x="1054" y="51340"/>
                  </a:lnTo>
                  <a:lnTo>
                    <a:pt x="2370" y="49102"/>
                  </a:lnTo>
                  <a:lnTo>
                    <a:pt x="3686" y="47347"/>
                  </a:lnTo>
                  <a:lnTo>
                    <a:pt x="3686" y="47303"/>
                  </a:lnTo>
                  <a:lnTo>
                    <a:pt x="4608" y="45768"/>
                  </a:lnTo>
                  <a:lnTo>
                    <a:pt x="4608" y="45724"/>
                  </a:lnTo>
                  <a:lnTo>
                    <a:pt x="5398" y="43266"/>
                  </a:lnTo>
                  <a:lnTo>
                    <a:pt x="5968" y="40634"/>
                  </a:lnTo>
                  <a:lnTo>
                    <a:pt x="6363" y="38396"/>
                  </a:lnTo>
                  <a:lnTo>
                    <a:pt x="6670" y="35807"/>
                  </a:lnTo>
                  <a:lnTo>
                    <a:pt x="7285" y="31506"/>
                  </a:lnTo>
                  <a:lnTo>
                    <a:pt x="7987" y="27206"/>
                  </a:lnTo>
                  <a:lnTo>
                    <a:pt x="8952" y="25539"/>
                  </a:lnTo>
                  <a:lnTo>
                    <a:pt x="10663" y="23257"/>
                  </a:lnTo>
                  <a:lnTo>
                    <a:pt x="12594" y="20756"/>
                  </a:lnTo>
                  <a:lnTo>
                    <a:pt x="14788" y="17860"/>
                  </a:lnTo>
                  <a:lnTo>
                    <a:pt x="18694" y="12945"/>
                  </a:lnTo>
                  <a:lnTo>
                    <a:pt x="25934" y="7109"/>
                  </a:lnTo>
                  <a:lnTo>
                    <a:pt x="29708" y="4081"/>
                  </a:lnTo>
                  <a:lnTo>
                    <a:pt x="32384" y="1756"/>
                  </a:lnTo>
                  <a:lnTo>
                    <a:pt x="34491" y="308"/>
                  </a:lnTo>
                  <a:lnTo>
                    <a:pt x="34534" y="264"/>
                  </a:lnTo>
                  <a:lnTo>
                    <a:pt x="34534" y="176"/>
                  </a:lnTo>
                  <a:lnTo>
                    <a:pt x="34534" y="132"/>
                  </a:lnTo>
                  <a:lnTo>
                    <a:pt x="34491" y="44"/>
                  </a:lnTo>
                  <a:lnTo>
                    <a:pt x="3444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" name="Google Shape;834;p48"/>
            <p:cNvSpPr/>
            <p:nvPr/>
          </p:nvSpPr>
          <p:spPr>
            <a:xfrm>
              <a:off x="5473050" y="4092175"/>
              <a:ext cx="560600" cy="444300"/>
            </a:xfrm>
            <a:custGeom>
              <a:avLst/>
              <a:gdLst/>
              <a:ahLst/>
              <a:cxnLst/>
              <a:rect l="l" t="t" r="r" b="b"/>
              <a:pathLst>
                <a:path w="22424" h="17772" extrusionOk="0">
                  <a:moveTo>
                    <a:pt x="6188" y="483"/>
                  </a:moveTo>
                  <a:lnTo>
                    <a:pt x="6671" y="1361"/>
                  </a:lnTo>
                  <a:lnTo>
                    <a:pt x="6758" y="1448"/>
                  </a:lnTo>
                  <a:lnTo>
                    <a:pt x="8514" y="2107"/>
                  </a:lnTo>
                  <a:lnTo>
                    <a:pt x="12551" y="3862"/>
                  </a:lnTo>
                  <a:lnTo>
                    <a:pt x="12814" y="4213"/>
                  </a:lnTo>
                  <a:lnTo>
                    <a:pt x="13384" y="5441"/>
                  </a:lnTo>
                  <a:lnTo>
                    <a:pt x="14394" y="7197"/>
                  </a:lnTo>
                  <a:lnTo>
                    <a:pt x="14920" y="9391"/>
                  </a:lnTo>
                  <a:lnTo>
                    <a:pt x="15359" y="10707"/>
                  </a:lnTo>
                  <a:lnTo>
                    <a:pt x="15359" y="10751"/>
                  </a:lnTo>
                  <a:lnTo>
                    <a:pt x="16105" y="11936"/>
                  </a:lnTo>
                  <a:lnTo>
                    <a:pt x="16149" y="11980"/>
                  </a:lnTo>
                  <a:lnTo>
                    <a:pt x="17070" y="12682"/>
                  </a:lnTo>
                  <a:lnTo>
                    <a:pt x="17114" y="12682"/>
                  </a:lnTo>
                  <a:lnTo>
                    <a:pt x="19440" y="13384"/>
                  </a:lnTo>
                  <a:lnTo>
                    <a:pt x="19528" y="13384"/>
                  </a:lnTo>
                  <a:lnTo>
                    <a:pt x="20712" y="13252"/>
                  </a:lnTo>
                  <a:lnTo>
                    <a:pt x="21985" y="13472"/>
                  </a:lnTo>
                  <a:lnTo>
                    <a:pt x="22029" y="13515"/>
                  </a:lnTo>
                  <a:lnTo>
                    <a:pt x="21897" y="13603"/>
                  </a:lnTo>
                  <a:lnTo>
                    <a:pt x="20669" y="14130"/>
                  </a:lnTo>
                  <a:lnTo>
                    <a:pt x="16105" y="15534"/>
                  </a:lnTo>
                  <a:lnTo>
                    <a:pt x="13735" y="16368"/>
                  </a:lnTo>
                  <a:lnTo>
                    <a:pt x="11234" y="17421"/>
                  </a:lnTo>
                  <a:lnTo>
                    <a:pt x="10883" y="17377"/>
                  </a:lnTo>
                  <a:lnTo>
                    <a:pt x="8733" y="16499"/>
                  </a:lnTo>
                  <a:lnTo>
                    <a:pt x="5223" y="15051"/>
                  </a:lnTo>
                  <a:lnTo>
                    <a:pt x="5179" y="15051"/>
                  </a:lnTo>
                  <a:lnTo>
                    <a:pt x="747" y="13910"/>
                  </a:lnTo>
                  <a:lnTo>
                    <a:pt x="396" y="13515"/>
                  </a:lnTo>
                  <a:lnTo>
                    <a:pt x="352" y="12945"/>
                  </a:lnTo>
                  <a:lnTo>
                    <a:pt x="703" y="11716"/>
                  </a:lnTo>
                  <a:lnTo>
                    <a:pt x="1230" y="10839"/>
                  </a:lnTo>
                  <a:lnTo>
                    <a:pt x="2634" y="8732"/>
                  </a:lnTo>
                  <a:lnTo>
                    <a:pt x="5091" y="5003"/>
                  </a:lnTo>
                  <a:lnTo>
                    <a:pt x="5135" y="4959"/>
                  </a:lnTo>
                  <a:lnTo>
                    <a:pt x="5749" y="2896"/>
                  </a:lnTo>
                  <a:lnTo>
                    <a:pt x="5749" y="2853"/>
                  </a:lnTo>
                  <a:lnTo>
                    <a:pt x="6056" y="790"/>
                  </a:lnTo>
                  <a:lnTo>
                    <a:pt x="6188" y="483"/>
                  </a:lnTo>
                  <a:close/>
                  <a:moveTo>
                    <a:pt x="6144" y="0"/>
                  </a:moveTo>
                  <a:lnTo>
                    <a:pt x="6056" y="44"/>
                  </a:lnTo>
                  <a:lnTo>
                    <a:pt x="6013" y="132"/>
                  </a:lnTo>
                  <a:lnTo>
                    <a:pt x="5749" y="659"/>
                  </a:lnTo>
                  <a:lnTo>
                    <a:pt x="5705" y="702"/>
                  </a:lnTo>
                  <a:lnTo>
                    <a:pt x="5398" y="2809"/>
                  </a:lnTo>
                  <a:lnTo>
                    <a:pt x="4784" y="4827"/>
                  </a:lnTo>
                  <a:lnTo>
                    <a:pt x="2370" y="8557"/>
                  </a:lnTo>
                  <a:lnTo>
                    <a:pt x="922" y="10619"/>
                  </a:lnTo>
                  <a:lnTo>
                    <a:pt x="396" y="11541"/>
                  </a:lnTo>
                  <a:lnTo>
                    <a:pt x="352" y="11585"/>
                  </a:lnTo>
                  <a:lnTo>
                    <a:pt x="1" y="12857"/>
                  </a:lnTo>
                  <a:lnTo>
                    <a:pt x="1" y="12945"/>
                  </a:lnTo>
                  <a:lnTo>
                    <a:pt x="45" y="13603"/>
                  </a:lnTo>
                  <a:lnTo>
                    <a:pt x="89" y="13735"/>
                  </a:lnTo>
                  <a:lnTo>
                    <a:pt x="527" y="14174"/>
                  </a:lnTo>
                  <a:lnTo>
                    <a:pt x="615" y="14218"/>
                  </a:lnTo>
                  <a:lnTo>
                    <a:pt x="5091" y="15402"/>
                  </a:lnTo>
                  <a:lnTo>
                    <a:pt x="8601" y="16806"/>
                  </a:lnTo>
                  <a:lnTo>
                    <a:pt x="10752" y="17728"/>
                  </a:lnTo>
                  <a:lnTo>
                    <a:pt x="10795" y="17728"/>
                  </a:lnTo>
                  <a:lnTo>
                    <a:pt x="11234" y="17772"/>
                  </a:lnTo>
                  <a:lnTo>
                    <a:pt x="11322" y="17772"/>
                  </a:lnTo>
                  <a:lnTo>
                    <a:pt x="13867" y="16719"/>
                  </a:lnTo>
                  <a:lnTo>
                    <a:pt x="16193" y="15885"/>
                  </a:lnTo>
                  <a:lnTo>
                    <a:pt x="20756" y="14437"/>
                  </a:lnTo>
                  <a:lnTo>
                    <a:pt x="20800" y="14437"/>
                  </a:lnTo>
                  <a:lnTo>
                    <a:pt x="22073" y="13910"/>
                  </a:lnTo>
                  <a:lnTo>
                    <a:pt x="22117" y="13866"/>
                  </a:lnTo>
                  <a:lnTo>
                    <a:pt x="22380" y="13647"/>
                  </a:lnTo>
                  <a:lnTo>
                    <a:pt x="22424" y="13559"/>
                  </a:lnTo>
                  <a:lnTo>
                    <a:pt x="22424" y="13515"/>
                  </a:lnTo>
                  <a:lnTo>
                    <a:pt x="22424" y="13428"/>
                  </a:lnTo>
                  <a:lnTo>
                    <a:pt x="22380" y="13384"/>
                  </a:lnTo>
                  <a:lnTo>
                    <a:pt x="22204" y="13208"/>
                  </a:lnTo>
                  <a:lnTo>
                    <a:pt x="22117" y="13121"/>
                  </a:lnTo>
                  <a:lnTo>
                    <a:pt x="20756" y="12901"/>
                  </a:lnTo>
                  <a:lnTo>
                    <a:pt x="20712" y="12901"/>
                  </a:lnTo>
                  <a:lnTo>
                    <a:pt x="19528" y="13033"/>
                  </a:lnTo>
                  <a:lnTo>
                    <a:pt x="17246" y="12375"/>
                  </a:lnTo>
                  <a:lnTo>
                    <a:pt x="16368" y="11716"/>
                  </a:lnTo>
                  <a:lnTo>
                    <a:pt x="15666" y="10575"/>
                  </a:lnTo>
                  <a:lnTo>
                    <a:pt x="15271" y="9303"/>
                  </a:lnTo>
                  <a:lnTo>
                    <a:pt x="14745" y="7109"/>
                  </a:lnTo>
                  <a:lnTo>
                    <a:pt x="14701" y="7065"/>
                  </a:lnTo>
                  <a:lnTo>
                    <a:pt x="13692" y="5310"/>
                  </a:lnTo>
                  <a:lnTo>
                    <a:pt x="13121" y="4081"/>
                  </a:lnTo>
                  <a:lnTo>
                    <a:pt x="13077" y="4037"/>
                  </a:lnTo>
                  <a:lnTo>
                    <a:pt x="12814" y="3642"/>
                  </a:lnTo>
                  <a:lnTo>
                    <a:pt x="12726" y="3555"/>
                  </a:lnTo>
                  <a:lnTo>
                    <a:pt x="8645" y="1756"/>
                  </a:lnTo>
                  <a:lnTo>
                    <a:pt x="6934" y="1141"/>
                  </a:lnTo>
                  <a:lnTo>
                    <a:pt x="6495" y="307"/>
                  </a:lnTo>
                  <a:lnTo>
                    <a:pt x="6451" y="264"/>
                  </a:lnTo>
                  <a:lnTo>
                    <a:pt x="6276" y="88"/>
                  </a:lnTo>
                  <a:lnTo>
                    <a:pt x="6232" y="44"/>
                  </a:lnTo>
                  <a:lnTo>
                    <a:pt x="614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" name="Google Shape;835;p48"/>
            <p:cNvSpPr/>
            <p:nvPr/>
          </p:nvSpPr>
          <p:spPr>
            <a:xfrm>
              <a:off x="5446725" y="4038425"/>
              <a:ext cx="650550" cy="557300"/>
            </a:xfrm>
            <a:custGeom>
              <a:avLst/>
              <a:gdLst/>
              <a:ahLst/>
              <a:cxnLst/>
              <a:rect l="l" t="t" r="r" b="b"/>
              <a:pathLst>
                <a:path w="26022" h="22292" extrusionOk="0">
                  <a:moveTo>
                    <a:pt x="10225" y="351"/>
                  </a:moveTo>
                  <a:lnTo>
                    <a:pt x="10795" y="571"/>
                  </a:lnTo>
                  <a:lnTo>
                    <a:pt x="12946" y="2238"/>
                  </a:lnTo>
                  <a:lnTo>
                    <a:pt x="14832" y="3554"/>
                  </a:lnTo>
                  <a:lnTo>
                    <a:pt x="16017" y="4871"/>
                  </a:lnTo>
                  <a:lnTo>
                    <a:pt x="17026" y="6494"/>
                  </a:lnTo>
                  <a:lnTo>
                    <a:pt x="17948" y="8337"/>
                  </a:lnTo>
                  <a:lnTo>
                    <a:pt x="18431" y="10926"/>
                  </a:lnTo>
                  <a:lnTo>
                    <a:pt x="18957" y="13691"/>
                  </a:lnTo>
                  <a:lnTo>
                    <a:pt x="18957" y="13779"/>
                  </a:lnTo>
                  <a:lnTo>
                    <a:pt x="19308" y="14174"/>
                  </a:lnTo>
                  <a:lnTo>
                    <a:pt x="19396" y="14217"/>
                  </a:lnTo>
                  <a:lnTo>
                    <a:pt x="20800" y="14568"/>
                  </a:lnTo>
                  <a:lnTo>
                    <a:pt x="20844" y="14568"/>
                  </a:lnTo>
                  <a:lnTo>
                    <a:pt x="21941" y="14612"/>
                  </a:lnTo>
                  <a:lnTo>
                    <a:pt x="25364" y="15227"/>
                  </a:lnTo>
                  <a:lnTo>
                    <a:pt x="25583" y="15358"/>
                  </a:lnTo>
                  <a:lnTo>
                    <a:pt x="25671" y="15622"/>
                  </a:lnTo>
                  <a:lnTo>
                    <a:pt x="25583" y="16368"/>
                  </a:lnTo>
                  <a:lnTo>
                    <a:pt x="25408" y="16631"/>
                  </a:lnTo>
                  <a:lnTo>
                    <a:pt x="24969" y="16894"/>
                  </a:lnTo>
                  <a:lnTo>
                    <a:pt x="23916" y="17026"/>
                  </a:lnTo>
                  <a:lnTo>
                    <a:pt x="23872" y="17070"/>
                  </a:lnTo>
                  <a:lnTo>
                    <a:pt x="19659" y="18693"/>
                  </a:lnTo>
                  <a:lnTo>
                    <a:pt x="19615" y="18693"/>
                  </a:lnTo>
                  <a:lnTo>
                    <a:pt x="19133" y="19044"/>
                  </a:lnTo>
                  <a:lnTo>
                    <a:pt x="17772" y="19659"/>
                  </a:lnTo>
                  <a:lnTo>
                    <a:pt x="13165" y="21370"/>
                  </a:lnTo>
                  <a:lnTo>
                    <a:pt x="11805" y="21940"/>
                  </a:lnTo>
                  <a:lnTo>
                    <a:pt x="11278" y="21853"/>
                  </a:lnTo>
                  <a:lnTo>
                    <a:pt x="10093" y="21370"/>
                  </a:lnTo>
                  <a:lnTo>
                    <a:pt x="8075" y="20492"/>
                  </a:lnTo>
                  <a:lnTo>
                    <a:pt x="5661" y="19439"/>
                  </a:lnTo>
                  <a:lnTo>
                    <a:pt x="878" y="17377"/>
                  </a:lnTo>
                  <a:lnTo>
                    <a:pt x="483" y="16543"/>
                  </a:lnTo>
                  <a:lnTo>
                    <a:pt x="396" y="16236"/>
                  </a:lnTo>
                  <a:lnTo>
                    <a:pt x="352" y="15885"/>
                  </a:lnTo>
                  <a:lnTo>
                    <a:pt x="352" y="15534"/>
                  </a:lnTo>
                  <a:lnTo>
                    <a:pt x="396" y="15183"/>
                  </a:lnTo>
                  <a:lnTo>
                    <a:pt x="440" y="14832"/>
                  </a:lnTo>
                  <a:lnTo>
                    <a:pt x="571" y="14481"/>
                  </a:lnTo>
                  <a:lnTo>
                    <a:pt x="834" y="13822"/>
                  </a:lnTo>
                  <a:lnTo>
                    <a:pt x="1186" y="13120"/>
                  </a:lnTo>
                  <a:lnTo>
                    <a:pt x="1580" y="12462"/>
                  </a:lnTo>
                  <a:lnTo>
                    <a:pt x="2458" y="11190"/>
                  </a:lnTo>
                  <a:lnTo>
                    <a:pt x="3116" y="10312"/>
                  </a:lnTo>
                  <a:lnTo>
                    <a:pt x="3380" y="9873"/>
                  </a:lnTo>
                  <a:lnTo>
                    <a:pt x="3643" y="9434"/>
                  </a:lnTo>
                  <a:lnTo>
                    <a:pt x="4915" y="6889"/>
                  </a:lnTo>
                  <a:lnTo>
                    <a:pt x="4915" y="6846"/>
                  </a:lnTo>
                  <a:lnTo>
                    <a:pt x="5617" y="4388"/>
                  </a:lnTo>
                  <a:lnTo>
                    <a:pt x="6144" y="2326"/>
                  </a:lnTo>
                  <a:lnTo>
                    <a:pt x="6890" y="1492"/>
                  </a:lnTo>
                  <a:lnTo>
                    <a:pt x="8382" y="966"/>
                  </a:lnTo>
                  <a:lnTo>
                    <a:pt x="8470" y="922"/>
                  </a:lnTo>
                  <a:lnTo>
                    <a:pt x="8909" y="351"/>
                  </a:lnTo>
                  <a:close/>
                  <a:moveTo>
                    <a:pt x="8865" y="0"/>
                  </a:moveTo>
                  <a:lnTo>
                    <a:pt x="8777" y="44"/>
                  </a:lnTo>
                  <a:lnTo>
                    <a:pt x="8733" y="88"/>
                  </a:lnTo>
                  <a:lnTo>
                    <a:pt x="8206" y="658"/>
                  </a:lnTo>
                  <a:lnTo>
                    <a:pt x="6758" y="1185"/>
                  </a:lnTo>
                  <a:lnTo>
                    <a:pt x="6671" y="1229"/>
                  </a:lnTo>
                  <a:lnTo>
                    <a:pt x="5837" y="2150"/>
                  </a:lnTo>
                  <a:lnTo>
                    <a:pt x="5793" y="2194"/>
                  </a:lnTo>
                  <a:lnTo>
                    <a:pt x="5310" y="4300"/>
                  </a:lnTo>
                  <a:lnTo>
                    <a:pt x="4608" y="6758"/>
                  </a:lnTo>
                  <a:lnTo>
                    <a:pt x="3336" y="9303"/>
                  </a:lnTo>
                  <a:lnTo>
                    <a:pt x="3072" y="9698"/>
                  </a:lnTo>
                  <a:lnTo>
                    <a:pt x="2809" y="10093"/>
                  </a:lnTo>
                  <a:lnTo>
                    <a:pt x="2195" y="11014"/>
                  </a:lnTo>
                  <a:lnTo>
                    <a:pt x="1712" y="11672"/>
                  </a:lnTo>
                  <a:lnTo>
                    <a:pt x="1229" y="12331"/>
                  </a:lnTo>
                  <a:lnTo>
                    <a:pt x="834" y="13033"/>
                  </a:lnTo>
                  <a:lnTo>
                    <a:pt x="483" y="13735"/>
                  </a:lnTo>
                  <a:lnTo>
                    <a:pt x="176" y="14437"/>
                  </a:lnTo>
                  <a:lnTo>
                    <a:pt x="89" y="14832"/>
                  </a:lnTo>
                  <a:lnTo>
                    <a:pt x="45" y="15183"/>
                  </a:lnTo>
                  <a:lnTo>
                    <a:pt x="1" y="15534"/>
                  </a:lnTo>
                  <a:lnTo>
                    <a:pt x="1" y="15929"/>
                  </a:lnTo>
                  <a:lnTo>
                    <a:pt x="89" y="16280"/>
                  </a:lnTo>
                  <a:lnTo>
                    <a:pt x="176" y="16675"/>
                  </a:lnTo>
                  <a:lnTo>
                    <a:pt x="176" y="16719"/>
                  </a:lnTo>
                  <a:lnTo>
                    <a:pt x="615" y="17596"/>
                  </a:lnTo>
                  <a:lnTo>
                    <a:pt x="703" y="17684"/>
                  </a:lnTo>
                  <a:lnTo>
                    <a:pt x="5530" y="19746"/>
                  </a:lnTo>
                  <a:lnTo>
                    <a:pt x="7899" y="20843"/>
                  </a:lnTo>
                  <a:lnTo>
                    <a:pt x="9962" y="21721"/>
                  </a:lnTo>
                  <a:lnTo>
                    <a:pt x="11190" y="22160"/>
                  </a:lnTo>
                  <a:lnTo>
                    <a:pt x="11190" y="22204"/>
                  </a:lnTo>
                  <a:lnTo>
                    <a:pt x="11805" y="22291"/>
                  </a:lnTo>
                  <a:lnTo>
                    <a:pt x="11892" y="22291"/>
                  </a:lnTo>
                  <a:lnTo>
                    <a:pt x="13297" y="21721"/>
                  </a:lnTo>
                  <a:lnTo>
                    <a:pt x="17904" y="20010"/>
                  </a:lnTo>
                  <a:lnTo>
                    <a:pt x="19308" y="19351"/>
                  </a:lnTo>
                  <a:lnTo>
                    <a:pt x="19835" y="19000"/>
                  </a:lnTo>
                  <a:lnTo>
                    <a:pt x="23960" y="17377"/>
                  </a:lnTo>
                  <a:lnTo>
                    <a:pt x="25057" y="17245"/>
                  </a:lnTo>
                  <a:lnTo>
                    <a:pt x="25100" y="17201"/>
                  </a:lnTo>
                  <a:lnTo>
                    <a:pt x="25627" y="16938"/>
                  </a:lnTo>
                  <a:lnTo>
                    <a:pt x="25671" y="16850"/>
                  </a:lnTo>
                  <a:lnTo>
                    <a:pt x="25890" y="16499"/>
                  </a:lnTo>
                  <a:lnTo>
                    <a:pt x="25934" y="16411"/>
                  </a:lnTo>
                  <a:lnTo>
                    <a:pt x="26022" y="15622"/>
                  </a:lnTo>
                  <a:lnTo>
                    <a:pt x="26022" y="15490"/>
                  </a:lnTo>
                  <a:lnTo>
                    <a:pt x="25846" y="15183"/>
                  </a:lnTo>
                  <a:lnTo>
                    <a:pt x="25803" y="15139"/>
                  </a:lnTo>
                  <a:lnTo>
                    <a:pt x="25539" y="14919"/>
                  </a:lnTo>
                  <a:lnTo>
                    <a:pt x="25451" y="14876"/>
                  </a:lnTo>
                  <a:lnTo>
                    <a:pt x="21985" y="14261"/>
                  </a:lnTo>
                  <a:lnTo>
                    <a:pt x="20844" y="14217"/>
                  </a:lnTo>
                  <a:lnTo>
                    <a:pt x="19528" y="13866"/>
                  </a:lnTo>
                  <a:lnTo>
                    <a:pt x="19264" y="13603"/>
                  </a:lnTo>
                  <a:lnTo>
                    <a:pt x="18782" y="10882"/>
                  </a:lnTo>
                  <a:lnTo>
                    <a:pt x="18299" y="8250"/>
                  </a:lnTo>
                  <a:lnTo>
                    <a:pt x="18255" y="8162"/>
                  </a:lnTo>
                  <a:lnTo>
                    <a:pt x="17334" y="6319"/>
                  </a:lnTo>
                  <a:lnTo>
                    <a:pt x="16324" y="4651"/>
                  </a:lnTo>
                  <a:lnTo>
                    <a:pt x="16280" y="4651"/>
                  </a:lnTo>
                  <a:lnTo>
                    <a:pt x="15052" y="3291"/>
                  </a:lnTo>
                  <a:lnTo>
                    <a:pt x="13165" y="1975"/>
                  </a:lnTo>
                  <a:lnTo>
                    <a:pt x="11015" y="307"/>
                  </a:lnTo>
                  <a:lnTo>
                    <a:pt x="10971" y="263"/>
                  </a:lnTo>
                  <a:lnTo>
                    <a:pt x="10357" y="44"/>
                  </a:lnTo>
                  <a:lnTo>
                    <a:pt x="1026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" name="Google Shape;836;p48"/>
            <p:cNvSpPr/>
            <p:nvPr/>
          </p:nvSpPr>
          <p:spPr>
            <a:xfrm>
              <a:off x="5262425" y="3874975"/>
              <a:ext cx="889700" cy="781075"/>
            </a:xfrm>
            <a:custGeom>
              <a:avLst/>
              <a:gdLst/>
              <a:ahLst/>
              <a:cxnLst/>
              <a:rect l="l" t="t" r="r" b="b"/>
              <a:pathLst>
                <a:path w="35588" h="31243" extrusionOk="0">
                  <a:moveTo>
                    <a:pt x="16807" y="351"/>
                  </a:moveTo>
                  <a:lnTo>
                    <a:pt x="17070" y="658"/>
                  </a:lnTo>
                  <a:lnTo>
                    <a:pt x="17509" y="1404"/>
                  </a:lnTo>
                  <a:lnTo>
                    <a:pt x="18431" y="3467"/>
                  </a:lnTo>
                  <a:lnTo>
                    <a:pt x="18475" y="3554"/>
                  </a:lnTo>
                  <a:lnTo>
                    <a:pt x="19879" y="4344"/>
                  </a:lnTo>
                  <a:lnTo>
                    <a:pt x="21766" y="5968"/>
                  </a:lnTo>
                  <a:lnTo>
                    <a:pt x="23784" y="7811"/>
                  </a:lnTo>
                  <a:lnTo>
                    <a:pt x="25627" y="10092"/>
                  </a:lnTo>
                  <a:lnTo>
                    <a:pt x="27689" y="13427"/>
                  </a:lnTo>
                  <a:lnTo>
                    <a:pt x="28128" y="15490"/>
                  </a:lnTo>
                  <a:lnTo>
                    <a:pt x="28567" y="18298"/>
                  </a:lnTo>
                  <a:lnTo>
                    <a:pt x="28918" y="19746"/>
                  </a:lnTo>
                  <a:lnTo>
                    <a:pt x="28962" y="19834"/>
                  </a:lnTo>
                  <a:lnTo>
                    <a:pt x="29489" y="20273"/>
                  </a:lnTo>
                  <a:lnTo>
                    <a:pt x="29576" y="20317"/>
                  </a:lnTo>
                  <a:lnTo>
                    <a:pt x="30761" y="20536"/>
                  </a:lnTo>
                  <a:lnTo>
                    <a:pt x="32955" y="20931"/>
                  </a:lnTo>
                  <a:lnTo>
                    <a:pt x="35237" y="21852"/>
                  </a:lnTo>
                  <a:lnTo>
                    <a:pt x="35193" y="21940"/>
                  </a:lnTo>
                  <a:lnTo>
                    <a:pt x="34842" y="22511"/>
                  </a:lnTo>
                  <a:lnTo>
                    <a:pt x="34272" y="24046"/>
                  </a:lnTo>
                  <a:lnTo>
                    <a:pt x="33877" y="24661"/>
                  </a:lnTo>
                  <a:lnTo>
                    <a:pt x="33350" y="25012"/>
                  </a:lnTo>
                  <a:lnTo>
                    <a:pt x="31024" y="25319"/>
                  </a:lnTo>
                  <a:lnTo>
                    <a:pt x="30980" y="25319"/>
                  </a:lnTo>
                  <a:lnTo>
                    <a:pt x="28172" y="26372"/>
                  </a:lnTo>
                  <a:lnTo>
                    <a:pt x="28128" y="26372"/>
                  </a:lnTo>
                  <a:lnTo>
                    <a:pt x="26636" y="27557"/>
                  </a:lnTo>
                  <a:lnTo>
                    <a:pt x="24223" y="28654"/>
                  </a:lnTo>
                  <a:lnTo>
                    <a:pt x="21941" y="29575"/>
                  </a:lnTo>
                  <a:lnTo>
                    <a:pt x="20361" y="30234"/>
                  </a:lnTo>
                  <a:lnTo>
                    <a:pt x="19220" y="30716"/>
                  </a:lnTo>
                  <a:lnTo>
                    <a:pt x="18826" y="30848"/>
                  </a:lnTo>
                  <a:lnTo>
                    <a:pt x="18475" y="30892"/>
                  </a:lnTo>
                  <a:lnTo>
                    <a:pt x="18167" y="30848"/>
                  </a:lnTo>
                  <a:lnTo>
                    <a:pt x="17816" y="30760"/>
                  </a:lnTo>
                  <a:lnTo>
                    <a:pt x="17421" y="30628"/>
                  </a:lnTo>
                  <a:lnTo>
                    <a:pt x="16895" y="30409"/>
                  </a:lnTo>
                  <a:lnTo>
                    <a:pt x="16105" y="30058"/>
                  </a:lnTo>
                  <a:lnTo>
                    <a:pt x="15096" y="29619"/>
                  </a:lnTo>
                  <a:lnTo>
                    <a:pt x="13779" y="29137"/>
                  </a:lnTo>
                  <a:lnTo>
                    <a:pt x="12068" y="28566"/>
                  </a:lnTo>
                  <a:lnTo>
                    <a:pt x="9303" y="27952"/>
                  </a:lnTo>
                  <a:lnTo>
                    <a:pt x="9303" y="27908"/>
                  </a:lnTo>
                  <a:lnTo>
                    <a:pt x="9260" y="27952"/>
                  </a:lnTo>
                  <a:lnTo>
                    <a:pt x="7592" y="28303"/>
                  </a:lnTo>
                  <a:lnTo>
                    <a:pt x="5749" y="28171"/>
                  </a:lnTo>
                  <a:lnTo>
                    <a:pt x="5705" y="28171"/>
                  </a:lnTo>
                  <a:lnTo>
                    <a:pt x="4477" y="28347"/>
                  </a:lnTo>
                  <a:lnTo>
                    <a:pt x="4433" y="28347"/>
                  </a:lnTo>
                  <a:lnTo>
                    <a:pt x="966" y="29531"/>
                  </a:lnTo>
                  <a:lnTo>
                    <a:pt x="747" y="29400"/>
                  </a:lnTo>
                  <a:lnTo>
                    <a:pt x="352" y="28610"/>
                  </a:lnTo>
                  <a:lnTo>
                    <a:pt x="396" y="27952"/>
                  </a:lnTo>
                  <a:lnTo>
                    <a:pt x="615" y="26855"/>
                  </a:lnTo>
                  <a:lnTo>
                    <a:pt x="1405" y="25538"/>
                  </a:lnTo>
                  <a:lnTo>
                    <a:pt x="2151" y="24836"/>
                  </a:lnTo>
                  <a:lnTo>
                    <a:pt x="4038" y="24222"/>
                  </a:lnTo>
                  <a:lnTo>
                    <a:pt x="5530" y="24924"/>
                  </a:lnTo>
                  <a:lnTo>
                    <a:pt x="5661" y="24924"/>
                  </a:lnTo>
                  <a:lnTo>
                    <a:pt x="6144" y="24792"/>
                  </a:lnTo>
                  <a:lnTo>
                    <a:pt x="6188" y="24749"/>
                  </a:lnTo>
                  <a:lnTo>
                    <a:pt x="6583" y="24485"/>
                  </a:lnTo>
                  <a:lnTo>
                    <a:pt x="6627" y="24441"/>
                  </a:lnTo>
                  <a:lnTo>
                    <a:pt x="6890" y="24003"/>
                  </a:lnTo>
                  <a:lnTo>
                    <a:pt x="6890" y="23915"/>
                  </a:lnTo>
                  <a:lnTo>
                    <a:pt x="6846" y="23037"/>
                  </a:lnTo>
                  <a:lnTo>
                    <a:pt x="6715" y="22291"/>
                  </a:lnTo>
                  <a:lnTo>
                    <a:pt x="6846" y="21501"/>
                  </a:lnTo>
                  <a:lnTo>
                    <a:pt x="7855" y="19132"/>
                  </a:lnTo>
                  <a:lnTo>
                    <a:pt x="10269" y="15621"/>
                  </a:lnTo>
                  <a:lnTo>
                    <a:pt x="10269" y="15578"/>
                  </a:lnTo>
                  <a:lnTo>
                    <a:pt x="11278" y="13735"/>
                  </a:lnTo>
                  <a:lnTo>
                    <a:pt x="11278" y="13647"/>
                  </a:lnTo>
                  <a:lnTo>
                    <a:pt x="11278" y="12813"/>
                  </a:lnTo>
                  <a:lnTo>
                    <a:pt x="12156" y="8995"/>
                  </a:lnTo>
                  <a:lnTo>
                    <a:pt x="12375" y="8469"/>
                  </a:lnTo>
                  <a:lnTo>
                    <a:pt x="13253" y="7547"/>
                  </a:lnTo>
                  <a:lnTo>
                    <a:pt x="14569" y="6670"/>
                  </a:lnTo>
                  <a:lnTo>
                    <a:pt x="15447" y="6319"/>
                  </a:lnTo>
                  <a:lnTo>
                    <a:pt x="15491" y="6275"/>
                  </a:lnTo>
                  <a:lnTo>
                    <a:pt x="15535" y="6187"/>
                  </a:lnTo>
                  <a:lnTo>
                    <a:pt x="15622" y="5880"/>
                  </a:lnTo>
                  <a:lnTo>
                    <a:pt x="15622" y="5836"/>
                  </a:lnTo>
                  <a:lnTo>
                    <a:pt x="15447" y="3598"/>
                  </a:lnTo>
                  <a:lnTo>
                    <a:pt x="15535" y="1843"/>
                  </a:lnTo>
                  <a:lnTo>
                    <a:pt x="15842" y="965"/>
                  </a:lnTo>
                  <a:lnTo>
                    <a:pt x="16456" y="395"/>
                  </a:lnTo>
                  <a:lnTo>
                    <a:pt x="16807" y="351"/>
                  </a:lnTo>
                  <a:close/>
                  <a:moveTo>
                    <a:pt x="16851" y="0"/>
                  </a:moveTo>
                  <a:lnTo>
                    <a:pt x="16368" y="88"/>
                  </a:lnTo>
                  <a:lnTo>
                    <a:pt x="16281" y="132"/>
                  </a:lnTo>
                  <a:lnTo>
                    <a:pt x="15578" y="746"/>
                  </a:lnTo>
                  <a:lnTo>
                    <a:pt x="15535" y="790"/>
                  </a:lnTo>
                  <a:lnTo>
                    <a:pt x="15183" y="1755"/>
                  </a:lnTo>
                  <a:lnTo>
                    <a:pt x="15183" y="1799"/>
                  </a:lnTo>
                  <a:lnTo>
                    <a:pt x="15096" y="3554"/>
                  </a:lnTo>
                  <a:lnTo>
                    <a:pt x="15096" y="3598"/>
                  </a:lnTo>
                  <a:lnTo>
                    <a:pt x="15271" y="5836"/>
                  </a:lnTo>
                  <a:lnTo>
                    <a:pt x="15227" y="6012"/>
                  </a:lnTo>
                  <a:lnTo>
                    <a:pt x="14438" y="6363"/>
                  </a:lnTo>
                  <a:lnTo>
                    <a:pt x="14394" y="6363"/>
                  </a:lnTo>
                  <a:lnTo>
                    <a:pt x="13033" y="7240"/>
                  </a:lnTo>
                  <a:lnTo>
                    <a:pt x="12989" y="7284"/>
                  </a:lnTo>
                  <a:lnTo>
                    <a:pt x="12112" y="8250"/>
                  </a:lnTo>
                  <a:lnTo>
                    <a:pt x="12068" y="8293"/>
                  </a:lnTo>
                  <a:lnTo>
                    <a:pt x="11849" y="8864"/>
                  </a:lnTo>
                  <a:lnTo>
                    <a:pt x="11805" y="8864"/>
                  </a:lnTo>
                  <a:lnTo>
                    <a:pt x="10971" y="12769"/>
                  </a:lnTo>
                  <a:lnTo>
                    <a:pt x="10927" y="12769"/>
                  </a:lnTo>
                  <a:lnTo>
                    <a:pt x="10927" y="13603"/>
                  </a:lnTo>
                  <a:lnTo>
                    <a:pt x="9962" y="15402"/>
                  </a:lnTo>
                  <a:lnTo>
                    <a:pt x="7548" y="18956"/>
                  </a:lnTo>
                  <a:lnTo>
                    <a:pt x="6539" y="21370"/>
                  </a:lnTo>
                  <a:lnTo>
                    <a:pt x="6495" y="21414"/>
                  </a:lnTo>
                  <a:lnTo>
                    <a:pt x="6364" y="22291"/>
                  </a:lnTo>
                  <a:lnTo>
                    <a:pt x="6364" y="22335"/>
                  </a:lnTo>
                  <a:lnTo>
                    <a:pt x="6495" y="23081"/>
                  </a:lnTo>
                  <a:lnTo>
                    <a:pt x="6539" y="23871"/>
                  </a:lnTo>
                  <a:lnTo>
                    <a:pt x="6320" y="24222"/>
                  </a:lnTo>
                  <a:lnTo>
                    <a:pt x="6012" y="24441"/>
                  </a:lnTo>
                  <a:lnTo>
                    <a:pt x="5618" y="24573"/>
                  </a:lnTo>
                  <a:lnTo>
                    <a:pt x="4126" y="23871"/>
                  </a:lnTo>
                  <a:lnTo>
                    <a:pt x="3994" y="23871"/>
                  </a:lnTo>
                  <a:lnTo>
                    <a:pt x="1975" y="24485"/>
                  </a:lnTo>
                  <a:lnTo>
                    <a:pt x="1932" y="24529"/>
                  </a:lnTo>
                  <a:lnTo>
                    <a:pt x="1142" y="25319"/>
                  </a:lnTo>
                  <a:lnTo>
                    <a:pt x="1142" y="25363"/>
                  </a:lnTo>
                  <a:lnTo>
                    <a:pt x="308" y="26723"/>
                  </a:lnTo>
                  <a:lnTo>
                    <a:pt x="308" y="26767"/>
                  </a:lnTo>
                  <a:lnTo>
                    <a:pt x="45" y="27908"/>
                  </a:lnTo>
                  <a:lnTo>
                    <a:pt x="1" y="28610"/>
                  </a:lnTo>
                  <a:lnTo>
                    <a:pt x="45" y="28698"/>
                  </a:lnTo>
                  <a:lnTo>
                    <a:pt x="484" y="29619"/>
                  </a:lnTo>
                  <a:lnTo>
                    <a:pt x="527" y="29663"/>
                  </a:lnTo>
                  <a:lnTo>
                    <a:pt x="835" y="29839"/>
                  </a:lnTo>
                  <a:lnTo>
                    <a:pt x="922" y="29883"/>
                  </a:lnTo>
                  <a:lnTo>
                    <a:pt x="1010" y="29883"/>
                  </a:lnTo>
                  <a:lnTo>
                    <a:pt x="4564" y="28654"/>
                  </a:lnTo>
                  <a:lnTo>
                    <a:pt x="5705" y="28522"/>
                  </a:lnTo>
                  <a:lnTo>
                    <a:pt x="7592" y="28654"/>
                  </a:lnTo>
                  <a:lnTo>
                    <a:pt x="7636" y="28654"/>
                  </a:lnTo>
                  <a:lnTo>
                    <a:pt x="9303" y="28303"/>
                  </a:lnTo>
                  <a:lnTo>
                    <a:pt x="11980" y="28917"/>
                  </a:lnTo>
                  <a:lnTo>
                    <a:pt x="13648" y="29488"/>
                  </a:lnTo>
                  <a:lnTo>
                    <a:pt x="14964" y="29970"/>
                  </a:lnTo>
                  <a:lnTo>
                    <a:pt x="15973" y="30365"/>
                  </a:lnTo>
                  <a:lnTo>
                    <a:pt x="16763" y="30716"/>
                  </a:lnTo>
                  <a:lnTo>
                    <a:pt x="17685" y="31111"/>
                  </a:lnTo>
                  <a:lnTo>
                    <a:pt x="18080" y="31199"/>
                  </a:lnTo>
                  <a:lnTo>
                    <a:pt x="18387" y="31243"/>
                  </a:lnTo>
                  <a:lnTo>
                    <a:pt x="18782" y="31199"/>
                  </a:lnTo>
                  <a:lnTo>
                    <a:pt x="19220" y="31067"/>
                  </a:lnTo>
                  <a:lnTo>
                    <a:pt x="19791" y="30848"/>
                  </a:lnTo>
                  <a:lnTo>
                    <a:pt x="20493" y="30541"/>
                  </a:lnTo>
                  <a:lnTo>
                    <a:pt x="22073" y="29883"/>
                  </a:lnTo>
                  <a:lnTo>
                    <a:pt x="24355" y="29005"/>
                  </a:lnTo>
                  <a:lnTo>
                    <a:pt x="26812" y="27864"/>
                  </a:lnTo>
                  <a:lnTo>
                    <a:pt x="26856" y="27820"/>
                  </a:lnTo>
                  <a:lnTo>
                    <a:pt x="28348" y="26679"/>
                  </a:lnTo>
                  <a:lnTo>
                    <a:pt x="31112" y="25670"/>
                  </a:lnTo>
                  <a:lnTo>
                    <a:pt x="33438" y="25363"/>
                  </a:lnTo>
                  <a:lnTo>
                    <a:pt x="33526" y="25363"/>
                  </a:lnTo>
                  <a:lnTo>
                    <a:pt x="34096" y="24968"/>
                  </a:lnTo>
                  <a:lnTo>
                    <a:pt x="34140" y="24924"/>
                  </a:lnTo>
                  <a:lnTo>
                    <a:pt x="34579" y="24222"/>
                  </a:lnTo>
                  <a:lnTo>
                    <a:pt x="34623" y="24178"/>
                  </a:lnTo>
                  <a:lnTo>
                    <a:pt x="35149" y="22686"/>
                  </a:lnTo>
                  <a:lnTo>
                    <a:pt x="35500" y="22072"/>
                  </a:lnTo>
                  <a:lnTo>
                    <a:pt x="35500" y="22028"/>
                  </a:lnTo>
                  <a:lnTo>
                    <a:pt x="35588" y="21765"/>
                  </a:lnTo>
                  <a:lnTo>
                    <a:pt x="35588" y="21677"/>
                  </a:lnTo>
                  <a:lnTo>
                    <a:pt x="35500" y="21589"/>
                  </a:lnTo>
                  <a:lnTo>
                    <a:pt x="33087" y="20580"/>
                  </a:lnTo>
                  <a:lnTo>
                    <a:pt x="33043" y="20580"/>
                  </a:lnTo>
                  <a:lnTo>
                    <a:pt x="30849" y="20185"/>
                  </a:lnTo>
                  <a:lnTo>
                    <a:pt x="29664" y="20009"/>
                  </a:lnTo>
                  <a:lnTo>
                    <a:pt x="29225" y="19615"/>
                  </a:lnTo>
                  <a:lnTo>
                    <a:pt x="28918" y="18254"/>
                  </a:lnTo>
                  <a:lnTo>
                    <a:pt x="28479" y="15446"/>
                  </a:lnTo>
                  <a:lnTo>
                    <a:pt x="28040" y="13340"/>
                  </a:lnTo>
                  <a:lnTo>
                    <a:pt x="28040" y="13252"/>
                  </a:lnTo>
                  <a:lnTo>
                    <a:pt x="25934" y="9917"/>
                  </a:lnTo>
                  <a:lnTo>
                    <a:pt x="24091" y="7547"/>
                  </a:lnTo>
                  <a:lnTo>
                    <a:pt x="24047" y="7547"/>
                  </a:lnTo>
                  <a:lnTo>
                    <a:pt x="21985" y="5704"/>
                  </a:lnTo>
                  <a:lnTo>
                    <a:pt x="20098" y="4081"/>
                  </a:lnTo>
                  <a:lnTo>
                    <a:pt x="20054" y="4081"/>
                  </a:lnTo>
                  <a:lnTo>
                    <a:pt x="18738" y="3247"/>
                  </a:lnTo>
                  <a:lnTo>
                    <a:pt x="17816" y="1273"/>
                  </a:lnTo>
                  <a:lnTo>
                    <a:pt x="17378" y="439"/>
                  </a:lnTo>
                  <a:lnTo>
                    <a:pt x="17334" y="439"/>
                  </a:lnTo>
                  <a:lnTo>
                    <a:pt x="16983" y="44"/>
                  </a:lnTo>
                  <a:lnTo>
                    <a:pt x="1693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" name="Google Shape;837;p48"/>
            <p:cNvSpPr/>
            <p:nvPr/>
          </p:nvSpPr>
          <p:spPr>
            <a:xfrm>
              <a:off x="6038025" y="3987950"/>
              <a:ext cx="388375" cy="286350"/>
            </a:xfrm>
            <a:custGeom>
              <a:avLst/>
              <a:gdLst/>
              <a:ahLst/>
              <a:cxnLst/>
              <a:rect l="l" t="t" r="r" b="b"/>
              <a:pathLst>
                <a:path w="15535" h="11454" extrusionOk="0">
                  <a:moveTo>
                    <a:pt x="2545" y="352"/>
                  </a:moveTo>
                  <a:lnTo>
                    <a:pt x="5134" y="527"/>
                  </a:lnTo>
                  <a:lnTo>
                    <a:pt x="7504" y="1010"/>
                  </a:lnTo>
                  <a:lnTo>
                    <a:pt x="9786" y="1317"/>
                  </a:lnTo>
                  <a:lnTo>
                    <a:pt x="9830" y="1317"/>
                  </a:lnTo>
                  <a:lnTo>
                    <a:pt x="11760" y="1010"/>
                  </a:lnTo>
                  <a:lnTo>
                    <a:pt x="12813" y="1142"/>
                  </a:lnTo>
                  <a:lnTo>
                    <a:pt x="14130" y="1800"/>
                  </a:lnTo>
                  <a:lnTo>
                    <a:pt x="14569" y="2195"/>
                  </a:lnTo>
                  <a:lnTo>
                    <a:pt x="15139" y="3906"/>
                  </a:lnTo>
                  <a:lnTo>
                    <a:pt x="15183" y="4345"/>
                  </a:lnTo>
                  <a:lnTo>
                    <a:pt x="14481" y="5486"/>
                  </a:lnTo>
                  <a:lnTo>
                    <a:pt x="12857" y="7504"/>
                  </a:lnTo>
                  <a:lnTo>
                    <a:pt x="11936" y="8952"/>
                  </a:lnTo>
                  <a:lnTo>
                    <a:pt x="10356" y="10005"/>
                  </a:lnTo>
                  <a:lnTo>
                    <a:pt x="7855" y="11015"/>
                  </a:lnTo>
                  <a:lnTo>
                    <a:pt x="6758" y="11102"/>
                  </a:lnTo>
                  <a:lnTo>
                    <a:pt x="5924" y="11059"/>
                  </a:lnTo>
                  <a:lnTo>
                    <a:pt x="4520" y="10313"/>
                  </a:lnTo>
                  <a:lnTo>
                    <a:pt x="3072" y="9303"/>
                  </a:lnTo>
                  <a:lnTo>
                    <a:pt x="2721" y="8865"/>
                  </a:lnTo>
                  <a:lnTo>
                    <a:pt x="2326" y="6802"/>
                  </a:lnTo>
                  <a:lnTo>
                    <a:pt x="2282" y="6714"/>
                  </a:lnTo>
                  <a:lnTo>
                    <a:pt x="527" y="4082"/>
                  </a:lnTo>
                  <a:lnTo>
                    <a:pt x="351" y="3160"/>
                  </a:lnTo>
                  <a:lnTo>
                    <a:pt x="834" y="2063"/>
                  </a:lnTo>
                  <a:lnTo>
                    <a:pt x="1580" y="922"/>
                  </a:lnTo>
                  <a:lnTo>
                    <a:pt x="2019" y="527"/>
                  </a:lnTo>
                  <a:lnTo>
                    <a:pt x="2545" y="352"/>
                  </a:lnTo>
                  <a:close/>
                  <a:moveTo>
                    <a:pt x="2545" y="1"/>
                  </a:moveTo>
                  <a:lnTo>
                    <a:pt x="2458" y="45"/>
                  </a:lnTo>
                  <a:lnTo>
                    <a:pt x="1887" y="220"/>
                  </a:lnTo>
                  <a:lnTo>
                    <a:pt x="1843" y="264"/>
                  </a:lnTo>
                  <a:lnTo>
                    <a:pt x="1317" y="659"/>
                  </a:lnTo>
                  <a:lnTo>
                    <a:pt x="1273" y="703"/>
                  </a:lnTo>
                  <a:lnTo>
                    <a:pt x="527" y="1888"/>
                  </a:lnTo>
                  <a:lnTo>
                    <a:pt x="527" y="1931"/>
                  </a:lnTo>
                  <a:lnTo>
                    <a:pt x="44" y="3072"/>
                  </a:lnTo>
                  <a:lnTo>
                    <a:pt x="0" y="3204"/>
                  </a:lnTo>
                  <a:lnTo>
                    <a:pt x="176" y="4169"/>
                  </a:lnTo>
                  <a:lnTo>
                    <a:pt x="220" y="4257"/>
                  </a:lnTo>
                  <a:lnTo>
                    <a:pt x="1975" y="6890"/>
                  </a:lnTo>
                  <a:lnTo>
                    <a:pt x="2414" y="8952"/>
                  </a:lnTo>
                  <a:lnTo>
                    <a:pt x="2458" y="9040"/>
                  </a:lnTo>
                  <a:lnTo>
                    <a:pt x="2809" y="9523"/>
                  </a:lnTo>
                  <a:lnTo>
                    <a:pt x="2853" y="9567"/>
                  </a:lnTo>
                  <a:lnTo>
                    <a:pt x="4345" y="10620"/>
                  </a:lnTo>
                  <a:lnTo>
                    <a:pt x="5793" y="11366"/>
                  </a:lnTo>
                  <a:lnTo>
                    <a:pt x="5880" y="11410"/>
                  </a:lnTo>
                  <a:lnTo>
                    <a:pt x="6758" y="11453"/>
                  </a:lnTo>
                  <a:lnTo>
                    <a:pt x="7943" y="11322"/>
                  </a:lnTo>
                  <a:lnTo>
                    <a:pt x="7987" y="11322"/>
                  </a:lnTo>
                  <a:lnTo>
                    <a:pt x="10488" y="10313"/>
                  </a:lnTo>
                  <a:lnTo>
                    <a:pt x="10532" y="10313"/>
                  </a:lnTo>
                  <a:lnTo>
                    <a:pt x="12155" y="9216"/>
                  </a:lnTo>
                  <a:lnTo>
                    <a:pt x="12199" y="9172"/>
                  </a:lnTo>
                  <a:lnTo>
                    <a:pt x="13165" y="7724"/>
                  </a:lnTo>
                  <a:lnTo>
                    <a:pt x="14788" y="5705"/>
                  </a:lnTo>
                  <a:lnTo>
                    <a:pt x="15490" y="4476"/>
                  </a:lnTo>
                  <a:lnTo>
                    <a:pt x="15534" y="4389"/>
                  </a:lnTo>
                  <a:lnTo>
                    <a:pt x="15490" y="3862"/>
                  </a:lnTo>
                  <a:lnTo>
                    <a:pt x="15490" y="3818"/>
                  </a:lnTo>
                  <a:lnTo>
                    <a:pt x="14876" y="2063"/>
                  </a:lnTo>
                  <a:lnTo>
                    <a:pt x="14832" y="1975"/>
                  </a:lnTo>
                  <a:lnTo>
                    <a:pt x="14393" y="1536"/>
                  </a:lnTo>
                  <a:lnTo>
                    <a:pt x="14349" y="1493"/>
                  </a:lnTo>
                  <a:lnTo>
                    <a:pt x="12945" y="834"/>
                  </a:lnTo>
                  <a:lnTo>
                    <a:pt x="12901" y="791"/>
                  </a:lnTo>
                  <a:lnTo>
                    <a:pt x="11804" y="659"/>
                  </a:lnTo>
                  <a:lnTo>
                    <a:pt x="11760" y="659"/>
                  </a:lnTo>
                  <a:lnTo>
                    <a:pt x="9830" y="966"/>
                  </a:lnTo>
                  <a:lnTo>
                    <a:pt x="7548" y="659"/>
                  </a:lnTo>
                  <a:lnTo>
                    <a:pt x="5178" y="176"/>
                  </a:lnTo>
                  <a:lnTo>
                    <a:pt x="254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" name="Google Shape;838;p48"/>
            <p:cNvSpPr/>
            <p:nvPr/>
          </p:nvSpPr>
          <p:spPr>
            <a:xfrm>
              <a:off x="6096175" y="1773100"/>
              <a:ext cx="942350" cy="1522675"/>
            </a:xfrm>
            <a:custGeom>
              <a:avLst/>
              <a:gdLst/>
              <a:ahLst/>
              <a:cxnLst/>
              <a:rect l="l" t="t" r="r" b="b"/>
              <a:pathLst>
                <a:path w="37694" h="60907" extrusionOk="0">
                  <a:moveTo>
                    <a:pt x="35982" y="0"/>
                  </a:moveTo>
                  <a:lnTo>
                    <a:pt x="35938" y="44"/>
                  </a:lnTo>
                  <a:lnTo>
                    <a:pt x="35894" y="88"/>
                  </a:lnTo>
                  <a:lnTo>
                    <a:pt x="35894" y="176"/>
                  </a:lnTo>
                  <a:lnTo>
                    <a:pt x="35894" y="220"/>
                  </a:lnTo>
                  <a:lnTo>
                    <a:pt x="35938" y="307"/>
                  </a:lnTo>
                  <a:lnTo>
                    <a:pt x="36070" y="395"/>
                  </a:lnTo>
                  <a:lnTo>
                    <a:pt x="37079" y="1975"/>
                  </a:lnTo>
                  <a:lnTo>
                    <a:pt x="37298" y="2765"/>
                  </a:lnTo>
                  <a:lnTo>
                    <a:pt x="37342" y="3598"/>
                  </a:lnTo>
                  <a:lnTo>
                    <a:pt x="37035" y="5529"/>
                  </a:lnTo>
                  <a:lnTo>
                    <a:pt x="37035" y="5573"/>
                  </a:lnTo>
                  <a:lnTo>
                    <a:pt x="36904" y="8820"/>
                  </a:lnTo>
                  <a:lnTo>
                    <a:pt x="36640" y="9829"/>
                  </a:lnTo>
                  <a:lnTo>
                    <a:pt x="35850" y="11760"/>
                  </a:lnTo>
                  <a:lnTo>
                    <a:pt x="34578" y="14569"/>
                  </a:lnTo>
                  <a:lnTo>
                    <a:pt x="33393" y="17026"/>
                  </a:lnTo>
                  <a:lnTo>
                    <a:pt x="31111" y="20405"/>
                  </a:lnTo>
                  <a:lnTo>
                    <a:pt x="31111" y="20536"/>
                  </a:lnTo>
                  <a:lnTo>
                    <a:pt x="31155" y="20624"/>
                  </a:lnTo>
                  <a:lnTo>
                    <a:pt x="31506" y="21063"/>
                  </a:lnTo>
                  <a:lnTo>
                    <a:pt x="32472" y="22511"/>
                  </a:lnTo>
                  <a:lnTo>
                    <a:pt x="32867" y="24573"/>
                  </a:lnTo>
                  <a:lnTo>
                    <a:pt x="33525" y="26767"/>
                  </a:lnTo>
                  <a:lnTo>
                    <a:pt x="33613" y="28523"/>
                  </a:lnTo>
                  <a:lnTo>
                    <a:pt x="33656" y="31638"/>
                  </a:lnTo>
                  <a:lnTo>
                    <a:pt x="33656" y="35368"/>
                  </a:lnTo>
                  <a:lnTo>
                    <a:pt x="33437" y="38088"/>
                  </a:lnTo>
                  <a:lnTo>
                    <a:pt x="33130" y="38922"/>
                  </a:lnTo>
                  <a:lnTo>
                    <a:pt x="30804" y="41774"/>
                  </a:lnTo>
                  <a:lnTo>
                    <a:pt x="28391" y="43442"/>
                  </a:lnTo>
                  <a:lnTo>
                    <a:pt x="25495" y="44978"/>
                  </a:lnTo>
                  <a:lnTo>
                    <a:pt x="23301" y="46119"/>
                  </a:lnTo>
                  <a:lnTo>
                    <a:pt x="20097" y="47874"/>
                  </a:lnTo>
                  <a:lnTo>
                    <a:pt x="16894" y="49936"/>
                  </a:lnTo>
                  <a:lnTo>
                    <a:pt x="16016" y="50726"/>
                  </a:lnTo>
                  <a:lnTo>
                    <a:pt x="14042" y="51516"/>
                  </a:lnTo>
                  <a:lnTo>
                    <a:pt x="13998" y="51516"/>
                  </a:lnTo>
                  <a:lnTo>
                    <a:pt x="12682" y="52306"/>
                  </a:lnTo>
                  <a:lnTo>
                    <a:pt x="12638" y="52306"/>
                  </a:lnTo>
                  <a:lnTo>
                    <a:pt x="11146" y="53490"/>
                  </a:lnTo>
                  <a:lnTo>
                    <a:pt x="9127" y="54500"/>
                  </a:lnTo>
                  <a:lnTo>
                    <a:pt x="5222" y="56694"/>
                  </a:lnTo>
                  <a:lnTo>
                    <a:pt x="3335" y="58098"/>
                  </a:lnTo>
                  <a:lnTo>
                    <a:pt x="88" y="60599"/>
                  </a:lnTo>
                  <a:lnTo>
                    <a:pt x="44" y="60643"/>
                  </a:lnTo>
                  <a:lnTo>
                    <a:pt x="0" y="60731"/>
                  </a:lnTo>
                  <a:lnTo>
                    <a:pt x="0" y="60775"/>
                  </a:lnTo>
                  <a:lnTo>
                    <a:pt x="44" y="60862"/>
                  </a:lnTo>
                  <a:lnTo>
                    <a:pt x="88" y="60906"/>
                  </a:lnTo>
                  <a:lnTo>
                    <a:pt x="307" y="60906"/>
                  </a:lnTo>
                  <a:lnTo>
                    <a:pt x="3554" y="58405"/>
                  </a:lnTo>
                  <a:lnTo>
                    <a:pt x="5397" y="56957"/>
                  </a:lnTo>
                  <a:lnTo>
                    <a:pt x="9303" y="54807"/>
                  </a:lnTo>
                  <a:lnTo>
                    <a:pt x="11277" y="53798"/>
                  </a:lnTo>
                  <a:lnTo>
                    <a:pt x="11321" y="53754"/>
                  </a:lnTo>
                  <a:lnTo>
                    <a:pt x="12857" y="52613"/>
                  </a:lnTo>
                  <a:lnTo>
                    <a:pt x="14173" y="51823"/>
                  </a:lnTo>
                  <a:lnTo>
                    <a:pt x="16148" y="51033"/>
                  </a:lnTo>
                  <a:lnTo>
                    <a:pt x="16192" y="50989"/>
                  </a:lnTo>
                  <a:lnTo>
                    <a:pt x="17113" y="50243"/>
                  </a:lnTo>
                  <a:lnTo>
                    <a:pt x="20273" y="48181"/>
                  </a:lnTo>
                  <a:lnTo>
                    <a:pt x="23476" y="46426"/>
                  </a:lnTo>
                  <a:lnTo>
                    <a:pt x="25626" y="45285"/>
                  </a:lnTo>
                  <a:lnTo>
                    <a:pt x="28566" y="43749"/>
                  </a:lnTo>
                  <a:lnTo>
                    <a:pt x="31024" y="42038"/>
                  </a:lnTo>
                  <a:lnTo>
                    <a:pt x="31067" y="41994"/>
                  </a:lnTo>
                  <a:lnTo>
                    <a:pt x="33437" y="39098"/>
                  </a:lnTo>
                  <a:lnTo>
                    <a:pt x="33437" y="39054"/>
                  </a:lnTo>
                  <a:lnTo>
                    <a:pt x="33788" y="38176"/>
                  </a:lnTo>
                  <a:lnTo>
                    <a:pt x="33788" y="38132"/>
                  </a:lnTo>
                  <a:lnTo>
                    <a:pt x="34007" y="35368"/>
                  </a:lnTo>
                  <a:lnTo>
                    <a:pt x="34007" y="31638"/>
                  </a:lnTo>
                  <a:lnTo>
                    <a:pt x="33964" y="28523"/>
                  </a:lnTo>
                  <a:lnTo>
                    <a:pt x="33876" y="26723"/>
                  </a:lnTo>
                  <a:lnTo>
                    <a:pt x="33218" y="24486"/>
                  </a:lnTo>
                  <a:lnTo>
                    <a:pt x="32823" y="22379"/>
                  </a:lnTo>
                  <a:lnTo>
                    <a:pt x="32779" y="22335"/>
                  </a:lnTo>
                  <a:lnTo>
                    <a:pt x="31813" y="20887"/>
                  </a:lnTo>
                  <a:lnTo>
                    <a:pt x="31813" y="20843"/>
                  </a:lnTo>
                  <a:lnTo>
                    <a:pt x="31506" y="20492"/>
                  </a:lnTo>
                  <a:lnTo>
                    <a:pt x="33700" y="17201"/>
                  </a:lnTo>
                  <a:lnTo>
                    <a:pt x="34885" y="14744"/>
                  </a:lnTo>
                  <a:lnTo>
                    <a:pt x="36201" y="11892"/>
                  </a:lnTo>
                  <a:lnTo>
                    <a:pt x="36991" y="9961"/>
                  </a:lnTo>
                  <a:lnTo>
                    <a:pt x="36991" y="9917"/>
                  </a:lnTo>
                  <a:lnTo>
                    <a:pt x="37255" y="8908"/>
                  </a:lnTo>
                  <a:lnTo>
                    <a:pt x="37255" y="8864"/>
                  </a:lnTo>
                  <a:lnTo>
                    <a:pt x="37386" y="5573"/>
                  </a:lnTo>
                  <a:lnTo>
                    <a:pt x="37693" y="3642"/>
                  </a:lnTo>
                  <a:lnTo>
                    <a:pt x="37693" y="3598"/>
                  </a:lnTo>
                  <a:lnTo>
                    <a:pt x="37650" y="2721"/>
                  </a:lnTo>
                  <a:lnTo>
                    <a:pt x="37650" y="2677"/>
                  </a:lnTo>
                  <a:lnTo>
                    <a:pt x="37386" y="1843"/>
                  </a:lnTo>
                  <a:lnTo>
                    <a:pt x="37386" y="1799"/>
                  </a:lnTo>
                  <a:lnTo>
                    <a:pt x="36377" y="220"/>
                  </a:lnTo>
                  <a:lnTo>
                    <a:pt x="36333" y="176"/>
                  </a:lnTo>
                  <a:lnTo>
                    <a:pt x="36158" y="44"/>
                  </a:lnTo>
                  <a:lnTo>
                    <a:pt x="3611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" name="Google Shape;839;p48"/>
            <p:cNvSpPr/>
            <p:nvPr/>
          </p:nvSpPr>
          <p:spPr>
            <a:xfrm>
              <a:off x="6123600" y="1816975"/>
              <a:ext cx="957700" cy="1504025"/>
            </a:xfrm>
            <a:custGeom>
              <a:avLst/>
              <a:gdLst/>
              <a:ahLst/>
              <a:cxnLst/>
              <a:rect l="l" t="t" r="r" b="b"/>
              <a:pathLst>
                <a:path w="38308" h="60161" extrusionOk="0">
                  <a:moveTo>
                    <a:pt x="36772" y="1"/>
                  </a:moveTo>
                  <a:lnTo>
                    <a:pt x="36684" y="44"/>
                  </a:lnTo>
                  <a:lnTo>
                    <a:pt x="36684" y="132"/>
                  </a:lnTo>
                  <a:lnTo>
                    <a:pt x="36684" y="176"/>
                  </a:lnTo>
                  <a:lnTo>
                    <a:pt x="36684" y="264"/>
                  </a:lnTo>
                  <a:lnTo>
                    <a:pt x="37430" y="1624"/>
                  </a:lnTo>
                  <a:lnTo>
                    <a:pt x="37913" y="3160"/>
                  </a:lnTo>
                  <a:lnTo>
                    <a:pt x="37957" y="4740"/>
                  </a:lnTo>
                  <a:lnTo>
                    <a:pt x="37298" y="7372"/>
                  </a:lnTo>
                  <a:lnTo>
                    <a:pt x="36245" y="10620"/>
                  </a:lnTo>
                  <a:lnTo>
                    <a:pt x="36245" y="10663"/>
                  </a:lnTo>
                  <a:lnTo>
                    <a:pt x="36421" y="13077"/>
                  </a:lnTo>
                  <a:lnTo>
                    <a:pt x="36158" y="15183"/>
                  </a:lnTo>
                  <a:lnTo>
                    <a:pt x="36070" y="17509"/>
                  </a:lnTo>
                  <a:lnTo>
                    <a:pt x="35807" y="20142"/>
                  </a:lnTo>
                  <a:lnTo>
                    <a:pt x="35850" y="20229"/>
                  </a:lnTo>
                  <a:lnTo>
                    <a:pt x="36465" y="22160"/>
                  </a:lnTo>
                  <a:lnTo>
                    <a:pt x="36596" y="25802"/>
                  </a:lnTo>
                  <a:lnTo>
                    <a:pt x="36904" y="27601"/>
                  </a:lnTo>
                  <a:lnTo>
                    <a:pt x="36947" y="29488"/>
                  </a:lnTo>
                  <a:lnTo>
                    <a:pt x="36860" y="32077"/>
                  </a:lnTo>
                  <a:lnTo>
                    <a:pt x="36596" y="34578"/>
                  </a:lnTo>
                  <a:lnTo>
                    <a:pt x="36070" y="36333"/>
                  </a:lnTo>
                  <a:lnTo>
                    <a:pt x="34797" y="38308"/>
                  </a:lnTo>
                  <a:lnTo>
                    <a:pt x="33042" y="41555"/>
                  </a:lnTo>
                  <a:lnTo>
                    <a:pt x="31770" y="42828"/>
                  </a:lnTo>
                  <a:lnTo>
                    <a:pt x="30848" y="43047"/>
                  </a:lnTo>
                  <a:lnTo>
                    <a:pt x="29619" y="43091"/>
                  </a:lnTo>
                  <a:lnTo>
                    <a:pt x="29532" y="43135"/>
                  </a:lnTo>
                  <a:lnTo>
                    <a:pt x="27294" y="44364"/>
                  </a:lnTo>
                  <a:lnTo>
                    <a:pt x="22028" y="47040"/>
                  </a:lnTo>
                  <a:lnTo>
                    <a:pt x="18035" y="49103"/>
                  </a:lnTo>
                  <a:lnTo>
                    <a:pt x="15534" y="50726"/>
                  </a:lnTo>
                  <a:lnTo>
                    <a:pt x="12155" y="52086"/>
                  </a:lnTo>
                  <a:lnTo>
                    <a:pt x="12111" y="52086"/>
                  </a:lnTo>
                  <a:lnTo>
                    <a:pt x="10531" y="53008"/>
                  </a:lnTo>
                  <a:lnTo>
                    <a:pt x="8996" y="53886"/>
                  </a:lnTo>
                  <a:lnTo>
                    <a:pt x="7416" y="54719"/>
                  </a:lnTo>
                  <a:lnTo>
                    <a:pt x="5880" y="55597"/>
                  </a:lnTo>
                  <a:lnTo>
                    <a:pt x="5134" y="56080"/>
                  </a:lnTo>
                  <a:lnTo>
                    <a:pt x="4432" y="56562"/>
                  </a:lnTo>
                  <a:lnTo>
                    <a:pt x="3686" y="57089"/>
                  </a:lnTo>
                  <a:lnTo>
                    <a:pt x="2984" y="57659"/>
                  </a:lnTo>
                  <a:lnTo>
                    <a:pt x="88" y="59853"/>
                  </a:lnTo>
                  <a:lnTo>
                    <a:pt x="44" y="59897"/>
                  </a:lnTo>
                  <a:lnTo>
                    <a:pt x="0" y="59985"/>
                  </a:lnTo>
                  <a:lnTo>
                    <a:pt x="0" y="60029"/>
                  </a:lnTo>
                  <a:lnTo>
                    <a:pt x="44" y="60117"/>
                  </a:lnTo>
                  <a:lnTo>
                    <a:pt x="88" y="60160"/>
                  </a:lnTo>
                  <a:lnTo>
                    <a:pt x="176" y="60160"/>
                  </a:lnTo>
                  <a:lnTo>
                    <a:pt x="307" y="60117"/>
                  </a:lnTo>
                  <a:lnTo>
                    <a:pt x="3203" y="57923"/>
                  </a:lnTo>
                  <a:lnTo>
                    <a:pt x="3905" y="57396"/>
                  </a:lnTo>
                  <a:lnTo>
                    <a:pt x="4607" y="56869"/>
                  </a:lnTo>
                  <a:lnTo>
                    <a:pt x="5353" y="56387"/>
                  </a:lnTo>
                  <a:lnTo>
                    <a:pt x="6099" y="55904"/>
                  </a:lnTo>
                  <a:lnTo>
                    <a:pt x="7635" y="55026"/>
                  </a:lnTo>
                  <a:lnTo>
                    <a:pt x="9127" y="54193"/>
                  </a:lnTo>
                  <a:lnTo>
                    <a:pt x="10707" y="53315"/>
                  </a:lnTo>
                  <a:lnTo>
                    <a:pt x="12287" y="52394"/>
                  </a:lnTo>
                  <a:lnTo>
                    <a:pt x="15665" y="51033"/>
                  </a:lnTo>
                  <a:lnTo>
                    <a:pt x="15709" y="51033"/>
                  </a:lnTo>
                  <a:lnTo>
                    <a:pt x="18210" y="49410"/>
                  </a:lnTo>
                  <a:lnTo>
                    <a:pt x="22160" y="47347"/>
                  </a:lnTo>
                  <a:lnTo>
                    <a:pt x="27469" y="44671"/>
                  </a:lnTo>
                  <a:lnTo>
                    <a:pt x="29663" y="43442"/>
                  </a:lnTo>
                  <a:lnTo>
                    <a:pt x="30892" y="43398"/>
                  </a:lnTo>
                  <a:lnTo>
                    <a:pt x="30936" y="43398"/>
                  </a:lnTo>
                  <a:lnTo>
                    <a:pt x="31901" y="43179"/>
                  </a:lnTo>
                  <a:lnTo>
                    <a:pt x="31989" y="43135"/>
                  </a:lnTo>
                  <a:lnTo>
                    <a:pt x="33349" y="41775"/>
                  </a:lnTo>
                  <a:lnTo>
                    <a:pt x="33349" y="41731"/>
                  </a:lnTo>
                  <a:lnTo>
                    <a:pt x="35104" y="38527"/>
                  </a:lnTo>
                  <a:lnTo>
                    <a:pt x="36377" y="36509"/>
                  </a:lnTo>
                  <a:lnTo>
                    <a:pt x="36377" y="36465"/>
                  </a:lnTo>
                  <a:lnTo>
                    <a:pt x="36904" y="34666"/>
                  </a:lnTo>
                  <a:lnTo>
                    <a:pt x="36904" y="34622"/>
                  </a:lnTo>
                  <a:lnTo>
                    <a:pt x="37211" y="32121"/>
                  </a:lnTo>
                  <a:lnTo>
                    <a:pt x="37298" y="29488"/>
                  </a:lnTo>
                  <a:lnTo>
                    <a:pt x="37255" y="27601"/>
                  </a:lnTo>
                  <a:lnTo>
                    <a:pt x="37211" y="27557"/>
                  </a:lnTo>
                  <a:lnTo>
                    <a:pt x="36947" y="25758"/>
                  </a:lnTo>
                  <a:lnTo>
                    <a:pt x="36816" y="22116"/>
                  </a:lnTo>
                  <a:lnTo>
                    <a:pt x="36816" y="22072"/>
                  </a:lnTo>
                  <a:lnTo>
                    <a:pt x="36201" y="20142"/>
                  </a:lnTo>
                  <a:lnTo>
                    <a:pt x="36421" y="17509"/>
                  </a:lnTo>
                  <a:lnTo>
                    <a:pt x="36509" y="15227"/>
                  </a:lnTo>
                  <a:lnTo>
                    <a:pt x="36772" y="13077"/>
                  </a:lnTo>
                  <a:lnTo>
                    <a:pt x="36596" y="10663"/>
                  </a:lnTo>
                  <a:lnTo>
                    <a:pt x="37650" y="7460"/>
                  </a:lnTo>
                  <a:lnTo>
                    <a:pt x="38264" y="4827"/>
                  </a:lnTo>
                  <a:lnTo>
                    <a:pt x="38308" y="4783"/>
                  </a:lnTo>
                  <a:lnTo>
                    <a:pt x="38264" y="3160"/>
                  </a:lnTo>
                  <a:lnTo>
                    <a:pt x="38264" y="3072"/>
                  </a:lnTo>
                  <a:lnTo>
                    <a:pt x="37737" y="1492"/>
                  </a:lnTo>
                  <a:lnTo>
                    <a:pt x="37737" y="1449"/>
                  </a:lnTo>
                  <a:lnTo>
                    <a:pt x="36991" y="88"/>
                  </a:lnTo>
                  <a:lnTo>
                    <a:pt x="36947" y="44"/>
                  </a:lnTo>
                  <a:lnTo>
                    <a:pt x="3690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" name="Google Shape;840;p48"/>
            <p:cNvSpPr/>
            <p:nvPr/>
          </p:nvSpPr>
          <p:spPr>
            <a:xfrm>
              <a:off x="6392350" y="3454800"/>
              <a:ext cx="767950" cy="217250"/>
            </a:xfrm>
            <a:custGeom>
              <a:avLst/>
              <a:gdLst/>
              <a:ahLst/>
              <a:cxnLst/>
              <a:rect l="l" t="t" r="r" b="b"/>
              <a:pathLst>
                <a:path w="30718" h="8690" extrusionOk="0">
                  <a:moveTo>
                    <a:pt x="11234" y="1"/>
                  </a:moveTo>
                  <a:lnTo>
                    <a:pt x="7899" y="1010"/>
                  </a:lnTo>
                  <a:lnTo>
                    <a:pt x="3555" y="1975"/>
                  </a:lnTo>
                  <a:lnTo>
                    <a:pt x="3511" y="1975"/>
                  </a:lnTo>
                  <a:lnTo>
                    <a:pt x="89" y="3994"/>
                  </a:lnTo>
                  <a:lnTo>
                    <a:pt x="45" y="4038"/>
                  </a:lnTo>
                  <a:lnTo>
                    <a:pt x="1" y="4126"/>
                  </a:lnTo>
                  <a:lnTo>
                    <a:pt x="1" y="4169"/>
                  </a:lnTo>
                  <a:lnTo>
                    <a:pt x="45" y="4257"/>
                  </a:lnTo>
                  <a:lnTo>
                    <a:pt x="89" y="4301"/>
                  </a:lnTo>
                  <a:lnTo>
                    <a:pt x="132" y="4345"/>
                  </a:lnTo>
                  <a:lnTo>
                    <a:pt x="220" y="4345"/>
                  </a:lnTo>
                  <a:lnTo>
                    <a:pt x="264" y="4301"/>
                  </a:lnTo>
                  <a:lnTo>
                    <a:pt x="3687" y="2326"/>
                  </a:lnTo>
                  <a:lnTo>
                    <a:pt x="7987" y="1361"/>
                  </a:lnTo>
                  <a:lnTo>
                    <a:pt x="10313" y="659"/>
                  </a:lnTo>
                  <a:lnTo>
                    <a:pt x="11278" y="352"/>
                  </a:lnTo>
                  <a:lnTo>
                    <a:pt x="11497" y="352"/>
                  </a:lnTo>
                  <a:lnTo>
                    <a:pt x="13384" y="2283"/>
                  </a:lnTo>
                  <a:lnTo>
                    <a:pt x="13428" y="2326"/>
                  </a:lnTo>
                  <a:lnTo>
                    <a:pt x="15754" y="4257"/>
                  </a:lnTo>
                  <a:lnTo>
                    <a:pt x="15798" y="4257"/>
                  </a:lnTo>
                  <a:lnTo>
                    <a:pt x="18913" y="5969"/>
                  </a:lnTo>
                  <a:lnTo>
                    <a:pt x="20888" y="6802"/>
                  </a:lnTo>
                  <a:lnTo>
                    <a:pt x="23214" y="7592"/>
                  </a:lnTo>
                  <a:lnTo>
                    <a:pt x="26022" y="8601"/>
                  </a:lnTo>
                  <a:lnTo>
                    <a:pt x="26066" y="8601"/>
                  </a:lnTo>
                  <a:lnTo>
                    <a:pt x="26943" y="8689"/>
                  </a:lnTo>
                  <a:lnTo>
                    <a:pt x="26987" y="8689"/>
                  </a:lnTo>
                  <a:lnTo>
                    <a:pt x="27777" y="8558"/>
                  </a:lnTo>
                  <a:lnTo>
                    <a:pt x="27821" y="8514"/>
                  </a:lnTo>
                  <a:lnTo>
                    <a:pt x="28874" y="7899"/>
                  </a:lnTo>
                  <a:lnTo>
                    <a:pt x="28962" y="7855"/>
                  </a:lnTo>
                  <a:lnTo>
                    <a:pt x="30366" y="5881"/>
                  </a:lnTo>
                  <a:lnTo>
                    <a:pt x="30366" y="5837"/>
                  </a:lnTo>
                  <a:lnTo>
                    <a:pt x="30717" y="5003"/>
                  </a:lnTo>
                  <a:lnTo>
                    <a:pt x="30717" y="4872"/>
                  </a:lnTo>
                  <a:lnTo>
                    <a:pt x="30322" y="3380"/>
                  </a:lnTo>
                  <a:lnTo>
                    <a:pt x="30278" y="3380"/>
                  </a:lnTo>
                  <a:lnTo>
                    <a:pt x="29225" y="1010"/>
                  </a:lnTo>
                  <a:lnTo>
                    <a:pt x="29181" y="966"/>
                  </a:lnTo>
                  <a:lnTo>
                    <a:pt x="29137" y="922"/>
                  </a:lnTo>
                  <a:lnTo>
                    <a:pt x="29050" y="922"/>
                  </a:lnTo>
                  <a:lnTo>
                    <a:pt x="28962" y="966"/>
                  </a:lnTo>
                  <a:lnTo>
                    <a:pt x="28918" y="966"/>
                  </a:lnTo>
                  <a:lnTo>
                    <a:pt x="28874" y="1054"/>
                  </a:lnTo>
                  <a:lnTo>
                    <a:pt x="28874" y="1098"/>
                  </a:lnTo>
                  <a:lnTo>
                    <a:pt x="28918" y="1186"/>
                  </a:lnTo>
                  <a:lnTo>
                    <a:pt x="29971" y="3511"/>
                  </a:lnTo>
                  <a:lnTo>
                    <a:pt x="30366" y="4915"/>
                  </a:lnTo>
                  <a:lnTo>
                    <a:pt x="30059" y="5661"/>
                  </a:lnTo>
                  <a:lnTo>
                    <a:pt x="28699" y="7636"/>
                  </a:lnTo>
                  <a:lnTo>
                    <a:pt x="27689" y="8206"/>
                  </a:lnTo>
                  <a:lnTo>
                    <a:pt x="26943" y="8338"/>
                  </a:lnTo>
                  <a:lnTo>
                    <a:pt x="26154" y="8250"/>
                  </a:lnTo>
                  <a:lnTo>
                    <a:pt x="23301" y="7285"/>
                  </a:lnTo>
                  <a:lnTo>
                    <a:pt x="21020" y="6495"/>
                  </a:lnTo>
                  <a:lnTo>
                    <a:pt x="19045" y="5618"/>
                  </a:lnTo>
                  <a:lnTo>
                    <a:pt x="15973" y="3950"/>
                  </a:lnTo>
                  <a:lnTo>
                    <a:pt x="13648" y="2063"/>
                  </a:lnTo>
                  <a:lnTo>
                    <a:pt x="11673" y="89"/>
                  </a:lnTo>
                  <a:lnTo>
                    <a:pt x="11585" y="45"/>
                  </a:lnTo>
                  <a:lnTo>
                    <a:pt x="1132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" name="Google Shape;841;p48"/>
            <p:cNvSpPr/>
            <p:nvPr/>
          </p:nvSpPr>
          <p:spPr>
            <a:xfrm>
              <a:off x="6322150" y="3238700"/>
              <a:ext cx="868850" cy="265500"/>
            </a:xfrm>
            <a:custGeom>
              <a:avLst/>
              <a:gdLst/>
              <a:ahLst/>
              <a:cxnLst/>
              <a:rect l="l" t="t" r="r" b="b"/>
              <a:pathLst>
                <a:path w="34754" h="10620" extrusionOk="0">
                  <a:moveTo>
                    <a:pt x="34491" y="0"/>
                  </a:moveTo>
                  <a:lnTo>
                    <a:pt x="34447" y="44"/>
                  </a:lnTo>
                  <a:lnTo>
                    <a:pt x="33437" y="1492"/>
                  </a:lnTo>
                  <a:lnTo>
                    <a:pt x="32033" y="3730"/>
                  </a:lnTo>
                  <a:lnTo>
                    <a:pt x="32033" y="3774"/>
                  </a:lnTo>
                  <a:lnTo>
                    <a:pt x="31419" y="5442"/>
                  </a:lnTo>
                  <a:lnTo>
                    <a:pt x="31419" y="5485"/>
                  </a:lnTo>
                  <a:lnTo>
                    <a:pt x="31156" y="7592"/>
                  </a:lnTo>
                  <a:lnTo>
                    <a:pt x="31112" y="10005"/>
                  </a:lnTo>
                  <a:lnTo>
                    <a:pt x="30936" y="10225"/>
                  </a:lnTo>
                  <a:lnTo>
                    <a:pt x="30454" y="10268"/>
                  </a:lnTo>
                  <a:lnTo>
                    <a:pt x="29971" y="10225"/>
                  </a:lnTo>
                  <a:lnTo>
                    <a:pt x="29488" y="10137"/>
                  </a:lnTo>
                  <a:lnTo>
                    <a:pt x="29005" y="10005"/>
                  </a:lnTo>
                  <a:lnTo>
                    <a:pt x="28523" y="9830"/>
                  </a:lnTo>
                  <a:lnTo>
                    <a:pt x="28040" y="9610"/>
                  </a:lnTo>
                  <a:lnTo>
                    <a:pt x="27557" y="9347"/>
                  </a:lnTo>
                  <a:lnTo>
                    <a:pt x="27119" y="9084"/>
                  </a:lnTo>
                  <a:lnTo>
                    <a:pt x="26241" y="8513"/>
                  </a:lnTo>
                  <a:lnTo>
                    <a:pt x="25451" y="7899"/>
                  </a:lnTo>
                  <a:lnTo>
                    <a:pt x="24749" y="7328"/>
                  </a:lnTo>
                  <a:lnTo>
                    <a:pt x="24179" y="6846"/>
                  </a:lnTo>
                  <a:lnTo>
                    <a:pt x="19308" y="2633"/>
                  </a:lnTo>
                  <a:lnTo>
                    <a:pt x="19264" y="2633"/>
                  </a:lnTo>
                  <a:lnTo>
                    <a:pt x="17991" y="2019"/>
                  </a:lnTo>
                  <a:lnTo>
                    <a:pt x="17948" y="2019"/>
                  </a:lnTo>
                  <a:lnTo>
                    <a:pt x="17245" y="1887"/>
                  </a:lnTo>
                  <a:lnTo>
                    <a:pt x="17158" y="1931"/>
                  </a:lnTo>
                  <a:lnTo>
                    <a:pt x="16500" y="2370"/>
                  </a:lnTo>
                  <a:lnTo>
                    <a:pt x="16456" y="2370"/>
                  </a:lnTo>
                  <a:lnTo>
                    <a:pt x="14788" y="3994"/>
                  </a:lnTo>
                  <a:lnTo>
                    <a:pt x="13603" y="4827"/>
                  </a:lnTo>
                  <a:lnTo>
                    <a:pt x="12331" y="5178"/>
                  </a:lnTo>
                  <a:lnTo>
                    <a:pt x="10312" y="5529"/>
                  </a:lnTo>
                  <a:lnTo>
                    <a:pt x="10268" y="5529"/>
                  </a:lnTo>
                  <a:lnTo>
                    <a:pt x="8338" y="6144"/>
                  </a:lnTo>
                  <a:lnTo>
                    <a:pt x="5924" y="6714"/>
                  </a:lnTo>
                  <a:lnTo>
                    <a:pt x="5880" y="6714"/>
                  </a:lnTo>
                  <a:lnTo>
                    <a:pt x="4125" y="7416"/>
                  </a:lnTo>
                  <a:lnTo>
                    <a:pt x="4081" y="7460"/>
                  </a:lnTo>
                  <a:lnTo>
                    <a:pt x="2063" y="8645"/>
                  </a:lnTo>
                  <a:lnTo>
                    <a:pt x="2063" y="8689"/>
                  </a:lnTo>
                  <a:lnTo>
                    <a:pt x="88" y="10181"/>
                  </a:lnTo>
                  <a:lnTo>
                    <a:pt x="44" y="10225"/>
                  </a:lnTo>
                  <a:lnTo>
                    <a:pt x="0" y="10268"/>
                  </a:lnTo>
                  <a:lnTo>
                    <a:pt x="44" y="10356"/>
                  </a:lnTo>
                  <a:lnTo>
                    <a:pt x="44" y="10400"/>
                  </a:lnTo>
                  <a:lnTo>
                    <a:pt x="88" y="10444"/>
                  </a:lnTo>
                  <a:lnTo>
                    <a:pt x="176" y="10488"/>
                  </a:lnTo>
                  <a:lnTo>
                    <a:pt x="220" y="10488"/>
                  </a:lnTo>
                  <a:lnTo>
                    <a:pt x="308" y="10444"/>
                  </a:lnTo>
                  <a:lnTo>
                    <a:pt x="2238" y="8952"/>
                  </a:lnTo>
                  <a:lnTo>
                    <a:pt x="4257" y="7767"/>
                  </a:lnTo>
                  <a:lnTo>
                    <a:pt x="6012" y="7021"/>
                  </a:lnTo>
                  <a:lnTo>
                    <a:pt x="8425" y="6451"/>
                  </a:lnTo>
                  <a:lnTo>
                    <a:pt x="10356" y="5837"/>
                  </a:lnTo>
                  <a:lnTo>
                    <a:pt x="12375" y="5529"/>
                  </a:lnTo>
                  <a:lnTo>
                    <a:pt x="12419" y="5529"/>
                  </a:lnTo>
                  <a:lnTo>
                    <a:pt x="13735" y="5134"/>
                  </a:lnTo>
                  <a:lnTo>
                    <a:pt x="13779" y="5134"/>
                  </a:lnTo>
                  <a:lnTo>
                    <a:pt x="15008" y="4257"/>
                  </a:lnTo>
                  <a:lnTo>
                    <a:pt x="16719" y="2633"/>
                  </a:lnTo>
                  <a:lnTo>
                    <a:pt x="17289" y="2282"/>
                  </a:lnTo>
                  <a:lnTo>
                    <a:pt x="17860" y="2326"/>
                  </a:lnTo>
                  <a:lnTo>
                    <a:pt x="19088" y="2940"/>
                  </a:lnTo>
                  <a:lnTo>
                    <a:pt x="23959" y="7109"/>
                  </a:lnTo>
                  <a:lnTo>
                    <a:pt x="24705" y="7767"/>
                  </a:lnTo>
                  <a:lnTo>
                    <a:pt x="25495" y="8382"/>
                  </a:lnTo>
                  <a:lnTo>
                    <a:pt x="26329" y="8996"/>
                  </a:lnTo>
                  <a:lnTo>
                    <a:pt x="27162" y="9522"/>
                  </a:lnTo>
                  <a:lnTo>
                    <a:pt x="27952" y="9961"/>
                  </a:lnTo>
                  <a:lnTo>
                    <a:pt x="28391" y="10181"/>
                  </a:lnTo>
                  <a:lnTo>
                    <a:pt x="28786" y="10312"/>
                  </a:lnTo>
                  <a:lnTo>
                    <a:pt x="29225" y="10444"/>
                  </a:lnTo>
                  <a:lnTo>
                    <a:pt x="29620" y="10532"/>
                  </a:lnTo>
                  <a:lnTo>
                    <a:pt x="30015" y="10619"/>
                  </a:lnTo>
                  <a:lnTo>
                    <a:pt x="30454" y="10619"/>
                  </a:lnTo>
                  <a:lnTo>
                    <a:pt x="31024" y="10576"/>
                  </a:lnTo>
                  <a:lnTo>
                    <a:pt x="31156" y="10532"/>
                  </a:lnTo>
                  <a:lnTo>
                    <a:pt x="31419" y="10225"/>
                  </a:lnTo>
                  <a:lnTo>
                    <a:pt x="31463" y="10093"/>
                  </a:lnTo>
                  <a:lnTo>
                    <a:pt x="31507" y="7636"/>
                  </a:lnTo>
                  <a:lnTo>
                    <a:pt x="31726" y="5529"/>
                  </a:lnTo>
                  <a:lnTo>
                    <a:pt x="32340" y="3906"/>
                  </a:lnTo>
                  <a:lnTo>
                    <a:pt x="33745" y="1668"/>
                  </a:lnTo>
                  <a:lnTo>
                    <a:pt x="34710" y="264"/>
                  </a:lnTo>
                  <a:lnTo>
                    <a:pt x="34754" y="176"/>
                  </a:lnTo>
                  <a:lnTo>
                    <a:pt x="34754" y="132"/>
                  </a:lnTo>
                  <a:lnTo>
                    <a:pt x="34754" y="44"/>
                  </a:lnTo>
                  <a:lnTo>
                    <a:pt x="3466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" name="Google Shape;842;p48"/>
            <p:cNvSpPr/>
            <p:nvPr/>
          </p:nvSpPr>
          <p:spPr>
            <a:xfrm>
              <a:off x="6256325" y="3037950"/>
              <a:ext cx="923700" cy="403725"/>
            </a:xfrm>
            <a:custGeom>
              <a:avLst/>
              <a:gdLst/>
              <a:ahLst/>
              <a:cxnLst/>
              <a:rect l="l" t="t" r="r" b="b"/>
              <a:pathLst>
                <a:path w="36948" h="16149" extrusionOk="0">
                  <a:moveTo>
                    <a:pt x="34666" y="0"/>
                  </a:moveTo>
                  <a:lnTo>
                    <a:pt x="34622" y="88"/>
                  </a:lnTo>
                  <a:lnTo>
                    <a:pt x="34622" y="132"/>
                  </a:lnTo>
                  <a:lnTo>
                    <a:pt x="34622" y="220"/>
                  </a:lnTo>
                  <a:lnTo>
                    <a:pt x="35061" y="1931"/>
                  </a:lnTo>
                  <a:lnTo>
                    <a:pt x="35983" y="5178"/>
                  </a:lnTo>
                  <a:lnTo>
                    <a:pt x="36597" y="7811"/>
                  </a:lnTo>
                  <a:lnTo>
                    <a:pt x="35851" y="8908"/>
                  </a:lnTo>
                  <a:lnTo>
                    <a:pt x="34227" y="10927"/>
                  </a:lnTo>
                  <a:lnTo>
                    <a:pt x="33745" y="11058"/>
                  </a:lnTo>
                  <a:lnTo>
                    <a:pt x="32955" y="10795"/>
                  </a:lnTo>
                  <a:lnTo>
                    <a:pt x="29795" y="9347"/>
                  </a:lnTo>
                  <a:lnTo>
                    <a:pt x="27777" y="8381"/>
                  </a:lnTo>
                  <a:lnTo>
                    <a:pt x="23872" y="6890"/>
                  </a:lnTo>
                  <a:lnTo>
                    <a:pt x="23828" y="6890"/>
                  </a:lnTo>
                  <a:lnTo>
                    <a:pt x="22160" y="6495"/>
                  </a:lnTo>
                  <a:lnTo>
                    <a:pt x="20844" y="6451"/>
                  </a:lnTo>
                  <a:lnTo>
                    <a:pt x="20800" y="6451"/>
                  </a:lnTo>
                  <a:lnTo>
                    <a:pt x="19835" y="6670"/>
                  </a:lnTo>
                  <a:lnTo>
                    <a:pt x="19791" y="6670"/>
                  </a:lnTo>
                  <a:lnTo>
                    <a:pt x="18035" y="7548"/>
                  </a:lnTo>
                  <a:lnTo>
                    <a:pt x="15798" y="8776"/>
                  </a:lnTo>
                  <a:lnTo>
                    <a:pt x="15754" y="8776"/>
                  </a:lnTo>
                  <a:lnTo>
                    <a:pt x="13867" y="10137"/>
                  </a:lnTo>
                  <a:lnTo>
                    <a:pt x="12199" y="10356"/>
                  </a:lnTo>
                  <a:lnTo>
                    <a:pt x="9040" y="10532"/>
                  </a:lnTo>
                  <a:lnTo>
                    <a:pt x="8996" y="10532"/>
                  </a:lnTo>
                  <a:lnTo>
                    <a:pt x="7373" y="11058"/>
                  </a:lnTo>
                  <a:lnTo>
                    <a:pt x="3818" y="12638"/>
                  </a:lnTo>
                  <a:lnTo>
                    <a:pt x="3818" y="12682"/>
                  </a:lnTo>
                  <a:lnTo>
                    <a:pt x="1756" y="14042"/>
                  </a:lnTo>
                  <a:lnTo>
                    <a:pt x="44" y="15841"/>
                  </a:lnTo>
                  <a:lnTo>
                    <a:pt x="44" y="15885"/>
                  </a:lnTo>
                  <a:lnTo>
                    <a:pt x="1" y="15973"/>
                  </a:lnTo>
                  <a:lnTo>
                    <a:pt x="44" y="16017"/>
                  </a:lnTo>
                  <a:lnTo>
                    <a:pt x="88" y="16104"/>
                  </a:lnTo>
                  <a:lnTo>
                    <a:pt x="176" y="16148"/>
                  </a:lnTo>
                  <a:lnTo>
                    <a:pt x="264" y="16104"/>
                  </a:lnTo>
                  <a:lnTo>
                    <a:pt x="308" y="16061"/>
                  </a:lnTo>
                  <a:lnTo>
                    <a:pt x="1975" y="14305"/>
                  </a:lnTo>
                  <a:lnTo>
                    <a:pt x="3994" y="12945"/>
                  </a:lnTo>
                  <a:lnTo>
                    <a:pt x="7504" y="11365"/>
                  </a:lnTo>
                  <a:lnTo>
                    <a:pt x="9084" y="10883"/>
                  </a:lnTo>
                  <a:lnTo>
                    <a:pt x="12199" y="10707"/>
                  </a:lnTo>
                  <a:lnTo>
                    <a:pt x="13955" y="10488"/>
                  </a:lnTo>
                  <a:lnTo>
                    <a:pt x="14042" y="10444"/>
                  </a:lnTo>
                  <a:lnTo>
                    <a:pt x="15973" y="9084"/>
                  </a:lnTo>
                  <a:lnTo>
                    <a:pt x="18211" y="7855"/>
                  </a:lnTo>
                  <a:lnTo>
                    <a:pt x="19922" y="6977"/>
                  </a:lnTo>
                  <a:lnTo>
                    <a:pt x="20844" y="6802"/>
                  </a:lnTo>
                  <a:lnTo>
                    <a:pt x="22116" y="6846"/>
                  </a:lnTo>
                  <a:lnTo>
                    <a:pt x="23740" y="7197"/>
                  </a:lnTo>
                  <a:lnTo>
                    <a:pt x="27645" y="8733"/>
                  </a:lnTo>
                  <a:lnTo>
                    <a:pt x="29664" y="9698"/>
                  </a:lnTo>
                  <a:lnTo>
                    <a:pt x="32823" y="11146"/>
                  </a:lnTo>
                  <a:lnTo>
                    <a:pt x="32867" y="11146"/>
                  </a:lnTo>
                  <a:lnTo>
                    <a:pt x="33701" y="11409"/>
                  </a:lnTo>
                  <a:lnTo>
                    <a:pt x="33789" y="11409"/>
                  </a:lnTo>
                  <a:lnTo>
                    <a:pt x="34359" y="11234"/>
                  </a:lnTo>
                  <a:lnTo>
                    <a:pt x="34447" y="11190"/>
                  </a:lnTo>
                  <a:lnTo>
                    <a:pt x="36158" y="9084"/>
                  </a:lnTo>
                  <a:lnTo>
                    <a:pt x="36948" y="7943"/>
                  </a:lnTo>
                  <a:lnTo>
                    <a:pt x="36948" y="7899"/>
                  </a:lnTo>
                  <a:lnTo>
                    <a:pt x="36948" y="7811"/>
                  </a:lnTo>
                  <a:lnTo>
                    <a:pt x="36334" y="5090"/>
                  </a:lnTo>
                  <a:lnTo>
                    <a:pt x="35368" y="1843"/>
                  </a:lnTo>
                  <a:lnTo>
                    <a:pt x="34929" y="132"/>
                  </a:lnTo>
                  <a:lnTo>
                    <a:pt x="34929" y="44"/>
                  </a:lnTo>
                  <a:lnTo>
                    <a:pt x="3488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" name="Google Shape;843;p48"/>
            <p:cNvSpPr/>
            <p:nvPr/>
          </p:nvSpPr>
          <p:spPr>
            <a:xfrm>
              <a:off x="6203675" y="2736275"/>
              <a:ext cx="931375" cy="657125"/>
            </a:xfrm>
            <a:custGeom>
              <a:avLst/>
              <a:gdLst/>
              <a:ahLst/>
              <a:cxnLst/>
              <a:rect l="l" t="t" r="r" b="b"/>
              <a:pathLst>
                <a:path w="37255" h="26285" extrusionOk="0">
                  <a:moveTo>
                    <a:pt x="37035" y="0"/>
                  </a:moveTo>
                  <a:lnTo>
                    <a:pt x="36992" y="44"/>
                  </a:lnTo>
                  <a:lnTo>
                    <a:pt x="36948" y="88"/>
                  </a:lnTo>
                  <a:lnTo>
                    <a:pt x="36904" y="132"/>
                  </a:lnTo>
                  <a:lnTo>
                    <a:pt x="36465" y="2326"/>
                  </a:lnTo>
                  <a:lnTo>
                    <a:pt x="36421" y="4564"/>
                  </a:lnTo>
                  <a:lnTo>
                    <a:pt x="36290" y="9040"/>
                  </a:lnTo>
                  <a:lnTo>
                    <a:pt x="36333" y="12550"/>
                  </a:lnTo>
                  <a:lnTo>
                    <a:pt x="36333" y="12594"/>
                  </a:lnTo>
                  <a:lnTo>
                    <a:pt x="36597" y="13691"/>
                  </a:lnTo>
                  <a:lnTo>
                    <a:pt x="36158" y="14700"/>
                  </a:lnTo>
                  <a:lnTo>
                    <a:pt x="34929" y="15314"/>
                  </a:lnTo>
                  <a:lnTo>
                    <a:pt x="33393" y="15666"/>
                  </a:lnTo>
                  <a:lnTo>
                    <a:pt x="31682" y="15885"/>
                  </a:lnTo>
                  <a:lnTo>
                    <a:pt x="29971" y="15358"/>
                  </a:lnTo>
                  <a:lnTo>
                    <a:pt x="27294" y="14261"/>
                  </a:lnTo>
                  <a:lnTo>
                    <a:pt x="26153" y="13252"/>
                  </a:lnTo>
                  <a:lnTo>
                    <a:pt x="25890" y="13252"/>
                  </a:lnTo>
                  <a:lnTo>
                    <a:pt x="25276" y="13823"/>
                  </a:lnTo>
                  <a:lnTo>
                    <a:pt x="24178" y="14305"/>
                  </a:lnTo>
                  <a:lnTo>
                    <a:pt x="21502" y="15490"/>
                  </a:lnTo>
                  <a:lnTo>
                    <a:pt x="18825" y="16631"/>
                  </a:lnTo>
                  <a:lnTo>
                    <a:pt x="16850" y="17596"/>
                  </a:lnTo>
                  <a:lnTo>
                    <a:pt x="13823" y="19571"/>
                  </a:lnTo>
                  <a:lnTo>
                    <a:pt x="12199" y="19615"/>
                  </a:lnTo>
                  <a:lnTo>
                    <a:pt x="9435" y="19790"/>
                  </a:lnTo>
                  <a:lnTo>
                    <a:pt x="9391" y="19834"/>
                  </a:lnTo>
                  <a:lnTo>
                    <a:pt x="8425" y="20185"/>
                  </a:lnTo>
                  <a:lnTo>
                    <a:pt x="6495" y="21107"/>
                  </a:lnTo>
                  <a:lnTo>
                    <a:pt x="4520" y="22204"/>
                  </a:lnTo>
                  <a:lnTo>
                    <a:pt x="4476" y="22204"/>
                  </a:lnTo>
                  <a:lnTo>
                    <a:pt x="2633" y="23476"/>
                  </a:lnTo>
                  <a:lnTo>
                    <a:pt x="2633" y="23520"/>
                  </a:lnTo>
                  <a:lnTo>
                    <a:pt x="44" y="25977"/>
                  </a:lnTo>
                  <a:lnTo>
                    <a:pt x="0" y="26021"/>
                  </a:lnTo>
                  <a:lnTo>
                    <a:pt x="0" y="26109"/>
                  </a:lnTo>
                  <a:lnTo>
                    <a:pt x="0" y="26153"/>
                  </a:lnTo>
                  <a:lnTo>
                    <a:pt x="44" y="26241"/>
                  </a:lnTo>
                  <a:lnTo>
                    <a:pt x="88" y="26285"/>
                  </a:lnTo>
                  <a:lnTo>
                    <a:pt x="220" y="26285"/>
                  </a:lnTo>
                  <a:lnTo>
                    <a:pt x="264" y="26241"/>
                  </a:lnTo>
                  <a:lnTo>
                    <a:pt x="2853" y="23783"/>
                  </a:lnTo>
                  <a:lnTo>
                    <a:pt x="4696" y="22511"/>
                  </a:lnTo>
                  <a:lnTo>
                    <a:pt x="6670" y="21414"/>
                  </a:lnTo>
                  <a:lnTo>
                    <a:pt x="8557" y="20492"/>
                  </a:lnTo>
                  <a:lnTo>
                    <a:pt x="9479" y="20141"/>
                  </a:lnTo>
                  <a:lnTo>
                    <a:pt x="12243" y="19966"/>
                  </a:lnTo>
                  <a:lnTo>
                    <a:pt x="13867" y="19922"/>
                  </a:lnTo>
                  <a:lnTo>
                    <a:pt x="13954" y="19878"/>
                  </a:lnTo>
                  <a:lnTo>
                    <a:pt x="17026" y="17903"/>
                  </a:lnTo>
                  <a:lnTo>
                    <a:pt x="18957" y="16982"/>
                  </a:lnTo>
                  <a:lnTo>
                    <a:pt x="21633" y="15797"/>
                  </a:lnTo>
                  <a:lnTo>
                    <a:pt x="24354" y="14656"/>
                  </a:lnTo>
                  <a:lnTo>
                    <a:pt x="25451" y="14130"/>
                  </a:lnTo>
                  <a:lnTo>
                    <a:pt x="25495" y="14086"/>
                  </a:lnTo>
                  <a:lnTo>
                    <a:pt x="26021" y="13647"/>
                  </a:lnTo>
                  <a:lnTo>
                    <a:pt x="27118" y="14568"/>
                  </a:lnTo>
                  <a:lnTo>
                    <a:pt x="27162" y="14568"/>
                  </a:lnTo>
                  <a:lnTo>
                    <a:pt x="29839" y="15666"/>
                  </a:lnTo>
                  <a:lnTo>
                    <a:pt x="31594" y="16236"/>
                  </a:lnTo>
                  <a:lnTo>
                    <a:pt x="31682" y="16236"/>
                  </a:lnTo>
                  <a:lnTo>
                    <a:pt x="33437" y="16017"/>
                  </a:lnTo>
                  <a:lnTo>
                    <a:pt x="33481" y="16017"/>
                  </a:lnTo>
                  <a:lnTo>
                    <a:pt x="35061" y="15622"/>
                  </a:lnTo>
                  <a:lnTo>
                    <a:pt x="36377" y="14963"/>
                  </a:lnTo>
                  <a:lnTo>
                    <a:pt x="36465" y="14876"/>
                  </a:lnTo>
                  <a:lnTo>
                    <a:pt x="36904" y="13779"/>
                  </a:lnTo>
                  <a:lnTo>
                    <a:pt x="36948" y="13691"/>
                  </a:lnTo>
                  <a:lnTo>
                    <a:pt x="36684" y="12506"/>
                  </a:lnTo>
                  <a:lnTo>
                    <a:pt x="36641" y="9040"/>
                  </a:lnTo>
                  <a:lnTo>
                    <a:pt x="36772" y="4608"/>
                  </a:lnTo>
                  <a:lnTo>
                    <a:pt x="36816" y="2370"/>
                  </a:lnTo>
                  <a:lnTo>
                    <a:pt x="37255" y="220"/>
                  </a:lnTo>
                  <a:lnTo>
                    <a:pt x="37255" y="132"/>
                  </a:lnTo>
                  <a:lnTo>
                    <a:pt x="37255" y="88"/>
                  </a:lnTo>
                  <a:lnTo>
                    <a:pt x="37211" y="44"/>
                  </a:lnTo>
                  <a:lnTo>
                    <a:pt x="3712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" name="Google Shape;844;p48"/>
            <p:cNvSpPr/>
            <p:nvPr/>
          </p:nvSpPr>
          <p:spPr>
            <a:xfrm>
              <a:off x="6895875" y="1781875"/>
              <a:ext cx="345600" cy="2234625"/>
            </a:xfrm>
            <a:custGeom>
              <a:avLst/>
              <a:gdLst/>
              <a:ahLst/>
              <a:cxnLst/>
              <a:rect l="l" t="t" r="r" b="b"/>
              <a:pathLst>
                <a:path w="13824" h="89385" extrusionOk="0">
                  <a:moveTo>
                    <a:pt x="8426" y="0"/>
                  </a:moveTo>
                  <a:lnTo>
                    <a:pt x="8382" y="44"/>
                  </a:lnTo>
                  <a:lnTo>
                    <a:pt x="8294" y="44"/>
                  </a:lnTo>
                  <a:lnTo>
                    <a:pt x="8250" y="132"/>
                  </a:lnTo>
                  <a:lnTo>
                    <a:pt x="8250" y="176"/>
                  </a:lnTo>
                  <a:lnTo>
                    <a:pt x="8250" y="264"/>
                  </a:lnTo>
                  <a:lnTo>
                    <a:pt x="8294" y="308"/>
                  </a:lnTo>
                  <a:lnTo>
                    <a:pt x="9962" y="2414"/>
                  </a:lnTo>
                  <a:lnTo>
                    <a:pt x="9962" y="2458"/>
                  </a:lnTo>
                  <a:lnTo>
                    <a:pt x="11190" y="3511"/>
                  </a:lnTo>
                  <a:lnTo>
                    <a:pt x="11278" y="3555"/>
                  </a:lnTo>
                  <a:lnTo>
                    <a:pt x="12814" y="4037"/>
                  </a:lnTo>
                  <a:lnTo>
                    <a:pt x="13165" y="4388"/>
                  </a:lnTo>
                  <a:lnTo>
                    <a:pt x="13341" y="5003"/>
                  </a:lnTo>
                  <a:lnTo>
                    <a:pt x="13472" y="6495"/>
                  </a:lnTo>
                  <a:lnTo>
                    <a:pt x="13341" y="7504"/>
                  </a:lnTo>
                  <a:lnTo>
                    <a:pt x="12726" y="9347"/>
                  </a:lnTo>
                  <a:lnTo>
                    <a:pt x="12068" y="12067"/>
                  </a:lnTo>
                  <a:lnTo>
                    <a:pt x="11629" y="14656"/>
                  </a:lnTo>
                  <a:lnTo>
                    <a:pt x="11629" y="14700"/>
                  </a:lnTo>
                  <a:lnTo>
                    <a:pt x="11498" y="17114"/>
                  </a:lnTo>
                  <a:lnTo>
                    <a:pt x="11454" y="19703"/>
                  </a:lnTo>
                  <a:lnTo>
                    <a:pt x="11103" y="24573"/>
                  </a:lnTo>
                  <a:lnTo>
                    <a:pt x="11103" y="24617"/>
                  </a:lnTo>
                  <a:lnTo>
                    <a:pt x="11322" y="26460"/>
                  </a:lnTo>
                  <a:lnTo>
                    <a:pt x="12112" y="29620"/>
                  </a:lnTo>
                  <a:lnTo>
                    <a:pt x="12858" y="32691"/>
                  </a:lnTo>
                  <a:lnTo>
                    <a:pt x="12770" y="33525"/>
                  </a:lnTo>
                  <a:lnTo>
                    <a:pt x="11805" y="35675"/>
                  </a:lnTo>
                  <a:lnTo>
                    <a:pt x="10664" y="38527"/>
                  </a:lnTo>
                  <a:lnTo>
                    <a:pt x="10664" y="38571"/>
                  </a:lnTo>
                  <a:lnTo>
                    <a:pt x="10269" y="40546"/>
                  </a:lnTo>
                  <a:lnTo>
                    <a:pt x="10269" y="40590"/>
                  </a:lnTo>
                  <a:lnTo>
                    <a:pt x="10181" y="42740"/>
                  </a:lnTo>
                  <a:lnTo>
                    <a:pt x="10050" y="47654"/>
                  </a:lnTo>
                  <a:lnTo>
                    <a:pt x="10181" y="49761"/>
                  </a:lnTo>
                  <a:lnTo>
                    <a:pt x="10181" y="49805"/>
                  </a:lnTo>
                  <a:lnTo>
                    <a:pt x="10664" y="52174"/>
                  </a:lnTo>
                  <a:lnTo>
                    <a:pt x="12375" y="58537"/>
                  </a:lnTo>
                  <a:lnTo>
                    <a:pt x="12331" y="58932"/>
                  </a:lnTo>
                  <a:lnTo>
                    <a:pt x="11498" y="60204"/>
                  </a:lnTo>
                  <a:lnTo>
                    <a:pt x="10269" y="62135"/>
                  </a:lnTo>
                  <a:lnTo>
                    <a:pt x="10225" y="62179"/>
                  </a:lnTo>
                  <a:lnTo>
                    <a:pt x="9742" y="63671"/>
                  </a:lnTo>
                  <a:lnTo>
                    <a:pt x="9699" y="63715"/>
                  </a:lnTo>
                  <a:lnTo>
                    <a:pt x="9347" y="67664"/>
                  </a:lnTo>
                  <a:lnTo>
                    <a:pt x="9347" y="67708"/>
                  </a:lnTo>
                  <a:lnTo>
                    <a:pt x="9479" y="68278"/>
                  </a:lnTo>
                  <a:lnTo>
                    <a:pt x="10576" y="70648"/>
                  </a:lnTo>
                  <a:lnTo>
                    <a:pt x="12639" y="74948"/>
                  </a:lnTo>
                  <a:lnTo>
                    <a:pt x="12287" y="75957"/>
                  </a:lnTo>
                  <a:lnTo>
                    <a:pt x="10401" y="77186"/>
                  </a:lnTo>
                  <a:lnTo>
                    <a:pt x="8558" y="78546"/>
                  </a:lnTo>
                  <a:lnTo>
                    <a:pt x="6276" y="80477"/>
                  </a:lnTo>
                  <a:lnTo>
                    <a:pt x="5969" y="80521"/>
                  </a:lnTo>
                  <a:lnTo>
                    <a:pt x="5881" y="80565"/>
                  </a:lnTo>
                  <a:lnTo>
                    <a:pt x="3643" y="82715"/>
                  </a:lnTo>
                  <a:lnTo>
                    <a:pt x="2327" y="84163"/>
                  </a:lnTo>
                  <a:lnTo>
                    <a:pt x="2283" y="84207"/>
                  </a:lnTo>
                  <a:lnTo>
                    <a:pt x="1405" y="86313"/>
                  </a:lnTo>
                  <a:lnTo>
                    <a:pt x="45" y="89165"/>
                  </a:lnTo>
                  <a:lnTo>
                    <a:pt x="1" y="89209"/>
                  </a:lnTo>
                  <a:lnTo>
                    <a:pt x="45" y="89297"/>
                  </a:lnTo>
                  <a:lnTo>
                    <a:pt x="45" y="89341"/>
                  </a:lnTo>
                  <a:lnTo>
                    <a:pt x="133" y="89385"/>
                  </a:lnTo>
                  <a:lnTo>
                    <a:pt x="308" y="89385"/>
                  </a:lnTo>
                  <a:lnTo>
                    <a:pt x="352" y="89297"/>
                  </a:lnTo>
                  <a:lnTo>
                    <a:pt x="1712" y="86445"/>
                  </a:lnTo>
                  <a:lnTo>
                    <a:pt x="2590" y="84382"/>
                  </a:lnTo>
                  <a:lnTo>
                    <a:pt x="3906" y="82978"/>
                  </a:lnTo>
                  <a:lnTo>
                    <a:pt x="6056" y="80828"/>
                  </a:lnTo>
                  <a:lnTo>
                    <a:pt x="6364" y="80784"/>
                  </a:lnTo>
                  <a:lnTo>
                    <a:pt x="6451" y="80740"/>
                  </a:lnTo>
                  <a:lnTo>
                    <a:pt x="8777" y="78853"/>
                  </a:lnTo>
                  <a:lnTo>
                    <a:pt x="10620" y="77493"/>
                  </a:lnTo>
                  <a:lnTo>
                    <a:pt x="12551" y="76220"/>
                  </a:lnTo>
                  <a:lnTo>
                    <a:pt x="12639" y="76133"/>
                  </a:lnTo>
                  <a:lnTo>
                    <a:pt x="12990" y="74992"/>
                  </a:lnTo>
                  <a:lnTo>
                    <a:pt x="12990" y="74860"/>
                  </a:lnTo>
                  <a:lnTo>
                    <a:pt x="10883" y="70472"/>
                  </a:lnTo>
                  <a:lnTo>
                    <a:pt x="9830" y="68146"/>
                  </a:lnTo>
                  <a:lnTo>
                    <a:pt x="9699" y="67664"/>
                  </a:lnTo>
                  <a:lnTo>
                    <a:pt x="10050" y="63758"/>
                  </a:lnTo>
                  <a:lnTo>
                    <a:pt x="10576" y="62310"/>
                  </a:lnTo>
                  <a:lnTo>
                    <a:pt x="11761" y="60424"/>
                  </a:lnTo>
                  <a:lnTo>
                    <a:pt x="12639" y="59063"/>
                  </a:lnTo>
                  <a:lnTo>
                    <a:pt x="12682" y="59019"/>
                  </a:lnTo>
                  <a:lnTo>
                    <a:pt x="12726" y="58537"/>
                  </a:lnTo>
                  <a:lnTo>
                    <a:pt x="12726" y="58449"/>
                  </a:lnTo>
                  <a:lnTo>
                    <a:pt x="11761" y="54982"/>
                  </a:lnTo>
                  <a:lnTo>
                    <a:pt x="11015" y="52086"/>
                  </a:lnTo>
                  <a:lnTo>
                    <a:pt x="10532" y="49761"/>
                  </a:lnTo>
                  <a:lnTo>
                    <a:pt x="10401" y="47654"/>
                  </a:lnTo>
                  <a:lnTo>
                    <a:pt x="10532" y="42740"/>
                  </a:lnTo>
                  <a:lnTo>
                    <a:pt x="10620" y="40634"/>
                  </a:lnTo>
                  <a:lnTo>
                    <a:pt x="11015" y="38659"/>
                  </a:lnTo>
                  <a:lnTo>
                    <a:pt x="12112" y="35807"/>
                  </a:lnTo>
                  <a:lnTo>
                    <a:pt x="13077" y="33657"/>
                  </a:lnTo>
                  <a:lnTo>
                    <a:pt x="13077" y="33613"/>
                  </a:lnTo>
                  <a:lnTo>
                    <a:pt x="13209" y="32691"/>
                  </a:lnTo>
                  <a:lnTo>
                    <a:pt x="13209" y="32603"/>
                  </a:lnTo>
                  <a:lnTo>
                    <a:pt x="12463" y="29532"/>
                  </a:lnTo>
                  <a:lnTo>
                    <a:pt x="11673" y="26416"/>
                  </a:lnTo>
                  <a:lnTo>
                    <a:pt x="11454" y="24617"/>
                  </a:lnTo>
                  <a:lnTo>
                    <a:pt x="11805" y="19746"/>
                  </a:lnTo>
                  <a:lnTo>
                    <a:pt x="11849" y="17114"/>
                  </a:lnTo>
                  <a:lnTo>
                    <a:pt x="11980" y="14744"/>
                  </a:lnTo>
                  <a:lnTo>
                    <a:pt x="12419" y="12155"/>
                  </a:lnTo>
                  <a:lnTo>
                    <a:pt x="13077" y="9435"/>
                  </a:lnTo>
                  <a:lnTo>
                    <a:pt x="13648" y="7592"/>
                  </a:lnTo>
                  <a:lnTo>
                    <a:pt x="13823" y="6539"/>
                  </a:lnTo>
                  <a:lnTo>
                    <a:pt x="13823" y="6495"/>
                  </a:lnTo>
                  <a:lnTo>
                    <a:pt x="13692" y="4959"/>
                  </a:lnTo>
                  <a:lnTo>
                    <a:pt x="13692" y="4915"/>
                  </a:lnTo>
                  <a:lnTo>
                    <a:pt x="13472" y="4213"/>
                  </a:lnTo>
                  <a:lnTo>
                    <a:pt x="13428" y="4169"/>
                  </a:lnTo>
                  <a:lnTo>
                    <a:pt x="13033" y="3774"/>
                  </a:lnTo>
                  <a:lnTo>
                    <a:pt x="12946" y="3730"/>
                  </a:lnTo>
                  <a:lnTo>
                    <a:pt x="11410" y="3204"/>
                  </a:lnTo>
                  <a:lnTo>
                    <a:pt x="10225" y="2194"/>
                  </a:lnTo>
                  <a:lnTo>
                    <a:pt x="8558" y="88"/>
                  </a:lnTo>
                  <a:lnTo>
                    <a:pt x="8514" y="44"/>
                  </a:lnTo>
                  <a:lnTo>
                    <a:pt x="842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" name="Google Shape;845;p48"/>
            <p:cNvSpPr/>
            <p:nvPr/>
          </p:nvSpPr>
          <p:spPr>
            <a:xfrm>
              <a:off x="6471350" y="3612775"/>
              <a:ext cx="385075" cy="336800"/>
            </a:xfrm>
            <a:custGeom>
              <a:avLst/>
              <a:gdLst/>
              <a:ahLst/>
              <a:cxnLst/>
              <a:rect l="l" t="t" r="r" b="b"/>
              <a:pathLst>
                <a:path w="15403" h="13472" extrusionOk="0">
                  <a:moveTo>
                    <a:pt x="7197" y="1"/>
                  </a:moveTo>
                  <a:lnTo>
                    <a:pt x="2677" y="439"/>
                  </a:lnTo>
                  <a:lnTo>
                    <a:pt x="176" y="527"/>
                  </a:lnTo>
                  <a:lnTo>
                    <a:pt x="132" y="527"/>
                  </a:lnTo>
                  <a:lnTo>
                    <a:pt x="44" y="571"/>
                  </a:lnTo>
                  <a:lnTo>
                    <a:pt x="0" y="615"/>
                  </a:lnTo>
                  <a:lnTo>
                    <a:pt x="0" y="703"/>
                  </a:lnTo>
                  <a:lnTo>
                    <a:pt x="44" y="747"/>
                  </a:lnTo>
                  <a:lnTo>
                    <a:pt x="44" y="790"/>
                  </a:lnTo>
                  <a:lnTo>
                    <a:pt x="132" y="834"/>
                  </a:lnTo>
                  <a:lnTo>
                    <a:pt x="176" y="878"/>
                  </a:lnTo>
                  <a:lnTo>
                    <a:pt x="2721" y="790"/>
                  </a:lnTo>
                  <a:lnTo>
                    <a:pt x="7197" y="352"/>
                  </a:lnTo>
                  <a:lnTo>
                    <a:pt x="7548" y="615"/>
                  </a:lnTo>
                  <a:lnTo>
                    <a:pt x="8469" y="1449"/>
                  </a:lnTo>
                  <a:lnTo>
                    <a:pt x="10005" y="2941"/>
                  </a:lnTo>
                  <a:lnTo>
                    <a:pt x="11804" y="4740"/>
                  </a:lnTo>
                  <a:lnTo>
                    <a:pt x="14525" y="7899"/>
                  </a:lnTo>
                  <a:lnTo>
                    <a:pt x="15051" y="9128"/>
                  </a:lnTo>
                  <a:lnTo>
                    <a:pt x="14963" y="10576"/>
                  </a:lnTo>
                  <a:lnTo>
                    <a:pt x="14042" y="13252"/>
                  </a:lnTo>
                  <a:lnTo>
                    <a:pt x="13998" y="13296"/>
                  </a:lnTo>
                  <a:lnTo>
                    <a:pt x="14042" y="13384"/>
                  </a:lnTo>
                  <a:lnTo>
                    <a:pt x="14086" y="13428"/>
                  </a:lnTo>
                  <a:lnTo>
                    <a:pt x="14130" y="13472"/>
                  </a:lnTo>
                  <a:lnTo>
                    <a:pt x="14174" y="13472"/>
                  </a:lnTo>
                  <a:lnTo>
                    <a:pt x="14305" y="13428"/>
                  </a:lnTo>
                  <a:lnTo>
                    <a:pt x="14349" y="13340"/>
                  </a:lnTo>
                  <a:lnTo>
                    <a:pt x="15271" y="10664"/>
                  </a:lnTo>
                  <a:lnTo>
                    <a:pt x="15314" y="10620"/>
                  </a:lnTo>
                  <a:lnTo>
                    <a:pt x="15402" y="9084"/>
                  </a:lnTo>
                  <a:lnTo>
                    <a:pt x="15402" y="9040"/>
                  </a:lnTo>
                  <a:lnTo>
                    <a:pt x="14832" y="7724"/>
                  </a:lnTo>
                  <a:lnTo>
                    <a:pt x="14788" y="7680"/>
                  </a:lnTo>
                  <a:lnTo>
                    <a:pt x="12067" y="4520"/>
                  </a:lnTo>
                  <a:lnTo>
                    <a:pt x="10268" y="2677"/>
                  </a:lnTo>
                  <a:lnTo>
                    <a:pt x="8689" y="1185"/>
                  </a:lnTo>
                  <a:lnTo>
                    <a:pt x="7811" y="352"/>
                  </a:lnTo>
                  <a:lnTo>
                    <a:pt x="7767" y="308"/>
                  </a:lnTo>
                  <a:lnTo>
                    <a:pt x="732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" name="Google Shape;846;p48"/>
            <p:cNvSpPr/>
            <p:nvPr/>
          </p:nvSpPr>
          <p:spPr>
            <a:xfrm>
              <a:off x="6507550" y="3657750"/>
              <a:ext cx="242450" cy="218325"/>
            </a:xfrm>
            <a:custGeom>
              <a:avLst/>
              <a:gdLst/>
              <a:ahLst/>
              <a:cxnLst/>
              <a:rect l="l" t="t" r="r" b="b"/>
              <a:pathLst>
                <a:path w="9698" h="8733" extrusionOk="0">
                  <a:moveTo>
                    <a:pt x="1624" y="1"/>
                  </a:moveTo>
                  <a:lnTo>
                    <a:pt x="176" y="45"/>
                  </a:lnTo>
                  <a:lnTo>
                    <a:pt x="132" y="45"/>
                  </a:lnTo>
                  <a:lnTo>
                    <a:pt x="44" y="88"/>
                  </a:lnTo>
                  <a:lnTo>
                    <a:pt x="44" y="132"/>
                  </a:lnTo>
                  <a:lnTo>
                    <a:pt x="0" y="220"/>
                  </a:lnTo>
                  <a:lnTo>
                    <a:pt x="44" y="264"/>
                  </a:lnTo>
                  <a:lnTo>
                    <a:pt x="44" y="308"/>
                  </a:lnTo>
                  <a:lnTo>
                    <a:pt x="176" y="396"/>
                  </a:lnTo>
                  <a:lnTo>
                    <a:pt x="1624" y="352"/>
                  </a:lnTo>
                  <a:lnTo>
                    <a:pt x="3555" y="483"/>
                  </a:lnTo>
                  <a:lnTo>
                    <a:pt x="4301" y="747"/>
                  </a:lnTo>
                  <a:lnTo>
                    <a:pt x="5529" y="1844"/>
                  </a:lnTo>
                  <a:lnTo>
                    <a:pt x="7504" y="3994"/>
                  </a:lnTo>
                  <a:lnTo>
                    <a:pt x="8425" y="5266"/>
                  </a:lnTo>
                  <a:lnTo>
                    <a:pt x="9127" y="6627"/>
                  </a:lnTo>
                  <a:lnTo>
                    <a:pt x="9347" y="8075"/>
                  </a:lnTo>
                  <a:lnTo>
                    <a:pt x="9259" y="8513"/>
                  </a:lnTo>
                  <a:lnTo>
                    <a:pt x="9259" y="8601"/>
                  </a:lnTo>
                  <a:lnTo>
                    <a:pt x="9303" y="8645"/>
                  </a:lnTo>
                  <a:lnTo>
                    <a:pt x="9347" y="8689"/>
                  </a:lnTo>
                  <a:lnTo>
                    <a:pt x="9435" y="8733"/>
                  </a:lnTo>
                  <a:lnTo>
                    <a:pt x="9566" y="8689"/>
                  </a:lnTo>
                  <a:lnTo>
                    <a:pt x="9610" y="8557"/>
                  </a:lnTo>
                  <a:lnTo>
                    <a:pt x="9698" y="8119"/>
                  </a:lnTo>
                  <a:lnTo>
                    <a:pt x="9698" y="8075"/>
                  </a:lnTo>
                  <a:lnTo>
                    <a:pt x="9435" y="6539"/>
                  </a:lnTo>
                  <a:lnTo>
                    <a:pt x="9435" y="6495"/>
                  </a:lnTo>
                  <a:lnTo>
                    <a:pt x="8732" y="5091"/>
                  </a:lnTo>
                  <a:lnTo>
                    <a:pt x="8689" y="5047"/>
                  </a:lnTo>
                  <a:lnTo>
                    <a:pt x="7767" y="3774"/>
                  </a:lnTo>
                  <a:lnTo>
                    <a:pt x="5749" y="1580"/>
                  </a:lnTo>
                  <a:lnTo>
                    <a:pt x="4520" y="440"/>
                  </a:lnTo>
                  <a:lnTo>
                    <a:pt x="4432" y="396"/>
                  </a:lnTo>
                  <a:lnTo>
                    <a:pt x="3642" y="132"/>
                  </a:lnTo>
                  <a:lnTo>
                    <a:pt x="3598" y="132"/>
                  </a:lnTo>
                  <a:lnTo>
                    <a:pt x="162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" name="Google Shape;847;p48"/>
            <p:cNvSpPr/>
            <p:nvPr/>
          </p:nvSpPr>
          <p:spPr>
            <a:xfrm>
              <a:off x="6151025" y="1762125"/>
              <a:ext cx="1018050" cy="1584100"/>
            </a:xfrm>
            <a:custGeom>
              <a:avLst/>
              <a:gdLst/>
              <a:ahLst/>
              <a:cxnLst/>
              <a:rect l="l" t="t" r="r" b="b"/>
              <a:pathLst>
                <a:path w="40722" h="63364" extrusionOk="0">
                  <a:moveTo>
                    <a:pt x="34666" y="1"/>
                  </a:moveTo>
                  <a:lnTo>
                    <a:pt x="34622" y="44"/>
                  </a:lnTo>
                  <a:lnTo>
                    <a:pt x="34578" y="88"/>
                  </a:lnTo>
                  <a:lnTo>
                    <a:pt x="34534" y="176"/>
                  </a:lnTo>
                  <a:lnTo>
                    <a:pt x="34534" y="220"/>
                  </a:lnTo>
                  <a:lnTo>
                    <a:pt x="34578" y="308"/>
                  </a:lnTo>
                  <a:lnTo>
                    <a:pt x="36596" y="3116"/>
                  </a:lnTo>
                  <a:lnTo>
                    <a:pt x="37825" y="4959"/>
                  </a:lnTo>
                  <a:lnTo>
                    <a:pt x="38790" y="6758"/>
                  </a:lnTo>
                  <a:lnTo>
                    <a:pt x="39229" y="8074"/>
                  </a:lnTo>
                  <a:lnTo>
                    <a:pt x="39098" y="10268"/>
                  </a:lnTo>
                  <a:lnTo>
                    <a:pt x="39098" y="10312"/>
                  </a:lnTo>
                  <a:lnTo>
                    <a:pt x="39536" y="12594"/>
                  </a:lnTo>
                  <a:lnTo>
                    <a:pt x="39493" y="13779"/>
                  </a:lnTo>
                  <a:lnTo>
                    <a:pt x="39229" y="15929"/>
                  </a:lnTo>
                  <a:lnTo>
                    <a:pt x="39317" y="20273"/>
                  </a:lnTo>
                  <a:lnTo>
                    <a:pt x="39141" y="22555"/>
                  </a:lnTo>
                  <a:lnTo>
                    <a:pt x="38966" y="25319"/>
                  </a:lnTo>
                  <a:lnTo>
                    <a:pt x="38966" y="25363"/>
                  </a:lnTo>
                  <a:lnTo>
                    <a:pt x="39141" y="27162"/>
                  </a:lnTo>
                  <a:lnTo>
                    <a:pt x="39800" y="29971"/>
                  </a:lnTo>
                  <a:lnTo>
                    <a:pt x="40370" y="32472"/>
                  </a:lnTo>
                  <a:lnTo>
                    <a:pt x="40239" y="33964"/>
                  </a:lnTo>
                  <a:lnTo>
                    <a:pt x="39756" y="35895"/>
                  </a:lnTo>
                  <a:lnTo>
                    <a:pt x="38264" y="39844"/>
                  </a:lnTo>
                  <a:lnTo>
                    <a:pt x="37957" y="41248"/>
                  </a:lnTo>
                  <a:lnTo>
                    <a:pt x="37299" y="42740"/>
                  </a:lnTo>
                  <a:lnTo>
                    <a:pt x="35368" y="45812"/>
                  </a:lnTo>
                  <a:lnTo>
                    <a:pt x="33788" y="47172"/>
                  </a:lnTo>
                  <a:lnTo>
                    <a:pt x="31770" y="48883"/>
                  </a:lnTo>
                  <a:lnTo>
                    <a:pt x="30848" y="48883"/>
                  </a:lnTo>
                  <a:lnTo>
                    <a:pt x="28786" y="48400"/>
                  </a:lnTo>
                  <a:lnTo>
                    <a:pt x="28654" y="48444"/>
                  </a:lnTo>
                  <a:lnTo>
                    <a:pt x="26153" y="49717"/>
                  </a:lnTo>
                  <a:lnTo>
                    <a:pt x="23520" y="50946"/>
                  </a:lnTo>
                  <a:lnTo>
                    <a:pt x="20492" y="52306"/>
                  </a:lnTo>
                  <a:lnTo>
                    <a:pt x="14612" y="54895"/>
                  </a:lnTo>
                  <a:lnTo>
                    <a:pt x="10488" y="56343"/>
                  </a:lnTo>
                  <a:lnTo>
                    <a:pt x="10444" y="56343"/>
                  </a:lnTo>
                  <a:lnTo>
                    <a:pt x="7942" y="57615"/>
                  </a:lnTo>
                  <a:lnTo>
                    <a:pt x="5836" y="58888"/>
                  </a:lnTo>
                  <a:lnTo>
                    <a:pt x="2545" y="61257"/>
                  </a:lnTo>
                  <a:lnTo>
                    <a:pt x="44" y="63013"/>
                  </a:lnTo>
                  <a:lnTo>
                    <a:pt x="0" y="63100"/>
                  </a:lnTo>
                  <a:lnTo>
                    <a:pt x="0" y="63144"/>
                  </a:lnTo>
                  <a:lnTo>
                    <a:pt x="0" y="63188"/>
                  </a:lnTo>
                  <a:lnTo>
                    <a:pt x="0" y="63276"/>
                  </a:lnTo>
                  <a:lnTo>
                    <a:pt x="88" y="63320"/>
                  </a:lnTo>
                  <a:lnTo>
                    <a:pt x="176" y="63364"/>
                  </a:lnTo>
                  <a:lnTo>
                    <a:pt x="263" y="63320"/>
                  </a:lnTo>
                  <a:lnTo>
                    <a:pt x="2765" y="61565"/>
                  </a:lnTo>
                  <a:lnTo>
                    <a:pt x="6012" y="59151"/>
                  </a:lnTo>
                  <a:lnTo>
                    <a:pt x="8118" y="57923"/>
                  </a:lnTo>
                  <a:lnTo>
                    <a:pt x="10619" y="56650"/>
                  </a:lnTo>
                  <a:lnTo>
                    <a:pt x="14744" y="55202"/>
                  </a:lnTo>
                  <a:lnTo>
                    <a:pt x="20624" y="52613"/>
                  </a:lnTo>
                  <a:lnTo>
                    <a:pt x="23696" y="51253"/>
                  </a:lnTo>
                  <a:lnTo>
                    <a:pt x="26284" y="50024"/>
                  </a:lnTo>
                  <a:lnTo>
                    <a:pt x="28786" y="48752"/>
                  </a:lnTo>
                  <a:lnTo>
                    <a:pt x="30804" y="49234"/>
                  </a:lnTo>
                  <a:lnTo>
                    <a:pt x="31857" y="49234"/>
                  </a:lnTo>
                  <a:lnTo>
                    <a:pt x="31945" y="49190"/>
                  </a:lnTo>
                  <a:lnTo>
                    <a:pt x="34007" y="47435"/>
                  </a:lnTo>
                  <a:lnTo>
                    <a:pt x="35587" y="46031"/>
                  </a:lnTo>
                  <a:lnTo>
                    <a:pt x="35631" y="46031"/>
                  </a:lnTo>
                  <a:lnTo>
                    <a:pt x="37562" y="42915"/>
                  </a:lnTo>
                  <a:lnTo>
                    <a:pt x="37606" y="42915"/>
                  </a:lnTo>
                  <a:lnTo>
                    <a:pt x="38264" y="41380"/>
                  </a:lnTo>
                  <a:lnTo>
                    <a:pt x="38264" y="41336"/>
                  </a:lnTo>
                  <a:lnTo>
                    <a:pt x="38615" y="39932"/>
                  </a:lnTo>
                  <a:lnTo>
                    <a:pt x="40063" y="36026"/>
                  </a:lnTo>
                  <a:lnTo>
                    <a:pt x="40063" y="35982"/>
                  </a:lnTo>
                  <a:lnTo>
                    <a:pt x="40546" y="34052"/>
                  </a:lnTo>
                  <a:lnTo>
                    <a:pt x="40590" y="34008"/>
                  </a:lnTo>
                  <a:lnTo>
                    <a:pt x="40721" y="32472"/>
                  </a:lnTo>
                  <a:lnTo>
                    <a:pt x="40721" y="32428"/>
                  </a:lnTo>
                  <a:lnTo>
                    <a:pt x="40151" y="29927"/>
                  </a:lnTo>
                  <a:lnTo>
                    <a:pt x="39493" y="27119"/>
                  </a:lnTo>
                  <a:lnTo>
                    <a:pt x="39317" y="25319"/>
                  </a:lnTo>
                  <a:lnTo>
                    <a:pt x="39493" y="22555"/>
                  </a:lnTo>
                  <a:lnTo>
                    <a:pt x="39668" y="20273"/>
                  </a:lnTo>
                  <a:lnTo>
                    <a:pt x="39580" y="15929"/>
                  </a:lnTo>
                  <a:lnTo>
                    <a:pt x="39844" y="13823"/>
                  </a:lnTo>
                  <a:lnTo>
                    <a:pt x="39887" y="12594"/>
                  </a:lnTo>
                  <a:lnTo>
                    <a:pt x="39887" y="12550"/>
                  </a:lnTo>
                  <a:lnTo>
                    <a:pt x="39449" y="10268"/>
                  </a:lnTo>
                  <a:lnTo>
                    <a:pt x="39580" y="8031"/>
                  </a:lnTo>
                  <a:lnTo>
                    <a:pt x="39536" y="7987"/>
                  </a:lnTo>
                  <a:lnTo>
                    <a:pt x="39141" y="6626"/>
                  </a:lnTo>
                  <a:lnTo>
                    <a:pt x="39141" y="6583"/>
                  </a:lnTo>
                  <a:lnTo>
                    <a:pt x="38132" y="4783"/>
                  </a:lnTo>
                  <a:lnTo>
                    <a:pt x="36904" y="2897"/>
                  </a:lnTo>
                  <a:lnTo>
                    <a:pt x="34885" y="88"/>
                  </a:lnTo>
                  <a:lnTo>
                    <a:pt x="34797" y="44"/>
                  </a:lnTo>
                  <a:lnTo>
                    <a:pt x="3475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" name="Google Shape;848;p48"/>
            <p:cNvSpPr/>
            <p:nvPr/>
          </p:nvSpPr>
          <p:spPr>
            <a:xfrm>
              <a:off x="6010600" y="1752250"/>
              <a:ext cx="930300" cy="1467825"/>
            </a:xfrm>
            <a:custGeom>
              <a:avLst/>
              <a:gdLst/>
              <a:ahLst/>
              <a:cxnLst/>
              <a:rect l="l" t="t" r="r" b="b"/>
              <a:pathLst>
                <a:path w="37212" h="58713" extrusionOk="0">
                  <a:moveTo>
                    <a:pt x="35368" y="1"/>
                  </a:moveTo>
                  <a:lnTo>
                    <a:pt x="35324" y="44"/>
                  </a:lnTo>
                  <a:lnTo>
                    <a:pt x="35280" y="88"/>
                  </a:lnTo>
                  <a:lnTo>
                    <a:pt x="35236" y="132"/>
                  </a:lnTo>
                  <a:lnTo>
                    <a:pt x="35236" y="220"/>
                  </a:lnTo>
                  <a:lnTo>
                    <a:pt x="35280" y="264"/>
                  </a:lnTo>
                  <a:lnTo>
                    <a:pt x="36465" y="1931"/>
                  </a:lnTo>
                  <a:lnTo>
                    <a:pt x="36728" y="2853"/>
                  </a:lnTo>
                  <a:lnTo>
                    <a:pt x="36860" y="5968"/>
                  </a:lnTo>
                  <a:lnTo>
                    <a:pt x="36641" y="7021"/>
                  </a:lnTo>
                  <a:lnTo>
                    <a:pt x="35368" y="10400"/>
                  </a:lnTo>
                  <a:lnTo>
                    <a:pt x="33832" y="15227"/>
                  </a:lnTo>
                  <a:lnTo>
                    <a:pt x="31243" y="20186"/>
                  </a:lnTo>
                  <a:lnTo>
                    <a:pt x="30234" y="22467"/>
                  </a:lnTo>
                  <a:lnTo>
                    <a:pt x="28654" y="25276"/>
                  </a:lnTo>
                  <a:lnTo>
                    <a:pt x="26460" y="28611"/>
                  </a:lnTo>
                  <a:lnTo>
                    <a:pt x="26460" y="28654"/>
                  </a:lnTo>
                  <a:lnTo>
                    <a:pt x="26197" y="29620"/>
                  </a:lnTo>
                  <a:lnTo>
                    <a:pt x="26197" y="29664"/>
                  </a:lnTo>
                  <a:lnTo>
                    <a:pt x="26065" y="31068"/>
                  </a:lnTo>
                  <a:lnTo>
                    <a:pt x="26504" y="35105"/>
                  </a:lnTo>
                  <a:lnTo>
                    <a:pt x="26943" y="38747"/>
                  </a:lnTo>
                  <a:lnTo>
                    <a:pt x="26724" y="39230"/>
                  </a:lnTo>
                  <a:lnTo>
                    <a:pt x="26241" y="39756"/>
                  </a:lnTo>
                  <a:lnTo>
                    <a:pt x="24530" y="41029"/>
                  </a:lnTo>
                  <a:lnTo>
                    <a:pt x="22336" y="42389"/>
                  </a:lnTo>
                  <a:lnTo>
                    <a:pt x="20361" y="43705"/>
                  </a:lnTo>
                  <a:lnTo>
                    <a:pt x="17026" y="46514"/>
                  </a:lnTo>
                  <a:lnTo>
                    <a:pt x="15227" y="47655"/>
                  </a:lnTo>
                  <a:lnTo>
                    <a:pt x="15183" y="47698"/>
                  </a:lnTo>
                  <a:lnTo>
                    <a:pt x="12199" y="50638"/>
                  </a:lnTo>
                  <a:lnTo>
                    <a:pt x="10400" y="51692"/>
                  </a:lnTo>
                  <a:lnTo>
                    <a:pt x="7109" y="53140"/>
                  </a:lnTo>
                  <a:lnTo>
                    <a:pt x="7109" y="53184"/>
                  </a:lnTo>
                  <a:lnTo>
                    <a:pt x="5442" y="54368"/>
                  </a:lnTo>
                  <a:lnTo>
                    <a:pt x="3072" y="56124"/>
                  </a:lnTo>
                  <a:lnTo>
                    <a:pt x="88" y="58361"/>
                  </a:lnTo>
                  <a:lnTo>
                    <a:pt x="44" y="58449"/>
                  </a:lnTo>
                  <a:lnTo>
                    <a:pt x="0" y="58493"/>
                  </a:lnTo>
                  <a:lnTo>
                    <a:pt x="0" y="58581"/>
                  </a:lnTo>
                  <a:lnTo>
                    <a:pt x="44" y="58625"/>
                  </a:lnTo>
                  <a:lnTo>
                    <a:pt x="88" y="58669"/>
                  </a:lnTo>
                  <a:lnTo>
                    <a:pt x="176" y="58712"/>
                  </a:lnTo>
                  <a:lnTo>
                    <a:pt x="308" y="58669"/>
                  </a:lnTo>
                  <a:lnTo>
                    <a:pt x="3291" y="56431"/>
                  </a:lnTo>
                  <a:lnTo>
                    <a:pt x="5661" y="54632"/>
                  </a:lnTo>
                  <a:lnTo>
                    <a:pt x="7285" y="53491"/>
                  </a:lnTo>
                  <a:lnTo>
                    <a:pt x="10576" y="51999"/>
                  </a:lnTo>
                  <a:lnTo>
                    <a:pt x="12419" y="50946"/>
                  </a:lnTo>
                  <a:lnTo>
                    <a:pt x="12462" y="50902"/>
                  </a:lnTo>
                  <a:lnTo>
                    <a:pt x="15402" y="47962"/>
                  </a:lnTo>
                  <a:lnTo>
                    <a:pt x="17202" y="46777"/>
                  </a:lnTo>
                  <a:lnTo>
                    <a:pt x="17245" y="46777"/>
                  </a:lnTo>
                  <a:lnTo>
                    <a:pt x="20580" y="43969"/>
                  </a:lnTo>
                  <a:lnTo>
                    <a:pt x="22511" y="42652"/>
                  </a:lnTo>
                  <a:lnTo>
                    <a:pt x="24749" y="41292"/>
                  </a:lnTo>
                  <a:lnTo>
                    <a:pt x="26460" y="40019"/>
                  </a:lnTo>
                  <a:lnTo>
                    <a:pt x="26504" y="40019"/>
                  </a:lnTo>
                  <a:lnTo>
                    <a:pt x="27031" y="39449"/>
                  </a:lnTo>
                  <a:lnTo>
                    <a:pt x="27031" y="39405"/>
                  </a:lnTo>
                  <a:lnTo>
                    <a:pt x="27294" y="38835"/>
                  </a:lnTo>
                  <a:lnTo>
                    <a:pt x="27294" y="38747"/>
                  </a:lnTo>
                  <a:lnTo>
                    <a:pt x="26855" y="35061"/>
                  </a:lnTo>
                  <a:lnTo>
                    <a:pt x="26416" y="31068"/>
                  </a:lnTo>
                  <a:lnTo>
                    <a:pt x="26548" y="29708"/>
                  </a:lnTo>
                  <a:lnTo>
                    <a:pt x="26767" y="28786"/>
                  </a:lnTo>
                  <a:lnTo>
                    <a:pt x="28962" y="25451"/>
                  </a:lnTo>
                  <a:lnTo>
                    <a:pt x="30541" y="22599"/>
                  </a:lnTo>
                  <a:lnTo>
                    <a:pt x="30585" y="22599"/>
                  </a:lnTo>
                  <a:lnTo>
                    <a:pt x="31550" y="20361"/>
                  </a:lnTo>
                  <a:lnTo>
                    <a:pt x="34139" y="15403"/>
                  </a:lnTo>
                  <a:lnTo>
                    <a:pt x="34183" y="15359"/>
                  </a:lnTo>
                  <a:lnTo>
                    <a:pt x="35719" y="10488"/>
                  </a:lnTo>
                  <a:lnTo>
                    <a:pt x="36992" y="7153"/>
                  </a:lnTo>
                  <a:lnTo>
                    <a:pt x="36992" y="7109"/>
                  </a:lnTo>
                  <a:lnTo>
                    <a:pt x="37211" y="6012"/>
                  </a:lnTo>
                  <a:lnTo>
                    <a:pt x="37211" y="5968"/>
                  </a:lnTo>
                  <a:lnTo>
                    <a:pt x="37036" y="2853"/>
                  </a:lnTo>
                  <a:lnTo>
                    <a:pt x="37036" y="2809"/>
                  </a:lnTo>
                  <a:lnTo>
                    <a:pt x="36816" y="1800"/>
                  </a:lnTo>
                  <a:lnTo>
                    <a:pt x="36772" y="1756"/>
                  </a:lnTo>
                  <a:lnTo>
                    <a:pt x="35587" y="88"/>
                  </a:lnTo>
                  <a:lnTo>
                    <a:pt x="3550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" name="Google Shape;849;p48"/>
            <p:cNvSpPr/>
            <p:nvPr/>
          </p:nvSpPr>
          <p:spPr>
            <a:xfrm>
              <a:off x="5864700" y="1744575"/>
              <a:ext cx="948925" cy="1343850"/>
            </a:xfrm>
            <a:custGeom>
              <a:avLst/>
              <a:gdLst/>
              <a:ahLst/>
              <a:cxnLst/>
              <a:rect l="l" t="t" r="r" b="b"/>
              <a:pathLst>
                <a:path w="37957" h="53754" extrusionOk="0">
                  <a:moveTo>
                    <a:pt x="37430" y="0"/>
                  </a:moveTo>
                  <a:lnTo>
                    <a:pt x="37386" y="44"/>
                  </a:lnTo>
                  <a:lnTo>
                    <a:pt x="37343" y="132"/>
                  </a:lnTo>
                  <a:lnTo>
                    <a:pt x="37343" y="176"/>
                  </a:lnTo>
                  <a:lnTo>
                    <a:pt x="37606" y="1448"/>
                  </a:lnTo>
                  <a:lnTo>
                    <a:pt x="37518" y="2765"/>
                  </a:lnTo>
                  <a:lnTo>
                    <a:pt x="36202" y="6363"/>
                  </a:lnTo>
                  <a:lnTo>
                    <a:pt x="35719" y="8162"/>
                  </a:lnTo>
                  <a:lnTo>
                    <a:pt x="34578" y="12111"/>
                  </a:lnTo>
                  <a:lnTo>
                    <a:pt x="33613" y="14349"/>
                  </a:lnTo>
                  <a:lnTo>
                    <a:pt x="32647" y="16280"/>
                  </a:lnTo>
                  <a:lnTo>
                    <a:pt x="31594" y="18299"/>
                  </a:lnTo>
                  <a:lnTo>
                    <a:pt x="30409" y="20361"/>
                  </a:lnTo>
                  <a:lnTo>
                    <a:pt x="28654" y="23389"/>
                  </a:lnTo>
                  <a:lnTo>
                    <a:pt x="27294" y="25627"/>
                  </a:lnTo>
                  <a:lnTo>
                    <a:pt x="25846" y="27908"/>
                  </a:lnTo>
                  <a:lnTo>
                    <a:pt x="24705" y="29751"/>
                  </a:lnTo>
                  <a:lnTo>
                    <a:pt x="23038" y="31901"/>
                  </a:lnTo>
                  <a:lnTo>
                    <a:pt x="21107" y="34227"/>
                  </a:lnTo>
                  <a:lnTo>
                    <a:pt x="18211" y="36860"/>
                  </a:lnTo>
                  <a:lnTo>
                    <a:pt x="13164" y="40107"/>
                  </a:lnTo>
                  <a:lnTo>
                    <a:pt x="13121" y="40151"/>
                  </a:lnTo>
                  <a:lnTo>
                    <a:pt x="12418" y="41248"/>
                  </a:lnTo>
                  <a:lnTo>
                    <a:pt x="12375" y="41248"/>
                  </a:lnTo>
                  <a:lnTo>
                    <a:pt x="11190" y="43881"/>
                  </a:lnTo>
                  <a:lnTo>
                    <a:pt x="10093" y="46250"/>
                  </a:lnTo>
                  <a:lnTo>
                    <a:pt x="8162" y="47786"/>
                  </a:lnTo>
                  <a:lnTo>
                    <a:pt x="6275" y="49146"/>
                  </a:lnTo>
                  <a:lnTo>
                    <a:pt x="3906" y="50814"/>
                  </a:lnTo>
                  <a:lnTo>
                    <a:pt x="88" y="53447"/>
                  </a:lnTo>
                  <a:lnTo>
                    <a:pt x="44" y="53491"/>
                  </a:lnTo>
                  <a:lnTo>
                    <a:pt x="0" y="53578"/>
                  </a:lnTo>
                  <a:lnTo>
                    <a:pt x="0" y="53622"/>
                  </a:lnTo>
                  <a:lnTo>
                    <a:pt x="44" y="53710"/>
                  </a:lnTo>
                  <a:lnTo>
                    <a:pt x="88" y="53754"/>
                  </a:lnTo>
                  <a:lnTo>
                    <a:pt x="307" y="53754"/>
                  </a:lnTo>
                  <a:lnTo>
                    <a:pt x="4081" y="51121"/>
                  </a:lnTo>
                  <a:lnTo>
                    <a:pt x="6451" y="49410"/>
                  </a:lnTo>
                  <a:lnTo>
                    <a:pt x="8381" y="48049"/>
                  </a:lnTo>
                  <a:lnTo>
                    <a:pt x="10356" y="46514"/>
                  </a:lnTo>
                  <a:lnTo>
                    <a:pt x="10400" y="46426"/>
                  </a:lnTo>
                  <a:lnTo>
                    <a:pt x="11541" y="44056"/>
                  </a:lnTo>
                  <a:lnTo>
                    <a:pt x="12682" y="41423"/>
                  </a:lnTo>
                  <a:lnTo>
                    <a:pt x="13384" y="40370"/>
                  </a:lnTo>
                  <a:lnTo>
                    <a:pt x="18386" y="37167"/>
                  </a:lnTo>
                  <a:lnTo>
                    <a:pt x="18430" y="37123"/>
                  </a:lnTo>
                  <a:lnTo>
                    <a:pt x="21370" y="34490"/>
                  </a:lnTo>
                  <a:lnTo>
                    <a:pt x="23345" y="32121"/>
                  </a:lnTo>
                  <a:lnTo>
                    <a:pt x="24968" y="29971"/>
                  </a:lnTo>
                  <a:lnTo>
                    <a:pt x="25012" y="29971"/>
                  </a:lnTo>
                  <a:lnTo>
                    <a:pt x="26153" y="28084"/>
                  </a:lnTo>
                  <a:lnTo>
                    <a:pt x="27557" y="25802"/>
                  </a:lnTo>
                  <a:lnTo>
                    <a:pt x="28961" y="23564"/>
                  </a:lnTo>
                  <a:lnTo>
                    <a:pt x="30717" y="20536"/>
                  </a:lnTo>
                  <a:lnTo>
                    <a:pt x="31945" y="18474"/>
                  </a:lnTo>
                  <a:lnTo>
                    <a:pt x="32955" y="16456"/>
                  </a:lnTo>
                  <a:lnTo>
                    <a:pt x="33920" y="14481"/>
                  </a:lnTo>
                  <a:lnTo>
                    <a:pt x="34929" y="12243"/>
                  </a:lnTo>
                  <a:lnTo>
                    <a:pt x="36026" y="8250"/>
                  </a:lnTo>
                  <a:lnTo>
                    <a:pt x="36553" y="6451"/>
                  </a:lnTo>
                  <a:lnTo>
                    <a:pt x="37869" y="2853"/>
                  </a:lnTo>
                  <a:lnTo>
                    <a:pt x="37869" y="2809"/>
                  </a:lnTo>
                  <a:lnTo>
                    <a:pt x="37957" y="1448"/>
                  </a:lnTo>
                  <a:lnTo>
                    <a:pt x="37957" y="1405"/>
                  </a:lnTo>
                  <a:lnTo>
                    <a:pt x="37694" y="132"/>
                  </a:lnTo>
                  <a:lnTo>
                    <a:pt x="37694" y="44"/>
                  </a:lnTo>
                  <a:lnTo>
                    <a:pt x="3760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" name="Google Shape;850;p48"/>
            <p:cNvSpPr/>
            <p:nvPr/>
          </p:nvSpPr>
          <p:spPr>
            <a:xfrm>
              <a:off x="5659550" y="1808200"/>
              <a:ext cx="1010375" cy="1094850"/>
            </a:xfrm>
            <a:custGeom>
              <a:avLst/>
              <a:gdLst/>
              <a:ahLst/>
              <a:cxnLst/>
              <a:rect l="l" t="t" r="r" b="b"/>
              <a:pathLst>
                <a:path w="40415" h="43794" extrusionOk="0">
                  <a:moveTo>
                    <a:pt x="40195" y="0"/>
                  </a:moveTo>
                  <a:lnTo>
                    <a:pt x="40107" y="44"/>
                  </a:lnTo>
                  <a:lnTo>
                    <a:pt x="40064" y="88"/>
                  </a:lnTo>
                  <a:lnTo>
                    <a:pt x="39098" y="2721"/>
                  </a:lnTo>
                  <a:lnTo>
                    <a:pt x="37957" y="5486"/>
                  </a:lnTo>
                  <a:lnTo>
                    <a:pt x="36992" y="8250"/>
                  </a:lnTo>
                  <a:lnTo>
                    <a:pt x="36465" y="9215"/>
                  </a:lnTo>
                  <a:lnTo>
                    <a:pt x="34886" y="12068"/>
                  </a:lnTo>
                  <a:lnTo>
                    <a:pt x="32735" y="15841"/>
                  </a:lnTo>
                  <a:lnTo>
                    <a:pt x="30103" y="20142"/>
                  </a:lnTo>
                  <a:lnTo>
                    <a:pt x="27207" y="24222"/>
                  </a:lnTo>
                  <a:lnTo>
                    <a:pt x="25890" y="25758"/>
                  </a:lnTo>
                  <a:lnTo>
                    <a:pt x="24091" y="27470"/>
                  </a:lnTo>
                  <a:lnTo>
                    <a:pt x="22248" y="29137"/>
                  </a:lnTo>
                  <a:lnTo>
                    <a:pt x="18606" y="31594"/>
                  </a:lnTo>
                  <a:lnTo>
                    <a:pt x="15008" y="33920"/>
                  </a:lnTo>
                  <a:lnTo>
                    <a:pt x="12945" y="35412"/>
                  </a:lnTo>
                  <a:lnTo>
                    <a:pt x="9172" y="37474"/>
                  </a:lnTo>
                  <a:lnTo>
                    <a:pt x="7021" y="38922"/>
                  </a:lnTo>
                  <a:lnTo>
                    <a:pt x="5178" y="40370"/>
                  </a:lnTo>
                  <a:lnTo>
                    <a:pt x="1449" y="42652"/>
                  </a:lnTo>
                  <a:lnTo>
                    <a:pt x="88" y="43486"/>
                  </a:lnTo>
                  <a:lnTo>
                    <a:pt x="44" y="43530"/>
                  </a:lnTo>
                  <a:lnTo>
                    <a:pt x="1" y="43574"/>
                  </a:lnTo>
                  <a:lnTo>
                    <a:pt x="1" y="43661"/>
                  </a:lnTo>
                  <a:lnTo>
                    <a:pt x="1" y="43705"/>
                  </a:lnTo>
                  <a:lnTo>
                    <a:pt x="88" y="43793"/>
                  </a:lnTo>
                  <a:lnTo>
                    <a:pt x="264" y="43793"/>
                  </a:lnTo>
                  <a:lnTo>
                    <a:pt x="1624" y="42959"/>
                  </a:lnTo>
                  <a:lnTo>
                    <a:pt x="5398" y="40678"/>
                  </a:lnTo>
                  <a:lnTo>
                    <a:pt x="5398" y="40634"/>
                  </a:lnTo>
                  <a:lnTo>
                    <a:pt x="7241" y="39229"/>
                  </a:lnTo>
                  <a:lnTo>
                    <a:pt x="9347" y="37781"/>
                  </a:lnTo>
                  <a:lnTo>
                    <a:pt x="13121" y="35719"/>
                  </a:lnTo>
                  <a:lnTo>
                    <a:pt x="15183" y="34227"/>
                  </a:lnTo>
                  <a:lnTo>
                    <a:pt x="18781" y="31901"/>
                  </a:lnTo>
                  <a:lnTo>
                    <a:pt x="22467" y="29400"/>
                  </a:lnTo>
                  <a:lnTo>
                    <a:pt x="24354" y="27733"/>
                  </a:lnTo>
                  <a:lnTo>
                    <a:pt x="26153" y="26022"/>
                  </a:lnTo>
                  <a:lnTo>
                    <a:pt x="27470" y="24442"/>
                  </a:lnTo>
                  <a:lnTo>
                    <a:pt x="30410" y="20317"/>
                  </a:lnTo>
                  <a:lnTo>
                    <a:pt x="33043" y="16017"/>
                  </a:lnTo>
                  <a:lnTo>
                    <a:pt x="35193" y="12243"/>
                  </a:lnTo>
                  <a:lnTo>
                    <a:pt x="36816" y="9391"/>
                  </a:lnTo>
                  <a:lnTo>
                    <a:pt x="37299" y="8425"/>
                  </a:lnTo>
                  <a:lnTo>
                    <a:pt x="37299" y="8382"/>
                  </a:lnTo>
                  <a:lnTo>
                    <a:pt x="38264" y="5573"/>
                  </a:lnTo>
                  <a:lnTo>
                    <a:pt x="39449" y="2853"/>
                  </a:lnTo>
                  <a:lnTo>
                    <a:pt x="40415" y="220"/>
                  </a:lnTo>
                  <a:lnTo>
                    <a:pt x="40415" y="176"/>
                  </a:lnTo>
                  <a:lnTo>
                    <a:pt x="40415" y="88"/>
                  </a:lnTo>
                  <a:lnTo>
                    <a:pt x="40371" y="44"/>
                  </a:lnTo>
                  <a:lnTo>
                    <a:pt x="4032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" name="Google Shape;851;p48"/>
            <p:cNvSpPr/>
            <p:nvPr/>
          </p:nvSpPr>
          <p:spPr>
            <a:xfrm>
              <a:off x="5521325" y="1824650"/>
              <a:ext cx="982950" cy="954425"/>
            </a:xfrm>
            <a:custGeom>
              <a:avLst/>
              <a:gdLst/>
              <a:ahLst/>
              <a:cxnLst/>
              <a:rect l="l" t="t" r="r" b="b"/>
              <a:pathLst>
                <a:path w="39318" h="38177" extrusionOk="0">
                  <a:moveTo>
                    <a:pt x="39098" y="1"/>
                  </a:moveTo>
                  <a:lnTo>
                    <a:pt x="39054" y="45"/>
                  </a:lnTo>
                  <a:lnTo>
                    <a:pt x="39010" y="88"/>
                  </a:lnTo>
                  <a:lnTo>
                    <a:pt x="38967" y="132"/>
                  </a:lnTo>
                  <a:lnTo>
                    <a:pt x="38352" y="2107"/>
                  </a:lnTo>
                  <a:lnTo>
                    <a:pt x="37606" y="3950"/>
                  </a:lnTo>
                  <a:lnTo>
                    <a:pt x="36509" y="6100"/>
                  </a:lnTo>
                  <a:lnTo>
                    <a:pt x="35105" y="8557"/>
                  </a:lnTo>
                  <a:lnTo>
                    <a:pt x="33701" y="11015"/>
                  </a:lnTo>
                  <a:lnTo>
                    <a:pt x="32384" y="13253"/>
                  </a:lnTo>
                  <a:lnTo>
                    <a:pt x="31068" y="15139"/>
                  </a:lnTo>
                  <a:lnTo>
                    <a:pt x="29357" y="17597"/>
                  </a:lnTo>
                  <a:lnTo>
                    <a:pt x="28128" y="19045"/>
                  </a:lnTo>
                  <a:lnTo>
                    <a:pt x="26592" y="20493"/>
                  </a:lnTo>
                  <a:lnTo>
                    <a:pt x="24135" y="22818"/>
                  </a:lnTo>
                  <a:lnTo>
                    <a:pt x="22116" y="24530"/>
                  </a:lnTo>
                  <a:lnTo>
                    <a:pt x="18255" y="27119"/>
                  </a:lnTo>
                  <a:lnTo>
                    <a:pt x="16456" y="28216"/>
                  </a:lnTo>
                  <a:lnTo>
                    <a:pt x="14393" y="29532"/>
                  </a:lnTo>
                  <a:lnTo>
                    <a:pt x="12287" y="30717"/>
                  </a:lnTo>
                  <a:lnTo>
                    <a:pt x="8250" y="33043"/>
                  </a:lnTo>
                  <a:lnTo>
                    <a:pt x="88" y="37869"/>
                  </a:lnTo>
                  <a:lnTo>
                    <a:pt x="45" y="37913"/>
                  </a:lnTo>
                  <a:lnTo>
                    <a:pt x="1" y="37957"/>
                  </a:lnTo>
                  <a:lnTo>
                    <a:pt x="1" y="38045"/>
                  </a:lnTo>
                  <a:lnTo>
                    <a:pt x="1" y="38089"/>
                  </a:lnTo>
                  <a:lnTo>
                    <a:pt x="88" y="38177"/>
                  </a:lnTo>
                  <a:lnTo>
                    <a:pt x="264" y="38177"/>
                  </a:lnTo>
                  <a:lnTo>
                    <a:pt x="8426" y="33350"/>
                  </a:lnTo>
                  <a:lnTo>
                    <a:pt x="12463" y="31024"/>
                  </a:lnTo>
                  <a:lnTo>
                    <a:pt x="14613" y="29839"/>
                  </a:lnTo>
                  <a:lnTo>
                    <a:pt x="16631" y="28523"/>
                  </a:lnTo>
                  <a:lnTo>
                    <a:pt x="18430" y="27426"/>
                  </a:lnTo>
                  <a:lnTo>
                    <a:pt x="20844" y="25802"/>
                  </a:lnTo>
                  <a:lnTo>
                    <a:pt x="22292" y="24793"/>
                  </a:lnTo>
                  <a:lnTo>
                    <a:pt x="22336" y="24793"/>
                  </a:lnTo>
                  <a:lnTo>
                    <a:pt x="24354" y="23082"/>
                  </a:lnTo>
                  <a:lnTo>
                    <a:pt x="26856" y="20756"/>
                  </a:lnTo>
                  <a:lnTo>
                    <a:pt x="28391" y="19264"/>
                  </a:lnTo>
                  <a:lnTo>
                    <a:pt x="29620" y="17816"/>
                  </a:lnTo>
                  <a:lnTo>
                    <a:pt x="31375" y="15315"/>
                  </a:lnTo>
                  <a:lnTo>
                    <a:pt x="32692" y="13428"/>
                  </a:lnTo>
                  <a:lnTo>
                    <a:pt x="34008" y="11190"/>
                  </a:lnTo>
                  <a:lnTo>
                    <a:pt x="35412" y="8733"/>
                  </a:lnTo>
                  <a:lnTo>
                    <a:pt x="36816" y="6232"/>
                  </a:lnTo>
                  <a:lnTo>
                    <a:pt x="37957" y="4125"/>
                  </a:lnTo>
                  <a:lnTo>
                    <a:pt x="38703" y="2239"/>
                  </a:lnTo>
                  <a:lnTo>
                    <a:pt x="39318" y="264"/>
                  </a:lnTo>
                  <a:lnTo>
                    <a:pt x="39318" y="176"/>
                  </a:lnTo>
                  <a:lnTo>
                    <a:pt x="39274" y="132"/>
                  </a:lnTo>
                  <a:lnTo>
                    <a:pt x="39230" y="45"/>
                  </a:lnTo>
                  <a:lnTo>
                    <a:pt x="39186" y="45"/>
                  </a:lnTo>
                  <a:lnTo>
                    <a:pt x="3909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" name="Google Shape;852;p48"/>
            <p:cNvSpPr/>
            <p:nvPr/>
          </p:nvSpPr>
          <p:spPr>
            <a:xfrm>
              <a:off x="5398475" y="1973850"/>
              <a:ext cx="866650" cy="695525"/>
            </a:xfrm>
            <a:custGeom>
              <a:avLst/>
              <a:gdLst/>
              <a:ahLst/>
              <a:cxnLst/>
              <a:rect l="l" t="t" r="r" b="b"/>
              <a:pathLst>
                <a:path w="34666" h="27821" extrusionOk="0">
                  <a:moveTo>
                    <a:pt x="34446" y="0"/>
                  </a:moveTo>
                  <a:lnTo>
                    <a:pt x="34358" y="44"/>
                  </a:lnTo>
                  <a:lnTo>
                    <a:pt x="34315" y="88"/>
                  </a:lnTo>
                  <a:lnTo>
                    <a:pt x="32867" y="2809"/>
                  </a:lnTo>
                  <a:lnTo>
                    <a:pt x="31375" y="5134"/>
                  </a:lnTo>
                  <a:lnTo>
                    <a:pt x="29839" y="7197"/>
                  </a:lnTo>
                  <a:lnTo>
                    <a:pt x="28215" y="8996"/>
                  </a:lnTo>
                  <a:lnTo>
                    <a:pt x="26592" y="10576"/>
                  </a:lnTo>
                  <a:lnTo>
                    <a:pt x="24880" y="12111"/>
                  </a:lnTo>
                  <a:lnTo>
                    <a:pt x="23301" y="13296"/>
                  </a:lnTo>
                  <a:lnTo>
                    <a:pt x="21370" y="14920"/>
                  </a:lnTo>
                  <a:lnTo>
                    <a:pt x="20580" y="15710"/>
                  </a:lnTo>
                  <a:lnTo>
                    <a:pt x="19658" y="16456"/>
                  </a:lnTo>
                  <a:lnTo>
                    <a:pt x="18737" y="17201"/>
                  </a:lnTo>
                  <a:lnTo>
                    <a:pt x="17772" y="17904"/>
                  </a:lnTo>
                  <a:lnTo>
                    <a:pt x="16718" y="18606"/>
                  </a:lnTo>
                  <a:lnTo>
                    <a:pt x="15665" y="19308"/>
                  </a:lnTo>
                  <a:lnTo>
                    <a:pt x="14568" y="19966"/>
                  </a:lnTo>
                  <a:lnTo>
                    <a:pt x="13471" y="20580"/>
                  </a:lnTo>
                  <a:lnTo>
                    <a:pt x="11190" y="21809"/>
                  </a:lnTo>
                  <a:lnTo>
                    <a:pt x="8864" y="22994"/>
                  </a:lnTo>
                  <a:lnTo>
                    <a:pt x="6582" y="24047"/>
                  </a:lnTo>
                  <a:lnTo>
                    <a:pt x="4388" y="25012"/>
                  </a:lnTo>
                  <a:lnTo>
                    <a:pt x="2413" y="26109"/>
                  </a:lnTo>
                  <a:lnTo>
                    <a:pt x="88" y="27469"/>
                  </a:lnTo>
                  <a:lnTo>
                    <a:pt x="44" y="27513"/>
                  </a:lnTo>
                  <a:lnTo>
                    <a:pt x="0" y="27601"/>
                  </a:lnTo>
                  <a:lnTo>
                    <a:pt x="0" y="27645"/>
                  </a:lnTo>
                  <a:lnTo>
                    <a:pt x="44" y="27733"/>
                  </a:lnTo>
                  <a:lnTo>
                    <a:pt x="88" y="27777"/>
                  </a:lnTo>
                  <a:lnTo>
                    <a:pt x="176" y="27821"/>
                  </a:lnTo>
                  <a:lnTo>
                    <a:pt x="263" y="27777"/>
                  </a:lnTo>
                  <a:lnTo>
                    <a:pt x="2589" y="26416"/>
                  </a:lnTo>
                  <a:lnTo>
                    <a:pt x="4564" y="25319"/>
                  </a:lnTo>
                  <a:lnTo>
                    <a:pt x="6758" y="24354"/>
                  </a:lnTo>
                  <a:lnTo>
                    <a:pt x="9039" y="23301"/>
                  </a:lnTo>
                  <a:lnTo>
                    <a:pt x="11365" y="22116"/>
                  </a:lnTo>
                  <a:lnTo>
                    <a:pt x="13647" y="20887"/>
                  </a:lnTo>
                  <a:lnTo>
                    <a:pt x="14788" y="20273"/>
                  </a:lnTo>
                  <a:lnTo>
                    <a:pt x="15885" y="19571"/>
                  </a:lnTo>
                  <a:lnTo>
                    <a:pt x="16938" y="18913"/>
                  </a:lnTo>
                  <a:lnTo>
                    <a:pt x="17991" y="18211"/>
                  </a:lnTo>
                  <a:lnTo>
                    <a:pt x="18956" y="17465"/>
                  </a:lnTo>
                  <a:lnTo>
                    <a:pt x="19922" y="16719"/>
                  </a:lnTo>
                  <a:lnTo>
                    <a:pt x="20799" y="15973"/>
                  </a:lnTo>
                  <a:lnTo>
                    <a:pt x="21633" y="15183"/>
                  </a:lnTo>
                  <a:lnTo>
                    <a:pt x="23520" y="13559"/>
                  </a:lnTo>
                  <a:lnTo>
                    <a:pt x="25100" y="12419"/>
                  </a:lnTo>
                  <a:lnTo>
                    <a:pt x="26855" y="10839"/>
                  </a:lnTo>
                  <a:lnTo>
                    <a:pt x="28435" y="9259"/>
                  </a:lnTo>
                  <a:lnTo>
                    <a:pt x="30102" y="7460"/>
                  </a:lnTo>
                  <a:lnTo>
                    <a:pt x="30102" y="7416"/>
                  </a:lnTo>
                  <a:lnTo>
                    <a:pt x="31682" y="5354"/>
                  </a:lnTo>
                  <a:lnTo>
                    <a:pt x="33174" y="2984"/>
                  </a:lnTo>
                  <a:lnTo>
                    <a:pt x="34622" y="264"/>
                  </a:lnTo>
                  <a:lnTo>
                    <a:pt x="34666" y="176"/>
                  </a:lnTo>
                  <a:lnTo>
                    <a:pt x="34666" y="132"/>
                  </a:lnTo>
                  <a:lnTo>
                    <a:pt x="34622" y="88"/>
                  </a:lnTo>
                  <a:lnTo>
                    <a:pt x="34578" y="44"/>
                  </a:lnTo>
                  <a:lnTo>
                    <a:pt x="3449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" name="Google Shape;853;p48"/>
            <p:cNvSpPr/>
            <p:nvPr/>
          </p:nvSpPr>
          <p:spPr>
            <a:xfrm>
              <a:off x="5275600" y="2483950"/>
              <a:ext cx="133850" cy="74625"/>
            </a:xfrm>
            <a:custGeom>
              <a:avLst/>
              <a:gdLst/>
              <a:ahLst/>
              <a:cxnLst/>
              <a:rect l="l" t="t" r="r" b="b"/>
              <a:pathLst>
                <a:path w="5354" h="2985" extrusionOk="0">
                  <a:moveTo>
                    <a:pt x="5178" y="1"/>
                  </a:moveTo>
                  <a:lnTo>
                    <a:pt x="5091" y="45"/>
                  </a:lnTo>
                  <a:lnTo>
                    <a:pt x="88" y="2634"/>
                  </a:lnTo>
                  <a:lnTo>
                    <a:pt x="44" y="2677"/>
                  </a:lnTo>
                  <a:lnTo>
                    <a:pt x="0" y="2765"/>
                  </a:lnTo>
                  <a:lnTo>
                    <a:pt x="0" y="2809"/>
                  </a:lnTo>
                  <a:lnTo>
                    <a:pt x="0" y="2897"/>
                  </a:lnTo>
                  <a:lnTo>
                    <a:pt x="88" y="2941"/>
                  </a:lnTo>
                  <a:lnTo>
                    <a:pt x="176" y="2985"/>
                  </a:lnTo>
                  <a:lnTo>
                    <a:pt x="264" y="2985"/>
                  </a:lnTo>
                  <a:lnTo>
                    <a:pt x="5266" y="352"/>
                  </a:lnTo>
                  <a:lnTo>
                    <a:pt x="5310" y="308"/>
                  </a:lnTo>
                  <a:lnTo>
                    <a:pt x="5354" y="264"/>
                  </a:lnTo>
                  <a:lnTo>
                    <a:pt x="5354" y="176"/>
                  </a:lnTo>
                  <a:lnTo>
                    <a:pt x="5354" y="132"/>
                  </a:lnTo>
                  <a:lnTo>
                    <a:pt x="5310" y="45"/>
                  </a:lnTo>
                  <a:lnTo>
                    <a:pt x="5222" y="45"/>
                  </a:lnTo>
                  <a:lnTo>
                    <a:pt x="517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" name="Google Shape;854;p48"/>
            <p:cNvSpPr/>
            <p:nvPr/>
          </p:nvSpPr>
          <p:spPr>
            <a:xfrm>
              <a:off x="6505350" y="3574375"/>
              <a:ext cx="121800" cy="43900"/>
            </a:xfrm>
            <a:custGeom>
              <a:avLst/>
              <a:gdLst/>
              <a:ahLst/>
              <a:cxnLst/>
              <a:rect l="l" t="t" r="r" b="b"/>
              <a:pathLst>
                <a:path w="4872" h="1756" extrusionOk="0">
                  <a:moveTo>
                    <a:pt x="2721" y="352"/>
                  </a:moveTo>
                  <a:lnTo>
                    <a:pt x="3950" y="440"/>
                  </a:lnTo>
                  <a:lnTo>
                    <a:pt x="4432" y="1054"/>
                  </a:lnTo>
                  <a:lnTo>
                    <a:pt x="4081" y="1229"/>
                  </a:lnTo>
                  <a:lnTo>
                    <a:pt x="1931" y="1405"/>
                  </a:lnTo>
                  <a:lnTo>
                    <a:pt x="439" y="1405"/>
                  </a:lnTo>
                  <a:lnTo>
                    <a:pt x="703" y="659"/>
                  </a:lnTo>
                  <a:lnTo>
                    <a:pt x="2721" y="352"/>
                  </a:lnTo>
                  <a:close/>
                  <a:moveTo>
                    <a:pt x="2721" y="1"/>
                  </a:moveTo>
                  <a:lnTo>
                    <a:pt x="527" y="352"/>
                  </a:lnTo>
                  <a:lnTo>
                    <a:pt x="439" y="396"/>
                  </a:lnTo>
                  <a:lnTo>
                    <a:pt x="395" y="440"/>
                  </a:lnTo>
                  <a:lnTo>
                    <a:pt x="0" y="1493"/>
                  </a:lnTo>
                  <a:lnTo>
                    <a:pt x="0" y="1580"/>
                  </a:lnTo>
                  <a:lnTo>
                    <a:pt x="44" y="1668"/>
                  </a:lnTo>
                  <a:lnTo>
                    <a:pt x="88" y="1712"/>
                  </a:lnTo>
                  <a:lnTo>
                    <a:pt x="176" y="1712"/>
                  </a:lnTo>
                  <a:lnTo>
                    <a:pt x="1975" y="1756"/>
                  </a:lnTo>
                  <a:lnTo>
                    <a:pt x="4169" y="1580"/>
                  </a:lnTo>
                  <a:lnTo>
                    <a:pt x="4257" y="1580"/>
                  </a:lnTo>
                  <a:lnTo>
                    <a:pt x="4783" y="1273"/>
                  </a:lnTo>
                  <a:lnTo>
                    <a:pt x="4827" y="1229"/>
                  </a:lnTo>
                  <a:lnTo>
                    <a:pt x="4871" y="1142"/>
                  </a:lnTo>
                  <a:lnTo>
                    <a:pt x="4871" y="1054"/>
                  </a:lnTo>
                  <a:lnTo>
                    <a:pt x="4827" y="1010"/>
                  </a:lnTo>
                  <a:lnTo>
                    <a:pt x="4213" y="176"/>
                  </a:lnTo>
                  <a:lnTo>
                    <a:pt x="4125" y="132"/>
                  </a:lnTo>
                  <a:lnTo>
                    <a:pt x="4081" y="89"/>
                  </a:lnTo>
                  <a:lnTo>
                    <a:pt x="272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" name="Google Shape;855;p48"/>
            <p:cNvSpPr/>
            <p:nvPr/>
          </p:nvSpPr>
          <p:spPr>
            <a:xfrm>
              <a:off x="4039275" y="2169125"/>
              <a:ext cx="3006925" cy="2565925"/>
            </a:xfrm>
            <a:custGeom>
              <a:avLst/>
              <a:gdLst/>
              <a:ahLst/>
              <a:cxnLst/>
              <a:rect l="l" t="t" r="r" b="b"/>
              <a:pathLst>
                <a:path w="120277" h="102637" extrusionOk="0">
                  <a:moveTo>
                    <a:pt x="106586" y="0"/>
                  </a:moveTo>
                  <a:lnTo>
                    <a:pt x="106498" y="44"/>
                  </a:lnTo>
                  <a:lnTo>
                    <a:pt x="104172" y="2808"/>
                  </a:lnTo>
                  <a:lnTo>
                    <a:pt x="100355" y="7065"/>
                  </a:lnTo>
                  <a:lnTo>
                    <a:pt x="98512" y="7372"/>
                  </a:lnTo>
                  <a:lnTo>
                    <a:pt x="98468" y="7416"/>
                  </a:lnTo>
                  <a:lnTo>
                    <a:pt x="95967" y="9303"/>
                  </a:lnTo>
                  <a:lnTo>
                    <a:pt x="89560" y="14173"/>
                  </a:lnTo>
                  <a:lnTo>
                    <a:pt x="84997" y="16543"/>
                  </a:lnTo>
                  <a:lnTo>
                    <a:pt x="79292" y="18605"/>
                  </a:lnTo>
                  <a:lnTo>
                    <a:pt x="74334" y="20712"/>
                  </a:lnTo>
                  <a:lnTo>
                    <a:pt x="67620" y="23081"/>
                  </a:lnTo>
                  <a:lnTo>
                    <a:pt x="63364" y="24617"/>
                  </a:lnTo>
                  <a:lnTo>
                    <a:pt x="59151" y="25538"/>
                  </a:lnTo>
                  <a:lnTo>
                    <a:pt x="59107" y="25538"/>
                  </a:lnTo>
                  <a:lnTo>
                    <a:pt x="54017" y="27338"/>
                  </a:lnTo>
                  <a:lnTo>
                    <a:pt x="48664" y="28786"/>
                  </a:lnTo>
                  <a:lnTo>
                    <a:pt x="43661" y="30629"/>
                  </a:lnTo>
                  <a:lnTo>
                    <a:pt x="39010" y="31418"/>
                  </a:lnTo>
                  <a:lnTo>
                    <a:pt x="33920" y="32603"/>
                  </a:lnTo>
                  <a:lnTo>
                    <a:pt x="29795" y="32779"/>
                  </a:lnTo>
                  <a:lnTo>
                    <a:pt x="29707" y="32779"/>
                  </a:lnTo>
                  <a:lnTo>
                    <a:pt x="23169" y="35587"/>
                  </a:lnTo>
                  <a:lnTo>
                    <a:pt x="17508" y="37825"/>
                  </a:lnTo>
                  <a:lnTo>
                    <a:pt x="13603" y="37869"/>
                  </a:lnTo>
                  <a:lnTo>
                    <a:pt x="11892" y="36552"/>
                  </a:lnTo>
                  <a:lnTo>
                    <a:pt x="11848" y="36509"/>
                  </a:lnTo>
                  <a:lnTo>
                    <a:pt x="9785" y="35631"/>
                  </a:lnTo>
                  <a:lnTo>
                    <a:pt x="9654" y="35631"/>
                  </a:lnTo>
                  <a:lnTo>
                    <a:pt x="9610" y="35675"/>
                  </a:lnTo>
                  <a:lnTo>
                    <a:pt x="9566" y="35719"/>
                  </a:lnTo>
                  <a:lnTo>
                    <a:pt x="6802" y="42081"/>
                  </a:lnTo>
                  <a:lnTo>
                    <a:pt x="6802" y="42213"/>
                  </a:lnTo>
                  <a:lnTo>
                    <a:pt x="8337" y="50199"/>
                  </a:lnTo>
                  <a:lnTo>
                    <a:pt x="8864" y="55333"/>
                  </a:lnTo>
                  <a:lnTo>
                    <a:pt x="9478" y="61608"/>
                  </a:lnTo>
                  <a:lnTo>
                    <a:pt x="7284" y="64021"/>
                  </a:lnTo>
                  <a:lnTo>
                    <a:pt x="7240" y="64109"/>
                  </a:lnTo>
                  <a:lnTo>
                    <a:pt x="6758" y="67839"/>
                  </a:lnTo>
                  <a:lnTo>
                    <a:pt x="5266" y="69463"/>
                  </a:lnTo>
                  <a:lnTo>
                    <a:pt x="5222" y="69507"/>
                  </a:lnTo>
                  <a:lnTo>
                    <a:pt x="4432" y="72359"/>
                  </a:lnTo>
                  <a:lnTo>
                    <a:pt x="2984" y="76001"/>
                  </a:lnTo>
                  <a:lnTo>
                    <a:pt x="1755" y="79423"/>
                  </a:lnTo>
                  <a:lnTo>
                    <a:pt x="570" y="82539"/>
                  </a:lnTo>
                  <a:lnTo>
                    <a:pt x="570" y="82583"/>
                  </a:lnTo>
                  <a:lnTo>
                    <a:pt x="44" y="86181"/>
                  </a:lnTo>
                  <a:lnTo>
                    <a:pt x="44" y="86225"/>
                  </a:lnTo>
                  <a:lnTo>
                    <a:pt x="0" y="89340"/>
                  </a:lnTo>
                  <a:lnTo>
                    <a:pt x="132" y="92324"/>
                  </a:lnTo>
                  <a:lnTo>
                    <a:pt x="132" y="92368"/>
                  </a:lnTo>
                  <a:lnTo>
                    <a:pt x="176" y="92456"/>
                  </a:lnTo>
                  <a:lnTo>
                    <a:pt x="263" y="92500"/>
                  </a:lnTo>
                  <a:lnTo>
                    <a:pt x="307" y="92500"/>
                  </a:lnTo>
                  <a:lnTo>
                    <a:pt x="395" y="92456"/>
                  </a:lnTo>
                  <a:lnTo>
                    <a:pt x="439" y="92412"/>
                  </a:lnTo>
                  <a:lnTo>
                    <a:pt x="483" y="92368"/>
                  </a:lnTo>
                  <a:lnTo>
                    <a:pt x="483" y="92324"/>
                  </a:lnTo>
                  <a:lnTo>
                    <a:pt x="351" y="89340"/>
                  </a:lnTo>
                  <a:lnTo>
                    <a:pt x="395" y="86225"/>
                  </a:lnTo>
                  <a:lnTo>
                    <a:pt x="922" y="82627"/>
                  </a:lnTo>
                  <a:lnTo>
                    <a:pt x="2062" y="79555"/>
                  </a:lnTo>
                  <a:lnTo>
                    <a:pt x="3335" y="76132"/>
                  </a:lnTo>
                  <a:lnTo>
                    <a:pt x="4739" y="72490"/>
                  </a:lnTo>
                  <a:lnTo>
                    <a:pt x="4739" y="72447"/>
                  </a:lnTo>
                  <a:lnTo>
                    <a:pt x="5529" y="69638"/>
                  </a:lnTo>
                  <a:lnTo>
                    <a:pt x="7065" y="68015"/>
                  </a:lnTo>
                  <a:lnTo>
                    <a:pt x="7109" y="67927"/>
                  </a:lnTo>
                  <a:lnTo>
                    <a:pt x="7591" y="64241"/>
                  </a:lnTo>
                  <a:lnTo>
                    <a:pt x="9785" y="61784"/>
                  </a:lnTo>
                  <a:lnTo>
                    <a:pt x="9829" y="61740"/>
                  </a:lnTo>
                  <a:lnTo>
                    <a:pt x="9829" y="61652"/>
                  </a:lnTo>
                  <a:lnTo>
                    <a:pt x="9215" y="55289"/>
                  </a:lnTo>
                  <a:lnTo>
                    <a:pt x="8688" y="50155"/>
                  </a:lnTo>
                  <a:lnTo>
                    <a:pt x="7153" y="42169"/>
                  </a:lnTo>
                  <a:lnTo>
                    <a:pt x="9829" y="36026"/>
                  </a:lnTo>
                  <a:lnTo>
                    <a:pt x="11716" y="36816"/>
                  </a:lnTo>
                  <a:lnTo>
                    <a:pt x="13427" y="38220"/>
                  </a:lnTo>
                  <a:lnTo>
                    <a:pt x="13559" y="38220"/>
                  </a:lnTo>
                  <a:lnTo>
                    <a:pt x="17552" y="38176"/>
                  </a:lnTo>
                  <a:lnTo>
                    <a:pt x="17596" y="38176"/>
                  </a:lnTo>
                  <a:lnTo>
                    <a:pt x="23301" y="35938"/>
                  </a:lnTo>
                  <a:lnTo>
                    <a:pt x="29839" y="33130"/>
                  </a:lnTo>
                  <a:lnTo>
                    <a:pt x="33964" y="32954"/>
                  </a:lnTo>
                  <a:lnTo>
                    <a:pt x="34007" y="32954"/>
                  </a:lnTo>
                  <a:lnTo>
                    <a:pt x="39098" y="31769"/>
                  </a:lnTo>
                  <a:lnTo>
                    <a:pt x="43749" y="30980"/>
                  </a:lnTo>
                  <a:lnTo>
                    <a:pt x="43793" y="30980"/>
                  </a:lnTo>
                  <a:lnTo>
                    <a:pt x="48751" y="29137"/>
                  </a:lnTo>
                  <a:lnTo>
                    <a:pt x="54105" y="27645"/>
                  </a:lnTo>
                  <a:lnTo>
                    <a:pt x="59239" y="25889"/>
                  </a:lnTo>
                  <a:lnTo>
                    <a:pt x="63451" y="24968"/>
                  </a:lnTo>
                  <a:lnTo>
                    <a:pt x="63495" y="24968"/>
                  </a:lnTo>
                  <a:lnTo>
                    <a:pt x="67752" y="23432"/>
                  </a:lnTo>
                  <a:lnTo>
                    <a:pt x="74465" y="21063"/>
                  </a:lnTo>
                  <a:lnTo>
                    <a:pt x="79424" y="18956"/>
                  </a:lnTo>
                  <a:lnTo>
                    <a:pt x="85128" y="16850"/>
                  </a:lnTo>
                  <a:lnTo>
                    <a:pt x="89736" y="14437"/>
                  </a:lnTo>
                  <a:lnTo>
                    <a:pt x="89780" y="14437"/>
                  </a:lnTo>
                  <a:lnTo>
                    <a:pt x="96186" y="9566"/>
                  </a:lnTo>
                  <a:lnTo>
                    <a:pt x="98643" y="7723"/>
                  </a:lnTo>
                  <a:lnTo>
                    <a:pt x="100486" y="7372"/>
                  </a:lnTo>
                  <a:lnTo>
                    <a:pt x="100574" y="7328"/>
                  </a:lnTo>
                  <a:lnTo>
                    <a:pt x="104436" y="3072"/>
                  </a:lnTo>
                  <a:lnTo>
                    <a:pt x="106674" y="351"/>
                  </a:lnTo>
                  <a:lnTo>
                    <a:pt x="112334" y="1711"/>
                  </a:lnTo>
                  <a:lnTo>
                    <a:pt x="112949" y="3554"/>
                  </a:lnTo>
                  <a:lnTo>
                    <a:pt x="116547" y="18386"/>
                  </a:lnTo>
                  <a:lnTo>
                    <a:pt x="116371" y="30409"/>
                  </a:lnTo>
                  <a:lnTo>
                    <a:pt x="116371" y="30453"/>
                  </a:lnTo>
                  <a:lnTo>
                    <a:pt x="118741" y="38439"/>
                  </a:lnTo>
                  <a:lnTo>
                    <a:pt x="117600" y="42213"/>
                  </a:lnTo>
                  <a:lnTo>
                    <a:pt x="116942" y="44934"/>
                  </a:lnTo>
                  <a:lnTo>
                    <a:pt x="116942" y="44977"/>
                  </a:lnTo>
                  <a:lnTo>
                    <a:pt x="116810" y="48268"/>
                  </a:lnTo>
                  <a:lnTo>
                    <a:pt x="116810" y="48356"/>
                  </a:lnTo>
                  <a:lnTo>
                    <a:pt x="119926" y="54982"/>
                  </a:lnTo>
                  <a:lnTo>
                    <a:pt x="119662" y="55991"/>
                  </a:lnTo>
                  <a:lnTo>
                    <a:pt x="118697" y="56518"/>
                  </a:lnTo>
                  <a:lnTo>
                    <a:pt x="118653" y="56518"/>
                  </a:lnTo>
                  <a:lnTo>
                    <a:pt x="115889" y="58580"/>
                  </a:lnTo>
                  <a:lnTo>
                    <a:pt x="113519" y="60511"/>
                  </a:lnTo>
                  <a:lnTo>
                    <a:pt x="109614" y="64197"/>
                  </a:lnTo>
                  <a:lnTo>
                    <a:pt x="109570" y="64241"/>
                  </a:lnTo>
                  <a:lnTo>
                    <a:pt x="104304" y="75562"/>
                  </a:lnTo>
                  <a:lnTo>
                    <a:pt x="100750" y="78634"/>
                  </a:lnTo>
                  <a:lnTo>
                    <a:pt x="98468" y="80828"/>
                  </a:lnTo>
                  <a:lnTo>
                    <a:pt x="91184" y="82978"/>
                  </a:lnTo>
                  <a:lnTo>
                    <a:pt x="87805" y="83417"/>
                  </a:lnTo>
                  <a:lnTo>
                    <a:pt x="87761" y="83417"/>
                  </a:lnTo>
                  <a:lnTo>
                    <a:pt x="84163" y="84470"/>
                  </a:lnTo>
                  <a:lnTo>
                    <a:pt x="84075" y="84514"/>
                  </a:lnTo>
                  <a:lnTo>
                    <a:pt x="82846" y="86006"/>
                  </a:lnTo>
                  <a:lnTo>
                    <a:pt x="82846" y="86049"/>
                  </a:lnTo>
                  <a:lnTo>
                    <a:pt x="81311" y="88858"/>
                  </a:lnTo>
                  <a:lnTo>
                    <a:pt x="78853" y="91008"/>
                  </a:lnTo>
                  <a:lnTo>
                    <a:pt x="74202" y="91885"/>
                  </a:lnTo>
                  <a:lnTo>
                    <a:pt x="74158" y="91929"/>
                  </a:lnTo>
                  <a:lnTo>
                    <a:pt x="70560" y="93948"/>
                  </a:lnTo>
                  <a:lnTo>
                    <a:pt x="70516" y="93992"/>
                  </a:lnTo>
                  <a:lnTo>
                    <a:pt x="68629" y="96668"/>
                  </a:lnTo>
                  <a:lnTo>
                    <a:pt x="65207" y="97239"/>
                  </a:lnTo>
                  <a:lnTo>
                    <a:pt x="63671" y="96932"/>
                  </a:lnTo>
                  <a:lnTo>
                    <a:pt x="62003" y="96932"/>
                  </a:lnTo>
                  <a:lnTo>
                    <a:pt x="58098" y="97985"/>
                  </a:lnTo>
                  <a:lnTo>
                    <a:pt x="52481" y="99038"/>
                  </a:lnTo>
                  <a:lnTo>
                    <a:pt x="51252" y="98862"/>
                  </a:lnTo>
                  <a:lnTo>
                    <a:pt x="48005" y="98424"/>
                  </a:lnTo>
                  <a:lnTo>
                    <a:pt x="44451" y="97590"/>
                  </a:lnTo>
                  <a:lnTo>
                    <a:pt x="43398" y="95966"/>
                  </a:lnTo>
                  <a:lnTo>
                    <a:pt x="43398" y="95922"/>
                  </a:lnTo>
                  <a:lnTo>
                    <a:pt x="41160" y="93158"/>
                  </a:lnTo>
                  <a:lnTo>
                    <a:pt x="41160" y="92368"/>
                  </a:lnTo>
                  <a:lnTo>
                    <a:pt x="41160" y="90832"/>
                  </a:lnTo>
                  <a:lnTo>
                    <a:pt x="42038" y="88989"/>
                  </a:lnTo>
                  <a:lnTo>
                    <a:pt x="43617" y="86971"/>
                  </a:lnTo>
                  <a:lnTo>
                    <a:pt x="46645" y="85391"/>
                  </a:lnTo>
                  <a:lnTo>
                    <a:pt x="46689" y="85303"/>
                  </a:lnTo>
                  <a:lnTo>
                    <a:pt x="47215" y="84426"/>
                  </a:lnTo>
                  <a:lnTo>
                    <a:pt x="48005" y="82671"/>
                  </a:lnTo>
                  <a:lnTo>
                    <a:pt x="49015" y="80915"/>
                  </a:lnTo>
                  <a:lnTo>
                    <a:pt x="50550" y="78897"/>
                  </a:lnTo>
                  <a:lnTo>
                    <a:pt x="50550" y="78853"/>
                  </a:lnTo>
                  <a:lnTo>
                    <a:pt x="51296" y="77537"/>
                  </a:lnTo>
                  <a:lnTo>
                    <a:pt x="51296" y="77449"/>
                  </a:lnTo>
                  <a:lnTo>
                    <a:pt x="51428" y="76527"/>
                  </a:lnTo>
                  <a:lnTo>
                    <a:pt x="51428" y="76484"/>
                  </a:lnTo>
                  <a:lnTo>
                    <a:pt x="51340" y="75035"/>
                  </a:lnTo>
                  <a:lnTo>
                    <a:pt x="52042" y="70691"/>
                  </a:lnTo>
                  <a:lnTo>
                    <a:pt x="55684" y="63846"/>
                  </a:lnTo>
                  <a:lnTo>
                    <a:pt x="58405" y="60028"/>
                  </a:lnTo>
                  <a:lnTo>
                    <a:pt x="61213" y="58361"/>
                  </a:lnTo>
                  <a:lnTo>
                    <a:pt x="65163" y="56606"/>
                  </a:lnTo>
                  <a:lnTo>
                    <a:pt x="65207" y="56562"/>
                  </a:lnTo>
                  <a:lnTo>
                    <a:pt x="68761" y="52832"/>
                  </a:lnTo>
                  <a:lnTo>
                    <a:pt x="77844" y="45811"/>
                  </a:lnTo>
                  <a:lnTo>
                    <a:pt x="82452" y="41950"/>
                  </a:lnTo>
                  <a:lnTo>
                    <a:pt x="89121" y="38308"/>
                  </a:lnTo>
                  <a:lnTo>
                    <a:pt x="93553" y="38088"/>
                  </a:lnTo>
                  <a:lnTo>
                    <a:pt x="93597" y="38088"/>
                  </a:lnTo>
                  <a:lnTo>
                    <a:pt x="105708" y="31726"/>
                  </a:lnTo>
                  <a:lnTo>
                    <a:pt x="105796" y="31682"/>
                  </a:lnTo>
                  <a:lnTo>
                    <a:pt x="105796" y="31594"/>
                  </a:lnTo>
                  <a:lnTo>
                    <a:pt x="106454" y="27820"/>
                  </a:lnTo>
                  <a:lnTo>
                    <a:pt x="106454" y="27776"/>
                  </a:lnTo>
                  <a:lnTo>
                    <a:pt x="106235" y="24705"/>
                  </a:lnTo>
                  <a:lnTo>
                    <a:pt x="106410" y="21545"/>
                  </a:lnTo>
                  <a:lnTo>
                    <a:pt x="106366" y="21458"/>
                  </a:lnTo>
                  <a:lnTo>
                    <a:pt x="104875" y="19395"/>
                  </a:lnTo>
                  <a:lnTo>
                    <a:pt x="104787" y="19351"/>
                  </a:lnTo>
                  <a:lnTo>
                    <a:pt x="100574" y="18035"/>
                  </a:lnTo>
                  <a:lnTo>
                    <a:pt x="99126" y="17421"/>
                  </a:lnTo>
                  <a:lnTo>
                    <a:pt x="95089" y="15841"/>
                  </a:lnTo>
                  <a:lnTo>
                    <a:pt x="95001" y="15841"/>
                  </a:lnTo>
                  <a:lnTo>
                    <a:pt x="94958" y="15885"/>
                  </a:lnTo>
                  <a:lnTo>
                    <a:pt x="91447" y="18342"/>
                  </a:lnTo>
                  <a:lnTo>
                    <a:pt x="83461" y="23915"/>
                  </a:lnTo>
                  <a:lnTo>
                    <a:pt x="79687" y="25100"/>
                  </a:lnTo>
                  <a:lnTo>
                    <a:pt x="76352" y="24705"/>
                  </a:lnTo>
                  <a:lnTo>
                    <a:pt x="76264" y="24705"/>
                  </a:lnTo>
                  <a:lnTo>
                    <a:pt x="70823" y="26767"/>
                  </a:lnTo>
                  <a:lnTo>
                    <a:pt x="65119" y="28654"/>
                  </a:lnTo>
                  <a:lnTo>
                    <a:pt x="61126" y="30146"/>
                  </a:lnTo>
                  <a:lnTo>
                    <a:pt x="56518" y="31769"/>
                  </a:lnTo>
                  <a:lnTo>
                    <a:pt x="51428" y="33569"/>
                  </a:lnTo>
                  <a:lnTo>
                    <a:pt x="47435" y="35017"/>
                  </a:lnTo>
                  <a:lnTo>
                    <a:pt x="47391" y="35017"/>
                  </a:lnTo>
                  <a:lnTo>
                    <a:pt x="42784" y="37474"/>
                  </a:lnTo>
                  <a:lnTo>
                    <a:pt x="38922" y="38571"/>
                  </a:lnTo>
                  <a:lnTo>
                    <a:pt x="35236" y="39800"/>
                  </a:lnTo>
                  <a:lnTo>
                    <a:pt x="31594" y="40721"/>
                  </a:lnTo>
                  <a:lnTo>
                    <a:pt x="31550" y="40721"/>
                  </a:lnTo>
                  <a:lnTo>
                    <a:pt x="27381" y="43529"/>
                  </a:lnTo>
                  <a:lnTo>
                    <a:pt x="27338" y="43573"/>
                  </a:lnTo>
                  <a:lnTo>
                    <a:pt x="24398" y="47479"/>
                  </a:lnTo>
                  <a:lnTo>
                    <a:pt x="24354" y="47479"/>
                  </a:lnTo>
                  <a:lnTo>
                    <a:pt x="22730" y="50550"/>
                  </a:lnTo>
                  <a:lnTo>
                    <a:pt x="21589" y="53490"/>
                  </a:lnTo>
                  <a:lnTo>
                    <a:pt x="19659" y="56255"/>
                  </a:lnTo>
                  <a:lnTo>
                    <a:pt x="19615" y="56342"/>
                  </a:lnTo>
                  <a:lnTo>
                    <a:pt x="18167" y="68936"/>
                  </a:lnTo>
                  <a:lnTo>
                    <a:pt x="18167" y="68980"/>
                  </a:lnTo>
                  <a:lnTo>
                    <a:pt x="18562" y="76176"/>
                  </a:lnTo>
                  <a:lnTo>
                    <a:pt x="18210" y="77975"/>
                  </a:lnTo>
                  <a:lnTo>
                    <a:pt x="17552" y="80301"/>
                  </a:lnTo>
                  <a:lnTo>
                    <a:pt x="16367" y="82012"/>
                  </a:lnTo>
                  <a:lnTo>
                    <a:pt x="14919" y="83987"/>
                  </a:lnTo>
                  <a:lnTo>
                    <a:pt x="13427" y="84557"/>
                  </a:lnTo>
                  <a:lnTo>
                    <a:pt x="13340" y="84601"/>
                  </a:lnTo>
                  <a:lnTo>
                    <a:pt x="13296" y="84645"/>
                  </a:lnTo>
                  <a:lnTo>
                    <a:pt x="12330" y="86795"/>
                  </a:lnTo>
                  <a:lnTo>
                    <a:pt x="12330" y="86839"/>
                  </a:lnTo>
                  <a:lnTo>
                    <a:pt x="11716" y="89209"/>
                  </a:lnTo>
                  <a:lnTo>
                    <a:pt x="11716" y="89253"/>
                  </a:lnTo>
                  <a:lnTo>
                    <a:pt x="12418" y="95571"/>
                  </a:lnTo>
                  <a:lnTo>
                    <a:pt x="13559" y="102505"/>
                  </a:lnTo>
                  <a:lnTo>
                    <a:pt x="13603" y="102592"/>
                  </a:lnTo>
                  <a:lnTo>
                    <a:pt x="13735" y="102636"/>
                  </a:lnTo>
                  <a:lnTo>
                    <a:pt x="13822" y="102636"/>
                  </a:lnTo>
                  <a:lnTo>
                    <a:pt x="13866" y="102548"/>
                  </a:lnTo>
                  <a:lnTo>
                    <a:pt x="13910" y="102505"/>
                  </a:lnTo>
                  <a:lnTo>
                    <a:pt x="13910" y="102417"/>
                  </a:lnTo>
                  <a:lnTo>
                    <a:pt x="12769" y="95484"/>
                  </a:lnTo>
                  <a:lnTo>
                    <a:pt x="12067" y="89253"/>
                  </a:lnTo>
                  <a:lnTo>
                    <a:pt x="12682" y="86927"/>
                  </a:lnTo>
                  <a:lnTo>
                    <a:pt x="13603" y="84865"/>
                  </a:lnTo>
                  <a:lnTo>
                    <a:pt x="15095" y="84294"/>
                  </a:lnTo>
                  <a:lnTo>
                    <a:pt x="15183" y="84250"/>
                  </a:lnTo>
                  <a:lnTo>
                    <a:pt x="16675" y="82188"/>
                  </a:lnTo>
                  <a:lnTo>
                    <a:pt x="17859" y="80477"/>
                  </a:lnTo>
                  <a:lnTo>
                    <a:pt x="17859" y="80433"/>
                  </a:lnTo>
                  <a:lnTo>
                    <a:pt x="18562" y="78063"/>
                  </a:lnTo>
                  <a:lnTo>
                    <a:pt x="18913" y="76220"/>
                  </a:lnTo>
                  <a:lnTo>
                    <a:pt x="18913" y="76176"/>
                  </a:lnTo>
                  <a:lnTo>
                    <a:pt x="18518" y="68980"/>
                  </a:lnTo>
                  <a:lnTo>
                    <a:pt x="19966" y="56430"/>
                  </a:lnTo>
                  <a:lnTo>
                    <a:pt x="21853" y="53666"/>
                  </a:lnTo>
                  <a:lnTo>
                    <a:pt x="21896" y="53622"/>
                  </a:lnTo>
                  <a:lnTo>
                    <a:pt x="23081" y="50682"/>
                  </a:lnTo>
                  <a:lnTo>
                    <a:pt x="24661" y="47654"/>
                  </a:lnTo>
                  <a:lnTo>
                    <a:pt x="27601" y="43837"/>
                  </a:lnTo>
                  <a:lnTo>
                    <a:pt x="31726" y="41072"/>
                  </a:lnTo>
                  <a:lnTo>
                    <a:pt x="35324" y="40107"/>
                  </a:lnTo>
                  <a:lnTo>
                    <a:pt x="39054" y="38922"/>
                  </a:lnTo>
                  <a:lnTo>
                    <a:pt x="42871" y="37825"/>
                  </a:lnTo>
                  <a:lnTo>
                    <a:pt x="42915" y="37781"/>
                  </a:lnTo>
                  <a:lnTo>
                    <a:pt x="47567" y="35368"/>
                  </a:lnTo>
                  <a:lnTo>
                    <a:pt x="51560" y="33920"/>
                  </a:lnTo>
                  <a:lnTo>
                    <a:pt x="56650" y="32077"/>
                  </a:lnTo>
                  <a:lnTo>
                    <a:pt x="61213" y="30453"/>
                  </a:lnTo>
                  <a:lnTo>
                    <a:pt x="65250" y="29005"/>
                  </a:lnTo>
                  <a:lnTo>
                    <a:pt x="70911" y="27074"/>
                  </a:lnTo>
                  <a:lnTo>
                    <a:pt x="76352" y="25056"/>
                  </a:lnTo>
                  <a:lnTo>
                    <a:pt x="79687" y="25451"/>
                  </a:lnTo>
                  <a:lnTo>
                    <a:pt x="79731" y="25451"/>
                  </a:lnTo>
                  <a:lnTo>
                    <a:pt x="83592" y="24266"/>
                  </a:lnTo>
                  <a:lnTo>
                    <a:pt x="83680" y="24222"/>
                  </a:lnTo>
                  <a:lnTo>
                    <a:pt x="91623" y="18649"/>
                  </a:lnTo>
                  <a:lnTo>
                    <a:pt x="95045" y="16236"/>
                  </a:lnTo>
                  <a:lnTo>
                    <a:pt x="98995" y="17772"/>
                  </a:lnTo>
                  <a:lnTo>
                    <a:pt x="100443" y="18342"/>
                  </a:lnTo>
                  <a:lnTo>
                    <a:pt x="104655" y="19658"/>
                  </a:lnTo>
                  <a:lnTo>
                    <a:pt x="106059" y="21589"/>
                  </a:lnTo>
                  <a:lnTo>
                    <a:pt x="105884" y="24705"/>
                  </a:lnTo>
                  <a:lnTo>
                    <a:pt x="106103" y="27776"/>
                  </a:lnTo>
                  <a:lnTo>
                    <a:pt x="105489" y="31462"/>
                  </a:lnTo>
                  <a:lnTo>
                    <a:pt x="93466" y="37737"/>
                  </a:lnTo>
                  <a:lnTo>
                    <a:pt x="89078" y="37957"/>
                  </a:lnTo>
                  <a:lnTo>
                    <a:pt x="88990" y="38000"/>
                  </a:lnTo>
                  <a:lnTo>
                    <a:pt x="82276" y="41643"/>
                  </a:lnTo>
                  <a:lnTo>
                    <a:pt x="82276" y="41686"/>
                  </a:lnTo>
                  <a:lnTo>
                    <a:pt x="77625" y="45504"/>
                  </a:lnTo>
                  <a:lnTo>
                    <a:pt x="68541" y="52569"/>
                  </a:lnTo>
                  <a:lnTo>
                    <a:pt x="68498" y="52569"/>
                  </a:lnTo>
                  <a:lnTo>
                    <a:pt x="64987" y="56299"/>
                  </a:lnTo>
                  <a:lnTo>
                    <a:pt x="61082" y="58010"/>
                  </a:lnTo>
                  <a:lnTo>
                    <a:pt x="61038" y="58054"/>
                  </a:lnTo>
                  <a:lnTo>
                    <a:pt x="58186" y="59765"/>
                  </a:lnTo>
                  <a:lnTo>
                    <a:pt x="58142" y="59809"/>
                  </a:lnTo>
                  <a:lnTo>
                    <a:pt x="55377" y="63670"/>
                  </a:lnTo>
                  <a:lnTo>
                    <a:pt x="51735" y="70560"/>
                  </a:lnTo>
                  <a:lnTo>
                    <a:pt x="51691" y="70604"/>
                  </a:lnTo>
                  <a:lnTo>
                    <a:pt x="50989" y="74992"/>
                  </a:lnTo>
                  <a:lnTo>
                    <a:pt x="50989" y="75035"/>
                  </a:lnTo>
                  <a:lnTo>
                    <a:pt x="51077" y="76484"/>
                  </a:lnTo>
                  <a:lnTo>
                    <a:pt x="50945" y="77361"/>
                  </a:lnTo>
                  <a:lnTo>
                    <a:pt x="50243" y="78678"/>
                  </a:lnTo>
                  <a:lnTo>
                    <a:pt x="48707" y="80696"/>
                  </a:lnTo>
                  <a:lnTo>
                    <a:pt x="48707" y="80740"/>
                  </a:lnTo>
                  <a:lnTo>
                    <a:pt x="47698" y="82495"/>
                  </a:lnTo>
                  <a:lnTo>
                    <a:pt x="46908" y="84250"/>
                  </a:lnTo>
                  <a:lnTo>
                    <a:pt x="46426" y="85084"/>
                  </a:lnTo>
                  <a:lnTo>
                    <a:pt x="43442" y="86708"/>
                  </a:lnTo>
                  <a:lnTo>
                    <a:pt x="43354" y="86752"/>
                  </a:lnTo>
                  <a:lnTo>
                    <a:pt x="41774" y="88814"/>
                  </a:lnTo>
                  <a:lnTo>
                    <a:pt x="41730" y="88814"/>
                  </a:lnTo>
                  <a:lnTo>
                    <a:pt x="40809" y="90745"/>
                  </a:lnTo>
                  <a:lnTo>
                    <a:pt x="40809" y="90832"/>
                  </a:lnTo>
                  <a:lnTo>
                    <a:pt x="40809" y="92368"/>
                  </a:lnTo>
                  <a:lnTo>
                    <a:pt x="40809" y="93202"/>
                  </a:lnTo>
                  <a:lnTo>
                    <a:pt x="40853" y="93334"/>
                  </a:lnTo>
                  <a:lnTo>
                    <a:pt x="43091" y="96142"/>
                  </a:lnTo>
                  <a:lnTo>
                    <a:pt x="44188" y="97809"/>
                  </a:lnTo>
                  <a:lnTo>
                    <a:pt x="44275" y="97897"/>
                  </a:lnTo>
                  <a:lnTo>
                    <a:pt x="47918" y="98731"/>
                  </a:lnTo>
                  <a:lnTo>
                    <a:pt x="51209" y="99170"/>
                  </a:lnTo>
                  <a:lnTo>
                    <a:pt x="52437" y="99389"/>
                  </a:lnTo>
                  <a:lnTo>
                    <a:pt x="52481" y="99389"/>
                  </a:lnTo>
                  <a:lnTo>
                    <a:pt x="58186" y="98292"/>
                  </a:lnTo>
                  <a:lnTo>
                    <a:pt x="62091" y="97283"/>
                  </a:lnTo>
                  <a:lnTo>
                    <a:pt x="63627" y="97283"/>
                  </a:lnTo>
                  <a:lnTo>
                    <a:pt x="65163" y="97590"/>
                  </a:lnTo>
                  <a:lnTo>
                    <a:pt x="65250" y="97590"/>
                  </a:lnTo>
                  <a:lnTo>
                    <a:pt x="68761" y="97019"/>
                  </a:lnTo>
                  <a:lnTo>
                    <a:pt x="68805" y="96976"/>
                  </a:lnTo>
                  <a:lnTo>
                    <a:pt x="68892" y="96932"/>
                  </a:lnTo>
                  <a:lnTo>
                    <a:pt x="70779" y="94211"/>
                  </a:lnTo>
                  <a:lnTo>
                    <a:pt x="74334" y="92237"/>
                  </a:lnTo>
                  <a:lnTo>
                    <a:pt x="78941" y="91359"/>
                  </a:lnTo>
                  <a:lnTo>
                    <a:pt x="79029" y="91315"/>
                  </a:lnTo>
                  <a:lnTo>
                    <a:pt x="81574" y="89121"/>
                  </a:lnTo>
                  <a:lnTo>
                    <a:pt x="81618" y="89077"/>
                  </a:lnTo>
                  <a:lnTo>
                    <a:pt x="83110" y="86225"/>
                  </a:lnTo>
                  <a:lnTo>
                    <a:pt x="84295" y="84777"/>
                  </a:lnTo>
                  <a:lnTo>
                    <a:pt x="87849" y="83768"/>
                  </a:lnTo>
                  <a:lnTo>
                    <a:pt x="91228" y="83329"/>
                  </a:lnTo>
                  <a:lnTo>
                    <a:pt x="91272" y="83285"/>
                  </a:lnTo>
                  <a:lnTo>
                    <a:pt x="98600" y="81135"/>
                  </a:lnTo>
                  <a:lnTo>
                    <a:pt x="98643" y="81091"/>
                  </a:lnTo>
                  <a:lnTo>
                    <a:pt x="100969" y="78897"/>
                  </a:lnTo>
                  <a:lnTo>
                    <a:pt x="104567" y="75781"/>
                  </a:lnTo>
                  <a:lnTo>
                    <a:pt x="104611" y="75738"/>
                  </a:lnTo>
                  <a:lnTo>
                    <a:pt x="109877" y="64416"/>
                  </a:lnTo>
                  <a:lnTo>
                    <a:pt x="113738" y="60774"/>
                  </a:lnTo>
                  <a:lnTo>
                    <a:pt x="116064" y="58844"/>
                  </a:lnTo>
                  <a:lnTo>
                    <a:pt x="118872" y="56825"/>
                  </a:lnTo>
                  <a:lnTo>
                    <a:pt x="119882" y="56255"/>
                  </a:lnTo>
                  <a:lnTo>
                    <a:pt x="119926" y="56211"/>
                  </a:lnTo>
                  <a:lnTo>
                    <a:pt x="119969" y="56167"/>
                  </a:lnTo>
                  <a:lnTo>
                    <a:pt x="120277" y="54982"/>
                  </a:lnTo>
                  <a:lnTo>
                    <a:pt x="120277" y="54894"/>
                  </a:lnTo>
                  <a:lnTo>
                    <a:pt x="117161" y="48225"/>
                  </a:lnTo>
                  <a:lnTo>
                    <a:pt x="117293" y="44977"/>
                  </a:lnTo>
                  <a:lnTo>
                    <a:pt x="117907" y="42301"/>
                  </a:lnTo>
                  <a:lnTo>
                    <a:pt x="119092" y="38483"/>
                  </a:lnTo>
                  <a:lnTo>
                    <a:pt x="119136" y="38395"/>
                  </a:lnTo>
                  <a:lnTo>
                    <a:pt x="116722" y="30409"/>
                  </a:lnTo>
                  <a:lnTo>
                    <a:pt x="116898" y="18342"/>
                  </a:lnTo>
                  <a:lnTo>
                    <a:pt x="116898" y="18298"/>
                  </a:lnTo>
                  <a:lnTo>
                    <a:pt x="113300" y="3467"/>
                  </a:lnTo>
                  <a:lnTo>
                    <a:pt x="112597" y="1536"/>
                  </a:lnTo>
                  <a:lnTo>
                    <a:pt x="112554" y="1448"/>
                  </a:lnTo>
                  <a:lnTo>
                    <a:pt x="112510" y="1404"/>
                  </a:lnTo>
                  <a:lnTo>
                    <a:pt x="10667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" name="Google Shape;856;p48"/>
            <p:cNvSpPr/>
            <p:nvPr/>
          </p:nvSpPr>
          <p:spPr>
            <a:xfrm>
              <a:off x="4836800" y="3535975"/>
              <a:ext cx="125075" cy="1464550"/>
            </a:xfrm>
            <a:custGeom>
              <a:avLst/>
              <a:gdLst/>
              <a:ahLst/>
              <a:cxnLst/>
              <a:rect l="l" t="t" r="r" b="b"/>
              <a:pathLst>
                <a:path w="5003" h="58582" extrusionOk="0">
                  <a:moveTo>
                    <a:pt x="2106" y="1"/>
                  </a:moveTo>
                  <a:lnTo>
                    <a:pt x="2063" y="45"/>
                  </a:lnTo>
                  <a:lnTo>
                    <a:pt x="2019" y="133"/>
                  </a:lnTo>
                  <a:lnTo>
                    <a:pt x="2019" y="220"/>
                  </a:lnTo>
                  <a:lnTo>
                    <a:pt x="2019" y="308"/>
                  </a:lnTo>
                  <a:lnTo>
                    <a:pt x="2721" y="2985"/>
                  </a:lnTo>
                  <a:lnTo>
                    <a:pt x="3335" y="5837"/>
                  </a:lnTo>
                  <a:lnTo>
                    <a:pt x="4257" y="9435"/>
                  </a:lnTo>
                  <a:lnTo>
                    <a:pt x="4564" y="11717"/>
                  </a:lnTo>
                  <a:lnTo>
                    <a:pt x="4652" y="14394"/>
                  </a:lnTo>
                  <a:lnTo>
                    <a:pt x="4520" y="17070"/>
                  </a:lnTo>
                  <a:lnTo>
                    <a:pt x="4388" y="19221"/>
                  </a:lnTo>
                  <a:lnTo>
                    <a:pt x="4300" y="20537"/>
                  </a:lnTo>
                  <a:lnTo>
                    <a:pt x="3993" y="24223"/>
                  </a:lnTo>
                  <a:lnTo>
                    <a:pt x="4037" y="26505"/>
                  </a:lnTo>
                  <a:lnTo>
                    <a:pt x="3598" y="30893"/>
                  </a:lnTo>
                  <a:lnTo>
                    <a:pt x="3247" y="33613"/>
                  </a:lnTo>
                  <a:lnTo>
                    <a:pt x="2896" y="36071"/>
                  </a:lnTo>
                  <a:lnTo>
                    <a:pt x="2414" y="38572"/>
                  </a:lnTo>
                  <a:lnTo>
                    <a:pt x="1799" y="40634"/>
                  </a:lnTo>
                  <a:lnTo>
                    <a:pt x="132" y="46646"/>
                  </a:lnTo>
                  <a:lnTo>
                    <a:pt x="132" y="46690"/>
                  </a:lnTo>
                  <a:lnTo>
                    <a:pt x="0" y="49015"/>
                  </a:lnTo>
                  <a:lnTo>
                    <a:pt x="0" y="50419"/>
                  </a:lnTo>
                  <a:lnTo>
                    <a:pt x="0" y="50463"/>
                  </a:lnTo>
                  <a:lnTo>
                    <a:pt x="527" y="52789"/>
                  </a:lnTo>
                  <a:lnTo>
                    <a:pt x="1317" y="55466"/>
                  </a:lnTo>
                  <a:lnTo>
                    <a:pt x="2106" y="57528"/>
                  </a:lnTo>
                  <a:lnTo>
                    <a:pt x="2150" y="57572"/>
                  </a:lnTo>
                  <a:lnTo>
                    <a:pt x="2809" y="58493"/>
                  </a:lnTo>
                  <a:lnTo>
                    <a:pt x="2896" y="58537"/>
                  </a:lnTo>
                  <a:lnTo>
                    <a:pt x="2940" y="58581"/>
                  </a:lnTo>
                  <a:lnTo>
                    <a:pt x="3072" y="58537"/>
                  </a:lnTo>
                  <a:lnTo>
                    <a:pt x="3116" y="58493"/>
                  </a:lnTo>
                  <a:lnTo>
                    <a:pt x="3116" y="58406"/>
                  </a:lnTo>
                  <a:lnTo>
                    <a:pt x="3116" y="58362"/>
                  </a:lnTo>
                  <a:lnTo>
                    <a:pt x="3116" y="58274"/>
                  </a:lnTo>
                  <a:lnTo>
                    <a:pt x="2457" y="57353"/>
                  </a:lnTo>
                  <a:lnTo>
                    <a:pt x="1668" y="55334"/>
                  </a:lnTo>
                  <a:lnTo>
                    <a:pt x="878" y="52701"/>
                  </a:lnTo>
                  <a:lnTo>
                    <a:pt x="351" y="50419"/>
                  </a:lnTo>
                  <a:lnTo>
                    <a:pt x="351" y="49015"/>
                  </a:lnTo>
                  <a:lnTo>
                    <a:pt x="483" y="46734"/>
                  </a:lnTo>
                  <a:lnTo>
                    <a:pt x="2106" y="40722"/>
                  </a:lnTo>
                  <a:lnTo>
                    <a:pt x="2765" y="38660"/>
                  </a:lnTo>
                  <a:lnTo>
                    <a:pt x="3247" y="36114"/>
                  </a:lnTo>
                  <a:lnTo>
                    <a:pt x="3598" y="33657"/>
                  </a:lnTo>
                  <a:lnTo>
                    <a:pt x="3949" y="30937"/>
                  </a:lnTo>
                  <a:lnTo>
                    <a:pt x="4388" y="26549"/>
                  </a:lnTo>
                  <a:lnTo>
                    <a:pt x="4388" y="26505"/>
                  </a:lnTo>
                  <a:lnTo>
                    <a:pt x="4344" y="24223"/>
                  </a:lnTo>
                  <a:lnTo>
                    <a:pt x="4652" y="20581"/>
                  </a:lnTo>
                  <a:lnTo>
                    <a:pt x="4739" y="19221"/>
                  </a:lnTo>
                  <a:lnTo>
                    <a:pt x="4871" y="17070"/>
                  </a:lnTo>
                  <a:lnTo>
                    <a:pt x="5003" y="14394"/>
                  </a:lnTo>
                  <a:lnTo>
                    <a:pt x="4915" y="11717"/>
                  </a:lnTo>
                  <a:lnTo>
                    <a:pt x="4915" y="11673"/>
                  </a:lnTo>
                  <a:lnTo>
                    <a:pt x="4608" y="9391"/>
                  </a:lnTo>
                  <a:lnTo>
                    <a:pt x="4608" y="9347"/>
                  </a:lnTo>
                  <a:lnTo>
                    <a:pt x="3686" y="5749"/>
                  </a:lnTo>
                  <a:lnTo>
                    <a:pt x="3072" y="2897"/>
                  </a:lnTo>
                  <a:lnTo>
                    <a:pt x="2370" y="264"/>
                  </a:lnTo>
                  <a:lnTo>
                    <a:pt x="2370" y="177"/>
                  </a:lnTo>
                  <a:lnTo>
                    <a:pt x="2370" y="133"/>
                  </a:lnTo>
                  <a:lnTo>
                    <a:pt x="2370" y="45"/>
                  </a:lnTo>
                  <a:lnTo>
                    <a:pt x="232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" name="Google Shape;857;p48"/>
            <p:cNvSpPr/>
            <p:nvPr/>
          </p:nvSpPr>
          <p:spPr>
            <a:xfrm>
              <a:off x="4802775" y="3543675"/>
              <a:ext cx="129475" cy="1510600"/>
            </a:xfrm>
            <a:custGeom>
              <a:avLst/>
              <a:gdLst/>
              <a:ahLst/>
              <a:cxnLst/>
              <a:rect l="l" t="t" r="r" b="b"/>
              <a:pathLst>
                <a:path w="5179" h="60424" extrusionOk="0">
                  <a:moveTo>
                    <a:pt x="2853" y="0"/>
                  </a:moveTo>
                  <a:lnTo>
                    <a:pt x="2809" y="44"/>
                  </a:lnTo>
                  <a:lnTo>
                    <a:pt x="2765" y="88"/>
                  </a:lnTo>
                  <a:lnTo>
                    <a:pt x="2634" y="439"/>
                  </a:lnTo>
                  <a:lnTo>
                    <a:pt x="2634" y="527"/>
                  </a:lnTo>
                  <a:lnTo>
                    <a:pt x="3424" y="5046"/>
                  </a:lnTo>
                  <a:lnTo>
                    <a:pt x="4126" y="8030"/>
                  </a:lnTo>
                  <a:lnTo>
                    <a:pt x="4652" y="11058"/>
                  </a:lnTo>
                  <a:lnTo>
                    <a:pt x="4740" y="12857"/>
                  </a:lnTo>
                  <a:lnTo>
                    <a:pt x="4521" y="16324"/>
                  </a:lnTo>
                  <a:lnTo>
                    <a:pt x="4389" y="20273"/>
                  </a:lnTo>
                  <a:lnTo>
                    <a:pt x="4038" y="22730"/>
                  </a:lnTo>
                  <a:lnTo>
                    <a:pt x="3950" y="25012"/>
                  </a:lnTo>
                  <a:lnTo>
                    <a:pt x="4038" y="27338"/>
                  </a:lnTo>
                  <a:lnTo>
                    <a:pt x="3424" y="33525"/>
                  </a:lnTo>
                  <a:lnTo>
                    <a:pt x="2897" y="36903"/>
                  </a:lnTo>
                  <a:lnTo>
                    <a:pt x="2546" y="38264"/>
                  </a:lnTo>
                  <a:lnTo>
                    <a:pt x="1405" y="42520"/>
                  </a:lnTo>
                  <a:lnTo>
                    <a:pt x="1361" y="42520"/>
                  </a:lnTo>
                  <a:lnTo>
                    <a:pt x="966" y="45109"/>
                  </a:lnTo>
                  <a:lnTo>
                    <a:pt x="308" y="47259"/>
                  </a:lnTo>
                  <a:lnTo>
                    <a:pt x="45" y="48444"/>
                  </a:lnTo>
                  <a:lnTo>
                    <a:pt x="1" y="48488"/>
                  </a:lnTo>
                  <a:lnTo>
                    <a:pt x="264" y="50243"/>
                  </a:lnTo>
                  <a:lnTo>
                    <a:pt x="1054" y="53315"/>
                  </a:lnTo>
                  <a:lnTo>
                    <a:pt x="1800" y="55597"/>
                  </a:lnTo>
                  <a:lnTo>
                    <a:pt x="2765" y="58229"/>
                  </a:lnTo>
                  <a:lnTo>
                    <a:pt x="2809" y="58273"/>
                  </a:lnTo>
                  <a:lnTo>
                    <a:pt x="3687" y="59414"/>
                  </a:lnTo>
                  <a:lnTo>
                    <a:pt x="3687" y="59458"/>
                  </a:lnTo>
                  <a:lnTo>
                    <a:pt x="4916" y="60379"/>
                  </a:lnTo>
                  <a:lnTo>
                    <a:pt x="5003" y="60423"/>
                  </a:lnTo>
                  <a:lnTo>
                    <a:pt x="5091" y="60379"/>
                  </a:lnTo>
                  <a:lnTo>
                    <a:pt x="5135" y="60336"/>
                  </a:lnTo>
                  <a:lnTo>
                    <a:pt x="5179" y="60248"/>
                  </a:lnTo>
                  <a:lnTo>
                    <a:pt x="5179" y="60204"/>
                  </a:lnTo>
                  <a:lnTo>
                    <a:pt x="5179" y="60160"/>
                  </a:lnTo>
                  <a:lnTo>
                    <a:pt x="5135" y="60072"/>
                  </a:lnTo>
                  <a:lnTo>
                    <a:pt x="3950" y="59195"/>
                  </a:lnTo>
                  <a:lnTo>
                    <a:pt x="3073" y="58054"/>
                  </a:lnTo>
                  <a:lnTo>
                    <a:pt x="2107" y="55465"/>
                  </a:lnTo>
                  <a:lnTo>
                    <a:pt x="1405" y="53183"/>
                  </a:lnTo>
                  <a:lnTo>
                    <a:pt x="615" y="50155"/>
                  </a:lnTo>
                  <a:lnTo>
                    <a:pt x="352" y="48488"/>
                  </a:lnTo>
                  <a:lnTo>
                    <a:pt x="659" y="47347"/>
                  </a:lnTo>
                  <a:lnTo>
                    <a:pt x="1317" y="45197"/>
                  </a:lnTo>
                  <a:lnTo>
                    <a:pt x="1317" y="45153"/>
                  </a:lnTo>
                  <a:lnTo>
                    <a:pt x="1712" y="42564"/>
                  </a:lnTo>
                  <a:lnTo>
                    <a:pt x="2897" y="38352"/>
                  </a:lnTo>
                  <a:lnTo>
                    <a:pt x="3248" y="36991"/>
                  </a:lnTo>
                  <a:lnTo>
                    <a:pt x="3248" y="36947"/>
                  </a:lnTo>
                  <a:lnTo>
                    <a:pt x="3775" y="33569"/>
                  </a:lnTo>
                  <a:lnTo>
                    <a:pt x="4389" y="27338"/>
                  </a:lnTo>
                  <a:lnTo>
                    <a:pt x="4301" y="25012"/>
                  </a:lnTo>
                  <a:lnTo>
                    <a:pt x="4389" y="22730"/>
                  </a:lnTo>
                  <a:lnTo>
                    <a:pt x="4696" y="20317"/>
                  </a:lnTo>
                  <a:lnTo>
                    <a:pt x="4872" y="16368"/>
                  </a:lnTo>
                  <a:lnTo>
                    <a:pt x="5091" y="12857"/>
                  </a:lnTo>
                  <a:lnTo>
                    <a:pt x="5003" y="11014"/>
                  </a:lnTo>
                  <a:lnTo>
                    <a:pt x="4477" y="7942"/>
                  </a:lnTo>
                  <a:lnTo>
                    <a:pt x="3775" y="4959"/>
                  </a:lnTo>
                  <a:lnTo>
                    <a:pt x="2985" y="483"/>
                  </a:lnTo>
                  <a:lnTo>
                    <a:pt x="3073" y="220"/>
                  </a:lnTo>
                  <a:lnTo>
                    <a:pt x="3116" y="132"/>
                  </a:lnTo>
                  <a:lnTo>
                    <a:pt x="3073" y="88"/>
                  </a:lnTo>
                  <a:lnTo>
                    <a:pt x="3029" y="44"/>
                  </a:lnTo>
                  <a:lnTo>
                    <a:pt x="298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" name="Google Shape;858;p48"/>
            <p:cNvSpPr/>
            <p:nvPr/>
          </p:nvSpPr>
          <p:spPr>
            <a:xfrm>
              <a:off x="4766575" y="3551350"/>
              <a:ext cx="129475" cy="1474400"/>
            </a:xfrm>
            <a:custGeom>
              <a:avLst/>
              <a:gdLst/>
              <a:ahLst/>
              <a:cxnLst/>
              <a:rect l="l" t="t" r="r" b="b"/>
              <a:pathLst>
                <a:path w="5179" h="58976" extrusionOk="0">
                  <a:moveTo>
                    <a:pt x="3687" y="0"/>
                  </a:moveTo>
                  <a:lnTo>
                    <a:pt x="3643" y="44"/>
                  </a:lnTo>
                  <a:lnTo>
                    <a:pt x="3555" y="88"/>
                  </a:lnTo>
                  <a:lnTo>
                    <a:pt x="3555" y="132"/>
                  </a:lnTo>
                  <a:lnTo>
                    <a:pt x="3336" y="878"/>
                  </a:lnTo>
                  <a:lnTo>
                    <a:pt x="3336" y="966"/>
                  </a:lnTo>
                  <a:lnTo>
                    <a:pt x="3994" y="5749"/>
                  </a:lnTo>
                  <a:lnTo>
                    <a:pt x="4521" y="8513"/>
                  </a:lnTo>
                  <a:lnTo>
                    <a:pt x="4828" y="10356"/>
                  </a:lnTo>
                  <a:lnTo>
                    <a:pt x="4740" y="13472"/>
                  </a:lnTo>
                  <a:lnTo>
                    <a:pt x="4608" y="15973"/>
                  </a:lnTo>
                  <a:lnTo>
                    <a:pt x="4608" y="18123"/>
                  </a:lnTo>
                  <a:lnTo>
                    <a:pt x="4477" y="19834"/>
                  </a:lnTo>
                  <a:lnTo>
                    <a:pt x="4082" y="21984"/>
                  </a:lnTo>
                  <a:lnTo>
                    <a:pt x="4082" y="22028"/>
                  </a:lnTo>
                  <a:lnTo>
                    <a:pt x="3994" y="25495"/>
                  </a:lnTo>
                  <a:lnTo>
                    <a:pt x="4169" y="28128"/>
                  </a:lnTo>
                  <a:lnTo>
                    <a:pt x="4082" y="29971"/>
                  </a:lnTo>
                  <a:lnTo>
                    <a:pt x="3687" y="33437"/>
                  </a:lnTo>
                  <a:lnTo>
                    <a:pt x="3248" y="36158"/>
                  </a:lnTo>
                  <a:lnTo>
                    <a:pt x="2678" y="38220"/>
                  </a:lnTo>
                  <a:lnTo>
                    <a:pt x="2063" y="40370"/>
                  </a:lnTo>
                  <a:lnTo>
                    <a:pt x="1712" y="41467"/>
                  </a:lnTo>
                  <a:lnTo>
                    <a:pt x="1712" y="41511"/>
                  </a:lnTo>
                  <a:lnTo>
                    <a:pt x="1624" y="44012"/>
                  </a:lnTo>
                  <a:lnTo>
                    <a:pt x="1537" y="44934"/>
                  </a:lnTo>
                  <a:lnTo>
                    <a:pt x="791" y="47259"/>
                  </a:lnTo>
                  <a:lnTo>
                    <a:pt x="1" y="49278"/>
                  </a:lnTo>
                  <a:lnTo>
                    <a:pt x="1" y="49366"/>
                  </a:lnTo>
                  <a:lnTo>
                    <a:pt x="45" y="49453"/>
                  </a:lnTo>
                  <a:lnTo>
                    <a:pt x="352" y="49673"/>
                  </a:lnTo>
                  <a:lnTo>
                    <a:pt x="1888" y="54324"/>
                  </a:lnTo>
                  <a:lnTo>
                    <a:pt x="2809" y="57308"/>
                  </a:lnTo>
                  <a:lnTo>
                    <a:pt x="2853" y="57308"/>
                  </a:lnTo>
                  <a:lnTo>
                    <a:pt x="3511" y="58888"/>
                  </a:lnTo>
                  <a:lnTo>
                    <a:pt x="3599" y="58975"/>
                  </a:lnTo>
                  <a:lnTo>
                    <a:pt x="3775" y="58975"/>
                  </a:lnTo>
                  <a:lnTo>
                    <a:pt x="3818" y="58932"/>
                  </a:lnTo>
                  <a:lnTo>
                    <a:pt x="3862" y="58888"/>
                  </a:lnTo>
                  <a:lnTo>
                    <a:pt x="3862" y="58800"/>
                  </a:lnTo>
                  <a:lnTo>
                    <a:pt x="3862" y="58756"/>
                  </a:lnTo>
                  <a:lnTo>
                    <a:pt x="3160" y="57176"/>
                  </a:lnTo>
                  <a:lnTo>
                    <a:pt x="2195" y="54193"/>
                  </a:lnTo>
                  <a:lnTo>
                    <a:pt x="659" y="49541"/>
                  </a:lnTo>
                  <a:lnTo>
                    <a:pt x="615" y="49410"/>
                  </a:lnTo>
                  <a:lnTo>
                    <a:pt x="352" y="49278"/>
                  </a:lnTo>
                  <a:lnTo>
                    <a:pt x="1098" y="47391"/>
                  </a:lnTo>
                  <a:lnTo>
                    <a:pt x="1888" y="45022"/>
                  </a:lnTo>
                  <a:lnTo>
                    <a:pt x="1975" y="44056"/>
                  </a:lnTo>
                  <a:lnTo>
                    <a:pt x="2063" y="41555"/>
                  </a:lnTo>
                  <a:lnTo>
                    <a:pt x="2414" y="40502"/>
                  </a:lnTo>
                  <a:lnTo>
                    <a:pt x="3029" y="38308"/>
                  </a:lnTo>
                  <a:lnTo>
                    <a:pt x="3599" y="36245"/>
                  </a:lnTo>
                  <a:lnTo>
                    <a:pt x="4038" y="33481"/>
                  </a:lnTo>
                  <a:lnTo>
                    <a:pt x="4433" y="30014"/>
                  </a:lnTo>
                  <a:lnTo>
                    <a:pt x="4521" y="28128"/>
                  </a:lnTo>
                  <a:lnTo>
                    <a:pt x="4345" y="25495"/>
                  </a:lnTo>
                  <a:lnTo>
                    <a:pt x="4433" y="22028"/>
                  </a:lnTo>
                  <a:lnTo>
                    <a:pt x="4828" y="19878"/>
                  </a:lnTo>
                  <a:lnTo>
                    <a:pt x="4959" y="18167"/>
                  </a:lnTo>
                  <a:lnTo>
                    <a:pt x="4959" y="16017"/>
                  </a:lnTo>
                  <a:lnTo>
                    <a:pt x="5091" y="13472"/>
                  </a:lnTo>
                  <a:lnTo>
                    <a:pt x="5179" y="10312"/>
                  </a:lnTo>
                  <a:lnTo>
                    <a:pt x="5179" y="10268"/>
                  </a:lnTo>
                  <a:lnTo>
                    <a:pt x="4828" y="8469"/>
                  </a:lnTo>
                  <a:lnTo>
                    <a:pt x="4345" y="5661"/>
                  </a:lnTo>
                  <a:lnTo>
                    <a:pt x="3687" y="966"/>
                  </a:lnTo>
                  <a:lnTo>
                    <a:pt x="3862" y="220"/>
                  </a:lnTo>
                  <a:lnTo>
                    <a:pt x="3862" y="176"/>
                  </a:lnTo>
                  <a:lnTo>
                    <a:pt x="3862" y="88"/>
                  </a:lnTo>
                  <a:lnTo>
                    <a:pt x="3818" y="44"/>
                  </a:lnTo>
                  <a:lnTo>
                    <a:pt x="377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" name="Google Shape;859;p48"/>
            <p:cNvSpPr/>
            <p:nvPr/>
          </p:nvSpPr>
          <p:spPr>
            <a:xfrm>
              <a:off x="4751225" y="3587550"/>
              <a:ext cx="113025" cy="1464525"/>
            </a:xfrm>
            <a:custGeom>
              <a:avLst/>
              <a:gdLst/>
              <a:ahLst/>
              <a:cxnLst/>
              <a:rect l="l" t="t" r="r" b="b"/>
              <a:pathLst>
                <a:path w="4521" h="58581" extrusionOk="0">
                  <a:moveTo>
                    <a:pt x="3248" y="0"/>
                  </a:moveTo>
                  <a:lnTo>
                    <a:pt x="3204" y="44"/>
                  </a:lnTo>
                  <a:lnTo>
                    <a:pt x="3160" y="88"/>
                  </a:lnTo>
                  <a:lnTo>
                    <a:pt x="3072" y="351"/>
                  </a:lnTo>
                  <a:lnTo>
                    <a:pt x="3072" y="439"/>
                  </a:lnTo>
                  <a:lnTo>
                    <a:pt x="3423" y="3423"/>
                  </a:lnTo>
                  <a:lnTo>
                    <a:pt x="3950" y="6977"/>
                  </a:lnTo>
                  <a:lnTo>
                    <a:pt x="4169" y="8338"/>
                  </a:lnTo>
                  <a:lnTo>
                    <a:pt x="3994" y="12989"/>
                  </a:lnTo>
                  <a:lnTo>
                    <a:pt x="3950" y="15622"/>
                  </a:lnTo>
                  <a:lnTo>
                    <a:pt x="3643" y="17772"/>
                  </a:lnTo>
                  <a:lnTo>
                    <a:pt x="3292" y="19834"/>
                  </a:lnTo>
                  <a:lnTo>
                    <a:pt x="3248" y="23915"/>
                  </a:lnTo>
                  <a:lnTo>
                    <a:pt x="3335" y="26943"/>
                  </a:lnTo>
                  <a:lnTo>
                    <a:pt x="3467" y="28830"/>
                  </a:lnTo>
                  <a:lnTo>
                    <a:pt x="3072" y="32209"/>
                  </a:lnTo>
                  <a:lnTo>
                    <a:pt x="2765" y="34315"/>
                  </a:lnTo>
                  <a:lnTo>
                    <a:pt x="2458" y="35500"/>
                  </a:lnTo>
                  <a:lnTo>
                    <a:pt x="1273" y="39054"/>
                  </a:lnTo>
                  <a:lnTo>
                    <a:pt x="1273" y="39098"/>
                  </a:lnTo>
                  <a:lnTo>
                    <a:pt x="1098" y="40195"/>
                  </a:lnTo>
                  <a:lnTo>
                    <a:pt x="1054" y="40239"/>
                  </a:lnTo>
                  <a:lnTo>
                    <a:pt x="1273" y="43486"/>
                  </a:lnTo>
                  <a:lnTo>
                    <a:pt x="483" y="46075"/>
                  </a:lnTo>
                  <a:lnTo>
                    <a:pt x="1" y="47391"/>
                  </a:lnTo>
                  <a:lnTo>
                    <a:pt x="1" y="47435"/>
                  </a:lnTo>
                  <a:lnTo>
                    <a:pt x="1" y="48313"/>
                  </a:lnTo>
                  <a:lnTo>
                    <a:pt x="1" y="48356"/>
                  </a:lnTo>
                  <a:lnTo>
                    <a:pt x="1492" y="53096"/>
                  </a:lnTo>
                  <a:lnTo>
                    <a:pt x="2633" y="56606"/>
                  </a:lnTo>
                  <a:lnTo>
                    <a:pt x="3467" y="58449"/>
                  </a:lnTo>
                  <a:lnTo>
                    <a:pt x="3511" y="58537"/>
                  </a:lnTo>
                  <a:lnTo>
                    <a:pt x="3599" y="58581"/>
                  </a:lnTo>
                  <a:lnTo>
                    <a:pt x="3686" y="58537"/>
                  </a:lnTo>
                  <a:lnTo>
                    <a:pt x="3730" y="58493"/>
                  </a:lnTo>
                  <a:lnTo>
                    <a:pt x="3774" y="58449"/>
                  </a:lnTo>
                  <a:lnTo>
                    <a:pt x="3774" y="58405"/>
                  </a:lnTo>
                  <a:lnTo>
                    <a:pt x="3774" y="58317"/>
                  </a:lnTo>
                  <a:lnTo>
                    <a:pt x="2984" y="56474"/>
                  </a:lnTo>
                  <a:lnTo>
                    <a:pt x="1843" y="52964"/>
                  </a:lnTo>
                  <a:lnTo>
                    <a:pt x="352" y="48269"/>
                  </a:lnTo>
                  <a:lnTo>
                    <a:pt x="352" y="47479"/>
                  </a:lnTo>
                  <a:lnTo>
                    <a:pt x="790" y="46206"/>
                  </a:lnTo>
                  <a:lnTo>
                    <a:pt x="1580" y="43530"/>
                  </a:lnTo>
                  <a:lnTo>
                    <a:pt x="1624" y="43486"/>
                  </a:lnTo>
                  <a:lnTo>
                    <a:pt x="1405" y="40239"/>
                  </a:lnTo>
                  <a:lnTo>
                    <a:pt x="1624" y="39185"/>
                  </a:lnTo>
                  <a:lnTo>
                    <a:pt x="2765" y="35587"/>
                  </a:lnTo>
                  <a:lnTo>
                    <a:pt x="3116" y="34403"/>
                  </a:lnTo>
                  <a:lnTo>
                    <a:pt x="3116" y="34359"/>
                  </a:lnTo>
                  <a:lnTo>
                    <a:pt x="3423" y="32252"/>
                  </a:lnTo>
                  <a:lnTo>
                    <a:pt x="3818" y="28874"/>
                  </a:lnTo>
                  <a:lnTo>
                    <a:pt x="3818" y="28830"/>
                  </a:lnTo>
                  <a:lnTo>
                    <a:pt x="3686" y="26899"/>
                  </a:lnTo>
                  <a:lnTo>
                    <a:pt x="3599" y="23915"/>
                  </a:lnTo>
                  <a:lnTo>
                    <a:pt x="3643" y="19878"/>
                  </a:lnTo>
                  <a:lnTo>
                    <a:pt x="3994" y="17860"/>
                  </a:lnTo>
                  <a:lnTo>
                    <a:pt x="4301" y="15622"/>
                  </a:lnTo>
                  <a:lnTo>
                    <a:pt x="4345" y="12989"/>
                  </a:lnTo>
                  <a:lnTo>
                    <a:pt x="4520" y="8338"/>
                  </a:lnTo>
                  <a:lnTo>
                    <a:pt x="4520" y="8294"/>
                  </a:lnTo>
                  <a:lnTo>
                    <a:pt x="3774" y="3379"/>
                  </a:lnTo>
                  <a:lnTo>
                    <a:pt x="3423" y="439"/>
                  </a:lnTo>
                  <a:lnTo>
                    <a:pt x="3511" y="220"/>
                  </a:lnTo>
                  <a:lnTo>
                    <a:pt x="3511" y="132"/>
                  </a:lnTo>
                  <a:lnTo>
                    <a:pt x="3467" y="88"/>
                  </a:lnTo>
                  <a:lnTo>
                    <a:pt x="342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" name="Google Shape;860;p48"/>
            <p:cNvSpPr/>
            <p:nvPr/>
          </p:nvSpPr>
          <p:spPr>
            <a:xfrm>
              <a:off x="4716125" y="4375200"/>
              <a:ext cx="64750" cy="674675"/>
            </a:xfrm>
            <a:custGeom>
              <a:avLst/>
              <a:gdLst/>
              <a:ahLst/>
              <a:cxnLst/>
              <a:rect l="l" t="t" r="r" b="b"/>
              <a:pathLst>
                <a:path w="2590" h="26987" extrusionOk="0">
                  <a:moveTo>
                    <a:pt x="2370" y="0"/>
                  </a:moveTo>
                  <a:lnTo>
                    <a:pt x="2282" y="44"/>
                  </a:lnTo>
                  <a:lnTo>
                    <a:pt x="2238" y="88"/>
                  </a:lnTo>
                  <a:lnTo>
                    <a:pt x="2238" y="176"/>
                  </a:lnTo>
                  <a:lnTo>
                    <a:pt x="2019" y="1931"/>
                  </a:lnTo>
                  <a:lnTo>
                    <a:pt x="1624" y="3248"/>
                  </a:lnTo>
                  <a:lnTo>
                    <a:pt x="571" y="5617"/>
                  </a:lnTo>
                  <a:lnTo>
                    <a:pt x="571" y="5661"/>
                  </a:lnTo>
                  <a:lnTo>
                    <a:pt x="132" y="6890"/>
                  </a:lnTo>
                  <a:lnTo>
                    <a:pt x="132" y="6934"/>
                  </a:lnTo>
                  <a:lnTo>
                    <a:pt x="0" y="10093"/>
                  </a:lnTo>
                  <a:lnTo>
                    <a:pt x="220" y="14393"/>
                  </a:lnTo>
                  <a:lnTo>
                    <a:pt x="88" y="17640"/>
                  </a:lnTo>
                  <a:lnTo>
                    <a:pt x="220" y="20229"/>
                  </a:lnTo>
                  <a:lnTo>
                    <a:pt x="483" y="22511"/>
                  </a:lnTo>
                  <a:lnTo>
                    <a:pt x="527" y="24837"/>
                  </a:lnTo>
                  <a:lnTo>
                    <a:pt x="527" y="24881"/>
                  </a:lnTo>
                  <a:lnTo>
                    <a:pt x="702" y="25319"/>
                  </a:lnTo>
                  <a:lnTo>
                    <a:pt x="790" y="26811"/>
                  </a:lnTo>
                  <a:lnTo>
                    <a:pt x="790" y="26899"/>
                  </a:lnTo>
                  <a:lnTo>
                    <a:pt x="834" y="26943"/>
                  </a:lnTo>
                  <a:lnTo>
                    <a:pt x="878" y="26987"/>
                  </a:lnTo>
                  <a:lnTo>
                    <a:pt x="1010" y="26987"/>
                  </a:lnTo>
                  <a:lnTo>
                    <a:pt x="1053" y="26943"/>
                  </a:lnTo>
                  <a:lnTo>
                    <a:pt x="1097" y="26855"/>
                  </a:lnTo>
                  <a:lnTo>
                    <a:pt x="1141" y="26811"/>
                  </a:lnTo>
                  <a:lnTo>
                    <a:pt x="1053" y="25275"/>
                  </a:lnTo>
                  <a:lnTo>
                    <a:pt x="1053" y="25232"/>
                  </a:lnTo>
                  <a:lnTo>
                    <a:pt x="878" y="24793"/>
                  </a:lnTo>
                  <a:lnTo>
                    <a:pt x="834" y="22467"/>
                  </a:lnTo>
                  <a:lnTo>
                    <a:pt x="571" y="20185"/>
                  </a:lnTo>
                  <a:lnTo>
                    <a:pt x="439" y="17640"/>
                  </a:lnTo>
                  <a:lnTo>
                    <a:pt x="571" y="14393"/>
                  </a:lnTo>
                  <a:lnTo>
                    <a:pt x="351" y="10093"/>
                  </a:lnTo>
                  <a:lnTo>
                    <a:pt x="483" y="6977"/>
                  </a:lnTo>
                  <a:lnTo>
                    <a:pt x="878" y="5749"/>
                  </a:lnTo>
                  <a:lnTo>
                    <a:pt x="1975" y="3379"/>
                  </a:lnTo>
                  <a:lnTo>
                    <a:pt x="1975" y="3335"/>
                  </a:lnTo>
                  <a:lnTo>
                    <a:pt x="2370" y="2019"/>
                  </a:lnTo>
                  <a:lnTo>
                    <a:pt x="2589" y="220"/>
                  </a:lnTo>
                  <a:lnTo>
                    <a:pt x="2589" y="132"/>
                  </a:lnTo>
                  <a:lnTo>
                    <a:pt x="2545" y="88"/>
                  </a:lnTo>
                  <a:lnTo>
                    <a:pt x="2502" y="44"/>
                  </a:lnTo>
                  <a:lnTo>
                    <a:pt x="241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" name="Google Shape;861;p48"/>
            <p:cNvSpPr/>
            <p:nvPr/>
          </p:nvSpPr>
          <p:spPr>
            <a:xfrm>
              <a:off x="4683200" y="4215025"/>
              <a:ext cx="64750" cy="781100"/>
            </a:xfrm>
            <a:custGeom>
              <a:avLst/>
              <a:gdLst/>
              <a:ahLst/>
              <a:cxnLst/>
              <a:rect l="l" t="t" r="r" b="b"/>
              <a:pathLst>
                <a:path w="2590" h="31244" extrusionOk="0">
                  <a:moveTo>
                    <a:pt x="1976" y="1"/>
                  </a:moveTo>
                  <a:lnTo>
                    <a:pt x="1888" y="45"/>
                  </a:lnTo>
                  <a:lnTo>
                    <a:pt x="1888" y="89"/>
                  </a:lnTo>
                  <a:lnTo>
                    <a:pt x="1844" y="176"/>
                  </a:lnTo>
                  <a:lnTo>
                    <a:pt x="1844" y="2853"/>
                  </a:lnTo>
                  <a:lnTo>
                    <a:pt x="2063" y="6056"/>
                  </a:lnTo>
                  <a:lnTo>
                    <a:pt x="2239" y="7504"/>
                  </a:lnTo>
                  <a:lnTo>
                    <a:pt x="2151" y="8163"/>
                  </a:lnTo>
                  <a:lnTo>
                    <a:pt x="1098" y="10444"/>
                  </a:lnTo>
                  <a:lnTo>
                    <a:pt x="308" y="12419"/>
                  </a:lnTo>
                  <a:lnTo>
                    <a:pt x="308" y="12463"/>
                  </a:lnTo>
                  <a:lnTo>
                    <a:pt x="1" y="16324"/>
                  </a:lnTo>
                  <a:lnTo>
                    <a:pt x="89" y="18255"/>
                  </a:lnTo>
                  <a:lnTo>
                    <a:pt x="440" y="21985"/>
                  </a:lnTo>
                  <a:lnTo>
                    <a:pt x="440" y="24662"/>
                  </a:lnTo>
                  <a:lnTo>
                    <a:pt x="747" y="28874"/>
                  </a:lnTo>
                  <a:lnTo>
                    <a:pt x="835" y="29971"/>
                  </a:lnTo>
                  <a:lnTo>
                    <a:pt x="835" y="30015"/>
                  </a:lnTo>
                  <a:lnTo>
                    <a:pt x="1317" y="31156"/>
                  </a:lnTo>
                  <a:lnTo>
                    <a:pt x="1405" y="31200"/>
                  </a:lnTo>
                  <a:lnTo>
                    <a:pt x="1493" y="31244"/>
                  </a:lnTo>
                  <a:lnTo>
                    <a:pt x="1581" y="31244"/>
                  </a:lnTo>
                  <a:lnTo>
                    <a:pt x="1624" y="31200"/>
                  </a:lnTo>
                  <a:lnTo>
                    <a:pt x="1668" y="31156"/>
                  </a:lnTo>
                  <a:lnTo>
                    <a:pt x="1668" y="31068"/>
                  </a:lnTo>
                  <a:lnTo>
                    <a:pt x="1668" y="31024"/>
                  </a:lnTo>
                  <a:lnTo>
                    <a:pt x="1186" y="29883"/>
                  </a:lnTo>
                  <a:lnTo>
                    <a:pt x="1098" y="28874"/>
                  </a:lnTo>
                  <a:lnTo>
                    <a:pt x="791" y="24662"/>
                  </a:lnTo>
                  <a:lnTo>
                    <a:pt x="791" y="21941"/>
                  </a:lnTo>
                  <a:lnTo>
                    <a:pt x="440" y="18255"/>
                  </a:lnTo>
                  <a:lnTo>
                    <a:pt x="352" y="16324"/>
                  </a:lnTo>
                  <a:lnTo>
                    <a:pt x="615" y="12507"/>
                  </a:lnTo>
                  <a:lnTo>
                    <a:pt x="1449" y="10620"/>
                  </a:lnTo>
                  <a:lnTo>
                    <a:pt x="2502" y="8294"/>
                  </a:lnTo>
                  <a:lnTo>
                    <a:pt x="2502" y="8250"/>
                  </a:lnTo>
                  <a:lnTo>
                    <a:pt x="2590" y="7548"/>
                  </a:lnTo>
                  <a:lnTo>
                    <a:pt x="2590" y="7504"/>
                  </a:lnTo>
                  <a:lnTo>
                    <a:pt x="2414" y="6013"/>
                  </a:lnTo>
                  <a:lnTo>
                    <a:pt x="2195" y="2809"/>
                  </a:lnTo>
                  <a:lnTo>
                    <a:pt x="2195" y="176"/>
                  </a:lnTo>
                  <a:lnTo>
                    <a:pt x="2195" y="89"/>
                  </a:lnTo>
                  <a:lnTo>
                    <a:pt x="2151" y="45"/>
                  </a:lnTo>
                  <a:lnTo>
                    <a:pt x="210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" name="Google Shape;862;p48"/>
            <p:cNvSpPr/>
            <p:nvPr/>
          </p:nvSpPr>
          <p:spPr>
            <a:xfrm>
              <a:off x="4650300" y="4168950"/>
              <a:ext cx="75725" cy="786600"/>
            </a:xfrm>
            <a:custGeom>
              <a:avLst/>
              <a:gdLst/>
              <a:ahLst/>
              <a:cxnLst/>
              <a:rect l="l" t="t" r="r" b="b"/>
              <a:pathLst>
                <a:path w="3029" h="31464" extrusionOk="0">
                  <a:moveTo>
                    <a:pt x="2765" y="1"/>
                  </a:moveTo>
                  <a:lnTo>
                    <a:pt x="2677" y="45"/>
                  </a:lnTo>
                  <a:lnTo>
                    <a:pt x="2677" y="89"/>
                  </a:lnTo>
                  <a:lnTo>
                    <a:pt x="2633" y="176"/>
                  </a:lnTo>
                  <a:lnTo>
                    <a:pt x="2677" y="791"/>
                  </a:lnTo>
                  <a:lnTo>
                    <a:pt x="2546" y="1668"/>
                  </a:lnTo>
                  <a:lnTo>
                    <a:pt x="1317" y="5442"/>
                  </a:lnTo>
                  <a:lnTo>
                    <a:pt x="1141" y="6320"/>
                  </a:lnTo>
                  <a:lnTo>
                    <a:pt x="1141" y="6364"/>
                  </a:lnTo>
                  <a:lnTo>
                    <a:pt x="1317" y="7548"/>
                  </a:lnTo>
                  <a:lnTo>
                    <a:pt x="1054" y="11892"/>
                  </a:lnTo>
                  <a:lnTo>
                    <a:pt x="352" y="13516"/>
                  </a:lnTo>
                  <a:lnTo>
                    <a:pt x="352" y="13560"/>
                  </a:lnTo>
                  <a:lnTo>
                    <a:pt x="132" y="14745"/>
                  </a:lnTo>
                  <a:lnTo>
                    <a:pt x="0" y="16939"/>
                  </a:lnTo>
                  <a:lnTo>
                    <a:pt x="44" y="19177"/>
                  </a:lnTo>
                  <a:lnTo>
                    <a:pt x="352" y="21634"/>
                  </a:lnTo>
                  <a:lnTo>
                    <a:pt x="746" y="25495"/>
                  </a:lnTo>
                  <a:lnTo>
                    <a:pt x="790" y="28040"/>
                  </a:lnTo>
                  <a:lnTo>
                    <a:pt x="1010" y="30322"/>
                  </a:lnTo>
                  <a:lnTo>
                    <a:pt x="1054" y="30366"/>
                  </a:lnTo>
                  <a:lnTo>
                    <a:pt x="1405" y="31375"/>
                  </a:lnTo>
                  <a:lnTo>
                    <a:pt x="1492" y="31463"/>
                  </a:lnTo>
                  <a:lnTo>
                    <a:pt x="1624" y="31463"/>
                  </a:lnTo>
                  <a:lnTo>
                    <a:pt x="1712" y="31419"/>
                  </a:lnTo>
                  <a:lnTo>
                    <a:pt x="1756" y="31375"/>
                  </a:lnTo>
                  <a:lnTo>
                    <a:pt x="1756" y="31288"/>
                  </a:lnTo>
                  <a:lnTo>
                    <a:pt x="1756" y="31244"/>
                  </a:lnTo>
                  <a:lnTo>
                    <a:pt x="1361" y="30278"/>
                  </a:lnTo>
                  <a:lnTo>
                    <a:pt x="1141" y="27997"/>
                  </a:lnTo>
                  <a:lnTo>
                    <a:pt x="1098" y="25452"/>
                  </a:lnTo>
                  <a:lnTo>
                    <a:pt x="703" y="21590"/>
                  </a:lnTo>
                  <a:lnTo>
                    <a:pt x="395" y="19177"/>
                  </a:lnTo>
                  <a:lnTo>
                    <a:pt x="352" y="16983"/>
                  </a:lnTo>
                  <a:lnTo>
                    <a:pt x="483" y="14789"/>
                  </a:lnTo>
                  <a:lnTo>
                    <a:pt x="703" y="13648"/>
                  </a:lnTo>
                  <a:lnTo>
                    <a:pt x="1405" y="11980"/>
                  </a:lnTo>
                  <a:lnTo>
                    <a:pt x="1405" y="11936"/>
                  </a:lnTo>
                  <a:lnTo>
                    <a:pt x="1668" y="7548"/>
                  </a:lnTo>
                  <a:lnTo>
                    <a:pt x="1492" y="6364"/>
                  </a:lnTo>
                  <a:lnTo>
                    <a:pt x="1668" y="5530"/>
                  </a:lnTo>
                  <a:lnTo>
                    <a:pt x="2897" y="1756"/>
                  </a:lnTo>
                  <a:lnTo>
                    <a:pt x="2897" y="1712"/>
                  </a:lnTo>
                  <a:lnTo>
                    <a:pt x="3028" y="791"/>
                  </a:lnTo>
                  <a:lnTo>
                    <a:pt x="2984" y="133"/>
                  </a:lnTo>
                  <a:lnTo>
                    <a:pt x="2984" y="89"/>
                  </a:lnTo>
                  <a:lnTo>
                    <a:pt x="2940" y="45"/>
                  </a:lnTo>
                  <a:lnTo>
                    <a:pt x="289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" name="Google Shape;863;p48"/>
            <p:cNvSpPr/>
            <p:nvPr/>
          </p:nvSpPr>
          <p:spPr>
            <a:xfrm>
              <a:off x="4619575" y="4645050"/>
              <a:ext cx="51600" cy="285250"/>
            </a:xfrm>
            <a:custGeom>
              <a:avLst/>
              <a:gdLst/>
              <a:ahLst/>
              <a:cxnLst/>
              <a:rect l="l" t="t" r="r" b="b"/>
              <a:pathLst>
                <a:path w="2064" h="11410" extrusionOk="0">
                  <a:moveTo>
                    <a:pt x="132" y="1"/>
                  </a:moveTo>
                  <a:lnTo>
                    <a:pt x="89" y="45"/>
                  </a:lnTo>
                  <a:lnTo>
                    <a:pt x="45" y="89"/>
                  </a:lnTo>
                  <a:lnTo>
                    <a:pt x="1" y="133"/>
                  </a:lnTo>
                  <a:lnTo>
                    <a:pt x="1" y="220"/>
                  </a:lnTo>
                  <a:lnTo>
                    <a:pt x="308" y="2063"/>
                  </a:lnTo>
                  <a:lnTo>
                    <a:pt x="527" y="4257"/>
                  </a:lnTo>
                  <a:lnTo>
                    <a:pt x="1229" y="10313"/>
                  </a:lnTo>
                  <a:lnTo>
                    <a:pt x="1229" y="10357"/>
                  </a:lnTo>
                  <a:lnTo>
                    <a:pt x="1712" y="11322"/>
                  </a:lnTo>
                  <a:lnTo>
                    <a:pt x="1756" y="11366"/>
                  </a:lnTo>
                  <a:lnTo>
                    <a:pt x="1888" y="11410"/>
                  </a:lnTo>
                  <a:lnTo>
                    <a:pt x="1932" y="11410"/>
                  </a:lnTo>
                  <a:lnTo>
                    <a:pt x="2019" y="11366"/>
                  </a:lnTo>
                  <a:lnTo>
                    <a:pt x="2019" y="11278"/>
                  </a:lnTo>
                  <a:lnTo>
                    <a:pt x="2063" y="11234"/>
                  </a:lnTo>
                  <a:lnTo>
                    <a:pt x="2019" y="11147"/>
                  </a:lnTo>
                  <a:lnTo>
                    <a:pt x="1537" y="10225"/>
                  </a:lnTo>
                  <a:lnTo>
                    <a:pt x="878" y="4214"/>
                  </a:lnTo>
                  <a:lnTo>
                    <a:pt x="659" y="2019"/>
                  </a:lnTo>
                  <a:lnTo>
                    <a:pt x="352" y="177"/>
                  </a:lnTo>
                  <a:lnTo>
                    <a:pt x="308" y="89"/>
                  </a:lnTo>
                  <a:lnTo>
                    <a:pt x="264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" name="Google Shape;864;p48"/>
            <p:cNvSpPr/>
            <p:nvPr/>
          </p:nvSpPr>
          <p:spPr>
            <a:xfrm>
              <a:off x="4598750" y="4775600"/>
              <a:ext cx="26350" cy="111925"/>
            </a:xfrm>
            <a:custGeom>
              <a:avLst/>
              <a:gdLst/>
              <a:ahLst/>
              <a:cxnLst/>
              <a:rect l="l" t="t" r="r" b="b"/>
              <a:pathLst>
                <a:path w="1054" h="4477" extrusionOk="0">
                  <a:moveTo>
                    <a:pt x="176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0" y="132"/>
                  </a:lnTo>
                  <a:lnTo>
                    <a:pt x="0" y="220"/>
                  </a:lnTo>
                  <a:lnTo>
                    <a:pt x="0" y="264"/>
                  </a:lnTo>
                  <a:lnTo>
                    <a:pt x="88" y="2853"/>
                  </a:lnTo>
                  <a:lnTo>
                    <a:pt x="88" y="2897"/>
                  </a:lnTo>
                  <a:lnTo>
                    <a:pt x="263" y="3555"/>
                  </a:lnTo>
                  <a:lnTo>
                    <a:pt x="307" y="3599"/>
                  </a:lnTo>
                  <a:lnTo>
                    <a:pt x="702" y="4389"/>
                  </a:lnTo>
                  <a:lnTo>
                    <a:pt x="790" y="4477"/>
                  </a:lnTo>
                  <a:lnTo>
                    <a:pt x="965" y="4477"/>
                  </a:lnTo>
                  <a:lnTo>
                    <a:pt x="1009" y="4433"/>
                  </a:lnTo>
                  <a:lnTo>
                    <a:pt x="1009" y="4345"/>
                  </a:lnTo>
                  <a:lnTo>
                    <a:pt x="1053" y="4301"/>
                  </a:lnTo>
                  <a:lnTo>
                    <a:pt x="1009" y="4213"/>
                  </a:lnTo>
                  <a:lnTo>
                    <a:pt x="614" y="3467"/>
                  </a:lnTo>
                  <a:lnTo>
                    <a:pt x="439" y="2853"/>
                  </a:lnTo>
                  <a:lnTo>
                    <a:pt x="351" y="308"/>
                  </a:lnTo>
                  <a:lnTo>
                    <a:pt x="351" y="220"/>
                  </a:lnTo>
                  <a:lnTo>
                    <a:pt x="351" y="132"/>
                  </a:lnTo>
                  <a:lnTo>
                    <a:pt x="351" y="89"/>
                  </a:lnTo>
                  <a:lnTo>
                    <a:pt x="307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" name="Google Shape;865;p48"/>
            <p:cNvSpPr/>
            <p:nvPr/>
          </p:nvSpPr>
          <p:spPr>
            <a:xfrm>
              <a:off x="5341425" y="4865550"/>
              <a:ext cx="95450" cy="49400"/>
            </a:xfrm>
            <a:custGeom>
              <a:avLst/>
              <a:gdLst/>
              <a:ahLst/>
              <a:cxnLst/>
              <a:rect l="l" t="t" r="r" b="b"/>
              <a:pathLst>
                <a:path w="3818" h="1976" extrusionOk="0">
                  <a:moveTo>
                    <a:pt x="132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0" y="176"/>
                  </a:lnTo>
                  <a:lnTo>
                    <a:pt x="44" y="220"/>
                  </a:lnTo>
                  <a:lnTo>
                    <a:pt x="44" y="308"/>
                  </a:lnTo>
                  <a:lnTo>
                    <a:pt x="132" y="308"/>
                  </a:lnTo>
                  <a:lnTo>
                    <a:pt x="1448" y="1010"/>
                  </a:lnTo>
                  <a:lnTo>
                    <a:pt x="3028" y="1932"/>
                  </a:lnTo>
                  <a:lnTo>
                    <a:pt x="3116" y="1976"/>
                  </a:lnTo>
                  <a:lnTo>
                    <a:pt x="3247" y="1932"/>
                  </a:lnTo>
                  <a:lnTo>
                    <a:pt x="3774" y="1493"/>
                  </a:lnTo>
                  <a:lnTo>
                    <a:pt x="3818" y="1405"/>
                  </a:lnTo>
                  <a:lnTo>
                    <a:pt x="3818" y="1361"/>
                  </a:lnTo>
                  <a:lnTo>
                    <a:pt x="3818" y="1273"/>
                  </a:lnTo>
                  <a:lnTo>
                    <a:pt x="3774" y="1230"/>
                  </a:lnTo>
                  <a:lnTo>
                    <a:pt x="3730" y="1186"/>
                  </a:lnTo>
                  <a:lnTo>
                    <a:pt x="3598" y="1186"/>
                  </a:lnTo>
                  <a:lnTo>
                    <a:pt x="3555" y="1230"/>
                  </a:lnTo>
                  <a:lnTo>
                    <a:pt x="3116" y="1581"/>
                  </a:lnTo>
                  <a:lnTo>
                    <a:pt x="1624" y="703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" name="Google Shape;866;p48"/>
            <p:cNvSpPr/>
            <p:nvPr/>
          </p:nvSpPr>
          <p:spPr>
            <a:xfrm>
              <a:off x="5341425" y="4841425"/>
              <a:ext cx="97650" cy="45000"/>
            </a:xfrm>
            <a:custGeom>
              <a:avLst/>
              <a:gdLst/>
              <a:ahLst/>
              <a:cxnLst/>
              <a:rect l="l" t="t" r="r" b="b"/>
              <a:pathLst>
                <a:path w="3906" h="1800" extrusionOk="0">
                  <a:moveTo>
                    <a:pt x="88" y="1"/>
                  </a:move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44" y="264"/>
                  </a:lnTo>
                  <a:lnTo>
                    <a:pt x="88" y="308"/>
                  </a:lnTo>
                  <a:lnTo>
                    <a:pt x="527" y="703"/>
                  </a:lnTo>
                  <a:lnTo>
                    <a:pt x="571" y="703"/>
                  </a:lnTo>
                  <a:lnTo>
                    <a:pt x="2458" y="1536"/>
                  </a:lnTo>
                  <a:lnTo>
                    <a:pt x="3335" y="1756"/>
                  </a:lnTo>
                  <a:lnTo>
                    <a:pt x="3379" y="1800"/>
                  </a:lnTo>
                  <a:lnTo>
                    <a:pt x="3467" y="1756"/>
                  </a:lnTo>
                  <a:lnTo>
                    <a:pt x="3818" y="1536"/>
                  </a:lnTo>
                  <a:lnTo>
                    <a:pt x="3862" y="1492"/>
                  </a:lnTo>
                  <a:lnTo>
                    <a:pt x="3906" y="1449"/>
                  </a:lnTo>
                  <a:lnTo>
                    <a:pt x="3906" y="1361"/>
                  </a:lnTo>
                  <a:lnTo>
                    <a:pt x="3906" y="1317"/>
                  </a:lnTo>
                  <a:lnTo>
                    <a:pt x="3862" y="1229"/>
                  </a:lnTo>
                  <a:lnTo>
                    <a:pt x="3642" y="1229"/>
                  </a:lnTo>
                  <a:lnTo>
                    <a:pt x="3379" y="1405"/>
                  </a:lnTo>
                  <a:lnTo>
                    <a:pt x="2589" y="1185"/>
                  </a:lnTo>
                  <a:lnTo>
                    <a:pt x="746" y="395"/>
                  </a:lnTo>
                  <a:lnTo>
                    <a:pt x="307" y="44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" name="Google Shape;867;p48"/>
            <p:cNvSpPr/>
            <p:nvPr/>
          </p:nvSpPr>
          <p:spPr>
            <a:xfrm>
              <a:off x="5341425" y="4815100"/>
              <a:ext cx="127275" cy="43900"/>
            </a:xfrm>
            <a:custGeom>
              <a:avLst/>
              <a:gdLst/>
              <a:ahLst/>
              <a:cxnLst/>
              <a:rect l="l" t="t" r="r" b="b"/>
              <a:pathLst>
                <a:path w="5091" h="1756" extrusionOk="0">
                  <a:moveTo>
                    <a:pt x="88" y="0"/>
                  </a:moveTo>
                  <a:lnTo>
                    <a:pt x="44" y="44"/>
                  </a:lnTo>
                  <a:lnTo>
                    <a:pt x="0" y="88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44" y="308"/>
                  </a:lnTo>
                  <a:lnTo>
                    <a:pt x="571" y="790"/>
                  </a:lnTo>
                  <a:lnTo>
                    <a:pt x="571" y="834"/>
                  </a:lnTo>
                  <a:lnTo>
                    <a:pt x="1624" y="1361"/>
                  </a:lnTo>
                  <a:lnTo>
                    <a:pt x="1624" y="1405"/>
                  </a:lnTo>
                  <a:lnTo>
                    <a:pt x="2458" y="1712"/>
                  </a:lnTo>
                  <a:lnTo>
                    <a:pt x="2545" y="1756"/>
                  </a:lnTo>
                  <a:lnTo>
                    <a:pt x="3818" y="1668"/>
                  </a:lnTo>
                  <a:lnTo>
                    <a:pt x="3906" y="1624"/>
                  </a:lnTo>
                  <a:lnTo>
                    <a:pt x="5003" y="966"/>
                  </a:lnTo>
                  <a:lnTo>
                    <a:pt x="5046" y="922"/>
                  </a:lnTo>
                  <a:lnTo>
                    <a:pt x="5046" y="878"/>
                  </a:lnTo>
                  <a:lnTo>
                    <a:pt x="5090" y="790"/>
                  </a:lnTo>
                  <a:lnTo>
                    <a:pt x="5046" y="746"/>
                  </a:lnTo>
                  <a:lnTo>
                    <a:pt x="5003" y="659"/>
                  </a:lnTo>
                  <a:lnTo>
                    <a:pt x="4783" y="659"/>
                  </a:lnTo>
                  <a:lnTo>
                    <a:pt x="3774" y="1317"/>
                  </a:lnTo>
                  <a:lnTo>
                    <a:pt x="2545" y="1405"/>
                  </a:lnTo>
                  <a:lnTo>
                    <a:pt x="1755" y="1054"/>
                  </a:lnTo>
                  <a:lnTo>
                    <a:pt x="790" y="527"/>
                  </a:lnTo>
                  <a:lnTo>
                    <a:pt x="264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" name="Google Shape;868;p48"/>
            <p:cNvSpPr/>
            <p:nvPr/>
          </p:nvSpPr>
          <p:spPr>
            <a:xfrm>
              <a:off x="5305225" y="4740500"/>
              <a:ext cx="241350" cy="79000"/>
            </a:xfrm>
            <a:custGeom>
              <a:avLst/>
              <a:gdLst/>
              <a:ahLst/>
              <a:cxnLst/>
              <a:rect l="l" t="t" r="r" b="b"/>
              <a:pathLst>
                <a:path w="9654" h="3160" extrusionOk="0">
                  <a:moveTo>
                    <a:pt x="88" y="1"/>
                  </a:move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44" y="264"/>
                  </a:lnTo>
                  <a:lnTo>
                    <a:pt x="307" y="659"/>
                  </a:lnTo>
                  <a:lnTo>
                    <a:pt x="878" y="1668"/>
                  </a:lnTo>
                  <a:lnTo>
                    <a:pt x="878" y="1712"/>
                  </a:lnTo>
                  <a:lnTo>
                    <a:pt x="1755" y="2458"/>
                  </a:lnTo>
                  <a:lnTo>
                    <a:pt x="1799" y="2502"/>
                  </a:lnTo>
                  <a:lnTo>
                    <a:pt x="2852" y="2853"/>
                  </a:lnTo>
                  <a:lnTo>
                    <a:pt x="2896" y="2853"/>
                  </a:lnTo>
                  <a:lnTo>
                    <a:pt x="6231" y="3160"/>
                  </a:lnTo>
                  <a:lnTo>
                    <a:pt x="6275" y="3160"/>
                  </a:lnTo>
                  <a:lnTo>
                    <a:pt x="6319" y="3116"/>
                  </a:lnTo>
                  <a:lnTo>
                    <a:pt x="9566" y="1493"/>
                  </a:lnTo>
                  <a:lnTo>
                    <a:pt x="9610" y="1449"/>
                  </a:lnTo>
                  <a:lnTo>
                    <a:pt x="9654" y="1405"/>
                  </a:lnTo>
                  <a:lnTo>
                    <a:pt x="9654" y="1361"/>
                  </a:lnTo>
                  <a:lnTo>
                    <a:pt x="9654" y="1273"/>
                  </a:lnTo>
                  <a:lnTo>
                    <a:pt x="9610" y="1229"/>
                  </a:lnTo>
                  <a:lnTo>
                    <a:pt x="9566" y="1185"/>
                  </a:lnTo>
                  <a:lnTo>
                    <a:pt x="9391" y="1185"/>
                  </a:lnTo>
                  <a:lnTo>
                    <a:pt x="6231" y="2809"/>
                  </a:lnTo>
                  <a:lnTo>
                    <a:pt x="2940" y="2546"/>
                  </a:lnTo>
                  <a:lnTo>
                    <a:pt x="1931" y="2195"/>
                  </a:lnTo>
                  <a:lnTo>
                    <a:pt x="1141" y="1449"/>
                  </a:lnTo>
                  <a:lnTo>
                    <a:pt x="614" y="483"/>
                  </a:lnTo>
                  <a:lnTo>
                    <a:pt x="351" y="44"/>
                  </a:lnTo>
                  <a:lnTo>
                    <a:pt x="30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" name="Google Shape;869;p48"/>
            <p:cNvSpPr/>
            <p:nvPr/>
          </p:nvSpPr>
          <p:spPr>
            <a:xfrm>
              <a:off x="5384200" y="5052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" name="Google Shape;870;p48"/>
            <p:cNvSpPr/>
            <p:nvPr/>
          </p:nvSpPr>
          <p:spPr>
            <a:xfrm>
              <a:off x="5384200" y="5052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" name="Google Shape;871;p48"/>
            <p:cNvSpPr/>
            <p:nvPr/>
          </p:nvSpPr>
          <p:spPr>
            <a:xfrm>
              <a:off x="5067175" y="3133375"/>
              <a:ext cx="866650" cy="1926375"/>
            </a:xfrm>
            <a:custGeom>
              <a:avLst/>
              <a:gdLst/>
              <a:ahLst/>
              <a:cxnLst/>
              <a:rect l="l" t="t" r="r" b="b"/>
              <a:pathLst>
                <a:path w="34666" h="77055" extrusionOk="0">
                  <a:moveTo>
                    <a:pt x="34446" y="1"/>
                  </a:moveTo>
                  <a:lnTo>
                    <a:pt x="34359" y="45"/>
                  </a:lnTo>
                  <a:lnTo>
                    <a:pt x="31857" y="1976"/>
                  </a:lnTo>
                  <a:lnTo>
                    <a:pt x="28215" y="4916"/>
                  </a:lnTo>
                  <a:lnTo>
                    <a:pt x="25846" y="6802"/>
                  </a:lnTo>
                  <a:lnTo>
                    <a:pt x="23783" y="8470"/>
                  </a:lnTo>
                  <a:lnTo>
                    <a:pt x="20668" y="10927"/>
                  </a:lnTo>
                  <a:lnTo>
                    <a:pt x="15665" y="13077"/>
                  </a:lnTo>
                  <a:lnTo>
                    <a:pt x="15622" y="13121"/>
                  </a:lnTo>
                  <a:lnTo>
                    <a:pt x="13866" y="14218"/>
                  </a:lnTo>
                  <a:lnTo>
                    <a:pt x="13822" y="14218"/>
                  </a:lnTo>
                  <a:lnTo>
                    <a:pt x="12331" y="15666"/>
                  </a:lnTo>
                  <a:lnTo>
                    <a:pt x="10224" y="18387"/>
                  </a:lnTo>
                  <a:lnTo>
                    <a:pt x="9610" y="19089"/>
                  </a:lnTo>
                  <a:lnTo>
                    <a:pt x="8776" y="19615"/>
                  </a:lnTo>
                  <a:lnTo>
                    <a:pt x="8732" y="19615"/>
                  </a:lnTo>
                  <a:lnTo>
                    <a:pt x="8118" y="20274"/>
                  </a:lnTo>
                  <a:lnTo>
                    <a:pt x="8118" y="20317"/>
                  </a:lnTo>
                  <a:lnTo>
                    <a:pt x="7065" y="22204"/>
                  </a:lnTo>
                  <a:lnTo>
                    <a:pt x="7021" y="22248"/>
                  </a:lnTo>
                  <a:lnTo>
                    <a:pt x="6451" y="23916"/>
                  </a:lnTo>
                  <a:lnTo>
                    <a:pt x="6451" y="23960"/>
                  </a:lnTo>
                  <a:lnTo>
                    <a:pt x="6319" y="25583"/>
                  </a:lnTo>
                  <a:lnTo>
                    <a:pt x="6319" y="25627"/>
                  </a:lnTo>
                  <a:lnTo>
                    <a:pt x="6845" y="28391"/>
                  </a:lnTo>
                  <a:lnTo>
                    <a:pt x="6845" y="30629"/>
                  </a:lnTo>
                  <a:lnTo>
                    <a:pt x="6275" y="35632"/>
                  </a:lnTo>
                  <a:lnTo>
                    <a:pt x="5836" y="38967"/>
                  </a:lnTo>
                  <a:lnTo>
                    <a:pt x="5441" y="41863"/>
                  </a:lnTo>
                  <a:lnTo>
                    <a:pt x="5134" y="43662"/>
                  </a:lnTo>
                  <a:lnTo>
                    <a:pt x="4169" y="47699"/>
                  </a:lnTo>
                  <a:lnTo>
                    <a:pt x="3598" y="50244"/>
                  </a:lnTo>
                  <a:lnTo>
                    <a:pt x="3291" y="52087"/>
                  </a:lnTo>
                  <a:lnTo>
                    <a:pt x="2633" y="53491"/>
                  </a:lnTo>
                  <a:lnTo>
                    <a:pt x="2633" y="53535"/>
                  </a:lnTo>
                  <a:lnTo>
                    <a:pt x="2106" y="56431"/>
                  </a:lnTo>
                  <a:lnTo>
                    <a:pt x="834" y="60556"/>
                  </a:lnTo>
                  <a:lnTo>
                    <a:pt x="219" y="62838"/>
                  </a:lnTo>
                  <a:lnTo>
                    <a:pt x="0" y="63891"/>
                  </a:lnTo>
                  <a:lnTo>
                    <a:pt x="0" y="63935"/>
                  </a:lnTo>
                  <a:lnTo>
                    <a:pt x="44" y="64900"/>
                  </a:lnTo>
                  <a:lnTo>
                    <a:pt x="88" y="64988"/>
                  </a:lnTo>
                  <a:lnTo>
                    <a:pt x="2019" y="67094"/>
                  </a:lnTo>
                  <a:lnTo>
                    <a:pt x="3511" y="68674"/>
                  </a:lnTo>
                  <a:lnTo>
                    <a:pt x="5485" y="70999"/>
                  </a:lnTo>
                  <a:lnTo>
                    <a:pt x="7811" y="73413"/>
                  </a:lnTo>
                  <a:lnTo>
                    <a:pt x="9829" y="75651"/>
                  </a:lnTo>
                  <a:lnTo>
                    <a:pt x="10882" y="76967"/>
                  </a:lnTo>
                  <a:lnTo>
                    <a:pt x="10926" y="77011"/>
                  </a:lnTo>
                  <a:lnTo>
                    <a:pt x="11014" y="77055"/>
                  </a:lnTo>
                  <a:lnTo>
                    <a:pt x="11102" y="77011"/>
                  </a:lnTo>
                  <a:lnTo>
                    <a:pt x="11146" y="76967"/>
                  </a:lnTo>
                  <a:lnTo>
                    <a:pt x="11190" y="76879"/>
                  </a:lnTo>
                  <a:lnTo>
                    <a:pt x="11190" y="76835"/>
                  </a:lnTo>
                  <a:lnTo>
                    <a:pt x="11146" y="76748"/>
                  </a:lnTo>
                  <a:lnTo>
                    <a:pt x="10093" y="75387"/>
                  </a:lnTo>
                  <a:lnTo>
                    <a:pt x="8030" y="73193"/>
                  </a:lnTo>
                  <a:lnTo>
                    <a:pt x="5748" y="70780"/>
                  </a:lnTo>
                  <a:lnTo>
                    <a:pt x="3774" y="68410"/>
                  </a:lnTo>
                  <a:lnTo>
                    <a:pt x="2282" y="66831"/>
                  </a:lnTo>
                  <a:lnTo>
                    <a:pt x="395" y="64812"/>
                  </a:lnTo>
                  <a:lnTo>
                    <a:pt x="351" y="63935"/>
                  </a:lnTo>
                  <a:lnTo>
                    <a:pt x="571" y="62925"/>
                  </a:lnTo>
                  <a:lnTo>
                    <a:pt x="1141" y="60644"/>
                  </a:lnTo>
                  <a:lnTo>
                    <a:pt x="2457" y="56519"/>
                  </a:lnTo>
                  <a:lnTo>
                    <a:pt x="2457" y="56475"/>
                  </a:lnTo>
                  <a:lnTo>
                    <a:pt x="2984" y="53623"/>
                  </a:lnTo>
                  <a:lnTo>
                    <a:pt x="3598" y="52218"/>
                  </a:lnTo>
                  <a:lnTo>
                    <a:pt x="3642" y="52175"/>
                  </a:lnTo>
                  <a:lnTo>
                    <a:pt x="3949" y="50288"/>
                  </a:lnTo>
                  <a:lnTo>
                    <a:pt x="4520" y="47787"/>
                  </a:lnTo>
                  <a:lnTo>
                    <a:pt x="5441" y="43750"/>
                  </a:lnTo>
                  <a:lnTo>
                    <a:pt x="5792" y="41907"/>
                  </a:lnTo>
                  <a:lnTo>
                    <a:pt x="6187" y="39011"/>
                  </a:lnTo>
                  <a:lnTo>
                    <a:pt x="6626" y="35676"/>
                  </a:lnTo>
                  <a:lnTo>
                    <a:pt x="7196" y="30673"/>
                  </a:lnTo>
                  <a:lnTo>
                    <a:pt x="7196" y="28348"/>
                  </a:lnTo>
                  <a:lnTo>
                    <a:pt x="7196" y="28304"/>
                  </a:lnTo>
                  <a:lnTo>
                    <a:pt x="6670" y="25583"/>
                  </a:lnTo>
                  <a:lnTo>
                    <a:pt x="6802" y="24047"/>
                  </a:lnTo>
                  <a:lnTo>
                    <a:pt x="7372" y="22380"/>
                  </a:lnTo>
                  <a:lnTo>
                    <a:pt x="8425" y="20493"/>
                  </a:lnTo>
                  <a:lnTo>
                    <a:pt x="8996" y="19879"/>
                  </a:lnTo>
                  <a:lnTo>
                    <a:pt x="9829" y="19352"/>
                  </a:lnTo>
                  <a:lnTo>
                    <a:pt x="9873" y="19308"/>
                  </a:lnTo>
                  <a:lnTo>
                    <a:pt x="10488" y="18606"/>
                  </a:lnTo>
                  <a:lnTo>
                    <a:pt x="12594" y="15886"/>
                  </a:lnTo>
                  <a:lnTo>
                    <a:pt x="14042" y="14481"/>
                  </a:lnTo>
                  <a:lnTo>
                    <a:pt x="15797" y="13428"/>
                  </a:lnTo>
                  <a:lnTo>
                    <a:pt x="20799" y="11234"/>
                  </a:lnTo>
                  <a:lnTo>
                    <a:pt x="20843" y="11190"/>
                  </a:lnTo>
                  <a:lnTo>
                    <a:pt x="24003" y="8733"/>
                  </a:lnTo>
                  <a:lnTo>
                    <a:pt x="28435" y="5179"/>
                  </a:lnTo>
                  <a:lnTo>
                    <a:pt x="32077" y="2239"/>
                  </a:lnTo>
                  <a:lnTo>
                    <a:pt x="34578" y="352"/>
                  </a:lnTo>
                  <a:lnTo>
                    <a:pt x="34622" y="264"/>
                  </a:lnTo>
                  <a:lnTo>
                    <a:pt x="34666" y="220"/>
                  </a:lnTo>
                  <a:lnTo>
                    <a:pt x="34666" y="133"/>
                  </a:lnTo>
                  <a:lnTo>
                    <a:pt x="34622" y="89"/>
                  </a:lnTo>
                  <a:lnTo>
                    <a:pt x="34578" y="45"/>
                  </a:lnTo>
                  <a:lnTo>
                    <a:pt x="3449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" name="Google Shape;872;p48"/>
            <p:cNvSpPr/>
            <p:nvPr/>
          </p:nvSpPr>
          <p:spPr>
            <a:xfrm>
              <a:off x="5041925" y="3105950"/>
              <a:ext cx="861200" cy="1932975"/>
            </a:xfrm>
            <a:custGeom>
              <a:avLst/>
              <a:gdLst/>
              <a:ahLst/>
              <a:cxnLst/>
              <a:rect l="l" t="t" r="r" b="b"/>
              <a:pathLst>
                <a:path w="34448" h="77319" extrusionOk="0">
                  <a:moveTo>
                    <a:pt x="34228" y="1"/>
                  </a:moveTo>
                  <a:lnTo>
                    <a:pt x="34184" y="45"/>
                  </a:lnTo>
                  <a:lnTo>
                    <a:pt x="33175" y="791"/>
                  </a:lnTo>
                  <a:lnTo>
                    <a:pt x="28435" y="4696"/>
                  </a:lnTo>
                  <a:lnTo>
                    <a:pt x="26505" y="6276"/>
                  </a:lnTo>
                  <a:lnTo>
                    <a:pt x="24706" y="7680"/>
                  </a:lnTo>
                  <a:lnTo>
                    <a:pt x="22863" y="9172"/>
                  </a:lnTo>
                  <a:lnTo>
                    <a:pt x="20932" y="10576"/>
                  </a:lnTo>
                  <a:lnTo>
                    <a:pt x="19045" y="11366"/>
                  </a:lnTo>
                  <a:lnTo>
                    <a:pt x="14876" y="12858"/>
                  </a:lnTo>
                  <a:lnTo>
                    <a:pt x="9479" y="14832"/>
                  </a:lnTo>
                  <a:lnTo>
                    <a:pt x="9435" y="14832"/>
                  </a:lnTo>
                  <a:lnTo>
                    <a:pt x="8909" y="15315"/>
                  </a:lnTo>
                  <a:lnTo>
                    <a:pt x="8865" y="15315"/>
                  </a:lnTo>
                  <a:lnTo>
                    <a:pt x="7987" y="16588"/>
                  </a:lnTo>
                  <a:lnTo>
                    <a:pt x="7943" y="16588"/>
                  </a:lnTo>
                  <a:lnTo>
                    <a:pt x="6978" y="18475"/>
                  </a:lnTo>
                  <a:lnTo>
                    <a:pt x="5969" y="20844"/>
                  </a:lnTo>
                  <a:lnTo>
                    <a:pt x="5442" y="23214"/>
                  </a:lnTo>
                  <a:lnTo>
                    <a:pt x="5398" y="24662"/>
                  </a:lnTo>
                  <a:lnTo>
                    <a:pt x="6320" y="29313"/>
                  </a:lnTo>
                  <a:lnTo>
                    <a:pt x="6407" y="30805"/>
                  </a:lnTo>
                  <a:lnTo>
                    <a:pt x="6144" y="34710"/>
                  </a:lnTo>
                  <a:lnTo>
                    <a:pt x="5837" y="37475"/>
                  </a:lnTo>
                  <a:lnTo>
                    <a:pt x="5486" y="40371"/>
                  </a:lnTo>
                  <a:lnTo>
                    <a:pt x="5135" y="42828"/>
                  </a:lnTo>
                  <a:lnTo>
                    <a:pt x="4872" y="44364"/>
                  </a:lnTo>
                  <a:lnTo>
                    <a:pt x="3906" y="48533"/>
                  </a:lnTo>
                  <a:lnTo>
                    <a:pt x="3424" y="51473"/>
                  </a:lnTo>
                  <a:lnTo>
                    <a:pt x="3248" y="53491"/>
                  </a:lnTo>
                  <a:lnTo>
                    <a:pt x="2634" y="55904"/>
                  </a:lnTo>
                  <a:lnTo>
                    <a:pt x="1756" y="58449"/>
                  </a:lnTo>
                  <a:lnTo>
                    <a:pt x="922" y="60819"/>
                  </a:lnTo>
                  <a:lnTo>
                    <a:pt x="308" y="63189"/>
                  </a:lnTo>
                  <a:lnTo>
                    <a:pt x="1" y="64549"/>
                  </a:lnTo>
                  <a:lnTo>
                    <a:pt x="1" y="64593"/>
                  </a:lnTo>
                  <a:lnTo>
                    <a:pt x="45" y="66743"/>
                  </a:lnTo>
                  <a:lnTo>
                    <a:pt x="45" y="66787"/>
                  </a:lnTo>
                  <a:lnTo>
                    <a:pt x="264" y="67401"/>
                  </a:lnTo>
                  <a:lnTo>
                    <a:pt x="308" y="67445"/>
                  </a:lnTo>
                  <a:lnTo>
                    <a:pt x="3424" y="70999"/>
                  </a:lnTo>
                  <a:lnTo>
                    <a:pt x="7812" y="75694"/>
                  </a:lnTo>
                  <a:lnTo>
                    <a:pt x="9304" y="77274"/>
                  </a:lnTo>
                  <a:lnTo>
                    <a:pt x="9347" y="77274"/>
                  </a:lnTo>
                  <a:lnTo>
                    <a:pt x="9435" y="77318"/>
                  </a:lnTo>
                  <a:lnTo>
                    <a:pt x="9567" y="77274"/>
                  </a:lnTo>
                  <a:lnTo>
                    <a:pt x="9611" y="77186"/>
                  </a:lnTo>
                  <a:lnTo>
                    <a:pt x="9611" y="77143"/>
                  </a:lnTo>
                  <a:lnTo>
                    <a:pt x="9611" y="77055"/>
                  </a:lnTo>
                  <a:lnTo>
                    <a:pt x="9567" y="77011"/>
                  </a:lnTo>
                  <a:lnTo>
                    <a:pt x="3687" y="70780"/>
                  </a:lnTo>
                  <a:lnTo>
                    <a:pt x="571" y="67226"/>
                  </a:lnTo>
                  <a:lnTo>
                    <a:pt x="396" y="66699"/>
                  </a:lnTo>
                  <a:lnTo>
                    <a:pt x="352" y="64637"/>
                  </a:lnTo>
                  <a:lnTo>
                    <a:pt x="659" y="63276"/>
                  </a:lnTo>
                  <a:lnTo>
                    <a:pt x="1273" y="60907"/>
                  </a:lnTo>
                  <a:lnTo>
                    <a:pt x="2107" y="58581"/>
                  </a:lnTo>
                  <a:lnTo>
                    <a:pt x="2985" y="55992"/>
                  </a:lnTo>
                  <a:lnTo>
                    <a:pt x="3599" y="53535"/>
                  </a:lnTo>
                  <a:lnTo>
                    <a:pt x="3775" y="51516"/>
                  </a:lnTo>
                  <a:lnTo>
                    <a:pt x="4257" y="48620"/>
                  </a:lnTo>
                  <a:lnTo>
                    <a:pt x="5223" y="44452"/>
                  </a:lnTo>
                  <a:lnTo>
                    <a:pt x="5486" y="42872"/>
                  </a:lnTo>
                  <a:lnTo>
                    <a:pt x="5837" y="40415"/>
                  </a:lnTo>
                  <a:lnTo>
                    <a:pt x="6188" y="37519"/>
                  </a:lnTo>
                  <a:lnTo>
                    <a:pt x="6495" y="34710"/>
                  </a:lnTo>
                  <a:lnTo>
                    <a:pt x="6758" y="30805"/>
                  </a:lnTo>
                  <a:lnTo>
                    <a:pt x="6758" y="30761"/>
                  </a:lnTo>
                  <a:lnTo>
                    <a:pt x="6671" y="29269"/>
                  </a:lnTo>
                  <a:lnTo>
                    <a:pt x="6671" y="29225"/>
                  </a:lnTo>
                  <a:lnTo>
                    <a:pt x="5749" y="24618"/>
                  </a:lnTo>
                  <a:lnTo>
                    <a:pt x="5793" y="23257"/>
                  </a:lnTo>
                  <a:lnTo>
                    <a:pt x="6320" y="20932"/>
                  </a:lnTo>
                  <a:lnTo>
                    <a:pt x="7285" y="18650"/>
                  </a:lnTo>
                  <a:lnTo>
                    <a:pt x="8250" y="16763"/>
                  </a:lnTo>
                  <a:lnTo>
                    <a:pt x="9128" y="15535"/>
                  </a:lnTo>
                  <a:lnTo>
                    <a:pt x="9611" y="15140"/>
                  </a:lnTo>
                  <a:lnTo>
                    <a:pt x="15008" y="13165"/>
                  </a:lnTo>
                  <a:lnTo>
                    <a:pt x="19133" y="11717"/>
                  </a:lnTo>
                  <a:lnTo>
                    <a:pt x="21063" y="10883"/>
                  </a:lnTo>
                  <a:lnTo>
                    <a:pt x="21107" y="10883"/>
                  </a:lnTo>
                  <a:lnTo>
                    <a:pt x="23082" y="9435"/>
                  </a:lnTo>
                  <a:lnTo>
                    <a:pt x="24925" y="7987"/>
                  </a:lnTo>
                  <a:lnTo>
                    <a:pt x="26724" y="6539"/>
                  </a:lnTo>
                  <a:lnTo>
                    <a:pt x="28655" y="4959"/>
                  </a:lnTo>
                  <a:lnTo>
                    <a:pt x="33350" y="1098"/>
                  </a:lnTo>
                  <a:lnTo>
                    <a:pt x="34403" y="352"/>
                  </a:lnTo>
                  <a:lnTo>
                    <a:pt x="34447" y="264"/>
                  </a:lnTo>
                  <a:lnTo>
                    <a:pt x="34447" y="220"/>
                  </a:lnTo>
                  <a:lnTo>
                    <a:pt x="34447" y="133"/>
                  </a:lnTo>
                  <a:lnTo>
                    <a:pt x="34447" y="89"/>
                  </a:lnTo>
                  <a:lnTo>
                    <a:pt x="34359" y="45"/>
                  </a:lnTo>
                  <a:lnTo>
                    <a:pt x="3431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" name="Google Shape;873;p48"/>
            <p:cNvSpPr/>
            <p:nvPr/>
          </p:nvSpPr>
          <p:spPr>
            <a:xfrm>
              <a:off x="4993675" y="3053300"/>
              <a:ext cx="851300" cy="1980125"/>
            </a:xfrm>
            <a:custGeom>
              <a:avLst/>
              <a:gdLst/>
              <a:ahLst/>
              <a:cxnLst/>
              <a:rect l="l" t="t" r="r" b="b"/>
              <a:pathLst>
                <a:path w="34052" h="79205" extrusionOk="0">
                  <a:moveTo>
                    <a:pt x="33788" y="1"/>
                  </a:moveTo>
                  <a:lnTo>
                    <a:pt x="33744" y="45"/>
                  </a:lnTo>
                  <a:lnTo>
                    <a:pt x="31243" y="2151"/>
                  </a:lnTo>
                  <a:lnTo>
                    <a:pt x="28786" y="4169"/>
                  </a:lnTo>
                  <a:lnTo>
                    <a:pt x="26460" y="6056"/>
                  </a:lnTo>
                  <a:lnTo>
                    <a:pt x="22993" y="8645"/>
                  </a:lnTo>
                  <a:lnTo>
                    <a:pt x="21238" y="9830"/>
                  </a:lnTo>
                  <a:lnTo>
                    <a:pt x="18737" y="10883"/>
                  </a:lnTo>
                  <a:lnTo>
                    <a:pt x="15534" y="12112"/>
                  </a:lnTo>
                  <a:lnTo>
                    <a:pt x="13208" y="13472"/>
                  </a:lnTo>
                  <a:lnTo>
                    <a:pt x="10356" y="14525"/>
                  </a:lnTo>
                  <a:lnTo>
                    <a:pt x="8294" y="15798"/>
                  </a:lnTo>
                  <a:lnTo>
                    <a:pt x="6056" y="16938"/>
                  </a:lnTo>
                  <a:lnTo>
                    <a:pt x="3862" y="17465"/>
                  </a:lnTo>
                  <a:lnTo>
                    <a:pt x="2721" y="17641"/>
                  </a:lnTo>
                  <a:lnTo>
                    <a:pt x="2633" y="17684"/>
                  </a:lnTo>
                  <a:lnTo>
                    <a:pt x="2589" y="17772"/>
                  </a:lnTo>
                  <a:lnTo>
                    <a:pt x="2589" y="17860"/>
                  </a:lnTo>
                  <a:lnTo>
                    <a:pt x="2633" y="17948"/>
                  </a:lnTo>
                  <a:lnTo>
                    <a:pt x="3247" y="18518"/>
                  </a:lnTo>
                  <a:lnTo>
                    <a:pt x="3379" y="19045"/>
                  </a:lnTo>
                  <a:lnTo>
                    <a:pt x="3291" y="20098"/>
                  </a:lnTo>
                  <a:lnTo>
                    <a:pt x="3247" y="21151"/>
                  </a:lnTo>
                  <a:lnTo>
                    <a:pt x="3335" y="22204"/>
                  </a:lnTo>
                  <a:lnTo>
                    <a:pt x="3423" y="23213"/>
                  </a:lnTo>
                  <a:lnTo>
                    <a:pt x="3598" y="24223"/>
                  </a:lnTo>
                  <a:lnTo>
                    <a:pt x="3818" y="25188"/>
                  </a:lnTo>
                  <a:lnTo>
                    <a:pt x="4300" y="27119"/>
                  </a:lnTo>
                  <a:lnTo>
                    <a:pt x="4695" y="28698"/>
                  </a:lnTo>
                  <a:lnTo>
                    <a:pt x="5046" y="30278"/>
                  </a:lnTo>
                  <a:lnTo>
                    <a:pt x="5178" y="31112"/>
                  </a:lnTo>
                  <a:lnTo>
                    <a:pt x="5266" y="31946"/>
                  </a:lnTo>
                  <a:lnTo>
                    <a:pt x="5354" y="32779"/>
                  </a:lnTo>
                  <a:lnTo>
                    <a:pt x="5397" y="33613"/>
                  </a:lnTo>
                  <a:lnTo>
                    <a:pt x="5354" y="36202"/>
                  </a:lnTo>
                  <a:lnTo>
                    <a:pt x="5134" y="38615"/>
                  </a:lnTo>
                  <a:lnTo>
                    <a:pt x="4871" y="41029"/>
                  </a:lnTo>
                  <a:lnTo>
                    <a:pt x="4257" y="45724"/>
                  </a:lnTo>
                  <a:lnTo>
                    <a:pt x="3686" y="47918"/>
                  </a:lnTo>
                  <a:lnTo>
                    <a:pt x="3291" y="50726"/>
                  </a:lnTo>
                  <a:lnTo>
                    <a:pt x="3028" y="53315"/>
                  </a:lnTo>
                  <a:lnTo>
                    <a:pt x="2545" y="56343"/>
                  </a:lnTo>
                  <a:lnTo>
                    <a:pt x="2194" y="58405"/>
                  </a:lnTo>
                  <a:lnTo>
                    <a:pt x="1317" y="60731"/>
                  </a:lnTo>
                  <a:lnTo>
                    <a:pt x="88" y="65031"/>
                  </a:lnTo>
                  <a:lnTo>
                    <a:pt x="88" y="65075"/>
                  </a:lnTo>
                  <a:lnTo>
                    <a:pt x="0" y="66874"/>
                  </a:lnTo>
                  <a:lnTo>
                    <a:pt x="132" y="68937"/>
                  </a:lnTo>
                  <a:lnTo>
                    <a:pt x="44" y="70472"/>
                  </a:lnTo>
                  <a:lnTo>
                    <a:pt x="88" y="71569"/>
                  </a:lnTo>
                  <a:lnTo>
                    <a:pt x="132" y="71613"/>
                  </a:lnTo>
                  <a:lnTo>
                    <a:pt x="395" y="72184"/>
                  </a:lnTo>
                  <a:lnTo>
                    <a:pt x="395" y="72228"/>
                  </a:lnTo>
                  <a:lnTo>
                    <a:pt x="2633" y="74773"/>
                  </a:lnTo>
                  <a:lnTo>
                    <a:pt x="5485" y="77581"/>
                  </a:lnTo>
                  <a:lnTo>
                    <a:pt x="7153" y="79161"/>
                  </a:lnTo>
                  <a:lnTo>
                    <a:pt x="7284" y="79205"/>
                  </a:lnTo>
                  <a:lnTo>
                    <a:pt x="7328" y="79205"/>
                  </a:lnTo>
                  <a:lnTo>
                    <a:pt x="7416" y="79161"/>
                  </a:lnTo>
                  <a:lnTo>
                    <a:pt x="7460" y="79117"/>
                  </a:lnTo>
                  <a:lnTo>
                    <a:pt x="7460" y="79029"/>
                  </a:lnTo>
                  <a:lnTo>
                    <a:pt x="7416" y="78985"/>
                  </a:lnTo>
                  <a:lnTo>
                    <a:pt x="7416" y="78941"/>
                  </a:lnTo>
                  <a:lnTo>
                    <a:pt x="5705" y="77362"/>
                  </a:lnTo>
                  <a:lnTo>
                    <a:pt x="2852" y="74509"/>
                  </a:lnTo>
                  <a:lnTo>
                    <a:pt x="702" y="72008"/>
                  </a:lnTo>
                  <a:lnTo>
                    <a:pt x="439" y="71526"/>
                  </a:lnTo>
                  <a:lnTo>
                    <a:pt x="395" y="70472"/>
                  </a:lnTo>
                  <a:lnTo>
                    <a:pt x="483" y="68937"/>
                  </a:lnTo>
                  <a:lnTo>
                    <a:pt x="483" y="68893"/>
                  </a:lnTo>
                  <a:lnTo>
                    <a:pt x="351" y="66874"/>
                  </a:lnTo>
                  <a:lnTo>
                    <a:pt x="439" y="65119"/>
                  </a:lnTo>
                  <a:lnTo>
                    <a:pt x="1624" y="60863"/>
                  </a:lnTo>
                  <a:lnTo>
                    <a:pt x="2501" y="58537"/>
                  </a:lnTo>
                  <a:lnTo>
                    <a:pt x="2501" y="58493"/>
                  </a:lnTo>
                  <a:lnTo>
                    <a:pt x="2896" y="56387"/>
                  </a:lnTo>
                  <a:lnTo>
                    <a:pt x="3379" y="53359"/>
                  </a:lnTo>
                  <a:lnTo>
                    <a:pt x="3642" y="50770"/>
                  </a:lnTo>
                  <a:lnTo>
                    <a:pt x="4037" y="48006"/>
                  </a:lnTo>
                  <a:lnTo>
                    <a:pt x="4608" y="45768"/>
                  </a:lnTo>
                  <a:lnTo>
                    <a:pt x="5222" y="41073"/>
                  </a:lnTo>
                  <a:lnTo>
                    <a:pt x="5485" y="38659"/>
                  </a:lnTo>
                  <a:lnTo>
                    <a:pt x="5705" y="36202"/>
                  </a:lnTo>
                  <a:lnTo>
                    <a:pt x="5748" y="33657"/>
                  </a:lnTo>
                  <a:lnTo>
                    <a:pt x="5705" y="32735"/>
                  </a:lnTo>
                  <a:lnTo>
                    <a:pt x="5617" y="31902"/>
                  </a:lnTo>
                  <a:lnTo>
                    <a:pt x="5529" y="31068"/>
                  </a:lnTo>
                  <a:lnTo>
                    <a:pt x="5397" y="30234"/>
                  </a:lnTo>
                  <a:lnTo>
                    <a:pt x="5046" y="28611"/>
                  </a:lnTo>
                  <a:lnTo>
                    <a:pt x="4651" y="27031"/>
                  </a:lnTo>
                  <a:lnTo>
                    <a:pt x="4169" y="25056"/>
                  </a:lnTo>
                  <a:lnTo>
                    <a:pt x="3949" y="24091"/>
                  </a:lnTo>
                  <a:lnTo>
                    <a:pt x="3774" y="23126"/>
                  </a:lnTo>
                  <a:lnTo>
                    <a:pt x="3642" y="22160"/>
                  </a:lnTo>
                  <a:lnTo>
                    <a:pt x="3598" y="21151"/>
                  </a:lnTo>
                  <a:lnTo>
                    <a:pt x="3598" y="20098"/>
                  </a:lnTo>
                  <a:lnTo>
                    <a:pt x="3730" y="19045"/>
                  </a:lnTo>
                  <a:lnTo>
                    <a:pt x="3730" y="18957"/>
                  </a:lnTo>
                  <a:lnTo>
                    <a:pt x="3554" y="18386"/>
                  </a:lnTo>
                  <a:lnTo>
                    <a:pt x="3511" y="18299"/>
                  </a:lnTo>
                  <a:lnTo>
                    <a:pt x="3159" y="17948"/>
                  </a:lnTo>
                  <a:lnTo>
                    <a:pt x="3905" y="17816"/>
                  </a:lnTo>
                  <a:lnTo>
                    <a:pt x="6143" y="17289"/>
                  </a:lnTo>
                  <a:lnTo>
                    <a:pt x="6187" y="17246"/>
                  </a:lnTo>
                  <a:lnTo>
                    <a:pt x="8469" y="16105"/>
                  </a:lnTo>
                  <a:lnTo>
                    <a:pt x="10488" y="14832"/>
                  </a:lnTo>
                  <a:lnTo>
                    <a:pt x="13340" y="13779"/>
                  </a:lnTo>
                  <a:lnTo>
                    <a:pt x="13384" y="13779"/>
                  </a:lnTo>
                  <a:lnTo>
                    <a:pt x="15665" y="12419"/>
                  </a:lnTo>
                  <a:lnTo>
                    <a:pt x="18869" y="11190"/>
                  </a:lnTo>
                  <a:lnTo>
                    <a:pt x="21370" y="10137"/>
                  </a:lnTo>
                  <a:lnTo>
                    <a:pt x="21414" y="10137"/>
                  </a:lnTo>
                  <a:lnTo>
                    <a:pt x="23213" y="8908"/>
                  </a:lnTo>
                  <a:lnTo>
                    <a:pt x="26679" y="6319"/>
                  </a:lnTo>
                  <a:lnTo>
                    <a:pt x="29005" y="4433"/>
                  </a:lnTo>
                  <a:lnTo>
                    <a:pt x="31462" y="2458"/>
                  </a:lnTo>
                  <a:lnTo>
                    <a:pt x="33964" y="308"/>
                  </a:lnTo>
                  <a:lnTo>
                    <a:pt x="34008" y="264"/>
                  </a:lnTo>
                  <a:lnTo>
                    <a:pt x="34051" y="176"/>
                  </a:lnTo>
                  <a:lnTo>
                    <a:pt x="34008" y="132"/>
                  </a:lnTo>
                  <a:lnTo>
                    <a:pt x="34008" y="45"/>
                  </a:lnTo>
                  <a:lnTo>
                    <a:pt x="339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" name="Google Shape;874;p48"/>
            <p:cNvSpPr/>
            <p:nvPr/>
          </p:nvSpPr>
          <p:spPr>
            <a:xfrm>
              <a:off x="4962950" y="3026975"/>
              <a:ext cx="852400" cy="2017425"/>
            </a:xfrm>
            <a:custGeom>
              <a:avLst/>
              <a:gdLst/>
              <a:ahLst/>
              <a:cxnLst/>
              <a:rect l="l" t="t" r="r" b="b"/>
              <a:pathLst>
                <a:path w="34096" h="80697" extrusionOk="0">
                  <a:moveTo>
                    <a:pt x="33876" y="1"/>
                  </a:moveTo>
                  <a:lnTo>
                    <a:pt x="33832" y="44"/>
                  </a:lnTo>
                  <a:lnTo>
                    <a:pt x="30848" y="2589"/>
                  </a:lnTo>
                  <a:lnTo>
                    <a:pt x="28391" y="4564"/>
                  </a:lnTo>
                  <a:lnTo>
                    <a:pt x="26022" y="6407"/>
                  </a:lnTo>
                  <a:lnTo>
                    <a:pt x="23959" y="7943"/>
                  </a:lnTo>
                  <a:lnTo>
                    <a:pt x="22028" y="9259"/>
                  </a:lnTo>
                  <a:lnTo>
                    <a:pt x="19834" y="10225"/>
                  </a:lnTo>
                  <a:lnTo>
                    <a:pt x="17114" y="11409"/>
                  </a:lnTo>
                  <a:lnTo>
                    <a:pt x="17070" y="11409"/>
                  </a:lnTo>
                  <a:lnTo>
                    <a:pt x="15095" y="12726"/>
                  </a:lnTo>
                  <a:lnTo>
                    <a:pt x="13998" y="13472"/>
                  </a:lnTo>
                  <a:lnTo>
                    <a:pt x="13121" y="13691"/>
                  </a:lnTo>
                  <a:lnTo>
                    <a:pt x="13077" y="13691"/>
                  </a:lnTo>
                  <a:lnTo>
                    <a:pt x="12287" y="14086"/>
                  </a:lnTo>
                  <a:lnTo>
                    <a:pt x="9084" y="15973"/>
                  </a:lnTo>
                  <a:lnTo>
                    <a:pt x="7065" y="17026"/>
                  </a:lnTo>
                  <a:lnTo>
                    <a:pt x="4081" y="17728"/>
                  </a:lnTo>
                  <a:lnTo>
                    <a:pt x="3994" y="17728"/>
                  </a:lnTo>
                  <a:lnTo>
                    <a:pt x="2458" y="18781"/>
                  </a:lnTo>
                  <a:lnTo>
                    <a:pt x="2370" y="18825"/>
                  </a:lnTo>
                  <a:lnTo>
                    <a:pt x="2019" y="19483"/>
                  </a:lnTo>
                  <a:lnTo>
                    <a:pt x="1975" y="19571"/>
                  </a:lnTo>
                  <a:lnTo>
                    <a:pt x="2194" y="21458"/>
                  </a:lnTo>
                  <a:lnTo>
                    <a:pt x="2194" y="21502"/>
                  </a:lnTo>
                  <a:lnTo>
                    <a:pt x="3291" y="25451"/>
                  </a:lnTo>
                  <a:lnTo>
                    <a:pt x="4169" y="28523"/>
                  </a:lnTo>
                  <a:lnTo>
                    <a:pt x="4871" y="31814"/>
                  </a:lnTo>
                  <a:lnTo>
                    <a:pt x="5134" y="35061"/>
                  </a:lnTo>
                  <a:lnTo>
                    <a:pt x="5091" y="38001"/>
                  </a:lnTo>
                  <a:lnTo>
                    <a:pt x="4871" y="40634"/>
                  </a:lnTo>
                  <a:lnTo>
                    <a:pt x="4652" y="42784"/>
                  </a:lnTo>
                  <a:lnTo>
                    <a:pt x="4301" y="45636"/>
                  </a:lnTo>
                  <a:lnTo>
                    <a:pt x="3599" y="49322"/>
                  </a:lnTo>
                  <a:lnTo>
                    <a:pt x="3291" y="52174"/>
                  </a:lnTo>
                  <a:lnTo>
                    <a:pt x="2809" y="55202"/>
                  </a:lnTo>
                  <a:lnTo>
                    <a:pt x="2414" y="57835"/>
                  </a:lnTo>
                  <a:lnTo>
                    <a:pt x="2063" y="59897"/>
                  </a:lnTo>
                  <a:lnTo>
                    <a:pt x="1317" y="61828"/>
                  </a:lnTo>
                  <a:lnTo>
                    <a:pt x="1273" y="61872"/>
                  </a:lnTo>
                  <a:lnTo>
                    <a:pt x="571" y="64548"/>
                  </a:lnTo>
                  <a:lnTo>
                    <a:pt x="527" y="64548"/>
                  </a:lnTo>
                  <a:lnTo>
                    <a:pt x="264" y="66435"/>
                  </a:lnTo>
                  <a:lnTo>
                    <a:pt x="264" y="66479"/>
                  </a:lnTo>
                  <a:lnTo>
                    <a:pt x="351" y="69288"/>
                  </a:lnTo>
                  <a:lnTo>
                    <a:pt x="44" y="73193"/>
                  </a:lnTo>
                  <a:lnTo>
                    <a:pt x="0" y="73851"/>
                  </a:lnTo>
                  <a:lnTo>
                    <a:pt x="0" y="73895"/>
                  </a:lnTo>
                  <a:lnTo>
                    <a:pt x="44" y="73983"/>
                  </a:lnTo>
                  <a:lnTo>
                    <a:pt x="4564" y="78195"/>
                  </a:lnTo>
                  <a:lnTo>
                    <a:pt x="7328" y="80653"/>
                  </a:lnTo>
                  <a:lnTo>
                    <a:pt x="7416" y="80696"/>
                  </a:lnTo>
                  <a:lnTo>
                    <a:pt x="7504" y="80653"/>
                  </a:lnTo>
                  <a:lnTo>
                    <a:pt x="7548" y="80609"/>
                  </a:lnTo>
                  <a:lnTo>
                    <a:pt x="7592" y="80565"/>
                  </a:lnTo>
                  <a:lnTo>
                    <a:pt x="7592" y="80477"/>
                  </a:lnTo>
                  <a:lnTo>
                    <a:pt x="7592" y="80433"/>
                  </a:lnTo>
                  <a:lnTo>
                    <a:pt x="7548" y="80389"/>
                  </a:lnTo>
                  <a:lnTo>
                    <a:pt x="4827" y="77932"/>
                  </a:lnTo>
                  <a:lnTo>
                    <a:pt x="351" y="73763"/>
                  </a:lnTo>
                  <a:lnTo>
                    <a:pt x="703" y="69288"/>
                  </a:lnTo>
                  <a:lnTo>
                    <a:pt x="615" y="66479"/>
                  </a:lnTo>
                  <a:lnTo>
                    <a:pt x="878" y="64636"/>
                  </a:lnTo>
                  <a:lnTo>
                    <a:pt x="1624" y="61960"/>
                  </a:lnTo>
                  <a:lnTo>
                    <a:pt x="2414" y="60029"/>
                  </a:lnTo>
                  <a:lnTo>
                    <a:pt x="2414" y="59985"/>
                  </a:lnTo>
                  <a:lnTo>
                    <a:pt x="2765" y="57923"/>
                  </a:lnTo>
                  <a:lnTo>
                    <a:pt x="3160" y="55246"/>
                  </a:lnTo>
                  <a:lnTo>
                    <a:pt x="3643" y="52218"/>
                  </a:lnTo>
                  <a:lnTo>
                    <a:pt x="3950" y="49366"/>
                  </a:lnTo>
                  <a:lnTo>
                    <a:pt x="4652" y="45724"/>
                  </a:lnTo>
                  <a:lnTo>
                    <a:pt x="5003" y="42828"/>
                  </a:lnTo>
                  <a:lnTo>
                    <a:pt x="5222" y="40634"/>
                  </a:lnTo>
                  <a:lnTo>
                    <a:pt x="5442" y="38045"/>
                  </a:lnTo>
                  <a:lnTo>
                    <a:pt x="5486" y="35017"/>
                  </a:lnTo>
                  <a:lnTo>
                    <a:pt x="5222" y="31770"/>
                  </a:lnTo>
                  <a:lnTo>
                    <a:pt x="5178" y="31770"/>
                  </a:lnTo>
                  <a:lnTo>
                    <a:pt x="4520" y="28435"/>
                  </a:lnTo>
                  <a:lnTo>
                    <a:pt x="3643" y="25363"/>
                  </a:lnTo>
                  <a:lnTo>
                    <a:pt x="2546" y="21414"/>
                  </a:lnTo>
                  <a:lnTo>
                    <a:pt x="2326" y="19571"/>
                  </a:lnTo>
                  <a:lnTo>
                    <a:pt x="2677" y="19045"/>
                  </a:lnTo>
                  <a:lnTo>
                    <a:pt x="4169" y="18079"/>
                  </a:lnTo>
                  <a:lnTo>
                    <a:pt x="7197" y="17377"/>
                  </a:lnTo>
                  <a:lnTo>
                    <a:pt x="7241" y="17333"/>
                  </a:lnTo>
                  <a:lnTo>
                    <a:pt x="9259" y="16280"/>
                  </a:lnTo>
                  <a:lnTo>
                    <a:pt x="12419" y="14393"/>
                  </a:lnTo>
                  <a:lnTo>
                    <a:pt x="13208" y="14042"/>
                  </a:lnTo>
                  <a:lnTo>
                    <a:pt x="14086" y="13823"/>
                  </a:lnTo>
                  <a:lnTo>
                    <a:pt x="14174" y="13779"/>
                  </a:lnTo>
                  <a:lnTo>
                    <a:pt x="15315" y="13033"/>
                  </a:lnTo>
                  <a:lnTo>
                    <a:pt x="17245" y="11717"/>
                  </a:lnTo>
                  <a:lnTo>
                    <a:pt x="19966" y="10576"/>
                  </a:lnTo>
                  <a:lnTo>
                    <a:pt x="22160" y="9566"/>
                  </a:lnTo>
                  <a:lnTo>
                    <a:pt x="22204" y="9566"/>
                  </a:lnTo>
                  <a:lnTo>
                    <a:pt x="24179" y="8206"/>
                  </a:lnTo>
                  <a:lnTo>
                    <a:pt x="26197" y="6714"/>
                  </a:lnTo>
                  <a:lnTo>
                    <a:pt x="28611" y="4871"/>
                  </a:lnTo>
                  <a:lnTo>
                    <a:pt x="31068" y="2853"/>
                  </a:lnTo>
                  <a:lnTo>
                    <a:pt x="34052" y="308"/>
                  </a:lnTo>
                  <a:lnTo>
                    <a:pt x="34096" y="264"/>
                  </a:lnTo>
                  <a:lnTo>
                    <a:pt x="34096" y="220"/>
                  </a:lnTo>
                  <a:lnTo>
                    <a:pt x="34096" y="132"/>
                  </a:lnTo>
                  <a:lnTo>
                    <a:pt x="34052" y="88"/>
                  </a:lnTo>
                  <a:lnTo>
                    <a:pt x="34008" y="44"/>
                  </a:lnTo>
                  <a:lnTo>
                    <a:pt x="3396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" name="Google Shape;875;p48"/>
            <p:cNvSpPr/>
            <p:nvPr/>
          </p:nvSpPr>
          <p:spPr>
            <a:xfrm>
              <a:off x="4932225" y="2976525"/>
              <a:ext cx="827175" cy="2027275"/>
            </a:xfrm>
            <a:custGeom>
              <a:avLst/>
              <a:gdLst/>
              <a:ahLst/>
              <a:cxnLst/>
              <a:rect l="l" t="t" r="r" b="b"/>
              <a:pathLst>
                <a:path w="33087" h="81091" extrusionOk="0">
                  <a:moveTo>
                    <a:pt x="32823" y="0"/>
                  </a:moveTo>
                  <a:lnTo>
                    <a:pt x="32780" y="44"/>
                  </a:lnTo>
                  <a:lnTo>
                    <a:pt x="32736" y="132"/>
                  </a:lnTo>
                  <a:lnTo>
                    <a:pt x="31990" y="2413"/>
                  </a:lnTo>
                  <a:lnTo>
                    <a:pt x="31463" y="3072"/>
                  </a:lnTo>
                  <a:lnTo>
                    <a:pt x="29664" y="4607"/>
                  </a:lnTo>
                  <a:lnTo>
                    <a:pt x="27251" y="6494"/>
                  </a:lnTo>
                  <a:lnTo>
                    <a:pt x="24881" y="8206"/>
                  </a:lnTo>
                  <a:lnTo>
                    <a:pt x="22775" y="9698"/>
                  </a:lnTo>
                  <a:lnTo>
                    <a:pt x="18694" y="11672"/>
                  </a:lnTo>
                  <a:lnTo>
                    <a:pt x="16500" y="13252"/>
                  </a:lnTo>
                  <a:lnTo>
                    <a:pt x="15183" y="14305"/>
                  </a:lnTo>
                  <a:lnTo>
                    <a:pt x="13867" y="14700"/>
                  </a:lnTo>
                  <a:lnTo>
                    <a:pt x="13823" y="14700"/>
                  </a:lnTo>
                  <a:lnTo>
                    <a:pt x="11717" y="15841"/>
                  </a:lnTo>
                  <a:lnTo>
                    <a:pt x="11717" y="15885"/>
                  </a:lnTo>
                  <a:lnTo>
                    <a:pt x="9874" y="17157"/>
                  </a:lnTo>
                  <a:lnTo>
                    <a:pt x="8075" y="18079"/>
                  </a:lnTo>
                  <a:lnTo>
                    <a:pt x="5617" y="18693"/>
                  </a:lnTo>
                  <a:lnTo>
                    <a:pt x="5574" y="18693"/>
                  </a:lnTo>
                  <a:lnTo>
                    <a:pt x="3643" y="19746"/>
                  </a:lnTo>
                  <a:lnTo>
                    <a:pt x="2107" y="20668"/>
                  </a:lnTo>
                  <a:lnTo>
                    <a:pt x="2107" y="20712"/>
                  </a:lnTo>
                  <a:lnTo>
                    <a:pt x="1493" y="21238"/>
                  </a:lnTo>
                  <a:lnTo>
                    <a:pt x="1449" y="21326"/>
                  </a:lnTo>
                  <a:lnTo>
                    <a:pt x="1273" y="21896"/>
                  </a:lnTo>
                  <a:lnTo>
                    <a:pt x="1273" y="22028"/>
                  </a:lnTo>
                  <a:lnTo>
                    <a:pt x="3116" y="27337"/>
                  </a:lnTo>
                  <a:lnTo>
                    <a:pt x="3994" y="30453"/>
                  </a:lnTo>
                  <a:lnTo>
                    <a:pt x="4257" y="31506"/>
                  </a:lnTo>
                  <a:lnTo>
                    <a:pt x="4433" y="32515"/>
                  </a:lnTo>
                  <a:lnTo>
                    <a:pt x="4608" y="33525"/>
                  </a:lnTo>
                  <a:lnTo>
                    <a:pt x="4740" y="34534"/>
                  </a:lnTo>
                  <a:lnTo>
                    <a:pt x="4828" y="35543"/>
                  </a:lnTo>
                  <a:lnTo>
                    <a:pt x="4872" y="36552"/>
                  </a:lnTo>
                  <a:lnTo>
                    <a:pt x="4915" y="37562"/>
                  </a:lnTo>
                  <a:lnTo>
                    <a:pt x="4915" y="38571"/>
                  </a:lnTo>
                  <a:lnTo>
                    <a:pt x="4872" y="40633"/>
                  </a:lnTo>
                  <a:lnTo>
                    <a:pt x="4696" y="42652"/>
                  </a:lnTo>
                  <a:lnTo>
                    <a:pt x="4520" y="44714"/>
                  </a:lnTo>
                  <a:lnTo>
                    <a:pt x="4301" y="46776"/>
                  </a:lnTo>
                  <a:lnTo>
                    <a:pt x="4257" y="47566"/>
                  </a:lnTo>
                  <a:lnTo>
                    <a:pt x="3687" y="50857"/>
                  </a:lnTo>
                  <a:lnTo>
                    <a:pt x="3248" y="53753"/>
                  </a:lnTo>
                  <a:lnTo>
                    <a:pt x="2809" y="57044"/>
                  </a:lnTo>
                  <a:lnTo>
                    <a:pt x="2283" y="60467"/>
                  </a:lnTo>
                  <a:lnTo>
                    <a:pt x="1800" y="62573"/>
                  </a:lnTo>
                  <a:lnTo>
                    <a:pt x="1098" y="64943"/>
                  </a:lnTo>
                  <a:lnTo>
                    <a:pt x="440" y="67620"/>
                  </a:lnTo>
                  <a:lnTo>
                    <a:pt x="440" y="67663"/>
                  </a:lnTo>
                  <a:lnTo>
                    <a:pt x="396" y="69199"/>
                  </a:lnTo>
                  <a:lnTo>
                    <a:pt x="89" y="73280"/>
                  </a:lnTo>
                  <a:lnTo>
                    <a:pt x="1" y="75299"/>
                  </a:lnTo>
                  <a:lnTo>
                    <a:pt x="1" y="75343"/>
                  </a:lnTo>
                  <a:lnTo>
                    <a:pt x="396" y="76922"/>
                  </a:lnTo>
                  <a:lnTo>
                    <a:pt x="440" y="77010"/>
                  </a:lnTo>
                  <a:lnTo>
                    <a:pt x="5223" y="81047"/>
                  </a:lnTo>
                  <a:lnTo>
                    <a:pt x="5310" y="81091"/>
                  </a:lnTo>
                  <a:lnTo>
                    <a:pt x="5398" y="81091"/>
                  </a:lnTo>
                  <a:lnTo>
                    <a:pt x="5442" y="81047"/>
                  </a:lnTo>
                  <a:lnTo>
                    <a:pt x="5486" y="81003"/>
                  </a:lnTo>
                  <a:lnTo>
                    <a:pt x="5486" y="80915"/>
                  </a:lnTo>
                  <a:lnTo>
                    <a:pt x="5486" y="80871"/>
                  </a:lnTo>
                  <a:lnTo>
                    <a:pt x="5442" y="80784"/>
                  </a:lnTo>
                  <a:lnTo>
                    <a:pt x="703" y="76791"/>
                  </a:lnTo>
                  <a:lnTo>
                    <a:pt x="352" y="75255"/>
                  </a:lnTo>
                  <a:lnTo>
                    <a:pt x="440" y="73280"/>
                  </a:lnTo>
                  <a:lnTo>
                    <a:pt x="747" y="69243"/>
                  </a:lnTo>
                  <a:lnTo>
                    <a:pt x="791" y="67707"/>
                  </a:lnTo>
                  <a:lnTo>
                    <a:pt x="1405" y="65031"/>
                  </a:lnTo>
                  <a:lnTo>
                    <a:pt x="2151" y="62661"/>
                  </a:lnTo>
                  <a:lnTo>
                    <a:pt x="2634" y="60555"/>
                  </a:lnTo>
                  <a:lnTo>
                    <a:pt x="3160" y="57088"/>
                  </a:lnTo>
                  <a:lnTo>
                    <a:pt x="3599" y="53797"/>
                  </a:lnTo>
                  <a:lnTo>
                    <a:pt x="4038" y="50901"/>
                  </a:lnTo>
                  <a:lnTo>
                    <a:pt x="4564" y="47610"/>
                  </a:lnTo>
                  <a:lnTo>
                    <a:pt x="4652" y="46820"/>
                  </a:lnTo>
                  <a:lnTo>
                    <a:pt x="4872" y="44758"/>
                  </a:lnTo>
                  <a:lnTo>
                    <a:pt x="5047" y="42652"/>
                  </a:lnTo>
                  <a:lnTo>
                    <a:pt x="5223" y="40633"/>
                  </a:lnTo>
                  <a:lnTo>
                    <a:pt x="5266" y="38571"/>
                  </a:lnTo>
                  <a:lnTo>
                    <a:pt x="5266" y="37562"/>
                  </a:lnTo>
                  <a:lnTo>
                    <a:pt x="5223" y="36508"/>
                  </a:lnTo>
                  <a:lnTo>
                    <a:pt x="5179" y="35499"/>
                  </a:lnTo>
                  <a:lnTo>
                    <a:pt x="5091" y="34490"/>
                  </a:lnTo>
                  <a:lnTo>
                    <a:pt x="4959" y="33481"/>
                  </a:lnTo>
                  <a:lnTo>
                    <a:pt x="4784" y="32428"/>
                  </a:lnTo>
                  <a:lnTo>
                    <a:pt x="4564" y="31418"/>
                  </a:lnTo>
                  <a:lnTo>
                    <a:pt x="4301" y="30365"/>
                  </a:lnTo>
                  <a:lnTo>
                    <a:pt x="3423" y="27206"/>
                  </a:lnTo>
                  <a:lnTo>
                    <a:pt x="1624" y="21940"/>
                  </a:lnTo>
                  <a:lnTo>
                    <a:pt x="1756" y="21457"/>
                  </a:lnTo>
                  <a:lnTo>
                    <a:pt x="2326" y="20975"/>
                  </a:lnTo>
                  <a:lnTo>
                    <a:pt x="3818" y="20053"/>
                  </a:lnTo>
                  <a:lnTo>
                    <a:pt x="5705" y="19044"/>
                  </a:lnTo>
                  <a:lnTo>
                    <a:pt x="8206" y="18386"/>
                  </a:lnTo>
                  <a:lnTo>
                    <a:pt x="10049" y="17464"/>
                  </a:lnTo>
                  <a:lnTo>
                    <a:pt x="11892" y="16148"/>
                  </a:lnTo>
                  <a:lnTo>
                    <a:pt x="13955" y="15051"/>
                  </a:lnTo>
                  <a:lnTo>
                    <a:pt x="15315" y="14612"/>
                  </a:lnTo>
                  <a:lnTo>
                    <a:pt x="15403" y="14568"/>
                  </a:lnTo>
                  <a:lnTo>
                    <a:pt x="16719" y="13559"/>
                  </a:lnTo>
                  <a:lnTo>
                    <a:pt x="18869" y="11979"/>
                  </a:lnTo>
                  <a:lnTo>
                    <a:pt x="22906" y="10005"/>
                  </a:lnTo>
                  <a:lnTo>
                    <a:pt x="22950" y="10005"/>
                  </a:lnTo>
                  <a:lnTo>
                    <a:pt x="25100" y="8469"/>
                  </a:lnTo>
                  <a:lnTo>
                    <a:pt x="27470" y="6758"/>
                  </a:lnTo>
                  <a:lnTo>
                    <a:pt x="29883" y="4871"/>
                  </a:lnTo>
                  <a:lnTo>
                    <a:pt x="31726" y="3335"/>
                  </a:lnTo>
                  <a:lnTo>
                    <a:pt x="32297" y="2589"/>
                  </a:lnTo>
                  <a:lnTo>
                    <a:pt x="32297" y="2545"/>
                  </a:lnTo>
                  <a:lnTo>
                    <a:pt x="33043" y="219"/>
                  </a:lnTo>
                  <a:lnTo>
                    <a:pt x="33087" y="176"/>
                  </a:lnTo>
                  <a:lnTo>
                    <a:pt x="33043" y="88"/>
                  </a:lnTo>
                  <a:lnTo>
                    <a:pt x="32999" y="44"/>
                  </a:lnTo>
                  <a:lnTo>
                    <a:pt x="3295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" name="Google Shape;876;p48"/>
            <p:cNvSpPr/>
            <p:nvPr/>
          </p:nvSpPr>
          <p:spPr>
            <a:xfrm>
              <a:off x="4899325" y="2920575"/>
              <a:ext cx="796450" cy="2115050"/>
            </a:xfrm>
            <a:custGeom>
              <a:avLst/>
              <a:gdLst/>
              <a:ahLst/>
              <a:cxnLst/>
              <a:rect l="l" t="t" r="r" b="b"/>
              <a:pathLst>
                <a:path w="31858" h="84602" extrusionOk="0">
                  <a:moveTo>
                    <a:pt x="31638" y="0"/>
                  </a:moveTo>
                  <a:lnTo>
                    <a:pt x="31594" y="44"/>
                  </a:lnTo>
                  <a:lnTo>
                    <a:pt x="31287" y="307"/>
                  </a:lnTo>
                  <a:lnTo>
                    <a:pt x="31243" y="395"/>
                  </a:lnTo>
                  <a:lnTo>
                    <a:pt x="30322" y="3730"/>
                  </a:lnTo>
                  <a:lnTo>
                    <a:pt x="29005" y="6275"/>
                  </a:lnTo>
                  <a:lnTo>
                    <a:pt x="25890" y="8688"/>
                  </a:lnTo>
                  <a:lnTo>
                    <a:pt x="23608" y="10356"/>
                  </a:lnTo>
                  <a:lnTo>
                    <a:pt x="20361" y="12155"/>
                  </a:lnTo>
                  <a:lnTo>
                    <a:pt x="17991" y="14042"/>
                  </a:lnTo>
                  <a:lnTo>
                    <a:pt x="16456" y="15270"/>
                  </a:lnTo>
                  <a:lnTo>
                    <a:pt x="14525" y="16016"/>
                  </a:lnTo>
                  <a:lnTo>
                    <a:pt x="14481" y="16016"/>
                  </a:lnTo>
                  <a:lnTo>
                    <a:pt x="10751" y="18518"/>
                  </a:lnTo>
                  <a:lnTo>
                    <a:pt x="8952" y="19439"/>
                  </a:lnTo>
                  <a:lnTo>
                    <a:pt x="6890" y="19966"/>
                  </a:lnTo>
                  <a:lnTo>
                    <a:pt x="6846" y="20010"/>
                  </a:lnTo>
                  <a:lnTo>
                    <a:pt x="3862" y="21721"/>
                  </a:lnTo>
                  <a:lnTo>
                    <a:pt x="1229" y="23213"/>
                  </a:lnTo>
                  <a:lnTo>
                    <a:pt x="834" y="23388"/>
                  </a:lnTo>
                  <a:lnTo>
                    <a:pt x="746" y="23432"/>
                  </a:lnTo>
                  <a:lnTo>
                    <a:pt x="702" y="23520"/>
                  </a:lnTo>
                  <a:lnTo>
                    <a:pt x="702" y="23564"/>
                  </a:lnTo>
                  <a:lnTo>
                    <a:pt x="746" y="23652"/>
                  </a:lnTo>
                  <a:lnTo>
                    <a:pt x="1624" y="24793"/>
                  </a:lnTo>
                  <a:lnTo>
                    <a:pt x="3379" y="30453"/>
                  </a:lnTo>
                  <a:lnTo>
                    <a:pt x="4125" y="33261"/>
                  </a:lnTo>
                  <a:lnTo>
                    <a:pt x="4652" y="36596"/>
                  </a:lnTo>
                  <a:lnTo>
                    <a:pt x="4783" y="40326"/>
                  </a:lnTo>
                  <a:lnTo>
                    <a:pt x="4696" y="43880"/>
                  </a:lnTo>
                  <a:lnTo>
                    <a:pt x="4608" y="45109"/>
                  </a:lnTo>
                  <a:lnTo>
                    <a:pt x="4520" y="46338"/>
                  </a:lnTo>
                  <a:lnTo>
                    <a:pt x="4301" y="48839"/>
                  </a:lnTo>
                  <a:lnTo>
                    <a:pt x="3994" y="51252"/>
                  </a:lnTo>
                  <a:lnTo>
                    <a:pt x="3686" y="53666"/>
                  </a:lnTo>
                  <a:lnTo>
                    <a:pt x="3291" y="56386"/>
                  </a:lnTo>
                  <a:lnTo>
                    <a:pt x="2984" y="59151"/>
                  </a:lnTo>
                  <a:lnTo>
                    <a:pt x="2589" y="61608"/>
                  </a:lnTo>
                  <a:lnTo>
                    <a:pt x="2282" y="63276"/>
                  </a:lnTo>
                  <a:lnTo>
                    <a:pt x="1668" y="65470"/>
                  </a:lnTo>
                  <a:lnTo>
                    <a:pt x="1097" y="67576"/>
                  </a:lnTo>
                  <a:lnTo>
                    <a:pt x="702" y="69550"/>
                  </a:lnTo>
                  <a:lnTo>
                    <a:pt x="351" y="71393"/>
                  </a:lnTo>
                  <a:lnTo>
                    <a:pt x="132" y="73105"/>
                  </a:lnTo>
                  <a:lnTo>
                    <a:pt x="44" y="74684"/>
                  </a:lnTo>
                  <a:lnTo>
                    <a:pt x="0" y="75430"/>
                  </a:lnTo>
                  <a:lnTo>
                    <a:pt x="44" y="76132"/>
                  </a:lnTo>
                  <a:lnTo>
                    <a:pt x="88" y="76791"/>
                  </a:lnTo>
                  <a:lnTo>
                    <a:pt x="132" y="77449"/>
                  </a:lnTo>
                  <a:lnTo>
                    <a:pt x="790" y="79643"/>
                  </a:lnTo>
                  <a:lnTo>
                    <a:pt x="834" y="79687"/>
                  </a:lnTo>
                  <a:lnTo>
                    <a:pt x="1361" y="80652"/>
                  </a:lnTo>
                  <a:lnTo>
                    <a:pt x="1405" y="80696"/>
                  </a:lnTo>
                  <a:lnTo>
                    <a:pt x="6363" y="84558"/>
                  </a:lnTo>
                  <a:lnTo>
                    <a:pt x="6495" y="84601"/>
                  </a:lnTo>
                  <a:lnTo>
                    <a:pt x="6539" y="84558"/>
                  </a:lnTo>
                  <a:lnTo>
                    <a:pt x="6626" y="84514"/>
                  </a:lnTo>
                  <a:lnTo>
                    <a:pt x="6626" y="84470"/>
                  </a:lnTo>
                  <a:lnTo>
                    <a:pt x="6626" y="84382"/>
                  </a:lnTo>
                  <a:lnTo>
                    <a:pt x="6626" y="84338"/>
                  </a:lnTo>
                  <a:lnTo>
                    <a:pt x="6582" y="84294"/>
                  </a:lnTo>
                  <a:lnTo>
                    <a:pt x="1668" y="80433"/>
                  </a:lnTo>
                  <a:lnTo>
                    <a:pt x="1141" y="79555"/>
                  </a:lnTo>
                  <a:lnTo>
                    <a:pt x="483" y="77361"/>
                  </a:lnTo>
                  <a:lnTo>
                    <a:pt x="395" y="76747"/>
                  </a:lnTo>
                  <a:lnTo>
                    <a:pt x="395" y="76089"/>
                  </a:lnTo>
                  <a:lnTo>
                    <a:pt x="351" y="75387"/>
                  </a:lnTo>
                  <a:lnTo>
                    <a:pt x="395" y="74641"/>
                  </a:lnTo>
                  <a:lnTo>
                    <a:pt x="483" y="73105"/>
                  </a:lnTo>
                  <a:lnTo>
                    <a:pt x="702" y="71393"/>
                  </a:lnTo>
                  <a:lnTo>
                    <a:pt x="1054" y="69594"/>
                  </a:lnTo>
                  <a:lnTo>
                    <a:pt x="1448" y="67620"/>
                  </a:lnTo>
                  <a:lnTo>
                    <a:pt x="2019" y="65557"/>
                  </a:lnTo>
                  <a:lnTo>
                    <a:pt x="2633" y="63363"/>
                  </a:lnTo>
                  <a:lnTo>
                    <a:pt x="2633" y="63319"/>
                  </a:lnTo>
                  <a:lnTo>
                    <a:pt x="2940" y="61696"/>
                  </a:lnTo>
                  <a:lnTo>
                    <a:pt x="3335" y="59195"/>
                  </a:lnTo>
                  <a:lnTo>
                    <a:pt x="3642" y="56430"/>
                  </a:lnTo>
                  <a:lnTo>
                    <a:pt x="3994" y="53710"/>
                  </a:lnTo>
                  <a:lnTo>
                    <a:pt x="4345" y="51296"/>
                  </a:lnTo>
                  <a:lnTo>
                    <a:pt x="4652" y="48839"/>
                  </a:lnTo>
                  <a:lnTo>
                    <a:pt x="4871" y="46382"/>
                  </a:lnTo>
                  <a:lnTo>
                    <a:pt x="4959" y="45153"/>
                  </a:lnTo>
                  <a:lnTo>
                    <a:pt x="5047" y="43880"/>
                  </a:lnTo>
                  <a:lnTo>
                    <a:pt x="5134" y="40326"/>
                  </a:lnTo>
                  <a:lnTo>
                    <a:pt x="5003" y="36596"/>
                  </a:lnTo>
                  <a:lnTo>
                    <a:pt x="5003" y="36552"/>
                  </a:lnTo>
                  <a:lnTo>
                    <a:pt x="4476" y="33174"/>
                  </a:lnTo>
                  <a:lnTo>
                    <a:pt x="3686" y="30321"/>
                  </a:lnTo>
                  <a:lnTo>
                    <a:pt x="2589" y="26767"/>
                  </a:lnTo>
                  <a:lnTo>
                    <a:pt x="1931" y="24661"/>
                  </a:lnTo>
                  <a:lnTo>
                    <a:pt x="1931" y="24617"/>
                  </a:lnTo>
                  <a:lnTo>
                    <a:pt x="1185" y="23608"/>
                  </a:lnTo>
                  <a:lnTo>
                    <a:pt x="1361" y="23520"/>
                  </a:lnTo>
                  <a:lnTo>
                    <a:pt x="1405" y="23520"/>
                  </a:lnTo>
                  <a:lnTo>
                    <a:pt x="4037" y="22028"/>
                  </a:lnTo>
                  <a:lnTo>
                    <a:pt x="6977" y="20317"/>
                  </a:lnTo>
                  <a:lnTo>
                    <a:pt x="9040" y="19790"/>
                  </a:lnTo>
                  <a:lnTo>
                    <a:pt x="9084" y="19790"/>
                  </a:lnTo>
                  <a:lnTo>
                    <a:pt x="10927" y="18825"/>
                  </a:lnTo>
                  <a:lnTo>
                    <a:pt x="14656" y="16324"/>
                  </a:lnTo>
                  <a:lnTo>
                    <a:pt x="16631" y="15622"/>
                  </a:lnTo>
                  <a:lnTo>
                    <a:pt x="16675" y="15578"/>
                  </a:lnTo>
                  <a:lnTo>
                    <a:pt x="18211" y="14305"/>
                  </a:lnTo>
                  <a:lnTo>
                    <a:pt x="20536" y="12462"/>
                  </a:lnTo>
                  <a:lnTo>
                    <a:pt x="23784" y="10663"/>
                  </a:lnTo>
                  <a:lnTo>
                    <a:pt x="23784" y="10619"/>
                  </a:lnTo>
                  <a:lnTo>
                    <a:pt x="26109" y="8952"/>
                  </a:lnTo>
                  <a:lnTo>
                    <a:pt x="29225" y="6494"/>
                  </a:lnTo>
                  <a:lnTo>
                    <a:pt x="29269" y="6451"/>
                  </a:lnTo>
                  <a:lnTo>
                    <a:pt x="30673" y="3862"/>
                  </a:lnTo>
                  <a:lnTo>
                    <a:pt x="31550" y="527"/>
                  </a:lnTo>
                  <a:lnTo>
                    <a:pt x="31814" y="263"/>
                  </a:lnTo>
                  <a:lnTo>
                    <a:pt x="31858" y="220"/>
                  </a:lnTo>
                  <a:lnTo>
                    <a:pt x="31858" y="132"/>
                  </a:lnTo>
                  <a:lnTo>
                    <a:pt x="31858" y="88"/>
                  </a:lnTo>
                  <a:lnTo>
                    <a:pt x="31814" y="44"/>
                  </a:lnTo>
                  <a:lnTo>
                    <a:pt x="3177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" name="Google Shape;877;p48"/>
            <p:cNvSpPr/>
            <p:nvPr/>
          </p:nvSpPr>
          <p:spPr>
            <a:xfrm>
              <a:off x="5289850" y="2869000"/>
              <a:ext cx="349975" cy="388375"/>
            </a:xfrm>
            <a:custGeom>
              <a:avLst/>
              <a:gdLst/>
              <a:ahLst/>
              <a:cxnLst/>
              <a:rect l="l" t="t" r="r" b="b"/>
              <a:pathLst>
                <a:path w="13999" h="15535" extrusionOk="0">
                  <a:moveTo>
                    <a:pt x="13779" y="1"/>
                  </a:moveTo>
                  <a:lnTo>
                    <a:pt x="13735" y="45"/>
                  </a:lnTo>
                  <a:lnTo>
                    <a:pt x="12902" y="527"/>
                  </a:lnTo>
                  <a:lnTo>
                    <a:pt x="9128" y="3116"/>
                  </a:lnTo>
                  <a:lnTo>
                    <a:pt x="7285" y="4169"/>
                  </a:lnTo>
                  <a:lnTo>
                    <a:pt x="5486" y="5310"/>
                  </a:lnTo>
                  <a:lnTo>
                    <a:pt x="5442" y="5398"/>
                  </a:lnTo>
                  <a:lnTo>
                    <a:pt x="5442" y="5442"/>
                  </a:lnTo>
                  <a:lnTo>
                    <a:pt x="4740" y="8908"/>
                  </a:lnTo>
                  <a:lnTo>
                    <a:pt x="4433" y="10927"/>
                  </a:lnTo>
                  <a:lnTo>
                    <a:pt x="4257" y="11629"/>
                  </a:lnTo>
                  <a:lnTo>
                    <a:pt x="2019" y="13823"/>
                  </a:lnTo>
                  <a:lnTo>
                    <a:pt x="659" y="15008"/>
                  </a:lnTo>
                  <a:lnTo>
                    <a:pt x="89" y="15227"/>
                  </a:lnTo>
                  <a:lnTo>
                    <a:pt x="45" y="15271"/>
                  </a:lnTo>
                  <a:lnTo>
                    <a:pt x="1" y="15315"/>
                  </a:lnTo>
                  <a:lnTo>
                    <a:pt x="1" y="15359"/>
                  </a:lnTo>
                  <a:lnTo>
                    <a:pt x="1" y="15447"/>
                  </a:lnTo>
                  <a:lnTo>
                    <a:pt x="45" y="15534"/>
                  </a:lnTo>
                  <a:lnTo>
                    <a:pt x="220" y="15534"/>
                  </a:lnTo>
                  <a:lnTo>
                    <a:pt x="835" y="15315"/>
                  </a:lnTo>
                  <a:lnTo>
                    <a:pt x="878" y="15271"/>
                  </a:lnTo>
                  <a:lnTo>
                    <a:pt x="2283" y="14086"/>
                  </a:lnTo>
                  <a:lnTo>
                    <a:pt x="4521" y="11848"/>
                  </a:lnTo>
                  <a:lnTo>
                    <a:pt x="4564" y="11761"/>
                  </a:lnTo>
                  <a:lnTo>
                    <a:pt x="4784" y="11015"/>
                  </a:lnTo>
                  <a:lnTo>
                    <a:pt x="5091" y="8952"/>
                  </a:lnTo>
                  <a:lnTo>
                    <a:pt x="5749" y="5574"/>
                  </a:lnTo>
                  <a:lnTo>
                    <a:pt x="7461" y="4477"/>
                  </a:lnTo>
                  <a:lnTo>
                    <a:pt x="9304" y="3423"/>
                  </a:lnTo>
                  <a:lnTo>
                    <a:pt x="13077" y="791"/>
                  </a:lnTo>
                  <a:lnTo>
                    <a:pt x="13911" y="352"/>
                  </a:lnTo>
                  <a:lnTo>
                    <a:pt x="13955" y="308"/>
                  </a:lnTo>
                  <a:lnTo>
                    <a:pt x="13999" y="220"/>
                  </a:lnTo>
                  <a:lnTo>
                    <a:pt x="13999" y="176"/>
                  </a:lnTo>
                  <a:lnTo>
                    <a:pt x="13955" y="89"/>
                  </a:lnTo>
                  <a:lnTo>
                    <a:pt x="13911" y="45"/>
                  </a:lnTo>
                  <a:lnTo>
                    <a:pt x="1386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" name="Google Shape;878;p48"/>
            <p:cNvSpPr/>
            <p:nvPr/>
          </p:nvSpPr>
          <p:spPr>
            <a:xfrm>
              <a:off x="5206475" y="2843775"/>
              <a:ext cx="405925" cy="426750"/>
            </a:xfrm>
            <a:custGeom>
              <a:avLst/>
              <a:gdLst/>
              <a:ahLst/>
              <a:cxnLst/>
              <a:rect l="l" t="t" r="r" b="b"/>
              <a:pathLst>
                <a:path w="16237" h="17070" extrusionOk="0">
                  <a:moveTo>
                    <a:pt x="16017" y="0"/>
                  </a:moveTo>
                  <a:lnTo>
                    <a:pt x="15973" y="44"/>
                  </a:lnTo>
                  <a:lnTo>
                    <a:pt x="12858" y="2107"/>
                  </a:lnTo>
                  <a:lnTo>
                    <a:pt x="10532" y="3511"/>
                  </a:lnTo>
                  <a:lnTo>
                    <a:pt x="8514" y="4740"/>
                  </a:lnTo>
                  <a:lnTo>
                    <a:pt x="6495" y="6188"/>
                  </a:lnTo>
                  <a:lnTo>
                    <a:pt x="4389" y="7636"/>
                  </a:lnTo>
                  <a:lnTo>
                    <a:pt x="4345" y="7636"/>
                  </a:lnTo>
                  <a:lnTo>
                    <a:pt x="3862" y="8250"/>
                  </a:lnTo>
                  <a:lnTo>
                    <a:pt x="3819" y="8338"/>
                  </a:lnTo>
                  <a:lnTo>
                    <a:pt x="3467" y="11541"/>
                  </a:lnTo>
                  <a:lnTo>
                    <a:pt x="3292" y="13998"/>
                  </a:lnTo>
                  <a:lnTo>
                    <a:pt x="3204" y="14744"/>
                  </a:lnTo>
                  <a:lnTo>
                    <a:pt x="2985" y="15008"/>
                  </a:lnTo>
                  <a:lnTo>
                    <a:pt x="1273" y="15841"/>
                  </a:lnTo>
                  <a:lnTo>
                    <a:pt x="1273" y="15885"/>
                  </a:lnTo>
                  <a:lnTo>
                    <a:pt x="89" y="16763"/>
                  </a:lnTo>
                  <a:lnTo>
                    <a:pt x="45" y="16807"/>
                  </a:lnTo>
                  <a:lnTo>
                    <a:pt x="1" y="16851"/>
                  </a:lnTo>
                  <a:lnTo>
                    <a:pt x="1" y="16938"/>
                  </a:lnTo>
                  <a:lnTo>
                    <a:pt x="45" y="16982"/>
                  </a:lnTo>
                  <a:lnTo>
                    <a:pt x="89" y="17070"/>
                  </a:lnTo>
                  <a:lnTo>
                    <a:pt x="176" y="17070"/>
                  </a:lnTo>
                  <a:lnTo>
                    <a:pt x="308" y="17026"/>
                  </a:lnTo>
                  <a:lnTo>
                    <a:pt x="1449" y="16148"/>
                  </a:lnTo>
                  <a:lnTo>
                    <a:pt x="3160" y="15315"/>
                  </a:lnTo>
                  <a:lnTo>
                    <a:pt x="3248" y="15271"/>
                  </a:lnTo>
                  <a:lnTo>
                    <a:pt x="3511" y="14920"/>
                  </a:lnTo>
                  <a:lnTo>
                    <a:pt x="3511" y="14832"/>
                  </a:lnTo>
                  <a:lnTo>
                    <a:pt x="3643" y="14042"/>
                  </a:lnTo>
                  <a:lnTo>
                    <a:pt x="3643" y="13998"/>
                  </a:lnTo>
                  <a:lnTo>
                    <a:pt x="3819" y="11541"/>
                  </a:lnTo>
                  <a:lnTo>
                    <a:pt x="4126" y="8426"/>
                  </a:lnTo>
                  <a:lnTo>
                    <a:pt x="4608" y="7899"/>
                  </a:lnTo>
                  <a:lnTo>
                    <a:pt x="6715" y="6495"/>
                  </a:lnTo>
                  <a:lnTo>
                    <a:pt x="8689" y="5047"/>
                  </a:lnTo>
                  <a:lnTo>
                    <a:pt x="10708" y="3818"/>
                  </a:lnTo>
                  <a:lnTo>
                    <a:pt x="13033" y="2414"/>
                  </a:lnTo>
                  <a:lnTo>
                    <a:pt x="16149" y="352"/>
                  </a:lnTo>
                  <a:lnTo>
                    <a:pt x="16193" y="308"/>
                  </a:lnTo>
                  <a:lnTo>
                    <a:pt x="16237" y="220"/>
                  </a:lnTo>
                  <a:lnTo>
                    <a:pt x="16237" y="176"/>
                  </a:lnTo>
                  <a:lnTo>
                    <a:pt x="16193" y="88"/>
                  </a:lnTo>
                  <a:lnTo>
                    <a:pt x="16149" y="44"/>
                  </a:lnTo>
                  <a:lnTo>
                    <a:pt x="1610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" name="Google Shape;879;p48"/>
            <p:cNvSpPr/>
            <p:nvPr/>
          </p:nvSpPr>
          <p:spPr>
            <a:xfrm>
              <a:off x="5101175" y="2819650"/>
              <a:ext cx="483800" cy="494775"/>
            </a:xfrm>
            <a:custGeom>
              <a:avLst/>
              <a:gdLst/>
              <a:ahLst/>
              <a:cxnLst/>
              <a:rect l="l" t="t" r="r" b="b"/>
              <a:pathLst>
                <a:path w="19352" h="19791" extrusionOk="0">
                  <a:moveTo>
                    <a:pt x="19088" y="0"/>
                  </a:moveTo>
                  <a:lnTo>
                    <a:pt x="15929" y="2063"/>
                  </a:lnTo>
                  <a:lnTo>
                    <a:pt x="14130" y="3203"/>
                  </a:lnTo>
                  <a:lnTo>
                    <a:pt x="11892" y="4520"/>
                  </a:lnTo>
                  <a:lnTo>
                    <a:pt x="9874" y="5880"/>
                  </a:lnTo>
                  <a:lnTo>
                    <a:pt x="7811" y="7065"/>
                  </a:lnTo>
                  <a:lnTo>
                    <a:pt x="5880" y="8206"/>
                  </a:lnTo>
                  <a:lnTo>
                    <a:pt x="3818" y="9566"/>
                  </a:lnTo>
                  <a:lnTo>
                    <a:pt x="3774" y="9610"/>
                  </a:lnTo>
                  <a:lnTo>
                    <a:pt x="3423" y="9961"/>
                  </a:lnTo>
                  <a:lnTo>
                    <a:pt x="3379" y="10005"/>
                  </a:lnTo>
                  <a:lnTo>
                    <a:pt x="3379" y="10093"/>
                  </a:lnTo>
                  <a:lnTo>
                    <a:pt x="3379" y="14525"/>
                  </a:lnTo>
                  <a:lnTo>
                    <a:pt x="3511" y="16411"/>
                  </a:lnTo>
                  <a:lnTo>
                    <a:pt x="3291" y="17113"/>
                  </a:lnTo>
                  <a:lnTo>
                    <a:pt x="746" y="19220"/>
                  </a:lnTo>
                  <a:lnTo>
                    <a:pt x="132" y="19483"/>
                  </a:lnTo>
                  <a:lnTo>
                    <a:pt x="44" y="19527"/>
                  </a:lnTo>
                  <a:lnTo>
                    <a:pt x="44" y="19571"/>
                  </a:lnTo>
                  <a:lnTo>
                    <a:pt x="0" y="19659"/>
                  </a:lnTo>
                  <a:lnTo>
                    <a:pt x="44" y="19702"/>
                  </a:lnTo>
                  <a:lnTo>
                    <a:pt x="88" y="19790"/>
                  </a:lnTo>
                  <a:lnTo>
                    <a:pt x="264" y="19790"/>
                  </a:lnTo>
                  <a:lnTo>
                    <a:pt x="878" y="19527"/>
                  </a:lnTo>
                  <a:lnTo>
                    <a:pt x="922" y="19483"/>
                  </a:lnTo>
                  <a:lnTo>
                    <a:pt x="3555" y="17377"/>
                  </a:lnTo>
                  <a:lnTo>
                    <a:pt x="3642" y="17289"/>
                  </a:lnTo>
                  <a:lnTo>
                    <a:pt x="3862" y="16455"/>
                  </a:lnTo>
                  <a:lnTo>
                    <a:pt x="3862" y="16411"/>
                  </a:lnTo>
                  <a:lnTo>
                    <a:pt x="3730" y="14525"/>
                  </a:lnTo>
                  <a:lnTo>
                    <a:pt x="3730" y="10136"/>
                  </a:lnTo>
                  <a:lnTo>
                    <a:pt x="4037" y="9873"/>
                  </a:lnTo>
                  <a:lnTo>
                    <a:pt x="6056" y="8513"/>
                  </a:lnTo>
                  <a:lnTo>
                    <a:pt x="7987" y="7328"/>
                  </a:lnTo>
                  <a:lnTo>
                    <a:pt x="10049" y="6187"/>
                  </a:lnTo>
                  <a:lnTo>
                    <a:pt x="12068" y="4783"/>
                  </a:lnTo>
                  <a:lnTo>
                    <a:pt x="14305" y="3467"/>
                  </a:lnTo>
                  <a:lnTo>
                    <a:pt x="16105" y="2370"/>
                  </a:lnTo>
                  <a:lnTo>
                    <a:pt x="19264" y="307"/>
                  </a:lnTo>
                  <a:lnTo>
                    <a:pt x="19308" y="263"/>
                  </a:lnTo>
                  <a:lnTo>
                    <a:pt x="19352" y="176"/>
                  </a:lnTo>
                  <a:lnTo>
                    <a:pt x="19352" y="132"/>
                  </a:lnTo>
                  <a:lnTo>
                    <a:pt x="19308" y="44"/>
                  </a:lnTo>
                  <a:lnTo>
                    <a:pt x="1926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" name="Google Shape;880;p48"/>
            <p:cNvSpPr/>
            <p:nvPr/>
          </p:nvSpPr>
          <p:spPr>
            <a:xfrm>
              <a:off x="3975625" y="3259550"/>
              <a:ext cx="584750" cy="1657600"/>
            </a:xfrm>
            <a:custGeom>
              <a:avLst/>
              <a:gdLst/>
              <a:ahLst/>
              <a:cxnLst/>
              <a:rect l="l" t="t" r="r" b="b"/>
              <a:pathLst>
                <a:path w="23390" h="66304" extrusionOk="0">
                  <a:moveTo>
                    <a:pt x="922" y="0"/>
                  </a:moveTo>
                  <a:lnTo>
                    <a:pt x="835" y="44"/>
                  </a:lnTo>
                  <a:lnTo>
                    <a:pt x="835" y="88"/>
                  </a:lnTo>
                  <a:lnTo>
                    <a:pt x="308" y="1448"/>
                  </a:lnTo>
                  <a:lnTo>
                    <a:pt x="89" y="2194"/>
                  </a:lnTo>
                  <a:lnTo>
                    <a:pt x="1" y="2501"/>
                  </a:lnTo>
                  <a:lnTo>
                    <a:pt x="1" y="2589"/>
                  </a:lnTo>
                  <a:lnTo>
                    <a:pt x="352" y="5046"/>
                  </a:lnTo>
                  <a:lnTo>
                    <a:pt x="352" y="5090"/>
                  </a:lnTo>
                  <a:lnTo>
                    <a:pt x="1317" y="7197"/>
                  </a:lnTo>
                  <a:lnTo>
                    <a:pt x="1625" y="8601"/>
                  </a:lnTo>
                  <a:lnTo>
                    <a:pt x="1668" y="8601"/>
                  </a:lnTo>
                  <a:lnTo>
                    <a:pt x="3380" y="12769"/>
                  </a:lnTo>
                  <a:lnTo>
                    <a:pt x="4696" y="15709"/>
                  </a:lnTo>
                  <a:lnTo>
                    <a:pt x="5837" y="18298"/>
                  </a:lnTo>
                  <a:lnTo>
                    <a:pt x="6802" y="21063"/>
                  </a:lnTo>
                  <a:lnTo>
                    <a:pt x="6978" y="21984"/>
                  </a:lnTo>
                  <a:lnTo>
                    <a:pt x="7022" y="24529"/>
                  </a:lnTo>
                  <a:lnTo>
                    <a:pt x="7022" y="24573"/>
                  </a:lnTo>
                  <a:lnTo>
                    <a:pt x="7461" y="26855"/>
                  </a:lnTo>
                  <a:lnTo>
                    <a:pt x="7548" y="28522"/>
                  </a:lnTo>
                  <a:lnTo>
                    <a:pt x="7461" y="31331"/>
                  </a:lnTo>
                  <a:lnTo>
                    <a:pt x="7417" y="34358"/>
                  </a:lnTo>
                  <a:lnTo>
                    <a:pt x="7417" y="37825"/>
                  </a:lnTo>
                  <a:lnTo>
                    <a:pt x="7505" y="42740"/>
                  </a:lnTo>
                  <a:lnTo>
                    <a:pt x="7680" y="44758"/>
                  </a:lnTo>
                  <a:lnTo>
                    <a:pt x="7680" y="44802"/>
                  </a:lnTo>
                  <a:lnTo>
                    <a:pt x="8163" y="47128"/>
                  </a:lnTo>
                  <a:lnTo>
                    <a:pt x="8163" y="47171"/>
                  </a:lnTo>
                  <a:lnTo>
                    <a:pt x="8953" y="49366"/>
                  </a:lnTo>
                  <a:lnTo>
                    <a:pt x="9523" y="50331"/>
                  </a:lnTo>
                  <a:lnTo>
                    <a:pt x="9567" y="50375"/>
                  </a:lnTo>
                  <a:lnTo>
                    <a:pt x="10488" y="51252"/>
                  </a:lnTo>
                  <a:lnTo>
                    <a:pt x="10488" y="51296"/>
                  </a:lnTo>
                  <a:lnTo>
                    <a:pt x="13033" y="52876"/>
                  </a:lnTo>
                  <a:lnTo>
                    <a:pt x="15228" y="54368"/>
                  </a:lnTo>
                  <a:lnTo>
                    <a:pt x="17246" y="56079"/>
                  </a:lnTo>
                  <a:lnTo>
                    <a:pt x="18431" y="57132"/>
                  </a:lnTo>
                  <a:lnTo>
                    <a:pt x="19835" y="58098"/>
                  </a:lnTo>
                  <a:lnTo>
                    <a:pt x="22731" y="62573"/>
                  </a:lnTo>
                  <a:lnTo>
                    <a:pt x="23038" y="63363"/>
                  </a:lnTo>
                  <a:lnTo>
                    <a:pt x="22775" y="66084"/>
                  </a:lnTo>
                  <a:lnTo>
                    <a:pt x="22775" y="66172"/>
                  </a:lnTo>
                  <a:lnTo>
                    <a:pt x="22819" y="66216"/>
                  </a:lnTo>
                  <a:lnTo>
                    <a:pt x="22863" y="66259"/>
                  </a:lnTo>
                  <a:lnTo>
                    <a:pt x="22907" y="66303"/>
                  </a:lnTo>
                  <a:lnTo>
                    <a:pt x="22950" y="66303"/>
                  </a:lnTo>
                  <a:lnTo>
                    <a:pt x="23038" y="66259"/>
                  </a:lnTo>
                  <a:lnTo>
                    <a:pt x="23126" y="66128"/>
                  </a:lnTo>
                  <a:lnTo>
                    <a:pt x="23389" y="63363"/>
                  </a:lnTo>
                  <a:lnTo>
                    <a:pt x="23389" y="63276"/>
                  </a:lnTo>
                  <a:lnTo>
                    <a:pt x="23038" y="62442"/>
                  </a:lnTo>
                  <a:lnTo>
                    <a:pt x="23038" y="62398"/>
                  </a:lnTo>
                  <a:lnTo>
                    <a:pt x="20098" y="57878"/>
                  </a:lnTo>
                  <a:lnTo>
                    <a:pt x="20054" y="57791"/>
                  </a:lnTo>
                  <a:lnTo>
                    <a:pt x="18650" y="56869"/>
                  </a:lnTo>
                  <a:lnTo>
                    <a:pt x="17465" y="55816"/>
                  </a:lnTo>
                  <a:lnTo>
                    <a:pt x="15403" y="54105"/>
                  </a:lnTo>
                  <a:lnTo>
                    <a:pt x="13209" y="52613"/>
                  </a:lnTo>
                  <a:lnTo>
                    <a:pt x="10708" y="50989"/>
                  </a:lnTo>
                  <a:lnTo>
                    <a:pt x="9830" y="50111"/>
                  </a:lnTo>
                  <a:lnTo>
                    <a:pt x="9260" y="49234"/>
                  </a:lnTo>
                  <a:lnTo>
                    <a:pt x="8514" y="47040"/>
                  </a:lnTo>
                  <a:lnTo>
                    <a:pt x="8031" y="44758"/>
                  </a:lnTo>
                  <a:lnTo>
                    <a:pt x="7856" y="42696"/>
                  </a:lnTo>
                  <a:lnTo>
                    <a:pt x="7768" y="37825"/>
                  </a:lnTo>
                  <a:lnTo>
                    <a:pt x="7768" y="34402"/>
                  </a:lnTo>
                  <a:lnTo>
                    <a:pt x="7812" y="31375"/>
                  </a:lnTo>
                  <a:lnTo>
                    <a:pt x="7899" y="28522"/>
                  </a:lnTo>
                  <a:lnTo>
                    <a:pt x="7812" y="26811"/>
                  </a:lnTo>
                  <a:lnTo>
                    <a:pt x="7373" y="24485"/>
                  </a:lnTo>
                  <a:lnTo>
                    <a:pt x="7329" y="21940"/>
                  </a:lnTo>
                  <a:lnTo>
                    <a:pt x="7329" y="21896"/>
                  </a:lnTo>
                  <a:lnTo>
                    <a:pt x="7153" y="20975"/>
                  </a:lnTo>
                  <a:lnTo>
                    <a:pt x="7153" y="20931"/>
                  </a:lnTo>
                  <a:lnTo>
                    <a:pt x="6144" y="18167"/>
                  </a:lnTo>
                  <a:lnTo>
                    <a:pt x="5003" y="15534"/>
                  </a:lnTo>
                  <a:lnTo>
                    <a:pt x="3731" y="12638"/>
                  </a:lnTo>
                  <a:lnTo>
                    <a:pt x="1976" y="8469"/>
                  </a:lnTo>
                  <a:lnTo>
                    <a:pt x="1668" y="7109"/>
                  </a:lnTo>
                  <a:lnTo>
                    <a:pt x="1625" y="7065"/>
                  </a:lnTo>
                  <a:lnTo>
                    <a:pt x="703" y="4959"/>
                  </a:lnTo>
                  <a:lnTo>
                    <a:pt x="352" y="2545"/>
                  </a:lnTo>
                  <a:lnTo>
                    <a:pt x="440" y="2238"/>
                  </a:lnTo>
                  <a:lnTo>
                    <a:pt x="615" y="1668"/>
                  </a:lnTo>
                  <a:lnTo>
                    <a:pt x="1142" y="220"/>
                  </a:lnTo>
                  <a:lnTo>
                    <a:pt x="1142" y="176"/>
                  </a:lnTo>
                  <a:lnTo>
                    <a:pt x="1142" y="88"/>
                  </a:lnTo>
                  <a:lnTo>
                    <a:pt x="1098" y="44"/>
                  </a:lnTo>
                  <a:lnTo>
                    <a:pt x="105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" name="Google Shape;881;p48"/>
            <p:cNvSpPr/>
            <p:nvPr/>
          </p:nvSpPr>
          <p:spPr>
            <a:xfrm>
              <a:off x="3940525" y="2730775"/>
              <a:ext cx="589125" cy="2188575"/>
            </a:xfrm>
            <a:custGeom>
              <a:avLst/>
              <a:gdLst/>
              <a:ahLst/>
              <a:cxnLst/>
              <a:rect l="l" t="t" r="r" b="b"/>
              <a:pathLst>
                <a:path w="23565" h="87543" extrusionOk="0">
                  <a:moveTo>
                    <a:pt x="18869" y="1"/>
                  </a:moveTo>
                  <a:lnTo>
                    <a:pt x="18826" y="45"/>
                  </a:lnTo>
                  <a:lnTo>
                    <a:pt x="14964" y="2151"/>
                  </a:lnTo>
                  <a:lnTo>
                    <a:pt x="12507" y="3818"/>
                  </a:lnTo>
                  <a:lnTo>
                    <a:pt x="10049" y="5530"/>
                  </a:lnTo>
                  <a:lnTo>
                    <a:pt x="8909" y="6451"/>
                  </a:lnTo>
                  <a:lnTo>
                    <a:pt x="8865" y="6495"/>
                  </a:lnTo>
                  <a:lnTo>
                    <a:pt x="6276" y="9347"/>
                  </a:lnTo>
                  <a:lnTo>
                    <a:pt x="6232" y="9391"/>
                  </a:lnTo>
                  <a:lnTo>
                    <a:pt x="5442" y="10576"/>
                  </a:lnTo>
                  <a:lnTo>
                    <a:pt x="1580" y="17860"/>
                  </a:lnTo>
                  <a:lnTo>
                    <a:pt x="791" y="20098"/>
                  </a:lnTo>
                  <a:lnTo>
                    <a:pt x="264" y="21678"/>
                  </a:lnTo>
                  <a:lnTo>
                    <a:pt x="1" y="22511"/>
                  </a:lnTo>
                  <a:lnTo>
                    <a:pt x="1" y="25276"/>
                  </a:lnTo>
                  <a:lnTo>
                    <a:pt x="1" y="25320"/>
                  </a:lnTo>
                  <a:lnTo>
                    <a:pt x="1229" y="29620"/>
                  </a:lnTo>
                  <a:lnTo>
                    <a:pt x="1273" y="29620"/>
                  </a:lnTo>
                  <a:lnTo>
                    <a:pt x="2370" y="31726"/>
                  </a:lnTo>
                  <a:lnTo>
                    <a:pt x="4082" y="35544"/>
                  </a:lnTo>
                  <a:lnTo>
                    <a:pt x="5266" y="38177"/>
                  </a:lnTo>
                  <a:lnTo>
                    <a:pt x="6276" y="40546"/>
                  </a:lnTo>
                  <a:lnTo>
                    <a:pt x="6890" y="42038"/>
                  </a:lnTo>
                  <a:lnTo>
                    <a:pt x="7285" y="43223"/>
                  </a:lnTo>
                  <a:lnTo>
                    <a:pt x="7285" y="44847"/>
                  </a:lnTo>
                  <a:lnTo>
                    <a:pt x="7329" y="44890"/>
                  </a:lnTo>
                  <a:lnTo>
                    <a:pt x="7680" y="47128"/>
                  </a:lnTo>
                  <a:lnTo>
                    <a:pt x="7636" y="52043"/>
                  </a:lnTo>
                  <a:lnTo>
                    <a:pt x="7636" y="56431"/>
                  </a:lnTo>
                  <a:lnTo>
                    <a:pt x="7680" y="59854"/>
                  </a:lnTo>
                  <a:lnTo>
                    <a:pt x="7768" y="64373"/>
                  </a:lnTo>
                  <a:lnTo>
                    <a:pt x="7943" y="66787"/>
                  </a:lnTo>
                  <a:lnTo>
                    <a:pt x="8338" y="68586"/>
                  </a:lnTo>
                  <a:lnTo>
                    <a:pt x="8338" y="68630"/>
                  </a:lnTo>
                  <a:lnTo>
                    <a:pt x="9128" y="70868"/>
                  </a:lnTo>
                  <a:lnTo>
                    <a:pt x="10093" y="73149"/>
                  </a:lnTo>
                  <a:lnTo>
                    <a:pt x="10137" y="73193"/>
                  </a:lnTo>
                  <a:lnTo>
                    <a:pt x="11059" y="74466"/>
                  </a:lnTo>
                  <a:lnTo>
                    <a:pt x="11103" y="74510"/>
                  </a:lnTo>
                  <a:lnTo>
                    <a:pt x="13823" y="76660"/>
                  </a:lnTo>
                  <a:lnTo>
                    <a:pt x="16368" y="78898"/>
                  </a:lnTo>
                  <a:lnTo>
                    <a:pt x="17992" y="80346"/>
                  </a:lnTo>
                  <a:lnTo>
                    <a:pt x="18474" y="80697"/>
                  </a:lnTo>
                  <a:lnTo>
                    <a:pt x="21678" y="85260"/>
                  </a:lnTo>
                  <a:lnTo>
                    <a:pt x="23257" y="87454"/>
                  </a:lnTo>
                  <a:lnTo>
                    <a:pt x="23345" y="87498"/>
                  </a:lnTo>
                  <a:lnTo>
                    <a:pt x="23389" y="87542"/>
                  </a:lnTo>
                  <a:lnTo>
                    <a:pt x="23521" y="87498"/>
                  </a:lnTo>
                  <a:lnTo>
                    <a:pt x="23565" y="87454"/>
                  </a:lnTo>
                  <a:lnTo>
                    <a:pt x="23565" y="87367"/>
                  </a:lnTo>
                  <a:lnTo>
                    <a:pt x="23565" y="87323"/>
                  </a:lnTo>
                  <a:lnTo>
                    <a:pt x="23565" y="87235"/>
                  </a:lnTo>
                  <a:lnTo>
                    <a:pt x="21985" y="85041"/>
                  </a:lnTo>
                  <a:lnTo>
                    <a:pt x="18738" y="80477"/>
                  </a:lnTo>
                  <a:lnTo>
                    <a:pt x="18694" y="80433"/>
                  </a:lnTo>
                  <a:lnTo>
                    <a:pt x="18211" y="80082"/>
                  </a:lnTo>
                  <a:lnTo>
                    <a:pt x="16588" y="78634"/>
                  </a:lnTo>
                  <a:lnTo>
                    <a:pt x="14043" y="76353"/>
                  </a:lnTo>
                  <a:lnTo>
                    <a:pt x="11322" y="74246"/>
                  </a:lnTo>
                  <a:lnTo>
                    <a:pt x="10444" y="72974"/>
                  </a:lnTo>
                  <a:lnTo>
                    <a:pt x="9479" y="70736"/>
                  </a:lnTo>
                  <a:lnTo>
                    <a:pt x="8689" y="68498"/>
                  </a:lnTo>
                  <a:lnTo>
                    <a:pt x="8294" y="66743"/>
                  </a:lnTo>
                  <a:lnTo>
                    <a:pt x="8119" y="64373"/>
                  </a:lnTo>
                  <a:lnTo>
                    <a:pt x="8031" y="59854"/>
                  </a:lnTo>
                  <a:lnTo>
                    <a:pt x="7987" y="56431"/>
                  </a:lnTo>
                  <a:lnTo>
                    <a:pt x="7987" y="52043"/>
                  </a:lnTo>
                  <a:lnTo>
                    <a:pt x="8031" y="47084"/>
                  </a:lnTo>
                  <a:lnTo>
                    <a:pt x="7636" y="44847"/>
                  </a:lnTo>
                  <a:lnTo>
                    <a:pt x="7636" y="43223"/>
                  </a:lnTo>
                  <a:lnTo>
                    <a:pt x="7636" y="43179"/>
                  </a:lnTo>
                  <a:lnTo>
                    <a:pt x="7241" y="41907"/>
                  </a:lnTo>
                  <a:lnTo>
                    <a:pt x="6627" y="40415"/>
                  </a:lnTo>
                  <a:lnTo>
                    <a:pt x="5617" y="38001"/>
                  </a:lnTo>
                  <a:lnTo>
                    <a:pt x="4433" y="35412"/>
                  </a:lnTo>
                  <a:lnTo>
                    <a:pt x="2678" y="31595"/>
                  </a:lnTo>
                  <a:lnTo>
                    <a:pt x="1580" y="29488"/>
                  </a:lnTo>
                  <a:lnTo>
                    <a:pt x="352" y="25276"/>
                  </a:lnTo>
                  <a:lnTo>
                    <a:pt x="352" y="22555"/>
                  </a:lnTo>
                  <a:lnTo>
                    <a:pt x="1142" y="20230"/>
                  </a:lnTo>
                  <a:lnTo>
                    <a:pt x="1932" y="17992"/>
                  </a:lnTo>
                  <a:lnTo>
                    <a:pt x="5749" y="10752"/>
                  </a:lnTo>
                  <a:lnTo>
                    <a:pt x="6539" y="9567"/>
                  </a:lnTo>
                  <a:lnTo>
                    <a:pt x="9128" y="6715"/>
                  </a:lnTo>
                  <a:lnTo>
                    <a:pt x="10269" y="5837"/>
                  </a:lnTo>
                  <a:lnTo>
                    <a:pt x="12682" y="4082"/>
                  </a:lnTo>
                  <a:lnTo>
                    <a:pt x="15140" y="2458"/>
                  </a:lnTo>
                  <a:lnTo>
                    <a:pt x="19001" y="352"/>
                  </a:lnTo>
                  <a:lnTo>
                    <a:pt x="19045" y="308"/>
                  </a:lnTo>
                  <a:lnTo>
                    <a:pt x="19089" y="220"/>
                  </a:lnTo>
                  <a:lnTo>
                    <a:pt x="19089" y="176"/>
                  </a:lnTo>
                  <a:lnTo>
                    <a:pt x="19045" y="89"/>
                  </a:lnTo>
                  <a:lnTo>
                    <a:pt x="19001" y="45"/>
                  </a:lnTo>
                  <a:lnTo>
                    <a:pt x="1895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" name="Google Shape;882;p48"/>
            <p:cNvSpPr/>
            <p:nvPr/>
          </p:nvSpPr>
          <p:spPr>
            <a:xfrm>
              <a:off x="4021700" y="2610100"/>
              <a:ext cx="687875" cy="2200625"/>
            </a:xfrm>
            <a:custGeom>
              <a:avLst/>
              <a:gdLst/>
              <a:ahLst/>
              <a:cxnLst/>
              <a:rect l="l" t="t" r="r" b="b"/>
              <a:pathLst>
                <a:path w="27515" h="88025" extrusionOk="0">
                  <a:moveTo>
                    <a:pt x="27251" y="1"/>
                  </a:moveTo>
                  <a:lnTo>
                    <a:pt x="25144" y="1186"/>
                  </a:lnTo>
                  <a:lnTo>
                    <a:pt x="22380" y="2590"/>
                  </a:lnTo>
                  <a:lnTo>
                    <a:pt x="20142" y="3643"/>
                  </a:lnTo>
                  <a:lnTo>
                    <a:pt x="17992" y="4872"/>
                  </a:lnTo>
                  <a:lnTo>
                    <a:pt x="14262" y="6978"/>
                  </a:lnTo>
                  <a:lnTo>
                    <a:pt x="12375" y="8119"/>
                  </a:lnTo>
                  <a:lnTo>
                    <a:pt x="10181" y="9611"/>
                  </a:lnTo>
                  <a:lnTo>
                    <a:pt x="8031" y="11103"/>
                  </a:lnTo>
                  <a:lnTo>
                    <a:pt x="6759" y="12068"/>
                  </a:lnTo>
                  <a:lnTo>
                    <a:pt x="6759" y="12112"/>
                  </a:lnTo>
                  <a:lnTo>
                    <a:pt x="5354" y="13867"/>
                  </a:lnTo>
                  <a:lnTo>
                    <a:pt x="3511" y="16193"/>
                  </a:lnTo>
                  <a:lnTo>
                    <a:pt x="3511" y="16237"/>
                  </a:lnTo>
                  <a:lnTo>
                    <a:pt x="2458" y="18518"/>
                  </a:lnTo>
                  <a:lnTo>
                    <a:pt x="1273" y="21502"/>
                  </a:lnTo>
                  <a:lnTo>
                    <a:pt x="264" y="24004"/>
                  </a:lnTo>
                  <a:lnTo>
                    <a:pt x="1" y="25013"/>
                  </a:lnTo>
                  <a:lnTo>
                    <a:pt x="1" y="25101"/>
                  </a:lnTo>
                  <a:lnTo>
                    <a:pt x="484" y="28523"/>
                  </a:lnTo>
                  <a:lnTo>
                    <a:pt x="659" y="30981"/>
                  </a:lnTo>
                  <a:lnTo>
                    <a:pt x="1186" y="33833"/>
                  </a:lnTo>
                  <a:lnTo>
                    <a:pt x="1186" y="33877"/>
                  </a:lnTo>
                  <a:lnTo>
                    <a:pt x="2897" y="38440"/>
                  </a:lnTo>
                  <a:lnTo>
                    <a:pt x="4038" y="41205"/>
                  </a:lnTo>
                  <a:lnTo>
                    <a:pt x="5047" y="43618"/>
                  </a:lnTo>
                  <a:lnTo>
                    <a:pt x="6056" y="46382"/>
                  </a:lnTo>
                  <a:lnTo>
                    <a:pt x="6232" y="47523"/>
                  </a:lnTo>
                  <a:lnTo>
                    <a:pt x="6232" y="50463"/>
                  </a:lnTo>
                  <a:lnTo>
                    <a:pt x="6232" y="50507"/>
                  </a:lnTo>
                  <a:lnTo>
                    <a:pt x="6715" y="53140"/>
                  </a:lnTo>
                  <a:lnTo>
                    <a:pt x="6934" y="54764"/>
                  </a:lnTo>
                  <a:lnTo>
                    <a:pt x="6846" y="57221"/>
                  </a:lnTo>
                  <a:lnTo>
                    <a:pt x="6759" y="60424"/>
                  </a:lnTo>
                  <a:lnTo>
                    <a:pt x="6759" y="63145"/>
                  </a:lnTo>
                  <a:lnTo>
                    <a:pt x="6759" y="65339"/>
                  </a:lnTo>
                  <a:lnTo>
                    <a:pt x="6759" y="67489"/>
                  </a:lnTo>
                  <a:lnTo>
                    <a:pt x="6934" y="69902"/>
                  </a:lnTo>
                  <a:lnTo>
                    <a:pt x="6934" y="69946"/>
                  </a:lnTo>
                  <a:lnTo>
                    <a:pt x="7461" y="72491"/>
                  </a:lnTo>
                  <a:lnTo>
                    <a:pt x="7724" y="73149"/>
                  </a:lnTo>
                  <a:lnTo>
                    <a:pt x="7812" y="73237"/>
                  </a:lnTo>
                  <a:lnTo>
                    <a:pt x="9567" y="74773"/>
                  </a:lnTo>
                  <a:lnTo>
                    <a:pt x="11629" y="76353"/>
                  </a:lnTo>
                  <a:lnTo>
                    <a:pt x="13736" y="77845"/>
                  </a:lnTo>
                  <a:lnTo>
                    <a:pt x="16061" y="79205"/>
                  </a:lnTo>
                  <a:lnTo>
                    <a:pt x="18080" y="80785"/>
                  </a:lnTo>
                  <a:lnTo>
                    <a:pt x="20098" y="82496"/>
                  </a:lnTo>
                  <a:lnTo>
                    <a:pt x="21195" y="84866"/>
                  </a:lnTo>
                  <a:lnTo>
                    <a:pt x="21327" y="87849"/>
                  </a:lnTo>
                  <a:lnTo>
                    <a:pt x="21327" y="87937"/>
                  </a:lnTo>
                  <a:lnTo>
                    <a:pt x="21371" y="87981"/>
                  </a:lnTo>
                  <a:lnTo>
                    <a:pt x="21502" y="88025"/>
                  </a:lnTo>
                  <a:lnTo>
                    <a:pt x="21546" y="88025"/>
                  </a:lnTo>
                  <a:lnTo>
                    <a:pt x="21634" y="87981"/>
                  </a:lnTo>
                  <a:lnTo>
                    <a:pt x="21634" y="87937"/>
                  </a:lnTo>
                  <a:lnTo>
                    <a:pt x="21678" y="87849"/>
                  </a:lnTo>
                  <a:lnTo>
                    <a:pt x="21546" y="84822"/>
                  </a:lnTo>
                  <a:lnTo>
                    <a:pt x="21546" y="84734"/>
                  </a:lnTo>
                  <a:lnTo>
                    <a:pt x="20405" y="82320"/>
                  </a:lnTo>
                  <a:lnTo>
                    <a:pt x="20362" y="82277"/>
                  </a:lnTo>
                  <a:lnTo>
                    <a:pt x="18299" y="80521"/>
                  </a:lnTo>
                  <a:lnTo>
                    <a:pt x="16281" y="78898"/>
                  </a:lnTo>
                  <a:lnTo>
                    <a:pt x="16237" y="78898"/>
                  </a:lnTo>
                  <a:lnTo>
                    <a:pt x="13955" y="77538"/>
                  </a:lnTo>
                  <a:lnTo>
                    <a:pt x="11849" y="76089"/>
                  </a:lnTo>
                  <a:lnTo>
                    <a:pt x="9830" y="74510"/>
                  </a:lnTo>
                  <a:lnTo>
                    <a:pt x="8031" y="73018"/>
                  </a:lnTo>
                  <a:lnTo>
                    <a:pt x="7812" y="72404"/>
                  </a:lnTo>
                  <a:lnTo>
                    <a:pt x="7285" y="69858"/>
                  </a:lnTo>
                  <a:lnTo>
                    <a:pt x="7110" y="67489"/>
                  </a:lnTo>
                  <a:lnTo>
                    <a:pt x="7110" y="65339"/>
                  </a:lnTo>
                  <a:lnTo>
                    <a:pt x="7110" y="63145"/>
                  </a:lnTo>
                  <a:lnTo>
                    <a:pt x="7110" y="60424"/>
                  </a:lnTo>
                  <a:lnTo>
                    <a:pt x="7197" y="57221"/>
                  </a:lnTo>
                  <a:lnTo>
                    <a:pt x="7285" y="54764"/>
                  </a:lnTo>
                  <a:lnTo>
                    <a:pt x="7285" y="54720"/>
                  </a:lnTo>
                  <a:lnTo>
                    <a:pt x="7066" y="53052"/>
                  </a:lnTo>
                  <a:lnTo>
                    <a:pt x="6583" y="50419"/>
                  </a:lnTo>
                  <a:lnTo>
                    <a:pt x="6583" y="47480"/>
                  </a:lnTo>
                  <a:lnTo>
                    <a:pt x="6364" y="46295"/>
                  </a:lnTo>
                  <a:lnTo>
                    <a:pt x="5354" y="43486"/>
                  </a:lnTo>
                  <a:lnTo>
                    <a:pt x="4389" y="41073"/>
                  </a:lnTo>
                  <a:lnTo>
                    <a:pt x="3204" y="38309"/>
                  </a:lnTo>
                  <a:lnTo>
                    <a:pt x="1537" y="33745"/>
                  </a:lnTo>
                  <a:lnTo>
                    <a:pt x="1010" y="30937"/>
                  </a:lnTo>
                  <a:lnTo>
                    <a:pt x="835" y="28479"/>
                  </a:lnTo>
                  <a:lnTo>
                    <a:pt x="352" y="25057"/>
                  </a:lnTo>
                  <a:lnTo>
                    <a:pt x="615" y="24091"/>
                  </a:lnTo>
                  <a:lnTo>
                    <a:pt x="1581" y="21634"/>
                  </a:lnTo>
                  <a:lnTo>
                    <a:pt x="2809" y="18650"/>
                  </a:lnTo>
                  <a:lnTo>
                    <a:pt x="3819" y="16368"/>
                  </a:lnTo>
                  <a:lnTo>
                    <a:pt x="5618" y="14087"/>
                  </a:lnTo>
                  <a:lnTo>
                    <a:pt x="7022" y="12331"/>
                  </a:lnTo>
                  <a:lnTo>
                    <a:pt x="8250" y="11366"/>
                  </a:lnTo>
                  <a:lnTo>
                    <a:pt x="10357" y="9874"/>
                  </a:lnTo>
                  <a:lnTo>
                    <a:pt x="12551" y="8426"/>
                  </a:lnTo>
                  <a:lnTo>
                    <a:pt x="14438" y="7285"/>
                  </a:lnTo>
                  <a:lnTo>
                    <a:pt x="18167" y="5179"/>
                  </a:lnTo>
                  <a:lnTo>
                    <a:pt x="20318" y="3950"/>
                  </a:lnTo>
                  <a:lnTo>
                    <a:pt x="22556" y="2897"/>
                  </a:lnTo>
                  <a:lnTo>
                    <a:pt x="25320" y="1493"/>
                  </a:lnTo>
                  <a:lnTo>
                    <a:pt x="27426" y="308"/>
                  </a:lnTo>
                  <a:lnTo>
                    <a:pt x="27470" y="264"/>
                  </a:lnTo>
                  <a:lnTo>
                    <a:pt x="27514" y="220"/>
                  </a:lnTo>
                  <a:lnTo>
                    <a:pt x="27514" y="133"/>
                  </a:lnTo>
                  <a:lnTo>
                    <a:pt x="27514" y="89"/>
                  </a:lnTo>
                  <a:lnTo>
                    <a:pt x="2747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" name="Google Shape;883;p48"/>
            <p:cNvSpPr/>
            <p:nvPr/>
          </p:nvSpPr>
          <p:spPr>
            <a:xfrm>
              <a:off x="3872525" y="2722000"/>
              <a:ext cx="510125" cy="2108475"/>
            </a:xfrm>
            <a:custGeom>
              <a:avLst/>
              <a:gdLst/>
              <a:ahLst/>
              <a:cxnLst/>
              <a:rect l="l" t="t" r="r" b="b"/>
              <a:pathLst>
                <a:path w="20405" h="84339" extrusionOk="0">
                  <a:moveTo>
                    <a:pt x="19659" y="1"/>
                  </a:moveTo>
                  <a:lnTo>
                    <a:pt x="19615" y="45"/>
                  </a:lnTo>
                  <a:lnTo>
                    <a:pt x="17596" y="1054"/>
                  </a:lnTo>
                  <a:lnTo>
                    <a:pt x="15446" y="2370"/>
                  </a:lnTo>
                  <a:lnTo>
                    <a:pt x="12638" y="4389"/>
                  </a:lnTo>
                  <a:lnTo>
                    <a:pt x="11058" y="5486"/>
                  </a:lnTo>
                  <a:lnTo>
                    <a:pt x="7986" y="8382"/>
                  </a:lnTo>
                  <a:lnTo>
                    <a:pt x="5836" y="10357"/>
                  </a:lnTo>
                  <a:lnTo>
                    <a:pt x="5792" y="10400"/>
                  </a:lnTo>
                  <a:lnTo>
                    <a:pt x="2370" y="17728"/>
                  </a:lnTo>
                  <a:lnTo>
                    <a:pt x="702" y="21458"/>
                  </a:lnTo>
                  <a:lnTo>
                    <a:pt x="220" y="22643"/>
                  </a:lnTo>
                  <a:lnTo>
                    <a:pt x="44" y="23038"/>
                  </a:lnTo>
                  <a:lnTo>
                    <a:pt x="0" y="23213"/>
                  </a:lnTo>
                  <a:lnTo>
                    <a:pt x="44" y="23257"/>
                  </a:lnTo>
                  <a:lnTo>
                    <a:pt x="3160" y="31946"/>
                  </a:lnTo>
                  <a:lnTo>
                    <a:pt x="3160" y="31990"/>
                  </a:lnTo>
                  <a:lnTo>
                    <a:pt x="4476" y="34096"/>
                  </a:lnTo>
                  <a:lnTo>
                    <a:pt x="5924" y="37124"/>
                  </a:lnTo>
                  <a:lnTo>
                    <a:pt x="7635" y="40853"/>
                  </a:lnTo>
                  <a:lnTo>
                    <a:pt x="8689" y="43311"/>
                  </a:lnTo>
                  <a:lnTo>
                    <a:pt x="9127" y="46382"/>
                  </a:lnTo>
                  <a:lnTo>
                    <a:pt x="9171" y="49103"/>
                  </a:lnTo>
                  <a:lnTo>
                    <a:pt x="9171" y="53052"/>
                  </a:lnTo>
                  <a:lnTo>
                    <a:pt x="9215" y="55817"/>
                  </a:lnTo>
                  <a:lnTo>
                    <a:pt x="9171" y="58274"/>
                  </a:lnTo>
                  <a:lnTo>
                    <a:pt x="9259" y="62091"/>
                  </a:lnTo>
                  <a:lnTo>
                    <a:pt x="9391" y="65251"/>
                  </a:lnTo>
                  <a:lnTo>
                    <a:pt x="9522" y="67533"/>
                  </a:lnTo>
                  <a:lnTo>
                    <a:pt x="9654" y="68586"/>
                  </a:lnTo>
                  <a:lnTo>
                    <a:pt x="10400" y="70868"/>
                  </a:lnTo>
                  <a:lnTo>
                    <a:pt x="10400" y="70911"/>
                  </a:lnTo>
                  <a:lnTo>
                    <a:pt x="11672" y="73632"/>
                  </a:lnTo>
                  <a:lnTo>
                    <a:pt x="12769" y="75870"/>
                  </a:lnTo>
                  <a:lnTo>
                    <a:pt x="13340" y="77011"/>
                  </a:lnTo>
                  <a:lnTo>
                    <a:pt x="13340" y="77055"/>
                  </a:lnTo>
                  <a:lnTo>
                    <a:pt x="14393" y="78283"/>
                  </a:lnTo>
                  <a:lnTo>
                    <a:pt x="18342" y="82057"/>
                  </a:lnTo>
                  <a:lnTo>
                    <a:pt x="20097" y="84295"/>
                  </a:lnTo>
                  <a:lnTo>
                    <a:pt x="20141" y="84339"/>
                  </a:lnTo>
                  <a:lnTo>
                    <a:pt x="20229" y="84339"/>
                  </a:lnTo>
                  <a:lnTo>
                    <a:pt x="20317" y="84295"/>
                  </a:lnTo>
                  <a:lnTo>
                    <a:pt x="20361" y="84251"/>
                  </a:lnTo>
                  <a:lnTo>
                    <a:pt x="20405" y="84207"/>
                  </a:lnTo>
                  <a:lnTo>
                    <a:pt x="20405" y="84119"/>
                  </a:lnTo>
                  <a:lnTo>
                    <a:pt x="20361" y="84075"/>
                  </a:lnTo>
                  <a:lnTo>
                    <a:pt x="18606" y="81838"/>
                  </a:lnTo>
                  <a:lnTo>
                    <a:pt x="18562" y="81794"/>
                  </a:lnTo>
                  <a:lnTo>
                    <a:pt x="14656" y="78064"/>
                  </a:lnTo>
                  <a:lnTo>
                    <a:pt x="13647" y="76835"/>
                  </a:lnTo>
                  <a:lnTo>
                    <a:pt x="11980" y="73500"/>
                  </a:lnTo>
                  <a:lnTo>
                    <a:pt x="10751" y="70780"/>
                  </a:lnTo>
                  <a:lnTo>
                    <a:pt x="10005" y="68498"/>
                  </a:lnTo>
                  <a:lnTo>
                    <a:pt x="9873" y="67489"/>
                  </a:lnTo>
                  <a:lnTo>
                    <a:pt x="9742" y="65251"/>
                  </a:lnTo>
                  <a:lnTo>
                    <a:pt x="9610" y="62091"/>
                  </a:lnTo>
                  <a:lnTo>
                    <a:pt x="9522" y="58274"/>
                  </a:lnTo>
                  <a:lnTo>
                    <a:pt x="9566" y="55817"/>
                  </a:lnTo>
                  <a:lnTo>
                    <a:pt x="9522" y="53052"/>
                  </a:lnTo>
                  <a:lnTo>
                    <a:pt x="9522" y="49103"/>
                  </a:lnTo>
                  <a:lnTo>
                    <a:pt x="9478" y="46382"/>
                  </a:lnTo>
                  <a:lnTo>
                    <a:pt x="9478" y="46338"/>
                  </a:lnTo>
                  <a:lnTo>
                    <a:pt x="8996" y="43267"/>
                  </a:lnTo>
                  <a:lnTo>
                    <a:pt x="8996" y="43223"/>
                  </a:lnTo>
                  <a:lnTo>
                    <a:pt x="7943" y="40678"/>
                  </a:lnTo>
                  <a:lnTo>
                    <a:pt x="6231" y="36992"/>
                  </a:lnTo>
                  <a:lnTo>
                    <a:pt x="4783" y="33964"/>
                  </a:lnTo>
                  <a:lnTo>
                    <a:pt x="3467" y="31814"/>
                  </a:lnTo>
                  <a:lnTo>
                    <a:pt x="351" y="23170"/>
                  </a:lnTo>
                  <a:lnTo>
                    <a:pt x="571" y="22643"/>
                  </a:lnTo>
                  <a:lnTo>
                    <a:pt x="1009" y="21634"/>
                  </a:lnTo>
                  <a:lnTo>
                    <a:pt x="2458" y="18431"/>
                  </a:lnTo>
                  <a:lnTo>
                    <a:pt x="6100" y="10576"/>
                  </a:lnTo>
                  <a:lnTo>
                    <a:pt x="8250" y="8645"/>
                  </a:lnTo>
                  <a:lnTo>
                    <a:pt x="11277" y="5749"/>
                  </a:lnTo>
                  <a:lnTo>
                    <a:pt x="12857" y="4652"/>
                  </a:lnTo>
                  <a:lnTo>
                    <a:pt x="15666" y="2677"/>
                  </a:lnTo>
                  <a:lnTo>
                    <a:pt x="17772" y="1361"/>
                  </a:lnTo>
                  <a:lnTo>
                    <a:pt x="19746" y="352"/>
                  </a:lnTo>
                  <a:lnTo>
                    <a:pt x="19790" y="308"/>
                  </a:lnTo>
                  <a:lnTo>
                    <a:pt x="19834" y="220"/>
                  </a:lnTo>
                  <a:lnTo>
                    <a:pt x="19834" y="176"/>
                  </a:lnTo>
                  <a:lnTo>
                    <a:pt x="19834" y="89"/>
                  </a:lnTo>
                  <a:lnTo>
                    <a:pt x="19790" y="45"/>
                  </a:lnTo>
                  <a:lnTo>
                    <a:pt x="1974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" name="Google Shape;884;p48"/>
            <p:cNvSpPr/>
            <p:nvPr/>
          </p:nvSpPr>
          <p:spPr>
            <a:xfrm>
              <a:off x="5263525" y="3312200"/>
              <a:ext cx="868875" cy="1159550"/>
            </a:xfrm>
            <a:custGeom>
              <a:avLst/>
              <a:gdLst/>
              <a:ahLst/>
              <a:cxnLst/>
              <a:rect l="l" t="t" r="r" b="b"/>
              <a:pathLst>
                <a:path w="34755" h="46382" extrusionOk="0">
                  <a:moveTo>
                    <a:pt x="34579" y="0"/>
                  </a:moveTo>
                  <a:lnTo>
                    <a:pt x="34491" y="44"/>
                  </a:lnTo>
                  <a:lnTo>
                    <a:pt x="31551" y="1799"/>
                  </a:lnTo>
                  <a:lnTo>
                    <a:pt x="31507" y="1799"/>
                  </a:lnTo>
                  <a:lnTo>
                    <a:pt x="30454" y="2633"/>
                  </a:lnTo>
                  <a:lnTo>
                    <a:pt x="30454" y="2677"/>
                  </a:lnTo>
                  <a:lnTo>
                    <a:pt x="28348" y="5003"/>
                  </a:lnTo>
                  <a:lnTo>
                    <a:pt x="25846" y="7416"/>
                  </a:lnTo>
                  <a:lnTo>
                    <a:pt x="23872" y="9171"/>
                  </a:lnTo>
                  <a:lnTo>
                    <a:pt x="20976" y="10927"/>
                  </a:lnTo>
                  <a:lnTo>
                    <a:pt x="20932" y="10927"/>
                  </a:lnTo>
                  <a:lnTo>
                    <a:pt x="20142" y="11716"/>
                  </a:lnTo>
                  <a:lnTo>
                    <a:pt x="20142" y="11760"/>
                  </a:lnTo>
                  <a:lnTo>
                    <a:pt x="18255" y="14262"/>
                  </a:lnTo>
                  <a:lnTo>
                    <a:pt x="17202" y="15578"/>
                  </a:lnTo>
                  <a:lnTo>
                    <a:pt x="15754" y="16631"/>
                  </a:lnTo>
                  <a:lnTo>
                    <a:pt x="15710" y="16631"/>
                  </a:lnTo>
                  <a:lnTo>
                    <a:pt x="13516" y="19308"/>
                  </a:lnTo>
                  <a:lnTo>
                    <a:pt x="12199" y="21238"/>
                  </a:lnTo>
                  <a:lnTo>
                    <a:pt x="10971" y="23257"/>
                  </a:lnTo>
                  <a:lnTo>
                    <a:pt x="9347" y="26329"/>
                  </a:lnTo>
                  <a:lnTo>
                    <a:pt x="8426" y="28128"/>
                  </a:lnTo>
                  <a:lnTo>
                    <a:pt x="8426" y="28172"/>
                  </a:lnTo>
                  <a:lnTo>
                    <a:pt x="8075" y="29444"/>
                  </a:lnTo>
                  <a:lnTo>
                    <a:pt x="8075" y="29488"/>
                  </a:lnTo>
                  <a:lnTo>
                    <a:pt x="7855" y="32209"/>
                  </a:lnTo>
                  <a:lnTo>
                    <a:pt x="7724" y="34052"/>
                  </a:lnTo>
                  <a:lnTo>
                    <a:pt x="7724" y="34139"/>
                  </a:lnTo>
                  <a:lnTo>
                    <a:pt x="8119" y="34797"/>
                  </a:lnTo>
                  <a:lnTo>
                    <a:pt x="8119" y="35631"/>
                  </a:lnTo>
                  <a:lnTo>
                    <a:pt x="7811" y="36553"/>
                  </a:lnTo>
                  <a:lnTo>
                    <a:pt x="6100" y="38791"/>
                  </a:lnTo>
                  <a:lnTo>
                    <a:pt x="5179" y="40239"/>
                  </a:lnTo>
                  <a:lnTo>
                    <a:pt x="4257" y="42169"/>
                  </a:lnTo>
                  <a:lnTo>
                    <a:pt x="3511" y="43091"/>
                  </a:lnTo>
                  <a:lnTo>
                    <a:pt x="1712" y="44188"/>
                  </a:lnTo>
                  <a:lnTo>
                    <a:pt x="1668" y="44232"/>
                  </a:lnTo>
                  <a:lnTo>
                    <a:pt x="922" y="44890"/>
                  </a:lnTo>
                  <a:lnTo>
                    <a:pt x="878" y="44934"/>
                  </a:lnTo>
                  <a:lnTo>
                    <a:pt x="45" y="46119"/>
                  </a:lnTo>
                  <a:lnTo>
                    <a:pt x="1" y="46162"/>
                  </a:lnTo>
                  <a:lnTo>
                    <a:pt x="1" y="46250"/>
                  </a:lnTo>
                  <a:lnTo>
                    <a:pt x="45" y="46294"/>
                  </a:lnTo>
                  <a:lnTo>
                    <a:pt x="88" y="46338"/>
                  </a:lnTo>
                  <a:lnTo>
                    <a:pt x="176" y="46382"/>
                  </a:lnTo>
                  <a:lnTo>
                    <a:pt x="264" y="46382"/>
                  </a:lnTo>
                  <a:lnTo>
                    <a:pt x="308" y="46294"/>
                  </a:lnTo>
                  <a:lnTo>
                    <a:pt x="1185" y="45153"/>
                  </a:lnTo>
                  <a:lnTo>
                    <a:pt x="1888" y="44495"/>
                  </a:lnTo>
                  <a:lnTo>
                    <a:pt x="3687" y="43398"/>
                  </a:lnTo>
                  <a:lnTo>
                    <a:pt x="3731" y="43354"/>
                  </a:lnTo>
                  <a:lnTo>
                    <a:pt x="4520" y="42389"/>
                  </a:lnTo>
                  <a:lnTo>
                    <a:pt x="4564" y="42345"/>
                  </a:lnTo>
                  <a:lnTo>
                    <a:pt x="5486" y="40414"/>
                  </a:lnTo>
                  <a:lnTo>
                    <a:pt x="6407" y="38966"/>
                  </a:lnTo>
                  <a:lnTo>
                    <a:pt x="8119" y="36728"/>
                  </a:lnTo>
                  <a:lnTo>
                    <a:pt x="8162" y="36684"/>
                  </a:lnTo>
                  <a:lnTo>
                    <a:pt x="8426" y="35719"/>
                  </a:lnTo>
                  <a:lnTo>
                    <a:pt x="8470" y="35675"/>
                  </a:lnTo>
                  <a:lnTo>
                    <a:pt x="8470" y="34754"/>
                  </a:lnTo>
                  <a:lnTo>
                    <a:pt x="8426" y="34622"/>
                  </a:lnTo>
                  <a:lnTo>
                    <a:pt x="8075" y="34008"/>
                  </a:lnTo>
                  <a:lnTo>
                    <a:pt x="8206" y="32252"/>
                  </a:lnTo>
                  <a:lnTo>
                    <a:pt x="8426" y="29532"/>
                  </a:lnTo>
                  <a:lnTo>
                    <a:pt x="8733" y="28259"/>
                  </a:lnTo>
                  <a:lnTo>
                    <a:pt x="9654" y="26460"/>
                  </a:lnTo>
                  <a:lnTo>
                    <a:pt x="11278" y="23432"/>
                  </a:lnTo>
                  <a:lnTo>
                    <a:pt x="12507" y="21458"/>
                  </a:lnTo>
                  <a:lnTo>
                    <a:pt x="13779" y="19483"/>
                  </a:lnTo>
                  <a:lnTo>
                    <a:pt x="15973" y="16894"/>
                  </a:lnTo>
                  <a:lnTo>
                    <a:pt x="17421" y="15841"/>
                  </a:lnTo>
                  <a:lnTo>
                    <a:pt x="17421" y="15797"/>
                  </a:lnTo>
                  <a:lnTo>
                    <a:pt x="18518" y="14481"/>
                  </a:lnTo>
                  <a:lnTo>
                    <a:pt x="20405" y="11980"/>
                  </a:lnTo>
                  <a:lnTo>
                    <a:pt x="21151" y="11190"/>
                  </a:lnTo>
                  <a:lnTo>
                    <a:pt x="24091" y="9435"/>
                  </a:lnTo>
                  <a:lnTo>
                    <a:pt x="26110" y="7679"/>
                  </a:lnTo>
                  <a:lnTo>
                    <a:pt x="28611" y="5222"/>
                  </a:lnTo>
                  <a:lnTo>
                    <a:pt x="30717" y="2897"/>
                  </a:lnTo>
                  <a:lnTo>
                    <a:pt x="31726" y="2063"/>
                  </a:lnTo>
                  <a:lnTo>
                    <a:pt x="34666" y="351"/>
                  </a:lnTo>
                  <a:lnTo>
                    <a:pt x="34710" y="308"/>
                  </a:lnTo>
                  <a:lnTo>
                    <a:pt x="34754" y="220"/>
                  </a:lnTo>
                  <a:lnTo>
                    <a:pt x="34754" y="176"/>
                  </a:lnTo>
                  <a:lnTo>
                    <a:pt x="34754" y="88"/>
                  </a:lnTo>
                  <a:lnTo>
                    <a:pt x="34710" y="44"/>
                  </a:lnTo>
                  <a:lnTo>
                    <a:pt x="3462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" name="Google Shape;885;p48"/>
            <p:cNvSpPr/>
            <p:nvPr/>
          </p:nvSpPr>
          <p:spPr>
            <a:xfrm>
              <a:off x="5251475" y="3288075"/>
              <a:ext cx="853500" cy="1173800"/>
            </a:xfrm>
            <a:custGeom>
              <a:avLst/>
              <a:gdLst/>
              <a:ahLst/>
              <a:cxnLst/>
              <a:rect l="l" t="t" r="r" b="b"/>
              <a:pathLst>
                <a:path w="34140" h="46952" extrusionOk="0">
                  <a:moveTo>
                    <a:pt x="33876" y="0"/>
                  </a:moveTo>
                  <a:lnTo>
                    <a:pt x="31462" y="1448"/>
                  </a:lnTo>
                  <a:lnTo>
                    <a:pt x="30453" y="2150"/>
                  </a:lnTo>
                  <a:lnTo>
                    <a:pt x="30409" y="2194"/>
                  </a:lnTo>
                  <a:lnTo>
                    <a:pt x="28478" y="4300"/>
                  </a:lnTo>
                  <a:lnTo>
                    <a:pt x="26460" y="6275"/>
                  </a:lnTo>
                  <a:lnTo>
                    <a:pt x="24836" y="7679"/>
                  </a:lnTo>
                  <a:lnTo>
                    <a:pt x="22774" y="9127"/>
                  </a:lnTo>
                  <a:lnTo>
                    <a:pt x="20931" y="10531"/>
                  </a:lnTo>
                  <a:lnTo>
                    <a:pt x="19658" y="11365"/>
                  </a:lnTo>
                  <a:lnTo>
                    <a:pt x="19615" y="11409"/>
                  </a:lnTo>
                  <a:lnTo>
                    <a:pt x="18649" y="12462"/>
                  </a:lnTo>
                  <a:lnTo>
                    <a:pt x="18649" y="12506"/>
                  </a:lnTo>
                  <a:lnTo>
                    <a:pt x="17157" y="14481"/>
                  </a:lnTo>
                  <a:lnTo>
                    <a:pt x="16543" y="15095"/>
                  </a:lnTo>
                  <a:lnTo>
                    <a:pt x="15534" y="15797"/>
                  </a:lnTo>
                  <a:lnTo>
                    <a:pt x="15490" y="15841"/>
                  </a:lnTo>
                  <a:lnTo>
                    <a:pt x="13954" y="17728"/>
                  </a:lnTo>
                  <a:lnTo>
                    <a:pt x="12111" y="20141"/>
                  </a:lnTo>
                  <a:lnTo>
                    <a:pt x="10707" y="22203"/>
                  </a:lnTo>
                  <a:lnTo>
                    <a:pt x="8381" y="26372"/>
                  </a:lnTo>
                  <a:lnTo>
                    <a:pt x="7591" y="27864"/>
                  </a:lnTo>
                  <a:lnTo>
                    <a:pt x="7372" y="28610"/>
                  </a:lnTo>
                  <a:lnTo>
                    <a:pt x="7372" y="28654"/>
                  </a:lnTo>
                  <a:lnTo>
                    <a:pt x="6802" y="34007"/>
                  </a:lnTo>
                  <a:lnTo>
                    <a:pt x="6582" y="36596"/>
                  </a:lnTo>
                  <a:lnTo>
                    <a:pt x="6363" y="38044"/>
                  </a:lnTo>
                  <a:lnTo>
                    <a:pt x="5485" y="39668"/>
                  </a:lnTo>
                  <a:lnTo>
                    <a:pt x="4300" y="41774"/>
                  </a:lnTo>
                  <a:lnTo>
                    <a:pt x="3467" y="43003"/>
                  </a:lnTo>
                  <a:lnTo>
                    <a:pt x="2019" y="44144"/>
                  </a:lnTo>
                  <a:lnTo>
                    <a:pt x="1975" y="44144"/>
                  </a:lnTo>
                  <a:lnTo>
                    <a:pt x="44" y="46645"/>
                  </a:lnTo>
                  <a:lnTo>
                    <a:pt x="0" y="46733"/>
                  </a:lnTo>
                  <a:lnTo>
                    <a:pt x="0" y="46776"/>
                  </a:lnTo>
                  <a:lnTo>
                    <a:pt x="44" y="46864"/>
                  </a:lnTo>
                  <a:lnTo>
                    <a:pt x="88" y="46908"/>
                  </a:lnTo>
                  <a:lnTo>
                    <a:pt x="176" y="46952"/>
                  </a:lnTo>
                  <a:lnTo>
                    <a:pt x="263" y="46908"/>
                  </a:lnTo>
                  <a:lnTo>
                    <a:pt x="307" y="46864"/>
                  </a:lnTo>
                  <a:lnTo>
                    <a:pt x="2238" y="44407"/>
                  </a:lnTo>
                  <a:lnTo>
                    <a:pt x="3686" y="43266"/>
                  </a:lnTo>
                  <a:lnTo>
                    <a:pt x="3730" y="43222"/>
                  </a:lnTo>
                  <a:lnTo>
                    <a:pt x="4607" y="41950"/>
                  </a:lnTo>
                  <a:lnTo>
                    <a:pt x="5792" y="39799"/>
                  </a:lnTo>
                  <a:lnTo>
                    <a:pt x="6714" y="38176"/>
                  </a:lnTo>
                  <a:lnTo>
                    <a:pt x="6714" y="38132"/>
                  </a:lnTo>
                  <a:lnTo>
                    <a:pt x="6933" y="36640"/>
                  </a:lnTo>
                  <a:lnTo>
                    <a:pt x="7153" y="34007"/>
                  </a:lnTo>
                  <a:lnTo>
                    <a:pt x="7723" y="28698"/>
                  </a:lnTo>
                  <a:lnTo>
                    <a:pt x="7942" y="27996"/>
                  </a:lnTo>
                  <a:lnTo>
                    <a:pt x="8688" y="26548"/>
                  </a:lnTo>
                  <a:lnTo>
                    <a:pt x="11014" y="22423"/>
                  </a:lnTo>
                  <a:lnTo>
                    <a:pt x="12418" y="20361"/>
                  </a:lnTo>
                  <a:lnTo>
                    <a:pt x="14217" y="17947"/>
                  </a:lnTo>
                  <a:lnTo>
                    <a:pt x="15753" y="16060"/>
                  </a:lnTo>
                  <a:lnTo>
                    <a:pt x="16762" y="15358"/>
                  </a:lnTo>
                  <a:lnTo>
                    <a:pt x="16806" y="15358"/>
                  </a:lnTo>
                  <a:lnTo>
                    <a:pt x="17421" y="14744"/>
                  </a:lnTo>
                  <a:lnTo>
                    <a:pt x="17464" y="14700"/>
                  </a:lnTo>
                  <a:lnTo>
                    <a:pt x="18913" y="12725"/>
                  </a:lnTo>
                  <a:lnTo>
                    <a:pt x="19878" y="11672"/>
                  </a:lnTo>
                  <a:lnTo>
                    <a:pt x="21150" y="10838"/>
                  </a:lnTo>
                  <a:lnTo>
                    <a:pt x="22993" y="9390"/>
                  </a:lnTo>
                  <a:lnTo>
                    <a:pt x="25056" y="7986"/>
                  </a:lnTo>
                  <a:lnTo>
                    <a:pt x="25056" y="7942"/>
                  </a:lnTo>
                  <a:lnTo>
                    <a:pt x="26679" y="6538"/>
                  </a:lnTo>
                  <a:lnTo>
                    <a:pt x="28698" y="4564"/>
                  </a:lnTo>
                  <a:lnTo>
                    <a:pt x="30629" y="2457"/>
                  </a:lnTo>
                  <a:lnTo>
                    <a:pt x="31682" y="1755"/>
                  </a:lnTo>
                  <a:lnTo>
                    <a:pt x="34051" y="307"/>
                  </a:lnTo>
                  <a:lnTo>
                    <a:pt x="34095" y="263"/>
                  </a:lnTo>
                  <a:lnTo>
                    <a:pt x="34139" y="176"/>
                  </a:lnTo>
                  <a:lnTo>
                    <a:pt x="34139" y="132"/>
                  </a:lnTo>
                  <a:lnTo>
                    <a:pt x="34139" y="44"/>
                  </a:lnTo>
                  <a:lnTo>
                    <a:pt x="3405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" name="Google Shape;886;p48"/>
            <p:cNvSpPr/>
            <p:nvPr/>
          </p:nvSpPr>
          <p:spPr>
            <a:xfrm>
              <a:off x="5242675" y="3261725"/>
              <a:ext cx="833775" cy="1184800"/>
            </a:xfrm>
            <a:custGeom>
              <a:avLst/>
              <a:gdLst/>
              <a:ahLst/>
              <a:cxnLst/>
              <a:rect l="l" t="t" r="r" b="b"/>
              <a:pathLst>
                <a:path w="33351" h="47392" extrusionOk="0">
                  <a:moveTo>
                    <a:pt x="33175" y="1"/>
                  </a:moveTo>
                  <a:lnTo>
                    <a:pt x="33087" y="45"/>
                  </a:lnTo>
                  <a:lnTo>
                    <a:pt x="31244" y="1230"/>
                  </a:lnTo>
                  <a:lnTo>
                    <a:pt x="30147" y="1888"/>
                  </a:lnTo>
                  <a:lnTo>
                    <a:pt x="30103" y="1932"/>
                  </a:lnTo>
                  <a:lnTo>
                    <a:pt x="26900" y="5179"/>
                  </a:lnTo>
                  <a:lnTo>
                    <a:pt x="22775" y="8426"/>
                  </a:lnTo>
                  <a:lnTo>
                    <a:pt x="19703" y="10839"/>
                  </a:lnTo>
                  <a:lnTo>
                    <a:pt x="18255" y="11936"/>
                  </a:lnTo>
                  <a:lnTo>
                    <a:pt x="18211" y="11936"/>
                  </a:lnTo>
                  <a:lnTo>
                    <a:pt x="16632" y="13999"/>
                  </a:lnTo>
                  <a:lnTo>
                    <a:pt x="15666" y="14745"/>
                  </a:lnTo>
                  <a:lnTo>
                    <a:pt x="15622" y="14789"/>
                  </a:lnTo>
                  <a:lnTo>
                    <a:pt x="11936" y="19396"/>
                  </a:lnTo>
                  <a:lnTo>
                    <a:pt x="10664" y="21107"/>
                  </a:lnTo>
                  <a:lnTo>
                    <a:pt x="9084" y="23257"/>
                  </a:lnTo>
                  <a:lnTo>
                    <a:pt x="9084" y="23301"/>
                  </a:lnTo>
                  <a:lnTo>
                    <a:pt x="7680" y="25803"/>
                  </a:lnTo>
                  <a:lnTo>
                    <a:pt x="6671" y="27733"/>
                  </a:lnTo>
                  <a:lnTo>
                    <a:pt x="6627" y="27777"/>
                  </a:lnTo>
                  <a:lnTo>
                    <a:pt x="6056" y="32077"/>
                  </a:lnTo>
                  <a:lnTo>
                    <a:pt x="4784" y="40108"/>
                  </a:lnTo>
                  <a:lnTo>
                    <a:pt x="4345" y="41205"/>
                  </a:lnTo>
                  <a:lnTo>
                    <a:pt x="3248" y="43135"/>
                  </a:lnTo>
                  <a:lnTo>
                    <a:pt x="2195" y="44188"/>
                  </a:lnTo>
                  <a:lnTo>
                    <a:pt x="2151" y="44188"/>
                  </a:lnTo>
                  <a:lnTo>
                    <a:pt x="835" y="45987"/>
                  </a:lnTo>
                  <a:lnTo>
                    <a:pt x="1" y="47128"/>
                  </a:lnTo>
                  <a:lnTo>
                    <a:pt x="1" y="47172"/>
                  </a:lnTo>
                  <a:lnTo>
                    <a:pt x="1" y="47260"/>
                  </a:lnTo>
                  <a:lnTo>
                    <a:pt x="1" y="47304"/>
                  </a:lnTo>
                  <a:lnTo>
                    <a:pt x="45" y="47348"/>
                  </a:lnTo>
                  <a:lnTo>
                    <a:pt x="176" y="47392"/>
                  </a:lnTo>
                  <a:lnTo>
                    <a:pt x="220" y="47392"/>
                  </a:lnTo>
                  <a:lnTo>
                    <a:pt x="308" y="47304"/>
                  </a:lnTo>
                  <a:lnTo>
                    <a:pt x="1142" y="46207"/>
                  </a:lnTo>
                  <a:lnTo>
                    <a:pt x="2458" y="44408"/>
                  </a:lnTo>
                  <a:lnTo>
                    <a:pt x="3511" y="43355"/>
                  </a:lnTo>
                  <a:lnTo>
                    <a:pt x="3511" y="43311"/>
                  </a:lnTo>
                  <a:lnTo>
                    <a:pt x="4652" y="41380"/>
                  </a:lnTo>
                  <a:lnTo>
                    <a:pt x="4696" y="41336"/>
                  </a:lnTo>
                  <a:lnTo>
                    <a:pt x="5135" y="40239"/>
                  </a:lnTo>
                  <a:lnTo>
                    <a:pt x="5135" y="40195"/>
                  </a:lnTo>
                  <a:lnTo>
                    <a:pt x="6408" y="32121"/>
                  </a:lnTo>
                  <a:lnTo>
                    <a:pt x="6978" y="27865"/>
                  </a:lnTo>
                  <a:lnTo>
                    <a:pt x="7987" y="25934"/>
                  </a:lnTo>
                  <a:lnTo>
                    <a:pt x="9391" y="23477"/>
                  </a:lnTo>
                  <a:lnTo>
                    <a:pt x="10927" y="21327"/>
                  </a:lnTo>
                  <a:lnTo>
                    <a:pt x="12200" y="19615"/>
                  </a:lnTo>
                  <a:lnTo>
                    <a:pt x="15886" y="15008"/>
                  </a:lnTo>
                  <a:lnTo>
                    <a:pt x="16851" y="14262"/>
                  </a:lnTo>
                  <a:lnTo>
                    <a:pt x="16895" y="14218"/>
                  </a:lnTo>
                  <a:lnTo>
                    <a:pt x="18475" y="12200"/>
                  </a:lnTo>
                  <a:lnTo>
                    <a:pt x="19923" y="11103"/>
                  </a:lnTo>
                  <a:lnTo>
                    <a:pt x="22994" y="8689"/>
                  </a:lnTo>
                  <a:lnTo>
                    <a:pt x="27119" y="5442"/>
                  </a:lnTo>
                  <a:lnTo>
                    <a:pt x="27163" y="5442"/>
                  </a:lnTo>
                  <a:lnTo>
                    <a:pt x="30366" y="2195"/>
                  </a:lnTo>
                  <a:lnTo>
                    <a:pt x="31419" y="1537"/>
                  </a:lnTo>
                  <a:lnTo>
                    <a:pt x="33306" y="352"/>
                  </a:lnTo>
                  <a:lnTo>
                    <a:pt x="33350" y="308"/>
                  </a:lnTo>
                  <a:lnTo>
                    <a:pt x="33350" y="220"/>
                  </a:lnTo>
                  <a:lnTo>
                    <a:pt x="33350" y="176"/>
                  </a:lnTo>
                  <a:lnTo>
                    <a:pt x="33350" y="89"/>
                  </a:lnTo>
                  <a:lnTo>
                    <a:pt x="33306" y="45"/>
                  </a:lnTo>
                  <a:lnTo>
                    <a:pt x="3321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" name="Google Shape;887;p48"/>
            <p:cNvSpPr/>
            <p:nvPr/>
          </p:nvSpPr>
          <p:spPr>
            <a:xfrm>
              <a:off x="5230625" y="3236500"/>
              <a:ext cx="817300" cy="1199050"/>
            </a:xfrm>
            <a:custGeom>
              <a:avLst/>
              <a:gdLst/>
              <a:ahLst/>
              <a:cxnLst/>
              <a:rect l="l" t="t" r="r" b="b"/>
              <a:pathLst>
                <a:path w="32692" h="47962" extrusionOk="0">
                  <a:moveTo>
                    <a:pt x="32428" y="1"/>
                  </a:moveTo>
                  <a:lnTo>
                    <a:pt x="30146" y="1536"/>
                  </a:lnTo>
                  <a:lnTo>
                    <a:pt x="30102" y="1580"/>
                  </a:lnTo>
                  <a:lnTo>
                    <a:pt x="27513" y="4038"/>
                  </a:lnTo>
                  <a:lnTo>
                    <a:pt x="22906" y="7724"/>
                  </a:lnTo>
                  <a:lnTo>
                    <a:pt x="20624" y="9523"/>
                  </a:lnTo>
                  <a:lnTo>
                    <a:pt x="18693" y="11102"/>
                  </a:lnTo>
                  <a:lnTo>
                    <a:pt x="17070" y="12287"/>
                  </a:lnTo>
                  <a:lnTo>
                    <a:pt x="17070" y="12331"/>
                  </a:lnTo>
                  <a:lnTo>
                    <a:pt x="16280" y="13253"/>
                  </a:lnTo>
                  <a:lnTo>
                    <a:pt x="15622" y="13867"/>
                  </a:lnTo>
                  <a:lnTo>
                    <a:pt x="15578" y="13911"/>
                  </a:lnTo>
                  <a:lnTo>
                    <a:pt x="12770" y="17509"/>
                  </a:lnTo>
                  <a:lnTo>
                    <a:pt x="10927" y="19878"/>
                  </a:lnTo>
                  <a:lnTo>
                    <a:pt x="7592" y="24310"/>
                  </a:lnTo>
                  <a:lnTo>
                    <a:pt x="5880" y="27514"/>
                  </a:lnTo>
                  <a:lnTo>
                    <a:pt x="5836" y="27558"/>
                  </a:lnTo>
                  <a:lnTo>
                    <a:pt x="5178" y="32121"/>
                  </a:lnTo>
                  <a:lnTo>
                    <a:pt x="4652" y="35851"/>
                  </a:lnTo>
                  <a:lnTo>
                    <a:pt x="4125" y="39274"/>
                  </a:lnTo>
                  <a:lnTo>
                    <a:pt x="3598" y="41731"/>
                  </a:lnTo>
                  <a:lnTo>
                    <a:pt x="3116" y="43091"/>
                  </a:lnTo>
                  <a:lnTo>
                    <a:pt x="527" y="47040"/>
                  </a:lnTo>
                  <a:lnTo>
                    <a:pt x="44" y="47699"/>
                  </a:lnTo>
                  <a:lnTo>
                    <a:pt x="0" y="47786"/>
                  </a:lnTo>
                  <a:lnTo>
                    <a:pt x="0" y="47830"/>
                  </a:lnTo>
                  <a:lnTo>
                    <a:pt x="44" y="47918"/>
                  </a:lnTo>
                  <a:lnTo>
                    <a:pt x="88" y="47962"/>
                  </a:lnTo>
                  <a:lnTo>
                    <a:pt x="264" y="47962"/>
                  </a:lnTo>
                  <a:lnTo>
                    <a:pt x="351" y="47918"/>
                  </a:lnTo>
                  <a:lnTo>
                    <a:pt x="790" y="47260"/>
                  </a:lnTo>
                  <a:lnTo>
                    <a:pt x="3423" y="43267"/>
                  </a:lnTo>
                  <a:lnTo>
                    <a:pt x="3467" y="43223"/>
                  </a:lnTo>
                  <a:lnTo>
                    <a:pt x="3906" y="41862"/>
                  </a:lnTo>
                  <a:lnTo>
                    <a:pt x="3950" y="41819"/>
                  </a:lnTo>
                  <a:lnTo>
                    <a:pt x="4476" y="39317"/>
                  </a:lnTo>
                  <a:lnTo>
                    <a:pt x="4959" y="35895"/>
                  </a:lnTo>
                  <a:lnTo>
                    <a:pt x="5529" y="32165"/>
                  </a:lnTo>
                  <a:lnTo>
                    <a:pt x="6187" y="27645"/>
                  </a:lnTo>
                  <a:lnTo>
                    <a:pt x="7899" y="24486"/>
                  </a:lnTo>
                  <a:lnTo>
                    <a:pt x="11190" y="20098"/>
                  </a:lnTo>
                  <a:lnTo>
                    <a:pt x="13033" y="17728"/>
                  </a:lnTo>
                  <a:lnTo>
                    <a:pt x="15841" y="14130"/>
                  </a:lnTo>
                  <a:lnTo>
                    <a:pt x="16543" y="13516"/>
                  </a:lnTo>
                  <a:lnTo>
                    <a:pt x="16543" y="13472"/>
                  </a:lnTo>
                  <a:lnTo>
                    <a:pt x="17289" y="12594"/>
                  </a:lnTo>
                  <a:lnTo>
                    <a:pt x="18913" y="11366"/>
                  </a:lnTo>
                  <a:lnTo>
                    <a:pt x="20844" y="9786"/>
                  </a:lnTo>
                  <a:lnTo>
                    <a:pt x="23125" y="7987"/>
                  </a:lnTo>
                  <a:lnTo>
                    <a:pt x="27733" y="4301"/>
                  </a:lnTo>
                  <a:lnTo>
                    <a:pt x="30322" y="1844"/>
                  </a:lnTo>
                  <a:lnTo>
                    <a:pt x="32604" y="308"/>
                  </a:lnTo>
                  <a:lnTo>
                    <a:pt x="32647" y="264"/>
                  </a:lnTo>
                  <a:lnTo>
                    <a:pt x="32691" y="220"/>
                  </a:lnTo>
                  <a:lnTo>
                    <a:pt x="32691" y="132"/>
                  </a:lnTo>
                  <a:lnTo>
                    <a:pt x="32647" y="88"/>
                  </a:lnTo>
                  <a:lnTo>
                    <a:pt x="3260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" name="Google Shape;888;p48"/>
            <p:cNvSpPr/>
            <p:nvPr/>
          </p:nvSpPr>
          <p:spPr>
            <a:xfrm>
              <a:off x="5136275" y="3184950"/>
              <a:ext cx="854600" cy="1805700"/>
            </a:xfrm>
            <a:custGeom>
              <a:avLst/>
              <a:gdLst/>
              <a:ahLst/>
              <a:cxnLst/>
              <a:rect l="l" t="t" r="r" b="b"/>
              <a:pathLst>
                <a:path w="34184" h="72228" extrusionOk="0">
                  <a:moveTo>
                    <a:pt x="34052" y="0"/>
                  </a:moveTo>
                  <a:lnTo>
                    <a:pt x="33964" y="44"/>
                  </a:lnTo>
                  <a:lnTo>
                    <a:pt x="33920" y="44"/>
                  </a:lnTo>
                  <a:lnTo>
                    <a:pt x="30015" y="3072"/>
                  </a:lnTo>
                  <a:lnTo>
                    <a:pt x="25978" y="6319"/>
                  </a:lnTo>
                  <a:lnTo>
                    <a:pt x="23257" y="8513"/>
                  </a:lnTo>
                  <a:lnTo>
                    <a:pt x="20975" y="10400"/>
                  </a:lnTo>
                  <a:lnTo>
                    <a:pt x="19659" y="11453"/>
                  </a:lnTo>
                  <a:lnTo>
                    <a:pt x="16675" y="13340"/>
                  </a:lnTo>
                  <a:lnTo>
                    <a:pt x="16675" y="13384"/>
                  </a:lnTo>
                  <a:lnTo>
                    <a:pt x="15534" y="14656"/>
                  </a:lnTo>
                  <a:lnTo>
                    <a:pt x="14657" y="15885"/>
                  </a:lnTo>
                  <a:lnTo>
                    <a:pt x="13779" y="17114"/>
                  </a:lnTo>
                  <a:lnTo>
                    <a:pt x="12199" y="19615"/>
                  </a:lnTo>
                  <a:lnTo>
                    <a:pt x="10488" y="22248"/>
                  </a:lnTo>
                  <a:lnTo>
                    <a:pt x="9567" y="23564"/>
                  </a:lnTo>
                  <a:lnTo>
                    <a:pt x="8601" y="24837"/>
                  </a:lnTo>
                  <a:lnTo>
                    <a:pt x="7197" y="26811"/>
                  </a:lnTo>
                  <a:lnTo>
                    <a:pt x="7197" y="26899"/>
                  </a:lnTo>
                  <a:lnTo>
                    <a:pt x="6802" y="29005"/>
                  </a:lnTo>
                  <a:lnTo>
                    <a:pt x="6188" y="33876"/>
                  </a:lnTo>
                  <a:lnTo>
                    <a:pt x="5705" y="37386"/>
                  </a:lnTo>
                  <a:lnTo>
                    <a:pt x="5266" y="40502"/>
                  </a:lnTo>
                  <a:lnTo>
                    <a:pt x="4564" y="43793"/>
                  </a:lnTo>
                  <a:lnTo>
                    <a:pt x="3730" y="47479"/>
                  </a:lnTo>
                  <a:lnTo>
                    <a:pt x="1624" y="50814"/>
                  </a:lnTo>
                  <a:lnTo>
                    <a:pt x="878" y="52262"/>
                  </a:lnTo>
                  <a:lnTo>
                    <a:pt x="834" y="52350"/>
                  </a:lnTo>
                  <a:lnTo>
                    <a:pt x="527" y="54807"/>
                  </a:lnTo>
                  <a:lnTo>
                    <a:pt x="264" y="57527"/>
                  </a:lnTo>
                  <a:lnTo>
                    <a:pt x="1" y="59458"/>
                  </a:lnTo>
                  <a:lnTo>
                    <a:pt x="1" y="59502"/>
                  </a:lnTo>
                  <a:lnTo>
                    <a:pt x="1" y="59590"/>
                  </a:lnTo>
                  <a:lnTo>
                    <a:pt x="2414" y="62837"/>
                  </a:lnTo>
                  <a:lnTo>
                    <a:pt x="3774" y="64943"/>
                  </a:lnTo>
                  <a:lnTo>
                    <a:pt x="4608" y="66216"/>
                  </a:lnTo>
                  <a:lnTo>
                    <a:pt x="6275" y="68190"/>
                  </a:lnTo>
                  <a:lnTo>
                    <a:pt x="9391" y="71701"/>
                  </a:lnTo>
                  <a:lnTo>
                    <a:pt x="9435" y="71701"/>
                  </a:lnTo>
                  <a:lnTo>
                    <a:pt x="10093" y="72183"/>
                  </a:lnTo>
                  <a:lnTo>
                    <a:pt x="10181" y="72227"/>
                  </a:lnTo>
                  <a:lnTo>
                    <a:pt x="10707" y="72227"/>
                  </a:lnTo>
                  <a:lnTo>
                    <a:pt x="10751" y="72183"/>
                  </a:lnTo>
                  <a:lnTo>
                    <a:pt x="10839" y="72140"/>
                  </a:lnTo>
                  <a:lnTo>
                    <a:pt x="11804" y="71043"/>
                  </a:lnTo>
                  <a:lnTo>
                    <a:pt x="11848" y="70955"/>
                  </a:lnTo>
                  <a:lnTo>
                    <a:pt x="11848" y="70911"/>
                  </a:lnTo>
                  <a:lnTo>
                    <a:pt x="11804" y="70823"/>
                  </a:lnTo>
                  <a:lnTo>
                    <a:pt x="11804" y="70779"/>
                  </a:lnTo>
                  <a:lnTo>
                    <a:pt x="11717" y="70735"/>
                  </a:lnTo>
                  <a:lnTo>
                    <a:pt x="11585" y="70735"/>
                  </a:lnTo>
                  <a:lnTo>
                    <a:pt x="11541" y="70779"/>
                  </a:lnTo>
                  <a:lnTo>
                    <a:pt x="10620" y="71876"/>
                  </a:lnTo>
                  <a:lnTo>
                    <a:pt x="10269" y="71876"/>
                  </a:lnTo>
                  <a:lnTo>
                    <a:pt x="9654" y="71437"/>
                  </a:lnTo>
                  <a:lnTo>
                    <a:pt x="6539" y="67971"/>
                  </a:lnTo>
                  <a:lnTo>
                    <a:pt x="4915" y="65996"/>
                  </a:lnTo>
                  <a:lnTo>
                    <a:pt x="4038" y="64768"/>
                  </a:lnTo>
                  <a:lnTo>
                    <a:pt x="2677" y="62618"/>
                  </a:lnTo>
                  <a:lnTo>
                    <a:pt x="352" y="59414"/>
                  </a:lnTo>
                  <a:lnTo>
                    <a:pt x="615" y="57571"/>
                  </a:lnTo>
                  <a:lnTo>
                    <a:pt x="878" y="54851"/>
                  </a:lnTo>
                  <a:lnTo>
                    <a:pt x="1185" y="52393"/>
                  </a:lnTo>
                  <a:lnTo>
                    <a:pt x="1931" y="50989"/>
                  </a:lnTo>
                  <a:lnTo>
                    <a:pt x="4038" y="47654"/>
                  </a:lnTo>
                  <a:lnTo>
                    <a:pt x="4038" y="47567"/>
                  </a:lnTo>
                  <a:lnTo>
                    <a:pt x="4915" y="43837"/>
                  </a:lnTo>
                  <a:lnTo>
                    <a:pt x="5617" y="40546"/>
                  </a:lnTo>
                  <a:lnTo>
                    <a:pt x="6056" y="37430"/>
                  </a:lnTo>
                  <a:lnTo>
                    <a:pt x="6495" y="33920"/>
                  </a:lnTo>
                  <a:lnTo>
                    <a:pt x="7109" y="29093"/>
                  </a:lnTo>
                  <a:lnTo>
                    <a:pt x="7504" y="26987"/>
                  </a:lnTo>
                  <a:lnTo>
                    <a:pt x="8908" y="25056"/>
                  </a:lnTo>
                  <a:lnTo>
                    <a:pt x="9830" y="23783"/>
                  </a:lnTo>
                  <a:lnTo>
                    <a:pt x="10751" y="22467"/>
                  </a:lnTo>
                  <a:lnTo>
                    <a:pt x="12463" y="19790"/>
                  </a:lnTo>
                  <a:lnTo>
                    <a:pt x="14086" y="17289"/>
                  </a:lnTo>
                  <a:lnTo>
                    <a:pt x="14920" y="16060"/>
                  </a:lnTo>
                  <a:lnTo>
                    <a:pt x="15798" y="14876"/>
                  </a:lnTo>
                  <a:lnTo>
                    <a:pt x="16895" y="13647"/>
                  </a:lnTo>
                  <a:lnTo>
                    <a:pt x="19835" y="11760"/>
                  </a:lnTo>
                  <a:lnTo>
                    <a:pt x="19878" y="11760"/>
                  </a:lnTo>
                  <a:lnTo>
                    <a:pt x="21195" y="10663"/>
                  </a:lnTo>
                  <a:lnTo>
                    <a:pt x="23477" y="8820"/>
                  </a:lnTo>
                  <a:lnTo>
                    <a:pt x="26241" y="6626"/>
                  </a:lnTo>
                  <a:lnTo>
                    <a:pt x="30234" y="3379"/>
                  </a:lnTo>
                  <a:lnTo>
                    <a:pt x="34140" y="351"/>
                  </a:lnTo>
                  <a:lnTo>
                    <a:pt x="34183" y="264"/>
                  </a:lnTo>
                  <a:lnTo>
                    <a:pt x="34183" y="220"/>
                  </a:lnTo>
                  <a:lnTo>
                    <a:pt x="34183" y="132"/>
                  </a:lnTo>
                  <a:lnTo>
                    <a:pt x="34183" y="88"/>
                  </a:lnTo>
                  <a:lnTo>
                    <a:pt x="34096" y="44"/>
                  </a:lnTo>
                  <a:lnTo>
                    <a:pt x="3405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" name="Google Shape;889;p48"/>
            <p:cNvSpPr/>
            <p:nvPr/>
          </p:nvSpPr>
          <p:spPr>
            <a:xfrm>
              <a:off x="5101175" y="3159725"/>
              <a:ext cx="862275" cy="1886875"/>
            </a:xfrm>
            <a:custGeom>
              <a:avLst/>
              <a:gdLst/>
              <a:ahLst/>
              <a:cxnLst/>
              <a:rect l="l" t="t" r="r" b="b"/>
              <a:pathLst>
                <a:path w="34491" h="75475" extrusionOk="0">
                  <a:moveTo>
                    <a:pt x="34271" y="0"/>
                  </a:moveTo>
                  <a:lnTo>
                    <a:pt x="34183" y="44"/>
                  </a:lnTo>
                  <a:lnTo>
                    <a:pt x="31287" y="2238"/>
                  </a:lnTo>
                  <a:lnTo>
                    <a:pt x="22555" y="9303"/>
                  </a:lnTo>
                  <a:lnTo>
                    <a:pt x="19834" y="11409"/>
                  </a:lnTo>
                  <a:lnTo>
                    <a:pt x="17509" y="12506"/>
                  </a:lnTo>
                  <a:lnTo>
                    <a:pt x="16938" y="12813"/>
                  </a:lnTo>
                  <a:lnTo>
                    <a:pt x="16456" y="13164"/>
                  </a:lnTo>
                  <a:lnTo>
                    <a:pt x="15929" y="13515"/>
                  </a:lnTo>
                  <a:lnTo>
                    <a:pt x="15446" y="13910"/>
                  </a:lnTo>
                  <a:lnTo>
                    <a:pt x="14964" y="14393"/>
                  </a:lnTo>
                  <a:lnTo>
                    <a:pt x="14481" y="14875"/>
                  </a:lnTo>
                  <a:lnTo>
                    <a:pt x="13559" y="15885"/>
                  </a:lnTo>
                  <a:lnTo>
                    <a:pt x="12726" y="17026"/>
                  </a:lnTo>
                  <a:lnTo>
                    <a:pt x="11892" y="18210"/>
                  </a:lnTo>
                  <a:lnTo>
                    <a:pt x="11058" y="19483"/>
                  </a:lnTo>
                  <a:lnTo>
                    <a:pt x="10268" y="20712"/>
                  </a:lnTo>
                  <a:lnTo>
                    <a:pt x="9479" y="21940"/>
                  </a:lnTo>
                  <a:lnTo>
                    <a:pt x="8733" y="23125"/>
                  </a:lnTo>
                  <a:lnTo>
                    <a:pt x="7943" y="24222"/>
                  </a:lnTo>
                  <a:lnTo>
                    <a:pt x="7197" y="25187"/>
                  </a:lnTo>
                  <a:lnTo>
                    <a:pt x="7153" y="25275"/>
                  </a:lnTo>
                  <a:lnTo>
                    <a:pt x="6846" y="26240"/>
                  </a:lnTo>
                  <a:lnTo>
                    <a:pt x="6846" y="26328"/>
                  </a:lnTo>
                  <a:lnTo>
                    <a:pt x="7021" y="27513"/>
                  </a:lnTo>
                  <a:lnTo>
                    <a:pt x="6319" y="33876"/>
                  </a:lnTo>
                  <a:lnTo>
                    <a:pt x="5836" y="37605"/>
                  </a:lnTo>
                  <a:lnTo>
                    <a:pt x="5398" y="40896"/>
                  </a:lnTo>
                  <a:lnTo>
                    <a:pt x="5047" y="43003"/>
                  </a:lnTo>
                  <a:lnTo>
                    <a:pt x="3950" y="47522"/>
                  </a:lnTo>
                  <a:lnTo>
                    <a:pt x="3423" y="49716"/>
                  </a:lnTo>
                  <a:lnTo>
                    <a:pt x="1756" y="52964"/>
                  </a:lnTo>
                  <a:lnTo>
                    <a:pt x="1712" y="53007"/>
                  </a:lnTo>
                  <a:lnTo>
                    <a:pt x="1229" y="56957"/>
                  </a:lnTo>
                  <a:lnTo>
                    <a:pt x="88" y="61345"/>
                  </a:lnTo>
                  <a:lnTo>
                    <a:pt x="0" y="62398"/>
                  </a:lnTo>
                  <a:lnTo>
                    <a:pt x="44" y="62529"/>
                  </a:lnTo>
                  <a:lnTo>
                    <a:pt x="1843" y="64811"/>
                  </a:lnTo>
                  <a:lnTo>
                    <a:pt x="4739" y="68146"/>
                  </a:lnTo>
                  <a:lnTo>
                    <a:pt x="6144" y="69814"/>
                  </a:lnTo>
                  <a:lnTo>
                    <a:pt x="8250" y="72095"/>
                  </a:lnTo>
                  <a:lnTo>
                    <a:pt x="9830" y="74026"/>
                  </a:lnTo>
                  <a:lnTo>
                    <a:pt x="10927" y="75386"/>
                  </a:lnTo>
                  <a:lnTo>
                    <a:pt x="11014" y="75430"/>
                  </a:lnTo>
                  <a:lnTo>
                    <a:pt x="11058" y="75474"/>
                  </a:lnTo>
                  <a:lnTo>
                    <a:pt x="11146" y="75430"/>
                  </a:lnTo>
                  <a:lnTo>
                    <a:pt x="11365" y="75343"/>
                  </a:lnTo>
                  <a:lnTo>
                    <a:pt x="11453" y="75299"/>
                  </a:lnTo>
                  <a:lnTo>
                    <a:pt x="12462" y="73763"/>
                  </a:lnTo>
                  <a:lnTo>
                    <a:pt x="12506" y="73719"/>
                  </a:lnTo>
                  <a:lnTo>
                    <a:pt x="12506" y="73631"/>
                  </a:lnTo>
                  <a:lnTo>
                    <a:pt x="12462" y="73587"/>
                  </a:lnTo>
                  <a:lnTo>
                    <a:pt x="12419" y="73543"/>
                  </a:lnTo>
                  <a:lnTo>
                    <a:pt x="12375" y="73500"/>
                  </a:lnTo>
                  <a:lnTo>
                    <a:pt x="12287" y="73500"/>
                  </a:lnTo>
                  <a:lnTo>
                    <a:pt x="12243" y="73543"/>
                  </a:lnTo>
                  <a:lnTo>
                    <a:pt x="12199" y="73587"/>
                  </a:lnTo>
                  <a:lnTo>
                    <a:pt x="11190" y="75035"/>
                  </a:lnTo>
                  <a:lnTo>
                    <a:pt x="11146" y="75079"/>
                  </a:lnTo>
                  <a:lnTo>
                    <a:pt x="10093" y="73807"/>
                  </a:lnTo>
                  <a:lnTo>
                    <a:pt x="8513" y="71876"/>
                  </a:lnTo>
                  <a:lnTo>
                    <a:pt x="6407" y="69594"/>
                  </a:lnTo>
                  <a:lnTo>
                    <a:pt x="2151" y="64592"/>
                  </a:lnTo>
                  <a:lnTo>
                    <a:pt x="395" y="62354"/>
                  </a:lnTo>
                  <a:lnTo>
                    <a:pt x="439" y="61389"/>
                  </a:lnTo>
                  <a:lnTo>
                    <a:pt x="1580" y="57044"/>
                  </a:lnTo>
                  <a:lnTo>
                    <a:pt x="1580" y="57001"/>
                  </a:lnTo>
                  <a:lnTo>
                    <a:pt x="2063" y="53095"/>
                  </a:lnTo>
                  <a:lnTo>
                    <a:pt x="3774" y="49848"/>
                  </a:lnTo>
                  <a:lnTo>
                    <a:pt x="3774" y="49804"/>
                  </a:lnTo>
                  <a:lnTo>
                    <a:pt x="4301" y="47610"/>
                  </a:lnTo>
                  <a:lnTo>
                    <a:pt x="5398" y="43091"/>
                  </a:lnTo>
                  <a:lnTo>
                    <a:pt x="5749" y="40940"/>
                  </a:lnTo>
                  <a:lnTo>
                    <a:pt x="6188" y="37649"/>
                  </a:lnTo>
                  <a:lnTo>
                    <a:pt x="6670" y="33920"/>
                  </a:lnTo>
                  <a:lnTo>
                    <a:pt x="7372" y="27557"/>
                  </a:lnTo>
                  <a:lnTo>
                    <a:pt x="7372" y="27469"/>
                  </a:lnTo>
                  <a:lnTo>
                    <a:pt x="7197" y="26284"/>
                  </a:lnTo>
                  <a:lnTo>
                    <a:pt x="7460" y="25407"/>
                  </a:lnTo>
                  <a:lnTo>
                    <a:pt x="8250" y="24397"/>
                  </a:lnTo>
                  <a:lnTo>
                    <a:pt x="9040" y="23300"/>
                  </a:lnTo>
                  <a:lnTo>
                    <a:pt x="9786" y="22116"/>
                  </a:lnTo>
                  <a:lnTo>
                    <a:pt x="10576" y="20887"/>
                  </a:lnTo>
                  <a:lnTo>
                    <a:pt x="12155" y="18430"/>
                  </a:lnTo>
                  <a:lnTo>
                    <a:pt x="12989" y="17245"/>
                  </a:lnTo>
                  <a:lnTo>
                    <a:pt x="13823" y="16148"/>
                  </a:lnTo>
                  <a:lnTo>
                    <a:pt x="14700" y="15139"/>
                  </a:lnTo>
                  <a:lnTo>
                    <a:pt x="15183" y="14656"/>
                  </a:lnTo>
                  <a:lnTo>
                    <a:pt x="15622" y="14217"/>
                  </a:lnTo>
                  <a:lnTo>
                    <a:pt x="16105" y="13822"/>
                  </a:lnTo>
                  <a:lnTo>
                    <a:pt x="16631" y="13427"/>
                  </a:lnTo>
                  <a:lnTo>
                    <a:pt x="17114" y="13120"/>
                  </a:lnTo>
                  <a:lnTo>
                    <a:pt x="17640" y="12857"/>
                  </a:lnTo>
                  <a:lnTo>
                    <a:pt x="20010" y="11716"/>
                  </a:lnTo>
                  <a:lnTo>
                    <a:pt x="20054" y="11716"/>
                  </a:lnTo>
                  <a:lnTo>
                    <a:pt x="22774" y="9566"/>
                  </a:lnTo>
                  <a:lnTo>
                    <a:pt x="27865" y="5441"/>
                  </a:lnTo>
                  <a:lnTo>
                    <a:pt x="31507" y="2545"/>
                  </a:lnTo>
                  <a:lnTo>
                    <a:pt x="34403" y="307"/>
                  </a:lnTo>
                  <a:lnTo>
                    <a:pt x="34447" y="263"/>
                  </a:lnTo>
                  <a:lnTo>
                    <a:pt x="34490" y="219"/>
                  </a:lnTo>
                  <a:lnTo>
                    <a:pt x="34490" y="132"/>
                  </a:lnTo>
                  <a:lnTo>
                    <a:pt x="34447" y="88"/>
                  </a:lnTo>
                  <a:lnTo>
                    <a:pt x="34403" y="44"/>
                  </a:lnTo>
                  <a:lnTo>
                    <a:pt x="3431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" name="Google Shape;890;p48"/>
            <p:cNvSpPr/>
            <p:nvPr/>
          </p:nvSpPr>
          <p:spPr>
            <a:xfrm>
              <a:off x="5644200" y="4235875"/>
              <a:ext cx="110825" cy="70225"/>
            </a:xfrm>
            <a:custGeom>
              <a:avLst/>
              <a:gdLst/>
              <a:ahLst/>
              <a:cxnLst/>
              <a:rect l="l" t="t" r="r" b="b"/>
              <a:pathLst>
                <a:path w="4433" h="2809" extrusionOk="0">
                  <a:moveTo>
                    <a:pt x="3116" y="352"/>
                  </a:moveTo>
                  <a:lnTo>
                    <a:pt x="3555" y="571"/>
                  </a:lnTo>
                  <a:lnTo>
                    <a:pt x="4081" y="1361"/>
                  </a:lnTo>
                  <a:lnTo>
                    <a:pt x="4037" y="2107"/>
                  </a:lnTo>
                  <a:lnTo>
                    <a:pt x="3862" y="2326"/>
                  </a:lnTo>
                  <a:lnTo>
                    <a:pt x="3511" y="2458"/>
                  </a:lnTo>
                  <a:lnTo>
                    <a:pt x="2370" y="2414"/>
                  </a:lnTo>
                  <a:lnTo>
                    <a:pt x="746" y="1844"/>
                  </a:lnTo>
                  <a:lnTo>
                    <a:pt x="351" y="1493"/>
                  </a:lnTo>
                  <a:lnTo>
                    <a:pt x="351" y="1449"/>
                  </a:lnTo>
                  <a:lnTo>
                    <a:pt x="658" y="1229"/>
                  </a:lnTo>
                  <a:lnTo>
                    <a:pt x="2107" y="396"/>
                  </a:lnTo>
                  <a:lnTo>
                    <a:pt x="3116" y="352"/>
                  </a:lnTo>
                  <a:close/>
                  <a:moveTo>
                    <a:pt x="3160" y="1"/>
                  </a:moveTo>
                  <a:lnTo>
                    <a:pt x="2063" y="45"/>
                  </a:lnTo>
                  <a:lnTo>
                    <a:pt x="1975" y="88"/>
                  </a:lnTo>
                  <a:lnTo>
                    <a:pt x="483" y="922"/>
                  </a:lnTo>
                  <a:lnTo>
                    <a:pt x="439" y="922"/>
                  </a:lnTo>
                  <a:lnTo>
                    <a:pt x="88" y="1229"/>
                  </a:lnTo>
                  <a:lnTo>
                    <a:pt x="44" y="1273"/>
                  </a:lnTo>
                  <a:lnTo>
                    <a:pt x="0" y="1361"/>
                  </a:lnTo>
                  <a:lnTo>
                    <a:pt x="0" y="1536"/>
                  </a:lnTo>
                  <a:lnTo>
                    <a:pt x="88" y="1668"/>
                  </a:lnTo>
                  <a:lnTo>
                    <a:pt x="527" y="2151"/>
                  </a:lnTo>
                  <a:lnTo>
                    <a:pt x="615" y="2195"/>
                  </a:lnTo>
                  <a:lnTo>
                    <a:pt x="2282" y="2721"/>
                  </a:lnTo>
                  <a:lnTo>
                    <a:pt x="2326" y="2765"/>
                  </a:lnTo>
                  <a:lnTo>
                    <a:pt x="3555" y="2809"/>
                  </a:lnTo>
                  <a:lnTo>
                    <a:pt x="3598" y="2809"/>
                  </a:lnTo>
                  <a:lnTo>
                    <a:pt x="4037" y="2633"/>
                  </a:lnTo>
                  <a:lnTo>
                    <a:pt x="4081" y="2590"/>
                  </a:lnTo>
                  <a:lnTo>
                    <a:pt x="4344" y="2326"/>
                  </a:lnTo>
                  <a:lnTo>
                    <a:pt x="4388" y="2195"/>
                  </a:lnTo>
                  <a:lnTo>
                    <a:pt x="4432" y="1361"/>
                  </a:lnTo>
                  <a:lnTo>
                    <a:pt x="4388" y="1229"/>
                  </a:lnTo>
                  <a:lnTo>
                    <a:pt x="3818" y="352"/>
                  </a:lnTo>
                  <a:lnTo>
                    <a:pt x="3730" y="308"/>
                  </a:lnTo>
                  <a:lnTo>
                    <a:pt x="324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" name="Google Shape;891;p48"/>
            <p:cNvSpPr/>
            <p:nvPr/>
          </p:nvSpPr>
          <p:spPr>
            <a:xfrm>
              <a:off x="5600325" y="4217225"/>
              <a:ext cx="172250" cy="154700"/>
            </a:xfrm>
            <a:custGeom>
              <a:avLst/>
              <a:gdLst/>
              <a:ahLst/>
              <a:cxnLst/>
              <a:rect l="l" t="t" r="r" b="b"/>
              <a:pathLst>
                <a:path w="6890" h="6188" extrusionOk="0">
                  <a:moveTo>
                    <a:pt x="4915" y="352"/>
                  </a:moveTo>
                  <a:lnTo>
                    <a:pt x="5704" y="703"/>
                  </a:lnTo>
                  <a:lnTo>
                    <a:pt x="5924" y="922"/>
                  </a:lnTo>
                  <a:lnTo>
                    <a:pt x="6494" y="2590"/>
                  </a:lnTo>
                  <a:lnTo>
                    <a:pt x="6538" y="5793"/>
                  </a:lnTo>
                  <a:lnTo>
                    <a:pt x="6494" y="5837"/>
                  </a:lnTo>
                  <a:lnTo>
                    <a:pt x="6143" y="5837"/>
                  </a:lnTo>
                  <a:lnTo>
                    <a:pt x="4651" y="5486"/>
                  </a:lnTo>
                  <a:lnTo>
                    <a:pt x="2589" y="4740"/>
                  </a:lnTo>
                  <a:lnTo>
                    <a:pt x="878" y="3906"/>
                  </a:lnTo>
                  <a:lnTo>
                    <a:pt x="570" y="3599"/>
                  </a:lnTo>
                  <a:lnTo>
                    <a:pt x="351" y="2853"/>
                  </a:lnTo>
                  <a:lnTo>
                    <a:pt x="570" y="2414"/>
                  </a:lnTo>
                  <a:lnTo>
                    <a:pt x="965" y="1975"/>
                  </a:lnTo>
                  <a:lnTo>
                    <a:pt x="2677" y="1010"/>
                  </a:lnTo>
                  <a:lnTo>
                    <a:pt x="4125" y="396"/>
                  </a:lnTo>
                  <a:lnTo>
                    <a:pt x="4915" y="352"/>
                  </a:lnTo>
                  <a:close/>
                  <a:moveTo>
                    <a:pt x="4915" y="1"/>
                  </a:moveTo>
                  <a:lnTo>
                    <a:pt x="4081" y="45"/>
                  </a:lnTo>
                  <a:lnTo>
                    <a:pt x="3993" y="45"/>
                  </a:lnTo>
                  <a:lnTo>
                    <a:pt x="2501" y="703"/>
                  </a:lnTo>
                  <a:lnTo>
                    <a:pt x="746" y="1668"/>
                  </a:lnTo>
                  <a:lnTo>
                    <a:pt x="702" y="1712"/>
                  </a:lnTo>
                  <a:lnTo>
                    <a:pt x="263" y="2195"/>
                  </a:lnTo>
                  <a:lnTo>
                    <a:pt x="263" y="2239"/>
                  </a:lnTo>
                  <a:lnTo>
                    <a:pt x="0" y="2765"/>
                  </a:lnTo>
                  <a:lnTo>
                    <a:pt x="0" y="2853"/>
                  </a:lnTo>
                  <a:lnTo>
                    <a:pt x="219" y="3730"/>
                  </a:lnTo>
                  <a:lnTo>
                    <a:pt x="263" y="3818"/>
                  </a:lnTo>
                  <a:lnTo>
                    <a:pt x="658" y="4169"/>
                  </a:lnTo>
                  <a:lnTo>
                    <a:pt x="702" y="4213"/>
                  </a:lnTo>
                  <a:lnTo>
                    <a:pt x="2457" y="5047"/>
                  </a:lnTo>
                  <a:lnTo>
                    <a:pt x="4564" y="5793"/>
                  </a:lnTo>
                  <a:lnTo>
                    <a:pt x="6099" y="6188"/>
                  </a:lnTo>
                  <a:lnTo>
                    <a:pt x="6538" y="6188"/>
                  </a:lnTo>
                  <a:lnTo>
                    <a:pt x="6626" y="6144"/>
                  </a:lnTo>
                  <a:lnTo>
                    <a:pt x="6802" y="6012"/>
                  </a:lnTo>
                  <a:lnTo>
                    <a:pt x="6889" y="5968"/>
                  </a:lnTo>
                  <a:lnTo>
                    <a:pt x="6889" y="5881"/>
                  </a:lnTo>
                  <a:lnTo>
                    <a:pt x="6845" y="2546"/>
                  </a:lnTo>
                  <a:lnTo>
                    <a:pt x="6802" y="2502"/>
                  </a:lnTo>
                  <a:lnTo>
                    <a:pt x="6231" y="791"/>
                  </a:lnTo>
                  <a:lnTo>
                    <a:pt x="6231" y="747"/>
                  </a:lnTo>
                  <a:lnTo>
                    <a:pt x="5968" y="439"/>
                  </a:lnTo>
                  <a:lnTo>
                    <a:pt x="5880" y="396"/>
                  </a:lnTo>
                  <a:lnTo>
                    <a:pt x="500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" name="Google Shape;892;p48"/>
            <p:cNvSpPr/>
            <p:nvPr/>
          </p:nvSpPr>
          <p:spPr>
            <a:xfrm>
              <a:off x="5555325" y="4199675"/>
              <a:ext cx="240275" cy="216125"/>
            </a:xfrm>
            <a:custGeom>
              <a:avLst/>
              <a:gdLst/>
              <a:ahLst/>
              <a:cxnLst/>
              <a:rect l="l" t="t" r="r" b="b"/>
              <a:pathLst>
                <a:path w="9611" h="8645" extrusionOk="0">
                  <a:moveTo>
                    <a:pt x="6715" y="352"/>
                  </a:moveTo>
                  <a:lnTo>
                    <a:pt x="7856" y="747"/>
                  </a:lnTo>
                  <a:lnTo>
                    <a:pt x="8207" y="1010"/>
                  </a:lnTo>
                  <a:lnTo>
                    <a:pt x="8865" y="3072"/>
                  </a:lnTo>
                  <a:lnTo>
                    <a:pt x="9260" y="6495"/>
                  </a:lnTo>
                  <a:lnTo>
                    <a:pt x="8953" y="7636"/>
                  </a:lnTo>
                  <a:lnTo>
                    <a:pt x="8645" y="8294"/>
                  </a:lnTo>
                  <a:lnTo>
                    <a:pt x="7987" y="8206"/>
                  </a:lnTo>
                  <a:lnTo>
                    <a:pt x="1054" y="6495"/>
                  </a:lnTo>
                  <a:lnTo>
                    <a:pt x="484" y="6144"/>
                  </a:lnTo>
                  <a:lnTo>
                    <a:pt x="396" y="5968"/>
                  </a:lnTo>
                  <a:lnTo>
                    <a:pt x="1932" y="2677"/>
                  </a:lnTo>
                  <a:lnTo>
                    <a:pt x="2546" y="2063"/>
                  </a:lnTo>
                  <a:lnTo>
                    <a:pt x="4433" y="1010"/>
                  </a:lnTo>
                  <a:lnTo>
                    <a:pt x="5837" y="439"/>
                  </a:lnTo>
                  <a:lnTo>
                    <a:pt x="6715" y="352"/>
                  </a:lnTo>
                  <a:close/>
                  <a:moveTo>
                    <a:pt x="6715" y="1"/>
                  </a:moveTo>
                  <a:lnTo>
                    <a:pt x="5793" y="88"/>
                  </a:lnTo>
                  <a:lnTo>
                    <a:pt x="5749" y="88"/>
                  </a:lnTo>
                  <a:lnTo>
                    <a:pt x="4301" y="703"/>
                  </a:lnTo>
                  <a:lnTo>
                    <a:pt x="2370" y="1756"/>
                  </a:lnTo>
                  <a:lnTo>
                    <a:pt x="2327" y="1800"/>
                  </a:lnTo>
                  <a:lnTo>
                    <a:pt x="1668" y="2414"/>
                  </a:lnTo>
                  <a:lnTo>
                    <a:pt x="1625" y="2502"/>
                  </a:lnTo>
                  <a:lnTo>
                    <a:pt x="45" y="5881"/>
                  </a:lnTo>
                  <a:lnTo>
                    <a:pt x="1" y="5968"/>
                  </a:lnTo>
                  <a:lnTo>
                    <a:pt x="45" y="6056"/>
                  </a:lnTo>
                  <a:lnTo>
                    <a:pt x="176" y="6363"/>
                  </a:lnTo>
                  <a:lnTo>
                    <a:pt x="264" y="6451"/>
                  </a:lnTo>
                  <a:lnTo>
                    <a:pt x="922" y="6802"/>
                  </a:lnTo>
                  <a:lnTo>
                    <a:pt x="966" y="6802"/>
                  </a:lnTo>
                  <a:lnTo>
                    <a:pt x="5793" y="8031"/>
                  </a:lnTo>
                  <a:lnTo>
                    <a:pt x="7899" y="8557"/>
                  </a:lnTo>
                  <a:lnTo>
                    <a:pt x="7943" y="8557"/>
                  </a:lnTo>
                  <a:lnTo>
                    <a:pt x="8733" y="8645"/>
                  </a:lnTo>
                  <a:lnTo>
                    <a:pt x="8865" y="8601"/>
                  </a:lnTo>
                  <a:lnTo>
                    <a:pt x="8909" y="8557"/>
                  </a:lnTo>
                  <a:lnTo>
                    <a:pt x="9304" y="7767"/>
                  </a:lnTo>
                  <a:lnTo>
                    <a:pt x="9304" y="7724"/>
                  </a:lnTo>
                  <a:lnTo>
                    <a:pt x="9611" y="6583"/>
                  </a:lnTo>
                  <a:lnTo>
                    <a:pt x="9611" y="6495"/>
                  </a:lnTo>
                  <a:lnTo>
                    <a:pt x="9216" y="2984"/>
                  </a:lnTo>
                  <a:lnTo>
                    <a:pt x="9216" y="2941"/>
                  </a:lnTo>
                  <a:lnTo>
                    <a:pt x="8514" y="834"/>
                  </a:lnTo>
                  <a:lnTo>
                    <a:pt x="8470" y="747"/>
                  </a:lnTo>
                  <a:lnTo>
                    <a:pt x="8031" y="439"/>
                  </a:lnTo>
                  <a:lnTo>
                    <a:pt x="7987" y="396"/>
                  </a:lnTo>
                  <a:lnTo>
                    <a:pt x="680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" name="Google Shape;893;p48"/>
            <p:cNvSpPr/>
            <p:nvPr/>
          </p:nvSpPr>
          <p:spPr>
            <a:xfrm>
              <a:off x="5499400" y="4181025"/>
              <a:ext cx="342275" cy="296225"/>
            </a:xfrm>
            <a:custGeom>
              <a:avLst/>
              <a:gdLst/>
              <a:ahLst/>
              <a:cxnLst/>
              <a:rect l="l" t="t" r="r" b="b"/>
              <a:pathLst>
                <a:path w="13691" h="11849" extrusionOk="0">
                  <a:moveTo>
                    <a:pt x="8952" y="352"/>
                  </a:moveTo>
                  <a:lnTo>
                    <a:pt x="10882" y="1142"/>
                  </a:lnTo>
                  <a:lnTo>
                    <a:pt x="11848" y="4213"/>
                  </a:lnTo>
                  <a:lnTo>
                    <a:pt x="12462" y="8162"/>
                  </a:lnTo>
                  <a:lnTo>
                    <a:pt x="12462" y="8250"/>
                  </a:lnTo>
                  <a:lnTo>
                    <a:pt x="13340" y="9479"/>
                  </a:lnTo>
                  <a:lnTo>
                    <a:pt x="13340" y="9961"/>
                  </a:lnTo>
                  <a:lnTo>
                    <a:pt x="12901" y="10444"/>
                  </a:lnTo>
                  <a:lnTo>
                    <a:pt x="11497" y="11146"/>
                  </a:lnTo>
                  <a:lnTo>
                    <a:pt x="10444" y="11497"/>
                  </a:lnTo>
                  <a:lnTo>
                    <a:pt x="8381" y="10664"/>
                  </a:lnTo>
                  <a:lnTo>
                    <a:pt x="5002" y="9874"/>
                  </a:lnTo>
                  <a:lnTo>
                    <a:pt x="1536" y="9303"/>
                  </a:lnTo>
                  <a:lnTo>
                    <a:pt x="351" y="8952"/>
                  </a:lnTo>
                  <a:lnTo>
                    <a:pt x="351" y="8689"/>
                  </a:lnTo>
                  <a:lnTo>
                    <a:pt x="570" y="8162"/>
                  </a:lnTo>
                  <a:lnTo>
                    <a:pt x="1667" y="6583"/>
                  </a:lnTo>
                  <a:lnTo>
                    <a:pt x="3028" y="4433"/>
                  </a:lnTo>
                  <a:lnTo>
                    <a:pt x="3993" y="2590"/>
                  </a:lnTo>
                  <a:lnTo>
                    <a:pt x="5310" y="1712"/>
                  </a:lnTo>
                  <a:lnTo>
                    <a:pt x="8162" y="352"/>
                  </a:lnTo>
                  <a:close/>
                  <a:moveTo>
                    <a:pt x="8118" y="1"/>
                  </a:moveTo>
                  <a:lnTo>
                    <a:pt x="8074" y="44"/>
                  </a:lnTo>
                  <a:lnTo>
                    <a:pt x="5178" y="1405"/>
                  </a:lnTo>
                  <a:lnTo>
                    <a:pt x="5134" y="1405"/>
                  </a:lnTo>
                  <a:lnTo>
                    <a:pt x="3774" y="2326"/>
                  </a:lnTo>
                  <a:lnTo>
                    <a:pt x="3686" y="2370"/>
                  </a:lnTo>
                  <a:lnTo>
                    <a:pt x="2721" y="4257"/>
                  </a:lnTo>
                  <a:lnTo>
                    <a:pt x="1360" y="6407"/>
                  </a:lnTo>
                  <a:lnTo>
                    <a:pt x="263" y="7943"/>
                  </a:lnTo>
                  <a:lnTo>
                    <a:pt x="263" y="7987"/>
                  </a:lnTo>
                  <a:lnTo>
                    <a:pt x="44" y="8601"/>
                  </a:lnTo>
                  <a:lnTo>
                    <a:pt x="0" y="8645"/>
                  </a:lnTo>
                  <a:lnTo>
                    <a:pt x="0" y="9084"/>
                  </a:lnTo>
                  <a:lnTo>
                    <a:pt x="0" y="9215"/>
                  </a:lnTo>
                  <a:lnTo>
                    <a:pt x="88" y="9259"/>
                  </a:lnTo>
                  <a:lnTo>
                    <a:pt x="1448" y="9654"/>
                  </a:lnTo>
                  <a:lnTo>
                    <a:pt x="1492" y="9654"/>
                  </a:lnTo>
                  <a:lnTo>
                    <a:pt x="4959" y="10225"/>
                  </a:lnTo>
                  <a:lnTo>
                    <a:pt x="8293" y="11015"/>
                  </a:lnTo>
                  <a:lnTo>
                    <a:pt x="10400" y="11848"/>
                  </a:lnTo>
                  <a:lnTo>
                    <a:pt x="10531" y="11848"/>
                  </a:lnTo>
                  <a:lnTo>
                    <a:pt x="11584" y="11497"/>
                  </a:lnTo>
                  <a:lnTo>
                    <a:pt x="11628" y="11453"/>
                  </a:lnTo>
                  <a:lnTo>
                    <a:pt x="13120" y="10707"/>
                  </a:lnTo>
                  <a:lnTo>
                    <a:pt x="13164" y="10664"/>
                  </a:lnTo>
                  <a:lnTo>
                    <a:pt x="13647" y="10137"/>
                  </a:lnTo>
                  <a:lnTo>
                    <a:pt x="13691" y="10005"/>
                  </a:lnTo>
                  <a:lnTo>
                    <a:pt x="13691" y="9435"/>
                  </a:lnTo>
                  <a:lnTo>
                    <a:pt x="13647" y="9347"/>
                  </a:lnTo>
                  <a:lnTo>
                    <a:pt x="12813" y="8075"/>
                  </a:lnTo>
                  <a:lnTo>
                    <a:pt x="12155" y="4169"/>
                  </a:lnTo>
                  <a:lnTo>
                    <a:pt x="12155" y="4125"/>
                  </a:lnTo>
                  <a:lnTo>
                    <a:pt x="11190" y="966"/>
                  </a:lnTo>
                  <a:lnTo>
                    <a:pt x="11190" y="878"/>
                  </a:lnTo>
                  <a:lnTo>
                    <a:pt x="11102" y="834"/>
                  </a:lnTo>
                  <a:lnTo>
                    <a:pt x="9039" y="44"/>
                  </a:lnTo>
                  <a:lnTo>
                    <a:pt x="899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" name="Google Shape;894;p48"/>
            <p:cNvSpPr/>
            <p:nvPr/>
          </p:nvSpPr>
          <p:spPr>
            <a:xfrm>
              <a:off x="5288750" y="4500250"/>
              <a:ext cx="79025" cy="51600"/>
            </a:xfrm>
            <a:custGeom>
              <a:avLst/>
              <a:gdLst/>
              <a:ahLst/>
              <a:cxnLst/>
              <a:rect l="l" t="t" r="r" b="b"/>
              <a:pathLst>
                <a:path w="3161" h="2064" extrusionOk="0">
                  <a:moveTo>
                    <a:pt x="1932" y="352"/>
                  </a:moveTo>
                  <a:lnTo>
                    <a:pt x="2502" y="571"/>
                  </a:lnTo>
                  <a:lnTo>
                    <a:pt x="2678" y="703"/>
                  </a:lnTo>
                  <a:lnTo>
                    <a:pt x="2546" y="791"/>
                  </a:lnTo>
                  <a:lnTo>
                    <a:pt x="1493" y="1361"/>
                  </a:lnTo>
                  <a:lnTo>
                    <a:pt x="352" y="1668"/>
                  </a:lnTo>
                  <a:lnTo>
                    <a:pt x="352" y="1624"/>
                  </a:lnTo>
                  <a:lnTo>
                    <a:pt x="747" y="1054"/>
                  </a:lnTo>
                  <a:lnTo>
                    <a:pt x="1317" y="483"/>
                  </a:lnTo>
                  <a:lnTo>
                    <a:pt x="1932" y="352"/>
                  </a:lnTo>
                  <a:close/>
                  <a:moveTo>
                    <a:pt x="1932" y="1"/>
                  </a:moveTo>
                  <a:lnTo>
                    <a:pt x="1186" y="132"/>
                  </a:lnTo>
                  <a:lnTo>
                    <a:pt x="1098" y="176"/>
                  </a:lnTo>
                  <a:lnTo>
                    <a:pt x="484" y="791"/>
                  </a:lnTo>
                  <a:lnTo>
                    <a:pt x="484" y="835"/>
                  </a:lnTo>
                  <a:lnTo>
                    <a:pt x="45" y="1493"/>
                  </a:lnTo>
                  <a:lnTo>
                    <a:pt x="45" y="1537"/>
                  </a:lnTo>
                  <a:lnTo>
                    <a:pt x="1" y="1888"/>
                  </a:lnTo>
                  <a:lnTo>
                    <a:pt x="1" y="1975"/>
                  </a:lnTo>
                  <a:lnTo>
                    <a:pt x="45" y="2019"/>
                  </a:lnTo>
                  <a:lnTo>
                    <a:pt x="176" y="2063"/>
                  </a:lnTo>
                  <a:lnTo>
                    <a:pt x="220" y="2063"/>
                  </a:lnTo>
                  <a:lnTo>
                    <a:pt x="1581" y="1668"/>
                  </a:lnTo>
                  <a:lnTo>
                    <a:pt x="1625" y="1668"/>
                  </a:lnTo>
                  <a:lnTo>
                    <a:pt x="2678" y="1098"/>
                  </a:lnTo>
                  <a:lnTo>
                    <a:pt x="3073" y="922"/>
                  </a:lnTo>
                  <a:lnTo>
                    <a:pt x="3116" y="878"/>
                  </a:lnTo>
                  <a:lnTo>
                    <a:pt x="3160" y="791"/>
                  </a:lnTo>
                  <a:lnTo>
                    <a:pt x="3160" y="703"/>
                  </a:lnTo>
                  <a:lnTo>
                    <a:pt x="3116" y="615"/>
                  </a:lnTo>
                  <a:lnTo>
                    <a:pt x="2722" y="264"/>
                  </a:lnTo>
                  <a:lnTo>
                    <a:pt x="2634" y="220"/>
                  </a:lnTo>
                  <a:lnTo>
                    <a:pt x="201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" name="Google Shape;895;p48"/>
            <p:cNvSpPr/>
            <p:nvPr/>
          </p:nvSpPr>
          <p:spPr>
            <a:xfrm>
              <a:off x="5982075" y="1811500"/>
              <a:ext cx="928100" cy="1382250"/>
            </a:xfrm>
            <a:custGeom>
              <a:avLst/>
              <a:gdLst/>
              <a:ahLst/>
              <a:cxnLst/>
              <a:rect l="l" t="t" r="r" b="b"/>
              <a:pathLst>
                <a:path w="37124" h="55290" extrusionOk="0">
                  <a:moveTo>
                    <a:pt x="36685" y="0"/>
                  </a:moveTo>
                  <a:lnTo>
                    <a:pt x="36641" y="44"/>
                  </a:lnTo>
                  <a:lnTo>
                    <a:pt x="36597" y="132"/>
                  </a:lnTo>
                  <a:lnTo>
                    <a:pt x="36597" y="176"/>
                  </a:lnTo>
                  <a:lnTo>
                    <a:pt x="36641" y="263"/>
                  </a:lnTo>
                  <a:lnTo>
                    <a:pt x="36685" y="395"/>
                  </a:lnTo>
                  <a:lnTo>
                    <a:pt x="36772" y="1360"/>
                  </a:lnTo>
                  <a:lnTo>
                    <a:pt x="36772" y="3203"/>
                  </a:lnTo>
                  <a:lnTo>
                    <a:pt x="36070" y="4915"/>
                  </a:lnTo>
                  <a:lnTo>
                    <a:pt x="35280" y="7811"/>
                  </a:lnTo>
                  <a:lnTo>
                    <a:pt x="34666" y="9917"/>
                  </a:lnTo>
                  <a:lnTo>
                    <a:pt x="34008" y="11936"/>
                  </a:lnTo>
                  <a:lnTo>
                    <a:pt x="32648" y="14744"/>
                  </a:lnTo>
                  <a:lnTo>
                    <a:pt x="31551" y="16850"/>
                  </a:lnTo>
                  <a:lnTo>
                    <a:pt x="30629" y="18956"/>
                  </a:lnTo>
                  <a:lnTo>
                    <a:pt x="29137" y="21633"/>
                  </a:lnTo>
                  <a:lnTo>
                    <a:pt x="27733" y="23827"/>
                  </a:lnTo>
                  <a:lnTo>
                    <a:pt x="26504" y="25758"/>
                  </a:lnTo>
                  <a:lnTo>
                    <a:pt x="25144" y="28215"/>
                  </a:lnTo>
                  <a:lnTo>
                    <a:pt x="24881" y="29093"/>
                  </a:lnTo>
                  <a:lnTo>
                    <a:pt x="24881" y="29137"/>
                  </a:lnTo>
                  <a:lnTo>
                    <a:pt x="24881" y="30014"/>
                  </a:lnTo>
                  <a:lnTo>
                    <a:pt x="24881" y="30058"/>
                  </a:lnTo>
                  <a:lnTo>
                    <a:pt x="25232" y="32735"/>
                  </a:lnTo>
                  <a:lnTo>
                    <a:pt x="25583" y="36289"/>
                  </a:lnTo>
                  <a:lnTo>
                    <a:pt x="25495" y="36421"/>
                  </a:lnTo>
                  <a:lnTo>
                    <a:pt x="23345" y="37649"/>
                  </a:lnTo>
                  <a:lnTo>
                    <a:pt x="21370" y="39054"/>
                  </a:lnTo>
                  <a:lnTo>
                    <a:pt x="21326" y="39054"/>
                  </a:lnTo>
                  <a:lnTo>
                    <a:pt x="19659" y="40546"/>
                  </a:lnTo>
                  <a:lnTo>
                    <a:pt x="16500" y="43047"/>
                  </a:lnTo>
                  <a:lnTo>
                    <a:pt x="16456" y="43047"/>
                  </a:lnTo>
                  <a:lnTo>
                    <a:pt x="14964" y="44539"/>
                  </a:lnTo>
                  <a:lnTo>
                    <a:pt x="12594" y="47040"/>
                  </a:lnTo>
                  <a:lnTo>
                    <a:pt x="10400" y="48268"/>
                  </a:lnTo>
                  <a:lnTo>
                    <a:pt x="8250" y="49102"/>
                  </a:lnTo>
                  <a:lnTo>
                    <a:pt x="8206" y="49146"/>
                  </a:lnTo>
                  <a:lnTo>
                    <a:pt x="6626" y="50111"/>
                  </a:lnTo>
                  <a:lnTo>
                    <a:pt x="88" y="54982"/>
                  </a:lnTo>
                  <a:lnTo>
                    <a:pt x="44" y="55026"/>
                  </a:lnTo>
                  <a:lnTo>
                    <a:pt x="0" y="55114"/>
                  </a:lnTo>
                  <a:lnTo>
                    <a:pt x="44" y="55158"/>
                  </a:lnTo>
                  <a:lnTo>
                    <a:pt x="44" y="55245"/>
                  </a:lnTo>
                  <a:lnTo>
                    <a:pt x="132" y="55289"/>
                  </a:lnTo>
                  <a:lnTo>
                    <a:pt x="308" y="55289"/>
                  </a:lnTo>
                  <a:lnTo>
                    <a:pt x="6846" y="50419"/>
                  </a:lnTo>
                  <a:lnTo>
                    <a:pt x="8382" y="49453"/>
                  </a:lnTo>
                  <a:lnTo>
                    <a:pt x="10532" y="48620"/>
                  </a:lnTo>
                  <a:lnTo>
                    <a:pt x="10576" y="48576"/>
                  </a:lnTo>
                  <a:lnTo>
                    <a:pt x="12814" y="47347"/>
                  </a:lnTo>
                  <a:lnTo>
                    <a:pt x="12857" y="47303"/>
                  </a:lnTo>
                  <a:lnTo>
                    <a:pt x="15227" y="44802"/>
                  </a:lnTo>
                  <a:lnTo>
                    <a:pt x="16719" y="43310"/>
                  </a:lnTo>
                  <a:lnTo>
                    <a:pt x="19878" y="40853"/>
                  </a:lnTo>
                  <a:lnTo>
                    <a:pt x="21546" y="39361"/>
                  </a:lnTo>
                  <a:lnTo>
                    <a:pt x="23520" y="37957"/>
                  </a:lnTo>
                  <a:lnTo>
                    <a:pt x="25714" y="36684"/>
                  </a:lnTo>
                  <a:lnTo>
                    <a:pt x="25758" y="36640"/>
                  </a:lnTo>
                  <a:lnTo>
                    <a:pt x="25890" y="36421"/>
                  </a:lnTo>
                  <a:lnTo>
                    <a:pt x="25934" y="36289"/>
                  </a:lnTo>
                  <a:lnTo>
                    <a:pt x="25583" y="32691"/>
                  </a:lnTo>
                  <a:lnTo>
                    <a:pt x="25232" y="30014"/>
                  </a:lnTo>
                  <a:lnTo>
                    <a:pt x="25232" y="29137"/>
                  </a:lnTo>
                  <a:lnTo>
                    <a:pt x="25451" y="28347"/>
                  </a:lnTo>
                  <a:lnTo>
                    <a:pt x="26811" y="25933"/>
                  </a:lnTo>
                  <a:lnTo>
                    <a:pt x="29444" y="21809"/>
                  </a:lnTo>
                  <a:lnTo>
                    <a:pt x="30936" y="19132"/>
                  </a:lnTo>
                  <a:lnTo>
                    <a:pt x="30980" y="19088"/>
                  </a:lnTo>
                  <a:lnTo>
                    <a:pt x="31858" y="16982"/>
                  </a:lnTo>
                  <a:lnTo>
                    <a:pt x="32955" y="14876"/>
                  </a:lnTo>
                  <a:lnTo>
                    <a:pt x="34359" y="12111"/>
                  </a:lnTo>
                  <a:lnTo>
                    <a:pt x="34359" y="12067"/>
                  </a:lnTo>
                  <a:lnTo>
                    <a:pt x="35017" y="10049"/>
                  </a:lnTo>
                  <a:lnTo>
                    <a:pt x="35631" y="7942"/>
                  </a:lnTo>
                  <a:lnTo>
                    <a:pt x="36421" y="5002"/>
                  </a:lnTo>
                  <a:lnTo>
                    <a:pt x="37080" y="3291"/>
                  </a:lnTo>
                  <a:lnTo>
                    <a:pt x="37123" y="3203"/>
                  </a:lnTo>
                  <a:lnTo>
                    <a:pt x="37123" y="1360"/>
                  </a:lnTo>
                  <a:lnTo>
                    <a:pt x="37123" y="1317"/>
                  </a:lnTo>
                  <a:lnTo>
                    <a:pt x="37036" y="307"/>
                  </a:lnTo>
                  <a:lnTo>
                    <a:pt x="37036" y="263"/>
                  </a:lnTo>
                  <a:lnTo>
                    <a:pt x="36948" y="88"/>
                  </a:lnTo>
                  <a:lnTo>
                    <a:pt x="36904" y="44"/>
                  </a:lnTo>
                  <a:lnTo>
                    <a:pt x="3681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" name="Google Shape;896;p48"/>
            <p:cNvSpPr/>
            <p:nvPr/>
          </p:nvSpPr>
          <p:spPr>
            <a:xfrm>
              <a:off x="5954650" y="1809300"/>
              <a:ext cx="928100" cy="1359225"/>
            </a:xfrm>
            <a:custGeom>
              <a:avLst/>
              <a:gdLst/>
              <a:ahLst/>
              <a:cxnLst/>
              <a:rect l="l" t="t" r="r" b="b"/>
              <a:pathLst>
                <a:path w="37124" h="54369" extrusionOk="0">
                  <a:moveTo>
                    <a:pt x="36685" y="0"/>
                  </a:moveTo>
                  <a:lnTo>
                    <a:pt x="36641" y="44"/>
                  </a:lnTo>
                  <a:lnTo>
                    <a:pt x="36553" y="44"/>
                  </a:lnTo>
                  <a:lnTo>
                    <a:pt x="36509" y="132"/>
                  </a:lnTo>
                  <a:lnTo>
                    <a:pt x="36509" y="176"/>
                  </a:lnTo>
                  <a:lnTo>
                    <a:pt x="36509" y="264"/>
                  </a:lnTo>
                  <a:lnTo>
                    <a:pt x="36685" y="878"/>
                  </a:lnTo>
                  <a:lnTo>
                    <a:pt x="36772" y="1317"/>
                  </a:lnTo>
                  <a:lnTo>
                    <a:pt x="36685" y="2238"/>
                  </a:lnTo>
                  <a:lnTo>
                    <a:pt x="36114" y="4169"/>
                  </a:lnTo>
                  <a:lnTo>
                    <a:pt x="35588" y="6275"/>
                  </a:lnTo>
                  <a:lnTo>
                    <a:pt x="34885" y="8820"/>
                  </a:lnTo>
                  <a:lnTo>
                    <a:pt x="34139" y="11146"/>
                  </a:lnTo>
                  <a:lnTo>
                    <a:pt x="32823" y="14042"/>
                  </a:lnTo>
                  <a:lnTo>
                    <a:pt x="31814" y="15973"/>
                  </a:lnTo>
                  <a:lnTo>
                    <a:pt x="30541" y="18737"/>
                  </a:lnTo>
                  <a:lnTo>
                    <a:pt x="29093" y="21238"/>
                  </a:lnTo>
                  <a:lnTo>
                    <a:pt x="27557" y="23652"/>
                  </a:lnTo>
                  <a:lnTo>
                    <a:pt x="26285" y="25802"/>
                  </a:lnTo>
                  <a:lnTo>
                    <a:pt x="24881" y="28172"/>
                  </a:lnTo>
                  <a:lnTo>
                    <a:pt x="22599" y="31682"/>
                  </a:lnTo>
                  <a:lnTo>
                    <a:pt x="22599" y="31770"/>
                  </a:lnTo>
                  <a:lnTo>
                    <a:pt x="22467" y="32911"/>
                  </a:lnTo>
                  <a:lnTo>
                    <a:pt x="22380" y="35631"/>
                  </a:lnTo>
                  <a:lnTo>
                    <a:pt x="22160" y="36509"/>
                  </a:lnTo>
                  <a:lnTo>
                    <a:pt x="21721" y="37299"/>
                  </a:lnTo>
                  <a:lnTo>
                    <a:pt x="20142" y="38834"/>
                  </a:lnTo>
                  <a:lnTo>
                    <a:pt x="17070" y="41379"/>
                  </a:lnTo>
                  <a:lnTo>
                    <a:pt x="15490" y="43091"/>
                  </a:lnTo>
                  <a:lnTo>
                    <a:pt x="13516" y="45329"/>
                  </a:lnTo>
                  <a:lnTo>
                    <a:pt x="12331" y="46338"/>
                  </a:lnTo>
                  <a:lnTo>
                    <a:pt x="11234" y="46865"/>
                  </a:lnTo>
                  <a:lnTo>
                    <a:pt x="8777" y="47786"/>
                  </a:lnTo>
                  <a:lnTo>
                    <a:pt x="8733" y="47786"/>
                  </a:lnTo>
                  <a:lnTo>
                    <a:pt x="6934" y="48927"/>
                  </a:lnTo>
                  <a:lnTo>
                    <a:pt x="2194" y="52525"/>
                  </a:lnTo>
                  <a:lnTo>
                    <a:pt x="44" y="54061"/>
                  </a:lnTo>
                  <a:lnTo>
                    <a:pt x="0" y="54105"/>
                  </a:lnTo>
                  <a:lnTo>
                    <a:pt x="0" y="54193"/>
                  </a:lnTo>
                  <a:lnTo>
                    <a:pt x="0" y="54236"/>
                  </a:lnTo>
                  <a:lnTo>
                    <a:pt x="0" y="54324"/>
                  </a:lnTo>
                  <a:lnTo>
                    <a:pt x="88" y="54368"/>
                  </a:lnTo>
                  <a:lnTo>
                    <a:pt x="176" y="54368"/>
                  </a:lnTo>
                  <a:lnTo>
                    <a:pt x="264" y="54324"/>
                  </a:lnTo>
                  <a:lnTo>
                    <a:pt x="2370" y="52788"/>
                  </a:lnTo>
                  <a:lnTo>
                    <a:pt x="5486" y="50463"/>
                  </a:lnTo>
                  <a:lnTo>
                    <a:pt x="7153" y="49234"/>
                  </a:lnTo>
                  <a:lnTo>
                    <a:pt x="8908" y="48093"/>
                  </a:lnTo>
                  <a:lnTo>
                    <a:pt x="11365" y="47172"/>
                  </a:lnTo>
                  <a:lnTo>
                    <a:pt x="12506" y="46645"/>
                  </a:lnTo>
                  <a:lnTo>
                    <a:pt x="12550" y="46601"/>
                  </a:lnTo>
                  <a:lnTo>
                    <a:pt x="13735" y="45592"/>
                  </a:lnTo>
                  <a:lnTo>
                    <a:pt x="13779" y="45548"/>
                  </a:lnTo>
                  <a:lnTo>
                    <a:pt x="15754" y="43310"/>
                  </a:lnTo>
                  <a:lnTo>
                    <a:pt x="17333" y="41643"/>
                  </a:lnTo>
                  <a:lnTo>
                    <a:pt x="20361" y="39098"/>
                  </a:lnTo>
                  <a:lnTo>
                    <a:pt x="21985" y="37518"/>
                  </a:lnTo>
                  <a:lnTo>
                    <a:pt x="22028" y="37474"/>
                  </a:lnTo>
                  <a:lnTo>
                    <a:pt x="22511" y="36684"/>
                  </a:lnTo>
                  <a:lnTo>
                    <a:pt x="22511" y="36640"/>
                  </a:lnTo>
                  <a:lnTo>
                    <a:pt x="22731" y="35719"/>
                  </a:lnTo>
                  <a:lnTo>
                    <a:pt x="22731" y="35675"/>
                  </a:lnTo>
                  <a:lnTo>
                    <a:pt x="22818" y="32954"/>
                  </a:lnTo>
                  <a:lnTo>
                    <a:pt x="22950" y="31857"/>
                  </a:lnTo>
                  <a:lnTo>
                    <a:pt x="25188" y="28391"/>
                  </a:lnTo>
                  <a:lnTo>
                    <a:pt x="26592" y="25978"/>
                  </a:lnTo>
                  <a:lnTo>
                    <a:pt x="27821" y="23827"/>
                  </a:lnTo>
                  <a:lnTo>
                    <a:pt x="29400" y="21414"/>
                  </a:lnTo>
                  <a:lnTo>
                    <a:pt x="30848" y="18913"/>
                  </a:lnTo>
                  <a:lnTo>
                    <a:pt x="32121" y="16104"/>
                  </a:lnTo>
                  <a:lnTo>
                    <a:pt x="33130" y="14218"/>
                  </a:lnTo>
                  <a:lnTo>
                    <a:pt x="34491" y="11278"/>
                  </a:lnTo>
                  <a:lnTo>
                    <a:pt x="34491" y="11234"/>
                  </a:lnTo>
                  <a:lnTo>
                    <a:pt x="35237" y="8908"/>
                  </a:lnTo>
                  <a:lnTo>
                    <a:pt x="35895" y="6363"/>
                  </a:lnTo>
                  <a:lnTo>
                    <a:pt x="36465" y="4301"/>
                  </a:lnTo>
                  <a:lnTo>
                    <a:pt x="37036" y="2282"/>
                  </a:lnTo>
                  <a:lnTo>
                    <a:pt x="37123" y="1317"/>
                  </a:lnTo>
                  <a:lnTo>
                    <a:pt x="37123" y="1273"/>
                  </a:lnTo>
                  <a:lnTo>
                    <a:pt x="37036" y="834"/>
                  </a:lnTo>
                  <a:lnTo>
                    <a:pt x="37036" y="790"/>
                  </a:lnTo>
                  <a:lnTo>
                    <a:pt x="36860" y="132"/>
                  </a:lnTo>
                  <a:lnTo>
                    <a:pt x="36816" y="88"/>
                  </a:lnTo>
                  <a:lnTo>
                    <a:pt x="36772" y="44"/>
                  </a:lnTo>
                  <a:lnTo>
                    <a:pt x="3668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" name="Google Shape;897;p48"/>
            <p:cNvSpPr/>
            <p:nvPr/>
          </p:nvSpPr>
          <p:spPr>
            <a:xfrm>
              <a:off x="5925025" y="1820275"/>
              <a:ext cx="932500" cy="1321900"/>
            </a:xfrm>
            <a:custGeom>
              <a:avLst/>
              <a:gdLst/>
              <a:ahLst/>
              <a:cxnLst/>
              <a:rect l="l" t="t" r="r" b="b"/>
              <a:pathLst>
                <a:path w="37300" h="52876" extrusionOk="0">
                  <a:moveTo>
                    <a:pt x="37124" y="0"/>
                  </a:moveTo>
                  <a:lnTo>
                    <a:pt x="37080" y="44"/>
                  </a:lnTo>
                  <a:lnTo>
                    <a:pt x="36992" y="44"/>
                  </a:lnTo>
                  <a:lnTo>
                    <a:pt x="36948" y="88"/>
                  </a:lnTo>
                  <a:lnTo>
                    <a:pt x="36948" y="176"/>
                  </a:lnTo>
                  <a:lnTo>
                    <a:pt x="36860" y="746"/>
                  </a:lnTo>
                  <a:lnTo>
                    <a:pt x="35763" y="4827"/>
                  </a:lnTo>
                  <a:lnTo>
                    <a:pt x="35061" y="7504"/>
                  </a:lnTo>
                  <a:lnTo>
                    <a:pt x="34315" y="9917"/>
                  </a:lnTo>
                  <a:lnTo>
                    <a:pt x="32165" y="14568"/>
                  </a:lnTo>
                  <a:lnTo>
                    <a:pt x="31024" y="17026"/>
                  </a:lnTo>
                  <a:lnTo>
                    <a:pt x="29532" y="19659"/>
                  </a:lnTo>
                  <a:lnTo>
                    <a:pt x="27031" y="23696"/>
                  </a:lnTo>
                  <a:lnTo>
                    <a:pt x="24705" y="27645"/>
                  </a:lnTo>
                  <a:lnTo>
                    <a:pt x="23696" y="29137"/>
                  </a:lnTo>
                  <a:lnTo>
                    <a:pt x="21063" y="32647"/>
                  </a:lnTo>
                  <a:lnTo>
                    <a:pt x="21019" y="32691"/>
                  </a:lnTo>
                  <a:lnTo>
                    <a:pt x="20230" y="35061"/>
                  </a:lnTo>
                  <a:lnTo>
                    <a:pt x="18387" y="38571"/>
                  </a:lnTo>
                  <a:lnTo>
                    <a:pt x="17158" y="39931"/>
                  </a:lnTo>
                  <a:lnTo>
                    <a:pt x="14964" y="42432"/>
                  </a:lnTo>
                  <a:lnTo>
                    <a:pt x="12814" y="44670"/>
                  </a:lnTo>
                  <a:lnTo>
                    <a:pt x="9391" y="45943"/>
                  </a:lnTo>
                  <a:lnTo>
                    <a:pt x="7855" y="46864"/>
                  </a:lnTo>
                  <a:lnTo>
                    <a:pt x="7811" y="46864"/>
                  </a:lnTo>
                  <a:lnTo>
                    <a:pt x="6012" y="48225"/>
                  </a:lnTo>
                  <a:lnTo>
                    <a:pt x="45" y="52569"/>
                  </a:lnTo>
                  <a:lnTo>
                    <a:pt x="1" y="52613"/>
                  </a:lnTo>
                  <a:lnTo>
                    <a:pt x="1" y="52700"/>
                  </a:lnTo>
                  <a:lnTo>
                    <a:pt x="1" y="52744"/>
                  </a:lnTo>
                  <a:lnTo>
                    <a:pt x="1" y="52832"/>
                  </a:lnTo>
                  <a:lnTo>
                    <a:pt x="88" y="52876"/>
                  </a:lnTo>
                  <a:lnTo>
                    <a:pt x="264" y="52876"/>
                  </a:lnTo>
                  <a:lnTo>
                    <a:pt x="6232" y="48532"/>
                  </a:lnTo>
                  <a:lnTo>
                    <a:pt x="8031" y="47172"/>
                  </a:lnTo>
                  <a:lnTo>
                    <a:pt x="9523" y="46250"/>
                  </a:lnTo>
                  <a:lnTo>
                    <a:pt x="12243" y="45241"/>
                  </a:lnTo>
                  <a:lnTo>
                    <a:pt x="12989" y="44977"/>
                  </a:lnTo>
                  <a:lnTo>
                    <a:pt x="13077" y="44934"/>
                  </a:lnTo>
                  <a:lnTo>
                    <a:pt x="15227" y="42652"/>
                  </a:lnTo>
                  <a:lnTo>
                    <a:pt x="17377" y="40151"/>
                  </a:lnTo>
                  <a:lnTo>
                    <a:pt x="18650" y="38790"/>
                  </a:lnTo>
                  <a:lnTo>
                    <a:pt x="18694" y="38746"/>
                  </a:lnTo>
                  <a:lnTo>
                    <a:pt x="20581" y="35192"/>
                  </a:lnTo>
                  <a:lnTo>
                    <a:pt x="20581" y="35148"/>
                  </a:lnTo>
                  <a:lnTo>
                    <a:pt x="21327" y="32823"/>
                  </a:lnTo>
                  <a:lnTo>
                    <a:pt x="23959" y="29356"/>
                  </a:lnTo>
                  <a:lnTo>
                    <a:pt x="25013" y="27864"/>
                  </a:lnTo>
                  <a:lnTo>
                    <a:pt x="27294" y="23871"/>
                  </a:lnTo>
                  <a:lnTo>
                    <a:pt x="29839" y="19834"/>
                  </a:lnTo>
                  <a:lnTo>
                    <a:pt x="31331" y="17201"/>
                  </a:lnTo>
                  <a:lnTo>
                    <a:pt x="32472" y="14700"/>
                  </a:lnTo>
                  <a:lnTo>
                    <a:pt x="34666" y="10093"/>
                  </a:lnTo>
                  <a:lnTo>
                    <a:pt x="34666" y="10049"/>
                  </a:lnTo>
                  <a:lnTo>
                    <a:pt x="35412" y="7591"/>
                  </a:lnTo>
                  <a:lnTo>
                    <a:pt x="36114" y="4915"/>
                  </a:lnTo>
                  <a:lnTo>
                    <a:pt x="37211" y="790"/>
                  </a:lnTo>
                  <a:lnTo>
                    <a:pt x="37299" y="220"/>
                  </a:lnTo>
                  <a:lnTo>
                    <a:pt x="37255" y="132"/>
                  </a:lnTo>
                  <a:lnTo>
                    <a:pt x="37255" y="88"/>
                  </a:lnTo>
                  <a:lnTo>
                    <a:pt x="37211" y="44"/>
                  </a:lnTo>
                  <a:lnTo>
                    <a:pt x="3712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" name="Google Shape;898;p48"/>
            <p:cNvSpPr/>
            <p:nvPr/>
          </p:nvSpPr>
          <p:spPr>
            <a:xfrm>
              <a:off x="5894325" y="1812575"/>
              <a:ext cx="942350" cy="1302175"/>
            </a:xfrm>
            <a:custGeom>
              <a:avLst/>
              <a:gdLst/>
              <a:ahLst/>
              <a:cxnLst/>
              <a:rect l="l" t="t" r="r" b="b"/>
              <a:pathLst>
                <a:path w="37694" h="52087" extrusionOk="0">
                  <a:moveTo>
                    <a:pt x="37518" y="1"/>
                  </a:moveTo>
                  <a:lnTo>
                    <a:pt x="37430" y="45"/>
                  </a:lnTo>
                  <a:lnTo>
                    <a:pt x="37386" y="89"/>
                  </a:lnTo>
                  <a:lnTo>
                    <a:pt x="37342" y="133"/>
                  </a:lnTo>
                  <a:lnTo>
                    <a:pt x="37255" y="571"/>
                  </a:lnTo>
                  <a:lnTo>
                    <a:pt x="36377" y="3160"/>
                  </a:lnTo>
                  <a:lnTo>
                    <a:pt x="35763" y="5267"/>
                  </a:lnTo>
                  <a:lnTo>
                    <a:pt x="35148" y="7636"/>
                  </a:lnTo>
                  <a:lnTo>
                    <a:pt x="33876" y="11366"/>
                  </a:lnTo>
                  <a:lnTo>
                    <a:pt x="32559" y="13911"/>
                  </a:lnTo>
                  <a:lnTo>
                    <a:pt x="31550" y="16105"/>
                  </a:lnTo>
                  <a:lnTo>
                    <a:pt x="30629" y="17729"/>
                  </a:lnTo>
                  <a:lnTo>
                    <a:pt x="29707" y="19308"/>
                  </a:lnTo>
                  <a:lnTo>
                    <a:pt x="27820" y="22380"/>
                  </a:lnTo>
                  <a:lnTo>
                    <a:pt x="26504" y="24530"/>
                  </a:lnTo>
                  <a:lnTo>
                    <a:pt x="25231" y="26680"/>
                  </a:lnTo>
                  <a:lnTo>
                    <a:pt x="23959" y="28567"/>
                  </a:lnTo>
                  <a:lnTo>
                    <a:pt x="22686" y="30191"/>
                  </a:lnTo>
                  <a:lnTo>
                    <a:pt x="21282" y="31946"/>
                  </a:lnTo>
                  <a:lnTo>
                    <a:pt x="19790" y="33526"/>
                  </a:lnTo>
                  <a:lnTo>
                    <a:pt x="17684" y="35325"/>
                  </a:lnTo>
                  <a:lnTo>
                    <a:pt x="16762" y="36378"/>
                  </a:lnTo>
                  <a:lnTo>
                    <a:pt x="16718" y="36422"/>
                  </a:lnTo>
                  <a:lnTo>
                    <a:pt x="16148" y="37387"/>
                  </a:lnTo>
                  <a:lnTo>
                    <a:pt x="16148" y="37431"/>
                  </a:lnTo>
                  <a:lnTo>
                    <a:pt x="15358" y="39449"/>
                  </a:lnTo>
                  <a:lnTo>
                    <a:pt x="14437" y="41424"/>
                  </a:lnTo>
                  <a:lnTo>
                    <a:pt x="12901" y="43530"/>
                  </a:lnTo>
                  <a:lnTo>
                    <a:pt x="12330" y="43925"/>
                  </a:lnTo>
                  <a:lnTo>
                    <a:pt x="9917" y="44891"/>
                  </a:lnTo>
                  <a:lnTo>
                    <a:pt x="9917" y="44934"/>
                  </a:lnTo>
                  <a:lnTo>
                    <a:pt x="8337" y="45900"/>
                  </a:lnTo>
                  <a:lnTo>
                    <a:pt x="6143" y="47523"/>
                  </a:lnTo>
                  <a:lnTo>
                    <a:pt x="3642" y="49322"/>
                  </a:lnTo>
                  <a:lnTo>
                    <a:pt x="88" y="51780"/>
                  </a:lnTo>
                  <a:lnTo>
                    <a:pt x="44" y="51824"/>
                  </a:lnTo>
                  <a:lnTo>
                    <a:pt x="0" y="51911"/>
                  </a:lnTo>
                  <a:lnTo>
                    <a:pt x="0" y="51955"/>
                  </a:lnTo>
                  <a:lnTo>
                    <a:pt x="44" y="52043"/>
                  </a:lnTo>
                  <a:lnTo>
                    <a:pt x="88" y="52087"/>
                  </a:lnTo>
                  <a:lnTo>
                    <a:pt x="307" y="52087"/>
                  </a:lnTo>
                  <a:lnTo>
                    <a:pt x="3818" y="49630"/>
                  </a:lnTo>
                  <a:lnTo>
                    <a:pt x="6319" y="47787"/>
                  </a:lnTo>
                  <a:lnTo>
                    <a:pt x="8513" y="46163"/>
                  </a:lnTo>
                  <a:lnTo>
                    <a:pt x="10049" y="45242"/>
                  </a:lnTo>
                  <a:lnTo>
                    <a:pt x="12506" y="44232"/>
                  </a:lnTo>
                  <a:lnTo>
                    <a:pt x="13120" y="43794"/>
                  </a:lnTo>
                  <a:lnTo>
                    <a:pt x="13164" y="43750"/>
                  </a:lnTo>
                  <a:lnTo>
                    <a:pt x="14744" y="41643"/>
                  </a:lnTo>
                  <a:lnTo>
                    <a:pt x="14744" y="41600"/>
                  </a:lnTo>
                  <a:lnTo>
                    <a:pt x="15665" y="39581"/>
                  </a:lnTo>
                  <a:lnTo>
                    <a:pt x="16455" y="37563"/>
                  </a:lnTo>
                  <a:lnTo>
                    <a:pt x="17026" y="36597"/>
                  </a:lnTo>
                  <a:lnTo>
                    <a:pt x="17947" y="35588"/>
                  </a:lnTo>
                  <a:lnTo>
                    <a:pt x="20053" y="33789"/>
                  </a:lnTo>
                  <a:lnTo>
                    <a:pt x="20053" y="33745"/>
                  </a:lnTo>
                  <a:lnTo>
                    <a:pt x="21545" y="32165"/>
                  </a:lnTo>
                  <a:lnTo>
                    <a:pt x="22950" y="30410"/>
                  </a:lnTo>
                  <a:lnTo>
                    <a:pt x="24222" y="28786"/>
                  </a:lnTo>
                  <a:lnTo>
                    <a:pt x="25538" y="26856"/>
                  </a:lnTo>
                  <a:lnTo>
                    <a:pt x="26811" y="24706"/>
                  </a:lnTo>
                  <a:lnTo>
                    <a:pt x="28127" y="22599"/>
                  </a:lnTo>
                  <a:lnTo>
                    <a:pt x="30014" y="19484"/>
                  </a:lnTo>
                  <a:lnTo>
                    <a:pt x="30936" y="17904"/>
                  </a:lnTo>
                  <a:lnTo>
                    <a:pt x="31857" y="16281"/>
                  </a:lnTo>
                  <a:lnTo>
                    <a:pt x="32910" y="14043"/>
                  </a:lnTo>
                  <a:lnTo>
                    <a:pt x="34183" y="11498"/>
                  </a:lnTo>
                  <a:lnTo>
                    <a:pt x="34183" y="11454"/>
                  </a:lnTo>
                  <a:lnTo>
                    <a:pt x="35455" y="7768"/>
                  </a:lnTo>
                  <a:lnTo>
                    <a:pt x="36114" y="5354"/>
                  </a:lnTo>
                  <a:lnTo>
                    <a:pt x="36684" y="3248"/>
                  </a:lnTo>
                  <a:lnTo>
                    <a:pt x="37606" y="659"/>
                  </a:lnTo>
                  <a:lnTo>
                    <a:pt x="37693" y="220"/>
                  </a:lnTo>
                  <a:lnTo>
                    <a:pt x="37693" y="133"/>
                  </a:lnTo>
                  <a:lnTo>
                    <a:pt x="37693" y="89"/>
                  </a:lnTo>
                  <a:lnTo>
                    <a:pt x="37650" y="45"/>
                  </a:lnTo>
                  <a:lnTo>
                    <a:pt x="3756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" name="Google Shape;899;p48"/>
            <p:cNvSpPr/>
            <p:nvPr/>
          </p:nvSpPr>
          <p:spPr>
            <a:xfrm>
              <a:off x="5836175" y="1785150"/>
              <a:ext cx="956625" cy="1276950"/>
            </a:xfrm>
            <a:custGeom>
              <a:avLst/>
              <a:gdLst/>
              <a:ahLst/>
              <a:cxnLst/>
              <a:rect l="l" t="t" r="r" b="b"/>
              <a:pathLst>
                <a:path w="38265" h="51078" extrusionOk="0">
                  <a:moveTo>
                    <a:pt x="38001" y="1"/>
                  </a:moveTo>
                  <a:lnTo>
                    <a:pt x="37957" y="45"/>
                  </a:lnTo>
                  <a:lnTo>
                    <a:pt x="37913" y="133"/>
                  </a:lnTo>
                  <a:lnTo>
                    <a:pt x="37299" y="1888"/>
                  </a:lnTo>
                  <a:lnTo>
                    <a:pt x="36333" y="4126"/>
                  </a:lnTo>
                  <a:lnTo>
                    <a:pt x="35587" y="6715"/>
                  </a:lnTo>
                  <a:lnTo>
                    <a:pt x="34622" y="10050"/>
                  </a:lnTo>
                  <a:lnTo>
                    <a:pt x="32999" y="13604"/>
                  </a:lnTo>
                  <a:lnTo>
                    <a:pt x="32121" y="15359"/>
                  </a:lnTo>
                  <a:lnTo>
                    <a:pt x="29313" y="20186"/>
                  </a:lnTo>
                  <a:lnTo>
                    <a:pt x="27908" y="22468"/>
                  </a:lnTo>
                  <a:lnTo>
                    <a:pt x="26680" y="24530"/>
                  </a:lnTo>
                  <a:lnTo>
                    <a:pt x="24442" y="27909"/>
                  </a:lnTo>
                  <a:lnTo>
                    <a:pt x="22818" y="29971"/>
                  </a:lnTo>
                  <a:lnTo>
                    <a:pt x="21853" y="31112"/>
                  </a:lnTo>
                  <a:lnTo>
                    <a:pt x="20931" y="32121"/>
                  </a:lnTo>
                  <a:lnTo>
                    <a:pt x="20010" y="32955"/>
                  </a:lnTo>
                  <a:lnTo>
                    <a:pt x="19132" y="33701"/>
                  </a:lnTo>
                  <a:lnTo>
                    <a:pt x="18211" y="34403"/>
                  </a:lnTo>
                  <a:lnTo>
                    <a:pt x="17245" y="35061"/>
                  </a:lnTo>
                  <a:lnTo>
                    <a:pt x="15095" y="36378"/>
                  </a:lnTo>
                  <a:lnTo>
                    <a:pt x="13472" y="37387"/>
                  </a:lnTo>
                  <a:lnTo>
                    <a:pt x="11102" y="39054"/>
                  </a:lnTo>
                  <a:lnTo>
                    <a:pt x="11058" y="39054"/>
                  </a:lnTo>
                  <a:lnTo>
                    <a:pt x="9347" y="40590"/>
                  </a:lnTo>
                  <a:lnTo>
                    <a:pt x="9303" y="40634"/>
                  </a:lnTo>
                  <a:lnTo>
                    <a:pt x="8162" y="42653"/>
                  </a:lnTo>
                  <a:lnTo>
                    <a:pt x="5793" y="46646"/>
                  </a:lnTo>
                  <a:lnTo>
                    <a:pt x="4959" y="47348"/>
                  </a:lnTo>
                  <a:lnTo>
                    <a:pt x="2940" y="48708"/>
                  </a:lnTo>
                  <a:lnTo>
                    <a:pt x="44" y="50771"/>
                  </a:lnTo>
                  <a:lnTo>
                    <a:pt x="0" y="50814"/>
                  </a:lnTo>
                  <a:lnTo>
                    <a:pt x="0" y="50858"/>
                  </a:lnTo>
                  <a:lnTo>
                    <a:pt x="0" y="50946"/>
                  </a:lnTo>
                  <a:lnTo>
                    <a:pt x="0" y="50990"/>
                  </a:lnTo>
                  <a:lnTo>
                    <a:pt x="88" y="51034"/>
                  </a:lnTo>
                  <a:lnTo>
                    <a:pt x="176" y="51078"/>
                  </a:lnTo>
                  <a:lnTo>
                    <a:pt x="264" y="51034"/>
                  </a:lnTo>
                  <a:lnTo>
                    <a:pt x="3116" y="49015"/>
                  </a:lnTo>
                  <a:lnTo>
                    <a:pt x="5178" y="47611"/>
                  </a:lnTo>
                  <a:lnTo>
                    <a:pt x="6056" y="46909"/>
                  </a:lnTo>
                  <a:lnTo>
                    <a:pt x="6100" y="46865"/>
                  </a:lnTo>
                  <a:lnTo>
                    <a:pt x="8469" y="42828"/>
                  </a:lnTo>
                  <a:lnTo>
                    <a:pt x="9610" y="40854"/>
                  </a:lnTo>
                  <a:lnTo>
                    <a:pt x="11278" y="39318"/>
                  </a:lnTo>
                  <a:lnTo>
                    <a:pt x="13691" y="37694"/>
                  </a:lnTo>
                  <a:lnTo>
                    <a:pt x="15271" y="36685"/>
                  </a:lnTo>
                  <a:lnTo>
                    <a:pt x="17465" y="35325"/>
                  </a:lnTo>
                  <a:lnTo>
                    <a:pt x="18430" y="34666"/>
                  </a:lnTo>
                  <a:lnTo>
                    <a:pt x="19352" y="34008"/>
                  </a:lnTo>
                  <a:lnTo>
                    <a:pt x="20229" y="33218"/>
                  </a:lnTo>
                  <a:lnTo>
                    <a:pt x="21151" y="32385"/>
                  </a:lnTo>
                  <a:lnTo>
                    <a:pt x="22116" y="31375"/>
                  </a:lnTo>
                  <a:lnTo>
                    <a:pt x="23125" y="30191"/>
                  </a:lnTo>
                  <a:lnTo>
                    <a:pt x="24705" y="28128"/>
                  </a:lnTo>
                  <a:lnTo>
                    <a:pt x="26943" y="24749"/>
                  </a:lnTo>
                  <a:lnTo>
                    <a:pt x="28172" y="22643"/>
                  </a:lnTo>
                  <a:lnTo>
                    <a:pt x="29620" y="20361"/>
                  </a:lnTo>
                  <a:lnTo>
                    <a:pt x="32428" y="15535"/>
                  </a:lnTo>
                  <a:lnTo>
                    <a:pt x="33306" y="13779"/>
                  </a:lnTo>
                  <a:lnTo>
                    <a:pt x="34973" y="10225"/>
                  </a:lnTo>
                  <a:lnTo>
                    <a:pt x="34973" y="10181"/>
                  </a:lnTo>
                  <a:lnTo>
                    <a:pt x="35895" y="6802"/>
                  </a:lnTo>
                  <a:lnTo>
                    <a:pt x="36684" y="4257"/>
                  </a:lnTo>
                  <a:lnTo>
                    <a:pt x="37606" y="2019"/>
                  </a:lnTo>
                  <a:lnTo>
                    <a:pt x="38220" y="220"/>
                  </a:lnTo>
                  <a:lnTo>
                    <a:pt x="38264" y="177"/>
                  </a:lnTo>
                  <a:lnTo>
                    <a:pt x="38220" y="89"/>
                  </a:lnTo>
                  <a:lnTo>
                    <a:pt x="38176" y="45"/>
                  </a:lnTo>
                  <a:lnTo>
                    <a:pt x="3813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" name="Google Shape;900;p48"/>
            <p:cNvSpPr/>
            <p:nvPr/>
          </p:nvSpPr>
          <p:spPr>
            <a:xfrm>
              <a:off x="5806550" y="1750050"/>
              <a:ext cx="970875" cy="1285725"/>
            </a:xfrm>
            <a:custGeom>
              <a:avLst/>
              <a:gdLst/>
              <a:ahLst/>
              <a:cxnLst/>
              <a:rect l="l" t="t" r="r" b="b"/>
              <a:pathLst>
                <a:path w="38835" h="51429" extrusionOk="0">
                  <a:moveTo>
                    <a:pt x="38572" y="1"/>
                  </a:moveTo>
                  <a:lnTo>
                    <a:pt x="38528" y="45"/>
                  </a:lnTo>
                  <a:lnTo>
                    <a:pt x="38528" y="132"/>
                  </a:lnTo>
                  <a:lnTo>
                    <a:pt x="38221" y="1186"/>
                  </a:lnTo>
                  <a:lnTo>
                    <a:pt x="37255" y="3511"/>
                  </a:lnTo>
                  <a:lnTo>
                    <a:pt x="36158" y="6100"/>
                  </a:lnTo>
                  <a:lnTo>
                    <a:pt x="36114" y="6144"/>
                  </a:lnTo>
                  <a:lnTo>
                    <a:pt x="34710" y="11015"/>
                  </a:lnTo>
                  <a:lnTo>
                    <a:pt x="32955" y="14832"/>
                  </a:lnTo>
                  <a:lnTo>
                    <a:pt x="31112" y="18080"/>
                  </a:lnTo>
                  <a:lnTo>
                    <a:pt x="29049" y="21634"/>
                  </a:lnTo>
                  <a:lnTo>
                    <a:pt x="27996" y="23389"/>
                  </a:lnTo>
                  <a:lnTo>
                    <a:pt x="26943" y="25144"/>
                  </a:lnTo>
                  <a:lnTo>
                    <a:pt x="25802" y="26856"/>
                  </a:lnTo>
                  <a:lnTo>
                    <a:pt x="24661" y="28479"/>
                  </a:lnTo>
                  <a:lnTo>
                    <a:pt x="23477" y="30059"/>
                  </a:lnTo>
                  <a:lnTo>
                    <a:pt x="22862" y="30761"/>
                  </a:lnTo>
                  <a:lnTo>
                    <a:pt x="22204" y="31507"/>
                  </a:lnTo>
                  <a:lnTo>
                    <a:pt x="18869" y="34535"/>
                  </a:lnTo>
                  <a:lnTo>
                    <a:pt x="14920" y="37124"/>
                  </a:lnTo>
                  <a:lnTo>
                    <a:pt x="10883" y="39844"/>
                  </a:lnTo>
                  <a:lnTo>
                    <a:pt x="9084" y="41117"/>
                  </a:lnTo>
                  <a:lnTo>
                    <a:pt x="6714" y="42521"/>
                  </a:lnTo>
                  <a:lnTo>
                    <a:pt x="4169" y="43925"/>
                  </a:lnTo>
                  <a:lnTo>
                    <a:pt x="4125" y="43969"/>
                  </a:lnTo>
                  <a:lnTo>
                    <a:pt x="3774" y="44408"/>
                  </a:lnTo>
                  <a:lnTo>
                    <a:pt x="3774" y="44452"/>
                  </a:lnTo>
                  <a:lnTo>
                    <a:pt x="3248" y="45856"/>
                  </a:lnTo>
                  <a:lnTo>
                    <a:pt x="2370" y="48181"/>
                  </a:lnTo>
                  <a:lnTo>
                    <a:pt x="1317" y="49981"/>
                  </a:lnTo>
                  <a:lnTo>
                    <a:pt x="44" y="51121"/>
                  </a:lnTo>
                  <a:lnTo>
                    <a:pt x="44" y="51209"/>
                  </a:lnTo>
                  <a:lnTo>
                    <a:pt x="1" y="51253"/>
                  </a:lnTo>
                  <a:lnTo>
                    <a:pt x="1" y="51341"/>
                  </a:lnTo>
                  <a:lnTo>
                    <a:pt x="44" y="51385"/>
                  </a:lnTo>
                  <a:lnTo>
                    <a:pt x="132" y="51429"/>
                  </a:lnTo>
                  <a:lnTo>
                    <a:pt x="176" y="51429"/>
                  </a:lnTo>
                  <a:lnTo>
                    <a:pt x="308" y="51385"/>
                  </a:lnTo>
                  <a:lnTo>
                    <a:pt x="1580" y="50244"/>
                  </a:lnTo>
                  <a:lnTo>
                    <a:pt x="1624" y="50200"/>
                  </a:lnTo>
                  <a:lnTo>
                    <a:pt x="2677" y="48357"/>
                  </a:lnTo>
                  <a:lnTo>
                    <a:pt x="2721" y="48313"/>
                  </a:lnTo>
                  <a:lnTo>
                    <a:pt x="3599" y="45987"/>
                  </a:lnTo>
                  <a:lnTo>
                    <a:pt x="4081" y="44583"/>
                  </a:lnTo>
                  <a:lnTo>
                    <a:pt x="4389" y="44188"/>
                  </a:lnTo>
                  <a:lnTo>
                    <a:pt x="6890" y="42828"/>
                  </a:lnTo>
                  <a:lnTo>
                    <a:pt x="9303" y="41424"/>
                  </a:lnTo>
                  <a:lnTo>
                    <a:pt x="11102" y="40151"/>
                  </a:lnTo>
                  <a:lnTo>
                    <a:pt x="15139" y="37431"/>
                  </a:lnTo>
                  <a:lnTo>
                    <a:pt x="19089" y="34842"/>
                  </a:lnTo>
                  <a:lnTo>
                    <a:pt x="19089" y="34798"/>
                  </a:lnTo>
                  <a:lnTo>
                    <a:pt x="22467" y="31770"/>
                  </a:lnTo>
                  <a:lnTo>
                    <a:pt x="23082" y="31024"/>
                  </a:lnTo>
                  <a:lnTo>
                    <a:pt x="23740" y="30278"/>
                  </a:lnTo>
                  <a:lnTo>
                    <a:pt x="24925" y="28699"/>
                  </a:lnTo>
                  <a:lnTo>
                    <a:pt x="26109" y="27075"/>
                  </a:lnTo>
                  <a:lnTo>
                    <a:pt x="27206" y="25364"/>
                  </a:lnTo>
                  <a:lnTo>
                    <a:pt x="28304" y="23608"/>
                  </a:lnTo>
                  <a:lnTo>
                    <a:pt x="29357" y="21809"/>
                  </a:lnTo>
                  <a:lnTo>
                    <a:pt x="31419" y="18211"/>
                  </a:lnTo>
                  <a:lnTo>
                    <a:pt x="33262" y="15008"/>
                  </a:lnTo>
                  <a:lnTo>
                    <a:pt x="35061" y="11146"/>
                  </a:lnTo>
                  <a:lnTo>
                    <a:pt x="36465" y="6232"/>
                  </a:lnTo>
                  <a:lnTo>
                    <a:pt x="37606" y="3643"/>
                  </a:lnTo>
                  <a:lnTo>
                    <a:pt x="38572" y="1273"/>
                  </a:lnTo>
                  <a:lnTo>
                    <a:pt x="38835" y="220"/>
                  </a:lnTo>
                  <a:lnTo>
                    <a:pt x="38835" y="132"/>
                  </a:lnTo>
                  <a:lnTo>
                    <a:pt x="38835" y="89"/>
                  </a:lnTo>
                  <a:lnTo>
                    <a:pt x="3879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" name="Google Shape;901;p48"/>
            <p:cNvSpPr/>
            <p:nvPr/>
          </p:nvSpPr>
          <p:spPr>
            <a:xfrm>
              <a:off x="5750600" y="1745675"/>
              <a:ext cx="1006000" cy="1239650"/>
            </a:xfrm>
            <a:custGeom>
              <a:avLst/>
              <a:gdLst/>
              <a:ahLst/>
              <a:cxnLst/>
              <a:rect l="l" t="t" r="r" b="b"/>
              <a:pathLst>
                <a:path w="40240" h="49586" extrusionOk="0">
                  <a:moveTo>
                    <a:pt x="39976" y="0"/>
                  </a:moveTo>
                  <a:lnTo>
                    <a:pt x="39932" y="44"/>
                  </a:lnTo>
                  <a:lnTo>
                    <a:pt x="39888" y="88"/>
                  </a:lnTo>
                  <a:lnTo>
                    <a:pt x="39186" y="1756"/>
                  </a:lnTo>
                  <a:lnTo>
                    <a:pt x="36992" y="6933"/>
                  </a:lnTo>
                  <a:lnTo>
                    <a:pt x="36509" y="8601"/>
                  </a:lnTo>
                  <a:lnTo>
                    <a:pt x="35588" y="11497"/>
                  </a:lnTo>
                  <a:lnTo>
                    <a:pt x="33613" y="15315"/>
                  </a:lnTo>
                  <a:lnTo>
                    <a:pt x="32736" y="16894"/>
                  </a:lnTo>
                  <a:lnTo>
                    <a:pt x="31902" y="18386"/>
                  </a:lnTo>
                  <a:lnTo>
                    <a:pt x="30147" y="21370"/>
                  </a:lnTo>
                  <a:lnTo>
                    <a:pt x="28304" y="24310"/>
                  </a:lnTo>
                  <a:lnTo>
                    <a:pt x="26329" y="27338"/>
                  </a:lnTo>
                  <a:lnTo>
                    <a:pt x="23389" y="30892"/>
                  </a:lnTo>
                  <a:lnTo>
                    <a:pt x="20273" y="33700"/>
                  </a:lnTo>
                  <a:lnTo>
                    <a:pt x="16588" y="36114"/>
                  </a:lnTo>
                  <a:lnTo>
                    <a:pt x="14393" y="37562"/>
                  </a:lnTo>
                  <a:lnTo>
                    <a:pt x="12638" y="38747"/>
                  </a:lnTo>
                  <a:lnTo>
                    <a:pt x="10664" y="40151"/>
                  </a:lnTo>
                  <a:lnTo>
                    <a:pt x="8645" y="41336"/>
                  </a:lnTo>
                  <a:lnTo>
                    <a:pt x="6144" y="42652"/>
                  </a:lnTo>
                  <a:lnTo>
                    <a:pt x="5047" y="43398"/>
                  </a:lnTo>
                  <a:lnTo>
                    <a:pt x="1800" y="46119"/>
                  </a:lnTo>
                  <a:lnTo>
                    <a:pt x="1185" y="46864"/>
                  </a:lnTo>
                  <a:lnTo>
                    <a:pt x="1142" y="46908"/>
                  </a:lnTo>
                  <a:lnTo>
                    <a:pt x="1" y="49322"/>
                  </a:lnTo>
                  <a:lnTo>
                    <a:pt x="1" y="49410"/>
                  </a:lnTo>
                  <a:lnTo>
                    <a:pt x="1" y="49453"/>
                  </a:lnTo>
                  <a:lnTo>
                    <a:pt x="45" y="49541"/>
                  </a:lnTo>
                  <a:lnTo>
                    <a:pt x="88" y="49585"/>
                  </a:lnTo>
                  <a:lnTo>
                    <a:pt x="176" y="49585"/>
                  </a:lnTo>
                  <a:lnTo>
                    <a:pt x="264" y="49541"/>
                  </a:lnTo>
                  <a:lnTo>
                    <a:pt x="308" y="49497"/>
                  </a:lnTo>
                  <a:lnTo>
                    <a:pt x="1449" y="47040"/>
                  </a:lnTo>
                  <a:lnTo>
                    <a:pt x="2063" y="46382"/>
                  </a:lnTo>
                  <a:lnTo>
                    <a:pt x="5266" y="43661"/>
                  </a:lnTo>
                  <a:lnTo>
                    <a:pt x="6319" y="42959"/>
                  </a:lnTo>
                  <a:lnTo>
                    <a:pt x="8821" y="41643"/>
                  </a:lnTo>
                  <a:lnTo>
                    <a:pt x="10839" y="40458"/>
                  </a:lnTo>
                  <a:lnTo>
                    <a:pt x="12814" y="39010"/>
                  </a:lnTo>
                  <a:lnTo>
                    <a:pt x="14613" y="37825"/>
                  </a:lnTo>
                  <a:lnTo>
                    <a:pt x="16807" y="36421"/>
                  </a:lnTo>
                  <a:lnTo>
                    <a:pt x="20493" y="33964"/>
                  </a:lnTo>
                  <a:lnTo>
                    <a:pt x="23608" y="31155"/>
                  </a:lnTo>
                  <a:lnTo>
                    <a:pt x="23652" y="31111"/>
                  </a:lnTo>
                  <a:lnTo>
                    <a:pt x="26592" y="27557"/>
                  </a:lnTo>
                  <a:lnTo>
                    <a:pt x="26636" y="27513"/>
                  </a:lnTo>
                  <a:lnTo>
                    <a:pt x="28611" y="24486"/>
                  </a:lnTo>
                  <a:lnTo>
                    <a:pt x="30454" y="21546"/>
                  </a:lnTo>
                  <a:lnTo>
                    <a:pt x="32209" y="18562"/>
                  </a:lnTo>
                  <a:lnTo>
                    <a:pt x="33043" y="17070"/>
                  </a:lnTo>
                  <a:lnTo>
                    <a:pt x="33920" y="15490"/>
                  </a:lnTo>
                  <a:lnTo>
                    <a:pt x="35939" y="11629"/>
                  </a:lnTo>
                  <a:lnTo>
                    <a:pt x="36816" y="8732"/>
                  </a:lnTo>
                  <a:lnTo>
                    <a:pt x="37343" y="7065"/>
                  </a:lnTo>
                  <a:lnTo>
                    <a:pt x="39537" y="1931"/>
                  </a:lnTo>
                  <a:lnTo>
                    <a:pt x="40195" y="220"/>
                  </a:lnTo>
                  <a:lnTo>
                    <a:pt x="40239" y="176"/>
                  </a:lnTo>
                  <a:lnTo>
                    <a:pt x="40195" y="88"/>
                  </a:lnTo>
                  <a:lnTo>
                    <a:pt x="40195" y="44"/>
                  </a:lnTo>
                  <a:lnTo>
                    <a:pt x="4010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" name="Google Shape;902;p48"/>
            <p:cNvSpPr/>
            <p:nvPr/>
          </p:nvSpPr>
          <p:spPr>
            <a:xfrm>
              <a:off x="5686975" y="1781875"/>
              <a:ext cx="1024625" cy="1146400"/>
            </a:xfrm>
            <a:custGeom>
              <a:avLst/>
              <a:gdLst/>
              <a:ahLst/>
              <a:cxnLst/>
              <a:rect l="l" t="t" r="r" b="b"/>
              <a:pathLst>
                <a:path w="40985" h="45856" extrusionOk="0">
                  <a:moveTo>
                    <a:pt x="40766" y="0"/>
                  </a:moveTo>
                  <a:lnTo>
                    <a:pt x="40678" y="44"/>
                  </a:lnTo>
                  <a:lnTo>
                    <a:pt x="40634" y="88"/>
                  </a:lnTo>
                  <a:lnTo>
                    <a:pt x="39888" y="2019"/>
                  </a:lnTo>
                  <a:lnTo>
                    <a:pt x="38967" y="4257"/>
                  </a:lnTo>
                  <a:lnTo>
                    <a:pt x="37957" y="6626"/>
                  </a:lnTo>
                  <a:lnTo>
                    <a:pt x="37957" y="6670"/>
                  </a:lnTo>
                  <a:lnTo>
                    <a:pt x="37343" y="8908"/>
                  </a:lnTo>
                  <a:lnTo>
                    <a:pt x="36465" y="10751"/>
                  </a:lnTo>
                  <a:lnTo>
                    <a:pt x="32560" y="17772"/>
                  </a:lnTo>
                  <a:lnTo>
                    <a:pt x="30936" y="20449"/>
                  </a:lnTo>
                  <a:lnTo>
                    <a:pt x="29532" y="22599"/>
                  </a:lnTo>
                  <a:lnTo>
                    <a:pt x="26899" y="26329"/>
                  </a:lnTo>
                  <a:lnTo>
                    <a:pt x="25364" y="28128"/>
                  </a:lnTo>
                  <a:lnTo>
                    <a:pt x="23608" y="29795"/>
                  </a:lnTo>
                  <a:lnTo>
                    <a:pt x="21546" y="31506"/>
                  </a:lnTo>
                  <a:lnTo>
                    <a:pt x="19571" y="32867"/>
                  </a:lnTo>
                  <a:lnTo>
                    <a:pt x="17421" y="34227"/>
                  </a:lnTo>
                  <a:lnTo>
                    <a:pt x="15271" y="35675"/>
                  </a:lnTo>
                  <a:lnTo>
                    <a:pt x="13384" y="36948"/>
                  </a:lnTo>
                  <a:lnTo>
                    <a:pt x="11453" y="38220"/>
                  </a:lnTo>
                  <a:lnTo>
                    <a:pt x="9084" y="39493"/>
                  </a:lnTo>
                  <a:lnTo>
                    <a:pt x="7109" y="40677"/>
                  </a:lnTo>
                  <a:lnTo>
                    <a:pt x="7065" y="40721"/>
                  </a:lnTo>
                  <a:lnTo>
                    <a:pt x="5047" y="42476"/>
                  </a:lnTo>
                  <a:lnTo>
                    <a:pt x="3160" y="43661"/>
                  </a:lnTo>
                  <a:lnTo>
                    <a:pt x="88" y="45548"/>
                  </a:lnTo>
                  <a:lnTo>
                    <a:pt x="44" y="45592"/>
                  </a:lnTo>
                  <a:lnTo>
                    <a:pt x="44" y="45680"/>
                  </a:lnTo>
                  <a:lnTo>
                    <a:pt x="1" y="45724"/>
                  </a:lnTo>
                  <a:lnTo>
                    <a:pt x="44" y="45811"/>
                  </a:lnTo>
                  <a:lnTo>
                    <a:pt x="132" y="45855"/>
                  </a:lnTo>
                  <a:lnTo>
                    <a:pt x="308" y="45855"/>
                  </a:lnTo>
                  <a:lnTo>
                    <a:pt x="3336" y="43968"/>
                  </a:lnTo>
                  <a:lnTo>
                    <a:pt x="5266" y="42740"/>
                  </a:lnTo>
                  <a:lnTo>
                    <a:pt x="7285" y="40985"/>
                  </a:lnTo>
                  <a:lnTo>
                    <a:pt x="9259" y="39800"/>
                  </a:lnTo>
                  <a:lnTo>
                    <a:pt x="11629" y="38527"/>
                  </a:lnTo>
                  <a:lnTo>
                    <a:pt x="13604" y="37255"/>
                  </a:lnTo>
                  <a:lnTo>
                    <a:pt x="15490" y="35938"/>
                  </a:lnTo>
                  <a:lnTo>
                    <a:pt x="17641" y="34534"/>
                  </a:lnTo>
                  <a:lnTo>
                    <a:pt x="19791" y="33174"/>
                  </a:lnTo>
                  <a:lnTo>
                    <a:pt x="21765" y="31770"/>
                  </a:lnTo>
                  <a:lnTo>
                    <a:pt x="23828" y="30058"/>
                  </a:lnTo>
                  <a:lnTo>
                    <a:pt x="25583" y="28391"/>
                  </a:lnTo>
                  <a:lnTo>
                    <a:pt x="27207" y="26548"/>
                  </a:lnTo>
                  <a:lnTo>
                    <a:pt x="29795" y="22774"/>
                  </a:lnTo>
                  <a:lnTo>
                    <a:pt x="31244" y="20624"/>
                  </a:lnTo>
                  <a:lnTo>
                    <a:pt x="32867" y="17947"/>
                  </a:lnTo>
                  <a:lnTo>
                    <a:pt x="36772" y="10927"/>
                  </a:lnTo>
                  <a:lnTo>
                    <a:pt x="37650" y="9084"/>
                  </a:lnTo>
                  <a:lnTo>
                    <a:pt x="37694" y="9040"/>
                  </a:lnTo>
                  <a:lnTo>
                    <a:pt x="38308" y="6758"/>
                  </a:lnTo>
                  <a:lnTo>
                    <a:pt x="39274" y="4388"/>
                  </a:lnTo>
                  <a:lnTo>
                    <a:pt x="40195" y="2150"/>
                  </a:lnTo>
                  <a:lnTo>
                    <a:pt x="40985" y="220"/>
                  </a:lnTo>
                  <a:lnTo>
                    <a:pt x="40985" y="176"/>
                  </a:lnTo>
                  <a:lnTo>
                    <a:pt x="40985" y="88"/>
                  </a:lnTo>
                  <a:lnTo>
                    <a:pt x="40941" y="44"/>
                  </a:lnTo>
                  <a:lnTo>
                    <a:pt x="4089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" name="Google Shape;903;p48"/>
            <p:cNvSpPr/>
            <p:nvPr/>
          </p:nvSpPr>
          <p:spPr>
            <a:xfrm>
              <a:off x="5631025" y="1795025"/>
              <a:ext cx="1012575" cy="1082775"/>
            </a:xfrm>
            <a:custGeom>
              <a:avLst/>
              <a:gdLst/>
              <a:ahLst/>
              <a:cxnLst/>
              <a:rect l="l" t="t" r="r" b="b"/>
              <a:pathLst>
                <a:path w="40503" h="43311" extrusionOk="0">
                  <a:moveTo>
                    <a:pt x="40239" y="1"/>
                  </a:moveTo>
                  <a:lnTo>
                    <a:pt x="40195" y="45"/>
                  </a:lnTo>
                  <a:lnTo>
                    <a:pt x="40151" y="133"/>
                  </a:lnTo>
                  <a:lnTo>
                    <a:pt x="38923" y="3424"/>
                  </a:lnTo>
                  <a:lnTo>
                    <a:pt x="37167" y="8031"/>
                  </a:lnTo>
                  <a:lnTo>
                    <a:pt x="36334" y="9523"/>
                  </a:lnTo>
                  <a:lnTo>
                    <a:pt x="35281" y="11410"/>
                  </a:lnTo>
                  <a:lnTo>
                    <a:pt x="34052" y="13648"/>
                  </a:lnTo>
                  <a:lnTo>
                    <a:pt x="31990" y="17246"/>
                  </a:lnTo>
                  <a:lnTo>
                    <a:pt x="30805" y="19133"/>
                  </a:lnTo>
                  <a:lnTo>
                    <a:pt x="29401" y="21063"/>
                  </a:lnTo>
                  <a:lnTo>
                    <a:pt x="27996" y="23214"/>
                  </a:lnTo>
                  <a:lnTo>
                    <a:pt x="26505" y="24969"/>
                  </a:lnTo>
                  <a:lnTo>
                    <a:pt x="25232" y="26154"/>
                  </a:lnTo>
                  <a:lnTo>
                    <a:pt x="23477" y="27821"/>
                  </a:lnTo>
                  <a:lnTo>
                    <a:pt x="21853" y="29137"/>
                  </a:lnTo>
                  <a:lnTo>
                    <a:pt x="20054" y="30410"/>
                  </a:lnTo>
                  <a:lnTo>
                    <a:pt x="12199" y="35456"/>
                  </a:lnTo>
                  <a:lnTo>
                    <a:pt x="10137" y="36597"/>
                  </a:lnTo>
                  <a:lnTo>
                    <a:pt x="7636" y="38221"/>
                  </a:lnTo>
                  <a:lnTo>
                    <a:pt x="5661" y="39669"/>
                  </a:lnTo>
                  <a:lnTo>
                    <a:pt x="3687" y="40897"/>
                  </a:lnTo>
                  <a:lnTo>
                    <a:pt x="88" y="43004"/>
                  </a:lnTo>
                  <a:lnTo>
                    <a:pt x="45" y="43048"/>
                  </a:lnTo>
                  <a:lnTo>
                    <a:pt x="1" y="43091"/>
                  </a:lnTo>
                  <a:lnTo>
                    <a:pt x="1" y="43179"/>
                  </a:lnTo>
                  <a:lnTo>
                    <a:pt x="1" y="43223"/>
                  </a:lnTo>
                  <a:lnTo>
                    <a:pt x="88" y="43311"/>
                  </a:lnTo>
                  <a:lnTo>
                    <a:pt x="264" y="43311"/>
                  </a:lnTo>
                  <a:lnTo>
                    <a:pt x="3862" y="41205"/>
                  </a:lnTo>
                  <a:lnTo>
                    <a:pt x="5881" y="39932"/>
                  </a:lnTo>
                  <a:lnTo>
                    <a:pt x="7855" y="38484"/>
                  </a:lnTo>
                  <a:lnTo>
                    <a:pt x="10313" y="36904"/>
                  </a:lnTo>
                  <a:lnTo>
                    <a:pt x="12375" y="35763"/>
                  </a:lnTo>
                  <a:lnTo>
                    <a:pt x="20230" y="30717"/>
                  </a:lnTo>
                  <a:lnTo>
                    <a:pt x="22073" y="29401"/>
                  </a:lnTo>
                  <a:lnTo>
                    <a:pt x="23696" y="28084"/>
                  </a:lnTo>
                  <a:lnTo>
                    <a:pt x="25451" y="26417"/>
                  </a:lnTo>
                  <a:lnTo>
                    <a:pt x="26724" y="25232"/>
                  </a:lnTo>
                  <a:lnTo>
                    <a:pt x="26768" y="25188"/>
                  </a:lnTo>
                  <a:lnTo>
                    <a:pt x="28260" y="23433"/>
                  </a:lnTo>
                  <a:lnTo>
                    <a:pt x="28304" y="23389"/>
                  </a:lnTo>
                  <a:lnTo>
                    <a:pt x="29708" y="21283"/>
                  </a:lnTo>
                  <a:lnTo>
                    <a:pt x="31068" y="19352"/>
                  </a:lnTo>
                  <a:lnTo>
                    <a:pt x="32297" y="17421"/>
                  </a:lnTo>
                  <a:lnTo>
                    <a:pt x="34359" y="13823"/>
                  </a:lnTo>
                  <a:lnTo>
                    <a:pt x="35588" y="11585"/>
                  </a:lnTo>
                  <a:lnTo>
                    <a:pt x="36641" y="9698"/>
                  </a:lnTo>
                  <a:lnTo>
                    <a:pt x="37475" y="8207"/>
                  </a:lnTo>
                  <a:lnTo>
                    <a:pt x="37519" y="8163"/>
                  </a:lnTo>
                  <a:lnTo>
                    <a:pt x="39230" y="3555"/>
                  </a:lnTo>
                  <a:lnTo>
                    <a:pt x="40459" y="220"/>
                  </a:lnTo>
                  <a:lnTo>
                    <a:pt x="40502" y="176"/>
                  </a:lnTo>
                  <a:lnTo>
                    <a:pt x="40459" y="89"/>
                  </a:lnTo>
                  <a:lnTo>
                    <a:pt x="40415" y="45"/>
                  </a:lnTo>
                  <a:lnTo>
                    <a:pt x="4037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" name="Google Shape;904;p48"/>
            <p:cNvSpPr/>
            <p:nvPr/>
          </p:nvSpPr>
          <p:spPr>
            <a:xfrm>
              <a:off x="5603600" y="1804900"/>
              <a:ext cx="1003800" cy="1047675"/>
            </a:xfrm>
            <a:custGeom>
              <a:avLst/>
              <a:gdLst/>
              <a:ahLst/>
              <a:cxnLst/>
              <a:rect l="l" t="t" r="r" b="b"/>
              <a:pathLst>
                <a:path w="40152" h="41907" extrusionOk="0">
                  <a:moveTo>
                    <a:pt x="39932" y="1"/>
                  </a:moveTo>
                  <a:lnTo>
                    <a:pt x="39844" y="45"/>
                  </a:lnTo>
                  <a:lnTo>
                    <a:pt x="39800" y="89"/>
                  </a:lnTo>
                  <a:lnTo>
                    <a:pt x="38572" y="3511"/>
                  </a:lnTo>
                  <a:lnTo>
                    <a:pt x="37255" y="6978"/>
                  </a:lnTo>
                  <a:lnTo>
                    <a:pt x="35193" y="10620"/>
                  </a:lnTo>
                  <a:lnTo>
                    <a:pt x="33043" y="14525"/>
                  </a:lnTo>
                  <a:lnTo>
                    <a:pt x="32823" y="14876"/>
                  </a:lnTo>
                  <a:lnTo>
                    <a:pt x="30980" y="17860"/>
                  </a:lnTo>
                  <a:lnTo>
                    <a:pt x="30059" y="19264"/>
                  </a:lnTo>
                  <a:lnTo>
                    <a:pt x="29050" y="20668"/>
                  </a:lnTo>
                  <a:lnTo>
                    <a:pt x="28040" y="22029"/>
                  </a:lnTo>
                  <a:lnTo>
                    <a:pt x="26943" y="23301"/>
                  </a:lnTo>
                  <a:lnTo>
                    <a:pt x="26329" y="23959"/>
                  </a:lnTo>
                  <a:lnTo>
                    <a:pt x="25715" y="24574"/>
                  </a:lnTo>
                  <a:lnTo>
                    <a:pt x="25100" y="25144"/>
                  </a:lnTo>
                  <a:lnTo>
                    <a:pt x="24442" y="25715"/>
                  </a:lnTo>
                  <a:lnTo>
                    <a:pt x="22468" y="27426"/>
                  </a:lnTo>
                  <a:lnTo>
                    <a:pt x="20493" y="28874"/>
                  </a:lnTo>
                  <a:lnTo>
                    <a:pt x="13823" y="33262"/>
                  </a:lnTo>
                  <a:lnTo>
                    <a:pt x="12024" y="34271"/>
                  </a:lnTo>
                  <a:lnTo>
                    <a:pt x="10005" y="35456"/>
                  </a:lnTo>
                  <a:lnTo>
                    <a:pt x="6144" y="38001"/>
                  </a:lnTo>
                  <a:lnTo>
                    <a:pt x="3950" y="39361"/>
                  </a:lnTo>
                  <a:lnTo>
                    <a:pt x="88" y="41599"/>
                  </a:lnTo>
                  <a:lnTo>
                    <a:pt x="45" y="41643"/>
                  </a:lnTo>
                  <a:lnTo>
                    <a:pt x="1" y="41687"/>
                  </a:lnTo>
                  <a:lnTo>
                    <a:pt x="1" y="41775"/>
                  </a:lnTo>
                  <a:lnTo>
                    <a:pt x="1" y="41819"/>
                  </a:lnTo>
                  <a:lnTo>
                    <a:pt x="88" y="41907"/>
                  </a:lnTo>
                  <a:lnTo>
                    <a:pt x="264" y="41907"/>
                  </a:lnTo>
                  <a:lnTo>
                    <a:pt x="4125" y="39669"/>
                  </a:lnTo>
                  <a:lnTo>
                    <a:pt x="6319" y="38308"/>
                  </a:lnTo>
                  <a:lnTo>
                    <a:pt x="10181" y="35719"/>
                  </a:lnTo>
                  <a:lnTo>
                    <a:pt x="12199" y="34579"/>
                  </a:lnTo>
                  <a:lnTo>
                    <a:pt x="13999" y="33569"/>
                  </a:lnTo>
                  <a:lnTo>
                    <a:pt x="20668" y="29137"/>
                  </a:lnTo>
                  <a:lnTo>
                    <a:pt x="22687" y="27733"/>
                  </a:lnTo>
                  <a:lnTo>
                    <a:pt x="24662" y="26022"/>
                  </a:lnTo>
                  <a:lnTo>
                    <a:pt x="25320" y="25408"/>
                  </a:lnTo>
                  <a:lnTo>
                    <a:pt x="25978" y="24793"/>
                  </a:lnTo>
                  <a:lnTo>
                    <a:pt x="26592" y="24179"/>
                  </a:lnTo>
                  <a:lnTo>
                    <a:pt x="27163" y="23565"/>
                  </a:lnTo>
                  <a:lnTo>
                    <a:pt x="28304" y="22248"/>
                  </a:lnTo>
                  <a:lnTo>
                    <a:pt x="29313" y="20888"/>
                  </a:lnTo>
                  <a:lnTo>
                    <a:pt x="30322" y="19484"/>
                  </a:lnTo>
                  <a:lnTo>
                    <a:pt x="31287" y="18036"/>
                  </a:lnTo>
                  <a:lnTo>
                    <a:pt x="33130" y="15052"/>
                  </a:lnTo>
                  <a:lnTo>
                    <a:pt x="33350" y="14701"/>
                  </a:lnTo>
                  <a:lnTo>
                    <a:pt x="35500" y="10795"/>
                  </a:lnTo>
                  <a:lnTo>
                    <a:pt x="37562" y="7109"/>
                  </a:lnTo>
                  <a:lnTo>
                    <a:pt x="38923" y="3599"/>
                  </a:lnTo>
                  <a:lnTo>
                    <a:pt x="40151" y="220"/>
                  </a:lnTo>
                  <a:lnTo>
                    <a:pt x="40151" y="176"/>
                  </a:lnTo>
                  <a:lnTo>
                    <a:pt x="40151" y="89"/>
                  </a:lnTo>
                  <a:lnTo>
                    <a:pt x="40107" y="45"/>
                  </a:lnTo>
                  <a:lnTo>
                    <a:pt x="4006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" name="Google Shape;905;p48"/>
            <p:cNvSpPr/>
            <p:nvPr/>
          </p:nvSpPr>
          <p:spPr>
            <a:xfrm>
              <a:off x="5576175" y="1804900"/>
              <a:ext cx="998300" cy="1023550"/>
            </a:xfrm>
            <a:custGeom>
              <a:avLst/>
              <a:gdLst/>
              <a:ahLst/>
              <a:cxnLst/>
              <a:rect l="l" t="t" r="r" b="b"/>
              <a:pathLst>
                <a:path w="39932" h="40942" extrusionOk="0">
                  <a:moveTo>
                    <a:pt x="39713" y="1"/>
                  </a:moveTo>
                  <a:lnTo>
                    <a:pt x="39625" y="45"/>
                  </a:lnTo>
                  <a:lnTo>
                    <a:pt x="39625" y="89"/>
                  </a:lnTo>
                  <a:lnTo>
                    <a:pt x="38703" y="2634"/>
                  </a:lnTo>
                  <a:lnTo>
                    <a:pt x="37606" y="5705"/>
                  </a:lnTo>
                  <a:lnTo>
                    <a:pt x="35939" y="8865"/>
                  </a:lnTo>
                  <a:lnTo>
                    <a:pt x="34579" y="11234"/>
                  </a:lnTo>
                  <a:lnTo>
                    <a:pt x="32955" y="14130"/>
                  </a:lnTo>
                  <a:lnTo>
                    <a:pt x="31639" y="16324"/>
                  </a:lnTo>
                  <a:lnTo>
                    <a:pt x="28435" y="20888"/>
                  </a:lnTo>
                  <a:lnTo>
                    <a:pt x="27338" y="22160"/>
                  </a:lnTo>
                  <a:lnTo>
                    <a:pt x="25583" y="23828"/>
                  </a:lnTo>
                  <a:lnTo>
                    <a:pt x="23565" y="25715"/>
                  </a:lnTo>
                  <a:lnTo>
                    <a:pt x="21678" y="27207"/>
                  </a:lnTo>
                  <a:lnTo>
                    <a:pt x="20317" y="28172"/>
                  </a:lnTo>
                  <a:lnTo>
                    <a:pt x="18957" y="29050"/>
                  </a:lnTo>
                  <a:lnTo>
                    <a:pt x="16236" y="30805"/>
                  </a:lnTo>
                  <a:lnTo>
                    <a:pt x="13472" y="32516"/>
                  </a:lnTo>
                  <a:lnTo>
                    <a:pt x="10708" y="34184"/>
                  </a:lnTo>
                  <a:lnTo>
                    <a:pt x="7504" y="36158"/>
                  </a:lnTo>
                  <a:lnTo>
                    <a:pt x="4301" y="38133"/>
                  </a:lnTo>
                  <a:lnTo>
                    <a:pt x="2414" y="39230"/>
                  </a:lnTo>
                  <a:lnTo>
                    <a:pt x="88" y="40590"/>
                  </a:lnTo>
                  <a:lnTo>
                    <a:pt x="45" y="40634"/>
                  </a:lnTo>
                  <a:lnTo>
                    <a:pt x="1" y="40722"/>
                  </a:lnTo>
                  <a:lnTo>
                    <a:pt x="1" y="40766"/>
                  </a:lnTo>
                  <a:lnTo>
                    <a:pt x="1" y="40853"/>
                  </a:lnTo>
                  <a:lnTo>
                    <a:pt x="88" y="40897"/>
                  </a:lnTo>
                  <a:lnTo>
                    <a:pt x="176" y="40941"/>
                  </a:lnTo>
                  <a:lnTo>
                    <a:pt x="264" y="40897"/>
                  </a:lnTo>
                  <a:lnTo>
                    <a:pt x="2590" y="39537"/>
                  </a:lnTo>
                  <a:lnTo>
                    <a:pt x="4476" y="38440"/>
                  </a:lnTo>
                  <a:lnTo>
                    <a:pt x="7680" y="36422"/>
                  </a:lnTo>
                  <a:lnTo>
                    <a:pt x="10883" y="34491"/>
                  </a:lnTo>
                  <a:lnTo>
                    <a:pt x="13648" y="32823"/>
                  </a:lnTo>
                  <a:lnTo>
                    <a:pt x="16412" y="31112"/>
                  </a:lnTo>
                  <a:lnTo>
                    <a:pt x="19176" y="29357"/>
                  </a:lnTo>
                  <a:lnTo>
                    <a:pt x="20537" y="28435"/>
                  </a:lnTo>
                  <a:lnTo>
                    <a:pt x="21853" y="27514"/>
                  </a:lnTo>
                  <a:lnTo>
                    <a:pt x="23784" y="25978"/>
                  </a:lnTo>
                  <a:lnTo>
                    <a:pt x="25846" y="24047"/>
                  </a:lnTo>
                  <a:lnTo>
                    <a:pt x="27602" y="22424"/>
                  </a:lnTo>
                  <a:lnTo>
                    <a:pt x="27602" y="22380"/>
                  </a:lnTo>
                  <a:lnTo>
                    <a:pt x="28699" y="21107"/>
                  </a:lnTo>
                  <a:lnTo>
                    <a:pt x="31946" y="16500"/>
                  </a:lnTo>
                  <a:lnTo>
                    <a:pt x="33262" y="14306"/>
                  </a:lnTo>
                  <a:lnTo>
                    <a:pt x="34886" y="11410"/>
                  </a:lnTo>
                  <a:lnTo>
                    <a:pt x="36246" y="9040"/>
                  </a:lnTo>
                  <a:lnTo>
                    <a:pt x="37957" y="5881"/>
                  </a:lnTo>
                  <a:lnTo>
                    <a:pt x="37957" y="5837"/>
                  </a:lnTo>
                  <a:lnTo>
                    <a:pt x="39054" y="2765"/>
                  </a:lnTo>
                  <a:lnTo>
                    <a:pt x="39932" y="220"/>
                  </a:lnTo>
                  <a:lnTo>
                    <a:pt x="39932" y="132"/>
                  </a:lnTo>
                  <a:lnTo>
                    <a:pt x="39932" y="89"/>
                  </a:lnTo>
                  <a:lnTo>
                    <a:pt x="39888" y="45"/>
                  </a:lnTo>
                  <a:lnTo>
                    <a:pt x="3984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" name="Google Shape;906;p48"/>
            <p:cNvSpPr/>
            <p:nvPr/>
          </p:nvSpPr>
          <p:spPr>
            <a:xfrm>
              <a:off x="5548750" y="1803800"/>
              <a:ext cx="995025" cy="1000500"/>
            </a:xfrm>
            <a:custGeom>
              <a:avLst/>
              <a:gdLst/>
              <a:ahLst/>
              <a:cxnLst/>
              <a:rect l="l" t="t" r="r" b="b"/>
              <a:pathLst>
                <a:path w="39801" h="40020" extrusionOk="0">
                  <a:moveTo>
                    <a:pt x="39581" y="1"/>
                  </a:moveTo>
                  <a:lnTo>
                    <a:pt x="39537" y="45"/>
                  </a:lnTo>
                  <a:lnTo>
                    <a:pt x="39493" y="89"/>
                  </a:lnTo>
                  <a:lnTo>
                    <a:pt x="39449" y="133"/>
                  </a:lnTo>
                  <a:lnTo>
                    <a:pt x="38572" y="2678"/>
                  </a:lnTo>
                  <a:lnTo>
                    <a:pt x="37782" y="4959"/>
                  </a:lnTo>
                  <a:lnTo>
                    <a:pt x="36773" y="6890"/>
                  </a:lnTo>
                  <a:lnTo>
                    <a:pt x="34579" y="10839"/>
                  </a:lnTo>
                  <a:lnTo>
                    <a:pt x="33350" y="12946"/>
                  </a:lnTo>
                  <a:lnTo>
                    <a:pt x="31902" y="15403"/>
                  </a:lnTo>
                  <a:lnTo>
                    <a:pt x="30322" y="17685"/>
                  </a:lnTo>
                  <a:lnTo>
                    <a:pt x="27953" y="20844"/>
                  </a:lnTo>
                  <a:lnTo>
                    <a:pt x="26110" y="22599"/>
                  </a:lnTo>
                  <a:lnTo>
                    <a:pt x="23872" y="24706"/>
                  </a:lnTo>
                  <a:lnTo>
                    <a:pt x="21765" y="26417"/>
                  </a:lnTo>
                  <a:lnTo>
                    <a:pt x="19966" y="27646"/>
                  </a:lnTo>
                  <a:lnTo>
                    <a:pt x="17641" y="29137"/>
                  </a:lnTo>
                  <a:lnTo>
                    <a:pt x="13384" y="31770"/>
                  </a:lnTo>
                  <a:lnTo>
                    <a:pt x="11805" y="32648"/>
                  </a:lnTo>
                  <a:lnTo>
                    <a:pt x="7724" y="35149"/>
                  </a:lnTo>
                  <a:lnTo>
                    <a:pt x="3643" y="37563"/>
                  </a:lnTo>
                  <a:lnTo>
                    <a:pt x="88" y="39669"/>
                  </a:lnTo>
                  <a:lnTo>
                    <a:pt x="45" y="39757"/>
                  </a:lnTo>
                  <a:lnTo>
                    <a:pt x="1" y="39800"/>
                  </a:lnTo>
                  <a:lnTo>
                    <a:pt x="1" y="39844"/>
                  </a:lnTo>
                  <a:lnTo>
                    <a:pt x="1" y="39932"/>
                  </a:lnTo>
                  <a:lnTo>
                    <a:pt x="88" y="39976"/>
                  </a:lnTo>
                  <a:lnTo>
                    <a:pt x="176" y="40020"/>
                  </a:lnTo>
                  <a:lnTo>
                    <a:pt x="264" y="39976"/>
                  </a:lnTo>
                  <a:lnTo>
                    <a:pt x="3818" y="37870"/>
                  </a:lnTo>
                  <a:lnTo>
                    <a:pt x="7899" y="35456"/>
                  </a:lnTo>
                  <a:lnTo>
                    <a:pt x="11980" y="32955"/>
                  </a:lnTo>
                  <a:lnTo>
                    <a:pt x="13560" y="32077"/>
                  </a:lnTo>
                  <a:lnTo>
                    <a:pt x="17816" y="29445"/>
                  </a:lnTo>
                  <a:lnTo>
                    <a:pt x="20142" y="27953"/>
                  </a:lnTo>
                  <a:lnTo>
                    <a:pt x="21985" y="26680"/>
                  </a:lnTo>
                  <a:lnTo>
                    <a:pt x="24091" y="24969"/>
                  </a:lnTo>
                  <a:lnTo>
                    <a:pt x="26329" y="22819"/>
                  </a:lnTo>
                  <a:lnTo>
                    <a:pt x="28216" y="21064"/>
                  </a:lnTo>
                  <a:lnTo>
                    <a:pt x="30585" y="17904"/>
                  </a:lnTo>
                  <a:lnTo>
                    <a:pt x="32209" y="15578"/>
                  </a:lnTo>
                  <a:lnTo>
                    <a:pt x="33657" y="13121"/>
                  </a:lnTo>
                  <a:lnTo>
                    <a:pt x="34886" y="11015"/>
                  </a:lnTo>
                  <a:lnTo>
                    <a:pt x="37080" y="7066"/>
                  </a:lnTo>
                  <a:lnTo>
                    <a:pt x="38089" y="5135"/>
                  </a:lnTo>
                  <a:lnTo>
                    <a:pt x="38089" y="5091"/>
                  </a:lnTo>
                  <a:lnTo>
                    <a:pt x="38879" y="2809"/>
                  </a:lnTo>
                  <a:lnTo>
                    <a:pt x="39800" y="264"/>
                  </a:lnTo>
                  <a:lnTo>
                    <a:pt x="39800" y="176"/>
                  </a:lnTo>
                  <a:lnTo>
                    <a:pt x="39756" y="133"/>
                  </a:lnTo>
                  <a:lnTo>
                    <a:pt x="39713" y="45"/>
                  </a:lnTo>
                  <a:lnTo>
                    <a:pt x="39669" y="45"/>
                  </a:lnTo>
                  <a:lnTo>
                    <a:pt x="3958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" name="Google Shape;907;p48"/>
            <p:cNvSpPr/>
            <p:nvPr/>
          </p:nvSpPr>
          <p:spPr>
            <a:xfrm>
              <a:off x="5493900" y="1863050"/>
              <a:ext cx="967600" cy="891900"/>
            </a:xfrm>
            <a:custGeom>
              <a:avLst/>
              <a:gdLst/>
              <a:ahLst/>
              <a:cxnLst/>
              <a:rect l="l" t="t" r="r" b="b"/>
              <a:pathLst>
                <a:path w="38704" h="35676" extrusionOk="0">
                  <a:moveTo>
                    <a:pt x="38484" y="0"/>
                  </a:moveTo>
                  <a:lnTo>
                    <a:pt x="38396" y="44"/>
                  </a:lnTo>
                  <a:lnTo>
                    <a:pt x="38352" y="88"/>
                  </a:lnTo>
                  <a:lnTo>
                    <a:pt x="37562" y="2107"/>
                  </a:lnTo>
                  <a:lnTo>
                    <a:pt x="36334" y="4345"/>
                  </a:lnTo>
                  <a:lnTo>
                    <a:pt x="34930" y="6934"/>
                  </a:lnTo>
                  <a:lnTo>
                    <a:pt x="33789" y="8820"/>
                  </a:lnTo>
                  <a:lnTo>
                    <a:pt x="32648" y="10707"/>
                  </a:lnTo>
                  <a:lnTo>
                    <a:pt x="31244" y="12770"/>
                  </a:lnTo>
                  <a:lnTo>
                    <a:pt x="29708" y="14700"/>
                  </a:lnTo>
                  <a:lnTo>
                    <a:pt x="28172" y="16499"/>
                  </a:lnTo>
                  <a:lnTo>
                    <a:pt x="27207" y="17553"/>
                  </a:lnTo>
                  <a:lnTo>
                    <a:pt x="26241" y="18562"/>
                  </a:lnTo>
                  <a:lnTo>
                    <a:pt x="25188" y="19527"/>
                  </a:lnTo>
                  <a:lnTo>
                    <a:pt x="24135" y="20449"/>
                  </a:lnTo>
                  <a:lnTo>
                    <a:pt x="23082" y="21370"/>
                  </a:lnTo>
                  <a:lnTo>
                    <a:pt x="21941" y="22248"/>
                  </a:lnTo>
                  <a:lnTo>
                    <a:pt x="20800" y="23038"/>
                  </a:lnTo>
                  <a:lnTo>
                    <a:pt x="19659" y="23871"/>
                  </a:lnTo>
                  <a:lnTo>
                    <a:pt x="18474" y="24661"/>
                  </a:lnTo>
                  <a:lnTo>
                    <a:pt x="17290" y="25407"/>
                  </a:lnTo>
                  <a:lnTo>
                    <a:pt x="14876" y="26855"/>
                  </a:lnTo>
                  <a:lnTo>
                    <a:pt x="12463" y="28259"/>
                  </a:lnTo>
                  <a:lnTo>
                    <a:pt x="10005" y="29620"/>
                  </a:lnTo>
                  <a:lnTo>
                    <a:pt x="7680" y="30936"/>
                  </a:lnTo>
                  <a:lnTo>
                    <a:pt x="5354" y="32296"/>
                  </a:lnTo>
                  <a:lnTo>
                    <a:pt x="3028" y="33613"/>
                  </a:lnTo>
                  <a:lnTo>
                    <a:pt x="88" y="35324"/>
                  </a:lnTo>
                  <a:lnTo>
                    <a:pt x="44" y="35368"/>
                  </a:lnTo>
                  <a:lnTo>
                    <a:pt x="1" y="35456"/>
                  </a:lnTo>
                  <a:lnTo>
                    <a:pt x="1" y="35500"/>
                  </a:lnTo>
                  <a:lnTo>
                    <a:pt x="44" y="35587"/>
                  </a:lnTo>
                  <a:lnTo>
                    <a:pt x="88" y="35631"/>
                  </a:lnTo>
                  <a:lnTo>
                    <a:pt x="176" y="35675"/>
                  </a:lnTo>
                  <a:lnTo>
                    <a:pt x="264" y="35631"/>
                  </a:lnTo>
                  <a:lnTo>
                    <a:pt x="3204" y="33920"/>
                  </a:lnTo>
                  <a:lnTo>
                    <a:pt x="5530" y="32604"/>
                  </a:lnTo>
                  <a:lnTo>
                    <a:pt x="7855" y="31243"/>
                  </a:lnTo>
                  <a:lnTo>
                    <a:pt x="10181" y="29927"/>
                  </a:lnTo>
                  <a:lnTo>
                    <a:pt x="12638" y="28567"/>
                  </a:lnTo>
                  <a:lnTo>
                    <a:pt x="15096" y="27162"/>
                  </a:lnTo>
                  <a:lnTo>
                    <a:pt x="17509" y="25670"/>
                  </a:lnTo>
                  <a:lnTo>
                    <a:pt x="18694" y="24925"/>
                  </a:lnTo>
                  <a:lnTo>
                    <a:pt x="19878" y="24135"/>
                  </a:lnTo>
                  <a:lnTo>
                    <a:pt x="21019" y="23345"/>
                  </a:lnTo>
                  <a:lnTo>
                    <a:pt x="22160" y="22511"/>
                  </a:lnTo>
                  <a:lnTo>
                    <a:pt x="23301" y="21633"/>
                  </a:lnTo>
                  <a:lnTo>
                    <a:pt x="24398" y="20712"/>
                  </a:lnTo>
                  <a:lnTo>
                    <a:pt x="25451" y="19791"/>
                  </a:lnTo>
                  <a:lnTo>
                    <a:pt x="26461" y="18825"/>
                  </a:lnTo>
                  <a:lnTo>
                    <a:pt x="27470" y="17772"/>
                  </a:lnTo>
                  <a:lnTo>
                    <a:pt x="28435" y="16719"/>
                  </a:lnTo>
                  <a:lnTo>
                    <a:pt x="30015" y="14920"/>
                  </a:lnTo>
                  <a:lnTo>
                    <a:pt x="31551" y="12945"/>
                  </a:lnTo>
                  <a:lnTo>
                    <a:pt x="32955" y="10883"/>
                  </a:lnTo>
                  <a:lnTo>
                    <a:pt x="34096" y="8996"/>
                  </a:lnTo>
                  <a:lnTo>
                    <a:pt x="35237" y="7109"/>
                  </a:lnTo>
                  <a:lnTo>
                    <a:pt x="36641" y="4520"/>
                  </a:lnTo>
                  <a:lnTo>
                    <a:pt x="37870" y="2238"/>
                  </a:lnTo>
                  <a:lnTo>
                    <a:pt x="38703" y="220"/>
                  </a:lnTo>
                  <a:lnTo>
                    <a:pt x="38703" y="132"/>
                  </a:lnTo>
                  <a:lnTo>
                    <a:pt x="38703" y="88"/>
                  </a:lnTo>
                  <a:lnTo>
                    <a:pt x="38659" y="44"/>
                  </a:lnTo>
                  <a:lnTo>
                    <a:pt x="3861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" name="Google Shape;908;p48"/>
            <p:cNvSpPr/>
            <p:nvPr/>
          </p:nvSpPr>
          <p:spPr>
            <a:xfrm>
              <a:off x="5469775" y="1897050"/>
              <a:ext cx="943450" cy="837050"/>
            </a:xfrm>
            <a:custGeom>
              <a:avLst/>
              <a:gdLst/>
              <a:ahLst/>
              <a:cxnLst/>
              <a:rect l="l" t="t" r="r" b="b"/>
              <a:pathLst>
                <a:path w="37738" h="33482" extrusionOk="0">
                  <a:moveTo>
                    <a:pt x="37518" y="1"/>
                  </a:moveTo>
                  <a:lnTo>
                    <a:pt x="37430" y="45"/>
                  </a:lnTo>
                  <a:lnTo>
                    <a:pt x="37386" y="89"/>
                  </a:lnTo>
                  <a:lnTo>
                    <a:pt x="36114" y="2502"/>
                  </a:lnTo>
                  <a:lnTo>
                    <a:pt x="34841" y="4915"/>
                  </a:lnTo>
                  <a:lnTo>
                    <a:pt x="33569" y="7066"/>
                  </a:lnTo>
                  <a:lnTo>
                    <a:pt x="32472" y="8908"/>
                  </a:lnTo>
                  <a:lnTo>
                    <a:pt x="31155" y="10751"/>
                  </a:lnTo>
                  <a:lnTo>
                    <a:pt x="29751" y="12551"/>
                  </a:lnTo>
                  <a:lnTo>
                    <a:pt x="27601" y="14964"/>
                  </a:lnTo>
                  <a:lnTo>
                    <a:pt x="26504" y="16105"/>
                  </a:lnTo>
                  <a:lnTo>
                    <a:pt x="25363" y="17202"/>
                  </a:lnTo>
                  <a:lnTo>
                    <a:pt x="24178" y="18255"/>
                  </a:lnTo>
                  <a:lnTo>
                    <a:pt x="22950" y="19264"/>
                  </a:lnTo>
                  <a:lnTo>
                    <a:pt x="21721" y="20230"/>
                  </a:lnTo>
                  <a:lnTo>
                    <a:pt x="20449" y="21195"/>
                  </a:lnTo>
                  <a:lnTo>
                    <a:pt x="19176" y="22073"/>
                  </a:lnTo>
                  <a:lnTo>
                    <a:pt x="17860" y="22994"/>
                  </a:lnTo>
                  <a:lnTo>
                    <a:pt x="16499" y="23828"/>
                  </a:lnTo>
                  <a:lnTo>
                    <a:pt x="15139" y="24662"/>
                  </a:lnTo>
                  <a:lnTo>
                    <a:pt x="12418" y="26285"/>
                  </a:lnTo>
                  <a:lnTo>
                    <a:pt x="9654" y="27821"/>
                  </a:lnTo>
                  <a:lnTo>
                    <a:pt x="6889" y="29313"/>
                  </a:lnTo>
                  <a:lnTo>
                    <a:pt x="5222" y="30278"/>
                  </a:lnTo>
                  <a:lnTo>
                    <a:pt x="2852" y="31463"/>
                  </a:lnTo>
                  <a:lnTo>
                    <a:pt x="88" y="33130"/>
                  </a:lnTo>
                  <a:lnTo>
                    <a:pt x="44" y="33174"/>
                  </a:lnTo>
                  <a:lnTo>
                    <a:pt x="0" y="33262"/>
                  </a:lnTo>
                  <a:lnTo>
                    <a:pt x="0" y="33306"/>
                  </a:lnTo>
                  <a:lnTo>
                    <a:pt x="44" y="33394"/>
                  </a:lnTo>
                  <a:lnTo>
                    <a:pt x="88" y="33438"/>
                  </a:lnTo>
                  <a:lnTo>
                    <a:pt x="176" y="33481"/>
                  </a:lnTo>
                  <a:lnTo>
                    <a:pt x="264" y="33438"/>
                  </a:lnTo>
                  <a:lnTo>
                    <a:pt x="3028" y="31770"/>
                  </a:lnTo>
                  <a:lnTo>
                    <a:pt x="5354" y="30585"/>
                  </a:lnTo>
                  <a:lnTo>
                    <a:pt x="7065" y="29620"/>
                  </a:lnTo>
                  <a:lnTo>
                    <a:pt x="9829" y="28128"/>
                  </a:lnTo>
                  <a:lnTo>
                    <a:pt x="12594" y="26548"/>
                  </a:lnTo>
                  <a:lnTo>
                    <a:pt x="15358" y="24969"/>
                  </a:lnTo>
                  <a:lnTo>
                    <a:pt x="16719" y="24135"/>
                  </a:lnTo>
                  <a:lnTo>
                    <a:pt x="18035" y="23257"/>
                  </a:lnTo>
                  <a:lnTo>
                    <a:pt x="19352" y="22380"/>
                  </a:lnTo>
                  <a:lnTo>
                    <a:pt x="20668" y="21458"/>
                  </a:lnTo>
                  <a:lnTo>
                    <a:pt x="21941" y="20493"/>
                  </a:lnTo>
                  <a:lnTo>
                    <a:pt x="23213" y="19528"/>
                  </a:lnTo>
                  <a:lnTo>
                    <a:pt x="24398" y="18518"/>
                  </a:lnTo>
                  <a:lnTo>
                    <a:pt x="25583" y="17465"/>
                  </a:lnTo>
                  <a:lnTo>
                    <a:pt x="26767" y="16324"/>
                  </a:lnTo>
                  <a:lnTo>
                    <a:pt x="27864" y="15183"/>
                  </a:lnTo>
                  <a:lnTo>
                    <a:pt x="30015" y="12814"/>
                  </a:lnTo>
                  <a:lnTo>
                    <a:pt x="31463" y="10971"/>
                  </a:lnTo>
                  <a:lnTo>
                    <a:pt x="32779" y="9084"/>
                  </a:lnTo>
                  <a:lnTo>
                    <a:pt x="33876" y="7241"/>
                  </a:lnTo>
                  <a:lnTo>
                    <a:pt x="35149" y="5091"/>
                  </a:lnTo>
                  <a:lnTo>
                    <a:pt x="36465" y="2677"/>
                  </a:lnTo>
                  <a:lnTo>
                    <a:pt x="37694" y="264"/>
                  </a:lnTo>
                  <a:lnTo>
                    <a:pt x="37738" y="220"/>
                  </a:lnTo>
                  <a:lnTo>
                    <a:pt x="37738" y="132"/>
                  </a:lnTo>
                  <a:lnTo>
                    <a:pt x="37694" y="89"/>
                  </a:lnTo>
                  <a:lnTo>
                    <a:pt x="37650" y="45"/>
                  </a:lnTo>
                  <a:lnTo>
                    <a:pt x="3756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" name="Google Shape;909;p48"/>
            <p:cNvSpPr/>
            <p:nvPr/>
          </p:nvSpPr>
          <p:spPr>
            <a:xfrm>
              <a:off x="5446725" y="1902550"/>
              <a:ext cx="929200" cy="809600"/>
            </a:xfrm>
            <a:custGeom>
              <a:avLst/>
              <a:gdLst/>
              <a:ahLst/>
              <a:cxnLst/>
              <a:rect l="l" t="t" r="r" b="b"/>
              <a:pathLst>
                <a:path w="37168" h="32384" extrusionOk="0">
                  <a:moveTo>
                    <a:pt x="36860" y="0"/>
                  </a:moveTo>
                  <a:lnTo>
                    <a:pt x="36817" y="88"/>
                  </a:lnTo>
                  <a:lnTo>
                    <a:pt x="36202" y="1229"/>
                  </a:lnTo>
                  <a:lnTo>
                    <a:pt x="35237" y="3028"/>
                  </a:lnTo>
                  <a:lnTo>
                    <a:pt x="34271" y="4783"/>
                  </a:lnTo>
                  <a:lnTo>
                    <a:pt x="33306" y="6451"/>
                  </a:lnTo>
                  <a:lnTo>
                    <a:pt x="32297" y="8118"/>
                  </a:lnTo>
                  <a:lnTo>
                    <a:pt x="31156" y="9742"/>
                  </a:lnTo>
                  <a:lnTo>
                    <a:pt x="30585" y="10531"/>
                  </a:lnTo>
                  <a:lnTo>
                    <a:pt x="29971" y="11321"/>
                  </a:lnTo>
                  <a:lnTo>
                    <a:pt x="29313" y="12111"/>
                  </a:lnTo>
                  <a:lnTo>
                    <a:pt x="28655" y="12901"/>
                  </a:lnTo>
                  <a:lnTo>
                    <a:pt x="27909" y="13691"/>
                  </a:lnTo>
                  <a:lnTo>
                    <a:pt x="27163" y="14437"/>
                  </a:lnTo>
                  <a:lnTo>
                    <a:pt x="25232" y="16280"/>
                  </a:lnTo>
                  <a:lnTo>
                    <a:pt x="23257" y="17947"/>
                  </a:lnTo>
                  <a:lnTo>
                    <a:pt x="21283" y="19395"/>
                  </a:lnTo>
                  <a:lnTo>
                    <a:pt x="19089" y="21194"/>
                  </a:lnTo>
                  <a:lnTo>
                    <a:pt x="16588" y="22906"/>
                  </a:lnTo>
                  <a:lnTo>
                    <a:pt x="12112" y="25495"/>
                  </a:lnTo>
                  <a:lnTo>
                    <a:pt x="9303" y="27030"/>
                  </a:lnTo>
                  <a:lnTo>
                    <a:pt x="7241" y="28171"/>
                  </a:lnTo>
                  <a:lnTo>
                    <a:pt x="3292" y="30146"/>
                  </a:lnTo>
                  <a:lnTo>
                    <a:pt x="89" y="32033"/>
                  </a:lnTo>
                  <a:lnTo>
                    <a:pt x="45" y="32077"/>
                  </a:lnTo>
                  <a:lnTo>
                    <a:pt x="1" y="32164"/>
                  </a:lnTo>
                  <a:lnTo>
                    <a:pt x="1" y="32208"/>
                  </a:lnTo>
                  <a:lnTo>
                    <a:pt x="1" y="32296"/>
                  </a:lnTo>
                  <a:lnTo>
                    <a:pt x="89" y="32340"/>
                  </a:lnTo>
                  <a:lnTo>
                    <a:pt x="176" y="32384"/>
                  </a:lnTo>
                  <a:lnTo>
                    <a:pt x="264" y="32340"/>
                  </a:lnTo>
                  <a:lnTo>
                    <a:pt x="3467" y="30453"/>
                  </a:lnTo>
                  <a:lnTo>
                    <a:pt x="7417" y="28479"/>
                  </a:lnTo>
                  <a:lnTo>
                    <a:pt x="9479" y="27338"/>
                  </a:lnTo>
                  <a:lnTo>
                    <a:pt x="12287" y="25802"/>
                  </a:lnTo>
                  <a:lnTo>
                    <a:pt x="16763" y="23169"/>
                  </a:lnTo>
                  <a:lnTo>
                    <a:pt x="19308" y="21458"/>
                  </a:lnTo>
                  <a:lnTo>
                    <a:pt x="21502" y="19659"/>
                  </a:lnTo>
                  <a:lnTo>
                    <a:pt x="23477" y="18211"/>
                  </a:lnTo>
                  <a:lnTo>
                    <a:pt x="25451" y="16543"/>
                  </a:lnTo>
                  <a:lnTo>
                    <a:pt x="27382" y="14700"/>
                  </a:lnTo>
                  <a:lnTo>
                    <a:pt x="28172" y="13910"/>
                  </a:lnTo>
                  <a:lnTo>
                    <a:pt x="28918" y="13120"/>
                  </a:lnTo>
                  <a:lnTo>
                    <a:pt x="29576" y="12331"/>
                  </a:lnTo>
                  <a:lnTo>
                    <a:pt x="30234" y="11541"/>
                  </a:lnTo>
                  <a:lnTo>
                    <a:pt x="30849" y="10751"/>
                  </a:lnTo>
                  <a:lnTo>
                    <a:pt x="31463" y="9917"/>
                  </a:lnTo>
                  <a:lnTo>
                    <a:pt x="32560" y="8294"/>
                  </a:lnTo>
                  <a:lnTo>
                    <a:pt x="33613" y="6626"/>
                  </a:lnTo>
                  <a:lnTo>
                    <a:pt x="34579" y="4959"/>
                  </a:lnTo>
                  <a:lnTo>
                    <a:pt x="35544" y="3203"/>
                  </a:lnTo>
                  <a:lnTo>
                    <a:pt x="36509" y="1404"/>
                  </a:lnTo>
                  <a:lnTo>
                    <a:pt x="37124" y="220"/>
                  </a:lnTo>
                  <a:lnTo>
                    <a:pt x="37168" y="176"/>
                  </a:lnTo>
                  <a:lnTo>
                    <a:pt x="37168" y="88"/>
                  </a:lnTo>
                  <a:lnTo>
                    <a:pt x="37124" y="44"/>
                  </a:lnTo>
                  <a:lnTo>
                    <a:pt x="3708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" name="Google Shape;910;p48"/>
            <p:cNvSpPr/>
            <p:nvPr/>
          </p:nvSpPr>
          <p:spPr>
            <a:xfrm>
              <a:off x="5422600" y="1929975"/>
              <a:ext cx="900675" cy="760250"/>
            </a:xfrm>
            <a:custGeom>
              <a:avLst/>
              <a:gdLst/>
              <a:ahLst/>
              <a:cxnLst/>
              <a:rect l="l" t="t" r="r" b="b"/>
              <a:pathLst>
                <a:path w="36027" h="30410" extrusionOk="0">
                  <a:moveTo>
                    <a:pt x="35807" y="0"/>
                  </a:moveTo>
                  <a:lnTo>
                    <a:pt x="35763" y="44"/>
                  </a:lnTo>
                  <a:lnTo>
                    <a:pt x="35719" y="88"/>
                  </a:lnTo>
                  <a:lnTo>
                    <a:pt x="34315" y="2677"/>
                  </a:lnTo>
                  <a:lnTo>
                    <a:pt x="33350" y="4476"/>
                  </a:lnTo>
                  <a:lnTo>
                    <a:pt x="32340" y="6187"/>
                  </a:lnTo>
                  <a:lnTo>
                    <a:pt x="31814" y="7021"/>
                  </a:lnTo>
                  <a:lnTo>
                    <a:pt x="31243" y="7855"/>
                  </a:lnTo>
                  <a:lnTo>
                    <a:pt x="30673" y="8645"/>
                  </a:lnTo>
                  <a:lnTo>
                    <a:pt x="30059" y="9391"/>
                  </a:lnTo>
                  <a:lnTo>
                    <a:pt x="29400" y="10180"/>
                  </a:lnTo>
                  <a:lnTo>
                    <a:pt x="28786" y="10926"/>
                  </a:lnTo>
                  <a:lnTo>
                    <a:pt x="28084" y="11672"/>
                  </a:lnTo>
                  <a:lnTo>
                    <a:pt x="27382" y="12374"/>
                  </a:lnTo>
                  <a:lnTo>
                    <a:pt x="25890" y="13779"/>
                  </a:lnTo>
                  <a:lnTo>
                    <a:pt x="24310" y="15183"/>
                  </a:lnTo>
                  <a:lnTo>
                    <a:pt x="22643" y="16411"/>
                  </a:lnTo>
                  <a:lnTo>
                    <a:pt x="20975" y="17772"/>
                  </a:lnTo>
                  <a:lnTo>
                    <a:pt x="20361" y="18342"/>
                  </a:lnTo>
                  <a:lnTo>
                    <a:pt x="19703" y="18913"/>
                  </a:lnTo>
                  <a:lnTo>
                    <a:pt x="19045" y="19439"/>
                  </a:lnTo>
                  <a:lnTo>
                    <a:pt x="18342" y="19966"/>
                  </a:lnTo>
                  <a:lnTo>
                    <a:pt x="16851" y="20975"/>
                  </a:lnTo>
                  <a:lnTo>
                    <a:pt x="15271" y="21940"/>
                  </a:lnTo>
                  <a:lnTo>
                    <a:pt x="13647" y="22906"/>
                  </a:lnTo>
                  <a:lnTo>
                    <a:pt x="12024" y="23783"/>
                  </a:lnTo>
                  <a:lnTo>
                    <a:pt x="8820" y="25495"/>
                  </a:lnTo>
                  <a:lnTo>
                    <a:pt x="7241" y="26328"/>
                  </a:lnTo>
                  <a:lnTo>
                    <a:pt x="3379" y="28171"/>
                  </a:lnTo>
                  <a:lnTo>
                    <a:pt x="88" y="30058"/>
                  </a:lnTo>
                  <a:lnTo>
                    <a:pt x="44" y="30102"/>
                  </a:lnTo>
                  <a:lnTo>
                    <a:pt x="0" y="30190"/>
                  </a:lnTo>
                  <a:lnTo>
                    <a:pt x="0" y="30234"/>
                  </a:lnTo>
                  <a:lnTo>
                    <a:pt x="44" y="30321"/>
                  </a:lnTo>
                  <a:lnTo>
                    <a:pt x="88" y="30365"/>
                  </a:lnTo>
                  <a:lnTo>
                    <a:pt x="176" y="30409"/>
                  </a:lnTo>
                  <a:lnTo>
                    <a:pt x="264" y="30365"/>
                  </a:lnTo>
                  <a:lnTo>
                    <a:pt x="3555" y="28479"/>
                  </a:lnTo>
                  <a:lnTo>
                    <a:pt x="7372" y="26636"/>
                  </a:lnTo>
                  <a:lnTo>
                    <a:pt x="8952" y="25802"/>
                  </a:lnTo>
                  <a:lnTo>
                    <a:pt x="12199" y="24090"/>
                  </a:lnTo>
                  <a:lnTo>
                    <a:pt x="13867" y="23213"/>
                  </a:lnTo>
                  <a:lnTo>
                    <a:pt x="15490" y="22248"/>
                  </a:lnTo>
                  <a:lnTo>
                    <a:pt x="17026" y="21282"/>
                  </a:lnTo>
                  <a:lnTo>
                    <a:pt x="18562" y="20229"/>
                  </a:lnTo>
                  <a:lnTo>
                    <a:pt x="19264" y="19702"/>
                  </a:lnTo>
                  <a:lnTo>
                    <a:pt x="19922" y="19176"/>
                  </a:lnTo>
                  <a:lnTo>
                    <a:pt x="20580" y="18605"/>
                  </a:lnTo>
                  <a:lnTo>
                    <a:pt x="21239" y="18035"/>
                  </a:lnTo>
                  <a:lnTo>
                    <a:pt x="22862" y="16675"/>
                  </a:lnTo>
                  <a:lnTo>
                    <a:pt x="24530" y="15446"/>
                  </a:lnTo>
                  <a:lnTo>
                    <a:pt x="26153" y="14042"/>
                  </a:lnTo>
                  <a:lnTo>
                    <a:pt x="27645" y="12638"/>
                  </a:lnTo>
                  <a:lnTo>
                    <a:pt x="28347" y="11892"/>
                  </a:lnTo>
                  <a:lnTo>
                    <a:pt x="29049" y="11146"/>
                  </a:lnTo>
                  <a:lnTo>
                    <a:pt x="29708" y="10400"/>
                  </a:lnTo>
                  <a:lnTo>
                    <a:pt x="30322" y="9610"/>
                  </a:lnTo>
                  <a:lnTo>
                    <a:pt x="30936" y="8864"/>
                  </a:lnTo>
                  <a:lnTo>
                    <a:pt x="31507" y="8030"/>
                  </a:lnTo>
                  <a:lnTo>
                    <a:pt x="32077" y="7240"/>
                  </a:lnTo>
                  <a:lnTo>
                    <a:pt x="32647" y="6407"/>
                  </a:lnTo>
                  <a:lnTo>
                    <a:pt x="33174" y="5529"/>
                  </a:lnTo>
                  <a:lnTo>
                    <a:pt x="33657" y="4652"/>
                  </a:lnTo>
                  <a:lnTo>
                    <a:pt x="34666" y="2809"/>
                  </a:lnTo>
                  <a:lnTo>
                    <a:pt x="36026" y="263"/>
                  </a:lnTo>
                  <a:lnTo>
                    <a:pt x="36026" y="176"/>
                  </a:lnTo>
                  <a:lnTo>
                    <a:pt x="36026" y="132"/>
                  </a:lnTo>
                  <a:lnTo>
                    <a:pt x="35982" y="44"/>
                  </a:lnTo>
                  <a:lnTo>
                    <a:pt x="3593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" name="Google Shape;911;p48"/>
            <p:cNvSpPr/>
            <p:nvPr/>
          </p:nvSpPr>
          <p:spPr>
            <a:xfrm>
              <a:off x="5375425" y="2000175"/>
              <a:ext cx="840325" cy="647250"/>
            </a:xfrm>
            <a:custGeom>
              <a:avLst/>
              <a:gdLst/>
              <a:ahLst/>
              <a:cxnLst/>
              <a:rect l="l" t="t" r="r" b="b"/>
              <a:pathLst>
                <a:path w="33613" h="25890" extrusionOk="0">
                  <a:moveTo>
                    <a:pt x="33350" y="1"/>
                  </a:moveTo>
                  <a:lnTo>
                    <a:pt x="33306" y="88"/>
                  </a:lnTo>
                  <a:lnTo>
                    <a:pt x="31638" y="2897"/>
                  </a:lnTo>
                  <a:lnTo>
                    <a:pt x="30322" y="4783"/>
                  </a:lnTo>
                  <a:lnTo>
                    <a:pt x="28874" y="6495"/>
                  </a:lnTo>
                  <a:lnTo>
                    <a:pt x="26943" y="8426"/>
                  </a:lnTo>
                  <a:lnTo>
                    <a:pt x="25056" y="10049"/>
                  </a:lnTo>
                  <a:lnTo>
                    <a:pt x="22994" y="11673"/>
                  </a:lnTo>
                  <a:lnTo>
                    <a:pt x="20361" y="14042"/>
                  </a:lnTo>
                  <a:lnTo>
                    <a:pt x="18123" y="15929"/>
                  </a:lnTo>
                  <a:lnTo>
                    <a:pt x="16105" y="17289"/>
                  </a:lnTo>
                  <a:lnTo>
                    <a:pt x="14174" y="18430"/>
                  </a:lnTo>
                  <a:lnTo>
                    <a:pt x="12112" y="19571"/>
                  </a:lnTo>
                  <a:lnTo>
                    <a:pt x="7811" y="21677"/>
                  </a:lnTo>
                  <a:lnTo>
                    <a:pt x="5661" y="22555"/>
                  </a:lnTo>
                  <a:lnTo>
                    <a:pt x="3511" y="23608"/>
                  </a:lnTo>
                  <a:lnTo>
                    <a:pt x="88" y="25539"/>
                  </a:lnTo>
                  <a:lnTo>
                    <a:pt x="1" y="25583"/>
                  </a:lnTo>
                  <a:lnTo>
                    <a:pt x="1" y="25671"/>
                  </a:lnTo>
                  <a:lnTo>
                    <a:pt x="1" y="25714"/>
                  </a:lnTo>
                  <a:lnTo>
                    <a:pt x="1" y="25802"/>
                  </a:lnTo>
                  <a:lnTo>
                    <a:pt x="88" y="25846"/>
                  </a:lnTo>
                  <a:lnTo>
                    <a:pt x="176" y="25890"/>
                  </a:lnTo>
                  <a:lnTo>
                    <a:pt x="264" y="25846"/>
                  </a:lnTo>
                  <a:lnTo>
                    <a:pt x="3686" y="23915"/>
                  </a:lnTo>
                  <a:lnTo>
                    <a:pt x="5793" y="22862"/>
                  </a:lnTo>
                  <a:lnTo>
                    <a:pt x="7943" y="22028"/>
                  </a:lnTo>
                  <a:lnTo>
                    <a:pt x="12287" y="19878"/>
                  </a:lnTo>
                  <a:lnTo>
                    <a:pt x="14349" y="18737"/>
                  </a:lnTo>
                  <a:lnTo>
                    <a:pt x="16280" y="17553"/>
                  </a:lnTo>
                  <a:lnTo>
                    <a:pt x="18299" y="16236"/>
                  </a:lnTo>
                  <a:lnTo>
                    <a:pt x="18343" y="16236"/>
                  </a:lnTo>
                  <a:lnTo>
                    <a:pt x="20580" y="14306"/>
                  </a:lnTo>
                  <a:lnTo>
                    <a:pt x="23213" y="11936"/>
                  </a:lnTo>
                  <a:lnTo>
                    <a:pt x="25276" y="10312"/>
                  </a:lnTo>
                  <a:lnTo>
                    <a:pt x="27206" y="8689"/>
                  </a:lnTo>
                  <a:lnTo>
                    <a:pt x="29137" y="6714"/>
                  </a:lnTo>
                  <a:lnTo>
                    <a:pt x="30585" y="5003"/>
                  </a:lnTo>
                  <a:lnTo>
                    <a:pt x="31946" y="3072"/>
                  </a:lnTo>
                  <a:lnTo>
                    <a:pt x="33569" y="264"/>
                  </a:lnTo>
                  <a:lnTo>
                    <a:pt x="33613" y="176"/>
                  </a:lnTo>
                  <a:lnTo>
                    <a:pt x="33613" y="132"/>
                  </a:lnTo>
                  <a:lnTo>
                    <a:pt x="33569" y="44"/>
                  </a:lnTo>
                  <a:lnTo>
                    <a:pt x="3352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" name="Google Shape;912;p48"/>
            <p:cNvSpPr/>
            <p:nvPr/>
          </p:nvSpPr>
          <p:spPr>
            <a:xfrm>
              <a:off x="5351300" y="2536625"/>
              <a:ext cx="160175" cy="88875"/>
            </a:xfrm>
            <a:custGeom>
              <a:avLst/>
              <a:gdLst/>
              <a:ahLst/>
              <a:cxnLst/>
              <a:rect l="l" t="t" r="r" b="b"/>
              <a:pathLst>
                <a:path w="6407" h="3555" extrusionOk="0">
                  <a:moveTo>
                    <a:pt x="6231" y="0"/>
                  </a:moveTo>
                  <a:lnTo>
                    <a:pt x="6143" y="44"/>
                  </a:lnTo>
                  <a:lnTo>
                    <a:pt x="3554" y="1273"/>
                  </a:lnTo>
                  <a:lnTo>
                    <a:pt x="88" y="3247"/>
                  </a:lnTo>
                  <a:lnTo>
                    <a:pt x="44" y="3291"/>
                  </a:lnTo>
                  <a:lnTo>
                    <a:pt x="0" y="3335"/>
                  </a:lnTo>
                  <a:lnTo>
                    <a:pt x="0" y="3423"/>
                  </a:lnTo>
                  <a:lnTo>
                    <a:pt x="44" y="3467"/>
                  </a:lnTo>
                  <a:lnTo>
                    <a:pt x="88" y="3554"/>
                  </a:lnTo>
                  <a:lnTo>
                    <a:pt x="263" y="3554"/>
                  </a:lnTo>
                  <a:lnTo>
                    <a:pt x="3730" y="1580"/>
                  </a:lnTo>
                  <a:lnTo>
                    <a:pt x="6319" y="351"/>
                  </a:lnTo>
                  <a:lnTo>
                    <a:pt x="6363" y="307"/>
                  </a:lnTo>
                  <a:lnTo>
                    <a:pt x="6407" y="263"/>
                  </a:lnTo>
                  <a:lnTo>
                    <a:pt x="6407" y="176"/>
                  </a:lnTo>
                  <a:lnTo>
                    <a:pt x="6363" y="132"/>
                  </a:lnTo>
                  <a:lnTo>
                    <a:pt x="6363" y="44"/>
                  </a:lnTo>
                  <a:lnTo>
                    <a:pt x="6275" y="44"/>
                  </a:lnTo>
                  <a:lnTo>
                    <a:pt x="623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" name="Google Shape;913;p48"/>
            <p:cNvSpPr/>
            <p:nvPr/>
          </p:nvSpPr>
          <p:spPr>
            <a:xfrm>
              <a:off x="5904175" y="2181175"/>
              <a:ext cx="137150" cy="118500"/>
            </a:xfrm>
            <a:custGeom>
              <a:avLst/>
              <a:gdLst/>
              <a:ahLst/>
              <a:cxnLst/>
              <a:rect l="l" t="t" r="r" b="b"/>
              <a:pathLst>
                <a:path w="5486" h="4740" extrusionOk="0">
                  <a:moveTo>
                    <a:pt x="5267" y="1"/>
                  </a:moveTo>
                  <a:lnTo>
                    <a:pt x="5223" y="45"/>
                  </a:lnTo>
                  <a:lnTo>
                    <a:pt x="3555" y="1493"/>
                  </a:lnTo>
                  <a:lnTo>
                    <a:pt x="89" y="4433"/>
                  </a:lnTo>
                  <a:lnTo>
                    <a:pt x="45" y="4477"/>
                  </a:lnTo>
                  <a:lnTo>
                    <a:pt x="1" y="4564"/>
                  </a:lnTo>
                  <a:lnTo>
                    <a:pt x="1" y="4608"/>
                  </a:lnTo>
                  <a:lnTo>
                    <a:pt x="45" y="4696"/>
                  </a:lnTo>
                  <a:lnTo>
                    <a:pt x="89" y="4740"/>
                  </a:lnTo>
                  <a:lnTo>
                    <a:pt x="176" y="4740"/>
                  </a:lnTo>
                  <a:lnTo>
                    <a:pt x="308" y="4696"/>
                  </a:lnTo>
                  <a:lnTo>
                    <a:pt x="3775" y="1756"/>
                  </a:lnTo>
                  <a:lnTo>
                    <a:pt x="5442" y="308"/>
                  </a:lnTo>
                  <a:lnTo>
                    <a:pt x="5486" y="264"/>
                  </a:lnTo>
                  <a:lnTo>
                    <a:pt x="5486" y="220"/>
                  </a:lnTo>
                  <a:lnTo>
                    <a:pt x="5486" y="132"/>
                  </a:lnTo>
                  <a:lnTo>
                    <a:pt x="5442" y="89"/>
                  </a:lnTo>
                  <a:lnTo>
                    <a:pt x="5398" y="45"/>
                  </a:lnTo>
                  <a:lnTo>
                    <a:pt x="535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" name="Google Shape;914;p48"/>
            <p:cNvSpPr/>
            <p:nvPr/>
          </p:nvSpPr>
          <p:spPr>
            <a:xfrm>
              <a:off x="5889925" y="2072575"/>
              <a:ext cx="210650" cy="199675"/>
            </a:xfrm>
            <a:custGeom>
              <a:avLst/>
              <a:gdLst/>
              <a:ahLst/>
              <a:cxnLst/>
              <a:rect l="l" t="t" r="r" b="b"/>
              <a:pathLst>
                <a:path w="8426" h="7987" extrusionOk="0">
                  <a:moveTo>
                    <a:pt x="8162" y="1"/>
                  </a:moveTo>
                  <a:lnTo>
                    <a:pt x="8118" y="45"/>
                  </a:lnTo>
                  <a:lnTo>
                    <a:pt x="6670" y="1800"/>
                  </a:lnTo>
                  <a:lnTo>
                    <a:pt x="4871" y="3599"/>
                  </a:lnTo>
                  <a:lnTo>
                    <a:pt x="3379" y="4784"/>
                  </a:lnTo>
                  <a:lnTo>
                    <a:pt x="1712" y="6232"/>
                  </a:lnTo>
                  <a:lnTo>
                    <a:pt x="44" y="7680"/>
                  </a:lnTo>
                  <a:lnTo>
                    <a:pt x="0" y="7724"/>
                  </a:lnTo>
                  <a:lnTo>
                    <a:pt x="0" y="7811"/>
                  </a:lnTo>
                  <a:lnTo>
                    <a:pt x="0" y="7855"/>
                  </a:lnTo>
                  <a:lnTo>
                    <a:pt x="44" y="7943"/>
                  </a:lnTo>
                  <a:lnTo>
                    <a:pt x="88" y="7987"/>
                  </a:lnTo>
                  <a:lnTo>
                    <a:pt x="176" y="7987"/>
                  </a:lnTo>
                  <a:lnTo>
                    <a:pt x="308" y="7943"/>
                  </a:lnTo>
                  <a:lnTo>
                    <a:pt x="1931" y="6495"/>
                  </a:lnTo>
                  <a:lnTo>
                    <a:pt x="3599" y="5047"/>
                  </a:lnTo>
                  <a:lnTo>
                    <a:pt x="5091" y="3862"/>
                  </a:lnTo>
                  <a:lnTo>
                    <a:pt x="6934" y="2019"/>
                  </a:lnTo>
                  <a:lnTo>
                    <a:pt x="8382" y="264"/>
                  </a:lnTo>
                  <a:lnTo>
                    <a:pt x="8426" y="220"/>
                  </a:lnTo>
                  <a:lnTo>
                    <a:pt x="8426" y="132"/>
                  </a:lnTo>
                  <a:lnTo>
                    <a:pt x="8426" y="88"/>
                  </a:lnTo>
                  <a:lnTo>
                    <a:pt x="838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" name="Google Shape;915;p48"/>
            <p:cNvSpPr/>
            <p:nvPr/>
          </p:nvSpPr>
          <p:spPr>
            <a:xfrm>
              <a:off x="5303025" y="2516875"/>
              <a:ext cx="109725" cy="65825"/>
            </a:xfrm>
            <a:custGeom>
              <a:avLst/>
              <a:gdLst/>
              <a:ahLst/>
              <a:cxnLst/>
              <a:rect l="l" t="t" r="r" b="b"/>
              <a:pathLst>
                <a:path w="4389" h="2633" extrusionOk="0">
                  <a:moveTo>
                    <a:pt x="4213" y="0"/>
                  </a:moveTo>
                  <a:lnTo>
                    <a:pt x="4169" y="44"/>
                  </a:lnTo>
                  <a:lnTo>
                    <a:pt x="88" y="2282"/>
                  </a:lnTo>
                  <a:lnTo>
                    <a:pt x="44" y="2326"/>
                  </a:lnTo>
                  <a:lnTo>
                    <a:pt x="0" y="2414"/>
                  </a:lnTo>
                  <a:lnTo>
                    <a:pt x="0" y="2457"/>
                  </a:lnTo>
                  <a:lnTo>
                    <a:pt x="0" y="2545"/>
                  </a:lnTo>
                  <a:lnTo>
                    <a:pt x="88" y="2589"/>
                  </a:lnTo>
                  <a:lnTo>
                    <a:pt x="176" y="2633"/>
                  </a:lnTo>
                  <a:lnTo>
                    <a:pt x="264" y="2589"/>
                  </a:lnTo>
                  <a:lnTo>
                    <a:pt x="4301" y="351"/>
                  </a:lnTo>
                  <a:lnTo>
                    <a:pt x="4388" y="307"/>
                  </a:lnTo>
                  <a:lnTo>
                    <a:pt x="4388" y="263"/>
                  </a:lnTo>
                  <a:lnTo>
                    <a:pt x="4388" y="176"/>
                  </a:lnTo>
                  <a:lnTo>
                    <a:pt x="4388" y="132"/>
                  </a:lnTo>
                  <a:lnTo>
                    <a:pt x="4345" y="44"/>
                  </a:lnTo>
                  <a:lnTo>
                    <a:pt x="4301" y="44"/>
                  </a:lnTo>
                  <a:lnTo>
                    <a:pt x="421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" name="Google Shape;916;p48"/>
            <p:cNvSpPr/>
            <p:nvPr/>
          </p:nvSpPr>
          <p:spPr>
            <a:xfrm>
              <a:off x="6039125" y="1741275"/>
              <a:ext cx="930275" cy="1504025"/>
            </a:xfrm>
            <a:custGeom>
              <a:avLst/>
              <a:gdLst/>
              <a:ahLst/>
              <a:cxnLst/>
              <a:rect l="l" t="t" r="r" b="b"/>
              <a:pathLst>
                <a:path w="37211" h="60161" extrusionOk="0">
                  <a:moveTo>
                    <a:pt x="35149" y="1"/>
                  </a:moveTo>
                  <a:lnTo>
                    <a:pt x="35105" y="45"/>
                  </a:lnTo>
                  <a:lnTo>
                    <a:pt x="35017" y="89"/>
                  </a:lnTo>
                  <a:lnTo>
                    <a:pt x="34973" y="132"/>
                  </a:lnTo>
                  <a:lnTo>
                    <a:pt x="34973" y="176"/>
                  </a:lnTo>
                  <a:lnTo>
                    <a:pt x="34973" y="264"/>
                  </a:lnTo>
                  <a:lnTo>
                    <a:pt x="35017" y="308"/>
                  </a:lnTo>
                  <a:lnTo>
                    <a:pt x="36333" y="1756"/>
                  </a:lnTo>
                  <a:lnTo>
                    <a:pt x="36509" y="2195"/>
                  </a:lnTo>
                  <a:lnTo>
                    <a:pt x="36772" y="4433"/>
                  </a:lnTo>
                  <a:lnTo>
                    <a:pt x="36860" y="7329"/>
                  </a:lnTo>
                  <a:lnTo>
                    <a:pt x="36728" y="8557"/>
                  </a:lnTo>
                  <a:lnTo>
                    <a:pt x="35938" y="10400"/>
                  </a:lnTo>
                  <a:lnTo>
                    <a:pt x="34973" y="12770"/>
                  </a:lnTo>
                  <a:lnTo>
                    <a:pt x="33657" y="16588"/>
                  </a:lnTo>
                  <a:lnTo>
                    <a:pt x="32252" y="19133"/>
                  </a:lnTo>
                  <a:lnTo>
                    <a:pt x="30936" y="21590"/>
                  </a:lnTo>
                  <a:lnTo>
                    <a:pt x="29883" y="24091"/>
                  </a:lnTo>
                  <a:lnTo>
                    <a:pt x="27250" y="28742"/>
                  </a:lnTo>
                  <a:lnTo>
                    <a:pt x="27250" y="28830"/>
                  </a:lnTo>
                  <a:lnTo>
                    <a:pt x="27206" y="30585"/>
                  </a:lnTo>
                  <a:lnTo>
                    <a:pt x="27338" y="32253"/>
                  </a:lnTo>
                  <a:lnTo>
                    <a:pt x="28435" y="40239"/>
                  </a:lnTo>
                  <a:lnTo>
                    <a:pt x="28215" y="40590"/>
                  </a:lnTo>
                  <a:lnTo>
                    <a:pt x="27426" y="41204"/>
                  </a:lnTo>
                  <a:lnTo>
                    <a:pt x="25144" y="42565"/>
                  </a:lnTo>
                  <a:lnTo>
                    <a:pt x="22730" y="44232"/>
                  </a:lnTo>
                  <a:lnTo>
                    <a:pt x="20054" y="45856"/>
                  </a:lnTo>
                  <a:lnTo>
                    <a:pt x="20054" y="45900"/>
                  </a:lnTo>
                  <a:lnTo>
                    <a:pt x="16499" y="48708"/>
                  </a:lnTo>
                  <a:lnTo>
                    <a:pt x="14569" y="49761"/>
                  </a:lnTo>
                  <a:lnTo>
                    <a:pt x="14569" y="49805"/>
                  </a:lnTo>
                  <a:lnTo>
                    <a:pt x="12418" y="51867"/>
                  </a:lnTo>
                  <a:lnTo>
                    <a:pt x="11409" y="52569"/>
                  </a:lnTo>
                  <a:lnTo>
                    <a:pt x="8118" y="54281"/>
                  </a:lnTo>
                  <a:lnTo>
                    <a:pt x="6626" y="54939"/>
                  </a:lnTo>
                  <a:lnTo>
                    <a:pt x="6626" y="54983"/>
                  </a:lnTo>
                  <a:lnTo>
                    <a:pt x="5134" y="56036"/>
                  </a:lnTo>
                  <a:lnTo>
                    <a:pt x="3160" y="57484"/>
                  </a:lnTo>
                  <a:lnTo>
                    <a:pt x="88" y="59854"/>
                  </a:lnTo>
                  <a:lnTo>
                    <a:pt x="0" y="59897"/>
                  </a:lnTo>
                  <a:lnTo>
                    <a:pt x="0" y="59941"/>
                  </a:lnTo>
                  <a:lnTo>
                    <a:pt x="0" y="60029"/>
                  </a:lnTo>
                  <a:lnTo>
                    <a:pt x="44" y="60073"/>
                  </a:lnTo>
                  <a:lnTo>
                    <a:pt x="88" y="60117"/>
                  </a:lnTo>
                  <a:lnTo>
                    <a:pt x="176" y="60161"/>
                  </a:lnTo>
                  <a:lnTo>
                    <a:pt x="264" y="60117"/>
                  </a:lnTo>
                  <a:lnTo>
                    <a:pt x="3335" y="57791"/>
                  </a:lnTo>
                  <a:lnTo>
                    <a:pt x="5354" y="56299"/>
                  </a:lnTo>
                  <a:lnTo>
                    <a:pt x="6802" y="55246"/>
                  </a:lnTo>
                  <a:lnTo>
                    <a:pt x="8250" y="54588"/>
                  </a:lnTo>
                  <a:lnTo>
                    <a:pt x="11585" y="52877"/>
                  </a:lnTo>
                  <a:lnTo>
                    <a:pt x="11585" y="52833"/>
                  </a:lnTo>
                  <a:lnTo>
                    <a:pt x="12638" y="52174"/>
                  </a:lnTo>
                  <a:lnTo>
                    <a:pt x="12638" y="52131"/>
                  </a:lnTo>
                  <a:lnTo>
                    <a:pt x="14788" y="50068"/>
                  </a:lnTo>
                  <a:lnTo>
                    <a:pt x="16675" y="48971"/>
                  </a:lnTo>
                  <a:lnTo>
                    <a:pt x="16719" y="48971"/>
                  </a:lnTo>
                  <a:lnTo>
                    <a:pt x="20229" y="46163"/>
                  </a:lnTo>
                  <a:lnTo>
                    <a:pt x="22906" y="44539"/>
                  </a:lnTo>
                  <a:lnTo>
                    <a:pt x="25319" y="42872"/>
                  </a:lnTo>
                  <a:lnTo>
                    <a:pt x="27645" y="41512"/>
                  </a:lnTo>
                  <a:lnTo>
                    <a:pt x="27645" y="41468"/>
                  </a:lnTo>
                  <a:lnTo>
                    <a:pt x="28435" y="40853"/>
                  </a:lnTo>
                  <a:lnTo>
                    <a:pt x="28479" y="40809"/>
                  </a:lnTo>
                  <a:lnTo>
                    <a:pt x="28786" y="40415"/>
                  </a:lnTo>
                  <a:lnTo>
                    <a:pt x="28786" y="40283"/>
                  </a:lnTo>
                  <a:lnTo>
                    <a:pt x="27689" y="32209"/>
                  </a:lnTo>
                  <a:lnTo>
                    <a:pt x="27557" y="30585"/>
                  </a:lnTo>
                  <a:lnTo>
                    <a:pt x="27601" y="28874"/>
                  </a:lnTo>
                  <a:lnTo>
                    <a:pt x="30190" y="24223"/>
                  </a:lnTo>
                  <a:lnTo>
                    <a:pt x="31243" y="21722"/>
                  </a:lnTo>
                  <a:lnTo>
                    <a:pt x="32560" y="19308"/>
                  </a:lnTo>
                  <a:lnTo>
                    <a:pt x="33964" y="16763"/>
                  </a:lnTo>
                  <a:lnTo>
                    <a:pt x="33964" y="16719"/>
                  </a:lnTo>
                  <a:lnTo>
                    <a:pt x="35280" y="12902"/>
                  </a:lnTo>
                  <a:lnTo>
                    <a:pt x="36246" y="10532"/>
                  </a:lnTo>
                  <a:lnTo>
                    <a:pt x="37079" y="8645"/>
                  </a:lnTo>
                  <a:lnTo>
                    <a:pt x="37079" y="8601"/>
                  </a:lnTo>
                  <a:lnTo>
                    <a:pt x="37211" y="7373"/>
                  </a:lnTo>
                  <a:lnTo>
                    <a:pt x="37123" y="4389"/>
                  </a:lnTo>
                  <a:lnTo>
                    <a:pt x="36860" y="2107"/>
                  </a:lnTo>
                  <a:lnTo>
                    <a:pt x="36860" y="2063"/>
                  </a:lnTo>
                  <a:lnTo>
                    <a:pt x="36640" y="1580"/>
                  </a:lnTo>
                  <a:lnTo>
                    <a:pt x="36597" y="1537"/>
                  </a:lnTo>
                  <a:lnTo>
                    <a:pt x="35280" y="89"/>
                  </a:lnTo>
                  <a:lnTo>
                    <a:pt x="35236" y="45"/>
                  </a:lnTo>
                  <a:lnTo>
                    <a:pt x="3514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" name="Google Shape;917;p48"/>
            <p:cNvSpPr/>
            <p:nvPr/>
          </p:nvSpPr>
          <p:spPr>
            <a:xfrm>
              <a:off x="6067650" y="1763225"/>
              <a:ext cx="930275" cy="1507300"/>
            </a:xfrm>
            <a:custGeom>
              <a:avLst/>
              <a:gdLst/>
              <a:ahLst/>
              <a:cxnLst/>
              <a:rect l="l" t="t" r="r" b="b"/>
              <a:pathLst>
                <a:path w="37211" h="60292" extrusionOk="0">
                  <a:moveTo>
                    <a:pt x="35982" y="0"/>
                  </a:moveTo>
                  <a:lnTo>
                    <a:pt x="35938" y="44"/>
                  </a:lnTo>
                  <a:lnTo>
                    <a:pt x="35851" y="88"/>
                  </a:lnTo>
                  <a:lnTo>
                    <a:pt x="35807" y="132"/>
                  </a:lnTo>
                  <a:lnTo>
                    <a:pt x="35807" y="176"/>
                  </a:lnTo>
                  <a:lnTo>
                    <a:pt x="35851" y="264"/>
                  </a:lnTo>
                  <a:lnTo>
                    <a:pt x="35894" y="308"/>
                  </a:lnTo>
                  <a:lnTo>
                    <a:pt x="36772" y="1141"/>
                  </a:lnTo>
                  <a:lnTo>
                    <a:pt x="36772" y="2370"/>
                  </a:lnTo>
                  <a:lnTo>
                    <a:pt x="36860" y="5310"/>
                  </a:lnTo>
                  <a:lnTo>
                    <a:pt x="36860" y="7241"/>
                  </a:lnTo>
                  <a:lnTo>
                    <a:pt x="36860" y="7943"/>
                  </a:lnTo>
                  <a:lnTo>
                    <a:pt x="36772" y="8557"/>
                  </a:lnTo>
                  <a:lnTo>
                    <a:pt x="36597" y="9127"/>
                  </a:lnTo>
                  <a:lnTo>
                    <a:pt x="36377" y="9786"/>
                  </a:lnTo>
                  <a:lnTo>
                    <a:pt x="35587" y="11629"/>
                  </a:lnTo>
                  <a:lnTo>
                    <a:pt x="34578" y="13823"/>
                  </a:lnTo>
                  <a:lnTo>
                    <a:pt x="33481" y="16631"/>
                  </a:lnTo>
                  <a:lnTo>
                    <a:pt x="32033" y="19001"/>
                  </a:lnTo>
                  <a:lnTo>
                    <a:pt x="30717" y="21414"/>
                  </a:lnTo>
                  <a:lnTo>
                    <a:pt x="29927" y="23652"/>
                  </a:lnTo>
                  <a:lnTo>
                    <a:pt x="29927" y="23740"/>
                  </a:lnTo>
                  <a:lnTo>
                    <a:pt x="30190" y="24924"/>
                  </a:lnTo>
                  <a:lnTo>
                    <a:pt x="30409" y="29532"/>
                  </a:lnTo>
                  <a:lnTo>
                    <a:pt x="30453" y="32472"/>
                  </a:lnTo>
                  <a:lnTo>
                    <a:pt x="30453" y="35587"/>
                  </a:lnTo>
                  <a:lnTo>
                    <a:pt x="30409" y="40195"/>
                  </a:lnTo>
                  <a:lnTo>
                    <a:pt x="30234" y="40370"/>
                  </a:lnTo>
                  <a:lnTo>
                    <a:pt x="29225" y="40941"/>
                  </a:lnTo>
                  <a:lnTo>
                    <a:pt x="29181" y="40985"/>
                  </a:lnTo>
                  <a:lnTo>
                    <a:pt x="28171" y="41950"/>
                  </a:lnTo>
                  <a:lnTo>
                    <a:pt x="26153" y="43047"/>
                  </a:lnTo>
                  <a:lnTo>
                    <a:pt x="23257" y="44627"/>
                  </a:lnTo>
                  <a:lnTo>
                    <a:pt x="20843" y="46206"/>
                  </a:lnTo>
                  <a:lnTo>
                    <a:pt x="18825" y="47391"/>
                  </a:lnTo>
                  <a:lnTo>
                    <a:pt x="18825" y="47435"/>
                  </a:lnTo>
                  <a:lnTo>
                    <a:pt x="16017" y="49585"/>
                  </a:lnTo>
                  <a:lnTo>
                    <a:pt x="13910" y="50594"/>
                  </a:lnTo>
                  <a:lnTo>
                    <a:pt x="13866" y="50638"/>
                  </a:lnTo>
                  <a:lnTo>
                    <a:pt x="12023" y="52262"/>
                  </a:lnTo>
                  <a:lnTo>
                    <a:pt x="11014" y="52920"/>
                  </a:lnTo>
                  <a:lnTo>
                    <a:pt x="7328" y="54895"/>
                  </a:lnTo>
                  <a:lnTo>
                    <a:pt x="5880" y="55641"/>
                  </a:lnTo>
                  <a:lnTo>
                    <a:pt x="4213" y="56869"/>
                  </a:lnTo>
                  <a:lnTo>
                    <a:pt x="2150" y="58361"/>
                  </a:lnTo>
                  <a:lnTo>
                    <a:pt x="88" y="59985"/>
                  </a:lnTo>
                  <a:lnTo>
                    <a:pt x="44" y="60029"/>
                  </a:lnTo>
                  <a:lnTo>
                    <a:pt x="0" y="60116"/>
                  </a:lnTo>
                  <a:lnTo>
                    <a:pt x="0" y="60160"/>
                  </a:lnTo>
                  <a:lnTo>
                    <a:pt x="44" y="60248"/>
                  </a:lnTo>
                  <a:lnTo>
                    <a:pt x="132" y="60292"/>
                  </a:lnTo>
                  <a:lnTo>
                    <a:pt x="176" y="60292"/>
                  </a:lnTo>
                  <a:lnTo>
                    <a:pt x="307" y="60248"/>
                  </a:lnTo>
                  <a:lnTo>
                    <a:pt x="2370" y="58668"/>
                  </a:lnTo>
                  <a:lnTo>
                    <a:pt x="4388" y="57176"/>
                  </a:lnTo>
                  <a:lnTo>
                    <a:pt x="6056" y="55904"/>
                  </a:lnTo>
                  <a:lnTo>
                    <a:pt x="7504" y="55202"/>
                  </a:lnTo>
                  <a:lnTo>
                    <a:pt x="11190" y="53227"/>
                  </a:lnTo>
                  <a:lnTo>
                    <a:pt x="12243" y="52525"/>
                  </a:lnTo>
                  <a:lnTo>
                    <a:pt x="14086" y="50902"/>
                  </a:lnTo>
                  <a:lnTo>
                    <a:pt x="16192" y="49892"/>
                  </a:lnTo>
                  <a:lnTo>
                    <a:pt x="16192" y="49848"/>
                  </a:lnTo>
                  <a:lnTo>
                    <a:pt x="19044" y="47698"/>
                  </a:lnTo>
                  <a:lnTo>
                    <a:pt x="21019" y="46514"/>
                  </a:lnTo>
                  <a:lnTo>
                    <a:pt x="23432" y="44934"/>
                  </a:lnTo>
                  <a:lnTo>
                    <a:pt x="26328" y="43354"/>
                  </a:lnTo>
                  <a:lnTo>
                    <a:pt x="28347" y="42213"/>
                  </a:lnTo>
                  <a:lnTo>
                    <a:pt x="28391" y="42213"/>
                  </a:lnTo>
                  <a:lnTo>
                    <a:pt x="29400" y="41248"/>
                  </a:lnTo>
                  <a:lnTo>
                    <a:pt x="30453" y="40677"/>
                  </a:lnTo>
                  <a:lnTo>
                    <a:pt x="30497" y="40634"/>
                  </a:lnTo>
                  <a:lnTo>
                    <a:pt x="30717" y="40370"/>
                  </a:lnTo>
                  <a:lnTo>
                    <a:pt x="30760" y="40239"/>
                  </a:lnTo>
                  <a:lnTo>
                    <a:pt x="30804" y="35587"/>
                  </a:lnTo>
                  <a:lnTo>
                    <a:pt x="30804" y="32472"/>
                  </a:lnTo>
                  <a:lnTo>
                    <a:pt x="30760" y="29488"/>
                  </a:lnTo>
                  <a:lnTo>
                    <a:pt x="30541" y="24881"/>
                  </a:lnTo>
                  <a:lnTo>
                    <a:pt x="30541" y="24837"/>
                  </a:lnTo>
                  <a:lnTo>
                    <a:pt x="30278" y="23740"/>
                  </a:lnTo>
                  <a:lnTo>
                    <a:pt x="31024" y="21546"/>
                  </a:lnTo>
                  <a:lnTo>
                    <a:pt x="32340" y="19176"/>
                  </a:lnTo>
                  <a:lnTo>
                    <a:pt x="33788" y="16807"/>
                  </a:lnTo>
                  <a:lnTo>
                    <a:pt x="33788" y="16763"/>
                  </a:lnTo>
                  <a:lnTo>
                    <a:pt x="34929" y="13954"/>
                  </a:lnTo>
                  <a:lnTo>
                    <a:pt x="35894" y="11760"/>
                  </a:lnTo>
                  <a:lnTo>
                    <a:pt x="36684" y="9917"/>
                  </a:lnTo>
                  <a:lnTo>
                    <a:pt x="36948" y="9215"/>
                  </a:lnTo>
                  <a:lnTo>
                    <a:pt x="37123" y="8601"/>
                  </a:lnTo>
                  <a:lnTo>
                    <a:pt x="37211" y="7987"/>
                  </a:lnTo>
                  <a:lnTo>
                    <a:pt x="37211" y="7285"/>
                  </a:lnTo>
                  <a:lnTo>
                    <a:pt x="37211" y="5310"/>
                  </a:lnTo>
                  <a:lnTo>
                    <a:pt x="37123" y="2370"/>
                  </a:lnTo>
                  <a:lnTo>
                    <a:pt x="37123" y="1097"/>
                  </a:lnTo>
                  <a:lnTo>
                    <a:pt x="37123" y="1010"/>
                  </a:lnTo>
                  <a:lnTo>
                    <a:pt x="37079" y="966"/>
                  </a:lnTo>
                  <a:lnTo>
                    <a:pt x="36114" y="44"/>
                  </a:lnTo>
                  <a:lnTo>
                    <a:pt x="36070" y="44"/>
                  </a:lnTo>
                  <a:lnTo>
                    <a:pt x="3598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" name="Google Shape;918;p48"/>
            <p:cNvSpPr/>
            <p:nvPr/>
          </p:nvSpPr>
          <p:spPr>
            <a:xfrm>
              <a:off x="7317150" y="4387275"/>
              <a:ext cx="64725" cy="41700"/>
            </a:xfrm>
            <a:custGeom>
              <a:avLst/>
              <a:gdLst/>
              <a:ahLst/>
              <a:cxnLst/>
              <a:rect l="l" t="t" r="r" b="b"/>
              <a:pathLst>
                <a:path w="2589" h="1668" extrusionOk="0">
                  <a:moveTo>
                    <a:pt x="132" y="0"/>
                  </a:moveTo>
                  <a:lnTo>
                    <a:pt x="88" y="44"/>
                  </a:lnTo>
                  <a:lnTo>
                    <a:pt x="44" y="88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44" y="307"/>
                  </a:lnTo>
                  <a:lnTo>
                    <a:pt x="88" y="351"/>
                  </a:lnTo>
                  <a:lnTo>
                    <a:pt x="2326" y="1624"/>
                  </a:lnTo>
                  <a:lnTo>
                    <a:pt x="2413" y="1668"/>
                  </a:lnTo>
                  <a:lnTo>
                    <a:pt x="2501" y="1624"/>
                  </a:lnTo>
                  <a:lnTo>
                    <a:pt x="2589" y="1580"/>
                  </a:lnTo>
                  <a:lnTo>
                    <a:pt x="2589" y="1492"/>
                  </a:lnTo>
                  <a:lnTo>
                    <a:pt x="2589" y="1448"/>
                  </a:lnTo>
                  <a:lnTo>
                    <a:pt x="2545" y="1360"/>
                  </a:lnTo>
                  <a:lnTo>
                    <a:pt x="2501" y="1317"/>
                  </a:lnTo>
                  <a:lnTo>
                    <a:pt x="263" y="44"/>
                  </a:lnTo>
                  <a:lnTo>
                    <a:pt x="21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" name="Google Shape;919;p48"/>
            <p:cNvSpPr/>
            <p:nvPr/>
          </p:nvSpPr>
          <p:spPr>
            <a:xfrm>
              <a:off x="7284225" y="4357650"/>
              <a:ext cx="41725" cy="38425"/>
            </a:xfrm>
            <a:custGeom>
              <a:avLst/>
              <a:gdLst/>
              <a:ahLst/>
              <a:cxnLst/>
              <a:rect l="l" t="t" r="r" b="b"/>
              <a:pathLst>
                <a:path w="1669" h="1537" extrusionOk="0">
                  <a:moveTo>
                    <a:pt x="88" y="0"/>
                  </a:moveTo>
                  <a:lnTo>
                    <a:pt x="45" y="88"/>
                  </a:lnTo>
                  <a:lnTo>
                    <a:pt x="1" y="132"/>
                  </a:lnTo>
                  <a:lnTo>
                    <a:pt x="1" y="176"/>
                  </a:lnTo>
                  <a:lnTo>
                    <a:pt x="45" y="264"/>
                  </a:lnTo>
                  <a:lnTo>
                    <a:pt x="483" y="966"/>
                  </a:lnTo>
                  <a:lnTo>
                    <a:pt x="571" y="1010"/>
                  </a:lnTo>
                  <a:lnTo>
                    <a:pt x="1405" y="1536"/>
                  </a:lnTo>
                  <a:lnTo>
                    <a:pt x="1580" y="1536"/>
                  </a:lnTo>
                  <a:lnTo>
                    <a:pt x="1668" y="1448"/>
                  </a:lnTo>
                  <a:lnTo>
                    <a:pt x="1668" y="1405"/>
                  </a:lnTo>
                  <a:lnTo>
                    <a:pt x="1668" y="1317"/>
                  </a:lnTo>
                  <a:lnTo>
                    <a:pt x="1624" y="1273"/>
                  </a:lnTo>
                  <a:lnTo>
                    <a:pt x="1580" y="1229"/>
                  </a:lnTo>
                  <a:lnTo>
                    <a:pt x="790" y="746"/>
                  </a:lnTo>
                  <a:lnTo>
                    <a:pt x="308" y="88"/>
                  </a:lnTo>
                  <a:lnTo>
                    <a:pt x="26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" name="Google Shape;920;p48"/>
            <p:cNvSpPr/>
            <p:nvPr/>
          </p:nvSpPr>
          <p:spPr>
            <a:xfrm>
              <a:off x="7108700" y="4199675"/>
              <a:ext cx="231500" cy="292925"/>
            </a:xfrm>
            <a:custGeom>
              <a:avLst/>
              <a:gdLst/>
              <a:ahLst/>
              <a:cxnLst/>
              <a:rect l="l" t="t" r="r" b="b"/>
              <a:pathLst>
                <a:path w="9260" h="11717" extrusionOk="0">
                  <a:moveTo>
                    <a:pt x="89" y="1"/>
                  </a:moveTo>
                  <a:lnTo>
                    <a:pt x="45" y="44"/>
                  </a:lnTo>
                  <a:lnTo>
                    <a:pt x="1" y="88"/>
                  </a:lnTo>
                  <a:lnTo>
                    <a:pt x="1" y="176"/>
                  </a:lnTo>
                  <a:lnTo>
                    <a:pt x="1" y="220"/>
                  </a:lnTo>
                  <a:lnTo>
                    <a:pt x="1624" y="3643"/>
                  </a:lnTo>
                  <a:lnTo>
                    <a:pt x="2985" y="6407"/>
                  </a:lnTo>
                  <a:lnTo>
                    <a:pt x="3774" y="8513"/>
                  </a:lnTo>
                  <a:lnTo>
                    <a:pt x="4213" y="9347"/>
                  </a:lnTo>
                  <a:lnTo>
                    <a:pt x="4301" y="9435"/>
                  </a:lnTo>
                  <a:lnTo>
                    <a:pt x="7373" y="10883"/>
                  </a:lnTo>
                  <a:lnTo>
                    <a:pt x="8996" y="11673"/>
                  </a:lnTo>
                  <a:lnTo>
                    <a:pt x="9084" y="11717"/>
                  </a:lnTo>
                  <a:lnTo>
                    <a:pt x="9172" y="11673"/>
                  </a:lnTo>
                  <a:lnTo>
                    <a:pt x="9260" y="11629"/>
                  </a:lnTo>
                  <a:lnTo>
                    <a:pt x="9260" y="11541"/>
                  </a:lnTo>
                  <a:lnTo>
                    <a:pt x="9260" y="11497"/>
                  </a:lnTo>
                  <a:lnTo>
                    <a:pt x="9216" y="11409"/>
                  </a:lnTo>
                  <a:lnTo>
                    <a:pt x="9172" y="11366"/>
                  </a:lnTo>
                  <a:lnTo>
                    <a:pt x="7548" y="10576"/>
                  </a:lnTo>
                  <a:lnTo>
                    <a:pt x="4520" y="9128"/>
                  </a:lnTo>
                  <a:lnTo>
                    <a:pt x="4082" y="8338"/>
                  </a:lnTo>
                  <a:lnTo>
                    <a:pt x="3336" y="6275"/>
                  </a:lnTo>
                  <a:lnTo>
                    <a:pt x="3292" y="6275"/>
                  </a:lnTo>
                  <a:lnTo>
                    <a:pt x="1932" y="3511"/>
                  </a:lnTo>
                  <a:lnTo>
                    <a:pt x="308" y="88"/>
                  </a:lnTo>
                  <a:lnTo>
                    <a:pt x="264" y="44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" name="Google Shape;921;p48"/>
            <p:cNvSpPr/>
            <p:nvPr/>
          </p:nvSpPr>
          <p:spPr>
            <a:xfrm>
              <a:off x="6978150" y="4100950"/>
              <a:ext cx="378500" cy="413600"/>
            </a:xfrm>
            <a:custGeom>
              <a:avLst/>
              <a:gdLst/>
              <a:ahLst/>
              <a:cxnLst/>
              <a:rect l="l" t="t" r="r" b="b"/>
              <a:pathLst>
                <a:path w="15140" h="16544" extrusionOk="0">
                  <a:moveTo>
                    <a:pt x="922" y="0"/>
                  </a:moveTo>
                  <a:lnTo>
                    <a:pt x="835" y="44"/>
                  </a:lnTo>
                  <a:lnTo>
                    <a:pt x="835" y="132"/>
                  </a:lnTo>
                  <a:lnTo>
                    <a:pt x="220" y="2326"/>
                  </a:lnTo>
                  <a:lnTo>
                    <a:pt x="1" y="3204"/>
                  </a:lnTo>
                  <a:lnTo>
                    <a:pt x="1" y="3335"/>
                  </a:lnTo>
                  <a:lnTo>
                    <a:pt x="791" y="5178"/>
                  </a:lnTo>
                  <a:lnTo>
                    <a:pt x="2283" y="7987"/>
                  </a:lnTo>
                  <a:lnTo>
                    <a:pt x="4257" y="11278"/>
                  </a:lnTo>
                  <a:lnTo>
                    <a:pt x="5223" y="12550"/>
                  </a:lnTo>
                  <a:lnTo>
                    <a:pt x="5223" y="12594"/>
                  </a:lnTo>
                  <a:lnTo>
                    <a:pt x="6056" y="13428"/>
                  </a:lnTo>
                  <a:lnTo>
                    <a:pt x="6100" y="13428"/>
                  </a:lnTo>
                  <a:lnTo>
                    <a:pt x="8733" y="14788"/>
                  </a:lnTo>
                  <a:lnTo>
                    <a:pt x="8777" y="14788"/>
                  </a:lnTo>
                  <a:lnTo>
                    <a:pt x="11542" y="15666"/>
                  </a:lnTo>
                  <a:lnTo>
                    <a:pt x="13779" y="16499"/>
                  </a:lnTo>
                  <a:lnTo>
                    <a:pt x="13823" y="16543"/>
                  </a:lnTo>
                  <a:lnTo>
                    <a:pt x="13867" y="16543"/>
                  </a:lnTo>
                  <a:lnTo>
                    <a:pt x="14964" y="16455"/>
                  </a:lnTo>
                  <a:lnTo>
                    <a:pt x="15052" y="16455"/>
                  </a:lnTo>
                  <a:lnTo>
                    <a:pt x="15096" y="16412"/>
                  </a:lnTo>
                  <a:lnTo>
                    <a:pt x="15140" y="16324"/>
                  </a:lnTo>
                  <a:lnTo>
                    <a:pt x="15140" y="16280"/>
                  </a:lnTo>
                  <a:lnTo>
                    <a:pt x="15096" y="16192"/>
                  </a:lnTo>
                  <a:lnTo>
                    <a:pt x="15052" y="16148"/>
                  </a:lnTo>
                  <a:lnTo>
                    <a:pt x="15008" y="16104"/>
                  </a:lnTo>
                  <a:lnTo>
                    <a:pt x="14964" y="16104"/>
                  </a:lnTo>
                  <a:lnTo>
                    <a:pt x="13867" y="16192"/>
                  </a:lnTo>
                  <a:lnTo>
                    <a:pt x="11673" y="15315"/>
                  </a:lnTo>
                  <a:lnTo>
                    <a:pt x="8909" y="14437"/>
                  </a:lnTo>
                  <a:lnTo>
                    <a:pt x="6276" y="13121"/>
                  </a:lnTo>
                  <a:lnTo>
                    <a:pt x="5486" y="12331"/>
                  </a:lnTo>
                  <a:lnTo>
                    <a:pt x="4521" y="11102"/>
                  </a:lnTo>
                  <a:lnTo>
                    <a:pt x="2590" y="7811"/>
                  </a:lnTo>
                  <a:lnTo>
                    <a:pt x="1098" y="5047"/>
                  </a:lnTo>
                  <a:lnTo>
                    <a:pt x="352" y="3247"/>
                  </a:lnTo>
                  <a:lnTo>
                    <a:pt x="571" y="2414"/>
                  </a:lnTo>
                  <a:lnTo>
                    <a:pt x="1142" y="220"/>
                  </a:lnTo>
                  <a:lnTo>
                    <a:pt x="1186" y="132"/>
                  </a:lnTo>
                  <a:lnTo>
                    <a:pt x="1142" y="88"/>
                  </a:lnTo>
                  <a:lnTo>
                    <a:pt x="109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" name="Google Shape;922;p48"/>
            <p:cNvSpPr/>
            <p:nvPr/>
          </p:nvSpPr>
          <p:spPr>
            <a:xfrm>
              <a:off x="6866275" y="4041700"/>
              <a:ext cx="453075" cy="489300"/>
            </a:xfrm>
            <a:custGeom>
              <a:avLst/>
              <a:gdLst/>
              <a:ahLst/>
              <a:cxnLst/>
              <a:rect l="l" t="t" r="r" b="b"/>
              <a:pathLst>
                <a:path w="18123" h="19572" extrusionOk="0">
                  <a:moveTo>
                    <a:pt x="2765" y="1"/>
                  </a:moveTo>
                  <a:lnTo>
                    <a:pt x="2721" y="89"/>
                  </a:lnTo>
                  <a:lnTo>
                    <a:pt x="966" y="2546"/>
                  </a:lnTo>
                  <a:lnTo>
                    <a:pt x="966" y="2590"/>
                  </a:lnTo>
                  <a:lnTo>
                    <a:pt x="176" y="4740"/>
                  </a:lnTo>
                  <a:lnTo>
                    <a:pt x="0" y="5442"/>
                  </a:lnTo>
                  <a:lnTo>
                    <a:pt x="0" y="5486"/>
                  </a:lnTo>
                  <a:lnTo>
                    <a:pt x="0" y="7153"/>
                  </a:lnTo>
                  <a:lnTo>
                    <a:pt x="44" y="7285"/>
                  </a:lnTo>
                  <a:lnTo>
                    <a:pt x="263" y="7504"/>
                  </a:lnTo>
                  <a:lnTo>
                    <a:pt x="307" y="7548"/>
                  </a:lnTo>
                  <a:lnTo>
                    <a:pt x="351" y="7592"/>
                  </a:lnTo>
                  <a:lnTo>
                    <a:pt x="1931" y="7680"/>
                  </a:lnTo>
                  <a:lnTo>
                    <a:pt x="3028" y="9260"/>
                  </a:lnTo>
                  <a:lnTo>
                    <a:pt x="4476" y="11849"/>
                  </a:lnTo>
                  <a:lnTo>
                    <a:pt x="5749" y="14569"/>
                  </a:lnTo>
                  <a:lnTo>
                    <a:pt x="6407" y="15622"/>
                  </a:lnTo>
                  <a:lnTo>
                    <a:pt x="6451" y="15666"/>
                  </a:lnTo>
                  <a:lnTo>
                    <a:pt x="7153" y="16280"/>
                  </a:lnTo>
                  <a:lnTo>
                    <a:pt x="7197" y="16280"/>
                  </a:lnTo>
                  <a:lnTo>
                    <a:pt x="7855" y="16588"/>
                  </a:lnTo>
                  <a:lnTo>
                    <a:pt x="8381" y="16675"/>
                  </a:lnTo>
                  <a:lnTo>
                    <a:pt x="12331" y="18036"/>
                  </a:lnTo>
                  <a:lnTo>
                    <a:pt x="14744" y="18738"/>
                  </a:lnTo>
                  <a:lnTo>
                    <a:pt x="17465" y="19571"/>
                  </a:lnTo>
                  <a:lnTo>
                    <a:pt x="17552" y="19571"/>
                  </a:lnTo>
                  <a:lnTo>
                    <a:pt x="17991" y="19484"/>
                  </a:lnTo>
                  <a:lnTo>
                    <a:pt x="18035" y="19484"/>
                  </a:lnTo>
                  <a:lnTo>
                    <a:pt x="18123" y="19440"/>
                  </a:lnTo>
                  <a:lnTo>
                    <a:pt x="18123" y="19352"/>
                  </a:lnTo>
                  <a:lnTo>
                    <a:pt x="18123" y="19308"/>
                  </a:lnTo>
                  <a:lnTo>
                    <a:pt x="18123" y="19220"/>
                  </a:lnTo>
                  <a:lnTo>
                    <a:pt x="18035" y="19177"/>
                  </a:lnTo>
                  <a:lnTo>
                    <a:pt x="17991" y="19133"/>
                  </a:lnTo>
                  <a:lnTo>
                    <a:pt x="17903" y="19133"/>
                  </a:lnTo>
                  <a:lnTo>
                    <a:pt x="17508" y="19220"/>
                  </a:lnTo>
                  <a:lnTo>
                    <a:pt x="14876" y="18431"/>
                  </a:lnTo>
                  <a:lnTo>
                    <a:pt x="12418" y="17685"/>
                  </a:lnTo>
                  <a:lnTo>
                    <a:pt x="8469" y="16324"/>
                  </a:lnTo>
                  <a:lnTo>
                    <a:pt x="7943" y="16237"/>
                  </a:lnTo>
                  <a:lnTo>
                    <a:pt x="7328" y="15973"/>
                  </a:lnTo>
                  <a:lnTo>
                    <a:pt x="6714" y="15403"/>
                  </a:lnTo>
                  <a:lnTo>
                    <a:pt x="6056" y="14394"/>
                  </a:lnTo>
                  <a:lnTo>
                    <a:pt x="4783" y="11673"/>
                  </a:lnTo>
                  <a:lnTo>
                    <a:pt x="3335" y="9084"/>
                  </a:lnTo>
                  <a:lnTo>
                    <a:pt x="3335" y="9040"/>
                  </a:lnTo>
                  <a:lnTo>
                    <a:pt x="2150" y="7373"/>
                  </a:lnTo>
                  <a:lnTo>
                    <a:pt x="2106" y="7329"/>
                  </a:lnTo>
                  <a:lnTo>
                    <a:pt x="2019" y="7329"/>
                  </a:lnTo>
                  <a:lnTo>
                    <a:pt x="483" y="7241"/>
                  </a:lnTo>
                  <a:lnTo>
                    <a:pt x="351" y="7109"/>
                  </a:lnTo>
                  <a:lnTo>
                    <a:pt x="351" y="5486"/>
                  </a:lnTo>
                  <a:lnTo>
                    <a:pt x="527" y="4872"/>
                  </a:lnTo>
                  <a:lnTo>
                    <a:pt x="1273" y="2721"/>
                  </a:lnTo>
                  <a:lnTo>
                    <a:pt x="2984" y="264"/>
                  </a:lnTo>
                  <a:lnTo>
                    <a:pt x="3028" y="220"/>
                  </a:lnTo>
                  <a:lnTo>
                    <a:pt x="3028" y="132"/>
                  </a:lnTo>
                  <a:lnTo>
                    <a:pt x="3028" y="89"/>
                  </a:lnTo>
                  <a:lnTo>
                    <a:pt x="2940" y="45"/>
                  </a:lnTo>
                  <a:lnTo>
                    <a:pt x="289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" name="Google Shape;923;p48"/>
            <p:cNvSpPr/>
            <p:nvPr/>
          </p:nvSpPr>
          <p:spPr>
            <a:xfrm>
              <a:off x="6816900" y="4007700"/>
              <a:ext cx="515625" cy="541950"/>
            </a:xfrm>
            <a:custGeom>
              <a:avLst/>
              <a:gdLst/>
              <a:ahLst/>
              <a:cxnLst/>
              <a:rect l="l" t="t" r="r" b="b"/>
              <a:pathLst>
                <a:path w="20625" h="21678" extrusionOk="0">
                  <a:moveTo>
                    <a:pt x="3379" y="1"/>
                  </a:moveTo>
                  <a:lnTo>
                    <a:pt x="3292" y="44"/>
                  </a:lnTo>
                  <a:lnTo>
                    <a:pt x="3248" y="44"/>
                  </a:lnTo>
                  <a:lnTo>
                    <a:pt x="3204" y="132"/>
                  </a:lnTo>
                  <a:lnTo>
                    <a:pt x="1624" y="3248"/>
                  </a:lnTo>
                  <a:lnTo>
                    <a:pt x="922" y="4389"/>
                  </a:lnTo>
                  <a:lnTo>
                    <a:pt x="439" y="5573"/>
                  </a:lnTo>
                  <a:lnTo>
                    <a:pt x="132" y="6583"/>
                  </a:lnTo>
                  <a:lnTo>
                    <a:pt x="132" y="6626"/>
                  </a:lnTo>
                  <a:lnTo>
                    <a:pt x="1" y="7987"/>
                  </a:lnTo>
                  <a:lnTo>
                    <a:pt x="1" y="8031"/>
                  </a:lnTo>
                  <a:lnTo>
                    <a:pt x="88" y="9172"/>
                  </a:lnTo>
                  <a:lnTo>
                    <a:pt x="88" y="9259"/>
                  </a:lnTo>
                  <a:lnTo>
                    <a:pt x="352" y="9654"/>
                  </a:lnTo>
                  <a:lnTo>
                    <a:pt x="352" y="9698"/>
                  </a:lnTo>
                  <a:lnTo>
                    <a:pt x="2282" y="11585"/>
                  </a:lnTo>
                  <a:lnTo>
                    <a:pt x="2984" y="12594"/>
                  </a:lnTo>
                  <a:lnTo>
                    <a:pt x="4125" y="16807"/>
                  </a:lnTo>
                  <a:lnTo>
                    <a:pt x="4389" y="17597"/>
                  </a:lnTo>
                  <a:lnTo>
                    <a:pt x="4432" y="17640"/>
                  </a:lnTo>
                  <a:lnTo>
                    <a:pt x="4476" y="17684"/>
                  </a:lnTo>
                  <a:lnTo>
                    <a:pt x="6100" y="18474"/>
                  </a:lnTo>
                  <a:lnTo>
                    <a:pt x="6144" y="18474"/>
                  </a:lnTo>
                  <a:lnTo>
                    <a:pt x="8601" y="18957"/>
                  </a:lnTo>
                  <a:lnTo>
                    <a:pt x="10664" y="19220"/>
                  </a:lnTo>
                  <a:lnTo>
                    <a:pt x="15095" y="20668"/>
                  </a:lnTo>
                  <a:lnTo>
                    <a:pt x="17641" y="21458"/>
                  </a:lnTo>
                  <a:lnTo>
                    <a:pt x="18650" y="21677"/>
                  </a:lnTo>
                  <a:lnTo>
                    <a:pt x="18738" y="21677"/>
                  </a:lnTo>
                  <a:lnTo>
                    <a:pt x="20493" y="21195"/>
                  </a:lnTo>
                  <a:lnTo>
                    <a:pt x="20581" y="21151"/>
                  </a:lnTo>
                  <a:lnTo>
                    <a:pt x="20624" y="21107"/>
                  </a:lnTo>
                  <a:lnTo>
                    <a:pt x="20624" y="21063"/>
                  </a:lnTo>
                  <a:lnTo>
                    <a:pt x="20624" y="20975"/>
                  </a:lnTo>
                  <a:lnTo>
                    <a:pt x="20581" y="20931"/>
                  </a:lnTo>
                  <a:lnTo>
                    <a:pt x="20537" y="20888"/>
                  </a:lnTo>
                  <a:lnTo>
                    <a:pt x="20493" y="20844"/>
                  </a:lnTo>
                  <a:lnTo>
                    <a:pt x="20405" y="20844"/>
                  </a:lnTo>
                  <a:lnTo>
                    <a:pt x="18694" y="21326"/>
                  </a:lnTo>
                  <a:lnTo>
                    <a:pt x="17728" y="21107"/>
                  </a:lnTo>
                  <a:lnTo>
                    <a:pt x="15183" y="20317"/>
                  </a:lnTo>
                  <a:lnTo>
                    <a:pt x="10751" y="18869"/>
                  </a:lnTo>
                  <a:lnTo>
                    <a:pt x="10707" y="18869"/>
                  </a:lnTo>
                  <a:lnTo>
                    <a:pt x="8645" y="18606"/>
                  </a:lnTo>
                  <a:lnTo>
                    <a:pt x="6232" y="18123"/>
                  </a:lnTo>
                  <a:lnTo>
                    <a:pt x="4696" y="17421"/>
                  </a:lnTo>
                  <a:lnTo>
                    <a:pt x="4476" y="16719"/>
                  </a:lnTo>
                  <a:lnTo>
                    <a:pt x="3292" y="12463"/>
                  </a:lnTo>
                  <a:lnTo>
                    <a:pt x="3292" y="12419"/>
                  </a:lnTo>
                  <a:lnTo>
                    <a:pt x="2546" y="11366"/>
                  </a:lnTo>
                  <a:lnTo>
                    <a:pt x="2546" y="11322"/>
                  </a:lnTo>
                  <a:lnTo>
                    <a:pt x="615" y="9479"/>
                  </a:lnTo>
                  <a:lnTo>
                    <a:pt x="439" y="9128"/>
                  </a:lnTo>
                  <a:lnTo>
                    <a:pt x="352" y="8031"/>
                  </a:lnTo>
                  <a:lnTo>
                    <a:pt x="483" y="6670"/>
                  </a:lnTo>
                  <a:lnTo>
                    <a:pt x="747" y="5705"/>
                  </a:lnTo>
                  <a:lnTo>
                    <a:pt x="1229" y="4564"/>
                  </a:lnTo>
                  <a:lnTo>
                    <a:pt x="1931" y="3423"/>
                  </a:lnTo>
                  <a:lnTo>
                    <a:pt x="3511" y="264"/>
                  </a:lnTo>
                  <a:lnTo>
                    <a:pt x="3511" y="220"/>
                  </a:lnTo>
                  <a:lnTo>
                    <a:pt x="3511" y="132"/>
                  </a:lnTo>
                  <a:lnTo>
                    <a:pt x="3467" y="88"/>
                  </a:lnTo>
                  <a:lnTo>
                    <a:pt x="3423" y="44"/>
                  </a:lnTo>
                  <a:lnTo>
                    <a:pt x="337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" name="Google Shape;924;p48"/>
            <p:cNvSpPr/>
            <p:nvPr/>
          </p:nvSpPr>
          <p:spPr>
            <a:xfrm>
              <a:off x="7193175" y="3904575"/>
              <a:ext cx="99850" cy="461875"/>
            </a:xfrm>
            <a:custGeom>
              <a:avLst/>
              <a:gdLst/>
              <a:ahLst/>
              <a:cxnLst/>
              <a:rect l="l" t="t" r="r" b="b"/>
              <a:pathLst>
                <a:path w="3994" h="18475" extrusionOk="0">
                  <a:moveTo>
                    <a:pt x="132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44" y="176"/>
                  </a:lnTo>
                  <a:lnTo>
                    <a:pt x="1" y="659"/>
                  </a:lnTo>
                  <a:lnTo>
                    <a:pt x="132" y="1932"/>
                  </a:lnTo>
                  <a:lnTo>
                    <a:pt x="176" y="1932"/>
                  </a:lnTo>
                  <a:lnTo>
                    <a:pt x="703" y="3818"/>
                  </a:lnTo>
                  <a:lnTo>
                    <a:pt x="834" y="4871"/>
                  </a:lnTo>
                  <a:lnTo>
                    <a:pt x="220" y="7768"/>
                  </a:lnTo>
                  <a:lnTo>
                    <a:pt x="220" y="7811"/>
                  </a:lnTo>
                  <a:lnTo>
                    <a:pt x="220" y="8689"/>
                  </a:lnTo>
                  <a:lnTo>
                    <a:pt x="395" y="9698"/>
                  </a:lnTo>
                  <a:lnTo>
                    <a:pt x="395" y="9742"/>
                  </a:lnTo>
                  <a:lnTo>
                    <a:pt x="1887" y="13560"/>
                  </a:lnTo>
                  <a:lnTo>
                    <a:pt x="2590" y="16017"/>
                  </a:lnTo>
                  <a:lnTo>
                    <a:pt x="3248" y="17816"/>
                  </a:lnTo>
                  <a:lnTo>
                    <a:pt x="3248" y="17860"/>
                  </a:lnTo>
                  <a:lnTo>
                    <a:pt x="3687" y="18387"/>
                  </a:lnTo>
                  <a:lnTo>
                    <a:pt x="3730" y="18431"/>
                  </a:lnTo>
                  <a:lnTo>
                    <a:pt x="3818" y="18474"/>
                  </a:lnTo>
                  <a:lnTo>
                    <a:pt x="3950" y="18431"/>
                  </a:lnTo>
                  <a:lnTo>
                    <a:pt x="3994" y="18387"/>
                  </a:lnTo>
                  <a:lnTo>
                    <a:pt x="3994" y="18299"/>
                  </a:lnTo>
                  <a:lnTo>
                    <a:pt x="3994" y="18255"/>
                  </a:lnTo>
                  <a:lnTo>
                    <a:pt x="3950" y="18167"/>
                  </a:lnTo>
                  <a:lnTo>
                    <a:pt x="3555" y="17685"/>
                  </a:lnTo>
                  <a:lnTo>
                    <a:pt x="2897" y="15885"/>
                  </a:lnTo>
                  <a:lnTo>
                    <a:pt x="2238" y="13472"/>
                  </a:lnTo>
                  <a:lnTo>
                    <a:pt x="747" y="9611"/>
                  </a:lnTo>
                  <a:lnTo>
                    <a:pt x="571" y="8645"/>
                  </a:lnTo>
                  <a:lnTo>
                    <a:pt x="571" y="7811"/>
                  </a:lnTo>
                  <a:lnTo>
                    <a:pt x="1185" y="4915"/>
                  </a:lnTo>
                  <a:lnTo>
                    <a:pt x="1185" y="4871"/>
                  </a:lnTo>
                  <a:lnTo>
                    <a:pt x="1054" y="3731"/>
                  </a:lnTo>
                  <a:lnTo>
                    <a:pt x="483" y="1844"/>
                  </a:lnTo>
                  <a:lnTo>
                    <a:pt x="352" y="659"/>
                  </a:lnTo>
                  <a:lnTo>
                    <a:pt x="395" y="176"/>
                  </a:lnTo>
                  <a:lnTo>
                    <a:pt x="352" y="89"/>
                  </a:lnTo>
                  <a:lnTo>
                    <a:pt x="308" y="45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" name="Google Shape;925;p48"/>
            <p:cNvSpPr/>
            <p:nvPr/>
          </p:nvSpPr>
          <p:spPr>
            <a:xfrm>
              <a:off x="7090050" y="3878250"/>
              <a:ext cx="102050" cy="330225"/>
            </a:xfrm>
            <a:custGeom>
              <a:avLst/>
              <a:gdLst/>
              <a:ahLst/>
              <a:cxnLst/>
              <a:rect l="l" t="t" r="r" b="b"/>
              <a:pathLst>
                <a:path w="4082" h="13209" extrusionOk="0">
                  <a:moveTo>
                    <a:pt x="3818" y="1"/>
                  </a:moveTo>
                  <a:lnTo>
                    <a:pt x="3775" y="45"/>
                  </a:lnTo>
                  <a:lnTo>
                    <a:pt x="3731" y="88"/>
                  </a:lnTo>
                  <a:lnTo>
                    <a:pt x="3511" y="659"/>
                  </a:lnTo>
                  <a:lnTo>
                    <a:pt x="3511" y="703"/>
                  </a:lnTo>
                  <a:lnTo>
                    <a:pt x="3204" y="2633"/>
                  </a:lnTo>
                  <a:lnTo>
                    <a:pt x="1537" y="5661"/>
                  </a:lnTo>
                  <a:lnTo>
                    <a:pt x="1537" y="5705"/>
                  </a:lnTo>
                  <a:lnTo>
                    <a:pt x="791" y="7811"/>
                  </a:lnTo>
                  <a:lnTo>
                    <a:pt x="1" y="10400"/>
                  </a:lnTo>
                  <a:lnTo>
                    <a:pt x="1" y="10488"/>
                  </a:lnTo>
                  <a:lnTo>
                    <a:pt x="89" y="11278"/>
                  </a:lnTo>
                  <a:lnTo>
                    <a:pt x="89" y="11322"/>
                  </a:lnTo>
                  <a:lnTo>
                    <a:pt x="747" y="13077"/>
                  </a:lnTo>
                  <a:lnTo>
                    <a:pt x="791" y="13165"/>
                  </a:lnTo>
                  <a:lnTo>
                    <a:pt x="922" y="13209"/>
                  </a:lnTo>
                  <a:lnTo>
                    <a:pt x="966" y="13165"/>
                  </a:lnTo>
                  <a:lnTo>
                    <a:pt x="1010" y="13165"/>
                  </a:lnTo>
                  <a:lnTo>
                    <a:pt x="1054" y="13077"/>
                  </a:lnTo>
                  <a:lnTo>
                    <a:pt x="1098" y="13033"/>
                  </a:lnTo>
                  <a:lnTo>
                    <a:pt x="1054" y="12945"/>
                  </a:lnTo>
                  <a:lnTo>
                    <a:pt x="440" y="11234"/>
                  </a:lnTo>
                  <a:lnTo>
                    <a:pt x="352" y="10488"/>
                  </a:lnTo>
                  <a:lnTo>
                    <a:pt x="1098" y="7943"/>
                  </a:lnTo>
                  <a:lnTo>
                    <a:pt x="1888" y="5837"/>
                  </a:lnTo>
                  <a:lnTo>
                    <a:pt x="3511" y="2765"/>
                  </a:lnTo>
                  <a:lnTo>
                    <a:pt x="3555" y="2721"/>
                  </a:lnTo>
                  <a:lnTo>
                    <a:pt x="3862" y="790"/>
                  </a:lnTo>
                  <a:lnTo>
                    <a:pt x="4082" y="220"/>
                  </a:lnTo>
                  <a:lnTo>
                    <a:pt x="4082" y="176"/>
                  </a:lnTo>
                  <a:lnTo>
                    <a:pt x="4082" y="88"/>
                  </a:lnTo>
                  <a:lnTo>
                    <a:pt x="4038" y="45"/>
                  </a:lnTo>
                  <a:lnTo>
                    <a:pt x="399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" name="Google Shape;926;p48"/>
            <p:cNvSpPr/>
            <p:nvPr/>
          </p:nvSpPr>
          <p:spPr>
            <a:xfrm>
              <a:off x="6999000" y="3853025"/>
              <a:ext cx="183225" cy="256725"/>
            </a:xfrm>
            <a:custGeom>
              <a:avLst/>
              <a:gdLst/>
              <a:ahLst/>
              <a:cxnLst/>
              <a:rect l="l" t="t" r="r" b="b"/>
              <a:pathLst>
                <a:path w="7329" h="10269" extrusionOk="0">
                  <a:moveTo>
                    <a:pt x="7065" y="0"/>
                  </a:moveTo>
                  <a:lnTo>
                    <a:pt x="7022" y="44"/>
                  </a:lnTo>
                  <a:lnTo>
                    <a:pt x="6978" y="132"/>
                  </a:lnTo>
                  <a:lnTo>
                    <a:pt x="6934" y="308"/>
                  </a:lnTo>
                  <a:lnTo>
                    <a:pt x="5047" y="1624"/>
                  </a:lnTo>
                  <a:lnTo>
                    <a:pt x="5003" y="1668"/>
                  </a:lnTo>
                  <a:lnTo>
                    <a:pt x="4213" y="2677"/>
                  </a:lnTo>
                  <a:lnTo>
                    <a:pt x="2546" y="5003"/>
                  </a:lnTo>
                  <a:lnTo>
                    <a:pt x="747" y="7855"/>
                  </a:lnTo>
                  <a:lnTo>
                    <a:pt x="703" y="7855"/>
                  </a:lnTo>
                  <a:lnTo>
                    <a:pt x="1" y="10005"/>
                  </a:lnTo>
                  <a:lnTo>
                    <a:pt x="1" y="10093"/>
                  </a:lnTo>
                  <a:lnTo>
                    <a:pt x="1" y="10137"/>
                  </a:lnTo>
                  <a:lnTo>
                    <a:pt x="45" y="10225"/>
                  </a:lnTo>
                  <a:lnTo>
                    <a:pt x="88" y="10225"/>
                  </a:lnTo>
                  <a:lnTo>
                    <a:pt x="176" y="10268"/>
                  </a:lnTo>
                  <a:lnTo>
                    <a:pt x="264" y="10225"/>
                  </a:lnTo>
                  <a:lnTo>
                    <a:pt x="308" y="10137"/>
                  </a:lnTo>
                  <a:lnTo>
                    <a:pt x="1054" y="7987"/>
                  </a:lnTo>
                  <a:lnTo>
                    <a:pt x="2809" y="5222"/>
                  </a:lnTo>
                  <a:lnTo>
                    <a:pt x="4520" y="2897"/>
                  </a:lnTo>
                  <a:lnTo>
                    <a:pt x="5266" y="1887"/>
                  </a:lnTo>
                  <a:lnTo>
                    <a:pt x="7153" y="571"/>
                  </a:lnTo>
                  <a:lnTo>
                    <a:pt x="7241" y="483"/>
                  </a:lnTo>
                  <a:lnTo>
                    <a:pt x="7329" y="220"/>
                  </a:lnTo>
                  <a:lnTo>
                    <a:pt x="7329" y="132"/>
                  </a:lnTo>
                  <a:lnTo>
                    <a:pt x="7285" y="88"/>
                  </a:lnTo>
                  <a:lnTo>
                    <a:pt x="7241" y="44"/>
                  </a:lnTo>
                  <a:lnTo>
                    <a:pt x="719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" name="Google Shape;927;p48"/>
            <p:cNvSpPr/>
            <p:nvPr/>
          </p:nvSpPr>
          <p:spPr>
            <a:xfrm>
              <a:off x="6933175" y="3802550"/>
              <a:ext cx="228200" cy="247950"/>
            </a:xfrm>
            <a:custGeom>
              <a:avLst/>
              <a:gdLst/>
              <a:ahLst/>
              <a:cxnLst/>
              <a:rect l="l" t="t" r="r" b="b"/>
              <a:pathLst>
                <a:path w="9128" h="9918" extrusionOk="0">
                  <a:moveTo>
                    <a:pt x="8909" y="1"/>
                  </a:moveTo>
                  <a:lnTo>
                    <a:pt x="7548" y="791"/>
                  </a:lnTo>
                  <a:lnTo>
                    <a:pt x="5091" y="2502"/>
                  </a:lnTo>
                  <a:lnTo>
                    <a:pt x="5047" y="2546"/>
                  </a:lnTo>
                  <a:lnTo>
                    <a:pt x="2502" y="6144"/>
                  </a:lnTo>
                  <a:lnTo>
                    <a:pt x="45" y="9655"/>
                  </a:lnTo>
                  <a:lnTo>
                    <a:pt x="1" y="9698"/>
                  </a:lnTo>
                  <a:lnTo>
                    <a:pt x="1" y="9786"/>
                  </a:lnTo>
                  <a:lnTo>
                    <a:pt x="45" y="9830"/>
                  </a:lnTo>
                  <a:lnTo>
                    <a:pt x="89" y="9874"/>
                  </a:lnTo>
                  <a:lnTo>
                    <a:pt x="176" y="9918"/>
                  </a:lnTo>
                  <a:lnTo>
                    <a:pt x="264" y="9874"/>
                  </a:lnTo>
                  <a:lnTo>
                    <a:pt x="308" y="9830"/>
                  </a:lnTo>
                  <a:lnTo>
                    <a:pt x="2809" y="6320"/>
                  </a:lnTo>
                  <a:lnTo>
                    <a:pt x="5310" y="2765"/>
                  </a:lnTo>
                  <a:lnTo>
                    <a:pt x="7724" y="1054"/>
                  </a:lnTo>
                  <a:lnTo>
                    <a:pt x="9040" y="308"/>
                  </a:lnTo>
                  <a:lnTo>
                    <a:pt x="9128" y="264"/>
                  </a:lnTo>
                  <a:lnTo>
                    <a:pt x="9128" y="220"/>
                  </a:lnTo>
                  <a:lnTo>
                    <a:pt x="9128" y="133"/>
                  </a:lnTo>
                  <a:lnTo>
                    <a:pt x="9128" y="89"/>
                  </a:lnTo>
                  <a:lnTo>
                    <a:pt x="9084" y="45"/>
                  </a:lnTo>
                  <a:lnTo>
                    <a:pt x="904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" name="Google Shape;928;p48"/>
            <p:cNvSpPr/>
            <p:nvPr/>
          </p:nvSpPr>
          <p:spPr>
            <a:xfrm>
              <a:off x="4482450" y="2681425"/>
              <a:ext cx="948950" cy="1026825"/>
            </a:xfrm>
            <a:custGeom>
              <a:avLst/>
              <a:gdLst/>
              <a:ahLst/>
              <a:cxnLst/>
              <a:rect l="l" t="t" r="r" b="b"/>
              <a:pathLst>
                <a:path w="37958" h="41073" extrusionOk="0">
                  <a:moveTo>
                    <a:pt x="37694" y="0"/>
                  </a:moveTo>
                  <a:lnTo>
                    <a:pt x="34930" y="1668"/>
                  </a:lnTo>
                  <a:lnTo>
                    <a:pt x="30454" y="3686"/>
                  </a:lnTo>
                  <a:lnTo>
                    <a:pt x="27338" y="5046"/>
                  </a:lnTo>
                  <a:lnTo>
                    <a:pt x="24223" y="6407"/>
                  </a:lnTo>
                  <a:lnTo>
                    <a:pt x="21283" y="7811"/>
                  </a:lnTo>
                  <a:lnTo>
                    <a:pt x="19615" y="8601"/>
                  </a:lnTo>
                  <a:lnTo>
                    <a:pt x="16588" y="10356"/>
                  </a:lnTo>
                  <a:lnTo>
                    <a:pt x="15008" y="11277"/>
                  </a:lnTo>
                  <a:lnTo>
                    <a:pt x="13253" y="12638"/>
                  </a:lnTo>
                  <a:lnTo>
                    <a:pt x="8996" y="16060"/>
                  </a:lnTo>
                  <a:lnTo>
                    <a:pt x="6890" y="17860"/>
                  </a:lnTo>
                  <a:lnTo>
                    <a:pt x="5661" y="18693"/>
                  </a:lnTo>
                  <a:lnTo>
                    <a:pt x="1712" y="20141"/>
                  </a:lnTo>
                  <a:lnTo>
                    <a:pt x="922" y="20536"/>
                  </a:lnTo>
                  <a:lnTo>
                    <a:pt x="878" y="20580"/>
                  </a:lnTo>
                  <a:lnTo>
                    <a:pt x="835" y="20668"/>
                  </a:lnTo>
                  <a:lnTo>
                    <a:pt x="45" y="24442"/>
                  </a:lnTo>
                  <a:lnTo>
                    <a:pt x="45" y="24485"/>
                  </a:lnTo>
                  <a:lnTo>
                    <a:pt x="1" y="25626"/>
                  </a:lnTo>
                  <a:lnTo>
                    <a:pt x="1" y="25670"/>
                  </a:lnTo>
                  <a:lnTo>
                    <a:pt x="220" y="26153"/>
                  </a:lnTo>
                  <a:lnTo>
                    <a:pt x="220" y="26197"/>
                  </a:lnTo>
                  <a:lnTo>
                    <a:pt x="2458" y="28654"/>
                  </a:lnTo>
                  <a:lnTo>
                    <a:pt x="4740" y="31111"/>
                  </a:lnTo>
                  <a:lnTo>
                    <a:pt x="6627" y="33700"/>
                  </a:lnTo>
                  <a:lnTo>
                    <a:pt x="6627" y="33744"/>
                  </a:lnTo>
                  <a:lnTo>
                    <a:pt x="8909" y="35807"/>
                  </a:lnTo>
                  <a:lnTo>
                    <a:pt x="10357" y="37167"/>
                  </a:lnTo>
                  <a:lnTo>
                    <a:pt x="10752" y="37650"/>
                  </a:lnTo>
                  <a:lnTo>
                    <a:pt x="10181" y="39624"/>
                  </a:lnTo>
                  <a:lnTo>
                    <a:pt x="10049" y="40897"/>
                  </a:lnTo>
                  <a:lnTo>
                    <a:pt x="10049" y="40941"/>
                  </a:lnTo>
                  <a:lnTo>
                    <a:pt x="10093" y="40984"/>
                  </a:lnTo>
                  <a:lnTo>
                    <a:pt x="10137" y="41028"/>
                  </a:lnTo>
                  <a:lnTo>
                    <a:pt x="10225" y="41072"/>
                  </a:lnTo>
                  <a:lnTo>
                    <a:pt x="10357" y="41028"/>
                  </a:lnTo>
                  <a:lnTo>
                    <a:pt x="10400" y="40897"/>
                  </a:lnTo>
                  <a:lnTo>
                    <a:pt x="10532" y="39668"/>
                  </a:lnTo>
                  <a:lnTo>
                    <a:pt x="11103" y="37650"/>
                  </a:lnTo>
                  <a:lnTo>
                    <a:pt x="11103" y="37562"/>
                  </a:lnTo>
                  <a:lnTo>
                    <a:pt x="11103" y="37474"/>
                  </a:lnTo>
                  <a:lnTo>
                    <a:pt x="10620" y="36947"/>
                  </a:lnTo>
                  <a:lnTo>
                    <a:pt x="10620" y="36904"/>
                  </a:lnTo>
                  <a:lnTo>
                    <a:pt x="9128" y="35543"/>
                  </a:lnTo>
                  <a:lnTo>
                    <a:pt x="6890" y="33481"/>
                  </a:lnTo>
                  <a:lnTo>
                    <a:pt x="5003" y="30936"/>
                  </a:lnTo>
                  <a:lnTo>
                    <a:pt x="5003" y="30892"/>
                  </a:lnTo>
                  <a:lnTo>
                    <a:pt x="2721" y="28435"/>
                  </a:lnTo>
                  <a:lnTo>
                    <a:pt x="527" y="25977"/>
                  </a:lnTo>
                  <a:lnTo>
                    <a:pt x="352" y="25582"/>
                  </a:lnTo>
                  <a:lnTo>
                    <a:pt x="396" y="24485"/>
                  </a:lnTo>
                  <a:lnTo>
                    <a:pt x="1186" y="20799"/>
                  </a:lnTo>
                  <a:lnTo>
                    <a:pt x="1844" y="20448"/>
                  </a:lnTo>
                  <a:lnTo>
                    <a:pt x="5793" y="19044"/>
                  </a:lnTo>
                  <a:lnTo>
                    <a:pt x="5837" y="19000"/>
                  </a:lnTo>
                  <a:lnTo>
                    <a:pt x="7109" y="18123"/>
                  </a:lnTo>
                  <a:lnTo>
                    <a:pt x="9216" y="16324"/>
                  </a:lnTo>
                  <a:lnTo>
                    <a:pt x="13472" y="12901"/>
                  </a:lnTo>
                  <a:lnTo>
                    <a:pt x="15183" y="11585"/>
                  </a:lnTo>
                  <a:lnTo>
                    <a:pt x="16763" y="10663"/>
                  </a:lnTo>
                  <a:lnTo>
                    <a:pt x="19747" y="8908"/>
                  </a:lnTo>
                  <a:lnTo>
                    <a:pt x="21414" y="8118"/>
                  </a:lnTo>
                  <a:lnTo>
                    <a:pt x="24354" y="6714"/>
                  </a:lnTo>
                  <a:lnTo>
                    <a:pt x="27470" y="5354"/>
                  </a:lnTo>
                  <a:lnTo>
                    <a:pt x="30585" y="4037"/>
                  </a:lnTo>
                  <a:lnTo>
                    <a:pt x="35061" y="1975"/>
                  </a:lnTo>
                  <a:lnTo>
                    <a:pt x="35105" y="1975"/>
                  </a:lnTo>
                  <a:lnTo>
                    <a:pt x="37870" y="307"/>
                  </a:lnTo>
                  <a:lnTo>
                    <a:pt x="37914" y="263"/>
                  </a:lnTo>
                  <a:lnTo>
                    <a:pt x="37957" y="220"/>
                  </a:lnTo>
                  <a:lnTo>
                    <a:pt x="37957" y="132"/>
                  </a:lnTo>
                  <a:lnTo>
                    <a:pt x="37957" y="88"/>
                  </a:lnTo>
                  <a:lnTo>
                    <a:pt x="37914" y="44"/>
                  </a:lnTo>
                  <a:lnTo>
                    <a:pt x="3782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" name="Google Shape;929;p48"/>
            <p:cNvSpPr/>
            <p:nvPr/>
          </p:nvSpPr>
          <p:spPr>
            <a:xfrm>
              <a:off x="4547175" y="2703350"/>
              <a:ext cx="908350" cy="911650"/>
            </a:xfrm>
            <a:custGeom>
              <a:avLst/>
              <a:gdLst/>
              <a:ahLst/>
              <a:cxnLst/>
              <a:rect l="l" t="t" r="r" b="b"/>
              <a:pathLst>
                <a:path w="36334" h="36466" extrusionOk="0">
                  <a:moveTo>
                    <a:pt x="36071" y="1"/>
                  </a:moveTo>
                  <a:lnTo>
                    <a:pt x="33569" y="1493"/>
                  </a:lnTo>
                  <a:lnTo>
                    <a:pt x="31331" y="2721"/>
                  </a:lnTo>
                  <a:lnTo>
                    <a:pt x="29094" y="3687"/>
                  </a:lnTo>
                  <a:lnTo>
                    <a:pt x="26592" y="4784"/>
                  </a:lnTo>
                  <a:lnTo>
                    <a:pt x="23696" y="6012"/>
                  </a:lnTo>
                  <a:lnTo>
                    <a:pt x="20888" y="7285"/>
                  </a:lnTo>
                  <a:lnTo>
                    <a:pt x="18957" y="8250"/>
                  </a:lnTo>
                  <a:lnTo>
                    <a:pt x="14701" y="10664"/>
                  </a:lnTo>
                  <a:lnTo>
                    <a:pt x="13253" y="11497"/>
                  </a:lnTo>
                  <a:lnTo>
                    <a:pt x="10488" y="13735"/>
                  </a:lnTo>
                  <a:lnTo>
                    <a:pt x="7943" y="15842"/>
                  </a:lnTo>
                  <a:lnTo>
                    <a:pt x="4520" y="18738"/>
                  </a:lnTo>
                  <a:lnTo>
                    <a:pt x="3599" y="19264"/>
                  </a:lnTo>
                  <a:lnTo>
                    <a:pt x="1054" y="20230"/>
                  </a:lnTo>
                  <a:lnTo>
                    <a:pt x="264" y="20537"/>
                  </a:lnTo>
                  <a:lnTo>
                    <a:pt x="220" y="20581"/>
                  </a:lnTo>
                  <a:lnTo>
                    <a:pt x="176" y="20625"/>
                  </a:lnTo>
                  <a:lnTo>
                    <a:pt x="45" y="21151"/>
                  </a:lnTo>
                  <a:lnTo>
                    <a:pt x="1" y="21195"/>
                  </a:lnTo>
                  <a:lnTo>
                    <a:pt x="88" y="22073"/>
                  </a:lnTo>
                  <a:lnTo>
                    <a:pt x="88" y="22160"/>
                  </a:lnTo>
                  <a:lnTo>
                    <a:pt x="1537" y="24398"/>
                  </a:lnTo>
                  <a:lnTo>
                    <a:pt x="4213" y="27865"/>
                  </a:lnTo>
                  <a:lnTo>
                    <a:pt x="5881" y="29796"/>
                  </a:lnTo>
                  <a:lnTo>
                    <a:pt x="7504" y="31595"/>
                  </a:lnTo>
                  <a:lnTo>
                    <a:pt x="8733" y="32999"/>
                  </a:lnTo>
                  <a:lnTo>
                    <a:pt x="9391" y="33833"/>
                  </a:lnTo>
                  <a:lnTo>
                    <a:pt x="9523" y="34271"/>
                  </a:lnTo>
                  <a:lnTo>
                    <a:pt x="8996" y="35807"/>
                  </a:lnTo>
                  <a:lnTo>
                    <a:pt x="8865" y="36202"/>
                  </a:lnTo>
                  <a:lnTo>
                    <a:pt x="8865" y="36290"/>
                  </a:lnTo>
                  <a:lnTo>
                    <a:pt x="8908" y="36334"/>
                  </a:lnTo>
                  <a:lnTo>
                    <a:pt x="8952" y="36421"/>
                  </a:lnTo>
                  <a:lnTo>
                    <a:pt x="8996" y="36421"/>
                  </a:lnTo>
                  <a:lnTo>
                    <a:pt x="9040" y="36465"/>
                  </a:lnTo>
                  <a:lnTo>
                    <a:pt x="9172" y="36421"/>
                  </a:lnTo>
                  <a:lnTo>
                    <a:pt x="9216" y="36334"/>
                  </a:lnTo>
                  <a:lnTo>
                    <a:pt x="9874" y="34315"/>
                  </a:lnTo>
                  <a:lnTo>
                    <a:pt x="9874" y="34227"/>
                  </a:lnTo>
                  <a:lnTo>
                    <a:pt x="9698" y="33701"/>
                  </a:lnTo>
                  <a:lnTo>
                    <a:pt x="9698" y="33657"/>
                  </a:lnTo>
                  <a:lnTo>
                    <a:pt x="8996" y="32779"/>
                  </a:lnTo>
                  <a:lnTo>
                    <a:pt x="7768" y="31375"/>
                  </a:lnTo>
                  <a:lnTo>
                    <a:pt x="6144" y="29576"/>
                  </a:lnTo>
                  <a:lnTo>
                    <a:pt x="4477" y="27645"/>
                  </a:lnTo>
                  <a:lnTo>
                    <a:pt x="1844" y="24179"/>
                  </a:lnTo>
                  <a:lnTo>
                    <a:pt x="440" y="22029"/>
                  </a:lnTo>
                  <a:lnTo>
                    <a:pt x="352" y="21239"/>
                  </a:lnTo>
                  <a:lnTo>
                    <a:pt x="483" y="20800"/>
                  </a:lnTo>
                  <a:lnTo>
                    <a:pt x="3731" y="19571"/>
                  </a:lnTo>
                  <a:lnTo>
                    <a:pt x="3774" y="19571"/>
                  </a:lnTo>
                  <a:lnTo>
                    <a:pt x="4696" y="19045"/>
                  </a:lnTo>
                  <a:lnTo>
                    <a:pt x="4740" y="19045"/>
                  </a:lnTo>
                  <a:lnTo>
                    <a:pt x="8163" y="16105"/>
                  </a:lnTo>
                  <a:lnTo>
                    <a:pt x="10708" y="13999"/>
                  </a:lnTo>
                  <a:lnTo>
                    <a:pt x="13472" y="11805"/>
                  </a:lnTo>
                  <a:lnTo>
                    <a:pt x="14876" y="10971"/>
                  </a:lnTo>
                  <a:lnTo>
                    <a:pt x="19089" y="8557"/>
                  </a:lnTo>
                  <a:lnTo>
                    <a:pt x="21063" y="7592"/>
                  </a:lnTo>
                  <a:lnTo>
                    <a:pt x="23828" y="6363"/>
                  </a:lnTo>
                  <a:lnTo>
                    <a:pt x="26724" y="5091"/>
                  </a:lnTo>
                  <a:lnTo>
                    <a:pt x="29225" y="3994"/>
                  </a:lnTo>
                  <a:lnTo>
                    <a:pt x="31463" y="3029"/>
                  </a:lnTo>
                  <a:lnTo>
                    <a:pt x="33745" y="1800"/>
                  </a:lnTo>
                  <a:lnTo>
                    <a:pt x="36246" y="308"/>
                  </a:lnTo>
                  <a:lnTo>
                    <a:pt x="36290" y="264"/>
                  </a:lnTo>
                  <a:lnTo>
                    <a:pt x="36334" y="220"/>
                  </a:lnTo>
                  <a:lnTo>
                    <a:pt x="36334" y="132"/>
                  </a:lnTo>
                  <a:lnTo>
                    <a:pt x="36290" y="89"/>
                  </a:lnTo>
                  <a:lnTo>
                    <a:pt x="36246" y="45"/>
                  </a:lnTo>
                  <a:lnTo>
                    <a:pt x="3620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" name="Google Shape;930;p48"/>
            <p:cNvSpPr/>
            <p:nvPr/>
          </p:nvSpPr>
          <p:spPr>
            <a:xfrm>
              <a:off x="4648100" y="2725300"/>
              <a:ext cx="830475" cy="834850"/>
            </a:xfrm>
            <a:custGeom>
              <a:avLst/>
              <a:gdLst/>
              <a:ahLst/>
              <a:cxnLst/>
              <a:rect l="l" t="t" r="r" b="b"/>
              <a:pathLst>
                <a:path w="33219" h="33394" extrusionOk="0">
                  <a:moveTo>
                    <a:pt x="32955" y="0"/>
                  </a:moveTo>
                  <a:lnTo>
                    <a:pt x="29269" y="2194"/>
                  </a:lnTo>
                  <a:lnTo>
                    <a:pt x="26636" y="3511"/>
                  </a:lnTo>
                  <a:lnTo>
                    <a:pt x="23916" y="4652"/>
                  </a:lnTo>
                  <a:lnTo>
                    <a:pt x="21502" y="5749"/>
                  </a:lnTo>
                  <a:lnTo>
                    <a:pt x="18738" y="6977"/>
                  </a:lnTo>
                  <a:lnTo>
                    <a:pt x="16368" y="8118"/>
                  </a:lnTo>
                  <a:lnTo>
                    <a:pt x="14350" y="9171"/>
                  </a:lnTo>
                  <a:lnTo>
                    <a:pt x="12068" y="10488"/>
                  </a:lnTo>
                  <a:lnTo>
                    <a:pt x="10049" y="11716"/>
                  </a:lnTo>
                  <a:lnTo>
                    <a:pt x="7329" y="13910"/>
                  </a:lnTo>
                  <a:lnTo>
                    <a:pt x="4652" y="16192"/>
                  </a:lnTo>
                  <a:lnTo>
                    <a:pt x="1317" y="19132"/>
                  </a:lnTo>
                  <a:lnTo>
                    <a:pt x="264" y="19790"/>
                  </a:lnTo>
                  <a:lnTo>
                    <a:pt x="220" y="19834"/>
                  </a:lnTo>
                  <a:lnTo>
                    <a:pt x="1" y="20185"/>
                  </a:lnTo>
                  <a:lnTo>
                    <a:pt x="1" y="20229"/>
                  </a:lnTo>
                  <a:lnTo>
                    <a:pt x="1" y="20317"/>
                  </a:lnTo>
                  <a:lnTo>
                    <a:pt x="176" y="20975"/>
                  </a:lnTo>
                  <a:lnTo>
                    <a:pt x="220" y="21019"/>
                  </a:lnTo>
                  <a:lnTo>
                    <a:pt x="3423" y="25056"/>
                  </a:lnTo>
                  <a:lnTo>
                    <a:pt x="5881" y="28128"/>
                  </a:lnTo>
                  <a:lnTo>
                    <a:pt x="6671" y="29356"/>
                  </a:lnTo>
                  <a:lnTo>
                    <a:pt x="6934" y="30278"/>
                  </a:lnTo>
                  <a:lnTo>
                    <a:pt x="6934" y="30848"/>
                  </a:lnTo>
                  <a:lnTo>
                    <a:pt x="6144" y="33174"/>
                  </a:lnTo>
                  <a:lnTo>
                    <a:pt x="6100" y="33218"/>
                  </a:lnTo>
                  <a:lnTo>
                    <a:pt x="6144" y="33306"/>
                  </a:lnTo>
                  <a:lnTo>
                    <a:pt x="6188" y="33349"/>
                  </a:lnTo>
                  <a:lnTo>
                    <a:pt x="6232" y="33393"/>
                  </a:lnTo>
                  <a:lnTo>
                    <a:pt x="6276" y="33393"/>
                  </a:lnTo>
                  <a:lnTo>
                    <a:pt x="6407" y="33349"/>
                  </a:lnTo>
                  <a:lnTo>
                    <a:pt x="6451" y="33306"/>
                  </a:lnTo>
                  <a:lnTo>
                    <a:pt x="7285" y="30936"/>
                  </a:lnTo>
                  <a:lnTo>
                    <a:pt x="7285" y="30848"/>
                  </a:lnTo>
                  <a:lnTo>
                    <a:pt x="7285" y="30234"/>
                  </a:lnTo>
                  <a:lnTo>
                    <a:pt x="7285" y="30190"/>
                  </a:lnTo>
                  <a:lnTo>
                    <a:pt x="6978" y="29269"/>
                  </a:lnTo>
                  <a:lnTo>
                    <a:pt x="6978" y="29225"/>
                  </a:lnTo>
                  <a:lnTo>
                    <a:pt x="6144" y="27952"/>
                  </a:lnTo>
                  <a:lnTo>
                    <a:pt x="3687" y="24837"/>
                  </a:lnTo>
                  <a:lnTo>
                    <a:pt x="483" y="20844"/>
                  </a:lnTo>
                  <a:lnTo>
                    <a:pt x="352" y="20273"/>
                  </a:lnTo>
                  <a:lnTo>
                    <a:pt x="483" y="20054"/>
                  </a:lnTo>
                  <a:lnTo>
                    <a:pt x="1537" y="19396"/>
                  </a:lnTo>
                  <a:lnTo>
                    <a:pt x="1580" y="19396"/>
                  </a:lnTo>
                  <a:lnTo>
                    <a:pt x="4871" y="16456"/>
                  </a:lnTo>
                  <a:lnTo>
                    <a:pt x="7548" y="14174"/>
                  </a:lnTo>
                  <a:lnTo>
                    <a:pt x="10225" y="12024"/>
                  </a:lnTo>
                  <a:lnTo>
                    <a:pt x="12243" y="10795"/>
                  </a:lnTo>
                  <a:lnTo>
                    <a:pt x="14525" y="9479"/>
                  </a:lnTo>
                  <a:lnTo>
                    <a:pt x="16544" y="8469"/>
                  </a:lnTo>
                  <a:lnTo>
                    <a:pt x="18913" y="7328"/>
                  </a:lnTo>
                  <a:lnTo>
                    <a:pt x="21634" y="6056"/>
                  </a:lnTo>
                  <a:lnTo>
                    <a:pt x="24047" y="5003"/>
                  </a:lnTo>
                  <a:lnTo>
                    <a:pt x="26768" y="3818"/>
                  </a:lnTo>
                  <a:lnTo>
                    <a:pt x="29445" y="2502"/>
                  </a:lnTo>
                  <a:lnTo>
                    <a:pt x="33131" y="308"/>
                  </a:lnTo>
                  <a:lnTo>
                    <a:pt x="33218" y="264"/>
                  </a:lnTo>
                  <a:lnTo>
                    <a:pt x="33218" y="220"/>
                  </a:lnTo>
                  <a:lnTo>
                    <a:pt x="33218" y="132"/>
                  </a:lnTo>
                  <a:lnTo>
                    <a:pt x="33218" y="88"/>
                  </a:lnTo>
                  <a:lnTo>
                    <a:pt x="3317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" name="Google Shape;931;p48"/>
            <p:cNvSpPr/>
            <p:nvPr/>
          </p:nvSpPr>
          <p:spPr>
            <a:xfrm>
              <a:off x="4789625" y="2746150"/>
              <a:ext cx="713075" cy="742700"/>
            </a:xfrm>
            <a:custGeom>
              <a:avLst/>
              <a:gdLst/>
              <a:ahLst/>
              <a:cxnLst/>
              <a:rect l="l" t="t" r="r" b="b"/>
              <a:pathLst>
                <a:path w="28523" h="29708" extrusionOk="0">
                  <a:moveTo>
                    <a:pt x="28259" y="0"/>
                  </a:moveTo>
                  <a:lnTo>
                    <a:pt x="25100" y="1887"/>
                  </a:lnTo>
                  <a:lnTo>
                    <a:pt x="23213" y="2896"/>
                  </a:lnTo>
                  <a:lnTo>
                    <a:pt x="21238" y="3862"/>
                  </a:lnTo>
                  <a:lnTo>
                    <a:pt x="19308" y="4783"/>
                  </a:lnTo>
                  <a:lnTo>
                    <a:pt x="17333" y="5661"/>
                  </a:lnTo>
                  <a:lnTo>
                    <a:pt x="15051" y="6714"/>
                  </a:lnTo>
                  <a:lnTo>
                    <a:pt x="12726" y="7767"/>
                  </a:lnTo>
                  <a:lnTo>
                    <a:pt x="10400" y="8952"/>
                  </a:lnTo>
                  <a:lnTo>
                    <a:pt x="9303" y="9566"/>
                  </a:lnTo>
                  <a:lnTo>
                    <a:pt x="8162" y="10180"/>
                  </a:lnTo>
                  <a:lnTo>
                    <a:pt x="5924" y="11541"/>
                  </a:lnTo>
                  <a:lnTo>
                    <a:pt x="2194" y="14568"/>
                  </a:lnTo>
                  <a:lnTo>
                    <a:pt x="746" y="15973"/>
                  </a:lnTo>
                  <a:lnTo>
                    <a:pt x="702" y="16016"/>
                  </a:lnTo>
                  <a:lnTo>
                    <a:pt x="132" y="16719"/>
                  </a:lnTo>
                  <a:lnTo>
                    <a:pt x="88" y="16762"/>
                  </a:lnTo>
                  <a:lnTo>
                    <a:pt x="0" y="17157"/>
                  </a:lnTo>
                  <a:lnTo>
                    <a:pt x="0" y="17245"/>
                  </a:lnTo>
                  <a:lnTo>
                    <a:pt x="132" y="17684"/>
                  </a:lnTo>
                  <a:lnTo>
                    <a:pt x="132" y="17728"/>
                  </a:lnTo>
                  <a:lnTo>
                    <a:pt x="3291" y="22599"/>
                  </a:lnTo>
                  <a:lnTo>
                    <a:pt x="4037" y="24090"/>
                  </a:lnTo>
                  <a:lnTo>
                    <a:pt x="4213" y="25100"/>
                  </a:lnTo>
                  <a:lnTo>
                    <a:pt x="4081" y="25714"/>
                  </a:lnTo>
                  <a:lnTo>
                    <a:pt x="3555" y="26372"/>
                  </a:lnTo>
                  <a:lnTo>
                    <a:pt x="3511" y="26416"/>
                  </a:lnTo>
                  <a:lnTo>
                    <a:pt x="2150" y="29444"/>
                  </a:lnTo>
                  <a:lnTo>
                    <a:pt x="2107" y="29532"/>
                  </a:lnTo>
                  <a:lnTo>
                    <a:pt x="2150" y="29575"/>
                  </a:lnTo>
                  <a:lnTo>
                    <a:pt x="2150" y="29663"/>
                  </a:lnTo>
                  <a:lnTo>
                    <a:pt x="2238" y="29707"/>
                  </a:lnTo>
                  <a:lnTo>
                    <a:pt x="2282" y="29707"/>
                  </a:lnTo>
                  <a:lnTo>
                    <a:pt x="2370" y="29663"/>
                  </a:lnTo>
                  <a:lnTo>
                    <a:pt x="2458" y="29619"/>
                  </a:lnTo>
                  <a:lnTo>
                    <a:pt x="3818" y="26592"/>
                  </a:lnTo>
                  <a:lnTo>
                    <a:pt x="4388" y="25890"/>
                  </a:lnTo>
                  <a:lnTo>
                    <a:pt x="4388" y="25846"/>
                  </a:lnTo>
                  <a:lnTo>
                    <a:pt x="4564" y="25144"/>
                  </a:lnTo>
                  <a:lnTo>
                    <a:pt x="4564" y="25100"/>
                  </a:lnTo>
                  <a:lnTo>
                    <a:pt x="4388" y="24003"/>
                  </a:lnTo>
                  <a:lnTo>
                    <a:pt x="4344" y="23959"/>
                  </a:lnTo>
                  <a:lnTo>
                    <a:pt x="3599" y="22423"/>
                  </a:lnTo>
                  <a:lnTo>
                    <a:pt x="439" y="17552"/>
                  </a:lnTo>
                  <a:lnTo>
                    <a:pt x="351" y="17201"/>
                  </a:lnTo>
                  <a:lnTo>
                    <a:pt x="439" y="16894"/>
                  </a:lnTo>
                  <a:lnTo>
                    <a:pt x="966" y="16236"/>
                  </a:lnTo>
                  <a:lnTo>
                    <a:pt x="2414" y="14832"/>
                  </a:lnTo>
                  <a:lnTo>
                    <a:pt x="6100" y="11804"/>
                  </a:lnTo>
                  <a:lnTo>
                    <a:pt x="8338" y="10488"/>
                  </a:lnTo>
                  <a:lnTo>
                    <a:pt x="9479" y="9873"/>
                  </a:lnTo>
                  <a:lnTo>
                    <a:pt x="10576" y="9259"/>
                  </a:lnTo>
                  <a:lnTo>
                    <a:pt x="12857" y="8118"/>
                  </a:lnTo>
                  <a:lnTo>
                    <a:pt x="15183" y="7021"/>
                  </a:lnTo>
                  <a:lnTo>
                    <a:pt x="17465" y="5968"/>
                  </a:lnTo>
                  <a:lnTo>
                    <a:pt x="19439" y="5090"/>
                  </a:lnTo>
                  <a:lnTo>
                    <a:pt x="21414" y="4169"/>
                  </a:lnTo>
                  <a:lnTo>
                    <a:pt x="23345" y="3247"/>
                  </a:lnTo>
                  <a:lnTo>
                    <a:pt x="25276" y="2194"/>
                  </a:lnTo>
                  <a:lnTo>
                    <a:pt x="28435" y="307"/>
                  </a:lnTo>
                  <a:lnTo>
                    <a:pt x="28523" y="263"/>
                  </a:lnTo>
                  <a:lnTo>
                    <a:pt x="28523" y="220"/>
                  </a:lnTo>
                  <a:lnTo>
                    <a:pt x="28523" y="132"/>
                  </a:lnTo>
                  <a:lnTo>
                    <a:pt x="28523" y="88"/>
                  </a:lnTo>
                  <a:lnTo>
                    <a:pt x="2847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" name="Google Shape;932;p48"/>
            <p:cNvSpPr/>
            <p:nvPr/>
          </p:nvSpPr>
          <p:spPr>
            <a:xfrm>
              <a:off x="5014500" y="3023675"/>
              <a:ext cx="151425" cy="318175"/>
            </a:xfrm>
            <a:custGeom>
              <a:avLst/>
              <a:gdLst/>
              <a:ahLst/>
              <a:cxnLst/>
              <a:rect l="l" t="t" r="r" b="b"/>
              <a:pathLst>
                <a:path w="6057" h="12727" extrusionOk="0">
                  <a:moveTo>
                    <a:pt x="5749" y="1"/>
                  </a:moveTo>
                  <a:lnTo>
                    <a:pt x="2678" y="2195"/>
                  </a:lnTo>
                  <a:lnTo>
                    <a:pt x="1800" y="2985"/>
                  </a:lnTo>
                  <a:lnTo>
                    <a:pt x="1756" y="3072"/>
                  </a:lnTo>
                  <a:lnTo>
                    <a:pt x="1756" y="3160"/>
                  </a:lnTo>
                  <a:lnTo>
                    <a:pt x="1932" y="4433"/>
                  </a:lnTo>
                  <a:lnTo>
                    <a:pt x="1932" y="4477"/>
                  </a:lnTo>
                  <a:lnTo>
                    <a:pt x="2809" y="7768"/>
                  </a:lnTo>
                  <a:lnTo>
                    <a:pt x="3072" y="9304"/>
                  </a:lnTo>
                  <a:lnTo>
                    <a:pt x="3029" y="10225"/>
                  </a:lnTo>
                  <a:lnTo>
                    <a:pt x="2809" y="10664"/>
                  </a:lnTo>
                  <a:lnTo>
                    <a:pt x="703" y="11892"/>
                  </a:lnTo>
                  <a:lnTo>
                    <a:pt x="703" y="11936"/>
                  </a:lnTo>
                  <a:lnTo>
                    <a:pt x="89" y="12375"/>
                  </a:lnTo>
                  <a:lnTo>
                    <a:pt x="45" y="12463"/>
                  </a:lnTo>
                  <a:lnTo>
                    <a:pt x="1" y="12507"/>
                  </a:lnTo>
                  <a:lnTo>
                    <a:pt x="1" y="12595"/>
                  </a:lnTo>
                  <a:lnTo>
                    <a:pt x="45" y="12638"/>
                  </a:lnTo>
                  <a:lnTo>
                    <a:pt x="89" y="12682"/>
                  </a:lnTo>
                  <a:lnTo>
                    <a:pt x="176" y="12726"/>
                  </a:lnTo>
                  <a:lnTo>
                    <a:pt x="264" y="12682"/>
                  </a:lnTo>
                  <a:lnTo>
                    <a:pt x="922" y="12200"/>
                  </a:lnTo>
                  <a:lnTo>
                    <a:pt x="3029" y="10927"/>
                  </a:lnTo>
                  <a:lnTo>
                    <a:pt x="3116" y="10883"/>
                  </a:lnTo>
                  <a:lnTo>
                    <a:pt x="3380" y="10357"/>
                  </a:lnTo>
                  <a:lnTo>
                    <a:pt x="3380" y="10313"/>
                  </a:lnTo>
                  <a:lnTo>
                    <a:pt x="3424" y="9304"/>
                  </a:lnTo>
                  <a:lnTo>
                    <a:pt x="3424" y="9260"/>
                  </a:lnTo>
                  <a:lnTo>
                    <a:pt x="3160" y="7680"/>
                  </a:lnTo>
                  <a:lnTo>
                    <a:pt x="2283" y="4389"/>
                  </a:lnTo>
                  <a:lnTo>
                    <a:pt x="2107" y="3204"/>
                  </a:lnTo>
                  <a:lnTo>
                    <a:pt x="2897" y="2458"/>
                  </a:lnTo>
                  <a:lnTo>
                    <a:pt x="5969" y="308"/>
                  </a:lnTo>
                  <a:lnTo>
                    <a:pt x="6012" y="264"/>
                  </a:lnTo>
                  <a:lnTo>
                    <a:pt x="6056" y="176"/>
                  </a:lnTo>
                  <a:lnTo>
                    <a:pt x="6012" y="133"/>
                  </a:lnTo>
                  <a:lnTo>
                    <a:pt x="6012" y="45"/>
                  </a:lnTo>
                  <a:lnTo>
                    <a:pt x="596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" name="Google Shape;933;p48"/>
            <p:cNvSpPr/>
            <p:nvPr/>
          </p:nvSpPr>
          <p:spPr>
            <a:xfrm>
              <a:off x="4389200" y="3352775"/>
              <a:ext cx="295125" cy="759175"/>
            </a:xfrm>
            <a:custGeom>
              <a:avLst/>
              <a:gdLst/>
              <a:ahLst/>
              <a:cxnLst/>
              <a:rect l="l" t="t" r="r" b="b"/>
              <a:pathLst>
                <a:path w="11805" h="30367" extrusionOk="0">
                  <a:moveTo>
                    <a:pt x="133" y="1"/>
                  </a:moveTo>
                  <a:lnTo>
                    <a:pt x="89" y="45"/>
                  </a:lnTo>
                  <a:lnTo>
                    <a:pt x="45" y="89"/>
                  </a:lnTo>
                  <a:lnTo>
                    <a:pt x="1" y="176"/>
                  </a:lnTo>
                  <a:lnTo>
                    <a:pt x="1" y="220"/>
                  </a:lnTo>
                  <a:lnTo>
                    <a:pt x="396" y="1581"/>
                  </a:lnTo>
                  <a:lnTo>
                    <a:pt x="791" y="3906"/>
                  </a:lnTo>
                  <a:lnTo>
                    <a:pt x="1010" y="6539"/>
                  </a:lnTo>
                  <a:lnTo>
                    <a:pt x="1054" y="6583"/>
                  </a:lnTo>
                  <a:lnTo>
                    <a:pt x="1317" y="7417"/>
                  </a:lnTo>
                  <a:lnTo>
                    <a:pt x="1361" y="7461"/>
                  </a:lnTo>
                  <a:lnTo>
                    <a:pt x="4740" y="10752"/>
                  </a:lnTo>
                  <a:lnTo>
                    <a:pt x="7856" y="13736"/>
                  </a:lnTo>
                  <a:lnTo>
                    <a:pt x="8470" y="14481"/>
                  </a:lnTo>
                  <a:lnTo>
                    <a:pt x="9435" y="18255"/>
                  </a:lnTo>
                  <a:lnTo>
                    <a:pt x="9435" y="18299"/>
                  </a:lnTo>
                  <a:lnTo>
                    <a:pt x="10093" y="19747"/>
                  </a:lnTo>
                  <a:lnTo>
                    <a:pt x="9918" y="23301"/>
                  </a:lnTo>
                  <a:lnTo>
                    <a:pt x="9918" y="23345"/>
                  </a:lnTo>
                  <a:lnTo>
                    <a:pt x="11103" y="26154"/>
                  </a:lnTo>
                  <a:lnTo>
                    <a:pt x="11454" y="30191"/>
                  </a:lnTo>
                  <a:lnTo>
                    <a:pt x="11498" y="30322"/>
                  </a:lnTo>
                  <a:lnTo>
                    <a:pt x="11629" y="30366"/>
                  </a:lnTo>
                  <a:lnTo>
                    <a:pt x="11717" y="30322"/>
                  </a:lnTo>
                  <a:lnTo>
                    <a:pt x="11761" y="30278"/>
                  </a:lnTo>
                  <a:lnTo>
                    <a:pt x="11805" y="30235"/>
                  </a:lnTo>
                  <a:lnTo>
                    <a:pt x="11805" y="30147"/>
                  </a:lnTo>
                  <a:lnTo>
                    <a:pt x="11454" y="26110"/>
                  </a:lnTo>
                  <a:lnTo>
                    <a:pt x="11454" y="26066"/>
                  </a:lnTo>
                  <a:lnTo>
                    <a:pt x="10269" y="23258"/>
                  </a:lnTo>
                  <a:lnTo>
                    <a:pt x="10444" y="19747"/>
                  </a:lnTo>
                  <a:lnTo>
                    <a:pt x="10444" y="19659"/>
                  </a:lnTo>
                  <a:lnTo>
                    <a:pt x="9742" y="18167"/>
                  </a:lnTo>
                  <a:lnTo>
                    <a:pt x="8777" y="14350"/>
                  </a:lnTo>
                  <a:lnTo>
                    <a:pt x="8733" y="14306"/>
                  </a:lnTo>
                  <a:lnTo>
                    <a:pt x="8119" y="13516"/>
                  </a:lnTo>
                  <a:lnTo>
                    <a:pt x="5003" y="10488"/>
                  </a:lnTo>
                  <a:lnTo>
                    <a:pt x="1625" y="7241"/>
                  </a:lnTo>
                  <a:lnTo>
                    <a:pt x="1361" y="6495"/>
                  </a:lnTo>
                  <a:lnTo>
                    <a:pt x="1098" y="3862"/>
                  </a:lnTo>
                  <a:lnTo>
                    <a:pt x="747" y="1537"/>
                  </a:lnTo>
                  <a:lnTo>
                    <a:pt x="747" y="1493"/>
                  </a:lnTo>
                  <a:lnTo>
                    <a:pt x="352" y="133"/>
                  </a:lnTo>
                  <a:lnTo>
                    <a:pt x="308" y="89"/>
                  </a:lnTo>
                  <a:lnTo>
                    <a:pt x="264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" name="Google Shape;934;p48"/>
            <p:cNvSpPr/>
            <p:nvPr/>
          </p:nvSpPr>
          <p:spPr>
            <a:xfrm>
              <a:off x="4328875" y="3108150"/>
              <a:ext cx="357650" cy="1116775"/>
            </a:xfrm>
            <a:custGeom>
              <a:avLst/>
              <a:gdLst/>
              <a:ahLst/>
              <a:cxnLst/>
              <a:rect l="l" t="t" r="r" b="b"/>
              <a:pathLst>
                <a:path w="14306" h="44671" extrusionOk="0">
                  <a:moveTo>
                    <a:pt x="2589" y="1"/>
                  </a:moveTo>
                  <a:lnTo>
                    <a:pt x="1273" y="352"/>
                  </a:lnTo>
                  <a:lnTo>
                    <a:pt x="1141" y="439"/>
                  </a:lnTo>
                  <a:lnTo>
                    <a:pt x="132" y="2107"/>
                  </a:lnTo>
                  <a:lnTo>
                    <a:pt x="132" y="2195"/>
                  </a:lnTo>
                  <a:lnTo>
                    <a:pt x="0" y="4257"/>
                  </a:lnTo>
                  <a:lnTo>
                    <a:pt x="132" y="6802"/>
                  </a:lnTo>
                  <a:lnTo>
                    <a:pt x="132" y="6846"/>
                  </a:lnTo>
                  <a:lnTo>
                    <a:pt x="1054" y="9830"/>
                  </a:lnTo>
                  <a:lnTo>
                    <a:pt x="1800" y="12945"/>
                  </a:lnTo>
                  <a:lnTo>
                    <a:pt x="2195" y="15183"/>
                  </a:lnTo>
                  <a:lnTo>
                    <a:pt x="2458" y="17202"/>
                  </a:lnTo>
                  <a:lnTo>
                    <a:pt x="3028" y="19835"/>
                  </a:lnTo>
                  <a:lnTo>
                    <a:pt x="3423" y="21151"/>
                  </a:lnTo>
                  <a:lnTo>
                    <a:pt x="3423" y="21195"/>
                  </a:lnTo>
                  <a:lnTo>
                    <a:pt x="4257" y="22380"/>
                  </a:lnTo>
                  <a:lnTo>
                    <a:pt x="5486" y="23696"/>
                  </a:lnTo>
                  <a:lnTo>
                    <a:pt x="6188" y="25363"/>
                  </a:lnTo>
                  <a:lnTo>
                    <a:pt x="6188" y="25407"/>
                  </a:lnTo>
                  <a:lnTo>
                    <a:pt x="7680" y="27514"/>
                  </a:lnTo>
                  <a:lnTo>
                    <a:pt x="8689" y="29137"/>
                  </a:lnTo>
                  <a:lnTo>
                    <a:pt x="9084" y="30146"/>
                  </a:lnTo>
                  <a:lnTo>
                    <a:pt x="9084" y="32077"/>
                  </a:lnTo>
                  <a:lnTo>
                    <a:pt x="9084" y="32121"/>
                  </a:lnTo>
                  <a:lnTo>
                    <a:pt x="9303" y="32955"/>
                  </a:lnTo>
                  <a:lnTo>
                    <a:pt x="9303" y="32999"/>
                  </a:lnTo>
                  <a:lnTo>
                    <a:pt x="10488" y="35324"/>
                  </a:lnTo>
                  <a:lnTo>
                    <a:pt x="10532" y="35368"/>
                  </a:lnTo>
                  <a:lnTo>
                    <a:pt x="11585" y="36992"/>
                  </a:lnTo>
                  <a:lnTo>
                    <a:pt x="12550" y="39274"/>
                  </a:lnTo>
                  <a:lnTo>
                    <a:pt x="13560" y="41511"/>
                  </a:lnTo>
                  <a:lnTo>
                    <a:pt x="13955" y="43135"/>
                  </a:lnTo>
                  <a:lnTo>
                    <a:pt x="13955" y="44232"/>
                  </a:lnTo>
                  <a:lnTo>
                    <a:pt x="13955" y="44495"/>
                  </a:lnTo>
                  <a:lnTo>
                    <a:pt x="13955" y="44539"/>
                  </a:lnTo>
                  <a:lnTo>
                    <a:pt x="13998" y="44627"/>
                  </a:lnTo>
                  <a:lnTo>
                    <a:pt x="14042" y="44671"/>
                  </a:lnTo>
                  <a:lnTo>
                    <a:pt x="14130" y="44671"/>
                  </a:lnTo>
                  <a:lnTo>
                    <a:pt x="14218" y="44627"/>
                  </a:lnTo>
                  <a:lnTo>
                    <a:pt x="14306" y="44539"/>
                  </a:lnTo>
                  <a:lnTo>
                    <a:pt x="14306" y="44276"/>
                  </a:lnTo>
                  <a:lnTo>
                    <a:pt x="14306" y="43135"/>
                  </a:lnTo>
                  <a:lnTo>
                    <a:pt x="14306" y="43091"/>
                  </a:lnTo>
                  <a:lnTo>
                    <a:pt x="13911" y="41424"/>
                  </a:lnTo>
                  <a:lnTo>
                    <a:pt x="13867" y="41380"/>
                  </a:lnTo>
                  <a:lnTo>
                    <a:pt x="12857" y="39142"/>
                  </a:lnTo>
                  <a:lnTo>
                    <a:pt x="11892" y="36816"/>
                  </a:lnTo>
                  <a:lnTo>
                    <a:pt x="10795" y="35193"/>
                  </a:lnTo>
                  <a:lnTo>
                    <a:pt x="9610" y="32867"/>
                  </a:lnTo>
                  <a:lnTo>
                    <a:pt x="9435" y="32077"/>
                  </a:lnTo>
                  <a:lnTo>
                    <a:pt x="9435" y="30103"/>
                  </a:lnTo>
                  <a:lnTo>
                    <a:pt x="9435" y="30059"/>
                  </a:lnTo>
                  <a:lnTo>
                    <a:pt x="9040" y="29006"/>
                  </a:lnTo>
                  <a:lnTo>
                    <a:pt x="8996" y="29006"/>
                  </a:lnTo>
                  <a:lnTo>
                    <a:pt x="7987" y="27338"/>
                  </a:lnTo>
                  <a:lnTo>
                    <a:pt x="6495" y="25232"/>
                  </a:lnTo>
                  <a:lnTo>
                    <a:pt x="5793" y="23564"/>
                  </a:lnTo>
                  <a:lnTo>
                    <a:pt x="5749" y="23521"/>
                  </a:lnTo>
                  <a:lnTo>
                    <a:pt x="4520" y="22160"/>
                  </a:lnTo>
                  <a:lnTo>
                    <a:pt x="3730" y="21019"/>
                  </a:lnTo>
                  <a:lnTo>
                    <a:pt x="3379" y="19747"/>
                  </a:lnTo>
                  <a:lnTo>
                    <a:pt x="2809" y="17158"/>
                  </a:lnTo>
                  <a:lnTo>
                    <a:pt x="2546" y="15139"/>
                  </a:lnTo>
                  <a:lnTo>
                    <a:pt x="2107" y="12901"/>
                  </a:lnTo>
                  <a:lnTo>
                    <a:pt x="1405" y="9742"/>
                  </a:lnTo>
                  <a:lnTo>
                    <a:pt x="483" y="6758"/>
                  </a:lnTo>
                  <a:lnTo>
                    <a:pt x="352" y="4257"/>
                  </a:lnTo>
                  <a:lnTo>
                    <a:pt x="483" y="2282"/>
                  </a:lnTo>
                  <a:lnTo>
                    <a:pt x="1405" y="703"/>
                  </a:lnTo>
                  <a:lnTo>
                    <a:pt x="2677" y="352"/>
                  </a:lnTo>
                  <a:lnTo>
                    <a:pt x="2721" y="308"/>
                  </a:lnTo>
                  <a:lnTo>
                    <a:pt x="2765" y="264"/>
                  </a:lnTo>
                  <a:lnTo>
                    <a:pt x="2809" y="176"/>
                  </a:lnTo>
                  <a:lnTo>
                    <a:pt x="2809" y="132"/>
                  </a:lnTo>
                  <a:lnTo>
                    <a:pt x="2765" y="45"/>
                  </a:lnTo>
                  <a:lnTo>
                    <a:pt x="272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" name="Google Shape;935;p48"/>
            <p:cNvSpPr/>
            <p:nvPr/>
          </p:nvSpPr>
          <p:spPr>
            <a:xfrm>
              <a:off x="4276225" y="3001750"/>
              <a:ext cx="400425" cy="1289000"/>
            </a:xfrm>
            <a:custGeom>
              <a:avLst/>
              <a:gdLst/>
              <a:ahLst/>
              <a:cxnLst/>
              <a:rect l="l" t="t" r="r" b="b"/>
              <a:pathLst>
                <a:path w="16017" h="51560" extrusionOk="0">
                  <a:moveTo>
                    <a:pt x="11936" y="0"/>
                  </a:moveTo>
                  <a:lnTo>
                    <a:pt x="11848" y="44"/>
                  </a:lnTo>
                  <a:lnTo>
                    <a:pt x="9917" y="1010"/>
                  </a:lnTo>
                  <a:lnTo>
                    <a:pt x="7635" y="1887"/>
                  </a:lnTo>
                  <a:lnTo>
                    <a:pt x="5573" y="2545"/>
                  </a:lnTo>
                  <a:lnTo>
                    <a:pt x="2765" y="3247"/>
                  </a:lnTo>
                  <a:lnTo>
                    <a:pt x="351" y="4037"/>
                  </a:lnTo>
                  <a:lnTo>
                    <a:pt x="264" y="4081"/>
                  </a:lnTo>
                  <a:lnTo>
                    <a:pt x="220" y="4169"/>
                  </a:lnTo>
                  <a:lnTo>
                    <a:pt x="0" y="5047"/>
                  </a:lnTo>
                  <a:lnTo>
                    <a:pt x="0" y="5090"/>
                  </a:lnTo>
                  <a:lnTo>
                    <a:pt x="88" y="7460"/>
                  </a:lnTo>
                  <a:lnTo>
                    <a:pt x="220" y="9698"/>
                  </a:lnTo>
                  <a:lnTo>
                    <a:pt x="220" y="9742"/>
                  </a:lnTo>
                  <a:lnTo>
                    <a:pt x="1097" y="11848"/>
                  </a:lnTo>
                  <a:lnTo>
                    <a:pt x="1492" y="13033"/>
                  </a:lnTo>
                  <a:lnTo>
                    <a:pt x="1799" y="14174"/>
                  </a:lnTo>
                  <a:lnTo>
                    <a:pt x="2370" y="16587"/>
                  </a:lnTo>
                  <a:lnTo>
                    <a:pt x="2896" y="19000"/>
                  </a:lnTo>
                  <a:lnTo>
                    <a:pt x="3379" y="21414"/>
                  </a:lnTo>
                  <a:lnTo>
                    <a:pt x="3774" y="23476"/>
                  </a:lnTo>
                  <a:lnTo>
                    <a:pt x="4213" y="25582"/>
                  </a:lnTo>
                  <a:lnTo>
                    <a:pt x="4959" y="29619"/>
                  </a:lnTo>
                  <a:lnTo>
                    <a:pt x="5003" y="29663"/>
                  </a:lnTo>
                  <a:lnTo>
                    <a:pt x="6977" y="32954"/>
                  </a:lnTo>
                  <a:lnTo>
                    <a:pt x="7679" y="34359"/>
                  </a:lnTo>
                  <a:lnTo>
                    <a:pt x="7943" y="35894"/>
                  </a:lnTo>
                  <a:lnTo>
                    <a:pt x="7986" y="35938"/>
                  </a:lnTo>
                  <a:lnTo>
                    <a:pt x="8513" y="37255"/>
                  </a:lnTo>
                  <a:lnTo>
                    <a:pt x="8557" y="37255"/>
                  </a:lnTo>
                  <a:lnTo>
                    <a:pt x="9654" y="39229"/>
                  </a:lnTo>
                  <a:lnTo>
                    <a:pt x="11058" y="41292"/>
                  </a:lnTo>
                  <a:lnTo>
                    <a:pt x="11936" y="42696"/>
                  </a:lnTo>
                  <a:lnTo>
                    <a:pt x="12989" y="45021"/>
                  </a:lnTo>
                  <a:lnTo>
                    <a:pt x="13033" y="45065"/>
                  </a:lnTo>
                  <a:lnTo>
                    <a:pt x="15402" y="48620"/>
                  </a:lnTo>
                  <a:lnTo>
                    <a:pt x="15666" y="49278"/>
                  </a:lnTo>
                  <a:lnTo>
                    <a:pt x="15534" y="50814"/>
                  </a:lnTo>
                  <a:lnTo>
                    <a:pt x="15402" y="51340"/>
                  </a:lnTo>
                  <a:lnTo>
                    <a:pt x="15402" y="51384"/>
                  </a:lnTo>
                  <a:lnTo>
                    <a:pt x="15402" y="51472"/>
                  </a:lnTo>
                  <a:lnTo>
                    <a:pt x="15446" y="51516"/>
                  </a:lnTo>
                  <a:lnTo>
                    <a:pt x="15490" y="51560"/>
                  </a:lnTo>
                  <a:lnTo>
                    <a:pt x="15578" y="51560"/>
                  </a:lnTo>
                  <a:lnTo>
                    <a:pt x="15666" y="51516"/>
                  </a:lnTo>
                  <a:lnTo>
                    <a:pt x="15709" y="51428"/>
                  </a:lnTo>
                  <a:lnTo>
                    <a:pt x="15885" y="50901"/>
                  </a:lnTo>
                  <a:lnTo>
                    <a:pt x="15885" y="50858"/>
                  </a:lnTo>
                  <a:lnTo>
                    <a:pt x="16017" y="49278"/>
                  </a:lnTo>
                  <a:lnTo>
                    <a:pt x="16017" y="49190"/>
                  </a:lnTo>
                  <a:lnTo>
                    <a:pt x="15709" y="48488"/>
                  </a:lnTo>
                  <a:lnTo>
                    <a:pt x="15666" y="48444"/>
                  </a:lnTo>
                  <a:lnTo>
                    <a:pt x="13340" y="44890"/>
                  </a:lnTo>
                  <a:lnTo>
                    <a:pt x="12243" y="42564"/>
                  </a:lnTo>
                  <a:lnTo>
                    <a:pt x="12243" y="42520"/>
                  </a:lnTo>
                  <a:lnTo>
                    <a:pt x="11321" y="41116"/>
                  </a:lnTo>
                  <a:lnTo>
                    <a:pt x="9961" y="39054"/>
                  </a:lnTo>
                  <a:lnTo>
                    <a:pt x="8864" y="37123"/>
                  </a:lnTo>
                  <a:lnTo>
                    <a:pt x="8294" y="35807"/>
                  </a:lnTo>
                  <a:lnTo>
                    <a:pt x="8030" y="34271"/>
                  </a:lnTo>
                  <a:lnTo>
                    <a:pt x="8030" y="34227"/>
                  </a:lnTo>
                  <a:lnTo>
                    <a:pt x="7284" y="32779"/>
                  </a:lnTo>
                  <a:lnTo>
                    <a:pt x="5310" y="29532"/>
                  </a:lnTo>
                  <a:lnTo>
                    <a:pt x="4564" y="25495"/>
                  </a:lnTo>
                  <a:lnTo>
                    <a:pt x="4125" y="23432"/>
                  </a:lnTo>
                  <a:lnTo>
                    <a:pt x="3730" y="21326"/>
                  </a:lnTo>
                  <a:lnTo>
                    <a:pt x="3247" y="18913"/>
                  </a:lnTo>
                  <a:lnTo>
                    <a:pt x="2721" y="16499"/>
                  </a:lnTo>
                  <a:lnTo>
                    <a:pt x="2150" y="14086"/>
                  </a:lnTo>
                  <a:lnTo>
                    <a:pt x="1799" y="12901"/>
                  </a:lnTo>
                  <a:lnTo>
                    <a:pt x="1448" y="11760"/>
                  </a:lnTo>
                  <a:lnTo>
                    <a:pt x="571" y="9610"/>
                  </a:lnTo>
                  <a:lnTo>
                    <a:pt x="439" y="7460"/>
                  </a:lnTo>
                  <a:lnTo>
                    <a:pt x="351" y="5090"/>
                  </a:lnTo>
                  <a:lnTo>
                    <a:pt x="571" y="4344"/>
                  </a:lnTo>
                  <a:lnTo>
                    <a:pt x="2852" y="3555"/>
                  </a:lnTo>
                  <a:lnTo>
                    <a:pt x="5705" y="2896"/>
                  </a:lnTo>
                  <a:lnTo>
                    <a:pt x="7767" y="2194"/>
                  </a:lnTo>
                  <a:lnTo>
                    <a:pt x="10049" y="1317"/>
                  </a:lnTo>
                  <a:lnTo>
                    <a:pt x="12023" y="351"/>
                  </a:lnTo>
                  <a:lnTo>
                    <a:pt x="12067" y="307"/>
                  </a:lnTo>
                  <a:lnTo>
                    <a:pt x="12111" y="220"/>
                  </a:lnTo>
                  <a:lnTo>
                    <a:pt x="12111" y="176"/>
                  </a:lnTo>
                  <a:lnTo>
                    <a:pt x="12111" y="88"/>
                  </a:lnTo>
                  <a:lnTo>
                    <a:pt x="12067" y="44"/>
                  </a:lnTo>
                  <a:lnTo>
                    <a:pt x="1202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" name="Google Shape;936;p48"/>
            <p:cNvSpPr/>
            <p:nvPr/>
          </p:nvSpPr>
          <p:spPr>
            <a:xfrm>
              <a:off x="4227950" y="2940300"/>
              <a:ext cx="432250" cy="1407500"/>
            </a:xfrm>
            <a:custGeom>
              <a:avLst/>
              <a:gdLst/>
              <a:ahLst/>
              <a:cxnLst/>
              <a:rect l="l" t="t" r="r" b="b"/>
              <a:pathLst>
                <a:path w="17290" h="56300" extrusionOk="0">
                  <a:moveTo>
                    <a:pt x="14657" y="1"/>
                  </a:moveTo>
                  <a:lnTo>
                    <a:pt x="12112" y="1712"/>
                  </a:lnTo>
                  <a:lnTo>
                    <a:pt x="9479" y="2809"/>
                  </a:lnTo>
                  <a:lnTo>
                    <a:pt x="7548" y="3468"/>
                  </a:lnTo>
                  <a:lnTo>
                    <a:pt x="4345" y="4257"/>
                  </a:lnTo>
                  <a:lnTo>
                    <a:pt x="4301" y="4301"/>
                  </a:lnTo>
                  <a:lnTo>
                    <a:pt x="2765" y="5135"/>
                  </a:lnTo>
                  <a:lnTo>
                    <a:pt x="2721" y="5179"/>
                  </a:lnTo>
                  <a:lnTo>
                    <a:pt x="878" y="6539"/>
                  </a:lnTo>
                  <a:lnTo>
                    <a:pt x="264" y="7110"/>
                  </a:lnTo>
                  <a:lnTo>
                    <a:pt x="220" y="7197"/>
                  </a:lnTo>
                  <a:lnTo>
                    <a:pt x="0" y="7943"/>
                  </a:lnTo>
                  <a:lnTo>
                    <a:pt x="0" y="8031"/>
                  </a:lnTo>
                  <a:lnTo>
                    <a:pt x="132" y="10093"/>
                  </a:lnTo>
                  <a:lnTo>
                    <a:pt x="132" y="10137"/>
                  </a:lnTo>
                  <a:lnTo>
                    <a:pt x="1317" y="12902"/>
                  </a:lnTo>
                  <a:lnTo>
                    <a:pt x="2326" y="16149"/>
                  </a:lnTo>
                  <a:lnTo>
                    <a:pt x="3160" y="19967"/>
                  </a:lnTo>
                  <a:lnTo>
                    <a:pt x="3599" y="22512"/>
                  </a:lnTo>
                  <a:lnTo>
                    <a:pt x="4740" y="27075"/>
                  </a:lnTo>
                  <a:lnTo>
                    <a:pt x="5398" y="30278"/>
                  </a:lnTo>
                  <a:lnTo>
                    <a:pt x="5705" y="32253"/>
                  </a:lnTo>
                  <a:lnTo>
                    <a:pt x="5661" y="34666"/>
                  </a:lnTo>
                  <a:lnTo>
                    <a:pt x="5661" y="34710"/>
                  </a:lnTo>
                  <a:lnTo>
                    <a:pt x="5749" y="35676"/>
                  </a:lnTo>
                  <a:lnTo>
                    <a:pt x="5749" y="35720"/>
                  </a:lnTo>
                  <a:lnTo>
                    <a:pt x="6670" y="37870"/>
                  </a:lnTo>
                  <a:lnTo>
                    <a:pt x="7767" y="39976"/>
                  </a:lnTo>
                  <a:lnTo>
                    <a:pt x="9172" y="42082"/>
                  </a:lnTo>
                  <a:lnTo>
                    <a:pt x="10444" y="44013"/>
                  </a:lnTo>
                  <a:lnTo>
                    <a:pt x="11760" y="45900"/>
                  </a:lnTo>
                  <a:lnTo>
                    <a:pt x="12726" y="47831"/>
                  </a:lnTo>
                  <a:lnTo>
                    <a:pt x="13998" y="49849"/>
                  </a:lnTo>
                  <a:lnTo>
                    <a:pt x="15315" y="51736"/>
                  </a:lnTo>
                  <a:lnTo>
                    <a:pt x="16631" y="53535"/>
                  </a:lnTo>
                  <a:lnTo>
                    <a:pt x="16938" y="54105"/>
                  </a:lnTo>
                  <a:lnTo>
                    <a:pt x="16938" y="54544"/>
                  </a:lnTo>
                  <a:lnTo>
                    <a:pt x="16324" y="55948"/>
                  </a:lnTo>
                  <a:lnTo>
                    <a:pt x="16280" y="56080"/>
                  </a:lnTo>
                  <a:lnTo>
                    <a:pt x="16280" y="56124"/>
                  </a:lnTo>
                  <a:lnTo>
                    <a:pt x="16324" y="56212"/>
                  </a:lnTo>
                  <a:lnTo>
                    <a:pt x="16368" y="56256"/>
                  </a:lnTo>
                  <a:lnTo>
                    <a:pt x="16412" y="56299"/>
                  </a:lnTo>
                  <a:lnTo>
                    <a:pt x="16456" y="56299"/>
                  </a:lnTo>
                  <a:lnTo>
                    <a:pt x="16543" y="56256"/>
                  </a:lnTo>
                  <a:lnTo>
                    <a:pt x="16631" y="56124"/>
                  </a:lnTo>
                  <a:lnTo>
                    <a:pt x="16631" y="56080"/>
                  </a:lnTo>
                  <a:lnTo>
                    <a:pt x="17246" y="54632"/>
                  </a:lnTo>
                  <a:lnTo>
                    <a:pt x="17289" y="54588"/>
                  </a:lnTo>
                  <a:lnTo>
                    <a:pt x="17289" y="54062"/>
                  </a:lnTo>
                  <a:lnTo>
                    <a:pt x="17289" y="53974"/>
                  </a:lnTo>
                  <a:lnTo>
                    <a:pt x="16894" y="53359"/>
                  </a:lnTo>
                  <a:lnTo>
                    <a:pt x="15578" y="51516"/>
                  </a:lnTo>
                  <a:lnTo>
                    <a:pt x="14306" y="49630"/>
                  </a:lnTo>
                  <a:lnTo>
                    <a:pt x="13033" y="47655"/>
                  </a:lnTo>
                  <a:lnTo>
                    <a:pt x="12068" y="45724"/>
                  </a:lnTo>
                  <a:lnTo>
                    <a:pt x="12068" y="45680"/>
                  </a:lnTo>
                  <a:lnTo>
                    <a:pt x="10751" y="43794"/>
                  </a:lnTo>
                  <a:lnTo>
                    <a:pt x="9479" y="41863"/>
                  </a:lnTo>
                  <a:lnTo>
                    <a:pt x="8075" y="39800"/>
                  </a:lnTo>
                  <a:lnTo>
                    <a:pt x="6977" y="37738"/>
                  </a:lnTo>
                  <a:lnTo>
                    <a:pt x="6100" y="35632"/>
                  </a:lnTo>
                  <a:lnTo>
                    <a:pt x="6012" y="34666"/>
                  </a:lnTo>
                  <a:lnTo>
                    <a:pt x="6056" y="32253"/>
                  </a:lnTo>
                  <a:lnTo>
                    <a:pt x="6056" y="32209"/>
                  </a:lnTo>
                  <a:lnTo>
                    <a:pt x="5749" y="30235"/>
                  </a:lnTo>
                  <a:lnTo>
                    <a:pt x="5091" y="27031"/>
                  </a:lnTo>
                  <a:lnTo>
                    <a:pt x="3950" y="22424"/>
                  </a:lnTo>
                  <a:lnTo>
                    <a:pt x="3467" y="19923"/>
                  </a:lnTo>
                  <a:lnTo>
                    <a:pt x="2677" y="16061"/>
                  </a:lnTo>
                  <a:lnTo>
                    <a:pt x="1668" y="12770"/>
                  </a:lnTo>
                  <a:lnTo>
                    <a:pt x="483" y="10050"/>
                  </a:lnTo>
                  <a:lnTo>
                    <a:pt x="352" y="8031"/>
                  </a:lnTo>
                  <a:lnTo>
                    <a:pt x="571" y="7329"/>
                  </a:lnTo>
                  <a:lnTo>
                    <a:pt x="1098" y="6802"/>
                  </a:lnTo>
                  <a:lnTo>
                    <a:pt x="2940" y="5442"/>
                  </a:lnTo>
                  <a:lnTo>
                    <a:pt x="4432" y="4608"/>
                  </a:lnTo>
                  <a:lnTo>
                    <a:pt x="7636" y="3819"/>
                  </a:lnTo>
                  <a:lnTo>
                    <a:pt x="9610" y="3116"/>
                  </a:lnTo>
                  <a:lnTo>
                    <a:pt x="12243" y="2019"/>
                  </a:lnTo>
                  <a:lnTo>
                    <a:pt x="12287" y="2019"/>
                  </a:lnTo>
                  <a:lnTo>
                    <a:pt x="14876" y="308"/>
                  </a:lnTo>
                  <a:lnTo>
                    <a:pt x="14920" y="264"/>
                  </a:lnTo>
                  <a:lnTo>
                    <a:pt x="14920" y="220"/>
                  </a:lnTo>
                  <a:lnTo>
                    <a:pt x="14920" y="133"/>
                  </a:lnTo>
                  <a:lnTo>
                    <a:pt x="14920" y="89"/>
                  </a:lnTo>
                  <a:lnTo>
                    <a:pt x="1487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" name="Google Shape;937;p48"/>
            <p:cNvSpPr/>
            <p:nvPr/>
          </p:nvSpPr>
          <p:spPr>
            <a:xfrm>
              <a:off x="4167625" y="2749425"/>
              <a:ext cx="593500" cy="1676250"/>
            </a:xfrm>
            <a:custGeom>
              <a:avLst/>
              <a:gdLst/>
              <a:ahLst/>
              <a:cxnLst/>
              <a:rect l="l" t="t" r="r" b="b"/>
              <a:pathLst>
                <a:path w="23740" h="67050" extrusionOk="0">
                  <a:moveTo>
                    <a:pt x="23520" y="1"/>
                  </a:moveTo>
                  <a:lnTo>
                    <a:pt x="23476" y="45"/>
                  </a:lnTo>
                  <a:lnTo>
                    <a:pt x="19571" y="2370"/>
                  </a:lnTo>
                  <a:lnTo>
                    <a:pt x="17640" y="3731"/>
                  </a:lnTo>
                  <a:lnTo>
                    <a:pt x="15490" y="5223"/>
                  </a:lnTo>
                  <a:lnTo>
                    <a:pt x="13779" y="6363"/>
                  </a:lnTo>
                  <a:lnTo>
                    <a:pt x="11628" y="7285"/>
                  </a:lnTo>
                  <a:lnTo>
                    <a:pt x="8820" y="8338"/>
                  </a:lnTo>
                  <a:lnTo>
                    <a:pt x="7723" y="8821"/>
                  </a:lnTo>
                  <a:lnTo>
                    <a:pt x="6977" y="8908"/>
                  </a:lnTo>
                  <a:lnTo>
                    <a:pt x="6889" y="8952"/>
                  </a:lnTo>
                  <a:lnTo>
                    <a:pt x="3818" y="11585"/>
                  </a:lnTo>
                  <a:lnTo>
                    <a:pt x="2019" y="13165"/>
                  </a:lnTo>
                  <a:lnTo>
                    <a:pt x="702" y="14701"/>
                  </a:lnTo>
                  <a:lnTo>
                    <a:pt x="658" y="14745"/>
                  </a:lnTo>
                  <a:lnTo>
                    <a:pt x="88" y="15754"/>
                  </a:lnTo>
                  <a:lnTo>
                    <a:pt x="44" y="15842"/>
                  </a:lnTo>
                  <a:lnTo>
                    <a:pt x="0" y="16324"/>
                  </a:lnTo>
                  <a:lnTo>
                    <a:pt x="0" y="16412"/>
                  </a:lnTo>
                  <a:lnTo>
                    <a:pt x="1053" y="19176"/>
                  </a:lnTo>
                  <a:lnTo>
                    <a:pt x="1580" y="21283"/>
                  </a:lnTo>
                  <a:lnTo>
                    <a:pt x="2238" y="25100"/>
                  </a:lnTo>
                  <a:lnTo>
                    <a:pt x="2677" y="27558"/>
                  </a:lnTo>
                  <a:lnTo>
                    <a:pt x="3116" y="29839"/>
                  </a:lnTo>
                  <a:lnTo>
                    <a:pt x="4169" y="33218"/>
                  </a:lnTo>
                  <a:lnTo>
                    <a:pt x="5090" y="36158"/>
                  </a:lnTo>
                  <a:lnTo>
                    <a:pt x="5661" y="38923"/>
                  </a:lnTo>
                  <a:lnTo>
                    <a:pt x="5968" y="41073"/>
                  </a:lnTo>
                  <a:lnTo>
                    <a:pt x="5792" y="43837"/>
                  </a:lnTo>
                  <a:lnTo>
                    <a:pt x="5792" y="45900"/>
                  </a:lnTo>
                  <a:lnTo>
                    <a:pt x="5836" y="45943"/>
                  </a:lnTo>
                  <a:lnTo>
                    <a:pt x="6099" y="47918"/>
                  </a:lnTo>
                  <a:lnTo>
                    <a:pt x="6494" y="49761"/>
                  </a:lnTo>
                  <a:lnTo>
                    <a:pt x="6538" y="49805"/>
                  </a:lnTo>
                  <a:lnTo>
                    <a:pt x="7065" y="50946"/>
                  </a:lnTo>
                  <a:lnTo>
                    <a:pt x="8688" y="53272"/>
                  </a:lnTo>
                  <a:lnTo>
                    <a:pt x="9961" y="54939"/>
                  </a:lnTo>
                  <a:lnTo>
                    <a:pt x="12023" y="58230"/>
                  </a:lnTo>
                  <a:lnTo>
                    <a:pt x="13603" y="60292"/>
                  </a:lnTo>
                  <a:lnTo>
                    <a:pt x="15402" y="62837"/>
                  </a:lnTo>
                  <a:lnTo>
                    <a:pt x="16543" y="64812"/>
                  </a:lnTo>
                  <a:lnTo>
                    <a:pt x="16675" y="65426"/>
                  </a:lnTo>
                  <a:lnTo>
                    <a:pt x="16148" y="66831"/>
                  </a:lnTo>
                  <a:lnTo>
                    <a:pt x="16148" y="66874"/>
                  </a:lnTo>
                  <a:lnTo>
                    <a:pt x="16148" y="66962"/>
                  </a:lnTo>
                  <a:lnTo>
                    <a:pt x="16192" y="67006"/>
                  </a:lnTo>
                  <a:lnTo>
                    <a:pt x="16236" y="67050"/>
                  </a:lnTo>
                  <a:lnTo>
                    <a:pt x="16411" y="67050"/>
                  </a:lnTo>
                  <a:lnTo>
                    <a:pt x="16455" y="66962"/>
                  </a:lnTo>
                  <a:lnTo>
                    <a:pt x="17026" y="65514"/>
                  </a:lnTo>
                  <a:lnTo>
                    <a:pt x="17026" y="65382"/>
                  </a:lnTo>
                  <a:lnTo>
                    <a:pt x="16894" y="64680"/>
                  </a:lnTo>
                  <a:lnTo>
                    <a:pt x="16850" y="64637"/>
                  </a:lnTo>
                  <a:lnTo>
                    <a:pt x="15709" y="62662"/>
                  </a:lnTo>
                  <a:lnTo>
                    <a:pt x="13866" y="60073"/>
                  </a:lnTo>
                  <a:lnTo>
                    <a:pt x="12330" y="58011"/>
                  </a:lnTo>
                  <a:lnTo>
                    <a:pt x="10224" y="54720"/>
                  </a:lnTo>
                  <a:lnTo>
                    <a:pt x="8996" y="53096"/>
                  </a:lnTo>
                  <a:lnTo>
                    <a:pt x="7372" y="50770"/>
                  </a:lnTo>
                  <a:lnTo>
                    <a:pt x="6845" y="49673"/>
                  </a:lnTo>
                  <a:lnTo>
                    <a:pt x="6450" y="47874"/>
                  </a:lnTo>
                  <a:lnTo>
                    <a:pt x="6143" y="45900"/>
                  </a:lnTo>
                  <a:lnTo>
                    <a:pt x="6143" y="43881"/>
                  </a:lnTo>
                  <a:lnTo>
                    <a:pt x="6319" y="41073"/>
                  </a:lnTo>
                  <a:lnTo>
                    <a:pt x="6319" y="41029"/>
                  </a:lnTo>
                  <a:lnTo>
                    <a:pt x="6012" y="38835"/>
                  </a:lnTo>
                  <a:lnTo>
                    <a:pt x="5397" y="36070"/>
                  </a:lnTo>
                  <a:lnTo>
                    <a:pt x="4520" y="33087"/>
                  </a:lnTo>
                  <a:lnTo>
                    <a:pt x="3467" y="29752"/>
                  </a:lnTo>
                  <a:lnTo>
                    <a:pt x="3028" y="27514"/>
                  </a:lnTo>
                  <a:lnTo>
                    <a:pt x="2589" y="25056"/>
                  </a:lnTo>
                  <a:lnTo>
                    <a:pt x="1931" y="21239"/>
                  </a:lnTo>
                  <a:lnTo>
                    <a:pt x="1404" y="19089"/>
                  </a:lnTo>
                  <a:lnTo>
                    <a:pt x="351" y="16324"/>
                  </a:lnTo>
                  <a:lnTo>
                    <a:pt x="395" y="15929"/>
                  </a:lnTo>
                  <a:lnTo>
                    <a:pt x="965" y="14920"/>
                  </a:lnTo>
                  <a:lnTo>
                    <a:pt x="2282" y="13428"/>
                  </a:lnTo>
                  <a:lnTo>
                    <a:pt x="4037" y="11848"/>
                  </a:lnTo>
                  <a:lnTo>
                    <a:pt x="7109" y="9260"/>
                  </a:lnTo>
                  <a:lnTo>
                    <a:pt x="7811" y="9128"/>
                  </a:lnTo>
                  <a:lnTo>
                    <a:pt x="7855" y="9128"/>
                  </a:lnTo>
                  <a:lnTo>
                    <a:pt x="8952" y="8689"/>
                  </a:lnTo>
                  <a:lnTo>
                    <a:pt x="11760" y="7636"/>
                  </a:lnTo>
                  <a:lnTo>
                    <a:pt x="13910" y="6671"/>
                  </a:lnTo>
                  <a:lnTo>
                    <a:pt x="13954" y="6671"/>
                  </a:lnTo>
                  <a:lnTo>
                    <a:pt x="15665" y="5530"/>
                  </a:lnTo>
                  <a:lnTo>
                    <a:pt x="17816" y="4038"/>
                  </a:lnTo>
                  <a:lnTo>
                    <a:pt x="19746" y="2677"/>
                  </a:lnTo>
                  <a:lnTo>
                    <a:pt x="23652" y="352"/>
                  </a:lnTo>
                  <a:lnTo>
                    <a:pt x="23696" y="264"/>
                  </a:lnTo>
                  <a:lnTo>
                    <a:pt x="23696" y="220"/>
                  </a:lnTo>
                  <a:lnTo>
                    <a:pt x="23739" y="176"/>
                  </a:lnTo>
                  <a:lnTo>
                    <a:pt x="23696" y="89"/>
                  </a:lnTo>
                  <a:lnTo>
                    <a:pt x="23652" y="45"/>
                  </a:lnTo>
                  <a:lnTo>
                    <a:pt x="2360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" name="Google Shape;938;p48"/>
            <p:cNvSpPr/>
            <p:nvPr/>
          </p:nvSpPr>
          <p:spPr>
            <a:xfrm>
              <a:off x="4152250" y="2727500"/>
              <a:ext cx="578150" cy="1726700"/>
            </a:xfrm>
            <a:custGeom>
              <a:avLst/>
              <a:gdLst/>
              <a:ahLst/>
              <a:cxnLst/>
              <a:rect l="l" t="t" r="r" b="b"/>
              <a:pathLst>
                <a:path w="23126" h="69068" extrusionOk="0">
                  <a:moveTo>
                    <a:pt x="22906" y="0"/>
                  </a:moveTo>
                  <a:lnTo>
                    <a:pt x="22862" y="44"/>
                  </a:lnTo>
                  <a:lnTo>
                    <a:pt x="19177" y="2238"/>
                  </a:lnTo>
                  <a:lnTo>
                    <a:pt x="17421" y="3467"/>
                  </a:lnTo>
                  <a:lnTo>
                    <a:pt x="15271" y="4915"/>
                  </a:lnTo>
                  <a:lnTo>
                    <a:pt x="13691" y="5968"/>
                  </a:lnTo>
                  <a:lnTo>
                    <a:pt x="11015" y="7065"/>
                  </a:lnTo>
                  <a:lnTo>
                    <a:pt x="7329" y="8820"/>
                  </a:lnTo>
                  <a:lnTo>
                    <a:pt x="6056" y="9654"/>
                  </a:lnTo>
                  <a:lnTo>
                    <a:pt x="6012" y="9698"/>
                  </a:lnTo>
                  <a:lnTo>
                    <a:pt x="3643" y="12023"/>
                  </a:lnTo>
                  <a:lnTo>
                    <a:pt x="1756" y="13822"/>
                  </a:lnTo>
                  <a:lnTo>
                    <a:pt x="922" y="14832"/>
                  </a:lnTo>
                  <a:lnTo>
                    <a:pt x="922" y="14876"/>
                  </a:lnTo>
                  <a:lnTo>
                    <a:pt x="308" y="16280"/>
                  </a:lnTo>
                  <a:lnTo>
                    <a:pt x="308" y="16324"/>
                  </a:lnTo>
                  <a:lnTo>
                    <a:pt x="1" y="17772"/>
                  </a:lnTo>
                  <a:lnTo>
                    <a:pt x="1" y="17859"/>
                  </a:lnTo>
                  <a:lnTo>
                    <a:pt x="396" y="19966"/>
                  </a:lnTo>
                  <a:lnTo>
                    <a:pt x="1054" y="24047"/>
                  </a:lnTo>
                  <a:lnTo>
                    <a:pt x="1580" y="27118"/>
                  </a:lnTo>
                  <a:lnTo>
                    <a:pt x="2239" y="30146"/>
                  </a:lnTo>
                  <a:lnTo>
                    <a:pt x="2897" y="32603"/>
                  </a:lnTo>
                  <a:lnTo>
                    <a:pt x="4213" y="36201"/>
                  </a:lnTo>
                  <a:lnTo>
                    <a:pt x="4959" y="39141"/>
                  </a:lnTo>
                  <a:lnTo>
                    <a:pt x="5442" y="41774"/>
                  </a:lnTo>
                  <a:lnTo>
                    <a:pt x="5310" y="45987"/>
                  </a:lnTo>
                  <a:lnTo>
                    <a:pt x="5310" y="46031"/>
                  </a:lnTo>
                  <a:lnTo>
                    <a:pt x="5486" y="47786"/>
                  </a:lnTo>
                  <a:lnTo>
                    <a:pt x="5486" y="47830"/>
                  </a:lnTo>
                  <a:lnTo>
                    <a:pt x="6012" y="50331"/>
                  </a:lnTo>
                  <a:lnTo>
                    <a:pt x="6539" y="53315"/>
                  </a:lnTo>
                  <a:lnTo>
                    <a:pt x="6890" y="54631"/>
                  </a:lnTo>
                  <a:lnTo>
                    <a:pt x="6934" y="54719"/>
                  </a:lnTo>
                  <a:lnTo>
                    <a:pt x="8514" y="56650"/>
                  </a:lnTo>
                  <a:lnTo>
                    <a:pt x="12156" y="61740"/>
                  </a:lnTo>
                  <a:lnTo>
                    <a:pt x="14262" y="64680"/>
                  </a:lnTo>
                  <a:lnTo>
                    <a:pt x="15754" y="66962"/>
                  </a:lnTo>
                  <a:lnTo>
                    <a:pt x="16017" y="67576"/>
                  </a:lnTo>
                  <a:lnTo>
                    <a:pt x="15754" y="68892"/>
                  </a:lnTo>
                  <a:lnTo>
                    <a:pt x="15754" y="68936"/>
                  </a:lnTo>
                  <a:lnTo>
                    <a:pt x="15798" y="69024"/>
                  </a:lnTo>
                  <a:lnTo>
                    <a:pt x="15842" y="69068"/>
                  </a:lnTo>
                  <a:lnTo>
                    <a:pt x="16061" y="69068"/>
                  </a:lnTo>
                  <a:lnTo>
                    <a:pt x="16105" y="68936"/>
                  </a:lnTo>
                  <a:lnTo>
                    <a:pt x="16368" y="67576"/>
                  </a:lnTo>
                  <a:lnTo>
                    <a:pt x="16368" y="67488"/>
                  </a:lnTo>
                  <a:lnTo>
                    <a:pt x="16061" y="66830"/>
                  </a:lnTo>
                  <a:lnTo>
                    <a:pt x="16061" y="66786"/>
                  </a:lnTo>
                  <a:lnTo>
                    <a:pt x="14525" y="64460"/>
                  </a:lnTo>
                  <a:lnTo>
                    <a:pt x="8821" y="56430"/>
                  </a:lnTo>
                  <a:lnTo>
                    <a:pt x="7197" y="54500"/>
                  </a:lnTo>
                  <a:lnTo>
                    <a:pt x="6890" y="53271"/>
                  </a:lnTo>
                  <a:lnTo>
                    <a:pt x="6363" y="50287"/>
                  </a:lnTo>
                  <a:lnTo>
                    <a:pt x="5837" y="47742"/>
                  </a:lnTo>
                  <a:lnTo>
                    <a:pt x="5661" y="45987"/>
                  </a:lnTo>
                  <a:lnTo>
                    <a:pt x="5793" y="41774"/>
                  </a:lnTo>
                  <a:lnTo>
                    <a:pt x="5793" y="41730"/>
                  </a:lnTo>
                  <a:lnTo>
                    <a:pt x="5310" y="39054"/>
                  </a:lnTo>
                  <a:lnTo>
                    <a:pt x="4520" y="36070"/>
                  </a:lnTo>
                  <a:lnTo>
                    <a:pt x="3248" y="32472"/>
                  </a:lnTo>
                  <a:lnTo>
                    <a:pt x="2546" y="30102"/>
                  </a:lnTo>
                  <a:lnTo>
                    <a:pt x="1931" y="27074"/>
                  </a:lnTo>
                  <a:lnTo>
                    <a:pt x="1405" y="23959"/>
                  </a:lnTo>
                  <a:lnTo>
                    <a:pt x="747" y="19878"/>
                  </a:lnTo>
                  <a:lnTo>
                    <a:pt x="352" y="17816"/>
                  </a:lnTo>
                  <a:lnTo>
                    <a:pt x="615" y="16411"/>
                  </a:lnTo>
                  <a:lnTo>
                    <a:pt x="1229" y="15051"/>
                  </a:lnTo>
                  <a:lnTo>
                    <a:pt x="2019" y="14086"/>
                  </a:lnTo>
                  <a:lnTo>
                    <a:pt x="3906" y="12287"/>
                  </a:lnTo>
                  <a:lnTo>
                    <a:pt x="6276" y="9961"/>
                  </a:lnTo>
                  <a:lnTo>
                    <a:pt x="7504" y="9127"/>
                  </a:lnTo>
                  <a:lnTo>
                    <a:pt x="11146" y="7416"/>
                  </a:lnTo>
                  <a:lnTo>
                    <a:pt x="13823" y="6275"/>
                  </a:lnTo>
                  <a:lnTo>
                    <a:pt x="13867" y="6231"/>
                  </a:lnTo>
                  <a:lnTo>
                    <a:pt x="17597" y="3774"/>
                  </a:lnTo>
                  <a:lnTo>
                    <a:pt x="19396" y="2545"/>
                  </a:lnTo>
                  <a:lnTo>
                    <a:pt x="23038" y="351"/>
                  </a:lnTo>
                  <a:lnTo>
                    <a:pt x="23082" y="307"/>
                  </a:lnTo>
                  <a:lnTo>
                    <a:pt x="23126" y="220"/>
                  </a:lnTo>
                  <a:lnTo>
                    <a:pt x="23126" y="176"/>
                  </a:lnTo>
                  <a:lnTo>
                    <a:pt x="23082" y="88"/>
                  </a:lnTo>
                  <a:lnTo>
                    <a:pt x="23038" y="44"/>
                  </a:lnTo>
                  <a:lnTo>
                    <a:pt x="2299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" name="Google Shape;939;p48"/>
            <p:cNvSpPr/>
            <p:nvPr/>
          </p:nvSpPr>
          <p:spPr>
            <a:xfrm>
              <a:off x="4125925" y="2666050"/>
              <a:ext cx="649450" cy="1851775"/>
            </a:xfrm>
            <a:custGeom>
              <a:avLst/>
              <a:gdLst/>
              <a:ahLst/>
              <a:cxnLst/>
              <a:rect l="l" t="t" r="r" b="b"/>
              <a:pathLst>
                <a:path w="25978" h="74071" extrusionOk="0">
                  <a:moveTo>
                    <a:pt x="25715" y="1"/>
                  </a:moveTo>
                  <a:lnTo>
                    <a:pt x="23608" y="1142"/>
                  </a:lnTo>
                  <a:lnTo>
                    <a:pt x="19922" y="3292"/>
                  </a:lnTo>
                  <a:lnTo>
                    <a:pt x="18079" y="4477"/>
                  </a:lnTo>
                  <a:lnTo>
                    <a:pt x="15534" y="6144"/>
                  </a:lnTo>
                  <a:lnTo>
                    <a:pt x="14042" y="7109"/>
                  </a:lnTo>
                  <a:lnTo>
                    <a:pt x="11585" y="8207"/>
                  </a:lnTo>
                  <a:lnTo>
                    <a:pt x="11585" y="8250"/>
                  </a:lnTo>
                  <a:lnTo>
                    <a:pt x="10269" y="9040"/>
                  </a:lnTo>
                  <a:lnTo>
                    <a:pt x="6846" y="11146"/>
                  </a:lnTo>
                  <a:lnTo>
                    <a:pt x="6802" y="11190"/>
                  </a:lnTo>
                  <a:lnTo>
                    <a:pt x="4213" y="13823"/>
                  </a:lnTo>
                  <a:lnTo>
                    <a:pt x="2326" y="15622"/>
                  </a:lnTo>
                  <a:lnTo>
                    <a:pt x="1624" y="16500"/>
                  </a:lnTo>
                  <a:lnTo>
                    <a:pt x="1580" y="16544"/>
                  </a:lnTo>
                  <a:lnTo>
                    <a:pt x="703" y="19177"/>
                  </a:lnTo>
                  <a:lnTo>
                    <a:pt x="88" y="20976"/>
                  </a:lnTo>
                  <a:lnTo>
                    <a:pt x="88" y="21020"/>
                  </a:lnTo>
                  <a:lnTo>
                    <a:pt x="1" y="22336"/>
                  </a:lnTo>
                  <a:lnTo>
                    <a:pt x="44" y="22380"/>
                  </a:lnTo>
                  <a:lnTo>
                    <a:pt x="615" y="26417"/>
                  </a:lnTo>
                  <a:lnTo>
                    <a:pt x="878" y="28084"/>
                  </a:lnTo>
                  <a:lnTo>
                    <a:pt x="1185" y="29708"/>
                  </a:lnTo>
                  <a:lnTo>
                    <a:pt x="1536" y="31244"/>
                  </a:lnTo>
                  <a:lnTo>
                    <a:pt x="1931" y="32823"/>
                  </a:lnTo>
                  <a:lnTo>
                    <a:pt x="2370" y="34359"/>
                  </a:lnTo>
                  <a:lnTo>
                    <a:pt x="2897" y="35939"/>
                  </a:lnTo>
                  <a:lnTo>
                    <a:pt x="3467" y="37606"/>
                  </a:lnTo>
                  <a:lnTo>
                    <a:pt x="4125" y="39362"/>
                  </a:lnTo>
                  <a:lnTo>
                    <a:pt x="5003" y="42258"/>
                  </a:lnTo>
                  <a:lnTo>
                    <a:pt x="5310" y="44057"/>
                  </a:lnTo>
                  <a:lnTo>
                    <a:pt x="5398" y="45329"/>
                  </a:lnTo>
                  <a:lnTo>
                    <a:pt x="5310" y="47787"/>
                  </a:lnTo>
                  <a:lnTo>
                    <a:pt x="5354" y="49322"/>
                  </a:lnTo>
                  <a:lnTo>
                    <a:pt x="5354" y="49366"/>
                  </a:lnTo>
                  <a:lnTo>
                    <a:pt x="5924" y="52175"/>
                  </a:lnTo>
                  <a:lnTo>
                    <a:pt x="6407" y="54939"/>
                  </a:lnTo>
                  <a:lnTo>
                    <a:pt x="6451" y="57528"/>
                  </a:lnTo>
                  <a:lnTo>
                    <a:pt x="6319" y="59810"/>
                  </a:lnTo>
                  <a:lnTo>
                    <a:pt x="6319" y="59854"/>
                  </a:lnTo>
                  <a:lnTo>
                    <a:pt x="6495" y="60731"/>
                  </a:lnTo>
                  <a:lnTo>
                    <a:pt x="6495" y="60819"/>
                  </a:lnTo>
                  <a:lnTo>
                    <a:pt x="7943" y="62399"/>
                  </a:lnTo>
                  <a:lnTo>
                    <a:pt x="10225" y="65251"/>
                  </a:lnTo>
                  <a:lnTo>
                    <a:pt x="12112" y="67796"/>
                  </a:lnTo>
                  <a:lnTo>
                    <a:pt x="13077" y="68981"/>
                  </a:lnTo>
                  <a:lnTo>
                    <a:pt x="13121" y="68981"/>
                  </a:lnTo>
                  <a:lnTo>
                    <a:pt x="15841" y="71614"/>
                  </a:lnTo>
                  <a:lnTo>
                    <a:pt x="16061" y="71921"/>
                  </a:lnTo>
                  <a:lnTo>
                    <a:pt x="15973" y="73851"/>
                  </a:lnTo>
                  <a:lnTo>
                    <a:pt x="15973" y="73939"/>
                  </a:lnTo>
                  <a:lnTo>
                    <a:pt x="16017" y="73983"/>
                  </a:lnTo>
                  <a:lnTo>
                    <a:pt x="16105" y="74027"/>
                  </a:lnTo>
                  <a:lnTo>
                    <a:pt x="16149" y="74071"/>
                  </a:lnTo>
                  <a:lnTo>
                    <a:pt x="16236" y="74027"/>
                  </a:lnTo>
                  <a:lnTo>
                    <a:pt x="16280" y="73983"/>
                  </a:lnTo>
                  <a:lnTo>
                    <a:pt x="16324" y="73939"/>
                  </a:lnTo>
                  <a:lnTo>
                    <a:pt x="16324" y="73895"/>
                  </a:lnTo>
                  <a:lnTo>
                    <a:pt x="16412" y="71877"/>
                  </a:lnTo>
                  <a:lnTo>
                    <a:pt x="16368" y="71789"/>
                  </a:lnTo>
                  <a:lnTo>
                    <a:pt x="16149" y="71394"/>
                  </a:lnTo>
                  <a:lnTo>
                    <a:pt x="16105" y="71394"/>
                  </a:lnTo>
                  <a:lnTo>
                    <a:pt x="13340" y="68761"/>
                  </a:lnTo>
                  <a:lnTo>
                    <a:pt x="12375" y="67577"/>
                  </a:lnTo>
                  <a:lnTo>
                    <a:pt x="10488" y="65032"/>
                  </a:lnTo>
                  <a:lnTo>
                    <a:pt x="8206" y="62179"/>
                  </a:lnTo>
                  <a:lnTo>
                    <a:pt x="6802" y="60600"/>
                  </a:lnTo>
                  <a:lnTo>
                    <a:pt x="6670" y="59810"/>
                  </a:lnTo>
                  <a:lnTo>
                    <a:pt x="6802" y="57528"/>
                  </a:lnTo>
                  <a:lnTo>
                    <a:pt x="6758" y="54895"/>
                  </a:lnTo>
                  <a:lnTo>
                    <a:pt x="6276" y="52131"/>
                  </a:lnTo>
                  <a:lnTo>
                    <a:pt x="5705" y="49322"/>
                  </a:lnTo>
                  <a:lnTo>
                    <a:pt x="5661" y="47787"/>
                  </a:lnTo>
                  <a:lnTo>
                    <a:pt x="5749" y="45329"/>
                  </a:lnTo>
                  <a:lnTo>
                    <a:pt x="5661" y="44013"/>
                  </a:lnTo>
                  <a:lnTo>
                    <a:pt x="5310" y="42170"/>
                  </a:lnTo>
                  <a:lnTo>
                    <a:pt x="4476" y="39230"/>
                  </a:lnTo>
                  <a:lnTo>
                    <a:pt x="3818" y="37475"/>
                  </a:lnTo>
                  <a:lnTo>
                    <a:pt x="3204" y="35851"/>
                  </a:lnTo>
                  <a:lnTo>
                    <a:pt x="2721" y="34271"/>
                  </a:lnTo>
                  <a:lnTo>
                    <a:pt x="2239" y="32736"/>
                  </a:lnTo>
                  <a:lnTo>
                    <a:pt x="1844" y="31200"/>
                  </a:lnTo>
                  <a:lnTo>
                    <a:pt x="1493" y="29620"/>
                  </a:lnTo>
                  <a:lnTo>
                    <a:pt x="1229" y="28040"/>
                  </a:lnTo>
                  <a:lnTo>
                    <a:pt x="966" y="26329"/>
                  </a:lnTo>
                  <a:lnTo>
                    <a:pt x="396" y="22336"/>
                  </a:lnTo>
                  <a:lnTo>
                    <a:pt x="439" y="21063"/>
                  </a:lnTo>
                  <a:lnTo>
                    <a:pt x="1054" y="19308"/>
                  </a:lnTo>
                  <a:lnTo>
                    <a:pt x="1887" y="16675"/>
                  </a:lnTo>
                  <a:lnTo>
                    <a:pt x="2590" y="15842"/>
                  </a:lnTo>
                  <a:lnTo>
                    <a:pt x="4476" y="14043"/>
                  </a:lnTo>
                  <a:lnTo>
                    <a:pt x="7021" y="11454"/>
                  </a:lnTo>
                  <a:lnTo>
                    <a:pt x="10488" y="9347"/>
                  </a:lnTo>
                  <a:lnTo>
                    <a:pt x="11761" y="8558"/>
                  </a:lnTo>
                  <a:lnTo>
                    <a:pt x="14218" y="7417"/>
                  </a:lnTo>
                  <a:lnTo>
                    <a:pt x="15710" y="6451"/>
                  </a:lnTo>
                  <a:lnTo>
                    <a:pt x="18255" y="4784"/>
                  </a:lnTo>
                  <a:lnTo>
                    <a:pt x="20098" y="3599"/>
                  </a:lnTo>
                  <a:lnTo>
                    <a:pt x="23784" y="1449"/>
                  </a:lnTo>
                  <a:lnTo>
                    <a:pt x="25846" y="308"/>
                  </a:lnTo>
                  <a:lnTo>
                    <a:pt x="25934" y="264"/>
                  </a:lnTo>
                  <a:lnTo>
                    <a:pt x="25934" y="220"/>
                  </a:lnTo>
                  <a:lnTo>
                    <a:pt x="25978" y="133"/>
                  </a:lnTo>
                  <a:lnTo>
                    <a:pt x="25934" y="89"/>
                  </a:lnTo>
                  <a:lnTo>
                    <a:pt x="2589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" name="Google Shape;940;p48"/>
            <p:cNvSpPr/>
            <p:nvPr/>
          </p:nvSpPr>
          <p:spPr>
            <a:xfrm>
              <a:off x="4096300" y="2788925"/>
              <a:ext cx="434450" cy="1781575"/>
            </a:xfrm>
            <a:custGeom>
              <a:avLst/>
              <a:gdLst/>
              <a:ahLst/>
              <a:cxnLst/>
              <a:rect l="l" t="t" r="r" b="b"/>
              <a:pathLst>
                <a:path w="17378" h="71263" extrusionOk="0">
                  <a:moveTo>
                    <a:pt x="15886" y="0"/>
                  </a:moveTo>
                  <a:lnTo>
                    <a:pt x="14174" y="1054"/>
                  </a:lnTo>
                  <a:lnTo>
                    <a:pt x="10971" y="3028"/>
                  </a:lnTo>
                  <a:lnTo>
                    <a:pt x="8952" y="4301"/>
                  </a:lnTo>
                  <a:lnTo>
                    <a:pt x="6890" y="5880"/>
                  </a:lnTo>
                  <a:lnTo>
                    <a:pt x="6846" y="5880"/>
                  </a:lnTo>
                  <a:lnTo>
                    <a:pt x="5705" y="7328"/>
                  </a:lnTo>
                  <a:lnTo>
                    <a:pt x="3029" y="10049"/>
                  </a:lnTo>
                  <a:lnTo>
                    <a:pt x="2502" y="10663"/>
                  </a:lnTo>
                  <a:lnTo>
                    <a:pt x="2458" y="10751"/>
                  </a:lnTo>
                  <a:lnTo>
                    <a:pt x="1229" y="13691"/>
                  </a:lnTo>
                  <a:lnTo>
                    <a:pt x="264" y="16280"/>
                  </a:lnTo>
                  <a:lnTo>
                    <a:pt x="264" y="16324"/>
                  </a:lnTo>
                  <a:lnTo>
                    <a:pt x="1" y="17509"/>
                  </a:lnTo>
                  <a:lnTo>
                    <a:pt x="1" y="17553"/>
                  </a:lnTo>
                  <a:lnTo>
                    <a:pt x="1" y="18825"/>
                  </a:lnTo>
                  <a:lnTo>
                    <a:pt x="484" y="22687"/>
                  </a:lnTo>
                  <a:lnTo>
                    <a:pt x="966" y="25276"/>
                  </a:lnTo>
                  <a:lnTo>
                    <a:pt x="1624" y="28040"/>
                  </a:lnTo>
                  <a:lnTo>
                    <a:pt x="2546" y="30673"/>
                  </a:lnTo>
                  <a:lnTo>
                    <a:pt x="4257" y="35105"/>
                  </a:lnTo>
                  <a:lnTo>
                    <a:pt x="4828" y="36728"/>
                  </a:lnTo>
                  <a:lnTo>
                    <a:pt x="5310" y="38922"/>
                  </a:lnTo>
                  <a:lnTo>
                    <a:pt x="5530" y="40370"/>
                  </a:lnTo>
                  <a:lnTo>
                    <a:pt x="5398" y="42828"/>
                  </a:lnTo>
                  <a:lnTo>
                    <a:pt x="5442" y="44144"/>
                  </a:lnTo>
                  <a:lnTo>
                    <a:pt x="5442" y="44188"/>
                  </a:lnTo>
                  <a:lnTo>
                    <a:pt x="5925" y="46645"/>
                  </a:lnTo>
                  <a:lnTo>
                    <a:pt x="6320" y="49059"/>
                  </a:lnTo>
                  <a:lnTo>
                    <a:pt x="6407" y="51297"/>
                  </a:lnTo>
                  <a:lnTo>
                    <a:pt x="6232" y="54544"/>
                  </a:lnTo>
                  <a:lnTo>
                    <a:pt x="6144" y="56826"/>
                  </a:lnTo>
                  <a:lnTo>
                    <a:pt x="6144" y="58405"/>
                  </a:lnTo>
                  <a:lnTo>
                    <a:pt x="6144" y="58449"/>
                  </a:lnTo>
                  <a:lnTo>
                    <a:pt x="6407" y="59239"/>
                  </a:lnTo>
                  <a:lnTo>
                    <a:pt x="6451" y="59283"/>
                  </a:lnTo>
                  <a:lnTo>
                    <a:pt x="7899" y="61257"/>
                  </a:lnTo>
                  <a:lnTo>
                    <a:pt x="10006" y="63583"/>
                  </a:lnTo>
                  <a:lnTo>
                    <a:pt x="13604" y="66655"/>
                  </a:lnTo>
                  <a:lnTo>
                    <a:pt x="15491" y="68234"/>
                  </a:lnTo>
                  <a:lnTo>
                    <a:pt x="16412" y="69068"/>
                  </a:lnTo>
                  <a:lnTo>
                    <a:pt x="16632" y="69419"/>
                  </a:lnTo>
                  <a:lnTo>
                    <a:pt x="16675" y="70121"/>
                  </a:lnTo>
                  <a:lnTo>
                    <a:pt x="16675" y="70165"/>
                  </a:lnTo>
                  <a:lnTo>
                    <a:pt x="17026" y="71130"/>
                  </a:lnTo>
                  <a:lnTo>
                    <a:pt x="17114" y="71218"/>
                  </a:lnTo>
                  <a:lnTo>
                    <a:pt x="17202" y="71262"/>
                  </a:lnTo>
                  <a:lnTo>
                    <a:pt x="17246" y="71262"/>
                  </a:lnTo>
                  <a:lnTo>
                    <a:pt x="17334" y="71218"/>
                  </a:lnTo>
                  <a:lnTo>
                    <a:pt x="17378" y="71130"/>
                  </a:lnTo>
                  <a:lnTo>
                    <a:pt x="17378" y="71087"/>
                  </a:lnTo>
                  <a:lnTo>
                    <a:pt x="17378" y="70999"/>
                  </a:lnTo>
                  <a:lnTo>
                    <a:pt x="17026" y="70077"/>
                  </a:lnTo>
                  <a:lnTo>
                    <a:pt x="16983" y="69331"/>
                  </a:lnTo>
                  <a:lnTo>
                    <a:pt x="16939" y="69288"/>
                  </a:lnTo>
                  <a:lnTo>
                    <a:pt x="16719" y="68893"/>
                  </a:lnTo>
                  <a:lnTo>
                    <a:pt x="16675" y="68849"/>
                  </a:lnTo>
                  <a:lnTo>
                    <a:pt x="15754" y="67971"/>
                  </a:lnTo>
                  <a:lnTo>
                    <a:pt x="13823" y="66391"/>
                  </a:lnTo>
                  <a:lnTo>
                    <a:pt x="10269" y="63320"/>
                  </a:lnTo>
                  <a:lnTo>
                    <a:pt x="8163" y="61038"/>
                  </a:lnTo>
                  <a:lnTo>
                    <a:pt x="6715" y="59107"/>
                  </a:lnTo>
                  <a:lnTo>
                    <a:pt x="6495" y="58361"/>
                  </a:lnTo>
                  <a:lnTo>
                    <a:pt x="6495" y="56826"/>
                  </a:lnTo>
                  <a:lnTo>
                    <a:pt x="6583" y="54544"/>
                  </a:lnTo>
                  <a:lnTo>
                    <a:pt x="6758" y="51297"/>
                  </a:lnTo>
                  <a:lnTo>
                    <a:pt x="6671" y="49015"/>
                  </a:lnTo>
                  <a:lnTo>
                    <a:pt x="6276" y="46601"/>
                  </a:lnTo>
                  <a:lnTo>
                    <a:pt x="5793" y="44144"/>
                  </a:lnTo>
                  <a:lnTo>
                    <a:pt x="5749" y="42828"/>
                  </a:lnTo>
                  <a:lnTo>
                    <a:pt x="5881" y="40370"/>
                  </a:lnTo>
                  <a:lnTo>
                    <a:pt x="5881" y="40327"/>
                  </a:lnTo>
                  <a:lnTo>
                    <a:pt x="5661" y="38835"/>
                  </a:lnTo>
                  <a:lnTo>
                    <a:pt x="5135" y="36641"/>
                  </a:lnTo>
                  <a:lnTo>
                    <a:pt x="4564" y="34973"/>
                  </a:lnTo>
                  <a:lnTo>
                    <a:pt x="2853" y="30541"/>
                  </a:lnTo>
                  <a:lnTo>
                    <a:pt x="1975" y="27908"/>
                  </a:lnTo>
                  <a:lnTo>
                    <a:pt x="1317" y="25232"/>
                  </a:lnTo>
                  <a:lnTo>
                    <a:pt x="791" y="22599"/>
                  </a:lnTo>
                  <a:lnTo>
                    <a:pt x="352" y="18825"/>
                  </a:lnTo>
                  <a:lnTo>
                    <a:pt x="352" y="17596"/>
                  </a:lnTo>
                  <a:lnTo>
                    <a:pt x="615" y="16412"/>
                  </a:lnTo>
                  <a:lnTo>
                    <a:pt x="1581" y="13823"/>
                  </a:lnTo>
                  <a:lnTo>
                    <a:pt x="2765" y="10883"/>
                  </a:lnTo>
                  <a:lnTo>
                    <a:pt x="3292" y="10312"/>
                  </a:lnTo>
                  <a:lnTo>
                    <a:pt x="5969" y="7548"/>
                  </a:lnTo>
                  <a:lnTo>
                    <a:pt x="7109" y="6144"/>
                  </a:lnTo>
                  <a:lnTo>
                    <a:pt x="9172" y="4608"/>
                  </a:lnTo>
                  <a:lnTo>
                    <a:pt x="11146" y="3335"/>
                  </a:lnTo>
                  <a:lnTo>
                    <a:pt x="14350" y="1361"/>
                  </a:lnTo>
                  <a:lnTo>
                    <a:pt x="16105" y="308"/>
                  </a:lnTo>
                  <a:lnTo>
                    <a:pt x="16149" y="264"/>
                  </a:lnTo>
                  <a:lnTo>
                    <a:pt x="16149" y="220"/>
                  </a:lnTo>
                  <a:lnTo>
                    <a:pt x="16149" y="132"/>
                  </a:lnTo>
                  <a:lnTo>
                    <a:pt x="16149" y="88"/>
                  </a:lnTo>
                  <a:lnTo>
                    <a:pt x="16105" y="44"/>
                  </a:lnTo>
                  <a:lnTo>
                    <a:pt x="1601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" name="Google Shape;941;p48"/>
            <p:cNvSpPr/>
            <p:nvPr/>
          </p:nvSpPr>
          <p:spPr>
            <a:xfrm>
              <a:off x="5157125" y="2795500"/>
              <a:ext cx="400425" cy="235900"/>
            </a:xfrm>
            <a:custGeom>
              <a:avLst/>
              <a:gdLst/>
              <a:ahLst/>
              <a:cxnLst/>
              <a:rect l="l" t="t" r="r" b="b"/>
              <a:pathLst>
                <a:path w="16017" h="9436" extrusionOk="0">
                  <a:moveTo>
                    <a:pt x="15753" y="1"/>
                  </a:moveTo>
                  <a:lnTo>
                    <a:pt x="9566" y="3774"/>
                  </a:lnTo>
                  <a:lnTo>
                    <a:pt x="7328" y="5179"/>
                  </a:lnTo>
                  <a:lnTo>
                    <a:pt x="5485" y="6056"/>
                  </a:lnTo>
                  <a:lnTo>
                    <a:pt x="3818" y="7022"/>
                  </a:lnTo>
                  <a:lnTo>
                    <a:pt x="88" y="9128"/>
                  </a:lnTo>
                  <a:lnTo>
                    <a:pt x="0" y="9172"/>
                  </a:lnTo>
                  <a:lnTo>
                    <a:pt x="0" y="9216"/>
                  </a:lnTo>
                  <a:lnTo>
                    <a:pt x="0" y="9303"/>
                  </a:lnTo>
                  <a:lnTo>
                    <a:pt x="0" y="9347"/>
                  </a:lnTo>
                  <a:lnTo>
                    <a:pt x="88" y="9435"/>
                  </a:lnTo>
                  <a:lnTo>
                    <a:pt x="264" y="9435"/>
                  </a:lnTo>
                  <a:lnTo>
                    <a:pt x="3993" y="7329"/>
                  </a:lnTo>
                  <a:lnTo>
                    <a:pt x="5617" y="6363"/>
                  </a:lnTo>
                  <a:lnTo>
                    <a:pt x="7504" y="5486"/>
                  </a:lnTo>
                  <a:lnTo>
                    <a:pt x="9742" y="4082"/>
                  </a:lnTo>
                  <a:lnTo>
                    <a:pt x="15929" y="308"/>
                  </a:lnTo>
                  <a:lnTo>
                    <a:pt x="15973" y="264"/>
                  </a:lnTo>
                  <a:lnTo>
                    <a:pt x="16017" y="220"/>
                  </a:lnTo>
                  <a:lnTo>
                    <a:pt x="16017" y="132"/>
                  </a:lnTo>
                  <a:lnTo>
                    <a:pt x="15973" y="89"/>
                  </a:lnTo>
                  <a:lnTo>
                    <a:pt x="15929" y="45"/>
                  </a:lnTo>
                  <a:lnTo>
                    <a:pt x="1588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" name="Google Shape;942;p48"/>
            <p:cNvSpPr/>
            <p:nvPr/>
          </p:nvSpPr>
          <p:spPr>
            <a:xfrm>
              <a:off x="4878475" y="2770275"/>
              <a:ext cx="651650" cy="660425"/>
            </a:xfrm>
            <a:custGeom>
              <a:avLst/>
              <a:gdLst/>
              <a:ahLst/>
              <a:cxnLst/>
              <a:rect l="l" t="t" r="r" b="b"/>
              <a:pathLst>
                <a:path w="26066" h="26417" extrusionOk="0">
                  <a:moveTo>
                    <a:pt x="25846" y="1"/>
                  </a:moveTo>
                  <a:lnTo>
                    <a:pt x="25802" y="44"/>
                  </a:lnTo>
                  <a:lnTo>
                    <a:pt x="21063" y="2897"/>
                  </a:lnTo>
                  <a:lnTo>
                    <a:pt x="18211" y="4520"/>
                  </a:lnTo>
                  <a:lnTo>
                    <a:pt x="16061" y="5398"/>
                  </a:lnTo>
                  <a:lnTo>
                    <a:pt x="13823" y="6539"/>
                  </a:lnTo>
                  <a:lnTo>
                    <a:pt x="9610" y="8689"/>
                  </a:lnTo>
                  <a:lnTo>
                    <a:pt x="6319" y="10883"/>
                  </a:lnTo>
                  <a:lnTo>
                    <a:pt x="3511" y="12901"/>
                  </a:lnTo>
                  <a:lnTo>
                    <a:pt x="3467" y="12901"/>
                  </a:lnTo>
                  <a:lnTo>
                    <a:pt x="3028" y="13296"/>
                  </a:lnTo>
                  <a:lnTo>
                    <a:pt x="2985" y="13340"/>
                  </a:lnTo>
                  <a:lnTo>
                    <a:pt x="2590" y="14218"/>
                  </a:lnTo>
                  <a:lnTo>
                    <a:pt x="2590" y="14306"/>
                  </a:lnTo>
                  <a:lnTo>
                    <a:pt x="2546" y="15051"/>
                  </a:lnTo>
                  <a:lnTo>
                    <a:pt x="2546" y="15095"/>
                  </a:lnTo>
                  <a:lnTo>
                    <a:pt x="2809" y="16105"/>
                  </a:lnTo>
                  <a:lnTo>
                    <a:pt x="3818" y="18430"/>
                  </a:lnTo>
                  <a:lnTo>
                    <a:pt x="4740" y="20537"/>
                  </a:lnTo>
                  <a:lnTo>
                    <a:pt x="4828" y="21326"/>
                  </a:lnTo>
                  <a:lnTo>
                    <a:pt x="4696" y="21897"/>
                  </a:lnTo>
                  <a:lnTo>
                    <a:pt x="2721" y="23608"/>
                  </a:lnTo>
                  <a:lnTo>
                    <a:pt x="834" y="25451"/>
                  </a:lnTo>
                  <a:lnTo>
                    <a:pt x="88" y="26109"/>
                  </a:lnTo>
                  <a:lnTo>
                    <a:pt x="45" y="26197"/>
                  </a:lnTo>
                  <a:lnTo>
                    <a:pt x="1" y="26241"/>
                  </a:lnTo>
                  <a:lnTo>
                    <a:pt x="1" y="26329"/>
                  </a:lnTo>
                  <a:lnTo>
                    <a:pt x="45" y="26373"/>
                  </a:lnTo>
                  <a:lnTo>
                    <a:pt x="88" y="26416"/>
                  </a:lnTo>
                  <a:lnTo>
                    <a:pt x="176" y="26416"/>
                  </a:lnTo>
                  <a:lnTo>
                    <a:pt x="308" y="26373"/>
                  </a:lnTo>
                  <a:lnTo>
                    <a:pt x="1098" y="25714"/>
                  </a:lnTo>
                  <a:lnTo>
                    <a:pt x="2941" y="23871"/>
                  </a:lnTo>
                  <a:lnTo>
                    <a:pt x="5003" y="22116"/>
                  </a:lnTo>
                  <a:lnTo>
                    <a:pt x="5047" y="22028"/>
                  </a:lnTo>
                  <a:lnTo>
                    <a:pt x="5179" y="21370"/>
                  </a:lnTo>
                  <a:lnTo>
                    <a:pt x="5179" y="21326"/>
                  </a:lnTo>
                  <a:lnTo>
                    <a:pt x="5091" y="20493"/>
                  </a:lnTo>
                  <a:lnTo>
                    <a:pt x="5047" y="20449"/>
                  </a:lnTo>
                  <a:lnTo>
                    <a:pt x="4125" y="18299"/>
                  </a:lnTo>
                  <a:lnTo>
                    <a:pt x="3116" y="15973"/>
                  </a:lnTo>
                  <a:lnTo>
                    <a:pt x="2897" y="15051"/>
                  </a:lnTo>
                  <a:lnTo>
                    <a:pt x="2941" y="14349"/>
                  </a:lnTo>
                  <a:lnTo>
                    <a:pt x="3292" y="13560"/>
                  </a:lnTo>
                  <a:lnTo>
                    <a:pt x="3687" y="13165"/>
                  </a:lnTo>
                  <a:lnTo>
                    <a:pt x="6495" y="11146"/>
                  </a:lnTo>
                  <a:lnTo>
                    <a:pt x="9830" y="8996"/>
                  </a:lnTo>
                  <a:lnTo>
                    <a:pt x="13955" y="6846"/>
                  </a:lnTo>
                  <a:lnTo>
                    <a:pt x="16236" y="5705"/>
                  </a:lnTo>
                  <a:lnTo>
                    <a:pt x="18343" y="4827"/>
                  </a:lnTo>
                  <a:lnTo>
                    <a:pt x="18387" y="4827"/>
                  </a:lnTo>
                  <a:lnTo>
                    <a:pt x="21239" y="3204"/>
                  </a:lnTo>
                  <a:lnTo>
                    <a:pt x="25978" y="352"/>
                  </a:lnTo>
                  <a:lnTo>
                    <a:pt x="26022" y="264"/>
                  </a:lnTo>
                  <a:lnTo>
                    <a:pt x="26066" y="220"/>
                  </a:lnTo>
                  <a:lnTo>
                    <a:pt x="26066" y="176"/>
                  </a:lnTo>
                  <a:lnTo>
                    <a:pt x="26022" y="88"/>
                  </a:lnTo>
                  <a:lnTo>
                    <a:pt x="25978" y="44"/>
                  </a:lnTo>
                  <a:lnTo>
                    <a:pt x="2593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" name="Google Shape;943;p48"/>
            <p:cNvSpPr/>
            <p:nvPr/>
          </p:nvSpPr>
          <p:spPr>
            <a:xfrm>
              <a:off x="4429800" y="2660575"/>
              <a:ext cx="977475" cy="1079475"/>
            </a:xfrm>
            <a:custGeom>
              <a:avLst/>
              <a:gdLst/>
              <a:ahLst/>
              <a:cxnLst/>
              <a:rect l="l" t="t" r="r" b="b"/>
              <a:pathLst>
                <a:path w="39099" h="43179" extrusionOk="0">
                  <a:moveTo>
                    <a:pt x="38835" y="0"/>
                  </a:moveTo>
                  <a:lnTo>
                    <a:pt x="36553" y="1361"/>
                  </a:lnTo>
                  <a:lnTo>
                    <a:pt x="32121" y="3335"/>
                  </a:lnTo>
                  <a:lnTo>
                    <a:pt x="31156" y="3730"/>
                  </a:lnTo>
                  <a:lnTo>
                    <a:pt x="26812" y="5617"/>
                  </a:lnTo>
                  <a:lnTo>
                    <a:pt x="24617" y="6583"/>
                  </a:lnTo>
                  <a:lnTo>
                    <a:pt x="22467" y="7592"/>
                  </a:lnTo>
                  <a:lnTo>
                    <a:pt x="20361" y="8689"/>
                  </a:lnTo>
                  <a:lnTo>
                    <a:pt x="18299" y="9830"/>
                  </a:lnTo>
                  <a:lnTo>
                    <a:pt x="17289" y="10444"/>
                  </a:lnTo>
                  <a:lnTo>
                    <a:pt x="16280" y="11102"/>
                  </a:lnTo>
                  <a:lnTo>
                    <a:pt x="15315" y="11760"/>
                  </a:lnTo>
                  <a:lnTo>
                    <a:pt x="14349" y="12462"/>
                  </a:lnTo>
                  <a:lnTo>
                    <a:pt x="12155" y="14262"/>
                  </a:lnTo>
                  <a:lnTo>
                    <a:pt x="10312" y="15666"/>
                  </a:lnTo>
                  <a:lnTo>
                    <a:pt x="8162" y="17421"/>
                  </a:lnTo>
                  <a:lnTo>
                    <a:pt x="6758" y="18342"/>
                  </a:lnTo>
                  <a:lnTo>
                    <a:pt x="4564" y="19176"/>
                  </a:lnTo>
                  <a:lnTo>
                    <a:pt x="2414" y="19878"/>
                  </a:lnTo>
                  <a:lnTo>
                    <a:pt x="1273" y="20229"/>
                  </a:lnTo>
                  <a:lnTo>
                    <a:pt x="1185" y="20273"/>
                  </a:lnTo>
                  <a:lnTo>
                    <a:pt x="922" y="20536"/>
                  </a:lnTo>
                  <a:lnTo>
                    <a:pt x="878" y="20624"/>
                  </a:lnTo>
                  <a:lnTo>
                    <a:pt x="439" y="22774"/>
                  </a:lnTo>
                  <a:lnTo>
                    <a:pt x="1" y="24705"/>
                  </a:lnTo>
                  <a:lnTo>
                    <a:pt x="1" y="24749"/>
                  </a:lnTo>
                  <a:lnTo>
                    <a:pt x="176" y="27426"/>
                  </a:lnTo>
                  <a:lnTo>
                    <a:pt x="132" y="29707"/>
                  </a:lnTo>
                  <a:lnTo>
                    <a:pt x="88" y="30980"/>
                  </a:lnTo>
                  <a:lnTo>
                    <a:pt x="132" y="31068"/>
                  </a:lnTo>
                  <a:lnTo>
                    <a:pt x="176" y="31112"/>
                  </a:lnTo>
                  <a:lnTo>
                    <a:pt x="1756" y="32691"/>
                  </a:lnTo>
                  <a:lnTo>
                    <a:pt x="3906" y="34666"/>
                  </a:lnTo>
                  <a:lnTo>
                    <a:pt x="7636" y="38001"/>
                  </a:lnTo>
                  <a:lnTo>
                    <a:pt x="9435" y="39756"/>
                  </a:lnTo>
                  <a:lnTo>
                    <a:pt x="11015" y="41336"/>
                  </a:lnTo>
                  <a:lnTo>
                    <a:pt x="11409" y="41950"/>
                  </a:lnTo>
                  <a:lnTo>
                    <a:pt x="11278" y="42959"/>
                  </a:lnTo>
                  <a:lnTo>
                    <a:pt x="11322" y="43047"/>
                  </a:lnTo>
                  <a:lnTo>
                    <a:pt x="11322" y="43091"/>
                  </a:lnTo>
                  <a:lnTo>
                    <a:pt x="11366" y="43135"/>
                  </a:lnTo>
                  <a:lnTo>
                    <a:pt x="11453" y="43179"/>
                  </a:lnTo>
                  <a:lnTo>
                    <a:pt x="11585" y="43135"/>
                  </a:lnTo>
                  <a:lnTo>
                    <a:pt x="11629" y="43003"/>
                  </a:lnTo>
                  <a:lnTo>
                    <a:pt x="11760" y="41906"/>
                  </a:lnTo>
                  <a:lnTo>
                    <a:pt x="11717" y="41818"/>
                  </a:lnTo>
                  <a:lnTo>
                    <a:pt x="11278" y="41116"/>
                  </a:lnTo>
                  <a:lnTo>
                    <a:pt x="11278" y="41072"/>
                  </a:lnTo>
                  <a:lnTo>
                    <a:pt x="9698" y="39493"/>
                  </a:lnTo>
                  <a:lnTo>
                    <a:pt x="7855" y="37781"/>
                  </a:lnTo>
                  <a:lnTo>
                    <a:pt x="4169" y="34403"/>
                  </a:lnTo>
                  <a:lnTo>
                    <a:pt x="1975" y="32428"/>
                  </a:lnTo>
                  <a:lnTo>
                    <a:pt x="439" y="30936"/>
                  </a:lnTo>
                  <a:lnTo>
                    <a:pt x="483" y="29707"/>
                  </a:lnTo>
                  <a:lnTo>
                    <a:pt x="527" y="27426"/>
                  </a:lnTo>
                  <a:lnTo>
                    <a:pt x="352" y="24749"/>
                  </a:lnTo>
                  <a:lnTo>
                    <a:pt x="790" y="22862"/>
                  </a:lnTo>
                  <a:lnTo>
                    <a:pt x="1229" y="20756"/>
                  </a:lnTo>
                  <a:lnTo>
                    <a:pt x="1405" y="20580"/>
                  </a:lnTo>
                  <a:lnTo>
                    <a:pt x="2546" y="20185"/>
                  </a:lnTo>
                  <a:lnTo>
                    <a:pt x="4652" y="19527"/>
                  </a:lnTo>
                  <a:lnTo>
                    <a:pt x="6890" y="18650"/>
                  </a:lnTo>
                  <a:lnTo>
                    <a:pt x="6934" y="18650"/>
                  </a:lnTo>
                  <a:lnTo>
                    <a:pt x="8382" y="17728"/>
                  </a:lnTo>
                  <a:lnTo>
                    <a:pt x="10532" y="15929"/>
                  </a:lnTo>
                  <a:lnTo>
                    <a:pt x="12375" y="14525"/>
                  </a:lnTo>
                  <a:lnTo>
                    <a:pt x="14569" y="12726"/>
                  </a:lnTo>
                  <a:lnTo>
                    <a:pt x="15534" y="12024"/>
                  </a:lnTo>
                  <a:lnTo>
                    <a:pt x="16500" y="11365"/>
                  </a:lnTo>
                  <a:lnTo>
                    <a:pt x="17465" y="10751"/>
                  </a:lnTo>
                  <a:lnTo>
                    <a:pt x="18474" y="10137"/>
                  </a:lnTo>
                  <a:lnTo>
                    <a:pt x="20537" y="8996"/>
                  </a:lnTo>
                  <a:lnTo>
                    <a:pt x="22643" y="7899"/>
                  </a:lnTo>
                  <a:lnTo>
                    <a:pt x="24793" y="6890"/>
                  </a:lnTo>
                  <a:lnTo>
                    <a:pt x="26943" y="5924"/>
                  </a:lnTo>
                  <a:lnTo>
                    <a:pt x="31287" y="4081"/>
                  </a:lnTo>
                  <a:lnTo>
                    <a:pt x="32253" y="3686"/>
                  </a:lnTo>
                  <a:lnTo>
                    <a:pt x="36685" y="1668"/>
                  </a:lnTo>
                  <a:lnTo>
                    <a:pt x="36729" y="1668"/>
                  </a:lnTo>
                  <a:lnTo>
                    <a:pt x="39010" y="308"/>
                  </a:lnTo>
                  <a:lnTo>
                    <a:pt x="39054" y="264"/>
                  </a:lnTo>
                  <a:lnTo>
                    <a:pt x="39098" y="220"/>
                  </a:lnTo>
                  <a:lnTo>
                    <a:pt x="39098" y="132"/>
                  </a:lnTo>
                  <a:lnTo>
                    <a:pt x="39098" y="88"/>
                  </a:lnTo>
                  <a:lnTo>
                    <a:pt x="39054" y="44"/>
                  </a:lnTo>
                  <a:lnTo>
                    <a:pt x="3896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" name="Google Shape;944;p48"/>
            <p:cNvSpPr/>
            <p:nvPr/>
          </p:nvSpPr>
          <p:spPr>
            <a:xfrm>
              <a:off x="4382625" y="2638625"/>
              <a:ext cx="1001600" cy="722950"/>
            </a:xfrm>
            <a:custGeom>
              <a:avLst/>
              <a:gdLst/>
              <a:ahLst/>
              <a:cxnLst/>
              <a:rect l="l" t="t" r="r" b="b"/>
              <a:pathLst>
                <a:path w="40064" h="28918" extrusionOk="0">
                  <a:moveTo>
                    <a:pt x="39800" y="1"/>
                  </a:moveTo>
                  <a:lnTo>
                    <a:pt x="36948" y="1624"/>
                  </a:lnTo>
                  <a:lnTo>
                    <a:pt x="34359" y="2678"/>
                  </a:lnTo>
                  <a:lnTo>
                    <a:pt x="31331" y="3906"/>
                  </a:lnTo>
                  <a:lnTo>
                    <a:pt x="27821" y="5442"/>
                  </a:lnTo>
                  <a:lnTo>
                    <a:pt x="25188" y="6627"/>
                  </a:lnTo>
                  <a:lnTo>
                    <a:pt x="21897" y="8206"/>
                  </a:lnTo>
                  <a:lnTo>
                    <a:pt x="19440" y="9611"/>
                  </a:lnTo>
                  <a:lnTo>
                    <a:pt x="15271" y="12287"/>
                  </a:lnTo>
                  <a:lnTo>
                    <a:pt x="15227" y="12287"/>
                  </a:lnTo>
                  <a:lnTo>
                    <a:pt x="13165" y="13955"/>
                  </a:lnTo>
                  <a:lnTo>
                    <a:pt x="11453" y="15315"/>
                  </a:lnTo>
                  <a:lnTo>
                    <a:pt x="8470" y="17553"/>
                  </a:lnTo>
                  <a:lnTo>
                    <a:pt x="6714" y="18343"/>
                  </a:lnTo>
                  <a:lnTo>
                    <a:pt x="4476" y="19177"/>
                  </a:lnTo>
                  <a:lnTo>
                    <a:pt x="2019" y="19835"/>
                  </a:lnTo>
                  <a:lnTo>
                    <a:pt x="1010" y="20274"/>
                  </a:lnTo>
                  <a:lnTo>
                    <a:pt x="922" y="20317"/>
                  </a:lnTo>
                  <a:lnTo>
                    <a:pt x="878" y="20405"/>
                  </a:lnTo>
                  <a:lnTo>
                    <a:pt x="439" y="22029"/>
                  </a:lnTo>
                  <a:lnTo>
                    <a:pt x="1" y="23082"/>
                  </a:lnTo>
                  <a:lnTo>
                    <a:pt x="1" y="23170"/>
                  </a:lnTo>
                  <a:lnTo>
                    <a:pt x="1" y="25627"/>
                  </a:lnTo>
                  <a:lnTo>
                    <a:pt x="1" y="27909"/>
                  </a:lnTo>
                  <a:lnTo>
                    <a:pt x="1" y="27953"/>
                  </a:lnTo>
                  <a:lnTo>
                    <a:pt x="264" y="28786"/>
                  </a:lnTo>
                  <a:lnTo>
                    <a:pt x="352" y="28874"/>
                  </a:lnTo>
                  <a:lnTo>
                    <a:pt x="439" y="28918"/>
                  </a:lnTo>
                  <a:lnTo>
                    <a:pt x="483" y="28918"/>
                  </a:lnTo>
                  <a:lnTo>
                    <a:pt x="571" y="28874"/>
                  </a:lnTo>
                  <a:lnTo>
                    <a:pt x="615" y="28830"/>
                  </a:lnTo>
                  <a:lnTo>
                    <a:pt x="615" y="28742"/>
                  </a:lnTo>
                  <a:lnTo>
                    <a:pt x="615" y="28699"/>
                  </a:lnTo>
                  <a:lnTo>
                    <a:pt x="352" y="27865"/>
                  </a:lnTo>
                  <a:lnTo>
                    <a:pt x="352" y="25627"/>
                  </a:lnTo>
                  <a:lnTo>
                    <a:pt x="352" y="23214"/>
                  </a:lnTo>
                  <a:lnTo>
                    <a:pt x="790" y="22160"/>
                  </a:lnTo>
                  <a:lnTo>
                    <a:pt x="1185" y="20581"/>
                  </a:lnTo>
                  <a:lnTo>
                    <a:pt x="2151" y="20186"/>
                  </a:lnTo>
                  <a:lnTo>
                    <a:pt x="4564" y="19484"/>
                  </a:lnTo>
                  <a:lnTo>
                    <a:pt x="6846" y="18694"/>
                  </a:lnTo>
                  <a:lnTo>
                    <a:pt x="8645" y="17860"/>
                  </a:lnTo>
                  <a:lnTo>
                    <a:pt x="8689" y="17860"/>
                  </a:lnTo>
                  <a:lnTo>
                    <a:pt x="11673" y="15578"/>
                  </a:lnTo>
                  <a:lnTo>
                    <a:pt x="13384" y="14218"/>
                  </a:lnTo>
                  <a:lnTo>
                    <a:pt x="15447" y="12595"/>
                  </a:lnTo>
                  <a:lnTo>
                    <a:pt x="19615" y="9918"/>
                  </a:lnTo>
                  <a:lnTo>
                    <a:pt x="22029" y="8514"/>
                  </a:lnTo>
                  <a:lnTo>
                    <a:pt x="25364" y="6978"/>
                  </a:lnTo>
                  <a:lnTo>
                    <a:pt x="27996" y="5749"/>
                  </a:lnTo>
                  <a:lnTo>
                    <a:pt x="31463" y="4257"/>
                  </a:lnTo>
                  <a:lnTo>
                    <a:pt x="34491" y="2985"/>
                  </a:lnTo>
                  <a:lnTo>
                    <a:pt x="37124" y="1932"/>
                  </a:lnTo>
                  <a:lnTo>
                    <a:pt x="39976" y="308"/>
                  </a:lnTo>
                  <a:lnTo>
                    <a:pt x="40020" y="264"/>
                  </a:lnTo>
                  <a:lnTo>
                    <a:pt x="40020" y="220"/>
                  </a:lnTo>
                  <a:lnTo>
                    <a:pt x="40064" y="133"/>
                  </a:lnTo>
                  <a:lnTo>
                    <a:pt x="40020" y="89"/>
                  </a:lnTo>
                  <a:lnTo>
                    <a:pt x="39976" y="45"/>
                  </a:lnTo>
                  <a:lnTo>
                    <a:pt x="3993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" name="Google Shape;945;p48"/>
            <p:cNvSpPr/>
            <p:nvPr/>
          </p:nvSpPr>
          <p:spPr>
            <a:xfrm>
              <a:off x="4390300" y="2616700"/>
              <a:ext cx="969800" cy="500250"/>
            </a:xfrm>
            <a:custGeom>
              <a:avLst/>
              <a:gdLst/>
              <a:ahLst/>
              <a:cxnLst/>
              <a:rect l="l" t="t" r="r" b="b"/>
              <a:pathLst>
                <a:path w="38792" h="20010" extrusionOk="0">
                  <a:moveTo>
                    <a:pt x="38572" y="0"/>
                  </a:moveTo>
                  <a:lnTo>
                    <a:pt x="38528" y="44"/>
                  </a:lnTo>
                  <a:lnTo>
                    <a:pt x="37563" y="615"/>
                  </a:lnTo>
                  <a:lnTo>
                    <a:pt x="32911" y="2633"/>
                  </a:lnTo>
                  <a:lnTo>
                    <a:pt x="29050" y="4213"/>
                  </a:lnTo>
                  <a:lnTo>
                    <a:pt x="23433" y="6758"/>
                  </a:lnTo>
                  <a:lnTo>
                    <a:pt x="21063" y="7855"/>
                  </a:lnTo>
                  <a:lnTo>
                    <a:pt x="18782" y="9127"/>
                  </a:lnTo>
                  <a:lnTo>
                    <a:pt x="16368" y="10532"/>
                  </a:lnTo>
                  <a:lnTo>
                    <a:pt x="14657" y="11672"/>
                  </a:lnTo>
                  <a:lnTo>
                    <a:pt x="12068" y="13691"/>
                  </a:lnTo>
                  <a:lnTo>
                    <a:pt x="10400" y="14963"/>
                  </a:lnTo>
                  <a:lnTo>
                    <a:pt x="7329" y="17157"/>
                  </a:lnTo>
                  <a:lnTo>
                    <a:pt x="5310" y="18079"/>
                  </a:lnTo>
                  <a:lnTo>
                    <a:pt x="2897" y="18913"/>
                  </a:lnTo>
                  <a:lnTo>
                    <a:pt x="132" y="19659"/>
                  </a:lnTo>
                  <a:lnTo>
                    <a:pt x="89" y="19703"/>
                  </a:lnTo>
                  <a:lnTo>
                    <a:pt x="45" y="19746"/>
                  </a:lnTo>
                  <a:lnTo>
                    <a:pt x="1" y="19790"/>
                  </a:lnTo>
                  <a:lnTo>
                    <a:pt x="1" y="19878"/>
                  </a:lnTo>
                  <a:lnTo>
                    <a:pt x="89" y="19966"/>
                  </a:lnTo>
                  <a:lnTo>
                    <a:pt x="176" y="20010"/>
                  </a:lnTo>
                  <a:lnTo>
                    <a:pt x="220" y="20010"/>
                  </a:lnTo>
                  <a:lnTo>
                    <a:pt x="3029" y="19264"/>
                  </a:lnTo>
                  <a:lnTo>
                    <a:pt x="5442" y="18386"/>
                  </a:lnTo>
                  <a:lnTo>
                    <a:pt x="7504" y="17465"/>
                  </a:lnTo>
                  <a:lnTo>
                    <a:pt x="7504" y="17421"/>
                  </a:lnTo>
                  <a:lnTo>
                    <a:pt x="10620" y="15271"/>
                  </a:lnTo>
                  <a:lnTo>
                    <a:pt x="14832" y="11936"/>
                  </a:lnTo>
                  <a:lnTo>
                    <a:pt x="16544" y="10839"/>
                  </a:lnTo>
                  <a:lnTo>
                    <a:pt x="18957" y="9435"/>
                  </a:lnTo>
                  <a:lnTo>
                    <a:pt x="21239" y="8162"/>
                  </a:lnTo>
                  <a:lnTo>
                    <a:pt x="23565" y="7065"/>
                  </a:lnTo>
                  <a:lnTo>
                    <a:pt x="29181" y="4520"/>
                  </a:lnTo>
                  <a:lnTo>
                    <a:pt x="33087" y="2940"/>
                  </a:lnTo>
                  <a:lnTo>
                    <a:pt x="37738" y="922"/>
                  </a:lnTo>
                  <a:lnTo>
                    <a:pt x="38703" y="351"/>
                  </a:lnTo>
                  <a:lnTo>
                    <a:pt x="38747" y="264"/>
                  </a:lnTo>
                  <a:lnTo>
                    <a:pt x="38791" y="220"/>
                  </a:lnTo>
                  <a:lnTo>
                    <a:pt x="38791" y="176"/>
                  </a:lnTo>
                  <a:lnTo>
                    <a:pt x="38747" y="88"/>
                  </a:lnTo>
                  <a:lnTo>
                    <a:pt x="38703" y="44"/>
                  </a:lnTo>
                  <a:lnTo>
                    <a:pt x="3866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" name="Google Shape;946;p48"/>
            <p:cNvSpPr/>
            <p:nvPr/>
          </p:nvSpPr>
          <p:spPr>
            <a:xfrm>
              <a:off x="4570225" y="2562950"/>
              <a:ext cx="823875" cy="447600"/>
            </a:xfrm>
            <a:custGeom>
              <a:avLst/>
              <a:gdLst/>
              <a:ahLst/>
              <a:cxnLst/>
              <a:rect l="l" t="t" r="r" b="b"/>
              <a:pathLst>
                <a:path w="32955" h="17904" extrusionOk="0">
                  <a:moveTo>
                    <a:pt x="32691" y="0"/>
                  </a:moveTo>
                  <a:lnTo>
                    <a:pt x="30366" y="1317"/>
                  </a:lnTo>
                  <a:lnTo>
                    <a:pt x="27689" y="2589"/>
                  </a:lnTo>
                  <a:lnTo>
                    <a:pt x="23827" y="4125"/>
                  </a:lnTo>
                  <a:lnTo>
                    <a:pt x="21721" y="5002"/>
                  </a:lnTo>
                  <a:lnTo>
                    <a:pt x="18649" y="6319"/>
                  </a:lnTo>
                  <a:lnTo>
                    <a:pt x="16763" y="7197"/>
                  </a:lnTo>
                  <a:lnTo>
                    <a:pt x="12550" y="9215"/>
                  </a:lnTo>
                  <a:lnTo>
                    <a:pt x="10356" y="10400"/>
                  </a:lnTo>
                  <a:lnTo>
                    <a:pt x="8206" y="11716"/>
                  </a:lnTo>
                  <a:lnTo>
                    <a:pt x="6451" y="12813"/>
                  </a:lnTo>
                  <a:lnTo>
                    <a:pt x="4037" y="14656"/>
                  </a:lnTo>
                  <a:lnTo>
                    <a:pt x="88" y="17596"/>
                  </a:lnTo>
                  <a:lnTo>
                    <a:pt x="44" y="17640"/>
                  </a:lnTo>
                  <a:lnTo>
                    <a:pt x="0" y="17728"/>
                  </a:lnTo>
                  <a:lnTo>
                    <a:pt x="0" y="17772"/>
                  </a:lnTo>
                  <a:lnTo>
                    <a:pt x="44" y="17859"/>
                  </a:lnTo>
                  <a:lnTo>
                    <a:pt x="88" y="17903"/>
                  </a:lnTo>
                  <a:lnTo>
                    <a:pt x="176" y="17903"/>
                  </a:lnTo>
                  <a:lnTo>
                    <a:pt x="307" y="17859"/>
                  </a:lnTo>
                  <a:lnTo>
                    <a:pt x="4257" y="14963"/>
                  </a:lnTo>
                  <a:lnTo>
                    <a:pt x="6670" y="13120"/>
                  </a:lnTo>
                  <a:lnTo>
                    <a:pt x="8381" y="11979"/>
                  </a:lnTo>
                  <a:lnTo>
                    <a:pt x="10532" y="10707"/>
                  </a:lnTo>
                  <a:lnTo>
                    <a:pt x="12682" y="9522"/>
                  </a:lnTo>
                  <a:lnTo>
                    <a:pt x="16938" y="7504"/>
                  </a:lnTo>
                  <a:lnTo>
                    <a:pt x="18781" y="6670"/>
                  </a:lnTo>
                  <a:lnTo>
                    <a:pt x="21853" y="5310"/>
                  </a:lnTo>
                  <a:lnTo>
                    <a:pt x="27820" y="2896"/>
                  </a:lnTo>
                  <a:lnTo>
                    <a:pt x="30541" y="1624"/>
                  </a:lnTo>
                  <a:lnTo>
                    <a:pt x="32867" y="307"/>
                  </a:lnTo>
                  <a:lnTo>
                    <a:pt x="32911" y="263"/>
                  </a:lnTo>
                  <a:lnTo>
                    <a:pt x="32954" y="220"/>
                  </a:lnTo>
                  <a:lnTo>
                    <a:pt x="32954" y="132"/>
                  </a:lnTo>
                  <a:lnTo>
                    <a:pt x="32911" y="88"/>
                  </a:lnTo>
                  <a:lnTo>
                    <a:pt x="3286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" name="Google Shape;947;p48"/>
            <p:cNvSpPr/>
            <p:nvPr/>
          </p:nvSpPr>
          <p:spPr>
            <a:xfrm>
              <a:off x="4593250" y="2573900"/>
              <a:ext cx="718575" cy="375225"/>
            </a:xfrm>
            <a:custGeom>
              <a:avLst/>
              <a:gdLst/>
              <a:ahLst/>
              <a:cxnLst/>
              <a:rect l="l" t="t" r="r" b="b"/>
              <a:pathLst>
                <a:path w="28743" h="15009" extrusionOk="0">
                  <a:moveTo>
                    <a:pt x="28479" y="1"/>
                  </a:moveTo>
                  <a:lnTo>
                    <a:pt x="26066" y="1010"/>
                  </a:lnTo>
                  <a:lnTo>
                    <a:pt x="24267" y="1756"/>
                  </a:lnTo>
                  <a:lnTo>
                    <a:pt x="21414" y="2897"/>
                  </a:lnTo>
                  <a:lnTo>
                    <a:pt x="18562" y="4082"/>
                  </a:lnTo>
                  <a:lnTo>
                    <a:pt x="15710" y="5354"/>
                  </a:lnTo>
                  <a:lnTo>
                    <a:pt x="12902" y="6671"/>
                  </a:lnTo>
                  <a:lnTo>
                    <a:pt x="11497" y="7329"/>
                  </a:lnTo>
                  <a:lnTo>
                    <a:pt x="10093" y="8075"/>
                  </a:lnTo>
                  <a:lnTo>
                    <a:pt x="8733" y="8821"/>
                  </a:lnTo>
                  <a:lnTo>
                    <a:pt x="7417" y="9611"/>
                  </a:lnTo>
                  <a:lnTo>
                    <a:pt x="6100" y="10401"/>
                  </a:lnTo>
                  <a:lnTo>
                    <a:pt x="4784" y="11234"/>
                  </a:lnTo>
                  <a:lnTo>
                    <a:pt x="3511" y="12156"/>
                  </a:lnTo>
                  <a:lnTo>
                    <a:pt x="2282" y="13077"/>
                  </a:lnTo>
                  <a:lnTo>
                    <a:pt x="45" y="14701"/>
                  </a:lnTo>
                  <a:lnTo>
                    <a:pt x="1" y="14745"/>
                  </a:lnTo>
                  <a:lnTo>
                    <a:pt x="1" y="14789"/>
                  </a:lnTo>
                  <a:lnTo>
                    <a:pt x="1" y="14876"/>
                  </a:lnTo>
                  <a:lnTo>
                    <a:pt x="1" y="14920"/>
                  </a:lnTo>
                  <a:lnTo>
                    <a:pt x="88" y="14964"/>
                  </a:lnTo>
                  <a:lnTo>
                    <a:pt x="176" y="15008"/>
                  </a:lnTo>
                  <a:lnTo>
                    <a:pt x="264" y="14964"/>
                  </a:lnTo>
                  <a:lnTo>
                    <a:pt x="2502" y="13341"/>
                  </a:lnTo>
                  <a:lnTo>
                    <a:pt x="3731" y="12419"/>
                  </a:lnTo>
                  <a:lnTo>
                    <a:pt x="5003" y="11541"/>
                  </a:lnTo>
                  <a:lnTo>
                    <a:pt x="6276" y="10708"/>
                  </a:lnTo>
                  <a:lnTo>
                    <a:pt x="7592" y="9874"/>
                  </a:lnTo>
                  <a:lnTo>
                    <a:pt x="8952" y="9128"/>
                  </a:lnTo>
                  <a:lnTo>
                    <a:pt x="10313" y="8382"/>
                  </a:lnTo>
                  <a:lnTo>
                    <a:pt x="11673" y="7636"/>
                  </a:lnTo>
                  <a:lnTo>
                    <a:pt x="13033" y="6978"/>
                  </a:lnTo>
                  <a:lnTo>
                    <a:pt x="15885" y="5662"/>
                  </a:lnTo>
                  <a:lnTo>
                    <a:pt x="18694" y="4433"/>
                  </a:lnTo>
                  <a:lnTo>
                    <a:pt x="21546" y="3248"/>
                  </a:lnTo>
                  <a:lnTo>
                    <a:pt x="24398" y="2063"/>
                  </a:lnTo>
                  <a:lnTo>
                    <a:pt x="26197" y="1361"/>
                  </a:lnTo>
                  <a:lnTo>
                    <a:pt x="28611" y="308"/>
                  </a:lnTo>
                  <a:lnTo>
                    <a:pt x="28699" y="308"/>
                  </a:lnTo>
                  <a:lnTo>
                    <a:pt x="28699" y="220"/>
                  </a:lnTo>
                  <a:lnTo>
                    <a:pt x="28742" y="176"/>
                  </a:lnTo>
                  <a:lnTo>
                    <a:pt x="28699" y="89"/>
                  </a:lnTo>
                  <a:lnTo>
                    <a:pt x="28699" y="45"/>
                  </a:lnTo>
                  <a:lnTo>
                    <a:pt x="2861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" name="Google Shape;948;p48"/>
            <p:cNvSpPr/>
            <p:nvPr/>
          </p:nvSpPr>
          <p:spPr>
            <a:xfrm>
              <a:off x="4627275" y="2549775"/>
              <a:ext cx="657125" cy="330225"/>
            </a:xfrm>
            <a:custGeom>
              <a:avLst/>
              <a:gdLst/>
              <a:ahLst/>
              <a:cxnLst/>
              <a:rect l="l" t="t" r="r" b="b"/>
              <a:pathLst>
                <a:path w="26285" h="13209" extrusionOk="0">
                  <a:moveTo>
                    <a:pt x="26021" y="1"/>
                  </a:moveTo>
                  <a:lnTo>
                    <a:pt x="21765" y="1756"/>
                  </a:lnTo>
                  <a:lnTo>
                    <a:pt x="19176" y="2809"/>
                  </a:lnTo>
                  <a:lnTo>
                    <a:pt x="16631" y="3862"/>
                  </a:lnTo>
                  <a:lnTo>
                    <a:pt x="14130" y="4959"/>
                  </a:lnTo>
                  <a:lnTo>
                    <a:pt x="11672" y="6100"/>
                  </a:lnTo>
                  <a:lnTo>
                    <a:pt x="9215" y="7329"/>
                  </a:lnTo>
                  <a:lnTo>
                    <a:pt x="6845" y="8557"/>
                  </a:lnTo>
                  <a:lnTo>
                    <a:pt x="4476" y="9918"/>
                  </a:lnTo>
                  <a:lnTo>
                    <a:pt x="3291" y="10620"/>
                  </a:lnTo>
                  <a:lnTo>
                    <a:pt x="2150" y="11366"/>
                  </a:lnTo>
                  <a:lnTo>
                    <a:pt x="88" y="12901"/>
                  </a:lnTo>
                  <a:lnTo>
                    <a:pt x="44" y="12945"/>
                  </a:lnTo>
                  <a:lnTo>
                    <a:pt x="0" y="13033"/>
                  </a:lnTo>
                  <a:lnTo>
                    <a:pt x="44" y="13077"/>
                  </a:lnTo>
                  <a:lnTo>
                    <a:pt x="44" y="13121"/>
                  </a:lnTo>
                  <a:lnTo>
                    <a:pt x="132" y="13209"/>
                  </a:lnTo>
                  <a:lnTo>
                    <a:pt x="176" y="13209"/>
                  </a:lnTo>
                  <a:lnTo>
                    <a:pt x="307" y="13165"/>
                  </a:lnTo>
                  <a:lnTo>
                    <a:pt x="2370" y="11629"/>
                  </a:lnTo>
                  <a:lnTo>
                    <a:pt x="3510" y="10927"/>
                  </a:lnTo>
                  <a:lnTo>
                    <a:pt x="4651" y="10225"/>
                  </a:lnTo>
                  <a:lnTo>
                    <a:pt x="7021" y="8864"/>
                  </a:lnTo>
                  <a:lnTo>
                    <a:pt x="9390" y="7636"/>
                  </a:lnTo>
                  <a:lnTo>
                    <a:pt x="11848" y="6407"/>
                  </a:lnTo>
                  <a:lnTo>
                    <a:pt x="14305" y="5266"/>
                  </a:lnTo>
                  <a:lnTo>
                    <a:pt x="16806" y="4169"/>
                  </a:lnTo>
                  <a:lnTo>
                    <a:pt x="19307" y="3116"/>
                  </a:lnTo>
                  <a:lnTo>
                    <a:pt x="21896" y="2063"/>
                  </a:lnTo>
                  <a:lnTo>
                    <a:pt x="26153" y="352"/>
                  </a:lnTo>
                  <a:lnTo>
                    <a:pt x="26241" y="308"/>
                  </a:lnTo>
                  <a:lnTo>
                    <a:pt x="26284" y="264"/>
                  </a:lnTo>
                  <a:lnTo>
                    <a:pt x="26284" y="176"/>
                  </a:lnTo>
                  <a:lnTo>
                    <a:pt x="26284" y="88"/>
                  </a:lnTo>
                  <a:lnTo>
                    <a:pt x="26241" y="44"/>
                  </a:lnTo>
                  <a:lnTo>
                    <a:pt x="2619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" name="Google Shape;949;p48"/>
            <p:cNvSpPr/>
            <p:nvPr/>
          </p:nvSpPr>
          <p:spPr>
            <a:xfrm>
              <a:off x="4752325" y="2525650"/>
              <a:ext cx="504650" cy="232575"/>
            </a:xfrm>
            <a:custGeom>
              <a:avLst/>
              <a:gdLst/>
              <a:ahLst/>
              <a:cxnLst/>
              <a:rect l="l" t="t" r="r" b="b"/>
              <a:pathLst>
                <a:path w="20186" h="9303" extrusionOk="0">
                  <a:moveTo>
                    <a:pt x="19966" y="0"/>
                  </a:moveTo>
                  <a:lnTo>
                    <a:pt x="15446" y="1843"/>
                  </a:lnTo>
                  <a:lnTo>
                    <a:pt x="12813" y="2896"/>
                  </a:lnTo>
                  <a:lnTo>
                    <a:pt x="8382" y="4871"/>
                  </a:lnTo>
                  <a:lnTo>
                    <a:pt x="6363" y="5792"/>
                  </a:lnTo>
                  <a:lnTo>
                    <a:pt x="4345" y="6758"/>
                  </a:lnTo>
                  <a:lnTo>
                    <a:pt x="88" y="8996"/>
                  </a:lnTo>
                  <a:lnTo>
                    <a:pt x="44" y="9040"/>
                  </a:lnTo>
                  <a:lnTo>
                    <a:pt x="0" y="9083"/>
                  </a:lnTo>
                  <a:lnTo>
                    <a:pt x="0" y="9127"/>
                  </a:lnTo>
                  <a:lnTo>
                    <a:pt x="0" y="9215"/>
                  </a:lnTo>
                  <a:lnTo>
                    <a:pt x="88" y="9303"/>
                  </a:lnTo>
                  <a:lnTo>
                    <a:pt x="220" y="9303"/>
                  </a:lnTo>
                  <a:lnTo>
                    <a:pt x="4520" y="7065"/>
                  </a:lnTo>
                  <a:lnTo>
                    <a:pt x="6495" y="6100"/>
                  </a:lnTo>
                  <a:lnTo>
                    <a:pt x="8513" y="5178"/>
                  </a:lnTo>
                  <a:lnTo>
                    <a:pt x="12945" y="3203"/>
                  </a:lnTo>
                  <a:lnTo>
                    <a:pt x="15578" y="2150"/>
                  </a:lnTo>
                  <a:lnTo>
                    <a:pt x="20098" y="307"/>
                  </a:lnTo>
                  <a:lnTo>
                    <a:pt x="20142" y="263"/>
                  </a:lnTo>
                  <a:lnTo>
                    <a:pt x="20185" y="220"/>
                  </a:lnTo>
                  <a:lnTo>
                    <a:pt x="20185" y="176"/>
                  </a:lnTo>
                  <a:lnTo>
                    <a:pt x="20185" y="88"/>
                  </a:lnTo>
                  <a:lnTo>
                    <a:pt x="20142" y="44"/>
                  </a:lnTo>
                  <a:lnTo>
                    <a:pt x="2009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" name="Google Shape;950;p48"/>
            <p:cNvSpPr/>
            <p:nvPr/>
          </p:nvSpPr>
          <p:spPr>
            <a:xfrm>
              <a:off x="4721600" y="2500400"/>
              <a:ext cx="509050" cy="235900"/>
            </a:xfrm>
            <a:custGeom>
              <a:avLst/>
              <a:gdLst/>
              <a:ahLst/>
              <a:cxnLst/>
              <a:rect l="l" t="t" r="r" b="b"/>
              <a:pathLst>
                <a:path w="20362" h="9436" extrusionOk="0">
                  <a:moveTo>
                    <a:pt x="20186" y="1"/>
                  </a:moveTo>
                  <a:lnTo>
                    <a:pt x="20098" y="45"/>
                  </a:lnTo>
                  <a:lnTo>
                    <a:pt x="18036" y="922"/>
                  </a:lnTo>
                  <a:lnTo>
                    <a:pt x="16193" y="1625"/>
                  </a:lnTo>
                  <a:lnTo>
                    <a:pt x="14262" y="2414"/>
                  </a:lnTo>
                  <a:lnTo>
                    <a:pt x="12287" y="3204"/>
                  </a:lnTo>
                  <a:lnTo>
                    <a:pt x="10313" y="4082"/>
                  </a:lnTo>
                  <a:lnTo>
                    <a:pt x="8250" y="5047"/>
                  </a:lnTo>
                  <a:lnTo>
                    <a:pt x="6144" y="6013"/>
                  </a:lnTo>
                  <a:lnTo>
                    <a:pt x="3994" y="7066"/>
                  </a:lnTo>
                  <a:lnTo>
                    <a:pt x="1800" y="8163"/>
                  </a:lnTo>
                  <a:lnTo>
                    <a:pt x="88" y="9128"/>
                  </a:lnTo>
                  <a:lnTo>
                    <a:pt x="45" y="9172"/>
                  </a:lnTo>
                  <a:lnTo>
                    <a:pt x="1" y="9216"/>
                  </a:lnTo>
                  <a:lnTo>
                    <a:pt x="1" y="9304"/>
                  </a:lnTo>
                  <a:lnTo>
                    <a:pt x="1" y="9347"/>
                  </a:lnTo>
                  <a:lnTo>
                    <a:pt x="88" y="9435"/>
                  </a:lnTo>
                  <a:lnTo>
                    <a:pt x="264" y="9435"/>
                  </a:lnTo>
                  <a:lnTo>
                    <a:pt x="1975" y="8470"/>
                  </a:lnTo>
                  <a:lnTo>
                    <a:pt x="4125" y="7373"/>
                  </a:lnTo>
                  <a:lnTo>
                    <a:pt x="6276" y="6364"/>
                  </a:lnTo>
                  <a:lnTo>
                    <a:pt x="8382" y="5354"/>
                  </a:lnTo>
                  <a:lnTo>
                    <a:pt x="10444" y="4433"/>
                  </a:lnTo>
                  <a:lnTo>
                    <a:pt x="12463" y="3555"/>
                  </a:lnTo>
                  <a:lnTo>
                    <a:pt x="14394" y="2722"/>
                  </a:lnTo>
                  <a:lnTo>
                    <a:pt x="16324" y="1932"/>
                  </a:lnTo>
                  <a:lnTo>
                    <a:pt x="18167" y="1230"/>
                  </a:lnTo>
                  <a:lnTo>
                    <a:pt x="20274" y="352"/>
                  </a:lnTo>
                  <a:lnTo>
                    <a:pt x="20317" y="308"/>
                  </a:lnTo>
                  <a:lnTo>
                    <a:pt x="20361" y="264"/>
                  </a:lnTo>
                  <a:lnTo>
                    <a:pt x="20361" y="176"/>
                  </a:lnTo>
                  <a:lnTo>
                    <a:pt x="20361" y="133"/>
                  </a:lnTo>
                  <a:lnTo>
                    <a:pt x="20317" y="45"/>
                  </a:lnTo>
                  <a:lnTo>
                    <a:pt x="2027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" name="Google Shape;951;p48"/>
            <p:cNvSpPr/>
            <p:nvPr/>
          </p:nvSpPr>
          <p:spPr>
            <a:xfrm>
              <a:off x="4766575" y="2636450"/>
              <a:ext cx="66950" cy="38400"/>
            </a:xfrm>
            <a:custGeom>
              <a:avLst/>
              <a:gdLst/>
              <a:ahLst/>
              <a:cxnLst/>
              <a:rect l="l" t="t" r="r" b="b"/>
              <a:pathLst>
                <a:path w="2678" h="1536" extrusionOk="0">
                  <a:moveTo>
                    <a:pt x="2414" y="0"/>
                  </a:moveTo>
                  <a:lnTo>
                    <a:pt x="89" y="1185"/>
                  </a:lnTo>
                  <a:lnTo>
                    <a:pt x="1" y="1229"/>
                  </a:lnTo>
                  <a:lnTo>
                    <a:pt x="1" y="1273"/>
                  </a:lnTo>
                  <a:lnTo>
                    <a:pt x="1" y="1360"/>
                  </a:lnTo>
                  <a:lnTo>
                    <a:pt x="1" y="1404"/>
                  </a:lnTo>
                  <a:lnTo>
                    <a:pt x="45" y="1492"/>
                  </a:lnTo>
                  <a:lnTo>
                    <a:pt x="176" y="1536"/>
                  </a:lnTo>
                  <a:lnTo>
                    <a:pt x="220" y="1492"/>
                  </a:lnTo>
                  <a:lnTo>
                    <a:pt x="2590" y="307"/>
                  </a:lnTo>
                  <a:lnTo>
                    <a:pt x="2634" y="263"/>
                  </a:lnTo>
                  <a:lnTo>
                    <a:pt x="2678" y="220"/>
                  </a:lnTo>
                  <a:lnTo>
                    <a:pt x="2678" y="132"/>
                  </a:lnTo>
                  <a:lnTo>
                    <a:pt x="2678" y="88"/>
                  </a:lnTo>
                  <a:lnTo>
                    <a:pt x="2634" y="44"/>
                  </a:lnTo>
                  <a:lnTo>
                    <a:pt x="254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" name="Google Shape;952;p48"/>
            <p:cNvSpPr/>
            <p:nvPr/>
          </p:nvSpPr>
          <p:spPr>
            <a:xfrm>
              <a:off x="4492325" y="2749425"/>
              <a:ext cx="69150" cy="48300"/>
            </a:xfrm>
            <a:custGeom>
              <a:avLst/>
              <a:gdLst/>
              <a:ahLst/>
              <a:cxnLst/>
              <a:rect l="l" t="t" r="r" b="b"/>
              <a:pathLst>
                <a:path w="2766" h="1932" extrusionOk="0">
                  <a:moveTo>
                    <a:pt x="2546" y="1"/>
                  </a:moveTo>
                  <a:lnTo>
                    <a:pt x="2502" y="45"/>
                  </a:lnTo>
                  <a:lnTo>
                    <a:pt x="45" y="1624"/>
                  </a:lnTo>
                  <a:lnTo>
                    <a:pt x="1" y="1668"/>
                  </a:lnTo>
                  <a:lnTo>
                    <a:pt x="1" y="1712"/>
                  </a:lnTo>
                  <a:lnTo>
                    <a:pt x="1" y="1800"/>
                  </a:lnTo>
                  <a:lnTo>
                    <a:pt x="1" y="1844"/>
                  </a:lnTo>
                  <a:lnTo>
                    <a:pt x="88" y="1888"/>
                  </a:lnTo>
                  <a:lnTo>
                    <a:pt x="176" y="1932"/>
                  </a:lnTo>
                  <a:lnTo>
                    <a:pt x="264" y="1888"/>
                  </a:lnTo>
                  <a:lnTo>
                    <a:pt x="2677" y="352"/>
                  </a:lnTo>
                  <a:lnTo>
                    <a:pt x="2721" y="308"/>
                  </a:lnTo>
                  <a:lnTo>
                    <a:pt x="2765" y="220"/>
                  </a:lnTo>
                  <a:lnTo>
                    <a:pt x="2765" y="176"/>
                  </a:lnTo>
                  <a:lnTo>
                    <a:pt x="2721" y="89"/>
                  </a:lnTo>
                  <a:lnTo>
                    <a:pt x="2677" y="45"/>
                  </a:lnTo>
                  <a:lnTo>
                    <a:pt x="263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" name="Google Shape;953;p48"/>
            <p:cNvSpPr/>
            <p:nvPr/>
          </p:nvSpPr>
          <p:spPr>
            <a:xfrm>
              <a:off x="4584475" y="2661675"/>
              <a:ext cx="72425" cy="46100"/>
            </a:xfrm>
            <a:custGeom>
              <a:avLst/>
              <a:gdLst/>
              <a:ahLst/>
              <a:cxnLst/>
              <a:rect l="l" t="t" r="r" b="b"/>
              <a:pathLst>
                <a:path w="2897" h="1844" extrusionOk="0">
                  <a:moveTo>
                    <a:pt x="2677" y="0"/>
                  </a:moveTo>
                  <a:lnTo>
                    <a:pt x="2633" y="44"/>
                  </a:lnTo>
                  <a:lnTo>
                    <a:pt x="88" y="1536"/>
                  </a:lnTo>
                  <a:lnTo>
                    <a:pt x="45" y="1580"/>
                  </a:lnTo>
                  <a:lnTo>
                    <a:pt x="1" y="1624"/>
                  </a:lnTo>
                  <a:lnTo>
                    <a:pt x="1" y="1712"/>
                  </a:lnTo>
                  <a:lnTo>
                    <a:pt x="1" y="1756"/>
                  </a:lnTo>
                  <a:lnTo>
                    <a:pt x="88" y="1843"/>
                  </a:lnTo>
                  <a:lnTo>
                    <a:pt x="264" y="1843"/>
                  </a:lnTo>
                  <a:lnTo>
                    <a:pt x="2809" y="351"/>
                  </a:lnTo>
                  <a:lnTo>
                    <a:pt x="2853" y="308"/>
                  </a:lnTo>
                  <a:lnTo>
                    <a:pt x="2897" y="220"/>
                  </a:lnTo>
                  <a:lnTo>
                    <a:pt x="2897" y="176"/>
                  </a:lnTo>
                  <a:lnTo>
                    <a:pt x="2853" y="88"/>
                  </a:lnTo>
                  <a:lnTo>
                    <a:pt x="2809" y="44"/>
                  </a:lnTo>
                  <a:lnTo>
                    <a:pt x="276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" name="Google Shape;954;p48"/>
            <p:cNvSpPr/>
            <p:nvPr/>
          </p:nvSpPr>
          <p:spPr>
            <a:xfrm>
              <a:off x="5248175" y="2451050"/>
              <a:ext cx="158000" cy="83400"/>
            </a:xfrm>
            <a:custGeom>
              <a:avLst/>
              <a:gdLst/>
              <a:ahLst/>
              <a:cxnLst/>
              <a:rect l="l" t="t" r="r" b="b"/>
              <a:pathLst>
                <a:path w="6320" h="3336" extrusionOk="0">
                  <a:moveTo>
                    <a:pt x="6144" y="0"/>
                  </a:moveTo>
                  <a:lnTo>
                    <a:pt x="6056" y="44"/>
                  </a:lnTo>
                  <a:lnTo>
                    <a:pt x="3335" y="1492"/>
                  </a:lnTo>
                  <a:lnTo>
                    <a:pt x="132" y="2984"/>
                  </a:lnTo>
                  <a:lnTo>
                    <a:pt x="44" y="3028"/>
                  </a:lnTo>
                  <a:lnTo>
                    <a:pt x="44" y="3072"/>
                  </a:lnTo>
                  <a:lnTo>
                    <a:pt x="0" y="3160"/>
                  </a:lnTo>
                  <a:lnTo>
                    <a:pt x="44" y="3204"/>
                  </a:lnTo>
                  <a:lnTo>
                    <a:pt x="88" y="3291"/>
                  </a:lnTo>
                  <a:lnTo>
                    <a:pt x="176" y="3335"/>
                  </a:lnTo>
                  <a:lnTo>
                    <a:pt x="264" y="3291"/>
                  </a:lnTo>
                  <a:lnTo>
                    <a:pt x="3467" y="1799"/>
                  </a:lnTo>
                  <a:lnTo>
                    <a:pt x="6231" y="351"/>
                  </a:lnTo>
                  <a:lnTo>
                    <a:pt x="6275" y="308"/>
                  </a:lnTo>
                  <a:lnTo>
                    <a:pt x="6319" y="264"/>
                  </a:lnTo>
                  <a:lnTo>
                    <a:pt x="6319" y="176"/>
                  </a:lnTo>
                  <a:lnTo>
                    <a:pt x="6275" y="132"/>
                  </a:lnTo>
                  <a:lnTo>
                    <a:pt x="6231" y="44"/>
                  </a:lnTo>
                  <a:lnTo>
                    <a:pt x="6188" y="44"/>
                  </a:lnTo>
                  <a:lnTo>
                    <a:pt x="614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" name="Google Shape;955;p48"/>
            <p:cNvSpPr/>
            <p:nvPr/>
          </p:nvSpPr>
          <p:spPr>
            <a:xfrm>
              <a:off x="5221850" y="2453250"/>
              <a:ext cx="110825" cy="55950"/>
            </a:xfrm>
            <a:custGeom>
              <a:avLst/>
              <a:gdLst/>
              <a:ahLst/>
              <a:cxnLst/>
              <a:rect l="l" t="t" r="r" b="b"/>
              <a:pathLst>
                <a:path w="4433" h="2238" extrusionOk="0">
                  <a:moveTo>
                    <a:pt x="4169" y="0"/>
                  </a:moveTo>
                  <a:lnTo>
                    <a:pt x="2107" y="1009"/>
                  </a:lnTo>
                  <a:lnTo>
                    <a:pt x="88" y="1931"/>
                  </a:lnTo>
                  <a:lnTo>
                    <a:pt x="44" y="1931"/>
                  </a:lnTo>
                  <a:lnTo>
                    <a:pt x="0" y="2019"/>
                  </a:lnTo>
                  <a:lnTo>
                    <a:pt x="0" y="2062"/>
                  </a:lnTo>
                  <a:lnTo>
                    <a:pt x="0" y="2150"/>
                  </a:lnTo>
                  <a:lnTo>
                    <a:pt x="88" y="2238"/>
                  </a:lnTo>
                  <a:lnTo>
                    <a:pt x="264" y="2238"/>
                  </a:lnTo>
                  <a:lnTo>
                    <a:pt x="2238" y="1317"/>
                  </a:lnTo>
                  <a:lnTo>
                    <a:pt x="4344" y="351"/>
                  </a:lnTo>
                  <a:lnTo>
                    <a:pt x="4388" y="307"/>
                  </a:lnTo>
                  <a:lnTo>
                    <a:pt x="4432" y="220"/>
                  </a:lnTo>
                  <a:lnTo>
                    <a:pt x="4432" y="176"/>
                  </a:lnTo>
                  <a:lnTo>
                    <a:pt x="4432" y="88"/>
                  </a:lnTo>
                  <a:lnTo>
                    <a:pt x="4388" y="44"/>
                  </a:lnTo>
                  <a:lnTo>
                    <a:pt x="430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" name="Google Shape;956;p48"/>
            <p:cNvSpPr/>
            <p:nvPr/>
          </p:nvSpPr>
          <p:spPr>
            <a:xfrm>
              <a:off x="2583525" y="3619350"/>
              <a:ext cx="11000" cy="43925"/>
            </a:xfrm>
            <a:custGeom>
              <a:avLst/>
              <a:gdLst/>
              <a:ahLst/>
              <a:cxnLst/>
              <a:rect l="l" t="t" r="r" b="b"/>
              <a:pathLst>
                <a:path w="440" h="1757" extrusionOk="0">
                  <a:moveTo>
                    <a:pt x="220" y="1"/>
                  </a:moveTo>
                  <a:lnTo>
                    <a:pt x="176" y="45"/>
                  </a:lnTo>
                  <a:lnTo>
                    <a:pt x="132" y="89"/>
                  </a:lnTo>
                  <a:lnTo>
                    <a:pt x="88" y="176"/>
                  </a:lnTo>
                  <a:lnTo>
                    <a:pt x="1" y="1581"/>
                  </a:lnTo>
                  <a:lnTo>
                    <a:pt x="1" y="1624"/>
                  </a:lnTo>
                  <a:lnTo>
                    <a:pt x="44" y="1668"/>
                  </a:lnTo>
                  <a:lnTo>
                    <a:pt x="88" y="1712"/>
                  </a:lnTo>
                  <a:lnTo>
                    <a:pt x="176" y="1756"/>
                  </a:lnTo>
                  <a:lnTo>
                    <a:pt x="308" y="1712"/>
                  </a:lnTo>
                  <a:lnTo>
                    <a:pt x="352" y="1581"/>
                  </a:lnTo>
                  <a:lnTo>
                    <a:pt x="439" y="176"/>
                  </a:lnTo>
                  <a:lnTo>
                    <a:pt x="439" y="133"/>
                  </a:lnTo>
                  <a:lnTo>
                    <a:pt x="395" y="45"/>
                  </a:lnTo>
                  <a:lnTo>
                    <a:pt x="35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" name="Google Shape;957;p48"/>
            <p:cNvSpPr/>
            <p:nvPr/>
          </p:nvSpPr>
          <p:spPr>
            <a:xfrm>
              <a:off x="2531975" y="3816825"/>
              <a:ext cx="28550" cy="37325"/>
            </a:xfrm>
            <a:custGeom>
              <a:avLst/>
              <a:gdLst/>
              <a:ahLst/>
              <a:cxnLst/>
              <a:rect l="l" t="t" r="r" b="b"/>
              <a:pathLst>
                <a:path w="1142" h="1493" extrusionOk="0">
                  <a:moveTo>
                    <a:pt x="922" y="0"/>
                  </a:moveTo>
                  <a:lnTo>
                    <a:pt x="878" y="44"/>
                  </a:lnTo>
                  <a:lnTo>
                    <a:pt x="834" y="88"/>
                  </a:lnTo>
                  <a:lnTo>
                    <a:pt x="0" y="1229"/>
                  </a:lnTo>
                  <a:lnTo>
                    <a:pt x="0" y="1317"/>
                  </a:lnTo>
                  <a:lnTo>
                    <a:pt x="0" y="1361"/>
                  </a:lnTo>
                  <a:lnTo>
                    <a:pt x="0" y="1448"/>
                  </a:lnTo>
                  <a:lnTo>
                    <a:pt x="44" y="1492"/>
                  </a:lnTo>
                  <a:lnTo>
                    <a:pt x="263" y="1492"/>
                  </a:lnTo>
                  <a:lnTo>
                    <a:pt x="307" y="1448"/>
                  </a:lnTo>
                  <a:lnTo>
                    <a:pt x="1097" y="308"/>
                  </a:lnTo>
                  <a:lnTo>
                    <a:pt x="1141" y="220"/>
                  </a:lnTo>
                  <a:lnTo>
                    <a:pt x="1141" y="176"/>
                  </a:lnTo>
                  <a:lnTo>
                    <a:pt x="1097" y="88"/>
                  </a:lnTo>
                  <a:lnTo>
                    <a:pt x="1053" y="44"/>
                  </a:lnTo>
                  <a:lnTo>
                    <a:pt x="100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" name="Google Shape;958;p48"/>
            <p:cNvSpPr/>
            <p:nvPr/>
          </p:nvSpPr>
          <p:spPr>
            <a:xfrm>
              <a:off x="2790850" y="3734550"/>
              <a:ext cx="36250" cy="30725"/>
            </a:xfrm>
            <a:custGeom>
              <a:avLst/>
              <a:gdLst/>
              <a:ahLst/>
              <a:cxnLst/>
              <a:rect l="l" t="t" r="r" b="b"/>
              <a:pathLst>
                <a:path w="1450" h="1229" extrusionOk="0">
                  <a:moveTo>
                    <a:pt x="177" y="0"/>
                  </a:moveTo>
                  <a:lnTo>
                    <a:pt x="89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45" y="264"/>
                  </a:lnTo>
                  <a:lnTo>
                    <a:pt x="89" y="307"/>
                  </a:lnTo>
                  <a:lnTo>
                    <a:pt x="1186" y="1185"/>
                  </a:lnTo>
                  <a:lnTo>
                    <a:pt x="1274" y="1229"/>
                  </a:lnTo>
                  <a:lnTo>
                    <a:pt x="1361" y="1229"/>
                  </a:lnTo>
                  <a:lnTo>
                    <a:pt x="1405" y="1185"/>
                  </a:lnTo>
                  <a:lnTo>
                    <a:pt x="1449" y="1097"/>
                  </a:lnTo>
                  <a:lnTo>
                    <a:pt x="1449" y="1053"/>
                  </a:lnTo>
                  <a:lnTo>
                    <a:pt x="1449" y="966"/>
                  </a:lnTo>
                  <a:lnTo>
                    <a:pt x="1405" y="922"/>
                  </a:lnTo>
                  <a:lnTo>
                    <a:pt x="308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" name="Google Shape;959;p48"/>
            <p:cNvSpPr/>
            <p:nvPr/>
          </p:nvSpPr>
          <p:spPr>
            <a:xfrm>
              <a:off x="2285150" y="4725150"/>
              <a:ext cx="47175" cy="14275"/>
            </a:xfrm>
            <a:custGeom>
              <a:avLst/>
              <a:gdLst/>
              <a:ahLst/>
              <a:cxnLst/>
              <a:rect l="l" t="t" r="r" b="b"/>
              <a:pathLst>
                <a:path w="1887" h="571" extrusionOk="0">
                  <a:moveTo>
                    <a:pt x="1668" y="0"/>
                  </a:moveTo>
                  <a:lnTo>
                    <a:pt x="132" y="220"/>
                  </a:lnTo>
                  <a:lnTo>
                    <a:pt x="88" y="220"/>
                  </a:lnTo>
                  <a:lnTo>
                    <a:pt x="0" y="264"/>
                  </a:lnTo>
                  <a:lnTo>
                    <a:pt x="0" y="351"/>
                  </a:lnTo>
                  <a:lnTo>
                    <a:pt x="0" y="395"/>
                  </a:lnTo>
                  <a:lnTo>
                    <a:pt x="44" y="527"/>
                  </a:lnTo>
                  <a:lnTo>
                    <a:pt x="176" y="571"/>
                  </a:lnTo>
                  <a:lnTo>
                    <a:pt x="1711" y="351"/>
                  </a:lnTo>
                  <a:lnTo>
                    <a:pt x="1799" y="351"/>
                  </a:lnTo>
                  <a:lnTo>
                    <a:pt x="1843" y="307"/>
                  </a:lnTo>
                  <a:lnTo>
                    <a:pt x="1887" y="220"/>
                  </a:lnTo>
                  <a:lnTo>
                    <a:pt x="1887" y="176"/>
                  </a:lnTo>
                  <a:lnTo>
                    <a:pt x="1843" y="88"/>
                  </a:lnTo>
                  <a:lnTo>
                    <a:pt x="1799" y="44"/>
                  </a:lnTo>
                  <a:lnTo>
                    <a:pt x="175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" name="Google Shape;960;p48"/>
            <p:cNvSpPr/>
            <p:nvPr/>
          </p:nvSpPr>
          <p:spPr>
            <a:xfrm>
              <a:off x="2232475" y="4129475"/>
              <a:ext cx="879825" cy="325825"/>
            </a:xfrm>
            <a:custGeom>
              <a:avLst/>
              <a:gdLst/>
              <a:ahLst/>
              <a:cxnLst/>
              <a:rect l="l" t="t" r="r" b="b"/>
              <a:pathLst>
                <a:path w="35193" h="13033" extrusionOk="0">
                  <a:moveTo>
                    <a:pt x="23828" y="0"/>
                  </a:moveTo>
                  <a:lnTo>
                    <a:pt x="22424" y="44"/>
                  </a:lnTo>
                  <a:lnTo>
                    <a:pt x="22336" y="44"/>
                  </a:lnTo>
                  <a:lnTo>
                    <a:pt x="21809" y="220"/>
                  </a:lnTo>
                  <a:lnTo>
                    <a:pt x="21766" y="220"/>
                  </a:lnTo>
                  <a:lnTo>
                    <a:pt x="20537" y="1317"/>
                  </a:lnTo>
                  <a:lnTo>
                    <a:pt x="19703" y="1931"/>
                  </a:lnTo>
                  <a:lnTo>
                    <a:pt x="19045" y="2501"/>
                  </a:lnTo>
                  <a:lnTo>
                    <a:pt x="17948" y="3423"/>
                  </a:lnTo>
                  <a:lnTo>
                    <a:pt x="17377" y="3906"/>
                  </a:lnTo>
                  <a:lnTo>
                    <a:pt x="16851" y="4344"/>
                  </a:lnTo>
                  <a:lnTo>
                    <a:pt x="16324" y="4695"/>
                  </a:lnTo>
                  <a:lnTo>
                    <a:pt x="15754" y="5003"/>
                  </a:lnTo>
                  <a:lnTo>
                    <a:pt x="15052" y="5266"/>
                  </a:lnTo>
                  <a:lnTo>
                    <a:pt x="14174" y="5485"/>
                  </a:lnTo>
                  <a:lnTo>
                    <a:pt x="13077" y="5749"/>
                  </a:lnTo>
                  <a:lnTo>
                    <a:pt x="11673" y="5968"/>
                  </a:lnTo>
                  <a:lnTo>
                    <a:pt x="11629" y="6012"/>
                  </a:lnTo>
                  <a:lnTo>
                    <a:pt x="10269" y="6626"/>
                  </a:lnTo>
                  <a:lnTo>
                    <a:pt x="10225" y="6670"/>
                  </a:lnTo>
                  <a:lnTo>
                    <a:pt x="9611" y="7240"/>
                  </a:lnTo>
                  <a:lnTo>
                    <a:pt x="9567" y="7284"/>
                  </a:lnTo>
                  <a:lnTo>
                    <a:pt x="8163" y="10093"/>
                  </a:lnTo>
                  <a:lnTo>
                    <a:pt x="7022" y="11541"/>
                  </a:lnTo>
                  <a:lnTo>
                    <a:pt x="5705" y="12506"/>
                  </a:lnTo>
                  <a:lnTo>
                    <a:pt x="5091" y="12682"/>
                  </a:lnTo>
                  <a:lnTo>
                    <a:pt x="3906" y="12506"/>
                  </a:lnTo>
                  <a:lnTo>
                    <a:pt x="1537" y="11848"/>
                  </a:lnTo>
                  <a:lnTo>
                    <a:pt x="264" y="11365"/>
                  </a:lnTo>
                  <a:lnTo>
                    <a:pt x="89" y="11365"/>
                  </a:lnTo>
                  <a:lnTo>
                    <a:pt x="45" y="11409"/>
                  </a:lnTo>
                  <a:lnTo>
                    <a:pt x="1" y="11497"/>
                  </a:lnTo>
                  <a:lnTo>
                    <a:pt x="1" y="11541"/>
                  </a:lnTo>
                  <a:lnTo>
                    <a:pt x="45" y="11629"/>
                  </a:lnTo>
                  <a:lnTo>
                    <a:pt x="45" y="11672"/>
                  </a:lnTo>
                  <a:lnTo>
                    <a:pt x="132" y="11716"/>
                  </a:lnTo>
                  <a:lnTo>
                    <a:pt x="1449" y="12155"/>
                  </a:lnTo>
                  <a:lnTo>
                    <a:pt x="3818" y="12857"/>
                  </a:lnTo>
                  <a:lnTo>
                    <a:pt x="3862" y="12857"/>
                  </a:lnTo>
                  <a:lnTo>
                    <a:pt x="5091" y="13033"/>
                  </a:lnTo>
                  <a:lnTo>
                    <a:pt x="5135" y="13033"/>
                  </a:lnTo>
                  <a:lnTo>
                    <a:pt x="5837" y="12857"/>
                  </a:lnTo>
                  <a:lnTo>
                    <a:pt x="5881" y="12813"/>
                  </a:lnTo>
                  <a:lnTo>
                    <a:pt x="7241" y="11804"/>
                  </a:lnTo>
                  <a:lnTo>
                    <a:pt x="7285" y="11760"/>
                  </a:lnTo>
                  <a:lnTo>
                    <a:pt x="8426" y="10312"/>
                  </a:lnTo>
                  <a:lnTo>
                    <a:pt x="8470" y="10268"/>
                  </a:lnTo>
                  <a:lnTo>
                    <a:pt x="9874" y="7504"/>
                  </a:lnTo>
                  <a:lnTo>
                    <a:pt x="10444" y="6933"/>
                  </a:lnTo>
                  <a:lnTo>
                    <a:pt x="11761" y="6319"/>
                  </a:lnTo>
                  <a:lnTo>
                    <a:pt x="13165" y="6056"/>
                  </a:lnTo>
                  <a:lnTo>
                    <a:pt x="14306" y="5836"/>
                  </a:lnTo>
                  <a:lnTo>
                    <a:pt x="15227" y="5573"/>
                  </a:lnTo>
                  <a:lnTo>
                    <a:pt x="15929" y="5266"/>
                  </a:lnTo>
                  <a:lnTo>
                    <a:pt x="16544" y="4959"/>
                  </a:lnTo>
                  <a:lnTo>
                    <a:pt x="17070" y="4608"/>
                  </a:lnTo>
                  <a:lnTo>
                    <a:pt x="17597" y="4213"/>
                  </a:lnTo>
                  <a:lnTo>
                    <a:pt x="18167" y="3686"/>
                  </a:lnTo>
                  <a:lnTo>
                    <a:pt x="19264" y="2765"/>
                  </a:lnTo>
                  <a:lnTo>
                    <a:pt x="19923" y="2194"/>
                  </a:lnTo>
                  <a:lnTo>
                    <a:pt x="20756" y="1580"/>
                  </a:lnTo>
                  <a:lnTo>
                    <a:pt x="21941" y="527"/>
                  </a:lnTo>
                  <a:lnTo>
                    <a:pt x="22424" y="395"/>
                  </a:lnTo>
                  <a:lnTo>
                    <a:pt x="23784" y="351"/>
                  </a:lnTo>
                  <a:lnTo>
                    <a:pt x="25144" y="351"/>
                  </a:lnTo>
                  <a:lnTo>
                    <a:pt x="26461" y="395"/>
                  </a:lnTo>
                  <a:lnTo>
                    <a:pt x="27733" y="527"/>
                  </a:lnTo>
                  <a:lnTo>
                    <a:pt x="28348" y="615"/>
                  </a:lnTo>
                  <a:lnTo>
                    <a:pt x="28962" y="746"/>
                  </a:lnTo>
                  <a:lnTo>
                    <a:pt x="29576" y="878"/>
                  </a:lnTo>
                  <a:lnTo>
                    <a:pt x="30191" y="1097"/>
                  </a:lnTo>
                  <a:lnTo>
                    <a:pt x="30805" y="1317"/>
                  </a:lnTo>
                  <a:lnTo>
                    <a:pt x="31419" y="1580"/>
                  </a:lnTo>
                  <a:lnTo>
                    <a:pt x="32034" y="1887"/>
                  </a:lnTo>
                  <a:lnTo>
                    <a:pt x="32648" y="2238"/>
                  </a:lnTo>
                  <a:lnTo>
                    <a:pt x="34271" y="3291"/>
                  </a:lnTo>
                  <a:lnTo>
                    <a:pt x="34886" y="3949"/>
                  </a:lnTo>
                  <a:lnTo>
                    <a:pt x="34930" y="3993"/>
                  </a:lnTo>
                  <a:lnTo>
                    <a:pt x="35017" y="4037"/>
                  </a:lnTo>
                  <a:lnTo>
                    <a:pt x="35061" y="3993"/>
                  </a:lnTo>
                  <a:lnTo>
                    <a:pt x="35105" y="3993"/>
                  </a:lnTo>
                  <a:lnTo>
                    <a:pt x="35149" y="3906"/>
                  </a:lnTo>
                  <a:lnTo>
                    <a:pt x="35193" y="3862"/>
                  </a:lnTo>
                  <a:lnTo>
                    <a:pt x="35193" y="3774"/>
                  </a:lnTo>
                  <a:lnTo>
                    <a:pt x="35149" y="3730"/>
                  </a:lnTo>
                  <a:lnTo>
                    <a:pt x="34491" y="3028"/>
                  </a:lnTo>
                  <a:lnTo>
                    <a:pt x="32823" y="1931"/>
                  </a:lnTo>
                  <a:lnTo>
                    <a:pt x="32209" y="1580"/>
                  </a:lnTo>
                  <a:lnTo>
                    <a:pt x="31595" y="1273"/>
                  </a:lnTo>
                  <a:lnTo>
                    <a:pt x="30980" y="966"/>
                  </a:lnTo>
                  <a:lnTo>
                    <a:pt x="30322" y="746"/>
                  </a:lnTo>
                  <a:lnTo>
                    <a:pt x="29708" y="571"/>
                  </a:lnTo>
                  <a:lnTo>
                    <a:pt x="29094" y="395"/>
                  </a:lnTo>
                  <a:lnTo>
                    <a:pt x="28435" y="264"/>
                  </a:lnTo>
                  <a:lnTo>
                    <a:pt x="27821" y="176"/>
                  </a:lnTo>
                  <a:lnTo>
                    <a:pt x="26505" y="44"/>
                  </a:lnTo>
                  <a:lnTo>
                    <a:pt x="2518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" name="Google Shape;961;p48"/>
            <p:cNvSpPr/>
            <p:nvPr/>
          </p:nvSpPr>
          <p:spPr>
            <a:xfrm>
              <a:off x="2228100" y="4100950"/>
              <a:ext cx="934675" cy="336800"/>
            </a:xfrm>
            <a:custGeom>
              <a:avLst/>
              <a:gdLst/>
              <a:ahLst/>
              <a:cxnLst/>
              <a:rect l="l" t="t" r="r" b="b"/>
              <a:pathLst>
                <a:path w="37387" h="13472" extrusionOk="0">
                  <a:moveTo>
                    <a:pt x="29707" y="0"/>
                  </a:moveTo>
                  <a:lnTo>
                    <a:pt x="25539" y="44"/>
                  </a:lnTo>
                  <a:lnTo>
                    <a:pt x="22204" y="176"/>
                  </a:lnTo>
                  <a:lnTo>
                    <a:pt x="22160" y="176"/>
                  </a:lnTo>
                  <a:lnTo>
                    <a:pt x="21370" y="571"/>
                  </a:lnTo>
                  <a:lnTo>
                    <a:pt x="21282" y="615"/>
                  </a:lnTo>
                  <a:lnTo>
                    <a:pt x="20010" y="2063"/>
                  </a:lnTo>
                  <a:lnTo>
                    <a:pt x="18167" y="3599"/>
                  </a:lnTo>
                  <a:lnTo>
                    <a:pt x="16368" y="5090"/>
                  </a:lnTo>
                  <a:lnTo>
                    <a:pt x="15183" y="5573"/>
                  </a:lnTo>
                  <a:lnTo>
                    <a:pt x="14569" y="5793"/>
                  </a:lnTo>
                  <a:lnTo>
                    <a:pt x="13998" y="5924"/>
                  </a:lnTo>
                  <a:lnTo>
                    <a:pt x="12857" y="6144"/>
                  </a:lnTo>
                  <a:lnTo>
                    <a:pt x="12243" y="6231"/>
                  </a:lnTo>
                  <a:lnTo>
                    <a:pt x="11629" y="6363"/>
                  </a:lnTo>
                  <a:lnTo>
                    <a:pt x="11058" y="6539"/>
                  </a:lnTo>
                  <a:lnTo>
                    <a:pt x="10488" y="6758"/>
                  </a:lnTo>
                  <a:lnTo>
                    <a:pt x="10224" y="6890"/>
                  </a:lnTo>
                  <a:lnTo>
                    <a:pt x="9961" y="7065"/>
                  </a:lnTo>
                  <a:lnTo>
                    <a:pt x="9698" y="7284"/>
                  </a:lnTo>
                  <a:lnTo>
                    <a:pt x="9478" y="7504"/>
                  </a:lnTo>
                  <a:lnTo>
                    <a:pt x="9259" y="7767"/>
                  </a:lnTo>
                  <a:lnTo>
                    <a:pt x="8996" y="8118"/>
                  </a:lnTo>
                  <a:lnTo>
                    <a:pt x="8820" y="8469"/>
                  </a:lnTo>
                  <a:lnTo>
                    <a:pt x="8601" y="8820"/>
                  </a:lnTo>
                  <a:lnTo>
                    <a:pt x="6802" y="12506"/>
                  </a:lnTo>
                  <a:lnTo>
                    <a:pt x="5968" y="12813"/>
                  </a:lnTo>
                  <a:lnTo>
                    <a:pt x="4608" y="13121"/>
                  </a:lnTo>
                  <a:lnTo>
                    <a:pt x="3906" y="12989"/>
                  </a:lnTo>
                  <a:lnTo>
                    <a:pt x="1712" y="12155"/>
                  </a:lnTo>
                  <a:lnTo>
                    <a:pt x="220" y="11585"/>
                  </a:lnTo>
                  <a:lnTo>
                    <a:pt x="88" y="11585"/>
                  </a:lnTo>
                  <a:lnTo>
                    <a:pt x="44" y="11629"/>
                  </a:lnTo>
                  <a:lnTo>
                    <a:pt x="0" y="11716"/>
                  </a:lnTo>
                  <a:lnTo>
                    <a:pt x="0" y="11760"/>
                  </a:lnTo>
                  <a:lnTo>
                    <a:pt x="0" y="11848"/>
                  </a:lnTo>
                  <a:lnTo>
                    <a:pt x="44" y="11892"/>
                  </a:lnTo>
                  <a:lnTo>
                    <a:pt x="88" y="11936"/>
                  </a:lnTo>
                  <a:lnTo>
                    <a:pt x="1580" y="12506"/>
                  </a:lnTo>
                  <a:lnTo>
                    <a:pt x="3818" y="13296"/>
                  </a:lnTo>
                  <a:lnTo>
                    <a:pt x="4564" y="13472"/>
                  </a:lnTo>
                  <a:lnTo>
                    <a:pt x="4652" y="13472"/>
                  </a:lnTo>
                  <a:lnTo>
                    <a:pt x="6100" y="13121"/>
                  </a:lnTo>
                  <a:lnTo>
                    <a:pt x="6977" y="12813"/>
                  </a:lnTo>
                  <a:lnTo>
                    <a:pt x="7065" y="12726"/>
                  </a:lnTo>
                  <a:lnTo>
                    <a:pt x="8908" y="8996"/>
                  </a:lnTo>
                  <a:lnTo>
                    <a:pt x="9084" y="8645"/>
                  </a:lnTo>
                  <a:lnTo>
                    <a:pt x="9303" y="8294"/>
                  </a:lnTo>
                  <a:lnTo>
                    <a:pt x="9522" y="8030"/>
                  </a:lnTo>
                  <a:lnTo>
                    <a:pt x="9742" y="7767"/>
                  </a:lnTo>
                  <a:lnTo>
                    <a:pt x="9961" y="7548"/>
                  </a:lnTo>
                  <a:lnTo>
                    <a:pt x="10181" y="7372"/>
                  </a:lnTo>
                  <a:lnTo>
                    <a:pt x="10663" y="7065"/>
                  </a:lnTo>
                  <a:lnTo>
                    <a:pt x="11190" y="6846"/>
                  </a:lnTo>
                  <a:lnTo>
                    <a:pt x="11716" y="6670"/>
                  </a:lnTo>
                  <a:lnTo>
                    <a:pt x="12287" y="6582"/>
                  </a:lnTo>
                  <a:lnTo>
                    <a:pt x="12901" y="6495"/>
                  </a:lnTo>
                  <a:lnTo>
                    <a:pt x="14086" y="6275"/>
                  </a:lnTo>
                  <a:lnTo>
                    <a:pt x="14700" y="6144"/>
                  </a:lnTo>
                  <a:lnTo>
                    <a:pt x="15315" y="5924"/>
                  </a:lnTo>
                  <a:lnTo>
                    <a:pt x="16499" y="5398"/>
                  </a:lnTo>
                  <a:lnTo>
                    <a:pt x="16543" y="5354"/>
                  </a:lnTo>
                  <a:lnTo>
                    <a:pt x="18430" y="3862"/>
                  </a:lnTo>
                  <a:lnTo>
                    <a:pt x="20229" y="2326"/>
                  </a:lnTo>
                  <a:lnTo>
                    <a:pt x="20273" y="2326"/>
                  </a:lnTo>
                  <a:lnTo>
                    <a:pt x="21546" y="878"/>
                  </a:lnTo>
                  <a:lnTo>
                    <a:pt x="22248" y="527"/>
                  </a:lnTo>
                  <a:lnTo>
                    <a:pt x="25539" y="395"/>
                  </a:lnTo>
                  <a:lnTo>
                    <a:pt x="29664" y="351"/>
                  </a:lnTo>
                  <a:lnTo>
                    <a:pt x="33042" y="2282"/>
                  </a:lnTo>
                  <a:lnTo>
                    <a:pt x="34973" y="3642"/>
                  </a:lnTo>
                  <a:lnTo>
                    <a:pt x="36772" y="5222"/>
                  </a:lnTo>
                  <a:lnTo>
                    <a:pt x="36816" y="5222"/>
                  </a:lnTo>
                  <a:lnTo>
                    <a:pt x="37123" y="5398"/>
                  </a:lnTo>
                  <a:lnTo>
                    <a:pt x="37167" y="5442"/>
                  </a:lnTo>
                  <a:lnTo>
                    <a:pt x="37255" y="5442"/>
                  </a:lnTo>
                  <a:lnTo>
                    <a:pt x="37299" y="5398"/>
                  </a:lnTo>
                  <a:lnTo>
                    <a:pt x="37343" y="5354"/>
                  </a:lnTo>
                  <a:lnTo>
                    <a:pt x="37386" y="5310"/>
                  </a:lnTo>
                  <a:lnTo>
                    <a:pt x="37386" y="5222"/>
                  </a:lnTo>
                  <a:lnTo>
                    <a:pt x="37343" y="5178"/>
                  </a:lnTo>
                  <a:lnTo>
                    <a:pt x="37299" y="5134"/>
                  </a:lnTo>
                  <a:lnTo>
                    <a:pt x="36992" y="4959"/>
                  </a:lnTo>
                  <a:lnTo>
                    <a:pt x="35192" y="3379"/>
                  </a:lnTo>
                  <a:lnTo>
                    <a:pt x="35149" y="3335"/>
                  </a:lnTo>
                  <a:lnTo>
                    <a:pt x="33218" y="2019"/>
                  </a:lnTo>
                  <a:lnTo>
                    <a:pt x="2979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" name="Google Shape;962;p48"/>
            <p:cNvSpPr/>
            <p:nvPr/>
          </p:nvSpPr>
          <p:spPr>
            <a:xfrm>
              <a:off x="2245650" y="4054875"/>
              <a:ext cx="1314250" cy="359850"/>
            </a:xfrm>
            <a:custGeom>
              <a:avLst/>
              <a:gdLst/>
              <a:ahLst/>
              <a:cxnLst/>
              <a:rect l="l" t="t" r="r" b="b"/>
              <a:pathLst>
                <a:path w="52570" h="14394" extrusionOk="0">
                  <a:moveTo>
                    <a:pt x="26680" y="0"/>
                  </a:moveTo>
                  <a:lnTo>
                    <a:pt x="24091" y="176"/>
                  </a:lnTo>
                  <a:lnTo>
                    <a:pt x="24047" y="220"/>
                  </a:lnTo>
                  <a:lnTo>
                    <a:pt x="22862" y="439"/>
                  </a:lnTo>
                  <a:lnTo>
                    <a:pt x="22818" y="439"/>
                  </a:lnTo>
                  <a:lnTo>
                    <a:pt x="22292" y="746"/>
                  </a:lnTo>
                  <a:lnTo>
                    <a:pt x="21019" y="834"/>
                  </a:lnTo>
                  <a:lnTo>
                    <a:pt x="20888" y="878"/>
                  </a:lnTo>
                  <a:lnTo>
                    <a:pt x="19659" y="2063"/>
                  </a:lnTo>
                  <a:lnTo>
                    <a:pt x="19615" y="2107"/>
                  </a:lnTo>
                  <a:lnTo>
                    <a:pt x="19045" y="3072"/>
                  </a:lnTo>
                  <a:lnTo>
                    <a:pt x="18167" y="3862"/>
                  </a:lnTo>
                  <a:lnTo>
                    <a:pt x="16280" y="5573"/>
                  </a:lnTo>
                  <a:lnTo>
                    <a:pt x="15095" y="6451"/>
                  </a:lnTo>
                  <a:lnTo>
                    <a:pt x="14349" y="6758"/>
                  </a:lnTo>
                  <a:lnTo>
                    <a:pt x="11322" y="7285"/>
                  </a:lnTo>
                  <a:lnTo>
                    <a:pt x="9566" y="7811"/>
                  </a:lnTo>
                  <a:lnTo>
                    <a:pt x="9522" y="7855"/>
                  </a:lnTo>
                  <a:lnTo>
                    <a:pt x="8645" y="8338"/>
                  </a:lnTo>
                  <a:lnTo>
                    <a:pt x="8601" y="8382"/>
                  </a:lnTo>
                  <a:lnTo>
                    <a:pt x="7855" y="9171"/>
                  </a:lnTo>
                  <a:lnTo>
                    <a:pt x="7811" y="9215"/>
                  </a:lnTo>
                  <a:lnTo>
                    <a:pt x="7197" y="10268"/>
                  </a:lnTo>
                  <a:lnTo>
                    <a:pt x="5705" y="13603"/>
                  </a:lnTo>
                  <a:lnTo>
                    <a:pt x="5091" y="13823"/>
                  </a:lnTo>
                  <a:lnTo>
                    <a:pt x="3862" y="14042"/>
                  </a:lnTo>
                  <a:lnTo>
                    <a:pt x="2940" y="13867"/>
                  </a:lnTo>
                  <a:lnTo>
                    <a:pt x="264" y="12857"/>
                  </a:lnTo>
                  <a:lnTo>
                    <a:pt x="132" y="12857"/>
                  </a:lnTo>
                  <a:lnTo>
                    <a:pt x="44" y="12901"/>
                  </a:lnTo>
                  <a:lnTo>
                    <a:pt x="44" y="12989"/>
                  </a:lnTo>
                  <a:lnTo>
                    <a:pt x="0" y="13033"/>
                  </a:lnTo>
                  <a:lnTo>
                    <a:pt x="44" y="13121"/>
                  </a:lnTo>
                  <a:lnTo>
                    <a:pt x="88" y="13164"/>
                  </a:lnTo>
                  <a:lnTo>
                    <a:pt x="132" y="13208"/>
                  </a:lnTo>
                  <a:lnTo>
                    <a:pt x="2853" y="14218"/>
                  </a:lnTo>
                  <a:lnTo>
                    <a:pt x="2896" y="14218"/>
                  </a:lnTo>
                  <a:lnTo>
                    <a:pt x="3818" y="14393"/>
                  </a:lnTo>
                  <a:lnTo>
                    <a:pt x="3862" y="14393"/>
                  </a:lnTo>
                  <a:lnTo>
                    <a:pt x="5178" y="14174"/>
                  </a:lnTo>
                  <a:lnTo>
                    <a:pt x="5880" y="13867"/>
                  </a:lnTo>
                  <a:lnTo>
                    <a:pt x="6012" y="13779"/>
                  </a:lnTo>
                  <a:lnTo>
                    <a:pt x="7504" y="10400"/>
                  </a:lnTo>
                  <a:lnTo>
                    <a:pt x="8118" y="9391"/>
                  </a:lnTo>
                  <a:lnTo>
                    <a:pt x="8820" y="8645"/>
                  </a:lnTo>
                  <a:lnTo>
                    <a:pt x="9698" y="8162"/>
                  </a:lnTo>
                  <a:lnTo>
                    <a:pt x="11409" y="7636"/>
                  </a:lnTo>
                  <a:lnTo>
                    <a:pt x="14437" y="7065"/>
                  </a:lnTo>
                  <a:lnTo>
                    <a:pt x="14481" y="7065"/>
                  </a:lnTo>
                  <a:lnTo>
                    <a:pt x="15227" y="6758"/>
                  </a:lnTo>
                  <a:lnTo>
                    <a:pt x="15271" y="6714"/>
                  </a:lnTo>
                  <a:lnTo>
                    <a:pt x="16499" y="5880"/>
                  </a:lnTo>
                  <a:lnTo>
                    <a:pt x="18386" y="4125"/>
                  </a:lnTo>
                  <a:lnTo>
                    <a:pt x="19264" y="3291"/>
                  </a:lnTo>
                  <a:lnTo>
                    <a:pt x="19308" y="3291"/>
                  </a:lnTo>
                  <a:lnTo>
                    <a:pt x="19922" y="2326"/>
                  </a:lnTo>
                  <a:lnTo>
                    <a:pt x="21107" y="1185"/>
                  </a:lnTo>
                  <a:lnTo>
                    <a:pt x="22336" y="1054"/>
                  </a:lnTo>
                  <a:lnTo>
                    <a:pt x="22423" y="1054"/>
                  </a:lnTo>
                  <a:lnTo>
                    <a:pt x="22950" y="790"/>
                  </a:lnTo>
                  <a:lnTo>
                    <a:pt x="24135" y="527"/>
                  </a:lnTo>
                  <a:lnTo>
                    <a:pt x="26680" y="351"/>
                  </a:lnTo>
                  <a:lnTo>
                    <a:pt x="28128" y="527"/>
                  </a:lnTo>
                  <a:lnTo>
                    <a:pt x="28874" y="746"/>
                  </a:lnTo>
                  <a:lnTo>
                    <a:pt x="31024" y="2019"/>
                  </a:lnTo>
                  <a:lnTo>
                    <a:pt x="33042" y="3335"/>
                  </a:lnTo>
                  <a:lnTo>
                    <a:pt x="34710" y="4476"/>
                  </a:lnTo>
                  <a:lnTo>
                    <a:pt x="35719" y="5661"/>
                  </a:lnTo>
                  <a:lnTo>
                    <a:pt x="35763" y="5661"/>
                  </a:lnTo>
                  <a:lnTo>
                    <a:pt x="37079" y="6846"/>
                  </a:lnTo>
                  <a:lnTo>
                    <a:pt x="37123" y="6890"/>
                  </a:lnTo>
                  <a:lnTo>
                    <a:pt x="39493" y="8118"/>
                  </a:lnTo>
                  <a:lnTo>
                    <a:pt x="42740" y="9215"/>
                  </a:lnTo>
                  <a:lnTo>
                    <a:pt x="44407" y="9698"/>
                  </a:lnTo>
                  <a:lnTo>
                    <a:pt x="44451" y="9698"/>
                  </a:lnTo>
                  <a:lnTo>
                    <a:pt x="48620" y="10093"/>
                  </a:lnTo>
                  <a:lnTo>
                    <a:pt x="49673" y="10137"/>
                  </a:lnTo>
                  <a:lnTo>
                    <a:pt x="51867" y="9961"/>
                  </a:lnTo>
                  <a:lnTo>
                    <a:pt x="51911" y="9961"/>
                  </a:lnTo>
                  <a:lnTo>
                    <a:pt x="52438" y="9786"/>
                  </a:lnTo>
                  <a:lnTo>
                    <a:pt x="52525" y="9742"/>
                  </a:lnTo>
                  <a:lnTo>
                    <a:pt x="52569" y="9654"/>
                  </a:lnTo>
                  <a:lnTo>
                    <a:pt x="52569" y="9610"/>
                  </a:lnTo>
                  <a:lnTo>
                    <a:pt x="52569" y="9522"/>
                  </a:lnTo>
                  <a:lnTo>
                    <a:pt x="52525" y="9479"/>
                  </a:lnTo>
                  <a:lnTo>
                    <a:pt x="52481" y="9435"/>
                  </a:lnTo>
                  <a:lnTo>
                    <a:pt x="52350" y="9435"/>
                  </a:lnTo>
                  <a:lnTo>
                    <a:pt x="51823" y="9610"/>
                  </a:lnTo>
                  <a:lnTo>
                    <a:pt x="49673" y="9786"/>
                  </a:lnTo>
                  <a:lnTo>
                    <a:pt x="48620" y="9742"/>
                  </a:lnTo>
                  <a:lnTo>
                    <a:pt x="44495" y="9347"/>
                  </a:lnTo>
                  <a:lnTo>
                    <a:pt x="42872" y="8864"/>
                  </a:lnTo>
                  <a:lnTo>
                    <a:pt x="39624" y="7811"/>
                  </a:lnTo>
                  <a:lnTo>
                    <a:pt x="37299" y="6582"/>
                  </a:lnTo>
                  <a:lnTo>
                    <a:pt x="35982" y="5398"/>
                  </a:lnTo>
                  <a:lnTo>
                    <a:pt x="34929" y="4213"/>
                  </a:lnTo>
                  <a:lnTo>
                    <a:pt x="34885" y="4169"/>
                  </a:lnTo>
                  <a:lnTo>
                    <a:pt x="33218" y="3028"/>
                  </a:lnTo>
                  <a:lnTo>
                    <a:pt x="31199" y="1712"/>
                  </a:lnTo>
                  <a:lnTo>
                    <a:pt x="29049" y="439"/>
                  </a:lnTo>
                  <a:lnTo>
                    <a:pt x="29005" y="395"/>
                  </a:lnTo>
                  <a:lnTo>
                    <a:pt x="28216" y="176"/>
                  </a:lnTo>
                  <a:lnTo>
                    <a:pt x="28172" y="176"/>
                  </a:lnTo>
                  <a:lnTo>
                    <a:pt x="2672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" name="Google Shape;963;p48"/>
            <p:cNvSpPr/>
            <p:nvPr/>
          </p:nvSpPr>
          <p:spPr>
            <a:xfrm>
              <a:off x="2252225" y="4008800"/>
              <a:ext cx="1328500" cy="378500"/>
            </a:xfrm>
            <a:custGeom>
              <a:avLst/>
              <a:gdLst/>
              <a:ahLst/>
              <a:cxnLst/>
              <a:rect l="l" t="t" r="r" b="b"/>
              <a:pathLst>
                <a:path w="53140" h="15140" extrusionOk="0">
                  <a:moveTo>
                    <a:pt x="24749" y="0"/>
                  </a:moveTo>
                  <a:lnTo>
                    <a:pt x="22643" y="483"/>
                  </a:lnTo>
                  <a:lnTo>
                    <a:pt x="22599" y="527"/>
                  </a:lnTo>
                  <a:lnTo>
                    <a:pt x="20054" y="1448"/>
                  </a:lnTo>
                  <a:lnTo>
                    <a:pt x="19966" y="1492"/>
                  </a:lnTo>
                  <a:lnTo>
                    <a:pt x="18650" y="3291"/>
                  </a:lnTo>
                  <a:lnTo>
                    <a:pt x="17992" y="4520"/>
                  </a:lnTo>
                  <a:lnTo>
                    <a:pt x="17290" y="5310"/>
                  </a:lnTo>
                  <a:lnTo>
                    <a:pt x="15490" y="6977"/>
                  </a:lnTo>
                  <a:lnTo>
                    <a:pt x="14437" y="7679"/>
                  </a:lnTo>
                  <a:lnTo>
                    <a:pt x="13779" y="7899"/>
                  </a:lnTo>
                  <a:lnTo>
                    <a:pt x="9918" y="8601"/>
                  </a:lnTo>
                  <a:lnTo>
                    <a:pt x="9874" y="8601"/>
                  </a:lnTo>
                  <a:lnTo>
                    <a:pt x="8908" y="8996"/>
                  </a:lnTo>
                  <a:lnTo>
                    <a:pt x="8865" y="8996"/>
                  </a:lnTo>
                  <a:lnTo>
                    <a:pt x="7855" y="9566"/>
                  </a:lnTo>
                  <a:lnTo>
                    <a:pt x="7811" y="9610"/>
                  </a:lnTo>
                  <a:lnTo>
                    <a:pt x="6934" y="10444"/>
                  </a:lnTo>
                  <a:lnTo>
                    <a:pt x="6890" y="10488"/>
                  </a:lnTo>
                  <a:lnTo>
                    <a:pt x="6188" y="11716"/>
                  </a:lnTo>
                  <a:lnTo>
                    <a:pt x="5091" y="14700"/>
                  </a:lnTo>
                  <a:lnTo>
                    <a:pt x="2458" y="14788"/>
                  </a:lnTo>
                  <a:lnTo>
                    <a:pt x="220" y="13954"/>
                  </a:lnTo>
                  <a:lnTo>
                    <a:pt x="176" y="13954"/>
                  </a:lnTo>
                  <a:lnTo>
                    <a:pt x="88" y="13998"/>
                  </a:lnTo>
                  <a:lnTo>
                    <a:pt x="45" y="13998"/>
                  </a:lnTo>
                  <a:lnTo>
                    <a:pt x="1" y="14086"/>
                  </a:lnTo>
                  <a:lnTo>
                    <a:pt x="1" y="14130"/>
                  </a:lnTo>
                  <a:lnTo>
                    <a:pt x="1" y="14218"/>
                  </a:lnTo>
                  <a:lnTo>
                    <a:pt x="45" y="14262"/>
                  </a:lnTo>
                  <a:lnTo>
                    <a:pt x="132" y="14305"/>
                  </a:lnTo>
                  <a:lnTo>
                    <a:pt x="2370" y="15139"/>
                  </a:lnTo>
                  <a:lnTo>
                    <a:pt x="2458" y="15139"/>
                  </a:lnTo>
                  <a:lnTo>
                    <a:pt x="5222" y="15051"/>
                  </a:lnTo>
                  <a:lnTo>
                    <a:pt x="5310" y="15007"/>
                  </a:lnTo>
                  <a:lnTo>
                    <a:pt x="5398" y="14920"/>
                  </a:lnTo>
                  <a:lnTo>
                    <a:pt x="6495" y="11848"/>
                  </a:lnTo>
                  <a:lnTo>
                    <a:pt x="7197" y="10707"/>
                  </a:lnTo>
                  <a:lnTo>
                    <a:pt x="8075" y="9873"/>
                  </a:lnTo>
                  <a:lnTo>
                    <a:pt x="9040" y="9303"/>
                  </a:lnTo>
                  <a:lnTo>
                    <a:pt x="10005" y="8952"/>
                  </a:lnTo>
                  <a:lnTo>
                    <a:pt x="13867" y="8250"/>
                  </a:lnTo>
                  <a:lnTo>
                    <a:pt x="14569" y="8031"/>
                  </a:lnTo>
                  <a:lnTo>
                    <a:pt x="14613" y="7987"/>
                  </a:lnTo>
                  <a:lnTo>
                    <a:pt x="15666" y="7241"/>
                  </a:lnTo>
                  <a:lnTo>
                    <a:pt x="15710" y="7241"/>
                  </a:lnTo>
                  <a:lnTo>
                    <a:pt x="17553" y="5573"/>
                  </a:lnTo>
                  <a:lnTo>
                    <a:pt x="17553" y="5529"/>
                  </a:lnTo>
                  <a:lnTo>
                    <a:pt x="18255" y="4739"/>
                  </a:lnTo>
                  <a:lnTo>
                    <a:pt x="18299" y="4696"/>
                  </a:lnTo>
                  <a:lnTo>
                    <a:pt x="18957" y="3467"/>
                  </a:lnTo>
                  <a:lnTo>
                    <a:pt x="20230" y="1756"/>
                  </a:lnTo>
                  <a:lnTo>
                    <a:pt x="22731" y="834"/>
                  </a:lnTo>
                  <a:lnTo>
                    <a:pt x="24793" y="351"/>
                  </a:lnTo>
                  <a:lnTo>
                    <a:pt x="25320" y="351"/>
                  </a:lnTo>
                  <a:lnTo>
                    <a:pt x="27996" y="1054"/>
                  </a:lnTo>
                  <a:lnTo>
                    <a:pt x="31507" y="2940"/>
                  </a:lnTo>
                  <a:lnTo>
                    <a:pt x="33789" y="4345"/>
                  </a:lnTo>
                  <a:lnTo>
                    <a:pt x="35544" y="5134"/>
                  </a:lnTo>
                  <a:lnTo>
                    <a:pt x="36992" y="6582"/>
                  </a:lnTo>
                  <a:lnTo>
                    <a:pt x="39142" y="8118"/>
                  </a:lnTo>
                  <a:lnTo>
                    <a:pt x="40107" y="9171"/>
                  </a:lnTo>
                  <a:lnTo>
                    <a:pt x="40151" y="9259"/>
                  </a:lnTo>
                  <a:lnTo>
                    <a:pt x="42696" y="10181"/>
                  </a:lnTo>
                  <a:lnTo>
                    <a:pt x="44671" y="10751"/>
                  </a:lnTo>
                  <a:lnTo>
                    <a:pt x="44715" y="10751"/>
                  </a:lnTo>
                  <a:lnTo>
                    <a:pt x="48752" y="11146"/>
                  </a:lnTo>
                  <a:lnTo>
                    <a:pt x="48796" y="11190"/>
                  </a:lnTo>
                  <a:lnTo>
                    <a:pt x="51341" y="11058"/>
                  </a:lnTo>
                  <a:lnTo>
                    <a:pt x="52087" y="11190"/>
                  </a:lnTo>
                  <a:lnTo>
                    <a:pt x="52175" y="11190"/>
                  </a:lnTo>
                  <a:lnTo>
                    <a:pt x="53008" y="10927"/>
                  </a:lnTo>
                  <a:lnTo>
                    <a:pt x="53096" y="10883"/>
                  </a:lnTo>
                  <a:lnTo>
                    <a:pt x="53140" y="10839"/>
                  </a:lnTo>
                  <a:lnTo>
                    <a:pt x="53140" y="10751"/>
                  </a:lnTo>
                  <a:lnTo>
                    <a:pt x="53140" y="10707"/>
                  </a:lnTo>
                  <a:lnTo>
                    <a:pt x="53096" y="10619"/>
                  </a:lnTo>
                  <a:lnTo>
                    <a:pt x="53052" y="10576"/>
                  </a:lnTo>
                  <a:lnTo>
                    <a:pt x="52921" y="10576"/>
                  </a:lnTo>
                  <a:lnTo>
                    <a:pt x="52087" y="10839"/>
                  </a:lnTo>
                  <a:lnTo>
                    <a:pt x="51385" y="10707"/>
                  </a:lnTo>
                  <a:lnTo>
                    <a:pt x="51341" y="10707"/>
                  </a:lnTo>
                  <a:lnTo>
                    <a:pt x="48796" y="10839"/>
                  </a:lnTo>
                  <a:lnTo>
                    <a:pt x="44759" y="10400"/>
                  </a:lnTo>
                  <a:lnTo>
                    <a:pt x="42828" y="9830"/>
                  </a:lnTo>
                  <a:lnTo>
                    <a:pt x="40327" y="8908"/>
                  </a:lnTo>
                  <a:lnTo>
                    <a:pt x="39361" y="7855"/>
                  </a:lnTo>
                  <a:lnTo>
                    <a:pt x="37211" y="6319"/>
                  </a:lnTo>
                  <a:lnTo>
                    <a:pt x="35763" y="4871"/>
                  </a:lnTo>
                  <a:lnTo>
                    <a:pt x="35719" y="4827"/>
                  </a:lnTo>
                  <a:lnTo>
                    <a:pt x="33964" y="4037"/>
                  </a:lnTo>
                  <a:lnTo>
                    <a:pt x="31682" y="2633"/>
                  </a:lnTo>
                  <a:lnTo>
                    <a:pt x="28128" y="702"/>
                  </a:lnTo>
                  <a:lnTo>
                    <a:pt x="2536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" name="Google Shape;964;p48"/>
            <p:cNvSpPr/>
            <p:nvPr/>
          </p:nvSpPr>
          <p:spPr>
            <a:xfrm>
              <a:off x="2104125" y="4481600"/>
              <a:ext cx="42825" cy="15400"/>
            </a:xfrm>
            <a:custGeom>
              <a:avLst/>
              <a:gdLst/>
              <a:ahLst/>
              <a:cxnLst/>
              <a:rect l="l" t="t" r="r" b="b"/>
              <a:pathLst>
                <a:path w="1713" h="616" extrusionOk="0">
                  <a:moveTo>
                    <a:pt x="132" y="1"/>
                  </a:moveTo>
                  <a:lnTo>
                    <a:pt x="45" y="45"/>
                  </a:lnTo>
                  <a:lnTo>
                    <a:pt x="1" y="89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45" y="308"/>
                  </a:lnTo>
                  <a:lnTo>
                    <a:pt x="132" y="352"/>
                  </a:lnTo>
                  <a:lnTo>
                    <a:pt x="1493" y="615"/>
                  </a:lnTo>
                  <a:lnTo>
                    <a:pt x="1537" y="615"/>
                  </a:lnTo>
                  <a:lnTo>
                    <a:pt x="1668" y="571"/>
                  </a:lnTo>
                  <a:lnTo>
                    <a:pt x="1712" y="484"/>
                  </a:lnTo>
                  <a:lnTo>
                    <a:pt x="1712" y="440"/>
                  </a:lnTo>
                  <a:lnTo>
                    <a:pt x="1668" y="352"/>
                  </a:lnTo>
                  <a:lnTo>
                    <a:pt x="1624" y="308"/>
                  </a:lnTo>
                  <a:lnTo>
                    <a:pt x="1580" y="264"/>
                  </a:lnTo>
                  <a:lnTo>
                    <a:pt x="17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" name="Google Shape;965;p48"/>
            <p:cNvSpPr/>
            <p:nvPr/>
          </p:nvSpPr>
          <p:spPr>
            <a:xfrm>
              <a:off x="2084375" y="4455275"/>
              <a:ext cx="138250" cy="42825"/>
            </a:xfrm>
            <a:custGeom>
              <a:avLst/>
              <a:gdLst/>
              <a:ahLst/>
              <a:cxnLst/>
              <a:rect l="l" t="t" r="r" b="b"/>
              <a:pathLst>
                <a:path w="5530" h="1713" extrusionOk="0">
                  <a:moveTo>
                    <a:pt x="659" y="1"/>
                  </a:moveTo>
                  <a:lnTo>
                    <a:pt x="133" y="132"/>
                  </a:lnTo>
                  <a:lnTo>
                    <a:pt x="45" y="176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1" y="352"/>
                  </a:lnTo>
                  <a:lnTo>
                    <a:pt x="1" y="396"/>
                  </a:lnTo>
                  <a:lnTo>
                    <a:pt x="89" y="439"/>
                  </a:lnTo>
                  <a:lnTo>
                    <a:pt x="133" y="483"/>
                  </a:lnTo>
                  <a:lnTo>
                    <a:pt x="220" y="483"/>
                  </a:lnTo>
                  <a:lnTo>
                    <a:pt x="703" y="352"/>
                  </a:lnTo>
                  <a:lnTo>
                    <a:pt x="3029" y="1142"/>
                  </a:lnTo>
                  <a:lnTo>
                    <a:pt x="5310" y="1712"/>
                  </a:lnTo>
                  <a:lnTo>
                    <a:pt x="5354" y="1712"/>
                  </a:lnTo>
                  <a:lnTo>
                    <a:pt x="5442" y="1668"/>
                  </a:lnTo>
                  <a:lnTo>
                    <a:pt x="5530" y="1580"/>
                  </a:lnTo>
                  <a:lnTo>
                    <a:pt x="5530" y="1493"/>
                  </a:lnTo>
                  <a:lnTo>
                    <a:pt x="5486" y="1449"/>
                  </a:lnTo>
                  <a:lnTo>
                    <a:pt x="5442" y="1405"/>
                  </a:lnTo>
                  <a:lnTo>
                    <a:pt x="5398" y="1361"/>
                  </a:lnTo>
                  <a:lnTo>
                    <a:pt x="3116" y="791"/>
                  </a:lnTo>
                  <a:lnTo>
                    <a:pt x="74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" name="Google Shape;966;p48"/>
            <p:cNvSpPr/>
            <p:nvPr/>
          </p:nvSpPr>
          <p:spPr>
            <a:xfrm>
              <a:off x="2080000" y="4434425"/>
              <a:ext cx="208450" cy="60375"/>
            </a:xfrm>
            <a:custGeom>
              <a:avLst/>
              <a:gdLst/>
              <a:ahLst/>
              <a:cxnLst/>
              <a:rect l="l" t="t" r="r" b="b"/>
              <a:pathLst>
                <a:path w="8338" h="2415" extrusionOk="0">
                  <a:moveTo>
                    <a:pt x="1317" y="1"/>
                  </a:moveTo>
                  <a:lnTo>
                    <a:pt x="527" y="176"/>
                  </a:lnTo>
                  <a:lnTo>
                    <a:pt x="483" y="176"/>
                  </a:lnTo>
                  <a:lnTo>
                    <a:pt x="132" y="308"/>
                  </a:lnTo>
                  <a:lnTo>
                    <a:pt x="44" y="352"/>
                  </a:lnTo>
                  <a:lnTo>
                    <a:pt x="44" y="396"/>
                  </a:lnTo>
                  <a:lnTo>
                    <a:pt x="0" y="484"/>
                  </a:lnTo>
                  <a:lnTo>
                    <a:pt x="44" y="528"/>
                  </a:lnTo>
                  <a:lnTo>
                    <a:pt x="44" y="571"/>
                  </a:lnTo>
                  <a:lnTo>
                    <a:pt x="132" y="615"/>
                  </a:lnTo>
                  <a:lnTo>
                    <a:pt x="176" y="659"/>
                  </a:lnTo>
                  <a:lnTo>
                    <a:pt x="264" y="615"/>
                  </a:lnTo>
                  <a:lnTo>
                    <a:pt x="571" y="484"/>
                  </a:lnTo>
                  <a:lnTo>
                    <a:pt x="1361" y="352"/>
                  </a:lnTo>
                  <a:lnTo>
                    <a:pt x="3511" y="922"/>
                  </a:lnTo>
                  <a:lnTo>
                    <a:pt x="5837" y="1844"/>
                  </a:lnTo>
                  <a:lnTo>
                    <a:pt x="7723" y="2371"/>
                  </a:lnTo>
                  <a:lnTo>
                    <a:pt x="8162" y="2414"/>
                  </a:lnTo>
                  <a:lnTo>
                    <a:pt x="8206" y="2414"/>
                  </a:lnTo>
                  <a:lnTo>
                    <a:pt x="8294" y="2371"/>
                  </a:lnTo>
                  <a:lnTo>
                    <a:pt x="8338" y="2283"/>
                  </a:lnTo>
                  <a:lnTo>
                    <a:pt x="8338" y="2195"/>
                  </a:lnTo>
                  <a:lnTo>
                    <a:pt x="8338" y="2151"/>
                  </a:lnTo>
                  <a:lnTo>
                    <a:pt x="8294" y="2107"/>
                  </a:lnTo>
                  <a:lnTo>
                    <a:pt x="8206" y="2063"/>
                  </a:lnTo>
                  <a:lnTo>
                    <a:pt x="7811" y="2019"/>
                  </a:lnTo>
                  <a:lnTo>
                    <a:pt x="5968" y="1537"/>
                  </a:lnTo>
                  <a:lnTo>
                    <a:pt x="3642" y="571"/>
                  </a:lnTo>
                  <a:lnTo>
                    <a:pt x="3599" y="571"/>
                  </a:lnTo>
                  <a:lnTo>
                    <a:pt x="1405" y="45"/>
                  </a:lnTo>
                  <a:lnTo>
                    <a:pt x="131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" name="Google Shape;967;p48"/>
            <p:cNvSpPr/>
            <p:nvPr/>
          </p:nvSpPr>
          <p:spPr>
            <a:xfrm>
              <a:off x="2060250" y="4419075"/>
              <a:ext cx="269900" cy="66950"/>
            </a:xfrm>
            <a:custGeom>
              <a:avLst/>
              <a:gdLst/>
              <a:ahLst/>
              <a:cxnLst/>
              <a:rect l="l" t="t" r="r" b="b"/>
              <a:pathLst>
                <a:path w="10796" h="2678" extrusionOk="0">
                  <a:moveTo>
                    <a:pt x="3072" y="1"/>
                  </a:moveTo>
                  <a:lnTo>
                    <a:pt x="1536" y="264"/>
                  </a:lnTo>
                  <a:lnTo>
                    <a:pt x="176" y="483"/>
                  </a:lnTo>
                  <a:lnTo>
                    <a:pt x="88" y="483"/>
                  </a:lnTo>
                  <a:lnTo>
                    <a:pt x="44" y="571"/>
                  </a:lnTo>
                  <a:lnTo>
                    <a:pt x="1" y="615"/>
                  </a:lnTo>
                  <a:lnTo>
                    <a:pt x="1" y="659"/>
                  </a:lnTo>
                  <a:lnTo>
                    <a:pt x="44" y="747"/>
                  </a:lnTo>
                  <a:lnTo>
                    <a:pt x="88" y="790"/>
                  </a:lnTo>
                  <a:lnTo>
                    <a:pt x="132" y="834"/>
                  </a:lnTo>
                  <a:lnTo>
                    <a:pt x="220" y="834"/>
                  </a:lnTo>
                  <a:lnTo>
                    <a:pt x="1580" y="615"/>
                  </a:lnTo>
                  <a:lnTo>
                    <a:pt x="3116" y="396"/>
                  </a:lnTo>
                  <a:lnTo>
                    <a:pt x="5617" y="1229"/>
                  </a:lnTo>
                  <a:lnTo>
                    <a:pt x="7899" y="1887"/>
                  </a:lnTo>
                  <a:lnTo>
                    <a:pt x="9698" y="2546"/>
                  </a:lnTo>
                  <a:lnTo>
                    <a:pt x="9742" y="2546"/>
                  </a:lnTo>
                  <a:lnTo>
                    <a:pt x="10576" y="2677"/>
                  </a:lnTo>
                  <a:lnTo>
                    <a:pt x="10620" y="2677"/>
                  </a:lnTo>
                  <a:lnTo>
                    <a:pt x="10751" y="2633"/>
                  </a:lnTo>
                  <a:lnTo>
                    <a:pt x="10795" y="2502"/>
                  </a:lnTo>
                  <a:lnTo>
                    <a:pt x="10795" y="2458"/>
                  </a:lnTo>
                  <a:lnTo>
                    <a:pt x="10751" y="2370"/>
                  </a:lnTo>
                  <a:lnTo>
                    <a:pt x="10707" y="2326"/>
                  </a:lnTo>
                  <a:lnTo>
                    <a:pt x="10664" y="2326"/>
                  </a:lnTo>
                  <a:lnTo>
                    <a:pt x="9830" y="2195"/>
                  </a:lnTo>
                  <a:lnTo>
                    <a:pt x="7987" y="1536"/>
                  </a:lnTo>
                  <a:lnTo>
                    <a:pt x="5749" y="878"/>
                  </a:lnTo>
                  <a:lnTo>
                    <a:pt x="3160" y="45"/>
                  </a:lnTo>
                  <a:lnTo>
                    <a:pt x="307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" name="Google Shape;968;p48"/>
            <p:cNvSpPr/>
            <p:nvPr/>
          </p:nvSpPr>
          <p:spPr>
            <a:xfrm>
              <a:off x="1951650" y="4680175"/>
              <a:ext cx="528775" cy="40600"/>
            </a:xfrm>
            <a:custGeom>
              <a:avLst/>
              <a:gdLst/>
              <a:ahLst/>
              <a:cxnLst/>
              <a:rect l="l" t="t" r="r" b="b"/>
              <a:pathLst>
                <a:path w="21151" h="1624" extrusionOk="0">
                  <a:moveTo>
                    <a:pt x="20975" y="0"/>
                  </a:moveTo>
                  <a:lnTo>
                    <a:pt x="16807" y="132"/>
                  </a:lnTo>
                  <a:lnTo>
                    <a:pt x="16719" y="176"/>
                  </a:lnTo>
                  <a:lnTo>
                    <a:pt x="15578" y="702"/>
                  </a:lnTo>
                  <a:lnTo>
                    <a:pt x="11146" y="527"/>
                  </a:lnTo>
                  <a:lnTo>
                    <a:pt x="8733" y="527"/>
                  </a:lnTo>
                  <a:lnTo>
                    <a:pt x="6188" y="790"/>
                  </a:lnTo>
                  <a:lnTo>
                    <a:pt x="3116" y="1097"/>
                  </a:lnTo>
                  <a:lnTo>
                    <a:pt x="878" y="966"/>
                  </a:lnTo>
                  <a:lnTo>
                    <a:pt x="790" y="1009"/>
                  </a:lnTo>
                  <a:lnTo>
                    <a:pt x="132" y="1273"/>
                  </a:lnTo>
                  <a:lnTo>
                    <a:pt x="44" y="1317"/>
                  </a:lnTo>
                  <a:lnTo>
                    <a:pt x="0" y="1404"/>
                  </a:lnTo>
                  <a:lnTo>
                    <a:pt x="0" y="1448"/>
                  </a:lnTo>
                  <a:lnTo>
                    <a:pt x="0" y="1536"/>
                  </a:lnTo>
                  <a:lnTo>
                    <a:pt x="88" y="1580"/>
                  </a:lnTo>
                  <a:lnTo>
                    <a:pt x="176" y="1624"/>
                  </a:lnTo>
                  <a:lnTo>
                    <a:pt x="264" y="1624"/>
                  </a:lnTo>
                  <a:lnTo>
                    <a:pt x="878" y="1317"/>
                  </a:lnTo>
                  <a:lnTo>
                    <a:pt x="3116" y="1448"/>
                  </a:lnTo>
                  <a:lnTo>
                    <a:pt x="3160" y="1448"/>
                  </a:lnTo>
                  <a:lnTo>
                    <a:pt x="6231" y="1141"/>
                  </a:lnTo>
                  <a:lnTo>
                    <a:pt x="8733" y="878"/>
                  </a:lnTo>
                  <a:lnTo>
                    <a:pt x="11146" y="878"/>
                  </a:lnTo>
                  <a:lnTo>
                    <a:pt x="15578" y="1053"/>
                  </a:lnTo>
                  <a:lnTo>
                    <a:pt x="15666" y="1053"/>
                  </a:lnTo>
                  <a:lnTo>
                    <a:pt x="16851" y="483"/>
                  </a:lnTo>
                  <a:lnTo>
                    <a:pt x="20975" y="351"/>
                  </a:lnTo>
                  <a:lnTo>
                    <a:pt x="21063" y="351"/>
                  </a:lnTo>
                  <a:lnTo>
                    <a:pt x="21107" y="307"/>
                  </a:lnTo>
                  <a:lnTo>
                    <a:pt x="21151" y="263"/>
                  </a:lnTo>
                  <a:lnTo>
                    <a:pt x="21151" y="176"/>
                  </a:lnTo>
                  <a:lnTo>
                    <a:pt x="21151" y="132"/>
                  </a:lnTo>
                  <a:lnTo>
                    <a:pt x="21107" y="44"/>
                  </a:lnTo>
                  <a:lnTo>
                    <a:pt x="21063" y="44"/>
                  </a:lnTo>
                  <a:lnTo>
                    <a:pt x="2097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" name="Google Shape;969;p48"/>
            <p:cNvSpPr/>
            <p:nvPr/>
          </p:nvSpPr>
          <p:spPr>
            <a:xfrm>
              <a:off x="2370700" y="4660425"/>
              <a:ext cx="121800" cy="17575"/>
            </a:xfrm>
            <a:custGeom>
              <a:avLst/>
              <a:gdLst/>
              <a:ahLst/>
              <a:cxnLst/>
              <a:rect l="l" t="t" r="r" b="b"/>
              <a:pathLst>
                <a:path w="4872" h="703" extrusionOk="0">
                  <a:moveTo>
                    <a:pt x="4696" y="0"/>
                  </a:moveTo>
                  <a:lnTo>
                    <a:pt x="1010" y="44"/>
                  </a:lnTo>
                  <a:lnTo>
                    <a:pt x="966" y="88"/>
                  </a:lnTo>
                  <a:lnTo>
                    <a:pt x="132" y="395"/>
                  </a:lnTo>
                  <a:lnTo>
                    <a:pt x="45" y="395"/>
                  </a:lnTo>
                  <a:lnTo>
                    <a:pt x="1" y="483"/>
                  </a:lnTo>
                  <a:lnTo>
                    <a:pt x="1" y="527"/>
                  </a:lnTo>
                  <a:lnTo>
                    <a:pt x="1" y="615"/>
                  </a:lnTo>
                  <a:lnTo>
                    <a:pt x="89" y="702"/>
                  </a:lnTo>
                  <a:lnTo>
                    <a:pt x="220" y="702"/>
                  </a:lnTo>
                  <a:lnTo>
                    <a:pt x="1054" y="395"/>
                  </a:lnTo>
                  <a:lnTo>
                    <a:pt x="4740" y="351"/>
                  </a:lnTo>
                  <a:lnTo>
                    <a:pt x="4784" y="307"/>
                  </a:lnTo>
                  <a:lnTo>
                    <a:pt x="4828" y="264"/>
                  </a:lnTo>
                  <a:lnTo>
                    <a:pt x="4871" y="220"/>
                  </a:lnTo>
                  <a:lnTo>
                    <a:pt x="4871" y="132"/>
                  </a:lnTo>
                  <a:lnTo>
                    <a:pt x="4871" y="88"/>
                  </a:lnTo>
                  <a:lnTo>
                    <a:pt x="4828" y="44"/>
                  </a:lnTo>
                  <a:lnTo>
                    <a:pt x="478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" name="Google Shape;970;p48"/>
            <p:cNvSpPr/>
            <p:nvPr/>
          </p:nvSpPr>
          <p:spPr>
            <a:xfrm>
              <a:off x="2386075" y="4638475"/>
              <a:ext cx="120675" cy="19775"/>
            </a:xfrm>
            <a:custGeom>
              <a:avLst/>
              <a:gdLst/>
              <a:ahLst/>
              <a:cxnLst/>
              <a:rect l="l" t="t" r="r" b="b"/>
              <a:pathLst>
                <a:path w="4827" h="791" extrusionOk="0">
                  <a:moveTo>
                    <a:pt x="4651" y="1"/>
                  </a:moveTo>
                  <a:lnTo>
                    <a:pt x="965" y="132"/>
                  </a:lnTo>
                  <a:lnTo>
                    <a:pt x="922" y="132"/>
                  </a:lnTo>
                  <a:lnTo>
                    <a:pt x="132" y="440"/>
                  </a:lnTo>
                  <a:lnTo>
                    <a:pt x="88" y="483"/>
                  </a:lnTo>
                  <a:lnTo>
                    <a:pt x="44" y="527"/>
                  </a:lnTo>
                  <a:lnTo>
                    <a:pt x="0" y="615"/>
                  </a:lnTo>
                  <a:lnTo>
                    <a:pt x="44" y="659"/>
                  </a:lnTo>
                  <a:lnTo>
                    <a:pt x="88" y="747"/>
                  </a:lnTo>
                  <a:lnTo>
                    <a:pt x="176" y="791"/>
                  </a:lnTo>
                  <a:lnTo>
                    <a:pt x="263" y="791"/>
                  </a:lnTo>
                  <a:lnTo>
                    <a:pt x="1009" y="483"/>
                  </a:lnTo>
                  <a:lnTo>
                    <a:pt x="4651" y="352"/>
                  </a:lnTo>
                  <a:lnTo>
                    <a:pt x="4695" y="352"/>
                  </a:lnTo>
                  <a:lnTo>
                    <a:pt x="4783" y="308"/>
                  </a:lnTo>
                  <a:lnTo>
                    <a:pt x="4783" y="264"/>
                  </a:lnTo>
                  <a:lnTo>
                    <a:pt x="4827" y="176"/>
                  </a:lnTo>
                  <a:lnTo>
                    <a:pt x="4783" y="132"/>
                  </a:lnTo>
                  <a:lnTo>
                    <a:pt x="4739" y="88"/>
                  </a:lnTo>
                  <a:lnTo>
                    <a:pt x="4695" y="45"/>
                  </a:lnTo>
                  <a:lnTo>
                    <a:pt x="465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" name="Google Shape;971;p48"/>
            <p:cNvSpPr/>
            <p:nvPr/>
          </p:nvSpPr>
          <p:spPr>
            <a:xfrm>
              <a:off x="2401425" y="4618725"/>
              <a:ext cx="117400" cy="17575"/>
            </a:xfrm>
            <a:custGeom>
              <a:avLst/>
              <a:gdLst/>
              <a:ahLst/>
              <a:cxnLst/>
              <a:rect l="l" t="t" r="r" b="b"/>
              <a:pathLst>
                <a:path w="4696" h="703" extrusionOk="0">
                  <a:moveTo>
                    <a:pt x="4520" y="1"/>
                  </a:moveTo>
                  <a:lnTo>
                    <a:pt x="966" y="133"/>
                  </a:lnTo>
                  <a:lnTo>
                    <a:pt x="922" y="133"/>
                  </a:lnTo>
                  <a:lnTo>
                    <a:pt x="176" y="352"/>
                  </a:lnTo>
                  <a:lnTo>
                    <a:pt x="132" y="352"/>
                  </a:lnTo>
                  <a:lnTo>
                    <a:pt x="88" y="396"/>
                  </a:lnTo>
                  <a:lnTo>
                    <a:pt x="44" y="440"/>
                  </a:lnTo>
                  <a:lnTo>
                    <a:pt x="0" y="484"/>
                  </a:lnTo>
                  <a:lnTo>
                    <a:pt x="0" y="571"/>
                  </a:lnTo>
                  <a:lnTo>
                    <a:pt x="88" y="659"/>
                  </a:lnTo>
                  <a:lnTo>
                    <a:pt x="176" y="703"/>
                  </a:lnTo>
                  <a:lnTo>
                    <a:pt x="220" y="703"/>
                  </a:lnTo>
                  <a:lnTo>
                    <a:pt x="1010" y="484"/>
                  </a:lnTo>
                  <a:lnTo>
                    <a:pt x="4520" y="352"/>
                  </a:lnTo>
                  <a:lnTo>
                    <a:pt x="4608" y="308"/>
                  </a:lnTo>
                  <a:lnTo>
                    <a:pt x="4652" y="264"/>
                  </a:lnTo>
                  <a:lnTo>
                    <a:pt x="4696" y="220"/>
                  </a:lnTo>
                  <a:lnTo>
                    <a:pt x="4696" y="133"/>
                  </a:lnTo>
                  <a:lnTo>
                    <a:pt x="4652" y="89"/>
                  </a:lnTo>
                  <a:lnTo>
                    <a:pt x="4652" y="45"/>
                  </a:lnTo>
                  <a:lnTo>
                    <a:pt x="456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" name="Google Shape;972;p48"/>
            <p:cNvSpPr/>
            <p:nvPr/>
          </p:nvSpPr>
          <p:spPr>
            <a:xfrm>
              <a:off x="2443100" y="4581425"/>
              <a:ext cx="16500" cy="11000"/>
            </a:xfrm>
            <a:custGeom>
              <a:avLst/>
              <a:gdLst/>
              <a:ahLst/>
              <a:cxnLst/>
              <a:rect l="l" t="t" r="r" b="b"/>
              <a:pathLst>
                <a:path w="660" h="440" extrusionOk="0">
                  <a:moveTo>
                    <a:pt x="440" y="1"/>
                  </a:moveTo>
                  <a:lnTo>
                    <a:pt x="133" y="89"/>
                  </a:lnTo>
                  <a:lnTo>
                    <a:pt x="45" y="133"/>
                  </a:lnTo>
                  <a:lnTo>
                    <a:pt x="1" y="176"/>
                  </a:lnTo>
                  <a:lnTo>
                    <a:pt x="1" y="220"/>
                  </a:lnTo>
                  <a:lnTo>
                    <a:pt x="1" y="308"/>
                  </a:lnTo>
                  <a:lnTo>
                    <a:pt x="45" y="396"/>
                  </a:lnTo>
                  <a:lnTo>
                    <a:pt x="176" y="440"/>
                  </a:lnTo>
                  <a:lnTo>
                    <a:pt x="220" y="440"/>
                  </a:lnTo>
                  <a:lnTo>
                    <a:pt x="527" y="352"/>
                  </a:lnTo>
                  <a:lnTo>
                    <a:pt x="571" y="308"/>
                  </a:lnTo>
                  <a:lnTo>
                    <a:pt x="615" y="264"/>
                  </a:lnTo>
                  <a:lnTo>
                    <a:pt x="659" y="220"/>
                  </a:lnTo>
                  <a:lnTo>
                    <a:pt x="659" y="133"/>
                  </a:lnTo>
                  <a:lnTo>
                    <a:pt x="615" y="89"/>
                  </a:lnTo>
                  <a:lnTo>
                    <a:pt x="571" y="45"/>
                  </a:lnTo>
                  <a:lnTo>
                    <a:pt x="52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" name="Google Shape;973;p48"/>
            <p:cNvSpPr/>
            <p:nvPr/>
          </p:nvSpPr>
          <p:spPr>
            <a:xfrm>
              <a:off x="2448600" y="4561700"/>
              <a:ext cx="25250" cy="13175"/>
            </a:xfrm>
            <a:custGeom>
              <a:avLst/>
              <a:gdLst/>
              <a:ahLst/>
              <a:cxnLst/>
              <a:rect l="l" t="t" r="r" b="b"/>
              <a:pathLst>
                <a:path w="1010" h="527" extrusionOk="0">
                  <a:moveTo>
                    <a:pt x="834" y="0"/>
                  </a:moveTo>
                  <a:lnTo>
                    <a:pt x="132" y="176"/>
                  </a:lnTo>
                  <a:lnTo>
                    <a:pt x="88" y="176"/>
                  </a:lnTo>
                  <a:lnTo>
                    <a:pt x="44" y="263"/>
                  </a:lnTo>
                  <a:lnTo>
                    <a:pt x="0" y="307"/>
                  </a:lnTo>
                  <a:lnTo>
                    <a:pt x="0" y="395"/>
                  </a:lnTo>
                  <a:lnTo>
                    <a:pt x="88" y="483"/>
                  </a:lnTo>
                  <a:lnTo>
                    <a:pt x="176" y="527"/>
                  </a:lnTo>
                  <a:lnTo>
                    <a:pt x="220" y="527"/>
                  </a:lnTo>
                  <a:lnTo>
                    <a:pt x="922" y="351"/>
                  </a:lnTo>
                  <a:lnTo>
                    <a:pt x="966" y="307"/>
                  </a:lnTo>
                  <a:lnTo>
                    <a:pt x="1010" y="263"/>
                  </a:lnTo>
                  <a:lnTo>
                    <a:pt x="1010" y="176"/>
                  </a:lnTo>
                  <a:lnTo>
                    <a:pt x="1010" y="132"/>
                  </a:lnTo>
                  <a:lnTo>
                    <a:pt x="1010" y="44"/>
                  </a:lnTo>
                  <a:lnTo>
                    <a:pt x="96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" name="Google Shape;974;p48"/>
            <p:cNvSpPr/>
            <p:nvPr/>
          </p:nvSpPr>
          <p:spPr>
            <a:xfrm>
              <a:off x="2465050" y="4534275"/>
              <a:ext cx="165675" cy="19750"/>
            </a:xfrm>
            <a:custGeom>
              <a:avLst/>
              <a:gdLst/>
              <a:ahLst/>
              <a:cxnLst/>
              <a:rect l="l" t="t" r="r" b="b"/>
              <a:pathLst>
                <a:path w="6627" h="790" extrusionOk="0">
                  <a:moveTo>
                    <a:pt x="6451" y="0"/>
                  </a:moveTo>
                  <a:lnTo>
                    <a:pt x="790" y="263"/>
                  </a:lnTo>
                  <a:lnTo>
                    <a:pt x="746" y="307"/>
                  </a:lnTo>
                  <a:lnTo>
                    <a:pt x="132" y="483"/>
                  </a:lnTo>
                  <a:lnTo>
                    <a:pt x="88" y="483"/>
                  </a:lnTo>
                  <a:lnTo>
                    <a:pt x="44" y="571"/>
                  </a:lnTo>
                  <a:lnTo>
                    <a:pt x="0" y="614"/>
                  </a:lnTo>
                  <a:lnTo>
                    <a:pt x="0" y="702"/>
                  </a:lnTo>
                  <a:lnTo>
                    <a:pt x="88" y="790"/>
                  </a:lnTo>
                  <a:lnTo>
                    <a:pt x="220" y="790"/>
                  </a:lnTo>
                  <a:lnTo>
                    <a:pt x="834" y="614"/>
                  </a:lnTo>
                  <a:lnTo>
                    <a:pt x="6451" y="351"/>
                  </a:lnTo>
                  <a:lnTo>
                    <a:pt x="6539" y="351"/>
                  </a:lnTo>
                  <a:lnTo>
                    <a:pt x="6583" y="307"/>
                  </a:lnTo>
                  <a:lnTo>
                    <a:pt x="6626" y="263"/>
                  </a:lnTo>
                  <a:lnTo>
                    <a:pt x="6626" y="176"/>
                  </a:lnTo>
                  <a:lnTo>
                    <a:pt x="6626" y="132"/>
                  </a:lnTo>
                  <a:lnTo>
                    <a:pt x="6583" y="44"/>
                  </a:lnTo>
                  <a:lnTo>
                    <a:pt x="6495" y="44"/>
                  </a:lnTo>
                  <a:lnTo>
                    <a:pt x="645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" name="Google Shape;975;p48"/>
            <p:cNvSpPr/>
            <p:nvPr/>
          </p:nvSpPr>
          <p:spPr>
            <a:xfrm>
              <a:off x="2470525" y="4513425"/>
              <a:ext cx="164575" cy="23050"/>
            </a:xfrm>
            <a:custGeom>
              <a:avLst/>
              <a:gdLst/>
              <a:ahLst/>
              <a:cxnLst/>
              <a:rect l="l" t="t" r="r" b="b"/>
              <a:pathLst>
                <a:path w="6583" h="922" extrusionOk="0">
                  <a:moveTo>
                    <a:pt x="6407" y="0"/>
                  </a:moveTo>
                  <a:lnTo>
                    <a:pt x="2546" y="88"/>
                  </a:lnTo>
                  <a:lnTo>
                    <a:pt x="1142" y="308"/>
                  </a:lnTo>
                  <a:lnTo>
                    <a:pt x="1098" y="308"/>
                  </a:lnTo>
                  <a:lnTo>
                    <a:pt x="133" y="571"/>
                  </a:lnTo>
                  <a:lnTo>
                    <a:pt x="89" y="615"/>
                  </a:lnTo>
                  <a:lnTo>
                    <a:pt x="45" y="659"/>
                  </a:lnTo>
                  <a:lnTo>
                    <a:pt x="1" y="746"/>
                  </a:lnTo>
                  <a:lnTo>
                    <a:pt x="45" y="790"/>
                  </a:lnTo>
                  <a:lnTo>
                    <a:pt x="89" y="878"/>
                  </a:lnTo>
                  <a:lnTo>
                    <a:pt x="176" y="922"/>
                  </a:lnTo>
                  <a:lnTo>
                    <a:pt x="220" y="922"/>
                  </a:lnTo>
                  <a:lnTo>
                    <a:pt x="1186" y="659"/>
                  </a:lnTo>
                  <a:lnTo>
                    <a:pt x="2590" y="439"/>
                  </a:lnTo>
                  <a:lnTo>
                    <a:pt x="6451" y="351"/>
                  </a:lnTo>
                  <a:lnTo>
                    <a:pt x="6495" y="351"/>
                  </a:lnTo>
                  <a:lnTo>
                    <a:pt x="6539" y="308"/>
                  </a:lnTo>
                  <a:lnTo>
                    <a:pt x="6583" y="264"/>
                  </a:lnTo>
                  <a:lnTo>
                    <a:pt x="6583" y="176"/>
                  </a:lnTo>
                  <a:lnTo>
                    <a:pt x="6583" y="88"/>
                  </a:lnTo>
                  <a:lnTo>
                    <a:pt x="6539" y="44"/>
                  </a:lnTo>
                  <a:lnTo>
                    <a:pt x="649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" name="Google Shape;976;p48"/>
            <p:cNvSpPr/>
            <p:nvPr/>
          </p:nvSpPr>
          <p:spPr>
            <a:xfrm>
              <a:off x="2521000" y="4471725"/>
              <a:ext cx="125075" cy="18675"/>
            </a:xfrm>
            <a:custGeom>
              <a:avLst/>
              <a:gdLst/>
              <a:ahLst/>
              <a:cxnLst/>
              <a:rect l="l" t="t" r="r" b="b"/>
              <a:pathLst>
                <a:path w="5003" h="747" extrusionOk="0">
                  <a:moveTo>
                    <a:pt x="4827" y="1"/>
                  </a:moveTo>
                  <a:lnTo>
                    <a:pt x="1756" y="133"/>
                  </a:lnTo>
                  <a:lnTo>
                    <a:pt x="308" y="308"/>
                  </a:lnTo>
                  <a:lnTo>
                    <a:pt x="264" y="352"/>
                  </a:lnTo>
                  <a:lnTo>
                    <a:pt x="88" y="396"/>
                  </a:lnTo>
                  <a:lnTo>
                    <a:pt x="44" y="440"/>
                  </a:lnTo>
                  <a:lnTo>
                    <a:pt x="0" y="484"/>
                  </a:lnTo>
                  <a:lnTo>
                    <a:pt x="0" y="571"/>
                  </a:lnTo>
                  <a:lnTo>
                    <a:pt x="0" y="615"/>
                  </a:lnTo>
                  <a:lnTo>
                    <a:pt x="88" y="703"/>
                  </a:lnTo>
                  <a:lnTo>
                    <a:pt x="176" y="747"/>
                  </a:lnTo>
                  <a:lnTo>
                    <a:pt x="220" y="747"/>
                  </a:lnTo>
                  <a:lnTo>
                    <a:pt x="351" y="659"/>
                  </a:lnTo>
                  <a:lnTo>
                    <a:pt x="1799" y="484"/>
                  </a:lnTo>
                  <a:lnTo>
                    <a:pt x="4827" y="352"/>
                  </a:lnTo>
                  <a:lnTo>
                    <a:pt x="4915" y="308"/>
                  </a:lnTo>
                  <a:lnTo>
                    <a:pt x="4959" y="308"/>
                  </a:lnTo>
                  <a:lnTo>
                    <a:pt x="5003" y="220"/>
                  </a:lnTo>
                  <a:lnTo>
                    <a:pt x="5003" y="176"/>
                  </a:lnTo>
                  <a:lnTo>
                    <a:pt x="5003" y="89"/>
                  </a:lnTo>
                  <a:lnTo>
                    <a:pt x="4959" y="45"/>
                  </a:lnTo>
                  <a:lnTo>
                    <a:pt x="487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" name="Google Shape;977;p48"/>
            <p:cNvSpPr/>
            <p:nvPr/>
          </p:nvSpPr>
          <p:spPr>
            <a:xfrm>
              <a:off x="2530875" y="4452000"/>
              <a:ext cx="120700" cy="19750"/>
            </a:xfrm>
            <a:custGeom>
              <a:avLst/>
              <a:gdLst/>
              <a:ahLst/>
              <a:cxnLst/>
              <a:rect l="l" t="t" r="r" b="b"/>
              <a:pathLst>
                <a:path w="4828" h="790" extrusionOk="0">
                  <a:moveTo>
                    <a:pt x="4608" y="0"/>
                  </a:moveTo>
                  <a:lnTo>
                    <a:pt x="2019" y="88"/>
                  </a:lnTo>
                  <a:lnTo>
                    <a:pt x="483" y="307"/>
                  </a:lnTo>
                  <a:lnTo>
                    <a:pt x="439" y="307"/>
                  </a:lnTo>
                  <a:lnTo>
                    <a:pt x="88" y="439"/>
                  </a:lnTo>
                  <a:lnTo>
                    <a:pt x="44" y="483"/>
                  </a:lnTo>
                  <a:lnTo>
                    <a:pt x="0" y="570"/>
                  </a:lnTo>
                  <a:lnTo>
                    <a:pt x="0" y="614"/>
                  </a:lnTo>
                  <a:lnTo>
                    <a:pt x="0" y="702"/>
                  </a:lnTo>
                  <a:lnTo>
                    <a:pt x="44" y="790"/>
                  </a:lnTo>
                  <a:lnTo>
                    <a:pt x="220" y="790"/>
                  </a:lnTo>
                  <a:lnTo>
                    <a:pt x="571" y="658"/>
                  </a:lnTo>
                  <a:lnTo>
                    <a:pt x="2063" y="439"/>
                  </a:lnTo>
                  <a:lnTo>
                    <a:pt x="4652" y="351"/>
                  </a:lnTo>
                  <a:lnTo>
                    <a:pt x="4696" y="307"/>
                  </a:lnTo>
                  <a:lnTo>
                    <a:pt x="4783" y="263"/>
                  </a:lnTo>
                  <a:lnTo>
                    <a:pt x="4783" y="219"/>
                  </a:lnTo>
                  <a:lnTo>
                    <a:pt x="4827" y="132"/>
                  </a:lnTo>
                  <a:lnTo>
                    <a:pt x="4783" y="88"/>
                  </a:lnTo>
                  <a:lnTo>
                    <a:pt x="4739" y="44"/>
                  </a:lnTo>
                  <a:lnTo>
                    <a:pt x="469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" name="Google Shape;978;p48"/>
            <p:cNvSpPr/>
            <p:nvPr/>
          </p:nvSpPr>
          <p:spPr>
            <a:xfrm>
              <a:off x="2524300" y="4427850"/>
              <a:ext cx="161275" cy="30750"/>
            </a:xfrm>
            <a:custGeom>
              <a:avLst/>
              <a:gdLst/>
              <a:ahLst/>
              <a:cxnLst/>
              <a:rect l="l" t="t" r="r" b="b"/>
              <a:pathLst>
                <a:path w="6451" h="1230" extrusionOk="0">
                  <a:moveTo>
                    <a:pt x="6275" y="1"/>
                  </a:moveTo>
                  <a:lnTo>
                    <a:pt x="2896" y="220"/>
                  </a:lnTo>
                  <a:lnTo>
                    <a:pt x="1360" y="483"/>
                  </a:lnTo>
                  <a:lnTo>
                    <a:pt x="1316" y="483"/>
                  </a:lnTo>
                  <a:lnTo>
                    <a:pt x="132" y="878"/>
                  </a:lnTo>
                  <a:lnTo>
                    <a:pt x="44" y="922"/>
                  </a:lnTo>
                  <a:lnTo>
                    <a:pt x="0" y="966"/>
                  </a:lnTo>
                  <a:lnTo>
                    <a:pt x="0" y="1054"/>
                  </a:lnTo>
                  <a:lnTo>
                    <a:pt x="0" y="1098"/>
                  </a:lnTo>
                  <a:lnTo>
                    <a:pt x="88" y="1185"/>
                  </a:lnTo>
                  <a:lnTo>
                    <a:pt x="176" y="1229"/>
                  </a:lnTo>
                  <a:lnTo>
                    <a:pt x="219" y="1229"/>
                  </a:lnTo>
                  <a:lnTo>
                    <a:pt x="1404" y="834"/>
                  </a:lnTo>
                  <a:lnTo>
                    <a:pt x="2896" y="571"/>
                  </a:lnTo>
                  <a:lnTo>
                    <a:pt x="6275" y="352"/>
                  </a:lnTo>
                  <a:lnTo>
                    <a:pt x="6363" y="308"/>
                  </a:lnTo>
                  <a:lnTo>
                    <a:pt x="6407" y="264"/>
                  </a:lnTo>
                  <a:lnTo>
                    <a:pt x="6450" y="220"/>
                  </a:lnTo>
                  <a:lnTo>
                    <a:pt x="6450" y="132"/>
                  </a:lnTo>
                  <a:lnTo>
                    <a:pt x="6450" y="88"/>
                  </a:lnTo>
                  <a:lnTo>
                    <a:pt x="6407" y="45"/>
                  </a:lnTo>
                  <a:lnTo>
                    <a:pt x="627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" name="Google Shape;979;p48"/>
            <p:cNvSpPr/>
            <p:nvPr/>
          </p:nvSpPr>
          <p:spPr>
            <a:xfrm>
              <a:off x="2522100" y="4401525"/>
              <a:ext cx="190900" cy="28550"/>
            </a:xfrm>
            <a:custGeom>
              <a:avLst/>
              <a:gdLst/>
              <a:ahLst/>
              <a:cxnLst/>
              <a:rect l="l" t="t" r="r" b="b"/>
              <a:pathLst>
                <a:path w="7636" h="1142" extrusionOk="0">
                  <a:moveTo>
                    <a:pt x="7416" y="1"/>
                  </a:moveTo>
                  <a:lnTo>
                    <a:pt x="5003" y="308"/>
                  </a:lnTo>
                  <a:lnTo>
                    <a:pt x="2370" y="483"/>
                  </a:lnTo>
                  <a:lnTo>
                    <a:pt x="351" y="703"/>
                  </a:lnTo>
                  <a:lnTo>
                    <a:pt x="264" y="747"/>
                  </a:lnTo>
                  <a:lnTo>
                    <a:pt x="88" y="834"/>
                  </a:lnTo>
                  <a:lnTo>
                    <a:pt x="44" y="878"/>
                  </a:lnTo>
                  <a:lnTo>
                    <a:pt x="0" y="922"/>
                  </a:lnTo>
                  <a:lnTo>
                    <a:pt x="0" y="1010"/>
                  </a:lnTo>
                  <a:lnTo>
                    <a:pt x="44" y="1054"/>
                  </a:lnTo>
                  <a:lnTo>
                    <a:pt x="88" y="1141"/>
                  </a:lnTo>
                  <a:lnTo>
                    <a:pt x="264" y="1141"/>
                  </a:lnTo>
                  <a:lnTo>
                    <a:pt x="395" y="1054"/>
                  </a:lnTo>
                  <a:lnTo>
                    <a:pt x="2414" y="834"/>
                  </a:lnTo>
                  <a:lnTo>
                    <a:pt x="5047" y="659"/>
                  </a:lnTo>
                  <a:lnTo>
                    <a:pt x="7460" y="352"/>
                  </a:lnTo>
                  <a:lnTo>
                    <a:pt x="7548" y="308"/>
                  </a:lnTo>
                  <a:lnTo>
                    <a:pt x="7592" y="264"/>
                  </a:lnTo>
                  <a:lnTo>
                    <a:pt x="7635" y="220"/>
                  </a:lnTo>
                  <a:lnTo>
                    <a:pt x="7635" y="132"/>
                  </a:lnTo>
                  <a:lnTo>
                    <a:pt x="7592" y="88"/>
                  </a:lnTo>
                  <a:lnTo>
                    <a:pt x="7548" y="44"/>
                  </a:lnTo>
                  <a:lnTo>
                    <a:pt x="750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" name="Google Shape;980;p48"/>
            <p:cNvSpPr/>
            <p:nvPr/>
          </p:nvSpPr>
          <p:spPr>
            <a:xfrm>
              <a:off x="2533075" y="4308275"/>
              <a:ext cx="523300" cy="91075"/>
            </a:xfrm>
            <a:custGeom>
              <a:avLst/>
              <a:gdLst/>
              <a:ahLst/>
              <a:cxnLst/>
              <a:rect l="l" t="t" r="r" b="b"/>
              <a:pathLst>
                <a:path w="20932" h="3643" extrusionOk="0">
                  <a:moveTo>
                    <a:pt x="20361" y="1"/>
                  </a:moveTo>
                  <a:lnTo>
                    <a:pt x="16411" y="352"/>
                  </a:lnTo>
                  <a:lnTo>
                    <a:pt x="10444" y="834"/>
                  </a:lnTo>
                  <a:lnTo>
                    <a:pt x="6099" y="1273"/>
                  </a:lnTo>
                  <a:lnTo>
                    <a:pt x="6056" y="1273"/>
                  </a:lnTo>
                  <a:lnTo>
                    <a:pt x="2765" y="2283"/>
                  </a:lnTo>
                  <a:lnTo>
                    <a:pt x="965" y="2634"/>
                  </a:lnTo>
                  <a:lnTo>
                    <a:pt x="878" y="2677"/>
                  </a:lnTo>
                  <a:lnTo>
                    <a:pt x="88" y="3336"/>
                  </a:lnTo>
                  <a:lnTo>
                    <a:pt x="44" y="3380"/>
                  </a:lnTo>
                  <a:lnTo>
                    <a:pt x="0" y="3467"/>
                  </a:lnTo>
                  <a:lnTo>
                    <a:pt x="0" y="3511"/>
                  </a:lnTo>
                  <a:lnTo>
                    <a:pt x="44" y="3599"/>
                  </a:lnTo>
                  <a:lnTo>
                    <a:pt x="88" y="3643"/>
                  </a:lnTo>
                  <a:lnTo>
                    <a:pt x="176" y="3643"/>
                  </a:lnTo>
                  <a:lnTo>
                    <a:pt x="307" y="3599"/>
                  </a:lnTo>
                  <a:lnTo>
                    <a:pt x="1097" y="2985"/>
                  </a:lnTo>
                  <a:lnTo>
                    <a:pt x="2852" y="2590"/>
                  </a:lnTo>
                  <a:lnTo>
                    <a:pt x="6143" y="1624"/>
                  </a:lnTo>
                  <a:lnTo>
                    <a:pt x="10488" y="1186"/>
                  </a:lnTo>
                  <a:lnTo>
                    <a:pt x="13647" y="966"/>
                  </a:lnTo>
                  <a:lnTo>
                    <a:pt x="16455" y="703"/>
                  </a:lnTo>
                  <a:lnTo>
                    <a:pt x="20361" y="352"/>
                  </a:lnTo>
                  <a:lnTo>
                    <a:pt x="20712" y="440"/>
                  </a:lnTo>
                  <a:lnTo>
                    <a:pt x="20799" y="440"/>
                  </a:lnTo>
                  <a:lnTo>
                    <a:pt x="20843" y="396"/>
                  </a:lnTo>
                  <a:lnTo>
                    <a:pt x="20887" y="352"/>
                  </a:lnTo>
                  <a:lnTo>
                    <a:pt x="20931" y="308"/>
                  </a:lnTo>
                  <a:lnTo>
                    <a:pt x="20931" y="220"/>
                  </a:lnTo>
                  <a:lnTo>
                    <a:pt x="20887" y="176"/>
                  </a:lnTo>
                  <a:lnTo>
                    <a:pt x="20843" y="132"/>
                  </a:lnTo>
                  <a:lnTo>
                    <a:pt x="20799" y="88"/>
                  </a:lnTo>
                  <a:lnTo>
                    <a:pt x="2040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" name="Google Shape;981;p48"/>
            <p:cNvSpPr/>
            <p:nvPr/>
          </p:nvSpPr>
          <p:spPr>
            <a:xfrm>
              <a:off x="2508925" y="4276475"/>
              <a:ext cx="537575" cy="125075"/>
            </a:xfrm>
            <a:custGeom>
              <a:avLst/>
              <a:gdLst/>
              <a:ahLst/>
              <a:cxnLst/>
              <a:rect l="l" t="t" r="r" b="b"/>
              <a:pathLst>
                <a:path w="21503" h="5003" extrusionOk="0">
                  <a:moveTo>
                    <a:pt x="18255" y="0"/>
                  </a:moveTo>
                  <a:lnTo>
                    <a:pt x="13779" y="395"/>
                  </a:lnTo>
                  <a:lnTo>
                    <a:pt x="9479" y="834"/>
                  </a:lnTo>
                  <a:lnTo>
                    <a:pt x="6846" y="1185"/>
                  </a:lnTo>
                  <a:lnTo>
                    <a:pt x="6802" y="1229"/>
                  </a:lnTo>
                  <a:lnTo>
                    <a:pt x="5003" y="2238"/>
                  </a:lnTo>
                  <a:lnTo>
                    <a:pt x="3599" y="2765"/>
                  </a:lnTo>
                  <a:lnTo>
                    <a:pt x="1361" y="3247"/>
                  </a:lnTo>
                  <a:lnTo>
                    <a:pt x="1273" y="3335"/>
                  </a:lnTo>
                  <a:lnTo>
                    <a:pt x="440" y="4432"/>
                  </a:lnTo>
                  <a:lnTo>
                    <a:pt x="88" y="4652"/>
                  </a:lnTo>
                  <a:lnTo>
                    <a:pt x="45" y="4739"/>
                  </a:lnTo>
                  <a:lnTo>
                    <a:pt x="1" y="4783"/>
                  </a:lnTo>
                  <a:lnTo>
                    <a:pt x="1" y="4871"/>
                  </a:lnTo>
                  <a:lnTo>
                    <a:pt x="45" y="4915"/>
                  </a:lnTo>
                  <a:lnTo>
                    <a:pt x="88" y="4959"/>
                  </a:lnTo>
                  <a:lnTo>
                    <a:pt x="176" y="5003"/>
                  </a:lnTo>
                  <a:lnTo>
                    <a:pt x="264" y="4959"/>
                  </a:lnTo>
                  <a:lnTo>
                    <a:pt x="659" y="4739"/>
                  </a:lnTo>
                  <a:lnTo>
                    <a:pt x="703" y="4695"/>
                  </a:lnTo>
                  <a:lnTo>
                    <a:pt x="1537" y="3598"/>
                  </a:lnTo>
                  <a:lnTo>
                    <a:pt x="3687" y="3072"/>
                  </a:lnTo>
                  <a:lnTo>
                    <a:pt x="3731" y="3072"/>
                  </a:lnTo>
                  <a:lnTo>
                    <a:pt x="5135" y="2545"/>
                  </a:lnTo>
                  <a:lnTo>
                    <a:pt x="5179" y="2545"/>
                  </a:lnTo>
                  <a:lnTo>
                    <a:pt x="6934" y="1536"/>
                  </a:lnTo>
                  <a:lnTo>
                    <a:pt x="9523" y="1185"/>
                  </a:lnTo>
                  <a:lnTo>
                    <a:pt x="13779" y="746"/>
                  </a:lnTo>
                  <a:lnTo>
                    <a:pt x="18255" y="351"/>
                  </a:lnTo>
                  <a:lnTo>
                    <a:pt x="19922" y="351"/>
                  </a:lnTo>
                  <a:lnTo>
                    <a:pt x="20625" y="527"/>
                  </a:lnTo>
                  <a:lnTo>
                    <a:pt x="21063" y="790"/>
                  </a:lnTo>
                  <a:lnTo>
                    <a:pt x="21151" y="790"/>
                  </a:lnTo>
                  <a:lnTo>
                    <a:pt x="21327" y="834"/>
                  </a:lnTo>
                  <a:lnTo>
                    <a:pt x="21371" y="790"/>
                  </a:lnTo>
                  <a:lnTo>
                    <a:pt x="21458" y="790"/>
                  </a:lnTo>
                  <a:lnTo>
                    <a:pt x="21458" y="746"/>
                  </a:lnTo>
                  <a:lnTo>
                    <a:pt x="21502" y="658"/>
                  </a:lnTo>
                  <a:lnTo>
                    <a:pt x="21502" y="571"/>
                  </a:lnTo>
                  <a:lnTo>
                    <a:pt x="21458" y="527"/>
                  </a:lnTo>
                  <a:lnTo>
                    <a:pt x="21414" y="483"/>
                  </a:lnTo>
                  <a:lnTo>
                    <a:pt x="21239" y="483"/>
                  </a:lnTo>
                  <a:lnTo>
                    <a:pt x="20800" y="176"/>
                  </a:lnTo>
                  <a:lnTo>
                    <a:pt x="20712" y="176"/>
                  </a:lnTo>
                  <a:lnTo>
                    <a:pt x="1996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" name="Google Shape;982;p48"/>
            <p:cNvSpPr/>
            <p:nvPr/>
          </p:nvSpPr>
          <p:spPr>
            <a:xfrm>
              <a:off x="2481500" y="4238075"/>
              <a:ext cx="585825" cy="166775"/>
            </a:xfrm>
            <a:custGeom>
              <a:avLst/>
              <a:gdLst/>
              <a:ahLst/>
              <a:cxnLst/>
              <a:rect l="l" t="t" r="r" b="b"/>
              <a:pathLst>
                <a:path w="23433" h="6671" extrusionOk="0">
                  <a:moveTo>
                    <a:pt x="17509" y="0"/>
                  </a:moveTo>
                  <a:lnTo>
                    <a:pt x="16149" y="88"/>
                  </a:lnTo>
                  <a:lnTo>
                    <a:pt x="14832" y="176"/>
                  </a:lnTo>
                  <a:lnTo>
                    <a:pt x="13604" y="264"/>
                  </a:lnTo>
                  <a:lnTo>
                    <a:pt x="11848" y="395"/>
                  </a:lnTo>
                  <a:lnTo>
                    <a:pt x="11805" y="395"/>
                  </a:lnTo>
                  <a:lnTo>
                    <a:pt x="9786" y="790"/>
                  </a:lnTo>
                  <a:lnTo>
                    <a:pt x="9742" y="790"/>
                  </a:lnTo>
                  <a:lnTo>
                    <a:pt x="8470" y="1448"/>
                  </a:lnTo>
                  <a:lnTo>
                    <a:pt x="7285" y="2282"/>
                  </a:lnTo>
                  <a:lnTo>
                    <a:pt x="5442" y="3248"/>
                  </a:lnTo>
                  <a:lnTo>
                    <a:pt x="2282" y="3950"/>
                  </a:lnTo>
                  <a:lnTo>
                    <a:pt x="2195" y="3994"/>
                  </a:lnTo>
                  <a:lnTo>
                    <a:pt x="1580" y="4476"/>
                  </a:lnTo>
                  <a:lnTo>
                    <a:pt x="1537" y="4564"/>
                  </a:lnTo>
                  <a:lnTo>
                    <a:pt x="747" y="5836"/>
                  </a:lnTo>
                  <a:lnTo>
                    <a:pt x="88" y="6363"/>
                  </a:lnTo>
                  <a:lnTo>
                    <a:pt x="45" y="6407"/>
                  </a:lnTo>
                  <a:lnTo>
                    <a:pt x="1" y="6451"/>
                  </a:lnTo>
                  <a:lnTo>
                    <a:pt x="45" y="6539"/>
                  </a:lnTo>
                  <a:lnTo>
                    <a:pt x="45" y="6582"/>
                  </a:lnTo>
                  <a:lnTo>
                    <a:pt x="132" y="6626"/>
                  </a:lnTo>
                  <a:lnTo>
                    <a:pt x="176" y="6670"/>
                  </a:lnTo>
                  <a:lnTo>
                    <a:pt x="308" y="6626"/>
                  </a:lnTo>
                  <a:lnTo>
                    <a:pt x="1010" y="6100"/>
                  </a:lnTo>
                  <a:lnTo>
                    <a:pt x="1054" y="6012"/>
                  </a:lnTo>
                  <a:lnTo>
                    <a:pt x="1800" y="4739"/>
                  </a:lnTo>
                  <a:lnTo>
                    <a:pt x="2414" y="4301"/>
                  </a:lnTo>
                  <a:lnTo>
                    <a:pt x="5574" y="3599"/>
                  </a:lnTo>
                  <a:lnTo>
                    <a:pt x="5617" y="3555"/>
                  </a:lnTo>
                  <a:lnTo>
                    <a:pt x="7460" y="2589"/>
                  </a:lnTo>
                  <a:lnTo>
                    <a:pt x="8645" y="1756"/>
                  </a:lnTo>
                  <a:lnTo>
                    <a:pt x="9874" y="1141"/>
                  </a:lnTo>
                  <a:lnTo>
                    <a:pt x="11892" y="746"/>
                  </a:lnTo>
                  <a:lnTo>
                    <a:pt x="13604" y="615"/>
                  </a:lnTo>
                  <a:lnTo>
                    <a:pt x="14832" y="527"/>
                  </a:lnTo>
                  <a:lnTo>
                    <a:pt x="16149" y="439"/>
                  </a:lnTo>
                  <a:lnTo>
                    <a:pt x="17509" y="351"/>
                  </a:lnTo>
                  <a:lnTo>
                    <a:pt x="18825" y="395"/>
                  </a:lnTo>
                  <a:lnTo>
                    <a:pt x="19484" y="439"/>
                  </a:lnTo>
                  <a:lnTo>
                    <a:pt x="20098" y="483"/>
                  </a:lnTo>
                  <a:lnTo>
                    <a:pt x="20668" y="571"/>
                  </a:lnTo>
                  <a:lnTo>
                    <a:pt x="21195" y="702"/>
                  </a:lnTo>
                  <a:lnTo>
                    <a:pt x="21722" y="878"/>
                  </a:lnTo>
                  <a:lnTo>
                    <a:pt x="22160" y="1097"/>
                  </a:lnTo>
                  <a:lnTo>
                    <a:pt x="22555" y="1361"/>
                  </a:lnTo>
                  <a:lnTo>
                    <a:pt x="22862" y="1624"/>
                  </a:lnTo>
                  <a:lnTo>
                    <a:pt x="22950" y="1712"/>
                  </a:lnTo>
                  <a:lnTo>
                    <a:pt x="23213" y="1756"/>
                  </a:lnTo>
                  <a:lnTo>
                    <a:pt x="23345" y="1756"/>
                  </a:lnTo>
                  <a:lnTo>
                    <a:pt x="23389" y="1712"/>
                  </a:lnTo>
                  <a:lnTo>
                    <a:pt x="23433" y="1668"/>
                  </a:lnTo>
                  <a:lnTo>
                    <a:pt x="23433" y="1580"/>
                  </a:lnTo>
                  <a:lnTo>
                    <a:pt x="23433" y="1536"/>
                  </a:lnTo>
                  <a:lnTo>
                    <a:pt x="23389" y="1448"/>
                  </a:lnTo>
                  <a:lnTo>
                    <a:pt x="23301" y="1448"/>
                  </a:lnTo>
                  <a:lnTo>
                    <a:pt x="23082" y="1361"/>
                  </a:lnTo>
                  <a:lnTo>
                    <a:pt x="22731" y="1054"/>
                  </a:lnTo>
                  <a:lnTo>
                    <a:pt x="22336" y="790"/>
                  </a:lnTo>
                  <a:lnTo>
                    <a:pt x="21853" y="571"/>
                  </a:lnTo>
                  <a:lnTo>
                    <a:pt x="21327" y="395"/>
                  </a:lnTo>
                  <a:lnTo>
                    <a:pt x="20800" y="264"/>
                  </a:lnTo>
                  <a:lnTo>
                    <a:pt x="20186" y="176"/>
                  </a:lnTo>
                  <a:lnTo>
                    <a:pt x="19528" y="88"/>
                  </a:lnTo>
                  <a:lnTo>
                    <a:pt x="18869" y="44"/>
                  </a:lnTo>
                  <a:lnTo>
                    <a:pt x="1750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" name="Google Shape;983;p48"/>
            <p:cNvSpPr/>
            <p:nvPr/>
          </p:nvSpPr>
          <p:spPr>
            <a:xfrm>
              <a:off x="2461750" y="4201875"/>
              <a:ext cx="634100" cy="202975"/>
            </a:xfrm>
            <a:custGeom>
              <a:avLst/>
              <a:gdLst/>
              <a:ahLst/>
              <a:cxnLst/>
              <a:rect l="l" t="t" r="r" b="b"/>
              <a:pathLst>
                <a:path w="25364" h="8119" extrusionOk="0">
                  <a:moveTo>
                    <a:pt x="14613" y="0"/>
                  </a:moveTo>
                  <a:lnTo>
                    <a:pt x="12156" y="220"/>
                  </a:lnTo>
                  <a:lnTo>
                    <a:pt x="12112" y="220"/>
                  </a:lnTo>
                  <a:lnTo>
                    <a:pt x="11015" y="527"/>
                  </a:lnTo>
                  <a:lnTo>
                    <a:pt x="10971" y="571"/>
                  </a:lnTo>
                  <a:lnTo>
                    <a:pt x="10181" y="1185"/>
                  </a:lnTo>
                  <a:lnTo>
                    <a:pt x="8163" y="2809"/>
                  </a:lnTo>
                  <a:lnTo>
                    <a:pt x="6320" y="3818"/>
                  </a:lnTo>
                  <a:lnTo>
                    <a:pt x="5574" y="4081"/>
                  </a:lnTo>
                  <a:lnTo>
                    <a:pt x="4915" y="4257"/>
                  </a:lnTo>
                  <a:lnTo>
                    <a:pt x="4345" y="4388"/>
                  </a:lnTo>
                  <a:lnTo>
                    <a:pt x="3862" y="4432"/>
                  </a:lnTo>
                  <a:lnTo>
                    <a:pt x="3380" y="4520"/>
                  </a:lnTo>
                  <a:lnTo>
                    <a:pt x="2941" y="4608"/>
                  </a:lnTo>
                  <a:lnTo>
                    <a:pt x="2546" y="4783"/>
                  </a:lnTo>
                  <a:lnTo>
                    <a:pt x="2151" y="5003"/>
                  </a:lnTo>
                  <a:lnTo>
                    <a:pt x="1756" y="5354"/>
                  </a:lnTo>
                  <a:lnTo>
                    <a:pt x="1317" y="5880"/>
                  </a:lnTo>
                  <a:lnTo>
                    <a:pt x="922" y="6582"/>
                  </a:lnTo>
                  <a:lnTo>
                    <a:pt x="440" y="7460"/>
                  </a:lnTo>
                  <a:lnTo>
                    <a:pt x="89" y="7811"/>
                  </a:lnTo>
                  <a:lnTo>
                    <a:pt x="45" y="7855"/>
                  </a:lnTo>
                  <a:lnTo>
                    <a:pt x="1" y="7899"/>
                  </a:lnTo>
                  <a:lnTo>
                    <a:pt x="1" y="7987"/>
                  </a:lnTo>
                  <a:lnTo>
                    <a:pt x="45" y="8030"/>
                  </a:lnTo>
                  <a:lnTo>
                    <a:pt x="89" y="8074"/>
                  </a:lnTo>
                  <a:lnTo>
                    <a:pt x="176" y="8118"/>
                  </a:lnTo>
                  <a:lnTo>
                    <a:pt x="308" y="8074"/>
                  </a:lnTo>
                  <a:lnTo>
                    <a:pt x="703" y="7723"/>
                  </a:lnTo>
                  <a:lnTo>
                    <a:pt x="747" y="7636"/>
                  </a:lnTo>
                  <a:lnTo>
                    <a:pt x="1186" y="6802"/>
                  </a:lnTo>
                  <a:lnTo>
                    <a:pt x="1581" y="6144"/>
                  </a:lnTo>
                  <a:lnTo>
                    <a:pt x="1932" y="5661"/>
                  </a:lnTo>
                  <a:lnTo>
                    <a:pt x="2283" y="5310"/>
                  </a:lnTo>
                  <a:lnTo>
                    <a:pt x="2678" y="5090"/>
                  </a:lnTo>
                  <a:lnTo>
                    <a:pt x="3029" y="4959"/>
                  </a:lnTo>
                  <a:lnTo>
                    <a:pt x="3467" y="4871"/>
                  </a:lnTo>
                  <a:lnTo>
                    <a:pt x="3906" y="4783"/>
                  </a:lnTo>
                  <a:lnTo>
                    <a:pt x="4433" y="4696"/>
                  </a:lnTo>
                  <a:lnTo>
                    <a:pt x="5003" y="4608"/>
                  </a:lnTo>
                  <a:lnTo>
                    <a:pt x="5705" y="4432"/>
                  </a:lnTo>
                  <a:lnTo>
                    <a:pt x="6451" y="4125"/>
                  </a:lnTo>
                  <a:lnTo>
                    <a:pt x="8338" y="3116"/>
                  </a:lnTo>
                  <a:lnTo>
                    <a:pt x="8382" y="3116"/>
                  </a:lnTo>
                  <a:lnTo>
                    <a:pt x="10401" y="1448"/>
                  </a:lnTo>
                  <a:lnTo>
                    <a:pt x="11146" y="878"/>
                  </a:lnTo>
                  <a:lnTo>
                    <a:pt x="12200" y="571"/>
                  </a:lnTo>
                  <a:lnTo>
                    <a:pt x="14657" y="351"/>
                  </a:lnTo>
                  <a:lnTo>
                    <a:pt x="17948" y="351"/>
                  </a:lnTo>
                  <a:lnTo>
                    <a:pt x="21063" y="702"/>
                  </a:lnTo>
                  <a:lnTo>
                    <a:pt x="22204" y="1053"/>
                  </a:lnTo>
                  <a:lnTo>
                    <a:pt x="23652" y="1843"/>
                  </a:lnTo>
                  <a:lnTo>
                    <a:pt x="24706" y="2677"/>
                  </a:lnTo>
                  <a:lnTo>
                    <a:pt x="24749" y="2721"/>
                  </a:lnTo>
                  <a:lnTo>
                    <a:pt x="25144" y="2809"/>
                  </a:lnTo>
                  <a:lnTo>
                    <a:pt x="25276" y="2809"/>
                  </a:lnTo>
                  <a:lnTo>
                    <a:pt x="25320" y="2765"/>
                  </a:lnTo>
                  <a:lnTo>
                    <a:pt x="25364" y="2677"/>
                  </a:lnTo>
                  <a:lnTo>
                    <a:pt x="25364" y="2633"/>
                  </a:lnTo>
                  <a:lnTo>
                    <a:pt x="25320" y="2545"/>
                  </a:lnTo>
                  <a:lnTo>
                    <a:pt x="25276" y="2502"/>
                  </a:lnTo>
                  <a:lnTo>
                    <a:pt x="25232" y="2458"/>
                  </a:lnTo>
                  <a:lnTo>
                    <a:pt x="24881" y="2370"/>
                  </a:lnTo>
                  <a:lnTo>
                    <a:pt x="23872" y="1536"/>
                  </a:lnTo>
                  <a:lnTo>
                    <a:pt x="23828" y="1536"/>
                  </a:lnTo>
                  <a:lnTo>
                    <a:pt x="22380" y="746"/>
                  </a:lnTo>
                  <a:lnTo>
                    <a:pt x="22336" y="702"/>
                  </a:lnTo>
                  <a:lnTo>
                    <a:pt x="21151" y="351"/>
                  </a:lnTo>
                  <a:lnTo>
                    <a:pt x="1799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" name="Google Shape;984;p48"/>
            <p:cNvSpPr/>
            <p:nvPr/>
          </p:nvSpPr>
          <p:spPr>
            <a:xfrm>
              <a:off x="1832075" y="4324725"/>
              <a:ext cx="1298875" cy="348875"/>
            </a:xfrm>
            <a:custGeom>
              <a:avLst/>
              <a:gdLst/>
              <a:ahLst/>
              <a:cxnLst/>
              <a:rect l="l" t="t" r="r" b="b"/>
              <a:pathLst>
                <a:path w="51955" h="13955" extrusionOk="0">
                  <a:moveTo>
                    <a:pt x="48620" y="1"/>
                  </a:moveTo>
                  <a:lnTo>
                    <a:pt x="45329" y="528"/>
                  </a:lnTo>
                  <a:lnTo>
                    <a:pt x="42916" y="879"/>
                  </a:lnTo>
                  <a:lnTo>
                    <a:pt x="40370" y="1273"/>
                  </a:lnTo>
                  <a:lnTo>
                    <a:pt x="35982" y="1756"/>
                  </a:lnTo>
                  <a:lnTo>
                    <a:pt x="31945" y="2414"/>
                  </a:lnTo>
                  <a:lnTo>
                    <a:pt x="29400" y="2678"/>
                  </a:lnTo>
                  <a:lnTo>
                    <a:pt x="29356" y="2722"/>
                  </a:lnTo>
                  <a:lnTo>
                    <a:pt x="27162" y="3775"/>
                  </a:lnTo>
                  <a:lnTo>
                    <a:pt x="27119" y="3775"/>
                  </a:lnTo>
                  <a:lnTo>
                    <a:pt x="25407" y="5003"/>
                  </a:lnTo>
                  <a:lnTo>
                    <a:pt x="21282" y="7899"/>
                  </a:lnTo>
                  <a:lnTo>
                    <a:pt x="20712" y="8075"/>
                  </a:lnTo>
                  <a:lnTo>
                    <a:pt x="17684" y="7987"/>
                  </a:lnTo>
                  <a:lnTo>
                    <a:pt x="15359" y="7768"/>
                  </a:lnTo>
                  <a:lnTo>
                    <a:pt x="11717" y="7329"/>
                  </a:lnTo>
                  <a:lnTo>
                    <a:pt x="9566" y="6978"/>
                  </a:lnTo>
                  <a:lnTo>
                    <a:pt x="9522" y="6978"/>
                  </a:lnTo>
                  <a:lnTo>
                    <a:pt x="8777" y="7153"/>
                  </a:lnTo>
                  <a:lnTo>
                    <a:pt x="6012" y="8163"/>
                  </a:lnTo>
                  <a:lnTo>
                    <a:pt x="5091" y="8733"/>
                  </a:lnTo>
                  <a:lnTo>
                    <a:pt x="5047" y="8733"/>
                  </a:lnTo>
                  <a:lnTo>
                    <a:pt x="3511" y="10444"/>
                  </a:lnTo>
                  <a:lnTo>
                    <a:pt x="1536" y="11717"/>
                  </a:lnTo>
                  <a:lnTo>
                    <a:pt x="1492" y="11761"/>
                  </a:lnTo>
                  <a:lnTo>
                    <a:pt x="44" y="13692"/>
                  </a:lnTo>
                  <a:lnTo>
                    <a:pt x="0" y="13735"/>
                  </a:lnTo>
                  <a:lnTo>
                    <a:pt x="0" y="13823"/>
                  </a:lnTo>
                  <a:lnTo>
                    <a:pt x="44" y="13867"/>
                  </a:lnTo>
                  <a:lnTo>
                    <a:pt x="88" y="13955"/>
                  </a:lnTo>
                  <a:lnTo>
                    <a:pt x="264" y="13955"/>
                  </a:lnTo>
                  <a:lnTo>
                    <a:pt x="308" y="13911"/>
                  </a:lnTo>
                  <a:lnTo>
                    <a:pt x="1756" y="12024"/>
                  </a:lnTo>
                  <a:lnTo>
                    <a:pt x="3730" y="10752"/>
                  </a:lnTo>
                  <a:lnTo>
                    <a:pt x="3730" y="10708"/>
                  </a:lnTo>
                  <a:lnTo>
                    <a:pt x="5310" y="8996"/>
                  </a:lnTo>
                  <a:lnTo>
                    <a:pt x="6144" y="8470"/>
                  </a:lnTo>
                  <a:lnTo>
                    <a:pt x="8864" y="7504"/>
                  </a:lnTo>
                  <a:lnTo>
                    <a:pt x="9566" y="7329"/>
                  </a:lnTo>
                  <a:lnTo>
                    <a:pt x="11673" y="7680"/>
                  </a:lnTo>
                  <a:lnTo>
                    <a:pt x="15315" y="8119"/>
                  </a:lnTo>
                  <a:lnTo>
                    <a:pt x="17640" y="8338"/>
                  </a:lnTo>
                  <a:lnTo>
                    <a:pt x="20712" y="8426"/>
                  </a:lnTo>
                  <a:lnTo>
                    <a:pt x="20756" y="8382"/>
                  </a:lnTo>
                  <a:lnTo>
                    <a:pt x="21414" y="8250"/>
                  </a:lnTo>
                  <a:lnTo>
                    <a:pt x="21458" y="8207"/>
                  </a:lnTo>
                  <a:lnTo>
                    <a:pt x="25627" y="5267"/>
                  </a:lnTo>
                  <a:lnTo>
                    <a:pt x="27294" y="4082"/>
                  </a:lnTo>
                  <a:lnTo>
                    <a:pt x="29488" y="3029"/>
                  </a:lnTo>
                  <a:lnTo>
                    <a:pt x="31989" y="2765"/>
                  </a:lnTo>
                  <a:lnTo>
                    <a:pt x="36026" y="2107"/>
                  </a:lnTo>
                  <a:lnTo>
                    <a:pt x="40414" y="1625"/>
                  </a:lnTo>
                  <a:lnTo>
                    <a:pt x="43003" y="1230"/>
                  </a:lnTo>
                  <a:lnTo>
                    <a:pt x="45417" y="879"/>
                  </a:lnTo>
                  <a:lnTo>
                    <a:pt x="48664" y="352"/>
                  </a:lnTo>
                  <a:lnTo>
                    <a:pt x="51736" y="1054"/>
                  </a:lnTo>
                  <a:lnTo>
                    <a:pt x="51823" y="1054"/>
                  </a:lnTo>
                  <a:lnTo>
                    <a:pt x="51867" y="1010"/>
                  </a:lnTo>
                  <a:lnTo>
                    <a:pt x="51911" y="966"/>
                  </a:lnTo>
                  <a:lnTo>
                    <a:pt x="51955" y="922"/>
                  </a:lnTo>
                  <a:lnTo>
                    <a:pt x="51955" y="835"/>
                  </a:lnTo>
                  <a:lnTo>
                    <a:pt x="51911" y="791"/>
                  </a:lnTo>
                  <a:lnTo>
                    <a:pt x="51867" y="747"/>
                  </a:lnTo>
                  <a:lnTo>
                    <a:pt x="51823" y="703"/>
                  </a:lnTo>
                  <a:lnTo>
                    <a:pt x="4870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" name="Google Shape;985;p48"/>
            <p:cNvSpPr/>
            <p:nvPr/>
          </p:nvSpPr>
          <p:spPr>
            <a:xfrm>
              <a:off x="1442625" y="2706650"/>
              <a:ext cx="854600" cy="1976825"/>
            </a:xfrm>
            <a:custGeom>
              <a:avLst/>
              <a:gdLst/>
              <a:ahLst/>
              <a:cxnLst/>
              <a:rect l="l" t="t" r="r" b="b"/>
              <a:pathLst>
                <a:path w="34184" h="79073" extrusionOk="0">
                  <a:moveTo>
                    <a:pt x="33964" y="0"/>
                  </a:moveTo>
                  <a:lnTo>
                    <a:pt x="33920" y="44"/>
                  </a:lnTo>
                  <a:lnTo>
                    <a:pt x="31507" y="2019"/>
                  </a:lnTo>
                  <a:lnTo>
                    <a:pt x="28567" y="4432"/>
                  </a:lnTo>
                  <a:lnTo>
                    <a:pt x="23784" y="8250"/>
                  </a:lnTo>
                  <a:lnTo>
                    <a:pt x="20712" y="10356"/>
                  </a:lnTo>
                  <a:lnTo>
                    <a:pt x="17816" y="11453"/>
                  </a:lnTo>
                  <a:lnTo>
                    <a:pt x="14174" y="12770"/>
                  </a:lnTo>
                  <a:lnTo>
                    <a:pt x="14130" y="12770"/>
                  </a:lnTo>
                  <a:lnTo>
                    <a:pt x="12156" y="13691"/>
                  </a:lnTo>
                  <a:lnTo>
                    <a:pt x="10093" y="14262"/>
                  </a:lnTo>
                  <a:lnTo>
                    <a:pt x="10093" y="14305"/>
                  </a:lnTo>
                  <a:lnTo>
                    <a:pt x="6276" y="16412"/>
                  </a:lnTo>
                  <a:lnTo>
                    <a:pt x="6232" y="16456"/>
                  </a:lnTo>
                  <a:lnTo>
                    <a:pt x="5661" y="17070"/>
                  </a:lnTo>
                  <a:lnTo>
                    <a:pt x="5661" y="17114"/>
                  </a:lnTo>
                  <a:lnTo>
                    <a:pt x="5091" y="18606"/>
                  </a:lnTo>
                  <a:lnTo>
                    <a:pt x="5091" y="18650"/>
                  </a:lnTo>
                  <a:lnTo>
                    <a:pt x="4433" y="21677"/>
                  </a:lnTo>
                  <a:lnTo>
                    <a:pt x="4433" y="21721"/>
                  </a:lnTo>
                  <a:lnTo>
                    <a:pt x="4433" y="23652"/>
                  </a:lnTo>
                  <a:lnTo>
                    <a:pt x="4433" y="23696"/>
                  </a:lnTo>
                  <a:lnTo>
                    <a:pt x="4784" y="25802"/>
                  </a:lnTo>
                  <a:lnTo>
                    <a:pt x="4784" y="25846"/>
                  </a:lnTo>
                  <a:lnTo>
                    <a:pt x="5135" y="27338"/>
                  </a:lnTo>
                  <a:lnTo>
                    <a:pt x="5442" y="28742"/>
                  </a:lnTo>
                  <a:lnTo>
                    <a:pt x="5661" y="30015"/>
                  </a:lnTo>
                  <a:lnTo>
                    <a:pt x="5793" y="31243"/>
                  </a:lnTo>
                  <a:lnTo>
                    <a:pt x="5881" y="32472"/>
                  </a:lnTo>
                  <a:lnTo>
                    <a:pt x="5837" y="33744"/>
                  </a:lnTo>
                  <a:lnTo>
                    <a:pt x="5749" y="35149"/>
                  </a:lnTo>
                  <a:lnTo>
                    <a:pt x="5574" y="36641"/>
                  </a:lnTo>
                  <a:lnTo>
                    <a:pt x="5310" y="39229"/>
                  </a:lnTo>
                  <a:lnTo>
                    <a:pt x="5003" y="41731"/>
                  </a:lnTo>
                  <a:lnTo>
                    <a:pt x="4521" y="45022"/>
                  </a:lnTo>
                  <a:lnTo>
                    <a:pt x="3687" y="48488"/>
                  </a:lnTo>
                  <a:lnTo>
                    <a:pt x="3292" y="51384"/>
                  </a:lnTo>
                  <a:lnTo>
                    <a:pt x="3116" y="53842"/>
                  </a:lnTo>
                  <a:lnTo>
                    <a:pt x="2853" y="55553"/>
                  </a:lnTo>
                  <a:lnTo>
                    <a:pt x="2107" y="57966"/>
                  </a:lnTo>
                  <a:lnTo>
                    <a:pt x="1186" y="60468"/>
                  </a:lnTo>
                  <a:lnTo>
                    <a:pt x="45" y="64592"/>
                  </a:lnTo>
                  <a:lnTo>
                    <a:pt x="1" y="64636"/>
                  </a:lnTo>
                  <a:lnTo>
                    <a:pt x="1" y="66611"/>
                  </a:lnTo>
                  <a:lnTo>
                    <a:pt x="89" y="69287"/>
                  </a:lnTo>
                  <a:lnTo>
                    <a:pt x="132" y="69419"/>
                  </a:lnTo>
                  <a:lnTo>
                    <a:pt x="1975" y="71701"/>
                  </a:lnTo>
                  <a:lnTo>
                    <a:pt x="5135" y="75167"/>
                  </a:lnTo>
                  <a:lnTo>
                    <a:pt x="7153" y="77230"/>
                  </a:lnTo>
                  <a:lnTo>
                    <a:pt x="8865" y="79029"/>
                  </a:lnTo>
                  <a:lnTo>
                    <a:pt x="8909" y="79073"/>
                  </a:lnTo>
                  <a:lnTo>
                    <a:pt x="8996" y="79073"/>
                  </a:lnTo>
                  <a:lnTo>
                    <a:pt x="9128" y="79029"/>
                  </a:lnTo>
                  <a:lnTo>
                    <a:pt x="9172" y="78985"/>
                  </a:lnTo>
                  <a:lnTo>
                    <a:pt x="9172" y="78897"/>
                  </a:lnTo>
                  <a:lnTo>
                    <a:pt x="9172" y="78853"/>
                  </a:lnTo>
                  <a:lnTo>
                    <a:pt x="9128" y="78766"/>
                  </a:lnTo>
                  <a:lnTo>
                    <a:pt x="7417" y="77010"/>
                  </a:lnTo>
                  <a:lnTo>
                    <a:pt x="5398" y="74904"/>
                  </a:lnTo>
                  <a:lnTo>
                    <a:pt x="2239" y="71482"/>
                  </a:lnTo>
                  <a:lnTo>
                    <a:pt x="440" y="69244"/>
                  </a:lnTo>
                  <a:lnTo>
                    <a:pt x="352" y="66611"/>
                  </a:lnTo>
                  <a:lnTo>
                    <a:pt x="352" y="64680"/>
                  </a:lnTo>
                  <a:lnTo>
                    <a:pt x="1493" y="60555"/>
                  </a:lnTo>
                  <a:lnTo>
                    <a:pt x="2458" y="58054"/>
                  </a:lnTo>
                  <a:lnTo>
                    <a:pt x="3204" y="55641"/>
                  </a:lnTo>
                  <a:lnTo>
                    <a:pt x="3204" y="55597"/>
                  </a:lnTo>
                  <a:lnTo>
                    <a:pt x="3424" y="53885"/>
                  </a:lnTo>
                  <a:lnTo>
                    <a:pt x="3643" y="51428"/>
                  </a:lnTo>
                  <a:lnTo>
                    <a:pt x="4038" y="48532"/>
                  </a:lnTo>
                  <a:lnTo>
                    <a:pt x="4828" y="45109"/>
                  </a:lnTo>
                  <a:lnTo>
                    <a:pt x="5354" y="41775"/>
                  </a:lnTo>
                  <a:lnTo>
                    <a:pt x="5661" y="39273"/>
                  </a:lnTo>
                  <a:lnTo>
                    <a:pt x="5925" y="36684"/>
                  </a:lnTo>
                  <a:lnTo>
                    <a:pt x="6100" y="35149"/>
                  </a:lnTo>
                  <a:lnTo>
                    <a:pt x="6188" y="33788"/>
                  </a:lnTo>
                  <a:lnTo>
                    <a:pt x="6232" y="32472"/>
                  </a:lnTo>
                  <a:lnTo>
                    <a:pt x="6144" y="31243"/>
                  </a:lnTo>
                  <a:lnTo>
                    <a:pt x="6012" y="29971"/>
                  </a:lnTo>
                  <a:lnTo>
                    <a:pt x="5793" y="28654"/>
                  </a:lnTo>
                  <a:lnTo>
                    <a:pt x="5486" y="27294"/>
                  </a:lnTo>
                  <a:lnTo>
                    <a:pt x="5091" y="25758"/>
                  </a:lnTo>
                  <a:lnTo>
                    <a:pt x="4784" y="23652"/>
                  </a:lnTo>
                  <a:lnTo>
                    <a:pt x="4784" y="21721"/>
                  </a:lnTo>
                  <a:lnTo>
                    <a:pt x="5442" y="18737"/>
                  </a:lnTo>
                  <a:lnTo>
                    <a:pt x="5969" y="17289"/>
                  </a:lnTo>
                  <a:lnTo>
                    <a:pt x="6451" y="16719"/>
                  </a:lnTo>
                  <a:lnTo>
                    <a:pt x="10225" y="14613"/>
                  </a:lnTo>
                  <a:lnTo>
                    <a:pt x="12287" y="14042"/>
                  </a:lnTo>
                  <a:lnTo>
                    <a:pt x="12331" y="14042"/>
                  </a:lnTo>
                  <a:lnTo>
                    <a:pt x="14306" y="13077"/>
                  </a:lnTo>
                  <a:lnTo>
                    <a:pt x="17948" y="11804"/>
                  </a:lnTo>
                  <a:lnTo>
                    <a:pt x="20844" y="10663"/>
                  </a:lnTo>
                  <a:lnTo>
                    <a:pt x="20888" y="10663"/>
                  </a:lnTo>
                  <a:lnTo>
                    <a:pt x="24003" y="8513"/>
                  </a:lnTo>
                  <a:lnTo>
                    <a:pt x="28786" y="4696"/>
                  </a:lnTo>
                  <a:lnTo>
                    <a:pt x="31726" y="2326"/>
                  </a:lnTo>
                  <a:lnTo>
                    <a:pt x="34140" y="308"/>
                  </a:lnTo>
                  <a:lnTo>
                    <a:pt x="34184" y="264"/>
                  </a:lnTo>
                  <a:lnTo>
                    <a:pt x="34184" y="176"/>
                  </a:lnTo>
                  <a:lnTo>
                    <a:pt x="34184" y="132"/>
                  </a:lnTo>
                  <a:lnTo>
                    <a:pt x="34140" y="44"/>
                  </a:lnTo>
                  <a:lnTo>
                    <a:pt x="3409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6" name="Google Shape;986;p48"/>
            <p:cNvSpPr/>
            <p:nvPr/>
          </p:nvSpPr>
          <p:spPr>
            <a:xfrm>
              <a:off x="1908875" y="4495875"/>
              <a:ext cx="646150" cy="156900"/>
            </a:xfrm>
            <a:custGeom>
              <a:avLst/>
              <a:gdLst/>
              <a:ahLst/>
              <a:cxnLst/>
              <a:rect l="l" t="t" r="r" b="b"/>
              <a:pathLst>
                <a:path w="25846" h="6276" extrusionOk="0">
                  <a:moveTo>
                    <a:pt x="25626" y="0"/>
                  </a:moveTo>
                  <a:lnTo>
                    <a:pt x="24178" y="176"/>
                  </a:lnTo>
                  <a:lnTo>
                    <a:pt x="24134" y="176"/>
                  </a:lnTo>
                  <a:lnTo>
                    <a:pt x="22774" y="658"/>
                  </a:lnTo>
                  <a:lnTo>
                    <a:pt x="22730" y="658"/>
                  </a:lnTo>
                  <a:lnTo>
                    <a:pt x="21238" y="1448"/>
                  </a:lnTo>
                  <a:lnTo>
                    <a:pt x="18035" y="3511"/>
                  </a:lnTo>
                  <a:lnTo>
                    <a:pt x="17464" y="3686"/>
                  </a:lnTo>
                  <a:lnTo>
                    <a:pt x="14393" y="3511"/>
                  </a:lnTo>
                  <a:lnTo>
                    <a:pt x="11936" y="3379"/>
                  </a:lnTo>
                  <a:lnTo>
                    <a:pt x="7811" y="3160"/>
                  </a:lnTo>
                  <a:lnTo>
                    <a:pt x="4827" y="3204"/>
                  </a:lnTo>
                  <a:lnTo>
                    <a:pt x="4739" y="3204"/>
                  </a:lnTo>
                  <a:lnTo>
                    <a:pt x="3291" y="4125"/>
                  </a:lnTo>
                  <a:lnTo>
                    <a:pt x="88" y="5968"/>
                  </a:lnTo>
                  <a:lnTo>
                    <a:pt x="0" y="6012"/>
                  </a:lnTo>
                  <a:lnTo>
                    <a:pt x="0" y="6056"/>
                  </a:lnTo>
                  <a:lnTo>
                    <a:pt x="0" y="6100"/>
                  </a:lnTo>
                  <a:lnTo>
                    <a:pt x="0" y="6187"/>
                  </a:lnTo>
                  <a:lnTo>
                    <a:pt x="88" y="6231"/>
                  </a:lnTo>
                  <a:lnTo>
                    <a:pt x="176" y="6275"/>
                  </a:lnTo>
                  <a:lnTo>
                    <a:pt x="263" y="6275"/>
                  </a:lnTo>
                  <a:lnTo>
                    <a:pt x="3467" y="4432"/>
                  </a:lnTo>
                  <a:lnTo>
                    <a:pt x="4871" y="3555"/>
                  </a:lnTo>
                  <a:lnTo>
                    <a:pt x="7767" y="3511"/>
                  </a:lnTo>
                  <a:lnTo>
                    <a:pt x="11892" y="3730"/>
                  </a:lnTo>
                  <a:lnTo>
                    <a:pt x="14349" y="3862"/>
                  </a:lnTo>
                  <a:lnTo>
                    <a:pt x="17464" y="4037"/>
                  </a:lnTo>
                  <a:lnTo>
                    <a:pt x="17508" y="4037"/>
                  </a:lnTo>
                  <a:lnTo>
                    <a:pt x="18167" y="3818"/>
                  </a:lnTo>
                  <a:lnTo>
                    <a:pt x="18210" y="3818"/>
                  </a:lnTo>
                  <a:lnTo>
                    <a:pt x="21414" y="1755"/>
                  </a:lnTo>
                  <a:lnTo>
                    <a:pt x="22862" y="966"/>
                  </a:lnTo>
                  <a:lnTo>
                    <a:pt x="24266" y="527"/>
                  </a:lnTo>
                  <a:lnTo>
                    <a:pt x="25670" y="351"/>
                  </a:lnTo>
                  <a:lnTo>
                    <a:pt x="25758" y="307"/>
                  </a:lnTo>
                  <a:lnTo>
                    <a:pt x="25802" y="264"/>
                  </a:lnTo>
                  <a:lnTo>
                    <a:pt x="25846" y="220"/>
                  </a:lnTo>
                  <a:lnTo>
                    <a:pt x="25846" y="132"/>
                  </a:lnTo>
                  <a:lnTo>
                    <a:pt x="25802" y="88"/>
                  </a:lnTo>
                  <a:lnTo>
                    <a:pt x="2575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7" name="Google Shape;987;p48"/>
            <p:cNvSpPr/>
            <p:nvPr/>
          </p:nvSpPr>
          <p:spPr>
            <a:xfrm>
              <a:off x="1292350" y="2521250"/>
              <a:ext cx="799750" cy="2106275"/>
            </a:xfrm>
            <a:custGeom>
              <a:avLst/>
              <a:gdLst/>
              <a:ahLst/>
              <a:cxnLst/>
              <a:rect l="l" t="t" r="r" b="b"/>
              <a:pathLst>
                <a:path w="31990" h="84251" extrusionOk="0">
                  <a:moveTo>
                    <a:pt x="31770" y="1"/>
                  </a:moveTo>
                  <a:lnTo>
                    <a:pt x="31682" y="45"/>
                  </a:lnTo>
                  <a:lnTo>
                    <a:pt x="30146" y="1185"/>
                  </a:lnTo>
                  <a:lnTo>
                    <a:pt x="27689" y="2853"/>
                  </a:lnTo>
                  <a:lnTo>
                    <a:pt x="27645" y="2941"/>
                  </a:lnTo>
                  <a:lnTo>
                    <a:pt x="25977" y="7197"/>
                  </a:lnTo>
                  <a:lnTo>
                    <a:pt x="25495" y="8513"/>
                  </a:lnTo>
                  <a:lnTo>
                    <a:pt x="25100" y="9128"/>
                  </a:lnTo>
                  <a:lnTo>
                    <a:pt x="21897" y="11453"/>
                  </a:lnTo>
                  <a:lnTo>
                    <a:pt x="17640" y="15096"/>
                  </a:lnTo>
                  <a:lnTo>
                    <a:pt x="15446" y="15973"/>
                  </a:lnTo>
                  <a:lnTo>
                    <a:pt x="11804" y="18430"/>
                  </a:lnTo>
                  <a:lnTo>
                    <a:pt x="9917" y="19527"/>
                  </a:lnTo>
                  <a:lnTo>
                    <a:pt x="7416" y="20361"/>
                  </a:lnTo>
                  <a:lnTo>
                    <a:pt x="5222" y="21809"/>
                  </a:lnTo>
                  <a:lnTo>
                    <a:pt x="3906" y="22775"/>
                  </a:lnTo>
                  <a:lnTo>
                    <a:pt x="1887" y="23828"/>
                  </a:lnTo>
                  <a:lnTo>
                    <a:pt x="1843" y="23872"/>
                  </a:lnTo>
                  <a:lnTo>
                    <a:pt x="1492" y="24618"/>
                  </a:lnTo>
                  <a:lnTo>
                    <a:pt x="1448" y="24661"/>
                  </a:lnTo>
                  <a:lnTo>
                    <a:pt x="1404" y="25276"/>
                  </a:lnTo>
                  <a:lnTo>
                    <a:pt x="1448" y="25364"/>
                  </a:lnTo>
                  <a:lnTo>
                    <a:pt x="1843" y="26066"/>
                  </a:lnTo>
                  <a:lnTo>
                    <a:pt x="4125" y="34754"/>
                  </a:lnTo>
                  <a:lnTo>
                    <a:pt x="4564" y="37782"/>
                  </a:lnTo>
                  <a:lnTo>
                    <a:pt x="4652" y="41248"/>
                  </a:lnTo>
                  <a:lnTo>
                    <a:pt x="4520" y="44715"/>
                  </a:lnTo>
                  <a:lnTo>
                    <a:pt x="4344" y="47435"/>
                  </a:lnTo>
                  <a:lnTo>
                    <a:pt x="4125" y="51165"/>
                  </a:lnTo>
                  <a:lnTo>
                    <a:pt x="3555" y="55860"/>
                  </a:lnTo>
                  <a:lnTo>
                    <a:pt x="2765" y="61872"/>
                  </a:lnTo>
                  <a:lnTo>
                    <a:pt x="2194" y="64768"/>
                  </a:lnTo>
                  <a:lnTo>
                    <a:pt x="1448" y="67225"/>
                  </a:lnTo>
                  <a:lnTo>
                    <a:pt x="922" y="69375"/>
                  </a:lnTo>
                  <a:lnTo>
                    <a:pt x="220" y="71789"/>
                  </a:lnTo>
                  <a:lnTo>
                    <a:pt x="220" y="71833"/>
                  </a:lnTo>
                  <a:lnTo>
                    <a:pt x="44" y="74246"/>
                  </a:lnTo>
                  <a:lnTo>
                    <a:pt x="0" y="76747"/>
                  </a:lnTo>
                  <a:lnTo>
                    <a:pt x="0" y="76791"/>
                  </a:lnTo>
                  <a:lnTo>
                    <a:pt x="176" y="78020"/>
                  </a:lnTo>
                  <a:lnTo>
                    <a:pt x="966" y="80653"/>
                  </a:lnTo>
                  <a:lnTo>
                    <a:pt x="1536" y="82189"/>
                  </a:lnTo>
                  <a:lnTo>
                    <a:pt x="1580" y="82232"/>
                  </a:lnTo>
                  <a:lnTo>
                    <a:pt x="2063" y="82934"/>
                  </a:lnTo>
                  <a:lnTo>
                    <a:pt x="2106" y="82978"/>
                  </a:lnTo>
                  <a:lnTo>
                    <a:pt x="3949" y="84207"/>
                  </a:lnTo>
                  <a:lnTo>
                    <a:pt x="4037" y="84251"/>
                  </a:lnTo>
                  <a:lnTo>
                    <a:pt x="4125" y="84207"/>
                  </a:lnTo>
                  <a:lnTo>
                    <a:pt x="4213" y="84163"/>
                  </a:lnTo>
                  <a:lnTo>
                    <a:pt x="4213" y="84075"/>
                  </a:lnTo>
                  <a:lnTo>
                    <a:pt x="4213" y="84032"/>
                  </a:lnTo>
                  <a:lnTo>
                    <a:pt x="4213" y="83944"/>
                  </a:lnTo>
                  <a:lnTo>
                    <a:pt x="4169" y="83900"/>
                  </a:lnTo>
                  <a:lnTo>
                    <a:pt x="2326" y="82671"/>
                  </a:lnTo>
                  <a:lnTo>
                    <a:pt x="1843" y="82057"/>
                  </a:lnTo>
                  <a:lnTo>
                    <a:pt x="1273" y="80521"/>
                  </a:lnTo>
                  <a:lnTo>
                    <a:pt x="527" y="77932"/>
                  </a:lnTo>
                  <a:lnTo>
                    <a:pt x="351" y="76747"/>
                  </a:lnTo>
                  <a:lnTo>
                    <a:pt x="395" y="74246"/>
                  </a:lnTo>
                  <a:lnTo>
                    <a:pt x="571" y="71877"/>
                  </a:lnTo>
                  <a:lnTo>
                    <a:pt x="1273" y="69463"/>
                  </a:lnTo>
                  <a:lnTo>
                    <a:pt x="1755" y="67357"/>
                  </a:lnTo>
                  <a:lnTo>
                    <a:pt x="2545" y="64856"/>
                  </a:lnTo>
                  <a:lnTo>
                    <a:pt x="3116" y="61960"/>
                  </a:lnTo>
                  <a:lnTo>
                    <a:pt x="3906" y="55904"/>
                  </a:lnTo>
                  <a:lnTo>
                    <a:pt x="4476" y="51209"/>
                  </a:lnTo>
                  <a:lnTo>
                    <a:pt x="4695" y="47435"/>
                  </a:lnTo>
                  <a:lnTo>
                    <a:pt x="4871" y="44715"/>
                  </a:lnTo>
                  <a:lnTo>
                    <a:pt x="5003" y="41248"/>
                  </a:lnTo>
                  <a:lnTo>
                    <a:pt x="4915" y="37782"/>
                  </a:lnTo>
                  <a:lnTo>
                    <a:pt x="4915" y="37738"/>
                  </a:lnTo>
                  <a:lnTo>
                    <a:pt x="4476" y="34710"/>
                  </a:lnTo>
                  <a:lnTo>
                    <a:pt x="2194" y="25934"/>
                  </a:lnTo>
                  <a:lnTo>
                    <a:pt x="2150" y="25890"/>
                  </a:lnTo>
                  <a:lnTo>
                    <a:pt x="1755" y="25232"/>
                  </a:lnTo>
                  <a:lnTo>
                    <a:pt x="1799" y="24749"/>
                  </a:lnTo>
                  <a:lnTo>
                    <a:pt x="2106" y="24091"/>
                  </a:lnTo>
                  <a:lnTo>
                    <a:pt x="4081" y="23082"/>
                  </a:lnTo>
                  <a:lnTo>
                    <a:pt x="5397" y="22072"/>
                  </a:lnTo>
                  <a:lnTo>
                    <a:pt x="7548" y="20668"/>
                  </a:lnTo>
                  <a:lnTo>
                    <a:pt x="10049" y="19835"/>
                  </a:lnTo>
                  <a:lnTo>
                    <a:pt x="10093" y="19835"/>
                  </a:lnTo>
                  <a:lnTo>
                    <a:pt x="12023" y="18738"/>
                  </a:lnTo>
                  <a:lnTo>
                    <a:pt x="15622" y="16280"/>
                  </a:lnTo>
                  <a:lnTo>
                    <a:pt x="17816" y="15403"/>
                  </a:lnTo>
                  <a:lnTo>
                    <a:pt x="17860" y="15359"/>
                  </a:lnTo>
                  <a:lnTo>
                    <a:pt x="22116" y="11717"/>
                  </a:lnTo>
                  <a:lnTo>
                    <a:pt x="25363" y="9391"/>
                  </a:lnTo>
                  <a:lnTo>
                    <a:pt x="25407" y="9347"/>
                  </a:lnTo>
                  <a:lnTo>
                    <a:pt x="25802" y="8689"/>
                  </a:lnTo>
                  <a:lnTo>
                    <a:pt x="25802" y="8645"/>
                  </a:lnTo>
                  <a:lnTo>
                    <a:pt x="26285" y="7329"/>
                  </a:lnTo>
                  <a:lnTo>
                    <a:pt x="27952" y="3116"/>
                  </a:lnTo>
                  <a:lnTo>
                    <a:pt x="30322" y="1449"/>
                  </a:lnTo>
                  <a:lnTo>
                    <a:pt x="31901" y="308"/>
                  </a:lnTo>
                  <a:lnTo>
                    <a:pt x="31945" y="264"/>
                  </a:lnTo>
                  <a:lnTo>
                    <a:pt x="31989" y="176"/>
                  </a:lnTo>
                  <a:lnTo>
                    <a:pt x="31989" y="132"/>
                  </a:lnTo>
                  <a:lnTo>
                    <a:pt x="31945" y="88"/>
                  </a:lnTo>
                  <a:lnTo>
                    <a:pt x="3190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8" name="Google Shape;988;p48"/>
            <p:cNvSpPr/>
            <p:nvPr/>
          </p:nvSpPr>
          <p:spPr>
            <a:xfrm>
              <a:off x="1915450" y="4597900"/>
              <a:ext cx="615450" cy="109725"/>
            </a:xfrm>
            <a:custGeom>
              <a:avLst/>
              <a:gdLst/>
              <a:ahLst/>
              <a:cxnLst/>
              <a:rect l="l" t="t" r="r" b="b"/>
              <a:pathLst>
                <a:path w="24618" h="4389" extrusionOk="0">
                  <a:moveTo>
                    <a:pt x="24442" y="0"/>
                  </a:moveTo>
                  <a:lnTo>
                    <a:pt x="20975" y="132"/>
                  </a:lnTo>
                  <a:lnTo>
                    <a:pt x="20931" y="132"/>
                  </a:lnTo>
                  <a:lnTo>
                    <a:pt x="20098" y="395"/>
                  </a:lnTo>
                  <a:lnTo>
                    <a:pt x="17201" y="2019"/>
                  </a:lnTo>
                  <a:lnTo>
                    <a:pt x="15534" y="1975"/>
                  </a:lnTo>
                  <a:lnTo>
                    <a:pt x="12857" y="1799"/>
                  </a:lnTo>
                  <a:lnTo>
                    <a:pt x="9698" y="1668"/>
                  </a:lnTo>
                  <a:lnTo>
                    <a:pt x="7197" y="1580"/>
                  </a:lnTo>
                  <a:lnTo>
                    <a:pt x="4169" y="1536"/>
                  </a:lnTo>
                  <a:lnTo>
                    <a:pt x="4081" y="1580"/>
                  </a:lnTo>
                  <a:lnTo>
                    <a:pt x="1185" y="3116"/>
                  </a:lnTo>
                  <a:lnTo>
                    <a:pt x="1141" y="3160"/>
                  </a:lnTo>
                  <a:lnTo>
                    <a:pt x="88" y="4081"/>
                  </a:lnTo>
                  <a:lnTo>
                    <a:pt x="44" y="4125"/>
                  </a:lnTo>
                  <a:lnTo>
                    <a:pt x="0" y="4169"/>
                  </a:lnTo>
                  <a:lnTo>
                    <a:pt x="0" y="4257"/>
                  </a:lnTo>
                  <a:lnTo>
                    <a:pt x="44" y="4300"/>
                  </a:lnTo>
                  <a:lnTo>
                    <a:pt x="132" y="4344"/>
                  </a:lnTo>
                  <a:lnTo>
                    <a:pt x="176" y="4388"/>
                  </a:lnTo>
                  <a:lnTo>
                    <a:pt x="307" y="4344"/>
                  </a:lnTo>
                  <a:lnTo>
                    <a:pt x="1361" y="3423"/>
                  </a:lnTo>
                  <a:lnTo>
                    <a:pt x="4213" y="1887"/>
                  </a:lnTo>
                  <a:lnTo>
                    <a:pt x="7197" y="1931"/>
                  </a:lnTo>
                  <a:lnTo>
                    <a:pt x="9698" y="2019"/>
                  </a:lnTo>
                  <a:lnTo>
                    <a:pt x="12813" y="2150"/>
                  </a:lnTo>
                  <a:lnTo>
                    <a:pt x="15534" y="2326"/>
                  </a:lnTo>
                  <a:lnTo>
                    <a:pt x="17201" y="2370"/>
                  </a:lnTo>
                  <a:lnTo>
                    <a:pt x="17333" y="2370"/>
                  </a:lnTo>
                  <a:lnTo>
                    <a:pt x="20229" y="702"/>
                  </a:lnTo>
                  <a:lnTo>
                    <a:pt x="21019" y="483"/>
                  </a:lnTo>
                  <a:lnTo>
                    <a:pt x="24442" y="351"/>
                  </a:lnTo>
                  <a:lnTo>
                    <a:pt x="24530" y="307"/>
                  </a:lnTo>
                  <a:lnTo>
                    <a:pt x="24573" y="307"/>
                  </a:lnTo>
                  <a:lnTo>
                    <a:pt x="24617" y="220"/>
                  </a:lnTo>
                  <a:lnTo>
                    <a:pt x="24617" y="176"/>
                  </a:lnTo>
                  <a:lnTo>
                    <a:pt x="24617" y="88"/>
                  </a:lnTo>
                  <a:lnTo>
                    <a:pt x="24573" y="44"/>
                  </a:lnTo>
                  <a:lnTo>
                    <a:pt x="2448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9" name="Google Shape;989;p48"/>
            <p:cNvSpPr/>
            <p:nvPr/>
          </p:nvSpPr>
          <p:spPr>
            <a:xfrm>
              <a:off x="1158500" y="3048925"/>
              <a:ext cx="152525" cy="1579700"/>
            </a:xfrm>
            <a:custGeom>
              <a:avLst/>
              <a:gdLst/>
              <a:ahLst/>
              <a:cxnLst/>
              <a:rect l="l" t="t" r="r" b="b"/>
              <a:pathLst>
                <a:path w="6101" h="63188" extrusionOk="0">
                  <a:moveTo>
                    <a:pt x="5881" y="0"/>
                  </a:moveTo>
                  <a:lnTo>
                    <a:pt x="5793" y="44"/>
                  </a:lnTo>
                  <a:lnTo>
                    <a:pt x="5749" y="88"/>
                  </a:lnTo>
                  <a:lnTo>
                    <a:pt x="4564" y="3028"/>
                  </a:lnTo>
                  <a:lnTo>
                    <a:pt x="3687" y="5441"/>
                  </a:lnTo>
                  <a:lnTo>
                    <a:pt x="2765" y="8030"/>
                  </a:lnTo>
                  <a:lnTo>
                    <a:pt x="2765" y="8074"/>
                  </a:lnTo>
                  <a:lnTo>
                    <a:pt x="2853" y="9873"/>
                  </a:lnTo>
                  <a:lnTo>
                    <a:pt x="3204" y="12330"/>
                  </a:lnTo>
                  <a:lnTo>
                    <a:pt x="3248" y="12330"/>
                  </a:lnTo>
                  <a:lnTo>
                    <a:pt x="3818" y="14568"/>
                  </a:lnTo>
                  <a:lnTo>
                    <a:pt x="3599" y="16236"/>
                  </a:lnTo>
                  <a:lnTo>
                    <a:pt x="3423" y="18956"/>
                  </a:lnTo>
                  <a:lnTo>
                    <a:pt x="3336" y="21414"/>
                  </a:lnTo>
                  <a:lnTo>
                    <a:pt x="2853" y="24134"/>
                  </a:lnTo>
                  <a:lnTo>
                    <a:pt x="2502" y="26284"/>
                  </a:lnTo>
                  <a:lnTo>
                    <a:pt x="2502" y="26328"/>
                  </a:lnTo>
                  <a:lnTo>
                    <a:pt x="2458" y="31331"/>
                  </a:lnTo>
                  <a:lnTo>
                    <a:pt x="2634" y="34446"/>
                  </a:lnTo>
                  <a:lnTo>
                    <a:pt x="2765" y="36158"/>
                  </a:lnTo>
                  <a:lnTo>
                    <a:pt x="2414" y="39931"/>
                  </a:lnTo>
                  <a:lnTo>
                    <a:pt x="2107" y="41292"/>
                  </a:lnTo>
                  <a:lnTo>
                    <a:pt x="834" y="44714"/>
                  </a:lnTo>
                  <a:lnTo>
                    <a:pt x="571" y="45899"/>
                  </a:lnTo>
                  <a:lnTo>
                    <a:pt x="571" y="45943"/>
                  </a:lnTo>
                  <a:lnTo>
                    <a:pt x="615" y="48137"/>
                  </a:lnTo>
                  <a:lnTo>
                    <a:pt x="615" y="51560"/>
                  </a:lnTo>
                  <a:lnTo>
                    <a:pt x="176" y="53183"/>
                  </a:lnTo>
                  <a:lnTo>
                    <a:pt x="1" y="54499"/>
                  </a:lnTo>
                  <a:lnTo>
                    <a:pt x="1" y="54543"/>
                  </a:lnTo>
                  <a:lnTo>
                    <a:pt x="483" y="58624"/>
                  </a:lnTo>
                  <a:lnTo>
                    <a:pt x="834" y="61169"/>
                  </a:lnTo>
                  <a:lnTo>
                    <a:pt x="922" y="63012"/>
                  </a:lnTo>
                  <a:lnTo>
                    <a:pt x="922" y="63100"/>
                  </a:lnTo>
                  <a:lnTo>
                    <a:pt x="966" y="63144"/>
                  </a:lnTo>
                  <a:lnTo>
                    <a:pt x="1098" y="63188"/>
                  </a:lnTo>
                  <a:lnTo>
                    <a:pt x="1186" y="63188"/>
                  </a:lnTo>
                  <a:lnTo>
                    <a:pt x="1229" y="63144"/>
                  </a:lnTo>
                  <a:lnTo>
                    <a:pt x="1273" y="63100"/>
                  </a:lnTo>
                  <a:lnTo>
                    <a:pt x="1273" y="63012"/>
                  </a:lnTo>
                  <a:lnTo>
                    <a:pt x="1186" y="61125"/>
                  </a:lnTo>
                  <a:lnTo>
                    <a:pt x="834" y="58580"/>
                  </a:lnTo>
                  <a:lnTo>
                    <a:pt x="352" y="54543"/>
                  </a:lnTo>
                  <a:lnTo>
                    <a:pt x="527" y="53227"/>
                  </a:lnTo>
                  <a:lnTo>
                    <a:pt x="966" y="51603"/>
                  </a:lnTo>
                  <a:lnTo>
                    <a:pt x="966" y="51560"/>
                  </a:lnTo>
                  <a:lnTo>
                    <a:pt x="966" y="48137"/>
                  </a:lnTo>
                  <a:lnTo>
                    <a:pt x="922" y="45987"/>
                  </a:lnTo>
                  <a:lnTo>
                    <a:pt x="1186" y="44802"/>
                  </a:lnTo>
                  <a:lnTo>
                    <a:pt x="2414" y="41423"/>
                  </a:lnTo>
                  <a:lnTo>
                    <a:pt x="2458" y="41379"/>
                  </a:lnTo>
                  <a:lnTo>
                    <a:pt x="2765" y="39975"/>
                  </a:lnTo>
                  <a:lnTo>
                    <a:pt x="3116" y="36201"/>
                  </a:lnTo>
                  <a:lnTo>
                    <a:pt x="3116" y="36158"/>
                  </a:lnTo>
                  <a:lnTo>
                    <a:pt x="2985" y="34446"/>
                  </a:lnTo>
                  <a:lnTo>
                    <a:pt x="2809" y="31287"/>
                  </a:lnTo>
                  <a:lnTo>
                    <a:pt x="2853" y="26328"/>
                  </a:lnTo>
                  <a:lnTo>
                    <a:pt x="3204" y="24222"/>
                  </a:lnTo>
                  <a:lnTo>
                    <a:pt x="3687" y="21458"/>
                  </a:lnTo>
                  <a:lnTo>
                    <a:pt x="3687" y="21414"/>
                  </a:lnTo>
                  <a:lnTo>
                    <a:pt x="3774" y="19000"/>
                  </a:lnTo>
                  <a:lnTo>
                    <a:pt x="3950" y="16280"/>
                  </a:lnTo>
                  <a:lnTo>
                    <a:pt x="4169" y="14612"/>
                  </a:lnTo>
                  <a:lnTo>
                    <a:pt x="4169" y="14525"/>
                  </a:lnTo>
                  <a:lnTo>
                    <a:pt x="3555" y="12287"/>
                  </a:lnTo>
                  <a:lnTo>
                    <a:pt x="3204" y="9829"/>
                  </a:lnTo>
                  <a:lnTo>
                    <a:pt x="3116" y="8074"/>
                  </a:lnTo>
                  <a:lnTo>
                    <a:pt x="3994" y="5573"/>
                  </a:lnTo>
                  <a:lnTo>
                    <a:pt x="4915" y="3160"/>
                  </a:lnTo>
                  <a:lnTo>
                    <a:pt x="6100" y="220"/>
                  </a:lnTo>
                  <a:lnTo>
                    <a:pt x="6100" y="176"/>
                  </a:lnTo>
                  <a:lnTo>
                    <a:pt x="6100" y="88"/>
                  </a:lnTo>
                  <a:lnTo>
                    <a:pt x="6056" y="44"/>
                  </a:lnTo>
                  <a:lnTo>
                    <a:pt x="601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0" name="Google Shape;990;p48"/>
            <p:cNvSpPr/>
            <p:nvPr/>
          </p:nvSpPr>
          <p:spPr>
            <a:xfrm>
              <a:off x="2096450" y="4705400"/>
              <a:ext cx="263300" cy="30750"/>
            </a:xfrm>
            <a:custGeom>
              <a:avLst/>
              <a:gdLst/>
              <a:ahLst/>
              <a:cxnLst/>
              <a:rect l="l" t="t" r="r" b="b"/>
              <a:pathLst>
                <a:path w="10532" h="1230" extrusionOk="0">
                  <a:moveTo>
                    <a:pt x="10313" y="0"/>
                  </a:moveTo>
                  <a:lnTo>
                    <a:pt x="9874" y="176"/>
                  </a:lnTo>
                  <a:lnTo>
                    <a:pt x="6100" y="132"/>
                  </a:lnTo>
                  <a:lnTo>
                    <a:pt x="6056" y="176"/>
                  </a:lnTo>
                  <a:lnTo>
                    <a:pt x="4740" y="308"/>
                  </a:lnTo>
                  <a:lnTo>
                    <a:pt x="176" y="878"/>
                  </a:lnTo>
                  <a:lnTo>
                    <a:pt x="88" y="922"/>
                  </a:lnTo>
                  <a:lnTo>
                    <a:pt x="44" y="966"/>
                  </a:lnTo>
                  <a:lnTo>
                    <a:pt x="1" y="1010"/>
                  </a:lnTo>
                  <a:lnTo>
                    <a:pt x="1" y="1097"/>
                  </a:lnTo>
                  <a:lnTo>
                    <a:pt x="88" y="1185"/>
                  </a:lnTo>
                  <a:lnTo>
                    <a:pt x="176" y="1229"/>
                  </a:lnTo>
                  <a:lnTo>
                    <a:pt x="220" y="1229"/>
                  </a:lnTo>
                  <a:lnTo>
                    <a:pt x="4784" y="659"/>
                  </a:lnTo>
                  <a:lnTo>
                    <a:pt x="6100" y="483"/>
                  </a:lnTo>
                  <a:lnTo>
                    <a:pt x="9918" y="527"/>
                  </a:lnTo>
                  <a:lnTo>
                    <a:pt x="9961" y="527"/>
                  </a:lnTo>
                  <a:lnTo>
                    <a:pt x="10444" y="351"/>
                  </a:lnTo>
                  <a:lnTo>
                    <a:pt x="10488" y="308"/>
                  </a:lnTo>
                  <a:lnTo>
                    <a:pt x="10532" y="264"/>
                  </a:lnTo>
                  <a:lnTo>
                    <a:pt x="10532" y="176"/>
                  </a:lnTo>
                  <a:lnTo>
                    <a:pt x="10532" y="88"/>
                  </a:lnTo>
                  <a:lnTo>
                    <a:pt x="10488" y="44"/>
                  </a:lnTo>
                  <a:lnTo>
                    <a:pt x="1044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1" name="Google Shape;991;p48"/>
            <p:cNvSpPr/>
            <p:nvPr/>
          </p:nvSpPr>
          <p:spPr>
            <a:xfrm>
              <a:off x="1024675" y="3357175"/>
              <a:ext cx="119600" cy="1265975"/>
            </a:xfrm>
            <a:custGeom>
              <a:avLst/>
              <a:gdLst/>
              <a:ahLst/>
              <a:cxnLst/>
              <a:rect l="l" t="t" r="r" b="b"/>
              <a:pathLst>
                <a:path w="4784" h="50639" extrusionOk="0">
                  <a:moveTo>
                    <a:pt x="4564" y="0"/>
                  </a:moveTo>
                  <a:lnTo>
                    <a:pt x="4520" y="44"/>
                  </a:lnTo>
                  <a:lnTo>
                    <a:pt x="4476" y="88"/>
                  </a:lnTo>
                  <a:lnTo>
                    <a:pt x="4432" y="176"/>
                  </a:lnTo>
                  <a:lnTo>
                    <a:pt x="3950" y="3423"/>
                  </a:lnTo>
                  <a:lnTo>
                    <a:pt x="3555" y="5266"/>
                  </a:lnTo>
                  <a:lnTo>
                    <a:pt x="3511" y="5310"/>
                  </a:lnTo>
                  <a:lnTo>
                    <a:pt x="3423" y="7504"/>
                  </a:lnTo>
                  <a:lnTo>
                    <a:pt x="3379" y="11278"/>
                  </a:lnTo>
                  <a:lnTo>
                    <a:pt x="3467" y="13823"/>
                  </a:lnTo>
                  <a:lnTo>
                    <a:pt x="3555" y="16148"/>
                  </a:lnTo>
                  <a:lnTo>
                    <a:pt x="3818" y="18342"/>
                  </a:lnTo>
                  <a:lnTo>
                    <a:pt x="3774" y="19483"/>
                  </a:lnTo>
                  <a:lnTo>
                    <a:pt x="3511" y="20624"/>
                  </a:lnTo>
                  <a:lnTo>
                    <a:pt x="2589" y="24310"/>
                  </a:lnTo>
                  <a:lnTo>
                    <a:pt x="2589" y="24354"/>
                  </a:lnTo>
                  <a:lnTo>
                    <a:pt x="2414" y="27206"/>
                  </a:lnTo>
                  <a:lnTo>
                    <a:pt x="2150" y="28523"/>
                  </a:lnTo>
                  <a:lnTo>
                    <a:pt x="659" y="31638"/>
                  </a:lnTo>
                  <a:lnTo>
                    <a:pt x="659" y="31682"/>
                  </a:lnTo>
                  <a:lnTo>
                    <a:pt x="308" y="32998"/>
                  </a:lnTo>
                  <a:lnTo>
                    <a:pt x="264" y="33042"/>
                  </a:lnTo>
                  <a:lnTo>
                    <a:pt x="0" y="35324"/>
                  </a:lnTo>
                  <a:lnTo>
                    <a:pt x="264" y="39054"/>
                  </a:lnTo>
                  <a:lnTo>
                    <a:pt x="176" y="41643"/>
                  </a:lnTo>
                  <a:lnTo>
                    <a:pt x="176" y="41687"/>
                  </a:lnTo>
                  <a:lnTo>
                    <a:pt x="527" y="43837"/>
                  </a:lnTo>
                  <a:lnTo>
                    <a:pt x="922" y="45943"/>
                  </a:lnTo>
                  <a:lnTo>
                    <a:pt x="922" y="45987"/>
                  </a:lnTo>
                  <a:lnTo>
                    <a:pt x="2458" y="48839"/>
                  </a:lnTo>
                  <a:lnTo>
                    <a:pt x="3379" y="50551"/>
                  </a:lnTo>
                  <a:lnTo>
                    <a:pt x="3423" y="50638"/>
                  </a:lnTo>
                  <a:lnTo>
                    <a:pt x="3599" y="50638"/>
                  </a:lnTo>
                  <a:lnTo>
                    <a:pt x="3686" y="50595"/>
                  </a:lnTo>
                  <a:lnTo>
                    <a:pt x="3686" y="50507"/>
                  </a:lnTo>
                  <a:lnTo>
                    <a:pt x="3730" y="50463"/>
                  </a:lnTo>
                  <a:lnTo>
                    <a:pt x="3686" y="50375"/>
                  </a:lnTo>
                  <a:lnTo>
                    <a:pt x="2809" y="48664"/>
                  </a:lnTo>
                  <a:lnTo>
                    <a:pt x="1273" y="45855"/>
                  </a:lnTo>
                  <a:lnTo>
                    <a:pt x="878" y="43793"/>
                  </a:lnTo>
                  <a:lnTo>
                    <a:pt x="527" y="41643"/>
                  </a:lnTo>
                  <a:lnTo>
                    <a:pt x="615" y="39054"/>
                  </a:lnTo>
                  <a:lnTo>
                    <a:pt x="351" y="35324"/>
                  </a:lnTo>
                  <a:lnTo>
                    <a:pt x="615" y="33086"/>
                  </a:lnTo>
                  <a:lnTo>
                    <a:pt x="966" y="31814"/>
                  </a:lnTo>
                  <a:lnTo>
                    <a:pt x="2502" y="28654"/>
                  </a:lnTo>
                  <a:lnTo>
                    <a:pt x="2502" y="28610"/>
                  </a:lnTo>
                  <a:lnTo>
                    <a:pt x="2765" y="27294"/>
                  </a:lnTo>
                  <a:lnTo>
                    <a:pt x="2765" y="27250"/>
                  </a:lnTo>
                  <a:lnTo>
                    <a:pt x="2940" y="24398"/>
                  </a:lnTo>
                  <a:lnTo>
                    <a:pt x="3862" y="20668"/>
                  </a:lnTo>
                  <a:lnTo>
                    <a:pt x="4125" y="19571"/>
                  </a:lnTo>
                  <a:lnTo>
                    <a:pt x="4125" y="19527"/>
                  </a:lnTo>
                  <a:lnTo>
                    <a:pt x="4169" y="18342"/>
                  </a:lnTo>
                  <a:lnTo>
                    <a:pt x="4169" y="18299"/>
                  </a:lnTo>
                  <a:lnTo>
                    <a:pt x="3906" y="16105"/>
                  </a:lnTo>
                  <a:lnTo>
                    <a:pt x="3818" y="13779"/>
                  </a:lnTo>
                  <a:lnTo>
                    <a:pt x="3730" y="11278"/>
                  </a:lnTo>
                  <a:lnTo>
                    <a:pt x="3774" y="7504"/>
                  </a:lnTo>
                  <a:lnTo>
                    <a:pt x="3862" y="5310"/>
                  </a:lnTo>
                  <a:lnTo>
                    <a:pt x="4301" y="3467"/>
                  </a:lnTo>
                  <a:lnTo>
                    <a:pt x="4783" y="220"/>
                  </a:lnTo>
                  <a:lnTo>
                    <a:pt x="4783" y="132"/>
                  </a:lnTo>
                  <a:lnTo>
                    <a:pt x="4783" y="88"/>
                  </a:lnTo>
                  <a:lnTo>
                    <a:pt x="4696" y="44"/>
                  </a:lnTo>
                  <a:lnTo>
                    <a:pt x="465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2" name="Google Shape;992;p48"/>
            <p:cNvSpPr/>
            <p:nvPr/>
          </p:nvSpPr>
          <p:spPr>
            <a:xfrm>
              <a:off x="605600" y="2498225"/>
              <a:ext cx="454200" cy="2111750"/>
            </a:xfrm>
            <a:custGeom>
              <a:avLst/>
              <a:gdLst/>
              <a:ahLst/>
              <a:cxnLst/>
              <a:rect l="l" t="t" r="r" b="b"/>
              <a:pathLst>
                <a:path w="18168" h="84470" extrusionOk="0">
                  <a:moveTo>
                    <a:pt x="17904" y="0"/>
                  </a:moveTo>
                  <a:lnTo>
                    <a:pt x="14569" y="2370"/>
                  </a:lnTo>
                  <a:lnTo>
                    <a:pt x="13077" y="3203"/>
                  </a:lnTo>
                  <a:lnTo>
                    <a:pt x="10181" y="4344"/>
                  </a:lnTo>
                  <a:lnTo>
                    <a:pt x="8119" y="5134"/>
                  </a:lnTo>
                  <a:lnTo>
                    <a:pt x="6364" y="5485"/>
                  </a:lnTo>
                  <a:lnTo>
                    <a:pt x="6320" y="5485"/>
                  </a:lnTo>
                  <a:lnTo>
                    <a:pt x="5223" y="6275"/>
                  </a:lnTo>
                  <a:lnTo>
                    <a:pt x="4521" y="6714"/>
                  </a:lnTo>
                  <a:lnTo>
                    <a:pt x="4477" y="6758"/>
                  </a:lnTo>
                  <a:lnTo>
                    <a:pt x="1888" y="8952"/>
                  </a:lnTo>
                  <a:lnTo>
                    <a:pt x="308" y="10883"/>
                  </a:lnTo>
                  <a:lnTo>
                    <a:pt x="264" y="10926"/>
                  </a:lnTo>
                  <a:lnTo>
                    <a:pt x="1" y="11409"/>
                  </a:lnTo>
                  <a:lnTo>
                    <a:pt x="1" y="11497"/>
                  </a:lnTo>
                  <a:lnTo>
                    <a:pt x="1" y="11585"/>
                  </a:lnTo>
                  <a:lnTo>
                    <a:pt x="1976" y="15534"/>
                  </a:lnTo>
                  <a:lnTo>
                    <a:pt x="2809" y="18649"/>
                  </a:lnTo>
                  <a:lnTo>
                    <a:pt x="3468" y="22204"/>
                  </a:lnTo>
                  <a:lnTo>
                    <a:pt x="4082" y="25495"/>
                  </a:lnTo>
                  <a:lnTo>
                    <a:pt x="4784" y="27864"/>
                  </a:lnTo>
                  <a:lnTo>
                    <a:pt x="5574" y="30541"/>
                  </a:lnTo>
                  <a:lnTo>
                    <a:pt x="6144" y="33525"/>
                  </a:lnTo>
                  <a:lnTo>
                    <a:pt x="6408" y="35324"/>
                  </a:lnTo>
                  <a:lnTo>
                    <a:pt x="6276" y="39800"/>
                  </a:lnTo>
                  <a:lnTo>
                    <a:pt x="6320" y="41730"/>
                  </a:lnTo>
                  <a:lnTo>
                    <a:pt x="6364" y="41818"/>
                  </a:lnTo>
                  <a:lnTo>
                    <a:pt x="8031" y="44407"/>
                  </a:lnTo>
                  <a:lnTo>
                    <a:pt x="9786" y="46996"/>
                  </a:lnTo>
                  <a:lnTo>
                    <a:pt x="11498" y="49322"/>
                  </a:lnTo>
                  <a:lnTo>
                    <a:pt x="12595" y="51384"/>
                  </a:lnTo>
                  <a:lnTo>
                    <a:pt x="13779" y="53183"/>
                  </a:lnTo>
                  <a:lnTo>
                    <a:pt x="15228" y="55202"/>
                  </a:lnTo>
                  <a:lnTo>
                    <a:pt x="16588" y="57045"/>
                  </a:lnTo>
                  <a:lnTo>
                    <a:pt x="17597" y="58580"/>
                  </a:lnTo>
                  <a:lnTo>
                    <a:pt x="17685" y="58975"/>
                  </a:lnTo>
                  <a:lnTo>
                    <a:pt x="16763" y="60950"/>
                  </a:lnTo>
                  <a:lnTo>
                    <a:pt x="15798" y="62925"/>
                  </a:lnTo>
                  <a:lnTo>
                    <a:pt x="15798" y="62968"/>
                  </a:lnTo>
                  <a:lnTo>
                    <a:pt x="15140" y="64987"/>
                  </a:lnTo>
                  <a:lnTo>
                    <a:pt x="15140" y="65031"/>
                  </a:lnTo>
                  <a:lnTo>
                    <a:pt x="14920" y="67313"/>
                  </a:lnTo>
                  <a:lnTo>
                    <a:pt x="14920" y="67356"/>
                  </a:lnTo>
                  <a:lnTo>
                    <a:pt x="15052" y="68102"/>
                  </a:lnTo>
                  <a:lnTo>
                    <a:pt x="15052" y="68146"/>
                  </a:lnTo>
                  <a:lnTo>
                    <a:pt x="15535" y="69199"/>
                  </a:lnTo>
                  <a:lnTo>
                    <a:pt x="15886" y="71437"/>
                  </a:lnTo>
                  <a:lnTo>
                    <a:pt x="16149" y="73895"/>
                  </a:lnTo>
                  <a:lnTo>
                    <a:pt x="16193" y="75606"/>
                  </a:lnTo>
                  <a:lnTo>
                    <a:pt x="15973" y="77537"/>
                  </a:lnTo>
                  <a:lnTo>
                    <a:pt x="15973" y="77581"/>
                  </a:lnTo>
                  <a:lnTo>
                    <a:pt x="16017" y="79731"/>
                  </a:lnTo>
                  <a:lnTo>
                    <a:pt x="16017" y="79775"/>
                  </a:lnTo>
                  <a:lnTo>
                    <a:pt x="16281" y="81003"/>
                  </a:lnTo>
                  <a:lnTo>
                    <a:pt x="16281" y="81047"/>
                  </a:lnTo>
                  <a:lnTo>
                    <a:pt x="17816" y="84382"/>
                  </a:lnTo>
                  <a:lnTo>
                    <a:pt x="17904" y="84470"/>
                  </a:lnTo>
                  <a:lnTo>
                    <a:pt x="18080" y="84470"/>
                  </a:lnTo>
                  <a:lnTo>
                    <a:pt x="18124" y="84426"/>
                  </a:lnTo>
                  <a:lnTo>
                    <a:pt x="18168" y="84382"/>
                  </a:lnTo>
                  <a:lnTo>
                    <a:pt x="18168" y="84294"/>
                  </a:lnTo>
                  <a:lnTo>
                    <a:pt x="18168" y="84250"/>
                  </a:lnTo>
                  <a:lnTo>
                    <a:pt x="16588" y="80916"/>
                  </a:lnTo>
                  <a:lnTo>
                    <a:pt x="16368" y="79731"/>
                  </a:lnTo>
                  <a:lnTo>
                    <a:pt x="16325" y="77581"/>
                  </a:lnTo>
                  <a:lnTo>
                    <a:pt x="16544" y="75650"/>
                  </a:lnTo>
                  <a:lnTo>
                    <a:pt x="16544" y="75606"/>
                  </a:lnTo>
                  <a:lnTo>
                    <a:pt x="16500" y="73851"/>
                  </a:lnTo>
                  <a:lnTo>
                    <a:pt x="16237" y="71393"/>
                  </a:lnTo>
                  <a:lnTo>
                    <a:pt x="15886" y="69112"/>
                  </a:lnTo>
                  <a:lnTo>
                    <a:pt x="15842" y="69068"/>
                  </a:lnTo>
                  <a:lnTo>
                    <a:pt x="15403" y="68015"/>
                  </a:lnTo>
                  <a:lnTo>
                    <a:pt x="15271" y="67313"/>
                  </a:lnTo>
                  <a:lnTo>
                    <a:pt x="15491" y="65075"/>
                  </a:lnTo>
                  <a:lnTo>
                    <a:pt x="16105" y="63056"/>
                  </a:lnTo>
                  <a:lnTo>
                    <a:pt x="17071" y="61125"/>
                  </a:lnTo>
                  <a:lnTo>
                    <a:pt x="17992" y="59107"/>
                  </a:lnTo>
                  <a:lnTo>
                    <a:pt x="18036" y="58975"/>
                  </a:lnTo>
                  <a:lnTo>
                    <a:pt x="17948" y="58493"/>
                  </a:lnTo>
                  <a:lnTo>
                    <a:pt x="17904" y="58405"/>
                  </a:lnTo>
                  <a:lnTo>
                    <a:pt x="16895" y="56825"/>
                  </a:lnTo>
                  <a:lnTo>
                    <a:pt x="15535" y="54982"/>
                  </a:lnTo>
                  <a:lnTo>
                    <a:pt x="14087" y="52964"/>
                  </a:lnTo>
                  <a:lnTo>
                    <a:pt x="12902" y="51209"/>
                  </a:lnTo>
                  <a:lnTo>
                    <a:pt x="11805" y="49146"/>
                  </a:lnTo>
                  <a:lnTo>
                    <a:pt x="11761" y="49146"/>
                  </a:lnTo>
                  <a:lnTo>
                    <a:pt x="10094" y="46777"/>
                  </a:lnTo>
                  <a:lnTo>
                    <a:pt x="8294" y="44188"/>
                  </a:lnTo>
                  <a:lnTo>
                    <a:pt x="6671" y="41687"/>
                  </a:lnTo>
                  <a:lnTo>
                    <a:pt x="6627" y="39800"/>
                  </a:lnTo>
                  <a:lnTo>
                    <a:pt x="6759" y="35324"/>
                  </a:lnTo>
                  <a:lnTo>
                    <a:pt x="6759" y="35280"/>
                  </a:lnTo>
                  <a:lnTo>
                    <a:pt x="6495" y="33481"/>
                  </a:lnTo>
                  <a:lnTo>
                    <a:pt x="5881" y="30453"/>
                  </a:lnTo>
                  <a:lnTo>
                    <a:pt x="5135" y="27776"/>
                  </a:lnTo>
                  <a:lnTo>
                    <a:pt x="4433" y="25407"/>
                  </a:lnTo>
                  <a:lnTo>
                    <a:pt x="3775" y="22116"/>
                  </a:lnTo>
                  <a:lnTo>
                    <a:pt x="3160" y="18562"/>
                  </a:lnTo>
                  <a:lnTo>
                    <a:pt x="2327" y="15446"/>
                  </a:lnTo>
                  <a:lnTo>
                    <a:pt x="2327" y="15402"/>
                  </a:lnTo>
                  <a:lnTo>
                    <a:pt x="352" y="11497"/>
                  </a:lnTo>
                  <a:lnTo>
                    <a:pt x="571" y="11102"/>
                  </a:lnTo>
                  <a:lnTo>
                    <a:pt x="2151" y="9215"/>
                  </a:lnTo>
                  <a:lnTo>
                    <a:pt x="4696" y="7021"/>
                  </a:lnTo>
                  <a:lnTo>
                    <a:pt x="5442" y="6582"/>
                  </a:lnTo>
                  <a:lnTo>
                    <a:pt x="6495" y="5792"/>
                  </a:lnTo>
                  <a:lnTo>
                    <a:pt x="8207" y="5441"/>
                  </a:lnTo>
                  <a:lnTo>
                    <a:pt x="10313" y="4695"/>
                  </a:lnTo>
                  <a:lnTo>
                    <a:pt x="13209" y="3511"/>
                  </a:lnTo>
                  <a:lnTo>
                    <a:pt x="13253" y="3511"/>
                  </a:lnTo>
                  <a:lnTo>
                    <a:pt x="14745" y="2677"/>
                  </a:lnTo>
                  <a:lnTo>
                    <a:pt x="18124" y="307"/>
                  </a:lnTo>
                  <a:lnTo>
                    <a:pt x="18168" y="263"/>
                  </a:lnTo>
                  <a:lnTo>
                    <a:pt x="18168" y="176"/>
                  </a:lnTo>
                  <a:lnTo>
                    <a:pt x="18168" y="132"/>
                  </a:lnTo>
                  <a:lnTo>
                    <a:pt x="18168" y="44"/>
                  </a:lnTo>
                  <a:lnTo>
                    <a:pt x="1812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3" name="Google Shape;993;p48"/>
            <p:cNvSpPr/>
            <p:nvPr/>
          </p:nvSpPr>
          <p:spPr>
            <a:xfrm>
              <a:off x="489325" y="2325975"/>
              <a:ext cx="527700" cy="2220375"/>
            </a:xfrm>
            <a:custGeom>
              <a:avLst/>
              <a:gdLst/>
              <a:ahLst/>
              <a:cxnLst/>
              <a:rect l="l" t="t" r="r" b="b"/>
              <a:pathLst>
                <a:path w="21108" h="88815" extrusionOk="0">
                  <a:moveTo>
                    <a:pt x="20844" y="1"/>
                  </a:moveTo>
                  <a:lnTo>
                    <a:pt x="17509" y="1844"/>
                  </a:lnTo>
                  <a:lnTo>
                    <a:pt x="15315" y="3204"/>
                  </a:lnTo>
                  <a:lnTo>
                    <a:pt x="13779" y="4082"/>
                  </a:lnTo>
                  <a:lnTo>
                    <a:pt x="12243" y="5047"/>
                  </a:lnTo>
                  <a:lnTo>
                    <a:pt x="10707" y="6056"/>
                  </a:lnTo>
                  <a:lnTo>
                    <a:pt x="9216" y="7066"/>
                  </a:lnTo>
                  <a:lnTo>
                    <a:pt x="8470" y="7636"/>
                  </a:lnTo>
                  <a:lnTo>
                    <a:pt x="7811" y="8163"/>
                  </a:lnTo>
                  <a:lnTo>
                    <a:pt x="7109" y="8733"/>
                  </a:lnTo>
                  <a:lnTo>
                    <a:pt x="6495" y="9347"/>
                  </a:lnTo>
                  <a:lnTo>
                    <a:pt x="5881" y="9918"/>
                  </a:lnTo>
                  <a:lnTo>
                    <a:pt x="5310" y="10576"/>
                  </a:lnTo>
                  <a:lnTo>
                    <a:pt x="4784" y="11190"/>
                  </a:lnTo>
                  <a:lnTo>
                    <a:pt x="4301" y="11849"/>
                  </a:lnTo>
                  <a:lnTo>
                    <a:pt x="3292" y="13121"/>
                  </a:lnTo>
                  <a:lnTo>
                    <a:pt x="3292" y="13165"/>
                  </a:lnTo>
                  <a:lnTo>
                    <a:pt x="1185" y="17860"/>
                  </a:lnTo>
                  <a:lnTo>
                    <a:pt x="220" y="20712"/>
                  </a:lnTo>
                  <a:lnTo>
                    <a:pt x="176" y="20712"/>
                  </a:lnTo>
                  <a:lnTo>
                    <a:pt x="1" y="22204"/>
                  </a:lnTo>
                  <a:lnTo>
                    <a:pt x="1" y="22248"/>
                  </a:lnTo>
                  <a:lnTo>
                    <a:pt x="132" y="25495"/>
                  </a:lnTo>
                  <a:lnTo>
                    <a:pt x="176" y="25539"/>
                  </a:lnTo>
                  <a:lnTo>
                    <a:pt x="834" y="29532"/>
                  </a:lnTo>
                  <a:lnTo>
                    <a:pt x="834" y="29576"/>
                  </a:lnTo>
                  <a:lnTo>
                    <a:pt x="1493" y="31946"/>
                  </a:lnTo>
                  <a:lnTo>
                    <a:pt x="2414" y="34579"/>
                  </a:lnTo>
                  <a:lnTo>
                    <a:pt x="3467" y="37124"/>
                  </a:lnTo>
                  <a:lnTo>
                    <a:pt x="4389" y="39362"/>
                  </a:lnTo>
                  <a:lnTo>
                    <a:pt x="4959" y="41029"/>
                  </a:lnTo>
                  <a:lnTo>
                    <a:pt x="5486" y="42960"/>
                  </a:lnTo>
                  <a:lnTo>
                    <a:pt x="5661" y="44232"/>
                  </a:lnTo>
                  <a:lnTo>
                    <a:pt x="5573" y="46734"/>
                  </a:lnTo>
                  <a:lnTo>
                    <a:pt x="5881" y="48928"/>
                  </a:lnTo>
                  <a:lnTo>
                    <a:pt x="6363" y="51648"/>
                  </a:lnTo>
                  <a:lnTo>
                    <a:pt x="6276" y="56343"/>
                  </a:lnTo>
                  <a:lnTo>
                    <a:pt x="6188" y="58625"/>
                  </a:lnTo>
                  <a:lnTo>
                    <a:pt x="6188" y="61346"/>
                  </a:lnTo>
                  <a:lnTo>
                    <a:pt x="6276" y="65690"/>
                  </a:lnTo>
                  <a:lnTo>
                    <a:pt x="6276" y="65778"/>
                  </a:lnTo>
                  <a:lnTo>
                    <a:pt x="6539" y="66304"/>
                  </a:lnTo>
                  <a:lnTo>
                    <a:pt x="6583" y="66348"/>
                  </a:lnTo>
                  <a:lnTo>
                    <a:pt x="8996" y="68674"/>
                  </a:lnTo>
                  <a:lnTo>
                    <a:pt x="10839" y="70385"/>
                  </a:lnTo>
                  <a:lnTo>
                    <a:pt x="12902" y="71965"/>
                  </a:lnTo>
                  <a:lnTo>
                    <a:pt x="14745" y="73369"/>
                  </a:lnTo>
                  <a:lnTo>
                    <a:pt x="16412" y="74378"/>
                  </a:lnTo>
                  <a:lnTo>
                    <a:pt x="17948" y="75168"/>
                  </a:lnTo>
                  <a:lnTo>
                    <a:pt x="18825" y="76528"/>
                  </a:lnTo>
                  <a:lnTo>
                    <a:pt x="19440" y="77976"/>
                  </a:lnTo>
                  <a:lnTo>
                    <a:pt x="19747" y="80126"/>
                  </a:lnTo>
                  <a:lnTo>
                    <a:pt x="20054" y="82759"/>
                  </a:lnTo>
                  <a:lnTo>
                    <a:pt x="19922" y="84953"/>
                  </a:lnTo>
                  <a:lnTo>
                    <a:pt x="19703" y="87147"/>
                  </a:lnTo>
                  <a:lnTo>
                    <a:pt x="19615" y="88639"/>
                  </a:lnTo>
                  <a:lnTo>
                    <a:pt x="19659" y="88683"/>
                  </a:lnTo>
                  <a:lnTo>
                    <a:pt x="19659" y="88771"/>
                  </a:lnTo>
                  <a:lnTo>
                    <a:pt x="19747" y="88815"/>
                  </a:lnTo>
                  <a:lnTo>
                    <a:pt x="19791" y="88815"/>
                  </a:lnTo>
                  <a:lnTo>
                    <a:pt x="19922" y="88771"/>
                  </a:lnTo>
                  <a:lnTo>
                    <a:pt x="19966" y="88727"/>
                  </a:lnTo>
                  <a:lnTo>
                    <a:pt x="19966" y="88639"/>
                  </a:lnTo>
                  <a:lnTo>
                    <a:pt x="20054" y="87191"/>
                  </a:lnTo>
                  <a:lnTo>
                    <a:pt x="20273" y="84997"/>
                  </a:lnTo>
                  <a:lnTo>
                    <a:pt x="20405" y="82759"/>
                  </a:lnTo>
                  <a:lnTo>
                    <a:pt x="20405" y="82715"/>
                  </a:lnTo>
                  <a:lnTo>
                    <a:pt x="20098" y="80083"/>
                  </a:lnTo>
                  <a:lnTo>
                    <a:pt x="19791" y="77889"/>
                  </a:lnTo>
                  <a:lnTo>
                    <a:pt x="19791" y="77845"/>
                  </a:lnTo>
                  <a:lnTo>
                    <a:pt x="19133" y="76397"/>
                  </a:lnTo>
                  <a:lnTo>
                    <a:pt x="19133" y="76353"/>
                  </a:lnTo>
                  <a:lnTo>
                    <a:pt x="18211" y="74905"/>
                  </a:lnTo>
                  <a:lnTo>
                    <a:pt x="18167" y="74861"/>
                  </a:lnTo>
                  <a:lnTo>
                    <a:pt x="16587" y="74071"/>
                  </a:lnTo>
                  <a:lnTo>
                    <a:pt x="14964" y="73062"/>
                  </a:lnTo>
                  <a:lnTo>
                    <a:pt x="13121" y="71658"/>
                  </a:lnTo>
                  <a:lnTo>
                    <a:pt x="11102" y="70078"/>
                  </a:lnTo>
                  <a:lnTo>
                    <a:pt x="9216" y="68410"/>
                  </a:lnTo>
                  <a:lnTo>
                    <a:pt x="6846" y="66129"/>
                  </a:lnTo>
                  <a:lnTo>
                    <a:pt x="6627" y="65646"/>
                  </a:lnTo>
                  <a:lnTo>
                    <a:pt x="6539" y="61346"/>
                  </a:lnTo>
                  <a:lnTo>
                    <a:pt x="6539" y="58625"/>
                  </a:lnTo>
                  <a:lnTo>
                    <a:pt x="6627" y="56343"/>
                  </a:lnTo>
                  <a:lnTo>
                    <a:pt x="6714" y="51648"/>
                  </a:lnTo>
                  <a:lnTo>
                    <a:pt x="6714" y="51604"/>
                  </a:lnTo>
                  <a:lnTo>
                    <a:pt x="6232" y="48884"/>
                  </a:lnTo>
                  <a:lnTo>
                    <a:pt x="5925" y="46690"/>
                  </a:lnTo>
                  <a:lnTo>
                    <a:pt x="6012" y="44232"/>
                  </a:lnTo>
                  <a:lnTo>
                    <a:pt x="6012" y="44188"/>
                  </a:lnTo>
                  <a:lnTo>
                    <a:pt x="5837" y="42916"/>
                  </a:lnTo>
                  <a:lnTo>
                    <a:pt x="5310" y="40897"/>
                  </a:lnTo>
                  <a:lnTo>
                    <a:pt x="4696" y="39230"/>
                  </a:lnTo>
                  <a:lnTo>
                    <a:pt x="3818" y="36992"/>
                  </a:lnTo>
                  <a:lnTo>
                    <a:pt x="2765" y="34447"/>
                  </a:lnTo>
                  <a:lnTo>
                    <a:pt x="1800" y="31858"/>
                  </a:lnTo>
                  <a:lnTo>
                    <a:pt x="1142" y="29489"/>
                  </a:lnTo>
                  <a:lnTo>
                    <a:pt x="483" y="25495"/>
                  </a:lnTo>
                  <a:lnTo>
                    <a:pt x="352" y="22248"/>
                  </a:lnTo>
                  <a:lnTo>
                    <a:pt x="527" y="20800"/>
                  </a:lnTo>
                  <a:lnTo>
                    <a:pt x="1493" y="17992"/>
                  </a:lnTo>
                  <a:lnTo>
                    <a:pt x="3599" y="13341"/>
                  </a:lnTo>
                  <a:lnTo>
                    <a:pt x="4608" y="12068"/>
                  </a:lnTo>
                  <a:lnTo>
                    <a:pt x="5091" y="11410"/>
                  </a:lnTo>
                  <a:lnTo>
                    <a:pt x="5573" y="10796"/>
                  </a:lnTo>
                  <a:lnTo>
                    <a:pt x="6144" y="10181"/>
                  </a:lnTo>
                  <a:lnTo>
                    <a:pt x="6758" y="9567"/>
                  </a:lnTo>
                  <a:lnTo>
                    <a:pt x="7373" y="8996"/>
                  </a:lnTo>
                  <a:lnTo>
                    <a:pt x="8031" y="8426"/>
                  </a:lnTo>
                  <a:lnTo>
                    <a:pt x="9435" y="7329"/>
                  </a:lnTo>
                  <a:lnTo>
                    <a:pt x="10927" y="6320"/>
                  </a:lnTo>
                  <a:lnTo>
                    <a:pt x="12419" y="5354"/>
                  </a:lnTo>
                  <a:lnTo>
                    <a:pt x="13955" y="4389"/>
                  </a:lnTo>
                  <a:lnTo>
                    <a:pt x="15490" y="3468"/>
                  </a:lnTo>
                  <a:lnTo>
                    <a:pt x="17684" y="2151"/>
                  </a:lnTo>
                  <a:lnTo>
                    <a:pt x="21019" y="308"/>
                  </a:lnTo>
                  <a:lnTo>
                    <a:pt x="21063" y="264"/>
                  </a:lnTo>
                  <a:lnTo>
                    <a:pt x="21107" y="220"/>
                  </a:lnTo>
                  <a:lnTo>
                    <a:pt x="21107" y="133"/>
                  </a:lnTo>
                  <a:lnTo>
                    <a:pt x="21063" y="89"/>
                  </a:lnTo>
                  <a:lnTo>
                    <a:pt x="21019" y="45"/>
                  </a:lnTo>
                  <a:lnTo>
                    <a:pt x="2097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4" name="Google Shape;994;p48"/>
            <p:cNvSpPr/>
            <p:nvPr/>
          </p:nvSpPr>
          <p:spPr>
            <a:xfrm>
              <a:off x="261150" y="2997350"/>
              <a:ext cx="377400" cy="1344975"/>
            </a:xfrm>
            <a:custGeom>
              <a:avLst/>
              <a:gdLst/>
              <a:ahLst/>
              <a:cxnLst/>
              <a:rect l="l" t="t" r="r" b="b"/>
              <a:pathLst>
                <a:path w="15096" h="53799" extrusionOk="0">
                  <a:moveTo>
                    <a:pt x="88" y="1"/>
                  </a:moveTo>
                  <a:lnTo>
                    <a:pt x="44" y="45"/>
                  </a:lnTo>
                  <a:lnTo>
                    <a:pt x="0" y="89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2326" y="5223"/>
                  </a:lnTo>
                  <a:lnTo>
                    <a:pt x="4871" y="9479"/>
                  </a:lnTo>
                  <a:lnTo>
                    <a:pt x="6670" y="12989"/>
                  </a:lnTo>
                  <a:lnTo>
                    <a:pt x="8206" y="16149"/>
                  </a:lnTo>
                  <a:lnTo>
                    <a:pt x="8996" y="17904"/>
                  </a:lnTo>
                  <a:lnTo>
                    <a:pt x="9259" y="18694"/>
                  </a:lnTo>
                  <a:lnTo>
                    <a:pt x="9347" y="21283"/>
                  </a:lnTo>
                  <a:lnTo>
                    <a:pt x="9391" y="25671"/>
                  </a:lnTo>
                  <a:lnTo>
                    <a:pt x="9391" y="28918"/>
                  </a:lnTo>
                  <a:lnTo>
                    <a:pt x="9479" y="36114"/>
                  </a:lnTo>
                  <a:lnTo>
                    <a:pt x="9830" y="42433"/>
                  </a:lnTo>
                  <a:lnTo>
                    <a:pt x="9961" y="43442"/>
                  </a:lnTo>
                  <a:lnTo>
                    <a:pt x="9961" y="43486"/>
                  </a:lnTo>
                  <a:lnTo>
                    <a:pt x="10751" y="45505"/>
                  </a:lnTo>
                  <a:lnTo>
                    <a:pt x="11936" y="48006"/>
                  </a:lnTo>
                  <a:lnTo>
                    <a:pt x="12901" y="49980"/>
                  </a:lnTo>
                  <a:lnTo>
                    <a:pt x="13603" y="51604"/>
                  </a:lnTo>
                  <a:lnTo>
                    <a:pt x="14744" y="53710"/>
                  </a:lnTo>
                  <a:lnTo>
                    <a:pt x="14832" y="53754"/>
                  </a:lnTo>
                  <a:lnTo>
                    <a:pt x="14920" y="53798"/>
                  </a:lnTo>
                  <a:lnTo>
                    <a:pt x="15008" y="53754"/>
                  </a:lnTo>
                  <a:lnTo>
                    <a:pt x="15052" y="53710"/>
                  </a:lnTo>
                  <a:lnTo>
                    <a:pt x="15095" y="53666"/>
                  </a:lnTo>
                  <a:lnTo>
                    <a:pt x="15095" y="53623"/>
                  </a:lnTo>
                  <a:lnTo>
                    <a:pt x="15052" y="53535"/>
                  </a:lnTo>
                  <a:lnTo>
                    <a:pt x="13911" y="51428"/>
                  </a:lnTo>
                  <a:lnTo>
                    <a:pt x="13209" y="49849"/>
                  </a:lnTo>
                  <a:lnTo>
                    <a:pt x="12243" y="47830"/>
                  </a:lnTo>
                  <a:lnTo>
                    <a:pt x="11058" y="45373"/>
                  </a:lnTo>
                  <a:lnTo>
                    <a:pt x="10312" y="43398"/>
                  </a:lnTo>
                  <a:lnTo>
                    <a:pt x="10181" y="42433"/>
                  </a:lnTo>
                  <a:lnTo>
                    <a:pt x="9830" y="36114"/>
                  </a:lnTo>
                  <a:lnTo>
                    <a:pt x="9742" y="28918"/>
                  </a:lnTo>
                  <a:lnTo>
                    <a:pt x="9742" y="25671"/>
                  </a:lnTo>
                  <a:lnTo>
                    <a:pt x="9698" y="21283"/>
                  </a:lnTo>
                  <a:lnTo>
                    <a:pt x="9610" y="18650"/>
                  </a:lnTo>
                  <a:lnTo>
                    <a:pt x="9566" y="18606"/>
                  </a:lnTo>
                  <a:lnTo>
                    <a:pt x="9303" y="17816"/>
                  </a:lnTo>
                  <a:lnTo>
                    <a:pt x="8513" y="16017"/>
                  </a:lnTo>
                  <a:lnTo>
                    <a:pt x="6977" y="12814"/>
                  </a:lnTo>
                  <a:lnTo>
                    <a:pt x="5178" y="9347"/>
                  </a:lnTo>
                  <a:lnTo>
                    <a:pt x="2633" y="5047"/>
                  </a:lnTo>
                  <a:lnTo>
                    <a:pt x="308" y="89"/>
                  </a:lnTo>
                  <a:lnTo>
                    <a:pt x="264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5" name="Google Shape;995;p48"/>
            <p:cNvSpPr/>
            <p:nvPr/>
          </p:nvSpPr>
          <p:spPr>
            <a:xfrm>
              <a:off x="238125" y="3076350"/>
              <a:ext cx="340075" cy="1220975"/>
            </a:xfrm>
            <a:custGeom>
              <a:avLst/>
              <a:gdLst/>
              <a:ahLst/>
              <a:cxnLst/>
              <a:rect l="l" t="t" r="r" b="b"/>
              <a:pathLst>
                <a:path w="13603" h="48839" extrusionOk="0">
                  <a:moveTo>
                    <a:pt x="132" y="0"/>
                  </a:moveTo>
                  <a:lnTo>
                    <a:pt x="44" y="44"/>
                  </a:lnTo>
                  <a:lnTo>
                    <a:pt x="44" y="88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1448" y="3905"/>
                  </a:lnTo>
                  <a:lnTo>
                    <a:pt x="1492" y="3949"/>
                  </a:lnTo>
                  <a:lnTo>
                    <a:pt x="4344" y="6889"/>
                  </a:lnTo>
                  <a:lnTo>
                    <a:pt x="6143" y="10136"/>
                  </a:lnTo>
                  <a:lnTo>
                    <a:pt x="7855" y="13603"/>
                  </a:lnTo>
                  <a:lnTo>
                    <a:pt x="8820" y="15490"/>
                  </a:lnTo>
                  <a:lnTo>
                    <a:pt x="9039" y="16631"/>
                  </a:lnTo>
                  <a:lnTo>
                    <a:pt x="9083" y="18825"/>
                  </a:lnTo>
                  <a:lnTo>
                    <a:pt x="9127" y="21019"/>
                  </a:lnTo>
                  <a:lnTo>
                    <a:pt x="9171" y="25407"/>
                  </a:lnTo>
                  <a:lnTo>
                    <a:pt x="9171" y="28303"/>
                  </a:lnTo>
                  <a:lnTo>
                    <a:pt x="9215" y="31243"/>
                  </a:lnTo>
                  <a:lnTo>
                    <a:pt x="9303" y="34227"/>
                  </a:lnTo>
                  <a:lnTo>
                    <a:pt x="9434" y="37167"/>
                  </a:lnTo>
                  <a:lnTo>
                    <a:pt x="9654" y="40546"/>
                  </a:lnTo>
                  <a:lnTo>
                    <a:pt x="9654" y="40633"/>
                  </a:lnTo>
                  <a:lnTo>
                    <a:pt x="12681" y="47347"/>
                  </a:lnTo>
                  <a:lnTo>
                    <a:pt x="13252" y="48751"/>
                  </a:lnTo>
                  <a:lnTo>
                    <a:pt x="13340" y="48839"/>
                  </a:lnTo>
                  <a:lnTo>
                    <a:pt x="13471" y="48839"/>
                  </a:lnTo>
                  <a:lnTo>
                    <a:pt x="13559" y="48795"/>
                  </a:lnTo>
                  <a:lnTo>
                    <a:pt x="13559" y="48751"/>
                  </a:lnTo>
                  <a:lnTo>
                    <a:pt x="13603" y="48707"/>
                  </a:lnTo>
                  <a:lnTo>
                    <a:pt x="13559" y="48620"/>
                  </a:lnTo>
                  <a:lnTo>
                    <a:pt x="13033" y="47215"/>
                  </a:lnTo>
                  <a:lnTo>
                    <a:pt x="10005" y="40502"/>
                  </a:lnTo>
                  <a:lnTo>
                    <a:pt x="9785" y="37167"/>
                  </a:lnTo>
                  <a:lnTo>
                    <a:pt x="9654" y="34183"/>
                  </a:lnTo>
                  <a:lnTo>
                    <a:pt x="9566" y="31243"/>
                  </a:lnTo>
                  <a:lnTo>
                    <a:pt x="9522" y="28303"/>
                  </a:lnTo>
                  <a:lnTo>
                    <a:pt x="9522" y="25407"/>
                  </a:lnTo>
                  <a:lnTo>
                    <a:pt x="9478" y="21019"/>
                  </a:lnTo>
                  <a:lnTo>
                    <a:pt x="9434" y="18825"/>
                  </a:lnTo>
                  <a:lnTo>
                    <a:pt x="9390" y="16631"/>
                  </a:lnTo>
                  <a:lnTo>
                    <a:pt x="9390" y="16587"/>
                  </a:lnTo>
                  <a:lnTo>
                    <a:pt x="9171" y="15402"/>
                  </a:lnTo>
                  <a:lnTo>
                    <a:pt x="9171" y="15314"/>
                  </a:lnTo>
                  <a:lnTo>
                    <a:pt x="8162" y="13428"/>
                  </a:lnTo>
                  <a:lnTo>
                    <a:pt x="6450" y="9961"/>
                  </a:lnTo>
                  <a:lnTo>
                    <a:pt x="4651" y="6714"/>
                  </a:lnTo>
                  <a:lnTo>
                    <a:pt x="4607" y="6670"/>
                  </a:lnTo>
                  <a:lnTo>
                    <a:pt x="1755" y="3730"/>
                  </a:lnTo>
                  <a:lnTo>
                    <a:pt x="351" y="132"/>
                  </a:lnTo>
                  <a:lnTo>
                    <a:pt x="307" y="44"/>
                  </a:lnTo>
                  <a:lnTo>
                    <a:pt x="26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6" name="Google Shape;996;p48"/>
            <p:cNvSpPr/>
            <p:nvPr/>
          </p:nvSpPr>
          <p:spPr>
            <a:xfrm>
              <a:off x="343425" y="3363750"/>
              <a:ext cx="188700" cy="900675"/>
            </a:xfrm>
            <a:custGeom>
              <a:avLst/>
              <a:gdLst/>
              <a:ahLst/>
              <a:cxnLst/>
              <a:rect l="l" t="t" r="r" b="b"/>
              <a:pathLst>
                <a:path w="7548" h="36027" extrusionOk="0">
                  <a:moveTo>
                    <a:pt x="176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44" y="132"/>
                  </a:lnTo>
                  <a:lnTo>
                    <a:pt x="1" y="220"/>
                  </a:lnTo>
                  <a:lnTo>
                    <a:pt x="44" y="264"/>
                  </a:lnTo>
                  <a:lnTo>
                    <a:pt x="3467" y="6144"/>
                  </a:lnTo>
                  <a:lnTo>
                    <a:pt x="3686" y="10488"/>
                  </a:lnTo>
                  <a:lnTo>
                    <a:pt x="3774" y="13823"/>
                  </a:lnTo>
                  <a:lnTo>
                    <a:pt x="3774" y="16675"/>
                  </a:lnTo>
                  <a:lnTo>
                    <a:pt x="3862" y="21063"/>
                  </a:lnTo>
                  <a:lnTo>
                    <a:pt x="4257" y="28479"/>
                  </a:lnTo>
                  <a:lnTo>
                    <a:pt x="4432" y="29576"/>
                  </a:lnTo>
                  <a:lnTo>
                    <a:pt x="4432" y="29620"/>
                  </a:lnTo>
                  <a:lnTo>
                    <a:pt x="5705" y="32648"/>
                  </a:lnTo>
                  <a:lnTo>
                    <a:pt x="7197" y="35939"/>
                  </a:lnTo>
                  <a:lnTo>
                    <a:pt x="7285" y="36027"/>
                  </a:lnTo>
                  <a:lnTo>
                    <a:pt x="7460" y="36027"/>
                  </a:lnTo>
                  <a:lnTo>
                    <a:pt x="7504" y="35983"/>
                  </a:lnTo>
                  <a:lnTo>
                    <a:pt x="7548" y="35939"/>
                  </a:lnTo>
                  <a:lnTo>
                    <a:pt x="7548" y="35851"/>
                  </a:lnTo>
                  <a:lnTo>
                    <a:pt x="7548" y="35807"/>
                  </a:lnTo>
                  <a:lnTo>
                    <a:pt x="6012" y="32516"/>
                  </a:lnTo>
                  <a:lnTo>
                    <a:pt x="4784" y="29488"/>
                  </a:lnTo>
                  <a:lnTo>
                    <a:pt x="4608" y="28435"/>
                  </a:lnTo>
                  <a:lnTo>
                    <a:pt x="4213" y="21063"/>
                  </a:lnTo>
                  <a:lnTo>
                    <a:pt x="4125" y="16675"/>
                  </a:lnTo>
                  <a:lnTo>
                    <a:pt x="4125" y="13823"/>
                  </a:lnTo>
                  <a:lnTo>
                    <a:pt x="4038" y="10444"/>
                  </a:lnTo>
                  <a:lnTo>
                    <a:pt x="3818" y="6100"/>
                  </a:lnTo>
                  <a:lnTo>
                    <a:pt x="3818" y="6012"/>
                  </a:lnTo>
                  <a:lnTo>
                    <a:pt x="352" y="89"/>
                  </a:lnTo>
                  <a:lnTo>
                    <a:pt x="308" y="45"/>
                  </a:lnTo>
                  <a:lnTo>
                    <a:pt x="220" y="45"/>
                  </a:lnTo>
                  <a:lnTo>
                    <a:pt x="17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7" name="Google Shape;997;p48"/>
            <p:cNvSpPr/>
            <p:nvPr/>
          </p:nvSpPr>
          <p:spPr>
            <a:xfrm>
              <a:off x="2699800" y="3180550"/>
              <a:ext cx="204075" cy="111925"/>
            </a:xfrm>
            <a:custGeom>
              <a:avLst/>
              <a:gdLst/>
              <a:ahLst/>
              <a:cxnLst/>
              <a:rect l="l" t="t" r="r" b="b"/>
              <a:pathLst>
                <a:path w="8163" h="4477" extrusionOk="0">
                  <a:moveTo>
                    <a:pt x="4828" y="1"/>
                  </a:moveTo>
                  <a:lnTo>
                    <a:pt x="4740" y="45"/>
                  </a:lnTo>
                  <a:lnTo>
                    <a:pt x="2590" y="1054"/>
                  </a:lnTo>
                  <a:lnTo>
                    <a:pt x="922" y="1712"/>
                  </a:lnTo>
                  <a:lnTo>
                    <a:pt x="879" y="1756"/>
                  </a:lnTo>
                  <a:lnTo>
                    <a:pt x="220" y="2326"/>
                  </a:lnTo>
                  <a:lnTo>
                    <a:pt x="133" y="2414"/>
                  </a:lnTo>
                  <a:lnTo>
                    <a:pt x="1" y="2853"/>
                  </a:lnTo>
                  <a:lnTo>
                    <a:pt x="1" y="2941"/>
                  </a:lnTo>
                  <a:lnTo>
                    <a:pt x="176" y="3511"/>
                  </a:lnTo>
                  <a:lnTo>
                    <a:pt x="220" y="3555"/>
                  </a:lnTo>
                  <a:lnTo>
                    <a:pt x="703" y="4038"/>
                  </a:lnTo>
                  <a:lnTo>
                    <a:pt x="747" y="4038"/>
                  </a:lnTo>
                  <a:lnTo>
                    <a:pt x="1361" y="4345"/>
                  </a:lnTo>
                  <a:lnTo>
                    <a:pt x="1449" y="4389"/>
                  </a:lnTo>
                  <a:lnTo>
                    <a:pt x="3029" y="4477"/>
                  </a:lnTo>
                  <a:lnTo>
                    <a:pt x="3073" y="4477"/>
                  </a:lnTo>
                  <a:lnTo>
                    <a:pt x="5179" y="4038"/>
                  </a:lnTo>
                  <a:lnTo>
                    <a:pt x="8031" y="3204"/>
                  </a:lnTo>
                  <a:lnTo>
                    <a:pt x="8119" y="3160"/>
                  </a:lnTo>
                  <a:lnTo>
                    <a:pt x="8163" y="3116"/>
                  </a:lnTo>
                  <a:lnTo>
                    <a:pt x="8163" y="3029"/>
                  </a:lnTo>
                  <a:lnTo>
                    <a:pt x="8163" y="2985"/>
                  </a:lnTo>
                  <a:lnTo>
                    <a:pt x="8119" y="2897"/>
                  </a:lnTo>
                  <a:lnTo>
                    <a:pt x="8075" y="2897"/>
                  </a:lnTo>
                  <a:lnTo>
                    <a:pt x="8031" y="2853"/>
                  </a:lnTo>
                  <a:lnTo>
                    <a:pt x="7943" y="2853"/>
                  </a:lnTo>
                  <a:lnTo>
                    <a:pt x="5091" y="3687"/>
                  </a:lnTo>
                  <a:lnTo>
                    <a:pt x="3029" y="4126"/>
                  </a:lnTo>
                  <a:lnTo>
                    <a:pt x="1493" y="4038"/>
                  </a:lnTo>
                  <a:lnTo>
                    <a:pt x="922" y="3774"/>
                  </a:lnTo>
                  <a:lnTo>
                    <a:pt x="527" y="3336"/>
                  </a:lnTo>
                  <a:lnTo>
                    <a:pt x="352" y="2897"/>
                  </a:lnTo>
                  <a:lnTo>
                    <a:pt x="484" y="2590"/>
                  </a:lnTo>
                  <a:lnTo>
                    <a:pt x="1098" y="2063"/>
                  </a:lnTo>
                  <a:lnTo>
                    <a:pt x="2722" y="1361"/>
                  </a:lnTo>
                  <a:lnTo>
                    <a:pt x="4916" y="352"/>
                  </a:lnTo>
                  <a:lnTo>
                    <a:pt x="4959" y="308"/>
                  </a:lnTo>
                  <a:lnTo>
                    <a:pt x="5003" y="264"/>
                  </a:lnTo>
                  <a:lnTo>
                    <a:pt x="5003" y="176"/>
                  </a:lnTo>
                  <a:lnTo>
                    <a:pt x="5003" y="132"/>
                  </a:lnTo>
                  <a:lnTo>
                    <a:pt x="4959" y="45"/>
                  </a:lnTo>
                  <a:lnTo>
                    <a:pt x="4872" y="45"/>
                  </a:lnTo>
                  <a:lnTo>
                    <a:pt x="482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8" name="Google Shape;998;p48"/>
            <p:cNvSpPr/>
            <p:nvPr/>
          </p:nvSpPr>
          <p:spPr>
            <a:xfrm>
              <a:off x="3153975" y="3567800"/>
              <a:ext cx="561700" cy="625325"/>
            </a:xfrm>
            <a:custGeom>
              <a:avLst/>
              <a:gdLst/>
              <a:ahLst/>
              <a:cxnLst/>
              <a:rect l="l" t="t" r="r" b="b"/>
              <a:pathLst>
                <a:path w="22468" h="25013" extrusionOk="0">
                  <a:moveTo>
                    <a:pt x="3774" y="1"/>
                  </a:moveTo>
                  <a:lnTo>
                    <a:pt x="3730" y="44"/>
                  </a:lnTo>
                  <a:lnTo>
                    <a:pt x="3686" y="88"/>
                  </a:lnTo>
                  <a:lnTo>
                    <a:pt x="2151" y="3599"/>
                  </a:lnTo>
                  <a:lnTo>
                    <a:pt x="1361" y="5442"/>
                  </a:lnTo>
                  <a:lnTo>
                    <a:pt x="1361" y="5486"/>
                  </a:lnTo>
                  <a:lnTo>
                    <a:pt x="703" y="8733"/>
                  </a:lnTo>
                  <a:lnTo>
                    <a:pt x="132" y="11629"/>
                  </a:lnTo>
                  <a:lnTo>
                    <a:pt x="0" y="12331"/>
                  </a:lnTo>
                  <a:lnTo>
                    <a:pt x="0" y="12463"/>
                  </a:lnTo>
                  <a:lnTo>
                    <a:pt x="88" y="12506"/>
                  </a:lnTo>
                  <a:lnTo>
                    <a:pt x="3335" y="14788"/>
                  </a:lnTo>
                  <a:lnTo>
                    <a:pt x="3862" y="15534"/>
                  </a:lnTo>
                  <a:lnTo>
                    <a:pt x="4915" y="17860"/>
                  </a:lnTo>
                  <a:lnTo>
                    <a:pt x="6012" y="19747"/>
                  </a:lnTo>
                  <a:lnTo>
                    <a:pt x="6012" y="19791"/>
                  </a:lnTo>
                  <a:lnTo>
                    <a:pt x="7241" y="21326"/>
                  </a:lnTo>
                  <a:lnTo>
                    <a:pt x="7285" y="21370"/>
                  </a:lnTo>
                  <a:lnTo>
                    <a:pt x="8645" y="22072"/>
                  </a:lnTo>
                  <a:lnTo>
                    <a:pt x="9523" y="22379"/>
                  </a:lnTo>
                  <a:lnTo>
                    <a:pt x="9566" y="22423"/>
                  </a:lnTo>
                  <a:lnTo>
                    <a:pt x="12243" y="22818"/>
                  </a:lnTo>
                  <a:lnTo>
                    <a:pt x="14525" y="23038"/>
                  </a:lnTo>
                  <a:lnTo>
                    <a:pt x="18079" y="24266"/>
                  </a:lnTo>
                  <a:lnTo>
                    <a:pt x="20273" y="24881"/>
                  </a:lnTo>
                  <a:lnTo>
                    <a:pt x="20317" y="24881"/>
                  </a:lnTo>
                  <a:lnTo>
                    <a:pt x="21326" y="25012"/>
                  </a:lnTo>
                  <a:lnTo>
                    <a:pt x="21414" y="25012"/>
                  </a:lnTo>
                  <a:lnTo>
                    <a:pt x="22336" y="24749"/>
                  </a:lnTo>
                  <a:lnTo>
                    <a:pt x="22423" y="24705"/>
                  </a:lnTo>
                  <a:lnTo>
                    <a:pt x="22467" y="24661"/>
                  </a:lnTo>
                  <a:lnTo>
                    <a:pt x="22467" y="24617"/>
                  </a:lnTo>
                  <a:lnTo>
                    <a:pt x="22467" y="24530"/>
                  </a:lnTo>
                  <a:lnTo>
                    <a:pt x="22467" y="24486"/>
                  </a:lnTo>
                  <a:lnTo>
                    <a:pt x="22423" y="24442"/>
                  </a:lnTo>
                  <a:lnTo>
                    <a:pt x="22336" y="24398"/>
                  </a:lnTo>
                  <a:lnTo>
                    <a:pt x="22248" y="24398"/>
                  </a:lnTo>
                  <a:lnTo>
                    <a:pt x="21326" y="24661"/>
                  </a:lnTo>
                  <a:lnTo>
                    <a:pt x="20361" y="24530"/>
                  </a:lnTo>
                  <a:lnTo>
                    <a:pt x="18211" y="23915"/>
                  </a:lnTo>
                  <a:lnTo>
                    <a:pt x="14613" y="22731"/>
                  </a:lnTo>
                  <a:lnTo>
                    <a:pt x="12287" y="22467"/>
                  </a:lnTo>
                  <a:lnTo>
                    <a:pt x="9610" y="22072"/>
                  </a:lnTo>
                  <a:lnTo>
                    <a:pt x="8777" y="21765"/>
                  </a:lnTo>
                  <a:lnTo>
                    <a:pt x="7460" y="21107"/>
                  </a:lnTo>
                  <a:lnTo>
                    <a:pt x="6319" y="19571"/>
                  </a:lnTo>
                  <a:lnTo>
                    <a:pt x="5222" y="17684"/>
                  </a:lnTo>
                  <a:lnTo>
                    <a:pt x="4169" y="15359"/>
                  </a:lnTo>
                  <a:lnTo>
                    <a:pt x="4169" y="15315"/>
                  </a:lnTo>
                  <a:lnTo>
                    <a:pt x="3643" y="14569"/>
                  </a:lnTo>
                  <a:lnTo>
                    <a:pt x="3599" y="14525"/>
                  </a:lnTo>
                  <a:lnTo>
                    <a:pt x="351" y="12287"/>
                  </a:lnTo>
                  <a:lnTo>
                    <a:pt x="483" y="11673"/>
                  </a:lnTo>
                  <a:lnTo>
                    <a:pt x="1054" y="8820"/>
                  </a:lnTo>
                  <a:lnTo>
                    <a:pt x="1712" y="5573"/>
                  </a:lnTo>
                  <a:lnTo>
                    <a:pt x="2458" y="3730"/>
                  </a:lnTo>
                  <a:lnTo>
                    <a:pt x="3994" y="220"/>
                  </a:lnTo>
                  <a:lnTo>
                    <a:pt x="3994" y="176"/>
                  </a:lnTo>
                  <a:lnTo>
                    <a:pt x="3994" y="88"/>
                  </a:lnTo>
                  <a:lnTo>
                    <a:pt x="3950" y="44"/>
                  </a:lnTo>
                  <a:lnTo>
                    <a:pt x="390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9" name="Google Shape;999;p48"/>
            <p:cNvSpPr/>
            <p:nvPr/>
          </p:nvSpPr>
          <p:spPr>
            <a:xfrm>
              <a:off x="2632900" y="3118025"/>
              <a:ext cx="307175" cy="222725"/>
            </a:xfrm>
            <a:custGeom>
              <a:avLst/>
              <a:gdLst/>
              <a:ahLst/>
              <a:cxnLst/>
              <a:rect l="l" t="t" r="r" b="b"/>
              <a:pathLst>
                <a:path w="12287" h="8909" extrusionOk="0">
                  <a:moveTo>
                    <a:pt x="4695" y="1"/>
                  </a:moveTo>
                  <a:lnTo>
                    <a:pt x="4608" y="44"/>
                  </a:lnTo>
                  <a:lnTo>
                    <a:pt x="4564" y="88"/>
                  </a:lnTo>
                  <a:lnTo>
                    <a:pt x="3116" y="2238"/>
                  </a:lnTo>
                  <a:lnTo>
                    <a:pt x="2106" y="3116"/>
                  </a:lnTo>
                  <a:lnTo>
                    <a:pt x="2106" y="3160"/>
                  </a:lnTo>
                  <a:lnTo>
                    <a:pt x="746" y="4784"/>
                  </a:lnTo>
                  <a:lnTo>
                    <a:pt x="746" y="4827"/>
                  </a:lnTo>
                  <a:lnTo>
                    <a:pt x="0" y="6232"/>
                  </a:lnTo>
                  <a:lnTo>
                    <a:pt x="0" y="6319"/>
                  </a:lnTo>
                  <a:lnTo>
                    <a:pt x="0" y="6407"/>
                  </a:lnTo>
                  <a:lnTo>
                    <a:pt x="307" y="6934"/>
                  </a:lnTo>
                  <a:lnTo>
                    <a:pt x="351" y="6978"/>
                  </a:lnTo>
                  <a:lnTo>
                    <a:pt x="2633" y="8426"/>
                  </a:lnTo>
                  <a:lnTo>
                    <a:pt x="2677" y="8469"/>
                  </a:lnTo>
                  <a:lnTo>
                    <a:pt x="5836" y="8908"/>
                  </a:lnTo>
                  <a:lnTo>
                    <a:pt x="5880" y="8908"/>
                  </a:lnTo>
                  <a:lnTo>
                    <a:pt x="8294" y="8294"/>
                  </a:lnTo>
                  <a:lnTo>
                    <a:pt x="10839" y="7285"/>
                  </a:lnTo>
                  <a:lnTo>
                    <a:pt x="12155" y="7021"/>
                  </a:lnTo>
                  <a:lnTo>
                    <a:pt x="12199" y="6978"/>
                  </a:lnTo>
                  <a:lnTo>
                    <a:pt x="12287" y="6934"/>
                  </a:lnTo>
                  <a:lnTo>
                    <a:pt x="12287" y="6890"/>
                  </a:lnTo>
                  <a:lnTo>
                    <a:pt x="12287" y="6802"/>
                  </a:lnTo>
                  <a:lnTo>
                    <a:pt x="12287" y="6758"/>
                  </a:lnTo>
                  <a:lnTo>
                    <a:pt x="12199" y="6714"/>
                  </a:lnTo>
                  <a:lnTo>
                    <a:pt x="12155" y="6670"/>
                  </a:lnTo>
                  <a:lnTo>
                    <a:pt x="12067" y="6670"/>
                  </a:lnTo>
                  <a:lnTo>
                    <a:pt x="10795" y="6934"/>
                  </a:lnTo>
                  <a:lnTo>
                    <a:pt x="10751" y="6934"/>
                  </a:lnTo>
                  <a:lnTo>
                    <a:pt x="8206" y="7987"/>
                  </a:lnTo>
                  <a:lnTo>
                    <a:pt x="5836" y="8557"/>
                  </a:lnTo>
                  <a:lnTo>
                    <a:pt x="2765" y="8118"/>
                  </a:lnTo>
                  <a:lnTo>
                    <a:pt x="615" y="6714"/>
                  </a:lnTo>
                  <a:lnTo>
                    <a:pt x="351" y="6319"/>
                  </a:lnTo>
                  <a:lnTo>
                    <a:pt x="1053" y="5003"/>
                  </a:lnTo>
                  <a:lnTo>
                    <a:pt x="2370" y="3379"/>
                  </a:lnTo>
                  <a:lnTo>
                    <a:pt x="3379" y="2502"/>
                  </a:lnTo>
                  <a:lnTo>
                    <a:pt x="3423" y="2458"/>
                  </a:lnTo>
                  <a:lnTo>
                    <a:pt x="4871" y="308"/>
                  </a:lnTo>
                  <a:lnTo>
                    <a:pt x="4871" y="220"/>
                  </a:lnTo>
                  <a:lnTo>
                    <a:pt x="4871" y="176"/>
                  </a:lnTo>
                  <a:lnTo>
                    <a:pt x="4871" y="88"/>
                  </a:lnTo>
                  <a:lnTo>
                    <a:pt x="4827" y="44"/>
                  </a:lnTo>
                  <a:lnTo>
                    <a:pt x="473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0" name="Google Shape;1000;p48"/>
            <p:cNvSpPr/>
            <p:nvPr/>
          </p:nvSpPr>
          <p:spPr>
            <a:xfrm>
              <a:off x="3084850" y="3493200"/>
              <a:ext cx="603400" cy="716375"/>
            </a:xfrm>
            <a:custGeom>
              <a:avLst/>
              <a:gdLst/>
              <a:ahLst/>
              <a:cxnLst/>
              <a:rect l="l" t="t" r="r" b="b"/>
              <a:pathLst>
                <a:path w="24136" h="28655" extrusionOk="0">
                  <a:moveTo>
                    <a:pt x="3248" y="1"/>
                  </a:moveTo>
                  <a:lnTo>
                    <a:pt x="3204" y="45"/>
                  </a:lnTo>
                  <a:lnTo>
                    <a:pt x="3160" y="88"/>
                  </a:lnTo>
                  <a:lnTo>
                    <a:pt x="3116" y="176"/>
                  </a:lnTo>
                  <a:lnTo>
                    <a:pt x="2941" y="1361"/>
                  </a:lnTo>
                  <a:lnTo>
                    <a:pt x="1756" y="4520"/>
                  </a:lnTo>
                  <a:lnTo>
                    <a:pt x="1142" y="6539"/>
                  </a:lnTo>
                  <a:lnTo>
                    <a:pt x="1098" y="6539"/>
                  </a:lnTo>
                  <a:lnTo>
                    <a:pt x="879" y="8864"/>
                  </a:lnTo>
                  <a:lnTo>
                    <a:pt x="45" y="13165"/>
                  </a:lnTo>
                  <a:lnTo>
                    <a:pt x="45" y="13209"/>
                  </a:lnTo>
                  <a:lnTo>
                    <a:pt x="1" y="15534"/>
                  </a:lnTo>
                  <a:lnTo>
                    <a:pt x="45" y="16895"/>
                  </a:lnTo>
                  <a:lnTo>
                    <a:pt x="45" y="16982"/>
                  </a:lnTo>
                  <a:lnTo>
                    <a:pt x="440" y="17641"/>
                  </a:lnTo>
                  <a:lnTo>
                    <a:pt x="484" y="17728"/>
                  </a:lnTo>
                  <a:lnTo>
                    <a:pt x="1317" y="18255"/>
                  </a:lnTo>
                  <a:lnTo>
                    <a:pt x="1361" y="18255"/>
                  </a:lnTo>
                  <a:lnTo>
                    <a:pt x="4082" y="19264"/>
                  </a:lnTo>
                  <a:lnTo>
                    <a:pt x="5530" y="20010"/>
                  </a:lnTo>
                  <a:lnTo>
                    <a:pt x="7066" y="22248"/>
                  </a:lnTo>
                  <a:lnTo>
                    <a:pt x="8602" y="24442"/>
                  </a:lnTo>
                  <a:lnTo>
                    <a:pt x="9479" y="25495"/>
                  </a:lnTo>
                  <a:lnTo>
                    <a:pt x="9523" y="25539"/>
                  </a:lnTo>
                  <a:lnTo>
                    <a:pt x="11585" y="26417"/>
                  </a:lnTo>
                  <a:lnTo>
                    <a:pt x="11629" y="26417"/>
                  </a:lnTo>
                  <a:lnTo>
                    <a:pt x="13779" y="26812"/>
                  </a:lnTo>
                  <a:lnTo>
                    <a:pt x="16412" y="27163"/>
                  </a:lnTo>
                  <a:lnTo>
                    <a:pt x="17816" y="27250"/>
                  </a:lnTo>
                  <a:lnTo>
                    <a:pt x="20449" y="28128"/>
                  </a:lnTo>
                  <a:lnTo>
                    <a:pt x="22248" y="28655"/>
                  </a:lnTo>
                  <a:lnTo>
                    <a:pt x="23389" y="28655"/>
                  </a:lnTo>
                  <a:lnTo>
                    <a:pt x="24004" y="28479"/>
                  </a:lnTo>
                  <a:lnTo>
                    <a:pt x="24048" y="28435"/>
                  </a:lnTo>
                  <a:lnTo>
                    <a:pt x="24091" y="28391"/>
                  </a:lnTo>
                  <a:lnTo>
                    <a:pt x="24135" y="28347"/>
                  </a:lnTo>
                  <a:lnTo>
                    <a:pt x="24091" y="28260"/>
                  </a:lnTo>
                  <a:lnTo>
                    <a:pt x="24091" y="28216"/>
                  </a:lnTo>
                  <a:lnTo>
                    <a:pt x="24004" y="28172"/>
                  </a:lnTo>
                  <a:lnTo>
                    <a:pt x="23960" y="28128"/>
                  </a:lnTo>
                  <a:lnTo>
                    <a:pt x="23872" y="28128"/>
                  </a:lnTo>
                  <a:lnTo>
                    <a:pt x="23302" y="28303"/>
                  </a:lnTo>
                  <a:lnTo>
                    <a:pt x="22336" y="28303"/>
                  </a:lnTo>
                  <a:lnTo>
                    <a:pt x="20537" y="27821"/>
                  </a:lnTo>
                  <a:lnTo>
                    <a:pt x="17904" y="26943"/>
                  </a:lnTo>
                  <a:lnTo>
                    <a:pt x="17860" y="26899"/>
                  </a:lnTo>
                  <a:lnTo>
                    <a:pt x="16456" y="26812"/>
                  </a:lnTo>
                  <a:lnTo>
                    <a:pt x="13823" y="26504"/>
                  </a:lnTo>
                  <a:lnTo>
                    <a:pt x="11673" y="26109"/>
                  </a:lnTo>
                  <a:lnTo>
                    <a:pt x="9699" y="25232"/>
                  </a:lnTo>
                  <a:lnTo>
                    <a:pt x="8865" y="24223"/>
                  </a:lnTo>
                  <a:lnTo>
                    <a:pt x="7373" y="22029"/>
                  </a:lnTo>
                  <a:lnTo>
                    <a:pt x="5793" y="19791"/>
                  </a:lnTo>
                  <a:lnTo>
                    <a:pt x="5705" y="19747"/>
                  </a:lnTo>
                  <a:lnTo>
                    <a:pt x="4214" y="18957"/>
                  </a:lnTo>
                  <a:lnTo>
                    <a:pt x="4214" y="18913"/>
                  </a:lnTo>
                  <a:lnTo>
                    <a:pt x="1493" y="17948"/>
                  </a:lnTo>
                  <a:lnTo>
                    <a:pt x="703" y="17421"/>
                  </a:lnTo>
                  <a:lnTo>
                    <a:pt x="396" y="16851"/>
                  </a:lnTo>
                  <a:lnTo>
                    <a:pt x="352" y="15490"/>
                  </a:lnTo>
                  <a:lnTo>
                    <a:pt x="396" y="13209"/>
                  </a:lnTo>
                  <a:lnTo>
                    <a:pt x="1230" y="8908"/>
                  </a:lnTo>
                  <a:lnTo>
                    <a:pt x="1449" y="6627"/>
                  </a:lnTo>
                  <a:lnTo>
                    <a:pt x="2107" y="4652"/>
                  </a:lnTo>
                  <a:lnTo>
                    <a:pt x="3292" y="1493"/>
                  </a:lnTo>
                  <a:lnTo>
                    <a:pt x="3292" y="1449"/>
                  </a:lnTo>
                  <a:lnTo>
                    <a:pt x="3468" y="220"/>
                  </a:lnTo>
                  <a:lnTo>
                    <a:pt x="3468" y="132"/>
                  </a:lnTo>
                  <a:lnTo>
                    <a:pt x="3468" y="88"/>
                  </a:lnTo>
                  <a:lnTo>
                    <a:pt x="3380" y="45"/>
                  </a:lnTo>
                  <a:lnTo>
                    <a:pt x="333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1" name="Google Shape;1001;p48"/>
            <p:cNvSpPr/>
            <p:nvPr/>
          </p:nvSpPr>
          <p:spPr>
            <a:xfrm>
              <a:off x="2512225" y="3058800"/>
              <a:ext cx="1147500" cy="1171625"/>
            </a:xfrm>
            <a:custGeom>
              <a:avLst/>
              <a:gdLst/>
              <a:ahLst/>
              <a:cxnLst/>
              <a:rect l="l" t="t" r="r" b="b"/>
              <a:pathLst>
                <a:path w="45900" h="46865" extrusionOk="0">
                  <a:moveTo>
                    <a:pt x="6846" y="0"/>
                  </a:moveTo>
                  <a:lnTo>
                    <a:pt x="6802" y="44"/>
                  </a:lnTo>
                  <a:lnTo>
                    <a:pt x="6758" y="88"/>
                  </a:lnTo>
                  <a:lnTo>
                    <a:pt x="5222" y="2721"/>
                  </a:lnTo>
                  <a:lnTo>
                    <a:pt x="4037" y="4827"/>
                  </a:lnTo>
                  <a:lnTo>
                    <a:pt x="1405" y="8557"/>
                  </a:lnTo>
                  <a:lnTo>
                    <a:pt x="176" y="10400"/>
                  </a:lnTo>
                  <a:lnTo>
                    <a:pt x="44" y="10531"/>
                  </a:lnTo>
                  <a:lnTo>
                    <a:pt x="0" y="10619"/>
                  </a:lnTo>
                  <a:lnTo>
                    <a:pt x="0" y="10707"/>
                  </a:lnTo>
                  <a:lnTo>
                    <a:pt x="0" y="10795"/>
                  </a:lnTo>
                  <a:lnTo>
                    <a:pt x="88" y="10838"/>
                  </a:lnTo>
                  <a:lnTo>
                    <a:pt x="2765" y="11848"/>
                  </a:lnTo>
                  <a:lnTo>
                    <a:pt x="5222" y="12901"/>
                  </a:lnTo>
                  <a:lnTo>
                    <a:pt x="7855" y="13603"/>
                  </a:lnTo>
                  <a:lnTo>
                    <a:pt x="7899" y="13603"/>
                  </a:lnTo>
                  <a:lnTo>
                    <a:pt x="10619" y="13954"/>
                  </a:lnTo>
                  <a:lnTo>
                    <a:pt x="10663" y="13954"/>
                  </a:lnTo>
                  <a:lnTo>
                    <a:pt x="11936" y="13866"/>
                  </a:lnTo>
                  <a:lnTo>
                    <a:pt x="11980" y="13822"/>
                  </a:lnTo>
                  <a:lnTo>
                    <a:pt x="15095" y="12989"/>
                  </a:lnTo>
                  <a:lnTo>
                    <a:pt x="15139" y="12945"/>
                  </a:lnTo>
                  <a:lnTo>
                    <a:pt x="17289" y="11892"/>
                  </a:lnTo>
                  <a:lnTo>
                    <a:pt x="18430" y="11628"/>
                  </a:lnTo>
                  <a:lnTo>
                    <a:pt x="19264" y="11716"/>
                  </a:lnTo>
                  <a:lnTo>
                    <a:pt x="21502" y="15139"/>
                  </a:lnTo>
                  <a:lnTo>
                    <a:pt x="22028" y="16543"/>
                  </a:lnTo>
                  <a:lnTo>
                    <a:pt x="22116" y="17684"/>
                  </a:lnTo>
                  <a:lnTo>
                    <a:pt x="21546" y="19790"/>
                  </a:lnTo>
                  <a:lnTo>
                    <a:pt x="21019" y="21940"/>
                  </a:lnTo>
                  <a:lnTo>
                    <a:pt x="20712" y="24310"/>
                  </a:lnTo>
                  <a:lnTo>
                    <a:pt x="20536" y="26943"/>
                  </a:lnTo>
                  <a:lnTo>
                    <a:pt x="20054" y="29093"/>
                  </a:lnTo>
                  <a:lnTo>
                    <a:pt x="20054" y="29137"/>
                  </a:lnTo>
                  <a:lnTo>
                    <a:pt x="19966" y="31067"/>
                  </a:lnTo>
                  <a:lnTo>
                    <a:pt x="19001" y="35148"/>
                  </a:lnTo>
                  <a:lnTo>
                    <a:pt x="18957" y="35675"/>
                  </a:lnTo>
                  <a:lnTo>
                    <a:pt x="18957" y="35763"/>
                  </a:lnTo>
                  <a:lnTo>
                    <a:pt x="19044" y="35850"/>
                  </a:lnTo>
                  <a:lnTo>
                    <a:pt x="19834" y="36333"/>
                  </a:lnTo>
                  <a:lnTo>
                    <a:pt x="19878" y="36333"/>
                  </a:lnTo>
                  <a:lnTo>
                    <a:pt x="23871" y="37649"/>
                  </a:lnTo>
                  <a:lnTo>
                    <a:pt x="26636" y="38702"/>
                  </a:lnTo>
                  <a:lnTo>
                    <a:pt x="28216" y="39317"/>
                  </a:lnTo>
                  <a:lnTo>
                    <a:pt x="28830" y="39975"/>
                  </a:lnTo>
                  <a:lnTo>
                    <a:pt x="30410" y="42301"/>
                  </a:lnTo>
                  <a:lnTo>
                    <a:pt x="31507" y="43749"/>
                  </a:lnTo>
                  <a:lnTo>
                    <a:pt x="31550" y="43793"/>
                  </a:lnTo>
                  <a:lnTo>
                    <a:pt x="32209" y="44231"/>
                  </a:lnTo>
                  <a:lnTo>
                    <a:pt x="34359" y="45065"/>
                  </a:lnTo>
                  <a:lnTo>
                    <a:pt x="34403" y="45065"/>
                  </a:lnTo>
                  <a:lnTo>
                    <a:pt x="38220" y="45592"/>
                  </a:lnTo>
                  <a:lnTo>
                    <a:pt x="40765" y="45767"/>
                  </a:lnTo>
                  <a:lnTo>
                    <a:pt x="43969" y="46733"/>
                  </a:lnTo>
                  <a:lnTo>
                    <a:pt x="44758" y="46864"/>
                  </a:lnTo>
                  <a:lnTo>
                    <a:pt x="44846" y="46864"/>
                  </a:lnTo>
                  <a:lnTo>
                    <a:pt x="45768" y="46601"/>
                  </a:lnTo>
                  <a:lnTo>
                    <a:pt x="45812" y="46601"/>
                  </a:lnTo>
                  <a:lnTo>
                    <a:pt x="45855" y="46513"/>
                  </a:lnTo>
                  <a:lnTo>
                    <a:pt x="45899" y="46469"/>
                  </a:lnTo>
                  <a:lnTo>
                    <a:pt x="45855" y="46382"/>
                  </a:lnTo>
                  <a:lnTo>
                    <a:pt x="45855" y="46338"/>
                  </a:lnTo>
                  <a:lnTo>
                    <a:pt x="45812" y="46294"/>
                  </a:lnTo>
                  <a:lnTo>
                    <a:pt x="45724" y="46250"/>
                  </a:lnTo>
                  <a:lnTo>
                    <a:pt x="45680" y="46294"/>
                  </a:lnTo>
                  <a:lnTo>
                    <a:pt x="44758" y="46513"/>
                  </a:lnTo>
                  <a:lnTo>
                    <a:pt x="44056" y="46382"/>
                  </a:lnTo>
                  <a:lnTo>
                    <a:pt x="40853" y="45416"/>
                  </a:lnTo>
                  <a:lnTo>
                    <a:pt x="40809" y="45416"/>
                  </a:lnTo>
                  <a:lnTo>
                    <a:pt x="38264" y="45241"/>
                  </a:lnTo>
                  <a:lnTo>
                    <a:pt x="34490" y="44714"/>
                  </a:lnTo>
                  <a:lnTo>
                    <a:pt x="32384" y="43924"/>
                  </a:lnTo>
                  <a:lnTo>
                    <a:pt x="31770" y="43529"/>
                  </a:lnTo>
                  <a:lnTo>
                    <a:pt x="30717" y="42081"/>
                  </a:lnTo>
                  <a:lnTo>
                    <a:pt x="29093" y="39756"/>
                  </a:lnTo>
                  <a:lnTo>
                    <a:pt x="28435" y="39054"/>
                  </a:lnTo>
                  <a:lnTo>
                    <a:pt x="28347" y="39010"/>
                  </a:lnTo>
                  <a:lnTo>
                    <a:pt x="26767" y="38351"/>
                  </a:lnTo>
                  <a:lnTo>
                    <a:pt x="24003" y="37342"/>
                  </a:lnTo>
                  <a:lnTo>
                    <a:pt x="20010" y="35982"/>
                  </a:lnTo>
                  <a:lnTo>
                    <a:pt x="19308" y="35587"/>
                  </a:lnTo>
                  <a:lnTo>
                    <a:pt x="19352" y="35236"/>
                  </a:lnTo>
                  <a:lnTo>
                    <a:pt x="20273" y="31111"/>
                  </a:lnTo>
                  <a:lnTo>
                    <a:pt x="20317" y="31111"/>
                  </a:lnTo>
                  <a:lnTo>
                    <a:pt x="20405" y="29180"/>
                  </a:lnTo>
                  <a:lnTo>
                    <a:pt x="20887" y="26986"/>
                  </a:lnTo>
                  <a:lnTo>
                    <a:pt x="21063" y="24354"/>
                  </a:lnTo>
                  <a:lnTo>
                    <a:pt x="21326" y="21984"/>
                  </a:lnTo>
                  <a:lnTo>
                    <a:pt x="21897" y="19878"/>
                  </a:lnTo>
                  <a:lnTo>
                    <a:pt x="22467" y="17772"/>
                  </a:lnTo>
                  <a:lnTo>
                    <a:pt x="22467" y="17684"/>
                  </a:lnTo>
                  <a:lnTo>
                    <a:pt x="22379" y="16455"/>
                  </a:lnTo>
                  <a:lnTo>
                    <a:pt x="22336" y="16411"/>
                  </a:lnTo>
                  <a:lnTo>
                    <a:pt x="21809" y="15007"/>
                  </a:lnTo>
                  <a:lnTo>
                    <a:pt x="21809" y="14963"/>
                  </a:lnTo>
                  <a:lnTo>
                    <a:pt x="19527" y="11453"/>
                  </a:lnTo>
                  <a:lnTo>
                    <a:pt x="19483" y="11409"/>
                  </a:lnTo>
                  <a:lnTo>
                    <a:pt x="19396" y="11365"/>
                  </a:lnTo>
                  <a:lnTo>
                    <a:pt x="18430" y="11277"/>
                  </a:lnTo>
                  <a:lnTo>
                    <a:pt x="18386" y="11277"/>
                  </a:lnTo>
                  <a:lnTo>
                    <a:pt x="17202" y="11584"/>
                  </a:lnTo>
                  <a:lnTo>
                    <a:pt x="17158" y="11584"/>
                  </a:lnTo>
                  <a:lnTo>
                    <a:pt x="15007" y="12638"/>
                  </a:lnTo>
                  <a:lnTo>
                    <a:pt x="11892" y="13515"/>
                  </a:lnTo>
                  <a:lnTo>
                    <a:pt x="10663" y="13603"/>
                  </a:lnTo>
                  <a:lnTo>
                    <a:pt x="7943" y="13252"/>
                  </a:lnTo>
                  <a:lnTo>
                    <a:pt x="5354" y="12594"/>
                  </a:lnTo>
                  <a:lnTo>
                    <a:pt x="2896" y="11497"/>
                  </a:lnTo>
                  <a:lnTo>
                    <a:pt x="483" y="10575"/>
                  </a:lnTo>
                  <a:lnTo>
                    <a:pt x="1668" y="8732"/>
                  </a:lnTo>
                  <a:lnTo>
                    <a:pt x="4345" y="5046"/>
                  </a:lnTo>
                  <a:lnTo>
                    <a:pt x="4345" y="5002"/>
                  </a:lnTo>
                  <a:lnTo>
                    <a:pt x="5529" y="2896"/>
                  </a:lnTo>
                  <a:lnTo>
                    <a:pt x="7065" y="263"/>
                  </a:lnTo>
                  <a:lnTo>
                    <a:pt x="7065" y="219"/>
                  </a:lnTo>
                  <a:lnTo>
                    <a:pt x="7065" y="132"/>
                  </a:lnTo>
                  <a:lnTo>
                    <a:pt x="7021" y="88"/>
                  </a:lnTo>
                  <a:lnTo>
                    <a:pt x="6977" y="44"/>
                  </a:lnTo>
                  <a:lnTo>
                    <a:pt x="693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2" name="Google Shape;1002;p48"/>
            <p:cNvSpPr/>
            <p:nvPr/>
          </p:nvSpPr>
          <p:spPr>
            <a:xfrm>
              <a:off x="1670800" y="3011625"/>
              <a:ext cx="1963700" cy="1351525"/>
            </a:xfrm>
            <a:custGeom>
              <a:avLst/>
              <a:gdLst/>
              <a:ahLst/>
              <a:cxnLst/>
              <a:rect l="l" t="t" r="r" b="b"/>
              <a:pathLst>
                <a:path w="78548" h="54061" extrusionOk="0">
                  <a:moveTo>
                    <a:pt x="38309" y="0"/>
                  </a:moveTo>
                  <a:lnTo>
                    <a:pt x="36246" y="1360"/>
                  </a:lnTo>
                  <a:lnTo>
                    <a:pt x="35676" y="1843"/>
                  </a:lnTo>
                  <a:lnTo>
                    <a:pt x="35632" y="1931"/>
                  </a:lnTo>
                  <a:lnTo>
                    <a:pt x="34447" y="4520"/>
                  </a:lnTo>
                  <a:lnTo>
                    <a:pt x="33262" y="7460"/>
                  </a:lnTo>
                  <a:lnTo>
                    <a:pt x="32824" y="8513"/>
                  </a:lnTo>
                  <a:lnTo>
                    <a:pt x="31639" y="8952"/>
                  </a:lnTo>
                  <a:lnTo>
                    <a:pt x="31595" y="8996"/>
                  </a:lnTo>
                  <a:lnTo>
                    <a:pt x="30059" y="9917"/>
                  </a:lnTo>
                  <a:lnTo>
                    <a:pt x="30015" y="9917"/>
                  </a:lnTo>
                  <a:lnTo>
                    <a:pt x="28962" y="10751"/>
                  </a:lnTo>
                  <a:lnTo>
                    <a:pt x="28962" y="10795"/>
                  </a:lnTo>
                  <a:lnTo>
                    <a:pt x="28260" y="11804"/>
                  </a:lnTo>
                  <a:lnTo>
                    <a:pt x="27251" y="13822"/>
                  </a:lnTo>
                  <a:lnTo>
                    <a:pt x="27251" y="13910"/>
                  </a:lnTo>
                  <a:lnTo>
                    <a:pt x="27339" y="16236"/>
                  </a:lnTo>
                  <a:lnTo>
                    <a:pt x="27339" y="18079"/>
                  </a:lnTo>
                  <a:lnTo>
                    <a:pt x="27031" y="18869"/>
                  </a:lnTo>
                  <a:lnTo>
                    <a:pt x="26768" y="19132"/>
                  </a:lnTo>
                  <a:lnTo>
                    <a:pt x="26461" y="19220"/>
                  </a:lnTo>
                  <a:lnTo>
                    <a:pt x="24750" y="18518"/>
                  </a:lnTo>
                  <a:lnTo>
                    <a:pt x="22468" y="18123"/>
                  </a:lnTo>
                  <a:lnTo>
                    <a:pt x="20274" y="17947"/>
                  </a:lnTo>
                  <a:lnTo>
                    <a:pt x="20230" y="17991"/>
                  </a:lnTo>
                  <a:lnTo>
                    <a:pt x="19484" y="18123"/>
                  </a:lnTo>
                  <a:lnTo>
                    <a:pt x="19396" y="18123"/>
                  </a:lnTo>
                  <a:lnTo>
                    <a:pt x="18650" y="18649"/>
                  </a:lnTo>
                  <a:lnTo>
                    <a:pt x="18036" y="18430"/>
                  </a:lnTo>
                  <a:lnTo>
                    <a:pt x="17948" y="18430"/>
                  </a:lnTo>
                  <a:lnTo>
                    <a:pt x="17246" y="18562"/>
                  </a:lnTo>
                  <a:lnTo>
                    <a:pt x="17202" y="18605"/>
                  </a:lnTo>
                  <a:lnTo>
                    <a:pt x="16368" y="19088"/>
                  </a:lnTo>
                  <a:lnTo>
                    <a:pt x="16325" y="19132"/>
                  </a:lnTo>
                  <a:lnTo>
                    <a:pt x="15622" y="19790"/>
                  </a:lnTo>
                  <a:lnTo>
                    <a:pt x="15579" y="19834"/>
                  </a:lnTo>
                  <a:lnTo>
                    <a:pt x="13648" y="23827"/>
                  </a:lnTo>
                  <a:lnTo>
                    <a:pt x="12288" y="26241"/>
                  </a:lnTo>
                  <a:lnTo>
                    <a:pt x="11542" y="27425"/>
                  </a:lnTo>
                  <a:lnTo>
                    <a:pt x="11542" y="27469"/>
                  </a:lnTo>
                  <a:lnTo>
                    <a:pt x="11191" y="28522"/>
                  </a:lnTo>
                  <a:lnTo>
                    <a:pt x="11147" y="28522"/>
                  </a:lnTo>
                  <a:lnTo>
                    <a:pt x="10620" y="31550"/>
                  </a:lnTo>
                  <a:lnTo>
                    <a:pt x="10620" y="32691"/>
                  </a:lnTo>
                  <a:lnTo>
                    <a:pt x="10532" y="33349"/>
                  </a:lnTo>
                  <a:lnTo>
                    <a:pt x="9567" y="35104"/>
                  </a:lnTo>
                  <a:lnTo>
                    <a:pt x="7943" y="37255"/>
                  </a:lnTo>
                  <a:lnTo>
                    <a:pt x="7943" y="37298"/>
                  </a:lnTo>
                  <a:lnTo>
                    <a:pt x="6978" y="39141"/>
                  </a:lnTo>
                  <a:lnTo>
                    <a:pt x="6144" y="41028"/>
                  </a:lnTo>
                  <a:lnTo>
                    <a:pt x="6144" y="41072"/>
                  </a:lnTo>
                  <a:lnTo>
                    <a:pt x="5925" y="42169"/>
                  </a:lnTo>
                  <a:lnTo>
                    <a:pt x="5793" y="42301"/>
                  </a:lnTo>
                  <a:lnTo>
                    <a:pt x="5618" y="42213"/>
                  </a:lnTo>
                  <a:lnTo>
                    <a:pt x="5486" y="42213"/>
                  </a:lnTo>
                  <a:lnTo>
                    <a:pt x="4126" y="42652"/>
                  </a:lnTo>
                  <a:lnTo>
                    <a:pt x="4082" y="42652"/>
                  </a:lnTo>
                  <a:lnTo>
                    <a:pt x="2283" y="43442"/>
                  </a:lnTo>
                  <a:lnTo>
                    <a:pt x="2239" y="43486"/>
                  </a:lnTo>
                  <a:lnTo>
                    <a:pt x="1317" y="44451"/>
                  </a:lnTo>
                  <a:lnTo>
                    <a:pt x="1274" y="44495"/>
                  </a:lnTo>
                  <a:lnTo>
                    <a:pt x="440" y="45855"/>
                  </a:lnTo>
                  <a:lnTo>
                    <a:pt x="440" y="45899"/>
                  </a:lnTo>
                  <a:lnTo>
                    <a:pt x="176" y="46908"/>
                  </a:lnTo>
                  <a:lnTo>
                    <a:pt x="133" y="46952"/>
                  </a:lnTo>
                  <a:lnTo>
                    <a:pt x="1" y="48488"/>
                  </a:lnTo>
                  <a:lnTo>
                    <a:pt x="45" y="48576"/>
                  </a:lnTo>
                  <a:lnTo>
                    <a:pt x="791" y="49848"/>
                  </a:lnTo>
                  <a:lnTo>
                    <a:pt x="791" y="49892"/>
                  </a:lnTo>
                  <a:lnTo>
                    <a:pt x="1888" y="51252"/>
                  </a:lnTo>
                  <a:lnTo>
                    <a:pt x="2239" y="51603"/>
                  </a:lnTo>
                  <a:lnTo>
                    <a:pt x="2327" y="51647"/>
                  </a:lnTo>
                  <a:lnTo>
                    <a:pt x="5442" y="51691"/>
                  </a:lnTo>
                  <a:lnTo>
                    <a:pt x="8733" y="51867"/>
                  </a:lnTo>
                  <a:lnTo>
                    <a:pt x="11805" y="52613"/>
                  </a:lnTo>
                  <a:lnTo>
                    <a:pt x="14920" y="54017"/>
                  </a:lnTo>
                  <a:lnTo>
                    <a:pt x="14964" y="54017"/>
                  </a:lnTo>
                  <a:lnTo>
                    <a:pt x="15491" y="54061"/>
                  </a:lnTo>
                  <a:lnTo>
                    <a:pt x="15579" y="54061"/>
                  </a:lnTo>
                  <a:lnTo>
                    <a:pt x="18036" y="53271"/>
                  </a:lnTo>
                  <a:lnTo>
                    <a:pt x="19659" y="52744"/>
                  </a:lnTo>
                  <a:lnTo>
                    <a:pt x="21239" y="52218"/>
                  </a:lnTo>
                  <a:lnTo>
                    <a:pt x="22819" y="51647"/>
                  </a:lnTo>
                  <a:lnTo>
                    <a:pt x="24355" y="51033"/>
                  </a:lnTo>
                  <a:lnTo>
                    <a:pt x="25101" y="50682"/>
                  </a:lnTo>
                  <a:lnTo>
                    <a:pt x="25847" y="50331"/>
                  </a:lnTo>
                  <a:lnTo>
                    <a:pt x="26549" y="49936"/>
                  </a:lnTo>
                  <a:lnTo>
                    <a:pt x="27295" y="49541"/>
                  </a:lnTo>
                  <a:lnTo>
                    <a:pt x="27953" y="49102"/>
                  </a:lnTo>
                  <a:lnTo>
                    <a:pt x="28655" y="48620"/>
                  </a:lnTo>
                  <a:lnTo>
                    <a:pt x="29313" y="48093"/>
                  </a:lnTo>
                  <a:lnTo>
                    <a:pt x="29927" y="47566"/>
                  </a:lnTo>
                  <a:lnTo>
                    <a:pt x="30805" y="47128"/>
                  </a:lnTo>
                  <a:lnTo>
                    <a:pt x="31814" y="46952"/>
                  </a:lnTo>
                  <a:lnTo>
                    <a:pt x="34272" y="46864"/>
                  </a:lnTo>
                  <a:lnTo>
                    <a:pt x="36466" y="46820"/>
                  </a:lnTo>
                  <a:lnTo>
                    <a:pt x="36510" y="46777"/>
                  </a:lnTo>
                  <a:lnTo>
                    <a:pt x="37168" y="46601"/>
                  </a:lnTo>
                  <a:lnTo>
                    <a:pt x="37212" y="46601"/>
                  </a:lnTo>
                  <a:lnTo>
                    <a:pt x="37870" y="46206"/>
                  </a:lnTo>
                  <a:lnTo>
                    <a:pt x="37914" y="46162"/>
                  </a:lnTo>
                  <a:lnTo>
                    <a:pt x="39625" y="44539"/>
                  </a:lnTo>
                  <a:lnTo>
                    <a:pt x="39625" y="44495"/>
                  </a:lnTo>
                  <a:lnTo>
                    <a:pt x="39976" y="43881"/>
                  </a:lnTo>
                  <a:lnTo>
                    <a:pt x="40020" y="43837"/>
                  </a:lnTo>
                  <a:lnTo>
                    <a:pt x="40634" y="41248"/>
                  </a:lnTo>
                  <a:lnTo>
                    <a:pt x="40942" y="40853"/>
                  </a:lnTo>
                  <a:lnTo>
                    <a:pt x="42741" y="39668"/>
                  </a:lnTo>
                  <a:lnTo>
                    <a:pt x="42828" y="39580"/>
                  </a:lnTo>
                  <a:lnTo>
                    <a:pt x="42828" y="39492"/>
                  </a:lnTo>
                  <a:lnTo>
                    <a:pt x="42784" y="39405"/>
                  </a:lnTo>
                  <a:lnTo>
                    <a:pt x="42741" y="39361"/>
                  </a:lnTo>
                  <a:lnTo>
                    <a:pt x="42082" y="39141"/>
                  </a:lnTo>
                  <a:lnTo>
                    <a:pt x="41995" y="39098"/>
                  </a:lnTo>
                  <a:lnTo>
                    <a:pt x="40064" y="39229"/>
                  </a:lnTo>
                  <a:lnTo>
                    <a:pt x="38089" y="39580"/>
                  </a:lnTo>
                  <a:lnTo>
                    <a:pt x="36115" y="39492"/>
                  </a:lnTo>
                  <a:lnTo>
                    <a:pt x="35149" y="39361"/>
                  </a:lnTo>
                  <a:lnTo>
                    <a:pt x="32955" y="38220"/>
                  </a:lnTo>
                  <a:lnTo>
                    <a:pt x="32297" y="37737"/>
                  </a:lnTo>
                  <a:lnTo>
                    <a:pt x="31858" y="35543"/>
                  </a:lnTo>
                  <a:lnTo>
                    <a:pt x="31463" y="32779"/>
                  </a:lnTo>
                  <a:lnTo>
                    <a:pt x="31156" y="31594"/>
                  </a:lnTo>
                  <a:lnTo>
                    <a:pt x="31156" y="31550"/>
                  </a:lnTo>
                  <a:lnTo>
                    <a:pt x="28962" y="28435"/>
                  </a:lnTo>
                  <a:lnTo>
                    <a:pt x="26724" y="25451"/>
                  </a:lnTo>
                  <a:lnTo>
                    <a:pt x="25978" y="24485"/>
                  </a:lnTo>
                  <a:lnTo>
                    <a:pt x="27602" y="21282"/>
                  </a:lnTo>
                  <a:lnTo>
                    <a:pt x="28523" y="19659"/>
                  </a:lnTo>
                  <a:lnTo>
                    <a:pt x="28874" y="19308"/>
                  </a:lnTo>
                  <a:lnTo>
                    <a:pt x="30103" y="18737"/>
                  </a:lnTo>
                  <a:lnTo>
                    <a:pt x="31288" y="18562"/>
                  </a:lnTo>
                  <a:lnTo>
                    <a:pt x="32867" y="18781"/>
                  </a:lnTo>
                  <a:lnTo>
                    <a:pt x="37299" y="19746"/>
                  </a:lnTo>
                  <a:lnTo>
                    <a:pt x="38747" y="20010"/>
                  </a:lnTo>
                  <a:lnTo>
                    <a:pt x="38835" y="20053"/>
                  </a:lnTo>
                  <a:lnTo>
                    <a:pt x="39713" y="19966"/>
                  </a:lnTo>
                  <a:lnTo>
                    <a:pt x="39757" y="19922"/>
                  </a:lnTo>
                  <a:lnTo>
                    <a:pt x="42082" y="18869"/>
                  </a:lnTo>
                  <a:lnTo>
                    <a:pt x="45154" y="18781"/>
                  </a:lnTo>
                  <a:lnTo>
                    <a:pt x="45198" y="18781"/>
                  </a:lnTo>
                  <a:lnTo>
                    <a:pt x="48357" y="17947"/>
                  </a:lnTo>
                  <a:lnTo>
                    <a:pt x="50420" y="17245"/>
                  </a:lnTo>
                  <a:lnTo>
                    <a:pt x="50464" y="17201"/>
                  </a:lnTo>
                  <a:lnTo>
                    <a:pt x="51429" y="16499"/>
                  </a:lnTo>
                  <a:lnTo>
                    <a:pt x="52175" y="18605"/>
                  </a:lnTo>
                  <a:lnTo>
                    <a:pt x="51648" y="21853"/>
                  </a:lnTo>
                  <a:lnTo>
                    <a:pt x="51297" y="25056"/>
                  </a:lnTo>
                  <a:lnTo>
                    <a:pt x="51166" y="27689"/>
                  </a:lnTo>
                  <a:lnTo>
                    <a:pt x="50551" y="31419"/>
                  </a:lnTo>
                  <a:lnTo>
                    <a:pt x="49893" y="33569"/>
                  </a:lnTo>
                  <a:lnTo>
                    <a:pt x="49893" y="33613"/>
                  </a:lnTo>
                  <a:lnTo>
                    <a:pt x="49718" y="36114"/>
                  </a:lnTo>
                  <a:lnTo>
                    <a:pt x="49718" y="37386"/>
                  </a:lnTo>
                  <a:lnTo>
                    <a:pt x="49761" y="37518"/>
                  </a:lnTo>
                  <a:lnTo>
                    <a:pt x="49981" y="37825"/>
                  </a:lnTo>
                  <a:lnTo>
                    <a:pt x="50113" y="37869"/>
                  </a:lnTo>
                  <a:lnTo>
                    <a:pt x="51034" y="38001"/>
                  </a:lnTo>
                  <a:lnTo>
                    <a:pt x="52789" y="39098"/>
                  </a:lnTo>
                  <a:lnTo>
                    <a:pt x="55993" y="40721"/>
                  </a:lnTo>
                  <a:lnTo>
                    <a:pt x="56036" y="40765"/>
                  </a:lnTo>
                  <a:lnTo>
                    <a:pt x="59415" y="41774"/>
                  </a:lnTo>
                  <a:lnTo>
                    <a:pt x="61214" y="42389"/>
                  </a:lnTo>
                  <a:lnTo>
                    <a:pt x="62662" y="44144"/>
                  </a:lnTo>
                  <a:lnTo>
                    <a:pt x="63935" y="45943"/>
                  </a:lnTo>
                  <a:lnTo>
                    <a:pt x="64593" y="46820"/>
                  </a:lnTo>
                  <a:lnTo>
                    <a:pt x="64681" y="46864"/>
                  </a:lnTo>
                  <a:lnTo>
                    <a:pt x="65866" y="47435"/>
                  </a:lnTo>
                  <a:lnTo>
                    <a:pt x="67972" y="48181"/>
                  </a:lnTo>
                  <a:lnTo>
                    <a:pt x="68016" y="48181"/>
                  </a:lnTo>
                  <a:lnTo>
                    <a:pt x="72053" y="48663"/>
                  </a:lnTo>
                  <a:lnTo>
                    <a:pt x="73984" y="48707"/>
                  </a:lnTo>
                  <a:lnTo>
                    <a:pt x="74905" y="48839"/>
                  </a:lnTo>
                  <a:lnTo>
                    <a:pt x="76880" y="49453"/>
                  </a:lnTo>
                  <a:lnTo>
                    <a:pt x="77538" y="49541"/>
                  </a:lnTo>
                  <a:lnTo>
                    <a:pt x="77626" y="49497"/>
                  </a:lnTo>
                  <a:lnTo>
                    <a:pt x="78415" y="49278"/>
                  </a:lnTo>
                  <a:lnTo>
                    <a:pt x="78503" y="49234"/>
                  </a:lnTo>
                  <a:lnTo>
                    <a:pt x="78547" y="49190"/>
                  </a:lnTo>
                  <a:lnTo>
                    <a:pt x="78547" y="49102"/>
                  </a:lnTo>
                  <a:lnTo>
                    <a:pt x="78547" y="49058"/>
                  </a:lnTo>
                  <a:lnTo>
                    <a:pt x="78503" y="48971"/>
                  </a:lnTo>
                  <a:lnTo>
                    <a:pt x="78459" y="48927"/>
                  </a:lnTo>
                  <a:lnTo>
                    <a:pt x="78328" y="48927"/>
                  </a:lnTo>
                  <a:lnTo>
                    <a:pt x="77538" y="49146"/>
                  </a:lnTo>
                  <a:lnTo>
                    <a:pt x="76967" y="49102"/>
                  </a:lnTo>
                  <a:lnTo>
                    <a:pt x="74993" y="48488"/>
                  </a:lnTo>
                  <a:lnTo>
                    <a:pt x="74949" y="48488"/>
                  </a:lnTo>
                  <a:lnTo>
                    <a:pt x="74027" y="48356"/>
                  </a:lnTo>
                  <a:lnTo>
                    <a:pt x="72053" y="48312"/>
                  </a:lnTo>
                  <a:lnTo>
                    <a:pt x="68104" y="47830"/>
                  </a:lnTo>
                  <a:lnTo>
                    <a:pt x="65997" y="47128"/>
                  </a:lnTo>
                  <a:lnTo>
                    <a:pt x="64856" y="46557"/>
                  </a:lnTo>
                  <a:lnTo>
                    <a:pt x="64198" y="45723"/>
                  </a:lnTo>
                  <a:lnTo>
                    <a:pt x="62926" y="43924"/>
                  </a:lnTo>
                  <a:lnTo>
                    <a:pt x="61478" y="42125"/>
                  </a:lnTo>
                  <a:lnTo>
                    <a:pt x="61390" y="42081"/>
                  </a:lnTo>
                  <a:lnTo>
                    <a:pt x="59547" y="41423"/>
                  </a:lnTo>
                  <a:lnTo>
                    <a:pt x="56168" y="40414"/>
                  </a:lnTo>
                  <a:lnTo>
                    <a:pt x="52965" y="38790"/>
                  </a:lnTo>
                  <a:lnTo>
                    <a:pt x="51166" y="37693"/>
                  </a:lnTo>
                  <a:lnTo>
                    <a:pt x="51122" y="37650"/>
                  </a:lnTo>
                  <a:lnTo>
                    <a:pt x="50200" y="37518"/>
                  </a:lnTo>
                  <a:lnTo>
                    <a:pt x="50069" y="37342"/>
                  </a:lnTo>
                  <a:lnTo>
                    <a:pt x="50069" y="36114"/>
                  </a:lnTo>
                  <a:lnTo>
                    <a:pt x="50244" y="33656"/>
                  </a:lnTo>
                  <a:lnTo>
                    <a:pt x="50902" y="31550"/>
                  </a:lnTo>
                  <a:lnTo>
                    <a:pt x="50902" y="31506"/>
                  </a:lnTo>
                  <a:lnTo>
                    <a:pt x="51473" y="27733"/>
                  </a:lnTo>
                  <a:lnTo>
                    <a:pt x="51648" y="25056"/>
                  </a:lnTo>
                  <a:lnTo>
                    <a:pt x="51999" y="21896"/>
                  </a:lnTo>
                  <a:lnTo>
                    <a:pt x="52526" y="18605"/>
                  </a:lnTo>
                  <a:lnTo>
                    <a:pt x="52526" y="18518"/>
                  </a:lnTo>
                  <a:lnTo>
                    <a:pt x="51648" y="16148"/>
                  </a:lnTo>
                  <a:lnTo>
                    <a:pt x="51604" y="16104"/>
                  </a:lnTo>
                  <a:lnTo>
                    <a:pt x="51561" y="16060"/>
                  </a:lnTo>
                  <a:lnTo>
                    <a:pt x="51385" y="16060"/>
                  </a:lnTo>
                  <a:lnTo>
                    <a:pt x="50244" y="16938"/>
                  </a:lnTo>
                  <a:lnTo>
                    <a:pt x="48270" y="17596"/>
                  </a:lnTo>
                  <a:lnTo>
                    <a:pt x="45154" y="18430"/>
                  </a:lnTo>
                  <a:lnTo>
                    <a:pt x="42039" y="18518"/>
                  </a:lnTo>
                  <a:lnTo>
                    <a:pt x="41951" y="18518"/>
                  </a:lnTo>
                  <a:lnTo>
                    <a:pt x="39669" y="19615"/>
                  </a:lnTo>
                  <a:lnTo>
                    <a:pt x="38791" y="19659"/>
                  </a:lnTo>
                  <a:lnTo>
                    <a:pt x="37343" y="19395"/>
                  </a:lnTo>
                  <a:lnTo>
                    <a:pt x="32955" y="18430"/>
                  </a:lnTo>
                  <a:lnTo>
                    <a:pt x="31288" y="18211"/>
                  </a:lnTo>
                  <a:lnTo>
                    <a:pt x="31244" y="18211"/>
                  </a:lnTo>
                  <a:lnTo>
                    <a:pt x="30015" y="18386"/>
                  </a:lnTo>
                  <a:lnTo>
                    <a:pt x="29971" y="18386"/>
                  </a:lnTo>
                  <a:lnTo>
                    <a:pt x="28699" y="19000"/>
                  </a:lnTo>
                  <a:lnTo>
                    <a:pt x="28655" y="19044"/>
                  </a:lnTo>
                  <a:lnTo>
                    <a:pt x="28260" y="19439"/>
                  </a:lnTo>
                  <a:lnTo>
                    <a:pt x="27295" y="21151"/>
                  </a:lnTo>
                  <a:lnTo>
                    <a:pt x="25627" y="24398"/>
                  </a:lnTo>
                  <a:lnTo>
                    <a:pt x="25583" y="24529"/>
                  </a:lnTo>
                  <a:lnTo>
                    <a:pt x="25627" y="24617"/>
                  </a:lnTo>
                  <a:lnTo>
                    <a:pt x="28699" y="28654"/>
                  </a:lnTo>
                  <a:lnTo>
                    <a:pt x="30849" y="31726"/>
                  </a:lnTo>
                  <a:lnTo>
                    <a:pt x="31112" y="32867"/>
                  </a:lnTo>
                  <a:lnTo>
                    <a:pt x="31507" y="35587"/>
                  </a:lnTo>
                  <a:lnTo>
                    <a:pt x="31946" y="37869"/>
                  </a:lnTo>
                  <a:lnTo>
                    <a:pt x="32034" y="38001"/>
                  </a:lnTo>
                  <a:lnTo>
                    <a:pt x="32780" y="38527"/>
                  </a:lnTo>
                  <a:lnTo>
                    <a:pt x="34974" y="39668"/>
                  </a:lnTo>
                  <a:lnTo>
                    <a:pt x="35062" y="39712"/>
                  </a:lnTo>
                  <a:lnTo>
                    <a:pt x="36071" y="39844"/>
                  </a:lnTo>
                  <a:lnTo>
                    <a:pt x="36115" y="39844"/>
                  </a:lnTo>
                  <a:lnTo>
                    <a:pt x="38089" y="39931"/>
                  </a:lnTo>
                  <a:lnTo>
                    <a:pt x="38133" y="39887"/>
                  </a:lnTo>
                  <a:lnTo>
                    <a:pt x="40108" y="39580"/>
                  </a:lnTo>
                  <a:lnTo>
                    <a:pt x="41995" y="39449"/>
                  </a:lnTo>
                  <a:lnTo>
                    <a:pt x="42258" y="39580"/>
                  </a:lnTo>
                  <a:lnTo>
                    <a:pt x="40722" y="40589"/>
                  </a:lnTo>
                  <a:lnTo>
                    <a:pt x="40678" y="40633"/>
                  </a:lnTo>
                  <a:lnTo>
                    <a:pt x="40327" y="41072"/>
                  </a:lnTo>
                  <a:lnTo>
                    <a:pt x="40327" y="41160"/>
                  </a:lnTo>
                  <a:lnTo>
                    <a:pt x="39669" y="43749"/>
                  </a:lnTo>
                  <a:lnTo>
                    <a:pt x="39362" y="44319"/>
                  </a:lnTo>
                  <a:lnTo>
                    <a:pt x="37694" y="45899"/>
                  </a:lnTo>
                  <a:lnTo>
                    <a:pt x="37080" y="46294"/>
                  </a:lnTo>
                  <a:lnTo>
                    <a:pt x="36466" y="46469"/>
                  </a:lnTo>
                  <a:lnTo>
                    <a:pt x="34272" y="46513"/>
                  </a:lnTo>
                  <a:lnTo>
                    <a:pt x="31814" y="46601"/>
                  </a:lnTo>
                  <a:lnTo>
                    <a:pt x="31770" y="46601"/>
                  </a:lnTo>
                  <a:lnTo>
                    <a:pt x="30717" y="46777"/>
                  </a:lnTo>
                  <a:lnTo>
                    <a:pt x="30673" y="46820"/>
                  </a:lnTo>
                  <a:lnTo>
                    <a:pt x="29752" y="47259"/>
                  </a:lnTo>
                  <a:lnTo>
                    <a:pt x="29708" y="47303"/>
                  </a:lnTo>
                  <a:lnTo>
                    <a:pt x="29094" y="47830"/>
                  </a:lnTo>
                  <a:lnTo>
                    <a:pt x="28436" y="48312"/>
                  </a:lnTo>
                  <a:lnTo>
                    <a:pt x="27777" y="48795"/>
                  </a:lnTo>
                  <a:lnTo>
                    <a:pt x="27075" y="49234"/>
                  </a:lnTo>
                  <a:lnTo>
                    <a:pt x="26373" y="49629"/>
                  </a:lnTo>
                  <a:lnTo>
                    <a:pt x="25671" y="50024"/>
                  </a:lnTo>
                  <a:lnTo>
                    <a:pt x="24179" y="50726"/>
                  </a:lnTo>
                  <a:lnTo>
                    <a:pt x="22643" y="51340"/>
                  </a:lnTo>
                  <a:lnTo>
                    <a:pt x="21108" y="51911"/>
                  </a:lnTo>
                  <a:lnTo>
                    <a:pt x="19528" y="52437"/>
                  </a:lnTo>
                  <a:lnTo>
                    <a:pt x="17948" y="52920"/>
                  </a:lnTo>
                  <a:lnTo>
                    <a:pt x="15491" y="53710"/>
                  </a:lnTo>
                  <a:lnTo>
                    <a:pt x="15052" y="53666"/>
                  </a:lnTo>
                  <a:lnTo>
                    <a:pt x="11936" y="52262"/>
                  </a:lnTo>
                  <a:lnTo>
                    <a:pt x="11893" y="52262"/>
                  </a:lnTo>
                  <a:lnTo>
                    <a:pt x="8821" y="51516"/>
                  </a:lnTo>
                  <a:lnTo>
                    <a:pt x="8777" y="51516"/>
                  </a:lnTo>
                  <a:lnTo>
                    <a:pt x="5486" y="51340"/>
                  </a:lnTo>
                  <a:lnTo>
                    <a:pt x="2414" y="51296"/>
                  </a:lnTo>
                  <a:lnTo>
                    <a:pt x="2151" y="51033"/>
                  </a:lnTo>
                  <a:lnTo>
                    <a:pt x="1054" y="49673"/>
                  </a:lnTo>
                  <a:lnTo>
                    <a:pt x="352" y="48444"/>
                  </a:lnTo>
                  <a:lnTo>
                    <a:pt x="484" y="46996"/>
                  </a:lnTo>
                  <a:lnTo>
                    <a:pt x="791" y="46031"/>
                  </a:lnTo>
                  <a:lnTo>
                    <a:pt x="1581" y="44670"/>
                  </a:lnTo>
                  <a:lnTo>
                    <a:pt x="2458" y="43749"/>
                  </a:lnTo>
                  <a:lnTo>
                    <a:pt x="4257" y="42959"/>
                  </a:lnTo>
                  <a:lnTo>
                    <a:pt x="5530" y="42564"/>
                  </a:lnTo>
                  <a:lnTo>
                    <a:pt x="5749" y="42652"/>
                  </a:lnTo>
                  <a:lnTo>
                    <a:pt x="5837" y="42696"/>
                  </a:lnTo>
                  <a:lnTo>
                    <a:pt x="5925" y="42652"/>
                  </a:lnTo>
                  <a:lnTo>
                    <a:pt x="6188" y="42432"/>
                  </a:lnTo>
                  <a:lnTo>
                    <a:pt x="6276" y="42301"/>
                  </a:lnTo>
                  <a:lnTo>
                    <a:pt x="6451" y="41160"/>
                  </a:lnTo>
                  <a:lnTo>
                    <a:pt x="7285" y="39273"/>
                  </a:lnTo>
                  <a:lnTo>
                    <a:pt x="8251" y="37474"/>
                  </a:lnTo>
                  <a:lnTo>
                    <a:pt x="9830" y="35280"/>
                  </a:lnTo>
                  <a:lnTo>
                    <a:pt x="10839" y="33525"/>
                  </a:lnTo>
                  <a:lnTo>
                    <a:pt x="10883" y="33437"/>
                  </a:lnTo>
                  <a:lnTo>
                    <a:pt x="10971" y="32735"/>
                  </a:lnTo>
                  <a:lnTo>
                    <a:pt x="10971" y="31594"/>
                  </a:lnTo>
                  <a:lnTo>
                    <a:pt x="11498" y="28610"/>
                  </a:lnTo>
                  <a:lnTo>
                    <a:pt x="11849" y="27601"/>
                  </a:lnTo>
                  <a:lnTo>
                    <a:pt x="12595" y="26416"/>
                  </a:lnTo>
                  <a:lnTo>
                    <a:pt x="13955" y="24003"/>
                  </a:lnTo>
                  <a:lnTo>
                    <a:pt x="15886" y="20053"/>
                  </a:lnTo>
                  <a:lnTo>
                    <a:pt x="16544" y="19395"/>
                  </a:lnTo>
                  <a:lnTo>
                    <a:pt x="17334" y="18913"/>
                  </a:lnTo>
                  <a:lnTo>
                    <a:pt x="17948" y="18781"/>
                  </a:lnTo>
                  <a:lnTo>
                    <a:pt x="18606" y="19044"/>
                  </a:lnTo>
                  <a:lnTo>
                    <a:pt x="18694" y="19044"/>
                  </a:lnTo>
                  <a:lnTo>
                    <a:pt x="18782" y="19000"/>
                  </a:lnTo>
                  <a:lnTo>
                    <a:pt x="19572" y="18430"/>
                  </a:lnTo>
                  <a:lnTo>
                    <a:pt x="20274" y="18342"/>
                  </a:lnTo>
                  <a:lnTo>
                    <a:pt x="22424" y="18474"/>
                  </a:lnTo>
                  <a:lnTo>
                    <a:pt x="24662" y="18869"/>
                  </a:lnTo>
                  <a:lnTo>
                    <a:pt x="26373" y="19571"/>
                  </a:lnTo>
                  <a:lnTo>
                    <a:pt x="26505" y="19571"/>
                  </a:lnTo>
                  <a:lnTo>
                    <a:pt x="26900" y="19439"/>
                  </a:lnTo>
                  <a:lnTo>
                    <a:pt x="26987" y="19395"/>
                  </a:lnTo>
                  <a:lnTo>
                    <a:pt x="27295" y="19132"/>
                  </a:lnTo>
                  <a:lnTo>
                    <a:pt x="27339" y="19044"/>
                  </a:lnTo>
                  <a:lnTo>
                    <a:pt x="27646" y="18211"/>
                  </a:lnTo>
                  <a:lnTo>
                    <a:pt x="27690" y="18123"/>
                  </a:lnTo>
                  <a:lnTo>
                    <a:pt x="27690" y="16236"/>
                  </a:lnTo>
                  <a:lnTo>
                    <a:pt x="27602" y="13954"/>
                  </a:lnTo>
                  <a:lnTo>
                    <a:pt x="28567" y="11980"/>
                  </a:lnTo>
                  <a:lnTo>
                    <a:pt x="29225" y="11014"/>
                  </a:lnTo>
                  <a:lnTo>
                    <a:pt x="30235" y="10224"/>
                  </a:lnTo>
                  <a:lnTo>
                    <a:pt x="31770" y="9303"/>
                  </a:lnTo>
                  <a:lnTo>
                    <a:pt x="33043" y="8820"/>
                  </a:lnTo>
                  <a:lnTo>
                    <a:pt x="33087" y="8776"/>
                  </a:lnTo>
                  <a:lnTo>
                    <a:pt x="33131" y="8732"/>
                  </a:lnTo>
                  <a:lnTo>
                    <a:pt x="33570" y="7548"/>
                  </a:lnTo>
                  <a:lnTo>
                    <a:pt x="34754" y="4652"/>
                  </a:lnTo>
                  <a:lnTo>
                    <a:pt x="35939" y="2106"/>
                  </a:lnTo>
                  <a:lnTo>
                    <a:pt x="36466" y="1668"/>
                  </a:lnTo>
                  <a:lnTo>
                    <a:pt x="38528" y="307"/>
                  </a:lnTo>
                  <a:lnTo>
                    <a:pt x="38572" y="263"/>
                  </a:lnTo>
                  <a:lnTo>
                    <a:pt x="38616" y="176"/>
                  </a:lnTo>
                  <a:lnTo>
                    <a:pt x="38616" y="132"/>
                  </a:lnTo>
                  <a:lnTo>
                    <a:pt x="38572" y="44"/>
                  </a:lnTo>
                  <a:lnTo>
                    <a:pt x="3852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3" name="Google Shape;1003;p48"/>
            <p:cNvSpPr/>
            <p:nvPr/>
          </p:nvSpPr>
          <p:spPr>
            <a:xfrm>
              <a:off x="1656550" y="2963350"/>
              <a:ext cx="2084350" cy="1429425"/>
            </a:xfrm>
            <a:custGeom>
              <a:avLst/>
              <a:gdLst/>
              <a:ahLst/>
              <a:cxnLst/>
              <a:rect l="l" t="t" r="r" b="b"/>
              <a:pathLst>
                <a:path w="83374" h="57177" extrusionOk="0">
                  <a:moveTo>
                    <a:pt x="36860" y="0"/>
                  </a:moveTo>
                  <a:lnTo>
                    <a:pt x="36816" y="44"/>
                  </a:lnTo>
                  <a:lnTo>
                    <a:pt x="34403" y="1405"/>
                  </a:lnTo>
                  <a:lnTo>
                    <a:pt x="33262" y="2194"/>
                  </a:lnTo>
                  <a:lnTo>
                    <a:pt x="33218" y="2194"/>
                  </a:lnTo>
                  <a:lnTo>
                    <a:pt x="32121" y="3204"/>
                  </a:lnTo>
                  <a:lnTo>
                    <a:pt x="32121" y="3248"/>
                  </a:lnTo>
                  <a:lnTo>
                    <a:pt x="30673" y="4959"/>
                  </a:lnTo>
                  <a:lnTo>
                    <a:pt x="28962" y="6846"/>
                  </a:lnTo>
                  <a:lnTo>
                    <a:pt x="28918" y="6890"/>
                  </a:lnTo>
                  <a:lnTo>
                    <a:pt x="27689" y="10400"/>
                  </a:lnTo>
                  <a:lnTo>
                    <a:pt x="25188" y="12989"/>
                  </a:lnTo>
                  <a:lnTo>
                    <a:pt x="24179" y="14086"/>
                  </a:lnTo>
                  <a:lnTo>
                    <a:pt x="23696" y="14481"/>
                  </a:lnTo>
                  <a:lnTo>
                    <a:pt x="21458" y="15402"/>
                  </a:lnTo>
                  <a:lnTo>
                    <a:pt x="20317" y="15841"/>
                  </a:lnTo>
                  <a:lnTo>
                    <a:pt x="20273" y="15841"/>
                  </a:lnTo>
                  <a:lnTo>
                    <a:pt x="19176" y="16368"/>
                  </a:lnTo>
                  <a:lnTo>
                    <a:pt x="17377" y="17553"/>
                  </a:lnTo>
                  <a:lnTo>
                    <a:pt x="17333" y="17596"/>
                  </a:lnTo>
                  <a:lnTo>
                    <a:pt x="16236" y="18957"/>
                  </a:lnTo>
                  <a:lnTo>
                    <a:pt x="16236" y="19001"/>
                  </a:lnTo>
                  <a:lnTo>
                    <a:pt x="14613" y="21458"/>
                  </a:lnTo>
                  <a:lnTo>
                    <a:pt x="13516" y="23476"/>
                  </a:lnTo>
                  <a:lnTo>
                    <a:pt x="12024" y="26197"/>
                  </a:lnTo>
                  <a:lnTo>
                    <a:pt x="10927" y="28347"/>
                  </a:lnTo>
                  <a:lnTo>
                    <a:pt x="10927" y="28391"/>
                  </a:lnTo>
                  <a:lnTo>
                    <a:pt x="10444" y="30410"/>
                  </a:lnTo>
                  <a:lnTo>
                    <a:pt x="10400" y="30453"/>
                  </a:lnTo>
                  <a:lnTo>
                    <a:pt x="10225" y="32823"/>
                  </a:lnTo>
                  <a:lnTo>
                    <a:pt x="10269" y="34315"/>
                  </a:lnTo>
                  <a:lnTo>
                    <a:pt x="10181" y="35149"/>
                  </a:lnTo>
                  <a:lnTo>
                    <a:pt x="9479" y="36465"/>
                  </a:lnTo>
                  <a:lnTo>
                    <a:pt x="7943" y="38527"/>
                  </a:lnTo>
                  <a:lnTo>
                    <a:pt x="7899" y="38527"/>
                  </a:lnTo>
                  <a:lnTo>
                    <a:pt x="6890" y="40283"/>
                  </a:lnTo>
                  <a:lnTo>
                    <a:pt x="6144" y="42082"/>
                  </a:lnTo>
                  <a:lnTo>
                    <a:pt x="5617" y="42872"/>
                  </a:lnTo>
                  <a:lnTo>
                    <a:pt x="2633" y="44495"/>
                  </a:lnTo>
                  <a:lnTo>
                    <a:pt x="2589" y="44539"/>
                  </a:lnTo>
                  <a:lnTo>
                    <a:pt x="966" y="46601"/>
                  </a:lnTo>
                  <a:lnTo>
                    <a:pt x="308" y="47918"/>
                  </a:lnTo>
                  <a:lnTo>
                    <a:pt x="308" y="47962"/>
                  </a:lnTo>
                  <a:lnTo>
                    <a:pt x="1" y="50112"/>
                  </a:lnTo>
                  <a:lnTo>
                    <a:pt x="1" y="50156"/>
                  </a:lnTo>
                  <a:lnTo>
                    <a:pt x="1" y="50989"/>
                  </a:lnTo>
                  <a:lnTo>
                    <a:pt x="44" y="51121"/>
                  </a:lnTo>
                  <a:lnTo>
                    <a:pt x="2326" y="53973"/>
                  </a:lnTo>
                  <a:lnTo>
                    <a:pt x="3379" y="55641"/>
                  </a:lnTo>
                  <a:lnTo>
                    <a:pt x="3423" y="55641"/>
                  </a:lnTo>
                  <a:lnTo>
                    <a:pt x="3686" y="55948"/>
                  </a:lnTo>
                  <a:lnTo>
                    <a:pt x="3774" y="55992"/>
                  </a:lnTo>
                  <a:lnTo>
                    <a:pt x="7153" y="56562"/>
                  </a:lnTo>
                  <a:lnTo>
                    <a:pt x="10400" y="57001"/>
                  </a:lnTo>
                  <a:lnTo>
                    <a:pt x="11629" y="57177"/>
                  </a:lnTo>
                  <a:lnTo>
                    <a:pt x="11673" y="57177"/>
                  </a:lnTo>
                  <a:lnTo>
                    <a:pt x="15710" y="56431"/>
                  </a:lnTo>
                  <a:lnTo>
                    <a:pt x="17421" y="56080"/>
                  </a:lnTo>
                  <a:lnTo>
                    <a:pt x="19483" y="55421"/>
                  </a:lnTo>
                  <a:lnTo>
                    <a:pt x="21283" y="55070"/>
                  </a:lnTo>
                  <a:lnTo>
                    <a:pt x="22818" y="55070"/>
                  </a:lnTo>
                  <a:lnTo>
                    <a:pt x="24398" y="55377"/>
                  </a:lnTo>
                  <a:lnTo>
                    <a:pt x="24442" y="55377"/>
                  </a:lnTo>
                  <a:lnTo>
                    <a:pt x="27952" y="54807"/>
                  </a:lnTo>
                  <a:lnTo>
                    <a:pt x="28084" y="54763"/>
                  </a:lnTo>
                  <a:lnTo>
                    <a:pt x="28611" y="54237"/>
                  </a:lnTo>
                  <a:lnTo>
                    <a:pt x="28655" y="54193"/>
                  </a:lnTo>
                  <a:lnTo>
                    <a:pt x="30015" y="51999"/>
                  </a:lnTo>
                  <a:lnTo>
                    <a:pt x="30541" y="51428"/>
                  </a:lnTo>
                  <a:lnTo>
                    <a:pt x="31375" y="50902"/>
                  </a:lnTo>
                  <a:lnTo>
                    <a:pt x="33525" y="50024"/>
                  </a:lnTo>
                  <a:lnTo>
                    <a:pt x="35412" y="49629"/>
                  </a:lnTo>
                  <a:lnTo>
                    <a:pt x="37387" y="49410"/>
                  </a:lnTo>
                  <a:lnTo>
                    <a:pt x="38177" y="49146"/>
                  </a:lnTo>
                  <a:lnTo>
                    <a:pt x="38220" y="49103"/>
                  </a:lnTo>
                  <a:lnTo>
                    <a:pt x="38966" y="48620"/>
                  </a:lnTo>
                  <a:lnTo>
                    <a:pt x="39010" y="48576"/>
                  </a:lnTo>
                  <a:lnTo>
                    <a:pt x="40809" y="46909"/>
                  </a:lnTo>
                  <a:lnTo>
                    <a:pt x="40809" y="46865"/>
                  </a:lnTo>
                  <a:lnTo>
                    <a:pt x="41380" y="46075"/>
                  </a:lnTo>
                  <a:lnTo>
                    <a:pt x="42345" y="44012"/>
                  </a:lnTo>
                  <a:lnTo>
                    <a:pt x="42960" y="43047"/>
                  </a:lnTo>
                  <a:lnTo>
                    <a:pt x="43486" y="42608"/>
                  </a:lnTo>
                  <a:lnTo>
                    <a:pt x="44890" y="42082"/>
                  </a:lnTo>
                  <a:lnTo>
                    <a:pt x="47084" y="41555"/>
                  </a:lnTo>
                  <a:lnTo>
                    <a:pt x="49234" y="41072"/>
                  </a:lnTo>
                  <a:lnTo>
                    <a:pt x="50419" y="41116"/>
                  </a:lnTo>
                  <a:lnTo>
                    <a:pt x="51955" y="41511"/>
                  </a:lnTo>
                  <a:lnTo>
                    <a:pt x="56299" y="43925"/>
                  </a:lnTo>
                  <a:lnTo>
                    <a:pt x="57484" y="44539"/>
                  </a:lnTo>
                  <a:lnTo>
                    <a:pt x="58449" y="44934"/>
                  </a:lnTo>
                  <a:lnTo>
                    <a:pt x="59239" y="45197"/>
                  </a:lnTo>
                  <a:lnTo>
                    <a:pt x="59854" y="45373"/>
                  </a:lnTo>
                  <a:lnTo>
                    <a:pt x="60292" y="45504"/>
                  </a:lnTo>
                  <a:lnTo>
                    <a:pt x="60687" y="45636"/>
                  </a:lnTo>
                  <a:lnTo>
                    <a:pt x="61082" y="45855"/>
                  </a:lnTo>
                  <a:lnTo>
                    <a:pt x="61521" y="46163"/>
                  </a:lnTo>
                  <a:lnTo>
                    <a:pt x="62004" y="46645"/>
                  </a:lnTo>
                  <a:lnTo>
                    <a:pt x="62574" y="47260"/>
                  </a:lnTo>
                  <a:lnTo>
                    <a:pt x="63232" y="48137"/>
                  </a:lnTo>
                  <a:lnTo>
                    <a:pt x="64066" y="49234"/>
                  </a:lnTo>
                  <a:lnTo>
                    <a:pt x="64637" y="49936"/>
                  </a:lnTo>
                  <a:lnTo>
                    <a:pt x="64680" y="49980"/>
                  </a:lnTo>
                  <a:lnTo>
                    <a:pt x="66874" y="50814"/>
                  </a:lnTo>
                  <a:lnTo>
                    <a:pt x="68674" y="51384"/>
                  </a:lnTo>
                  <a:lnTo>
                    <a:pt x="68717" y="51384"/>
                  </a:lnTo>
                  <a:lnTo>
                    <a:pt x="72798" y="51823"/>
                  </a:lnTo>
                  <a:lnTo>
                    <a:pt x="75080" y="51779"/>
                  </a:lnTo>
                  <a:lnTo>
                    <a:pt x="76879" y="52218"/>
                  </a:lnTo>
                  <a:lnTo>
                    <a:pt x="77011" y="52218"/>
                  </a:lnTo>
                  <a:lnTo>
                    <a:pt x="79380" y="51516"/>
                  </a:lnTo>
                  <a:lnTo>
                    <a:pt x="82277" y="50551"/>
                  </a:lnTo>
                  <a:lnTo>
                    <a:pt x="83198" y="50419"/>
                  </a:lnTo>
                  <a:lnTo>
                    <a:pt x="83286" y="50375"/>
                  </a:lnTo>
                  <a:lnTo>
                    <a:pt x="83330" y="50331"/>
                  </a:lnTo>
                  <a:lnTo>
                    <a:pt x="83374" y="50287"/>
                  </a:lnTo>
                  <a:lnTo>
                    <a:pt x="83374" y="50200"/>
                  </a:lnTo>
                  <a:lnTo>
                    <a:pt x="83330" y="50112"/>
                  </a:lnTo>
                  <a:lnTo>
                    <a:pt x="83286" y="50068"/>
                  </a:lnTo>
                  <a:lnTo>
                    <a:pt x="83154" y="50068"/>
                  </a:lnTo>
                  <a:lnTo>
                    <a:pt x="82189" y="50243"/>
                  </a:lnTo>
                  <a:lnTo>
                    <a:pt x="79293" y="51165"/>
                  </a:lnTo>
                  <a:lnTo>
                    <a:pt x="76923" y="51867"/>
                  </a:lnTo>
                  <a:lnTo>
                    <a:pt x="75124" y="51428"/>
                  </a:lnTo>
                  <a:lnTo>
                    <a:pt x="75080" y="51428"/>
                  </a:lnTo>
                  <a:lnTo>
                    <a:pt x="72798" y="51472"/>
                  </a:lnTo>
                  <a:lnTo>
                    <a:pt x="68761" y="51033"/>
                  </a:lnTo>
                  <a:lnTo>
                    <a:pt x="67006" y="50463"/>
                  </a:lnTo>
                  <a:lnTo>
                    <a:pt x="64856" y="49673"/>
                  </a:lnTo>
                  <a:lnTo>
                    <a:pt x="64329" y="49015"/>
                  </a:lnTo>
                  <a:lnTo>
                    <a:pt x="63496" y="47874"/>
                  </a:lnTo>
                  <a:lnTo>
                    <a:pt x="62794" y="46996"/>
                  </a:lnTo>
                  <a:lnTo>
                    <a:pt x="62223" y="46338"/>
                  </a:lnTo>
                  <a:lnTo>
                    <a:pt x="61697" y="45855"/>
                  </a:lnTo>
                  <a:lnTo>
                    <a:pt x="61258" y="45548"/>
                  </a:lnTo>
                  <a:lnTo>
                    <a:pt x="60863" y="45329"/>
                  </a:lnTo>
                  <a:lnTo>
                    <a:pt x="60424" y="45197"/>
                  </a:lnTo>
                  <a:lnTo>
                    <a:pt x="59941" y="45022"/>
                  </a:lnTo>
                  <a:lnTo>
                    <a:pt x="59327" y="44846"/>
                  </a:lnTo>
                  <a:lnTo>
                    <a:pt x="58581" y="44583"/>
                  </a:lnTo>
                  <a:lnTo>
                    <a:pt x="57616" y="44188"/>
                  </a:lnTo>
                  <a:lnTo>
                    <a:pt x="56475" y="43617"/>
                  </a:lnTo>
                  <a:lnTo>
                    <a:pt x="52087" y="41160"/>
                  </a:lnTo>
                  <a:lnTo>
                    <a:pt x="52043" y="41160"/>
                  </a:lnTo>
                  <a:lnTo>
                    <a:pt x="50463" y="40765"/>
                  </a:lnTo>
                  <a:lnTo>
                    <a:pt x="50419" y="40765"/>
                  </a:lnTo>
                  <a:lnTo>
                    <a:pt x="49234" y="40721"/>
                  </a:lnTo>
                  <a:lnTo>
                    <a:pt x="49191" y="40721"/>
                  </a:lnTo>
                  <a:lnTo>
                    <a:pt x="46997" y="41204"/>
                  </a:lnTo>
                  <a:lnTo>
                    <a:pt x="44803" y="41731"/>
                  </a:lnTo>
                  <a:lnTo>
                    <a:pt x="43354" y="42257"/>
                  </a:lnTo>
                  <a:lnTo>
                    <a:pt x="43311" y="42301"/>
                  </a:lnTo>
                  <a:lnTo>
                    <a:pt x="42696" y="42784"/>
                  </a:lnTo>
                  <a:lnTo>
                    <a:pt x="42652" y="42828"/>
                  </a:lnTo>
                  <a:lnTo>
                    <a:pt x="42038" y="43793"/>
                  </a:lnTo>
                  <a:lnTo>
                    <a:pt x="42038" y="43837"/>
                  </a:lnTo>
                  <a:lnTo>
                    <a:pt x="41073" y="45899"/>
                  </a:lnTo>
                  <a:lnTo>
                    <a:pt x="40546" y="46689"/>
                  </a:lnTo>
                  <a:lnTo>
                    <a:pt x="38791" y="48313"/>
                  </a:lnTo>
                  <a:lnTo>
                    <a:pt x="38045" y="48795"/>
                  </a:lnTo>
                  <a:lnTo>
                    <a:pt x="37299" y="49059"/>
                  </a:lnTo>
                  <a:lnTo>
                    <a:pt x="35368" y="49278"/>
                  </a:lnTo>
                  <a:lnTo>
                    <a:pt x="33437" y="49673"/>
                  </a:lnTo>
                  <a:lnTo>
                    <a:pt x="31243" y="50551"/>
                  </a:lnTo>
                  <a:lnTo>
                    <a:pt x="31200" y="50594"/>
                  </a:lnTo>
                  <a:lnTo>
                    <a:pt x="30322" y="51165"/>
                  </a:lnTo>
                  <a:lnTo>
                    <a:pt x="30278" y="51165"/>
                  </a:lnTo>
                  <a:lnTo>
                    <a:pt x="29752" y="51779"/>
                  </a:lnTo>
                  <a:lnTo>
                    <a:pt x="29708" y="51779"/>
                  </a:lnTo>
                  <a:lnTo>
                    <a:pt x="28347" y="54017"/>
                  </a:lnTo>
                  <a:lnTo>
                    <a:pt x="27865" y="54456"/>
                  </a:lnTo>
                  <a:lnTo>
                    <a:pt x="24398" y="55026"/>
                  </a:lnTo>
                  <a:lnTo>
                    <a:pt x="22862" y="54719"/>
                  </a:lnTo>
                  <a:lnTo>
                    <a:pt x="21283" y="54719"/>
                  </a:lnTo>
                  <a:lnTo>
                    <a:pt x="21239" y="54763"/>
                  </a:lnTo>
                  <a:lnTo>
                    <a:pt x="19440" y="55070"/>
                  </a:lnTo>
                  <a:lnTo>
                    <a:pt x="19396" y="55070"/>
                  </a:lnTo>
                  <a:lnTo>
                    <a:pt x="17333" y="55728"/>
                  </a:lnTo>
                  <a:lnTo>
                    <a:pt x="15622" y="56080"/>
                  </a:lnTo>
                  <a:lnTo>
                    <a:pt x="11629" y="56825"/>
                  </a:lnTo>
                  <a:lnTo>
                    <a:pt x="10488" y="56650"/>
                  </a:lnTo>
                  <a:lnTo>
                    <a:pt x="7197" y="56211"/>
                  </a:lnTo>
                  <a:lnTo>
                    <a:pt x="3906" y="55641"/>
                  </a:lnTo>
                  <a:lnTo>
                    <a:pt x="3686" y="55421"/>
                  </a:lnTo>
                  <a:lnTo>
                    <a:pt x="2589" y="53754"/>
                  </a:lnTo>
                  <a:lnTo>
                    <a:pt x="352" y="50946"/>
                  </a:lnTo>
                  <a:lnTo>
                    <a:pt x="352" y="50156"/>
                  </a:lnTo>
                  <a:lnTo>
                    <a:pt x="659" y="48049"/>
                  </a:lnTo>
                  <a:lnTo>
                    <a:pt x="1273" y="46777"/>
                  </a:lnTo>
                  <a:lnTo>
                    <a:pt x="2853" y="44802"/>
                  </a:lnTo>
                  <a:lnTo>
                    <a:pt x="5837" y="43179"/>
                  </a:lnTo>
                  <a:lnTo>
                    <a:pt x="5924" y="43135"/>
                  </a:lnTo>
                  <a:lnTo>
                    <a:pt x="6451" y="42213"/>
                  </a:lnTo>
                  <a:lnTo>
                    <a:pt x="7197" y="40458"/>
                  </a:lnTo>
                  <a:lnTo>
                    <a:pt x="8206" y="38703"/>
                  </a:lnTo>
                  <a:lnTo>
                    <a:pt x="9742" y="36684"/>
                  </a:lnTo>
                  <a:lnTo>
                    <a:pt x="9786" y="36641"/>
                  </a:lnTo>
                  <a:lnTo>
                    <a:pt x="10532" y="35280"/>
                  </a:lnTo>
                  <a:lnTo>
                    <a:pt x="10532" y="35236"/>
                  </a:lnTo>
                  <a:lnTo>
                    <a:pt x="10620" y="34315"/>
                  </a:lnTo>
                  <a:lnTo>
                    <a:pt x="10620" y="34271"/>
                  </a:lnTo>
                  <a:lnTo>
                    <a:pt x="10576" y="32823"/>
                  </a:lnTo>
                  <a:lnTo>
                    <a:pt x="10751" y="30497"/>
                  </a:lnTo>
                  <a:lnTo>
                    <a:pt x="11278" y="28479"/>
                  </a:lnTo>
                  <a:lnTo>
                    <a:pt x="12331" y="26373"/>
                  </a:lnTo>
                  <a:lnTo>
                    <a:pt x="13823" y="23608"/>
                  </a:lnTo>
                  <a:lnTo>
                    <a:pt x="14876" y="21633"/>
                  </a:lnTo>
                  <a:lnTo>
                    <a:pt x="16500" y="19176"/>
                  </a:lnTo>
                  <a:lnTo>
                    <a:pt x="17597" y="17860"/>
                  </a:lnTo>
                  <a:lnTo>
                    <a:pt x="19352" y="16675"/>
                  </a:lnTo>
                  <a:lnTo>
                    <a:pt x="20449" y="16148"/>
                  </a:lnTo>
                  <a:lnTo>
                    <a:pt x="21590" y="15710"/>
                  </a:lnTo>
                  <a:lnTo>
                    <a:pt x="23872" y="14788"/>
                  </a:lnTo>
                  <a:lnTo>
                    <a:pt x="24398" y="14393"/>
                  </a:lnTo>
                  <a:lnTo>
                    <a:pt x="24398" y="14349"/>
                  </a:lnTo>
                  <a:lnTo>
                    <a:pt x="25451" y="13252"/>
                  </a:lnTo>
                  <a:lnTo>
                    <a:pt x="27996" y="10619"/>
                  </a:lnTo>
                  <a:lnTo>
                    <a:pt x="27996" y="10532"/>
                  </a:lnTo>
                  <a:lnTo>
                    <a:pt x="29269" y="7065"/>
                  </a:lnTo>
                  <a:lnTo>
                    <a:pt x="30936" y="5178"/>
                  </a:lnTo>
                  <a:lnTo>
                    <a:pt x="32384" y="3467"/>
                  </a:lnTo>
                  <a:lnTo>
                    <a:pt x="33481" y="2458"/>
                  </a:lnTo>
                  <a:lnTo>
                    <a:pt x="34578" y="1712"/>
                  </a:lnTo>
                  <a:lnTo>
                    <a:pt x="36992" y="351"/>
                  </a:lnTo>
                  <a:lnTo>
                    <a:pt x="37036" y="308"/>
                  </a:lnTo>
                  <a:lnTo>
                    <a:pt x="37080" y="220"/>
                  </a:lnTo>
                  <a:lnTo>
                    <a:pt x="37080" y="176"/>
                  </a:lnTo>
                  <a:lnTo>
                    <a:pt x="37036" y="88"/>
                  </a:lnTo>
                  <a:lnTo>
                    <a:pt x="36992" y="44"/>
                  </a:lnTo>
                  <a:lnTo>
                    <a:pt x="3694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4" name="Google Shape;1004;p48"/>
            <p:cNvSpPr/>
            <p:nvPr/>
          </p:nvSpPr>
          <p:spPr>
            <a:xfrm>
              <a:off x="1579750" y="2837200"/>
              <a:ext cx="2045975" cy="1732200"/>
            </a:xfrm>
            <a:custGeom>
              <a:avLst/>
              <a:gdLst/>
              <a:ahLst/>
              <a:cxnLst/>
              <a:rect l="l" t="t" r="r" b="b"/>
              <a:pathLst>
                <a:path w="81839" h="69288" extrusionOk="0">
                  <a:moveTo>
                    <a:pt x="34315" y="0"/>
                  </a:moveTo>
                  <a:lnTo>
                    <a:pt x="34272" y="44"/>
                  </a:lnTo>
                  <a:lnTo>
                    <a:pt x="32165" y="1536"/>
                  </a:lnTo>
                  <a:lnTo>
                    <a:pt x="29489" y="3862"/>
                  </a:lnTo>
                  <a:lnTo>
                    <a:pt x="25715" y="6889"/>
                  </a:lnTo>
                  <a:lnTo>
                    <a:pt x="20493" y="11102"/>
                  </a:lnTo>
                  <a:lnTo>
                    <a:pt x="18475" y="12726"/>
                  </a:lnTo>
                  <a:lnTo>
                    <a:pt x="18431" y="12726"/>
                  </a:lnTo>
                  <a:lnTo>
                    <a:pt x="14525" y="17640"/>
                  </a:lnTo>
                  <a:lnTo>
                    <a:pt x="12331" y="20536"/>
                  </a:lnTo>
                  <a:lnTo>
                    <a:pt x="10357" y="23037"/>
                  </a:lnTo>
                  <a:lnTo>
                    <a:pt x="8645" y="25363"/>
                  </a:lnTo>
                  <a:lnTo>
                    <a:pt x="7680" y="27074"/>
                  </a:lnTo>
                  <a:lnTo>
                    <a:pt x="7636" y="27162"/>
                  </a:lnTo>
                  <a:lnTo>
                    <a:pt x="6934" y="31462"/>
                  </a:lnTo>
                  <a:lnTo>
                    <a:pt x="6320" y="35763"/>
                  </a:lnTo>
                  <a:lnTo>
                    <a:pt x="6013" y="38352"/>
                  </a:lnTo>
                  <a:lnTo>
                    <a:pt x="5661" y="40590"/>
                  </a:lnTo>
                  <a:lnTo>
                    <a:pt x="5047" y="43222"/>
                  </a:lnTo>
                  <a:lnTo>
                    <a:pt x="4301" y="45636"/>
                  </a:lnTo>
                  <a:lnTo>
                    <a:pt x="3380" y="47128"/>
                  </a:lnTo>
                  <a:lnTo>
                    <a:pt x="2063" y="48927"/>
                  </a:lnTo>
                  <a:lnTo>
                    <a:pt x="2063" y="48971"/>
                  </a:lnTo>
                  <a:lnTo>
                    <a:pt x="747" y="51209"/>
                  </a:lnTo>
                  <a:lnTo>
                    <a:pt x="747" y="51252"/>
                  </a:lnTo>
                  <a:lnTo>
                    <a:pt x="527" y="52042"/>
                  </a:lnTo>
                  <a:lnTo>
                    <a:pt x="527" y="52086"/>
                  </a:lnTo>
                  <a:lnTo>
                    <a:pt x="176" y="55684"/>
                  </a:lnTo>
                  <a:lnTo>
                    <a:pt x="1" y="57659"/>
                  </a:lnTo>
                  <a:lnTo>
                    <a:pt x="1" y="57703"/>
                  </a:lnTo>
                  <a:lnTo>
                    <a:pt x="45" y="58010"/>
                  </a:lnTo>
                  <a:lnTo>
                    <a:pt x="89" y="58098"/>
                  </a:lnTo>
                  <a:lnTo>
                    <a:pt x="133" y="58142"/>
                  </a:lnTo>
                  <a:lnTo>
                    <a:pt x="1317" y="58624"/>
                  </a:lnTo>
                  <a:lnTo>
                    <a:pt x="2063" y="59458"/>
                  </a:lnTo>
                  <a:lnTo>
                    <a:pt x="3248" y="61696"/>
                  </a:lnTo>
                  <a:lnTo>
                    <a:pt x="4433" y="63890"/>
                  </a:lnTo>
                  <a:lnTo>
                    <a:pt x="5749" y="65865"/>
                  </a:lnTo>
                  <a:lnTo>
                    <a:pt x="6671" y="67049"/>
                  </a:lnTo>
                  <a:lnTo>
                    <a:pt x="6715" y="67093"/>
                  </a:lnTo>
                  <a:lnTo>
                    <a:pt x="9347" y="68980"/>
                  </a:lnTo>
                  <a:lnTo>
                    <a:pt x="9391" y="68980"/>
                  </a:lnTo>
                  <a:lnTo>
                    <a:pt x="10137" y="69243"/>
                  </a:lnTo>
                  <a:lnTo>
                    <a:pt x="10181" y="69287"/>
                  </a:lnTo>
                  <a:lnTo>
                    <a:pt x="10269" y="69243"/>
                  </a:lnTo>
                  <a:lnTo>
                    <a:pt x="10883" y="69068"/>
                  </a:lnTo>
                  <a:lnTo>
                    <a:pt x="10927" y="69024"/>
                  </a:lnTo>
                  <a:lnTo>
                    <a:pt x="13341" y="66611"/>
                  </a:lnTo>
                  <a:lnTo>
                    <a:pt x="17114" y="64460"/>
                  </a:lnTo>
                  <a:lnTo>
                    <a:pt x="18562" y="63627"/>
                  </a:lnTo>
                  <a:lnTo>
                    <a:pt x="20010" y="63539"/>
                  </a:lnTo>
                  <a:lnTo>
                    <a:pt x="22029" y="63100"/>
                  </a:lnTo>
                  <a:lnTo>
                    <a:pt x="22907" y="63056"/>
                  </a:lnTo>
                  <a:lnTo>
                    <a:pt x="26900" y="64417"/>
                  </a:lnTo>
                  <a:lnTo>
                    <a:pt x="29357" y="65075"/>
                  </a:lnTo>
                  <a:lnTo>
                    <a:pt x="31156" y="65601"/>
                  </a:lnTo>
                  <a:lnTo>
                    <a:pt x="31288" y="65601"/>
                  </a:lnTo>
                  <a:lnTo>
                    <a:pt x="33569" y="63846"/>
                  </a:lnTo>
                  <a:lnTo>
                    <a:pt x="33613" y="63846"/>
                  </a:lnTo>
                  <a:lnTo>
                    <a:pt x="35281" y="62135"/>
                  </a:lnTo>
                  <a:lnTo>
                    <a:pt x="35281" y="62091"/>
                  </a:lnTo>
                  <a:lnTo>
                    <a:pt x="36641" y="59721"/>
                  </a:lnTo>
                  <a:lnTo>
                    <a:pt x="37080" y="59239"/>
                  </a:lnTo>
                  <a:lnTo>
                    <a:pt x="38177" y="58756"/>
                  </a:lnTo>
                  <a:lnTo>
                    <a:pt x="40415" y="58361"/>
                  </a:lnTo>
                  <a:lnTo>
                    <a:pt x="40459" y="58361"/>
                  </a:lnTo>
                  <a:lnTo>
                    <a:pt x="43048" y="57264"/>
                  </a:lnTo>
                  <a:lnTo>
                    <a:pt x="43092" y="57264"/>
                  </a:lnTo>
                  <a:lnTo>
                    <a:pt x="45154" y="55597"/>
                  </a:lnTo>
                  <a:lnTo>
                    <a:pt x="47216" y="53973"/>
                  </a:lnTo>
                  <a:lnTo>
                    <a:pt x="48313" y="53403"/>
                  </a:lnTo>
                  <a:lnTo>
                    <a:pt x="50069" y="53359"/>
                  </a:lnTo>
                  <a:lnTo>
                    <a:pt x="50902" y="53403"/>
                  </a:lnTo>
                  <a:lnTo>
                    <a:pt x="53096" y="53578"/>
                  </a:lnTo>
                  <a:lnTo>
                    <a:pt x="54193" y="53666"/>
                  </a:lnTo>
                  <a:lnTo>
                    <a:pt x="55246" y="53841"/>
                  </a:lnTo>
                  <a:lnTo>
                    <a:pt x="56300" y="54105"/>
                  </a:lnTo>
                  <a:lnTo>
                    <a:pt x="57353" y="54456"/>
                  </a:lnTo>
                  <a:lnTo>
                    <a:pt x="57835" y="54631"/>
                  </a:lnTo>
                  <a:lnTo>
                    <a:pt x="58362" y="54895"/>
                  </a:lnTo>
                  <a:lnTo>
                    <a:pt x="58845" y="55158"/>
                  </a:lnTo>
                  <a:lnTo>
                    <a:pt x="59327" y="55465"/>
                  </a:lnTo>
                  <a:lnTo>
                    <a:pt x="60512" y="56518"/>
                  </a:lnTo>
                  <a:lnTo>
                    <a:pt x="60556" y="56562"/>
                  </a:lnTo>
                  <a:lnTo>
                    <a:pt x="65383" y="58537"/>
                  </a:lnTo>
                  <a:lnTo>
                    <a:pt x="65427" y="58537"/>
                  </a:lnTo>
                  <a:lnTo>
                    <a:pt x="66436" y="58624"/>
                  </a:lnTo>
                  <a:lnTo>
                    <a:pt x="68455" y="59019"/>
                  </a:lnTo>
                  <a:lnTo>
                    <a:pt x="70692" y="59370"/>
                  </a:lnTo>
                  <a:lnTo>
                    <a:pt x="70736" y="59370"/>
                  </a:lnTo>
                  <a:lnTo>
                    <a:pt x="73062" y="59414"/>
                  </a:lnTo>
                  <a:lnTo>
                    <a:pt x="75432" y="59590"/>
                  </a:lnTo>
                  <a:lnTo>
                    <a:pt x="75475" y="59590"/>
                  </a:lnTo>
                  <a:lnTo>
                    <a:pt x="79161" y="59414"/>
                  </a:lnTo>
                  <a:lnTo>
                    <a:pt x="79205" y="59370"/>
                  </a:lnTo>
                  <a:lnTo>
                    <a:pt x="81706" y="58712"/>
                  </a:lnTo>
                  <a:lnTo>
                    <a:pt x="81750" y="58712"/>
                  </a:lnTo>
                  <a:lnTo>
                    <a:pt x="81794" y="58624"/>
                  </a:lnTo>
                  <a:lnTo>
                    <a:pt x="81838" y="58580"/>
                  </a:lnTo>
                  <a:lnTo>
                    <a:pt x="81838" y="58493"/>
                  </a:lnTo>
                  <a:lnTo>
                    <a:pt x="81794" y="58449"/>
                  </a:lnTo>
                  <a:lnTo>
                    <a:pt x="81750" y="58405"/>
                  </a:lnTo>
                  <a:lnTo>
                    <a:pt x="81706" y="58361"/>
                  </a:lnTo>
                  <a:lnTo>
                    <a:pt x="81619" y="58361"/>
                  </a:lnTo>
                  <a:lnTo>
                    <a:pt x="79117" y="59063"/>
                  </a:lnTo>
                  <a:lnTo>
                    <a:pt x="75432" y="59239"/>
                  </a:lnTo>
                  <a:lnTo>
                    <a:pt x="73106" y="59063"/>
                  </a:lnTo>
                  <a:lnTo>
                    <a:pt x="70736" y="59019"/>
                  </a:lnTo>
                  <a:lnTo>
                    <a:pt x="68498" y="58668"/>
                  </a:lnTo>
                  <a:lnTo>
                    <a:pt x="66524" y="58273"/>
                  </a:lnTo>
                  <a:lnTo>
                    <a:pt x="66480" y="58273"/>
                  </a:lnTo>
                  <a:lnTo>
                    <a:pt x="65471" y="58186"/>
                  </a:lnTo>
                  <a:lnTo>
                    <a:pt x="62531" y="57001"/>
                  </a:lnTo>
                  <a:lnTo>
                    <a:pt x="60688" y="56255"/>
                  </a:lnTo>
                  <a:lnTo>
                    <a:pt x="59547" y="55202"/>
                  </a:lnTo>
                  <a:lnTo>
                    <a:pt x="59547" y="55158"/>
                  </a:lnTo>
                  <a:lnTo>
                    <a:pt x="59020" y="54851"/>
                  </a:lnTo>
                  <a:lnTo>
                    <a:pt x="58538" y="54587"/>
                  </a:lnTo>
                  <a:lnTo>
                    <a:pt x="58011" y="54324"/>
                  </a:lnTo>
                  <a:lnTo>
                    <a:pt x="57484" y="54105"/>
                  </a:lnTo>
                  <a:lnTo>
                    <a:pt x="56958" y="53929"/>
                  </a:lnTo>
                  <a:lnTo>
                    <a:pt x="56431" y="53754"/>
                  </a:lnTo>
                  <a:lnTo>
                    <a:pt x="55378" y="53534"/>
                  </a:lnTo>
                  <a:lnTo>
                    <a:pt x="54281" y="53315"/>
                  </a:lnTo>
                  <a:lnTo>
                    <a:pt x="53184" y="53227"/>
                  </a:lnTo>
                  <a:lnTo>
                    <a:pt x="50902" y="53052"/>
                  </a:lnTo>
                  <a:lnTo>
                    <a:pt x="50069" y="53008"/>
                  </a:lnTo>
                  <a:lnTo>
                    <a:pt x="48269" y="53052"/>
                  </a:lnTo>
                  <a:lnTo>
                    <a:pt x="48182" y="53095"/>
                  </a:lnTo>
                  <a:lnTo>
                    <a:pt x="47041" y="53666"/>
                  </a:lnTo>
                  <a:lnTo>
                    <a:pt x="46997" y="53666"/>
                  </a:lnTo>
                  <a:lnTo>
                    <a:pt x="44935" y="55333"/>
                  </a:lnTo>
                  <a:lnTo>
                    <a:pt x="42872" y="56957"/>
                  </a:lnTo>
                  <a:lnTo>
                    <a:pt x="40371" y="58010"/>
                  </a:lnTo>
                  <a:lnTo>
                    <a:pt x="38089" y="58405"/>
                  </a:lnTo>
                  <a:lnTo>
                    <a:pt x="38045" y="58405"/>
                  </a:lnTo>
                  <a:lnTo>
                    <a:pt x="36904" y="58931"/>
                  </a:lnTo>
                  <a:lnTo>
                    <a:pt x="36861" y="58975"/>
                  </a:lnTo>
                  <a:lnTo>
                    <a:pt x="36378" y="59502"/>
                  </a:lnTo>
                  <a:lnTo>
                    <a:pt x="36334" y="59546"/>
                  </a:lnTo>
                  <a:lnTo>
                    <a:pt x="35018" y="61915"/>
                  </a:lnTo>
                  <a:lnTo>
                    <a:pt x="33350" y="63583"/>
                  </a:lnTo>
                  <a:lnTo>
                    <a:pt x="31156" y="65250"/>
                  </a:lnTo>
                  <a:lnTo>
                    <a:pt x="29445" y="64768"/>
                  </a:lnTo>
                  <a:lnTo>
                    <a:pt x="27031" y="64065"/>
                  </a:lnTo>
                  <a:lnTo>
                    <a:pt x="22994" y="62705"/>
                  </a:lnTo>
                  <a:lnTo>
                    <a:pt x="22907" y="62705"/>
                  </a:lnTo>
                  <a:lnTo>
                    <a:pt x="21985" y="62749"/>
                  </a:lnTo>
                  <a:lnTo>
                    <a:pt x="19967" y="63188"/>
                  </a:lnTo>
                  <a:lnTo>
                    <a:pt x="18475" y="63276"/>
                  </a:lnTo>
                  <a:lnTo>
                    <a:pt x="18387" y="63320"/>
                  </a:lnTo>
                  <a:lnTo>
                    <a:pt x="13165" y="66303"/>
                  </a:lnTo>
                  <a:lnTo>
                    <a:pt x="13121" y="66347"/>
                  </a:lnTo>
                  <a:lnTo>
                    <a:pt x="10708" y="68717"/>
                  </a:lnTo>
                  <a:lnTo>
                    <a:pt x="10181" y="68892"/>
                  </a:lnTo>
                  <a:lnTo>
                    <a:pt x="9567" y="68673"/>
                  </a:lnTo>
                  <a:lnTo>
                    <a:pt x="6934" y="66786"/>
                  </a:lnTo>
                  <a:lnTo>
                    <a:pt x="6013" y="65689"/>
                  </a:lnTo>
                  <a:lnTo>
                    <a:pt x="4740" y="63714"/>
                  </a:lnTo>
                  <a:lnTo>
                    <a:pt x="3555" y="61520"/>
                  </a:lnTo>
                  <a:lnTo>
                    <a:pt x="2327" y="59239"/>
                  </a:lnTo>
                  <a:lnTo>
                    <a:pt x="1537" y="58361"/>
                  </a:lnTo>
                  <a:lnTo>
                    <a:pt x="1493" y="58317"/>
                  </a:lnTo>
                  <a:lnTo>
                    <a:pt x="396" y="57878"/>
                  </a:lnTo>
                  <a:lnTo>
                    <a:pt x="352" y="57659"/>
                  </a:lnTo>
                  <a:lnTo>
                    <a:pt x="527" y="55728"/>
                  </a:lnTo>
                  <a:lnTo>
                    <a:pt x="878" y="52130"/>
                  </a:lnTo>
                  <a:lnTo>
                    <a:pt x="1054" y="51384"/>
                  </a:lnTo>
                  <a:lnTo>
                    <a:pt x="2370" y="49146"/>
                  </a:lnTo>
                  <a:lnTo>
                    <a:pt x="3687" y="47347"/>
                  </a:lnTo>
                  <a:lnTo>
                    <a:pt x="4608" y="45811"/>
                  </a:lnTo>
                  <a:lnTo>
                    <a:pt x="4608" y="45767"/>
                  </a:lnTo>
                  <a:lnTo>
                    <a:pt x="5398" y="43310"/>
                  </a:lnTo>
                  <a:lnTo>
                    <a:pt x="5969" y="40633"/>
                  </a:lnTo>
                  <a:lnTo>
                    <a:pt x="6364" y="38396"/>
                  </a:lnTo>
                  <a:lnTo>
                    <a:pt x="6671" y="35807"/>
                  </a:lnTo>
                  <a:lnTo>
                    <a:pt x="7285" y="31506"/>
                  </a:lnTo>
                  <a:lnTo>
                    <a:pt x="7987" y="27250"/>
                  </a:lnTo>
                  <a:lnTo>
                    <a:pt x="8953" y="25539"/>
                  </a:lnTo>
                  <a:lnTo>
                    <a:pt x="10664" y="23257"/>
                  </a:lnTo>
                  <a:lnTo>
                    <a:pt x="12595" y="20756"/>
                  </a:lnTo>
                  <a:lnTo>
                    <a:pt x="14789" y="17860"/>
                  </a:lnTo>
                  <a:lnTo>
                    <a:pt x="18694" y="12989"/>
                  </a:lnTo>
                  <a:lnTo>
                    <a:pt x="25934" y="7153"/>
                  </a:lnTo>
                  <a:lnTo>
                    <a:pt x="29708" y="4125"/>
                  </a:lnTo>
                  <a:lnTo>
                    <a:pt x="32385" y="1799"/>
                  </a:lnTo>
                  <a:lnTo>
                    <a:pt x="34447" y="307"/>
                  </a:lnTo>
                  <a:lnTo>
                    <a:pt x="34535" y="263"/>
                  </a:lnTo>
                  <a:lnTo>
                    <a:pt x="34535" y="220"/>
                  </a:lnTo>
                  <a:lnTo>
                    <a:pt x="34535" y="132"/>
                  </a:lnTo>
                  <a:lnTo>
                    <a:pt x="34491" y="88"/>
                  </a:lnTo>
                  <a:lnTo>
                    <a:pt x="34447" y="44"/>
                  </a:lnTo>
                  <a:lnTo>
                    <a:pt x="3440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" name="Google Shape;1005;p48"/>
            <p:cNvSpPr/>
            <p:nvPr/>
          </p:nvSpPr>
          <p:spPr>
            <a:xfrm>
              <a:off x="1896800" y="3719200"/>
              <a:ext cx="560600" cy="444300"/>
            </a:xfrm>
            <a:custGeom>
              <a:avLst/>
              <a:gdLst/>
              <a:ahLst/>
              <a:cxnLst/>
              <a:rect l="l" t="t" r="r" b="b"/>
              <a:pathLst>
                <a:path w="22424" h="17772" extrusionOk="0">
                  <a:moveTo>
                    <a:pt x="6188" y="483"/>
                  </a:moveTo>
                  <a:lnTo>
                    <a:pt x="6670" y="1316"/>
                  </a:lnTo>
                  <a:lnTo>
                    <a:pt x="6758" y="1404"/>
                  </a:lnTo>
                  <a:lnTo>
                    <a:pt x="8513" y="2062"/>
                  </a:lnTo>
                  <a:lnTo>
                    <a:pt x="12550" y="3861"/>
                  </a:lnTo>
                  <a:lnTo>
                    <a:pt x="12813" y="4213"/>
                  </a:lnTo>
                  <a:lnTo>
                    <a:pt x="13384" y="5441"/>
                  </a:lnTo>
                  <a:lnTo>
                    <a:pt x="14393" y="7196"/>
                  </a:lnTo>
                  <a:lnTo>
                    <a:pt x="14920" y="9347"/>
                  </a:lnTo>
                  <a:lnTo>
                    <a:pt x="15359" y="10707"/>
                  </a:lnTo>
                  <a:lnTo>
                    <a:pt x="15359" y="10751"/>
                  </a:lnTo>
                  <a:lnTo>
                    <a:pt x="16105" y="11892"/>
                  </a:lnTo>
                  <a:lnTo>
                    <a:pt x="16148" y="11935"/>
                  </a:lnTo>
                  <a:lnTo>
                    <a:pt x="17070" y="12638"/>
                  </a:lnTo>
                  <a:lnTo>
                    <a:pt x="17114" y="12681"/>
                  </a:lnTo>
                  <a:lnTo>
                    <a:pt x="19439" y="13383"/>
                  </a:lnTo>
                  <a:lnTo>
                    <a:pt x="19527" y="13383"/>
                  </a:lnTo>
                  <a:lnTo>
                    <a:pt x="20712" y="13208"/>
                  </a:lnTo>
                  <a:lnTo>
                    <a:pt x="21985" y="13471"/>
                  </a:lnTo>
                  <a:lnTo>
                    <a:pt x="22028" y="13471"/>
                  </a:lnTo>
                  <a:lnTo>
                    <a:pt x="21897" y="13559"/>
                  </a:lnTo>
                  <a:lnTo>
                    <a:pt x="20668" y="14086"/>
                  </a:lnTo>
                  <a:lnTo>
                    <a:pt x="16105" y="15490"/>
                  </a:lnTo>
                  <a:lnTo>
                    <a:pt x="13735" y="16367"/>
                  </a:lnTo>
                  <a:lnTo>
                    <a:pt x="11234" y="17420"/>
                  </a:lnTo>
                  <a:lnTo>
                    <a:pt x="10883" y="17333"/>
                  </a:lnTo>
                  <a:lnTo>
                    <a:pt x="8733" y="16455"/>
                  </a:lnTo>
                  <a:lnTo>
                    <a:pt x="5222" y="15051"/>
                  </a:lnTo>
                  <a:lnTo>
                    <a:pt x="5178" y="15051"/>
                  </a:lnTo>
                  <a:lnTo>
                    <a:pt x="746" y="13866"/>
                  </a:lnTo>
                  <a:lnTo>
                    <a:pt x="395" y="13515"/>
                  </a:lnTo>
                  <a:lnTo>
                    <a:pt x="351" y="12901"/>
                  </a:lnTo>
                  <a:lnTo>
                    <a:pt x="702" y="11672"/>
                  </a:lnTo>
                  <a:lnTo>
                    <a:pt x="1229" y="10795"/>
                  </a:lnTo>
                  <a:lnTo>
                    <a:pt x="2633" y="8732"/>
                  </a:lnTo>
                  <a:lnTo>
                    <a:pt x="5091" y="4958"/>
                  </a:lnTo>
                  <a:lnTo>
                    <a:pt x="5134" y="4915"/>
                  </a:lnTo>
                  <a:lnTo>
                    <a:pt x="5749" y="2852"/>
                  </a:lnTo>
                  <a:lnTo>
                    <a:pt x="6056" y="746"/>
                  </a:lnTo>
                  <a:lnTo>
                    <a:pt x="6188" y="483"/>
                  </a:lnTo>
                  <a:close/>
                  <a:moveTo>
                    <a:pt x="6144" y="0"/>
                  </a:moveTo>
                  <a:lnTo>
                    <a:pt x="6056" y="44"/>
                  </a:lnTo>
                  <a:lnTo>
                    <a:pt x="6012" y="88"/>
                  </a:lnTo>
                  <a:lnTo>
                    <a:pt x="5749" y="614"/>
                  </a:lnTo>
                  <a:lnTo>
                    <a:pt x="5705" y="658"/>
                  </a:lnTo>
                  <a:lnTo>
                    <a:pt x="5398" y="2764"/>
                  </a:lnTo>
                  <a:lnTo>
                    <a:pt x="4783" y="4827"/>
                  </a:lnTo>
                  <a:lnTo>
                    <a:pt x="2370" y="8513"/>
                  </a:lnTo>
                  <a:lnTo>
                    <a:pt x="922" y="10619"/>
                  </a:lnTo>
                  <a:lnTo>
                    <a:pt x="395" y="11541"/>
                  </a:lnTo>
                  <a:lnTo>
                    <a:pt x="351" y="11584"/>
                  </a:lnTo>
                  <a:lnTo>
                    <a:pt x="0" y="12857"/>
                  </a:lnTo>
                  <a:lnTo>
                    <a:pt x="0" y="12901"/>
                  </a:lnTo>
                  <a:lnTo>
                    <a:pt x="44" y="13603"/>
                  </a:lnTo>
                  <a:lnTo>
                    <a:pt x="88" y="13691"/>
                  </a:lnTo>
                  <a:lnTo>
                    <a:pt x="527" y="14173"/>
                  </a:lnTo>
                  <a:lnTo>
                    <a:pt x="615" y="14217"/>
                  </a:lnTo>
                  <a:lnTo>
                    <a:pt x="5091" y="15358"/>
                  </a:lnTo>
                  <a:lnTo>
                    <a:pt x="8601" y="16806"/>
                  </a:lnTo>
                  <a:lnTo>
                    <a:pt x="10751" y="17684"/>
                  </a:lnTo>
                  <a:lnTo>
                    <a:pt x="10795" y="17684"/>
                  </a:lnTo>
                  <a:lnTo>
                    <a:pt x="11234" y="17772"/>
                  </a:lnTo>
                  <a:lnTo>
                    <a:pt x="11322" y="17728"/>
                  </a:lnTo>
                  <a:lnTo>
                    <a:pt x="13867" y="16675"/>
                  </a:lnTo>
                  <a:lnTo>
                    <a:pt x="16192" y="15841"/>
                  </a:lnTo>
                  <a:lnTo>
                    <a:pt x="20756" y="14437"/>
                  </a:lnTo>
                  <a:lnTo>
                    <a:pt x="20800" y="14437"/>
                  </a:lnTo>
                  <a:lnTo>
                    <a:pt x="22072" y="13866"/>
                  </a:lnTo>
                  <a:lnTo>
                    <a:pt x="22116" y="13866"/>
                  </a:lnTo>
                  <a:lnTo>
                    <a:pt x="22379" y="13603"/>
                  </a:lnTo>
                  <a:lnTo>
                    <a:pt x="22423" y="13559"/>
                  </a:lnTo>
                  <a:lnTo>
                    <a:pt x="22423" y="13471"/>
                  </a:lnTo>
                  <a:lnTo>
                    <a:pt x="22423" y="13427"/>
                  </a:lnTo>
                  <a:lnTo>
                    <a:pt x="22379" y="13340"/>
                  </a:lnTo>
                  <a:lnTo>
                    <a:pt x="22204" y="13164"/>
                  </a:lnTo>
                  <a:lnTo>
                    <a:pt x="22116" y="13120"/>
                  </a:lnTo>
                  <a:lnTo>
                    <a:pt x="20756" y="12857"/>
                  </a:lnTo>
                  <a:lnTo>
                    <a:pt x="20712" y="12857"/>
                  </a:lnTo>
                  <a:lnTo>
                    <a:pt x="19527" y="13032"/>
                  </a:lnTo>
                  <a:lnTo>
                    <a:pt x="17245" y="12374"/>
                  </a:lnTo>
                  <a:lnTo>
                    <a:pt x="16368" y="11672"/>
                  </a:lnTo>
                  <a:lnTo>
                    <a:pt x="15666" y="10575"/>
                  </a:lnTo>
                  <a:lnTo>
                    <a:pt x="15271" y="9259"/>
                  </a:lnTo>
                  <a:lnTo>
                    <a:pt x="14744" y="7065"/>
                  </a:lnTo>
                  <a:lnTo>
                    <a:pt x="14700" y="7021"/>
                  </a:lnTo>
                  <a:lnTo>
                    <a:pt x="13691" y="5266"/>
                  </a:lnTo>
                  <a:lnTo>
                    <a:pt x="13121" y="4037"/>
                  </a:lnTo>
                  <a:lnTo>
                    <a:pt x="13077" y="3993"/>
                  </a:lnTo>
                  <a:lnTo>
                    <a:pt x="12813" y="3598"/>
                  </a:lnTo>
                  <a:lnTo>
                    <a:pt x="12726" y="3554"/>
                  </a:lnTo>
                  <a:lnTo>
                    <a:pt x="8645" y="1755"/>
                  </a:lnTo>
                  <a:lnTo>
                    <a:pt x="6933" y="1097"/>
                  </a:lnTo>
                  <a:lnTo>
                    <a:pt x="6495" y="263"/>
                  </a:lnTo>
                  <a:lnTo>
                    <a:pt x="6451" y="219"/>
                  </a:lnTo>
                  <a:lnTo>
                    <a:pt x="6275" y="44"/>
                  </a:lnTo>
                  <a:lnTo>
                    <a:pt x="623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" name="Google Shape;1006;p48"/>
            <p:cNvSpPr/>
            <p:nvPr/>
          </p:nvSpPr>
          <p:spPr>
            <a:xfrm>
              <a:off x="1870475" y="3665425"/>
              <a:ext cx="650550" cy="557325"/>
            </a:xfrm>
            <a:custGeom>
              <a:avLst/>
              <a:gdLst/>
              <a:ahLst/>
              <a:cxnLst/>
              <a:rect l="l" t="t" r="r" b="b"/>
              <a:pathLst>
                <a:path w="26022" h="22293" extrusionOk="0">
                  <a:moveTo>
                    <a:pt x="10224" y="352"/>
                  </a:moveTo>
                  <a:lnTo>
                    <a:pt x="10795" y="571"/>
                  </a:lnTo>
                  <a:lnTo>
                    <a:pt x="12945" y="2239"/>
                  </a:lnTo>
                  <a:lnTo>
                    <a:pt x="14832" y="3511"/>
                  </a:lnTo>
                  <a:lnTo>
                    <a:pt x="16017" y="4828"/>
                  </a:lnTo>
                  <a:lnTo>
                    <a:pt x="17026" y="6495"/>
                  </a:lnTo>
                  <a:lnTo>
                    <a:pt x="17947" y="8294"/>
                  </a:lnTo>
                  <a:lnTo>
                    <a:pt x="18430" y="10927"/>
                  </a:lnTo>
                  <a:lnTo>
                    <a:pt x="18957" y="13692"/>
                  </a:lnTo>
                  <a:lnTo>
                    <a:pt x="18957" y="13735"/>
                  </a:lnTo>
                  <a:lnTo>
                    <a:pt x="19308" y="14130"/>
                  </a:lnTo>
                  <a:lnTo>
                    <a:pt x="19395" y="14174"/>
                  </a:lnTo>
                  <a:lnTo>
                    <a:pt x="20800" y="14525"/>
                  </a:lnTo>
                  <a:lnTo>
                    <a:pt x="20843" y="14525"/>
                  </a:lnTo>
                  <a:lnTo>
                    <a:pt x="21940" y="14569"/>
                  </a:lnTo>
                  <a:lnTo>
                    <a:pt x="25363" y="15227"/>
                  </a:lnTo>
                  <a:lnTo>
                    <a:pt x="25583" y="15359"/>
                  </a:lnTo>
                  <a:lnTo>
                    <a:pt x="25670" y="15578"/>
                  </a:lnTo>
                  <a:lnTo>
                    <a:pt x="25583" y="16324"/>
                  </a:lnTo>
                  <a:lnTo>
                    <a:pt x="25407" y="16632"/>
                  </a:lnTo>
                  <a:lnTo>
                    <a:pt x="24968" y="16851"/>
                  </a:lnTo>
                  <a:lnTo>
                    <a:pt x="23915" y="17026"/>
                  </a:lnTo>
                  <a:lnTo>
                    <a:pt x="23871" y="17026"/>
                  </a:lnTo>
                  <a:lnTo>
                    <a:pt x="19659" y="18650"/>
                  </a:lnTo>
                  <a:lnTo>
                    <a:pt x="19615" y="18694"/>
                  </a:lnTo>
                  <a:lnTo>
                    <a:pt x="19132" y="19001"/>
                  </a:lnTo>
                  <a:lnTo>
                    <a:pt x="17772" y="19659"/>
                  </a:lnTo>
                  <a:lnTo>
                    <a:pt x="13164" y="21371"/>
                  </a:lnTo>
                  <a:lnTo>
                    <a:pt x="11804" y="21941"/>
                  </a:lnTo>
                  <a:lnTo>
                    <a:pt x="11278" y="21809"/>
                  </a:lnTo>
                  <a:lnTo>
                    <a:pt x="10093" y="21371"/>
                  </a:lnTo>
                  <a:lnTo>
                    <a:pt x="8074" y="20493"/>
                  </a:lnTo>
                  <a:lnTo>
                    <a:pt x="5661" y="19396"/>
                  </a:lnTo>
                  <a:lnTo>
                    <a:pt x="878" y="17377"/>
                  </a:lnTo>
                  <a:lnTo>
                    <a:pt x="483" y="16544"/>
                  </a:lnTo>
                  <a:lnTo>
                    <a:pt x="395" y="16193"/>
                  </a:lnTo>
                  <a:lnTo>
                    <a:pt x="351" y="15842"/>
                  </a:lnTo>
                  <a:lnTo>
                    <a:pt x="351" y="15491"/>
                  </a:lnTo>
                  <a:lnTo>
                    <a:pt x="395" y="15140"/>
                  </a:lnTo>
                  <a:lnTo>
                    <a:pt x="439" y="14789"/>
                  </a:lnTo>
                  <a:lnTo>
                    <a:pt x="571" y="14481"/>
                  </a:lnTo>
                  <a:lnTo>
                    <a:pt x="834" y="13779"/>
                  </a:lnTo>
                  <a:lnTo>
                    <a:pt x="1141" y="13121"/>
                  </a:lnTo>
                  <a:lnTo>
                    <a:pt x="1580" y="12463"/>
                  </a:lnTo>
                  <a:lnTo>
                    <a:pt x="2458" y="11190"/>
                  </a:lnTo>
                  <a:lnTo>
                    <a:pt x="3116" y="10269"/>
                  </a:lnTo>
                  <a:lnTo>
                    <a:pt x="3379" y="9830"/>
                  </a:lnTo>
                  <a:lnTo>
                    <a:pt x="3642" y="9435"/>
                  </a:lnTo>
                  <a:lnTo>
                    <a:pt x="4915" y="6890"/>
                  </a:lnTo>
                  <a:lnTo>
                    <a:pt x="4915" y="6846"/>
                  </a:lnTo>
                  <a:lnTo>
                    <a:pt x="5617" y="4345"/>
                  </a:lnTo>
                  <a:lnTo>
                    <a:pt x="6144" y="2327"/>
                  </a:lnTo>
                  <a:lnTo>
                    <a:pt x="6889" y="1493"/>
                  </a:lnTo>
                  <a:lnTo>
                    <a:pt x="8381" y="966"/>
                  </a:lnTo>
                  <a:lnTo>
                    <a:pt x="8469" y="878"/>
                  </a:lnTo>
                  <a:lnTo>
                    <a:pt x="8908" y="352"/>
                  </a:lnTo>
                  <a:close/>
                  <a:moveTo>
                    <a:pt x="8776" y="1"/>
                  </a:moveTo>
                  <a:lnTo>
                    <a:pt x="8732" y="45"/>
                  </a:lnTo>
                  <a:lnTo>
                    <a:pt x="8206" y="615"/>
                  </a:lnTo>
                  <a:lnTo>
                    <a:pt x="6758" y="1186"/>
                  </a:lnTo>
                  <a:lnTo>
                    <a:pt x="6670" y="1230"/>
                  </a:lnTo>
                  <a:lnTo>
                    <a:pt x="5836" y="2107"/>
                  </a:lnTo>
                  <a:lnTo>
                    <a:pt x="5792" y="2195"/>
                  </a:lnTo>
                  <a:lnTo>
                    <a:pt x="5310" y="4257"/>
                  </a:lnTo>
                  <a:lnTo>
                    <a:pt x="4608" y="6715"/>
                  </a:lnTo>
                  <a:lnTo>
                    <a:pt x="3335" y="9260"/>
                  </a:lnTo>
                  <a:lnTo>
                    <a:pt x="3072" y="9655"/>
                  </a:lnTo>
                  <a:lnTo>
                    <a:pt x="2809" y="10093"/>
                  </a:lnTo>
                  <a:lnTo>
                    <a:pt x="2194" y="10971"/>
                  </a:lnTo>
                  <a:lnTo>
                    <a:pt x="1712" y="11629"/>
                  </a:lnTo>
                  <a:lnTo>
                    <a:pt x="1229" y="12287"/>
                  </a:lnTo>
                  <a:lnTo>
                    <a:pt x="834" y="12989"/>
                  </a:lnTo>
                  <a:lnTo>
                    <a:pt x="483" y="13692"/>
                  </a:lnTo>
                  <a:lnTo>
                    <a:pt x="176" y="14437"/>
                  </a:lnTo>
                  <a:lnTo>
                    <a:pt x="88" y="14789"/>
                  </a:lnTo>
                  <a:lnTo>
                    <a:pt x="44" y="15140"/>
                  </a:lnTo>
                  <a:lnTo>
                    <a:pt x="0" y="15534"/>
                  </a:lnTo>
                  <a:lnTo>
                    <a:pt x="0" y="15886"/>
                  </a:lnTo>
                  <a:lnTo>
                    <a:pt x="88" y="16280"/>
                  </a:lnTo>
                  <a:lnTo>
                    <a:pt x="176" y="16675"/>
                  </a:lnTo>
                  <a:lnTo>
                    <a:pt x="615" y="17597"/>
                  </a:lnTo>
                  <a:lnTo>
                    <a:pt x="702" y="17685"/>
                  </a:lnTo>
                  <a:lnTo>
                    <a:pt x="5529" y="19747"/>
                  </a:lnTo>
                  <a:lnTo>
                    <a:pt x="7899" y="20800"/>
                  </a:lnTo>
                  <a:lnTo>
                    <a:pt x="9961" y="21678"/>
                  </a:lnTo>
                  <a:lnTo>
                    <a:pt x="11190" y="22160"/>
                  </a:lnTo>
                  <a:lnTo>
                    <a:pt x="11804" y="22292"/>
                  </a:lnTo>
                  <a:lnTo>
                    <a:pt x="11892" y="22248"/>
                  </a:lnTo>
                  <a:lnTo>
                    <a:pt x="13296" y="21678"/>
                  </a:lnTo>
                  <a:lnTo>
                    <a:pt x="17903" y="19966"/>
                  </a:lnTo>
                  <a:lnTo>
                    <a:pt x="19308" y="19352"/>
                  </a:lnTo>
                  <a:lnTo>
                    <a:pt x="19308" y="19308"/>
                  </a:lnTo>
                  <a:lnTo>
                    <a:pt x="19834" y="19001"/>
                  </a:lnTo>
                  <a:lnTo>
                    <a:pt x="23959" y="17377"/>
                  </a:lnTo>
                  <a:lnTo>
                    <a:pt x="25056" y="17202"/>
                  </a:lnTo>
                  <a:lnTo>
                    <a:pt x="25100" y="17202"/>
                  </a:lnTo>
                  <a:lnTo>
                    <a:pt x="25626" y="16895"/>
                  </a:lnTo>
                  <a:lnTo>
                    <a:pt x="25670" y="16851"/>
                  </a:lnTo>
                  <a:lnTo>
                    <a:pt x="25890" y="16500"/>
                  </a:lnTo>
                  <a:lnTo>
                    <a:pt x="25934" y="16412"/>
                  </a:lnTo>
                  <a:lnTo>
                    <a:pt x="26021" y="15578"/>
                  </a:lnTo>
                  <a:lnTo>
                    <a:pt x="26021" y="15491"/>
                  </a:lnTo>
                  <a:lnTo>
                    <a:pt x="25846" y="15183"/>
                  </a:lnTo>
                  <a:lnTo>
                    <a:pt x="25802" y="15096"/>
                  </a:lnTo>
                  <a:lnTo>
                    <a:pt x="25539" y="14920"/>
                  </a:lnTo>
                  <a:lnTo>
                    <a:pt x="25451" y="14876"/>
                  </a:lnTo>
                  <a:lnTo>
                    <a:pt x="21984" y="14218"/>
                  </a:lnTo>
                  <a:lnTo>
                    <a:pt x="20843" y="14174"/>
                  </a:lnTo>
                  <a:lnTo>
                    <a:pt x="19527" y="13867"/>
                  </a:lnTo>
                  <a:lnTo>
                    <a:pt x="19264" y="13560"/>
                  </a:lnTo>
                  <a:lnTo>
                    <a:pt x="18781" y="10839"/>
                  </a:lnTo>
                  <a:lnTo>
                    <a:pt x="18298" y="8206"/>
                  </a:lnTo>
                  <a:lnTo>
                    <a:pt x="18255" y="8163"/>
                  </a:lnTo>
                  <a:lnTo>
                    <a:pt x="17333" y="6320"/>
                  </a:lnTo>
                  <a:lnTo>
                    <a:pt x="16324" y="4652"/>
                  </a:lnTo>
                  <a:lnTo>
                    <a:pt x="16280" y="4608"/>
                  </a:lnTo>
                  <a:lnTo>
                    <a:pt x="15051" y="3292"/>
                  </a:lnTo>
                  <a:lnTo>
                    <a:pt x="15051" y="3248"/>
                  </a:lnTo>
                  <a:lnTo>
                    <a:pt x="13164" y="1932"/>
                  </a:lnTo>
                  <a:lnTo>
                    <a:pt x="11014" y="264"/>
                  </a:lnTo>
                  <a:lnTo>
                    <a:pt x="10970" y="264"/>
                  </a:lnTo>
                  <a:lnTo>
                    <a:pt x="1035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" name="Google Shape;1007;p48"/>
            <p:cNvSpPr/>
            <p:nvPr/>
          </p:nvSpPr>
          <p:spPr>
            <a:xfrm>
              <a:off x="1686175" y="3501975"/>
              <a:ext cx="889700" cy="781100"/>
            </a:xfrm>
            <a:custGeom>
              <a:avLst/>
              <a:gdLst/>
              <a:ahLst/>
              <a:cxnLst/>
              <a:rect l="l" t="t" r="r" b="b"/>
              <a:pathLst>
                <a:path w="35588" h="31244" extrusionOk="0">
                  <a:moveTo>
                    <a:pt x="16807" y="352"/>
                  </a:moveTo>
                  <a:lnTo>
                    <a:pt x="17070" y="615"/>
                  </a:lnTo>
                  <a:lnTo>
                    <a:pt x="17509" y="1405"/>
                  </a:lnTo>
                  <a:lnTo>
                    <a:pt x="18430" y="3423"/>
                  </a:lnTo>
                  <a:lnTo>
                    <a:pt x="18474" y="3511"/>
                  </a:lnTo>
                  <a:lnTo>
                    <a:pt x="19878" y="4345"/>
                  </a:lnTo>
                  <a:lnTo>
                    <a:pt x="21765" y="5968"/>
                  </a:lnTo>
                  <a:lnTo>
                    <a:pt x="23784" y="7768"/>
                  </a:lnTo>
                  <a:lnTo>
                    <a:pt x="25627" y="10093"/>
                  </a:lnTo>
                  <a:lnTo>
                    <a:pt x="27689" y="13428"/>
                  </a:lnTo>
                  <a:lnTo>
                    <a:pt x="28128" y="15490"/>
                  </a:lnTo>
                  <a:lnTo>
                    <a:pt x="28567" y="18299"/>
                  </a:lnTo>
                  <a:lnTo>
                    <a:pt x="28918" y="19703"/>
                  </a:lnTo>
                  <a:lnTo>
                    <a:pt x="28961" y="19835"/>
                  </a:lnTo>
                  <a:lnTo>
                    <a:pt x="29488" y="20273"/>
                  </a:lnTo>
                  <a:lnTo>
                    <a:pt x="29576" y="20317"/>
                  </a:lnTo>
                  <a:lnTo>
                    <a:pt x="30761" y="20537"/>
                  </a:lnTo>
                  <a:lnTo>
                    <a:pt x="32955" y="20888"/>
                  </a:lnTo>
                  <a:lnTo>
                    <a:pt x="35236" y="21809"/>
                  </a:lnTo>
                  <a:lnTo>
                    <a:pt x="35192" y="21897"/>
                  </a:lnTo>
                  <a:lnTo>
                    <a:pt x="34841" y="22467"/>
                  </a:lnTo>
                  <a:lnTo>
                    <a:pt x="34841" y="22511"/>
                  </a:lnTo>
                  <a:lnTo>
                    <a:pt x="34271" y="24003"/>
                  </a:lnTo>
                  <a:lnTo>
                    <a:pt x="33876" y="24661"/>
                  </a:lnTo>
                  <a:lnTo>
                    <a:pt x="33350" y="25012"/>
                  </a:lnTo>
                  <a:lnTo>
                    <a:pt x="31024" y="25276"/>
                  </a:lnTo>
                  <a:lnTo>
                    <a:pt x="30980" y="25320"/>
                  </a:lnTo>
                  <a:lnTo>
                    <a:pt x="28172" y="26329"/>
                  </a:lnTo>
                  <a:lnTo>
                    <a:pt x="28128" y="26373"/>
                  </a:lnTo>
                  <a:lnTo>
                    <a:pt x="26636" y="27514"/>
                  </a:lnTo>
                  <a:lnTo>
                    <a:pt x="24222" y="28655"/>
                  </a:lnTo>
                  <a:lnTo>
                    <a:pt x="21941" y="29532"/>
                  </a:lnTo>
                  <a:lnTo>
                    <a:pt x="20361" y="30190"/>
                  </a:lnTo>
                  <a:lnTo>
                    <a:pt x="19220" y="30673"/>
                  </a:lnTo>
                  <a:lnTo>
                    <a:pt x="18825" y="30805"/>
                  </a:lnTo>
                  <a:lnTo>
                    <a:pt x="18474" y="30849"/>
                  </a:lnTo>
                  <a:lnTo>
                    <a:pt x="18123" y="30849"/>
                  </a:lnTo>
                  <a:lnTo>
                    <a:pt x="17816" y="30761"/>
                  </a:lnTo>
                  <a:lnTo>
                    <a:pt x="17421" y="30585"/>
                  </a:lnTo>
                  <a:lnTo>
                    <a:pt x="16894" y="30366"/>
                  </a:lnTo>
                  <a:lnTo>
                    <a:pt x="16104" y="30015"/>
                  </a:lnTo>
                  <a:lnTo>
                    <a:pt x="15095" y="29620"/>
                  </a:lnTo>
                  <a:lnTo>
                    <a:pt x="13779" y="29093"/>
                  </a:lnTo>
                  <a:lnTo>
                    <a:pt x="12067" y="28523"/>
                  </a:lnTo>
                  <a:lnTo>
                    <a:pt x="9303" y="27909"/>
                  </a:lnTo>
                  <a:lnTo>
                    <a:pt x="9259" y="27909"/>
                  </a:lnTo>
                  <a:lnTo>
                    <a:pt x="7592" y="28304"/>
                  </a:lnTo>
                  <a:lnTo>
                    <a:pt x="5749" y="28128"/>
                  </a:lnTo>
                  <a:lnTo>
                    <a:pt x="5705" y="28128"/>
                  </a:lnTo>
                  <a:lnTo>
                    <a:pt x="4476" y="28304"/>
                  </a:lnTo>
                  <a:lnTo>
                    <a:pt x="4432" y="28304"/>
                  </a:lnTo>
                  <a:lnTo>
                    <a:pt x="966" y="29488"/>
                  </a:lnTo>
                  <a:lnTo>
                    <a:pt x="746" y="29357"/>
                  </a:lnTo>
                  <a:lnTo>
                    <a:pt x="351" y="28567"/>
                  </a:lnTo>
                  <a:lnTo>
                    <a:pt x="395" y="27952"/>
                  </a:lnTo>
                  <a:lnTo>
                    <a:pt x="615" y="26855"/>
                  </a:lnTo>
                  <a:lnTo>
                    <a:pt x="1404" y="25539"/>
                  </a:lnTo>
                  <a:lnTo>
                    <a:pt x="2150" y="24793"/>
                  </a:lnTo>
                  <a:lnTo>
                    <a:pt x="4037" y="24179"/>
                  </a:lnTo>
                  <a:lnTo>
                    <a:pt x="5529" y="24925"/>
                  </a:lnTo>
                  <a:lnTo>
                    <a:pt x="5661" y="24925"/>
                  </a:lnTo>
                  <a:lnTo>
                    <a:pt x="6144" y="24749"/>
                  </a:lnTo>
                  <a:lnTo>
                    <a:pt x="6187" y="24749"/>
                  </a:lnTo>
                  <a:lnTo>
                    <a:pt x="6582" y="24486"/>
                  </a:lnTo>
                  <a:lnTo>
                    <a:pt x="6626" y="24442"/>
                  </a:lnTo>
                  <a:lnTo>
                    <a:pt x="6846" y="24003"/>
                  </a:lnTo>
                  <a:lnTo>
                    <a:pt x="6890" y="23915"/>
                  </a:lnTo>
                  <a:lnTo>
                    <a:pt x="6846" y="23038"/>
                  </a:lnTo>
                  <a:lnTo>
                    <a:pt x="6846" y="22994"/>
                  </a:lnTo>
                  <a:lnTo>
                    <a:pt x="6714" y="22292"/>
                  </a:lnTo>
                  <a:lnTo>
                    <a:pt x="6846" y="21458"/>
                  </a:lnTo>
                  <a:lnTo>
                    <a:pt x="7855" y="19089"/>
                  </a:lnTo>
                  <a:lnTo>
                    <a:pt x="10268" y="15578"/>
                  </a:lnTo>
                  <a:lnTo>
                    <a:pt x="11278" y="13691"/>
                  </a:lnTo>
                  <a:lnTo>
                    <a:pt x="11278" y="13604"/>
                  </a:lnTo>
                  <a:lnTo>
                    <a:pt x="11278" y="12770"/>
                  </a:lnTo>
                  <a:lnTo>
                    <a:pt x="12155" y="8952"/>
                  </a:lnTo>
                  <a:lnTo>
                    <a:pt x="12375" y="8470"/>
                  </a:lnTo>
                  <a:lnTo>
                    <a:pt x="13252" y="7504"/>
                  </a:lnTo>
                  <a:lnTo>
                    <a:pt x="14569" y="6671"/>
                  </a:lnTo>
                  <a:lnTo>
                    <a:pt x="15446" y="6276"/>
                  </a:lnTo>
                  <a:lnTo>
                    <a:pt x="15490" y="6232"/>
                  </a:lnTo>
                  <a:lnTo>
                    <a:pt x="15534" y="6144"/>
                  </a:lnTo>
                  <a:lnTo>
                    <a:pt x="15622" y="5837"/>
                  </a:lnTo>
                  <a:lnTo>
                    <a:pt x="15622" y="5793"/>
                  </a:lnTo>
                  <a:lnTo>
                    <a:pt x="15446" y="3555"/>
                  </a:lnTo>
                  <a:lnTo>
                    <a:pt x="15534" y="1844"/>
                  </a:lnTo>
                  <a:lnTo>
                    <a:pt x="15841" y="966"/>
                  </a:lnTo>
                  <a:lnTo>
                    <a:pt x="16455" y="396"/>
                  </a:lnTo>
                  <a:lnTo>
                    <a:pt x="16807" y="352"/>
                  </a:lnTo>
                  <a:close/>
                  <a:moveTo>
                    <a:pt x="16850" y="1"/>
                  </a:moveTo>
                  <a:lnTo>
                    <a:pt x="16368" y="45"/>
                  </a:lnTo>
                  <a:lnTo>
                    <a:pt x="16280" y="88"/>
                  </a:lnTo>
                  <a:lnTo>
                    <a:pt x="15578" y="703"/>
                  </a:lnTo>
                  <a:lnTo>
                    <a:pt x="15534" y="791"/>
                  </a:lnTo>
                  <a:lnTo>
                    <a:pt x="15183" y="1756"/>
                  </a:lnTo>
                  <a:lnTo>
                    <a:pt x="15183" y="1800"/>
                  </a:lnTo>
                  <a:lnTo>
                    <a:pt x="15095" y="3555"/>
                  </a:lnTo>
                  <a:lnTo>
                    <a:pt x="15271" y="5793"/>
                  </a:lnTo>
                  <a:lnTo>
                    <a:pt x="15227" y="6012"/>
                  </a:lnTo>
                  <a:lnTo>
                    <a:pt x="14437" y="6319"/>
                  </a:lnTo>
                  <a:lnTo>
                    <a:pt x="14393" y="6363"/>
                  </a:lnTo>
                  <a:lnTo>
                    <a:pt x="13033" y="7241"/>
                  </a:lnTo>
                  <a:lnTo>
                    <a:pt x="12989" y="7241"/>
                  </a:lnTo>
                  <a:lnTo>
                    <a:pt x="12111" y="8250"/>
                  </a:lnTo>
                  <a:lnTo>
                    <a:pt x="12067" y="8294"/>
                  </a:lnTo>
                  <a:lnTo>
                    <a:pt x="11848" y="8821"/>
                  </a:lnTo>
                  <a:lnTo>
                    <a:pt x="11804" y="8865"/>
                  </a:lnTo>
                  <a:lnTo>
                    <a:pt x="10970" y="12726"/>
                  </a:lnTo>
                  <a:lnTo>
                    <a:pt x="10927" y="12770"/>
                  </a:lnTo>
                  <a:lnTo>
                    <a:pt x="10927" y="13560"/>
                  </a:lnTo>
                  <a:lnTo>
                    <a:pt x="9961" y="15403"/>
                  </a:lnTo>
                  <a:lnTo>
                    <a:pt x="7548" y="18913"/>
                  </a:lnTo>
                  <a:lnTo>
                    <a:pt x="7548" y="18957"/>
                  </a:lnTo>
                  <a:lnTo>
                    <a:pt x="6538" y="21370"/>
                  </a:lnTo>
                  <a:lnTo>
                    <a:pt x="6495" y="21370"/>
                  </a:lnTo>
                  <a:lnTo>
                    <a:pt x="6363" y="22248"/>
                  </a:lnTo>
                  <a:lnTo>
                    <a:pt x="6363" y="22336"/>
                  </a:lnTo>
                  <a:lnTo>
                    <a:pt x="6495" y="23082"/>
                  </a:lnTo>
                  <a:lnTo>
                    <a:pt x="6538" y="23872"/>
                  </a:lnTo>
                  <a:lnTo>
                    <a:pt x="6319" y="24223"/>
                  </a:lnTo>
                  <a:lnTo>
                    <a:pt x="6012" y="24442"/>
                  </a:lnTo>
                  <a:lnTo>
                    <a:pt x="5617" y="24574"/>
                  </a:lnTo>
                  <a:lnTo>
                    <a:pt x="4125" y="23872"/>
                  </a:lnTo>
                  <a:lnTo>
                    <a:pt x="3993" y="23828"/>
                  </a:lnTo>
                  <a:lnTo>
                    <a:pt x="1975" y="24486"/>
                  </a:lnTo>
                  <a:lnTo>
                    <a:pt x="1931" y="24530"/>
                  </a:lnTo>
                  <a:lnTo>
                    <a:pt x="1141" y="25276"/>
                  </a:lnTo>
                  <a:lnTo>
                    <a:pt x="1141" y="25320"/>
                  </a:lnTo>
                  <a:lnTo>
                    <a:pt x="307" y="26680"/>
                  </a:lnTo>
                  <a:lnTo>
                    <a:pt x="307" y="26768"/>
                  </a:lnTo>
                  <a:lnTo>
                    <a:pt x="44" y="27865"/>
                  </a:lnTo>
                  <a:lnTo>
                    <a:pt x="44" y="27909"/>
                  </a:lnTo>
                  <a:lnTo>
                    <a:pt x="0" y="28611"/>
                  </a:lnTo>
                  <a:lnTo>
                    <a:pt x="44" y="28698"/>
                  </a:lnTo>
                  <a:lnTo>
                    <a:pt x="483" y="29576"/>
                  </a:lnTo>
                  <a:lnTo>
                    <a:pt x="527" y="29664"/>
                  </a:lnTo>
                  <a:lnTo>
                    <a:pt x="834" y="29839"/>
                  </a:lnTo>
                  <a:lnTo>
                    <a:pt x="1010" y="29839"/>
                  </a:lnTo>
                  <a:lnTo>
                    <a:pt x="4564" y="28655"/>
                  </a:lnTo>
                  <a:lnTo>
                    <a:pt x="5705" y="28479"/>
                  </a:lnTo>
                  <a:lnTo>
                    <a:pt x="7592" y="28655"/>
                  </a:lnTo>
                  <a:lnTo>
                    <a:pt x="7636" y="28655"/>
                  </a:lnTo>
                  <a:lnTo>
                    <a:pt x="9303" y="28260"/>
                  </a:lnTo>
                  <a:lnTo>
                    <a:pt x="11980" y="28874"/>
                  </a:lnTo>
                  <a:lnTo>
                    <a:pt x="13647" y="29444"/>
                  </a:lnTo>
                  <a:lnTo>
                    <a:pt x="14964" y="29927"/>
                  </a:lnTo>
                  <a:lnTo>
                    <a:pt x="15973" y="30366"/>
                  </a:lnTo>
                  <a:lnTo>
                    <a:pt x="16763" y="30717"/>
                  </a:lnTo>
                  <a:lnTo>
                    <a:pt x="17684" y="31068"/>
                  </a:lnTo>
                  <a:lnTo>
                    <a:pt x="18079" y="31200"/>
                  </a:lnTo>
                  <a:lnTo>
                    <a:pt x="18386" y="31243"/>
                  </a:lnTo>
                  <a:lnTo>
                    <a:pt x="18781" y="31200"/>
                  </a:lnTo>
                  <a:lnTo>
                    <a:pt x="19220" y="31068"/>
                  </a:lnTo>
                  <a:lnTo>
                    <a:pt x="19790" y="30849"/>
                  </a:lnTo>
                  <a:lnTo>
                    <a:pt x="20493" y="30541"/>
                  </a:lnTo>
                  <a:lnTo>
                    <a:pt x="22072" y="29883"/>
                  </a:lnTo>
                  <a:lnTo>
                    <a:pt x="24354" y="28962"/>
                  </a:lnTo>
                  <a:lnTo>
                    <a:pt x="26811" y="27821"/>
                  </a:lnTo>
                  <a:lnTo>
                    <a:pt x="26855" y="27821"/>
                  </a:lnTo>
                  <a:lnTo>
                    <a:pt x="28347" y="26636"/>
                  </a:lnTo>
                  <a:lnTo>
                    <a:pt x="31068" y="25627"/>
                  </a:lnTo>
                  <a:lnTo>
                    <a:pt x="33437" y="25364"/>
                  </a:lnTo>
                  <a:lnTo>
                    <a:pt x="33525" y="25320"/>
                  </a:lnTo>
                  <a:lnTo>
                    <a:pt x="34095" y="24925"/>
                  </a:lnTo>
                  <a:lnTo>
                    <a:pt x="34139" y="24881"/>
                  </a:lnTo>
                  <a:lnTo>
                    <a:pt x="34578" y="24179"/>
                  </a:lnTo>
                  <a:lnTo>
                    <a:pt x="34622" y="24135"/>
                  </a:lnTo>
                  <a:lnTo>
                    <a:pt x="35149" y="22643"/>
                  </a:lnTo>
                  <a:lnTo>
                    <a:pt x="35500" y="22072"/>
                  </a:lnTo>
                  <a:lnTo>
                    <a:pt x="35500" y="22029"/>
                  </a:lnTo>
                  <a:lnTo>
                    <a:pt x="35587" y="21765"/>
                  </a:lnTo>
                  <a:lnTo>
                    <a:pt x="35587" y="21634"/>
                  </a:lnTo>
                  <a:lnTo>
                    <a:pt x="35500" y="21546"/>
                  </a:lnTo>
                  <a:lnTo>
                    <a:pt x="33086" y="20581"/>
                  </a:lnTo>
                  <a:lnTo>
                    <a:pt x="33042" y="20581"/>
                  </a:lnTo>
                  <a:lnTo>
                    <a:pt x="30848" y="20186"/>
                  </a:lnTo>
                  <a:lnTo>
                    <a:pt x="29664" y="19966"/>
                  </a:lnTo>
                  <a:lnTo>
                    <a:pt x="29225" y="19571"/>
                  </a:lnTo>
                  <a:lnTo>
                    <a:pt x="28918" y="18211"/>
                  </a:lnTo>
                  <a:lnTo>
                    <a:pt x="28479" y="15403"/>
                  </a:lnTo>
                  <a:lnTo>
                    <a:pt x="28040" y="13296"/>
                  </a:lnTo>
                  <a:lnTo>
                    <a:pt x="28040" y="13253"/>
                  </a:lnTo>
                  <a:lnTo>
                    <a:pt x="25934" y="9918"/>
                  </a:lnTo>
                  <a:lnTo>
                    <a:pt x="25934" y="9874"/>
                  </a:lnTo>
                  <a:lnTo>
                    <a:pt x="24047" y="7548"/>
                  </a:lnTo>
                  <a:lnTo>
                    <a:pt x="21984" y="5705"/>
                  </a:lnTo>
                  <a:lnTo>
                    <a:pt x="20098" y="4082"/>
                  </a:lnTo>
                  <a:lnTo>
                    <a:pt x="20054" y="4038"/>
                  </a:lnTo>
                  <a:lnTo>
                    <a:pt x="18737" y="3248"/>
                  </a:lnTo>
                  <a:lnTo>
                    <a:pt x="17816" y="1229"/>
                  </a:lnTo>
                  <a:lnTo>
                    <a:pt x="17377" y="439"/>
                  </a:lnTo>
                  <a:lnTo>
                    <a:pt x="17333" y="396"/>
                  </a:lnTo>
                  <a:lnTo>
                    <a:pt x="16982" y="45"/>
                  </a:lnTo>
                  <a:lnTo>
                    <a:pt x="1693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" name="Google Shape;1008;p48"/>
            <p:cNvSpPr/>
            <p:nvPr/>
          </p:nvSpPr>
          <p:spPr>
            <a:xfrm>
              <a:off x="2461750" y="3614975"/>
              <a:ext cx="388375" cy="286350"/>
            </a:xfrm>
            <a:custGeom>
              <a:avLst/>
              <a:gdLst/>
              <a:ahLst/>
              <a:cxnLst/>
              <a:rect l="l" t="t" r="r" b="b"/>
              <a:pathLst>
                <a:path w="15535" h="11454" extrusionOk="0">
                  <a:moveTo>
                    <a:pt x="2546" y="351"/>
                  </a:moveTo>
                  <a:lnTo>
                    <a:pt x="5135" y="527"/>
                  </a:lnTo>
                  <a:lnTo>
                    <a:pt x="7504" y="1010"/>
                  </a:lnTo>
                  <a:lnTo>
                    <a:pt x="9786" y="1273"/>
                  </a:lnTo>
                  <a:lnTo>
                    <a:pt x="9830" y="1273"/>
                  </a:lnTo>
                  <a:lnTo>
                    <a:pt x="11761" y="966"/>
                  </a:lnTo>
                  <a:lnTo>
                    <a:pt x="12814" y="1141"/>
                  </a:lnTo>
                  <a:lnTo>
                    <a:pt x="14130" y="1756"/>
                  </a:lnTo>
                  <a:lnTo>
                    <a:pt x="14569" y="2194"/>
                  </a:lnTo>
                  <a:lnTo>
                    <a:pt x="15140" y="3906"/>
                  </a:lnTo>
                  <a:lnTo>
                    <a:pt x="15183" y="4345"/>
                  </a:lnTo>
                  <a:lnTo>
                    <a:pt x="14481" y="5485"/>
                  </a:lnTo>
                  <a:lnTo>
                    <a:pt x="12858" y="7504"/>
                  </a:lnTo>
                  <a:lnTo>
                    <a:pt x="11936" y="8908"/>
                  </a:lnTo>
                  <a:lnTo>
                    <a:pt x="10357" y="9961"/>
                  </a:lnTo>
                  <a:lnTo>
                    <a:pt x="7855" y="10970"/>
                  </a:lnTo>
                  <a:lnTo>
                    <a:pt x="6758" y="11102"/>
                  </a:lnTo>
                  <a:lnTo>
                    <a:pt x="5925" y="11014"/>
                  </a:lnTo>
                  <a:lnTo>
                    <a:pt x="4521" y="10268"/>
                  </a:lnTo>
                  <a:lnTo>
                    <a:pt x="3072" y="9259"/>
                  </a:lnTo>
                  <a:lnTo>
                    <a:pt x="2721" y="8820"/>
                  </a:lnTo>
                  <a:lnTo>
                    <a:pt x="2327" y="6758"/>
                  </a:lnTo>
                  <a:lnTo>
                    <a:pt x="2283" y="6714"/>
                  </a:lnTo>
                  <a:lnTo>
                    <a:pt x="527" y="4081"/>
                  </a:lnTo>
                  <a:lnTo>
                    <a:pt x="352" y="3160"/>
                  </a:lnTo>
                  <a:lnTo>
                    <a:pt x="835" y="2063"/>
                  </a:lnTo>
                  <a:lnTo>
                    <a:pt x="1581" y="878"/>
                  </a:lnTo>
                  <a:lnTo>
                    <a:pt x="2019" y="527"/>
                  </a:lnTo>
                  <a:lnTo>
                    <a:pt x="2546" y="351"/>
                  </a:lnTo>
                  <a:close/>
                  <a:moveTo>
                    <a:pt x="2458" y="0"/>
                  </a:moveTo>
                  <a:lnTo>
                    <a:pt x="1888" y="220"/>
                  </a:lnTo>
                  <a:lnTo>
                    <a:pt x="1844" y="220"/>
                  </a:lnTo>
                  <a:lnTo>
                    <a:pt x="1317" y="615"/>
                  </a:lnTo>
                  <a:lnTo>
                    <a:pt x="1273" y="659"/>
                  </a:lnTo>
                  <a:lnTo>
                    <a:pt x="527" y="1887"/>
                  </a:lnTo>
                  <a:lnTo>
                    <a:pt x="1" y="3072"/>
                  </a:lnTo>
                  <a:lnTo>
                    <a:pt x="1" y="3160"/>
                  </a:lnTo>
                  <a:lnTo>
                    <a:pt x="176" y="4169"/>
                  </a:lnTo>
                  <a:lnTo>
                    <a:pt x="220" y="4213"/>
                  </a:lnTo>
                  <a:lnTo>
                    <a:pt x="1975" y="6846"/>
                  </a:lnTo>
                  <a:lnTo>
                    <a:pt x="2414" y="8952"/>
                  </a:lnTo>
                  <a:lnTo>
                    <a:pt x="2458" y="8996"/>
                  </a:lnTo>
                  <a:lnTo>
                    <a:pt x="2809" y="9479"/>
                  </a:lnTo>
                  <a:lnTo>
                    <a:pt x="2853" y="9522"/>
                  </a:lnTo>
                  <a:lnTo>
                    <a:pt x="4345" y="10576"/>
                  </a:lnTo>
                  <a:lnTo>
                    <a:pt x="5793" y="11365"/>
                  </a:lnTo>
                  <a:lnTo>
                    <a:pt x="5881" y="11365"/>
                  </a:lnTo>
                  <a:lnTo>
                    <a:pt x="6758" y="11453"/>
                  </a:lnTo>
                  <a:lnTo>
                    <a:pt x="7943" y="11321"/>
                  </a:lnTo>
                  <a:lnTo>
                    <a:pt x="7987" y="11321"/>
                  </a:lnTo>
                  <a:lnTo>
                    <a:pt x="10488" y="10312"/>
                  </a:lnTo>
                  <a:lnTo>
                    <a:pt x="10532" y="10268"/>
                  </a:lnTo>
                  <a:lnTo>
                    <a:pt x="12156" y="9215"/>
                  </a:lnTo>
                  <a:lnTo>
                    <a:pt x="12200" y="9127"/>
                  </a:lnTo>
                  <a:lnTo>
                    <a:pt x="13165" y="7679"/>
                  </a:lnTo>
                  <a:lnTo>
                    <a:pt x="14789" y="5705"/>
                  </a:lnTo>
                  <a:lnTo>
                    <a:pt x="14789" y="5661"/>
                  </a:lnTo>
                  <a:lnTo>
                    <a:pt x="15491" y="4476"/>
                  </a:lnTo>
                  <a:lnTo>
                    <a:pt x="15535" y="4388"/>
                  </a:lnTo>
                  <a:lnTo>
                    <a:pt x="15491" y="3862"/>
                  </a:lnTo>
                  <a:lnTo>
                    <a:pt x="15491" y="3818"/>
                  </a:lnTo>
                  <a:lnTo>
                    <a:pt x="14876" y="2019"/>
                  </a:lnTo>
                  <a:lnTo>
                    <a:pt x="14832" y="1975"/>
                  </a:lnTo>
                  <a:lnTo>
                    <a:pt x="14394" y="1492"/>
                  </a:lnTo>
                  <a:lnTo>
                    <a:pt x="14306" y="1448"/>
                  </a:lnTo>
                  <a:lnTo>
                    <a:pt x="12946" y="790"/>
                  </a:lnTo>
                  <a:lnTo>
                    <a:pt x="12902" y="790"/>
                  </a:lnTo>
                  <a:lnTo>
                    <a:pt x="11805" y="615"/>
                  </a:lnTo>
                  <a:lnTo>
                    <a:pt x="11761" y="615"/>
                  </a:lnTo>
                  <a:lnTo>
                    <a:pt x="9830" y="922"/>
                  </a:lnTo>
                  <a:lnTo>
                    <a:pt x="7548" y="659"/>
                  </a:lnTo>
                  <a:lnTo>
                    <a:pt x="5179" y="176"/>
                  </a:lnTo>
                  <a:lnTo>
                    <a:pt x="254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" name="Google Shape;1009;p48"/>
            <p:cNvSpPr/>
            <p:nvPr/>
          </p:nvSpPr>
          <p:spPr>
            <a:xfrm>
              <a:off x="2519900" y="1399025"/>
              <a:ext cx="942350" cy="1523750"/>
            </a:xfrm>
            <a:custGeom>
              <a:avLst/>
              <a:gdLst/>
              <a:ahLst/>
              <a:cxnLst/>
              <a:rect l="l" t="t" r="r" b="b"/>
              <a:pathLst>
                <a:path w="37694" h="60950" extrusionOk="0">
                  <a:moveTo>
                    <a:pt x="36026" y="0"/>
                  </a:moveTo>
                  <a:lnTo>
                    <a:pt x="35983" y="44"/>
                  </a:lnTo>
                  <a:lnTo>
                    <a:pt x="35939" y="88"/>
                  </a:lnTo>
                  <a:lnTo>
                    <a:pt x="35895" y="132"/>
                  </a:lnTo>
                  <a:lnTo>
                    <a:pt x="35895" y="220"/>
                  </a:lnTo>
                  <a:lnTo>
                    <a:pt x="35895" y="263"/>
                  </a:lnTo>
                  <a:lnTo>
                    <a:pt x="35939" y="307"/>
                  </a:lnTo>
                  <a:lnTo>
                    <a:pt x="36070" y="439"/>
                  </a:lnTo>
                  <a:lnTo>
                    <a:pt x="37080" y="1975"/>
                  </a:lnTo>
                  <a:lnTo>
                    <a:pt x="37299" y="2808"/>
                  </a:lnTo>
                  <a:lnTo>
                    <a:pt x="37343" y="3598"/>
                  </a:lnTo>
                  <a:lnTo>
                    <a:pt x="37036" y="5573"/>
                  </a:lnTo>
                  <a:lnTo>
                    <a:pt x="36904" y="8864"/>
                  </a:lnTo>
                  <a:lnTo>
                    <a:pt x="36641" y="9873"/>
                  </a:lnTo>
                  <a:lnTo>
                    <a:pt x="35851" y="11804"/>
                  </a:lnTo>
                  <a:lnTo>
                    <a:pt x="34578" y="14612"/>
                  </a:lnTo>
                  <a:lnTo>
                    <a:pt x="33394" y="17070"/>
                  </a:lnTo>
                  <a:lnTo>
                    <a:pt x="31112" y="20448"/>
                  </a:lnTo>
                  <a:lnTo>
                    <a:pt x="31112" y="20536"/>
                  </a:lnTo>
                  <a:lnTo>
                    <a:pt x="31156" y="20624"/>
                  </a:lnTo>
                  <a:lnTo>
                    <a:pt x="31507" y="21107"/>
                  </a:lnTo>
                  <a:lnTo>
                    <a:pt x="32472" y="22511"/>
                  </a:lnTo>
                  <a:lnTo>
                    <a:pt x="32867" y="24573"/>
                  </a:lnTo>
                  <a:lnTo>
                    <a:pt x="33525" y="26811"/>
                  </a:lnTo>
                  <a:lnTo>
                    <a:pt x="33613" y="28522"/>
                  </a:lnTo>
                  <a:lnTo>
                    <a:pt x="33657" y="31682"/>
                  </a:lnTo>
                  <a:lnTo>
                    <a:pt x="33657" y="35368"/>
                  </a:lnTo>
                  <a:lnTo>
                    <a:pt x="33437" y="38132"/>
                  </a:lnTo>
                  <a:lnTo>
                    <a:pt x="33130" y="38922"/>
                  </a:lnTo>
                  <a:lnTo>
                    <a:pt x="30805" y="41774"/>
                  </a:lnTo>
                  <a:lnTo>
                    <a:pt x="28391" y="43486"/>
                  </a:lnTo>
                  <a:lnTo>
                    <a:pt x="25495" y="45021"/>
                  </a:lnTo>
                  <a:lnTo>
                    <a:pt x="23301" y="46162"/>
                  </a:lnTo>
                  <a:lnTo>
                    <a:pt x="20098" y="47874"/>
                  </a:lnTo>
                  <a:lnTo>
                    <a:pt x="16895" y="49980"/>
                  </a:lnTo>
                  <a:lnTo>
                    <a:pt x="16017" y="50726"/>
                  </a:lnTo>
                  <a:lnTo>
                    <a:pt x="14042" y="51559"/>
                  </a:lnTo>
                  <a:lnTo>
                    <a:pt x="13998" y="51559"/>
                  </a:lnTo>
                  <a:lnTo>
                    <a:pt x="12682" y="52349"/>
                  </a:lnTo>
                  <a:lnTo>
                    <a:pt x="12638" y="52349"/>
                  </a:lnTo>
                  <a:lnTo>
                    <a:pt x="11146" y="53490"/>
                  </a:lnTo>
                  <a:lnTo>
                    <a:pt x="9128" y="54499"/>
                  </a:lnTo>
                  <a:lnTo>
                    <a:pt x="5222" y="56693"/>
                  </a:lnTo>
                  <a:lnTo>
                    <a:pt x="3335" y="58142"/>
                  </a:lnTo>
                  <a:lnTo>
                    <a:pt x="88" y="60643"/>
                  </a:lnTo>
                  <a:lnTo>
                    <a:pt x="44" y="60687"/>
                  </a:lnTo>
                  <a:lnTo>
                    <a:pt x="1" y="60730"/>
                  </a:lnTo>
                  <a:lnTo>
                    <a:pt x="1" y="60818"/>
                  </a:lnTo>
                  <a:lnTo>
                    <a:pt x="44" y="60862"/>
                  </a:lnTo>
                  <a:lnTo>
                    <a:pt x="88" y="60950"/>
                  </a:lnTo>
                  <a:lnTo>
                    <a:pt x="176" y="60950"/>
                  </a:lnTo>
                  <a:lnTo>
                    <a:pt x="308" y="60906"/>
                  </a:lnTo>
                  <a:lnTo>
                    <a:pt x="3555" y="58405"/>
                  </a:lnTo>
                  <a:lnTo>
                    <a:pt x="5398" y="57001"/>
                  </a:lnTo>
                  <a:lnTo>
                    <a:pt x="9303" y="54807"/>
                  </a:lnTo>
                  <a:lnTo>
                    <a:pt x="11278" y="53797"/>
                  </a:lnTo>
                  <a:lnTo>
                    <a:pt x="11322" y="53797"/>
                  </a:lnTo>
                  <a:lnTo>
                    <a:pt x="12857" y="52613"/>
                  </a:lnTo>
                  <a:lnTo>
                    <a:pt x="14174" y="51867"/>
                  </a:lnTo>
                  <a:lnTo>
                    <a:pt x="16149" y="51033"/>
                  </a:lnTo>
                  <a:lnTo>
                    <a:pt x="16192" y="51033"/>
                  </a:lnTo>
                  <a:lnTo>
                    <a:pt x="17114" y="50243"/>
                  </a:lnTo>
                  <a:lnTo>
                    <a:pt x="20273" y="48181"/>
                  </a:lnTo>
                  <a:lnTo>
                    <a:pt x="23477" y="46469"/>
                  </a:lnTo>
                  <a:lnTo>
                    <a:pt x="25627" y="45328"/>
                  </a:lnTo>
                  <a:lnTo>
                    <a:pt x="28567" y="43793"/>
                  </a:lnTo>
                  <a:lnTo>
                    <a:pt x="28567" y="43749"/>
                  </a:lnTo>
                  <a:lnTo>
                    <a:pt x="31024" y="42037"/>
                  </a:lnTo>
                  <a:lnTo>
                    <a:pt x="31068" y="42037"/>
                  </a:lnTo>
                  <a:lnTo>
                    <a:pt x="33437" y="39141"/>
                  </a:lnTo>
                  <a:lnTo>
                    <a:pt x="33437" y="39054"/>
                  </a:lnTo>
                  <a:lnTo>
                    <a:pt x="33789" y="38220"/>
                  </a:lnTo>
                  <a:lnTo>
                    <a:pt x="33789" y="38176"/>
                  </a:lnTo>
                  <a:lnTo>
                    <a:pt x="34008" y="35412"/>
                  </a:lnTo>
                  <a:lnTo>
                    <a:pt x="34008" y="31682"/>
                  </a:lnTo>
                  <a:lnTo>
                    <a:pt x="33964" y="28522"/>
                  </a:lnTo>
                  <a:lnTo>
                    <a:pt x="33876" y="26767"/>
                  </a:lnTo>
                  <a:lnTo>
                    <a:pt x="33876" y="26723"/>
                  </a:lnTo>
                  <a:lnTo>
                    <a:pt x="33218" y="24529"/>
                  </a:lnTo>
                  <a:lnTo>
                    <a:pt x="32823" y="22423"/>
                  </a:lnTo>
                  <a:lnTo>
                    <a:pt x="32779" y="22335"/>
                  </a:lnTo>
                  <a:lnTo>
                    <a:pt x="31814" y="20887"/>
                  </a:lnTo>
                  <a:lnTo>
                    <a:pt x="31770" y="20887"/>
                  </a:lnTo>
                  <a:lnTo>
                    <a:pt x="31507" y="20536"/>
                  </a:lnTo>
                  <a:lnTo>
                    <a:pt x="33701" y="17245"/>
                  </a:lnTo>
                  <a:lnTo>
                    <a:pt x="33701" y="17201"/>
                  </a:lnTo>
                  <a:lnTo>
                    <a:pt x="34886" y="14744"/>
                  </a:lnTo>
                  <a:lnTo>
                    <a:pt x="36202" y="11936"/>
                  </a:lnTo>
                  <a:lnTo>
                    <a:pt x="36992" y="10005"/>
                  </a:lnTo>
                  <a:lnTo>
                    <a:pt x="36992" y="9961"/>
                  </a:lnTo>
                  <a:lnTo>
                    <a:pt x="37255" y="8908"/>
                  </a:lnTo>
                  <a:lnTo>
                    <a:pt x="37255" y="8864"/>
                  </a:lnTo>
                  <a:lnTo>
                    <a:pt x="37387" y="5617"/>
                  </a:lnTo>
                  <a:lnTo>
                    <a:pt x="37694" y="3642"/>
                  </a:lnTo>
                  <a:lnTo>
                    <a:pt x="37650" y="2765"/>
                  </a:lnTo>
                  <a:lnTo>
                    <a:pt x="37650" y="2721"/>
                  </a:lnTo>
                  <a:lnTo>
                    <a:pt x="37387" y="1843"/>
                  </a:lnTo>
                  <a:lnTo>
                    <a:pt x="36377" y="220"/>
                  </a:lnTo>
                  <a:lnTo>
                    <a:pt x="36334" y="176"/>
                  </a:lnTo>
                  <a:lnTo>
                    <a:pt x="36158" y="44"/>
                  </a:lnTo>
                  <a:lnTo>
                    <a:pt x="3611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" name="Google Shape;1010;p48"/>
            <p:cNvSpPr/>
            <p:nvPr/>
          </p:nvSpPr>
          <p:spPr>
            <a:xfrm>
              <a:off x="2547325" y="1444000"/>
              <a:ext cx="957725" cy="1504025"/>
            </a:xfrm>
            <a:custGeom>
              <a:avLst/>
              <a:gdLst/>
              <a:ahLst/>
              <a:cxnLst/>
              <a:rect l="l" t="t" r="r" b="b"/>
              <a:pathLst>
                <a:path w="38309" h="60161" extrusionOk="0">
                  <a:moveTo>
                    <a:pt x="36772" y="0"/>
                  </a:moveTo>
                  <a:lnTo>
                    <a:pt x="36685" y="44"/>
                  </a:lnTo>
                  <a:lnTo>
                    <a:pt x="36685" y="88"/>
                  </a:lnTo>
                  <a:lnTo>
                    <a:pt x="36641" y="176"/>
                  </a:lnTo>
                  <a:lnTo>
                    <a:pt x="36685" y="220"/>
                  </a:lnTo>
                  <a:lnTo>
                    <a:pt x="37387" y="1580"/>
                  </a:lnTo>
                  <a:lnTo>
                    <a:pt x="37913" y="3160"/>
                  </a:lnTo>
                  <a:lnTo>
                    <a:pt x="37913" y="4739"/>
                  </a:lnTo>
                  <a:lnTo>
                    <a:pt x="37299" y="7328"/>
                  </a:lnTo>
                  <a:lnTo>
                    <a:pt x="36246" y="10575"/>
                  </a:lnTo>
                  <a:lnTo>
                    <a:pt x="36202" y="10663"/>
                  </a:lnTo>
                  <a:lnTo>
                    <a:pt x="36421" y="13033"/>
                  </a:lnTo>
                  <a:lnTo>
                    <a:pt x="36158" y="15183"/>
                  </a:lnTo>
                  <a:lnTo>
                    <a:pt x="36070" y="17465"/>
                  </a:lnTo>
                  <a:lnTo>
                    <a:pt x="35807" y="20141"/>
                  </a:lnTo>
                  <a:lnTo>
                    <a:pt x="35851" y="20185"/>
                  </a:lnTo>
                  <a:lnTo>
                    <a:pt x="36465" y="22116"/>
                  </a:lnTo>
                  <a:lnTo>
                    <a:pt x="36597" y="25758"/>
                  </a:lnTo>
                  <a:lnTo>
                    <a:pt x="36597" y="25802"/>
                  </a:lnTo>
                  <a:lnTo>
                    <a:pt x="36904" y="27601"/>
                  </a:lnTo>
                  <a:lnTo>
                    <a:pt x="36948" y="29488"/>
                  </a:lnTo>
                  <a:lnTo>
                    <a:pt x="36860" y="32077"/>
                  </a:lnTo>
                  <a:lnTo>
                    <a:pt x="36597" y="34578"/>
                  </a:lnTo>
                  <a:lnTo>
                    <a:pt x="36070" y="36333"/>
                  </a:lnTo>
                  <a:lnTo>
                    <a:pt x="34798" y="38308"/>
                  </a:lnTo>
                  <a:lnTo>
                    <a:pt x="33043" y="41511"/>
                  </a:lnTo>
                  <a:lnTo>
                    <a:pt x="31770" y="42827"/>
                  </a:lnTo>
                  <a:lnTo>
                    <a:pt x="30849" y="43047"/>
                  </a:lnTo>
                  <a:lnTo>
                    <a:pt x="29620" y="43091"/>
                  </a:lnTo>
                  <a:lnTo>
                    <a:pt x="29532" y="43091"/>
                  </a:lnTo>
                  <a:lnTo>
                    <a:pt x="27294" y="44319"/>
                  </a:lnTo>
                  <a:lnTo>
                    <a:pt x="22029" y="46996"/>
                  </a:lnTo>
                  <a:lnTo>
                    <a:pt x="18035" y="49058"/>
                  </a:lnTo>
                  <a:lnTo>
                    <a:pt x="15534" y="50682"/>
                  </a:lnTo>
                  <a:lnTo>
                    <a:pt x="12155" y="52086"/>
                  </a:lnTo>
                  <a:lnTo>
                    <a:pt x="12112" y="52086"/>
                  </a:lnTo>
                  <a:lnTo>
                    <a:pt x="10532" y="53008"/>
                  </a:lnTo>
                  <a:lnTo>
                    <a:pt x="8996" y="53841"/>
                  </a:lnTo>
                  <a:lnTo>
                    <a:pt x="7416" y="54675"/>
                  </a:lnTo>
                  <a:lnTo>
                    <a:pt x="5881" y="55597"/>
                  </a:lnTo>
                  <a:lnTo>
                    <a:pt x="5135" y="56079"/>
                  </a:lnTo>
                  <a:lnTo>
                    <a:pt x="4389" y="56562"/>
                  </a:lnTo>
                  <a:lnTo>
                    <a:pt x="3686" y="57089"/>
                  </a:lnTo>
                  <a:lnTo>
                    <a:pt x="2984" y="57659"/>
                  </a:lnTo>
                  <a:lnTo>
                    <a:pt x="88" y="59853"/>
                  </a:lnTo>
                  <a:lnTo>
                    <a:pt x="44" y="59897"/>
                  </a:lnTo>
                  <a:lnTo>
                    <a:pt x="1" y="59941"/>
                  </a:lnTo>
                  <a:lnTo>
                    <a:pt x="1" y="60028"/>
                  </a:lnTo>
                  <a:lnTo>
                    <a:pt x="44" y="60072"/>
                  </a:lnTo>
                  <a:lnTo>
                    <a:pt x="88" y="60116"/>
                  </a:lnTo>
                  <a:lnTo>
                    <a:pt x="176" y="60160"/>
                  </a:lnTo>
                  <a:lnTo>
                    <a:pt x="308" y="60116"/>
                  </a:lnTo>
                  <a:lnTo>
                    <a:pt x="3204" y="57922"/>
                  </a:lnTo>
                  <a:lnTo>
                    <a:pt x="3906" y="57352"/>
                  </a:lnTo>
                  <a:lnTo>
                    <a:pt x="4608" y="56825"/>
                  </a:lnTo>
                  <a:lnTo>
                    <a:pt x="5354" y="56343"/>
                  </a:lnTo>
                  <a:lnTo>
                    <a:pt x="6100" y="55860"/>
                  </a:lnTo>
                  <a:lnTo>
                    <a:pt x="7592" y="54982"/>
                  </a:lnTo>
                  <a:lnTo>
                    <a:pt x="9128" y="54149"/>
                  </a:lnTo>
                  <a:lnTo>
                    <a:pt x="10707" y="53315"/>
                  </a:lnTo>
                  <a:lnTo>
                    <a:pt x="12287" y="52393"/>
                  </a:lnTo>
                  <a:lnTo>
                    <a:pt x="15666" y="51033"/>
                  </a:lnTo>
                  <a:lnTo>
                    <a:pt x="15710" y="50989"/>
                  </a:lnTo>
                  <a:lnTo>
                    <a:pt x="18211" y="49366"/>
                  </a:lnTo>
                  <a:lnTo>
                    <a:pt x="22160" y="47303"/>
                  </a:lnTo>
                  <a:lnTo>
                    <a:pt x="27470" y="44626"/>
                  </a:lnTo>
                  <a:lnTo>
                    <a:pt x="29664" y="43442"/>
                  </a:lnTo>
                  <a:lnTo>
                    <a:pt x="30892" y="43398"/>
                  </a:lnTo>
                  <a:lnTo>
                    <a:pt x="30936" y="43398"/>
                  </a:lnTo>
                  <a:lnTo>
                    <a:pt x="31902" y="43135"/>
                  </a:lnTo>
                  <a:lnTo>
                    <a:pt x="31989" y="43091"/>
                  </a:lnTo>
                  <a:lnTo>
                    <a:pt x="33306" y="41730"/>
                  </a:lnTo>
                  <a:lnTo>
                    <a:pt x="33350" y="41687"/>
                  </a:lnTo>
                  <a:lnTo>
                    <a:pt x="35105" y="38483"/>
                  </a:lnTo>
                  <a:lnTo>
                    <a:pt x="36377" y="36509"/>
                  </a:lnTo>
                  <a:lnTo>
                    <a:pt x="36377" y="36465"/>
                  </a:lnTo>
                  <a:lnTo>
                    <a:pt x="36904" y="34666"/>
                  </a:lnTo>
                  <a:lnTo>
                    <a:pt x="36904" y="34622"/>
                  </a:lnTo>
                  <a:lnTo>
                    <a:pt x="37211" y="32077"/>
                  </a:lnTo>
                  <a:lnTo>
                    <a:pt x="37299" y="29488"/>
                  </a:lnTo>
                  <a:lnTo>
                    <a:pt x="37211" y="27557"/>
                  </a:lnTo>
                  <a:lnTo>
                    <a:pt x="36948" y="25758"/>
                  </a:lnTo>
                  <a:lnTo>
                    <a:pt x="36816" y="22116"/>
                  </a:lnTo>
                  <a:lnTo>
                    <a:pt x="36816" y="22028"/>
                  </a:lnTo>
                  <a:lnTo>
                    <a:pt x="36158" y="20141"/>
                  </a:lnTo>
                  <a:lnTo>
                    <a:pt x="36421" y="17508"/>
                  </a:lnTo>
                  <a:lnTo>
                    <a:pt x="36509" y="15183"/>
                  </a:lnTo>
                  <a:lnTo>
                    <a:pt x="36772" y="13077"/>
                  </a:lnTo>
                  <a:lnTo>
                    <a:pt x="36772" y="13033"/>
                  </a:lnTo>
                  <a:lnTo>
                    <a:pt x="36597" y="10663"/>
                  </a:lnTo>
                  <a:lnTo>
                    <a:pt x="37650" y="7416"/>
                  </a:lnTo>
                  <a:lnTo>
                    <a:pt x="38264" y="4783"/>
                  </a:lnTo>
                  <a:lnTo>
                    <a:pt x="38308" y="4739"/>
                  </a:lnTo>
                  <a:lnTo>
                    <a:pt x="38264" y="3116"/>
                  </a:lnTo>
                  <a:lnTo>
                    <a:pt x="38264" y="3072"/>
                  </a:lnTo>
                  <a:lnTo>
                    <a:pt x="37738" y="1448"/>
                  </a:lnTo>
                  <a:lnTo>
                    <a:pt x="36992" y="88"/>
                  </a:lnTo>
                  <a:lnTo>
                    <a:pt x="3694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" name="Google Shape;1011;p48"/>
            <p:cNvSpPr/>
            <p:nvPr/>
          </p:nvSpPr>
          <p:spPr>
            <a:xfrm>
              <a:off x="2816100" y="3080725"/>
              <a:ext cx="767925" cy="218325"/>
            </a:xfrm>
            <a:custGeom>
              <a:avLst/>
              <a:gdLst/>
              <a:ahLst/>
              <a:cxnLst/>
              <a:rect l="l" t="t" r="r" b="b"/>
              <a:pathLst>
                <a:path w="30717" h="8733" extrusionOk="0">
                  <a:moveTo>
                    <a:pt x="11234" y="1"/>
                  </a:moveTo>
                  <a:lnTo>
                    <a:pt x="7899" y="1054"/>
                  </a:lnTo>
                  <a:lnTo>
                    <a:pt x="3555" y="2019"/>
                  </a:lnTo>
                  <a:lnTo>
                    <a:pt x="3511" y="2019"/>
                  </a:lnTo>
                  <a:lnTo>
                    <a:pt x="88" y="4038"/>
                  </a:lnTo>
                  <a:lnTo>
                    <a:pt x="44" y="4082"/>
                  </a:lnTo>
                  <a:lnTo>
                    <a:pt x="0" y="4125"/>
                  </a:lnTo>
                  <a:lnTo>
                    <a:pt x="0" y="4213"/>
                  </a:lnTo>
                  <a:lnTo>
                    <a:pt x="44" y="4257"/>
                  </a:lnTo>
                  <a:lnTo>
                    <a:pt x="88" y="4345"/>
                  </a:lnTo>
                  <a:lnTo>
                    <a:pt x="264" y="4345"/>
                  </a:lnTo>
                  <a:lnTo>
                    <a:pt x="3686" y="2326"/>
                  </a:lnTo>
                  <a:lnTo>
                    <a:pt x="7987" y="1361"/>
                  </a:lnTo>
                  <a:lnTo>
                    <a:pt x="10312" y="659"/>
                  </a:lnTo>
                  <a:lnTo>
                    <a:pt x="11278" y="352"/>
                  </a:lnTo>
                  <a:lnTo>
                    <a:pt x="11497" y="396"/>
                  </a:lnTo>
                  <a:lnTo>
                    <a:pt x="13384" y="2326"/>
                  </a:lnTo>
                  <a:lnTo>
                    <a:pt x="13428" y="2326"/>
                  </a:lnTo>
                  <a:lnTo>
                    <a:pt x="15753" y="4257"/>
                  </a:lnTo>
                  <a:lnTo>
                    <a:pt x="15797" y="4301"/>
                  </a:lnTo>
                  <a:lnTo>
                    <a:pt x="18913" y="5968"/>
                  </a:lnTo>
                  <a:lnTo>
                    <a:pt x="20887" y="6846"/>
                  </a:lnTo>
                  <a:lnTo>
                    <a:pt x="23213" y="7636"/>
                  </a:lnTo>
                  <a:lnTo>
                    <a:pt x="26021" y="8645"/>
                  </a:lnTo>
                  <a:lnTo>
                    <a:pt x="26065" y="8645"/>
                  </a:lnTo>
                  <a:lnTo>
                    <a:pt x="26943" y="8733"/>
                  </a:lnTo>
                  <a:lnTo>
                    <a:pt x="26987" y="8733"/>
                  </a:lnTo>
                  <a:lnTo>
                    <a:pt x="27777" y="8557"/>
                  </a:lnTo>
                  <a:lnTo>
                    <a:pt x="27821" y="8557"/>
                  </a:lnTo>
                  <a:lnTo>
                    <a:pt x="28874" y="7943"/>
                  </a:lnTo>
                  <a:lnTo>
                    <a:pt x="28961" y="7899"/>
                  </a:lnTo>
                  <a:lnTo>
                    <a:pt x="30366" y="5881"/>
                  </a:lnTo>
                  <a:lnTo>
                    <a:pt x="30366" y="5837"/>
                  </a:lnTo>
                  <a:lnTo>
                    <a:pt x="30717" y="5003"/>
                  </a:lnTo>
                  <a:lnTo>
                    <a:pt x="30717" y="4915"/>
                  </a:lnTo>
                  <a:lnTo>
                    <a:pt x="30322" y="3423"/>
                  </a:lnTo>
                  <a:lnTo>
                    <a:pt x="30278" y="3379"/>
                  </a:lnTo>
                  <a:lnTo>
                    <a:pt x="29225" y="1054"/>
                  </a:lnTo>
                  <a:lnTo>
                    <a:pt x="29181" y="1010"/>
                  </a:lnTo>
                  <a:lnTo>
                    <a:pt x="29093" y="966"/>
                  </a:lnTo>
                  <a:lnTo>
                    <a:pt x="28961" y="966"/>
                  </a:lnTo>
                  <a:lnTo>
                    <a:pt x="28918" y="1010"/>
                  </a:lnTo>
                  <a:lnTo>
                    <a:pt x="28874" y="1054"/>
                  </a:lnTo>
                  <a:lnTo>
                    <a:pt x="28874" y="1142"/>
                  </a:lnTo>
                  <a:lnTo>
                    <a:pt x="28874" y="1185"/>
                  </a:lnTo>
                  <a:lnTo>
                    <a:pt x="29971" y="3511"/>
                  </a:lnTo>
                  <a:lnTo>
                    <a:pt x="30366" y="4915"/>
                  </a:lnTo>
                  <a:lnTo>
                    <a:pt x="30058" y="5705"/>
                  </a:lnTo>
                  <a:lnTo>
                    <a:pt x="28698" y="7636"/>
                  </a:lnTo>
                  <a:lnTo>
                    <a:pt x="27689" y="8250"/>
                  </a:lnTo>
                  <a:lnTo>
                    <a:pt x="26943" y="8382"/>
                  </a:lnTo>
                  <a:lnTo>
                    <a:pt x="26153" y="8294"/>
                  </a:lnTo>
                  <a:lnTo>
                    <a:pt x="23301" y="7285"/>
                  </a:lnTo>
                  <a:lnTo>
                    <a:pt x="21019" y="6539"/>
                  </a:lnTo>
                  <a:lnTo>
                    <a:pt x="19044" y="5661"/>
                  </a:lnTo>
                  <a:lnTo>
                    <a:pt x="15973" y="3994"/>
                  </a:lnTo>
                  <a:lnTo>
                    <a:pt x="13647" y="2063"/>
                  </a:lnTo>
                  <a:lnTo>
                    <a:pt x="11672" y="88"/>
                  </a:lnTo>
                  <a:lnTo>
                    <a:pt x="11585" y="45"/>
                  </a:lnTo>
                  <a:lnTo>
                    <a:pt x="1132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" name="Google Shape;1012;p48"/>
            <p:cNvSpPr/>
            <p:nvPr/>
          </p:nvSpPr>
          <p:spPr>
            <a:xfrm>
              <a:off x="2745875" y="2864625"/>
              <a:ext cx="868875" cy="266600"/>
            </a:xfrm>
            <a:custGeom>
              <a:avLst/>
              <a:gdLst/>
              <a:ahLst/>
              <a:cxnLst/>
              <a:rect l="l" t="t" r="r" b="b"/>
              <a:pathLst>
                <a:path w="34755" h="10664" extrusionOk="0">
                  <a:moveTo>
                    <a:pt x="34535" y="0"/>
                  </a:moveTo>
                  <a:lnTo>
                    <a:pt x="34491" y="44"/>
                  </a:lnTo>
                  <a:lnTo>
                    <a:pt x="34447" y="88"/>
                  </a:lnTo>
                  <a:lnTo>
                    <a:pt x="33438" y="1492"/>
                  </a:lnTo>
                  <a:lnTo>
                    <a:pt x="32034" y="3730"/>
                  </a:lnTo>
                  <a:lnTo>
                    <a:pt x="32034" y="3774"/>
                  </a:lnTo>
                  <a:lnTo>
                    <a:pt x="31419" y="5441"/>
                  </a:lnTo>
                  <a:lnTo>
                    <a:pt x="31419" y="5485"/>
                  </a:lnTo>
                  <a:lnTo>
                    <a:pt x="31156" y="7635"/>
                  </a:lnTo>
                  <a:lnTo>
                    <a:pt x="31112" y="10049"/>
                  </a:lnTo>
                  <a:lnTo>
                    <a:pt x="30937" y="10268"/>
                  </a:lnTo>
                  <a:lnTo>
                    <a:pt x="30454" y="10312"/>
                  </a:lnTo>
                  <a:lnTo>
                    <a:pt x="29971" y="10268"/>
                  </a:lnTo>
                  <a:lnTo>
                    <a:pt x="29489" y="10180"/>
                  </a:lnTo>
                  <a:lnTo>
                    <a:pt x="29006" y="10049"/>
                  </a:lnTo>
                  <a:lnTo>
                    <a:pt x="28523" y="9873"/>
                  </a:lnTo>
                  <a:lnTo>
                    <a:pt x="28041" y="9654"/>
                  </a:lnTo>
                  <a:lnTo>
                    <a:pt x="27558" y="9391"/>
                  </a:lnTo>
                  <a:lnTo>
                    <a:pt x="27119" y="9127"/>
                  </a:lnTo>
                  <a:lnTo>
                    <a:pt x="26241" y="8513"/>
                  </a:lnTo>
                  <a:lnTo>
                    <a:pt x="25452" y="7943"/>
                  </a:lnTo>
                  <a:lnTo>
                    <a:pt x="24750" y="7372"/>
                  </a:lnTo>
                  <a:lnTo>
                    <a:pt x="24179" y="6846"/>
                  </a:lnTo>
                  <a:lnTo>
                    <a:pt x="19308" y="2677"/>
                  </a:lnTo>
                  <a:lnTo>
                    <a:pt x="19264" y="2633"/>
                  </a:lnTo>
                  <a:lnTo>
                    <a:pt x="17992" y="2019"/>
                  </a:lnTo>
                  <a:lnTo>
                    <a:pt x="17948" y="2019"/>
                  </a:lnTo>
                  <a:lnTo>
                    <a:pt x="17246" y="1931"/>
                  </a:lnTo>
                  <a:lnTo>
                    <a:pt x="17158" y="1975"/>
                  </a:lnTo>
                  <a:lnTo>
                    <a:pt x="16500" y="2370"/>
                  </a:lnTo>
                  <a:lnTo>
                    <a:pt x="16456" y="2414"/>
                  </a:lnTo>
                  <a:lnTo>
                    <a:pt x="14789" y="3993"/>
                  </a:lnTo>
                  <a:lnTo>
                    <a:pt x="13604" y="4827"/>
                  </a:lnTo>
                  <a:lnTo>
                    <a:pt x="12331" y="5222"/>
                  </a:lnTo>
                  <a:lnTo>
                    <a:pt x="10313" y="5529"/>
                  </a:lnTo>
                  <a:lnTo>
                    <a:pt x="10269" y="5529"/>
                  </a:lnTo>
                  <a:lnTo>
                    <a:pt x="8338" y="6143"/>
                  </a:lnTo>
                  <a:lnTo>
                    <a:pt x="5925" y="6714"/>
                  </a:lnTo>
                  <a:lnTo>
                    <a:pt x="5881" y="6714"/>
                  </a:lnTo>
                  <a:lnTo>
                    <a:pt x="4126" y="7460"/>
                  </a:lnTo>
                  <a:lnTo>
                    <a:pt x="4082" y="7460"/>
                  </a:lnTo>
                  <a:lnTo>
                    <a:pt x="2063" y="8689"/>
                  </a:lnTo>
                  <a:lnTo>
                    <a:pt x="89" y="10180"/>
                  </a:lnTo>
                  <a:lnTo>
                    <a:pt x="45" y="10224"/>
                  </a:lnTo>
                  <a:lnTo>
                    <a:pt x="1" y="10312"/>
                  </a:lnTo>
                  <a:lnTo>
                    <a:pt x="45" y="10356"/>
                  </a:lnTo>
                  <a:lnTo>
                    <a:pt x="45" y="10444"/>
                  </a:lnTo>
                  <a:lnTo>
                    <a:pt x="89" y="10488"/>
                  </a:lnTo>
                  <a:lnTo>
                    <a:pt x="220" y="10488"/>
                  </a:lnTo>
                  <a:lnTo>
                    <a:pt x="308" y="10444"/>
                  </a:lnTo>
                  <a:lnTo>
                    <a:pt x="2239" y="8996"/>
                  </a:lnTo>
                  <a:lnTo>
                    <a:pt x="4257" y="7767"/>
                  </a:lnTo>
                  <a:lnTo>
                    <a:pt x="6013" y="7065"/>
                  </a:lnTo>
                  <a:lnTo>
                    <a:pt x="8426" y="6495"/>
                  </a:lnTo>
                  <a:lnTo>
                    <a:pt x="10357" y="5880"/>
                  </a:lnTo>
                  <a:lnTo>
                    <a:pt x="12375" y="5529"/>
                  </a:lnTo>
                  <a:lnTo>
                    <a:pt x="12419" y="5529"/>
                  </a:lnTo>
                  <a:lnTo>
                    <a:pt x="13735" y="5178"/>
                  </a:lnTo>
                  <a:lnTo>
                    <a:pt x="13779" y="5134"/>
                  </a:lnTo>
                  <a:lnTo>
                    <a:pt x="15008" y="4300"/>
                  </a:lnTo>
                  <a:lnTo>
                    <a:pt x="15008" y="4257"/>
                  </a:lnTo>
                  <a:lnTo>
                    <a:pt x="16719" y="2677"/>
                  </a:lnTo>
                  <a:lnTo>
                    <a:pt x="17290" y="2282"/>
                  </a:lnTo>
                  <a:lnTo>
                    <a:pt x="17860" y="2370"/>
                  </a:lnTo>
                  <a:lnTo>
                    <a:pt x="19089" y="2940"/>
                  </a:lnTo>
                  <a:lnTo>
                    <a:pt x="23960" y="7153"/>
                  </a:lnTo>
                  <a:lnTo>
                    <a:pt x="24706" y="7767"/>
                  </a:lnTo>
                  <a:lnTo>
                    <a:pt x="25495" y="8425"/>
                  </a:lnTo>
                  <a:lnTo>
                    <a:pt x="26329" y="8996"/>
                  </a:lnTo>
                  <a:lnTo>
                    <a:pt x="27163" y="9566"/>
                  </a:lnTo>
                  <a:lnTo>
                    <a:pt x="27953" y="10005"/>
                  </a:lnTo>
                  <a:lnTo>
                    <a:pt x="28392" y="10180"/>
                  </a:lnTo>
                  <a:lnTo>
                    <a:pt x="28787" y="10356"/>
                  </a:lnTo>
                  <a:lnTo>
                    <a:pt x="29225" y="10488"/>
                  </a:lnTo>
                  <a:lnTo>
                    <a:pt x="29620" y="10575"/>
                  </a:lnTo>
                  <a:lnTo>
                    <a:pt x="30015" y="10619"/>
                  </a:lnTo>
                  <a:lnTo>
                    <a:pt x="30454" y="10663"/>
                  </a:lnTo>
                  <a:lnTo>
                    <a:pt x="31024" y="10575"/>
                  </a:lnTo>
                  <a:lnTo>
                    <a:pt x="31156" y="10532"/>
                  </a:lnTo>
                  <a:lnTo>
                    <a:pt x="31419" y="10224"/>
                  </a:lnTo>
                  <a:lnTo>
                    <a:pt x="31463" y="10137"/>
                  </a:lnTo>
                  <a:lnTo>
                    <a:pt x="31507" y="7635"/>
                  </a:lnTo>
                  <a:lnTo>
                    <a:pt x="31727" y="5573"/>
                  </a:lnTo>
                  <a:lnTo>
                    <a:pt x="32341" y="3906"/>
                  </a:lnTo>
                  <a:lnTo>
                    <a:pt x="33745" y="1712"/>
                  </a:lnTo>
                  <a:lnTo>
                    <a:pt x="34710" y="264"/>
                  </a:lnTo>
                  <a:lnTo>
                    <a:pt x="34754" y="220"/>
                  </a:lnTo>
                  <a:lnTo>
                    <a:pt x="34754" y="132"/>
                  </a:lnTo>
                  <a:lnTo>
                    <a:pt x="34754" y="88"/>
                  </a:lnTo>
                  <a:lnTo>
                    <a:pt x="34667" y="44"/>
                  </a:lnTo>
                  <a:lnTo>
                    <a:pt x="3462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" name="Google Shape;1013;p48"/>
            <p:cNvSpPr/>
            <p:nvPr/>
          </p:nvSpPr>
          <p:spPr>
            <a:xfrm>
              <a:off x="2680075" y="2663875"/>
              <a:ext cx="923700" cy="403725"/>
            </a:xfrm>
            <a:custGeom>
              <a:avLst/>
              <a:gdLst/>
              <a:ahLst/>
              <a:cxnLst/>
              <a:rect l="l" t="t" r="r" b="b"/>
              <a:pathLst>
                <a:path w="36948" h="16149" extrusionOk="0">
                  <a:moveTo>
                    <a:pt x="34753" y="0"/>
                  </a:moveTo>
                  <a:lnTo>
                    <a:pt x="34666" y="44"/>
                  </a:lnTo>
                  <a:lnTo>
                    <a:pt x="34622" y="88"/>
                  </a:lnTo>
                  <a:lnTo>
                    <a:pt x="34622" y="132"/>
                  </a:lnTo>
                  <a:lnTo>
                    <a:pt x="34622" y="220"/>
                  </a:lnTo>
                  <a:lnTo>
                    <a:pt x="35061" y="1931"/>
                  </a:lnTo>
                  <a:lnTo>
                    <a:pt x="35982" y="5222"/>
                  </a:lnTo>
                  <a:lnTo>
                    <a:pt x="36596" y="7855"/>
                  </a:lnTo>
                  <a:lnTo>
                    <a:pt x="35850" y="8908"/>
                  </a:lnTo>
                  <a:lnTo>
                    <a:pt x="34227" y="10970"/>
                  </a:lnTo>
                  <a:lnTo>
                    <a:pt x="33744" y="11058"/>
                  </a:lnTo>
                  <a:lnTo>
                    <a:pt x="32954" y="10839"/>
                  </a:lnTo>
                  <a:lnTo>
                    <a:pt x="29795" y="9391"/>
                  </a:lnTo>
                  <a:lnTo>
                    <a:pt x="27776" y="8425"/>
                  </a:lnTo>
                  <a:lnTo>
                    <a:pt x="23871" y="6889"/>
                  </a:lnTo>
                  <a:lnTo>
                    <a:pt x="23827" y="6889"/>
                  </a:lnTo>
                  <a:lnTo>
                    <a:pt x="22160" y="6538"/>
                  </a:lnTo>
                  <a:lnTo>
                    <a:pt x="20843" y="6494"/>
                  </a:lnTo>
                  <a:lnTo>
                    <a:pt x="20799" y="6494"/>
                  </a:lnTo>
                  <a:lnTo>
                    <a:pt x="19834" y="6670"/>
                  </a:lnTo>
                  <a:lnTo>
                    <a:pt x="19790" y="6670"/>
                  </a:lnTo>
                  <a:lnTo>
                    <a:pt x="18035" y="7548"/>
                  </a:lnTo>
                  <a:lnTo>
                    <a:pt x="15797" y="8820"/>
                  </a:lnTo>
                  <a:lnTo>
                    <a:pt x="15753" y="8820"/>
                  </a:lnTo>
                  <a:lnTo>
                    <a:pt x="13866" y="10180"/>
                  </a:lnTo>
                  <a:lnTo>
                    <a:pt x="12199" y="10356"/>
                  </a:lnTo>
                  <a:lnTo>
                    <a:pt x="9039" y="10531"/>
                  </a:lnTo>
                  <a:lnTo>
                    <a:pt x="8996" y="10575"/>
                  </a:lnTo>
                  <a:lnTo>
                    <a:pt x="7372" y="11058"/>
                  </a:lnTo>
                  <a:lnTo>
                    <a:pt x="3818" y="12682"/>
                  </a:lnTo>
                  <a:lnTo>
                    <a:pt x="1755" y="14042"/>
                  </a:lnTo>
                  <a:lnTo>
                    <a:pt x="1711" y="14086"/>
                  </a:lnTo>
                  <a:lnTo>
                    <a:pt x="44" y="15885"/>
                  </a:lnTo>
                  <a:lnTo>
                    <a:pt x="44" y="15929"/>
                  </a:lnTo>
                  <a:lnTo>
                    <a:pt x="0" y="15973"/>
                  </a:lnTo>
                  <a:lnTo>
                    <a:pt x="44" y="16060"/>
                  </a:lnTo>
                  <a:lnTo>
                    <a:pt x="88" y="16104"/>
                  </a:lnTo>
                  <a:lnTo>
                    <a:pt x="176" y="16148"/>
                  </a:lnTo>
                  <a:lnTo>
                    <a:pt x="263" y="16148"/>
                  </a:lnTo>
                  <a:lnTo>
                    <a:pt x="307" y="16104"/>
                  </a:lnTo>
                  <a:lnTo>
                    <a:pt x="1975" y="14349"/>
                  </a:lnTo>
                  <a:lnTo>
                    <a:pt x="3993" y="12989"/>
                  </a:lnTo>
                  <a:lnTo>
                    <a:pt x="7504" y="11409"/>
                  </a:lnTo>
                  <a:lnTo>
                    <a:pt x="9083" y="10882"/>
                  </a:lnTo>
                  <a:lnTo>
                    <a:pt x="12199" y="10707"/>
                  </a:lnTo>
                  <a:lnTo>
                    <a:pt x="13954" y="10531"/>
                  </a:lnTo>
                  <a:lnTo>
                    <a:pt x="14042" y="10488"/>
                  </a:lnTo>
                  <a:lnTo>
                    <a:pt x="15973" y="9083"/>
                  </a:lnTo>
                  <a:lnTo>
                    <a:pt x="18167" y="7855"/>
                  </a:lnTo>
                  <a:lnTo>
                    <a:pt x="19922" y="7021"/>
                  </a:lnTo>
                  <a:lnTo>
                    <a:pt x="20843" y="6845"/>
                  </a:lnTo>
                  <a:lnTo>
                    <a:pt x="22116" y="6889"/>
                  </a:lnTo>
                  <a:lnTo>
                    <a:pt x="23739" y="7240"/>
                  </a:lnTo>
                  <a:lnTo>
                    <a:pt x="27645" y="8732"/>
                  </a:lnTo>
                  <a:lnTo>
                    <a:pt x="29663" y="9698"/>
                  </a:lnTo>
                  <a:lnTo>
                    <a:pt x="32823" y="11146"/>
                  </a:lnTo>
                  <a:lnTo>
                    <a:pt x="32867" y="11190"/>
                  </a:lnTo>
                  <a:lnTo>
                    <a:pt x="33700" y="11409"/>
                  </a:lnTo>
                  <a:lnTo>
                    <a:pt x="33788" y="11409"/>
                  </a:lnTo>
                  <a:lnTo>
                    <a:pt x="34359" y="11277"/>
                  </a:lnTo>
                  <a:lnTo>
                    <a:pt x="34446" y="11233"/>
                  </a:lnTo>
                  <a:lnTo>
                    <a:pt x="36158" y="9127"/>
                  </a:lnTo>
                  <a:lnTo>
                    <a:pt x="36947" y="7986"/>
                  </a:lnTo>
                  <a:lnTo>
                    <a:pt x="36947" y="7899"/>
                  </a:lnTo>
                  <a:lnTo>
                    <a:pt x="36947" y="7855"/>
                  </a:lnTo>
                  <a:lnTo>
                    <a:pt x="36333" y="5134"/>
                  </a:lnTo>
                  <a:lnTo>
                    <a:pt x="35368" y="1843"/>
                  </a:lnTo>
                  <a:lnTo>
                    <a:pt x="34929" y="132"/>
                  </a:lnTo>
                  <a:lnTo>
                    <a:pt x="34929" y="88"/>
                  </a:lnTo>
                  <a:lnTo>
                    <a:pt x="34885" y="44"/>
                  </a:lnTo>
                  <a:lnTo>
                    <a:pt x="3479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" name="Google Shape;1014;p48"/>
            <p:cNvSpPr/>
            <p:nvPr/>
          </p:nvSpPr>
          <p:spPr>
            <a:xfrm>
              <a:off x="2627400" y="2363275"/>
              <a:ext cx="931400" cy="657150"/>
            </a:xfrm>
            <a:custGeom>
              <a:avLst/>
              <a:gdLst/>
              <a:ahLst/>
              <a:cxnLst/>
              <a:rect l="l" t="t" r="r" b="b"/>
              <a:pathLst>
                <a:path w="37256" h="26286" extrusionOk="0">
                  <a:moveTo>
                    <a:pt x="36992" y="1"/>
                  </a:moveTo>
                  <a:lnTo>
                    <a:pt x="36948" y="45"/>
                  </a:lnTo>
                  <a:lnTo>
                    <a:pt x="36904" y="133"/>
                  </a:lnTo>
                  <a:lnTo>
                    <a:pt x="36466" y="2283"/>
                  </a:lnTo>
                  <a:lnTo>
                    <a:pt x="36466" y="2327"/>
                  </a:lnTo>
                  <a:lnTo>
                    <a:pt x="36422" y="4564"/>
                  </a:lnTo>
                  <a:lnTo>
                    <a:pt x="36290" y="9040"/>
                  </a:lnTo>
                  <a:lnTo>
                    <a:pt x="36334" y="12507"/>
                  </a:lnTo>
                  <a:lnTo>
                    <a:pt x="36334" y="12551"/>
                  </a:lnTo>
                  <a:lnTo>
                    <a:pt x="36597" y="13692"/>
                  </a:lnTo>
                  <a:lnTo>
                    <a:pt x="36158" y="14657"/>
                  </a:lnTo>
                  <a:lnTo>
                    <a:pt x="34930" y="15271"/>
                  </a:lnTo>
                  <a:lnTo>
                    <a:pt x="33394" y="15622"/>
                  </a:lnTo>
                  <a:lnTo>
                    <a:pt x="31683" y="15842"/>
                  </a:lnTo>
                  <a:lnTo>
                    <a:pt x="29971" y="15315"/>
                  </a:lnTo>
                  <a:lnTo>
                    <a:pt x="27294" y="14262"/>
                  </a:lnTo>
                  <a:lnTo>
                    <a:pt x="26110" y="13253"/>
                  </a:lnTo>
                  <a:lnTo>
                    <a:pt x="26022" y="13209"/>
                  </a:lnTo>
                  <a:lnTo>
                    <a:pt x="25890" y="13253"/>
                  </a:lnTo>
                  <a:lnTo>
                    <a:pt x="25276" y="13779"/>
                  </a:lnTo>
                  <a:lnTo>
                    <a:pt x="24179" y="14306"/>
                  </a:lnTo>
                  <a:lnTo>
                    <a:pt x="21502" y="15491"/>
                  </a:lnTo>
                  <a:lnTo>
                    <a:pt x="18826" y="16632"/>
                  </a:lnTo>
                  <a:lnTo>
                    <a:pt x="16851" y="17597"/>
                  </a:lnTo>
                  <a:lnTo>
                    <a:pt x="13823" y="19528"/>
                  </a:lnTo>
                  <a:lnTo>
                    <a:pt x="12200" y="19572"/>
                  </a:lnTo>
                  <a:lnTo>
                    <a:pt x="9435" y="19791"/>
                  </a:lnTo>
                  <a:lnTo>
                    <a:pt x="9391" y="19791"/>
                  </a:lnTo>
                  <a:lnTo>
                    <a:pt x="8426" y="20186"/>
                  </a:lnTo>
                  <a:lnTo>
                    <a:pt x="6495" y="21063"/>
                  </a:lnTo>
                  <a:lnTo>
                    <a:pt x="4520" y="22160"/>
                  </a:lnTo>
                  <a:lnTo>
                    <a:pt x="4477" y="22160"/>
                  </a:lnTo>
                  <a:lnTo>
                    <a:pt x="2634" y="23477"/>
                  </a:lnTo>
                  <a:lnTo>
                    <a:pt x="45" y="25978"/>
                  </a:lnTo>
                  <a:lnTo>
                    <a:pt x="1" y="26022"/>
                  </a:lnTo>
                  <a:lnTo>
                    <a:pt x="1" y="26066"/>
                  </a:lnTo>
                  <a:lnTo>
                    <a:pt x="1" y="26154"/>
                  </a:lnTo>
                  <a:lnTo>
                    <a:pt x="45" y="26197"/>
                  </a:lnTo>
                  <a:lnTo>
                    <a:pt x="89" y="26241"/>
                  </a:lnTo>
                  <a:lnTo>
                    <a:pt x="176" y="26285"/>
                  </a:lnTo>
                  <a:lnTo>
                    <a:pt x="220" y="26241"/>
                  </a:lnTo>
                  <a:lnTo>
                    <a:pt x="264" y="26197"/>
                  </a:lnTo>
                  <a:lnTo>
                    <a:pt x="2853" y="23740"/>
                  </a:lnTo>
                  <a:lnTo>
                    <a:pt x="4696" y="22468"/>
                  </a:lnTo>
                  <a:lnTo>
                    <a:pt x="6671" y="21371"/>
                  </a:lnTo>
                  <a:lnTo>
                    <a:pt x="8557" y="20493"/>
                  </a:lnTo>
                  <a:lnTo>
                    <a:pt x="9479" y="20142"/>
                  </a:lnTo>
                  <a:lnTo>
                    <a:pt x="12243" y="19923"/>
                  </a:lnTo>
                  <a:lnTo>
                    <a:pt x="13867" y="19879"/>
                  </a:lnTo>
                  <a:lnTo>
                    <a:pt x="13955" y="19835"/>
                  </a:lnTo>
                  <a:lnTo>
                    <a:pt x="17026" y="17904"/>
                  </a:lnTo>
                  <a:lnTo>
                    <a:pt x="18957" y="16939"/>
                  </a:lnTo>
                  <a:lnTo>
                    <a:pt x="21634" y="15798"/>
                  </a:lnTo>
                  <a:lnTo>
                    <a:pt x="24354" y="14613"/>
                  </a:lnTo>
                  <a:lnTo>
                    <a:pt x="25452" y="14087"/>
                  </a:lnTo>
                  <a:lnTo>
                    <a:pt x="25495" y="14087"/>
                  </a:lnTo>
                  <a:lnTo>
                    <a:pt x="26022" y="13604"/>
                  </a:lnTo>
                  <a:lnTo>
                    <a:pt x="27119" y="14525"/>
                  </a:lnTo>
                  <a:lnTo>
                    <a:pt x="27163" y="14569"/>
                  </a:lnTo>
                  <a:lnTo>
                    <a:pt x="29840" y="15666"/>
                  </a:lnTo>
                  <a:lnTo>
                    <a:pt x="31595" y="16193"/>
                  </a:lnTo>
                  <a:lnTo>
                    <a:pt x="31683" y="16193"/>
                  </a:lnTo>
                  <a:lnTo>
                    <a:pt x="33438" y="15973"/>
                  </a:lnTo>
                  <a:lnTo>
                    <a:pt x="33482" y="15973"/>
                  </a:lnTo>
                  <a:lnTo>
                    <a:pt x="35061" y="15622"/>
                  </a:lnTo>
                  <a:lnTo>
                    <a:pt x="35061" y="15578"/>
                  </a:lnTo>
                  <a:lnTo>
                    <a:pt x="36378" y="14964"/>
                  </a:lnTo>
                  <a:lnTo>
                    <a:pt x="36466" y="14876"/>
                  </a:lnTo>
                  <a:lnTo>
                    <a:pt x="36904" y="13779"/>
                  </a:lnTo>
                  <a:lnTo>
                    <a:pt x="36948" y="13692"/>
                  </a:lnTo>
                  <a:lnTo>
                    <a:pt x="36685" y="12507"/>
                  </a:lnTo>
                  <a:lnTo>
                    <a:pt x="36641" y="9040"/>
                  </a:lnTo>
                  <a:lnTo>
                    <a:pt x="36773" y="4564"/>
                  </a:lnTo>
                  <a:lnTo>
                    <a:pt x="36817" y="2327"/>
                  </a:lnTo>
                  <a:lnTo>
                    <a:pt x="37255" y="176"/>
                  </a:lnTo>
                  <a:lnTo>
                    <a:pt x="37255" y="133"/>
                  </a:lnTo>
                  <a:lnTo>
                    <a:pt x="37255" y="45"/>
                  </a:lnTo>
                  <a:lnTo>
                    <a:pt x="3721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" name="Google Shape;1015;p48"/>
            <p:cNvSpPr/>
            <p:nvPr/>
          </p:nvSpPr>
          <p:spPr>
            <a:xfrm>
              <a:off x="3319625" y="1408900"/>
              <a:ext cx="345575" cy="2234625"/>
            </a:xfrm>
            <a:custGeom>
              <a:avLst/>
              <a:gdLst/>
              <a:ahLst/>
              <a:cxnLst/>
              <a:rect l="l" t="t" r="r" b="b"/>
              <a:pathLst>
                <a:path w="13823" h="89385" extrusionOk="0">
                  <a:moveTo>
                    <a:pt x="8382" y="0"/>
                  </a:moveTo>
                  <a:lnTo>
                    <a:pt x="8294" y="44"/>
                  </a:lnTo>
                  <a:lnTo>
                    <a:pt x="8250" y="88"/>
                  </a:lnTo>
                  <a:lnTo>
                    <a:pt x="8250" y="176"/>
                  </a:lnTo>
                  <a:lnTo>
                    <a:pt x="8250" y="219"/>
                  </a:lnTo>
                  <a:lnTo>
                    <a:pt x="8294" y="263"/>
                  </a:lnTo>
                  <a:lnTo>
                    <a:pt x="9961" y="2413"/>
                  </a:lnTo>
                  <a:lnTo>
                    <a:pt x="11190" y="3467"/>
                  </a:lnTo>
                  <a:lnTo>
                    <a:pt x="11278" y="3510"/>
                  </a:lnTo>
                  <a:lnTo>
                    <a:pt x="12814" y="4037"/>
                  </a:lnTo>
                  <a:lnTo>
                    <a:pt x="13165" y="4344"/>
                  </a:lnTo>
                  <a:lnTo>
                    <a:pt x="13340" y="4959"/>
                  </a:lnTo>
                  <a:lnTo>
                    <a:pt x="13472" y="6450"/>
                  </a:lnTo>
                  <a:lnTo>
                    <a:pt x="13340" y="7504"/>
                  </a:lnTo>
                  <a:lnTo>
                    <a:pt x="12726" y="9347"/>
                  </a:lnTo>
                  <a:lnTo>
                    <a:pt x="12068" y="12067"/>
                  </a:lnTo>
                  <a:lnTo>
                    <a:pt x="11629" y="14656"/>
                  </a:lnTo>
                  <a:lnTo>
                    <a:pt x="11629" y="14700"/>
                  </a:lnTo>
                  <a:lnTo>
                    <a:pt x="11497" y="17069"/>
                  </a:lnTo>
                  <a:lnTo>
                    <a:pt x="11453" y="19702"/>
                  </a:lnTo>
                  <a:lnTo>
                    <a:pt x="11102" y="24573"/>
                  </a:lnTo>
                  <a:lnTo>
                    <a:pt x="11102" y="24617"/>
                  </a:lnTo>
                  <a:lnTo>
                    <a:pt x="11322" y="26416"/>
                  </a:lnTo>
                  <a:lnTo>
                    <a:pt x="11322" y="26460"/>
                  </a:lnTo>
                  <a:lnTo>
                    <a:pt x="12111" y="29575"/>
                  </a:lnTo>
                  <a:lnTo>
                    <a:pt x="12857" y="32647"/>
                  </a:lnTo>
                  <a:lnTo>
                    <a:pt x="12770" y="33525"/>
                  </a:lnTo>
                  <a:lnTo>
                    <a:pt x="11804" y="35631"/>
                  </a:lnTo>
                  <a:lnTo>
                    <a:pt x="10663" y="38527"/>
                  </a:lnTo>
                  <a:lnTo>
                    <a:pt x="10268" y="40545"/>
                  </a:lnTo>
                  <a:lnTo>
                    <a:pt x="10268" y="40589"/>
                  </a:lnTo>
                  <a:lnTo>
                    <a:pt x="10181" y="42696"/>
                  </a:lnTo>
                  <a:lnTo>
                    <a:pt x="10049" y="47654"/>
                  </a:lnTo>
                  <a:lnTo>
                    <a:pt x="10181" y="49760"/>
                  </a:lnTo>
                  <a:lnTo>
                    <a:pt x="10663" y="52174"/>
                  </a:lnTo>
                  <a:lnTo>
                    <a:pt x="11453" y="55070"/>
                  </a:lnTo>
                  <a:lnTo>
                    <a:pt x="12375" y="58493"/>
                  </a:lnTo>
                  <a:lnTo>
                    <a:pt x="12331" y="58887"/>
                  </a:lnTo>
                  <a:lnTo>
                    <a:pt x="11497" y="60204"/>
                  </a:lnTo>
                  <a:lnTo>
                    <a:pt x="10268" y="62135"/>
                  </a:lnTo>
                  <a:lnTo>
                    <a:pt x="10225" y="62178"/>
                  </a:lnTo>
                  <a:lnTo>
                    <a:pt x="9742" y="63627"/>
                  </a:lnTo>
                  <a:lnTo>
                    <a:pt x="9698" y="63670"/>
                  </a:lnTo>
                  <a:lnTo>
                    <a:pt x="9347" y="67620"/>
                  </a:lnTo>
                  <a:lnTo>
                    <a:pt x="9347" y="67707"/>
                  </a:lnTo>
                  <a:lnTo>
                    <a:pt x="9479" y="68234"/>
                  </a:lnTo>
                  <a:lnTo>
                    <a:pt x="9479" y="68278"/>
                  </a:lnTo>
                  <a:lnTo>
                    <a:pt x="10576" y="70603"/>
                  </a:lnTo>
                  <a:lnTo>
                    <a:pt x="12638" y="74948"/>
                  </a:lnTo>
                  <a:lnTo>
                    <a:pt x="12287" y="75957"/>
                  </a:lnTo>
                  <a:lnTo>
                    <a:pt x="10400" y="77186"/>
                  </a:lnTo>
                  <a:lnTo>
                    <a:pt x="8557" y="78546"/>
                  </a:lnTo>
                  <a:lnTo>
                    <a:pt x="6275" y="80433"/>
                  </a:lnTo>
                  <a:lnTo>
                    <a:pt x="5968" y="80477"/>
                  </a:lnTo>
                  <a:lnTo>
                    <a:pt x="5880" y="80520"/>
                  </a:lnTo>
                  <a:lnTo>
                    <a:pt x="3642" y="82714"/>
                  </a:lnTo>
                  <a:lnTo>
                    <a:pt x="2326" y="84119"/>
                  </a:lnTo>
                  <a:lnTo>
                    <a:pt x="2282" y="84206"/>
                  </a:lnTo>
                  <a:lnTo>
                    <a:pt x="1405" y="86269"/>
                  </a:lnTo>
                  <a:lnTo>
                    <a:pt x="44" y="89121"/>
                  </a:lnTo>
                  <a:lnTo>
                    <a:pt x="0" y="89209"/>
                  </a:lnTo>
                  <a:lnTo>
                    <a:pt x="44" y="89253"/>
                  </a:lnTo>
                  <a:lnTo>
                    <a:pt x="44" y="89340"/>
                  </a:lnTo>
                  <a:lnTo>
                    <a:pt x="132" y="89384"/>
                  </a:lnTo>
                  <a:lnTo>
                    <a:pt x="176" y="89384"/>
                  </a:lnTo>
                  <a:lnTo>
                    <a:pt x="308" y="89340"/>
                  </a:lnTo>
                  <a:lnTo>
                    <a:pt x="351" y="89296"/>
                  </a:lnTo>
                  <a:lnTo>
                    <a:pt x="1712" y="86400"/>
                  </a:lnTo>
                  <a:lnTo>
                    <a:pt x="2589" y="84338"/>
                  </a:lnTo>
                  <a:lnTo>
                    <a:pt x="3906" y="82934"/>
                  </a:lnTo>
                  <a:lnTo>
                    <a:pt x="6056" y="80828"/>
                  </a:lnTo>
                  <a:lnTo>
                    <a:pt x="6363" y="80784"/>
                  </a:lnTo>
                  <a:lnTo>
                    <a:pt x="6451" y="80740"/>
                  </a:lnTo>
                  <a:lnTo>
                    <a:pt x="8777" y="78809"/>
                  </a:lnTo>
                  <a:lnTo>
                    <a:pt x="10619" y="77449"/>
                  </a:lnTo>
                  <a:lnTo>
                    <a:pt x="12550" y="76220"/>
                  </a:lnTo>
                  <a:lnTo>
                    <a:pt x="12638" y="76132"/>
                  </a:lnTo>
                  <a:lnTo>
                    <a:pt x="12989" y="74992"/>
                  </a:lnTo>
                  <a:lnTo>
                    <a:pt x="12989" y="74860"/>
                  </a:lnTo>
                  <a:lnTo>
                    <a:pt x="10883" y="70472"/>
                  </a:lnTo>
                  <a:lnTo>
                    <a:pt x="9786" y="68146"/>
                  </a:lnTo>
                  <a:lnTo>
                    <a:pt x="9698" y="67620"/>
                  </a:lnTo>
                  <a:lnTo>
                    <a:pt x="10049" y="63714"/>
                  </a:lnTo>
                  <a:lnTo>
                    <a:pt x="10576" y="62310"/>
                  </a:lnTo>
                  <a:lnTo>
                    <a:pt x="11760" y="60379"/>
                  </a:lnTo>
                  <a:lnTo>
                    <a:pt x="12638" y="59063"/>
                  </a:lnTo>
                  <a:lnTo>
                    <a:pt x="12682" y="58975"/>
                  </a:lnTo>
                  <a:lnTo>
                    <a:pt x="12726" y="58493"/>
                  </a:lnTo>
                  <a:lnTo>
                    <a:pt x="12726" y="58449"/>
                  </a:lnTo>
                  <a:lnTo>
                    <a:pt x="11760" y="54938"/>
                  </a:lnTo>
                  <a:lnTo>
                    <a:pt x="11014" y="52086"/>
                  </a:lnTo>
                  <a:lnTo>
                    <a:pt x="10532" y="49716"/>
                  </a:lnTo>
                  <a:lnTo>
                    <a:pt x="10400" y="47654"/>
                  </a:lnTo>
                  <a:lnTo>
                    <a:pt x="10532" y="42739"/>
                  </a:lnTo>
                  <a:lnTo>
                    <a:pt x="10619" y="40589"/>
                  </a:lnTo>
                  <a:lnTo>
                    <a:pt x="11014" y="38615"/>
                  </a:lnTo>
                  <a:lnTo>
                    <a:pt x="12111" y="35763"/>
                  </a:lnTo>
                  <a:lnTo>
                    <a:pt x="13077" y="33656"/>
                  </a:lnTo>
                  <a:lnTo>
                    <a:pt x="13077" y="33612"/>
                  </a:lnTo>
                  <a:lnTo>
                    <a:pt x="13208" y="32647"/>
                  </a:lnTo>
                  <a:lnTo>
                    <a:pt x="13208" y="32603"/>
                  </a:lnTo>
                  <a:lnTo>
                    <a:pt x="12462" y="29488"/>
                  </a:lnTo>
                  <a:lnTo>
                    <a:pt x="11673" y="26372"/>
                  </a:lnTo>
                  <a:lnTo>
                    <a:pt x="11453" y="24573"/>
                  </a:lnTo>
                  <a:lnTo>
                    <a:pt x="11804" y="19702"/>
                  </a:lnTo>
                  <a:lnTo>
                    <a:pt x="11848" y="17113"/>
                  </a:lnTo>
                  <a:lnTo>
                    <a:pt x="11980" y="14700"/>
                  </a:lnTo>
                  <a:lnTo>
                    <a:pt x="12419" y="12111"/>
                  </a:lnTo>
                  <a:lnTo>
                    <a:pt x="13077" y="9434"/>
                  </a:lnTo>
                  <a:lnTo>
                    <a:pt x="13647" y="7591"/>
                  </a:lnTo>
                  <a:lnTo>
                    <a:pt x="13647" y="7547"/>
                  </a:lnTo>
                  <a:lnTo>
                    <a:pt x="13823" y="6494"/>
                  </a:lnTo>
                  <a:lnTo>
                    <a:pt x="13823" y="6450"/>
                  </a:lnTo>
                  <a:lnTo>
                    <a:pt x="13691" y="4915"/>
                  </a:lnTo>
                  <a:lnTo>
                    <a:pt x="13691" y="4871"/>
                  </a:lnTo>
                  <a:lnTo>
                    <a:pt x="13472" y="4213"/>
                  </a:lnTo>
                  <a:lnTo>
                    <a:pt x="13428" y="4125"/>
                  </a:lnTo>
                  <a:lnTo>
                    <a:pt x="13033" y="3730"/>
                  </a:lnTo>
                  <a:lnTo>
                    <a:pt x="12945" y="3686"/>
                  </a:lnTo>
                  <a:lnTo>
                    <a:pt x="11409" y="3203"/>
                  </a:lnTo>
                  <a:lnTo>
                    <a:pt x="10225" y="2150"/>
                  </a:lnTo>
                  <a:lnTo>
                    <a:pt x="8557" y="88"/>
                  </a:lnTo>
                  <a:lnTo>
                    <a:pt x="851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" name="Google Shape;1016;p48"/>
            <p:cNvSpPr/>
            <p:nvPr/>
          </p:nvSpPr>
          <p:spPr>
            <a:xfrm>
              <a:off x="2895075" y="3238700"/>
              <a:ext cx="385075" cy="337900"/>
            </a:xfrm>
            <a:custGeom>
              <a:avLst/>
              <a:gdLst/>
              <a:ahLst/>
              <a:cxnLst/>
              <a:rect l="l" t="t" r="r" b="b"/>
              <a:pathLst>
                <a:path w="15403" h="13516" extrusionOk="0">
                  <a:moveTo>
                    <a:pt x="7197" y="0"/>
                  </a:moveTo>
                  <a:lnTo>
                    <a:pt x="2677" y="483"/>
                  </a:lnTo>
                  <a:lnTo>
                    <a:pt x="176" y="527"/>
                  </a:lnTo>
                  <a:lnTo>
                    <a:pt x="132" y="527"/>
                  </a:lnTo>
                  <a:lnTo>
                    <a:pt x="45" y="571"/>
                  </a:lnTo>
                  <a:lnTo>
                    <a:pt x="1" y="659"/>
                  </a:lnTo>
                  <a:lnTo>
                    <a:pt x="1" y="703"/>
                  </a:lnTo>
                  <a:lnTo>
                    <a:pt x="45" y="790"/>
                  </a:lnTo>
                  <a:lnTo>
                    <a:pt x="45" y="834"/>
                  </a:lnTo>
                  <a:lnTo>
                    <a:pt x="132" y="878"/>
                  </a:lnTo>
                  <a:lnTo>
                    <a:pt x="176" y="878"/>
                  </a:lnTo>
                  <a:lnTo>
                    <a:pt x="2721" y="834"/>
                  </a:lnTo>
                  <a:lnTo>
                    <a:pt x="7197" y="351"/>
                  </a:lnTo>
                  <a:lnTo>
                    <a:pt x="7548" y="615"/>
                  </a:lnTo>
                  <a:lnTo>
                    <a:pt x="8470" y="1448"/>
                  </a:lnTo>
                  <a:lnTo>
                    <a:pt x="10005" y="2940"/>
                  </a:lnTo>
                  <a:lnTo>
                    <a:pt x="11805" y="4783"/>
                  </a:lnTo>
                  <a:lnTo>
                    <a:pt x="14525" y="7943"/>
                  </a:lnTo>
                  <a:lnTo>
                    <a:pt x="15052" y="9128"/>
                  </a:lnTo>
                  <a:lnTo>
                    <a:pt x="14964" y="10619"/>
                  </a:lnTo>
                  <a:lnTo>
                    <a:pt x="14042" y="13252"/>
                  </a:lnTo>
                  <a:lnTo>
                    <a:pt x="13999" y="13340"/>
                  </a:lnTo>
                  <a:lnTo>
                    <a:pt x="14042" y="13384"/>
                  </a:lnTo>
                  <a:lnTo>
                    <a:pt x="14086" y="13428"/>
                  </a:lnTo>
                  <a:lnTo>
                    <a:pt x="14130" y="13472"/>
                  </a:lnTo>
                  <a:lnTo>
                    <a:pt x="14174" y="13516"/>
                  </a:lnTo>
                  <a:lnTo>
                    <a:pt x="14306" y="13472"/>
                  </a:lnTo>
                  <a:lnTo>
                    <a:pt x="14350" y="13384"/>
                  </a:lnTo>
                  <a:lnTo>
                    <a:pt x="15271" y="10707"/>
                  </a:lnTo>
                  <a:lnTo>
                    <a:pt x="15315" y="10663"/>
                  </a:lnTo>
                  <a:lnTo>
                    <a:pt x="15403" y="9128"/>
                  </a:lnTo>
                  <a:lnTo>
                    <a:pt x="15359" y="9040"/>
                  </a:lnTo>
                  <a:lnTo>
                    <a:pt x="14832" y="7767"/>
                  </a:lnTo>
                  <a:lnTo>
                    <a:pt x="14788" y="7723"/>
                  </a:lnTo>
                  <a:lnTo>
                    <a:pt x="12068" y="4520"/>
                  </a:lnTo>
                  <a:lnTo>
                    <a:pt x="10269" y="2721"/>
                  </a:lnTo>
                  <a:lnTo>
                    <a:pt x="8689" y="1185"/>
                  </a:lnTo>
                  <a:lnTo>
                    <a:pt x="7767" y="351"/>
                  </a:lnTo>
                  <a:lnTo>
                    <a:pt x="7329" y="44"/>
                  </a:lnTo>
                  <a:lnTo>
                    <a:pt x="719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" name="Google Shape;1017;p48"/>
            <p:cNvSpPr/>
            <p:nvPr/>
          </p:nvSpPr>
          <p:spPr>
            <a:xfrm>
              <a:off x="2931275" y="3283675"/>
              <a:ext cx="242475" cy="218325"/>
            </a:xfrm>
            <a:custGeom>
              <a:avLst/>
              <a:gdLst/>
              <a:ahLst/>
              <a:cxnLst/>
              <a:rect l="l" t="t" r="r" b="b"/>
              <a:pathLst>
                <a:path w="9699" h="8733" extrusionOk="0">
                  <a:moveTo>
                    <a:pt x="1624" y="1"/>
                  </a:moveTo>
                  <a:lnTo>
                    <a:pt x="176" y="44"/>
                  </a:lnTo>
                  <a:lnTo>
                    <a:pt x="132" y="88"/>
                  </a:lnTo>
                  <a:lnTo>
                    <a:pt x="45" y="88"/>
                  </a:lnTo>
                  <a:lnTo>
                    <a:pt x="45" y="176"/>
                  </a:lnTo>
                  <a:lnTo>
                    <a:pt x="1" y="220"/>
                  </a:lnTo>
                  <a:lnTo>
                    <a:pt x="45" y="308"/>
                  </a:lnTo>
                  <a:lnTo>
                    <a:pt x="88" y="352"/>
                  </a:lnTo>
                  <a:lnTo>
                    <a:pt x="176" y="395"/>
                  </a:lnTo>
                  <a:lnTo>
                    <a:pt x="1624" y="352"/>
                  </a:lnTo>
                  <a:lnTo>
                    <a:pt x="3555" y="483"/>
                  </a:lnTo>
                  <a:lnTo>
                    <a:pt x="4301" y="746"/>
                  </a:lnTo>
                  <a:lnTo>
                    <a:pt x="5530" y="1843"/>
                  </a:lnTo>
                  <a:lnTo>
                    <a:pt x="7504" y="4038"/>
                  </a:lnTo>
                  <a:lnTo>
                    <a:pt x="8426" y="5266"/>
                  </a:lnTo>
                  <a:lnTo>
                    <a:pt x="9128" y="6626"/>
                  </a:lnTo>
                  <a:lnTo>
                    <a:pt x="9347" y="8118"/>
                  </a:lnTo>
                  <a:lnTo>
                    <a:pt x="9259" y="8557"/>
                  </a:lnTo>
                  <a:lnTo>
                    <a:pt x="9259" y="8601"/>
                  </a:lnTo>
                  <a:lnTo>
                    <a:pt x="9303" y="8689"/>
                  </a:lnTo>
                  <a:lnTo>
                    <a:pt x="9347" y="8733"/>
                  </a:lnTo>
                  <a:lnTo>
                    <a:pt x="9435" y="8733"/>
                  </a:lnTo>
                  <a:lnTo>
                    <a:pt x="9567" y="8689"/>
                  </a:lnTo>
                  <a:lnTo>
                    <a:pt x="9611" y="8601"/>
                  </a:lnTo>
                  <a:lnTo>
                    <a:pt x="9698" y="8162"/>
                  </a:lnTo>
                  <a:lnTo>
                    <a:pt x="9698" y="8074"/>
                  </a:lnTo>
                  <a:lnTo>
                    <a:pt x="9435" y="6539"/>
                  </a:lnTo>
                  <a:lnTo>
                    <a:pt x="9435" y="6495"/>
                  </a:lnTo>
                  <a:lnTo>
                    <a:pt x="8733" y="5091"/>
                  </a:lnTo>
                  <a:lnTo>
                    <a:pt x="8689" y="5091"/>
                  </a:lnTo>
                  <a:lnTo>
                    <a:pt x="7768" y="3818"/>
                  </a:lnTo>
                  <a:lnTo>
                    <a:pt x="7768" y="3774"/>
                  </a:lnTo>
                  <a:lnTo>
                    <a:pt x="5749" y="1580"/>
                  </a:lnTo>
                  <a:lnTo>
                    <a:pt x="4520" y="483"/>
                  </a:lnTo>
                  <a:lnTo>
                    <a:pt x="4433" y="439"/>
                  </a:lnTo>
                  <a:lnTo>
                    <a:pt x="3643" y="176"/>
                  </a:lnTo>
                  <a:lnTo>
                    <a:pt x="3599" y="132"/>
                  </a:lnTo>
                  <a:lnTo>
                    <a:pt x="162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8" name="Google Shape;1018;p48"/>
            <p:cNvSpPr/>
            <p:nvPr/>
          </p:nvSpPr>
          <p:spPr>
            <a:xfrm>
              <a:off x="2574750" y="1389150"/>
              <a:ext cx="1018050" cy="1583000"/>
            </a:xfrm>
            <a:custGeom>
              <a:avLst/>
              <a:gdLst/>
              <a:ahLst/>
              <a:cxnLst/>
              <a:rect l="l" t="t" r="r" b="b"/>
              <a:pathLst>
                <a:path w="40722" h="63320" extrusionOk="0">
                  <a:moveTo>
                    <a:pt x="34666" y="0"/>
                  </a:moveTo>
                  <a:lnTo>
                    <a:pt x="34622" y="44"/>
                  </a:lnTo>
                  <a:lnTo>
                    <a:pt x="34578" y="88"/>
                  </a:lnTo>
                  <a:lnTo>
                    <a:pt x="34535" y="132"/>
                  </a:lnTo>
                  <a:lnTo>
                    <a:pt x="34535" y="220"/>
                  </a:lnTo>
                  <a:lnTo>
                    <a:pt x="34578" y="263"/>
                  </a:lnTo>
                  <a:lnTo>
                    <a:pt x="36597" y="3072"/>
                  </a:lnTo>
                  <a:lnTo>
                    <a:pt x="37826" y="4959"/>
                  </a:lnTo>
                  <a:lnTo>
                    <a:pt x="38791" y="6714"/>
                  </a:lnTo>
                  <a:lnTo>
                    <a:pt x="39230" y="8030"/>
                  </a:lnTo>
                  <a:lnTo>
                    <a:pt x="39098" y="10224"/>
                  </a:lnTo>
                  <a:lnTo>
                    <a:pt x="39098" y="10268"/>
                  </a:lnTo>
                  <a:lnTo>
                    <a:pt x="39537" y="12594"/>
                  </a:lnTo>
                  <a:lnTo>
                    <a:pt x="39493" y="13779"/>
                  </a:lnTo>
                  <a:lnTo>
                    <a:pt x="39230" y="15885"/>
                  </a:lnTo>
                  <a:lnTo>
                    <a:pt x="39230" y="15929"/>
                  </a:lnTo>
                  <a:lnTo>
                    <a:pt x="39317" y="20229"/>
                  </a:lnTo>
                  <a:lnTo>
                    <a:pt x="39142" y="22511"/>
                  </a:lnTo>
                  <a:lnTo>
                    <a:pt x="38966" y="25319"/>
                  </a:lnTo>
                  <a:lnTo>
                    <a:pt x="39142" y="27118"/>
                  </a:lnTo>
                  <a:lnTo>
                    <a:pt x="39142" y="27162"/>
                  </a:lnTo>
                  <a:lnTo>
                    <a:pt x="39800" y="29970"/>
                  </a:lnTo>
                  <a:lnTo>
                    <a:pt x="40371" y="32472"/>
                  </a:lnTo>
                  <a:lnTo>
                    <a:pt x="40239" y="33964"/>
                  </a:lnTo>
                  <a:lnTo>
                    <a:pt x="39712" y="35850"/>
                  </a:lnTo>
                  <a:lnTo>
                    <a:pt x="38264" y="39800"/>
                  </a:lnTo>
                  <a:lnTo>
                    <a:pt x="38264" y="39844"/>
                  </a:lnTo>
                  <a:lnTo>
                    <a:pt x="37957" y="41248"/>
                  </a:lnTo>
                  <a:lnTo>
                    <a:pt x="37299" y="42740"/>
                  </a:lnTo>
                  <a:lnTo>
                    <a:pt x="35368" y="45767"/>
                  </a:lnTo>
                  <a:lnTo>
                    <a:pt x="33789" y="47172"/>
                  </a:lnTo>
                  <a:lnTo>
                    <a:pt x="31770" y="48883"/>
                  </a:lnTo>
                  <a:lnTo>
                    <a:pt x="30849" y="48839"/>
                  </a:lnTo>
                  <a:lnTo>
                    <a:pt x="28786" y="48400"/>
                  </a:lnTo>
                  <a:lnTo>
                    <a:pt x="28655" y="48400"/>
                  </a:lnTo>
                  <a:lnTo>
                    <a:pt x="26153" y="49673"/>
                  </a:lnTo>
                  <a:lnTo>
                    <a:pt x="23520" y="50901"/>
                  </a:lnTo>
                  <a:lnTo>
                    <a:pt x="20493" y="52306"/>
                  </a:lnTo>
                  <a:lnTo>
                    <a:pt x="14613" y="54894"/>
                  </a:lnTo>
                  <a:lnTo>
                    <a:pt x="10488" y="56299"/>
                  </a:lnTo>
                  <a:lnTo>
                    <a:pt x="10444" y="56343"/>
                  </a:lnTo>
                  <a:lnTo>
                    <a:pt x="7943" y="57571"/>
                  </a:lnTo>
                  <a:lnTo>
                    <a:pt x="5837" y="58844"/>
                  </a:lnTo>
                  <a:lnTo>
                    <a:pt x="2546" y="61257"/>
                  </a:lnTo>
                  <a:lnTo>
                    <a:pt x="44" y="63012"/>
                  </a:lnTo>
                  <a:lnTo>
                    <a:pt x="1" y="63056"/>
                  </a:lnTo>
                  <a:lnTo>
                    <a:pt x="1" y="63100"/>
                  </a:lnTo>
                  <a:lnTo>
                    <a:pt x="1" y="63188"/>
                  </a:lnTo>
                  <a:lnTo>
                    <a:pt x="1" y="63232"/>
                  </a:lnTo>
                  <a:lnTo>
                    <a:pt x="88" y="63319"/>
                  </a:lnTo>
                  <a:lnTo>
                    <a:pt x="176" y="63319"/>
                  </a:lnTo>
                  <a:lnTo>
                    <a:pt x="264" y="63276"/>
                  </a:lnTo>
                  <a:lnTo>
                    <a:pt x="2765" y="61520"/>
                  </a:lnTo>
                  <a:lnTo>
                    <a:pt x="6012" y="59151"/>
                  </a:lnTo>
                  <a:lnTo>
                    <a:pt x="8118" y="57878"/>
                  </a:lnTo>
                  <a:lnTo>
                    <a:pt x="10620" y="56650"/>
                  </a:lnTo>
                  <a:lnTo>
                    <a:pt x="14744" y="55202"/>
                  </a:lnTo>
                  <a:lnTo>
                    <a:pt x="20624" y="52613"/>
                  </a:lnTo>
                  <a:lnTo>
                    <a:pt x="23696" y="51209"/>
                  </a:lnTo>
                  <a:lnTo>
                    <a:pt x="26285" y="49980"/>
                  </a:lnTo>
                  <a:lnTo>
                    <a:pt x="28786" y="48751"/>
                  </a:lnTo>
                  <a:lnTo>
                    <a:pt x="30805" y="49190"/>
                  </a:lnTo>
                  <a:lnTo>
                    <a:pt x="31858" y="49234"/>
                  </a:lnTo>
                  <a:lnTo>
                    <a:pt x="31946" y="49190"/>
                  </a:lnTo>
                  <a:lnTo>
                    <a:pt x="34008" y="47435"/>
                  </a:lnTo>
                  <a:lnTo>
                    <a:pt x="35588" y="46031"/>
                  </a:lnTo>
                  <a:lnTo>
                    <a:pt x="35632" y="45987"/>
                  </a:lnTo>
                  <a:lnTo>
                    <a:pt x="37562" y="42915"/>
                  </a:lnTo>
                  <a:lnTo>
                    <a:pt x="37606" y="42871"/>
                  </a:lnTo>
                  <a:lnTo>
                    <a:pt x="38264" y="41379"/>
                  </a:lnTo>
                  <a:lnTo>
                    <a:pt x="38264" y="41335"/>
                  </a:lnTo>
                  <a:lnTo>
                    <a:pt x="38615" y="39931"/>
                  </a:lnTo>
                  <a:lnTo>
                    <a:pt x="40063" y="35982"/>
                  </a:lnTo>
                  <a:lnTo>
                    <a:pt x="40546" y="34007"/>
                  </a:lnTo>
                  <a:lnTo>
                    <a:pt x="40590" y="34007"/>
                  </a:lnTo>
                  <a:lnTo>
                    <a:pt x="40722" y="32472"/>
                  </a:lnTo>
                  <a:lnTo>
                    <a:pt x="40722" y="32428"/>
                  </a:lnTo>
                  <a:lnTo>
                    <a:pt x="40151" y="29883"/>
                  </a:lnTo>
                  <a:lnTo>
                    <a:pt x="39493" y="27074"/>
                  </a:lnTo>
                  <a:lnTo>
                    <a:pt x="39317" y="25319"/>
                  </a:lnTo>
                  <a:lnTo>
                    <a:pt x="39493" y="22555"/>
                  </a:lnTo>
                  <a:lnTo>
                    <a:pt x="39669" y="20229"/>
                  </a:lnTo>
                  <a:lnTo>
                    <a:pt x="39581" y="15929"/>
                  </a:lnTo>
                  <a:lnTo>
                    <a:pt x="39844" y="13822"/>
                  </a:lnTo>
                  <a:lnTo>
                    <a:pt x="39888" y="12594"/>
                  </a:lnTo>
                  <a:lnTo>
                    <a:pt x="39888" y="12550"/>
                  </a:lnTo>
                  <a:lnTo>
                    <a:pt x="39449" y="10224"/>
                  </a:lnTo>
                  <a:lnTo>
                    <a:pt x="39581" y="8030"/>
                  </a:lnTo>
                  <a:lnTo>
                    <a:pt x="39537" y="7943"/>
                  </a:lnTo>
                  <a:lnTo>
                    <a:pt x="39142" y="6582"/>
                  </a:lnTo>
                  <a:lnTo>
                    <a:pt x="39098" y="6582"/>
                  </a:lnTo>
                  <a:lnTo>
                    <a:pt x="38133" y="4783"/>
                  </a:lnTo>
                  <a:lnTo>
                    <a:pt x="36904" y="2896"/>
                  </a:lnTo>
                  <a:lnTo>
                    <a:pt x="34886" y="44"/>
                  </a:lnTo>
                  <a:lnTo>
                    <a:pt x="3479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9" name="Google Shape;1019;p48"/>
            <p:cNvSpPr/>
            <p:nvPr/>
          </p:nvSpPr>
          <p:spPr>
            <a:xfrm>
              <a:off x="2434325" y="1378175"/>
              <a:ext cx="930300" cy="1467825"/>
            </a:xfrm>
            <a:custGeom>
              <a:avLst/>
              <a:gdLst/>
              <a:ahLst/>
              <a:cxnLst/>
              <a:rect l="l" t="t" r="r" b="b"/>
              <a:pathLst>
                <a:path w="37212" h="58713" extrusionOk="0">
                  <a:moveTo>
                    <a:pt x="35369" y="0"/>
                  </a:moveTo>
                  <a:lnTo>
                    <a:pt x="35325" y="44"/>
                  </a:lnTo>
                  <a:lnTo>
                    <a:pt x="35281" y="88"/>
                  </a:lnTo>
                  <a:lnTo>
                    <a:pt x="35237" y="176"/>
                  </a:lnTo>
                  <a:lnTo>
                    <a:pt x="35237" y="220"/>
                  </a:lnTo>
                  <a:lnTo>
                    <a:pt x="35281" y="308"/>
                  </a:lnTo>
                  <a:lnTo>
                    <a:pt x="36466" y="1931"/>
                  </a:lnTo>
                  <a:lnTo>
                    <a:pt x="36685" y="2896"/>
                  </a:lnTo>
                  <a:lnTo>
                    <a:pt x="36860" y="5968"/>
                  </a:lnTo>
                  <a:lnTo>
                    <a:pt x="36641" y="7065"/>
                  </a:lnTo>
                  <a:lnTo>
                    <a:pt x="35369" y="10400"/>
                  </a:lnTo>
                  <a:lnTo>
                    <a:pt x="33833" y="15271"/>
                  </a:lnTo>
                  <a:lnTo>
                    <a:pt x="32429" y="17904"/>
                  </a:lnTo>
                  <a:lnTo>
                    <a:pt x="31244" y="20229"/>
                  </a:lnTo>
                  <a:lnTo>
                    <a:pt x="30235" y="22467"/>
                  </a:lnTo>
                  <a:lnTo>
                    <a:pt x="28655" y="25275"/>
                  </a:lnTo>
                  <a:lnTo>
                    <a:pt x="26461" y="28654"/>
                  </a:lnTo>
                  <a:lnTo>
                    <a:pt x="26461" y="28698"/>
                  </a:lnTo>
                  <a:lnTo>
                    <a:pt x="26197" y="29663"/>
                  </a:lnTo>
                  <a:lnTo>
                    <a:pt x="26197" y="29707"/>
                  </a:lnTo>
                  <a:lnTo>
                    <a:pt x="26066" y="31068"/>
                  </a:lnTo>
                  <a:lnTo>
                    <a:pt x="26066" y="31112"/>
                  </a:lnTo>
                  <a:lnTo>
                    <a:pt x="26505" y="35105"/>
                  </a:lnTo>
                  <a:lnTo>
                    <a:pt x="26943" y="38747"/>
                  </a:lnTo>
                  <a:lnTo>
                    <a:pt x="26724" y="39229"/>
                  </a:lnTo>
                  <a:lnTo>
                    <a:pt x="26241" y="39756"/>
                  </a:lnTo>
                  <a:lnTo>
                    <a:pt x="24530" y="41028"/>
                  </a:lnTo>
                  <a:lnTo>
                    <a:pt x="22336" y="42389"/>
                  </a:lnTo>
                  <a:lnTo>
                    <a:pt x="20361" y="43705"/>
                  </a:lnTo>
                  <a:lnTo>
                    <a:pt x="17026" y="46514"/>
                  </a:lnTo>
                  <a:lnTo>
                    <a:pt x="15227" y="47698"/>
                  </a:lnTo>
                  <a:lnTo>
                    <a:pt x="15183" y="47698"/>
                  </a:lnTo>
                  <a:lnTo>
                    <a:pt x="12200" y="50638"/>
                  </a:lnTo>
                  <a:lnTo>
                    <a:pt x="10401" y="51691"/>
                  </a:lnTo>
                  <a:lnTo>
                    <a:pt x="7109" y="53183"/>
                  </a:lnTo>
                  <a:lnTo>
                    <a:pt x="5442" y="54368"/>
                  </a:lnTo>
                  <a:lnTo>
                    <a:pt x="3072" y="56167"/>
                  </a:lnTo>
                  <a:lnTo>
                    <a:pt x="89" y="58405"/>
                  </a:lnTo>
                  <a:lnTo>
                    <a:pt x="45" y="58449"/>
                  </a:lnTo>
                  <a:lnTo>
                    <a:pt x="1" y="58537"/>
                  </a:lnTo>
                  <a:lnTo>
                    <a:pt x="1" y="58581"/>
                  </a:lnTo>
                  <a:lnTo>
                    <a:pt x="45" y="58668"/>
                  </a:lnTo>
                  <a:lnTo>
                    <a:pt x="89" y="58712"/>
                  </a:lnTo>
                  <a:lnTo>
                    <a:pt x="176" y="58712"/>
                  </a:lnTo>
                  <a:lnTo>
                    <a:pt x="308" y="58668"/>
                  </a:lnTo>
                  <a:lnTo>
                    <a:pt x="3248" y="56430"/>
                  </a:lnTo>
                  <a:lnTo>
                    <a:pt x="5661" y="54675"/>
                  </a:lnTo>
                  <a:lnTo>
                    <a:pt x="7285" y="53491"/>
                  </a:lnTo>
                  <a:lnTo>
                    <a:pt x="10576" y="52042"/>
                  </a:lnTo>
                  <a:lnTo>
                    <a:pt x="12419" y="50945"/>
                  </a:lnTo>
                  <a:lnTo>
                    <a:pt x="12463" y="50902"/>
                  </a:lnTo>
                  <a:lnTo>
                    <a:pt x="15403" y="47962"/>
                  </a:lnTo>
                  <a:lnTo>
                    <a:pt x="17202" y="46821"/>
                  </a:lnTo>
                  <a:lnTo>
                    <a:pt x="17246" y="46821"/>
                  </a:lnTo>
                  <a:lnTo>
                    <a:pt x="20581" y="44012"/>
                  </a:lnTo>
                  <a:lnTo>
                    <a:pt x="22512" y="42696"/>
                  </a:lnTo>
                  <a:lnTo>
                    <a:pt x="24749" y="41336"/>
                  </a:lnTo>
                  <a:lnTo>
                    <a:pt x="26461" y="40063"/>
                  </a:lnTo>
                  <a:lnTo>
                    <a:pt x="26505" y="40019"/>
                  </a:lnTo>
                  <a:lnTo>
                    <a:pt x="27031" y="39449"/>
                  </a:lnTo>
                  <a:lnTo>
                    <a:pt x="27031" y="39405"/>
                  </a:lnTo>
                  <a:lnTo>
                    <a:pt x="27295" y="38878"/>
                  </a:lnTo>
                  <a:lnTo>
                    <a:pt x="27295" y="38747"/>
                  </a:lnTo>
                  <a:lnTo>
                    <a:pt x="26856" y="35061"/>
                  </a:lnTo>
                  <a:lnTo>
                    <a:pt x="26417" y="31112"/>
                  </a:lnTo>
                  <a:lnTo>
                    <a:pt x="26549" y="29751"/>
                  </a:lnTo>
                  <a:lnTo>
                    <a:pt x="26768" y="28830"/>
                  </a:lnTo>
                  <a:lnTo>
                    <a:pt x="28962" y="25451"/>
                  </a:lnTo>
                  <a:lnTo>
                    <a:pt x="30542" y="22643"/>
                  </a:lnTo>
                  <a:lnTo>
                    <a:pt x="30586" y="22643"/>
                  </a:lnTo>
                  <a:lnTo>
                    <a:pt x="31551" y="20361"/>
                  </a:lnTo>
                  <a:lnTo>
                    <a:pt x="34140" y="15402"/>
                  </a:lnTo>
                  <a:lnTo>
                    <a:pt x="34184" y="15359"/>
                  </a:lnTo>
                  <a:lnTo>
                    <a:pt x="35720" y="10532"/>
                  </a:lnTo>
                  <a:lnTo>
                    <a:pt x="36992" y="7153"/>
                  </a:lnTo>
                  <a:lnTo>
                    <a:pt x="37212" y="6012"/>
                  </a:lnTo>
                  <a:lnTo>
                    <a:pt x="37212" y="5968"/>
                  </a:lnTo>
                  <a:lnTo>
                    <a:pt x="37036" y="2853"/>
                  </a:lnTo>
                  <a:lnTo>
                    <a:pt x="37036" y="2809"/>
                  </a:lnTo>
                  <a:lnTo>
                    <a:pt x="36817" y="1843"/>
                  </a:lnTo>
                  <a:lnTo>
                    <a:pt x="36773" y="1756"/>
                  </a:lnTo>
                  <a:lnTo>
                    <a:pt x="35588" y="88"/>
                  </a:lnTo>
                  <a:lnTo>
                    <a:pt x="35500" y="44"/>
                  </a:lnTo>
                  <a:lnTo>
                    <a:pt x="3545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0" name="Google Shape;1020;p48"/>
            <p:cNvSpPr/>
            <p:nvPr/>
          </p:nvSpPr>
          <p:spPr>
            <a:xfrm>
              <a:off x="2288425" y="1370500"/>
              <a:ext cx="948950" cy="1344950"/>
            </a:xfrm>
            <a:custGeom>
              <a:avLst/>
              <a:gdLst/>
              <a:ahLst/>
              <a:cxnLst/>
              <a:rect l="l" t="t" r="r" b="b"/>
              <a:pathLst>
                <a:path w="37958" h="53798" extrusionOk="0">
                  <a:moveTo>
                    <a:pt x="37475" y="0"/>
                  </a:moveTo>
                  <a:lnTo>
                    <a:pt x="37431" y="44"/>
                  </a:lnTo>
                  <a:lnTo>
                    <a:pt x="37387" y="88"/>
                  </a:lnTo>
                  <a:lnTo>
                    <a:pt x="37343" y="132"/>
                  </a:lnTo>
                  <a:lnTo>
                    <a:pt x="37343" y="220"/>
                  </a:lnTo>
                  <a:lnTo>
                    <a:pt x="37606" y="1448"/>
                  </a:lnTo>
                  <a:lnTo>
                    <a:pt x="37519" y="2765"/>
                  </a:lnTo>
                  <a:lnTo>
                    <a:pt x="36202" y="6363"/>
                  </a:lnTo>
                  <a:lnTo>
                    <a:pt x="35676" y="8206"/>
                  </a:lnTo>
                  <a:lnTo>
                    <a:pt x="34579" y="12155"/>
                  </a:lnTo>
                  <a:lnTo>
                    <a:pt x="33613" y="14349"/>
                  </a:lnTo>
                  <a:lnTo>
                    <a:pt x="32648" y="16324"/>
                  </a:lnTo>
                  <a:lnTo>
                    <a:pt x="31595" y="18298"/>
                  </a:lnTo>
                  <a:lnTo>
                    <a:pt x="30410" y="20361"/>
                  </a:lnTo>
                  <a:lnTo>
                    <a:pt x="28655" y="23388"/>
                  </a:lnTo>
                  <a:lnTo>
                    <a:pt x="27294" y="25626"/>
                  </a:lnTo>
                  <a:lnTo>
                    <a:pt x="25846" y="27952"/>
                  </a:lnTo>
                  <a:lnTo>
                    <a:pt x="24705" y="29795"/>
                  </a:lnTo>
                  <a:lnTo>
                    <a:pt x="23038" y="31901"/>
                  </a:lnTo>
                  <a:lnTo>
                    <a:pt x="21107" y="34271"/>
                  </a:lnTo>
                  <a:lnTo>
                    <a:pt x="18211" y="36904"/>
                  </a:lnTo>
                  <a:lnTo>
                    <a:pt x="13165" y="40107"/>
                  </a:lnTo>
                  <a:lnTo>
                    <a:pt x="13121" y="40151"/>
                  </a:lnTo>
                  <a:lnTo>
                    <a:pt x="12419" y="41248"/>
                  </a:lnTo>
                  <a:lnTo>
                    <a:pt x="12375" y="41292"/>
                  </a:lnTo>
                  <a:lnTo>
                    <a:pt x="11190" y="43924"/>
                  </a:lnTo>
                  <a:lnTo>
                    <a:pt x="10093" y="46250"/>
                  </a:lnTo>
                  <a:lnTo>
                    <a:pt x="8162" y="47786"/>
                  </a:lnTo>
                  <a:lnTo>
                    <a:pt x="6276" y="49146"/>
                  </a:lnTo>
                  <a:lnTo>
                    <a:pt x="3862" y="50858"/>
                  </a:lnTo>
                  <a:lnTo>
                    <a:pt x="88" y="53490"/>
                  </a:lnTo>
                  <a:lnTo>
                    <a:pt x="45" y="53534"/>
                  </a:lnTo>
                  <a:lnTo>
                    <a:pt x="1" y="53578"/>
                  </a:lnTo>
                  <a:lnTo>
                    <a:pt x="1" y="53666"/>
                  </a:lnTo>
                  <a:lnTo>
                    <a:pt x="45" y="53710"/>
                  </a:lnTo>
                  <a:lnTo>
                    <a:pt x="88" y="53798"/>
                  </a:lnTo>
                  <a:lnTo>
                    <a:pt x="176" y="53798"/>
                  </a:lnTo>
                  <a:lnTo>
                    <a:pt x="308" y="53754"/>
                  </a:lnTo>
                  <a:lnTo>
                    <a:pt x="4082" y="51121"/>
                  </a:lnTo>
                  <a:lnTo>
                    <a:pt x="6451" y="49453"/>
                  </a:lnTo>
                  <a:lnTo>
                    <a:pt x="8382" y="48049"/>
                  </a:lnTo>
                  <a:lnTo>
                    <a:pt x="10357" y="46513"/>
                  </a:lnTo>
                  <a:lnTo>
                    <a:pt x="10400" y="46469"/>
                  </a:lnTo>
                  <a:lnTo>
                    <a:pt x="11541" y="44056"/>
                  </a:lnTo>
                  <a:lnTo>
                    <a:pt x="12682" y="41423"/>
                  </a:lnTo>
                  <a:lnTo>
                    <a:pt x="13384" y="40414"/>
                  </a:lnTo>
                  <a:lnTo>
                    <a:pt x="18387" y="37167"/>
                  </a:lnTo>
                  <a:lnTo>
                    <a:pt x="18431" y="37167"/>
                  </a:lnTo>
                  <a:lnTo>
                    <a:pt x="21371" y="34534"/>
                  </a:lnTo>
                  <a:lnTo>
                    <a:pt x="21371" y="34490"/>
                  </a:lnTo>
                  <a:lnTo>
                    <a:pt x="23345" y="32121"/>
                  </a:lnTo>
                  <a:lnTo>
                    <a:pt x="24969" y="30014"/>
                  </a:lnTo>
                  <a:lnTo>
                    <a:pt x="25013" y="29970"/>
                  </a:lnTo>
                  <a:lnTo>
                    <a:pt x="26154" y="28128"/>
                  </a:lnTo>
                  <a:lnTo>
                    <a:pt x="27558" y="25802"/>
                  </a:lnTo>
                  <a:lnTo>
                    <a:pt x="28962" y="23564"/>
                  </a:lnTo>
                  <a:lnTo>
                    <a:pt x="30717" y="20536"/>
                  </a:lnTo>
                  <a:lnTo>
                    <a:pt x="31902" y="18474"/>
                  </a:lnTo>
                  <a:lnTo>
                    <a:pt x="32955" y="16455"/>
                  </a:lnTo>
                  <a:lnTo>
                    <a:pt x="33920" y="14481"/>
                  </a:lnTo>
                  <a:lnTo>
                    <a:pt x="34930" y="12287"/>
                  </a:lnTo>
                  <a:lnTo>
                    <a:pt x="34930" y="12243"/>
                  </a:lnTo>
                  <a:lnTo>
                    <a:pt x="36027" y="8294"/>
                  </a:lnTo>
                  <a:lnTo>
                    <a:pt x="36553" y="6495"/>
                  </a:lnTo>
                  <a:lnTo>
                    <a:pt x="37870" y="2896"/>
                  </a:lnTo>
                  <a:lnTo>
                    <a:pt x="37870" y="2809"/>
                  </a:lnTo>
                  <a:lnTo>
                    <a:pt x="37957" y="1448"/>
                  </a:lnTo>
                  <a:lnTo>
                    <a:pt x="37957" y="1404"/>
                  </a:lnTo>
                  <a:lnTo>
                    <a:pt x="37694" y="132"/>
                  </a:lnTo>
                  <a:lnTo>
                    <a:pt x="37650" y="88"/>
                  </a:lnTo>
                  <a:lnTo>
                    <a:pt x="37606" y="44"/>
                  </a:lnTo>
                  <a:lnTo>
                    <a:pt x="3756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1" name="Google Shape;1021;p48"/>
            <p:cNvSpPr/>
            <p:nvPr/>
          </p:nvSpPr>
          <p:spPr>
            <a:xfrm>
              <a:off x="2083300" y="1434125"/>
              <a:ext cx="1010375" cy="1095925"/>
            </a:xfrm>
            <a:custGeom>
              <a:avLst/>
              <a:gdLst/>
              <a:ahLst/>
              <a:cxnLst/>
              <a:rect l="l" t="t" r="r" b="b"/>
              <a:pathLst>
                <a:path w="40415" h="43837" extrusionOk="0">
                  <a:moveTo>
                    <a:pt x="40238" y="0"/>
                  </a:moveTo>
                  <a:lnTo>
                    <a:pt x="40195" y="44"/>
                  </a:lnTo>
                  <a:lnTo>
                    <a:pt x="40107" y="88"/>
                  </a:lnTo>
                  <a:lnTo>
                    <a:pt x="40063" y="132"/>
                  </a:lnTo>
                  <a:lnTo>
                    <a:pt x="39098" y="2721"/>
                  </a:lnTo>
                  <a:lnTo>
                    <a:pt x="37957" y="5485"/>
                  </a:lnTo>
                  <a:lnTo>
                    <a:pt x="36991" y="8294"/>
                  </a:lnTo>
                  <a:lnTo>
                    <a:pt x="36465" y="9259"/>
                  </a:lnTo>
                  <a:lnTo>
                    <a:pt x="34885" y="12067"/>
                  </a:lnTo>
                  <a:lnTo>
                    <a:pt x="32735" y="15885"/>
                  </a:lnTo>
                  <a:lnTo>
                    <a:pt x="30102" y="20141"/>
                  </a:lnTo>
                  <a:lnTo>
                    <a:pt x="27206" y="24266"/>
                  </a:lnTo>
                  <a:lnTo>
                    <a:pt x="25890" y="25802"/>
                  </a:lnTo>
                  <a:lnTo>
                    <a:pt x="24090" y="27469"/>
                  </a:lnTo>
                  <a:lnTo>
                    <a:pt x="22247" y="29137"/>
                  </a:lnTo>
                  <a:lnTo>
                    <a:pt x="18605" y="31638"/>
                  </a:lnTo>
                  <a:lnTo>
                    <a:pt x="15007" y="33964"/>
                  </a:lnTo>
                  <a:lnTo>
                    <a:pt x="12945" y="35412"/>
                  </a:lnTo>
                  <a:lnTo>
                    <a:pt x="9171" y="37518"/>
                  </a:lnTo>
                  <a:lnTo>
                    <a:pt x="7021" y="38966"/>
                  </a:lnTo>
                  <a:lnTo>
                    <a:pt x="5178" y="40370"/>
                  </a:lnTo>
                  <a:lnTo>
                    <a:pt x="1448" y="42696"/>
                  </a:lnTo>
                  <a:lnTo>
                    <a:pt x="88" y="43486"/>
                  </a:lnTo>
                  <a:lnTo>
                    <a:pt x="0" y="43530"/>
                  </a:lnTo>
                  <a:lnTo>
                    <a:pt x="0" y="43617"/>
                  </a:lnTo>
                  <a:lnTo>
                    <a:pt x="0" y="43661"/>
                  </a:lnTo>
                  <a:lnTo>
                    <a:pt x="0" y="43749"/>
                  </a:lnTo>
                  <a:lnTo>
                    <a:pt x="88" y="43793"/>
                  </a:lnTo>
                  <a:lnTo>
                    <a:pt x="176" y="43837"/>
                  </a:lnTo>
                  <a:lnTo>
                    <a:pt x="263" y="43793"/>
                  </a:lnTo>
                  <a:lnTo>
                    <a:pt x="1624" y="43003"/>
                  </a:lnTo>
                  <a:lnTo>
                    <a:pt x="5397" y="40677"/>
                  </a:lnTo>
                  <a:lnTo>
                    <a:pt x="7240" y="39229"/>
                  </a:lnTo>
                  <a:lnTo>
                    <a:pt x="9347" y="37825"/>
                  </a:lnTo>
                  <a:lnTo>
                    <a:pt x="13120" y="35719"/>
                  </a:lnTo>
                  <a:lnTo>
                    <a:pt x="15183" y="34271"/>
                  </a:lnTo>
                  <a:lnTo>
                    <a:pt x="18781" y="31901"/>
                  </a:lnTo>
                  <a:lnTo>
                    <a:pt x="22467" y="29444"/>
                  </a:lnTo>
                  <a:lnTo>
                    <a:pt x="22467" y="29400"/>
                  </a:lnTo>
                  <a:lnTo>
                    <a:pt x="24354" y="27733"/>
                  </a:lnTo>
                  <a:lnTo>
                    <a:pt x="26153" y="26065"/>
                  </a:lnTo>
                  <a:lnTo>
                    <a:pt x="26153" y="26021"/>
                  </a:lnTo>
                  <a:lnTo>
                    <a:pt x="27469" y="24486"/>
                  </a:lnTo>
                  <a:lnTo>
                    <a:pt x="30409" y="20361"/>
                  </a:lnTo>
                  <a:lnTo>
                    <a:pt x="33042" y="16060"/>
                  </a:lnTo>
                  <a:lnTo>
                    <a:pt x="35192" y="12243"/>
                  </a:lnTo>
                  <a:lnTo>
                    <a:pt x="36772" y="9435"/>
                  </a:lnTo>
                  <a:lnTo>
                    <a:pt x="37299" y="8425"/>
                  </a:lnTo>
                  <a:lnTo>
                    <a:pt x="38264" y="5617"/>
                  </a:lnTo>
                  <a:lnTo>
                    <a:pt x="39449" y="2853"/>
                  </a:lnTo>
                  <a:lnTo>
                    <a:pt x="40414" y="264"/>
                  </a:lnTo>
                  <a:lnTo>
                    <a:pt x="40414" y="176"/>
                  </a:lnTo>
                  <a:lnTo>
                    <a:pt x="40414" y="132"/>
                  </a:lnTo>
                  <a:lnTo>
                    <a:pt x="40370" y="44"/>
                  </a:lnTo>
                  <a:lnTo>
                    <a:pt x="40326" y="44"/>
                  </a:lnTo>
                  <a:lnTo>
                    <a:pt x="4023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2" name="Google Shape;1022;p48"/>
            <p:cNvSpPr/>
            <p:nvPr/>
          </p:nvSpPr>
          <p:spPr>
            <a:xfrm>
              <a:off x="1945075" y="1451675"/>
              <a:ext cx="982950" cy="954425"/>
            </a:xfrm>
            <a:custGeom>
              <a:avLst/>
              <a:gdLst/>
              <a:ahLst/>
              <a:cxnLst/>
              <a:rect l="l" t="t" r="r" b="b"/>
              <a:pathLst>
                <a:path w="39318" h="38177" extrusionOk="0">
                  <a:moveTo>
                    <a:pt x="39054" y="0"/>
                  </a:moveTo>
                  <a:lnTo>
                    <a:pt x="39010" y="44"/>
                  </a:lnTo>
                  <a:lnTo>
                    <a:pt x="38966" y="132"/>
                  </a:lnTo>
                  <a:lnTo>
                    <a:pt x="38352" y="2107"/>
                  </a:lnTo>
                  <a:lnTo>
                    <a:pt x="37606" y="3950"/>
                  </a:lnTo>
                  <a:lnTo>
                    <a:pt x="36509" y="6056"/>
                  </a:lnTo>
                  <a:lnTo>
                    <a:pt x="35105" y="8557"/>
                  </a:lnTo>
                  <a:lnTo>
                    <a:pt x="33700" y="10970"/>
                  </a:lnTo>
                  <a:lnTo>
                    <a:pt x="32384" y="13208"/>
                  </a:lnTo>
                  <a:lnTo>
                    <a:pt x="31068" y="15095"/>
                  </a:lnTo>
                  <a:lnTo>
                    <a:pt x="29356" y="17553"/>
                  </a:lnTo>
                  <a:lnTo>
                    <a:pt x="28128" y="19001"/>
                  </a:lnTo>
                  <a:lnTo>
                    <a:pt x="26592" y="20492"/>
                  </a:lnTo>
                  <a:lnTo>
                    <a:pt x="24134" y="22774"/>
                  </a:lnTo>
                  <a:lnTo>
                    <a:pt x="22116" y="24486"/>
                  </a:lnTo>
                  <a:lnTo>
                    <a:pt x="18254" y="27075"/>
                  </a:lnTo>
                  <a:lnTo>
                    <a:pt x="16455" y="28215"/>
                  </a:lnTo>
                  <a:lnTo>
                    <a:pt x="14393" y="29488"/>
                  </a:lnTo>
                  <a:lnTo>
                    <a:pt x="12287" y="30717"/>
                  </a:lnTo>
                  <a:lnTo>
                    <a:pt x="8250" y="33042"/>
                  </a:lnTo>
                  <a:lnTo>
                    <a:pt x="88" y="37825"/>
                  </a:lnTo>
                  <a:lnTo>
                    <a:pt x="44" y="37869"/>
                  </a:lnTo>
                  <a:lnTo>
                    <a:pt x="0" y="37957"/>
                  </a:lnTo>
                  <a:lnTo>
                    <a:pt x="0" y="38001"/>
                  </a:lnTo>
                  <a:lnTo>
                    <a:pt x="0" y="38088"/>
                  </a:lnTo>
                  <a:lnTo>
                    <a:pt x="88" y="38132"/>
                  </a:lnTo>
                  <a:lnTo>
                    <a:pt x="176" y="38176"/>
                  </a:lnTo>
                  <a:lnTo>
                    <a:pt x="263" y="38132"/>
                  </a:lnTo>
                  <a:lnTo>
                    <a:pt x="8425" y="33349"/>
                  </a:lnTo>
                  <a:lnTo>
                    <a:pt x="12462" y="31024"/>
                  </a:lnTo>
                  <a:lnTo>
                    <a:pt x="14612" y="29795"/>
                  </a:lnTo>
                  <a:lnTo>
                    <a:pt x="16631" y="28523"/>
                  </a:lnTo>
                  <a:lnTo>
                    <a:pt x="18430" y="27382"/>
                  </a:lnTo>
                  <a:lnTo>
                    <a:pt x="20843" y="25802"/>
                  </a:lnTo>
                  <a:lnTo>
                    <a:pt x="22291" y="24793"/>
                  </a:lnTo>
                  <a:lnTo>
                    <a:pt x="22335" y="24749"/>
                  </a:lnTo>
                  <a:lnTo>
                    <a:pt x="24354" y="23038"/>
                  </a:lnTo>
                  <a:lnTo>
                    <a:pt x="26855" y="20756"/>
                  </a:lnTo>
                  <a:lnTo>
                    <a:pt x="28391" y="19264"/>
                  </a:lnTo>
                  <a:lnTo>
                    <a:pt x="29619" y="17772"/>
                  </a:lnTo>
                  <a:lnTo>
                    <a:pt x="31375" y="15315"/>
                  </a:lnTo>
                  <a:lnTo>
                    <a:pt x="32691" y="13428"/>
                  </a:lnTo>
                  <a:lnTo>
                    <a:pt x="34008" y="11146"/>
                  </a:lnTo>
                  <a:lnTo>
                    <a:pt x="35412" y="8733"/>
                  </a:lnTo>
                  <a:lnTo>
                    <a:pt x="36816" y="6231"/>
                  </a:lnTo>
                  <a:lnTo>
                    <a:pt x="37957" y="4081"/>
                  </a:lnTo>
                  <a:lnTo>
                    <a:pt x="38703" y="2194"/>
                  </a:lnTo>
                  <a:lnTo>
                    <a:pt x="39317" y="220"/>
                  </a:lnTo>
                  <a:lnTo>
                    <a:pt x="39317" y="176"/>
                  </a:lnTo>
                  <a:lnTo>
                    <a:pt x="39273" y="88"/>
                  </a:lnTo>
                  <a:lnTo>
                    <a:pt x="39229" y="44"/>
                  </a:lnTo>
                  <a:lnTo>
                    <a:pt x="3918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3" name="Google Shape;1023;p48"/>
            <p:cNvSpPr/>
            <p:nvPr/>
          </p:nvSpPr>
          <p:spPr>
            <a:xfrm>
              <a:off x="1822200" y="1600875"/>
              <a:ext cx="866675" cy="694425"/>
            </a:xfrm>
            <a:custGeom>
              <a:avLst/>
              <a:gdLst/>
              <a:ahLst/>
              <a:cxnLst/>
              <a:rect l="l" t="t" r="r" b="b"/>
              <a:pathLst>
                <a:path w="34667" h="27777" extrusionOk="0">
                  <a:moveTo>
                    <a:pt x="34359" y="0"/>
                  </a:moveTo>
                  <a:lnTo>
                    <a:pt x="34315" y="88"/>
                  </a:lnTo>
                  <a:lnTo>
                    <a:pt x="32867" y="2765"/>
                  </a:lnTo>
                  <a:lnTo>
                    <a:pt x="31375" y="5134"/>
                  </a:lnTo>
                  <a:lnTo>
                    <a:pt x="29839" y="7196"/>
                  </a:lnTo>
                  <a:lnTo>
                    <a:pt x="28216" y="8996"/>
                  </a:lnTo>
                  <a:lnTo>
                    <a:pt x="26592" y="10575"/>
                  </a:lnTo>
                  <a:lnTo>
                    <a:pt x="24881" y="12111"/>
                  </a:lnTo>
                  <a:lnTo>
                    <a:pt x="23301" y="13252"/>
                  </a:lnTo>
                  <a:lnTo>
                    <a:pt x="21370" y="14919"/>
                  </a:lnTo>
                  <a:lnTo>
                    <a:pt x="20537" y="15665"/>
                  </a:lnTo>
                  <a:lnTo>
                    <a:pt x="19659" y="16455"/>
                  </a:lnTo>
                  <a:lnTo>
                    <a:pt x="18737" y="17157"/>
                  </a:lnTo>
                  <a:lnTo>
                    <a:pt x="17772" y="17903"/>
                  </a:lnTo>
                  <a:lnTo>
                    <a:pt x="16719" y="18605"/>
                  </a:lnTo>
                  <a:lnTo>
                    <a:pt x="15666" y="19264"/>
                  </a:lnTo>
                  <a:lnTo>
                    <a:pt x="14569" y="19922"/>
                  </a:lnTo>
                  <a:lnTo>
                    <a:pt x="13472" y="20580"/>
                  </a:lnTo>
                  <a:lnTo>
                    <a:pt x="11190" y="21809"/>
                  </a:lnTo>
                  <a:lnTo>
                    <a:pt x="8864" y="22950"/>
                  </a:lnTo>
                  <a:lnTo>
                    <a:pt x="6583" y="24003"/>
                  </a:lnTo>
                  <a:lnTo>
                    <a:pt x="4389" y="25012"/>
                  </a:lnTo>
                  <a:lnTo>
                    <a:pt x="2414" y="26065"/>
                  </a:lnTo>
                  <a:lnTo>
                    <a:pt x="88" y="27469"/>
                  </a:lnTo>
                  <a:lnTo>
                    <a:pt x="44" y="27513"/>
                  </a:lnTo>
                  <a:lnTo>
                    <a:pt x="0" y="27557"/>
                  </a:lnTo>
                  <a:lnTo>
                    <a:pt x="0" y="27645"/>
                  </a:lnTo>
                  <a:lnTo>
                    <a:pt x="44" y="27689"/>
                  </a:lnTo>
                  <a:lnTo>
                    <a:pt x="88" y="27776"/>
                  </a:lnTo>
                  <a:lnTo>
                    <a:pt x="264" y="27776"/>
                  </a:lnTo>
                  <a:lnTo>
                    <a:pt x="2589" y="26372"/>
                  </a:lnTo>
                  <a:lnTo>
                    <a:pt x="4564" y="25319"/>
                  </a:lnTo>
                  <a:lnTo>
                    <a:pt x="6758" y="24354"/>
                  </a:lnTo>
                  <a:lnTo>
                    <a:pt x="9040" y="23257"/>
                  </a:lnTo>
                  <a:lnTo>
                    <a:pt x="11366" y="22116"/>
                  </a:lnTo>
                  <a:lnTo>
                    <a:pt x="13647" y="20887"/>
                  </a:lnTo>
                  <a:lnTo>
                    <a:pt x="14788" y="20229"/>
                  </a:lnTo>
                  <a:lnTo>
                    <a:pt x="15885" y="19571"/>
                  </a:lnTo>
                  <a:lnTo>
                    <a:pt x="16938" y="18869"/>
                  </a:lnTo>
                  <a:lnTo>
                    <a:pt x="17992" y="18167"/>
                  </a:lnTo>
                  <a:lnTo>
                    <a:pt x="18957" y="17464"/>
                  </a:lnTo>
                  <a:lnTo>
                    <a:pt x="19922" y="16718"/>
                  </a:lnTo>
                  <a:lnTo>
                    <a:pt x="20800" y="15929"/>
                  </a:lnTo>
                  <a:lnTo>
                    <a:pt x="21634" y="15183"/>
                  </a:lnTo>
                  <a:lnTo>
                    <a:pt x="23520" y="13559"/>
                  </a:lnTo>
                  <a:lnTo>
                    <a:pt x="25100" y="12374"/>
                  </a:lnTo>
                  <a:lnTo>
                    <a:pt x="26855" y="10839"/>
                  </a:lnTo>
                  <a:lnTo>
                    <a:pt x="28435" y="9215"/>
                  </a:lnTo>
                  <a:lnTo>
                    <a:pt x="30103" y="7416"/>
                  </a:lnTo>
                  <a:lnTo>
                    <a:pt x="31682" y="5310"/>
                  </a:lnTo>
                  <a:lnTo>
                    <a:pt x="33174" y="2940"/>
                  </a:lnTo>
                  <a:lnTo>
                    <a:pt x="34622" y="219"/>
                  </a:lnTo>
                  <a:lnTo>
                    <a:pt x="34666" y="176"/>
                  </a:lnTo>
                  <a:lnTo>
                    <a:pt x="34622" y="88"/>
                  </a:lnTo>
                  <a:lnTo>
                    <a:pt x="34622" y="44"/>
                  </a:lnTo>
                  <a:lnTo>
                    <a:pt x="3457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4" name="Google Shape;1024;p48"/>
            <p:cNvSpPr/>
            <p:nvPr/>
          </p:nvSpPr>
          <p:spPr>
            <a:xfrm>
              <a:off x="1699325" y="2110975"/>
              <a:ext cx="133875" cy="74625"/>
            </a:xfrm>
            <a:custGeom>
              <a:avLst/>
              <a:gdLst/>
              <a:ahLst/>
              <a:cxnLst/>
              <a:rect l="l" t="t" r="r" b="b"/>
              <a:pathLst>
                <a:path w="5355" h="2985" extrusionOk="0">
                  <a:moveTo>
                    <a:pt x="5091" y="0"/>
                  </a:moveTo>
                  <a:lnTo>
                    <a:pt x="89" y="2633"/>
                  </a:lnTo>
                  <a:lnTo>
                    <a:pt x="45" y="2677"/>
                  </a:lnTo>
                  <a:lnTo>
                    <a:pt x="1" y="2721"/>
                  </a:lnTo>
                  <a:lnTo>
                    <a:pt x="1" y="2809"/>
                  </a:lnTo>
                  <a:lnTo>
                    <a:pt x="1" y="2853"/>
                  </a:lnTo>
                  <a:lnTo>
                    <a:pt x="89" y="2940"/>
                  </a:lnTo>
                  <a:lnTo>
                    <a:pt x="176" y="2984"/>
                  </a:lnTo>
                  <a:lnTo>
                    <a:pt x="264" y="2940"/>
                  </a:lnTo>
                  <a:lnTo>
                    <a:pt x="5267" y="351"/>
                  </a:lnTo>
                  <a:lnTo>
                    <a:pt x="5310" y="308"/>
                  </a:lnTo>
                  <a:lnTo>
                    <a:pt x="5354" y="220"/>
                  </a:lnTo>
                  <a:lnTo>
                    <a:pt x="5354" y="176"/>
                  </a:lnTo>
                  <a:lnTo>
                    <a:pt x="5354" y="88"/>
                  </a:lnTo>
                  <a:lnTo>
                    <a:pt x="5310" y="44"/>
                  </a:lnTo>
                  <a:lnTo>
                    <a:pt x="522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5" name="Google Shape;1025;p48"/>
            <p:cNvSpPr/>
            <p:nvPr/>
          </p:nvSpPr>
          <p:spPr>
            <a:xfrm>
              <a:off x="2929075" y="3201400"/>
              <a:ext cx="121800" cy="42800"/>
            </a:xfrm>
            <a:custGeom>
              <a:avLst/>
              <a:gdLst/>
              <a:ahLst/>
              <a:cxnLst/>
              <a:rect l="l" t="t" r="r" b="b"/>
              <a:pathLst>
                <a:path w="4872" h="1712" extrusionOk="0">
                  <a:moveTo>
                    <a:pt x="2722" y="352"/>
                  </a:moveTo>
                  <a:lnTo>
                    <a:pt x="3950" y="439"/>
                  </a:lnTo>
                  <a:lnTo>
                    <a:pt x="4433" y="1054"/>
                  </a:lnTo>
                  <a:lnTo>
                    <a:pt x="4082" y="1229"/>
                  </a:lnTo>
                  <a:lnTo>
                    <a:pt x="1932" y="1361"/>
                  </a:lnTo>
                  <a:lnTo>
                    <a:pt x="440" y="1361"/>
                  </a:lnTo>
                  <a:lnTo>
                    <a:pt x="703" y="659"/>
                  </a:lnTo>
                  <a:lnTo>
                    <a:pt x="2722" y="352"/>
                  </a:lnTo>
                  <a:close/>
                  <a:moveTo>
                    <a:pt x="2722" y="0"/>
                  </a:moveTo>
                  <a:lnTo>
                    <a:pt x="528" y="308"/>
                  </a:lnTo>
                  <a:lnTo>
                    <a:pt x="440" y="352"/>
                  </a:lnTo>
                  <a:lnTo>
                    <a:pt x="396" y="439"/>
                  </a:lnTo>
                  <a:lnTo>
                    <a:pt x="1" y="1492"/>
                  </a:lnTo>
                  <a:lnTo>
                    <a:pt x="1" y="1536"/>
                  </a:lnTo>
                  <a:lnTo>
                    <a:pt x="45" y="1624"/>
                  </a:lnTo>
                  <a:lnTo>
                    <a:pt x="89" y="1712"/>
                  </a:lnTo>
                  <a:lnTo>
                    <a:pt x="1976" y="1712"/>
                  </a:lnTo>
                  <a:lnTo>
                    <a:pt x="4170" y="1580"/>
                  </a:lnTo>
                  <a:lnTo>
                    <a:pt x="4257" y="1536"/>
                  </a:lnTo>
                  <a:lnTo>
                    <a:pt x="4784" y="1229"/>
                  </a:lnTo>
                  <a:lnTo>
                    <a:pt x="4828" y="1185"/>
                  </a:lnTo>
                  <a:lnTo>
                    <a:pt x="4872" y="1141"/>
                  </a:lnTo>
                  <a:lnTo>
                    <a:pt x="4872" y="1054"/>
                  </a:lnTo>
                  <a:lnTo>
                    <a:pt x="4828" y="966"/>
                  </a:lnTo>
                  <a:lnTo>
                    <a:pt x="4213" y="132"/>
                  </a:lnTo>
                  <a:lnTo>
                    <a:pt x="4126" y="88"/>
                  </a:lnTo>
                  <a:lnTo>
                    <a:pt x="4082" y="88"/>
                  </a:lnTo>
                  <a:lnTo>
                    <a:pt x="272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6" name="Google Shape;1026;p48"/>
            <p:cNvSpPr/>
            <p:nvPr/>
          </p:nvSpPr>
          <p:spPr>
            <a:xfrm>
              <a:off x="463000" y="1796125"/>
              <a:ext cx="3006950" cy="2565925"/>
            </a:xfrm>
            <a:custGeom>
              <a:avLst/>
              <a:gdLst/>
              <a:ahLst/>
              <a:cxnLst/>
              <a:rect l="l" t="t" r="r" b="b"/>
              <a:pathLst>
                <a:path w="120278" h="102637" extrusionOk="0">
                  <a:moveTo>
                    <a:pt x="106586" y="1"/>
                  </a:moveTo>
                  <a:lnTo>
                    <a:pt x="106499" y="45"/>
                  </a:lnTo>
                  <a:lnTo>
                    <a:pt x="104173" y="2809"/>
                  </a:lnTo>
                  <a:lnTo>
                    <a:pt x="100355" y="7022"/>
                  </a:lnTo>
                  <a:lnTo>
                    <a:pt x="98512" y="7373"/>
                  </a:lnTo>
                  <a:lnTo>
                    <a:pt x="98425" y="7417"/>
                  </a:lnTo>
                  <a:lnTo>
                    <a:pt x="95967" y="9303"/>
                  </a:lnTo>
                  <a:lnTo>
                    <a:pt x="89561" y="14130"/>
                  </a:lnTo>
                  <a:lnTo>
                    <a:pt x="84997" y="16500"/>
                  </a:lnTo>
                  <a:lnTo>
                    <a:pt x="79293" y="18606"/>
                  </a:lnTo>
                  <a:lnTo>
                    <a:pt x="74334" y="20712"/>
                  </a:lnTo>
                  <a:lnTo>
                    <a:pt x="67620" y="23082"/>
                  </a:lnTo>
                  <a:lnTo>
                    <a:pt x="63364" y="24618"/>
                  </a:lnTo>
                  <a:lnTo>
                    <a:pt x="59151" y="25539"/>
                  </a:lnTo>
                  <a:lnTo>
                    <a:pt x="59108" y="25539"/>
                  </a:lnTo>
                  <a:lnTo>
                    <a:pt x="54017" y="27294"/>
                  </a:lnTo>
                  <a:lnTo>
                    <a:pt x="48664" y="28786"/>
                  </a:lnTo>
                  <a:lnTo>
                    <a:pt x="43662" y="30629"/>
                  </a:lnTo>
                  <a:lnTo>
                    <a:pt x="39010" y="31419"/>
                  </a:lnTo>
                  <a:lnTo>
                    <a:pt x="33920" y="32604"/>
                  </a:lnTo>
                  <a:lnTo>
                    <a:pt x="29795" y="32736"/>
                  </a:lnTo>
                  <a:lnTo>
                    <a:pt x="29708" y="32779"/>
                  </a:lnTo>
                  <a:lnTo>
                    <a:pt x="23169" y="35588"/>
                  </a:lnTo>
                  <a:lnTo>
                    <a:pt x="17509" y="37826"/>
                  </a:lnTo>
                  <a:lnTo>
                    <a:pt x="13603" y="37870"/>
                  </a:lnTo>
                  <a:lnTo>
                    <a:pt x="11892" y="36509"/>
                  </a:lnTo>
                  <a:lnTo>
                    <a:pt x="11848" y="36509"/>
                  </a:lnTo>
                  <a:lnTo>
                    <a:pt x="9786" y="35632"/>
                  </a:lnTo>
                  <a:lnTo>
                    <a:pt x="9742" y="35588"/>
                  </a:lnTo>
                  <a:lnTo>
                    <a:pt x="9654" y="35632"/>
                  </a:lnTo>
                  <a:lnTo>
                    <a:pt x="9610" y="35675"/>
                  </a:lnTo>
                  <a:lnTo>
                    <a:pt x="9566" y="35719"/>
                  </a:lnTo>
                  <a:lnTo>
                    <a:pt x="6802" y="42082"/>
                  </a:lnTo>
                  <a:lnTo>
                    <a:pt x="6802" y="42170"/>
                  </a:lnTo>
                  <a:lnTo>
                    <a:pt x="8338" y="50156"/>
                  </a:lnTo>
                  <a:lnTo>
                    <a:pt x="8864" y="55334"/>
                  </a:lnTo>
                  <a:lnTo>
                    <a:pt x="9479" y="61565"/>
                  </a:lnTo>
                  <a:lnTo>
                    <a:pt x="7285" y="64022"/>
                  </a:lnTo>
                  <a:lnTo>
                    <a:pt x="7241" y="64110"/>
                  </a:lnTo>
                  <a:lnTo>
                    <a:pt x="6758" y="67796"/>
                  </a:lnTo>
                  <a:lnTo>
                    <a:pt x="5266" y="69419"/>
                  </a:lnTo>
                  <a:lnTo>
                    <a:pt x="5222" y="69507"/>
                  </a:lnTo>
                  <a:lnTo>
                    <a:pt x="4432" y="72316"/>
                  </a:lnTo>
                  <a:lnTo>
                    <a:pt x="2984" y="76002"/>
                  </a:lnTo>
                  <a:lnTo>
                    <a:pt x="1756" y="79380"/>
                  </a:lnTo>
                  <a:lnTo>
                    <a:pt x="571" y="82540"/>
                  </a:lnTo>
                  <a:lnTo>
                    <a:pt x="44" y="86182"/>
                  </a:lnTo>
                  <a:lnTo>
                    <a:pt x="1" y="89341"/>
                  </a:lnTo>
                  <a:lnTo>
                    <a:pt x="132" y="92281"/>
                  </a:lnTo>
                  <a:lnTo>
                    <a:pt x="132" y="92369"/>
                  </a:lnTo>
                  <a:lnTo>
                    <a:pt x="176" y="92413"/>
                  </a:lnTo>
                  <a:lnTo>
                    <a:pt x="220" y="92457"/>
                  </a:lnTo>
                  <a:lnTo>
                    <a:pt x="395" y="92457"/>
                  </a:lnTo>
                  <a:lnTo>
                    <a:pt x="439" y="92413"/>
                  </a:lnTo>
                  <a:lnTo>
                    <a:pt x="483" y="92369"/>
                  </a:lnTo>
                  <a:lnTo>
                    <a:pt x="483" y="92281"/>
                  </a:lnTo>
                  <a:lnTo>
                    <a:pt x="352" y="89341"/>
                  </a:lnTo>
                  <a:lnTo>
                    <a:pt x="395" y="86226"/>
                  </a:lnTo>
                  <a:lnTo>
                    <a:pt x="922" y="82627"/>
                  </a:lnTo>
                  <a:lnTo>
                    <a:pt x="2063" y="79512"/>
                  </a:lnTo>
                  <a:lnTo>
                    <a:pt x="3335" y="76089"/>
                  </a:lnTo>
                  <a:lnTo>
                    <a:pt x="4740" y="72447"/>
                  </a:lnTo>
                  <a:lnTo>
                    <a:pt x="5529" y="69639"/>
                  </a:lnTo>
                  <a:lnTo>
                    <a:pt x="7065" y="68015"/>
                  </a:lnTo>
                  <a:lnTo>
                    <a:pt x="7109" y="67884"/>
                  </a:lnTo>
                  <a:lnTo>
                    <a:pt x="7592" y="64198"/>
                  </a:lnTo>
                  <a:lnTo>
                    <a:pt x="9786" y="61740"/>
                  </a:lnTo>
                  <a:lnTo>
                    <a:pt x="9830" y="61697"/>
                  </a:lnTo>
                  <a:lnTo>
                    <a:pt x="9830" y="61609"/>
                  </a:lnTo>
                  <a:lnTo>
                    <a:pt x="9215" y="55290"/>
                  </a:lnTo>
                  <a:lnTo>
                    <a:pt x="8689" y="50112"/>
                  </a:lnTo>
                  <a:lnTo>
                    <a:pt x="7153" y="42170"/>
                  </a:lnTo>
                  <a:lnTo>
                    <a:pt x="9830" y="36027"/>
                  </a:lnTo>
                  <a:lnTo>
                    <a:pt x="11717" y="36816"/>
                  </a:lnTo>
                  <a:lnTo>
                    <a:pt x="13428" y="38177"/>
                  </a:lnTo>
                  <a:lnTo>
                    <a:pt x="13560" y="38221"/>
                  </a:lnTo>
                  <a:lnTo>
                    <a:pt x="17553" y="38177"/>
                  </a:lnTo>
                  <a:lnTo>
                    <a:pt x="17597" y="38133"/>
                  </a:lnTo>
                  <a:lnTo>
                    <a:pt x="23301" y="35895"/>
                  </a:lnTo>
                  <a:lnTo>
                    <a:pt x="29839" y="33087"/>
                  </a:lnTo>
                  <a:lnTo>
                    <a:pt x="33964" y="32955"/>
                  </a:lnTo>
                  <a:lnTo>
                    <a:pt x="34008" y="32955"/>
                  </a:lnTo>
                  <a:lnTo>
                    <a:pt x="39098" y="31726"/>
                  </a:lnTo>
                  <a:lnTo>
                    <a:pt x="43749" y="30980"/>
                  </a:lnTo>
                  <a:lnTo>
                    <a:pt x="43793" y="30936"/>
                  </a:lnTo>
                  <a:lnTo>
                    <a:pt x="48752" y="29093"/>
                  </a:lnTo>
                  <a:lnTo>
                    <a:pt x="54105" y="27645"/>
                  </a:lnTo>
                  <a:lnTo>
                    <a:pt x="59239" y="25890"/>
                  </a:lnTo>
                  <a:lnTo>
                    <a:pt x="63452" y="24969"/>
                  </a:lnTo>
                  <a:lnTo>
                    <a:pt x="63496" y="24969"/>
                  </a:lnTo>
                  <a:lnTo>
                    <a:pt x="67752" y="23389"/>
                  </a:lnTo>
                  <a:lnTo>
                    <a:pt x="74466" y="21019"/>
                  </a:lnTo>
                  <a:lnTo>
                    <a:pt x="79424" y="18913"/>
                  </a:lnTo>
                  <a:lnTo>
                    <a:pt x="85129" y="16851"/>
                  </a:lnTo>
                  <a:lnTo>
                    <a:pt x="85129" y="16807"/>
                  </a:lnTo>
                  <a:lnTo>
                    <a:pt x="89736" y="14437"/>
                  </a:lnTo>
                  <a:lnTo>
                    <a:pt x="89780" y="14437"/>
                  </a:lnTo>
                  <a:lnTo>
                    <a:pt x="96187" y="9567"/>
                  </a:lnTo>
                  <a:lnTo>
                    <a:pt x="98644" y="7680"/>
                  </a:lnTo>
                  <a:lnTo>
                    <a:pt x="100487" y="7373"/>
                  </a:lnTo>
                  <a:lnTo>
                    <a:pt x="100575" y="7329"/>
                  </a:lnTo>
                  <a:lnTo>
                    <a:pt x="104436" y="3029"/>
                  </a:lnTo>
                  <a:lnTo>
                    <a:pt x="106674" y="352"/>
                  </a:lnTo>
                  <a:lnTo>
                    <a:pt x="112335" y="1712"/>
                  </a:lnTo>
                  <a:lnTo>
                    <a:pt x="112949" y="3555"/>
                  </a:lnTo>
                  <a:lnTo>
                    <a:pt x="116547" y="18343"/>
                  </a:lnTo>
                  <a:lnTo>
                    <a:pt x="116372" y="30410"/>
                  </a:lnTo>
                  <a:lnTo>
                    <a:pt x="116372" y="30454"/>
                  </a:lnTo>
                  <a:lnTo>
                    <a:pt x="118741" y="38396"/>
                  </a:lnTo>
                  <a:lnTo>
                    <a:pt x="117600" y="42214"/>
                  </a:lnTo>
                  <a:lnTo>
                    <a:pt x="116942" y="44890"/>
                  </a:lnTo>
                  <a:lnTo>
                    <a:pt x="116942" y="44934"/>
                  </a:lnTo>
                  <a:lnTo>
                    <a:pt x="116810" y="48225"/>
                  </a:lnTo>
                  <a:lnTo>
                    <a:pt x="116810" y="48313"/>
                  </a:lnTo>
                  <a:lnTo>
                    <a:pt x="119926" y="54939"/>
                  </a:lnTo>
                  <a:lnTo>
                    <a:pt x="119663" y="55948"/>
                  </a:lnTo>
                  <a:lnTo>
                    <a:pt x="118697" y="56475"/>
                  </a:lnTo>
                  <a:lnTo>
                    <a:pt x="118653" y="56475"/>
                  </a:lnTo>
                  <a:lnTo>
                    <a:pt x="115889" y="58537"/>
                  </a:lnTo>
                  <a:lnTo>
                    <a:pt x="113519" y="60468"/>
                  </a:lnTo>
                  <a:lnTo>
                    <a:pt x="109614" y="64154"/>
                  </a:lnTo>
                  <a:lnTo>
                    <a:pt x="109570" y="64198"/>
                  </a:lnTo>
                  <a:lnTo>
                    <a:pt x="104305" y="75519"/>
                  </a:lnTo>
                  <a:lnTo>
                    <a:pt x="100750" y="78634"/>
                  </a:lnTo>
                  <a:lnTo>
                    <a:pt x="98468" y="80784"/>
                  </a:lnTo>
                  <a:lnTo>
                    <a:pt x="91184" y="82935"/>
                  </a:lnTo>
                  <a:lnTo>
                    <a:pt x="87805" y="83417"/>
                  </a:lnTo>
                  <a:lnTo>
                    <a:pt x="87762" y="83417"/>
                  </a:lnTo>
                  <a:lnTo>
                    <a:pt x="84163" y="84470"/>
                  </a:lnTo>
                  <a:lnTo>
                    <a:pt x="84076" y="84514"/>
                  </a:lnTo>
                  <a:lnTo>
                    <a:pt x="82847" y="85962"/>
                  </a:lnTo>
                  <a:lnTo>
                    <a:pt x="82847" y="86006"/>
                  </a:lnTo>
                  <a:lnTo>
                    <a:pt x="81311" y="88858"/>
                  </a:lnTo>
                  <a:lnTo>
                    <a:pt x="78810" y="90965"/>
                  </a:lnTo>
                  <a:lnTo>
                    <a:pt x="74202" y="91886"/>
                  </a:lnTo>
                  <a:lnTo>
                    <a:pt x="74159" y="91886"/>
                  </a:lnTo>
                  <a:lnTo>
                    <a:pt x="70560" y="93905"/>
                  </a:lnTo>
                  <a:lnTo>
                    <a:pt x="70517" y="93992"/>
                  </a:lnTo>
                  <a:lnTo>
                    <a:pt x="68630" y="96669"/>
                  </a:lnTo>
                  <a:lnTo>
                    <a:pt x="65207" y="97196"/>
                  </a:lnTo>
                  <a:lnTo>
                    <a:pt x="63671" y="96932"/>
                  </a:lnTo>
                  <a:lnTo>
                    <a:pt x="62004" y="96932"/>
                  </a:lnTo>
                  <a:lnTo>
                    <a:pt x="58098" y="97942"/>
                  </a:lnTo>
                  <a:lnTo>
                    <a:pt x="52482" y="98995"/>
                  </a:lnTo>
                  <a:lnTo>
                    <a:pt x="51253" y="98819"/>
                  </a:lnTo>
                  <a:lnTo>
                    <a:pt x="48006" y="98380"/>
                  </a:lnTo>
                  <a:lnTo>
                    <a:pt x="44451" y="97547"/>
                  </a:lnTo>
                  <a:lnTo>
                    <a:pt x="43398" y="95923"/>
                  </a:lnTo>
                  <a:lnTo>
                    <a:pt x="41160" y="93115"/>
                  </a:lnTo>
                  <a:lnTo>
                    <a:pt x="41160" y="92325"/>
                  </a:lnTo>
                  <a:lnTo>
                    <a:pt x="41160" y="90833"/>
                  </a:lnTo>
                  <a:lnTo>
                    <a:pt x="42038" y="88990"/>
                  </a:lnTo>
                  <a:lnTo>
                    <a:pt x="43618" y="86972"/>
                  </a:lnTo>
                  <a:lnTo>
                    <a:pt x="46646" y="85348"/>
                  </a:lnTo>
                  <a:lnTo>
                    <a:pt x="46689" y="85304"/>
                  </a:lnTo>
                  <a:lnTo>
                    <a:pt x="47216" y="84427"/>
                  </a:lnTo>
                  <a:lnTo>
                    <a:pt x="47216" y="84383"/>
                  </a:lnTo>
                  <a:lnTo>
                    <a:pt x="48006" y="82627"/>
                  </a:lnTo>
                  <a:lnTo>
                    <a:pt x="49015" y="80916"/>
                  </a:lnTo>
                  <a:lnTo>
                    <a:pt x="50551" y="78854"/>
                  </a:lnTo>
                  <a:lnTo>
                    <a:pt x="51297" y="77493"/>
                  </a:lnTo>
                  <a:lnTo>
                    <a:pt x="51297" y="77450"/>
                  </a:lnTo>
                  <a:lnTo>
                    <a:pt x="51428" y="76528"/>
                  </a:lnTo>
                  <a:lnTo>
                    <a:pt x="51428" y="76484"/>
                  </a:lnTo>
                  <a:lnTo>
                    <a:pt x="51341" y="75036"/>
                  </a:lnTo>
                  <a:lnTo>
                    <a:pt x="52043" y="70692"/>
                  </a:lnTo>
                  <a:lnTo>
                    <a:pt x="55685" y="63847"/>
                  </a:lnTo>
                  <a:lnTo>
                    <a:pt x="58405" y="60029"/>
                  </a:lnTo>
                  <a:lnTo>
                    <a:pt x="61214" y="58318"/>
                  </a:lnTo>
                  <a:lnTo>
                    <a:pt x="65163" y="56563"/>
                  </a:lnTo>
                  <a:lnTo>
                    <a:pt x="65207" y="56519"/>
                  </a:lnTo>
                  <a:lnTo>
                    <a:pt x="68761" y="52789"/>
                  </a:lnTo>
                  <a:lnTo>
                    <a:pt x="77845" y="45768"/>
                  </a:lnTo>
                  <a:lnTo>
                    <a:pt x="82452" y="41950"/>
                  </a:lnTo>
                  <a:lnTo>
                    <a:pt x="89122" y="38308"/>
                  </a:lnTo>
                  <a:lnTo>
                    <a:pt x="93554" y="38089"/>
                  </a:lnTo>
                  <a:lnTo>
                    <a:pt x="93598" y="38045"/>
                  </a:lnTo>
                  <a:lnTo>
                    <a:pt x="105709" y="31726"/>
                  </a:lnTo>
                  <a:lnTo>
                    <a:pt x="105796" y="31682"/>
                  </a:lnTo>
                  <a:lnTo>
                    <a:pt x="105796" y="31595"/>
                  </a:lnTo>
                  <a:lnTo>
                    <a:pt x="106455" y="27821"/>
                  </a:lnTo>
                  <a:lnTo>
                    <a:pt x="106455" y="27777"/>
                  </a:lnTo>
                  <a:lnTo>
                    <a:pt x="106235" y="24705"/>
                  </a:lnTo>
                  <a:lnTo>
                    <a:pt x="106411" y="21546"/>
                  </a:lnTo>
                  <a:lnTo>
                    <a:pt x="106367" y="21414"/>
                  </a:lnTo>
                  <a:lnTo>
                    <a:pt x="104875" y="19396"/>
                  </a:lnTo>
                  <a:lnTo>
                    <a:pt x="104787" y="19308"/>
                  </a:lnTo>
                  <a:lnTo>
                    <a:pt x="100575" y="17992"/>
                  </a:lnTo>
                  <a:lnTo>
                    <a:pt x="99127" y="17421"/>
                  </a:lnTo>
                  <a:lnTo>
                    <a:pt x="95090" y="15842"/>
                  </a:lnTo>
                  <a:lnTo>
                    <a:pt x="94914" y="15842"/>
                  </a:lnTo>
                  <a:lnTo>
                    <a:pt x="91448" y="18343"/>
                  </a:lnTo>
                  <a:lnTo>
                    <a:pt x="83461" y="23916"/>
                  </a:lnTo>
                  <a:lnTo>
                    <a:pt x="79688" y="25100"/>
                  </a:lnTo>
                  <a:lnTo>
                    <a:pt x="76353" y="24662"/>
                  </a:lnTo>
                  <a:lnTo>
                    <a:pt x="76265" y="24705"/>
                  </a:lnTo>
                  <a:lnTo>
                    <a:pt x="70824" y="26724"/>
                  </a:lnTo>
                  <a:lnTo>
                    <a:pt x="65119" y="28655"/>
                  </a:lnTo>
                  <a:lnTo>
                    <a:pt x="61126" y="30103"/>
                  </a:lnTo>
                  <a:lnTo>
                    <a:pt x="56519" y="31726"/>
                  </a:lnTo>
                  <a:lnTo>
                    <a:pt x="51428" y="33569"/>
                  </a:lnTo>
                  <a:lnTo>
                    <a:pt x="47435" y="35017"/>
                  </a:lnTo>
                  <a:lnTo>
                    <a:pt x="47391" y="35017"/>
                  </a:lnTo>
                  <a:lnTo>
                    <a:pt x="42784" y="37431"/>
                  </a:lnTo>
                  <a:lnTo>
                    <a:pt x="38923" y="38572"/>
                  </a:lnTo>
                  <a:lnTo>
                    <a:pt x="35237" y="39756"/>
                  </a:lnTo>
                  <a:lnTo>
                    <a:pt x="31594" y="40678"/>
                  </a:lnTo>
                  <a:lnTo>
                    <a:pt x="31551" y="40722"/>
                  </a:lnTo>
                  <a:lnTo>
                    <a:pt x="27382" y="43530"/>
                  </a:lnTo>
                  <a:lnTo>
                    <a:pt x="27338" y="43574"/>
                  </a:lnTo>
                  <a:lnTo>
                    <a:pt x="24354" y="47435"/>
                  </a:lnTo>
                  <a:lnTo>
                    <a:pt x="24354" y="47479"/>
                  </a:lnTo>
                  <a:lnTo>
                    <a:pt x="22731" y="50507"/>
                  </a:lnTo>
                  <a:lnTo>
                    <a:pt x="21590" y="53491"/>
                  </a:lnTo>
                  <a:lnTo>
                    <a:pt x="19659" y="56255"/>
                  </a:lnTo>
                  <a:lnTo>
                    <a:pt x="19615" y="56299"/>
                  </a:lnTo>
                  <a:lnTo>
                    <a:pt x="18167" y="68937"/>
                  </a:lnTo>
                  <a:lnTo>
                    <a:pt x="18562" y="76133"/>
                  </a:lnTo>
                  <a:lnTo>
                    <a:pt x="18211" y="77976"/>
                  </a:lnTo>
                  <a:lnTo>
                    <a:pt x="17553" y="80258"/>
                  </a:lnTo>
                  <a:lnTo>
                    <a:pt x="16368" y="81969"/>
                  </a:lnTo>
                  <a:lnTo>
                    <a:pt x="14920" y="83988"/>
                  </a:lnTo>
                  <a:lnTo>
                    <a:pt x="13428" y="84514"/>
                  </a:lnTo>
                  <a:lnTo>
                    <a:pt x="13340" y="84558"/>
                  </a:lnTo>
                  <a:lnTo>
                    <a:pt x="13296" y="84646"/>
                  </a:lnTo>
                  <a:lnTo>
                    <a:pt x="12331" y="86796"/>
                  </a:lnTo>
                  <a:lnTo>
                    <a:pt x="11717" y="89209"/>
                  </a:lnTo>
                  <a:lnTo>
                    <a:pt x="11717" y="89253"/>
                  </a:lnTo>
                  <a:lnTo>
                    <a:pt x="12419" y="95528"/>
                  </a:lnTo>
                  <a:lnTo>
                    <a:pt x="13560" y="102461"/>
                  </a:lnTo>
                  <a:lnTo>
                    <a:pt x="13603" y="102593"/>
                  </a:lnTo>
                  <a:lnTo>
                    <a:pt x="13735" y="102637"/>
                  </a:lnTo>
                  <a:lnTo>
                    <a:pt x="13823" y="102593"/>
                  </a:lnTo>
                  <a:lnTo>
                    <a:pt x="13867" y="102549"/>
                  </a:lnTo>
                  <a:lnTo>
                    <a:pt x="13911" y="102505"/>
                  </a:lnTo>
                  <a:lnTo>
                    <a:pt x="13911" y="102417"/>
                  </a:lnTo>
                  <a:lnTo>
                    <a:pt x="12770" y="95484"/>
                  </a:lnTo>
                  <a:lnTo>
                    <a:pt x="12068" y="89253"/>
                  </a:lnTo>
                  <a:lnTo>
                    <a:pt x="12682" y="86928"/>
                  </a:lnTo>
                  <a:lnTo>
                    <a:pt x="13603" y="84821"/>
                  </a:lnTo>
                  <a:lnTo>
                    <a:pt x="15095" y="84295"/>
                  </a:lnTo>
                  <a:lnTo>
                    <a:pt x="15183" y="84207"/>
                  </a:lnTo>
                  <a:lnTo>
                    <a:pt x="16675" y="82189"/>
                  </a:lnTo>
                  <a:lnTo>
                    <a:pt x="17860" y="80433"/>
                  </a:lnTo>
                  <a:lnTo>
                    <a:pt x="17860" y="80390"/>
                  </a:lnTo>
                  <a:lnTo>
                    <a:pt x="18562" y="78064"/>
                  </a:lnTo>
                  <a:lnTo>
                    <a:pt x="18913" y="76221"/>
                  </a:lnTo>
                  <a:lnTo>
                    <a:pt x="18913" y="76133"/>
                  </a:lnTo>
                  <a:lnTo>
                    <a:pt x="18518" y="68937"/>
                  </a:lnTo>
                  <a:lnTo>
                    <a:pt x="19966" y="56387"/>
                  </a:lnTo>
                  <a:lnTo>
                    <a:pt x="21853" y="53666"/>
                  </a:lnTo>
                  <a:lnTo>
                    <a:pt x="21897" y="53623"/>
                  </a:lnTo>
                  <a:lnTo>
                    <a:pt x="23082" y="50683"/>
                  </a:lnTo>
                  <a:lnTo>
                    <a:pt x="24661" y="47655"/>
                  </a:lnTo>
                  <a:lnTo>
                    <a:pt x="27601" y="43793"/>
                  </a:lnTo>
                  <a:lnTo>
                    <a:pt x="31682" y="41029"/>
                  </a:lnTo>
                  <a:lnTo>
                    <a:pt x="35324" y="40107"/>
                  </a:lnTo>
                  <a:lnTo>
                    <a:pt x="39054" y="38879"/>
                  </a:lnTo>
                  <a:lnTo>
                    <a:pt x="42872" y="37782"/>
                  </a:lnTo>
                  <a:lnTo>
                    <a:pt x="42916" y="37782"/>
                  </a:lnTo>
                  <a:lnTo>
                    <a:pt x="47567" y="35324"/>
                  </a:lnTo>
                  <a:lnTo>
                    <a:pt x="51560" y="33920"/>
                  </a:lnTo>
                  <a:lnTo>
                    <a:pt x="56650" y="32077"/>
                  </a:lnTo>
                  <a:lnTo>
                    <a:pt x="61214" y="30454"/>
                  </a:lnTo>
                  <a:lnTo>
                    <a:pt x="65251" y="28962"/>
                  </a:lnTo>
                  <a:lnTo>
                    <a:pt x="70911" y="27075"/>
                  </a:lnTo>
                  <a:lnTo>
                    <a:pt x="76353" y="25013"/>
                  </a:lnTo>
                  <a:lnTo>
                    <a:pt x="79644" y="25451"/>
                  </a:lnTo>
                  <a:lnTo>
                    <a:pt x="79731" y="25451"/>
                  </a:lnTo>
                  <a:lnTo>
                    <a:pt x="83593" y="24223"/>
                  </a:lnTo>
                  <a:lnTo>
                    <a:pt x="83681" y="24223"/>
                  </a:lnTo>
                  <a:lnTo>
                    <a:pt x="91623" y="18606"/>
                  </a:lnTo>
                  <a:lnTo>
                    <a:pt x="95046" y="16193"/>
                  </a:lnTo>
                  <a:lnTo>
                    <a:pt x="98995" y="17728"/>
                  </a:lnTo>
                  <a:lnTo>
                    <a:pt x="100443" y="18343"/>
                  </a:lnTo>
                  <a:lnTo>
                    <a:pt x="104656" y="19659"/>
                  </a:lnTo>
                  <a:lnTo>
                    <a:pt x="106060" y="21590"/>
                  </a:lnTo>
                  <a:lnTo>
                    <a:pt x="105884" y="24662"/>
                  </a:lnTo>
                  <a:lnTo>
                    <a:pt x="105884" y="24705"/>
                  </a:lnTo>
                  <a:lnTo>
                    <a:pt x="106104" y="27777"/>
                  </a:lnTo>
                  <a:lnTo>
                    <a:pt x="105489" y="31463"/>
                  </a:lnTo>
                  <a:lnTo>
                    <a:pt x="93466" y="37738"/>
                  </a:lnTo>
                  <a:lnTo>
                    <a:pt x="89078" y="37957"/>
                  </a:lnTo>
                  <a:lnTo>
                    <a:pt x="88990" y="37957"/>
                  </a:lnTo>
                  <a:lnTo>
                    <a:pt x="82277" y="41643"/>
                  </a:lnTo>
                  <a:lnTo>
                    <a:pt x="82233" y="41643"/>
                  </a:lnTo>
                  <a:lnTo>
                    <a:pt x="77625" y="45505"/>
                  </a:lnTo>
                  <a:lnTo>
                    <a:pt x="68542" y="52526"/>
                  </a:lnTo>
                  <a:lnTo>
                    <a:pt x="68498" y="52569"/>
                  </a:lnTo>
                  <a:lnTo>
                    <a:pt x="64988" y="56255"/>
                  </a:lnTo>
                  <a:lnTo>
                    <a:pt x="61082" y="58011"/>
                  </a:lnTo>
                  <a:lnTo>
                    <a:pt x="61038" y="58011"/>
                  </a:lnTo>
                  <a:lnTo>
                    <a:pt x="58186" y="59766"/>
                  </a:lnTo>
                  <a:lnTo>
                    <a:pt x="58142" y="59810"/>
                  </a:lnTo>
                  <a:lnTo>
                    <a:pt x="55378" y="63627"/>
                  </a:lnTo>
                  <a:lnTo>
                    <a:pt x="55378" y="63671"/>
                  </a:lnTo>
                  <a:lnTo>
                    <a:pt x="51736" y="70516"/>
                  </a:lnTo>
                  <a:lnTo>
                    <a:pt x="51692" y="70604"/>
                  </a:lnTo>
                  <a:lnTo>
                    <a:pt x="50990" y="74992"/>
                  </a:lnTo>
                  <a:lnTo>
                    <a:pt x="50990" y="75036"/>
                  </a:lnTo>
                  <a:lnTo>
                    <a:pt x="51077" y="76484"/>
                  </a:lnTo>
                  <a:lnTo>
                    <a:pt x="50946" y="77362"/>
                  </a:lnTo>
                  <a:lnTo>
                    <a:pt x="50244" y="78678"/>
                  </a:lnTo>
                  <a:lnTo>
                    <a:pt x="48708" y="80697"/>
                  </a:lnTo>
                  <a:lnTo>
                    <a:pt x="47699" y="82452"/>
                  </a:lnTo>
                  <a:lnTo>
                    <a:pt x="47699" y="82496"/>
                  </a:lnTo>
                  <a:lnTo>
                    <a:pt x="46909" y="84251"/>
                  </a:lnTo>
                  <a:lnTo>
                    <a:pt x="46426" y="85085"/>
                  </a:lnTo>
                  <a:lnTo>
                    <a:pt x="43442" y="86664"/>
                  </a:lnTo>
                  <a:lnTo>
                    <a:pt x="43354" y="86708"/>
                  </a:lnTo>
                  <a:lnTo>
                    <a:pt x="41775" y="88771"/>
                  </a:lnTo>
                  <a:lnTo>
                    <a:pt x="41731" y="88815"/>
                  </a:lnTo>
                  <a:lnTo>
                    <a:pt x="40809" y="90701"/>
                  </a:lnTo>
                  <a:lnTo>
                    <a:pt x="40809" y="90789"/>
                  </a:lnTo>
                  <a:lnTo>
                    <a:pt x="40809" y="92325"/>
                  </a:lnTo>
                  <a:lnTo>
                    <a:pt x="40809" y="93203"/>
                  </a:lnTo>
                  <a:lnTo>
                    <a:pt x="40853" y="93290"/>
                  </a:lnTo>
                  <a:lnTo>
                    <a:pt x="43091" y="96143"/>
                  </a:lnTo>
                  <a:lnTo>
                    <a:pt x="44188" y="97810"/>
                  </a:lnTo>
                  <a:lnTo>
                    <a:pt x="44276" y="97898"/>
                  </a:lnTo>
                  <a:lnTo>
                    <a:pt x="47918" y="98732"/>
                  </a:lnTo>
                  <a:lnTo>
                    <a:pt x="51209" y="99170"/>
                  </a:lnTo>
                  <a:lnTo>
                    <a:pt x="52438" y="99346"/>
                  </a:lnTo>
                  <a:lnTo>
                    <a:pt x="52482" y="99346"/>
                  </a:lnTo>
                  <a:lnTo>
                    <a:pt x="58186" y="98293"/>
                  </a:lnTo>
                  <a:lnTo>
                    <a:pt x="62091" y="97283"/>
                  </a:lnTo>
                  <a:lnTo>
                    <a:pt x="63627" y="97283"/>
                  </a:lnTo>
                  <a:lnTo>
                    <a:pt x="65163" y="97547"/>
                  </a:lnTo>
                  <a:lnTo>
                    <a:pt x="65251" y="97547"/>
                  </a:lnTo>
                  <a:lnTo>
                    <a:pt x="68761" y="96976"/>
                  </a:lnTo>
                  <a:lnTo>
                    <a:pt x="68805" y="96976"/>
                  </a:lnTo>
                  <a:lnTo>
                    <a:pt x="68893" y="96932"/>
                  </a:lnTo>
                  <a:lnTo>
                    <a:pt x="70780" y="94212"/>
                  </a:lnTo>
                  <a:lnTo>
                    <a:pt x="74334" y="92193"/>
                  </a:lnTo>
                  <a:lnTo>
                    <a:pt x="78942" y="91316"/>
                  </a:lnTo>
                  <a:lnTo>
                    <a:pt x="79029" y="91272"/>
                  </a:lnTo>
                  <a:lnTo>
                    <a:pt x="81574" y="89122"/>
                  </a:lnTo>
                  <a:lnTo>
                    <a:pt x="81618" y="89034"/>
                  </a:lnTo>
                  <a:lnTo>
                    <a:pt x="83110" y="86182"/>
                  </a:lnTo>
                  <a:lnTo>
                    <a:pt x="84295" y="84778"/>
                  </a:lnTo>
                  <a:lnTo>
                    <a:pt x="87849" y="83724"/>
                  </a:lnTo>
                  <a:lnTo>
                    <a:pt x="91228" y="83286"/>
                  </a:lnTo>
                  <a:lnTo>
                    <a:pt x="91272" y="83286"/>
                  </a:lnTo>
                  <a:lnTo>
                    <a:pt x="98600" y="81136"/>
                  </a:lnTo>
                  <a:lnTo>
                    <a:pt x="98644" y="81092"/>
                  </a:lnTo>
                  <a:lnTo>
                    <a:pt x="100970" y="78854"/>
                  </a:lnTo>
                  <a:lnTo>
                    <a:pt x="104568" y="75782"/>
                  </a:lnTo>
                  <a:lnTo>
                    <a:pt x="104612" y="75738"/>
                  </a:lnTo>
                  <a:lnTo>
                    <a:pt x="109877" y="64373"/>
                  </a:lnTo>
                  <a:lnTo>
                    <a:pt x="113739" y="60731"/>
                  </a:lnTo>
                  <a:lnTo>
                    <a:pt x="116065" y="58800"/>
                  </a:lnTo>
                  <a:lnTo>
                    <a:pt x="118873" y="56782"/>
                  </a:lnTo>
                  <a:lnTo>
                    <a:pt x="119882" y="56255"/>
                  </a:lnTo>
                  <a:lnTo>
                    <a:pt x="119926" y="56211"/>
                  </a:lnTo>
                  <a:lnTo>
                    <a:pt x="119970" y="56124"/>
                  </a:lnTo>
                  <a:lnTo>
                    <a:pt x="120277" y="54983"/>
                  </a:lnTo>
                  <a:lnTo>
                    <a:pt x="120277" y="54851"/>
                  </a:lnTo>
                  <a:lnTo>
                    <a:pt x="117162" y="48225"/>
                  </a:lnTo>
                  <a:lnTo>
                    <a:pt x="117293" y="44978"/>
                  </a:lnTo>
                  <a:lnTo>
                    <a:pt x="117907" y="42301"/>
                  </a:lnTo>
                  <a:lnTo>
                    <a:pt x="119092" y="38484"/>
                  </a:lnTo>
                  <a:lnTo>
                    <a:pt x="119092" y="38352"/>
                  </a:lnTo>
                  <a:lnTo>
                    <a:pt x="116723" y="30366"/>
                  </a:lnTo>
                  <a:lnTo>
                    <a:pt x="116898" y="18343"/>
                  </a:lnTo>
                  <a:lnTo>
                    <a:pt x="116898" y="18299"/>
                  </a:lnTo>
                  <a:lnTo>
                    <a:pt x="113256" y="3423"/>
                  </a:lnTo>
                  <a:lnTo>
                    <a:pt x="112598" y="1493"/>
                  </a:lnTo>
                  <a:lnTo>
                    <a:pt x="112554" y="1449"/>
                  </a:lnTo>
                  <a:lnTo>
                    <a:pt x="112510" y="1405"/>
                  </a:lnTo>
                  <a:lnTo>
                    <a:pt x="10667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7" name="Google Shape;1027;p48"/>
            <p:cNvSpPr/>
            <p:nvPr/>
          </p:nvSpPr>
          <p:spPr>
            <a:xfrm>
              <a:off x="1260525" y="3161900"/>
              <a:ext cx="125100" cy="1464550"/>
            </a:xfrm>
            <a:custGeom>
              <a:avLst/>
              <a:gdLst/>
              <a:ahLst/>
              <a:cxnLst/>
              <a:rect l="l" t="t" r="r" b="b"/>
              <a:pathLst>
                <a:path w="5004" h="58582" extrusionOk="0">
                  <a:moveTo>
                    <a:pt x="2195" y="1"/>
                  </a:moveTo>
                  <a:lnTo>
                    <a:pt x="2107" y="45"/>
                  </a:lnTo>
                  <a:lnTo>
                    <a:pt x="2063" y="89"/>
                  </a:lnTo>
                  <a:lnTo>
                    <a:pt x="2019" y="132"/>
                  </a:lnTo>
                  <a:lnTo>
                    <a:pt x="2019" y="264"/>
                  </a:lnTo>
                  <a:lnTo>
                    <a:pt x="2019" y="308"/>
                  </a:lnTo>
                  <a:lnTo>
                    <a:pt x="2721" y="3029"/>
                  </a:lnTo>
                  <a:lnTo>
                    <a:pt x="3336" y="5837"/>
                  </a:lnTo>
                  <a:lnTo>
                    <a:pt x="4257" y="9479"/>
                  </a:lnTo>
                  <a:lnTo>
                    <a:pt x="4564" y="11761"/>
                  </a:lnTo>
                  <a:lnTo>
                    <a:pt x="4652" y="14437"/>
                  </a:lnTo>
                  <a:lnTo>
                    <a:pt x="4520" y="17070"/>
                  </a:lnTo>
                  <a:lnTo>
                    <a:pt x="4389" y="19220"/>
                  </a:lnTo>
                  <a:lnTo>
                    <a:pt x="4301" y="20581"/>
                  </a:lnTo>
                  <a:lnTo>
                    <a:pt x="3994" y="24223"/>
                  </a:lnTo>
                  <a:lnTo>
                    <a:pt x="3994" y="24267"/>
                  </a:lnTo>
                  <a:lnTo>
                    <a:pt x="4038" y="26548"/>
                  </a:lnTo>
                  <a:lnTo>
                    <a:pt x="3599" y="30936"/>
                  </a:lnTo>
                  <a:lnTo>
                    <a:pt x="3248" y="33657"/>
                  </a:lnTo>
                  <a:lnTo>
                    <a:pt x="2897" y="36070"/>
                  </a:lnTo>
                  <a:lnTo>
                    <a:pt x="2414" y="38615"/>
                  </a:lnTo>
                  <a:lnTo>
                    <a:pt x="1800" y="40634"/>
                  </a:lnTo>
                  <a:lnTo>
                    <a:pt x="132" y="46689"/>
                  </a:lnTo>
                  <a:lnTo>
                    <a:pt x="1" y="49015"/>
                  </a:lnTo>
                  <a:lnTo>
                    <a:pt x="1" y="50463"/>
                  </a:lnTo>
                  <a:lnTo>
                    <a:pt x="1" y="50507"/>
                  </a:lnTo>
                  <a:lnTo>
                    <a:pt x="527" y="52789"/>
                  </a:lnTo>
                  <a:lnTo>
                    <a:pt x="1317" y="55509"/>
                  </a:lnTo>
                  <a:lnTo>
                    <a:pt x="2107" y="57528"/>
                  </a:lnTo>
                  <a:lnTo>
                    <a:pt x="2151" y="57572"/>
                  </a:lnTo>
                  <a:lnTo>
                    <a:pt x="2809" y="58537"/>
                  </a:lnTo>
                  <a:lnTo>
                    <a:pt x="2897" y="58581"/>
                  </a:lnTo>
                  <a:lnTo>
                    <a:pt x="2941" y="58581"/>
                  </a:lnTo>
                  <a:lnTo>
                    <a:pt x="3072" y="58537"/>
                  </a:lnTo>
                  <a:lnTo>
                    <a:pt x="3116" y="58493"/>
                  </a:lnTo>
                  <a:lnTo>
                    <a:pt x="3116" y="58449"/>
                  </a:lnTo>
                  <a:lnTo>
                    <a:pt x="3116" y="58362"/>
                  </a:lnTo>
                  <a:lnTo>
                    <a:pt x="3116" y="58318"/>
                  </a:lnTo>
                  <a:lnTo>
                    <a:pt x="2458" y="57396"/>
                  </a:lnTo>
                  <a:lnTo>
                    <a:pt x="1668" y="55378"/>
                  </a:lnTo>
                  <a:lnTo>
                    <a:pt x="878" y="52701"/>
                  </a:lnTo>
                  <a:lnTo>
                    <a:pt x="352" y="50419"/>
                  </a:lnTo>
                  <a:lnTo>
                    <a:pt x="352" y="49015"/>
                  </a:lnTo>
                  <a:lnTo>
                    <a:pt x="483" y="46733"/>
                  </a:lnTo>
                  <a:lnTo>
                    <a:pt x="2107" y="40722"/>
                  </a:lnTo>
                  <a:lnTo>
                    <a:pt x="2765" y="38703"/>
                  </a:lnTo>
                  <a:lnTo>
                    <a:pt x="2765" y="38659"/>
                  </a:lnTo>
                  <a:lnTo>
                    <a:pt x="3248" y="36158"/>
                  </a:lnTo>
                  <a:lnTo>
                    <a:pt x="3599" y="33701"/>
                  </a:lnTo>
                  <a:lnTo>
                    <a:pt x="3950" y="30936"/>
                  </a:lnTo>
                  <a:lnTo>
                    <a:pt x="4389" y="26548"/>
                  </a:lnTo>
                  <a:lnTo>
                    <a:pt x="4345" y="24267"/>
                  </a:lnTo>
                  <a:lnTo>
                    <a:pt x="4652" y="20581"/>
                  </a:lnTo>
                  <a:lnTo>
                    <a:pt x="4740" y="19264"/>
                  </a:lnTo>
                  <a:lnTo>
                    <a:pt x="4871" y="17114"/>
                  </a:lnTo>
                  <a:lnTo>
                    <a:pt x="5003" y="14437"/>
                  </a:lnTo>
                  <a:lnTo>
                    <a:pt x="4915" y="11717"/>
                  </a:lnTo>
                  <a:lnTo>
                    <a:pt x="4608" y="9391"/>
                  </a:lnTo>
                  <a:lnTo>
                    <a:pt x="3687" y="5749"/>
                  </a:lnTo>
                  <a:lnTo>
                    <a:pt x="3072" y="2941"/>
                  </a:lnTo>
                  <a:lnTo>
                    <a:pt x="2370" y="264"/>
                  </a:lnTo>
                  <a:lnTo>
                    <a:pt x="2370" y="220"/>
                  </a:lnTo>
                  <a:lnTo>
                    <a:pt x="2370" y="132"/>
                  </a:lnTo>
                  <a:lnTo>
                    <a:pt x="2370" y="89"/>
                  </a:lnTo>
                  <a:lnTo>
                    <a:pt x="2326" y="45"/>
                  </a:lnTo>
                  <a:lnTo>
                    <a:pt x="223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8" name="Google Shape;1028;p48"/>
            <p:cNvSpPr/>
            <p:nvPr/>
          </p:nvSpPr>
          <p:spPr>
            <a:xfrm>
              <a:off x="1226525" y="3169575"/>
              <a:ext cx="129475" cy="1510625"/>
            </a:xfrm>
            <a:custGeom>
              <a:avLst/>
              <a:gdLst/>
              <a:ahLst/>
              <a:cxnLst/>
              <a:rect l="l" t="t" r="r" b="b"/>
              <a:pathLst>
                <a:path w="5179" h="60425" extrusionOk="0">
                  <a:moveTo>
                    <a:pt x="2896" y="1"/>
                  </a:moveTo>
                  <a:lnTo>
                    <a:pt x="2853" y="45"/>
                  </a:lnTo>
                  <a:lnTo>
                    <a:pt x="2809" y="45"/>
                  </a:lnTo>
                  <a:lnTo>
                    <a:pt x="2765" y="133"/>
                  </a:lnTo>
                  <a:lnTo>
                    <a:pt x="2633" y="440"/>
                  </a:lnTo>
                  <a:lnTo>
                    <a:pt x="2633" y="528"/>
                  </a:lnTo>
                  <a:lnTo>
                    <a:pt x="3423" y="5047"/>
                  </a:lnTo>
                  <a:lnTo>
                    <a:pt x="4125" y="8031"/>
                  </a:lnTo>
                  <a:lnTo>
                    <a:pt x="4652" y="11059"/>
                  </a:lnTo>
                  <a:lnTo>
                    <a:pt x="4696" y="12902"/>
                  </a:lnTo>
                  <a:lnTo>
                    <a:pt x="4520" y="16368"/>
                  </a:lnTo>
                  <a:lnTo>
                    <a:pt x="4345" y="20274"/>
                  </a:lnTo>
                  <a:lnTo>
                    <a:pt x="4037" y="22731"/>
                  </a:lnTo>
                  <a:lnTo>
                    <a:pt x="3950" y="25057"/>
                  </a:lnTo>
                  <a:lnTo>
                    <a:pt x="4037" y="27338"/>
                  </a:lnTo>
                  <a:lnTo>
                    <a:pt x="3423" y="33526"/>
                  </a:lnTo>
                  <a:lnTo>
                    <a:pt x="2896" y="36904"/>
                  </a:lnTo>
                  <a:lnTo>
                    <a:pt x="2545" y="38265"/>
                  </a:lnTo>
                  <a:lnTo>
                    <a:pt x="1405" y="42521"/>
                  </a:lnTo>
                  <a:lnTo>
                    <a:pt x="1361" y="42521"/>
                  </a:lnTo>
                  <a:lnTo>
                    <a:pt x="966" y="45110"/>
                  </a:lnTo>
                  <a:lnTo>
                    <a:pt x="308" y="47260"/>
                  </a:lnTo>
                  <a:lnTo>
                    <a:pt x="0" y="48445"/>
                  </a:lnTo>
                  <a:lnTo>
                    <a:pt x="0" y="48533"/>
                  </a:lnTo>
                  <a:lnTo>
                    <a:pt x="264" y="50244"/>
                  </a:lnTo>
                  <a:lnTo>
                    <a:pt x="264" y="50288"/>
                  </a:lnTo>
                  <a:lnTo>
                    <a:pt x="1053" y="53316"/>
                  </a:lnTo>
                  <a:lnTo>
                    <a:pt x="1799" y="55597"/>
                  </a:lnTo>
                  <a:lnTo>
                    <a:pt x="2765" y="58230"/>
                  </a:lnTo>
                  <a:lnTo>
                    <a:pt x="2809" y="58274"/>
                  </a:lnTo>
                  <a:lnTo>
                    <a:pt x="3686" y="59459"/>
                  </a:lnTo>
                  <a:lnTo>
                    <a:pt x="3686" y="59503"/>
                  </a:lnTo>
                  <a:lnTo>
                    <a:pt x="4915" y="60380"/>
                  </a:lnTo>
                  <a:lnTo>
                    <a:pt x="5003" y="60424"/>
                  </a:lnTo>
                  <a:lnTo>
                    <a:pt x="5090" y="60424"/>
                  </a:lnTo>
                  <a:lnTo>
                    <a:pt x="5134" y="60336"/>
                  </a:lnTo>
                  <a:lnTo>
                    <a:pt x="5178" y="60293"/>
                  </a:lnTo>
                  <a:lnTo>
                    <a:pt x="5178" y="60205"/>
                  </a:lnTo>
                  <a:lnTo>
                    <a:pt x="5178" y="60161"/>
                  </a:lnTo>
                  <a:lnTo>
                    <a:pt x="5134" y="60117"/>
                  </a:lnTo>
                  <a:lnTo>
                    <a:pt x="3950" y="59239"/>
                  </a:lnTo>
                  <a:lnTo>
                    <a:pt x="3072" y="58099"/>
                  </a:lnTo>
                  <a:lnTo>
                    <a:pt x="2107" y="55510"/>
                  </a:lnTo>
                  <a:lnTo>
                    <a:pt x="1405" y="53228"/>
                  </a:lnTo>
                  <a:lnTo>
                    <a:pt x="615" y="50200"/>
                  </a:lnTo>
                  <a:lnTo>
                    <a:pt x="351" y="48489"/>
                  </a:lnTo>
                  <a:lnTo>
                    <a:pt x="659" y="47392"/>
                  </a:lnTo>
                  <a:lnTo>
                    <a:pt x="1317" y="45198"/>
                  </a:lnTo>
                  <a:lnTo>
                    <a:pt x="1712" y="42609"/>
                  </a:lnTo>
                  <a:lnTo>
                    <a:pt x="2896" y="38396"/>
                  </a:lnTo>
                  <a:lnTo>
                    <a:pt x="3248" y="36992"/>
                  </a:lnTo>
                  <a:lnTo>
                    <a:pt x="3730" y="33569"/>
                  </a:lnTo>
                  <a:lnTo>
                    <a:pt x="4388" y="27382"/>
                  </a:lnTo>
                  <a:lnTo>
                    <a:pt x="4388" y="27338"/>
                  </a:lnTo>
                  <a:lnTo>
                    <a:pt x="4301" y="25057"/>
                  </a:lnTo>
                  <a:lnTo>
                    <a:pt x="4388" y="22775"/>
                  </a:lnTo>
                  <a:lnTo>
                    <a:pt x="4696" y="20318"/>
                  </a:lnTo>
                  <a:lnTo>
                    <a:pt x="4871" y="16368"/>
                  </a:lnTo>
                  <a:lnTo>
                    <a:pt x="5047" y="12902"/>
                  </a:lnTo>
                  <a:lnTo>
                    <a:pt x="5003" y="11059"/>
                  </a:lnTo>
                  <a:lnTo>
                    <a:pt x="5003" y="11015"/>
                  </a:lnTo>
                  <a:lnTo>
                    <a:pt x="4476" y="7943"/>
                  </a:lnTo>
                  <a:lnTo>
                    <a:pt x="3774" y="5003"/>
                  </a:lnTo>
                  <a:lnTo>
                    <a:pt x="2984" y="528"/>
                  </a:lnTo>
                  <a:lnTo>
                    <a:pt x="3072" y="220"/>
                  </a:lnTo>
                  <a:lnTo>
                    <a:pt x="3116" y="176"/>
                  </a:lnTo>
                  <a:lnTo>
                    <a:pt x="3072" y="89"/>
                  </a:lnTo>
                  <a:lnTo>
                    <a:pt x="3028" y="45"/>
                  </a:lnTo>
                  <a:lnTo>
                    <a:pt x="298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" name="Google Shape;1029;p48"/>
            <p:cNvSpPr/>
            <p:nvPr/>
          </p:nvSpPr>
          <p:spPr>
            <a:xfrm>
              <a:off x="1190325" y="3178350"/>
              <a:ext cx="129475" cy="1474425"/>
            </a:xfrm>
            <a:custGeom>
              <a:avLst/>
              <a:gdLst/>
              <a:ahLst/>
              <a:cxnLst/>
              <a:rect l="l" t="t" r="r" b="b"/>
              <a:pathLst>
                <a:path w="5179" h="58977" extrusionOk="0">
                  <a:moveTo>
                    <a:pt x="3642" y="1"/>
                  </a:moveTo>
                  <a:lnTo>
                    <a:pt x="3555" y="45"/>
                  </a:lnTo>
                  <a:lnTo>
                    <a:pt x="3555" y="133"/>
                  </a:lnTo>
                  <a:lnTo>
                    <a:pt x="3335" y="879"/>
                  </a:lnTo>
                  <a:lnTo>
                    <a:pt x="3335" y="966"/>
                  </a:lnTo>
                  <a:lnTo>
                    <a:pt x="3993" y="5705"/>
                  </a:lnTo>
                  <a:lnTo>
                    <a:pt x="4520" y="8514"/>
                  </a:lnTo>
                  <a:lnTo>
                    <a:pt x="4827" y="10313"/>
                  </a:lnTo>
                  <a:lnTo>
                    <a:pt x="4739" y="13428"/>
                  </a:lnTo>
                  <a:lnTo>
                    <a:pt x="4608" y="15973"/>
                  </a:lnTo>
                  <a:lnTo>
                    <a:pt x="4608" y="18124"/>
                  </a:lnTo>
                  <a:lnTo>
                    <a:pt x="4476" y="19835"/>
                  </a:lnTo>
                  <a:lnTo>
                    <a:pt x="4081" y="21985"/>
                  </a:lnTo>
                  <a:lnTo>
                    <a:pt x="3993" y="25452"/>
                  </a:lnTo>
                  <a:lnTo>
                    <a:pt x="4125" y="28084"/>
                  </a:lnTo>
                  <a:lnTo>
                    <a:pt x="4081" y="29971"/>
                  </a:lnTo>
                  <a:lnTo>
                    <a:pt x="3686" y="33438"/>
                  </a:lnTo>
                  <a:lnTo>
                    <a:pt x="3247" y="36158"/>
                  </a:lnTo>
                  <a:lnTo>
                    <a:pt x="2677" y="38177"/>
                  </a:lnTo>
                  <a:lnTo>
                    <a:pt x="2063" y="40371"/>
                  </a:lnTo>
                  <a:lnTo>
                    <a:pt x="1712" y="41424"/>
                  </a:lnTo>
                  <a:lnTo>
                    <a:pt x="1712" y="41468"/>
                  </a:lnTo>
                  <a:lnTo>
                    <a:pt x="1624" y="44013"/>
                  </a:lnTo>
                  <a:lnTo>
                    <a:pt x="1536" y="44934"/>
                  </a:lnTo>
                  <a:lnTo>
                    <a:pt x="790" y="47260"/>
                  </a:lnTo>
                  <a:lnTo>
                    <a:pt x="0" y="49235"/>
                  </a:lnTo>
                  <a:lnTo>
                    <a:pt x="0" y="49366"/>
                  </a:lnTo>
                  <a:lnTo>
                    <a:pt x="44" y="49454"/>
                  </a:lnTo>
                  <a:lnTo>
                    <a:pt x="351" y="49674"/>
                  </a:lnTo>
                  <a:lnTo>
                    <a:pt x="1887" y="54281"/>
                  </a:lnTo>
                  <a:lnTo>
                    <a:pt x="2809" y="57265"/>
                  </a:lnTo>
                  <a:lnTo>
                    <a:pt x="2853" y="57309"/>
                  </a:lnTo>
                  <a:lnTo>
                    <a:pt x="3511" y="58845"/>
                  </a:lnTo>
                  <a:lnTo>
                    <a:pt x="3599" y="58932"/>
                  </a:lnTo>
                  <a:lnTo>
                    <a:pt x="3686" y="58976"/>
                  </a:lnTo>
                  <a:lnTo>
                    <a:pt x="3774" y="58976"/>
                  </a:lnTo>
                  <a:lnTo>
                    <a:pt x="3818" y="58932"/>
                  </a:lnTo>
                  <a:lnTo>
                    <a:pt x="3862" y="58845"/>
                  </a:lnTo>
                  <a:lnTo>
                    <a:pt x="3862" y="58801"/>
                  </a:lnTo>
                  <a:lnTo>
                    <a:pt x="3862" y="58713"/>
                  </a:lnTo>
                  <a:lnTo>
                    <a:pt x="3160" y="57177"/>
                  </a:lnTo>
                  <a:lnTo>
                    <a:pt x="2194" y="54193"/>
                  </a:lnTo>
                  <a:lnTo>
                    <a:pt x="659" y="49498"/>
                  </a:lnTo>
                  <a:lnTo>
                    <a:pt x="615" y="49410"/>
                  </a:lnTo>
                  <a:lnTo>
                    <a:pt x="351" y="49235"/>
                  </a:lnTo>
                  <a:lnTo>
                    <a:pt x="1097" y="47348"/>
                  </a:lnTo>
                  <a:lnTo>
                    <a:pt x="1887" y="45022"/>
                  </a:lnTo>
                  <a:lnTo>
                    <a:pt x="1887" y="44978"/>
                  </a:lnTo>
                  <a:lnTo>
                    <a:pt x="1975" y="44013"/>
                  </a:lnTo>
                  <a:lnTo>
                    <a:pt x="2063" y="41512"/>
                  </a:lnTo>
                  <a:lnTo>
                    <a:pt x="2414" y="40459"/>
                  </a:lnTo>
                  <a:lnTo>
                    <a:pt x="3028" y="38309"/>
                  </a:lnTo>
                  <a:lnTo>
                    <a:pt x="3599" y="36246"/>
                  </a:lnTo>
                  <a:lnTo>
                    <a:pt x="3599" y="36202"/>
                  </a:lnTo>
                  <a:lnTo>
                    <a:pt x="4037" y="33482"/>
                  </a:lnTo>
                  <a:lnTo>
                    <a:pt x="4432" y="29971"/>
                  </a:lnTo>
                  <a:lnTo>
                    <a:pt x="4476" y="28128"/>
                  </a:lnTo>
                  <a:lnTo>
                    <a:pt x="4476" y="28084"/>
                  </a:lnTo>
                  <a:lnTo>
                    <a:pt x="4344" y="25452"/>
                  </a:lnTo>
                  <a:lnTo>
                    <a:pt x="4432" y="22029"/>
                  </a:lnTo>
                  <a:lnTo>
                    <a:pt x="4783" y="19879"/>
                  </a:lnTo>
                  <a:lnTo>
                    <a:pt x="4959" y="18124"/>
                  </a:lnTo>
                  <a:lnTo>
                    <a:pt x="4959" y="15973"/>
                  </a:lnTo>
                  <a:lnTo>
                    <a:pt x="5090" y="13428"/>
                  </a:lnTo>
                  <a:lnTo>
                    <a:pt x="5178" y="10313"/>
                  </a:lnTo>
                  <a:lnTo>
                    <a:pt x="5178" y="10269"/>
                  </a:lnTo>
                  <a:lnTo>
                    <a:pt x="4827" y="8470"/>
                  </a:lnTo>
                  <a:lnTo>
                    <a:pt x="4344" y="5662"/>
                  </a:lnTo>
                  <a:lnTo>
                    <a:pt x="3686" y="922"/>
                  </a:lnTo>
                  <a:lnTo>
                    <a:pt x="3862" y="220"/>
                  </a:lnTo>
                  <a:lnTo>
                    <a:pt x="3862" y="133"/>
                  </a:lnTo>
                  <a:lnTo>
                    <a:pt x="3862" y="89"/>
                  </a:lnTo>
                  <a:lnTo>
                    <a:pt x="3818" y="45"/>
                  </a:lnTo>
                  <a:lnTo>
                    <a:pt x="377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" name="Google Shape;1030;p48"/>
            <p:cNvSpPr/>
            <p:nvPr/>
          </p:nvSpPr>
          <p:spPr>
            <a:xfrm>
              <a:off x="1174950" y="3213475"/>
              <a:ext cx="113025" cy="1464525"/>
            </a:xfrm>
            <a:custGeom>
              <a:avLst/>
              <a:gdLst/>
              <a:ahLst/>
              <a:cxnLst/>
              <a:rect l="l" t="t" r="r" b="b"/>
              <a:pathLst>
                <a:path w="4521" h="58581" extrusionOk="0">
                  <a:moveTo>
                    <a:pt x="3292" y="0"/>
                  </a:moveTo>
                  <a:lnTo>
                    <a:pt x="3248" y="44"/>
                  </a:lnTo>
                  <a:lnTo>
                    <a:pt x="3204" y="88"/>
                  </a:lnTo>
                  <a:lnTo>
                    <a:pt x="3160" y="132"/>
                  </a:lnTo>
                  <a:lnTo>
                    <a:pt x="3073" y="395"/>
                  </a:lnTo>
                  <a:lnTo>
                    <a:pt x="3073" y="483"/>
                  </a:lnTo>
                  <a:lnTo>
                    <a:pt x="3424" y="3467"/>
                  </a:lnTo>
                  <a:lnTo>
                    <a:pt x="3950" y="6977"/>
                  </a:lnTo>
                  <a:lnTo>
                    <a:pt x="4170" y="8381"/>
                  </a:lnTo>
                  <a:lnTo>
                    <a:pt x="3994" y="13033"/>
                  </a:lnTo>
                  <a:lnTo>
                    <a:pt x="3950" y="15622"/>
                  </a:lnTo>
                  <a:lnTo>
                    <a:pt x="3643" y="17816"/>
                  </a:lnTo>
                  <a:lnTo>
                    <a:pt x="3292" y="19834"/>
                  </a:lnTo>
                  <a:lnTo>
                    <a:pt x="3292" y="19878"/>
                  </a:lnTo>
                  <a:lnTo>
                    <a:pt x="3248" y="23959"/>
                  </a:lnTo>
                  <a:lnTo>
                    <a:pt x="3336" y="26943"/>
                  </a:lnTo>
                  <a:lnTo>
                    <a:pt x="3468" y="28873"/>
                  </a:lnTo>
                  <a:lnTo>
                    <a:pt x="3073" y="32208"/>
                  </a:lnTo>
                  <a:lnTo>
                    <a:pt x="2765" y="34315"/>
                  </a:lnTo>
                  <a:lnTo>
                    <a:pt x="2458" y="35499"/>
                  </a:lnTo>
                  <a:lnTo>
                    <a:pt x="1274" y="39098"/>
                  </a:lnTo>
                  <a:lnTo>
                    <a:pt x="1098" y="40238"/>
                  </a:lnTo>
                  <a:lnTo>
                    <a:pt x="1054" y="40282"/>
                  </a:lnTo>
                  <a:lnTo>
                    <a:pt x="1274" y="43486"/>
                  </a:lnTo>
                  <a:lnTo>
                    <a:pt x="484" y="46118"/>
                  </a:lnTo>
                  <a:lnTo>
                    <a:pt x="1" y="47435"/>
                  </a:lnTo>
                  <a:lnTo>
                    <a:pt x="1" y="47479"/>
                  </a:lnTo>
                  <a:lnTo>
                    <a:pt x="1" y="48312"/>
                  </a:lnTo>
                  <a:lnTo>
                    <a:pt x="1" y="48356"/>
                  </a:lnTo>
                  <a:lnTo>
                    <a:pt x="1493" y="53095"/>
                  </a:lnTo>
                  <a:lnTo>
                    <a:pt x="2634" y="56606"/>
                  </a:lnTo>
                  <a:lnTo>
                    <a:pt x="3468" y="58493"/>
                  </a:lnTo>
                  <a:lnTo>
                    <a:pt x="3511" y="58537"/>
                  </a:lnTo>
                  <a:lnTo>
                    <a:pt x="3599" y="58580"/>
                  </a:lnTo>
                  <a:lnTo>
                    <a:pt x="3687" y="58580"/>
                  </a:lnTo>
                  <a:lnTo>
                    <a:pt x="3731" y="58537"/>
                  </a:lnTo>
                  <a:lnTo>
                    <a:pt x="3775" y="58493"/>
                  </a:lnTo>
                  <a:lnTo>
                    <a:pt x="3775" y="58405"/>
                  </a:lnTo>
                  <a:lnTo>
                    <a:pt x="3775" y="58361"/>
                  </a:lnTo>
                  <a:lnTo>
                    <a:pt x="2985" y="56474"/>
                  </a:lnTo>
                  <a:lnTo>
                    <a:pt x="1844" y="53008"/>
                  </a:lnTo>
                  <a:lnTo>
                    <a:pt x="352" y="48312"/>
                  </a:lnTo>
                  <a:lnTo>
                    <a:pt x="352" y="47523"/>
                  </a:lnTo>
                  <a:lnTo>
                    <a:pt x="791" y="46206"/>
                  </a:lnTo>
                  <a:lnTo>
                    <a:pt x="1581" y="43573"/>
                  </a:lnTo>
                  <a:lnTo>
                    <a:pt x="1625" y="43529"/>
                  </a:lnTo>
                  <a:lnTo>
                    <a:pt x="1405" y="40282"/>
                  </a:lnTo>
                  <a:lnTo>
                    <a:pt x="1625" y="39185"/>
                  </a:lnTo>
                  <a:lnTo>
                    <a:pt x="2765" y="35587"/>
                  </a:lnTo>
                  <a:lnTo>
                    <a:pt x="3116" y="34402"/>
                  </a:lnTo>
                  <a:lnTo>
                    <a:pt x="3424" y="32252"/>
                  </a:lnTo>
                  <a:lnTo>
                    <a:pt x="3819" y="28873"/>
                  </a:lnTo>
                  <a:lnTo>
                    <a:pt x="3819" y="28830"/>
                  </a:lnTo>
                  <a:lnTo>
                    <a:pt x="3687" y="26943"/>
                  </a:lnTo>
                  <a:lnTo>
                    <a:pt x="3599" y="23959"/>
                  </a:lnTo>
                  <a:lnTo>
                    <a:pt x="3643" y="19878"/>
                  </a:lnTo>
                  <a:lnTo>
                    <a:pt x="3994" y="17859"/>
                  </a:lnTo>
                  <a:lnTo>
                    <a:pt x="4301" y="15665"/>
                  </a:lnTo>
                  <a:lnTo>
                    <a:pt x="4301" y="15622"/>
                  </a:lnTo>
                  <a:lnTo>
                    <a:pt x="4345" y="13033"/>
                  </a:lnTo>
                  <a:lnTo>
                    <a:pt x="4521" y="8381"/>
                  </a:lnTo>
                  <a:lnTo>
                    <a:pt x="4521" y="8337"/>
                  </a:lnTo>
                  <a:lnTo>
                    <a:pt x="3775" y="3379"/>
                  </a:lnTo>
                  <a:lnTo>
                    <a:pt x="3424" y="439"/>
                  </a:lnTo>
                  <a:lnTo>
                    <a:pt x="3511" y="220"/>
                  </a:lnTo>
                  <a:lnTo>
                    <a:pt x="3511" y="176"/>
                  </a:lnTo>
                  <a:lnTo>
                    <a:pt x="3468" y="88"/>
                  </a:lnTo>
                  <a:lnTo>
                    <a:pt x="3424" y="44"/>
                  </a:lnTo>
                  <a:lnTo>
                    <a:pt x="338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" name="Google Shape;1031;p48"/>
            <p:cNvSpPr/>
            <p:nvPr/>
          </p:nvSpPr>
          <p:spPr>
            <a:xfrm>
              <a:off x="1139850" y="4002225"/>
              <a:ext cx="64750" cy="674675"/>
            </a:xfrm>
            <a:custGeom>
              <a:avLst/>
              <a:gdLst/>
              <a:ahLst/>
              <a:cxnLst/>
              <a:rect l="l" t="t" r="r" b="b"/>
              <a:pathLst>
                <a:path w="2590" h="26987" extrusionOk="0">
                  <a:moveTo>
                    <a:pt x="2370" y="0"/>
                  </a:moveTo>
                  <a:lnTo>
                    <a:pt x="2283" y="44"/>
                  </a:lnTo>
                  <a:lnTo>
                    <a:pt x="2239" y="88"/>
                  </a:lnTo>
                  <a:lnTo>
                    <a:pt x="2239" y="132"/>
                  </a:lnTo>
                  <a:lnTo>
                    <a:pt x="2019" y="1931"/>
                  </a:lnTo>
                  <a:lnTo>
                    <a:pt x="1624" y="3203"/>
                  </a:lnTo>
                  <a:lnTo>
                    <a:pt x="571" y="5617"/>
                  </a:lnTo>
                  <a:lnTo>
                    <a:pt x="132" y="6889"/>
                  </a:lnTo>
                  <a:lnTo>
                    <a:pt x="132" y="6933"/>
                  </a:lnTo>
                  <a:lnTo>
                    <a:pt x="1" y="10049"/>
                  </a:lnTo>
                  <a:lnTo>
                    <a:pt x="220" y="14393"/>
                  </a:lnTo>
                  <a:lnTo>
                    <a:pt x="89" y="17640"/>
                  </a:lnTo>
                  <a:lnTo>
                    <a:pt x="220" y="20229"/>
                  </a:lnTo>
                  <a:lnTo>
                    <a:pt x="483" y="22467"/>
                  </a:lnTo>
                  <a:lnTo>
                    <a:pt x="527" y="24793"/>
                  </a:lnTo>
                  <a:lnTo>
                    <a:pt x="527" y="24880"/>
                  </a:lnTo>
                  <a:lnTo>
                    <a:pt x="703" y="25275"/>
                  </a:lnTo>
                  <a:lnTo>
                    <a:pt x="747" y="26811"/>
                  </a:lnTo>
                  <a:lnTo>
                    <a:pt x="791" y="26855"/>
                  </a:lnTo>
                  <a:lnTo>
                    <a:pt x="835" y="26899"/>
                  </a:lnTo>
                  <a:lnTo>
                    <a:pt x="878" y="26943"/>
                  </a:lnTo>
                  <a:lnTo>
                    <a:pt x="922" y="26987"/>
                  </a:lnTo>
                  <a:lnTo>
                    <a:pt x="966" y="26987"/>
                  </a:lnTo>
                  <a:lnTo>
                    <a:pt x="1010" y="26943"/>
                  </a:lnTo>
                  <a:lnTo>
                    <a:pt x="1054" y="26899"/>
                  </a:lnTo>
                  <a:lnTo>
                    <a:pt x="1098" y="26855"/>
                  </a:lnTo>
                  <a:lnTo>
                    <a:pt x="1098" y="26767"/>
                  </a:lnTo>
                  <a:lnTo>
                    <a:pt x="1054" y="25231"/>
                  </a:lnTo>
                  <a:lnTo>
                    <a:pt x="1054" y="25187"/>
                  </a:lnTo>
                  <a:lnTo>
                    <a:pt x="878" y="24749"/>
                  </a:lnTo>
                  <a:lnTo>
                    <a:pt x="835" y="22423"/>
                  </a:lnTo>
                  <a:lnTo>
                    <a:pt x="571" y="20185"/>
                  </a:lnTo>
                  <a:lnTo>
                    <a:pt x="440" y="17596"/>
                  </a:lnTo>
                  <a:lnTo>
                    <a:pt x="571" y="14393"/>
                  </a:lnTo>
                  <a:lnTo>
                    <a:pt x="352" y="10049"/>
                  </a:lnTo>
                  <a:lnTo>
                    <a:pt x="483" y="6977"/>
                  </a:lnTo>
                  <a:lnTo>
                    <a:pt x="878" y="5748"/>
                  </a:lnTo>
                  <a:lnTo>
                    <a:pt x="1975" y="3335"/>
                  </a:lnTo>
                  <a:lnTo>
                    <a:pt x="2370" y="2019"/>
                  </a:lnTo>
                  <a:lnTo>
                    <a:pt x="2370" y="1975"/>
                  </a:lnTo>
                  <a:lnTo>
                    <a:pt x="2590" y="176"/>
                  </a:lnTo>
                  <a:lnTo>
                    <a:pt x="2590" y="132"/>
                  </a:lnTo>
                  <a:lnTo>
                    <a:pt x="2546" y="44"/>
                  </a:lnTo>
                  <a:lnTo>
                    <a:pt x="250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" name="Google Shape;1032;p48"/>
            <p:cNvSpPr/>
            <p:nvPr/>
          </p:nvSpPr>
          <p:spPr>
            <a:xfrm>
              <a:off x="1106950" y="3840950"/>
              <a:ext cx="64750" cy="782200"/>
            </a:xfrm>
            <a:custGeom>
              <a:avLst/>
              <a:gdLst/>
              <a:ahLst/>
              <a:cxnLst/>
              <a:rect l="l" t="t" r="r" b="b"/>
              <a:pathLst>
                <a:path w="2590" h="31288" extrusionOk="0">
                  <a:moveTo>
                    <a:pt x="2019" y="1"/>
                  </a:moveTo>
                  <a:lnTo>
                    <a:pt x="1975" y="45"/>
                  </a:lnTo>
                  <a:lnTo>
                    <a:pt x="1887" y="45"/>
                  </a:lnTo>
                  <a:lnTo>
                    <a:pt x="1843" y="132"/>
                  </a:lnTo>
                  <a:lnTo>
                    <a:pt x="1843" y="176"/>
                  </a:lnTo>
                  <a:lnTo>
                    <a:pt x="1843" y="2853"/>
                  </a:lnTo>
                  <a:lnTo>
                    <a:pt x="2063" y="6056"/>
                  </a:lnTo>
                  <a:lnTo>
                    <a:pt x="2238" y="7548"/>
                  </a:lnTo>
                  <a:lnTo>
                    <a:pt x="2151" y="8206"/>
                  </a:lnTo>
                  <a:lnTo>
                    <a:pt x="1097" y="10488"/>
                  </a:lnTo>
                  <a:lnTo>
                    <a:pt x="308" y="12419"/>
                  </a:lnTo>
                  <a:lnTo>
                    <a:pt x="308" y="12507"/>
                  </a:lnTo>
                  <a:lnTo>
                    <a:pt x="0" y="16324"/>
                  </a:lnTo>
                  <a:lnTo>
                    <a:pt x="0" y="16368"/>
                  </a:lnTo>
                  <a:lnTo>
                    <a:pt x="88" y="18299"/>
                  </a:lnTo>
                  <a:lnTo>
                    <a:pt x="439" y="21985"/>
                  </a:lnTo>
                  <a:lnTo>
                    <a:pt x="439" y="24705"/>
                  </a:lnTo>
                  <a:lnTo>
                    <a:pt x="746" y="28918"/>
                  </a:lnTo>
                  <a:lnTo>
                    <a:pt x="834" y="29971"/>
                  </a:lnTo>
                  <a:lnTo>
                    <a:pt x="834" y="30015"/>
                  </a:lnTo>
                  <a:lnTo>
                    <a:pt x="1317" y="31156"/>
                  </a:lnTo>
                  <a:lnTo>
                    <a:pt x="1405" y="31244"/>
                  </a:lnTo>
                  <a:lnTo>
                    <a:pt x="1492" y="31287"/>
                  </a:lnTo>
                  <a:lnTo>
                    <a:pt x="1580" y="31244"/>
                  </a:lnTo>
                  <a:lnTo>
                    <a:pt x="1624" y="31200"/>
                  </a:lnTo>
                  <a:lnTo>
                    <a:pt x="1668" y="31156"/>
                  </a:lnTo>
                  <a:lnTo>
                    <a:pt x="1668" y="31112"/>
                  </a:lnTo>
                  <a:lnTo>
                    <a:pt x="1668" y="31024"/>
                  </a:lnTo>
                  <a:lnTo>
                    <a:pt x="1185" y="29927"/>
                  </a:lnTo>
                  <a:lnTo>
                    <a:pt x="1097" y="28874"/>
                  </a:lnTo>
                  <a:lnTo>
                    <a:pt x="790" y="24661"/>
                  </a:lnTo>
                  <a:lnTo>
                    <a:pt x="790" y="21985"/>
                  </a:lnTo>
                  <a:lnTo>
                    <a:pt x="439" y="18255"/>
                  </a:lnTo>
                  <a:lnTo>
                    <a:pt x="351" y="16368"/>
                  </a:lnTo>
                  <a:lnTo>
                    <a:pt x="615" y="12550"/>
                  </a:lnTo>
                  <a:lnTo>
                    <a:pt x="1448" y="10620"/>
                  </a:lnTo>
                  <a:lnTo>
                    <a:pt x="2502" y="8338"/>
                  </a:lnTo>
                  <a:lnTo>
                    <a:pt x="2502" y="8294"/>
                  </a:lnTo>
                  <a:lnTo>
                    <a:pt x="2589" y="7592"/>
                  </a:lnTo>
                  <a:lnTo>
                    <a:pt x="2589" y="7548"/>
                  </a:lnTo>
                  <a:lnTo>
                    <a:pt x="2414" y="6056"/>
                  </a:lnTo>
                  <a:lnTo>
                    <a:pt x="2194" y="2853"/>
                  </a:lnTo>
                  <a:lnTo>
                    <a:pt x="2194" y="176"/>
                  </a:lnTo>
                  <a:lnTo>
                    <a:pt x="2194" y="132"/>
                  </a:lnTo>
                  <a:lnTo>
                    <a:pt x="2151" y="45"/>
                  </a:lnTo>
                  <a:lnTo>
                    <a:pt x="2107" y="45"/>
                  </a:lnTo>
                  <a:lnTo>
                    <a:pt x="201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3" name="Google Shape;1033;p48"/>
            <p:cNvSpPr/>
            <p:nvPr/>
          </p:nvSpPr>
          <p:spPr>
            <a:xfrm>
              <a:off x="1074025" y="3794875"/>
              <a:ext cx="75725" cy="787675"/>
            </a:xfrm>
            <a:custGeom>
              <a:avLst/>
              <a:gdLst/>
              <a:ahLst/>
              <a:cxnLst/>
              <a:rect l="l" t="t" r="r" b="b"/>
              <a:pathLst>
                <a:path w="3029" h="31507" extrusionOk="0">
                  <a:moveTo>
                    <a:pt x="2765" y="1"/>
                  </a:moveTo>
                  <a:lnTo>
                    <a:pt x="2678" y="45"/>
                  </a:lnTo>
                  <a:lnTo>
                    <a:pt x="2678" y="132"/>
                  </a:lnTo>
                  <a:lnTo>
                    <a:pt x="2634" y="176"/>
                  </a:lnTo>
                  <a:lnTo>
                    <a:pt x="2678" y="791"/>
                  </a:lnTo>
                  <a:lnTo>
                    <a:pt x="2546" y="1712"/>
                  </a:lnTo>
                  <a:lnTo>
                    <a:pt x="1317" y="5442"/>
                  </a:lnTo>
                  <a:lnTo>
                    <a:pt x="1317" y="5486"/>
                  </a:lnTo>
                  <a:lnTo>
                    <a:pt x="1142" y="6320"/>
                  </a:lnTo>
                  <a:lnTo>
                    <a:pt x="1142" y="6407"/>
                  </a:lnTo>
                  <a:lnTo>
                    <a:pt x="1317" y="7592"/>
                  </a:lnTo>
                  <a:lnTo>
                    <a:pt x="1054" y="11892"/>
                  </a:lnTo>
                  <a:lnTo>
                    <a:pt x="352" y="13516"/>
                  </a:lnTo>
                  <a:lnTo>
                    <a:pt x="352" y="13560"/>
                  </a:lnTo>
                  <a:lnTo>
                    <a:pt x="133" y="14745"/>
                  </a:lnTo>
                  <a:lnTo>
                    <a:pt x="133" y="14788"/>
                  </a:lnTo>
                  <a:lnTo>
                    <a:pt x="1" y="16982"/>
                  </a:lnTo>
                  <a:lnTo>
                    <a:pt x="45" y="19176"/>
                  </a:lnTo>
                  <a:lnTo>
                    <a:pt x="45" y="19220"/>
                  </a:lnTo>
                  <a:lnTo>
                    <a:pt x="352" y="21678"/>
                  </a:lnTo>
                  <a:lnTo>
                    <a:pt x="747" y="25495"/>
                  </a:lnTo>
                  <a:lnTo>
                    <a:pt x="791" y="28040"/>
                  </a:lnTo>
                  <a:lnTo>
                    <a:pt x="1010" y="30322"/>
                  </a:lnTo>
                  <a:lnTo>
                    <a:pt x="1054" y="30410"/>
                  </a:lnTo>
                  <a:lnTo>
                    <a:pt x="1405" y="31375"/>
                  </a:lnTo>
                  <a:lnTo>
                    <a:pt x="1493" y="31463"/>
                  </a:lnTo>
                  <a:lnTo>
                    <a:pt x="1581" y="31507"/>
                  </a:lnTo>
                  <a:lnTo>
                    <a:pt x="1625" y="31463"/>
                  </a:lnTo>
                  <a:lnTo>
                    <a:pt x="1712" y="31463"/>
                  </a:lnTo>
                  <a:lnTo>
                    <a:pt x="1756" y="31375"/>
                  </a:lnTo>
                  <a:lnTo>
                    <a:pt x="1756" y="31331"/>
                  </a:lnTo>
                  <a:lnTo>
                    <a:pt x="1756" y="31244"/>
                  </a:lnTo>
                  <a:lnTo>
                    <a:pt x="1361" y="30278"/>
                  </a:lnTo>
                  <a:lnTo>
                    <a:pt x="1142" y="28040"/>
                  </a:lnTo>
                  <a:lnTo>
                    <a:pt x="1098" y="25495"/>
                  </a:lnTo>
                  <a:lnTo>
                    <a:pt x="703" y="21634"/>
                  </a:lnTo>
                  <a:lnTo>
                    <a:pt x="396" y="19176"/>
                  </a:lnTo>
                  <a:lnTo>
                    <a:pt x="352" y="16982"/>
                  </a:lnTo>
                  <a:lnTo>
                    <a:pt x="484" y="14832"/>
                  </a:lnTo>
                  <a:lnTo>
                    <a:pt x="703" y="13648"/>
                  </a:lnTo>
                  <a:lnTo>
                    <a:pt x="1405" y="12024"/>
                  </a:lnTo>
                  <a:lnTo>
                    <a:pt x="1405" y="11936"/>
                  </a:lnTo>
                  <a:lnTo>
                    <a:pt x="1668" y="7592"/>
                  </a:lnTo>
                  <a:lnTo>
                    <a:pt x="1668" y="7548"/>
                  </a:lnTo>
                  <a:lnTo>
                    <a:pt x="1493" y="6363"/>
                  </a:lnTo>
                  <a:lnTo>
                    <a:pt x="1625" y="5530"/>
                  </a:lnTo>
                  <a:lnTo>
                    <a:pt x="2897" y="1800"/>
                  </a:lnTo>
                  <a:lnTo>
                    <a:pt x="2897" y="1756"/>
                  </a:lnTo>
                  <a:lnTo>
                    <a:pt x="3029" y="834"/>
                  </a:lnTo>
                  <a:lnTo>
                    <a:pt x="3029" y="791"/>
                  </a:lnTo>
                  <a:lnTo>
                    <a:pt x="2985" y="176"/>
                  </a:lnTo>
                  <a:lnTo>
                    <a:pt x="2985" y="89"/>
                  </a:lnTo>
                  <a:lnTo>
                    <a:pt x="2941" y="45"/>
                  </a:lnTo>
                  <a:lnTo>
                    <a:pt x="289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4" name="Google Shape;1034;p48"/>
            <p:cNvSpPr/>
            <p:nvPr/>
          </p:nvSpPr>
          <p:spPr>
            <a:xfrm>
              <a:off x="1043325" y="4272075"/>
              <a:ext cx="50475" cy="285250"/>
            </a:xfrm>
            <a:custGeom>
              <a:avLst/>
              <a:gdLst/>
              <a:ahLst/>
              <a:cxnLst/>
              <a:rect l="l" t="t" r="r" b="b"/>
              <a:pathLst>
                <a:path w="2019" h="11410" extrusionOk="0">
                  <a:moveTo>
                    <a:pt x="88" y="1"/>
                  </a:moveTo>
                  <a:lnTo>
                    <a:pt x="44" y="45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307" y="2063"/>
                  </a:lnTo>
                  <a:lnTo>
                    <a:pt x="527" y="4213"/>
                  </a:lnTo>
                  <a:lnTo>
                    <a:pt x="1229" y="10313"/>
                  </a:lnTo>
                  <a:lnTo>
                    <a:pt x="1229" y="10356"/>
                  </a:lnTo>
                  <a:lnTo>
                    <a:pt x="1712" y="11278"/>
                  </a:lnTo>
                  <a:lnTo>
                    <a:pt x="1756" y="11366"/>
                  </a:lnTo>
                  <a:lnTo>
                    <a:pt x="1887" y="11410"/>
                  </a:lnTo>
                  <a:lnTo>
                    <a:pt x="1931" y="11366"/>
                  </a:lnTo>
                  <a:lnTo>
                    <a:pt x="2019" y="11322"/>
                  </a:lnTo>
                  <a:lnTo>
                    <a:pt x="2019" y="11278"/>
                  </a:lnTo>
                  <a:lnTo>
                    <a:pt x="2019" y="11190"/>
                  </a:lnTo>
                  <a:lnTo>
                    <a:pt x="2019" y="11146"/>
                  </a:lnTo>
                  <a:lnTo>
                    <a:pt x="1536" y="10225"/>
                  </a:lnTo>
                  <a:lnTo>
                    <a:pt x="878" y="4213"/>
                  </a:lnTo>
                  <a:lnTo>
                    <a:pt x="659" y="2019"/>
                  </a:lnTo>
                  <a:lnTo>
                    <a:pt x="351" y="132"/>
                  </a:lnTo>
                  <a:lnTo>
                    <a:pt x="307" y="88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5" name="Google Shape;1035;p48"/>
            <p:cNvSpPr/>
            <p:nvPr/>
          </p:nvSpPr>
          <p:spPr>
            <a:xfrm>
              <a:off x="1022475" y="4402625"/>
              <a:ext cx="26350" cy="111925"/>
            </a:xfrm>
            <a:custGeom>
              <a:avLst/>
              <a:gdLst/>
              <a:ahLst/>
              <a:cxnLst/>
              <a:rect l="l" t="t" r="r" b="b"/>
              <a:pathLst>
                <a:path w="1054" h="4477" extrusionOk="0">
                  <a:moveTo>
                    <a:pt x="88" y="0"/>
                  </a:moveTo>
                  <a:lnTo>
                    <a:pt x="44" y="44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88" y="2853"/>
                  </a:lnTo>
                  <a:lnTo>
                    <a:pt x="88" y="2897"/>
                  </a:lnTo>
                  <a:lnTo>
                    <a:pt x="264" y="3555"/>
                  </a:lnTo>
                  <a:lnTo>
                    <a:pt x="308" y="3599"/>
                  </a:lnTo>
                  <a:lnTo>
                    <a:pt x="703" y="4388"/>
                  </a:lnTo>
                  <a:lnTo>
                    <a:pt x="790" y="4432"/>
                  </a:lnTo>
                  <a:lnTo>
                    <a:pt x="878" y="4476"/>
                  </a:lnTo>
                  <a:lnTo>
                    <a:pt x="922" y="4432"/>
                  </a:lnTo>
                  <a:lnTo>
                    <a:pt x="1010" y="4388"/>
                  </a:lnTo>
                  <a:lnTo>
                    <a:pt x="1010" y="4345"/>
                  </a:lnTo>
                  <a:lnTo>
                    <a:pt x="1054" y="4257"/>
                  </a:lnTo>
                  <a:lnTo>
                    <a:pt x="1010" y="4213"/>
                  </a:lnTo>
                  <a:lnTo>
                    <a:pt x="615" y="3423"/>
                  </a:lnTo>
                  <a:lnTo>
                    <a:pt x="439" y="2809"/>
                  </a:lnTo>
                  <a:lnTo>
                    <a:pt x="352" y="264"/>
                  </a:lnTo>
                  <a:lnTo>
                    <a:pt x="352" y="176"/>
                  </a:lnTo>
                  <a:lnTo>
                    <a:pt x="352" y="132"/>
                  </a:lnTo>
                  <a:lnTo>
                    <a:pt x="352" y="44"/>
                  </a:lnTo>
                  <a:lnTo>
                    <a:pt x="30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6" name="Google Shape;1036;p48"/>
            <p:cNvSpPr/>
            <p:nvPr/>
          </p:nvSpPr>
          <p:spPr>
            <a:xfrm>
              <a:off x="1765150" y="4491475"/>
              <a:ext cx="95475" cy="49400"/>
            </a:xfrm>
            <a:custGeom>
              <a:avLst/>
              <a:gdLst/>
              <a:ahLst/>
              <a:cxnLst/>
              <a:rect l="l" t="t" r="r" b="b"/>
              <a:pathLst>
                <a:path w="3819" h="1976" extrusionOk="0">
                  <a:moveTo>
                    <a:pt x="220" y="1"/>
                  </a:moveTo>
                  <a:lnTo>
                    <a:pt x="132" y="45"/>
                  </a:lnTo>
                  <a:lnTo>
                    <a:pt x="88" y="45"/>
                  </a:lnTo>
                  <a:lnTo>
                    <a:pt x="45" y="132"/>
                  </a:lnTo>
                  <a:lnTo>
                    <a:pt x="1" y="176"/>
                  </a:lnTo>
                  <a:lnTo>
                    <a:pt x="45" y="264"/>
                  </a:lnTo>
                  <a:lnTo>
                    <a:pt x="45" y="308"/>
                  </a:lnTo>
                  <a:lnTo>
                    <a:pt x="132" y="352"/>
                  </a:lnTo>
                  <a:lnTo>
                    <a:pt x="1449" y="1054"/>
                  </a:lnTo>
                  <a:lnTo>
                    <a:pt x="3028" y="1975"/>
                  </a:lnTo>
                  <a:lnTo>
                    <a:pt x="3116" y="1975"/>
                  </a:lnTo>
                  <a:lnTo>
                    <a:pt x="3248" y="1931"/>
                  </a:lnTo>
                  <a:lnTo>
                    <a:pt x="3774" y="1493"/>
                  </a:lnTo>
                  <a:lnTo>
                    <a:pt x="3818" y="1449"/>
                  </a:lnTo>
                  <a:lnTo>
                    <a:pt x="3818" y="1361"/>
                  </a:lnTo>
                  <a:lnTo>
                    <a:pt x="3818" y="1317"/>
                  </a:lnTo>
                  <a:lnTo>
                    <a:pt x="3774" y="1273"/>
                  </a:lnTo>
                  <a:lnTo>
                    <a:pt x="3731" y="1229"/>
                  </a:lnTo>
                  <a:lnTo>
                    <a:pt x="3687" y="1186"/>
                  </a:lnTo>
                  <a:lnTo>
                    <a:pt x="3599" y="1186"/>
                  </a:lnTo>
                  <a:lnTo>
                    <a:pt x="3555" y="1229"/>
                  </a:lnTo>
                  <a:lnTo>
                    <a:pt x="3116" y="1580"/>
                  </a:lnTo>
                  <a:lnTo>
                    <a:pt x="1624" y="747"/>
                  </a:lnTo>
                  <a:lnTo>
                    <a:pt x="264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7" name="Google Shape;1037;p48"/>
            <p:cNvSpPr/>
            <p:nvPr/>
          </p:nvSpPr>
          <p:spPr>
            <a:xfrm>
              <a:off x="1765150" y="4467350"/>
              <a:ext cx="97675" cy="45000"/>
            </a:xfrm>
            <a:custGeom>
              <a:avLst/>
              <a:gdLst/>
              <a:ahLst/>
              <a:cxnLst/>
              <a:rect l="l" t="t" r="r" b="b"/>
              <a:pathLst>
                <a:path w="3907" h="1800" extrusionOk="0">
                  <a:moveTo>
                    <a:pt x="176" y="0"/>
                  </a:moveTo>
                  <a:lnTo>
                    <a:pt x="88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45" y="264"/>
                  </a:lnTo>
                  <a:lnTo>
                    <a:pt x="88" y="351"/>
                  </a:lnTo>
                  <a:lnTo>
                    <a:pt x="527" y="702"/>
                  </a:lnTo>
                  <a:lnTo>
                    <a:pt x="571" y="746"/>
                  </a:lnTo>
                  <a:lnTo>
                    <a:pt x="2458" y="1536"/>
                  </a:lnTo>
                  <a:lnTo>
                    <a:pt x="3336" y="1799"/>
                  </a:lnTo>
                  <a:lnTo>
                    <a:pt x="3379" y="1799"/>
                  </a:lnTo>
                  <a:lnTo>
                    <a:pt x="3467" y="1756"/>
                  </a:lnTo>
                  <a:lnTo>
                    <a:pt x="3818" y="1580"/>
                  </a:lnTo>
                  <a:lnTo>
                    <a:pt x="3862" y="1536"/>
                  </a:lnTo>
                  <a:lnTo>
                    <a:pt x="3906" y="1448"/>
                  </a:lnTo>
                  <a:lnTo>
                    <a:pt x="3906" y="1405"/>
                  </a:lnTo>
                  <a:lnTo>
                    <a:pt x="3906" y="1317"/>
                  </a:lnTo>
                  <a:lnTo>
                    <a:pt x="3862" y="1273"/>
                  </a:lnTo>
                  <a:lnTo>
                    <a:pt x="3774" y="1229"/>
                  </a:lnTo>
                  <a:lnTo>
                    <a:pt x="3731" y="1229"/>
                  </a:lnTo>
                  <a:lnTo>
                    <a:pt x="3643" y="1273"/>
                  </a:lnTo>
                  <a:lnTo>
                    <a:pt x="3379" y="1448"/>
                  </a:lnTo>
                  <a:lnTo>
                    <a:pt x="2590" y="1229"/>
                  </a:lnTo>
                  <a:lnTo>
                    <a:pt x="747" y="439"/>
                  </a:lnTo>
                  <a:lnTo>
                    <a:pt x="308" y="44"/>
                  </a:lnTo>
                  <a:lnTo>
                    <a:pt x="220" y="44"/>
                  </a:lnTo>
                  <a:lnTo>
                    <a:pt x="17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8" name="Google Shape;1038;p48"/>
            <p:cNvSpPr/>
            <p:nvPr/>
          </p:nvSpPr>
          <p:spPr>
            <a:xfrm>
              <a:off x="1765150" y="4441025"/>
              <a:ext cx="127275" cy="43900"/>
            </a:xfrm>
            <a:custGeom>
              <a:avLst/>
              <a:gdLst/>
              <a:ahLst/>
              <a:cxnLst/>
              <a:rect l="l" t="t" r="r" b="b"/>
              <a:pathLst>
                <a:path w="5091" h="1756" extrusionOk="0">
                  <a:moveTo>
                    <a:pt x="176" y="0"/>
                  </a:moveTo>
                  <a:lnTo>
                    <a:pt x="88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176"/>
                  </a:lnTo>
                  <a:lnTo>
                    <a:pt x="1" y="264"/>
                  </a:lnTo>
                  <a:lnTo>
                    <a:pt x="45" y="307"/>
                  </a:lnTo>
                  <a:lnTo>
                    <a:pt x="571" y="834"/>
                  </a:lnTo>
                  <a:lnTo>
                    <a:pt x="1624" y="1404"/>
                  </a:lnTo>
                  <a:lnTo>
                    <a:pt x="2458" y="1755"/>
                  </a:lnTo>
                  <a:lnTo>
                    <a:pt x="2546" y="1755"/>
                  </a:lnTo>
                  <a:lnTo>
                    <a:pt x="3818" y="1668"/>
                  </a:lnTo>
                  <a:lnTo>
                    <a:pt x="3906" y="1668"/>
                  </a:lnTo>
                  <a:lnTo>
                    <a:pt x="5003" y="1009"/>
                  </a:lnTo>
                  <a:lnTo>
                    <a:pt x="5047" y="966"/>
                  </a:lnTo>
                  <a:lnTo>
                    <a:pt x="5047" y="878"/>
                  </a:lnTo>
                  <a:lnTo>
                    <a:pt x="5091" y="834"/>
                  </a:lnTo>
                  <a:lnTo>
                    <a:pt x="5047" y="746"/>
                  </a:lnTo>
                  <a:lnTo>
                    <a:pt x="5003" y="702"/>
                  </a:lnTo>
                  <a:lnTo>
                    <a:pt x="4915" y="658"/>
                  </a:lnTo>
                  <a:lnTo>
                    <a:pt x="4871" y="658"/>
                  </a:lnTo>
                  <a:lnTo>
                    <a:pt x="4784" y="702"/>
                  </a:lnTo>
                  <a:lnTo>
                    <a:pt x="3774" y="1317"/>
                  </a:lnTo>
                  <a:lnTo>
                    <a:pt x="2546" y="1404"/>
                  </a:lnTo>
                  <a:lnTo>
                    <a:pt x="1756" y="1097"/>
                  </a:lnTo>
                  <a:lnTo>
                    <a:pt x="791" y="527"/>
                  </a:lnTo>
                  <a:lnTo>
                    <a:pt x="264" y="44"/>
                  </a:lnTo>
                  <a:lnTo>
                    <a:pt x="220" y="44"/>
                  </a:lnTo>
                  <a:lnTo>
                    <a:pt x="17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9" name="Google Shape;1039;p48"/>
            <p:cNvSpPr/>
            <p:nvPr/>
          </p:nvSpPr>
          <p:spPr>
            <a:xfrm>
              <a:off x="1728950" y="4366425"/>
              <a:ext cx="241375" cy="79000"/>
            </a:xfrm>
            <a:custGeom>
              <a:avLst/>
              <a:gdLst/>
              <a:ahLst/>
              <a:cxnLst/>
              <a:rect l="l" t="t" r="r" b="b"/>
              <a:pathLst>
                <a:path w="9655" h="3160" extrusionOk="0">
                  <a:moveTo>
                    <a:pt x="176" y="0"/>
                  </a:moveTo>
                  <a:lnTo>
                    <a:pt x="88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45" y="264"/>
                  </a:lnTo>
                  <a:lnTo>
                    <a:pt x="308" y="702"/>
                  </a:lnTo>
                  <a:lnTo>
                    <a:pt x="878" y="1668"/>
                  </a:lnTo>
                  <a:lnTo>
                    <a:pt x="878" y="1712"/>
                  </a:lnTo>
                  <a:lnTo>
                    <a:pt x="1756" y="2502"/>
                  </a:lnTo>
                  <a:lnTo>
                    <a:pt x="1800" y="2545"/>
                  </a:lnTo>
                  <a:lnTo>
                    <a:pt x="2853" y="2896"/>
                  </a:lnTo>
                  <a:lnTo>
                    <a:pt x="2897" y="2896"/>
                  </a:lnTo>
                  <a:lnTo>
                    <a:pt x="6232" y="3160"/>
                  </a:lnTo>
                  <a:lnTo>
                    <a:pt x="6319" y="3160"/>
                  </a:lnTo>
                  <a:lnTo>
                    <a:pt x="9567" y="1536"/>
                  </a:lnTo>
                  <a:lnTo>
                    <a:pt x="9610" y="1492"/>
                  </a:lnTo>
                  <a:lnTo>
                    <a:pt x="9654" y="1448"/>
                  </a:lnTo>
                  <a:lnTo>
                    <a:pt x="9654" y="1361"/>
                  </a:lnTo>
                  <a:lnTo>
                    <a:pt x="9654" y="1317"/>
                  </a:lnTo>
                  <a:lnTo>
                    <a:pt x="9610" y="1229"/>
                  </a:lnTo>
                  <a:lnTo>
                    <a:pt x="9523" y="1229"/>
                  </a:lnTo>
                  <a:lnTo>
                    <a:pt x="9479" y="1185"/>
                  </a:lnTo>
                  <a:lnTo>
                    <a:pt x="9391" y="1229"/>
                  </a:lnTo>
                  <a:lnTo>
                    <a:pt x="6232" y="2809"/>
                  </a:lnTo>
                  <a:lnTo>
                    <a:pt x="2941" y="2545"/>
                  </a:lnTo>
                  <a:lnTo>
                    <a:pt x="1931" y="2194"/>
                  </a:lnTo>
                  <a:lnTo>
                    <a:pt x="1142" y="1492"/>
                  </a:lnTo>
                  <a:lnTo>
                    <a:pt x="571" y="527"/>
                  </a:lnTo>
                  <a:lnTo>
                    <a:pt x="352" y="88"/>
                  </a:lnTo>
                  <a:lnTo>
                    <a:pt x="308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0" name="Google Shape;1040;p48"/>
            <p:cNvSpPr/>
            <p:nvPr/>
          </p:nvSpPr>
          <p:spPr>
            <a:xfrm>
              <a:off x="1807950" y="46790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" name="Google Shape;1041;p48"/>
            <p:cNvSpPr/>
            <p:nvPr/>
          </p:nvSpPr>
          <p:spPr>
            <a:xfrm>
              <a:off x="1807950" y="46790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2" name="Google Shape;1042;p48"/>
            <p:cNvSpPr/>
            <p:nvPr/>
          </p:nvSpPr>
          <p:spPr>
            <a:xfrm>
              <a:off x="1490900" y="2760400"/>
              <a:ext cx="866675" cy="1925275"/>
            </a:xfrm>
            <a:custGeom>
              <a:avLst/>
              <a:gdLst/>
              <a:ahLst/>
              <a:cxnLst/>
              <a:rect l="l" t="t" r="r" b="b"/>
              <a:pathLst>
                <a:path w="34667" h="77011" extrusionOk="0">
                  <a:moveTo>
                    <a:pt x="34447" y="1"/>
                  </a:moveTo>
                  <a:lnTo>
                    <a:pt x="34359" y="44"/>
                  </a:lnTo>
                  <a:lnTo>
                    <a:pt x="31858" y="1931"/>
                  </a:lnTo>
                  <a:lnTo>
                    <a:pt x="28216" y="4915"/>
                  </a:lnTo>
                  <a:lnTo>
                    <a:pt x="25846" y="6758"/>
                  </a:lnTo>
                  <a:lnTo>
                    <a:pt x="23784" y="8426"/>
                  </a:lnTo>
                  <a:lnTo>
                    <a:pt x="20668" y="10883"/>
                  </a:lnTo>
                  <a:lnTo>
                    <a:pt x="15666" y="13077"/>
                  </a:lnTo>
                  <a:lnTo>
                    <a:pt x="15622" y="13077"/>
                  </a:lnTo>
                  <a:lnTo>
                    <a:pt x="13867" y="14174"/>
                  </a:lnTo>
                  <a:lnTo>
                    <a:pt x="13823" y="14218"/>
                  </a:lnTo>
                  <a:lnTo>
                    <a:pt x="12331" y="15622"/>
                  </a:lnTo>
                  <a:lnTo>
                    <a:pt x="12331" y="15666"/>
                  </a:lnTo>
                  <a:lnTo>
                    <a:pt x="10225" y="18386"/>
                  </a:lnTo>
                  <a:lnTo>
                    <a:pt x="9610" y="19045"/>
                  </a:lnTo>
                  <a:lnTo>
                    <a:pt x="8777" y="19571"/>
                  </a:lnTo>
                  <a:lnTo>
                    <a:pt x="8733" y="19615"/>
                  </a:lnTo>
                  <a:lnTo>
                    <a:pt x="8118" y="20229"/>
                  </a:lnTo>
                  <a:lnTo>
                    <a:pt x="8118" y="20273"/>
                  </a:lnTo>
                  <a:lnTo>
                    <a:pt x="7065" y="22204"/>
                  </a:lnTo>
                  <a:lnTo>
                    <a:pt x="7021" y="22204"/>
                  </a:lnTo>
                  <a:lnTo>
                    <a:pt x="6451" y="23915"/>
                  </a:lnTo>
                  <a:lnTo>
                    <a:pt x="6451" y="23959"/>
                  </a:lnTo>
                  <a:lnTo>
                    <a:pt x="6319" y="25583"/>
                  </a:lnTo>
                  <a:lnTo>
                    <a:pt x="6319" y="25627"/>
                  </a:lnTo>
                  <a:lnTo>
                    <a:pt x="6846" y="28347"/>
                  </a:lnTo>
                  <a:lnTo>
                    <a:pt x="6846" y="30629"/>
                  </a:lnTo>
                  <a:lnTo>
                    <a:pt x="6275" y="35631"/>
                  </a:lnTo>
                  <a:lnTo>
                    <a:pt x="5837" y="38966"/>
                  </a:lnTo>
                  <a:lnTo>
                    <a:pt x="5442" y="41819"/>
                  </a:lnTo>
                  <a:lnTo>
                    <a:pt x="5135" y="43662"/>
                  </a:lnTo>
                  <a:lnTo>
                    <a:pt x="4169" y="47699"/>
                  </a:lnTo>
                  <a:lnTo>
                    <a:pt x="3599" y="50200"/>
                  </a:lnTo>
                  <a:lnTo>
                    <a:pt x="3292" y="52087"/>
                  </a:lnTo>
                  <a:lnTo>
                    <a:pt x="2633" y="53491"/>
                  </a:lnTo>
                  <a:lnTo>
                    <a:pt x="2633" y="53535"/>
                  </a:lnTo>
                  <a:lnTo>
                    <a:pt x="2107" y="56387"/>
                  </a:lnTo>
                  <a:lnTo>
                    <a:pt x="834" y="60512"/>
                  </a:lnTo>
                  <a:lnTo>
                    <a:pt x="220" y="62837"/>
                  </a:lnTo>
                  <a:lnTo>
                    <a:pt x="1" y="63846"/>
                  </a:lnTo>
                  <a:lnTo>
                    <a:pt x="1" y="63890"/>
                  </a:lnTo>
                  <a:lnTo>
                    <a:pt x="44" y="64856"/>
                  </a:lnTo>
                  <a:lnTo>
                    <a:pt x="88" y="64987"/>
                  </a:lnTo>
                  <a:lnTo>
                    <a:pt x="2019" y="67050"/>
                  </a:lnTo>
                  <a:lnTo>
                    <a:pt x="3511" y="68629"/>
                  </a:lnTo>
                  <a:lnTo>
                    <a:pt x="5486" y="70955"/>
                  </a:lnTo>
                  <a:lnTo>
                    <a:pt x="7767" y="73412"/>
                  </a:lnTo>
                  <a:lnTo>
                    <a:pt x="9830" y="75606"/>
                  </a:lnTo>
                  <a:lnTo>
                    <a:pt x="10883" y="76967"/>
                  </a:lnTo>
                  <a:lnTo>
                    <a:pt x="10927" y="77011"/>
                  </a:lnTo>
                  <a:lnTo>
                    <a:pt x="11102" y="77011"/>
                  </a:lnTo>
                  <a:lnTo>
                    <a:pt x="11146" y="76923"/>
                  </a:lnTo>
                  <a:lnTo>
                    <a:pt x="11190" y="76879"/>
                  </a:lnTo>
                  <a:lnTo>
                    <a:pt x="11190" y="76791"/>
                  </a:lnTo>
                  <a:lnTo>
                    <a:pt x="11146" y="76747"/>
                  </a:lnTo>
                  <a:lnTo>
                    <a:pt x="10093" y="75387"/>
                  </a:lnTo>
                  <a:lnTo>
                    <a:pt x="8031" y="73149"/>
                  </a:lnTo>
                  <a:lnTo>
                    <a:pt x="5749" y="70736"/>
                  </a:lnTo>
                  <a:lnTo>
                    <a:pt x="3774" y="68410"/>
                  </a:lnTo>
                  <a:lnTo>
                    <a:pt x="2282" y="66830"/>
                  </a:lnTo>
                  <a:lnTo>
                    <a:pt x="395" y="64812"/>
                  </a:lnTo>
                  <a:lnTo>
                    <a:pt x="352" y="63890"/>
                  </a:lnTo>
                  <a:lnTo>
                    <a:pt x="571" y="62925"/>
                  </a:lnTo>
                  <a:lnTo>
                    <a:pt x="1141" y="60599"/>
                  </a:lnTo>
                  <a:lnTo>
                    <a:pt x="2458" y="56475"/>
                  </a:lnTo>
                  <a:lnTo>
                    <a:pt x="2984" y="53578"/>
                  </a:lnTo>
                  <a:lnTo>
                    <a:pt x="3599" y="52174"/>
                  </a:lnTo>
                  <a:lnTo>
                    <a:pt x="3643" y="52174"/>
                  </a:lnTo>
                  <a:lnTo>
                    <a:pt x="3950" y="50287"/>
                  </a:lnTo>
                  <a:lnTo>
                    <a:pt x="4520" y="47786"/>
                  </a:lnTo>
                  <a:lnTo>
                    <a:pt x="5442" y="43749"/>
                  </a:lnTo>
                  <a:lnTo>
                    <a:pt x="5793" y="41862"/>
                  </a:lnTo>
                  <a:lnTo>
                    <a:pt x="6188" y="39010"/>
                  </a:lnTo>
                  <a:lnTo>
                    <a:pt x="6627" y="35675"/>
                  </a:lnTo>
                  <a:lnTo>
                    <a:pt x="7197" y="30673"/>
                  </a:lnTo>
                  <a:lnTo>
                    <a:pt x="7197" y="30629"/>
                  </a:lnTo>
                  <a:lnTo>
                    <a:pt x="7197" y="28347"/>
                  </a:lnTo>
                  <a:lnTo>
                    <a:pt x="7197" y="28303"/>
                  </a:lnTo>
                  <a:lnTo>
                    <a:pt x="6670" y="25583"/>
                  </a:lnTo>
                  <a:lnTo>
                    <a:pt x="6802" y="24003"/>
                  </a:lnTo>
                  <a:lnTo>
                    <a:pt x="7372" y="22336"/>
                  </a:lnTo>
                  <a:lnTo>
                    <a:pt x="8382" y="20449"/>
                  </a:lnTo>
                  <a:lnTo>
                    <a:pt x="8996" y="19878"/>
                  </a:lnTo>
                  <a:lnTo>
                    <a:pt x="9830" y="19352"/>
                  </a:lnTo>
                  <a:lnTo>
                    <a:pt x="9874" y="19308"/>
                  </a:lnTo>
                  <a:lnTo>
                    <a:pt x="10488" y="18606"/>
                  </a:lnTo>
                  <a:lnTo>
                    <a:pt x="12594" y="15885"/>
                  </a:lnTo>
                  <a:lnTo>
                    <a:pt x="14042" y="14481"/>
                  </a:lnTo>
                  <a:lnTo>
                    <a:pt x="15798" y="13384"/>
                  </a:lnTo>
                  <a:lnTo>
                    <a:pt x="20800" y="11234"/>
                  </a:lnTo>
                  <a:lnTo>
                    <a:pt x="20844" y="11190"/>
                  </a:lnTo>
                  <a:lnTo>
                    <a:pt x="24003" y="8733"/>
                  </a:lnTo>
                  <a:lnTo>
                    <a:pt x="28435" y="5178"/>
                  </a:lnTo>
                  <a:lnTo>
                    <a:pt x="32077" y="2195"/>
                  </a:lnTo>
                  <a:lnTo>
                    <a:pt x="34578" y="308"/>
                  </a:lnTo>
                  <a:lnTo>
                    <a:pt x="34622" y="264"/>
                  </a:lnTo>
                  <a:lnTo>
                    <a:pt x="34666" y="176"/>
                  </a:lnTo>
                  <a:lnTo>
                    <a:pt x="34622" y="132"/>
                  </a:lnTo>
                  <a:lnTo>
                    <a:pt x="34622" y="44"/>
                  </a:lnTo>
                  <a:lnTo>
                    <a:pt x="3457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3" name="Google Shape;1043;p48"/>
            <p:cNvSpPr/>
            <p:nvPr/>
          </p:nvSpPr>
          <p:spPr>
            <a:xfrm>
              <a:off x="1465675" y="2732975"/>
              <a:ext cx="861175" cy="1931850"/>
            </a:xfrm>
            <a:custGeom>
              <a:avLst/>
              <a:gdLst/>
              <a:ahLst/>
              <a:cxnLst/>
              <a:rect l="l" t="t" r="r" b="b"/>
              <a:pathLst>
                <a:path w="34447" h="77274" extrusionOk="0">
                  <a:moveTo>
                    <a:pt x="34227" y="1"/>
                  </a:moveTo>
                  <a:lnTo>
                    <a:pt x="34183" y="44"/>
                  </a:lnTo>
                  <a:lnTo>
                    <a:pt x="33174" y="790"/>
                  </a:lnTo>
                  <a:lnTo>
                    <a:pt x="28435" y="4652"/>
                  </a:lnTo>
                  <a:lnTo>
                    <a:pt x="26504" y="6275"/>
                  </a:lnTo>
                  <a:lnTo>
                    <a:pt x="24705" y="7680"/>
                  </a:lnTo>
                  <a:lnTo>
                    <a:pt x="22862" y="9128"/>
                  </a:lnTo>
                  <a:lnTo>
                    <a:pt x="20931" y="10532"/>
                  </a:lnTo>
                  <a:lnTo>
                    <a:pt x="19044" y="11366"/>
                  </a:lnTo>
                  <a:lnTo>
                    <a:pt x="14876" y="12814"/>
                  </a:lnTo>
                  <a:lnTo>
                    <a:pt x="9479" y="14788"/>
                  </a:lnTo>
                  <a:lnTo>
                    <a:pt x="9435" y="14832"/>
                  </a:lnTo>
                  <a:lnTo>
                    <a:pt x="8908" y="15271"/>
                  </a:lnTo>
                  <a:lnTo>
                    <a:pt x="8864" y="15315"/>
                  </a:lnTo>
                  <a:lnTo>
                    <a:pt x="7987" y="16543"/>
                  </a:lnTo>
                  <a:lnTo>
                    <a:pt x="7943" y="16587"/>
                  </a:lnTo>
                  <a:lnTo>
                    <a:pt x="6933" y="18474"/>
                  </a:lnTo>
                  <a:lnTo>
                    <a:pt x="5968" y="20800"/>
                  </a:lnTo>
                  <a:lnTo>
                    <a:pt x="5968" y="20844"/>
                  </a:lnTo>
                  <a:lnTo>
                    <a:pt x="5441" y="23169"/>
                  </a:lnTo>
                  <a:lnTo>
                    <a:pt x="5441" y="23213"/>
                  </a:lnTo>
                  <a:lnTo>
                    <a:pt x="5398" y="24617"/>
                  </a:lnTo>
                  <a:lnTo>
                    <a:pt x="5398" y="24661"/>
                  </a:lnTo>
                  <a:lnTo>
                    <a:pt x="6319" y="29269"/>
                  </a:lnTo>
                  <a:lnTo>
                    <a:pt x="6407" y="30761"/>
                  </a:lnTo>
                  <a:lnTo>
                    <a:pt x="6144" y="34666"/>
                  </a:lnTo>
                  <a:lnTo>
                    <a:pt x="5836" y="37431"/>
                  </a:lnTo>
                  <a:lnTo>
                    <a:pt x="5485" y="40327"/>
                  </a:lnTo>
                  <a:lnTo>
                    <a:pt x="5134" y="42784"/>
                  </a:lnTo>
                  <a:lnTo>
                    <a:pt x="4871" y="44364"/>
                  </a:lnTo>
                  <a:lnTo>
                    <a:pt x="3906" y="48532"/>
                  </a:lnTo>
                  <a:lnTo>
                    <a:pt x="3423" y="51472"/>
                  </a:lnTo>
                  <a:lnTo>
                    <a:pt x="3247" y="53447"/>
                  </a:lnTo>
                  <a:lnTo>
                    <a:pt x="2633" y="55860"/>
                  </a:lnTo>
                  <a:lnTo>
                    <a:pt x="1756" y="58449"/>
                  </a:lnTo>
                  <a:lnTo>
                    <a:pt x="922" y="60775"/>
                  </a:lnTo>
                  <a:lnTo>
                    <a:pt x="922" y="60819"/>
                  </a:lnTo>
                  <a:lnTo>
                    <a:pt x="307" y="63188"/>
                  </a:lnTo>
                  <a:lnTo>
                    <a:pt x="0" y="64549"/>
                  </a:lnTo>
                  <a:lnTo>
                    <a:pt x="0" y="64592"/>
                  </a:lnTo>
                  <a:lnTo>
                    <a:pt x="44" y="66743"/>
                  </a:lnTo>
                  <a:lnTo>
                    <a:pt x="44" y="66786"/>
                  </a:lnTo>
                  <a:lnTo>
                    <a:pt x="264" y="67357"/>
                  </a:lnTo>
                  <a:lnTo>
                    <a:pt x="307" y="67401"/>
                  </a:lnTo>
                  <a:lnTo>
                    <a:pt x="3423" y="70955"/>
                  </a:lnTo>
                  <a:lnTo>
                    <a:pt x="7811" y="75650"/>
                  </a:lnTo>
                  <a:lnTo>
                    <a:pt x="9303" y="77230"/>
                  </a:lnTo>
                  <a:lnTo>
                    <a:pt x="9347" y="77274"/>
                  </a:lnTo>
                  <a:lnTo>
                    <a:pt x="9435" y="77274"/>
                  </a:lnTo>
                  <a:lnTo>
                    <a:pt x="9566" y="77230"/>
                  </a:lnTo>
                  <a:lnTo>
                    <a:pt x="9610" y="77186"/>
                  </a:lnTo>
                  <a:lnTo>
                    <a:pt x="9610" y="77098"/>
                  </a:lnTo>
                  <a:lnTo>
                    <a:pt x="9610" y="77054"/>
                  </a:lnTo>
                  <a:lnTo>
                    <a:pt x="9566" y="77011"/>
                  </a:lnTo>
                  <a:lnTo>
                    <a:pt x="3686" y="70736"/>
                  </a:lnTo>
                  <a:lnTo>
                    <a:pt x="571" y="67225"/>
                  </a:lnTo>
                  <a:lnTo>
                    <a:pt x="395" y="66699"/>
                  </a:lnTo>
                  <a:lnTo>
                    <a:pt x="351" y="64592"/>
                  </a:lnTo>
                  <a:lnTo>
                    <a:pt x="659" y="63276"/>
                  </a:lnTo>
                  <a:lnTo>
                    <a:pt x="1273" y="60906"/>
                  </a:lnTo>
                  <a:lnTo>
                    <a:pt x="2107" y="58581"/>
                  </a:lnTo>
                  <a:lnTo>
                    <a:pt x="2984" y="55992"/>
                  </a:lnTo>
                  <a:lnTo>
                    <a:pt x="3599" y="53535"/>
                  </a:lnTo>
                  <a:lnTo>
                    <a:pt x="3599" y="53491"/>
                  </a:lnTo>
                  <a:lnTo>
                    <a:pt x="3774" y="51516"/>
                  </a:lnTo>
                  <a:lnTo>
                    <a:pt x="4213" y="48576"/>
                  </a:lnTo>
                  <a:lnTo>
                    <a:pt x="5222" y="44407"/>
                  </a:lnTo>
                  <a:lnTo>
                    <a:pt x="5485" y="42828"/>
                  </a:lnTo>
                  <a:lnTo>
                    <a:pt x="5836" y="40370"/>
                  </a:lnTo>
                  <a:lnTo>
                    <a:pt x="6187" y="37474"/>
                  </a:lnTo>
                  <a:lnTo>
                    <a:pt x="6495" y="34710"/>
                  </a:lnTo>
                  <a:lnTo>
                    <a:pt x="6758" y="30805"/>
                  </a:lnTo>
                  <a:lnTo>
                    <a:pt x="6758" y="30761"/>
                  </a:lnTo>
                  <a:lnTo>
                    <a:pt x="6670" y="29225"/>
                  </a:lnTo>
                  <a:lnTo>
                    <a:pt x="5749" y="24617"/>
                  </a:lnTo>
                  <a:lnTo>
                    <a:pt x="5793" y="23257"/>
                  </a:lnTo>
                  <a:lnTo>
                    <a:pt x="6319" y="20932"/>
                  </a:lnTo>
                  <a:lnTo>
                    <a:pt x="7284" y="18606"/>
                  </a:lnTo>
                  <a:lnTo>
                    <a:pt x="8250" y="16763"/>
                  </a:lnTo>
                  <a:lnTo>
                    <a:pt x="9127" y="15534"/>
                  </a:lnTo>
                  <a:lnTo>
                    <a:pt x="9610" y="15095"/>
                  </a:lnTo>
                  <a:lnTo>
                    <a:pt x="15007" y="13165"/>
                  </a:lnTo>
                  <a:lnTo>
                    <a:pt x="19132" y="11673"/>
                  </a:lnTo>
                  <a:lnTo>
                    <a:pt x="21063" y="10839"/>
                  </a:lnTo>
                  <a:lnTo>
                    <a:pt x="21107" y="10839"/>
                  </a:lnTo>
                  <a:lnTo>
                    <a:pt x="23081" y="9435"/>
                  </a:lnTo>
                  <a:lnTo>
                    <a:pt x="24924" y="7943"/>
                  </a:lnTo>
                  <a:lnTo>
                    <a:pt x="26724" y="6539"/>
                  </a:lnTo>
                  <a:lnTo>
                    <a:pt x="28654" y="4959"/>
                  </a:lnTo>
                  <a:lnTo>
                    <a:pt x="33350" y="1054"/>
                  </a:lnTo>
                  <a:lnTo>
                    <a:pt x="34403" y="308"/>
                  </a:lnTo>
                  <a:lnTo>
                    <a:pt x="34447" y="264"/>
                  </a:lnTo>
                  <a:lnTo>
                    <a:pt x="34447" y="220"/>
                  </a:lnTo>
                  <a:lnTo>
                    <a:pt x="34447" y="132"/>
                  </a:lnTo>
                  <a:lnTo>
                    <a:pt x="34447" y="88"/>
                  </a:lnTo>
                  <a:lnTo>
                    <a:pt x="3435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4" name="Google Shape;1044;p48"/>
            <p:cNvSpPr/>
            <p:nvPr/>
          </p:nvSpPr>
          <p:spPr>
            <a:xfrm>
              <a:off x="1417400" y="2679225"/>
              <a:ext cx="851300" cy="1981225"/>
            </a:xfrm>
            <a:custGeom>
              <a:avLst/>
              <a:gdLst/>
              <a:ahLst/>
              <a:cxnLst/>
              <a:rect l="l" t="t" r="r" b="b"/>
              <a:pathLst>
                <a:path w="34052" h="79249" extrusionOk="0">
                  <a:moveTo>
                    <a:pt x="33876" y="0"/>
                  </a:moveTo>
                  <a:lnTo>
                    <a:pt x="33789" y="44"/>
                  </a:lnTo>
                  <a:lnTo>
                    <a:pt x="33745" y="44"/>
                  </a:lnTo>
                  <a:lnTo>
                    <a:pt x="31244" y="2194"/>
                  </a:lnTo>
                  <a:lnTo>
                    <a:pt x="28786" y="4213"/>
                  </a:lnTo>
                  <a:lnTo>
                    <a:pt x="26461" y="6056"/>
                  </a:lnTo>
                  <a:lnTo>
                    <a:pt x="22994" y="8645"/>
                  </a:lnTo>
                  <a:lnTo>
                    <a:pt x="21239" y="9830"/>
                  </a:lnTo>
                  <a:lnTo>
                    <a:pt x="18738" y="10883"/>
                  </a:lnTo>
                  <a:lnTo>
                    <a:pt x="15534" y="12111"/>
                  </a:lnTo>
                  <a:lnTo>
                    <a:pt x="13209" y="13472"/>
                  </a:lnTo>
                  <a:lnTo>
                    <a:pt x="10356" y="14569"/>
                  </a:lnTo>
                  <a:lnTo>
                    <a:pt x="10312" y="14569"/>
                  </a:lnTo>
                  <a:lnTo>
                    <a:pt x="8294" y="15797"/>
                  </a:lnTo>
                  <a:lnTo>
                    <a:pt x="6056" y="16938"/>
                  </a:lnTo>
                  <a:lnTo>
                    <a:pt x="3862" y="17465"/>
                  </a:lnTo>
                  <a:lnTo>
                    <a:pt x="2721" y="17684"/>
                  </a:lnTo>
                  <a:lnTo>
                    <a:pt x="2633" y="17684"/>
                  </a:lnTo>
                  <a:lnTo>
                    <a:pt x="2590" y="17772"/>
                  </a:lnTo>
                  <a:lnTo>
                    <a:pt x="2590" y="17860"/>
                  </a:lnTo>
                  <a:lnTo>
                    <a:pt x="2633" y="17948"/>
                  </a:lnTo>
                  <a:lnTo>
                    <a:pt x="3248" y="18518"/>
                  </a:lnTo>
                  <a:lnTo>
                    <a:pt x="3379" y="19045"/>
                  </a:lnTo>
                  <a:lnTo>
                    <a:pt x="3248" y="20142"/>
                  </a:lnTo>
                  <a:lnTo>
                    <a:pt x="3248" y="21195"/>
                  </a:lnTo>
                  <a:lnTo>
                    <a:pt x="3292" y="22248"/>
                  </a:lnTo>
                  <a:lnTo>
                    <a:pt x="3423" y="23257"/>
                  </a:lnTo>
                  <a:lnTo>
                    <a:pt x="3599" y="24222"/>
                  </a:lnTo>
                  <a:lnTo>
                    <a:pt x="3818" y="25232"/>
                  </a:lnTo>
                  <a:lnTo>
                    <a:pt x="4301" y="27162"/>
                  </a:lnTo>
                  <a:lnTo>
                    <a:pt x="4696" y="28698"/>
                  </a:lnTo>
                  <a:lnTo>
                    <a:pt x="5047" y="30278"/>
                  </a:lnTo>
                  <a:lnTo>
                    <a:pt x="5178" y="31112"/>
                  </a:lnTo>
                  <a:lnTo>
                    <a:pt x="5266" y="31945"/>
                  </a:lnTo>
                  <a:lnTo>
                    <a:pt x="5354" y="32779"/>
                  </a:lnTo>
                  <a:lnTo>
                    <a:pt x="5354" y="33657"/>
                  </a:lnTo>
                  <a:lnTo>
                    <a:pt x="5354" y="36202"/>
                  </a:lnTo>
                  <a:lnTo>
                    <a:pt x="5135" y="38659"/>
                  </a:lnTo>
                  <a:lnTo>
                    <a:pt x="4871" y="41029"/>
                  </a:lnTo>
                  <a:lnTo>
                    <a:pt x="4257" y="45724"/>
                  </a:lnTo>
                  <a:lnTo>
                    <a:pt x="3687" y="47962"/>
                  </a:lnTo>
                  <a:lnTo>
                    <a:pt x="3292" y="50770"/>
                  </a:lnTo>
                  <a:lnTo>
                    <a:pt x="3028" y="53315"/>
                  </a:lnTo>
                  <a:lnTo>
                    <a:pt x="2546" y="56387"/>
                  </a:lnTo>
                  <a:lnTo>
                    <a:pt x="2195" y="58449"/>
                  </a:lnTo>
                  <a:lnTo>
                    <a:pt x="1317" y="60775"/>
                  </a:lnTo>
                  <a:lnTo>
                    <a:pt x="88" y="65075"/>
                  </a:lnTo>
                  <a:lnTo>
                    <a:pt x="1" y="66874"/>
                  </a:lnTo>
                  <a:lnTo>
                    <a:pt x="1" y="66918"/>
                  </a:lnTo>
                  <a:lnTo>
                    <a:pt x="132" y="68936"/>
                  </a:lnTo>
                  <a:lnTo>
                    <a:pt x="44" y="70516"/>
                  </a:lnTo>
                  <a:lnTo>
                    <a:pt x="88" y="71569"/>
                  </a:lnTo>
                  <a:lnTo>
                    <a:pt x="132" y="71657"/>
                  </a:lnTo>
                  <a:lnTo>
                    <a:pt x="395" y="72184"/>
                  </a:lnTo>
                  <a:lnTo>
                    <a:pt x="395" y="72227"/>
                  </a:lnTo>
                  <a:lnTo>
                    <a:pt x="2633" y="74773"/>
                  </a:lnTo>
                  <a:lnTo>
                    <a:pt x="5486" y="77625"/>
                  </a:lnTo>
                  <a:lnTo>
                    <a:pt x="7153" y="79204"/>
                  </a:lnTo>
                  <a:lnTo>
                    <a:pt x="7285" y="79248"/>
                  </a:lnTo>
                  <a:lnTo>
                    <a:pt x="7329" y="79248"/>
                  </a:lnTo>
                  <a:lnTo>
                    <a:pt x="7416" y="79204"/>
                  </a:lnTo>
                  <a:lnTo>
                    <a:pt x="7460" y="79117"/>
                  </a:lnTo>
                  <a:lnTo>
                    <a:pt x="7460" y="79073"/>
                  </a:lnTo>
                  <a:lnTo>
                    <a:pt x="7416" y="78985"/>
                  </a:lnTo>
                  <a:lnTo>
                    <a:pt x="7416" y="78941"/>
                  </a:lnTo>
                  <a:lnTo>
                    <a:pt x="5705" y="77361"/>
                  </a:lnTo>
                  <a:lnTo>
                    <a:pt x="2853" y="74553"/>
                  </a:lnTo>
                  <a:lnTo>
                    <a:pt x="703" y="72008"/>
                  </a:lnTo>
                  <a:lnTo>
                    <a:pt x="439" y="71525"/>
                  </a:lnTo>
                  <a:lnTo>
                    <a:pt x="395" y="70516"/>
                  </a:lnTo>
                  <a:lnTo>
                    <a:pt x="483" y="68936"/>
                  </a:lnTo>
                  <a:lnTo>
                    <a:pt x="352" y="66874"/>
                  </a:lnTo>
                  <a:lnTo>
                    <a:pt x="439" y="65119"/>
                  </a:lnTo>
                  <a:lnTo>
                    <a:pt x="1624" y="60862"/>
                  </a:lnTo>
                  <a:lnTo>
                    <a:pt x="2502" y="58537"/>
                  </a:lnTo>
                  <a:lnTo>
                    <a:pt x="2502" y="58493"/>
                  </a:lnTo>
                  <a:lnTo>
                    <a:pt x="2897" y="56431"/>
                  </a:lnTo>
                  <a:lnTo>
                    <a:pt x="3379" y="53359"/>
                  </a:lnTo>
                  <a:lnTo>
                    <a:pt x="3643" y="50814"/>
                  </a:lnTo>
                  <a:lnTo>
                    <a:pt x="4038" y="48049"/>
                  </a:lnTo>
                  <a:lnTo>
                    <a:pt x="4608" y="45812"/>
                  </a:lnTo>
                  <a:lnTo>
                    <a:pt x="5222" y="41072"/>
                  </a:lnTo>
                  <a:lnTo>
                    <a:pt x="5486" y="38703"/>
                  </a:lnTo>
                  <a:lnTo>
                    <a:pt x="5705" y="36246"/>
                  </a:lnTo>
                  <a:lnTo>
                    <a:pt x="5705" y="33657"/>
                  </a:lnTo>
                  <a:lnTo>
                    <a:pt x="5705" y="32779"/>
                  </a:lnTo>
                  <a:lnTo>
                    <a:pt x="5617" y="31901"/>
                  </a:lnTo>
                  <a:lnTo>
                    <a:pt x="5530" y="31068"/>
                  </a:lnTo>
                  <a:lnTo>
                    <a:pt x="5398" y="30234"/>
                  </a:lnTo>
                  <a:lnTo>
                    <a:pt x="5047" y="28610"/>
                  </a:lnTo>
                  <a:lnTo>
                    <a:pt x="4652" y="27075"/>
                  </a:lnTo>
                  <a:lnTo>
                    <a:pt x="4169" y="25100"/>
                  </a:lnTo>
                  <a:lnTo>
                    <a:pt x="3950" y="24135"/>
                  </a:lnTo>
                  <a:lnTo>
                    <a:pt x="3774" y="23169"/>
                  </a:lnTo>
                  <a:lnTo>
                    <a:pt x="3643" y="22160"/>
                  </a:lnTo>
                  <a:lnTo>
                    <a:pt x="3599" y="21151"/>
                  </a:lnTo>
                  <a:lnTo>
                    <a:pt x="3599" y="20142"/>
                  </a:lnTo>
                  <a:lnTo>
                    <a:pt x="3730" y="19045"/>
                  </a:lnTo>
                  <a:lnTo>
                    <a:pt x="3730" y="19001"/>
                  </a:lnTo>
                  <a:lnTo>
                    <a:pt x="3555" y="18386"/>
                  </a:lnTo>
                  <a:lnTo>
                    <a:pt x="3511" y="18299"/>
                  </a:lnTo>
                  <a:lnTo>
                    <a:pt x="3116" y="17948"/>
                  </a:lnTo>
                  <a:lnTo>
                    <a:pt x="3906" y="17816"/>
                  </a:lnTo>
                  <a:lnTo>
                    <a:pt x="6144" y="17289"/>
                  </a:lnTo>
                  <a:lnTo>
                    <a:pt x="6188" y="17289"/>
                  </a:lnTo>
                  <a:lnTo>
                    <a:pt x="8470" y="16105"/>
                  </a:lnTo>
                  <a:lnTo>
                    <a:pt x="10488" y="14876"/>
                  </a:lnTo>
                  <a:lnTo>
                    <a:pt x="13340" y="13823"/>
                  </a:lnTo>
                  <a:lnTo>
                    <a:pt x="13384" y="13779"/>
                  </a:lnTo>
                  <a:lnTo>
                    <a:pt x="15666" y="12419"/>
                  </a:lnTo>
                  <a:lnTo>
                    <a:pt x="18869" y="11234"/>
                  </a:lnTo>
                  <a:lnTo>
                    <a:pt x="21370" y="10181"/>
                  </a:lnTo>
                  <a:lnTo>
                    <a:pt x="21414" y="10137"/>
                  </a:lnTo>
                  <a:lnTo>
                    <a:pt x="23213" y="8952"/>
                  </a:lnTo>
                  <a:lnTo>
                    <a:pt x="26680" y="6363"/>
                  </a:lnTo>
                  <a:lnTo>
                    <a:pt x="29006" y="4476"/>
                  </a:lnTo>
                  <a:lnTo>
                    <a:pt x="31463" y="2458"/>
                  </a:lnTo>
                  <a:lnTo>
                    <a:pt x="33964" y="308"/>
                  </a:lnTo>
                  <a:lnTo>
                    <a:pt x="34008" y="264"/>
                  </a:lnTo>
                  <a:lnTo>
                    <a:pt x="34052" y="220"/>
                  </a:lnTo>
                  <a:lnTo>
                    <a:pt x="34008" y="132"/>
                  </a:lnTo>
                  <a:lnTo>
                    <a:pt x="34008" y="88"/>
                  </a:lnTo>
                  <a:lnTo>
                    <a:pt x="33920" y="44"/>
                  </a:lnTo>
                  <a:lnTo>
                    <a:pt x="3387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5" name="Google Shape;1045;p48"/>
            <p:cNvSpPr/>
            <p:nvPr/>
          </p:nvSpPr>
          <p:spPr>
            <a:xfrm>
              <a:off x="1386675" y="2654000"/>
              <a:ext cx="852425" cy="2016325"/>
            </a:xfrm>
            <a:custGeom>
              <a:avLst/>
              <a:gdLst/>
              <a:ahLst/>
              <a:cxnLst/>
              <a:rect l="l" t="t" r="r" b="b"/>
              <a:pathLst>
                <a:path w="34097" h="80653" extrusionOk="0">
                  <a:moveTo>
                    <a:pt x="33877" y="0"/>
                  </a:moveTo>
                  <a:lnTo>
                    <a:pt x="33833" y="44"/>
                  </a:lnTo>
                  <a:lnTo>
                    <a:pt x="30849" y="2545"/>
                  </a:lnTo>
                  <a:lnTo>
                    <a:pt x="28392" y="4564"/>
                  </a:lnTo>
                  <a:lnTo>
                    <a:pt x="26022" y="6407"/>
                  </a:lnTo>
                  <a:lnTo>
                    <a:pt x="23960" y="7899"/>
                  </a:lnTo>
                  <a:lnTo>
                    <a:pt x="22029" y="9259"/>
                  </a:lnTo>
                  <a:lnTo>
                    <a:pt x="19835" y="10224"/>
                  </a:lnTo>
                  <a:lnTo>
                    <a:pt x="17114" y="11365"/>
                  </a:lnTo>
                  <a:lnTo>
                    <a:pt x="17070" y="11365"/>
                  </a:lnTo>
                  <a:lnTo>
                    <a:pt x="15096" y="12725"/>
                  </a:lnTo>
                  <a:lnTo>
                    <a:pt x="13999" y="13428"/>
                  </a:lnTo>
                  <a:lnTo>
                    <a:pt x="13121" y="13691"/>
                  </a:lnTo>
                  <a:lnTo>
                    <a:pt x="13077" y="13691"/>
                  </a:lnTo>
                  <a:lnTo>
                    <a:pt x="12287" y="14086"/>
                  </a:lnTo>
                  <a:lnTo>
                    <a:pt x="9084" y="15929"/>
                  </a:lnTo>
                  <a:lnTo>
                    <a:pt x="7066" y="17026"/>
                  </a:lnTo>
                  <a:lnTo>
                    <a:pt x="4082" y="17684"/>
                  </a:lnTo>
                  <a:lnTo>
                    <a:pt x="3994" y="17728"/>
                  </a:lnTo>
                  <a:lnTo>
                    <a:pt x="2414" y="18737"/>
                  </a:lnTo>
                  <a:lnTo>
                    <a:pt x="2370" y="18825"/>
                  </a:lnTo>
                  <a:lnTo>
                    <a:pt x="2019" y="19439"/>
                  </a:lnTo>
                  <a:lnTo>
                    <a:pt x="1976" y="19571"/>
                  </a:lnTo>
                  <a:lnTo>
                    <a:pt x="2195" y="21414"/>
                  </a:lnTo>
                  <a:lnTo>
                    <a:pt x="2195" y="21458"/>
                  </a:lnTo>
                  <a:lnTo>
                    <a:pt x="3292" y="25451"/>
                  </a:lnTo>
                  <a:lnTo>
                    <a:pt x="4170" y="28479"/>
                  </a:lnTo>
                  <a:lnTo>
                    <a:pt x="4872" y="31813"/>
                  </a:lnTo>
                  <a:lnTo>
                    <a:pt x="5135" y="35017"/>
                  </a:lnTo>
                  <a:lnTo>
                    <a:pt x="5091" y="38001"/>
                  </a:lnTo>
                  <a:lnTo>
                    <a:pt x="4872" y="40590"/>
                  </a:lnTo>
                  <a:lnTo>
                    <a:pt x="4652" y="42784"/>
                  </a:lnTo>
                  <a:lnTo>
                    <a:pt x="4301" y="45636"/>
                  </a:lnTo>
                  <a:lnTo>
                    <a:pt x="3599" y="49278"/>
                  </a:lnTo>
                  <a:lnTo>
                    <a:pt x="3292" y="52130"/>
                  </a:lnTo>
                  <a:lnTo>
                    <a:pt x="2809" y="55202"/>
                  </a:lnTo>
                  <a:lnTo>
                    <a:pt x="2414" y="57834"/>
                  </a:lnTo>
                  <a:lnTo>
                    <a:pt x="2063" y="59897"/>
                  </a:lnTo>
                  <a:lnTo>
                    <a:pt x="1317" y="61828"/>
                  </a:lnTo>
                  <a:lnTo>
                    <a:pt x="1273" y="61828"/>
                  </a:lnTo>
                  <a:lnTo>
                    <a:pt x="571" y="64504"/>
                  </a:lnTo>
                  <a:lnTo>
                    <a:pt x="527" y="64548"/>
                  </a:lnTo>
                  <a:lnTo>
                    <a:pt x="264" y="66391"/>
                  </a:lnTo>
                  <a:lnTo>
                    <a:pt x="264" y="66435"/>
                  </a:lnTo>
                  <a:lnTo>
                    <a:pt x="352" y="69243"/>
                  </a:lnTo>
                  <a:lnTo>
                    <a:pt x="45" y="73149"/>
                  </a:lnTo>
                  <a:lnTo>
                    <a:pt x="1" y="73807"/>
                  </a:lnTo>
                  <a:lnTo>
                    <a:pt x="1" y="73895"/>
                  </a:lnTo>
                  <a:lnTo>
                    <a:pt x="45" y="73939"/>
                  </a:lnTo>
                  <a:lnTo>
                    <a:pt x="4564" y="78195"/>
                  </a:lnTo>
                  <a:lnTo>
                    <a:pt x="7285" y="80608"/>
                  </a:lnTo>
                  <a:lnTo>
                    <a:pt x="7417" y="80652"/>
                  </a:lnTo>
                  <a:lnTo>
                    <a:pt x="7504" y="80652"/>
                  </a:lnTo>
                  <a:lnTo>
                    <a:pt x="7548" y="80608"/>
                  </a:lnTo>
                  <a:lnTo>
                    <a:pt x="7592" y="80521"/>
                  </a:lnTo>
                  <a:lnTo>
                    <a:pt x="7592" y="80477"/>
                  </a:lnTo>
                  <a:lnTo>
                    <a:pt x="7592" y="80389"/>
                  </a:lnTo>
                  <a:lnTo>
                    <a:pt x="7548" y="80345"/>
                  </a:lnTo>
                  <a:lnTo>
                    <a:pt x="4828" y="77932"/>
                  </a:lnTo>
                  <a:lnTo>
                    <a:pt x="352" y="73763"/>
                  </a:lnTo>
                  <a:lnTo>
                    <a:pt x="703" y="69287"/>
                  </a:lnTo>
                  <a:lnTo>
                    <a:pt x="703" y="69243"/>
                  </a:lnTo>
                  <a:lnTo>
                    <a:pt x="615" y="66435"/>
                  </a:lnTo>
                  <a:lnTo>
                    <a:pt x="879" y="64592"/>
                  </a:lnTo>
                  <a:lnTo>
                    <a:pt x="1624" y="61959"/>
                  </a:lnTo>
                  <a:lnTo>
                    <a:pt x="2414" y="59985"/>
                  </a:lnTo>
                  <a:lnTo>
                    <a:pt x="2414" y="59941"/>
                  </a:lnTo>
                  <a:lnTo>
                    <a:pt x="2765" y="57878"/>
                  </a:lnTo>
                  <a:lnTo>
                    <a:pt x="3160" y="55246"/>
                  </a:lnTo>
                  <a:lnTo>
                    <a:pt x="3643" y="52174"/>
                  </a:lnTo>
                  <a:lnTo>
                    <a:pt x="3950" y="49366"/>
                  </a:lnTo>
                  <a:lnTo>
                    <a:pt x="4652" y="45680"/>
                  </a:lnTo>
                  <a:lnTo>
                    <a:pt x="5003" y="42827"/>
                  </a:lnTo>
                  <a:lnTo>
                    <a:pt x="5223" y="40633"/>
                  </a:lnTo>
                  <a:lnTo>
                    <a:pt x="5442" y="38001"/>
                  </a:lnTo>
                  <a:lnTo>
                    <a:pt x="5486" y="35017"/>
                  </a:lnTo>
                  <a:lnTo>
                    <a:pt x="5223" y="31770"/>
                  </a:lnTo>
                  <a:lnTo>
                    <a:pt x="5179" y="31726"/>
                  </a:lnTo>
                  <a:lnTo>
                    <a:pt x="4521" y="28391"/>
                  </a:lnTo>
                  <a:lnTo>
                    <a:pt x="3643" y="25319"/>
                  </a:lnTo>
                  <a:lnTo>
                    <a:pt x="2546" y="21370"/>
                  </a:lnTo>
                  <a:lnTo>
                    <a:pt x="2327" y="19571"/>
                  </a:lnTo>
                  <a:lnTo>
                    <a:pt x="2678" y="19044"/>
                  </a:lnTo>
                  <a:lnTo>
                    <a:pt x="4170" y="18035"/>
                  </a:lnTo>
                  <a:lnTo>
                    <a:pt x="7197" y="17333"/>
                  </a:lnTo>
                  <a:lnTo>
                    <a:pt x="7241" y="17333"/>
                  </a:lnTo>
                  <a:lnTo>
                    <a:pt x="9260" y="16236"/>
                  </a:lnTo>
                  <a:lnTo>
                    <a:pt x="12419" y="14393"/>
                  </a:lnTo>
                  <a:lnTo>
                    <a:pt x="13209" y="13998"/>
                  </a:lnTo>
                  <a:lnTo>
                    <a:pt x="14087" y="13779"/>
                  </a:lnTo>
                  <a:lnTo>
                    <a:pt x="14174" y="13779"/>
                  </a:lnTo>
                  <a:lnTo>
                    <a:pt x="15315" y="12989"/>
                  </a:lnTo>
                  <a:lnTo>
                    <a:pt x="17246" y="11672"/>
                  </a:lnTo>
                  <a:lnTo>
                    <a:pt x="19967" y="10531"/>
                  </a:lnTo>
                  <a:lnTo>
                    <a:pt x="22161" y="9566"/>
                  </a:lnTo>
                  <a:lnTo>
                    <a:pt x="22204" y="9566"/>
                  </a:lnTo>
                  <a:lnTo>
                    <a:pt x="24179" y="8206"/>
                  </a:lnTo>
                  <a:lnTo>
                    <a:pt x="26198" y="6670"/>
                  </a:lnTo>
                  <a:lnTo>
                    <a:pt x="28611" y="4827"/>
                  </a:lnTo>
                  <a:lnTo>
                    <a:pt x="31068" y="2809"/>
                  </a:lnTo>
                  <a:lnTo>
                    <a:pt x="34052" y="307"/>
                  </a:lnTo>
                  <a:lnTo>
                    <a:pt x="34096" y="263"/>
                  </a:lnTo>
                  <a:lnTo>
                    <a:pt x="34096" y="176"/>
                  </a:lnTo>
                  <a:lnTo>
                    <a:pt x="34096" y="132"/>
                  </a:lnTo>
                  <a:lnTo>
                    <a:pt x="34052" y="44"/>
                  </a:lnTo>
                  <a:lnTo>
                    <a:pt x="3400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6" name="Google Shape;1046;p48"/>
            <p:cNvSpPr/>
            <p:nvPr/>
          </p:nvSpPr>
          <p:spPr>
            <a:xfrm>
              <a:off x="1355975" y="2603525"/>
              <a:ext cx="827175" cy="2027300"/>
            </a:xfrm>
            <a:custGeom>
              <a:avLst/>
              <a:gdLst/>
              <a:ahLst/>
              <a:cxnLst/>
              <a:rect l="l" t="t" r="r" b="b"/>
              <a:pathLst>
                <a:path w="33087" h="81092" extrusionOk="0">
                  <a:moveTo>
                    <a:pt x="32823" y="1"/>
                  </a:moveTo>
                  <a:lnTo>
                    <a:pt x="32779" y="45"/>
                  </a:lnTo>
                  <a:lnTo>
                    <a:pt x="32735" y="88"/>
                  </a:lnTo>
                  <a:lnTo>
                    <a:pt x="31989" y="2414"/>
                  </a:lnTo>
                  <a:lnTo>
                    <a:pt x="31463" y="3072"/>
                  </a:lnTo>
                  <a:lnTo>
                    <a:pt x="29663" y="4608"/>
                  </a:lnTo>
                  <a:lnTo>
                    <a:pt x="27250" y="6451"/>
                  </a:lnTo>
                  <a:lnTo>
                    <a:pt x="24881" y="8162"/>
                  </a:lnTo>
                  <a:lnTo>
                    <a:pt x="22774" y="9698"/>
                  </a:lnTo>
                  <a:lnTo>
                    <a:pt x="18693" y="11673"/>
                  </a:lnTo>
                  <a:lnTo>
                    <a:pt x="16499" y="13253"/>
                  </a:lnTo>
                  <a:lnTo>
                    <a:pt x="15183" y="14262"/>
                  </a:lnTo>
                  <a:lnTo>
                    <a:pt x="13867" y="14701"/>
                  </a:lnTo>
                  <a:lnTo>
                    <a:pt x="13823" y="14701"/>
                  </a:lnTo>
                  <a:lnTo>
                    <a:pt x="11716" y="15842"/>
                  </a:lnTo>
                  <a:lnTo>
                    <a:pt x="9873" y="17114"/>
                  </a:lnTo>
                  <a:lnTo>
                    <a:pt x="8074" y="18036"/>
                  </a:lnTo>
                  <a:lnTo>
                    <a:pt x="5617" y="18694"/>
                  </a:lnTo>
                  <a:lnTo>
                    <a:pt x="5573" y="18694"/>
                  </a:lnTo>
                  <a:lnTo>
                    <a:pt x="3642" y="19703"/>
                  </a:lnTo>
                  <a:lnTo>
                    <a:pt x="2107" y="20668"/>
                  </a:lnTo>
                  <a:lnTo>
                    <a:pt x="1492" y="21239"/>
                  </a:lnTo>
                  <a:lnTo>
                    <a:pt x="1448" y="21283"/>
                  </a:lnTo>
                  <a:lnTo>
                    <a:pt x="1273" y="21897"/>
                  </a:lnTo>
                  <a:lnTo>
                    <a:pt x="1273" y="21985"/>
                  </a:lnTo>
                  <a:lnTo>
                    <a:pt x="3116" y="27294"/>
                  </a:lnTo>
                  <a:lnTo>
                    <a:pt x="3993" y="30454"/>
                  </a:lnTo>
                  <a:lnTo>
                    <a:pt x="4213" y="31463"/>
                  </a:lnTo>
                  <a:lnTo>
                    <a:pt x="4432" y="32472"/>
                  </a:lnTo>
                  <a:lnTo>
                    <a:pt x="4608" y="33481"/>
                  </a:lnTo>
                  <a:lnTo>
                    <a:pt x="4739" y="34535"/>
                  </a:lnTo>
                  <a:lnTo>
                    <a:pt x="4827" y="35544"/>
                  </a:lnTo>
                  <a:lnTo>
                    <a:pt x="4871" y="36553"/>
                  </a:lnTo>
                  <a:lnTo>
                    <a:pt x="4915" y="37562"/>
                  </a:lnTo>
                  <a:lnTo>
                    <a:pt x="4915" y="38572"/>
                  </a:lnTo>
                  <a:lnTo>
                    <a:pt x="4871" y="40590"/>
                  </a:lnTo>
                  <a:lnTo>
                    <a:pt x="4695" y="42652"/>
                  </a:lnTo>
                  <a:lnTo>
                    <a:pt x="4520" y="44671"/>
                  </a:lnTo>
                  <a:lnTo>
                    <a:pt x="4301" y="46777"/>
                  </a:lnTo>
                  <a:lnTo>
                    <a:pt x="4257" y="47523"/>
                  </a:lnTo>
                  <a:lnTo>
                    <a:pt x="3686" y="50814"/>
                  </a:lnTo>
                  <a:lnTo>
                    <a:pt x="3247" y="53754"/>
                  </a:lnTo>
                  <a:lnTo>
                    <a:pt x="2809" y="57001"/>
                  </a:lnTo>
                  <a:lnTo>
                    <a:pt x="2282" y="60468"/>
                  </a:lnTo>
                  <a:lnTo>
                    <a:pt x="1799" y="62530"/>
                  </a:lnTo>
                  <a:lnTo>
                    <a:pt x="1097" y="64944"/>
                  </a:lnTo>
                  <a:lnTo>
                    <a:pt x="439" y="67620"/>
                  </a:lnTo>
                  <a:lnTo>
                    <a:pt x="439" y="67664"/>
                  </a:lnTo>
                  <a:lnTo>
                    <a:pt x="395" y="69200"/>
                  </a:lnTo>
                  <a:lnTo>
                    <a:pt x="88" y="73237"/>
                  </a:lnTo>
                  <a:lnTo>
                    <a:pt x="0" y="75255"/>
                  </a:lnTo>
                  <a:lnTo>
                    <a:pt x="0" y="75299"/>
                  </a:lnTo>
                  <a:lnTo>
                    <a:pt x="395" y="76879"/>
                  </a:lnTo>
                  <a:lnTo>
                    <a:pt x="439" y="77011"/>
                  </a:lnTo>
                  <a:lnTo>
                    <a:pt x="5222" y="81048"/>
                  </a:lnTo>
                  <a:lnTo>
                    <a:pt x="5310" y="81092"/>
                  </a:lnTo>
                  <a:lnTo>
                    <a:pt x="5398" y="81048"/>
                  </a:lnTo>
                  <a:lnTo>
                    <a:pt x="5441" y="81004"/>
                  </a:lnTo>
                  <a:lnTo>
                    <a:pt x="5485" y="80960"/>
                  </a:lnTo>
                  <a:lnTo>
                    <a:pt x="5485" y="80916"/>
                  </a:lnTo>
                  <a:lnTo>
                    <a:pt x="5485" y="80828"/>
                  </a:lnTo>
                  <a:lnTo>
                    <a:pt x="5441" y="80784"/>
                  </a:lnTo>
                  <a:lnTo>
                    <a:pt x="702" y="76747"/>
                  </a:lnTo>
                  <a:lnTo>
                    <a:pt x="351" y="75255"/>
                  </a:lnTo>
                  <a:lnTo>
                    <a:pt x="439" y="73281"/>
                  </a:lnTo>
                  <a:lnTo>
                    <a:pt x="746" y="69200"/>
                  </a:lnTo>
                  <a:lnTo>
                    <a:pt x="790" y="67664"/>
                  </a:lnTo>
                  <a:lnTo>
                    <a:pt x="1404" y="65031"/>
                  </a:lnTo>
                  <a:lnTo>
                    <a:pt x="2150" y="62618"/>
                  </a:lnTo>
                  <a:lnTo>
                    <a:pt x="2633" y="60556"/>
                  </a:lnTo>
                  <a:lnTo>
                    <a:pt x="3160" y="57045"/>
                  </a:lnTo>
                  <a:lnTo>
                    <a:pt x="3598" y="53798"/>
                  </a:lnTo>
                  <a:lnTo>
                    <a:pt x="4037" y="50902"/>
                  </a:lnTo>
                  <a:lnTo>
                    <a:pt x="4564" y="47567"/>
                  </a:lnTo>
                  <a:lnTo>
                    <a:pt x="4652" y="46821"/>
                  </a:lnTo>
                  <a:lnTo>
                    <a:pt x="4871" y="44715"/>
                  </a:lnTo>
                  <a:lnTo>
                    <a:pt x="5047" y="42652"/>
                  </a:lnTo>
                  <a:lnTo>
                    <a:pt x="5222" y="40590"/>
                  </a:lnTo>
                  <a:lnTo>
                    <a:pt x="5266" y="38528"/>
                  </a:lnTo>
                  <a:lnTo>
                    <a:pt x="5266" y="37518"/>
                  </a:lnTo>
                  <a:lnTo>
                    <a:pt x="5222" y="36509"/>
                  </a:lnTo>
                  <a:lnTo>
                    <a:pt x="5178" y="35500"/>
                  </a:lnTo>
                  <a:lnTo>
                    <a:pt x="5090" y="34447"/>
                  </a:lnTo>
                  <a:lnTo>
                    <a:pt x="4959" y="33438"/>
                  </a:lnTo>
                  <a:lnTo>
                    <a:pt x="4783" y="32428"/>
                  </a:lnTo>
                  <a:lnTo>
                    <a:pt x="4564" y="31375"/>
                  </a:lnTo>
                  <a:lnTo>
                    <a:pt x="4301" y="30366"/>
                  </a:lnTo>
                  <a:lnTo>
                    <a:pt x="3423" y="27207"/>
                  </a:lnTo>
                  <a:lnTo>
                    <a:pt x="1624" y="21941"/>
                  </a:lnTo>
                  <a:lnTo>
                    <a:pt x="1755" y="21458"/>
                  </a:lnTo>
                  <a:lnTo>
                    <a:pt x="2326" y="20932"/>
                  </a:lnTo>
                  <a:lnTo>
                    <a:pt x="3818" y="20010"/>
                  </a:lnTo>
                  <a:lnTo>
                    <a:pt x="5705" y="19001"/>
                  </a:lnTo>
                  <a:lnTo>
                    <a:pt x="8206" y="18387"/>
                  </a:lnTo>
                  <a:lnTo>
                    <a:pt x="8206" y="18343"/>
                  </a:lnTo>
                  <a:lnTo>
                    <a:pt x="10049" y="17421"/>
                  </a:lnTo>
                  <a:lnTo>
                    <a:pt x="11892" y="16149"/>
                  </a:lnTo>
                  <a:lnTo>
                    <a:pt x="13954" y="15008"/>
                  </a:lnTo>
                  <a:lnTo>
                    <a:pt x="15315" y="14613"/>
                  </a:lnTo>
                  <a:lnTo>
                    <a:pt x="15402" y="14569"/>
                  </a:lnTo>
                  <a:lnTo>
                    <a:pt x="16719" y="13516"/>
                  </a:lnTo>
                  <a:lnTo>
                    <a:pt x="18869" y="11980"/>
                  </a:lnTo>
                  <a:lnTo>
                    <a:pt x="22906" y="10005"/>
                  </a:lnTo>
                  <a:lnTo>
                    <a:pt x="22950" y="9962"/>
                  </a:lnTo>
                  <a:lnTo>
                    <a:pt x="25100" y="8470"/>
                  </a:lnTo>
                  <a:lnTo>
                    <a:pt x="27469" y="6758"/>
                  </a:lnTo>
                  <a:lnTo>
                    <a:pt x="29883" y="4871"/>
                  </a:lnTo>
                  <a:lnTo>
                    <a:pt x="31726" y="3336"/>
                  </a:lnTo>
                  <a:lnTo>
                    <a:pt x="31726" y="3292"/>
                  </a:lnTo>
                  <a:lnTo>
                    <a:pt x="32296" y="2590"/>
                  </a:lnTo>
                  <a:lnTo>
                    <a:pt x="32296" y="2546"/>
                  </a:lnTo>
                  <a:lnTo>
                    <a:pt x="33042" y="220"/>
                  </a:lnTo>
                  <a:lnTo>
                    <a:pt x="33086" y="132"/>
                  </a:lnTo>
                  <a:lnTo>
                    <a:pt x="33042" y="88"/>
                  </a:lnTo>
                  <a:lnTo>
                    <a:pt x="3299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" name="Google Shape;1047;p48"/>
            <p:cNvSpPr/>
            <p:nvPr/>
          </p:nvSpPr>
          <p:spPr>
            <a:xfrm>
              <a:off x="1323050" y="2546475"/>
              <a:ext cx="796475" cy="2115075"/>
            </a:xfrm>
            <a:custGeom>
              <a:avLst/>
              <a:gdLst/>
              <a:ahLst/>
              <a:cxnLst/>
              <a:rect l="l" t="t" r="r" b="b"/>
              <a:pathLst>
                <a:path w="31859" h="84603" extrusionOk="0">
                  <a:moveTo>
                    <a:pt x="31639" y="1"/>
                  </a:moveTo>
                  <a:lnTo>
                    <a:pt x="31595" y="45"/>
                  </a:lnTo>
                  <a:lnTo>
                    <a:pt x="31288" y="352"/>
                  </a:lnTo>
                  <a:lnTo>
                    <a:pt x="31244" y="440"/>
                  </a:lnTo>
                  <a:lnTo>
                    <a:pt x="30322" y="3775"/>
                  </a:lnTo>
                  <a:lnTo>
                    <a:pt x="29006" y="6276"/>
                  </a:lnTo>
                  <a:lnTo>
                    <a:pt x="25890" y="8689"/>
                  </a:lnTo>
                  <a:lnTo>
                    <a:pt x="23609" y="10357"/>
                  </a:lnTo>
                  <a:lnTo>
                    <a:pt x="20361" y="12200"/>
                  </a:lnTo>
                  <a:lnTo>
                    <a:pt x="17992" y="14043"/>
                  </a:lnTo>
                  <a:lnTo>
                    <a:pt x="16456" y="15315"/>
                  </a:lnTo>
                  <a:lnTo>
                    <a:pt x="14525" y="16061"/>
                  </a:lnTo>
                  <a:lnTo>
                    <a:pt x="14481" y="16061"/>
                  </a:lnTo>
                  <a:lnTo>
                    <a:pt x="10752" y="18518"/>
                  </a:lnTo>
                  <a:lnTo>
                    <a:pt x="8952" y="19484"/>
                  </a:lnTo>
                  <a:lnTo>
                    <a:pt x="6890" y="20010"/>
                  </a:lnTo>
                  <a:lnTo>
                    <a:pt x="6802" y="20010"/>
                  </a:lnTo>
                  <a:lnTo>
                    <a:pt x="3862" y="21722"/>
                  </a:lnTo>
                  <a:lnTo>
                    <a:pt x="1229" y="23258"/>
                  </a:lnTo>
                  <a:lnTo>
                    <a:pt x="835" y="23433"/>
                  </a:lnTo>
                  <a:lnTo>
                    <a:pt x="747" y="23477"/>
                  </a:lnTo>
                  <a:lnTo>
                    <a:pt x="703" y="23521"/>
                  </a:lnTo>
                  <a:lnTo>
                    <a:pt x="703" y="23609"/>
                  </a:lnTo>
                  <a:lnTo>
                    <a:pt x="747" y="23696"/>
                  </a:lnTo>
                  <a:lnTo>
                    <a:pt x="1624" y="24837"/>
                  </a:lnTo>
                  <a:lnTo>
                    <a:pt x="3380" y="30454"/>
                  </a:lnTo>
                  <a:lnTo>
                    <a:pt x="4126" y="33262"/>
                  </a:lnTo>
                  <a:lnTo>
                    <a:pt x="4652" y="36641"/>
                  </a:lnTo>
                  <a:lnTo>
                    <a:pt x="4784" y="40327"/>
                  </a:lnTo>
                  <a:lnTo>
                    <a:pt x="4696" y="43881"/>
                  </a:lnTo>
                  <a:lnTo>
                    <a:pt x="4608" y="45154"/>
                  </a:lnTo>
                  <a:lnTo>
                    <a:pt x="4521" y="46382"/>
                  </a:lnTo>
                  <a:lnTo>
                    <a:pt x="4301" y="48840"/>
                  </a:lnTo>
                  <a:lnTo>
                    <a:pt x="3994" y="51297"/>
                  </a:lnTo>
                  <a:lnTo>
                    <a:pt x="3687" y="53667"/>
                  </a:lnTo>
                  <a:lnTo>
                    <a:pt x="3292" y="56431"/>
                  </a:lnTo>
                  <a:lnTo>
                    <a:pt x="2985" y="59195"/>
                  </a:lnTo>
                  <a:lnTo>
                    <a:pt x="2590" y="61653"/>
                  </a:lnTo>
                  <a:lnTo>
                    <a:pt x="2283" y="63276"/>
                  </a:lnTo>
                  <a:lnTo>
                    <a:pt x="1668" y="65514"/>
                  </a:lnTo>
                  <a:lnTo>
                    <a:pt x="1098" y="67577"/>
                  </a:lnTo>
                  <a:lnTo>
                    <a:pt x="703" y="69551"/>
                  </a:lnTo>
                  <a:lnTo>
                    <a:pt x="352" y="71394"/>
                  </a:lnTo>
                  <a:lnTo>
                    <a:pt x="132" y="73106"/>
                  </a:lnTo>
                  <a:lnTo>
                    <a:pt x="45" y="74685"/>
                  </a:lnTo>
                  <a:lnTo>
                    <a:pt x="1" y="75431"/>
                  </a:lnTo>
                  <a:lnTo>
                    <a:pt x="45" y="76133"/>
                  </a:lnTo>
                  <a:lnTo>
                    <a:pt x="45" y="76835"/>
                  </a:lnTo>
                  <a:lnTo>
                    <a:pt x="132" y="77450"/>
                  </a:lnTo>
                  <a:lnTo>
                    <a:pt x="132" y="77494"/>
                  </a:lnTo>
                  <a:lnTo>
                    <a:pt x="791" y="79688"/>
                  </a:lnTo>
                  <a:lnTo>
                    <a:pt x="835" y="79731"/>
                  </a:lnTo>
                  <a:lnTo>
                    <a:pt x="1361" y="80653"/>
                  </a:lnTo>
                  <a:lnTo>
                    <a:pt x="1405" y="80741"/>
                  </a:lnTo>
                  <a:lnTo>
                    <a:pt x="6364" y="84602"/>
                  </a:lnTo>
                  <a:lnTo>
                    <a:pt x="6539" y="84602"/>
                  </a:lnTo>
                  <a:lnTo>
                    <a:pt x="6627" y="84558"/>
                  </a:lnTo>
                  <a:lnTo>
                    <a:pt x="6627" y="84471"/>
                  </a:lnTo>
                  <a:lnTo>
                    <a:pt x="6627" y="84427"/>
                  </a:lnTo>
                  <a:lnTo>
                    <a:pt x="6627" y="84339"/>
                  </a:lnTo>
                  <a:lnTo>
                    <a:pt x="6583" y="84295"/>
                  </a:lnTo>
                  <a:lnTo>
                    <a:pt x="1668" y="80477"/>
                  </a:lnTo>
                  <a:lnTo>
                    <a:pt x="1142" y="79556"/>
                  </a:lnTo>
                  <a:lnTo>
                    <a:pt x="484" y="77406"/>
                  </a:lnTo>
                  <a:lnTo>
                    <a:pt x="396" y="76748"/>
                  </a:lnTo>
                  <a:lnTo>
                    <a:pt x="396" y="76089"/>
                  </a:lnTo>
                  <a:lnTo>
                    <a:pt x="352" y="75387"/>
                  </a:lnTo>
                  <a:lnTo>
                    <a:pt x="396" y="74685"/>
                  </a:lnTo>
                  <a:lnTo>
                    <a:pt x="484" y="73106"/>
                  </a:lnTo>
                  <a:lnTo>
                    <a:pt x="703" y="71438"/>
                  </a:lnTo>
                  <a:lnTo>
                    <a:pt x="1054" y="69595"/>
                  </a:lnTo>
                  <a:lnTo>
                    <a:pt x="1449" y="67664"/>
                  </a:lnTo>
                  <a:lnTo>
                    <a:pt x="2019" y="65558"/>
                  </a:lnTo>
                  <a:lnTo>
                    <a:pt x="2634" y="63364"/>
                  </a:lnTo>
                  <a:lnTo>
                    <a:pt x="2941" y="61697"/>
                  </a:lnTo>
                  <a:lnTo>
                    <a:pt x="3336" y="59239"/>
                  </a:lnTo>
                  <a:lnTo>
                    <a:pt x="3643" y="56475"/>
                  </a:lnTo>
                  <a:lnTo>
                    <a:pt x="3994" y="53754"/>
                  </a:lnTo>
                  <a:lnTo>
                    <a:pt x="4345" y="51341"/>
                  </a:lnTo>
                  <a:lnTo>
                    <a:pt x="4652" y="48884"/>
                  </a:lnTo>
                  <a:lnTo>
                    <a:pt x="4872" y="46382"/>
                  </a:lnTo>
                  <a:lnTo>
                    <a:pt x="4959" y="45154"/>
                  </a:lnTo>
                  <a:lnTo>
                    <a:pt x="5047" y="43925"/>
                  </a:lnTo>
                  <a:lnTo>
                    <a:pt x="5135" y="40327"/>
                  </a:lnTo>
                  <a:lnTo>
                    <a:pt x="5003" y="36597"/>
                  </a:lnTo>
                  <a:lnTo>
                    <a:pt x="4433" y="33218"/>
                  </a:lnTo>
                  <a:lnTo>
                    <a:pt x="3687" y="30366"/>
                  </a:lnTo>
                  <a:lnTo>
                    <a:pt x="2590" y="26768"/>
                  </a:lnTo>
                  <a:lnTo>
                    <a:pt x="1932" y="24706"/>
                  </a:lnTo>
                  <a:lnTo>
                    <a:pt x="1932" y="24662"/>
                  </a:lnTo>
                  <a:lnTo>
                    <a:pt x="1186" y="23652"/>
                  </a:lnTo>
                  <a:lnTo>
                    <a:pt x="1361" y="23565"/>
                  </a:lnTo>
                  <a:lnTo>
                    <a:pt x="1405" y="23565"/>
                  </a:lnTo>
                  <a:lnTo>
                    <a:pt x="4038" y="22029"/>
                  </a:lnTo>
                  <a:lnTo>
                    <a:pt x="6978" y="20318"/>
                  </a:lnTo>
                  <a:lnTo>
                    <a:pt x="9040" y="19791"/>
                  </a:lnTo>
                  <a:lnTo>
                    <a:pt x="9084" y="19791"/>
                  </a:lnTo>
                  <a:lnTo>
                    <a:pt x="10927" y="18826"/>
                  </a:lnTo>
                  <a:lnTo>
                    <a:pt x="14657" y="16368"/>
                  </a:lnTo>
                  <a:lnTo>
                    <a:pt x="16632" y="15622"/>
                  </a:lnTo>
                  <a:lnTo>
                    <a:pt x="16675" y="15578"/>
                  </a:lnTo>
                  <a:lnTo>
                    <a:pt x="18211" y="14306"/>
                  </a:lnTo>
                  <a:lnTo>
                    <a:pt x="20537" y="12463"/>
                  </a:lnTo>
                  <a:lnTo>
                    <a:pt x="23784" y="10664"/>
                  </a:lnTo>
                  <a:lnTo>
                    <a:pt x="26110" y="8996"/>
                  </a:lnTo>
                  <a:lnTo>
                    <a:pt x="29225" y="6539"/>
                  </a:lnTo>
                  <a:lnTo>
                    <a:pt x="29269" y="6495"/>
                  </a:lnTo>
                  <a:lnTo>
                    <a:pt x="30673" y="3906"/>
                  </a:lnTo>
                  <a:lnTo>
                    <a:pt x="30673" y="3862"/>
                  </a:lnTo>
                  <a:lnTo>
                    <a:pt x="31551" y="571"/>
                  </a:lnTo>
                  <a:lnTo>
                    <a:pt x="31814" y="308"/>
                  </a:lnTo>
                  <a:lnTo>
                    <a:pt x="31858" y="264"/>
                  </a:lnTo>
                  <a:lnTo>
                    <a:pt x="31858" y="176"/>
                  </a:lnTo>
                  <a:lnTo>
                    <a:pt x="31858" y="133"/>
                  </a:lnTo>
                  <a:lnTo>
                    <a:pt x="31814" y="45"/>
                  </a:lnTo>
                  <a:lnTo>
                    <a:pt x="3177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" name="Google Shape;1048;p48"/>
            <p:cNvSpPr/>
            <p:nvPr/>
          </p:nvSpPr>
          <p:spPr>
            <a:xfrm>
              <a:off x="1713600" y="2496025"/>
              <a:ext cx="349975" cy="388375"/>
            </a:xfrm>
            <a:custGeom>
              <a:avLst/>
              <a:gdLst/>
              <a:ahLst/>
              <a:cxnLst/>
              <a:rect l="l" t="t" r="r" b="b"/>
              <a:pathLst>
                <a:path w="13999" h="15535" extrusionOk="0">
                  <a:moveTo>
                    <a:pt x="13735" y="0"/>
                  </a:moveTo>
                  <a:lnTo>
                    <a:pt x="12901" y="483"/>
                  </a:lnTo>
                  <a:lnTo>
                    <a:pt x="9127" y="3116"/>
                  </a:lnTo>
                  <a:lnTo>
                    <a:pt x="7284" y="4169"/>
                  </a:lnTo>
                  <a:lnTo>
                    <a:pt x="5485" y="5310"/>
                  </a:lnTo>
                  <a:lnTo>
                    <a:pt x="5441" y="5354"/>
                  </a:lnTo>
                  <a:lnTo>
                    <a:pt x="5441" y="5442"/>
                  </a:lnTo>
                  <a:lnTo>
                    <a:pt x="4739" y="8864"/>
                  </a:lnTo>
                  <a:lnTo>
                    <a:pt x="4432" y="10927"/>
                  </a:lnTo>
                  <a:lnTo>
                    <a:pt x="4257" y="11629"/>
                  </a:lnTo>
                  <a:lnTo>
                    <a:pt x="2019" y="13823"/>
                  </a:lnTo>
                  <a:lnTo>
                    <a:pt x="659" y="14964"/>
                  </a:lnTo>
                  <a:lnTo>
                    <a:pt x="88" y="15183"/>
                  </a:lnTo>
                  <a:lnTo>
                    <a:pt x="44" y="15227"/>
                  </a:lnTo>
                  <a:lnTo>
                    <a:pt x="0" y="15271"/>
                  </a:lnTo>
                  <a:lnTo>
                    <a:pt x="0" y="15359"/>
                  </a:lnTo>
                  <a:lnTo>
                    <a:pt x="0" y="15402"/>
                  </a:lnTo>
                  <a:lnTo>
                    <a:pt x="44" y="15490"/>
                  </a:lnTo>
                  <a:lnTo>
                    <a:pt x="176" y="15534"/>
                  </a:lnTo>
                  <a:lnTo>
                    <a:pt x="220" y="15534"/>
                  </a:lnTo>
                  <a:lnTo>
                    <a:pt x="834" y="15315"/>
                  </a:lnTo>
                  <a:lnTo>
                    <a:pt x="878" y="15271"/>
                  </a:lnTo>
                  <a:lnTo>
                    <a:pt x="2282" y="14086"/>
                  </a:lnTo>
                  <a:lnTo>
                    <a:pt x="4520" y="11848"/>
                  </a:lnTo>
                  <a:lnTo>
                    <a:pt x="4564" y="11760"/>
                  </a:lnTo>
                  <a:lnTo>
                    <a:pt x="4783" y="11014"/>
                  </a:lnTo>
                  <a:lnTo>
                    <a:pt x="4783" y="10971"/>
                  </a:lnTo>
                  <a:lnTo>
                    <a:pt x="5090" y="8952"/>
                  </a:lnTo>
                  <a:lnTo>
                    <a:pt x="5749" y="5573"/>
                  </a:lnTo>
                  <a:lnTo>
                    <a:pt x="7460" y="4476"/>
                  </a:lnTo>
                  <a:lnTo>
                    <a:pt x="9303" y="3379"/>
                  </a:lnTo>
                  <a:lnTo>
                    <a:pt x="13077" y="790"/>
                  </a:lnTo>
                  <a:lnTo>
                    <a:pt x="13910" y="308"/>
                  </a:lnTo>
                  <a:lnTo>
                    <a:pt x="13954" y="264"/>
                  </a:lnTo>
                  <a:lnTo>
                    <a:pt x="13998" y="220"/>
                  </a:lnTo>
                  <a:lnTo>
                    <a:pt x="13998" y="132"/>
                  </a:lnTo>
                  <a:lnTo>
                    <a:pt x="13954" y="88"/>
                  </a:lnTo>
                  <a:lnTo>
                    <a:pt x="13910" y="44"/>
                  </a:lnTo>
                  <a:lnTo>
                    <a:pt x="1386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" name="Google Shape;1049;p48"/>
            <p:cNvSpPr/>
            <p:nvPr/>
          </p:nvSpPr>
          <p:spPr>
            <a:xfrm>
              <a:off x="1630225" y="2470800"/>
              <a:ext cx="405925" cy="425650"/>
            </a:xfrm>
            <a:custGeom>
              <a:avLst/>
              <a:gdLst/>
              <a:ahLst/>
              <a:cxnLst/>
              <a:rect l="l" t="t" r="r" b="b"/>
              <a:pathLst>
                <a:path w="16237" h="17026" extrusionOk="0">
                  <a:moveTo>
                    <a:pt x="16017" y="0"/>
                  </a:moveTo>
                  <a:lnTo>
                    <a:pt x="15973" y="44"/>
                  </a:lnTo>
                  <a:lnTo>
                    <a:pt x="12857" y="2106"/>
                  </a:lnTo>
                  <a:lnTo>
                    <a:pt x="10532" y="3511"/>
                  </a:lnTo>
                  <a:lnTo>
                    <a:pt x="8513" y="4739"/>
                  </a:lnTo>
                  <a:lnTo>
                    <a:pt x="6495" y="6187"/>
                  </a:lnTo>
                  <a:lnTo>
                    <a:pt x="4388" y="7591"/>
                  </a:lnTo>
                  <a:lnTo>
                    <a:pt x="4345" y="7635"/>
                  </a:lnTo>
                  <a:lnTo>
                    <a:pt x="3862" y="8206"/>
                  </a:lnTo>
                  <a:lnTo>
                    <a:pt x="3818" y="8337"/>
                  </a:lnTo>
                  <a:lnTo>
                    <a:pt x="3467" y="11497"/>
                  </a:lnTo>
                  <a:lnTo>
                    <a:pt x="3291" y="13954"/>
                  </a:lnTo>
                  <a:lnTo>
                    <a:pt x="3204" y="14700"/>
                  </a:lnTo>
                  <a:lnTo>
                    <a:pt x="2984" y="15007"/>
                  </a:lnTo>
                  <a:lnTo>
                    <a:pt x="1273" y="15841"/>
                  </a:lnTo>
                  <a:lnTo>
                    <a:pt x="88" y="16719"/>
                  </a:lnTo>
                  <a:lnTo>
                    <a:pt x="44" y="16762"/>
                  </a:lnTo>
                  <a:lnTo>
                    <a:pt x="0" y="16850"/>
                  </a:lnTo>
                  <a:lnTo>
                    <a:pt x="0" y="16894"/>
                  </a:lnTo>
                  <a:lnTo>
                    <a:pt x="44" y="16982"/>
                  </a:lnTo>
                  <a:lnTo>
                    <a:pt x="88" y="17026"/>
                  </a:lnTo>
                  <a:lnTo>
                    <a:pt x="308" y="17026"/>
                  </a:lnTo>
                  <a:lnTo>
                    <a:pt x="1448" y="16148"/>
                  </a:lnTo>
                  <a:lnTo>
                    <a:pt x="3160" y="15271"/>
                  </a:lnTo>
                  <a:lnTo>
                    <a:pt x="3248" y="15227"/>
                  </a:lnTo>
                  <a:lnTo>
                    <a:pt x="3511" y="14876"/>
                  </a:lnTo>
                  <a:lnTo>
                    <a:pt x="3511" y="14832"/>
                  </a:lnTo>
                  <a:lnTo>
                    <a:pt x="3642" y="13998"/>
                  </a:lnTo>
                  <a:lnTo>
                    <a:pt x="3818" y="11541"/>
                  </a:lnTo>
                  <a:lnTo>
                    <a:pt x="4125" y="8425"/>
                  </a:lnTo>
                  <a:lnTo>
                    <a:pt x="4608" y="7899"/>
                  </a:lnTo>
                  <a:lnTo>
                    <a:pt x="6714" y="6451"/>
                  </a:lnTo>
                  <a:lnTo>
                    <a:pt x="8689" y="5046"/>
                  </a:lnTo>
                  <a:lnTo>
                    <a:pt x="10707" y="3818"/>
                  </a:lnTo>
                  <a:lnTo>
                    <a:pt x="13033" y="2414"/>
                  </a:lnTo>
                  <a:lnTo>
                    <a:pt x="16148" y="307"/>
                  </a:lnTo>
                  <a:lnTo>
                    <a:pt x="16192" y="263"/>
                  </a:lnTo>
                  <a:lnTo>
                    <a:pt x="16236" y="220"/>
                  </a:lnTo>
                  <a:lnTo>
                    <a:pt x="16236" y="132"/>
                  </a:lnTo>
                  <a:lnTo>
                    <a:pt x="16192" y="88"/>
                  </a:lnTo>
                  <a:lnTo>
                    <a:pt x="16148" y="44"/>
                  </a:lnTo>
                  <a:lnTo>
                    <a:pt x="1610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" name="Google Shape;1050;p48"/>
            <p:cNvSpPr/>
            <p:nvPr/>
          </p:nvSpPr>
          <p:spPr>
            <a:xfrm>
              <a:off x="1524900" y="2445550"/>
              <a:ext cx="483825" cy="495875"/>
            </a:xfrm>
            <a:custGeom>
              <a:avLst/>
              <a:gdLst/>
              <a:ahLst/>
              <a:cxnLst/>
              <a:rect l="l" t="t" r="r" b="b"/>
              <a:pathLst>
                <a:path w="19353" h="19835" extrusionOk="0">
                  <a:moveTo>
                    <a:pt x="19133" y="1"/>
                  </a:moveTo>
                  <a:lnTo>
                    <a:pt x="19089" y="45"/>
                  </a:lnTo>
                  <a:lnTo>
                    <a:pt x="15929" y="2107"/>
                  </a:lnTo>
                  <a:lnTo>
                    <a:pt x="14130" y="3204"/>
                  </a:lnTo>
                  <a:lnTo>
                    <a:pt x="11892" y="4521"/>
                  </a:lnTo>
                  <a:lnTo>
                    <a:pt x="9874" y="5881"/>
                  </a:lnTo>
                  <a:lnTo>
                    <a:pt x="7812" y="7066"/>
                  </a:lnTo>
                  <a:lnTo>
                    <a:pt x="5881" y="8250"/>
                  </a:lnTo>
                  <a:lnTo>
                    <a:pt x="3818" y="9611"/>
                  </a:lnTo>
                  <a:lnTo>
                    <a:pt x="3775" y="9611"/>
                  </a:lnTo>
                  <a:lnTo>
                    <a:pt x="3424" y="9962"/>
                  </a:lnTo>
                  <a:lnTo>
                    <a:pt x="3380" y="10050"/>
                  </a:lnTo>
                  <a:lnTo>
                    <a:pt x="3380" y="10093"/>
                  </a:lnTo>
                  <a:lnTo>
                    <a:pt x="3380" y="14569"/>
                  </a:lnTo>
                  <a:lnTo>
                    <a:pt x="3511" y="16412"/>
                  </a:lnTo>
                  <a:lnTo>
                    <a:pt x="3292" y="17158"/>
                  </a:lnTo>
                  <a:lnTo>
                    <a:pt x="747" y="19221"/>
                  </a:lnTo>
                  <a:lnTo>
                    <a:pt x="133" y="19484"/>
                  </a:lnTo>
                  <a:lnTo>
                    <a:pt x="45" y="19528"/>
                  </a:lnTo>
                  <a:lnTo>
                    <a:pt x="45" y="19615"/>
                  </a:lnTo>
                  <a:lnTo>
                    <a:pt x="1" y="19659"/>
                  </a:lnTo>
                  <a:lnTo>
                    <a:pt x="45" y="19747"/>
                  </a:lnTo>
                  <a:lnTo>
                    <a:pt x="89" y="19791"/>
                  </a:lnTo>
                  <a:lnTo>
                    <a:pt x="176" y="19835"/>
                  </a:lnTo>
                  <a:lnTo>
                    <a:pt x="264" y="19835"/>
                  </a:lnTo>
                  <a:lnTo>
                    <a:pt x="878" y="19528"/>
                  </a:lnTo>
                  <a:lnTo>
                    <a:pt x="922" y="19528"/>
                  </a:lnTo>
                  <a:lnTo>
                    <a:pt x="3555" y="17378"/>
                  </a:lnTo>
                  <a:lnTo>
                    <a:pt x="3643" y="17290"/>
                  </a:lnTo>
                  <a:lnTo>
                    <a:pt x="3818" y="16500"/>
                  </a:lnTo>
                  <a:lnTo>
                    <a:pt x="3862" y="16456"/>
                  </a:lnTo>
                  <a:lnTo>
                    <a:pt x="3731" y="14525"/>
                  </a:lnTo>
                  <a:lnTo>
                    <a:pt x="3731" y="10181"/>
                  </a:lnTo>
                  <a:lnTo>
                    <a:pt x="4038" y="9874"/>
                  </a:lnTo>
                  <a:lnTo>
                    <a:pt x="6056" y="8558"/>
                  </a:lnTo>
                  <a:lnTo>
                    <a:pt x="7987" y="7373"/>
                  </a:lnTo>
                  <a:lnTo>
                    <a:pt x="10050" y="6188"/>
                  </a:lnTo>
                  <a:lnTo>
                    <a:pt x="12068" y="4828"/>
                  </a:lnTo>
                  <a:lnTo>
                    <a:pt x="14306" y="3511"/>
                  </a:lnTo>
                  <a:lnTo>
                    <a:pt x="16105" y="2370"/>
                  </a:lnTo>
                  <a:lnTo>
                    <a:pt x="19264" y="308"/>
                  </a:lnTo>
                  <a:lnTo>
                    <a:pt x="19308" y="264"/>
                  </a:lnTo>
                  <a:lnTo>
                    <a:pt x="19352" y="220"/>
                  </a:lnTo>
                  <a:lnTo>
                    <a:pt x="19352" y="133"/>
                  </a:lnTo>
                  <a:lnTo>
                    <a:pt x="19308" y="89"/>
                  </a:lnTo>
                  <a:lnTo>
                    <a:pt x="19264" y="45"/>
                  </a:lnTo>
                  <a:lnTo>
                    <a:pt x="1922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" name="Google Shape;1051;p48"/>
            <p:cNvSpPr/>
            <p:nvPr/>
          </p:nvSpPr>
          <p:spPr>
            <a:xfrm>
              <a:off x="399375" y="2885450"/>
              <a:ext cx="584725" cy="1657625"/>
            </a:xfrm>
            <a:custGeom>
              <a:avLst/>
              <a:gdLst/>
              <a:ahLst/>
              <a:cxnLst/>
              <a:rect l="l" t="t" r="r" b="b"/>
              <a:pathLst>
                <a:path w="23389" h="66305" extrusionOk="0">
                  <a:moveTo>
                    <a:pt x="966" y="1"/>
                  </a:moveTo>
                  <a:lnTo>
                    <a:pt x="922" y="45"/>
                  </a:lnTo>
                  <a:lnTo>
                    <a:pt x="834" y="89"/>
                  </a:lnTo>
                  <a:lnTo>
                    <a:pt x="834" y="133"/>
                  </a:lnTo>
                  <a:lnTo>
                    <a:pt x="308" y="1449"/>
                  </a:lnTo>
                  <a:lnTo>
                    <a:pt x="88" y="2195"/>
                  </a:lnTo>
                  <a:lnTo>
                    <a:pt x="0" y="2502"/>
                  </a:lnTo>
                  <a:lnTo>
                    <a:pt x="0" y="2590"/>
                  </a:lnTo>
                  <a:lnTo>
                    <a:pt x="351" y="5091"/>
                  </a:lnTo>
                  <a:lnTo>
                    <a:pt x="351" y="5135"/>
                  </a:lnTo>
                  <a:lnTo>
                    <a:pt x="1317" y="7241"/>
                  </a:lnTo>
                  <a:lnTo>
                    <a:pt x="1624" y="8601"/>
                  </a:lnTo>
                  <a:lnTo>
                    <a:pt x="1668" y="8645"/>
                  </a:lnTo>
                  <a:lnTo>
                    <a:pt x="3379" y="12770"/>
                  </a:lnTo>
                  <a:lnTo>
                    <a:pt x="4696" y="15710"/>
                  </a:lnTo>
                  <a:lnTo>
                    <a:pt x="5837" y="18343"/>
                  </a:lnTo>
                  <a:lnTo>
                    <a:pt x="6802" y="21064"/>
                  </a:lnTo>
                  <a:lnTo>
                    <a:pt x="6977" y="21985"/>
                  </a:lnTo>
                  <a:lnTo>
                    <a:pt x="7021" y="24530"/>
                  </a:lnTo>
                  <a:lnTo>
                    <a:pt x="7021" y="24574"/>
                  </a:lnTo>
                  <a:lnTo>
                    <a:pt x="7460" y="26856"/>
                  </a:lnTo>
                  <a:lnTo>
                    <a:pt x="7548" y="28523"/>
                  </a:lnTo>
                  <a:lnTo>
                    <a:pt x="7460" y="31375"/>
                  </a:lnTo>
                  <a:lnTo>
                    <a:pt x="7416" y="34403"/>
                  </a:lnTo>
                  <a:lnTo>
                    <a:pt x="7416" y="37870"/>
                  </a:lnTo>
                  <a:lnTo>
                    <a:pt x="7504" y="42740"/>
                  </a:lnTo>
                  <a:lnTo>
                    <a:pt x="7680" y="44803"/>
                  </a:lnTo>
                  <a:lnTo>
                    <a:pt x="8162" y="47172"/>
                  </a:lnTo>
                  <a:lnTo>
                    <a:pt x="8952" y="49366"/>
                  </a:lnTo>
                  <a:lnTo>
                    <a:pt x="8952" y="49410"/>
                  </a:lnTo>
                  <a:lnTo>
                    <a:pt x="9523" y="50332"/>
                  </a:lnTo>
                  <a:lnTo>
                    <a:pt x="9566" y="50376"/>
                  </a:lnTo>
                  <a:lnTo>
                    <a:pt x="10488" y="51297"/>
                  </a:lnTo>
                  <a:lnTo>
                    <a:pt x="13033" y="52921"/>
                  </a:lnTo>
                  <a:lnTo>
                    <a:pt x="15183" y="54413"/>
                  </a:lnTo>
                  <a:lnTo>
                    <a:pt x="17245" y="56080"/>
                  </a:lnTo>
                  <a:lnTo>
                    <a:pt x="18430" y="57133"/>
                  </a:lnTo>
                  <a:lnTo>
                    <a:pt x="18430" y="57177"/>
                  </a:lnTo>
                  <a:lnTo>
                    <a:pt x="19834" y="58099"/>
                  </a:lnTo>
                  <a:lnTo>
                    <a:pt x="22731" y="62618"/>
                  </a:lnTo>
                  <a:lnTo>
                    <a:pt x="23038" y="63408"/>
                  </a:lnTo>
                  <a:lnTo>
                    <a:pt x="22774" y="66129"/>
                  </a:lnTo>
                  <a:lnTo>
                    <a:pt x="22774" y="66172"/>
                  </a:lnTo>
                  <a:lnTo>
                    <a:pt x="22818" y="66260"/>
                  </a:lnTo>
                  <a:lnTo>
                    <a:pt x="22862" y="66304"/>
                  </a:lnTo>
                  <a:lnTo>
                    <a:pt x="22950" y="66304"/>
                  </a:lnTo>
                  <a:lnTo>
                    <a:pt x="23038" y="66260"/>
                  </a:lnTo>
                  <a:lnTo>
                    <a:pt x="23125" y="66172"/>
                  </a:lnTo>
                  <a:lnTo>
                    <a:pt x="23389" y="63408"/>
                  </a:lnTo>
                  <a:lnTo>
                    <a:pt x="23389" y="63320"/>
                  </a:lnTo>
                  <a:lnTo>
                    <a:pt x="23038" y="62443"/>
                  </a:lnTo>
                  <a:lnTo>
                    <a:pt x="20098" y="57879"/>
                  </a:lnTo>
                  <a:lnTo>
                    <a:pt x="20054" y="57835"/>
                  </a:lnTo>
                  <a:lnTo>
                    <a:pt x="18650" y="56870"/>
                  </a:lnTo>
                  <a:lnTo>
                    <a:pt x="17465" y="55817"/>
                  </a:lnTo>
                  <a:lnTo>
                    <a:pt x="15403" y="54105"/>
                  </a:lnTo>
                  <a:lnTo>
                    <a:pt x="13208" y="52613"/>
                  </a:lnTo>
                  <a:lnTo>
                    <a:pt x="10707" y="51034"/>
                  </a:lnTo>
                  <a:lnTo>
                    <a:pt x="9830" y="50156"/>
                  </a:lnTo>
                  <a:lnTo>
                    <a:pt x="9259" y="49235"/>
                  </a:lnTo>
                  <a:lnTo>
                    <a:pt x="8513" y="47085"/>
                  </a:lnTo>
                  <a:lnTo>
                    <a:pt x="8031" y="44759"/>
                  </a:lnTo>
                  <a:lnTo>
                    <a:pt x="7855" y="42740"/>
                  </a:lnTo>
                  <a:lnTo>
                    <a:pt x="7767" y="37870"/>
                  </a:lnTo>
                  <a:lnTo>
                    <a:pt x="7767" y="34403"/>
                  </a:lnTo>
                  <a:lnTo>
                    <a:pt x="7811" y="31375"/>
                  </a:lnTo>
                  <a:lnTo>
                    <a:pt x="7899" y="28523"/>
                  </a:lnTo>
                  <a:lnTo>
                    <a:pt x="7811" y="26856"/>
                  </a:lnTo>
                  <a:lnTo>
                    <a:pt x="7811" y="26812"/>
                  </a:lnTo>
                  <a:lnTo>
                    <a:pt x="7372" y="24530"/>
                  </a:lnTo>
                  <a:lnTo>
                    <a:pt x="7328" y="21985"/>
                  </a:lnTo>
                  <a:lnTo>
                    <a:pt x="7328" y="21941"/>
                  </a:lnTo>
                  <a:lnTo>
                    <a:pt x="7153" y="20976"/>
                  </a:lnTo>
                  <a:lnTo>
                    <a:pt x="6144" y="18211"/>
                  </a:lnTo>
                  <a:lnTo>
                    <a:pt x="5003" y="15578"/>
                  </a:lnTo>
                  <a:lnTo>
                    <a:pt x="3730" y="12638"/>
                  </a:lnTo>
                  <a:lnTo>
                    <a:pt x="1975" y="8514"/>
                  </a:lnTo>
                  <a:lnTo>
                    <a:pt x="1668" y="7153"/>
                  </a:lnTo>
                  <a:lnTo>
                    <a:pt x="1624" y="7110"/>
                  </a:lnTo>
                  <a:lnTo>
                    <a:pt x="703" y="5003"/>
                  </a:lnTo>
                  <a:lnTo>
                    <a:pt x="351" y="2546"/>
                  </a:lnTo>
                  <a:lnTo>
                    <a:pt x="395" y="2239"/>
                  </a:lnTo>
                  <a:lnTo>
                    <a:pt x="615" y="1712"/>
                  </a:lnTo>
                  <a:lnTo>
                    <a:pt x="1141" y="264"/>
                  </a:lnTo>
                  <a:lnTo>
                    <a:pt x="1141" y="176"/>
                  </a:lnTo>
                  <a:lnTo>
                    <a:pt x="1141" y="133"/>
                  </a:lnTo>
                  <a:lnTo>
                    <a:pt x="1097" y="89"/>
                  </a:lnTo>
                  <a:lnTo>
                    <a:pt x="1054" y="45"/>
                  </a:lnTo>
                  <a:lnTo>
                    <a:pt x="96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" name="Google Shape;1052;p48"/>
            <p:cNvSpPr/>
            <p:nvPr/>
          </p:nvSpPr>
          <p:spPr>
            <a:xfrm>
              <a:off x="363175" y="2357800"/>
              <a:ext cx="590225" cy="2187450"/>
            </a:xfrm>
            <a:custGeom>
              <a:avLst/>
              <a:gdLst/>
              <a:ahLst/>
              <a:cxnLst/>
              <a:rect l="l" t="t" r="r" b="b"/>
              <a:pathLst>
                <a:path w="23609" h="87498" extrusionOk="0">
                  <a:moveTo>
                    <a:pt x="18869" y="1"/>
                  </a:moveTo>
                  <a:lnTo>
                    <a:pt x="15008" y="2151"/>
                  </a:lnTo>
                  <a:lnTo>
                    <a:pt x="12550" y="3774"/>
                  </a:lnTo>
                  <a:lnTo>
                    <a:pt x="10093" y="5529"/>
                  </a:lnTo>
                  <a:lnTo>
                    <a:pt x="8952" y="6451"/>
                  </a:lnTo>
                  <a:lnTo>
                    <a:pt x="8908" y="6451"/>
                  </a:lnTo>
                  <a:lnTo>
                    <a:pt x="6319" y="9347"/>
                  </a:lnTo>
                  <a:lnTo>
                    <a:pt x="6275" y="9347"/>
                  </a:lnTo>
                  <a:lnTo>
                    <a:pt x="5485" y="10576"/>
                  </a:lnTo>
                  <a:lnTo>
                    <a:pt x="1624" y="17816"/>
                  </a:lnTo>
                  <a:lnTo>
                    <a:pt x="834" y="20098"/>
                  </a:lnTo>
                  <a:lnTo>
                    <a:pt x="308" y="21677"/>
                  </a:lnTo>
                  <a:lnTo>
                    <a:pt x="44" y="22467"/>
                  </a:lnTo>
                  <a:lnTo>
                    <a:pt x="0" y="25276"/>
                  </a:lnTo>
                  <a:lnTo>
                    <a:pt x="44" y="25319"/>
                  </a:lnTo>
                  <a:lnTo>
                    <a:pt x="1273" y="29576"/>
                  </a:lnTo>
                  <a:lnTo>
                    <a:pt x="1317" y="29620"/>
                  </a:lnTo>
                  <a:lnTo>
                    <a:pt x="2414" y="31726"/>
                  </a:lnTo>
                  <a:lnTo>
                    <a:pt x="4125" y="35500"/>
                  </a:lnTo>
                  <a:lnTo>
                    <a:pt x="5310" y="38133"/>
                  </a:lnTo>
                  <a:lnTo>
                    <a:pt x="6319" y="40502"/>
                  </a:lnTo>
                  <a:lnTo>
                    <a:pt x="6934" y="41994"/>
                  </a:lnTo>
                  <a:lnTo>
                    <a:pt x="7328" y="43223"/>
                  </a:lnTo>
                  <a:lnTo>
                    <a:pt x="7328" y="44846"/>
                  </a:lnTo>
                  <a:lnTo>
                    <a:pt x="7372" y="44846"/>
                  </a:lnTo>
                  <a:lnTo>
                    <a:pt x="7723" y="47084"/>
                  </a:lnTo>
                  <a:lnTo>
                    <a:pt x="7679" y="52043"/>
                  </a:lnTo>
                  <a:lnTo>
                    <a:pt x="7679" y="56387"/>
                  </a:lnTo>
                  <a:lnTo>
                    <a:pt x="7679" y="59809"/>
                  </a:lnTo>
                  <a:lnTo>
                    <a:pt x="7811" y="64373"/>
                  </a:lnTo>
                  <a:lnTo>
                    <a:pt x="7987" y="66742"/>
                  </a:lnTo>
                  <a:lnTo>
                    <a:pt x="7987" y="66786"/>
                  </a:lnTo>
                  <a:lnTo>
                    <a:pt x="8382" y="68585"/>
                  </a:lnTo>
                  <a:lnTo>
                    <a:pt x="9171" y="70867"/>
                  </a:lnTo>
                  <a:lnTo>
                    <a:pt x="10137" y="73105"/>
                  </a:lnTo>
                  <a:lnTo>
                    <a:pt x="10181" y="73149"/>
                  </a:lnTo>
                  <a:lnTo>
                    <a:pt x="11102" y="74422"/>
                  </a:lnTo>
                  <a:lnTo>
                    <a:pt x="11146" y="74465"/>
                  </a:lnTo>
                  <a:lnTo>
                    <a:pt x="13867" y="76616"/>
                  </a:lnTo>
                  <a:lnTo>
                    <a:pt x="16412" y="78853"/>
                  </a:lnTo>
                  <a:lnTo>
                    <a:pt x="18035" y="80345"/>
                  </a:lnTo>
                  <a:lnTo>
                    <a:pt x="18518" y="80696"/>
                  </a:lnTo>
                  <a:lnTo>
                    <a:pt x="21721" y="85216"/>
                  </a:lnTo>
                  <a:lnTo>
                    <a:pt x="23301" y="87454"/>
                  </a:lnTo>
                  <a:lnTo>
                    <a:pt x="23345" y="87498"/>
                  </a:lnTo>
                  <a:lnTo>
                    <a:pt x="23564" y="87498"/>
                  </a:lnTo>
                  <a:lnTo>
                    <a:pt x="23608" y="87410"/>
                  </a:lnTo>
                  <a:lnTo>
                    <a:pt x="23608" y="87366"/>
                  </a:lnTo>
                  <a:lnTo>
                    <a:pt x="23608" y="87278"/>
                  </a:lnTo>
                  <a:lnTo>
                    <a:pt x="23608" y="87235"/>
                  </a:lnTo>
                  <a:lnTo>
                    <a:pt x="22028" y="85041"/>
                  </a:lnTo>
                  <a:lnTo>
                    <a:pt x="18781" y="80477"/>
                  </a:lnTo>
                  <a:lnTo>
                    <a:pt x="18737" y="80433"/>
                  </a:lnTo>
                  <a:lnTo>
                    <a:pt x="18255" y="80038"/>
                  </a:lnTo>
                  <a:lnTo>
                    <a:pt x="16631" y="78590"/>
                  </a:lnTo>
                  <a:lnTo>
                    <a:pt x="14086" y="76352"/>
                  </a:lnTo>
                  <a:lnTo>
                    <a:pt x="11365" y="74202"/>
                  </a:lnTo>
                  <a:lnTo>
                    <a:pt x="10488" y="72973"/>
                  </a:lnTo>
                  <a:lnTo>
                    <a:pt x="9522" y="70736"/>
                  </a:lnTo>
                  <a:lnTo>
                    <a:pt x="8733" y="68498"/>
                  </a:lnTo>
                  <a:lnTo>
                    <a:pt x="8338" y="66699"/>
                  </a:lnTo>
                  <a:lnTo>
                    <a:pt x="8162" y="64373"/>
                  </a:lnTo>
                  <a:lnTo>
                    <a:pt x="8031" y="59809"/>
                  </a:lnTo>
                  <a:lnTo>
                    <a:pt x="8031" y="56387"/>
                  </a:lnTo>
                  <a:lnTo>
                    <a:pt x="8031" y="52043"/>
                  </a:lnTo>
                  <a:lnTo>
                    <a:pt x="8074" y="47084"/>
                  </a:lnTo>
                  <a:lnTo>
                    <a:pt x="8074" y="47040"/>
                  </a:lnTo>
                  <a:lnTo>
                    <a:pt x="7679" y="44802"/>
                  </a:lnTo>
                  <a:lnTo>
                    <a:pt x="7679" y="43179"/>
                  </a:lnTo>
                  <a:lnTo>
                    <a:pt x="7679" y="43135"/>
                  </a:lnTo>
                  <a:lnTo>
                    <a:pt x="7285" y="41906"/>
                  </a:lnTo>
                  <a:lnTo>
                    <a:pt x="6670" y="40370"/>
                  </a:lnTo>
                  <a:lnTo>
                    <a:pt x="5661" y="38001"/>
                  </a:lnTo>
                  <a:lnTo>
                    <a:pt x="4476" y="35368"/>
                  </a:lnTo>
                  <a:lnTo>
                    <a:pt x="2721" y="31550"/>
                  </a:lnTo>
                  <a:lnTo>
                    <a:pt x="1624" y="29444"/>
                  </a:lnTo>
                  <a:lnTo>
                    <a:pt x="351" y="25232"/>
                  </a:lnTo>
                  <a:lnTo>
                    <a:pt x="395" y="22511"/>
                  </a:lnTo>
                  <a:lnTo>
                    <a:pt x="1185" y="20229"/>
                  </a:lnTo>
                  <a:lnTo>
                    <a:pt x="1975" y="17991"/>
                  </a:lnTo>
                  <a:lnTo>
                    <a:pt x="5793" y="10751"/>
                  </a:lnTo>
                  <a:lnTo>
                    <a:pt x="6582" y="9566"/>
                  </a:lnTo>
                  <a:lnTo>
                    <a:pt x="9171" y="6714"/>
                  </a:lnTo>
                  <a:lnTo>
                    <a:pt x="10312" y="5793"/>
                  </a:lnTo>
                  <a:lnTo>
                    <a:pt x="12726" y="4081"/>
                  </a:lnTo>
                  <a:lnTo>
                    <a:pt x="15183" y="2414"/>
                  </a:lnTo>
                  <a:lnTo>
                    <a:pt x="19045" y="308"/>
                  </a:lnTo>
                  <a:lnTo>
                    <a:pt x="19088" y="264"/>
                  </a:lnTo>
                  <a:lnTo>
                    <a:pt x="19132" y="220"/>
                  </a:lnTo>
                  <a:lnTo>
                    <a:pt x="19132" y="132"/>
                  </a:lnTo>
                  <a:lnTo>
                    <a:pt x="19088" y="88"/>
                  </a:lnTo>
                  <a:lnTo>
                    <a:pt x="1904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" name="Google Shape;1053;p48"/>
            <p:cNvSpPr/>
            <p:nvPr/>
          </p:nvSpPr>
          <p:spPr>
            <a:xfrm>
              <a:off x="445450" y="2236025"/>
              <a:ext cx="687850" cy="2201725"/>
            </a:xfrm>
            <a:custGeom>
              <a:avLst/>
              <a:gdLst/>
              <a:ahLst/>
              <a:cxnLst/>
              <a:rect l="l" t="t" r="r" b="b"/>
              <a:pathLst>
                <a:path w="27514" h="88069" extrusionOk="0">
                  <a:moveTo>
                    <a:pt x="27338" y="1"/>
                  </a:moveTo>
                  <a:lnTo>
                    <a:pt x="27250" y="45"/>
                  </a:lnTo>
                  <a:lnTo>
                    <a:pt x="25144" y="1229"/>
                  </a:lnTo>
                  <a:lnTo>
                    <a:pt x="22379" y="2590"/>
                  </a:lnTo>
                  <a:lnTo>
                    <a:pt x="20142" y="3643"/>
                  </a:lnTo>
                  <a:lnTo>
                    <a:pt x="17991" y="4872"/>
                  </a:lnTo>
                  <a:lnTo>
                    <a:pt x="14218" y="6978"/>
                  </a:lnTo>
                  <a:lnTo>
                    <a:pt x="12375" y="8163"/>
                  </a:lnTo>
                  <a:lnTo>
                    <a:pt x="10181" y="9611"/>
                  </a:lnTo>
                  <a:lnTo>
                    <a:pt x="8031" y="11103"/>
                  </a:lnTo>
                  <a:lnTo>
                    <a:pt x="6758" y="12112"/>
                  </a:lnTo>
                  <a:lnTo>
                    <a:pt x="5354" y="13911"/>
                  </a:lnTo>
                  <a:lnTo>
                    <a:pt x="3511" y="16193"/>
                  </a:lnTo>
                  <a:lnTo>
                    <a:pt x="3511" y="16237"/>
                  </a:lnTo>
                  <a:lnTo>
                    <a:pt x="2458" y="18562"/>
                  </a:lnTo>
                  <a:lnTo>
                    <a:pt x="1273" y="21502"/>
                  </a:lnTo>
                  <a:lnTo>
                    <a:pt x="264" y="24003"/>
                  </a:lnTo>
                  <a:lnTo>
                    <a:pt x="264" y="24047"/>
                  </a:lnTo>
                  <a:lnTo>
                    <a:pt x="0" y="25056"/>
                  </a:lnTo>
                  <a:lnTo>
                    <a:pt x="0" y="25100"/>
                  </a:lnTo>
                  <a:lnTo>
                    <a:pt x="483" y="28523"/>
                  </a:lnTo>
                  <a:lnTo>
                    <a:pt x="659" y="31024"/>
                  </a:lnTo>
                  <a:lnTo>
                    <a:pt x="1185" y="33876"/>
                  </a:lnTo>
                  <a:lnTo>
                    <a:pt x="2897" y="38484"/>
                  </a:lnTo>
                  <a:lnTo>
                    <a:pt x="4037" y="41204"/>
                  </a:lnTo>
                  <a:lnTo>
                    <a:pt x="5047" y="43618"/>
                  </a:lnTo>
                  <a:lnTo>
                    <a:pt x="6056" y="46426"/>
                  </a:lnTo>
                  <a:lnTo>
                    <a:pt x="6231" y="47523"/>
                  </a:lnTo>
                  <a:lnTo>
                    <a:pt x="6231" y="50463"/>
                  </a:lnTo>
                  <a:lnTo>
                    <a:pt x="6231" y="50507"/>
                  </a:lnTo>
                  <a:lnTo>
                    <a:pt x="6714" y="53140"/>
                  </a:lnTo>
                  <a:lnTo>
                    <a:pt x="6934" y="54763"/>
                  </a:lnTo>
                  <a:lnTo>
                    <a:pt x="6846" y="57265"/>
                  </a:lnTo>
                  <a:lnTo>
                    <a:pt x="6758" y="60424"/>
                  </a:lnTo>
                  <a:lnTo>
                    <a:pt x="6758" y="63145"/>
                  </a:lnTo>
                  <a:lnTo>
                    <a:pt x="6758" y="65339"/>
                  </a:lnTo>
                  <a:lnTo>
                    <a:pt x="6758" y="67533"/>
                  </a:lnTo>
                  <a:lnTo>
                    <a:pt x="6934" y="69946"/>
                  </a:lnTo>
                  <a:lnTo>
                    <a:pt x="7460" y="72491"/>
                  </a:lnTo>
                  <a:lnTo>
                    <a:pt x="7460" y="72535"/>
                  </a:lnTo>
                  <a:lnTo>
                    <a:pt x="7723" y="73193"/>
                  </a:lnTo>
                  <a:lnTo>
                    <a:pt x="7767" y="73281"/>
                  </a:lnTo>
                  <a:lnTo>
                    <a:pt x="9566" y="74773"/>
                  </a:lnTo>
                  <a:lnTo>
                    <a:pt x="11629" y="76396"/>
                  </a:lnTo>
                  <a:lnTo>
                    <a:pt x="13735" y="77888"/>
                  </a:lnTo>
                  <a:lnTo>
                    <a:pt x="16061" y="79205"/>
                  </a:lnTo>
                  <a:lnTo>
                    <a:pt x="18079" y="80828"/>
                  </a:lnTo>
                  <a:lnTo>
                    <a:pt x="20098" y="82540"/>
                  </a:lnTo>
                  <a:lnTo>
                    <a:pt x="21195" y="84865"/>
                  </a:lnTo>
                  <a:lnTo>
                    <a:pt x="21326" y="87893"/>
                  </a:lnTo>
                  <a:lnTo>
                    <a:pt x="21326" y="87937"/>
                  </a:lnTo>
                  <a:lnTo>
                    <a:pt x="21370" y="88025"/>
                  </a:lnTo>
                  <a:lnTo>
                    <a:pt x="21502" y="88069"/>
                  </a:lnTo>
                  <a:lnTo>
                    <a:pt x="21546" y="88025"/>
                  </a:lnTo>
                  <a:lnTo>
                    <a:pt x="21634" y="87981"/>
                  </a:lnTo>
                  <a:lnTo>
                    <a:pt x="21634" y="87937"/>
                  </a:lnTo>
                  <a:lnTo>
                    <a:pt x="21677" y="87893"/>
                  </a:lnTo>
                  <a:lnTo>
                    <a:pt x="21546" y="84821"/>
                  </a:lnTo>
                  <a:lnTo>
                    <a:pt x="21546" y="84778"/>
                  </a:lnTo>
                  <a:lnTo>
                    <a:pt x="20405" y="82364"/>
                  </a:lnTo>
                  <a:lnTo>
                    <a:pt x="20361" y="82276"/>
                  </a:lnTo>
                  <a:lnTo>
                    <a:pt x="18299" y="80521"/>
                  </a:lnTo>
                  <a:lnTo>
                    <a:pt x="16280" y="78942"/>
                  </a:lnTo>
                  <a:lnTo>
                    <a:pt x="16236" y="78898"/>
                  </a:lnTo>
                  <a:lnTo>
                    <a:pt x="13954" y="77581"/>
                  </a:lnTo>
                  <a:lnTo>
                    <a:pt x="11848" y="76089"/>
                  </a:lnTo>
                  <a:lnTo>
                    <a:pt x="9830" y="74510"/>
                  </a:lnTo>
                  <a:lnTo>
                    <a:pt x="8031" y="73018"/>
                  </a:lnTo>
                  <a:lnTo>
                    <a:pt x="7811" y="72403"/>
                  </a:lnTo>
                  <a:lnTo>
                    <a:pt x="7285" y="69902"/>
                  </a:lnTo>
                  <a:lnTo>
                    <a:pt x="7109" y="67489"/>
                  </a:lnTo>
                  <a:lnTo>
                    <a:pt x="7109" y="65339"/>
                  </a:lnTo>
                  <a:lnTo>
                    <a:pt x="7109" y="63188"/>
                  </a:lnTo>
                  <a:lnTo>
                    <a:pt x="7109" y="60424"/>
                  </a:lnTo>
                  <a:lnTo>
                    <a:pt x="7197" y="57265"/>
                  </a:lnTo>
                  <a:lnTo>
                    <a:pt x="7285" y="54763"/>
                  </a:lnTo>
                  <a:lnTo>
                    <a:pt x="7285" y="54720"/>
                  </a:lnTo>
                  <a:lnTo>
                    <a:pt x="7065" y="53096"/>
                  </a:lnTo>
                  <a:lnTo>
                    <a:pt x="6583" y="50463"/>
                  </a:lnTo>
                  <a:lnTo>
                    <a:pt x="6583" y="47523"/>
                  </a:lnTo>
                  <a:lnTo>
                    <a:pt x="6583" y="47479"/>
                  </a:lnTo>
                  <a:lnTo>
                    <a:pt x="6363" y="46338"/>
                  </a:lnTo>
                  <a:lnTo>
                    <a:pt x="6363" y="46295"/>
                  </a:lnTo>
                  <a:lnTo>
                    <a:pt x="5354" y="43530"/>
                  </a:lnTo>
                  <a:lnTo>
                    <a:pt x="4388" y="41073"/>
                  </a:lnTo>
                  <a:lnTo>
                    <a:pt x="3204" y="38352"/>
                  </a:lnTo>
                  <a:lnTo>
                    <a:pt x="1536" y="33789"/>
                  </a:lnTo>
                  <a:lnTo>
                    <a:pt x="1010" y="30980"/>
                  </a:lnTo>
                  <a:lnTo>
                    <a:pt x="834" y="28479"/>
                  </a:lnTo>
                  <a:lnTo>
                    <a:pt x="351" y="25100"/>
                  </a:lnTo>
                  <a:lnTo>
                    <a:pt x="615" y="24135"/>
                  </a:lnTo>
                  <a:lnTo>
                    <a:pt x="1580" y="21634"/>
                  </a:lnTo>
                  <a:lnTo>
                    <a:pt x="2809" y="18694"/>
                  </a:lnTo>
                  <a:lnTo>
                    <a:pt x="3818" y="16412"/>
                  </a:lnTo>
                  <a:lnTo>
                    <a:pt x="5617" y="14130"/>
                  </a:lnTo>
                  <a:lnTo>
                    <a:pt x="7021" y="12375"/>
                  </a:lnTo>
                  <a:lnTo>
                    <a:pt x="8250" y="11410"/>
                  </a:lnTo>
                  <a:lnTo>
                    <a:pt x="10356" y="9918"/>
                  </a:lnTo>
                  <a:lnTo>
                    <a:pt x="12550" y="8426"/>
                  </a:lnTo>
                  <a:lnTo>
                    <a:pt x="14437" y="7285"/>
                  </a:lnTo>
                  <a:lnTo>
                    <a:pt x="18167" y="5179"/>
                  </a:lnTo>
                  <a:lnTo>
                    <a:pt x="20317" y="3994"/>
                  </a:lnTo>
                  <a:lnTo>
                    <a:pt x="22555" y="2897"/>
                  </a:lnTo>
                  <a:lnTo>
                    <a:pt x="25319" y="1537"/>
                  </a:lnTo>
                  <a:lnTo>
                    <a:pt x="27426" y="352"/>
                  </a:lnTo>
                  <a:lnTo>
                    <a:pt x="27470" y="308"/>
                  </a:lnTo>
                  <a:lnTo>
                    <a:pt x="27514" y="220"/>
                  </a:lnTo>
                  <a:lnTo>
                    <a:pt x="27514" y="176"/>
                  </a:lnTo>
                  <a:lnTo>
                    <a:pt x="27514" y="89"/>
                  </a:lnTo>
                  <a:lnTo>
                    <a:pt x="27470" y="45"/>
                  </a:lnTo>
                  <a:lnTo>
                    <a:pt x="2738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" name="Google Shape;1054;p48"/>
            <p:cNvSpPr/>
            <p:nvPr/>
          </p:nvSpPr>
          <p:spPr>
            <a:xfrm>
              <a:off x="296250" y="2349025"/>
              <a:ext cx="510150" cy="2108475"/>
            </a:xfrm>
            <a:custGeom>
              <a:avLst/>
              <a:gdLst/>
              <a:ahLst/>
              <a:cxnLst/>
              <a:rect l="l" t="t" r="r" b="b"/>
              <a:pathLst>
                <a:path w="20406" h="84339" extrusionOk="0">
                  <a:moveTo>
                    <a:pt x="19571" y="0"/>
                  </a:moveTo>
                  <a:lnTo>
                    <a:pt x="17597" y="1010"/>
                  </a:lnTo>
                  <a:lnTo>
                    <a:pt x="15447" y="2370"/>
                  </a:lnTo>
                  <a:lnTo>
                    <a:pt x="12638" y="4345"/>
                  </a:lnTo>
                  <a:lnTo>
                    <a:pt x="11059" y="5442"/>
                  </a:lnTo>
                  <a:lnTo>
                    <a:pt x="11059" y="5486"/>
                  </a:lnTo>
                  <a:lnTo>
                    <a:pt x="7987" y="8338"/>
                  </a:lnTo>
                  <a:lnTo>
                    <a:pt x="5837" y="10356"/>
                  </a:lnTo>
                  <a:lnTo>
                    <a:pt x="5793" y="10400"/>
                  </a:lnTo>
                  <a:lnTo>
                    <a:pt x="2370" y="17728"/>
                  </a:lnTo>
                  <a:lnTo>
                    <a:pt x="703" y="21414"/>
                  </a:lnTo>
                  <a:lnTo>
                    <a:pt x="220" y="22643"/>
                  </a:lnTo>
                  <a:lnTo>
                    <a:pt x="45" y="22994"/>
                  </a:lnTo>
                  <a:lnTo>
                    <a:pt x="1" y="23213"/>
                  </a:lnTo>
                  <a:lnTo>
                    <a:pt x="45" y="23257"/>
                  </a:lnTo>
                  <a:lnTo>
                    <a:pt x="3160" y="31901"/>
                  </a:lnTo>
                  <a:lnTo>
                    <a:pt x="3160" y="31945"/>
                  </a:lnTo>
                  <a:lnTo>
                    <a:pt x="4476" y="34095"/>
                  </a:lnTo>
                  <a:lnTo>
                    <a:pt x="5925" y="37123"/>
                  </a:lnTo>
                  <a:lnTo>
                    <a:pt x="7636" y="40809"/>
                  </a:lnTo>
                  <a:lnTo>
                    <a:pt x="8689" y="43310"/>
                  </a:lnTo>
                  <a:lnTo>
                    <a:pt x="9128" y="46382"/>
                  </a:lnTo>
                  <a:lnTo>
                    <a:pt x="9172" y="49103"/>
                  </a:lnTo>
                  <a:lnTo>
                    <a:pt x="9172" y="53008"/>
                  </a:lnTo>
                  <a:lnTo>
                    <a:pt x="9216" y="55772"/>
                  </a:lnTo>
                  <a:lnTo>
                    <a:pt x="9172" y="58230"/>
                  </a:lnTo>
                  <a:lnTo>
                    <a:pt x="9259" y="62091"/>
                  </a:lnTo>
                  <a:lnTo>
                    <a:pt x="9391" y="65251"/>
                  </a:lnTo>
                  <a:lnTo>
                    <a:pt x="9523" y="67488"/>
                  </a:lnTo>
                  <a:lnTo>
                    <a:pt x="9654" y="68542"/>
                  </a:lnTo>
                  <a:lnTo>
                    <a:pt x="9654" y="68585"/>
                  </a:lnTo>
                  <a:lnTo>
                    <a:pt x="10400" y="70867"/>
                  </a:lnTo>
                  <a:lnTo>
                    <a:pt x="11673" y="73632"/>
                  </a:lnTo>
                  <a:lnTo>
                    <a:pt x="12770" y="75870"/>
                  </a:lnTo>
                  <a:lnTo>
                    <a:pt x="13340" y="77010"/>
                  </a:lnTo>
                  <a:lnTo>
                    <a:pt x="13340" y="77054"/>
                  </a:lnTo>
                  <a:lnTo>
                    <a:pt x="14393" y="78283"/>
                  </a:lnTo>
                  <a:lnTo>
                    <a:pt x="18343" y="82013"/>
                  </a:lnTo>
                  <a:lnTo>
                    <a:pt x="20054" y="84251"/>
                  </a:lnTo>
                  <a:lnTo>
                    <a:pt x="20142" y="84295"/>
                  </a:lnTo>
                  <a:lnTo>
                    <a:pt x="20230" y="84338"/>
                  </a:lnTo>
                  <a:lnTo>
                    <a:pt x="20317" y="84295"/>
                  </a:lnTo>
                  <a:lnTo>
                    <a:pt x="20361" y="84251"/>
                  </a:lnTo>
                  <a:lnTo>
                    <a:pt x="20405" y="84163"/>
                  </a:lnTo>
                  <a:lnTo>
                    <a:pt x="20361" y="84119"/>
                  </a:lnTo>
                  <a:lnTo>
                    <a:pt x="20361" y="84031"/>
                  </a:lnTo>
                  <a:lnTo>
                    <a:pt x="18606" y="81793"/>
                  </a:lnTo>
                  <a:lnTo>
                    <a:pt x="18562" y="81793"/>
                  </a:lnTo>
                  <a:lnTo>
                    <a:pt x="14657" y="78020"/>
                  </a:lnTo>
                  <a:lnTo>
                    <a:pt x="13648" y="76835"/>
                  </a:lnTo>
                  <a:lnTo>
                    <a:pt x="11980" y="73500"/>
                  </a:lnTo>
                  <a:lnTo>
                    <a:pt x="10708" y="70736"/>
                  </a:lnTo>
                  <a:lnTo>
                    <a:pt x="10005" y="68498"/>
                  </a:lnTo>
                  <a:lnTo>
                    <a:pt x="9874" y="67445"/>
                  </a:lnTo>
                  <a:lnTo>
                    <a:pt x="9742" y="65251"/>
                  </a:lnTo>
                  <a:lnTo>
                    <a:pt x="9611" y="62091"/>
                  </a:lnTo>
                  <a:lnTo>
                    <a:pt x="9523" y="58230"/>
                  </a:lnTo>
                  <a:lnTo>
                    <a:pt x="9567" y="55772"/>
                  </a:lnTo>
                  <a:lnTo>
                    <a:pt x="9523" y="53008"/>
                  </a:lnTo>
                  <a:lnTo>
                    <a:pt x="9523" y="49103"/>
                  </a:lnTo>
                  <a:lnTo>
                    <a:pt x="9479" y="46338"/>
                  </a:lnTo>
                  <a:lnTo>
                    <a:pt x="8996" y="43223"/>
                  </a:lnTo>
                  <a:lnTo>
                    <a:pt x="8996" y="43179"/>
                  </a:lnTo>
                  <a:lnTo>
                    <a:pt x="7943" y="40678"/>
                  </a:lnTo>
                  <a:lnTo>
                    <a:pt x="6232" y="36948"/>
                  </a:lnTo>
                  <a:lnTo>
                    <a:pt x="4784" y="33920"/>
                  </a:lnTo>
                  <a:lnTo>
                    <a:pt x="3467" y="31770"/>
                  </a:lnTo>
                  <a:lnTo>
                    <a:pt x="352" y="23169"/>
                  </a:lnTo>
                  <a:lnTo>
                    <a:pt x="571" y="22643"/>
                  </a:lnTo>
                  <a:lnTo>
                    <a:pt x="1010" y="21590"/>
                  </a:lnTo>
                  <a:lnTo>
                    <a:pt x="2458" y="18430"/>
                  </a:lnTo>
                  <a:lnTo>
                    <a:pt x="6100" y="10576"/>
                  </a:lnTo>
                  <a:lnTo>
                    <a:pt x="8250" y="8601"/>
                  </a:lnTo>
                  <a:lnTo>
                    <a:pt x="11278" y="5749"/>
                  </a:lnTo>
                  <a:lnTo>
                    <a:pt x="12858" y="4652"/>
                  </a:lnTo>
                  <a:lnTo>
                    <a:pt x="15666" y="2633"/>
                  </a:lnTo>
                  <a:lnTo>
                    <a:pt x="17772" y="1317"/>
                  </a:lnTo>
                  <a:lnTo>
                    <a:pt x="19747" y="308"/>
                  </a:lnTo>
                  <a:lnTo>
                    <a:pt x="19791" y="264"/>
                  </a:lnTo>
                  <a:lnTo>
                    <a:pt x="19835" y="220"/>
                  </a:lnTo>
                  <a:lnTo>
                    <a:pt x="19835" y="132"/>
                  </a:lnTo>
                  <a:lnTo>
                    <a:pt x="19835" y="88"/>
                  </a:lnTo>
                  <a:lnTo>
                    <a:pt x="19791" y="44"/>
                  </a:lnTo>
                  <a:lnTo>
                    <a:pt x="1974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" name="Google Shape;1055;p48"/>
            <p:cNvSpPr/>
            <p:nvPr/>
          </p:nvSpPr>
          <p:spPr>
            <a:xfrm>
              <a:off x="1687275" y="2939225"/>
              <a:ext cx="868850" cy="1159550"/>
            </a:xfrm>
            <a:custGeom>
              <a:avLst/>
              <a:gdLst/>
              <a:ahLst/>
              <a:cxnLst/>
              <a:rect l="l" t="t" r="r" b="b"/>
              <a:pathLst>
                <a:path w="34754" h="46382" extrusionOk="0">
                  <a:moveTo>
                    <a:pt x="34490" y="0"/>
                  </a:moveTo>
                  <a:lnTo>
                    <a:pt x="31550" y="1755"/>
                  </a:lnTo>
                  <a:lnTo>
                    <a:pt x="31506" y="1755"/>
                  </a:lnTo>
                  <a:lnTo>
                    <a:pt x="30453" y="2633"/>
                  </a:lnTo>
                  <a:lnTo>
                    <a:pt x="28347" y="4959"/>
                  </a:lnTo>
                  <a:lnTo>
                    <a:pt x="25846" y="7416"/>
                  </a:lnTo>
                  <a:lnTo>
                    <a:pt x="23871" y="9127"/>
                  </a:lnTo>
                  <a:lnTo>
                    <a:pt x="20975" y="10882"/>
                  </a:lnTo>
                  <a:lnTo>
                    <a:pt x="20931" y="10926"/>
                  </a:lnTo>
                  <a:lnTo>
                    <a:pt x="20141" y="11716"/>
                  </a:lnTo>
                  <a:lnTo>
                    <a:pt x="18254" y="14261"/>
                  </a:lnTo>
                  <a:lnTo>
                    <a:pt x="17201" y="15534"/>
                  </a:lnTo>
                  <a:lnTo>
                    <a:pt x="15753" y="16587"/>
                  </a:lnTo>
                  <a:lnTo>
                    <a:pt x="15709" y="16631"/>
                  </a:lnTo>
                  <a:lnTo>
                    <a:pt x="13515" y="19264"/>
                  </a:lnTo>
                  <a:lnTo>
                    <a:pt x="12199" y="21238"/>
                  </a:lnTo>
                  <a:lnTo>
                    <a:pt x="10970" y="23213"/>
                  </a:lnTo>
                  <a:lnTo>
                    <a:pt x="9347" y="26284"/>
                  </a:lnTo>
                  <a:lnTo>
                    <a:pt x="8425" y="28083"/>
                  </a:lnTo>
                  <a:lnTo>
                    <a:pt x="8425" y="28127"/>
                  </a:lnTo>
                  <a:lnTo>
                    <a:pt x="8074" y="29444"/>
                  </a:lnTo>
                  <a:lnTo>
                    <a:pt x="7855" y="32164"/>
                  </a:lnTo>
                  <a:lnTo>
                    <a:pt x="7723" y="34051"/>
                  </a:lnTo>
                  <a:lnTo>
                    <a:pt x="7723" y="34139"/>
                  </a:lnTo>
                  <a:lnTo>
                    <a:pt x="8118" y="34753"/>
                  </a:lnTo>
                  <a:lnTo>
                    <a:pt x="8118" y="35631"/>
                  </a:lnTo>
                  <a:lnTo>
                    <a:pt x="7811" y="36509"/>
                  </a:lnTo>
                  <a:lnTo>
                    <a:pt x="6100" y="38746"/>
                  </a:lnTo>
                  <a:lnTo>
                    <a:pt x="5178" y="40194"/>
                  </a:lnTo>
                  <a:lnTo>
                    <a:pt x="5178" y="40238"/>
                  </a:lnTo>
                  <a:lnTo>
                    <a:pt x="4257" y="42169"/>
                  </a:lnTo>
                  <a:lnTo>
                    <a:pt x="3467" y="43091"/>
                  </a:lnTo>
                  <a:lnTo>
                    <a:pt x="1712" y="44188"/>
                  </a:lnTo>
                  <a:lnTo>
                    <a:pt x="1668" y="44188"/>
                  </a:lnTo>
                  <a:lnTo>
                    <a:pt x="922" y="44890"/>
                  </a:lnTo>
                  <a:lnTo>
                    <a:pt x="878" y="44890"/>
                  </a:lnTo>
                  <a:lnTo>
                    <a:pt x="44" y="46074"/>
                  </a:lnTo>
                  <a:lnTo>
                    <a:pt x="0" y="46162"/>
                  </a:lnTo>
                  <a:lnTo>
                    <a:pt x="0" y="46206"/>
                  </a:lnTo>
                  <a:lnTo>
                    <a:pt x="44" y="46294"/>
                  </a:lnTo>
                  <a:lnTo>
                    <a:pt x="88" y="46338"/>
                  </a:lnTo>
                  <a:lnTo>
                    <a:pt x="176" y="46382"/>
                  </a:lnTo>
                  <a:lnTo>
                    <a:pt x="263" y="46338"/>
                  </a:lnTo>
                  <a:lnTo>
                    <a:pt x="307" y="46294"/>
                  </a:lnTo>
                  <a:lnTo>
                    <a:pt x="1185" y="45109"/>
                  </a:lnTo>
                  <a:lnTo>
                    <a:pt x="1887" y="44451"/>
                  </a:lnTo>
                  <a:lnTo>
                    <a:pt x="3686" y="43354"/>
                  </a:lnTo>
                  <a:lnTo>
                    <a:pt x="3730" y="43310"/>
                  </a:lnTo>
                  <a:lnTo>
                    <a:pt x="4520" y="42388"/>
                  </a:lnTo>
                  <a:lnTo>
                    <a:pt x="4564" y="42345"/>
                  </a:lnTo>
                  <a:lnTo>
                    <a:pt x="5485" y="40370"/>
                  </a:lnTo>
                  <a:lnTo>
                    <a:pt x="6407" y="38966"/>
                  </a:lnTo>
                  <a:lnTo>
                    <a:pt x="8118" y="36728"/>
                  </a:lnTo>
                  <a:lnTo>
                    <a:pt x="8162" y="36640"/>
                  </a:lnTo>
                  <a:lnTo>
                    <a:pt x="8425" y="35719"/>
                  </a:lnTo>
                  <a:lnTo>
                    <a:pt x="8469" y="35675"/>
                  </a:lnTo>
                  <a:lnTo>
                    <a:pt x="8469" y="34709"/>
                  </a:lnTo>
                  <a:lnTo>
                    <a:pt x="8425" y="34622"/>
                  </a:lnTo>
                  <a:lnTo>
                    <a:pt x="8074" y="34007"/>
                  </a:lnTo>
                  <a:lnTo>
                    <a:pt x="8206" y="32208"/>
                  </a:lnTo>
                  <a:lnTo>
                    <a:pt x="8425" y="29532"/>
                  </a:lnTo>
                  <a:lnTo>
                    <a:pt x="8732" y="28259"/>
                  </a:lnTo>
                  <a:lnTo>
                    <a:pt x="9654" y="26460"/>
                  </a:lnTo>
                  <a:lnTo>
                    <a:pt x="11277" y="23388"/>
                  </a:lnTo>
                  <a:lnTo>
                    <a:pt x="12506" y="21414"/>
                  </a:lnTo>
                  <a:lnTo>
                    <a:pt x="13779" y="19483"/>
                  </a:lnTo>
                  <a:lnTo>
                    <a:pt x="15973" y="16850"/>
                  </a:lnTo>
                  <a:lnTo>
                    <a:pt x="17421" y="15841"/>
                  </a:lnTo>
                  <a:lnTo>
                    <a:pt x="17421" y="15797"/>
                  </a:lnTo>
                  <a:lnTo>
                    <a:pt x="18518" y="14481"/>
                  </a:lnTo>
                  <a:lnTo>
                    <a:pt x="20405" y="11936"/>
                  </a:lnTo>
                  <a:lnTo>
                    <a:pt x="21151" y="11190"/>
                  </a:lnTo>
                  <a:lnTo>
                    <a:pt x="24091" y="9434"/>
                  </a:lnTo>
                  <a:lnTo>
                    <a:pt x="26109" y="7679"/>
                  </a:lnTo>
                  <a:lnTo>
                    <a:pt x="28610" y="5222"/>
                  </a:lnTo>
                  <a:lnTo>
                    <a:pt x="30717" y="2896"/>
                  </a:lnTo>
                  <a:lnTo>
                    <a:pt x="31726" y="2062"/>
                  </a:lnTo>
                  <a:lnTo>
                    <a:pt x="34666" y="307"/>
                  </a:lnTo>
                  <a:lnTo>
                    <a:pt x="34710" y="263"/>
                  </a:lnTo>
                  <a:lnTo>
                    <a:pt x="34754" y="219"/>
                  </a:lnTo>
                  <a:lnTo>
                    <a:pt x="34754" y="132"/>
                  </a:lnTo>
                  <a:lnTo>
                    <a:pt x="34754" y="88"/>
                  </a:lnTo>
                  <a:lnTo>
                    <a:pt x="34710" y="44"/>
                  </a:lnTo>
                  <a:lnTo>
                    <a:pt x="3462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" name="Google Shape;1056;p48"/>
            <p:cNvSpPr/>
            <p:nvPr/>
          </p:nvSpPr>
          <p:spPr>
            <a:xfrm>
              <a:off x="1675200" y="2913975"/>
              <a:ext cx="853500" cy="1173825"/>
            </a:xfrm>
            <a:custGeom>
              <a:avLst/>
              <a:gdLst/>
              <a:ahLst/>
              <a:cxnLst/>
              <a:rect l="l" t="t" r="r" b="b"/>
              <a:pathLst>
                <a:path w="34140" h="46953" extrusionOk="0">
                  <a:moveTo>
                    <a:pt x="33964" y="1"/>
                  </a:moveTo>
                  <a:lnTo>
                    <a:pt x="33876" y="45"/>
                  </a:lnTo>
                  <a:lnTo>
                    <a:pt x="31463" y="1449"/>
                  </a:lnTo>
                  <a:lnTo>
                    <a:pt x="30410" y="2195"/>
                  </a:lnTo>
                  <a:lnTo>
                    <a:pt x="28479" y="4345"/>
                  </a:lnTo>
                  <a:lnTo>
                    <a:pt x="26460" y="6276"/>
                  </a:lnTo>
                  <a:lnTo>
                    <a:pt x="24837" y="7724"/>
                  </a:lnTo>
                  <a:lnTo>
                    <a:pt x="22774" y="9128"/>
                  </a:lnTo>
                  <a:lnTo>
                    <a:pt x="20932" y="10576"/>
                  </a:lnTo>
                  <a:lnTo>
                    <a:pt x="19659" y="11410"/>
                  </a:lnTo>
                  <a:lnTo>
                    <a:pt x="19615" y="11410"/>
                  </a:lnTo>
                  <a:lnTo>
                    <a:pt x="18650" y="12507"/>
                  </a:lnTo>
                  <a:lnTo>
                    <a:pt x="17158" y="14525"/>
                  </a:lnTo>
                  <a:lnTo>
                    <a:pt x="16543" y="15140"/>
                  </a:lnTo>
                  <a:lnTo>
                    <a:pt x="15534" y="15798"/>
                  </a:lnTo>
                  <a:lnTo>
                    <a:pt x="15490" y="15842"/>
                  </a:lnTo>
                  <a:lnTo>
                    <a:pt x="13955" y="17728"/>
                  </a:lnTo>
                  <a:lnTo>
                    <a:pt x="12112" y="20186"/>
                  </a:lnTo>
                  <a:lnTo>
                    <a:pt x="10707" y="22248"/>
                  </a:lnTo>
                  <a:lnTo>
                    <a:pt x="8382" y="26417"/>
                  </a:lnTo>
                  <a:lnTo>
                    <a:pt x="7592" y="27865"/>
                  </a:lnTo>
                  <a:lnTo>
                    <a:pt x="7592" y="27909"/>
                  </a:lnTo>
                  <a:lnTo>
                    <a:pt x="7372" y="28655"/>
                  </a:lnTo>
                  <a:lnTo>
                    <a:pt x="6802" y="34008"/>
                  </a:lnTo>
                  <a:lnTo>
                    <a:pt x="6583" y="36597"/>
                  </a:lnTo>
                  <a:lnTo>
                    <a:pt x="6363" y="38089"/>
                  </a:lnTo>
                  <a:lnTo>
                    <a:pt x="5486" y="39669"/>
                  </a:lnTo>
                  <a:lnTo>
                    <a:pt x="4301" y="41819"/>
                  </a:lnTo>
                  <a:lnTo>
                    <a:pt x="3467" y="43047"/>
                  </a:lnTo>
                  <a:lnTo>
                    <a:pt x="2019" y="44144"/>
                  </a:lnTo>
                  <a:lnTo>
                    <a:pt x="1975" y="44188"/>
                  </a:lnTo>
                  <a:lnTo>
                    <a:pt x="44" y="46690"/>
                  </a:lnTo>
                  <a:lnTo>
                    <a:pt x="0" y="46733"/>
                  </a:lnTo>
                  <a:lnTo>
                    <a:pt x="0" y="46821"/>
                  </a:lnTo>
                  <a:lnTo>
                    <a:pt x="44" y="46865"/>
                  </a:lnTo>
                  <a:lnTo>
                    <a:pt x="88" y="46909"/>
                  </a:lnTo>
                  <a:lnTo>
                    <a:pt x="176" y="46953"/>
                  </a:lnTo>
                  <a:lnTo>
                    <a:pt x="264" y="46953"/>
                  </a:lnTo>
                  <a:lnTo>
                    <a:pt x="308" y="46909"/>
                  </a:lnTo>
                  <a:lnTo>
                    <a:pt x="2238" y="44408"/>
                  </a:lnTo>
                  <a:lnTo>
                    <a:pt x="3686" y="43311"/>
                  </a:lnTo>
                  <a:lnTo>
                    <a:pt x="3730" y="43267"/>
                  </a:lnTo>
                  <a:lnTo>
                    <a:pt x="4608" y="41994"/>
                  </a:lnTo>
                  <a:lnTo>
                    <a:pt x="5793" y="39844"/>
                  </a:lnTo>
                  <a:lnTo>
                    <a:pt x="6714" y="38221"/>
                  </a:lnTo>
                  <a:lnTo>
                    <a:pt x="6714" y="38133"/>
                  </a:lnTo>
                  <a:lnTo>
                    <a:pt x="6934" y="36641"/>
                  </a:lnTo>
                  <a:lnTo>
                    <a:pt x="7153" y="34052"/>
                  </a:lnTo>
                  <a:lnTo>
                    <a:pt x="7723" y="28699"/>
                  </a:lnTo>
                  <a:lnTo>
                    <a:pt x="7943" y="28040"/>
                  </a:lnTo>
                  <a:lnTo>
                    <a:pt x="8689" y="26548"/>
                  </a:lnTo>
                  <a:lnTo>
                    <a:pt x="11015" y="22424"/>
                  </a:lnTo>
                  <a:lnTo>
                    <a:pt x="12419" y="20361"/>
                  </a:lnTo>
                  <a:lnTo>
                    <a:pt x="14218" y="17948"/>
                  </a:lnTo>
                  <a:lnTo>
                    <a:pt x="15754" y="16105"/>
                  </a:lnTo>
                  <a:lnTo>
                    <a:pt x="16763" y="15403"/>
                  </a:lnTo>
                  <a:lnTo>
                    <a:pt x="16807" y="15403"/>
                  </a:lnTo>
                  <a:lnTo>
                    <a:pt x="17421" y="14745"/>
                  </a:lnTo>
                  <a:lnTo>
                    <a:pt x="17465" y="14745"/>
                  </a:lnTo>
                  <a:lnTo>
                    <a:pt x="18913" y="12726"/>
                  </a:lnTo>
                  <a:lnTo>
                    <a:pt x="19878" y="11673"/>
                  </a:lnTo>
                  <a:lnTo>
                    <a:pt x="21151" y="10839"/>
                  </a:lnTo>
                  <a:lnTo>
                    <a:pt x="22994" y="9435"/>
                  </a:lnTo>
                  <a:lnTo>
                    <a:pt x="25056" y="7987"/>
                  </a:lnTo>
                  <a:lnTo>
                    <a:pt x="26680" y="6539"/>
                  </a:lnTo>
                  <a:lnTo>
                    <a:pt x="28698" y="4564"/>
                  </a:lnTo>
                  <a:lnTo>
                    <a:pt x="30629" y="2458"/>
                  </a:lnTo>
                  <a:lnTo>
                    <a:pt x="31682" y="1756"/>
                  </a:lnTo>
                  <a:lnTo>
                    <a:pt x="34052" y="308"/>
                  </a:lnTo>
                  <a:lnTo>
                    <a:pt x="34096" y="264"/>
                  </a:lnTo>
                  <a:lnTo>
                    <a:pt x="34140" y="220"/>
                  </a:lnTo>
                  <a:lnTo>
                    <a:pt x="34140" y="132"/>
                  </a:lnTo>
                  <a:lnTo>
                    <a:pt x="34140" y="89"/>
                  </a:lnTo>
                  <a:lnTo>
                    <a:pt x="34052" y="45"/>
                  </a:lnTo>
                  <a:lnTo>
                    <a:pt x="3400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7" name="Google Shape;1057;p48"/>
            <p:cNvSpPr/>
            <p:nvPr/>
          </p:nvSpPr>
          <p:spPr>
            <a:xfrm>
              <a:off x="1666425" y="2888750"/>
              <a:ext cx="833750" cy="1184800"/>
            </a:xfrm>
            <a:custGeom>
              <a:avLst/>
              <a:gdLst/>
              <a:ahLst/>
              <a:cxnLst/>
              <a:rect l="l" t="t" r="r" b="b"/>
              <a:pathLst>
                <a:path w="33350" h="47392" extrusionOk="0">
                  <a:moveTo>
                    <a:pt x="33086" y="1"/>
                  </a:moveTo>
                  <a:lnTo>
                    <a:pt x="31243" y="1229"/>
                  </a:lnTo>
                  <a:lnTo>
                    <a:pt x="30146" y="1887"/>
                  </a:lnTo>
                  <a:lnTo>
                    <a:pt x="30102" y="1931"/>
                  </a:lnTo>
                  <a:lnTo>
                    <a:pt x="26899" y="5178"/>
                  </a:lnTo>
                  <a:lnTo>
                    <a:pt x="22774" y="8382"/>
                  </a:lnTo>
                  <a:lnTo>
                    <a:pt x="19703" y="10795"/>
                  </a:lnTo>
                  <a:lnTo>
                    <a:pt x="18255" y="11892"/>
                  </a:lnTo>
                  <a:lnTo>
                    <a:pt x="18211" y="11936"/>
                  </a:lnTo>
                  <a:lnTo>
                    <a:pt x="16587" y="13955"/>
                  </a:lnTo>
                  <a:lnTo>
                    <a:pt x="15666" y="14744"/>
                  </a:lnTo>
                  <a:lnTo>
                    <a:pt x="15622" y="14744"/>
                  </a:lnTo>
                  <a:lnTo>
                    <a:pt x="11936" y="19396"/>
                  </a:lnTo>
                  <a:lnTo>
                    <a:pt x="10663" y="21107"/>
                  </a:lnTo>
                  <a:lnTo>
                    <a:pt x="9084" y="23257"/>
                  </a:lnTo>
                  <a:lnTo>
                    <a:pt x="7680" y="25758"/>
                  </a:lnTo>
                  <a:lnTo>
                    <a:pt x="6670" y="27689"/>
                  </a:lnTo>
                  <a:lnTo>
                    <a:pt x="6626" y="27733"/>
                  </a:lnTo>
                  <a:lnTo>
                    <a:pt x="6056" y="32033"/>
                  </a:lnTo>
                  <a:lnTo>
                    <a:pt x="4783" y="40107"/>
                  </a:lnTo>
                  <a:lnTo>
                    <a:pt x="4345" y="41204"/>
                  </a:lnTo>
                  <a:lnTo>
                    <a:pt x="3204" y="43091"/>
                  </a:lnTo>
                  <a:lnTo>
                    <a:pt x="2194" y="44144"/>
                  </a:lnTo>
                  <a:lnTo>
                    <a:pt x="2151" y="44188"/>
                  </a:lnTo>
                  <a:lnTo>
                    <a:pt x="834" y="45943"/>
                  </a:lnTo>
                  <a:lnTo>
                    <a:pt x="0" y="47084"/>
                  </a:lnTo>
                  <a:lnTo>
                    <a:pt x="0" y="47172"/>
                  </a:lnTo>
                  <a:lnTo>
                    <a:pt x="0" y="47216"/>
                  </a:lnTo>
                  <a:lnTo>
                    <a:pt x="0" y="47304"/>
                  </a:lnTo>
                  <a:lnTo>
                    <a:pt x="44" y="47347"/>
                  </a:lnTo>
                  <a:lnTo>
                    <a:pt x="176" y="47391"/>
                  </a:lnTo>
                  <a:lnTo>
                    <a:pt x="220" y="47347"/>
                  </a:lnTo>
                  <a:lnTo>
                    <a:pt x="308" y="47304"/>
                  </a:lnTo>
                  <a:lnTo>
                    <a:pt x="1097" y="46163"/>
                  </a:lnTo>
                  <a:lnTo>
                    <a:pt x="2458" y="44407"/>
                  </a:lnTo>
                  <a:lnTo>
                    <a:pt x="3511" y="43310"/>
                  </a:lnTo>
                  <a:lnTo>
                    <a:pt x="4652" y="41380"/>
                  </a:lnTo>
                  <a:lnTo>
                    <a:pt x="4696" y="41336"/>
                  </a:lnTo>
                  <a:lnTo>
                    <a:pt x="5134" y="40195"/>
                  </a:lnTo>
                  <a:lnTo>
                    <a:pt x="5134" y="40151"/>
                  </a:lnTo>
                  <a:lnTo>
                    <a:pt x="6407" y="32121"/>
                  </a:lnTo>
                  <a:lnTo>
                    <a:pt x="6977" y="27821"/>
                  </a:lnTo>
                  <a:lnTo>
                    <a:pt x="7987" y="25934"/>
                  </a:lnTo>
                  <a:lnTo>
                    <a:pt x="9391" y="23433"/>
                  </a:lnTo>
                  <a:lnTo>
                    <a:pt x="10927" y="21283"/>
                  </a:lnTo>
                  <a:lnTo>
                    <a:pt x="12199" y="19615"/>
                  </a:lnTo>
                  <a:lnTo>
                    <a:pt x="15885" y="15008"/>
                  </a:lnTo>
                  <a:lnTo>
                    <a:pt x="16851" y="14218"/>
                  </a:lnTo>
                  <a:lnTo>
                    <a:pt x="16894" y="14218"/>
                  </a:lnTo>
                  <a:lnTo>
                    <a:pt x="18474" y="12155"/>
                  </a:lnTo>
                  <a:lnTo>
                    <a:pt x="19922" y="11102"/>
                  </a:lnTo>
                  <a:lnTo>
                    <a:pt x="22994" y="8689"/>
                  </a:lnTo>
                  <a:lnTo>
                    <a:pt x="27119" y="5442"/>
                  </a:lnTo>
                  <a:lnTo>
                    <a:pt x="27162" y="5398"/>
                  </a:lnTo>
                  <a:lnTo>
                    <a:pt x="30366" y="2195"/>
                  </a:lnTo>
                  <a:lnTo>
                    <a:pt x="31419" y="1536"/>
                  </a:lnTo>
                  <a:lnTo>
                    <a:pt x="33306" y="308"/>
                  </a:lnTo>
                  <a:lnTo>
                    <a:pt x="33350" y="264"/>
                  </a:lnTo>
                  <a:lnTo>
                    <a:pt x="33350" y="220"/>
                  </a:lnTo>
                  <a:lnTo>
                    <a:pt x="33350" y="132"/>
                  </a:lnTo>
                  <a:lnTo>
                    <a:pt x="33350" y="88"/>
                  </a:lnTo>
                  <a:lnTo>
                    <a:pt x="33306" y="44"/>
                  </a:lnTo>
                  <a:lnTo>
                    <a:pt x="3321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8" name="Google Shape;1058;p48"/>
            <p:cNvSpPr/>
            <p:nvPr/>
          </p:nvSpPr>
          <p:spPr>
            <a:xfrm>
              <a:off x="1654350" y="2862425"/>
              <a:ext cx="817300" cy="1200150"/>
            </a:xfrm>
            <a:custGeom>
              <a:avLst/>
              <a:gdLst/>
              <a:ahLst/>
              <a:cxnLst/>
              <a:rect l="l" t="t" r="r" b="b"/>
              <a:pathLst>
                <a:path w="32692" h="48006" extrusionOk="0">
                  <a:moveTo>
                    <a:pt x="32472" y="0"/>
                  </a:moveTo>
                  <a:lnTo>
                    <a:pt x="32428" y="44"/>
                  </a:lnTo>
                  <a:lnTo>
                    <a:pt x="30103" y="1580"/>
                  </a:lnTo>
                  <a:lnTo>
                    <a:pt x="27514" y="4081"/>
                  </a:lnTo>
                  <a:lnTo>
                    <a:pt x="22906" y="7723"/>
                  </a:lnTo>
                  <a:lnTo>
                    <a:pt x="20625" y="9522"/>
                  </a:lnTo>
                  <a:lnTo>
                    <a:pt x="18694" y="11102"/>
                  </a:lnTo>
                  <a:lnTo>
                    <a:pt x="17070" y="12331"/>
                  </a:lnTo>
                  <a:lnTo>
                    <a:pt x="17070" y="12375"/>
                  </a:lnTo>
                  <a:lnTo>
                    <a:pt x="16280" y="13252"/>
                  </a:lnTo>
                  <a:lnTo>
                    <a:pt x="15622" y="13911"/>
                  </a:lnTo>
                  <a:lnTo>
                    <a:pt x="15578" y="13911"/>
                  </a:lnTo>
                  <a:lnTo>
                    <a:pt x="12770" y="17509"/>
                  </a:lnTo>
                  <a:lnTo>
                    <a:pt x="10927" y="19922"/>
                  </a:lnTo>
                  <a:lnTo>
                    <a:pt x="7592" y="24310"/>
                  </a:lnTo>
                  <a:lnTo>
                    <a:pt x="7592" y="24354"/>
                  </a:lnTo>
                  <a:lnTo>
                    <a:pt x="5881" y="27513"/>
                  </a:lnTo>
                  <a:lnTo>
                    <a:pt x="5837" y="27601"/>
                  </a:lnTo>
                  <a:lnTo>
                    <a:pt x="5179" y="32121"/>
                  </a:lnTo>
                  <a:lnTo>
                    <a:pt x="4608" y="35851"/>
                  </a:lnTo>
                  <a:lnTo>
                    <a:pt x="4126" y="39317"/>
                  </a:lnTo>
                  <a:lnTo>
                    <a:pt x="3599" y="41775"/>
                  </a:lnTo>
                  <a:lnTo>
                    <a:pt x="3116" y="43135"/>
                  </a:lnTo>
                  <a:lnTo>
                    <a:pt x="527" y="47084"/>
                  </a:lnTo>
                  <a:lnTo>
                    <a:pt x="45" y="47742"/>
                  </a:lnTo>
                  <a:lnTo>
                    <a:pt x="1" y="47786"/>
                  </a:lnTo>
                  <a:lnTo>
                    <a:pt x="1" y="47874"/>
                  </a:lnTo>
                  <a:lnTo>
                    <a:pt x="45" y="47918"/>
                  </a:lnTo>
                  <a:lnTo>
                    <a:pt x="89" y="47962"/>
                  </a:lnTo>
                  <a:lnTo>
                    <a:pt x="176" y="48006"/>
                  </a:lnTo>
                  <a:lnTo>
                    <a:pt x="264" y="48006"/>
                  </a:lnTo>
                  <a:lnTo>
                    <a:pt x="352" y="47918"/>
                  </a:lnTo>
                  <a:lnTo>
                    <a:pt x="791" y="47260"/>
                  </a:lnTo>
                  <a:lnTo>
                    <a:pt x="3423" y="43310"/>
                  </a:lnTo>
                  <a:lnTo>
                    <a:pt x="3467" y="43266"/>
                  </a:lnTo>
                  <a:lnTo>
                    <a:pt x="3906" y="41862"/>
                  </a:lnTo>
                  <a:lnTo>
                    <a:pt x="4477" y="39361"/>
                  </a:lnTo>
                  <a:lnTo>
                    <a:pt x="4959" y="35938"/>
                  </a:lnTo>
                  <a:lnTo>
                    <a:pt x="5530" y="32165"/>
                  </a:lnTo>
                  <a:lnTo>
                    <a:pt x="6188" y="27645"/>
                  </a:lnTo>
                  <a:lnTo>
                    <a:pt x="7899" y="24530"/>
                  </a:lnTo>
                  <a:lnTo>
                    <a:pt x="11190" y="20098"/>
                  </a:lnTo>
                  <a:lnTo>
                    <a:pt x="13033" y="17728"/>
                  </a:lnTo>
                  <a:lnTo>
                    <a:pt x="15842" y="14130"/>
                  </a:lnTo>
                  <a:lnTo>
                    <a:pt x="16544" y="13516"/>
                  </a:lnTo>
                  <a:lnTo>
                    <a:pt x="17290" y="12594"/>
                  </a:lnTo>
                  <a:lnTo>
                    <a:pt x="18913" y="11409"/>
                  </a:lnTo>
                  <a:lnTo>
                    <a:pt x="20844" y="9830"/>
                  </a:lnTo>
                  <a:lnTo>
                    <a:pt x="23082" y="7987"/>
                  </a:lnTo>
                  <a:lnTo>
                    <a:pt x="27733" y="4345"/>
                  </a:lnTo>
                  <a:lnTo>
                    <a:pt x="30322" y="1843"/>
                  </a:lnTo>
                  <a:lnTo>
                    <a:pt x="32604" y="352"/>
                  </a:lnTo>
                  <a:lnTo>
                    <a:pt x="32648" y="264"/>
                  </a:lnTo>
                  <a:lnTo>
                    <a:pt x="32692" y="220"/>
                  </a:lnTo>
                  <a:lnTo>
                    <a:pt x="32692" y="176"/>
                  </a:lnTo>
                  <a:lnTo>
                    <a:pt x="32648" y="88"/>
                  </a:lnTo>
                  <a:lnTo>
                    <a:pt x="32604" y="44"/>
                  </a:lnTo>
                  <a:lnTo>
                    <a:pt x="3256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9" name="Google Shape;1059;p48"/>
            <p:cNvSpPr/>
            <p:nvPr/>
          </p:nvSpPr>
          <p:spPr>
            <a:xfrm>
              <a:off x="1560025" y="2811950"/>
              <a:ext cx="854575" cy="1804625"/>
            </a:xfrm>
            <a:custGeom>
              <a:avLst/>
              <a:gdLst/>
              <a:ahLst/>
              <a:cxnLst/>
              <a:rect l="l" t="t" r="r" b="b"/>
              <a:pathLst>
                <a:path w="34183" h="72185" extrusionOk="0">
                  <a:moveTo>
                    <a:pt x="33964" y="1"/>
                  </a:moveTo>
                  <a:lnTo>
                    <a:pt x="33920" y="45"/>
                  </a:lnTo>
                  <a:lnTo>
                    <a:pt x="30014" y="3073"/>
                  </a:lnTo>
                  <a:lnTo>
                    <a:pt x="25977" y="6320"/>
                  </a:lnTo>
                  <a:lnTo>
                    <a:pt x="23257" y="8514"/>
                  </a:lnTo>
                  <a:lnTo>
                    <a:pt x="20975" y="10401"/>
                  </a:lnTo>
                  <a:lnTo>
                    <a:pt x="19659" y="11454"/>
                  </a:lnTo>
                  <a:lnTo>
                    <a:pt x="16675" y="13341"/>
                  </a:lnTo>
                  <a:lnTo>
                    <a:pt x="15534" y="14613"/>
                  </a:lnTo>
                  <a:lnTo>
                    <a:pt x="14656" y="15842"/>
                  </a:lnTo>
                  <a:lnTo>
                    <a:pt x="13779" y="17070"/>
                  </a:lnTo>
                  <a:lnTo>
                    <a:pt x="12199" y="19572"/>
                  </a:lnTo>
                  <a:lnTo>
                    <a:pt x="10444" y="22248"/>
                  </a:lnTo>
                  <a:lnTo>
                    <a:pt x="9566" y="23565"/>
                  </a:lnTo>
                  <a:lnTo>
                    <a:pt x="8601" y="24837"/>
                  </a:lnTo>
                  <a:lnTo>
                    <a:pt x="7196" y="26812"/>
                  </a:lnTo>
                  <a:lnTo>
                    <a:pt x="7196" y="26900"/>
                  </a:lnTo>
                  <a:lnTo>
                    <a:pt x="6802" y="29006"/>
                  </a:lnTo>
                  <a:lnTo>
                    <a:pt x="6187" y="33877"/>
                  </a:lnTo>
                  <a:lnTo>
                    <a:pt x="5705" y="37387"/>
                  </a:lnTo>
                  <a:lnTo>
                    <a:pt x="5266" y="40459"/>
                  </a:lnTo>
                  <a:lnTo>
                    <a:pt x="4564" y="43750"/>
                  </a:lnTo>
                  <a:lnTo>
                    <a:pt x="3730" y="47479"/>
                  </a:lnTo>
                  <a:lnTo>
                    <a:pt x="1624" y="50814"/>
                  </a:lnTo>
                  <a:lnTo>
                    <a:pt x="878" y="52262"/>
                  </a:lnTo>
                  <a:lnTo>
                    <a:pt x="834" y="52306"/>
                  </a:lnTo>
                  <a:lnTo>
                    <a:pt x="527" y="54807"/>
                  </a:lnTo>
                  <a:lnTo>
                    <a:pt x="263" y="57528"/>
                  </a:lnTo>
                  <a:lnTo>
                    <a:pt x="0" y="59415"/>
                  </a:lnTo>
                  <a:lnTo>
                    <a:pt x="0" y="59547"/>
                  </a:lnTo>
                  <a:lnTo>
                    <a:pt x="2413" y="62794"/>
                  </a:lnTo>
                  <a:lnTo>
                    <a:pt x="3774" y="64944"/>
                  </a:lnTo>
                  <a:lnTo>
                    <a:pt x="4607" y="66172"/>
                  </a:lnTo>
                  <a:lnTo>
                    <a:pt x="6275" y="68191"/>
                  </a:lnTo>
                  <a:lnTo>
                    <a:pt x="9390" y="71658"/>
                  </a:lnTo>
                  <a:lnTo>
                    <a:pt x="9434" y="71701"/>
                  </a:lnTo>
                  <a:lnTo>
                    <a:pt x="10093" y="72184"/>
                  </a:lnTo>
                  <a:lnTo>
                    <a:pt x="10751" y="72184"/>
                  </a:lnTo>
                  <a:lnTo>
                    <a:pt x="10839" y="72140"/>
                  </a:lnTo>
                  <a:lnTo>
                    <a:pt x="11804" y="70999"/>
                  </a:lnTo>
                  <a:lnTo>
                    <a:pt x="11848" y="70955"/>
                  </a:lnTo>
                  <a:lnTo>
                    <a:pt x="11848" y="70868"/>
                  </a:lnTo>
                  <a:lnTo>
                    <a:pt x="11804" y="70824"/>
                  </a:lnTo>
                  <a:lnTo>
                    <a:pt x="11804" y="70780"/>
                  </a:lnTo>
                  <a:lnTo>
                    <a:pt x="11716" y="70736"/>
                  </a:lnTo>
                  <a:lnTo>
                    <a:pt x="11584" y="70736"/>
                  </a:lnTo>
                  <a:lnTo>
                    <a:pt x="11541" y="70780"/>
                  </a:lnTo>
                  <a:lnTo>
                    <a:pt x="10619" y="71833"/>
                  </a:lnTo>
                  <a:lnTo>
                    <a:pt x="10224" y="71833"/>
                  </a:lnTo>
                  <a:lnTo>
                    <a:pt x="9654" y="71438"/>
                  </a:lnTo>
                  <a:lnTo>
                    <a:pt x="6538" y="67928"/>
                  </a:lnTo>
                  <a:lnTo>
                    <a:pt x="4915" y="65953"/>
                  </a:lnTo>
                  <a:lnTo>
                    <a:pt x="4037" y="64724"/>
                  </a:lnTo>
                  <a:lnTo>
                    <a:pt x="2677" y="62618"/>
                  </a:lnTo>
                  <a:lnTo>
                    <a:pt x="351" y="59415"/>
                  </a:lnTo>
                  <a:lnTo>
                    <a:pt x="614" y="57572"/>
                  </a:lnTo>
                  <a:lnTo>
                    <a:pt x="878" y="54851"/>
                  </a:lnTo>
                  <a:lnTo>
                    <a:pt x="1185" y="52394"/>
                  </a:lnTo>
                  <a:lnTo>
                    <a:pt x="1931" y="50990"/>
                  </a:lnTo>
                  <a:lnTo>
                    <a:pt x="4037" y="47611"/>
                  </a:lnTo>
                  <a:lnTo>
                    <a:pt x="4037" y="47567"/>
                  </a:lnTo>
                  <a:lnTo>
                    <a:pt x="4915" y="43837"/>
                  </a:lnTo>
                  <a:lnTo>
                    <a:pt x="5573" y="40546"/>
                  </a:lnTo>
                  <a:lnTo>
                    <a:pt x="6056" y="37431"/>
                  </a:lnTo>
                  <a:lnTo>
                    <a:pt x="6494" y="33920"/>
                  </a:lnTo>
                  <a:lnTo>
                    <a:pt x="7109" y="29050"/>
                  </a:lnTo>
                  <a:lnTo>
                    <a:pt x="7504" y="26987"/>
                  </a:lnTo>
                  <a:lnTo>
                    <a:pt x="8908" y="25057"/>
                  </a:lnTo>
                  <a:lnTo>
                    <a:pt x="9829" y="23740"/>
                  </a:lnTo>
                  <a:lnTo>
                    <a:pt x="10751" y="22424"/>
                  </a:lnTo>
                  <a:lnTo>
                    <a:pt x="12462" y="19747"/>
                  </a:lnTo>
                  <a:lnTo>
                    <a:pt x="14086" y="17290"/>
                  </a:lnTo>
                  <a:lnTo>
                    <a:pt x="14919" y="16061"/>
                  </a:lnTo>
                  <a:lnTo>
                    <a:pt x="15797" y="14833"/>
                  </a:lnTo>
                  <a:lnTo>
                    <a:pt x="16894" y="13604"/>
                  </a:lnTo>
                  <a:lnTo>
                    <a:pt x="19834" y="11717"/>
                  </a:lnTo>
                  <a:lnTo>
                    <a:pt x="19878" y="11717"/>
                  </a:lnTo>
                  <a:lnTo>
                    <a:pt x="21194" y="10664"/>
                  </a:lnTo>
                  <a:lnTo>
                    <a:pt x="23476" y="8777"/>
                  </a:lnTo>
                  <a:lnTo>
                    <a:pt x="26197" y="6583"/>
                  </a:lnTo>
                  <a:lnTo>
                    <a:pt x="30234" y="3336"/>
                  </a:lnTo>
                  <a:lnTo>
                    <a:pt x="34139" y="308"/>
                  </a:lnTo>
                  <a:lnTo>
                    <a:pt x="34183" y="264"/>
                  </a:lnTo>
                  <a:lnTo>
                    <a:pt x="34183" y="176"/>
                  </a:lnTo>
                  <a:lnTo>
                    <a:pt x="34183" y="133"/>
                  </a:lnTo>
                  <a:lnTo>
                    <a:pt x="34183" y="45"/>
                  </a:lnTo>
                  <a:lnTo>
                    <a:pt x="3409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" name="Google Shape;1060;p48"/>
            <p:cNvSpPr/>
            <p:nvPr/>
          </p:nvSpPr>
          <p:spPr>
            <a:xfrm>
              <a:off x="1524900" y="2786725"/>
              <a:ext cx="862275" cy="1885775"/>
            </a:xfrm>
            <a:custGeom>
              <a:avLst/>
              <a:gdLst/>
              <a:ahLst/>
              <a:cxnLst/>
              <a:rect l="l" t="t" r="r" b="b"/>
              <a:pathLst>
                <a:path w="34491" h="75431" extrusionOk="0">
                  <a:moveTo>
                    <a:pt x="34272" y="1"/>
                  </a:moveTo>
                  <a:lnTo>
                    <a:pt x="34184" y="45"/>
                  </a:lnTo>
                  <a:lnTo>
                    <a:pt x="31288" y="2239"/>
                  </a:lnTo>
                  <a:lnTo>
                    <a:pt x="22555" y="9259"/>
                  </a:lnTo>
                  <a:lnTo>
                    <a:pt x="19835" y="11410"/>
                  </a:lnTo>
                  <a:lnTo>
                    <a:pt x="17509" y="12507"/>
                  </a:lnTo>
                  <a:lnTo>
                    <a:pt x="16939" y="12770"/>
                  </a:lnTo>
                  <a:lnTo>
                    <a:pt x="16456" y="13121"/>
                  </a:lnTo>
                  <a:lnTo>
                    <a:pt x="15929" y="13516"/>
                  </a:lnTo>
                  <a:lnTo>
                    <a:pt x="15447" y="13911"/>
                  </a:lnTo>
                  <a:lnTo>
                    <a:pt x="14964" y="14350"/>
                  </a:lnTo>
                  <a:lnTo>
                    <a:pt x="14481" y="14832"/>
                  </a:lnTo>
                  <a:lnTo>
                    <a:pt x="13560" y="15885"/>
                  </a:lnTo>
                  <a:lnTo>
                    <a:pt x="12726" y="17026"/>
                  </a:lnTo>
                  <a:lnTo>
                    <a:pt x="11892" y="18211"/>
                  </a:lnTo>
                  <a:lnTo>
                    <a:pt x="11059" y="19440"/>
                  </a:lnTo>
                  <a:lnTo>
                    <a:pt x="10269" y="20712"/>
                  </a:lnTo>
                  <a:lnTo>
                    <a:pt x="9479" y="21941"/>
                  </a:lnTo>
                  <a:lnTo>
                    <a:pt x="8733" y="23082"/>
                  </a:lnTo>
                  <a:lnTo>
                    <a:pt x="7943" y="24179"/>
                  </a:lnTo>
                  <a:lnTo>
                    <a:pt x="7197" y="25188"/>
                  </a:lnTo>
                  <a:lnTo>
                    <a:pt x="7153" y="25232"/>
                  </a:lnTo>
                  <a:lnTo>
                    <a:pt x="6846" y="26197"/>
                  </a:lnTo>
                  <a:lnTo>
                    <a:pt x="6846" y="26285"/>
                  </a:lnTo>
                  <a:lnTo>
                    <a:pt x="7022" y="27514"/>
                  </a:lnTo>
                  <a:lnTo>
                    <a:pt x="6320" y="33832"/>
                  </a:lnTo>
                  <a:lnTo>
                    <a:pt x="5837" y="37606"/>
                  </a:lnTo>
                  <a:lnTo>
                    <a:pt x="5398" y="40853"/>
                  </a:lnTo>
                  <a:lnTo>
                    <a:pt x="5047" y="42960"/>
                  </a:lnTo>
                  <a:lnTo>
                    <a:pt x="3950" y="47523"/>
                  </a:lnTo>
                  <a:lnTo>
                    <a:pt x="3424" y="49673"/>
                  </a:lnTo>
                  <a:lnTo>
                    <a:pt x="1712" y="52964"/>
                  </a:lnTo>
                  <a:lnTo>
                    <a:pt x="1712" y="53008"/>
                  </a:lnTo>
                  <a:lnTo>
                    <a:pt x="1230" y="56957"/>
                  </a:lnTo>
                  <a:lnTo>
                    <a:pt x="89" y="61302"/>
                  </a:lnTo>
                  <a:lnTo>
                    <a:pt x="89" y="61345"/>
                  </a:lnTo>
                  <a:lnTo>
                    <a:pt x="1" y="62355"/>
                  </a:lnTo>
                  <a:lnTo>
                    <a:pt x="45" y="62486"/>
                  </a:lnTo>
                  <a:lnTo>
                    <a:pt x="1844" y="64812"/>
                  </a:lnTo>
                  <a:lnTo>
                    <a:pt x="4740" y="68147"/>
                  </a:lnTo>
                  <a:lnTo>
                    <a:pt x="6144" y="69814"/>
                  </a:lnTo>
                  <a:lnTo>
                    <a:pt x="8250" y="72096"/>
                  </a:lnTo>
                  <a:lnTo>
                    <a:pt x="9830" y="73983"/>
                  </a:lnTo>
                  <a:lnTo>
                    <a:pt x="10927" y="75387"/>
                  </a:lnTo>
                  <a:lnTo>
                    <a:pt x="11015" y="75431"/>
                  </a:lnTo>
                  <a:lnTo>
                    <a:pt x="11147" y="75431"/>
                  </a:lnTo>
                  <a:lnTo>
                    <a:pt x="11366" y="75343"/>
                  </a:lnTo>
                  <a:lnTo>
                    <a:pt x="11454" y="75255"/>
                  </a:lnTo>
                  <a:lnTo>
                    <a:pt x="12463" y="73764"/>
                  </a:lnTo>
                  <a:lnTo>
                    <a:pt x="12507" y="73676"/>
                  </a:lnTo>
                  <a:lnTo>
                    <a:pt x="12507" y="73632"/>
                  </a:lnTo>
                  <a:lnTo>
                    <a:pt x="12463" y="73544"/>
                  </a:lnTo>
                  <a:lnTo>
                    <a:pt x="12419" y="73500"/>
                  </a:lnTo>
                  <a:lnTo>
                    <a:pt x="12244" y="73500"/>
                  </a:lnTo>
                  <a:lnTo>
                    <a:pt x="12200" y="73544"/>
                  </a:lnTo>
                  <a:lnTo>
                    <a:pt x="11190" y="75036"/>
                  </a:lnTo>
                  <a:lnTo>
                    <a:pt x="11147" y="75036"/>
                  </a:lnTo>
                  <a:lnTo>
                    <a:pt x="10093" y="73764"/>
                  </a:lnTo>
                  <a:lnTo>
                    <a:pt x="8514" y="71877"/>
                  </a:lnTo>
                  <a:lnTo>
                    <a:pt x="6407" y="69551"/>
                  </a:lnTo>
                  <a:lnTo>
                    <a:pt x="2151" y="64549"/>
                  </a:lnTo>
                  <a:lnTo>
                    <a:pt x="396" y="62311"/>
                  </a:lnTo>
                  <a:lnTo>
                    <a:pt x="440" y="61389"/>
                  </a:lnTo>
                  <a:lnTo>
                    <a:pt x="1581" y="57001"/>
                  </a:lnTo>
                  <a:lnTo>
                    <a:pt x="2063" y="53096"/>
                  </a:lnTo>
                  <a:lnTo>
                    <a:pt x="3775" y="49805"/>
                  </a:lnTo>
                  <a:lnTo>
                    <a:pt x="3775" y="49761"/>
                  </a:lnTo>
                  <a:lnTo>
                    <a:pt x="4301" y="47567"/>
                  </a:lnTo>
                  <a:lnTo>
                    <a:pt x="5398" y="43047"/>
                  </a:lnTo>
                  <a:lnTo>
                    <a:pt x="5749" y="40897"/>
                  </a:lnTo>
                  <a:lnTo>
                    <a:pt x="6188" y="37650"/>
                  </a:lnTo>
                  <a:lnTo>
                    <a:pt x="6671" y="33876"/>
                  </a:lnTo>
                  <a:lnTo>
                    <a:pt x="7373" y="27514"/>
                  </a:lnTo>
                  <a:lnTo>
                    <a:pt x="7373" y="27470"/>
                  </a:lnTo>
                  <a:lnTo>
                    <a:pt x="7197" y="26285"/>
                  </a:lnTo>
                  <a:lnTo>
                    <a:pt x="7461" y="25364"/>
                  </a:lnTo>
                  <a:lnTo>
                    <a:pt x="8250" y="24398"/>
                  </a:lnTo>
                  <a:lnTo>
                    <a:pt x="9040" y="23301"/>
                  </a:lnTo>
                  <a:lnTo>
                    <a:pt x="9786" y="22116"/>
                  </a:lnTo>
                  <a:lnTo>
                    <a:pt x="10576" y="20888"/>
                  </a:lnTo>
                  <a:lnTo>
                    <a:pt x="12156" y="18430"/>
                  </a:lnTo>
                  <a:lnTo>
                    <a:pt x="12989" y="17246"/>
                  </a:lnTo>
                  <a:lnTo>
                    <a:pt x="13823" y="16149"/>
                  </a:lnTo>
                  <a:lnTo>
                    <a:pt x="14701" y="15096"/>
                  </a:lnTo>
                  <a:lnTo>
                    <a:pt x="15184" y="14613"/>
                  </a:lnTo>
                  <a:lnTo>
                    <a:pt x="15622" y="14174"/>
                  </a:lnTo>
                  <a:lnTo>
                    <a:pt x="16105" y="13779"/>
                  </a:lnTo>
                  <a:lnTo>
                    <a:pt x="16632" y="13428"/>
                  </a:lnTo>
                  <a:lnTo>
                    <a:pt x="17114" y="13121"/>
                  </a:lnTo>
                  <a:lnTo>
                    <a:pt x="17641" y="12814"/>
                  </a:lnTo>
                  <a:lnTo>
                    <a:pt x="20010" y="11717"/>
                  </a:lnTo>
                  <a:lnTo>
                    <a:pt x="20054" y="11673"/>
                  </a:lnTo>
                  <a:lnTo>
                    <a:pt x="22775" y="9523"/>
                  </a:lnTo>
                  <a:lnTo>
                    <a:pt x="27865" y="5442"/>
                  </a:lnTo>
                  <a:lnTo>
                    <a:pt x="31507" y="2502"/>
                  </a:lnTo>
                  <a:lnTo>
                    <a:pt x="34403" y="308"/>
                  </a:lnTo>
                  <a:lnTo>
                    <a:pt x="34447" y="264"/>
                  </a:lnTo>
                  <a:lnTo>
                    <a:pt x="34491" y="176"/>
                  </a:lnTo>
                  <a:lnTo>
                    <a:pt x="34491" y="132"/>
                  </a:lnTo>
                  <a:lnTo>
                    <a:pt x="34447" y="45"/>
                  </a:lnTo>
                  <a:lnTo>
                    <a:pt x="3440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1" name="Google Shape;1061;p48"/>
            <p:cNvSpPr/>
            <p:nvPr/>
          </p:nvSpPr>
          <p:spPr>
            <a:xfrm>
              <a:off x="2067925" y="3861800"/>
              <a:ext cx="110825" cy="71325"/>
            </a:xfrm>
            <a:custGeom>
              <a:avLst/>
              <a:gdLst/>
              <a:ahLst/>
              <a:cxnLst/>
              <a:rect l="l" t="t" r="r" b="b"/>
              <a:pathLst>
                <a:path w="4433" h="2853" extrusionOk="0">
                  <a:moveTo>
                    <a:pt x="3116" y="351"/>
                  </a:moveTo>
                  <a:lnTo>
                    <a:pt x="3555" y="615"/>
                  </a:lnTo>
                  <a:lnTo>
                    <a:pt x="4082" y="1405"/>
                  </a:lnTo>
                  <a:lnTo>
                    <a:pt x="4038" y="2151"/>
                  </a:lnTo>
                  <a:lnTo>
                    <a:pt x="3862" y="2326"/>
                  </a:lnTo>
                  <a:lnTo>
                    <a:pt x="3511" y="2502"/>
                  </a:lnTo>
                  <a:lnTo>
                    <a:pt x="2370" y="2414"/>
                  </a:lnTo>
                  <a:lnTo>
                    <a:pt x="747" y="1887"/>
                  </a:lnTo>
                  <a:lnTo>
                    <a:pt x="352" y="1492"/>
                  </a:lnTo>
                  <a:lnTo>
                    <a:pt x="352" y="1448"/>
                  </a:lnTo>
                  <a:lnTo>
                    <a:pt x="659" y="1229"/>
                  </a:lnTo>
                  <a:lnTo>
                    <a:pt x="2107" y="439"/>
                  </a:lnTo>
                  <a:lnTo>
                    <a:pt x="3116" y="351"/>
                  </a:lnTo>
                  <a:close/>
                  <a:moveTo>
                    <a:pt x="3160" y="0"/>
                  </a:moveTo>
                  <a:lnTo>
                    <a:pt x="2063" y="88"/>
                  </a:lnTo>
                  <a:lnTo>
                    <a:pt x="1975" y="88"/>
                  </a:lnTo>
                  <a:lnTo>
                    <a:pt x="483" y="922"/>
                  </a:lnTo>
                  <a:lnTo>
                    <a:pt x="440" y="966"/>
                  </a:lnTo>
                  <a:lnTo>
                    <a:pt x="88" y="1229"/>
                  </a:lnTo>
                  <a:lnTo>
                    <a:pt x="45" y="1317"/>
                  </a:lnTo>
                  <a:lnTo>
                    <a:pt x="1" y="1361"/>
                  </a:lnTo>
                  <a:lnTo>
                    <a:pt x="1" y="1580"/>
                  </a:lnTo>
                  <a:lnTo>
                    <a:pt x="88" y="1712"/>
                  </a:lnTo>
                  <a:lnTo>
                    <a:pt x="527" y="2151"/>
                  </a:lnTo>
                  <a:lnTo>
                    <a:pt x="615" y="2194"/>
                  </a:lnTo>
                  <a:lnTo>
                    <a:pt x="2283" y="2765"/>
                  </a:lnTo>
                  <a:lnTo>
                    <a:pt x="2326" y="2765"/>
                  </a:lnTo>
                  <a:lnTo>
                    <a:pt x="3555" y="2853"/>
                  </a:lnTo>
                  <a:lnTo>
                    <a:pt x="3599" y="2853"/>
                  </a:lnTo>
                  <a:lnTo>
                    <a:pt x="4038" y="2633"/>
                  </a:lnTo>
                  <a:lnTo>
                    <a:pt x="4082" y="2589"/>
                  </a:lnTo>
                  <a:lnTo>
                    <a:pt x="4345" y="2326"/>
                  </a:lnTo>
                  <a:lnTo>
                    <a:pt x="4389" y="2238"/>
                  </a:lnTo>
                  <a:lnTo>
                    <a:pt x="4433" y="1361"/>
                  </a:lnTo>
                  <a:lnTo>
                    <a:pt x="4389" y="1273"/>
                  </a:lnTo>
                  <a:lnTo>
                    <a:pt x="3818" y="351"/>
                  </a:lnTo>
                  <a:lnTo>
                    <a:pt x="3731" y="308"/>
                  </a:lnTo>
                  <a:lnTo>
                    <a:pt x="3248" y="44"/>
                  </a:lnTo>
                  <a:lnTo>
                    <a:pt x="316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" name="Google Shape;1062;p48"/>
            <p:cNvSpPr/>
            <p:nvPr/>
          </p:nvSpPr>
          <p:spPr>
            <a:xfrm>
              <a:off x="2024050" y="3843150"/>
              <a:ext cx="172250" cy="154700"/>
            </a:xfrm>
            <a:custGeom>
              <a:avLst/>
              <a:gdLst/>
              <a:ahLst/>
              <a:cxnLst/>
              <a:rect l="l" t="t" r="r" b="b"/>
              <a:pathLst>
                <a:path w="6890" h="6188" extrusionOk="0">
                  <a:moveTo>
                    <a:pt x="4915" y="395"/>
                  </a:moveTo>
                  <a:lnTo>
                    <a:pt x="5705" y="703"/>
                  </a:lnTo>
                  <a:lnTo>
                    <a:pt x="5924" y="966"/>
                  </a:lnTo>
                  <a:lnTo>
                    <a:pt x="6495" y="2589"/>
                  </a:lnTo>
                  <a:lnTo>
                    <a:pt x="6539" y="5793"/>
                  </a:lnTo>
                  <a:lnTo>
                    <a:pt x="6495" y="5837"/>
                  </a:lnTo>
                  <a:lnTo>
                    <a:pt x="6144" y="5837"/>
                  </a:lnTo>
                  <a:lnTo>
                    <a:pt x="4652" y="5486"/>
                  </a:lnTo>
                  <a:lnTo>
                    <a:pt x="2589" y="4783"/>
                  </a:lnTo>
                  <a:lnTo>
                    <a:pt x="878" y="3950"/>
                  </a:lnTo>
                  <a:lnTo>
                    <a:pt x="571" y="3599"/>
                  </a:lnTo>
                  <a:lnTo>
                    <a:pt x="352" y="2853"/>
                  </a:lnTo>
                  <a:lnTo>
                    <a:pt x="571" y="2414"/>
                  </a:lnTo>
                  <a:lnTo>
                    <a:pt x="966" y="1975"/>
                  </a:lnTo>
                  <a:lnTo>
                    <a:pt x="2677" y="1054"/>
                  </a:lnTo>
                  <a:lnTo>
                    <a:pt x="4125" y="395"/>
                  </a:lnTo>
                  <a:close/>
                  <a:moveTo>
                    <a:pt x="4915" y="0"/>
                  </a:moveTo>
                  <a:lnTo>
                    <a:pt x="4081" y="44"/>
                  </a:lnTo>
                  <a:lnTo>
                    <a:pt x="3994" y="44"/>
                  </a:lnTo>
                  <a:lnTo>
                    <a:pt x="2502" y="746"/>
                  </a:lnTo>
                  <a:lnTo>
                    <a:pt x="746" y="1712"/>
                  </a:lnTo>
                  <a:lnTo>
                    <a:pt x="703" y="1712"/>
                  </a:lnTo>
                  <a:lnTo>
                    <a:pt x="264" y="2194"/>
                  </a:lnTo>
                  <a:lnTo>
                    <a:pt x="264" y="2238"/>
                  </a:lnTo>
                  <a:lnTo>
                    <a:pt x="1" y="2765"/>
                  </a:lnTo>
                  <a:lnTo>
                    <a:pt x="1" y="2897"/>
                  </a:lnTo>
                  <a:lnTo>
                    <a:pt x="220" y="3730"/>
                  </a:lnTo>
                  <a:lnTo>
                    <a:pt x="264" y="3818"/>
                  </a:lnTo>
                  <a:lnTo>
                    <a:pt x="659" y="4213"/>
                  </a:lnTo>
                  <a:lnTo>
                    <a:pt x="703" y="4257"/>
                  </a:lnTo>
                  <a:lnTo>
                    <a:pt x="2458" y="5091"/>
                  </a:lnTo>
                  <a:lnTo>
                    <a:pt x="4564" y="5837"/>
                  </a:lnTo>
                  <a:lnTo>
                    <a:pt x="6100" y="6188"/>
                  </a:lnTo>
                  <a:lnTo>
                    <a:pt x="6626" y="6188"/>
                  </a:lnTo>
                  <a:lnTo>
                    <a:pt x="6802" y="6056"/>
                  </a:lnTo>
                  <a:lnTo>
                    <a:pt x="6890" y="6012"/>
                  </a:lnTo>
                  <a:lnTo>
                    <a:pt x="6890" y="5924"/>
                  </a:lnTo>
                  <a:lnTo>
                    <a:pt x="6846" y="2546"/>
                  </a:lnTo>
                  <a:lnTo>
                    <a:pt x="6802" y="2502"/>
                  </a:lnTo>
                  <a:lnTo>
                    <a:pt x="6232" y="834"/>
                  </a:lnTo>
                  <a:lnTo>
                    <a:pt x="6232" y="746"/>
                  </a:lnTo>
                  <a:lnTo>
                    <a:pt x="5968" y="483"/>
                  </a:lnTo>
                  <a:lnTo>
                    <a:pt x="5880" y="395"/>
                  </a:lnTo>
                  <a:lnTo>
                    <a:pt x="5003" y="44"/>
                  </a:lnTo>
                  <a:lnTo>
                    <a:pt x="491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3" name="Google Shape;1063;p48"/>
            <p:cNvSpPr/>
            <p:nvPr/>
          </p:nvSpPr>
          <p:spPr>
            <a:xfrm>
              <a:off x="1979075" y="3826700"/>
              <a:ext cx="240275" cy="215025"/>
            </a:xfrm>
            <a:custGeom>
              <a:avLst/>
              <a:gdLst/>
              <a:ahLst/>
              <a:cxnLst/>
              <a:rect l="l" t="t" r="r" b="b"/>
              <a:pathLst>
                <a:path w="9611" h="8601" extrusionOk="0">
                  <a:moveTo>
                    <a:pt x="6714" y="351"/>
                  </a:moveTo>
                  <a:lnTo>
                    <a:pt x="7855" y="702"/>
                  </a:lnTo>
                  <a:lnTo>
                    <a:pt x="8206" y="966"/>
                  </a:lnTo>
                  <a:lnTo>
                    <a:pt x="8864" y="3028"/>
                  </a:lnTo>
                  <a:lnTo>
                    <a:pt x="9259" y="6495"/>
                  </a:lnTo>
                  <a:lnTo>
                    <a:pt x="8952" y="7592"/>
                  </a:lnTo>
                  <a:lnTo>
                    <a:pt x="8645" y="8250"/>
                  </a:lnTo>
                  <a:lnTo>
                    <a:pt x="7987" y="8162"/>
                  </a:lnTo>
                  <a:lnTo>
                    <a:pt x="1054" y="6451"/>
                  </a:lnTo>
                  <a:lnTo>
                    <a:pt x="483" y="6144"/>
                  </a:lnTo>
                  <a:lnTo>
                    <a:pt x="395" y="5924"/>
                  </a:lnTo>
                  <a:lnTo>
                    <a:pt x="1931" y="2633"/>
                  </a:lnTo>
                  <a:lnTo>
                    <a:pt x="2545" y="2019"/>
                  </a:lnTo>
                  <a:lnTo>
                    <a:pt x="4432" y="1010"/>
                  </a:lnTo>
                  <a:lnTo>
                    <a:pt x="5837" y="395"/>
                  </a:lnTo>
                  <a:lnTo>
                    <a:pt x="6714" y="351"/>
                  </a:lnTo>
                  <a:close/>
                  <a:moveTo>
                    <a:pt x="6714" y="0"/>
                  </a:moveTo>
                  <a:lnTo>
                    <a:pt x="5793" y="44"/>
                  </a:lnTo>
                  <a:lnTo>
                    <a:pt x="5749" y="44"/>
                  </a:lnTo>
                  <a:lnTo>
                    <a:pt x="4301" y="658"/>
                  </a:lnTo>
                  <a:lnTo>
                    <a:pt x="2370" y="1712"/>
                  </a:lnTo>
                  <a:lnTo>
                    <a:pt x="2326" y="1755"/>
                  </a:lnTo>
                  <a:lnTo>
                    <a:pt x="1668" y="2414"/>
                  </a:lnTo>
                  <a:lnTo>
                    <a:pt x="1624" y="2458"/>
                  </a:lnTo>
                  <a:lnTo>
                    <a:pt x="44" y="5880"/>
                  </a:lnTo>
                  <a:lnTo>
                    <a:pt x="0" y="5924"/>
                  </a:lnTo>
                  <a:lnTo>
                    <a:pt x="44" y="6012"/>
                  </a:lnTo>
                  <a:lnTo>
                    <a:pt x="176" y="6319"/>
                  </a:lnTo>
                  <a:lnTo>
                    <a:pt x="264" y="6407"/>
                  </a:lnTo>
                  <a:lnTo>
                    <a:pt x="922" y="6758"/>
                  </a:lnTo>
                  <a:lnTo>
                    <a:pt x="966" y="6802"/>
                  </a:lnTo>
                  <a:lnTo>
                    <a:pt x="5793" y="7986"/>
                  </a:lnTo>
                  <a:lnTo>
                    <a:pt x="7899" y="8513"/>
                  </a:lnTo>
                  <a:lnTo>
                    <a:pt x="7943" y="8513"/>
                  </a:lnTo>
                  <a:lnTo>
                    <a:pt x="8733" y="8601"/>
                  </a:lnTo>
                  <a:lnTo>
                    <a:pt x="8864" y="8601"/>
                  </a:lnTo>
                  <a:lnTo>
                    <a:pt x="8908" y="8513"/>
                  </a:lnTo>
                  <a:lnTo>
                    <a:pt x="9303" y="7723"/>
                  </a:lnTo>
                  <a:lnTo>
                    <a:pt x="9610" y="6538"/>
                  </a:lnTo>
                  <a:lnTo>
                    <a:pt x="9610" y="6495"/>
                  </a:lnTo>
                  <a:lnTo>
                    <a:pt x="9215" y="2984"/>
                  </a:lnTo>
                  <a:lnTo>
                    <a:pt x="9215" y="2940"/>
                  </a:lnTo>
                  <a:lnTo>
                    <a:pt x="8513" y="834"/>
                  </a:lnTo>
                  <a:lnTo>
                    <a:pt x="8469" y="746"/>
                  </a:lnTo>
                  <a:lnTo>
                    <a:pt x="8031" y="395"/>
                  </a:lnTo>
                  <a:lnTo>
                    <a:pt x="7987" y="395"/>
                  </a:lnTo>
                  <a:lnTo>
                    <a:pt x="680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4" name="Google Shape;1064;p48"/>
            <p:cNvSpPr/>
            <p:nvPr/>
          </p:nvSpPr>
          <p:spPr>
            <a:xfrm>
              <a:off x="1923125" y="3808050"/>
              <a:ext cx="342300" cy="295125"/>
            </a:xfrm>
            <a:custGeom>
              <a:avLst/>
              <a:gdLst/>
              <a:ahLst/>
              <a:cxnLst/>
              <a:rect l="l" t="t" r="r" b="b"/>
              <a:pathLst>
                <a:path w="13692" h="11805" extrusionOk="0">
                  <a:moveTo>
                    <a:pt x="8952" y="351"/>
                  </a:moveTo>
                  <a:lnTo>
                    <a:pt x="10883" y="1097"/>
                  </a:lnTo>
                  <a:lnTo>
                    <a:pt x="11848" y="4213"/>
                  </a:lnTo>
                  <a:lnTo>
                    <a:pt x="12463" y="8162"/>
                  </a:lnTo>
                  <a:lnTo>
                    <a:pt x="12463" y="8206"/>
                  </a:lnTo>
                  <a:lnTo>
                    <a:pt x="13340" y="9478"/>
                  </a:lnTo>
                  <a:lnTo>
                    <a:pt x="13340" y="9917"/>
                  </a:lnTo>
                  <a:lnTo>
                    <a:pt x="12901" y="10400"/>
                  </a:lnTo>
                  <a:lnTo>
                    <a:pt x="11497" y="11146"/>
                  </a:lnTo>
                  <a:lnTo>
                    <a:pt x="10444" y="11453"/>
                  </a:lnTo>
                  <a:lnTo>
                    <a:pt x="8382" y="10663"/>
                  </a:lnTo>
                  <a:lnTo>
                    <a:pt x="8382" y="10619"/>
                  </a:lnTo>
                  <a:lnTo>
                    <a:pt x="5003" y="9829"/>
                  </a:lnTo>
                  <a:lnTo>
                    <a:pt x="1536" y="9303"/>
                  </a:lnTo>
                  <a:lnTo>
                    <a:pt x="352" y="8952"/>
                  </a:lnTo>
                  <a:lnTo>
                    <a:pt x="352" y="8689"/>
                  </a:lnTo>
                  <a:lnTo>
                    <a:pt x="571" y="8118"/>
                  </a:lnTo>
                  <a:lnTo>
                    <a:pt x="1668" y="6582"/>
                  </a:lnTo>
                  <a:lnTo>
                    <a:pt x="3028" y="4388"/>
                  </a:lnTo>
                  <a:lnTo>
                    <a:pt x="3994" y="2589"/>
                  </a:lnTo>
                  <a:lnTo>
                    <a:pt x="5310" y="1712"/>
                  </a:lnTo>
                  <a:lnTo>
                    <a:pt x="8162" y="351"/>
                  </a:lnTo>
                  <a:close/>
                  <a:moveTo>
                    <a:pt x="8075" y="0"/>
                  </a:moveTo>
                  <a:lnTo>
                    <a:pt x="5178" y="1404"/>
                  </a:lnTo>
                  <a:lnTo>
                    <a:pt x="5135" y="1404"/>
                  </a:lnTo>
                  <a:lnTo>
                    <a:pt x="3774" y="2326"/>
                  </a:lnTo>
                  <a:lnTo>
                    <a:pt x="3686" y="2370"/>
                  </a:lnTo>
                  <a:lnTo>
                    <a:pt x="2721" y="4213"/>
                  </a:lnTo>
                  <a:lnTo>
                    <a:pt x="1361" y="6407"/>
                  </a:lnTo>
                  <a:lnTo>
                    <a:pt x="264" y="7943"/>
                  </a:lnTo>
                  <a:lnTo>
                    <a:pt x="264" y="7987"/>
                  </a:lnTo>
                  <a:lnTo>
                    <a:pt x="44" y="8557"/>
                  </a:lnTo>
                  <a:lnTo>
                    <a:pt x="0" y="8601"/>
                  </a:lnTo>
                  <a:lnTo>
                    <a:pt x="0" y="9084"/>
                  </a:lnTo>
                  <a:lnTo>
                    <a:pt x="0" y="9171"/>
                  </a:lnTo>
                  <a:lnTo>
                    <a:pt x="88" y="9259"/>
                  </a:lnTo>
                  <a:lnTo>
                    <a:pt x="1449" y="9610"/>
                  </a:lnTo>
                  <a:lnTo>
                    <a:pt x="1492" y="9610"/>
                  </a:lnTo>
                  <a:lnTo>
                    <a:pt x="4959" y="10181"/>
                  </a:lnTo>
                  <a:lnTo>
                    <a:pt x="8294" y="10970"/>
                  </a:lnTo>
                  <a:lnTo>
                    <a:pt x="10400" y="11804"/>
                  </a:lnTo>
                  <a:lnTo>
                    <a:pt x="10488" y="11804"/>
                  </a:lnTo>
                  <a:lnTo>
                    <a:pt x="11585" y="11453"/>
                  </a:lnTo>
                  <a:lnTo>
                    <a:pt x="11629" y="11453"/>
                  </a:lnTo>
                  <a:lnTo>
                    <a:pt x="13121" y="10707"/>
                  </a:lnTo>
                  <a:lnTo>
                    <a:pt x="13165" y="10663"/>
                  </a:lnTo>
                  <a:lnTo>
                    <a:pt x="13647" y="10093"/>
                  </a:lnTo>
                  <a:lnTo>
                    <a:pt x="13691" y="10005"/>
                  </a:lnTo>
                  <a:lnTo>
                    <a:pt x="13691" y="9391"/>
                  </a:lnTo>
                  <a:lnTo>
                    <a:pt x="13647" y="9303"/>
                  </a:lnTo>
                  <a:lnTo>
                    <a:pt x="12770" y="8030"/>
                  </a:lnTo>
                  <a:lnTo>
                    <a:pt x="12155" y="4125"/>
                  </a:lnTo>
                  <a:lnTo>
                    <a:pt x="11190" y="922"/>
                  </a:lnTo>
                  <a:lnTo>
                    <a:pt x="11190" y="878"/>
                  </a:lnTo>
                  <a:lnTo>
                    <a:pt x="11102" y="834"/>
                  </a:lnTo>
                  <a:lnTo>
                    <a:pt x="904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5" name="Google Shape;1065;p48"/>
            <p:cNvSpPr/>
            <p:nvPr/>
          </p:nvSpPr>
          <p:spPr>
            <a:xfrm>
              <a:off x="1712500" y="4127275"/>
              <a:ext cx="79000" cy="51575"/>
            </a:xfrm>
            <a:custGeom>
              <a:avLst/>
              <a:gdLst/>
              <a:ahLst/>
              <a:cxnLst/>
              <a:rect l="l" t="t" r="r" b="b"/>
              <a:pathLst>
                <a:path w="3160" h="2063" extrusionOk="0">
                  <a:moveTo>
                    <a:pt x="1931" y="352"/>
                  </a:moveTo>
                  <a:lnTo>
                    <a:pt x="2502" y="527"/>
                  </a:lnTo>
                  <a:lnTo>
                    <a:pt x="2677" y="703"/>
                  </a:lnTo>
                  <a:lnTo>
                    <a:pt x="2546" y="790"/>
                  </a:lnTo>
                  <a:lnTo>
                    <a:pt x="1492" y="1317"/>
                  </a:lnTo>
                  <a:lnTo>
                    <a:pt x="351" y="1624"/>
                  </a:lnTo>
                  <a:lnTo>
                    <a:pt x="746" y="1010"/>
                  </a:lnTo>
                  <a:lnTo>
                    <a:pt x="1317" y="439"/>
                  </a:lnTo>
                  <a:lnTo>
                    <a:pt x="1931" y="352"/>
                  </a:lnTo>
                  <a:close/>
                  <a:moveTo>
                    <a:pt x="1931" y="0"/>
                  </a:moveTo>
                  <a:lnTo>
                    <a:pt x="1185" y="132"/>
                  </a:lnTo>
                  <a:lnTo>
                    <a:pt x="1097" y="176"/>
                  </a:lnTo>
                  <a:lnTo>
                    <a:pt x="483" y="790"/>
                  </a:lnTo>
                  <a:lnTo>
                    <a:pt x="44" y="1449"/>
                  </a:lnTo>
                  <a:lnTo>
                    <a:pt x="44" y="1536"/>
                  </a:lnTo>
                  <a:lnTo>
                    <a:pt x="0" y="1843"/>
                  </a:lnTo>
                  <a:lnTo>
                    <a:pt x="0" y="1931"/>
                  </a:lnTo>
                  <a:lnTo>
                    <a:pt x="44" y="2019"/>
                  </a:lnTo>
                  <a:lnTo>
                    <a:pt x="176" y="2063"/>
                  </a:lnTo>
                  <a:lnTo>
                    <a:pt x="220" y="2019"/>
                  </a:lnTo>
                  <a:lnTo>
                    <a:pt x="1580" y="1668"/>
                  </a:lnTo>
                  <a:lnTo>
                    <a:pt x="1624" y="1668"/>
                  </a:lnTo>
                  <a:lnTo>
                    <a:pt x="2677" y="1097"/>
                  </a:lnTo>
                  <a:lnTo>
                    <a:pt x="3072" y="878"/>
                  </a:lnTo>
                  <a:lnTo>
                    <a:pt x="3116" y="834"/>
                  </a:lnTo>
                  <a:lnTo>
                    <a:pt x="3160" y="746"/>
                  </a:lnTo>
                  <a:lnTo>
                    <a:pt x="3160" y="659"/>
                  </a:lnTo>
                  <a:lnTo>
                    <a:pt x="3116" y="615"/>
                  </a:lnTo>
                  <a:lnTo>
                    <a:pt x="2721" y="264"/>
                  </a:lnTo>
                  <a:lnTo>
                    <a:pt x="2633" y="220"/>
                  </a:lnTo>
                  <a:lnTo>
                    <a:pt x="201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6" name="Google Shape;1066;p48"/>
            <p:cNvSpPr/>
            <p:nvPr/>
          </p:nvSpPr>
          <p:spPr>
            <a:xfrm>
              <a:off x="2405800" y="1437400"/>
              <a:ext cx="928100" cy="1383375"/>
            </a:xfrm>
            <a:custGeom>
              <a:avLst/>
              <a:gdLst/>
              <a:ahLst/>
              <a:cxnLst/>
              <a:rect l="l" t="t" r="r" b="b"/>
              <a:pathLst>
                <a:path w="37124" h="55335" extrusionOk="0">
                  <a:moveTo>
                    <a:pt x="36773" y="1"/>
                  </a:moveTo>
                  <a:lnTo>
                    <a:pt x="36685" y="45"/>
                  </a:lnTo>
                  <a:lnTo>
                    <a:pt x="36641" y="89"/>
                  </a:lnTo>
                  <a:lnTo>
                    <a:pt x="36597" y="133"/>
                  </a:lnTo>
                  <a:lnTo>
                    <a:pt x="36597" y="220"/>
                  </a:lnTo>
                  <a:lnTo>
                    <a:pt x="36641" y="264"/>
                  </a:lnTo>
                  <a:lnTo>
                    <a:pt x="36685" y="396"/>
                  </a:lnTo>
                  <a:lnTo>
                    <a:pt x="36773" y="1361"/>
                  </a:lnTo>
                  <a:lnTo>
                    <a:pt x="36773" y="3204"/>
                  </a:lnTo>
                  <a:lnTo>
                    <a:pt x="36071" y="4916"/>
                  </a:lnTo>
                  <a:lnTo>
                    <a:pt x="36071" y="4959"/>
                  </a:lnTo>
                  <a:lnTo>
                    <a:pt x="35281" y="7856"/>
                  </a:lnTo>
                  <a:lnTo>
                    <a:pt x="34667" y="9962"/>
                  </a:lnTo>
                  <a:lnTo>
                    <a:pt x="34008" y="11980"/>
                  </a:lnTo>
                  <a:lnTo>
                    <a:pt x="32648" y="14745"/>
                  </a:lnTo>
                  <a:lnTo>
                    <a:pt x="31551" y="16851"/>
                  </a:lnTo>
                  <a:lnTo>
                    <a:pt x="30630" y="18957"/>
                  </a:lnTo>
                  <a:lnTo>
                    <a:pt x="29138" y="21634"/>
                  </a:lnTo>
                  <a:lnTo>
                    <a:pt x="27733" y="23872"/>
                  </a:lnTo>
                  <a:lnTo>
                    <a:pt x="26505" y="25803"/>
                  </a:lnTo>
                  <a:lnTo>
                    <a:pt x="25144" y="28216"/>
                  </a:lnTo>
                  <a:lnTo>
                    <a:pt x="25144" y="28260"/>
                  </a:lnTo>
                  <a:lnTo>
                    <a:pt x="24881" y="29094"/>
                  </a:lnTo>
                  <a:lnTo>
                    <a:pt x="24881" y="29137"/>
                  </a:lnTo>
                  <a:lnTo>
                    <a:pt x="24881" y="30059"/>
                  </a:lnTo>
                  <a:lnTo>
                    <a:pt x="25232" y="32736"/>
                  </a:lnTo>
                  <a:lnTo>
                    <a:pt x="25583" y="36290"/>
                  </a:lnTo>
                  <a:lnTo>
                    <a:pt x="25496" y="36422"/>
                  </a:lnTo>
                  <a:lnTo>
                    <a:pt x="23345" y="37694"/>
                  </a:lnTo>
                  <a:lnTo>
                    <a:pt x="21371" y="39098"/>
                  </a:lnTo>
                  <a:lnTo>
                    <a:pt x="21327" y="39098"/>
                  </a:lnTo>
                  <a:lnTo>
                    <a:pt x="19659" y="40590"/>
                  </a:lnTo>
                  <a:lnTo>
                    <a:pt x="16500" y="43048"/>
                  </a:lnTo>
                  <a:lnTo>
                    <a:pt x="16456" y="43091"/>
                  </a:lnTo>
                  <a:lnTo>
                    <a:pt x="14964" y="44583"/>
                  </a:lnTo>
                  <a:lnTo>
                    <a:pt x="12595" y="47085"/>
                  </a:lnTo>
                  <a:lnTo>
                    <a:pt x="10401" y="48313"/>
                  </a:lnTo>
                  <a:lnTo>
                    <a:pt x="8250" y="49147"/>
                  </a:lnTo>
                  <a:lnTo>
                    <a:pt x="8207" y="49147"/>
                  </a:lnTo>
                  <a:lnTo>
                    <a:pt x="6627" y="50156"/>
                  </a:lnTo>
                  <a:lnTo>
                    <a:pt x="89" y="55027"/>
                  </a:lnTo>
                  <a:lnTo>
                    <a:pt x="45" y="55071"/>
                  </a:lnTo>
                  <a:lnTo>
                    <a:pt x="1" y="55115"/>
                  </a:lnTo>
                  <a:lnTo>
                    <a:pt x="45" y="55202"/>
                  </a:lnTo>
                  <a:lnTo>
                    <a:pt x="45" y="55246"/>
                  </a:lnTo>
                  <a:lnTo>
                    <a:pt x="133" y="55334"/>
                  </a:lnTo>
                  <a:lnTo>
                    <a:pt x="176" y="55334"/>
                  </a:lnTo>
                  <a:lnTo>
                    <a:pt x="308" y="55290"/>
                  </a:lnTo>
                  <a:lnTo>
                    <a:pt x="6846" y="50463"/>
                  </a:lnTo>
                  <a:lnTo>
                    <a:pt x="8382" y="49454"/>
                  </a:lnTo>
                  <a:lnTo>
                    <a:pt x="10532" y="48620"/>
                  </a:lnTo>
                  <a:lnTo>
                    <a:pt x="10576" y="48620"/>
                  </a:lnTo>
                  <a:lnTo>
                    <a:pt x="12814" y="47348"/>
                  </a:lnTo>
                  <a:lnTo>
                    <a:pt x="12858" y="47348"/>
                  </a:lnTo>
                  <a:lnTo>
                    <a:pt x="15227" y="44803"/>
                  </a:lnTo>
                  <a:lnTo>
                    <a:pt x="16719" y="43355"/>
                  </a:lnTo>
                  <a:lnTo>
                    <a:pt x="19879" y="40854"/>
                  </a:lnTo>
                  <a:lnTo>
                    <a:pt x="21546" y="39362"/>
                  </a:lnTo>
                  <a:lnTo>
                    <a:pt x="23521" y="37957"/>
                  </a:lnTo>
                  <a:lnTo>
                    <a:pt x="25715" y="36729"/>
                  </a:lnTo>
                  <a:lnTo>
                    <a:pt x="25759" y="36641"/>
                  </a:lnTo>
                  <a:lnTo>
                    <a:pt x="25890" y="36422"/>
                  </a:lnTo>
                  <a:lnTo>
                    <a:pt x="25934" y="36334"/>
                  </a:lnTo>
                  <a:lnTo>
                    <a:pt x="25583" y="32692"/>
                  </a:lnTo>
                  <a:lnTo>
                    <a:pt x="25232" y="30015"/>
                  </a:lnTo>
                  <a:lnTo>
                    <a:pt x="25232" y="29181"/>
                  </a:lnTo>
                  <a:lnTo>
                    <a:pt x="25452" y="28391"/>
                  </a:lnTo>
                  <a:lnTo>
                    <a:pt x="26812" y="25978"/>
                  </a:lnTo>
                  <a:lnTo>
                    <a:pt x="29445" y="21809"/>
                  </a:lnTo>
                  <a:lnTo>
                    <a:pt x="30937" y="19133"/>
                  </a:lnTo>
                  <a:lnTo>
                    <a:pt x="30981" y="19133"/>
                  </a:lnTo>
                  <a:lnTo>
                    <a:pt x="31858" y="17026"/>
                  </a:lnTo>
                  <a:lnTo>
                    <a:pt x="32955" y="14920"/>
                  </a:lnTo>
                  <a:lnTo>
                    <a:pt x="34359" y="12112"/>
                  </a:lnTo>
                  <a:lnTo>
                    <a:pt x="35018" y="10050"/>
                  </a:lnTo>
                  <a:lnTo>
                    <a:pt x="35632" y="7943"/>
                  </a:lnTo>
                  <a:lnTo>
                    <a:pt x="36422" y="5047"/>
                  </a:lnTo>
                  <a:lnTo>
                    <a:pt x="37080" y="3292"/>
                  </a:lnTo>
                  <a:lnTo>
                    <a:pt x="37124" y="3248"/>
                  </a:lnTo>
                  <a:lnTo>
                    <a:pt x="37124" y="1361"/>
                  </a:lnTo>
                  <a:lnTo>
                    <a:pt x="37036" y="352"/>
                  </a:lnTo>
                  <a:lnTo>
                    <a:pt x="37036" y="264"/>
                  </a:lnTo>
                  <a:lnTo>
                    <a:pt x="36948" y="89"/>
                  </a:lnTo>
                  <a:lnTo>
                    <a:pt x="36904" y="45"/>
                  </a:lnTo>
                  <a:lnTo>
                    <a:pt x="3681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7" name="Google Shape;1067;p48"/>
            <p:cNvSpPr/>
            <p:nvPr/>
          </p:nvSpPr>
          <p:spPr>
            <a:xfrm>
              <a:off x="2378375" y="1436325"/>
              <a:ext cx="928100" cy="1359200"/>
            </a:xfrm>
            <a:custGeom>
              <a:avLst/>
              <a:gdLst/>
              <a:ahLst/>
              <a:cxnLst/>
              <a:rect l="l" t="t" r="r" b="b"/>
              <a:pathLst>
                <a:path w="37124" h="54368" extrusionOk="0">
                  <a:moveTo>
                    <a:pt x="36641" y="0"/>
                  </a:moveTo>
                  <a:lnTo>
                    <a:pt x="36553" y="44"/>
                  </a:lnTo>
                  <a:lnTo>
                    <a:pt x="36510" y="88"/>
                  </a:lnTo>
                  <a:lnTo>
                    <a:pt x="36510" y="132"/>
                  </a:lnTo>
                  <a:lnTo>
                    <a:pt x="36510" y="219"/>
                  </a:lnTo>
                  <a:lnTo>
                    <a:pt x="36685" y="878"/>
                  </a:lnTo>
                  <a:lnTo>
                    <a:pt x="36773" y="1316"/>
                  </a:lnTo>
                  <a:lnTo>
                    <a:pt x="36685" y="2194"/>
                  </a:lnTo>
                  <a:lnTo>
                    <a:pt x="36115" y="4169"/>
                  </a:lnTo>
                  <a:lnTo>
                    <a:pt x="35588" y="6275"/>
                  </a:lnTo>
                  <a:lnTo>
                    <a:pt x="34886" y="8776"/>
                  </a:lnTo>
                  <a:lnTo>
                    <a:pt x="34140" y="11102"/>
                  </a:lnTo>
                  <a:lnTo>
                    <a:pt x="32824" y="14042"/>
                  </a:lnTo>
                  <a:lnTo>
                    <a:pt x="31814" y="15929"/>
                  </a:lnTo>
                  <a:lnTo>
                    <a:pt x="30542" y="18693"/>
                  </a:lnTo>
                  <a:lnTo>
                    <a:pt x="29094" y="21194"/>
                  </a:lnTo>
                  <a:lnTo>
                    <a:pt x="27558" y="23652"/>
                  </a:lnTo>
                  <a:lnTo>
                    <a:pt x="26285" y="25758"/>
                  </a:lnTo>
                  <a:lnTo>
                    <a:pt x="24881" y="28171"/>
                  </a:lnTo>
                  <a:lnTo>
                    <a:pt x="22599" y="31682"/>
                  </a:lnTo>
                  <a:lnTo>
                    <a:pt x="22599" y="31769"/>
                  </a:lnTo>
                  <a:lnTo>
                    <a:pt x="22468" y="32866"/>
                  </a:lnTo>
                  <a:lnTo>
                    <a:pt x="22380" y="35631"/>
                  </a:lnTo>
                  <a:lnTo>
                    <a:pt x="22161" y="36508"/>
                  </a:lnTo>
                  <a:lnTo>
                    <a:pt x="21722" y="37254"/>
                  </a:lnTo>
                  <a:lnTo>
                    <a:pt x="20142" y="38790"/>
                  </a:lnTo>
                  <a:lnTo>
                    <a:pt x="17070" y="41335"/>
                  </a:lnTo>
                  <a:lnTo>
                    <a:pt x="17070" y="41379"/>
                  </a:lnTo>
                  <a:lnTo>
                    <a:pt x="15491" y="43047"/>
                  </a:lnTo>
                  <a:lnTo>
                    <a:pt x="13516" y="45285"/>
                  </a:lnTo>
                  <a:lnTo>
                    <a:pt x="12331" y="46294"/>
                  </a:lnTo>
                  <a:lnTo>
                    <a:pt x="11234" y="46820"/>
                  </a:lnTo>
                  <a:lnTo>
                    <a:pt x="8777" y="47742"/>
                  </a:lnTo>
                  <a:lnTo>
                    <a:pt x="8733" y="47786"/>
                  </a:lnTo>
                  <a:lnTo>
                    <a:pt x="6934" y="48927"/>
                  </a:lnTo>
                  <a:lnTo>
                    <a:pt x="2195" y="52481"/>
                  </a:lnTo>
                  <a:lnTo>
                    <a:pt x="45" y="54061"/>
                  </a:lnTo>
                  <a:lnTo>
                    <a:pt x="1" y="54104"/>
                  </a:lnTo>
                  <a:lnTo>
                    <a:pt x="1" y="54148"/>
                  </a:lnTo>
                  <a:lnTo>
                    <a:pt x="1" y="54236"/>
                  </a:lnTo>
                  <a:lnTo>
                    <a:pt x="1" y="54280"/>
                  </a:lnTo>
                  <a:lnTo>
                    <a:pt x="89" y="54324"/>
                  </a:lnTo>
                  <a:lnTo>
                    <a:pt x="176" y="54368"/>
                  </a:lnTo>
                  <a:lnTo>
                    <a:pt x="264" y="54324"/>
                  </a:lnTo>
                  <a:lnTo>
                    <a:pt x="2370" y="52788"/>
                  </a:lnTo>
                  <a:lnTo>
                    <a:pt x="5486" y="50462"/>
                  </a:lnTo>
                  <a:lnTo>
                    <a:pt x="7153" y="49190"/>
                  </a:lnTo>
                  <a:lnTo>
                    <a:pt x="8909" y="48093"/>
                  </a:lnTo>
                  <a:lnTo>
                    <a:pt x="11366" y="47128"/>
                  </a:lnTo>
                  <a:lnTo>
                    <a:pt x="12507" y="46601"/>
                  </a:lnTo>
                  <a:lnTo>
                    <a:pt x="12551" y="46601"/>
                  </a:lnTo>
                  <a:lnTo>
                    <a:pt x="13736" y="45548"/>
                  </a:lnTo>
                  <a:lnTo>
                    <a:pt x="13779" y="45548"/>
                  </a:lnTo>
                  <a:lnTo>
                    <a:pt x="15754" y="43310"/>
                  </a:lnTo>
                  <a:lnTo>
                    <a:pt x="17334" y="41599"/>
                  </a:lnTo>
                  <a:lnTo>
                    <a:pt x="20361" y="39054"/>
                  </a:lnTo>
                  <a:lnTo>
                    <a:pt x="21985" y="37474"/>
                  </a:lnTo>
                  <a:lnTo>
                    <a:pt x="22029" y="37474"/>
                  </a:lnTo>
                  <a:lnTo>
                    <a:pt x="22512" y="36640"/>
                  </a:lnTo>
                  <a:lnTo>
                    <a:pt x="22512" y="36596"/>
                  </a:lnTo>
                  <a:lnTo>
                    <a:pt x="22731" y="35675"/>
                  </a:lnTo>
                  <a:lnTo>
                    <a:pt x="22819" y="32910"/>
                  </a:lnTo>
                  <a:lnTo>
                    <a:pt x="22950" y="31813"/>
                  </a:lnTo>
                  <a:lnTo>
                    <a:pt x="25188" y="28347"/>
                  </a:lnTo>
                  <a:lnTo>
                    <a:pt x="26593" y="25933"/>
                  </a:lnTo>
                  <a:lnTo>
                    <a:pt x="27821" y="23827"/>
                  </a:lnTo>
                  <a:lnTo>
                    <a:pt x="29401" y="21370"/>
                  </a:lnTo>
                  <a:lnTo>
                    <a:pt x="30849" y="18869"/>
                  </a:lnTo>
                  <a:lnTo>
                    <a:pt x="32121" y="16104"/>
                  </a:lnTo>
                  <a:lnTo>
                    <a:pt x="33131" y="14173"/>
                  </a:lnTo>
                  <a:lnTo>
                    <a:pt x="34491" y="11233"/>
                  </a:lnTo>
                  <a:lnTo>
                    <a:pt x="35237" y="8864"/>
                  </a:lnTo>
                  <a:lnTo>
                    <a:pt x="35895" y="6363"/>
                  </a:lnTo>
                  <a:lnTo>
                    <a:pt x="36466" y="4256"/>
                  </a:lnTo>
                  <a:lnTo>
                    <a:pt x="36992" y="2282"/>
                  </a:lnTo>
                  <a:lnTo>
                    <a:pt x="37036" y="2238"/>
                  </a:lnTo>
                  <a:lnTo>
                    <a:pt x="37124" y="1316"/>
                  </a:lnTo>
                  <a:lnTo>
                    <a:pt x="37124" y="1273"/>
                  </a:lnTo>
                  <a:lnTo>
                    <a:pt x="37036" y="790"/>
                  </a:lnTo>
                  <a:lnTo>
                    <a:pt x="36861" y="132"/>
                  </a:lnTo>
                  <a:lnTo>
                    <a:pt x="36817" y="44"/>
                  </a:lnTo>
                  <a:lnTo>
                    <a:pt x="3677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8" name="Google Shape;1068;p48"/>
            <p:cNvSpPr/>
            <p:nvPr/>
          </p:nvSpPr>
          <p:spPr>
            <a:xfrm>
              <a:off x="2348775" y="1447275"/>
              <a:ext cx="932475" cy="1321925"/>
            </a:xfrm>
            <a:custGeom>
              <a:avLst/>
              <a:gdLst/>
              <a:ahLst/>
              <a:cxnLst/>
              <a:rect l="l" t="t" r="r" b="b"/>
              <a:pathLst>
                <a:path w="37299" h="52877" extrusionOk="0">
                  <a:moveTo>
                    <a:pt x="37079" y="1"/>
                  </a:moveTo>
                  <a:lnTo>
                    <a:pt x="36991" y="45"/>
                  </a:lnTo>
                  <a:lnTo>
                    <a:pt x="36948" y="89"/>
                  </a:lnTo>
                  <a:lnTo>
                    <a:pt x="36948" y="132"/>
                  </a:lnTo>
                  <a:lnTo>
                    <a:pt x="36860" y="703"/>
                  </a:lnTo>
                  <a:lnTo>
                    <a:pt x="35763" y="4828"/>
                  </a:lnTo>
                  <a:lnTo>
                    <a:pt x="35061" y="7504"/>
                  </a:lnTo>
                  <a:lnTo>
                    <a:pt x="34315" y="9918"/>
                  </a:lnTo>
                  <a:lnTo>
                    <a:pt x="32165" y="14525"/>
                  </a:lnTo>
                  <a:lnTo>
                    <a:pt x="31024" y="17026"/>
                  </a:lnTo>
                  <a:lnTo>
                    <a:pt x="29532" y="19615"/>
                  </a:lnTo>
                  <a:lnTo>
                    <a:pt x="26987" y="23696"/>
                  </a:lnTo>
                  <a:lnTo>
                    <a:pt x="24705" y="27645"/>
                  </a:lnTo>
                  <a:lnTo>
                    <a:pt x="23696" y="29094"/>
                  </a:lnTo>
                  <a:lnTo>
                    <a:pt x="21063" y="32648"/>
                  </a:lnTo>
                  <a:lnTo>
                    <a:pt x="21019" y="32692"/>
                  </a:lnTo>
                  <a:lnTo>
                    <a:pt x="20229" y="35017"/>
                  </a:lnTo>
                  <a:lnTo>
                    <a:pt x="18386" y="38528"/>
                  </a:lnTo>
                  <a:lnTo>
                    <a:pt x="17114" y="39888"/>
                  </a:lnTo>
                  <a:lnTo>
                    <a:pt x="14963" y="42389"/>
                  </a:lnTo>
                  <a:lnTo>
                    <a:pt x="12813" y="44627"/>
                  </a:lnTo>
                  <a:lnTo>
                    <a:pt x="9391" y="45900"/>
                  </a:lnTo>
                  <a:lnTo>
                    <a:pt x="9391" y="45944"/>
                  </a:lnTo>
                  <a:lnTo>
                    <a:pt x="7855" y="46821"/>
                  </a:lnTo>
                  <a:lnTo>
                    <a:pt x="7811" y="46865"/>
                  </a:lnTo>
                  <a:lnTo>
                    <a:pt x="6012" y="48225"/>
                  </a:lnTo>
                  <a:lnTo>
                    <a:pt x="44" y="52569"/>
                  </a:lnTo>
                  <a:lnTo>
                    <a:pt x="0" y="52613"/>
                  </a:lnTo>
                  <a:lnTo>
                    <a:pt x="0" y="52657"/>
                  </a:lnTo>
                  <a:lnTo>
                    <a:pt x="0" y="52745"/>
                  </a:lnTo>
                  <a:lnTo>
                    <a:pt x="0" y="52789"/>
                  </a:lnTo>
                  <a:lnTo>
                    <a:pt x="88" y="52833"/>
                  </a:lnTo>
                  <a:lnTo>
                    <a:pt x="176" y="52877"/>
                  </a:lnTo>
                  <a:lnTo>
                    <a:pt x="263" y="52833"/>
                  </a:lnTo>
                  <a:lnTo>
                    <a:pt x="6231" y="48489"/>
                  </a:lnTo>
                  <a:lnTo>
                    <a:pt x="8030" y="47128"/>
                  </a:lnTo>
                  <a:lnTo>
                    <a:pt x="9522" y="46251"/>
                  </a:lnTo>
                  <a:lnTo>
                    <a:pt x="12243" y="45241"/>
                  </a:lnTo>
                  <a:lnTo>
                    <a:pt x="12989" y="44934"/>
                  </a:lnTo>
                  <a:lnTo>
                    <a:pt x="13077" y="44890"/>
                  </a:lnTo>
                  <a:lnTo>
                    <a:pt x="15227" y="42653"/>
                  </a:lnTo>
                  <a:lnTo>
                    <a:pt x="17377" y="40107"/>
                  </a:lnTo>
                  <a:lnTo>
                    <a:pt x="18649" y="38747"/>
                  </a:lnTo>
                  <a:lnTo>
                    <a:pt x="18693" y="38703"/>
                  </a:lnTo>
                  <a:lnTo>
                    <a:pt x="20580" y="35193"/>
                  </a:lnTo>
                  <a:lnTo>
                    <a:pt x="20580" y="35149"/>
                  </a:lnTo>
                  <a:lnTo>
                    <a:pt x="21326" y="32823"/>
                  </a:lnTo>
                  <a:lnTo>
                    <a:pt x="23959" y="29313"/>
                  </a:lnTo>
                  <a:lnTo>
                    <a:pt x="25012" y="27821"/>
                  </a:lnTo>
                  <a:lnTo>
                    <a:pt x="27294" y="23872"/>
                  </a:lnTo>
                  <a:lnTo>
                    <a:pt x="29839" y="19791"/>
                  </a:lnTo>
                  <a:lnTo>
                    <a:pt x="31331" y="17158"/>
                  </a:lnTo>
                  <a:lnTo>
                    <a:pt x="32472" y="14701"/>
                  </a:lnTo>
                  <a:lnTo>
                    <a:pt x="34666" y="10049"/>
                  </a:lnTo>
                  <a:lnTo>
                    <a:pt x="35412" y="7592"/>
                  </a:lnTo>
                  <a:lnTo>
                    <a:pt x="36114" y="4915"/>
                  </a:lnTo>
                  <a:lnTo>
                    <a:pt x="37211" y="791"/>
                  </a:lnTo>
                  <a:lnTo>
                    <a:pt x="37211" y="747"/>
                  </a:lnTo>
                  <a:lnTo>
                    <a:pt x="37299" y="176"/>
                  </a:lnTo>
                  <a:lnTo>
                    <a:pt x="37255" y="132"/>
                  </a:lnTo>
                  <a:lnTo>
                    <a:pt x="37255" y="45"/>
                  </a:lnTo>
                  <a:lnTo>
                    <a:pt x="3721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9" name="Google Shape;1069;p48"/>
            <p:cNvSpPr/>
            <p:nvPr/>
          </p:nvSpPr>
          <p:spPr>
            <a:xfrm>
              <a:off x="2318050" y="1439600"/>
              <a:ext cx="942350" cy="1302175"/>
            </a:xfrm>
            <a:custGeom>
              <a:avLst/>
              <a:gdLst/>
              <a:ahLst/>
              <a:cxnLst/>
              <a:rect l="l" t="t" r="r" b="b"/>
              <a:pathLst>
                <a:path w="37694" h="52087" extrusionOk="0">
                  <a:moveTo>
                    <a:pt x="37431" y="1"/>
                  </a:moveTo>
                  <a:lnTo>
                    <a:pt x="37387" y="45"/>
                  </a:lnTo>
                  <a:lnTo>
                    <a:pt x="37343" y="132"/>
                  </a:lnTo>
                  <a:lnTo>
                    <a:pt x="37255" y="527"/>
                  </a:lnTo>
                  <a:lnTo>
                    <a:pt x="36377" y="3116"/>
                  </a:lnTo>
                  <a:lnTo>
                    <a:pt x="35763" y="5266"/>
                  </a:lnTo>
                  <a:lnTo>
                    <a:pt x="35149" y="7636"/>
                  </a:lnTo>
                  <a:lnTo>
                    <a:pt x="33876" y="11322"/>
                  </a:lnTo>
                  <a:lnTo>
                    <a:pt x="32560" y="13867"/>
                  </a:lnTo>
                  <a:lnTo>
                    <a:pt x="31551" y="16105"/>
                  </a:lnTo>
                  <a:lnTo>
                    <a:pt x="30629" y="17684"/>
                  </a:lnTo>
                  <a:lnTo>
                    <a:pt x="29708" y="19264"/>
                  </a:lnTo>
                  <a:lnTo>
                    <a:pt x="27821" y="22380"/>
                  </a:lnTo>
                  <a:lnTo>
                    <a:pt x="26504" y="24486"/>
                  </a:lnTo>
                  <a:lnTo>
                    <a:pt x="25232" y="26636"/>
                  </a:lnTo>
                  <a:lnTo>
                    <a:pt x="23959" y="28567"/>
                  </a:lnTo>
                  <a:lnTo>
                    <a:pt x="22687" y="30190"/>
                  </a:lnTo>
                  <a:lnTo>
                    <a:pt x="21283" y="31902"/>
                  </a:lnTo>
                  <a:lnTo>
                    <a:pt x="19791" y="33481"/>
                  </a:lnTo>
                  <a:lnTo>
                    <a:pt x="17684" y="35280"/>
                  </a:lnTo>
                  <a:lnTo>
                    <a:pt x="17684" y="35324"/>
                  </a:lnTo>
                  <a:lnTo>
                    <a:pt x="16763" y="36334"/>
                  </a:lnTo>
                  <a:lnTo>
                    <a:pt x="16719" y="36377"/>
                  </a:lnTo>
                  <a:lnTo>
                    <a:pt x="16149" y="37387"/>
                  </a:lnTo>
                  <a:lnTo>
                    <a:pt x="15359" y="39449"/>
                  </a:lnTo>
                  <a:lnTo>
                    <a:pt x="14437" y="41424"/>
                  </a:lnTo>
                  <a:lnTo>
                    <a:pt x="12901" y="43486"/>
                  </a:lnTo>
                  <a:lnTo>
                    <a:pt x="12331" y="43925"/>
                  </a:lnTo>
                  <a:lnTo>
                    <a:pt x="9917" y="44890"/>
                  </a:lnTo>
                  <a:lnTo>
                    <a:pt x="8338" y="45856"/>
                  </a:lnTo>
                  <a:lnTo>
                    <a:pt x="6144" y="47479"/>
                  </a:lnTo>
                  <a:lnTo>
                    <a:pt x="3599" y="49322"/>
                  </a:lnTo>
                  <a:lnTo>
                    <a:pt x="88" y="51779"/>
                  </a:lnTo>
                  <a:lnTo>
                    <a:pt x="44" y="51823"/>
                  </a:lnTo>
                  <a:lnTo>
                    <a:pt x="0" y="51867"/>
                  </a:lnTo>
                  <a:lnTo>
                    <a:pt x="0" y="51955"/>
                  </a:lnTo>
                  <a:lnTo>
                    <a:pt x="44" y="51999"/>
                  </a:lnTo>
                  <a:lnTo>
                    <a:pt x="88" y="52043"/>
                  </a:lnTo>
                  <a:lnTo>
                    <a:pt x="176" y="52087"/>
                  </a:lnTo>
                  <a:lnTo>
                    <a:pt x="308" y="52043"/>
                  </a:lnTo>
                  <a:lnTo>
                    <a:pt x="3818" y="49585"/>
                  </a:lnTo>
                  <a:lnTo>
                    <a:pt x="6319" y="47786"/>
                  </a:lnTo>
                  <a:lnTo>
                    <a:pt x="8513" y="46163"/>
                  </a:lnTo>
                  <a:lnTo>
                    <a:pt x="10049" y="45197"/>
                  </a:lnTo>
                  <a:lnTo>
                    <a:pt x="12506" y="44232"/>
                  </a:lnTo>
                  <a:lnTo>
                    <a:pt x="12506" y="44188"/>
                  </a:lnTo>
                  <a:lnTo>
                    <a:pt x="13121" y="43749"/>
                  </a:lnTo>
                  <a:lnTo>
                    <a:pt x="13165" y="43705"/>
                  </a:lnTo>
                  <a:lnTo>
                    <a:pt x="14744" y="41599"/>
                  </a:lnTo>
                  <a:lnTo>
                    <a:pt x="14744" y="41555"/>
                  </a:lnTo>
                  <a:lnTo>
                    <a:pt x="15666" y="39581"/>
                  </a:lnTo>
                  <a:lnTo>
                    <a:pt x="16456" y="37562"/>
                  </a:lnTo>
                  <a:lnTo>
                    <a:pt x="17026" y="36553"/>
                  </a:lnTo>
                  <a:lnTo>
                    <a:pt x="17948" y="35544"/>
                  </a:lnTo>
                  <a:lnTo>
                    <a:pt x="20054" y="33745"/>
                  </a:lnTo>
                  <a:lnTo>
                    <a:pt x="21546" y="32121"/>
                  </a:lnTo>
                  <a:lnTo>
                    <a:pt x="22950" y="30410"/>
                  </a:lnTo>
                  <a:lnTo>
                    <a:pt x="24223" y="28742"/>
                  </a:lnTo>
                  <a:lnTo>
                    <a:pt x="25539" y="26855"/>
                  </a:lnTo>
                  <a:lnTo>
                    <a:pt x="26811" y="24661"/>
                  </a:lnTo>
                  <a:lnTo>
                    <a:pt x="28128" y="22555"/>
                  </a:lnTo>
                  <a:lnTo>
                    <a:pt x="30015" y="19440"/>
                  </a:lnTo>
                  <a:lnTo>
                    <a:pt x="30936" y="17860"/>
                  </a:lnTo>
                  <a:lnTo>
                    <a:pt x="31858" y="16236"/>
                  </a:lnTo>
                  <a:lnTo>
                    <a:pt x="32911" y="14042"/>
                  </a:lnTo>
                  <a:lnTo>
                    <a:pt x="34183" y="11453"/>
                  </a:lnTo>
                  <a:lnTo>
                    <a:pt x="35456" y="7724"/>
                  </a:lnTo>
                  <a:lnTo>
                    <a:pt x="36114" y="5354"/>
                  </a:lnTo>
                  <a:lnTo>
                    <a:pt x="36685" y="3248"/>
                  </a:lnTo>
                  <a:lnTo>
                    <a:pt x="37606" y="615"/>
                  </a:lnTo>
                  <a:lnTo>
                    <a:pt x="37694" y="176"/>
                  </a:lnTo>
                  <a:lnTo>
                    <a:pt x="37694" y="132"/>
                  </a:lnTo>
                  <a:lnTo>
                    <a:pt x="37694" y="45"/>
                  </a:lnTo>
                  <a:lnTo>
                    <a:pt x="3765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0" name="Google Shape;1070;p48"/>
            <p:cNvSpPr/>
            <p:nvPr/>
          </p:nvSpPr>
          <p:spPr>
            <a:xfrm>
              <a:off x="2259900" y="1412175"/>
              <a:ext cx="956625" cy="1275850"/>
            </a:xfrm>
            <a:custGeom>
              <a:avLst/>
              <a:gdLst/>
              <a:ahLst/>
              <a:cxnLst/>
              <a:rect l="l" t="t" r="r" b="b"/>
              <a:pathLst>
                <a:path w="38265" h="51034" extrusionOk="0">
                  <a:moveTo>
                    <a:pt x="38001" y="1"/>
                  </a:moveTo>
                  <a:lnTo>
                    <a:pt x="37957" y="45"/>
                  </a:lnTo>
                  <a:lnTo>
                    <a:pt x="37914" y="88"/>
                  </a:lnTo>
                  <a:lnTo>
                    <a:pt x="37299" y="1888"/>
                  </a:lnTo>
                  <a:lnTo>
                    <a:pt x="36334" y="4082"/>
                  </a:lnTo>
                  <a:lnTo>
                    <a:pt x="36334" y="4125"/>
                  </a:lnTo>
                  <a:lnTo>
                    <a:pt x="35588" y="6714"/>
                  </a:lnTo>
                  <a:lnTo>
                    <a:pt x="34623" y="10049"/>
                  </a:lnTo>
                  <a:lnTo>
                    <a:pt x="32999" y="13604"/>
                  </a:lnTo>
                  <a:lnTo>
                    <a:pt x="32121" y="15315"/>
                  </a:lnTo>
                  <a:lnTo>
                    <a:pt x="29313" y="20142"/>
                  </a:lnTo>
                  <a:lnTo>
                    <a:pt x="27865" y="22467"/>
                  </a:lnTo>
                  <a:lnTo>
                    <a:pt x="26636" y="24530"/>
                  </a:lnTo>
                  <a:lnTo>
                    <a:pt x="24442" y="27909"/>
                  </a:lnTo>
                  <a:lnTo>
                    <a:pt x="22819" y="29927"/>
                  </a:lnTo>
                  <a:lnTo>
                    <a:pt x="21853" y="31112"/>
                  </a:lnTo>
                  <a:lnTo>
                    <a:pt x="20932" y="32077"/>
                  </a:lnTo>
                  <a:lnTo>
                    <a:pt x="20010" y="32955"/>
                  </a:lnTo>
                  <a:lnTo>
                    <a:pt x="19133" y="33701"/>
                  </a:lnTo>
                  <a:lnTo>
                    <a:pt x="18211" y="34403"/>
                  </a:lnTo>
                  <a:lnTo>
                    <a:pt x="17246" y="35017"/>
                  </a:lnTo>
                  <a:lnTo>
                    <a:pt x="15096" y="36377"/>
                  </a:lnTo>
                  <a:lnTo>
                    <a:pt x="13472" y="37343"/>
                  </a:lnTo>
                  <a:lnTo>
                    <a:pt x="11103" y="39010"/>
                  </a:lnTo>
                  <a:lnTo>
                    <a:pt x="11059" y="39010"/>
                  </a:lnTo>
                  <a:lnTo>
                    <a:pt x="9347" y="40590"/>
                  </a:lnTo>
                  <a:lnTo>
                    <a:pt x="9303" y="40634"/>
                  </a:lnTo>
                  <a:lnTo>
                    <a:pt x="8163" y="42652"/>
                  </a:lnTo>
                  <a:lnTo>
                    <a:pt x="5793" y="46645"/>
                  </a:lnTo>
                  <a:lnTo>
                    <a:pt x="4959" y="47304"/>
                  </a:lnTo>
                  <a:lnTo>
                    <a:pt x="2897" y="48708"/>
                  </a:lnTo>
                  <a:lnTo>
                    <a:pt x="45" y="50726"/>
                  </a:lnTo>
                  <a:lnTo>
                    <a:pt x="1" y="50770"/>
                  </a:lnTo>
                  <a:lnTo>
                    <a:pt x="1" y="50858"/>
                  </a:lnTo>
                  <a:lnTo>
                    <a:pt x="1" y="50902"/>
                  </a:lnTo>
                  <a:lnTo>
                    <a:pt x="1" y="50990"/>
                  </a:lnTo>
                  <a:lnTo>
                    <a:pt x="89" y="51033"/>
                  </a:lnTo>
                  <a:lnTo>
                    <a:pt x="264" y="51033"/>
                  </a:lnTo>
                  <a:lnTo>
                    <a:pt x="3116" y="48971"/>
                  </a:lnTo>
                  <a:lnTo>
                    <a:pt x="5179" y="47611"/>
                  </a:lnTo>
                  <a:lnTo>
                    <a:pt x="6056" y="46909"/>
                  </a:lnTo>
                  <a:lnTo>
                    <a:pt x="6100" y="46865"/>
                  </a:lnTo>
                  <a:lnTo>
                    <a:pt x="8470" y="42828"/>
                  </a:lnTo>
                  <a:lnTo>
                    <a:pt x="9611" y="40809"/>
                  </a:lnTo>
                  <a:lnTo>
                    <a:pt x="11278" y="39317"/>
                  </a:lnTo>
                  <a:lnTo>
                    <a:pt x="13692" y="37650"/>
                  </a:lnTo>
                  <a:lnTo>
                    <a:pt x="15271" y="36685"/>
                  </a:lnTo>
                  <a:lnTo>
                    <a:pt x="17421" y="35324"/>
                  </a:lnTo>
                  <a:lnTo>
                    <a:pt x="18431" y="34666"/>
                  </a:lnTo>
                  <a:lnTo>
                    <a:pt x="19352" y="33964"/>
                  </a:lnTo>
                  <a:lnTo>
                    <a:pt x="20230" y="33218"/>
                  </a:lnTo>
                  <a:lnTo>
                    <a:pt x="21151" y="32340"/>
                  </a:lnTo>
                  <a:lnTo>
                    <a:pt x="22117" y="31331"/>
                  </a:lnTo>
                  <a:lnTo>
                    <a:pt x="23126" y="30146"/>
                  </a:lnTo>
                  <a:lnTo>
                    <a:pt x="24706" y="28084"/>
                  </a:lnTo>
                  <a:lnTo>
                    <a:pt x="26943" y="24705"/>
                  </a:lnTo>
                  <a:lnTo>
                    <a:pt x="28172" y="22643"/>
                  </a:lnTo>
                  <a:lnTo>
                    <a:pt x="29620" y="20317"/>
                  </a:lnTo>
                  <a:lnTo>
                    <a:pt x="32429" y="15490"/>
                  </a:lnTo>
                  <a:lnTo>
                    <a:pt x="33306" y="13735"/>
                  </a:lnTo>
                  <a:lnTo>
                    <a:pt x="34974" y="10181"/>
                  </a:lnTo>
                  <a:lnTo>
                    <a:pt x="34974" y="10137"/>
                  </a:lnTo>
                  <a:lnTo>
                    <a:pt x="35895" y="6802"/>
                  </a:lnTo>
                  <a:lnTo>
                    <a:pt x="36685" y="4213"/>
                  </a:lnTo>
                  <a:lnTo>
                    <a:pt x="37606" y="2019"/>
                  </a:lnTo>
                  <a:lnTo>
                    <a:pt x="38221" y="220"/>
                  </a:lnTo>
                  <a:lnTo>
                    <a:pt x="38265" y="132"/>
                  </a:lnTo>
                  <a:lnTo>
                    <a:pt x="38221" y="88"/>
                  </a:lnTo>
                  <a:lnTo>
                    <a:pt x="38177" y="45"/>
                  </a:lnTo>
                  <a:lnTo>
                    <a:pt x="3813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1" name="Google Shape;1071;p48"/>
            <p:cNvSpPr/>
            <p:nvPr/>
          </p:nvSpPr>
          <p:spPr>
            <a:xfrm>
              <a:off x="2230300" y="1375975"/>
              <a:ext cx="970875" cy="1286825"/>
            </a:xfrm>
            <a:custGeom>
              <a:avLst/>
              <a:gdLst/>
              <a:ahLst/>
              <a:cxnLst/>
              <a:rect l="l" t="t" r="r" b="b"/>
              <a:pathLst>
                <a:path w="38835" h="51473" extrusionOk="0">
                  <a:moveTo>
                    <a:pt x="38659" y="1"/>
                  </a:moveTo>
                  <a:lnTo>
                    <a:pt x="38571" y="45"/>
                  </a:lnTo>
                  <a:lnTo>
                    <a:pt x="38527" y="88"/>
                  </a:lnTo>
                  <a:lnTo>
                    <a:pt x="38527" y="132"/>
                  </a:lnTo>
                  <a:lnTo>
                    <a:pt x="38220" y="1185"/>
                  </a:lnTo>
                  <a:lnTo>
                    <a:pt x="37255" y="3511"/>
                  </a:lnTo>
                  <a:lnTo>
                    <a:pt x="36158" y="6144"/>
                  </a:lnTo>
                  <a:lnTo>
                    <a:pt x="36114" y="6144"/>
                  </a:lnTo>
                  <a:lnTo>
                    <a:pt x="34710" y="11058"/>
                  </a:lnTo>
                  <a:lnTo>
                    <a:pt x="32954" y="14876"/>
                  </a:lnTo>
                  <a:lnTo>
                    <a:pt x="31111" y="18079"/>
                  </a:lnTo>
                  <a:lnTo>
                    <a:pt x="29049" y="21678"/>
                  </a:lnTo>
                  <a:lnTo>
                    <a:pt x="27996" y="23433"/>
                  </a:lnTo>
                  <a:lnTo>
                    <a:pt x="26943" y="25188"/>
                  </a:lnTo>
                  <a:lnTo>
                    <a:pt x="25802" y="26855"/>
                  </a:lnTo>
                  <a:lnTo>
                    <a:pt x="24661" y="28523"/>
                  </a:lnTo>
                  <a:lnTo>
                    <a:pt x="23476" y="30059"/>
                  </a:lnTo>
                  <a:lnTo>
                    <a:pt x="22862" y="30805"/>
                  </a:lnTo>
                  <a:lnTo>
                    <a:pt x="22204" y="31507"/>
                  </a:lnTo>
                  <a:lnTo>
                    <a:pt x="18869" y="34578"/>
                  </a:lnTo>
                  <a:lnTo>
                    <a:pt x="14919" y="37167"/>
                  </a:lnTo>
                  <a:lnTo>
                    <a:pt x="10882" y="39888"/>
                  </a:lnTo>
                  <a:lnTo>
                    <a:pt x="9083" y="41160"/>
                  </a:lnTo>
                  <a:lnTo>
                    <a:pt x="6714" y="42565"/>
                  </a:lnTo>
                  <a:lnTo>
                    <a:pt x="4169" y="43925"/>
                  </a:lnTo>
                  <a:lnTo>
                    <a:pt x="4125" y="43969"/>
                  </a:lnTo>
                  <a:lnTo>
                    <a:pt x="3774" y="44408"/>
                  </a:lnTo>
                  <a:lnTo>
                    <a:pt x="3774" y="44495"/>
                  </a:lnTo>
                  <a:lnTo>
                    <a:pt x="3247" y="45856"/>
                  </a:lnTo>
                  <a:lnTo>
                    <a:pt x="2370" y="48225"/>
                  </a:lnTo>
                  <a:lnTo>
                    <a:pt x="1316" y="50024"/>
                  </a:lnTo>
                  <a:lnTo>
                    <a:pt x="44" y="51165"/>
                  </a:lnTo>
                  <a:lnTo>
                    <a:pt x="44" y="51209"/>
                  </a:lnTo>
                  <a:lnTo>
                    <a:pt x="0" y="51297"/>
                  </a:lnTo>
                  <a:lnTo>
                    <a:pt x="0" y="51341"/>
                  </a:lnTo>
                  <a:lnTo>
                    <a:pt x="44" y="51428"/>
                  </a:lnTo>
                  <a:lnTo>
                    <a:pt x="132" y="51428"/>
                  </a:lnTo>
                  <a:lnTo>
                    <a:pt x="176" y="51472"/>
                  </a:lnTo>
                  <a:lnTo>
                    <a:pt x="307" y="51428"/>
                  </a:lnTo>
                  <a:lnTo>
                    <a:pt x="1580" y="50244"/>
                  </a:lnTo>
                  <a:lnTo>
                    <a:pt x="1624" y="50200"/>
                  </a:lnTo>
                  <a:lnTo>
                    <a:pt x="2677" y="48401"/>
                  </a:lnTo>
                  <a:lnTo>
                    <a:pt x="2721" y="48357"/>
                  </a:lnTo>
                  <a:lnTo>
                    <a:pt x="3598" y="45987"/>
                  </a:lnTo>
                  <a:lnTo>
                    <a:pt x="4081" y="44627"/>
                  </a:lnTo>
                  <a:lnTo>
                    <a:pt x="4388" y="44232"/>
                  </a:lnTo>
                  <a:lnTo>
                    <a:pt x="6889" y="42872"/>
                  </a:lnTo>
                  <a:lnTo>
                    <a:pt x="9303" y="41424"/>
                  </a:lnTo>
                  <a:lnTo>
                    <a:pt x="11102" y="40151"/>
                  </a:lnTo>
                  <a:lnTo>
                    <a:pt x="15139" y="37431"/>
                  </a:lnTo>
                  <a:lnTo>
                    <a:pt x="19088" y="34842"/>
                  </a:lnTo>
                  <a:lnTo>
                    <a:pt x="22467" y="31770"/>
                  </a:lnTo>
                  <a:lnTo>
                    <a:pt x="23081" y="31024"/>
                  </a:lnTo>
                  <a:lnTo>
                    <a:pt x="23739" y="30278"/>
                  </a:lnTo>
                  <a:lnTo>
                    <a:pt x="24924" y="28742"/>
                  </a:lnTo>
                  <a:lnTo>
                    <a:pt x="26109" y="27075"/>
                  </a:lnTo>
                  <a:lnTo>
                    <a:pt x="27206" y="25363"/>
                  </a:lnTo>
                  <a:lnTo>
                    <a:pt x="28303" y="23608"/>
                  </a:lnTo>
                  <a:lnTo>
                    <a:pt x="29356" y="21853"/>
                  </a:lnTo>
                  <a:lnTo>
                    <a:pt x="31419" y="18255"/>
                  </a:lnTo>
                  <a:lnTo>
                    <a:pt x="33261" y="15008"/>
                  </a:lnTo>
                  <a:lnTo>
                    <a:pt x="35061" y="11190"/>
                  </a:lnTo>
                  <a:lnTo>
                    <a:pt x="35061" y="11146"/>
                  </a:lnTo>
                  <a:lnTo>
                    <a:pt x="36465" y="6276"/>
                  </a:lnTo>
                  <a:lnTo>
                    <a:pt x="37606" y="3643"/>
                  </a:lnTo>
                  <a:lnTo>
                    <a:pt x="38571" y="1317"/>
                  </a:lnTo>
                  <a:lnTo>
                    <a:pt x="38571" y="1273"/>
                  </a:lnTo>
                  <a:lnTo>
                    <a:pt x="38834" y="220"/>
                  </a:lnTo>
                  <a:lnTo>
                    <a:pt x="38834" y="176"/>
                  </a:lnTo>
                  <a:lnTo>
                    <a:pt x="38834" y="88"/>
                  </a:lnTo>
                  <a:lnTo>
                    <a:pt x="38790" y="45"/>
                  </a:lnTo>
                  <a:lnTo>
                    <a:pt x="3870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2" name="Google Shape;1072;p48"/>
            <p:cNvSpPr/>
            <p:nvPr/>
          </p:nvSpPr>
          <p:spPr>
            <a:xfrm>
              <a:off x="2174350" y="1371600"/>
              <a:ext cx="1005975" cy="1239625"/>
            </a:xfrm>
            <a:custGeom>
              <a:avLst/>
              <a:gdLst/>
              <a:ahLst/>
              <a:cxnLst/>
              <a:rect l="l" t="t" r="r" b="b"/>
              <a:pathLst>
                <a:path w="40239" h="49585" extrusionOk="0">
                  <a:moveTo>
                    <a:pt x="40063" y="0"/>
                  </a:moveTo>
                  <a:lnTo>
                    <a:pt x="39975" y="44"/>
                  </a:lnTo>
                  <a:lnTo>
                    <a:pt x="39931" y="88"/>
                  </a:lnTo>
                  <a:lnTo>
                    <a:pt x="39888" y="132"/>
                  </a:lnTo>
                  <a:lnTo>
                    <a:pt x="39185" y="1799"/>
                  </a:lnTo>
                  <a:lnTo>
                    <a:pt x="36991" y="6933"/>
                  </a:lnTo>
                  <a:lnTo>
                    <a:pt x="36991" y="6977"/>
                  </a:lnTo>
                  <a:lnTo>
                    <a:pt x="36509" y="8645"/>
                  </a:lnTo>
                  <a:lnTo>
                    <a:pt x="35587" y="11541"/>
                  </a:lnTo>
                  <a:lnTo>
                    <a:pt x="33613" y="15358"/>
                  </a:lnTo>
                  <a:lnTo>
                    <a:pt x="32735" y="16894"/>
                  </a:lnTo>
                  <a:lnTo>
                    <a:pt x="31901" y="18430"/>
                  </a:lnTo>
                  <a:lnTo>
                    <a:pt x="30146" y="21370"/>
                  </a:lnTo>
                  <a:lnTo>
                    <a:pt x="28303" y="24310"/>
                  </a:lnTo>
                  <a:lnTo>
                    <a:pt x="26328" y="27338"/>
                  </a:lnTo>
                  <a:lnTo>
                    <a:pt x="23388" y="30936"/>
                  </a:lnTo>
                  <a:lnTo>
                    <a:pt x="20273" y="33700"/>
                  </a:lnTo>
                  <a:lnTo>
                    <a:pt x="16587" y="36157"/>
                  </a:lnTo>
                  <a:lnTo>
                    <a:pt x="14393" y="37562"/>
                  </a:lnTo>
                  <a:lnTo>
                    <a:pt x="12638" y="38746"/>
                  </a:lnTo>
                  <a:lnTo>
                    <a:pt x="10663" y="40194"/>
                  </a:lnTo>
                  <a:lnTo>
                    <a:pt x="8645" y="41379"/>
                  </a:lnTo>
                  <a:lnTo>
                    <a:pt x="6143" y="42652"/>
                  </a:lnTo>
                  <a:lnTo>
                    <a:pt x="6143" y="42696"/>
                  </a:lnTo>
                  <a:lnTo>
                    <a:pt x="5046" y="43398"/>
                  </a:lnTo>
                  <a:lnTo>
                    <a:pt x="5046" y="43442"/>
                  </a:lnTo>
                  <a:lnTo>
                    <a:pt x="1799" y="46118"/>
                  </a:lnTo>
                  <a:lnTo>
                    <a:pt x="1799" y="46162"/>
                  </a:lnTo>
                  <a:lnTo>
                    <a:pt x="1185" y="46864"/>
                  </a:lnTo>
                  <a:lnTo>
                    <a:pt x="1141" y="46908"/>
                  </a:lnTo>
                  <a:lnTo>
                    <a:pt x="0" y="49365"/>
                  </a:lnTo>
                  <a:lnTo>
                    <a:pt x="0" y="49409"/>
                  </a:lnTo>
                  <a:lnTo>
                    <a:pt x="0" y="49497"/>
                  </a:lnTo>
                  <a:lnTo>
                    <a:pt x="44" y="49541"/>
                  </a:lnTo>
                  <a:lnTo>
                    <a:pt x="88" y="49585"/>
                  </a:lnTo>
                  <a:lnTo>
                    <a:pt x="263" y="49585"/>
                  </a:lnTo>
                  <a:lnTo>
                    <a:pt x="307" y="49497"/>
                  </a:lnTo>
                  <a:lnTo>
                    <a:pt x="1448" y="47084"/>
                  </a:lnTo>
                  <a:lnTo>
                    <a:pt x="2019" y="46382"/>
                  </a:lnTo>
                  <a:lnTo>
                    <a:pt x="5266" y="43705"/>
                  </a:lnTo>
                  <a:lnTo>
                    <a:pt x="6319" y="42959"/>
                  </a:lnTo>
                  <a:lnTo>
                    <a:pt x="8820" y="41686"/>
                  </a:lnTo>
                  <a:lnTo>
                    <a:pt x="10839" y="40502"/>
                  </a:lnTo>
                  <a:lnTo>
                    <a:pt x="12813" y="39054"/>
                  </a:lnTo>
                  <a:lnTo>
                    <a:pt x="14612" y="37869"/>
                  </a:lnTo>
                  <a:lnTo>
                    <a:pt x="16806" y="36421"/>
                  </a:lnTo>
                  <a:lnTo>
                    <a:pt x="20448" y="34007"/>
                  </a:lnTo>
                  <a:lnTo>
                    <a:pt x="20492" y="33963"/>
                  </a:lnTo>
                  <a:lnTo>
                    <a:pt x="23608" y="31155"/>
                  </a:lnTo>
                  <a:lnTo>
                    <a:pt x="23652" y="31155"/>
                  </a:lnTo>
                  <a:lnTo>
                    <a:pt x="26592" y="27557"/>
                  </a:lnTo>
                  <a:lnTo>
                    <a:pt x="26636" y="27557"/>
                  </a:lnTo>
                  <a:lnTo>
                    <a:pt x="28610" y="24529"/>
                  </a:lnTo>
                  <a:lnTo>
                    <a:pt x="30453" y="21545"/>
                  </a:lnTo>
                  <a:lnTo>
                    <a:pt x="32208" y="18605"/>
                  </a:lnTo>
                  <a:lnTo>
                    <a:pt x="33042" y="17070"/>
                  </a:lnTo>
                  <a:lnTo>
                    <a:pt x="33920" y="15534"/>
                  </a:lnTo>
                  <a:lnTo>
                    <a:pt x="35894" y="11672"/>
                  </a:lnTo>
                  <a:lnTo>
                    <a:pt x="35938" y="11628"/>
                  </a:lnTo>
                  <a:lnTo>
                    <a:pt x="36816" y="8732"/>
                  </a:lnTo>
                  <a:lnTo>
                    <a:pt x="37342" y="7065"/>
                  </a:lnTo>
                  <a:lnTo>
                    <a:pt x="39536" y="1931"/>
                  </a:lnTo>
                  <a:lnTo>
                    <a:pt x="40195" y="263"/>
                  </a:lnTo>
                  <a:lnTo>
                    <a:pt x="40239" y="176"/>
                  </a:lnTo>
                  <a:lnTo>
                    <a:pt x="40195" y="132"/>
                  </a:lnTo>
                  <a:lnTo>
                    <a:pt x="40195" y="88"/>
                  </a:lnTo>
                  <a:lnTo>
                    <a:pt x="40107" y="44"/>
                  </a:lnTo>
                  <a:lnTo>
                    <a:pt x="4006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3" name="Google Shape;1073;p48"/>
            <p:cNvSpPr/>
            <p:nvPr/>
          </p:nvSpPr>
          <p:spPr>
            <a:xfrm>
              <a:off x="2110725" y="1407800"/>
              <a:ext cx="1024625" cy="1147475"/>
            </a:xfrm>
            <a:custGeom>
              <a:avLst/>
              <a:gdLst/>
              <a:ahLst/>
              <a:cxnLst/>
              <a:rect l="l" t="t" r="r" b="b"/>
              <a:pathLst>
                <a:path w="40985" h="45899" extrusionOk="0">
                  <a:moveTo>
                    <a:pt x="40809" y="0"/>
                  </a:moveTo>
                  <a:lnTo>
                    <a:pt x="40765" y="44"/>
                  </a:lnTo>
                  <a:lnTo>
                    <a:pt x="40677" y="88"/>
                  </a:lnTo>
                  <a:lnTo>
                    <a:pt x="40633" y="132"/>
                  </a:lnTo>
                  <a:lnTo>
                    <a:pt x="39887" y="2063"/>
                  </a:lnTo>
                  <a:lnTo>
                    <a:pt x="38966" y="4300"/>
                  </a:lnTo>
                  <a:lnTo>
                    <a:pt x="37957" y="6670"/>
                  </a:lnTo>
                  <a:lnTo>
                    <a:pt x="37342" y="8952"/>
                  </a:lnTo>
                  <a:lnTo>
                    <a:pt x="36465" y="10795"/>
                  </a:lnTo>
                  <a:lnTo>
                    <a:pt x="32559" y="17772"/>
                  </a:lnTo>
                  <a:lnTo>
                    <a:pt x="30936" y="20448"/>
                  </a:lnTo>
                  <a:lnTo>
                    <a:pt x="29488" y="22642"/>
                  </a:lnTo>
                  <a:lnTo>
                    <a:pt x="26899" y="26328"/>
                  </a:lnTo>
                  <a:lnTo>
                    <a:pt x="25363" y="28171"/>
                  </a:lnTo>
                  <a:lnTo>
                    <a:pt x="23608" y="29795"/>
                  </a:lnTo>
                  <a:lnTo>
                    <a:pt x="21545" y="31506"/>
                  </a:lnTo>
                  <a:lnTo>
                    <a:pt x="19571" y="32910"/>
                  </a:lnTo>
                  <a:lnTo>
                    <a:pt x="17421" y="34271"/>
                  </a:lnTo>
                  <a:lnTo>
                    <a:pt x="15270" y="35675"/>
                  </a:lnTo>
                  <a:lnTo>
                    <a:pt x="13384" y="36991"/>
                  </a:lnTo>
                  <a:lnTo>
                    <a:pt x="11453" y="38264"/>
                  </a:lnTo>
                  <a:lnTo>
                    <a:pt x="9083" y="39536"/>
                  </a:lnTo>
                  <a:lnTo>
                    <a:pt x="7109" y="40721"/>
                  </a:lnTo>
                  <a:lnTo>
                    <a:pt x="7065" y="40721"/>
                  </a:lnTo>
                  <a:lnTo>
                    <a:pt x="5046" y="42476"/>
                  </a:lnTo>
                  <a:lnTo>
                    <a:pt x="3159" y="43705"/>
                  </a:lnTo>
                  <a:lnTo>
                    <a:pt x="88" y="45592"/>
                  </a:lnTo>
                  <a:lnTo>
                    <a:pt x="44" y="45636"/>
                  </a:lnTo>
                  <a:lnTo>
                    <a:pt x="44" y="45680"/>
                  </a:lnTo>
                  <a:lnTo>
                    <a:pt x="0" y="45767"/>
                  </a:lnTo>
                  <a:lnTo>
                    <a:pt x="44" y="45811"/>
                  </a:lnTo>
                  <a:lnTo>
                    <a:pt x="132" y="45899"/>
                  </a:lnTo>
                  <a:lnTo>
                    <a:pt x="176" y="45899"/>
                  </a:lnTo>
                  <a:lnTo>
                    <a:pt x="307" y="45855"/>
                  </a:lnTo>
                  <a:lnTo>
                    <a:pt x="3335" y="43968"/>
                  </a:lnTo>
                  <a:lnTo>
                    <a:pt x="5266" y="42783"/>
                  </a:lnTo>
                  <a:lnTo>
                    <a:pt x="5266" y="42740"/>
                  </a:lnTo>
                  <a:lnTo>
                    <a:pt x="7284" y="41028"/>
                  </a:lnTo>
                  <a:lnTo>
                    <a:pt x="9259" y="39843"/>
                  </a:lnTo>
                  <a:lnTo>
                    <a:pt x="11628" y="38527"/>
                  </a:lnTo>
                  <a:lnTo>
                    <a:pt x="13603" y="37255"/>
                  </a:lnTo>
                  <a:lnTo>
                    <a:pt x="15490" y="35982"/>
                  </a:lnTo>
                  <a:lnTo>
                    <a:pt x="17640" y="34534"/>
                  </a:lnTo>
                  <a:lnTo>
                    <a:pt x="19790" y="33218"/>
                  </a:lnTo>
                  <a:lnTo>
                    <a:pt x="21765" y="31770"/>
                  </a:lnTo>
                  <a:lnTo>
                    <a:pt x="23827" y="30058"/>
                  </a:lnTo>
                  <a:lnTo>
                    <a:pt x="25582" y="28391"/>
                  </a:lnTo>
                  <a:lnTo>
                    <a:pt x="27206" y="26592"/>
                  </a:lnTo>
                  <a:lnTo>
                    <a:pt x="27206" y="26548"/>
                  </a:lnTo>
                  <a:lnTo>
                    <a:pt x="29795" y="22818"/>
                  </a:lnTo>
                  <a:lnTo>
                    <a:pt x="31243" y="20668"/>
                  </a:lnTo>
                  <a:lnTo>
                    <a:pt x="32867" y="17947"/>
                  </a:lnTo>
                  <a:lnTo>
                    <a:pt x="36772" y="10970"/>
                  </a:lnTo>
                  <a:lnTo>
                    <a:pt x="37650" y="9083"/>
                  </a:lnTo>
                  <a:lnTo>
                    <a:pt x="37693" y="9040"/>
                  </a:lnTo>
                  <a:lnTo>
                    <a:pt x="38308" y="6802"/>
                  </a:lnTo>
                  <a:lnTo>
                    <a:pt x="39273" y="4432"/>
                  </a:lnTo>
                  <a:lnTo>
                    <a:pt x="40195" y="2194"/>
                  </a:lnTo>
                  <a:lnTo>
                    <a:pt x="40984" y="263"/>
                  </a:lnTo>
                  <a:lnTo>
                    <a:pt x="40984" y="176"/>
                  </a:lnTo>
                  <a:lnTo>
                    <a:pt x="40984" y="132"/>
                  </a:lnTo>
                  <a:lnTo>
                    <a:pt x="40941" y="44"/>
                  </a:lnTo>
                  <a:lnTo>
                    <a:pt x="40897" y="44"/>
                  </a:lnTo>
                  <a:lnTo>
                    <a:pt x="4080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4" name="Google Shape;1074;p48"/>
            <p:cNvSpPr/>
            <p:nvPr/>
          </p:nvSpPr>
          <p:spPr>
            <a:xfrm>
              <a:off x="2054775" y="1420950"/>
              <a:ext cx="1012550" cy="1083875"/>
            </a:xfrm>
            <a:custGeom>
              <a:avLst/>
              <a:gdLst/>
              <a:ahLst/>
              <a:cxnLst/>
              <a:rect l="l" t="t" r="r" b="b"/>
              <a:pathLst>
                <a:path w="40502" h="43355" extrusionOk="0">
                  <a:moveTo>
                    <a:pt x="40282" y="1"/>
                  </a:moveTo>
                  <a:lnTo>
                    <a:pt x="40239" y="45"/>
                  </a:lnTo>
                  <a:lnTo>
                    <a:pt x="40195" y="88"/>
                  </a:lnTo>
                  <a:lnTo>
                    <a:pt x="40151" y="132"/>
                  </a:lnTo>
                  <a:lnTo>
                    <a:pt x="38922" y="3467"/>
                  </a:lnTo>
                  <a:lnTo>
                    <a:pt x="37167" y="8075"/>
                  </a:lnTo>
                  <a:lnTo>
                    <a:pt x="36333" y="9567"/>
                  </a:lnTo>
                  <a:lnTo>
                    <a:pt x="35280" y="11453"/>
                  </a:lnTo>
                  <a:lnTo>
                    <a:pt x="34051" y="13648"/>
                  </a:lnTo>
                  <a:lnTo>
                    <a:pt x="31989" y="17246"/>
                  </a:lnTo>
                  <a:lnTo>
                    <a:pt x="30804" y="19176"/>
                  </a:lnTo>
                  <a:lnTo>
                    <a:pt x="29400" y="21107"/>
                  </a:lnTo>
                  <a:lnTo>
                    <a:pt x="27996" y="23213"/>
                  </a:lnTo>
                  <a:lnTo>
                    <a:pt x="26504" y="25013"/>
                  </a:lnTo>
                  <a:lnTo>
                    <a:pt x="25188" y="26197"/>
                  </a:lnTo>
                  <a:lnTo>
                    <a:pt x="23476" y="27821"/>
                  </a:lnTo>
                  <a:lnTo>
                    <a:pt x="21853" y="29181"/>
                  </a:lnTo>
                  <a:lnTo>
                    <a:pt x="20054" y="30454"/>
                  </a:lnTo>
                  <a:lnTo>
                    <a:pt x="12199" y="35500"/>
                  </a:lnTo>
                  <a:lnTo>
                    <a:pt x="10137" y="36641"/>
                  </a:lnTo>
                  <a:lnTo>
                    <a:pt x="7635" y="38220"/>
                  </a:lnTo>
                  <a:lnTo>
                    <a:pt x="5661" y="39669"/>
                  </a:lnTo>
                  <a:lnTo>
                    <a:pt x="3686" y="40897"/>
                  </a:lnTo>
                  <a:lnTo>
                    <a:pt x="88" y="43003"/>
                  </a:lnTo>
                  <a:lnTo>
                    <a:pt x="44" y="43047"/>
                  </a:lnTo>
                  <a:lnTo>
                    <a:pt x="0" y="43135"/>
                  </a:lnTo>
                  <a:lnTo>
                    <a:pt x="0" y="43179"/>
                  </a:lnTo>
                  <a:lnTo>
                    <a:pt x="0" y="43267"/>
                  </a:lnTo>
                  <a:lnTo>
                    <a:pt x="88" y="43311"/>
                  </a:lnTo>
                  <a:lnTo>
                    <a:pt x="176" y="43354"/>
                  </a:lnTo>
                  <a:lnTo>
                    <a:pt x="263" y="43311"/>
                  </a:lnTo>
                  <a:lnTo>
                    <a:pt x="3862" y="41204"/>
                  </a:lnTo>
                  <a:lnTo>
                    <a:pt x="5880" y="39976"/>
                  </a:lnTo>
                  <a:lnTo>
                    <a:pt x="7855" y="38528"/>
                  </a:lnTo>
                  <a:lnTo>
                    <a:pt x="10312" y="36948"/>
                  </a:lnTo>
                  <a:lnTo>
                    <a:pt x="12374" y="35807"/>
                  </a:lnTo>
                  <a:lnTo>
                    <a:pt x="20229" y="30717"/>
                  </a:lnTo>
                  <a:lnTo>
                    <a:pt x="22028" y="29444"/>
                  </a:lnTo>
                  <a:lnTo>
                    <a:pt x="23696" y="28084"/>
                  </a:lnTo>
                  <a:lnTo>
                    <a:pt x="25451" y="26461"/>
                  </a:lnTo>
                  <a:lnTo>
                    <a:pt x="26723" y="25232"/>
                  </a:lnTo>
                  <a:lnTo>
                    <a:pt x="26767" y="25232"/>
                  </a:lnTo>
                  <a:lnTo>
                    <a:pt x="28259" y="23433"/>
                  </a:lnTo>
                  <a:lnTo>
                    <a:pt x="28303" y="23433"/>
                  </a:lnTo>
                  <a:lnTo>
                    <a:pt x="29707" y="21283"/>
                  </a:lnTo>
                  <a:lnTo>
                    <a:pt x="31068" y="19352"/>
                  </a:lnTo>
                  <a:lnTo>
                    <a:pt x="32296" y="17421"/>
                  </a:lnTo>
                  <a:lnTo>
                    <a:pt x="34359" y="13823"/>
                  </a:lnTo>
                  <a:lnTo>
                    <a:pt x="35587" y="11585"/>
                  </a:lnTo>
                  <a:lnTo>
                    <a:pt x="36640" y="9742"/>
                  </a:lnTo>
                  <a:lnTo>
                    <a:pt x="37474" y="8206"/>
                  </a:lnTo>
                  <a:lnTo>
                    <a:pt x="37518" y="8206"/>
                  </a:lnTo>
                  <a:lnTo>
                    <a:pt x="39229" y="3555"/>
                  </a:lnTo>
                  <a:lnTo>
                    <a:pt x="40458" y="264"/>
                  </a:lnTo>
                  <a:lnTo>
                    <a:pt x="40502" y="176"/>
                  </a:lnTo>
                  <a:lnTo>
                    <a:pt x="40458" y="132"/>
                  </a:lnTo>
                  <a:lnTo>
                    <a:pt x="40414" y="88"/>
                  </a:lnTo>
                  <a:lnTo>
                    <a:pt x="40370" y="45"/>
                  </a:lnTo>
                  <a:lnTo>
                    <a:pt x="4028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5" name="Google Shape;1075;p48"/>
            <p:cNvSpPr/>
            <p:nvPr/>
          </p:nvSpPr>
          <p:spPr>
            <a:xfrm>
              <a:off x="2027350" y="1430825"/>
              <a:ext cx="1003775" cy="1048775"/>
            </a:xfrm>
            <a:custGeom>
              <a:avLst/>
              <a:gdLst/>
              <a:ahLst/>
              <a:cxnLst/>
              <a:rect l="l" t="t" r="r" b="b"/>
              <a:pathLst>
                <a:path w="40151" h="41951" extrusionOk="0">
                  <a:moveTo>
                    <a:pt x="39975" y="1"/>
                  </a:moveTo>
                  <a:lnTo>
                    <a:pt x="39931" y="45"/>
                  </a:lnTo>
                  <a:lnTo>
                    <a:pt x="39844" y="88"/>
                  </a:lnTo>
                  <a:lnTo>
                    <a:pt x="39800" y="132"/>
                  </a:lnTo>
                  <a:lnTo>
                    <a:pt x="38571" y="3511"/>
                  </a:lnTo>
                  <a:lnTo>
                    <a:pt x="37255" y="6978"/>
                  </a:lnTo>
                  <a:lnTo>
                    <a:pt x="35192" y="10664"/>
                  </a:lnTo>
                  <a:lnTo>
                    <a:pt x="33042" y="14569"/>
                  </a:lnTo>
                  <a:lnTo>
                    <a:pt x="32823" y="14920"/>
                  </a:lnTo>
                  <a:lnTo>
                    <a:pt x="30980" y="17860"/>
                  </a:lnTo>
                  <a:lnTo>
                    <a:pt x="30058" y="19308"/>
                  </a:lnTo>
                  <a:lnTo>
                    <a:pt x="29049" y="20712"/>
                  </a:lnTo>
                  <a:lnTo>
                    <a:pt x="28040" y="22029"/>
                  </a:lnTo>
                  <a:lnTo>
                    <a:pt x="26943" y="23345"/>
                  </a:lnTo>
                  <a:lnTo>
                    <a:pt x="26328" y="23959"/>
                  </a:lnTo>
                  <a:lnTo>
                    <a:pt x="25714" y="24574"/>
                  </a:lnTo>
                  <a:lnTo>
                    <a:pt x="25100" y="25188"/>
                  </a:lnTo>
                  <a:lnTo>
                    <a:pt x="24442" y="25758"/>
                  </a:lnTo>
                  <a:lnTo>
                    <a:pt x="22467" y="27470"/>
                  </a:lnTo>
                  <a:lnTo>
                    <a:pt x="20492" y="28874"/>
                  </a:lnTo>
                  <a:lnTo>
                    <a:pt x="13823" y="33306"/>
                  </a:lnTo>
                  <a:lnTo>
                    <a:pt x="12023" y="34271"/>
                  </a:lnTo>
                  <a:lnTo>
                    <a:pt x="10005" y="35456"/>
                  </a:lnTo>
                  <a:lnTo>
                    <a:pt x="6143" y="38045"/>
                  </a:lnTo>
                  <a:lnTo>
                    <a:pt x="3949" y="39405"/>
                  </a:lnTo>
                  <a:lnTo>
                    <a:pt x="88" y="41599"/>
                  </a:lnTo>
                  <a:lnTo>
                    <a:pt x="44" y="41643"/>
                  </a:lnTo>
                  <a:lnTo>
                    <a:pt x="0" y="41731"/>
                  </a:lnTo>
                  <a:lnTo>
                    <a:pt x="0" y="41775"/>
                  </a:lnTo>
                  <a:lnTo>
                    <a:pt x="0" y="41862"/>
                  </a:lnTo>
                  <a:lnTo>
                    <a:pt x="88" y="41906"/>
                  </a:lnTo>
                  <a:lnTo>
                    <a:pt x="176" y="41950"/>
                  </a:lnTo>
                  <a:lnTo>
                    <a:pt x="263" y="41906"/>
                  </a:lnTo>
                  <a:lnTo>
                    <a:pt x="4125" y="39712"/>
                  </a:lnTo>
                  <a:lnTo>
                    <a:pt x="6319" y="38352"/>
                  </a:lnTo>
                  <a:lnTo>
                    <a:pt x="10180" y="35763"/>
                  </a:lnTo>
                  <a:lnTo>
                    <a:pt x="12199" y="34578"/>
                  </a:lnTo>
                  <a:lnTo>
                    <a:pt x="13998" y="33569"/>
                  </a:lnTo>
                  <a:lnTo>
                    <a:pt x="20668" y="29181"/>
                  </a:lnTo>
                  <a:lnTo>
                    <a:pt x="22686" y="27733"/>
                  </a:lnTo>
                  <a:lnTo>
                    <a:pt x="24661" y="26022"/>
                  </a:lnTo>
                  <a:lnTo>
                    <a:pt x="25319" y="25451"/>
                  </a:lnTo>
                  <a:lnTo>
                    <a:pt x="25977" y="24837"/>
                  </a:lnTo>
                  <a:lnTo>
                    <a:pt x="26592" y="24223"/>
                  </a:lnTo>
                  <a:lnTo>
                    <a:pt x="27162" y="23564"/>
                  </a:lnTo>
                  <a:lnTo>
                    <a:pt x="28303" y="22292"/>
                  </a:lnTo>
                  <a:lnTo>
                    <a:pt x="29312" y="20932"/>
                  </a:lnTo>
                  <a:lnTo>
                    <a:pt x="30322" y="19527"/>
                  </a:lnTo>
                  <a:lnTo>
                    <a:pt x="31287" y="18079"/>
                  </a:lnTo>
                  <a:lnTo>
                    <a:pt x="33130" y="15095"/>
                  </a:lnTo>
                  <a:lnTo>
                    <a:pt x="33349" y="14744"/>
                  </a:lnTo>
                  <a:lnTo>
                    <a:pt x="35499" y="10795"/>
                  </a:lnTo>
                  <a:lnTo>
                    <a:pt x="37562" y="7153"/>
                  </a:lnTo>
                  <a:lnTo>
                    <a:pt x="37562" y="7109"/>
                  </a:lnTo>
                  <a:lnTo>
                    <a:pt x="38922" y="3643"/>
                  </a:lnTo>
                  <a:lnTo>
                    <a:pt x="40151" y="264"/>
                  </a:lnTo>
                  <a:lnTo>
                    <a:pt x="40151" y="176"/>
                  </a:lnTo>
                  <a:lnTo>
                    <a:pt x="40151" y="132"/>
                  </a:lnTo>
                  <a:lnTo>
                    <a:pt x="40107" y="45"/>
                  </a:lnTo>
                  <a:lnTo>
                    <a:pt x="40063" y="45"/>
                  </a:lnTo>
                  <a:lnTo>
                    <a:pt x="3997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6" name="Google Shape;1076;p48"/>
            <p:cNvSpPr/>
            <p:nvPr/>
          </p:nvSpPr>
          <p:spPr>
            <a:xfrm>
              <a:off x="1999925" y="1430825"/>
              <a:ext cx="998300" cy="1023525"/>
            </a:xfrm>
            <a:custGeom>
              <a:avLst/>
              <a:gdLst/>
              <a:ahLst/>
              <a:cxnLst/>
              <a:rect l="l" t="t" r="r" b="b"/>
              <a:pathLst>
                <a:path w="39932" h="40941" extrusionOk="0">
                  <a:moveTo>
                    <a:pt x="39756" y="1"/>
                  </a:moveTo>
                  <a:lnTo>
                    <a:pt x="39712" y="45"/>
                  </a:lnTo>
                  <a:lnTo>
                    <a:pt x="39624" y="88"/>
                  </a:lnTo>
                  <a:lnTo>
                    <a:pt x="39624" y="132"/>
                  </a:lnTo>
                  <a:lnTo>
                    <a:pt x="38703" y="2677"/>
                  </a:lnTo>
                  <a:lnTo>
                    <a:pt x="37606" y="5749"/>
                  </a:lnTo>
                  <a:lnTo>
                    <a:pt x="35938" y="8864"/>
                  </a:lnTo>
                  <a:lnTo>
                    <a:pt x="34578" y="11234"/>
                  </a:lnTo>
                  <a:lnTo>
                    <a:pt x="32954" y="14174"/>
                  </a:lnTo>
                  <a:lnTo>
                    <a:pt x="31638" y="16324"/>
                  </a:lnTo>
                  <a:lnTo>
                    <a:pt x="28435" y="20932"/>
                  </a:lnTo>
                  <a:lnTo>
                    <a:pt x="27338" y="22204"/>
                  </a:lnTo>
                  <a:lnTo>
                    <a:pt x="25582" y="23828"/>
                  </a:lnTo>
                  <a:lnTo>
                    <a:pt x="23564" y="25715"/>
                  </a:lnTo>
                  <a:lnTo>
                    <a:pt x="21677" y="27250"/>
                  </a:lnTo>
                  <a:lnTo>
                    <a:pt x="20317" y="28172"/>
                  </a:lnTo>
                  <a:lnTo>
                    <a:pt x="18957" y="29093"/>
                  </a:lnTo>
                  <a:lnTo>
                    <a:pt x="16236" y="30849"/>
                  </a:lnTo>
                  <a:lnTo>
                    <a:pt x="13471" y="32560"/>
                  </a:lnTo>
                  <a:lnTo>
                    <a:pt x="10707" y="34227"/>
                  </a:lnTo>
                  <a:lnTo>
                    <a:pt x="7504" y="36158"/>
                  </a:lnTo>
                  <a:lnTo>
                    <a:pt x="4300" y="38177"/>
                  </a:lnTo>
                  <a:lnTo>
                    <a:pt x="2414" y="39274"/>
                  </a:lnTo>
                  <a:lnTo>
                    <a:pt x="88" y="40634"/>
                  </a:lnTo>
                  <a:lnTo>
                    <a:pt x="44" y="40678"/>
                  </a:lnTo>
                  <a:lnTo>
                    <a:pt x="0" y="40722"/>
                  </a:lnTo>
                  <a:lnTo>
                    <a:pt x="0" y="40809"/>
                  </a:lnTo>
                  <a:lnTo>
                    <a:pt x="0" y="40853"/>
                  </a:lnTo>
                  <a:lnTo>
                    <a:pt x="88" y="40941"/>
                  </a:lnTo>
                  <a:lnTo>
                    <a:pt x="263" y="40941"/>
                  </a:lnTo>
                  <a:lnTo>
                    <a:pt x="2589" y="39581"/>
                  </a:lnTo>
                  <a:lnTo>
                    <a:pt x="4476" y="38440"/>
                  </a:lnTo>
                  <a:lnTo>
                    <a:pt x="7679" y="36465"/>
                  </a:lnTo>
                  <a:lnTo>
                    <a:pt x="10883" y="34534"/>
                  </a:lnTo>
                  <a:lnTo>
                    <a:pt x="13647" y="32867"/>
                  </a:lnTo>
                  <a:lnTo>
                    <a:pt x="16411" y="31156"/>
                  </a:lnTo>
                  <a:lnTo>
                    <a:pt x="19176" y="29357"/>
                  </a:lnTo>
                  <a:lnTo>
                    <a:pt x="20536" y="28479"/>
                  </a:lnTo>
                  <a:lnTo>
                    <a:pt x="21853" y="27514"/>
                  </a:lnTo>
                  <a:lnTo>
                    <a:pt x="23783" y="25978"/>
                  </a:lnTo>
                  <a:lnTo>
                    <a:pt x="25846" y="24091"/>
                  </a:lnTo>
                  <a:lnTo>
                    <a:pt x="27601" y="22423"/>
                  </a:lnTo>
                  <a:lnTo>
                    <a:pt x="28698" y="21151"/>
                  </a:lnTo>
                  <a:lnTo>
                    <a:pt x="31945" y="16544"/>
                  </a:lnTo>
                  <a:lnTo>
                    <a:pt x="33262" y="14350"/>
                  </a:lnTo>
                  <a:lnTo>
                    <a:pt x="34885" y="11410"/>
                  </a:lnTo>
                  <a:lnTo>
                    <a:pt x="36245" y="9040"/>
                  </a:lnTo>
                  <a:lnTo>
                    <a:pt x="37957" y="5924"/>
                  </a:lnTo>
                  <a:lnTo>
                    <a:pt x="37957" y="5881"/>
                  </a:lnTo>
                  <a:lnTo>
                    <a:pt x="39054" y="2809"/>
                  </a:lnTo>
                  <a:lnTo>
                    <a:pt x="39931" y="264"/>
                  </a:lnTo>
                  <a:lnTo>
                    <a:pt x="39931" y="176"/>
                  </a:lnTo>
                  <a:lnTo>
                    <a:pt x="39931" y="88"/>
                  </a:lnTo>
                  <a:lnTo>
                    <a:pt x="39888" y="45"/>
                  </a:lnTo>
                  <a:lnTo>
                    <a:pt x="3984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7" name="Google Shape;1077;p48"/>
            <p:cNvSpPr/>
            <p:nvPr/>
          </p:nvSpPr>
          <p:spPr>
            <a:xfrm>
              <a:off x="1972500" y="1430825"/>
              <a:ext cx="995000" cy="999400"/>
            </a:xfrm>
            <a:custGeom>
              <a:avLst/>
              <a:gdLst/>
              <a:ahLst/>
              <a:cxnLst/>
              <a:rect l="l" t="t" r="r" b="b"/>
              <a:pathLst>
                <a:path w="39800" h="39976" extrusionOk="0">
                  <a:moveTo>
                    <a:pt x="39536" y="1"/>
                  </a:moveTo>
                  <a:lnTo>
                    <a:pt x="39493" y="45"/>
                  </a:lnTo>
                  <a:lnTo>
                    <a:pt x="39449" y="132"/>
                  </a:lnTo>
                  <a:lnTo>
                    <a:pt x="38571" y="2677"/>
                  </a:lnTo>
                  <a:lnTo>
                    <a:pt x="37781" y="4959"/>
                  </a:lnTo>
                  <a:lnTo>
                    <a:pt x="36772" y="6890"/>
                  </a:lnTo>
                  <a:lnTo>
                    <a:pt x="34578" y="10795"/>
                  </a:lnTo>
                  <a:lnTo>
                    <a:pt x="33349" y="12945"/>
                  </a:lnTo>
                  <a:lnTo>
                    <a:pt x="31901" y="15359"/>
                  </a:lnTo>
                  <a:lnTo>
                    <a:pt x="30322" y="17641"/>
                  </a:lnTo>
                  <a:lnTo>
                    <a:pt x="27952" y="20800"/>
                  </a:lnTo>
                  <a:lnTo>
                    <a:pt x="26109" y="22555"/>
                  </a:lnTo>
                  <a:lnTo>
                    <a:pt x="23871" y="24661"/>
                  </a:lnTo>
                  <a:lnTo>
                    <a:pt x="21765" y="26373"/>
                  </a:lnTo>
                  <a:lnTo>
                    <a:pt x="19966" y="27645"/>
                  </a:lnTo>
                  <a:lnTo>
                    <a:pt x="17640" y="29137"/>
                  </a:lnTo>
                  <a:lnTo>
                    <a:pt x="13384" y="31770"/>
                  </a:lnTo>
                  <a:lnTo>
                    <a:pt x="11804" y="32648"/>
                  </a:lnTo>
                  <a:lnTo>
                    <a:pt x="7723" y="35149"/>
                  </a:lnTo>
                  <a:lnTo>
                    <a:pt x="3642" y="37562"/>
                  </a:lnTo>
                  <a:lnTo>
                    <a:pt x="88" y="39668"/>
                  </a:lnTo>
                  <a:lnTo>
                    <a:pt x="44" y="39712"/>
                  </a:lnTo>
                  <a:lnTo>
                    <a:pt x="0" y="39756"/>
                  </a:lnTo>
                  <a:lnTo>
                    <a:pt x="0" y="39844"/>
                  </a:lnTo>
                  <a:lnTo>
                    <a:pt x="0" y="39888"/>
                  </a:lnTo>
                  <a:lnTo>
                    <a:pt x="88" y="39976"/>
                  </a:lnTo>
                  <a:lnTo>
                    <a:pt x="263" y="39976"/>
                  </a:lnTo>
                  <a:lnTo>
                    <a:pt x="3818" y="37869"/>
                  </a:lnTo>
                  <a:lnTo>
                    <a:pt x="7899" y="35456"/>
                  </a:lnTo>
                  <a:lnTo>
                    <a:pt x="11980" y="32955"/>
                  </a:lnTo>
                  <a:lnTo>
                    <a:pt x="13559" y="32077"/>
                  </a:lnTo>
                  <a:lnTo>
                    <a:pt x="17816" y="29444"/>
                  </a:lnTo>
                  <a:lnTo>
                    <a:pt x="20141" y="27909"/>
                  </a:lnTo>
                  <a:lnTo>
                    <a:pt x="21984" y="26680"/>
                  </a:lnTo>
                  <a:lnTo>
                    <a:pt x="24091" y="24925"/>
                  </a:lnTo>
                  <a:lnTo>
                    <a:pt x="26328" y="22818"/>
                  </a:lnTo>
                  <a:lnTo>
                    <a:pt x="28171" y="21063"/>
                  </a:lnTo>
                  <a:lnTo>
                    <a:pt x="28215" y="21019"/>
                  </a:lnTo>
                  <a:lnTo>
                    <a:pt x="30585" y="17860"/>
                  </a:lnTo>
                  <a:lnTo>
                    <a:pt x="32208" y="15578"/>
                  </a:lnTo>
                  <a:lnTo>
                    <a:pt x="33656" y="13121"/>
                  </a:lnTo>
                  <a:lnTo>
                    <a:pt x="34885" y="10971"/>
                  </a:lnTo>
                  <a:lnTo>
                    <a:pt x="37079" y="7065"/>
                  </a:lnTo>
                  <a:lnTo>
                    <a:pt x="38088" y="5091"/>
                  </a:lnTo>
                  <a:lnTo>
                    <a:pt x="38878" y="2765"/>
                  </a:lnTo>
                  <a:lnTo>
                    <a:pt x="39756" y="220"/>
                  </a:lnTo>
                  <a:lnTo>
                    <a:pt x="39800" y="176"/>
                  </a:lnTo>
                  <a:lnTo>
                    <a:pt x="39756" y="88"/>
                  </a:lnTo>
                  <a:lnTo>
                    <a:pt x="39712" y="45"/>
                  </a:lnTo>
                  <a:lnTo>
                    <a:pt x="3966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8" name="Google Shape;1078;p48"/>
            <p:cNvSpPr/>
            <p:nvPr/>
          </p:nvSpPr>
          <p:spPr>
            <a:xfrm>
              <a:off x="1917650" y="1488975"/>
              <a:ext cx="967575" cy="891875"/>
            </a:xfrm>
            <a:custGeom>
              <a:avLst/>
              <a:gdLst/>
              <a:ahLst/>
              <a:cxnLst/>
              <a:rect l="l" t="t" r="r" b="b"/>
              <a:pathLst>
                <a:path w="38703" h="35675" extrusionOk="0">
                  <a:moveTo>
                    <a:pt x="38483" y="0"/>
                  </a:moveTo>
                  <a:lnTo>
                    <a:pt x="38396" y="44"/>
                  </a:lnTo>
                  <a:lnTo>
                    <a:pt x="38352" y="132"/>
                  </a:lnTo>
                  <a:lnTo>
                    <a:pt x="37562" y="2107"/>
                  </a:lnTo>
                  <a:lnTo>
                    <a:pt x="36333" y="4344"/>
                  </a:lnTo>
                  <a:lnTo>
                    <a:pt x="34929" y="6977"/>
                  </a:lnTo>
                  <a:lnTo>
                    <a:pt x="33788" y="8864"/>
                  </a:lnTo>
                  <a:lnTo>
                    <a:pt x="32647" y="10751"/>
                  </a:lnTo>
                  <a:lnTo>
                    <a:pt x="31243" y="12769"/>
                  </a:lnTo>
                  <a:lnTo>
                    <a:pt x="29707" y="14700"/>
                  </a:lnTo>
                  <a:lnTo>
                    <a:pt x="28171" y="16499"/>
                  </a:lnTo>
                  <a:lnTo>
                    <a:pt x="27206" y="17552"/>
                  </a:lnTo>
                  <a:lnTo>
                    <a:pt x="26197" y="18606"/>
                  </a:lnTo>
                  <a:lnTo>
                    <a:pt x="25188" y="19571"/>
                  </a:lnTo>
                  <a:lnTo>
                    <a:pt x="24134" y="20492"/>
                  </a:lnTo>
                  <a:lnTo>
                    <a:pt x="23037" y="21370"/>
                  </a:lnTo>
                  <a:lnTo>
                    <a:pt x="21940" y="22248"/>
                  </a:lnTo>
                  <a:lnTo>
                    <a:pt x="20799" y="23081"/>
                  </a:lnTo>
                  <a:lnTo>
                    <a:pt x="19659" y="23871"/>
                  </a:lnTo>
                  <a:lnTo>
                    <a:pt x="18474" y="24661"/>
                  </a:lnTo>
                  <a:lnTo>
                    <a:pt x="17289" y="25407"/>
                  </a:lnTo>
                  <a:lnTo>
                    <a:pt x="14876" y="26899"/>
                  </a:lnTo>
                  <a:lnTo>
                    <a:pt x="12462" y="28303"/>
                  </a:lnTo>
                  <a:lnTo>
                    <a:pt x="10005" y="29663"/>
                  </a:lnTo>
                  <a:lnTo>
                    <a:pt x="7679" y="30980"/>
                  </a:lnTo>
                  <a:lnTo>
                    <a:pt x="5354" y="32296"/>
                  </a:lnTo>
                  <a:lnTo>
                    <a:pt x="3028" y="33613"/>
                  </a:lnTo>
                  <a:lnTo>
                    <a:pt x="88" y="35368"/>
                  </a:lnTo>
                  <a:lnTo>
                    <a:pt x="44" y="35412"/>
                  </a:lnTo>
                  <a:lnTo>
                    <a:pt x="0" y="35456"/>
                  </a:lnTo>
                  <a:lnTo>
                    <a:pt x="0" y="35543"/>
                  </a:lnTo>
                  <a:lnTo>
                    <a:pt x="44" y="35587"/>
                  </a:lnTo>
                  <a:lnTo>
                    <a:pt x="88" y="35675"/>
                  </a:lnTo>
                  <a:lnTo>
                    <a:pt x="263" y="35675"/>
                  </a:lnTo>
                  <a:lnTo>
                    <a:pt x="3203" y="33920"/>
                  </a:lnTo>
                  <a:lnTo>
                    <a:pt x="5529" y="32603"/>
                  </a:lnTo>
                  <a:lnTo>
                    <a:pt x="7855" y="31287"/>
                  </a:lnTo>
                  <a:lnTo>
                    <a:pt x="10180" y="29971"/>
                  </a:lnTo>
                  <a:lnTo>
                    <a:pt x="12638" y="28566"/>
                  </a:lnTo>
                  <a:lnTo>
                    <a:pt x="15095" y="27162"/>
                  </a:lnTo>
                  <a:lnTo>
                    <a:pt x="17508" y="25714"/>
                  </a:lnTo>
                  <a:lnTo>
                    <a:pt x="18693" y="24968"/>
                  </a:lnTo>
                  <a:lnTo>
                    <a:pt x="19878" y="24178"/>
                  </a:lnTo>
                  <a:lnTo>
                    <a:pt x="21019" y="23345"/>
                  </a:lnTo>
                  <a:lnTo>
                    <a:pt x="22160" y="22511"/>
                  </a:lnTo>
                  <a:lnTo>
                    <a:pt x="23301" y="21633"/>
                  </a:lnTo>
                  <a:lnTo>
                    <a:pt x="24398" y="20756"/>
                  </a:lnTo>
                  <a:lnTo>
                    <a:pt x="25451" y="19790"/>
                  </a:lnTo>
                  <a:lnTo>
                    <a:pt x="26460" y="18825"/>
                  </a:lnTo>
                  <a:lnTo>
                    <a:pt x="27469" y="17816"/>
                  </a:lnTo>
                  <a:lnTo>
                    <a:pt x="28435" y="16763"/>
                  </a:lnTo>
                  <a:lnTo>
                    <a:pt x="29970" y="14920"/>
                  </a:lnTo>
                  <a:lnTo>
                    <a:pt x="31550" y="12989"/>
                  </a:lnTo>
                  <a:lnTo>
                    <a:pt x="32954" y="10927"/>
                  </a:lnTo>
                  <a:lnTo>
                    <a:pt x="34095" y="9040"/>
                  </a:lnTo>
                  <a:lnTo>
                    <a:pt x="35236" y="7153"/>
                  </a:lnTo>
                  <a:lnTo>
                    <a:pt x="36640" y="4520"/>
                  </a:lnTo>
                  <a:lnTo>
                    <a:pt x="37869" y="2282"/>
                  </a:lnTo>
                  <a:lnTo>
                    <a:pt x="38703" y="264"/>
                  </a:lnTo>
                  <a:lnTo>
                    <a:pt x="38703" y="176"/>
                  </a:lnTo>
                  <a:lnTo>
                    <a:pt x="38703" y="88"/>
                  </a:lnTo>
                  <a:lnTo>
                    <a:pt x="38659" y="44"/>
                  </a:lnTo>
                  <a:lnTo>
                    <a:pt x="3861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9" name="Google Shape;1079;p48"/>
            <p:cNvSpPr/>
            <p:nvPr/>
          </p:nvSpPr>
          <p:spPr>
            <a:xfrm>
              <a:off x="1893500" y="1524075"/>
              <a:ext cx="943450" cy="835950"/>
            </a:xfrm>
            <a:custGeom>
              <a:avLst/>
              <a:gdLst/>
              <a:ahLst/>
              <a:cxnLst/>
              <a:rect l="l" t="t" r="r" b="b"/>
              <a:pathLst>
                <a:path w="37738" h="33438" extrusionOk="0">
                  <a:moveTo>
                    <a:pt x="37519" y="0"/>
                  </a:moveTo>
                  <a:lnTo>
                    <a:pt x="37431" y="44"/>
                  </a:lnTo>
                  <a:lnTo>
                    <a:pt x="37387" y="88"/>
                  </a:lnTo>
                  <a:lnTo>
                    <a:pt x="36114" y="2502"/>
                  </a:lnTo>
                  <a:lnTo>
                    <a:pt x="34842" y="4915"/>
                  </a:lnTo>
                  <a:lnTo>
                    <a:pt x="33569" y="7065"/>
                  </a:lnTo>
                  <a:lnTo>
                    <a:pt x="32472" y="8864"/>
                  </a:lnTo>
                  <a:lnTo>
                    <a:pt x="31156" y="10751"/>
                  </a:lnTo>
                  <a:lnTo>
                    <a:pt x="29752" y="12550"/>
                  </a:lnTo>
                  <a:lnTo>
                    <a:pt x="27602" y="14920"/>
                  </a:lnTo>
                  <a:lnTo>
                    <a:pt x="26505" y="16061"/>
                  </a:lnTo>
                  <a:lnTo>
                    <a:pt x="25364" y="17158"/>
                  </a:lnTo>
                  <a:lnTo>
                    <a:pt x="24179" y="18211"/>
                  </a:lnTo>
                  <a:lnTo>
                    <a:pt x="22950" y="19264"/>
                  </a:lnTo>
                  <a:lnTo>
                    <a:pt x="21722" y="20229"/>
                  </a:lnTo>
                  <a:lnTo>
                    <a:pt x="20449" y="21151"/>
                  </a:lnTo>
                  <a:lnTo>
                    <a:pt x="19177" y="22072"/>
                  </a:lnTo>
                  <a:lnTo>
                    <a:pt x="17860" y="22950"/>
                  </a:lnTo>
                  <a:lnTo>
                    <a:pt x="16500" y="23827"/>
                  </a:lnTo>
                  <a:lnTo>
                    <a:pt x="15140" y="24617"/>
                  </a:lnTo>
                  <a:lnTo>
                    <a:pt x="12419" y="26241"/>
                  </a:lnTo>
                  <a:lnTo>
                    <a:pt x="9654" y="27777"/>
                  </a:lnTo>
                  <a:lnTo>
                    <a:pt x="6890" y="29313"/>
                  </a:lnTo>
                  <a:lnTo>
                    <a:pt x="5223" y="30234"/>
                  </a:lnTo>
                  <a:lnTo>
                    <a:pt x="2853" y="31463"/>
                  </a:lnTo>
                  <a:lnTo>
                    <a:pt x="88" y="33130"/>
                  </a:lnTo>
                  <a:lnTo>
                    <a:pt x="45" y="33174"/>
                  </a:lnTo>
                  <a:lnTo>
                    <a:pt x="1" y="33218"/>
                  </a:lnTo>
                  <a:lnTo>
                    <a:pt x="1" y="33306"/>
                  </a:lnTo>
                  <a:lnTo>
                    <a:pt x="45" y="33350"/>
                  </a:lnTo>
                  <a:lnTo>
                    <a:pt x="88" y="33437"/>
                  </a:lnTo>
                  <a:lnTo>
                    <a:pt x="176" y="33437"/>
                  </a:lnTo>
                  <a:lnTo>
                    <a:pt x="264" y="33393"/>
                  </a:lnTo>
                  <a:lnTo>
                    <a:pt x="3028" y="31726"/>
                  </a:lnTo>
                  <a:lnTo>
                    <a:pt x="5354" y="30541"/>
                  </a:lnTo>
                  <a:lnTo>
                    <a:pt x="7065" y="29620"/>
                  </a:lnTo>
                  <a:lnTo>
                    <a:pt x="9830" y="28084"/>
                  </a:lnTo>
                  <a:lnTo>
                    <a:pt x="12594" y="26548"/>
                  </a:lnTo>
                  <a:lnTo>
                    <a:pt x="15359" y="24924"/>
                  </a:lnTo>
                  <a:lnTo>
                    <a:pt x="16719" y="24091"/>
                  </a:lnTo>
                  <a:lnTo>
                    <a:pt x="18036" y="23257"/>
                  </a:lnTo>
                  <a:lnTo>
                    <a:pt x="19352" y="22336"/>
                  </a:lnTo>
                  <a:lnTo>
                    <a:pt x="20668" y="21458"/>
                  </a:lnTo>
                  <a:lnTo>
                    <a:pt x="21941" y="20493"/>
                  </a:lnTo>
                  <a:lnTo>
                    <a:pt x="23214" y="19527"/>
                  </a:lnTo>
                  <a:lnTo>
                    <a:pt x="24398" y="18474"/>
                  </a:lnTo>
                  <a:lnTo>
                    <a:pt x="25583" y="17421"/>
                  </a:lnTo>
                  <a:lnTo>
                    <a:pt x="26768" y="16324"/>
                  </a:lnTo>
                  <a:lnTo>
                    <a:pt x="27865" y="15183"/>
                  </a:lnTo>
                  <a:lnTo>
                    <a:pt x="30015" y="12770"/>
                  </a:lnTo>
                  <a:lnTo>
                    <a:pt x="31463" y="10971"/>
                  </a:lnTo>
                  <a:lnTo>
                    <a:pt x="32779" y="9084"/>
                  </a:lnTo>
                  <a:lnTo>
                    <a:pt x="33876" y="7241"/>
                  </a:lnTo>
                  <a:lnTo>
                    <a:pt x="35105" y="5047"/>
                  </a:lnTo>
                  <a:lnTo>
                    <a:pt x="36465" y="2633"/>
                  </a:lnTo>
                  <a:lnTo>
                    <a:pt x="37694" y="264"/>
                  </a:lnTo>
                  <a:lnTo>
                    <a:pt x="37738" y="176"/>
                  </a:lnTo>
                  <a:lnTo>
                    <a:pt x="37738" y="132"/>
                  </a:lnTo>
                  <a:lnTo>
                    <a:pt x="37694" y="44"/>
                  </a:lnTo>
                  <a:lnTo>
                    <a:pt x="3765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0" name="Google Shape;1080;p48"/>
            <p:cNvSpPr/>
            <p:nvPr/>
          </p:nvSpPr>
          <p:spPr>
            <a:xfrm>
              <a:off x="1870475" y="1528450"/>
              <a:ext cx="929200" cy="809625"/>
            </a:xfrm>
            <a:custGeom>
              <a:avLst/>
              <a:gdLst/>
              <a:ahLst/>
              <a:cxnLst/>
              <a:rect l="l" t="t" r="r" b="b"/>
              <a:pathLst>
                <a:path w="37168" h="32385" extrusionOk="0">
                  <a:moveTo>
                    <a:pt x="36948" y="1"/>
                  </a:moveTo>
                  <a:lnTo>
                    <a:pt x="36860" y="45"/>
                  </a:lnTo>
                  <a:lnTo>
                    <a:pt x="36816" y="89"/>
                  </a:lnTo>
                  <a:lnTo>
                    <a:pt x="36202" y="1274"/>
                  </a:lnTo>
                  <a:lnTo>
                    <a:pt x="35236" y="3029"/>
                  </a:lnTo>
                  <a:lnTo>
                    <a:pt x="34271" y="4784"/>
                  </a:lnTo>
                  <a:lnTo>
                    <a:pt x="33306" y="6495"/>
                  </a:lnTo>
                  <a:lnTo>
                    <a:pt x="32296" y="8119"/>
                  </a:lnTo>
                  <a:lnTo>
                    <a:pt x="31155" y="9742"/>
                  </a:lnTo>
                  <a:lnTo>
                    <a:pt x="30585" y="10532"/>
                  </a:lnTo>
                  <a:lnTo>
                    <a:pt x="29971" y="11322"/>
                  </a:lnTo>
                  <a:lnTo>
                    <a:pt x="29312" y="12112"/>
                  </a:lnTo>
                  <a:lnTo>
                    <a:pt x="28654" y="12902"/>
                  </a:lnTo>
                  <a:lnTo>
                    <a:pt x="27908" y="13692"/>
                  </a:lnTo>
                  <a:lnTo>
                    <a:pt x="27162" y="14482"/>
                  </a:lnTo>
                  <a:lnTo>
                    <a:pt x="25232" y="16324"/>
                  </a:lnTo>
                  <a:lnTo>
                    <a:pt x="23257" y="17948"/>
                  </a:lnTo>
                  <a:lnTo>
                    <a:pt x="21282" y="19396"/>
                  </a:lnTo>
                  <a:lnTo>
                    <a:pt x="19088" y="21195"/>
                  </a:lnTo>
                  <a:lnTo>
                    <a:pt x="16587" y="22907"/>
                  </a:lnTo>
                  <a:lnTo>
                    <a:pt x="12111" y="25539"/>
                  </a:lnTo>
                  <a:lnTo>
                    <a:pt x="9303" y="27075"/>
                  </a:lnTo>
                  <a:lnTo>
                    <a:pt x="7241" y="28172"/>
                  </a:lnTo>
                  <a:lnTo>
                    <a:pt x="3291" y="30147"/>
                  </a:lnTo>
                  <a:lnTo>
                    <a:pt x="88" y="32078"/>
                  </a:lnTo>
                  <a:lnTo>
                    <a:pt x="44" y="32121"/>
                  </a:lnTo>
                  <a:lnTo>
                    <a:pt x="0" y="32165"/>
                  </a:lnTo>
                  <a:lnTo>
                    <a:pt x="0" y="32253"/>
                  </a:lnTo>
                  <a:lnTo>
                    <a:pt x="0" y="32297"/>
                  </a:lnTo>
                  <a:lnTo>
                    <a:pt x="88" y="32385"/>
                  </a:lnTo>
                  <a:lnTo>
                    <a:pt x="264" y="32385"/>
                  </a:lnTo>
                  <a:lnTo>
                    <a:pt x="3467" y="30454"/>
                  </a:lnTo>
                  <a:lnTo>
                    <a:pt x="7416" y="28479"/>
                  </a:lnTo>
                  <a:lnTo>
                    <a:pt x="9478" y="27382"/>
                  </a:lnTo>
                  <a:lnTo>
                    <a:pt x="12287" y="25847"/>
                  </a:lnTo>
                  <a:lnTo>
                    <a:pt x="16763" y="23214"/>
                  </a:lnTo>
                  <a:lnTo>
                    <a:pt x="19308" y="21502"/>
                  </a:lnTo>
                  <a:lnTo>
                    <a:pt x="21502" y="19703"/>
                  </a:lnTo>
                  <a:lnTo>
                    <a:pt x="23476" y="18211"/>
                  </a:lnTo>
                  <a:lnTo>
                    <a:pt x="25451" y="16588"/>
                  </a:lnTo>
                  <a:lnTo>
                    <a:pt x="27382" y="14745"/>
                  </a:lnTo>
                  <a:lnTo>
                    <a:pt x="28172" y="13955"/>
                  </a:lnTo>
                  <a:lnTo>
                    <a:pt x="28917" y="13165"/>
                  </a:lnTo>
                  <a:lnTo>
                    <a:pt x="29576" y="12375"/>
                  </a:lnTo>
                  <a:lnTo>
                    <a:pt x="30234" y="11542"/>
                  </a:lnTo>
                  <a:lnTo>
                    <a:pt x="30848" y="10752"/>
                  </a:lnTo>
                  <a:lnTo>
                    <a:pt x="31463" y="9962"/>
                  </a:lnTo>
                  <a:lnTo>
                    <a:pt x="32560" y="8338"/>
                  </a:lnTo>
                  <a:lnTo>
                    <a:pt x="33613" y="6671"/>
                  </a:lnTo>
                  <a:lnTo>
                    <a:pt x="34578" y="4959"/>
                  </a:lnTo>
                  <a:lnTo>
                    <a:pt x="35543" y="3204"/>
                  </a:lnTo>
                  <a:lnTo>
                    <a:pt x="36509" y="1405"/>
                  </a:lnTo>
                  <a:lnTo>
                    <a:pt x="37123" y="264"/>
                  </a:lnTo>
                  <a:lnTo>
                    <a:pt x="37167" y="177"/>
                  </a:lnTo>
                  <a:lnTo>
                    <a:pt x="37167" y="133"/>
                  </a:lnTo>
                  <a:lnTo>
                    <a:pt x="37123" y="89"/>
                  </a:lnTo>
                  <a:lnTo>
                    <a:pt x="37079" y="45"/>
                  </a:lnTo>
                  <a:lnTo>
                    <a:pt x="3699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1" name="Google Shape;1081;p48"/>
            <p:cNvSpPr/>
            <p:nvPr/>
          </p:nvSpPr>
          <p:spPr>
            <a:xfrm>
              <a:off x="1846325" y="1555900"/>
              <a:ext cx="900675" cy="760250"/>
            </a:xfrm>
            <a:custGeom>
              <a:avLst/>
              <a:gdLst/>
              <a:ahLst/>
              <a:cxnLst/>
              <a:rect l="l" t="t" r="r" b="b"/>
              <a:pathLst>
                <a:path w="36027" h="30410" extrusionOk="0">
                  <a:moveTo>
                    <a:pt x="35895" y="0"/>
                  </a:moveTo>
                  <a:lnTo>
                    <a:pt x="35807" y="44"/>
                  </a:lnTo>
                  <a:lnTo>
                    <a:pt x="35763" y="44"/>
                  </a:lnTo>
                  <a:lnTo>
                    <a:pt x="35720" y="132"/>
                  </a:lnTo>
                  <a:lnTo>
                    <a:pt x="34315" y="2677"/>
                  </a:lnTo>
                  <a:lnTo>
                    <a:pt x="33350" y="4520"/>
                  </a:lnTo>
                  <a:lnTo>
                    <a:pt x="32341" y="6231"/>
                  </a:lnTo>
                  <a:lnTo>
                    <a:pt x="31814" y="7065"/>
                  </a:lnTo>
                  <a:lnTo>
                    <a:pt x="31244" y="7855"/>
                  </a:lnTo>
                  <a:lnTo>
                    <a:pt x="30673" y="8644"/>
                  </a:lnTo>
                  <a:lnTo>
                    <a:pt x="30059" y="9434"/>
                  </a:lnTo>
                  <a:lnTo>
                    <a:pt x="29401" y="10180"/>
                  </a:lnTo>
                  <a:lnTo>
                    <a:pt x="28786" y="10926"/>
                  </a:lnTo>
                  <a:lnTo>
                    <a:pt x="28084" y="11672"/>
                  </a:lnTo>
                  <a:lnTo>
                    <a:pt x="27382" y="12418"/>
                  </a:lnTo>
                  <a:lnTo>
                    <a:pt x="25890" y="13822"/>
                  </a:lnTo>
                  <a:lnTo>
                    <a:pt x="24311" y="15226"/>
                  </a:lnTo>
                  <a:lnTo>
                    <a:pt x="22643" y="16455"/>
                  </a:lnTo>
                  <a:lnTo>
                    <a:pt x="20976" y="17815"/>
                  </a:lnTo>
                  <a:lnTo>
                    <a:pt x="20361" y="18386"/>
                  </a:lnTo>
                  <a:lnTo>
                    <a:pt x="19703" y="18912"/>
                  </a:lnTo>
                  <a:lnTo>
                    <a:pt x="19045" y="19483"/>
                  </a:lnTo>
                  <a:lnTo>
                    <a:pt x="18343" y="20009"/>
                  </a:lnTo>
                  <a:lnTo>
                    <a:pt x="16851" y="21019"/>
                  </a:lnTo>
                  <a:lnTo>
                    <a:pt x="15271" y="21984"/>
                  </a:lnTo>
                  <a:lnTo>
                    <a:pt x="13648" y="22906"/>
                  </a:lnTo>
                  <a:lnTo>
                    <a:pt x="12024" y="23827"/>
                  </a:lnTo>
                  <a:lnTo>
                    <a:pt x="8821" y="25494"/>
                  </a:lnTo>
                  <a:lnTo>
                    <a:pt x="7241" y="26328"/>
                  </a:lnTo>
                  <a:lnTo>
                    <a:pt x="3380" y="28215"/>
                  </a:lnTo>
                  <a:lnTo>
                    <a:pt x="89" y="30102"/>
                  </a:lnTo>
                  <a:lnTo>
                    <a:pt x="45" y="30146"/>
                  </a:lnTo>
                  <a:lnTo>
                    <a:pt x="1" y="30190"/>
                  </a:lnTo>
                  <a:lnTo>
                    <a:pt x="1" y="30277"/>
                  </a:lnTo>
                  <a:lnTo>
                    <a:pt x="45" y="30321"/>
                  </a:lnTo>
                  <a:lnTo>
                    <a:pt x="89" y="30409"/>
                  </a:lnTo>
                  <a:lnTo>
                    <a:pt x="264" y="30409"/>
                  </a:lnTo>
                  <a:lnTo>
                    <a:pt x="3555" y="28522"/>
                  </a:lnTo>
                  <a:lnTo>
                    <a:pt x="7373" y="26635"/>
                  </a:lnTo>
                  <a:lnTo>
                    <a:pt x="8952" y="25846"/>
                  </a:lnTo>
                  <a:lnTo>
                    <a:pt x="12200" y="24134"/>
                  </a:lnTo>
                  <a:lnTo>
                    <a:pt x="13867" y="23213"/>
                  </a:lnTo>
                  <a:lnTo>
                    <a:pt x="15491" y="22291"/>
                  </a:lnTo>
                  <a:lnTo>
                    <a:pt x="17027" y="21282"/>
                  </a:lnTo>
                  <a:lnTo>
                    <a:pt x="18518" y="20273"/>
                  </a:lnTo>
                  <a:lnTo>
                    <a:pt x="19264" y="19746"/>
                  </a:lnTo>
                  <a:lnTo>
                    <a:pt x="19923" y="19176"/>
                  </a:lnTo>
                  <a:lnTo>
                    <a:pt x="20581" y="18649"/>
                  </a:lnTo>
                  <a:lnTo>
                    <a:pt x="21239" y="18079"/>
                  </a:lnTo>
                  <a:lnTo>
                    <a:pt x="22863" y="16718"/>
                  </a:lnTo>
                  <a:lnTo>
                    <a:pt x="24530" y="15490"/>
                  </a:lnTo>
                  <a:lnTo>
                    <a:pt x="26154" y="14086"/>
                  </a:lnTo>
                  <a:lnTo>
                    <a:pt x="27646" y="12638"/>
                  </a:lnTo>
                  <a:lnTo>
                    <a:pt x="28348" y="11935"/>
                  </a:lnTo>
                  <a:lnTo>
                    <a:pt x="29050" y="11189"/>
                  </a:lnTo>
                  <a:lnTo>
                    <a:pt x="29708" y="10444"/>
                  </a:lnTo>
                  <a:lnTo>
                    <a:pt x="30322" y="9654"/>
                  </a:lnTo>
                  <a:lnTo>
                    <a:pt x="30937" y="8864"/>
                  </a:lnTo>
                  <a:lnTo>
                    <a:pt x="31507" y="8074"/>
                  </a:lnTo>
                  <a:lnTo>
                    <a:pt x="32078" y="7240"/>
                  </a:lnTo>
                  <a:lnTo>
                    <a:pt x="32648" y="6407"/>
                  </a:lnTo>
                  <a:lnTo>
                    <a:pt x="33175" y="5573"/>
                  </a:lnTo>
                  <a:lnTo>
                    <a:pt x="33657" y="4695"/>
                  </a:lnTo>
                  <a:lnTo>
                    <a:pt x="34666" y="2852"/>
                  </a:lnTo>
                  <a:lnTo>
                    <a:pt x="36027" y="263"/>
                  </a:lnTo>
                  <a:lnTo>
                    <a:pt x="36027" y="219"/>
                  </a:lnTo>
                  <a:lnTo>
                    <a:pt x="36027" y="132"/>
                  </a:lnTo>
                  <a:lnTo>
                    <a:pt x="35983" y="88"/>
                  </a:lnTo>
                  <a:lnTo>
                    <a:pt x="35939" y="44"/>
                  </a:lnTo>
                  <a:lnTo>
                    <a:pt x="3589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2" name="Google Shape;1082;p48"/>
            <p:cNvSpPr/>
            <p:nvPr/>
          </p:nvSpPr>
          <p:spPr>
            <a:xfrm>
              <a:off x="1799150" y="1626100"/>
              <a:ext cx="840350" cy="647250"/>
            </a:xfrm>
            <a:custGeom>
              <a:avLst/>
              <a:gdLst/>
              <a:ahLst/>
              <a:cxnLst/>
              <a:rect l="l" t="t" r="r" b="b"/>
              <a:pathLst>
                <a:path w="33614" h="25890" extrusionOk="0">
                  <a:moveTo>
                    <a:pt x="33394" y="0"/>
                  </a:moveTo>
                  <a:lnTo>
                    <a:pt x="33350" y="44"/>
                  </a:lnTo>
                  <a:lnTo>
                    <a:pt x="33306" y="88"/>
                  </a:lnTo>
                  <a:lnTo>
                    <a:pt x="31639" y="2896"/>
                  </a:lnTo>
                  <a:lnTo>
                    <a:pt x="30322" y="4783"/>
                  </a:lnTo>
                  <a:lnTo>
                    <a:pt x="28874" y="6495"/>
                  </a:lnTo>
                  <a:lnTo>
                    <a:pt x="26944" y="8425"/>
                  </a:lnTo>
                  <a:lnTo>
                    <a:pt x="25057" y="10049"/>
                  </a:lnTo>
                  <a:lnTo>
                    <a:pt x="22994" y="11673"/>
                  </a:lnTo>
                  <a:lnTo>
                    <a:pt x="20362" y="14042"/>
                  </a:lnTo>
                  <a:lnTo>
                    <a:pt x="18124" y="15973"/>
                  </a:lnTo>
                  <a:lnTo>
                    <a:pt x="16105" y="17289"/>
                  </a:lnTo>
                  <a:lnTo>
                    <a:pt x="14174" y="18430"/>
                  </a:lnTo>
                  <a:lnTo>
                    <a:pt x="12112" y="19571"/>
                  </a:lnTo>
                  <a:lnTo>
                    <a:pt x="7812" y="21721"/>
                  </a:lnTo>
                  <a:lnTo>
                    <a:pt x="5662" y="22555"/>
                  </a:lnTo>
                  <a:lnTo>
                    <a:pt x="3511" y="23608"/>
                  </a:lnTo>
                  <a:lnTo>
                    <a:pt x="89" y="25583"/>
                  </a:lnTo>
                  <a:lnTo>
                    <a:pt x="1" y="25626"/>
                  </a:lnTo>
                  <a:lnTo>
                    <a:pt x="1" y="25670"/>
                  </a:lnTo>
                  <a:lnTo>
                    <a:pt x="1" y="25758"/>
                  </a:lnTo>
                  <a:lnTo>
                    <a:pt x="1" y="25802"/>
                  </a:lnTo>
                  <a:lnTo>
                    <a:pt x="89" y="25890"/>
                  </a:lnTo>
                  <a:lnTo>
                    <a:pt x="264" y="25890"/>
                  </a:lnTo>
                  <a:lnTo>
                    <a:pt x="3687" y="23915"/>
                  </a:lnTo>
                  <a:lnTo>
                    <a:pt x="5793" y="22862"/>
                  </a:lnTo>
                  <a:lnTo>
                    <a:pt x="7943" y="22028"/>
                  </a:lnTo>
                  <a:lnTo>
                    <a:pt x="12288" y="19878"/>
                  </a:lnTo>
                  <a:lnTo>
                    <a:pt x="14350" y="18737"/>
                  </a:lnTo>
                  <a:lnTo>
                    <a:pt x="16281" y="17596"/>
                  </a:lnTo>
                  <a:lnTo>
                    <a:pt x="18299" y="16236"/>
                  </a:lnTo>
                  <a:lnTo>
                    <a:pt x="18343" y="16236"/>
                  </a:lnTo>
                  <a:lnTo>
                    <a:pt x="20581" y="14305"/>
                  </a:lnTo>
                  <a:lnTo>
                    <a:pt x="23214" y="11936"/>
                  </a:lnTo>
                  <a:lnTo>
                    <a:pt x="25276" y="10356"/>
                  </a:lnTo>
                  <a:lnTo>
                    <a:pt x="27207" y="8689"/>
                  </a:lnTo>
                  <a:lnTo>
                    <a:pt x="29138" y="6758"/>
                  </a:lnTo>
                  <a:lnTo>
                    <a:pt x="30586" y="5003"/>
                  </a:lnTo>
                  <a:lnTo>
                    <a:pt x="31946" y="3116"/>
                  </a:lnTo>
                  <a:lnTo>
                    <a:pt x="33570" y="264"/>
                  </a:lnTo>
                  <a:lnTo>
                    <a:pt x="33613" y="220"/>
                  </a:lnTo>
                  <a:lnTo>
                    <a:pt x="33613" y="132"/>
                  </a:lnTo>
                  <a:lnTo>
                    <a:pt x="33570" y="88"/>
                  </a:lnTo>
                  <a:lnTo>
                    <a:pt x="33526" y="44"/>
                  </a:lnTo>
                  <a:lnTo>
                    <a:pt x="3343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3" name="Google Shape;1083;p48"/>
            <p:cNvSpPr/>
            <p:nvPr/>
          </p:nvSpPr>
          <p:spPr>
            <a:xfrm>
              <a:off x="1775025" y="2163625"/>
              <a:ext cx="160200" cy="88875"/>
            </a:xfrm>
            <a:custGeom>
              <a:avLst/>
              <a:gdLst/>
              <a:ahLst/>
              <a:cxnLst/>
              <a:rect l="l" t="t" r="r" b="b"/>
              <a:pathLst>
                <a:path w="6408" h="3555" extrusionOk="0">
                  <a:moveTo>
                    <a:pt x="6144" y="1"/>
                  </a:moveTo>
                  <a:lnTo>
                    <a:pt x="3555" y="1229"/>
                  </a:lnTo>
                  <a:lnTo>
                    <a:pt x="88" y="3204"/>
                  </a:lnTo>
                  <a:lnTo>
                    <a:pt x="45" y="3248"/>
                  </a:lnTo>
                  <a:lnTo>
                    <a:pt x="1" y="3336"/>
                  </a:lnTo>
                  <a:lnTo>
                    <a:pt x="1" y="3379"/>
                  </a:lnTo>
                  <a:lnTo>
                    <a:pt x="45" y="3467"/>
                  </a:lnTo>
                  <a:lnTo>
                    <a:pt x="88" y="3511"/>
                  </a:lnTo>
                  <a:lnTo>
                    <a:pt x="176" y="3555"/>
                  </a:lnTo>
                  <a:lnTo>
                    <a:pt x="264" y="3511"/>
                  </a:lnTo>
                  <a:lnTo>
                    <a:pt x="3730" y="1537"/>
                  </a:lnTo>
                  <a:lnTo>
                    <a:pt x="6319" y="352"/>
                  </a:lnTo>
                  <a:lnTo>
                    <a:pt x="6363" y="308"/>
                  </a:lnTo>
                  <a:lnTo>
                    <a:pt x="6407" y="220"/>
                  </a:lnTo>
                  <a:lnTo>
                    <a:pt x="6407" y="176"/>
                  </a:lnTo>
                  <a:lnTo>
                    <a:pt x="6363" y="88"/>
                  </a:lnTo>
                  <a:lnTo>
                    <a:pt x="6319" y="45"/>
                  </a:lnTo>
                  <a:lnTo>
                    <a:pt x="627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4" name="Google Shape;1084;p48"/>
            <p:cNvSpPr/>
            <p:nvPr/>
          </p:nvSpPr>
          <p:spPr>
            <a:xfrm>
              <a:off x="2327925" y="1808200"/>
              <a:ext cx="137150" cy="118500"/>
            </a:xfrm>
            <a:custGeom>
              <a:avLst/>
              <a:gdLst/>
              <a:ahLst/>
              <a:cxnLst/>
              <a:rect l="l" t="t" r="r" b="b"/>
              <a:pathLst>
                <a:path w="5486" h="4740" extrusionOk="0">
                  <a:moveTo>
                    <a:pt x="5266" y="0"/>
                  </a:moveTo>
                  <a:lnTo>
                    <a:pt x="5222" y="44"/>
                  </a:lnTo>
                  <a:lnTo>
                    <a:pt x="3555" y="1492"/>
                  </a:lnTo>
                  <a:lnTo>
                    <a:pt x="88" y="4432"/>
                  </a:lnTo>
                  <a:lnTo>
                    <a:pt x="44" y="4476"/>
                  </a:lnTo>
                  <a:lnTo>
                    <a:pt x="0" y="4520"/>
                  </a:lnTo>
                  <a:lnTo>
                    <a:pt x="0" y="4608"/>
                  </a:lnTo>
                  <a:lnTo>
                    <a:pt x="44" y="4652"/>
                  </a:lnTo>
                  <a:lnTo>
                    <a:pt x="88" y="4696"/>
                  </a:lnTo>
                  <a:lnTo>
                    <a:pt x="176" y="4740"/>
                  </a:lnTo>
                  <a:lnTo>
                    <a:pt x="308" y="4696"/>
                  </a:lnTo>
                  <a:lnTo>
                    <a:pt x="3774" y="1756"/>
                  </a:lnTo>
                  <a:lnTo>
                    <a:pt x="5442" y="308"/>
                  </a:lnTo>
                  <a:lnTo>
                    <a:pt x="5485" y="264"/>
                  </a:lnTo>
                  <a:lnTo>
                    <a:pt x="5485" y="176"/>
                  </a:lnTo>
                  <a:lnTo>
                    <a:pt x="5485" y="132"/>
                  </a:lnTo>
                  <a:lnTo>
                    <a:pt x="5442" y="44"/>
                  </a:lnTo>
                  <a:lnTo>
                    <a:pt x="539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5" name="Google Shape;1085;p48"/>
            <p:cNvSpPr/>
            <p:nvPr/>
          </p:nvSpPr>
          <p:spPr>
            <a:xfrm>
              <a:off x="2313650" y="1698500"/>
              <a:ext cx="210675" cy="199675"/>
            </a:xfrm>
            <a:custGeom>
              <a:avLst/>
              <a:gdLst/>
              <a:ahLst/>
              <a:cxnLst/>
              <a:rect l="l" t="t" r="r" b="b"/>
              <a:pathLst>
                <a:path w="8427" h="7987" extrusionOk="0">
                  <a:moveTo>
                    <a:pt x="8251" y="0"/>
                  </a:moveTo>
                  <a:lnTo>
                    <a:pt x="8163" y="44"/>
                  </a:lnTo>
                  <a:lnTo>
                    <a:pt x="8119" y="88"/>
                  </a:lnTo>
                  <a:lnTo>
                    <a:pt x="6671" y="1800"/>
                  </a:lnTo>
                  <a:lnTo>
                    <a:pt x="4872" y="3599"/>
                  </a:lnTo>
                  <a:lnTo>
                    <a:pt x="3380" y="4827"/>
                  </a:lnTo>
                  <a:lnTo>
                    <a:pt x="1712" y="6231"/>
                  </a:lnTo>
                  <a:lnTo>
                    <a:pt x="45" y="7680"/>
                  </a:lnTo>
                  <a:lnTo>
                    <a:pt x="1" y="7767"/>
                  </a:lnTo>
                  <a:lnTo>
                    <a:pt x="1" y="7811"/>
                  </a:lnTo>
                  <a:lnTo>
                    <a:pt x="1" y="7899"/>
                  </a:lnTo>
                  <a:lnTo>
                    <a:pt x="45" y="7943"/>
                  </a:lnTo>
                  <a:lnTo>
                    <a:pt x="89" y="7987"/>
                  </a:lnTo>
                  <a:lnTo>
                    <a:pt x="176" y="7987"/>
                  </a:lnTo>
                  <a:lnTo>
                    <a:pt x="308" y="7943"/>
                  </a:lnTo>
                  <a:lnTo>
                    <a:pt x="1932" y="6495"/>
                  </a:lnTo>
                  <a:lnTo>
                    <a:pt x="3599" y="5091"/>
                  </a:lnTo>
                  <a:lnTo>
                    <a:pt x="5091" y="3862"/>
                  </a:lnTo>
                  <a:lnTo>
                    <a:pt x="6934" y="2063"/>
                  </a:lnTo>
                  <a:lnTo>
                    <a:pt x="8382" y="308"/>
                  </a:lnTo>
                  <a:lnTo>
                    <a:pt x="8426" y="220"/>
                  </a:lnTo>
                  <a:lnTo>
                    <a:pt x="8426" y="176"/>
                  </a:lnTo>
                  <a:lnTo>
                    <a:pt x="8426" y="88"/>
                  </a:lnTo>
                  <a:lnTo>
                    <a:pt x="8382" y="44"/>
                  </a:lnTo>
                  <a:lnTo>
                    <a:pt x="829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6" name="Google Shape;1086;p48"/>
            <p:cNvSpPr/>
            <p:nvPr/>
          </p:nvSpPr>
          <p:spPr>
            <a:xfrm>
              <a:off x="1726750" y="2143875"/>
              <a:ext cx="109725" cy="64750"/>
            </a:xfrm>
            <a:custGeom>
              <a:avLst/>
              <a:gdLst/>
              <a:ahLst/>
              <a:cxnLst/>
              <a:rect l="l" t="t" r="r" b="b"/>
              <a:pathLst>
                <a:path w="4389" h="2590" extrusionOk="0">
                  <a:moveTo>
                    <a:pt x="4126" y="1"/>
                  </a:moveTo>
                  <a:lnTo>
                    <a:pt x="89" y="2283"/>
                  </a:lnTo>
                  <a:lnTo>
                    <a:pt x="45" y="2327"/>
                  </a:lnTo>
                  <a:lnTo>
                    <a:pt x="1" y="2370"/>
                  </a:lnTo>
                  <a:lnTo>
                    <a:pt x="1" y="2458"/>
                  </a:lnTo>
                  <a:lnTo>
                    <a:pt x="1" y="2502"/>
                  </a:lnTo>
                  <a:lnTo>
                    <a:pt x="89" y="2590"/>
                  </a:lnTo>
                  <a:lnTo>
                    <a:pt x="264" y="2590"/>
                  </a:lnTo>
                  <a:lnTo>
                    <a:pt x="4301" y="308"/>
                  </a:lnTo>
                  <a:lnTo>
                    <a:pt x="4389" y="264"/>
                  </a:lnTo>
                  <a:lnTo>
                    <a:pt x="4389" y="220"/>
                  </a:lnTo>
                  <a:lnTo>
                    <a:pt x="4389" y="176"/>
                  </a:lnTo>
                  <a:lnTo>
                    <a:pt x="4389" y="89"/>
                  </a:lnTo>
                  <a:lnTo>
                    <a:pt x="4345" y="45"/>
                  </a:lnTo>
                  <a:lnTo>
                    <a:pt x="430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7" name="Google Shape;1087;p48"/>
            <p:cNvSpPr/>
            <p:nvPr/>
          </p:nvSpPr>
          <p:spPr>
            <a:xfrm>
              <a:off x="2462850" y="1368300"/>
              <a:ext cx="930300" cy="1502925"/>
            </a:xfrm>
            <a:custGeom>
              <a:avLst/>
              <a:gdLst/>
              <a:ahLst/>
              <a:cxnLst/>
              <a:rect l="l" t="t" r="r" b="b"/>
              <a:pathLst>
                <a:path w="37212" h="60117" extrusionOk="0">
                  <a:moveTo>
                    <a:pt x="35105" y="0"/>
                  </a:moveTo>
                  <a:lnTo>
                    <a:pt x="35017" y="44"/>
                  </a:lnTo>
                  <a:lnTo>
                    <a:pt x="34974" y="88"/>
                  </a:lnTo>
                  <a:lnTo>
                    <a:pt x="34974" y="176"/>
                  </a:lnTo>
                  <a:lnTo>
                    <a:pt x="34974" y="220"/>
                  </a:lnTo>
                  <a:lnTo>
                    <a:pt x="35017" y="308"/>
                  </a:lnTo>
                  <a:lnTo>
                    <a:pt x="36334" y="1712"/>
                  </a:lnTo>
                  <a:lnTo>
                    <a:pt x="36509" y="2151"/>
                  </a:lnTo>
                  <a:lnTo>
                    <a:pt x="36773" y="4388"/>
                  </a:lnTo>
                  <a:lnTo>
                    <a:pt x="36860" y="7328"/>
                  </a:lnTo>
                  <a:lnTo>
                    <a:pt x="36729" y="8513"/>
                  </a:lnTo>
                  <a:lnTo>
                    <a:pt x="35939" y="10400"/>
                  </a:lnTo>
                  <a:lnTo>
                    <a:pt x="34974" y="12726"/>
                  </a:lnTo>
                  <a:lnTo>
                    <a:pt x="33657" y="16587"/>
                  </a:lnTo>
                  <a:lnTo>
                    <a:pt x="32253" y="19088"/>
                  </a:lnTo>
                  <a:lnTo>
                    <a:pt x="30936" y="21590"/>
                  </a:lnTo>
                  <a:lnTo>
                    <a:pt x="29883" y="24047"/>
                  </a:lnTo>
                  <a:lnTo>
                    <a:pt x="27251" y="28742"/>
                  </a:lnTo>
                  <a:lnTo>
                    <a:pt x="27251" y="28830"/>
                  </a:lnTo>
                  <a:lnTo>
                    <a:pt x="27207" y="30541"/>
                  </a:lnTo>
                  <a:lnTo>
                    <a:pt x="27207" y="30585"/>
                  </a:lnTo>
                  <a:lnTo>
                    <a:pt x="27338" y="32209"/>
                  </a:lnTo>
                  <a:lnTo>
                    <a:pt x="28435" y="40239"/>
                  </a:lnTo>
                  <a:lnTo>
                    <a:pt x="28216" y="40546"/>
                  </a:lnTo>
                  <a:lnTo>
                    <a:pt x="27426" y="41204"/>
                  </a:lnTo>
                  <a:lnTo>
                    <a:pt x="25144" y="42564"/>
                  </a:lnTo>
                  <a:lnTo>
                    <a:pt x="22731" y="44232"/>
                  </a:lnTo>
                  <a:lnTo>
                    <a:pt x="20054" y="45855"/>
                  </a:lnTo>
                  <a:lnTo>
                    <a:pt x="16500" y="48664"/>
                  </a:lnTo>
                  <a:lnTo>
                    <a:pt x="14569" y="49761"/>
                  </a:lnTo>
                  <a:lnTo>
                    <a:pt x="14569" y="49805"/>
                  </a:lnTo>
                  <a:lnTo>
                    <a:pt x="12419" y="51867"/>
                  </a:lnTo>
                  <a:lnTo>
                    <a:pt x="11410" y="52525"/>
                  </a:lnTo>
                  <a:lnTo>
                    <a:pt x="8119" y="54280"/>
                  </a:lnTo>
                  <a:lnTo>
                    <a:pt x="6627" y="54939"/>
                  </a:lnTo>
                  <a:lnTo>
                    <a:pt x="5135" y="55992"/>
                  </a:lnTo>
                  <a:lnTo>
                    <a:pt x="3160" y="57484"/>
                  </a:lnTo>
                  <a:lnTo>
                    <a:pt x="88" y="59809"/>
                  </a:lnTo>
                  <a:lnTo>
                    <a:pt x="1" y="59853"/>
                  </a:lnTo>
                  <a:lnTo>
                    <a:pt x="1" y="59941"/>
                  </a:lnTo>
                  <a:lnTo>
                    <a:pt x="1" y="59985"/>
                  </a:lnTo>
                  <a:lnTo>
                    <a:pt x="45" y="60073"/>
                  </a:lnTo>
                  <a:lnTo>
                    <a:pt x="88" y="60117"/>
                  </a:lnTo>
                  <a:lnTo>
                    <a:pt x="176" y="60117"/>
                  </a:lnTo>
                  <a:lnTo>
                    <a:pt x="264" y="60073"/>
                  </a:lnTo>
                  <a:lnTo>
                    <a:pt x="3336" y="57747"/>
                  </a:lnTo>
                  <a:lnTo>
                    <a:pt x="5354" y="56299"/>
                  </a:lnTo>
                  <a:lnTo>
                    <a:pt x="6802" y="55246"/>
                  </a:lnTo>
                  <a:lnTo>
                    <a:pt x="8250" y="54588"/>
                  </a:lnTo>
                  <a:lnTo>
                    <a:pt x="11585" y="52832"/>
                  </a:lnTo>
                  <a:lnTo>
                    <a:pt x="12638" y="52130"/>
                  </a:lnTo>
                  <a:lnTo>
                    <a:pt x="14788" y="50068"/>
                  </a:lnTo>
                  <a:lnTo>
                    <a:pt x="16675" y="48971"/>
                  </a:lnTo>
                  <a:lnTo>
                    <a:pt x="16719" y="48971"/>
                  </a:lnTo>
                  <a:lnTo>
                    <a:pt x="20230" y="46163"/>
                  </a:lnTo>
                  <a:lnTo>
                    <a:pt x="22906" y="44539"/>
                  </a:lnTo>
                  <a:lnTo>
                    <a:pt x="25320" y="42828"/>
                  </a:lnTo>
                  <a:lnTo>
                    <a:pt x="27645" y="41467"/>
                  </a:lnTo>
                  <a:lnTo>
                    <a:pt x="28435" y="40809"/>
                  </a:lnTo>
                  <a:lnTo>
                    <a:pt x="28479" y="40809"/>
                  </a:lnTo>
                  <a:lnTo>
                    <a:pt x="28786" y="40370"/>
                  </a:lnTo>
                  <a:lnTo>
                    <a:pt x="28786" y="40239"/>
                  </a:lnTo>
                  <a:lnTo>
                    <a:pt x="27689" y="32165"/>
                  </a:lnTo>
                  <a:lnTo>
                    <a:pt x="27558" y="30541"/>
                  </a:lnTo>
                  <a:lnTo>
                    <a:pt x="27602" y="28874"/>
                  </a:lnTo>
                  <a:lnTo>
                    <a:pt x="30191" y="24222"/>
                  </a:lnTo>
                  <a:lnTo>
                    <a:pt x="31244" y="21721"/>
                  </a:lnTo>
                  <a:lnTo>
                    <a:pt x="32560" y="19264"/>
                  </a:lnTo>
                  <a:lnTo>
                    <a:pt x="33964" y="16719"/>
                  </a:lnTo>
                  <a:lnTo>
                    <a:pt x="33964" y="16675"/>
                  </a:lnTo>
                  <a:lnTo>
                    <a:pt x="35281" y="12857"/>
                  </a:lnTo>
                  <a:lnTo>
                    <a:pt x="36246" y="10532"/>
                  </a:lnTo>
                  <a:lnTo>
                    <a:pt x="37080" y="8645"/>
                  </a:lnTo>
                  <a:lnTo>
                    <a:pt x="37080" y="8601"/>
                  </a:lnTo>
                  <a:lnTo>
                    <a:pt x="37211" y="7328"/>
                  </a:lnTo>
                  <a:lnTo>
                    <a:pt x="37124" y="4388"/>
                  </a:lnTo>
                  <a:lnTo>
                    <a:pt x="36860" y="2107"/>
                  </a:lnTo>
                  <a:lnTo>
                    <a:pt x="36860" y="2063"/>
                  </a:lnTo>
                  <a:lnTo>
                    <a:pt x="36641" y="1536"/>
                  </a:lnTo>
                  <a:lnTo>
                    <a:pt x="36597" y="1492"/>
                  </a:lnTo>
                  <a:lnTo>
                    <a:pt x="35281" y="44"/>
                  </a:lnTo>
                  <a:lnTo>
                    <a:pt x="3523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8" name="Google Shape;1088;p48"/>
            <p:cNvSpPr/>
            <p:nvPr/>
          </p:nvSpPr>
          <p:spPr>
            <a:xfrm>
              <a:off x="2491375" y="1390250"/>
              <a:ext cx="930300" cy="1507300"/>
            </a:xfrm>
            <a:custGeom>
              <a:avLst/>
              <a:gdLst/>
              <a:ahLst/>
              <a:cxnLst/>
              <a:rect l="l" t="t" r="r" b="b"/>
              <a:pathLst>
                <a:path w="37212" h="60292" extrusionOk="0">
                  <a:moveTo>
                    <a:pt x="35895" y="0"/>
                  </a:moveTo>
                  <a:lnTo>
                    <a:pt x="35851" y="44"/>
                  </a:lnTo>
                  <a:lnTo>
                    <a:pt x="35807" y="88"/>
                  </a:lnTo>
                  <a:lnTo>
                    <a:pt x="35807" y="176"/>
                  </a:lnTo>
                  <a:lnTo>
                    <a:pt x="35851" y="219"/>
                  </a:lnTo>
                  <a:lnTo>
                    <a:pt x="35851" y="307"/>
                  </a:lnTo>
                  <a:lnTo>
                    <a:pt x="36772" y="1141"/>
                  </a:lnTo>
                  <a:lnTo>
                    <a:pt x="36772" y="2370"/>
                  </a:lnTo>
                  <a:lnTo>
                    <a:pt x="36860" y="5310"/>
                  </a:lnTo>
                  <a:lnTo>
                    <a:pt x="36860" y="7240"/>
                  </a:lnTo>
                  <a:lnTo>
                    <a:pt x="36860" y="7899"/>
                  </a:lnTo>
                  <a:lnTo>
                    <a:pt x="36772" y="8513"/>
                  </a:lnTo>
                  <a:lnTo>
                    <a:pt x="36597" y="9127"/>
                  </a:lnTo>
                  <a:lnTo>
                    <a:pt x="36378" y="9785"/>
                  </a:lnTo>
                  <a:lnTo>
                    <a:pt x="35588" y="11584"/>
                  </a:lnTo>
                  <a:lnTo>
                    <a:pt x="34578" y="13822"/>
                  </a:lnTo>
                  <a:lnTo>
                    <a:pt x="33481" y="16587"/>
                  </a:lnTo>
                  <a:lnTo>
                    <a:pt x="32033" y="18956"/>
                  </a:lnTo>
                  <a:lnTo>
                    <a:pt x="30717" y="21370"/>
                  </a:lnTo>
                  <a:lnTo>
                    <a:pt x="30717" y="21414"/>
                  </a:lnTo>
                  <a:lnTo>
                    <a:pt x="29927" y="23652"/>
                  </a:lnTo>
                  <a:lnTo>
                    <a:pt x="29927" y="23739"/>
                  </a:lnTo>
                  <a:lnTo>
                    <a:pt x="30190" y="24880"/>
                  </a:lnTo>
                  <a:lnTo>
                    <a:pt x="30410" y="29488"/>
                  </a:lnTo>
                  <a:lnTo>
                    <a:pt x="30454" y="32428"/>
                  </a:lnTo>
                  <a:lnTo>
                    <a:pt x="30454" y="35543"/>
                  </a:lnTo>
                  <a:lnTo>
                    <a:pt x="30410" y="40151"/>
                  </a:lnTo>
                  <a:lnTo>
                    <a:pt x="30234" y="40370"/>
                  </a:lnTo>
                  <a:lnTo>
                    <a:pt x="29225" y="40940"/>
                  </a:lnTo>
                  <a:lnTo>
                    <a:pt x="29181" y="40940"/>
                  </a:lnTo>
                  <a:lnTo>
                    <a:pt x="28172" y="41906"/>
                  </a:lnTo>
                  <a:lnTo>
                    <a:pt x="26153" y="43047"/>
                  </a:lnTo>
                  <a:lnTo>
                    <a:pt x="23257" y="44626"/>
                  </a:lnTo>
                  <a:lnTo>
                    <a:pt x="20800" y="46162"/>
                  </a:lnTo>
                  <a:lnTo>
                    <a:pt x="18825" y="47391"/>
                  </a:lnTo>
                  <a:lnTo>
                    <a:pt x="16017" y="49541"/>
                  </a:lnTo>
                  <a:lnTo>
                    <a:pt x="13911" y="50550"/>
                  </a:lnTo>
                  <a:lnTo>
                    <a:pt x="13867" y="50594"/>
                  </a:lnTo>
                  <a:lnTo>
                    <a:pt x="12024" y="52218"/>
                  </a:lnTo>
                  <a:lnTo>
                    <a:pt x="11015" y="52876"/>
                  </a:lnTo>
                  <a:lnTo>
                    <a:pt x="7329" y="54850"/>
                  </a:lnTo>
                  <a:lnTo>
                    <a:pt x="5881" y="55596"/>
                  </a:lnTo>
                  <a:lnTo>
                    <a:pt x="4213" y="56869"/>
                  </a:lnTo>
                  <a:lnTo>
                    <a:pt x="2151" y="58361"/>
                  </a:lnTo>
                  <a:lnTo>
                    <a:pt x="88" y="59984"/>
                  </a:lnTo>
                  <a:lnTo>
                    <a:pt x="44" y="60028"/>
                  </a:lnTo>
                  <a:lnTo>
                    <a:pt x="1" y="60072"/>
                  </a:lnTo>
                  <a:lnTo>
                    <a:pt x="1" y="60160"/>
                  </a:lnTo>
                  <a:lnTo>
                    <a:pt x="44" y="60204"/>
                  </a:lnTo>
                  <a:lnTo>
                    <a:pt x="132" y="60248"/>
                  </a:lnTo>
                  <a:lnTo>
                    <a:pt x="176" y="60292"/>
                  </a:lnTo>
                  <a:lnTo>
                    <a:pt x="308" y="60248"/>
                  </a:lnTo>
                  <a:lnTo>
                    <a:pt x="2370" y="58624"/>
                  </a:lnTo>
                  <a:lnTo>
                    <a:pt x="4389" y="57132"/>
                  </a:lnTo>
                  <a:lnTo>
                    <a:pt x="6056" y="55904"/>
                  </a:lnTo>
                  <a:lnTo>
                    <a:pt x="7504" y="55202"/>
                  </a:lnTo>
                  <a:lnTo>
                    <a:pt x="11190" y="53183"/>
                  </a:lnTo>
                  <a:lnTo>
                    <a:pt x="12243" y="52525"/>
                  </a:lnTo>
                  <a:lnTo>
                    <a:pt x="12243" y="52481"/>
                  </a:lnTo>
                  <a:lnTo>
                    <a:pt x="14086" y="50857"/>
                  </a:lnTo>
                  <a:lnTo>
                    <a:pt x="16193" y="49848"/>
                  </a:lnTo>
                  <a:lnTo>
                    <a:pt x="19045" y="47698"/>
                  </a:lnTo>
                  <a:lnTo>
                    <a:pt x="21019" y="46469"/>
                  </a:lnTo>
                  <a:lnTo>
                    <a:pt x="23433" y="44934"/>
                  </a:lnTo>
                  <a:lnTo>
                    <a:pt x="26329" y="43354"/>
                  </a:lnTo>
                  <a:lnTo>
                    <a:pt x="28347" y="42213"/>
                  </a:lnTo>
                  <a:lnTo>
                    <a:pt x="28391" y="42169"/>
                  </a:lnTo>
                  <a:lnTo>
                    <a:pt x="29401" y="41248"/>
                  </a:lnTo>
                  <a:lnTo>
                    <a:pt x="30454" y="40633"/>
                  </a:lnTo>
                  <a:lnTo>
                    <a:pt x="30498" y="40589"/>
                  </a:lnTo>
                  <a:lnTo>
                    <a:pt x="30717" y="40326"/>
                  </a:lnTo>
                  <a:lnTo>
                    <a:pt x="30761" y="40238"/>
                  </a:lnTo>
                  <a:lnTo>
                    <a:pt x="30805" y="35543"/>
                  </a:lnTo>
                  <a:lnTo>
                    <a:pt x="30805" y="32428"/>
                  </a:lnTo>
                  <a:lnTo>
                    <a:pt x="30761" y="29488"/>
                  </a:lnTo>
                  <a:lnTo>
                    <a:pt x="30541" y="24836"/>
                  </a:lnTo>
                  <a:lnTo>
                    <a:pt x="30278" y="23695"/>
                  </a:lnTo>
                  <a:lnTo>
                    <a:pt x="31024" y="21545"/>
                  </a:lnTo>
                  <a:lnTo>
                    <a:pt x="32341" y="19132"/>
                  </a:lnTo>
                  <a:lnTo>
                    <a:pt x="33789" y="16762"/>
                  </a:lnTo>
                  <a:lnTo>
                    <a:pt x="33789" y="16718"/>
                  </a:lnTo>
                  <a:lnTo>
                    <a:pt x="34930" y="13954"/>
                  </a:lnTo>
                  <a:lnTo>
                    <a:pt x="35895" y="11716"/>
                  </a:lnTo>
                  <a:lnTo>
                    <a:pt x="36685" y="9873"/>
                  </a:lnTo>
                  <a:lnTo>
                    <a:pt x="36948" y="9215"/>
                  </a:lnTo>
                  <a:lnTo>
                    <a:pt x="37124" y="8601"/>
                  </a:lnTo>
                  <a:lnTo>
                    <a:pt x="37211" y="7986"/>
                  </a:lnTo>
                  <a:lnTo>
                    <a:pt x="37211" y="7240"/>
                  </a:lnTo>
                  <a:lnTo>
                    <a:pt x="37211" y="5266"/>
                  </a:lnTo>
                  <a:lnTo>
                    <a:pt x="37124" y="2370"/>
                  </a:lnTo>
                  <a:lnTo>
                    <a:pt x="37124" y="1053"/>
                  </a:lnTo>
                  <a:lnTo>
                    <a:pt x="37124" y="965"/>
                  </a:lnTo>
                  <a:lnTo>
                    <a:pt x="37080" y="922"/>
                  </a:lnTo>
                  <a:lnTo>
                    <a:pt x="36114" y="44"/>
                  </a:lnTo>
                  <a:lnTo>
                    <a:pt x="3602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9" name="Google Shape;1089;p48"/>
            <p:cNvSpPr/>
            <p:nvPr/>
          </p:nvSpPr>
          <p:spPr>
            <a:xfrm>
              <a:off x="3740875" y="4014275"/>
              <a:ext cx="64750" cy="40625"/>
            </a:xfrm>
            <a:custGeom>
              <a:avLst/>
              <a:gdLst/>
              <a:ahLst/>
              <a:cxnLst/>
              <a:rect l="l" t="t" r="r" b="b"/>
              <a:pathLst>
                <a:path w="2590" h="1625" extrusionOk="0">
                  <a:moveTo>
                    <a:pt x="132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44" y="264"/>
                  </a:lnTo>
                  <a:lnTo>
                    <a:pt x="88" y="308"/>
                  </a:lnTo>
                  <a:lnTo>
                    <a:pt x="2326" y="1624"/>
                  </a:lnTo>
                  <a:lnTo>
                    <a:pt x="2502" y="1624"/>
                  </a:lnTo>
                  <a:lnTo>
                    <a:pt x="2589" y="1537"/>
                  </a:lnTo>
                  <a:lnTo>
                    <a:pt x="2589" y="1493"/>
                  </a:lnTo>
                  <a:lnTo>
                    <a:pt x="2589" y="1405"/>
                  </a:lnTo>
                  <a:lnTo>
                    <a:pt x="2546" y="1361"/>
                  </a:lnTo>
                  <a:lnTo>
                    <a:pt x="2502" y="1317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0" name="Google Shape;1090;p48"/>
            <p:cNvSpPr/>
            <p:nvPr/>
          </p:nvSpPr>
          <p:spPr>
            <a:xfrm>
              <a:off x="3707975" y="3983575"/>
              <a:ext cx="41700" cy="39500"/>
            </a:xfrm>
            <a:custGeom>
              <a:avLst/>
              <a:gdLst/>
              <a:ahLst/>
              <a:cxnLst/>
              <a:rect l="l" t="t" r="r" b="b"/>
              <a:pathLst>
                <a:path w="1668" h="1580" extrusionOk="0">
                  <a:moveTo>
                    <a:pt x="132" y="0"/>
                  </a:moveTo>
                  <a:lnTo>
                    <a:pt x="88" y="44"/>
                  </a:lnTo>
                  <a:lnTo>
                    <a:pt x="44" y="88"/>
                  </a:lnTo>
                  <a:lnTo>
                    <a:pt x="0" y="132"/>
                  </a:lnTo>
                  <a:lnTo>
                    <a:pt x="0" y="220"/>
                  </a:lnTo>
                  <a:lnTo>
                    <a:pt x="44" y="263"/>
                  </a:lnTo>
                  <a:lnTo>
                    <a:pt x="483" y="966"/>
                  </a:lnTo>
                  <a:lnTo>
                    <a:pt x="571" y="1053"/>
                  </a:lnTo>
                  <a:lnTo>
                    <a:pt x="1404" y="1536"/>
                  </a:lnTo>
                  <a:lnTo>
                    <a:pt x="1492" y="1580"/>
                  </a:lnTo>
                  <a:lnTo>
                    <a:pt x="1580" y="1536"/>
                  </a:lnTo>
                  <a:lnTo>
                    <a:pt x="1668" y="1492"/>
                  </a:lnTo>
                  <a:lnTo>
                    <a:pt x="1668" y="1404"/>
                  </a:lnTo>
                  <a:lnTo>
                    <a:pt x="1668" y="1360"/>
                  </a:lnTo>
                  <a:lnTo>
                    <a:pt x="1624" y="1273"/>
                  </a:lnTo>
                  <a:lnTo>
                    <a:pt x="1580" y="1229"/>
                  </a:lnTo>
                  <a:lnTo>
                    <a:pt x="746" y="746"/>
                  </a:lnTo>
                  <a:lnTo>
                    <a:pt x="307" y="88"/>
                  </a:lnTo>
                  <a:lnTo>
                    <a:pt x="263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1" name="Google Shape;1091;p48"/>
            <p:cNvSpPr/>
            <p:nvPr/>
          </p:nvSpPr>
          <p:spPr>
            <a:xfrm>
              <a:off x="3532450" y="3825600"/>
              <a:ext cx="231500" cy="292925"/>
            </a:xfrm>
            <a:custGeom>
              <a:avLst/>
              <a:gdLst/>
              <a:ahLst/>
              <a:cxnLst/>
              <a:rect l="l" t="t" r="r" b="b"/>
              <a:pathLst>
                <a:path w="9260" h="11717" extrusionOk="0">
                  <a:moveTo>
                    <a:pt x="176" y="0"/>
                  </a:moveTo>
                  <a:lnTo>
                    <a:pt x="88" y="44"/>
                  </a:ln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0" y="264"/>
                  </a:lnTo>
                  <a:lnTo>
                    <a:pt x="1624" y="3686"/>
                  </a:lnTo>
                  <a:lnTo>
                    <a:pt x="2984" y="6451"/>
                  </a:lnTo>
                  <a:lnTo>
                    <a:pt x="3774" y="8513"/>
                  </a:lnTo>
                  <a:lnTo>
                    <a:pt x="3774" y="8557"/>
                  </a:lnTo>
                  <a:lnTo>
                    <a:pt x="4213" y="9391"/>
                  </a:lnTo>
                  <a:lnTo>
                    <a:pt x="4301" y="9479"/>
                  </a:lnTo>
                  <a:lnTo>
                    <a:pt x="7372" y="10883"/>
                  </a:lnTo>
                  <a:lnTo>
                    <a:pt x="8996" y="11716"/>
                  </a:lnTo>
                  <a:lnTo>
                    <a:pt x="9171" y="11716"/>
                  </a:lnTo>
                  <a:lnTo>
                    <a:pt x="9259" y="11629"/>
                  </a:lnTo>
                  <a:lnTo>
                    <a:pt x="9259" y="11585"/>
                  </a:lnTo>
                  <a:lnTo>
                    <a:pt x="9259" y="11497"/>
                  </a:lnTo>
                  <a:lnTo>
                    <a:pt x="9215" y="11453"/>
                  </a:lnTo>
                  <a:lnTo>
                    <a:pt x="9171" y="11409"/>
                  </a:lnTo>
                  <a:lnTo>
                    <a:pt x="7548" y="10576"/>
                  </a:lnTo>
                  <a:lnTo>
                    <a:pt x="4520" y="9171"/>
                  </a:lnTo>
                  <a:lnTo>
                    <a:pt x="4081" y="8382"/>
                  </a:lnTo>
                  <a:lnTo>
                    <a:pt x="3335" y="6319"/>
                  </a:lnTo>
                  <a:lnTo>
                    <a:pt x="3291" y="6319"/>
                  </a:lnTo>
                  <a:lnTo>
                    <a:pt x="1931" y="3555"/>
                  </a:lnTo>
                  <a:lnTo>
                    <a:pt x="307" y="88"/>
                  </a:lnTo>
                  <a:lnTo>
                    <a:pt x="264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2" name="Google Shape;1092;p48"/>
            <p:cNvSpPr/>
            <p:nvPr/>
          </p:nvSpPr>
          <p:spPr>
            <a:xfrm>
              <a:off x="3401900" y="3726875"/>
              <a:ext cx="378500" cy="413600"/>
            </a:xfrm>
            <a:custGeom>
              <a:avLst/>
              <a:gdLst/>
              <a:ahLst/>
              <a:cxnLst/>
              <a:rect l="l" t="t" r="r" b="b"/>
              <a:pathLst>
                <a:path w="15140" h="16544" extrusionOk="0">
                  <a:moveTo>
                    <a:pt x="966" y="0"/>
                  </a:moveTo>
                  <a:lnTo>
                    <a:pt x="922" y="44"/>
                  </a:lnTo>
                  <a:lnTo>
                    <a:pt x="834" y="88"/>
                  </a:lnTo>
                  <a:lnTo>
                    <a:pt x="834" y="132"/>
                  </a:lnTo>
                  <a:lnTo>
                    <a:pt x="220" y="2370"/>
                  </a:lnTo>
                  <a:lnTo>
                    <a:pt x="0" y="3203"/>
                  </a:lnTo>
                  <a:lnTo>
                    <a:pt x="0" y="3335"/>
                  </a:lnTo>
                  <a:lnTo>
                    <a:pt x="790" y="5222"/>
                  </a:lnTo>
                  <a:lnTo>
                    <a:pt x="2282" y="8030"/>
                  </a:lnTo>
                  <a:lnTo>
                    <a:pt x="4257" y="11277"/>
                  </a:lnTo>
                  <a:lnTo>
                    <a:pt x="4257" y="11321"/>
                  </a:lnTo>
                  <a:lnTo>
                    <a:pt x="5222" y="12594"/>
                  </a:lnTo>
                  <a:lnTo>
                    <a:pt x="6056" y="13428"/>
                  </a:lnTo>
                  <a:lnTo>
                    <a:pt x="6100" y="13471"/>
                  </a:lnTo>
                  <a:lnTo>
                    <a:pt x="8733" y="14788"/>
                  </a:lnTo>
                  <a:lnTo>
                    <a:pt x="8777" y="14788"/>
                  </a:lnTo>
                  <a:lnTo>
                    <a:pt x="11541" y="15665"/>
                  </a:lnTo>
                  <a:lnTo>
                    <a:pt x="13779" y="16543"/>
                  </a:lnTo>
                  <a:lnTo>
                    <a:pt x="13867" y="16543"/>
                  </a:lnTo>
                  <a:lnTo>
                    <a:pt x="14964" y="16499"/>
                  </a:lnTo>
                  <a:lnTo>
                    <a:pt x="15051" y="16455"/>
                  </a:lnTo>
                  <a:lnTo>
                    <a:pt x="15095" y="16411"/>
                  </a:lnTo>
                  <a:lnTo>
                    <a:pt x="15139" y="16368"/>
                  </a:lnTo>
                  <a:lnTo>
                    <a:pt x="15139" y="16280"/>
                  </a:lnTo>
                  <a:lnTo>
                    <a:pt x="15095" y="16236"/>
                  </a:lnTo>
                  <a:lnTo>
                    <a:pt x="15051" y="16192"/>
                  </a:lnTo>
                  <a:lnTo>
                    <a:pt x="14964" y="16148"/>
                  </a:lnTo>
                  <a:lnTo>
                    <a:pt x="13867" y="16192"/>
                  </a:lnTo>
                  <a:lnTo>
                    <a:pt x="11673" y="15358"/>
                  </a:lnTo>
                  <a:lnTo>
                    <a:pt x="8908" y="14481"/>
                  </a:lnTo>
                  <a:lnTo>
                    <a:pt x="6275" y="13164"/>
                  </a:lnTo>
                  <a:lnTo>
                    <a:pt x="5486" y="12374"/>
                  </a:lnTo>
                  <a:lnTo>
                    <a:pt x="4520" y="11102"/>
                  </a:lnTo>
                  <a:lnTo>
                    <a:pt x="2589" y="7855"/>
                  </a:lnTo>
                  <a:lnTo>
                    <a:pt x="1097" y="5046"/>
                  </a:lnTo>
                  <a:lnTo>
                    <a:pt x="351" y="3247"/>
                  </a:lnTo>
                  <a:lnTo>
                    <a:pt x="571" y="2457"/>
                  </a:lnTo>
                  <a:lnTo>
                    <a:pt x="1141" y="220"/>
                  </a:lnTo>
                  <a:lnTo>
                    <a:pt x="1185" y="132"/>
                  </a:lnTo>
                  <a:lnTo>
                    <a:pt x="1141" y="88"/>
                  </a:lnTo>
                  <a:lnTo>
                    <a:pt x="1097" y="44"/>
                  </a:lnTo>
                  <a:lnTo>
                    <a:pt x="105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3" name="Google Shape;1093;p48"/>
            <p:cNvSpPr/>
            <p:nvPr/>
          </p:nvSpPr>
          <p:spPr>
            <a:xfrm>
              <a:off x="3290000" y="3667625"/>
              <a:ext cx="453100" cy="490400"/>
            </a:xfrm>
            <a:custGeom>
              <a:avLst/>
              <a:gdLst/>
              <a:ahLst/>
              <a:cxnLst/>
              <a:rect l="l" t="t" r="r" b="b"/>
              <a:pathLst>
                <a:path w="18124" h="19616" extrusionOk="0">
                  <a:moveTo>
                    <a:pt x="2809" y="1"/>
                  </a:moveTo>
                  <a:lnTo>
                    <a:pt x="2765" y="45"/>
                  </a:lnTo>
                  <a:lnTo>
                    <a:pt x="2721" y="88"/>
                  </a:lnTo>
                  <a:lnTo>
                    <a:pt x="966" y="2546"/>
                  </a:lnTo>
                  <a:lnTo>
                    <a:pt x="966" y="2590"/>
                  </a:lnTo>
                  <a:lnTo>
                    <a:pt x="176" y="4784"/>
                  </a:lnTo>
                  <a:lnTo>
                    <a:pt x="1" y="5442"/>
                  </a:lnTo>
                  <a:lnTo>
                    <a:pt x="1" y="5486"/>
                  </a:lnTo>
                  <a:lnTo>
                    <a:pt x="1" y="7197"/>
                  </a:lnTo>
                  <a:lnTo>
                    <a:pt x="45" y="7285"/>
                  </a:lnTo>
                  <a:lnTo>
                    <a:pt x="264" y="7548"/>
                  </a:lnTo>
                  <a:lnTo>
                    <a:pt x="308" y="7592"/>
                  </a:lnTo>
                  <a:lnTo>
                    <a:pt x="352" y="7592"/>
                  </a:lnTo>
                  <a:lnTo>
                    <a:pt x="1931" y="7680"/>
                  </a:lnTo>
                  <a:lnTo>
                    <a:pt x="3028" y="9259"/>
                  </a:lnTo>
                  <a:lnTo>
                    <a:pt x="4433" y="11848"/>
                  </a:lnTo>
                  <a:lnTo>
                    <a:pt x="5749" y="14613"/>
                  </a:lnTo>
                  <a:lnTo>
                    <a:pt x="6407" y="15666"/>
                  </a:lnTo>
                  <a:lnTo>
                    <a:pt x="6451" y="15710"/>
                  </a:lnTo>
                  <a:lnTo>
                    <a:pt x="7153" y="16280"/>
                  </a:lnTo>
                  <a:lnTo>
                    <a:pt x="7197" y="16324"/>
                  </a:lnTo>
                  <a:lnTo>
                    <a:pt x="7855" y="16587"/>
                  </a:lnTo>
                  <a:lnTo>
                    <a:pt x="8382" y="16675"/>
                  </a:lnTo>
                  <a:lnTo>
                    <a:pt x="12287" y="18035"/>
                  </a:lnTo>
                  <a:lnTo>
                    <a:pt x="14744" y="18781"/>
                  </a:lnTo>
                  <a:lnTo>
                    <a:pt x="17465" y="19615"/>
                  </a:lnTo>
                  <a:lnTo>
                    <a:pt x="17553" y="19615"/>
                  </a:lnTo>
                  <a:lnTo>
                    <a:pt x="17992" y="19527"/>
                  </a:lnTo>
                  <a:lnTo>
                    <a:pt x="18036" y="19483"/>
                  </a:lnTo>
                  <a:lnTo>
                    <a:pt x="18123" y="19440"/>
                  </a:lnTo>
                  <a:lnTo>
                    <a:pt x="18123" y="19396"/>
                  </a:lnTo>
                  <a:lnTo>
                    <a:pt x="18123" y="19308"/>
                  </a:lnTo>
                  <a:lnTo>
                    <a:pt x="18079" y="19264"/>
                  </a:lnTo>
                  <a:lnTo>
                    <a:pt x="18036" y="19220"/>
                  </a:lnTo>
                  <a:lnTo>
                    <a:pt x="17992" y="19176"/>
                  </a:lnTo>
                  <a:lnTo>
                    <a:pt x="17904" y="19176"/>
                  </a:lnTo>
                  <a:lnTo>
                    <a:pt x="17509" y="19264"/>
                  </a:lnTo>
                  <a:lnTo>
                    <a:pt x="14876" y="18430"/>
                  </a:lnTo>
                  <a:lnTo>
                    <a:pt x="12419" y="17728"/>
                  </a:lnTo>
                  <a:lnTo>
                    <a:pt x="8470" y="16324"/>
                  </a:lnTo>
                  <a:lnTo>
                    <a:pt x="7943" y="16280"/>
                  </a:lnTo>
                  <a:lnTo>
                    <a:pt x="7329" y="16017"/>
                  </a:lnTo>
                  <a:lnTo>
                    <a:pt x="6714" y="15446"/>
                  </a:lnTo>
                  <a:lnTo>
                    <a:pt x="6056" y="14437"/>
                  </a:lnTo>
                  <a:lnTo>
                    <a:pt x="4784" y="11717"/>
                  </a:lnTo>
                  <a:lnTo>
                    <a:pt x="3336" y="9084"/>
                  </a:lnTo>
                  <a:lnTo>
                    <a:pt x="2151" y="7416"/>
                  </a:lnTo>
                  <a:lnTo>
                    <a:pt x="2107" y="7373"/>
                  </a:lnTo>
                  <a:lnTo>
                    <a:pt x="2019" y="7329"/>
                  </a:lnTo>
                  <a:lnTo>
                    <a:pt x="483" y="7241"/>
                  </a:lnTo>
                  <a:lnTo>
                    <a:pt x="352" y="7109"/>
                  </a:lnTo>
                  <a:lnTo>
                    <a:pt x="352" y="5530"/>
                  </a:lnTo>
                  <a:lnTo>
                    <a:pt x="527" y="4871"/>
                  </a:lnTo>
                  <a:lnTo>
                    <a:pt x="1273" y="2765"/>
                  </a:lnTo>
                  <a:lnTo>
                    <a:pt x="2985" y="308"/>
                  </a:lnTo>
                  <a:lnTo>
                    <a:pt x="3028" y="220"/>
                  </a:lnTo>
                  <a:lnTo>
                    <a:pt x="3028" y="176"/>
                  </a:lnTo>
                  <a:lnTo>
                    <a:pt x="2985" y="88"/>
                  </a:lnTo>
                  <a:lnTo>
                    <a:pt x="2941" y="45"/>
                  </a:lnTo>
                  <a:lnTo>
                    <a:pt x="289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4" name="Google Shape;1094;p48"/>
            <p:cNvSpPr/>
            <p:nvPr/>
          </p:nvSpPr>
          <p:spPr>
            <a:xfrm>
              <a:off x="3240650" y="3634725"/>
              <a:ext cx="515600" cy="540850"/>
            </a:xfrm>
            <a:custGeom>
              <a:avLst/>
              <a:gdLst/>
              <a:ahLst/>
              <a:cxnLst/>
              <a:rect l="l" t="t" r="r" b="b"/>
              <a:pathLst>
                <a:path w="20624" h="21634" extrusionOk="0">
                  <a:moveTo>
                    <a:pt x="3291" y="0"/>
                  </a:moveTo>
                  <a:lnTo>
                    <a:pt x="3247" y="44"/>
                  </a:lnTo>
                  <a:lnTo>
                    <a:pt x="3203" y="88"/>
                  </a:lnTo>
                  <a:lnTo>
                    <a:pt x="1624" y="3203"/>
                  </a:lnTo>
                  <a:lnTo>
                    <a:pt x="922" y="4344"/>
                  </a:lnTo>
                  <a:lnTo>
                    <a:pt x="922" y="4388"/>
                  </a:lnTo>
                  <a:lnTo>
                    <a:pt x="439" y="5529"/>
                  </a:lnTo>
                  <a:lnTo>
                    <a:pt x="439" y="5573"/>
                  </a:lnTo>
                  <a:lnTo>
                    <a:pt x="132" y="6538"/>
                  </a:lnTo>
                  <a:lnTo>
                    <a:pt x="132" y="6582"/>
                  </a:lnTo>
                  <a:lnTo>
                    <a:pt x="0" y="7986"/>
                  </a:lnTo>
                  <a:lnTo>
                    <a:pt x="88" y="9171"/>
                  </a:lnTo>
                  <a:lnTo>
                    <a:pt x="88" y="9259"/>
                  </a:lnTo>
                  <a:lnTo>
                    <a:pt x="351" y="9654"/>
                  </a:lnTo>
                  <a:lnTo>
                    <a:pt x="351" y="9698"/>
                  </a:lnTo>
                  <a:lnTo>
                    <a:pt x="2282" y="11541"/>
                  </a:lnTo>
                  <a:lnTo>
                    <a:pt x="2984" y="12550"/>
                  </a:lnTo>
                  <a:lnTo>
                    <a:pt x="4125" y="16806"/>
                  </a:lnTo>
                  <a:lnTo>
                    <a:pt x="4388" y="17552"/>
                  </a:lnTo>
                  <a:lnTo>
                    <a:pt x="4432" y="17640"/>
                  </a:lnTo>
                  <a:lnTo>
                    <a:pt x="4476" y="17684"/>
                  </a:lnTo>
                  <a:lnTo>
                    <a:pt x="6099" y="18430"/>
                  </a:lnTo>
                  <a:lnTo>
                    <a:pt x="6143" y="18474"/>
                  </a:lnTo>
                  <a:lnTo>
                    <a:pt x="8601" y="18957"/>
                  </a:lnTo>
                  <a:lnTo>
                    <a:pt x="10663" y="19220"/>
                  </a:lnTo>
                  <a:lnTo>
                    <a:pt x="15095" y="20668"/>
                  </a:lnTo>
                  <a:lnTo>
                    <a:pt x="17640" y="21414"/>
                  </a:lnTo>
                  <a:lnTo>
                    <a:pt x="18649" y="21633"/>
                  </a:lnTo>
                  <a:lnTo>
                    <a:pt x="18737" y="21633"/>
                  </a:lnTo>
                  <a:lnTo>
                    <a:pt x="20492" y="21194"/>
                  </a:lnTo>
                  <a:lnTo>
                    <a:pt x="20580" y="21151"/>
                  </a:lnTo>
                  <a:lnTo>
                    <a:pt x="20624" y="21107"/>
                  </a:lnTo>
                  <a:lnTo>
                    <a:pt x="20624" y="21019"/>
                  </a:lnTo>
                  <a:lnTo>
                    <a:pt x="20624" y="20975"/>
                  </a:lnTo>
                  <a:lnTo>
                    <a:pt x="20580" y="20887"/>
                  </a:lnTo>
                  <a:lnTo>
                    <a:pt x="20536" y="20843"/>
                  </a:lnTo>
                  <a:lnTo>
                    <a:pt x="20404" y="20843"/>
                  </a:lnTo>
                  <a:lnTo>
                    <a:pt x="18693" y="21282"/>
                  </a:lnTo>
                  <a:lnTo>
                    <a:pt x="17728" y="21107"/>
                  </a:lnTo>
                  <a:lnTo>
                    <a:pt x="15183" y="20317"/>
                  </a:lnTo>
                  <a:lnTo>
                    <a:pt x="10751" y="18869"/>
                  </a:lnTo>
                  <a:lnTo>
                    <a:pt x="10707" y="18869"/>
                  </a:lnTo>
                  <a:lnTo>
                    <a:pt x="8644" y="18605"/>
                  </a:lnTo>
                  <a:lnTo>
                    <a:pt x="6231" y="18123"/>
                  </a:lnTo>
                  <a:lnTo>
                    <a:pt x="4695" y="17377"/>
                  </a:lnTo>
                  <a:lnTo>
                    <a:pt x="4476" y="16719"/>
                  </a:lnTo>
                  <a:lnTo>
                    <a:pt x="3291" y="12418"/>
                  </a:lnTo>
                  <a:lnTo>
                    <a:pt x="3291" y="12374"/>
                  </a:lnTo>
                  <a:lnTo>
                    <a:pt x="2545" y="11321"/>
                  </a:lnTo>
                  <a:lnTo>
                    <a:pt x="614" y="9434"/>
                  </a:lnTo>
                  <a:lnTo>
                    <a:pt x="439" y="9083"/>
                  </a:lnTo>
                  <a:lnTo>
                    <a:pt x="351" y="7986"/>
                  </a:lnTo>
                  <a:lnTo>
                    <a:pt x="483" y="6626"/>
                  </a:lnTo>
                  <a:lnTo>
                    <a:pt x="746" y="5661"/>
                  </a:lnTo>
                  <a:lnTo>
                    <a:pt x="1229" y="4520"/>
                  </a:lnTo>
                  <a:lnTo>
                    <a:pt x="1931" y="3379"/>
                  </a:lnTo>
                  <a:lnTo>
                    <a:pt x="3510" y="263"/>
                  </a:lnTo>
                  <a:lnTo>
                    <a:pt x="3510" y="176"/>
                  </a:lnTo>
                  <a:lnTo>
                    <a:pt x="3510" y="132"/>
                  </a:lnTo>
                  <a:lnTo>
                    <a:pt x="3467" y="44"/>
                  </a:lnTo>
                  <a:lnTo>
                    <a:pt x="342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5" name="Google Shape;1095;p48"/>
            <p:cNvSpPr/>
            <p:nvPr/>
          </p:nvSpPr>
          <p:spPr>
            <a:xfrm>
              <a:off x="3616925" y="3530500"/>
              <a:ext cx="99850" cy="461875"/>
            </a:xfrm>
            <a:custGeom>
              <a:avLst/>
              <a:gdLst/>
              <a:ahLst/>
              <a:cxnLst/>
              <a:rect l="l" t="t" r="r" b="b"/>
              <a:pathLst>
                <a:path w="3994" h="18475" extrusionOk="0">
                  <a:moveTo>
                    <a:pt x="132" y="1"/>
                  </a:moveTo>
                  <a:lnTo>
                    <a:pt x="88" y="44"/>
                  </a:lnTo>
                  <a:lnTo>
                    <a:pt x="44" y="132"/>
                  </a:lnTo>
                  <a:lnTo>
                    <a:pt x="0" y="176"/>
                  </a:lnTo>
                  <a:lnTo>
                    <a:pt x="0" y="659"/>
                  </a:lnTo>
                  <a:lnTo>
                    <a:pt x="0" y="703"/>
                  </a:lnTo>
                  <a:lnTo>
                    <a:pt x="132" y="1931"/>
                  </a:lnTo>
                  <a:lnTo>
                    <a:pt x="176" y="1975"/>
                  </a:lnTo>
                  <a:lnTo>
                    <a:pt x="702" y="3818"/>
                  </a:lnTo>
                  <a:lnTo>
                    <a:pt x="834" y="4915"/>
                  </a:lnTo>
                  <a:lnTo>
                    <a:pt x="219" y="7767"/>
                  </a:lnTo>
                  <a:lnTo>
                    <a:pt x="219" y="7811"/>
                  </a:lnTo>
                  <a:lnTo>
                    <a:pt x="219" y="8689"/>
                  </a:lnTo>
                  <a:lnTo>
                    <a:pt x="219" y="8733"/>
                  </a:lnTo>
                  <a:lnTo>
                    <a:pt x="395" y="9698"/>
                  </a:lnTo>
                  <a:lnTo>
                    <a:pt x="395" y="9742"/>
                  </a:lnTo>
                  <a:lnTo>
                    <a:pt x="1887" y="13603"/>
                  </a:lnTo>
                  <a:lnTo>
                    <a:pt x="2589" y="16017"/>
                  </a:lnTo>
                  <a:lnTo>
                    <a:pt x="3247" y="17860"/>
                  </a:lnTo>
                  <a:lnTo>
                    <a:pt x="3247" y="17904"/>
                  </a:lnTo>
                  <a:lnTo>
                    <a:pt x="3686" y="18430"/>
                  </a:lnTo>
                  <a:lnTo>
                    <a:pt x="3730" y="18474"/>
                  </a:lnTo>
                  <a:lnTo>
                    <a:pt x="3818" y="18474"/>
                  </a:lnTo>
                  <a:lnTo>
                    <a:pt x="3905" y="18430"/>
                  </a:lnTo>
                  <a:lnTo>
                    <a:pt x="3949" y="18386"/>
                  </a:lnTo>
                  <a:lnTo>
                    <a:pt x="3993" y="18343"/>
                  </a:lnTo>
                  <a:lnTo>
                    <a:pt x="3993" y="18255"/>
                  </a:lnTo>
                  <a:lnTo>
                    <a:pt x="3949" y="18211"/>
                  </a:lnTo>
                  <a:lnTo>
                    <a:pt x="3554" y="17684"/>
                  </a:lnTo>
                  <a:lnTo>
                    <a:pt x="2896" y="15929"/>
                  </a:lnTo>
                  <a:lnTo>
                    <a:pt x="2238" y="13472"/>
                  </a:lnTo>
                  <a:lnTo>
                    <a:pt x="746" y="9654"/>
                  </a:lnTo>
                  <a:lnTo>
                    <a:pt x="570" y="8689"/>
                  </a:lnTo>
                  <a:lnTo>
                    <a:pt x="570" y="7855"/>
                  </a:lnTo>
                  <a:lnTo>
                    <a:pt x="1185" y="4959"/>
                  </a:lnTo>
                  <a:lnTo>
                    <a:pt x="1185" y="4871"/>
                  </a:lnTo>
                  <a:lnTo>
                    <a:pt x="1053" y="3774"/>
                  </a:lnTo>
                  <a:lnTo>
                    <a:pt x="1053" y="3730"/>
                  </a:lnTo>
                  <a:lnTo>
                    <a:pt x="483" y="1887"/>
                  </a:lnTo>
                  <a:lnTo>
                    <a:pt x="351" y="659"/>
                  </a:lnTo>
                  <a:lnTo>
                    <a:pt x="351" y="176"/>
                  </a:lnTo>
                  <a:lnTo>
                    <a:pt x="351" y="132"/>
                  </a:lnTo>
                  <a:lnTo>
                    <a:pt x="307" y="88"/>
                  </a:lnTo>
                  <a:lnTo>
                    <a:pt x="263" y="44"/>
                  </a:lnTo>
                  <a:lnTo>
                    <a:pt x="21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6" name="Google Shape;1096;p48"/>
            <p:cNvSpPr/>
            <p:nvPr/>
          </p:nvSpPr>
          <p:spPr>
            <a:xfrm>
              <a:off x="3513800" y="3504175"/>
              <a:ext cx="102050" cy="330225"/>
            </a:xfrm>
            <a:custGeom>
              <a:avLst/>
              <a:gdLst/>
              <a:ahLst/>
              <a:cxnLst/>
              <a:rect l="l" t="t" r="r" b="b"/>
              <a:pathLst>
                <a:path w="4082" h="13209" extrusionOk="0">
                  <a:moveTo>
                    <a:pt x="3906" y="0"/>
                  </a:moveTo>
                  <a:lnTo>
                    <a:pt x="3818" y="44"/>
                  </a:lnTo>
                  <a:lnTo>
                    <a:pt x="3774" y="44"/>
                  </a:lnTo>
                  <a:lnTo>
                    <a:pt x="3730" y="132"/>
                  </a:lnTo>
                  <a:lnTo>
                    <a:pt x="3511" y="703"/>
                  </a:lnTo>
                  <a:lnTo>
                    <a:pt x="3204" y="2677"/>
                  </a:lnTo>
                  <a:lnTo>
                    <a:pt x="1536" y="5705"/>
                  </a:lnTo>
                  <a:lnTo>
                    <a:pt x="790" y="7855"/>
                  </a:lnTo>
                  <a:lnTo>
                    <a:pt x="0" y="10444"/>
                  </a:lnTo>
                  <a:lnTo>
                    <a:pt x="0" y="10488"/>
                  </a:lnTo>
                  <a:lnTo>
                    <a:pt x="88" y="11322"/>
                  </a:lnTo>
                  <a:lnTo>
                    <a:pt x="88" y="11365"/>
                  </a:lnTo>
                  <a:lnTo>
                    <a:pt x="746" y="13121"/>
                  </a:lnTo>
                  <a:lnTo>
                    <a:pt x="790" y="13165"/>
                  </a:lnTo>
                  <a:lnTo>
                    <a:pt x="922" y="13208"/>
                  </a:lnTo>
                  <a:lnTo>
                    <a:pt x="966" y="13208"/>
                  </a:lnTo>
                  <a:lnTo>
                    <a:pt x="1010" y="13165"/>
                  </a:lnTo>
                  <a:lnTo>
                    <a:pt x="1053" y="13121"/>
                  </a:lnTo>
                  <a:lnTo>
                    <a:pt x="1097" y="13033"/>
                  </a:lnTo>
                  <a:lnTo>
                    <a:pt x="1053" y="12989"/>
                  </a:lnTo>
                  <a:lnTo>
                    <a:pt x="439" y="11278"/>
                  </a:lnTo>
                  <a:lnTo>
                    <a:pt x="351" y="10488"/>
                  </a:lnTo>
                  <a:lnTo>
                    <a:pt x="1097" y="7943"/>
                  </a:lnTo>
                  <a:lnTo>
                    <a:pt x="1887" y="5837"/>
                  </a:lnTo>
                  <a:lnTo>
                    <a:pt x="3511" y="2809"/>
                  </a:lnTo>
                  <a:lnTo>
                    <a:pt x="3555" y="2765"/>
                  </a:lnTo>
                  <a:lnTo>
                    <a:pt x="3862" y="790"/>
                  </a:lnTo>
                  <a:lnTo>
                    <a:pt x="4081" y="264"/>
                  </a:lnTo>
                  <a:lnTo>
                    <a:pt x="4081" y="176"/>
                  </a:lnTo>
                  <a:lnTo>
                    <a:pt x="4081" y="132"/>
                  </a:lnTo>
                  <a:lnTo>
                    <a:pt x="4037" y="44"/>
                  </a:lnTo>
                  <a:lnTo>
                    <a:pt x="395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7" name="Google Shape;1097;p48"/>
            <p:cNvSpPr/>
            <p:nvPr/>
          </p:nvSpPr>
          <p:spPr>
            <a:xfrm>
              <a:off x="3422750" y="3478950"/>
              <a:ext cx="183225" cy="256725"/>
            </a:xfrm>
            <a:custGeom>
              <a:avLst/>
              <a:gdLst/>
              <a:ahLst/>
              <a:cxnLst/>
              <a:rect l="l" t="t" r="r" b="b"/>
              <a:pathLst>
                <a:path w="7329" h="10269" extrusionOk="0">
                  <a:moveTo>
                    <a:pt x="7109" y="0"/>
                  </a:moveTo>
                  <a:lnTo>
                    <a:pt x="7065" y="44"/>
                  </a:lnTo>
                  <a:lnTo>
                    <a:pt x="7021" y="88"/>
                  </a:lnTo>
                  <a:lnTo>
                    <a:pt x="6977" y="132"/>
                  </a:lnTo>
                  <a:lnTo>
                    <a:pt x="6933" y="351"/>
                  </a:lnTo>
                  <a:lnTo>
                    <a:pt x="5046" y="1624"/>
                  </a:lnTo>
                  <a:lnTo>
                    <a:pt x="5003" y="1668"/>
                  </a:lnTo>
                  <a:lnTo>
                    <a:pt x="4213" y="2721"/>
                  </a:lnTo>
                  <a:lnTo>
                    <a:pt x="2545" y="5046"/>
                  </a:lnTo>
                  <a:lnTo>
                    <a:pt x="746" y="7855"/>
                  </a:lnTo>
                  <a:lnTo>
                    <a:pt x="702" y="7899"/>
                  </a:lnTo>
                  <a:lnTo>
                    <a:pt x="0" y="10049"/>
                  </a:lnTo>
                  <a:lnTo>
                    <a:pt x="0" y="10093"/>
                  </a:lnTo>
                  <a:lnTo>
                    <a:pt x="0" y="10180"/>
                  </a:lnTo>
                  <a:lnTo>
                    <a:pt x="44" y="10224"/>
                  </a:lnTo>
                  <a:lnTo>
                    <a:pt x="88" y="10268"/>
                  </a:lnTo>
                  <a:lnTo>
                    <a:pt x="176" y="10268"/>
                  </a:lnTo>
                  <a:lnTo>
                    <a:pt x="263" y="10224"/>
                  </a:lnTo>
                  <a:lnTo>
                    <a:pt x="307" y="10137"/>
                  </a:lnTo>
                  <a:lnTo>
                    <a:pt x="1053" y="8030"/>
                  </a:lnTo>
                  <a:lnTo>
                    <a:pt x="2809" y="5222"/>
                  </a:lnTo>
                  <a:lnTo>
                    <a:pt x="4520" y="2896"/>
                  </a:lnTo>
                  <a:lnTo>
                    <a:pt x="5266" y="1931"/>
                  </a:lnTo>
                  <a:lnTo>
                    <a:pt x="7153" y="571"/>
                  </a:lnTo>
                  <a:lnTo>
                    <a:pt x="7240" y="483"/>
                  </a:lnTo>
                  <a:lnTo>
                    <a:pt x="7328" y="220"/>
                  </a:lnTo>
                  <a:lnTo>
                    <a:pt x="7328" y="176"/>
                  </a:lnTo>
                  <a:lnTo>
                    <a:pt x="7284" y="88"/>
                  </a:lnTo>
                  <a:lnTo>
                    <a:pt x="7240" y="44"/>
                  </a:lnTo>
                  <a:lnTo>
                    <a:pt x="719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8" name="Google Shape;1098;p48"/>
            <p:cNvSpPr/>
            <p:nvPr/>
          </p:nvSpPr>
          <p:spPr>
            <a:xfrm>
              <a:off x="3356925" y="3428475"/>
              <a:ext cx="228200" cy="247950"/>
            </a:xfrm>
            <a:custGeom>
              <a:avLst/>
              <a:gdLst/>
              <a:ahLst/>
              <a:cxnLst/>
              <a:rect l="l" t="t" r="r" b="b"/>
              <a:pathLst>
                <a:path w="9128" h="9918" extrusionOk="0">
                  <a:moveTo>
                    <a:pt x="8952" y="1"/>
                  </a:moveTo>
                  <a:lnTo>
                    <a:pt x="8908" y="45"/>
                  </a:lnTo>
                  <a:lnTo>
                    <a:pt x="7548" y="791"/>
                  </a:lnTo>
                  <a:lnTo>
                    <a:pt x="5090" y="2502"/>
                  </a:lnTo>
                  <a:lnTo>
                    <a:pt x="5047" y="2546"/>
                  </a:lnTo>
                  <a:lnTo>
                    <a:pt x="2502" y="6144"/>
                  </a:lnTo>
                  <a:lnTo>
                    <a:pt x="44" y="9654"/>
                  </a:lnTo>
                  <a:lnTo>
                    <a:pt x="0" y="9742"/>
                  </a:lnTo>
                  <a:lnTo>
                    <a:pt x="0" y="9786"/>
                  </a:lnTo>
                  <a:lnTo>
                    <a:pt x="44" y="9874"/>
                  </a:lnTo>
                  <a:lnTo>
                    <a:pt x="88" y="9918"/>
                  </a:lnTo>
                  <a:lnTo>
                    <a:pt x="264" y="9918"/>
                  </a:lnTo>
                  <a:lnTo>
                    <a:pt x="308" y="9874"/>
                  </a:lnTo>
                  <a:lnTo>
                    <a:pt x="2809" y="6363"/>
                  </a:lnTo>
                  <a:lnTo>
                    <a:pt x="5310" y="2765"/>
                  </a:lnTo>
                  <a:lnTo>
                    <a:pt x="7723" y="1098"/>
                  </a:lnTo>
                  <a:lnTo>
                    <a:pt x="9040" y="352"/>
                  </a:lnTo>
                  <a:lnTo>
                    <a:pt x="9127" y="308"/>
                  </a:lnTo>
                  <a:lnTo>
                    <a:pt x="9127" y="220"/>
                  </a:lnTo>
                  <a:lnTo>
                    <a:pt x="9127" y="176"/>
                  </a:lnTo>
                  <a:lnTo>
                    <a:pt x="9127" y="88"/>
                  </a:lnTo>
                  <a:lnTo>
                    <a:pt x="9084" y="45"/>
                  </a:lnTo>
                  <a:lnTo>
                    <a:pt x="904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9" name="Google Shape;1099;p48"/>
            <p:cNvSpPr/>
            <p:nvPr/>
          </p:nvSpPr>
          <p:spPr>
            <a:xfrm>
              <a:off x="906200" y="2307350"/>
              <a:ext cx="948925" cy="1026800"/>
            </a:xfrm>
            <a:custGeom>
              <a:avLst/>
              <a:gdLst/>
              <a:ahLst/>
              <a:cxnLst/>
              <a:rect l="l" t="t" r="r" b="b"/>
              <a:pathLst>
                <a:path w="37957" h="41072" extrusionOk="0">
                  <a:moveTo>
                    <a:pt x="37781" y="0"/>
                  </a:moveTo>
                  <a:lnTo>
                    <a:pt x="37694" y="44"/>
                  </a:lnTo>
                  <a:lnTo>
                    <a:pt x="34929" y="1711"/>
                  </a:lnTo>
                  <a:lnTo>
                    <a:pt x="30453" y="3730"/>
                  </a:lnTo>
                  <a:lnTo>
                    <a:pt x="27338" y="5046"/>
                  </a:lnTo>
                  <a:lnTo>
                    <a:pt x="24222" y="6450"/>
                  </a:lnTo>
                  <a:lnTo>
                    <a:pt x="21282" y="7811"/>
                  </a:lnTo>
                  <a:lnTo>
                    <a:pt x="19571" y="8644"/>
                  </a:lnTo>
                  <a:lnTo>
                    <a:pt x="16587" y="10356"/>
                  </a:lnTo>
                  <a:lnTo>
                    <a:pt x="15007" y="11321"/>
                  </a:lnTo>
                  <a:lnTo>
                    <a:pt x="13252" y="12638"/>
                  </a:lnTo>
                  <a:lnTo>
                    <a:pt x="8996" y="16104"/>
                  </a:lnTo>
                  <a:lnTo>
                    <a:pt x="6889" y="17859"/>
                  </a:lnTo>
                  <a:lnTo>
                    <a:pt x="5661" y="18737"/>
                  </a:lnTo>
                  <a:lnTo>
                    <a:pt x="1712" y="20141"/>
                  </a:lnTo>
                  <a:lnTo>
                    <a:pt x="1712" y="20185"/>
                  </a:lnTo>
                  <a:lnTo>
                    <a:pt x="922" y="20536"/>
                  </a:lnTo>
                  <a:lnTo>
                    <a:pt x="878" y="20624"/>
                  </a:lnTo>
                  <a:lnTo>
                    <a:pt x="834" y="20668"/>
                  </a:lnTo>
                  <a:lnTo>
                    <a:pt x="44" y="24485"/>
                  </a:lnTo>
                  <a:lnTo>
                    <a:pt x="0" y="25626"/>
                  </a:lnTo>
                  <a:lnTo>
                    <a:pt x="0" y="25714"/>
                  </a:lnTo>
                  <a:lnTo>
                    <a:pt x="220" y="26153"/>
                  </a:lnTo>
                  <a:lnTo>
                    <a:pt x="220" y="26240"/>
                  </a:lnTo>
                  <a:lnTo>
                    <a:pt x="2458" y="28698"/>
                  </a:lnTo>
                  <a:lnTo>
                    <a:pt x="4739" y="31155"/>
                  </a:lnTo>
                  <a:lnTo>
                    <a:pt x="6626" y="33744"/>
                  </a:lnTo>
                  <a:lnTo>
                    <a:pt x="8908" y="35806"/>
                  </a:lnTo>
                  <a:lnTo>
                    <a:pt x="10356" y="37211"/>
                  </a:lnTo>
                  <a:lnTo>
                    <a:pt x="10751" y="37649"/>
                  </a:lnTo>
                  <a:lnTo>
                    <a:pt x="10181" y="39624"/>
                  </a:lnTo>
                  <a:lnTo>
                    <a:pt x="10181" y="39668"/>
                  </a:lnTo>
                  <a:lnTo>
                    <a:pt x="10049" y="40896"/>
                  </a:lnTo>
                  <a:lnTo>
                    <a:pt x="10049" y="40984"/>
                  </a:lnTo>
                  <a:lnTo>
                    <a:pt x="10093" y="41028"/>
                  </a:lnTo>
                  <a:lnTo>
                    <a:pt x="10137" y="41072"/>
                  </a:lnTo>
                  <a:lnTo>
                    <a:pt x="10224" y="41072"/>
                  </a:lnTo>
                  <a:lnTo>
                    <a:pt x="10356" y="41028"/>
                  </a:lnTo>
                  <a:lnTo>
                    <a:pt x="10400" y="40940"/>
                  </a:lnTo>
                  <a:lnTo>
                    <a:pt x="10532" y="39712"/>
                  </a:lnTo>
                  <a:lnTo>
                    <a:pt x="11102" y="37649"/>
                  </a:lnTo>
                  <a:lnTo>
                    <a:pt x="11102" y="37562"/>
                  </a:lnTo>
                  <a:lnTo>
                    <a:pt x="11102" y="37518"/>
                  </a:lnTo>
                  <a:lnTo>
                    <a:pt x="10619" y="36947"/>
                  </a:lnTo>
                  <a:lnTo>
                    <a:pt x="9127" y="35543"/>
                  </a:lnTo>
                  <a:lnTo>
                    <a:pt x="6889" y="33525"/>
                  </a:lnTo>
                  <a:lnTo>
                    <a:pt x="5003" y="30936"/>
                  </a:lnTo>
                  <a:lnTo>
                    <a:pt x="2721" y="28478"/>
                  </a:lnTo>
                  <a:lnTo>
                    <a:pt x="527" y="26021"/>
                  </a:lnTo>
                  <a:lnTo>
                    <a:pt x="351" y="25626"/>
                  </a:lnTo>
                  <a:lnTo>
                    <a:pt x="395" y="24529"/>
                  </a:lnTo>
                  <a:lnTo>
                    <a:pt x="1185" y="20843"/>
                  </a:lnTo>
                  <a:lnTo>
                    <a:pt x="1843" y="20492"/>
                  </a:lnTo>
                  <a:lnTo>
                    <a:pt x="5792" y="19044"/>
                  </a:lnTo>
                  <a:lnTo>
                    <a:pt x="5836" y="19044"/>
                  </a:lnTo>
                  <a:lnTo>
                    <a:pt x="7109" y="18123"/>
                  </a:lnTo>
                  <a:lnTo>
                    <a:pt x="9215" y="16367"/>
                  </a:lnTo>
                  <a:lnTo>
                    <a:pt x="13472" y="12901"/>
                  </a:lnTo>
                  <a:lnTo>
                    <a:pt x="15183" y="11584"/>
                  </a:lnTo>
                  <a:lnTo>
                    <a:pt x="16763" y="10663"/>
                  </a:lnTo>
                  <a:lnTo>
                    <a:pt x="19746" y="8952"/>
                  </a:lnTo>
                  <a:lnTo>
                    <a:pt x="21414" y="8118"/>
                  </a:lnTo>
                  <a:lnTo>
                    <a:pt x="24354" y="6758"/>
                  </a:lnTo>
                  <a:lnTo>
                    <a:pt x="27469" y="5353"/>
                  </a:lnTo>
                  <a:lnTo>
                    <a:pt x="30585" y="4037"/>
                  </a:lnTo>
                  <a:lnTo>
                    <a:pt x="35061" y="2019"/>
                  </a:lnTo>
                  <a:lnTo>
                    <a:pt x="35105" y="2019"/>
                  </a:lnTo>
                  <a:lnTo>
                    <a:pt x="37869" y="351"/>
                  </a:lnTo>
                  <a:lnTo>
                    <a:pt x="37913" y="307"/>
                  </a:lnTo>
                  <a:lnTo>
                    <a:pt x="37957" y="219"/>
                  </a:lnTo>
                  <a:lnTo>
                    <a:pt x="37957" y="176"/>
                  </a:lnTo>
                  <a:lnTo>
                    <a:pt x="37957" y="88"/>
                  </a:lnTo>
                  <a:lnTo>
                    <a:pt x="37913" y="44"/>
                  </a:lnTo>
                  <a:lnTo>
                    <a:pt x="37825" y="44"/>
                  </a:lnTo>
                  <a:lnTo>
                    <a:pt x="3778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0" name="Google Shape;1100;p48"/>
            <p:cNvSpPr/>
            <p:nvPr/>
          </p:nvSpPr>
          <p:spPr>
            <a:xfrm>
              <a:off x="970925" y="2329275"/>
              <a:ext cx="908350" cy="911650"/>
            </a:xfrm>
            <a:custGeom>
              <a:avLst/>
              <a:gdLst/>
              <a:ahLst/>
              <a:cxnLst/>
              <a:rect l="l" t="t" r="r" b="b"/>
              <a:pathLst>
                <a:path w="36334" h="36466" extrusionOk="0">
                  <a:moveTo>
                    <a:pt x="36114" y="1"/>
                  </a:moveTo>
                  <a:lnTo>
                    <a:pt x="36070" y="45"/>
                  </a:lnTo>
                  <a:lnTo>
                    <a:pt x="33569" y="1536"/>
                  </a:lnTo>
                  <a:lnTo>
                    <a:pt x="31287" y="2765"/>
                  </a:lnTo>
                  <a:lnTo>
                    <a:pt x="29093" y="3687"/>
                  </a:lnTo>
                  <a:lnTo>
                    <a:pt x="26592" y="4784"/>
                  </a:lnTo>
                  <a:lnTo>
                    <a:pt x="23696" y="6056"/>
                  </a:lnTo>
                  <a:lnTo>
                    <a:pt x="20887" y="7329"/>
                  </a:lnTo>
                  <a:lnTo>
                    <a:pt x="18957" y="8250"/>
                  </a:lnTo>
                  <a:lnTo>
                    <a:pt x="14700" y="10664"/>
                  </a:lnTo>
                  <a:lnTo>
                    <a:pt x="13252" y="11497"/>
                  </a:lnTo>
                  <a:lnTo>
                    <a:pt x="13252" y="11541"/>
                  </a:lnTo>
                  <a:lnTo>
                    <a:pt x="10488" y="13735"/>
                  </a:lnTo>
                  <a:lnTo>
                    <a:pt x="7899" y="15841"/>
                  </a:lnTo>
                  <a:lnTo>
                    <a:pt x="4520" y="18781"/>
                  </a:lnTo>
                  <a:lnTo>
                    <a:pt x="3598" y="19264"/>
                  </a:lnTo>
                  <a:lnTo>
                    <a:pt x="1053" y="20229"/>
                  </a:lnTo>
                  <a:lnTo>
                    <a:pt x="263" y="20537"/>
                  </a:lnTo>
                  <a:lnTo>
                    <a:pt x="220" y="20580"/>
                  </a:lnTo>
                  <a:lnTo>
                    <a:pt x="176" y="20668"/>
                  </a:lnTo>
                  <a:lnTo>
                    <a:pt x="0" y="21195"/>
                  </a:lnTo>
                  <a:lnTo>
                    <a:pt x="0" y="21239"/>
                  </a:lnTo>
                  <a:lnTo>
                    <a:pt x="88" y="22116"/>
                  </a:lnTo>
                  <a:lnTo>
                    <a:pt x="88" y="22204"/>
                  </a:lnTo>
                  <a:lnTo>
                    <a:pt x="1536" y="24398"/>
                  </a:lnTo>
                  <a:lnTo>
                    <a:pt x="4213" y="27909"/>
                  </a:lnTo>
                  <a:lnTo>
                    <a:pt x="5880" y="29839"/>
                  </a:lnTo>
                  <a:lnTo>
                    <a:pt x="7504" y="31594"/>
                  </a:lnTo>
                  <a:lnTo>
                    <a:pt x="8732" y="32999"/>
                  </a:lnTo>
                  <a:lnTo>
                    <a:pt x="9391" y="33876"/>
                  </a:lnTo>
                  <a:lnTo>
                    <a:pt x="9522" y="34271"/>
                  </a:lnTo>
                  <a:lnTo>
                    <a:pt x="8996" y="35807"/>
                  </a:lnTo>
                  <a:lnTo>
                    <a:pt x="8864" y="36246"/>
                  </a:lnTo>
                  <a:lnTo>
                    <a:pt x="8864" y="36290"/>
                  </a:lnTo>
                  <a:lnTo>
                    <a:pt x="8908" y="36377"/>
                  </a:lnTo>
                  <a:lnTo>
                    <a:pt x="8952" y="36421"/>
                  </a:lnTo>
                  <a:lnTo>
                    <a:pt x="8996" y="36465"/>
                  </a:lnTo>
                  <a:lnTo>
                    <a:pt x="9040" y="36465"/>
                  </a:lnTo>
                  <a:lnTo>
                    <a:pt x="9127" y="36421"/>
                  </a:lnTo>
                  <a:lnTo>
                    <a:pt x="9215" y="36334"/>
                  </a:lnTo>
                  <a:lnTo>
                    <a:pt x="9873" y="34359"/>
                  </a:lnTo>
                  <a:lnTo>
                    <a:pt x="9873" y="34227"/>
                  </a:lnTo>
                  <a:lnTo>
                    <a:pt x="9698" y="33745"/>
                  </a:lnTo>
                  <a:lnTo>
                    <a:pt x="9698" y="33657"/>
                  </a:lnTo>
                  <a:lnTo>
                    <a:pt x="8996" y="32779"/>
                  </a:lnTo>
                  <a:lnTo>
                    <a:pt x="7767" y="31375"/>
                  </a:lnTo>
                  <a:lnTo>
                    <a:pt x="6143" y="29620"/>
                  </a:lnTo>
                  <a:lnTo>
                    <a:pt x="4476" y="27689"/>
                  </a:lnTo>
                  <a:lnTo>
                    <a:pt x="1843" y="24223"/>
                  </a:lnTo>
                  <a:lnTo>
                    <a:pt x="439" y="22029"/>
                  </a:lnTo>
                  <a:lnTo>
                    <a:pt x="351" y="21239"/>
                  </a:lnTo>
                  <a:lnTo>
                    <a:pt x="483" y="20844"/>
                  </a:lnTo>
                  <a:lnTo>
                    <a:pt x="3730" y="19615"/>
                  </a:lnTo>
                  <a:lnTo>
                    <a:pt x="3774" y="19615"/>
                  </a:lnTo>
                  <a:lnTo>
                    <a:pt x="4695" y="19045"/>
                  </a:lnTo>
                  <a:lnTo>
                    <a:pt x="8162" y="16105"/>
                  </a:lnTo>
                  <a:lnTo>
                    <a:pt x="10707" y="13998"/>
                  </a:lnTo>
                  <a:lnTo>
                    <a:pt x="13472" y="11804"/>
                  </a:lnTo>
                  <a:lnTo>
                    <a:pt x="14876" y="10971"/>
                  </a:lnTo>
                  <a:lnTo>
                    <a:pt x="19088" y="8557"/>
                  </a:lnTo>
                  <a:lnTo>
                    <a:pt x="21019" y="7636"/>
                  </a:lnTo>
                  <a:lnTo>
                    <a:pt x="23827" y="6363"/>
                  </a:lnTo>
                  <a:lnTo>
                    <a:pt x="26723" y="5135"/>
                  </a:lnTo>
                  <a:lnTo>
                    <a:pt x="29225" y="4038"/>
                  </a:lnTo>
                  <a:lnTo>
                    <a:pt x="31463" y="3072"/>
                  </a:lnTo>
                  <a:lnTo>
                    <a:pt x="33744" y="1844"/>
                  </a:lnTo>
                  <a:lnTo>
                    <a:pt x="36246" y="352"/>
                  </a:lnTo>
                  <a:lnTo>
                    <a:pt x="36289" y="308"/>
                  </a:lnTo>
                  <a:lnTo>
                    <a:pt x="36333" y="220"/>
                  </a:lnTo>
                  <a:lnTo>
                    <a:pt x="36333" y="176"/>
                  </a:lnTo>
                  <a:lnTo>
                    <a:pt x="36289" y="88"/>
                  </a:lnTo>
                  <a:lnTo>
                    <a:pt x="36246" y="45"/>
                  </a:lnTo>
                  <a:lnTo>
                    <a:pt x="3620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1" name="Google Shape;1101;p48"/>
            <p:cNvSpPr/>
            <p:nvPr/>
          </p:nvSpPr>
          <p:spPr>
            <a:xfrm>
              <a:off x="1070750" y="2351225"/>
              <a:ext cx="831550" cy="835950"/>
            </a:xfrm>
            <a:custGeom>
              <a:avLst/>
              <a:gdLst/>
              <a:ahLst/>
              <a:cxnLst/>
              <a:rect l="l" t="t" r="r" b="b"/>
              <a:pathLst>
                <a:path w="33262" h="33438" extrusionOk="0">
                  <a:moveTo>
                    <a:pt x="33086" y="0"/>
                  </a:moveTo>
                  <a:lnTo>
                    <a:pt x="32998" y="44"/>
                  </a:lnTo>
                  <a:lnTo>
                    <a:pt x="29313" y="2194"/>
                  </a:lnTo>
                  <a:lnTo>
                    <a:pt x="26680" y="3511"/>
                  </a:lnTo>
                  <a:lnTo>
                    <a:pt x="23959" y="4695"/>
                  </a:lnTo>
                  <a:lnTo>
                    <a:pt x="21546" y="5749"/>
                  </a:lnTo>
                  <a:lnTo>
                    <a:pt x="18781" y="7021"/>
                  </a:lnTo>
                  <a:lnTo>
                    <a:pt x="16412" y="8162"/>
                  </a:lnTo>
                  <a:lnTo>
                    <a:pt x="14393" y="9215"/>
                  </a:lnTo>
                  <a:lnTo>
                    <a:pt x="12111" y="10532"/>
                  </a:lnTo>
                  <a:lnTo>
                    <a:pt x="10093" y="11760"/>
                  </a:lnTo>
                  <a:lnTo>
                    <a:pt x="7372" y="13954"/>
                  </a:lnTo>
                  <a:lnTo>
                    <a:pt x="4696" y="16192"/>
                  </a:lnTo>
                  <a:lnTo>
                    <a:pt x="1361" y="19132"/>
                  </a:lnTo>
                  <a:lnTo>
                    <a:pt x="307" y="19790"/>
                  </a:lnTo>
                  <a:lnTo>
                    <a:pt x="264" y="19878"/>
                  </a:lnTo>
                  <a:lnTo>
                    <a:pt x="44" y="20185"/>
                  </a:lnTo>
                  <a:lnTo>
                    <a:pt x="0" y="20273"/>
                  </a:lnTo>
                  <a:lnTo>
                    <a:pt x="44" y="20361"/>
                  </a:lnTo>
                  <a:lnTo>
                    <a:pt x="220" y="20975"/>
                  </a:lnTo>
                  <a:lnTo>
                    <a:pt x="264" y="21063"/>
                  </a:lnTo>
                  <a:lnTo>
                    <a:pt x="3467" y="25056"/>
                  </a:lnTo>
                  <a:lnTo>
                    <a:pt x="5924" y="28171"/>
                  </a:lnTo>
                  <a:lnTo>
                    <a:pt x="6714" y="29400"/>
                  </a:lnTo>
                  <a:lnTo>
                    <a:pt x="6977" y="30278"/>
                  </a:lnTo>
                  <a:lnTo>
                    <a:pt x="6977" y="30848"/>
                  </a:lnTo>
                  <a:lnTo>
                    <a:pt x="6187" y="33174"/>
                  </a:lnTo>
                  <a:lnTo>
                    <a:pt x="6144" y="33262"/>
                  </a:lnTo>
                  <a:lnTo>
                    <a:pt x="6187" y="33305"/>
                  </a:lnTo>
                  <a:lnTo>
                    <a:pt x="6231" y="33393"/>
                  </a:lnTo>
                  <a:lnTo>
                    <a:pt x="6275" y="33437"/>
                  </a:lnTo>
                  <a:lnTo>
                    <a:pt x="6319" y="33437"/>
                  </a:lnTo>
                  <a:lnTo>
                    <a:pt x="6451" y="33393"/>
                  </a:lnTo>
                  <a:lnTo>
                    <a:pt x="6495" y="33305"/>
                  </a:lnTo>
                  <a:lnTo>
                    <a:pt x="7328" y="30936"/>
                  </a:lnTo>
                  <a:lnTo>
                    <a:pt x="7328" y="30892"/>
                  </a:lnTo>
                  <a:lnTo>
                    <a:pt x="7328" y="30278"/>
                  </a:lnTo>
                  <a:lnTo>
                    <a:pt x="7328" y="30190"/>
                  </a:lnTo>
                  <a:lnTo>
                    <a:pt x="7021" y="29268"/>
                  </a:lnTo>
                  <a:lnTo>
                    <a:pt x="7021" y="29225"/>
                  </a:lnTo>
                  <a:lnTo>
                    <a:pt x="6187" y="27952"/>
                  </a:lnTo>
                  <a:lnTo>
                    <a:pt x="3730" y="24836"/>
                  </a:lnTo>
                  <a:lnTo>
                    <a:pt x="527" y="20843"/>
                  </a:lnTo>
                  <a:lnTo>
                    <a:pt x="395" y="20317"/>
                  </a:lnTo>
                  <a:lnTo>
                    <a:pt x="527" y="20097"/>
                  </a:lnTo>
                  <a:lnTo>
                    <a:pt x="1580" y="19439"/>
                  </a:lnTo>
                  <a:lnTo>
                    <a:pt x="1580" y="19395"/>
                  </a:lnTo>
                  <a:lnTo>
                    <a:pt x="4915" y="16455"/>
                  </a:lnTo>
                  <a:lnTo>
                    <a:pt x="7592" y="14217"/>
                  </a:lnTo>
                  <a:lnTo>
                    <a:pt x="10268" y="12023"/>
                  </a:lnTo>
                  <a:lnTo>
                    <a:pt x="12287" y="10839"/>
                  </a:lnTo>
                  <a:lnTo>
                    <a:pt x="14569" y="9522"/>
                  </a:lnTo>
                  <a:lnTo>
                    <a:pt x="16587" y="8469"/>
                  </a:lnTo>
                  <a:lnTo>
                    <a:pt x="18957" y="7328"/>
                  </a:lnTo>
                  <a:lnTo>
                    <a:pt x="21677" y="6100"/>
                  </a:lnTo>
                  <a:lnTo>
                    <a:pt x="24091" y="5003"/>
                  </a:lnTo>
                  <a:lnTo>
                    <a:pt x="26811" y="3862"/>
                  </a:lnTo>
                  <a:lnTo>
                    <a:pt x="29488" y="2501"/>
                  </a:lnTo>
                  <a:lnTo>
                    <a:pt x="33174" y="351"/>
                  </a:lnTo>
                  <a:lnTo>
                    <a:pt x="33262" y="264"/>
                  </a:lnTo>
                  <a:lnTo>
                    <a:pt x="33262" y="220"/>
                  </a:lnTo>
                  <a:lnTo>
                    <a:pt x="33262" y="176"/>
                  </a:lnTo>
                  <a:lnTo>
                    <a:pt x="33262" y="88"/>
                  </a:lnTo>
                  <a:lnTo>
                    <a:pt x="33218" y="44"/>
                  </a:lnTo>
                  <a:lnTo>
                    <a:pt x="3313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2" name="Google Shape;1102;p48"/>
            <p:cNvSpPr/>
            <p:nvPr/>
          </p:nvSpPr>
          <p:spPr>
            <a:xfrm>
              <a:off x="1213350" y="2372050"/>
              <a:ext cx="713100" cy="742700"/>
            </a:xfrm>
            <a:custGeom>
              <a:avLst/>
              <a:gdLst/>
              <a:ahLst/>
              <a:cxnLst/>
              <a:rect l="l" t="t" r="r" b="b"/>
              <a:pathLst>
                <a:path w="28524" h="29708" extrusionOk="0">
                  <a:moveTo>
                    <a:pt x="28348" y="1"/>
                  </a:moveTo>
                  <a:lnTo>
                    <a:pt x="28260" y="45"/>
                  </a:lnTo>
                  <a:lnTo>
                    <a:pt x="25100" y="1932"/>
                  </a:lnTo>
                  <a:lnTo>
                    <a:pt x="23214" y="2941"/>
                  </a:lnTo>
                  <a:lnTo>
                    <a:pt x="21239" y="3906"/>
                  </a:lnTo>
                  <a:lnTo>
                    <a:pt x="19308" y="4784"/>
                  </a:lnTo>
                  <a:lnTo>
                    <a:pt x="17334" y="5662"/>
                  </a:lnTo>
                  <a:lnTo>
                    <a:pt x="15052" y="6715"/>
                  </a:lnTo>
                  <a:lnTo>
                    <a:pt x="12726" y="7812"/>
                  </a:lnTo>
                  <a:lnTo>
                    <a:pt x="10400" y="8953"/>
                  </a:lnTo>
                  <a:lnTo>
                    <a:pt x="9303" y="9567"/>
                  </a:lnTo>
                  <a:lnTo>
                    <a:pt x="8163" y="10225"/>
                  </a:lnTo>
                  <a:lnTo>
                    <a:pt x="5925" y="11541"/>
                  </a:lnTo>
                  <a:lnTo>
                    <a:pt x="5925" y="11585"/>
                  </a:lnTo>
                  <a:lnTo>
                    <a:pt x="2195" y="14569"/>
                  </a:lnTo>
                  <a:lnTo>
                    <a:pt x="703" y="16017"/>
                  </a:lnTo>
                  <a:lnTo>
                    <a:pt x="132" y="16719"/>
                  </a:lnTo>
                  <a:lnTo>
                    <a:pt x="89" y="16807"/>
                  </a:lnTo>
                  <a:lnTo>
                    <a:pt x="1" y="17158"/>
                  </a:lnTo>
                  <a:lnTo>
                    <a:pt x="1" y="17246"/>
                  </a:lnTo>
                  <a:lnTo>
                    <a:pt x="132" y="17685"/>
                  </a:lnTo>
                  <a:lnTo>
                    <a:pt x="132" y="17772"/>
                  </a:lnTo>
                  <a:lnTo>
                    <a:pt x="3292" y="22643"/>
                  </a:lnTo>
                  <a:lnTo>
                    <a:pt x="4038" y="24135"/>
                  </a:lnTo>
                  <a:lnTo>
                    <a:pt x="4213" y="25144"/>
                  </a:lnTo>
                  <a:lnTo>
                    <a:pt x="4082" y="25715"/>
                  </a:lnTo>
                  <a:lnTo>
                    <a:pt x="3511" y="26417"/>
                  </a:lnTo>
                  <a:lnTo>
                    <a:pt x="3511" y="26461"/>
                  </a:lnTo>
                  <a:lnTo>
                    <a:pt x="2151" y="29489"/>
                  </a:lnTo>
                  <a:lnTo>
                    <a:pt x="2107" y="29532"/>
                  </a:lnTo>
                  <a:lnTo>
                    <a:pt x="2151" y="29620"/>
                  </a:lnTo>
                  <a:lnTo>
                    <a:pt x="2151" y="29664"/>
                  </a:lnTo>
                  <a:lnTo>
                    <a:pt x="2239" y="29708"/>
                  </a:lnTo>
                  <a:lnTo>
                    <a:pt x="2370" y="29708"/>
                  </a:lnTo>
                  <a:lnTo>
                    <a:pt x="2458" y="29620"/>
                  </a:lnTo>
                  <a:lnTo>
                    <a:pt x="3818" y="26592"/>
                  </a:lnTo>
                  <a:lnTo>
                    <a:pt x="4389" y="25934"/>
                  </a:lnTo>
                  <a:lnTo>
                    <a:pt x="4389" y="25846"/>
                  </a:lnTo>
                  <a:lnTo>
                    <a:pt x="4564" y="25188"/>
                  </a:lnTo>
                  <a:lnTo>
                    <a:pt x="4564" y="25101"/>
                  </a:lnTo>
                  <a:lnTo>
                    <a:pt x="4389" y="24047"/>
                  </a:lnTo>
                  <a:lnTo>
                    <a:pt x="4345" y="23960"/>
                  </a:lnTo>
                  <a:lnTo>
                    <a:pt x="3599" y="22468"/>
                  </a:lnTo>
                  <a:lnTo>
                    <a:pt x="3599" y="22424"/>
                  </a:lnTo>
                  <a:lnTo>
                    <a:pt x="440" y="17597"/>
                  </a:lnTo>
                  <a:lnTo>
                    <a:pt x="352" y="17202"/>
                  </a:lnTo>
                  <a:lnTo>
                    <a:pt x="440" y="16939"/>
                  </a:lnTo>
                  <a:lnTo>
                    <a:pt x="966" y="16281"/>
                  </a:lnTo>
                  <a:lnTo>
                    <a:pt x="2414" y="14833"/>
                  </a:lnTo>
                  <a:lnTo>
                    <a:pt x="6100" y="11849"/>
                  </a:lnTo>
                  <a:lnTo>
                    <a:pt x="8338" y="10532"/>
                  </a:lnTo>
                  <a:lnTo>
                    <a:pt x="9479" y="9874"/>
                  </a:lnTo>
                  <a:lnTo>
                    <a:pt x="10576" y="9260"/>
                  </a:lnTo>
                  <a:lnTo>
                    <a:pt x="12858" y="8119"/>
                  </a:lnTo>
                  <a:lnTo>
                    <a:pt x="15183" y="7022"/>
                  </a:lnTo>
                  <a:lnTo>
                    <a:pt x="17465" y="6013"/>
                  </a:lnTo>
                  <a:lnTo>
                    <a:pt x="19440" y="5135"/>
                  </a:lnTo>
                  <a:lnTo>
                    <a:pt x="21414" y="4213"/>
                  </a:lnTo>
                  <a:lnTo>
                    <a:pt x="23345" y="3248"/>
                  </a:lnTo>
                  <a:lnTo>
                    <a:pt x="25276" y="2239"/>
                  </a:lnTo>
                  <a:lnTo>
                    <a:pt x="28435" y="352"/>
                  </a:lnTo>
                  <a:lnTo>
                    <a:pt x="28523" y="308"/>
                  </a:lnTo>
                  <a:lnTo>
                    <a:pt x="28523" y="220"/>
                  </a:lnTo>
                  <a:lnTo>
                    <a:pt x="28523" y="176"/>
                  </a:lnTo>
                  <a:lnTo>
                    <a:pt x="28523" y="89"/>
                  </a:lnTo>
                  <a:lnTo>
                    <a:pt x="28479" y="45"/>
                  </a:lnTo>
                  <a:lnTo>
                    <a:pt x="2839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3" name="Google Shape;1103;p48"/>
            <p:cNvSpPr/>
            <p:nvPr/>
          </p:nvSpPr>
          <p:spPr>
            <a:xfrm>
              <a:off x="1438250" y="2649600"/>
              <a:ext cx="150300" cy="318150"/>
            </a:xfrm>
            <a:custGeom>
              <a:avLst/>
              <a:gdLst/>
              <a:ahLst/>
              <a:cxnLst/>
              <a:rect l="l" t="t" r="r" b="b"/>
              <a:pathLst>
                <a:path w="6012" h="12726" extrusionOk="0">
                  <a:moveTo>
                    <a:pt x="5836" y="1"/>
                  </a:moveTo>
                  <a:lnTo>
                    <a:pt x="5749" y="45"/>
                  </a:lnTo>
                  <a:lnTo>
                    <a:pt x="2677" y="2239"/>
                  </a:lnTo>
                  <a:lnTo>
                    <a:pt x="1799" y="3028"/>
                  </a:lnTo>
                  <a:lnTo>
                    <a:pt x="1756" y="3072"/>
                  </a:lnTo>
                  <a:lnTo>
                    <a:pt x="1712" y="3160"/>
                  </a:lnTo>
                  <a:lnTo>
                    <a:pt x="1931" y="4476"/>
                  </a:lnTo>
                  <a:lnTo>
                    <a:pt x="2809" y="7767"/>
                  </a:lnTo>
                  <a:lnTo>
                    <a:pt x="3072" y="9303"/>
                  </a:lnTo>
                  <a:lnTo>
                    <a:pt x="3028" y="10269"/>
                  </a:lnTo>
                  <a:lnTo>
                    <a:pt x="2809" y="10664"/>
                  </a:lnTo>
                  <a:lnTo>
                    <a:pt x="702" y="11936"/>
                  </a:lnTo>
                  <a:lnTo>
                    <a:pt x="88" y="12419"/>
                  </a:lnTo>
                  <a:lnTo>
                    <a:pt x="44" y="12463"/>
                  </a:lnTo>
                  <a:lnTo>
                    <a:pt x="0" y="12550"/>
                  </a:lnTo>
                  <a:lnTo>
                    <a:pt x="0" y="12594"/>
                  </a:lnTo>
                  <a:lnTo>
                    <a:pt x="44" y="12682"/>
                  </a:lnTo>
                  <a:lnTo>
                    <a:pt x="88" y="12726"/>
                  </a:lnTo>
                  <a:lnTo>
                    <a:pt x="176" y="12726"/>
                  </a:lnTo>
                  <a:lnTo>
                    <a:pt x="264" y="12682"/>
                  </a:lnTo>
                  <a:lnTo>
                    <a:pt x="922" y="12243"/>
                  </a:lnTo>
                  <a:lnTo>
                    <a:pt x="3028" y="10971"/>
                  </a:lnTo>
                  <a:lnTo>
                    <a:pt x="3116" y="10883"/>
                  </a:lnTo>
                  <a:lnTo>
                    <a:pt x="3379" y="10400"/>
                  </a:lnTo>
                  <a:lnTo>
                    <a:pt x="3379" y="10313"/>
                  </a:lnTo>
                  <a:lnTo>
                    <a:pt x="3423" y="9303"/>
                  </a:lnTo>
                  <a:lnTo>
                    <a:pt x="3423" y="9259"/>
                  </a:lnTo>
                  <a:lnTo>
                    <a:pt x="3160" y="7724"/>
                  </a:lnTo>
                  <a:lnTo>
                    <a:pt x="2282" y="4433"/>
                  </a:lnTo>
                  <a:lnTo>
                    <a:pt x="2107" y="3204"/>
                  </a:lnTo>
                  <a:lnTo>
                    <a:pt x="2896" y="2502"/>
                  </a:lnTo>
                  <a:lnTo>
                    <a:pt x="5968" y="308"/>
                  </a:lnTo>
                  <a:lnTo>
                    <a:pt x="6012" y="264"/>
                  </a:lnTo>
                  <a:lnTo>
                    <a:pt x="6012" y="220"/>
                  </a:lnTo>
                  <a:lnTo>
                    <a:pt x="6012" y="132"/>
                  </a:lnTo>
                  <a:lnTo>
                    <a:pt x="6012" y="88"/>
                  </a:lnTo>
                  <a:lnTo>
                    <a:pt x="5968" y="45"/>
                  </a:lnTo>
                  <a:lnTo>
                    <a:pt x="588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4" name="Google Shape;1104;p48"/>
            <p:cNvSpPr/>
            <p:nvPr/>
          </p:nvSpPr>
          <p:spPr>
            <a:xfrm>
              <a:off x="812950" y="2979800"/>
              <a:ext cx="295125" cy="758050"/>
            </a:xfrm>
            <a:custGeom>
              <a:avLst/>
              <a:gdLst/>
              <a:ahLst/>
              <a:cxnLst/>
              <a:rect l="l" t="t" r="r" b="b"/>
              <a:pathLst>
                <a:path w="11805" h="30322" extrusionOk="0">
                  <a:moveTo>
                    <a:pt x="88" y="1"/>
                  </a:moveTo>
                  <a:lnTo>
                    <a:pt x="44" y="88"/>
                  </a:lnTo>
                  <a:lnTo>
                    <a:pt x="0" y="132"/>
                  </a:lnTo>
                  <a:lnTo>
                    <a:pt x="0" y="220"/>
                  </a:lnTo>
                  <a:lnTo>
                    <a:pt x="395" y="1580"/>
                  </a:lnTo>
                  <a:lnTo>
                    <a:pt x="790" y="3906"/>
                  </a:lnTo>
                  <a:lnTo>
                    <a:pt x="1010" y="6495"/>
                  </a:lnTo>
                  <a:lnTo>
                    <a:pt x="1054" y="6539"/>
                  </a:lnTo>
                  <a:lnTo>
                    <a:pt x="1317" y="7373"/>
                  </a:lnTo>
                  <a:lnTo>
                    <a:pt x="1361" y="7460"/>
                  </a:lnTo>
                  <a:lnTo>
                    <a:pt x="4739" y="10707"/>
                  </a:lnTo>
                  <a:lnTo>
                    <a:pt x="7855" y="13735"/>
                  </a:lnTo>
                  <a:lnTo>
                    <a:pt x="8469" y="14481"/>
                  </a:lnTo>
                  <a:lnTo>
                    <a:pt x="9435" y="18255"/>
                  </a:lnTo>
                  <a:lnTo>
                    <a:pt x="9435" y="18299"/>
                  </a:lnTo>
                  <a:lnTo>
                    <a:pt x="10093" y="19747"/>
                  </a:lnTo>
                  <a:lnTo>
                    <a:pt x="9917" y="23257"/>
                  </a:lnTo>
                  <a:lnTo>
                    <a:pt x="9917" y="23345"/>
                  </a:lnTo>
                  <a:lnTo>
                    <a:pt x="11102" y="26153"/>
                  </a:lnTo>
                  <a:lnTo>
                    <a:pt x="11453" y="30190"/>
                  </a:lnTo>
                  <a:lnTo>
                    <a:pt x="11497" y="30278"/>
                  </a:lnTo>
                  <a:lnTo>
                    <a:pt x="11629" y="30322"/>
                  </a:lnTo>
                  <a:lnTo>
                    <a:pt x="11716" y="30322"/>
                  </a:lnTo>
                  <a:lnTo>
                    <a:pt x="11760" y="30278"/>
                  </a:lnTo>
                  <a:lnTo>
                    <a:pt x="11804" y="30190"/>
                  </a:lnTo>
                  <a:lnTo>
                    <a:pt x="11804" y="30146"/>
                  </a:lnTo>
                  <a:lnTo>
                    <a:pt x="11453" y="26109"/>
                  </a:lnTo>
                  <a:lnTo>
                    <a:pt x="11453" y="26022"/>
                  </a:lnTo>
                  <a:lnTo>
                    <a:pt x="10268" y="23257"/>
                  </a:lnTo>
                  <a:lnTo>
                    <a:pt x="10444" y="19703"/>
                  </a:lnTo>
                  <a:lnTo>
                    <a:pt x="10444" y="19615"/>
                  </a:lnTo>
                  <a:lnTo>
                    <a:pt x="9742" y="18123"/>
                  </a:lnTo>
                  <a:lnTo>
                    <a:pt x="8777" y="14350"/>
                  </a:lnTo>
                  <a:lnTo>
                    <a:pt x="8733" y="14306"/>
                  </a:lnTo>
                  <a:lnTo>
                    <a:pt x="8118" y="13516"/>
                  </a:lnTo>
                  <a:lnTo>
                    <a:pt x="8118" y="13472"/>
                  </a:lnTo>
                  <a:lnTo>
                    <a:pt x="4959" y="10444"/>
                  </a:lnTo>
                  <a:lnTo>
                    <a:pt x="1624" y="7241"/>
                  </a:lnTo>
                  <a:lnTo>
                    <a:pt x="1361" y="6451"/>
                  </a:lnTo>
                  <a:lnTo>
                    <a:pt x="1097" y="3862"/>
                  </a:lnTo>
                  <a:lnTo>
                    <a:pt x="746" y="1493"/>
                  </a:lnTo>
                  <a:lnTo>
                    <a:pt x="351" y="132"/>
                  </a:lnTo>
                  <a:lnTo>
                    <a:pt x="308" y="45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5" name="Google Shape;1105;p48"/>
            <p:cNvSpPr/>
            <p:nvPr/>
          </p:nvSpPr>
          <p:spPr>
            <a:xfrm>
              <a:off x="752600" y="2734075"/>
              <a:ext cx="357675" cy="1117875"/>
            </a:xfrm>
            <a:custGeom>
              <a:avLst/>
              <a:gdLst/>
              <a:ahLst/>
              <a:cxnLst/>
              <a:rect l="l" t="t" r="r" b="b"/>
              <a:pathLst>
                <a:path w="14307" h="44715" extrusionOk="0">
                  <a:moveTo>
                    <a:pt x="2590" y="0"/>
                  </a:moveTo>
                  <a:lnTo>
                    <a:pt x="1274" y="395"/>
                  </a:lnTo>
                  <a:lnTo>
                    <a:pt x="1142" y="483"/>
                  </a:lnTo>
                  <a:lnTo>
                    <a:pt x="133" y="2151"/>
                  </a:lnTo>
                  <a:lnTo>
                    <a:pt x="133" y="2238"/>
                  </a:lnTo>
                  <a:lnTo>
                    <a:pt x="1" y="4257"/>
                  </a:lnTo>
                  <a:lnTo>
                    <a:pt x="1" y="4301"/>
                  </a:lnTo>
                  <a:lnTo>
                    <a:pt x="133" y="6846"/>
                  </a:lnTo>
                  <a:lnTo>
                    <a:pt x="133" y="6890"/>
                  </a:lnTo>
                  <a:lnTo>
                    <a:pt x="1054" y="9874"/>
                  </a:lnTo>
                  <a:lnTo>
                    <a:pt x="1800" y="12989"/>
                  </a:lnTo>
                  <a:lnTo>
                    <a:pt x="2195" y="15227"/>
                  </a:lnTo>
                  <a:lnTo>
                    <a:pt x="2458" y="17245"/>
                  </a:lnTo>
                  <a:lnTo>
                    <a:pt x="3029" y="19878"/>
                  </a:lnTo>
                  <a:lnTo>
                    <a:pt x="3424" y="21151"/>
                  </a:lnTo>
                  <a:lnTo>
                    <a:pt x="3424" y="21239"/>
                  </a:lnTo>
                  <a:lnTo>
                    <a:pt x="4257" y="22379"/>
                  </a:lnTo>
                  <a:lnTo>
                    <a:pt x="4257" y="22423"/>
                  </a:lnTo>
                  <a:lnTo>
                    <a:pt x="5486" y="23740"/>
                  </a:lnTo>
                  <a:lnTo>
                    <a:pt x="6144" y="25407"/>
                  </a:lnTo>
                  <a:lnTo>
                    <a:pt x="6188" y="25407"/>
                  </a:lnTo>
                  <a:lnTo>
                    <a:pt x="7680" y="27557"/>
                  </a:lnTo>
                  <a:lnTo>
                    <a:pt x="8689" y="29181"/>
                  </a:lnTo>
                  <a:lnTo>
                    <a:pt x="9084" y="30190"/>
                  </a:lnTo>
                  <a:lnTo>
                    <a:pt x="9084" y="32121"/>
                  </a:lnTo>
                  <a:lnTo>
                    <a:pt x="9084" y="32165"/>
                  </a:lnTo>
                  <a:lnTo>
                    <a:pt x="9304" y="32998"/>
                  </a:lnTo>
                  <a:lnTo>
                    <a:pt x="9304" y="33042"/>
                  </a:lnTo>
                  <a:lnTo>
                    <a:pt x="10488" y="35368"/>
                  </a:lnTo>
                  <a:lnTo>
                    <a:pt x="10532" y="35368"/>
                  </a:lnTo>
                  <a:lnTo>
                    <a:pt x="11585" y="36992"/>
                  </a:lnTo>
                  <a:lnTo>
                    <a:pt x="12551" y="39317"/>
                  </a:lnTo>
                  <a:lnTo>
                    <a:pt x="13560" y="41555"/>
                  </a:lnTo>
                  <a:lnTo>
                    <a:pt x="13955" y="43179"/>
                  </a:lnTo>
                  <a:lnTo>
                    <a:pt x="13955" y="44276"/>
                  </a:lnTo>
                  <a:lnTo>
                    <a:pt x="13955" y="44495"/>
                  </a:lnTo>
                  <a:lnTo>
                    <a:pt x="13955" y="44583"/>
                  </a:lnTo>
                  <a:lnTo>
                    <a:pt x="13955" y="44627"/>
                  </a:lnTo>
                  <a:lnTo>
                    <a:pt x="14043" y="44671"/>
                  </a:lnTo>
                  <a:lnTo>
                    <a:pt x="14087" y="44715"/>
                  </a:lnTo>
                  <a:lnTo>
                    <a:pt x="14130" y="44715"/>
                  </a:lnTo>
                  <a:lnTo>
                    <a:pt x="14218" y="44671"/>
                  </a:lnTo>
                  <a:lnTo>
                    <a:pt x="14306" y="44539"/>
                  </a:lnTo>
                  <a:lnTo>
                    <a:pt x="14306" y="44320"/>
                  </a:lnTo>
                  <a:lnTo>
                    <a:pt x="14306" y="44276"/>
                  </a:lnTo>
                  <a:lnTo>
                    <a:pt x="14306" y="43135"/>
                  </a:lnTo>
                  <a:lnTo>
                    <a:pt x="14306" y="43091"/>
                  </a:lnTo>
                  <a:lnTo>
                    <a:pt x="13911" y="41467"/>
                  </a:lnTo>
                  <a:lnTo>
                    <a:pt x="13867" y="41423"/>
                  </a:lnTo>
                  <a:lnTo>
                    <a:pt x="12858" y="39186"/>
                  </a:lnTo>
                  <a:lnTo>
                    <a:pt x="11893" y="36860"/>
                  </a:lnTo>
                  <a:lnTo>
                    <a:pt x="11893" y="36816"/>
                  </a:lnTo>
                  <a:lnTo>
                    <a:pt x="10796" y="35192"/>
                  </a:lnTo>
                  <a:lnTo>
                    <a:pt x="9611" y="32911"/>
                  </a:lnTo>
                  <a:lnTo>
                    <a:pt x="9435" y="32077"/>
                  </a:lnTo>
                  <a:lnTo>
                    <a:pt x="9435" y="30146"/>
                  </a:lnTo>
                  <a:lnTo>
                    <a:pt x="9435" y="30058"/>
                  </a:lnTo>
                  <a:lnTo>
                    <a:pt x="9040" y="29049"/>
                  </a:lnTo>
                  <a:lnTo>
                    <a:pt x="8996" y="29005"/>
                  </a:lnTo>
                  <a:lnTo>
                    <a:pt x="7987" y="27338"/>
                  </a:lnTo>
                  <a:lnTo>
                    <a:pt x="6495" y="25232"/>
                  </a:lnTo>
                  <a:lnTo>
                    <a:pt x="5793" y="23564"/>
                  </a:lnTo>
                  <a:lnTo>
                    <a:pt x="5749" y="23520"/>
                  </a:lnTo>
                  <a:lnTo>
                    <a:pt x="4521" y="22160"/>
                  </a:lnTo>
                  <a:lnTo>
                    <a:pt x="3731" y="21063"/>
                  </a:lnTo>
                  <a:lnTo>
                    <a:pt x="3380" y="19790"/>
                  </a:lnTo>
                  <a:lnTo>
                    <a:pt x="2809" y="17202"/>
                  </a:lnTo>
                  <a:lnTo>
                    <a:pt x="2546" y="15183"/>
                  </a:lnTo>
                  <a:lnTo>
                    <a:pt x="2107" y="12901"/>
                  </a:lnTo>
                  <a:lnTo>
                    <a:pt x="1405" y="9786"/>
                  </a:lnTo>
                  <a:lnTo>
                    <a:pt x="484" y="6802"/>
                  </a:lnTo>
                  <a:lnTo>
                    <a:pt x="352" y="4257"/>
                  </a:lnTo>
                  <a:lnTo>
                    <a:pt x="484" y="2282"/>
                  </a:lnTo>
                  <a:lnTo>
                    <a:pt x="1405" y="703"/>
                  </a:lnTo>
                  <a:lnTo>
                    <a:pt x="2678" y="352"/>
                  </a:lnTo>
                  <a:lnTo>
                    <a:pt x="2722" y="308"/>
                  </a:lnTo>
                  <a:lnTo>
                    <a:pt x="2765" y="264"/>
                  </a:lnTo>
                  <a:lnTo>
                    <a:pt x="2809" y="220"/>
                  </a:lnTo>
                  <a:lnTo>
                    <a:pt x="2809" y="132"/>
                  </a:lnTo>
                  <a:lnTo>
                    <a:pt x="2765" y="88"/>
                  </a:lnTo>
                  <a:lnTo>
                    <a:pt x="2722" y="44"/>
                  </a:lnTo>
                  <a:lnTo>
                    <a:pt x="263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6" name="Google Shape;1106;p48"/>
            <p:cNvSpPr/>
            <p:nvPr/>
          </p:nvSpPr>
          <p:spPr>
            <a:xfrm>
              <a:off x="699950" y="2628750"/>
              <a:ext cx="400450" cy="1287925"/>
            </a:xfrm>
            <a:custGeom>
              <a:avLst/>
              <a:gdLst/>
              <a:ahLst/>
              <a:cxnLst/>
              <a:rect l="l" t="t" r="r" b="b"/>
              <a:pathLst>
                <a:path w="16018" h="51517" extrusionOk="0">
                  <a:moveTo>
                    <a:pt x="11848" y="1"/>
                  </a:moveTo>
                  <a:lnTo>
                    <a:pt x="9918" y="1010"/>
                  </a:lnTo>
                  <a:lnTo>
                    <a:pt x="7636" y="1844"/>
                  </a:lnTo>
                  <a:lnTo>
                    <a:pt x="5574" y="2546"/>
                  </a:lnTo>
                  <a:lnTo>
                    <a:pt x="2765" y="3204"/>
                  </a:lnTo>
                  <a:lnTo>
                    <a:pt x="352" y="3994"/>
                  </a:lnTo>
                  <a:lnTo>
                    <a:pt x="264" y="4082"/>
                  </a:lnTo>
                  <a:lnTo>
                    <a:pt x="220" y="4126"/>
                  </a:lnTo>
                  <a:lnTo>
                    <a:pt x="1" y="5003"/>
                  </a:lnTo>
                  <a:lnTo>
                    <a:pt x="1" y="5047"/>
                  </a:lnTo>
                  <a:lnTo>
                    <a:pt x="88" y="7461"/>
                  </a:lnTo>
                  <a:lnTo>
                    <a:pt x="220" y="9655"/>
                  </a:lnTo>
                  <a:lnTo>
                    <a:pt x="220" y="9699"/>
                  </a:lnTo>
                  <a:lnTo>
                    <a:pt x="1098" y="11849"/>
                  </a:lnTo>
                  <a:lnTo>
                    <a:pt x="1493" y="12990"/>
                  </a:lnTo>
                  <a:lnTo>
                    <a:pt x="1800" y="14174"/>
                  </a:lnTo>
                  <a:lnTo>
                    <a:pt x="2370" y="16544"/>
                  </a:lnTo>
                  <a:lnTo>
                    <a:pt x="2897" y="18957"/>
                  </a:lnTo>
                  <a:lnTo>
                    <a:pt x="3380" y="21371"/>
                  </a:lnTo>
                  <a:lnTo>
                    <a:pt x="3774" y="23477"/>
                  </a:lnTo>
                  <a:lnTo>
                    <a:pt x="4213" y="25539"/>
                  </a:lnTo>
                  <a:lnTo>
                    <a:pt x="4959" y="29576"/>
                  </a:lnTo>
                  <a:lnTo>
                    <a:pt x="5003" y="29664"/>
                  </a:lnTo>
                  <a:lnTo>
                    <a:pt x="6978" y="32911"/>
                  </a:lnTo>
                  <a:lnTo>
                    <a:pt x="7680" y="34315"/>
                  </a:lnTo>
                  <a:lnTo>
                    <a:pt x="7943" y="35851"/>
                  </a:lnTo>
                  <a:lnTo>
                    <a:pt x="7987" y="35895"/>
                  </a:lnTo>
                  <a:lnTo>
                    <a:pt x="8514" y="37211"/>
                  </a:lnTo>
                  <a:lnTo>
                    <a:pt x="8557" y="37255"/>
                  </a:lnTo>
                  <a:lnTo>
                    <a:pt x="9654" y="39230"/>
                  </a:lnTo>
                  <a:lnTo>
                    <a:pt x="11059" y="41292"/>
                  </a:lnTo>
                  <a:lnTo>
                    <a:pt x="11936" y="42697"/>
                  </a:lnTo>
                  <a:lnTo>
                    <a:pt x="12989" y="45022"/>
                  </a:lnTo>
                  <a:lnTo>
                    <a:pt x="13033" y="45022"/>
                  </a:lnTo>
                  <a:lnTo>
                    <a:pt x="15403" y="48620"/>
                  </a:lnTo>
                  <a:lnTo>
                    <a:pt x="15666" y="49279"/>
                  </a:lnTo>
                  <a:lnTo>
                    <a:pt x="15534" y="50814"/>
                  </a:lnTo>
                  <a:lnTo>
                    <a:pt x="15403" y="51297"/>
                  </a:lnTo>
                  <a:lnTo>
                    <a:pt x="15403" y="51385"/>
                  </a:lnTo>
                  <a:lnTo>
                    <a:pt x="15403" y="51429"/>
                  </a:lnTo>
                  <a:lnTo>
                    <a:pt x="15447" y="51473"/>
                  </a:lnTo>
                  <a:lnTo>
                    <a:pt x="15491" y="51516"/>
                  </a:lnTo>
                  <a:lnTo>
                    <a:pt x="15666" y="51516"/>
                  </a:lnTo>
                  <a:lnTo>
                    <a:pt x="15710" y="51429"/>
                  </a:lnTo>
                  <a:lnTo>
                    <a:pt x="15885" y="50902"/>
                  </a:lnTo>
                  <a:lnTo>
                    <a:pt x="15885" y="50858"/>
                  </a:lnTo>
                  <a:lnTo>
                    <a:pt x="16017" y="49235"/>
                  </a:lnTo>
                  <a:lnTo>
                    <a:pt x="16017" y="49147"/>
                  </a:lnTo>
                  <a:lnTo>
                    <a:pt x="15710" y="48445"/>
                  </a:lnTo>
                  <a:lnTo>
                    <a:pt x="15666" y="48445"/>
                  </a:lnTo>
                  <a:lnTo>
                    <a:pt x="13340" y="44847"/>
                  </a:lnTo>
                  <a:lnTo>
                    <a:pt x="12243" y="42521"/>
                  </a:lnTo>
                  <a:lnTo>
                    <a:pt x="11322" y="41073"/>
                  </a:lnTo>
                  <a:lnTo>
                    <a:pt x="9962" y="39054"/>
                  </a:lnTo>
                  <a:lnTo>
                    <a:pt x="8865" y="37080"/>
                  </a:lnTo>
                  <a:lnTo>
                    <a:pt x="8294" y="35763"/>
                  </a:lnTo>
                  <a:lnTo>
                    <a:pt x="8031" y="34228"/>
                  </a:lnTo>
                  <a:lnTo>
                    <a:pt x="8031" y="34184"/>
                  </a:lnTo>
                  <a:lnTo>
                    <a:pt x="7285" y="32736"/>
                  </a:lnTo>
                  <a:lnTo>
                    <a:pt x="5310" y="29489"/>
                  </a:lnTo>
                  <a:lnTo>
                    <a:pt x="4564" y="25495"/>
                  </a:lnTo>
                  <a:lnTo>
                    <a:pt x="4125" y="23389"/>
                  </a:lnTo>
                  <a:lnTo>
                    <a:pt x="3731" y="21327"/>
                  </a:lnTo>
                  <a:lnTo>
                    <a:pt x="3248" y="18913"/>
                  </a:lnTo>
                  <a:lnTo>
                    <a:pt x="2721" y="16456"/>
                  </a:lnTo>
                  <a:lnTo>
                    <a:pt x="2151" y="14087"/>
                  </a:lnTo>
                  <a:lnTo>
                    <a:pt x="1800" y="12902"/>
                  </a:lnTo>
                  <a:lnTo>
                    <a:pt x="1449" y="11717"/>
                  </a:lnTo>
                  <a:lnTo>
                    <a:pt x="571" y="9611"/>
                  </a:lnTo>
                  <a:lnTo>
                    <a:pt x="440" y="7417"/>
                  </a:lnTo>
                  <a:lnTo>
                    <a:pt x="352" y="5091"/>
                  </a:lnTo>
                  <a:lnTo>
                    <a:pt x="571" y="4301"/>
                  </a:lnTo>
                  <a:lnTo>
                    <a:pt x="2853" y="3555"/>
                  </a:lnTo>
                  <a:lnTo>
                    <a:pt x="5705" y="2853"/>
                  </a:lnTo>
                  <a:lnTo>
                    <a:pt x="7768" y="2195"/>
                  </a:lnTo>
                  <a:lnTo>
                    <a:pt x="10049" y="1317"/>
                  </a:lnTo>
                  <a:lnTo>
                    <a:pt x="12024" y="308"/>
                  </a:lnTo>
                  <a:lnTo>
                    <a:pt x="12068" y="264"/>
                  </a:lnTo>
                  <a:lnTo>
                    <a:pt x="12112" y="220"/>
                  </a:lnTo>
                  <a:lnTo>
                    <a:pt x="12112" y="133"/>
                  </a:lnTo>
                  <a:lnTo>
                    <a:pt x="12112" y="89"/>
                  </a:lnTo>
                  <a:lnTo>
                    <a:pt x="12068" y="45"/>
                  </a:lnTo>
                  <a:lnTo>
                    <a:pt x="1198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7" name="Google Shape;1107;p48"/>
            <p:cNvSpPr/>
            <p:nvPr/>
          </p:nvSpPr>
          <p:spPr>
            <a:xfrm>
              <a:off x="651675" y="2566225"/>
              <a:ext cx="432250" cy="1407500"/>
            </a:xfrm>
            <a:custGeom>
              <a:avLst/>
              <a:gdLst/>
              <a:ahLst/>
              <a:cxnLst/>
              <a:rect l="l" t="t" r="r" b="b"/>
              <a:pathLst>
                <a:path w="17290" h="56300" extrusionOk="0">
                  <a:moveTo>
                    <a:pt x="14745" y="1"/>
                  </a:moveTo>
                  <a:lnTo>
                    <a:pt x="14657" y="45"/>
                  </a:lnTo>
                  <a:lnTo>
                    <a:pt x="12112" y="1756"/>
                  </a:lnTo>
                  <a:lnTo>
                    <a:pt x="9479" y="2809"/>
                  </a:lnTo>
                  <a:lnTo>
                    <a:pt x="7548" y="3511"/>
                  </a:lnTo>
                  <a:lnTo>
                    <a:pt x="4345" y="4301"/>
                  </a:lnTo>
                  <a:lnTo>
                    <a:pt x="4301" y="4301"/>
                  </a:lnTo>
                  <a:lnTo>
                    <a:pt x="2765" y="5179"/>
                  </a:lnTo>
                  <a:lnTo>
                    <a:pt x="2722" y="5179"/>
                  </a:lnTo>
                  <a:lnTo>
                    <a:pt x="879" y="6539"/>
                  </a:lnTo>
                  <a:lnTo>
                    <a:pt x="879" y="6583"/>
                  </a:lnTo>
                  <a:lnTo>
                    <a:pt x="264" y="7153"/>
                  </a:lnTo>
                  <a:lnTo>
                    <a:pt x="220" y="7241"/>
                  </a:lnTo>
                  <a:lnTo>
                    <a:pt x="1" y="7987"/>
                  </a:lnTo>
                  <a:lnTo>
                    <a:pt x="1" y="8031"/>
                  </a:lnTo>
                  <a:lnTo>
                    <a:pt x="133" y="10093"/>
                  </a:lnTo>
                  <a:lnTo>
                    <a:pt x="133" y="10181"/>
                  </a:lnTo>
                  <a:lnTo>
                    <a:pt x="1317" y="12902"/>
                  </a:lnTo>
                  <a:lnTo>
                    <a:pt x="2327" y="16193"/>
                  </a:lnTo>
                  <a:lnTo>
                    <a:pt x="3160" y="20010"/>
                  </a:lnTo>
                  <a:lnTo>
                    <a:pt x="3599" y="22511"/>
                  </a:lnTo>
                  <a:lnTo>
                    <a:pt x="4740" y="27119"/>
                  </a:lnTo>
                  <a:lnTo>
                    <a:pt x="5398" y="30278"/>
                  </a:lnTo>
                  <a:lnTo>
                    <a:pt x="5705" y="32297"/>
                  </a:lnTo>
                  <a:lnTo>
                    <a:pt x="5662" y="34710"/>
                  </a:lnTo>
                  <a:lnTo>
                    <a:pt x="5749" y="35719"/>
                  </a:lnTo>
                  <a:lnTo>
                    <a:pt x="5749" y="35763"/>
                  </a:lnTo>
                  <a:lnTo>
                    <a:pt x="6671" y="37913"/>
                  </a:lnTo>
                  <a:lnTo>
                    <a:pt x="7768" y="40020"/>
                  </a:lnTo>
                  <a:lnTo>
                    <a:pt x="9172" y="42082"/>
                  </a:lnTo>
                  <a:lnTo>
                    <a:pt x="10445" y="44013"/>
                  </a:lnTo>
                  <a:lnTo>
                    <a:pt x="11761" y="45900"/>
                  </a:lnTo>
                  <a:lnTo>
                    <a:pt x="12726" y="47830"/>
                  </a:lnTo>
                  <a:lnTo>
                    <a:pt x="12726" y="47874"/>
                  </a:lnTo>
                  <a:lnTo>
                    <a:pt x="13999" y="49849"/>
                  </a:lnTo>
                  <a:lnTo>
                    <a:pt x="15315" y="51736"/>
                  </a:lnTo>
                  <a:lnTo>
                    <a:pt x="16632" y="53535"/>
                  </a:lnTo>
                  <a:lnTo>
                    <a:pt x="16939" y="54105"/>
                  </a:lnTo>
                  <a:lnTo>
                    <a:pt x="16939" y="54544"/>
                  </a:lnTo>
                  <a:lnTo>
                    <a:pt x="16325" y="55948"/>
                  </a:lnTo>
                  <a:lnTo>
                    <a:pt x="16325" y="55992"/>
                  </a:lnTo>
                  <a:lnTo>
                    <a:pt x="16281" y="56080"/>
                  </a:lnTo>
                  <a:lnTo>
                    <a:pt x="16281" y="56168"/>
                  </a:lnTo>
                  <a:lnTo>
                    <a:pt x="16325" y="56211"/>
                  </a:lnTo>
                  <a:lnTo>
                    <a:pt x="16368" y="56255"/>
                  </a:lnTo>
                  <a:lnTo>
                    <a:pt x="16412" y="56299"/>
                  </a:lnTo>
                  <a:lnTo>
                    <a:pt x="16456" y="56299"/>
                  </a:lnTo>
                  <a:lnTo>
                    <a:pt x="16544" y="56255"/>
                  </a:lnTo>
                  <a:lnTo>
                    <a:pt x="16632" y="56168"/>
                  </a:lnTo>
                  <a:lnTo>
                    <a:pt x="16632" y="56080"/>
                  </a:lnTo>
                  <a:lnTo>
                    <a:pt x="17246" y="54676"/>
                  </a:lnTo>
                  <a:lnTo>
                    <a:pt x="17290" y="54588"/>
                  </a:lnTo>
                  <a:lnTo>
                    <a:pt x="17290" y="54061"/>
                  </a:lnTo>
                  <a:lnTo>
                    <a:pt x="17290" y="53974"/>
                  </a:lnTo>
                  <a:lnTo>
                    <a:pt x="16895" y="53359"/>
                  </a:lnTo>
                  <a:lnTo>
                    <a:pt x="15579" y="51560"/>
                  </a:lnTo>
                  <a:lnTo>
                    <a:pt x="14306" y="49673"/>
                  </a:lnTo>
                  <a:lnTo>
                    <a:pt x="13033" y="47699"/>
                  </a:lnTo>
                  <a:lnTo>
                    <a:pt x="12068" y="45724"/>
                  </a:lnTo>
                  <a:lnTo>
                    <a:pt x="10752" y="43837"/>
                  </a:lnTo>
                  <a:lnTo>
                    <a:pt x="9435" y="41906"/>
                  </a:lnTo>
                  <a:lnTo>
                    <a:pt x="8075" y="39844"/>
                  </a:lnTo>
                  <a:lnTo>
                    <a:pt x="6978" y="37782"/>
                  </a:lnTo>
                  <a:lnTo>
                    <a:pt x="6100" y="35632"/>
                  </a:lnTo>
                  <a:lnTo>
                    <a:pt x="6013" y="34710"/>
                  </a:lnTo>
                  <a:lnTo>
                    <a:pt x="6056" y="32253"/>
                  </a:lnTo>
                  <a:lnTo>
                    <a:pt x="5749" y="30234"/>
                  </a:lnTo>
                  <a:lnTo>
                    <a:pt x="5091" y="27031"/>
                  </a:lnTo>
                  <a:lnTo>
                    <a:pt x="3950" y="22468"/>
                  </a:lnTo>
                  <a:lnTo>
                    <a:pt x="3468" y="19922"/>
                  </a:lnTo>
                  <a:lnTo>
                    <a:pt x="2678" y="16105"/>
                  </a:lnTo>
                  <a:lnTo>
                    <a:pt x="1668" y="12770"/>
                  </a:lnTo>
                  <a:lnTo>
                    <a:pt x="484" y="10049"/>
                  </a:lnTo>
                  <a:lnTo>
                    <a:pt x="352" y="8031"/>
                  </a:lnTo>
                  <a:lnTo>
                    <a:pt x="571" y="7373"/>
                  </a:lnTo>
                  <a:lnTo>
                    <a:pt x="1098" y="6802"/>
                  </a:lnTo>
                  <a:lnTo>
                    <a:pt x="2941" y="5486"/>
                  </a:lnTo>
                  <a:lnTo>
                    <a:pt x="4433" y="4652"/>
                  </a:lnTo>
                  <a:lnTo>
                    <a:pt x="7636" y="3818"/>
                  </a:lnTo>
                  <a:lnTo>
                    <a:pt x="9611" y="3160"/>
                  </a:lnTo>
                  <a:lnTo>
                    <a:pt x="12244" y="2063"/>
                  </a:lnTo>
                  <a:lnTo>
                    <a:pt x="12288" y="2019"/>
                  </a:lnTo>
                  <a:lnTo>
                    <a:pt x="14876" y="352"/>
                  </a:lnTo>
                  <a:lnTo>
                    <a:pt x="14920" y="308"/>
                  </a:lnTo>
                  <a:lnTo>
                    <a:pt x="14920" y="220"/>
                  </a:lnTo>
                  <a:lnTo>
                    <a:pt x="14920" y="176"/>
                  </a:lnTo>
                  <a:lnTo>
                    <a:pt x="14920" y="89"/>
                  </a:lnTo>
                  <a:lnTo>
                    <a:pt x="14876" y="45"/>
                  </a:lnTo>
                  <a:lnTo>
                    <a:pt x="1478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8" name="Google Shape;1108;p48"/>
            <p:cNvSpPr/>
            <p:nvPr/>
          </p:nvSpPr>
          <p:spPr>
            <a:xfrm>
              <a:off x="591350" y="2376450"/>
              <a:ext cx="593500" cy="1676250"/>
            </a:xfrm>
            <a:custGeom>
              <a:avLst/>
              <a:gdLst/>
              <a:ahLst/>
              <a:cxnLst/>
              <a:rect l="l" t="t" r="r" b="b"/>
              <a:pathLst>
                <a:path w="23740" h="67050" extrusionOk="0">
                  <a:moveTo>
                    <a:pt x="23477" y="0"/>
                  </a:moveTo>
                  <a:lnTo>
                    <a:pt x="19571" y="2370"/>
                  </a:lnTo>
                  <a:lnTo>
                    <a:pt x="17641" y="3730"/>
                  </a:lnTo>
                  <a:lnTo>
                    <a:pt x="15490" y="5222"/>
                  </a:lnTo>
                  <a:lnTo>
                    <a:pt x="13779" y="6363"/>
                  </a:lnTo>
                  <a:lnTo>
                    <a:pt x="11629" y="7285"/>
                  </a:lnTo>
                  <a:lnTo>
                    <a:pt x="8821" y="8338"/>
                  </a:lnTo>
                  <a:lnTo>
                    <a:pt x="7724" y="8777"/>
                  </a:lnTo>
                  <a:lnTo>
                    <a:pt x="6978" y="8908"/>
                  </a:lnTo>
                  <a:lnTo>
                    <a:pt x="6890" y="8952"/>
                  </a:lnTo>
                  <a:lnTo>
                    <a:pt x="3818" y="11541"/>
                  </a:lnTo>
                  <a:lnTo>
                    <a:pt x="2019" y="13121"/>
                  </a:lnTo>
                  <a:lnTo>
                    <a:pt x="2019" y="13165"/>
                  </a:lnTo>
                  <a:lnTo>
                    <a:pt x="703" y="14657"/>
                  </a:lnTo>
                  <a:lnTo>
                    <a:pt x="659" y="14700"/>
                  </a:lnTo>
                  <a:lnTo>
                    <a:pt x="88" y="15754"/>
                  </a:lnTo>
                  <a:lnTo>
                    <a:pt x="44" y="15797"/>
                  </a:lnTo>
                  <a:lnTo>
                    <a:pt x="1" y="16324"/>
                  </a:lnTo>
                  <a:lnTo>
                    <a:pt x="1" y="16412"/>
                  </a:lnTo>
                  <a:lnTo>
                    <a:pt x="1054" y="19176"/>
                  </a:lnTo>
                  <a:lnTo>
                    <a:pt x="1580" y="21282"/>
                  </a:lnTo>
                  <a:lnTo>
                    <a:pt x="2238" y="25100"/>
                  </a:lnTo>
                  <a:lnTo>
                    <a:pt x="2677" y="27513"/>
                  </a:lnTo>
                  <a:lnTo>
                    <a:pt x="3116" y="29795"/>
                  </a:lnTo>
                  <a:lnTo>
                    <a:pt x="3116" y="29839"/>
                  </a:lnTo>
                  <a:lnTo>
                    <a:pt x="4169" y="33174"/>
                  </a:lnTo>
                  <a:lnTo>
                    <a:pt x="5091" y="36114"/>
                  </a:lnTo>
                  <a:lnTo>
                    <a:pt x="5661" y="38878"/>
                  </a:lnTo>
                  <a:lnTo>
                    <a:pt x="5968" y="41029"/>
                  </a:lnTo>
                  <a:lnTo>
                    <a:pt x="5793" y="43837"/>
                  </a:lnTo>
                  <a:lnTo>
                    <a:pt x="5793" y="45899"/>
                  </a:lnTo>
                  <a:lnTo>
                    <a:pt x="5837" y="45899"/>
                  </a:lnTo>
                  <a:lnTo>
                    <a:pt x="6100" y="47918"/>
                  </a:lnTo>
                  <a:lnTo>
                    <a:pt x="6495" y="49761"/>
                  </a:lnTo>
                  <a:lnTo>
                    <a:pt x="6539" y="49805"/>
                  </a:lnTo>
                  <a:lnTo>
                    <a:pt x="7065" y="50902"/>
                  </a:lnTo>
                  <a:lnTo>
                    <a:pt x="7065" y="50946"/>
                  </a:lnTo>
                  <a:lnTo>
                    <a:pt x="8689" y="53271"/>
                  </a:lnTo>
                  <a:lnTo>
                    <a:pt x="9918" y="54939"/>
                  </a:lnTo>
                  <a:lnTo>
                    <a:pt x="12024" y="58230"/>
                  </a:lnTo>
                  <a:lnTo>
                    <a:pt x="13603" y="60292"/>
                  </a:lnTo>
                  <a:lnTo>
                    <a:pt x="15403" y="62837"/>
                  </a:lnTo>
                  <a:lnTo>
                    <a:pt x="16543" y="64768"/>
                  </a:lnTo>
                  <a:lnTo>
                    <a:pt x="16675" y="65426"/>
                  </a:lnTo>
                  <a:lnTo>
                    <a:pt x="16149" y="66786"/>
                  </a:lnTo>
                  <a:lnTo>
                    <a:pt x="16149" y="66874"/>
                  </a:lnTo>
                  <a:lnTo>
                    <a:pt x="16149" y="66918"/>
                  </a:lnTo>
                  <a:lnTo>
                    <a:pt x="16192" y="67006"/>
                  </a:lnTo>
                  <a:lnTo>
                    <a:pt x="16236" y="67050"/>
                  </a:lnTo>
                  <a:lnTo>
                    <a:pt x="16324" y="67050"/>
                  </a:lnTo>
                  <a:lnTo>
                    <a:pt x="16412" y="67006"/>
                  </a:lnTo>
                  <a:lnTo>
                    <a:pt x="16456" y="66918"/>
                  </a:lnTo>
                  <a:lnTo>
                    <a:pt x="17026" y="65470"/>
                  </a:lnTo>
                  <a:lnTo>
                    <a:pt x="17026" y="65382"/>
                  </a:lnTo>
                  <a:lnTo>
                    <a:pt x="16851" y="64680"/>
                  </a:lnTo>
                  <a:lnTo>
                    <a:pt x="16851" y="64636"/>
                  </a:lnTo>
                  <a:lnTo>
                    <a:pt x="15710" y="62662"/>
                  </a:lnTo>
                  <a:lnTo>
                    <a:pt x="15710" y="62618"/>
                  </a:lnTo>
                  <a:lnTo>
                    <a:pt x="13867" y="60073"/>
                  </a:lnTo>
                  <a:lnTo>
                    <a:pt x="12331" y="58010"/>
                  </a:lnTo>
                  <a:lnTo>
                    <a:pt x="10225" y="54719"/>
                  </a:lnTo>
                  <a:lnTo>
                    <a:pt x="8996" y="53052"/>
                  </a:lnTo>
                  <a:lnTo>
                    <a:pt x="7372" y="50770"/>
                  </a:lnTo>
                  <a:lnTo>
                    <a:pt x="6846" y="49673"/>
                  </a:lnTo>
                  <a:lnTo>
                    <a:pt x="6451" y="47830"/>
                  </a:lnTo>
                  <a:lnTo>
                    <a:pt x="6144" y="45855"/>
                  </a:lnTo>
                  <a:lnTo>
                    <a:pt x="6144" y="43837"/>
                  </a:lnTo>
                  <a:lnTo>
                    <a:pt x="6319" y="41029"/>
                  </a:lnTo>
                  <a:lnTo>
                    <a:pt x="6012" y="38835"/>
                  </a:lnTo>
                  <a:lnTo>
                    <a:pt x="5398" y="36026"/>
                  </a:lnTo>
                  <a:lnTo>
                    <a:pt x="4520" y="33086"/>
                  </a:lnTo>
                  <a:lnTo>
                    <a:pt x="3467" y="29751"/>
                  </a:lnTo>
                  <a:lnTo>
                    <a:pt x="3028" y="27470"/>
                  </a:lnTo>
                  <a:lnTo>
                    <a:pt x="2589" y="25056"/>
                  </a:lnTo>
                  <a:lnTo>
                    <a:pt x="1931" y="21195"/>
                  </a:lnTo>
                  <a:lnTo>
                    <a:pt x="1405" y="19088"/>
                  </a:lnTo>
                  <a:lnTo>
                    <a:pt x="1405" y="19045"/>
                  </a:lnTo>
                  <a:lnTo>
                    <a:pt x="352" y="16324"/>
                  </a:lnTo>
                  <a:lnTo>
                    <a:pt x="395" y="15885"/>
                  </a:lnTo>
                  <a:lnTo>
                    <a:pt x="966" y="14876"/>
                  </a:lnTo>
                  <a:lnTo>
                    <a:pt x="2282" y="13384"/>
                  </a:lnTo>
                  <a:lnTo>
                    <a:pt x="4038" y="11804"/>
                  </a:lnTo>
                  <a:lnTo>
                    <a:pt x="7109" y="9259"/>
                  </a:lnTo>
                  <a:lnTo>
                    <a:pt x="7811" y="9128"/>
                  </a:lnTo>
                  <a:lnTo>
                    <a:pt x="7855" y="9128"/>
                  </a:lnTo>
                  <a:lnTo>
                    <a:pt x="8952" y="8645"/>
                  </a:lnTo>
                  <a:lnTo>
                    <a:pt x="11761" y="7592"/>
                  </a:lnTo>
                  <a:lnTo>
                    <a:pt x="13911" y="6670"/>
                  </a:lnTo>
                  <a:lnTo>
                    <a:pt x="13955" y="6670"/>
                  </a:lnTo>
                  <a:lnTo>
                    <a:pt x="15666" y="5529"/>
                  </a:lnTo>
                  <a:lnTo>
                    <a:pt x="17816" y="3994"/>
                  </a:lnTo>
                  <a:lnTo>
                    <a:pt x="19747" y="2677"/>
                  </a:lnTo>
                  <a:lnTo>
                    <a:pt x="23652" y="308"/>
                  </a:lnTo>
                  <a:lnTo>
                    <a:pt x="23696" y="264"/>
                  </a:lnTo>
                  <a:lnTo>
                    <a:pt x="23696" y="220"/>
                  </a:lnTo>
                  <a:lnTo>
                    <a:pt x="23740" y="132"/>
                  </a:lnTo>
                  <a:lnTo>
                    <a:pt x="23696" y="88"/>
                  </a:lnTo>
                  <a:lnTo>
                    <a:pt x="2365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9" name="Google Shape;1109;p48"/>
            <p:cNvSpPr/>
            <p:nvPr/>
          </p:nvSpPr>
          <p:spPr>
            <a:xfrm>
              <a:off x="576000" y="2354500"/>
              <a:ext cx="578150" cy="1726725"/>
            </a:xfrm>
            <a:custGeom>
              <a:avLst/>
              <a:gdLst/>
              <a:ahLst/>
              <a:cxnLst/>
              <a:rect l="l" t="t" r="r" b="b"/>
              <a:pathLst>
                <a:path w="23126" h="69069" extrusionOk="0">
                  <a:moveTo>
                    <a:pt x="22862" y="1"/>
                  </a:moveTo>
                  <a:lnTo>
                    <a:pt x="19176" y="2239"/>
                  </a:lnTo>
                  <a:lnTo>
                    <a:pt x="17421" y="3467"/>
                  </a:lnTo>
                  <a:lnTo>
                    <a:pt x="15271" y="4872"/>
                  </a:lnTo>
                  <a:lnTo>
                    <a:pt x="13691" y="5925"/>
                  </a:lnTo>
                  <a:lnTo>
                    <a:pt x="10970" y="7066"/>
                  </a:lnTo>
                  <a:lnTo>
                    <a:pt x="7328" y="8777"/>
                  </a:lnTo>
                  <a:lnTo>
                    <a:pt x="6056" y="9655"/>
                  </a:lnTo>
                  <a:lnTo>
                    <a:pt x="6012" y="9655"/>
                  </a:lnTo>
                  <a:lnTo>
                    <a:pt x="3642" y="11980"/>
                  </a:lnTo>
                  <a:lnTo>
                    <a:pt x="1755" y="13823"/>
                  </a:lnTo>
                  <a:lnTo>
                    <a:pt x="922" y="14789"/>
                  </a:lnTo>
                  <a:lnTo>
                    <a:pt x="922" y="14832"/>
                  </a:lnTo>
                  <a:lnTo>
                    <a:pt x="307" y="16280"/>
                  </a:lnTo>
                  <a:lnTo>
                    <a:pt x="0" y="17772"/>
                  </a:lnTo>
                  <a:lnTo>
                    <a:pt x="0" y="17860"/>
                  </a:lnTo>
                  <a:lnTo>
                    <a:pt x="395" y="19923"/>
                  </a:lnTo>
                  <a:lnTo>
                    <a:pt x="1053" y="24003"/>
                  </a:lnTo>
                  <a:lnTo>
                    <a:pt x="1580" y="27119"/>
                  </a:lnTo>
                  <a:lnTo>
                    <a:pt x="2238" y="30147"/>
                  </a:lnTo>
                  <a:lnTo>
                    <a:pt x="2896" y="32560"/>
                  </a:lnTo>
                  <a:lnTo>
                    <a:pt x="4213" y="36158"/>
                  </a:lnTo>
                  <a:lnTo>
                    <a:pt x="4959" y="39098"/>
                  </a:lnTo>
                  <a:lnTo>
                    <a:pt x="5441" y="41775"/>
                  </a:lnTo>
                  <a:lnTo>
                    <a:pt x="5310" y="45987"/>
                  </a:lnTo>
                  <a:lnTo>
                    <a:pt x="5485" y="47787"/>
                  </a:lnTo>
                  <a:lnTo>
                    <a:pt x="6012" y="50332"/>
                  </a:lnTo>
                  <a:lnTo>
                    <a:pt x="6538" y="53315"/>
                  </a:lnTo>
                  <a:lnTo>
                    <a:pt x="6889" y="54632"/>
                  </a:lnTo>
                  <a:lnTo>
                    <a:pt x="6933" y="54676"/>
                  </a:lnTo>
                  <a:lnTo>
                    <a:pt x="8513" y="56650"/>
                  </a:lnTo>
                  <a:lnTo>
                    <a:pt x="14261" y="64637"/>
                  </a:lnTo>
                  <a:lnTo>
                    <a:pt x="15753" y="66962"/>
                  </a:lnTo>
                  <a:lnTo>
                    <a:pt x="16017" y="67577"/>
                  </a:lnTo>
                  <a:lnTo>
                    <a:pt x="15753" y="68849"/>
                  </a:lnTo>
                  <a:lnTo>
                    <a:pt x="15753" y="68937"/>
                  </a:lnTo>
                  <a:lnTo>
                    <a:pt x="15797" y="68981"/>
                  </a:lnTo>
                  <a:lnTo>
                    <a:pt x="15841" y="69025"/>
                  </a:lnTo>
                  <a:lnTo>
                    <a:pt x="15885" y="69069"/>
                  </a:lnTo>
                  <a:lnTo>
                    <a:pt x="15929" y="69069"/>
                  </a:lnTo>
                  <a:lnTo>
                    <a:pt x="16060" y="69025"/>
                  </a:lnTo>
                  <a:lnTo>
                    <a:pt x="16104" y="68937"/>
                  </a:lnTo>
                  <a:lnTo>
                    <a:pt x="16368" y="67577"/>
                  </a:lnTo>
                  <a:lnTo>
                    <a:pt x="16368" y="67489"/>
                  </a:lnTo>
                  <a:lnTo>
                    <a:pt x="16060" y="66787"/>
                  </a:lnTo>
                  <a:lnTo>
                    <a:pt x="14525" y="64461"/>
                  </a:lnTo>
                  <a:lnTo>
                    <a:pt x="8820" y="56431"/>
                  </a:lnTo>
                  <a:lnTo>
                    <a:pt x="7197" y="54500"/>
                  </a:lnTo>
                  <a:lnTo>
                    <a:pt x="6889" y="53228"/>
                  </a:lnTo>
                  <a:lnTo>
                    <a:pt x="6363" y="50244"/>
                  </a:lnTo>
                  <a:lnTo>
                    <a:pt x="5836" y="47743"/>
                  </a:lnTo>
                  <a:lnTo>
                    <a:pt x="5661" y="45987"/>
                  </a:lnTo>
                  <a:lnTo>
                    <a:pt x="5792" y="41775"/>
                  </a:lnTo>
                  <a:lnTo>
                    <a:pt x="5792" y="41731"/>
                  </a:lnTo>
                  <a:lnTo>
                    <a:pt x="5310" y="39054"/>
                  </a:lnTo>
                  <a:lnTo>
                    <a:pt x="4520" y="36071"/>
                  </a:lnTo>
                  <a:lnTo>
                    <a:pt x="3247" y="32472"/>
                  </a:lnTo>
                  <a:lnTo>
                    <a:pt x="2545" y="30059"/>
                  </a:lnTo>
                  <a:lnTo>
                    <a:pt x="1931" y="27031"/>
                  </a:lnTo>
                  <a:lnTo>
                    <a:pt x="1404" y="23960"/>
                  </a:lnTo>
                  <a:lnTo>
                    <a:pt x="746" y="19879"/>
                  </a:lnTo>
                  <a:lnTo>
                    <a:pt x="351" y="17816"/>
                  </a:lnTo>
                  <a:lnTo>
                    <a:pt x="615" y="16368"/>
                  </a:lnTo>
                  <a:lnTo>
                    <a:pt x="1229" y="15008"/>
                  </a:lnTo>
                  <a:lnTo>
                    <a:pt x="2019" y="14043"/>
                  </a:lnTo>
                  <a:lnTo>
                    <a:pt x="3906" y="12243"/>
                  </a:lnTo>
                  <a:lnTo>
                    <a:pt x="6275" y="9918"/>
                  </a:lnTo>
                  <a:lnTo>
                    <a:pt x="7504" y="9084"/>
                  </a:lnTo>
                  <a:lnTo>
                    <a:pt x="11146" y="7373"/>
                  </a:lnTo>
                  <a:lnTo>
                    <a:pt x="13823" y="6232"/>
                  </a:lnTo>
                  <a:lnTo>
                    <a:pt x="13866" y="6232"/>
                  </a:lnTo>
                  <a:lnTo>
                    <a:pt x="17596" y="3731"/>
                  </a:lnTo>
                  <a:lnTo>
                    <a:pt x="19395" y="2546"/>
                  </a:lnTo>
                  <a:lnTo>
                    <a:pt x="23037" y="308"/>
                  </a:lnTo>
                  <a:lnTo>
                    <a:pt x="23081" y="264"/>
                  </a:lnTo>
                  <a:lnTo>
                    <a:pt x="23125" y="220"/>
                  </a:lnTo>
                  <a:lnTo>
                    <a:pt x="23125" y="133"/>
                  </a:lnTo>
                  <a:lnTo>
                    <a:pt x="23081" y="89"/>
                  </a:lnTo>
                  <a:lnTo>
                    <a:pt x="2303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0" name="Google Shape;1110;p48"/>
            <p:cNvSpPr/>
            <p:nvPr/>
          </p:nvSpPr>
          <p:spPr>
            <a:xfrm>
              <a:off x="549675" y="2291975"/>
              <a:ext cx="648350" cy="1851775"/>
            </a:xfrm>
            <a:custGeom>
              <a:avLst/>
              <a:gdLst/>
              <a:ahLst/>
              <a:cxnLst/>
              <a:rect l="l" t="t" r="r" b="b"/>
              <a:pathLst>
                <a:path w="25934" h="74071" extrusionOk="0">
                  <a:moveTo>
                    <a:pt x="25758" y="1"/>
                  </a:moveTo>
                  <a:lnTo>
                    <a:pt x="25714" y="45"/>
                  </a:lnTo>
                  <a:lnTo>
                    <a:pt x="23608" y="1185"/>
                  </a:lnTo>
                  <a:lnTo>
                    <a:pt x="19922" y="3336"/>
                  </a:lnTo>
                  <a:lnTo>
                    <a:pt x="18079" y="4476"/>
                  </a:lnTo>
                  <a:lnTo>
                    <a:pt x="15534" y="6188"/>
                  </a:lnTo>
                  <a:lnTo>
                    <a:pt x="14042" y="7153"/>
                  </a:lnTo>
                  <a:lnTo>
                    <a:pt x="11585" y="8250"/>
                  </a:lnTo>
                  <a:lnTo>
                    <a:pt x="10268" y="9084"/>
                  </a:lnTo>
                  <a:lnTo>
                    <a:pt x="6845" y="11190"/>
                  </a:lnTo>
                  <a:lnTo>
                    <a:pt x="6802" y="11190"/>
                  </a:lnTo>
                  <a:lnTo>
                    <a:pt x="4213" y="13823"/>
                  </a:lnTo>
                  <a:lnTo>
                    <a:pt x="2326" y="15622"/>
                  </a:lnTo>
                  <a:lnTo>
                    <a:pt x="2326" y="15666"/>
                  </a:lnTo>
                  <a:lnTo>
                    <a:pt x="1624" y="16500"/>
                  </a:lnTo>
                  <a:lnTo>
                    <a:pt x="1580" y="16544"/>
                  </a:lnTo>
                  <a:lnTo>
                    <a:pt x="702" y="19220"/>
                  </a:lnTo>
                  <a:lnTo>
                    <a:pt x="88" y="20975"/>
                  </a:lnTo>
                  <a:lnTo>
                    <a:pt x="88" y="21019"/>
                  </a:lnTo>
                  <a:lnTo>
                    <a:pt x="0" y="22336"/>
                  </a:lnTo>
                  <a:lnTo>
                    <a:pt x="44" y="22380"/>
                  </a:lnTo>
                  <a:lnTo>
                    <a:pt x="614" y="26417"/>
                  </a:lnTo>
                  <a:lnTo>
                    <a:pt x="878" y="28128"/>
                  </a:lnTo>
                  <a:lnTo>
                    <a:pt x="1185" y="29708"/>
                  </a:lnTo>
                  <a:lnTo>
                    <a:pt x="1492" y="31287"/>
                  </a:lnTo>
                  <a:lnTo>
                    <a:pt x="1931" y="32823"/>
                  </a:lnTo>
                  <a:lnTo>
                    <a:pt x="2370" y="34359"/>
                  </a:lnTo>
                  <a:lnTo>
                    <a:pt x="2896" y="35983"/>
                  </a:lnTo>
                  <a:lnTo>
                    <a:pt x="3467" y="37606"/>
                  </a:lnTo>
                  <a:lnTo>
                    <a:pt x="4125" y="39361"/>
                  </a:lnTo>
                  <a:lnTo>
                    <a:pt x="5002" y="42257"/>
                  </a:lnTo>
                  <a:lnTo>
                    <a:pt x="5310" y="44100"/>
                  </a:lnTo>
                  <a:lnTo>
                    <a:pt x="5397" y="45329"/>
                  </a:lnTo>
                  <a:lnTo>
                    <a:pt x="5310" y="47830"/>
                  </a:lnTo>
                  <a:lnTo>
                    <a:pt x="5353" y="49366"/>
                  </a:lnTo>
                  <a:lnTo>
                    <a:pt x="5924" y="52218"/>
                  </a:lnTo>
                  <a:lnTo>
                    <a:pt x="6407" y="54939"/>
                  </a:lnTo>
                  <a:lnTo>
                    <a:pt x="6451" y="57528"/>
                  </a:lnTo>
                  <a:lnTo>
                    <a:pt x="6319" y="59853"/>
                  </a:lnTo>
                  <a:lnTo>
                    <a:pt x="6319" y="59897"/>
                  </a:lnTo>
                  <a:lnTo>
                    <a:pt x="6451" y="60731"/>
                  </a:lnTo>
                  <a:lnTo>
                    <a:pt x="6494" y="60819"/>
                  </a:lnTo>
                  <a:lnTo>
                    <a:pt x="7942" y="62399"/>
                  </a:lnTo>
                  <a:lnTo>
                    <a:pt x="10224" y="65295"/>
                  </a:lnTo>
                  <a:lnTo>
                    <a:pt x="12111" y="67796"/>
                  </a:lnTo>
                  <a:lnTo>
                    <a:pt x="13076" y="69024"/>
                  </a:lnTo>
                  <a:lnTo>
                    <a:pt x="13120" y="69024"/>
                  </a:lnTo>
                  <a:lnTo>
                    <a:pt x="15841" y="71657"/>
                  </a:lnTo>
                  <a:lnTo>
                    <a:pt x="16060" y="71964"/>
                  </a:lnTo>
                  <a:lnTo>
                    <a:pt x="15973" y="73895"/>
                  </a:lnTo>
                  <a:lnTo>
                    <a:pt x="15973" y="73983"/>
                  </a:lnTo>
                  <a:lnTo>
                    <a:pt x="16016" y="74027"/>
                  </a:lnTo>
                  <a:lnTo>
                    <a:pt x="16060" y="74071"/>
                  </a:lnTo>
                  <a:lnTo>
                    <a:pt x="16236" y="74071"/>
                  </a:lnTo>
                  <a:lnTo>
                    <a:pt x="16280" y="74027"/>
                  </a:lnTo>
                  <a:lnTo>
                    <a:pt x="16324" y="73983"/>
                  </a:lnTo>
                  <a:lnTo>
                    <a:pt x="16324" y="73895"/>
                  </a:lnTo>
                  <a:lnTo>
                    <a:pt x="16411" y="71921"/>
                  </a:lnTo>
                  <a:lnTo>
                    <a:pt x="16368" y="71789"/>
                  </a:lnTo>
                  <a:lnTo>
                    <a:pt x="16148" y="71438"/>
                  </a:lnTo>
                  <a:lnTo>
                    <a:pt x="16104" y="71394"/>
                  </a:lnTo>
                  <a:lnTo>
                    <a:pt x="13340" y="68761"/>
                  </a:lnTo>
                  <a:lnTo>
                    <a:pt x="12374" y="67576"/>
                  </a:lnTo>
                  <a:lnTo>
                    <a:pt x="10488" y="65075"/>
                  </a:lnTo>
                  <a:lnTo>
                    <a:pt x="8206" y="62179"/>
                  </a:lnTo>
                  <a:lnTo>
                    <a:pt x="6802" y="60643"/>
                  </a:lnTo>
                  <a:lnTo>
                    <a:pt x="6670" y="59853"/>
                  </a:lnTo>
                  <a:lnTo>
                    <a:pt x="6802" y="57528"/>
                  </a:lnTo>
                  <a:lnTo>
                    <a:pt x="6758" y="54939"/>
                  </a:lnTo>
                  <a:lnTo>
                    <a:pt x="6758" y="54895"/>
                  </a:lnTo>
                  <a:lnTo>
                    <a:pt x="6275" y="52131"/>
                  </a:lnTo>
                  <a:lnTo>
                    <a:pt x="5705" y="49322"/>
                  </a:lnTo>
                  <a:lnTo>
                    <a:pt x="5661" y="47830"/>
                  </a:lnTo>
                  <a:lnTo>
                    <a:pt x="5748" y="45373"/>
                  </a:lnTo>
                  <a:lnTo>
                    <a:pt x="5748" y="45329"/>
                  </a:lnTo>
                  <a:lnTo>
                    <a:pt x="5661" y="44057"/>
                  </a:lnTo>
                  <a:lnTo>
                    <a:pt x="5661" y="44013"/>
                  </a:lnTo>
                  <a:lnTo>
                    <a:pt x="5310" y="42214"/>
                  </a:lnTo>
                  <a:lnTo>
                    <a:pt x="4476" y="39230"/>
                  </a:lnTo>
                  <a:lnTo>
                    <a:pt x="3818" y="37518"/>
                  </a:lnTo>
                  <a:lnTo>
                    <a:pt x="3203" y="35851"/>
                  </a:lnTo>
                  <a:lnTo>
                    <a:pt x="2721" y="34271"/>
                  </a:lnTo>
                  <a:lnTo>
                    <a:pt x="2238" y="32735"/>
                  </a:lnTo>
                  <a:lnTo>
                    <a:pt x="1843" y="31200"/>
                  </a:lnTo>
                  <a:lnTo>
                    <a:pt x="1492" y="29664"/>
                  </a:lnTo>
                  <a:lnTo>
                    <a:pt x="1229" y="28040"/>
                  </a:lnTo>
                  <a:lnTo>
                    <a:pt x="922" y="26373"/>
                  </a:lnTo>
                  <a:lnTo>
                    <a:pt x="351" y="22336"/>
                  </a:lnTo>
                  <a:lnTo>
                    <a:pt x="439" y="21063"/>
                  </a:lnTo>
                  <a:lnTo>
                    <a:pt x="1053" y="19308"/>
                  </a:lnTo>
                  <a:lnTo>
                    <a:pt x="1887" y="16719"/>
                  </a:lnTo>
                  <a:lnTo>
                    <a:pt x="2589" y="15885"/>
                  </a:lnTo>
                  <a:lnTo>
                    <a:pt x="4476" y="14086"/>
                  </a:lnTo>
                  <a:lnTo>
                    <a:pt x="7021" y="11453"/>
                  </a:lnTo>
                  <a:lnTo>
                    <a:pt x="10488" y="9347"/>
                  </a:lnTo>
                  <a:lnTo>
                    <a:pt x="11760" y="8557"/>
                  </a:lnTo>
                  <a:lnTo>
                    <a:pt x="14217" y="7460"/>
                  </a:lnTo>
                  <a:lnTo>
                    <a:pt x="14217" y="7416"/>
                  </a:lnTo>
                  <a:lnTo>
                    <a:pt x="15709" y="6451"/>
                  </a:lnTo>
                  <a:lnTo>
                    <a:pt x="18254" y="4784"/>
                  </a:lnTo>
                  <a:lnTo>
                    <a:pt x="20097" y="3599"/>
                  </a:lnTo>
                  <a:lnTo>
                    <a:pt x="23783" y="1493"/>
                  </a:lnTo>
                  <a:lnTo>
                    <a:pt x="25846" y="352"/>
                  </a:lnTo>
                  <a:lnTo>
                    <a:pt x="25933" y="308"/>
                  </a:lnTo>
                  <a:lnTo>
                    <a:pt x="25933" y="220"/>
                  </a:lnTo>
                  <a:lnTo>
                    <a:pt x="25933" y="176"/>
                  </a:lnTo>
                  <a:lnTo>
                    <a:pt x="25933" y="88"/>
                  </a:lnTo>
                  <a:lnTo>
                    <a:pt x="25890" y="45"/>
                  </a:lnTo>
                  <a:lnTo>
                    <a:pt x="2584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1" name="Google Shape;1111;p48"/>
            <p:cNvSpPr/>
            <p:nvPr/>
          </p:nvSpPr>
          <p:spPr>
            <a:xfrm>
              <a:off x="520050" y="2414850"/>
              <a:ext cx="434425" cy="1781550"/>
            </a:xfrm>
            <a:custGeom>
              <a:avLst/>
              <a:gdLst/>
              <a:ahLst/>
              <a:cxnLst/>
              <a:rect l="l" t="t" r="r" b="b"/>
              <a:pathLst>
                <a:path w="17377" h="71262" extrusionOk="0">
                  <a:moveTo>
                    <a:pt x="15973" y="0"/>
                  </a:moveTo>
                  <a:lnTo>
                    <a:pt x="15885" y="44"/>
                  </a:lnTo>
                  <a:lnTo>
                    <a:pt x="14174" y="1097"/>
                  </a:lnTo>
                  <a:lnTo>
                    <a:pt x="10970" y="3028"/>
                  </a:lnTo>
                  <a:lnTo>
                    <a:pt x="8952" y="4344"/>
                  </a:lnTo>
                  <a:lnTo>
                    <a:pt x="6890" y="5880"/>
                  </a:lnTo>
                  <a:lnTo>
                    <a:pt x="6846" y="5924"/>
                  </a:lnTo>
                  <a:lnTo>
                    <a:pt x="5705" y="7328"/>
                  </a:lnTo>
                  <a:lnTo>
                    <a:pt x="3028" y="10093"/>
                  </a:lnTo>
                  <a:lnTo>
                    <a:pt x="2501" y="10707"/>
                  </a:lnTo>
                  <a:lnTo>
                    <a:pt x="2458" y="10751"/>
                  </a:lnTo>
                  <a:lnTo>
                    <a:pt x="1229" y="13691"/>
                  </a:lnTo>
                  <a:lnTo>
                    <a:pt x="264" y="16324"/>
                  </a:lnTo>
                  <a:lnTo>
                    <a:pt x="0" y="17552"/>
                  </a:lnTo>
                  <a:lnTo>
                    <a:pt x="0" y="17596"/>
                  </a:lnTo>
                  <a:lnTo>
                    <a:pt x="0" y="18825"/>
                  </a:lnTo>
                  <a:lnTo>
                    <a:pt x="0" y="18869"/>
                  </a:lnTo>
                  <a:lnTo>
                    <a:pt x="483" y="22686"/>
                  </a:lnTo>
                  <a:lnTo>
                    <a:pt x="966" y="25319"/>
                  </a:lnTo>
                  <a:lnTo>
                    <a:pt x="1624" y="28040"/>
                  </a:lnTo>
                  <a:lnTo>
                    <a:pt x="2545" y="30673"/>
                  </a:lnTo>
                  <a:lnTo>
                    <a:pt x="4257" y="35105"/>
                  </a:lnTo>
                  <a:lnTo>
                    <a:pt x="4827" y="36772"/>
                  </a:lnTo>
                  <a:lnTo>
                    <a:pt x="5310" y="38922"/>
                  </a:lnTo>
                  <a:lnTo>
                    <a:pt x="5529" y="40370"/>
                  </a:lnTo>
                  <a:lnTo>
                    <a:pt x="5398" y="42827"/>
                  </a:lnTo>
                  <a:lnTo>
                    <a:pt x="5441" y="44188"/>
                  </a:lnTo>
                  <a:lnTo>
                    <a:pt x="5441" y="44232"/>
                  </a:lnTo>
                  <a:lnTo>
                    <a:pt x="5924" y="46689"/>
                  </a:lnTo>
                  <a:lnTo>
                    <a:pt x="6319" y="49058"/>
                  </a:lnTo>
                  <a:lnTo>
                    <a:pt x="6407" y="51340"/>
                  </a:lnTo>
                  <a:lnTo>
                    <a:pt x="6231" y="54544"/>
                  </a:lnTo>
                  <a:lnTo>
                    <a:pt x="6144" y="56825"/>
                  </a:lnTo>
                  <a:lnTo>
                    <a:pt x="6144" y="58405"/>
                  </a:lnTo>
                  <a:lnTo>
                    <a:pt x="6144" y="58449"/>
                  </a:lnTo>
                  <a:lnTo>
                    <a:pt x="6407" y="59283"/>
                  </a:lnTo>
                  <a:lnTo>
                    <a:pt x="6451" y="59326"/>
                  </a:lnTo>
                  <a:lnTo>
                    <a:pt x="7899" y="61257"/>
                  </a:lnTo>
                  <a:lnTo>
                    <a:pt x="10005" y="63583"/>
                  </a:lnTo>
                  <a:lnTo>
                    <a:pt x="10005" y="63627"/>
                  </a:lnTo>
                  <a:lnTo>
                    <a:pt x="13603" y="66655"/>
                  </a:lnTo>
                  <a:lnTo>
                    <a:pt x="15490" y="68234"/>
                  </a:lnTo>
                  <a:lnTo>
                    <a:pt x="16412" y="69112"/>
                  </a:lnTo>
                  <a:lnTo>
                    <a:pt x="16631" y="69463"/>
                  </a:lnTo>
                  <a:lnTo>
                    <a:pt x="16675" y="70121"/>
                  </a:lnTo>
                  <a:lnTo>
                    <a:pt x="16675" y="70165"/>
                  </a:lnTo>
                  <a:lnTo>
                    <a:pt x="17026" y="71174"/>
                  </a:lnTo>
                  <a:lnTo>
                    <a:pt x="17114" y="71262"/>
                  </a:lnTo>
                  <a:lnTo>
                    <a:pt x="17245" y="71262"/>
                  </a:lnTo>
                  <a:lnTo>
                    <a:pt x="17333" y="71218"/>
                  </a:lnTo>
                  <a:lnTo>
                    <a:pt x="17377" y="71174"/>
                  </a:lnTo>
                  <a:lnTo>
                    <a:pt x="17377" y="71130"/>
                  </a:lnTo>
                  <a:lnTo>
                    <a:pt x="17377" y="71043"/>
                  </a:lnTo>
                  <a:lnTo>
                    <a:pt x="17026" y="70077"/>
                  </a:lnTo>
                  <a:lnTo>
                    <a:pt x="16982" y="69375"/>
                  </a:lnTo>
                  <a:lnTo>
                    <a:pt x="16938" y="69287"/>
                  </a:lnTo>
                  <a:lnTo>
                    <a:pt x="16719" y="68892"/>
                  </a:lnTo>
                  <a:lnTo>
                    <a:pt x="16675" y="68849"/>
                  </a:lnTo>
                  <a:lnTo>
                    <a:pt x="15753" y="67971"/>
                  </a:lnTo>
                  <a:lnTo>
                    <a:pt x="13823" y="66391"/>
                  </a:lnTo>
                  <a:lnTo>
                    <a:pt x="10268" y="63363"/>
                  </a:lnTo>
                  <a:lnTo>
                    <a:pt x="8162" y="61038"/>
                  </a:lnTo>
                  <a:lnTo>
                    <a:pt x="6714" y="59151"/>
                  </a:lnTo>
                  <a:lnTo>
                    <a:pt x="6495" y="58405"/>
                  </a:lnTo>
                  <a:lnTo>
                    <a:pt x="6495" y="56825"/>
                  </a:lnTo>
                  <a:lnTo>
                    <a:pt x="6582" y="54587"/>
                  </a:lnTo>
                  <a:lnTo>
                    <a:pt x="6758" y="51340"/>
                  </a:lnTo>
                  <a:lnTo>
                    <a:pt x="6670" y="49058"/>
                  </a:lnTo>
                  <a:lnTo>
                    <a:pt x="6670" y="49015"/>
                  </a:lnTo>
                  <a:lnTo>
                    <a:pt x="6275" y="46601"/>
                  </a:lnTo>
                  <a:lnTo>
                    <a:pt x="5793" y="44144"/>
                  </a:lnTo>
                  <a:lnTo>
                    <a:pt x="5749" y="42827"/>
                  </a:lnTo>
                  <a:lnTo>
                    <a:pt x="5880" y="40370"/>
                  </a:lnTo>
                  <a:lnTo>
                    <a:pt x="5880" y="40326"/>
                  </a:lnTo>
                  <a:lnTo>
                    <a:pt x="5661" y="38878"/>
                  </a:lnTo>
                  <a:lnTo>
                    <a:pt x="5134" y="36684"/>
                  </a:lnTo>
                  <a:lnTo>
                    <a:pt x="5134" y="36640"/>
                  </a:lnTo>
                  <a:lnTo>
                    <a:pt x="4564" y="35017"/>
                  </a:lnTo>
                  <a:lnTo>
                    <a:pt x="2853" y="30541"/>
                  </a:lnTo>
                  <a:lnTo>
                    <a:pt x="1931" y="27952"/>
                  </a:lnTo>
                  <a:lnTo>
                    <a:pt x="1317" y="25231"/>
                  </a:lnTo>
                  <a:lnTo>
                    <a:pt x="790" y="22643"/>
                  </a:lnTo>
                  <a:lnTo>
                    <a:pt x="351" y="18825"/>
                  </a:lnTo>
                  <a:lnTo>
                    <a:pt x="351" y="17596"/>
                  </a:lnTo>
                  <a:lnTo>
                    <a:pt x="615" y="16412"/>
                  </a:lnTo>
                  <a:lnTo>
                    <a:pt x="1580" y="13823"/>
                  </a:lnTo>
                  <a:lnTo>
                    <a:pt x="2765" y="10926"/>
                  </a:lnTo>
                  <a:lnTo>
                    <a:pt x="3291" y="10312"/>
                  </a:lnTo>
                  <a:lnTo>
                    <a:pt x="5968" y="7548"/>
                  </a:lnTo>
                  <a:lnTo>
                    <a:pt x="7109" y="6144"/>
                  </a:lnTo>
                  <a:lnTo>
                    <a:pt x="9171" y="4608"/>
                  </a:lnTo>
                  <a:lnTo>
                    <a:pt x="11146" y="3335"/>
                  </a:lnTo>
                  <a:lnTo>
                    <a:pt x="14349" y="1404"/>
                  </a:lnTo>
                  <a:lnTo>
                    <a:pt x="16104" y="351"/>
                  </a:lnTo>
                  <a:lnTo>
                    <a:pt x="16148" y="307"/>
                  </a:lnTo>
                  <a:lnTo>
                    <a:pt x="16148" y="220"/>
                  </a:lnTo>
                  <a:lnTo>
                    <a:pt x="16148" y="176"/>
                  </a:lnTo>
                  <a:lnTo>
                    <a:pt x="16148" y="88"/>
                  </a:lnTo>
                  <a:lnTo>
                    <a:pt x="16104" y="44"/>
                  </a:lnTo>
                  <a:lnTo>
                    <a:pt x="16017" y="44"/>
                  </a:lnTo>
                  <a:lnTo>
                    <a:pt x="1597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2" name="Google Shape;1112;p48"/>
            <p:cNvSpPr/>
            <p:nvPr/>
          </p:nvSpPr>
          <p:spPr>
            <a:xfrm>
              <a:off x="1580850" y="2421425"/>
              <a:ext cx="400450" cy="236975"/>
            </a:xfrm>
            <a:custGeom>
              <a:avLst/>
              <a:gdLst/>
              <a:ahLst/>
              <a:cxnLst/>
              <a:rect l="l" t="t" r="r" b="b"/>
              <a:pathLst>
                <a:path w="16018" h="9479" extrusionOk="0">
                  <a:moveTo>
                    <a:pt x="15798" y="1"/>
                  </a:moveTo>
                  <a:lnTo>
                    <a:pt x="15754" y="44"/>
                  </a:lnTo>
                  <a:lnTo>
                    <a:pt x="9567" y="3818"/>
                  </a:lnTo>
                  <a:lnTo>
                    <a:pt x="7329" y="5222"/>
                  </a:lnTo>
                  <a:lnTo>
                    <a:pt x="5486" y="6100"/>
                  </a:lnTo>
                  <a:lnTo>
                    <a:pt x="3818" y="7065"/>
                  </a:lnTo>
                  <a:lnTo>
                    <a:pt x="89" y="9172"/>
                  </a:lnTo>
                  <a:lnTo>
                    <a:pt x="1" y="9215"/>
                  </a:lnTo>
                  <a:lnTo>
                    <a:pt x="1" y="9259"/>
                  </a:lnTo>
                  <a:lnTo>
                    <a:pt x="1" y="9303"/>
                  </a:lnTo>
                  <a:lnTo>
                    <a:pt x="1" y="9391"/>
                  </a:lnTo>
                  <a:lnTo>
                    <a:pt x="89" y="9435"/>
                  </a:lnTo>
                  <a:lnTo>
                    <a:pt x="176" y="9479"/>
                  </a:lnTo>
                  <a:lnTo>
                    <a:pt x="220" y="9479"/>
                  </a:lnTo>
                  <a:lnTo>
                    <a:pt x="3994" y="7372"/>
                  </a:lnTo>
                  <a:lnTo>
                    <a:pt x="5617" y="6407"/>
                  </a:lnTo>
                  <a:lnTo>
                    <a:pt x="7504" y="5529"/>
                  </a:lnTo>
                  <a:lnTo>
                    <a:pt x="9742" y="4081"/>
                  </a:lnTo>
                  <a:lnTo>
                    <a:pt x="15929" y="352"/>
                  </a:lnTo>
                  <a:lnTo>
                    <a:pt x="15973" y="308"/>
                  </a:lnTo>
                  <a:lnTo>
                    <a:pt x="16017" y="220"/>
                  </a:lnTo>
                  <a:lnTo>
                    <a:pt x="16017" y="176"/>
                  </a:lnTo>
                  <a:lnTo>
                    <a:pt x="15973" y="88"/>
                  </a:lnTo>
                  <a:lnTo>
                    <a:pt x="15929" y="44"/>
                  </a:lnTo>
                  <a:lnTo>
                    <a:pt x="15886" y="44"/>
                  </a:lnTo>
                  <a:lnTo>
                    <a:pt x="1579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3" name="Google Shape;1113;p48"/>
            <p:cNvSpPr/>
            <p:nvPr/>
          </p:nvSpPr>
          <p:spPr>
            <a:xfrm>
              <a:off x="1302225" y="2397300"/>
              <a:ext cx="651650" cy="660425"/>
            </a:xfrm>
            <a:custGeom>
              <a:avLst/>
              <a:gdLst/>
              <a:ahLst/>
              <a:cxnLst/>
              <a:rect l="l" t="t" r="r" b="b"/>
              <a:pathLst>
                <a:path w="26066" h="26417" extrusionOk="0">
                  <a:moveTo>
                    <a:pt x="25802" y="0"/>
                  </a:moveTo>
                  <a:lnTo>
                    <a:pt x="21063" y="2852"/>
                  </a:lnTo>
                  <a:lnTo>
                    <a:pt x="18211" y="4520"/>
                  </a:lnTo>
                  <a:lnTo>
                    <a:pt x="16060" y="5354"/>
                  </a:lnTo>
                  <a:lnTo>
                    <a:pt x="13822" y="6538"/>
                  </a:lnTo>
                  <a:lnTo>
                    <a:pt x="9610" y="8689"/>
                  </a:lnTo>
                  <a:lnTo>
                    <a:pt x="6319" y="10839"/>
                  </a:lnTo>
                  <a:lnTo>
                    <a:pt x="3511" y="12857"/>
                  </a:lnTo>
                  <a:lnTo>
                    <a:pt x="3467" y="12901"/>
                  </a:lnTo>
                  <a:lnTo>
                    <a:pt x="3028" y="13296"/>
                  </a:lnTo>
                  <a:lnTo>
                    <a:pt x="2984" y="13340"/>
                  </a:lnTo>
                  <a:lnTo>
                    <a:pt x="2589" y="14217"/>
                  </a:lnTo>
                  <a:lnTo>
                    <a:pt x="2589" y="14305"/>
                  </a:lnTo>
                  <a:lnTo>
                    <a:pt x="2545" y="15051"/>
                  </a:lnTo>
                  <a:lnTo>
                    <a:pt x="2545" y="15095"/>
                  </a:lnTo>
                  <a:lnTo>
                    <a:pt x="2808" y="16060"/>
                  </a:lnTo>
                  <a:lnTo>
                    <a:pt x="2808" y="16104"/>
                  </a:lnTo>
                  <a:lnTo>
                    <a:pt x="3818" y="18430"/>
                  </a:lnTo>
                  <a:lnTo>
                    <a:pt x="4739" y="20536"/>
                  </a:lnTo>
                  <a:lnTo>
                    <a:pt x="4827" y="21326"/>
                  </a:lnTo>
                  <a:lnTo>
                    <a:pt x="4695" y="21853"/>
                  </a:lnTo>
                  <a:lnTo>
                    <a:pt x="2721" y="23564"/>
                  </a:lnTo>
                  <a:lnTo>
                    <a:pt x="834" y="25451"/>
                  </a:lnTo>
                  <a:lnTo>
                    <a:pt x="88" y="26109"/>
                  </a:lnTo>
                  <a:lnTo>
                    <a:pt x="44" y="26153"/>
                  </a:lnTo>
                  <a:lnTo>
                    <a:pt x="0" y="26241"/>
                  </a:lnTo>
                  <a:lnTo>
                    <a:pt x="0" y="26285"/>
                  </a:lnTo>
                  <a:lnTo>
                    <a:pt x="44" y="26372"/>
                  </a:lnTo>
                  <a:lnTo>
                    <a:pt x="88" y="26416"/>
                  </a:lnTo>
                  <a:lnTo>
                    <a:pt x="176" y="26416"/>
                  </a:lnTo>
                  <a:lnTo>
                    <a:pt x="307" y="26372"/>
                  </a:lnTo>
                  <a:lnTo>
                    <a:pt x="1097" y="25714"/>
                  </a:lnTo>
                  <a:lnTo>
                    <a:pt x="2940" y="23827"/>
                  </a:lnTo>
                  <a:lnTo>
                    <a:pt x="4959" y="22116"/>
                  </a:lnTo>
                  <a:lnTo>
                    <a:pt x="5046" y="22028"/>
                  </a:lnTo>
                  <a:lnTo>
                    <a:pt x="5178" y="21370"/>
                  </a:lnTo>
                  <a:lnTo>
                    <a:pt x="5178" y="21282"/>
                  </a:lnTo>
                  <a:lnTo>
                    <a:pt x="5090" y="20448"/>
                  </a:lnTo>
                  <a:lnTo>
                    <a:pt x="5046" y="20405"/>
                  </a:lnTo>
                  <a:lnTo>
                    <a:pt x="4125" y="18298"/>
                  </a:lnTo>
                  <a:lnTo>
                    <a:pt x="3116" y="15973"/>
                  </a:lnTo>
                  <a:lnTo>
                    <a:pt x="2896" y="15007"/>
                  </a:lnTo>
                  <a:lnTo>
                    <a:pt x="2940" y="14349"/>
                  </a:lnTo>
                  <a:lnTo>
                    <a:pt x="3291" y="13515"/>
                  </a:lnTo>
                  <a:lnTo>
                    <a:pt x="3686" y="13164"/>
                  </a:lnTo>
                  <a:lnTo>
                    <a:pt x="6494" y="11146"/>
                  </a:lnTo>
                  <a:lnTo>
                    <a:pt x="9785" y="8996"/>
                  </a:lnTo>
                  <a:lnTo>
                    <a:pt x="13954" y="6846"/>
                  </a:lnTo>
                  <a:lnTo>
                    <a:pt x="16236" y="5705"/>
                  </a:lnTo>
                  <a:lnTo>
                    <a:pt x="18342" y="4827"/>
                  </a:lnTo>
                  <a:lnTo>
                    <a:pt x="18386" y="4827"/>
                  </a:lnTo>
                  <a:lnTo>
                    <a:pt x="21238" y="3160"/>
                  </a:lnTo>
                  <a:lnTo>
                    <a:pt x="25977" y="307"/>
                  </a:lnTo>
                  <a:lnTo>
                    <a:pt x="26021" y="263"/>
                  </a:lnTo>
                  <a:lnTo>
                    <a:pt x="26065" y="220"/>
                  </a:lnTo>
                  <a:lnTo>
                    <a:pt x="26065" y="132"/>
                  </a:lnTo>
                  <a:lnTo>
                    <a:pt x="26021" y="88"/>
                  </a:lnTo>
                  <a:lnTo>
                    <a:pt x="2597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4" name="Google Shape;1114;p48"/>
            <p:cNvSpPr/>
            <p:nvPr/>
          </p:nvSpPr>
          <p:spPr>
            <a:xfrm>
              <a:off x="853525" y="2286500"/>
              <a:ext cx="977475" cy="1079475"/>
            </a:xfrm>
            <a:custGeom>
              <a:avLst/>
              <a:gdLst/>
              <a:ahLst/>
              <a:cxnLst/>
              <a:rect l="l" t="t" r="r" b="b"/>
              <a:pathLst>
                <a:path w="39099" h="43179" extrusionOk="0">
                  <a:moveTo>
                    <a:pt x="38923" y="0"/>
                  </a:moveTo>
                  <a:lnTo>
                    <a:pt x="38835" y="44"/>
                  </a:lnTo>
                  <a:lnTo>
                    <a:pt x="36553" y="1404"/>
                  </a:lnTo>
                  <a:lnTo>
                    <a:pt x="32122" y="3379"/>
                  </a:lnTo>
                  <a:lnTo>
                    <a:pt x="31156" y="3774"/>
                  </a:lnTo>
                  <a:lnTo>
                    <a:pt x="26812" y="5617"/>
                  </a:lnTo>
                  <a:lnTo>
                    <a:pt x="24618" y="6582"/>
                  </a:lnTo>
                  <a:lnTo>
                    <a:pt x="22468" y="7635"/>
                  </a:lnTo>
                  <a:lnTo>
                    <a:pt x="20362" y="8689"/>
                  </a:lnTo>
                  <a:lnTo>
                    <a:pt x="18299" y="9873"/>
                  </a:lnTo>
                  <a:lnTo>
                    <a:pt x="17290" y="10488"/>
                  </a:lnTo>
                  <a:lnTo>
                    <a:pt x="16281" y="11102"/>
                  </a:lnTo>
                  <a:lnTo>
                    <a:pt x="15315" y="11760"/>
                  </a:lnTo>
                  <a:lnTo>
                    <a:pt x="14350" y="12462"/>
                  </a:lnTo>
                  <a:lnTo>
                    <a:pt x="12156" y="14261"/>
                  </a:lnTo>
                  <a:lnTo>
                    <a:pt x="10313" y="15709"/>
                  </a:lnTo>
                  <a:lnTo>
                    <a:pt x="8163" y="17465"/>
                  </a:lnTo>
                  <a:lnTo>
                    <a:pt x="6759" y="18342"/>
                  </a:lnTo>
                  <a:lnTo>
                    <a:pt x="4565" y="19220"/>
                  </a:lnTo>
                  <a:lnTo>
                    <a:pt x="2414" y="19878"/>
                  </a:lnTo>
                  <a:lnTo>
                    <a:pt x="1274" y="20273"/>
                  </a:lnTo>
                  <a:lnTo>
                    <a:pt x="1186" y="20317"/>
                  </a:lnTo>
                  <a:lnTo>
                    <a:pt x="922" y="20580"/>
                  </a:lnTo>
                  <a:lnTo>
                    <a:pt x="879" y="20668"/>
                  </a:lnTo>
                  <a:lnTo>
                    <a:pt x="440" y="22818"/>
                  </a:lnTo>
                  <a:lnTo>
                    <a:pt x="1" y="24749"/>
                  </a:lnTo>
                  <a:lnTo>
                    <a:pt x="1" y="24793"/>
                  </a:lnTo>
                  <a:lnTo>
                    <a:pt x="177" y="27425"/>
                  </a:lnTo>
                  <a:lnTo>
                    <a:pt x="133" y="29751"/>
                  </a:lnTo>
                  <a:lnTo>
                    <a:pt x="89" y="31024"/>
                  </a:lnTo>
                  <a:lnTo>
                    <a:pt x="133" y="31111"/>
                  </a:lnTo>
                  <a:lnTo>
                    <a:pt x="177" y="31155"/>
                  </a:lnTo>
                  <a:lnTo>
                    <a:pt x="1756" y="32691"/>
                  </a:lnTo>
                  <a:lnTo>
                    <a:pt x="3906" y="34710"/>
                  </a:lnTo>
                  <a:lnTo>
                    <a:pt x="7636" y="38045"/>
                  </a:lnTo>
                  <a:lnTo>
                    <a:pt x="9435" y="39756"/>
                  </a:lnTo>
                  <a:lnTo>
                    <a:pt x="11015" y="41336"/>
                  </a:lnTo>
                  <a:lnTo>
                    <a:pt x="11410" y="41950"/>
                  </a:lnTo>
                  <a:lnTo>
                    <a:pt x="11278" y="43003"/>
                  </a:lnTo>
                  <a:lnTo>
                    <a:pt x="11322" y="43047"/>
                  </a:lnTo>
                  <a:lnTo>
                    <a:pt x="11322" y="43135"/>
                  </a:lnTo>
                  <a:lnTo>
                    <a:pt x="11366" y="43179"/>
                  </a:lnTo>
                  <a:lnTo>
                    <a:pt x="11454" y="43179"/>
                  </a:lnTo>
                  <a:lnTo>
                    <a:pt x="11585" y="43135"/>
                  </a:lnTo>
                  <a:lnTo>
                    <a:pt x="11629" y="43047"/>
                  </a:lnTo>
                  <a:lnTo>
                    <a:pt x="11761" y="41950"/>
                  </a:lnTo>
                  <a:lnTo>
                    <a:pt x="11717" y="41818"/>
                  </a:lnTo>
                  <a:lnTo>
                    <a:pt x="11278" y="41116"/>
                  </a:lnTo>
                  <a:lnTo>
                    <a:pt x="9699" y="39536"/>
                  </a:lnTo>
                  <a:lnTo>
                    <a:pt x="7856" y="37781"/>
                  </a:lnTo>
                  <a:lnTo>
                    <a:pt x="4170" y="34446"/>
                  </a:lnTo>
                  <a:lnTo>
                    <a:pt x="1976" y="32472"/>
                  </a:lnTo>
                  <a:lnTo>
                    <a:pt x="440" y="30936"/>
                  </a:lnTo>
                  <a:lnTo>
                    <a:pt x="484" y="29751"/>
                  </a:lnTo>
                  <a:lnTo>
                    <a:pt x="528" y="27425"/>
                  </a:lnTo>
                  <a:lnTo>
                    <a:pt x="352" y="24793"/>
                  </a:lnTo>
                  <a:lnTo>
                    <a:pt x="791" y="22862"/>
                  </a:lnTo>
                  <a:lnTo>
                    <a:pt x="1230" y="20800"/>
                  </a:lnTo>
                  <a:lnTo>
                    <a:pt x="1405" y="20580"/>
                  </a:lnTo>
                  <a:lnTo>
                    <a:pt x="2546" y="20229"/>
                  </a:lnTo>
                  <a:lnTo>
                    <a:pt x="4652" y="19527"/>
                  </a:lnTo>
                  <a:lnTo>
                    <a:pt x="6890" y="18649"/>
                  </a:lnTo>
                  <a:lnTo>
                    <a:pt x="6934" y="18649"/>
                  </a:lnTo>
                  <a:lnTo>
                    <a:pt x="8382" y="17728"/>
                  </a:lnTo>
                  <a:lnTo>
                    <a:pt x="10532" y="15973"/>
                  </a:lnTo>
                  <a:lnTo>
                    <a:pt x="12375" y="14525"/>
                  </a:lnTo>
                  <a:lnTo>
                    <a:pt x="14569" y="12726"/>
                  </a:lnTo>
                  <a:lnTo>
                    <a:pt x="15535" y="12067"/>
                  </a:lnTo>
                  <a:lnTo>
                    <a:pt x="16500" y="11409"/>
                  </a:lnTo>
                  <a:lnTo>
                    <a:pt x="17465" y="10751"/>
                  </a:lnTo>
                  <a:lnTo>
                    <a:pt x="18475" y="10181"/>
                  </a:lnTo>
                  <a:lnTo>
                    <a:pt x="20537" y="8996"/>
                  </a:lnTo>
                  <a:lnTo>
                    <a:pt x="22643" y="7943"/>
                  </a:lnTo>
                  <a:lnTo>
                    <a:pt x="24793" y="6933"/>
                  </a:lnTo>
                  <a:lnTo>
                    <a:pt x="26944" y="5924"/>
                  </a:lnTo>
                  <a:lnTo>
                    <a:pt x="31288" y="4081"/>
                  </a:lnTo>
                  <a:lnTo>
                    <a:pt x="32253" y="3686"/>
                  </a:lnTo>
                  <a:lnTo>
                    <a:pt x="36685" y="1712"/>
                  </a:lnTo>
                  <a:lnTo>
                    <a:pt x="36729" y="1712"/>
                  </a:lnTo>
                  <a:lnTo>
                    <a:pt x="39011" y="351"/>
                  </a:lnTo>
                  <a:lnTo>
                    <a:pt x="39055" y="307"/>
                  </a:lnTo>
                  <a:lnTo>
                    <a:pt x="39099" y="220"/>
                  </a:lnTo>
                  <a:lnTo>
                    <a:pt x="39099" y="176"/>
                  </a:lnTo>
                  <a:lnTo>
                    <a:pt x="39099" y="88"/>
                  </a:lnTo>
                  <a:lnTo>
                    <a:pt x="39055" y="44"/>
                  </a:lnTo>
                  <a:lnTo>
                    <a:pt x="3896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5" name="Google Shape;1115;p48"/>
            <p:cNvSpPr/>
            <p:nvPr/>
          </p:nvSpPr>
          <p:spPr>
            <a:xfrm>
              <a:off x="805275" y="2264550"/>
              <a:ext cx="1002700" cy="724050"/>
            </a:xfrm>
            <a:custGeom>
              <a:avLst/>
              <a:gdLst/>
              <a:ahLst/>
              <a:cxnLst/>
              <a:rect l="l" t="t" r="r" b="b"/>
              <a:pathLst>
                <a:path w="40108" h="28962" extrusionOk="0">
                  <a:moveTo>
                    <a:pt x="39888" y="1"/>
                  </a:moveTo>
                  <a:lnTo>
                    <a:pt x="39844" y="45"/>
                  </a:lnTo>
                  <a:lnTo>
                    <a:pt x="36992" y="1624"/>
                  </a:lnTo>
                  <a:lnTo>
                    <a:pt x="34403" y="2721"/>
                  </a:lnTo>
                  <a:lnTo>
                    <a:pt x="31375" y="3950"/>
                  </a:lnTo>
                  <a:lnTo>
                    <a:pt x="27864" y="5442"/>
                  </a:lnTo>
                  <a:lnTo>
                    <a:pt x="25232" y="6670"/>
                  </a:lnTo>
                  <a:lnTo>
                    <a:pt x="21940" y="8206"/>
                  </a:lnTo>
                  <a:lnTo>
                    <a:pt x="19483" y="9610"/>
                  </a:lnTo>
                  <a:lnTo>
                    <a:pt x="15315" y="12331"/>
                  </a:lnTo>
                  <a:lnTo>
                    <a:pt x="15271" y="12331"/>
                  </a:lnTo>
                  <a:lnTo>
                    <a:pt x="13208" y="13999"/>
                  </a:lnTo>
                  <a:lnTo>
                    <a:pt x="11497" y="15359"/>
                  </a:lnTo>
                  <a:lnTo>
                    <a:pt x="8513" y="17553"/>
                  </a:lnTo>
                  <a:lnTo>
                    <a:pt x="6758" y="18387"/>
                  </a:lnTo>
                  <a:lnTo>
                    <a:pt x="4520" y="19176"/>
                  </a:lnTo>
                  <a:lnTo>
                    <a:pt x="2063" y="19878"/>
                  </a:lnTo>
                  <a:lnTo>
                    <a:pt x="1053" y="20317"/>
                  </a:lnTo>
                  <a:lnTo>
                    <a:pt x="966" y="20361"/>
                  </a:lnTo>
                  <a:lnTo>
                    <a:pt x="922" y="20405"/>
                  </a:lnTo>
                  <a:lnTo>
                    <a:pt x="483" y="22072"/>
                  </a:lnTo>
                  <a:lnTo>
                    <a:pt x="44" y="23126"/>
                  </a:lnTo>
                  <a:lnTo>
                    <a:pt x="44" y="23169"/>
                  </a:lnTo>
                  <a:lnTo>
                    <a:pt x="0" y="25627"/>
                  </a:lnTo>
                  <a:lnTo>
                    <a:pt x="44" y="27909"/>
                  </a:lnTo>
                  <a:lnTo>
                    <a:pt x="44" y="27952"/>
                  </a:lnTo>
                  <a:lnTo>
                    <a:pt x="307" y="28830"/>
                  </a:lnTo>
                  <a:lnTo>
                    <a:pt x="395" y="28918"/>
                  </a:lnTo>
                  <a:lnTo>
                    <a:pt x="483" y="28962"/>
                  </a:lnTo>
                  <a:lnTo>
                    <a:pt x="527" y="28918"/>
                  </a:lnTo>
                  <a:lnTo>
                    <a:pt x="615" y="28918"/>
                  </a:lnTo>
                  <a:lnTo>
                    <a:pt x="658" y="28830"/>
                  </a:lnTo>
                  <a:lnTo>
                    <a:pt x="658" y="28786"/>
                  </a:lnTo>
                  <a:lnTo>
                    <a:pt x="658" y="28698"/>
                  </a:lnTo>
                  <a:lnTo>
                    <a:pt x="395" y="27909"/>
                  </a:lnTo>
                  <a:lnTo>
                    <a:pt x="351" y="25627"/>
                  </a:lnTo>
                  <a:lnTo>
                    <a:pt x="395" y="23213"/>
                  </a:lnTo>
                  <a:lnTo>
                    <a:pt x="834" y="22204"/>
                  </a:lnTo>
                  <a:lnTo>
                    <a:pt x="834" y="22160"/>
                  </a:lnTo>
                  <a:lnTo>
                    <a:pt x="1229" y="20581"/>
                  </a:lnTo>
                  <a:lnTo>
                    <a:pt x="2194" y="20186"/>
                  </a:lnTo>
                  <a:lnTo>
                    <a:pt x="4608" y="19527"/>
                  </a:lnTo>
                  <a:lnTo>
                    <a:pt x="6889" y="18694"/>
                  </a:lnTo>
                  <a:lnTo>
                    <a:pt x="8689" y="17860"/>
                  </a:lnTo>
                  <a:lnTo>
                    <a:pt x="8732" y="17860"/>
                  </a:lnTo>
                  <a:lnTo>
                    <a:pt x="11716" y="15622"/>
                  </a:lnTo>
                  <a:lnTo>
                    <a:pt x="13428" y="14262"/>
                  </a:lnTo>
                  <a:lnTo>
                    <a:pt x="15490" y="12594"/>
                  </a:lnTo>
                  <a:lnTo>
                    <a:pt x="19659" y="9918"/>
                  </a:lnTo>
                  <a:lnTo>
                    <a:pt x="22072" y="8513"/>
                  </a:lnTo>
                  <a:lnTo>
                    <a:pt x="25407" y="6978"/>
                  </a:lnTo>
                  <a:lnTo>
                    <a:pt x="28040" y="5793"/>
                  </a:lnTo>
                  <a:lnTo>
                    <a:pt x="31506" y="4257"/>
                  </a:lnTo>
                  <a:lnTo>
                    <a:pt x="34534" y="3028"/>
                  </a:lnTo>
                  <a:lnTo>
                    <a:pt x="37167" y="1931"/>
                  </a:lnTo>
                  <a:lnTo>
                    <a:pt x="40019" y="352"/>
                  </a:lnTo>
                  <a:lnTo>
                    <a:pt x="40063" y="308"/>
                  </a:lnTo>
                  <a:lnTo>
                    <a:pt x="40063" y="264"/>
                  </a:lnTo>
                  <a:lnTo>
                    <a:pt x="40107" y="176"/>
                  </a:lnTo>
                  <a:lnTo>
                    <a:pt x="40063" y="88"/>
                  </a:lnTo>
                  <a:lnTo>
                    <a:pt x="40019" y="45"/>
                  </a:lnTo>
                  <a:lnTo>
                    <a:pt x="39975" y="45"/>
                  </a:lnTo>
                  <a:lnTo>
                    <a:pt x="3988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6" name="Google Shape;1116;p48"/>
            <p:cNvSpPr/>
            <p:nvPr/>
          </p:nvSpPr>
          <p:spPr>
            <a:xfrm>
              <a:off x="814050" y="2243700"/>
              <a:ext cx="969775" cy="499175"/>
            </a:xfrm>
            <a:custGeom>
              <a:avLst/>
              <a:gdLst/>
              <a:ahLst/>
              <a:cxnLst/>
              <a:rect l="l" t="t" r="r" b="b"/>
              <a:pathLst>
                <a:path w="38791" h="19967" extrusionOk="0">
                  <a:moveTo>
                    <a:pt x="38527" y="1"/>
                  </a:moveTo>
                  <a:lnTo>
                    <a:pt x="37562" y="571"/>
                  </a:lnTo>
                  <a:lnTo>
                    <a:pt x="32911" y="2590"/>
                  </a:lnTo>
                  <a:lnTo>
                    <a:pt x="29049" y="4170"/>
                  </a:lnTo>
                  <a:lnTo>
                    <a:pt x="23432" y="6715"/>
                  </a:lnTo>
                  <a:lnTo>
                    <a:pt x="21063" y="7812"/>
                  </a:lnTo>
                  <a:lnTo>
                    <a:pt x="18781" y="9084"/>
                  </a:lnTo>
                  <a:lnTo>
                    <a:pt x="16368" y="10532"/>
                  </a:lnTo>
                  <a:lnTo>
                    <a:pt x="14656" y="11629"/>
                  </a:lnTo>
                  <a:lnTo>
                    <a:pt x="12067" y="13692"/>
                  </a:lnTo>
                  <a:lnTo>
                    <a:pt x="10400" y="14964"/>
                  </a:lnTo>
                  <a:lnTo>
                    <a:pt x="7328" y="17114"/>
                  </a:lnTo>
                  <a:lnTo>
                    <a:pt x="5310" y="18036"/>
                  </a:lnTo>
                  <a:lnTo>
                    <a:pt x="2896" y="18913"/>
                  </a:lnTo>
                  <a:lnTo>
                    <a:pt x="132" y="19615"/>
                  </a:lnTo>
                  <a:lnTo>
                    <a:pt x="44" y="19659"/>
                  </a:lnTo>
                  <a:lnTo>
                    <a:pt x="0" y="19703"/>
                  </a:lnTo>
                  <a:lnTo>
                    <a:pt x="0" y="19791"/>
                  </a:lnTo>
                  <a:lnTo>
                    <a:pt x="0" y="19835"/>
                  </a:lnTo>
                  <a:lnTo>
                    <a:pt x="88" y="19923"/>
                  </a:lnTo>
                  <a:lnTo>
                    <a:pt x="176" y="19967"/>
                  </a:lnTo>
                  <a:lnTo>
                    <a:pt x="220" y="19967"/>
                  </a:lnTo>
                  <a:lnTo>
                    <a:pt x="3028" y="19221"/>
                  </a:lnTo>
                  <a:lnTo>
                    <a:pt x="5441" y="18387"/>
                  </a:lnTo>
                  <a:lnTo>
                    <a:pt x="7460" y="17421"/>
                  </a:lnTo>
                  <a:lnTo>
                    <a:pt x="7504" y="17421"/>
                  </a:lnTo>
                  <a:lnTo>
                    <a:pt x="10619" y="15227"/>
                  </a:lnTo>
                  <a:lnTo>
                    <a:pt x="14832" y="11936"/>
                  </a:lnTo>
                  <a:lnTo>
                    <a:pt x="16543" y="10796"/>
                  </a:lnTo>
                  <a:lnTo>
                    <a:pt x="18957" y="9391"/>
                  </a:lnTo>
                  <a:lnTo>
                    <a:pt x="21238" y="8163"/>
                  </a:lnTo>
                  <a:lnTo>
                    <a:pt x="23564" y="7022"/>
                  </a:lnTo>
                  <a:lnTo>
                    <a:pt x="29181" y="4521"/>
                  </a:lnTo>
                  <a:lnTo>
                    <a:pt x="33042" y="2897"/>
                  </a:lnTo>
                  <a:lnTo>
                    <a:pt x="37738" y="922"/>
                  </a:lnTo>
                  <a:lnTo>
                    <a:pt x="37738" y="879"/>
                  </a:lnTo>
                  <a:lnTo>
                    <a:pt x="38703" y="308"/>
                  </a:lnTo>
                  <a:lnTo>
                    <a:pt x="38747" y="264"/>
                  </a:lnTo>
                  <a:lnTo>
                    <a:pt x="38791" y="220"/>
                  </a:lnTo>
                  <a:lnTo>
                    <a:pt x="38791" y="133"/>
                  </a:lnTo>
                  <a:lnTo>
                    <a:pt x="38747" y="89"/>
                  </a:lnTo>
                  <a:lnTo>
                    <a:pt x="3870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7" name="Google Shape;1117;p48"/>
            <p:cNvSpPr/>
            <p:nvPr/>
          </p:nvSpPr>
          <p:spPr>
            <a:xfrm>
              <a:off x="993950" y="2188850"/>
              <a:ext cx="823875" cy="448700"/>
            </a:xfrm>
            <a:custGeom>
              <a:avLst/>
              <a:gdLst/>
              <a:ahLst/>
              <a:cxnLst/>
              <a:rect l="l" t="t" r="r" b="b"/>
              <a:pathLst>
                <a:path w="32955" h="17948" extrusionOk="0">
                  <a:moveTo>
                    <a:pt x="32736" y="1"/>
                  </a:moveTo>
                  <a:lnTo>
                    <a:pt x="32692" y="45"/>
                  </a:lnTo>
                  <a:lnTo>
                    <a:pt x="30366" y="1361"/>
                  </a:lnTo>
                  <a:lnTo>
                    <a:pt x="27689" y="2590"/>
                  </a:lnTo>
                  <a:lnTo>
                    <a:pt x="23828" y="4170"/>
                  </a:lnTo>
                  <a:lnTo>
                    <a:pt x="21722" y="5003"/>
                  </a:lnTo>
                  <a:lnTo>
                    <a:pt x="18650" y="6364"/>
                  </a:lnTo>
                  <a:lnTo>
                    <a:pt x="16763" y="7241"/>
                  </a:lnTo>
                  <a:lnTo>
                    <a:pt x="12551" y="9216"/>
                  </a:lnTo>
                  <a:lnTo>
                    <a:pt x="10356" y="10444"/>
                  </a:lnTo>
                  <a:lnTo>
                    <a:pt x="8206" y="11717"/>
                  </a:lnTo>
                  <a:lnTo>
                    <a:pt x="6451" y="12858"/>
                  </a:lnTo>
                  <a:lnTo>
                    <a:pt x="4038" y="14701"/>
                  </a:lnTo>
                  <a:lnTo>
                    <a:pt x="88" y="17641"/>
                  </a:lnTo>
                  <a:lnTo>
                    <a:pt x="45" y="17685"/>
                  </a:lnTo>
                  <a:lnTo>
                    <a:pt x="1" y="17729"/>
                  </a:lnTo>
                  <a:lnTo>
                    <a:pt x="1" y="17816"/>
                  </a:lnTo>
                  <a:lnTo>
                    <a:pt x="45" y="17860"/>
                  </a:lnTo>
                  <a:lnTo>
                    <a:pt x="88" y="17904"/>
                  </a:lnTo>
                  <a:lnTo>
                    <a:pt x="176" y="17948"/>
                  </a:lnTo>
                  <a:lnTo>
                    <a:pt x="308" y="17904"/>
                  </a:lnTo>
                  <a:lnTo>
                    <a:pt x="4257" y="14964"/>
                  </a:lnTo>
                  <a:lnTo>
                    <a:pt x="6671" y="13121"/>
                  </a:lnTo>
                  <a:lnTo>
                    <a:pt x="8382" y="12024"/>
                  </a:lnTo>
                  <a:lnTo>
                    <a:pt x="10532" y="10752"/>
                  </a:lnTo>
                  <a:lnTo>
                    <a:pt x="12682" y="9523"/>
                  </a:lnTo>
                  <a:lnTo>
                    <a:pt x="16939" y="7548"/>
                  </a:lnTo>
                  <a:lnTo>
                    <a:pt x="18782" y="6671"/>
                  </a:lnTo>
                  <a:lnTo>
                    <a:pt x="21853" y="5354"/>
                  </a:lnTo>
                  <a:lnTo>
                    <a:pt x="27821" y="2897"/>
                  </a:lnTo>
                  <a:lnTo>
                    <a:pt x="30542" y="1668"/>
                  </a:lnTo>
                  <a:lnTo>
                    <a:pt x="32867" y="352"/>
                  </a:lnTo>
                  <a:lnTo>
                    <a:pt x="32911" y="308"/>
                  </a:lnTo>
                  <a:lnTo>
                    <a:pt x="32955" y="220"/>
                  </a:lnTo>
                  <a:lnTo>
                    <a:pt x="32955" y="176"/>
                  </a:lnTo>
                  <a:lnTo>
                    <a:pt x="32911" y="89"/>
                  </a:lnTo>
                  <a:lnTo>
                    <a:pt x="32867" y="45"/>
                  </a:lnTo>
                  <a:lnTo>
                    <a:pt x="3282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8" name="Google Shape;1118;p48"/>
            <p:cNvSpPr/>
            <p:nvPr/>
          </p:nvSpPr>
          <p:spPr>
            <a:xfrm>
              <a:off x="1017000" y="2199825"/>
              <a:ext cx="718550" cy="375200"/>
            </a:xfrm>
            <a:custGeom>
              <a:avLst/>
              <a:gdLst/>
              <a:ahLst/>
              <a:cxnLst/>
              <a:rect l="l" t="t" r="r" b="b"/>
              <a:pathLst>
                <a:path w="28742" h="15008" extrusionOk="0">
                  <a:moveTo>
                    <a:pt x="28566" y="1"/>
                  </a:moveTo>
                  <a:lnTo>
                    <a:pt x="28479" y="45"/>
                  </a:lnTo>
                  <a:lnTo>
                    <a:pt x="26065" y="1054"/>
                  </a:lnTo>
                  <a:lnTo>
                    <a:pt x="24266" y="1756"/>
                  </a:lnTo>
                  <a:lnTo>
                    <a:pt x="21414" y="2941"/>
                  </a:lnTo>
                  <a:lnTo>
                    <a:pt x="18562" y="4126"/>
                  </a:lnTo>
                  <a:lnTo>
                    <a:pt x="15709" y="5354"/>
                  </a:lnTo>
                  <a:lnTo>
                    <a:pt x="12901" y="6671"/>
                  </a:lnTo>
                  <a:lnTo>
                    <a:pt x="11497" y="7373"/>
                  </a:lnTo>
                  <a:lnTo>
                    <a:pt x="10093" y="8075"/>
                  </a:lnTo>
                  <a:lnTo>
                    <a:pt x="8732" y="8821"/>
                  </a:lnTo>
                  <a:lnTo>
                    <a:pt x="7416" y="9611"/>
                  </a:lnTo>
                  <a:lnTo>
                    <a:pt x="6100" y="10444"/>
                  </a:lnTo>
                  <a:lnTo>
                    <a:pt x="4783" y="11278"/>
                  </a:lnTo>
                  <a:lnTo>
                    <a:pt x="3511" y="12156"/>
                  </a:lnTo>
                  <a:lnTo>
                    <a:pt x="2282" y="13077"/>
                  </a:lnTo>
                  <a:lnTo>
                    <a:pt x="44" y="14701"/>
                  </a:lnTo>
                  <a:lnTo>
                    <a:pt x="0" y="14745"/>
                  </a:lnTo>
                  <a:lnTo>
                    <a:pt x="0" y="14832"/>
                  </a:lnTo>
                  <a:lnTo>
                    <a:pt x="0" y="14876"/>
                  </a:lnTo>
                  <a:lnTo>
                    <a:pt x="0" y="14964"/>
                  </a:lnTo>
                  <a:lnTo>
                    <a:pt x="88" y="15008"/>
                  </a:lnTo>
                  <a:lnTo>
                    <a:pt x="263" y="15008"/>
                  </a:lnTo>
                  <a:lnTo>
                    <a:pt x="2501" y="13384"/>
                  </a:lnTo>
                  <a:lnTo>
                    <a:pt x="3730" y="12463"/>
                  </a:lnTo>
                  <a:lnTo>
                    <a:pt x="5003" y="11585"/>
                  </a:lnTo>
                  <a:lnTo>
                    <a:pt x="6275" y="10708"/>
                  </a:lnTo>
                  <a:lnTo>
                    <a:pt x="7592" y="9918"/>
                  </a:lnTo>
                  <a:lnTo>
                    <a:pt x="8952" y="9128"/>
                  </a:lnTo>
                  <a:lnTo>
                    <a:pt x="10268" y="8382"/>
                  </a:lnTo>
                  <a:lnTo>
                    <a:pt x="11672" y="7680"/>
                  </a:lnTo>
                  <a:lnTo>
                    <a:pt x="13033" y="6978"/>
                  </a:lnTo>
                  <a:lnTo>
                    <a:pt x="15885" y="5661"/>
                  </a:lnTo>
                  <a:lnTo>
                    <a:pt x="18693" y="4433"/>
                  </a:lnTo>
                  <a:lnTo>
                    <a:pt x="21546" y="3248"/>
                  </a:lnTo>
                  <a:lnTo>
                    <a:pt x="24398" y="2107"/>
                  </a:lnTo>
                  <a:lnTo>
                    <a:pt x="26197" y="1361"/>
                  </a:lnTo>
                  <a:lnTo>
                    <a:pt x="28610" y="352"/>
                  </a:lnTo>
                  <a:lnTo>
                    <a:pt x="28698" y="308"/>
                  </a:lnTo>
                  <a:lnTo>
                    <a:pt x="28698" y="264"/>
                  </a:lnTo>
                  <a:lnTo>
                    <a:pt x="28742" y="176"/>
                  </a:lnTo>
                  <a:lnTo>
                    <a:pt x="28698" y="132"/>
                  </a:lnTo>
                  <a:lnTo>
                    <a:pt x="28698" y="45"/>
                  </a:lnTo>
                  <a:lnTo>
                    <a:pt x="28610" y="45"/>
                  </a:lnTo>
                  <a:lnTo>
                    <a:pt x="2856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9" name="Google Shape;1119;p48"/>
            <p:cNvSpPr/>
            <p:nvPr/>
          </p:nvSpPr>
          <p:spPr>
            <a:xfrm>
              <a:off x="1051000" y="2176800"/>
              <a:ext cx="657125" cy="330225"/>
            </a:xfrm>
            <a:custGeom>
              <a:avLst/>
              <a:gdLst/>
              <a:ahLst/>
              <a:cxnLst/>
              <a:rect l="l" t="t" r="r" b="b"/>
              <a:pathLst>
                <a:path w="26285" h="13209" extrusionOk="0">
                  <a:moveTo>
                    <a:pt x="26022" y="0"/>
                  </a:moveTo>
                  <a:lnTo>
                    <a:pt x="21721" y="1712"/>
                  </a:lnTo>
                  <a:lnTo>
                    <a:pt x="19176" y="2765"/>
                  </a:lnTo>
                  <a:lnTo>
                    <a:pt x="16631" y="3862"/>
                  </a:lnTo>
                  <a:lnTo>
                    <a:pt x="14130" y="4959"/>
                  </a:lnTo>
                  <a:lnTo>
                    <a:pt x="11673" y="6100"/>
                  </a:lnTo>
                  <a:lnTo>
                    <a:pt x="9215" y="7284"/>
                  </a:lnTo>
                  <a:lnTo>
                    <a:pt x="6846" y="8557"/>
                  </a:lnTo>
                  <a:lnTo>
                    <a:pt x="4476" y="9917"/>
                  </a:lnTo>
                  <a:lnTo>
                    <a:pt x="3292" y="10619"/>
                  </a:lnTo>
                  <a:lnTo>
                    <a:pt x="2151" y="11321"/>
                  </a:lnTo>
                  <a:lnTo>
                    <a:pt x="88" y="12857"/>
                  </a:lnTo>
                  <a:lnTo>
                    <a:pt x="44" y="12945"/>
                  </a:lnTo>
                  <a:lnTo>
                    <a:pt x="0" y="12989"/>
                  </a:lnTo>
                  <a:lnTo>
                    <a:pt x="44" y="13077"/>
                  </a:lnTo>
                  <a:lnTo>
                    <a:pt x="44" y="13120"/>
                  </a:lnTo>
                  <a:lnTo>
                    <a:pt x="132" y="13164"/>
                  </a:lnTo>
                  <a:lnTo>
                    <a:pt x="176" y="13208"/>
                  </a:lnTo>
                  <a:lnTo>
                    <a:pt x="308" y="13164"/>
                  </a:lnTo>
                  <a:lnTo>
                    <a:pt x="2370" y="11629"/>
                  </a:lnTo>
                  <a:lnTo>
                    <a:pt x="3511" y="10883"/>
                  </a:lnTo>
                  <a:lnTo>
                    <a:pt x="4652" y="10180"/>
                  </a:lnTo>
                  <a:lnTo>
                    <a:pt x="7021" y="8864"/>
                  </a:lnTo>
                  <a:lnTo>
                    <a:pt x="9391" y="7592"/>
                  </a:lnTo>
                  <a:lnTo>
                    <a:pt x="11848" y="6407"/>
                  </a:lnTo>
                  <a:lnTo>
                    <a:pt x="14306" y="5266"/>
                  </a:lnTo>
                  <a:lnTo>
                    <a:pt x="16807" y="4169"/>
                  </a:lnTo>
                  <a:lnTo>
                    <a:pt x="19308" y="3116"/>
                  </a:lnTo>
                  <a:lnTo>
                    <a:pt x="21853" y="2063"/>
                  </a:lnTo>
                  <a:lnTo>
                    <a:pt x="26153" y="307"/>
                  </a:lnTo>
                  <a:lnTo>
                    <a:pt x="26241" y="264"/>
                  </a:lnTo>
                  <a:lnTo>
                    <a:pt x="26285" y="220"/>
                  </a:lnTo>
                  <a:lnTo>
                    <a:pt x="26285" y="176"/>
                  </a:lnTo>
                  <a:lnTo>
                    <a:pt x="26285" y="88"/>
                  </a:lnTo>
                  <a:lnTo>
                    <a:pt x="26241" y="44"/>
                  </a:lnTo>
                  <a:lnTo>
                    <a:pt x="2615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0" name="Google Shape;1120;p48"/>
            <p:cNvSpPr/>
            <p:nvPr/>
          </p:nvSpPr>
          <p:spPr>
            <a:xfrm>
              <a:off x="1176050" y="2151575"/>
              <a:ext cx="504650" cy="233675"/>
            </a:xfrm>
            <a:custGeom>
              <a:avLst/>
              <a:gdLst/>
              <a:ahLst/>
              <a:cxnLst/>
              <a:rect l="l" t="t" r="r" b="b"/>
              <a:pathLst>
                <a:path w="20186" h="9347" extrusionOk="0">
                  <a:moveTo>
                    <a:pt x="19966" y="0"/>
                  </a:moveTo>
                  <a:lnTo>
                    <a:pt x="15447" y="1843"/>
                  </a:lnTo>
                  <a:lnTo>
                    <a:pt x="12814" y="2896"/>
                  </a:lnTo>
                  <a:lnTo>
                    <a:pt x="8382" y="4915"/>
                  </a:lnTo>
                  <a:lnTo>
                    <a:pt x="6364" y="5836"/>
                  </a:lnTo>
                  <a:lnTo>
                    <a:pt x="4345" y="6758"/>
                  </a:lnTo>
                  <a:lnTo>
                    <a:pt x="89" y="8995"/>
                  </a:lnTo>
                  <a:lnTo>
                    <a:pt x="45" y="9039"/>
                  </a:lnTo>
                  <a:lnTo>
                    <a:pt x="1" y="9083"/>
                  </a:lnTo>
                  <a:lnTo>
                    <a:pt x="1" y="9171"/>
                  </a:lnTo>
                  <a:lnTo>
                    <a:pt x="1" y="9215"/>
                  </a:lnTo>
                  <a:lnTo>
                    <a:pt x="89" y="9303"/>
                  </a:lnTo>
                  <a:lnTo>
                    <a:pt x="176" y="9347"/>
                  </a:lnTo>
                  <a:lnTo>
                    <a:pt x="220" y="9303"/>
                  </a:lnTo>
                  <a:lnTo>
                    <a:pt x="4521" y="7065"/>
                  </a:lnTo>
                  <a:lnTo>
                    <a:pt x="6495" y="6143"/>
                  </a:lnTo>
                  <a:lnTo>
                    <a:pt x="8514" y="5222"/>
                  </a:lnTo>
                  <a:lnTo>
                    <a:pt x="12946" y="3247"/>
                  </a:lnTo>
                  <a:lnTo>
                    <a:pt x="15578" y="2194"/>
                  </a:lnTo>
                  <a:lnTo>
                    <a:pt x="20098" y="351"/>
                  </a:lnTo>
                  <a:lnTo>
                    <a:pt x="20142" y="307"/>
                  </a:lnTo>
                  <a:lnTo>
                    <a:pt x="20186" y="263"/>
                  </a:lnTo>
                  <a:lnTo>
                    <a:pt x="20186" y="176"/>
                  </a:lnTo>
                  <a:lnTo>
                    <a:pt x="20186" y="132"/>
                  </a:lnTo>
                  <a:lnTo>
                    <a:pt x="20142" y="44"/>
                  </a:lnTo>
                  <a:lnTo>
                    <a:pt x="2009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1" name="Google Shape;1121;p48"/>
            <p:cNvSpPr/>
            <p:nvPr/>
          </p:nvSpPr>
          <p:spPr>
            <a:xfrm>
              <a:off x="1145350" y="2127425"/>
              <a:ext cx="509025" cy="235875"/>
            </a:xfrm>
            <a:custGeom>
              <a:avLst/>
              <a:gdLst/>
              <a:ahLst/>
              <a:cxnLst/>
              <a:rect l="l" t="t" r="r" b="b"/>
              <a:pathLst>
                <a:path w="20361" h="9435" extrusionOk="0">
                  <a:moveTo>
                    <a:pt x="20097" y="1"/>
                  </a:moveTo>
                  <a:lnTo>
                    <a:pt x="18035" y="878"/>
                  </a:lnTo>
                  <a:lnTo>
                    <a:pt x="16192" y="1624"/>
                  </a:lnTo>
                  <a:lnTo>
                    <a:pt x="14261" y="2370"/>
                  </a:lnTo>
                  <a:lnTo>
                    <a:pt x="12287" y="3204"/>
                  </a:lnTo>
                  <a:lnTo>
                    <a:pt x="10312" y="4082"/>
                  </a:lnTo>
                  <a:lnTo>
                    <a:pt x="8250" y="5003"/>
                  </a:lnTo>
                  <a:lnTo>
                    <a:pt x="6143" y="6012"/>
                  </a:lnTo>
                  <a:lnTo>
                    <a:pt x="3993" y="7065"/>
                  </a:lnTo>
                  <a:lnTo>
                    <a:pt x="1799" y="8162"/>
                  </a:lnTo>
                  <a:lnTo>
                    <a:pt x="88" y="9084"/>
                  </a:lnTo>
                  <a:lnTo>
                    <a:pt x="44" y="9128"/>
                  </a:lnTo>
                  <a:lnTo>
                    <a:pt x="0" y="9216"/>
                  </a:lnTo>
                  <a:lnTo>
                    <a:pt x="0" y="9259"/>
                  </a:lnTo>
                  <a:lnTo>
                    <a:pt x="0" y="9347"/>
                  </a:lnTo>
                  <a:lnTo>
                    <a:pt x="88" y="9391"/>
                  </a:lnTo>
                  <a:lnTo>
                    <a:pt x="176" y="9435"/>
                  </a:lnTo>
                  <a:lnTo>
                    <a:pt x="263" y="9391"/>
                  </a:lnTo>
                  <a:lnTo>
                    <a:pt x="1975" y="8470"/>
                  </a:lnTo>
                  <a:lnTo>
                    <a:pt x="4125" y="7373"/>
                  </a:lnTo>
                  <a:lnTo>
                    <a:pt x="6275" y="6319"/>
                  </a:lnTo>
                  <a:lnTo>
                    <a:pt x="8381" y="5354"/>
                  </a:lnTo>
                  <a:lnTo>
                    <a:pt x="10444" y="4389"/>
                  </a:lnTo>
                  <a:lnTo>
                    <a:pt x="12462" y="3511"/>
                  </a:lnTo>
                  <a:lnTo>
                    <a:pt x="14393" y="2677"/>
                  </a:lnTo>
                  <a:lnTo>
                    <a:pt x="16324" y="1931"/>
                  </a:lnTo>
                  <a:lnTo>
                    <a:pt x="18167" y="1229"/>
                  </a:lnTo>
                  <a:lnTo>
                    <a:pt x="20273" y="308"/>
                  </a:lnTo>
                  <a:lnTo>
                    <a:pt x="20317" y="264"/>
                  </a:lnTo>
                  <a:lnTo>
                    <a:pt x="20361" y="220"/>
                  </a:lnTo>
                  <a:lnTo>
                    <a:pt x="20361" y="176"/>
                  </a:lnTo>
                  <a:lnTo>
                    <a:pt x="20361" y="88"/>
                  </a:lnTo>
                  <a:lnTo>
                    <a:pt x="20317" y="45"/>
                  </a:lnTo>
                  <a:lnTo>
                    <a:pt x="2022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2" name="Google Shape;1122;p48"/>
            <p:cNvSpPr/>
            <p:nvPr/>
          </p:nvSpPr>
          <p:spPr>
            <a:xfrm>
              <a:off x="1190325" y="2262350"/>
              <a:ext cx="66950" cy="38425"/>
            </a:xfrm>
            <a:custGeom>
              <a:avLst/>
              <a:gdLst/>
              <a:ahLst/>
              <a:cxnLst/>
              <a:rect l="l" t="t" r="r" b="b"/>
              <a:pathLst>
                <a:path w="2678" h="1537" extrusionOk="0">
                  <a:moveTo>
                    <a:pt x="2414" y="1"/>
                  </a:moveTo>
                  <a:lnTo>
                    <a:pt x="88" y="1186"/>
                  </a:lnTo>
                  <a:lnTo>
                    <a:pt x="0" y="1230"/>
                  </a:lnTo>
                  <a:lnTo>
                    <a:pt x="0" y="1317"/>
                  </a:lnTo>
                  <a:lnTo>
                    <a:pt x="0" y="1361"/>
                  </a:lnTo>
                  <a:lnTo>
                    <a:pt x="0" y="1449"/>
                  </a:lnTo>
                  <a:lnTo>
                    <a:pt x="44" y="1493"/>
                  </a:lnTo>
                  <a:lnTo>
                    <a:pt x="176" y="1537"/>
                  </a:lnTo>
                  <a:lnTo>
                    <a:pt x="220" y="1537"/>
                  </a:lnTo>
                  <a:lnTo>
                    <a:pt x="2589" y="352"/>
                  </a:lnTo>
                  <a:lnTo>
                    <a:pt x="2633" y="308"/>
                  </a:lnTo>
                  <a:lnTo>
                    <a:pt x="2677" y="220"/>
                  </a:lnTo>
                  <a:lnTo>
                    <a:pt x="2677" y="176"/>
                  </a:lnTo>
                  <a:lnTo>
                    <a:pt x="2677" y="89"/>
                  </a:lnTo>
                  <a:lnTo>
                    <a:pt x="2633" y="45"/>
                  </a:lnTo>
                  <a:lnTo>
                    <a:pt x="254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3" name="Google Shape;1123;p48"/>
            <p:cNvSpPr/>
            <p:nvPr/>
          </p:nvSpPr>
          <p:spPr>
            <a:xfrm>
              <a:off x="916075" y="2376450"/>
              <a:ext cx="69125" cy="47200"/>
            </a:xfrm>
            <a:custGeom>
              <a:avLst/>
              <a:gdLst/>
              <a:ahLst/>
              <a:cxnLst/>
              <a:rect l="l" t="t" r="r" b="b"/>
              <a:pathLst>
                <a:path w="2765" h="1888" extrusionOk="0">
                  <a:moveTo>
                    <a:pt x="2501" y="0"/>
                  </a:moveTo>
                  <a:lnTo>
                    <a:pt x="44" y="1580"/>
                  </a:lnTo>
                  <a:lnTo>
                    <a:pt x="0" y="1624"/>
                  </a:lnTo>
                  <a:lnTo>
                    <a:pt x="0" y="1712"/>
                  </a:lnTo>
                  <a:lnTo>
                    <a:pt x="0" y="1756"/>
                  </a:lnTo>
                  <a:lnTo>
                    <a:pt x="0" y="1843"/>
                  </a:lnTo>
                  <a:lnTo>
                    <a:pt x="88" y="1887"/>
                  </a:lnTo>
                  <a:lnTo>
                    <a:pt x="263" y="1887"/>
                  </a:lnTo>
                  <a:lnTo>
                    <a:pt x="2677" y="308"/>
                  </a:lnTo>
                  <a:lnTo>
                    <a:pt x="2721" y="264"/>
                  </a:lnTo>
                  <a:lnTo>
                    <a:pt x="2765" y="220"/>
                  </a:lnTo>
                  <a:lnTo>
                    <a:pt x="2765" y="132"/>
                  </a:lnTo>
                  <a:lnTo>
                    <a:pt x="2721" y="88"/>
                  </a:lnTo>
                  <a:lnTo>
                    <a:pt x="267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4" name="Google Shape;1124;p48"/>
            <p:cNvSpPr/>
            <p:nvPr/>
          </p:nvSpPr>
          <p:spPr>
            <a:xfrm>
              <a:off x="1008225" y="2288700"/>
              <a:ext cx="72425" cy="46100"/>
            </a:xfrm>
            <a:custGeom>
              <a:avLst/>
              <a:gdLst/>
              <a:ahLst/>
              <a:cxnLst/>
              <a:rect l="l" t="t" r="r" b="b"/>
              <a:pathLst>
                <a:path w="2897" h="1844" extrusionOk="0">
                  <a:moveTo>
                    <a:pt x="2633" y="0"/>
                  </a:moveTo>
                  <a:lnTo>
                    <a:pt x="88" y="1492"/>
                  </a:lnTo>
                  <a:lnTo>
                    <a:pt x="44" y="1536"/>
                  </a:lnTo>
                  <a:lnTo>
                    <a:pt x="0" y="1624"/>
                  </a:lnTo>
                  <a:lnTo>
                    <a:pt x="0" y="1668"/>
                  </a:lnTo>
                  <a:lnTo>
                    <a:pt x="0" y="1755"/>
                  </a:lnTo>
                  <a:lnTo>
                    <a:pt x="88" y="1799"/>
                  </a:lnTo>
                  <a:lnTo>
                    <a:pt x="176" y="1843"/>
                  </a:lnTo>
                  <a:lnTo>
                    <a:pt x="263" y="1799"/>
                  </a:lnTo>
                  <a:lnTo>
                    <a:pt x="2808" y="307"/>
                  </a:lnTo>
                  <a:lnTo>
                    <a:pt x="2852" y="263"/>
                  </a:lnTo>
                  <a:lnTo>
                    <a:pt x="2896" y="219"/>
                  </a:lnTo>
                  <a:lnTo>
                    <a:pt x="2896" y="132"/>
                  </a:lnTo>
                  <a:lnTo>
                    <a:pt x="2852" y="88"/>
                  </a:lnTo>
                  <a:lnTo>
                    <a:pt x="2808" y="44"/>
                  </a:lnTo>
                  <a:lnTo>
                    <a:pt x="276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5" name="Google Shape;1125;p48"/>
            <p:cNvSpPr/>
            <p:nvPr/>
          </p:nvSpPr>
          <p:spPr>
            <a:xfrm>
              <a:off x="1671900" y="2078075"/>
              <a:ext cx="158000" cy="82300"/>
            </a:xfrm>
            <a:custGeom>
              <a:avLst/>
              <a:gdLst/>
              <a:ahLst/>
              <a:cxnLst/>
              <a:rect l="l" t="t" r="r" b="b"/>
              <a:pathLst>
                <a:path w="6320" h="3292" extrusionOk="0">
                  <a:moveTo>
                    <a:pt x="6056" y="0"/>
                  </a:moveTo>
                  <a:lnTo>
                    <a:pt x="3336" y="1448"/>
                  </a:lnTo>
                  <a:lnTo>
                    <a:pt x="132" y="2940"/>
                  </a:lnTo>
                  <a:lnTo>
                    <a:pt x="45" y="2984"/>
                  </a:lnTo>
                  <a:lnTo>
                    <a:pt x="45" y="3072"/>
                  </a:lnTo>
                  <a:lnTo>
                    <a:pt x="1" y="3116"/>
                  </a:lnTo>
                  <a:lnTo>
                    <a:pt x="45" y="3203"/>
                  </a:lnTo>
                  <a:lnTo>
                    <a:pt x="89" y="3247"/>
                  </a:lnTo>
                  <a:lnTo>
                    <a:pt x="176" y="3291"/>
                  </a:lnTo>
                  <a:lnTo>
                    <a:pt x="264" y="3291"/>
                  </a:lnTo>
                  <a:lnTo>
                    <a:pt x="3467" y="1799"/>
                  </a:lnTo>
                  <a:lnTo>
                    <a:pt x="6232" y="351"/>
                  </a:lnTo>
                  <a:lnTo>
                    <a:pt x="6276" y="263"/>
                  </a:lnTo>
                  <a:lnTo>
                    <a:pt x="6320" y="219"/>
                  </a:lnTo>
                  <a:lnTo>
                    <a:pt x="6320" y="176"/>
                  </a:lnTo>
                  <a:lnTo>
                    <a:pt x="6276" y="88"/>
                  </a:lnTo>
                  <a:lnTo>
                    <a:pt x="6232" y="44"/>
                  </a:lnTo>
                  <a:lnTo>
                    <a:pt x="618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6" name="Google Shape;1126;p48"/>
            <p:cNvSpPr/>
            <p:nvPr/>
          </p:nvSpPr>
          <p:spPr>
            <a:xfrm>
              <a:off x="1645575" y="2080250"/>
              <a:ext cx="110825" cy="55975"/>
            </a:xfrm>
            <a:custGeom>
              <a:avLst/>
              <a:gdLst/>
              <a:ahLst/>
              <a:cxnLst/>
              <a:rect l="l" t="t" r="r" b="b"/>
              <a:pathLst>
                <a:path w="4433" h="2239" extrusionOk="0">
                  <a:moveTo>
                    <a:pt x="4169" y="1"/>
                  </a:moveTo>
                  <a:lnTo>
                    <a:pt x="2107" y="1010"/>
                  </a:lnTo>
                  <a:lnTo>
                    <a:pt x="88" y="1888"/>
                  </a:lnTo>
                  <a:lnTo>
                    <a:pt x="45" y="1932"/>
                  </a:lnTo>
                  <a:lnTo>
                    <a:pt x="1" y="1975"/>
                  </a:lnTo>
                  <a:lnTo>
                    <a:pt x="1" y="2063"/>
                  </a:lnTo>
                  <a:lnTo>
                    <a:pt x="1" y="2107"/>
                  </a:lnTo>
                  <a:lnTo>
                    <a:pt x="88" y="2195"/>
                  </a:lnTo>
                  <a:lnTo>
                    <a:pt x="176" y="2239"/>
                  </a:lnTo>
                  <a:lnTo>
                    <a:pt x="264" y="2195"/>
                  </a:lnTo>
                  <a:lnTo>
                    <a:pt x="2239" y="1317"/>
                  </a:lnTo>
                  <a:lnTo>
                    <a:pt x="4345" y="308"/>
                  </a:lnTo>
                  <a:lnTo>
                    <a:pt x="4389" y="264"/>
                  </a:lnTo>
                  <a:lnTo>
                    <a:pt x="4433" y="220"/>
                  </a:lnTo>
                  <a:lnTo>
                    <a:pt x="4433" y="132"/>
                  </a:lnTo>
                  <a:lnTo>
                    <a:pt x="4433" y="89"/>
                  </a:lnTo>
                  <a:lnTo>
                    <a:pt x="4389" y="45"/>
                  </a:lnTo>
                  <a:lnTo>
                    <a:pt x="430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127" name="Google Shape;1127;p48"/>
          <p:cNvSpPr/>
          <p:nvPr/>
        </p:nvSpPr>
        <p:spPr>
          <a:xfrm>
            <a:off x="2243500" y="-3263275"/>
            <a:ext cx="9948600" cy="3263400"/>
          </a:xfrm>
          <a:prstGeom prst="rect">
            <a:avLst/>
          </a:prstGeom>
          <a:solidFill>
            <a:srgbClr val="F8F9F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8" name="Google Shape;1128;p48"/>
          <p:cNvSpPr/>
          <p:nvPr/>
        </p:nvSpPr>
        <p:spPr>
          <a:xfrm>
            <a:off x="9144000" y="-1294225"/>
            <a:ext cx="9948600" cy="7173900"/>
          </a:xfrm>
          <a:prstGeom prst="rect">
            <a:avLst/>
          </a:prstGeom>
          <a:solidFill>
            <a:srgbClr val="F8F9F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9" name="Google Shape;1129;p48"/>
          <p:cNvSpPr/>
          <p:nvPr/>
        </p:nvSpPr>
        <p:spPr>
          <a:xfrm>
            <a:off x="-5113275" y="5143500"/>
            <a:ext cx="9948600" cy="3263400"/>
          </a:xfrm>
          <a:prstGeom prst="rect">
            <a:avLst/>
          </a:prstGeom>
          <a:solidFill>
            <a:srgbClr val="F8F9F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0" name="Google Shape;1130;p48"/>
          <p:cNvSpPr/>
          <p:nvPr/>
        </p:nvSpPr>
        <p:spPr>
          <a:xfrm>
            <a:off x="-5113275" y="-815825"/>
            <a:ext cx="5113200" cy="6277500"/>
          </a:xfrm>
          <a:prstGeom prst="rect">
            <a:avLst/>
          </a:prstGeom>
          <a:solidFill>
            <a:srgbClr val="F8F9F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1" name="Google Shape;1131;p48"/>
          <p:cNvSpPr txBox="1">
            <a:spLocks noGrp="1"/>
          </p:cNvSpPr>
          <p:nvPr>
            <p:ph type="title"/>
          </p:nvPr>
        </p:nvSpPr>
        <p:spPr>
          <a:xfrm>
            <a:off x="420700" y="315899"/>
            <a:ext cx="8376300" cy="57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>
            <a:lvl1pPr marR="0" lvl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None/>
              <a:defRPr sz="3200" b="1" i="0" u="none" strike="noStrike" cap="none">
                <a:solidFill>
                  <a:schemeClr val="dk1"/>
                </a:solidFill>
                <a:highlight>
                  <a:schemeClr val="accent1"/>
                </a:highlight>
              </a:defRPr>
            </a:lvl1pPr>
            <a:lvl2pPr marR="0" lvl="1" algn="l" rtl="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3000"/>
              <a:buNone/>
              <a:defRPr sz="3000" b="1" i="0" u="none" strike="noStrike" cap="none">
                <a:solidFill>
                  <a:schemeClr val="dk1"/>
                </a:solidFill>
              </a:defRPr>
            </a:lvl2pPr>
            <a:lvl3pPr marR="0" lvl="2" algn="l" rtl="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3000"/>
              <a:buNone/>
              <a:defRPr sz="3000" b="1" i="0" u="none" strike="noStrike" cap="none">
                <a:solidFill>
                  <a:schemeClr val="dk1"/>
                </a:solidFill>
              </a:defRPr>
            </a:lvl3pPr>
            <a:lvl4pPr marR="0" lvl="3" algn="l" rtl="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3000"/>
              <a:buNone/>
              <a:defRPr sz="3000" b="1" i="0" u="none" strike="noStrike" cap="none">
                <a:solidFill>
                  <a:schemeClr val="dk1"/>
                </a:solidFill>
              </a:defRPr>
            </a:lvl4pPr>
            <a:lvl5pPr marR="0" lvl="4" algn="l" rtl="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3000"/>
              <a:buNone/>
              <a:defRPr sz="3000" b="1" i="0" u="none" strike="noStrike" cap="none">
                <a:solidFill>
                  <a:schemeClr val="dk1"/>
                </a:solidFill>
              </a:defRPr>
            </a:lvl5pPr>
            <a:lvl6pPr marR="0" lvl="5" algn="l" rtl="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3000"/>
              <a:buNone/>
              <a:defRPr sz="3000" b="1" i="0" u="none" strike="noStrike" cap="none">
                <a:solidFill>
                  <a:schemeClr val="dk1"/>
                </a:solidFill>
              </a:defRPr>
            </a:lvl6pPr>
            <a:lvl7pPr marR="0" lvl="6" algn="l" rtl="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3000"/>
              <a:buNone/>
              <a:defRPr sz="3000" b="1" i="0" u="none" strike="noStrike" cap="none">
                <a:solidFill>
                  <a:schemeClr val="dk1"/>
                </a:solidFill>
              </a:defRPr>
            </a:lvl7pPr>
            <a:lvl8pPr marR="0" lvl="7" algn="l" rtl="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3000"/>
              <a:buNone/>
              <a:defRPr sz="3000" b="1" i="0" u="none" strike="noStrike" cap="none">
                <a:solidFill>
                  <a:schemeClr val="dk1"/>
                </a:solidFill>
              </a:defRPr>
            </a:lvl8pPr>
            <a:lvl9pPr marR="0" lvl="8" algn="l" rtl="0">
              <a:lnSpc>
                <a:spcPct val="115000"/>
              </a:lnSpc>
              <a:spcBef>
                <a:spcPts val="800"/>
              </a:spcBef>
              <a:spcAft>
                <a:spcPts val="800"/>
              </a:spcAft>
              <a:buClr>
                <a:schemeClr val="dk1"/>
              </a:buClr>
              <a:buSzPts val="3000"/>
              <a:buNone/>
              <a:defRPr sz="3000" b="1" i="0" u="none" strike="noStrike" cap="none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1132" name="Google Shape;1132;p48"/>
          <p:cNvSpPr txBox="1">
            <a:spLocks noGrp="1"/>
          </p:cNvSpPr>
          <p:nvPr>
            <p:ph type="body" idx="1"/>
          </p:nvPr>
        </p:nvSpPr>
        <p:spPr>
          <a:xfrm>
            <a:off x="424925" y="994550"/>
            <a:ext cx="4098600" cy="3832800"/>
          </a:xfrm>
          <a:prstGeom prst="rect">
            <a:avLst/>
          </a:prstGeom>
          <a:solidFill>
            <a:schemeClr val="dk1"/>
          </a:solidFill>
          <a:ln>
            <a:noFill/>
          </a:ln>
        </p:spPr>
        <p:txBody>
          <a:bodyPr spcFirstLastPara="1" wrap="square" lIns="0" tIns="0" rIns="91425" bIns="0" anchor="t" anchorCtr="0">
            <a:normAutofit/>
          </a:bodyPr>
          <a:lstStyle>
            <a:lvl1pPr marL="457200" marR="0" lvl="0" indent="-2286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i="0" u="none" strike="noStrike" cap="none">
                <a:solidFill>
                  <a:schemeClr val="lt1"/>
                </a:solidFill>
              </a:defRPr>
            </a:lvl1pPr>
            <a:lvl2pPr marL="914400" marR="0" lvl="1" indent="-228600" algn="l" rtl="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i="0" u="none" strike="noStrike" cap="none">
                <a:solidFill>
                  <a:schemeClr val="lt1"/>
                </a:solidFill>
              </a:defRPr>
            </a:lvl2pPr>
            <a:lvl3pPr marL="1371600" marR="0" lvl="2" indent="-228600" algn="l" rtl="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i="0" u="none" strike="noStrike" cap="none">
                <a:solidFill>
                  <a:schemeClr val="lt1"/>
                </a:solidFill>
              </a:defRPr>
            </a:lvl3pPr>
            <a:lvl4pPr marL="1828800" marR="0" lvl="3" indent="-228600" algn="l" rtl="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i="0" u="none" strike="noStrike" cap="none">
                <a:solidFill>
                  <a:schemeClr val="lt1"/>
                </a:solidFill>
              </a:defRPr>
            </a:lvl4pPr>
            <a:lvl5pPr marL="2286000" marR="0" lvl="4" indent="-228600" algn="l" rtl="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i="0" u="none" strike="noStrike" cap="none">
                <a:solidFill>
                  <a:schemeClr val="lt1"/>
                </a:solidFill>
              </a:defRPr>
            </a:lvl5pPr>
            <a:lvl6pPr marL="2743200" marR="0" lvl="5" indent="-228600" algn="l" rtl="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i="0" u="none" strike="noStrike" cap="none">
                <a:solidFill>
                  <a:schemeClr val="lt1"/>
                </a:solidFill>
              </a:defRPr>
            </a:lvl6pPr>
            <a:lvl7pPr marL="3200400" marR="0" lvl="6" indent="-228600" algn="l" rtl="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i="0" u="none" strike="noStrike" cap="none">
                <a:solidFill>
                  <a:schemeClr val="lt1"/>
                </a:solidFill>
              </a:defRPr>
            </a:lvl7pPr>
            <a:lvl8pPr marL="3657600" marR="0" lvl="7" indent="-228600" algn="l" rtl="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i="0" u="none" strike="noStrike" cap="none">
                <a:solidFill>
                  <a:schemeClr val="lt1"/>
                </a:solidFill>
              </a:defRPr>
            </a:lvl8pPr>
            <a:lvl9pPr marL="4114800" marR="0" lvl="8" indent="-228600" algn="l" rtl="0">
              <a:lnSpc>
                <a:spcPct val="115000"/>
              </a:lnSpc>
              <a:spcBef>
                <a:spcPts val="800"/>
              </a:spcBef>
              <a:spcAft>
                <a:spcPts val="800"/>
              </a:spcAft>
              <a:buClr>
                <a:schemeClr val="lt1"/>
              </a:buClr>
              <a:buSzPts val="2000"/>
              <a:buNone/>
              <a:defRPr i="0" u="none" strike="noStrike" cap="none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1133" name="Google Shape;1133;p48"/>
          <p:cNvSpPr txBox="1">
            <a:spLocks noGrp="1"/>
          </p:cNvSpPr>
          <p:nvPr>
            <p:ph type="body" idx="2"/>
          </p:nvPr>
        </p:nvSpPr>
        <p:spPr>
          <a:xfrm>
            <a:off x="4620525" y="994550"/>
            <a:ext cx="4098600" cy="3832800"/>
          </a:xfrm>
          <a:prstGeom prst="rect">
            <a:avLst/>
          </a:prstGeom>
          <a:solidFill>
            <a:schemeClr val="dk1"/>
          </a:solidFill>
          <a:ln>
            <a:noFill/>
          </a:ln>
        </p:spPr>
        <p:txBody>
          <a:bodyPr spcFirstLastPara="1" wrap="square" lIns="182875" tIns="0" rIns="0" bIns="0" anchor="t" anchorCtr="0">
            <a:normAutofit/>
          </a:bodyPr>
          <a:lstStyle>
            <a:lvl1pPr marL="457200" marR="0" lvl="0" indent="-3556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Char char="●"/>
              <a:defRPr i="0" u="none" strike="noStrike" cap="none">
                <a:solidFill>
                  <a:schemeClr val="lt1"/>
                </a:solidFill>
              </a:defRPr>
            </a:lvl1pPr>
            <a:lvl2pPr marL="914400" marR="0" lvl="1" indent="-355600" algn="l" rtl="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Char char="○"/>
              <a:defRPr i="0" u="none" strike="noStrike" cap="none">
                <a:solidFill>
                  <a:schemeClr val="lt1"/>
                </a:solidFill>
              </a:defRPr>
            </a:lvl2pPr>
            <a:lvl3pPr marL="1371600" marR="0" lvl="2" indent="-355600" algn="l" rtl="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Char char="■"/>
              <a:defRPr i="0" u="none" strike="noStrike" cap="none">
                <a:solidFill>
                  <a:schemeClr val="lt1"/>
                </a:solidFill>
              </a:defRPr>
            </a:lvl3pPr>
            <a:lvl4pPr marL="1828800" marR="0" lvl="3" indent="-355600" algn="l" rtl="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Char char="●"/>
              <a:defRPr i="0" u="none" strike="noStrike" cap="none">
                <a:solidFill>
                  <a:schemeClr val="lt1"/>
                </a:solidFill>
              </a:defRPr>
            </a:lvl4pPr>
            <a:lvl5pPr marL="2286000" marR="0" lvl="4" indent="-355600" algn="l" rtl="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Char char="○"/>
              <a:defRPr i="0" u="none" strike="noStrike" cap="none">
                <a:solidFill>
                  <a:schemeClr val="lt1"/>
                </a:solidFill>
              </a:defRPr>
            </a:lvl5pPr>
            <a:lvl6pPr marL="2743200" marR="0" lvl="5" indent="-355600" algn="l" rtl="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Char char="■"/>
              <a:defRPr i="0" u="none" strike="noStrike" cap="none">
                <a:solidFill>
                  <a:schemeClr val="lt1"/>
                </a:solidFill>
              </a:defRPr>
            </a:lvl6pPr>
            <a:lvl7pPr marL="3200400" marR="0" lvl="6" indent="-355600" algn="l" rtl="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Char char="●"/>
              <a:defRPr i="0" u="none" strike="noStrike" cap="none">
                <a:solidFill>
                  <a:schemeClr val="lt1"/>
                </a:solidFill>
              </a:defRPr>
            </a:lvl7pPr>
            <a:lvl8pPr marL="3657600" marR="0" lvl="7" indent="-355600" algn="l" rtl="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Char char="○"/>
              <a:defRPr i="0" u="none" strike="noStrike" cap="none">
                <a:solidFill>
                  <a:schemeClr val="lt1"/>
                </a:solidFill>
              </a:defRPr>
            </a:lvl8pPr>
            <a:lvl9pPr marL="4114800" marR="0" lvl="8" indent="-355600" algn="l" rtl="0">
              <a:lnSpc>
                <a:spcPct val="115000"/>
              </a:lnSpc>
              <a:spcBef>
                <a:spcPts val="800"/>
              </a:spcBef>
              <a:spcAft>
                <a:spcPts val="800"/>
              </a:spcAft>
              <a:buClr>
                <a:schemeClr val="lt1"/>
              </a:buClr>
              <a:buSzPts val="2000"/>
              <a:buChar char="■"/>
              <a:defRPr i="0" u="none" strike="noStrike" cap="none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 and text with subtitle, 2 column — gold image">
  <p:cSld name="CUSTOM_22_1_1_1_1_1_1_1">
    <p:spTree>
      <p:nvGrpSpPr>
        <p:cNvPr id="1" name="Shape 11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35" name="Google Shape;1135;p49"/>
          <p:cNvPicPr preferRelativeResize="0"/>
          <p:nvPr/>
        </p:nvPicPr>
        <p:blipFill rotWithShape="1">
          <a:blip r:embed="rId2">
            <a:alphaModFix/>
          </a:blip>
          <a:srcRect r="1088"/>
          <a:stretch/>
        </p:blipFill>
        <p:spPr>
          <a:xfrm>
            <a:off x="0" y="0"/>
            <a:ext cx="9144003" cy="5199601"/>
          </a:xfrm>
          <a:prstGeom prst="rect">
            <a:avLst/>
          </a:prstGeom>
          <a:noFill/>
          <a:ln>
            <a:noFill/>
          </a:ln>
        </p:spPr>
      </p:pic>
      <p:sp>
        <p:nvSpPr>
          <p:cNvPr id="1136" name="Google Shape;1136;p49"/>
          <p:cNvSpPr txBox="1">
            <a:spLocks noGrp="1"/>
          </p:cNvSpPr>
          <p:nvPr>
            <p:ph type="body" idx="1"/>
          </p:nvPr>
        </p:nvSpPr>
        <p:spPr>
          <a:xfrm>
            <a:off x="433675" y="1301025"/>
            <a:ext cx="4092600" cy="2454600"/>
          </a:xfrm>
          <a:prstGeom prst="rect">
            <a:avLst/>
          </a:prstGeom>
        </p:spPr>
        <p:txBody>
          <a:bodyPr spcFirstLastPara="1" wrap="square" lIns="0" tIns="0" rIns="91425" bIns="0" anchor="t" anchorCtr="0">
            <a:noAutofit/>
          </a:bodyPr>
          <a:lstStyle>
            <a:lvl1pPr marL="457200" lvl="0" indent="-330200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marL="914400" lvl="1" indent="-330200" rtl="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 rtl="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 rtl="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 rtl="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 rtl="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 rtl="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 rtl="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 rtl="0">
              <a:spcBef>
                <a:spcPts val="800"/>
              </a:spcBef>
              <a:spcAft>
                <a:spcPts val="8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  <p:sp>
        <p:nvSpPr>
          <p:cNvPr id="1137" name="Google Shape;1137;p49"/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8411400" cy="455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138" name="Google Shape;1138;p49"/>
          <p:cNvSpPr txBox="1">
            <a:spLocks noGrp="1"/>
          </p:cNvSpPr>
          <p:nvPr>
            <p:ph type="subTitle" idx="2"/>
          </p:nvPr>
        </p:nvSpPr>
        <p:spPr>
          <a:xfrm>
            <a:off x="424450" y="756623"/>
            <a:ext cx="8384700" cy="2286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 b="1">
                <a:solidFill>
                  <a:schemeClr val="lt1"/>
                </a:solidFill>
                <a:highlight>
                  <a:schemeClr val="dk1"/>
                </a:highlight>
              </a:defRPr>
            </a:lvl1pPr>
            <a:lvl2pPr lvl="1" rtl="0"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2pPr>
            <a:lvl3pPr lvl="2" rtl="0"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3pPr>
            <a:lvl4pPr lvl="3" rtl="0"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4pPr>
            <a:lvl5pPr lvl="4" rtl="0"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5pPr>
            <a:lvl6pPr lvl="5" rtl="0"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6pPr>
            <a:lvl7pPr lvl="6" rtl="0"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7pPr>
            <a:lvl8pPr lvl="7" rtl="0"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8pPr>
            <a:lvl9pPr lvl="8" rtl="0">
              <a:spcBef>
                <a:spcPts val="800"/>
              </a:spcBef>
              <a:spcAft>
                <a:spcPts val="800"/>
              </a:spcAft>
              <a:buSzPts val="2000"/>
              <a:buNone/>
              <a:defRPr/>
            </a:lvl9pPr>
          </a:lstStyle>
          <a:p>
            <a:endParaRPr/>
          </a:p>
        </p:txBody>
      </p:sp>
      <p:sp>
        <p:nvSpPr>
          <p:cNvPr id="1139" name="Google Shape;1139;p49"/>
          <p:cNvSpPr txBox="1">
            <a:spLocks noGrp="1"/>
          </p:cNvSpPr>
          <p:nvPr>
            <p:ph type="body" idx="3"/>
          </p:nvPr>
        </p:nvSpPr>
        <p:spPr>
          <a:xfrm>
            <a:off x="4617725" y="1301025"/>
            <a:ext cx="4092600" cy="2454600"/>
          </a:xfrm>
          <a:prstGeom prst="rect">
            <a:avLst/>
          </a:prstGeom>
        </p:spPr>
        <p:txBody>
          <a:bodyPr spcFirstLastPara="1" wrap="square" lIns="182875" tIns="0" rIns="0" bIns="0" anchor="t" anchorCtr="0">
            <a:noAutofit/>
          </a:bodyPr>
          <a:lstStyle>
            <a:lvl1pPr marL="457200" lvl="0" indent="-330200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marL="914400" lvl="1" indent="-330200" rtl="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 rtl="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 rtl="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 rtl="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 rtl="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 rtl="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 rtl="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 rtl="0">
              <a:spcBef>
                <a:spcPts val="800"/>
              </a:spcBef>
              <a:spcAft>
                <a:spcPts val="8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 and text, 3 column, pattern — white">
  <p:cSld name="CUSTOM_23_1_1_1_1_1_1_2_3">
    <p:spTree>
      <p:nvGrpSpPr>
        <p:cNvPr id="1" name="Shape 11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41" name="Google Shape;1141;p50"/>
          <p:cNvPicPr preferRelativeResize="0"/>
          <p:nvPr/>
        </p:nvPicPr>
        <p:blipFill rotWithShape="1">
          <a:blip r:embed="rId2">
            <a:alphaModFix/>
          </a:blip>
          <a:srcRect r="67703"/>
          <a:stretch/>
        </p:blipFill>
        <p:spPr>
          <a:xfrm>
            <a:off x="0" y="0"/>
            <a:ext cx="2953224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1142" name="Google Shape;1142;p50"/>
          <p:cNvSpPr txBox="1">
            <a:spLocks noGrp="1"/>
          </p:cNvSpPr>
          <p:nvPr>
            <p:ph type="body" idx="1"/>
          </p:nvPr>
        </p:nvSpPr>
        <p:spPr>
          <a:xfrm>
            <a:off x="3355850" y="323850"/>
            <a:ext cx="2515200" cy="450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2286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1pPr>
            <a:lvl2pPr marL="914400" lvl="1" indent="-228600" algn="l" rtl="0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SzPts val="2000"/>
              <a:buNone/>
              <a:defRPr/>
            </a:lvl2pPr>
            <a:lvl3pPr marL="1371600" lvl="2" indent="-228600" algn="l" rtl="0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SzPts val="2000"/>
              <a:buNone/>
              <a:defRPr/>
            </a:lvl3pPr>
            <a:lvl4pPr marL="1828800" lvl="3" indent="-228600" algn="l" rtl="0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SzPts val="2000"/>
              <a:buNone/>
              <a:defRPr/>
            </a:lvl4pPr>
            <a:lvl5pPr marL="2286000" lvl="4" indent="-228600" algn="l" rtl="0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SzPts val="2000"/>
              <a:buNone/>
              <a:defRPr/>
            </a:lvl5pPr>
            <a:lvl6pPr marL="2743200" lvl="5" indent="-228600" algn="l" rtl="0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SzPts val="2000"/>
              <a:buNone/>
              <a:defRPr/>
            </a:lvl6pPr>
            <a:lvl7pPr marL="3200400" lvl="6" indent="-228600" algn="l" rtl="0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SzPts val="2000"/>
              <a:buNone/>
              <a:defRPr/>
            </a:lvl7pPr>
            <a:lvl8pPr marL="3657600" lvl="7" indent="-228600" algn="l" rtl="0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SzPts val="2000"/>
              <a:buNone/>
              <a:defRPr/>
            </a:lvl8pPr>
            <a:lvl9pPr marL="4114800" lvl="8" indent="-228600" algn="l" rtl="0">
              <a:lnSpc>
                <a:spcPct val="115000"/>
              </a:lnSpc>
              <a:spcBef>
                <a:spcPts val="400"/>
              </a:spcBef>
              <a:spcAft>
                <a:spcPts val="400"/>
              </a:spcAft>
              <a:buSzPts val="2000"/>
              <a:buNone/>
              <a:defRPr/>
            </a:lvl9pPr>
          </a:lstStyle>
          <a:p>
            <a:endParaRPr/>
          </a:p>
        </p:txBody>
      </p:sp>
      <p:sp>
        <p:nvSpPr>
          <p:cNvPr id="1143" name="Google Shape;1143;p50"/>
          <p:cNvSpPr txBox="1">
            <a:spLocks noGrp="1"/>
          </p:cNvSpPr>
          <p:nvPr>
            <p:ph type="body" idx="2"/>
          </p:nvPr>
        </p:nvSpPr>
        <p:spPr>
          <a:xfrm>
            <a:off x="6180650" y="323850"/>
            <a:ext cx="2515200" cy="450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2286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1pPr>
            <a:lvl2pPr marL="914400" lvl="1" indent="-228600" algn="l" rtl="0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SzPts val="2000"/>
              <a:buNone/>
              <a:defRPr/>
            </a:lvl2pPr>
            <a:lvl3pPr marL="1371600" lvl="2" indent="-228600" algn="l" rtl="0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SzPts val="2000"/>
              <a:buNone/>
              <a:defRPr/>
            </a:lvl3pPr>
            <a:lvl4pPr marL="1828800" lvl="3" indent="-228600" algn="l" rtl="0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SzPts val="2000"/>
              <a:buNone/>
              <a:defRPr/>
            </a:lvl4pPr>
            <a:lvl5pPr marL="2286000" lvl="4" indent="-228600" algn="l" rtl="0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SzPts val="2000"/>
              <a:buNone/>
              <a:defRPr/>
            </a:lvl5pPr>
            <a:lvl6pPr marL="2743200" lvl="5" indent="-228600" algn="l" rtl="0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SzPts val="2000"/>
              <a:buNone/>
              <a:defRPr/>
            </a:lvl6pPr>
            <a:lvl7pPr marL="3200400" lvl="6" indent="-228600" algn="l" rtl="0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SzPts val="2000"/>
              <a:buNone/>
              <a:defRPr/>
            </a:lvl7pPr>
            <a:lvl8pPr marL="3657600" lvl="7" indent="-228600" algn="l" rtl="0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SzPts val="2000"/>
              <a:buNone/>
              <a:defRPr/>
            </a:lvl8pPr>
            <a:lvl9pPr marL="4114800" lvl="8" indent="-228600" algn="l" rtl="0">
              <a:lnSpc>
                <a:spcPct val="115000"/>
              </a:lnSpc>
              <a:spcBef>
                <a:spcPts val="400"/>
              </a:spcBef>
              <a:spcAft>
                <a:spcPts val="400"/>
              </a:spcAft>
              <a:buSzPts val="2000"/>
              <a:buNone/>
              <a:defRPr/>
            </a:lvl9pPr>
          </a:lstStyle>
          <a:p>
            <a:endParaRPr/>
          </a:p>
        </p:txBody>
      </p:sp>
      <p:sp>
        <p:nvSpPr>
          <p:cNvPr id="1144" name="Google Shape;1144;p50"/>
          <p:cNvSpPr txBox="1">
            <a:spLocks noGrp="1"/>
          </p:cNvSpPr>
          <p:nvPr>
            <p:ph type="title"/>
          </p:nvPr>
        </p:nvSpPr>
        <p:spPr>
          <a:xfrm>
            <a:off x="323550" y="315900"/>
            <a:ext cx="2515200" cy="568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R="0" lvl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None/>
              <a:defRPr sz="2400" b="1" i="0" u="none" strike="noStrike" cap="none">
                <a:solidFill>
                  <a:schemeClr val="dk1"/>
                </a:solidFill>
                <a:highlight>
                  <a:schemeClr val="accent1"/>
                </a:highlight>
                <a:latin typeface="Arial"/>
                <a:ea typeface="Arial"/>
                <a:cs typeface="Arial"/>
                <a:sym typeface="Arial"/>
              </a:defRPr>
            </a:lvl1pPr>
            <a:lvl2pPr lvl="1" algn="l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None/>
              <a:defRPr sz="2400" b="1">
                <a:solidFill>
                  <a:schemeClr val="dk1"/>
                </a:solidFill>
              </a:defRPr>
            </a:lvl2pPr>
            <a:lvl3pPr lvl="2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None/>
              <a:defRPr sz="2400" b="1">
                <a:solidFill>
                  <a:schemeClr val="dk1"/>
                </a:solidFill>
              </a:defRPr>
            </a:lvl3pPr>
            <a:lvl4pPr lvl="3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None/>
              <a:defRPr sz="2400" b="1">
                <a:solidFill>
                  <a:schemeClr val="dk1"/>
                </a:solidFill>
              </a:defRPr>
            </a:lvl4pPr>
            <a:lvl5pPr lvl="4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None/>
              <a:defRPr sz="2400" b="1">
                <a:solidFill>
                  <a:schemeClr val="dk1"/>
                </a:solidFill>
              </a:defRPr>
            </a:lvl5pPr>
            <a:lvl6pPr lvl="5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None/>
              <a:defRPr sz="2400" b="1">
                <a:solidFill>
                  <a:schemeClr val="dk1"/>
                </a:solidFill>
              </a:defRPr>
            </a:lvl6pPr>
            <a:lvl7pPr lvl="6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None/>
              <a:defRPr sz="2400" b="1">
                <a:solidFill>
                  <a:schemeClr val="dk1"/>
                </a:solidFill>
              </a:defRPr>
            </a:lvl7pPr>
            <a:lvl8pPr lvl="7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None/>
              <a:defRPr sz="2400" b="1">
                <a:solidFill>
                  <a:schemeClr val="dk1"/>
                </a:solidFill>
              </a:defRPr>
            </a:lvl8pPr>
            <a:lvl9pPr lvl="8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None/>
              <a:defRPr sz="2400" b="1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 and text, 2 column with divider — white">
  <p:cSld name="CUSTOM_23_1_1_2_1_1_1_1_2">
    <p:spTree>
      <p:nvGrpSpPr>
        <p:cNvPr id="1" name="Shape 11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46" name="Google Shape;1146;p51"/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8411400" cy="455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highlight>
                  <a:schemeClr val="accent1"/>
                </a:highlight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147" name="Google Shape;1147;p51"/>
          <p:cNvSpPr txBox="1">
            <a:spLocks noGrp="1"/>
          </p:cNvSpPr>
          <p:nvPr>
            <p:ph type="body" idx="1"/>
          </p:nvPr>
        </p:nvSpPr>
        <p:spPr>
          <a:xfrm>
            <a:off x="420625" y="1000075"/>
            <a:ext cx="4105500" cy="2346600"/>
          </a:xfrm>
          <a:prstGeom prst="rect">
            <a:avLst/>
          </a:prstGeom>
        </p:spPr>
        <p:txBody>
          <a:bodyPr spcFirstLastPara="1" wrap="square" lIns="0" tIns="0" rIns="91425" bIns="0" anchor="t" anchorCtr="0">
            <a:noAutofit/>
          </a:bodyPr>
          <a:lstStyle>
            <a:lvl1pPr marL="457200" lvl="0" indent="-330200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marL="914400" lvl="1" indent="-330200" rtl="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 rtl="0">
              <a:spcBef>
                <a:spcPts val="4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 rtl="0">
              <a:spcBef>
                <a:spcPts val="4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 rtl="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 rtl="0">
              <a:spcBef>
                <a:spcPts val="4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 rtl="0">
              <a:spcBef>
                <a:spcPts val="4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 rtl="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 rtl="0">
              <a:spcBef>
                <a:spcPts val="400"/>
              </a:spcBef>
              <a:spcAft>
                <a:spcPts val="4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  <p:sp>
        <p:nvSpPr>
          <p:cNvPr id="1148" name="Google Shape;1148;p51"/>
          <p:cNvSpPr txBox="1">
            <a:spLocks noGrp="1"/>
          </p:cNvSpPr>
          <p:nvPr>
            <p:ph type="body" idx="2"/>
          </p:nvPr>
        </p:nvSpPr>
        <p:spPr>
          <a:xfrm>
            <a:off x="4617725" y="1000075"/>
            <a:ext cx="4188000" cy="2346600"/>
          </a:xfrm>
          <a:prstGeom prst="rect">
            <a:avLst/>
          </a:prstGeom>
        </p:spPr>
        <p:txBody>
          <a:bodyPr spcFirstLastPara="1" wrap="square" lIns="182875" tIns="0" rIns="0" bIns="0" anchor="t" anchorCtr="0">
            <a:noAutofit/>
          </a:bodyPr>
          <a:lstStyle>
            <a:lvl1pPr marL="457200" lvl="0" indent="-330200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marL="914400" lvl="1" indent="-330200" rtl="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 rtl="0">
              <a:spcBef>
                <a:spcPts val="4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 rtl="0">
              <a:spcBef>
                <a:spcPts val="4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 rtl="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 rtl="0">
              <a:spcBef>
                <a:spcPts val="4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 rtl="0">
              <a:spcBef>
                <a:spcPts val="4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 rtl="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 rtl="0">
              <a:spcBef>
                <a:spcPts val="400"/>
              </a:spcBef>
              <a:spcAft>
                <a:spcPts val="4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  <p:cxnSp>
        <p:nvCxnSpPr>
          <p:cNvPr id="1149" name="Google Shape;1149;p51"/>
          <p:cNvCxnSpPr/>
          <p:nvPr/>
        </p:nvCxnSpPr>
        <p:spPr>
          <a:xfrm>
            <a:off x="4576623" y="1153791"/>
            <a:ext cx="0" cy="2020500"/>
          </a:xfrm>
          <a:prstGeom prst="straightConnector1">
            <a:avLst/>
          </a:prstGeom>
          <a:noFill/>
          <a:ln w="38100" cap="flat" cmpd="sng">
            <a:solidFill>
              <a:schemeClr val="accent1"/>
            </a:solidFill>
            <a:prstDash val="solid"/>
            <a:round/>
            <a:headEnd type="none" w="med" len="med"/>
            <a:tailEnd type="none" w="med" len="med"/>
          </a:ln>
        </p:spPr>
      </p:cxnSp>
      <p:sp>
        <p:nvSpPr>
          <p:cNvPr id="1150" name="Google Shape;1150;p51"/>
          <p:cNvSpPr txBox="1">
            <a:spLocks noGrp="1"/>
          </p:cNvSpPr>
          <p:nvPr>
            <p:ph type="body" idx="3"/>
          </p:nvPr>
        </p:nvSpPr>
        <p:spPr>
          <a:xfrm>
            <a:off x="420625" y="3561650"/>
            <a:ext cx="8384700" cy="1266300"/>
          </a:xfrm>
          <a:prstGeom prst="rect">
            <a:avLst/>
          </a:prstGeom>
          <a:solidFill>
            <a:schemeClr val="lt2"/>
          </a:solidFill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30200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marL="914400" lvl="1" indent="-330200" rtl="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 rtl="0">
              <a:spcBef>
                <a:spcPts val="4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 rtl="0">
              <a:spcBef>
                <a:spcPts val="4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 rtl="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 rtl="0">
              <a:spcBef>
                <a:spcPts val="4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 rtl="0">
              <a:spcBef>
                <a:spcPts val="4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 rtl="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 rtl="0">
              <a:spcBef>
                <a:spcPts val="400"/>
              </a:spcBef>
              <a:spcAft>
                <a:spcPts val="4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_ONLY">
    <p:spTree>
      <p:nvGrpSpPr>
        <p:cNvPr id="1" name="Shape 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Google Shape;26;p6"/>
          <p:cNvSpPr txBox="1">
            <a:spLocks noGrp="1"/>
          </p:cNvSpPr>
          <p:nvPr>
            <p:ph type="title"/>
          </p:nvPr>
        </p:nvSpPr>
        <p:spPr>
          <a:xfrm>
            <a:off x="311700" y="445025"/>
            <a:ext cx="85206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27" name="Google Shape;27;p6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5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 and text, with subtitle, 3 column — white">
  <p:cSld name="CUSTOM_23_1_1_1_1_1_1_1">
    <p:spTree>
      <p:nvGrpSpPr>
        <p:cNvPr id="1" name="Shape 11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52" name="Google Shape;1152;p52"/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8411400" cy="455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highlight>
                  <a:schemeClr val="accent1"/>
                </a:highlight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153" name="Google Shape;1153;p52"/>
          <p:cNvSpPr txBox="1">
            <a:spLocks noGrp="1"/>
          </p:cNvSpPr>
          <p:nvPr>
            <p:ph type="subTitle" idx="1"/>
          </p:nvPr>
        </p:nvSpPr>
        <p:spPr>
          <a:xfrm>
            <a:off x="424450" y="756623"/>
            <a:ext cx="8384700" cy="2286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 b="1">
                <a:solidFill>
                  <a:schemeClr val="lt1"/>
                </a:solidFill>
                <a:highlight>
                  <a:schemeClr val="dk1"/>
                </a:highlight>
              </a:defRPr>
            </a:lvl1pPr>
            <a:lvl2pPr lvl="1" rtl="0"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2pPr>
            <a:lvl3pPr lvl="2" rtl="0"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3pPr>
            <a:lvl4pPr lvl="3" rtl="0"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4pPr>
            <a:lvl5pPr lvl="4" rtl="0"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5pPr>
            <a:lvl6pPr lvl="5" rtl="0"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6pPr>
            <a:lvl7pPr lvl="6" rtl="0"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7pPr>
            <a:lvl8pPr lvl="7" rtl="0"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8pPr>
            <a:lvl9pPr lvl="8" rtl="0">
              <a:spcBef>
                <a:spcPts val="800"/>
              </a:spcBef>
              <a:spcAft>
                <a:spcPts val="800"/>
              </a:spcAft>
              <a:buSzPts val="2000"/>
              <a:buNone/>
              <a:defRPr/>
            </a:lvl9pPr>
          </a:lstStyle>
          <a:p>
            <a:endParaRPr/>
          </a:p>
        </p:txBody>
      </p:sp>
      <p:sp>
        <p:nvSpPr>
          <p:cNvPr id="1154" name="Google Shape;1154;p52"/>
          <p:cNvSpPr txBox="1">
            <a:spLocks noGrp="1"/>
          </p:cNvSpPr>
          <p:nvPr>
            <p:ph type="body" idx="2"/>
          </p:nvPr>
        </p:nvSpPr>
        <p:spPr>
          <a:xfrm>
            <a:off x="420625" y="1237902"/>
            <a:ext cx="2718000" cy="3599400"/>
          </a:xfrm>
          <a:prstGeom prst="rect">
            <a:avLst/>
          </a:prstGeom>
        </p:spPr>
        <p:txBody>
          <a:bodyPr spcFirstLastPara="1" wrap="square" lIns="91425" tIns="0" rIns="91425" bIns="0" anchor="t" anchorCtr="0">
            <a:noAutofit/>
          </a:bodyPr>
          <a:lstStyle>
            <a:lvl1pPr marL="457200" lvl="0" indent="-330200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marL="914400" lvl="1" indent="-330200" rtl="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 rtl="0">
              <a:spcBef>
                <a:spcPts val="4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 rtl="0">
              <a:spcBef>
                <a:spcPts val="4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 rtl="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 rtl="0">
              <a:spcBef>
                <a:spcPts val="4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 rtl="0">
              <a:spcBef>
                <a:spcPts val="4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 rtl="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 rtl="0">
              <a:spcBef>
                <a:spcPts val="400"/>
              </a:spcBef>
              <a:spcAft>
                <a:spcPts val="4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  <p:sp>
        <p:nvSpPr>
          <p:cNvPr id="1155" name="Google Shape;1155;p52"/>
          <p:cNvSpPr txBox="1">
            <a:spLocks noGrp="1"/>
          </p:cNvSpPr>
          <p:nvPr>
            <p:ph type="body" idx="3"/>
          </p:nvPr>
        </p:nvSpPr>
        <p:spPr>
          <a:xfrm>
            <a:off x="3355850" y="1237902"/>
            <a:ext cx="2718000" cy="3599400"/>
          </a:xfrm>
          <a:prstGeom prst="rect">
            <a:avLst/>
          </a:prstGeom>
        </p:spPr>
        <p:txBody>
          <a:bodyPr spcFirstLastPara="1" wrap="square" lIns="182875" tIns="0" rIns="91425" bIns="0" anchor="t" anchorCtr="0">
            <a:noAutofit/>
          </a:bodyPr>
          <a:lstStyle>
            <a:lvl1pPr marL="457200" lvl="0" indent="-330200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marL="914400" lvl="1" indent="-330200" rtl="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 rtl="0">
              <a:spcBef>
                <a:spcPts val="4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 rtl="0">
              <a:spcBef>
                <a:spcPts val="4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 rtl="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 rtl="0">
              <a:spcBef>
                <a:spcPts val="4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 rtl="0">
              <a:spcBef>
                <a:spcPts val="4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 rtl="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 rtl="0">
              <a:spcBef>
                <a:spcPts val="400"/>
              </a:spcBef>
              <a:spcAft>
                <a:spcPts val="4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  <p:sp>
        <p:nvSpPr>
          <p:cNvPr id="1156" name="Google Shape;1156;p52"/>
          <p:cNvSpPr txBox="1">
            <a:spLocks noGrp="1"/>
          </p:cNvSpPr>
          <p:nvPr>
            <p:ph type="body" idx="4"/>
          </p:nvPr>
        </p:nvSpPr>
        <p:spPr>
          <a:xfrm>
            <a:off x="6291075" y="1237902"/>
            <a:ext cx="2514300" cy="3599400"/>
          </a:xfrm>
          <a:prstGeom prst="rect">
            <a:avLst/>
          </a:prstGeom>
        </p:spPr>
        <p:txBody>
          <a:bodyPr spcFirstLastPara="1" wrap="square" lIns="182875" tIns="0" rIns="0" bIns="0" anchor="t" anchorCtr="0">
            <a:noAutofit/>
          </a:bodyPr>
          <a:lstStyle>
            <a:lvl1pPr marL="457200" lvl="0" indent="-330200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marL="914400" lvl="1" indent="-330200" rtl="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 rtl="0">
              <a:spcBef>
                <a:spcPts val="4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 rtl="0">
              <a:spcBef>
                <a:spcPts val="4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 rtl="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 rtl="0">
              <a:spcBef>
                <a:spcPts val="4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 rtl="0">
              <a:spcBef>
                <a:spcPts val="4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 rtl="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 rtl="0">
              <a:spcBef>
                <a:spcPts val="400"/>
              </a:spcBef>
              <a:spcAft>
                <a:spcPts val="4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5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 and text, 3 column with dividers — white">
  <p:cSld name="CUSTOM_22_1_1_1_1_1_1_2">
    <p:spTree>
      <p:nvGrpSpPr>
        <p:cNvPr id="1" name="Shape 11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58" name="Google Shape;1158;p53"/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8411400" cy="455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highlight>
                  <a:schemeClr val="accent1"/>
                </a:highlight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159" name="Google Shape;1159;p53"/>
          <p:cNvSpPr txBox="1">
            <a:spLocks noGrp="1"/>
          </p:cNvSpPr>
          <p:nvPr>
            <p:ph type="body" idx="1"/>
          </p:nvPr>
        </p:nvSpPr>
        <p:spPr>
          <a:xfrm>
            <a:off x="420625" y="1009300"/>
            <a:ext cx="2718000" cy="3818700"/>
          </a:xfrm>
          <a:prstGeom prst="rect">
            <a:avLst/>
          </a:prstGeom>
        </p:spPr>
        <p:txBody>
          <a:bodyPr spcFirstLastPara="1" wrap="square" lIns="0" tIns="0" rIns="91425" bIns="0" anchor="t" anchorCtr="0">
            <a:noAutofit/>
          </a:bodyPr>
          <a:lstStyle>
            <a:lvl1pPr marL="457200" lvl="0" indent="-330200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marL="914400" lvl="1" indent="-330200" rtl="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 rtl="0">
              <a:spcBef>
                <a:spcPts val="4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 rtl="0">
              <a:spcBef>
                <a:spcPts val="4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 rtl="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 rtl="0">
              <a:spcBef>
                <a:spcPts val="4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 rtl="0">
              <a:spcBef>
                <a:spcPts val="4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 rtl="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 rtl="0">
              <a:spcBef>
                <a:spcPts val="400"/>
              </a:spcBef>
              <a:spcAft>
                <a:spcPts val="4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  <p:sp>
        <p:nvSpPr>
          <p:cNvPr id="1160" name="Google Shape;1160;p53"/>
          <p:cNvSpPr txBox="1">
            <a:spLocks noGrp="1"/>
          </p:cNvSpPr>
          <p:nvPr>
            <p:ph type="body" idx="2"/>
          </p:nvPr>
        </p:nvSpPr>
        <p:spPr>
          <a:xfrm>
            <a:off x="3355850" y="1009300"/>
            <a:ext cx="2718000" cy="3818700"/>
          </a:xfrm>
          <a:prstGeom prst="rect">
            <a:avLst/>
          </a:prstGeom>
        </p:spPr>
        <p:txBody>
          <a:bodyPr spcFirstLastPara="1" wrap="square" lIns="182875" tIns="0" rIns="91425" bIns="0" anchor="t" anchorCtr="0">
            <a:noAutofit/>
          </a:bodyPr>
          <a:lstStyle>
            <a:lvl1pPr marL="457200" lvl="0" indent="-330200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marL="914400" lvl="1" indent="-330200" rtl="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 rtl="0">
              <a:spcBef>
                <a:spcPts val="4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 rtl="0">
              <a:spcBef>
                <a:spcPts val="4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 rtl="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 rtl="0">
              <a:spcBef>
                <a:spcPts val="4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 rtl="0">
              <a:spcBef>
                <a:spcPts val="4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 rtl="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 rtl="0">
              <a:spcBef>
                <a:spcPts val="400"/>
              </a:spcBef>
              <a:spcAft>
                <a:spcPts val="4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  <p:cxnSp>
        <p:nvCxnSpPr>
          <p:cNvPr id="1161" name="Google Shape;1161;p53"/>
          <p:cNvCxnSpPr/>
          <p:nvPr/>
        </p:nvCxnSpPr>
        <p:spPr>
          <a:xfrm>
            <a:off x="6244938" y="1189524"/>
            <a:ext cx="0" cy="3357900"/>
          </a:xfrm>
          <a:prstGeom prst="straightConnector1">
            <a:avLst/>
          </a:prstGeom>
          <a:noFill/>
          <a:ln w="38100" cap="flat" cmpd="sng">
            <a:solidFill>
              <a:schemeClr val="accent1"/>
            </a:solidFill>
            <a:prstDash val="solid"/>
            <a:round/>
            <a:headEnd type="none" w="med" len="med"/>
            <a:tailEnd type="none" w="med" len="med"/>
          </a:ln>
        </p:spPr>
      </p:cxnSp>
      <p:sp>
        <p:nvSpPr>
          <p:cNvPr id="1162" name="Google Shape;1162;p53"/>
          <p:cNvSpPr txBox="1">
            <a:spLocks noGrp="1"/>
          </p:cNvSpPr>
          <p:nvPr>
            <p:ph type="body" idx="3"/>
          </p:nvPr>
        </p:nvSpPr>
        <p:spPr>
          <a:xfrm>
            <a:off x="6291075" y="1009300"/>
            <a:ext cx="2514300" cy="3818700"/>
          </a:xfrm>
          <a:prstGeom prst="rect">
            <a:avLst/>
          </a:prstGeom>
        </p:spPr>
        <p:txBody>
          <a:bodyPr spcFirstLastPara="1" wrap="square" lIns="182875" tIns="0" rIns="0" bIns="0" anchor="t" anchorCtr="0">
            <a:noAutofit/>
          </a:bodyPr>
          <a:lstStyle>
            <a:lvl1pPr marL="457200" lvl="0" indent="-330200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marL="914400" lvl="1" indent="-330200" rtl="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 rtl="0">
              <a:spcBef>
                <a:spcPts val="4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 rtl="0">
              <a:spcBef>
                <a:spcPts val="4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 rtl="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 rtl="0">
              <a:spcBef>
                <a:spcPts val="4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 rtl="0">
              <a:spcBef>
                <a:spcPts val="4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 rtl="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 rtl="0">
              <a:spcBef>
                <a:spcPts val="400"/>
              </a:spcBef>
              <a:spcAft>
                <a:spcPts val="4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  <p:cxnSp>
        <p:nvCxnSpPr>
          <p:cNvPr id="1163" name="Google Shape;1163;p53"/>
          <p:cNvCxnSpPr/>
          <p:nvPr/>
        </p:nvCxnSpPr>
        <p:spPr>
          <a:xfrm>
            <a:off x="3306263" y="1189524"/>
            <a:ext cx="0" cy="3357900"/>
          </a:xfrm>
          <a:prstGeom prst="straightConnector1">
            <a:avLst/>
          </a:prstGeom>
          <a:noFill/>
          <a:ln w="38100" cap="flat" cmpd="sng">
            <a:solidFill>
              <a:schemeClr val="accent1"/>
            </a:solidFill>
            <a:prstDash val="solid"/>
            <a:round/>
            <a:headEnd type="none" w="med" len="med"/>
            <a:tailEnd type="none" w="med" len="med"/>
          </a:ln>
        </p:spPr>
      </p:cxnSp>
    </p:spTree>
  </p:cSld>
  <p:clrMapOvr>
    <a:masterClrMapping/>
  </p:clrMapOvr>
</p:sldLayout>
</file>

<file path=ppt/slideLayouts/slideLayout5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 and text, 3 column, pattern — black and white">
  <p:cSld name="CUSTOM_23_1_1_1_1_2_1_1_2">
    <p:spTree>
      <p:nvGrpSpPr>
        <p:cNvPr id="1" name="Shape 11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65" name="Google Shape;1165;p54"/>
          <p:cNvGrpSpPr/>
          <p:nvPr/>
        </p:nvGrpSpPr>
        <p:grpSpPr>
          <a:xfrm>
            <a:off x="-3955242" y="2101698"/>
            <a:ext cx="6994446" cy="4415545"/>
            <a:chOff x="238125" y="602600"/>
            <a:chExt cx="7143750" cy="4509800"/>
          </a:xfrm>
        </p:grpSpPr>
        <p:sp>
          <p:nvSpPr>
            <p:cNvPr id="1166" name="Google Shape;1166;p54"/>
            <p:cNvSpPr/>
            <p:nvPr/>
          </p:nvSpPr>
          <p:spPr>
            <a:xfrm>
              <a:off x="2514425" y="1130250"/>
              <a:ext cx="218325" cy="579250"/>
            </a:xfrm>
            <a:custGeom>
              <a:avLst/>
              <a:gdLst/>
              <a:ahLst/>
              <a:cxnLst/>
              <a:rect l="l" t="t" r="r" b="b"/>
              <a:pathLst>
                <a:path w="8733" h="23170" extrusionOk="0">
                  <a:moveTo>
                    <a:pt x="8513" y="0"/>
                  </a:moveTo>
                  <a:lnTo>
                    <a:pt x="8469" y="44"/>
                  </a:lnTo>
                  <a:lnTo>
                    <a:pt x="8425" y="88"/>
                  </a:lnTo>
                  <a:lnTo>
                    <a:pt x="7416" y="1273"/>
                  </a:lnTo>
                  <a:lnTo>
                    <a:pt x="7372" y="1317"/>
                  </a:lnTo>
                  <a:lnTo>
                    <a:pt x="6231" y="3555"/>
                  </a:lnTo>
                  <a:lnTo>
                    <a:pt x="4081" y="7416"/>
                  </a:lnTo>
                  <a:lnTo>
                    <a:pt x="2633" y="10225"/>
                  </a:lnTo>
                  <a:lnTo>
                    <a:pt x="1492" y="12989"/>
                  </a:lnTo>
                  <a:lnTo>
                    <a:pt x="1492" y="13033"/>
                  </a:lnTo>
                  <a:lnTo>
                    <a:pt x="1009" y="15315"/>
                  </a:lnTo>
                  <a:lnTo>
                    <a:pt x="965" y="15359"/>
                  </a:lnTo>
                  <a:lnTo>
                    <a:pt x="1097" y="20010"/>
                  </a:lnTo>
                  <a:lnTo>
                    <a:pt x="614" y="21195"/>
                  </a:lnTo>
                  <a:lnTo>
                    <a:pt x="0" y="22906"/>
                  </a:lnTo>
                  <a:lnTo>
                    <a:pt x="0" y="22994"/>
                  </a:lnTo>
                  <a:lnTo>
                    <a:pt x="0" y="23038"/>
                  </a:lnTo>
                  <a:lnTo>
                    <a:pt x="44" y="23125"/>
                  </a:lnTo>
                  <a:lnTo>
                    <a:pt x="132" y="23125"/>
                  </a:lnTo>
                  <a:lnTo>
                    <a:pt x="176" y="23169"/>
                  </a:lnTo>
                  <a:lnTo>
                    <a:pt x="263" y="23125"/>
                  </a:lnTo>
                  <a:lnTo>
                    <a:pt x="351" y="23038"/>
                  </a:lnTo>
                  <a:lnTo>
                    <a:pt x="965" y="21282"/>
                  </a:lnTo>
                  <a:lnTo>
                    <a:pt x="1448" y="20142"/>
                  </a:lnTo>
                  <a:lnTo>
                    <a:pt x="1448" y="20054"/>
                  </a:lnTo>
                  <a:lnTo>
                    <a:pt x="1317" y="15359"/>
                  </a:lnTo>
                  <a:lnTo>
                    <a:pt x="1799" y="13121"/>
                  </a:lnTo>
                  <a:lnTo>
                    <a:pt x="2940" y="10356"/>
                  </a:lnTo>
                  <a:lnTo>
                    <a:pt x="4388" y="7592"/>
                  </a:lnTo>
                  <a:lnTo>
                    <a:pt x="6538" y="3730"/>
                  </a:lnTo>
                  <a:lnTo>
                    <a:pt x="7679" y="1492"/>
                  </a:lnTo>
                  <a:lnTo>
                    <a:pt x="8688" y="308"/>
                  </a:lnTo>
                  <a:lnTo>
                    <a:pt x="8732" y="220"/>
                  </a:lnTo>
                  <a:lnTo>
                    <a:pt x="8732" y="176"/>
                  </a:lnTo>
                  <a:lnTo>
                    <a:pt x="8688" y="88"/>
                  </a:lnTo>
                  <a:lnTo>
                    <a:pt x="8645" y="44"/>
                  </a:lnTo>
                  <a:lnTo>
                    <a:pt x="8601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7" name="Google Shape;1167;p54"/>
            <p:cNvSpPr/>
            <p:nvPr/>
          </p:nvSpPr>
          <p:spPr>
            <a:xfrm>
              <a:off x="1900100" y="1539425"/>
              <a:ext cx="342275" cy="551825"/>
            </a:xfrm>
            <a:custGeom>
              <a:avLst/>
              <a:gdLst/>
              <a:ahLst/>
              <a:cxnLst/>
              <a:rect l="l" t="t" r="r" b="b"/>
              <a:pathLst>
                <a:path w="13691" h="22073" extrusionOk="0">
                  <a:moveTo>
                    <a:pt x="13427" y="1"/>
                  </a:moveTo>
                  <a:lnTo>
                    <a:pt x="13384" y="45"/>
                  </a:lnTo>
                  <a:lnTo>
                    <a:pt x="13340" y="89"/>
                  </a:lnTo>
                  <a:lnTo>
                    <a:pt x="12725" y="1405"/>
                  </a:lnTo>
                  <a:lnTo>
                    <a:pt x="8952" y="7504"/>
                  </a:lnTo>
                  <a:lnTo>
                    <a:pt x="8952" y="7548"/>
                  </a:lnTo>
                  <a:lnTo>
                    <a:pt x="8162" y="9698"/>
                  </a:lnTo>
                  <a:lnTo>
                    <a:pt x="6494" y="12112"/>
                  </a:lnTo>
                  <a:lnTo>
                    <a:pt x="3642" y="16412"/>
                  </a:lnTo>
                  <a:lnTo>
                    <a:pt x="2282" y="17334"/>
                  </a:lnTo>
                  <a:lnTo>
                    <a:pt x="2238" y="17377"/>
                  </a:lnTo>
                  <a:lnTo>
                    <a:pt x="1273" y="18913"/>
                  </a:lnTo>
                  <a:lnTo>
                    <a:pt x="1229" y="18913"/>
                  </a:lnTo>
                  <a:lnTo>
                    <a:pt x="0" y="21809"/>
                  </a:lnTo>
                  <a:lnTo>
                    <a:pt x="0" y="21897"/>
                  </a:lnTo>
                  <a:lnTo>
                    <a:pt x="0" y="21985"/>
                  </a:lnTo>
                  <a:lnTo>
                    <a:pt x="44" y="22029"/>
                  </a:lnTo>
                  <a:lnTo>
                    <a:pt x="88" y="22073"/>
                  </a:lnTo>
                  <a:lnTo>
                    <a:pt x="176" y="22073"/>
                  </a:lnTo>
                  <a:lnTo>
                    <a:pt x="263" y="22029"/>
                  </a:lnTo>
                  <a:lnTo>
                    <a:pt x="307" y="21985"/>
                  </a:lnTo>
                  <a:lnTo>
                    <a:pt x="1580" y="19089"/>
                  </a:lnTo>
                  <a:lnTo>
                    <a:pt x="2545" y="17597"/>
                  </a:lnTo>
                  <a:lnTo>
                    <a:pt x="3861" y="16675"/>
                  </a:lnTo>
                  <a:lnTo>
                    <a:pt x="3905" y="16631"/>
                  </a:lnTo>
                  <a:lnTo>
                    <a:pt x="6801" y="12287"/>
                  </a:lnTo>
                  <a:lnTo>
                    <a:pt x="8425" y="9874"/>
                  </a:lnTo>
                  <a:lnTo>
                    <a:pt x="8469" y="9830"/>
                  </a:lnTo>
                  <a:lnTo>
                    <a:pt x="9259" y="7680"/>
                  </a:lnTo>
                  <a:lnTo>
                    <a:pt x="13033" y="1580"/>
                  </a:lnTo>
                  <a:lnTo>
                    <a:pt x="13033" y="1537"/>
                  </a:lnTo>
                  <a:lnTo>
                    <a:pt x="13647" y="264"/>
                  </a:lnTo>
                  <a:lnTo>
                    <a:pt x="13691" y="176"/>
                  </a:lnTo>
                  <a:lnTo>
                    <a:pt x="13647" y="132"/>
                  </a:lnTo>
                  <a:lnTo>
                    <a:pt x="13647" y="89"/>
                  </a:lnTo>
                  <a:lnTo>
                    <a:pt x="13559" y="45"/>
                  </a:lnTo>
                  <a:lnTo>
                    <a:pt x="1351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8" name="Google Shape;1168;p54"/>
            <p:cNvSpPr/>
            <p:nvPr/>
          </p:nvSpPr>
          <p:spPr>
            <a:xfrm>
              <a:off x="2455175" y="1144500"/>
              <a:ext cx="289650" cy="673600"/>
            </a:xfrm>
            <a:custGeom>
              <a:avLst/>
              <a:gdLst/>
              <a:ahLst/>
              <a:cxnLst/>
              <a:rect l="l" t="t" r="r" b="b"/>
              <a:pathLst>
                <a:path w="11586" h="26944" extrusionOk="0">
                  <a:moveTo>
                    <a:pt x="11366" y="1"/>
                  </a:moveTo>
                  <a:lnTo>
                    <a:pt x="11278" y="45"/>
                  </a:lnTo>
                  <a:lnTo>
                    <a:pt x="11234" y="133"/>
                  </a:lnTo>
                  <a:lnTo>
                    <a:pt x="10093" y="2502"/>
                  </a:lnTo>
                  <a:lnTo>
                    <a:pt x="7197" y="7768"/>
                  </a:lnTo>
                  <a:lnTo>
                    <a:pt x="5881" y="10401"/>
                  </a:lnTo>
                  <a:lnTo>
                    <a:pt x="4827" y="13033"/>
                  </a:lnTo>
                  <a:lnTo>
                    <a:pt x="4432" y="15315"/>
                  </a:lnTo>
                  <a:lnTo>
                    <a:pt x="4432" y="15359"/>
                  </a:lnTo>
                  <a:lnTo>
                    <a:pt x="4652" y="20054"/>
                  </a:lnTo>
                  <a:lnTo>
                    <a:pt x="4301" y="20932"/>
                  </a:lnTo>
                  <a:lnTo>
                    <a:pt x="2195" y="24354"/>
                  </a:lnTo>
                  <a:lnTo>
                    <a:pt x="44" y="26680"/>
                  </a:lnTo>
                  <a:lnTo>
                    <a:pt x="1" y="26724"/>
                  </a:lnTo>
                  <a:lnTo>
                    <a:pt x="1" y="26812"/>
                  </a:lnTo>
                  <a:lnTo>
                    <a:pt x="44" y="26856"/>
                  </a:lnTo>
                  <a:lnTo>
                    <a:pt x="88" y="26900"/>
                  </a:lnTo>
                  <a:lnTo>
                    <a:pt x="176" y="26943"/>
                  </a:lnTo>
                  <a:lnTo>
                    <a:pt x="264" y="26943"/>
                  </a:lnTo>
                  <a:lnTo>
                    <a:pt x="308" y="26900"/>
                  </a:lnTo>
                  <a:lnTo>
                    <a:pt x="2458" y="24574"/>
                  </a:lnTo>
                  <a:lnTo>
                    <a:pt x="2502" y="24574"/>
                  </a:lnTo>
                  <a:lnTo>
                    <a:pt x="4608" y="21107"/>
                  </a:lnTo>
                  <a:lnTo>
                    <a:pt x="4608" y="21063"/>
                  </a:lnTo>
                  <a:lnTo>
                    <a:pt x="5003" y="20142"/>
                  </a:lnTo>
                  <a:lnTo>
                    <a:pt x="5003" y="20098"/>
                  </a:lnTo>
                  <a:lnTo>
                    <a:pt x="4784" y="15359"/>
                  </a:lnTo>
                  <a:lnTo>
                    <a:pt x="5178" y="13121"/>
                  </a:lnTo>
                  <a:lnTo>
                    <a:pt x="6188" y="10532"/>
                  </a:lnTo>
                  <a:lnTo>
                    <a:pt x="7504" y="7943"/>
                  </a:lnTo>
                  <a:lnTo>
                    <a:pt x="10444" y="2634"/>
                  </a:lnTo>
                  <a:lnTo>
                    <a:pt x="11585" y="264"/>
                  </a:lnTo>
                  <a:lnTo>
                    <a:pt x="11585" y="176"/>
                  </a:lnTo>
                  <a:lnTo>
                    <a:pt x="11585" y="133"/>
                  </a:lnTo>
                  <a:lnTo>
                    <a:pt x="11541" y="89"/>
                  </a:lnTo>
                  <a:lnTo>
                    <a:pt x="11497" y="45"/>
                  </a:lnTo>
                  <a:lnTo>
                    <a:pt x="11409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9" name="Google Shape;1169;p54"/>
            <p:cNvSpPr/>
            <p:nvPr/>
          </p:nvSpPr>
          <p:spPr>
            <a:xfrm>
              <a:off x="2189700" y="21241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0" name="Google Shape;1170;p54"/>
            <p:cNvSpPr/>
            <p:nvPr/>
          </p:nvSpPr>
          <p:spPr>
            <a:xfrm>
              <a:off x="2189700" y="21241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1" name="Google Shape;1171;p54"/>
            <p:cNvSpPr/>
            <p:nvPr/>
          </p:nvSpPr>
          <p:spPr>
            <a:xfrm>
              <a:off x="2390450" y="1169750"/>
              <a:ext cx="283050" cy="636275"/>
            </a:xfrm>
            <a:custGeom>
              <a:avLst/>
              <a:gdLst/>
              <a:ahLst/>
              <a:cxnLst/>
              <a:rect l="l" t="t" r="r" b="b"/>
              <a:pathLst>
                <a:path w="11322" h="25451" extrusionOk="0">
                  <a:moveTo>
                    <a:pt x="11058" y="0"/>
                  </a:moveTo>
                  <a:lnTo>
                    <a:pt x="11015" y="88"/>
                  </a:lnTo>
                  <a:lnTo>
                    <a:pt x="9698" y="2370"/>
                  </a:lnTo>
                  <a:lnTo>
                    <a:pt x="8338" y="4871"/>
                  </a:lnTo>
                  <a:lnTo>
                    <a:pt x="6714" y="7899"/>
                  </a:lnTo>
                  <a:lnTo>
                    <a:pt x="5442" y="10839"/>
                  </a:lnTo>
                  <a:lnTo>
                    <a:pt x="4871" y="13164"/>
                  </a:lnTo>
                  <a:lnTo>
                    <a:pt x="4827" y="13208"/>
                  </a:lnTo>
                  <a:lnTo>
                    <a:pt x="4871" y="17903"/>
                  </a:lnTo>
                  <a:lnTo>
                    <a:pt x="4389" y="19088"/>
                  </a:lnTo>
                  <a:lnTo>
                    <a:pt x="3467" y="20712"/>
                  </a:lnTo>
                  <a:lnTo>
                    <a:pt x="1800" y="23388"/>
                  </a:lnTo>
                  <a:lnTo>
                    <a:pt x="44" y="25144"/>
                  </a:lnTo>
                  <a:lnTo>
                    <a:pt x="1" y="25187"/>
                  </a:lnTo>
                  <a:lnTo>
                    <a:pt x="1" y="25275"/>
                  </a:lnTo>
                  <a:lnTo>
                    <a:pt x="1" y="25319"/>
                  </a:lnTo>
                  <a:lnTo>
                    <a:pt x="44" y="25363"/>
                  </a:lnTo>
                  <a:lnTo>
                    <a:pt x="132" y="25407"/>
                  </a:lnTo>
                  <a:lnTo>
                    <a:pt x="176" y="25451"/>
                  </a:lnTo>
                  <a:lnTo>
                    <a:pt x="264" y="25407"/>
                  </a:lnTo>
                  <a:lnTo>
                    <a:pt x="308" y="25363"/>
                  </a:lnTo>
                  <a:lnTo>
                    <a:pt x="2063" y="23608"/>
                  </a:lnTo>
                  <a:lnTo>
                    <a:pt x="3774" y="20887"/>
                  </a:lnTo>
                  <a:lnTo>
                    <a:pt x="4696" y="19220"/>
                  </a:lnTo>
                  <a:lnTo>
                    <a:pt x="5222" y="17991"/>
                  </a:lnTo>
                  <a:lnTo>
                    <a:pt x="5222" y="17947"/>
                  </a:lnTo>
                  <a:lnTo>
                    <a:pt x="5179" y="13208"/>
                  </a:lnTo>
                  <a:lnTo>
                    <a:pt x="5793" y="10970"/>
                  </a:lnTo>
                  <a:lnTo>
                    <a:pt x="7021" y="8030"/>
                  </a:lnTo>
                  <a:lnTo>
                    <a:pt x="8645" y="5046"/>
                  </a:lnTo>
                  <a:lnTo>
                    <a:pt x="10005" y="2545"/>
                  </a:lnTo>
                  <a:lnTo>
                    <a:pt x="11322" y="263"/>
                  </a:lnTo>
                  <a:lnTo>
                    <a:pt x="11322" y="176"/>
                  </a:lnTo>
                  <a:lnTo>
                    <a:pt x="11322" y="88"/>
                  </a:lnTo>
                  <a:lnTo>
                    <a:pt x="11278" y="44"/>
                  </a:lnTo>
                  <a:lnTo>
                    <a:pt x="1123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2" name="Google Shape;1172;p54"/>
            <p:cNvSpPr/>
            <p:nvPr/>
          </p:nvSpPr>
          <p:spPr>
            <a:xfrm>
              <a:off x="2312575" y="1160975"/>
              <a:ext cx="334600" cy="736100"/>
            </a:xfrm>
            <a:custGeom>
              <a:avLst/>
              <a:gdLst/>
              <a:ahLst/>
              <a:cxnLst/>
              <a:rect l="l" t="t" r="r" b="b"/>
              <a:pathLst>
                <a:path w="13384" h="29444" extrusionOk="0">
                  <a:moveTo>
                    <a:pt x="13164" y="0"/>
                  </a:moveTo>
                  <a:lnTo>
                    <a:pt x="13120" y="44"/>
                  </a:lnTo>
                  <a:lnTo>
                    <a:pt x="13076" y="88"/>
                  </a:lnTo>
                  <a:lnTo>
                    <a:pt x="11979" y="2019"/>
                  </a:lnTo>
                  <a:lnTo>
                    <a:pt x="10531" y="4564"/>
                  </a:lnTo>
                  <a:lnTo>
                    <a:pt x="8908" y="7679"/>
                  </a:lnTo>
                  <a:lnTo>
                    <a:pt x="7548" y="10663"/>
                  </a:lnTo>
                  <a:lnTo>
                    <a:pt x="6889" y="12945"/>
                  </a:lnTo>
                  <a:lnTo>
                    <a:pt x="6889" y="12989"/>
                  </a:lnTo>
                  <a:lnTo>
                    <a:pt x="6802" y="17684"/>
                  </a:lnTo>
                  <a:lnTo>
                    <a:pt x="6363" y="18913"/>
                  </a:lnTo>
                  <a:lnTo>
                    <a:pt x="5441" y="20404"/>
                  </a:lnTo>
                  <a:lnTo>
                    <a:pt x="3949" y="22906"/>
                  </a:lnTo>
                  <a:lnTo>
                    <a:pt x="0" y="29181"/>
                  </a:lnTo>
                  <a:lnTo>
                    <a:pt x="0" y="29224"/>
                  </a:lnTo>
                  <a:lnTo>
                    <a:pt x="0" y="29312"/>
                  </a:lnTo>
                  <a:lnTo>
                    <a:pt x="44" y="29356"/>
                  </a:lnTo>
                  <a:lnTo>
                    <a:pt x="88" y="29400"/>
                  </a:lnTo>
                  <a:lnTo>
                    <a:pt x="176" y="29444"/>
                  </a:lnTo>
                  <a:lnTo>
                    <a:pt x="263" y="29444"/>
                  </a:lnTo>
                  <a:lnTo>
                    <a:pt x="307" y="29356"/>
                  </a:lnTo>
                  <a:lnTo>
                    <a:pt x="4256" y="23125"/>
                  </a:lnTo>
                  <a:lnTo>
                    <a:pt x="5748" y="20624"/>
                  </a:lnTo>
                  <a:lnTo>
                    <a:pt x="6670" y="19088"/>
                  </a:lnTo>
                  <a:lnTo>
                    <a:pt x="6670" y="19044"/>
                  </a:lnTo>
                  <a:lnTo>
                    <a:pt x="7109" y="17772"/>
                  </a:lnTo>
                  <a:lnTo>
                    <a:pt x="7153" y="17684"/>
                  </a:lnTo>
                  <a:lnTo>
                    <a:pt x="7240" y="13033"/>
                  </a:lnTo>
                  <a:lnTo>
                    <a:pt x="7855" y="10795"/>
                  </a:lnTo>
                  <a:lnTo>
                    <a:pt x="9215" y="7811"/>
                  </a:lnTo>
                  <a:lnTo>
                    <a:pt x="10839" y="4695"/>
                  </a:lnTo>
                  <a:lnTo>
                    <a:pt x="12287" y="2194"/>
                  </a:lnTo>
                  <a:lnTo>
                    <a:pt x="13384" y="263"/>
                  </a:lnTo>
                  <a:lnTo>
                    <a:pt x="13384" y="176"/>
                  </a:lnTo>
                  <a:lnTo>
                    <a:pt x="13384" y="132"/>
                  </a:lnTo>
                  <a:lnTo>
                    <a:pt x="13340" y="44"/>
                  </a:lnTo>
                  <a:lnTo>
                    <a:pt x="1329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3" name="Google Shape;1173;p54"/>
            <p:cNvSpPr/>
            <p:nvPr/>
          </p:nvSpPr>
          <p:spPr>
            <a:xfrm>
              <a:off x="3607050" y="1646950"/>
              <a:ext cx="2156750" cy="843625"/>
            </a:xfrm>
            <a:custGeom>
              <a:avLst/>
              <a:gdLst/>
              <a:ahLst/>
              <a:cxnLst/>
              <a:rect l="l" t="t" r="r" b="b"/>
              <a:pathLst>
                <a:path w="86270" h="33745" extrusionOk="0">
                  <a:moveTo>
                    <a:pt x="77318" y="0"/>
                  </a:moveTo>
                  <a:lnTo>
                    <a:pt x="74027" y="658"/>
                  </a:lnTo>
                  <a:lnTo>
                    <a:pt x="70077" y="1053"/>
                  </a:lnTo>
                  <a:lnTo>
                    <a:pt x="67444" y="1492"/>
                  </a:lnTo>
                  <a:lnTo>
                    <a:pt x="67401" y="1492"/>
                  </a:lnTo>
                  <a:lnTo>
                    <a:pt x="66084" y="1931"/>
                  </a:lnTo>
                  <a:lnTo>
                    <a:pt x="66040" y="1975"/>
                  </a:lnTo>
                  <a:lnTo>
                    <a:pt x="65031" y="3116"/>
                  </a:lnTo>
                  <a:lnTo>
                    <a:pt x="63188" y="4695"/>
                  </a:lnTo>
                  <a:lnTo>
                    <a:pt x="57396" y="7416"/>
                  </a:lnTo>
                  <a:lnTo>
                    <a:pt x="53754" y="8776"/>
                  </a:lnTo>
                  <a:lnTo>
                    <a:pt x="48751" y="10312"/>
                  </a:lnTo>
                  <a:lnTo>
                    <a:pt x="48707" y="10312"/>
                  </a:lnTo>
                  <a:lnTo>
                    <a:pt x="46206" y="11453"/>
                  </a:lnTo>
                  <a:lnTo>
                    <a:pt x="39800" y="14832"/>
                  </a:lnTo>
                  <a:lnTo>
                    <a:pt x="36421" y="17113"/>
                  </a:lnTo>
                  <a:lnTo>
                    <a:pt x="32077" y="19878"/>
                  </a:lnTo>
                  <a:lnTo>
                    <a:pt x="28391" y="22028"/>
                  </a:lnTo>
                  <a:lnTo>
                    <a:pt x="26855" y="22686"/>
                  </a:lnTo>
                  <a:lnTo>
                    <a:pt x="22291" y="21501"/>
                  </a:lnTo>
                  <a:lnTo>
                    <a:pt x="20624" y="20975"/>
                  </a:lnTo>
                  <a:lnTo>
                    <a:pt x="20054" y="20975"/>
                  </a:lnTo>
                  <a:lnTo>
                    <a:pt x="19966" y="21019"/>
                  </a:lnTo>
                  <a:lnTo>
                    <a:pt x="19922" y="21107"/>
                  </a:lnTo>
                  <a:lnTo>
                    <a:pt x="18913" y="26241"/>
                  </a:lnTo>
                  <a:lnTo>
                    <a:pt x="18562" y="28917"/>
                  </a:lnTo>
                  <a:lnTo>
                    <a:pt x="17157" y="33174"/>
                  </a:lnTo>
                  <a:lnTo>
                    <a:pt x="16938" y="33393"/>
                  </a:lnTo>
                  <a:lnTo>
                    <a:pt x="16455" y="33393"/>
                  </a:lnTo>
                  <a:lnTo>
                    <a:pt x="11541" y="32164"/>
                  </a:lnTo>
                  <a:lnTo>
                    <a:pt x="10005" y="31769"/>
                  </a:lnTo>
                  <a:lnTo>
                    <a:pt x="9961" y="31769"/>
                  </a:lnTo>
                  <a:lnTo>
                    <a:pt x="7109" y="31857"/>
                  </a:lnTo>
                  <a:lnTo>
                    <a:pt x="3949" y="31857"/>
                  </a:lnTo>
                  <a:lnTo>
                    <a:pt x="176" y="31374"/>
                  </a:lnTo>
                  <a:lnTo>
                    <a:pt x="88" y="31374"/>
                  </a:lnTo>
                  <a:lnTo>
                    <a:pt x="44" y="31418"/>
                  </a:lnTo>
                  <a:lnTo>
                    <a:pt x="0" y="31462"/>
                  </a:lnTo>
                  <a:lnTo>
                    <a:pt x="0" y="31506"/>
                  </a:lnTo>
                  <a:lnTo>
                    <a:pt x="0" y="31594"/>
                  </a:lnTo>
                  <a:lnTo>
                    <a:pt x="0" y="31638"/>
                  </a:lnTo>
                  <a:lnTo>
                    <a:pt x="44" y="31682"/>
                  </a:lnTo>
                  <a:lnTo>
                    <a:pt x="132" y="31726"/>
                  </a:lnTo>
                  <a:lnTo>
                    <a:pt x="3905" y="32208"/>
                  </a:lnTo>
                  <a:lnTo>
                    <a:pt x="7109" y="32208"/>
                  </a:lnTo>
                  <a:lnTo>
                    <a:pt x="9961" y="32120"/>
                  </a:lnTo>
                  <a:lnTo>
                    <a:pt x="11453" y="32515"/>
                  </a:lnTo>
                  <a:lnTo>
                    <a:pt x="16368" y="33744"/>
                  </a:lnTo>
                  <a:lnTo>
                    <a:pt x="17026" y="33744"/>
                  </a:lnTo>
                  <a:lnTo>
                    <a:pt x="17114" y="33700"/>
                  </a:lnTo>
                  <a:lnTo>
                    <a:pt x="17421" y="33437"/>
                  </a:lnTo>
                  <a:lnTo>
                    <a:pt x="17465" y="33349"/>
                  </a:lnTo>
                  <a:lnTo>
                    <a:pt x="18913" y="29005"/>
                  </a:lnTo>
                  <a:lnTo>
                    <a:pt x="18913" y="28961"/>
                  </a:lnTo>
                  <a:lnTo>
                    <a:pt x="19264" y="26284"/>
                  </a:lnTo>
                  <a:lnTo>
                    <a:pt x="20229" y="21326"/>
                  </a:lnTo>
                  <a:lnTo>
                    <a:pt x="20536" y="21326"/>
                  </a:lnTo>
                  <a:lnTo>
                    <a:pt x="22204" y="21852"/>
                  </a:lnTo>
                  <a:lnTo>
                    <a:pt x="26855" y="23037"/>
                  </a:lnTo>
                  <a:lnTo>
                    <a:pt x="26943" y="23037"/>
                  </a:lnTo>
                  <a:lnTo>
                    <a:pt x="28522" y="22335"/>
                  </a:lnTo>
                  <a:lnTo>
                    <a:pt x="28566" y="22335"/>
                  </a:lnTo>
                  <a:lnTo>
                    <a:pt x="32252" y="20185"/>
                  </a:lnTo>
                  <a:lnTo>
                    <a:pt x="36596" y="17421"/>
                  </a:lnTo>
                  <a:lnTo>
                    <a:pt x="39975" y="15139"/>
                  </a:lnTo>
                  <a:lnTo>
                    <a:pt x="46382" y="11760"/>
                  </a:lnTo>
                  <a:lnTo>
                    <a:pt x="48839" y="10663"/>
                  </a:lnTo>
                  <a:lnTo>
                    <a:pt x="53842" y="9083"/>
                  </a:lnTo>
                  <a:lnTo>
                    <a:pt x="57527" y="7723"/>
                  </a:lnTo>
                  <a:lnTo>
                    <a:pt x="63364" y="5002"/>
                  </a:lnTo>
                  <a:lnTo>
                    <a:pt x="63407" y="5002"/>
                  </a:lnTo>
                  <a:lnTo>
                    <a:pt x="65294" y="3379"/>
                  </a:lnTo>
                  <a:lnTo>
                    <a:pt x="65294" y="3335"/>
                  </a:lnTo>
                  <a:lnTo>
                    <a:pt x="66260" y="2282"/>
                  </a:lnTo>
                  <a:lnTo>
                    <a:pt x="67532" y="1843"/>
                  </a:lnTo>
                  <a:lnTo>
                    <a:pt x="70121" y="1404"/>
                  </a:lnTo>
                  <a:lnTo>
                    <a:pt x="74070" y="1009"/>
                  </a:lnTo>
                  <a:lnTo>
                    <a:pt x="77405" y="351"/>
                  </a:lnTo>
                  <a:lnTo>
                    <a:pt x="81047" y="395"/>
                  </a:lnTo>
                  <a:lnTo>
                    <a:pt x="82715" y="746"/>
                  </a:lnTo>
                  <a:lnTo>
                    <a:pt x="83680" y="1624"/>
                  </a:lnTo>
                  <a:lnTo>
                    <a:pt x="84251" y="3159"/>
                  </a:lnTo>
                  <a:lnTo>
                    <a:pt x="84821" y="5880"/>
                  </a:lnTo>
                  <a:lnTo>
                    <a:pt x="85699" y="9829"/>
                  </a:lnTo>
                  <a:lnTo>
                    <a:pt x="85918" y="10839"/>
                  </a:lnTo>
                  <a:lnTo>
                    <a:pt x="85962" y="10926"/>
                  </a:lnTo>
                  <a:lnTo>
                    <a:pt x="86006" y="10970"/>
                  </a:lnTo>
                  <a:lnTo>
                    <a:pt x="86181" y="10970"/>
                  </a:lnTo>
                  <a:lnTo>
                    <a:pt x="86225" y="10926"/>
                  </a:lnTo>
                  <a:lnTo>
                    <a:pt x="86269" y="10839"/>
                  </a:lnTo>
                  <a:lnTo>
                    <a:pt x="86269" y="10795"/>
                  </a:lnTo>
                  <a:lnTo>
                    <a:pt x="86050" y="9742"/>
                  </a:lnTo>
                  <a:lnTo>
                    <a:pt x="85172" y="5792"/>
                  </a:lnTo>
                  <a:lnTo>
                    <a:pt x="84558" y="3072"/>
                  </a:lnTo>
                  <a:lnTo>
                    <a:pt x="83987" y="1448"/>
                  </a:lnTo>
                  <a:lnTo>
                    <a:pt x="83944" y="1360"/>
                  </a:lnTo>
                  <a:lnTo>
                    <a:pt x="82934" y="483"/>
                  </a:lnTo>
                  <a:lnTo>
                    <a:pt x="82847" y="439"/>
                  </a:lnTo>
                  <a:lnTo>
                    <a:pt x="81135" y="44"/>
                  </a:lnTo>
                  <a:lnTo>
                    <a:pt x="81091" y="44"/>
                  </a:lnTo>
                  <a:lnTo>
                    <a:pt x="77361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4" name="Google Shape;1174;p54"/>
            <p:cNvSpPr/>
            <p:nvPr/>
          </p:nvSpPr>
          <p:spPr>
            <a:xfrm>
              <a:off x="3588400" y="602600"/>
              <a:ext cx="724050" cy="816175"/>
            </a:xfrm>
            <a:custGeom>
              <a:avLst/>
              <a:gdLst/>
              <a:ahLst/>
              <a:cxnLst/>
              <a:rect l="l" t="t" r="r" b="b"/>
              <a:pathLst>
                <a:path w="28962" h="32647" extrusionOk="0">
                  <a:moveTo>
                    <a:pt x="28698" y="0"/>
                  </a:moveTo>
                  <a:lnTo>
                    <a:pt x="26943" y="570"/>
                  </a:lnTo>
                  <a:lnTo>
                    <a:pt x="25363" y="614"/>
                  </a:lnTo>
                  <a:lnTo>
                    <a:pt x="24091" y="483"/>
                  </a:lnTo>
                  <a:lnTo>
                    <a:pt x="23959" y="527"/>
                  </a:lnTo>
                  <a:lnTo>
                    <a:pt x="22774" y="1273"/>
                  </a:lnTo>
                  <a:lnTo>
                    <a:pt x="19659" y="3686"/>
                  </a:lnTo>
                  <a:lnTo>
                    <a:pt x="16543" y="6187"/>
                  </a:lnTo>
                  <a:lnTo>
                    <a:pt x="15139" y="7504"/>
                  </a:lnTo>
                  <a:lnTo>
                    <a:pt x="13735" y="8732"/>
                  </a:lnTo>
                  <a:lnTo>
                    <a:pt x="12945" y="9741"/>
                  </a:lnTo>
                  <a:lnTo>
                    <a:pt x="11014" y="12901"/>
                  </a:lnTo>
                  <a:lnTo>
                    <a:pt x="10400" y="13910"/>
                  </a:lnTo>
                  <a:lnTo>
                    <a:pt x="9347" y="15446"/>
                  </a:lnTo>
                  <a:lnTo>
                    <a:pt x="7284" y="18254"/>
                  </a:lnTo>
                  <a:lnTo>
                    <a:pt x="6012" y="20404"/>
                  </a:lnTo>
                  <a:lnTo>
                    <a:pt x="4300" y="23520"/>
                  </a:lnTo>
                  <a:lnTo>
                    <a:pt x="2501" y="27030"/>
                  </a:lnTo>
                  <a:lnTo>
                    <a:pt x="0" y="32384"/>
                  </a:lnTo>
                  <a:lnTo>
                    <a:pt x="0" y="32471"/>
                  </a:lnTo>
                  <a:lnTo>
                    <a:pt x="0" y="32515"/>
                  </a:lnTo>
                  <a:lnTo>
                    <a:pt x="44" y="32559"/>
                  </a:lnTo>
                  <a:lnTo>
                    <a:pt x="88" y="32603"/>
                  </a:lnTo>
                  <a:lnTo>
                    <a:pt x="176" y="32647"/>
                  </a:lnTo>
                  <a:lnTo>
                    <a:pt x="263" y="32603"/>
                  </a:lnTo>
                  <a:lnTo>
                    <a:pt x="307" y="32515"/>
                  </a:lnTo>
                  <a:lnTo>
                    <a:pt x="2808" y="27206"/>
                  </a:lnTo>
                  <a:lnTo>
                    <a:pt x="4608" y="23695"/>
                  </a:lnTo>
                  <a:lnTo>
                    <a:pt x="6319" y="20580"/>
                  </a:lnTo>
                  <a:lnTo>
                    <a:pt x="7548" y="18430"/>
                  </a:lnTo>
                  <a:lnTo>
                    <a:pt x="9654" y="15665"/>
                  </a:lnTo>
                  <a:lnTo>
                    <a:pt x="10707" y="14086"/>
                  </a:lnTo>
                  <a:lnTo>
                    <a:pt x="11321" y="13076"/>
                  </a:lnTo>
                  <a:lnTo>
                    <a:pt x="13208" y="9961"/>
                  </a:lnTo>
                  <a:lnTo>
                    <a:pt x="13998" y="8952"/>
                  </a:lnTo>
                  <a:lnTo>
                    <a:pt x="15358" y="7767"/>
                  </a:lnTo>
                  <a:lnTo>
                    <a:pt x="16806" y="6450"/>
                  </a:lnTo>
                  <a:lnTo>
                    <a:pt x="19878" y="3949"/>
                  </a:lnTo>
                  <a:lnTo>
                    <a:pt x="22950" y="1580"/>
                  </a:lnTo>
                  <a:lnTo>
                    <a:pt x="24091" y="878"/>
                  </a:lnTo>
                  <a:lnTo>
                    <a:pt x="25319" y="965"/>
                  </a:lnTo>
                  <a:lnTo>
                    <a:pt x="25363" y="965"/>
                  </a:lnTo>
                  <a:lnTo>
                    <a:pt x="26987" y="878"/>
                  </a:lnTo>
                  <a:lnTo>
                    <a:pt x="27031" y="878"/>
                  </a:lnTo>
                  <a:lnTo>
                    <a:pt x="28830" y="351"/>
                  </a:lnTo>
                  <a:lnTo>
                    <a:pt x="28874" y="307"/>
                  </a:lnTo>
                  <a:lnTo>
                    <a:pt x="28917" y="263"/>
                  </a:lnTo>
                  <a:lnTo>
                    <a:pt x="28961" y="219"/>
                  </a:lnTo>
                  <a:lnTo>
                    <a:pt x="28917" y="132"/>
                  </a:lnTo>
                  <a:lnTo>
                    <a:pt x="28917" y="88"/>
                  </a:lnTo>
                  <a:lnTo>
                    <a:pt x="28874" y="44"/>
                  </a:lnTo>
                  <a:lnTo>
                    <a:pt x="2878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5" name="Google Shape;1175;p54"/>
            <p:cNvSpPr/>
            <p:nvPr/>
          </p:nvSpPr>
          <p:spPr>
            <a:xfrm>
              <a:off x="3593875" y="1881700"/>
              <a:ext cx="2005375" cy="782200"/>
            </a:xfrm>
            <a:custGeom>
              <a:avLst/>
              <a:gdLst/>
              <a:ahLst/>
              <a:cxnLst/>
              <a:rect l="l" t="t" r="r" b="b"/>
              <a:pathLst>
                <a:path w="80215" h="31288" extrusionOk="0">
                  <a:moveTo>
                    <a:pt x="76528" y="0"/>
                  </a:moveTo>
                  <a:lnTo>
                    <a:pt x="74948" y="132"/>
                  </a:lnTo>
                  <a:lnTo>
                    <a:pt x="74905" y="132"/>
                  </a:lnTo>
                  <a:lnTo>
                    <a:pt x="72974" y="922"/>
                  </a:lnTo>
                  <a:lnTo>
                    <a:pt x="72930" y="966"/>
                  </a:lnTo>
                  <a:lnTo>
                    <a:pt x="71877" y="1800"/>
                  </a:lnTo>
                  <a:lnTo>
                    <a:pt x="70078" y="2677"/>
                  </a:lnTo>
                  <a:lnTo>
                    <a:pt x="64768" y="4564"/>
                  </a:lnTo>
                  <a:lnTo>
                    <a:pt x="61082" y="5924"/>
                  </a:lnTo>
                  <a:lnTo>
                    <a:pt x="57879" y="7065"/>
                  </a:lnTo>
                  <a:lnTo>
                    <a:pt x="54895" y="8031"/>
                  </a:lnTo>
                  <a:lnTo>
                    <a:pt x="51253" y="8250"/>
                  </a:lnTo>
                  <a:lnTo>
                    <a:pt x="51165" y="8294"/>
                  </a:lnTo>
                  <a:lnTo>
                    <a:pt x="48532" y="9566"/>
                  </a:lnTo>
                  <a:lnTo>
                    <a:pt x="45285" y="11234"/>
                  </a:lnTo>
                  <a:lnTo>
                    <a:pt x="42784" y="12726"/>
                  </a:lnTo>
                  <a:lnTo>
                    <a:pt x="40020" y="13867"/>
                  </a:lnTo>
                  <a:lnTo>
                    <a:pt x="33789" y="15139"/>
                  </a:lnTo>
                  <a:lnTo>
                    <a:pt x="28918" y="16017"/>
                  </a:lnTo>
                  <a:lnTo>
                    <a:pt x="28874" y="16017"/>
                  </a:lnTo>
                  <a:lnTo>
                    <a:pt x="26636" y="17070"/>
                  </a:lnTo>
                  <a:lnTo>
                    <a:pt x="24925" y="16851"/>
                  </a:lnTo>
                  <a:lnTo>
                    <a:pt x="24793" y="16851"/>
                  </a:lnTo>
                  <a:lnTo>
                    <a:pt x="24398" y="17114"/>
                  </a:lnTo>
                  <a:lnTo>
                    <a:pt x="24354" y="17158"/>
                  </a:lnTo>
                  <a:lnTo>
                    <a:pt x="24310" y="17202"/>
                  </a:lnTo>
                  <a:lnTo>
                    <a:pt x="23257" y="22028"/>
                  </a:lnTo>
                  <a:lnTo>
                    <a:pt x="22950" y="25363"/>
                  </a:lnTo>
                  <a:lnTo>
                    <a:pt x="22555" y="27206"/>
                  </a:lnTo>
                  <a:lnTo>
                    <a:pt x="21370" y="29883"/>
                  </a:lnTo>
                  <a:lnTo>
                    <a:pt x="20844" y="30717"/>
                  </a:lnTo>
                  <a:lnTo>
                    <a:pt x="20361" y="30936"/>
                  </a:lnTo>
                  <a:lnTo>
                    <a:pt x="15139" y="29795"/>
                  </a:lnTo>
                  <a:lnTo>
                    <a:pt x="11892" y="29049"/>
                  </a:lnTo>
                  <a:lnTo>
                    <a:pt x="8996" y="28435"/>
                  </a:lnTo>
                  <a:lnTo>
                    <a:pt x="7065" y="28172"/>
                  </a:lnTo>
                  <a:lnTo>
                    <a:pt x="7021" y="28172"/>
                  </a:lnTo>
                  <a:lnTo>
                    <a:pt x="5091" y="28216"/>
                  </a:lnTo>
                  <a:lnTo>
                    <a:pt x="220" y="26504"/>
                  </a:lnTo>
                  <a:lnTo>
                    <a:pt x="88" y="26504"/>
                  </a:lnTo>
                  <a:lnTo>
                    <a:pt x="44" y="26548"/>
                  </a:lnTo>
                  <a:lnTo>
                    <a:pt x="1" y="26592"/>
                  </a:lnTo>
                  <a:lnTo>
                    <a:pt x="1" y="26680"/>
                  </a:lnTo>
                  <a:lnTo>
                    <a:pt x="1" y="26724"/>
                  </a:lnTo>
                  <a:lnTo>
                    <a:pt x="44" y="26811"/>
                  </a:lnTo>
                  <a:lnTo>
                    <a:pt x="88" y="26811"/>
                  </a:lnTo>
                  <a:lnTo>
                    <a:pt x="5003" y="28567"/>
                  </a:lnTo>
                  <a:lnTo>
                    <a:pt x="5047" y="28567"/>
                  </a:lnTo>
                  <a:lnTo>
                    <a:pt x="7021" y="28523"/>
                  </a:lnTo>
                  <a:lnTo>
                    <a:pt x="8908" y="28786"/>
                  </a:lnTo>
                  <a:lnTo>
                    <a:pt x="11804" y="29356"/>
                  </a:lnTo>
                  <a:lnTo>
                    <a:pt x="15095" y="30146"/>
                  </a:lnTo>
                  <a:lnTo>
                    <a:pt x="20317" y="31287"/>
                  </a:lnTo>
                  <a:lnTo>
                    <a:pt x="20405" y="31287"/>
                  </a:lnTo>
                  <a:lnTo>
                    <a:pt x="21063" y="31024"/>
                  </a:lnTo>
                  <a:lnTo>
                    <a:pt x="21151" y="30936"/>
                  </a:lnTo>
                  <a:lnTo>
                    <a:pt x="21678" y="30058"/>
                  </a:lnTo>
                  <a:lnTo>
                    <a:pt x="21678" y="30015"/>
                  </a:lnTo>
                  <a:lnTo>
                    <a:pt x="22906" y="27338"/>
                  </a:lnTo>
                  <a:lnTo>
                    <a:pt x="22906" y="27294"/>
                  </a:lnTo>
                  <a:lnTo>
                    <a:pt x="23301" y="25451"/>
                  </a:lnTo>
                  <a:lnTo>
                    <a:pt x="23301" y="25407"/>
                  </a:lnTo>
                  <a:lnTo>
                    <a:pt x="23608" y="22072"/>
                  </a:lnTo>
                  <a:lnTo>
                    <a:pt x="24618" y="17377"/>
                  </a:lnTo>
                  <a:lnTo>
                    <a:pt x="24925" y="17202"/>
                  </a:lnTo>
                  <a:lnTo>
                    <a:pt x="26636" y="17421"/>
                  </a:lnTo>
                  <a:lnTo>
                    <a:pt x="26768" y="17377"/>
                  </a:lnTo>
                  <a:lnTo>
                    <a:pt x="29006" y="16368"/>
                  </a:lnTo>
                  <a:lnTo>
                    <a:pt x="33832" y="15446"/>
                  </a:lnTo>
                  <a:lnTo>
                    <a:pt x="40063" y="14218"/>
                  </a:lnTo>
                  <a:lnTo>
                    <a:pt x="40107" y="14218"/>
                  </a:lnTo>
                  <a:lnTo>
                    <a:pt x="42916" y="13033"/>
                  </a:lnTo>
                  <a:lnTo>
                    <a:pt x="42960" y="13033"/>
                  </a:lnTo>
                  <a:lnTo>
                    <a:pt x="45461" y="11541"/>
                  </a:lnTo>
                  <a:lnTo>
                    <a:pt x="48708" y="9874"/>
                  </a:lnTo>
                  <a:lnTo>
                    <a:pt x="51297" y="8601"/>
                  </a:lnTo>
                  <a:lnTo>
                    <a:pt x="54939" y="8338"/>
                  </a:lnTo>
                  <a:lnTo>
                    <a:pt x="54983" y="8338"/>
                  </a:lnTo>
                  <a:lnTo>
                    <a:pt x="57967" y="7372"/>
                  </a:lnTo>
                  <a:lnTo>
                    <a:pt x="61214" y="6231"/>
                  </a:lnTo>
                  <a:lnTo>
                    <a:pt x="64900" y="4915"/>
                  </a:lnTo>
                  <a:lnTo>
                    <a:pt x="70209" y="3028"/>
                  </a:lnTo>
                  <a:lnTo>
                    <a:pt x="70209" y="2984"/>
                  </a:lnTo>
                  <a:lnTo>
                    <a:pt x="72052" y="2107"/>
                  </a:lnTo>
                  <a:lnTo>
                    <a:pt x="72096" y="2107"/>
                  </a:lnTo>
                  <a:lnTo>
                    <a:pt x="73106" y="1273"/>
                  </a:lnTo>
                  <a:lnTo>
                    <a:pt x="75036" y="483"/>
                  </a:lnTo>
                  <a:lnTo>
                    <a:pt x="76440" y="352"/>
                  </a:lnTo>
                  <a:lnTo>
                    <a:pt x="76879" y="1010"/>
                  </a:lnTo>
                  <a:lnTo>
                    <a:pt x="77845" y="4345"/>
                  </a:lnTo>
                  <a:lnTo>
                    <a:pt x="79468" y="10356"/>
                  </a:lnTo>
                  <a:lnTo>
                    <a:pt x="79863" y="11848"/>
                  </a:lnTo>
                  <a:lnTo>
                    <a:pt x="79863" y="11892"/>
                  </a:lnTo>
                  <a:lnTo>
                    <a:pt x="79951" y="11936"/>
                  </a:lnTo>
                  <a:lnTo>
                    <a:pt x="79995" y="11980"/>
                  </a:lnTo>
                  <a:lnTo>
                    <a:pt x="80083" y="11936"/>
                  </a:lnTo>
                  <a:lnTo>
                    <a:pt x="80126" y="11936"/>
                  </a:lnTo>
                  <a:lnTo>
                    <a:pt x="80170" y="11892"/>
                  </a:lnTo>
                  <a:lnTo>
                    <a:pt x="80214" y="11804"/>
                  </a:lnTo>
                  <a:lnTo>
                    <a:pt x="80214" y="11760"/>
                  </a:lnTo>
                  <a:lnTo>
                    <a:pt x="78152" y="4257"/>
                  </a:lnTo>
                  <a:lnTo>
                    <a:pt x="77186" y="878"/>
                  </a:lnTo>
                  <a:lnTo>
                    <a:pt x="77186" y="834"/>
                  </a:lnTo>
                  <a:lnTo>
                    <a:pt x="76704" y="88"/>
                  </a:lnTo>
                  <a:lnTo>
                    <a:pt x="7661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6" name="Google Shape;1176;p54"/>
            <p:cNvSpPr/>
            <p:nvPr/>
          </p:nvSpPr>
          <p:spPr>
            <a:xfrm>
              <a:off x="3578525" y="772625"/>
              <a:ext cx="221625" cy="436625"/>
            </a:xfrm>
            <a:custGeom>
              <a:avLst/>
              <a:gdLst/>
              <a:ahLst/>
              <a:cxnLst/>
              <a:rect l="l" t="t" r="r" b="b"/>
              <a:pathLst>
                <a:path w="8865" h="17465" extrusionOk="0">
                  <a:moveTo>
                    <a:pt x="8601" y="0"/>
                  </a:moveTo>
                  <a:lnTo>
                    <a:pt x="8513" y="44"/>
                  </a:lnTo>
                  <a:lnTo>
                    <a:pt x="7811" y="1097"/>
                  </a:lnTo>
                  <a:lnTo>
                    <a:pt x="4959" y="6275"/>
                  </a:lnTo>
                  <a:lnTo>
                    <a:pt x="4564" y="6846"/>
                  </a:lnTo>
                  <a:lnTo>
                    <a:pt x="3686" y="8206"/>
                  </a:lnTo>
                  <a:lnTo>
                    <a:pt x="3642" y="8206"/>
                  </a:lnTo>
                  <a:lnTo>
                    <a:pt x="2896" y="9742"/>
                  </a:lnTo>
                  <a:lnTo>
                    <a:pt x="1448" y="13516"/>
                  </a:lnTo>
                  <a:lnTo>
                    <a:pt x="1229" y="14130"/>
                  </a:lnTo>
                  <a:lnTo>
                    <a:pt x="0" y="17202"/>
                  </a:lnTo>
                  <a:lnTo>
                    <a:pt x="0" y="17289"/>
                  </a:lnTo>
                  <a:lnTo>
                    <a:pt x="0" y="17333"/>
                  </a:lnTo>
                  <a:lnTo>
                    <a:pt x="44" y="17421"/>
                  </a:lnTo>
                  <a:lnTo>
                    <a:pt x="88" y="17421"/>
                  </a:lnTo>
                  <a:lnTo>
                    <a:pt x="176" y="17465"/>
                  </a:lnTo>
                  <a:lnTo>
                    <a:pt x="263" y="17421"/>
                  </a:lnTo>
                  <a:lnTo>
                    <a:pt x="307" y="17333"/>
                  </a:lnTo>
                  <a:lnTo>
                    <a:pt x="1536" y="14262"/>
                  </a:lnTo>
                  <a:lnTo>
                    <a:pt x="1755" y="13647"/>
                  </a:lnTo>
                  <a:lnTo>
                    <a:pt x="3203" y="9874"/>
                  </a:lnTo>
                  <a:lnTo>
                    <a:pt x="3949" y="8382"/>
                  </a:lnTo>
                  <a:lnTo>
                    <a:pt x="4827" y="7021"/>
                  </a:lnTo>
                  <a:lnTo>
                    <a:pt x="5266" y="6495"/>
                  </a:lnTo>
                  <a:lnTo>
                    <a:pt x="5266" y="6451"/>
                  </a:lnTo>
                  <a:lnTo>
                    <a:pt x="8118" y="1273"/>
                  </a:lnTo>
                  <a:lnTo>
                    <a:pt x="8820" y="264"/>
                  </a:lnTo>
                  <a:lnTo>
                    <a:pt x="8864" y="176"/>
                  </a:lnTo>
                  <a:lnTo>
                    <a:pt x="8864" y="132"/>
                  </a:lnTo>
                  <a:lnTo>
                    <a:pt x="8820" y="44"/>
                  </a:lnTo>
                  <a:lnTo>
                    <a:pt x="877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7" name="Google Shape;1177;p54"/>
            <p:cNvSpPr/>
            <p:nvPr/>
          </p:nvSpPr>
          <p:spPr>
            <a:xfrm>
              <a:off x="3094725" y="818700"/>
              <a:ext cx="223825" cy="558400"/>
            </a:xfrm>
            <a:custGeom>
              <a:avLst/>
              <a:gdLst/>
              <a:ahLst/>
              <a:cxnLst/>
              <a:rect l="l" t="t" r="r" b="b"/>
              <a:pathLst>
                <a:path w="8953" h="22336" extrusionOk="0">
                  <a:moveTo>
                    <a:pt x="8733" y="0"/>
                  </a:moveTo>
                  <a:lnTo>
                    <a:pt x="8689" y="44"/>
                  </a:lnTo>
                  <a:lnTo>
                    <a:pt x="8645" y="88"/>
                  </a:lnTo>
                  <a:lnTo>
                    <a:pt x="8601" y="132"/>
                  </a:lnTo>
                  <a:lnTo>
                    <a:pt x="7329" y="3774"/>
                  </a:lnTo>
                  <a:lnTo>
                    <a:pt x="6056" y="6670"/>
                  </a:lnTo>
                  <a:lnTo>
                    <a:pt x="5530" y="7548"/>
                  </a:lnTo>
                  <a:lnTo>
                    <a:pt x="5047" y="8425"/>
                  </a:lnTo>
                  <a:lnTo>
                    <a:pt x="4170" y="10225"/>
                  </a:lnTo>
                  <a:lnTo>
                    <a:pt x="3380" y="12024"/>
                  </a:lnTo>
                  <a:lnTo>
                    <a:pt x="2634" y="13910"/>
                  </a:lnTo>
                  <a:lnTo>
                    <a:pt x="1976" y="15841"/>
                  </a:lnTo>
                  <a:lnTo>
                    <a:pt x="1317" y="17860"/>
                  </a:lnTo>
                  <a:lnTo>
                    <a:pt x="659" y="19966"/>
                  </a:lnTo>
                  <a:lnTo>
                    <a:pt x="1" y="22116"/>
                  </a:lnTo>
                  <a:lnTo>
                    <a:pt x="1" y="22204"/>
                  </a:lnTo>
                  <a:lnTo>
                    <a:pt x="45" y="22248"/>
                  </a:lnTo>
                  <a:lnTo>
                    <a:pt x="89" y="22292"/>
                  </a:lnTo>
                  <a:lnTo>
                    <a:pt x="133" y="22336"/>
                  </a:lnTo>
                  <a:lnTo>
                    <a:pt x="176" y="22336"/>
                  </a:lnTo>
                  <a:lnTo>
                    <a:pt x="308" y="22292"/>
                  </a:lnTo>
                  <a:lnTo>
                    <a:pt x="352" y="22204"/>
                  </a:lnTo>
                  <a:lnTo>
                    <a:pt x="1010" y="20054"/>
                  </a:lnTo>
                  <a:lnTo>
                    <a:pt x="1624" y="17991"/>
                  </a:lnTo>
                  <a:lnTo>
                    <a:pt x="2283" y="15973"/>
                  </a:lnTo>
                  <a:lnTo>
                    <a:pt x="2985" y="14042"/>
                  </a:lnTo>
                  <a:lnTo>
                    <a:pt x="3687" y="12155"/>
                  </a:lnTo>
                  <a:lnTo>
                    <a:pt x="4521" y="10356"/>
                  </a:lnTo>
                  <a:lnTo>
                    <a:pt x="5398" y="8601"/>
                  </a:lnTo>
                  <a:lnTo>
                    <a:pt x="5837" y="7723"/>
                  </a:lnTo>
                  <a:lnTo>
                    <a:pt x="6364" y="6846"/>
                  </a:lnTo>
                  <a:lnTo>
                    <a:pt x="7680" y="3906"/>
                  </a:lnTo>
                  <a:lnTo>
                    <a:pt x="8909" y="264"/>
                  </a:lnTo>
                  <a:lnTo>
                    <a:pt x="8953" y="176"/>
                  </a:lnTo>
                  <a:lnTo>
                    <a:pt x="8909" y="132"/>
                  </a:lnTo>
                  <a:lnTo>
                    <a:pt x="8865" y="44"/>
                  </a:lnTo>
                  <a:lnTo>
                    <a:pt x="8821" y="44"/>
                  </a:lnTo>
                  <a:lnTo>
                    <a:pt x="873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8" name="Google Shape;1178;p54"/>
            <p:cNvSpPr/>
            <p:nvPr/>
          </p:nvSpPr>
          <p:spPr>
            <a:xfrm>
              <a:off x="2789775" y="804425"/>
              <a:ext cx="392750" cy="774525"/>
            </a:xfrm>
            <a:custGeom>
              <a:avLst/>
              <a:gdLst/>
              <a:ahLst/>
              <a:cxnLst/>
              <a:rect l="l" t="t" r="r" b="b"/>
              <a:pathLst>
                <a:path w="15710" h="30981" extrusionOk="0">
                  <a:moveTo>
                    <a:pt x="15446" y="1"/>
                  </a:moveTo>
                  <a:lnTo>
                    <a:pt x="15402" y="45"/>
                  </a:lnTo>
                  <a:lnTo>
                    <a:pt x="15358" y="89"/>
                  </a:lnTo>
                  <a:lnTo>
                    <a:pt x="13998" y="2985"/>
                  </a:lnTo>
                  <a:lnTo>
                    <a:pt x="12550" y="5925"/>
                  </a:lnTo>
                  <a:lnTo>
                    <a:pt x="12374" y="6232"/>
                  </a:lnTo>
                  <a:lnTo>
                    <a:pt x="11058" y="8777"/>
                  </a:lnTo>
                  <a:lnTo>
                    <a:pt x="9522" y="11893"/>
                  </a:lnTo>
                  <a:lnTo>
                    <a:pt x="8469" y="14920"/>
                  </a:lnTo>
                  <a:lnTo>
                    <a:pt x="7021" y="18211"/>
                  </a:lnTo>
                  <a:lnTo>
                    <a:pt x="4739" y="22248"/>
                  </a:lnTo>
                  <a:lnTo>
                    <a:pt x="3862" y="23126"/>
                  </a:lnTo>
                  <a:lnTo>
                    <a:pt x="3862" y="23170"/>
                  </a:lnTo>
                  <a:lnTo>
                    <a:pt x="2370" y="25890"/>
                  </a:lnTo>
                  <a:lnTo>
                    <a:pt x="44" y="30717"/>
                  </a:lnTo>
                  <a:lnTo>
                    <a:pt x="0" y="30805"/>
                  </a:lnTo>
                  <a:lnTo>
                    <a:pt x="0" y="30893"/>
                  </a:lnTo>
                  <a:lnTo>
                    <a:pt x="44" y="30937"/>
                  </a:lnTo>
                  <a:lnTo>
                    <a:pt x="88" y="30980"/>
                  </a:lnTo>
                  <a:lnTo>
                    <a:pt x="263" y="30980"/>
                  </a:lnTo>
                  <a:lnTo>
                    <a:pt x="351" y="30893"/>
                  </a:lnTo>
                  <a:lnTo>
                    <a:pt x="2677" y="26066"/>
                  </a:lnTo>
                  <a:lnTo>
                    <a:pt x="4125" y="23389"/>
                  </a:lnTo>
                  <a:lnTo>
                    <a:pt x="5002" y="22512"/>
                  </a:lnTo>
                  <a:lnTo>
                    <a:pt x="5002" y="22468"/>
                  </a:lnTo>
                  <a:lnTo>
                    <a:pt x="7328" y="18343"/>
                  </a:lnTo>
                  <a:lnTo>
                    <a:pt x="8776" y="15052"/>
                  </a:lnTo>
                  <a:lnTo>
                    <a:pt x="9829" y="12024"/>
                  </a:lnTo>
                  <a:lnTo>
                    <a:pt x="11365" y="8909"/>
                  </a:lnTo>
                  <a:lnTo>
                    <a:pt x="12682" y="6408"/>
                  </a:lnTo>
                  <a:lnTo>
                    <a:pt x="12857" y="6056"/>
                  </a:lnTo>
                  <a:lnTo>
                    <a:pt x="14349" y="3116"/>
                  </a:lnTo>
                  <a:lnTo>
                    <a:pt x="15665" y="264"/>
                  </a:lnTo>
                  <a:lnTo>
                    <a:pt x="15709" y="177"/>
                  </a:lnTo>
                  <a:lnTo>
                    <a:pt x="15665" y="89"/>
                  </a:lnTo>
                  <a:lnTo>
                    <a:pt x="15665" y="45"/>
                  </a:lnTo>
                  <a:lnTo>
                    <a:pt x="1557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9" name="Google Shape;1179;p54"/>
            <p:cNvSpPr/>
            <p:nvPr/>
          </p:nvSpPr>
          <p:spPr>
            <a:xfrm>
              <a:off x="2674575" y="1020550"/>
              <a:ext cx="230400" cy="590225"/>
            </a:xfrm>
            <a:custGeom>
              <a:avLst/>
              <a:gdLst/>
              <a:ahLst/>
              <a:cxnLst/>
              <a:rect l="l" t="t" r="r" b="b"/>
              <a:pathLst>
                <a:path w="9216" h="23609" extrusionOk="0">
                  <a:moveTo>
                    <a:pt x="8996" y="0"/>
                  </a:moveTo>
                  <a:lnTo>
                    <a:pt x="8952" y="44"/>
                  </a:lnTo>
                  <a:lnTo>
                    <a:pt x="8908" y="88"/>
                  </a:lnTo>
                  <a:lnTo>
                    <a:pt x="8865" y="132"/>
                  </a:lnTo>
                  <a:lnTo>
                    <a:pt x="7811" y="3774"/>
                  </a:lnTo>
                  <a:lnTo>
                    <a:pt x="6583" y="6231"/>
                  </a:lnTo>
                  <a:lnTo>
                    <a:pt x="3994" y="11541"/>
                  </a:lnTo>
                  <a:lnTo>
                    <a:pt x="2282" y="14744"/>
                  </a:lnTo>
                  <a:lnTo>
                    <a:pt x="527" y="18342"/>
                  </a:lnTo>
                  <a:lnTo>
                    <a:pt x="527" y="18386"/>
                  </a:lnTo>
                  <a:lnTo>
                    <a:pt x="1" y="20405"/>
                  </a:lnTo>
                  <a:lnTo>
                    <a:pt x="1" y="20449"/>
                  </a:lnTo>
                  <a:lnTo>
                    <a:pt x="176" y="23432"/>
                  </a:lnTo>
                  <a:lnTo>
                    <a:pt x="220" y="23564"/>
                  </a:lnTo>
                  <a:lnTo>
                    <a:pt x="352" y="23608"/>
                  </a:lnTo>
                  <a:lnTo>
                    <a:pt x="439" y="23564"/>
                  </a:lnTo>
                  <a:lnTo>
                    <a:pt x="483" y="23520"/>
                  </a:lnTo>
                  <a:lnTo>
                    <a:pt x="527" y="23476"/>
                  </a:lnTo>
                  <a:lnTo>
                    <a:pt x="527" y="23389"/>
                  </a:lnTo>
                  <a:lnTo>
                    <a:pt x="352" y="20449"/>
                  </a:lnTo>
                  <a:lnTo>
                    <a:pt x="834" y="18474"/>
                  </a:lnTo>
                  <a:lnTo>
                    <a:pt x="2590" y="14876"/>
                  </a:lnTo>
                  <a:lnTo>
                    <a:pt x="4301" y="11716"/>
                  </a:lnTo>
                  <a:lnTo>
                    <a:pt x="6890" y="6363"/>
                  </a:lnTo>
                  <a:lnTo>
                    <a:pt x="8162" y="3906"/>
                  </a:lnTo>
                  <a:lnTo>
                    <a:pt x="8162" y="3862"/>
                  </a:lnTo>
                  <a:lnTo>
                    <a:pt x="9216" y="264"/>
                  </a:lnTo>
                  <a:lnTo>
                    <a:pt x="9216" y="176"/>
                  </a:lnTo>
                  <a:lnTo>
                    <a:pt x="9172" y="88"/>
                  </a:lnTo>
                  <a:lnTo>
                    <a:pt x="9128" y="44"/>
                  </a:lnTo>
                  <a:lnTo>
                    <a:pt x="9084" y="44"/>
                  </a:lnTo>
                  <a:lnTo>
                    <a:pt x="899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0" name="Google Shape;1180;p54"/>
            <p:cNvSpPr/>
            <p:nvPr/>
          </p:nvSpPr>
          <p:spPr>
            <a:xfrm>
              <a:off x="2044900" y="1165350"/>
              <a:ext cx="481600" cy="961000"/>
            </a:xfrm>
            <a:custGeom>
              <a:avLst/>
              <a:gdLst/>
              <a:ahLst/>
              <a:cxnLst/>
              <a:rect l="l" t="t" r="r" b="b"/>
              <a:pathLst>
                <a:path w="19264" h="38440" extrusionOk="0">
                  <a:moveTo>
                    <a:pt x="19088" y="1"/>
                  </a:moveTo>
                  <a:lnTo>
                    <a:pt x="19001" y="44"/>
                  </a:lnTo>
                  <a:lnTo>
                    <a:pt x="18957" y="88"/>
                  </a:lnTo>
                  <a:lnTo>
                    <a:pt x="18957" y="132"/>
                  </a:lnTo>
                  <a:lnTo>
                    <a:pt x="18386" y="2326"/>
                  </a:lnTo>
                  <a:lnTo>
                    <a:pt x="16763" y="5530"/>
                  </a:lnTo>
                  <a:lnTo>
                    <a:pt x="14656" y="9786"/>
                  </a:lnTo>
                  <a:lnTo>
                    <a:pt x="14656" y="9830"/>
                  </a:lnTo>
                  <a:lnTo>
                    <a:pt x="14218" y="11366"/>
                  </a:lnTo>
                  <a:lnTo>
                    <a:pt x="14218" y="11409"/>
                  </a:lnTo>
                  <a:lnTo>
                    <a:pt x="14042" y="15095"/>
                  </a:lnTo>
                  <a:lnTo>
                    <a:pt x="13559" y="17114"/>
                  </a:lnTo>
                  <a:lnTo>
                    <a:pt x="11936" y="20098"/>
                  </a:lnTo>
                  <a:lnTo>
                    <a:pt x="9522" y="23915"/>
                  </a:lnTo>
                  <a:lnTo>
                    <a:pt x="7328" y="27557"/>
                  </a:lnTo>
                  <a:lnTo>
                    <a:pt x="7284" y="27601"/>
                  </a:lnTo>
                  <a:lnTo>
                    <a:pt x="6626" y="29927"/>
                  </a:lnTo>
                  <a:lnTo>
                    <a:pt x="5749" y="33876"/>
                  </a:lnTo>
                  <a:lnTo>
                    <a:pt x="5310" y="34754"/>
                  </a:lnTo>
                  <a:lnTo>
                    <a:pt x="4915" y="34885"/>
                  </a:lnTo>
                  <a:lnTo>
                    <a:pt x="3072" y="34973"/>
                  </a:lnTo>
                  <a:lnTo>
                    <a:pt x="3028" y="34973"/>
                  </a:lnTo>
                  <a:lnTo>
                    <a:pt x="1492" y="35280"/>
                  </a:lnTo>
                  <a:lnTo>
                    <a:pt x="1448" y="35324"/>
                  </a:lnTo>
                  <a:lnTo>
                    <a:pt x="658" y="35851"/>
                  </a:lnTo>
                  <a:lnTo>
                    <a:pt x="615" y="35939"/>
                  </a:lnTo>
                  <a:lnTo>
                    <a:pt x="132" y="37211"/>
                  </a:lnTo>
                  <a:lnTo>
                    <a:pt x="88" y="37255"/>
                  </a:lnTo>
                  <a:lnTo>
                    <a:pt x="0" y="38264"/>
                  </a:lnTo>
                  <a:lnTo>
                    <a:pt x="44" y="38352"/>
                  </a:lnTo>
                  <a:lnTo>
                    <a:pt x="44" y="38396"/>
                  </a:lnTo>
                  <a:lnTo>
                    <a:pt x="88" y="38440"/>
                  </a:lnTo>
                  <a:lnTo>
                    <a:pt x="176" y="38440"/>
                  </a:lnTo>
                  <a:lnTo>
                    <a:pt x="307" y="38396"/>
                  </a:lnTo>
                  <a:lnTo>
                    <a:pt x="351" y="38308"/>
                  </a:lnTo>
                  <a:lnTo>
                    <a:pt x="439" y="37299"/>
                  </a:lnTo>
                  <a:lnTo>
                    <a:pt x="922" y="36114"/>
                  </a:lnTo>
                  <a:lnTo>
                    <a:pt x="1624" y="35631"/>
                  </a:lnTo>
                  <a:lnTo>
                    <a:pt x="3072" y="35324"/>
                  </a:lnTo>
                  <a:lnTo>
                    <a:pt x="4959" y="35237"/>
                  </a:lnTo>
                  <a:lnTo>
                    <a:pt x="5003" y="35237"/>
                  </a:lnTo>
                  <a:lnTo>
                    <a:pt x="5485" y="35061"/>
                  </a:lnTo>
                  <a:lnTo>
                    <a:pt x="5573" y="35017"/>
                  </a:lnTo>
                  <a:lnTo>
                    <a:pt x="5617" y="34973"/>
                  </a:lnTo>
                  <a:lnTo>
                    <a:pt x="6056" y="34052"/>
                  </a:lnTo>
                  <a:lnTo>
                    <a:pt x="6056" y="34008"/>
                  </a:lnTo>
                  <a:lnTo>
                    <a:pt x="6977" y="29971"/>
                  </a:lnTo>
                  <a:lnTo>
                    <a:pt x="7635" y="27733"/>
                  </a:lnTo>
                  <a:lnTo>
                    <a:pt x="9829" y="24135"/>
                  </a:lnTo>
                  <a:lnTo>
                    <a:pt x="12243" y="20273"/>
                  </a:lnTo>
                  <a:lnTo>
                    <a:pt x="13866" y="17289"/>
                  </a:lnTo>
                  <a:lnTo>
                    <a:pt x="13910" y="17246"/>
                  </a:lnTo>
                  <a:lnTo>
                    <a:pt x="14393" y="15139"/>
                  </a:lnTo>
                  <a:lnTo>
                    <a:pt x="14393" y="15095"/>
                  </a:lnTo>
                  <a:lnTo>
                    <a:pt x="14569" y="11453"/>
                  </a:lnTo>
                  <a:lnTo>
                    <a:pt x="14963" y="9961"/>
                  </a:lnTo>
                  <a:lnTo>
                    <a:pt x="17070" y="5661"/>
                  </a:lnTo>
                  <a:lnTo>
                    <a:pt x="18693" y="2458"/>
                  </a:lnTo>
                  <a:lnTo>
                    <a:pt x="18693" y="2414"/>
                  </a:lnTo>
                  <a:lnTo>
                    <a:pt x="19264" y="220"/>
                  </a:lnTo>
                  <a:lnTo>
                    <a:pt x="19264" y="176"/>
                  </a:lnTo>
                  <a:lnTo>
                    <a:pt x="19264" y="88"/>
                  </a:lnTo>
                  <a:lnTo>
                    <a:pt x="19220" y="44"/>
                  </a:lnTo>
                  <a:lnTo>
                    <a:pt x="1913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1" name="Google Shape;1181;p54"/>
            <p:cNvSpPr/>
            <p:nvPr/>
          </p:nvSpPr>
          <p:spPr>
            <a:xfrm>
              <a:off x="3057425" y="781400"/>
              <a:ext cx="247950" cy="648350"/>
            </a:xfrm>
            <a:custGeom>
              <a:avLst/>
              <a:gdLst/>
              <a:ahLst/>
              <a:cxnLst/>
              <a:rect l="l" t="t" r="r" b="b"/>
              <a:pathLst>
                <a:path w="9918" h="25934" extrusionOk="0">
                  <a:moveTo>
                    <a:pt x="9742" y="0"/>
                  </a:moveTo>
                  <a:lnTo>
                    <a:pt x="9655" y="44"/>
                  </a:lnTo>
                  <a:lnTo>
                    <a:pt x="9611" y="88"/>
                  </a:lnTo>
                  <a:lnTo>
                    <a:pt x="9567" y="132"/>
                  </a:lnTo>
                  <a:lnTo>
                    <a:pt x="8514" y="3028"/>
                  </a:lnTo>
                  <a:lnTo>
                    <a:pt x="7110" y="6363"/>
                  </a:lnTo>
                  <a:lnTo>
                    <a:pt x="5486" y="9654"/>
                  </a:lnTo>
                  <a:lnTo>
                    <a:pt x="3073" y="14744"/>
                  </a:lnTo>
                  <a:lnTo>
                    <a:pt x="2458" y="16631"/>
                  </a:lnTo>
                  <a:lnTo>
                    <a:pt x="1537" y="19615"/>
                  </a:lnTo>
                  <a:lnTo>
                    <a:pt x="528" y="22950"/>
                  </a:lnTo>
                  <a:lnTo>
                    <a:pt x="1" y="25714"/>
                  </a:lnTo>
                  <a:lnTo>
                    <a:pt x="1" y="25802"/>
                  </a:lnTo>
                  <a:lnTo>
                    <a:pt x="45" y="25846"/>
                  </a:lnTo>
                  <a:lnTo>
                    <a:pt x="89" y="25890"/>
                  </a:lnTo>
                  <a:lnTo>
                    <a:pt x="133" y="25934"/>
                  </a:lnTo>
                  <a:lnTo>
                    <a:pt x="176" y="25934"/>
                  </a:lnTo>
                  <a:lnTo>
                    <a:pt x="264" y="25890"/>
                  </a:lnTo>
                  <a:lnTo>
                    <a:pt x="352" y="25802"/>
                  </a:lnTo>
                  <a:lnTo>
                    <a:pt x="879" y="23038"/>
                  </a:lnTo>
                  <a:lnTo>
                    <a:pt x="1888" y="19703"/>
                  </a:lnTo>
                  <a:lnTo>
                    <a:pt x="2809" y="16763"/>
                  </a:lnTo>
                  <a:lnTo>
                    <a:pt x="3424" y="14876"/>
                  </a:lnTo>
                  <a:lnTo>
                    <a:pt x="5793" y="9830"/>
                  </a:lnTo>
                  <a:lnTo>
                    <a:pt x="7461" y="6495"/>
                  </a:lnTo>
                  <a:lnTo>
                    <a:pt x="8821" y="3160"/>
                  </a:lnTo>
                  <a:lnTo>
                    <a:pt x="9918" y="264"/>
                  </a:lnTo>
                  <a:lnTo>
                    <a:pt x="9918" y="176"/>
                  </a:lnTo>
                  <a:lnTo>
                    <a:pt x="9918" y="132"/>
                  </a:lnTo>
                  <a:lnTo>
                    <a:pt x="9874" y="44"/>
                  </a:lnTo>
                  <a:lnTo>
                    <a:pt x="9786" y="44"/>
                  </a:lnTo>
                  <a:lnTo>
                    <a:pt x="974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" name="Google Shape;1182;p54"/>
            <p:cNvSpPr/>
            <p:nvPr/>
          </p:nvSpPr>
          <p:spPr>
            <a:xfrm>
              <a:off x="3021225" y="785800"/>
              <a:ext cx="255650" cy="654925"/>
            </a:xfrm>
            <a:custGeom>
              <a:avLst/>
              <a:gdLst/>
              <a:ahLst/>
              <a:cxnLst/>
              <a:rect l="l" t="t" r="r" b="b"/>
              <a:pathLst>
                <a:path w="10226" h="26197" extrusionOk="0">
                  <a:moveTo>
                    <a:pt x="9962" y="0"/>
                  </a:moveTo>
                  <a:lnTo>
                    <a:pt x="9918" y="44"/>
                  </a:lnTo>
                  <a:lnTo>
                    <a:pt x="9874" y="132"/>
                  </a:lnTo>
                  <a:lnTo>
                    <a:pt x="8821" y="2852"/>
                  </a:lnTo>
                  <a:lnTo>
                    <a:pt x="7241" y="6407"/>
                  </a:lnTo>
                  <a:lnTo>
                    <a:pt x="5442" y="9961"/>
                  </a:lnTo>
                  <a:lnTo>
                    <a:pt x="3906" y="12989"/>
                  </a:lnTo>
                  <a:lnTo>
                    <a:pt x="3906" y="13032"/>
                  </a:lnTo>
                  <a:lnTo>
                    <a:pt x="2151" y="18210"/>
                  </a:lnTo>
                  <a:lnTo>
                    <a:pt x="484" y="23388"/>
                  </a:lnTo>
                  <a:lnTo>
                    <a:pt x="1" y="25977"/>
                  </a:lnTo>
                  <a:lnTo>
                    <a:pt x="1" y="26065"/>
                  </a:lnTo>
                  <a:lnTo>
                    <a:pt x="45" y="26109"/>
                  </a:lnTo>
                  <a:lnTo>
                    <a:pt x="89" y="26153"/>
                  </a:lnTo>
                  <a:lnTo>
                    <a:pt x="133" y="26197"/>
                  </a:lnTo>
                  <a:lnTo>
                    <a:pt x="176" y="26197"/>
                  </a:lnTo>
                  <a:lnTo>
                    <a:pt x="308" y="26153"/>
                  </a:lnTo>
                  <a:lnTo>
                    <a:pt x="352" y="26065"/>
                  </a:lnTo>
                  <a:lnTo>
                    <a:pt x="835" y="23476"/>
                  </a:lnTo>
                  <a:lnTo>
                    <a:pt x="2458" y="18342"/>
                  </a:lnTo>
                  <a:lnTo>
                    <a:pt x="4257" y="13164"/>
                  </a:lnTo>
                  <a:lnTo>
                    <a:pt x="5749" y="10136"/>
                  </a:lnTo>
                  <a:lnTo>
                    <a:pt x="7548" y="6538"/>
                  </a:lnTo>
                  <a:lnTo>
                    <a:pt x="9128" y="3028"/>
                  </a:lnTo>
                  <a:lnTo>
                    <a:pt x="10225" y="263"/>
                  </a:lnTo>
                  <a:lnTo>
                    <a:pt x="10225" y="176"/>
                  </a:lnTo>
                  <a:lnTo>
                    <a:pt x="10225" y="88"/>
                  </a:lnTo>
                  <a:lnTo>
                    <a:pt x="10181" y="44"/>
                  </a:lnTo>
                  <a:lnTo>
                    <a:pt x="1009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" name="Google Shape;1183;p54"/>
            <p:cNvSpPr/>
            <p:nvPr/>
          </p:nvSpPr>
          <p:spPr>
            <a:xfrm>
              <a:off x="2918125" y="827475"/>
              <a:ext cx="313750" cy="633000"/>
            </a:xfrm>
            <a:custGeom>
              <a:avLst/>
              <a:gdLst/>
              <a:ahLst/>
              <a:cxnLst/>
              <a:rect l="l" t="t" r="r" b="b"/>
              <a:pathLst>
                <a:path w="12550" h="25320" extrusionOk="0">
                  <a:moveTo>
                    <a:pt x="12331" y="0"/>
                  </a:moveTo>
                  <a:lnTo>
                    <a:pt x="12243" y="44"/>
                  </a:lnTo>
                  <a:lnTo>
                    <a:pt x="12199" y="88"/>
                  </a:lnTo>
                  <a:lnTo>
                    <a:pt x="10531" y="3862"/>
                  </a:lnTo>
                  <a:lnTo>
                    <a:pt x="9259" y="6407"/>
                  </a:lnTo>
                  <a:lnTo>
                    <a:pt x="6538" y="11936"/>
                  </a:lnTo>
                  <a:lnTo>
                    <a:pt x="4037" y="19483"/>
                  </a:lnTo>
                  <a:lnTo>
                    <a:pt x="2896" y="22160"/>
                  </a:lnTo>
                  <a:lnTo>
                    <a:pt x="1711" y="23608"/>
                  </a:lnTo>
                  <a:lnTo>
                    <a:pt x="746" y="23652"/>
                  </a:lnTo>
                  <a:lnTo>
                    <a:pt x="658" y="23696"/>
                  </a:lnTo>
                  <a:lnTo>
                    <a:pt x="614" y="23784"/>
                  </a:lnTo>
                  <a:lnTo>
                    <a:pt x="44" y="25100"/>
                  </a:lnTo>
                  <a:lnTo>
                    <a:pt x="0" y="25144"/>
                  </a:lnTo>
                  <a:lnTo>
                    <a:pt x="44" y="25232"/>
                  </a:lnTo>
                  <a:lnTo>
                    <a:pt x="88" y="25276"/>
                  </a:lnTo>
                  <a:lnTo>
                    <a:pt x="132" y="25319"/>
                  </a:lnTo>
                  <a:lnTo>
                    <a:pt x="307" y="25319"/>
                  </a:lnTo>
                  <a:lnTo>
                    <a:pt x="351" y="25232"/>
                  </a:lnTo>
                  <a:lnTo>
                    <a:pt x="878" y="24003"/>
                  </a:lnTo>
                  <a:lnTo>
                    <a:pt x="1799" y="23959"/>
                  </a:lnTo>
                  <a:lnTo>
                    <a:pt x="1887" y="23915"/>
                  </a:lnTo>
                  <a:lnTo>
                    <a:pt x="1931" y="23871"/>
                  </a:lnTo>
                  <a:lnTo>
                    <a:pt x="3203" y="22379"/>
                  </a:lnTo>
                  <a:lnTo>
                    <a:pt x="3247" y="22336"/>
                  </a:lnTo>
                  <a:lnTo>
                    <a:pt x="4388" y="19615"/>
                  </a:lnTo>
                  <a:lnTo>
                    <a:pt x="6845" y="12068"/>
                  </a:lnTo>
                  <a:lnTo>
                    <a:pt x="9566" y="6539"/>
                  </a:lnTo>
                  <a:lnTo>
                    <a:pt x="10839" y="3994"/>
                  </a:lnTo>
                  <a:lnTo>
                    <a:pt x="12550" y="220"/>
                  </a:lnTo>
                  <a:lnTo>
                    <a:pt x="12550" y="176"/>
                  </a:lnTo>
                  <a:lnTo>
                    <a:pt x="12550" y="88"/>
                  </a:lnTo>
                  <a:lnTo>
                    <a:pt x="12506" y="44"/>
                  </a:lnTo>
                  <a:lnTo>
                    <a:pt x="1246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" name="Google Shape;1184;p54"/>
            <p:cNvSpPr/>
            <p:nvPr/>
          </p:nvSpPr>
          <p:spPr>
            <a:xfrm>
              <a:off x="2828150" y="830775"/>
              <a:ext cx="373025" cy="702100"/>
            </a:xfrm>
            <a:custGeom>
              <a:avLst/>
              <a:gdLst/>
              <a:ahLst/>
              <a:cxnLst/>
              <a:rect l="l" t="t" r="r" b="b"/>
              <a:pathLst>
                <a:path w="14921" h="28084" extrusionOk="0">
                  <a:moveTo>
                    <a:pt x="14701" y="0"/>
                  </a:moveTo>
                  <a:lnTo>
                    <a:pt x="14613" y="44"/>
                  </a:lnTo>
                  <a:lnTo>
                    <a:pt x="14569" y="88"/>
                  </a:lnTo>
                  <a:lnTo>
                    <a:pt x="13297" y="2808"/>
                  </a:lnTo>
                  <a:lnTo>
                    <a:pt x="11893" y="5573"/>
                  </a:lnTo>
                  <a:lnTo>
                    <a:pt x="9962" y="9434"/>
                  </a:lnTo>
                  <a:lnTo>
                    <a:pt x="8602" y="12506"/>
                  </a:lnTo>
                  <a:lnTo>
                    <a:pt x="7592" y="15622"/>
                  </a:lnTo>
                  <a:lnTo>
                    <a:pt x="6144" y="19351"/>
                  </a:lnTo>
                  <a:lnTo>
                    <a:pt x="4389" y="22204"/>
                  </a:lnTo>
                  <a:lnTo>
                    <a:pt x="3555" y="22555"/>
                  </a:lnTo>
                  <a:lnTo>
                    <a:pt x="3511" y="22598"/>
                  </a:lnTo>
                  <a:lnTo>
                    <a:pt x="2809" y="23344"/>
                  </a:lnTo>
                  <a:lnTo>
                    <a:pt x="2765" y="23388"/>
                  </a:lnTo>
                  <a:lnTo>
                    <a:pt x="45" y="27820"/>
                  </a:lnTo>
                  <a:lnTo>
                    <a:pt x="1" y="27864"/>
                  </a:lnTo>
                  <a:lnTo>
                    <a:pt x="1" y="27952"/>
                  </a:lnTo>
                  <a:lnTo>
                    <a:pt x="45" y="27996"/>
                  </a:lnTo>
                  <a:lnTo>
                    <a:pt x="89" y="28040"/>
                  </a:lnTo>
                  <a:lnTo>
                    <a:pt x="176" y="28084"/>
                  </a:lnTo>
                  <a:lnTo>
                    <a:pt x="264" y="28084"/>
                  </a:lnTo>
                  <a:lnTo>
                    <a:pt x="352" y="27996"/>
                  </a:lnTo>
                  <a:lnTo>
                    <a:pt x="3073" y="23564"/>
                  </a:lnTo>
                  <a:lnTo>
                    <a:pt x="3731" y="22862"/>
                  </a:lnTo>
                  <a:lnTo>
                    <a:pt x="4565" y="22511"/>
                  </a:lnTo>
                  <a:lnTo>
                    <a:pt x="4652" y="22423"/>
                  </a:lnTo>
                  <a:lnTo>
                    <a:pt x="6451" y="19527"/>
                  </a:lnTo>
                  <a:lnTo>
                    <a:pt x="7943" y="15753"/>
                  </a:lnTo>
                  <a:lnTo>
                    <a:pt x="8953" y="12638"/>
                  </a:lnTo>
                  <a:lnTo>
                    <a:pt x="10269" y="9566"/>
                  </a:lnTo>
                  <a:lnTo>
                    <a:pt x="12200" y="5705"/>
                  </a:lnTo>
                  <a:lnTo>
                    <a:pt x="13648" y="2940"/>
                  </a:lnTo>
                  <a:lnTo>
                    <a:pt x="14920" y="220"/>
                  </a:lnTo>
                  <a:lnTo>
                    <a:pt x="14920" y="176"/>
                  </a:lnTo>
                  <a:lnTo>
                    <a:pt x="14920" y="88"/>
                  </a:lnTo>
                  <a:lnTo>
                    <a:pt x="14876" y="44"/>
                  </a:lnTo>
                  <a:lnTo>
                    <a:pt x="1483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" name="Google Shape;1185;p54"/>
            <p:cNvSpPr/>
            <p:nvPr/>
          </p:nvSpPr>
          <p:spPr>
            <a:xfrm>
              <a:off x="2789775" y="802250"/>
              <a:ext cx="359825" cy="736100"/>
            </a:xfrm>
            <a:custGeom>
              <a:avLst/>
              <a:gdLst/>
              <a:ahLst/>
              <a:cxnLst/>
              <a:rect l="l" t="t" r="r" b="b"/>
              <a:pathLst>
                <a:path w="14393" h="29444" extrusionOk="0">
                  <a:moveTo>
                    <a:pt x="14174" y="0"/>
                  </a:moveTo>
                  <a:lnTo>
                    <a:pt x="14086" y="44"/>
                  </a:lnTo>
                  <a:lnTo>
                    <a:pt x="14086" y="132"/>
                  </a:lnTo>
                  <a:lnTo>
                    <a:pt x="13164" y="2150"/>
                  </a:lnTo>
                  <a:lnTo>
                    <a:pt x="11585" y="5266"/>
                  </a:lnTo>
                  <a:lnTo>
                    <a:pt x="9742" y="9040"/>
                  </a:lnTo>
                  <a:lnTo>
                    <a:pt x="7942" y="12769"/>
                  </a:lnTo>
                  <a:lnTo>
                    <a:pt x="6494" y="15841"/>
                  </a:lnTo>
                  <a:lnTo>
                    <a:pt x="4959" y="18913"/>
                  </a:lnTo>
                  <a:lnTo>
                    <a:pt x="3379" y="22028"/>
                  </a:lnTo>
                  <a:lnTo>
                    <a:pt x="1711" y="25144"/>
                  </a:lnTo>
                  <a:lnTo>
                    <a:pt x="0" y="29225"/>
                  </a:lnTo>
                  <a:lnTo>
                    <a:pt x="0" y="29268"/>
                  </a:lnTo>
                  <a:lnTo>
                    <a:pt x="0" y="29356"/>
                  </a:lnTo>
                  <a:lnTo>
                    <a:pt x="44" y="29400"/>
                  </a:lnTo>
                  <a:lnTo>
                    <a:pt x="132" y="29444"/>
                  </a:lnTo>
                  <a:lnTo>
                    <a:pt x="176" y="29444"/>
                  </a:lnTo>
                  <a:lnTo>
                    <a:pt x="263" y="29400"/>
                  </a:lnTo>
                  <a:lnTo>
                    <a:pt x="351" y="29356"/>
                  </a:lnTo>
                  <a:lnTo>
                    <a:pt x="2019" y="25319"/>
                  </a:lnTo>
                  <a:lnTo>
                    <a:pt x="3686" y="22204"/>
                  </a:lnTo>
                  <a:lnTo>
                    <a:pt x="5266" y="19088"/>
                  </a:lnTo>
                  <a:lnTo>
                    <a:pt x="6802" y="15973"/>
                  </a:lnTo>
                  <a:lnTo>
                    <a:pt x="8250" y="12901"/>
                  </a:lnTo>
                  <a:lnTo>
                    <a:pt x="10049" y="9171"/>
                  </a:lnTo>
                  <a:lnTo>
                    <a:pt x="11892" y="5441"/>
                  </a:lnTo>
                  <a:lnTo>
                    <a:pt x="13471" y="2326"/>
                  </a:lnTo>
                  <a:lnTo>
                    <a:pt x="14393" y="264"/>
                  </a:lnTo>
                  <a:lnTo>
                    <a:pt x="14393" y="176"/>
                  </a:lnTo>
                  <a:lnTo>
                    <a:pt x="14393" y="132"/>
                  </a:lnTo>
                  <a:lnTo>
                    <a:pt x="14349" y="88"/>
                  </a:lnTo>
                  <a:lnTo>
                    <a:pt x="14305" y="44"/>
                  </a:lnTo>
                  <a:lnTo>
                    <a:pt x="1421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6" name="Google Shape;1186;p54"/>
            <p:cNvSpPr/>
            <p:nvPr/>
          </p:nvSpPr>
          <p:spPr>
            <a:xfrm>
              <a:off x="2754650" y="825275"/>
              <a:ext cx="332425" cy="722950"/>
            </a:xfrm>
            <a:custGeom>
              <a:avLst/>
              <a:gdLst/>
              <a:ahLst/>
              <a:cxnLst/>
              <a:rect l="l" t="t" r="r" b="b"/>
              <a:pathLst>
                <a:path w="13297" h="28918" extrusionOk="0">
                  <a:moveTo>
                    <a:pt x="13033" y="1"/>
                  </a:moveTo>
                  <a:lnTo>
                    <a:pt x="12990" y="45"/>
                  </a:lnTo>
                  <a:lnTo>
                    <a:pt x="12946" y="88"/>
                  </a:lnTo>
                  <a:lnTo>
                    <a:pt x="11498" y="4608"/>
                  </a:lnTo>
                  <a:lnTo>
                    <a:pt x="9523" y="8601"/>
                  </a:lnTo>
                  <a:lnTo>
                    <a:pt x="7636" y="12419"/>
                  </a:lnTo>
                  <a:lnTo>
                    <a:pt x="5881" y="15973"/>
                  </a:lnTo>
                  <a:lnTo>
                    <a:pt x="4126" y="19484"/>
                  </a:lnTo>
                  <a:lnTo>
                    <a:pt x="2327" y="23038"/>
                  </a:lnTo>
                  <a:lnTo>
                    <a:pt x="352" y="26680"/>
                  </a:lnTo>
                  <a:lnTo>
                    <a:pt x="308" y="26768"/>
                  </a:lnTo>
                  <a:lnTo>
                    <a:pt x="1" y="28698"/>
                  </a:lnTo>
                  <a:lnTo>
                    <a:pt x="1" y="28786"/>
                  </a:lnTo>
                  <a:lnTo>
                    <a:pt x="1" y="28830"/>
                  </a:lnTo>
                  <a:lnTo>
                    <a:pt x="45" y="28874"/>
                  </a:lnTo>
                  <a:lnTo>
                    <a:pt x="133" y="28918"/>
                  </a:lnTo>
                  <a:lnTo>
                    <a:pt x="264" y="28874"/>
                  </a:lnTo>
                  <a:lnTo>
                    <a:pt x="308" y="28742"/>
                  </a:lnTo>
                  <a:lnTo>
                    <a:pt x="659" y="26855"/>
                  </a:lnTo>
                  <a:lnTo>
                    <a:pt x="2634" y="23170"/>
                  </a:lnTo>
                  <a:lnTo>
                    <a:pt x="4477" y="19615"/>
                  </a:lnTo>
                  <a:lnTo>
                    <a:pt x="6232" y="16105"/>
                  </a:lnTo>
                  <a:lnTo>
                    <a:pt x="7943" y="12550"/>
                  </a:lnTo>
                  <a:lnTo>
                    <a:pt x="9830" y="8733"/>
                  </a:lnTo>
                  <a:lnTo>
                    <a:pt x="11805" y="4784"/>
                  </a:lnTo>
                  <a:lnTo>
                    <a:pt x="11805" y="4740"/>
                  </a:lnTo>
                  <a:lnTo>
                    <a:pt x="13297" y="220"/>
                  </a:lnTo>
                  <a:lnTo>
                    <a:pt x="13297" y="132"/>
                  </a:lnTo>
                  <a:lnTo>
                    <a:pt x="13253" y="88"/>
                  </a:lnTo>
                  <a:lnTo>
                    <a:pt x="13253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7" name="Google Shape;1187;p54"/>
            <p:cNvSpPr/>
            <p:nvPr/>
          </p:nvSpPr>
          <p:spPr>
            <a:xfrm>
              <a:off x="2734925" y="958025"/>
              <a:ext cx="270975" cy="606675"/>
            </a:xfrm>
            <a:custGeom>
              <a:avLst/>
              <a:gdLst/>
              <a:ahLst/>
              <a:cxnLst/>
              <a:rect l="l" t="t" r="r" b="b"/>
              <a:pathLst>
                <a:path w="10839" h="24267" extrusionOk="0">
                  <a:moveTo>
                    <a:pt x="10619" y="0"/>
                  </a:moveTo>
                  <a:lnTo>
                    <a:pt x="10531" y="44"/>
                  </a:lnTo>
                  <a:lnTo>
                    <a:pt x="10531" y="88"/>
                  </a:lnTo>
                  <a:lnTo>
                    <a:pt x="9610" y="2326"/>
                  </a:lnTo>
                  <a:lnTo>
                    <a:pt x="8645" y="4520"/>
                  </a:lnTo>
                  <a:lnTo>
                    <a:pt x="7635" y="6714"/>
                  </a:lnTo>
                  <a:lnTo>
                    <a:pt x="6582" y="8864"/>
                  </a:lnTo>
                  <a:lnTo>
                    <a:pt x="4476" y="13164"/>
                  </a:lnTo>
                  <a:lnTo>
                    <a:pt x="2326" y="17333"/>
                  </a:lnTo>
                  <a:lnTo>
                    <a:pt x="351" y="21107"/>
                  </a:lnTo>
                  <a:lnTo>
                    <a:pt x="351" y="21151"/>
                  </a:lnTo>
                  <a:lnTo>
                    <a:pt x="0" y="22423"/>
                  </a:lnTo>
                  <a:lnTo>
                    <a:pt x="0" y="22467"/>
                  </a:lnTo>
                  <a:lnTo>
                    <a:pt x="88" y="24091"/>
                  </a:lnTo>
                  <a:lnTo>
                    <a:pt x="132" y="24222"/>
                  </a:lnTo>
                  <a:lnTo>
                    <a:pt x="263" y="24266"/>
                  </a:lnTo>
                  <a:lnTo>
                    <a:pt x="351" y="24266"/>
                  </a:lnTo>
                  <a:lnTo>
                    <a:pt x="395" y="24222"/>
                  </a:lnTo>
                  <a:lnTo>
                    <a:pt x="439" y="24134"/>
                  </a:lnTo>
                  <a:lnTo>
                    <a:pt x="439" y="24091"/>
                  </a:lnTo>
                  <a:lnTo>
                    <a:pt x="351" y="22511"/>
                  </a:lnTo>
                  <a:lnTo>
                    <a:pt x="658" y="21282"/>
                  </a:lnTo>
                  <a:lnTo>
                    <a:pt x="2633" y="17508"/>
                  </a:lnTo>
                  <a:lnTo>
                    <a:pt x="4783" y="13296"/>
                  </a:lnTo>
                  <a:lnTo>
                    <a:pt x="6889" y="9040"/>
                  </a:lnTo>
                  <a:lnTo>
                    <a:pt x="7942" y="6846"/>
                  </a:lnTo>
                  <a:lnTo>
                    <a:pt x="8952" y="4695"/>
                  </a:lnTo>
                  <a:lnTo>
                    <a:pt x="9917" y="2458"/>
                  </a:lnTo>
                  <a:lnTo>
                    <a:pt x="10839" y="220"/>
                  </a:lnTo>
                  <a:lnTo>
                    <a:pt x="10839" y="176"/>
                  </a:lnTo>
                  <a:lnTo>
                    <a:pt x="10839" y="88"/>
                  </a:lnTo>
                  <a:lnTo>
                    <a:pt x="10795" y="44"/>
                  </a:lnTo>
                  <a:lnTo>
                    <a:pt x="10751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" name="Google Shape;1188;p54"/>
            <p:cNvSpPr/>
            <p:nvPr/>
          </p:nvSpPr>
          <p:spPr>
            <a:xfrm>
              <a:off x="2697625" y="973375"/>
              <a:ext cx="265500" cy="607775"/>
            </a:xfrm>
            <a:custGeom>
              <a:avLst/>
              <a:gdLst/>
              <a:ahLst/>
              <a:cxnLst/>
              <a:rect l="l" t="t" r="r" b="b"/>
              <a:pathLst>
                <a:path w="10620" h="24311" extrusionOk="0">
                  <a:moveTo>
                    <a:pt x="10444" y="1"/>
                  </a:moveTo>
                  <a:lnTo>
                    <a:pt x="10400" y="44"/>
                  </a:lnTo>
                  <a:lnTo>
                    <a:pt x="10312" y="88"/>
                  </a:lnTo>
                  <a:lnTo>
                    <a:pt x="10268" y="132"/>
                  </a:lnTo>
                  <a:lnTo>
                    <a:pt x="8206" y="5398"/>
                  </a:lnTo>
                  <a:lnTo>
                    <a:pt x="6758" y="8206"/>
                  </a:lnTo>
                  <a:lnTo>
                    <a:pt x="5266" y="11497"/>
                  </a:lnTo>
                  <a:lnTo>
                    <a:pt x="3862" y="14349"/>
                  </a:lnTo>
                  <a:lnTo>
                    <a:pt x="2019" y="17684"/>
                  </a:lnTo>
                  <a:lnTo>
                    <a:pt x="439" y="20888"/>
                  </a:lnTo>
                  <a:lnTo>
                    <a:pt x="395" y="20931"/>
                  </a:lnTo>
                  <a:lnTo>
                    <a:pt x="0" y="22599"/>
                  </a:lnTo>
                  <a:lnTo>
                    <a:pt x="0" y="22643"/>
                  </a:lnTo>
                  <a:lnTo>
                    <a:pt x="220" y="24179"/>
                  </a:lnTo>
                  <a:lnTo>
                    <a:pt x="263" y="24266"/>
                  </a:lnTo>
                  <a:lnTo>
                    <a:pt x="395" y="24310"/>
                  </a:lnTo>
                  <a:lnTo>
                    <a:pt x="483" y="24310"/>
                  </a:lnTo>
                  <a:lnTo>
                    <a:pt x="527" y="24266"/>
                  </a:lnTo>
                  <a:lnTo>
                    <a:pt x="571" y="24179"/>
                  </a:lnTo>
                  <a:lnTo>
                    <a:pt x="571" y="24135"/>
                  </a:lnTo>
                  <a:lnTo>
                    <a:pt x="351" y="22643"/>
                  </a:lnTo>
                  <a:lnTo>
                    <a:pt x="746" y="21019"/>
                  </a:lnTo>
                  <a:lnTo>
                    <a:pt x="2326" y="17816"/>
                  </a:lnTo>
                  <a:lnTo>
                    <a:pt x="4169" y="14481"/>
                  </a:lnTo>
                  <a:lnTo>
                    <a:pt x="5573" y="11673"/>
                  </a:lnTo>
                  <a:lnTo>
                    <a:pt x="7109" y="8382"/>
                  </a:lnTo>
                  <a:lnTo>
                    <a:pt x="8557" y="5573"/>
                  </a:lnTo>
                  <a:lnTo>
                    <a:pt x="8557" y="5529"/>
                  </a:lnTo>
                  <a:lnTo>
                    <a:pt x="10619" y="264"/>
                  </a:lnTo>
                  <a:lnTo>
                    <a:pt x="10619" y="176"/>
                  </a:lnTo>
                  <a:lnTo>
                    <a:pt x="10619" y="132"/>
                  </a:lnTo>
                  <a:lnTo>
                    <a:pt x="10575" y="44"/>
                  </a:lnTo>
                  <a:lnTo>
                    <a:pt x="10531" y="44"/>
                  </a:lnTo>
                  <a:lnTo>
                    <a:pt x="1044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" name="Google Shape;1189;p54"/>
            <p:cNvSpPr/>
            <p:nvPr/>
          </p:nvSpPr>
          <p:spPr>
            <a:xfrm>
              <a:off x="2630700" y="1103925"/>
              <a:ext cx="223825" cy="530975"/>
            </a:xfrm>
            <a:custGeom>
              <a:avLst/>
              <a:gdLst/>
              <a:ahLst/>
              <a:cxnLst/>
              <a:rect l="l" t="t" r="r" b="b"/>
              <a:pathLst>
                <a:path w="8953" h="21239" extrusionOk="0">
                  <a:moveTo>
                    <a:pt x="8733" y="0"/>
                  </a:moveTo>
                  <a:lnTo>
                    <a:pt x="8689" y="44"/>
                  </a:lnTo>
                  <a:lnTo>
                    <a:pt x="8645" y="88"/>
                  </a:lnTo>
                  <a:lnTo>
                    <a:pt x="6451" y="4388"/>
                  </a:lnTo>
                  <a:lnTo>
                    <a:pt x="5003" y="7372"/>
                  </a:lnTo>
                  <a:lnTo>
                    <a:pt x="3379" y="10356"/>
                  </a:lnTo>
                  <a:lnTo>
                    <a:pt x="1405" y="14261"/>
                  </a:lnTo>
                  <a:lnTo>
                    <a:pt x="1405" y="14305"/>
                  </a:lnTo>
                  <a:lnTo>
                    <a:pt x="790" y="16455"/>
                  </a:lnTo>
                  <a:lnTo>
                    <a:pt x="0" y="21063"/>
                  </a:lnTo>
                  <a:lnTo>
                    <a:pt x="0" y="21107"/>
                  </a:lnTo>
                  <a:lnTo>
                    <a:pt x="44" y="21195"/>
                  </a:lnTo>
                  <a:lnTo>
                    <a:pt x="88" y="21238"/>
                  </a:lnTo>
                  <a:lnTo>
                    <a:pt x="176" y="21238"/>
                  </a:lnTo>
                  <a:lnTo>
                    <a:pt x="308" y="21195"/>
                  </a:lnTo>
                  <a:lnTo>
                    <a:pt x="351" y="21107"/>
                  </a:lnTo>
                  <a:lnTo>
                    <a:pt x="1141" y="16543"/>
                  </a:lnTo>
                  <a:lnTo>
                    <a:pt x="1712" y="14393"/>
                  </a:lnTo>
                  <a:lnTo>
                    <a:pt x="3686" y="10532"/>
                  </a:lnTo>
                  <a:lnTo>
                    <a:pt x="5310" y="7504"/>
                  </a:lnTo>
                  <a:lnTo>
                    <a:pt x="6802" y="4564"/>
                  </a:lnTo>
                  <a:lnTo>
                    <a:pt x="8952" y="264"/>
                  </a:lnTo>
                  <a:lnTo>
                    <a:pt x="8952" y="176"/>
                  </a:lnTo>
                  <a:lnTo>
                    <a:pt x="8952" y="132"/>
                  </a:lnTo>
                  <a:lnTo>
                    <a:pt x="8908" y="44"/>
                  </a:lnTo>
                  <a:lnTo>
                    <a:pt x="886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" name="Google Shape;1190;p54"/>
            <p:cNvSpPr/>
            <p:nvPr/>
          </p:nvSpPr>
          <p:spPr>
            <a:xfrm>
              <a:off x="2619725" y="1124775"/>
              <a:ext cx="194200" cy="436625"/>
            </a:xfrm>
            <a:custGeom>
              <a:avLst/>
              <a:gdLst/>
              <a:ahLst/>
              <a:cxnLst/>
              <a:rect l="l" t="t" r="r" b="b"/>
              <a:pathLst>
                <a:path w="7768" h="17465" extrusionOk="0">
                  <a:moveTo>
                    <a:pt x="7548" y="0"/>
                  </a:moveTo>
                  <a:lnTo>
                    <a:pt x="7460" y="44"/>
                  </a:lnTo>
                  <a:lnTo>
                    <a:pt x="7416" y="88"/>
                  </a:lnTo>
                  <a:lnTo>
                    <a:pt x="6188" y="2501"/>
                  </a:lnTo>
                  <a:lnTo>
                    <a:pt x="4696" y="5661"/>
                  </a:lnTo>
                  <a:lnTo>
                    <a:pt x="3160" y="8469"/>
                  </a:lnTo>
                  <a:lnTo>
                    <a:pt x="966" y="12681"/>
                  </a:lnTo>
                  <a:lnTo>
                    <a:pt x="176" y="15007"/>
                  </a:lnTo>
                  <a:lnTo>
                    <a:pt x="176" y="15051"/>
                  </a:lnTo>
                  <a:lnTo>
                    <a:pt x="1" y="17245"/>
                  </a:lnTo>
                  <a:lnTo>
                    <a:pt x="1" y="17333"/>
                  </a:lnTo>
                  <a:lnTo>
                    <a:pt x="45" y="17377"/>
                  </a:lnTo>
                  <a:lnTo>
                    <a:pt x="88" y="17421"/>
                  </a:lnTo>
                  <a:lnTo>
                    <a:pt x="176" y="17464"/>
                  </a:lnTo>
                  <a:lnTo>
                    <a:pt x="308" y="17421"/>
                  </a:lnTo>
                  <a:lnTo>
                    <a:pt x="352" y="17289"/>
                  </a:lnTo>
                  <a:lnTo>
                    <a:pt x="527" y="15095"/>
                  </a:lnTo>
                  <a:lnTo>
                    <a:pt x="1273" y="12813"/>
                  </a:lnTo>
                  <a:lnTo>
                    <a:pt x="3467" y="8601"/>
                  </a:lnTo>
                  <a:lnTo>
                    <a:pt x="5003" y="5792"/>
                  </a:lnTo>
                  <a:lnTo>
                    <a:pt x="6539" y="2677"/>
                  </a:lnTo>
                  <a:lnTo>
                    <a:pt x="7767" y="263"/>
                  </a:lnTo>
                  <a:lnTo>
                    <a:pt x="7767" y="176"/>
                  </a:lnTo>
                  <a:lnTo>
                    <a:pt x="7767" y="132"/>
                  </a:lnTo>
                  <a:lnTo>
                    <a:pt x="7724" y="44"/>
                  </a:lnTo>
                  <a:lnTo>
                    <a:pt x="768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" name="Google Shape;1191;p54"/>
            <p:cNvSpPr/>
            <p:nvPr/>
          </p:nvSpPr>
          <p:spPr>
            <a:xfrm>
              <a:off x="2592300" y="1141225"/>
              <a:ext cx="183225" cy="483800"/>
            </a:xfrm>
            <a:custGeom>
              <a:avLst/>
              <a:gdLst/>
              <a:ahLst/>
              <a:cxnLst/>
              <a:rect l="l" t="t" r="r" b="b"/>
              <a:pathLst>
                <a:path w="7329" h="19352" extrusionOk="0">
                  <a:moveTo>
                    <a:pt x="7153" y="0"/>
                  </a:moveTo>
                  <a:lnTo>
                    <a:pt x="7109" y="44"/>
                  </a:lnTo>
                  <a:lnTo>
                    <a:pt x="7022" y="44"/>
                  </a:lnTo>
                  <a:lnTo>
                    <a:pt x="7022" y="132"/>
                  </a:lnTo>
                  <a:lnTo>
                    <a:pt x="5749" y="2677"/>
                  </a:lnTo>
                  <a:lnTo>
                    <a:pt x="4476" y="5178"/>
                  </a:lnTo>
                  <a:lnTo>
                    <a:pt x="1229" y="11277"/>
                  </a:lnTo>
                  <a:lnTo>
                    <a:pt x="1229" y="11321"/>
                  </a:lnTo>
                  <a:lnTo>
                    <a:pt x="308" y="13735"/>
                  </a:lnTo>
                  <a:lnTo>
                    <a:pt x="308" y="13779"/>
                  </a:lnTo>
                  <a:lnTo>
                    <a:pt x="1" y="16017"/>
                  </a:lnTo>
                  <a:lnTo>
                    <a:pt x="1" y="16060"/>
                  </a:lnTo>
                  <a:lnTo>
                    <a:pt x="132" y="19176"/>
                  </a:lnTo>
                  <a:lnTo>
                    <a:pt x="132" y="19264"/>
                  </a:lnTo>
                  <a:lnTo>
                    <a:pt x="176" y="19308"/>
                  </a:lnTo>
                  <a:lnTo>
                    <a:pt x="308" y="19351"/>
                  </a:lnTo>
                  <a:lnTo>
                    <a:pt x="396" y="19351"/>
                  </a:lnTo>
                  <a:lnTo>
                    <a:pt x="439" y="19308"/>
                  </a:lnTo>
                  <a:lnTo>
                    <a:pt x="483" y="19264"/>
                  </a:lnTo>
                  <a:lnTo>
                    <a:pt x="483" y="19176"/>
                  </a:lnTo>
                  <a:lnTo>
                    <a:pt x="352" y="16060"/>
                  </a:lnTo>
                  <a:lnTo>
                    <a:pt x="659" y="13866"/>
                  </a:lnTo>
                  <a:lnTo>
                    <a:pt x="1536" y="11453"/>
                  </a:lnTo>
                  <a:lnTo>
                    <a:pt x="4827" y="5354"/>
                  </a:lnTo>
                  <a:lnTo>
                    <a:pt x="6100" y="2852"/>
                  </a:lnTo>
                  <a:lnTo>
                    <a:pt x="7329" y="264"/>
                  </a:lnTo>
                  <a:lnTo>
                    <a:pt x="7329" y="176"/>
                  </a:lnTo>
                  <a:lnTo>
                    <a:pt x="7329" y="132"/>
                  </a:lnTo>
                  <a:lnTo>
                    <a:pt x="7285" y="88"/>
                  </a:lnTo>
                  <a:lnTo>
                    <a:pt x="7241" y="44"/>
                  </a:lnTo>
                  <a:lnTo>
                    <a:pt x="715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" name="Google Shape;1192;p54"/>
            <p:cNvSpPr/>
            <p:nvPr/>
          </p:nvSpPr>
          <p:spPr>
            <a:xfrm>
              <a:off x="2263200" y="1174125"/>
              <a:ext cx="342300" cy="810725"/>
            </a:xfrm>
            <a:custGeom>
              <a:avLst/>
              <a:gdLst/>
              <a:ahLst/>
              <a:cxnLst/>
              <a:rect l="l" t="t" r="r" b="b"/>
              <a:pathLst>
                <a:path w="13692" h="32429" extrusionOk="0">
                  <a:moveTo>
                    <a:pt x="13384" y="1"/>
                  </a:moveTo>
                  <a:lnTo>
                    <a:pt x="13340" y="88"/>
                  </a:lnTo>
                  <a:lnTo>
                    <a:pt x="11014" y="4389"/>
                  </a:lnTo>
                  <a:lnTo>
                    <a:pt x="9479" y="7241"/>
                  </a:lnTo>
                  <a:lnTo>
                    <a:pt x="8294" y="9918"/>
                  </a:lnTo>
                  <a:lnTo>
                    <a:pt x="7723" y="11980"/>
                  </a:lnTo>
                  <a:lnTo>
                    <a:pt x="7723" y="12024"/>
                  </a:lnTo>
                  <a:lnTo>
                    <a:pt x="7548" y="16544"/>
                  </a:lnTo>
                  <a:lnTo>
                    <a:pt x="7153" y="17816"/>
                  </a:lnTo>
                  <a:lnTo>
                    <a:pt x="5003" y="21502"/>
                  </a:lnTo>
                  <a:lnTo>
                    <a:pt x="1975" y="26329"/>
                  </a:lnTo>
                  <a:lnTo>
                    <a:pt x="0" y="31682"/>
                  </a:lnTo>
                  <a:lnTo>
                    <a:pt x="0" y="31770"/>
                  </a:lnTo>
                  <a:lnTo>
                    <a:pt x="0" y="31814"/>
                  </a:lnTo>
                  <a:lnTo>
                    <a:pt x="352" y="32340"/>
                  </a:lnTo>
                  <a:lnTo>
                    <a:pt x="395" y="32428"/>
                  </a:lnTo>
                  <a:lnTo>
                    <a:pt x="571" y="32428"/>
                  </a:lnTo>
                  <a:lnTo>
                    <a:pt x="615" y="32384"/>
                  </a:lnTo>
                  <a:lnTo>
                    <a:pt x="2897" y="30015"/>
                  </a:lnTo>
                  <a:lnTo>
                    <a:pt x="2940" y="29971"/>
                  </a:lnTo>
                  <a:lnTo>
                    <a:pt x="2940" y="29927"/>
                  </a:lnTo>
                  <a:lnTo>
                    <a:pt x="2940" y="29839"/>
                  </a:lnTo>
                  <a:lnTo>
                    <a:pt x="2897" y="29795"/>
                  </a:lnTo>
                  <a:lnTo>
                    <a:pt x="2853" y="29752"/>
                  </a:lnTo>
                  <a:lnTo>
                    <a:pt x="2721" y="29752"/>
                  </a:lnTo>
                  <a:lnTo>
                    <a:pt x="2633" y="29795"/>
                  </a:lnTo>
                  <a:lnTo>
                    <a:pt x="527" y="31989"/>
                  </a:lnTo>
                  <a:lnTo>
                    <a:pt x="352" y="31726"/>
                  </a:lnTo>
                  <a:lnTo>
                    <a:pt x="2282" y="26504"/>
                  </a:lnTo>
                  <a:lnTo>
                    <a:pt x="5310" y="21678"/>
                  </a:lnTo>
                  <a:lnTo>
                    <a:pt x="7460" y="17992"/>
                  </a:lnTo>
                  <a:lnTo>
                    <a:pt x="7504" y="17948"/>
                  </a:lnTo>
                  <a:lnTo>
                    <a:pt x="7899" y="16631"/>
                  </a:lnTo>
                  <a:lnTo>
                    <a:pt x="7899" y="16587"/>
                  </a:lnTo>
                  <a:lnTo>
                    <a:pt x="8074" y="12024"/>
                  </a:lnTo>
                  <a:lnTo>
                    <a:pt x="8645" y="10049"/>
                  </a:lnTo>
                  <a:lnTo>
                    <a:pt x="9830" y="7373"/>
                  </a:lnTo>
                  <a:lnTo>
                    <a:pt x="11322" y="4564"/>
                  </a:lnTo>
                  <a:lnTo>
                    <a:pt x="13647" y="264"/>
                  </a:lnTo>
                  <a:lnTo>
                    <a:pt x="13691" y="176"/>
                  </a:lnTo>
                  <a:lnTo>
                    <a:pt x="13691" y="88"/>
                  </a:lnTo>
                  <a:lnTo>
                    <a:pt x="13647" y="45"/>
                  </a:lnTo>
                  <a:lnTo>
                    <a:pt x="13603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3" name="Google Shape;1193;p54"/>
            <p:cNvSpPr/>
            <p:nvPr/>
          </p:nvSpPr>
          <p:spPr>
            <a:xfrm>
              <a:off x="3125450" y="769325"/>
              <a:ext cx="242475" cy="648375"/>
            </a:xfrm>
            <a:custGeom>
              <a:avLst/>
              <a:gdLst/>
              <a:ahLst/>
              <a:cxnLst/>
              <a:rect l="l" t="t" r="r" b="b"/>
              <a:pathLst>
                <a:path w="9699" h="25935" extrusionOk="0">
                  <a:moveTo>
                    <a:pt x="9479" y="1"/>
                  </a:moveTo>
                  <a:lnTo>
                    <a:pt x="9435" y="45"/>
                  </a:lnTo>
                  <a:lnTo>
                    <a:pt x="9391" y="89"/>
                  </a:lnTo>
                  <a:lnTo>
                    <a:pt x="8996" y="878"/>
                  </a:lnTo>
                  <a:lnTo>
                    <a:pt x="8952" y="878"/>
                  </a:lnTo>
                  <a:lnTo>
                    <a:pt x="8162" y="2941"/>
                  </a:lnTo>
                  <a:lnTo>
                    <a:pt x="6846" y="6846"/>
                  </a:lnTo>
                  <a:lnTo>
                    <a:pt x="5573" y="9742"/>
                  </a:lnTo>
                  <a:lnTo>
                    <a:pt x="4652" y="11410"/>
                  </a:lnTo>
                  <a:lnTo>
                    <a:pt x="3862" y="12989"/>
                  </a:lnTo>
                  <a:lnTo>
                    <a:pt x="3160" y="14525"/>
                  </a:lnTo>
                  <a:lnTo>
                    <a:pt x="2590" y="16017"/>
                  </a:lnTo>
                  <a:lnTo>
                    <a:pt x="2019" y="17553"/>
                  </a:lnTo>
                  <a:lnTo>
                    <a:pt x="1536" y="19089"/>
                  </a:lnTo>
                  <a:lnTo>
                    <a:pt x="483" y="22380"/>
                  </a:lnTo>
                  <a:lnTo>
                    <a:pt x="88" y="23696"/>
                  </a:lnTo>
                  <a:lnTo>
                    <a:pt x="88" y="23740"/>
                  </a:lnTo>
                  <a:lnTo>
                    <a:pt x="1" y="25759"/>
                  </a:lnTo>
                  <a:lnTo>
                    <a:pt x="1" y="25802"/>
                  </a:lnTo>
                  <a:lnTo>
                    <a:pt x="44" y="25846"/>
                  </a:lnTo>
                  <a:lnTo>
                    <a:pt x="88" y="25890"/>
                  </a:lnTo>
                  <a:lnTo>
                    <a:pt x="176" y="25934"/>
                  </a:lnTo>
                  <a:lnTo>
                    <a:pt x="308" y="25890"/>
                  </a:lnTo>
                  <a:lnTo>
                    <a:pt x="352" y="25759"/>
                  </a:lnTo>
                  <a:lnTo>
                    <a:pt x="439" y="23784"/>
                  </a:lnTo>
                  <a:lnTo>
                    <a:pt x="834" y="22511"/>
                  </a:lnTo>
                  <a:lnTo>
                    <a:pt x="1844" y="19220"/>
                  </a:lnTo>
                  <a:lnTo>
                    <a:pt x="2370" y="17685"/>
                  </a:lnTo>
                  <a:lnTo>
                    <a:pt x="2897" y="16149"/>
                  </a:lnTo>
                  <a:lnTo>
                    <a:pt x="3511" y="14657"/>
                  </a:lnTo>
                  <a:lnTo>
                    <a:pt x="4169" y="13121"/>
                  </a:lnTo>
                  <a:lnTo>
                    <a:pt x="4959" y="11541"/>
                  </a:lnTo>
                  <a:lnTo>
                    <a:pt x="5881" y="9874"/>
                  </a:lnTo>
                  <a:lnTo>
                    <a:pt x="7153" y="6978"/>
                  </a:lnTo>
                  <a:lnTo>
                    <a:pt x="8513" y="3029"/>
                  </a:lnTo>
                  <a:lnTo>
                    <a:pt x="9303" y="1010"/>
                  </a:lnTo>
                  <a:lnTo>
                    <a:pt x="9698" y="264"/>
                  </a:lnTo>
                  <a:lnTo>
                    <a:pt x="9698" y="176"/>
                  </a:lnTo>
                  <a:lnTo>
                    <a:pt x="9698" y="89"/>
                  </a:lnTo>
                  <a:lnTo>
                    <a:pt x="9698" y="45"/>
                  </a:lnTo>
                  <a:lnTo>
                    <a:pt x="961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" name="Google Shape;1194;p54"/>
            <p:cNvSpPr/>
            <p:nvPr/>
          </p:nvSpPr>
          <p:spPr>
            <a:xfrm>
              <a:off x="3734300" y="758375"/>
              <a:ext cx="1192475" cy="1433800"/>
            </a:xfrm>
            <a:custGeom>
              <a:avLst/>
              <a:gdLst/>
              <a:ahLst/>
              <a:cxnLst/>
              <a:rect l="l" t="t" r="r" b="b"/>
              <a:pathLst>
                <a:path w="47699" h="57352" extrusionOk="0">
                  <a:moveTo>
                    <a:pt x="22906" y="0"/>
                  </a:moveTo>
                  <a:lnTo>
                    <a:pt x="22862" y="44"/>
                  </a:lnTo>
                  <a:lnTo>
                    <a:pt x="22818" y="88"/>
                  </a:lnTo>
                  <a:lnTo>
                    <a:pt x="21063" y="2764"/>
                  </a:lnTo>
                  <a:lnTo>
                    <a:pt x="21063" y="2808"/>
                  </a:lnTo>
                  <a:lnTo>
                    <a:pt x="19703" y="5968"/>
                  </a:lnTo>
                  <a:lnTo>
                    <a:pt x="19483" y="6582"/>
                  </a:lnTo>
                  <a:lnTo>
                    <a:pt x="19176" y="7196"/>
                  </a:lnTo>
                  <a:lnTo>
                    <a:pt x="18562" y="8337"/>
                  </a:lnTo>
                  <a:lnTo>
                    <a:pt x="17816" y="9434"/>
                  </a:lnTo>
                  <a:lnTo>
                    <a:pt x="17070" y="10487"/>
                  </a:lnTo>
                  <a:lnTo>
                    <a:pt x="16236" y="11497"/>
                  </a:lnTo>
                  <a:lnTo>
                    <a:pt x="15358" y="12506"/>
                  </a:lnTo>
                  <a:lnTo>
                    <a:pt x="13559" y="14437"/>
                  </a:lnTo>
                  <a:lnTo>
                    <a:pt x="11629" y="16543"/>
                  </a:lnTo>
                  <a:lnTo>
                    <a:pt x="10707" y="17596"/>
                  </a:lnTo>
                  <a:lnTo>
                    <a:pt x="9873" y="18693"/>
                  </a:lnTo>
                  <a:lnTo>
                    <a:pt x="7679" y="21326"/>
                  </a:lnTo>
                  <a:lnTo>
                    <a:pt x="7635" y="21414"/>
                  </a:lnTo>
                  <a:lnTo>
                    <a:pt x="7416" y="22423"/>
                  </a:lnTo>
                  <a:lnTo>
                    <a:pt x="7416" y="22467"/>
                  </a:lnTo>
                  <a:lnTo>
                    <a:pt x="7855" y="25670"/>
                  </a:lnTo>
                  <a:lnTo>
                    <a:pt x="7723" y="26591"/>
                  </a:lnTo>
                  <a:lnTo>
                    <a:pt x="6889" y="26284"/>
                  </a:lnTo>
                  <a:lnTo>
                    <a:pt x="6802" y="26240"/>
                  </a:lnTo>
                  <a:lnTo>
                    <a:pt x="6714" y="26284"/>
                  </a:lnTo>
                  <a:lnTo>
                    <a:pt x="4125" y="27645"/>
                  </a:lnTo>
                  <a:lnTo>
                    <a:pt x="4037" y="27732"/>
                  </a:lnTo>
                  <a:lnTo>
                    <a:pt x="3511" y="29268"/>
                  </a:lnTo>
                  <a:lnTo>
                    <a:pt x="3467" y="29312"/>
                  </a:lnTo>
                  <a:lnTo>
                    <a:pt x="3160" y="31243"/>
                  </a:lnTo>
                  <a:lnTo>
                    <a:pt x="3160" y="31287"/>
                  </a:lnTo>
                  <a:lnTo>
                    <a:pt x="3467" y="33788"/>
                  </a:lnTo>
                  <a:lnTo>
                    <a:pt x="3598" y="35017"/>
                  </a:lnTo>
                  <a:lnTo>
                    <a:pt x="3642" y="36157"/>
                  </a:lnTo>
                  <a:lnTo>
                    <a:pt x="3686" y="37167"/>
                  </a:lnTo>
                  <a:lnTo>
                    <a:pt x="3686" y="38088"/>
                  </a:lnTo>
                  <a:lnTo>
                    <a:pt x="3598" y="38966"/>
                  </a:lnTo>
                  <a:lnTo>
                    <a:pt x="3511" y="39712"/>
                  </a:lnTo>
                  <a:lnTo>
                    <a:pt x="3379" y="40414"/>
                  </a:lnTo>
                  <a:lnTo>
                    <a:pt x="3204" y="41028"/>
                  </a:lnTo>
                  <a:lnTo>
                    <a:pt x="3028" y="41599"/>
                  </a:lnTo>
                  <a:lnTo>
                    <a:pt x="2809" y="42081"/>
                  </a:lnTo>
                  <a:lnTo>
                    <a:pt x="2589" y="42520"/>
                  </a:lnTo>
                  <a:lnTo>
                    <a:pt x="2326" y="42871"/>
                  </a:lnTo>
                  <a:lnTo>
                    <a:pt x="2063" y="43178"/>
                  </a:lnTo>
                  <a:lnTo>
                    <a:pt x="1799" y="43442"/>
                  </a:lnTo>
                  <a:lnTo>
                    <a:pt x="1536" y="43705"/>
                  </a:lnTo>
                  <a:lnTo>
                    <a:pt x="1229" y="43880"/>
                  </a:lnTo>
                  <a:lnTo>
                    <a:pt x="1185" y="43924"/>
                  </a:lnTo>
                  <a:lnTo>
                    <a:pt x="44" y="45285"/>
                  </a:lnTo>
                  <a:lnTo>
                    <a:pt x="0" y="45372"/>
                  </a:lnTo>
                  <a:lnTo>
                    <a:pt x="0" y="45416"/>
                  </a:lnTo>
                  <a:lnTo>
                    <a:pt x="88" y="46118"/>
                  </a:lnTo>
                  <a:lnTo>
                    <a:pt x="1361" y="50638"/>
                  </a:lnTo>
                  <a:lnTo>
                    <a:pt x="2326" y="53446"/>
                  </a:lnTo>
                  <a:lnTo>
                    <a:pt x="2370" y="53446"/>
                  </a:lnTo>
                  <a:lnTo>
                    <a:pt x="3774" y="55728"/>
                  </a:lnTo>
                  <a:lnTo>
                    <a:pt x="5047" y="57176"/>
                  </a:lnTo>
                  <a:lnTo>
                    <a:pt x="5134" y="57220"/>
                  </a:lnTo>
                  <a:lnTo>
                    <a:pt x="5529" y="57352"/>
                  </a:lnTo>
                  <a:lnTo>
                    <a:pt x="5617" y="57352"/>
                  </a:lnTo>
                  <a:lnTo>
                    <a:pt x="6670" y="56957"/>
                  </a:lnTo>
                  <a:lnTo>
                    <a:pt x="6714" y="56913"/>
                  </a:lnTo>
                  <a:lnTo>
                    <a:pt x="7460" y="56035"/>
                  </a:lnTo>
                  <a:lnTo>
                    <a:pt x="7504" y="55991"/>
                  </a:lnTo>
                  <a:lnTo>
                    <a:pt x="7943" y="54850"/>
                  </a:lnTo>
                  <a:lnTo>
                    <a:pt x="7943" y="54807"/>
                  </a:lnTo>
                  <a:lnTo>
                    <a:pt x="8118" y="52261"/>
                  </a:lnTo>
                  <a:lnTo>
                    <a:pt x="8118" y="52174"/>
                  </a:lnTo>
                  <a:lnTo>
                    <a:pt x="7592" y="50726"/>
                  </a:lnTo>
                  <a:lnTo>
                    <a:pt x="4827" y="46118"/>
                  </a:lnTo>
                  <a:lnTo>
                    <a:pt x="4432" y="45241"/>
                  </a:lnTo>
                  <a:lnTo>
                    <a:pt x="4564" y="44933"/>
                  </a:lnTo>
                  <a:lnTo>
                    <a:pt x="5003" y="44626"/>
                  </a:lnTo>
                  <a:lnTo>
                    <a:pt x="8118" y="43793"/>
                  </a:lnTo>
                  <a:lnTo>
                    <a:pt x="11278" y="45460"/>
                  </a:lnTo>
                  <a:lnTo>
                    <a:pt x="12682" y="45987"/>
                  </a:lnTo>
                  <a:lnTo>
                    <a:pt x="14744" y="47347"/>
                  </a:lnTo>
                  <a:lnTo>
                    <a:pt x="14788" y="47347"/>
                  </a:lnTo>
                  <a:lnTo>
                    <a:pt x="18386" y="49102"/>
                  </a:lnTo>
                  <a:lnTo>
                    <a:pt x="20931" y="49936"/>
                  </a:lnTo>
                  <a:lnTo>
                    <a:pt x="21019" y="49936"/>
                  </a:lnTo>
                  <a:lnTo>
                    <a:pt x="25100" y="49234"/>
                  </a:lnTo>
                  <a:lnTo>
                    <a:pt x="26329" y="49321"/>
                  </a:lnTo>
                  <a:lnTo>
                    <a:pt x="26416" y="49321"/>
                  </a:lnTo>
                  <a:lnTo>
                    <a:pt x="27162" y="49102"/>
                  </a:lnTo>
                  <a:lnTo>
                    <a:pt x="27206" y="49102"/>
                  </a:lnTo>
                  <a:lnTo>
                    <a:pt x="30497" y="47127"/>
                  </a:lnTo>
                  <a:lnTo>
                    <a:pt x="32735" y="46689"/>
                  </a:lnTo>
                  <a:lnTo>
                    <a:pt x="35631" y="45855"/>
                  </a:lnTo>
                  <a:lnTo>
                    <a:pt x="35675" y="45811"/>
                  </a:lnTo>
                  <a:lnTo>
                    <a:pt x="36992" y="45065"/>
                  </a:lnTo>
                  <a:lnTo>
                    <a:pt x="39668" y="42959"/>
                  </a:lnTo>
                  <a:lnTo>
                    <a:pt x="39712" y="42915"/>
                  </a:lnTo>
                  <a:lnTo>
                    <a:pt x="41555" y="40896"/>
                  </a:lnTo>
                  <a:lnTo>
                    <a:pt x="42564" y="39448"/>
                  </a:lnTo>
                  <a:lnTo>
                    <a:pt x="42608" y="39405"/>
                  </a:lnTo>
                  <a:lnTo>
                    <a:pt x="43398" y="37474"/>
                  </a:lnTo>
                  <a:lnTo>
                    <a:pt x="43442" y="37430"/>
                  </a:lnTo>
                  <a:lnTo>
                    <a:pt x="44451" y="33349"/>
                  </a:lnTo>
                  <a:lnTo>
                    <a:pt x="45197" y="32120"/>
                  </a:lnTo>
                  <a:lnTo>
                    <a:pt x="45636" y="31067"/>
                  </a:lnTo>
                  <a:lnTo>
                    <a:pt x="46031" y="29926"/>
                  </a:lnTo>
                  <a:lnTo>
                    <a:pt x="46382" y="28654"/>
                  </a:lnTo>
                  <a:lnTo>
                    <a:pt x="46733" y="27381"/>
                  </a:lnTo>
                  <a:lnTo>
                    <a:pt x="47303" y="24968"/>
                  </a:lnTo>
                  <a:lnTo>
                    <a:pt x="47698" y="23125"/>
                  </a:lnTo>
                  <a:lnTo>
                    <a:pt x="47698" y="23037"/>
                  </a:lnTo>
                  <a:lnTo>
                    <a:pt x="47655" y="22993"/>
                  </a:lnTo>
                  <a:lnTo>
                    <a:pt x="47611" y="22906"/>
                  </a:lnTo>
                  <a:lnTo>
                    <a:pt x="47435" y="22906"/>
                  </a:lnTo>
                  <a:lnTo>
                    <a:pt x="47391" y="22993"/>
                  </a:lnTo>
                  <a:lnTo>
                    <a:pt x="47347" y="23037"/>
                  </a:lnTo>
                  <a:lnTo>
                    <a:pt x="46996" y="24880"/>
                  </a:lnTo>
                  <a:lnTo>
                    <a:pt x="46426" y="27250"/>
                  </a:lnTo>
                  <a:lnTo>
                    <a:pt x="46075" y="28522"/>
                  </a:lnTo>
                  <a:lnTo>
                    <a:pt x="45680" y="29795"/>
                  </a:lnTo>
                  <a:lnTo>
                    <a:pt x="45285" y="30936"/>
                  </a:lnTo>
                  <a:lnTo>
                    <a:pt x="44890" y="31989"/>
                  </a:lnTo>
                  <a:lnTo>
                    <a:pt x="44144" y="33217"/>
                  </a:lnTo>
                  <a:lnTo>
                    <a:pt x="44100" y="33261"/>
                  </a:lnTo>
                  <a:lnTo>
                    <a:pt x="43091" y="37342"/>
                  </a:lnTo>
                  <a:lnTo>
                    <a:pt x="42257" y="39273"/>
                  </a:lnTo>
                  <a:lnTo>
                    <a:pt x="41292" y="40677"/>
                  </a:lnTo>
                  <a:lnTo>
                    <a:pt x="39449" y="42696"/>
                  </a:lnTo>
                  <a:lnTo>
                    <a:pt x="36772" y="44802"/>
                  </a:lnTo>
                  <a:lnTo>
                    <a:pt x="35500" y="45504"/>
                  </a:lnTo>
                  <a:lnTo>
                    <a:pt x="32647" y="46382"/>
                  </a:lnTo>
                  <a:lnTo>
                    <a:pt x="30409" y="46820"/>
                  </a:lnTo>
                  <a:lnTo>
                    <a:pt x="30366" y="46820"/>
                  </a:lnTo>
                  <a:lnTo>
                    <a:pt x="27031" y="48795"/>
                  </a:lnTo>
                  <a:lnTo>
                    <a:pt x="26329" y="48970"/>
                  </a:lnTo>
                  <a:lnTo>
                    <a:pt x="25100" y="48883"/>
                  </a:lnTo>
                  <a:lnTo>
                    <a:pt x="25056" y="48883"/>
                  </a:lnTo>
                  <a:lnTo>
                    <a:pt x="20975" y="49585"/>
                  </a:lnTo>
                  <a:lnTo>
                    <a:pt x="18518" y="48795"/>
                  </a:lnTo>
                  <a:lnTo>
                    <a:pt x="14920" y="47040"/>
                  </a:lnTo>
                  <a:lnTo>
                    <a:pt x="12857" y="45679"/>
                  </a:lnTo>
                  <a:lnTo>
                    <a:pt x="11409" y="45109"/>
                  </a:lnTo>
                  <a:lnTo>
                    <a:pt x="8250" y="43442"/>
                  </a:lnTo>
                  <a:lnTo>
                    <a:pt x="8118" y="43442"/>
                  </a:lnTo>
                  <a:lnTo>
                    <a:pt x="4871" y="44275"/>
                  </a:lnTo>
                  <a:lnTo>
                    <a:pt x="4827" y="44319"/>
                  </a:lnTo>
                  <a:lnTo>
                    <a:pt x="4301" y="44670"/>
                  </a:lnTo>
                  <a:lnTo>
                    <a:pt x="4257" y="44714"/>
                  </a:lnTo>
                  <a:lnTo>
                    <a:pt x="4081" y="45197"/>
                  </a:lnTo>
                  <a:lnTo>
                    <a:pt x="4037" y="45285"/>
                  </a:lnTo>
                  <a:lnTo>
                    <a:pt x="4081" y="45328"/>
                  </a:lnTo>
                  <a:lnTo>
                    <a:pt x="4520" y="46294"/>
                  </a:lnTo>
                  <a:lnTo>
                    <a:pt x="7284" y="50901"/>
                  </a:lnTo>
                  <a:lnTo>
                    <a:pt x="7767" y="52261"/>
                  </a:lnTo>
                  <a:lnTo>
                    <a:pt x="7592" y="54763"/>
                  </a:lnTo>
                  <a:lnTo>
                    <a:pt x="7197" y="55816"/>
                  </a:lnTo>
                  <a:lnTo>
                    <a:pt x="6495" y="56650"/>
                  </a:lnTo>
                  <a:lnTo>
                    <a:pt x="5529" y="57001"/>
                  </a:lnTo>
                  <a:lnTo>
                    <a:pt x="5310" y="56913"/>
                  </a:lnTo>
                  <a:lnTo>
                    <a:pt x="4037" y="55509"/>
                  </a:lnTo>
                  <a:lnTo>
                    <a:pt x="2677" y="53271"/>
                  </a:lnTo>
                  <a:lnTo>
                    <a:pt x="1668" y="50506"/>
                  </a:lnTo>
                  <a:lnTo>
                    <a:pt x="439" y="46030"/>
                  </a:lnTo>
                  <a:lnTo>
                    <a:pt x="351" y="45460"/>
                  </a:lnTo>
                  <a:lnTo>
                    <a:pt x="1448" y="44144"/>
                  </a:lnTo>
                  <a:lnTo>
                    <a:pt x="1931" y="43793"/>
                  </a:lnTo>
                  <a:lnTo>
                    <a:pt x="2370" y="43398"/>
                  </a:lnTo>
                  <a:lnTo>
                    <a:pt x="2721" y="42915"/>
                  </a:lnTo>
                  <a:lnTo>
                    <a:pt x="3072" y="42345"/>
                  </a:lnTo>
                  <a:lnTo>
                    <a:pt x="3335" y="41774"/>
                  </a:lnTo>
                  <a:lnTo>
                    <a:pt x="3555" y="41116"/>
                  </a:lnTo>
                  <a:lnTo>
                    <a:pt x="3730" y="40458"/>
                  </a:lnTo>
                  <a:lnTo>
                    <a:pt x="3862" y="39756"/>
                  </a:lnTo>
                  <a:lnTo>
                    <a:pt x="3949" y="39010"/>
                  </a:lnTo>
                  <a:lnTo>
                    <a:pt x="3993" y="38264"/>
                  </a:lnTo>
                  <a:lnTo>
                    <a:pt x="4037" y="37518"/>
                  </a:lnTo>
                  <a:lnTo>
                    <a:pt x="4037" y="36772"/>
                  </a:lnTo>
                  <a:lnTo>
                    <a:pt x="3949" y="35236"/>
                  </a:lnTo>
                  <a:lnTo>
                    <a:pt x="3818" y="33744"/>
                  </a:lnTo>
                  <a:lnTo>
                    <a:pt x="3511" y="31287"/>
                  </a:lnTo>
                  <a:lnTo>
                    <a:pt x="3818" y="29400"/>
                  </a:lnTo>
                  <a:lnTo>
                    <a:pt x="4344" y="27908"/>
                  </a:lnTo>
                  <a:lnTo>
                    <a:pt x="6846" y="26635"/>
                  </a:lnTo>
                  <a:lnTo>
                    <a:pt x="7811" y="26986"/>
                  </a:lnTo>
                  <a:lnTo>
                    <a:pt x="7987" y="26986"/>
                  </a:lnTo>
                  <a:lnTo>
                    <a:pt x="8030" y="26943"/>
                  </a:lnTo>
                  <a:lnTo>
                    <a:pt x="8074" y="26855"/>
                  </a:lnTo>
                  <a:lnTo>
                    <a:pt x="8206" y="25714"/>
                  </a:lnTo>
                  <a:lnTo>
                    <a:pt x="8206" y="25670"/>
                  </a:lnTo>
                  <a:lnTo>
                    <a:pt x="7767" y="22423"/>
                  </a:lnTo>
                  <a:lnTo>
                    <a:pt x="7943" y="21501"/>
                  </a:lnTo>
                  <a:lnTo>
                    <a:pt x="10137" y="18912"/>
                  </a:lnTo>
                  <a:lnTo>
                    <a:pt x="11014" y="17815"/>
                  </a:lnTo>
                  <a:lnTo>
                    <a:pt x="11892" y="16762"/>
                  </a:lnTo>
                  <a:lnTo>
                    <a:pt x="13823" y="14700"/>
                  </a:lnTo>
                  <a:lnTo>
                    <a:pt x="15622" y="12725"/>
                  </a:lnTo>
                  <a:lnTo>
                    <a:pt x="16499" y="11716"/>
                  </a:lnTo>
                  <a:lnTo>
                    <a:pt x="17333" y="10707"/>
                  </a:lnTo>
                  <a:lnTo>
                    <a:pt x="18123" y="9610"/>
                  </a:lnTo>
                  <a:lnTo>
                    <a:pt x="18869" y="8513"/>
                  </a:lnTo>
                  <a:lnTo>
                    <a:pt x="19176" y="7942"/>
                  </a:lnTo>
                  <a:lnTo>
                    <a:pt x="19483" y="7328"/>
                  </a:lnTo>
                  <a:lnTo>
                    <a:pt x="19790" y="6714"/>
                  </a:lnTo>
                  <a:lnTo>
                    <a:pt x="20054" y="6099"/>
                  </a:lnTo>
                  <a:lnTo>
                    <a:pt x="21370" y="2940"/>
                  </a:lnTo>
                  <a:lnTo>
                    <a:pt x="23125" y="263"/>
                  </a:lnTo>
                  <a:lnTo>
                    <a:pt x="23125" y="219"/>
                  </a:lnTo>
                  <a:lnTo>
                    <a:pt x="23125" y="132"/>
                  </a:lnTo>
                  <a:lnTo>
                    <a:pt x="23125" y="88"/>
                  </a:lnTo>
                  <a:lnTo>
                    <a:pt x="23038" y="44"/>
                  </a:lnTo>
                  <a:lnTo>
                    <a:pt x="2299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" name="Google Shape;1195;p54"/>
            <p:cNvSpPr/>
            <p:nvPr/>
          </p:nvSpPr>
          <p:spPr>
            <a:xfrm>
              <a:off x="3959175" y="763850"/>
              <a:ext cx="850225" cy="1129950"/>
            </a:xfrm>
            <a:custGeom>
              <a:avLst/>
              <a:gdLst/>
              <a:ahLst/>
              <a:cxnLst/>
              <a:rect l="l" t="t" r="r" b="b"/>
              <a:pathLst>
                <a:path w="34009" h="45198" extrusionOk="0">
                  <a:moveTo>
                    <a:pt x="17421" y="0"/>
                  </a:moveTo>
                  <a:lnTo>
                    <a:pt x="17377" y="44"/>
                  </a:lnTo>
                  <a:lnTo>
                    <a:pt x="17334" y="88"/>
                  </a:lnTo>
                  <a:lnTo>
                    <a:pt x="15666" y="2458"/>
                  </a:lnTo>
                  <a:lnTo>
                    <a:pt x="15666" y="2502"/>
                  </a:lnTo>
                  <a:lnTo>
                    <a:pt x="13823" y="5924"/>
                  </a:lnTo>
                  <a:lnTo>
                    <a:pt x="13779" y="5968"/>
                  </a:lnTo>
                  <a:lnTo>
                    <a:pt x="13516" y="7328"/>
                  </a:lnTo>
                  <a:lnTo>
                    <a:pt x="13516" y="7372"/>
                  </a:lnTo>
                  <a:lnTo>
                    <a:pt x="13253" y="11936"/>
                  </a:lnTo>
                  <a:lnTo>
                    <a:pt x="12946" y="12682"/>
                  </a:lnTo>
                  <a:lnTo>
                    <a:pt x="11059" y="15534"/>
                  </a:lnTo>
                  <a:lnTo>
                    <a:pt x="8952" y="18342"/>
                  </a:lnTo>
                  <a:lnTo>
                    <a:pt x="8909" y="18430"/>
                  </a:lnTo>
                  <a:lnTo>
                    <a:pt x="8865" y="18869"/>
                  </a:lnTo>
                  <a:lnTo>
                    <a:pt x="8865" y="18957"/>
                  </a:lnTo>
                  <a:lnTo>
                    <a:pt x="8952" y="19044"/>
                  </a:lnTo>
                  <a:lnTo>
                    <a:pt x="9260" y="19220"/>
                  </a:lnTo>
                  <a:lnTo>
                    <a:pt x="9391" y="19571"/>
                  </a:lnTo>
                  <a:lnTo>
                    <a:pt x="9084" y="20712"/>
                  </a:lnTo>
                  <a:lnTo>
                    <a:pt x="7548" y="23959"/>
                  </a:lnTo>
                  <a:lnTo>
                    <a:pt x="6407" y="25934"/>
                  </a:lnTo>
                  <a:lnTo>
                    <a:pt x="6012" y="26197"/>
                  </a:lnTo>
                  <a:lnTo>
                    <a:pt x="5749" y="26197"/>
                  </a:lnTo>
                  <a:lnTo>
                    <a:pt x="3511" y="24881"/>
                  </a:lnTo>
                  <a:lnTo>
                    <a:pt x="3423" y="24837"/>
                  </a:lnTo>
                  <a:lnTo>
                    <a:pt x="3336" y="24837"/>
                  </a:lnTo>
                  <a:lnTo>
                    <a:pt x="3292" y="24924"/>
                  </a:lnTo>
                  <a:lnTo>
                    <a:pt x="3248" y="24968"/>
                  </a:lnTo>
                  <a:lnTo>
                    <a:pt x="2809" y="26987"/>
                  </a:lnTo>
                  <a:lnTo>
                    <a:pt x="2239" y="28040"/>
                  </a:lnTo>
                  <a:lnTo>
                    <a:pt x="1142" y="28874"/>
                  </a:lnTo>
                  <a:lnTo>
                    <a:pt x="396" y="29576"/>
                  </a:lnTo>
                  <a:lnTo>
                    <a:pt x="352" y="29620"/>
                  </a:lnTo>
                  <a:lnTo>
                    <a:pt x="89" y="30102"/>
                  </a:lnTo>
                  <a:lnTo>
                    <a:pt x="89" y="30146"/>
                  </a:lnTo>
                  <a:lnTo>
                    <a:pt x="1" y="31594"/>
                  </a:lnTo>
                  <a:lnTo>
                    <a:pt x="1" y="31682"/>
                  </a:lnTo>
                  <a:lnTo>
                    <a:pt x="440" y="33349"/>
                  </a:lnTo>
                  <a:lnTo>
                    <a:pt x="1844" y="36597"/>
                  </a:lnTo>
                  <a:lnTo>
                    <a:pt x="2941" y="39186"/>
                  </a:lnTo>
                  <a:lnTo>
                    <a:pt x="2985" y="39273"/>
                  </a:lnTo>
                  <a:lnTo>
                    <a:pt x="4564" y="40414"/>
                  </a:lnTo>
                  <a:lnTo>
                    <a:pt x="6188" y="41950"/>
                  </a:lnTo>
                  <a:lnTo>
                    <a:pt x="6232" y="41950"/>
                  </a:lnTo>
                  <a:lnTo>
                    <a:pt x="8206" y="42871"/>
                  </a:lnTo>
                  <a:lnTo>
                    <a:pt x="11541" y="44056"/>
                  </a:lnTo>
                  <a:lnTo>
                    <a:pt x="14481" y="44846"/>
                  </a:lnTo>
                  <a:lnTo>
                    <a:pt x="14525" y="44890"/>
                  </a:lnTo>
                  <a:lnTo>
                    <a:pt x="15710" y="44758"/>
                  </a:lnTo>
                  <a:lnTo>
                    <a:pt x="18211" y="45197"/>
                  </a:lnTo>
                  <a:lnTo>
                    <a:pt x="19703" y="45197"/>
                  </a:lnTo>
                  <a:lnTo>
                    <a:pt x="21327" y="44714"/>
                  </a:lnTo>
                  <a:lnTo>
                    <a:pt x="23301" y="44495"/>
                  </a:lnTo>
                  <a:lnTo>
                    <a:pt x="23345" y="44451"/>
                  </a:lnTo>
                  <a:lnTo>
                    <a:pt x="25803" y="43881"/>
                  </a:lnTo>
                  <a:lnTo>
                    <a:pt x="25846" y="43837"/>
                  </a:lnTo>
                  <a:lnTo>
                    <a:pt x="27645" y="42871"/>
                  </a:lnTo>
                  <a:lnTo>
                    <a:pt x="29401" y="41467"/>
                  </a:lnTo>
                  <a:lnTo>
                    <a:pt x="29401" y="41423"/>
                  </a:lnTo>
                  <a:lnTo>
                    <a:pt x="31156" y="39317"/>
                  </a:lnTo>
                  <a:lnTo>
                    <a:pt x="31200" y="39317"/>
                  </a:lnTo>
                  <a:lnTo>
                    <a:pt x="31990" y="37781"/>
                  </a:lnTo>
                  <a:lnTo>
                    <a:pt x="31990" y="37737"/>
                  </a:lnTo>
                  <a:lnTo>
                    <a:pt x="32560" y="35061"/>
                  </a:lnTo>
                  <a:lnTo>
                    <a:pt x="32604" y="31550"/>
                  </a:lnTo>
                  <a:lnTo>
                    <a:pt x="33438" y="28830"/>
                  </a:lnTo>
                  <a:lnTo>
                    <a:pt x="33438" y="28742"/>
                  </a:lnTo>
                  <a:lnTo>
                    <a:pt x="32999" y="26241"/>
                  </a:lnTo>
                  <a:lnTo>
                    <a:pt x="32911" y="25714"/>
                  </a:lnTo>
                  <a:lnTo>
                    <a:pt x="33262" y="23520"/>
                  </a:lnTo>
                  <a:lnTo>
                    <a:pt x="34008" y="20580"/>
                  </a:lnTo>
                  <a:lnTo>
                    <a:pt x="34008" y="20493"/>
                  </a:lnTo>
                  <a:lnTo>
                    <a:pt x="33482" y="18211"/>
                  </a:lnTo>
                  <a:lnTo>
                    <a:pt x="33482" y="18167"/>
                  </a:lnTo>
                  <a:lnTo>
                    <a:pt x="33394" y="18123"/>
                  </a:lnTo>
                  <a:lnTo>
                    <a:pt x="33350" y="18079"/>
                  </a:lnTo>
                  <a:lnTo>
                    <a:pt x="33262" y="18079"/>
                  </a:lnTo>
                  <a:lnTo>
                    <a:pt x="33218" y="18123"/>
                  </a:lnTo>
                  <a:lnTo>
                    <a:pt x="33174" y="18167"/>
                  </a:lnTo>
                  <a:lnTo>
                    <a:pt x="33131" y="18211"/>
                  </a:lnTo>
                  <a:lnTo>
                    <a:pt x="33131" y="18299"/>
                  </a:lnTo>
                  <a:lnTo>
                    <a:pt x="33657" y="20536"/>
                  </a:lnTo>
                  <a:lnTo>
                    <a:pt x="32911" y="23476"/>
                  </a:lnTo>
                  <a:lnTo>
                    <a:pt x="32560" y="25670"/>
                  </a:lnTo>
                  <a:lnTo>
                    <a:pt x="32560" y="25758"/>
                  </a:lnTo>
                  <a:lnTo>
                    <a:pt x="32648" y="26329"/>
                  </a:lnTo>
                  <a:lnTo>
                    <a:pt x="33087" y="28742"/>
                  </a:lnTo>
                  <a:lnTo>
                    <a:pt x="32253" y="31506"/>
                  </a:lnTo>
                  <a:lnTo>
                    <a:pt x="32253" y="31550"/>
                  </a:lnTo>
                  <a:lnTo>
                    <a:pt x="32209" y="35017"/>
                  </a:lnTo>
                  <a:lnTo>
                    <a:pt x="31639" y="37606"/>
                  </a:lnTo>
                  <a:lnTo>
                    <a:pt x="30893" y="39142"/>
                  </a:lnTo>
                  <a:lnTo>
                    <a:pt x="29137" y="41204"/>
                  </a:lnTo>
                  <a:lnTo>
                    <a:pt x="27470" y="42564"/>
                  </a:lnTo>
                  <a:lnTo>
                    <a:pt x="25671" y="43530"/>
                  </a:lnTo>
                  <a:lnTo>
                    <a:pt x="23257" y="44144"/>
                  </a:lnTo>
                  <a:lnTo>
                    <a:pt x="21283" y="44363"/>
                  </a:lnTo>
                  <a:lnTo>
                    <a:pt x="21239" y="44363"/>
                  </a:lnTo>
                  <a:lnTo>
                    <a:pt x="19659" y="44846"/>
                  </a:lnTo>
                  <a:lnTo>
                    <a:pt x="18255" y="44846"/>
                  </a:lnTo>
                  <a:lnTo>
                    <a:pt x="15710" y="44407"/>
                  </a:lnTo>
                  <a:lnTo>
                    <a:pt x="15666" y="44407"/>
                  </a:lnTo>
                  <a:lnTo>
                    <a:pt x="14525" y="44539"/>
                  </a:lnTo>
                  <a:lnTo>
                    <a:pt x="11673" y="43705"/>
                  </a:lnTo>
                  <a:lnTo>
                    <a:pt x="8338" y="42520"/>
                  </a:lnTo>
                  <a:lnTo>
                    <a:pt x="6407" y="41643"/>
                  </a:lnTo>
                  <a:lnTo>
                    <a:pt x="4784" y="40151"/>
                  </a:lnTo>
                  <a:lnTo>
                    <a:pt x="3248" y="39010"/>
                  </a:lnTo>
                  <a:lnTo>
                    <a:pt x="2151" y="36465"/>
                  </a:lnTo>
                  <a:lnTo>
                    <a:pt x="747" y="33218"/>
                  </a:lnTo>
                  <a:lnTo>
                    <a:pt x="352" y="31594"/>
                  </a:lnTo>
                  <a:lnTo>
                    <a:pt x="440" y="30234"/>
                  </a:lnTo>
                  <a:lnTo>
                    <a:pt x="659" y="29795"/>
                  </a:lnTo>
                  <a:lnTo>
                    <a:pt x="1405" y="29137"/>
                  </a:lnTo>
                  <a:lnTo>
                    <a:pt x="2502" y="28303"/>
                  </a:lnTo>
                  <a:lnTo>
                    <a:pt x="2546" y="28259"/>
                  </a:lnTo>
                  <a:lnTo>
                    <a:pt x="3116" y="27118"/>
                  </a:lnTo>
                  <a:lnTo>
                    <a:pt x="3160" y="27075"/>
                  </a:lnTo>
                  <a:lnTo>
                    <a:pt x="3555" y="25275"/>
                  </a:lnTo>
                  <a:lnTo>
                    <a:pt x="5617" y="26504"/>
                  </a:lnTo>
                  <a:lnTo>
                    <a:pt x="5705" y="26548"/>
                  </a:lnTo>
                  <a:lnTo>
                    <a:pt x="6100" y="26548"/>
                  </a:lnTo>
                  <a:lnTo>
                    <a:pt x="6188" y="26504"/>
                  </a:lnTo>
                  <a:lnTo>
                    <a:pt x="6627" y="26197"/>
                  </a:lnTo>
                  <a:lnTo>
                    <a:pt x="6671" y="26109"/>
                  </a:lnTo>
                  <a:lnTo>
                    <a:pt x="7855" y="24135"/>
                  </a:lnTo>
                  <a:lnTo>
                    <a:pt x="9391" y="20844"/>
                  </a:lnTo>
                  <a:lnTo>
                    <a:pt x="9391" y="20800"/>
                  </a:lnTo>
                  <a:lnTo>
                    <a:pt x="9742" y="19615"/>
                  </a:lnTo>
                  <a:lnTo>
                    <a:pt x="9742" y="19483"/>
                  </a:lnTo>
                  <a:lnTo>
                    <a:pt x="9523" y="19001"/>
                  </a:lnTo>
                  <a:lnTo>
                    <a:pt x="9479" y="18913"/>
                  </a:lnTo>
                  <a:lnTo>
                    <a:pt x="9216" y="18781"/>
                  </a:lnTo>
                  <a:lnTo>
                    <a:pt x="9260" y="18518"/>
                  </a:lnTo>
                  <a:lnTo>
                    <a:pt x="11366" y="15710"/>
                  </a:lnTo>
                  <a:lnTo>
                    <a:pt x="13253" y="12857"/>
                  </a:lnTo>
                  <a:lnTo>
                    <a:pt x="13297" y="12857"/>
                  </a:lnTo>
                  <a:lnTo>
                    <a:pt x="13604" y="12024"/>
                  </a:lnTo>
                  <a:lnTo>
                    <a:pt x="13604" y="11980"/>
                  </a:lnTo>
                  <a:lnTo>
                    <a:pt x="13867" y="7372"/>
                  </a:lnTo>
                  <a:lnTo>
                    <a:pt x="14130" y="6056"/>
                  </a:lnTo>
                  <a:lnTo>
                    <a:pt x="15973" y="2677"/>
                  </a:lnTo>
                  <a:lnTo>
                    <a:pt x="17597" y="264"/>
                  </a:lnTo>
                  <a:lnTo>
                    <a:pt x="17641" y="220"/>
                  </a:lnTo>
                  <a:lnTo>
                    <a:pt x="17641" y="132"/>
                  </a:lnTo>
                  <a:lnTo>
                    <a:pt x="17597" y="88"/>
                  </a:lnTo>
                  <a:lnTo>
                    <a:pt x="17553" y="44"/>
                  </a:lnTo>
                  <a:lnTo>
                    <a:pt x="17509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6" name="Google Shape;1196;p54"/>
            <p:cNvSpPr/>
            <p:nvPr/>
          </p:nvSpPr>
          <p:spPr>
            <a:xfrm>
              <a:off x="4266350" y="884525"/>
              <a:ext cx="417975" cy="879825"/>
            </a:xfrm>
            <a:custGeom>
              <a:avLst/>
              <a:gdLst/>
              <a:ahLst/>
              <a:cxnLst/>
              <a:rect l="l" t="t" r="r" b="b"/>
              <a:pathLst>
                <a:path w="16719" h="35193" extrusionOk="0">
                  <a:moveTo>
                    <a:pt x="5485" y="0"/>
                  </a:moveTo>
                  <a:lnTo>
                    <a:pt x="5441" y="44"/>
                  </a:lnTo>
                  <a:lnTo>
                    <a:pt x="4520" y="1448"/>
                  </a:lnTo>
                  <a:lnTo>
                    <a:pt x="4476" y="1536"/>
                  </a:lnTo>
                  <a:lnTo>
                    <a:pt x="4476" y="2414"/>
                  </a:lnTo>
                  <a:lnTo>
                    <a:pt x="4476" y="2458"/>
                  </a:lnTo>
                  <a:lnTo>
                    <a:pt x="5398" y="4915"/>
                  </a:lnTo>
                  <a:lnTo>
                    <a:pt x="5266" y="7592"/>
                  </a:lnTo>
                  <a:lnTo>
                    <a:pt x="5398" y="10575"/>
                  </a:lnTo>
                  <a:lnTo>
                    <a:pt x="5222" y="12155"/>
                  </a:lnTo>
                  <a:lnTo>
                    <a:pt x="4344" y="15446"/>
                  </a:lnTo>
                  <a:lnTo>
                    <a:pt x="2589" y="21370"/>
                  </a:lnTo>
                  <a:lnTo>
                    <a:pt x="88" y="26811"/>
                  </a:lnTo>
                  <a:lnTo>
                    <a:pt x="44" y="26855"/>
                  </a:lnTo>
                  <a:lnTo>
                    <a:pt x="0" y="27294"/>
                  </a:lnTo>
                  <a:lnTo>
                    <a:pt x="0" y="27382"/>
                  </a:lnTo>
                  <a:lnTo>
                    <a:pt x="44" y="27469"/>
                  </a:lnTo>
                  <a:lnTo>
                    <a:pt x="922" y="28215"/>
                  </a:lnTo>
                  <a:lnTo>
                    <a:pt x="966" y="28215"/>
                  </a:lnTo>
                  <a:lnTo>
                    <a:pt x="3774" y="30102"/>
                  </a:lnTo>
                  <a:lnTo>
                    <a:pt x="5003" y="32647"/>
                  </a:lnTo>
                  <a:lnTo>
                    <a:pt x="5090" y="32691"/>
                  </a:lnTo>
                  <a:lnTo>
                    <a:pt x="8689" y="35192"/>
                  </a:lnTo>
                  <a:lnTo>
                    <a:pt x="8820" y="35192"/>
                  </a:lnTo>
                  <a:lnTo>
                    <a:pt x="11190" y="34841"/>
                  </a:lnTo>
                  <a:lnTo>
                    <a:pt x="11234" y="34797"/>
                  </a:lnTo>
                  <a:lnTo>
                    <a:pt x="12770" y="33832"/>
                  </a:lnTo>
                  <a:lnTo>
                    <a:pt x="12813" y="33788"/>
                  </a:lnTo>
                  <a:lnTo>
                    <a:pt x="14349" y="32516"/>
                  </a:lnTo>
                  <a:lnTo>
                    <a:pt x="15095" y="31462"/>
                  </a:lnTo>
                  <a:lnTo>
                    <a:pt x="15139" y="31419"/>
                  </a:lnTo>
                  <a:lnTo>
                    <a:pt x="15402" y="30541"/>
                  </a:lnTo>
                  <a:lnTo>
                    <a:pt x="15402" y="30453"/>
                  </a:lnTo>
                  <a:lnTo>
                    <a:pt x="15139" y="27031"/>
                  </a:lnTo>
                  <a:lnTo>
                    <a:pt x="15139" y="26943"/>
                  </a:lnTo>
                  <a:lnTo>
                    <a:pt x="14174" y="25144"/>
                  </a:lnTo>
                  <a:lnTo>
                    <a:pt x="14525" y="22818"/>
                  </a:lnTo>
                  <a:lnTo>
                    <a:pt x="15183" y="20317"/>
                  </a:lnTo>
                  <a:lnTo>
                    <a:pt x="16719" y="14788"/>
                  </a:lnTo>
                  <a:lnTo>
                    <a:pt x="16719" y="14700"/>
                  </a:lnTo>
                  <a:lnTo>
                    <a:pt x="16719" y="14612"/>
                  </a:lnTo>
                  <a:lnTo>
                    <a:pt x="16675" y="11892"/>
                  </a:lnTo>
                  <a:lnTo>
                    <a:pt x="16631" y="11848"/>
                  </a:lnTo>
                  <a:lnTo>
                    <a:pt x="16587" y="11804"/>
                  </a:lnTo>
                  <a:lnTo>
                    <a:pt x="16543" y="11760"/>
                  </a:lnTo>
                  <a:lnTo>
                    <a:pt x="16499" y="11716"/>
                  </a:lnTo>
                  <a:lnTo>
                    <a:pt x="16412" y="11760"/>
                  </a:lnTo>
                  <a:lnTo>
                    <a:pt x="16368" y="11804"/>
                  </a:lnTo>
                  <a:lnTo>
                    <a:pt x="16324" y="11848"/>
                  </a:lnTo>
                  <a:lnTo>
                    <a:pt x="16324" y="11936"/>
                  </a:lnTo>
                  <a:lnTo>
                    <a:pt x="16368" y="14612"/>
                  </a:lnTo>
                  <a:lnTo>
                    <a:pt x="16368" y="14656"/>
                  </a:lnTo>
                  <a:lnTo>
                    <a:pt x="16368" y="14744"/>
                  </a:lnTo>
                  <a:lnTo>
                    <a:pt x="14832" y="20229"/>
                  </a:lnTo>
                  <a:lnTo>
                    <a:pt x="14218" y="22730"/>
                  </a:lnTo>
                  <a:lnTo>
                    <a:pt x="13823" y="25144"/>
                  </a:lnTo>
                  <a:lnTo>
                    <a:pt x="13823" y="25231"/>
                  </a:lnTo>
                  <a:lnTo>
                    <a:pt x="14788" y="27074"/>
                  </a:lnTo>
                  <a:lnTo>
                    <a:pt x="15051" y="30453"/>
                  </a:lnTo>
                  <a:lnTo>
                    <a:pt x="14788" y="31287"/>
                  </a:lnTo>
                  <a:lnTo>
                    <a:pt x="14086" y="32296"/>
                  </a:lnTo>
                  <a:lnTo>
                    <a:pt x="12594" y="33525"/>
                  </a:lnTo>
                  <a:lnTo>
                    <a:pt x="11058" y="34490"/>
                  </a:lnTo>
                  <a:lnTo>
                    <a:pt x="8864" y="34841"/>
                  </a:lnTo>
                  <a:lnTo>
                    <a:pt x="5310" y="32428"/>
                  </a:lnTo>
                  <a:lnTo>
                    <a:pt x="4037" y="29927"/>
                  </a:lnTo>
                  <a:lnTo>
                    <a:pt x="3993" y="29839"/>
                  </a:lnTo>
                  <a:lnTo>
                    <a:pt x="1141" y="27952"/>
                  </a:lnTo>
                  <a:lnTo>
                    <a:pt x="351" y="27250"/>
                  </a:lnTo>
                  <a:lnTo>
                    <a:pt x="395" y="26943"/>
                  </a:lnTo>
                  <a:lnTo>
                    <a:pt x="2896" y="21502"/>
                  </a:lnTo>
                  <a:lnTo>
                    <a:pt x="2896" y="21458"/>
                  </a:lnTo>
                  <a:lnTo>
                    <a:pt x="4696" y="15534"/>
                  </a:lnTo>
                  <a:lnTo>
                    <a:pt x="5573" y="12243"/>
                  </a:lnTo>
                  <a:lnTo>
                    <a:pt x="5749" y="10619"/>
                  </a:lnTo>
                  <a:lnTo>
                    <a:pt x="5749" y="10575"/>
                  </a:lnTo>
                  <a:lnTo>
                    <a:pt x="5617" y="7592"/>
                  </a:lnTo>
                  <a:lnTo>
                    <a:pt x="5749" y="4871"/>
                  </a:lnTo>
                  <a:lnTo>
                    <a:pt x="5749" y="4827"/>
                  </a:lnTo>
                  <a:lnTo>
                    <a:pt x="4827" y="2370"/>
                  </a:lnTo>
                  <a:lnTo>
                    <a:pt x="4827" y="1624"/>
                  </a:lnTo>
                  <a:lnTo>
                    <a:pt x="5749" y="264"/>
                  </a:lnTo>
                  <a:lnTo>
                    <a:pt x="5749" y="176"/>
                  </a:lnTo>
                  <a:lnTo>
                    <a:pt x="5749" y="132"/>
                  </a:lnTo>
                  <a:lnTo>
                    <a:pt x="5705" y="44"/>
                  </a:lnTo>
                  <a:lnTo>
                    <a:pt x="5661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7" name="Google Shape;1197;p54"/>
            <p:cNvSpPr/>
            <p:nvPr/>
          </p:nvSpPr>
          <p:spPr>
            <a:xfrm>
              <a:off x="3635575" y="1464825"/>
              <a:ext cx="1480975" cy="864475"/>
            </a:xfrm>
            <a:custGeom>
              <a:avLst/>
              <a:gdLst/>
              <a:ahLst/>
              <a:cxnLst/>
              <a:rect l="l" t="t" r="r" b="b"/>
              <a:pathLst>
                <a:path w="59239" h="34579" extrusionOk="0">
                  <a:moveTo>
                    <a:pt x="59019" y="1"/>
                  </a:moveTo>
                  <a:lnTo>
                    <a:pt x="58975" y="45"/>
                  </a:lnTo>
                  <a:lnTo>
                    <a:pt x="58932" y="89"/>
                  </a:lnTo>
                  <a:lnTo>
                    <a:pt x="58888" y="176"/>
                  </a:lnTo>
                  <a:lnTo>
                    <a:pt x="58844" y="1800"/>
                  </a:lnTo>
                  <a:lnTo>
                    <a:pt x="56167" y="4389"/>
                  </a:lnTo>
                  <a:lnTo>
                    <a:pt x="54763" y="5486"/>
                  </a:lnTo>
                  <a:lnTo>
                    <a:pt x="50068" y="7768"/>
                  </a:lnTo>
                  <a:lnTo>
                    <a:pt x="50024" y="7856"/>
                  </a:lnTo>
                  <a:lnTo>
                    <a:pt x="48137" y="11629"/>
                  </a:lnTo>
                  <a:lnTo>
                    <a:pt x="46557" y="13735"/>
                  </a:lnTo>
                  <a:lnTo>
                    <a:pt x="44495" y="15929"/>
                  </a:lnTo>
                  <a:lnTo>
                    <a:pt x="41730" y="18124"/>
                  </a:lnTo>
                  <a:lnTo>
                    <a:pt x="40282" y="19045"/>
                  </a:lnTo>
                  <a:lnTo>
                    <a:pt x="35412" y="20625"/>
                  </a:lnTo>
                  <a:lnTo>
                    <a:pt x="34666" y="20844"/>
                  </a:lnTo>
                  <a:lnTo>
                    <a:pt x="34622" y="20888"/>
                  </a:lnTo>
                  <a:lnTo>
                    <a:pt x="31111" y="23433"/>
                  </a:lnTo>
                  <a:lnTo>
                    <a:pt x="29356" y="24618"/>
                  </a:lnTo>
                  <a:lnTo>
                    <a:pt x="28303" y="24969"/>
                  </a:lnTo>
                  <a:lnTo>
                    <a:pt x="28259" y="24969"/>
                  </a:lnTo>
                  <a:lnTo>
                    <a:pt x="27908" y="25188"/>
                  </a:lnTo>
                  <a:lnTo>
                    <a:pt x="27820" y="25232"/>
                  </a:lnTo>
                  <a:lnTo>
                    <a:pt x="27820" y="25320"/>
                  </a:lnTo>
                  <a:lnTo>
                    <a:pt x="27820" y="25408"/>
                  </a:lnTo>
                  <a:lnTo>
                    <a:pt x="27820" y="25452"/>
                  </a:lnTo>
                  <a:lnTo>
                    <a:pt x="27996" y="25671"/>
                  </a:lnTo>
                  <a:lnTo>
                    <a:pt x="27864" y="25890"/>
                  </a:lnTo>
                  <a:lnTo>
                    <a:pt x="26723" y="26241"/>
                  </a:lnTo>
                  <a:lnTo>
                    <a:pt x="22730" y="25671"/>
                  </a:lnTo>
                  <a:lnTo>
                    <a:pt x="21458" y="25320"/>
                  </a:lnTo>
                  <a:lnTo>
                    <a:pt x="18035" y="23696"/>
                  </a:lnTo>
                  <a:lnTo>
                    <a:pt x="15973" y="22555"/>
                  </a:lnTo>
                  <a:lnTo>
                    <a:pt x="15929" y="22512"/>
                  </a:lnTo>
                  <a:lnTo>
                    <a:pt x="15095" y="22292"/>
                  </a:lnTo>
                  <a:lnTo>
                    <a:pt x="15007" y="22292"/>
                  </a:lnTo>
                  <a:lnTo>
                    <a:pt x="14349" y="22424"/>
                  </a:lnTo>
                  <a:lnTo>
                    <a:pt x="14261" y="22468"/>
                  </a:lnTo>
                  <a:lnTo>
                    <a:pt x="14217" y="22599"/>
                  </a:lnTo>
                  <a:lnTo>
                    <a:pt x="14700" y="26022"/>
                  </a:lnTo>
                  <a:lnTo>
                    <a:pt x="14217" y="28786"/>
                  </a:lnTo>
                  <a:lnTo>
                    <a:pt x="13252" y="31726"/>
                  </a:lnTo>
                  <a:lnTo>
                    <a:pt x="12769" y="33438"/>
                  </a:lnTo>
                  <a:lnTo>
                    <a:pt x="7109" y="34008"/>
                  </a:lnTo>
                  <a:lnTo>
                    <a:pt x="2326" y="34184"/>
                  </a:lnTo>
                  <a:lnTo>
                    <a:pt x="176" y="34228"/>
                  </a:lnTo>
                  <a:lnTo>
                    <a:pt x="88" y="34228"/>
                  </a:lnTo>
                  <a:lnTo>
                    <a:pt x="44" y="34271"/>
                  </a:lnTo>
                  <a:lnTo>
                    <a:pt x="0" y="34315"/>
                  </a:lnTo>
                  <a:lnTo>
                    <a:pt x="0" y="34403"/>
                  </a:lnTo>
                  <a:lnTo>
                    <a:pt x="0" y="34447"/>
                  </a:lnTo>
                  <a:lnTo>
                    <a:pt x="44" y="34535"/>
                  </a:lnTo>
                  <a:lnTo>
                    <a:pt x="88" y="34535"/>
                  </a:lnTo>
                  <a:lnTo>
                    <a:pt x="176" y="34579"/>
                  </a:lnTo>
                  <a:lnTo>
                    <a:pt x="2326" y="34535"/>
                  </a:lnTo>
                  <a:lnTo>
                    <a:pt x="7153" y="34359"/>
                  </a:lnTo>
                  <a:lnTo>
                    <a:pt x="12901" y="33789"/>
                  </a:lnTo>
                  <a:lnTo>
                    <a:pt x="12989" y="33745"/>
                  </a:lnTo>
                  <a:lnTo>
                    <a:pt x="13033" y="33657"/>
                  </a:lnTo>
                  <a:lnTo>
                    <a:pt x="13559" y="31814"/>
                  </a:lnTo>
                  <a:lnTo>
                    <a:pt x="14524" y="28874"/>
                  </a:lnTo>
                  <a:lnTo>
                    <a:pt x="14524" y="28830"/>
                  </a:lnTo>
                  <a:lnTo>
                    <a:pt x="15051" y="26066"/>
                  </a:lnTo>
                  <a:lnTo>
                    <a:pt x="15051" y="25978"/>
                  </a:lnTo>
                  <a:lnTo>
                    <a:pt x="14612" y="22731"/>
                  </a:lnTo>
                  <a:lnTo>
                    <a:pt x="15051" y="22643"/>
                  </a:lnTo>
                  <a:lnTo>
                    <a:pt x="15841" y="22863"/>
                  </a:lnTo>
                  <a:lnTo>
                    <a:pt x="17859" y="24003"/>
                  </a:lnTo>
                  <a:lnTo>
                    <a:pt x="21326" y="25671"/>
                  </a:lnTo>
                  <a:lnTo>
                    <a:pt x="21370" y="25671"/>
                  </a:lnTo>
                  <a:lnTo>
                    <a:pt x="22686" y="26022"/>
                  </a:lnTo>
                  <a:lnTo>
                    <a:pt x="26723" y="26592"/>
                  </a:lnTo>
                  <a:lnTo>
                    <a:pt x="26767" y="26549"/>
                  </a:lnTo>
                  <a:lnTo>
                    <a:pt x="27996" y="26197"/>
                  </a:lnTo>
                  <a:lnTo>
                    <a:pt x="28127" y="26154"/>
                  </a:lnTo>
                  <a:lnTo>
                    <a:pt x="28347" y="25759"/>
                  </a:lnTo>
                  <a:lnTo>
                    <a:pt x="28347" y="25671"/>
                  </a:lnTo>
                  <a:lnTo>
                    <a:pt x="28347" y="25583"/>
                  </a:lnTo>
                  <a:lnTo>
                    <a:pt x="28215" y="25408"/>
                  </a:lnTo>
                  <a:lnTo>
                    <a:pt x="28435" y="25320"/>
                  </a:lnTo>
                  <a:lnTo>
                    <a:pt x="29488" y="24969"/>
                  </a:lnTo>
                  <a:lnTo>
                    <a:pt x="29532" y="24925"/>
                  </a:lnTo>
                  <a:lnTo>
                    <a:pt x="31287" y="23696"/>
                  </a:lnTo>
                  <a:lnTo>
                    <a:pt x="34797" y="21195"/>
                  </a:lnTo>
                  <a:lnTo>
                    <a:pt x="35543" y="20976"/>
                  </a:lnTo>
                  <a:lnTo>
                    <a:pt x="40414" y="19352"/>
                  </a:lnTo>
                  <a:lnTo>
                    <a:pt x="40458" y="19352"/>
                  </a:lnTo>
                  <a:lnTo>
                    <a:pt x="41906" y="18387"/>
                  </a:lnTo>
                  <a:lnTo>
                    <a:pt x="44714" y="16193"/>
                  </a:lnTo>
                  <a:lnTo>
                    <a:pt x="44758" y="16193"/>
                  </a:lnTo>
                  <a:lnTo>
                    <a:pt x="46821" y="13999"/>
                  </a:lnTo>
                  <a:lnTo>
                    <a:pt x="46821" y="13955"/>
                  </a:lnTo>
                  <a:lnTo>
                    <a:pt x="48444" y="11849"/>
                  </a:lnTo>
                  <a:lnTo>
                    <a:pt x="48444" y="11805"/>
                  </a:lnTo>
                  <a:lnTo>
                    <a:pt x="50287" y="8031"/>
                  </a:lnTo>
                  <a:lnTo>
                    <a:pt x="54938" y="5793"/>
                  </a:lnTo>
                  <a:lnTo>
                    <a:pt x="54982" y="5793"/>
                  </a:lnTo>
                  <a:lnTo>
                    <a:pt x="56386" y="4696"/>
                  </a:lnTo>
                  <a:lnTo>
                    <a:pt x="56386" y="4652"/>
                  </a:lnTo>
                  <a:lnTo>
                    <a:pt x="59151" y="2019"/>
                  </a:lnTo>
                  <a:lnTo>
                    <a:pt x="59195" y="1888"/>
                  </a:lnTo>
                  <a:lnTo>
                    <a:pt x="59239" y="176"/>
                  </a:lnTo>
                  <a:lnTo>
                    <a:pt x="59239" y="133"/>
                  </a:lnTo>
                  <a:lnTo>
                    <a:pt x="59195" y="45"/>
                  </a:lnTo>
                  <a:lnTo>
                    <a:pt x="5915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" name="Google Shape;1198;p54"/>
            <p:cNvSpPr/>
            <p:nvPr/>
          </p:nvSpPr>
          <p:spPr>
            <a:xfrm>
              <a:off x="3659700" y="642075"/>
              <a:ext cx="701025" cy="988425"/>
            </a:xfrm>
            <a:custGeom>
              <a:avLst/>
              <a:gdLst/>
              <a:ahLst/>
              <a:cxnLst/>
              <a:rect l="l" t="t" r="r" b="b"/>
              <a:pathLst>
                <a:path w="28041" h="39537" extrusionOk="0">
                  <a:moveTo>
                    <a:pt x="26767" y="1"/>
                  </a:moveTo>
                  <a:lnTo>
                    <a:pt x="25714" y="527"/>
                  </a:lnTo>
                  <a:lnTo>
                    <a:pt x="25627" y="571"/>
                  </a:lnTo>
                  <a:lnTo>
                    <a:pt x="24486" y="1712"/>
                  </a:lnTo>
                  <a:lnTo>
                    <a:pt x="24442" y="1712"/>
                  </a:lnTo>
                  <a:lnTo>
                    <a:pt x="23608" y="2809"/>
                  </a:lnTo>
                  <a:lnTo>
                    <a:pt x="22599" y="3555"/>
                  </a:lnTo>
                  <a:lnTo>
                    <a:pt x="20142" y="5442"/>
                  </a:lnTo>
                  <a:lnTo>
                    <a:pt x="20098" y="5442"/>
                  </a:lnTo>
                  <a:lnTo>
                    <a:pt x="18650" y="6934"/>
                  </a:lnTo>
                  <a:lnTo>
                    <a:pt x="18650" y="6978"/>
                  </a:lnTo>
                  <a:lnTo>
                    <a:pt x="18167" y="7680"/>
                  </a:lnTo>
                  <a:lnTo>
                    <a:pt x="16894" y="9567"/>
                  </a:lnTo>
                  <a:lnTo>
                    <a:pt x="14832" y="12287"/>
                  </a:lnTo>
                  <a:lnTo>
                    <a:pt x="13954" y="13516"/>
                  </a:lnTo>
                  <a:lnTo>
                    <a:pt x="13033" y="14701"/>
                  </a:lnTo>
                  <a:lnTo>
                    <a:pt x="12068" y="15841"/>
                  </a:lnTo>
                  <a:lnTo>
                    <a:pt x="11102" y="16938"/>
                  </a:lnTo>
                  <a:lnTo>
                    <a:pt x="9830" y="18387"/>
                  </a:lnTo>
                  <a:lnTo>
                    <a:pt x="8601" y="19878"/>
                  </a:lnTo>
                  <a:lnTo>
                    <a:pt x="8031" y="20624"/>
                  </a:lnTo>
                  <a:lnTo>
                    <a:pt x="7460" y="21414"/>
                  </a:lnTo>
                  <a:lnTo>
                    <a:pt x="6977" y="22248"/>
                  </a:lnTo>
                  <a:lnTo>
                    <a:pt x="6495" y="23082"/>
                  </a:lnTo>
                  <a:lnTo>
                    <a:pt x="6495" y="23126"/>
                  </a:lnTo>
                  <a:lnTo>
                    <a:pt x="6012" y="24661"/>
                  </a:lnTo>
                  <a:lnTo>
                    <a:pt x="5836" y="26548"/>
                  </a:lnTo>
                  <a:lnTo>
                    <a:pt x="5134" y="27601"/>
                  </a:lnTo>
                  <a:lnTo>
                    <a:pt x="3160" y="29313"/>
                  </a:lnTo>
                  <a:lnTo>
                    <a:pt x="3116" y="29357"/>
                  </a:lnTo>
                  <a:lnTo>
                    <a:pt x="2282" y="31068"/>
                  </a:lnTo>
                  <a:lnTo>
                    <a:pt x="2282" y="31112"/>
                  </a:lnTo>
                  <a:lnTo>
                    <a:pt x="1185" y="34183"/>
                  </a:lnTo>
                  <a:lnTo>
                    <a:pt x="1141" y="34227"/>
                  </a:lnTo>
                  <a:lnTo>
                    <a:pt x="0" y="39317"/>
                  </a:lnTo>
                  <a:lnTo>
                    <a:pt x="0" y="39405"/>
                  </a:lnTo>
                  <a:lnTo>
                    <a:pt x="0" y="39449"/>
                  </a:lnTo>
                  <a:lnTo>
                    <a:pt x="44" y="39493"/>
                  </a:lnTo>
                  <a:lnTo>
                    <a:pt x="132" y="39537"/>
                  </a:lnTo>
                  <a:lnTo>
                    <a:pt x="176" y="39537"/>
                  </a:lnTo>
                  <a:lnTo>
                    <a:pt x="264" y="39493"/>
                  </a:lnTo>
                  <a:lnTo>
                    <a:pt x="308" y="39405"/>
                  </a:lnTo>
                  <a:lnTo>
                    <a:pt x="1492" y="34315"/>
                  </a:lnTo>
                  <a:lnTo>
                    <a:pt x="2633" y="31243"/>
                  </a:lnTo>
                  <a:lnTo>
                    <a:pt x="3423" y="29532"/>
                  </a:lnTo>
                  <a:lnTo>
                    <a:pt x="5398" y="27865"/>
                  </a:lnTo>
                  <a:lnTo>
                    <a:pt x="5442" y="27821"/>
                  </a:lnTo>
                  <a:lnTo>
                    <a:pt x="6144" y="26724"/>
                  </a:lnTo>
                  <a:lnTo>
                    <a:pt x="6144" y="26636"/>
                  </a:lnTo>
                  <a:lnTo>
                    <a:pt x="6363" y="24705"/>
                  </a:lnTo>
                  <a:lnTo>
                    <a:pt x="6802" y="23257"/>
                  </a:lnTo>
                  <a:lnTo>
                    <a:pt x="7285" y="22424"/>
                  </a:lnTo>
                  <a:lnTo>
                    <a:pt x="7767" y="21634"/>
                  </a:lnTo>
                  <a:lnTo>
                    <a:pt x="8294" y="20844"/>
                  </a:lnTo>
                  <a:lnTo>
                    <a:pt x="8864" y="20098"/>
                  </a:lnTo>
                  <a:lnTo>
                    <a:pt x="10093" y="18650"/>
                  </a:lnTo>
                  <a:lnTo>
                    <a:pt x="11365" y="17158"/>
                  </a:lnTo>
                  <a:lnTo>
                    <a:pt x="12331" y="16061"/>
                  </a:lnTo>
                  <a:lnTo>
                    <a:pt x="13296" y="14920"/>
                  </a:lnTo>
                  <a:lnTo>
                    <a:pt x="14262" y="13735"/>
                  </a:lnTo>
                  <a:lnTo>
                    <a:pt x="15139" y="12507"/>
                  </a:lnTo>
                  <a:lnTo>
                    <a:pt x="17202" y="9742"/>
                  </a:lnTo>
                  <a:lnTo>
                    <a:pt x="18430" y="7899"/>
                  </a:lnTo>
                  <a:lnTo>
                    <a:pt x="18913" y="7153"/>
                  </a:lnTo>
                  <a:lnTo>
                    <a:pt x="20361" y="5705"/>
                  </a:lnTo>
                  <a:lnTo>
                    <a:pt x="22774" y="3862"/>
                  </a:lnTo>
                  <a:lnTo>
                    <a:pt x="23828" y="3072"/>
                  </a:lnTo>
                  <a:lnTo>
                    <a:pt x="23871" y="3072"/>
                  </a:lnTo>
                  <a:lnTo>
                    <a:pt x="24749" y="1975"/>
                  </a:lnTo>
                  <a:lnTo>
                    <a:pt x="25890" y="834"/>
                  </a:lnTo>
                  <a:lnTo>
                    <a:pt x="26899" y="352"/>
                  </a:lnTo>
                  <a:lnTo>
                    <a:pt x="27865" y="439"/>
                  </a:lnTo>
                  <a:lnTo>
                    <a:pt x="27908" y="439"/>
                  </a:lnTo>
                  <a:lnTo>
                    <a:pt x="27996" y="396"/>
                  </a:lnTo>
                  <a:lnTo>
                    <a:pt x="28040" y="352"/>
                  </a:lnTo>
                  <a:lnTo>
                    <a:pt x="28040" y="264"/>
                  </a:lnTo>
                  <a:lnTo>
                    <a:pt x="28040" y="220"/>
                  </a:lnTo>
                  <a:lnTo>
                    <a:pt x="27996" y="132"/>
                  </a:lnTo>
                  <a:lnTo>
                    <a:pt x="27952" y="88"/>
                  </a:lnTo>
                  <a:lnTo>
                    <a:pt x="27908" y="88"/>
                  </a:lnTo>
                  <a:lnTo>
                    <a:pt x="2685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9" name="Google Shape;1199;p54"/>
            <p:cNvSpPr/>
            <p:nvPr/>
          </p:nvSpPr>
          <p:spPr>
            <a:xfrm>
              <a:off x="3591675" y="2170200"/>
              <a:ext cx="1783775" cy="624225"/>
            </a:xfrm>
            <a:custGeom>
              <a:avLst/>
              <a:gdLst/>
              <a:ahLst/>
              <a:cxnLst/>
              <a:rect l="l" t="t" r="r" b="b"/>
              <a:pathLst>
                <a:path w="71351" h="24969" extrusionOk="0">
                  <a:moveTo>
                    <a:pt x="70297" y="1"/>
                  </a:moveTo>
                  <a:lnTo>
                    <a:pt x="68411" y="484"/>
                  </a:lnTo>
                  <a:lnTo>
                    <a:pt x="68367" y="528"/>
                  </a:lnTo>
                  <a:lnTo>
                    <a:pt x="63584" y="2853"/>
                  </a:lnTo>
                  <a:lnTo>
                    <a:pt x="61609" y="3687"/>
                  </a:lnTo>
                  <a:lnTo>
                    <a:pt x="58801" y="4345"/>
                  </a:lnTo>
                  <a:lnTo>
                    <a:pt x="55378" y="4345"/>
                  </a:lnTo>
                  <a:lnTo>
                    <a:pt x="55378" y="4389"/>
                  </a:lnTo>
                  <a:lnTo>
                    <a:pt x="53316" y="4828"/>
                  </a:lnTo>
                  <a:lnTo>
                    <a:pt x="53316" y="4872"/>
                  </a:lnTo>
                  <a:lnTo>
                    <a:pt x="49674" y="6232"/>
                  </a:lnTo>
                  <a:lnTo>
                    <a:pt x="47260" y="7241"/>
                  </a:lnTo>
                  <a:lnTo>
                    <a:pt x="40503" y="8382"/>
                  </a:lnTo>
                  <a:lnTo>
                    <a:pt x="36290" y="9040"/>
                  </a:lnTo>
                  <a:lnTo>
                    <a:pt x="32604" y="9611"/>
                  </a:lnTo>
                  <a:lnTo>
                    <a:pt x="30454" y="10050"/>
                  </a:lnTo>
                  <a:lnTo>
                    <a:pt x="28830" y="10488"/>
                  </a:lnTo>
                  <a:lnTo>
                    <a:pt x="28743" y="10532"/>
                  </a:lnTo>
                  <a:lnTo>
                    <a:pt x="28699" y="10576"/>
                  </a:lnTo>
                  <a:lnTo>
                    <a:pt x="26987" y="15798"/>
                  </a:lnTo>
                  <a:lnTo>
                    <a:pt x="25364" y="19177"/>
                  </a:lnTo>
                  <a:lnTo>
                    <a:pt x="23872" y="21678"/>
                  </a:lnTo>
                  <a:lnTo>
                    <a:pt x="22468" y="23872"/>
                  </a:lnTo>
                  <a:lnTo>
                    <a:pt x="21853" y="24486"/>
                  </a:lnTo>
                  <a:lnTo>
                    <a:pt x="21195" y="24618"/>
                  </a:lnTo>
                  <a:lnTo>
                    <a:pt x="19308" y="24530"/>
                  </a:lnTo>
                  <a:lnTo>
                    <a:pt x="15052" y="23696"/>
                  </a:lnTo>
                  <a:lnTo>
                    <a:pt x="10795" y="22731"/>
                  </a:lnTo>
                  <a:lnTo>
                    <a:pt x="7724" y="22161"/>
                  </a:lnTo>
                  <a:lnTo>
                    <a:pt x="4213" y="21897"/>
                  </a:lnTo>
                  <a:lnTo>
                    <a:pt x="264" y="20449"/>
                  </a:lnTo>
                  <a:lnTo>
                    <a:pt x="176" y="20405"/>
                  </a:lnTo>
                  <a:lnTo>
                    <a:pt x="89" y="20449"/>
                  </a:lnTo>
                  <a:lnTo>
                    <a:pt x="45" y="20493"/>
                  </a:lnTo>
                  <a:lnTo>
                    <a:pt x="1" y="20537"/>
                  </a:lnTo>
                  <a:lnTo>
                    <a:pt x="1" y="20581"/>
                  </a:lnTo>
                  <a:lnTo>
                    <a:pt x="45" y="20669"/>
                  </a:lnTo>
                  <a:lnTo>
                    <a:pt x="45" y="20712"/>
                  </a:lnTo>
                  <a:lnTo>
                    <a:pt x="132" y="20756"/>
                  </a:lnTo>
                  <a:lnTo>
                    <a:pt x="4126" y="22204"/>
                  </a:lnTo>
                  <a:lnTo>
                    <a:pt x="4169" y="22248"/>
                  </a:lnTo>
                  <a:lnTo>
                    <a:pt x="7680" y="22512"/>
                  </a:lnTo>
                  <a:lnTo>
                    <a:pt x="10752" y="23082"/>
                  </a:lnTo>
                  <a:lnTo>
                    <a:pt x="15008" y="24047"/>
                  </a:lnTo>
                  <a:lnTo>
                    <a:pt x="19264" y="24881"/>
                  </a:lnTo>
                  <a:lnTo>
                    <a:pt x="19308" y="24881"/>
                  </a:lnTo>
                  <a:lnTo>
                    <a:pt x="21195" y="24969"/>
                  </a:lnTo>
                  <a:lnTo>
                    <a:pt x="21239" y="24969"/>
                  </a:lnTo>
                  <a:lnTo>
                    <a:pt x="21985" y="24793"/>
                  </a:lnTo>
                  <a:lnTo>
                    <a:pt x="22029" y="24749"/>
                  </a:lnTo>
                  <a:lnTo>
                    <a:pt x="22731" y="24091"/>
                  </a:lnTo>
                  <a:lnTo>
                    <a:pt x="22775" y="24091"/>
                  </a:lnTo>
                  <a:lnTo>
                    <a:pt x="24135" y="21897"/>
                  </a:lnTo>
                  <a:lnTo>
                    <a:pt x="25671" y="19308"/>
                  </a:lnTo>
                  <a:lnTo>
                    <a:pt x="27294" y="15930"/>
                  </a:lnTo>
                  <a:lnTo>
                    <a:pt x="29006" y="10796"/>
                  </a:lnTo>
                  <a:lnTo>
                    <a:pt x="30542" y="10357"/>
                  </a:lnTo>
                  <a:lnTo>
                    <a:pt x="32648" y="9962"/>
                  </a:lnTo>
                  <a:lnTo>
                    <a:pt x="36334" y="9391"/>
                  </a:lnTo>
                  <a:lnTo>
                    <a:pt x="40546" y="8689"/>
                  </a:lnTo>
                  <a:lnTo>
                    <a:pt x="47348" y="7592"/>
                  </a:lnTo>
                  <a:lnTo>
                    <a:pt x="47392" y="7592"/>
                  </a:lnTo>
                  <a:lnTo>
                    <a:pt x="49805" y="6583"/>
                  </a:lnTo>
                  <a:lnTo>
                    <a:pt x="53403" y="5179"/>
                  </a:lnTo>
                  <a:lnTo>
                    <a:pt x="55422" y="4696"/>
                  </a:lnTo>
                  <a:lnTo>
                    <a:pt x="58888" y="4696"/>
                  </a:lnTo>
                  <a:lnTo>
                    <a:pt x="61697" y="3994"/>
                  </a:lnTo>
                  <a:lnTo>
                    <a:pt x="61741" y="3994"/>
                  </a:lnTo>
                  <a:lnTo>
                    <a:pt x="63715" y="3160"/>
                  </a:lnTo>
                  <a:lnTo>
                    <a:pt x="68498" y="835"/>
                  </a:lnTo>
                  <a:lnTo>
                    <a:pt x="70341" y="352"/>
                  </a:lnTo>
                  <a:lnTo>
                    <a:pt x="70780" y="440"/>
                  </a:lnTo>
                  <a:lnTo>
                    <a:pt x="70956" y="659"/>
                  </a:lnTo>
                  <a:lnTo>
                    <a:pt x="70999" y="1712"/>
                  </a:lnTo>
                  <a:lnTo>
                    <a:pt x="70868" y="5003"/>
                  </a:lnTo>
                  <a:lnTo>
                    <a:pt x="70692" y="11059"/>
                  </a:lnTo>
                  <a:lnTo>
                    <a:pt x="70692" y="11147"/>
                  </a:lnTo>
                  <a:lnTo>
                    <a:pt x="70736" y="11190"/>
                  </a:lnTo>
                  <a:lnTo>
                    <a:pt x="70780" y="11234"/>
                  </a:lnTo>
                  <a:lnTo>
                    <a:pt x="70868" y="11278"/>
                  </a:lnTo>
                  <a:lnTo>
                    <a:pt x="70912" y="11234"/>
                  </a:lnTo>
                  <a:lnTo>
                    <a:pt x="70999" y="11234"/>
                  </a:lnTo>
                  <a:lnTo>
                    <a:pt x="70999" y="11147"/>
                  </a:lnTo>
                  <a:lnTo>
                    <a:pt x="71043" y="11103"/>
                  </a:lnTo>
                  <a:lnTo>
                    <a:pt x="71219" y="5003"/>
                  </a:lnTo>
                  <a:lnTo>
                    <a:pt x="71351" y="1712"/>
                  </a:lnTo>
                  <a:lnTo>
                    <a:pt x="71351" y="1668"/>
                  </a:lnTo>
                  <a:lnTo>
                    <a:pt x="71263" y="571"/>
                  </a:lnTo>
                  <a:lnTo>
                    <a:pt x="71263" y="484"/>
                  </a:lnTo>
                  <a:lnTo>
                    <a:pt x="70999" y="177"/>
                  </a:lnTo>
                  <a:lnTo>
                    <a:pt x="70912" y="89"/>
                  </a:lnTo>
                  <a:lnTo>
                    <a:pt x="7038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0" name="Google Shape;1200;p54"/>
            <p:cNvSpPr/>
            <p:nvPr/>
          </p:nvSpPr>
          <p:spPr>
            <a:xfrm>
              <a:off x="3359125" y="762750"/>
              <a:ext cx="284150" cy="616550"/>
            </a:xfrm>
            <a:custGeom>
              <a:avLst/>
              <a:gdLst/>
              <a:ahLst/>
              <a:cxnLst/>
              <a:rect l="l" t="t" r="r" b="b"/>
              <a:pathLst>
                <a:path w="11366" h="24662" extrusionOk="0">
                  <a:moveTo>
                    <a:pt x="11146" y="1"/>
                  </a:moveTo>
                  <a:lnTo>
                    <a:pt x="11102" y="44"/>
                  </a:lnTo>
                  <a:lnTo>
                    <a:pt x="11058" y="88"/>
                  </a:lnTo>
                  <a:lnTo>
                    <a:pt x="9478" y="3292"/>
                  </a:lnTo>
                  <a:lnTo>
                    <a:pt x="9347" y="3599"/>
                  </a:lnTo>
                  <a:lnTo>
                    <a:pt x="7811" y="6144"/>
                  </a:lnTo>
                  <a:lnTo>
                    <a:pt x="7811" y="6188"/>
                  </a:lnTo>
                  <a:lnTo>
                    <a:pt x="6977" y="7987"/>
                  </a:lnTo>
                  <a:lnTo>
                    <a:pt x="6143" y="10400"/>
                  </a:lnTo>
                  <a:lnTo>
                    <a:pt x="6056" y="10620"/>
                  </a:lnTo>
                  <a:lnTo>
                    <a:pt x="4344" y="15841"/>
                  </a:lnTo>
                  <a:lnTo>
                    <a:pt x="2501" y="20888"/>
                  </a:lnTo>
                  <a:lnTo>
                    <a:pt x="1273" y="23564"/>
                  </a:lnTo>
                  <a:lnTo>
                    <a:pt x="88" y="24310"/>
                  </a:lnTo>
                  <a:lnTo>
                    <a:pt x="0" y="24398"/>
                  </a:lnTo>
                  <a:lnTo>
                    <a:pt x="0" y="24442"/>
                  </a:lnTo>
                  <a:lnTo>
                    <a:pt x="0" y="24486"/>
                  </a:lnTo>
                  <a:lnTo>
                    <a:pt x="0" y="24574"/>
                  </a:lnTo>
                  <a:lnTo>
                    <a:pt x="88" y="24617"/>
                  </a:lnTo>
                  <a:lnTo>
                    <a:pt x="176" y="24661"/>
                  </a:lnTo>
                  <a:lnTo>
                    <a:pt x="263" y="24617"/>
                  </a:lnTo>
                  <a:lnTo>
                    <a:pt x="1492" y="23828"/>
                  </a:lnTo>
                  <a:lnTo>
                    <a:pt x="1580" y="23784"/>
                  </a:lnTo>
                  <a:lnTo>
                    <a:pt x="2808" y="21019"/>
                  </a:lnTo>
                  <a:lnTo>
                    <a:pt x="4695" y="15973"/>
                  </a:lnTo>
                  <a:lnTo>
                    <a:pt x="6363" y="10751"/>
                  </a:lnTo>
                  <a:lnTo>
                    <a:pt x="6451" y="10532"/>
                  </a:lnTo>
                  <a:lnTo>
                    <a:pt x="7284" y="8118"/>
                  </a:lnTo>
                  <a:lnTo>
                    <a:pt x="8118" y="6319"/>
                  </a:lnTo>
                  <a:lnTo>
                    <a:pt x="9654" y="3774"/>
                  </a:lnTo>
                  <a:lnTo>
                    <a:pt x="9654" y="3730"/>
                  </a:lnTo>
                  <a:lnTo>
                    <a:pt x="9785" y="3423"/>
                  </a:lnTo>
                  <a:lnTo>
                    <a:pt x="11365" y="264"/>
                  </a:lnTo>
                  <a:lnTo>
                    <a:pt x="11365" y="176"/>
                  </a:lnTo>
                  <a:lnTo>
                    <a:pt x="11365" y="132"/>
                  </a:lnTo>
                  <a:lnTo>
                    <a:pt x="11321" y="44"/>
                  </a:lnTo>
                  <a:lnTo>
                    <a:pt x="1127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1" name="Google Shape;1201;p54"/>
            <p:cNvSpPr/>
            <p:nvPr/>
          </p:nvSpPr>
          <p:spPr>
            <a:xfrm>
              <a:off x="4291575" y="2578300"/>
              <a:ext cx="465150" cy="155800"/>
            </a:xfrm>
            <a:custGeom>
              <a:avLst/>
              <a:gdLst/>
              <a:ahLst/>
              <a:cxnLst/>
              <a:rect l="l" t="t" r="r" b="b"/>
              <a:pathLst>
                <a:path w="18606" h="6232" extrusionOk="0">
                  <a:moveTo>
                    <a:pt x="18255" y="0"/>
                  </a:moveTo>
                  <a:lnTo>
                    <a:pt x="14613" y="571"/>
                  </a:lnTo>
                  <a:lnTo>
                    <a:pt x="6758" y="1405"/>
                  </a:lnTo>
                  <a:lnTo>
                    <a:pt x="3555" y="1624"/>
                  </a:lnTo>
                  <a:lnTo>
                    <a:pt x="3511" y="1624"/>
                  </a:lnTo>
                  <a:lnTo>
                    <a:pt x="2633" y="1975"/>
                  </a:lnTo>
                  <a:lnTo>
                    <a:pt x="2546" y="1975"/>
                  </a:lnTo>
                  <a:lnTo>
                    <a:pt x="2063" y="2458"/>
                  </a:lnTo>
                  <a:lnTo>
                    <a:pt x="2019" y="2502"/>
                  </a:lnTo>
                  <a:lnTo>
                    <a:pt x="44" y="5968"/>
                  </a:lnTo>
                  <a:lnTo>
                    <a:pt x="1" y="6056"/>
                  </a:lnTo>
                  <a:lnTo>
                    <a:pt x="1" y="6100"/>
                  </a:lnTo>
                  <a:lnTo>
                    <a:pt x="44" y="6188"/>
                  </a:lnTo>
                  <a:lnTo>
                    <a:pt x="88" y="6231"/>
                  </a:lnTo>
                  <a:lnTo>
                    <a:pt x="264" y="6231"/>
                  </a:lnTo>
                  <a:lnTo>
                    <a:pt x="352" y="6144"/>
                  </a:lnTo>
                  <a:lnTo>
                    <a:pt x="2326" y="2677"/>
                  </a:lnTo>
                  <a:lnTo>
                    <a:pt x="2765" y="2282"/>
                  </a:lnTo>
                  <a:lnTo>
                    <a:pt x="3599" y="1975"/>
                  </a:lnTo>
                  <a:lnTo>
                    <a:pt x="6802" y="1756"/>
                  </a:lnTo>
                  <a:lnTo>
                    <a:pt x="14657" y="922"/>
                  </a:lnTo>
                  <a:lnTo>
                    <a:pt x="18167" y="352"/>
                  </a:lnTo>
                  <a:lnTo>
                    <a:pt x="18211" y="439"/>
                  </a:lnTo>
                  <a:lnTo>
                    <a:pt x="16412" y="1273"/>
                  </a:lnTo>
                  <a:lnTo>
                    <a:pt x="16368" y="1317"/>
                  </a:lnTo>
                  <a:lnTo>
                    <a:pt x="16324" y="1405"/>
                  </a:lnTo>
                  <a:lnTo>
                    <a:pt x="16324" y="1449"/>
                  </a:lnTo>
                  <a:lnTo>
                    <a:pt x="16324" y="1536"/>
                  </a:lnTo>
                  <a:lnTo>
                    <a:pt x="16368" y="1580"/>
                  </a:lnTo>
                  <a:lnTo>
                    <a:pt x="16412" y="1624"/>
                  </a:lnTo>
                  <a:lnTo>
                    <a:pt x="16544" y="1624"/>
                  </a:lnTo>
                  <a:lnTo>
                    <a:pt x="18518" y="703"/>
                  </a:lnTo>
                  <a:lnTo>
                    <a:pt x="18606" y="615"/>
                  </a:lnTo>
                  <a:lnTo>
                    <a:pt x="18606" y="483"/>
                  </a:lnTo>
                  <a:lnTo>
                    <a:pt x="18430" y="88"/>
                  </a:lnTo>
                  <a:lnTo>
                    <a:pt x="1834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2" name="Google Shape;1202;p54"/>
            <p:cNvSpPr/>
            <p:nvPr/>
          </p:nvSpPr>
          <p:spPr>
            <a:xfrm>
              <a:off x="3631175" y="2837200"/>
              <a:ext cx="446500" cy="66925"/>
            </a:xfrm>
            <a:custGeom>
              <a:avLst/>
              <a:gdLst/>
              <a:ahLst/>
              <a:cxnLst/>
              <a:rect l="l" t="t" r="r" b="b"/>
              <a:pathLst>
                <a:path w="17860" h="2677" extrusionOk="0">
                  <a:moveTo>
                    <a:pt x="88" y="0"/>
                  </a:move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44" y="263"/>
                  </a:lnTo>
                  <a:lnTo>
                    <a:pt x="88" y="307"/>
                  </a:lnTo>
                  <a:lnTo>
                    <a:pt x="132" y="351"/>
                  </a:lnTo>
                  <a:lnTo>
                    <a:pt x="2940" y="922"/>
                  </a:lnTo>
                  <a:lnTo>
                    <a:pt x="7987" y="1668"/>
                  </a:lnTo>
                  <a:lnTo>
                    <a:pt x="11102" y="2326"/>
                  </a:lnTo>
                  <a:lnTo>
                    <a:pt x="14262" y="2677"/>
                  </a:lnTo>
                  <a:lnTo>
                    <a:pt x="17728" y="2677"/>
                  </a:lnTo>
                  <a:lnTo>
                    <a:pt x="17772" y="2633"/>
                  </a:lnTo>
                  <a:lnTo>
                    <a:pt x="17816" y="2589"/>
                  </a:lnTo>
                  <a:lnTo>
                    <a:pt x="17860" y="2501"/>
                  </a:lnTo>
                  <a:lnTo>
                    <a:pt x="17816" y="2458"/>
                  </a:lnTo>
                  <a:lnTo>
                    <a:pt x="17772" y="2414"/>
                  </a:lnTo>
                  <a:lnTo>
                    <a:pt x="17728" y="2370"/>
                  </a:lnTo>
                  <a:lnTo>
                    <a:pt x="17684" y="2326"/>
                  </a:lnTo>
                  <a:lnTo>
                    <a:pt x="14306" y="2326"/>
                  </a:lnTo>
                  <a:lnTo>
                    <a:pt x="11146" y="1975"/>
                  </a:lnTo>
                  <a:lnTo>
                    <a:pt x="8074" y="1317"/>
                  </a:lnTo>
                  <a:lnTo>
                    <a:pt x="2984" y="615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3" name="Google Shape;1203;p54"/>
            <p:cNvSpPr/>
            <p:nvPr/>
          </p:nvSpPr>
          <p:spPr>
            <a:xfrm>
              <a:off x="3229675" y="767150"/>
              <a:ext cx="275375" cy="654925"/>
            </a:xfrm>
            <a:custGeom>
              <a:avLst/>
              <a:gdLst/>
              <a:ahLst/>
              <a:cxnLst/>
              <a:rect l="l" t="t" r="r" b="b"/>
              <a:pathLst>
                <a:path w="11015" h="26197" extrusionOk="0">
                  <a:moveTo>
                    <a:pt x="10795" y="0"/>
                  </a:moveTo>
                  <a:lnTo>
                    <a:pt x="10707" y="44"/>
                  </a:lnTo>
                  <a:lnTo>
                    <a:pt x="9259" y="1536"/>
                  </a:lnTo>
                  <a:lnTo>
                    <a:pt x="9259" y="1580"/>
                  </a:lnTo>
                  <a:lnTo>
                    <a:pt x="7943" y="4564"/>
                  </a:lnTo>
                  <a:lnTo>
                    <a:pt x="7197" y="6319"/>
                  </a:lnTo>
                  <a:lnTo>
                    <a:pt x="5968" y="10180"/>
                  </a:lnTo>
                  <a:lnTo>
                    <a:pt x="4695" y="13384"/>
                  </a:lnTo>
                  <a:lnTo>
                    <a:pt x="3335" y="16104"/>
                  </a:lnTo>
                  <a:lnTo>
                    <a:pt x="2501" y="18210"/>
                  </a:lnTo>
                  <a:lnTo>
                    <a:pt x="1404" y="21896"/>
                  </a:lnTo>
                  <a:lnTo>
                    <a:pt x="0" y="25977"/>
                  </a:lnTo>
                  <a:lnTo>
                    <a:pt x="0" y="26065"/>
                  </a:lnTo>
                  <a:lnTo>
                    <a:pt x="0" y="26109"/>
                  </a:lnTo>
                  <a:lnTo>
                    <a:pt x="44" y="26153"/>
                  </a:lnTo>
                  <a:lnTo>
                    <a:pt x="88" y="26197"/>
                  </a:lnTo>
                  <a:lnTo>
                    <a:pt x="263" y="26197"/>
                  </a:lnTo>
                  <a:lnTo>
                    <a:pt x="307" y="26109"/>
                  </a:lnTo>
                  <a:lnTo>
                    <a:pt x="1755" y="21984"/>
                  </a:lnTo>
                  <a:lnTo>
                    <a:pt x="2852" y="18298"/>
                  </a:lnTo>
                  <a:lnTo>
                    <a:pt x="3642" y="16236"/>
                  </a:lnTo>
                  <a:lnTo>
                    <a:pt x="5046" y="13515"/>
                  </a:lnTo>
                  <a:lnTo>
                    <a:pt x="6143" y="10663"/>
                  </a:lnTo>
                  <a:lnTo>
                    <a:pt x="6275" y="10312"/>
                  </a:lnTo>
                  <a:lnTo>
                    <a:pt x="7548" y="6450"/>
                  </a:lnTo>
                  <a:lnTo>
                    <a:pt x="7548" y="6407"/>
                  </a:lnTo>
                  <a:lnTo>
                    <a:pt x="8294" y="4651"/>
                  </a:lnTo>
                  <a:lnTo>
                    <a:pt x="9566" y="1755"/>
                  </a:lnTo>
                  <a:lnTo>
                    <a:pt x="10970" y="307"/>
                  </a:lnTo>
                  <a:lnTo>
                    <a:pt x="11014" y="219"/>
                  </a:lnTo>
                  <a:lnTo>
                    <a:pt x="11014" y="176"/>
                  </a:lnTo>
                  <a:lnTo>
                    <a:pt x="11014" y="88"/>
                  </a:lnTo>
                  <a:lnTo>
                    <a:pt x="10970" y="44"/>
                  </a:lnTo>
                  <a:lnTo>
                    <a:pt x="1092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4" name="Google Shape;1204;p54"/>
            <p:cNvSpPr/>
            <p:nvPr/>
          </p:nvSpPr>
          <p:spPr>
            <a:xfrm>
              <a:off x="4717225" y="1245425"/>
              <a:ext cx="38425" cy="278675"/>
            </a:xfrm>
            <a:custGeom>
              <a:avLst/>
              <a:gdLst/>
              <a:ahLst/>
              <a:cxnLst/>
              <a:rect l="l" t="t" r="r" b="b"/>
              <a:pathLst>
                <a:path w="1537" h="11147" extrusionOk="0">
                  <a:moveTo>
                    <a:pt x="1317" y="1"/>
                  </a:moveTo>
                  <a:lnTo>
                    <a:pt x="1273" y="45"/>
                  </a:lnTo>
                  <a:lnTo>
                    <a:pt x="1229" y="89"/>
                  </a:lnTo>
                  <a:lnTo>
                    <a:pt x="1185" y="133"/>
                  </a:lnTo>
                  <a:lnTo>
                    <a:pt x="483" y="4126"/>
                  </a:lnTo>
                  <a:lnTo>
                    <a:pt x="0" y="7066"/>
                  </a:lnTo>
                  <a:lnTo>
                    <a:pt x="0" y="7109"/>
                  </a:lnTo>
                  <a:lnTo>
                    <a:pt x="132" y="8470"/>
                  </a:lnTo>
                  <a:lnTo>
                    <a:pt x="132" y="8514"/>
                  </a:lnTo>
                  <a:lnTo>
                    <a:pt x="878" y="10839"/>
                  </a:lnTo>
                  <a:lnTo>
                    <a:pt x="878" y="10971"/>
                  </a:lnTo>
                  <a:lnTo>
                    <a:pt x="878" y="11015"/>
                  </a:lnTo>
                  <a:lnTo>
                    <a:pt x="922" y="11103"/>
                  </a:lnTo>
                  <a:lnTo>
                    <a:pt x="1009" y="11146"/>
                  </a:lnTo>
                  <a:lnTo>
                    <a:pt x="1053" y="11146"/>
                  </a:lnTo>
                  <a:lnTo>
                    <a:pt x="1185" y="11103"/>
                  </a:lnTo>
                  <a:lnTo>
                    <a:pt x="1229" y="11059"/>
                  </a:lnTo>
                  <a:lnTo>
                    <a:pt x="1229" y="10971"/>
                  </a:lnTo>
                  <a:lnTo>
                    <a:pt x="1229" y="10795"/>
                  </a:lnTo>
                  <a:lnTo>
                    <a:pt x="1229" y="10752"/>
                  </a:lnTo>
                  <a:lnTo>
                    <a:pt x="483" y="8426"/>
                  </a:lnTo>
                  <a:lnTo>
                    <a:pt x="351" y="7109"/>
                  </a:lnTo>
                  <a:lnTo>
                    <a:pt x="834" y="4170"/>
                  </a:lnTo>
                  <a:lnTo>
                    <a:pt x="1536" y="220"/>
                  </a:lnTo>
                  <a:lnTo>
                    <a:pt x="1536" y="133"/>
                  </a:lnTo>
                  <a:lnTo>
                    <a:pt x="1492" y="89"/>
                  </a:lnTo>
                  <a:lnTo>
                    <a:pt x="1448" y="45"/>
                  </a:lnTo>
                  <a:lnTo>
                    <a:pt x="140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" name="Google Shape;1205;p54"/>
            <p:cNvSpPr/>
            <p:nvPr/>
          </p:nvSpPr>
          <p:spPr>
            <a:xfrm>
              <a:off x="4744650" y="1146700"/>
              <a:ext cx="39500" cy="377400"/>
            </a:xfrm>
            <a:custGeom>
              <a:avLst/>
              <a:gdLst/>
              <a:ahLst/>
              <a:cxnLst/>
              <a:rect l="l" t="t" r="r" b="b"/>
              <a:pathLst>
                <a:path w="1580" h="15096" extrusionOk="0">
                  <a:moveTo>
                    <a:pt x="483" y="1"/>
                  </a:moveTo>
                  <a:lnTo>
                    <a:pt x="395" y="45"/>
                  </a:lnTo>
                  <a:lnTo>
                    <a:pt x="351" y="45"/>
                  </a:lnTo>
                  <a:lnTo>
                    <a:pt x="307" y="132"/>
                  </a:lnTo>
                  <a:lnTo>
                    <a:pt x="264" y="176"/>
                  </a:lnTo>
                  <a:lnTo>
                    <a:pt x="307" y="264"/>
                  </a:lnTo>
                  <a:lnTo>
                    <a:pt x="1185" y="3204"/>
                  </a:lnTo>
                  <a:lnTo>
                    <a:pt x="1229" y="5091"/>
                  </a:lnTo>
                  <a:lnTo>
                    <a:pt x="439" y="8075"/>
                  </a:lnTo>
                  <a:lnTo>
                    <a:pt x="0" y="10707"/>
                  </a:lnTo>
                  <a:lnTo>
                    <a:pt x="0" y="10751"/>
                  </a:lnTo>
                  <a:lnTo>
                    <a:pt x="88" y="11892"/>
                  </a:lnTo>
                  <a:lnTo>
                    <a:pt x="88" y="11936"/>
                  </a:lnTo>
                  <a:lnTo>
                    <a:pt x="615" y="13647"/>
                  </a:lnTo>
                  <a:lnTo>
                    <a:pt x="439" y="14876"/>
                  </a:lnTo>
                  <a:lnTo>
                    <a:pt x="439" y="14964"/>
                  </a:lnTo>
                  <a:lnTo>
                    <a:pt x="483" y="15008"/>
                  </a:lnTo>
                  <a:lnTo>
                    <a:pt x="527" y="15052"/>
                  </a:lnTo>
                  <a:lnTo>
                    <a:pt x="615" y="15095"/>
                  </a:lnTo>
                  <a:lnTo>
                    <a:pt x="746" y="15052"/>
                  </a:lnTo>
                  <a:lnTo>
                    <a:pt x="790" y="14920"/>
                  </a:lnTo>
                  <a:lnTo>
                    <a:pt x="966" y="13647"/>
                  </a:lnTo>
                  <a:lnTo>
                    <a:pt x="966" y="13560"/>
                  </a:lnTo>
                  <a:lnTo>
                    <a:pt x="439" y="11848"/>
                  </a:lnTo>
                  <a:lnTo>
                    <a:pt x="351" y="10751"/>
                  </a:lnTo>
                  <a:lnTo>
                    <a:pt x="790" y="8162"/>
                  </a:lnTo>
                  <a:lnTo>
                    <a:pt x="1580" y="5135"/>
                  </a:lnTo>
                  <a:lnTo>
                    <a:pt x="1580" y="5091"/>
                  </a:lnTo>
                  <a:lnTo>
                    <a:pt x="1536" y="3160"/>
                  </a:lnTo>
                  <a:lnTo>
                    <a:pt x="1536" y="3116"/>
                  </a:lnTo>
                  <a:lnTo>
                    <a:pt x="615" y="132"/>
                  </a:lnTo>
                  <a:lnTo>
                    <a:pt x="571" y="88"/>
                  </a:lnTo>
                  <a:lnTo>
                    <a:pt x="527" y="45"/>
                  </a:lnTo>
                  <a:lnTo>
                    <a:pt x="483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6" name="Google Shape;1206;p54"/>
            <p:cNvSpPr/>
            <p:nvPr/>
          </p:nvSpPr>
          <p:spPr>
            <a:xfrm>
              <a:off x="4788525" y="1242150"/>
              <a:ext cx="43900" cy="303900"/>
            </a:xfrm>
            <a:custGeom>
              <a:avLst/>
              <a:gdLst/>
              <a:ahLst/>
              <a:cxnLst/>
              <a:rect l="l" t="t" r="r" b="b"/>
              <a:pathLst>
                <a:path w="1756" h="12156" extrusionOk="0">
                  <a:moveTo>
                    <a:pt x="1229" y="0"/>
                  </a:moveTo>
                  <a:lnTo>
                    <a:pt x="1141" y="44"/>
                  </a:lnTo>
                  <a:lnTo>
                    <a:pt x="1097" y="88"/>
                  </a:lnTo>
                  <a:lnTo>
                    <a:pt x="1054" y="132"/>
                  </a:lnTo>
                  <a:lnTo>
                    <a:pt x="1054" y="220"/>
                  </a:lnTo>
                  <a:lnTo>
                    <a:pt x="1405" y="2106"/>
                  </a:lnTo>
                  <a:lnTo>
                    <a:pt x="790" y="4388"/>
                  </a:lnTo>
                  <a:lnTo>
                    <a:pt x="483" y="6231"/>
                  </a:lnTo>
                  <a:lnTo>
                    <a:pt x="483" y="6275"/>
                  </a:lnTo>
                  <a:lnTo>
                    <a:pt x="878" y="8996"/>
                  </a:lnTo>
                  <a:lnTo>
                    <a:pt x="308" y="11277"/>
                  </a:lnTo>
                  <a:lnTo>
                    <a:pt x="0" y="11892"/>
                  </a:lnTo>
                  <a:lnTo>
                    <a:pt x="0" y="11980"/>
                  </a:lnTo>
                  <a:lnTo>
                    <a:pt x="0" y="12067"/>
                  </a:lnTo>
                  <a:lnTo>
                    <a:pt x="44" y="12111"/>
                  </a:lnTo>
                  <a:lnTo>
                    <a:pt x="88" y="12155"/>
                  </a:lnTo>
                  <a:lnTo>
                    <a:pt x="264" y="12155"/>
                  </a:lnTo>
                  <a:lnTo>
                    <a:pt x="351" y="12067"/>
                  </a:lnTo>
                  <a:lnTo>
                    <a:pt x="659" y="11409"/>
                  </a:lnTo>
                  <a:lnTo>
                    <a:pt x="659" y="11365"/>
                  </a:lnTo>
                  <a:lnTo>
                    <a:pt x="1229" y="9040"/>
                  </a:lnTo>
                  <a:lnTo>
                    <a:pt x="1229" y="8952"/>
                  </a:lnTo>
                  <a:lnTo>
                    <a:pt x="834" y="6231"/>
                  </a:lnTo>
                  <a:lnTo>
                    <a:pt x="1141" y="4432"/>
                  </a:lnTo>
                  <a:lnTo>
                    <a:pt x="1756" y="2150"/>
                  </a:lnTo>
                  <a:lnTo>
                    <a:pt x="1756" y="2063"/>
                  </a:lnTo>
                  <a:lnTo>
                    <a:pt x="1405" y="132"/>
                  </a:lnTo>
                  <a:lnTo>
                    <a:pt x="1405" y="88"/>
                  </a:lnTo>
                  <a:lnTo>
                    <a:pt x="1361" y="44"/>
                  </a:lnTo>
                  <a:lnTo>
                    <a:pt x="127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7" name="Google Shape;1207;p54"/>
            <p:cNvSpPr/>
            <p:nvPr/>
          </p:nvSpPr>
          <p:spPr>
            <a:xfrm>
              <a:off x="4784125" y="1313450"/>
              <a:ext cx="79025" cy="276475"/>
            </a:xfrm>
            <a:custGeom>
              <a:avLst/>
              <a:gdLst/>
              <a:ahLst/>
              <a:cxnLst/>
              <a:rect l="l" t="t" r="r" b="b"/>
              <a:pathLst>
                <a:path w="3161" h="11059" extrusionOk="0">
                  <a:moveTo>
                    <a:pt x="2897" y="0"/>
                  </a:moveTo>
                  <a:lnTo>
                    <a:pt x="2853" y="44"/>
                  </a:lnTo>
                  <a:lnTo>
                    <a:pt x="2809" y="132"/>
                  </a:lnTo>
                  <a:lnTo>
                    <a:pt x="1976" y="2809"/>
                  </a:lnTo>
                  <a:lnTo>
                    <a:pt x="1624" y="4301"/>
                  </a:lnTo>
                  <a:lnTo>
                    <a:pt x="1624" y="4345"/>
                  </a:lnTo>
                  <a:lnTo>
                    <a:pt x="1712" y="6758"/>
                  </a:lnTo>
                  <a:lnTo>
                    <a:pt x="1098" y="8513"/>
                  </a:lnTo>
                  <a:lnTo>
                    <a:pt x="45" y="10795"/>
                  </a:lnTo>
                  <a:lnTo>
                    <a:pt x="1" y="10883"/>
                  </a:lnTo>
                  <a:lnTo>
                    <a:pt x="45" y="10927"/>
                  </a:lnTo>
                  <a:lnTo>
                    <a:pt x="45" y="11014"/>
                  </a:lnTo>
                  <a:lnTo>
                    <a:pt x="133" y="11058"/>
                  </a:lnTo>
                  <a:lnTo>
                    <a:pt x="176" y="11058"/>
                  </a:lnTo>
                  <a:lnTo>
                    <a:pt x="308" y="11014"/>
                  </a:lnTo>
                  <a:lnTo>
                    <a:pt x="352" y="10971"/>
                  </a:lnTo>
                  <a:lnTo>
                    <a:pt x="1449" y="8645"/>
                  </a:lnTo>
                  <a:lnTo>
                    <a:pt x="2063" y="6846"/>
                  </a:lnTo>
                  <a:lnTo>
                    <a:pt x="2063" y="6758"/>
                  </a:lnTo>
                  <a:lnTo>
                    <a:pt x="1976" y="4388"/>
                  </a:lnTo>
                  <a:lnTo>
                    <a:pt x="2327" y="2897"/>
                  </a:lnTo>
                  <a:lnTo>
                    <a:pt x="3160" y="220"/>
                  </a:lnTo>
                  <a:lnTo>
                    <a:pt x="3160" y="132"/>
                  </a:lnTo>
                  <a:lnTo>
                    <a:pt x="3160" y="88"/>
                  </a:lnTo>
                  <a:lnTo>
                    <a:pt x="3116" y="44"/>
                  </a:lnTo>
                  <a:lnTo>
                    <a:pt x="3029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8" name="Google Shape;1208;p54"/>
            <p:cNvSpPr/>
            <p:nvPr/>
          </p:nvSpPr>
          <p:spPr>
            <a:xfrm>
              <a:off x="4800600" y="1323325"/>
              <a:ext cx="74600" cy="277575"/>
            </a:xfrm>
            <a:custGeom>
              <a:avLst/>
              <a:gdLst/>
              <a:ahLst/>
              <a:cxnLst/>
              <a:rect l="l" t="t" r="r" b="b"/>
              <a:pathLst>
                <a:path w="2984" h="11103" extrusionOk="0">
                  <a:moveTo>
                    <a:pt x="2721" y="0"/>
                  </a:moveTo>
                  <a:lnTo>
                    <a:pt x="2677" y="44"/>
                  </a:lnTo>
                  <a:lnTo>
                    <a:pt x="2677" y="132"/>
                  </a:lnTo>
                  <a:lnTo>
                    <a:pt x="2238" y="1756"/>
                  </a:lnTo>
                  <a:lnTo>
                    <a:pt x="2238" y="1799"/>
                  </a:lnTo>
                  <a:lnTo>
                    <a:pt x="2282" y="4388"/>
                  </a:lnTo>
                  <a:lnTo>
                    <a:pt x="1536" y="7285"/>
                  </a:lnTo>
                  <a:lnTo>
                    <a:pt x="44" y="10839"/>
                  </a:lnTo>
                  <a:lnTo>
                    <a:pt x="0" y="10927"/>
                  </a:lnTo>
                  <a:lnTo>
                    <a:pt x="44" y="10970"/>
                  </a:lnTo>
                  <a:lnTo>
                    <a:pt x="88" y="11014"/>
                  </a:lnTo>
                  <a:lnTo>
                    <a:pt x="132" y="11058"/>
                  </a:lnTo>
                  <a:lnTo>
                    <a:pt x="176" y="11102"/>
                  </a:lnTo>
                  <a:lnTo>
                    <a:pt x="307" y="11058"/>
                  </a:lnTo>
                  <a:lnTo>
                    <a:pt x="351" y="10970"/>
                  </a:lnTo>
                  <a:lnTo>
                    <a:pt x="1843" y="7372"/>
                  </a:lnTo>
                  <a:lnTo>
                    <a:pt x="1887" y="7372"/>
                  </a:lnTo>
                  <a:lnTo>
                    <a:pt x="2633" y="4432"/>
                  </a:lnTo>
                  <a:lnTo>
                    <a:pt x="2633" y="4388"/>
                  </a:lnTo>
                  <a:lnTo>
                    <a:pt x="2589" y="1843"/>
                  </a:lnTo>
                  <a:lnTo>
                    <a:pt x="2984" y="220"/>
                  </a:lnTo>
                  <a:lnTo>
                    <a:pt x="2984" y="132"/>
                  </a:lnTo>
                  <a:lnTo>
                    <a:pt x="2984" y="88"/>
                  </a:lnTo>
                  <a:lnTo>
                    <a:pt x="294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9" name="Google Shape;1209;p54"/>
            <p:cNvSpPr/>
            <p:nvPr/>
          </p:nvSpPr>
          <p:spPr>
            <a:xfrm>
              <a:off x="4826925" y="1334300"/>
              <a:ext cx="77900" cy="245750"/>
            </a:xfrm>
            <a:custGeom>
              <a:avLst/>
              <a:gdLst/>
              <a:ahLst/>
              <a:cxnLst/>
              <a:rect l="l" t="t" r="r" b="b"/>
              <a:pathLst>
                <a:path w="3116" h="9830" extrusionOk="0">
                  <a:moveTo>
                    <a:pt x="2896" y="0"/>
                  </a:moveTo>
                  <a:lnTo>
                    <a:pt x="2809" y="44"/>
                  </a:lnTo>
                  <a:lnTo>
                    <a:pt x="2765" y="88"/>
                  </a:lnTo>
                  <a:lnTo>
                    <a:pt x="2765" y="132"/>
                  </a:lnTo>
                  <a:lnTo>
                    <a:pt x="2019" y="4037"/>
                  </a:lnTo>
                  <a:lnTo>
                    <a:pt x="1097" y="7416"/>
                  </a:lnTo>
                  <a:lnTo>
                    <a:pt x="44" y="9522"/>
                  </a:lnTo>
                  <a:lnTo>
                    <a:pt x="0" y="9610"/>
                  </a:lnTo>
                  <a:lnTo>
                    <a:pt x="0" y="9654"/>
                  </a:lnTo>
                  <a:lnTo>
                    <a:pt x="0" y="9742"/>
                  </a:lnTo>
                  <a:lnTo>
                    <a:pt x="44" y="9785"/>
                  </a:lnTo>
                  <a:lnTo>
                    <a:pt x="176" y="9829"/>
                  </a:lnTo>
                  <a:lnTo>
                    <a:pt x="264" y="9785"/>
                  </a:lnTo>
                  <a:lnTo>
                    <a:pt x="307" y="9742"/>
                  </a:lnTo>
                  <a:lnTo>
                    <a:pt x="351" y="9698"/>
                  </a:lnTo>
                  <a:lnTo>
                    <a:pt x="1404" y="7548"/>
                  </a:lnTo>
                  <a:lnTo>
                    <a:pt x="2370" y="4125"/>
                  </a:lnTo>
                  <a:lnTo>
                    <a:pt x="3116" y="220"/>
                  </a:lnTo>
                  <a:lnTo>
                    <a:pt x="3116" y="132"/>
                  </a:lnTo>
                  <a:lnTo>
                    <a:pt x="3072" y="88"/>
                  </a:lnTo>
                  <a:lnTo>
                    <a:pt x="3028" y="44"/>
                  </a:lnTo>
                  <a:lnTo>
                    <a:pt x="294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0" name="Google Shape;1210;p54"/>
            <p:cNvSpPr/>
            <p:nvPr/>
          </p:nvSpPr>
          <p:spPr>
            <a:xfrm>
              <a:off x="4873000" y="1356225"/>
              <a:ext cx="89975" cy="206275"/>
            </a:xfrm>
            <a:custGeom>
              <a:avLst/>
              <a:gdLst/>
              <a:ahLst/>
              <a:cxnLst/>
              <a:rect l="l" t="t" r="r" b="b"/>
              <a:pathLst>
                <a:path w="3599" h="8251" extrusionOk="0">
                  <a:moveTo>
                    <a:pt x="3423" y="1"/>
                  </a:moveTo>
                  <a:lnTo>
                    <a:pt x="3335" y="45"/>
                  </a:lnTo>
                  <a:lnTo>
                    <a:pt x="3291" y="89"/>
                  </a:lnTo>
                  <a:lnTo>
                    <a:pt x="2326" y="1405"/>
                  </a:lnTo>
                  <a:lnTo>
                    <a:pt x="2326" y="1449"/>
                  </a:lnTo>
                  <a:lnTo>
                    <a:pt x="1361" y="4477"/>
                  </a:lnTo>
                  <a:lnTo>
                    <a:pt x="483" y="7109"/>
                  </a:lnTo>
                  <a:lnTo>
                    <a:pt x="0" y="7987"/>
                  </a:lnTo>
                  <a:lnTo>
                    <a:pt x="0" y="8075"/>
                  </a:lnTo>
                  <a:lnTo>
                    <a:pt x="0" y="8163"/>
                  </a:lnTo>
                  <a:lnTo>
                    <a:pt x="44" y="8206"/>
                  </a:lnTo>
                  <a:lnTo>
                    <a:pt x="88" y="8250"/>
                  </a:lnTo>
                  <a:lnTo>
                    <a:pt x="264" y="8250"/>
                  </a:lnTo>
                  <a:lnTo>
                    <a:pt x="307" y="8163"/>
                  </a:lnTo>
                  <a:lnTo>
                    <a:pt x="834" y="7285"/>
                  </a:lnTo>
                  <a:lnTo>
                    <a:pt x="834" y="7241"/>
                  </a:lnTo>
                  <a:lnTo>
                    <a:pt x="1712" y="4564"/>
                  </a:lnTo>
                  <a:lnTo>
                    <a:pt x="2633" y="1580"/>
                  </a:lnTo>
                  <a:lnTo>
                    <a:pt x="3598" y="308"/>
                  </a:lnTo>
                  <a:lnTo>
                    <a:pt x="3598" y="220"/>
                  </a:lnTo>
                  <a:lnTo>
                    <a:pt x="3598" y="176"/>
                  </a:lnTo>
                  <a:lnTo>
                    <a:pt x="3598" y="89"/>
                  </a:lnTo>
                  <a:lnTo>
                    <a:pt x="3555" y="45"/>
                  </a:lnTo>
                  <a:lnTo>
                    <a:pt x="346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1" name="Google Shape;1211;p54"/>
            <p:cNvSpPr/>
            <p:nvPr/>
          </p:nvSpPr>
          <p:spPr>
            <a:xfrm>
              <a:off x="4878475" y="1401200"/>
              <a:ext cx="130575" cy="183225"/>
            </a:xfrm>
            <a:custGeom>
              <a:avLst/>
              <a:gdLst/>
              <a:ahLst/>
              <a:cxnLst/>
              <a:rect l="l" t="t" r="r" b="b"/>
              <a:pathLst>
                <a:path w="5223" h="7329" extrusionOk="0">
                  <a:moveTo>
                    <a:pt x="5003" y="1"/>
                  </a:moveTo>
                  <a:lnTo>
                    <a:pt x="4915" y="45"/>
                  </a:lnTo>
                  <a:lnTo>
                    <a:pt x="1975" y="3204"/>
                  </a:lnTo>
                  <a:lnTo>
                    <a:pt x="1931" y="3292"/>
                  </a:lnTo>
                  <a:lnTo>
                    <a:pt x="1010" y="5442"/>
                  </a:lnTo>
                  <a:lnTo>
                    <a:pt x="45" y="7066"/>
                  </a:lnTo>
                  <a:lnTo>
                    <a:pt x="1" y="7153"/>
                  </a:lnTo>
                  <a:lnTo>
                    <a:pt x="1" y="7197"/>
                  </a:lnTo>
                  <a:lnTo>
                    <a:pt x="45" y="7285"/>
                  </a:lnTo>
                  <a:lnTo>
                    <a:pt x="88" y="7329"/>
                  </a:lnTo>
                  <a:lnTo>
                    <a:pt x="264" y="7329"/>
                  </a:lnTo>
                  <a:lnTo>
                    <a:pt x="352" y="7241"/>
                  </a:lnTo>
                  <a:lnTo>
                    <a:pt x="1317" y="5618"/>
                  </a:lnTo>
                  <a:lnTo>
                    <a:pt x="2239" y="3424"/>
                  </a:lnTo>
                  <a:lnTo>
                    <a:pt x="5179" y="264"/>
                  </a:lnTo>
                  <a:lnTo>
                    <a:pt x="5222" y="220"/>
                  </a:lnTo>
                  <a:lnTo>
                    <a:pt x="5222" y="133"/>
                  </a:lnTo>
                  <a:lnTo>
                    <a:pt x="5222" y="89"/>
                  </a:lnTo>
                  <a:lnTo>
                    <a:pt x="5179" y="45"/>
                  </a:lnTo>
                  <a:lnTo>
                    <a:pt x="513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2" name="Google Shape;1212;p54"/>
            <p:cNvSpPr/>
            <p:nvPr/>
          </p:nvSpPr>
          <p:spPr>
            <a:xfrm>
              <a:off x="4888350" y="1411075"/>
              <a:ext cx="178850" cy="188725"/>
            </a:xfrm>
            <a:custGeom>
              <a:avLst/>
              <a:gdLst/>
              <a:ahLst/>
              <a:cxnLst/>
              <a:rect l="l" t="t" r="r" b="b"/>
              <a:pathLst>
                <a:path w="7154" h="7549" extrusionOk="0">
                  <a:moveTo>
                    <a:pt x="6934" y="1"/>
                  </a:moveTo>
                  <a:lnTo>
                    <a:pt x="6846" y="45"/>
                  </a:lnTo>
                  <a:lnTo>
                    <a:pt x="5003" y="1493"/>
                  </a:lnTo>
                  <a:lnTo>
                    <a:pt x="4959" y="1537"/>
                  </a:lnTo>
                  <a:lnTo>
                    <a:pt x="2809" y="4345"/>
                  </a:lnTo>
                  <a:lnTo>
                    <a:pt x="2019" y="4915"/>
                  </a:lnTo>
                  <a:lnTo>
                    <a:pt x="1975" y="4959"/>
                  </a:lnTo>
                  <a:lnTo>
                    <a:pt x="44" y="7241"/>
                  </a:lnTo>
                  <a:lnTo>
                    <a:pt x="1" y="7329"/>
                  </a:lnTo>
                  <a:lnTo>
                    <a:pt x="1" y="7373"/>
                  </a:lnTo>
                  <a:lnTo>
                    <a:pt x="1" y="7460"/>
                  </a:lnTo>
                  <a:lnTo>
                    <a:pt x="44" y="7504"/>
                  </a:lnTo>
                  <a:lnTo>
                    <a:pt x="176" y="7548"/>
                  </a:lnTo>
                  <a:lnTo>
                    <a:pt x="220" y="7548"/>
                  </a:lnTo>
                  <a:lnTo>
                    <a:pt x="308" y="7504"/>
                  </a:lnTo>
                  <a:lnTo>
                    <a:pt x="2238" y="5179"/>
                  </a:lnTo>
                  <a:lnTo>
                    <a:pt x="3028" y="4652"/>
                  </a:lnTo>
                  <a:lnTo>
                    <a:pt x="3072" y="4608"/>
                  </a:lnTo>
                  <a:lnTo>
                    <a:pt x="5222" y="1756"/>
                  </a:lnTo>
                  <a:lnTo>
                    <a:pt x="7065" y="308"/>
                  </a:lnTo>
                  <a:lnTo>
                    <a:pt x="7109" y="264"/>
                  </a:lnTo>
                  <a:lnTo>
                    <a:pt x="7153" y="176"/>
                  </a:lnTo>
                  <a:lnTo>
                    <a:pt x="7153" y="132"/>
                  </a:lnTo>
                  <a:lnTo>
                    <a:pt x="7109" y="45"/>
                  </a:lnTo>
                  <a:lnTo>
                    <a:pt x="706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3" name="Google Shape;1213;p54"/>
            <p:cNvSpPr/>
            <p:nvPr/>
          </p:nvSpPr>
          <p:spPr>
            <a:xfrm>
              <a:off x="4890550" y="1412175"/>
              <a:ext cx="208450" cy="215050"/>
            </a:xfrm>
            <a:custGeom>
              <a:avLst/>
              <a:gdLst/>
              <a:ahLst/>
              <a:cxnLst/>
              <a:rect l="l" t="t" r="r" b="b"/>
              <a:pathLst>
                <a:path w="8338" h="8602" extrusionOk="0">
                  <a:moveTo>
                    <a:pt x="8074" y="1"/>
                  </a:moveTo>
                  <a:lnTo>
                    <a:pt x="8030" y="45"/>
                  </a:lnTo>
                  <a:lnTo>
                    <a:pt x="7987" y="132"/>
                  </a:lnTo>
                  <a:lnTo>
                    <a:pt x="7021" y="3774"/>
                  </a:lnTo>
                  <a:lnTo>
                    <a:pt x="5880" y="5179"/>
                  </a:lnTo>
                  <a:lnTo>
                    <a:pt x="4652" y="5705"/>
                  </a:lnTo>
                  <a:lnTo>
                    <a:pt x="571" y="7943"/>
                  </a:lnTo>
                  <a:lnTo>
                    <a:pt x="88" y="8294"/>
                  </a:lnTo>
                  <a:lnTo>
                    <a:pt x="44" y="8338"/>
                  </a:lnTo>
                  <a:lnTo>
                    <a:pt x="0" y="8426"/>
                  </a:lnTo>
                  <a:lnTo>
                    <a:pt x="0" y="8470"/>
                  </a:lnTo>
                  <a:lnTo>
                    <a:pt x="44" y="8557"/>
                  </a:lnTo>
                  <a:lnTo>
                    <a:pt x="132" y="8601"/>
                  </a:lnTo>
                  <a:lnTo>
                    <a:pt x="307" y="8601"/>
                  </a:lnTo>
                  <a:lnTo>
                    <a:pt x="746" y="8250"/>
                  </a:lnTo>
                  <a:lnTo>
                    <a:pt x="4783" y="6056"/>
                  </a:lnTo>
                  <a:lnTo>
                    <a:pt x="6056" y="5486"/>
                  </a:lnTo>
                  <a:lnTo>
                    <a:pt x="6144" y="5442"/>
                  </a:lnTo>
                  <a:lnTo>
                    <a:pt x="7328" y="3950"/>
                  </a:lnTo>
                  <a:lnTo>
                    <a:pt x="7328" y="3906"/>
                  </a:lnTo>
                  <a:lnTo>
                    <a:pt x="8338" y="220"/>
                  </a:lnTo>
                  <a:lnTo>
                    <a:pt x="8338" y="132"/>
                  </a:lnTo>
                  <a:lnTo>
                    <a:pt x="8338" y="88"/>
                  </a:lnTo>
                  <a:lnTo>
                    <a:pt x="8294" y="45"/>
                  </a:lnTo>
                  <a:lnTo>
                    <a:pt x="820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4" name="Google Shape;1214;p54"/>
            <p:cNvSpPr/>
            <p:nvPr/>
          </p:nvSpPr>
          <p:spPr>
            <a:xfrm>
              <a:off x="4878475" y="1464825"/>
              <a:ext cx="342300" cy="254550"/>
            </a:xfrm>
            <a:custGeom>
              <a:avLst/>
              <a:gdLst/>
              <a:ahLst/>
              <a:cxnLst/>
              <a:rect l="l" t="t" r="r" b="b"/>
              <a:pathLst>
                <a:path w="13692" h="10182" extrusionOk="0">
                  <a:moveTo>
                    <a:pt x="13560" y="1"/>
                  </a:moveTo>
                  <a:lnTo>
                    <a:pt x="13472" y="45"/>
                  </a:lnTo>
                  <a:lnTo>
                    <a:pt x="11805" y="571"/>
                  </a:lnTo>
                  <a:lnTo>
                    <a:pt x="11761" y="615"/>
                  </a:lnTo>
                  <a:lnTo>
                    <a:pt x="11410" y="879"/>
                  </a:lnTo>
                  <a:lnTo>
                    <a:pt x="11366" y="966"/>
                  </a:lnTo>
                  <a:lnTo>
                    <a:pt x="10795" y="2195"/>
                  </a:lnTo>
                  <a:lnTo>
                    <a:pt x="8119" y="5223"/>
                  </a:lnTo>
                  <a:lnTo>
                    <a:pt x="6890" y="6276"/>
                  </a:lnTo>
                  <a:lnTo>
                    <a:pt x="5266" y="7285"/>
                  </a:lnTo>
                  <a:lnTo>
                    <a:pt x="1142" y="9172"/>
                  </a:lnTo>
                  <a:lnTo>
                    <a:pt x="1098" y="9172"/>
                  </a:lnTo>
                  <a:lnTo>
                    <a:pt x="88" y="9874"/>
                  </a:lnTo>
                  <a:lnTo>
                    <a:pt x="45" y="9918"/>
                  </a:lnTo>
                  <a:lnTo>
                    <a:pt x="1" y="9962"/>
                  </a:lnTo>
                  <a:lnTo>
                    <a:pt x="1" y="10050"/>
                  </a:lnTo>
                  <a:lnTo>
                    <a:pt x="45" y="10093"/>
                  </a:lnTo>
                  <a:lnTo>
                    <a:pt x="88" y="10137"/>
                  </a:lnTo>
                  <a:lnTo>
                    <a:pt x="176" y="10181"/>
                  </a:lnTo>
                  <a:lnTo>
                    <a:pt x="264" y="10137"/>
                  </a:lnTo>
                  <a:lnTo>
                    <a:pt x="1273" y="9479"/>
                  </a:lnTo>
                  <a:lnTo>
                    <a:pt x="5442" y="7592"/>
                  </a:lnTo>
                  <a:lnTo>
                    <a:pt x="5486" y="7592"/>
                  </a:lnTo>
                  <a:lnTo>
                    <a:pt x="7065" y="6583"/>
                  </a:lnTo>
                  <a:lnTo>
                    <a:pt x="7109" y="6539"/>
                  </a:lnTo>
                  <a:lnTo>
                    <a:pt x="8382" y="5486"/>
                  </a:lnTo>
                  <a:lnTo>
                    <a:pt x="8382" y="5442"/>
                  </a:lnTo>
                  <a:lnTo>
                    <a:pt x="11102" y="2414"/>
                  </a:lnTo>
                  <a:lnTo>
                    <a:pt x="11102" y="2370"/>
                  </a:lnTo>
                  <a:lnTo>
                    <a:pt x="11673" y="1142"/>
                  </a:lnTo>
                  <a:lnTo>
                    <a:pt x="11936" y="922"/>
                  </a:lnTo>
                  <a:lnTo>
                    <a:pt x="13604" y="352"/>
                  </a:lnTo>
                  <a:lnTo>
                    <a:pt x="13647" y="308"/>
                  </a:lnTo>
                  <a:lnTo>
                    <a:pt x="13691" y="264"/>
                  </a:lnTo>
                  <a:lnTo>
                    <a:pt x="13691" y="220"/>
                  </a:lnTo>
                  <a:lnTo>
                    <a:pt x="13691" y="133"/>
                  </a:lnTo>
                  <a:lnTo>
                    <a:pt x="13647" y="89"/>
                  </a:lnTo>
                  <a:lnTo>
                    <a:pt x="13604" y="45"/>
                  </a:lnTo>
                  <a:lnTo>
                    <a:pt x="1356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5" name="Google Shape;1215;p54"/>
            <p:cNvSpPr/>
            <p:nvPr/>
          </p:nvSpPr>
          <p:spPr>
            <a:xfrm>
              <a:off x="5782425" y="1462650"/>
              <a:ext cx="54875" cy="228200"/>
            </a:xfrm>
            <a:custGeom>
              <a:avLst/>
              <a:gdLst/>
              <a:ahLst/>
              <a:cxnLst/>
              <a:rect l="l" t="t" r="r" b="b"/>
              <a:pathLst>
                <a:path w="2195" h="9128" extrusionOk="0">
                  <a:moveTo>
                    <a:pt x="88" y="0"/>
                  </a:moveTo>
                  <a:lnTo>
                    <a:pt x="44" y="44"/>
                  </a:lnTo>
                  <a:lnTo>
                    <a:pt x="0" y="88"/>
                  </a:lnTo>
                  <a:lnTo>
                    <a:pt x="0" y="176"/>
                  </a:lnTo>
                  <a:lnTo>
                    <a:pt x="0" y="263"/>
                  </a:lnTo>
                  <a:lnTo>
                    <a:pt x="44" y="307"/>
                  </a:lnTo>
                  <a:lnTo>
                    <a:pt x="1448" y="1755"/>
                  </a:lnTo>
                  <a:lnTo>
                    <a:pt x="1843" y="2940"/>
                  </a:lnTo>
                  <a:lnTo>
                    <a:pt x="1229" y="5924"/>
                  </a:lnTo>
                  <a:lnTo>
                    <a:pt x="1053" y="8908"/>
                  </a:lnTo>
                  <a:lnTo>
                    <a:pt x="1053" y="8996"/>
                  </a:lnTo>
                  <a:lnTo>
                    <a:pt x="1097" y="9040"/>
                  </a:lnTo>
                  <a:lnTo>
                    <a:pt x="1141" y="9083"/>
                  </a:lnTo>
                  <a:lnTo>
                    <a:pt x="1229" y="9127"/>
                  </a:lnTo>
                  <a:lnTo>
                    <a:pt x="1360" y="9083"/>
                  </a:lnTo>
                  <a:lnTo>
                    <a:pt x="1404" y="8952"/>
                  </a:lnTo>
                  <a:lnTo>
                    <a:pt x="1580" y="5968"/>
                  </a:lnTo>
                  <a:lnTo>
                    <a:pt x="2194" y="2984"/>
                  </a:lnTo>
                  <a:lnTo>
                    <a:pt x="2194" y="2896"/>
                  </a:lnTo>
                  <a:lnTo>
                    <a:pt x="1755" y="1624"/>
                  </a:lnTo>
                  <a:lnTo>
                    <a:pt x="1712" y="1536"/>
                  </a:lnTo>
                  <a:lnTo>
                    <a:pt x="307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6" name="Google Shape;1216;p54"/>
            <p:cNvSpPr/>
            <p:nvPr/>
          </p:nvSpPr>
          <p:spPr>
            <a:xfrm>
              <a:off x="4857625" y="1459350"/>
              <a:ext cx="669225" cy="314875"/>
            </a:xfrm>
            <a:custGeom>
              <a:avLst/>
              <a:gdLst/>
              <a:ahLst/>
              <a:cxnLst/>
              <a:rect l="l" t="t" r="r" b="b"/>
              <a:pathLst>
                <a:path w="26769" h="12595" extrusionOk="0">
                  <a:moveTo>
                    <a:pt x="26549" y="1"/>
                  </a:moveTo>
                  <a:lnTo>
                    <a:pt x="22643" y="1054"/>
                  </a:lnTo>
                  <a:lnTo>
                    <a:pt x="18036" y="2238"/>
                  </a:lnTo>
                  <a:lnTo>
                    <a:pt x="16105" y="2633"/>
                  </a:lnTo>
                  <a:lnTo>
                    <a:pt x="16017" y="2677"/>
                  </a:lnTo>
                  <a:lnTo>
                    <a:pt x="14657" y="3994"/>
                  </a:lnTo>
                  <a:lnTo>
                    <a:pt x="12463" y="4345"/>
                  </a:lnTo>
                  <a:lnTo>
                    <a:pt x="12375" y="4389"/>
                  </a:lnTo>
                  <a:lnTo>
                    <a:pt x="10137" y="6934"/>
                  </a:lnTo>
                  <a:lnTo>
                    <a:pt x="8558" y="8162"/>
                  </a:lnTo>
                  <a:lnTo>
                    <a:pt x="6320" y="9391"/>
                  </a:lnTo>
                  <a:lnTo>
                    <a:pt x="1844" y="11409"/>
                  </a:lnTo>
                  <a:lnTo>
                    <a:pt x="220" y="12112"/>
                  </a:lnTo>
                  <a:lnTo>
                    <a:pt x="133" y="12155"/>
                  </a:lnTo>
                  <a:lnTo>
                    <a:pt x="1" y="12331"/>
                  </a:lnTo>
                  <a:lnTo>
                    <a:pt x="1" y="12375"/>
                  </a:lnTo>
                  <a:lnTo>
                    <a:pt x="1" y="12463"/>
                  </a:lnTo>
                  <a:lnTo>
                    <a:pt x="1" y="12506"/>
                  </a:lnTo>
                  <a:lnTo>
                    <a:pt x="45" y="12594"/>
                  </a:lnTo>
                  <a:lnTo>
                    <a:pt x="220" y="12594"/>
                  </a:lnTo>
                  <a:lnTo>
                    <a:pt x="308" y="12550"/>
                  </a:lnTo>
                  <a:lnTo>
                    <a:pt x="396" y="12419"/>
                  </a:lnTo>
                  <a:lnTo>
                    <a:pt x="1976" y="11760"/>
                  </a:lnTo>
                  <a:lnTo>
                    <a:pt x="6451" y="9742"/>
                  </a:lnTo>
                  <a:lnTo>
                    <a:pt x="8733" y="8469"/>
                  </a:lnTo>
                  <a:lnTo>
                    <a:pt x="8777" y="8426"/>
                  </a:lnTo>
                  <a:lnTo>
                    <a:pt x="10357" y="7197"/>
                  </a:lnTo>
                  <a:lnTo>
                    <a:pt x="10401" y="7197"/>
                  </a:lnTo>
                  <a:lnTo>
                    <a:pt x="12595" y="4696"/>
                  </a:lnTo>
                  <a:lnTo>
                    <a:pt x="14789" y="4301"/>
                  </a:lnTo>
                  <a:lnTo>
                    <a:pt x="14876" y="4257"/>
                  </a:lnTo>
                  <a:lnTo>
                    <a:pt x="16237" y="2984"/>
                  </a:lnTo>
                  <a:lnTo>
                    <a:pt x="18124" y="2546"/>
                  </a:lnTo>
                  <a:lnTo>
                    <a:pt x="22731" y="1405"/>
                  </a:lnTo>
                  <a:lnTo>
                    <a:pt x="26636" y="352"/>
                  </a:lnTo>
                  <a:lnTo>
                    <a:pt x="26680" y="308"/>
                  </a:lnTo>
                  <a:lnTo>
                    <a:pt x="26724" y="264"/>
                  </a:lnTo>
                  <a:lnTo>
                    <a:pt x="26768" y="176"/>
                  </a:lnTo>
                  <a:lnTo>
                    <a:pt x="26768" y="132"/>
                  </a:lnTo>
                  <a:lnTo>
                    <a:pt x="26724" y="44"/>
                  </a:lnTo>
                  <a:lnTo>
                    <a:pt x="2668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7" name="Google Shape;1217;p54"/>
            <p:cNvSpPr/>
            <p:nvPr/>
          </p:nvSpPr>
          <p:spPr>
            <a:xfrm>
              <a:off x="4825825" y="1509825"/>
              <a:ext cx="970875" cy="323625"/>
            </a:xfrm>
            <a:custGeom>
              <a:avLst/>
              <a:gdLst/>
              <a:ahLst/>
              <a:cxnLst/>
              <a:rect l="l" t="t" r="r" b="b"/>
              <a:pathLst>
                <a:path w="38835" h="12945" extrusionOk="0">
                  <a:moveTo>
                    <a:pt x="34403" y="0"/>
                  </a:moveTo>
                  <a:lnTo>
                    <a:pt x="31902" y="219"/>
                  </a:lnTo>
                  <a:lnTo>
                    <a:pt x="31858" y="219"/>
                  </a:lnTo>
                  <a:lnTo>
                    <a:pt x="27821" y="1185"/>
                  </a:lnTo>
                  <a:lnTo>
                    <a:pt x="23871" y="1931"/>
                  </a:lnTo>
                  <a:lnTo>
                    <a:pt x="21195" y="2282"/>
                  </a:lnTo>
                  <a:lnTo>
                    <a:pt x="21151" y="2282"/>
                  </a:lnTo>
                  <a:lnTo>
                    <a:pt x="19659" y="3159"/>
                  </a:lnTo>
                  <a:lnTo>
                    <a:pt x="15534" y="3861"/>
                  </a:lnTo>
                  <a:lnTo>
                    <a:pt x="15446" y="3905"/>
                  </a:lnTo>
                  <a:lnTo>
                    <a:pt x="12813" y="6407"/>
                  </a:lnTo>
                  <a:lnTo>
                    <a:pt x="11760" y="7153"/>
                  </a:lnTo>
                  <a:lnTo>
                    <a:pt x="10663" y="7855"/>
                  </a:lnTo>
                  <a:lnTo>
                    <a:pt x="9566" y="8513"/>
                  </a:lnTo>
                  <a:lnTo>
                    <a:pt x="8425" y="9083"/>
                  </a:lnTo>
                  <a:lnTo>
                    <a:pt x="7241" y="9610"/>
                  </a:lnTo>
                  <a:lnTo>
                    <a:pt x="6056" y="10136"/>
                  </a:lnTo>
                  <a:lnTo>
                    <a:pt x="3642" y="11058"/>
                  </a:lnTo>
                  <a:lnTo>
                    <a:pt x="1931" y="11760"/>
                  </a:lnTo>
                  <a:lnTo>
                    <a:pt x="176" y="12462"/>
                  </a:lnTo>
                  <a:lnTo>
                    <a:pt x="88" y="12550"/>
                  </a:lnTo>
                  <a:lnTo>
                    <a:pt x="0" y="12638"/>
                  </a:lnTo>
                  <a:lnTo>
                    <a:pt x="0" y="12725"/>
                  </a:lnTo>
                  <a:lnTo>
                    <a:pt x="0" y="12769"/>
                  </a:lnTo>
                  <a:lnTo>
                    <a:pt x="0" y="12857"/>
                  </a:lnTo>
                  <a:lnTo>
                    <a:pt x="44" y="12901"/>
                  </a:lnTo>
                  <a:lnTo>
                    <a:pt x="176" y="12945"/>
                  </a:lnTo>
                  <a:lnTo>
                    <a:pt x="220" y="12901"/>
                  </a:lnTo>
                  <a:lnTo>
                    <a:pt x="308" y="12857"/>
                  </a:lnTo>
                  <a:lnTo>
                    <a:pt x="351" y="12769"/>
                  </a:lnTo>
                  <a:lnTo>
                    <a:pt x="2063" y="12067"/>
                  </a:lnTo>
                  <a:lnTo>
                    <a:pt x="3774" y="11409"/>
                  </a:lnTo>
                  <a:lnTo>
                    <a:pt x="6188" y="10444"/>
                  </a:lnTo>
                  <a:lnTo>
                    <a:pt x="7372" y="9917"/>
                  </a:lnTo>
                  <a:lnTo>
                    <a:pt x="8557" y="9390"/>
                  </a:lnTo>
                  <a:lnTo>
                    <a:pt x="9742" y="8776"/>
                  </a:lnTo>
                  <a:lnTo>
                    <a:pt x="10883" y="8162"/>
                  </a:lnTo>
                  <a:lnTo>
                    <a:pt x="11980" y="7460"/>
                  </a:lnTo>
                  <a:lnTo>
                    <a:pt x="13033" y="6670"/>
                  </a:lnTo>
                  <a:lnTo>
                    <a:pt x="15622" y="4169"/>
                  </a:lnTo>
                  <a:lnTo>
                    <a:pt x="19747" y="3510"/>
                  </a:lnTo>
                  <a:lnTo>
                    <a:pt x="19790" y="3467"/>
                  </a:lnTo>
                  <a:lnTo>
                    <a:pt x="21282" y="2589"/>
                  </a:lnTo>
                  <a:lnTo>
                    <a:pt x="23915" y="2238"/>
                  </a:lnTo>
                  <a:lnTo>
                    <a:pt x="27908" y="1492"/>
                  </a:lnTo>
                  <a:lnTo>
                    <a:pt x="31945" y="570"/>
                  </a:lnTo>
                  <a:lnTo>
                    <a:pt x="34403" y="351"/>
                  </a:lnTo>
                  <a:lnTo>
                    <a:pt x="36816" y="746"/>
                  </a:lnTo>
                  <a:lnTo>
                    <a:pt x="38001" y="1273"/>
                  </a:lnTo>
                  <a:lnTo>
                    <a:pt x="38440" y="1843"/>
                  </a:lnTo>
                  <a:lnTo>
                    <a:pt x="38484" y="3598"/>
                  </a:lnTo>
                  <a:lnTo>
                    <a:pt x="38484" y="3686"/>
                  </a:lnTo>
                  <a:lnTo>
                    <a:pt x="38527" y="3730"/>
                  </a:lnTo>
                  <a:lnTo>
                    <a:pt x="38571" y="3774"/>
                  </a:lnTo>
                  <a:lnTo>
                    <a:pt x="38703" y="3774"/>
                  </a:lnTo>
                  <a:lnTo>
                    <a:pt x="38791" y="3730"/>
                  </a:lnTo>
                  <a:lnTo>
                    <a:pt x="38791" y="3686"/>
                  </a:lnTo>
                  <a:lnTo>
                    <a:pt x="38835" y="3598"/>
                  </a:lnTo>
                  <a:lnTo>
                    <a:pt x="38791" y="1799"/>
                  </a:lnTo>
                  <a:lnTo>
                    <a:pt x="38747" y="1711"/>
                  </a:lnTo>
                  <a:lnTo>
                    <a:pt x="38264" y="1009"/>
                  </a:lnTo>
                  <a:lnTo>
                    <a:pt x="38220" y="965"/>
                  </a:lnTo>
                  <a:lnTo>
                    <a:pt x="36948" y="439"/>
                  </a:lnTo>
                  <a:lnTo>
                    <a:pt x="36904" y="395"/>
                  </a:lnTo>
                  <a:lnTo>
                    <a:pt x="3444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8" name="Google Shape;1218;p54"/>
            <p:cNvSpPr/>
            <p:nvPr/>
          </p:nvSpPr>
          <p:spPr>
            <a:xfrm>
              <a:off x="4788525" y="1581125"/>
              <a:ext cx="993925" cy="304975"/>
            </a:xfrm>
            <a:custGeom>
              <a:avLst/>
              <a:gdLst/>
              <a:ahLst/>
              <a:cxnLst/>
              <a:rect l="l" t="t" r="r" b="b"/>
              <a:pathLst>
                <a:path w="39757" h="12199" extrusionOk="0">
                  <a:moveTo>
                    <a:pt x="35588" y="0"/>
                  </a:moveTo>
                  <a:lnTo>
                    <a:pt x="29883" y="790"/>
                  </a:lnTo>
                  <a:lnTo>
                    <a:pt x="26460" y="1009"/>
                  </a:lnTo>
                  <a:lnTo>
                    <a:pt x="26417" y="1009"/>
                  </a:lnTo>
                  <a:lnTo>
                    <a:pt x="24486" y="1712"/>
                  </a:lnTo>
                  <a:lnTo>
                    <a:pt x="19791" y="2326"/>
                  </a:lnTo>
                  <a:lnTo>
                    <a:pt x="18123" y="2677"/>
                  </a:lnTo>
                  <a:lnTo>
                    <a:pt x="18035" y="2721"/>
                  </a:lnTo>
                  <a:lnTo>
                    <a:pt x="15666" y="5046"/>
                  </a:lnTo>
                  <a:lnTo>
                    <a:pt x="15008" y="5573"/>
                  </a:lnTo>
                  <a:lnTo>
                    <a:pt x="14262" y="6056"/>
                  </a:lnTo>
                  <a:lnTo>
                    <a:pt x="13428" y="6538"/>
                  </a:lnTo>
                  <a:lnTo>
                    <a:pt x="12594" y="6977"/>
                  </a:lnTo>
                  <a:lnTo>
                    <a:pt x="11673" y="7416"/>
                  </a:lnTo>
                  <a:lnTo>
                    <a:pt x="10751" y="7855"/>
                  </a:lnTo>
                  <a:lnTo>
                    <a:pt x="8820" y="8689"/>
                  </a:lnTo>
                  <a:lnTo>
                    <a:pt x="6846" y="9478"/>
                  </a:lnTo>
                  <a:lnTo>
                    <a:pt x="4827" y="10180"/>
                  </a:lnTo>
                  <a:lnTo>
                    <a:pt x="1054" y="11497"/>
                  </a:lnTo>
                  <a:lnTo>
                    <a:pt x="176" y="11760"/>
                  </a:lnTo>
                  <a:lnTo>
                    <a:pt x="88" y="11848"/>
                  </a:lnTo>
                  <a:lnTo>
                    <a:pt x="0" y="11936"/>
                  </a:lnTo>
                  <a:lnTo>
                    <a:pt x="0" y="11980"/>
                  </a:lnTo>
                  <a:lnTo>
                    <a:pt x="0" y="12067"/>
                  </a:lnTo>
                  <a:lnTo>
                    <a:pt x="0" y="12111"/>
                  </a:lnTo>
                  <a:lnTo>
                    <a:pt x="44" y="12155"/>
                  </a:lnTo>
                  <a:lnTo>
                    <a:pt x="176" y="12199"/>
                  </a:lnTo>
                  <a:lnTo>
                    <a:pt x="220" y="12155"/>
                  </a:lnTo>
                  <a:lnTo>
                    <a:pt x="308" y="12111"/>
                  </a:lnTo>
                  <a:lnTo>
                    <a:pt x="1141" y="11804"/>
                  </a:lnTo>
                  <a:lnTo>
                    <a:pt x="4959" y="10532"/>
                  </a:lnTo>
                  <a:lnTo>
                    <a:pt x="6977" y="9786"/>
                  </a:lnTo>
                  <a:lnTo>
                    <a:pt x="8996" y="8996"/>
                  </a:lnTo>
                  <a:lnTo>
                    <a:pt x="10927" y="8162"/>
                  </a:lnTo>
                  <a:lnTo>
                    <a:pt x="11892" y="7723"/>
                  </a:lnTo>
                  <a:lnTo>
                    <a:pt x="12770" y="7284"/>
                  </a:lnTo>
                  <a:lnTo>
                    <a:pt x="13647" y="6802"/>
                  </a:lnTo>
                  <a:lnTo>
                    <a:pt x="14437" y="6319"/>
                  </a:lnTo>
                  <a:lnTo>
                    <a:pt x="15227" y="5836"/>
                  </a:lnTo>
                  <a:lnTo>
                    <a:pt x="15885" y="5354"/>
                  </a:lnTo>
                  <a:lnTo>
                    <a:pt x="15929" y="5310"/>
                  </a:lnTo>
                  <a:lnTo>
                    <a:pt x="18255" y="3028"/>
                  </a:lnTo>
                  <a:lnTo>
                    <a:pt x="19878" y="2677"/>
                  </a:lnTo>
                  <a:lnTo>
                    <a:pt x="24530" y="2063"/>
                  </a:lnTo>
                  <a:lnTo>
                    <a:pt x="24574" y="2063"/>
                  </a:lnTo>
                  <a:lnTo>
                    <a:pt x="26548" y="1361"/>
                  </a:lnTo>
                  <a:lnTo>
                    <a:pt x="29927" y="1141"/>
                  </a:lnTo>
                  <a:lnTo>
                    <a:pt x="35631" y="351"/>
                  </a:lnTo>
                  <a:lnTo>
                    <a:pt x="37387" y="439"/>
                  </a:lnTo>
                  <a:lnTo>
                    <a:pt x="38264" y="878"/>
                  </a:lnTo>
                  <a:lnTo>
                    <a:pt x="38308" y="1536"/>
                  </a:lnTo>
                  <a:lnTo>
                    <a:pt x="38396" y="4520"/>
                  </a:lnTo>
                  <a:lnTo>
                    <a:pt x="38396" y="4564"/>
                  </a:lnTo>
                  <a:lnTo>
                    <a:pt x="38703" y="6538"/>
                  </a:lnTo>
                  <a:lnTo>
                    <a:pt x="39361" y="9873"/>
                  </a:lnTo>
                  <a:lnTo>
                    <a:pt x="39449" y="10137"/>
                  </a:lnTo>
                  <a:lnTo>
                    <a:pt x="39449" y="10180"/>
                  </a:lnTo>
                  <a:lnTo>
                    <a:pt x="39493" y="10224"/>
                  </a:lnTo>
                  <a:lnTo>
                    <a:pt x="39581" y="10268"/>
                  </a:lnTo>
                  <a:lnTo>
                    <a:pt x="39625" y="10268"/>
                  </a:lnTo>
                  <a:lnTo>
                    <a:pt x="39712" y="10224"/>
                  </a:lnTo>
                  <a:lnTo>
                    <a:pt x="39756" y="10180"/>
                  </a:lnTo>
                  <a:lnTo>
                    <a:pt x="39756" y="10093"/>
                  </a:lnTo>
                  <a:lnTo>
                    <a:pt x="39756" y="10049"/>
                  </a:lnTo>
                  <a:lnTo>
                    <a:pt x="39054" y="6451"/>
                  </a:lnTo>
                  <a:lnTo>
                    <a:pt x="38747" y="4520"/>
                  </a:lnTo>
                  <a:lnTo>
                    <a:pt x="38659" y="1492"/>
                  </a:lnTo>
                  <a:lnTo>
                    <a:pt x="38571" y="746"/>
                  </a:lnTo>
                  <a:lnTo>
                    <a:pt x="38571" y="658"/>
                  </a:lnTo>
                  <a:lnTo>
                    <a:pt x="38484" y="571"/>
                  </a:lnTo>
                  <a:lnTo>
                    <a:pt x="37518" y="132"/>
                  </a:lnTo>
                  <a:lnTo>
                    <a:pt x="37474" y="88"/>
                  </a:lnTo>
                  <a:lnTo>
                    <a:pt x="35631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9" name="Google Shape;1219;p54"/>
            <p:cNvSpPr/>
            <p:nvPr/>
          </p:nvSpPr>
          <p:spPr>
            <a:xfrm>
              <a:off x="4156650" y="690350"/>
              <a:ext cx="140425" cy="190900"/>
            </a:xfrm>
            <a:custGeom>
              <a:avLst/>
              <a:gdLst/>
              <a:ahLst/>
              <a:cxnLst/>
              <a:rect l="l" t="t" r="r" b="b"/>
              <a:pathLst>
                <a:path w="5617" h="7636" extrusionOk="0">
                  <a:moveTo>
                    <a:pt x="5398" y="0"/>
                  </a:moveTo>
                  <a:lnTo>
                    <a:pt x="5354" y="44"/>
                  </a:lnTo>
                  <a:lnTo>
                    <a:pt x="5310" y="88"/>
                  </a:lnTo>
                  <a:lnTo>
                    <a:pt x="4959" y="615"/>
                  </a:lnTo>
                  <a:lnTo>
                    <a:pt x="3204" y="3642"/>
                  </a:lnTo>
                  <a:lnTo>
                    <a:pt x="44" y="7372"/>
                  </a:lnTo>
                  <a:lnTo>
                    <a:pt x="0" y="7416"/>
                  </a:lnTo>
                  <a:lnTo>
                    <a:pt x="0" y="7504"/>
                  </a:lnTo>
                  <a:lnTo>
                    <a:pt x="44" y="7548"/>
                  </a:lnTo>
                  <a:lnTo>
                    <a:pt x="44" y="7592"/>
                  </a:lnTo>
                  <a:lnTo>
                    <a:pt x="176" y="7636"/>
                  </a:lnTo>
                  <a:lnTo>
                    <a:pt x="264" y="7636"/>
                  </a:lnTo>
                  <a:lnTo>
                    <a:pt x="307" y="7592"/>
                  </a:lnTo>
                  <a:lnTo>
                    <a:pt x="3467" y="3862"/>
                  </a:lnTo>
                  <a:lnTo>
                    <a:pt x="3511" y="3818"/>
                  </a:lnTo>
                  <a:lnTo>
                    <a:pt x="5266" y="790"/>
                  </a:lnTo>
                  <a:lnTo>
                    <a:pt x="5617" y="264"/>
                  </a:lnTo>
                  <a:lnTo>
                    <a:pt x="5617" y="176"/>
                  </a:lnTo>
                  <a:lnTo>
                    <a:pt x="5617" y="132"/>
                  </a:lnTo>
                  <a:lnTo>
                    <a:pt x="5617" y="88"/>
                  </a:lnTo>
                  <a:lnTo>
                    <a:pt x="5529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0" name="Google Shape;1220;p54"/>
            <p:cNvSpPr/>
            <p:nvPr/>
          </p:nvSpPr>
          <p:spPr>
            <a:xfrm>
              <a:off x="3612525" y="2067100"/>
              <a:ext cx="822775" cy="311575"/>
            </a:xfrm>
            <a:custGeom>
              <a:avLst/>
              <a:gdLst/>
              <a:ahLst/>
              <a:cxnLst/>
              <a:rect l="l" t="t" r="r" b="b"/>
              <a:pathLst>
                <a:path w="32911" h="12463" extrusionOk="0">
                  <a:moveTo>
                    <a:pt x="32648" y="0"/>
                  </a:moveTo>
                  <a:lnTo>
                    <a:pt x="32121" y="395"/>
                  </a:lnTo>
                  <a:lnTo>
                    <a:pt x="32077" y="395"/>
                  </a:lnTo>
                  <a:lnTo>
                    <a:pt x="30541" y="2019"/>
                  </a:lnTo>
                  <a:lnTo>
                    <a:pt x="28260" y="3291"/>
                  </a:lnTo>
                  <a:lnTo>
                    <a:pt x="27163" y="3642"/>
                  </a:lnTo>
                  <a:lnTo>
                    <a:pt x="22862" y="2721"/>
                  </a:lnTo>
                  <a:lnTo>
                    <a:pt x="18386" y="1053"/>
                  </a:lnTo>
                  <a:lnTo>
                    <a:pt x="18343" y="1053"/>
                  </a:lnTo>
                  <a:lnTo>
                    <a:pt x="17640" y="966"/>
                  </a:lnTo>
                  <a:lnTo>
                    <a:pt x="17553" y="966"/>
                  </a:lnTo>
                  <a:lnTo>
                    <a:pt x="17509" y="1009"/>
                  </a:lnTo>
                  <a:lnTo>
                    <a:pt x="17158" y="1317"/>
                  </a:lnTo>
                  <a:lnTo>
                    <a:pt x="17114" y="1448"/>
                  </a:lnTo>
                  <a:lnTo>
                    <a:pt x="17026" y="2809"/>
                  </a:lnTo>
                  <a:lnTo>
                    <a:pt x="16368" y="5485"/>
                  </a:lnTo>
                  <a:lnTo>
                    <a:pt x="15929" y="8557"/>
                  </a:lnTo>
                  <a:lnTo>
                    <a:pt x="15578" y="11541"/>
                  </a:lnTo>
                  <a:lnTo>
                    <a:pt x="15446" y="11936"/>
                  </a:lnTo>
                  <a:lnTo>
                    <a:pt x="13428" y="11716"/>
                  </a:lnTo>
                  <a:lnTo>
                    <a:pt x="10269" y="11760"/>
                  </a:lnTo>
                  <a:lnTo>
                    <a:pt x="5837" y="12067"/>
                  </a:lnTo>
                  <a:lnTo>
                    <a:pt x="2238" y="12111"/>
                  </a:lnTo>
                  <a:lnTo>
                    <a:pt x="176" y="11936"/>
                  </a:lnTo>
                  <a:lnTo>
                    <a:pt x="132" y="11980"/>
                  </a:lnTo>
                  <a:lnTo>
                    <a:pt x="44" y="11980"/>
                  </a:lnTo>
                  <a:lnTo>
                    <a:pt x="1" y="12067"/>
                  </a:lnTo>
                  <a:lnTo>
                    <a:pt x="1" y="12111"/>
                  </a:lnTo>
                  <a:lnTo>
                    <a:pt x="1" y="12199"/>
                  </a:lnTo>
                  <a:lnTo>
                    <a:pt x="44" y="12243"/>
                  </a:lnTo>
                  <a:lnTo>
                    <a:pt x="88" y="12287"/>
                  </a:lnTo>
                  <a:lnTo>
                    <a:pt x="176" y="12287"/>
                  </a:lnTo>
                  <a:lnTo>
                    <a:pt x="2238" y="12462"/>
                  </a:lnTo>
                  <a:lnTo>
                    <a:pt x="5837" y="12418"/>
                  </a:lnTo>
                  <a:lnTo>
                    <a:pt x="10269" y="12111"/>
                  </a:lnTo>
                  <a:lnTo>
                    <a:pt x="13428" y="12067"/>
                  </a:lnTo>
                  <a:lnTo>
                    <a:pt x="15534" y="12287"/>
                  </a:lnTo>
                  <a:lnTo>
                    <a:pt x="15622" y="12287"/>
                  </a:lnTo>
                  <a:lnTo>
                    <a:pt x="15710" y="12199"/>
                  </a:lnTo>
                  <a:lnTo>
                    <a:pt x="15929" y="11672"/>
                  </a:lnTo>
                  <a:lnTo>
                    <a:pt x="15929" y="11629"/>
                  </a:lnTo>
                  <a:lnTo>
                    <a:pt x="16280" y="8601"/>
                  </a:lnTo>
                  <a:lnTo>
                    <a:pt x="16719" y="5573"/>
                  </a:lnTo>
                  <a:lnTo>
                    <a:pt x="17377" y="2896"/>
                  </a:lnTo>
                  <a:lnTo>
                    <a:pt x="17377" y="2852"/>
                  </a:lnTo>
                  <a:lnTo>
                    <a:pt x="17465" y="1536"/>
                  </a:lnTo>
                  <a:lnTo>
                    <a:pt x="17684" y="1317"/>
                  </a:lnTo>
                  <a:lnTo>
                    <a:pt x="18299" y="1404"/>
                  </a:lnTo>
                  <a:lnTo>
                    <a:pt x="22731" y="3072"/>
                  </a:lnTo>
                  <a:lnTo>
                    <a:pt x="22775" y="3072"/>
                  </a:lnTo>
                  <a:lnTo>
                    <a:pt x="27119" y="3993"/>
                  </a:lnTo>
                  <a:lnTo>
                    <a:pt x="27206" y="3949"/>
                  </a:lnTo>
                  <a:lnTo>
                    <a:pt x="28391" y="3642"/>
                  </a:lnTo>
                  <a:lnTo>
                    <a:pt x="28435" y="3598"/>
                  </a:lnTo>
                  <a:lnTo>
                    <a:pt x="30717" y="2326"/>
                  </a:lnTo>
                  <a:lnTo>
                    <a:pt x="30761" y="2282"/>
                  </a:lnTo>
                  <a:lnTo>
                    <a:pt x="32340" y="658"/>
                  </a:lnTo>
                  <a:lnTo>
                    <a:pt x="32867" y="307"/>
                  </a:lnTo>
                  <a:lnTo>
                    <a:pt x="32911" y="264"/>
                  </a:lnTo>
                  <a:lnTo>
                    <a:pt x="32911" y="176"/>
                  </a:lnTo>
                  <a:lnTo>
                    <a:pt x="32911" y="132"/>
                  </a:lnTo>
                  <a:lnTo>
                    <a:pt x="32911" y="44"/>
                  </a:lnTo>
                  <a:lnTo>
                    <a:pt x="3286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1" name="Google Shape;1221;p54"/>
            <p:cNvSpPr/>
            <p:nvPr/>
          </p:nvSpPr>
          <p:spPr>
            <a:xfrm>
              <a:off x="3644350" y="658525"/>
              <a:ext cx="620925" cy="835950"/>
            </a:xfrm>
            <a:custGeom>
              <a:avLst/>
              <a:gdLst/>
              <a:ahLst/>
              <a:cxnLst/>
              <a:rect l="l" t="t" r="r" b="b"/>
              <a:pathLst>
                <a:path w="24837" h="33438" extrusionOk="0">
                  <a:moveTo>
                    <a:pt x="24573" y="1"/>
                  </a:moveTo>
                  <a:lnTo>
                    <a:pt x="23344" y="703"/>
                  </a:lnTo>
                  <a:lnTo>
                    <a:pt x="20887" y="2283"/>
                  </a:lnTo>
                  <a:lnTo>
                    <a:pt x="16982" y="5223"/>
                  </a:lnTo>
                  <a:lnTo>
                    <a:pt x="16938" y="5267"/>
                  </a:lnTo>
                  <a:lnTo>
                    <a:pt x="15402" y="7768"/>
                  </a:lnTo>
                  <a:lnTo>
                    <a:pt x="13735" y="10269"/>
                  </a:lnTo>
                  <a:lnTo>
                    <a:pt x="11760" y="12770"/>
                  </a:lnTo>
                  <a:lnTo>
                    <a:pt x="9961" y="14964"/>
                  </a:lnTo>
                  <a:lnTo>
                    <a:pt x="7635" y="17860"/>
                  </a:lnTo>
                  <a:lnTo>
                    <a:pt x="5485" y="21063"/>
                  </a:lnTo>
                  <a:lnTo>
                    <a:pt x="5485" y="21107"/>
                  </a:lnTo>
                  <a:lnTo>
                    <a:pt x="4827" y="22555"/>
                  </a:lnTo>
                  <a:lnTo>
                    <a:pt x="4344" y="24354"/>
                  </a:lnTo>
                  <a:lnTo>
                    <a:pt x="3598" y="25803"/>
                  </a:lnTo>
                  <a:lnTo>
                    <a:pt x="2150" y="27514"/>
                  </a:lnTo>
                  <a:lnTo>
                    <a:pt x="2106" y="27558"/>
                  </a:lnTo>
                  <a:lnTo>
                    <a:pt x="1053" y="29840"/>
                  </a:lnTo>
                  <a:lnTo>
                    <a:pt x="0" y="33218"/>
                  </a:lnTo>
                  <a:lnTo>
                    <a:pt x="0" y="33306"/>
                  </a:lnTo>
                  <a:lnTo>
                    <a:pt x="0" y="33350"/>
                  </a:lnTo>
                  <a:lnTo>
                    <a:pt x="44" y="33394"/>
                  </a:lnTo>
                  <a:lnTo>
                    <a:pt x="88" y="33438"/>
                  </a:lnTo>
                  <a:lnTo>
                    <a:pt x="176" y="33438"/>
                  </a:lnTo>
                  <a:lnTo>
                    <a:pt x="263" y="33394"/>
                  </a:lnTo>
                  <a:lnTo>
                    <a:pt x="307" y="33306"/>
                  </a:lnTo>
                  <a:lnTo>
                    <a:pt x="1360" y="29971"/>
                  </a:lnTo>
                  <a:lnTo>
                    <a:pt x="2413" y="27733"/>
                  </a:lnTo>
                  <a:lnTo>
                    <a:pt x="3905" y="26022"/>
                  </a:lnTo>
                  <a:lnTo>
                    <a:pt x="3905" y="25978"/>
                  </a:lnTo>
                  <a:lnTo>
                    <a:pt x="4651" y="24486"/>
                  </a:lnTo>
                  <a:lnTo>
                    <a:pt x="4695" y="24486"/>
                  </a:lnTo>
                  <a:lnTo>
                    <a:pt x="5178" y="22687"/>
                  </a:lnTo>
                  <a:lnTo>
                    <a:pt x="5792" y="21239"/>
                  </a:lnTo>
                  <a:lnTo>
                    <a:pt x="7899" y="18036"/>
                  </a:lnTo>
                  <a:lnTo>
                    <a:pt x="10224" y="15183"/>
                  </a:lnTo>
                  <a:lnTo>
                    <a:pt x="12023" y="12989"/>
                  </a:lnTo>
                  <a:lnTo>
                    <a:pt x="14042" y="10488"/>
                  </a:lnTo>
                  <a:lnTo>
                    <a:pt x="15709" y="7943"/>
                  </a:lnTo>
                  <a:lnTo>
                    <a:pt x="17245" y="5486"/>
                  </a:lnTo>
                  <a:lnTo>
                    <a:pt x="21107" y="2546"/>
                  </a:lnTo>
                  <a:lnTo>
                    <a:pt x="23520" y="1010"/>
                  </a:lnTo>
                  <a:lnTo>
                    <a:pt x="24749" y="308"/>
                  </a:lnTo>
                  <a:lnTo>
                    <a:pt x="24793" y="264"/>
                  </a:lnTo>
                  <a:lnTo>
                    <a:pt x="24793" y="220"/>
                  </a:lnTo>
                  <a:lnTo>
                    <a:pt x="24836" y="133"/>
                  </a:lnTo>
                  <a:lnTo>
                    <a:pt x="24793" y="89"/>
                  </a:lnTo>
                  <a:lnTo>
                    <a:pt x="24749" y="45"/>
                  </a:lnTo>
                  <a:lnTo>
                    <a:pt x="2470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2" name="Google Shape;1222;p54"/>
            <p:cNvSpPr/>
            <p:nvPr/>
          </p:nvSpPr>
          <p:spPr>
            <a:xfrm>
              <a:off x="3615825" y="2072575"/>
              <a:ext cx="833750" cy="351075"/>
            </a:xfrm>
            <a:custGeom>
              <a:avLst/>
              <a:gdLst/>
              <a:ahLst/>
              <a:cxnLst/>
              <a:rect l="l" t="t" r="r" b="b"/>
              <a:pathLst>
                <a:path w="33350" h="14043" extrusionOk="0">
                  <a:moveTo>
                    <a:pt x="33086" y="1"/>
                  </a:moveTo>
                  <a:lnTo>
                    <a:pt x="33042" y="45"/>
                  </a:lnTo>
                  <a:lnTo>
                    <a:pt x="32252" y="1098"/>
                  </a:lnTo>
                  <a:lnTo>
                    <a:pt x="31243" y="1931"/>
                  </a:lnTo>
                  <a:lnTo>
                    <a:pt x="28084" y="3730"/>
                  </a:lnTo>
                  <a:lnTo>
                    <a:pt x="26855" y="4169"/>
                  </a:lnTo>
                  <a:lnTo>
                    <a:pt x="22028" y="3028"/>
                  </a:lnTo>
                  <a:lnTo>
                    <a:pt x="19088" y="1800"/>
                  </a:lnTo>
                  <a:lnTo>
                    <a:pt x="19044" y="1800"/>
                  </a:lnTo>
                  <a:lnTo>
                    <a:pt x="18123" y="1580"/>
                  </a:lnTo>
                  <a:lnTo>
                    <a:pt x="17991" y="1580"/>
                  </a:lnTo>
                  <a:lnTo>
                    <a:pt x="17947" y="1624"/>
                  </a:lnTo>
                  <a:lnTo>
                    <a:pt x="17903" y="1712"/>
                  </a:lnTo>
                  <a:lnTo>
                    <a:pt x="17333" y="4213"/>
                  </a:lnTo>
                  <a:lnTo>
                    <a:pt x="16982" y="7285"/>
                  </a:lnTo>
                  <a:lnTo>
                    <a:pt x="16236" y="12814"/>
                  </a:lnTo>
                  <a:lnTo>
                    <a:pt x="16192" y="13472"/>
                  </a:lnTo>
                  <a:lnTo>
                    <a:pt x="16017" y="13647"/>
                  </a:lnTo>
                  <a:lnTo>
                    <a:pt x="12155" y="12594"/>
                  </a:lnTo>
                  <a:lnTo>
                    <a:pt x="12111" y="12594"/>
                  </a:lnTo>
                  <a:lnTo>
                    <a:pt x="5749" y="12858"/>
                  </a:lnTo>
                  <a:lnTo>
                    <a:pt x="2633" y="12858"/>
                  </a:lnTo>
                  <a:lnTo>
                    <a:pt x="176" y="12638"/>
                  </a:lnTo>
                  <a:lnTo>
                    <a:pt x="132" y="12638"/>
                  </a:lnTo>
                  <a:lnTo>
                    <a:pt x="44" y="12682"/>
                  </a:lnTo>
                  <a:lnTo>
                    <a:pt x="0" y="12726"/>
                  </a:lnTo>
                  <a:lnTo>
                    <a:pt x="0" y="12814"/>
                  </a:lnTo>
                  <a:lnTo>
                    <a:pt x="0" y="12858"/>
                  </a:lnTo>
                  <a:lnTo>
                    <a:pt x="44" y="12945"/>
                  </a:lnTo>
                  <a:lnTo>
                    <a:pt x="88" y="12989"/>
                  </a:lnTo>
                  <a:lnTo>
                    <a:pt x="132" y="12989"/>
                  </a:lnTo>
                  <a:lnTo>
                    <a:pt x="2633" y="13209"/>
                  </a:lnTo>
                  <a:lnTo>
                    <a:pt x="5792" y="13209"/>
                  </a:lnTo>
                  <a:lnTo>
                    <a:pt x="12111" y="12945"/>
                  </a:lnTo>
                  <a:lnTo>
                    <a:pt x="16017" y="14042"/>
                  </a:lnTo>
                  <a:lnTo>
                    <a:pt x="16060" y="14042"/>
                  </a:lnTo>
                  <a:lnTo>
                    <a:pt x="16148" y="13998"/>
                  </a:lnTo>
                  <a:lnTo>
                    <a:pt x="16192" y="13955"/>
                  </a:lnTo>
                  <a:lnTo>
                    <a:pt x="16499" y="13647"/>
                  </a:lnTo>
                  <a:lnTo>
                    <a:pt x="16543" y="13560"/>
                  </a:lnTo>
                  <a:lnTo>
                    <a:pt x="16587" y="12858"/>
                  </a:lnTo>
                  <a:lnTo>
                    <a:pt x="17333" y="7329"/>
                  </a:lnTo>
                  <a:lnTo>
                    <a:pt x="17684" y="4301"/>
                  </a:lnTo>
                  <a:lnTo>
                    <a:pt x="18211" y="1975"/>
                  </a:lnTo>
                  <a:lnTo>
                    <a:pt x="18957" y="2151"/>
                  </a:lnTo>
                  <a:lnTo>
                    <a:pt x="21897" y="3379"/>
                  </a:lnTo>
                  <a:lnTo>
                    <a:pt x="21940" y="3379"/>
                  </a:lnTo>
                  <a:lnTo>
                    <a:pt x="26811" y="4520"/>
                  </a:lnTo>
                  <a:lnTo>
                    <a:pt x="26943" y="4476"/>
                  </a:lnTo>
                  <a:lnTo>
                    <a:pt x="28215" y="4038"/>
                  </a:lnTo>
                  <a:lnTo>
                    <a:pt x="28259" y="4038"/>
                  </a:lnTo>
                  <a:lnTo>
                    <a:pt x="31419" y="2195"/>
                  </a:lnTo>
                  <a:lnTo>
                    <a:pt x="31462" y="2195"/>
                  </a:lnTo>
                  <a:lnTo>
                    <a:pt x="32516" y="1361"/>
                  </a:lnTo>
                  <a:lnTo>
                    <a:pt x="32516" y="1317"/>
                  </a:lnTo>
                  <a:lnTo>
                    <a:pt x="33305" y="264"/>
                  </a:lnTo>
                  <a:lnTo>
                    <a:pt x="33349" y="220"/>
                  </a:lnTo>
                  <a:lnTo>
                    <a:pt x="33349" y="132"/>
                  </a:lnTo>
                  <a:lnTo>
                    <a:pt x="33305" y="88"/>
                  </a:lnTo>
                  <a:lnTo>
                    <a:pt x="33262" y="45"/>
                  </a:lnTo>
                  <a:lnTo>
                    <a:pt x="3321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3" name="Google Shape;1223;p54"/>
            <p:cNvSpPr/>
            <p:nvPr/>
          </p:nvSpPr>
          <p:spPr>
            <a:xfrm>
              <a:off x="3615825" y="642075"/>
              <a:ext cx="642875" cy="845825"/>
            </a:xfrm>
            <a:custGeom>
              <a:avLst/>
              <a:gdLst/>
              <a:ahLst/>
              <a:cxnLst/>
              <a:rect l="l" t="t" r="r" b="b"/>
              <a:pathLst>
                <a:path w="25715" h="33833" extrusionOk="0">
                  <a:moveTo>
                    <a:pt x="25495" y="1"/>
                  </a:moveTo>
                  <a:lnTo>
                    <a:pt x="24134" y="483"/>
                  </a:lnTo>
                  <a:lnTo>
                    <a:pt x="24091" y="483"/>
                  </a:lnTo>
                  <a:lnTo>
                    <a:pt x="22862" y="1229"/>
                  </a:lnTo>
                  <a:lnTo>
                    <a:pt x="20273" y="3028"/>
                  </a:lnTo>
                  <a:lnTo>
                    <a:pt x="16982" y="5530"/>
                  </a:lnTo>
                  <a:lnTo>
                    <a:pt x="16938" y="5573"/>
                  </a:lnTo>
                  <a:lnTo>
                    <a:pt x="16236" y="6451"/>
                  </a:lnTo>
                  <a:lnTo>
                    <a:pt x="16236" y="6495"/>
                  </a:lnTo>
                  <a:lnTo>
                    <a:pt x="15007" y="8645"/>
                  </a:lnTo>
                  <a:lnTo>
                    <a:pt x="13559" y="10839"/>
                  </a:lnTo>
                  <a:lnTo>
                    <a:pt x="9742" y="15490"/>
                  </a:lnTo>
                  <a:lnTo>
                    <a:pt x="8162" y="17509"/>
                  </a:lnTo>
                  <a:lnTo>
                    <a:pt x="5836" y="21019"/>
                  </a:lnTo>
                  <a:lnTo>
                    <a:pt x="5792" y="21063"/>
                  </a:lnTo>
                  <a:lnTo>
                    <a:pt x="4476" y="24267"/>
                  </a:lnTo>
                  <a:lnTo>
                    <a:pt x="2414" y="27645"/>
                  </a:lnTo>
                  <a:lnTo>
                    <a:pt x="1360" y="29927"/>
                  </a:lnTo>
                  <a:lnTo>
                    <a:pt x="0" y="33569"/>
                  </a:lnTo>
                  <a:lnTo>
                    <a:pt x="0" y="33657"/>
                  </a:lnTo>
                  <a:lnTo>
                    <a:pt x="0" y="33701"/>
                  </a:lnTo>
                  <a:lnTo>
                    <a:pt x="44" y="33789"/>
                  </a:lnTo>
                  <a:lnTo>
                    <a:pt x="88" y="33832"/>
                  </a:lnTo>
                  <a:lnTo>
                    <a:pt x="176" y="33832"/>
                  </a:lnTo>
                  <a:lnTo>
                    <a:pt x="263" y="33789"/>
                  </a:lnTo>
                  <a:lnTo>
                    <a:pt x="307" y="33701"/>
                  </a:lnTo>
                  <a:lnTo>
                    <a:pt x="1668" y="30103"/>
                  </a:lnTo>
                  <a:lnTo>
                    <a:pt x="2721" y="27821"/>
                  </a:lnTo>
                  <a:lnTo>
                    <a:pt x="4783" y="24442"/>
                  </a:lnTo>
                  <a:lnTo>
                    <a:pt x="4783" y="24398"/>
                  </a:lnTo>
                  <a:lnTo>
                    <a:pt x="6143" y="21195"/>
                  </a:lnTo>
                  <a:lnTo>
                    <a:pt x="8469" y="17728"/>
                  </a:lnTo>
                  <a:lnTo>
                    <a:pt x="10005" y="15710"/>
                  </a:lnTo>
                  <a:lnTo>
                    <a:pt x="13823" y="11015"/>
                  </a:lnTo>
                  <a:lnTo>
                    <a:pt x="15314" y="8821"/>
                  </a:lnTo>
                  <a:lnTo>
                    <a:pt x="16499" y="6671"/>
                  </a:lnTo>
                  <a:lnTo>
                    <a:pt x="17201" y="5793"/>
                  </a:lnTo>
                  <a:lnTo>
                    <a:pt x="20492" y="3292"/>
                  </a:lnTo>
                  <a:lnTo>
                    <a:pt x="23037" y="1537"/>
                  </a:lnTo>
                  <a:lnTo>
                    <a:pt x="24266" y="791"/>
                  </a:lnTo>
                  <a:lnTo>
                    <a:pt x="25626" y="352"/>
                  </a:lnTo>
                  <a:lnTo>
                    <a:pt x="25670" y="308"/>
                  </a:lnTo>
                  <a:lnTo>
                    <a:pt x="25714" y="264"/>
                  </a:lnTo>
                  <a:lnTo>
                    <a:pt x="25714" y="176"/>
                  </a:lnTo>
                  <a:lnTo>
                    <a:pt x="25714" y="132"/>
                  </a:lnTo>
                  <a:lnTo>
                    <a:pt x="25670" y="45"/>
                  </a:lnTo>
                  <a:lnTo>
                    <a:pt x="2562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4" name="Google Shape;1224;p54"/>
            <p:cNvSpPr/>
            <p:nvPr/>
          </p:nvSpPr>
          <p:spPr>
            <a:xfrm>
              <a:off x="3589500" y="2073675"/>
              <a:ext cx="884200" cy="377400"/>
            </a:xfrm>
            <a:custGeom>
              <a:avLst/>
              <a:gdLst/>
              <a:ahLst/>
              <a:cxnLst/>
              <a:rect l="l" t="t" r="r" b="b"/>
              <a:pathLst>
                <a:path w="35368" h="15096" extrusionOk="0">
                  <a:moveTo>
                    <a:pt x="35192" y="1"/>
                  </a:moveTo>
                  <a:lnTo>
                    <a:pt x="35104" y="44"/>
                  </a:lnTo>
                  <a:lnTo>
                    <a:pt x="35061" y="88"/>
                  </a:lnTo>
                  <a:lnTo>
                    <a:pt x="34315" y="1141"/>
                  </a:lnTo>
                  <a:lnTo>
                    <a:pt x="31901" y="2721"/>
                  </a:lnTo>
                  <a:lnTo>
                    <a:pt x="29137" y="4301"/>
                  </a:lnTo>
                  <a:lnTo>
                    <a:pt x="27733" y="4871"/>
                  </a:lnTo>
                  <a:lnTo>
                    <a:pt x="22379" y="3511"/>
                  </a:lnTo>
                  <a:lnTo>
                    <a:pt x="19966" y="2414"/>
                  </a:lnTo>
                  <a:lnTo>
                    <a:pt x="19834" y="2414"/>
                  </a:lnTo>
                  <a:lnTo>
                    <a:pt x="19790" y="2502"/>
                  </a:lnTo>
                  <a:lnTo>
                    <a:pt x="19746" y="2546"/>
                  </a:lnTo>
                  <a:lnTo>
                    <a:pt x="19264" y="5486"/>
                  </a:lnTo>
                  <a:lnTo>
                    <a:pt x="18737" y="8996"/>
                  </a:lnTo>
                  <a:lnTo>
                    <a:pt x="18342" y="12024"/>
                  </a:lnTo>
                  <a:lnTo>
                    <a:pt x="18079" y="13340"/>
                  </a:lnTo>
                  <a:lnTo>
                    <a:pt x="17508" y="14305"/>
                  </a:lnTo>
                  <a:lnTo>
                    <a:pt x="17026" y="14613"/>
                  </a:lnTo>
                  <a:lnTo>
                    <a:pt x="16367" y="14744"/>
                  </a:lnTo>
                  <a:lnTo>
                    <a:pt x="15578" y="14613"/>
                  </a:lnTo>
                  <a:lnTo>
                    <a:pt x="11979" y="13647"/>
                  </a:lnTo>
                  <a:lnTo>
                    <a:pt x="11936" y="13647"/>
                  </a:lnTo>
                  <a:lnTo>
                    <a:pt x="8996" y="13691"/>
                  </a:lnTo>
                  <a:lnTo>
                    <a:pt x="5529" y="13867"/>
                  </a:lnTo>
                  <a:lnTo>
                    <a:pt x="2808" y="13691"/>
                  </a:lnTo>
                  <a:lnTo>
                    <a:pt x="176" y="13296"/>
                  </a:lnTo>
                  <a:lnTo>
                    <a:pt x="132" y="13296"/>
                  </a:lnTo>
                  <a:lnTo>
                    <a:pt x="44" y="13340"/>
                  </a:lnTo>
                  <a:lnTo>
                    <a:pt x="0" y="13384"/>
                  </a:lnTo>
                  <a:lnTo>
                    <a:pt x="0" y="13472"/>
                  </a:lnTo>
                  <a:lnTo>
                    <a:pt x="0" y="13516"/>
                  </a:lnTo>
                  <a:lnTo>
                    <a:pt x="44" y="13603"/>
                  </a:lnTo>
                  <a:lnTo>
                    <a:pt x="88" y="13647"/>
                  </a:lnTo>
                  <a:lnTo>
                    <a:pt x="132" y="13647"/>
                  </a:lnTo>
                  <a:lnTo>
                    <a:pt x="2764" y="14042"/>
                  </a:lnTo>
                  <a:lnTo>
                    <a:pt x="5529" y="14174"/>
                  </a:lnTo>
                  <a:lnTo>
                    <a:pt x="8996" y="14042"/>
                  </a:lnTo>
                  <a:lnTo>
                    <a:pt x="11892" y="13998"/>
                  </a:lnTo>
                  <a:lnTo>
                    <a:pt x="15490" y="14964"/>
                  </a:lnTo>
                  <a:lnTo>
                    <a:pt x="16324" y="15095"/>
                  </a:lnTo>
                  <a:lnTo>
                    <a:pt x="16411" y="15095"/>
                  </a:lnTo>
                  <a:lnTo>
                    <a:pt x="17113" y="14964"/>
                  </a:lnTo>
                  <a:lnTo>
                    <a:pt x="17201" y="14920"/>
                  </a:lnTo>
                  <a:lnTo>
                    <a:pt x="17728" y="14569"/>
                  </a:lnTo>
                  <a:lnTo>
                    <a:pt x="17816" y="14525"/>
                  </a:lnTo>
                  <a:lnTo>
                    <a:pt x="18386" y="13472"/>
                  </a:lnTo>
                  <a:lnTo>
                    <a:pt x="18430" y="13428"/>
                  </a:lnTo>
                  <a:lnTo>
                    <a:pt x="18693" y="12068"/>
                  </a:lnTo>
                  <a:lnTo>
                    <a:pt x="19088" y="9040"/>
                  </a:lnTo>
                  <a:lnTo>
                    <a:pt x="19615" y="5529"/>
                  </a:lnTo>
                  <a:lnTo>
                    <a:pt x="20053" y="2853"/>
                  </a:lnTo>
                  <a:lnTo>
                    <a:pt x="22247" y="3862"/>
                  </a:lnTo>
                  <a:lnTo>
                    <a:pt x="22291" y="3862"/>
                  </a:lnTo>
                  <a:lnTo>
                    <a:pt x="27689" y="5222"/>
                  </a:lnTo>
                  <a:lnTo>
                    <a:pt x="27820" y="5222"/>
                  </a:lnTo>
                  <a:lnTo>
                    <a:pt x="29268" y="4608"/>
                  </a:lnTo>
                  <a:lnTo>
                    <a:pt x="32121" y="3028"/>
                  </a:lnTo>
                  <a:lnTo>
                    <a:pt x="34534" y="1405"/>
                  </a:lnTo>
                  <a:lnTo>
                    <a:pt x="34578" y="1361"/>
                  </a:lnTo>
                  <a:lnTo>
                    <a:pt x="35324" y="308"/>
                  </a:lnTo>
                  <a:lnTo>
                    <a:pt x="35368" y="220"/>
                  </a:lnTo>
                  <a:lnTo>
                    <a:pt x="35368" y="176"/>
                  </a:lnTo>
                  <a:lnTo>
                    <a:pt x="35368" y="88"/>
                  </a:lnTo>
                  <a:lnTo>
                    <a:pt x="35324" y="44"/>
                  </a:lnTo>
                  <a:lnTo>
                    <a:pt x="3523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" name="Google Shape;1225;p54"/>
            <p:cNvSpPr/>
            <p:nvPr/>
          </p:nvSpPr>
          <p:spPr>
            <a:xfrm>
              <a:off x="3598275" y="630025"/>
              <a:ext cx="656025" cy="832650"/>
            </a:xfrm>
            <a:custGeom>
              <a:avLst/>
              <a:gdLst/>
              <a:ahLst/>
              <a:cxnLst/>
              <a:rect l="l" t="t" r="r" b="b"/>
              <a:pathLst>
                <a:path w="26241" h="33306" extrusionOk="0">
                  <a:moveTo>
                    <a:pt x="26021" y="0"/>
                  </a:moveTo>
                  <a:lnTo>
                    <a:pt x="25626" y="132"/>
                  </a:lnTo>
                  <a:lnTo>
                    <a:pt x="24090" y="263"/>
                  </a:lnTo>
                  <a:lnTo>
                    <a:pt x="24003" y="263"/>
                  </a:lnTo>
                  <a:lnTo>
                    <a:pt x="20141" y="2984"/>
                  </a:lnTo>
                  <a:lnTo>
                    <a:pt x="17377" y="5310"/>
                  </a:lnTo>
                  <a:lnTo>
                    <a:pt x="14832" y="7811"/>
                  </a:lnTo>
                  <a:lnTo>
                    <a:pt x="13691" y="9303"/>
                  </a:lnTo>
                  <a:lnTo>
                    <a:pt x="13647" y="9390"/>
                  </a:lnTo>
                  <a:lnTo>
                    <a:pt x="13384" y="10619"/>
                  </a:lnTo>
                  <a:lnTo>
                    <a:pt x="11672" y="12725"/>
                  </a:lnTo>
                  <a:lnTo>
                    <a:pt x="10839" y="13735"/>
                  </a:lnTo>
                  <a:lnTo>
                    <a:pt x="9961" y="14744"/>
                  </a:lnTo>
                  <a:lnTo>
                    <a:pt x="9127" y="15841"/>
                  </a:lnTo>
                  <a:lnTo>
                    <a:pt x="8293" y="17026"/>
                  </a:lnTo>
                  <a:lnTo>
                    <a:pt x="7460" y="18210"/>
                  </a:lnTo>
                  <a:lnTo>
                    <a:pt x="6626" y="19483"/>
                  </a:lnTo>
                  <a:lnTo>
                    <a:pt x="5836" y="20755"/>
                  </a:lnTo>
                  <a:lnTo>
                    <a:pt x="5090" y="22072"/>
                  </a:lnTo>
                  <a:lnTo>
                    <a:pt x="4344" y="23388"/>
                  </a:lnTo>
                  <a:lnTo>
                    <a:pt x="3598" y="24749"/>
                  </a:lnTo>
                  <a:lnTo>
                    <a:pt x="2896" y="26153"/>
                  </a:lnTo>
                  <a:lnTo>
                    <a:pt x="2238" y="27513"/>
                  </a:lnTo>
                  <a:lnTo>
                    <a:pt x="1624" y="28917"/>
                  </a:lnTo>
                  <a:lnTo>
                    <a:pt x="1053" y="30321"/>
                  </a:lnTo>
                  <a:lnTo>
                    <a:pt x="483" y="31682"/>
                  </a:lnTo>
                  <a:lnTo>
                    <a:pt x="0" y="33086"/>
                  </a:lnTo>
                  <a:lnTo>
                    <a:pt x="0" y="33130"/>
                  </a:lnTo>
                  <a:lnTo>
                    <a:pt x="0" y="33217"/>
                  </a:lnTo>
                  <a:lnTo>
                    <a:pt x="44" y="33261"/>
                  </a:lnTo>
                  <a:lnTo>
                    <a:pt x="132" y="33305"/>
                  </a:lnTo>
                  <a:lnTo>
                    <a:pt x="176" y="33305"/>
                  </a:lnTo>
                  <a:lnTo>
                    <a:pt x="263" y="33261"/>
                  </a:lnTo>
                  <a:lnTo>
                    <a:pt x="351" y="33217"/>
                  </a:lnTo>
                  <a:lnTo>
                    <a:pt x="834" y="31813"/>
                  </a:lnTo>
                  <a:lnTo>
                    <a:pt x="1360" y="30453"/>
                  </a:lnTo>
                  <a:lnTo>
                    <a:pt x="1931" y="29049"/>
                  </a:lnTo>
                  <a:lnTo>
                    <a:pt x="2589" y="27688"/>
                  </a:lnTo>
                  <a:lnTo>
                    <a:pt x="3247" y="26284"/>
                  </a:lnTo>
                  <a:lnTo>
                    <a:pt x="3905" y="24924"/>
                  </a:lnTo>
                  <a:lnTo>
                    <a:pt x="4651" y="23564"/>
                  </a:lnTo>
                  <a:lnTo>
                    <a:pt x="5397" y="22247"/>
                  </a:lnTo>
                  <a:lnTo>
                    <a:pt x="6143" y="20931"/>
                  </a:lnTo>
                  <a:lnTo>
                    <a:pt x="6933" y="19658"/>
                  </a:lnTo>
                  <a:lnTo>
                    <a:pt x="7767" y="18430"/>
                  </a:lnTo>
                  <a:lnTo>
                    <a:pt x="8557" y="17201"/>
                  </a:lnTo>
                  <a:lnTo>
                    <a:pt x="9390" y="16060"/>
                  </a:lnTo>
                  <a:lnTo>
                    <a:pt x="10268" y="14963"/>
                  </a:lnTo>
                  <a:lnTo>
                    <a:pt x="11102" y="13954"/>
                  </a:lnTo>
                  <a:lnTo>
                    <a:pt x="11936" y="12945"/>
                  </a:lnTo>
                  <a:lnTo>
                    <a:pt x="13691" y="10795"/>
                  </a:lnTo>
                  <a:lnTo>
                    <a:pt x="13735" y="10751"/>
                  </a:lnTo>
                  <a:lnTo>
                    <a:pt x="13998" y="9478"/>
                  </a:lnTo>
                  <a:lnTo>
                    <a:pt x="15095" y="8030"/>
                  </a:lnTo>
                  <a:lnTo>
                    <a:pt x="17596" y="5573"/>
                  </a:lnTo>
                  <a:lnTo>
                    <a:pt x="20361" y="3291"/>
                  </a:lnTo>
                  <a:lnTo>
                    <a:pt x="24134" y="614"/>
                  </a:lnTo>
                  <a:lnTo>
                    <a:pt x="25670" y="483"/>
                  </a:lnTo>
                  <a:lnTo>
                    <a:pt x="26109" y="351"/>
                  </a:lnTo>
                  <a:lnTo>
                    <a:pt x="26153" y="307"/>
                  </a:lnTo>
                  <a:lnTo>
                    <a:pt x="26197" y="263"/>
                  </a:lnTo>
                  <a:lnTo>
                    <a:pt x="26241" y="176"/>
                  </a:lnTo>
                  <a:lnTo>
                    <a:pt x="26241" y="132"/>
                  </a:lnTo>
                  <a:lnTo>
                    <a:pt x="26197" y="88"/>
                  </a:lnTo>
                  <a:lnTo>
                    <a:pt x="26153" y="44"/>
                  </a:lnTo>
                  <a:lnTo>
                    <a:pt x="2606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6" name="Google Shape;1226;p54"/>
            <p:cNvSpPr/>
            <p:nvPr/>
          </p:nvSpPr>
          <p:spPr>
            <a:xfrm>
              <a:off x="3611425" y="1686425"/>
              <a:ext cx="2121650" cy="846925"/>
            </a:xfrm>
            <a:custGeom>
              <a:avLst/>
              <a:gdLst/>
              <a:ahLst/>
              <a:cxnLst/>
              <a:rect l="l" t="t" r="r" b="b"/>
              <a:pathLst>
                <a:path w="84866" h="33877" extrusionOk="0">
                  <a:moveTo>
                    <a:pt x="80478" y="1"/>
                  </a:moveTo>
                  <a:lnTo>
                    <a:pt x="76923" y="483"/>
                  </a:lnTo>
                  <a:lnTo>
                    <a:pt x="73632" y="834"/>
                  </a:lnTo>
                  <a:lnTo>
                    <a:pt x="70824" y="1098"/>
                  </a:lnTo>
                  <a:lnTo>
                    <a:pt x="68849" y="1405"/>
                  </a:lnTo>
                  <a:lnTo>
                    <a:pt x="68805" y="1405"/>
                  </a:lnTo>
                  <a:lnTo>
                    <a:pt x="67533" y="1888"/>
                  </a:lnTo>
                  <a:lnTo>
                    <a:pt x="67489" y="1931"/>
                  </a:lnTo>
                  <a:lnTo>
                    <a:pt x="65558" y="3731"/>
                  </a:lnTo>
                  <a:lnTo>
                    <a:pt x="63145" y="5266"/>
                  </a:lnTo>
                  <a:lnTo>
                    <a:pt x="59239" y="6934"/>
                  </a:lnTo>
                  <a:lnTo>
                    <a:pt x="54939" y="8514"/>
                  </a:lnTo>
                  <a:lnTo>
                    <a:pt x="51824" y="9611"/>
                  </a:lnTo>
                  <a:lnTo>
                    <a:pt x="48752" y="10269"/>
                  </a:lnTo>
                  <a:lnTo>
                    <a:pt x="48708" y="10313"/>
                  </a:lnTo>
                  <a:lnTo>
                    <a:pt x="41292" y="13999"/>
                  </a:lnTo>
                  <a:lnTo>
                    <a:pt x="41248" y="14042"/>
                  </a:lnTo>
                  <a:lnTo>
                    <a:pt x="37475" y="16456"/>
                  </a:lnTo>
                  <a:lnTo>
                    <a:pt x="35105" y="17816"/>
                  </a:lnTo>
                  <a:lnTo>
                    <a:pt x="32999" y="18387"/>
                  </a:lnTo>
                  <a:lnTo>
                    <a:pt x="32955" y="18387"/>
                  </a:lnTo>
                  <a:lnTo>
                    <a:pt x="29181" y="20537"/>
                  </a:lnTo>
                  <a:lnTo>
                    <a:pt x="26987" y="21722"/>
                  </a:lnTo>
                  <a:lnTo>
                    <a:pt x="26153" y="21853"/>
                  </a:lnTo>
                  <a:lnTo>
                    <a:pt x="23170" y="21063"/>
                  </a:lnTo>
                  <a:lnTo>
                    <a:pt x="21634" y="20756"/>
                  </a:lnTo>
                  <a:lnTo>
                    <a:pt x="21546" y="20800"/>
                  </a:lnTo>
                  <a:lnTo>
                    <a:pt x="20888" y="21107"/>
                  </a:lnTo>
                  <a:lnTo>
                    <a:pt x="20800" y="21151"/>
                  </a:lnTo>
                  <a:lnTo>
                    <a:pt x="20273" y="21941"/>
                  </a:lnTo>
                  <a:lnTo>
                    <a:pt x="20273" y="21985"/>
                  </a:lnTo>
                  <a:lnTo>
                    <a:pt x="19747" y="24047"/>
                  </a:lnTo>
                  <a:lnTo>
                    <a:pt x="19747" y="24091"/>
                  </a:lnTo>
                  <a:lnTo>
                    <a:pt x="19308" y="27382"/>
                  </a:lnTo>
                  <a:lnTo>
                    <a:pt x="18430" y="30234"/>
                  </a:lnTo>
                  <a:lnTo>
                    <a:pt x="18036" y="32955"/>
                  </a:lnTo>
                  <a:lnTo>
                    <a:pt x="17816" y="33438"/>
                  </a:lnTo>
                  <a:lnTo>
                    <a:pt x="17553" y="33525"/>
                  </a:lnTo>
                  <a:lnTo>
                    <a:pt x="14788" y="32955"/>
                  </a:lnTo>
                  <a:lnTo>
                    <a:pt x="11848" y="32121"/>
                  </a:lnTo>
                  <a:lnTo>
                    <a:pt x="9172" y="31419"/>
                  </a:lnTo>
                  <a:lnTo>
                    <a:pt x="9128" y="31419"/>
                  </a:lnTo>
                  <a:lnTo>
                    <a:pt x="6144" y="31331"/>
                  </a:lnTo>
                  <a:lnTo>
                    <a:pt x="2897" y="31068"/>
                  </a:lnTo>
                  <a:lnTo>
                    <a:pt x="220" y="30629"/>
                  </a:lnTo>
                  <a:lnTo>
                    <a:pt x="132" y="30629"/>
                  </a:lnTo>
                  <a:lnTo>
                    <a:pt x="88" y="30673"/>
                  </a:lnTo>
                  <a:lnTo>
                    <a:pt x="45" y="30717"/>
                  </a:lnTo>
                  <a:lnTo>
                    <a:pt x="1" y="30761"/>
                  </a:lnTo>
                  <a:lnTo>
                    <a:pt x="1" y="30849"/>
                  </a:lnTo>
                  <a:lnTo>
                    <a:pt x="45" y="30893"/>
                  </a:lnTo>
                  <a:lnTo>
                    <a:pt x="88" y="30980"/>
                  </a:lnTo>
                  <a:lnTo>
                    <a:pt x="132" y="30980"/>
                  </a:lnTo>
                  <a:lnTo>
                    <a:pt x="2853" y="31419"/>
                  </a:lnTo>
                  <a:lnTo>
                    <a:pt x="6144" y="31682"/>
                  </a:lnTo>
                  <a:lnTo>
                    <a:pt x="9128" y="31770"/>
                  </a:lnTo>
                  <a:lnTo>
                    <a:pt x="11761" y="32472"/>
                  </a:lnTo>
                  <a:lnTo>
                    <a:pt x="14701" y="33306"/>
                  </a:lnTo>
                  <a:lnTo>
                    <a:pt x="17553" y="33876"/>
                  </a:lnTo>
                  <a:lnTo>
                    <a:pt x="17641" y="33876"/>
                  </a:lnTo>
                  <a:lnTo>
                    <a:pt x="18036" y="33701"/>
                  </a:lnTo>
                  <a:lnTo>
                    <a:pt x="18123" y="33613"/>
                  </a:lnTo>
                  <a:lnTo>
                    <a:pt x="18387" y="33043"/>
                  </a:lnTo>
                  <a:lnTo>
                    <a:pt x="18387" y="32999"/>
                  </a:lnTo>
                  <a:lnTo>
                    <a:pt x="18781" y="30322"/>
                  </a:lnTo>
                  <a:lnTo>
                    <a:pt x="19659" y="27470"/>
                  </a:lnTo>
                  <a:lnTo>
                    <a:pt x="20098" y="24135"/>
                  </a:lnTo>
                  <a:lnTo>
                    <a:pt x="20624" y="22116"/>
                  </a:lnTo>
                  <a:lnTo>
                    <a:pt x="21063" y="21414"/>
                  </a:lnTo>
                  <a:lnTo>
                    <a:pt x="21634" y="21107"/>
                  </a:lnTo>
                  <a:lnTo>
                    <a:pt x="23082" y="21414"/>
                  </a:lnTo>
                  <a:lnTo>
                    <a:pt x="26110" y="22204"/>
                  </a:lnTo>
                  <a:lnTo>
                    <a:pt x="26197" y="22204"/>
                  </a:lnTo>
                  <a:lnTo>
                    <a:pt x="27031" y="22073"/>
                  </a:lnTo>
                  <a:lnTo>
                    <a:pt x="27119" y="22029"/>
                  </a:lnTo>
                  <a:lnTo>
                    <a:pt x="29357" y="20844"/>
                  </a:lnTo>
                  <a:lnTo>
                    <a:pt x="33130" y="18738"/>
                  </a:lnTo>
                  <a:lnTo>
                    <a:pt x="35193" y="18123"/>
                  </a:lnTo>
                  <a:lnTo>
                    <a:pt x="35237" y="18123"/>
                  </a:lnTo>
                  <a:lnTo>
                    <a:pt x="37650" y="16763"/>
                  </a:lnTo>
                  <a:lnTo>
                    <a:pt x="41424" y="14306"/>
                  </a:lnTo>
                  <a:lnTo>
                    <a:pt x="48840" y="10620"/>
                  </a:lnTo>
                  <a:lnTo>
                    <a:pt x="51911" y="9918"/>
                  </a:lnTo>
                  <a:lnTo>
                    <a:pt x="55071" y="8821"/>
                  </a:lnTo>
                  <a:lnTo>
                    <a:pt x="59371" y="7241"/>
                  </a:lnTo>
                  <a:lnTo>
                    <a:pt x="63276" y="5574"/>
                  </a:lnTo>
                  <a:lnTo>
                    <a:pt x="63320" y="5574"/>
                  </a:lnTo>
                  <a:lnTo>
                    <a:pt x="65778" y="4038"/>
                  </a:lnTo>
                  <a:lnTo>
                    <a:pt x="65778" y="3994"/>
                  </a:lnTo>
                  <a:lnTo>
                    <a:pt x="67708" y="2195"/>
                  </a:lnTo>
                  <a:lnTo>
                    <a:pt x="68893" y="1756"/>
                  </a:lnTo>
                  <a:lnTo>
                    <a:pt x="70868" y="1405"/>
                  </a:lnTo>
                  <a:lnTo>
                    <a:pt x="73676" y="1186"/>
                  </a:lnTo>
                  <a:lnTo>
                    <a:pt x="76967" y="834"/>
                  </a:lnTo>
                  <a:lnTo>
                    <a:pt x="80478" y="352"/>
                  </a:lnTo>
                  <a:lnTo>
                    <a:pt x="81882" y="571"/>
                  </a:lnTo>
                  <a:lnTo>
                    <a:pt x="82233" y="834"/>
                  </a:lnTo>
                  <a:lnTo>
                    <a:pt x="82672" y="2458"/>
                  </a:lnTo>
                  <a:lnTo>
                    <a:pt x="83461" y="6144"/>
                  </a:lnTo>
                  <a:lnTo>
                    <a:pt x="84558" y="11059"/>
                  </a:lnTo>
                  <a:lnTo>
                    <a:pt x="84558" y="11146"/>
                  </a:lnTo>
                  <a:lnTo>
                    <a:pt x="84602" y="11190"/>
                  </a:lnTo>
                  <a:lnTo>
                    <a:pt x="84822" y="11190"/>
                  </a:lnTo>
                  <a:lnTo>
                    <a:pt x="84866" y="11146"/>
                  </a:lnTo>
                  <a:lnTo>
                    <a:pt x="84866" y="11059"/>
                  </a:lnTo>
                  <a:lnTo>
                    <a:pt x="84866" y="11015"/>
                  </a:lnTo>
                  <a:lnTo>
                    <a:pt x="83812" y="6056"/>
                  </a:lnTo>
                  <a:lnTo>
                    <a:pt x="82979" y="2370"/>
                  </a:lnTo>
                  <a:lnTo>
                    <a:pt x="82540" y="703"/>
                  </a:lnTo>
                  <a:lnTo>
                    <a:pt x="82496" y="615"/>
                  </a:lnTo>
                  <a:lnTo>
                    <a:pt x="82101" y="264"/>
                  </a:lnTo>
                  <a:lnTo>
                    <a:pt x="82013" y="220"/>
                  </a:lnTo>
                  <a:lnTo>
                    <a:pt x="8052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7" name="Google Shape;1227;p54"/>
            <p:cNvSpPr/>
            <p:nvPr/>
          </p:nvSpPr>
          <p:spPr>
            <a:xfrm>
              <a:off x="3555475" y="722150"/>
              <a:ext cx="443225" cy="703225"/>
            </a:xfrm>
            <a:custGeom>
              <a:avLst/>
              <a:gdLst/>
              <a:ahLst/>
              <a:cxnLst/>
              <a:rect l="l" t="t" r="r" b="b"/>
              <a:pathLst>
                <a:path w="17729" h="28129" extrusionOk="0">
                  <a:moveTo>
                    <a:pt x="17509" y="1"/>
                  </a:moveTo>
                  <a:lnTo>
                    <a:pt x="17465" y="45"/>
                  </a:lnTo>
                  <a:lnTo>
                    <a:pt x="14174" y="3248"/>
                  </a:lnTo>
                  <a:lnTo>
                    <a:pt x="14130" y="3248"/>
                  </a:lnTo>
                  <a:lnTo>
                    <a:pt x="9742" y="10225"/>
                  </a:lnTo>
                  <a:lnTo>
                    <a:pt x="7680" y="13121"/>
                  </a:lnTo>
                  <a:lnTo>
                    <a:pt x="7636" y="13121"/>
                  </a:lnTo>
                  <a:lnTo>
                    <a:pt x="6363" y="15710"/>
                  </a:lnTo>
                  <a:lnTo>
                    <a:pt x="4608" y="18913"/>
                  </a:lnTo>
                  <a:lnTo>
                    <a:pt x="3028" y="22073"/>
                  </a:lnTo>
                  <a:lnTo>
                    <a:pt x="1361" y="24969"/>
                  </a:lnTo>
                  <a:lnTo>
                    <a:pt x="1" y="27909"/>
                  </a:lnTo>
                  <a:lnTo>
                    <a:pt x="1" y="27953"/>
                  </a:lnTo>
                  <a:lnTo>
                    <a:pt x="1" y="28040"/>
                  </a:lnTo>
                  <a:lnTo>
                    <a:pt x="45" y="28084"/>
                  </a:lnTo>
                  <a:lnTo>
                    <a:pt x="88" y="28128"/>
                  </a:lnTo>
                  <a:lnTo>
                    <a:pt x="264" y="28128"/>
                  </a:lnTo>
                  <a:lnTo>
                    <a:pt x="352" y="28040"/>
                  </a:lnTo>
                  <a:lnTo>
                    <a:pt x="1668" y="25144"/>
                  </a:lnTo>
                  <a:lnTo>
                    <a:pt x="3336" y="22204"/>
                  </a:lnTo>
                  <a:lnTo>
                    <a:pt x="4915" y="19089"/>
                  </a:lnTo>
                  <a:lnTo>
                    <a:pt x="6671" y="15886"/>
                  </a:lnTo>
                  <a:lnTo>
                    <a:pt x="7943" y="13297"/>
                  </a:lnTo>
                  <a:lnTo>
                    <a:pt x="10005" y="10401"/>
                  </a:lnTo>
                  <a:lnTo>
                    <a:pt x="14437" y="3468"/>
                  </a:lnTo>
                  <a:lnTo>
                    <a:pt x="17685" y="308"/>
                  </a:lnTo>
                  <a:lnTo>
                    <a:pt x="17728" y="264"/>
                  </a:lnTo>
                  <a:lnTo>
                    <a:pt x="17728" y="176"/>
                  </a:lnTo>
                  <a:lnTo>
                    <a:pt x="17728" y="133"/>
                  </a:lnTo>
                  <a:lnTo>
                    <a:pt x="17685" y="45"/>
                  </a:lnTo>
                  <a:lnTo>
                    <a:pt x="1764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" name="Google Shape;1228;p54"/>
            <p:cNvSpPr/>
            <p:nvPr/>
          </p:nvSpPr>
          <p:spPr>
            <a:xfrm>
              <a:off x="3597175" y="1741275"/>
              <a:ext cx="2098600" cy="818400"/>
            </a:xfrm>
            <a:custGeom>
              <a:avLst/>
              <a:gdLst/>
              <a:ahLst/>
              <a:cxnLst/>
              <a:rect l="l" t="t" r="r" b="b"/>
              <a:pathLst>
                <a:path w="83944" h="32736" extrusionOk="0">
                  <a:moveTo>
                    <a:pt x="77976" y="1"/>
                  </a:moveTo>
                  <a:lnTo>
                    <a:pt x="74773" y="264"/>
                  </a:lnTo>
                  <a:lnTo>
                    <a:pt x="72052" y="571"/>
                  </a:lnTo>
                  <a:lnTo>
                    <a:pt x="70121" y="1054"/>
                  </a:lnTo>
                  <a:lnTo>
                    <a:pt x="70077" y="1054"/>
                  </a:lnTo>
                  <a:lnTo>
                    <a:pt x="69068" y="1537"/>
                  </a:lnTo>
                  <a:lnTo>
                    <a:pt x="69024" y="1537"/>
                  </a:lnTo>
                  <a:lnTo>
                    <a:pt x="66742" y="3599"/>
                  </a:lnTo>
                  <a:lnTo>
                    <a:pt x="63934" y="5003"/>
                  </a:lnTo>
                  <a:lnTo>
                    <a:pt x="59371" y="6671"/>
                  </a:lnTo>
                  <a:lnTo>
                    <a:pt x="54719" y="8338"/>
                  </a:lnTo>
                  <a:lnTo>
                    <a:pt x="52306" y="9172"/>
                  </a:lnTo>
                  <a:lnTo>
                    <a:pt x="49410" y="9654"/>
                  </a:lnTo>
                  <a:lnTo>
                    <a:pt x="49322" y="9654"/>
                  </a:lnTo>
                  <a:lnTo>
                    <a:pt x="43486" y="12682"/>
                  </a:lnTo>
                  <a:lnTo>
                    <a:pt x="40283" y="14569"/>
                  </a:lnTo>
                  <a:lnTo>
                    <a:pt x="37430" y="16236"/>
                  </a:lnTo>
                  <a:lnTo>
                    <a:pt x="36202" y="16675"/>
                  </a:lnTo>
                  <a:lnTo>
                    <a:pt x="33174" y="17334"/>
                  </a:lnTo>
                  <a:lnTo>
                    <a:pt x="33130" y="17377"/>
                  </a:lnTo>
                  <a:lnTo>
                    <a:pt x="30453" y="18562"/>
                  </a:lnTo>
                  <a:lnTo>
                    <a:pt x="27996" y="19922"/>
                  </a:lnTo>
                  <a:lnTo>
                    <a:pt x="26899" y="20449"/>
                  </a:lnTo>
                  <a:lnTo>
                    <a:pt x="23696" y="19615"/>
                  </a:lnTo>
                  <a:lnTo>
                    <a:pt x="22599" y="19440"/>
                  </a:lnTo>
                  <a:lnTo>
                    <a:pt x="22467" y="19440"/>
                  </a:lnTo>
                  <a:lnTo>
                    <a:pt x="22028" y="19659"/>
                  </a:lnTo>
                  <a:lnTo>
                    <a:pt x="21940" y="19703"/>
                  </a:lnTo>
                  <a:lnTo>
                    <a:pt x="21633" y="20186"/>
                  </a:lnTo>
                  <a:lnTo>
                    <a:pt x="21589" y="20273"/>
                  </a:lnTo>
                  <a:lnTo>
                    <a:pt x="20712" y="25539"/>
                  </a:lnTo>
                  <a:lnTo>
                    <a:pt x="20010" y="28040"/>
                  </a:lnTo>
                  <a:lnTo>
                    <a:pt x="20010" y="28084"/>
                  </a:lnTo>
                  <a:lnTo>
                    <a:pt x="19571" y="31419"/>
                  </a:lnTo>
                  <a:lnTo>
                    <a:pt x="19176" y="32077"/>
                  </a:lnTo>
                  <a:lnTo>
                    <a:pt x="18123" y="32384"/>
                  </a:lnTo>
                  <a:lnTo>
                    <a:pt x="16236" y="32253"/>
                  </a:lnTo>
                  <a:lnTo>
                    <a:pt x="11848" y="31200"/>
                  </a:lnTo>
                  <a:lnTo>
                    <a:pt x="9303" y="30498"/>
                  </a:lnTo>
                  <a:lnTo>
                    <a:pt x="9303" y="30454"/>
                  </a:lnTo>
                  <a:lnTo>
                    <a:pt x="6319" y="30147"/>
                  </a:lnTo>
                  <a:lnTo>
                    <a:pt x="2282" y="29576"/>
                  </a:lnTo>
                  <a:lnTo>
                    <a:pt x="220" y="29225"/>
                  </a:lnTo>
                  <a:lnTo>
                    <a:pt x="132" y="29225"/>
                  </a:lnTo>
                  <a:lnTo>
                    <a:pt x="88" y="29269"/>
                  </a:lnTo>
                  <a:lnTo>
                    <a:pt x="44" y="29313"/>
                  </a:lnTo>
                  <a:lnTo>
                    <a:pt x="0" y="29357"/>
                  </a:lnTo>
                  <a:lnTo>
                    <a:pt x="0" y="29444"/>
                  </a:lnTo>
                  <a:lnTo>
                    <a:pt x="44" y="29488"/>
                  </a:lnTo>
                  <a:lnTo>
                    <a:pt x="88" y="29532"/>
                  </a:lnTo>
                  <a:lnTo>
                    <a:pt x="132" y="29576"/>
                  </a:lnTo>
                  <a:lnTo>
                    <a:pt x="2238" y="29883"/>
                  </a:lnTo>
                  <a:lnTo>
                    <a:pt x="6275" y="30498"/>
                  </a:lnTo>
                  <a:lnTo>
                    <a:pt x="9259" y="30805"/>
                  </a:lnTo>
                  <a:lnTo>
                    <a:pt x="11760" y="31507"/>
                  </a:lnTo>
                  <a:lnTo>
                    <a:pt x="16148" y="32604"/>
                  </a:lnTo>
                  <a:lnTo>
                    <a:pt x="16192" y="32604"/>
                  </a:lnTo>
                  <a:lnTo>
                    <a:pt x="18167" y="32735"/>
                  </a:lnTo>
                  <a:lnTo>
                    <a:pt x="18211" y="32735"/>
                  </a:lnTo>
                  <a:lnTo>
                    <a:pt x="19308" y="32384"/>
                  </a:lnTo>
                  <a:lnTo>
                    <a:pt x="19395" y="32341"/>
                  </a:lnTo>
                  <a:lnTo>
                    <a:pt x="19878" y="31595"/>
                  </a:lnTo>
                  <a:lnTo>
                    <a:pt x="19922" y="31507"/>
                  </a:lnTo>
                  <a:lnTo>
                    <a:pt x="20317" y="28128"/>
                  </a:lnTo>
                  <a:lnTo>
                    <a:pt x="21063" y="25627"/>
                  </a:lnTo>
                  <a:lnTo>
                    <a:pt x="21940" y="20361"/>
                  </a:lnTo>
                  <a:lnTo>
                    <a:pt x="22204" y="19922"/>
                  </a:lnTo>
                  <a:lnTo>
                    <a:pt x="22555" y="19791"/>
                  </a:lnTo>
                  <a:lnTo>
                    <a:pt x="23608" y="19966"/>
                  </a:lnTo>
                  <a:lnTo>
                    <a:pt x="26899" y="20800"/>
                  </a:lnTo>
                  <a:lnTo>
                    <a:pt x="26987" y="20756"/>
                  </a:lnTo>
                  <a:lnTo>
                    <a:pt x="28171" y="20230"/>
                  </a:lnTo>
                  <a:lnTo>
                    <a:pt x="30629" y="18869"/>
                  </a:lnTo>
                  <a:lnTo>
                    <a:pt x="33262" y="17685"/>
                  </a:lnTo>
                  <a:lnTo>
                    <a:pt x="36289" y="17026"/>
                  </a:lnTo>
                  <a:lnTo>
                    <a:pt x="37562" y="16544"/>
                  </a:lnTo>
                  <a:lnTo>
                    <a:pt x="37606" y="16544"/>
                  </a:lnTo>
                  <a:lnTo>
                    <a:pt x="40458" y="14876"/>
                  </a:lnTo>
                  <a:lnTo>
                    <a:pt x="43661" y="12989"/>
                  </a:lnTo>
                  <a:lnTo>
                    <a:pt x="49454" y="10005"/>
                  </a:lnTo>
                  <a:lnTo>
                    <a:pt x="52350" y="9523"/>
                  </a:lnTo>
                  <a:lnTo>
                    <a:pt x="52394" y="9523"/>
                  </a:lnTo>
                  <a:lnTo>
                    <a:pt x="54851" y="8689"/>
                  </a:lnTo>
                  <a:lnTo>
                    <a:pt x="59502" y="7022"/>
                  </a:lnTo>
                  <a:lnTo>
                    <a:pt x="64066" y="5310"/>
                  </a:lnTo>
                  <a:lnTo>
                    <a:pt x="66918" y="3906"/>
                  </a:lnTo>
                  <a:lnTo>
                    <a:pt x="66962" y="3906"/>
                  </a:lnTo>
                  <a:lnTo>
                    <a:pt x="69200" y="1844"/>
                  </a:lnTo>
                  <a:lnTo>
                    <a:pt x="70209" y="1405"/>
                  </a:lnTo>
                  <a:lnTo>
                    <a:pt x="72140" y="922"/>
                  </a:lnTo>
                  <a:lnTo>
                    <a:pt x="74773" y="571"/>
                  </a:lnTo>
                  <a:lnTo>
                    <a:pt x="78020" y="352"/>
                  </a:lnTo>
                  <a:lnTo>
                    <a:pt x="79556" y="571"/>
                  </a:lnTo>
                  <a:lnTo>
                    <a:pt x="80828" y="1537"/>
                  </a:lnTo>
                  <a:lnTo>
                    <a:pt x="81837" y="3423"/>
                  </a:lnTo>
                  <a:lnTo>
                    <a:pt x="82583" y="5925"/>
                  </a:lnTo>
                  <a:lnTo>
                    <a:pt x="83505" y="10795"/>
                  </a:lnTo>
                  <a:lnTo>
                    <a:pt x="83593" y="11410"/>
                  </a:lnTo>
                  <a:lnTo>
                    <a:pt x="83636" y="11454"/>
                  </a:lnTo>
                  <a:lnTo>
                    <a:pt x="83680" y="11497"/>
                  </a:lnTo>
                  <a:lnTo>
                    <a:pt x="83768" y="11541"/>
                  </a:lnTo>
                  <a:lnTo>
                    <a:pt x="83812" y="11541"/>
                  </a:lnTo>
                  <a:lnTo>
                    <a:pt x="83900" y="11497"/>
                  </a:lnTo>
                  <a:lnTo>
                    <a:pt x="83944" y="11454"/>
                  </a:lnTo>
                  <a:lnTo>
                    <a:pt x="83944" y="11410"/>
                  </a:lnTo>
                  <a:lnTo>
                    <a:pt x="83944" y="11322"/>
                  </a:lnTo>
                  <a:lnTo>
                    <a:pt x="83856" y="10708"/>
                  </a:lnTo>
                  <a:lnTo>
                    <a:pt x="82891" y="5837"/>
                  </a:lnTo>
                  <a:lnTo>
                    <a:pt x="82145" y="3292"/>
                  </a:lnTo>
                  <a:lnTo>
                    <a:pt x="82145" y="3248"/>
                  </a:lnTo>
                  <a:lnTo>
                    <a:pt x="81135" y="1317"/>
                  </a:lnTo>
                  <a:lnTo>
                    <a:pt x="81091" y="1273"/>
                  </a:lnTo>
                  <a:lnTo>
                    <a:pt x="79731" y="264"/>
                  </a:lnTo>
                  <a:lnTo>
                    <a:pt x="79643" y="220"/>
                  </a:lnTo>
                  <a:lnTo>
                    <a:pt x="7802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9" name="Google Shape;1229;p54"/>
            <p:cNvSpPr/>
            <p:nvPr/>
          </p:nvSpPr>
          <p:spPr>
            <a:xfrm>
              <a:off x="3524775" y="759450"/>
              <a:ext cx="388350" cy="654950"/>
            </a:xfrm>
            <a:custGeom>
              <a:avLst/>
              <a:gdLst/>
              <a:ahLst/>
              <a:cxnLst/>
              <a:rect l="l" t="t" r="r" b="b"/>
              <a:pathLst>
                <a:path w="15534" h="26198" extrusionOk="0">
                  <a:moveTo>
                    <a:pt x="15358" y="1"/>
                  </a:moveTo>
                  <a:lnTo>
                    <a:pt x="15270" y="45"/>
                  </a:lnTo>
                  <a:lnTo>
                    <a:pt x="15227" y="89"/>
                  </a:lnTo>
                  <a:lnTo>
                    <a:pt x="11672" y="5442"/>
                  </a:lnTo>
                  <a:lnTo>
                    <a:pt x="10005" y="8250"/>
                  </a:lnTo>
                  <a:lnTo>
                    <a:pt x="7899" y="11278"/>
                  </a:lnTo>
                  <a:lnTo>
                    <a:pt x="7855" y="11278"/>
                  </a:lnTo>
                  <a:lnTo>
                    <a:pt x="6407" y="14613"/>
                  </a:lnTo>
                  <a:lnTo>
                    <a:pt x="4871" y="17685"/>
                  </a:lnTo>
                  <a:lnTo>
                    <a:pt x="2501" y="22204"/>
                  </a:lnTo>
                  <a:lnTo>
                    <a:pt x="0" y="25934"/>
                  </a:lnTo>
                  <a:lnTo>
                    <a:pt x="0" y="26022"/>
                  </a:lnTo>
                  <a:lnTo>
                    <a:pt x="0" y="26066"/>
                  </a:lnTo>
                  <a:lnTo>
                    <a:pt x="0" y="26154"/>
                  </a:lnTo>
                  <a:lnTo>
                    <a:pt x="88" y="26197"/>
                  </a:lnTo>
                  <a:lnTo>
                    <a:pt x="263" y="26197"/>
                  </a:lnTo>
                  <a:lnTo>
                    <a:pt x="307" y="26154"/>
                  </a:lnTo>
                  <a:lnTo>
                    <a:pt x="2808" y="22380"/>
                  </a:lnTo>
                  <a:lnTo>
                    <a:pt x="5178" y="17816"/>
                  </a:lnTo>
                  <a:lnTo>
                    <a:pt x="6714" y="14789"/>
                  </a:lnTo>
                  <a:lnTo>
                    <a:pt x="8206" y="11454"/>
                  </a:lnTo>
                  <a:lnTo>
                    <a:pt x="10268" y="8426"/>
                  </a:lnTo>
                  <a:lnTo>
                    <a:pt x="11936" y="5618"/>
                  </a:lnTo>
                  <a:lnTo>
                    <a:pt x="15534" y="264"/>
                  </a:lnTo>
                  <a:lnTo>
                    <a:pt x="15534" y="220"/>
                  </a:lnTo>
                  <a:lnTo>
                    <a:pt x="15534" y="133"/>
                  </a:lnTo>
                  <a:lnTo>
                    <a:pt x="15534" y="89"/>
                  </a:lnTo>
                  <a:lnTo>
                    <a:pt x="15490" y="45"/>
                  </a:lnTo>
                  <a:lnTo>
                    <a:pt x="1540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0" name="Google Shape;1230;p54"/>
            <p:cNvSpPr/>
            <p:nvPr/>
          </p:nvSpPr>
          <p:spPr>
            <a:xfrm>
              <a:off x="3586200" y="1781875"/>
              <a:ext cx="2077775" cy="817300"/>
            </a:xfrm>
            <a:custGeom>
              <a:avLst/>
              <a:gdLst/>
              <a:ahLst/>
              <a:cxnLst/>
              <a:rect l="l" t="t" r="r" b="b"/>
              <a:pathLst>
                <a:path w="83111" h="32692" extrusionOk="0">
                  <a:moveTo>
                    <a:pt x="79907" y="0"/>
                  </a:moveTo>
                  <a:lnTo>
                    <a:pt x="74246" y="483"/>
                  </a:lnTo>
                  <a:lnTo>
                    <a:pt x="74202" y="483"/>
                  </a:lnTo>
                  <a:lnTo>
                    <a:pt x="72008" y="1053"/>
                  </a:lnTo>
                  <a:lnTo>
                    <a:pt x="71964" y="1053"/>
                  </a:lnTo>
                  <a:lnTo>
                    <a:pt x="70780" y="1580"/>
                  </a:lnTo>
                  <a:lnTo>
                    <a:pt x="70736" y="1624"/>
                  </a:lnTo>
                  <a:lnTo>
                    <a:pt x="68761" y="3335"/>
                  </a:lnTo>
                  <a:lnTo>
                    <a:pt x="66392" y="4476"/>
                  </a:lnTo>
                  <a:lnTo>
                    <a:pt x="61565" y="6231"/>
                  </a:lnTo>
                  <a:lnTo>
                    <a:pt x="58669" y="7284"/>
                  </a:lnTo>
                  <a:lnTo>
                    <a:pt x="53579" y="9040"/>
                  </a:lnTo>
                  <a:lnTo>
                    <a:pt x="50902" y="9303"/>
                  </a:lnTo>
                  <a:lnTo>
                    <a:pt x="49849" y="9654"/>
                  </a:lnTo>
                  <a:lnTo>
                    <a:pt x="46865" y="11234"/>
                  </a:lnTo>
                  <a:lnTo>
                    <a:pt x="41511" y="14174"/>
                  </a:lnTo>
                  <a:lnTo>
                    <a:pt x="38703" y="15666"/>
                  </a:lnTo>
                  <a:lnTo>
                    <a:pt x="35719" y="16499"/>
                  </a:lnTo>
                  <a:lnTo>
                    <a:pt x="33218" y="16982"/>
                  </a:lnTo>
                  <a:lnTo>
                    <a:pt x="31199" y="17509"/>
                  </a:lnTo>
                  <a:lnTo>
                    <a:pt x="31156" y="17552"/>
                  </a:lnTo>
                  <a:lnTo>
                    <a:pt x="27996" y="19176"/>
                  </a:lnTo>
                  <a:lnTo>
                    <a:pt x="27162" y="19571"/>
                  </a:lnTo>
                  <a:lnTo>
                    <a:pt x="23652" y="18649"/>
                  </a:lnTo>
                  <a:lnTo>
                    <a:pt x="23608" y="18649"/>
                  </a:lnTo>
                  <a:lnTo>
                    <a:pt x="23082" y="18737"/>
                  </a:lnTo>
                  <a:lnTo>
                    <a:pt x="22994" y="18781"/>
                  </a:lnTo>
                  <a:lnTo>
                    <a:pt x="22950" y="18825"/>
                  </a:lnTo>
                  <a:lnTo>
                    <a:pt x="22643" y="19922"/>
                  </a:lnTo>
                  <a:lnTo>
                    <a:pt x="22599" y="19922"/>
                  </a:lnTo>
                  <a:lnTo>
                    <a:pt x="22160" y="23476"/>
                  </a:lnTo>
                  <a:lnTo>
                    <a:pt x="21282" y="27952"/>
                  </a:lnTo>
                  <a:lnTo>
                    <a:pt x="21282" y="27996"/>
                  </a:lnTo>
                  <a:lnTo>
                    <a:pt x="20975" y="31199"/>
                  </a:lnTo>
                  <a:lnTo>
                    <a:pt x="20931" y="31857"/>
                  </a:lnTo>
                  <a:lnTo>
                    <a:pt x="20668" y="32340"/>
                  </a:lnTo>
                  <a:lnTo>
                    <a:pt x="18913" y="32340"/>
                  </a:lnTo>
                  <a:lnTo>
                    <a:pt x="13823" y="31155"/>
                  </a:lnTo>
                  <a:lnTo>
                    <a:pt x="8382" y="29795"/>
                  </a:lnTo>
                  <a:lnTo>
                    <a:pt x="5047" y="29181"/>
                  </a:lnTo>
                  <a:lnTo>
                    <a:pt x="1273" y="28566"/>
                  </a:lnTo>
                  <a:lnTo>
                    <a:pt x="220" y="28391"/>
                  </a:lnTo>
                  <a:lnTo>
                    <a:pt x="132" y="28391"/>
                  </a:lnTo>
                  <a:lnTo>
                    <a:pt x="88" y="28435"/>
                  </a:lnTo>
                  <a:lnTo>
                    <a:pt x="44" y="28479"/>
                  </a:lnTo>
                  <a:lnTo>
                    <a:pt x="0" y="28566"/>
                  </a:lnTo>
                  <a:lnTo>
                    <a:pt x="0" y="28610"/>
                  </a:lnTo>
                  <a:lnTo>
                    <a:pt x="44" y="28698"/>
                  </a:lnTo>
                  <a:lnTo>
                    <a:pt x="88" y="28742"/>
                  </a:lnTo>
                  <a:lnTo>
                    <a:pt x="132" y="28742"/>
                  </a:lnTo>
                  <a:lnTo>
                    <a:pt x="1229" y="28917"/>
                  </a:lnTo>
                  <a:lnTo>
                    <a:pt x="4959" y="29532"/>
                  </a:lnTo>
                  <a:lnTo>
                    <a:pt x="8294" y="30146"/>
                  </a:lnTo>
                  <a:lnTo>
                    <a:pt x="13735" y="31506"/>
                  </a:lnTo>
                  <a:lnTo>
                    <a:pt x="18825" y="32647"/>
                  </a:lnTo>
                  <a:lnTo>
                    <a:pt x="18869" y="32691"/>
                  </a:lnTo>
                  <a:lnTo>
                    <a:pt x="20756" y="32691"/>
                  </a:lnTo>
                  <a:lnTo>
                    <a:pt x="20844" y="32647"/>
                  </a:lnTo>
                  <a:lnTo>
                    <a:pt x="20931" y="32603"/>
                  </a:lnTo>
                  <a:lnTo>
                    <a:pt x="21239" y="32033"/>
                  </a:lnTo>
                  <a:lnTo>
                    <a:pt x="21239" y="31945"/>
                  </a:lnTo>
                  <a:lnTo>
                    <a:pt x="21326" y="31243"/>
                  </a:lnTo>
                  <a:lnTo>
                    <a:pt x="21633" y="28040"/>
                  </a:lnTo>
                  <a:lnTo>
                    <a:pt x="22467" y="23564"/>
                  </a:lnTo>
                  <a:lnTo>
                    <a:pt x="22950" y="20010"/>
                  </a:lnTo>
                  <a:lnTo>
                    <a:pt x="23257" y="19044"/>
                  </a:lnTo>
                  <a:lnTo>
                    <a:pt x="23608" y="19001"/>
                  </a:lnTo>
                  <a:lnTo>
                    <a:pt x="27119" y="19966"/>
                  </a:lnTo>
                  <a:lnTo>
                    <a:pt x="27250" y="19922"/>
                  </a:lnTo>
                  <a:lnTo>
                    <a:pt x="28172" y="19527"/>
                  </a:lnTo>
                  <a:lnTo>
                    <a:pt x="31287" y="17860"/>
                  </a:lnTo>
                  <a:lnTo>
                    <a:pt x="33306" y="17333"/>
                  </a:lnTo>
                  <a:lnTo>
                    <a:pt x="35807" y="16850"/>
                  </a:lnTo>
                  <a:lnTo>
                    <a:pt x="38791" y="15973"/>
                  </a:lnTo>
                  <a:lnTo>
                    <a:pt x="38835" y="15973"/>
                  </a:lnTo>
                  <a:lnTo>
                    <a:pt x="41643" y="14481"/>
                  </a:lnTo>
                  <a:lnTo>
                    <a:pt x="46996" y="11541"/>
                  </a:lnTo>
                  <a:lnTo>
                    <a:pt x="49980" y="10005"/>
                  </a:lnTo>
                  <a:lnTo>
                    <a:pt x="50990" y="9654"/>
                  </a:lnTo>
                  <a:lnTo>
                    <a:pt x="53622" y="9347"/>
                  </a:lnTo>
                  <a:lnTo>
                    <a:pt x="53666" y="9347"/>
                  </a:lnTo>
                  <a:lnTo>
                    <a:pt x="58800" y="7592"/>
                  </a:lnTo>
                  <a:lnTo>
                    <a:pt x="61696" y="6539"/>
                  </a:lnTo>
                  <a:lnTo>
                    <a:pt x="66523" y="4783"/>
                  </a:lnTo>
                  <a:lnTo>
                    <a:pt x="68937" y="3642"/>
                  </a:lnTo>
                  <a:lnTo>
                    <a:pt x="68981" y="3642"/>
                  </a:lnTo>
                  <a:lnTo>
                    <a:pt x="70911" y="1887"/>
                  </a:lnTo>
                  <a:lnTo>
                    <a:pt x="72096" y="1361"/>
                  </a:lnTo>
                  <a:lnTo>
                    <a:pt x="74290" y="834"/>
                  </a:lnTo>
                  <a:lnTo>
                    <a:pt x="79863" y="351"/>
                  </a:lnTo>
                  <a:lnTo>
                    <a:pt x="80126" y="527"/>
                  </a:lnTo>
                  <a:lnTo>
                    <a:pt x="80390" y="1010"/>
                  </a:lnTo>
                  <a:lnTo>
                    <a:pt x="80872" y="3247"/>
                  </a:lnTo>
                  <a:lnTo>
                    <a:pt x="82276" y="10137"/>
                  </a:lnTo>
                  <a:lnTo>
                    <a:pt x="82759" y="12375"/>
                  </a:lnTo>
                  <a:lnTo>
                    <a:pt x="82803" y="12462"/>
                  </a:lnTo>
                  <a:lnTo>
                    <a:pt x="82847" y="12506"/>
                  </a:lnTo>
                  <a:lnTo>
                    <a:pt x="83066" y="12506"/>
                  </a:lnTo>
                  <a:lnTo>
                    <a:pt x="83110" y="12462"/>
                  </a:lnTo>
                  <a:lnTo>
                    <a:pt x="83110" y="12375"/>
                  </a:lnTo>
                  <a:lnTo>
                    <a:pt x="83110" y="12331"/>
                  </a:lnTo>
                  <a:lnTo>
                    <a:pt x="82584" y="10049"/>
                  </a:lnTo>
                  <a:lnTo>
                    <a:pt x="81223" y="3160"/>
                  </a:lnTo>
                  <a:lnTo>
                    <a:pt x="80741" y="922"/>
                  </a:lnTo>
                  <a:lnTo>
                    <a:pt x="80697" y="878"/>
                  </a:lnTo>
                  <a:lnTo>
                    <a:pt x="80433" y="351"/>
                  </a:lnTo>
                  <a:lnTo>
                    <a:pt x="80390" y="264"/>
                  </a:lnTo>
                  <a:lnTo>
                    <a:pt x="8003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1" name="Google Shape;1231;p54"/>
            <p:cNvSpPr/>
            <p:nvPr/>
          </p:nvSpPr>
          <p:spPr>
            <a:xfrm>
              <a:off x="3491850" y="750675"/>
              <a:ext cx="392750" cy="747100"/>
            </a:xfrm>
            <a:custGeom>
              <a:avLst/>
              <a:gdLst/>
              <a:ahLst/>
              <a:cxnLst/>
              <a:rect l="l" t="t" r="r" b="b"/>
              <a:pathLst>
                <a:path w="15710" h="29884" extrusionOk="0">
                  <a:moveTo>
                    <a:pt x="15490" y="1"/>
                  </a:moveTo>
                  <a:lnTo>
                    <a:pt x="15447" y="45"/>
                  </a:lnTo>
                  <a:lnTo>
                    <a:pt x="15403" y="89"/>
                  </a:lnTo>
                  <a:lnTo>
                    <a:pt x="13165" y="3380"/>
                  </a:lnTo>
                  <a:lnTo>
                    <a:pt x="10356" y="8119"/>
                  </a:lnTo>
                  <a:lnTo>
                    <a:pt x="8996" y="10006"/>
                  </a:lnTo>
                  <a:lnTo>
                    <a:pt x="8996" y="10049"/>
                  </a:lnTo>
                  <a:lnTo>
                    <a:pt x="7636" y="12682"/>
                  </a:lnTo>
                  <a:lnTo>
                    <a:pt x="6100" y="16456"/>
                  </a:lnTo>
                  <a:lnTo>
                    <a:pt x="3072" y="22160"/>
                  </a:lnTo>
                  <a:lnTo>
                    <a:pt x="878" y="25232"/>
                  </a:lnTo>
                  <a:lnTo>
                    <a:pt x="352" y="25846"/>
                  </a:lnTo>
                  <a:lnTo>
                    <a:pt x="88" y="26197"/>
                  </a:lnTo>
                  <a:lnTo>
                    <a:pt x="1" y="26373"/>
                  </a:lnTo>
                  <a:lnTo>
                    <a:pt x="1" y="26461"/>
                  </a:lnTo>
                  <a:lnTo>
                    <a:pt x="264" y="27865"/>
                  </a:lnTo>
                  <a:lnTo>
                    <a:pt x="308" y="27953"/>
                  </a:lnTo>
                  <a:lnTo>
                    <a:pt x="2370" y="29839"/>
                  </a:lnTo>
                  <a:lnTo>
                    <a:pt x="2458" y="29883"/>
                  </a:lnTo>
                  <a:lnTo>
                    <a:pt x="2546" y="29883"/>
                  </a:lnTo>
                  <a:lnTo>
                    <a:pt x="2590" y="29839"/>
                  </a:lnTo>
                  <a:lnTo>
                    <a:pt x="2633" y="29752"/>
                  </a:lnTo>
                  <a:lnTo>
                    <a:pt x="2633" y="29708"/>
                  </a:lnTo>
                  <a:lnTo>
                    <a:pt x="2633" y="29620"/>
                  </a:lnTo>
                  <a:lnTo>
                    <a:pt x="2590" y="29576"/>
                  </a:lnTo>
                  <a:lnTo>
                    <a:pt x="615" y="27733"/>
                  </a:lnTo>
                  <a:lnTo>
                    <a:pt x="352" y="26461"/>
                  </a:lnTo>
                  <a:lnTo>
                    <a:pt x="659" y="26022"/>
                  </a:lnTo>
                  <a:lnTo>
                    <a:pt x="1142" y="25408"/>
                  </a:lnTo>
                  <a:lnTo>
                    <a:pt x="3379" y="22380"/>
                  </a:lnTo>
                  <a:lnTo>
                    <a:pt x="3379" y="22336"/>
                  </a:lnTo>
                  <a:lnTo>
                    <a:pt x="6407" y="16631"/>
                  </a:lnTo>
                  <a:lnTo>
                    <a:pt x="6451" y="16588"/>
                  </a:lnTo>
                  <a:lnTo>
                    <a:pt x="7943" y="12814"/>
                  </a:lnTo>
                  <a:lnTo>
                    <a:pt x="9303" y="10225"/>
                  </a:lnTo>
                  <a:lnTo>
                    <a:pt x="10664" y="8294"/>
                  </a:lnTo>
                  <a:lnTo>
                    <a:pt x="13472" y="3555"/>
                  </a:lnTo>
                  <a:lnTo>
                    <a:pt x="15666" y="264"/>
                  </a:lnTo>
                  <a:lnTo>
                    <a:pt x="15710" y="220"/>
                  </a:lnTo>
                  <a:lnTo>
                    <a:pt x="15710" y="132"/>
                  </a:lnTo>
                  <a:lnTo>
                    <a:pt x="15666" y="89"/>
                  </a:lnTo>
                  <a:lnTo>
                    <a:pt x="15622" y="45"/>
                  </a:lnTo>
                  <a:lnTo>
                    <a:pt x="1557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" name="Google Shape;1232;p54"/>
            <p:cNvSpPr/>
            <p:nvPr/>
          </p:nvSpPr>
          <p:spPr>
            <a:xfrm>
              <a:off x="3630075" y="1825750"/>
              <a:ext cx="1999875" cy="810725"/>
            </a:xfrm>
            <a:custGeom>
              <a:avLst/>
              <a:gdLst/>
              <a:ahLst/>
              <a:cxnLst/>
              <a:rect l="l" t="t" r="r" b="b"/>
              <a:pathLst>
                <a:path w="79995" h="32429" extrusionOk="0">
                  <a:moveTo>
                    <a:pt x="76484" y="1"/>
                  </a:moveTo>
                  <a:lnTo>
                    <a:pt x="73676" y="264"/>
                  </a:lnTo>
                  <a:lnTo>
                    <a:pt x="73632" y="264"/>
                  </a:lnTo>
                  <a:lnTo>
                    <a:pt x="70824" y="1185"/>
                  </a:lnTo>
                  <a:lnTo>
                    <a:pt x="70780" y="1229"/>
                  </a:lnTo>
                  <a:lnTo>
                    <a:pt x="68586" y="2897"/>
                  </a:lnTo>
                  <a:lnTo>
                    <a:pt x="61565" y="5661"/>
                  </a:lnTo>
                  <a:lnTo>
                    <a:pt x="58274" y="6802"/>
                  </a:lnTo>
                  <a:lnTo>
                    <a:pt x="55422" y="7855"/>
                  </a:lnTo>
                  <a:lnTo>
                    <a:pt x="52613" y="8777"/>
                  </a:lnTo>
                  <a:lnTo>
                    <a:pt x="49235" y="9084"/>
                  </a:lnTo>
                  <a:lnTo>
                    <a:pt x="49191" y="9084"/>
                  </a:lnTo>
                  <a:lnTo>
                    <a:pt x="46075" y="10663"/>
                  </a:lnTo>
                  <a:lnTo>
                    <a:pt x="43311" y="12112"/>
                  </a:lnTo>
                  <a:lnTo>
                    <a:pt x="40546" y="13647"/>
                  </a:lnTo>
                  <a:lnTo>
                    <a:pt x="37738" y="15052"/>
                  </a:lnTo>
                  <a:lnTo>
                    <a:pt x="32604" y="16149"/>
                  </a:lnTo>
                  <a:lnTo>
                    <a:pt x="28435" y="16982"/>
                  </a:lnTo>
                  <a:lnTo>
                    <a:pt x="28391" y="17026"/>
                  </a:lnTo>
                  <a:lnTo>
                    <a:pt x="25846" y="18299"/>
                  </a:lnTo>
                  <a:lnTo>
                    <a:pt x="25188" y="18562"/>
                  </a:lnTo>
                  <a:lnTo>
                    <a:pt x="22906" y="18211"/>
                  </a:lnTo>
                  <a:lnTo>
                    <a:pt x="22775" y="18255"/>
                  </a:lnTo>
                  <a:lnTo>
                    <a:pt x="22204" y="18562"/>
                  </a:lnTo>
                  <a:lnTo>
                    <a:pt x="22160" y="18606"/>
                  </a:lnTo>
                  <a:lnTo>
                    <a:pt x="21809" y="19396"/>
                  </a:lnTo>
                  <a:lnTo>
                    <a:pt x="21809" y="19440"/>
                  </a:lnTo>
                  <a:lnTo>
                    <a:pt x="21546" y="20405"/>
                  </a:lnTo>
                  <a:lnTo>
                    <a:pt x="20624" y="25671"/>
                  </a:lnTo>
                  <a:lnTo>
                    <a:pt x="20317" y="28830"/>
                  </a:lnTo>
                  <a:lnTo>
                    <a:pt x="19352" y="31551"/>
                  </a:lnTo>
                  <a:lnTo>
                    <a:pt x="18913" y="32033"/>
                  </a:lnTo>
                  <a:lnTo>
                    <a:pt x="13911" y="30980"/>
                  </a:lnTo>
                  <a:lnTo>
                    <a:pt x="10576" y="30190"/>
                  </a:lnTo>
                  <a:lnTo>
                    <a:pt x="7504" y="29576"/>
                  </a:lnTo>
                  <a:lnTo>
                    <a:pt x="5442" y="29269"/>
                  </a:lnTo>
                  <a:lnTo>
                    <a:pt x="3687" y="29313"/>
                  </a:lnTo>
                  <a:lnTo>
                    <a:pt x="220" y="28172"/>
                  </a:lnTo>
                  <a:lnTo>
                    <a:pt x="88" y="28172"/>
                  </a:lnTo>
                  <a:lnTo>
                    <a:pt x="44" y="28216"/>
                  </a:lnTo>
                  <a:lnTo>
                    <a:pt x="1" y="28259"/>
                  </a:lnTo>
                  <a:lnTo>
                    <a:pt x="1" y="28347"/>
                  </a:lnTo>
                  <a:lnTo>
                    <a:pt x="1" y="28391"/>
                  </a:lnTo>
                  <a:lnTo>
                    <a:pt x="44" y="28479"/>
                  </a:lnTo>
                  <a:lnTo>
                    <a:pt x="88" y="28479"/>
                  </a:lnTo>
                  <a:lnTo>
                    <a:pt x="3643" y="29664"/>
                  </a:lnTo>
                  <a:lnTo>
                    <a:pt x="3687" y="29664"/>
                  </a:lnTo>
                  <a:lnTo>
                    <a:pt x="5442" y="29620"/>
                  </a:lnTo>
                  <a:lnTo>
                    <a:pt x="7460" y="29927"/>
                  </a:lnTo>
                  <a:lnTo>
                    <a:pt x="10488" y="30541"/>
                  </a:lnTo>
                  <a:lnTo>
                    <a:pt x="13823" y="31331"/>
                  </a:lnTo>
                  <a:lnTo>
                    <a:pt x="18913" y="32428"/>
                  </a:lnTo>
                  <a:lnTo>
                    <a:pt x="18957" y="32428"/>
                  </a:lnTo>
                  <a:lnTo>
                    <a:pt x="19045" y="32384"/>
                  </a:lnTo>
                  <a:lnTo>
                    <a:pt x="19089" y="32340"/>
                  </a:lnTo>
                  <a:lnTo>
                    <a:pt x="19659" y="31726"/>
                  </a:lnTo>
                  <a:lnTo>
                    <a:pt x="19703" y="31682"/>
                  </a:lnTo>
                  <a:lnTo>
                    <a:pt x="20668" y="28918"/>
                  </a:lnTo>
                  <a:lnTo>
                    <a:pt x="20668" y="28874"/>
                  </a:lnTo>
                  <a:lnTo>
                    <a:pt x="20975" y="25714"/>
                  </a:lnTo>
                  <a:lnTo>
                    <a:pt x="21897" y="20493"/>
                  </a:lnTo>
                  <a:lnTo>
                    <a:pt x="22116" y="19527"/>
                  </a:lnTo>
                  <a:lnTo>
                    <a:pt x="22467" y="18825"/>
                  </a:lnTo>
                  <a:lnTo>
                    <a:pt x="22906" y="18562"/>
                  </a:lnTo>
                  <a:lnTo>
                    <a:pt x="25188" y="18913"/>
                  </a:lnTo>
                  <a:lnTo>
                    <a:pt x="25276" y="18913"/>
                  </a:lnTo>
                  <a:lnTo>
                    <a:pt x="25978" y="18606"/>
                  </a:lnTo>
                  <a:lnTo>
                    <a:pt x="28523" y="17333"/>
                  </a:lnTo>
                  <a:lnTo>
                    <a:pt x="32692" y="16500"/>
                  </a:lnTo>
                  <a:lnTo>
                    <a:pt x="37826" y="15359"/>
                  </a:lnTo>
                  <a:lnTo>
                    <a:pt x="37869" y="15359"/>
                  </a:lnTo>
                  <a:lnTo>
                    <a:pt x="40678" y="13955"/>
                  </a:lnTo>
                  <a:lnTo>
                    <a:pt x="43442" y="12419"/>
                  </a:lnTo>
                  <a:lnTo>
                    <a:pt x="46251" y="10971"/>
                  </a:lnTo>
                  <a:lnTo>
                    <a:pt x="49322" y="9435"/>
                  </a:lnTo>
                  <a:lnTo>
                    <a:pt x="52657" y="9128"/>
                  </a:lnTo>
                  <a:lnTo>
                    <a:pt x="52701" y="9128"/>
                  </a:lnTo>
                  <a:lnTo>
                    <a:pt x="55553" y="8206"/>
                  </a:lnTo>
                  <a:lnTo>
                    <a:pt x="58362" y="7153"/>
                  </a:lnTo>
                  <a:lnTo>
                    <a:pt x="61697" y="5968"/>
                  </a:lnTo>
                  <a:lnTo>
                    <a:pt x="68761" y="3248"/>
                  </a:lnTo>
                  <a:lnTo>
                    <a:pt x="68805" y="3204"/>
                  </a:lnTo>
                  <a:lnTo>
                    <a:pt x="70999" y="1536"/>
                  </a:lnTo>
                  <a:lnTo>
                    <a:pt x="73764" y="615"/>
                  </a:lnTo>
                  <a:lnTo>
                    <a:pt x="76440" y="352"/>
                  </a:lnTo>
                  <a:lnTo>
                    <a:pt x="76660" y="527"/>
                  </a:lnTo>
                  <a:lnTo>
                    <a:pt x="77143" y="2019"/>
                  </a:lnTo>
                  <a:lnTo>
                    <a:pt x="78108" y="6144"/>
                  </a:lnTo>
                  <a:lnTo>
                    <a:pt x="79688" y="12331"/>
                  </a:lnTo>
                  <a:lnTo>
                    <a:pt x="79688" y="12375"/>
                  </a:lnTo>
                  <a:lnTo>
                    <a:pt x="79732" y="12419"/>
                  </a:lnTo>
                  <a:lnTo>
                    <a:pt x="79819" y="12463"/>
                  </a:lnTo>
                  <a:lnTo>
                    <a:pt x="79907" y="12463"/>
                  </a:lnTo>
                  <a:lnTo>
                    <a:pt x="79951" y="12419"/>
                  </a:lnTo>
                  <a:lnTo>
                    <a:pt x="79995" y="12375"/>
                  </a:lnTo>
                  <a:lnTo>
                    <a:pt x="79995" y="12287"/>
                  </a:lnTo>
                  <a:lnTo>
                    <a:pt x="79995" y="12243"/>
                  </a:lnTo>
                  <a:lnTo>
                    <a:pt x="78459" y="6056"/>
                  </a:lnTo>
                  <a:lnTo>
                    <a:pt x="77494" y="1931"/>
                  </a:lnTo>
                  <a:lnTo>
                    <a:pt x="76967" y="352"/>
                  </a:lnTo>
                  <a:lnTo>
                    <a:pt x="76923" y="264"/>
                  </a:lnTo>
                  <a:lnTo>
                    <a:pt x="76616" y="44"/>
                  </a:lnTo>
                  <a:lnTo>
                    <a:pt x="7648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3" name="Google Shape;1233;p54"/>
            <p:cNvSpPr/>
            <p:nvPr/>
          </p:nvSpPr>
          <p:spPr>
            <a:xfrm>
              <a:off x="3466625" y="829675"/>
              <a:ext cx="329125" cy="579250"/>
            </a:xfrm>
            <a:custGeom>
              <a:avLst/>
              <a:gdLst/>
              <a:ahLst/>
              <a:cxnLst/>
              <a:rect l="l" t="t" r="r" b="b"/>
              <a:pathLst>
                <a:path w="13165" h="23170" extrusionOk="0">
                  <a:moveTo>
                    <a:pt x="12901" y="0"/>
                  </a:moveTo>
                  <a:lnTo>
                    <a:pt x="12857" y="88"/>
                  </a:lnTo>
                  <a:lnTo>
                    <a:pt x="11014" y="3467"/>
                  </a:lnTo>
                  <a:lnTo>
                    <a:pt x="9786" y="5310"/>
                  </a:lnTo>
                  <a:lnTo>
                    <a:pt x="8338" y="7767"/>
                  </a:lnTo>
                  <a:lnTo>
                    <a:pt x="6977" y="11102"/>
                  </a:lnTo>
                  <a:lnTo>
                    <a:pt x="5573" y="14568"/>
                  </a:lnTo>
                  <a:lnTo>
                    <a:pt x="3467" y="18562"/>
                  </a:lnTo>
                  <a:lnTo>
                    <a:pt x="1624" y="21107"/>
                  </a:lnTo>
                  <a:lnTo>
                    <a:pt x="44" y="22862"/>
                  </a:lnTo>
                  <a:lnTo>
                    <a:pt x="44" y="22950"/>
                  </a:lnTo>
                  <a:lnTo>
                    <a:pt x="0" y="22994"/>
                  </a:lnTo>
                  <a:lnTo>
                    <a:pt x="44" y="23081"/>
                  </a:lnTo>
                  <a:lnTo>
                    <a:pt x="88" y="23125"/>
                  </a:lnTo>
                  <a:lnTo>
                    <a:pt x="176" y="23169"/>
                  </a:lnTo>
                  <a:lnTo>
                    <a:pt x="264" y="23125"/>
                  </a:lnTo>
                  <a:lnTo>
                    <a:pt x="308" y="23081"/>
                  </a:lnTo>
                  <a:lnTo>
                    <a:pt x="1887" y="21326"/>
                  </a:lnTo>
                  <a:lnTo>
                    <a:pt x="3730" y="18737"/>
                  </a:lnTo>
                  <a:lnTo>
                    <a:pt x="3774" y="18737"/>
                  </a:lnTo>
                  <a:lnTo>
                    <a:pt x="5880" y="14700"/>
                  </a:lnTo>
                  <a:lnTo>
                    <a:pt x="7328" y="11234"/>
                  </a:lnTo>
                  <a:lnTo>
                    <a:pt x="8645" y="7943"/>
                  </a:lnTo>
                  <a:lnTo>
                    <a:pt x="10093" y="5485"/>
                  </a:lnTo>
                  <a:lnTo>
                    <a:pt x="11322" y="3642"/>
                  </a:lnTo>
                  <a:lnTo>
                    <a:pt x="13165" y="220"/>
                  </a:lnTo>
                  <a:lnTo>
                    <a:pt x="13165" y="176"/>
                  </a:lnTo>
                  <a:lnTo>
                    <a:pt x="13165" y="88"/>
                  </a:lnTo>
                  <a:lnTo>
                    <a:pt x="13165" y="44"/>
                  </a:lnTo>
                  <a:lnTo>
                    <a:pt x="1307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4" name="Google Shape;1234;p54"/>
            <p:cNvSpPr/>
            <p:nvPr/>
          </p:nvSpPr>
          <p:spPr>
            <a:xfrm>
              <a:off x="3663000" y="692550"/>
              <a:ext cx="735000" cy="1528150"/>
            </a:xfrm>
            <a:custGeom>
              <a:avLst/>
              <a:gdLst/>
              <a:ahLst/>
              <a:cxnLst/>
              <a:rect l="l" t="t" r="r" b="b"/>
              <a:pathLst>
                <a:path w="29400" h="61126" extrusionOk="0">
                  <a:moveTo>
                    <a:pt x="25977" y="0"/>
                  </a:moveTo>
                  <a:lnTo>
                    <a:pt x="25933" y="44"/>
                  </a:lnTo>
                  <a:lnTo>
                    <a:pt x="25890" y="88"/>
                  </a:lnTo>
                  <a:lnTo>
                    <a:pt x="25275" y="1492"/>
                  </a:lnTo>
                  <a:lnTo>
                    <a:pt x="24880" y="2896"/>
                  </a:lnTo>
                  <a:lnTo>
                    <a:pt x="23476" y="4959"/>
                  </a:lnTo>
                  <a:lnTo>
                    <a:pt x="23476" y="5003"/>
                  </a:lnTo>
                  <a:lnTo>
                    <a:pt x="21501" y="8776"/>
                  </a:lnTo>
                  <a:lnTo>
                    <a:pt x="18737" y="12682"/>
                  </a:lnTo>
                  <a:lnTo>
                    <a:pt x="15709" y="16324"/>
                  </a:lnTo>
                  <a:lnTo>
                    <a:pt x="12067" y="20317"/>
                  </a:lnTo>
                  <a:lnTo>
                    <a:pt x="9741" y="23169"/>
                  </a:lnTo>
                  <a:lnTo>
                    <a:pt x="9741" y="23257"/>
                  </a:lnTo>
                  <a:lnTo>
                    <a:pt x="9434" y="24529"/>
                  </a:lnTo>
                  <a:lnTo>
                    <a:pt x="9434" y="24617"/>
                  </a:lnTo>
                  <a:lnTo>
                    <a:pt x="9873" y="27162"/>
                  </a:lnTo>
                  <a:lnTo>
                    <a:pt x="9741" y="27776"/>
                  </a:lnTo>
                  <a:lnTo>
                    <a:pt x="6933" y="29137"/>
                  </a:lnTo>
                  <a:lnTo>
                    <a:pt x="6889" y="29137"/>
                  </a:lnTo>
                  <a:lnTo>
                    <a:pt x="6099" y="29795"/>
                  </a:lnTo>
                  <a:lnTo>
                    <a:pt x="6012" y="29883"/>
                  </a:lnTo>
                  <a:lnTo>
                    <a:pt x="5441" y="31418"/>
                  </a:lnTo>
                  <a:lnTo>
                    <a:pt x="5441" y="31462"/>
                  </a:lnTo>
                  <a:lnTo>
                    <a:pt x="4607" y="34753"/>
                  </a:lnTo>
                  <a:lnTo>
                    <a:pt x="4344" y="36684"/>
                  </a:lnTo>
                  <a:lnTo>
                    <a:pt x="4344" y="36728"/>
                  </a:lnTo>
                  <a:lnTo>
                    <a:pt x="4520" y="39975"/>
                  </a:lnTo>
                  <a:lnTo>
                    <a:pt x="4388" y="41028"/>
                  </a:lnTo>
                  <a:lnTo>
                    <a:pt x="4081" y="41950"/>
                  </a:lnTo>
                  <a:lnTo>
                    <a:pt x="3554" y="42520"/>
                  </a:lnTo>
                  <a:lnTo>
                    <a:pt x="2808" y="42784"/>
                  </a:lnTo>
                  <a:lnTo>
                    <a:pt x="658" y="43003"/>
                  </a:lnTo>
                  <a:lnTo>
                    <a:pt x="614" y="43003"/>
                  </a:lnTo>
                  <a:lnTo>
                    <a:pt x="527" y="43047"/>
                  </a:lnTo>
                  <a:lnTo>
                    <a:pt x="527" y="43135"/>
                  </a:lnTo>
                  <a:lnTo>
                    <a:pt x="527" y="43222"/>
                  </a:lnTo>
                  <a:lnTo>
                    <a:pt x="1053" y="46996"/>
                  </a:lnTo>
                  <a:lnTo>
                    <a:pt x="702" y="49453"/>
                  </a:lnTo>
                  <a:lnTo>
                    <a:pt x="0" y="52262"/>
                  </a:lnTo>
                  <a:lnTo>
                    <a:pt x="0" y="52393"/>
                  </a:lnTo>
                  <a:lnTo>
                    <a:pt x="219" y="52964"/>
                  </a:lnTo>
                  <a:lnTo>
                    <a:pt x="219" y="53008"/>
                  </a:lnTo>
                  <a:lnTo>
                    <a:pt x="1536" y="54938"/>
                  </a:lnTo>
                  <a:lnTo>
                    <a:pt x="1580" y="54982"/>
                  </a:lnTo>
                  <a:lnTo>
                    <a:pt x="5485" y="58098"/>
                  </a:lnTo>
                  <a:lnTo>
                    <a:pt x="8030" y="61082"/>
                  </a:lnTo>
                  <a:lnTo>
                    <a:pt x="8074" y="61125"/>
                  </a:lnTo>
                  <a:lnTo>
                    <a:pt x="8206" y="61125"/>
                  </a:lnTo>
                  <a:lnTo>
                    <a:pt x="9610" y="60643"/>
                  </a:lnTo>
                  <a:lnTo>
                    <a:pt x="9654" y="60599"/>
                  </a:lnTo>
                  <a:lnTo>
                    <a:pt x="10268" y="60116"/>
                  </a:lnTo>
                  <a:lnTo>
                    <a:pt x="10268" y="60072"/>
                  </a:lnTo>
                  <a:lnTo>
                    <a:pt x="11190" y="58449"/>
                  </a:lnTo>
                  <a:lnTo>
                    <a:pt x="11190" y="58405"/>
                  </a:lnTo>
                  <a:lnTo>
                    <a:pt x="11453" y="57045"/>
                  </a:lnTo>
                  <a:lnTo>
                    <a:pt x="11453" y="57001"/>
                  </a:lnTo>
                  <a:lnTo>
                    <a:pt x="11233" y="54061"/>
                  </a:lnTo>
                  <a:lnTo>
                    <a:pt x="11233" y="53973"/>
                  </a:lnTo>
                  <a:lnTo>
                    <a:pt x="9829" y="51033"/>
                  </a:lnTo>
                  <a:lnTo>
                    <a:pt x="9610" y="49673"/>
                  </a:lnTo>
                  <a:lnTo>
                    <a:pt x="9785" y="49058"/>
                  </a:lnTo>
                  <a:lnTo>
                    <a:pt x="10049" y="48488"/>
                  </a:lnTo>
                  <a:lnTo>
                    <a:pt x="10531" y="48137"/>
                  </a:lnTo>
                  <a:lnTo>
                    <a:pt x="11058" y="48005"/>
                  </a:lnTo>
                  <a:lnTo>
                    <a:pt x="13822" y="49146"/>
                  </a:lnTo>
                  <a:lnTo>
                    <a:pt x="15314" y="49629"/>
                  </a:lnTo>
                  <a:lnTo>
                    <a:pt x="17508" y="50989"/>
                  </a:lnTo>
                  <a:lnTo>
                    <a:pt x="21107" y="52876"/>
                  </a:lnTo>
                  <a:lnTo>
                    <a:pt x="21150" y="52876"/>
                  </a:lnTo>
                  <a:lnTo>
                    <a:pt x="22862" y="53490"/>
                  </a:lnTo>
                  <a:lnTo>
                    <a:pt x="22950" y="53490"/>
                  </a:lnTo>
                  <a:lnTo>
                    <a:pt x="24047" y="53446"/>
                  </a:lnTo>
                  <a:lnTo>
                    <a:pt x="24090" y="53446"/>
                  </a:lnTo>
                  <a:lnTo>
                    <a:pt x="27689" y="52700"/>
                  </a:lnTo>
                  <a:lnTo>
                    <a:pt x="29268" y="52525"/>
                  </a:lnTo>
                  <a:lnTo>
                    <a:pt x="29312" y="52525"/>
                  </a:lnTo>
                  <a:lnTo>
                    <a:pt x="29356" y="52481"/>
                  </a:lnTo>
                  <a:lnTo>
                    <a:pt x="29400" y="52393"/>
                  </a:lnTo>
                  <a:lnTo>
                    <a:pt x="29400" y="52349"/>
                  </a:lnTo>
                  <a:lnTo>
                    <a:pt x="29400" y="52262"/>
                  </a:lnTo>
                  <a:lnTo>
                    <a:pt x="29356" y="52218"/>
                  </a:lnTo>
                  <a:lnTo>
                    <a:pt x="29268" y="52174"/>
                  </a:lnTo>
                  <a:lnTo>
                    <a:pt x="29224" y="52174"/>
                  </a:lnTo>
                  <a:lnTo>
                    <a:pt x="27645" y="52349"/>
                  </a:lnTo>
                  <a:lnTo>
                    <a:pt x="27601" y="52349"/>
                  </a:lnTo>
                  <a:lnTo>
                    <a:pt x="24047" y="53095"/>
                  </a:lnTo>
                  <a:lnTo>
                    <a:pt x="22950" y="53139"/>
                  </a:lnTo>
                  <a:lnTo>
                    <a:pt x="21282" y="52525"/>
                  </a:lnTo>
                  <a:lnTo>
                    <a:pt x="17684" y="50682"/>
                  </a:lnTo>
                  <a:lnTo>
                    <a:pt x="15490" y="49322"/>
                  </a:lnTo>
                  <a:lnTo>
                    <a:pt x="15446" y="49278"/>
                  </a:lnTo>
                  <a:lnTo>
                    <a:pt x="13910" y="48795"/>
                  </a:lnTo>
                  <a:lnTo>
                    <a:pt x="11146" y="47654"/>
                  </a:lnTo>
                  <a:lnTo>
                    <a:pt x="11014" y="47654"/>
                  </a:lnTo>
                  <a:lnTo>
                    <a:pt x="10400" y="47786"/>
                  </a:lnTo>
                  <a:lnTo>
                    <a:pt x="10356" y="47830"/>
                  </a:lnTo>
                  <a:lnTo>
                    <a:pt x="9829" y="48269"/>
                  </a:lnTo>
                  <a:lnTo>
                    <a:pt x="9785" y="48312"/>
                  </a:lnTo>
                  <a:lnTo>
                    <a:pt x="9434" y="48883"/>
                  </a:lnTo>
                  <a:lnTo>
                    <a:pt x="9434" y="48927"/>
                  </a:lnTo>
                  <a:lnTo>
                    <a:pt x="9259" y="49629"/>
                  </a:lnTo>
                  <a:lnTo>
                    <a:pt x="9259" y="49673"/>
                  </a:lnTo>
                  <a:lnTo>
                    <a:pt x="9478" y="51121"/>
                  </a:lnTo>
                  <a:lnTo>
                    <a:pt x="9478" y="51165"/>
                  </a:lnTo>
                  <a:lnTo>
                    <a:pt x="10882" y="54105"/>
                  </a:lnTo>
                  <a:lnTo>
                    <a:pt x="11102" y="57001"/>
                  </a:lnTo>
                  <a:lnTo>
                    <a:pt x="10839" y="58317"/>
                  </a:lnTo>
                  <a:lnTo>
                    <a:pt x="10005" y="59853"/>
                  </a:lnTo>
                  <a:lnTo>
                    <a:pt x="9478" y="60336"/>
                  </a:lnTo>
                  <a:lnTo>
                    <a:pt x="8206" y="60774"/>
                  </a:lnTo>
                  <a:lnTo>
                    <a:pt x="5748" y="57878"/>
                  </a:lnTo>
                  <a:lnTo>
                    <a:pt x="5704" y="57834"/>
                  </a:lnTo>
                  <a:lnTo>
                    <a:pt x="1799" y="54719"/>
                  </a:lnTo>
                  <a:lnTo>
                    <a:pt x="527" y="52832"/>
                  </a:lnTo>
                  <a:lnTo>
                    <a:pt x="351" y="52306"/>
                  </a:lnTo>
                  <a:lnTo>
                    <a:pt x="1009" y="49541"/>
                  </a:lnTo>
                  <a:lnTo>
                    <a:pt x="1404" y="47040"/>
                  </a:lnTo>
                  <a:lnTo>
                    <a:pt x="1404" y="46996"/>
                  </a:lnTo>
                  <a:lnTo>
                    <a:pt x="878" y="43354"/>
                  </a:lnTo>
                  <a:lnTo>
                    <a:pt x="2852" y="43135"/>
                  </a:lnTo>
                  <a:lnTo>
                    <a:pt x="2896" y="43135"/>
                  </a:lnTo>
                  <a:lnTo>
                    <a:pt x="3730" y="42827"/>
                  </a:lnTo>
                  <a:lnTo>
                    <a:pt x="3774" y="42784"/>
                  </a:lnTo>
                  <a:lnTo>
                    <a:pt x="4388" y="42125"/>
                  </a:lnTo>
                  <a:lnTo>
                    <a:pt x="4388" y="42081"/>
                  </a:lnTo>
                  <a:lnTo>
                    <a:pt x="4739" y="41116"/>
                  </a:lnTo>
                  <a:lnTo>
                    <a:pt x="4739" y="41072"/>
                  </a:lnTo>
                  <a:lnTo>
                    <a:pt x="4871" y="39975"/>
                  </a:lnTo>
                  <a:lnTo>
                    <a:pt x="4695" y="36728"/>
                  </a:lnTo>
                  <a:lnTo>
                    <a:pt x="4959" y="34841"/>
                  </a:lnTo>
                  <a:lnTo>
                    <a:pt x="5792" y="31550"/>
                  </a:lnTo>
                  <a:lnTo>
                    <a:pt x="6319" y="30058"/>
                  </a:lnTo>
                  <a:lnTo>
                    <a:pt x="7109" y="29444"/>
                  </a:lnTo>
                  <a:lnTo>
                    <a:pt x="10005" y="28040"/>
                  </a:lnTo>
                  <a:lnTo>
                    <a:pt x="10049" y="27996"/>
                  </a:lnTo>
                  <a:lnTo>
                    <a:pt x="10093" y="27908"/>
                  </a:lnTo>
                  <a:lnTo>
                    <a:pt x="10224" y="27162"/>
                  </a:lnTo>
                  <a:lnTo>
                    <a:pt x="10224" y="27118"/>
                  </a:lnTo>
                  <a:lnTo>
                    <a:pt x="9785" y="24573"/>
                  </a:lnTo>
                  <a:lnTo>
                    <a:pt x="10049" y="23388"/>
                  </a:lnTo>
                  <a:lnTo>
                    <a:pt x="12330" y="20536"/>
                  </a:lnTo>
                  <a:lnTo>
                    <a:pt x="15973" y="16543"/>
                  </a:lnTo>
                  <a:lnTo>
                    <a:pt x="19000" y="12901"/>
                  </a:lnTo>
                  <a:lnTo>
                    <a:pt x="21809" y="8996"/>
                  </a:lnTo>
                  <a:lnTo>
                    <a:pt x="21809" y="8952"/>
                  </a:lnTo>
                  <a:lnTo>
                    <a:pt x="23783" y="5178"/>
                  </a:lnTo>
                  <a:lnTo>
                    <a:pt x="25187" y="3072"/>
                  </a:lnTo>
                  <a:lnTo>
                    <a:pt x="25231" y="3028"/>
                  </a:lnTo>
                  <a:lnTo>
                    <a:pt x="25582" y="1624"/>
                  </a:lnTo>
                  <a:lnTo>
                    <a:pt x="26241" y="220"/>
                  </a:lnTo>
                  <a:lnTo>
                    <a:pt x="26241" y="176"/>
                  </a:lnTo>
                  <a:lnTo>
                    <a:pt x="26241" y="88"/>
                  </a:lnTo>
                  <a:lnTo>
                    <a:pt x="26197" y="44"/>
                  </a:lnTo>
                  <a:lnTo>
                    <a:pt x="2615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5" name="Google Shape;1235;p54"/>
            <p:cNvSpPr/>
            <p:nvPr/>
          </p:nvSpPr>
          <p:spPr>
            <a:xfrm>
              <a:off x="3625700" y="691450"/>
              <a:ext cx="766825" cy="1557775"/>
            </a:xfrm>
            <a:custGeom>
              <a:avLst/>
              <a:gdLst/>
              <a:ahLst/>
              <a:cxnLst/>
              <a:rect l="l" t="t" r="r" b="b"/>
              <a:pathLst>
                <a:path w="30673" h="62311" extrusionOk="0">
                  <a:moveTo>
                    <a:pt x="27030" y="0"/>
                  </a:moveTo>
                  <a:lnTo>
                    <a:pt x="26987" y="44"/>
                  </a:lnTo>
                  <a:lnTo>
                    <a:pt x="26943" y="88"/>
                  </a:lnTo>
                  <a:lnTo>
                    <a:pt x="26416" y="922"/>
                  </a:lnTo>
                  <a:lnTo>
                    <a:pt x="26416" y="966"/>
                  </a:lnTo>
                  <a:lnTo>
                    <a:pt x="25626" y="3028"/>
                  </a:lnTo>
                  <a:lnTo>
                    <a:pt x="23081" y="6846"/>
                  </a:lnTo>
                  <a:lnTo>
                    <a:pt x="21502" y="8952"/>
                  </a:lnTo>
                  <a:lnTo>
                    <a:pt x="19615" y="11629"/>
                  </a:lnTo>
                  <a:lnTo>
                    <a:pt x="17772" y="13998"/>
                  </a:lnTo>
                  <a:lnTo>
                    <a:pt x="14481" y="17684"/>
                  </a:lnTo>
                  <a:lnTo>
                    <a:pt x="10531" y="22511"/>
                  </a:lnTo>
                  <a:lnTo>
                    <a:pt x="10531" y="22555"/>
                  </a:lnTo>
                  <a:lnTo>
                    <a:pt x="10049" y="23915"/>
                  </a:lnTo>
                  <a:lnTo>
                    <a:pt x="10049" y="23959"/>
                  </a:lnTo>
                  <a:lnTo>
                    <a:pt x="10136" y="27162"/>
                  </a:lnTo>
                  <a:lnTo>
                    <a:pt x="7065" y="28961"/>
                  </a:lnTo>
                  <a:lnTo>
                    <a:pt x="6977" y="29005"/>
                  </a:lnTo>
                  <a:lnTo>
                    <a:pt x="6451" y="29971"/>
                  </a:lnTo>
                  <a:lnTo>
                    <a:pt x="6407" y="30014"/>
                  </a:lnTo>
                  <a:lnTo>
                    <a:pt x="5310" y="33393"/>
                  </a:lnTo>
                  <a:lnTo>
                    <a:pt x="4608" y="36377"/>
                  </a:lnTo>
                  <a:lnTo>
                    <a:pt x="3905" y="40239"/>
                  </a:lnTo>
                  <a:lnTo>
                    <a:pt x="3554" y="40414"/>
                  </a:lnTo>
                  <a:lnTo>
                    <a:pt x="1009" y="40941"/>
                  </a:lnTo>
                  <a:lnTo>
                    <a:pt x="878" y="41028"/>
                  </a:lnTo>
                  <a:lnTo>
                    <a:pt x="527" y="41467"/>
                  </a:lnTo>
                  <a:lnTo>
                    <a:pt x="483" y="41555"/>
                  </a:lnTo>
                  <a:lnTo>
                    <a:pt x="395" y="43003"/>
                  </a:lnTo>
                  <a:lnTo>
                    <a:pt x="395" y="43091"/>
                  </a:lnTo>
                  <a:lnTo>
                    <a:pt x="1316" y="45241"/>
                  </a:lnTo>
                  <a:lnTo>
                    <a:pt x="1360" y="46689"/>
                  </a:lnTo>
                  <a:lnTo>
                    <a:pt x="527" y="51998"/>
                  </a:lnTo>
                  <a:lnTo>
                    <a:pt x="0" y="53798"/>
                  </a:lnTo>
                  <a:lnTo>
                    <a:pt x="0" y="53841"/>
                  </a:lnTo>
                  <a:lnTo>
                    <a:pt x="219" y="56518"/>
                  </a:lnTo>
                  <a:lnTo>
                    <a:pt x="307" y="56650"/>
                  </a:lnTo>
                  <a:lnTo>
                    <a:pt x="1843" y="58054"/>
                  </a:lnTo>
                  <a:lnTo>
                    <a:pt x="4608" y="60424"/>
                  </a:lnTo>
                  <a:lnTo>
                    <a:pt x="5354" y="61521"/>
                  </a:lnTo>
                  <a:lnTo>
                    <a:pt x="5397" y="61564"/>
                  </a:lnTo>
                  <a:lnTo>
                    <a:pt x="6451" y="62179"/>
                  </a:lnTo>
                  <a:lnTo>
                    <a:pt x="6494" y="62179"/>
                  </a:lnTo>
                  <a:lnTo>
                    <a:pt x="8118" y="62310"/>
                  </a:lnTo>
                  <a:lnTo>
                    <a:pt x="9127" y="62310"/>
                  </a:lnTo>
                  <a:lnTo>
                    <a:pt x="9742" y="62223"/>
                  </a:lnTo>
                  <a:lnTo>
                    <a:pt x="10268" y="62135"/>
                  </a:lnTo>
                  <a:lnTo>
                    <a:pt x="10707" y="62003"/>
                  </a:lnTo>
                  <a:lnTo>
                    <a:pt x="11146" y="61828"/>
                  </a:lnTo>
                  <a:lnTo>
                    <a:pt x="11497" y="61608"/>
                  </a:lnTo>
                  <a:lnTo>
                    <a:pt x="11848" y="61389"/>
                  </a:lnTo>
                  <a:lnTo>
                    <a:pt x="12155" y="61082"/>
                  </a:lnTo>
                  <a:lnTo>
                    <a:pt x="12418" y="60731"/>
                  </a:lnTo>
                  <a:lnTo>
                    <a:pt x="12638" y="60336"/>
                  </a:lnTo>
                  <a:lnTo>
                    <a:pt x="12813" y="59897"/>
                  </a:lnTo>
                  <a:lnTo>
                    <a:pt x="13033" y="59458"/>
                  </a:lnTo>
                  <a:lnTo>
                    <a:pt x="13164" y="58932"/>
                  </a:lnTo>
                  <a:lnTo>
                    <a:pt x="13296" y="58361"/>
                  </a:lnTo>
                  <a:lnTo>
                    <a:pt x="13559" y="57089"/>
                  </a:lnTo>
                  <a:lnTo>
                    <a:pt x="13559" y="57045"/>
                  </a:lnTo>
                  <a:lnTo>
                    <a:pt x="13428" y="54456"/>
                  </a:lnTo>
                  <a:lnTo>
                    <a:pt x="13384" y="54368"/>
                  </a:lnTo>
                  <a:lnTo>
                    <a:pt x="11936" y="50901"/>
                  </a:lnTo>
                  <a:lnTo>
                    <a:pt x="12023" y="50068"/>
                  </a:lnTo>
                  <a:lnTo>
                    <a:pt x="12462" y="49497"/>
                  </a:lnTo>
                  <a:lnTo>
                    <a:pt x="12769" y="49453"/>
                  </a:lnTo>
                  <a:lnTo>
                    <a:pt x="15007" y="50199"/>
                  </a:lnTo>
                  <a:lnTo>
                    <a:pt x="16587" y="50682"/>
                  </a:lnTo>
                  <a:lnTo>
                    <a:pt x="18913" y="52042"/>
                  </a:lnTo>
                  <a:lnTo>
                    <a:pt x="22511" y="53973"/>
                  </a:lnTo>
                  <a:lnTo>
                    <a:pt x="22555" y="53973"/>
                  </a:lnTo>
                  <a:lnTo>
                    <a:pt x="23871" y="54456"/>
                  </a:lnTo>
                  <a:lnTo>
                    <a:pt x="23959" y="54500"/>
                  </a:lnTo>
                  <a:lnTo>
                    <a:pt x="25144" y="54412"/>
                  </a:lnTo>
                  <a:lnTo>
                    <a:pt x="29663" y="53578"/>
                  </a:lnTo>
                  <a:lnTo>
                    <a:pt x="30365" y="53534"/>
                  </a:lnTo>
                  <a:lnTo>
                    <a:pt x="30409" y="53534"/>
                  </a:lnTo>
                  <a:lnTo>
                    <a:pt x="30541" y="53490"/>
                  </a:lnTo>
                  <a:lnTo>
                    <a:pt x="30629" y="53447"/>
                  </a:lnTo>
                  <a:lnTo>
                    <a:pt x="30629" y="53403"/>
                  </a:lnTo>
                  <a:lnTo>
                    <a:pt x="30673" y="53315"/>
                  </a:lnTo>
                  <a:lnTo>
                    <a:pt x="30673" y="53271"/>
                  </a:lnTo>
                  <a:lnTo>
                    <a:pt x="30629" y="53183"/>
                  </a:lnTo>
                  <a:lnTo>
                    <a:pt x="30541" y="53139"/>
                  </a:lnTo>
                  <a:lnTo>
                    <a:pt x="30409" y="53139"/>
                  </a:lnTo>
                  <a:lnTo>
                    <a:pt x="30322" y="53183"/>
                  </a:lnTo>
                  <a:lnTo>
                    <a:pt x="29663" y="53227"/>
                  </a:lnTo>
                  <a:lnTo>
                    <a:pt x="29619" y="53227"/>
                  </a:lnTo>
                  <a:lnTo>
                    <a:pt x="25100" y="54061"/>
                  </a:lnTo>
                  <a:lnTo>
                    <a:pt x="23959" y="54149"/>
                  </a:lnTo>
                  <a:lnTo>
                    <a:pt x="22686" y="53666"/>
                  </a:lnTo>
                  <a:lnTo>
                    <a:pt x="19088" y="51735"/>
                  </a:lnTo>
                  <a:lnTo>
                    <a:pt x="16719" y="50375"/>
                  </a:lnTo>
                  <a:lnTo>
                    <a:pt x="16719" y="50331"/>
                  </a:lnTo>
                  <a:lnTo>
                    <a:pt x="15095" y="49892"/>
                  </a:lnTo>
                  <a:lnTo>
                    <a:pt x="12813" y="49102"/>
                  </a:lnTo>
                  <a:lnTo>
                    <a:pt x="12725" y="49102"/>
                  </a:lnTo>
                  <a:lnTo>
                    <a:pt x="12331" y="49190"/>
                  </a:lnTo>
                  <a:lnTo>
                    <a:pt x="12243" y="49234"/>
                  </a:lnTo>
                  <a:lnTo>
                    <a:pt x="11716" y="49892"/>
                  </a:lnTo>
                  <a:lnTo>
                    <a:pt x="11672" y="49980"/>
                  </a:lnTo>
                  <a:lnTo>
                    <a:pt x="11585" y="50901"/>
                  </a:lnTo>
                  <a:lnTo>
                    <a:pt x="11628" y="50989"/>
                  </a:lnTo>
                  <a:lnTo>
                    <a:pt x="13076" y="54500"/>
                  </a:lnTo>
                  <a:lnTo>
                    <a:pt x="13208" y="57045"/>
                  </a:lnTo>
                  <a:lnTo>
                    <a:pt x="12989" y="58273"/>
                  </a:lnTo>
                  <a:lnTo>
                    <a:pt x="12857" y="58800"/>
                  </a:lnTo>
                  <a:lnTo>
                    <a:pt x="12725" y="59327"/>
                  </a:lnTo>
                  <a:lnTo>
                    <a:pt x="12550" y="59765"/>
                  </a:lnTo>
                  <a:lnTo>
                    <a:pt x="12331" y="60160"/>
                  </a:lnTo>
                  <a:lnTo>
                    <a:pt x="12111" y="60555"/>
                  </a:lnTo>
                  <a:lnTo>
                    <a:pt x="11892" y="60862"/>
                  </a:lnTo>
                  <a:lnTo>
                    <a:pt x="11585" y="61126"/>
                  </a:lnTo>
                  <a:lnTo>
                    <a:pt x="11277" y="61389"/>
                  </a:lnTo>
                  <a:lnTo>
                    <a:pt x="10882" y="61564"/>
                  </a:lnTo>
                  <a:lnTo>
                    <a:pt x="10444" y="61740"/>
                  </a:lnTo>
                  <a:lnTo>
                    <a:pt x="9961" y="61828"/>
                  </a:lnTo>
                  <a:lnTo>
                    <a:pt x="9434" y="61915"/>
                  </a:lnTo>
                  <a:lnTo>
                    <a:pt x="8820" y="61959"/>
                  </a:lnTo>
                  <a:lnTo>
                    <a:pt x="8118" y="61959"/>
                  </a:lnTo>
                  <a:lnTo>
                    <a:pt x="6582" y="61828"/>
                  </a:lnTo>
                  <a:lnTo>
                    <a:pt x="5617" y="61301"/>
                  </a:lnTo>
                  <a:lnTo>
                    <a:pt x="4871" y="60204"/>
                  </a:lnTo>
                  <a:lnTo>
                    <a:pt x="4827" y="60160"/>
                  </a:lnTo>
                  <a:lnTo>
                    <a:pt x="2062" y="57791"/>
                  </a:lnTo>
                  <a:lnTo>
                    <a:pt x="571" y="56430"/>
                  </a:lnTo>
                  <a:lnTo>
                    <a:pt x="351" y="53841"/>
                  </a:lnTo>
                  <a:lnTo>
                    <a:pt x="878" y="52086"/>
                  </a:lnTo>
                  <a:lnTo>
                    <a:pt x="1711" y="46733"/>
                  </a:lnTo>
                  <a:lnTo>
                    <a:pt x="1668" y="45197"/>
                  </a:lnTo>
                  <a:lnTo>
                    <a:pt x="1624" y="45153"/>
                  </a:lnTo>
                  <a:lnTo>
                    <a:pt x="746" y="43003"/>
                  </a:lnTo>
                  <a:lnTo>
                    <a:pt x="834" y="41643"/>
                  </a:lnTo>
                  <a:lnTo>
                    <a:pt x="1141" y="41292"/>
                  </a:lnTo>
                  <a:lnTo>
                    <a:pt x="3642" y="40765"/>
                  </a:lnTo>
                  <a:lnTo>
                    <a:pt x="3686" y="40721"/>
                  </a:lnTo>
                  <a:lnTo>
                    <a:pt x="4125" y="40502"/>
                  </a:lnTo>
                  <a:lnTo>
                    <a:pt x="4169" y="40458"/>
                  </a:lnTo>
                  <a:lnTo>
                    <a:pt x="4213" y="40370"/>
                  </a:lnTo>
                  <a:lnTo>
                    <a:pt x="4959" y="36465"/>
                  </a:lnTo>
                  <a:lnTo>
                    <a:pt x="5661" y="33525"/>
                  </a:lnTo>
                  <a:lnTo>
                    <a:pt x="6758" y="30146"/>
                  </a:lnTo>
                  <a:lnTo>
                    <a:pt x="7284" y="29225"/>
                  </a:lnTo>
                  <a:lnTo>
                    <a:pt x="10444" y="27382"/>
                  </a:lnTo>
                  <a:lnTo>
                    <a:pt x="10488" y="27338"/>
                  </a:lnTo>
                  <a:lnTo>
                    <a:pt x="10531" y="27250"/>
                  </a:lnTo>
                  <a:lnTo>
                    <a:pt x="10400" y="24003"/>
                  </a:lnTo>
                  <a:lnTo>
                    <a:pt x="10839" y="22686"/>
                  </a:lnTo>
                  <a:lnTo>
                    <a:pt x="14744" y="17903"/>
                  </a:lnTo>
                  <a:lnTo>
                    <a:pt x="18035" y="14218"/>
                  </a:lnTo>
                  <a:lnTo>
                    <a:pt x="19922" y="11804"/>
                  </a:lnTo>
                  <a:lnTo>
                    <a:pt x="21765" y="9171"/>
                  </a:lnTo>
                  <a:lnTo>
                    <a:pt x="23388" y="7065"/>
                  </a:lnTo>
                  <a:lnTo>
                    <a:pt x="25933" y="3204"/>
                  </a:lnTo>
                  <a:lnTo>
                    <a:pt x="25933" y="3160"/>
                  </a:lnTo>
                  <a:lnTo>
                    <a:pt x="26723" y="1097"/>
                  </a:lnTo>
                  <a:lnTo>
                    <a:pt x="27250" y="264"/>
                  </a:lnTo>
                  <a:lnTo>
                    <a:pt x="27250" y="220"/>
                  </a:lnTo>
                  <a:lnTo>
                    <a:pt x="27250" y="132"/>
                  </a:lnTo>
                  <a:lnTo>
                    <a:pt x="27206" y="88"/>
                  </a:lnTo>
                  <a:lnTo>
                    <a:pt x="27162" y="44"/>
                  </a:lnTo>
                  <a:lnTo>
                    <a:pt x="2711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6" name="Google Shape;1236;p54"/>
            <p:cNvSpPr/>
            <p:nvPr/>
          </p:nvSpPr>
          <p:spPr>
            <a:xfrm>
              <a:off x="3681625" y="1993600"/>
              <a:ext cx="702125" cy="310475"/>
            </a:xfrm>
            <a:custGeom>
              <a:avLst/>
              <a:gdLst/>
              <a:ahLst/>
              <a:cxnLst/>
              <a:rect l="l" t="t" r="r" b="b"/>
              <a:pathLst>
                <a:path w="28085" h="12419" extrusionOk="0">
                  <a:moveTo>
                    <a:pt x="12288" y="0"/>
                  </a:moveTo>
                  <a:lnTo>
                    <a:pt x="12200" y="44"/>
                  </a:lnTo>
                  <a:lnTo>
                    <a:pt x="11717" y="307"/>
                  </a:lnTo>
                  <a:lnTo>
                    <a:pt x="11673" y="351"/>
                  </a:lnTo>
                  <a:lnTo>
                    <a:pt x="11629" y="395"/>
                  </a:lnTo>
                  <a:lnTo>
                    <a:pt x="11542" y="922"/>
                  </a:lnTo>
                  <a:lnTo>
                    <a:pt x="11542" y="1009"/>
                  </a:lnTo>
                  <a:lnTo>
                    <a:pt x="12200" y="4169"/>
                  </a:lnTo>
                  <a:lnTo>
                    <a:pt x="12068" y="6056"/>
                  </a:lnTo>
                  <a:lnTo>
                    <a:pt x="11191" y="9127"/>
                  </a:lnTo>
                  <a:lnTo>
                    <a:pt x="10313" y="11102"/>
                  </a:lnTo>
                  <a:lnTo>
                    <a:pt x="10050" y="11409"/>
                  </a:lnTo>
                  <a:lnTo>
                    <a:pt x="5267" y="11892"/>
                  </a:lnTo>
                  <a:lnTo>
                    <a:pt x="133" y="12067"/>
                  </a:lnTo>
                  <a:lnTo>
                    <a:pt x="89" y="12067"/>
                  </a:lnTo>
                  <a:lnTo>
                    <a:pt x="45" y="12111"/>
                  </a:lnTo>
                  <a:lnTo>
                    <a:pt x="1" y="12155"/>
                  </a:lnTo>
                  <a:lnTo>
                    <a:pt x="1" y="12243"/>
                  </a:lnTo>
                  <a:lnTo>
                    <a:pt x="1" y="12287"/>
                  </a:lnTo>
                  <a:lnTo>
                    <a:pt x="45" y="12375"/>
                  </a:lnTo>
                  <a:lnTo>
                    <a:pt x="89" y="12418"/>
                  </a:lnTo>
                  <a:lnTo>
                    <a:pt x="177" y="12418"/>
                  </a:lnTo>
                  <a:lnTo>
                    <a:pt x="5311" y="12243"/>
                  </a:lnTo>
                  <a:lnTo>
                    <a:pt x="10137" y="11716"/>
                  </a:lnTo>
                  <a:lnTo>
                    <a:pt x="10225" y="11672"/>
                  </a:lnTo>
                  <a:lnTo>
                    <a:pt x="10576" y="11365"/>
                  </a:lnTo>
                  <a:lnTo>
                    <a:pt x="10620" y="11277"/>
                  </a:lnTo>
                  <a:lnTo>
                    <a:pt x="11498" y="9259"/>
                  </a:lnTo>
                  <a:lnTo>
                    <a:pt x="12419" y="6143"/>
                  </a:lnTo>
                  <a:lnTo>
                    <a:pt x="12419" y="6100"/>
                  </a:lnTo>
                  <a:lnTo>
                    <a:pt x="12551" y="4169"/>
                  </a:lnTo>
                  <a:lnTo>
                    <a:pt x="12507" y="4125"/>
                  </a:lnTo>
                  <a:lnTo>
                    <a:pt x="11893" y="966"/>
                  </a:lnTo>
                  <a:lnTo>
                    <a:pt x="11980" y="571"/>
                  </a:lnTo>
                  <a:lnTo>
                    <a:pt x="12288" y="351"/>
                  </a:lnTo>
                  <a:lnTo>
                    <a:pt x="13516" y="483"/>
                  </a:lnTo>
                  <a:lnTo>
                    <a:pt x="14306" y="790"/>
                  </a:lnTo>
                  <a:lnTo>
                    <a:pt x="16281" y="1931"/>
                  </a:lnTo>
                  <a:lnTo>
                    <a:pt x="20054" y="3993"/>
                  </a:lnTo>
                  <a:lnTo>
                    <a:pt x="20098" y="4037"/>
                  </a:lnTo>
                  <a:lnTo>
                    <a:pt x="21371" y="4432"/>
                  </a:lnTo>
                  <a:lnTo>
                    <a:pt x="21415" y="4432"/>
                  </a:lnTo>
                  <a:lnTo>
                    <a:pt x="22205" y="4476"/>
                  </a:lnTo>
                  <a:lnTo>
                    <a:pt x="22292" y="4432"/>
                  </a:lnTo>
                  <a:lnTo>
                    <a:pt x="23082" y="4169"/>
                  </a:lnTo>
                  <a:lnTo>
                    <a:pt x="27821" y="3028"/>
                  </a:lnTo>
                  <a:lnTo>
                    <a:pt x="27865" y="2984"/>
                  </a:lnTo>
                  <a:lnTo>
                    <a:pt x="27997" y="2896"/>
                  </a:lnTo>
                  <a:lnTo>
                    <a:pt x="28041" y="2852"/>
                  </a:lnTo>
                  <a:lnTo>
                    <a:pt x="28085" y="2809"/>
                  </a:lnTo>
                  <a:lnTo>
                    <a:pt x="28085" y="2721"/>
                  </a:lnTo>
                  <a:lnTo>
                    <a:pt x="28041" y="2677"/>
                  </a:lnTo>
                  <a:lnTo>
                    <a:pt x="27997" y="2633"/>
                  </a:lnTo>
                  <a:lnTo>
                    <a:pt x="27909" y="2589"/>
                  </a:lnTo>
                  <a:lnTo>
                    <a:pt x="27865" y="2589"/>
                  </a:lnTo>
                  <a:lnTo>
                    <a:pt x="27777" y="2633"/>
                  </a:lnTo>
                  <a:lnTo>
                    <a:pt x="27690" y="2677"/>
                  </a:lnTo>
                  <a:lnTo>
                    <a:pt x="22994" y="3818"/>
                  </a:lnTo>
                  <a:lnTo>
                    <a:pt x="22951" y="3818"/>
                  </a:lnTo>
                  <a:lnTo>
                    <a:pt x="22205" y="4125"/>
                  </a:lnTo>
                  <a:lnTo>
                    <a:pt x="21459" y="4081"/>
                  </a:lnTo>
                  <a:lnTo>
                    <a:pt x="20230" y="3686"/>
                  </a:lnTo>
                  <a:lnTo>
                    <a:pt x="16456" y="1624"/>
                  </a:lnTo>
                  <a:lnTo>
                    <a:pt x="14482" y="483"/>
                  </a:lnTo>
                  <a:lnTo>
                    <a:pt x="14438" y="483"/>
                  </a:lnTo>
                  <a:lnTo>
                    <a:pt x="13604" y="132"/>
                  </a:lnTo>
                  <a:lnTo>
                    <a:pt x="13560" y="132"/>
                  </a:lnTo>
                  <a:lnTo>
                    <a:pt x="1228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7" name="Google Shape;1237;p54"/>
            <p:cNvSpPr/>
            <p:nvPr/>
          </p:nvSpPr>
          <p:spPr>
            <a:xfrm>
              <a:off x="3646525" y="689250"/>
              <a:ext cx="639600" cy="988425"/>
            </a:xfrm>
            <a:custGeom>
              <a:avLst/>
              <a:gdLst/>
              <a:ahLst/>
              <a:cxnLst/>
              <a:rect l="l" t="t" r="r" b="b"/>
              <a:pathLst>
                <a:path w="25584" h="39537" extrusionOk="0">
                  <a:moveTo>
                    <a:pt x="25320" y="1"/>
                  </a:moveTo>
                  <a:lnTo>
                    <a:pt x="25276" y="44"/>
                  </a:lnTo>
                  <a:lnTo>
                    <a:pt x="23828" y="2326"/>
                  </a:lnTo>
                  <a:lnTo>
                    <a:pt x="22687" y="3248"/>
                  </a:lnTo>
                  <a:lnTo>
                    <a:pt x="20317" y="5529"/>
                  </a:lnTo>
                  <a:lnTo>
                    <a:pt x="20274" y="5573"/>
                  </a:lnTo>
                  <a:lnTo>
                    <a:pt x="18782" y="7767"/>
                  </a:lnTo>
                  <a:lnTo>
                    <a:pt x="15359" y="12375"/>
                  </a:lnTo>
                  <a:lnTo>
                    <a:pt x="13428" y="14744"/>
                  </a:lnTo>
                  <a:lnTo>
                    <a:pt x="10927" y="17553"/>
                  </a:lnTo>
                  <a:lnTo>
                    <a:pt x="8733" y="20273"/>
                  </a:lnTo>
                  <a:lnTo>
                    <a:pt x="8689" y="20317"/>
                  </a:lnTo>
                  <a:lnTo>
                    <a:pt x="7768" y="21853"/>
                  </a:lnTo>
                  <a:lnTo>
                    <a:pt x="7768" y="21941"/>
                  </a:lnTo>
                  <a:lnTo>
                    <a:pt x="7460" y="23433"/>
                  </a:lnTo>
                  <a:lnTo>
                    <a:pt x="7460" y="23477"/>
                  </a:lnTo>
                  <a:lnTo>
                    <a:pt x="7417" y="25451"/>
                  </a:lnTo>
                  <a:lnTo>
                    <a:pt x="6758" y="26285"/>
                  </a:lnTo>
                  <a:lnTo>
                    <a:pt x="4564" y="27952"/>
                  </a:lnTo>
                  <a:lnTo>
                    <a:pt x="4477" y="28040"/>
                  </a:lnTo>
                  <a:lnTo>
                    <a:pt x="3731" y="29488"/>
                  </a:lnTo>
                  <a:lnTo>
                    <a:pt x="2809" y="32165"/>
                  </a:lnTo>
                  <a:lnTo>
                    <a:pt x="966" y="38703"/>
                  </a:lnTo>
                  <a:lnTo>
                    <a:pt x="440" y="39186"/>
                  </a:lnTo>
                  <a:lnTo>
                    <a:pt x="220" y="39142"/>
                  </a:lnTo>
                  <a:lnTo>
                    <a:pt x="89" y="39142"/>
                  </a:lnTo>
                  <a:lnTo>
                    <a:pt x="45" y="39230"/>
                  </a:lnTo>
                  <a:lnTo>
                    <a:pt x="1" y="39273"/>
                  </a:lnTo>
                  <a:lnTo>
                    <a:pt x="1" y="39361"/>
                  </a:lnTo>
                  <a:lnTo>
                    <a:pt x="45" y="39405"/>
                  </a:lnTo>
                  <a:lnTo>
                    <a:pt x="89" y="39449"/>
                  </a:lnTo>
                  <a:lnTo>
                    <a:pt x="132" y="39493"/>
                  </a:lnTo>
                  <a:lnTo>
                    <a:pt x="440" y="39537"/>
                  </a:lnTo>
                  <a:lnTo>
                    <a:pt x="483" y="39537"/>
                  </a:lnTo>
                  <a:lnTo>
                    <a:pt x="571" y="39493"/>
                  </a:lnTo>
                  <a:lnTo>
                    <a:pt x="1229" y="38966"/>
                  </a:lnTo>
                  <a:lnTo>
                    <a:pt x="1317" y="38835"/>
                  </a:lnTo>
                  <a:lnTo>
                    <a:pt x="3116" y="32253"/>
                  </a:lnTo>
                  <a:lnTo>
                    <a:pt x="4082" y="29620"/>
                  </a:lnTo>
                  <a:lnTo>
                    <a:pt x="4784" y="28216"/>
                  </a:lnTo>
                  <a:lnTo>
                    <a:pt x="7022" y="26548"/>
                  </a:lnTo>
                  <a:lnTo>
                    <a:pt x="7066" y="26548"/>
                  </a:lnTo>
                  <a:lnTo>
                    <a:pt x="7724" y="25627"/>
                  </a:lnTo>
                  <a:lnTo>
                    <a:pt x="7768" y="25495"/>
                  </a:lnTo>
                  <a:lnTo>
                    <a:pt x="7812" y="23520"/>
                  </a:lnTo>
                  <a:lnTo>
                    <a:pt x="8119" y="22028"/>
                  </a:lnTo>
                  <a:lnTo>
                    <a:pt x="8996" y="20493"/>
                  </a:lnTo>
                  <a:lnTo>
                    <a:pt x="11190" y="17772"/>
                  </a:lnTo>
                  <a:lnTo>
                    <a:pt x="13692" y="14964"/>
                  </a:lnTo>
                  <a:lnTo>
                    <a:pt x="15622" y="12594"/>
                  </a:lnTo>
                  <a:lnTo>
                    <a:pt x="19045" y="7987"/>
                  </a:lnTo>
                  <a:lnTo>
                    <a:pt x="20537" y="5749"/>
                  </a:lnTo>
                  <a:lnTo>
                    <a:pt x="22906" y="3511"/>
                  </a:lnTo>
                  <a:lnTo>
                    <a:pt x="24047" y="2589"/>
                  </a:lnTo>
                  <a:lnTo>
                    <a:pt x="24091" y="2546"/>
                  </a:lnTo>
                  <a:lnTo>
                    <a:pt x="25539" y="264"/>
                  </a:lnTo>
                  <a:lnTo>
                    <a:pt x="25583" y="176"/>
                  </a:lnTo>
                  <a:lnTo>
                    <a:pt x="25583" y="132"/>
                  </a:lnTo>
                  <a:lnTo>
                    <a:pt x="25539" y="44"/>
                  </a:lnTo>
                  <a:lnTo>
                    <a:pt x="2549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8" name="Google Shape;1238;p54"/>
            <p:cNvSpPr/>
            <p:nvPr/>
          </p:nvSpPr>
          <p:spPr>
            <a:xfrm>
              <a:off x="3650925" y="2049550"/>
              <a:ext cx="763550" cy="304975"/>
            </a:xfrm>
            <a:custGeom>
              <a:avLst/>
              <a:gdLst/>
              <a:ahLst/>
              <a:cxnLst/>
              <a:rect l="l" t="t" r="r" b="b"/>
              <a:pathLst>
                <a:path w="30542" h="12199" extrusionOk="0">
                  <a:moveTo>
                    <a:pt x="14569" y="0"/>
                  </a:moveTo>
                  <a:lnTo>
                    <a:pt x="14481" y="44"/>
                  </a:lnTo>
                  <a:lnTo>
                    <a:pt x="14437" y="88"/>
                  </a:lnTo>
                  <a:lnTo>
                    <a:pt x="14437" y="176"/>
                  </a:lnTo>
                  <a:lnTo>
                    <a:pt x="14656" y="1668"/>
                  </a:lnTo>
                  <a:lnTo>
                    <a:pt x="14700" y="3598"/>
                  </a:lnTo>
                  <a:lnTo>
                    <a:pt x="13735" y="7240"/>
                  </a:lnTo>
                  <a:lnTo>
                    <a:pt x="13121" y="10444"/>
                  </a:lnTo>
                  <a:lnTo>
                    <a:pt x="12813" y="10926"/>
                  </a:lnTo>
                  <a:lnTo>
                    <a:pt x="12287" y="11190"/>
                  </a:lnTo>
                  <a:lnTo>
                    <a:pt x="7987" y="11541"/>
                  </a:lnTo>
                  <a:lnTo>
                    <a:pt x="4213" y="11760"/>
                  </a:lnTo>
                  <a:lnTo>
                    <a:pt x="176" y="11848"/>
                  </a:lnTo>
                  <a:lnTo>
                    <a:pt x="132" y="11848"/>
                  </a:lnTo>
                  <a:lnTo>
                    <a:pt x="44" y="11892"/>
                  </a:lnTo>
                  <a:lnTo>
                    <a:pt x="44" y="11936"/>
                  </a:lnTo>
                  <a:lnTo>
                    <a:pt x="0" y="12023"/>
                  </a:lnTo>
                  <a:lnTo>
                    <a:pt x="44" y="12067"/>
                  </a:lnTo>
                  <a:lnTo>
                    <a:pt x="88" y="12155"/>
                  </a:lnTo>
                  <a:lnTo>
                    <a:pt x="132" y="12155"/>
                  </a:lnTo>
                  <a:lnTo>
                    <a:pt x="176" y="12199"/>
                  </a:lnTo>
                  <a:lnTo>
                    <a:pt x="4213" y="12111"/>
                  </a:lnTo>
                  <a:lnTo>
                    <a:pt x="8030" y="11892"/>
                  </a:lnTo>
                  <a:lnTo>
                    <a:pt x="12375" y="11541"/>
                  </a:lnTo>
                  <a:lnTo>
                    <a:pt x="12419" y="11541"/>
                  </a:lnTo>
                  <a:lnTo>
                    <a:pt x="13033" y="11234"/>
                  </a:lnTo>
                  <a:lnTo>
                    <a:pt x="13077" y="11190"/>
                  </a:lnTo>
                  <a:lnTo>
                    <a:pt x="13428" y="10619"/>
                  </a:lnTo>
                  <a:lnTo>
                    <a:pt x="13472" y="10575"/>
                  </a:lnTo>
                  <a:lnTo>
                    <a:pt x="14086" y="7328"/>
                  </a:lnTo>
                  <a:lnTo>
                    <a:pt x="15051" y="3686"/>
                  </a:lnTo>
                  <a:lnTo>
                    <a:pt x="15051" y="3642"/>
                  </a:lnTo>
                  <a:lnTo>
                    <a:pt x="15007" y="1624"/>
                  </a:lnTo>
                  <a:lnTo>
                    <a:pt x="14832" y="395"/>
                  </a:lnTo>
                  <a:lnTo>
                    <a:pt x="14832" y="395"/>
                  </a:lnTo>
                  <a:lnTo>
                    <a:pt x="14920" y="439"/>
                  </a:lnTo>
                  <a:lnTo>
                    <a:pt x="17158" y="1492"/>
                  </a:lnTo>
                  <a:lnTo>
                    <a:pt x="20887" y="3028"/>
                  </a:lnTo>
                  <a:lnTo>
                    <a:pt x="20887" y="3072"/>
                  </a:lnTo>
                  <a:lnTo>
                    <a:pt x="25802" y="3905"/>
                  </a:lnTo>
                  <a:lnTo>
                    <a:pt x="25890" y="3905"/>
                  </a:lnTo>
                  <a:lnTo>
                    <a:pt x="26855" y="3686"/>
                  </a:lnTo>
                  <a:lnTo>
                    <a:pt x="26899" y="3686"/>
                  </a:lnTo>
                  <a:lnTo>
                    <a:pt x="28347" y="2808"/>
                  </a:lnTo>
                  <a:lnTo>
                    <a:pt x="28391" y="2808"/>
                  </a:lnTo>
                  <a:lnTo>
                    <a:pt x="30190" y="1229"/>
                  </a:lnTo>
                  <a:lnTo>
                    <a:pt x="30453" y="1053"/>
                  </a:lnTo>
                  <a:lnTo>
                    <a:pt x="30497" y="1009"/>
                  </a:lnTo>
                  <a:lnTo>
                    <a:pt x="30541" y="922"/>
                  </a:lnTo>
                  <a:lnTo>
                    <a:pt x="30541" y="878"/>
                  </a:lnTo>
                  <a:lnTo>
                    <a:pt x="30541" y="790"/>
                  </a:lnTo>
                  <a:lnTo>
                    <a:pt x="30497" y="746"/>
                  </a:lnTo>
                  <a:lnTo>
                    <a:pt x="30410" y="746"/>
                  </a:lnTo>
                  <a:lnTo>
                    <a:pt x="30366" y="702"/>
                  </a:lnTo>
                  <a:lnTo>
                    <a:pt x="30278" y="746"/>
                  </a:lnTo>
                  <a:lnTo>
                    <a:pt x="30015" y="922"/>
                  </a:lnTo>
                  <a:lnTo>
                    <a:pt x="29971" y="922"/>
                  </a:lnTo>
                  <a:lnTo>
                    <a:pt x="28172" y="2545"/>
                  </a:lnTo>
                  <a:lnTo>
                    <a:pt x="26767" y="3379"/>
                  </a:lnTo>
                  <a:lnTo>
                    <a:pt x="25846" y="3554"/>
                  </a:lnTo>
                  <a:lnTo>
                    <a:pt x="20975" y="2721"/>
                  </a:lnTo>
                  <a:lnTo>
                    <a:pt x="17289" y="1141"/>
                  </a:lnTo>
                  <a:lnTo>
                    <a:pt x="15051" y="132"/>
                  </a:lnTo>
                  <a:lnTo>
                    <a:pt x="1465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9" name="Google Shape;1239;p54"/>
            <p:cNvSpPr/>
            <p:nvPr/>
          </p:nvSpPr>
          <p:spPr>
            <a:xfrm>
              <a:off x="3678350" y="670600"/>
              <a:ext cx="591300" cy="788775"/>
            </a:xfrm>
            <a:custGeom>
              <a:avLst/>
              <a:gdLst/>
              <a:ahLst/>
              <a:cxnLst/>
              <a:rect l="l" t="t" r="r" b="b"/>
              <a:pathLst>
                <a:path w="23652" h="31551" extrusionOk="0">
                  <a:moveTo>
                    <a:pt x="23433" y="1"/>
                  </a:moveTo>
                  <a:lnTo>
                    <a:pt x="23345" y="44"/>
                  </a:lnTo>
                  <a:lnTo>
                    <a:pt x="22204" y="1098"/>
                  </a:lnTo>
                  <a:lnTo>
                    <a:pt x="20449" y="2282"/>
                  </a:lnTo>
                  <a:lnTo>
                    <a:pt x="17421" y="4520"/>
                  </a:lnTo>
                  <a:lnTo>
                    <a:pt x="17377" y="4564"/>
                  </a:lnTo>
                  <a:lnTo>
                    <a:pt x="16763" y="5310"/>
                  </a:lnTo>
                  <a:lnTo>
                    <a:pt x="16719" y="5310"/>
                  </a:lnTo>
                  <a:lnTo>
                    <a:pt x="15315" y="7460"/>
                  </a:lnTo>
                  <a:lnTo>
                    <a:pt x="13691" y="9918"/>
                  </a:lnTo>
                  <a:lnTo>
                    <a:pt x="10181" y="14306"/>
                  </a:lnTo>
                  <a:lnTo>
                    <a:pt x="7592" y="17289"/>
                  </a:lnTo>
                  <a:lnTo>
                    <a:pt x="5485" y="20317"/>
                  </a:lnTo>
                  <a:lnTo>
                    <a:pt x="5442" y="20317"/>
                  </a:lnTo>
                  <a:lnTo>
                    <a:pt x="4520" y="22116"/>
                  </a:lnTo>
                  <a:lnTo>
                    <a:pt x="4520" y="22160"/>
                  </a:lnTo>
                  <a:lnTo>
                    <a:pt x="3730" y="25320"/>
                  </a:lnTo>
                  <a:lnTo>
                    <a:pt x="2896" y="26285"/>
                  </a:lnTo>
                  <a:lnTo>
                    <a:pt x="2019" y="27031"/>
                  </a:lnTo>
                  <a:lnTo>
                    <a:pt x="1975" y="27075"/>
                  </a:lnTo>
                  <a:lnTo>
                    <a:pt x="1141" y="28435"/>
                  </a:lnTo>
                  <a:lnTo>
                    <a:pt x="1097" y="28435"/>
                  </a:lnTo>
                  <a:lnTo>
                    <a:pt x="0" y="31331"/>
                  </a:lnTo>
                  <a:lnTo>
                    <a:pt x="0" y="31419"/>
                  </a:lnTo>
                  <a:lnTo>
                    <a:pt x="0" y="31463"/>
                  </a:lnTo>
                  <a:lnTo>
                    <a:pt x="44" y="31507"/>
                  </a:lnTo>
                  <a:lnTo>
                    <a:pt x="88" y="31551"/>
                  </a:lnTo>
                  <a:lnTo>
                    <a:pt x="264" y="31551"/>
                  </a:lnTo>
                  <a:lnTo>
                    <a:pt x="308" y="31463"/>
                  </a:lnTo>
                  <a:lnTo>
                    <a:pt x="1448" y="28611"/>
                  </a:lnTo>
                  <a:lnTo>
                    <a:pt x="2282" y="27294"/>
                  </a:lnTo>
                  <a:lnTo>
                    <a:pt x="3160" y="26548"/>
                  </a:lnTo>
                  <a:lnTo>
                    <a:pt x="3993" y="25495"/>
                  </a:lnTo>
                  <a:lnTo>
                    <a:pt x="4037" y="25451"/>
                  </a:lnTo>
                  <a:lnTo>
                    <a:pt x="4871" y="22248"/>
                  </a:lnTo>
                  <a:lnTo>
                    <a:pt x="5749" y="20493"/>
                  </a:lnTo>
                  <a:lnTo>
                    <a:pt x="7899" y="17509"/>
                  </a:lnTo>
                  <a:lnTo>
                    <a:pt x="10444" y="14525"/>
                  </a:lnTo>
                  <a:lnTo>
                    <a:pt x="13998" y="10137"/>
                  </a:lnTo>
                  <a:lnTo>
                    <a:pt x="15622" y="7680"/>
                  </a:lnTo>
                  <a:lnTo>
                    <a:pt x="17026" y="5530"/>
                  </a:lnTo>
                  <a:lnTo>
                    <a:pt x="17640" y="4784"/>
                  </a:lnTo>
                  <a:lnTo>
                    <a:pt x="20624" y="2546"/>
                  </a:lnTo>
                  <a:lnTo>
                    <a:pt x="22379" y="1405"/>
                  </a:lnTo>
                  <a:lnTo>
                    <a:pt x="22423" y="1361"/>
                  </a:lnTo>
                  <a:lnTo>
                    <a:pt x="23608" y="264"/>
                  </a:lnTo>
                  <a:lnTo>
                    <a:pt x="23652" y="220"/>
                  </a:lnTo>
                  <a:lnTo>
                    <a:pt x="23652" y="176"/>
                  </a:lnTo>
                  <a:lnTo>
                    <a:pt x="23652" y="88"/>
                  </a:lnTo>
                  <a:lnTo>
                    <a:pt x="23608" y="44"/>
                  </a:lnTo>
                  <a:lnTo>
                    <a:pt x="2356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0" name="Google Shape;1240;p54"/>
            <p:cNvSpPr/>
            <p:nvPr/>
          </p:nvSpPr>
          <p:spPr>
            <a:xfrm>
              <a:off x="4188450" y="866975"/>
              <a:ext cx="520025" cy="931375"/>
            </a:xfrm>
            <a:custGeom>
              <a:avLst/>
              <a:gdLst/>
              <a:ahLst/>
              <a:cxnLst/>
              <a:rect l="l" t="t" r="r" b="b"/>
              <a:pathLst>
                <a:path w="20801" h="37255" extrusionOk="0">
                  <a:moveTo>
                    <a:pt x="8338" y="0"/>
                  </a:moveTo>
                  <a:lnTo>
                    <a:pt x="8250" y="44"/>
                  </a:lnTo>
                  <a:lnTo>
                    <a:pt x="8206" y="88"/>
                  </a:lnTo>
                  <a:lnTo>
                    <a:pt x="6978" y="2238"/>
                  </a:lnTo>
                  <a:lnTo>
                    <a:pt x="6978" y="2326"/>
                  </a:lnTo>
                  <a:lnTo>
                    <a:pt x="6934" y="3511"/>
                  </a:lnTo>
                  <a:lnTo>
                    <a:pt x="6934" y="3554"/>
                  </a:lnTo>
                  <a:lnTo>
                    <a:pt x="7636" y="6100"/>
                  </a:lnTo>
                  <a:lnTo>
                    <a:pt x="7329" y="11979"/>
                  </a:lnTo>
                  <a:lnTo>
                    <a:pt x="6012" y="16631"/>
                  </a:lnTo>
                  <a:lnTo>
                    <a:pt x="5091" y="19746"/>
                  </a:lnTo>
                  <a:lnTo>
                    <a:pt x="3599" y="22862"/>
                  </a:lnTo>
                  <a:lnTo>
                    <a:pt x="1054" y="28742"/>
                  </a:lnTo>
                  <a:lnTo>
                    <a:pt x="1054" y="28830"/>
                  </a:lnTo>
                  <a:lnTo>
                    <a:pt x="1098" y="29093"/>
                  </a:lnTo>
                  <a:lnTo>
                    <a:pt x="1" y="31199"/>
                  </a:lnTo>
                  <a:lnTo>
                    <a:pt x="1" y="31331"/>
                  </a:lnTo>
                  <a:lnTo>
                    <a:pt x="220" y="32077"/>
                  </a:lnTo>
                  <a:lnTo>
                    <a:pt x="220" y="32164"/>
                  </a:lnTo>
                  <a:lnTo>
                    <a:pt x="308" y="32208"/>
                  </a:lnTo>
                  <a:lnTo>
                    <a:pt x="1449" y="32647"/>
                  </a:lnTo>
                  <a:lnTo>
                    <a:pt x="1493" y="32647"/>
                  </a:lnTo>
                  <a:lnTo>
                    <a:pt x="5661" y="33130"/>
                  </a:lnTo>
                  <a:lnTo>
                    <a:pt x="6495" y="33656"/>
                  </a:lnTo>
                  <a:lnTo>
                    <a:pt x="7548" y="35236"/>
                  </a:lnTo>
                  <a:lnTo>
                    <a:pt x="7592" y="35280"/>
                  </a:lnTo>
                  <a:lnTo>
                    <a:pt x="8382" y="35763"/>
                  </a:lnTo>
                  <a:lnTo>
                    <a:pt x="8426" y="35807"/>
                  </a:lnTo>
                  <a:lnTo>
                    <a:pt x="9830" y="36201"/>
                  </a:lnTo>
                  <a:lnTo>
                    <a:pt x="11629" y="37211"/>
                  </a:lnTo>
                  <a:lnTo>
                    <a:pt x="11717" y="37255"/>
                  </a:lnTo>
                  <a:lnTo>
                    <a:pt x="13209" y="37255"/>
                  </a:lnTo>
                  <a:lnTo>
                    <a:pt x="14876" y="36947"/>
                  </a:lnTo>
                  <a:lnTo>
                    <a:pt x="14876" y="36904"/>
                  </a:lnTo>
                  <a:lnTo>
                    <a:pt x="16017" y="36421"/>
                  </a:lnTo>
                  <a:lnTo>
                    <a:pt x="16061" y="36421"/>
                  </a:lnTo>
                  <a:lnTo>
                    <a:pt x="17992" y="34929"/>
                  </a:lnTo>
                  <a:lnTo>
                    <a:pt x="18036" y="34929"/>
                  </a:lnTo>
                  <a:lnTo>
                    <a:pt x="19484" y="33130"/>
                  </a:lnTo>
                  <a:lnTo>
                    <a:pt x="19484" y="33086"/>
                  </a:lnTo>
                  <a:lnTo>
                    <a:pt x="19966" y="31857"/>
                  </a:lnTo>
                  <a:lnTo>
                    <a:pt x="19966" y="31813"/>
                  </a:lnTo>
                  <a:lnTo>
                    <a:pt x="20010" y="30409"/>
                  </a:lnTo>
                  <a:lnTo>
                    <a:pt x="19747" y="27206"/>
                  </a:lnTo>
                  <a:lnTo>
                    <a:pt x="19703" y="27162"/>
                  </a:lnTo>
                  <a:lnTo>
                    <a:pt x="19264" y="25977"/>
                  </a:lnTo>
                  <a:lnTo>
                    <a:pt x="19308" y="25056"/>
                  </a:lnTo>
                  <a:lnTo>
                    <a:pt x="19308" y="25012"/>
                  </a:lnTo>
                  <a:lnTo>
                    <a:pt x="19045" y="23652"/>
                  </a:lnTo>
                  <a:lnTo>
                    <a:pt x="19133" y="22511"/>
                  </a:lnTo>
                  <a:lnTo>
                    <a:pt x="19879" y="19220"/>
                  </a:lnTo>
                  <a:lnTo>
                    <a:pt x="20800" y="15534"/>
                  </a:lnTo>
                  <a:lnTo>
                    <a:pt x="20800" y="15490"/>
                  </a:lnTo>
                  <a:lnTo>
                    <a:pt x="20537" y="13647"/>
                  </a:lnTo>
                  <a:lnTo>
                    <a:pt x="20493" y="13603"/>
                  </a:lnTo>
                  <a:lnTo>
                    <a:pt x="20449" y="13559"/>
                  </a:lnTo>
                  <a:lnTo>
                    <a:pt x="20405" y="13515"/>
                  </a:lnTo>
                  <a:lnTo>
                    <a:pt x="20317" y="13515"/>
                  </a:lnTo>
                  <a:lnTo>
                    <a:pt x="20274" y="13559"/>
                  </a:lnTo>
                  <a:lnTo>
                    <a:pt x="20230" y="13603"/>
                  </a:lnTo>
                  <a:lnTo>
                    <a:pt x="20186" y="13647"/>
                  </a:lnTo>
                  <a:lnTo>
                    <a:pt x="20186" y="13735"/>
                  </a:lnTo>
                  <a:lnTo>
                    <a:pt x="20449" y="15490"/>
                  </a:lnTo>
                  <a:lnTo>
                    <a:pt x="19528" y="19132"/>
                  </a:lnTo>
                  <a:lnTo>
                    <a:pt x="18782" y="22423"/>
                  </a:lnTo>
                  <a:lnTo>
                    <a:pt x="18782" y="22467"/>
                  </a:lnTo>
                  <a:lnTo>
                    <a:pt x="18694" y="23652"/>
                  </a:lnTo>
                  <a:lnTo>
                    <a:pt x="18694" y="23696"/>
                  </a:lnTo>
                  <a:lnTo>
                    <a:pt x="18957" y="25056"/>
                  </a:lnTo>
                  <a:lnTo>
                    <a:pt x="18913" y="25977"/>
                  </a:lnTo>
                  <a:lnTo>
                    <a:pt x="18913" y="26065"/>
                  </a:lnTo>
                  <a:lnTo>
                    <a:pt x="19396" y="27250"/>
                  </a:lnTo>
                  <a:lnTo>
                    <a:pt x="19659" y="30409"/>
                  </a:lnTo>
                  <a:lnTo>
                    <a:pt x="19615" y="31770"/>
                  </a:lnTo>
                  <a:lnTo>
                    <a:pt x="19177" y="32954"/>
                  </a:lnTo>
                  <a:lnTo>
                    <a:pt x="17772" y="34666"/>
                  </a:lnTo>
                  <a:lnTo>
                    <a:pt x="15842" y="36114"/>
                  </a:lnTo>
                  <a:lnTo>
                    <a:pt x="14789" y="36596"/>
                  </a:lnTo>
                  <a:lnTo>
                    <a:pt x="13165" y="36904"/>
                  </a:lnTo>
                  <a:lnTo>
                    <a:pt x="11761" y="36904"/>
                  </a:lnTo>
                  <a:lnTo>
                    <a:pt x="9962" y="35894"/>
                  </a:lnTo>
                  <a:lnTo>
                    <a:pt x="8557" y="35455"/>
                  </a:lnTo>
                  <a:lnTo>
                    <a:pt x="7812" y="35017"/>
                  </a:lnTo>
                  <a:lnTo>
                    <a:pt x="6758" y="33437"/>
                  </a:lnTo>
                  <a:lnTo>
                    <a:pt x="6715" y="33393"/>
                  </a:lnTo>
                  <a:lnTo>
                    <a:pt x="5837" y="32823"/>
                  </a:lnTo>
                  <a:lnTo>
                    <a:pt x="5749" y="32779"/>
                  </a:lnTo>
                  <a:lnTo>
                    <a:pt x="1537" y="32340"/>
                  </a:lnTo>
                  <a:lnTo>
                    <a:pt x="527" y="31901"/>
                  </a:lnTo>
                  <a:lnTo>
                    <a:pt x="352" y="31331"/>
                  </a:lnTo>
                  <a:lnTo>
                    <a:pt x="1449" y="29224"/>
                  </a:lnTo>
                  <a:lnTo>
                    <a:pt x="1449" y="29093"/>
                  </a:lnTo>
                  <a:lnTo>
                    <a:pt x="1405" y="28830"/>
                  </a:lnTo>
                  <a:lnTo>
                    <a:pt x="3906" y="22993"/>
                  </a:lnTo>
                  <a:lnTo>
                    <a:pt x="5398" y="19922"/>
                  </a:lnTo>
                  <a:lnTo>
                    <a:pt x="5398" y="19878"/>
                  </a:lnTo>
                  <a:lnTo>
                    <a:pt x="6363" y="16762"/>
                  </a:lnTo>
                  <a:lnTo>
                    <a:pt x="7680" y="12067"/>
                  </a:lnTo>
                  <a:lnTo>
                    <a:pt x="7680" y="12023"/>
                  </a:lnTo>
                  <a:lnTo>
                    <a:pt x="7987" y="6100"/>
                  </a:lnTo>
                  <a:lnTo>
                    <a:pt x="7987" y="6056"/>
                  </a:lnTo>
                  <a:lnTo>
                    <a:pt x="7285" y="3467"/>
                  </a:lnTo>
                  <a:lnTo>
                    <a:pt x="7329" y="2370"/>
                  </a:lnTo>
                  <a:lnTo>
                    <a:pt x="8514" y="263"/>
                  </a:lnTo>
                  <a:lnTo>
                    <a:pt x="8557" y="220"/>
                  </a:lnTo>
                  <a:lnTo>
                    <a:pt x="8557" y="132"/>
                  </a:lnTo>
                  <a:lnTo>
                    <a:pt x="8514" y="88"/>
                  </a:lnTo>
                  <a:lnTo>
                    <a:pt x="8470" y="44"/>
                  </a:lnTo>
                  <a:lnTo>
                    <a:pt x="838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1" name="Google Shape;1241;p54"/>
            <p:cNvSpPr/>
            <p:nvPr/>
          </p:nvSpPr>
          <p:spPr>
            <a:xfrm>
              <a:off x="4063400" y="858200"/>
              <a:ext cx="670300" cy="974150"/>
            </a:xfrm>
            <a:custGeom>
              <a:avLst/>
              <a:gdLst/>
              <a:ahLst/>
              <a:cxnLst/>
              <a:rect l="l" t="t" r="r" b="b"/>
              <a:pathLst>
                <a:path w="26812" h="38966" extrusionOk="0">
                  <a:moveTo>
                    <a:pt x="12857" y="0"/>
                  </a:moveTo>
                  <a:lnTo>
                    <a:pt x="12814" y="44"/>
                  </a:lnTo>
                  <a:lnTo>
                    <a:pt x="12770" y="88"/>
                  </a:lnTo>
                  <a:lnTo>
                    <a:pt x="11365" y="2633"/>
                  </a:lnTo>
                  <a:lnTo>
                    <a:pt x="11322" y="2721"/>
                  </a:lnTo>
                  <a:lnTo>
                    <a:pt x="11234" y="4257"/>
                  </a:lnTo>
                  <a:lnTo>
                    <a:pt x="11234" y="4300"/>
                  </a:lnTo>
                  <a:lnTo>
                    <a:pt x="11717" y="6451"/>
                  </a:lnTo>
                  <a:lnTo>
                    <a:pt x="11322" y="11585"/>
                  </a:lnTo>
                  <a:lnTo>
                    <a:pt x="10751" y="13779"/>
                  </a:lnTo>
                  <a:lnTo>
                    <a:pt x="9522" y="17640"/>
                  </a:lnTo>
                  <a:lnTo>
                    <a:pt x="7899" y="20624"/>
                  </a:lnTo>
                  <a:lnTo>
                    <a:pt x="5749" y="24529"/>
                  </a:lnTo>
                  <a:lnTo>
                    <a:pt x="4564" y="26284"/>
                  </a:lnTo>
                  <a:lnTo>
                    <a:pt x="3511" y="27294"/>
                  </a:lnTo>
                  <a:lnTo>
                    <a:pt x="483" y="28347"/>
                  </a:lnTo>
                  <a:lnTo>
                    <a:pt x="395" y="28435"/>
                  </a:lnTo>
                  <a:lnTo>
                    <a:pt x="88" y="28786"/>
                  </a:lnTo>
                  <a:lnTo>
                    <a:pt x="44" y="28873"/>
                  </a:lnTo>
                  <a:lnTo>
                    <a:pt x="0" y="29883"/>
                  </a:lnTo>
                  <a:lnTo>
                    <a:pt x="44" y="29926"/>
                  </a:lnTo>
                  <a:lnTo>
                    <a:pt x="1843" y="33700"/>
                  </a:lnTo>
                  <a:lnTo>
                    <a:pt x="1887" y="34490"/>
                  </a:lnTo>
                  <a:lnTo>
                    <a:pt x="1887" y="34578"/>
                  </a:lnTo>
                  <a:lnTo>
                    <a:pt x="2282" y="35104"/>
                  </a:lnTo>
                  <a:lnTo>
                    <a:pt x="2370" y="35192"/>
                  </a:lnTo>
                  <a:lnTo>
                    <a:pt x="3950" y="35763"/>
                  </a:lnTo>
                  <a:lnTo>
                    <a:pt x="6714" y="36509"/>
                  </a:lnTo>
                  <a:lnTo>
                    <a:pt x="6758" y="36552"/>
                  </a:lnTo>
                  <a:lnTo>
                    <a:pt x="11190" y="36816"/>
                  </a:lnTo>
                  <a:lnTo>
                    <a:pt x="12375" y="37869"/>
                  </a:lnTo>
                  <a:lnTo>
                    <a:pt x="12462" y="37913"/>
                  </a:lnTo>
                  <a:lnTo>
                    <a:pt x="16807" y="38966"/>
                  </a:lnTo>
                  <a:lnTo>
                    <a:pt x="16851" y="38966"/>
                  </a:lnTo>
                  <a:lnTo>
                    <a:pt x="18957" y="38922"/>
                  </a:lnTo>
                  <a:lnTo>
                    <a:pt x="19001" y="38922"/>
                  </a:lnTo>
                  <a:lnTo>
                    <a:pt x="20712" y="38571"/>
                  </a:lnTo>
                  <a:lnTo>
                    <a:pt x="20756" y="38571"/>
                  </a:lnTo>
                  <a:lnTo>
                    <a:pt x="22423" y="37869"/>
                  </a:lnTo>
                  <a:lnTo>
                    <a:pt x="22467" y="37825"/>
                  </a:lnTo>
                  <a:lnTo>
                    <a:pt x="24047" y="36509"/>
                  </a:lnTo>
                  <a:lnTo>
                    <a:pt x="24091" y="36465"/>
                  </a:lnTo>
                  <a:lnTo>
                    <a:pt x="25802" y="34446"/>
                  </a:lnTo>
                  <a:lnTo>
                    <a:pt x="25802" y="34402"/>
                  </a:lnTo>
                  <a:lnTo>
                    <a:pt x="26416" y="32823"/>
                  </a:lnTo>
                  <a:lnTo>
                    <a:pt x="26416" y="32779"/>
                  </a:lnTo>
                  <a:lnTo>
                    <a:pt x="26548" y="31726"/>
                  </a:lnTo>
                  <a:lnTo>
                    <a:pt x="26153" y="26460"/>
                  </a:lnTo>
                  <a:lnTo>
                    <a:pt x="25451" y="24178"/>
                  </a:lnTo>
                  <a:lnTo>
                    <a:pt x="25363" y="22818"/>
                  </a:lnTo>
                  <a:lnTo>
                    <a:pt x="25934" y="19615"/>
                  </a:lnTo>
                  <a:lnTo>
                    <a:pt x="26811" y="15929"/>
                  </a:lnTo>
                  <a:lnTo>
                    <a:pt x="26811" y="15797"/>
                  </a:lnTo>
                  <a:lnTo>
                    <a:pt x="26109" y="14525"/>
                  </a:lnTo>
                  <a:lnTo>
                    <a:pt x="26065" y="14481"/>
                  </a:lnTo>
                  <a:lnTo>
                    <a:pt x="25978" y="14437"/>
                  </a:lnTo>
                  <a:lnTo>
                    <a:pt x="25934" y="14437"/>
                  </a:lnTo>
                  <a:lnTo>
                    <a:pt x="25846" y="14481"/>
                  </a:lnTo>
                  <a:lnTo>
                    <a:pt x="25802" y="14525"/>
                  </a:lnTo>
                  <a:lnTo>
                    <a:pt x="25758" y="14568"/>
                  </a:lnTo>
                  <a:lnTo>
                    <a:pt x="25758" y="14656"/>
                  </a:lnTo>
                  <a:lnTo>
                    <a:pt x="25802" y="14700"/>
                  </a:lnTo>
                  <a:lnTo>
                    <a:pt x="26460" y="15929"/>
                  </a:lnTo>
                  <a:lnTo>
                    <a:pt x="25583" y="19527"/>
                  </a:lnTo>
                  <a:lnTo>
                    <a:pt x="25012" y="22774"/>
                  </a:lnTo>
                  <a:lnTo>
                    <a:pt x="25012" y="22818"/>
                  </a:lnTo>
                  <a:lnTo>
                    <a:pt x="25100" y="24222"/>
                  </a:lnTo>
                  <a:lnTo>
                    <a:pt x="25100" y="24266"/>
                  </a:lnTo>
                  <a:lnTo>
                    <a:pt x="25802" y="26548"/>
                  </a:lnTo>
                  <a:lnTo>
                    <a:pt x="26197" y="31726"/>
                  </a:lnTo>
                  <a:lnTo>
                    <a:pt x="26065" y="32735"/>
                  </a:lnTo>
                  <a:lnTo>
                    <a:pt x="25495" y="34271"/>
                  </a:lnTo>
                  <a:lnTo>
                    <a:pt x="23828" y="36245"/>
                  </a:lnTo>
                  <a:lnTo>
                    <a:pt x="22248" y="37562"/>
                  </a:lnTo>
                  <a:lnTo>
                    <a:pt x="20624" y="38220"/>
                  </a:lnTo>
                  <a:lnTo>
                    <a:pt x="18913" y="38571"/>
                  </a:lnTo>
                  <a:lnTo>
                    <a:pt x="16851" y="38615"/>
                  </a:lnTo>
                  <a:lnTo>
                    <a:pt x="12594" y="37606"/>
                  </a:lnTo>
                  <a:lnTo>
                    <a:pt x="11365" y="36509"/>
                  </a:lnTo>
                  <a:lnTo>
                    <a:pt x="11278" y="36465"/>
                  </a:lnTo>
                  <a:lnTo>
                    <a:pt x="6802" y="36201"/>
                  </a:lnTo>
                  <a:lnTo>
                    <a:pt x="4081" y="35412"/>
                  </a:lnTo>
                  <a:lnTo>
                    <a:pt x="2545" y="34885"/>
                  </a:lnTo>
                  <a:lnTo>
                    <a:pt x="2238" y="34446"/>
                  </a:lnTo>
                  <a:lnTo>
                    <a:pt x="2194" y="33656"/>
                  </a:lnTo>
                  <a:lnTo>
                    <a:pt x="2151" y="33569"/>
                  </a:lnTo>
                  <a:lnTo>
                    <a:pt x="351" y="29839"/>
                  </a:lnTo>
                  <a:lnTo>
                    <a:pt x="395" y="28961"/>
                  </a:lnTo>
                  <a:lnTo>
                    <a:pt x="615" y="28698"/>
                  </a:lnTo>
                  <a:lnTo>
                    <a:pt x="3642" y="27601"/>
                  </a:lnTo>
                  <a:lnTo>
                    <a:pt x="3730" y="27557"/>
                  </a:lnTo>
                  <a:lnTo>
                    <a:pt x="4827" y="26548"/>
                  </a:lnTo>
                  <a:lnTo>
                    <a:pt x="4827" y="26504"/>
                  </a:lnTo>
                  <a:lnTo>
                    <a:pt x="6056" y="24749"/>
                  </a:lnTo>
                  <a:lnTo>
                    <a:pt x="6056" y="24705"/>
                  </a:lnTo>
                  <a:lnTo>
                    <a:pt x="8206" y="20799"/>
                  </a:lnTo>
                  <a:lnTo>
                    <a:pt x="9830" y="17772"/>
                  </a:lnTo>
                  <a:lnTo>
                    <a:pt x="9830" y="17728"/>
                  </a:lnTo>
                  <a:lnTo>
                    <a:pt x="11058" y="13910"/>
                  </a:lnTo>
                  <a:lnTo>
                    <a:pt x="11673" y="11672"/>
                  </a:lnTo>
                  <a:lnTo>
                    <a:pt x="11673" y="11628"/>
                  </a:lnTo>
                  <a:lnTo>
                    <a:pt x="11936" y="8206"/>
                  </a:lnTo>
                  <a:lnTo>
                    <a:pt x="12068" y="6451"/>
                  </a:lnTo>
                  <a:lnTo>
                    <a:pt x="12068" y="6407"/>
                  </a:lnTo>
                  <a:lnTo>
                    <a:pt x="11585" y="4257"/>
                  </a:lnTo>
                  <a:lnTo>
                    <a:pt x="11673" y="2765"/>
                  </a:lnTo>
                  <a:lnTo>
                    <a:pt x="13077" y="263"/>
                  </a:lnTo>
                  <a:lnTo>
                    <a:pt x="13077" y="220"/>
                  </a:lnTo>
                  <a:lnTo>
                    <a:pt x="13077" y="132"/>
                  </a:lnTo>
                  <a:lnTo>
                    <a:pt x="13077" y="88"/>
                  </a:lnTo>
                  <a:lnTo>
                    <a:pt x="12989" y="44"/>
                  </a:lnTo>
                  <a:lnTo>
                    <a:pt x="1294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2" name="Google Shape;1242;p54"/>
            <p:cNvSpPr/>
            <p:nvPr/>
          </p:nvSpPr>
          <p:spPr>
            <a:xfrm>
              <a:off x="4019525" y="841725"/>
              <a:ext cx="410300" cy="1012575"/>
            </a:xfrm>
            <a:custGeom>
              <a:avLst/>
              <a:gdLst/>
              <a:ahLst/>
              <a:cxnLst/>
              <a:rect l="l" t="t" r="r" b="b"/>
              <a:pathLst>
                <a:path w="16412" h="40503" extrusionOk="0">
                  <a:moveTo>
                    <a:pt x="14349" y="1"/>
                  </a:moveTo>
                  <a:lnTo>
                    <a:pt x="14305" y="45"/>
                  </a:lnTo>
                  <a:lnTo>
                    <a:pt x="14261" y="89"/>
                  </a:lnTo>
                  <a:lnTo>
                    <a:pt x="12638" y="2809"/>
                  </a:lnTo>
                  <a:lnTo>
                    <a:pt x="12594" y="2897"/>
                  </a:lnTo>
                  <a:lnTo>
                    <a:pt x="12418" y="3906"/>
                  </a:lnTo>
                  <a:lnTo>
                    <a:pt x="12418" y="3950"/>
                  </a:lnTo>
                  <a:lnTo>
                    <a:pt x="12331" y="6013"/>
                  </a:lnTo>
                  <a:lnTo>
                    <a:pt x="12331" y="6056"/>
                  </a:lnTo>
                  <a:lnTo>
                    <a:pt x="12594" y="8119"/>
                  </a:lnTo>
                  <a:lnTo>
                    <a:pt x="12243" y="11234"/>
                  </a:lnTo>
                  <a:lnTo>
                    <a:pt x="11804" y="13165"/>
                  </a:lnTo>
                  <a:lnTo>
                    <a:pt x="10926" y="15578"/>
                  </a:lnTo>
                  <a:lnTo>
                    <a:pt x="9127" y="19440"/>
                  </a:lnTo>
                  <a:lnTo>
                    <a:pt x="7899" y="21415"/>
                  </a:lnTo>
                  <a:lnTo>
                    <a:pt x="4344" y="26549"/>
                  </a:lnTo>
                  <a:lnTo>
                    <a:pt x="3511" y="26724"/>
                  </a:lnTo>
                  <a:lnTo>
                    <a:pt x="3203" y="26505"/>
                  </a:lnTo>
                  <a:lnTo>
                    <a:pt x="2457" y="25539"/>
                  </a:lnTo>
                  <a:lnTo>
                    <a:pt x="2370" y="25451"/>
                  </a:lnTo>
                  <a:lnTo>
                    <a:pt x="1975" y="25276"/>
                  </a:lnTo>
                  <a:lnTo>
                    <a:pt x="1843" y="25276"/>
                  </a:lnTo>
                  <a:lnTo>
                    <a:pt x="1755" y="25364"/>
                  </a:lnTo>
                  <a:lnTo>
                    <a:pt x="44" y="28435"/>
                  </a:lnTo>
                  <a:lnTo>
                    <a:pt x="0" y="28567"/>
                  </a:lnTo>
                  <a:lnTo>
                    <a:pt x="220" y="29488"/>
                  </a:lnTo>
                  <a:lnTo>
                    <a:pt x="220" y="29532"/>
                  </a:lnTo>
                  <a:lnTo>
                    <a:pt x="1229" y="32165"/>
                  </a:lnTo>
                  <a:lnTo>
                    <a:pt x="2852" y="35588"/>
                  </a:lnTo>
                  <a:lnTo>
                    <a:pt x="3598" y="36509"/>
                  </a:lnTo>
                  <a:lnTo>
                    <a:pt x="3686" y="36553"/>
                  </a:lnTo>
                  <a:lnTo>
                    <a:pt x="4608" y="37080"/>
                  </a:lnTo>
                  <a:lnTo>
                    <a:pt x="7548" y="38133"/>
                  </a:lnTo>
                  <a:lnTo>
                    <a:pt x="11365" y="39405"/>
                  </a:lnTo>
                  <a:lnTo>
                    <a:pt x="14130" y="40151"/>
                  </a:lnTo>
                  <a:lnTo>
                    <a:pt x="14174" y="40195"/>
                  </a:lnTo>
                  <a:lnTo>
                    <a:pt x="16236" y="40459"/>
                  </a:lnTo>
                  <a:lnTo>
                    <a:pt x="16236" y="40502"/>
                  </a:lnTo>
                  <a:lnTo>
                    <a:pt x="16368" y="40459"/>
                  </a:lnTo>
                  <a:lnTo>
                    <a:pt x="16412" y="40327"/>
                  </a:lnTo>
                  <a:lnTo>
                    <a:pt x="16412" y="40283"/>
                  </a:lnTo>
                  <a:lnTo>
                    <a:pt x="16412" y="40195"/>
                  </a:lnTo>
                  <a:lnTo>
                    <a:pt x="16324" y="40151"/>
                  </a:lnTo>
                  <a:lnTo>
                    <a:pt x="16280" y="40151"/>
                  </a:lnTo>
                  <a:lnTo>
                    <a:pt x="14217" y="39844"/>
                  </a:lnTo>
                  <a:lnTo>
                    <a:pt x="11497" y="39054"/>
                  </a:lnTo>
                  <a:lnTo>
                    <a:pt x="7679" y="37826"/>
                  </a:lnTo>
                  <a:lnTo>
                    <a:pt x="4739" y="36773"/>
                  </a:lnTo>
                  <a:lnTo>
                    <a:pt x="3862" y="36290"/>
                  </a:lnTo>
                  <a:lnTo>
                    <a:pt x="3160" y="35412"/>
                  </a:lnTo>
                  <a:lnTo>
                    <a:pt x="1580" y="32034"/>
                  </a:lnTo>
                  <a:lnTo>
                    <a:pt x="571" y="29401"/>
                  </a:lnTo>
                  <a:lnTo>
                    <a:pt x="395" y="28567"/>
                  </a:lnTo>
                  <a:lnTo>
                    <a:pt x="1975" y="25671"/>
                  </a:lnTo>
                  <a:lnTo>
                    <a:pt x="2194" y="25759"/>
                  </a:lnTo>
                  <a:lnTo>
                    <a:pt x="2940" y="26724"/>
                  </a:lnTo>
                  <a:lnTo>
                    <a:pt x="2984" y="26768"/>
                  </a:lnTo>
                  <a:lnTo>
                    <a:pt x="3379" y="27075"/>
                  </a:lnTo>
                  <a:lnTo>
                    <a:pt x="3555" y="27075"/>
                  </a:lnTo>
                  <a:lnTo>
                    <a:pt x="4476" y="26856"/>
                  </a:lnTo>
                  <a:lnTo>
                    <a:pt x="4564" y="26768"/>
                  </a:lnTo>
                  <a:lnTo>
                    <a:pt x="8162" y="21634"/>
                  </a:lnTo>
                  <a:lnTo>
                    <a:pt x="9435" y="19615"/>
                  </a:lnTo>
                  <a:lnTo>
                    <a:pt x="9435" y="19572"/>
                  </a:lnTo>
                  <a:lnTo>
                    <a:pt x="11234" y="15710"/>
                  </a:lnTo>
                  <a:lnTo>
                    <a:pt x="12155" y="13253"/>
                  </a:lnTo>
                  <a:lnTo>
                    <a:pt x="12594" y="11278"/>
                  </a:lnTo>
                  <a:lnTo>
                    <a:pt x="12945" y="8163"/>
                  </a:lnTo>
                  <a:lnTo>
                    <a:pt x="12945" y="8119"/>
                  </a:lnTo>
                  <a:lnTo>
                    <a:pt x="12682" y="6013"/>
                  </a:lnTo>
                  <a:lnTo>
                    <a:pt x="12726" y="3994"/>
                  </a:lnTo>
                  <a:lnTo>
                    <a:pt x="12945" y="2985"/>
                  </a:lnTo>
                  <a:lnTo>
                    <a:pt x="14569" y="264"/>
                  </a:lnTo>
                  <a:lnTo>
                    <a:pt x="14569" y="220"/>
                  </a:lnTo>
                  <a:lnTo>
                    <a:pt x="14569" y="133"/>
                  </a:lnTo>
                  <a:lnTo>
                    <a:pt x="14525" y="89"/>
                  </a:lnTo>
                  <a:lnTo>
                    <a:pt x="14481" y="45"/>
                  </a:lnTo>
                  <a:lnTo>
                    <a:pt x="1443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3" name="Google Shape;1243;p54"/>
            <p:cNvSpPr/>
            <p:nvPr/>
          </p:nvSpPr>
          <p:spPr>
            <a:xfrm>
              <a:off x="3981125" y="801150"/>
              <a:ext cx="444300" cy="1074000"/>
            </a:xfrm>
            <a:custGeom>
              <a:avLst/>
              <a:gdLst/>
              <a:ahLst/>
              <a:cxnLst/>
              <a:rect l="l" t="t" r="r" b="b"/>
              <a:pathLst>
                <a:path w="17772" h="42960" extrusionOk="0">
                  <a:moveTo>
                    <a:pt x="16192" y="0"/>
                  </a:moveTo>
                  <a:lnTo>
                    <a:pt x="16148" y="44"/>
                  </a:lnTo>
                  <a:lnTo>
                    <a:pt x="15183" y="1536"/>
                  </a:lnTo>
                  <a:lnTo>
                    <a:pt x="14437" y="2677"/>
                  </a:lnTo>
                  <a:lnTo>
                    <a:pt x="13910" y="3599"/>
                  </a:lnTo>
                  <a:lnTo>
                    <a:pt x="13691" y="3993"/>
                  </a:lnTo>
                  <a:lnTo>
                    <a:pt x="13516" y="4388"/>
                  </a:lnTo>
                  <a:lnTo>
                    <a:pt x="13340" y="4783"/>
                  </a:lnTo>
                  <a:lnTo>
                    <a:pt x="13252" y="5222"/>
                  </a:lnTo>
                  <a:lnTo>
                    <a:pt x="13165" y="5617"/>
                  </a:lnTo>
                  <a:lnTo>
                    <a:pt x="13121" y="6100"/>
                  </a:lnTo>
                  <a:lnTo>
                    <a:pt x="13077" y="7153"/>
                  </a:lnTo>
                  <a:lnTo>
                    <a:pt x="13165" y="8513"/>
                  </a:lnTo>
                  <a:lnTo>
                    <a:pt x="13252" y="10224"/>
                  </a:lnTo>
                  <a:lnTo>
                    <a:pt x="12726" y="13121"/>
                  </a:lnTo>
                  <a:lnTo>
                    <a:pt x="11892" y="15051"/>
                  </a:lnTo>
                  <a:lnTo>
                    <a:pt x="9873" y="19264"/>
                  </a:lnTo>
                  <a:lnTo>
                    <a:pt x="7636" y="23564"/>
                  </a:lnTo>
                  <a:lnTo>
                    <a:pt x="6012" y="25714"/>
                  </a:lnTo>
                  <a:lnTo>
                    <a:pt x="5134" y="26329"/>
                  </a:lnTo>
                  <a:lnTo>
                    <a:pt x="4520" y="26021"/>
                  </a:lnTo>
                  <a:lnTo>
                    <a:pt x="3774" y="25407"/>
                  </a:lnTo>
                  <a:lnTo>
                    <a:pt x="3642" y="25363"/>
                  </a:lnTo>
                  <a:lnTo>
                    <a:pt x="3291" y="25319"/>
                  </a:lnTo>
                  <a:lnTo>
                    <a:pt x="3204" y="25319"/>
                  </a:lnTo>
                  <a:lnTo>
                    <a:pt x="3160" y="25363"/>
                  </a:lnTo>
                  <a:lnTo>
                    <a:pt x="2545" y="26241"/>
                  </a:lnTo>
                  <a:lnTo>
                    <a:pt x="2502" y="26241"/>
                  </a:lnTo>
                  <a:lnTo>
                    <a:pt x="1799" y="27689"/>
                  </a:lnTo>
                  <a:lnTo>
                    <a:pt x="264" y="28961"/>
                  </a:lnTo>
                  <a:lnTo>
                    <a:pt x="220" y="29049"/>
                  </a:lnTo>
                  <a:lnTo>
                    <a:pt x="0" y="29707"/>
                  </a:lnTo>
                  <a:lnTo>
                    <a:pt x="0" y="29795"/>
                  </a:lnTo>
                  <a:lnTo>
                    <a:pt x="351" y="30760"/>
                  </a:lnTo>
                  <a:lnTo>
                    <a:pt x="2677" y="36202"/>
                  </a:lnTo>
                  <a:lnTo>
                    <a:pt x="2677" y="36245"/>
                  </a:lnTo>
                  <a:lnTo>
                    <a:pt x="3906" y="37913"/>
                  </a:lnTo>
                  <a:lnTo>
                    <a:pt x="4915" y="39054"/>
                  </a:lnTo>
                  <a:lnTo>
                    <a:pt x="4959" y="39098"/>
                  </a:lnTo>
                  <a:lnTo>
                    <a:pt x="6144" y="39800"/>
                  </a:lnTo>
                  <a:lnTo>
                    <a:pt x="6188" y="39800"/>
                  </a:lnTo>
                  <a:lnTo>
                    <a:pt x="8996" y="40853"/>
                  </a:lnTo>
                  <a:lnTo>
                    <a:pt x="14086" y="42389"/>
                  </a:lnTo>
                  <a:lnTo>
                    <a:pt x="14788" y="42389"/>
                  </a:lnTo>
                  <a:lnTo>
                    <a:pt x="17509" y="42959"/>
                  </a:lnTo>
                  <a:lnTo>
                    <a:pt x="17640" y="42959"/>
                  </a:lnTo>
                  <a:lnTo>
                    <a:pt x="17684" y="42915"/>
                  </a:lnTo>
                  <a:lnTo>
                    <a:pt x="17728" y="42871"/>
                  </a:lnTo>
                  <a:lnTo>
                    <a:pt x="17772" y="42828"/>
                  </a:lnTo>
                  <a:lnTo>
                    <a:pt x="17772" y="42740"/>
                  </a:lnTo>
                  <a:lnTo>
                    <a:pt x="17772" y="42696"/>
                  </a:lnTo>
                  <a:lnTo>
                    <a:pt x="17728" y="42652"/>
                  </a:lnTo>
                  <a:lnTo>
                    <a:pt x="17640" y="42608"/>
                  </a:lnTo>
                  <a:lnTo>
                    <a:pt x="17553" y="42608"/>
                  </a:lnTo>
                  <a:lnTo>
                    <a:pt x="14832" y="42038"/>
                  </a:lnTo>
                  <a:lnTo>
                    <a:pt x="14174" y="42038"/>
                  </a:lnTo>
                  <a:lnTo>
                    <a:pt x="9128" y="40502"/>
                  </a:lnTo>
                  <a:lnTo>
                    <a:pt x="6319" y="39493"/>
                  </a:lnTo>
                  <a:lnTo>
                    <a:pt x="5178" y="38834"/>
                  </a:lnTo>
                  <a:lnTo>
                    <a:pt x="4213" y="37694"/>
                  </a:lnTo>
                  <a:lnTo>
                    <a:pt x="2984" y="36026"/>
                  </a:lnTo>
                  <a:lnTo>
                    <a:pt x="702" y="30629"/>
                  </a:lnTo>
                  <a:lnTo>
                    <a:pt x="351" y="29751"/>
                  </a:lnTo>
                  <a:lnTo>
                    <a:pt x="527" y="29181"/>
                  </a:lnTo>
                  <a:lnTo>
                    <a:pt x="2019" y="27952"/>
                  </a:lnTo>
                  <a:lnTo>
                    <a:pt x="2063" y="27864"/>
                  </a:lnTo>
                  <a:lnTo>
                    <a:pt x="2809" y="26416"/>
                  </a:lnTo>
                  <a:lnTo>
                    <a:pt x="3379" y="25670"/>
                  </a:lnTo>
                  <a:lnTo>
                    <a:pt x="3555" y="25670"/>
                  </a:lnTo>
                  <a:lnTo>
                    <a:pt x="4301" y="26329"/>
                  </a:lnTo>
                  <a:lnTo>
                    <a:pt x="4345" y="26372"/>
                  </a:lnTo>
                  <a:lnTo>
                    <a:pt x="5091" y="26680"/>
                  </a:lnTo>
                  <a:lnTo>
                    <a:pt x="5178" y="26680"/>
                  </a:lnTo>
                  <a:lnTo>
                    <a:pt x="5266" y="26636"/>
                  </a:lnTo>
                  <a:lnTo>
                    <a:pt x="6231" y="25977"/>
                  </a:lnTo>
                  <a:lnTo>
                    <a:pt x="6275" y="25934"/>
                  </a:lnTo>
                  <a:lnTo>
                    <a:pt x="7943" y="23740"/>
                  </a:lnTo>
                  <a:lnTo>
                    <a:pt x="10181" y="19439"/>
                  </a:lnTo>
                  <a:lnTo>
                    <a:pt x="12199" y="15183"/>
                  </a:lnTo>
                  <a:lnTo>
                    <a:pt x="13077" y="13252"/>
                  </a:lnTo>
                  <a:lnTo>
                    <a:pt x="13077" y="13208"/>
                  </a:lnTo>
                  <a:lnTo>
                    <a:pt x="13603" y="10268"/>
                  </a:lnTo>
                  <a:lnTo>
                    <a:pt x="13603" y="10224"/>
                  </a:lnTo>
                  <a:lnTo>
                    <a:pt x="13516" y="8513"/>
                  </a:lnTo>
                  <a:lnTo>
                    <a:pt x="13428" y="7197"/>
                  </a:lnTo>
                  <a:lnTo>
                    <a:pt x="13472" y="6144"/>
                  </a:lnTo>
                  <a:lnTo>
                    <a:pt x="13516" y="5705"/>
                  </a:lnTo>
                  <a:lnTo>
                    <a:pt x="13603" y="5310"/>
                  </a:lnTo>
                  <a:lnTo>
                    <a:pt x="13691" y="4915"/>
                  </a:lnTo>
                  <a:lnTo>
                    <a:pt x="13823" y="4520"/>
                  </a:lnTo>
                  <a:lnTo>
                    <a:pt x="13998" y="4125"/>
                  </a:lnTo>
                  <a:lnTo>
                    <a:pt x="14218" y="3730"/>
                  </a:lnTo>
                  <a:lnTo>
                    <a:pt x="14744" y="2853"/>
                  </a:lnTo>
                  <a:lnTo>
                    <a:pt x="15490" y="1712"/>
                  </a:lnTo>
                  <a:lnTo>
                    <a:pt x="16456" y="264"/>
                  </a:lnTo>
                  <a:lnTo>
                    <a:pt x="16499" y="176"/>
                  </a:lnTo>
                  <a:lnTo>
                    <a:pt x="16499" y="132"/>
                  </a:lnTo>
                  <a:lnTo>
                    <a:pt x="16456" y="44"/>
                  </a:lnTo>
                  <a:lnTo>
                    <a:pt x="1641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4" name="Google Shape;1244;p54"/>
            <p:cNvSpPr/>
            <p:nvPr/>
          </p:nvSpPr>
          <p:spPr>
            <a:xfrm>
              <a:off x="3930650" y="715575"/>
              <a:ext cx="492600" cy="1197950"/>
            </a:xfrm>
            <a:custGeom>
              <a:avLst/>
              <a:gdLst/>
              <a:ahLst/>
              <a:cxnLst/>
              <a:rect l="l" t="t" r="r" b="b"/>
              <a:pathLst>
                <a:path w="19704" h="47918" extrusionOk="0">
                  <a:moveTo>
                    <a:pt x="18080" y="1"/>
                  </a:moveTo>
                  <a:lnTo>
                    <a:pt x="17992" y="45"/>
                  </a:lnTo>
                  <a:lnTo>
                    <a:pt x="17948" y="88"/>
                  </a:lnTo>
                  <a:lnTo>
                    <a:pt x="17904" y="132"/>
                  </a:lnTo>
                  <a:lnTo>
                    <a:pt x="17904" y="176"/>
                  </a:lnTo>
                  <a:lnTo>
                    <a:pt x="17904" y="1668"/>
                  </a:lnTo>
                  <a:lnTo>
                    <a:pt x="17202" y="2853"/>
                  </a:lnTo>
                  <a:lnTo>
                    <a:pt x="15491" y="5530"/>
                  </a:lnTo>
                  <a:lnTo>
                    <a:pt x="14306" y="7811"/>
                  </a:lnTo>
                  <a:lnTo>
                    <a:pt x="14306" y="7855"/>
                  </a:lnTo>
                  <a:lnTo>
                    <a:pt x="13999" y="9391"/>
                  </a:lnTo>
                  <a:lnTo>
                    <a:pt x="13999" y="9435"/>
                  </a:lnTo>
                  <a:lnTo>
                    <a:pt x="13692" y="13691"/>
                  </a:lnTo>
                  <a:lnTo>
                    <a:pt x="12814" y="15008"/>
                  </a:lnTo>
                  <a:lnTo>
                    <a:pt x="10181" y="18211"/>
                  </a:lnTo>
                  <a:lnTo>
                    <a:pt x="6846" y="22072"/>
                  </a:lnTo>
                  <a:lnTo>
                    <a:pt x="4213" y="25100"/>
                  </a:lnTo>
                  <a:lnTo>
                    <a:pt x="4213" y="25144"/>
                  </a:lnTo>
                  <a:lnTo>
                    <a:pt x="3467" y="26548"/>
                  </a:lnTo>
                  <a:lnTo>
                    <a:pt x="3424" y="26636"/>
                  </a:lnTo>
                  <a:lnTo>
                    <a:pt x="3292" y="28391"/>
                  </a:lnTo>
                  <a:lnTo>
                    <a:pt x="2853" y="29357"/>
                  </a:lnTo>
                  <a:lnTo>
                    <a:pt x="1844" y="30278"/>
                  </a:lnTo>
                  <a:lnTo>
                    <a:pt x="133" y="30980"/>
                  </a:lnTo>
                  <a:lnTo>
                    <a:pt x="45" y="31068"/>
                  </a:lnTo>
                  <a:lnTo>
                    <a:pt x="1" y="31068"/>
                  </a:lnTo>
                  <a:lnTo>
                    <a:pt x="1" y="31200"/>
                  </a:lnTo>
                  <a:lnTo>
                    <a:pt x="176" y="34052"/>
                  </a:lnTo>
                  <a:lnTo>
                    <a:pt x="176" y="34096"/>
                  </a:lnTo>
                  <a:lnTo>
                    <a:pt x="922" y="36772"/>
                  </a:lnTo>
                  <a:lnTo>
                    <a:pt x="2941" y="41555"/>
                  </a:lnTo>
                  <a:lnTo>
                    <a:pt x="2985" y="41599"/>
                  </a:lnTo>
                  <a:lnTo>
                    <a:pt x="3950" y="42521"/>
                  </a:lnTo>
                  <a:lnTo>
                    <a:pt x="3994" y="42521"/>
                  </a:lnTo>
                  <a:lnTo>
                    <a:pt x="8163" y="45373"/>
                  </a:lnTo>
                  <a:lnTo>
                    <a:pt x="8163" y="45417"/>
                  </a:lnTo>
                  <a:lnTo>
                    <a:pt x="10883" y="46470"/>
                  </a:lnTo>
                  <a:lnTo>
                    <a:pt x="14920" y="47742"/>
                  </a:lnTo>
                  <a:lnTo>
                    <a:pt x="14964" y="47742"/>
                  </a:lnTo>
                  <a:lnTo>
                    <a:pt x="17641" y="47655"/>
                  </a:lnTo>
                  <a:lnTo>
                    <a:pt x="19177" y="47918"/>
                  </a:lnTo>
                  <a:lnTo>
                    <a:pt x="19221" y="47918"/>
                  </a:lnTo>
                  <a:lnTo>
                    <a:pt x="19528" y="47874"/>
                  </a:lnTo>
                  <a:lnTo>
                    <a:pt x="19615" y="47830"/>
                  </a:lnTo>
                  <a:lnTo>
                    <a:pt x="19659" y="47786"/>
                  </a:lnTo>
                  <a:lnTo>
                    <a:pt x="19703" y="47742"/>
                  </a:lnTo>
                  <a:lnTo>
                    <a:pt x="19703" y="47655"/>
                  </a:lnTo>
                  <a:lnTo>
                    <a:pt x="19659" y="47611"/>
                  </a:lnTo>
                  <a:lnTo>
                    <a:pt x="19615" y="47567"/>
                  </a:lnTo>
                  <a:lnTo>
                    <a:pt x="19572" y="47523"/>
                  </a:lnTo>
                  <a:lnTo>
                    <a:pt x="19484" y="47523"/>
                  </a:lnTo>
                  <a:lnTo>
                    <a:pt x="19221" y="47567"/>
                  </a:lnTo>
                  <a:lnTo>
                    <a:pt x="17685" y="47304"/>
                  </a:lnTo>
                  <a:lnTo>
                    <a:pt x="17641" y="47304"/>
                  </a:lnTo>
                  <a:lnTo>
                    <a:pt x="15008" y="47391"/>
                  </a:lnTo>
                  <a:lnTo>
                    <a:pt x="11015" y="46119"/>
                  </a:lnTo>
                  <a:lnTo>
                    <a:pt x="8338" y="45066"/>
                  </a:lnTo>
                  <a:lnTo>
                    <a:pt x="4213" y="42214"/>
                  </a:lnTo>
                  <a:lnTo>
                    <a:pt x="3248" y="41380"/>
                  </a:lnTo>
                  <a:lnTo>
                    <a:pt x="1273" y="36641"/>
                  </a:lnTo>
                  <a:lnTo>
                    <a:pt x="527" y="34008"/>
                  </a:lnTo>
                  <a:lnTo>
                    <a:pt x="352" y="31287"/>
                  </a:lnTo>
                  <a:lnTo>
                    <a:pt x="1975" y="30585"/>
                  </a:lnTo>
                  <a:lnTo>
                    <a:pt x="2063" y="30541"/>
                  </a:lnTo>
                  <a:lnTo>
                    <a:pt x="3116" y="29576"/>
                  </a:lnTo>
                  <a:lnTo>
                    <a:pt x="3160" y="29532"/>
                  </a:lnTo>
                  <a:lnTo>
                    <a:pt x="3643" y="28523"/>
                  </a:lnTo>
                  <a:lnTo>
                    <a:pt x="3643" y="28435"/>
                  </a:lnTo>
                  <a:lnTo>
                    <a:pt x="3775" y="26680"/>
                  </a:lnTo>
                  <a:lnTo>
                    <a:pt x="4521" y="25320"/>
                  </a:lnTo>
                  <a:lnTo>
                    <a:pt x="7110" y="22292"/>
                  </a:lnTo>
                  <a:lnTo>
                    <a:pt x="10444" y="18430"/>
                  </a:lnTo>
                  <a:lnTo>
                    <a:pt x="13121" y="15227"/>
                  </a:lnTo>
                  <a:lnTo>
                    <a:pt x="13999" y="13867"/>
                  </a:lnTo>
                  <a:lnTo>
                    <a:pt x="14043" y="13779"/>
                  </a:lnTo>
                  <a:lnTo>
                    <a:pt x="14350" y="9435"/>
                  </a:lnTo>
                  <a:lnTo>
                    <a:pt x="14657" y="7943"/>
                  </a:lnTo>
                  <a:lnTo>
                    <a:pt x="15798" y="5705"/>
                  </a:lnTo>
                  <a:lnTo>
                    <a:pt x="17509" y="3028"/>
                  </a:lnTo>
                  <a:lnTo>
                    <a:pt x="18211" y="1844"/>
                  </a:lnTo>
                  <a:lnTo>
                    <a:pt x="18255" y="1756"/>
                  </a:lnTo>
                  <a:lnTo>
                    <a:pt x="18255" y="176"/>
                  </a:lnTo>
                  <a:lnTo>
                    <a:pt x="18255" y="132"/>
                  </a:lnTo>
                  <a:lnTo>
                    <a:pt x="18211" y="88"/>
                  </a:lnTo>
                  <a:lnTo>
                    <a:pt x="18124" y="45"/>
                  </a:lnTo>
                  <a:lnTo>
                    <a:pt x="1808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5" name="Google Shape;1245;p54"/>
            <p:cNvSpPr/>
            <p:nvPr/>
          </p:nvSpPr>
          <p:spPr>
            <a:xfrm>
              <a:off x="3904325" y="661825"/>
              <a:ext cx="515625" cy="1271450"/>
            </a:xfrm>
            <a:custGeom>
              <a:avLst/>
              <a:gdLst/>
              <a:ahLst/>
              <a:cxnLst/>
              <a:rect l="l" t="t" r="r" b="b"/>
              <a:pathLst>
                <a:path w="20625" h="50858" extrusionOk="0">
                  <a:moveTo>
                    <a:pt x="18913" y="1"/>
                  </a:moveTo>
                  <a:lnTo>
                    <a:pt x="18825" y="44"/>
                  </a:lnTo>
                  <a:lnTo>
                    <a:pt x="18782" y="88"/>
                  </a:lnTo>
                  <a:lnTo>
                    <a:pt x="18782" y="132"/>
                  </a:lnTo>
                  <a:lnTo>
                    <a:pt x="18080" y="4125"/>
                  </a:lnTo>
                  <a:lnTo>
                    <a:pt x="16280" y="6978"/>
                  </a:lnTo>
                  <a:lnTo>
                    <a:pt x="14964" y="9347"/>
                  </a:lnTo>
                  <a:lnTo>
                    <a:pt x="14964" y="9391"/>
                  </a:lnTo>
                  <a:lnTo>
                    <a:pt x="14525" y="10707"/>
                  </a:lnTo>
                  <a:lnTo>
                    <a:pt x="14525" y="10751"/>
                  </a:lnTo>
                  <a:lnTo>
                    <a:pt x="13955" y="15271"/>
                  </a:lnTo>
                  <a:lnTo>
                    <a:pt x="13516" y="15885"/>
                  </a:lnTo>
                  <a:lnTo>
                    <a:pt x="12375" y="17202"/>
                  </a:lnTo>
                  <a:lnTo>
                    <a:pt x="10444" y="19352"/>
                  </a:lnTo>
                  <a:lnTo>
                    <a:pt x="8075" y="21941"/>
                  </a:lnTo>
                  <a:lnTo>
                    <a:pt x="4564" y="25802"/>
                  </a:lnTo>
                  <a:lnTo>
                    <a:pt x="4564" y="25846"/>
                  </a:lnTo>
                  <a:lnTo>
                    <a:pt x="3423" y="27514"/>
                  </a:lnTo>
                  <a:lnTo>
                    <a:pt x="3423" y="27645"/>
                  </a:lnTo>
                  <a:lnTo>
                    <a:pt x="3555" y="30366"/>
                  </a:lnTo>
                  <a:lnTo>
                    <a:pt x="3160" y="31419"/>
                  </a:lnTo>
                  <a:lnTo>
                    <a:pt x="2502" y="31989"/>
                  </a:lnTo>
                  <a:lnTo>
                    <a:pt x="132" y="32867"/>
                  </a:lnTo>
                  <a:lnTo>
                    <a:pt x="45" y="32955"/>
                  </a:lnTo>
                  <a:lnTo>
                    <a:pt x="1" y="33042"/>
                  </a:lnTo>
                  <a:lnTo>
                    <a:pt x="396" y="37562"/>
                  </a:lnTo>
                  <a:lnTo>
                    <a:pt x="1010" y="39844"/>
                  </a:lnTo>
                  <a:lnTo>
                    <a:pt x="2502" y="43793"/>
                  </a:lnTo>
                  <a:lnTo>
                    <a:pt x="2546" y="43881"/>
                  </a:lnTo>
                  <a:lnTo>
                    <a:pt x="3423" y="44846"/>
                  </a:lnTo>
                  <a:lnTo>
                    <a:pt x="3467" y="44890"/>
                  </a:lnTo>
                  <a:lnTo>
                    <a:pt x="7504" y="47655"/>
                  </a:lnTo>
                  <a:lnTo>
                    <a:pt x="9172" y="48620"/>
                  </a:lnTo>
                  <a:lnTo>
                    <a:pt x="9216" y="48620"/>
                  </a:lnTo>
                  <a:lnTo>
                    <a:pt x="11848" y="49717"/>
                  </a:lnTo>
                  <a:lnTo>
                    <a:pt x="15491" y="50858"/>
                  </a:lnTo>
                  <a:lnTo>
                    <a:pt x="15534" y="50858"/>
                  </a:lnTo>
                  <a:lnTo>
                    <a:pt x="18694" y="50682"/>
                  </a:lnTo>
                  <a:lnTo>
                    <a:pt x="20054" y="50858"/>
                  </a:lnTo>
                  <a:lnTo>
                    <a:pt x="20098" y="50858"/>
                  </a:lnTo>
                  <a:lnTo>
                    <a:pt x="20449" y="50814"/>
                  </a:lnTo>
                  <a:lnTo>
                    <a:pt x="20537" y="50770"/>
                  </a:lnTo>
                  <a:lnTo>
                    <a:pt x="20581" y="50726"/>
                  </a:lnTo>
                  <a:lnTo>
                    <a:pt x="20625" y="50682"/>
                  </a:lnTo>
                  <a:lnTo>
                    <a:pt x="20625" y="50595"/>
                  </a:lnTo>
                  <a:lnTo>
                    <a:pt x="20581" y="50507"/>
                  </a:lnTo>
                  <a:lnTo>
                    <a:pt x="20537" y="50463"/>
                  </a:lnTo>
                  <a:lnTo>
                    <a:pt x="20405" y="50463"/>
                  </a:lnTo>
                  <a:lnTo>
                    <a:pt x="20054" y="50507"/>
                  </a:lnTo>
                  <a:lnTo>
                    <a:pt x="18694" y="50331"/>
                  </a:lnTo>
                  <a:lnTo>
                    <a:pt x="15578" y="50507"/>
                  </a:lnTo>
                  <a:lnTo>
                    <a:pt x="11980" y="49410"/>
                  </a:lnTo>
                  <a:lnTo>
                    <a:pt x="9347" y="48313"/>
                  </a:lnTo>
                  <a:lnTo>
                    <a:pt x="7680" y="47347"/>
                  </a:lnTo>
                  <a:lnTo>
                    <a:pt x="3687" y="44583"/>
                  </a:lnTo>
                  <a:lnTo>
                    <a:pt x="2809" y="43661"/>
                  </a:lnTo>
                  <a:lnTo>
                    <a:pt x="1361" y="39756"/>
                  </a:lnTo>
                  <a:lnTo>
                    <a:pt x="703" y="37518"/>
                  </a:lnTo>
                  <a:lnTo>
                    <a:pt x="396" y="33130"/>
                  </a:lnTo>
                  <a:lnTo>
                    <a:pt x="2634" y="32296"/>
                  </a:lnTo>
                  <a:lnTo>
                    <a:pt x="2677" y="32296"/>
                  </a:lnTo>
                  <a:lnTo>
                    <a:pt x="3423" y="31638"/>
                  </a:lnTo>
                  <a:lnTo>
                    <a:pt x="3467" y="31550"/>
                  </a:lnTo>
                  <a:lnTo>
                    <a:pt x="3906" y="30453"/>
                  </a:lnTo>
                  <a:lnTo>
                    <a:pt x="3906" y="30410"/>
                  </a:lnTo>
                  <a:lnTo>
                    <a:pt x="3774" y="27689"/>
                  </a:lnTo>
                  <a:lnTo>
                    <a:pt x="4871" y="26065"/>
                  </a:lnTo>
                  <a:lnTo>
                    <a:pt x="8338" y="22160"/>
                  </a:lnTo>
                  <a:lnTo>
                    <a:pt x="10708" y="19615"/>
                  </a:lnTo>
                  <a:lnTo>
                    <a:pt x="12638" y="17421"/>
                  </a:lnTo>
                  <a:lnTo>
                    <a:pt x="13779" y="16105"/>
                  </a:lnTo>
                  <a:lnTo>
                    <a:pt x="14262" y="15446"/>
                  </a:lnTo>
                  <a:lnTo>
                    <a:pt x="14306" y="15359"/>
                  </a:lnTo>
                  <a:lnTo>
                    <a:pt x="14876" y="10795"/>
                  </a:lnTo>
                  <a:lnTo>
                    <a:pt x="15271" y="9479"/>
                  </a:lnTo>
                  <a:lnTo>
                    <a:pt x="16544" y="7153"/>
                  </a:lnTo>
                  <a:lnTo>
                    <a:pt x="18387" y="4301"/>
                  </a:lnTo>
                  <a:lnTo>
                    <a:pt x="18387" y="4213"/>
                  </a:lnTo>
                  <a:lnTo>
                    <a:pt x="19133" y="220"/>
                  </a:lnTo>
                  <a:lnTo>
                    <a:pt x="19089" y="132"/>
                  </a:lnTo>
                  <a:lnTo>
                    <a:pt x="19089" y="88"/>
                  </a:lnTo>
                  <a:lnTo>
                    <a:pt x="19045" y="44"/>
                  </a:lnTo>
                  <a:lnTo>
                    <a:pt x="1895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6" name="Google Shape;1246;p54"/>
            <p:cNvSpPr/>
            <p:nvPr/>
          </p:nvSpPr>
          <p:spPr>
            <a:xfrm>
              <a:off x="3881300" y="681575"/>
              <a:ext cx="525475" cy="1276950"/>
            </a:xfrm>
            <a:custGeom>
              <a:avLst/>
              <a:gdLst/>
              <a:ahLst/>
              <a:cxnLst/>
              <a:rect l="l" t="t" r="r" b="b"/>
              <a:pathLst>
                <a:path w="21019" h="51078" extrusionOk="0">
                  <a:moveTo>
                    <a:pt x="19176" y="0"/>
                  </a:moveTo>
                  <a:lnTo>
                    <a:pt x="19132" y="44"/>
                  </a:lnTo>
                  <a:lnTo>
                    <a:pt x="19088" y="88"/>
                  </a:lnTo>
                  <a:lnTo>
                    <a:pt x="19044" y="132"/>
                  </a:lnTo>
                  <a:lnTo>
                    <a:pt x="18255" y="3291"/>
                  </a:lnTo>
                  <a:lnTo>
                    <a:pt x="16455" y="6231"/>
                  </a:lnTo>
                  <a:lnTo>
                    <a:pt x="16412" y="6231"/>
                  </a:lnTo>
                  <a:lnTo>
                    <a:pt x="15007" y="9127"/>
                  </a:lnTo>
                  <a:lnTo>
                    <a:pt x="15007" y="9171"/>
                  </a:lnTo>
                  <a:lnTo>
                    <a:pt x="13998" y="13559"/>
                  </a:lnTo>
                  <a:lnTo>
                    <a:pt x="11980" y="16104"/>
                  </a:lnTo>
                  <a:lnTo>
                    <a:pt x="9829" y="18606"/>
                  </a:lnTo>
                  <a:lnTo>
                    <a:pt x="7284" y="21370"/>
                  </a:lnTo>
                  <a:lnTo>
                    <a:pt x="3160" y="26197"/>
                  </a:lnTo>
                  <a:lnTo>
                    <a:pt x="3116" y="26285"/>
                  </a:lnTo>
                  <a:lnTo>
                    <a:pt x="3116" y="26329"/>
                  </a:lnTo>
                  <a:lnTo>
                    <a:pt x="3555" y="30146"/>
                  </a:lnTo>
                  <a:lnTo>
                    <a:pt x="3247" y="30629"/>
                  </a:lnTo>
                  <a:lnTo>
                    <a:pt x="1799" y="31155"/>
                  </a:lnTo>
                  <a:lnTo>
                    <a:pt x="176" y="31506"/>
                  </a:lnTo>
                  <a:lnTo>
                    <a:pt x="88" y="31594"/>
                  </a:lnTo>
                  <a:lnTo>
                    <a:pt x="44" y="31682"/>
                  </a:lnTo>
                  <a:lnTo>
                    <a:pt x="0" y="32516"/>
                  </a:lnTo>
                  <a:lnTo>
                    <a:pt x="0" y="32560"/>
                  </a:lnTo>
                  <a:lnTo>
                    <a:pt x="527" y="38747"/>
                  </a:lnTo>
                  <a:lnTo>
                    <a:pt x="571" y="38834"/>
                  </a:lnTo>
                  <a:lnTo>
                    <a:pt x="1799" y="41862"/>
                  </a:lnTo>
                  <a:lnTo>
                    <a:pt x="2107" y="43617"/>
                  </a:lnTo>
                  <a:lnTo>
                    <a:pt x="2194" y="43749"/>
                  </a:lnTo>
                  <a:lnTo>
                    <a:pt x="4388" y="45460"/>
                  </a:lnTo>
                  <a:lnTo>
                    <a:pt x="7284" y="47084"/>
                  </a:lnTo>
                  <a:lnTo>
                    <a:pt x="8250" y="47830"/>
                  </a:lnTo>
                  <a:lnTo>
                    <a:pt x="10137" y="48927"/>
                  </a:lnTo>
                  <a:lnTo>
                    <a:pt x="12682" y="50024"/>
                  </a:lnTo>
                  <a:lnTo>
                    <a:pt x="15973" y="51033"/>
                  </a:lnTo>
                  <a:lnTo>
                    <a:pt x="16017" y="51077"/>
                  </a:lnTo>
                  <a:lnTo>
                    <a:pt x="16061" y="51077"/>
                  </a:lnTo>
                  <a:lnTo>
                    <a:pt x="19176" y="50594"/>
                  </a:lnTo>
                  <a:lnTo>
                    <a:pt x="20756" y="50814"/>
                  </a:lnTo>
                  <a:lnTo>
                    <a:pt x="20800" y="50814"/>
                  </a:lnTo>
                  <a:lnTo>
                    <a:pt x="20887" y="50858"/>
                  </a:lnTo>
                  <a:lnTo>
                    <a:pt x="20931" y="50814"/>
                  </a:lnTo>
                  <a:lnTo>
                    <a:pt x="21019" y="50770"/>
                  </a:lnTo>
                  <a:lnTo>
                    <a:pt x="21019" y="50682"/>
                  </a:lnTo>
                  <a:lnTo>
                    <a:pt x="21019" y="50638"/>
                  </a:lnTo>
                  <a:lnTo>
                    <a:pt x="21019" y="50594"/>
                  </a:lnTo>
                  <a:lnTo>
                    <a:pt x="20975" y="50507"/>
                  </a:lnTo>
                  <a:lnTo>
                    <a:pt x="20931" y="50507"/>
                  </a:lnTo>
                  <a:lnTo>
                    <a:pt x="20843" y="50463"/>
                  </a:lnTo>
                  <a:lnTo>
                    <a:pt x="19220" y="50243"/>
                  </a:lnTo>
                  <a:lnTo>
                    <a:pt x="19176" y="50243"/>
                  </a:lnTo>
                  <a:lnTo>
                    <a:pt x="16017" y="50726"/>
                  </a:lnTo>
                  <a:lnTo>
                    <a:pt x="12813" y="49673"/>
                  </a:lnTo>
                  <a:lnTo>
                    <a:pt x="10312" y="48620"/>
                  </a:lnTo>
                  <a:lnTo>
                    <a:pt x="8425" y="47523"/>
                  </a:lnTo>
                  <a:lnTo>
                    <a:pt x="7504" y="46777"/>
                  </a:lnTo>
                  <a:lnTo>
                    <a:pt x="7460" y="46777"/>
                  </a:lnTo>
                  <a:lnTo>
                    <a:pt x="4564" y="45153"/>
                  </a:lnTo>
                  <a:lnTo>
                    <a:pt x="2458" y="43486"/>
                  </a:lnTo>
                  <a:lnTo>
                    <a:pt x="2107" y="41774"/>
                  </a:lnTo>
                  <a:lnTo>
                    <a:pt x="878" y="38703"/>
                  </a:lnTo>
                  <a:lnTo>
                    <a:pt x="351" y="32516"/>
                  </a:lnTo>
                  <a:lnTo>
                    <a:pt x="395" y="31814"/>
                  </a:lnTo>
                  <a:lnTo>
                    <a:pt x="1887" y="31463"/>
                  </a:lnTo>
                  <a:lnTo>
                    <a:pt x="3423" y="30936"/>
                  </a:lnTo>
                  <a:lnTo>
                    <a:pt x="3511" y="30848"/>
                  </a:lnTo>
                  <a:lnTo>
                    <a:pt x="3862" y="30234"/>
                  </a:lnTo>
                  <a:lnTo>
                    <a:pt x="3906" y="30146"/>
                  </a:lnTo>
                  <a:lnTo>
                    <a:pt x="3467" y="26372"/>
                  </a:lnTo>
                  <a:lnTo>
                    <a:pt x="7548" y="21633"/>
                  </a:lnTo>
                  <a:lnTo>
                    <a:pt x="10093" y="18825"/>
                  </a:lnTo>
                  <a:lnTo>
                    <a:pt x="12287" y="16324"/>
                  </a:lnTo>
                  <a:lnTo>
                    <a:pt x="14305" y="13779"/>
                  </a:lnTo>
                  <a:lnTo>
                    <a:pt x="14349" y="13691"/>
                  </a:lnTo>
                  <a:lnTo>
                    <a:pt x="15358" y="9259"/>
                  </a:lnTo>
                  <a:lnTo>
                    <a:pt x="16763" y="6407"/>
                  </a:lnTo>
                  <a:lnTo>
                    <a:pt x="18562" y="3467"/>
                  </a:lnTo>
                  <a:lnTo>
                    <a:pt x="18606" y="3423"/>
                  </a:lnTo>
                  <a:lnTo>
                    <a:pt x="19395" y="220"/>
                  </a:lnTo>
                  <a:lnTo>
                    <a:pt x="19395" y="176"/>
                  </a:lnTo>
                  <a:lnTo>
                    <a:pt x="19352" y="88"/>
                  </a:lnTo>
                  <a:lnTo>
                    <a:pt x="19308" y="44"/>
                  </a:lnTo>
                  <a:lnTo>
                    <a:pt x="1926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7" name="Google Shape;1247;p54"/>
            <p:cNvSpPr/>
            <p:nvPr/>
          </p:nvSpPr>
          <p:spPr>
            <a:xfrm>
              <a:off x="3850575" y="669500"/>
              <a:ext cx="549625" cy="1310950"/>
            </a:xfrm>
            <a:custGeom>
              <a:avLst/>
              <a:gdLst/>
              <a:ahLst/>
              <a:cxnLst/>
              <a:rect l="l" t="t" r="r" b="b"/>
              <a:pathLst>
                <a:path w="21985" h="52438" extrusionOk="0">
                  <a:moveTo>
                    <a:pt x="19835" y="1"/>
                  </a:moveTo>
                  <a:lnTo>
                    <a:pt x="19791" y="45"/>
                  </a:lnTo>
                  <a:lnTo>
                    <a:pt x="19747" y="132"/>
                  </a:lnTo>
                  <a:lnTo>
                    <a:pt x="18957" y="3336"/>
                  </a:lnTo>
                  <a:lnTo>
                    <a:pt x="18430" y="4433"/>
                  </a:lnTo>
                  <a:lnTo>
                    <a:pt x="17158" y="6319"/>
                  </a:lnTo>
                  <a:lnTo>
                    <a:pt x="17114" y="6319"/>
                  </a:lnTo>
                  <a:lnTo>
                    <a:pt x="15798" y="9040"/>
                  </a:lnTo>
                  <a:lnTo>
                    <a:pt x="15095" y="11892"/>
                  </a:lnTo>
                  <a:lnTo>
                    <a:pt x="14437" y="13165"/>
                  </a:lnTo>
                  <a:lnTo>
                    <a:pt x="12243" y="16017"/>
                  </a:lnTo>
                  <a:lnTo>
                    <a:pt x="10093" y="18430"/>
                  </a:lnTo>
                  <a:lnTo>
                    <a:pt x="7767" y="21063"/>
                  </a:lnTo>
                  <a:lnTo>
                    <a:pt x="3599" y="25890"/>
                  </a:lnTo>
                  <a:lnTo>
                    <a:pt x="3555" y="26022"/>
                  </a:lnTo>
                  <a:lnTo>
                    <a:pt x="3599" y="26899"/>
                  </a:lnTo>
                  <a:lnTo>
                    <a:pt x="3862" y="29357"/>
                  </a:lnTo>
                  <a:lnTo>
                    <a:pt x="3730" y="30892"/>
                  </a:lnTo>
                  <a:lnTo>
                    <a:pt x="2063" y="31156"/>
                  </a:lnTo>
                  <a:lnTo>
                    <a:pt x="659" y="31463"/>
                  </a:lnTo>
                  <a:lnTo>
                    <a:pt x="571" y="31507"/>
                  </a:lnTo>
                  <a:lnTo>
                    <a:pt x="264" y="31814"/>
                  </a:lnTo>
                  <a:lnTo>
                    <a:pt x="176" y="31902"/>
                  </a:lnTo>
                  <a:lnTo>
                    <a:pt x="1" y="32692"/>
                  </a:lnTo>
                  <a:lnTo>
                    <a:pt x="1" y="32735"/>
                  </a:lnTo>
                  <a:lnTo>
                    <a:pt x="308" y="34973"/>
                  </a:lnTo>
                  <a:lnTo>
                    <a:pt x="834" y="40546"/>
                  </a:lnTo>
                  <a:lnTo>
                    <a:pt x="834" y="40590"/>
                  </a:lnTo>
                  <a:lnTo>
                    <a:pt x="1405" y="42082"/>
                  </a:lnTo>
                  <a:lnTo>
                    <a:pt x="1361" y="45461"/>
                  </a:lnTo>
                  <a:lnTo>
                    <a:pt x="1361" y="45548"/>
                  </a:lnTo>
                  <a:lnTo>
                    <a:pt x="1405" y="45592"/>
                  </a:lnTo>
                  <a:lnTo>
                    <a:pt x="1493" y="45636"/>
                  </a:lnTo>
                  <a:lnTo>
                    <a:pt x="1536" y="45636"/>
                  </a:lnTo>
                  <a:lnTo>
                    <a:pt x="2941" y="45548"/>
                  </a:lnTo>
                  <a:lnTo>
                    <a:pt x="4213" y="46294"/>
                  </a:lnTo>
                  <a:lnTo>
                    <a:pt x="6934" y="47918"/>
                  </a:lnTo>
                  <a:lnTo>
                    <a:pt x="6978" y="47918"/>
                  </a:lnTo>
                  <a:lnTo>
                    <a:pt x="8294" y="48532"/>
                  </a:lnTo>
                  <a:lnTo>
                    <a:pt x="10181" y="49849"/>
                  </a:lnTo>
                  <a:lnTo>
                    <a:pt x="10225" y="49893"/>
                  </a:lnTo>
                  <a:lnTo>
                    <a:pt x="12594" y="51077"/>
                  </a:lnTo>
                  <a:lnTo>
                    <a:pt x="12638" y="51077"/>
                  </a:lnTo>
                  <a:lnTo>
                    <a:pt x="16324" y="52438"/>
                  </a:lnTo>
                  <a:lnTo>
                    <a:pt x="17333" y="52438"/>
                  </a:lnTo>
                  <a:lnTo>
                    <a:pt x="20405" y="51911"/>
                  </a:lnTo>
                  <a:lnTo>
                    <a:pt x="21765" y="52087"/>
                  </a:lnTo>
                  <a:lnTo>
                    <a:pt x="21853" y="52087"/>
                  </a:lnTo>
                  <a:lnTo>
                    <a:pt x="21897" y="52043"/>
                  </a:lnTo>
                  <a:lnTo>
                    <a:pt x="21941" y="51999"/>
                  </a:lnTo>
                  <a:lnTo>
                    <a:pt x="21985" y="51955"/>
                  </a:lnTo>
                  <a:lnTo>
                    <a:pt x="21985" y="51867"/>
                  </a:lnTo>
                  <a:lnTo>
                    <a:pt x="21941" y="51823"/>
                  </a:lnTo>
                  <a:lnTo>
                    <a:pt x="21897" y="51779"/>
                  </a:lnTo>
                  <a:lnTo>
                    <a:pt x="21809" y="51736"/>
                  </a:lnTo>
                  <a:lnTo>
                    <a:pt x="20449" y="51560"/>
                  </a:lnTo>
                  <a:lnTo>
                    <a:pt x="20405" y="51560"/>
                  </a:lnTo>
                  <a:lnTo>
                    <a:pt x="17290" y="52087"/>
                  </a:lnTo>
                  <a:lnTo>
                    <a:pt x="16412" y="52087"/>
                  </a:lnTo>
                  <a:lnTo>
                    <a:pt x="12726" y="50770"/>
                  </a:lnTo>
                  <a:lnTo>
                    <a:pt x="10356" y="49585"/>
                  </a:lnTo>
                  <a:lnTo>
                    <a:pt x="8470" y="48225"/>
                  </a:lnTo>
                  <a:lnTo>
                    <a:pt x="7109" y="47611"/>
                  </a:lnTo>
                  <a:lnTo>
                    <a:pt x="4389" y="45987"/>
                  </a:lnTo>
                  <a:lnTo>
                    <a:pt x="3072" y="45197"/>
                  </a:lnTo>
                  <a:lnTo>
                    <a:pt x="2941" y="45197"/>
                  </a:lnTo>
                  <a:lnTo>
                    <a:pt x="1712" y="45285"/>
                  </a:lnTo>
                  <a:lnTo>
                    <a:pt x="1756" y="42082"/>
                  </a:lnTo>
                  <a:lnTo>
                    <a:pt x="1756" y="41994"/>
                  </a:lnTo>
                  <a:lnTo>
                    <a:pt x="1185" y="40458"/>
                  </a:lnTo>
                  <a:lnTo>
                    <a:pt x="659" y="34929"/>
                  </a:lnTo>
                  <a:lnTo>
                    <a:pt x="352" y="32735"/>
                  </a:lnTo>
                  <a:lnTo>
                    <a:pt x="527" y="32033"/>
                  </a:lnTo>
                  <a:lnTo>
                    <a:pt x="790" y="31770"/>
                  </a:lnTo>
                  <a:lnTo>
                    <a:pt x="2151" y="31463"/>
                  </a:lnTo>
                  <a:lnTo>
                    <a:pt x="3906" y="31243"/>
                  </a:lnTo>
                  <a:lnTo>
                    <a:pt x="3994" y="31200"/>
                  </a:lnTo>
                  <a:lnTo>
                    <a:pt x="4038" y="31068"/>
                  </a:lnTo>
                  <a:lnTo>
                    <a:pt x="4213" y="29401"/>
                  </a:lnTo>
                  <a:lnTo>
                    <a:pt x="4213" y="29357"/>
                  </a:lnTo>
                  <a:lnTo>
                    <a:pt x="3950" y="26855"/>
                  </a:lnTo>
                  <a:lnTo>
                    <a:pt x="3906" y="26066"/>
                  </a:lnTo>
                  <a:lnTo>
                    <a:pt x="8031" y="21283"/>
                  </a:lnTo>
                  <a:lnTo>
                    <a:pt x="10356" y="18694"/>
                  </a:lnTo>
                  <a:lnTo>
                    <a:pt x="12507" y="16236"/>
                  </a:lnTo>
                  <a:lnTo>
                    <a:pt x="14701" y="13340"/>
                  </a:lnTo>
                  <a:lnTo>
                    <a:pt x="14744" y="13340"/>
                  </a:lnTo>
                  <a:lnTo>
                    <a:pt x="15403" y="12024"/>
                  </a:lnTo>
                  <a:lnTo>
                    <a:pt x="15447" y="11980"/>
                  </a:lnTo>
                  <a:lnTo>
                    <a:pt x="16149" y="9172"/>
                  </a:lnTo>
                  <a:lnTo>
                    <a:pt x="17421" y="6495"/>
                  </a:lnTo>
                  <a:lnTo>
                    <a:pt x="18694" y="4608"/>
                  </a:lnTo>
                  <a:lnTo>
                    <a:pt x="19308" y="3511"/>
                  </a:lnTo>
                  <a:lnTo>
                    <a:pt x="19308" y="3467"/>
                  </a:lnTo>
                  <a:lnTo>
                    <a:pt x="20098" y="220"/>
                  </a:lnTo>
                  <a:lnTo>
                    <a:pt x="20098" y="132"/>
                  </a:lnTo>
                  <a:lnTo>
                    <a:pt x="20098" y="88"/>
                  </a:lnTo>
                  <a:lnTo>
                    <a:pt x="2005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8" name="Google Shape;1248;p54"/>
            <p:cNvSpPr/>
            <p:nvPr/>
          </p:nvSpPr>
          <p:spPr>
            <a:xfrm>
              <a:off x="3590575" y="1937650"/>
              <a:ext cx="1971375" cy="750375"/>
            </a:xfrm>
            <a:custGeom>
              <a:avLst/>
              <a:gdLst/>
              <a:ahLst/>
              <a:cxnLst/>
              <a:rect l="l" t="t" r="r" b="b"/>
              <a:pathLst>
                <a:path w="78855" h="30015" extrusionOk="0">
                  <a:moveTo>
                    <a:pt x="75344" y="0"/>
                  </a:moveTo>
                  <a:lnTo>
                    <a:pt x="75256" y="44"/>
                  </a:lnTo>
                  <a:lnTo>
                    <a:pt x="72228" y="1536"/>
                  </a:lnTo>
                  <a:lnTo>
                    <a:pt x="66655" y="3511"/>
                  </a:lnTo>
                  <a:lnTo>
                    <a:pt x="62531" y="4959"/>
                  </a:lnTo>
                  <a:lnTo>
                    <a:pt x="59020" y="6231"/>
                  </a:lnTo>
                  <a:lnTo>
                    <a:pt x="55905" y="7284"/>
                  </a:lnTo>
                  <a:lnTo>
                    <a:pt x="51955" y="7416"/>
                  </a:lnTo>
                  <a:lnTo>
                    <a:pt x="51868" y="7460"/>
                  </a:lnTo>
                  <a:lnTo>
                    <a:pt x="48489" y="9171"/>
                  </a:lnTo>
                  <a:lnTo>
                    <a:pt x="43662" y="11716"/>
                  </a:lnTo>
                  <a:lnTo>
                    <a:pt x="40898" y="12726"/>
                  </a:lnTo>
                  <a:lnTo>
                    <a:pt x="35895" y="13735"/>
                  </a:lnTo>
                  <a:lnTo>
                    <a:pt x="32341" y="14349"/>
                  </a:lnTo>
                  <a:lnTo>
                    <a:pt x="29050" y="14832"/>
                  </a:lnTo>
                  <a:lnTo>
                    <a:pt x="27382" y="15227"/>
                  </a:lnTo>
                  <a:lnTo>
                    <a:pt x="26636" y="15534"/>
                  </a:lnTo>
                  <a:lnTo>
                    <a:pt x="25803" y="15490"/>
                  </a:lnTo>
                  <a:lnTo>
                    <a:pt x="25759" y="15490"/>
                  </a:lnTo>
                  <a:lnTo>
                    <a:pt x="25320" y="15622"/>
                  </a:lnTo>
                  <a:lnTo>
                    <a:pt x="25232" y="15666"/>
                  </a:lnTo>
                  <a:lnTo>
                    <a:pt x="25188" y="15753"/>
                  </a:lnTo>
                  <a:lnTo>
                    <a:pt x="24398" y="20098"/>
                  </a:lnTo>
                  <a:lnTo>
                    <a:pt x="24135" y="22555"/>
                  </a:lnTo>
                  <a:lnTo>
                    <a:pt x="23696" y="24529"/>
                  </a:lnTo>
                  <a:lnTo>
                    <a:pt x="22863" y="26680"/>
                  </a:lnTo>
                  <a:lnTo>
                    <a:pt x="21766" y="28698"/>
                  </a:lnTo>
                  <a:lnTo>
                    <a:pt x="20888" y="29532"/>
                  </a:lnTo>
                  <a:lnTo>
                    <a:pt x="20318" y="29663"/>
                  </a:lnTo>
                  <a:lnTo>
                    <a:pt x="17509" y="29181"/>
                  </a:lnTo>
                  <a:lnTo>
                    <a:pt x="11805" y="27820"/>
                  </a:lnTo>
                  <a:lnTo>
                    <a:pt x="7285" y="27075"/>
                  </a:lnTo>
                  <a:lnTo>
                    <a:pt x="5223" y="27075"/>
                  </a:lnTo>
                  <a:lnTo>
                    <a:pt x="220" y="25363"/>
                  </a:lnTo>
                  <a:lnTo>
                    <a:pt x="176" y="25363"/>
                  </a:lnTo>
                  <a:lnTo>
                    <a:pt x="89" y="25407"/>
                  </a:lnTo>
                  <a:lnTo>
                    <a:pt x="45" y="25407"/>
                  </a:lnTo>
                  <a:lnTo>
                    <a:pt x="1" y="25495"/>
                  </a:lnTo>
                  <a:lnTo>
                    <a:pt x="1" y="25539"/>
                  </a:lnTo>
                  <a:lnTo>
                    <a:pt x="45" y="25626"/>
                  </a:lnTo>
                  <a:lnTo>
                    <a:pt x="89" y="25670"/>
                  </a:lnTo>
                  <a:lnTo>
                    <a:pt x="133" y="25714"/>
                  </a:lnTo>
                  <a:lnTo>
                    <a:pt x="5135" y="27426"/>
                  </a:lnTo>
                  <a:lnTo>
                    <a:pt x="7241" y="27426"/>
                  </a:lnTo>
                  <a:lnTo>
                    <a:pt x="11717" y="28172"/>
                  </a:lnTo>
                  <a:lnTo>
                    <a:pt x="17465" y="29532"/>
                  </a:lnTo>
                  <a:lnTo>
                    <a:pt x="20318" y="30014"/>
                  </a:lnTo>
                  <a:lnTo>
                    <a:pt x="20361" y="30014"/>
                  </a:lnTo>
                  <a:lnTo>
                    <a:pt x="21020" y="29883"/>
                  </a:lnTo>
                  <a:lnTo>
                    <a:pt x="21107" y="29839"/>
                  </a:lnTo>
                  <a:lnTo>
                    <a:pt x="22029" y="28961"/>
                  </a:lnTo>
                  <a:lnTo>
                    <a:pt x="22073" y="28917"/>
                  </a:lnTo>
                  <a:lnTo>
                    <a:pt x="23170" y="26855"/>
                  </a:lnTo>
                  <a:lnTo>
                    <a:pt x="23170" y="26811"/>
                  </a:lnTo>
                  <a:lnTo>
                    <a:pt x="24047" y="24661"/>
                  </a:lnTo>
                  <a:lnTo>
                    <a:pt x="24486" y="22643"/>
                  </a:lnTo>
                  <a:lnTo>
                    <a:pt x="24486" y="22599"/>
                  </a:lnTo>
                  <a:lnTo>
                    <a:pt x="24750" y="20141"/>
                  </a:lnTo>
                  <a:lnTo>
                    <a:pt x="25495" y="15929"/>
                  </a:lnTo>
                  <a:lnTo>
                    <a:pt x="25847" y="15841"/>
                  </a:lnTo>
                  <a:lnTo>
                    <a:pt x="26680" y="15885"/>
                  </a:lnTo>
                  <a:lnTo>
                    <a:pt x="26724" y="15885"/>
                  </a:lnTo>
                  <a:lnTo>
                    <a:pt x="27514" y="15578"/>
                  </a:lnTo>
                  <a:lnTo>
                    <a:pt x="29094" y="15183"/>
                  </a:lnTo>
                  <a:lnTo>
                    <a:pt x="32385" y="14700"/>
                  </a:lnTo>
                  <a:lnTo>
                    <a:pt x="35939" y="14086"/>
                  </a:lnTo>
                  <a:lnTo>
                    <a:pt x="40985" y="13077"/>
                  </a:lnTo>
                  <a:lnTo>
                    <a:pt x="41029" y="13077"/>
                  </a:lnTo>
                  <a:lnTo>
                    <a:pt x="43794" y="12067"/>
                  </a:lnTo>
                  <a:lnTo>
                    <a:pt x="43838" y="12067"/>
                  </a:lnTo>
                  <a:lnTo>
                    <a:pt x="48664" y="9479"/>
                  </a:lnTo>
                  <a:lnTo>
                    <a:pt x="51999" y="7767"/>
                  </a:lnTo>
                  <a:lnTo>
                    <a:pt x="55905" y="7636"/>
                  </a:lnTo>
                  <a:lnTo>
                    <a:pt x="55992" y="7592"/>
                  </a:lnTo>
                  <a:lnTo>
                    <a:pt x="59152" y="6539"/>
                  </a:lnTo>
                  <a:lnTo>
                    <a:pt x="62662" y="5310"/>
                  </a:lnTo>
                  <a:lnTo>
                    <a:pt x="66787" y="3862"/>
                  </a:lnTo>
                  <a:lnTo>
                    <a:pt x="72360" y="1887"/>
                  </a:lnTo>
                  <a:lnTo>
                    <a:pt x="72360" y="1843"/>
                  </a:lnTo>
                  <a:lnTo>
                    <a:pt x="75256" y="439"/>
                  </a:lnTo>
                  <a:lnTo>
                    <a:pt x="76572" y="4783"/>
                  </a:lnTo>
                  <a:lnTo>
                    <a:pt x="78196" y="10356"/>
                  </a:lnTo>
                  <a:lnTo>
                    <a:pt x="78503" y="11409"/>
                  </a:lnTo>
                  <a:lnTo>
                    <a:pt x="78547" y="11453"/>
                  </a:lnTo>
                  <a:lnTo>
                    <a:pt x="78591" y="11497"/>
                  </a:lnTo>
                  <a:lnTo>
                    <a:pt x="78766" y="11497"/>
                  </a:lnTo>
                  <a:lnTo>
                    <a:pt x="78810" y="11409"/>
                  </a:lnTo>
                  <a:lnTo>
                    <a:pt x="78854" y="11365"/>
                  </a:lnTo>
                  <a:lnTo>
                    <a:pt x="78854" y="11278"/>
                  </a:lnTo>
                  <a:lnTo>
                    <a:pt x="78503" y="10268"/>
                  </a:lnTo>
                  <a:lnTo>
                    <a:pt x="76923" y="4696"/>
                  </a:lnTo>
                  <a:lnTo>
                    <a:pt x="75519" y="132"/>
                  </a:lnTo>
                  <a:lnTo>
                    <a:pt x="75475" y="88"/>
                  </a:lnTo>
                  <a:lnTo>
                    <a:pt x="75432" y="44"/>
                  </a:lnTo>
                  <a:lnTo>
                    <a:pt x="7534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9" name="Google Shape;1249;p54"/>
            <p:cNvSpPr/>
            <p:nvPr/>
          </p:nvSpPr>
          <p:spPr>
            <a:xfrm>
              <a:off x="3469925" y="764950"/>
              <a:ext cx="299500" cy="582525"/>
            </a:xfrm>
            <a:custGeom>
              <a:avLst/>
              <a:gdLst/>
              <a:ahLst/>
              <a:cxnLst/>
              <a:rect l="l" t="t" r="r" b="b"/>
              <a:pathLst>
                <a:path w="11980" h="23301" extrusionOk="0">
                  <a:moveTo>
                    <a:pt x="11760" y="0"/>
                  </a:moveTo>
                  <a:lnTo>
                    <a:pt x="11716" y="44"/>
                  </a:lnTo>
                  <a:lnTo>
                    <a:pt x="11672" y="88"/>
                  </a:lnTo>
                  <a:lnTo>
                    <a:pt x="8381" y="6100"/>
                  </a:lnTo>
                  <a:lnTo>
                    <a:pt x="7065" y="8030"/>
                  </a:lnTo>
                  <a:lnTo>
                    <a:pt x="7065" y="8074"/>
                  </a:lnTo>
                  <a:lnTo>
                    <a:pt x="6275" y="9654"/>
                  </a:lnTo>
                  <a:lnTo>
                    <a:pt x="4651" y="13998"/>
                  </a:lnTo>
                  <a:lnTo>
                    <a:pt x="3247" y="17860"/>
                  </a:lnTo>
                  <a:lnTo>
                    <a:pt x="2019" y="20229"/>
                  </a:lnTo>
                  <a:lnTo>
                    <a:pt x="44" y="23037"/>
                  </a:lnTo>
                  <a:lnTo>
                    <a:pt x="0" y="23081"/>
                  </a:lnTo>
                  <a:lnTo>
                    <a:pt x="0" y="23169"/>
                  </a:lnTo>
                  <a:lnTo>
                    <a:pt x="44" y="23213"/>
                  </a:lnTo>
                  <a:lnTo>
                    <a:pt x="88" y="23257"/>
                  </a:lnTo>
                  <a:lnTo>
                    <a:pt x="176" y="23301"/>
                  </a:lnTo>
                  <a:lnTo>
                    <a:pt x="263" y="23301"/>
                  </a:lnTo>
                  <a:lnTo>
                    <a:pt x="307" y="23257"/>
                  </a:lnTo>
                  <a:lnTo>
                    <a:pt x="2326" y="20449"/>
                  </a:lnTo>
                  <a:lnTo>
                    <a:pt x="2326" y="20405"/>
                  </a:lnTo>
                  <a:lnTo>
                    <a:pt x="3598" y="18035"/>
                  </a:lnTo>
                  <a:lnTo>
                    <a:pt x="3598" y="17991"/>
                  </a:lnTo>
                  <a:lnTo>
                    <a:pt x="5002" y="14130"/>
                  </a:lnTo>
                  <a:lnTo>
                    <a:pt x="6582" y="9786"/>
                  </a:lnTo>
                  <a:lnTo>
                    <a:pt x="7372" y="8206"/>
                  </a:lnTo>
                  <a:lnTo>
                    <a:pt x="8645" y="6275"/>
                  </a:lnTo>
                  <a:lnTo>
                    <a:pt x="11979" y="264"/>
                  </a:lnTo>
                  <a:lnTo>
                    <a:pt x="11979" y="176"/>
                  </a:lnTo>
                  <a:lnTo>
                    <a:pt x="11979" y="132"/>
                  </a:lnTo>
                  <a:lnTo>
                    <a:pt x="11936" y="88"/>
                  </a:lnTo>
                  <a:lnTo>
                    <a:pt x="1189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0" name="Google Shape;1250;p54"/>
            <p:cNvSpPr/>
            <p:nvPr/>
          </p:nvSpPr>
          <p:spPr>
            <a:xfrm>
              <a:off x="3619100" y="2026500"/>
              <a:ext cx="1900050" cy="686750"/>
            </a:xfrm>
            <a:custGeom>
              <a:avLst/>
              <a:gdLst/>
              <a:ahLst/>
              <a:cxnLst/>
              <a:rect l="l" t="t" r="r" b="b"/>
              <a:pathLst>
                <a:path w="76002" h="27470" extrusionOk="0">
                  <a:moveTo>
                    <a:pt x="71877" y="1"/>
                  </a:moveTo>
                  <a:lnTo>
                    <a:pt x="70473" y="45"/>
                  </a:lnTo>
                  <a:lnTo>
                    <a:pt x="70429" y="88"/>
                  </a:lnTo>
                  <a:lnTo>
                    <a:pt x="64900" y="1975"/>
                  </a:lnTo>
                  <a:lnTo>
                    <a:pt x="58230" y="4345"/>
                  </a:lnTo>
                  <a:lnTo>
                    <a:pt x="55510" y="5222"/>
                  </a:lnTo>
                  <a:lnTo>
                    <a:pt x="51385" y="5266"/>
                  </a:lnTo>
                  <a:lnTo>
                    <a:pt x="51341" y="5310"/>
                  </a:lnTo>
                  <a:lnTo>
                    <a:pt x="48225" y="6802"/>
                  </a:lnTo>
                  <a:lnTo>
                    <a:pt x="45461" y="8250"/>
                  </a:lnTo>
                  <a:lnTo>
                    <a:pt x="43311" y="9391"/>
                  </a:lnTo>
                  <a:lnTo>
                    <a:pt x="40590" y="10313"/>
                  </a:lnTo>
                  <a:lnTo>
                    <a:pt x="34842" y="11322"/>
                  </a:lnTo>
                  <a:lnTo>
                    <a:pt x="29137" y="12331"/>
                  </a:lnTo>
                  <a:lnTo>
                    <a:pt x="25934" y="12682"/>
                  </a:lnTo>
                  <a:lnTo>
                    <a:pt x="25057" y="12858"/>
                  </a:lnTo>
                  <a:lnTo>
                    <a:pt x="24969" y="12901"/>
                  </a:lnTo>
                  <a:lnTo>
                    <a:pt x="24925" y="12989"/>
                  </a:lnTo>
                  <a:lnTo>
                    <a:pt x="24398" y="15973"/>
                  </a:lnTo>
                  <a:lnTo>
                    <a:pt x="24135" y="18430"/>
                  </a:lnTo>
                  <a:lnTo>
                    <a:pt x="23082" y="22072"/>
                  </a:lnTo>
                  <a:lnTo>
                    <a:pt x="21722" y="24837"/>
                  </a:lnTo>
                  <a:lnTo>
                    <a:pt x="20581" y="26373"/>
                  </a:lnTo>
                  <a:lnTo>
                    <a:pt x="19923" y="26899"/>
                  </a:lnTo>
                  <a:lnTo>
                    <a:pt x="19045" y="27119"/>
                  </a:lnTo>
                  <a:lnTo>
                    <a:pt x="15886" y="26592"/>
                  </a:lnTo>
                  <a:lnTo>
                    <a:pt x="10444" y="25320"/>
                  </a:lnTo>
                  <a:lnTo>
                    <a:pt x="6320" y="24574"/>
                  </a:lnTo>
                  <a:lnTo>
                    <a:pt x="6276" y="24574"/>
                  </a:lnTo>
                  <a:lnTo>
                    <a:pt x="3643" y="24530"/>
                  </a:lnTo>
                  <a:lnTo>
                    <a:pt x="264" y="23301"/>
                  </a:lnTo>
                  <a:lnTo>
                    <a:pt x="132" y="23301"/>
                  </a:lnTo>
                  <a:lnTo>
                    <a:pt x="45" y="23345"/>
                  </a:lnTo>
                  <a:lnTo>
                    <a:pt x="45" y="23433"/>
                  </a:lnTo>
                  <a:lnTo>
                    <a:pt x="1" y="23477"/>
                  </a:lnTo>
                  <a:lnTo>
                    <a:pt x="45" y="23564"/>
                  </a:lnTo>
                  <a:lnTo>
                    <a:pt x="89" y="23608"/>
                  </a:lnTo>
                  <a:lnTo>
                    <a:pt x="132" y="23652"/>
                  </a:lnTo>
                  <a:lnTo>
                    <a:pt x="3511" y="24881"/>
                  </a:lnTo>
                  <a:lnTo>
                    <a:pt x="3599" y="24881"/>
                  </a:lnTo>
                  <a:lnTo>
                    <a:pt x="6276" y="24925"/>
                  </a:lnTo>
                  <a:lnTo>
                    <a:pt x="10357" y="25671"/>
                  </a:lnTo>
                  <a:lnTo>
                    <a:pt x="15842" y="26943"/>
                  </a:lnTo>
                  <a:lnTo>
                    <a:pt x="19045" y="27470"/>
                  </a:lnTo>
                  <a:lnTo>
                    <a:pt x="19089" y="27470"/>
                  </a:lnTo>
                  <a:lnTo>
                    <a:pt x="20054" y="27206"/>
                  </a:lnTo>
                  <a:lnTo>
                    <a:pt x="20098" y="27206"/>
                  </a:lnTo>
                  <a:lnTo>
                    <a:pt x="20844" y="26636"/>
                  </a:lnTo>
                  <a:lnTo>
                    <a:pt x="20888" y="26592"/>
                  </a:lnTo>
                  <a:lnTo>
                    <a:pt x="22029" y="25012"/>
                  </a:lnTo>
                  <a:lnTo>
                    <a:pt x="23433" y="22204"/>
                  </a:lnTo>
                  <a:lnTo>
                    <a:pt x="23433" y="22160"/>
                  </a:lnTo>
                  <a:lnTo>
                    <a:pt x="24442" y="18518"/>
                  </a:lnTo>
                  <a:lnTo>
                    <a:pt x="24749" y="16061"/>
                  </a:lnTo>
                  <a:lnTo>
                    <a:pt x="25232" y="13165"/>
                  </a:lnTo>
                  <a:lnTo>
                    <a:pt x="26022" y="13033"/>
                  </a:lnTo>
                  <a:lnTo>
                    <a:pt x="29181" y="12682"/>
                  </a:lnTo>
                  <a:lnTo>
                    <a:pt x="34886" y="11673"/>
                  </a:lnTo>
                  <a:lnTo>
                    <a:pt x="40634" y="10664"/>
                  </a:lnTo>
                  <a:lnTo>
                    <a:pt x="40678" y="10664"/>
                  </a:lnTo>
                  <a:lnTo>
                    <a:pt x="43443" y="9742"/>
                  </a:lnTo>
                  <a:lnTo>
                    <a:pt x="43486" y="9742"/>
                  </a:lnTo>
                  <a:lnTo>
                    <a:pt x="45637" y="8557"/>
                  </a:lnTo>
                  <a:lnTo>
                    <a:pt x="48401" y="7109"/>
                  </a:lnTo>
                  <a:lnTo>
                    <a:pt x="51429" y="5617"/>
                  </a:lnTo>
                  <a:lnTo>
                    <a:pt x="55554" y="5530"/>
                  </a:lnTo>
                  <a:lnTo>
                    <a:pt x="55597" y="5530"/>
                  </a:lnTo>
                  <a:lnTo>
                    <a:pt x="58362" y="4652"/>
                  </a:lnTo>
                  <a:lnTo>
                    <a:pt x="65032" y="2282"/>
                  </a:lnTo>
                  <a:lnTo>
                    <a:pt x="70517" y="396"/>
                  </a:lnTo>
                  <a:lnTo>
                    <a:pt x="71833" y="352"/>
                  </a:lnTo>
                  <a:lnTo>
                    <a:pt x="72755" y="1098"/>
                  </a:lnTo>
                  <a:lnTo>
                    <a:pt x="73676" y="2853"/>
                  </a:lnTo>
                  <a:lnTo>
                    <a:pt x="75212" y="7022"/>
                  </a:lnTo>
                  <a:lnTo>
                    <a:pt x="75695" y="8908"/>
                  </a:lnTo>
                  <a:lnTo>
                    <a:pt x="75695" y="8952"/>
                  </a:lnTo>
                  <a:lnTo>
                    <a:pt x="75739" y="8996"/>
                  </a:lnTo>
                  <a:lnTo>
                    <a:pt x="75826" y="9040"/>
                  </a:lnTo>
                  <a:lnTo>
                    <a:pt x="75870" y="9040"/>
                  </a:lnTo>
                  <a:lnTo>
                    <a:pt x="75958" y="8996"/>
                  </a:lnTo>
                  <a:lnTo>
                    <a:pt x="76002" y="8952"/>
                  </a:lnTo>
                  <a:lnTo>
                    <a:pt x="76002" y="8908"/>
                  </a:lnTo>
                  <a:lnTo>
                    <a:pt x="76002" y="8821"/>
                  </a:lnTo>
                  <a:lnTo>
                    <a:pt x="75563" y="6934"/>
                  </a:lnTo>
                  <a:lnTo>
                    <a:pt x="75563" y="6890"/>
                  </a:lnTo>
                  <a:lnTo>
                    <a:pt x="74027" y="2721"/>
                  </a:lnTo>
                  <a:lnTo>
                    <a:pt x="73018" y="922"/>
                  </a:lnTo>
                  <a:lnTo>
                    <a:pt x="72974" y="878"/>
                  </a:lnTo>
                  <a:lnTo>
                    <a:pt x="72009" y="45"/>
                  </a:lnTo>
                  <a:lnTo>
                    <a:pt x="7187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1" name="Google Shape;1251;p54"/>
            <p:cNvSpPr/>
            <p:nvPr/>
          </p:nvSpPr>
          <p:spPr>
            <a:xfrm>
              <a:off x="3437000" y="785800"/>
              <a:ext cx="287450" cy="611050"/>
            </a:xfrm>
            <a:custGeom>
              <a:avLst/>
              <a:gdLst/>
              <a:ahLst/>
              <a:cxnLst/>
              <a:rect l="l" t="t" r="r" b="b"/>
              <a:pathLst>
                <a:path w="11498" h="24442" extrusionOk="0">
                  <a:moveTo>
                    <a:pt x="11278" y="0"/>
                  </a:moveTo>
                  <a:lnTo>
                    <a:pt x="11234" y="44"/>
                  </a:lnTo>
                  <a:lnTo>
                    <a:pt x="11190" y="88"/>
                  </a:lnTo>
                  <a:lnTo>
                    <a:pt x="9435" y="3510"/>
                  </a:lnTo>
                  <a:lnTo>
                    <a:pt x="7460" y="6758"/>
                  </a:lnTo>
                  <a:lnTo>
                    <a:pt x="6627" y="8513"/>
                  </a:lnTo>
                  <a:lnTo>
                    <a:pt x="4871" y="13340"/>
                  </a:lnTo>
                  <a:lnTo>
                    <a:pt x="3204" y="17991"/>
                  </a:lnTo>
                  <a:lnTo>
                    <a:pt x="1273" y="21019"/>
                  </a:lnTo>
                  <a:lnTo>
                    <a:pt x="1273" y="21063"/>
                  </a:lnTo>
                  <a:lnTo>
                    <a:pt x="45" y="24222"/>
                  </a:lnTo>
                  <a:lnTo>
                    <a:pt x="1" y="24310"/>
                  </a:lnTo>
                  <a:lnTo>
                    <a:pt x="45" y="24354"/>
                  </a:lnTo>
                  <a:lnTo>
                    <a:pt x="45" y="24397"/>
                  </a:lnTo>
                  <a:lnTo>
                    <a:pt x="132" y="24441"/>
                  </a:lnTo>
                  <a:lnTo>
                    <a:pt x="308" y="24441"/>
                  </a:lnTo>
                  <a:lnTo>
                    <a:pt x="352" y="24354"/>
                  </a:lnTo>
                  <a:lnTo>
                    <a:pt x="1580" y="21194"/>
                  </a:lnTo>
                  <a:lnTo>
                    <a:pt x="3511" y="18123"/>
                  </a:lnTo>
                  <a:lnTo>
                    <a:pt x="5222" y="13471"/>
                  </a:lnTo>
                  <a:lnTo>
                    <a:pt x="6934" y="8644"/>
                  </a:lnTo>
                  <a:lnTo>
                    <a:pt x="7767" y="6933"/>
                  </a:lnTo>
                  <a:lnTo>
                    <a:pt x="9742" y="3686"/>
                  </a:lnTo>
                  <a:lnTo>
                    <a:pt x="11497" y="219"/>
                  </a:lnTo>
                  <a:lnTo>
                    <a:pt x="11497" y="176"/>
                  </a:lnTo>
                  <a:lnTo>
                    <a:pt x="11497" y="88"/>
                  </a:lnTo>
                  <a:lnTo>
                    <a:pt x="11453" y="44"/>
                  </a:lnTo>
                  <a:lnTo>
                    <a:pt x="1141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2" name="Google Shape;1252;p54"/>
            <p:cNvSpPr/>
            <p:nvPr/>
          </p:nvSpPr>
          <p:spPr>
            <a:xfrm>
              <a:off x="3586200" y="2096725"/>
              <a:ext cx="1884700" cy="640675"/>
            </a:xfrm>
            <a:custGeom>
              <a:avLst/>
              <a:gdLst/>
              <a:ahLst/>
              <a:cxnLst/>
              <a:rect l="l" t="t" r="r" b="b"/>
              <a:pathLst>
                <a:path w="75388" h="25627" extrusionOk="0">
                  <a:moveTo>
                    <a:pt x="69727" y="0"/>
                  </a:moveTo>
                  <a:lnTo>
                    <a:pt x="67094" y="658"/>
                  </a:lnTo>
                  <a:lnTo>
                    <a:pt x="60248" y="3072"/>
                  </a:lnTo>
                  <a:lnTo>
                    <a:pt x="58142" y="3818"/>
                  </a:lnTo>
                  <a:lnTo>
                    <a:pt x="53271" y="3861"/>
                  </a:lnTo>
                  <a:lnTo>
                    <a:pt x="53227" y="3861"/>
                  </a:lnTo>
                  <a:lnTo>
                    <a:pt x="48752" y="6099"/>
                  </a:lnTo>
                  <a:lnTo>
                    <a:pt x="46031" y="7504"/>
                  </a:lnTo>
                  <a:lnTo>
                    <a:pt x="44495" y="8162"/>
                  </a:lnTo>
                  <a:lnTo>
                    <a:pt x="39712" y="9083"/>
                  </a:lnTo>
                  <a:lnTo>
                    <a:pt x="36290" y="9698"/>
                  </a:lnTo>
                  <a:lnTo>
                    <a:pt x="33306" y="10180"/>
                  </a:lnTo>
                  <a:lnTo>
                    <a:pt x="28347" y="11146"/>
                  </a:lnTo>
                  <a:lnTo>
                    <a:pt x="28303" y="11189"/>
                  </a:lnTo>
                  <a:lnTo>
                    <a:pt x="27557" y="11628"/>
                  </a:lnTo>
                  <a:lnTo>
                    <a:pt x="27470" y="11672"/>
                  </a:lnTo>
                  <a:lnTo>
                    <a:pt x="26987" y="12418"/>
                  </a:lnTo>
                  <a:lnTo>
                    <a:pt x="26987" y="12462"/>
                  </a:lnTo>
                  <a:lnTo>
                    <a:pt x="26592" y="14656"/>
                  </a:lnTo>
                  <a:lnTo>
                    <a:pt x="25319" y="19044"/>
                  </a:lnTo>
                  <a:lnTo>
                    <a:pt x="23740" y="22247"/>
                  </a:lnTo>
                  <a:lnTo>
                    <a:pt x="22336" y="24266"/>
                  </a:lnTo>
                  <a:lnTo>
                    <a:pt x="21326" y="24968"/>
                  </a:lnTo>
                  <a:lnTo>
                    <a:pt x="20185" y="25275"/>
                  </a:lnTo>
                  <a:lnTo>
                    <a:pt x="18737" y="25143"/>
                  </a:lnTo>
                  <a:lnTo>
                    <a:pt x="11541" y="23608"/>
                  </a:lnTo>
                  <a:lnTo>
                    <a:pt x="7723" y="22906"/>
                  </a:lnTo>
                  <a:lnTo>
                    <a:pt x="4608" y="22730"/>
                  </a:lnTo>
                  <a:lnTo>
                    <a:pt x="1405" y="21589"/>
                  </a:lnTo>
                  <a:lnTo>
                    <a:pt x="220" y="21150"/>
                  </a:lnTo>
                  <a:lnTo>
                    <a:pt x="88" y="21150"/>
                  </a:lnTo>
                  <a:lnTo>
                    <a:pt x="44" y="21194"/>
                  </a:lnTo>
                  <a:lnTo>
                    <a:pt x="0" y="21238"/>
                  </a:lnTo>
                  <a:lnTo>
                    <a:pt x="0" y="21326"/>
                  </a:lnTo>
                  <a:lnTo>
                    <a:pt x="0" y="21370"/>
                  </a:lnTo>
                  <a:lnTo>
                    <a:pt x="44" y="21457"/>
                  </a:lnTo>
                  <a:lnTo>
                    <a:pt x="88" y="21457"/>
                  </a:lnTo>
                  <a:lnTo>
                    <a:pt x="1317" y="21940"/>
                  </a:lnTo>
                  <a:lnTo>
                    <a:pt x="4520" y="23081"/>
                  </a:lnTo>
                  <a:lnTo>
                    <a:pt x="4608" y="23081"/>
                  </a:lnTo>
                  <a:lnTo>
                    <a:pt x="7679" y="23257"/>
                  </a:lnTo>
                  <a:lnTo>
                    <a:pt x="11453" y="23915"/>
                  </a:lnTo>
                  <a:lnTo>
                    <a:pt x="18693" y="25494"/>
                  </a:lnTo>
                  <a:lnTo>
                    <a:pt x="20185" y="25626"/>
                  </a:lnTo>
                  <a:lnTo>
                    <a:pt x="20273" y="25626"/>
                  </a:lnTo>
                  <a:lnTo>
                    <a:pt x="21458" y="25319"/>
                  </a:lnTo>
                  <a:lnTo>
                    <a:pt x="21546" y="25275"/>
                  </a:lnTo>
                  <a:lnTo>
                    <a:pt x="22555" y="24529"/>
                  </a:lnTo>
                  <a:lnTo>
                    <a:pt x="22599" y="24485"/>
                  </a:lnTo>
                  <a:lnTo>
                    <a:pt x="24047" y="22423"/>
                  </a:lnTo>
                  <a:lnTo>
                    <a:pt x="24047" y="22379"/>
                  </a:lnTo>
                  <a:lnTo>
                    <a:pt x="25627" y="19176"/>
                  </a:lnTo>
                  <a:lnTo>
                    <a:pt x="25670" y="19176"/>
                  </a:lnTo>
                  <a:lnTo>
                    <a:pt x="26899" y="14744"/>
                  </a:lnTo>
                  <a:lnTo>
                    <a:pt x="27338" y="12550"/>
                  </a:lnTo>
                  <a:lnTo>
                    <a:pt x="27777" y="11892"/>
                  </a:lnTo>
                  <a:lnTo>
                    <a:pt x="28435" y="11497"/>
                  </a:lnTo>
                  <a:lnTo>
                    <a:pt x="33393" y="10487"/>
                  </a:lnTo>
                  <a:lnTo>
                    <a:pt x="36333" y="10049"/>
                  </a:lnTo>
                  <a:lnTo>
                    <a:pt x="39756" y="9434"/>
                  </a:lnTo>
                  <a:lnTo>
                    <a:pt x="44583" y="8513"/>
                  </a:lnTo>
                  <a:lnTo>
                    <a:pt x="44627" y="8513"/>
                  </a:lnTo>
                  <a:lnTo>
                    <a:pt x="46207" y="7811"/>
                  </a:lnTo>
                  <a:lnTo>
                    <a:pt x="48927" y="6407"/>
                  </a:lnTo>
                  <a:lnTo>
                    <a:pt x="53315" y="4213"/>
                  </a:lnTo>
                  <a:lnTo>
                    <a:pt x="58142" y="4169"/>
                  </a:lnTo>
                  <a:lnTo>
                    <a:pt x="58230" y="4169"/>
                  </a:lnTo>
                  <a:lnTo>
                    <a:pt x="60336" y="3379"/>
                  </a:lnTo>
                  <a:lnTo>
                    <a:pt x="67181" y="1009"/>
                  </a:lnTo>
                  <a:lnTo>
                    <a:pt x="69770" y="351"/>
                  </a:lnTo>
                  <a:lnTo>
                    <a:pt x="71921" y="395"/>
                  </a:lnTo>
                  <a:lnTo>
                    <a:pt x="73369" y="1273"/>
                  </a:lnTo>
                  <a:lnTo>
                    <a:pt x="74246" y="2721"/>
                  </a:lnTo>
                  <a:lnTo>
                    <a:pt x="74992" y="5178"/>
                  </a:lnTo>
                  <a:lnTo>
                    <a:pt x="75036" y="7196"/>
                  </a:lnTo>
                  <a:lnTo>
                    <a:pt x="74992" y="10838"/>
                  </a:lnTo>
                  <a:lnTo>
                    <a:pt x="73544" y="13471"/>
                  </a:lnTo>
                  <a:lnTo>
                    <a:pt x="73544" y="13515"/>
                  </a:lnTo>
                  <a:lnTo>
                    <a:pt x="72667" y="15621"/>
                  </a:lnTo>
                  <a:lnTo>
                    <a:pt x="72667" y="15665"/>
                  </a:lnTo>
                  <a:lnTo>
                    <a:pt x="72667" y="15753"/>
                  </a:lnTo>
                  <a:lnTo>
                    <a:pt x="72710" y="15797"/>
                  </a:lnTo>
                  <a:lnTo>
                    <a:pt x="72754" y="15841"/>
                  </a:lnTo>
                  <a:lnTo>
                    <a:pt x="72886" y="15841"/>
                  </a:lnTo>
                  <a:lnTo>
                    <a:pt x="72930" y="15797"/>
                  </a:lnTo>
                  <a:lnTo>
                    <a:pt x="72974" y="15753"/>
                  </a:lnTo>
                  <a:lnTo>
                    <a:pt x="73851" y="13647"/>
                  </a:lnTo>
                  <a:lnTo>
                    <a:pt x="75343" y="10970"/>
                  </a:lnTo>
                  <a:lnTo>
                    <a:pt x="75343" y="10882"/>
                  </a:lnTo>
                  <a:lnTo>
                    <a:pt x="75387" y="7196"/>
                  </a:lnTo>
                  <a:lnTo>
                    <a:pt x="75343" y="5134"/>
                  </a:lnTo>
                  <a:lnTo>
                    <a:pt x="75343" y="5090"/>
                  </a:lnTo>
                  <a:lnTo>
                    <a:pt x="74597" y="2589"/>
                  </a:lnTo>
                  <a:lnTo>
                    <a:pt x="74553" y="2545"/>
                  </a:lnTo>
                  <a:lnTo>
                    <a:pt x="73632" y="1053"/>
                  </a:lnTo>
                  <a:lnTo>
                    <a:pt x="73588" y="1009"/>
                  </a:lnTo>
                  <a:lnTo>
                    <a:pt x="72052" y="44"/>
                  </a:lnTo>
                  <a:lnTo>
                    <a:pt x="71964" y="44"/>
                  </a:lnTo>
                  <a:lnTo>
                    <a:pt x="6977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3" name="Google Shape;1253;p54"/>
            <p:cNvSpPr/>
            <p:nvPr/>
          </p:nvSpPr>
          <p:spPr>
            <a:xfrm>
              <a:off x="3416150" y="761650"/>
              <a:ext cx="289650" cy="645075"/>
            </a:xfrm>
            <a:custGeom>
              <a:avLst/>
              <a:gdLst/>
              <a:ahLst/>
              <a:cxnLst/>
              <a:rect l="l" t="t" r="r" b="b"/>
              <a:pathLst>
                <a:path w="11586" h="25803" extrusionOk="0">
                  <a:moveTo>
                    <a:pt x="11322" y="1"/>
                  </a:moveTo>
                  <a:lnTo>
                    <a:pt x="11278" y="45"/>
                  </a:lnTo>
                  <a:lnTo>
                    <a:pt x="11234" y="88"/>
                  </a:lnTo>
                  <a:lnTo>
                    <a:pt x="9347" y="3950"/>
                  </a:lnTo>
                  <a:lnTo>
                    <a:pt x="7329" y="7241"/>
                  </a:lnTo>
                  <a:lnTo>
                    <a:pt x="6495" y="9128"/>
                  </a:lnTo>
                  <a:lnTo>
                    <a:pt x="5574" y="11717"/>
                  </a:lnTo>
                  <a:lnTo>
                    <a:pt x="3906" y="16807"/>
                  </a:lnTo>
                  <a:lnTo>
                    <a:pt x="2853" y="19484"/>
                  </a:lnTo>
                  <a:lnTo>
                    <a:pt x="2107" y="20668"/>
                  </a:lnTo>
                  <a:lnTo>
                    <a:pt x="2107" y="20712"/>
                  </a:lnTo>
                  <a:lnTo>
                    <a:pt x="45" y="25583"/>
                  </a:lnTo>
                  <a:lnTo>
                    <a:pt x="1" y="25627"/>
                  </a:lnTo>
                  <a:lnTo>
                    <a:pt x="1" y="25715"/>
                  </a:lnTo>
                  <a:lnTo>
                    <a:pt x="45" y="25758"/>
                  </a:lnTo>
                  <a:lnTo>
                    <a:pt x="133" y="25802"/>
                  </a:lnTo>
                  <a:lnTo>
                    <a:pt x="264" y="25802"/>
                  </a:lnTo>
                  <a:lnTo>
                    <a:pt x="352" y="25715"/>
                  </a:lnTo>
                  <a:lnTo>
                    <a:pt x="2414" y="20844"/>
                  </a:lnTo>
                  <a:lnTo>
                    <a:pt x="3160" y="19659"/>
                  </a:lnTo>
                  <a:lnTo>
                    <a:pt x="3160" y="19615"/>
                  </a:lnTo>
                  <a:lnTo>
                    <a:pt x="4213" y="16895"/>
                  </a:lnTo>
                  <a:lnTo>
                    <a:pt x="5881" y="11804"/>
                  </a:lnTo>
                  <a:lnTo>
                    <a:pt x="6846" y="9259"/>
                  </a:lnTo>
                  <a:lnTo>
                    <a:pt x="7636" y="7416"/>
                  </a:lnTo>
                  <a:lnTo>
                    <a:pt x="9655" y="4125"/>
                  </a:lnTo>
                  <a:lnTo>
                    <a:pt x="11541" y="264"/>
                  </a:lnTo>
                  <a:lnTo>
                    <a:pt x="11585" y="176"/>
                  </a:lnTo>
                  <a:lnTo>
                    <a:pt x="11541" y="132"/>
                  </a:lnTo>
                  <a:lnTo>
                    <a:pt x="11541" y="45"/>
                  </a:lnTo>
                  <a:lnTo>
                    <a:pt x="1145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4" name="Google Shape;1254;p54"/>
            <p:cNvSpPr/>
            <p:nvPr/>
          </p:nvSpPr>
          <p:spPr>
            <a:xfrm>
              <a:off x="3602650" y="2266750"/>
              <a:ext cx="1732200" cy="549625"/>
            </a:xfrm>
            <a:custGeom>
              <a:avLst/>
              <a:gdLst/>
              <a:ahLst/>
              <a:cxnLst/>
              <a:rect l="l" t="t" r="r" b="b"/>
              <a:pathLst>
                <a:path w="69288" h="21985" extrusionOk="0">
                  <a:moveTo>
                    <a:pt x="67094" y="0"/>
                  </a:moveTo>
                  <a:lnTo>
                    <a:pt x="63935" y="1054"/>
                  </a:lnTo>
                  <a:lnTo>
                    <a:pt x="58055" y="2502"/>
                  </a:lnTo>
                  <a:lnTo>
                    <a:pt x="54544" y="2633"/>
                  </a:lnTo>
                  <a:lnTo>
                    <a:pt x="54500" y="2633"/>
                  </a:lnTo>
                  <a:lnTo>
                    <a:pt x="51165" y="3862"/>
                  </a:lnTo>
                  <a:lnTo>
                    <a:pt x="47874" y="5091"/>
                  </a:lnTo>
                  <a:lnTo>
                    <a:pt x="45198" y="5661"/>
                  </a:lnTo>
                  <a:lnTo>
                    <a:pt x="39932" y="6144"/>
                  </a:lnTo>
                  <a:lnTo>
                    <a:pt x="36378" y="6495"/>
                  </a:lnTo>
                  <a:lnTo>
                    <a:pt x="29927" y="7241"/>
                  </a:lnTo>
                  <a:lnTo>
                    <a:pt x="28918" y="7416"/>
                  </a:lnTo>
                  <a:lnTo>
                    <a:pt x="28830" y="7460"/>
                  </a:lnTo>
                  <a:lnTo>
                    <a:pt x="28742" y="7548"/>
                  </a:lnTo>
                  <a:lnTo>
                    <a:pt x="27338" y="12068"/>
                  </a:lnTo>
                  <a:lnTo>
                    <a:pt x="25846" y="15227"/>
                  </a:lnTo>
                  <a:lnTo>
                    <a:pt x="22775" y="20273"/>
                  </a:lnTo>
                  <a:lnTo>
                    <a:pt x="21897" y="21502"/>
                  </a:lnTo>
                  <a:lnTo>
                    <a:pt x="19132" y="21633"/>
                  </a:lnTo>
                  <a:lnTo>
                    <a:pt x="16456" y="21282"/>
                  </a:lnTo>
                  <a:lnTo>
                    <a:pt x="12068" y="20361"/>
                  </a:lnTo>
                  <a:lnTo>
                    <a:pt x="8557" y="19615"/>
                  </a:lnTo>
                  <a:lnTo>
                    <a:pt x="8513" y="19615"/>
                  </a:lnTo>
                  <a:lnTo>
                    <a:pt x="5968" y="19439"/>
                  </a:lnTo>
                  <a:lnTo>
                    <a:pt x="3204" y="18957"/>
                  </a:lnTo>
                  <a:lnTo>
                    <a:pt x="220" y="18035"/>
                  </a:lnTo>
                  <a:lnTo>
                    <a:pt x="132" y="18035"/>
                  </a:lnTo>
                  <a:lnTo>
                    <a:pt x="88" y="18079"/>
                  </a:lnTo>
                  <a:lnTo>
                    <a:pt x="44" y="18123"/>
                  </a:lnTo>
                  <a:lnTo>
                    <a:pt x="1" y="18167"/>
                  </a:lnTo>
                  <a:lnTo>
                    <a:pt x="1" y="18255"/>
                  </a:lnTo>
                  <a:lnTo>
                    <a:pt x="1" y="18299"/>
                  </a:lnTo>
                  <a:lnTo>
                    <a:pt x="44" y="18342"/>
                  </a:lnTo>
                  <a:lnTo>
                    <a:pt x="88" y="18386"/>
                  </a:lnTo>
                  <a:lnTo>
                    <a:pt x="3116" y="19308"/>
                  </a:lnTo>
                  <a:lnTo>
                    <a:pt x="5924" y="19790"/>
                  </a:lnTo>
                  <a:lnTo>
                    <a:pt x="5968" y="19790"/>
                  </a:lnTo>
                  <a:lnTo>
                    <a:pt x="8470" y="19966"/>
                  </a:lnTo>
                  <a:lnTo>
                    <a:pt x="11980" y="20712"/>
                  </a:lnTo>
                  <a:lnTo>
                    <a:pt x="16368" y="21633"/>
                  </a:lnTo>
                  <a:lnTo>
                    <a:pt x="19089" y="21984"/>
                  </a:lnTo>
                  <a:lnTo>
                    <a:pt x="19132" y="21984"/>
                  </a:lnTo>
                  <a:lnTo>
                    <a:pt x="21985" y="21853"/>
                  </a:lnTo>
                  <a:lnTo>
                    <a:pt x="22072" y="21809"/>
                  </a:lnTo>
                  <a:lnTo>
                    <a:pt x="22116" y="21765"/>
                  </a:lnTo>
                  <a:lnTo>
                    <a:pt x="23082" y="20493"/>
                  </a:lnTo>
                  <a:lnTo>
                    <a:pt x="26153" y="15402"/>
                  </a:lnTo>
                  <a:lnTo>
                    <a:pt x="27645" y="12243"/>
                  </a:lnTo>
                  <a:lnTo>
                    <a:pt x="27689" y="12199"/>
                  </a:lnTo>
                  <a:lnTo>
                    <a:pt x="29049" y="7723"/>
                  </a:lnTo>
                  <a:lnTo>
                    <a:pt x="29971" y="7592"/>
                  </a:lnTo>
                  <a:lnTo>
                    <a:pt x="36421" y="6846"/>
                  </a:lnTo>
                  <a:lnTo>
                    <a:pt x="39976" y="6495"/>
                  </a:lnTo>
                  <a:lnTo>
                    <a:pt x="45241" y="6012"/>
                  </a:lnTo>
                  <a:lnTo>
                    <a:pt x="45285" y="6012"/>
                  </a:lnTo>
                  <a:lnTo>
                    <a:pt x="47962" y="5398"/>
                  </a:lnTo>
                  <a:lnTo>
                    <a:pt x="48006" y="5398"/>
                  </a:lnTo>
                  <a:lnTo>
                    <a:pt x="51253" y="4213"/>
                  </a:lnTo>
                  <a:lnTo>
                    <a:pt x="54588" y="2984"/>
                  </a:lnTo>
                  <a:lnTo>
                    <a:pt x="58098" y="2853"/>
                  </a:lnTo>
                  <a:lnTo>
                    <a:pt x="64022" y="1405"/>
                  </a:lnTo>
                  <a:lnTo>
                    <a:pt x="67182" y="351"/>
                  </a:lnTo>
                  <a:lnTo>
                    <a:pt x="67752" y="439"/>
                  </a:lnTo>
                  <a:lnTo>
                    <a:pt x="68059" y="1097"/>
                  </a:lnTo>
                  <a:lnTo>
                    <a:pt x="68191" y="4081"/>
                  </a:lnTo>
                  <a:lnTo>
                    <a:pt x="68191" y="4125"/>
                  </a:lnTo>
                  <a:lnTo>
                    <a:pt x="68937" y="7636"/>
                  </a:lnTo>
                  <a:lnTo>
                    <a:pt x="68937" y="7723"/>
                  </a:lnTo>
                  <a:lnTo>
                    <a:pt x="68981" y="7767"/>
                  </a:lnTo>
                  <a:lnTo>
                    <a:pt x="69200" y="7767"/>
                  </a:lnTo>
                  <a:lnTo>
                    <a:pt x="69244" y="7723"/>
                  </a:lnTo>
                  <a:lnTo>
                    <a:pt x="69288" y="7636"/>
                  </a:lnTo>
                  <a:lnTo>
                    <a:pt x="69288" y="7592"/>
                  </a:lnTo>
                  <a:lnTo>
                    <a:pt x="68542" y="4081"/>
                  </a:lnTo>
                  <a:lnTo>
                    <a:pt x="68410" y="1054"/>
                  </a:lnTo>
                  <a:lnTo>
                    <a:pt x="68410" y="966"/>
                  </a:lnTo>
                  <a:lnTo>
                    <a:pt x="68059" y="176"/>
                  </a:lnTo>
                  <a:lnTo>
                    <a:pt x="67972" y="132"/>
                  </a:lnTo>
                  <a:lnTo>
                    <a:pt x="67928" y="88"/>
                  </a:lnTo>
                  <a:lnTo>
                    <a:pt x="6718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5" name="Google Shape;1255;p54"/>
            <p:cNvSpPr/>
            <p:nvPr/>
          </p:nvSpPr>
          <p:spPr>
            <a:xfrm>
              <a:off x="3338275" y="741900"/>
              <a:ext cx="284150" cy="635200"/>
            </a:xfrm>
            <a:custGeom>
              <a:avLst/>
              <a:gdLst/>
              <a:ahLst/>
              <a:cxnLst/>
              <a:rect l="l" t="t" r="r" b="b"/>
              <a:pathLst>
                <a:path w="11366" h="25408" extrusionOk="0">
                  <a:moveTo>
                    <a:pt x="11234" y="1"/>
                  </a:moveTo>
                  <a:lnTo>
                    <a:pt x="11146" y="45"/>
                  </a:lnTo>
                  <a:lnTo>
                    <a:pt x="11102" y="45"/>
                  </a:lnTo>
                  <a:lnTo>
                    <a:pt x="11058" y="132"/>
                  </a:lnTo>
                  <a:lnTo>
                    <a:pt x="9259" y="3950"/>
                  </a:lnTo>
                  <a:lnTo>
                    <a:pt x="7723" y="6451"/>
                  </a:lnTo>
                  <a:lnTo>
                    <a:pt x="6056" y="10620"/>
                  </a:lnTo>
                  <a:lnTo>
                    <a:pt x="4476" y="15578"/>
                  </a:lnTo>
                  <a:lnTo>
                    <a:pt x="2896" y="19659"/>
                  </a:lnTo>
                  <a:lnTo>
                    <a:pt x="1799" y="22775"/>
                  </a:lnTo>
                  <a:lnTo>
                    <a:pt x="44" y="25144"/>
                  </a:lnTo>
                  <a:lnTo>
                    <a:pt x="0" y="25188"/>
                  </a:lnTo>
                  <a:lnTo>
                    <a:pt x="0" y="25232"/>
                  </a:lnTo>
                  <a:lnTo>
                    <a:pt x="44" y="25320"/>
                  </a:lnTo>
                  <a:lnTo>
                    <a:pt x="88" y="25364"/>
                  </a:lnTo>
                  <a:lnTo>
                    <a:pt x="176" y="25408"/>
                  </a:lnTo>
                  <a:lnTo>
                    <a:pt x="264" y="25408"/>
                  </a:lnTo>
                  <a:lnTo>
                    <a:pt x="308" y="25320"/>
                  </a:lnTo>
                  <a:lnTo>
                    <a:pt x="2107" y="22994"/>
                  </a:lnTo>
                  <a:lnTo>
                    <a:pt x="2107" y="22950"/>
                  </a:lnTo>
                  <a:lnTo>
                    <a:pt x="3248" y="19791"/>
                  </a:lnTo>
                  <a:lnTo>
                    <a:pt x="4783" y="15666"/>
                  </a:lnTo>
                  <a:lnTo>
                    <a:pt x="6363" y="10751"/>
                  </a:lnTo>
                  <a:lnTo>
                    <a:pt x="8031" y="6627"/>
                  </a:lnTo>
                  <a:lnTo>
                    <a:pt x="9566" y="4126"/>
                  </a:lnTo>
                  <a:lnTo>
                    <a:pt x="11365" y="264"/>
                  </a:lnTo>
                  <a:lnTo>
                    <a:pt x="11365" y="220"/>
                  </a:lnTo>
                  <a:lnTo>
                    <a:pt x="11365" y="132"/>
                  </a:lnTo>
                  <a:lnTo>
                    <a:pt x="11322" y="89"/>
                  </a:lnTo>
                  <a:lnTo>
                    <a:pt x="11278" y="45"/>
                  </a:lnTo>
                  <a:lnTo>
                    <a:pt x="1123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6" name="Google Shape;1256;p54"/>
            <p:cNvSpPr/>
            <p:nvPr/>
          </p:nvSpPr>
          <p:spPr>
            <a:xfrm>
              <a:off x="3628975" y="2341350"/>
              <a:ext cx="1621425" cy="496975"/>
            </a:xfrm>
            <a:custGeom>
              <a:avLst/>
              <a:gdLst/>
              <a:ahLst/>
              <a:cxnLst/>
              <a:rect l="l" t="t" r="r" b="b"/>
              <a:pathLst>
                <a:path w="64857" h="19879" extrusionOk="0">
                  <a:moveTo>
                    <a:pt x="63935" y="0"/>
                  </a:moveTo>
                  <a:lnTo>
                    <a:pt x="58230" y="1141"/>
                  </a:lnTo>
                  <a:lnTo>
                    <a:pt x="51736" y="2809"/>
                  </a:lnTo>
                  <a:lnTo>
                    <a:pt x="48971" y="3686"/>
                  </a:lnTo>
                  <a:lnTo>
                    <a:pt x="46733" y="4344"/>
                  </a:lnTo>
                  <a:lnTo>
                    <a:pt x="43574" y="4696"/>
                  </a:lnTo>
                  <a:lnTo>
                    <a:pt x="38177" y="5222"/>
                  </a:lnTo>
                  <a:lnTo>
                    <a:pt x="34930" y="5485"/>
                  </a:lnTo>
                  <a:lnTo>
                    <a:pt x="28611" y="6012"/>
                  </a:lnTo>
                  <a:lnTo>
                    <a:pt x="28523" y="6056"/>
                  </a:lnTo>
                  <a:lnTo>
                    <a:pt x="28172" y="6275"/>
                  </a:lnTo>
                  <a:lnTo>
                    <a:pt x="28128" y="6363"/>
                  </a:lnTo>
                  <a:lnTo>
                    <a:pt x="26899" y="9698"/>
                  </a:lnTo>
                  <a:lnTo>
                    <a:pt x="25320" y="12989"/>
                  </a:lnTo>
                  <a:lnTo>
                    <a:pt x="23652" y="15753"/>
                  </a:lnTo>
                  <a:lnTo>
                    <a:pt x="21941" y="18255"/>
                  </a:lnTo>
                  <a:lnTo>
                    <a:pt x="21107" y="19176"/>
                  </a:lnTo>
                  <a:lnTo>
                    <a:pt x="20581" y="19483"/>
                  </a:lnTo>
                  <a:lnTo>
                    <a:pt x="17334" y="19527"/>
                  </a:lnTo>
                  <a:lnTo>
                    <a:pt x="14350" y="19176"/>
                  </a:lnTo>
                  <a:lnTo>
                    <a:pt x="10488" y="18386"/>
                  </a:lnTo>
                  <a:lnTo>
                    <a:pt x="7417" y="17728"/>
                  </a:lnTo>
                  <a:lnTo>
                    <a:pt x="1975" y="17026"/>
                  </a:lnTo>
                  <a:lnTo>
                    <a:pt x="264" y="16412"/>
                  </a:lnTo>
                  <a:lnTo>
                    <a:pt x="132" y="16412"/>
                  </a:lnTo>
                  <a:lnTo>
                    <a:pt x="88" y="16455"/>
                  </a:lnTo>
                  <a:lnTo>
                    <a:pt x="45" y="16499"/>
                  </a:lnTo>
                  <a:lnTo>
                    <a:pt x="1" y="16587"/>
                  </a:lnTo>
                  <a:lnTo>
                    <a:pt x="45" y="16675"/>
                  </a:lnTo>
                  <a:lnTo>
                    <a:pt x="88" y="16719"/>
                  </a:lnTo>
                  <a:lnTo>
                    <a:pt x="132" y="16763"/>
                  </a:lnTo>
                  <a:lnTo>
                    <a:pt x="1888" y="17333"/>
                  </a:lnTo>
                  <a:lnTo>
                    <a:pt x="1931" y="17377"/>
                  </a:lnTo>
                  <a:lnTo>
                    <a:pt x="7373" y="18079"/>
                  </a:lnTo>
                  <a:lnTo>
                    <a:pt x="10444" y="18737"/>
                  </a:lnTo>
                  <a:lnTo>
                    <a:pt x="14306" y="19527"/>
                  </a:lnTo>
                  <a:lnTo>
                    <a:pt x="17334" y="19878"/>
                  </a:lnTo>
                  <a:lnTo>
                    <a:pt x="20625" y="19834"/>
                  </a:lnTo>
                  <a:lnTo>
                    <a:pt x="20712" y="19834"/>
                  </a:lnTo>
                  <a:lnTo>
                    <a:pt x="21283" y="19483"/>
                  </a:lnTo>
                  <a:lnTo>
                    <a:pt x="21327" y="19439"/>
                  </a:lnTo>
                  <a:lnTo>
                    <a:pt x="22204" y="18474"/>
                  </a:lnTo>
                  <a:lnTo>
                    <a:pt x="23959" y="15973"/>
                  </a:lnTo>
                  <a:lnTo>
                    <a:pt x="25627" y="13121"/>
                  </a:lnTo>
                  <a:lnTo>
                    <a:pt x="27207" y="9830"/>
                  </a:lnTo>
                  <a:lnTo>
                    <a:pt x="28435" y="6538"/>
                  </a:lnTo>
                  <a:lnTo>
                    <a:pt x="28699" y="6363"/>
                  </a:lnTo>
                  <a:lnTo>
                    <a:pt x="34930" y="5836"/>
                  </a:lnTo>
                  <a:lnTo>
                    <a:pt x="38221" y="5573"/>
                  </a:lnTo>
                  <a:lnTo>
                    <a:pt x="43618" y="5047"/>
                  </a:lnTo>
                  <a:lnTo>
                    <a:pt x="46777" y="4696"/>
                  </a:lnTo>
                  <a:lnTo>
                    <a:pt x="46821" y="4696"/>
                  </a:lnTo>
                  <a:lnTo>
                    <a:pt x="49059" y="4037"/>
                  </a:lnTo>
                  <a:lnTo>
                    <a:pt x="51868" y="3116"/>
                  </a:lnTo>
                  <a:lnTo>
                    <a:pt x="58318" y="1492"/>
                  </a:lnTo>
                  <a:lnTo>
                    <a:pt x="63935" y="351"/>
                  </a:lnTo>
                  <a:lnTo>
                    <a:pt x="64286" y="571"/>
                  </a:lnTo>
                  <a:lnTo>
                    <a:pt x="64505" y="1141"/>
                  </a:lnTo>
                  <a:lnTo>
                    <a:pt x="64330" y="5222"/>
                  </a:lnTo>
                  <a:lnTo>
                    <a:pt x="64330" y="5310"/>
                  </a:lnTo>
                  <a:lnTo>
                    <a:pt x="64373" y="5354"/>
                  </a:lnTo>
                  <a:lnTo>
                    <a:pt x="64417" y="5398"/>
                  </a:lnTo>
                  <a:lnTo>
                    <a:pt x="64549" y="5398"/>
                  </a:lnTo>
                  <a:lnTo>
                    <a:pt x="64593" y="5354"/>
                  </a:lnTo>
                  <a:lnTo>
                    <a:pt x="64637" y="5310"/>
                  </a:lnTo>
                  <a:lnTo>
                    <a:pt x="64681" y="5222"/>
                  </a:lnTo>
                  <a:lnTo>
                    <a:pt x="64856" y="1097"/>
                  </a:lnTo>
                  <a:lnTo>
                    <a:pt x="64856" y="1010"/>
                  </a:lnTo>
                  <a:lnTo>
                    <a:pt x="64549" y="395"/>
                  </a:lnTo>
                  <a:lnTo>
                    <a:pt x="64505" y="307"/>
                  </a:lnTo>
                  <a:lnTo>
                    <a:pt x="64022" y="44"/>
                  </a:lnTo>
                  <a:lnTo>
                    <a:pt x="6393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7" name="Google Shape;1257;p54"/>
            <p:cNvSpPr/>
            <p:nvPr/>
          </p:nvSpPr>
          <p:spPr>
            <a:xfrm>
              <a:off x="3316325" y="744100"/>
              <a:ext cx="277575" cy="640675"/>
            </a:xfrm>
            <a:custGeom>
              <a:avLst/>
              <a:gdLst/>
              <a:ahLst/>
              <a:cxnLst/>
              <a:rect l="l" t="t" r="r" b="b"/>
              <a:pathLst>
                <a:path w="11103" h="25627" extrusionOk="0">
                  <a:moveTo>
                    <a:pt x="10883" y="1"/>
                  </a:moveTo>
                  <a:lnTo>
                    <a:pt x="10795" y="44"/>
                  </a:lnTo>
                  <a:lnTo>
                    <a:pt x="10751" y="88"/>
                  </a:lnTo>
                  <a:lnTo>
                    <a:pt x="10225" y="1098"/>
                  </a:lnTo>
                  <a:lnTo>
                    <a:pt x="7680" y="5793"/>
                  </a:lnTo>
                  <a:lnTo>
                    <a:pt x="6144" y="9698"/>
                  </a:lnTo>
                  <a:lnTo>
                    <a:pt x="4652" y="14437"/>
                  </a:lnTo>
                  <a:lnTo>
                    <a:pt x="2590" y="19483"/>
                  </a:lnTo>
                  <a:lnTo>
                    <a:pt x="1449" y="22950"/>
                  </a:lnTo>
                  <a:lnTo>
                    <a:pt x="45" y="25363"/>
                  </a:lnTo>
                  <a:lnTo>
                    <a:pt x="1" y="25451"/>
                  </a:lnTo>
                  <a:lnTo>
                    <a:pt x="1" y="25495"/>
                  </a:lnTo>
                  <a:lnTo>
                    <a:pt x="45" y="25583"/>
                  </a:lnTo>
                  <a:lnTo>
                    <a:pt x="89" y="25627"/>
                  </a:lnTo>
                  <a:lnTo>
                    <a:pt x="264" y="25627"/>
                  </a:lnTo>
                  <a:lnTo>
                    <a:pt x="352" y="25539"/>
                  </a:lnTo>
                  <a:lnTo>
                    <a:pt x="1756" y="23125"/>
                  </a:lnTo>
                  <a:lnTo>
                    <a:pt x="1800" y="23082"/>
                  </a:lnTo>
                  <a:lnTo>
                    <a:pt x="2941" y="19571"/>
                  </a:lnTo>
                  <a:lnTo>
                    <a:pt x="4959" y="14525"/>
                  </a:lnTo>
                  <a:lnTo>
                    <a:pt x="6451" y="9830"/>
                  </a:lnTo>
                  <a:lnTo>
                    <a:pt x="7987" y="5924"/>
                  </a:lnTo>
                  <a:lnTo>
                    <a:pt x="10532" y="1273"/>
                  </a:lnTo>
                  <a:lnTo>
                    <a:pt x="11059" y="264"/>
                  </a:lnTo>
                  <a:lnTo>
                    <a:pt x="11103" y="220"/>
                  </a:lnTo>
                  <a:lnTo>
                    <a:pt x="11103" y="132"/>
                  </a:lnTo>
                  <a:lnTo>
                    <a:pt x="11059" y="88"/>
                  </a:lnTo>
                  <a:lnTo>
                    <a:pt x="11015" y="44"/>
                  </a:lnTo>
                  <a:lnTo>
                    <a:pt x="1092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8" name="Google Shape;1258;p54"/>
            <p:cNvSpPr/>
            <p:nvPr/>
          </p:nvSpPr>
          <p:spPr>
            <a:xfrm>
              <a:off x="3616925" y="2404975"/>
              <a:ext cx="1567650" cy="455275"/>
            </a:xfrm>
            <a:custGeom>
              <a:avLst/>
              <a:gdLst/>
              <a:ahLst/>
              <a:cxnLst/>
              <a:rect l="l" t="t" r="r" b="b"/>
              <a:pathLst>
                <a:path w="62706" h="18211" extrusionOk="0">
                  <a:moveTo>
                    <a:pt x="61696" y="0"/>
                  </a:moveTo>
                  <a:lnTo>
                    <a:pt x="60336" y="132"/>
                  </a:lnTo>
                  <a:lnTo>
                    <a:pt x="60292" y="176"/>
                  </a:lnTo>
                  <a:lnTo>
                    <a:pt x="57615" y="1448"/>
                  </a:lnTo>
                  <a:lnTo>
                    <a:pt x="51516" y="3116"/>
                  </a:lnTo>
                  <a:lnTo>
                    <a:pt x="48927" y="3686"/>
                  </a:lnTo>
                  <a:lnTo>
                    <a:pt x="44934" y="4081"/>
                  </a:lnTo>
                  <a:lnTo>
                    <a:pt x="41160" y="4388"/>
                  </a:lnTo>
                  <a:lnTo>
                    <a:pt x="36772" y="4783"/>
                  </a:lnTo>
                  <a:lnTo>
                    <a:pt x="33393" y="4959"/>
                  </a:lnTo>
                  <a:lnTo>
                    <a:pt x="30585" y="4871"/>
                  </a:lnTo>
                  <a:lnTo>
                    <a:pt x="30541" y="4871"/>
                  </a:lnTo>
                  <a:lnTo>
                    <a:pt x="29444" y="5047"/>
                  </a:lnTo>
                  <a:lnTo>
                    <a:pt x="29356" y="5090"/>
                  </a:lnTo>
                  <a:lnTo>
                    <a:pt x="29312" y="5134"/>
                  </a:lnTo>
                  <a:lnTo>
                    <a:pt x="28040" y="7679"/>
                  </a:lnTo>
                  <a:lnTo>
                    <a:pt x="26767" y="10268"/>
                  </a:lnTo>
                  <a:lnTo>
                    <a:pt x="25100" y="13121"/>
                  </a:lnTo>
                  <a:lnTo>
                    <a:pt x="23257" y="15797"/>
                  </a:lnTo>
                  <a:lnTo>
                    <a:pt x="22247" y="16982"/>
                  </a:lnTo>
                  <a:lnTo>
                    <a:pt x="21414" y="17596"/>
                  </a:lnTo>
                  <a:lnTo>
                    <a:pt x="20317" y="17860"/>
                  </a:lnTo>
                  <a:lnTo>
                    <a:pt x="17157" y="17860"/>
                  </a:lnTo>
                  <a:lnTo>
                    <a:pt x="14481" y="17640"/>
                  </a:lnTo>
                  <a:lnTo>
                    <a:pt x="10531" y="16807"/>
                  </a:lnTo>
                  <a:lnTo>
                    <a:pt x="7899" y="16236"/>
                  </a:lnTo>
                  <a:lnTo>
                    <a:pt x="2282" y="15534"/>
                  </a:lnTo>
                  <a:lnTo>
                    <a:pt x="219" y="14788"/>
                  </a:lnTo>
                  <a:lnTo>
                    <a:pt x="132" y="14788"/>
                  </a:lnTo>
                  <a:lnTo>
                    <a:pt x="88" y="14832"/>
                  </a:lnTo>
                  <a:lnTo>
                    <a:pt x="44" y="14832"/>
                  </a:lnTo>
                  <a:lnTo>
                    <a:pt x="0" y="14920"/>
                  </a:lnTo>
                  <a:lnTo>
                    <a:pt x="0" y="14964"/>
                  </a:lnTo>
                  <a:lnTo>
                    <a:pt x="0" y="15051"/>
                  </a:lnTo>
                  <a:lnTo>
                    <a:pt x="44" y="15095"/>
                  </a:lnTo>
                  <a:lnTo>
                    <a:pt x="88" y="15139"/>
                  </a:lnTo>
                  <a:lnTo>
                    <a:pt x="2194" y="15885"/>
                  </a:lnTo>
                  <a:lnTo>
                    <a:pt x="2238" y="15885"/>
                  </a:lnTo>
                  <a:lnTo>
                    <a:pt x="7811" y="16587"/>
                  </a:lnTo>
                  <a:lnTo>
                    <a:pt x="10444" y="17158"/>
                  </a:lnTo>
                  <a:lnTo>
                    <a:pt x="14437" y="17991"/>
                  </a:lnTo>
                  <a:lnTo>
                    <a:pt x="17157" y="18211"/>
                  </a:lnTo>
                  <a:lnTo>
                    <a:pt x="20404" y="18211"/>
                  </a:lnTo>
                  <a:lnTo>
                    <a:pt x="21501" y="17947"/>
                  </a:lnTo>
                  <a:lnTo>
                    <a:pt x="21589" y="17904"/>
                  </a:lnTo>
                  <a:lnTo>
                    <a:pt x="22467" y="17245"/>
                  </a:lnTo>
                  <a:lnTo>
                    <a:pt x="22511" y="17245"/>
                  </a:lnTo>
                  <a:lnTo>
                    <a:pt x="23564" y="16017"/>
                  </a:lnTo>
                  <a:lnTo>
                    <a:pt x="25363" y="13296"/>
                  </a:lnTo>
                  <a:lnTo>
                    <a:pt x="27074" y="10444"/>
                  </a:lnTo>
                  <a:lnTo>
                    <a:pt x="28347" y="7811"/>
                  </a:lnTo>
                  <a:lnTo>
                    <a:pt x="29576" y="5354"/>
                  </a:lnTo>
                  <a:lnTo>
                    <a:pt x="30585" y="5222"/>
                  </a:lnTo>
                  <a:lnTo>
                    <a:pt x="33393" y="5310"/>
                  </a:lnTo>
                  <a:lnTo>
                    <a:pt x="36816" y="5134"/>
                  </a:lnTo>
                  <a:lnTo>
                    <a:pt x="41204" y="4739"/>
                  </a:lnTo>
                  <a:lnTo>
                    <a:pt x="44934" y="4432"/>
                  </a:lnTo>
                  <a:lnTo>
                    <a:pt x="48971" y="4037"/>
                  </a:lnTo>
                  <a:lnTo>
                    <a:pt x="49015" y="4037"/>
                  </a:lnTo>
                  <a:lnTo>
                    <a:pt x="51604" y="3423"/>
                  </a:lnTo>
                  <a:lnTo>
                    <a:pt x="57703" y="1799"/>
                  </a:lnTo>
                  <a:lnTo>
                    <a:pt x="57747" y="1756"/>
                  </a:lnTo>
                  <a:lnTo>
                    <a:pt x="60424" y="483"/>
                  </a:lnTo>
                  <a:lnTo>
                    <a:pt x="61652" y="351"/>
                  </a:lnTo>
                  <a:lnTo>
                    <a:pt x="61872" y="571"/>
                  </a:lnTo>
                  <a:lnTo>
                    <a:pt x="62223" y="1799"/>
                  </a:lnTo>
                  <a:lnTo>
                    <a:pt x="62354" y="4037"/>
                  </a:lnTo>
                  <a:lnTo>
                    <a:pt x="62354" y="4125"/>
                  </a:lnTo>
                  <a:lnTo>
                    <a:pt x="62398" y="4169"/>
                  </a:lnTo>
                  <a:lnTo>
                    <a:pt x="62486" y="4213"/>
                  </a:lnTo>
                  <a:lnTo>
                    <a:pt x="62618" y="4213"/>
                  </a:lnTo>
                  <a:lnTo>
                    <a:pt x="62661" y="4169"/>
                  </a:lnTo>
                  <a:lnTo>
                    <a:pt x="62705" y="4081"/>
                  </a:lnTo>
                  <a:lnTo>
                    <a:pt x="62705" y="4037"/>
                  </a:lnTo>
                  <a:lnTo>
                    <a:pt x="62574" y="1799"/>
                  </a:lnTo>
                  <a:lnTo>
                    <a:pt x="62530" y="1756"/>
                  </a:lnTo>
                  <a:lnTo>
                    <a:pt x="62223" y="439"/>
                  </a:lnTo>
                  <a:lnTo>
                    <a:pt x="62179" y="351"/>
                  </a:lnTo>
                  <a:lnTo>
                    <a:pt x="61828" y="44"/>
                  </a:lnTo>
                  <a:lnTo>
                    <a:pt x="6178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9" name="Google Shape;1259;p54"/>
            <p:cNvSpPr/>
            <p:nvPr/>
          </p:nvSpPr>
          <p:spPr>
            <a:xfrm>
              <a:off x="3272450" y="748500"/>
              <a:ext cx="287450" cy="706500"/>
            </a:xfrm>
            <a:custGeom>
              <a:avLst/>
              <a:gdLst/>
              <a:ahLst/>
              <a:cxnLst/>
              <a:rect l="l" t="t" r="r" b="b"/>
              <a:pathLst>
                <a:path w="11498" h="28260" extrusionOk="0">
                  <a:moveTo>
                    <a:pt x="11278" y="0"/>
                  </a:moveTo>
                  <a:lnTo>
                    <a:pt x="11234" y="44"/>
                  </a:lnTo>
                  <a:lnTo>
                    <a:pt x="11190" y="88"/>
                  </a:lnTo>
                  <a:lnTo>
                    <a:pt x="9961" y="2677"/>
                  </a:lnTo>
                  <a:lnTo>
                    <a:pt x="8513" y="5046"/>
                  </a:lnTo>
                  <a:lnTo>
                    <a:pt x="8513" y="5090"/>
                  </a:lnTo>
                  <a:lnTo>
                    <a:pt x="7109" y="8732"/>
                  </a:lnTo>
                  <a:lnTo>
                    <a:pt x="5705" y="13120"/>
                  </a:lnTo>
                  <a:lnTo>
                    <a:pt x="4476" y="16324"/>
                  </a:lnTo>
                  <a:lnTo>
                    <a:pt x="3160" y="19176"/>
                  </a:lnTo>
                  <a:lnTo>
                    <a:pt x="1317" y="24617"/>
                  </a:lnTo>
                  <a:lnTo>
                    <a:pt x="1" y="27294"/>
                  </a:lnTo>
                  <a:lnTo>
                    <a:pt x="1" y="27338"/>
                  </a:lnTo>
                  <a:lnTo>
                    <a:pt x="1" y="28083"/>
                  </a:lnTo>
                  <a:lnTo>
                    <a:pt x="1" y="28171"/>
                  </a:lnTo>
                  <a:lnTo>
                    <a:pt x="44" y="28215"/>
                  </a:lnTo>
                  <a:lnTo>
                    <a:pt x="88" y="28259"/>
                  </a:lnTo>
                  <a:lnTo>
                    <a:pt x="220" y="28259"/>
                  </a:lnTo>
                  <a:lnTo>
                    <a:pt x="308" y="28215"/>
                  </a:lnTo>
                  <a:lnTo>
                    <a:pt x="308" y="28171"/>
                  </a:lnTo>
                  <a:lnTo>
                    <a:pt x="352" y="28083"/>
                  </a:lnTo>
                  <a:lnTo>
                    <a:pt x="352" y="27381"/>
                  </a:lnTo>
                  <a:lnTo>
                    <a:pt x="1668" y="24792"/>
                  </a:lnTo>
                  <a:lnTo>
                    <a:pt x="1668" y="24749"/>
                  </a:lnTo>
                  <a:lnTo>
                    <a:pt x="3511" y="19307"/>
                  </a:lnTo>
                  <a:lnTo>
                    <a:pt x="4784" y="16455"/>
                  </a:lnTo>
                  <a:lnTo>
                    <a:pt x="6012" y="13252"/>
                  </a:lnTo>
                  <a:lnTo>
                    <a:pt x="7416" y="8864"/>
                  </a:lnTo>
                  <a:lnTo>
                    <a:pt x="8821" y="5222"/>
                  </a:lnTo>
                  <a:lnTo>
                    <a:pt x="10269" y="2808"/>
                  </a:lnTo>
                  <a:lnTo>
                    <a:pt x="11497" y="263"/>
                  </a:lnTo>
                  <a:lnTo>
                    <a:pt x="11497" y="176"/>
                  </a:lnTo>
                  <a:lnTo>
                    <a:pt x="11497" y="132"/>
                  </a:lnTo>
                  <a:lnTo>
                    <a:pt x="11453" y="44"/>
                  </a:lnTo>
                  <a:lnTo>
                    <a:pt x="11409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0" name="Google Shape;1260;p54"/>
            <p:cNvSpPr/>
            <p:nvPr/>
          </p:nvSpPr>
          <p:spPr>
            <a:xfrm>
              <a:off x="4211500" y="2486150"/>
              <a:ext cx="884200" cy="333525"/>
            </a:xfrm>
            <a:custGeom>
              <a:avLst/>
              <a:gdLst/>
              <a:ahLst/>
              <a:cxnLst/>
              <a:rect l="l" t="t" r="r" b="b"/>
              <a:pathLst>
                <a:path w="35368" h="13341" extrusionOk="0">
                  <a:moveTo>
                    <a:pt x="34929" y="1"/>
                  </a:moveTo>
                  <a:lnTo>
                    <a:pt x="31287" y="1098"/>
                  </a:lnTo>
                  <a:lnTo>
                    <a:pt x="27645" y="1931"/>
                  </a:lnTo>
                  <a:lnTo>
                    <a:pt x="24310" y="2326"/>
                  </a:lnTo>
                  <a:lnTo>
                    <a:pt x="20668" y="2765"/>
                  </a:lnTo>
                  <a:lnTo>
                    <a:pt x="17728" y="3072"/>
                  </a:lnTo>
                  <a:lnTo>
                    <a:pt x="12726" y="3379"/>
                  </a:lnTo>
                  <a:lnTo>
                    <a:pt x="8864" y="3292"/>
                  </a:lnTo>
                  <a:lnTo>
                    <a:pt x="6802" y="3423"/>
                  </a:lnTo>
                  <a:lnTo>
                    <a:pt x="6758" y="3467"/>
                  </a:lnTo>
                  <a:lnTo>
                    <a:pt x="5924" y="3818"/>
                  </a:lnTo>
                  <a:lnTo>
                    <a:pt x="5880" y="3862"/>
                  </a:lnTo>
                  <a:lnTo>
                    <a:pt x="5222" y="4564"/>
                  </a:lnTo>
                  <a:lnTo>
                    <a:pt x="5178" y="4608"/>
                  </a:lnTo>
                  <a:lnTo>
                    <a:pt x="4213" y="6319"/>
                  </a:lnTo>
                  <a:lnTo>
                    <a:pt x="1317" y="11322"/>
                  </a:lnTo>
                  <a:lnTo>
                    <a:pt x="44" y="13077"/>
                  </a:lnTo>
                  <a:lnTo>
                    <a:pt x="0" y="13121"/>
                  </a:lnTo>
                  <a:lnTo>
                    <a:pt x="0" y="13208"/>
                  </a:lnTo>
                  <a:lnTo>
                    <a:pt x="44" y="13252"/>
                  </a:lnTo>
                  <a:lnTo>
                    <a:pt x="88" y="13340"/>
                  </a:lnTo>
                  <a:lnTo>
                    <a:pt x="264" y="13340"/>
                  </a:lnTo>
                  <a:lnTo>
                    <a:pt x="307" y="13296"/>
                  </a:lnTo>
                  <a:lnTo>
                    <a:pt x="1624" y="11497"/>
                  </a:lnTo>
                  <a:lnTo>
                    <a:pt x="4520" y="6495"/>
                  </a:lnTo>
                  <a:lnTo>
                    <a:pt x="5485" y="4783"/>
                  </a:lnTo>
                  <a:lnTo>
                    <a:pt x="6100" y="4125"/>
                  </a:lnTo>
                  <a:lnTo>
                    <a:pt x="6890" y="3774"/>
                  </a:lnTo>
                  <a:lnTo>
                    <a:pt x="8864" y="3643"/>
                  </a:lnTo>
                  <a:lnTo>
                    <a:pt x="12770" y="3730"/>
                  </a:lnTo>
                  <a:lnTo>
                    <a:pt x="17728" y="3423"/>
                  </a:lnTo>
                  <a:lnTo>
                    <a:pt x="20712" y="3116"/>
                  </a:lnTo>
                  <a:lnTo>
                    <a:pt x="24354" y="2677"/>
                  </a:lnTo>
                  <a:lnTo>
                    <a:pt x="27689" y="2282"/>
                  </a:lnTo>
                  <a:lnTo>
                    <a:pt x="27733" y="2282"/>
                  </a:lnTo>
                  <a:lnTo>
                    <a:pt x="31419" y="1405"/>
                  </a:lnTo>
                  <a:lnTo>
                    <a:pt x="34885" y="352"/>
                  </a:lnTo>
                  <a:lnTo>
                    <a:pt x="35017" y="746"/>
                  </a:lnTo>
                  <a:lnTo>
                    <a:pt x="34534" y="2370"/>
                  </a:lnTo>
                  <a:lnTo>
                    <a:pt x="34534" y="2458"/>
                  </a:lnTo>
                  <a:lnTo>
                    <a:pt x="34534" y="2502"/>
                  </a:lnTo>
                  <a:lnTo>
                    <a:pt x="34578" y="2546"/>
                  </a:lnTo>
                  <a:lnTo>
                    <a:pt x="34666" y="2589"/>
                  </a:lnTo>
                  <a:lnTo>
                    <a:pt x="34798" y="2589"/>
                  </a:lnTo>
                  <a:lnTo>
                    <a:pt x="34841" y="2546"/>
                  </a:lnTo>
                  <a:lnTo>
                    <a:pt x="34885" y="2458"/>
                  </a:lnTo>
                  <a:lnTo>
                    <a:pt x="35368" y="790"/>
                  </a:lnTo>
                  <a:lnTo>
                    <a:pt x="35368" y="703"/>
                  </a:lnTo>
                  <a:lnTo>
                    <a:pt x="35149" y="88"/>
                  </a:lnTo>
                  <a:lnTo>
                    <a:pt x="3506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1" name="Google Shape;1261;p54"/>
            <p:cNvSpPr/>
            <p:nvPr/>
          </p:nvSpPr>
          <p:spPr>
            <a:xfrm>
              <a:off x="3623500" y="2804275"/>
              <a:ext cx="496975" cy="77925"/>
            </a:xfrm>
            <a:custGeom>
              <a:avLst/>
              <a:gdLst/>
              <a:ahLst/>
              <a:cxnLst/>
              <a:rect l="l" t="t" r="r" b="b"/>
              <a:pathLst>
                <a:path w="19879" h="3117" extrusionOk="0">
                  <a:moveTo>
                    <a:pt x="88" y="1"/>
                  </a:moveTo>
                  <a:lnTo>
                    <a:pt x="44" y="45"/>
                  </a:lnTo>
                  <a:lnTo>
                    <a:pt x="0" y="89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44" y="308"/>
                  </a:lnTo>
                  <a:lnTo>
                    <a:pt x="88" y="352"/>
                  </a:lnTo>
                  <a:lnTo>
                    <a:pt x="1756" y="922"/>
                  </a:lnTo>
                  <a:lnTo>
                    <a:pt x="1799" y="922"/>
                  </a:lnTo>
                  <a:lnTo>
                    <a:pt x="7504" y="1756"/>
                  </a:lnTo>
                  <a:lnTo>
                    <a:pt x="10795" y="2458"/>
                  </a:lnTo>
                  <a:lnTo>
                    <a:pt x="13867" y="2985"/>
                  </a:lnTo>
                  <a:lnTo>
                    <a:pt x="16982" y="3116"/>
                  </a:lnTo>
                  <a:lnTo>
                    <a:pt x="19703" y="2941"/>
                  </a:lnTo>
                  <a:lnTo>
                    <a:pt x="19747" y="2941"/>
                  </a:lnTo>
                  <a:lnTo>
                    <a:pt x="19834" y="2897"/>
                  </a:lnTo>
                  <a:lnTo>
                    <a:pt x="19834" y="2809"/>
                  </a:lnTo>
                  <a:lnTo>
                    <a:pt x="19878" y="2765"/>
                  </a:lnTo>
                  <a:lnTo>
                    <a:pt x="19834" y="2678"/>
                  </a:lnTo>
                  <a:lnTo>
                    <a:pt x="19790" y="2634"/>
                  </a:lnTo>
                  <a:lnTo>
                    <a:pt x="19659" y="2590"/>
                  </a:lnTo>
                  <a:lnTo>
                    <a:pt x="16982" y="2765"/>
                  </a:lnTo>
                  <a:lnTo>
                    <a:pt x="13910" y="2634"/>
                  </a:lnTo>
                  <a:lnTo>
                    <a:pt x="10883" y="2107"/>
                  </a:lnTo>
                  <a:lnTo>
                    <a:pt x="7592" y="1405"/>
                  </a:lnTo>
                  <a:lnTo>
                    <a:pt x="1887" y="61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2" name="Google Shape;1262;p54"/>
            <p:cNvSpPr/>
            <p:nvPr/>
          </p:nvSpPr>
          <p:spPr>
            <a:xfrm>
              <a:off x="3251600" y="756175"/>
              <a:ext cx="275375" cy="692225"/>
            </a:xfrm>
            <a:custGeom>
              <a:avLst/>
              <a:gdLst/>
              <a:ahLst/>
              <a:cxnLst/>
              <a:rect l="l" t="t" r="r" b="b"/>
              <a:pathLst>
                <a:path w="11015" h="27689" extrusionOk="0">
                  <a:moveTo>
                    <a:pt x="10795" y="0"/>
                  </a:moveTo>
                  <a:lnTo>
                    <a:pt x="10752" y="44"/>
                  </a:lnTo>
                  <a:lnTo>
                    <a:pt x="10708" y="88"/>
                  </a:lnTo>
                  <a:lnTo>
                    <a:pt x="10313" y="834"/>
                  </a:lnTo>
                  <a:lnTo>
                    <a:pt x="8470" y="4213"/>
                  </a:lnTo>
                  <a:lnTo>
                    <a:pt x="7153" y="7592"/>
                  </a:lnTo>
                  <a:lnTo>
                    <a:pt x="5837" y="11716"/>
                  </a:lnTo>
                  <a:lnTo>
                    <a:pt x="4652" y="14744"/>
                  </a:lnTo>
                  <a:lnTo>
                    <a:pt x="3336" y="17333"/>
                  </a:lnTo>
                  <a:lnTo>
                    <a:pt x="3336" y="17377"/>
                  </a:lnTo>
                  <a:lnTo>
                    <a:pt x="2370" y="20185"/>
                  </a:lnTo>
                  <a:lnTo>
                    <a:pt x="1010" y="24485"/>
                  </a:lnTo>
                  <a:lnTo>
                    <a:pt x="176" y="26460"/>
                  </a:lnTo>
                  <a:lnTo>
                    <a:pt x="176" y="26504"/>
                  </a:lnTo>
                  <a:lnTo>
                    <a:pt x="1" y="27469"/>
                  </a:lnTo>
                  <a:lnTo>
                    <a:pt x="1" y="27557"/>
                  </a:lnTo>
                  <a:lnTo>
                    <a:pt x="45" y="27601"/>
                  </a:lnTo>
                  <a:lnTo>
                    <a:pt x="89" y="27645"/>
                  </a:lnTo>
                  <a:lnTo>
                    <a:pt x="176" y="27689"/>
                  </a:lnTo>
                  <a:lnTo>
                    <a:pt x="308" y="27645"/>
                  </a:lnTo>
                  <a:lnTo>
                    <a:pt x="352" y="27557"/>
                  </a:lnTo>
                  <a:lnTo>
                    <a:pt x="484" y="26592"/>
                  </a:lnTo>
                  <a:lnTo>
                    <a:pt x="1361" y="24617"/>
                  </a:lnTo>
                  <a:lnTo>
                    <a:pt x="1361" y="24573"/>
                  </a:lnTo>
                  <a:lnTo>
                    <a:pt x="2678" y="20317"/>
                  </a:lnTo>
                  <a:lnTo>
                    <a:pt x="3643" y="17465"/>
                  </a:lnTo>
                  <a:lnTo>
                    <a:pt x="4959" y="14876"/>
                  </a:lnTo>
                  <a:lnTo>
                    <a:pt x="6144" y="11804"/>
                  </a:lnTo>
                  <a:lnTo>
                    <a:pt x="7461" y="7679"/>
                  </a:lnTo>
                  <a:lnTo>
                    <a:pt x="8777" y="4344"/>
                  </a:lnTo>
                  <a:lnTo>
                    <a:pt x="10620" y="1009"/>
                  </a:lnTo>
                  <a:lnTo>
                    <a:pt x="11015" y="264"/>
                  </a:lnTo>
                  <a:lnTo>
                    <a:pt x="11015" y="176"/>
                  </a:lnTo>
                  <a:lnTo>
                    <a:pt x="11015" y="132"/>
                  </a:lnTo>
                  <a:lnTo>
                    <a:pt x="11015" y="44"/>
                  </a:lnTo>
                  <a:lnTo>
                    <a:pt x="1092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3" name="Google Shape;1263;p54"/>
            <p:cNvSpPr/>
            <p:nvPr/>
          </p:nvSpPr>
          <p:spPr>
            <a:xfrm>
              <a:off x="3658600" y="1953000"/>
              <a:ext cx="737225" cy="323650"/>
            </a:xfrm>
            <a:custGeom>
              <a:avLst/>
              <a:gdLst/>
              <a:ahLst/>
              <a:cxnLst/>
              <a:rect l="l" t="t" r="r" b="b"/>
              <a:pathLst>
                <a:path w="29489" h="12946" extrusionOk="0">
                  <a:moveTo>
                    <a:pt x="11760" y="1"/>
                  </a:moveTo>
                  <a:lnTo>
                    <a:pt x="11629" y="45"/>
                  </a:lnTo>
                  <a:lnTo>
                    <a:pt x="11278" y="220"/>
                  </a:lnTo>
                  <a:lnTo>
                    <a:pt x="11234" y="264"/>
                  </a:lnTo>
                  <a:lnTo>
                    <a:pt x="11190" y="308"/>
                  </a:lnTo>
                  <a:lnTo>
                    <a:pt x="11058" y="703"/>
                  </a:lnTo>
                  <a:lnTo>
                    <a:pt x="11058" y="834"/>
                  </a:lnTo>
                  <a:lnTo>
                    <a:pt x="12287" y="3994"/>
                  </a:lnTo>
                  <a:lnTo>
                    <a:pt x="12550" y="6539"/>
                  </a:lnTo>
                  <a:lnTo>
                    <a:pt x="12112" y="8733"/>
                  </a:lnTo>
                  <a:lnTo>
                    <a:pt x="11102" y="11190"/>
                  </a:lnTo>
                  <a:lnTo>
                    <a:pt x="10620" y="11804"/>
                  </a:lnTo>
                  <a:lnTo>
                    <a:pt x="10225" y="12068"/>
                  </a:lnTo>
                  <a:lnTo>
                    <a:pt x="6670" y="12507"/>
                  </a:lnTo>
                  <a:lnTo>
                    <a:pt x="2721" y="12594"/>
                  </a:lnTo>
                  <a:lnTo>
                    <a:pt x="2195" y="12243"/>
                  </a:lnTo>
                  <a:lnTo>
                    <a:pt x="2151" y="12199"/>
                  </a:lnTo>
                  <a:lnTo>
                    <a:pt x="1756" y="12024"/>
                  </a:lnTo>
                  <a:lnTo>
                    <a:pt x="834" y="9610"/>
                  </a:lnTo>
                  <a:lnTo>
                    <a:pt x="790" y="9523"/>
                  </a:lnTo>
                  <a:lnTo>
                    <a:pt x="308" y="9128"/>
                  </a:lnTo>
                  <a:lnTo>
                    <a:pt x="220" y="9084"/>
                  </a:lnTo>
                  <a:lnTo>
                    <a:pt x="88" y="9084"/>
                  </a:lnTo>
                  <a:lnTo>
                    <a:pt x="44" y="9128"/>
                  </a:lnTo>
                  <a:lnTo>
                    <a:pt x="0" y="9172"/>
                  </a:lnTo>
                  <a:lnTo>
                    <a:pt x="0" y="9259"/>
                  </a:lnTo>
                  <a:lnTo>
                    <a:pt x="0" y="9303"/>
                  </a:lnTo>
                  <a:lnTo>
                    <a:pt x="44" y="9391"/>
                  </a:lnTo>
                  <a:lnTo>
                    <a:pt x="527" y="9786"/>
                  </a:lnTo>
                  <a:lnTo>
                    <a:pt x="1492" y="12199"/>
                  </a:lnTo>
                  <a:lnTo>
                    <a:pt x="1580" y="12331"/>
                  </a:lnTo>
                  <a:lnTo>
                    <a:pt x="1975" y="12507"/>
                  </a:lnTo>
                  <a:lnTo>
                    <a:pt x="2589" y="12945"/>
                  </a:lnTo>
                  <a:lnTo>
                    <a:pt x="2677" y="12945"/>
                  </a:lnTo>
                  <a:lnTo>
                    <a:pt x="6714" y="12858"/>
                  </a:lnTo>
                  <a:lnTo>
                    <a:pt x="10312" y="12419"/>
                  </a:lnTo>
                  <a:lnTo>
                    <a:pt x="10400" y="12419"/>
                  </a:lnTo>
                  <a:lnTo>
                    <a:pt x="10839" y="12068"/>
                  </a:lnTo>
                  <a:lnTo>
                    <a:pt x="10883" y="12024"/>
                  </a:lnTo>
                  <a:lnTo>
                    <a:pt x="11366" y="11366"/>
                  </a:lnTo>
                  <a:lnTo>
                    <a:pt x="11409" y="11322"/>
                  </a:lnTo>
                  <a:lnTo>
                    <a:pt x="12419" y="8865"/>
                  </a:lnTo>
                  <a:lnTo>
                    <a:pt x="12463" y="8821"/>
                  </a:lnTo>
                  <a:lnTo>
                    <a:pt x="12857" y="6583"/>
                  </a:lnTo>
                  <a:lnTo>
                    <a:pt x="12901" y="6539"/>
                  </a:lnTo>
                  <a:lnTo>
                    <a:pt x="12638" y="3906"/>
                  </a:lnTo>
                  <a:lnTo>
                    <a:pt x="12594" y="3862"/>
                  </a:lnTo>
                  <a:lnTo>
                    <a:pt x="11409" y="747"/>
                  </a:lnTo>
                  <a:lnTo>
                    <a:pt x="11497" y="483"/>
                  </a:lnTo>
                  <a:lnTo>
                    <a:pt x="11717" y="352"/>
                  </a:lnTo>
                  <a:lnTo>
                    <a:pt x="15052" y="1185"/>
                  </a:lnTo>
                  <a:lnTo>
                    <a:pt x="17553" y="2677"/>
                  </a:lnTo>
                  <a:lnTo>
                    <a:pt x="22116" y="5003"/>
                  </a:lnTo>
                  <a:lnTo>
                    <a:pt x="22204" y="5003"/>
                  </a:lnTo>
                  <a:lnTo>
                    <a:pt x="23477" y="4915"/>
                  </a:lnTo>
                  <a:lnTo>
                    <a:pt x="29357" y="3555"/>
                  </a:lnTo>
                  <a:lnTo>
                    <a:pt x="29444" y="3555"/>
                  </a:lnTo>
                  <a:lnTo>
                    <a:pt x="29488" y="3511"/>
                  </a:lnTo>
                  <a:lnTo>
                    <a:pt x="29488" y="3423"/>
                  </a:lnTo>
                  <a:lnTo>
                    <a:pt x="29488" y="3379"/>
                  </a:lnTo>
                  <a:lnTo>
                    <a:pt x="29444" y="3292"/>
                  </a:lnTo>
                  <a:lnTo>
                    <a:pt x="29400" y="3248"/>
                  </a:lnTo>
                  <a:lnTo>
                    <a:pt x="29357" y="3204"/>
                  </a:lnTo>
                  <a:lnTo>
                    <a:pt x="29269" y="3248"/>
                  </a:lnTo>
                  <a:lnTo>
                    <a:pt x="23433" y="4564"/>
                  </a:lnTo>
                  <a:lnTo>
                    <a:pt x="22204" y="4652"/>
                  </a:lnTo>
                  <a:lnTo>
                    <a:pt x="17684" y="2370"/>
                  </a:lnTo>
                  <a:lnTo>
                    <a:pt x="15183" y="878"/>
                  </a:lnTo>
                  <a:lnTo>
                    <a:pt x="15139" y="878"/>
                  </a:lnTo>
                  <a:lnTo>
                    <a:pt x="1176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4" name="Google Shape;1264;p54"/>
            <p:cNvSpPr/>
            <p:nvPr/>
          </p:nvSpPr>
          <p:spPr>
            <a:xfrm>
              <a:off x="3550000" y="21395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5" name="Google Shape;1265;p54"/>
            <p:cNvSpPr/>
            <p:nvPr/>
          </p:nvSpPr>
          <p:spPr>
            <a:xfrm>
              <a:off x="3550000" y="21395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6" name="Google Shape;1266;p54"/>
            <p:cNvSpPr/>
            <p:nvPr/>
          </p:nvSpPr>
          <p:spPr>
            <a:xfrm>
              <a:off x="3643250" y="872450"/>
              <a:ext cx="522200" cy="829375"/>
            </a:xfrm>
            <a:custGeom>
              <a:avLst/>
              <a:gdLst/>
              <a:ahLst/>
              <a:cxnLst/>
              <a:rect l="l" t="t" r="r" b="b"/>
              <a:pathLst>
                <a:path w="20888" h="33175" extrusionOk="0">
                  <a:moveTo>
                    <a:pt x="20668" y="1"/>
                  </a:moveTo>
                  <a:lnTo>
                    <a:pt x="20624" y="44"/>
                  </a:lnTo>
                  <a:lnTo>
                    <a:pt x="20580" y="88"/>
                  </a:lnTo>
                  <a:lnTo>
                    <a:pt x="16850" y="5178"/>
                  </a:lnTo>
                  <a:lnTo>
                    <a:pt x="14525" y="7943"/>
                  </a:lnTo>
                  <a:lnTo>
                    <a:pt x="11672" y="11146"/>
                  </a:lnTo>
                  <a:lnTo>
                    <a:pt x="9522" y="13823"/>
                  </a:lnTo>
                  <a:lnTo>
                    <a:pt x="9522" y="13867"/>
                  </a:lnTo>
                  <a:lnTo>
                    <a:pt x="8732" y="15227"/>
                  </a:lnTo>
                  <a:lnTo>
                    <a:pt x="8689" y="15315"/>
                  </a:lnTo>
                  <a:lnTo>
                    <a:pt x="8513" y="16851"/>
                  </a:lnTo>
                  <a:lnTo>
                    <a:pt x="8601" y="18869"/>
                  </a:lnTo>
                  <a:lnTo>
                    <a:pt x="8425" y="19220"/>
                  </a:lnTo>
                  <a:lnTo>
                    <a:pt x="5134" y="21677"/>
                  </a:lnTo>
                  <a:lnTo>
                    <a:pt x="5090" y="21765"/>
                  </a:lnTo>
                  <a:lnTo>
                    <a:pt x="4037" y="24617"/>
                  </a:lnTo>
                  <a:lnTo>
                    <a:pt x="3160" y="27865"/>
                  </a:lnTo>
                  <a:lnTo>
                    <a:pt x="2326" y="30892"/>
                  </a:lnTo>
                  <a:lnTo>
                    <a:pt x="1536" y="32253"/>
                  </a:lnTo>
                  <a:lnTo>
                    <a:pt x="483" y="32779"/>
                  </a:lnTo>
                  <a:lnTo>
                    <a:pt x="220" y="32691"/>
                  </a:lnTo>
                  <a:lnTo>
                    <a:pt x="88" y="32691"/>
                  </a:lnTo>
                  <a:lnTo>
                    <a:pt x="44" y="32735"/>
                  </a:lnTo>
                  <a:lnTo>
                    <a:pt x="0" y="32779"/>
                  </a:lnTo>
                  <a:lnTo>
                    <a:pt x="0" y="32867"/>
                  </a:lnTo>
                  <a:lnTo>
                    <a:pt x="0" y="32911"/>
                  </a:lnTo>
                  <a:lnTo>
                    <a:pt x="44" y="32955"/>
                  </a:lnTo>
                  <a:lnTo>
                    <a:pt x="88" y="32999"/>
                  </a:lnTo>
                  <a:lnTo>
                    <a:pt x="439" y="33130"/>
                  </a:lnTo>
                  <a:lnTo>
                    <a:pt x="483" y="33174"/>
                  </a:lnTo>
                  <a:lnTo>
                    <a:pt x="571" y="33130"/>
                  </a:lnTo>
                  <a:lnTo>
                    <a:pt x="1755" y="32516"/>
                  </a:lnTo>
                  <a:lnTo>
                    <a:pt x="1799" y="32472"/>
                  </a:lnTo>
                  <a:lnTo>
                    <a:pt x="2677" y="31068"/>
                  </a:lnTo>
                  <a:lnTo>
                    <a:pt x="2677" y="31024"/>
                  </a:lnTo>
                  <a:lnTo>
                    <a:pt x="3511" y="27952"/>
                  </a:lnTo>
                  <a:lnTo>
                    <a:pt x="4388" y="24705"/>
                  </a:lnTo>
                  <a:lnTo>
                    <a:pt x="5397" y="21941"/>
                  </a:lnTo>
                  <a:lnTo>
                    <a:pt x="8645" y="19483"/>
                  </a:lnTo>
                  <a:lnTo>
                    <a:pt x="8689" y="19396"/>
                  </a:lnTo>
                  <a:lnTo>
                    <a:pt x="8908" y="18957"/>
                  </a:lnTo>
                  <a:lnTo>
                    <a:pt x="8952" y="18869"/>
                  </a:lnTo>
                  <a:lnTo>
                    <a:pt x="8864" y="16851"/>
                  </a:lnTo>
                  <a:lnTo>
                    <a:pt x="9040" y="15359"/>
                  </a:lnTo>
                  <a:lnTo>
                    <a:pt x="9786" y="14042"/>
                  </a:lnTo>
                  <a:lnTo>
                    <a:pt x="11936" y="11366"/>
                  </a:lnTo>
                  <a:lnTo>
                    <a:pt x="14788" y="8162"/>
                  </a:lnTo>
                  <a:lnTo>
                    <a:pt x="17114" y="5398"/>
                  </a:lnTo>
                  <a:lnTo>
                    <a:pt x="20843" y="308"/>
                  </a:lnTo>
                  <a:lnTo>
                    <a:pt x="20887" y="220"/>
                  </a:lnTo>
                  <a:lnTo>
                    <a:pt x="20887" y="176"/>
                  </a:lnTo>
                  <a:lnTo>
                    <a:pt x="20887" y="88"/>
                  </a:lnTo>
                  <a:lnTo>
                    <a:pt x="20800" y="44"/>
                  </a:lnTo>
                  <a:lnTo>
                    <a:pt x="2075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7" name="Google Shape;1267;p54"/>
            <p:cNvSpPr/>
            <p:nvPr/>
          </p:nvSpPr>
          <p:spPr>
            <a:xfrm>
              <a:off x="3612525" y="2141700"/>
              <a:ext cx="1811200" cy="630800"/>
            </a:xfrm>
            <a:custGeom>
              <a:avLst/>
              <a:gdLst/>
              <a:ahLst/>
              <a:cxnLst/>
              <a:rect l="l" t="t" r="r" b="b"/>
              <a:pathLst>
                <a:path w="72448" h="25232" extrusionOk="0">
                  <a:moveTo>
                    <a:pt x="69288" y="0"/>
                  </a:moveTo>
                  <a:lnTo>
                    <a:pt x="66655" y="483"/>
                  </a:lnTo>
                  <a:lnTo>
                    <a:pt x="66611" y="483"/>
                  </a:lnTo>
                  <a:lnTo>
                    <a:pt x="63627" y="1448"/>
                  </a:lnTo>
                  <a:lnTo>
                    <a:pt x="59546" y="2940"/>
                  </a:lnTo>
                  <a:lnTo>
                    <a:pt x="57967" y="3598"/>
                  </a:lnTo>
                  <a:lnTo>
                    <a:pt x="54149" y="3642"/>
                  </a:lnTo>
                  <a:lnTo>
                    <a:pt x="52394" y="3686"/>
                  </a:lnTo>
                  <a:lnTo>
                    <a:pt x="52306" y="3730"/>
                  </a:lnTo>
                  <a:lnTo>
                    <a:pt x="46865" y="6407"/>
                  </a:lnTo>
                  <a:lnTo>
                    <a:pt x="45154" y="7328"/>
                  </a:lnTo>
                  <a:lnTo>
                    <a:pt x="39142" y="8425"/>
                  </a:lnTo>
                  <a:lnTo>
                    <a:pt x="35324" y="8996"/>
                  </a:lnTo>
                  <a:lnTo>
                    <a:pt x="32033" y="9566"/>
                  </a:lnTo>
                  <a:lnTo>
                    <a:pt x="28128" y="10356"/>
                  </a:lnTo>
                  <a:lnTo>
                    <a:pt x="27206" y="10751"/>
                  </a:lnTo>
                  <a:lnTo>
                    <a:pt x="27119" y="10795"/>
                  </a:lnTo>
                  <a:lnTo>
                    <a:pt x="26855" y="11190"/>
                  </a:lnTo>
                  <a:lnTo>
                    <a:pt x="26812" y="11233"/>
                  </a:lnTo>
                  <a:lnTo>
                    <a:pt x="25363" y="16718"/>
                  </a:lnTo>
                  <a:lnTo>
                    <a:pt x="24091" y="19527"/>
                  </a:lnTo>
                  <a:lnTo>
                    <a:pt x="22423" y="22379"/>
                  </a:lnTo>
                  <a:lnTo>
                    <a:pt x="21063" y="24573"/>
                  </a:lnTo>
                  <a:lnTo>
                    <a:pt x="20668" y="24836"/>
                  </a:lnTo>
                  <a:lnTo>
                    <a:pt x="14964" y="23915"/>
                  </a:lnTo>
                  <a:lnTo>
                    <a:pt x="10269" y="22818"/>
                  </a:lnTo>
                  <a:lnTo>
                    <a:pt x="6802" y="22204"/>
                  </a:lnTo>
                  <a:lnTo>
                    <a:pt x="6758" y="22204"/>
                  </a:lnTo>
                  <a:lnTo>
                    <a:pt x="3467" y="21984"/>
                  </a:lnTo>
                  <a:lnTo>
                    <a:pt x="264" y="20843"/>
                  </a:lnTo>
                  <a:lnTo>
                    <a:pt x="132" y="20843"/>
                  </a:lnTo>
                  <a:lnTo>
                    <a:pt x="44" y="20887"/>
                  </a:lnTo>
                  <a:lnTo>
                    <a:pt x="44" y="20975"/>
                  </a:lnTo>
                  <a:lnTo>
                    <a:pt x="1" y="21019"/>
                  </a:lnTo>
                  <a:lnTo>
                    <a:pt x="44" y="21107"/>
                  </a:lnTo>
                  <a:lnTo>
                    <a:pt x="88" y="21150"/>
                  </a:lnTo>
                  <a:lnTo>
                    <a:pt x="132" y="21194"/>
                  </a:lnTo>
                  <a:lnTo>
                    <a:pt x="3379" y="22291"/>
                  </a:lnTo>
                  <a:lnTo>
                    <a:pt x="3423" y="22335"/>
                  </a:lnTo>
                  <a:lnTo>
                    <a:pt x="6758" y="22555"/>
                  </a:lnTo>
                  <a:lnTo>
                    <a:pt x="10181" y="23169"/>
                  </a:lnTo>
                  <a:lnTo>
                    <a:pt x="14876" y="24266"/>
                  </a:lnTo>
                  <a:lnTo>
                    <a:pt x="20668" y="25231"/>
                  </a:lnTo>
                  <a:lnTo>
                    <a:pt x="20712" y="25231"/>
                  </a:lnTo>
                  <a:lnTo>
                    <a:pt x="20800" y="25187"/>
                  </a:lnTo>
                  <a:lnTo>
                    <a:pt x="21283" y="24836"/>
                  </a:lnTo>
                  <a:lnTo>
                    <a:pt x="21326" y="24792"/>
                  </a:lnTo>
                  <a:lnTo>
                    <a:pt x="22731" y="22555"/>
                  </a:lnTo>
                  <a:lnTo>
                    <a:pt x="24398" y="19702"/>
                  </a:lnTo>
                  <a:lnTo>
                    <a:pt x="25715" y="16850"/>
                  </a:lnTo>
                  <a:lnTo>
                    <a:pt x="25715" y="16806"/>
                  </a:lnTo>
                  <a:lnTo>
                    <a:pt x="27119" y="11365"/>
                  </a:lnTo>
                  <a:lnTo>
                    <a:pt x="27382" y="11058"/>
                  </a:lnTo>
                  <a:lnTo>
                    <a:pt x="28216" y="10707"/>
                  </a:lnTo>
                  <a:lnTo>
                    <a:pt x="32121" y="9917"/>
                  </a:lnTo>
                  <a:lnTo>
                    <a:pt x="35368" y="9347"/>
                  </a:lnTo>
                  <a:lnTo>
                    <a:pt x="39186" y="8776"/>
                  </a:lnTo>
                  <a:lnTo>
                    <a:pt x="45241" y="7679"/>
                  </a:lnTo>
                  <a:lnTo>
                    <a:pt x="45285" y="7635"/>
                  </a:lnTo>
                  <a:lnTo>
                    <a:pt x="47040" y="6714"/>
                  </a:lnTo>
                  <a:lnTo>
                    <a:pt x="52438" y="4037"/>
                  </a:lnTo>
                  <a:lnTo>
                    <a:pt x="54149" y="3993"/>
                  </a:lnTo>
                  <a:lnTo>
                    <a:pt x="58011" y="3949"/>
                  </a:lnTo>
                  <a:lnTo>
                    <a:pt x="58098" y="3949"/>
                  </a:lnTo>
                  <a:lnTo>
                    <a:pt x="59678" y="3247"/>
                  </a:lnTo>
                  <a:lnTo>
                    <a:pt x="63715" y="1799"/>
                  </a:lnTo>
                  <a:lnTo>
                    <a:pt x="66699" y="790"/>
                  </a:lnTo>
                  <a:lnTo>
                    <a:pt x="69332" y="351"/>
                  </a:lnTo>
                  <a:lnTo>
                    <a:pt x="70868" y="658"/>
                  </a:lnTo>
                  <a:lnTo>
                    <a:pt x="71614" y="1404"/>
                  </a:lnTo>
                  <a:lnTo>
                    <a:pt x="72096" y="3159"/>
                  </a:lnTo>
                  <a:lnTo>
                    <a:pt x="72008" y="5792"/>
                  </a:lnTo>
                  <a:lnTo>
                    <a:pt x="71394" y="12550"/>
                  </a:lnTo>
                  <a:lnTo>
                    <a:pt x="71438" y="12638"/>
                  </a:lnTo>
                  <a:lnTo>
                    <a:pt x="71438" y="12682"/>
                  </a:lnTo>
                  <a:lnTo>
                    <a:pt x="71526" y="12725"/>
                  </a:lnTo>
                  <a:lnTo>
                    <a:pt x="71657" y="12725"/>
                  </a:lnTo>
                  <a:lnTo>
                    <a:pt x="71701" y="12682"/>
                  </a:lnTo>
                  <a:lnTo>
                    <a:pt x="71745" y="12638"/>
                  </a:lnTo>
                  <a:lnTo>
                    <a:pt x="71745" y="12594"/>
                  </a:lnTo>
                  <a:lnTo>
                    <a:pt x="72360" y="5836"/>
                  </a:lnTo>
                  <a:lnTo>
                    <a:pt x="72447" y="3116"/>
                  </a:lnTo>
                  <a:lnTo>
                    <a:pt x="72403" y="3072"/>
                  </a:lnTo>
                  <a:lnTo>
                    <a:pt x="71965" y="1273"/>
                  </a:lnTo>
                  <a:lnTo>
                    <a:pt x="71921" y="1185"/>
                  </a:lnTo>
                  <a:lnTo>
                    <a:pt x="71087" y="395"/>
                  </a:lnTo>
                  <a:lnTo>
                    <a:pt x="70999" y="351"/>
                  </a:lnTo>
                  <a:lnTo>
                    <a:pt x="6937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8" name="Google Shape;1268;p54"/>
            <p:cNvSpPr/>
            <p:nvPr/>
          </p:nvSpPr>
          <p:spPr>
            <a:xfrm>
              <a:off x="3387650" y="738625"/>
              <a:ext cx="299500" cy="660425"/>
            </a:xfrm>
            <a:custGeom>
              <a:avLst/>
              <a:gdLst/>
              <a:ahLst/>
              <a:cxnLst/>
              <a:rect l="l" t="t" r="r" b="b"/>
              <a:pathLst>
                <a:path w="11980" h="26417" extrusionOk="0">
                  <a:moveTo>
                    <a:pt x="11716" y="0"/>
                  </a:moveTo>
                  <a:lnTo>
                    <a:pt x="11672" y="44"/>
                  </a:lnTo>
                  <a:lnTo>
                    <a:pt x="11628" y="88"/>
                  </a:lnTo>
                  <a:lnTo>
                    <a:pt x="9522" y="4300"/>
                  </a:lnTo>
                  <a:lnTo>
                    <a:pt x="7591" y="7679"/>
                  </a:lnTo>
                  <a:lnTo>
                    <a:pt x="7547" y="7679"/>
                  </a:lnTo>
                  <a:lnTo>
                    <a:pt x="6714" y="9610"/>
                  </a:lnTo>
                  <a:lnTo>
                    <a:pt x="6187" y="11014"/>
                  </a:lnTo>
                  <a:lnTo>
                    <a:pt x="5704" y="12374"/>
                  </a:lnTo>
                  <a:lnTo>
                    <a:pt x="4871" y="15051"/>
                  </a:lnTo>
                  <a:lnTo>
                    <a:pt x="4037" y="17552"/>
                  </a:lnTo>
                  <a:lnTo>
                    <a:pt x="3598" y="18825"/>
                  </a:lnTo>
                  <a:lnTo>
                    <a:pt x="3159" y="20053"/>
                  </a:lnTo>
                  <a:lnTo>
                    <a:pt x="2677" y="21282"/>
                  </a:lnTo>
                  <a:lnTo>
                    <a:pt x="2106" y="22555"/>
                  </a:lnTo>
                  <a:lnTo>
                    <a:pt x="1492" y="23783"/>
                  </a:lnTo>
                  <a:lnTo>
                    <a:pt x="834" y="25056"/>
                  </a:lnTo>
                  <a:lnTo>
                    <a:pt x="0" y="26153"/>
                  </a:lnTo>
                  <a:lnTo>
                    <a:pt x="0" y="26197"/>
                  </a:lnTo>
                  <a:lnTo>
                    <a:pt x="0" y="26284"/>
                  </a:lnTo>
                  <a:lnTo>
                    <a:pt x="0" y="26328"/>
                  </a:lnTo>
                  <a:lnTo>
                    <a:pt x="44" y="26372"/>
                  </a:lnTo>
                  <a:lnTo>
                    <a:pt x="176" y="26416"/>
                  </a:lnTo>
                  <a:lnTo>
                    <a:pt x="219" y="26416"/>
                  </a:lnTo>
                  <a:lnTo>
                    <a:pt x="307" y="26328"/>
                  </a:lnTo>
                  <a:lnTo>
                    <a:pt x="1141" y="25231"/>
                  </a:lnTo>
                  <a:lnTo>
                    <a:pt x="1799" y="23959"/>
                  </a:lnTo>
                  <a:lnTo>
                    <a:pt x="2413" y="22686"/>
                  </a:lnTo>
                  <a:lnTo>
                    <a:pt x="2984" y="21458"/>
                  </a:lnTo>
                  <a:lnTo>
                    <a:pt x="3467" y="20185"/>
                  </a:lnTo>
                  <a:lnTo>
                    <a:pt x="3949" y="18956"/>
                  </a:lnTo>
                  <a:lnTo>
                    <a:pt x="4388" y="17684"/>
                  </a:lnTo>
                  <a:lnTo>
                    <a:pt x="5178" y="15139"/>
                  </a:lnTo>
                  <a:lnTo>
                    <a:pt x="6056" y="12506"/>
                  </a:lnTo>
                  <a:lnTo>
                    <a:pt x="6538" y="11146"/>
                  </a:lnTo>
                  <a:lnTo>
                    <a:pt x="7021" y="9742"/>
                  </a:lnTo>
                  <a:lnTo>
                    <a:pt x="7898" y="7855"/>
                  </a:lnTo>
                  <a:lnTo>
                    <a:pt x="9829" y="4476"/>
                  </a:lnTo>
                  <a:lnTo>
                    <a:pt x="11936" y="263"/>
                  </a:lnTo>
                  <a:lnTo>
                    <a:pt x="11979" y="176"/>
                  </a:lnTo>
                  <a:lnTo>
                    <a:pt x="11979" y="132"/>
                  </a:lnTo>
                  <a:lnTo>
                    <a:pt x="11936" y="44"/>
                  </a:lnTo>
                  <a:lnTo>
                    <a:pt x="1189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9" name="Google Shape;1269;p54"/>
            <p:cNvSpPr/>
            <p:nvPr/>
          </p:nvSpPr>
          <p:spPr>
            <a:xfrm>
              <a:off x="4327775" y="2656175"/>
              <a:ext cx="230400" cy="66950"/>
            </a:xfrm>
            <a:custGeom>
              <a:avLst/>
              <a:gdLst/>
              <a:ahLst/>
              <a:cxnLst/>
              <a:rect l="l" t="t" r="r" b="b"/>
              <a:pathLst>
                <a:path w="9216" h="2678" extrusionOk="0">
                  <a:moveTo>
                    <a:pt x="3292" y="1"/>
                  </a:moveTo>
                  <a:lnTo>
                    <a:pt x="1624" y="220"/>
                  </a:lnTo>
                  <a:lnTo>
                    <a:pt x="1536" y="220"/>
                  </a:lnTo>
                  <a:lnTo>
                    <a:pt x="1054" y="528"/>
                  </a:lnTo>
                  <a:lnTo>
                    <a:pt x="1010" y="615"/>
                  </a:lnTo>
                  <a:lnTo>
                    <a:pt x="1" y="2414"/>
                  </a:lnTo>
                  <a:lnTo>
                    <a:pt x="1" y="2458"/>
                  </a:lnTo>
                  <a:lnTo>
                    <a:pt x="1" y="2546"/>
                  </a:lnTo>
                  <a:lnTo>
                    <a:pt x="44" y="2590"/>
                  </a:lnTo>
                  <a:lnTo>
                    <a:pt x="88" y="2634"/>
                  </a:lnTo>
                  <a:lnTo>
                    <a:pt x="176" y="2678"/>
                  </a:lnTo>
                  <a:lnTo>
                    <a:pt x="264" y="2634"/>
                  </a:lnTo>
                  <a:lnTo>
                    <a:pt x="308" y="2590"/>
                  </a:lnTo>
                  <a:lnTo>
                    <a:pt x="1273" y="791"/>
                  </a:lnTo>
                  <a:lnTo>
                    <a:pt x="1712" y="571"/>
                  </a:lnTo>
                  <a:lnTo>
                    <a:pt x="3336" y="352"/>
                  </a:lnTo>
                  <a:lnTo>
                    <a:pt x="6583" y="396"/>
                  </a:lnTo>
                  <a:lnTo>
                    <a:pt x="8996" y="747"/>
                  </a:lnTo>
                  <a:lnTo>
                    <a:pt x="9084" y="703"/>
                  </a:lnTo>
                  <a:lnTo>
                    <a:pt x="9128" y="703"/>
                  </a:lnTo>
                  <a:lnTo>
                    <a:pt x="9172" y="659"/>
                  </a:lnTo>
                  <a:lnTo>
                    <a:pt x="9216" y="571"/>
                  </a:lnTo>
                  <a:lnTo>
                    <a:pt x="9216" y="528"/>
                  </a:lnTo>
                  <a:lnTo>
                    <a:pt x="9172" y="440"/>
                  </a:lnTo>
                  <a:lnTo>
                    <a:pt x="9128" y="396"/>
                  </a:lnTo>
                  <a:lnTo>
                    <a:pt x="9040" y="396"/>
                  </a:lnTo>
                  <a:lnTo>
                    <a:pt x="6627" y="45"/>
                  </a:lnTo>
                  <a:lnTo>
                    <a:pt x="329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0" name="Google Shape;1270;p54"/>
            <p:cNvSpPr/>
            <p:nvPr/>
          </p:nvSpPr>
          <p:spPr>
            <a:xfrm>
              <a:off x="3893350" y="2910700"/>
              <a:ext cx="171175" cy="15375"/>
            </a:xfrm>
            <a:custGeom>
              <a:avLst/>
              <a:gdLst/>
              <a:ahLst/>
              <a:cxnLst/>
              <a:rect l="l" t="t" r="r" b="b"/>
              <a:pathLst>
                <a:path w="6847" h="615" extrusionOk="0">
                  <a:moveTo>
                    <a:pt x="133" y="0"/>
                  </a:moveTo>
                  <a:lnTo>
                    <a:pt x="45" y="44"/>
                  </a:lnTo>
                  <a:lnTo>
                    <a:pt x="1" y="88"/>
                  </a:lnTo>
                  <a:lnTo>
                    <a:pt x="1" y="176"/>
                  </a:lnTo>
                  <a:lnTo>
                    <a:pt x="1" y="220"/>
                  </a:lnTo>
                  <a:lnTo>
                    <a:pt x="45" y="307"/>
                  </a:lnTo>
                  <a:lnTo>
                    <a:pt x="89" y="307"/>
                  </a:lnTo>
                  <a:lnTo>
                    <a:pt x="133" y="351"/>
                  </a:lnTo>
                  <a:lnTo>
                    <a:pt x="2985" y="615"/>
                  </a:lnTo>
                  <a:lnTo>
                    <a:pt x="6671" y="571"/>
                  </a:lnTo>
                  <a:lnTo>
                    <a:pt x="6759" y="571"/>
                  </a:lnTo>
                  <a:lnTo>
                    <a:pt x="6802" y="527"/>
                  </a:lnTo>
                  <a:lnTo>
                    <a:pt x="6846" y="483"/>
                  </a:lnTo>
                  <a:lnTo>
                    <a:pt x="6846" y="395"/>
                  </a:lnTo>
                  <a:lnTo>
                    <a:pt x="6846" y="351"/>
                  </a:lnTo>
                  <a:lnTo>
                    <a:pt x="6802" y="307"/>
                  </a:lnTo>
                  <a:lnTo>
                    <a:pt x="6759" y="263"/>
                  </a:lnTo>
                  <a:lnTo>
                    <a:pt x="6671" y="220"/>
                  </a:lnTo>
                  <a:lnTo>
                    <a:pt x="2985" y="263"/>
                  </a:lnTo>
                  <a:lnTo>
                    <a:pt x="17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1" name="Google Shape;1271;p54"/>
            <p:cNvSpPr/>
            <p:nvPr/>
          </p:nvSpPr>
          <p:spPr>
            <a:xfrm>
              <a:off x="3224175" y="777000"/>
              <a:ext cx="230400" cy="580350"/>
            </a:xfrm>
            <a:custGeom>
              <a:avLst/>
              <a:gdLst/>
              <a:ahLst/>
              <a:cxnLst/>
              <a:rect l="l" t="t" r="r" b="b"/>
              <a:pathLst>
                <a:path w="9216" h="23214" extrusionOk="0">
                  <a:moveTo>
                    <a:pt x="9040" y="1"/>
                  </a:moveTo>
                  <a:lnTo>
                    <a:pt x="8952" y="45"/>
                  </a:lnTo>
                  <a:lnTo>
                    <a:pt x="8909" y="45"/>
                  </a:lnTo>
                  <a:lnTo>
                    <a:pt x="8865" y="133"/>
                  </a:lnTo>
                  <a:lnTo>
                    <a:pt x="7768" y="2239"/>
                  </a:lnTo>
                  <a:lnTo>
                    <a:pt x="6627" y="5091"/>
                  </a:lnTo>
                  <a:lnTo>
                    <a:pt x="5486" y="8689"/>
                  </a:lnTo>
                  <a:lnTo>
                    <a:pt x="4082" y="12112"/>
                  </a:lnTo>
                  <a:lnTo>
                    <a:pt x="2019" y="16412"/>
                  </a:lnTo>
                  <a:lnTo>
                    <a:pt x="1975" y="16456"/>
                  </a:lnTo>
                  <a:lnTo>
                    <a:pt x="966" y="19659"/>
                  </a:lnTo>
                  <a:lnTo>
                    <a:pt x="1" y="22994"/>
                  </a:lnTo>
                  <a:lnTo>
                    <a:pt x="1" y="23082"/>
                  </a:lnTo>
                  <a:lnTo>
                    <a:pt x="45" y="23126"/>
                  </a:lnTo>
                  <a:lnTo>
                    <a:pt x="89" y="23170"/>
                  </a:lnTo>
                  <a:lnTo>
                    <a:pt x="132" y="23214"/>
                  </a:lnTo>
                  <a:lnTo>
                    <a:pt x="308" y="23214"/>
                  </a:lnTo>
                  <a:lnTo>
                    <a:pt x="352" y="23082"/>
                  </a:lnTo>
                  <a:lnTo>
                    <a:pt x="1273" y="19747"/>
                  </a:lnTo>
                  <a:lnTo>
                    <a:pt x="2326" y="16544"/>
                  </a:lnTo>
                  <a:lnTo>
                    <a:pt x="4389" y="12244"/>
                  </a:lnTo>
                  <a:lnTo>
                    <a:pt x="5793" y="8777"/>
                  </a:lnTo>
                  <a:lnTo>
                    <a:pt x="6978" y="5179"/>
                  </a:lnTo>
                  <a:lnTo>
                    <a:pt x="8075" y="2414"/>
                  </a:lnTo>
                  <a:lnTo>
                    <a:pt x="9172" y="264"/>
                  </a:lnTo>
                  <a:lnTo>
                    <a:pt x="9216" y="220"/>
                  </a:lnTo>
                  <a:lnTo>
                    <a:pt x="9172" y="133"/>
                  </a:lnTo>
                  <a:lnTo>
                    <a:pt x="9172" y="89"/>
                  </a:lnTo>
                  <a:lnTo>
                    <a:pt x="9084" y="45"/>
                  </a:lnTo>
                  <a:lnTo>
                    <a:pt x="904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2" name="Google Shape;1272;p54"/>
            <p:cNvSpPr/>
            <p:nvPr/>
          </p:nvSpPr>
          <p:spPr>
            <a:xfrm>
              <a:off x="4358500" y="2701175"/>
              <a:ext cx="82300" cy="30725"/>
            </a:xfrm>
            <a:custGeom>
              <a:avLst/>
              <a:gdLst/>
              <a:ahLst/>
              <a:cxnLst/>
              <a:rect l="l" t="t" r="r" b="b"/>
              <a:pathLst>
                <a:path w="3292" h="1229" extrusionOk="0">
                  <a:moveTo>
                    <a:pt x="3116" y="0"/>
                  </a:moveTo>
                  <a:lnTo>
                    <a:pt x="1624" y="88"/>
                  </a:lnTo>
                  <a:lnTo>
                    <a:pt x="1580" y="88"/>
                  </a:lnTo>
                  <a:lnTo>
                    <a:pt x="88" y="922"/>
                  </a:lnTo>
                  <a:lnTo>
                    <a:pt x="44" y="965"/>
                  </a:lnTo>
                  <a:lnTo>
                    <a:pt x="0" y="1009"/>
                  </a:lnTo>
                  <a:lnTo>
                    <a:pt x="0" y="1053"/>
                  </a:lnTo>
                  <a:lnTo>
                    <a:pt x="0" y="1141"/>
                  </a:lnTo>
                  <a:lnTo>
                    <a:pt x="88" y="1185"/>
                  </a:lnTo>
                  <a:lnTo>
                    <a:pt x="176" y="1229"/>
                  </a:lnTo>
                  <a:lnTo>
                    <a:pt x="264" y="1229"/>
                  </a:lnTo>
                  <a:lnTo>
                    <a:pt x="1712" y="439"/>
                  </a:lnTo>
                  <a:lnTo>
                    <a:pt x="3116" y="351"/>
                  </a:lnTo>
                  <a:lnTo>
                    <a:pt x="3204" y="351"/>
                  </a:lnTo>
                  <a:lnTo>
                    <a:pt x="3247" y="307"/>
                  </a:lnTo>
                  <a:lnTo>
                    <a:pt x="3291" y="219"/>
                  </a:lnTo>
                  <a:lnTo>
                    <a:pt x="3291" y="176"/>
                  </a:lnTo>
                  <a:lnTo>
                    <a:pt x="3291" y="88"/>
                  </a:lnTo>
                  <a:lnTo>
                    <a:pt x="3247" y="44"/>
                  </a:lnTo>
                  <a:lnTo>
                    <a:pt x="316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3" name="Google Shape;1273;p54"/>
            <p:cNvSpPr/>
            <p:nvPr/>
          </p:nvSpPr>
          <p:spPr>
            <a:xfrm>
              <a:off x="3816575" y="2913975"/>
              <a:ext cx="229300" cy="34050"/>
            </a:xfrm>
            <a:custGeom>
              <a:avLst/>
              <a:gdLst/>
              <a:ahLst/>
              <a:cxnLst/>
              <a:rect l="l" t="t" r="r" b="b"/>
              <a:pathLst>
                <a:path w="9172" h="1362" extrusionOk="0">
                  <a:moveTo>
                    <a:pt x="88" y="1"/>
                  </a:moveTo>
                  <a:lnTo>
                    <a:pt x="44" y="45"/>
                  </a:lnTo>
                  <a:lnTo>
                    <a:pt x="0" y="89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44" y="308"/>
                  </a:lnTo>
                  <a:lnTo>
                    <a:pt x="88" y="308"/>
                  </a:lnTo>
                  <a:lnTo>
                    <a:pt x="2150" y="1010"/>
                  </a:lnTo>
                  <a:lnTo>
                    <a:pt x="2194" y="1010"/>
                  </a:lnTo>
                  <a:lnTo>
                    <a:pt x="3993" y="1273"/>
                  </a:lnTo>
                  <a:lnTo>
                    <a:pt x="4037" y="1273"/>
                  </a:lnTo>
                  <a:lnTo>
                    <a:pt x="7504" y="1361"/>
                  </a:lnTo>
                  <a:lnTo>
                    <a:pt x="9040" y="1317"/>
                  </a:lnTo>
                  <a:lnTo>
                    <a:pt x="9084" y="1317"/>
                  </a:lnTo>
                  <a:lnTo>
                    <a:pt x="9127" y="1273"/>
                  </a:lnTo>
                  <a:lnTo>
                    <a:pt x="9171" y="1229"/>
                  </a:lnTo>
                  <a:lnTo>
                    <a:pt x="9171" y="1142"/>
                  </a:lnTo>
                  <a:lnTo>
                    <a:pt x="9171" y="1054"/>
                  </a:lnTo>
                  <a:lnTo>
                    <a:pt x="9127" y="1010"/>
                  </a:lnTo>
                  <a:lnTo>
                    <a:pt x="9084" y="966"/>
                  </a:lnTo>
                  <a:lnTo>
                    <a:pt x="8996" y="966"/>
                  </a:lnTo>
                  <a:lnTo>
                    <a:pt x="7504" y="1010"/>
                  </a:lnTo>
                  <a:lnTo>
                    <a:pt x="4037" y="922"/>
                  </a:lnTo>
                  <a:lnTo>
                    <a:pt x="2238" y="659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4" name="Google Shape;1274;p54"/>
            <p:cNvSpPr/>
            <p:nvPr/>
          </p:nvSpPr>
          <p:spPr>
            <a:xfrm>
              <a:off x="3192375" y="766050"/>
              <a:ext cx="239175" cy="620925"/>
            </a:xfrm>
            <a:custGeom>
              <a:avLst/>
              <a:gdLst/>
              <a:ahLst/>
              <a:cxnLst/>
              <a:rect l="l" t="t" r="r" b="b"/>
              <a:pathLst>
                <a:path w="9567" h="24837" extrusionOk="0">
                  <a:moveTo>
                    <a:pt x="9303" y="0"/>
                  </a:moveTo>
                  <a:lnTo>
                    <a:pt x="9259" y="44"/>
                  </a:lnTo>
                  <a:lnTo>
                    <a:pt x="9215" y="88"/>
                  </a:lnTo>
                  <a:lnTo>
                    <a:pt x="8162" y="2106"/>
                  </a:lnTo>
                  <a:lnTo>
                    <a:pt x="8118" y="2150"/>
                  </a:lnTo>
                  <a:lnTo>
                    <a:pt x="7065" y="4695"/>
                  </a:lnTo>
                  <a:lnTo>
                    <a:pt x="6012" y="8030"/>
                  </a:lnTo>
                  <a:lnTo>
                    <a:pt x="4871" y="10882"/>
                  </a:lnTo>
                  <a:lnTo>
                    <a:pt x="3379" y="13866"/>
                  </a:lnTo>
                  <a:lnTo>
                    <a:pt x="2150" y="16587"/>
                  </a:lnTo>
                  <a:lnTo>
                    <a:pt x="966" y="20273"/>
                  </a:lnTo>
                  <a:lnTo>
                    <a:pt x="0" y="24617"/>
                  </a:lnTo>
                  <a:lnTo>
                    <a:pt x="0" y="24705"/>
                  </a:lnTo>
                  <a:lnTo>
                    <a:pt x="0" y="24749"/>
                  </a:lnTo>
                  <a:lnTo>
                    <a:pt x="88" y="24793"/>
                  </a:lnTo>
                  <a:lnTo>
                    <a:pt x="132" y="24836"/>
                  </a:lnTo>
                  <a:lnTo>
                    <a:pt x="176" y="24836"/>
                  </a:lnTo>
                  <a:lnTo>
                    <a:pt x="264" y="24793"/>
                  </a:lnTo>
                  <a:lnTo>
                    <a:pt x="351" y="24705"/>
                  </a:lnTo>
                  <a:lnTo>
                    <a:pt x="1317" y="20361"/>
                  </a:lnTo>
                  <a:lnTo>
                    <a:pt x="2501" y="16719"/>
                  </a:lnTo>
                  <a:lnTo>
                    <a:pt x="3686" y="14042"/>
                  </a:lnTo>
                  <a:lnTo>
                    <a:pt x="5222" y="11058"/>
                  </a:lnTo>
                  <a:lnTo>
                    <a:pt x="6319" y="8162"/>
                  </a:lnTo>
                  <a:lnTo>
                    <a:pt x="7416" y="4827"/>
                  </a:lnTo>
                  <a:lnTo>
                    <a:pt x="8469" y="2282"/>
                  </a:lnTo>
                  <a:lnTo>
                    <a:pt x="9522" y="263"/>
                  </a:lnTo>
                  <a:lnTo>
                    <a:pt x="9566" y="220"/>
                  </a:lnTo>
                  <a:lnTo>
                    <a:pt x="9522" y="132"/>
                  </a:lnTo>
                  <a:lnTo>
                    <a:pt x="9522" y="88"/>
                  </a:lnTo>
                  <a:lnTo>
                    <a:pt x="9435" y="44"/>
                  </a:lnTo>
                  <a:lnTo>
                    <a:pt x="9391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5" name="Google Shape;1275;p54"/>
            <p:cNvSpPr/>
            <p:nvPr/>
          </p:nvSpPr>
          <p:spPr>
            <a:xfrm>
              <a:off x="3859350" y="2946900"/>
              <a:ext cx="105350" cy="24150"/>
            </a:xfrm>
            <a:custGeom>
              <a:avLst/>
              <a:gdLst/>
              <a:ahLst/>
              <a:cxnLst/>
              <a:rect l="l" t="t" r="r" b="b"/>
              <a:pathLst>
                <a:path w="4214" h="966" extrusionOk="0">
                  <a:moveTo>
                    <a:pt x="132" y="0"/>
                  </a:moveTo>
                  <a:lnTo>
                    <a:pt x="88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88" y="307"/>
                  </a:lnTo>
                  <a:lnTo>
                    <a:pt x="132" y="351"/>
                  </a:lnTo>
                  <a:lnTo>
                    <a:pt x="1931" y="790"/>
                  </a:lnTo>
                  <a:lnTo>
                    <a:pt x="1975" y="790"/>
                  </a:lnTo>
                  <a:lnTo>
                    <a:pt x="4038" y="966"/>
                  </a:lnTo>
                  <a:lnTo>
                    <a:pt x="4169" y="922"/>
                  </a:lnTo>
                  <a:lnTo>
                    <a:pt x="4213" y="790"/>
                  </a:lnTo>
                  <a:lnTo>
                    <a:pt x="4213" y="746"/>
                  </a:lnTo>
                  <a:lnTo>
                    <a:pt x="4169" y="658"/>
                  </a:lnTo>
                  <a:lnTo>
                    <a:pt x="4125" y="615"/>
                  </a:lnTo>
                  <a:lnTo>
                    <a:pt x="4082" y="615"/>
                  </a:lnTo>
                  <a:lnTo>
                    <a:pt x="2019" y="439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6" name="Google Shape;1276;p54"/>
            <p:cNvSpPr/>
            <p:nvPr/>
          </p:nvSpPr>
          <p:spPr>
            <a:xfrm>
              <a:off x="3161650" y="766050"/>
              <a:ext cx="238075" cy="613250"/>
            </a:xfrm>
            <a:custGeom>
              <a:avLst/>
              <a:gdLst/>
              <a:ahLst/>
              <a:cxnLst/>
              <a:rect l="l" t="t" r="r" b="b"/>
              <a:pathLst>
                <a:path w="9523" h="24530" extrusionOk="0">
                  <a:moveTo>
                    <a:pt x="9347" y="0"/>
                  </a:moveTo>
                  <a:lnTo>
                    <a:pt x="9303" y="44"/>
                  </a:lnTo>
                  <a:lnTo>
                    <a:pt x="9259" y="44"/>
                  </a:lnTo>
                  <a:lnTo>
                    <a:pt x="9216" y="88"/>
                  </a:lnTo>
                  <a:lnTo>
                    <a:pt x="8426" y="1536"/>
                  </a:lnTo>
                  <a:lnTo>
                    <a:pt x="8426" y="1580"/>
                  </a:lnTo>
                  <a:lnTo>
                    <a:pt x="7548" y="3906"/>
                  </a:lnTo>
                  <a:lnTo>
                    <a:pt x="6539" y="6933"/>
                  </a:lnTo>
                  <a:lnTo>
                    <a:pt x="5310" y="9917"/>
                  </a:lnTo>
                  <a:lnTo>
                    <a:pt x="3643" y="13252"/>
                  </a:lnTo>
                  <a:lnTo>
                    <a:pt x="2239" y="16280"/>
                  </a:lnTo>
                  <a:lnTo>
                    <a:pt x="2239" y="16324"/>
                  </a:lnTo>
                  <a:lnTo>
                    <a:pt x="922" y="20405"/>
                  </a:lnTo>
                  <a:lnTo>
                    <a:pt x="1" y="23388"/>
                  </a:lnTo>
                  <a:lnTo>
                    <a:pt x="1" y="23520"/>
                  </a:lnTo>
                  <a:lnTo>
                    <a:pt x="352" y="24442"/>
                  </a:lnTo>
                  <a:lnTo>
                    <a:pt x="439" y="24529"/>
                  </a:lnTo>
                  <a:lnTo>
                    <a:pt x="571" y="24529"/>
                  </a:lnTo>
                  <a:lnTo>
                    <a:pt x="659" y="24485"/>
                  </a:lnTo>
                  <a:lnTo>
                    <a:pt x="659" y="24442"/>
                  </a:lnTo>
                  <a:lnTo>
                    <a:pt x="703" y="24354"/>
                  </a:lnTo>
                  <a:lnTo>
                    <a:pt x="703" y="24310"/>
                  </a:lnTo>
                  <a:lnTo>
                    <a:pt x="352" y="23432"/>
                  </a:lnTo>
                  <a:lnTo>
                    <a:pt x="1273" y="20536"/>
                  </a:lnTo>
                  <a:lnTo>
                    <a:pt x="2546" y="16411"/>
                  </a:lnTo>
                  <a:lnTo>
                    <a:pt x="3950" y="13384"/>
                  </a:lnTo>
                  <a:lnTo>
                    <a:pt x="5617" y="10093"/>
                  </a:lnTo>
                  <a:lnTo>
                    <a:pt x="6846" y="7021"/>
                  </a:lnTo>
                  <a:lnTo>
                    <a:pt x="7855" y="4037"/>
                  </a:lnTo>
                  <a:lnTo>
                    <a:pt x="8733" y="1712"/>
                  </a:lnTo>
                  <a:lnTo>
                    <a:pt x="9523" y="263"/>
                  </a:lnTo>
                  <a:lnTo>
                    <a:pt x="9523" y="220"/>
                  </a:lnTo>
                  <a:lnTo>
                    <a:pt x="9523" y="132"/>
                  </a:lnTo>
                  <a:lnTo>
                    <a:pt x="9479" y="88"/>
                  </a:lnTo>
                  <a:lnTo>
                    <a:pt x="9435" y="44"/>
                  </a:lnTo>
                  <a:lnTo>
                    <a:pt x="934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7" name="Google Shape;1277;p54"/>
            <p:cNvSpPr/>
            <p:nvPr/>
          </p:nvSpPr>
          <p:spPr>
            <a:xfrm>
              <a:off x="4527425" y="1110500"/>
              <a:ext cx="63650" cy="151425"/>
            </a:xfrm>
            <a:custGeom>
              <a:avLst/>
              <a:gdLst/>
              <a:ahLst/>
              <a:cxnLst/>
              <a:rect l="l" t="t" r="r" b="b"/>
              <a:pathLst>
                <a:path w="2546" h="6057" extrusionOk="0">
                  <a:moveTo>
                    <a:pt x="396" y="396"/>
                  </a:moveTo>
                  <a:lnTo>
                    <a:pt x="571" y="483"/>
                  </a:lnTo>
                  <a:lnTo>
                    <a:pt x="1712" y="1756"/>
                  </a:lnTo>
                  <a:lnTo>
                    <a:pt x="2195" y="3292"/>
                  </a:lnTo>
                  <a:lnTo>
                    <a:pt x="1888" y="5266"/>
                  </a:lnTo>
                  <a:lnTo>
                    <a:pt x="1756" y="5705"/>
                  </a:lnTo>
                  <a:lnTo>
                    <a:pt x="835" y="4081"/>
                  </a:lnTo>
                  <a:lnTo>
                    <a:pt x="352" y="659"/>
                  </a:lnTo>
                  <a:lnTo>
                    <a:pt x="396" y="396"/>
                  </a:lnTo>
                  <a:close/>
                  <a:moveTo>
                    <a:pt x="264" y="1"/>
                  </a:moveTo>
                  <a:lnTo>
                    <a:pt x="176" y="44"/>
                  </a:lnTo>
                  <a:lnTo>
                    <a:pt x="133" y="88"/>
                  </a:lnTo>
                  <a:lnTo>
                    <a:pt x="89" y="132"/>
                  </a:lnTo>
                  <a:lnTo>
                    <a:pt x="1" y="615"/>
                  </a:lnTo>
                  <a:lnTo>
                    <a:pt x="1" y="659"/>
                  </a:lnTo>
                  <a:lnTo>
                    <a:pt x="484" y="4169"/>
                  </a:lnTo>
                  <a:lnTo>
                    <a:pt x="527" y="4213"/>
                  </a:lnTo>
                  <a:lnTo>
                    <a:pt x="1493" y="5924"/>
                  </a:lnTo>
                  <a:lnTo>
                    <a:pt x="1537" y="6012"/>
                  </a:lnTo>
                  <a:lnTo>
                    <a:pt x="1624" y="6012"/>
                  </a:lnTo>
                  <a:lnTo>
                    <a:pt x="1888" y="6056"/>
                  </a:lnTo>
                  <a:lnTo>
                    <a:pt x="1975" y="6012"/>
                  </a:lnTo>
                  <a:lnTo>
                    <a:pt x="2063" y="5924"/>
                  </a:lnTo>
                  <a:lnTo>
                    <a:pt x="2239" y="5354"/>
                  </a:lnTo>
                  <a:lnTo>
                    <a:pt x="2546" y="3292"/>
                  </a:lnTo>
                  <a:lnTo>
                    <a:pt x="2546" y="3204"/>
                  </a:lnTo>
                  <a:lnTo>
                    <a:pt x="2019" y="1624"/>
                  </a:lnTo>
                  <a:lnTo>
                    <a:pt x="1975" y="1536"/>
                  </a:lnTo>
                  <a:lnTo>
                    <a:pt x="791" y="220"/>
                  </a:lnTo>
                  <a:lnTo>
                    <a:pt x="703" y="132"/>
                  </a:lnTo>
                  <a:lnTo>
                    <a:pt x="30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8" name="Google Shape;1278;p54"/>
            <p:cNvSpPr/>
            <p:nvPr/>
          </p:nvSpPr>
          <p:spPr>
            <a:xfrm>
              <a:off x="4484650" y="1084175"/>
              <a:ext cx="129475" cy="362025"/>
            </a:xfrm>
            <a:custGeom>
              <a:avLst/>
              <a:gdLst/>
              <a:ahLst/>
              <a:cxnLst/>
              <a:rect l="l" t="t" r="r" b="b"/>
              <a:pathLst>
                <a:path w="5179" h="14481" extrusionOk="0">
                  <a:moveTo>
                    <a:pt x="1536" y="0"/>
                  </a:moveTo>
                  <a:lnTo>
                    <a:pt x="1449" y="44"/>
                  </a:lnTo>
                  <a:lnTo>
                    <a:pt x="1405" y="88"/>
                  </a:lnTo>
                  <a:lnTo>
                    <a:pt x="132" y="2282"/>
                  </a:lnTo>
                  <a:lnTo>
                    <a:pt x="88" y="2414"/>
                  </a:lnTo>
                  <a:lnTo>
                    <a:pt x="834" y="7636"/>
                  </a:lnTo>
                  <a:lnTo>
                    <a:pt x="615" y="9566"/>
                  </a:lnTo>
                  <a:lnTo>
                    <a:pt x="1" y="13472"/>
                  </a:lnTo>
                  <a:lnTo>
                    <a:pt x="1" y="13559"/>
                  </a:lnTo>
                  <a:lnTo>
                    <a:pt x="264" y="14305"/>
                  </a:lnTo>
                  <a:lnTo>
                    <a:pt x="308" y="14393"/>
                  </a:lnTo>
                  <a:lnTo>
                    <a:pt x="395" y="14437"/>
                  </a:lnTo>
                  <a:lnTo>
                    <a:pt x="790" y="14481"/>
                  </a:lnTo>
                  <a:lnTo>
                    <a:pt x="878" y="14481"/>
                  </a:lnTo>
                  <a:lnTo>
                    <a:pt x="966" y="14437"/>
                  </a:lnTo>
                  <a:lnTo>
                    <a:pt x="1361" y="13911"/>
                  </a:lnTo>
                  <a:lnTo>
                    <a:pt x="1405" y="13867"/>
                  </a:lnTo>
                  <a:lnTo>
                    <a:pt x="3204" y="9786"/>
                  </a:lnTo>
                  <a:lnTo>
                    <a:pt x="4345" y="8513"/>
                  </a:lnTo>
                  <a:lnTo>
                    <a:pt x="4389" y="8469"/>
                  </a:lnTo>
                  <a:lnTo>
                    <a:pt x="4959" y="5924"/>
                  </a:lnTo>
                  <a:lnTo>
                    <a:pt x="5178" y="4169"/>
                  </a:lnTo>
                  <a:lnTo>
                    <a:pt x="5178" y="4081"/>
                  </a:lnTo>
                  <a:lnTo>
                    <a:pt x="4169" y="1931"/>
                  </a:lnTo>
                  <a:lnTo>
                    <a:pt x="4125" y="1887"/>
                  </a:lnTo>
                  <a:lnTo>
                    <a:pt x="4081" y="1843"/>
                  </a:lnTo>
                  <a:lnTo>
                    <a:pt x="3906" y="1843"/>
                  </a:lnTo>
                  <a:lnTo>
                    <a:pt x="3862" y="1887"/>
                  </a:lnTo>
                  <a:lnTo>
                    <a:pt x="3818" y="1975"/>
                  </a:lnTo>
                  <a:lnTo>
                    <a:pt x="3818" y="2019"/>
                  </a:lnTo>
                  <a:lnTo>
                    <a:pt x="3862" y="2107"/>
                  </a:lnTo>
                  <a:lnTo>
                    <a:pt x="4827" y="4213"/>
                  </a:lnTo>
                  <a:lnTo>
                    <a:pt x="4608" y="5880"/>
                  </a:lnTo>
                  <a:lnTo>
                    <a:pt x="4038" y="8338"/>
                  </a:lnTo>
                  <a:lnTo>
                    <a:pt x="2941" y="9566"/>
                  </a:lnTo>
                  <a:lnTo>
                    <a:pt x="2897" y="9610"/>
                  </a:lnTo>
                  <a:lnTo>
                    <a:pt x="1098" y="13735"/>
                  </a:lnTo>
                  <a:lnTo>
                    <a:pt x="747" y="14130"/>
                  </a:lnTo>
                  <a:lnTo>
                    <a:pt x="571" y="14086"/>
                  </a:lnTo>
                  <a:lnTo>
                    <a:pt x="352" y="13516"/>
                  </a:lnTo>
                  <a:lnTo>
                    <a:pt x="966" y="9610"/>
                  </a:lnTo>
                  <a:lnTo>
                    <a:pt x="1185" y="7636"/>
                  </a:lnTo>
                  <a:lnTo>
                    <a:pt x="1185" y="7592"/>
                  </a:lnTo>
                  <a:lnTo>
                    <a:pt x="439" y="2414"/>
                  </a:lnTo>
                  <a:lnTo>
                    <a:pt x="1712" y="264"/>
                  </a:lnTo>
                  <a:lnTo>
                    <a:pt x="1756" y="220"/>
                  </a:lnTo>
                  <a:lnTo>
                    <a:pt x="1712" y="132"/>
                  </a:lnTo>
                  <a:lnTo>
                    <a:pt x="1712" y="88"/>
                  </a:lnTo>
                  <a:lnTo>
                    <a:pt x="1668" y="44"/>
                  </a:lnTo>
                  <a:lnTo>
                    <a:pt x="158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9" name="Google Shape;1279;p54"/>
            <p:cNvSpPr/>
            <p:nvPr/>
          </p:nvSpPr>
          <p:spPr>
            <a:xfrm>
              <a:off x="4367275" y="1051275"/>
              <a:ext cx="268800" cy="559500"/>
            </a:xfrm>
            <a:custGeom>
              <a:avLst/>
              <a:gdLst/>
              <a:ahLst/>
              <a:cxnLst/>
              <a:rect l="l" t="t" r="r" b="b"/>
              <a:pathLst>
                <a:path w="10752" h="22380" extrusionOk="0">
                  <a:moveTo>
                    <a:pt x="4301" y="0"/>
                  </a:moveTo>
                  <a:lnTo>
                    <a:pt x="4257" y="44"/>
                  </a:lnTo>
                  <a:lnTo>
                    <a:pt x="4213" y="132"/>
                  </a:lnTo>
                  <a:lnTo>
                    <a:pt x="3599" y="2019"/>
                  </a:lnTo>
                  <a:lnTo>
                    <a:pt x="3599" y="2062"/>
                  </a:lnTo>
                  <a:lnTo>
                    <a:pt x="3335" y="7811"/>
                  </a:lnTo>
                  <a:lnTo>
                    <a:pt x="3028" y="11277"/>
                  </a:lnTo>
                  <a:lnTo>
                    <a:pt x="2589" y="14173"/>
                  </a:lnTo>
                  <a:lnTo>
                    <a:pt x="2019" y="15446"/>
                  </a:lnTo>
                  <a:lnTo>
                    <a:pt x="307" y="17947"/>
                  </a:lnTo>
                  <a:lnTo>
                    <a:pt x="264" y="17991"/>
                  </a:lnTo>
                  <a:lnTo>
                    <a:pt x="0" y="19132"/>
                  </a:lnTo>
                  <a:lnTo>
                    <a:pt x="0" y="19264"/>
                  </a:lnTo>
                  <a:lnTo>
                    <a:pt x="176" y="19658"/>
                  </a:lnTo>
                  <a:lnTo>
                    <a:pt x="220" y="19702"/>
                  </a:lnTo>
                  <a:lnTo>
                    <a:pt x="2721" y="22335"/>
                  </a:lnTo>
                  <a:lnTo>
                    <a:pt x="2765" y="22379"/>
                  </a:lnTo>
                  <a:lnTo>
                    <a:pt x="2853" y="22379"/>
                  </a:lnTo>
                  <a:lnTo>
                    <a:pt x="3642" y="22291"/>
                  </a:lnTo>
                  <a:lnTo>
                    <a:pt x="5968" y="21677"/>
                  </a:lnTo>
                  <a:lnTo>
                    <a:pt x="7065" y="21896"/>
                  </a:lnTo>
                  <a:lnTo>
                    <a:pt x="7197" y="21896"/>
                  </a:lnTo>
                  <a:lnTo>
                    <a:pt x="7241" y="21809"/>
                  </a:lnTo>
                  <a:lnTo>
                    <a:pt x="7284" y="21721"/>
                  </a:lnTo>
                  <a:lnTo>
                    <a:pt x="7241" y="21150"/>
                  </a:lnTo>
                  <a:lnTo>
                    <a:pt x="7241" y="21106"/>
                  </a:lnTo>
                  <a:lnTo>
                    <a:pt x="6933" y="20361"/>
                  </a:lnTo>
                  <a:lnTo>
                    <a:pt x="6714" y="17859"/>
                  </a:lnTo>
                  <a:lnTo>
                    <a:pt x="7592" y="16016"/>
                  </a:lnTo>
                  <a:lnTo>
                    <a:pt x="8645" y="13252"/>
                  </a:lnTo>
                  <a:lnTo>
                    <a:pt x="9303" y="12287"/>
                  </a:lnTo>
                  <a:lnTo>
                    <a:pt x="9347" y="12243"/>
                  </a:lnTo>
                  <a:lnTo>
                    <a:pt x="10663" y="7811"/>
                  </a:lnTo>
                  <a:lnTo>
                    <a:pt x="10663" y="7767"/>
                  </a:lnTo>
                  <a:lnTo>
                    <a:pt x="10751" y="5134"/>
                  </a:lnTo>
                  <a:lnTo>
                    <a:pt x="10707" y="5046"/>
                  </a:lnTo>
                  <a:lnTo>
                    <a:pt x="8645" y="1580"/>
                  </a:lnTo>
                  <a:lnTo>
                    <a:pt x="8601" y="1536"/>
                  </a:lnTo>
                  <a:lnTo>
                    <a:pt x="8557" y="1492"/>
                  </a:lnTo>
                  <a:lnTo>
                    <a:pt x="8425" y="1492"/>
                  </a:lnTo>
                  <a:lnTo>
                    <a:pt x="8338" y="1536"/>
                  </a:lnTo>
                  <a:lnTo>
                    <a:pt x="8338" y="1624"/>
                  </a:lnTo>
                  <a:lnTo>
                    <a:pt x="8338" y="1668"/>
                  </a:lnTo>
                  <a:lnTo>
                    <a:pt x="8338" y="1755"/>
                  </a:lnTo>
                  <a:lnTo>
                    <a:pt x="10400" y="5178"/>
                  </a:lnTo>
                  <a:lnTo>
                    <a:pt x="10312" y="7767"/>
                  </a:lnTo>
                  <a:lnTo>
                    <a:pt x="8996" y="12111"/>
                  </a:lnTo>
                  <a:lnTo>
                    <a:pt x="8338" y="13076"/>
                  </a:lnTo>
                  <a:lnTo>
                    <a:pt x="8338" y="13120"/>
                  </a:lnTo>
                  <a:lnTo>
                    <a:pt x="7241" y="15841"/>
                  </a:lnTo>
                  <a:lnTo>
                    <a:pt x="6363" y="17772"/>
                  </a:lnTo>
                  <a:lnTo>
                    <a:pt x="6363" y="17859"/>
                  </a:lnTo>
                  <a:lnTo>
                    <a:pt x="6582" y="20448"/>
                  </a:lnTo>
                  <a:lnTo>
                    <a:pt x="6582" y="20492"/>
                  </a:lnTo>
                  <a:lnTo>
                    <a:pt x="6890" y="21238"/>
                  </a:lnTo>
                  <a:lnTo>
                    <a:pt x="6933" y="21545"/>
                  </a:lnTo>
                  <a:lnTo>
                    <a:pt x="6012" y="21326"/>
                  </a:lnTo>
                  <a:lnTo>
                    <a:pt x="5924" y="21326"/>
                  </a:lnTo>
                  <a:lnTo>
                    <a:pt x="3555" y="21940"/>
                  </a:lnTo>
                  <a:lnTo>
                    <a:pt x="2896" y="22028"/>
                  </a:lnTo>
                  <a:lnTo>
                    <a:pt x="483" y="19483"/>
                  </a:lnTo>
                  <a:lnTo>
                    <a:pt x="351" y="19176"/>
                  </a:lnTo>
                  <a:lnTo>
                    <a:pt x="615" y="18123"/>
                  </a:lnTo>
                  <a:lnTo>
                    <a:pt x="2326" y="15621"/>
                  </a:lnTo>
                  <a:lnTo>
                    <a:pt x="2940" y="14305"/>
                  </a:lnTo>
                  <a:lnTo>
                    <a:pt x="2940" y="14261"/>
                  </a:lnTo>
                  <a:lnTo>
                    <a:pt x="3379" y="11277"/>
                  </a:lnTo>
                  <a:lnTo>
                    <a:pt x="3686" y="7811"/>
                  </a:lnTo>
                  <a:lnTo>
                    <a:pt x="3950" y="2106"/>
                  </a:lnTo>
                  <a:lnTo>
                    <a:pt x="4564" y="219"/>
                  </a:lnTo>
                  <a:lnTo>
                    <a:pt x="4564" y="176"/>
                  </a:lnTo>
                  <a:lnTo>
                    <a:pt x="4564" y="88"/>
                  </a:lnTo>
                  <a:lnTo>
                    <a:pt x="4520" y="44"/>
                  </a:lnTo>
                  <a:lnTo>
                    <a:pt x="447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0" name="Google Shape;1280;p54"/>
            <p:cNvSpPr/>
            <p:nvPr/>
          </p:nvSpPr>
          <p:spPr>
            <a:xfrm>
              <a:off x="4316800" y="908650"/>
              <a:ext cx="344500" cy="822775"/>
            </a:xfrm>
            <a:custGeom>
              <a:avLst/>
              <a:gdLst/>
              <a:ahLst/>
              <a:cxnLst/>
              <a:rect l="l" t="t" r="r" b="b"/>
              <a:pathLst>
                <a:path w="13780" h="32911" extrusionOk="0">
                  <a:moveTo>
                    <a:pt x="3423" y="1"/>
                  </a:moveTo>
                  <a:lnTo>
                    <a:pt x="3380" y="44"/>
                  </a:lnTo>
                  <a:lnTo>
                    <a:pt x="3336" y="132"/>
                  </a:lnTo>
                  <a:lnTo>
                    <a:pt x="3072" y="747"/>
                  </a:lnTo>
                  <a:lnTo>
                    <a:pt x="3072" y="878"/>
                  </a:lnTo>
                  <a:lnTo>
                    <a:pt x="3292" y="1405"/>
                  </a:lnTo>
                  <a:lnTo>
                    <a:pt x="4301" y="3687"/>
                  </a:lnTo>
                  <a:lnTo>
                    <a:pt x="4257" y="5573"/>
                  </a:lnTo>
                  <a:lnTo>
                    <a:pt x="4257" y="5617"/>
                  </a:lnTo>
                  <a:lnTo>
                    <a:pt x="4521" y="8382"/>
                  </a:lnTo>
                  <a:lnTo>
                    <a:pt x="4345" y="11278"/>
                  </a:lnTo>
                  <a:lnTo>
                    <a:pt x="3862" y="13955"/>
                  </a:lnTo>
                  <a:lnTo>
                    <a:pt x="3380" y="18123"/>
                  </a:lnTo>
                  <a:lnTo>
                    <a:pt x="3029" y="19571"/>
                  </a:lnTo>
                  <a:lnTo>
                    <a:pt x="1712" y="21458"/>
                  </a:lnTo>
                  <a:lnTo>
                    <a:pt x="1712" y="21502"/>
                  </a:lnTo>
                  <a:lnTo>
                    <a:pt x="264" y="24574"/>
                  </a:lnTo>
                  <a:lnTo>
                    <a:pt x="264" y="24617"/>
                  </a:lnTo>
                  <a:lnTo>
                    <a:pt x="1" y="25583"/>
                  </a:lnTo>
                  <a:lnTo>
                    <a:pt x="1" y="25627"/>
                  </a:lnTo>
                  <a:lnTo>
                    <a:pt x="45" y="25714"/>
                  </a:lnTo>
                  <a:lnTo>
                    <a:pt x="527" y="26285"/>
                  </a:lnTo>
                  <a:lnTo>
                    <a:pt x="571" y="26329"/>
                  </a:lnTo>
                  <a:lnTo>
                    <a:pt x="2634" y="27996"/>
                  </a:lnTo>
                  <a:lnTo>
                    <a:pt x="3994" y="29751"/>
                  </a:lnTo>
                  <a:lnTo>
                    <a:pt x="5135" y="31902"/>
                  </a:lnTo>
                  <a:lnTo>
                    <a:pt x="5179" y="31989"/>
                  </a:lnTo>
                  <a:lnTo>
                    <a:pt x="6495" y="32867"/>
                  </a:lnTo>
                  <a:lnTo>
                    <a:pt x="6583" y="32911"/>
                  </a:lnTo>
                  <a:lnTo>
                    <a:pt x="8031" y="32735"/>
                  </a:lnTo>
                  <a:lnTo>
                    <a:pt x="8119" y="32691"/>
                  </a:lnTo>
                  <a:lnTo>
                    <a:pt x="9040" y="32077"/>
                  </a:lnTo>
                  <a:lnTo>
                    <a:pt x="11190" y="30322"/>
                  </a:lnTo>
                  <a:lnTo>
                    <a:pt x="11234" y="30278"/>
                  </a:lnTo>
                  <a:lnTo>
                    <a:pt x="11849" y="29269"/>
                  </a:lnTo>
                  <a:lnTo>
                    <a:pt x="11892" y="29181"/>
                  </a:lnTo>
                  <a:lnTo>
                    <a:pt x="11892" y="28216"/>
                  </a:lnTo>
                  <a:lnTo>
                    <a:pt x="11892" y="28172"/>
                  </a:lnTo>
                  <a:lnTo>
                    <a:pt x="11673" y="26636"/>
                  </a:lnTo>
                  <a:lnTo>
                    <a:pt x="11629" y="26548"/>
                  </a:lnTo>
                  <a:lnTo>
                    <a:pt x="10488" y="25188"/>
                  </a:lnTo>
                  <a:lnTo>
                    <a:pt x="10357" y="24223"/>
                  </a:lnTo>
                  <a:lnTo>
                    <a:pt x="10620" y="23082"/>
                  </a:lnTo>
                  <a:lnTo>
                    <a:pt x="11015" y="21897"/>
                  </a:lnTo>
                  <a:lnTo>
                    <a:pt x="11454" y="20756"/>
                  </a:lnTo>
                  <a:lnTo>
                    <a:pt x="11892" y="19615"/>
                  </a:lnTo>
                  <a:lnTo>
                    <a:pt x="12287" y="18518"/>
                  </a:lnTo>
                  <a:lnTo>
                    <a:pt x="12726" y="17421"/>
                  </a:lnTo>
                  <a:lnTo>
                    <a:pt x="13077" y="16324"/>
                  </a:lnTo>
                  <a:lnTo>
                    <a:pt x="13384" y="15183"/>
                  </a:lnTo>
                  <a:lnTo>
                    <a:pt x="13648" y="14042"/>
                  </a:lnTo>
                  <a:lnTo>
                    <a:pt x="13692" y="13428"/>
                  </a:lnTo>
                  <a:lnTo>
                    <a:pt x="13779" y="12858"/>
                  </a:lnTo>
                  <a:lnTo>
                    <a:pt x="13779" y="12243"/>
                  </a:lnTo>
                  <a:lnTo>
                    <a:pt x="13779" y="11629"/>
                  </a:lnTo>
                  <a:lnTo>
                    <a:pt x="13735" y="11015"/>
                  </a:lnTo>
                  <a:lnTo>
                    <a:pt x="13648" y="10400"/>
                  </a:lnTo>
                  <a:lnTo>
                    <a:pt x="13604" y="10356"/>
                  </a:lnTo>
                  <a:lnTo>
                    <a:pt x="13560" y="10312"/>
                  </a:lnTo>
                  <a:lnTo>
                    <a:pt x="13516" y="10269"/>
                  </a:lnTo>
                  <a:lnTo>
                    <a:pt x="13428" y="10269"/>
                  </a:lnTo>
                  <a:lnTo>
                    <a:pt x="13384" y="10312"/>
                  </a:lnTo>
                  <a:lnTo>
                    <a:pt x="13340" y="10356"/>
                  </a:lnTo>
                  <a:lnTo>
                    <a:pt x="13297" y="10400"/>
                  </a:lnTo>
                  <a:lnTo>
                    <a:pt x="13297" y="10488"/>
                  </a:lnTo>
                  <a:lnTo>
                    <a:pt x="13384" y="11058"/>
                  </a:lnTo>
                  <a:lnTo>
                    <a:pt x="13428" y="11673"/>
                  </a:lnTo>
                  <a:lnTo>
                    <a:pt x="13428" y="12243"/>
                  </a:lnTo>
                  <a:lnTo>
                    <a:pt x="13428" y="12858"/>
                  </a:lnTo>
                  <a:lnTo>
                    <a:pt x="13340" y="13428"/>
                  </a:lnTo>
                  <a:lnTo>
                    <a:pt x="13297" y="13998"/>
                  </a:lnTo>
                  <a:lnTo>
                    <a:pt x="13033" y="15095"/>
                  </a:lnTo>
                  <a:lnTo>
                    <a:pt x="12726" y="16236"/>
                  </a:lnTo>
                  <a:lnTo>
                    <a:pt x="12375" y="17333"/>
                  </a:lnTo>
                  <a:lnTo>
                    <a:pt x="11541" y="19483"/>
                  </a:lnTo>
                  <a:lnTo>
                    <a:pt x="11103" y="20624"/>
                  </a:lnTo>
                  <a:lnTo>
                    <a:pt x="10664" y="21809"/>
                  </a:lnTo>
                  <a:lnTo>
                    <a:pt x="10269" y="22994"/>
                  </a:lnTo>
                  <a:lnTo>
                    <a:pt x="10006" y="24179"/>
                  </a:lnTo>
                  <a:lnTo>
                    <a:pt x="10006" y="24266"/>
                  </a:lnTo>
                  <a:lnTo>
                    <a:pt x="10137" y="25320"/>
                  </a:lnTo>
                  <a:lnTo>
                    <a:pt x="10181" y="25407"/>
                  </a:lnTo>
                  <a:lnTo>
                    <a:pt x="11322" y="26724"/>
                  </a:lnTo>
                  <a:lnTo>
                    <a:pt x="11541" y="28216"/>
                  </a:lnTo>
                  <a:lnTo>
                    <a:pt x="11541" y="29137"/>
                  </a:lnTo>
                  <a:lnTo>
                    <a:pt x="10971" y="30059"/>
                  </a:lnTo>
                  <a:lnTo>
                    <a:pt x="8821" y="31814"/>
                  </a:lnTo>
                  <a:lnTo>
                    <a:pt x="7943" y="32384"/>
                  </a:lnTo>
                  <a:lnTo>
                    <a:pt x="6627" y="32560"/>
                  </a:lnTo>
                  <a:lnTo>
                    <a:pt x="5398" y="31726"/>
                  </a:lnTo>
                  <a:lnTo>
                    <a:pt x="4301" y="29576"/>
                  </a:lnTo>
                  <a:lnTo>
                    <a:pt x="4301" y="29532"/>
                  </a:lnTo>
                  <a:lnTo>
                    <a:pt x="2897" y="27777"/>
                  </a:lnTo>
                  <a:lnTo>
                    <a:pt x="2897" y="27733"/>
                  </a:lnTo>
                  <a:lnTo>
                    <a:pt x="791" y="26066"/>
                  </a:lnTo>
                  <a:lnTo>
                    <a:pt x="396" y="25583"/>
                  </a:lnTo>
                  <a:lnTo>
                    <a:pt x="615" y="24705"/>
                  </a:lnTo>
                  <a:lnTo>
                    <a:pt x="2019" y="21634"/>
                  </a:lnTo>
                  <a:lnTo>
                    <a:pt x="3336" y="19747"/>
                  </a:lnTo>
                  <a:lnTo>
                    <a:pt x="3336" y="19659"/>
                  </a:lnTo>
                  <a:lnTo>
                    <a:pt x="3731" y="18211"/>
                  </a:lnTo>
                  <a:lnTo>
                    <a:pt x="3731" y="18167"/>
                  </a:lnTo>
                  <a:lnTo>
                    <a:pt x="4213" y="14042"/>
                  </a:lnTo>
                  <a:lnTo>
                    <a:pt x="4696" y="11322"/>
                  </a:lnTo>
                  <a:lnTo>
                    <a:pt x="4872" y="8382"/>
                  </a:lnTo>
                  <a:lnTo>
                    <a:pt x="4608" y="5573"/>
                  </a:lnTo>
                  <a:lnTo>
                    <a:pt x="4652" y="3687"/>
                  </a:lnTo>
                  <a:lnTo>
                    <a:pt x="4652" y="3599"/>
                  </a:lnTo>
                  <a:lnTo>
                    <a:pt x="3643" y="1273"/>
                  </a:lnTo>
                  <a:lnTo>
                    <a:pt x="3423" y="790"/>
                  </a:lnTo>
                  <a:lnTo>
                    <a:pt x="3643" y="220"/>
                  </a:lnTo>
                  <a:lnTo>
                    <a:pt x="3687" y="176"/>
                  </a:lnTo>
                  <a:lnTo>
                    <a:pt x="3643" y="88"/>
                  </a:lnTo>
                  <a:lnTo>
                    <a:pt x="3599" y="44"/>
                  </a:lnTo>
                  <a:lnTo>
                    <a:pt x="355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1" name="Google Shape;1281;p54"/>
            <p:cNvSpPr/>
            <p:nvPr/>
          </p:nvSpPr>
          <p:spPr>
            <a:xfrm>
              <a:off x="4111675" y="1612925"/>
              <a:ext cx="55975" cy="64750"/>
            </a:xfrm>
            <a:custGeom>
              <a:avLst/>
              <a:gdLst/>
              <a:ahLst/>
              <a:cxnLst/>
              <a:rect l="l" t="t" r="r" b="b"/>
              <a:pathLst>
                <a:path w="2239" h="2590" extrusionOk="0">
                  <a:moveTo>
                    <a:pt x="1273" y="352"/>
                  </a:moveTo>
                  <a:lnTo>
                    <a:pt x="1843" y="483"/>
                  </a:lnTo>
                  <a:lnTo>
                    <a:pt x="1317" y="1800"/>
                  </a:lnTo>
                  <a:lnTo>
                    <a:pt x="1009" y="2151"/>
                  </a:lnTo>
                  <a:lnTo>
                    <a:pt x="966" y="2063"/>
                  </a:lnTo>
                  <a:lnTo>
                    <a:pt x="351" y="659"/>
                  </a:lnTo>
                  <a:lnTo>
                    <a:pt x="395" y="571"/>
                  </a:lnTo>
                  <a:lnTo>
                    <a:pt x="1273" y="352"/>
                  </a:lnTo>
                  <a:close/>
                  <a:moveTo>
                    <a:pt x="1229" y="1"/>
                  </a:moveTo>
                  <a:lnTo>
                    <a:pt x="263" y="220"/>
                  </a:lnTo>
                  <a:lnTo>
                    <a:pt x="176" y="264"/>
                  </a:lnTo>
                  <a:lnTo>
                    <a:pt x="132" y="308"/>
                  </a:lnTo>
                  <a:lnTo>
                    <a:pt x="0" y="571"/>
                  </a:lnTo>
                  <a:lnTo>
                    <a:pt x="0" y="615"/>
                  </a:lnTo>
                  <a:lnTo>
                    <a:pt x="0" y="703"/>
                  </a:lnTo>
                  <a:lnTo>
                    <a:pt x="658" y="2195"/>
                  </a:lnTo>
                  <a:lnTo>
                    <a:pt x="658" y="2239"/>
                  </a:lnTo>
                  <a:lnTo>
                    <a:pt x="834" y="2502"/>
                  </a:lnTo>
                  <a:lnTo>
                    <a:pt x="878" y="2590"/>
                  </a:lnTo>
                  <a:lnTo>
                    <a:pt x="1053" y="2590"/>
                  </a:lnTo>
                  <a:lnTo>
                    <a:pt x="1097" y="2546"/>
                  </a:lnTo>
                  <a:lnTo>
                    <a:pt x="1624" y="2019"/>
                  </a:lnTo>
                  <a:lnTo>
                    <a:pt x="1624" y="1975"/>
                  </a:lnTo>
                  <a:lnTo>
                    <a:pt x="2238" y="396"/>
                  </a:lnTo>
                  <a:lnTo>
                    <a:pt x="2238" y="352"/>
                  </a:lnTo>
                  <a:lnTo>
                    <a:pt x="2238" y="264"/>
                  </a:lnTo>
                  <a:lnTo>
                    <a:pt x="2194" y="220"/>
                  </a:lnTo>
                  <a:lnTo>
                    <a:pt x="2106" y="176"/>
                  </a:lnTo>
                  <a:lnTo>
                    <a:pt x="131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2" name="Google Shape;1282;p54"/>
            <p:cNvSpPr/>
            <p:nvPr/>
          </p:nvSpPr>
          <p:spPr>
            <a:xfrm>
              <a:off x="2076700" y="1162050"/>
              <a:ext cx="490400" cy="941275"/>
            </a:xfrm>
            <a:custGeom>
              <a:avLst/>
              <a:gdLst/>
              <a:ahLst/>
              <a:cxnLst/>
              <a:rect l="l" t="t" r="r" b="b"/>
              <a:pathLst>
                <a:path w="19616" h="37651" extrusionOk="0">
                  <a:moveTo>
                    <a:pt x="19440" y="1"/>
                  </a:moveTo>
                  <a:lnTo>
                    <a:pt x="19352" y="45"/>
                  </a:lnTo>
                  <a:lnTo>
                    <a:pt x="19308" y="89"/>
                  </a:lnTo>
                  <a:lnTo>
                    <a:pt x="19264" y="133"/>
                  </a:lnTo>
                  <a:lnTo>
                    <a:pt x="18782" y="1844"/>
                  </a:lnTo>
                  <a:lnTo>
                    <a:pt x="16939" y="5267"/>
                  </a:lnTo>
                  <a:lnTo>
                    <a:pt x="14569" y="10181"/>
                  </a:lnTo>
                  <a:lnTo>
                    <a:pt x="14043" y="11980"/>
                  </a:lnTo>
                  <a:lnTo>
                    <a:pt x="14043" y="12024"/>
                  </a:lnTo>
                  <a:lnTo>
                    <a:pt x="13735" y="16983"/>
                  </a:lnTo>
                  <a:lnTo>
                    <a:pt x="12726" y="19089"/>
                  </a:lnTo>
                  <a:lnTo>
                    <a:pt x="10137" y="23389"/>
                  </a:lnTo>
                  <a:lnTo>
                    <a:pt x="6846" y="28743"/>
                  </a:lnTo>
                  <a:lnTo>
                    <a:pt x="6802" y="28786"/>
                  </a:lnTo>
                  <a:lnTo>
                    <a:pt x="5354" y="34228"/>
                  </a:lnTo>
                  <a:lnTo>
                    <a:pt x="4652" y="35544"/>
                  </a:lnTo>
                  <a:lnTo>
                    <a:pt x="3862" y="35807"/>
                  </a:lnTo>
                  <a:lnTo>
                    <a:pt x="1405" y="35939"/>
                  </a:lnTo>
                  <a:lnTo>
                    <a:pt x="1361" y="35939"/>
                  </a:lnTo>
                  <a:lnTo>
                    <a:pt x="659" y="36158"/>
                  </a:lnTo>
                  <a:lnTo>
                    <a:pt x="571" y="36202"/>
                  </a:lnTo>
                  <a:lnTo>
                    <a:pt x="527" y="36246"/>
                  </a:lnTo>
                  <a:lnTo>
                    <a:pt x="45" y="37431"/>
                  </a:lnTo>
                  <a:lnTo>
                    <a:pt x="1" y="37475"/>
                  </a:lnTo>
                  <a:lnTo>
                    <a:pt x="45" y="37563"/>
                  </a:lnTo>
                  <a:lnTo>
                    <a:pt x="45" y="37606"/>
                  </a:lnTo>
                  <a:lnTo>
                    <a:pt x="132" y="37650"/>
                  </a:lnTo>
                  <a:lnTo>
                    <a:pt x="264" y="37650"/>
                  </a:lnTo>
                  <a:lnTo>
                    <a:pt x="352" y="37563"/>
                  </a:lnTo>
                  <a:lnTo>
                    <a:pt x="834" y="36466"/>
                  </a:lnTo>
                  <a:lnTo>
                    <a:pt x="1449" y="36290"/>
                  </a:lnTo>
                  <a:lnTo>
                    <a:pt x="3906" y="36158"/>
                  </a:lnTo>
                  <a:lnTo>
                    <a:pt x="3950" y="36158"/>
                  </a:lnTo>
                  <a:lnTo>
                    <a:pt x="4828" y="35851"/>
                  </a:lnTo>
                  <a:lnTo>
                    <a:pt x="4915" y="35763"/>
                  </a:lnTo>
                  <a:lnTo>
                    <a:pt x="5661" y="34359"/>
                  </a:lnTo>
                  <a:lnTo>
                    <a:pt x="7153" y="28918"/>
                  </a:lnTo>
                  <a:lnTo>
                    <a:pt x="10444" y="23565"/>
                  </a:lnTo>
                  <a:lnTo>
                    <a:pt x="13033" y="19264"/>
                  </a:lnTo>
                  <a:lnTo>
                    <a:pt x="14086" y="17114"/>
                  </a:lnTo>
                  <a:lnTo>
                    <a:pt x="14086" y="17027"/>
                  </a:lnTo>
                  <a:lnTo>
                    <a:pt x="14394" y="12068"/>
                  </a:lnTo>
                  <a:lnTo>
                    <a:pt x="14876" y="10313"/>
                  </a:lnTo>
                  <a:lnTo>
                    <a:pt x="17246" y="5398"/>
                  </a:lnTo>
                  <a:lnTo>
                    <a:pt x="19133" y="1976"/>
                  </a:lnTo>
                  <a:lnTo>
                    <a:pt x="19133" y="1932"/>
                  </a:lnTo>
                  <a:lnTo>
                    <a:pt x="19615" y="220"/>
                  </a:lnTo>
                  <a:lnTo>
                    <a:pt x="19615" y="176"/>
                  </a:lnTo>
                  <a:lnTo>
                    <a:pt x="19615" y="89"/>
                  </a:lnTo>
                  <a:lnTo>
                    <a:pt x="19571" y="45"/>
                  </a:lnTo>
                  <a:lnTo>
                    <a:pt x="1948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3" name="Google Shape;1283;p54"/>
            <p:cNvSpPr/>
            <p:nvPr/>
          </p:nvSpPr>
          <p:spPr>
            <a:xfrm>
              <a:off x="1913250" y="1401200"/>
              <a:ext cx="382875" cy="744900"/>
            </a:xfrm>
            <a:custGeom>
              <a:avLst/>
              <a:gdLst/>
              <a:ahLst/>
              <a:cxnLst/>
              <a:rect l="l" t="t" r="r" b="b"/>
              <a:pathLst>
                <a:path w="15315" h="29796" extrusionOk="0">
                  <a:moveTo>
                    <a:pt x="15008" y="1"/>
                  </a:moveTo>
                  <a:lnTo>
                    <a:pt x="14964" y="89"/>
                  </a:lnTo>
                  <a:lnTo>
                    <a:pt x="14964" y="133"/>
                  </a:lnTo>
                  <a:lnTo>
                    <a:pt x="14613" y="3029"/>
                  </a:lnTo>
                  <a:lnTo>
                    <a:pt x="13867" y="6320"/>
                  </a:lnTo>
                  <a:lnTo>
                    <a:pt x="12945" y="8075"/>
                  </a:lnTo>
                  <a:lnTo>
                    <a:pt x="11058" y="11146"/>
                  </a:lnTo>
                  <a:lnTo>
                    <a:pt x="9215" y="14350"/>
                  </a:lnTo>
                  <a:lnTo>
                    <a:pt x="9215" y="14394"/>
                  </a:lnTo>
                  <a:lnTo>
                    <a:pt x="8250" y="17377"/>
                  </a:lnTo>
                  <a:lnTo>
                    <a:pt x="7416" y="18869"/>
                  </a:lnTo>
                  <a:lnTo>
                    <a:pt x="5573" y="21678"/>
                  </a:lnTo>
                  <a:lnTo>
                    <a:pt x="4696" y="22599"/>
                  </a:lnTo>
                  <a:lnTo>
                    <a:pt x="2853" y="23477"/>
                  </a:lnTo>
                  <a:lnTo>
                    <a:pt x="2809" y="23521"/>
                  </a:lnTo>
                  <a:lnTo>
                    <a:pt x="1800" y="24837"/>
                  </a:lnTo>
                  <a:lnTo>
                    <a:pt x="1756" y="24881"/>
                  </a:lnTo>
                  <a:lnTo>
                    <a:pt x="703" y="27382"/>
                  </a:lnTo>
                  <a:lnTo>
                    <a:pt x="1" y="29576"/>
                  </a:lnTo>
                  <a:lnTo>
                    <a:pt x="1" y="29664"/>
                  </a:lnTo>
                  <a:lnTo>
                    <a:pt x="1" y="29708"/>
                  </a:lnTo>
                  <a:lnTo>
                    <a:pt x="44" y="29752"/>
                  </a:lnTo>
                  <a:lnTo>
                    <a:pt x="132" y="29796"/>
                  </a:lnTo>
                  <a:lnTo>
                    <a:pt x="264" y="29796"/>
                  </a:lnTo>
                  <a:lnTo>
                    <a:pt x="352" y="29708"/>
                  </a:lnTo>
                  <a:lnTo>
                    <a:pt x="1010" y="27514"/>
                  </a:lnTo>
                  <a:lnTo>
                    <a:pt x="2063" y="25057"/>
                  </a:lnTo>
                  <a:lnTo>
                    <a:pt x="3072" y="23784"/>
                  </a:lnTo>
                  <a:lnTo>
                    <a:pt x="4871" y="22906"/>
                  </a:lnTo>
                  <a:lnTo>
                    <a:pt x="4915" y="22863"/>
                  </a:lnTo>
                  <a:lnTo>
                    <a:pt x="5837" y="21897"/>
                  </a:lnTo>
                  <a:lnTo>
                    <a:pt x="7724" y="19045"/>
                  </a:lnTo>
                  <a:lnTo>
                    <a:pt x="8557" y="17509"/>
                  </a:lnTo>
                  <a:lnTo>
                    <a:pt x="9523" y="14525"/>
                  </a:lnTo>
                  <a:lnTo>
                    <a:pt x="11322" y="11322"/>
                  </a:lnTo>
                  <a:lnTo>
                    <a:pt x="13209" y="8250"/>
                  </a:lnTo>
                  <a:lnTo>
                    <a:pt x="14218" y="6495"/>
                  </a:lnTo>
                  <a:lnTo>
                    <a:pt x="14218" y="6451"/>
                  </a:lnTo>
                  <a:lnTo>
                    <a:pt x="14964" y="3116"/>
                  </a:lnTo>
                  <a:lnTo>
                    <a:pt x="14964" y="3072"/>
                  </a:lnTo>
                  <a:lnTo>
                    <a:pt x="15315" y="176"/>
                  </a:lnTo>
                  <a:lnTo>
                    <a:pt x="15271" y="89"/>
                  </a:lnTo>
                  <a:lnTo>
                    <a:pt x="15271" y="45"/>
                  </a:lnTo>
                  <a:lnTo>
                    <a:pt x="1522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4" name="Google Shape;1284;p54"/>
            <p:cNvSpPr/>
            <p:nvPr/>
          </p:nvSpPr>
          <p:spPr>
            <a:xfrm>
              <a:off x="1927525" y="1297000"/>
              <a:ext cx="446500" cy="875425"/>
            </a:xfrm>
            <a:custGeom>
              <a:avLst/>
              <a:gdLst/>
              <a:ahLst/>
              <a:cxnLst/>
              <a:rect l="l" t="t" r="r" b="b"/>
              <a:pathLst>
                <a:path w="17860" h="35017" extrusionOk="0">
                  <a:moveTo>
                    <a:pt x="17596" y="0"/>
                  </a:moveTo>
                  <a:lnTo>
                    <a:pt x="17552" y="44"/>
                  </a:lnTo>
                  <a:lnTo>
                    <a:pt x="17508" y="132"/>
                  </a:lnTo>
                  <a:lnTo>
                    <a:pt x="15753" y="3862"/>
                  </a:lnTo>
                  <a:lnTo>
                    <a:pt x="15753" y="3906"/>
                  </a:lnTo>
                  <a:lnTo>
                    <a:pt x="15490" y="5485"/>
                  </a:lnTo>
                  <a:lnTo>
                    <a:pt x="15183" y="7855"/>
                  </a:lnTo>
                  <a:lnTo>
                    <a:pt x="14744" y="10268"/>
                  </a:lnTo>
                  <a:lnTo>
                    <a:pt x="13822" y="12199"/>
                  </a:lnTo>
                  <a:lnTo>
                    <a:pt x="11716" y="15709"/>
                  </a:lnTo>
                  <a:lnTo>
                    <a:pt x="9741" y="18913"/>
                  </a:lnTo>
                  <a:lnTo>
                    <a:pt x="8996" y="21107"/>
                  </a:lnTo>
                  <a:lnTo>
                    <a:pt x="7986" y="24485"/>
                  </a:lnTo>
                  <a:lnTo>
                    <a:pt x="6538" y="26899"/>
                  </a:lnTo>
                  <a:lnTo>
                    <a:pt x="5748" y="27469"/>
                  </a:lnTo>
                  <a:lnTo>
                    <a:pt x="3423" y="28215"/>
                  </a:lnTo>
                  <a:lnTo>
                    <a:pt x="3379" y="28259"/>
                  </a:lnTo>
                  <a:lnTo>
                    <a:pt x="2764" y="28742"/>
                  </a:lnTo>
                  <a:lnTo>
                    <a:pt x="2721" y="28786"/>
                  </a:lnTo>
                  <a:lnTo>
                    <a:pt x="1887" y="30146"/>
                  </a:lnTo>
                  <a:lnTo>
                    <a:pt x="1843" y="30146"/>
                  </a:lnTo>
                  <a:lnTo>
                    <a:pt x="834" y="32998"/>
                  </a:lnTo>
                  <a:lnTo>
                    <a:pt x="0" y="34797"/>
                  </a:lnTo>
                  <a:lnTo>
                    <a:pt x="0" y="34841"/>
                  </a:lnTo>
                  <a:lnTo>
                    <a:pt x="0" y="34929"/>
                  </a:lnTo>
                  <a:lnTo>
                    <a:pt x="44" y="34973"/>
                  </a:lnTo>
                  <a:lnTo>
                    <a:pt x="88" y="35017"/>
                  </a:lnTo>
                  <a:lnTo>
                    <a:pt x="263" y="35017"/>
                  </a:lnTo>
                  <a:lnTo>
                    <a:pt x="307" y="34929"/>
                  </a:lnTo>
                  <a:lnTo>
                    <a:pt x="1141" y="33130"/>
                  </a:lnTo>
                  <a:lnTo>
                    <a:pt x="2194" y="30278"/>
                  </a:lnTo>
                  <a:lnTo>
                    <a:pt x="2984" y="29005"/>
                  </a:lnTo>
                  <a:lnTo>
                    <a:pt x="3554" y="28566"/>
                  </a:lnTo>
                  <a:lnTo>
                    <a:pt x="5880" y="27776"/>
                  </a:lnTo>
                  <a:lnTo>
                    <a:pt x="5924" y="27733"/>
                  </a:lnTo>
                  <a:lnTo>
                    <a:pt x="6758" y="27162"/>
                  </a:lnTo>
                  <a:lnTo>
                    <a:pt x="6801" y="27118"/>
                  </a:lnTo>
                  <a:lnTo>
                    <a:pt x="8293" y="24661"/>
                  </a:lnTo>
                  <a:lnTo>
                    <a:pt x="8337" y="24617"/>
                  </a:lnTo>
                  <a:lnTo>
                    <a:pt x="9347" y="21238"/>
                  </a:lnTo>
                  <a:lnTo>
                    <a:pt x="10049" y="19044"/>
                  </a:lnTo>
                  <a:lnTo>
                    <a:pt x="11979" y="15885"/>
                  </a:lnTo>
                  <a:lnTo>
                    <a:pt x="14130" y="12374"/>
                  </a:lnTo>
                  <a:lnTo>
                    <a:pt x="15095" y="10400"/>
                  </a:lnTo>
                  <a:lnTo>
                    <a:pt x="15095" y="10356"/>
                  </a:lnTo>
                  <a:lnTo>
                    <a:pt x="15534" y="7943"/>
                  </a:lnTo>
                  <a:lnTo>
                    <a:pt x="15797" y="5529"/>
                  </a:lnTo>
                  <a:lnTo>
                    <a:pt x="16104" y="3993"/>
                  </a:lnTo>
                  <a:lnTo>
                    <a:pt x="17816" y="264"/>
                  </a:lnTo>
                  <a:lnTo>
                    <a:pt x="17859" y="176"/>
                  </a:lnTo>
                  <a:lnTo>
                    <a:pt x="17859" y="132"/>
                  </a:lnTo>
                  <a:lnTo>
                    <a:pt x="17816" y="88"/>
                  </a:lnTo>
                  <a:lnTo>
                    <a:pt x="17772" y="44"/>
                  </a:lnTo>
                  <a:lnTo>
                    <a:pt x="1768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5" name="Google Shape;1285;p54"/>
            <p:cNvSpPr/>
            <p:nvPr/>
          </p:nvSpPr>
          <p:spPr>
            <a:xfrm>
              <a:off x="1977975" y="1250925"/>
              <a:ext cx="449800" cy="917125"/>
            </a:xfrm>
            <a:custGeom>
              <a:avLst/>
              <a:gdLst/>
              <a:ahLst/>
              <a:cxnLst/>
              <a:rect l="l" t="t" r="r" b="b"/>
              <a:pathLst>
                <a:path w="17992" h="36685" extrusionOk="0">
                  <a:moveTo>
                    <a:pt x="17772" y="0"/>
                  </a:moveTo>
                  <a:lnTo>
                    <a:pt x="17684" y="44"/>
                  </a:lnTo>
                  <a:lnTo>
                    <a:pt x="17640" y="88"/>
                  </a:lnTo>
                  <a:lnTo>
                    <a:pt x="16412" y="2896"/>
                  </a:lnTo>
                  <a:lnTo>
                    <a:pt x="14964" y="5924"/>
                  </a:lnTo>
                  <a:lnTo>
                    <a:pt x="14920" y="5968"/>
                  </a:lnTo>
                  <a:lnTo>
                    <a:pt x="14569" y="7943"/>
                  </a:lnTo>
                  <a:lnTo>
                    <a:pt x="14393" y="10400"/>
                  </a:lnTo>
                  <a:lnTo>
                    <a:pt x="13911" y="12638"/>
                  </a:lnTo>
                  <a:lnTo>
                    <a:pt x="12726" y="14920"/>
                  </a:lnTo>
                  <a:lnTo>
                    <a:pt x="8821" y="21238"/>
                  </a:lnTo>
                  <a:lnTo>
                    <a:pt x="8075" y="22994"/>
                  </a:lnTo>
                  <a:lnTo>
                    <a:pt x="8075" y="23037"/>
                  </a:lnTo>
                  <a:lnTo>
                    <a:pt x="7285" y="26241"/>
                  </a:lnTo>
                  <a:lnTo>
                    <a:pt x="6407" y="29137"/>
                  </a:lnTo>
                  <a:lnTo>
                    <a:pt x="5837" y="29839"/>
                  </a:lnTo>
                  <a:lnTo>
                    <a:pt x="2458" y="30629"/>
                  </a:lnTo>
                  <a:lnTo>
                    <a:pt x="2414" y="30629"/>
                  </a:lnTo>
                  <a:lnTo>
                    <a:pt x="1756" y="31111"/>
                  </a:lnTo>
                  <a:lnTo>
                    <a:pt x="1712" y="31155"/>
                  </a:lnTo>
                  <a:lnTo>
                    <a:pt x="966" y="32252"/>
                  </a:lnTo>
                  <a:lnTo>
                    <a:pt x="966" y="32296"/>
                  </a:lnTo>
                  <a:lnTo>
                    <a:pt x="1" y="35368"/>
                  </a:lnTo>
                  <a:lnTo>
                    <a:pt x="1" y="35456"/>
                  </a:lnTo>
                  <a:lnTo>
                    <a:pt x="44" y="36553"/>
                  </a:lnTo>
                  <a:lnTo>
                    <a:pt x="132" y="36640"/>
                  </a:lnTo>
                  <a:lnTo>
                    <a:pt x="220" y="36684"/>
                  </a:lnTo>
                  <a:lnTo>
                    <a:pt x="308" y="36684"/>
                  </a:lnTo>
                  <a:lnTo>
                    <a:pt x="352" y="36640"/>
                  </a:lnTo>
                  <a:lnTo>
                    <a:pt x="395" y="36596"/>
                  </a:lnTo>
                  <a:lnTo>
                    <a:pt x="395" y="36509"/>
                  </a:lnTo>
                  <a:lnTo>
                    <a:pt x="352" y="35456"/>
                  </a:lnTo>
                  <a:lnTo>
                    <a:pt x="1273" y="32428"/>
                  </a:lnTo>
                  <a:lnTo>
                    <a:pt x="1975" y="31375"/>
                  </a:lnTo>
                  <a:lnTo>
                    <a:pt x="2589" y="30936"/>
                  </a:lnTo>
                  <a:lnTo>
                    <a:pt x="5968" y="30190"/>
                  </a:lnTo>
                  <a:lnTo>
                    <a:pt x="6056" y="30102"/>
                  </a:lnTo>
                  <a:lnTo>
                    <a:pt x="6714" y="29356"/>
                  </a:lnTo>
                  <a:lnTo>
                    <a:pt x="6758" y="29312"/>
                  </a:lnTo>
                  <a:lnTo>
                    <a:pt x="7636" y="26328"/>
                  </a:lnTo>
                  <a:lnTo>
                    <a:pt x="8426" y="23125"/>
                  </a:lnTo>
                  <a:lnTo>
                    <a:pt x="9128" y="21414"/>
                  </a:lnTo>
                  <a:lnTo>
                    <a:pt x="13033" y="15095"/>
                  </a:lnTo>
                  <a:lnTo>
                    <a:pt x="14262" y="12769"/>
                  </a:lnTo>
                  <a:lnTo>
                    <a:pt x="14262" y="12726"/>
                  </a:lnTo>
                  <a:lnTo>
                    <a:pt x="14700" y="10444"/>
                  </a:lnTo>
                  <a:lnTo>
                    <a:pt x="14744" y="10444"/>
                  </a:lnTo>
                  <a:lnTo>
                    <a:pt x="14920" y="7986"/>
                  </a:lnTo>
                  <a:lnTo>
                    <a:pt x="15271" y="6056"/>
                  </a:lnTo>
                  <a:lnTo>
                    <a:pt x="16719" y="3028"/>
                  </a:lnTo>
                  <a:lnTo>
                    <a:pt x="17992" y="264"/>
                  </a:lnTo>
                  <a:lnTo>
                    <a:pt x="17992" y="176"/>
                  </a:lnTo>
                  <a:lnTo>
                    <a:pt x="17992" y="132"/>
                  </a:lnTo>
                  <a:lnTo>
                    <a:pt x="17948" y="44"/>
                  </a:lnTo>
                  <a:lnTo>
                    <a:pt x="1790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6" name="Google Shape;1286;p54"/>
            <p:cNvSpPr/>
            <p:nvPr/>
          </p:nvSpPr>
          <p:spPr>
            <a:xfrm>
              <a:off x="2010875" y="1153275"/>
              <a:ext cx="468450" cy="980750"/>
            </a:xfrm>
            <a:custGeom>
              <a:avLst/>
              <a:gdLst/>
              <a:ahLst/>
              <a:cxnLst/>
              <a:rect l="l" t="t" r="r" b="b"/>
              <a:pathLst>
                <a:path w="18738" h="39230" extrusionOk="0">
                  <a:moveTo>
                    <a:pt x="18475" y="1"/>
                  </a:moveTo>
                  <a:lnTo>
                    <a:pt x="18431" y="45"/>
                  </a:lnTo>
                  <a:lnTo>
                    <a:pt x="18387" y="89"/>
                  </a:lnTo>
                  <a:lnTo>
                    <a:pt x="18387" y="176"/>
                  </a:lnTo>
                  <a:lnTo>
                    <a:pt x="18036" y="3424"/>
                  </a:lnTo>
                  <a:lnTo>
                    <a:pt x="16588" y="6407"/>
                  </a:lnTo>
                  <a:lnTo>
                    <a:pt x="14833" y="10050"/>
                  </a:lnTo>
                  <a:lnTo>
                    <a:pt x="14438" y="11410"/>
                  </a:lnTo>
                  <a:lnTo>
                    <a:pt x="14438" y="11454"/>
                  </a:lnTo>
                  <a:lnTo>
                    <a:pt x="14218" y="14920"/>
                  </a:lnTo>
                  <a:lnTo>
                    <a:pt x="13736" y="17070"/>
                  </a:lnTo>
                  <a:lnTo>
                    <a:pt x="12331" y="19703"/>
                  </a:lnTo>
                  <a:lnTo>
                    <a:pt x="10269" y="23038"/>
                  </a:lnTo>
                  <a:lnTo>
                    <a:pt x="8250" y="26329"/>
                  </a:lnTo>
                  <a:lnTo>
                    <a:pt x="7548" y="28128"/>
                  </a:lnTo>
                  <a:lnTo>
                    <a:pt x="7505" y="28128"/>
                  </a:lnTo>
                  <a:lnTo>
                    <a:pt x="6715" y="31683"/>
                  </a:lnTo>
                  <a:lnTo>
                    <a:pt x="5925" y="34579"/>
                  </a:lnTo>
                  <a:lnTo>
                    <a:pt x="3204" y="34886"/>
                  </a:lnTo>
                  <a:lnTo>
                    <a:pt x="3160" y="34930"/>
                  </a:lnTo>
                  <a:lnTo>
                    <a:pt x="1493" y="35500"/>
                  </a:lnTo>
                  <a:lnTo>
                    <a:pt x="1405" y="35544"/>
                  </a:lnTo>
                  <a:lnTo>
                    <a:pt x="791" y="36422"/>
                  </a:lnTo>
                  <a:lnTo>
                    <a:pt x="747" y="36422"/>
                  </a:lnTo>
                  <a:lnTo>
                    <a:pt x="45" y="38265"/>
                  </a:lnTo>
                  <a:lnTo>
                    <a:pt x="45" y="38352"/>
                  </a:lnTo>
                  <a:lnTo>
                    <a:pt x="1" y="39054"/>
                  </a:lnTo>
                  <a:lnTo>
                    <a:pt x="1" y="39142"/>
                  </a:lnTo>
                  <a:lnTo>
                    <a:pt x="45" y="39186"/>
                  </a:lnTo>
                  <a:lnTo>
                    <a:pt x="89" y="39230"/>
                  </a:lnTo>
                  <a:lnTo>
                    <a:pt x="176" y="39230"/>
                  </a:lnTo>
                  <a:lnTo>
                    <a:pt x="308" y="39186"/>
                  </a:lnTo>
                  <a:lnTo>
                    <a:pt x="352" y="39098"/>
                  </a:lnTo>
                  <a:lnTo>
                    <a:pt x="396" y="38396"/>
                  </a:lnTo>
                  <a:lnTo>
                    <a:pt x="1054" y="36597"/>
                  </a:lnTo>
                  <a:lnTo>
                    <a:pt x="1668" y="35807"/>
                  </a:lnTo>
                  <a:lnTo>
                    <a:pt x="3248" y="35237"/>
                  </a:lnTo>
                  <a:lnTo>
                    <a:pt x="6100" y="34886"/>
                  </a:lnTo>
                  <a:lnTo>
                    <a:pt x="6188" y="34842"/>
                  </a:lnTo>
                  <a:lnTo>
                    <a:pt x="6232" y="34754"/>
                  </a:lnTo>
                  <a:lnTo>
                    <a:pt x="7066" y="31770"/>
                  </a:lnTo>
                  <a:lnTo>
                    <a:pt x="7856" y="28216"/>
                  </a:lnTo>
                  <a:lnTo>
                    <a:pt x="8558" y="26461"/>
                  </a:lnTo>
                  <a:lnTo>
                    <a:pt x="10532" y="23214"/>
                  </a:lnTo>
                  <a:lnTo>
                    <a:pt x="12639" y="19879"/>
                  </a:lnTo>
                  <a:lnTo>
                    <a:pt x="14043" y="17202"/>
                  </a:lnTo>
                  <a:lnTo>
                    <a:pt x="14087" y="17158"/>
                  </a:lnTo>
                  <a:lnTo>
                    <a:pt x="14569" y="15008"/>
                  </a:lnTo>
                  <a:lnTo>
                    <a:pt x="14569" y="14964"/>
                  </a:lnTo>
                  <a:lnTo>
                    <a:pt x="14789" y="11498"/>
                  </a:lnTo>
                  <a:lnTo>
                    <a:pt x="15140" y="10181"/>
                  </a:lnTo>
                  <a:lnTo>
                    <a:pt x="16895" y="6583"/>
                  </a:lnTo>
                  <a:lnTo>
                    <a:pt x="18343" y="3555"/>
                  </a:lnTo>
                  <a:lnTo>
                    <a:pt x="18387" y="3511"/>
                  </a:lnTo>
                  <a:lnTo>
                    <a:pt x="18738" y="220"/>
                  </a:lnTo>
                  <a:lnTo>
                    <a:pt x="18738" y="133"/>
                  </a:lnTo>
                  <a:lnTo>
                    <a:pt x="18694" y="89"/>
                  </a:lnTo>
                  <a:lnTo>
                    <a:pt x="18650" y="45"/>
                  </a:lnTo>
                  <a:lnTo>
                    <a:pt x="1856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7" name="Google Shape;1287;p54"/>
            <p:cNvSpPr/>
            <p:nvPr/>
          </p:nvSpPr>
          <p:spPr>
            <a:xfrm>
              <a:off x="1860600" y="1609650"/>
              <a:ext cx="307175" cy="510125"/>
            </a:xfrm>
            <a:custGeom>
              <a:avLst/>
              <a:gdLst/>
              <a:ahLst/>
              <a:cxnLst/>
              <a:rect l="l" t="t" r="r" b="b"/>
              <a:pathLst>
                <a:path w="12287" h="20405" extrusionOk="0">
                  <a:moveTo>
                    <a:pt x="12067" y="0"/>
                  </a:moveTo>
                  <a:lnTo>
                    <a:pt x="12024" y="44"/>
                  </a:lnTo>
                  <a:lnTo>
                    <a:pt x="11980" y="88"/>
                  </a:lnTo>
                  <a:lnTo>
                    <a:pt x="8469" y="5529"/>
                  </a:lnTo>
                  <a:lnTo>
                    <a:pt x="6363" y="8425"/>
                  </a:lnTo>
                  <a:lnTo>
                    <a:pt x="4608" y="11365"/>
                  </a:lnTo>
                  <a:lnTo>
                    <a:pt x="2721" y="13998"/>
                  </a:lnTo>
                  <a:lnTo>
                    <a:pt x="2721" y="14042"/>
                  </a:lnTo>
                  <a:lnTo>
                    <a:pt x="1273" y="16806"/>
                  </a:lnTo>
                  <a:lnTo>
                    <a:pt x="1273" y="16850"/>
                  </a:lnTo>
                  <a:lnTo>
                    <a:pt x="0" y="20141"/>
                  </a:lnTo>
                  <a:lnTo>
                    <a:pt x="0" y="20229"/>
                  </a:lnTo>
                  <a:lnTo>
                    <a:pt x="0" y="20273"/>
                  </a:lnTo>
                  <a:lnTo>
                    <a:pt x="44" y="20361"/>
                  </a:lnTo>
                  <a:lnTo>
                    <a:pt x="88" y="20404"/>
                  </a:lnTo>
                  <a:lnTo>
                    <a:pt x="176" y="20404"/>
                  </a:lnTo>
                  <a:lnTo>
                    <a:pt x="264" y="20361"/>
                  </a:lnTo>
                  <a:lnTo>
                    <a:pt x="307" y="20273"/>
                  </a:lnTo>
                  <a:lnTo>
                    <a:pt x="1580" y="16982"/>
                  </a:lnTo>
                  <a:lnTo>
                    <a:pt x="3028" y="14173"/>
                  </a:lnTo>
                  <a:lnTo>
                    <a:pt x="4915" y="11541"/>
                  </a:lnTo>
                  <a:lnTo>
                    <a:pt x="6670" y="8645"/>
                  </a:lnTo>
                  <a:lnTo>
                    <a:pt x="8776" y="5705"/>
                  </a:lnTo>
                  <a:lnTo>
                    <a:pt x="12243" y="263"/>
                  </a:lnTo>
                  <a:lnTo>
                    <a:pt x="12287" y="176"/>
                  </a:lnTo>
                  <a:lnTo>
                    <a:pt x="12287" y="132"/>
                  </a:lnTo>
                  <a:lnTo>
                    <a:pt x="12243" y="88"/>
                  </a:lnTo>
                  <a:lnTo>
                    <a:pt x="12199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8" name="Google Shape;1288;p54"/>
            <p:cNvSpPr/>
            <p:nvPr/>
          </p:nvSpPr>
          <p:spPr>
            <a:xfrm>
              <a:off x="3805600" y="1948625"/>
              <a:ext cx="105350" cy="186500"/>
            </a:xfrm>
            <a:custGeom>
              <a:avLst/>
              <a:gdLst/>
              <a:ahLst/>
              <a:cxnLst/>
              <a:rect l="l" t="t" r="r" b="b"/>
              <a:pathLst>
                <a:path w="4214" h="7460" extrusionOk="0">
                  <a:moveTo>
                    <a:pt x="1317" y="483"/>
                  </a:moveTo>
                  <a:lnTo>
                    <a:pt x="3599" y="4037"/>
                  </a:lnTo>
                  <a:lnTo>
                    <a:pt x="3818" y="4695"/>
                  </a:lnTo>
                  <a:lnTo>
                    <a:pt x="3511" y="6758"/>
                  </a:lnTo>
                  <a:lnTo>
                    <a:pt x="2809" y="7109"/>
                  </a:lnTo>
                  <a:lnTo>
                    <a:pt x="2238" y="6802"/>
                  </a:lnTo>
                  <a:lnTo>
                    <a:pt x="1273" y="5705"/>
                  </a:lnTo>
                  <a:lnTo>
                    <a:pt x="395" y="3993"/>
                  </a:lnTo>
                  <a:lnTo>
                    <a:pt x="352" y="2238"/>
                  </a:lnTo>
                  <a:lnTo>
                    <a:pt x="1185" y="702"/>
                  </a:lnTo>
                  <a:lnTo>
                    <a:pt x="1317" y="483"/>
                  </a:lnTo>
                  <a:close/>
                  <a:moveTo>
                    <a:pt x="1273" y="0"/>
                  </a:moveTo>
                  <a:lnTo>
                    <a:pt x="1185" y="88"/>
                  </a:lnTo>
                  <a:lnTo>
                    <a:pt x="878" y="483"/>
                  </a:lnTo>
                  <a:lnTo>
                    <a:pt x="878" y="527"/>
                  </a:lnTo>
                  <a:lnTo>
                    <a:pt x="0" y="2150"/>
                  </a:lnTo>
                  <a:lnTo>
                    <a:pt x="0" y="2238"/>
                  </a:lnTo>
                  <a:lnTo>
                    <a:pt x="88" y="4081"/>
                  </a:lnTo>
                  <a:lnTo>
                    <a:pt x="88" y="4125"/>
                  </a:lnTo>
                  <a:lnTo>
                    <a:pt x="1010" y="5880"/>
                  </a:lnTo>
                  <a:lnTo>
                    <a:pt x="1010" y="5924"/>
                  </a:lnTo>
                  <a:lnTo>
                    <a:pt x="1975" y="7065"/>
                  </a:lnTo>
                  <a:lnTo>
                    <a:pt x="2019" y="7109"/>
                  </a:lnTo>
                  <a:lnTo>
                    <a:pt x="2765" y="7460"/>
                  </a:lnTo>
                  <a:lnTo>
                    <a:pt x="2897" y="7460"/>
                  </a:lnTo>
                  <a:lnTo>
                    <a:pt x="3730" y="7065"/>
                  </a:lnTo>
                  <a:lnTo>
                    <a:pt x="3818" y="6977"/>
                  </a:lnTo>
                  <a:lnTo>
                    <a:pt x="3862" y="6933"/>
                  </a:lnTo>
                  <a:lnTo>
                    <a:pt x="4213" y="4739"/>
                  </a:lnTo>
                  <a:lnTo>
                    <a:pt x="4169" y="4651"/>
                  </a:lnTo>
                  <a:lnTo>
                    <a:pt x="3906" y="3906"/>
                  </a:lnTo>
                  <a:lnTo>
                    <a:pt x="3906" y="3862"/>
                  </a:lnTo>
                  <a:lnTo>
                    <a:pt x="1492" y="88"/>
                  </a:lnTo>
                  <a:lnTo>
                    <a:pt x="1405" y="44"/>
                  </a:lnTo>
                  <a:lnTo>
                    <a:pt x="131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9" name="Google Shape;1289;p54"/>
            <p:cNvSpPr/>
            <p:nvPr/>
          </p:nvSpPr>
          <p:spPr>
            <a:xfrm>
              <a:off x="3788050" y="1933250"/>
              <a:ext cx="133850" cy="229300"/>
            </a:xfrm>
            <a:custGeom>
              <a:avLst/>
              <a:gdLst/>
              <a:ahLst/>
              <a:cxnLst/>
              <a:rect l="l" t="t" r="r" b="b"/>
              <a:pathLst>
                <a:path w="5354" h="9172" extrusionOk="0">
                  <a:moveTo>
                    <a:pt x="2194" y="352"/>
                  </a:moveTo>
                  <a:lnTo>
                    <a:pt x="2633" y="484"/>
                  </a:lnTo>
                  <a:lnTo>
                    <a:pt x="4520" y="3994"/>
                  </a:lnTo>
                  <a:lnTo>
                    <a:pt x="5003" y="5003"/>
                  </a:lnTo>
                  <a:lnTo>
                    <a:pt x="4871" y="7153"/>
                  </a:lnTo>
                  <a:lnTo>
                    <a:pt x="4608" y="8163"/>
                  </a:lnTo>
                  <a:lnTo>
                    <a:pt x="4257" y="8557"/>
                  </a:lnTo>
                  <a:lnTo>
                    <a:pt x="3467" y="8821"/>
                  </a:lnTo>
                  <a:lnTo>
                    <a:pt x="2897" y="8426"/>
                  </a:lnTo>
                  <a:lnTo>
                    <a:pt x="1317" y="6451"/>
                  </a:lnTo>
                  <a:lnTo>
                    <a:pt x="483" y="4696"/>
                  </a:lnTo>
                  <a:lnTo>
                    <a:pt x="351" y="3862"/>
                  </a:lnTo>
                  <a:lnTo>
                    <a:pt x="395" y="2765"/>
                  </a:lnTo>
                  <a:lnTo>
                    <a:pt x="790" y="1800"/>
                  </a:lnTo>
                  <a:lnTo>
                    <a:pt x="1624" y="659"/>
                  </a:lnTo>
                  <a:lnTo>
                    <a:pt x="2194" y="352"/>
                  </a:lnTo>
                  <a:close/>
                  <a:moveTo>
                    <a:pt x="2063" y="1"/>
                  </a:moveTo>
                  <a:lnTo>
                    <a:pt x="1448" y="352"/>
                  </a:lnTo>
                  <a:lnTo>
                    <a:pt x="1361" y="440"/>
                  </a:lnTo>
                  <a:lnTo>
                    <a:pt x="483" y="1624"/>
                  </a:lnTo>
                  <a:lnTo>
                    <a:pt x="483" y="1668"/>
                  </a:lnTo>
                  <a:lnTo>
                    <a:pt x="88" y="2678"/>
                  </a:lnTo>
                  <a:lnTo>
                    <a:pt x="44" y="2721"/>
                  </a:lnTo>
                  <a:lnTo>
                    <a:pt x="0" y="3862"/>
                  </a:lnTo>
                  <a:lnTo>
                    <a:pt x="0" y="3906"/>
                  </a:lnTo>
                  <a:lnTo>
                    <a:pt x="176" y="4784"/>
                  </a:lnTo>
                  <a:lnTo>
                    <a:pt x="176" y="4828"/>
                  </a:lnTo>
                  <a:lnTo>
                    <a:pt x="1010" y="6583"/>
                  </a:lnTo>
                  <a:lnTo>
                    <a:pt x="1054" y="6627"/>
                  </a:lnTo>
                  <a:lnTo>
                    <a:pt x="2633" y="8689"/>
                  </a:lnTo>
                  <a:lnTo>
                    <a:pt x="2677" y="8733"/>
                  </a:lnTo>
                  <a:lnTo>
                    <a:pt x="3335" y="9128"/>
                  </a:lnTo>
                  <a:lnTo>
                    <a:pt x="3467" y="9172"/>
                  </a:lnTo>
                  <a:lnTo>
                    <a:pt x="3511" y="9172"/>
                  </a:lnTo>
                  <a:lnTo>
                    <a:pt x="4432" y="8865"/>
                  </a:lnTo>
                  <a:lnTo>
                    <a:pt x="4520" y="8821"/>
                  </a:lnTo>
                  <a:lnTo>
                    <a:pt x="4915" y="8338"/>
                  </a:lnTo>
                  <a:lnTo>
                    <a:pt x="4959" y="8250"/>
                  </a:lnTo>
                  <a:lnTo>
                    <a:pt x="5222" y="7241"/>
                  </a:lnTo>
                  <a:lnTo>
                    <a:pt x="5222" y="7197"/>
                  </a:lnTo>
                  <a:lnTo>
                    <a:pt x="5354" y="5003"/>
                  </a:lnTo>
                  <a:lnTo>
                    <a:pt x="5354" y="4915"/>
                  </a:lnTo>
                  <a:lnTo>
                    <a:pt x="4871" y="3862"/>
                  </a:lnTo>
                  <a:lnTo>
                    <a:pt x="2897" y="264"/>
                  </a:lnTo>
                  <a:lnTo>
                    <a:pt x="2853" y="176"/>
                  </a:lnTo>
                  <a:lnTo>
                    <a:pt x="2809" y="176"/>
                  </a:lnTo>
                  <a:lnTo>
                    <a:pt x="219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0" name="Google Shape;1290;p54"/>
            <p:cNvSpPr/>
            <p:nvPr/>
          </p:nvSpPr>
          <p:spPr>
            <a:xfrm>
              <a:off x="3671775" y="2997350"/>
              <a:ext cx="187600" cy="399350"/>
            </a:xfrm>
            <a:custGeom>
              <a:avLst/>
              <a:gdLst/>
              <a:ahLst/>
              <a:cxnLst/>
              <a:rect l="l" t="t" r="r" b="b"/>
              <a:pathLst>
                <a:path w="7504" h="15974" extrusionOk="0">
                  <a:moveTo>
                    <a:pt x="1843" y="1"/>
                  </a:moveTo>
                  <a:lnTo>
                    <a:pt x="1755" y="45"/>
                  </a:lnTo>
                  <a:lnTo>
                    <a:pt x="790" y="615"/>
                  </a:lnTo>
                  <a:lnTo>
                    <a:pt x="746" y="703"/>
                  </a:lnTo>
                  <a:lnTo>
                    <a:pt x="176" y="1712"/>
                  </a:lnTo>
                  <a:lnTo>
                    <a:pt x="176" y="1756"/>
                  </a:lnTo>
                  <a:lnTo>
                    <a:pt x="0" y="2941"/>
                  </a:lnTo>
                  <a:lnTo>
                    <a:pt x="0" y="2985"/>
                  </a:lnTo>
                  <a:lnTo>
                    <a:pt x="351" y="5530"/>
                  </a:lnTo>
                  <a:lnTo>
                    <a:pt x="395" y="5617"/>
                  </a:lnTo>
                  <a:lnTo>
                    <a:pt x="1185" y="6890"/>
                  </a:lnTo>
                  <a:lnTo>
                    <a:pt x="1229" y="6890"/>
                  </a:lnTo>
                  <a:lnTo>
                    <a:pt x="4783" y="10751"/>
                  </a:lnTo>
                  <a:lnTo>
                    <a:pt x="4432" y="11848"/>
                  </a:lnTo>
                  <a:lnTo>
                    <a:pt x="4169" y="12726"/>
                  </a:lnTo>
                  <a:lnTo>
                    <a:pt x="3467" y="13516"/>
                  </a:lnTo>
                  <a:lnTo>
                    <a:pt x="2150" y="14920"/>
                  </a:lnTo>
                  <a:lnTo>
                    <a:pt x="1009" y="15622"/>
                  </a:lnTo>
                  <a:lnTo>
                    <a:pt x="922" y="15666"/>
                  </a:lnTo>
                  <a:lnTo>
                    <a:pt x="922" y="15754"/>
                  </a:lnTo>
                  <a:lnTo>
                    <a:pt x="922" y="15798"/>
                  </a:lnTo>
                  <a:lnTo>
                    <a:pt x="922" y="15885"/>
                  </a:lnTo>
                  <a:lnTo>
                    <a:pt x="1009" y="15929"/>
                  </a:lnTo>
                  <a:lnTo>
                    <a:pt x="1097" y="15973"/>
                  </a:lnTo>
                  <a:lnTo>
                    <a:pt x="1185" y="15929"/>
                  </a:lnTo>
                  <a:lnTo>
                    <a:pt x="2370" y="15227"/>
                  </a:lnTo>
                  <a:lnTo>
                    <a:pt x="2413" y="15183"/>
                  </a:lnTo>
                  <a:lnTo>
                    <a:pt x="3598" y="13911"/>
                  </a:lnTo>
                  <a:lnTo>
                    <a:pt x="4213" y="13209"/>
                  </a:lnTo>
                  <a:lnTo>
                    <a:pt x="4432" y="12902"/>
                  </a:lnTo>
                  <a:lnTo>
                    <a:pt x="4476" y="12770"/>
                  </a:lnTo>
                  <a:lnTo>
                    <a:pt x="4739" y="11980"/>
                  </a:lnTo>
                  <a:lnTo>
                    <a:pt x="5178" y="10795"/>
                  </a:lnTo>
                  <a:lnTo>
                    <a:pt x="5178" y="10664"/>
                  </a:lnTo>
                  <a:lnTo>
                    <a:pt x="5134" y="10576"/>
                  </a:lnTo>
                  <a:lnTo>
                    <a:pt x="1492" y="6671"/>
                  </a:lnTo>
                  <a:lnTo>
                    <a:pt x="702" y="5442"/>
                  </a:lnTo>
                  <a:lnTo>
                    <a:pt x="351" y="2941"/>
                  </a:lnTo>
                  <a:lnTo>
                    <a:pt x="527" y="1844"/>
                  </a:lnTo>
                  <a:lnTo>
                    <a:pt x="1009" y="878"/>
                  </a:lnTo>
                  <a:lnTo>
                    <a:pt x="1887" y="352"/>
                  </a:lnTo>
                  <a:lnTo>
                    <a:pt x="2150" y="352"/>
                  </a:lnTo>
                  <a:lnTo>
                    <a:pt x="3642" y="1449"/>
                  </a:lnTo>
                  <a:lnTo>
                    <a:pt x="5485" y="3380"/>
                  </a:lnTo>
                  <a:lnTo>
                    <a:pt x="7021" y="5837"/>
                  </a:lnTo>
                  <a:lnTo>
                    <a:pt x="7153" y="9040"/>
                  </a:lnTo>
                  <a:lnTo>
                    <a:pt x="7196" y="9128"/>
                  </a:lnTo>
                  <a:lnTo>
                    <a:pt x="7240" y="9172"/>
                  </a:lnTo>
                  <a:lnTo>
                    <a:pt x="7284" y="9216"/>
                  </a:lnTo>
                  <a:lnTo>
                    <a:pt x="7416" y="9216"/>
                  </a:lnTo>
                  <a:lnTo>
                    <a:pt x="7460" y="9172"/>
                  </a:lnTo>
                  <a:lnTo>
                    <a:pt x="7504" y="9084"/>
                  </a:lnTo>
                  <a:lnTo>
                    <a:pt x="7504" y="9040"/>
                  </a:lnTo>
                  <a:lnTo>
                    <a:pt x="7372" y="5749"/>
                  </a:lnTo>
                  <a:lnTo>
                    <a:pt x="7328" y="5661"/>
                  </a:lnTo>
                  <a:lnTo>
                    <a:pt x="5748" y="3160"/>
                  </a:lnTo>
                  <a:lnTo>
                    <a:pt x="5748" y="3116"/>
                  </a:lnTo>
                  <a:lnTo>
                    <a:pt x="3905" y="1186"/>
                  </a:lnTo>
                  <a:lnTo>
                    <a:pt x="3862" y="1186"/>
                  </a:lnTo>
                  <a:lnTo>
                    <a:pt x="2326" y="45"/>
                  </a:lnTo>
                  <a:lnTo>
                    <a:pt x="2238" y="45"/>
                  </a:lnTo>
                  <a:lnTo>
                    <a:pt x="1843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1" name="Google Shape;1291;p54"/>
            <p:cNvSpPr/>
            <p:nvPr/>
          </p:nvSpPr>
          <p:spPr>
            <a:xfrm>
              <a:off x="3577425" y="2967725"/>
              <a:ext cx="311575" cy="471750"/>
            </a:xfrm>
            <a:custGeom>
              <a:avLst/>
              <a:gdLst/>
              <a:ahLst/>
              <a:cxnLst/>
              <a:rect l="l" t="t" r="r" b="b"/>
              <a:pathLst>
                <a:path w="12463" h="18870" extrusionOk="0">
                  <a:moveTo>
                    <a:pt x="5529" y="1"/>
                  </a:moveTo>
                  <a:lnTo>
                    <a:pt x="4257" y="791"/>
                  </a:lnTo>
                  <a:lnTo>
                    <a:pt x="4213" y="835"/>
                  </a:lnTo>
                  <a:lnTo>
                    <a:pt x="3730" y="1449"/>
                  </a:lnTo>
                  <a:lnTo>
                    <a:pt x="3730" y="1493"/>
                  </a:lnTo>
                  <a:lnTo>
                    <a:pt x="3204" y="3248"/>
                  </a:lnTo>
                  <a:lnTo>
                    <a:pt x="3160" y="3292"/>
                  </a:lnTo>
                  <a:lnTo>
                    <a:pt x="3204" y="4696"/>
                  </a:lnTo>
                  <a:lnTo>
                    <a:pt x="3247" y="4740"/>
                  </a:lnTo>
                  <a:lnTo>
                    <a:pt x="4037" y="7592"/>
                  </a:lnTo>
                  <a:lnTo>
                    <a:pt x="4081" y="7636"/>
                  </a:lnTo>
                  <a:lnTo>
                    <a:pt x="6056" y="10225"/>
                  </a:lnTo>
                  <a:lnTo>
                    <a:pt x="6582" y="11498"/>
                  </a:lnTo>
                  <a:lnTo>
                    <a:pt x="6539" y="12156"/>
                  </a:lnTo>
                  <a:lnTo>
                    <a:pt x="5661" y="14306"/>
                  </a:lnTo>
                  <a:lnTo>
                    <a:pt x="44" y="18518"/>
                  </a:lnTo>
                  <a:lnTo>
                    <a:pt x="0" y="18606"/>
                  </a:lnTo>
                  <a:lnTo>
                    <a:pt x="0" y="18650"/>
                  </a:lnTo>
                  <a:lnTo>
                    <a:pt x="0" y="18738"/>
                  </a:lnTo>
                  <a:lnTo>
                    <a:pt x="0" y="18782"/>
                  </a:lnTo>
                  <a:lnTo>
                    <a:pt x="88" y="18826"/>
                  </a:lnTo>
                  <a:lnTo>
                    <a:pt x="176" y="18870"/>
                  </a:lnTo>
                  <a:lnTo>
                    <a:pt x="264" y="18826"/>
                  </a:lnTo>
                  <a:lnTo>
                    <a:pt x="5924" y="14569"/>
                  </a:lnTo>
                  <a:lnTo>
                    <a:pt x="5968" y="14481"/>
                  </a:lnTo>
                  <a:lnTo>
                    <a:pt x="6890" y="12244"/>
                  </a:lnTo>
                  <a:lnTo>
                    <a:pt x="6890" y="12200"/>
                  </a:lnTo>
                  <a:lnTo>
                    <a:pt x="6933" y="11498"/>
                  </a:lnTo>
                  <a:lnTo>
                    <a:pt x="6890" y="11410"/>
                  </a:lnTo>
                  <a:lnTo>
                    <a:pt x="6407" y="10093"/>
                  </a:lnTo>
                  <a:lnTo>
                    <a:pt x="6363" y="10050"/>
                  </a:lnTo>
                  <a:lnTo>
                    <a:pt x="4388" y="7461"/>
                  </a:lnTo>
                  <a:lnTo>
                    <a:pt x="3555" y="4696"/>
                  </a:lnTo>
                  <a:lnTo>
                    <a:pt x="3511" y="3336"/>
                  </a:lnTo>
                  <a:lnTo>
                    <a:pt x="4037" y="1625"/>
                  </a:lnTo>
                  <a:lnTo>
                    <a:pt x="4476" y="1098"/>
                  </a:lnTo>
                  <a:lnTo>
                    <a:pt x="5617" y="352"/>
                  </a:lnTo>
                  <a:lnTo>
                    <a:pt x="9391" y="2678"/>
                  </a:lnTo>
                  <a:lnTo>
                    <a:pt x="11848" y="5925"/>
                  </a:lnTo>
                  <a:lnTo>
                    <a:pt x="12111" y="7724"/>
                  </a:lnTo>
                  <a:lnTo>
                    <a:pt x="12024" y="10620"/>
                  </a:lnTo>
                  <a:lnTo>
                    <a:pt x="12024" y="10708"/>
                  </a:lnTo>
                  <a:lnTo>
                    <a:pt x="12067" y="10752"/>
                  </a:lnTo>
                  <a:lnTo>
                    <a:pt x="12111" y="10796"/>
                  </a:lnTo>
                  <a:lnTo>
                    <a:pt x="12199" y="10796"/>
                  </a:lnTo>
                  <a:lnTo>
                    <a:pt x="12331" y="10752"/>
                  </a:lnTo>
                  <a:lnTo>
                    <a:pt x="12331" y="10708"/>
                  </a:lnTo>
                  <a:lnTo>
                    <a:pt x="12375" y="10620"/>
                  </a:lnTo>
                  <a:lnTo>
                    <a:pt x="12462" y="7724"/>
                  </a:lnTo>
                  <a:lnTo>
                    <a:pt x="12199" y="5837"/>
                  </a:lnTo>
                  <a:lnTo>
                    <a:pt x="12155" y="5749"/>
                  </a:lnTo>
                  <a:lnTo>
                    <a:pt x="9654" y="2458"/>
                  </a:lnTo>
                  <a:lnTo>
                    <a:pt x="9610" y="2414"/>
                  </a:lnTo>
                  <a:lnTo>
                    <a:pt x="570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2" name="Google Shape;1292;p54"/>
            <p:cNvSpPr/>
            <p:nvPr/>
          </p:nvSpPr>
          <p:spPr>
            <a:xfrm>
              <a:off x="3642150" y="2927150"/>
              <a:ext cx="329125" cy="352150"/>
            </a:xfrm>
            <a:custGeom>
              <a:avLst/>
              <a:gdLst/>
              <a:ahLst/>
              <a:cxnLst/>
              <a:rect l="l" t="t" r="r" b="b"/>
              <a:pathLst>
                <a:path w="13165" h="14086" extrusionOk="0">
                  <a:moveTo>
                    <a:pt x="5836" y="0"/>
                  </a:moveTo>
                  <a:lnTo>
                    <a:pt x="4257" y="176"/>
                  </a:lnTo>
                  <a:lnTo>
                    <a:pt x="3555" y="351"/>
                  </a:lnTo>
                  <a:lnTo>
                    <a:pt x="2940" y="527"/>
                  </a:lnTo>
                  <a:lnTo>
                    <a:pt x="2414" y="702"/>
                  </a:lnTo>
                  <a:lnTo>
                    <a:pt x="1931" y="922"/>
                  </a:lnTo>
                  <a:lnTo>
                    <a:pt x="1536" y="1185"/>
                  </a:lnTo>
                  <a:lnTo>
                    <a:pt x="1185" y="1492"/>
                  </a:lnTo>
                  <a:lnTo>
                    <a:pt x="878" y="1799"/>
                  </a:lnTo>
                  <a:lnTo>
                    <a:pt x="615" y="2151"/>
                  </a:lnTo>
                  <a:lnTo>
                    <a:pt x="439" y="2545"/>
                  </a:lnTo>
                  <a:lnTo>
                    <a:pt x="264" y="2984"/>
                  </a:lnTo>
                  <a:lnTo>
                    <a:pt x="132" y="3423"/>
                  </a:lnTo>
                  <a:lnTo>
                    <a:pt x="88" y="3950"/>
                  </a:lnTo>
                  <a:lnTo>
                    <a:pt x="0" y="4520"/>
                  </a:lnTo>
                  <a:lnTo>
                    <a:pt x="0" y="5091"/>
                  </a:lnTo>
                  <a:lnTo>
                    <a:pt x="0" y="6451"/>
                  </a:lnTo>
                  <a:lnTo>
                    <a:pt x="0" y="6495"/>
                  </a:lnTo>
                  <a:lnTo>
                    <a:pt x="702" y="8996"/>
                  </a:lnTo>
                  <a:lnTo>
                    <a:pt x="746" y="9084"/>
                  </a:lnTo>
                  <a:lnTo>
                    <a:pt x="2896" y="12155"/>
                  </a:lnTo>
                  <a:lnTo>
                    <a:pt x="2984" y="12989"/>
                  </a:lnTo>
                  <a:lnTo>
                    <a:pt x="2677" y="13603"/>
                  </a:lnTo>
                  <a:lnTo>
                    <a:pt x="2370" y="13779"/>
                  </a:lnTo>
                  <a:lnTo>
                    <a:pt x="2326" y="13823"/>
                  </a:lnTo>
                  <a:lnTo>
                    <a:pt x="2282" y="13867"/>
                  </a:lnTo>
                  <a:lnTo>
                    <a:pt x="2282" y="13954"/>
                  </a:lnTo>
                  <a:lnTo>
                    <a:pt x="2282" y="13998"/>
                  </a:lnTo>
                  <a:lnTo>
                    <a:pt x="2326" y="14086"/>
                  </a:lnTo>
                  <a:lnTo>
                    <a:pt x="2501" y="14086"/>
                  </a:lnTo>
                  <a:lnTo>
                    <a:pt x="2896" y="13910"/>
                  </a:lnTo>
                  <a:lnTo>
                    <a:pt x="2940" y="13823"/>
                  </a:lnTo>
                  <a:lnTo>
                    <a:pt x="3335" y="13077"/>
                  </a:lnTo>
                  <a:lnTo>
                    <a:pt x="3335" y="12989"/>
                  </a:lnTo>
                  <a:lnTo>
                    <a:pt x="3247" y="12067"/>
                  </a:lnTo>
                  <a:lnTo>
                    <a:pt x="3204" y="11980"/>
                  </a:lnTo>
                  <a:lnTo>
                    <a:pt x="1053" y="8908"/>
                  </a:lnTo>
                  <a:lnTo>
                    <a:pt x="351" y="6407"/>
                  </a:lnTo>
                  <a:lnTo>
                    <a:pt x="351" y="5178"/>
                  </a:lnTo>
                  <a:lnTo>
                    <a:pt x="351" y="4608"/>
                  </a:lnTo>
                  <a:lnTo>
                    <a:pt x="395" y="4081"/>
                  </a:lnTo>
                  <a:lnTo>
                    <a:pt x="439" y="3599"/>
                  </a:lnTo>
                  <a:lnTo>
                    <a:pt x="571" y="3160"/>
                  </a:lnTo>
                  <a:lnTo>
                    <a:pt x="702" y="2765"/>
                  </a:lnTo>
                  <a:lnTo>
                    <a:pt x="878" y="2414"/>
                  </a:lnTo>
                  <a:lnTo>
                    <a:pt x="1097" y="2063"/>
                  </a:lnTo>
                  <a:lnTo>
                    <a:pt x="1361" y="1756"/>
                  </a:lnTo>
                  <a:lnTo>
                    <a:pt x="1712" y="1492"/>
                  </a:lnTo>
                  <a:lnTo>
                    <a:pt x="2063" y="1273"/>
                  </a:lnTo>
                  <a:lnTo>
                    <a:pt x="2545" y="1054"/>
                  </a:lnTo>
                  <a:lnTo>
                    <a:pt x="3028" y="834"/>
                  </a:lnTo>
                  <a:lnTo>
                    <a:pt x="3642" y="702"/>
                  </a:lnTo>
                  <a:lnTo>
                    <a:pt x="4301" y="527"/>
                  </a:lnTo>
                  <a:lnTo>
                    <a:pt x="5836" y="351"/>
                  </a:lnTo>
                  <a:lnTo>
                    <a:pt x="6890" y="659"/>
                  </a:lnTo>
                  <a:lnTo>
                    <a:pt x="7855" y="1580"/>
                  </a:lnTo>
                  <a:lnTo>
                    <a:pt x="7899" y="1580"/>
                  </a:lnTo>
                  <a:lnTo>
                    <a:pt x="11102" y="3335"/>
                  </a:lnTo>
                  <a:lnTo>
                    <a:pt x="12901" y="4388"/>
                  </a:lnTo>
                  <a:lnTo>
                    <a:pt x="12989" y="4432"/>
                  </a:lnTo>
                  <a:lnTo>
                    <a:pt x="13033" y="4388"/>
                  </a:lnTo>
                  <a:lnTo>
                    <a:pt x="13077" y="4388"/>
                  </a:lnTo>
                  <a:lnTo>
                    <a:pt x="13164" y="4345"/>
                  </a:lnTo>
                  <a:lnTo>
                    <a:pt x="13164" y="4257"/>
                  </a:lnTo>
                  <a:lnTo>
                    <a:pt x="13164" y="4213"/>
                  </a:lnTo>
                  <a:lnTo>
                    <a:pt x="13121" y="4125"/>
                  </a:lnTo>
                  <a:lnTo>
                    <a:pt x="13077" y="4081"/>
                  </a:lnTo>
                  <a:lnTo>
                    <a:pt x="11278" y="3028"/>
                  </a:lnTo>
                  <a:lnTo>
                    <a:pt x="8074" y="1317"/>
                  </a:lnTo>
                  <a:lnTo>
                    <a:pt x="7109" y="395"/>
                  </a:lnTo>
                  <a:lnTo>
                    <a:pt x="7065" y="351"/>
                  </a:lnTo>
                  <a:lnTo>
                    <a:pt x="592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3" name="Google Shape;1293;p54"/>
            <p:cNvSpPr/>
            <p:nvPr/>
          </p:nvSpPr>
          <p:spPr>
            <a:xfrm>
              <a:off x="3625700" y="2886550"/>
              <a:ext cx="275375" cy="360950"/>
            </a:xfrm>
            <a:custGeom>
              <a:avLst/>
              <a:gdLst/>
              <a:ahLst/>
              <a:cxnLst/>
              <a:rect l="l" t="t" r="r" b="b"/>
              <a:pathLst>
                <a:path w="11015" h="14438" extrusionOk="0">
                  <a:moveTo>
                    <a:pt x="7767" y="1"/>
                  </a:moveTo>
                  <a:lnTo>
                    <a:pt x="4783" y="835"/>
                  </a:lnTo>
                  <a:lnTo>
                    <a:pt x="1360" y="1975"/>
                  </a:lnTo>
                  <a:lnTo>
                    <a:pt x="1273" y="2019"/>
                  </a:lnTo>
                  <a:lnTo>
                    <a:pt x="878" y="2458"/>
                  </a:lnTo>
                  <a:lnTo>
                    <a:pt x="878" y="2502"/>
                  </a:lnTo>
                  <a:lnTo>
                    <a:pt x="527" y="3248"/>
                  </a:lnTo>
                  <a:lnTo>
                    <a:pt x="527" y="3292"/>
                  </a:lnTo>
                  <a:lnTo>
                    <a:pt x="44" y="5925"/>
                  </a:lnTo>
                  <a:lnTo>
                    <a:pt x="0" y="5969"/>
                  </a:lnTo>
                  <a:lnTo>
                    <a:pt x="44" y="8250"/>
                  </a:lnTo>
                  <a:lnTo>
                    <a:pt x="88" y="8294"/>
                  </a:lnTo>
                  <a:lnTo>
                    <a:pt x="878" y="10795"/>
                  </a:lnTo>
                  <a:lnTo>
                    <a:pt x="878" y="10839"/>
                  </a:lnTo>
                  <a:lnTo>
                    <a:pt x="2721" y="13648"/>
                  </a:lnTo>
                  <a:lnTo>
                    <a:pt x="2721" y="13911"/>
                  </a:lnTo>
                  <a:lnTo>
                    <a:pt x="2457" y="14130"/>
                  </a:lnTo>
                  <a:lnTo>
                    <a:pt x="2414" y="14174"/>
                  </a:lnTo>
                  <a:lnTo>
                    <a:pt x="2370" y="14262"/>
                  </a:lnTo>
                  <a:lnTo>
                    <a:pt x="2414" y="14306"/>
                  </a:lnTo>
                  <a:lnTo>
                    <a:pt x="2414" y="14394"/>
                  </a:lnTo>
                  <a:lnTo>
                    <a:pt x="2501" y="14437"/>
                  </a:lnTo>
                  <a:lnTo>
                    <a:pt x="2545" y="14437"/>
                  </a:lnTo>
                  <a:lnTo>
                    <a:pt x="2677" y="14394"/>
                  </a:lnTo>
                  <a:lnTo>
                    <a:pt x="2984" y="14130"/>
                  </a:lnTo>
                  <a:lnTo>
                    <a:pt x="3028" y="14086"/>
                  </a:lnTo>
                  <a:lnTo>
                    <a:pt x="3028" y="14043"/>
                  </a:lnTo>
                  <a:lnTo>
                    <a:pt x="3072" y="13604"/>
                  </a:lnTo>
                  <a:lnTo>
                    <a:pt x="3072" y="13516"/>
                  </a:lnTo>
                  <a:lnTo>
                    <a:pt x="1185" y="10664"/>
                  </a:lnTo>
                  <a:lnTo>
                    <a:pt x="395" y="8206"/>
                  </a:lnTo>
                  <a:lnTo>
                    <a:pt x="351" y="5969"/>
                  </a:lnTo>
                  <a:lnTo>
                    <a:pt x="834" y="3380"/>
                  </a:lnTo>
                  <a:lnTo>
                    <a:pt x="1185" y="2678"/>
                  </a:lnTo>
                  <a:lnTo>
                    <a:pt x="1492" y="2326"/>
                  </a:lnTo>
                  <a:lnTo>
                    <a:pt x="4915" y="1142"/>
                  </a:lnTo>
                  <a:lnTo>
                    <a:pt x="7811" y="352"/>
                  </a:lnTo>
                  <a:lnTo>
                    <a:pt x="10751" y="1317"/>
                  </a:lnTo>
                  <a:lnTo>
                    <a:pt x="10839" y="1361"/>
                  </a:lnTo>
                  <a:lnTo>
                    <a:pt x="10882" y="1317"/>
                  </a:lnTo>
                  <a:lnTo>
                    <a:pt x="10970" y="1273"/>
                  </a:lnTo>
                  <a:lnTo>
                    <a:pt x="10970" y="1229"/>
                  </a:lnTo>
                  <a:lnTo>
                    <a:pt x="11014" y="1142"/>
                  </a:lnTo>
                  <a:lnTo>
                    <a:pt x="10970" y="1098"/>
                  </a:lnTo>
                  <a:lnTo>
                    <a:pt x="10926" y="1054"/>
                  </a:lnTo>
                  <a:lnTo>
                    <a:pt x="10882" y="1010"/>
                  </a:lnTo>
                  <a:lnTo>
                    <a:pt x="785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4" name="Google Shape;1294;p54"/>
            <p:cNvSpPr/>
            <p:nvPr/>
          </p:nvSpPr>
          <p:spPr>
            <a:xfrm>
              <a:off x="3703575" y="3053300"/>
              <a:ext cx="118500" cy="174450"/>
            </a:xfrm>
            <a:custGeom>
              <a:avLst/>
              <a:gdLst/>
              <a:ahLst/>
              <a:cxnLst/>
              <a:rect l="l" t="t" r="r" b="b"/>
              <a:pathLst>
                <a:path w="4740" h="6978" extrusionOk="0">
                  <a:moveTo>
                    <a:pt x="966" y="352"/>
                  </a:moveTo>
                  <a:lnTo>
                    <a:pt x="1624" y="527"/>
                  </a:lnTo>
                  <a:lnTo>
                    <a:pt x="2765" y="1405"/>
                  </a:lnTo>
                  <a:lnTo>
                    <a:pt x="3950" y="2897"/>
                  </a:lnTo>
                  <a:lnTo>
                    <a:pt x="4389" y="4564"/>
                  </a:lnTo>
                  <a:lnTo>
                    <a:pt x="3906" y="6276"/>
                  </a:lnTo>
                  <a:lnTo>
                    <a:pt x="3818" y="6495"/>
                  </a:lnTo>
                  <a:lnTo>
                    <a:pt x="878" y="3511"/>
                  </a:lnTo>
                  <a:lnTo>
                    <a:pt x="483" y="2897"/>
                  </a:lnTo>
                  <a:lnTo>
                    <a:pt x="352" y="834"/>
                  </a:lnTo>
                  <a:lnTo>
                    <a:pt x="966" y="352"/>
                  </a:lnTo>
                  <a:close/>
                  <a:moveTo>
                    <a:pt x="878" y="1"/>
                  </a:moveTo>
                  <a:lnTo>
                    <a:pt x="790" y="45"/>
                  </a:lnTo>
                  <a:lnTo>
                    <a:pt x="88" y="615"/>
                  </a:lnTo>
                  <a:lnTo>
                    <a:pt x="1" y="659"/>
                  </a:lnTo>
                  <a:lnTo>
                    <a:pt x="1" y="747"/>
                  </a:lnTo>
                  <a:lnTo>
                    <a:pt x="132" y="2985"/>
                  </a:lnTo>
                  <a:lnTo>
                    <a:pt x="132" y="3072"/>
                  </a:lnTo>
                  <a:lnTo>
                    <a:pt x="571" y="3730"/>
                  </a:lnTo>
                  <a:lnTo>
                    <a:pt x="615" y="3774"/>
                  </a:lnTo>
                  <a:lnTo>
                    <a:pt x="3774" y="6934"/>
                  </a:lnTo>
                  <a:lnTo>
                    <a:pt x="3818" y="6978"/>
                  </a:lnTo>
                  <a:lnTo>
                    <a:pt x="3994" y="6978"/>
                  </a:lnTo>
                  <a:lnTo>
                    <a:pt x="4038" y="6890"/>
                  </a:lnTo>
                  <a:lnTo>
                    <a:pt x="4257" y="6407"/>
                  </a:lnTo>
                  <a:lnTo>
                    <a:pt x="4257" y="6363"/>
                  </a:lnTo>
                  <a:lnTo>
                    <a:pt x="4740" y="4608"/>
                  </a:lnTo>
                  <a:lnTo>
                    <a:pt x="4740" y="4520"/>
                  </a:lnTo>
                  <a:lnTo>
                    <a:pt x="4301" y="2765"/>
                  </a:lnTo>
                  <a:lnTo>
                    <a:pt x="4257" y="2677"/>
                  </a:lnTo>
                  <a:lnTo>
                    <a:pt x="3028" y="1185"/>
                  </a:lnTo>
                  <a:lnTo>
                    <a:pt x="2984" y="1142"/>
                  </a:lnTo>
                  <a:lnTo>
                    <a:pt x="1800" y="220"/>
                  </a:lnTo>
                  <a:lnTo>
                    <a:pt x="1756" y="176"/>
                  </a:lnTo>
                  <a:lnTo>
                    <a:pt x="96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5" name="Google Shape;1295;p54"/>
            <p:cNvSpPr/>
            <p:nvPr/>
          </p:nvSpPr>
          <p:spPr>
            <a:xfrm>
              <a:off x="3689325" y="3025875"/>
              <a:ext cx="149200" cy="218325"/>
            </a:xfrm>
            <a:custGeom>
              <a:avLst/>
              <a:gdLst/>
              <a:ahLst/>
              <a:cxnLst/>
              <a:rect l="l" t="t" r="r" b="b"/>
              <a:pathLst>
                <a:path w="5968" h="8733" extrusionOk="0">
                  <a:moveTo>
                    <a:pt x="1360" y="396"/>
                  </a:moveTo>
                  <a:lnTo>
                    <a:pt x="1975" y="615"/>
                  </a:lnTo>
                  <a:lnTo>
                    <a:pt x="3949" y="2239"/>
                  </a:lnTo>
                  <a:lnTo>
                    <a:pt x="5134" y="3774"/>
                  </a:lnTo>
                  <a:lnTo>
                    <a:pt x="5441" y="4564"/>
                  </a:lnTo>
                  <a:lnTo>
                    <a:pt x="5617" y="5617"/>
                  </a:lnTo>
                  <a:lnTo>
                    <a:pt x="5441" y="6670"/>
                  </a:lnTo>
                  <a:lnTo>
                    <a:pt x="4871" y="7943"/>
                  </a:lnTo>
                  <a:lnTo>
                    <a:pt x="4388" y="8382"/>
                  </a:lnTo>
                  <a:lnTo>
                    <a:pt x="3949" y="8338"/>
                  </a:lnTo>
                  <a:lnTo>
                    <a:pt x="1317" y="5310"/>
                  </a:lnTo>
                  <a:lnTo>
                    <a:pt x="658" y="4389"/>
                  </a:lnTo>
                  <a:lnTo>
                    <a:pt x="351" y="2282"/>
                  </a:lnTo>
                  <a:lnTo>
                    <a:pt x="395" y="1273"/>
                  </a:lnTo>
                  <a:lnTo>
                    <a:pt x="614" y="790"/>
                  </a:lnTo>
                  <a:lnTo>
                    <a:pt x="1360" y="396"/>
                  </a:lnTo>
                  <a:close/>
                  <a:moveTo>
                    <a:pt x="1317" y="1"/>
                  </a:moveTo>
                  <a:lnTo>
                    <a:pt x="1273" y="45"/>
                  </a:lnTo>
                  <a:lnTo>
                    <a:pt x="395" y="527"/>
                  </a:lnTo>
                  <a:lnTo>
                    <a:pt x="351" y="615"/>
                  </a:lnTo>
                  <a:lnTo>
                    <a:pt x="44" y="1142"/>
                  </a:lnTo>
                  <a:lnTo>
                    <a:pt x="44" y="1229"/>
                  </a:lnTo>
                  <a:lnTo>
                    <a:pt x="0" y="2282"/>
                  </a:lnTo>
                  <a:lnTo>
                    <a:pt x="0" y="2326"/>
                  </a:lnTo>
                  <a:lnTo>
                    <a:pt x="307" y="4520"/>
                  </a:lnTo>
                  <a:lnTo>
                    <a:pt x="351" y="4564"/>
                  </a:lnTo>
                  <a:lnTo>
                    <a:pt x="1053" y="5530"/>
                  </a:lnTo>
                  <a:lnTo>
                    <a:pt x="3730" y="8645"/>
                  </a:lnTo>
                  <a:lnTo>
                    <a:pt x="3774" y="8689"/>
                  </a:lnTo>
                  <a:lnTo>
                    <a:pt x="3818" y="8689"/>
                  </a:lnTo>
                  <a:lnTo>
                    <a:pt x="4432" y="8733"/>
                  </a:lnTo>
                  <a:lnTo>
                    <a:pt x="4476" y="8733"/>
                  </a:lnTo>
                  <a:lnTo>
                    <a:pt x="4564" y="8689"/>
                  </a:lnTo>
                  <a:lnTo>
                    <a:pt x="5134" y="8206"/>
                  </a:lnTo>
                  <a:lnTo>
                    <a:pt x="5178" y="8118"/>
                  </a:lnTo>
                  <a:lnTo>
                    <a:pt x="5792" y="6758"/>
                  </a:lnTo>
                  <a:lnTo>
                    <a:pt x="5792" y="6714"/>
                  </a:lnTo>
                  <a:lnTo>
                    <a:pt x="5968" y="5661"/>
                  </a:lnTo>
                  <a:lnTo>
                    <a:pt x="5968" y="5617"/>
                  </a:lnTo>
                  <a:lnTo>
                    <a:pt x="5792" y="4476"/>
                  </a:lnTo>
                  <a:lnTo>
                    <a:pt x="5792" y="4433"/>
                  </a:lnTo>
                  <a:lnTo>
                    <a:pt x="5441" y="3599"/>
                  </a:lnTo>
                  <a:lnTo>
                    <a:pt x="5397" y="3555"/>
                  </a:lnTo>
                  <a:lnTo>
                    <a:pt x="4213" y="2019"/>
                  </a:lnTo>
                  <a:lnTo>
                    <a:pt x="4213" y="1975"/>
                  </a:lnTo>
                  <a:lnTo>
                    <a:pt x="2194" y="352"/>
                  </a:lnTo>
                  <a:lnTo>
                    <a:pt x="2150" y="308"/>
                  </a:lnTo>
                  <a:lnTo>
                    <a:pt x="1404" y="45"/>
                  </a:lnTo>
                  <a:lnTo>
                    <a:pt x="131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6" name="Google Shape;1296;p54"/>
            <p:cNvSpPr/>
            <p:nvPr/>
          </p:nvSpPr>
          <p:spPr>
            <a:xfrm>
              <a:off x="3745275" y="2955675"/>
              <a:ext cx="168950" cy="217225"/>
            </a:xfrm>
            <a:custGeom>
              <a:avLst/>
              <a:gdLst/>
              <a:ahLst/>
              <a:cxnLst/>
              <a:rect l="l" t="t" r="r" b="b"/>
              <a:pathLst>
                <a:path w="6758" h="8689" extrusionOk="0">
                  <a:moveTo>
                    <a:pt x="88" y="0"/>
                  </a:moveTo>
                  <a:lnTo>
                    <a:pt x="44" y="44"/>
                  </a:lnTo>
                  <a:lnTo>
                    <a:pt x="0" y="88"/>
                  </a:lnTo>
                  <a:lnTo>
                    <a:pt x="0" y="176"/>
                  </a:lnTo>
                  <a:lnTo>
                    <a:pt x="0" y="264"/>
                  </a:lnTo>
                  <a:lnTo>
                    <a:pt x="44" y="307"/>
                  </a:lnTo>
                  <a:lnTo>
                    <a:pt x="132" y="307"/>
                  </a:lnTo>
                  <a:lnTo>
                    <a:pt x="1360" y="878"/>
                  </a:lnTo>
                  <a:lnTo>
                    <a:pt x="3379" y="1799"/>
                  </a:lnTo>
                  <a:lnTo>
                    <a:pt x="6407" y="5266"/>
                  </a:lnTo>
                  <a:lnTo>
                    <a:pt x="6187" y="8469"/>
                  </a:lnTo>
                  <a:lnTo>
                    <a:pt x="6187" y="8557"/>
                  </a:lnTo>
                  <a:lnTo>
                    <a:pt x="6231" y="8601"/>
                  </a:lnTo>
                  <a:lnTo>
                    <a:pt x="6275" y="8645"/>
                  </a:lnTo>
                  <a:lnTo>
                    <a:pt x="6319" y="8689"/>
                  </a:lnTo>
                  <a:lnTo>
                    <a:pt x="6363" y="8689"/>
                  </a:lnTo>
                  <a:lnTo>
                    <a:pt x="6450" y="8645"/>
                  </a:lnTo>
                  <a:lnTo>
                    <a:pt x="6538" y="8513"/>
                  </a:lnTo>
                  <a:lnTo>
                    <a:pt x="6758" y="5222"/>
                  </a:lnTo>
                  <a:lnTo>
                    <a:pt x="6758" y="5134"/>
                  </a:lnTo>
                  <a:lnTo>
                    <a:pt x="6714" y="5090"/>
                  </a:lnTo>
                  <a:lnTo>
                    <a:pt x="3598" y="1536"/>
                  </a:lnTo>
                  <a:lnTo>
                    <a:pt x="3554" y="1492"/>
                  </a:lnTo>
                  <a:lnTo>
                    <a:pt x="1887" y="702"/>
                  </a:lnTo>
                  <a:lnTo>
                    <a:pt x="834" y="220"/>
                  </a:lnTo>
                  <a:lnTo>
                    <a:pt x="219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7" name="Google Shape;1297;p54"/>
            <p:cNvSpPr/>
            <p:nvPr/>
          </p:nvSpPr>
          <p:spPr>
            <a:xfrm>
              <a:off x="3838500" y="2980900"/>
              <a:ext cx="96575" cy="170050"/>
            </a:xfrm>
            <a:custGeom>
              <a:avLst/>
              <a:gdLst/>
              <a:ahLst/>
              <a:cxnLst/>
              <a:rect l="l" t="t" r="r" b="b"/>
              <a:pathLst>
                <a:path w="3863" h="6802" extrusionOk="0">
                  <a:moveTo>
                    <a:pt x="133" y="1"/>
                  </a:moveTo>
                  <a:lnTo>
                    <a:pt x="89" y="44"/>
                  </a:lnTo>
                  <a:lnTo>
                    <a:pt x="1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45" y="308"/>
                  </a:lnTo>
                  <a:lnTo>
                    <a:pt x="2239" y="2063"/>
                  </a:lnTo>
                  <a:lnTo>
                    <a:pt x="3511" y="4301"/>
                  </a:lnTo>
                  <a:lnTo>
                    <a:pt x="3248" y="6583"/>
                  </a:lnTo>
                  <a:lnTo>
                    <a:pt x="3248" y="6670"/>
                  </a:lnTo>
                  <a:lnTo>
                    <a:pt x="3292" y="6714"/>
                  </a:lnTo>
                  <a:lnTo>
                    <a:pt x="3336" y="6758"/>
                  </a:lnTo>
                  <a:lnTo>
                    <a:pt x="3380" y="6802"/>
                  </a:lnTo>
                  <a:lnTo>
                    <a:pt x="3424" y="6802"/>
                  </a:lnTo>
                  <a:lnTo>
                    <a:pt x="3511" y="6758"/>
                  </a:lnTo>
                  <a:lnTo>
                    <a:pt x="3599" y="6626"/>
                  </a:lnTo>
                  <a:lnTo>
                    <a:pt x="3862" y="4301"/>
                  </a:lnTo>
                  <a:lnTo>
                    <a:pt x="3862" y="4213"/>
                  </a:lnTo>
                  <a:lnTo>
                    <a:pt x="2546" y="1844"/>
                  </a:lnTo>
                  <a:lnTo>
                    <a:pt x="2502" y="1800"/>
                  </a:lnTo>
                  <a:lnTo>
                    <a:pt x="264" y="44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8" name="Google Shape;1298;p54"/>
            <p:cNvSpPr/>
            <p:nvPr/>
          </p:nvSpPr>
          <p:spPr>
            <a:xfrm>
              <a:off x="6159800" y="3992350"/>
              <a:ext cx="10975" cy="43900"/>
            </a:xfrm>
            <a:custGeom>
              <a:avLst/>
              <a:gdLst/>
              <a:ahLst/>
              <a:cxnLst/>
              <a:rect l="l" t="t" r="r" b="b"/>
              <a:pathLst>
                <a:path w="439" h="1756" extrusionOk="0">
                  <a:moveTo>
                    <a:pt x="307" y="0"/>
                  </a:moveTo>
                  <a:lnTo>
                    <a:pt x="220" y="44"/>
                  </a:lnTo>
                  <a:lnTo>
                    <a:pt x="176" y="44"/>
                  </a:lnTo>
                  <a:lnTo>
                    <a:pt x="132" y="132"/>
                  </a:lnTo>
                  <a:lnTo>
                    <a:pt x="88" y="176"/>
                  </a:lnTo>
                  <a:lnTo>
                    <a:pt x="0" y="1580"/>
                  </a:lnTo>
                  <a:lnTo>
                    <a:pt x="0" y="1668"/>
                  </a:lnTo>
                  <a:lnTo>
                    <a:pt x="44" y="1712"/>
                  </a:lnTo>
                  <a:lnTo>
                    <a:pt x="88" y="1755"/>
                  </a:lnTo>
                  <a:lnTo>
                    <a:pt x="176" y="1755"/>
                  </a:lnTo>
                  <a:lnTo>
                    <a:pt x="307" y="1712"/>
                  </a:lnTo>
                  <a:lnTo>
                    <a:pt x="351" y="1624"/>
                  </a:lnTo>
                  <a:lnTo>
                    <a:pt x="439" y="220"/>
                  </a:lnTo>
                  <a:lnTo>
                    <a:pt x="439" y="132"/>
                  </a:lnTo>
                  <a:lnTo>
                    <a:pt x="395" y="88"/>
                  </a:lnTo>
                  <a:lnTo>
                    <a:pt x="351" y="44"/>
                  </a:lnTo>
                  <a:lnTo>
                    <a:pt x="30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9" name="Google Shape;1299;p54"/>
            <p:cNvSpPr/>
            <p:nvPr/>
          </p:nvSpPr>
          <p:spPr>
            <a:xfrm>
              <a:off x="6108225" y="4190900"/>
              <a:ext cx="28550" cy="37325"/>
            </a:xfrm>
            <a:custGeom>
              <a:avLst/>
              <a:gdLst/>
              <a:ahLst/>
              <a:cxnLst/>
              <a:rect l="l" t="t" r="r" b="b"/>
              <a:pathLst>
                <a:path w="1142" h="1493" extrusionOk="0">
                  <a:moveTo>
                    <a:pt x="878" y="1"/>
                  </a:moveTo>
                  <a:lnTo>
                    <a:pt x="834" y="88"/>
                  </a:lnTo>
                  <a:lnTo>
                    <a:pt x="1" y="1229"/>
                  </a:lnTo>
                  <a:lnTo>
                    <a:pt x="1" y="1273"/>
                  </a:lnTo>
                  <a:lnTo>
                    <a:pt x="1" y="1361"/>
                  </a:lnTo>
                  <a:lnTo>
                    <a:pt x="1" y="1405"/>
                  </a:lnTo>
                  <a:lnTo>
                    <a:pt x="45" y="1449"/>
                  </a:lnTo>
                  <a:lnTo>
                    <a:pt x="176" y="1492"/>
                  </a:lnTo>
                  <a:lnTo>
                    <a:pt x="264" y="1492"/>
                  </a:lnTo>
                  <a:lnTo>
                    <a:pt x="308" y="1405"/>
                  </a:lnTo>
                  <a:lnTo>
                    <a:pt x="1098" y="264"/>
                  </a:lnTo>
                  <a:lnTo>
                    <a:pt x="1142" y="220"/>
                  </a:lnTo>
                  <a:lnTo>
                    <a:pt x="1142" y="132"/>
                  </a:lnTo>
                  <a:lnTo>
                    <a:pt x="1098" y="88"/>
                  </a:lnTo>
                  <a:lnTo>
                    <a:pt x="1054" y="44"/>
                  </a:lnTo>
                  <a:lnTo>
                    <a:pt x="101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0" name="Google Shape;1300;p54"/>
            <p:cNvSpPr/>
            <p:nvPr/>
          </p:nvSpPr>
          <p:spPr>
            <a:xfrm>
              <a:off x="6367125" y="4108625"/>
              <a:ext cx="36225" cy="30750"/>
            </a:xfrm>
            <a:custGeom>
              <a:avLst/>
              <a:gdLst/>
              <a:ahLst/>
              <a:cxnLst/>
              <a:rect l="l" t="t" r="r" b="b"/>
              <a:pathLst>
                <a:path w="1449" h="1230" extrusionOk="0">
                  <a:moveTo>
                    <a:pt x="88" y="1"/>
                  </a:moveTo>
                  <a:lnTo>
                    <a:pt x="44" y="44"/>
                  </a:lnTo>
                  <a:lnTo>
                    <a:pt x="1" y="132"/>
                  </a:lnTo>
                  <a:lnTo>
                    <a:pt x="1" y="176"/>
                  </a:lnTo>
                  <a:lnTo>
                    <a:pt x="44" y="264"/>
                  </a:lnTo>
                  <a:lnTo>
                    <a:pt x="88" y="308"/>
                  </a:lnTo>
                  <a:lnTo>
                    <a:pt x="1185" y="1185"/>
                  </a:lnTo>
                  <a:lnTo>
                    <a:pt x="1273" y="1229"/>
                  </a:lnTo>
                  <a:lnTo>
                    <a:pt x="1361" y="1185"/>
                  </a:lnTo>
                  <a:lnTo>
                    <a:pt x="1405" y="1141"/>
                  </a:lnTo>
                  <a:lnTo>
                    <a:pt x="1449" y="1098"/>
                  </a:lnTo>
                  <a:lnTo>
                    <a:pt x="1449" y="1010"/>
                  </a:lnTo>
                  <a:lnTo>
                    <a:pt x="1449" y="966"/>
                  </a:lnTo>
                  <a:lnTo>
                    <a:pt x="1405" y="922"/>
                  </a:lnTo>
                  <a:lnTo>
                    <a:pt x="308" y="44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1" name="Google Shape;1301;p54"/>
            <p:cNvSpPr/>
            <p:nvPr/>
          </p:nvSpPr>
          <p:spPr>
            <a:xfrm>
              <a:off x="5861400" y="5099225"/>
              <a:ext cx="47200" cy="13175"/>
            </a:xfrm>
            <a:custGeom>
              <a:avLst/>
              <a:gdLst/>
              <a:ahLst/>
              <a:cxnLst/>
              <a:rect l="l" t="t" r="r" b="b"/>
              <a:pathLst>
                <a:path w="1888" h="527" extrusionOk="0">
                  <a:moveTo>
                    <a:pt x="1668" y="0"/>
                  </a:moveTo>
                  <a:lnTo>
                    <a:pt x="132" y="176"/>
                  </a:lnTo>
                  <a:lnTo>
                    <a:pt x="88" y="220"/>
                  </a:lnTo>
                  <a:lnTo>
                    <a:pt x="1" y="264"/>
                  </a:lnTo>
                  <a:lnTo>
                    <a:pt x="1" y="308"/>
                  </a:lnTo>
                  <a:lnTo>
                    <a:pt x="1" y="395"/>
                  </a:lnTo>
                  <a:lnTo>
                    <a:pt x="44" y="483"/>
                  </a:lnTo>
                  <a:lnTo>
                    <a:pt x="176" y="527"/>
                  </a:lnTo>
                  <a:lnTo>
                    <a:pt x="1712" y="351"/>
                  </a:lnTo>
                  <a:lnTo>
                    <a:pt x="1800" y="308"/>
                  </a:lnTo>
                  <a:lnTo>
                    <a:pt x="1844" y="264"/>
                  </a:lnTo>
                  <a:lnTo>
                    <a:pt x="1887" y="220"/>
                  </a:lnTo>
                  <a:lnTo>
                    <a:pt x="1887" y="132"/>
                  </a:lnTo>
                  <a:lnTo>
                    <a:pt x="1844" y="88"/>
                  </a:lnTo>
                  <a:lnTo>
                    <a:pt x="180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2" name="Google Shape;1302;p54"/>
            <p:cNvSpPr/>
            <p:nvPr/>
          </p:nvSpPr>
          <p:spPr>
            <a:xfrm>
              <a:off x="5808750" y="4503550"/>
              <a:ext cx="879825" cy="324725"/>
            </a:xfrm>
            <a:custGeom>
              <a:avLst/>
              <a:gdLst/>
              <a:ahLst/>
              <a:cxnLst/>
              <a:rect l="l" t="t" r="r" b="b"/>
              <a:pathLst>
                <a:path w="35193" h="12989" extrusionOk="0">
                  <a:moveTo>
                    <a:pt x="22336" y="0"/>
                  </a:moveTo>
                  <a:lnTo>
                    <a:pt x="21809" y="176"/>
                  </a:lnTo>
                  <a:lnTo>
                    <a:pt x="21765" y="220"/>
                  </a:lnTo>
                  <a:lnTo>
                    <a:pt x="20536" y="1273"/>
                  </a:lnTo>
                  <a:lnTo>
                    <a:pt x="19703" y="1931"/>
                  </a:lnTo>
                  <a:lnTo>
                    <a:pt x="19044" y="2458"/>
                  </a:lnTo>
                  <a:lnTo>
                    <a:pt x="17947" y="3423"/>
                  </a:lnTo>
                  <a:lnTo>
                    <a:pt x="17377" y="3906"/>
                  </a:lnTo>
                  <a:lnTo>
                    <a:pt x="16850" y="4301"/>
                  </a:lnTo>
                  <a:lnTo>
                    <a:pt x="16324" y="4652"/>
                  </a:lnTo>
                  <a:lnTo>
                    <a:pt x="15753" y="4959"/>
                  </a:lnTo>
                  <a:lnTo>
                    <a:pt x="15051" y="5222"/>
                  </a:lnTo>
                  <a:lnTo>
                    <a:pt x="14174" y="5485"/>
                  </a:lnTo>
                  <a:lnTo>
                    <a:pt x="13077" y="5705"/>
                  </a:lnTo>
                  <a:lnTo>
                    <a:pt x="11673" y="5968"/>
                  </a:lnTo>
                  <a:lnTo>
                    <a:pt x="11629" y="5968"/>
                  </a:lnTo>
                  <a:lnTo>
                    <a:pt x="10268" y="6626"/>
                  </a:lnTo>
                  <a:lnTo>
                    <a:pt x="10224" y="6626"/>
                  </a:lnTo>
                  <a:lnTo>
                    <a:pt x="9610" y="7241"/>
                  </a:lnTo>
                  <a:lnTo>
                    <a:pt x="9566" y="7285"/>
                  </a:lnTo>
                  <a:lnTo>
                    <a:pt x="8162" y="10093"/>
                  </a:lnTo>
                  <a:lnTo>
                    <a:pt x="7021" y="11541"/>
                  </a:lnTo>
                  <a:lnTo>
                    <a:pt x="5705" y="12506"/>
                  </a:lnTo>
                  <a:lnTo>
                    <a:pt x="5090" y="12638"/>
                  </a:lnTo>
                  <a:lnTo>
                    <a:pt x="3906" y="12506"/>
                  </a:lnTo>
                  <a:lnTo>
                    <a:pt x="1536" y="11804"/>
                  </a:lnTo>
                  <a:lnTo>
                    <a:pt x="264" y="11365"/>
                  </a:lnTo>
                  <a:lnTo>
                    <a:pt x="88" y="11365"/>
                  </a:lnTo>
                  <a:lnTo>
                    <a:pt x="44" y="11409"/>
                  </a:lnTo>
                  <a:lnTo>
                    <a:pt x="0" y="11453"/>
                  </a:lnTo>
                  <a:lnTo>
                    <a:pt x="0" y="11541"/>
                  </a:lnTo>
                  <a:lnTo>
                    <a:pt x="44" y="11585"/>
                  </a:lnTo>
                  <a:lnTo>
                    <a:pt x="44" y="11629"/>
                  </a:lnTo>
                  <a:lnTo>
                    <a:pt x="132" y="11673"/>
                  </a:lnTo>
                  <a:lnTo>
                    <a:pt x="1448" y="12155"/>
                  </a:lnTo>
                  <a:lnTo>
                    <a:pt x="3818" y="12857"/>
                  </a:lnTo>
                  <a:lnTo>
                    <a:pt x="3862" y="12857"/>
                  </a:lnTo>
                  <a:lnTo>
                    <a:pt x="5090" y="12989"/>
                  </a:lnTo>
                  <a:lnTo>
                    <a:pt x="5134" y="12989"/>
                  </a:lnTo>
                  <a:lnTo>
                    <a:pt x="5836" y="12813"/>
                  </a:lnTo>
                  <a:lnTo>
                    <a:pt x="5880" y="12770"/>
                  </a:lnTo>
                  <a:lnTo>
                    <a:pt x="7241" y="11804"/>
                  </a:lnTo>
                  <a:lnTo>
                    <a:pt x="7284" y="11760"/>
                  </a:lnTo>
                  <a:lnTo>
                    <a:pt x="8425" y="10268"/>
                  </a:lnTo>
                  <a:lnTo>
                    <a:pt x="8469" y="10268"/>
                  </a:lnTo>
                  <a:lnTo>
                    <a:pt x="9873" y="7460"/>
                  </a:lnTo>
                  <a:lnTo>
                    <a:pt x="10444" y="6934"/>
                  </a:lnTo>
                  <a:lnTo>
                    <a:pt x="11760" y="6319"/>
                  </a:lnTo>
                  <a:lnTo>
                    <a:pt x="13164" y="6056"/>
                  </a:lnTo>
                  <a:lnTo>
                    <a:pt x="14305" y="5793"/>
                  </a:lnTo>
                  <a:lnTo>
                    <a:pt x="15227" y="5529"/>
                  </a:lnTo>
                  <a:lnTo>
                    <a:pt x="15929" y="5266"/>
                  </a:lnTo>
                  <a:lnTo>
                    <a:pt x="16543" y="4959"/>
                  </a:lnTo>
                  <a:lnTo>
                    <a:pt x="17070" y="4608"/>
                  </a:lnTo>
                  <a:lnTo>
                    <a:pt x="17596" y="4169"/>
                  </a:lnTo>
                  <a:lnTo>
                    <a:pt x="18167" y="3686"/>
                  </a:lnTo>
                  <a:lnTo>
                    <a:pt x="19264" y="2765"/>
                  </a:lnTo>
                  <a:lnTo>
                    <a:pt x="19922" y="2194"/>
                  </a:lnTo>
                  <a:lnTo>
                    <a:pt x="20756" y="1580"/>
                  </a:lnTo>
                  <a:lnTo>
                    <a:pt x="21941" y="483"/>
                  </a:lnTo>
                  <a:lnTo>
                    <a:pt x="22423" y="351"/>
                  </a:lnTo>
                  <a:lnTo>
                    <a:pt x="25144" y="351"/>
                  </a:lnTo>
                  <a:lnTo>
                    <a:pt x="26460" y="395"/>
                  </a:lnTo>
                  <a:lnTo>
                    <a:pt x="27733" y="483"/>
                  </a:lnTo>
                  <a:lnTo>
                    <a:pt x="28347" y="615"/>
                  </a:lnTo>
                  <a:lnTo>
                    <a:pt x="28961" y="703"/>
                  </a:lnTo>
                  <a:lnTo>
                    <a:pt x="29576" y="878"/>
                  </a:lnTo>
                  <a:lnTo>
                    <a:pt x="30190" y="1054"/>
                  </a:lnTo>
                  <a:lnTo>
                    <a:pt x="30804" y="1273"/>
                  </a:lnTo>
                  <a:lnTo>
                    <a:pt x="31419" y="1536"/>
                  </a:lnTo>
                  <a:lnTo>
                    <a:pt x="32033" y="1843"/>
                  </a:lnTo>
                  <a:lnTo>
                    <a:pt x="32647" y="2194"/>
                  </a:lnTo>
                  <a:lnTo>
                    <a:pt x="34271" y="3291"/>
                  </a:lnTo>
                  <a:lnTo>
                    <a:pt x="34885" y="3950"/>
                  </a:lnTo>
                  <a:lnTo>
                    <a:pt x="34929" y="3994"/>
                  </a:lnTo>
                  <a:lnTo>
                    <a:pt x="35061" y="3994"/>
                  </a:lnTo>
                  <a:lnTo>
                    <a:pt x="35149" y="3950"/>
                  </a:lnTo>
                  <a:lnTo>
                    <a:pt x="35149" y="3906"/>
                  </a:lnTo>
                  <a:lnTo>
                    <a:pt x="35193" y="3818"/>
                  </a:lnTo>
                  <a:lnTo>
                    <a:pt x="35193" y="3774"/>
                  </a:lnTo>
                  <a:lnTo>
                    <a:pt x="35149" y="3686"/>
                  </a:lnTo>
                  <a:lnTo>
                    <a:pt x="34490" y="3028"/>
                  </a:lnTo>
                  <a:lnTo>
                    <a:pt x="34490" y="2984"/>
                  </a:lnTo>
                  <a:lnTo>
                    <a:pt x="32823" y="1931"/>
                  </a:lnTo>
                  <a:lnTo>
                    <a:pt x="32209" y="1536"/>
                  </a:lnTo>
                  <a:lnTo>
                    <a:pt x="31594" y="1229"/>
                  </a:lnTo>
                  <a:lnTo>
                    <a:pt x="30980" y="966"/>
                  </a:lnTo>
                  <a:lnTo>
                    <a:pt x="30322" y="746"/>
                  </a:lnTo>
                  <a:lnTo>
                    <a:pt x="29707" y="527"/>
                  </a:lnTo>
                  <a:lnTo>
                    <a:pt x="29093" y="395"/>
                  </a:lnTo>
                  <a:lnTo>
                    <a:pt x="28435" y="264"/>
                  </a:lnTo>
                  <a:lnTo>
                    <a:pt x="27821" y="132"/>
                  </a:lnTo>
                  <a:lnTo>
                    <a:pt x="26504" y="44"/>
                  </a:lnTo>
                  <a:lnTo>
                    <a:pt x="2518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3" name="Google Shape;1303;p54"/>
            <p:cNvSpPr/>
            <p:nvPr/>
          </p:nvSpPr>
          <p:spPr>
            <a:xfrm>
              <a:off x="5804350" y="4473925"/>
              <a:ext cx="934675" cy="337900"/>
            </a:xfrm>
            <a:custGeom>
              <a:avLst/>
              <a:gdLst/>
              <a:ahLst/>
              <a:cxnLst/>
              <a:rect l="l" t="t" r="r" b="b"/>
              <a:pathLst>
                <a:path w="37387" h="13516" extrusionOk="0">
                  <a:moveTo>
                    <a:pt x="29708" y="1"/>
                  </a:moveTo>
                  <a:lnTo>
                    <a:pt x="25539" y="45"/>
                  </a:lnTo>
                  <a:lnTo>
                    <a:pt x="22204" y="176"/>
                  </a:lnTo>
                  <a:lnTo>
                    <a:pt x="22160" y="220"/>
                  </a:lnTo>
                  <a:lnTo>
                    <a:pt x="21371" y="571"/>
                  </a:lnTo>
                  <a:lnTo>
                    <a:pt x="21283" y="615"/>
                  </a:lnTo>
                  <a:lnTo>
                    <a:pt x="20010" y="2063"/>
                  </a:lnTo>
                  <a:lnTo>
                    <a:pt x="18211" y="3599"/>
                  </a:lnTo>
                  <a:lnTo>
                    <a:pt x="16368" y="5091"/>
                  </a:lnTo>
                  <a:lnTo>
                    <a:pt x="15183" y="5617"/>
                  </a:lnTo>
                  <a:lnTo>
                    <a:pt x="14569" y="5793"/>
                  </a:lnTo>
                  <a:lnTo>
                    <a:pt x="13999" y="5968"/>
                  </a:lnTo>
                  <a:lnTo>
                    <a:pt x="12858" y="6144"/>
                  </a:lnTo>
                  <a:lnTo>
                    <a:pt x="12243" y="6232"/>
                  </a:lnTo>
                  <a:lnTo>
                    <a:pt x="11629" y="6363"/>
                  </a:lnTo>
                  <a:lnTo>
                    <a:pt x="11059" y="6539"/>
                  </a:lnTo>
                  <a:lnTo>
                    <a:pt x="10488" y="6758"/>
                  </a:lnTo>
                  <a:lnTo>
                    <a:pt x="10225" y="6934"/>
                  </a:lnTo>
                  <a:lnTo>
                    <a:pt x="9962" y="7109"/>
                  </a:lnTo>
                  <a:lnTo>
                    <a:pt x="9698" y="7285"/>
                  </a:lnTo>
                  <a:lnTo>
                    <a:pt x="9479" y="7548"/>
                  </a:lnTo>
                  <a:lnTo>
                    <a:pt x="9260" y="7811"/>
                  </a:lnTo>
                  <a:lnTo>
                    <a:pt x="9040" y="8119"/>
                  </a:lnTo>
                  <a:lnTo>
                    <a:pt x="8821" y="8470"/>
                  </a:lnTo>
                  <a:lnTo>
                    <a:pt x="8601" y="8864"/>
                  </a:lnTo>
                  <a:lnTo>
                    <a:pt x="6802" y="12550"/>
                  </a:lnTo>
                  <a:lnTo>
                    <a:pt x="6012" y="12814"/>
                  </a:lnTo>
                  <a:lnTo>
                    <a:pt x="4608" y="13165"/>
                  </a:lnTo>
                  <a:lnTo>
                    <a:pt x="3906" y="12989"/>
                  </a:lnTo>
                  <a:lnTo>
                    <a:pt x="1712" y="12199"/>
                  </a:lnTo>
                  <a:lnTo>
                    <a:pt x="220" y="11629"/>
                  </a:lnTo>
                  <a:lnTo>
                    <a:pt x="89" y="11629"/>
                  </a:lnTo>
                  <a:lnTo>
                    <a:pt x="45" y="11673"/>
                  </a:lnTo>
                  <a:lnTo>
                    <a:pt x="1" y="11717"/>
                  </a:lnTo>
                  <a:lnTo>
                    <a:pt x="1" y="11804"/>
                  </a:lnTo>
                  <a:lnTo>
                    <a:pt x="1" y="11848"/>
                  </a:lnTo>
                  <a:lnTo>
                    <a:pt x="45" y="11892"/>
                  </a:lnTo>
                  <a:lnTo>
                    <a:pt x="89" y="11936"/>
                  </a:lnTo>
                  <a:lnTo>
                    <a:pt x="1581" y="12507"/>
                  </a:lnTo>
                  <a:lnTo>
                    <a:pt x="3818" y="13340"/>
                  </a:lnTo>
                  <a:lnTo>
                    <a:pt x="4564" y="13516"/>
                  </a:lnTo>
                  <a:lnTo>
                    <a:pt x="4652" y="13516"/>
                  </a:lnTo>
                  <a:lnTo>
                    <a:pt x="6100" y="13165"/>
                  </a:lnTo>
                  <a:lnTo>
                    <a:pt x="6978" y="12814"/>
                  </a:lnTo>
                  <a:lnTo>
                    <a:pt x="7066" y="12726"/>
                  </a:lnTo>
                  <a:lnTo>
                    <a:pt x="8909" y="8996"/>
                  </a:lnTo>
                  <a:lnTo>
                    <a:pt x="9084" y="8645"/>
                  </a:lnTo>
                  <a:lnTo>
                    <a:pt x="9303" y="8338"/>
                  </a:lnTo>
                  <a:lnTo>
                    <a:pt x="9523" y="8031"/>
                  </a:lnTo>
                  <a:lnTo>
                    <a:pt x="9742" y="7811"/>
                  </a:lnTo>
                  <a:lnTo>
                    <a:pt x="9962" y="7592"/>
                  </a:lnTo>
                  <a:lnTo>
                    <a:pt x="10181" y="7373"/>
                  </a:lnTo>
                  <a:lnTo>
                    <a:pt x="10664" y="7065"/>
                  </a:lnTo>
                  <a:lnTo>
                    <a:pt x="11190" y="6846"/>
                  </a:lnTo>
                  <a:lnTo>
                    <a:pt x="11717" y="6714"/>
                  </a:lnTo>
                  <a:lnTo>
                    <a:pt x="12287" y="6583"/>
                  </a:lnTo>
                  <a:lnTo>
                    <a:pt x="12902" y="6495"/>
                  </a:lnTo>
                  <a:lnTo>
                    <a:pt x="14086" y="6276"/>
                  </a:lnTo>
                  <a:lnTo>
                    <a:pt x="14701" y="6144"/>
                  </a:lnTo>
                  <a:lnTo>
                    <a:pt x="15315" y="5925"/>
                  </a:lnTo>
                  <a:lnTo>
                    <a:pt x="16500" y="5398"/>
                  </a:lnTo>
                  <a:lnTo>
                    <a:pt x="16544" y="5398"/>
                  </a:lnTo>
                  <a:lnTo>
                    <a:pt x="18431" y="3862"/>
                  </a:lnTo>
                  <a:lnTo>
                    <a:pt x="20230" y="2326"/>
                  </a:lnTo>
                  <a:lnTo>
                    <a:pt x="20274" y="2326"/>
                  </a:lnTo>
                  <a:lnTo>
                    <a:pt x="21546" y="878"/>
                  </a:lnTo>
                  <a:lnTo>
                    <a:pt x="22248" y="527"/>
                  </a:lnTo>
                  <a:lnTo>
                    <a:pt x="25539" y="396"/>
                  </a:lnTo>
                  <a:lnTo>
                    <a:pt x="29664" y="352"/>
                  </a:lnTo>
                  <a:lnTo>
                    <a:pt x="33043" y="2326"/>
                  </a:lnTo>
                  <a:lnTo>
                    <a:pt x="34974" y="3643"/>
                  </a:lnTo>
                  <a:lnTo>
                    <a:pt x="36773" y="5222"/>
                  </a:lnTo>
                  <a:lnTo>
                    <a:pt x="36817" y="5266"/>
                  </a:lnTo>
                  <a:lnTo>
                    <a:pt x="37124" y="5442"/>
                  </a:lnTo>
                  <a:lnTo>
                    <a:pt x="37299" y="5442"/>
                  </a:lnTo>
                  <a:lnTo>
                    <a:pt x="37343" y="5398"/>
                  </a:lnTo>
                  <a:lnTo>
                    <a:pt x="37387" y="5310"/>
                  </a:lnTo>
                  <a:lnTo>
                    <a:pt x="37387" y="5266"/>
                  </a:lnTo>
                  <a:lnTo>
                    <a:pt x="37343" y="5179"/>
                  </a:lnTo>
                  <a:lnTo>
                    <a:pt x="37299" y="5135"/>
                  </a:lnTo>
                  <a:lnTo>
                    <a:pt x="36992" y="4959"/>
                  </a:lnTo>
                  <a:lnTo>
                    <a:pt x="35193" y="3379"/>
                  </a:lnTo>
                  <a:lnTo>
                    <a:pt x="35149" y="3379"/>
                  </a:lnTo>
                  <a:lnTo>
                    <a:pt x="33218" y="2019"/>
                  </a:lnTo>
                  <a:lnTo>
                    <a:pt x="29796" y="45"/>
                  </a:lnTo>
                  <a:lnTo>
                    <a:pt x="2970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4" name="Google Shape;1304;p54"/>
            <p:cNvSpPr/>
            <p:nvPr/>
          </p:nvSpPr>
          <p:spPr>
            <a:xfrm>
              <a:off x="5821900" y="4427850"/>
              <a:ext cx="1314250" cy="359850"/>
            </a:xfrm>
            <a:custGeom>
              <a:avLst/>
              <a:gdLst/>
              <a:ahLst/>
              <a:cxnLst/>
              <a:rect l="l" t="t" r="r" b="b"/>
              <a:pathLst>
                <a:path w="52570" h="14394" extrusionOk="0">
                  <a:moveTo>
                    <a:pt x="26680" y="1"/>
                  </a:moveTo>
                  <a:lnTo>
                    <a:pt x="24091" y="220"/>
                  </a:lnTo>
                  <a:lnTo>
                    <a:pt x="22863" y="439"/>
                  </a:lnTo>
                  <a:lnTo>
                    <a:pt x="22819" y="483"/>
                  </a:lnTo>
                  <a:lnTo>
                    <a:pt x="22292" y="747"/>
                  </a:lnTo>
                  <a:lnTo>
                    <a:pt x="21020" y="878"/>
                  </a:lnTo>
                  <a:lnTo>
                    <a:pt x="20888" y="922"/>
                  </a:lnTo>
                  <a:lnTo>
                    <a:pt x="19659" y="2107"/>
                  </a:lnTo>
                  <a:lnTo>
                    <a:pt x="19615" y="2107"/>
                  </a:lnTo>
                  <a:lnTo>
                    <a:pt x="19045" y="3072"/>
                  </a:lnTo>
                  <a:lnTo>
                    <a:pt x="18167" y="3906"/>
                  </a:lnTo>
                  <a:lnTo>
                    <a:pt x="16281" y="5617"/>
                  </a:lnTo>
                  <a:lnTo>
                    <a:pt x="15096" y="6451"/>
                  </a:lnTo>
                  <a:lnTo>
                    <a:pt x="14350" y="6758"/>
                  </a:lnTo>
                  <a:lnTo>
                    <a:pt x="11322" y="7285"/>
                  </a:lnTo>
                  <a:lnTo>
                    <a:pt x="9567" y="7855"/>
                  </a:lnTo>
                  <a:lnTo>
                    <a:pt x="9523" y="7855"/>
                  </a:lnTo>
                  <a:lnTo>
                    <a:pt x="8645" y="8382"/>
                  </a:lnTo>
                  <a:lnTo>
                    <a:pt x="8601" y="8426"/>
                  </a:lnTo>
                  <a:lnTo>
                    <a:pt x="7856" y="9172"/>
                  </a:lnTo>
                  <a:lnTo>
                    <a:pt x="7812" y="9216"/>
                  </a:lnTo>
                  <a:lnTo>
                    <a:pt x="7197" y="10269"/>
                  </a:lnTo>
                  <a:lnTo>
                    <a:pt x="5705" y="13604"/>
                  </a:lnTo>
                  <a:lnTo>
                    <a:pt x="5091" y="13867"/>
                  </a:lnTo>
                  <a:lnTo>
                    <a:pt x="3862" y="14042"/>
                  </a:lnTo>
                  <a:lnTo>
                    <a:pt x="2941" y="13867"/>
                  </a:lnTo>
                  <a:lnTo>
                    <a:pt x="264" y="12902"/>
                  </a:lnTo>
                  <a:lnTo>
                    <a:pt x="133" y="12902"/>
                  </a:lnTo>
                  <a:lnTo>
                    <a:pt x="89" y="12945"/>
                  </a:lnTo>
                  <a:lnTo>
                    <a:pt x="45" y="12989"/>
                  </a:lnTo>
                  <a:lnTo>
                    <a:pt x="1" y="13077"/>
                  </a:lnTo>
                  <a:lnTo>
                    <a:pt x="45" y="13121"/>
                  </a:lnTo>
                  <a:lnTo>
                    <a:pt x="89" y="13165"/>
                  </a:lnTo>
                  <a:lnTo>
                    <a:pt x="133" y="13209"/>
                  </a:lnTo>
                  <a:lnTo>
                    <a:pt x="2853" y="14218"/>
                  </a:lnTo>
                  <a:lnTo>
                    <a:pt x="2897" y="14218"/>
                  </a:lnTo>
                  <a:lnTo>
                    <a:pt x="3819" y="14393"/>
                  </a:lnTo>
                  <a:lnTo>
                    <a:pt x="3862" y="14393"/>
                  </a:lnTo>
                  <a:lnTo>
                    <a:pt x="5179" y="14174"/>
                  </a:lnTo>
                  <a:lnTo>
                    <a:pt x="5881" y="13911"/>
                  </a:lnTo>
                  <a:lnTo>
                    <a:pt x="6013" y="13823"/>
                  </a:lnTo>
                  <a:lnTo>
                    <a:pt x="7504" y="10444"/>
                  </a:lnTo>
                  <a:lnTo>
                    <a:pt x="8119" y="9435"/>
                  </a:lnTo>
                  <a:lnTo>
                    <a:pt x="8821" y="8689"/>
                  </a:lnTo>
                  <a:lnTo>
                    <a:pt x="9698" y="8162"/>
                  </a:lnTo>
                  <a:lnTo>
                    <a:pt x="11410" y="7636"/>
                  </a:lnTo>
                  <a:lnTo>
                    <a:pt x="14438" y="7109"/>
                  </a:lnTo>
                  <a:lnTo>
                    <a:pt x="14481" y="7109"/>
                  </a:lnTo>
                  <a:lnTo>
                    <a:pt x="15227" y="6758"/>
                  </a:lnTo>
                  <a:lnTo>
                    <a:pt x="15271" y="6758"/>
                  </a:lnTo>
                  <a:lnTo>
                    <a:pt x="16500" y="5881"/>
                  </a:lnTo>
                  <a:lnTo>
                    <a:pt x="18431" y="4169"/>
                  </a:lnTo>
                  <a:lnTo>
                    <a:pt x="19264" y="3336"/>
                  </a:lnTo>
                  <a:lnTo>
                    <a:pt x="19308" y="3292"/>
                  </a:lnTo>
                  <a:lnTo>
                    <a:pt x="19923" y="2326"/>
                  </a:lnTo>
                  <a:lnTo>
                    <a:pt x="21107" y="1185"/>
                  </a:lnTo>
                  <a:lnTo>
                    <a:pt x="22336" y="1098"/>
                  </a:lnTo>
                  <a:lnTo>
                    <a:pt x="22424" y="1054"/>
                  </a:lnTo>
                  <a:lnTo>
                    <a:pt x="22950" y="791"/>
                  </a:lnTo>
                  <a:lnTo>
                    <a:pt x="24135" y="571"/>
                  </a:lnTo>
                  <a:lnTo>
                    <a:pt x="26680" y="352"/>
                  </a:lnTo>
                  <a:lnTo>
                    <a:pt x="28128" y="527"/>
                  </a:lnTo>
                  <a:lnTo>
                    <a:pt x="28874" y="747"/>
                  </a:lnTo>
                  <a:lnTo>
                    <a:pt x="31024" y="2019"/>
                  </a:lnTo>
                  <a:lnTo>
                    <a:pt x="33043" y="3336"/>
                  </a:lnTo>
                  <a:lnTo>
                    <a:pt x="34710" y="4476"/>
                  </a:lnTo>
                  <a:lnTo>
                    <a:pt x="35720" y="5661"/>
                  </a:lnTo>
                  <a:lnTo>
                    <a:pt x="35764" y="5705"/>
                  </a:lnTo>
                  <a:lnTo>
                    <a:pt x="37080" y="6846"/>
                  </a:lnTo>
                  <a:lnTo>
                    <a:pt x="37124" y="6890"/>
                  </a:lnTo>
                  <a:lnTo>
                    <a:pt x="39493" y="8119"/>
                  </a:lnTo>
                  <a:lnTo>
                    <a:pt x="42741" y="9216"/>
                  </a:lnTo>
                  <a:lnTo>
                    <a:pt x="44408" y="9698"/>
                  </a:lnTo>
                  <a:lnTo>
                    <a:pt x="44452" y="9698"/>
                  </a:lnTo>
                  <a:lnTo>
                    <a:pt x="48621" y="10137"/>
                  </a:lnTo>
                  <a:lnTo>
                    <a:pt x="49674" y="10181"/>
                  </a:lnTo>
                  <a:lnTo>
                    <a:pt x="51868" y="9962"/>
                  </a:lnTo>
                  <a:lnTo>
                    <a:pt x="51912" y="9962"/>
                  </a:lnTo>
                  <a:lnTo>
                    <a:pt x="52438" y="9786"/>
                  </a:lnTo>
                  <a:lnTo>
                    <a:pt x="52526" y="9742"/>
                  </a:lnTo>
                  <a:lnTo>
                    <a:pt x="52570" y="9698"/>
                  </a:lnTo>
                  <a:lnTo>
                    <a:pt x="52570" y="9610"/>
                  </a:lnTo>
                  <a:lnTo>
                    <a:pt x="52570" y="9567"/>
                  </a:lnTo>
                  <a:lnTo>
                    <a:pt x="52526" y="9523"/>
                  </a:lnTo>
                  <a:lnTo>
                    <a:pt x="52482" y="9479"/>
                  </a:lnTo>
                  <a:lnTo>
                    <a:pt x="52394" y="9435"/>
                  </a:lnTo>
                  <a:lnTo>
                    <a:pt x="52350" y="9435"/>
                  </a:lnTo>
                  <a:lnTo>
                    <a:pt x="51824" y="9610"/>
                  </a:lnTo>
                  <a:lnTo>
                    <a:pt x="49674" y="9830"/>
                  </a:lnTo>
                  <a:lnTo>
                    <a:pt x="48621" y="9786"/>
                  </a:lnTo>
                  <a:lnTo>
                    <a:pt x="44496" y="9391"/>
                  </a:lnTo>
                  <a:lnTo>
                    <a:pt x="42872" y="8865"/>
                  </a:lnTo>
                  <a:lnTo>
                    <a:pt x="39625" y="7811"/>
                  </a:lnTo>
                  <a:lnTo>
                    <a:pt x="37299" y="6583"/>
                  </a:lnTo>
                  <a:lnTo>
                    <a:pt x="35983" y="5442"/>
                  </a:lnTo>
                  <a:lnTo>
                    <a:pt x="34930" y="4257"/>
                  </a:lnTo>
                  <a:lnTo>
                    <a:pt x="34930" y="4213"/>
                  </a:lnTo>
                  <a:lnTo>
                    <a:pt x="33218" y="3072"/>
                  </a:lnTo>
                  <a:lnTo>
                    <a:pt x="31200" y="1756"/>
                  </a:lnTo>
                  <a:lnTo>
                    <a:pt x="29050" y="439"/>
                  </a:lnTo>
                  <a:lnTo>
                    <a:pt x="29006" y="439"/>
                  </a:lnTo>
                  <a:lnTo>
                    <a:pt x="28216" y="220"/>
                  </a:lnTo>
                  <a:lnTo>
                    <a:pt x="28172" y="176"/>
                  </a:lnTo>
                  <a:lnTo>
                    <a:pt x="2672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5" name="Google Shape;1305;p54"/>
            <p:cNvSpPr/>
            <p:nvPr/>
          </p:nvSpPr>
          <p:spPr>
            <a:xfrm>
              <a:off x="5828500" y="4381775"/>
              <a:ext cx="1328500" cy="379600"/>
            </a:xfrm>
            <a:custGeom>
              <a:avLst/>
              <a:gdLst/>
              <a:ahLst/>
              <a:cxnLst/>
              <a:rect l="l" t="t" r="r" b="b"/>
              <a:pathLst>
                <a:path w="53140" h="15184" extrusionOk="0">
                  <a:moveTo>
                    <a:pt x="25319" y="1"/>
                  </a:moveTo>
                  <a:lnTo>
                    <a:pt x="24749" y="45"/>
                  </a:lnTo>
                  <a:lnTo>
                    <a:pt x="22643" y="527"/>
                  </a:lnTo>
                  <a:lnTo>
                    <a:pt x="22599" y="527"/>
                  </a:lnTo>
                  <a:lnTo>
                    <a:pt x="20054" y="1449"/>
                  </a:lnTo>
                  <a:lnTo>
                    <a:pt x="19966" y="1493"/>
                  </a:lnTo>
                  <a:lnTo>
                    <a:pt x="18649" y="3292"/>
                  </a:lnTo>
                  <a:lnTo>
                    <a:pt x="18649" y="3336"/>
                  </a:lnTo>
                  <a:lnTo>
                    <a:pt x="17991" y="4520"/>
                  </a:lnTo>
                  <a:lnTo>
                    <a:pt x="17289" y="5310"/>
                  </a:lnTo>
                  <a:lnTo>
                    <a:pt x="15490" y="6978"/>
                  </a:lnTo>
                  <a:lnTo>
                    <a:pt x="14437" y="7724"/>
                  </a:lnTo>
                  <a:lnTo>
                    <a:pt x="13779" y="7899"/>
                  </a:lnTo>
                  <a:lnTo>
                    <a:pt x="9917" y="8601"/>
                  </a:lnTo>
                  <a:lnTo>
                    <a:pt x="9873" y="8601"/>
                  </a:lnTo>
                  <a:lnTo>
                    <a:pt x="8908" y="8996"/>
                  </a:lnTo>
                  <a:lnTo>
                    <a:pt x="8864" y="8996"/>
                  </a:lnTo>
                  <a:lnTo>
                    <a:pt x="7855" y="9611"/>
                  </a:lnTo>
                  <a:lnTo>
                    <a:pt x="7811" y="9611"/>
                  </a:lnTo>
                  <a:lnTo>
                    <a:pt x="6933" y="10488"/>
                  </a:lnTo>
                  <a:lnTo>
                    <a:pt x="6889" y="10532"/>
                  </a:lnTo>
                  <a:lnTo>
                    <a:pt x="6187" y="11717"/>
                  </a:lnTo>
                  <a:lnTo>
                    <a:pt x="6187" y="11761"/>
                  </a:lnTo>
                  <a:lnTo>
                    <a:pt x="5090" y="14701"/>
                  </a:lnTo>
                  <a:lnTo>
                    <a:pt x="2457" y="14832"/>
                  </a:lnTo>
                  <a:lnTo>
                    <a:pt x="220" y="13999"/>
                  </a:lnTo>
                  <a:lnTo>
                    <a:pt x="88" y="13999"/>
                  </a:lnTo>
                  <a:lnTo>
                    <a:pt x="44" y="14042"/>
                  </a:lnTo>
                  <a:lnTo>
                    <a:pt x="0" y="14086"/>
                  </a:lnTo>
                  <a:lnTo>
                    <a:pt x="0" y="14174"/>
                  </a:lnTo>
                  <a:lnTo>
                    <a:pt x="0" y="14218"/>
                  </a:lnTo>
                  <a:lnTo>
                    <a:pt x="44" y="14306"/>
                  </a:lnTo>
                  <a:lnTo>
                    <a:pt x="132" y="14306"/>
                  </a:lnTo>
                  <a:lnTo>
                    <a:pt x="2370" y="15183"/>
                  </a:lnTo>
                  <a:lnTo>
                    <a:pt x="2457" y="15183"/>
                  </a:lnTo>
                  <a:lnTo>
                    <a:pt x="5222" y="15052"/>
                  </a:lnTo>
                  <a:lnTo>
                    <a:pt x="5310" y="15008"/>
                  </a:lnTo>
                  <a:lnTo>
                    <a:pt x="5397" y="14920"/>
                  </a:lnTo>
                  <a:lnTo>
                    <a:pt x="6494" y="11892"/>
                  </a:lnTo>
                  <a:lnTo>
                    <a:pt x="7197" y="10708"/>
                  </a:lnTo>
                  <a:lnTo>
                    <a:pt x="8074" y="9918"/>
                  </a:lnTo>
                  <a:lnTo>
                    <a:pt x="9040" y="9303"/>
                  </a:lnTo>
                  <a:lnTo>
                    <a:pt x="10005" y="8952"/>
                  </a:lnTo>
                  <a:lnTo>
                    <a:pt x="13866" y="8250"/>
                  </a:lnTo>
                  <a:lnTo>
                    <a:pt x="14569" y="8031"/>
                  </a:lnTo>
                  <a:lnTo>
                    <a:pt x="14612" y="8031"/>
                  </a:lnTo>
                  <a:lnTo>
                    <a:pt x="15709" y="7285"/>
                  </a:lnTo>
                  <a:lnTo>
                    <a:pt x="15709" y="7241"/>
                  </a:lnTo>
                  <a:lnTo>
                    <a:pt x="17552" y="5574"/>
                  </a:lnTo>
                  <a:lnTo>
                    <a:pt x="18254" y="4740"/>
                  </a:lnTo>
                  <a:lnTo>
                    <a:pt x="18298" y="4696"/>
                  </a:lnTo>
                  <a:lnTo>
                    <a:pt x="18957" y="3511"/>
                  </a:lnTo>
                  <a:lnTo>
                    <a:pt x="20229" y="1756"/>
                  </a:lnTo>
                  <a:lnTo>
                    <a:pt x="22730" y="878"/>
                  </a:lnTo>
                  <a:lnTo>
                    <a:pt x="24793" y="396"/>
                  </a:lnTo>
                  <a:lnTo>
                    <a:pt x="25319" y="352"/>
                  </a:lnTo>
                  <a:lnTo>
                    <a:pt x="27996" y="1054"/>
                  </a:lnTo>
                  <a:lnTo>
                    <a:pt x="31506" y="2985"/>
                  </a:lnTo>
                  <a:lnTo>
                    <a:pt x="33788" y="4345"/>
                  </a:lnTo>
                  <a:lnTo>
                    <a:pt x="33788" y="4389"/>
                  </a:lnTo>
                  <a:lnTo>
                    <a:pt x="35543" y="5135"/>
                  </a:lnTo>
                  <a:lnTo>
                    <a:pt x="36991" y="6627"/>
                  </a:lnTo>
                  <a:lnTo>
                    <a:pt x="39142" y="8162"/>
                  </a:lnTo>
                  <a:lnTo>
                    <a:pt x="40107" y="9216"/>
                  </a:lnTo>
                  <a:lnTo>
                    <a:pt x="40151" y="9259"/>
                  </a:lnTo>
                  <a:lnTo>
                    <a:pt x="42696" y="10181"/>
                  </a:lnTo>
                  <a:lnTo>
                    <a:pt x="44671" y="10751"/>
                  </a:lnTo>
                  <a:lnTo>
                    <a:pt x="44714" y="10795"/>
                  </a:lnTo>
                  <a:lnTo>
                    <a:pt x="48751" y="11190"/>
                  </a:lnTo>
                  <a:lnTo>
                    <a:pt x="48795" y="11190"/>
                  </a:lnTo>
                  <a:lnTo>
                    <a:pt x="51340" y="11102"/>
                  </a:lnTo>
                  <a:lnTo>
                    <a:pt x="52086" y="11190"/>
                  </a:lnTo>
                  <a:lnTo>
                    <a:pt x="52174" y="11190"/>
                  </a:lnTo>
                  <a:lnTo>
                    <a:pt x="53008" y="10927"/>
                  </a:lnTo>
                  <a:lnTo>
                    <a:pt x="53096" y="10883"/>
                  </a:lnTo>
                  <a:lnTo>
                    <a:pt x="53140" y="10839"/>
                  </a:lnTo>
                  <a:lnTo>
                    <a:pt x="53140" y="10795"/>
                  </a:lnTo>
                  <a:lnTo>
                    <a:pt x="53140" y="10708"/>
                  </a:lnTo>
                  <a:lnTo>
                    <a:pt x="53096" y="10664"/>
                  </a:lnTo>
                  <a:lnTo>
                    <a:pt x="53052" y="10620"/>
                  </a:lnTo>
                  <a:lnTo>
                    <a:pt x="53008" y="10576"/>
                  </a:lnTo>
                  <a:lnTo>
                    <a:pt x="52920" y="10576"/>
                  </a:lnTo>
                  <a:lnTo>
                    <a:pt x="52130" y="10839"/>
                  </a:lnTo>
                  <a:lnTo>
                    <a:pt x="51384" y="10751"/>
                  </a:lnTo>
                  <a:lnTo>
                    <a:pt x="51340" y="10751"/>
                  </a:lnTo>
                  <a:lnTo>
                    <a:pt x="48795" y="10839"/>
                  </a:lnTo>
                  <a:lnTo>
                    <a:pt x="44758" y="10444"/>
                  </a:lnTo>
                  <a:lnTo>
                    <a:pt x="42828" y="9874"/>
                  </a:lnTo>
                  <a:lnTo>
                    <a:pt x="40326" y="8952"/>
                  </a:lnTo>
                  <a:lnTo>
                    <a:pt x="39361" y="7899"/>
                  </a:lnTo>
                  <a:lnTo>
                    <a:pt x="39361" y="7855"/>
                  </a:lnTo>
                  <a:lnTo>
                    <a:pt x="37211" y="6363"/>
                  </a:lnTo>
                  <a:lnTo>
                    <a:pt x="35763" y="4871"/>
                  </a:lnTo>
                  <a:lnTo>
                    <a:pt x="35719" y="4828"/>
                  </a:lnTo>
                  <a:lnTo>
                    <a:pt x="33964" y="4038"/>
                  </a:lnTo>
                  <a:lnTo>
                    <a:pt x="31682" y="2677"/>
                  </a:lnTo>
                  <a:lnTo>
                    <a:pt x="28128" y="747"/>
                  </a:lnTo>
                  <a:lnTo>
                    <a:pt x="28128" y="703"/>
                  </a:lnTo>
                  <a:lnTo>
                    <a:pt x="25363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6" name="Google Shape;1306;p54"/>
            <p:cNvSpPr/>
            <p:nvPr/>
          </p:nvSpPr>
          <p:spPr>
            <a:xfrm>
              <a:off x="5680400" y="4855700"/>
              <a:ext cx="42800" cy="15375"/>
            </a:xfrm>
            <a:custGeom>
              <a:avLst/>
              <a:gdLst/>
              <a:ahLst/>
              <a:cxnLst/>
              <a:rect l="l" t="t" r="r" b="b"/>
              <a:pathLst>
                <a:path w="1712" h="615" extrusionOk="0">
                  <a:moveTo>
                    <a:pt x="88" y="0"/>
                  </a:moveTo>
                  <a:lnTo>
                    <a:pt x="0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0" y="263"/>
                  </a:lnTo>
                  <a:lnTo>
                    <a:pt x="44" y="307"/>
                  </a:lnTo>
                  <a:lnTo>
                    <a:pt x="132" y="307"/>
                  </a:lnTo>
                  <a:lnTo>
                    <a:pt x="1492" y="614"/>
                  </a:lnTo>
                  <a:lnTo>
                    <a:pt x="1536" y="614"/>
                  </a:lnTo>
                  <a:lnTo>
                    <a:pt x="1668" y="570"/>
                  </a:lnTo>
                  <a:lnTo>
                    <a:pt x="1712" y="483"/>
                  </a:lnTo>
                  <a:lnTo>
                    <a:pt x="1712" y="395"/>
                  </a:lnTo>
                  <a:lnTo>
                    <a:pt x="1668" y="351"/>
                  </a:lnTo>
                  <a:lnTo>
                    <a:pt x="1624" y="307"/>
                  </a:lnTo>
                  <a:lnTo>
                    <a:pt x="1580" y="263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7" name="Google Shape;1307;p54"/>
            <p:cNvSpPr/>
            <p:nvPr/>
          </p:nvSpPr>
          <p:spPr>
            <a:xfrm>
              <a:off x="5660650" y="4828275"/>
              <a:ext cx="138250" cy="42800"/>
            </a:xfrm>
            <a:custGeom>
              <a:avLst/>
              <a:gdLst/>
              <a:ahLst/>
              <a:cxnLst/>
              <a:rect l="l" t="t" r="r" b="b"/>
              <a:pathLst>
                <a:path w="5530" h="1712" extrusionOk="0">
                  <a:moveTo>
                    <a:pt x="659" y="0"/>
                  </a:moveTo>
                  <a:lnTo>
                    <a:pt x="132" y="132"/>
                  </a:lnTo>
                  <a:lnTo>
                    <a:pt x="44" y="176"/>
                  </a:lnTo>
                  <a:lnTo>
                    <a:pt x="0" y="219"/>
                  </a:lnTo>
                  <a:lnTo>
                    <a:pt x="0" y="307"/>
                  </a:lnTo>
                  <a:lnTo>
                    <a:pt x="0" y="351"/>
                  </a:lnTo>
                  <a:lnTo>
                    <a:pt x="0" y="439"/>
                  </a:lnTo>
                  <a:lnTo>
                    <a:pt x="88" y="483"/>
                  </a:lnTo>
                  <a:lnTo>
                    <a:pt x="220" y="483"/>
                  </a:lnTo>
                  <a:lnTo>
                    <a:pt x="703" y="351"/>
                  </a:lnTo>
                  <a:lnTo>
                    <a:pt x="3028" y="1141"/>
                  </a:lnTo>
                  <a:lnTo>
                    <a:pt x="5310" y="1711"/>
                  </a:lnTo>
                  <a:lnTo>
                    <a:pt x="5486" y="1711"/>
                  </a:lnTo>
                  <a:lnTo>
                    <a:pt x="5529" y="1580"/>
                  </a:lnTo>
                  <a:lnTo>
                    <a:pt x="5529" y="1536"/>
                  </a:lnTo>
                  <a:lnTo>
                    <a:pt x="5529" y="1448"/>
                  </a:lnTo>
                  <a:lnTo>
                    <a:pt x="5442" y="1404"/>
                  </a:lnTo>
                  <a:lnTo>
                    <a:pt x="5398" y="1360"/>
                  </a:lnTo>
                  <a:lnTo>
                    <a:pt x="3116" y="790"/>
                  </a:lnTo>
                  <a:lnTo>
                    <a:pt x="74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8" name="Google Shape;1308;p54"/>
            <p:cNvSpPr/>
            <p:nvPr/>
          </p:nvSpPr>
          <p:spPr>
            <a:xfrm>
              <a:off x="5656250" y="4808525"/>
              <a:ext cx="208475" cy="60350"/>
            </a:xfrm>
            <a:custGeom>
              <a:avLst/>
              <a:gdLst/>
              <a:ahLst/>
              <a:cxnLst/>
              <a:rect l="l" t="t" r="r" b="b"/>
              <a:pathLst>
                <a:path w="8339" h="2414" extrusionOk="0">
                  <a:moveTo>
                    <a:pt x="1317" y="0"/>
                  </a:moveTo>
                  <a:lnTo>
                    <a:pt x="528" y="132"/>
                  </a:lnTo>
                  <a:lnTo>
                    <a:pt x="484" y="132"/>
                  </a:lnTo>
                  <a:lnTo>
                    <a:pt x="133" y="263"/>
                  </a:lnTo>
                  <a:lnTo>
                    <a:pt x="89" y="307"/>
                  </a:lnTo>
                  <a:lnTo>
                    <a:pt x="45" y="395"/>
                  </a:lnTo>
                  <a:lnTo>
                    <a:pt x="1" y="439"/>
                  </a:lnTo>
                  <a:lnTo>
                    <a:pt x="45" y="527"/>
                  </a:lnTo>
                  <a:lnTo>
                    <a:pt x="45" y="571"/>
                  </a:lnTo>
                  <a:lnTo>
                    <a:pt x="133" y="614"/>
                  </a:lnTo>
                  <a:lnTo>
                    <a:pt x="264" y="614"/>
                  </a:lnTo>
                  <a:lnTo>
                    <a:pt x="571" y="483"/>
                  </a:lnTo>
                  <a:lnTo>
                    <a:pt x="1361" y="351"/>
                  </a:lnTo>
                  <a:lnTo>
                    <a:pt x="3511" y="878"/>
                  </a:lnTo>
                  <a:lnTo>
                    <a:pt x="5837" y="1843"/>
                  </a:lnTo>
                  <a:lnTo>
                    <a:pt x="7724" y="2326"/>
                  </a:lnTo>
                  <a:lnTo>
                    <a:pt x="8163" y="2414"/>
                  </a:lnTo>
                  <a:lnTo>
                    <a:pt x="8207" y="2414"/>
                  </a:lnTo>
                  <a:lnTo>
                    <a:pt x="8294" y="2370"/>
                  </a:lnTo>
                  <a:lnTo>
                    <a:pt x="8338" y="2238"/>
                  </a:lnTo>
                  <a:lnTo>
                    <a:pt x="8338" y="2194"/>
                  </a:lnTo>
                  <a:lnTo>
                    <a:pt x="8338" y="2106"/>
                  </a:lnTo>
                  <a:lnTo>
                    <a:pt x="8294" y="2063"/>
                  </a:lnTo>
                  <a:lnTo>
                    <a:pt x="8207" y="2063"/>
                  </a:lnTo>
                  <a:lnTo>
                    <a:pt x="7812" y="1975"/>
                  </a:lnTo>
                  <a:lnTo>
                    <a:pt x="5969" y="1492"/>
                  </a:lnTo>
                  <a:lnTo>
                    <a:pt x="3643" y="571"/>
                  </a:lnTo>
                  <a:lnTo>
                    <a:pt x="3599" y="527"/>
                  </a:lnTo>
                  <a:lnTo>
                    <a:pt x="140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9" name="Google Shape;1309;p54"/>
            <p:cNvSpPr/>
            <p:nvPr/>
          </p:nvSpPr>
          <p:spPr>
            <a:xfrm>
              <a:off x="5636525" y="4793150"/>
              <a:ext cx="269875" cy="65850"/>
            </a:xfrm>
            <a:custGeom>
              <a:avLst/>
              <a:gdLst/>
              <a:ahLst/>
              <a:cxnLst/>
              <a:rect l="l" t="t" r="r" b="b"/>
              <a:pathLst>
                <a:path w="10795" h="2634" extrusionOk="0">
                  <a:moveTo>
                    <a:pt x="3072" y="1"/>
                  </a:moveTo>
                  <a:lnTo>
                    <a:pt x="1536" y="264"/>
                  </a:lnTo>
                  <a:lnTo>
                    <a:pt x="176" y="440"/>
                  </a:lnTo>
                  <a:lnTo>
                    <a:pt x="88" y="484"/>
                  </a:lnTo>
                  <a:lnTo>
                    <a:pt x="44" y="527"/>
                  </a:lnTo>
                  <a:lnTo>
                    <a:pt x="44" y="571"/>
                  </a:lnTo>
                  <a:lnTo>
                    <a:pt x="0" y="659"/>
                  </a:lnTo>
                  <a:lnTo>
                    <a:pt x="44" y="703"/>
                  </a:lnTo>
                  <a:lnTo>
                    <a:pt x="88" y="791"/>
                  </a:lnTo>
                  <a:lnTo>
                    <a:pt x="219" y="791"/>
                  </a:lnTo>
                  <a:lnTo>
                    <a:pt x="1580" y="615"/>
                  </a:lnTo>
                  <a:lnTo>
                    <a:pt x="3116" y="352"/>
                  </a:lnTo>
                  <a:lnTo>
                    <a:pt x="5617" y="1229"/>
                  </a:lnTo>
                  <a:lnTo>
                    <a:pt x="7899" y="1844"/>
                  </a:lnTo>
                  <a:lnTo>
                    <a:pt x="9698" y="2502"/>
                  </a:lnTo>
                  <a:lnTo>
                    <a:pt x="9742" y="2502"/>
                  </a:lnTo>
                  <a:lnTo>
                    <a:pt x="10575" y="2634"/>
                  </a:lnTo>
                  <a:lnTo>
                    <a:pt x="10619" y="2634"/>
                  </a:lnTo>
                  <a:lnTo>
                    <a:pt x="10751" y="2590"/>
                  </a:lnTo>
                  <a:lnTo>
                    <a:pt x="10795" y="2502"/>
                  </a:lnTo>
                  <a:lnTo>
                    <a:pt x="10795" y="2414"/>
                  </a:lnTo>
                  <a:lnTo>
                    <a:pt x="10751" y="2370"/>
                  </a:lnTo>
                  <a:lnTo>
                    <a:pt x="10707" y="2326"/>
                  </a:lnTo>
                  <a:lnTo>
                    <a:pt x="10663" y="2283"/>
                  </a:lnTo>
                  <a:lnTo>
                    <a:pt x="9829" y="2151"/>
                  </a:lnTo>
                  <a:lnTo>
                    <a:pt x="7986" y="1537"/>
                  </a:lnTo>
                  <a:lnTo>
                    <a:pt x="5748" y="878"/>
                  </a:lnTo>
                  <a:lnTo>
                    <a:pt x="3159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0" name="Google Shape;1310;p54"/>
            <p:cNvSpPr/>
            <p:nvPr/>
          </p:nvSpPr>
          <p:spPr>
            <a:xfrm>
              <a:off x="5527900" y="5054250"/>
              <a:ext cx="528800" cy="40600"/>
            </a:xfrm>
            <a:custGeom>
              <a:avLst/>
              <a:gdLst/>
              <a:ahLst/>
              <a:cxnLst/>
              <a:rect l="l" t="t" r="r" b="b"/>
              <a:pathLst>
                <a:path w="21152" h="1624" extrusionOk="0">
                  <a:moveTo>
                    <a:pt x="20976" y="0"/>
                  </a:moveTo>
                  <a:lnTo>
                    <a:pt x="16807" y="132"/>
                  </a:lnTo>
                  <a:lnTo>
                    <a:pt x="16719" y="132"/>
                  </a:lnTo>
                  <a:lnTo>
                    <a:pt x="15579" y="702"/>
                  </a:lnTo>
                  <a:lnTo>
                    <a:pt x="11147" y="527"/>
                  </a:lnTo>
                  <a:lnTo>
                    <a:pt x="8733" y="527"/>
                  </a:lnTo>
                  <a:lnTo>
                    <a:pt x="6188" y="790"/>
                  </a:lnTo>
                  <a:lnTo>
                    <a:pt x="3116" y="1097"/>
                  </a:lnTo>
                  <a:lnTo>
                    <a:pt x="879" y="966"/>
                  </a:lnTo>
                  <a:lnTo>
                    <a:pt x="791" y="966"/>
                  </a:lnTo>
                  <a:lnTo>
                    <a:pt x="133" y="1273"/>
                  </a:lnTo>
                  <a:lnTo>
                    <a:pt x="45" y="1317"/>
                  </a:lnTo>
                  <a:lnTo>
                    <a:pt x="1" y="1361"/>
                  </a:lnTo>
                  <a:lnTo>
                    <a:pt x="1" y="1448"/>
                  </a:lnTo>
                  <a:lnTo>
                    <a:pt x="45" y="1492"/>
                  </a:lnTo>
                  <a:lnTo>
                    <a:pt x="89" y="1580"/>
                  </a:lnTo>
                  <a:lnTo>
                    <a:pt x="176" y="1624"/>
                  </a:lnTo>
                  <a:lnTo>
                    <a:pt x="264" y="1580"/>
                  </a:lnTo>
                  <a:lnTo>
                    <a:pt x="879" y="1317"/>
                  </a:lnTo>
                  <a:lnTo>
                    <a:pt x="3116" y="1448"/>
                  </a:lnTo>
                  <a:lnTo>
                    <a:pt x="3160" y="1448"/>
                  </a:lnTo>
                  <a:lnTo>
                    <a:pt x="6232" y="1141"/>
                  </a:lnTo>
                  <a:lnTo>
                    <a:pt x="8777" y="878"/>
                  </a:lnTo>
                  <a:lnTo>
                    <a:pt x="11147" y="878"/>
                  </a:lnTo>
                  <a:lnTo>
                    <a:pt x="15622" y="1053"/>
                  </a:lnTo>
                  <a:lnTo>
                    <a:pt x="15666" y="1010"/>
                  </a:lnTo>
                  <a:lnTo>
                    <a:pt x="16851" y="483"/>
                  </a:lnTo>
                  <a:lnTo>
                    <a:pt x="20976" y="351"/>
                  </a:lnTo>
                  <a:lnTo>
                    <a:pt x="21064" y="351"/>
                  </a:lnTo>
                  <a:lnTo>
                    <a:pt x="21107" y="308"/>
                  </a:lnTo>
                  <a:lnTo>
                    <a:pt x="21151" y="220"/>
                  </a:lnTo>
                  <a:lnTo>
                    <a:pt x="21151" y="176"/>
                  </a:lnTo>
                  <a:lnTo>
                    <a:pt x="21151" y="88"/>
                  </a:lnTo>
                  <a:lnTo>
                    <a:pt x="21107" y="44"/>
                  </a:lnTo>
                  <a:lnTo>
                    <a:pt x="2097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1" name="Google Shape;1311;p54"/>
            <p:cNvSpPr/>
            <p:nvPr/>
          </p:nvSpPr>
          <p:spPr>
            <a:xfrm>
              <a:off x="5946975" y="5033400"/>
              <a:ext cx="121775" cy="18675"/>
            </a:xfrm>
            <a:custGeom>
              <a:avLst/>
              <a:gdLst/>
              <a:ahLst/>
              <a:cxnLst/>
              <a:rect l="l" t="t" r="r" b="b"/>
              <a:pathLst>
                <a:path w="4871" h="747" extrusionOk="0">
                  <a:moveTo>
                    <a:pt x="4695" y="1"/>
                  </a:moveTo>
                  <a:lnTo>
                    <a:pt x="1010" y="88"/>
                  </a:lnTo>
                  <a:lnTo>
                    <a:pt x="966" y="88"/>
                  </a:lnTo>
                  <a:lnTo>
                    <a:pt x="132" y="396"/>
                  </a:lnTo>
                  <a:lnTo>
                    <a:pt x="44" y="439"/>
                  </a:lnTo>
                  <a:lnTo>
                    <a:pt x="0" y="483"/>
                  </a:lnTo>
                  <a:lnTo>
                    <a:pt x="0" y="571"/>
                  </a:lnTo>
                  <a:lnTo>
                    <a:pt x="0" y="615"/>
                  </a:lnTo>
                  <a:lnTo>
                    <a:pt x="88" y="703"/>
                  </a:lnTo>
                  <a:lnTo>
                    <a:pt x="176" y="747"/>
                  </a:lnTo>
                  <a:lnTo>
                    <a:pt x="220" y="747"/>
                  </a:lnTo>
                  <a:lnTo>
                    <a:pt x="1053" y="439"/>
                  </a:lnTo>
                  <a:lnTo>
                    <a:pt x="4739" y="352"/>
                  </a:lnTo>
                  <a:lnTo>
                    <a:pt x="4783" y="352"/>
                  </a:lnTo>
                  <a:lnTo>
                    <a:pt x="4827" y="308"/>
                  </a:lnTo>
                  <a:lnTo>
                    <a:pt x="4871" y="264"/>
                  </a:lnTo>
                  <a:lnTo>
                    <a:pt x="4871" y="176"/>
                  </a:lnTo>
                  <a:lnTo>
                    <a:pt x="4871" y="88"/>
                  </a:lnTo>
                  <a:lnTo>
                    <a:pt x="4827" y="45"/>
                  </a:lnTo>
                  <a:lnTo>
                    <a:pt x="4783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2" name="Google Shape;1312;p54"/>
            <p:cNvSpPr/>
            <p:nvPr/>
          </p:nvSpPr>
          <p:spPr>
            <a:xfrm>
              <a:off x="5962325" y="5012550"/>
              <a:ext cx="120700" cy="18675"/>
            </a:xfrm>
            <a:custGeom>
              <a:avLst/>
              <a:gdLst/>
              <a:ahLst/>
              <a:cxnLst/>
              <a:rect l="l" t="t" r="r" b="b"/>
              <a:pathLst>
                <a:path w="4828" h="747" extrusionOk="0">
                  <a:moveTo>
                    <a:pt x="4652" y="1"/>
                  </a:moveTo>
                  <a:lnTo>
                    <a:pt x="966" y="89"/>
                  </a:lnTo>
                  <a:lnTo>
                    <a:pt x="922" y="133"/>
                  </a:lnTo>
                  <a:lnTo>
                    <a:pt x="132" y="440"/>
                  </a:lnTo>
                  <a:lnTo>
                    <a:pt x="88" y="440"/>
                  </a:lnTo>
                  <a:lnTo>
                    <a:pt x="44" y="527"/>
                  </a:lnTo>
                  <a:lnTo>
                    <a:pt x="1" y="571"/>
                  </a:lnTo>
                  <a:lnTo>
                    <a:pt x="44" y="659"/>
                  </a:lnTo>
                  <a:lnTo>
                    <a:pt x="88" y="747"/>
                  </a:lnTo>
                  <a:lnTo>
                    <a:pt x="264" y="747"/>
                  </a:lnTo>
                  <a:lnTo>
                    <a:pt x="1010" y="440"/>
                  </a:lnTo>
                  <a:lnTo>
                    <a:pt x="4652" y="352"/>
                  </a:lnTo>
                  <a:lnTo>
                    <a:pt x="4696" y="352"/>
                  </a:lnTo>
                  <a:lnTo>
                    <a:pt x="4784" y="308"/>
                  </a:lnTo>
                  <a:lnTo>
                    <a:pt x="4784" y="220"/>
                  </a:lnTo>
                  <a:lnTo>
                    <a:pt x="4827" y="176"/>
                  </a:lnTo>
                  <a:lnTo>
                    <a:pt x="4784" y="89"/>
                  </a:lnTo>
                  <a:lnTo>
                    <a:pt x="4740" y="45"/>
                  </a:lnTo>
                  <a:lnTo>
                    <a:pt x="465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3" name="Google Shape;1313;p54"/>
            <p:cNvSpPr/>
            <p:nvPr/>
          </p:nvSpPr>
          <p:spPr>
            <a:xfrm>
              <a:off x="5977675" y="4991725"/>
              <a:ext cx="117425" cy="17575"/>
            </a:xfrm>
            <a:custGeom>
              <a:avLst/>
              <a:gdLst/>
              <a:ahLst/>
              <a:cxnLst/>
              <a:rect l="l" t="t" r="r" b="b"/>
              <a:pathLst>
                <a:path w="4697" h="703" extrusionOk="0">
                  <a:moveTo>
                    <a:pt x="4521" y="0"/>
                  </a:moveTo>
                  <a:lnTo>
                    <a:pt x="966" y="132"/>
                  </a:lnTo>
                  <a:lnTo>
                    <a:pt x="922" y="132"/>
                  </a:lnTo>
                  <a:lnTo>
                    <a:pt x="176" y="351"/>
                  </a:lnTo>
                  <a:lnTo>
                    <a:pt x="133" y="351"/>
                  </a:lnTo>
                  <a:lnTo>
                    <a:pt x="89" y="395"/>
                  </a:lnTo>
                  <a:lnTo>
                    <a:pt x="45" y="439"/>
                  </a:lnTo>
                  <a:lnTo>
                    <a:pt x="1" y="527"/>
                  </a:lnTo>
                  <a:lnTo>
                    <a:pt x="1" y="571"/>
                  </a:lnTo>
                  <a:lnTo>
                    <a:pt x="89" y="658"/>
                  </a:lnTo>
                  <a:lnTo>
                    <a:pt x="176" y="702"/>
                  </a:lnTo>
                  <a:lnTo>
                    <a:pt x="220" y="702"/>
                  </a:lnTo>
                  <a:lnTo>
                    <a:pt x="1010" y="483"/>
                  </a:lnTo>
                  <a:lnTo>
                    <a:pt x="4521" y="351"/>
                  </a:lnTo>
                  <a:lnTo>
                    <a:pt x="4608" y="351"/>
                  </a:lnTo>
                  <a:lnTo>
                    <a:pt x="4652" y="307"/>
                  </a:lnTo>
                  <a:lnTo>
                    <a:pt x="4696" y="263"/>
                  </a:lnTo>
                  <a:lnTo>
                    <a:pt x="4696" y="176"/>
                  </a:lnTo>
                  <a:lnTo>
                    <a:pt x="4652" y="88"/>
                  </a:lnTo>
                  <a:lnTo>
                    <a:pt x="4652" y="44"/>
                  </a:lnTo>
                  <a:lnTo>
                    <a:pt x="456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4" name="Google Shape;1314;p54"/>
            <p:cNvSpPr/>
            <p:nvPr/>
          </p:nvSpPr>
          <p:spPr>
            <a:xfrm>
              <a:off x="6019375" y="4955525"/>
              <a:ext cx="16475" cy="9900"/>
            </a:xfrm>
            <a:custGeom>
              <a:avLst/>
              <a:gdLst/>
              <a:ahLst/>
              <a:cxnLst/>
              <a:rect l="l" t="t" r="r" b="b"/>
              <a:pathLst>
                <a:path w="659" h="396" extrusionOk="0">
                  <a:moveTo>
                    <a:pt x="439" y="0"/>
                  </a:moveTo>
                  <a:lnTo>
                    <a:pt x="132" y="44"/>
                  </a:lnTo>
                  <a:lnTo>
                    <a:pt x="44" y="88"/>
                  </a:lnTo>
                  <a:lnTo>
                    <a:pt x="0" y="132"/>
                  </a:lnTo>
                  <a:lnTo>
                    <a:pt x="0" y="220"/>
                  </a:lnTo>
                  <a:lnTo>
                    <a:pt x="0" y="263"/>
                  </a:lnTo>
                  <a:lnTo>
                    <a:pt x="44" y="395"/>
                  </a:lnTo>
                  <a:lnTo>
                    <a:pt x="220" y="395"/>
                  </a:lnTo>
                  <a:lnTo>
                    <a:pt x="527" y="307"/>
                  </a:lnTo>
                  <a:lnTo>
                    <a:pt x="571" y="307"/>
                  </a:lnTo>
                  <a:lnTo>
                    <a:pt x="615" y="263"/>
                  </a:lnTo>
                  <a:lnTo>
                    <a:pt x="659" y="176"/>
                  </a:lnTo>
                  <a:lnTo>
                    <a:pt x="659" y="132"/>
                  </a:lnTo>
                  <a:lnTo>
                    <a:pt x="615" y="44"/>
                  </a:lnTo>
                  <a:lnTo>
                    <a:pt x="571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5" name="Google Shape;1315;p54"/>
            <p:cNvSpPr/>
            <p:nvPr/>
          </p:nvSpPr>
          <p:spPr>
            <a:xfrm>
              <a:off x="6024850" y="4934675"/>
              <a:ext cx="25275" cy="13175"/>
            </a:xfrm>
            <a:custGeom>
              <a:avLst/>
              <a:gdLst/>
              <a:ahLst/>
              <a:cxnLst/>
              <a:rect l="l" t="t" r="r" b="b"/>
              <a:pathLst>
                <a:path w="1011" h="527" extrusionOk="0">
                  <a:moveTo>
                    <a:pt x="835" y="0"/>
                  </a:moveTo>
                  <a:lnTo>
                    <a:pt x="132" y="176"/>
                  </a:lnTo>
                  <a:lnTo>
                    <a:pt x="89" y="220"/>
                  </a:lnTo>
                  <a:lnTo>
                    <a:pt x="45" y="264"/>
                  </a:lnTo>
                  <a:lnTo>
                    <a:pt x="1" y="351"/>
                  </a:lnTo>
                  <a:lnTo>
                    <a:pt x="1" y="395"/>
                  </a:lnTo>
                  <a:lnTo>
                    <a:pt x="89" y="483"/>
                  </a:lnTo>
                  <a:lnTo>
                    <a:pt x="176" y="527"/>
                  </a:lnTo>
                  <a:lnTo>
                    <a:pt x="220" y="527"/>
                  </a:lnTo>
                  <a:lnTo>
                    <a:pt x="922" y="351"/>
                  </a:lnTo>
                  <a:lnTo>
                    <a:pt x="966" y="308"/>
                  </a:lnTo>
                  <a:lnTo>
                    <a:pt x="1010" y="264"/>
                  </a:lnTo>
                  <a:lnTo>
                    <a:pt x="1010" y="220"/>
                  </a:lnTo>
                  <a:lnTo>
                    <a:pt x="1010" y="132"/>
                  </a:lnTo>
                  <a:lnTo>
                    <a:pt x="1010" y="88"/>
                  </a:lnTo>
                  <a:lnTo>
                    <a:pt x="966" y="44"/>
                  </a:lnTo>
                  <a:lnTo>
                    <a:pt x="87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6" name="Google Shape;1316;p54"/>
            <p:cNvSpPr/>
            <p:nvPr/>
          </p:nvSpPr>
          <p:spPr>
            <a:xfrm>
              <a:off x="6041325" y="4908350"/>
              <a:ext cx="165650" cy="19775"/>
            </a:xfrm>
            <a:custGeom>
              <a:avLst/>
              <a:gdLst/>
              <a:ahLst/>
              <a:cxnLst/>
              <a:rect l="l" t="t" r="r" b="b"/>
              <a:pathLst>
                <a:path w="6626" h="791" extrusionOk="0">
                  <a:moveTo>
                    <a:pt x="6450" y="0"/>
                  </a:moveTo>
                  <a:lnTo>
                    <a:pt x="790" y="264"/>
                  </a:lnTo>
                  <a:lnTo>
                    <a:pt x="746" y="264"/>
                  </a:lnTo>
                  <a:lnTo>
                    <a:pt x="132" y="439"/>
                  </a:lnTo>
                  <a:lnTo>
                    <a:pt x="88" y="483"/>
                  </a:lnTo>
                  <a:lnTo>
                    <a:pt x="44" y="527"/>
                  </a:lnTo>
                  <a:lnTo>
                    <a:pt x="0" y="571"/>
                  </a:lnTo>
                  <a:lnTo>
                    <a:pt x="0" y="658"/>
                  </a:lnTo>
                  <a:lnTo>
                    <a:pt x="88" y="746"/>
                  </a:lnTo>
                  <a:lnTo>
                    <a:pt x="176" y="790"/>
                  </a:lnTo>
                  <a:lnTo>
                    <a:pt x="219" y="790"/>
                  </a:lnTo>
                  <a:lnTo>
                    <a:pt x="834" y="615"/>
                  </a:lnTo>
                  <a:lnTo>
                    <a:pt x="6450" y="351"/>
                  </a:lnTo>
                  <a:lnTo>
                    <a:pt x="6538" y="307"/>
                  </a:lnTo>
                  <a:lnTo>
                    <a:pt x="6582" y="307"/>
                  </a:lnTo>
                  <a:lnTo>
                    <a:pt x="6626" y="220"/>
                  </a:lnTo>
                  <a:lnTo>
                    <a:pt x="6626" y="176"/>
                  </a:lnTo>
                  <a:lnTo>
                    <a:pt x="6626" y="88"/>
                  </a:lnTo>
                  <a:lnTo>
                    <a:pt x="6582" y="44"/>
                  </a:lnTo>
                  <a:lnTo>
                    <a:pt x="649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7" name="Google Shape;1317;p54"/>
            <p:cNvSpPr/>
            <p:nvPr/>
          </p:nvSpPr>
          <p:spPr>
            <a:xfrm>
              <a:off x="6046800" y="4887500"/>
              <a:ext cx="165675" cy="23075"/>
            </a:xfrm>
            <a:custGeom>
              <a:avLst/>
              <a:gdLst/>
              <a:ahLst/>
              <a:cxnLst/>
              <a:rect l="l" t="t" r="r" b="b"/>
              <a:pathLst>
                <a:path w="6627" h="923" extrusionOk="0">
                  <a:moveTo>
                    <a:pt x="6407" y="1"/>
                  </a:moveTo>
                  <a:lnTo>
                    <a:pt x="2545" y="88"/>
                  </a:lnTo>
                  <a:lnTo>
                    <a:pt x="1141" y="308"/>
                  </a:lnTo>
                  <a:lnTo>
                    <a:pt x="1097" y="308"/>
                  </a:lnTo>
                  <a:lnTo>
                    <a:pt x="132" y="571"/>
                  </a:lnTo>
                  <a:lnTo>
                    <a:pt x="88" y="615"/>
                  </a:lnTo>
                  <a:lnTo>
                    <a:pt x="44" y="659"/>
                  </a:lnTo>
                  <a:lnTo>
                    <a:pt x="0" y="703"/>
                  </a:lnTo>
                  <a:lnTo>
                    <a:pt x="44" y="790"/>
                  </a:lnTo>
                  <a:lnTo>
                    <a:pt x="88" y="878"/>
                  </a:lnTo>
                  <a:lnTo>
                    <a:pt x="176" y="922"/>
                  </a:lnTo>
                  <a:lnTo>
                    <a:pt x="264" y="922"/>
                  </a:lnTo>
                  <a:lnTo>
                    <a:pt x="1185" y="615"/>
                  </a:lnTo>
                  <a:lnTo>
                    <a:pt x="2589" y="439"/>
                  </a:lnTo>
                  <a:lnTo>
                    <a:pt x="6451" y="352"/>
                  </a:lnTo>
                  <a:lnTo>
                    <a:pt x="6495" y="308"/>
                  </a:lnTo>
                  <a:lnTo>
                    <a:pt x="6539" y="264"/>
                  </a:lnTo>
                  <a:lnTo>
                    <a:pt x="6582" y="220"/>
                  </a:lnTo>
                  <a:lnTo>
                    <a:pt x="6626" y="132"/>
                  </a:lnTo>
                  <a:lnTo>
                    <a:pt x="6582" y="88"/>
                  </a:lnTo>
                  <a:lnTo>
                    <a:pt x="6539" y="44"/>
                  </a:lnTo>
                  <a:lnTo>
                    <a:pt x="640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8" name="Google Shape;1318;p54"/>
            <p:cNvSpPr/>
            <p:nvPr/>
          </p:nvSpPr>
          <p:spPr>
            <a:xfrm>
              <a:off x="6097250" y="4844725"/>
              <a:ext cx="125100" cy="18675"/>
            </a:xfrm>
            <a:custGeom>
              <a:avLst/>
              <a:gdLst/>
              <a:ahLst/>
              <a:cxnLst/>
              <a:rect l="l" t="t" r="r" b="b"/>
              <a:pathLst>
                <a:path w="5004" h="747" extrusionOk="0">
                  <a:moveTo>
                    <a:pt x="4828" y="0"/>
                  </a:moveTo>
                  <a:lnTo>
                    <a:pt x="1756" y="132"/>
                  </a:lnTo>
                  <a:lnTo>
                    <a:pt x="308" y="351"/>
                  </a:lnTo>
                  <a:lnTo>
                    <a:pt x="264" y="351"/>
                  </a:lnTo>
                  <a:lnTo>
                    <a:pt x="89" y="439"/>
                  </a:lnTo>
                  <a:lnTo>
                    <a:pt x="45" y="439"/>
                  </a:lnTo>
                  <a:lnTo>
                    <a:pt x="1" y="527"/>
                  </a:lnTo>
                  <a:lnTo>
                    <a:pt x="1" y="571"/>
                  </a:lnTo>
                  <a:lnTo>
                    <a:pt x="1" y="658"/>
                  </a:lnTo>
                  <a:lnTo>
                    <a:pt x="89" y="746"/>
                  </a:lnTo>
                  <a:lnTo>
                    <a:pt x="220" y="746"/>
                  </a:lnTo>
                  <a:lnTo>
                    <a:pt x="352" y="702"/>
                  </a:lnTo>
                  <a:lnTo>
                    <a:pt x="1800" y="483"/>
                  </a:lnTo>
                  <a:lnTo>
                    <a:pt x="4828" y="351"/>
                  </a:lnTo>
                  <a:lnTo>
                    <a:pt x="4916" y="351"/>
                  </a:lnTo>
                  <a:lnTo>
                    <a:pt x="4959" y="307"/>
                  </a:lnTo>
                  <a:lnTo>
                    <a:pt x="5003" y="263"/>
                  </a:lnTo>
                  <a:lnTo>
                    <a:pt x="5003" y="176"/>
                  </a:lnTo>
                  <a:lnTo>
                    <a:pt x="5003" y="132"/>
                  </a:lnTo>
                  <a:lnTo>
                    <a:pt x="4959" y="44"/>
                  </a:lnTo>
                  <a:lnTo>
                    <a:pt x="4872" y="44"/>
                  </a:lnTo>
                  <a:lnTo>
                    <a:pt x="482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9" name="Google Shape;1319;p54"/>
            <p:cNvSpPr/>
            <p:nvPr/>
          </p:nvSpPr>
          <p:spPr>
            <a:xfrm>
              <a:off x="6107125" y="4824975"/>
              <a:ext cx="120700" cy="20875"/>
            </a:xfrm>
            <a:custGeom>
              <a:avLst/>
              <a:gdLst/>
              <a:ahLst/>
              <a:cxnLst/>
              <a:rect l="l" t="t" r="r" b="b"/>
              <a:pathLst>
                <a:path w="4828" h="835" extrusionOk="0">
                  <a:moveTo>
                    <a:pt x="4652" y="0"/>
                  </a:moveTo>
                  <a:lnTo>
                    <a:pt x="2019" y="132"/>
                  </a:lnTo>
                  <a:lnTo>
                    <a:pt x="484" y="351"/>
                  </a:lnTo>
                  <a:lnTo>
                    <a:pt x="440" y="351"/>
                  </a:lnTo>
                  <a:lnTo>
                    <a:pt x="89" y="483"/>
                  </a:lnTo>
                  <a:lnTo>
                    <a:pt x="45" y="527"/>
                  </a:lnTo>
                  <a:lnTo>
                    <a:pt x="1" y="571"/>
                  </a:lnTo>
                  <a:lnTo>
                    <a:pt x="1" y="659"/>
                  </a:lnTo>
                  <a:lnTo>
                    <a:pt x="1" y="702"/>
                  </a:lnTo>
                  <a:lnTo>
                    <a:pt x="89" y="790"/>
                  </a:lnTo>
                  <a:lnTo>
                    <a:pt x="176" y="834"/>
                  </a:lnTo>
                  <a:lnTo>
                    <a:pt x="220" y="790"/>
                  </a:lnTo>
                  <a:lnTo>
                    <a:pt x="571" y="659"/>
                  </a:lnTo>
                  <a:lnTo>
                    <a:pt x="2063" y="483"/>
                  </a:lnTo>
                  <a:lnTo>
                    <a:pt x="4652" y="351"/>
                  </a:lnTo>
                  <a:lnTo>
                    <a:pt x="4696" y="351"/>
                  </a:lnTo>
                  <a:lnTo>
                    <a:pt x="4784" y="308"/>
                  </a:lnTo>
                  <a:lnTo>
                    <a:pt x="4784" y="220"/>
                  </a:lnTo>
                  <a:lnTo>
                    <a:pt x="4828" y="176"/>
                  </a:lnTo>
                  <a:lnTo>
                    <a:pt x="4784" y="88"/>
                  </a:lnTo>
                  <a:lnTo>
                    <a:pt x="4740" y="44"/>
                  </a:lnTo>
                  <a:lnTo>
                    <a:pt x="469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0" name="Google Shape;1320;p54"/>
            <p:cNvSpPr/>
            <p:nvPr/>
          </p:nvSpPr>
          <p:spPr>
            <a:xfrm>
              <a:off x="6100550" y="4800825"/>
              <a:ext cx="161275" cy="30750"/>
            </a:xfrm>
            <a:custGeom>
              <a:avLst/>
              <a:gdLst/>
              <a:ahLst/>
              <a:cxnLst/>
              <a:rect l="l" t="t" r="r" b="b"/>
              <a:pathLst>
                <a:path w="6451" h="1230" extrusionOk="0">
                  <a:moveTo>
                    <a:pt x="6275" y="1"/>
                  </a:moveTo>
                  <a:lnTo>
                    <a:pt x="2897" y="264"/>
                  </a:lnTo>
                  <a:lnTo>
                    <a:pt x="1361" y="484"/>
                  </a:lnTo>
                  <a:lnTo>
                    <a:pt x="1317" y="484"/>
                  </a:lnTo>
                  <a:lnTo>
                    <a:pt x="132" y="922"/>
                  </a:lnTo>
                  <a:lnTo>
                    <a:pt x="44" y="922"/>
                  </a:lnTo>
                  <a:lnTo>
                    <a:pt x="1" y="1010"/>
                  </a:lnTo>
                  <a:lnTo>
                    <a:pt x="1" y="1054"/>
                  </a:lnTo>
                  <a:lnTo>
                    <a:pt x="1" y="1142"/>
                  </a:lnTo>
                  <a:lnTo>
                    <a:pt x="88" y="1230"/>
                  </a:lnTo>
                  <a:lnTo>
                    <a:pt x="220" y="1230"/>
                  </a:lnTo>
                  <a:lnTo>
                    <a:pt x="1405" y="835"/>
                  </a:lnTo>
                  <a:lnTo>
                    <a:pt x="2897" y="615"/>
                  </a:lnTo>
                  <a:lnTo>
                    <a:pt x="6275" y="352"/>
                  </a:lnTo>
                  <a:lnTo>
                    <a:pt x="6363" y="352"/>
                  </a:lnTo>
                  <a:lnTo>
                    <a:pt x="6407" y="308"/>
                  </a:lnTo>
                  <a:lnTo>
                    <a:pt x="6451" y="264"/>
                  </a:lnTo>
                  <a:lnTo>
                    <a:pt x="6451" y="177"/>
                  </a:lnTo>
                  <a:lnTo>
                    <a:pt x="6451" y="89"/>
                  </a:lnTo>
                  <a:lnTo>
                    <a:pt x="6407" y="45"/>
                  </a:lnTo>
                  <a:lnTo>
                    <a:pt x="627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1" name="Google Shape;1321;p54"/>
            <p:cNvSpPr/>
            <p:nvPr/>
          </p:nvSpPr>
          <p:spPr>
            <a:xfrm>
              <a:off x="6098350" y="4774500"/>
              <a:ext cx="190900" cy="29650"/>
            </a:xfrm>
            <a:custGeom>
              <a:avLst/>
              <a:gdLst/>
              <a:ahLst/>
              <a:cxnLst/>
              <a:rect l="l" t="t" r="r" b="b"/>
              <a:pathLst>
                <a:path w="7636" h="1186" extrusionOk="0">
                  <a:moveTo>
                    <a:pt x="7417" y="1"/>
                  </a:moveTo>
                  <a:lnTo>
                    <a:pt x="5003" y="352"/>
                  </a:lnTo>
                  <a:lnTo>
                    <a:pt x="2370" y="484"/>
                  </a:lnTo>
                  <a:lnTo>
                    <a:pt x="352" y="747"/>
                  </a:lnTo>
                  <a:lnTo>
                    <a:pt x="264" y="747"/>
                  </a:lnTo>
                  <a:lnTo>
                    <a:pt x="89" y="835"/>
                  </a:lnTo>
                  <a:lnTo>
                    <a:pt x="45" y="878"/>
                  </a:lnTo>
                  <a:lnTo>
                    <a:pt x="1" y="966"/>
                  </a:lnTo>
                  <a:lnTo>
                    <a:pt x="1" y="1010"/>
                  </a:lnTo>
                  <a:lnTo>
                    <a:pt x="45" y="1098"/>
                  </a:lnTo>
                  <a:lnTo>
                    <a:pt x="89" y="1142"/>
                  </a:lnTo>
                  <a:lnTo>
                    <a:pt x="176" y="1186"/>
                  </a:lnTo>
                  <a:lnTo>
                    <a:pt x="264" y="1142"/>
                  </a:lnTo>
                  <a:lnTo>
                    <a:pt x="396" y="1098"/>
                  </a:lnTo>
                  <a:lnTo>
                    <a:pt x="2414" y="835"/>
                  </a:lnTo>
                  <a:lnTo>
                    <a:pt x="5047" y="703"/>
                  </a:lnTo>
                  <a:lnTo>
                    <a:pt x="7460" y="352"/>
                  </a:lnTo>
                  <a:lnTo>
                    <a:pt x="7548" y="352"/>
                  </a:lnTo>
                  <a:lnTo>
                    <a:pt x="7592" y="308"/>
                  </a:lnTo>
                  <a:lnTo>
                    <a:pt x="7636" y="220"/>
                  </a:lnTo>
                  <a:lnTo>
                    <a:pt x="7636" y="176"/>
                  </a:lnTo>
                  <a:lnTo>
                    <a:pt x="7592" y="89"/>
                  </a:lnTo>
                  <a:lnTo>
                    <a:pt x="7548" y="45"/>
                  </a:lnTo>
                  <a:lnTo>
                    <a:pt x="750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2" name="Google Shape;1322;p54"/>
            <p:cNvSpPr/>
            <p:nvPr/>
          </p:nvSpPr>
          <p:spPr>
            <a:xfrm>
              <a:off x="6109325" y="4682350"/>
              <a:ext cx="523300" cy="91075"/>
            </a:xfrm>
            <a:custGeom>
              <a:avLst/>
              <a:gdLst/>
              <a:ahLst/>
              <a:cxnLst/>
              <a:rect l="l" t="t" r="r" b="b"/>
              <a:pathLst>
                <a:path w="20932" h="3643" extrusionOk="0">
                  <a:moveTo>
                    <a:pt x="20361" y="1"/>
                  </a:moveTo>
                  <a:lnTo>
                    <a:pt x="16412" y="352"/>
                  </a:lnTo>
                  <a:lnTo>
                    <a:pt x="10488" y="835"/>
                  </a:lnTo>
                  <a:lnTo>
                    <a:pt x="6100" y="1230"/>
                  </a:lnTo>
                  <a:lnTo>
                    <a:pt x="6056" y="1273"/>
                  </a:lnTo>
                  <a:lnTo>
                    <a:pt x="2765" y="2239"/>
                  </a:lnTo>
                  <a:lnTo>
                    <a:pt x="966" y="2590"/>
                  </a:lnTo>
                  <a:lnTo>
                    <a:pt x="878" y="2634"/>
                  </a:lnTo>
                  <a:lnTo>
                    <a:pt x="88" y="3292"/>
                  </a:lnTo>
                  <a:lnTo>
                    <a:pt x="44" y="3380"/>
                  </a:lnTo>
                  <a:lnTo>
                    <a:pt x="1" y="3424"/>
                  </a:lnTo>
                  <a:lnTo>
                    <a:pt x="1" y="3511"/>
                  </a:lnTo>
                  <a:lnTo>
                    <a:pt x="44" y="3555"/>
                  </a:lnTo>
                  <a:lnTo>
                    <a:pt x="88" y="3599"/>
                  </a:lnTo>
                  <a:lnTo>
                    <a:pt x="176" y="3643"/>
                  </a:lnTo>
                  <a:lnTo>
                    <a:pt x="308" y="3599"/>
                  </a:lnTo>
                  <a:lnTo>
                    <a:pt x="1098" y="2941"/>
                  </a:lnTo>
                  <a:lnTo>
                    <a:pt x="2853" y="2590"/>
                  </a:lnTo>
                  <a:lnTo>
                    <a:pt x="6144" y="1581"/>
                  </a:lnTo>
                  <a:lnTo>
                    <a:pt x="10488" y="1186"/>
                  </a:lnTo>
                  <a:lnTo>
                    <a:pt x="13647" y="922"/>
                  </a:lnTo>
                  <a:lnTo>
                    <a:pt x="16456" y="703"/>
                  </a:lnTo>
                  <a:lnTo>
                    <a:pt x="20361" y="352"/>
                  </a:lnTo>
                  <a:lnTo>
                    <a:pt x="20712" y="396"/>
                  </a:lnTo>
                  <a:lnTo>
                    <a:pt x="20844" y="396"/>
                  </a:lnTo>
                  <a:lnTo>
                    <a:pt x="20888" y="352"/>
                  </a:lnTo>
                  <a:lnTo>
                    <a:pt x="20932" y="264"/>
                  </a:lnTo>
                  <a:lnTo>
                    <a:pt x="20932" y="220"/>
                  </a:lnTo>
                  <a:lnTo>
                    <a:pt x="20888" y="133"/>
                  </a:lnTo>
                  <a:lnTo>
                    <a:pt x="20844" y="89"/>
                  </a:lnTo>
                  <a:lnTo>
                    <a:pt x="20800" y="89"/>
                  </a:lnTo>
                  <a:lnTo>
                    <a:pt x="2040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3" name="Google Shape;1323;p54"/>
            <p:cNvSpPr/>
            <p:nvPr/>
          </p:nvSpPr>
          <p:spPr>
            <a:xfrm>
              <a:off x="6085200" y="4649450"/>
              <a:ext cx="537550" cy="125075"/>
            </a:xfrm>
            <a:custGeom>
              <a:avLst/>
              <a:gdLst/>
              <a:ahLst/>
              <a:cxnLst/>
              <a:rect l="l" t="t" r="r" b="b"/>
              <a:pathLst>
                <a:path w="21502" h="5003" extrusionOk="0">
                  <a:moveTo>
                    <a:pt x="18255" y="1"/>
                  </a:moveTo>
                  <a:lnTo>
                    <a:pt x="13779" y="395"/>
                  </a:lnTo>
                  <a:lnTo>
                    <a:pt x="9478" y="834"/>
                  </a:lnTo>
                  <a:lnTo>
                    <a:pt x="6846" y="1229"/>
                  </a:lnTo>
                  <a:lnTo>
                    <a:pt x="6802" y="1229"/>
                  </a:lnTo>
                  <a:lnTo>
                    <a:pt x="5003" y="2238"/>
                  </a:lnTo>
                  <a:lnTo>
                    <a:pt x="3598" y="2765"/>
                  </a:lnTo>
                  <a:lnTo>
                    <a:pt x="1361" y="3292"/>
                  </a:lnTo>
                  <a:lnTo>
                    <a:pt x="1273" y="3335"/>
                  </a:lnTo>
                  <a:lnTo>
                    <a:pt x="439" y="4476"/>
                  </a:lnTo>
                  <a:lnTo>
                    <a:pt x="88" y="4696"/>
                  </a:lnTo>
                  <a:lnTo>
                    <a:pt x="44" y="4740"/>
                  </a:lnTo>
                  <a:lnTo>
                    <a:pt x="0" y="4783"/>
                  </a:lnTo>
                  <a:lnTo>
                    <a:pt x="0" y="4871"/>
                  </a:lnTo>
                  <a:lnTo>
                    <a:pt x="44" y="4915"/>
                  </a:lnTo>
                  <a:lnTo>
                    <a:pt x="88" y="5003"/>
                  </a:lnTo>
                  <a:lnTo>
                    <a:pt x="264" y="5003"/>
                  </a:lnTo>
                  <a:lnTo>
                    <a:pt x="658" y="4740"/>
                  </a:lnTo>
                  <a:lnTo>
                    <a:pt x="702" y="4696"/>
                  </a:lnTo>
                  <a:lnTo>
                    <a:pt x="1536" y="3599"/>
                  </a:lnTo>
                  <a:lnTo>
                    <a:pt x="3686" y="3116"/>
                  </a:lnTo>
                  <a:lnTo>
                    <a:pt x="3730" y="3116"/>
                  </a:lnTo>
                  <a:lnTo>
                    <a:pt x="5134" y="2546"/>
                  </a:lnTo>
                  <a:lnTo>
                    <a:pt x="5178" y="2546"/>
                  </a:lnTo>
                  <a:lnTo>
                    <a:pt x="6933" y="1536"/>
                  </a:lnTo>
                  <a:lnTo>
                    <a:pt x="9522" y="1185"/>
                  </a:lnTo>
                  <a:lnTo>
                    <a:pt x="13779" y="746"/>
                  </a:lnTo>
                  <a:lnTo>
                    <a:pt x="18255" y="352"/>
                  </a:lnTo>
                  <a:lnTo>
                    <a:pt x="19922" y="352"/>
                  </a:lnTo>
                  <a:lnTo>
                    <a:pt x="20624" y="527"/>
                  </a:lnTo>
                  <a:lnTo>
                    <a:pt x="21107" y="790"/>
                  </a:lnTo>
                  <a:lnTo>
                    <a:pt x="21151" y="834"/>
                  </a:lnTo>
                  <a:lnTo>
                    <a:pt x="21370" y="834"/>
                  </a:lnTo>
                  <a:lnTo>
                    <a:pt x="21458" y="790"/>
                  </a:lnTo>
                  <a:lnTo>
                    <a:pt x="21458" y="746"/>
                  </a:lnTo>
                  <a:lnTo>
                    <a:pt x="21502" y="659"/>
                  </a:lnTo>
                  <a:lnTo>
                    <a:pt x="21502" y="615"/>
                  </a:lnTo>
                  <a:lnTo>
                    <a:pt x="21458" y="571"/>
                  </a:lnTo>
                  <a:lnTo>
                    <a:pt x="21414" y="527"/>
                  </a:lnTo>
                  <a:lnTo>
                    <a:pt x="21326" y="483"/>
                  </a:lnTo>
                  <a:lnTo>
                    <a:pt x="21238" y="483"/>
                  </a:lnTo>
                  <a:lnTo>
                    <a:pt x="20800" y="220"/>
                  </a:lnTo>
                  <a:lnTo>
                    <a:pt x="20712" y="176"/>
                  </a:lnTo>
                  <a:lnTo>
                    <a:pt x="19966" y="44"/>
                  </a:lnTo>
                  <a:lnTo>
                    <a:pt x="1996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4" name="Google Shape;1324;p54"/>
            <p:cNvSpPr/>
            <p:nvPr/>
          </p:nvSpPr>
          <p:spPr>
            <a:xfrm>
              <a:off x="6057775" y="4612150"/>
              <a:ext cx="585825" cy="165675"/>
            </a:xfrm>
            <a:custGeom>
              <a:avLst/>
              <a:gdLst/>
              <a:ahLst/>
              <a:cxnLst/>
              <a:rect l="l" t="t" r="r" b="b"/>
              <a:pathLst>
                <a:path w="23433" h="6627" extrusionOk="0">
                  <a:moveTo>
                    <a:pt x="17509" y="1"/>
                  </a:moveTo>
                  <a:lnTo>
                    <a:pt x="16148" y="44"/>
                  </a:lnTo>
                  <a:lnTo>
                    <a:pt x="14832" y="132"/>
                  </a:lnTo>
                  <a:lnTo>
                    <a:pt x="13603" y="264"/>
                  </a:lnTo>
                  <a:lnTo>
                    <a:pt x="11848" y="396"/>
                  </a:lnTo>
                  <a:lnTo>
                    <a:pt x="11804" y="396"/>
                  </a:lnTo>
                  <a:lnTo>
                    <a:pt x="9786" y="747"/>
                  </a:lnTo>
                  <a:lnTo>
                    <a:pt x="9742" y="790"/>
                  </a:lnTo>
                  <a:lnTo>
                    <a:pt x="8469" y="1405"/>
                  </a:lnTo>
                  <a:lnTo>
                    <a:pt x="7284" y="2238"/>
                  </a:lnTo>
                  <a:lnTo>
                    <a:pt x="5441" y="3204"/>
                  </a:lnTo>
                  <a:lnTo>
                    <a:pt x="2282" y="3950"/>
                  </a:lnTo>
                  <a:lnTo>
                    <a:pt x="2194" y="3950"/>
                  </a:lnTo>
                  <a:lnTo>
                    <a:pt x="1580" y="4476"/>
                  </a:lnTo>
                  <a:lnTo>
                    <a:pt x="1536" y="4520"/>
                  </a:lnTo>
                  <a:lnTo>
                    <a:pt x="746" y="5793"/>
                  </a:lnTo>
                  <a:lnTo>
                    <a:pt x="88" y="6319"/>
                  </a:lnTo>
                  <a:lnTo>
                    <a:pt x="44" y="6363"/>
                  </a:lnTo>
                  <a:lnTo>
                    <a:pt x="0" y="6451"/>
                  </a:lnTo>
                  <a:lnTo>
                    <a:pt x="44" y="6495"/>
                  </a:lnTo>
                  <a:lnTo>
                    <a:pt x="44" y="6583"/>
                  </a:lnTo>
                  <a:lnTo>
                    <a:pt x="132" y="6627"/>
                  </a:lnTo>
                  <a:lnTo>
                    <a:pt x="176" y="6627"/>
                  </a:lnTo>
                  <a:lnTo>
                    <a:pt x="307" y="6583"/>
                  </a:lnTo>
                  <a:lnTo>
                    <a:pt x="1009" y="6056"/>
                  </a:lnTo>
                  <a:lnTo>
                    <a:pt x="1053" y="6012"/>
                  </a:lnTo>
                  <a:lnTo>
                    <a:pt x="1799" y="4740"/>
                  </a:lnTo>
                  <a:lnTo>
                    <a:pt x="2414" y="4257"/>
                  </a:lnTo>
                  <a:lnTo>
                    <a:pt x="5573" y="3555"/>
                  </a:lnTo>
                  <a:lnTo>
                    <a:pt x="5617" y="3555"/>
                  </a:lnTo>
                  <a:lnTo>
                    <a:pt x="7460" y="2546"/>
                  </a:lnTo>
                  <a:lnTo>
                    <a:pt x="8645" y="1712"/>
                  </a:lnTo>
                  <a:lnTo>
                    <a:pt x="9873" y="1098"/>
                  </a:lnTo>
                  <a:lnTo>
                    <a:pt x="11892" y="747"/>
                  </a:lnTo>
                  <a:lnTo>
                    <a:pt x="13603" y="615"/>
                  </a:lnTo>
                  <a:lnTo>
                    <a:pt x="14788" y="483"/>
                  </a:lnTo>
                  <a:lnTo>
                    <a:pt x="16060" y="396"/>
                  </a:lnTo>
                  <a:lnTo>
                    <a:pt x="17421" y="352"/>
                  </a:lnTo>
                  <a:lnTo>
                    <a:pt x="18737" y="352"/>
                  </a:lnTo>
                  <a:lnTo>
                    <a:pt x="19395" y="396"/>
                  </a:lnTo>
                  <a:lnTo>
                    <a:pt x="20054" y="483"/>
                  </a:lnTo>
                  <a:lnTo>
                    <a:pt x="20624" y="571"/>
                  </a:lnTo>
                  <a:lnTo>
                    <a:pt x="21195" y="703"/>
                  </a:lnTo>
                  <a:lnTo>
                    <a:pt x="21677" y="878"/>
                  </a:lnTo>
                  <a:lnTo>
                    <a:pt x="22160" y="1054"/>
                  </a:lnTo>
                  <a:lnTo>
                    <a:pt x="22555" y="1317"/>
                  </a:lnTo>
                  <a:lnTo>
                    <a:pt x="22862" y="1624"/>
                  </a:lnTo>
                  <a:lnTo>
                    <a:pt x="22950" y="1668"/>
                  </a:lnTo>
                  <a:lnTo>
                    <a:pt x="23213" y="1756"/>
                  </a:lnTo>
                  <a:lnTo>
                    <a:pt x="23345" y="1756"/>
                  </a:lnTo>
                  <a:lnTo>
                    <a:pt x="23389" y="1712"/>
                  </a:lnTo>
                  <a:lnTo>
                    <a:pt x="23432" y="1624"/>
                  </a:lnTo>
                  <a:lnTo>
                    <a:pt x="23432" y="1580"/>
                  </a:lnTo>
                  <a:lnTo>
                    <a:pt x="23432" y="1493"/>
                  </a:lnTo>
                  <a:lnTo>
                    <a:pt x="23389" y="1449"/>
                  </a:lnTo>
                  <a:lnTo>
                    <a:pt x="23301" y="1405"/>
                  </a:lnTo>
                  <a:lnTo>
                    <a:pt x="23081" y="1361"/>
                  </a:lnTo>
                  <a:lnTo>
                    <a:pt x="22730" y="1054"/>
                  </a:lnTo>
                  <a:lnTo>
                    <a:pt x="22335" y="790"/>
                  </a:lnTo>
                  <a:lnTo>
                    <a:pt x="21853" y="571"/>
                  </a:lnTo>
                  <a:lnTo>
                    <a:pt x="21326" y="396"/>
                  </a:lnTo>
                  <a:lnTo>
                    <a:pt x="20800" y="220"/>
                  </a:lnTo>
                  <a:lnTo>
                    <a:pt x="20185" y="132"/>
                  </a:lnTo>
                  <a:lnTo>
                    <a:pt x="19527" y="44"/>
                  </a:lnTo>
                  <a:lnTo>
                    <a:pt x="18869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5" name="Google Shape;1325;p54"/>
            <p:cNvSpPr/>
            <p:nvPr/>
          </p:nvSpPr>
          <p:spPr>
            <a:xfrm>
              <a:off x="6038025" y="4574850"/>
              <a:ext cx="634100" cy="202975"/>
            </a:xfrm>
            <a:custGeom>
              <a:avLst/>
              <a:gdLst/>
              <a:ahLst/>
              <a:cxnLst/>
              <a:rect l="l" t="t" r="r" b="b"/>
              <a:pathLst>
                <a:path w="25364" h="8119" extrusionOk="0">
                  <a:moveTo>
                    <a:pt x="14613" y="1"/>
                  </a:moveTo>
                  <a:lnTo>
                    <a:pt x="12155" y="220"/>
                  </a:lnTo>
                  <a:lnTo>
                    <a:pt x="12111" y="220"/>
                  </a:lnTo>
                  <a:lnTo>
                    <a:pt x="11014" y="571"/>
                  </a:lnTo>
                  <a:lnTo>
                    <a:pt x="10970" y="615"/>
                  </a:lnTo>
                  <a:lnTo>
                    <a:pt x="10181" y="1229"/>
                  </a:lnTo>
                  <a:lnTo>
                    <a:pt x="8162" y="2853"/>
                  </a:lnTo>
                  <a:lnTo>
                    <a:pt x="6319" y="3818"/>
                  </a:lnTo>
                  <a:lnTo>
                    <a:pt x="5573" y="4082"/>
                  </a:lnTo>
                  <a:lnTo>
                    <a:pt x="4915" y="4301"/>
                  </a:lnTo>
                  <a:lnTo>
                    <a:pt x="4345" y="4389"/>
                  </a:lnTo>
                  <a:lnTo>
                    <a:pt x="3862" y="4476"/>
                  </a:lnTo>
                  <a:lnTo>
                    <a:pt x="3379" y="4520"/>
                  </a:lnTo>
                  <a:lnTo>
                    <a:pt x="2940" y="4652"/>
                  </a:lnTo>
                  <a:lnTo>
                    <a:pt x="2545" y="4784"/>
                  </a:lnTo>
                  <a:lnTo>
                    <a:pt x="2151" y="5003"/>
                  </a:lnTo>
                  <a:lnTo>
                    <a:pt x="1756" y="5398"/>
                  </a:lnTo>
                  <a:lnTo>
                    <a:pt x="1317" y="5881"/>
                  </a:lnTo>
                  <a:lnTo>
                    <a:pt x="922" y="6583"/>
                  </a:lnTo>
                  <a:lnTo>
                    <a:pt x="439" y="7504"/>
                  </a:lnTo>
                  <a:lnTo>
                    <a:pt x="88" y="7811"/>
                  </a:lnTo>
                  <a:lnTo>
                    <a:pt x="44" y="7855"/>
                  </a:lnTo>
                  <a:lnTo>
                    <a:pt x="0" y="7943"/>
                  </a:lnTo>
                  <a:lnTo>
                    <a:pt x="0" y="7987"/>
                  </a:lnTo>
                  <a:lnTo>
                    <a:pt x="44" y="8075"/>
                  </a:lnTo>
                  <a:lnTo>
                    <a:pt x="132" y="8119"/>
                  </a:lnTo>
                  <a:lnTo>
                    <a:pt x="176" y="8119"/>
                  </a:lnTo>
                  <a:lnTo>
                    <a:pt x="308" y="8075"/>
                  </a:lnTo>
                  <a:lnTo>
                    <a:pt x="702" y="7724"/>
                  </a:lnTo>
                  <a:lnTo>
                    <a:pt x="746" y="7680"/>
                  </a:lnTo>
                  <a:lnTo>
                    <a:pt x="1185" y="6802"/>
                  </a:lnTo>
                  <a:lnTo>
                    <a:pt x="1580" y="6144"/>
                  </a:lnTo>
                  <a:lnTo>
                    <a:pt x="1931" y="5661"/>
                  </a:lnTo>
                  <a:lnTo>
                    <a:pt x="2282" y="5354"/>
                  </a:lnTo>
                  <a:lnTo>
                    <a:pt x="2677" y="5135"/>
                  </a:lnTo>
                  <a:lnTo>
                    <a:pt x="3028" y="4959"/>
                  </a:lnTo>
                  <a:lnTo>
                    <a:pt x="3467" y="4871"/>
                  </a:lnTo>
                  <a:lnTo>
                    <a:pt x="3906" y="4827"/>
                  </a:lnTo>
                  <a:lnTo>
                    <a:pt x="4432" y="4740"/>
                  </a:lnTo>
                  <a:lnTo>
                    <a:pt x="5003" y="4608"/>
                  </a:lnTo>
                  <a:lnTo>
                    <a:pt x="5705" y="4433"/>
                  </a:lnTo>
                  <a:lnTo>
                    <a:pt x="6451" y="4125"/>
                  </a:lnTo>
                  <a:lnTo>
                    <a:pt x="8338" y="3160"/>
                  </a:lnTo>
                  <a:lnTo>
                    <a:pt x="8382" y="3116"/>
                  </a:lnTo>
                  <a:lnTo>
                    <a:pt x="10400" y="1493"/>
                  </a:lnTo>
                  <a:lnTo>
                    <a:pt x="11146" y="878"/>
                  </a:lnTo>
                  <a:lnTo>
                    <a:pt x="12199" y="571"/>
                  </a:lnTo>
                  <a:lnTo>
                    <a:pt x="14656" y="352"/>
                  </a:lnTo>
                  <a:lnTo>
                    <a:pt x="17947" y="396"/>
                  </a:lnTo>
                  <a:lnTo>
                    <a:pt x="21063" y="747"/>
                  </a:lnTo>
                  <a:lnTo>
                    <a:pt x="22204" y="1054"/>
                  </a:lnTo>
                  <a:lnTo>
                    <a:pt x="23652" y="1844"/>
                  </a:lnTo>
                  <a:lnTo>
                    <a:pt x="24705" y="2721"/>
                  </a:lnTo>
                  <a:lnTo>
                    <a:pt x="24749" y="2721"/>
                  </a:lnTo>
                  <a:lnTo>
                    <a:pt x="25144" y="2853"/>
                  </a:lnTo>
                  <a:lnTo>
                    <a:pt x="25188" y="2853"/>
                  </a:lnTo>
                  <a:lnTo>
                    <a:pt x="25276" y="2809"/>
                  </a:lnTo>
                  <a:lnTo>
                    <a:pt x="25319" y="2765"/>
                  </a:lnTo>
                  <a:lnTo>
                    <a:pt x="25363" y="2721"/>
                  </a:lnTo>
                  <a:lnTo>
                    <a:pt x="25363" y="2633"/>
                  </a:lnTo>
                  <a:lnTo>
                    <a:pt x="25319" y="2590"/>
                  </a:lnTo>
                  <a:lnTo>
                    <a:pt x="25276" y="2546"/>
                  </a:lnTo>
                  <a:lnTo>
                    <a:pt x="25232" y="2502"/>
                  </a:lnTo>
                  <a:lnTo>
                    <a:pt x="24881" y="2414"/>
                  </a:lnTo>
                  <a:lnTo>
                    <a:pt x="23871" y="1580"/>
                  </a:lnTo>
                  <a:lnTo>
                    <a:pt x="23827" y="1536"/>
                  </a:lnTo>
                  <a:lnTo>
                    <a:pt x="22379" y="747"/>
                  </a:lnTo>
                  <a:lnTo>
                    <a:pt x="22336" y="747"/>
                  </a:lnTo>
                  <a:lnTo>
                    <a:pt x="21151" y="396"/>
                  </a:lnTo>
                  <a:lnTo>
                    <a:pt x="17991" y="45"/>
                  </a:lnTo>
                  <a:lnTo>
                    <a:pt x="14613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6" name="Google Shape;1326;p54"/>
            <p:cNvSpPr/>
            <p:nvPr/>
          </p:nvSpPr>
          <p:spPr>
            <a:xfrm>
              <a:off x="5408325" y="4697725"/>
              <a:ext cx="1298900" cy="349975"/>
            </a:xfrm>
            <a:custGeom>
              <a:avLst/>
              <a:gdLst/>
              <a:ahLst/>
              <a:cxnLst/>
              <a:rect l="l" t="t" r="r" b="b"/>
              <a:pathLst>
                <a:path w="51956" h="13999" extrusionOk="0">
                  <a:moveTo>
                    <a:pt x="48621" y="0"/>
                  </a:moveTo>
                  <a:lnTo>
                    <a:pt x="45330" y="527"/>
                  </a:lnTo>
                  <a:lnTo>
                    <a:pt x="42916" y="922"/>
                  </a:lnTo>
                  <a:lnTo>
                    <a:pt x="40371" y="1273"/>
                  </a:lnTo>
                  <a:lnTo>
                    <a:pt x="35983" y="1755"/>
                  </a:lnTo>
                  <a:lnTo>
                    <a:pt x="31946" y="2414"/>
                  </a:lnTo>
                  <a:lnTo>
                    <a:pt x="29401" y="2721"/>
                  </a:lnTo>
                  <a:lnTo>
                    <a:pt x="29357" y="2721"/>
                  </a:lnTo>
                  <a:lnTo>
                    <a:pt x="27163" y="3774"/>
                  </a:lnTo>
                  <a:lnTo>
                    <a:pt x="27119" y="3774"/>
                  </a:lnTo>
                  <a:lnTo>
                    <a:pt x="25408" y="5003"/>
                  </a:lnTo>
                  <a:lnTo>
                    <a:pt x="21283" y="7943"/>
                  </a:lnTo>
                  <a:lnTo>
                    <a:pt x="20713" y="8074"/>
                  </a:lnTo>
                  <a:lnTo>
                    <a:pt x="17685" y="7986"/>
                  </a:lnTo>
                  <a:lnTo>
                    <a:pt x="15359" y="7811"/>
                  </a:lnTo>
                  <a:lnTo>
                    <a:pt x="11717" y="7372"/>
                  </a:lnTo>
                  <a:lnTo>
                    <a:pt x="9567" y="6977"/>
                  </a:lnTo>
                  <a:lnTo>
                    <a:pt x="9523" y="6977"/>
                  </a:lnTo>
                  <a:lnTo>
                    <a:pt x="8777" y="7197"/>
                  </a:lnTo>
                  <a:lnTo>
                    <a:pt x="6013" y="8162"/>
                  </a:lnTo>
                  <a:lnTo>
                    <a:pt x="6013" y="8206"/>
                  </a:lnTo>
                  <a:lnTo>
                    <a:pt x="5091" y="8732"/>
                  </a:lnTo>
                  <a:lnTo>
                    <a:pt x="5047" y="8776"/>
                  </a:lnTo>
                  <a:lnTo>
                    <a:pt x="3511" y="10488"/>
                  </a:lnTo>
                  <a:lnTo>
                    <a:pt x="1537" y="11760"/>
                  </a:lnTo>
                  <a:lnTo>
                    <a:pt x="1493" y="11804"/>
                  </a:lnTo>
                  <a:lnTo>
                    <a:pt x="45" y="13735"/>
                  </a:lnTo>
                  <a:lnTo>
                    <a:pt x="1" y="13779"/>
                  </a:lnTo>
                  <a:lnTo>
                    <a:pt x="1" y="13823"/>
                  </a:lnTo>
                  <a:lnTo>
                    <a:pt x="45" y="13910"/>
                  </a:lnTo>
                  <a:lnTo>
                    <a:pt x="89" y="13954"/>
                  </a:lnTo>
                  <a:lnTo>
                    <a:pt x="176" y="13998"/>
                  </a:lnTo>
                  <a:lnTo>
                    <a:pt x="264" y="13998"/>
                  </a:lnTo>
                  <a:lnTo>
                    <a:pt x="308" y="13910"/>
                  </a:lnTo>
                  <a:lnTo>
                    <a:pt x="1756" y="12023"/>
                  </a:lnTo>
                  <a:lnTo>
                    <a:pt x="3731" y="10751"/>
                  </a:lnTo>
                  <a:lnTo>
                    <a:pt x="5310" y="9040"/>
                  </a:lnTo>
                  <a:lnTo>
                    <a:pt x="6144" y="8513"/>
                  </a:lnTo>
                  <a:lnTo>
                    <a:pt x="8865" y="7504"/>
                  </a:lnTo>
                  <a:lnTo>
                    <a:pt x="9567" y="7328"/>
                  </a:lnTo>
                  <a:lnTo>
                    <a:pt x="11673" y="7723"/>
                  </a:lnTo>
                  <a:lnTo>
                    <a:pt x="15315" y="8162"/>
                  </a:lnTo>
                  <a:lnTo>
                    <a:pt x="17641" y="8338"/>
                  </a:lnTo>
                  <a:lnTo>
                    <a:pt x="20713" y="8425"/>
                  </a:lnTo>
                  <a:lnTo>
                    <a:pt x="20800" y="8425"/>
                  </a:lnTo>
                  <a:lnTo>
                    <a:pt x="21415" y="8250"/>
                  </a:lnTo>
                  <a:lnTo>
                    <a:pt x="21459" y="8250"/>
                  </a:lnTo>
                  <a:lnTo>
                    <a:pt x="25627" y="5310"/>
                  </a:lnTo>
                  <a:lnTo>
                    <a:pt x="27295" y="4081"/>
                  </a:lnTo>
                  <a:lnTo>
                    <a:pt x="29489" y="3072"/>
                  </a:lnTo>
                  <a:lnTo>
                    <a:pt x="31990" y="2765"/>
                  </a:lnTo>
                  <a:lnTo>
                    <a:pt x="36027" y="2107"/>
                  </a:lnTo>
                  <a:lnTo>
                    <a:pt x="40415" y="1624"/>
                  </a:lnTo>
                  <a:lnTo>
                    <a:pt x="43004" y="1273"/>
                  </a:lnTo>
                  <a:lnTo>
                    <a:pt x="45417" y="878"/>
                  </a:lnTo>
                  <a:lnTo>
                    <a:pt x="48664" y="351"/>
                  </a:lnTo>
                  <a:lnTo>
                    <a:pt x="51736" y="1053"/>
                  </a:lnTo>
                  <a:lnTo>
                    <a:pt x="51868" y="1053"/>
                  </a:lnTo>
                  <a:lnTo>
                    <a:pt x="51912" y="1009"/>
                  </a:lnTo>
                  <a:lnTo>
                    <a:pt x="51955" y="922"/>
                  </a:lnTo>
                  <a:lnTo>
                    <a:pt x="51955" y="878"/>
                  </a:lnTo>
                  <a:lnTo>
                    <a:pt x="51912" y="790"/>
                  </a:lnTo>
                  <a:lnTo>
                    <a:pt x="51868" y="746"/>
                  </a:lnTo>
                  <a:lnTo>
                    <a:pt x="51824" y="702"/>
                  </a:lnTo>
                  <a:lnTo>
                    <a:pt x="48708" y="44"/>
                  </a:lnTo>
                  <a:lnTo>
                    <a:pt x="48621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7" name="Google Shape;1327;p54"/>
            <p:cNvSpPr/>
            <p:nvPr/>
          </p:nvSpPr>
          <p:spPr>
            <a:xfrm>
              <a:off x="5018900" y="3079625"/>
              <a:ext cx="854600" cy="1977925"/>
            </a:xfrm>
            <a:custGeom>
              <a:avLst/>
              <a:gdLst/>
              <a:ahLst/>
              <a:cxnLst/>
              <a:rect l="l" t="t" r="r" b="b"/>
              <a:pathLst>
                <a:path w="34184" h="79117" extrusionOk="0">
                  <a:moveTo>
                    <a:pt x="34052" y="1"/>
                  </a:moveTo>
                  <a:lnTo>
                    <a:pt x="33964" y="45"/>
                  </a:lnTo>
                  <a:lnTo>
                    <a:pt x="33920" y="45"/>
                  </a:lnTo>
                  <a:lnTo>
                    <a:pt x="31507" y="2063"/>
                  </a:lnTo>
                  <a:lnTo>
                    <a:pt x="28567" y="4433"/>
                  </a:lnTo>
                  <a:lnTo>
                    <a:pt x="23784" y="8250"/>
                  </a:lnTo>
                  <a:lnTo>
                    <a:pt x="20712" y="10357"/>
                  </a:lnTo>
                  <a:lnTo>
                    <a:pt x="17816" y="11497"/>
                  </a:lnTo>
                  <a:lnTo>
                    <a:pt x="14174" y="12770"/>
                  </a:lnTo>
                  <a:lnTo>
                    <a:pt x="14130" y="12770"/>
                  </a:lnTo>
                  <a:lnTo>
                    <a:pt x="12155" y="13735"/>
                  </a:lnTo>
                  <a:lnTo>
                    <a:pt x="10093" y="14306"/>
                  </a:lnTo>
                  <a:lnTo>
                    <a:pt x="6275" y="16456"/>
                  </a:lnTo>
                  <a:lnTo>
                    <a:pt x="6231" y="16500"/>
                  </a:lnTo>
                  <a:lnTo>
                    <a:pt x="5661" y="17070"/>
                  </a:lnTo>
                  <a:lnTo>
                    <a:pt x="5661" y="17158"/>
                  </a:lnTo>
                  <a:lnTo>
                    <a:pt x="5090" y="18650"/>
                  </a:lnTo>
                  <a:lnTo>
                    <a:pt x="4432" y="21678"/>
                  </a:lnTo>
                  <a:lnTo>
                    <a:pt x="4432" y="21722"/>
                  </a:lnTo>
                  <a:lnTo>
                    <a:pt x="4432" y="23696"/>
                  </a:lnTo>
                  <a:lnTo>
                    <a:pt x="4432" y="23740"/>
                  </a:lnTo>
                  <a:lnTo>
                    <a:pt x="4783" y="25846"/>
                  </a:lnTo>
                  <a:lnTo>
                    <a:pt x="5134" y="27382"/>
                  </a:lnTo>
                  <a:lnTo>
                    <a:pt x="5442" y="28742"/>
                  </a:lnTo>
                  <a:lnTo>
                    <a:pt x="5661" y="30015"/>
                  </a:lnTo>
                  <a:lnTo>
                    <a:pt x="5793" y="31244"/>
                  </a:lnTo>
                  <a:lnTo>
                    <a:pt x="5880" y="32516"/>
                  </a:lnTo>
                  <a:lnTo>
                    <a:pt x="5836" y="33789"/>
                  </a:lnTo>
                  <a:lnTo>
                    <a:pt x="5749" y="35149"/>
                  </a:lnTo>
                  <a:lnTo>
                    <a:pt x="5573" y="36685"/>
                  </a:lnTo>
                  <a:lnTo>
                    <a:pt x="5310" y="39230"/>
                  </a:lnTo>
                  <a:lnTo>
                    <a:pt x="5003" y="41731"/>
                  </a:lnTo>
                  <a:lnTo>
                    <a:pt x="4520" y="45066"/>
                  </a:lnTo>
                  <a:lnTo>
                    <a:pt x="3686" y="48489"/>
                  </a:lnTo>
                  <a:lnTo>
                    <a:pt x="3291" y="51429"/>
                  </a:lnTo>
                  <a:lnTo>
                    <a:pt x="3116" y="53886"/>
                  </a:lnTo>
                  <a:lnTo>
                    <a:pt x="2853" y="55553"/>
                  </a:lnTo>
                  <a:lnTo>
                    <a:pt x="2107" y="57967"/>
                  </a:lnTo>
                  <a:lnTo>
                    <a:pt x="1185" y="60468"/>
                  </a:lnTo>
                  <a:lnTo>
                    <a:pt x="44" y="64593"/>
                  </a:lnTo>
                  <a:lnTo>
                    <a:pt x="44" y="64636"/>
                  </a:lnTo>
                  <a:lnTo>
                    <a:pt x="0" y="66611"/>
                  </a:lnTo>
                  <a:lnTo>
                    <a:pt x="88" y="69332"/>
                  </a:lnTo>
                  <a:lnTo>
                    <a:pt x="132" y="69419"/>
                  </a:lnTo>
                  <a:lnTo>
                    <a:pt x="1975" y="71701"/>
                  </a:lnTo>
                  <a:lnTo>
                    <a:pt x="5134" y="75168"/>
                  </a:lnTo>
                  <a:lnTo>
                    <a:pt x="7153" y="77274"/>
                  </a:lnTo>
                  <a:lnTo>
                    <a:pt x="8864" y="79029"/>
                  </a:lnTo>
                  <a:lnTo>
                    <a:pt x="8908" y="79073"/>
                  </a:lnTo>
                  <a:lnTo>
                    <a:pt x="8996" y="79117"/>
                  </a:lnTo>
                  <a:lnTo>
                    <a:pt x="9040" y="79073"/>
                  </a:lnTo>
                  <a:lnTo>
                    <a:pt x="9127" y="79029"/>
                  </a:lnTo>
                  <a:lnTo>
                    <a:pt x="9171" y="78985"/>
                  </a:lnTo>
                  <a:lnTo>
                    <a:pt x="9171" y="78941"/>
                  </a:lnTo>
                  <a:lnTo>
                    <a:pt x="9171" y="78854"/>
                  </a:lnTo>
                  <a:lnTo>
                    <a:pt x="9127" y="78810"/>
                  </a:lnTo>
                  <a:lnTo>
                    <a:pt x="5398" y="74948"/>
                  </a:lnTo>
                  <a:lnTo>
                    <a:pt x="2238" y="71482"/>
                  </a:lnTo>
                  <a:lnTo>
                    <a:pt x="439" y="69244"/>
                  </a:lnTo>
                  <a:lnTo>
                    <a:pt x="351" y="66611"/>
                  </a:lnTo>
                  <a:lnTo>
                    <a:pt x="395" y="64680"/>
                  </a:lnTo>
                  <a:lnTo>
                    <a:pt x="1492" y="60599"/>
                  </a:lnTo>
                  <a:lnTo>
                    <a:pt x="2458" y="58098"/>
                  </a:lnTo>
                  <a:lnTo>
                    <a:pt x="3204" y="55641"/>
                  </a:lnTo>
                  <a:lnTo>
                    <a:pt x="3467" y="53886"/>
                  </a:lnTo>
                  <a:lnTo>
                    <a:pt x="3642" y="51429"/>
                  </a:lnTo>
                  <a:lnTo>
                    <a:pt x="4037" y="48532"/>
                  </a:lnTo>
                  <a:lnTo>
                    <a:pt x="4827" y="45110"/>
                  </a:lnTo>
                  <a:lnTo>
                    <a:pt x="5354" y="41775"/>
                  </a:lnTo>
                  <a:lnTo>
                    <a:pt x="5661" y="39274"/>
                  </a:lnTo>
                  <a:lnTo>
                    <a:pt x="5924" y="36729"/>
                  </a:lnTo>
                  <a:lnTo>
                    <a:pt x="6100" y="35193"/>
                  </a:lnTo>
                  <a:lnTo>
                    <a:pt x="6188" y="33789"/>
                  </a:lnTo>
                  <a:lnTo>
                    <a:pt x="6231" y="32472"/>
                  </a:lnTo>
                  <a:lnTo>
                    <a:pt x="6144" y="31244"/>
                  </a:lnTo>
                  <a:lnTo>
                    <a:pt x="6012" y="30015"/>
                  </a:lnTo>
                  <a:lnTo>
                    <a:pt x="5793" y="28699"/>
                  </a:lnTo>
                  <a:lnTo>
                    <a:pt x="5485" y="27294"/>
                  </a:lnTo>
                  <a:lnTo>
                    <a:pt x="5090" y="25759"/>
                  </a:lnTo>
                  <a:lnTo>
                    <a:pt x="4783" y="23696"/>
                  </a:lnTo>
                  <a:lnTo>
                    <a:pt x="4783" y="21765"/>
                  </a:lnTo>
                  <a:lnTo>
                    <a:pt x="5442" y="18738"/>
                  </a:lnTo>
                  <a:lnTo>
                    <a:pt x="5968" y="17290"/>
                  </a:lnTo>
                  <a:lnTo>
                    <a:pt x="6451" y="16719"/>
                  </a:lnTo>
                  <a:lnTo>
                    <a:pt x="10225" y="14613"/>
                  </a:lnTo>
                  <a:lnTo>
                    <a:pt x="12287" y="14042"/>
                  </a:lnTo>
                  <a:lnTo>
                    <a:pt x="12331" y="14042"/>
                  </a:lnTo>
                  <a:lnTo>
                    <a:pt x="14305" y="13121"/>
                  </a:lnTo>
                  <a:lnTo>
                    <a:pt x="17947" y="11805"/>
                  </a:lnTo>
                  <a:lnTo>
                    <a:pt x="20844" y="10664"/>
                  </a:lnTo>
                  <a:lnTo>
                    <a:pt x="20887" y="10664"/>
                  </a:lnTo>
                  <a:lnTo>
                    <a:pt x="24003" y="8514"/>
                  </a:lnTo>
                  <a:lnTo>
                    <a:pt x="28786" y="4696"/>
                  </a:lnTo>
                  <a:lnTo>
                    <a:pt x="31726" y="2326"/>
                  </a:lnTo>
                  <a:lnTo>
                    <a:pt x="34139" y="352"/>
                  </a:lnTo>
                  <a:lnTo>
                    <a:pt x="34183" y="264"/>
                  </a:lnTo>
                  <a:lnTo>
                    <a:pt x="34183" y="220"/>
                  </a:lnTo>
                  <a:lnTo>
                    <a:pt x="34183" y="132"/>
                  </a:lnTo>
                  <a:lnTo>
                    <a:pt x="34139" y="89"/>
                  </a:lnTo>
                  <a:lnTo>
                    <a:pt x="34096" y="45"/>
                  </a:lnTo>
                  <a:lnTo>
                    <a:pt x="3405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8" name="Google Shape;1328;p54"/>
            <p:cNvSpPr/>
            <p:nvPr/>
          </p:nvSpPr>
          <p:spPr>
            <a:xfrm>
              <a:off x="5485125" y="4868850"/>
              <a:ext cx="646175" cy="158000"/>
            </a:xfrm>
            <a:custGeom>
              <a:avLst/>
              <a:gdLst/>
              <a:ahLst/>
              <a:cxnLst/>
              <a:rect l="l" t="t" r="r" b="b"/>
              <a:pathLst>
                <a:path w="25847" h="6320" extrusionOk="0">
                  <a:moveTo>
                    <a:pt x="25627" y="1"/>
                  </a:moveTo>
                  <a:lnTo>
                    <a:pt x="24179" y="176"/>
                  </a:lnTo>
                  <a:lnTo>
                    <a:pt x="24135" y="176"/>
                  </a:lnTo>
                  <a:lnTo>
                    <a:pt x="22775" y="659"/>
                  </a:lnTo>
                  <a:lnTo>
                    <a:pt x="22731" y="703"/>
                  </a:lnTo>
                  <a:lnTo>
                    <a:pt x="21239" y="1449"/>
                  </a:lnTo>
                  <a:lnTo>
                    <a:pt x="18035" y="3511"/>
                  </a:lnTo>
                  <a:lnTo>
                    <a:pt x="17465" y="3687"/>
                  </a:lnTo>
                  <a:lnTo>
                    <a:pt x="14393" y="3555"/>
                  </a:lnTo>
                  <a:lnTo>
                    <a:pt x="11936" y="3423"/>
                  </a:lnTo>
                  <a:lnTo>
                    <a:pt x="7811" y="3204"/>
                  </a:lnTo>
                  <a:lnTo>
                    <a:pt x="4827" y="3204"/>
                  </a:lnTo>
                  <a:lnTo>
                    <a:pt x="4740" y="3248"/>
                  </a:lnTo>
                  <a:lnTo>
                    <a:pt x="3292" y="4169"/>
                  </a:lnTo>
                  <a:lnTo>
                    <a:pt x="88" y="5968"/>
                  </a:lnTo>
                  <a:lnTo>
                    <a:pt x="1" y="6012"/>
                  </a:lnTo>
                  <a:lnTo>
                    <a:pt x="1" y="6056"/>
                  </a:lnTo>
                  <a:lnTo>
                    <a:pt x="1" y="6144"/>
                  </a:lnTo>
                  <a:lnTo>
                    <a:pt x="1" y="6188"/>
                  </a:lnTo>
                  <a:lnTo>
                    <a:pt x="88" y="6275"/>
                  </a:lnTo>
                  <a:lnTo>
                    <a:pt x="176" y="6319"/>
                  </a:lnTo>
                  <a:lnTo>
                    <a:pt x="264" y="6275"/>
                  </a:lnTo>
                  <a:lnTo>
                    <a:pt x="3467" y="4432"/>
                  </a:lnTo>
                  <a:lnTo>
                    <a:pt x="4871" y="3555"/>
                  </a:lnTo>
                  <a:lnTo>
                    <a:pt x="7767" y="3555"/>
                  </a:lnTo>
                  <a:lnTo>
                    <a:pt x="11892" y="3774"/>
                  </a:lnTo>
                  <a:lnTo>
                    <a:pt x="14350" y="3906"/>
                  </a:lnTo>
                  <a:lnTo>
                    <a:pt x="17465" y="4038"/>
                  </a:lnTo>
                  <a:lnTo>
                    <a:pt x="17509" y="4038"/>
                  </a:lnTo>
                  <a:lnTo>
                    <a:pt x="18167" y="3862"/>
                  </a:lnTo>
                  <a:lnTo>
                    <a:pt x="18211" y="3818"/>
                  </a:lnTo>
                  <a:lnTo>
                    <a:pt x="21414" y="1756"/>
                  </a:lnTo>
                  <a:lnTo>
                    <a:pt x="22862" y="1010"/>
                  </a:lnTo>
                  <a:lnTo>
                    <a:pt x="24267" y="527"/>
                  </a:lnTo>
                  <a:lnTo>
                    <a:pt x="25671" y="352"/>
                  </a:lnTo>
                  <a:lnTo>
                    <a:pt x="25758" y="352"/>
                  </a:lnTo>
                  <a:lnTo>
                    <a:pt x="25802" y="308"/>
                  </a:lnTo>
                  <a:lnTo>
                    <a:pt x="25846" y="220"/>
                  </a:lnTo>
                  <a:lnTo>
                    <a:pt x="25846" y="176"/>
                  </a:lnTo>
                  <a:lnTo>
                    <a:pt x="25802" y="88"/>
                  </a:lnTo>
                  <a:lnTo>
                    <a:pt x="25758" y="44"/>
                  </a:lnTo>
                  <a:lnTo>
                    <a:pt x="2571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9" name="Google Shape;1329;p54"/>
            <p:cNvSpPr/>
            <p:nvPr/>
          </p:nvSpPr>
          <p:spPr>
            <a:xfrm>
              <a:off x="4868600" y="2894225"/>
              <a:ext cx="799750" cy="2106300"/>
            </a:xfrm>
            <a:custGeom>
              <a:avLst/>
              <a:gdLst/>
              <a:ahLst/>
              <a:cxnLst/>
              <a:rect l="l" t="t" r="r" b="b"/>
              <a:pathLst>
                <a:path w="31990" h="84252" extrusionOk="0">
                  <a:moveTo>
                    <a:pt x="31770" y="1"/>
                  </a:moveTo>
                  <a:lnTo>
                    <a:pt x="31682" y="45"/>
                  </a:lnTo>
                  <a:lnTo>
                    <a:pt x="30147" y="1186"/>
                  </a:lnTo>
                  <a:lnTo>
                    <a:pt x="27689" y="2897"/>
                  </a:lnTo>
                  <a:lnTo>
                    <a:pt x="27645" y="2941"/>
                  </a:lnTo>
                  <a:lnTo>
                    <a:pt x="25978" y="7197"/>
                  </a:lnTo>
                  <a:lnTo>
                    <a:pt x="25495" y="8514"/>
                  </a:lnTo>
                  <a:lnTo>
                    <a:pt x="25144" y="9172"/>
                  </a:lnTo>
                  <a:lnTo>
                    <a:pt x="21897" y="11498"/>
                  </a:lnTo>
                  <a:lnTo>
                    <a:pt x="17641" y="15096"/>
                  </a:lnTo>
                  <a:lnTo>
                    <a:pt x="15447" y="15973"/>
                  </a:lnTo>
                  <a:lnTo>
                    <a:pt x="15447" y="16017"/>
                  </a:lnTo>
                  <a:lnTo>
                    <a:pt x="11805" y="18475"/>
                  </a:lnTo>
                  <a:lnTo>
                    <a:pt x="9918" y="19528"/>
                  </a:lnTo>
                  <a:lnTo>
                    <a:pt x="7417" y="20361"/>
                  </a:lnTo>
                  <a:lnTo>
                    <a:pt x="7417" y="20405"/>
                  </a:lnTo>
                  <a:lnTo>
                    <a:pt x="5223" y="21810"/>
                  </a:lnTo>
                  <a:lnTo>
                    <a:pt x="3906" y="22775"/>
                  </a:lnTo>
                  <a:lnTo>
                    <a:pt x="1888" y="23828"/>
                  </a:lnTo>
                  <a:lnTo>
                    <a:pt x="1844" y="23916"/>
                  </a:lnTo>
                  <a:lnTo>
                    <a:pt x="1493" y="24618"/>
                  </a:lnTo>
                  <a:lnTo>
                    <a:pt x="1449" y="24706"/>
                  </a:lnTo>
                  <a:lnTo>
                    <a:pt x="1405" y="25276"/>
                  </a:lnTo>
                  <a:lnTo>
                    <a:pt x="1449" y="25364"/>
                  </a:lnTo>
                  <a:lnTo>
                    <a:pt x="1844" y="26066"/>
                  </a:lnTo>
                  <a:lnTo>
                    <a:pt x="4125" y="34798"/>
                  </a:lnTo>
                  <a:lnTo>
                    <a:pt x="4564" y="37782"/>
                  </a:lnTo>
                  <a:lnTo>
                    <a:pt x="4652" y="41249"/>
                  </a:lnTo>
                  <a:lnTo>
                    <a:pt x="4520" y="44715"/>
                  </a:lnTo>
                  <a:lnTo>
                    <a:pt x="4345" y="47436"/>
                  </a:lnTo>
                  <a:lnTo>
                    <a:pt x="4125" y="51209"/>
                  </a:lnTo>
                  <a:lnTo>
                    <a:pt x="3555" y="55861"/>
                  </a:lnTo>
                  <a:lnTo>
                    <a:pt x="2765" y="61916"/>
                  </a:lnTo>
                  <a:lnTo>
                    <a:pt x="2195" y="64812"/>
                  </a:lnTo>
                  <a:lnTo>
                    <a:pt x="1449" y="67270"/>
                  </a:lnTo>
                  <a:lnTo>
                    <a:pt x="966" y="69376"/>
                  </a:lnTo>
                  <a:lnTo>
                    <a:pt x="220" y="71833"/>
                  </a:lnTo>
                  <a:lnTo>
                    <a:pt x="45" y="74247"/>
                  </a:lnTo>
                  <a:lnTo>
                    <a:pt x="1" y="76748"/>
                  </a:lnTo>
                  <a:lnTo>
                    <a:pt x="1" y="76792"/>
                  </a:lnTo>
                  <a:lnTo>
                    <a:pt x="176" y="78020"/>
                  </a:lnTo>
                  <a:lnTo>
                    <a:pt x="176" y="78064"/>
                  </a:lnTo>
                  <a:lnTo>
                    <a:pt x="966" y="80653"/>
                  </a:lnTo>
                  <a:lnTo>
                    <a:pt x="1537" y="82189"/>
                  </a:lnTo>
                  <a:lnTo>
                    <a:pt x="1580" y="82233"/>
                  </a:lnTo>
                  <a:lnTo>
                    <a:pt x="2063" y="82935"/>
                  </a:lnTo>
                  <a:lnTo>
                    <a:pt x="2107" y="82979"/>
                  </a:lnTo>
                  <a:lnTo>
                    <a:pt x="3950" y="84207"/>
                  </a:lnTo>
                  <a:lnTo>
                    <a:pt x="4082" y="84251"/>
                  </a:lnTo>
                  <a:lnTo>
                    <a:pt x="4125" y="84251"/>
                  </a:lnTo>
                  <a:lnTo>
                    <a:pt x="4213" y="84163"/>
                  </a:lnTo>
                  <a:lnTo>
                    <a:pt x="4213" y="84120"/>
                  </a:lnTo>
                  <a:lnTo>
                    <a:pt x="4213" y="84032"/>
                  </a:lnTo>
                  <a:lnTo>
                    <a:pt x="4213" y="83988"/>
                  </a:lnTo>
                  <a:lnTo>
                    <a:pt x="4169" y="83944"/>
                  </a:lnTo>
                  <a:lnTo>
                    <a:pt x="2326" y="82715"/>
                  </a:lnTo>
                  <a:lnTo>
                    <a:pt x="1844" y="82057"/>
                  </a:lnTo>
                  <a:lnTo>
                    <a:pt x="1273" y="80565"/>
                  </a:lnTo>
                  <a:lnTo>
                    <a:pt x="527" y="77976"/>
                  </a:lnTo>
                  <a:lnTo>
                    <a:pt x="352" y="76748"/>
                  </a:lnTo>
                  <a:lnTo>
                    <a:pt x="396" y="74290"/>
                  </a:lnTo>
                  <a:lnTo>
                    <a:pt x="571" y="71921"/>
                  </a:lnTo>
                  <a:lnTo>
                    <a:pt x="1273" y="69464"/>
                  </a:lnTo>
                  <a:lnTo>
                    <a:pt x="1756" y="67357"/>
                  </a:lnTo>
                  <a:lnTo>
                    <a:pt x="2546" y="64900"/>
                  </a:lnTo>
                  <a:lnTo>
                    <a:pt x="2546" y="64856"/>
                  </a:lnTo>
                  <a:lnTo>
                    <a:pt x="3116" y="61960"/>
                  </a:lnTo>
                  <a:lnTo>
                    <a:pt x="3906" y="55905"/>
                  </a:lnTo>
                  <a:lnTo>
                    <a:pt x="4477" y="51253"/>
                  </a:lnTo>
                  <a:lnTo>
                    <a:pt x="4696" y="47480"/>
                  </a:lnTo>
                  <a:lnTo>
                    <a:pt x="4871" y="44759"/>
                  </a:lnTo>
                  <a:lnTo>
                    <a:pt x="5003" y="41249"/>
                  </a:lnTo>
                  <a:lnTo>
                    <a:pt x="4915" y="37782"/>
                  </a:lnTo>
                  <a:lnTo>
                    <a:pt x="4477" y="34710"/>
                  </a:lnTo>
                  <a:lnTo>
                    <a:pt x="2195" y="25978"/>
                  </a:lnTo>
                  <a:lnTo>
                    <a:pt x="2151" y="25934"/>
                  </a:lnTo>
                  <a:lnTo>
                    <a:pt x="1756" y="25232"/>
                  </a:lnTo>
                  <a:lnTo>
                    <a:pt x="1800" y="24749"/>
                  </a:lnTo>
                  <a:lnTo>
                    <a:pt x="2107" y="24135"/>
                  </a:lnTo>
                  <a:lnTo>
                    <a:pt x="4082" y="23082"/>
                  </a:lnTo>
                  <a:lnTo>
                    <a:pt x="5398" y="22117"/>
                  </a:lnTo>
                  <a:lnTo>
                    <a:pt x="7548" y="20713"/>
                  </a:lnTo>
                  <a:lnTo>
                    <a:pt x="10049" y="19835"/>
                  </a:lnTo>
                  <a:lnTo>
                    <a:pt x="10093" y="19835"/>
                  </a:lnTo>
                  <a:lnTo>
                    <a:pt x="12024" y="18782"/>
                  </a:lnTo>
                  <a:lnTo>
                    <a:pt x="15622" y="16324"/>
                  </a:lnTo>
                  <a:lnTo>
                    <a:pt x="17816" y="15447"/>
                  </a:lnTo>
                  <a:lnTo>
                    <a:pt x="17860" y="15403"/>
                  </a:lnTo>
                  <a:lnTo>
                    <a:pt x="22117" y="11761"/>
                  </a:lnTo>
                  <a:lnTo>
                    <a:pt x="25364" y="9435"/>
                  </a:lnTo>
                  <a:lnTo>
                    <a:pt x="25408" y="9391"/>
                  </a:lnTo>
                  <a:lnTo>
                    <a:pt x="25802" y="8689"/>
                  </a:lnTo>
                  <a:lnTo>
                    <a:pt x="25846" y="8645"/>
                  </a:lnTo>
                  <a:lnTo>
                    <a:pt x="26285" y="7329"/>
                  </a:lnTo>
                  <a:lnTo>
                    <a:pt x="27953" y="3160"/>
                  </a:lnTo>
                  <a:lnTo>
                    <a:pt x="30322" y="1493"/>
                  </a:lnTo>
                  <a:lnTo>
                    <a:pt x="31902" y="352"/>
                  </a:lnTo>
                  <a:lnTo>
                    <a:pt x="31946" y="264"/>
                  </a:lnTo>
                  <a:lnTo>
                    <a:pt x="31990" y="220"/>
                  </a:lnTo>
                  <a:lnTo>
                    <a:pt x="31990" y="133"/>
                  </a:lnTo>
                  <a:lnTo>
                    <a:pt x="31946" y="89"/>
                  </a:lnTo>
                  <a:lnTo>
                    <a:pt x="31902" y="45"/>
                  </a:lnTo>
                  <a:lnTo>
                    <a:pt x="3181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0" name="Google Shape;1330;p54"/>
            <p:cNvSpPr/>
            <p:nvPr/>
          </p:nvSpPr>
          <p:spPr>
            <a:xfrm>
              <a:off x="5491700" y="4970875"/>
              <a:ext cx="615450" cy="109725"/>
            </a:xfrm>
            <a:custGeom>
              <a:avLst/>
              <a:gdLst/>
              <a:ahLst/>
              <a:cxnLst/>
              <a:rect l="l" t="t" r="r" b="b"/>
              <a:pathLst>
                <a:path w="24618" h="4389" extrusionOk="0">
                  <a:moveTo>
                    <a:pt x="24442" y="0"/>
                  </a:moveTo>
                  <a:lnTo>
                    <a:pt x="20976" y="176"/>
                  </a:lnTo>
                  <a:lnTo>
                    <a:pt x="20932" y="176"/>
                  </a:lnTo>
                  <a:lnTo>
                    <a:pt x="20098" y="395"/>
                  </a:lnTo>
                  <a:lnTo>
                    <a:pt x="20098" y="439"/>
                  </a:lnTo>
                  <a:lnTo>
                    <a:pt x="17202" y="2063"/>
                  </a:lnTo>
                  <a:lnTo>
                    <a:pt x="15535" y="2019"/>
                  </a:lnTo>
                  <a:lnTo>
                    <a:pt x="12858" y="1843"/>
                  </a:lnTo>
                  <a:lnTo>
                    <a:pt x="9698" y="1712"/>
                  </a:lnTo>
                  <a:lnTo>
                    <a:pt x="7197" y="1624"/>
                  </a:lnTo>
                  <a:lnTo>
                    <a:pt x="4170" y="1580"/>
                  </a:lnTo>
                  <a:lnTo>
                    <a:pt x="4082" y="1580"/>
                  </a:lnTo>
                  <a:lnTo>
                    <a:pt x="1186" y="3160"/>
                  </a:lnTo>
                  <a:lnTo>
                    <a:pt x="1142" y="3160"/>
                  </a:lnTo>
                  <a:lnTo>
                    <a:pt x="89" y="4081"/>
                  </a:lnTo>
                  <a:lnTo>
                    <a:pt x="45" y="4125"/>
                  </a:lnTo>
                  <a:lnTo>
                    <a:pt x="1" y="4213"/>
                  </a:lnTo>
                  <a:lnTo>
                    <a:pt x="1" y="4257"/>
                  </a:lnTo>
                  <a:lnTo>
                    <a:pt x="45" y="4345"/>
                  </a:lnTo>
                  <a:lnTo>
                    <a:pt x="132" y="4388"/>
                  </a:lnTo>
                  <a:lnTo>
                    <a:pt x="176" y="4388"/>
                  </a:lnTo>
                  <a:lnTo>
                    <a:pt x="308" y="4345"/>
                  </a:lnTo>
                  <a:lnTo>
                    <a:pt x="1361" y="3467"/>
                  </a:lnTo>
                  <a:lnTo>
                    <a:pt x="4213" y="1931"/>
                  </a:lnTo>
                  <a:lnTo>
                    <a:pt x="7197" y="1975"/>
                  </a:lnTo>
                  <a:lnTo>
                    <a:pt x="9698" y="2063"/>
                  </a:lnTo>
                  <a:lnTo>
                    <a:pt x="12858" y="2194"/>
                  </a:lnTo>
                  <a:lnTo>
                    <a:pt x="15535" y="2370"/>
                  </a:lnTo>
                  <a:lnTo>
                    <a:pt x="17202" y="2414"/>
                  </a:lnTo>
                  <a:lnTo>
                    <a:pt x="17334" y="2370"/>
                  </a:lnTo>
                  <a:lnTo>
                    <a:pt x="20230" y="746"/>
                  </a:lnTo>
                  <a:lnTo>
                    <a:pt x="21020" y="527"/>
                  </a:lnTo>
                  <a:lnTo>
                    <a:pt x="24442" y="351"/>
                  </a:lnTo>
                  <a:lnTo>
                    <a:pt x="24530" y="351"/>
                  </a:lnTo>
                  <a:lnTo>
                    <a:pt x="24574" y="308"/>
                  </a:lnTo>
                  <a:lnTo>
                    <a:pt x="24618" y="264"/>
                  </a:lnTo>
                  <a:lnTo>
                    <a:pt x="24618" y="176"/>
                  </a:lnTo>
                  <a:lnTo>
                    <a:pt x="24618" y="132"/>
                  </a:lnTo>
                  <a:lnTo>
                    <a:pt x="24574" y="44"/>
                  </a:lnTo>
                  <a:lnTo>
                    <a:pt x="24486" y="44"/>
                  </a:lnTo>
                  <a:lnTo>
                    <a:pt x="2444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1" name="Google Shape;1331;p54"/>
            <p:cNvSpPr/>
            <p:nvPr/>
          </p:nvSpPr>
          <p:spPr>
            <a:xfrm>
              <a:off x="4734775" y="3421900"/>
              <a:ext cx="152500" cy="1580800"/>
            </a:xfrm>
            <a:custGeom>
              <a:avLst/>
              <a:gdLst/>
              <a:ahLst/>
              <a:cxnLst/>
              <a:rect l="l" t="t" r="r" b="b"/>
              <a:pathLst>
                <a:path w="6100" h="63232" extrusionOk="0">
                  <a:moveTo>
                    <a:pt x="5924" y="0"/>
                  </a:moveTo>
                  <a:lnTo>
                    <a:pt x="5880" y="44"/>
                  </a:lnTo>
                  <a:lnTo>
                    <a:pt x="5793" y="88"/>
                  </a:lnTo>
                  <a:lnTo>
                    <a:pt x="5749" y="132"/>
                  </a:lnTo>
                  <a:lnTo>
                    <a:pt x="4564" y="3028"/>
                  </a:lnTo>
                  <a:lnTo>
                    <a:pt x="3686" y="5485"/>
                  </a:lnTo>
                  <a:lnTo>
                    <a:pt x="2765" y="8031"/>
                  </a:lnTo>
                  <a:lnTo>
                    <a:pt x="2765" y="8118"/>
                  </a:lnTo>
                  <a:lnTo>
                    <a:pt x="2853" y="9917"/>
                  </a:lnTo>
                  <a:lnTo>
                    <a:pt x="3204" y="12331"/>
                  </a:lnTo>
                  <a:lnTo>
                    <a:pt x="3247" y="12375"/>
                  </a:lnTo>
                  <a:lnTo>
                    <a:pt x="3818" y="14613"/>
                  </a:lnTo>
                  <a:lnTo>
                    <a:pt x="3598" y="16280"/>
                  </a:lnTo>
                  <a:lnTo>
                    <a:pt x="3423" y="19001"/>
                  </a:lnTo>
                  <a:lnTo>
                    <a:pt x="3335" y="21414"/>
                  </a:lnTo>
                  <a:lnTo>
                    <a:pt x="2853" y="24178"/>
                  </a:lnTo>
                  <a:lnTo>
                    <a:pt x="2501" y="26329"/>
                  </a:lnTo>
                  <a:lnTo>
                    <a:pt x="2458" y="31331"/>
                  </a:lnTo>
                  <a:lnTo>
                    <a:pt x="2633" y="34490"/>
                  </a:lnTo>
                  <a:lnTo>
                    <a:pt x="2765" y="36202"/>
                  </a:lnTo>
                  <a:lnTo>
                    <a:pt x="2458" y="39932"/>
                  </a:lnTo>
                  <a:lnTo>
                    <a:pt x="2107" y="41336"/>
                  </a:lnTo>
                  <a:lnTo>
                    <a:pt x="834" y="44714"/>
                  </a:lnTo>
                  <a:lnTo>
                    <a:pt x="834" y="44758"/>
                  </a:lnTo>
                  <a:lnTo>
                    <a:pt x="571" y="45943"/>
                  </a:lnTo>
                  <a:lnTo>
                    <a:pt x="571" y="45987"/>
                  </a:lnTo>
                  <a:lnTo>
                    <a:pt x="615" y="48181"/>
                  </a:lnTo>
                  <a:lnTo>
                    <a:pt x="615" y="51560"/>
                  </a:lnTo>
                  <a:lnTo>
                    <a:pt x="176" y="53183"/>
                  </a:lnTo>
                  <a:lnTo>
                    <a:pt x="0" y="54544"/>
                  </a:lnTo>
                  <a:lnTo>
                    <a:pt x="0" y="54588"/>
                  </a:lnTo>
                  <a:lnTo>
                    <a:pt x="483" y="58668"/>
                  </a:lnTo>
                  <a:lnTo>
                    <a:pt x="834" y="61170"/>
                  </a:lnTo>
                  <a:lnTo>
                    <a:pt x="922" y="63056"/>
                  </a:lnTo>
                  <a:lnTo>
                    <a:pt x="922" y="63100"/>
                  </a:lnTo>
                  <a:lnTo>
                    <a:pt x="966" y="63188"/>
                  </a:lnTo>
                  <a:lnTo>
                    <a:pt x="1097" y="63232"/>
                  </a:lnTo>
                  <a:lnTo>
                    <a:pt x="1185" y="63188"/>
                  </a:lnTo>
                  <a:lnTo>
                    <a:pt x="1229" y="63188"/>
                  </a:lnTo>
                  <a:lnTo>
                    <a:pt x="1273" y="63100"/>
                  </a:lnTo>
                  <a:lnTo>
                    <a:pt x="1273" y="63056"/>
                  </a:lnTo>
                  <a:lnTo>
                    <a:pt x="1185" y="61170"/>
                  </a:lnTo>
                  <a:lnTo>
                    <a:pt x="1185" y="61126"/>
                  </a:lnTo>
                  <a:lnTo>
                    <a:pt x="834" y="58625"/>
                  </a:lnTo>
                  <a:lnTo>
                    <a:pt x="351" y="54544"/>
                  </a:lnTo>
                  <a:lnTo>
                    <a:pt x="527" y="53271"/>
                  </a:lnTo>
                  <a:lnTo>
                    <a:pt x="966" y="51648"/>
                  </a:lnTo>
                  <a:lnTo>
                    <a:pt x="966" y="51604"/>
                  </a:lnTo>
                  <a:lnTo>
                    <a:pt x="966" y="48137"/>
                  </a:lnTo>
                  <a:lnTo>
                    <a:pt x="922" y="45987"/>
                  </a:lnTo>
                  <a:lnTo>
                    <a:pt x="1185" y="44846"/>
                  </a:lnTo>
                  <a:lnTo>
                    <a:pt x="2414" y="41423"/>
                  </a:lnTo>
                  <a:lnTo>
                    <a:pt x="2458" y="41423"/>
                  </a:lnTo>
                  <a:lnTo>
                    <a:pt x="2765" y="40019"/>
                  </a:lnTo>
                  <a:lnTo>
                    <a:pt x="2765" y="39975"/>
                  </a:lnTo>
                  <a:lnTo>
                    <a:pt x="3116" y="36202"/>
                  </a:lnTo>
                  <a:lnTo>
                    <a:pt x="2984" y="34446"/>
                  </a:lnTo>
                  <a:lnTo>
                    <a:pt x="2809" y="31331"/>
                  </a:lnTo>
                  <a:lnTo>
                    <a:pt x="2853" y="26329"/>
                  </a:lnTo>
                  <a:lnTo>
                    <a:pt x="3204" y="24222"/>
                  </a:lnTo>
                  <a:lnTo>
                    <a:pt x="3686" y="21458"/>
                  </a:lnTo>
                  <a:lnTo>
                    <a:pt x="3774" y="19001"/>
                  </a:lnTo>
                  <a:lnTo>
                    <a:pt x="3950" y="16280"/>
                  </a:lnTo>
                  <a:lnTo>
                    <a:pt x="4169" y="14613"/>
                  </a:lnTo>
                  <a:lnTo>
                    <a:pt x="4169" y="14569"/>
                  </a:lnTo>
                  <a:lnTo>
                    <a:pt x="3555" y="12287"/>
                  </a:lnTo>
                  <a:lnTo>
                    <a:pt x="3204" y="9874"/>
                  </a:lnTo>
                  <a:lnTo>
                    <a:pt x="3116" y="8118"/>
                  </a:lnTo>
                  <a:lnTo>
                    <a:pt x="3993" y="5617"/>
                  </a:lnTo>
                  <a:lnTo>
                    <a:pt x="4915" y="3160"/>
                  </a:lnTo>
                  <a:lnTo>
                    <a:pt x="6100" y="264"/>
                  </a:lnTo>
                  <a:lnTo>
                    <a:pt x="6100" y="176"/>
                  </a:lnTo>
                  <a:lnTo>
                    <a:pt x="6100" y="132"/>
                  </a:lnTo>
                  <a:lnTo>
                    <a:pt x="6056" y="88"/>
                  </a:lnTo>
                  <a:lnTo>
                    <a:pt x="6012" y="44"/>
                  </a:lnTo>
                  <a:lnTo>
                    <a:pt x="592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2" name="Google Shape;1332;p54"/>
            <p:cNvSpPr/>
            <p:nvPr/>
          </p:nvSpPr>
          <p:spPr>
            <a:xfrm>
              <a:off x="5672725" y="5078375"/>
              <a:ext cx="263300" cy="31850"/>
            </a:xfrm>
            <a:custGeom>
              <a:avLst/>
              <a:gdLst/>
              <a:ahLst/>
              <a:cxnLst/>
              <a:rect l="l" t="t" r="r" b="b"/>
              <a:pathLst>
                <a:path w="10532" h="1274" extrusionOk="0">
                  <a:moveTo>
                    <a:pt x="10356" y="1"/>
                  </a:moveTo>
                  <a:lnTo>
                    <a:pt x="10312" y="45"/>
                  </a:lnTo>
                  <a:lnTo>
                    <a:pt x="9873" y="220"/>
                  </a:lnTo>
                  <a:lnTo>
                    <a:pt x="6100" y="176"/>
                  </a:lnTo>
                  <a:lnTo>
                    <a:pt x="6056" y="176"/>
                  </a:lnTo>
                  <a:lnTo>
                    <a:pt x="4739" y="308"/>
                  </a:lnTo>
                  <a:lnTo>
                    <a:pt x="176" y="922"/>
                  </a:lnTo>
                  <a:lnTo>
                    <a:pt x="88" y="922"/>
                  </a:lnTo>
                  <a:lnTo>
                    <a:pt x="44" y="966"/>
                  </a:lnTo>
                  <a:lnTo>
                    <a:pt x="0" y="1054"/>
                  </a:lnTo>
                  <a:lnTo>
                    <a:pt x="0" y="1098"/>
                  </a:lnTo>
                  <a:lnTo>
                    <a:pt x="88" y="1229"/>
                  </a:lnTo>
                  <a:lnTo>
                    <a:pt x="176" y="1273"/>
                  </a:lnTo>
                  <a:lnTo>
                    <a:pt x="220" y="1273"/>
                  </a:lnTo>
                  <a:lnTo>
                    <a:pt x="4783" y="659"/>
                  </a:lnTo>
                  <a:lnTo>
                    <a:pt x="6100" y="527"/>
                  </a:lnTo>
                  <a:lnTo>
                    <a:pt x="9917" y="571"/>
                  </a:lnTo>
                  <a:lnTo>
                    <a:pt x="9961" y="527"/>
                  </a:lnTo>
                  <a:lnTo>
                    <a:pt x="10444" y="352"/>
                  </a:lnTo>
                  <a:lnTo>
                    <a:pt x="10488" y="308"/>
                  </a:lnTo>
                  <a:lnTo>
                    <a:pt x="10531" y="264"/>
                  </a:lnTo>
                  <a:lnTo>
                    <a:pt x="10531" y="220"/>
                  </a:lnTo>
                  <a:lnTo>
                    <a:pt x="10531" y="132"/>
                  </a:lnTo>
                  <a:lnTo>
                    <a:pt x="10488" y="88"/>
                  </a:lnTo>
                  <a:lnTo>
                    <a:pt x="10444" y="45"/>
                  </a:lnTo>
                  <a:lnTo>
                    <a:pt x="1035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3" name="Google Shape;1333;p54"/>
            <p:cNvSpPr/>
            <p:nvPr/>
          </p:nvSpPr>
          <p:spPr>
            <a:xfrm>
              <a:off x="4600925" y="3731250"/>
              <a:ext cx="119600" cy="1265975"/>
            </a:xfrm>
            <a:custGeom>
              <a:avLst/>
              <a:gdLst/>
              <a:ahLst/>
              <a:cxnLst/>
              <a:rect l="l" t="t" r="r" b="b"/>
              <a:pathLst>
                <a:path w="4784" h="50639" extrusionOk="0">
                  <a:moveTo>
                    <a:pt x="4521" y="1"/>
                  </a:moveTo>
                  <a:lnTo>
                    <a:pt x="4477" y="88"/>
                  </a:lnTo>
                  <a:lnTo>
                    <a:pt x="4433" y="132"/>
                  </a:lnTo>
                  <a:lnTo>
                    <a:pt x="3950" y="3379"/>
                  </a:lnTo>
                  <a:lnTo>
                    <a:pt x="3555" y="5222"/>
                  </a:lnTo>
                  <a:lnTo>
                    <a:pt x="3555" y="5266"/>
                  </a:lnTo>
                  <a:lnTo>
                    <a:pt x="3424" y="7460"/>
                  </a:lnTo>
                  <a:lnTo>
                    <a:pt x="3380" y="11234"/>
                  </a:lnTo>
                  <a:lnTo>
                    <a:pt x="3467" y="13779"/>
                  </a:lnTo>
                  <a:lnTo>
                    <a:pt x="3555" y="16105"/>
                  </a:lnTo>
                  <a:lnTo>
                    <a:pt x="3818" y="18299"/>
                  </a:lnTo>
                  <a:lnTo>
                    <a:pt x="3775" y="19484"/>
                  </a:lnTo>
                  <a:lnTo>
                    <a:pt x="3511" y="20581"/>
                  </a:lnTo>
                  <a:lnTo>
                    <a:pt x="2590" y="24310"/>
                  </a:lnTo>
                  <a:lnTo>
                    <a:pt x="2590" y="24354"/>
                  </a:lnTo>
                  <a:lnTo>
                    <a:pt x="2414" y="27206"/>
                  </a:lnTo>
                  <a:lnTo>
                    <a:pt x="2151" y="28523"/>
                  </a:lnTo>
                  <a:lnTo>
                    <a:pt x="659" y="31638"/>
                  </a:lnTo>
                  <a:lnTo>
                    <a:pt x="659" y="31682"/>
                  </a:lnTo>
                  <a:lnTo>
                    <a:pt x="308" y="32999"/>
                  </a:lnTo>
                  <a:lnTo>
                    <a:pt x="1" y="35280"/>
                  </a:lnTo>
                  <a:lnTo>
                    <a:pt x="1" y="35324"/>
                  </a:lnTo>
                  <a:lnTo>
                    <a:pt x="264" y="39054"/>
                  </a:lnTo>
                  <a:lnTo>
                    <a:pt x="176" y="41599"/>
                  </a:lnTo>
                  <a:lnTo>
                    <a:pt x="176" y="41643"/>
                  </a:lnTo>
                  <a:lnTo>
                    <a:pt x="527" y="43837"/>
                  </a:lnTo>
                  <a:lnTo>
                    <a:pt x="922" y="45899"/>
                  </a:lnTo>
                  <a:lnTo>
                    <a:pt x="922" y="45943"/>
                  </a:lnTo>
                  <a:lnTo>
                    <a:pt x="2458" y="48796"/>
                  </a:lnTo>
                  <a:lnTo>
                    <a:pt x="3380" y="50551"/>
                  </a:lnTo>
                  <a:lnTo>
                    <a:pt x="3467" y="50595"/>
                  </a:lnTo>
                  <a:lnTo>
                    <a:pt x="3555" y="50639"/>
                  </a:lnTo>
                  <a:lnTo>
                    <a:pt x="3599" y="50595"/>
                  </a:lnTo>
                  <a:lnTo>
                    <a:pt x="3687" y="50551"/>
                  </a:lnTo>
                  <a:lnTo>
                    <a:pt x="3687" y="50507"/>
                  </a:lnTo>
                  <a:lnTo>
                    <a:pt x="3731" y="50419"/>
                  </a:lnTo>
                  <a:lnTo>
                    <a:pt x="3687" y="50375"/>
                  </a:lnTo>
                  <a:lnTo>
                    <a:pt x="2809" y="48620"/>
                  </a:lnTo>
                  <a:lnTo>
                    <a:pt x="1273" y="45812"/>
                  </a:lnTo>
                  <a:lnTo>
                    <a:pt x="878" y="43793"/>
                  </a:lnTo>
                  <a:lnTo>
                    <a:pt x="527" y="41599"/>
                  </a:lnTo>
                  <a:lnTo>
                    <a:pt x="615" y="39054"/>
                  </a:lnTo>
                  <a:lnTo>
                    <a:pt x="615" y="39010"/>
                  </a:lnTo>
                  <a:lnTo>
                    <a:pt x="352" y="35324"/>
                  </a:lnTo>
                  <a:lnTo>
                    <a:pt x="615" y="33086"/>
                  </a:lnTo>
                  <a:lnTo>
                    <a:pt x="1010" y="31770"/>
                  </a:lnTo>
                  <a:lnTo>
                    <a:pt x="2502" y="28655"/>
                  </a:lnTo>
                  <a:lnTo>
                    <a:pt x="2502" y="28611"/>
                  </a:lnTo>
                  <a:lnTo>
                    <a:pt x="2765" y="27250"/>
                  </a:lnTo>
                  <a:lnTo>
                    <a:pt x="2941" y="24398"/>
                  </a:lnTo>
                  <a:lnTo>
                    <a:pt x="3862" y="20668"/>
                  </a:lnTo>
                  <a:lnTo>
                    <a:pt x="4126" y="19527"/>
                  </a:lnTo>
                  <a:lnTo>
                    <a:pt x="4170" y="18299"/>
                  </a:lnTo>
                  <a:lnTo>
                    <a:pt x="3906" y="16105"/>
                  </a:lnTo>
                  <a:lnTo>
                    <a:pt x="3818" y="13779"/>
                  </a:lnTo>
                  <a:lnTo>
                    <a:pt x="3731" y="11234"/>
                  </a:lnTo>
                  <a:lnTo>
                    <a:pt x="3775" y="7504"/>
                  </a:lnTo>
                  <a:lnTo>
                    <a:pt x="3862" y="5310"/>
                  </a:lnTo>
                  <a:lnTo>
                    <a:pt x="4301" y="3467"/>
                  </a:lnTo>
                  <a:lnTo>
                    <a:pt x="4784" y="176"/>
                  </a:lnTo>
                  <a:lnTo>
                    <a:pt x="4784" y="132"/>
                  </a:lnTo>
                  <a:lnTo>
                    <a:pt x="4784" y="45"/>
                  </a:lnTo>
                  <a:lnTo>
                    <a:pt x="469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4" name="Google Shape;1334;p54"/>
            <p:cNvSpPr/>
            <p:nvPr/>
          </p:nvSpPr>
          <p:spPr>
            <a:xfrm>
              <a:off x="4181875" y="2871200"/>
              <a:ext cx="454200" cy="2112850"/>
            </a:xfrm>
            <a:custGeom>
              <a:avLst/>
              <a:gdLst/>
              <a:ahLst/>
              <a:cxnLst/>
              <a:rect l="l" t="t" r="r" b="b"/>
              <a:pathLst>
                <a:path w="18168" h="84514" extrusionOk="0">
                  <a:moveTo>
                    <a:pt x="17992" y="1"/>
                  </a:moveTo>
                  <a:lnTo>
                    <a:pt x="17904" y="44"/>
                  </a:lnTo>
                  <a:lnTo>
                    <a:pt x="14569" y="2370"/>
                  </a:lnTo>
                  <a:lnTo>
                    <a:pt x="13077" y="3204"/>
                  </a:lnTo>
                  <a:lnTo>
                    <a:pt x="10181" y="4389"/>
                  </a:lnTo>
                  <a:lnTo>
                    <a:pt x="8118" y="5135"/>
                  </a:lnTo>
                  <a:lnTo>
                    <a:pt x="6363" y="5486"/>
                  </a:lnTo>
                  <a:lnTo>
                    <a:pt x="6319" y="5529"/>
                  </a:lnTo>
                  <a:lnTo>
                    <a:pt x="5222" y="6275"/>
                  </a:lnTo>
                  <a:lnTo>
                    <a:pt x="4520" y="6758"/>
                  </a:lnTo>
                  <a:lnTo>
                    <a:pt x="4476" y="6758"/>
                  </a:lnTo>
                  <a:lnTo>
                    <a:pt x="1887" y="8952"/>
                  </a:lnTo>
                  <a:lnTo>
                    <a:pt x="1887" y="8996"/>
                  </a:lnTo>
                  <a:lnTo>
                    <a:pt x="308" y="10883"/>
                  </a:lnTo>
                  <a:lnTo>
                    <a:pt x="264" y="10927"/>
                  </a:lnTo>
                  <a:lnTo>
                    <a:pt x="1" y="11409"/>
                  </a:lnTo>
                  <a:lnTo>
                    <a:pt x="1" y="11497"/>
                  </a:lnTo>
                  <a:lnTo>
                    <a:pt x="1" y="11585"/>
                  </a:lnTo>
                  <a:lnTo>
                    <a:pt x="1975" y="15578"/>
                  </a:lnTo>
                  <a:lnTo>
                    <a:pt x="2809" y="18650"/>
                  </a:lnTo>
                  <a:lnTo>
                    <a:pt x="3467" y="22204"/>
                  </a:lnTo>
                  <a:lnTo>
                    <a:pt x="4081" y="25495"/>
                  </a:lnTo>
                  <a:lnTo>
                    <a:pt x="4081" y="25539"/>
                  </a:lnTo>
                  <a:lnTo>
                    <a:pt x="4783" y="27865"/>
                  </a:lnTo>
                  <a:lnTo>
                    <a:pt x="5573" y="30541"/>
                  </a:lnTo>
                  <a:lnTo>
                    <a:pt x="6144" y="33569"/>
                  </a:lnTo>
                  <a:lnTo>
                    <a:pt x="6407" y="35368"/>
                  </a:lnTo>
                  <a:lnTo>
                    <a:pt x="6275" y="39800"/>
                  </a:lnTo>
                  <a:lnTo>
                    <a:pt x="6319" y="41775"/>
                  </a:lnTo>
                  <a:lnTo>
                    <a:pt x="6363" y="41862"/>
                  </a:lnTo>
                  <a:lnTo>
                    <a:pt x="8031" y="44407"/>
                  </a:lnTo>
                  <a:lnTo>
                    <a:pt x="9786" y="46996"/>
                  </a:lnTo>
                  <a:lnTo>
                    <a:pt x="11497" y="49366"/>
                  </a:lnTo>
                  <a:lnTo>
                    <a:pt x="12594" y="51384"/>
                  </a:lnTo>
                  <a:lnTo>
                    <a:pt x="13779" y="53183"/>
                  </a:lnTo>
                  <a:lnTo>
                    <a:pt x="15227" y="55202"/>
                  </a:lnTo>
                  <a:lnTo>
                    <a:pt x="16587" y="57045"/>
                  </a:lnTo>
                  <a:lnTo>
                    <a:pt x="17597" y="58581"/>
                  </a:lnTo>
                  <a:lnTo>
                    <a:pt x="17684" y="59020"/>
                  </a:lnTo>
                  <a:lnTo>
                    <a:pt x="16763" y="60994"/>
                  </a:lnTo>
                  <a:lnTo>
                    <a:pt x="15797" y="62969"/>
                  </a:lnTo>
                  <a:lnTo>
                    <a:pt x="15139" y="65031"/>
                  </a:lnTo>
                  <a:lnTo>
                    <a:pt x="15139" y="65075"/>
                  </a:lnTo>
                  <a:lnTo>
                    <a:pt x="14920" y="67313"/>
                  </a:lnTo>
                  <a:lnTo>
                    <a:pt x="14920" y="67357"/>
                  </a:lnTo>
                  <a:lnTo>
                    <a:pt x="15052" y="68103"/>
                  </a:lnTo>
                  <a:lnTo>
                    <a:pt x="15052" y="68191"/>
                  </a:lnTo>
                  <a:lnTo>
                    <a:pt x="15534" y="69200"/>
                  </a:lnTo>
                  <a:lnTo>
                    <a:pt x="15885" y="71438"/>
                  </a:lnTo>
                  <a:lnTo>
                    <a:pt x="16149" y="73895"/>
                  </a:lnTo>
                  <a:lnTo>
                    <a:pt x="16192" y="75606"/>
                  </a:lnTo>
                  <a:lnTo>
                    <a:pt x="15973" y="77581"/>
                  </a:lnTo>
                  <a:lnTo>
                    <a:pt x="16017" y="79775"/>
                  </a:lnTo>
                  <a:lnTo>
                    <a:pt x="16017" y="79819"/>
                  </a:lnTo>
                  <a:lnTo>
                    <a:pt x="16280" y="81004"/>
                  </a:lnTo>
                  <a:lnTo>
                    <a:pt x="16280" y="81047"/>
                  </a:lnTo>
                  <a:lnTo>
                    <a:pt x="17816" y="84426"/>
                  </a:lnTo>
                  <a:lnTo>
                    <a:pt x="17904" y="84470"/>
                  </a:lnTo>
                  <a:lnTo>
                    <a:pt x="17992" y="84514"/>
                  </a:lnTo>
                  <a:lnTo>
                    <a:pt x="18079" y="84470"/>
                  </a:lnTo>
                  <a:lnTo>
                    <a:pt x="18123" y="84470"/>
                  </a:lnTo>
                  <a:lnTo>
                    <a:pt x="18167" y="84382"/>
                  </a:lnTo>
                  <a:lnTo>
                    <a:pt x="18167" y="84338"/>
                  </a:lnTo>
                  <a:lnTo>
                    <a:pt x="18167" y="84251"/>
                  </a:lnTo>
                  <a:lnTo>
                    <a:pt x="16587" y="80916"/>
                  </a:lnTo>
                  <a:lnTo>
                    <a:pt x="16368" y="79731"/>
                  </a:lnTo>
                  <a:lnTo>
                    <a:pt x="16324" y="77581"/>
                  </a:lnTo>
                  <a:lnTo>
                    <a:pt x="16543" y="75650"/>
                  </a:lnTo>
                  <a:lnTo>
                    <a:pt x="16543" y="75606"/>
                  </a:lnTo>
                  <a:lnTo>
                    <a:pt x="16500" y="73895"/>
                  </a:lnTo>
                  <a:lnTo>
                    <a:pt x="16236" y="71394"/>
                  </a:lnTo>
                  <a:lnTo>
                    <a:pt x="15885" y="69112"/>
                  </a:lnTo>
                  <a:lnTo>
                    <a:pt x="15885" y="69068"/>
                  </a:lnTo>
                  <a:lnTo>
                    <a:pt x="15403" y="68059"/>
                  </a:lnTo>
                  <a:lnTo>
                    <a:pt x="15271" y="67313"/>
                  </a:lnTo>
                  <a:lnTo>
                    <a:pt x="15490" y="65119"/>
                  </a:lnTo>
                  <a:lnTo>
                    <a:pt x="16105" y="63100"/>
                  </a:lnTo>
                  <a:lnTo>
                    <a:pt x="17070" y="61126"/>
                  </a:lnTo>
                  <a:lnTo>
                    <a:pt x="17992" y="59107"/>
                  </a:lnTo>
                  <a:lnTo>
                    <a:pt x="18035" y="59020"/>
                  </a:lnTo>
                  <a:lnTo>
                    <a:pt x="17948" y="58493"/>
                  </a:lnTo>
                  <a:lnTo>
                    <a:pt x="17904" y="58405"/>
                  </a:lnTo>
                  <a:lnTo>
                    <a:pt x="16895" y="56826"/>
                  </a:lnTo>
                  <a:lnTo>
                    <a:pt x="15534" y="54983"/>
                  </a:lnTo>
                  <a:lnTo>
                    <a:pt x="14086" y="53008"/>
                  </a:lnTo>
                  <a:lnTo>
                    <a:pt x="12901" y="51209"/>
                  </a:lnTo>
                  <a:lnTo>
                    <a:pt x="11804" y="49190"/>
                  </a:lnTo>
                  <a:lnTo>
                    <a:pt x="11760" y="49146"/>
                  </a:lnTo>
                  <a:lnTo>
                    <a:pt x="10093" y="46821"/>
                  </a:lnTo>
                  <a:lnTo>
                    <a:pt x="8338" y="44232"/>
                  </a:lnTo>
                  <a:lnTo>
                    <a:pt x="6670" y="41687"/>
                  </a:lnTo>
                  <a:lnTo>
                    <a:pt x="6626" y="39800"/>
                  </a:lnTo>
                  <a:lnTo>
                    <a:pt x="6758" y="35368"/>
                  </a:lnTo>
                  <a:lnTo>
                    <a:pt x="6758" y="35324"/>
                  </a:lnTo>
                  <a:lnTo>
                    <a:pt x="6495" y="33481"/>
                  </a:lnTo>
                  <a:lnTo>
                    <a:pt x="5880" y="30453"/>
                  </a:lnTo>
                  <a:lnTo>
                    <a:pt x="5135" y="27777"/>
                  </a:lnTo>
                  <a:lnTo>
                    <a:pt x="4432" y="25451"/>
                  </a:lnTo>
                  <a:lnTo>
                    <a:pt x="3774" y="22160"/>
                  </a:lnTo>
                  <a:lnTo>
                    <a:pt x="3160" y="18562"/>
                  </a:lnTo>
                  <a:lnTo>
                    <a:pt x="2326" y="15446"/>
                  </a:lnTo>
                  <a:lnTo>
                    <a:pt x="2326" y="15403"/>
                  </a:lnTo>
                  <a:lnTo>
                    <a:pt x="352" y="11497"/>
                  </a:lnTo>
                  <a:lnTo>
                    <a:pt x="571" y="11102"/>
                  </a:lnTo>
                  <a:lnTo>
                    <a:pt x="2151" y="9215"/>
                  </a:lnTo>
                  <a:lnTo>
                    <a:pt x="4696" y="7021"/>
                  </a:lnTo>
                  <a:lnTo>
                    <a:pt x="5442" y="6583"/>
                  </a:lnTo>
                  <a:lnTo>
                    <a:pt x="6495" y="5837"/>
                  </a:lnTo>
                  <a:lnTo>
                    <a:pt x="8206" y="5486"/>
                  </a:lnTo>
                  <a:lnTo>
                    <a:pt x="10312" y="4696"/>
                  </a:lnTo>
                  <a:lnTo>
                    <a:pt x="13209" y="3555"/>
                  </a:lnTo>
                  <a:lnTo>
                    <a:pt x="13252" y="3555"/>
                  </a:lnTo>
                  <a:lnTo>
                    <a:pt x="14744" y="2677"/>
                  </a:lnTo>
                  <a:lnTo>
                    <a:pt x="18123" y="308"/>
                  </a:lnTo>
                  <a:lnTo>
                    <a:pt x="18167" y="264"/>
                  </a:lnTo>
                  <a:lnTo>
                    <a:pt x="18167" y="220"/>
                  </a:lnTo>
                  <a:lnTo>
                    <a:pt x="18167" y="132"/>
                  </a:lnTo>
                  <a:lnTo>
                    <a:pt x="18167" y="88"/>
                  </a:lnTo>
                  <a:lnTo>
                    <a:pt x="18123" y="44"/>
                  </a:lnTo>
                  <a:lnTo>
                    <a:pt x="1803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5" name="Google Shape;1335;p54"/>
            <p:cNvSpPr/>
            <p:nvPr/>
          </p:nvSpPr>
          <p:spPr>
            <a:xfrm>
              <a:off x="4065600" y="2698975"/>
              <a:ext cx="527675" cy="2220375"/>
            </a:xfrm>
            <a:custGeom>
              <a:avLst/>
              <a:gdLst/>
              <a:ahLst/>
              <a:cxnLst/>
              <a:rect l="l" t="t" r="r" b="b"/>
              <a:pathLst>
                <a:path w="21107" h="88815" extrusionOk="0">
                  <a:moveTo>
                    <a:pt x="20887" y="0"/>
                  </a:moveTo>
                  <a:lnTo>
                    <a:pt x="20843" y="44"/>
                  </a:lnTo>
                  <a:lnTo>
                    <a:pt x="17509" y="1887"/>
                  </a:lnTo>
                  <a:lnTo>
                    <a:pt x="15314" y="3204"/>
                  </a:lnTo>
                  <a:lnTo>
                    <a:pt x="13779" y="4125"/>
                  </a:lnTo>
                  <a:lnTo>
                    <a:pt x="12243" y="5090"/>
                  </a:lnTo>
                  <a:lnTo>
                    <a:pt x="10707" y="6056"/>
                  </a:lnTo>
                  <a:lnTo>
                    <a:pt x="9215" y="7109"/>
                  </a:lnTo>
                  <a:lnTo>
                    <a:pt x="8469" y="7635"/>
                  </a:lnTo>
                  <a:lnTo>
                    <a:pt x="7811" y="8206"/>
                  </a:lnTo>
                  <a:lnTo>
                    <a:pt x="7109" y="8776"/>
                  </a:lnTo>
                  <a:lnTo>
                    <a:pt x="6494" y="9347"/>
                  </a:lnTo>
                  <a:lnTo>
                    <a:pt x="5880" y="9961"/>
                  </a:lnTo>
                  <a:lnTo>
                    <a:pt x="5310" y="10575"/>
                  </a:lnTo>
                  <a:lnTo>
                    <a:pt x="4783" y="11234"/>
                  </a:lnTo>
                  <a:lnTo>
                    <a:pt x="4344" y="11892"/>
                  </a:lnTo>
                  <a:lnTo>
                    <a:pt x="3291" y="13164"/>
                  </a:lnTo>
                  <a:lnTo>
                    <a:pt x="3291" y="13208"/>
                  </a:lnTo>
                  <a:lnTo>
                    <a:pt x="1185" y="17903"/>
                  </a:lnTo>
                  <a:lnTo>
                    <a:pt x="220" y="20712"/>
                  </a:lnTo>
                  <a:lnTo>
                    <a:pt x="176" y="20756"/>
                  </a:lnTo>
                  <a:lnTo>
                    <a:pt x="0" y="22204"/>
                  </a:lnTo>
                  <a:lnTo>
                    <a:pt x="0" y="22248"/>
                  </a:lnTo>
                  <a:lnTo>
                    <a:pt x="176" y="25539"/>
                  </a:lnTo>
                  <a:lnTo>
                    <a:pt x="834" y="29576"/>
                  </a:lnTo>
                  <a:lnTo>
                    <a:pt x="1492" y="31989"/>
                  </a:lnTo>
                  <a:lnTo>
                    <a:pt x="2414" y="34578"/>
                  </a:lnTo>
                  <a:lnTo>
                    <a:pt x="3467" y="37123"/>
                  </a:lnTo>
                  <a:lnTo>
                    <a:pt x="4388" y="39361"/>
                  </a:lnTo>
                  <a:lnTo>
                    <a:pt x="4959" y="41028"/>
                  </a:lnTo>
                  <a:lnTo>
                    <a:pt x="5485" y="43003"/>
                  </a:lnTo>
                  <a:lnTo>
                    <a:pt x="5661" y="44276"/>
                  </a:lnTo>
                  <a:lnTo>
                    <a:pt x="5573" y="46733"/>
                  </a:lnTo>
                  <a:lnTo>
                    <a:pt x="5573" y="46777"/>
                  </a:lnTo>
                  <a:lnTo>
                    <a:pt x="5880" y="48971"/>
                  </a:lnTo>
                  <a:lnTo>
                    <a:pt x="6363" y="51647"/>
                  </a:lnTo>
                  <a:lnTo>
                    <a:pt x="6275" y="56343"/>
                  </a:lnTo>
                  <a:lnTo>
                    <a:pt x="6187" y="58624"/>
                  </a:lnTo>
                  <a:lnTo>
                    <a:pt x="6187" y="61345"/>
                  </a:lnTo>
                  <a:lnTo>
                    <a:pt x="6275" y="65733"/>
                  </a:lnTo>
                  <a:lnTo>
                    <a:pt x="6275" y="65821"/>
                  </a:lnTo>
                  <a:lnTo>
                    <a:pt x="6538" y="66347"/>
                  </a:lnTo>
                  <a:lnTo>
                    <a:pt x="6582" y="66391"/>
                  </a:lnTo>
                  <a:lnTo>
                    <a:pt x="8996" y="68717"/>
                  </a:lnTo>
                  <a:lnTo>
                    <a:pt x="10839" y="70384"/>
                  </a:lnTo>
                  <a:lnTo>
                    <a:pt x="12901" y="71964"/>
                  </a:lnTo>
                  <a:lnTo>
                    <a:pt x="14744" y="73368"/>
                  </a:lnTo>
                  <a:lnTo>
                    <a:pt x="14744" y="73412"/>
                  </a:lnTo>
                  <a:lnTo>
                    <a:pt x="16411" y="74377"/>
                  </a:lnTo>
                  <a:lnTo>
                    <a:pt x="17947" y="75167"/>
                  </a:lnTo>
                  <a:lnTo>
                    <a:pt x="18825" y="76528"/>
                  </a:lnTo>
                  <a:lnTo>
                    <a:pt x="19439" y="78020"/>
                  </a:lnTo>
                  <a:lnTo>
                    <a:pt x="19746" y="80170"/>
                  </a:lnTo>
                  <a:lnTo>
                    <a:pt x="20054" y="82802"/>
                  </a:lnTo>
                  <a:lnTo>
                    <a:pt x="19922" y="84996"/>
                  </a:lnTo>
                  <a:lnTo>
                    <a:pt x="19703" y="87190"/>
                  </a:lnTo>
                  <a:lnTo>
                    <a:pt x="19615" y="88639"/>
                  </a:lnTo>
                  <a:lnTo>
                    <a:pt x="19659" y="88726"/>
                  </a:lnTo>
                  <a:lnTo>
                    <a:pt x="19659" y="88770"/>
                  </a:lnTo>
                  <a:lnTo>
                    <a:pt x="19746" y="88814"/>
                  </a:lnTo>
                  <a:lnTo>
                    <a:pt x="19790" y="88814"/>
                  </a:lnTo>
                  <a:lnTo>
                    <a:pt x="19922" y="88770"/>
                  </a:lnTo>
                  <a:lnTo>
                    <a:pt x="19966" y="88726"/>
                  </a:lnTo>
                  <a:lnTo>
                    <a:pt x="19966" y="88682"/>
                  </a:lnTo>
                  <a:lnTo>
                    <a:pt x="20054" y="87190"/>
                  </a:lnTo>
                  <a:lnTo>
                    <a:pt x="20273" y="85040"/>
                  </a:lnTo>
                  <a:lnTo>
                    <a:pt x="20405" y="82802"/>
                  </a:lnTo>
                  <a:lnTo>
                    <a:pt x="20405" y="82759"/>
                  </a:lnTo>
                  <a:lnTo>
                    <a:pt x="20097" y="80126"/>
                  </a:lnTo>
                  <a:lnTo>
                    <a:pt x="19790" y="77932"/>
                  </a:lnTo>
                  <a:lnTo>
                    <a:pt x="19790" y="77888"/>
                  </a:lnTo>
                  <a:lnTo>
                    <a:pt x="19132" y="76396"/>
                  </a:lnTo>
                  <a:lnTo>
                    <a:pt x="19132" y="76352"/>
                  </a:lnTo>
                  <a:lnTo>
                    <a:pt x="18211" y="74948"/>
                  </a:lnTo>
                  <a:lnTo>
                    <a:pt x="18167" y="74860"/>
                  </a:lnTo>
                  <a:lnTo>
                    <a:pt x="16587" y="74070"/>
                  </a:lnTo>
                  <a:lnTo>
                    <a:pt x="14963" y="73105"/>
                  </a:lnTo>
                  <a:lnTo>
                    <a:pt x="13120" y="71701"/>
                  </a:lnTo>
                  <a:lnTo>
                    <a:pt x="11102" y="70121"/>
                  </a:lnTo>
                  <a:lnTo>
                    <a:pt x="9215" y="68454"/>
                  </a:lnTo>
                  <a:lnTo>
                    <a:pt x="6846" y="66172"/>
                  </a:lnTo>
                  <a:lnTo>
                    <a:pt x="6626" y="65689"/>
                  </a:lnTo>
                  <a:lnTo>
                    <a:pt x="6538" y="61345"/>
                  </a:lnTo>
                  <a:lnTo>
                    <a:pt x="6538" y="58624"/>
                  </a:lnTo>
                  <a:lnTo>
                    <a:pt x="6626" y="56387"/>
                  </a:lnTo>
                  <a:lnTo>
                    <a:pt x="6714" y="51647"/>
                  </a:lnTo>
                  <a:lnTo>
                    <a:pt x="6714" y="51604"/>
                  </a:lnTo>
                  <a:lnTo>
                    <a:pt x="6231" y="48883"/>
                  </a:lnTo>
                  <a:lnTo>
                    <a:pt x="5924" y="46733"/>
                  </a:lnTo>
                  <a:lnTo>
                    <a:pt x="6012" y="44276"/>
                  </a:lnTo>
                  <a:lnTo>
                    <a:pt x="6012" y="44232"/>
                  </a:lnTo>
                  <a:lnTo>
                    <a:pt x="5836" y="42959"/>
                  </a:lnTo>
                  <a:lnTo>
                    <a:pt x="5836" y="42915"/>
                  </a:lnTo>
                  <a:lnTo>
                    <a:pt x="5310" y="40941"/>
                  </a:lnTo>
                  <a:lnTo>
                    <a:pt x="4695" y="39229"/>
                  </a:lnTo>
                  <a:lnTo>
                    <a:pt x="3818" y="36991"/>
                  </a:lnTo>
                  <a:lnTo>
                    <a:pt x="2765" y="34446"/>
                  </a:lnTo>
                  <a:lnTo>
                    <a:pt x="1843" y="31857"/>
                  </a:lnTo>
                  <a:lnTo>
                    <a:pt x="1185" y="29488"/>
                  </a:lnTo>
                  <a:lnTo>
                    <a:pt x="483" y="25495"/>
                  </a:lnTo>
                  <a:lnTo>
                    <a:pt x="351" y="22248"/>
                  </a:lnTo>
                  <a:lnTo>
                    <a:pt x="527" y="20800"/>
                  </a:lnTo>
                  <a:lnTo>
                    <a:pt x="1492" y="18035"/>
                  </a:lnTo>
                  <a:lnTo>
                    <a:pt x="3598" y="13340"/>
                  </a:lnTo>
                  <a:lnTo>
                    <a:pt x="4608" y="12067"/>
                  </a:lnTo>
                  <a:lnTo>
                    <a:pt x="5090" y="11453"/>
                  </a:lnTo>
                  <a:lnTo>
                    <a:pt x="5573" y="10795"/>
                  </a:lnTo>
                  <a:lnTo>
                    <a:pt x="6143" y="10181"/>
                  </a:lnTo>
                  <a:lnTo>
                    <a:pt x="6758" y="9610"/>
                  </a:lnTo>
                  <a:lnTo>
                    <a:pt x="7372" y="8996"/>
                  </a:lnTo>
                  <a:lnTo>
                    <a:pt x="8030" y="8469"/>
                  </a:lnTo>
                  <a:lnTo>
                    <a:pt x="9434" y="7372"/>
                  </a:lnTo>
                  <a:lnTo>
                    <a:pt x="10926" y="6319"/>
                  </a:lnTo>
                  <a:lnTo>
                    <a:pt x="12418" y="5354"/>
                  </a:lnTo>
                  <a:lnTo>
                    <a:pt x="13954" y="4432"/>
                  </a:lnTo>
                  <a:lnTo>
                    <a:pt x="15490" y="3511"/>
                  </a:lnTo>
                  <a:lnTo>
                    <a:pt x="17684" y="2194"/>
                  </a:lnTo>
                  <a:lnTo>
                    <a:pt x="21019" y="351"/>
                  </a:lnTo>
                  <a:lnTo>
                    <a:pt x="21063" y="307"/>
                  </a:lnTo>
                  <a:lnTo>
                    <a:pt x="21107" y="220"/>
                  </a:lnTo>
                  <a:lnTo>
                    <a:pt x="21107" y="176"/>
                  </a:lnTo>
                  <a:lnTo>
                    <a:pt x="21063" y="88"/>
                  </a:lnTo>
                  <a:lnTo>
                    <a:pt x="21019" y="44"/>
                  </a:lnTo>
                  <a:lnTo>
                    <a:pt x="2097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6" name="Google Shape;1336;p54"/>
            <p:cNvSpPr/>
            <p:nvPr/>
          </p:nvSpPr>
          <p:spPr>
            <a:xfrm>
              <a:off x="3837425" y="3370350"/>
              <a:ext cx="377375" cy="1344950"/>
            </a:xfrm>
            <a:custGeom>
              <a:avLst/>
              <a:gdLst/>
              <a:ahLst/>
              <a:cxnLst/>
              <a:rect l="l" t="t" r="r" b="b"/>
              <a:pathLst>
                <a:path w="15095" h="53798" extrusionOk="0">
                  <a:moveTo>
                    <a:pt x="88" y="0"/>
                  </a:move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0" y="263"/>
                  </a:lnTo>
                  <a:lnTo>
                    <a:pt x="2326" y="5222"/>
                  </a:lnTo>
                  <a:lnTo>
                    <a:pt x="2326" y="5266"/>
                  </a:lnTo>
                  <a:lnTo>
                    <a:pt x="4871" y="9522"/>
                  </a:lnTo>
                  <a:lnTo>
                    <a:pt x="6670" y="12989"/>
                  </a:lnTo>
                  <a:lnTo>
                    <a:pt x="8206" y="16192"/>
                  </a:lnTo>
                  <a:lnTo>
                    <a:pt x="8996" y="17947"/>
                  </a:lnTo>
                  <a:lnTo>
                    <a:pt x="9259" y="18693"/>
                  </a:lnTo>
                  <a:lnTo>
                    <a:pt x="9347" y="21326"/>
                  </a:lnTo>
                  <a:lnTo>
                    <a:pt x="9390" y="25670"/>
                  </a:lnTo>
                  <a:lnTo>
                    <a:pt x="9390" y="28917"/>
                  </a:lnTo>
                  <a:lnTo>
                    <a:pt x="9478" y="36157"/>
                  </a:lnTo>
                  <a:lnTo>
                    <a:pt x="9829" y="42476"/>
                  </a:lnTo>
                  <a:lnTo>
                    <a:pt x="9961" y="43485"/>
                  </a:lnTo>
                  <a:lnTo>
                    <a:pt x="9961" y="43529"/>
                  </a:lnTo>
                  <a:lnTo>
                    <a:pt x="10751" y="45548"/>
                  </a:lnTo>
                  <a:lnTo>
                    <a:pt x="11936" y="48005"/>
                  </a:lnTo>
                  <a:lnTo>
                    <a:pt x="12901" y="49980"/>
                  </a:lnTo>
                  <a:lnTo>
                    <a:pt x="13603" y="51603"/>
                  </a:lnTo>
                  <a:lnTo>
                    <a:pt x="14744" y="53710"/>
                  </a:lnTo>
                  <a:lnTo>
                    <a:pt x="14832" y="53797"/>
                  </a:lnTo>
                  <a:lnTo>
                    <a:pt x="15007" y="53797"/>
                  </a:lnTo>
                  <a:lnTo>
                    <a:pt x="15051" y="53753"/>
                  </a:lnTo>
                  <a:lnTo>
                    <a:pt x="15095" y="53710"/>
                  </a:lnTo>
                  <a:lnTo>
                    <a:pt x="15095" y="53622"/>
                  </a:lnTo>
                  <a:lnTo>
                    <a:pt x="15051" y="53578"/>
                  </a:lnTo>
                  <a:lnTo>
                    <a:pt x="13910" y="51472"/>
                  </a:lnTo>
                  <a:lnTo>
                    <a:pt x="13208" y="49848"/>
                  </a:lnTo>
                  <a:lnTo>
                    <a:pt x="12243" y="47873"/>
                  </a:lnTo>
                  <a:lnTo>
                    <a:pt x="11058" y="45372"/>
                  </a:lnTo>
                  <a:lnTo>
                    <a:pt x="10312" y="43398"/>
                  </a:lnTo>
                  <a:lnTo>
                    <a:pt x="10180" y="42432"/>
                  </a:lnTo>
                  <a:lnTo>
                    <a:pt x="9829" y="36114"/>
                  </a:lnTo>
                  <a:lnTo>
                    <a:pt x="9741" y="28917"/>
                  </a:lnTo>
                  <a:lnTo>
                    <a:pt x="9741" y="25670"/>
                  </a:lnTo>
                  <a:lnTo>
                    <a:pt x="9698" y="21326"/>
                  </a:lnTo>
                  <a:lnTo>
                    <a:pt x="9610" y="18649"/>
                  </a:lnTo>
                  <a:lnTo>
                    <a:pt x="9566" y="18605"/>
                  </a:lnTo>
                  <a:lnTo>
                    <a:pt x="9303" y="17815"/>
                  </a:lnTo>
                  <a:lnTo>
                    <a:pt x="8513" y="16016"/>
                  </a:lnTo>
                  <a:lnTo>
                    <a:pt x="6977" y="12857"/>
                  </a:lnTo>
                  <a:lnTo>
                    <a:pt x="5178" y="9347"/>
                  </a:lnTo>
                  <a:lnTo>
                    <a:pt x="2633" y="5090"/>
                  </a:lnTo>
                  <a:lnTo>
                    <a:pt x="307" y="88"/>
                  </a:lnTo>
                  <a:lnTo>
                    <a:pt x="263" y="44"/>
                  </a:lnTo>
                  <a:lnTo>
                    <a:pt x="219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7" name="Google Shape;1337;p54"/>
            <p:cNvSpPr/>
            <p:nvPr/>
          </p:nvSpPr>
          <p:spPr>
            <a:xfrm>
              <a:off x="3607050" y="3450425"/>
              <a:ext cx="547425" cy="1221000"/>
            </a:xfrm>
            <a:custGeom>
              <a:avLst/>
              <a:gdLst/>
              <a:ahLst/>
              <a:cxnLst/>
              <a:rect l="l" t="t" r="r" b="b"/>
              <a:pathLst>
                <a:path w="21897" h="48840" extrusionOk="0">
                  <a:moveTo>
                    <a:pt x="8425" y="0"/>
                  </a:moveTo>
                  <a:lnTo>
                    <a:pt x="132" y="2150"/>
                  </a:lnTo>
                  <a:lnTo>
                    <a:pt x="88" y="2194"/>
                  </a:lnTo>
                  <a:lnTo>
                    <a:pt x="44" y="2238"/>
                  </a:lnTo>
                  <a:lnTo>
                    <a:pt x="0" y="2326"/>
                  </a:lnTo>
                  <a:lnTo>
                    <a:pt x="0" y="2370"/>
                  </a:lnTo>
                  <a:lnTo>
                    <a:pt x="44" y="2458"/>
                  </a:lnTo>
                  <a:lnTo>
                    <a:pt x="88" y="2501"/>
                  </a:lnTo>
                  <a:lnTo>
                    <a:pt x="220" y="2501"/>
                  </a:lnTo>
                  <a:lnTo>
                    <a:pt x="8381" y="351"/>
                  </a:lnTo>
                  <a:lnTo>
                    <a:pt x="9742" y="3862"/>
                  </a:lnTo>
                  <a:lnTo>
                    <a:pt x="9785" y="3950"/>
                  </a:lnTo>
                  <a:lnTo>
                    <a:pt x="12638" y="6846"/>
                  </a:lnTo>
                  <a:lnTo>
                    <a:pt x="14437" y="10093"/>
                  </a:lnTo>
                  <a:lnTo>
                    <a:pt x="16148" y="13559"/>
                  </a:lnTo>
                  <a:lnTo>
                    <a:pt x="17114" y="15446"/>
                  </a:lnTo>
                  <a:lnTo>
                    <a:pt x="17333" y="16631"/>
                  </a:lnTo>
                  <a:lnTo>
                    <a:pt x="17377" y="18825"/>
                  </a:lnTo>
                  <a:lnTo>
                    <a:pt x="17421" y="21019"/>
                  </a:lnTo>
                  <a:lnTo>
                    <a:pt x="17465" y="25363"/>
                  </a:lnTo>
                  <a:lnTo>
                    <a:pt x="17465" y="28303"/>
                  </a:lnTo>
                  <a:lnTo>
                    <a:pt x="17508" y="31243"/>
                  </a:lnTo>
                  <a:lnTo>
                    <a:pt x="17596" y="34183"/>
                  </a:lnTo>
                  <a:lnTo>
                    <a:pt x="17728" y="37123"/>
                  </a:lnTo>
                  <a:lnTo>
                    <a:pt x="17947" y="40546"/>
                  </a:lnTo>
                  <a:lnTo>
                    <a:pt x="17947" y="40590"/>
                  </a:lnTo>
                  <a:lnTo>
                    <a:pt x="20975" y="47303"/>
                  </a:lnTo>
                  <a:lnTo>
                    <a:pt x="21545" y="48707"/>
                  </a:lnTo>
                  <a:lnTo>
                    <a:pt x="21633" y="48795"/>
                  </a:lnTo>
                  <a:lnTo>
                    <a:pt x="21721" y="48839"/>
                  </a:lnTo>
                  <a:lnTo>
                    <a:pt x="21765" y="48839"/>
                  </a:lnTo>
                  <a:lnTo>
                    <a:pt x="21853" y="48795"/>
                  </a:lnTo>
                  <a:lnTo>
                    <a:pt x="21853" y="48751"/>
                  </a:lnTo>
                  <a:lnTo>
                    <a:pt x="21896" y="48664"/>
                  </a:lnTo>
                  <a:lnTo>
                    <a:pt x="21853" y="48576"/>
                  </a:lnTo>
                  <a:lnTo>
                    <a:pt x="21326" y="47172"/>
                  </a:lnTo>
                  <a:lnTo>
                    <a:pt x="18298" y="40458"/>
                  </a:lnTo>
                  <a:lnTo>
                    <a:pt x="18079" y="37123"/>
                  </a:lnTo>
                  <a:lnTo>
                    <a:pt x="17947" y="34183"/>
                  </a:lnTo>
                  <a:lnTo>
                    <a:pt x="17859" y="31243"/>
                  </a:lnTo>
                  <a:lnTo>
                    <a:pt x="17816" y="28303"/>
                  </a:lnTo>
                  <a:lnTo>
                    <a:pt x="17816" y="25363"/>
                  </a:lnTo>
                  <a:lnTo>
                    <a:pt x="17772" y="21019"/>
                  </a:lnTo>
                  <a:lnTo>
                    <a:pt x="17728" y="18781"/>
                  </a:lnTo>
                  <a:lnTo>
                    <a:pt x="17684" y="16587"/>
                  </a:lnTo>
                  <a:lnTo>
                    <a:pt x="17465" y="15358"/>
                  </a:lnTo>
                  <a:lnTo>
                    <a:pt x="17465" y="15315"/>
                  </a:lnTo>
                  <a:lnTo>
                    <a:pt x="16455" y="13428"/>
                  </a:lnTo>
                  <a:lnTo>
                    <a:pt x="14744" y="9917"/>
                  </a:lnTo>
                  <a:lnTo>
                    <a:pt x="12945" y="6670"/>
                  </a:lnTo>
                  <a:lnTo>
                    <a:pt x="12901" y="6626"/>
                  </a:lnTo>
                  <a:lnTo>
                    <a:pt x="10049" y="3730"/>
                  </a:lnTo>
                  <a:lnTo>
                    <a:pt x="8645" y="88"/>
                  </a:lnTo>
                  <a:lnTo>
                    <a:pt x="855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8" name="Google Shape;1338;p54"/>
            <p:cNvSpPr/>
            <p:nvPr/>
          </p:nvSpPr>
          <p:spPr>
            <a:xfrm>
              <a:off x="3672850" y="3530500"/>
              <a:ext cx="435550" cy="1108000"/>
            </a:xfrm>
            <a:custGeom>
              <a:avLst/>
              <a:gdLst/>
              <a:ahLst/>
              <a:cxnLst/>
              <a:rect l="l" t="t" r="r" b="b"/>
              <a:pathLst>
                <a:path w="17422" h="44320" extrusionOk="0">
                  <a:moveTo>
                    <a:pt x="2019" y="1"/>
                  </a:moveTo>
                  <a:lnTo>
                    <a:pt x="133" y="483"/>
                  </a:lnTo>
                  <a:lnTo>
                    <a:pt x="45" y="483"/>
                  </a:lnTo>
                  <a:lnTo>
                    <a:pt x="1" y="571"/>
                  </a:lnTo>
                  <a:lnTo>
                    <a:pt x="1" y="615"/>
                  </a:lnTo>
                  <a:lnTo>
                    <a:pt x="1" y="703"/>
                  </a:lnTo>
                  <a:lnTo>
                    <a:pt x="45" y="747"/>
                  </a:lnTo>
                  <a:lnTo>
                    <a:pt x="89" y="790"/>
                  </a:lnTo>
                  <a:lnTo>
                    <a:pt x="133" y="834"/>
                  </a:lnTo>
                  <a:lnTo>
                    <a:pt x="220" y="834"/>
                  </a:lnTo>
                  <a:lnTo>
                    <a:pt x="2019" y="352"/>
                  </a:lnTo>
                  <a:lnTo>
                    <a:pt x="3248" y="1624"/>
                  </a:lnTo>
                  <a:lnTo>
                    <a:pt x="4433" y="2721"/>
                  </a:lnTo>
                  <a:lnTo>
                    <a:pt x="5881" y="4081"/>
                  </a:lnTo>
                  <a:lnTo>
                    <a:pt x="9918" y="8557"/>
                  </a:lnTo>
                  <a:lnTo>
                    <a:pt x="13341" y="14393"/>
                  </a:lnTo>
                  <a:lnTo>
                    <a:pt x="13560" y="18737"/>
                  </a:lnTo>
                  <a:lnTo>
                    <a:pt x="13648" y="22116"/>
                  </a:lnTo>
                  <a:lnTo>
                    <a:pt x="13648" y="24968"/>
                  </a:lnTo>
                  <a:lnTo>
                    <a:pt x="13736" y="29357"/>
                  </a:lnTo>
                  <a:lnTo>
                    <a:pt x="14130" y="36772"/>
                  </a:lnTo>
                  <a:lnTo>
                    <a:pt x="14306" y="37825"/>
                  </a:lnTo>
                  <a:lnTo>
                    <a:pt x="14306" y="37869"/>
                  </a:lnTo>
                  <a:lnTo>
                    <a:pt x="15579" y="40941"/>
                  </a:lnTo>
                  <a:lnTo>
                    <a:pt x="17070" y="44232"/>
                  </a:lnTo>
                  <a:lnTo>
                    <a:pt x="17158" y="44276"/>
                  </a:lnTo>
                  <a:lnTo>
                    <a:pt x="17246" y="44320"/>
                  </a:lnTo>
                  <a:lnTo>
                    <a:pt x="17334" y="44320"/>
                  </a:lnTo>
                  <a:lnTo>
                    <a:pt x="17378" y="44276"/>
                  </a:lnTo>
                  <a:lnTo>
                    <a:pt x="17422" y="44188"/>
                  </a:lnTo>
                  <a:lnTo>
                    <a:pt x="17422" y="44144"/>
                  </a:lnTo>
                  <a:lnTo>
                    <a:pt x="17422" y="44056"/>
                  </a:lnTo>
                  <a:lnTo>
                    <a:pt x="15886" y="40809"/>
                  </a:lnTo>
                  <a:lnTo>
                    <a:pt x="14657" y="37782"/>
                  </a:lnTo>
                  <a:lnTo>
                    <a:pt x="14482" y="36728"/>
                  </a:lnTo>
                  <a:lnTo>
                    <a:pt x="14087" y="29313"/>
                  </a:lnTo>
                  <a:lnTo>
                    <a:pt x="13999" y="24968"/>
                  </a:lnTo>
                  <a:lnTo>
                    <a:pt x="13999" y="22072"/>
                  </a:lnTo>
                  <a:lnTo>
                    <a:pt x="13911" y="18737"/>
                  </a:lnTo>
                  <a:lnTo>
                    <a:pt x="13692" y="14349"/>
                  </a:lnTo>
                  <a:lnTo>
                    <a:pt x="13692" y="14262"/>
                  </a:lnTo>
                  <a:lnTo>
                    <a:pt x="10225" y="8382"/>
                  </a:lnTo>
                  <a:lnTo>
                    <a:pt x="10181" y="8338"/>
                  </a:lnTo>
                  <a:lnTo>
                    <a:pt x="6144" y="3862"/>
                  </a:lnTo>
                  <a:lnTo>
                    <a:pt x="4477" y="2282"/>
                  </a:lnTo>
                  <a:lnTo>
                    <a:pt x="3248" y="1098"/>
                  </a:lnTo>
                  <a:lnTo>
                    <a:pt x="2195" y="44"/>
                  </a:lnTo>
                  <a:lnTo>
                    <a:pt x="215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9" name="Google Shape;1339;p54"/>
            <p:cNvSpPr/>
            <p:nvPr/>
          </p:nvSpPr>
          <p:spPr>
            <a:xfrm>
              <a:off x="6276075" y="3554625"/>
              <a:ext cx="204075" cy="110825"/>
            </a:xfrm>
            <a:custGeom>
              <a:avLst/>
              <a:gdLst/>
              <a:ahLst/>
              <a:cxnLst/>
              <a:rect l="l" t="t" r="r" b="b"/>
              <a:pathLst>
                <a:path w="8163" h="4433" extrusionOk="0">
                  <a:moveTo>
                    <a:pt x="4740" y="1"/>
                  </a:moveTo>
                  <a:lnTo>
                    <a:pt x="2589" y="1010"/>
                  </a:lnTo>
                  <a:lnTo>
                    <a:pt x="922" y="1712"/>
                  </a:lnTo>
                  <a:lnTo>
                    <a:pt x="878" y="1756"/>
                  </a:lnTo>
                  <a:lnTo>
                    <a:pt x="220" y="2327"/>
                  </a:lnTo>
                  <a:lnTo>
                    <a:pt x="132" y="2414"/>
                  </a:lnTo>
                  <a:lnTo>
                    <a:pt x="0" y="2809"/>
                  </a:lnTo>
                  <a:lnTo>
                    <a:pt x="0" y="2941"/>
                  </a:lnTo>
                  <a:lnTo>
                    <a:pt x="176" y="3467"/>
                  </a:lnTo>
                  <a:lnTo>
                    <a:pt x="220" y="3555"/>
                  </a:lnTo>
                  <a:lnTo>
                    <a:pt x="703" y="3994"/>
                  </a:lnTo>
                  <a:lnTo>
                    <a:pt x="746" y="4038"/>
                  </a:lnTo>
                  <a:lnTo>
                    <a:pt x="1361" y="4345"/>
                  </a:lnTo>
                  <a:lnTo>
                    <a:pt x="1448" y="4345"/>
                  </a:lnTo>
                  <a:lnTo>
                    <a:pt x="3028" y="4433"/>
                  </a:lnTo>
                  <a:lnTo>
                    <a:pt x="3072" y="4433"/>
                  </a:lnTo>
                  <a:lnTo>
                    <a:pt x="5178" y="4038"/>
                  </a:lnTo>
                  <a:lnTo>
                    <a:pt x="8031" y="3160"/>
                  </a:lnTo>
                  <a:lnTo>
                    <a:pt x="8118" y="3160"/>
                  </a:lnTo>
                  <a:lnTo>
                    <a:pt x="8162" y="3073"/>
                  </a:lnTo>
                  <a:lnTo>
                    <a:pt x="8162" y="3029"/>
                  </a:lnTo>
                  <a:lnTo>
                    <a:pt x="8162" y="2941"/>
                  </a:lnTo>
                  <a:lnTo>
                    <a:pt x="8118" y="2897"/>
                  </a:lnTo>
                  <a:lnTo>
                    <a:pt x="8074" y="2853"/>
                  </a:lnTo>
                  <a:lnTo>
                    <a:pt x="7943" y="2853"/>
                  </a:lnTo>
                  <a:lnTo>
                    <a:pt x="5091" y="3687"/>
                  </a:lnTo>
                  <a:lnTo>
                    <a:pt x="3028" y="4082"/>
                  </a:lnTo>
                  <a:lnTo>
                    <a:pt x="1492" y="3994"/>
                  </a:lnTo>
                  <a:lnTo>
                    <a:pt x="922" y="3731"/>
                  </a:lnTo>
                  <a:lnTo>
                    <a:pt x="527" y="3336"/>
                  </a:lnTo>
                  <a:lnTo>
                    <a:pt x="351" y="2897"/>
                  </a:lnTo>
                  <a:lnTo>
                    <a:pt x="483" y="2546"/>
                  </a:lnTo>
                  <a:lnTo>
                    <a:pt x="1097" y="2019"/>
                  </a:lnTo>
                  <a:lnTo>
                    <a:pt x="2721" y="1361"/>
                  </a:lnTo>
                  <a:lnTo>
                    <a:pt x="4915" y="308"/>
                  </a:lnTo>
                  <a:lnTo>
                    <a:pt x="4959" y="264"/>
                  </a:lnTo>
                  <a:lnTo>
                    <a:pt x="5003" y="220"/>
                  </a:lnTo>
                  <a:lnTo>
                    <a:pt x="5003" y="176"/>
                  </a:lnTo>
                  <a:lnTo>
                    <a:pt x="5003" y="89"/>
                  </a:lnTo>
                  <a:lnTo>
                    <a:pt x="4959" y="45"/>
                  </a:lnTo>
                  <a:lnTo>
                    <a:pt x="487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0" name="Google Shape;1340;p54"/>
            <p:cNvSpPr/>
            <p:nvPr/>
          </p:nvSpPr>
          <p:spPr>
            <a:xfrm>
              <a:off x="6730225" y="3940775"/>
              <a:ext cx="561700" cy="625325"/>
            </a:xfrm>
            <a:custGeom>
              <a:avLst/>
              <a:gdLst/>
              <a:ahLst/>
              <a:cxnLst/>
              <a:rect l="l" t="t" r="r" b="b"/>
              <a:pathLst>
                <a:path w="22468" h="25013" extrusionOk="0">
                  <a:moveTo>
                    <a:pt x="3775" y="1"/>
                  </a:moveTo>
                  <a:lnTo>
                    <a:pt x="3731" y="45"/>
                  </a:lnTo>
                  <a:lnTo>
                    <a:pt x="3687" y="89"/>
                  </a:lnTo>
                  <a:lnTo>
                    <a:pt x="2151" y="3643"/>
                  </a:lnTo>
                  <a:lnTo>
                    <a:pt x="1361" y="5486"/>
                  </a:lnTo>
                  <a:lnTo>
                    <a:pt x="1361" y="5530"/>
                  </a:lnTo>
                  <a:lnTo>
                    <a:pt x="703" y="8733"/>
                  </a:lnTo>
                  <a:lnTo>
                    <a:pt x="133" y="11629"/>
                  </a:lnTo>
                  <a:lnTo>
                    <a:pt x="1" y="12375"/>
                  </a:lnTo>
                  <a:lnTo>
                    <a:pt x="1" y="12463"/>
                  </a:lnTo>
                  <a:lnTo>
                    <a:pt x="89" y="12551"/>
                  </a:lnTo>
                  <a:lnTo>
                    <a:pt x="3336" y="14788"/>
                  </a:lnTo>
                  <a:lnTo>
                    <a:pt x="3862" y="15534"/>
                  </a:lnTo>
                  <a:lnTo>
                    <a:pt x="4916" y="17860"/>
                  </a:lnTo>
                  <a:lnTo>
                    <a:pt x="4916" y="17904"/>
                  </a:lnTo>
                  <a:lnTo>
                    <a:pt x="6013" y="19791"/>
                  </a:lnTo>
                  <a:lnTo>
                    <a:pt x="7241" y="21371"/>
                  </a:lnTo>
                  <a:lnTo>
                    <a:pt x="7285" y="21414"/>
                  </a:lnTo>
                  <a:lnTo>
                    <a:pt x="8645" y="22117"/>
                  </a:lnTo>
                  <a:lnTo>
                    <a:pt x="9523" y="22424"/>
                  </a:lnTo>
                  <a:lnTo>
                    <a:pt x="9567" y="22424"/>
                  </a:lnTo>
                  <a:lnTo>
                    <a:pt x="12244" y="22862"/>
                  </a:lnTo>
                  <a:lnTo>
                    <a:pt x="14525" y="23082"/>
                  </a:lnTo>
                  <a:lnTo>
                    <a:pt x="18080" y="24267"/>
                  </a:lnTo>
                  <a:lnTo>
                    <a:pt x="20274" y="24925"/>
                  </a:lnTo>
                  <a:lnTo>
                    <a:pt x="20318" y="24925"/>
                  </a:lnTo>
                  <a:lnTo>
                    <a:pt x="21327" y="25013"/>
                  </a:lnTo>
                  <a:lnTo>
                    <a:pt x="21415" y="25013"/>
                  </a:lnTo>
                  <a:lnTo>
                    <a:pt x="22336" y="24793"/>
                  </a:lnTo>
                  <a:lnTo>
                    <a:pt x="22424" y="24749"/>
                  </a:lnTo>
                  <a:lnTo>
                    <a:pt x="22468" y="24705"/>
                  </a:lnTo>
                  <a:lnTo>
                    <a:pt x="22468" y="24618"/>
                  </a:lnTo>
                  <a:lnTo>
                    <a:pt x="22468" y="24574"/>
                  </a:lnTo>
                  <a:lnTo>
                    <a:pt x="22468" y="24486"/>
                  </a:lnTo>
                  <a:lnTo>
                    <a:pt x="22424" y="24442"/>
                  </a:lnTo>
                  <a:lnTo>
                    <a:pt x="22292" y="24442"/>
                  </a:lnTo>
                  <a:lnTo>
                    <a:pt x="21327" y="24662"/>
                  </a:lnTo>
                  <a:lnTo>
                    <a:pt x="20362" y="24574"/>
                  </a:lnTo>
                  <a:lnTo>
                    <a:pt x="18211" y="23916"/>
                  </a:lnTo>
                  <a:lnTo>
                    <a:pt x="14657" y="22731"/>
                  </a:lnTo>
                  <a:lnTo>
                    <a:pt x="14613" y="22731"/>
                  </a:lnTo>
                  <a:lnTo>
                    <a:pt x="12288" y="22511"/>
                  </a:lnTo>
                  <a:lnTo>
                    <a:pt x="9611" y="22073"/>
                  </a:lnTo>
                  <a:lnTo>
                    <a:pt x="8777" y="21765"/>
                  </a:lnTo>
                  <a:lnTo>
                    <a:pt x="7461" y="21107"/>
                  </a:lnTo>
                  <a:lnTo>
                    <a:pt x="6320" y="19615"/>
                  </a:lnTo>
                  <a:lnTo>
                    <a:pt x="5223" y="17728"/>
                  </a:lnTo>
                  <a:lnTo>
                    <a:pt x="4170" y="15403"/>
                  </a:lnTo>
                  <a:lnTo>
                    <a:pt x="4170" y="15359"/>
                  </a:lnTo>
                  <a:lnTo>
                    <a:pt x="3643" y="14569"/>
                  </a:lnTo>
                  <a:lnTo>
                    <a:pt x="3599" y="14525"/>
                  </a:lnTo>
                  <a:lnTo>
                    <a:pt x="352" y="12331"/>
                  </a:lnTo>
                  <a:lnTo>
                    <a:pt x="484" y="11717"/>
                  </a:lnTo>
                  <a:lnTo>
                    <a:pt x="1054" y="8821"/>
                  </a:lnTo>
                  <a:lnTo>
                    <a:pt x="1712" y="5618"/>
                  </a:lnTo>
                  <a:lnTo>
                    <a:pt x="2458" y="3775"/>
                  </a:lnTo>
                  <a:lnTo>
                    <a:pt x="3994" y="264"/>
                  </a:lnTo>
                  <a:lnTo>
                    <a:pt x="3994" y="176"/>
                  </a:lnTo>
                  <a:lnTo>
                    <a:pt x="3994" y="132"/>
                  </a:lnTo>
                  <a:lnTo>
                    <a:pt x="3950" y="45"/>
                  </a:lnTo>
                  <a:lnTo>
                    <a:pt x="390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1" name="Google Shape;1341;p54"/>
            <p:cNvSpPr/>
            <p:nvPr/>
          </p:nvSpPr>
          <p:spPr>
            <a:xfrm>
              <a:off x="6209150" y="3492100"/>
              <a:ext cx="307200" cy="221625"/>
            </a:xfrm>
            <a:custGeom>
              <a:avLst/>
              <a:gdLst/>
              <a:ahLst/>
              <a:cxnLst/>
              <a:rect l="l" t="t" r="r" b="b"/>
              <a:pathLst>
                <a:path w="12288" h="8865" extrusionOk="0">
                  <a:moveTo>
                    <a:pt x="4608" y="1"/>
                  </a:moveTo>
                  <a:lnTo>
                    <a:pt x="4564" y="89"/>
                  </a:lnTo>
                  <a:lnTo>
                    <a:pt x="3116" y="2239"/>
                  </a:lnTo>
                  <a:lnTo>
                    <a:pt x="2107" y="3116"/>
                  </a:lnTo>
                  <a:lnTo>
                    <a:pt x="747" y="4740"/>
                  </a:lnTo>
                  <a:lnTo>
                    <a:pt x="747" y="4784"/>
                  </a:lnTo>
                  <a:lnTo>
                    <a:pt x="1" y="6188"/>
                  </a:lnTo>
                  <a:lnTo>
                    <a:pt x="1" y="6276"/>
                  </a:lnTo>
                  <a:lnTo>
                    <a:pt x="1" y="6363"/>
                  </a:lnTo>
                  <a:lnTo>
                    <a:pt x="308" y="6890"/>
                  </a:lnTo>
                  <a:lnTo>
                    <a:pt x="352" y="6978"/>
                  </a:lnTo>
                  <a:lnTo>
                    <a:pt x="2634" y="8426"/>
                  </a:lnTo>
                  <a:lnTo>
                    <a:pt x="2721" y="8426"/>
                  </a:lnTo>
                  <a:lnTo>
                    <a:pt x="5837" y="8865"/>
                  </a:lnTo>
                  <a:lnTo>
                    <a:pt x="5881" y="8865"/>
                  </a:lnTo>
                  <a:lnTo>
                    <a:pt x="8294" y="8294"/>
                  </a:lnTo>
                  <a:lnTo>
                    <a:pt x="10883" y="7241"/>
                  </a:lnTo>
                  <a:lnTo>
                    <a:pt x="12156" y="7022"/>
                  </a:lnTo>
                  <a:lnTo>
                    <a:pt x="12200" y="6978"/>
                  </a:lnTo>
                  <a:lnTo>
                    <a:pt x="12287" y="6934"/>
                  </a:lnTo>
                  <a:lnTo>
                    <a:pt x="12287" y="6846"/>
                  </a:lnTo>
                  <a:lnTo>
                    <a:pt x="12287" y="6802"/>
                  </a:lnTo>
                  <a:lnTo>
                    <a:pt x="12287" y="6714"/>
                  </a:lnTo>
                  <a:lnTo>
                    <a:pt x="12200" y="6671"/>
                  </a:lnTo>
                  <a:lnTo>
                    <a:pt x="12068" y="6671"/>
                  </a:lnTo>
                  <a:lnTo>
                    <a:pt x="10795" y="6934"/>
                  </a:lnTo>
                  <a:lnTo>
                    <a:pt x="10751" y="6934"/>
                  </a:lnTo>
                  <a:lnTo>
                    <a:pt x="8206" y="7943"/>
                  </a:lnTo>
                  <a:lnTo>
                    <a:pt x="5837" y="8514"/>
                  </a:lnTo>
                  <a:lnTo>
                    <a:pt x="2765" y="8119"/>
                  </a:lnTo>
                  <a:lnTo>
                    <a:pt x="615" y="6671"/>
                  </a:lnTo>
                  <a:lnTo>
                    <a:pt x="352" y="6276"/>
                  </a:lnTo>
                  <a:lnTo>
                    <a:pt x="1054" y="4959"/>
                  </a:lnTo>
                  <a:lnTo>
                    <a:pt x="2370" y="3380"/>
                  </a:lnTo>
                  <a:lnTo>
                    <a:pt x="3380" y="2502"/>
                  </a:lnTo>
                  <a:lnTo>
                    <a:pt x="3423" y="2458"/>
                  </a:lnTo>
                  <a:lnTo>
                    <a:pt x="4871" y="264"/>
                  </a:lnTo>
                  <a:lnTo>
                    <a:pt x="4871" y="220"/>
                  </a:lnTo>
                  <a:lnTo>
                    <a:pt x="4871" y="132"/>
                  </a:lnTo>
                  <a:lnTo>
                    <a:pt x="4871" y="89"/>
                  </a:lnTo>
                  <a:lnTo>
                    <a:pt x="482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2" name="Google Shape;1342;p54"/>
            <p:cNvSpPr/>
            <p:nvPr/>
          </p:nvSpPr>
          <p:spPr>
            <a:xfrm>
              <a:off x="6661125" y="3867275"/>
              <a:ext cx="603375" cy="716375"/>
            </a:xfrm>
            <a:custGeom>
              <a:avLst/>
              <a:gdLst/>
              <a:ahLst/>
              <a:cxnLst/>
              <a:rect l="l" t="t" r="r" b="b"/>
              <a:pathLst>
                <a:path w="24135" h="28655" extrusionOk="0">
                  <a:moveTo>
                    <a:pt x="3204" y="1"/>
                  </a:moveTo>
                  <a:lnTo>
                    <a:pt x="3160" y="89"/>
                  </a:lnTo>
                  <a:lnTo>
                    <a:pt x="3116" y="132"/>
                  </a:lnTo>
                  <a:lnTo>
                    <a:pt x="2941" y="1361"/>
                  </a:lnTo>
                  <a:lnTo>
                    <a:pt x="1756" y="4477"/>
                  </a:lnTo>
                  <a:lnTo>
                    <a:pt x="1141" y="6495"/>
                  </a:lnTo>
                  <a:lnTo>
                    <a:pt x="1098" y="6539"/>
                  </a:lnTo>
                  <a:lnTo>
                    <a:pt x="878" y="8821"/>
                  </a:lnTo>
                  <a:lnTo>
                    <a:pt x="44" y="13165"/>
                  </a:lnTo>
                  <a:lnTo>
                    <a:pt x="1" y="15491"/>
                  </a:lnTo>
                  <a:lnTo>
                    <a:pt x="44" y="16895"/>
                  </a:lnTo>
                  <a:lnTo>
                    <a:pt x="44" y="16983"/>
                  </a:lnTo>
                  <a:lnTo>
                    <a:pt x="439" y="17641"/>
                  </a:lnTo>
                  <a:lnTo>
                    <a:pt x="483" y="17685"/>
                  </a:lnTo>
                  <a:lnTo>
                    <a:pt x="1317" y="18211"/>
                  </a:lnTo>
                  <a:lnTo>
                    <a:pt x="1361" y="18255"/>
                  </a:lnTo>
                  <a:lnTo>
                    <a:pt x="4081" y="19220"/>
                  </a:lnTo>
                  <a:lnTo>
                    <a:pt x="5529" y="20010"/>
                  </a:lnTo>
                  <a:lnTo>
                    <a:pt x="7065" y="22204"/>
                  </a:lnTo>
                  <a:lnTo>
                    <a:pt x="8601" y="24442"/>
                  </a:lnTo>
                  <a:lnTo>
                    <a:pt x="9479" y="25451"/>
                  </a:lnTo>
                  <a:lnTo>
                    <a:pt x="9523" y="25495"/>
                  </a:lnTo>
                  <a:lnTo>
                    <a:pt x="11585" y="26417"/>
                  </a:lnTo>
                  <a:lnTo>
                    <a:pt x="11629" y="26417"/>
                  </a:lnTo>
                  <a:lnTo>
                    <a:pt x="13779" y="26812"/>
                  </a:lnTo>
                  <a:lnTo>
                    <a:pt x="16412" y="27119"/>
                  </a:lnTo>
                  <a:lnTo>
                    <a:pt x="17816" y="27251"/>
                  </a:lnTo>
                  <a:lnTo>
                    <a:pt x="20449" y="28128"/>
                  </a:lnTo>
                  <a:lnTo>
                    <a:pt x="22248" y="28655"/>
                  </a:lnTo>
                  <a:lnTo>
                    <a:pt x="23389" y="28655"/>
                  </a:lnTo>
                  <a:lnTo>
                    <a:pt x="24003" y="28479"/>
                  </a:lnTo>
                  <a:lnTo>
                    <a:pt x="24047" y="28435"/>
                  </a:lnTo>
                  <a:lnTo>
                    <a:pt x="24091" y="28391"/>
                  </a:lnTo>
                  <a:lnTo>
                    <a:pt x="24135" y="28304"/>
                  </a:lnTo>
                  <a:lnTo>
                    <a:pt x="24091" y="28260"/>
                  </a:lnTo>
                  <a:lnTo>
                    <a:pt x="24091" y="28172"/>
                  </a:lnTo>
                  <a:lnTo>
                    <a:pt x="24047" y="28128"/>
                  </a:lnTo>
                  <a:lnTo>
                    <a:pt x="23872" y="28128"/>
                  </a:lnTo>
                  <a:lnTo>
                    <a:pt x="23301" y="28304"/>
                  </a:lnTo>
                  <a:lnTo>
                    <a:pt x="22336" y="28304"/>
                  </a:lnTo>
                  <a:lnTo>
                    <a:pt x="20537" y="27777"/>
                  </a:lnTo>
                  <a:lnTo>
                    <a:pt x="17904" y="26899"/>
                  </a:lnTo>
                  <a:lnTo>
                    <a:pt x="17860" y="26899"/>
                  </a:lnTo>
                  <a:lnTo>
                    <a:pt x="16456" y="26768"/>
                  </a:lnTo>
                  <a:lnTo>
                    <a:pt x="13823" y="26461"/>
                  </a:lnTo>
                  <a:lnTo>
                    <a:pt x="11717" y="26066"/>
                  </a:lnTo>
                  <a:lnTo>
                    <a:pt x="9698" y="25188"/>
                  </a:lnTo>
                  <a:lnTo>
                    <a:pt x="8864" y="24223"/>
                  </a:lnTo>
                  <a:lnTo>
                    <a:pt x="7372" y="22029"/>
                  </a:lnTo>
                  <a:lnTo>
                    <a:pt x="5793" y="19791"/>
                  </a:lnTo>
                  <a:lnTo>
                    <a:pt x="5705" y="19703"/>
                  </a:lnTo>
                  <a:lnTo>
                    <a:pt x="4257" y="18913"/>
                  </a:lnTo>
                  <a:lnTo>
                    <a:pt x="4213" y="18913"/>
                  </a:lnTo>
                  <a:lnTo>
                    <a:pt x="1492" y="17904"/>
                  </a:lnTo>
                  <a:lnTo>
                    <a:pt x="703" y="17421"/>
                  </a:lnTo>
                  <a:lnTo>
                    <a:pt x="395" y="16851"/>
                  </a:lnTo>
                  <a:lnTo>
                    <a:pt x="352" y="15491"/>
                  </a:lnTo>
                  <a:lnTo>
                    <a:pt x="395" y="13209"/>
                  </a:lnTo>
                  <a:lnTo>
                    <a:pt x="1229" y="8865"/>
                  </a:lnTo>
                  <a:lnTo>
                    <a:pt x="1449" y="6583"/>
                  </a:lnTo>
                  <a:lnTo>
                    <a:pt x="2107" y="4608"/>
                  </a:lnTo>
                  <a:lnTo>
                    <a:pt x="3292" y="1449"/>
                  </a:lnTo>
                  <a:lnTo>
                    <a:pt x="3292" y="1405"/>
                  </a:lnTo>
                  <a:lnTo>
                    <a:pt x="3467" y="176"/>
                  </a:lnTo>
                  <a:lnTo>
                    <a:pt x="3467" y="132"/>
                  </a:lnTo>
                  <a:lnTo>
                    <a:pt x="3467" y="45"/>
                  </a:lnTo>
                  <a:lnTo>
                    <a:pt x="3379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3" name="Google Shape;1343;p54"/>
            <p:cNvSpPr/>
            <p:nvPr/>
          </p:nvSpPr>
          <p:spPr>
            <a:xfrm>
              <a:off x="6088475" y="3432875"/>
              <a:ext cx="1147500" cy="1171625"/>
            </a:xfrm>
            <a:custGeom>
              <a:avLst/>
              <a:gdLst/>
              <a:ahLst/>
              <a:cxnLst/>
              <a:rect l="l" t="t" r="r" b="b"/>
              <a:pathLst>
                <a:path w="45900" h="46865" extrusionOk="0">
                  <a:moveTo>
                    <a:pt x="6846" y="0"/>
                  </a:moveTo>
                  <a:lnTo>
                    <a:pt x="6802" y="44"/>
                  </a:lnTo>
                  <a:lnTo>
                    <a:pt x="6758" y="88"/>
                  </a:lnTo>
                  <a:lnTo>
                    <a:pt x="5223" y="2677"/>
                  </a:lnTo>
                  <a:lnTo>
                    <a:pt x="4038" y="4827"/>
                  </a:lnTo>
                  <a:lnTo>
                    <a:pt x="1405" y="8513"/>
                  </a:lnTo>
                  <a:lnTo>
                    <a:pt x="176" y="10356"/>
                  </a:lnTo>
                  <a:lnTo>
                    <a:pt x="45" y="10532"/>
                  </a:lnTo>
                  <a:lnTo>
                    <a:pt x="1" y="10575"/>
                  </a:lnTo>
                  <a:lnTo>
                    <a:pt x="1" y="10663"/>
                  </a:lnTo>
                  <a:lnTo>
                    <a:pt x="1" y="10751"/>
                  </a:lnTo>
                  <a:lnTo>
                    <a:pt x="89" y="10795"/>
                  </a:lnTo>
                  <a:lnTo>
                    <a:pt x="2765" y="11804"/>
                  </a:lnTo>
                  <a:lnTo>
                    <a:pt x="5223" y="12857"/>
                  </a:lnTo>
                  <a:lnTo>
                    <a:pt x="5223" y="12901"/>
                  </a:lnTo>
                  <a:lnTo>
                    <a:pt x="7855" y="13603"/>
                  </a:lnTo>
                  <a:lnTo>
                    <a:pt x="7899" y="13603"/>
                  </a:lnTo>
                  <a:lnTo>
                    <a:pt x="10620" y="13910"/>
                  </a:lnTo>
                  <a:lnTo>
                    <a:pt x="10664" y="13910"/>
                  </a:lnTo>
                  <a:lnTo>
                    <a:pt x="11936" y="13823"/>
                  </a:lnTo>
                  <a:lnTo>
                    <a:pt x="11980" y="13823"/>
                  </a:lnTo>
                  <a:lnTo>
                    <a:pt x="15096" y="12945"/>
                  </a:lnTo>
                  <a:lnTo>
                    <a:pt x="15140" y="12945"/>
                  </a:lnTo>
                  <a:lnTo>
                    <a:pt x="17290" y="11892"/>
                  </a:lnTo>
                  <a:lnTo>
                    <a:pt x="18431" y="11585"/>
                  </a:lnTo>
                  <a:lnTo>
                    <a:pt x="19264" y="11672"/>
                  </a:lnTo>
                  <a:lnTo>
                    <a:pt x="21502" y="15095"/>
                  </a:lnTo>
                  <a:lnTo>
                    <a:pt x="22029" y="16499"/>
                  </a:lnTo>
                  <a:lnTo>
                    <a:pt x="22117" y="17684"/>
                  </a:lnTo>
                  <a:lnTo>
                    <a:pt x="21546" y="19746"/>
                  </a:lnTo>
                  <a:lnTo>
                    <a:pt x="21020" y="21897"/>
                  </a:lnTo>
                  <a:lnTo>
                    <a:pt x="21020" y="21940"/>
                  </a:lnTo>
                  <a:lnTo>
                    <a:pt x="20712" y="24310"/>
                  </a:lnTo>
                  <a:lnTo>
                    <a:pt x="20537" y="26943"/>
                  </a:lnTo>
                  <a:lnTo>
                    <a:pt x="20054" y="29093"/>
                  </a:lnTo>
                  <a:lnTo>
                    <a:pt x="20054" y="29137"/>
                  </a:lnTo>
                  <a:lnTo>
                    <a:pt x="19967" y="31024"/>
                  </a:lnTo>
                  <a:lnTo>
                    <a:pt x="19001" y="35148"/>
                  </a:lnTo>
                  <a:lnTo>
                    <a:pt x="18957" y="35631"/>
                  </a:lnTo>
                  <a:lnTo>
                    <a:pt x="18957" y="35763"/>
                  </a:lnTo>
                  <a:lnTo>
                    <a:pt x="19045" y="35807"/>
                  </a:lnTo>
                  <a:lnTo>
                    <a:pt x="19835" y="36289"/>
                  </a:lnTo>
                  <a:lnTo>
                    <a:pt x="19879" y="36289"/>
                  </a:lnTo>
                  <a:lnTo>
                    <a:pt x="23872" y="37650"/>
                  </a:lnTo>
                  <a:lnTo>
                    <a:pt x="26636" y="38659"/>
                  </a:lnTo>
                  <a:lnTo>
                    <a:pt x="28216" y="39317"/>
                  </a:lnTo>
                  <a:lnTo>
                    <a:pt x="28830" y="39975"/>
                  </a:lnTo>
                  <a:lnTo>
                    <a:pt x="30410" y="42301"/>
                  </a:lnTo>
                  <a:lnTo>
                    <a:pt x="31507" y="43749"/>
                  </a:lnTo>
                  <a:lnTo>
                    <a:pt x="31551" y="43793"/>
                  </a:lnTo>
                  <a:lnTo>
                    <a:pt x="32209" y="44188"/>
                  </a:lnTo>
                  <a:lnTo>
                    <a:pt x="32209" y="44232"/>
                  </a:lnTo>
                  <a:lnTo>
                    <a:pt x="34359" y="45021"/>
                  </a:lnTo>
                  <a:lnTo>
                    <a:pt x="34403" y="45021"/>
                  </a:lnTo>
                  <a:lnTo>
                    <a:pt x="38221" y="45548"/>
                  </a:lnTo>
                  <a:lnTo>
                    <a:pt x="40766" y="45724"/>
                  </a:lnTo>
                  <a:lnTo>
                    <a:pt x="43969" y="46689"/>
                  </a:lnTo>
                  <a:lnTo>
                    <a:pt x="44759" y="46864"/>
                  </a:lnTo>
                  <a:lnTo>
                    <a:pt x="44847" y="46864"/>
                  </a:lnTo>
                  <a:lnTo>
                    <a:pt x="45768" y="46601"/>
                  </a:lnTo>
                  <a:lnTo>
                    <a:pt x="45812" y="46557"/>
                  </a:lnTo>
                  <a:lnTo>
                    <a:pt x="45856" y="46513"/>
                  </a:lnTo>
                  <a:lnTo>
                    <a:pt x="45900" y="46426"/>
                  </a:lnTo>
                  <a:lnTo>
                    <a:pt x="45856" y="46382"/>
                  </a:lnTo>
                  <a:lnTo>
                    <a:pt x="45856" y="46294"/>
                  </a:lnTo>
                  <a:lnTo>
                    <a:pt x="45812" y="46250"/>
                  </a:lnTo>
                  <a:lnTo>
                    <a:pt x="45681" y="46250"/>
                  </a:lnTo>
                  <a:lnTo>
                    <a:pt x="44759" y="46513"/>
                  </a:lnTo>
                  <a:lnTo>
                    <a:pt x="44057" y="46338"/>
                  </a:lnTo>
                  <a:lnTo>
                    <a:pt x="40854" y="45372"/>
                  </a:lnTo>
                  <a:lnTo>
                    <a:pt x="40810" y="45372"/>
                  </a:lnTo>
                  <a:lnTo>
                    <a:pt x="38265" y="45197"/>
                  </a:lnTo>
                  <a:lnTo>
                    <a:pt x="34491" y="44670"/>
                  </a:lnTo>
                  <a:lnTo>
                    <a:pt x="32385" y="43881"/>
                  </a:lnTo>
                  <a:lnTo>
                    <a:pt x="31770" y="43486"/>
                  </a:lnTo>
                  <a:lnTo>
                    <a:pt x="30717" y="42081"/>
                  </a:lnTo>
                  <a:lnTo>
                    <a:pt x="29094" y="39756"/>
                  </a:lnTo>
                  <a:lnTo>
                    <a:pt x="29094" y="39712"/>
                  </a:lnTo>
                  <a:lnTo>
                    <a:pt x="28435" y="39010"/>
                  </a:lnTo>
                  <a:lnTo>
                    <a:pt x="28392" y="38966"/>
                  </a:lnTo>
                  <a:lnTo>
                    <a:pt x="26768" y="38352"/>
                  </a:lnTo>
                  <a:lnTo>
                    <a:pt x="24004" y="37299"/>
                  </a:lnTo>
                  <a:lnTo>
                    <a:pt x="20010" y="35982"/>
                  </a:lnTo>
                  <a:lnTo>
                    <a:pt x="19308" y="35587"/>
                  </a:lnTo>
                  <a:lnTo>
                    <a:pt x="19352" y="35192"/>
                  </a:lnTo>
                  <a:lnTo>
                    <a:pt x="20274" y="31111"/>
                  </a:lnTo>
                  <a:lnTo>
                    <a:pt x="20318" y="31068"/>
                  </a:lnTo>
                  <a:lnTo>
                    <a:pt x="20405" y="29137"/>
                  </a:lnTo>
                  <a:lnTo>
                    <a:pt x="20888" y="26987"/>
                  </a:lnTo>
                  <a:lnTo>
                    <a:pt x="20888" y="26943"/>
                  </a:lnTo>
                  <a:lnTo>
                    <a:pt x="21064" y="24354"/>
                  </a:lnTo>
                  <a:lnTo>
                    <a:pt x="21327" y="21984"/>
                  </a:lnTo>
                  <a:lnTo>
                    <a:pt x="21897" y="19834"/>
                  </a:lnTo>
                  <a:lnTo>
                    <a:pt x="22468" y="17728"/>
                  </a:lnTo>
                  <a:lnTo>
                    <a:pt x="22468" y="17684"/>
                  </a:lnTo>
                  <a:lnTo>
                    <a:pt x="22380" y="16455"/>
                  </a:lnTo>
                  <a:lnTo>
                    <a:pt x="22336" y="16411"/>
                  </a:lnTo>
                  <a:lnTo>
                    <a:pt x="21809" y="14963"/>
                  </a:lnTo>
                  <a:lnTo>
                    <a:pt x="21809" y="14920"/>
                  </a:lnTo>
                  <a:lnTo>
                    <a:pt x="19528" y="11453"/>
                  </a:lnTo>
                  <a:lnTo>
                    <a:pt x="19484" y="11365"/>
                  </a:lnTo>
                  <a:lnTo>
                    <a:pt x="19396" y="11365"/>
                  </a:lnTo>
                  <a:lnTo>
                    <a:pt x="18431" y="11234"/>
                  </a:lnTo>
                  <a:lnTo>
                    <a:pt x="18387" y="11234"/>
                  </a:lnTo>
                  <a:lnTo>
                    <a:pt x="17202" y="11541"/>
                  </a:lnTo>
                  <a:lnTo>
                    <a:pt x="17158" y="11541"/>
                  </a:lnTo>
                  <a:lnTo>
                    <a:pt x="15008" y="12594"/>
                  </a:lnTo>
                  <a:lnTo>
                    <a:pt x="11892" y="13471"/>
                  </a:lnTo>
                  <a:lnTo>
                    <a:pt x="10664" y="13559"/>
                  </a:lnTo>
                  <a:lnTo>
                    <a:pt x="7943" y="13252"/>
                  </a:lnTo>
                  <a:lnTo>
                    <a:pt x="5354" y="12550"/>
                  </a:lnTo>
                  <a:lnTo>
                    <a:pt x="2897" y="11497"/>
                  </a:lnTo>
                  <a:lnTo>
                    <a:pt x="484" y="10575"/>
                  </a:lnTo>
                  <a:lnTo>
                    <a:pt x="1712" y="8732"/>
                  </a:lnTo>
                  <a:lnTo>
                    <a:pt x="4345" y="5003"/>
                  </a:lnTo>
                  <a:lnTo>
                    <a:pt x="5530" y="2852"/>
                  </a:lnTo>
                  <a:lnTo>
                    <a:pt x="7066" y="264"/>
                  </a:lnTo>
                  <a:lnTo>
                    <a:pt x="7066" y="176"/>
                  </a:lnTo>
                  <a:lnTo>
                    <a:pt x="7066" y="132"/>
                  </a:lnTo>
                  <a:lnTo>
                    <a:pt x="7066" y="44"/>
                  </a:lnTo>
                  <a:lnTo>
                    <a:pt x="697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4" name="Google Shape;1344;p54"/>
            <p:cNvSpPr/>
            <p:nvPr/>
          </p:nvSpPr>
          <p:spPr>
            <a:xfrm>
              <a:off x="5247075" y="3384600"/>
              <a:ext cx="1963675" cy="1351550"/>
            </a:xfrm>
            <a:custGeom>
              <a:avLst/>
              <a:gdLst/>
              <a:ahLst/>
              <a:cxnLst/>
              <a:rect l="l" t="t" r="r" b="b"/>
              <a:pathLst>
                <a:path w="78547" h="54062" extrusionOk="0">
                  <a:moveTo>
                    <a:pt x="38396" y="1"/>
                  </a:moveTo>
                  <a:lnTo>
                    <a:pt x="38308" y="44"/>
                  </a:lnTo>
                  <a:lnTo>
                    <a:pt x="36246" y="1361"/>
                  </a:lnTo>
                  <a:lnTo>
                    <a:pt x="36246" y="1405"/>
                  </a:lnTo>
                  <a:lnTo>
                    <a:pt x="35675" y="1887"/>
                  </a:lnTo>
                  <a:lnTo>
                    <a:pt x="35631" y="1931"/>
                  </a:lnTo>
                  <a:lnTo>
                    <a:pt x="34447" y="4564"/>
                  </a:lnTo>
                  <a:lnTo>
                    <a:pt x="33262" y="7460"/>
                  </a:lnTo>
                  <a:lnTo>
                    <a:pt x="32823" y="8557"/>
                  </a:lnTo>
                  <a:lnTo>
                    <a:pt x="31638" y="8996"/>
                  </a:lnTo>
                  <a:lnTo>
                    <a:pt x="31594" y="8996"/>
                  </a:lnTo>
                  <a:lnTo>
                    <a:pt x="30059" y="9917"/>
                  </a:lnTo>
                  <a:lnTo>
                    <a:pt x="30015" y="9961"/>
                  </a:lnTo>
                  <a:lnTo>
                    <a:pt x="28962" y="10795"/>
                  </a:lnTo>
                  <a:lnTo>
                    <a:pt x="28962" y="10839"/>
                  </a:lnTo>
                  <a:lnTo>
                    <a:pt x="28260" y="11804"/>
                  </a:lnTo>
                  <a:lnTo>
                    <a:pt x="28260" y="11848"/>
                  </a:lnTo>
                  <a:lnTo>
                    <a:pt x="27250" y="13867"/>
                  </a:lnTo>
                  <a:lnTo>
                    <a:pt x="27250" y="13954"/>
                  </a:lnTo>
                  <a:lnTo>
                    <a:pt x="27338" y="16280"/>
                  </a:lnTo>
                  <a:lnTo>
                    <a:pt x="27338" y="18123"/>
                  </a:lnTo>
                  <a:lnTo>
                    <a:pt x="27031" y="18913"/>
                  </a:lnTo>
                  <a:lnTo>
                    <a:pt x="26768" y="19132"/>
                  </a:lnTo>
                  <a:lnTo>
                    <a:pt x="26460" y="19220"/>
                  </a:lnTo>
                  <a:lnTo>
                    <a:pt x="24749" y="18562"/>
                  </a:lnTo>
                  <a:lnTo>
                    <a:pt x="22467" y="18123"/>
                  </a:lnTo>
                  <a:lnTo>
                    <a:pt x="20273" y="17991"/>
                  </a:lnTo>
                  <a:lnTo>
                    <a:pt x="20229" y="17991"/>
                  </a:lnTo>
                  <a:lnTo>
                    <a:pt x="19483" y="18123"/>
                  </a:lnTo>
                  <a:lnTo>
                    <a:pt x="19396" y="18167"/>
                  </a:lnTo>
                  <a:lnTo>
                    <a:pt x="18650" y="18694"/>
                  </a:lnTo>
                  <a:lnTo>
                    <a:pt x="18035" y="18474"/>
                  </a:lnTo>
                  <a:lnTo>
                    <a:pt x="17948" y="18474"/>
                  </a:lnTo>
                  <a:lnTo>
                    <a:pt x="17246" y="18562"/>
                  </a:lnTo>
                  <a:lnTo>
                    <a:pt x="17202" y="18606"/>
                  </a:lnTo>
                  <a:lnTo>
                    <a:pt x="16368" y="19088"/>
                  </a:lnTo>
                  <a:lnTo>
                    <a:pt x="16324" y="19132"/>
                  </a:lnTo>
                  <a:lnTo>
                    <a:pt x="15622" y="19834"/>
                  </a:lnTo>
                  <a:lnTo>
                    <a:pt x="15578" y="19878"/>
                  </a:lnTo>
                  <a:lnTo>
                    <a:pt x="13647" y="23828"/>
                  </a:lnTo>
                  <a:lnTo>
                    <a:pt x="12287" y="26241"/>
                  </a:lnTo>
                  <a:lnTo>
                    <a:pt x="11541" y="27426"/>
                  </a:lnTo>
                  <a:lnTo>
                    <a:pt x="11541" y="27470"/>
                  </a:lnTo>
                  <a:lnTo>
                    <a:pt x="11190" y="28523"/>
                  </a:lnTo>
                  <a:lnTo>
                    <a:pt x="11190" y="28567"/>
                  </a:lnTo>
                  <a:lnTo>
                    <a:pt x="10620" y="31550"/>
                  </a:lnTo>
                  <a:lnTo>
                    <a:pt x="10620" y="31594"/>
                  </a:lnTo>
                  <a:lnTo>
                    <a:pt x="10620" y="32735"/>
                  </a:lnTo>
                  <a:lnTo>
                    <a:pt x="10532" y="33393"/>
                  </a:lnTo>
                  <a:lnTo>
                    <a:pt x="9566" y="35105"/>
                  </a:lnTo>
                  <a:lnTo>
                    <a:pt x="7943" y="37299"/>
                  </a:lnTo>
                  <a:lnTo>
                    <a:pt x="6978" y="39142"/>
                  </a:lnTo>
                  <a:lnTo>
                    <a:pt x="6144" y="41072"/>
                  </a:lnTo>
                  <a:lnTo>
                    <a:pt x="5924" y="42213"/>
                  </a:lnTo>
                  <a:lnTo>
                    <a:pt x="5793" y="42301"/>
                  </a:lnTo>
                  <a:lnTo>
                    <a:pt x="5617" y="42257"/>
                  </a:lnTo>
                  <a:lnTo>
                    <a:pt x="5486" y="42213"/>
                  </a:lnTo>
                  <a:lnTo>
                    <a:pt x="4125" y="42652"/>
                  </a:lnTo>
                  <a:lnTo>
                    <a:pt x="2282" y="43486"/>
                  </a:lnTo>
                  <a:lnTo>
                    <a:pt x="2238" y="43530"/>
                  </a:lnTo>
                  <a:lnTo>
                    <a:pt x="1317" y="44451"/>
                  </a:lnTo>
                  <a:lnTo>
                    <a:pt x="1273" y="44495"/>
                  </a:lnTo>
                  <a:lnTo>
                    <a:pt x="439" y="45899"/>
                  </a:lnTo>
                  <a:lnTo>
                    <a:pt x="439" y="45943"/>
                  </a:lnTo>
                  <a:lnTo>
                    <a:pt x="176" y="46909"/>
                  </a:lnTo>
                  <a:lnTo>
                    <a:pt x="176" y="46952"/>
                  </a:lnTo>
                  <a:lnTo>
                    <a:pt x="0" y="48488"/>
                  </a:lnTo>
                  <a:lnTo>
                    <a:pt x="44" y="48576"/>
                  </a:lnTo>
                  <a:lnTo>
                    <a:pt x="790" y="49892"/>
                  </a:lnTo>
                  <a:lnTo>
                    <a:pt x="1887" y="51253"/>
                  </a:lnTo>
                  <a:lnTo>
                    <a:pt x="1887" y="51297"/>
                  </a:lnTo>
                  <a:lnTo>
                    <a:pt x="2238" y="51604"/>
                  </a:lnTo>
                  <a:lnTo>
                    <a:pt x="2370" y="51648"/>
                  </a:lnTo>
                  <a:lnTo>
                    <a:pt x="5442" y="51735"/>
                  </a:lnTo>
                  <a:lnTo>
                    <a:pt x="8733" y="51867"/>
                  </a:lnTo>
                  <a:lnTo>
                    <a:pt x="11804" y="52613"/>
                  </a:lnTo>
                  <a:lnTo>
                    <a:pt x="14920" y="54017"/>
                  </a:lnTo>
                  <a:lnTo>
                    <a:pt x="15008" y="54017"/>
                  </a:lnTo>
                  <a:lnTo>
                    <a:pt x="15490" y="54061"/>
                  </a:lnTo>
                  <a:lnTo>
                    <a:pt x="15578" y="54061"/>
                  </a:lnTo>
                  <a:lnTo>
                    <a:pt x="18035" y="53271"/>
                  </a:lnTo>
                  <a:lnTo>
                    <a:pt x="19659" y="52789"/>
                  </a:lnTo>
                  <a:lnTo>
                    <a:pt x="21239" y="52262"/>
                  </a:lnTo>
                  <a:lnTo>
                    <a:pt x="22818" y="51692"/>
                  </a:lnTo>
                  <a:lnTo>
                    <a:pt x="24354" y="51077"/>
                  </a:lnTo>
                  <a:lnTo>
                    <a:pt x="25100" y="50726"/>
                  </a:lnTo>
                  <a:lnTo>
                    <a:pt x="25846" y="50331"/>
                  </a:lnTo>
                  <a:lnTo>
                    <a:pt x="26548" y="49980"/>
                  </a:lnTo>
                  <a:lnTo>
                    <a:pt x="27294" y="49541"/>
                  </a:lnTo>
                  <a:lnTo>
                    <a:pt x="27952" y="49103"/>
                  </a:lnTo>
                  <a:lnTo>
                    <a:pt x="28654" y="48620"/>
                  </a:lnTo>
                  <a:lnTo>
                    <a:pt x="29313" y="48137"/>
                  </a:lnTo>
                  <a:lnTo>
                    <a:pt x="29927" y="47567"/>
                  </a:lnTo>
                  <a:lnTo>
                    <a:pt x="30805" y="47172"/>
                  </a:lnTo>
                  <a:lnTo>
                    <a:pt x="31814" y="46996"/>
                  </a:lnTo>
                  <a:lnTo>
                    <a:pt x="34271" y="46909"/>
                  </a:lnTo>
                  <a:lnTo>
                    <a:pt x="36509" y="46821"/>
                  </a:lnTo>
                  <a:lnTo>
                    <a:pt x="36553" y="46821"/>
                  </a:lnTo>
                  <a:lnTo>
                    <a:pt x="37167" y="46645"/>
                  </a:lnTo>
                  <a:lnTo>
                    <a:pt x="37211" y="46601"/>
                  </a:lnTo>
                  <a:lnTo>
                    <a:pt x="37869" y="46206"/>
                  </a:lnTo>
                  <a:lnTo>
                    <a:pt x="37913" y="46206"/>
                  </a:lnTo>
                  <a:lnTo>
                    <a:pt x="39625" y="44539"/>
                  </a:lnTo>
                  <a:lnTo>
                    <a:pt x="39976" y="43925"/>
                  </a:lnTo>
                  <a:lnTo>
                    <a:pt x="40020" y="43881"/>
                  </a:lnTo>
                  <a:lnTo>
                    <a:pt x="40634" y="41292"/>
                  </a:lnTo>
                  <a:lnTo>
                    <a:pt x="40941" y="40897"/>
                  </a:lnTo>
                  <a:lnTo>
                    <a:pt x="42740" y="39668"/>
                  </a:lnTo>
                  <a:lnTo>
                    <a:pt x="42828" y="39624"/>
                  </a:lnTo>
                  <a:lnTo>
                    <a:pt x="42828" y="39493"/>
                  </a:lnTo>
                  <a:lnTo>
                    <a:pt x="42784" y="39405"/>
                  </a:lnTo>
                  <a:lnTo>
                    <a:pt x="42740" y="39361"/>
                  </a:lnTo>
                  <a:lnTo>
                    <a:pt x="42082" y="39142"/>
                  </a:lnTo>
                  <a:lnTo>
                    <a:pt x="41994" y="39142"/>
                  </a:lnTo>
                  <a:lnTo>
                    <a:pt x="40063" y="39230"/>
                  </a:lnTo>
                  <a:lnTo>
                    <a:pt x="38089" y="39581"/>
                  </a:lnTo>
                  <a:lnTo>
                    <a:pt x="36114" y="39493"/>
                  </a:lnTo>
                  <a:lnTo>
                    <a:pt x="35149" y="39361"/>
                  </a:lnTo>
                  <a:lnTo>
                    <a:pt x="32955" y="38220"/>
                  </a:lnTo>
                  <a:lnTo>
                    <a:pt x="32297" y="37781"/>
                  </a:lnTo>
                  <a:lnTo>
                    <a:pt x="31858" y="35544"/>
                  </a:lnTo>
                  <a:lnTo>
                    <a:pt x="31463" y="32823"/>
                  </a:lnTo>
                  <a:lnTo>
                    <a:pt x="31463" y="32779"/>
                  </a:lnTo>
                  <a:lnTo>
                    <a:pt x="31156" y="31638"/>
                  </a:lnTo>
                  <a:lnTo>
                    <a:pt x="31156" y="31550"/>
                  </a:lnTo>
                  <a:lnTo>
                    <a:pt x="28962" y="28479"/>
                  </a:lnTo>
                  <a:lnTo>
                    <a:pt x="26724" y="25451"/>
                  </a:lnTo>
                  <a:lnTo>
                    <a:pt x="25978" y="24486"/>
                  </a:lnTo>
                  <a:lnTo>
                    <a:pt x="27601" y="21326"/>
                  </a:lnTo>
                  <a:lnTo>
                    <a:pt x="28523" y="19659"/>
                  </a:lnTo>
                  <a:lnTo>
                    <a:pt x="28874" y="19308"/>
                  </a:lnTo>
                  <a:lnTo>
                    <a:pt x="30103" y="18737"/>
                  </a:lnTo>
                  <a:lnTo>
                    <a:pt x="31287" y="18606"/>
                  </a:lnTo>
                  <a:lnTo>
                    <a:pt x="32867" y="18781"/>
                  </a:lnTo>
                  <a:lnTo>
                    <a:pt x="37299" y="19747"/>
                  </a:lnTo>
                  <a:lnTo>
                    <a:pt x="38747" y="20054"/>
                  </a:lnTo>
                  <a:lnTo>
                    <a:pt x="38835" y="20054"/>
                  </a:lnTo>
                  <a:lnTo>
                    <a:pt x="39712" y="19966"/>
                  </a:lnTo>
                  <a:lnTo>
                    <a:pt x="39756" y="19966"/>
                  </a:lnTo>
                  <a:lnTo>
                    <a:pt x="42082" y="18869"/>
                  </a:lnTo>
                  <a:lnTo>
                    <a:pt x="45197" y="18781"/>
                  </a:lnTo>
                  <a:lnTo>
                    <a:pt x="48357" y="17948"/>
                  </a:lnTo>
                  <a:lnTo>
                    <a:pt x="50419" y="17245"/>
                  </a:lnTo>
                  <a:lnTo>
                    <a:pt x="50463" y="17245"/>
                  </a:lnTo>
                  <a:lnTo>
                    <a:pt x="51428" y="16543"/>
                  </a:lnTo>
                  <a:lnTo>
                    <a:pt x="52174" y="18606"/>
                  </a:lnTo>
                  <a:lnTo>
                    <a:pt x="51648" y="21853"/>
                  </a:lnTo>
                  <a:lnTo>
                    <a:pt x="51297" y="25056"/>
                  </a:lnTo>
                  <a:lnTo>
                    <a:pt x="51165" y="27689"/>
                  </a:lnTo>
                  <a:lnTo>
                    <a:pt x="50551" y="31463"/>
                  </a:lnTo>
                  <a:lnTo>
                    <a:pt x="49893" y="33569"/>
                  </a:lnTo>
                  <a:lnTo>
                    <a:pt x="49893" y="33613"/>
                  </a:lnTo>
                  <a:lnTo>
                    <a:pt x="49717" y="36114"/>
                  </a:lnTo>
                  <a:lnTo>
                    <a:pt x="49717" y="37430"/>
                  </a:lnTo>
                  <a:lnTo>
                    <a:pt x="49761" y="37518"/>
                  </a:lnTo>
                  <a:lnTo>
                    <a:pt x="49980" y="37825"/>
                  </a:lnTo>
                  <a:lnTo>
                    <a:pt x="50112" y="37913"/>
                  </a:lnTo>
                  <a:lnTo>
                    <a:pt x="51034" y="38045"/>
                  </a:lnTo>
                  <a:lnTo>
                    <a:pt x="52833" y="39142"/>
                  </a:lnTo>
                  <a:lnTo>
                    <a:pt x="55992" y="40765"/>
                  </a:lnTo>
                  <a:lnTo>
                    <a:pt x="56036" y="40765"/>
                  </a:lnTo>
                  <a:lnTo>
                    <a:pt x="59415" y="41775"/>
                  </a:lnTo>
                  <a:lnTo>
                    <a:pt x="61214" y="42433"/>
                  </a:lnTo>
                  <a:lnTo>
                    <a:pt x="62662" y="44188"/>
                  </a:lnTo>
                  <a:lnTo>
                    <a:pt x="63934" y="45987"/>
                  </a:lnTo>
                  <a:lnTo>
                    <a:pt x="64593" y="46821"/>
                  </a:lnTo>
                  <a:lnTo>
                    <a:pt x="64680" y="46865"/>
                  </a:lnTo>
                  <a:lnTo>
                    <a:pt x="65865" y="47435"/>
                  </a:lnTo>
                  <a:lnTo>
                    <a:pt x="67971" y="48181"/>
                  </a:lnTo>
                  <a:lnTo>
                    <a:pt x="68015" y="48225"/>
                  </a:lnTo>
                  <a:lnTo>
                    <a:pt x="72052" y="48708"/>
                  </a:lnTo>
                  <a:lnTo>
                    <a:pt x="73983" y="48752"/>
                  </a:lnTo>
                  <a:lnTo>
                    <a:pt x="74905" y="48839"/>
                  </a:lnTo>
                  <a:lnTo>
                    <a:pt x="76879" y="49454"/>
                  </a:lnTo>
                  <a:lnTo>
                    <a:pt x="76923" y="49454"/>
                  </a:lnTo>
                  <a:lnTo>
                    <a:pt x="77537" y="49541"/>
                  </a:lnTo>
                  <a:lnTo>
                    <a:pt x="77625" y="49541"/>
                  </a:lnTo>
                  <a:lnTo>
                    <a:pt x="78415" y="49278"/>
                  </a:lnTo>
                  <a:lnTo>
                    <a:pt x="78503" y="49234"/>
                  </a:lnTo>
                  <a:lnTo>
                    <a:pt x="78547" y="49190"/>
                  </a:lnTo>
                  <a:lnTo>
                    <a:pt x="78547" y="49146"/>
                  </a:lnTo>
                  <a:lnTo>
                    <a:pt x="78547" y="49059"/>
                  </a:lnTo>
                  <a:lnTo>
                    <a:pt x="78503" y="49015"/>
                  </a:lnTo>
                  <a:lnTo>
                    <a:pt x="78459" y="48971"/>
                  </a:lnTo>
                  <a:lnTo>
                    <a:pt x="78371" y="48927"/>
                  </a:lnTo>
                  <a:lnTo>
                    <a:pt x="78327" y="48927"/>
                  </a:lnTo>
                  <a:lnTo>
                    <a:pt x="77537" y="49190"/>
                  </a:lnTo>
                  <a:lnTo>
                    <a:pt x="76967" y="49103"/>
                  </a:lnTo>
                  <a:lnTo>
                    <a:pt x="74992" y="48532"/>
                  </a:lnTo>
                  <a:lnTo>
                    <a:pt x="74948" y="48532"/>
                  </a:lnTo>
                  <a:lnTo>
                    <a:pt x="74027" y="48400"/>
                  </a:lnTo>
                  <a:lnTo>
                    <a:pt x="72052" y="48357"/>
                  </a:lnTo>
                  <a:lnTo>
                    <a:pt x="68103" y="47874"/>
                  </a:lnTo>
                  <a:lnTo>
                    <a:pt x="65997" y="47128"/>
                  </a:lnTo>
                  <a:lnTo>
                    <a:pt x="64856" y="46601"/>
                  </a:lnTo>
                  <a:lnTo>
                    <a:pt x="64198" y="45768"/>
                  </a:lnTo>
                  <a:lnTo>
                    <a:pt x="62925" y="43969"/>
                  </a:lnTo>
                  <a:lnTo>
                    <a:pt x="61477" y="42169"/>
                  </a:lnTo>
                  <a:lnTo>
                    <a:pt x="61389" y="42126"/>
                  </a:lnTo>
                  <a:lnTo>
                    <a:pt x="59546" y="41424"/>
                  </a:lnTo>
                  <a:lnTo>
                    <a:pt x="56168" y="40414"/>
                  </a:lnTo>
                  <a:lnTo>
                    <a:pt x="52964" y="38835"/>
                  </a:lnTo>
                  <a:lnTo>
                    <a:pt x="51165" y="37694"/>
                  </a:lnTo>
                  <a:lnTo>
                    <a:pt x="51121" y="37694"/>
                  </a:lnTo>
                  <a:lnTo>
                    <a:pt x="50244" y="37562"/>
                  </a:lnTo>
                  <a:lnTo>
                    <a:pt x="50068" y="37343"/>
                  </a:lnTo>
                  <a:lnTo>
                    <a:pt x="50068" y="36114"/>
                  </a:lnTo>
                  <a:lnTo>
                    <a:pt x="50244" y="33657"/>
                  </a:lnTo>
                  <a:lnTo>
                    <a:pt x="50902" y="31550"/>
                  </a:lnTo>
                  <a:lnTo>
                    <a:pt x="50902" y="31507"/>
                  </a:lnTo>
                  <a:lnTo>
                    <a:pt x="51516" y="27733"/>
                  </a:lnTo>
                  <a:lnTo>
                    <a:pt x="51648" y="25100"/>
                  </a:lnTo>
                  <a:lnTo>
                    <a:pt x="51999" y="21941"/>
                  </a:lnTo>
                  <a:lnTo>
                    <a:pt x="52525" y="18650"/>
                  </a:lnTo>
                  <a:lnTo>
                    <a:pt x="52525" y="18562"/>
                  </a:lnTo>
                  <a:lnTo>
                    <a:pt x="51648" y="16192"/>
                  </a:lnTo>
                  <a:lnTo>
                    <a:pt x="51604" y="16105"/>
                  </a:lnTo>
                  <a:lnTo>
                    <a:pt x="51560" y="16061"/>
                  </a:lnTo>
                  <a:lnTo>
                    <a:pt x="51472" y="16061"/>
                  </a:lnTo>
                  <a:lnTo>
                    <a:pt x="51385" y="16105"/>
                  </a:lnTo>
                  <a:lnTo>
                    <a:pt x="50244" y="16938"/>
                  </a:lnTo>
                  <a:lnTo>
                    <a:pt x="48269" y="17597"/>
                  </a:lnTo>
                  <a:lnTo>
                    <a:pt x="45154" y="18430"/>
                  </a:lnTo>
                  <a:lnTo>
                    <a:pt x="42038" y="18518"/>
                  </a:lnTo>
                  <a:lnTo>
                    <a:pt x="41950" y="18562"/>
                  </a:lnTo>
                  <a:lnTo>
                    <a:pt x="39668" y="19615"/>
                  </a:lnTo>
                  <a:lnTo>
                    <a:pt x="38791" y="19703"/>
                  </a:lnTo>
                  <a:lnTo>
                    <a:pt x="37343" y="19396"/>
                  </a:lnTo>
                  <a:lnTo>
                    <a:pt x="32955" y="18430"/>
                  </a:lnTo>
                  <a:lnTo>
                    <a:pt x="31287" y="18255"/>
                  </a:lnTo>
                  <a:lnTo>
                    <a:pt x="31243" y="18255"/>
                  </a:lnTo>
                  <a:lnTo>
                    <a:pt x="30015" y="18430"/>
                  </a:lnTo>
                  <a:lnTo>
                    <a:pt x="29971" y="18430"/>
                  </a:lnTo>
                  <a:lnTo>
                    <a:pt x="28698" y="19001"/>
                  </a:lnTo>
                  <a:lnTo>
                    <a:pt x="28654" y="19045"/>
                  </a:lnTo>
                  <a:lnTo>
                    <a:pt x="28260" y="19439"/>
                  </a:lnTo>
                  <a:lnTo>
                    <a:pt x="28260" y="19483"/>
                  </a:lnTo>
                  <a:lnTo>
                    <a:pt x="27294" y="21151"/>
                  </a:lnTo>
                  <a:lnTo>
                    <a:pt x="25627" y="24442"/>
                  </a:lnTo>
                  <a:lnTo>
                    <a:pt x="25583" y="24530"/>
                  </a:lnTo>
                  <a:lnTo>
                    <a:pt x="25627" y="24617"/>
                  </a:lnTo>
                  <a:lnTo>
                    <a:pt x="28698" y="28654"/>
                  </a:lnTo>
                  <a:lnTo>
                    <a:pt x="30849" y="31726"/>
                  </a:lnTo>
                  <a:lnTo>
                    <a:pt x="31156" y="32867"/>
                  </a:lnTo>
                  <a:lnTo>
                    <a:pt x="31507" y="35587"/>
                  </a:lnTo>
                  <a:lnTo>
                    <a:pt x="31946" y="37913"/>
                  </a:lnTo>
                  <a:lnTo>
                    <a:pt x="32033" y="38001"/>
                  </a:lnTo>
                  <a:lnTo>
                    <a:pt x="32779" y="38527"/>
                  </a:lnTo>
                  <a:lnTo>
                    <a:pt x="34973" y="39712"/>
                  </a:lnTo>
                  <a:lnTo>
                    <a:pt x="35061" y="39712"/>
                  </a:lnTo>
                  <a:lnTo>
                    <a:pt x="36070" y="39844"/>
                  </a:lnTo>
                  <a:lnTo>
                    <a:pt x="36114" y="39844"/>
                  </a:lnTo>
                  <a:lnTo>
                    <a:pt x="38089" y="39932"/>
                  </a:lnTo>
                  <a:lnTo>
                    <a:pt x="38133" y="39932"/>
                  </a:lnTo>
                  <a:lnTo>
                    <a:pt x="40107" y="39581"/>
                  </a:lnTo>
                  <a:lnTo>
                    <a:pt x="41994" y="39493"/>
                  </a:lnTo>
                  <a:lnTo>
                    <a:pt x="42257" y="39581"/>
                  </a:lnTo>
                  <a:lnTo>
                    <a:pt x="40722" y="40590"/>
                  </a:lnTo>
                  <a:lnTo>
                    <a:pt x="40678" y="40634"/>
                  </a:lnTo>
                  <a:lnTo>
                    <a:pt x="40327" y="41116"/>
                  </a:lnTo>
                  <a:lnTo>
                    <a:pt x="40327" y="41160"/>
                  </a:lnTo>
                  <a:lnTo>
                    <a:pt x="39668" y="43749"/>
                  </a:lnTo>
                  <a:lnTo>
                    <a:pt x="39361" y="44320"/>
                  </a:lnTo>
                  <a:lnTo>
                    <a:pt x="37694" y="45943"/>
                  </a:lnTo>
                  <a:lnTo>
                    <a:pt x="37080" y="46294"/>
                  </a:lnTo>
                  <a:lnTo>
                    <a:pt x="36465" y="46470"/>
                  </a:lnTo>
                  <a:lnTo>
                    <a:pt x="34271" y="46558"/>
                  </a:lnTo>
                  <a:lnTo>
                    <a:pt x="31814" y="46645"/>
                  </a:lnTo>
                  <a:lnTo>
                    <a:pt x="31770" y="46645"/>
                  </a:lnTo>
                  <a:lnTo>
                    <a:pt x="30717" y="46821"/>
                  </a:lnTo>
                  <a:lnTo>
                    <a:pt x="30673" y="46821"/>
                  </a:lnTo>
                  <a:lnTo>
                    <a:pt x="29751" y="47260"/>
                  </a:lnTo>
                  <a:lnTo>
                    <a:pt x="29708" y="47303"/>
                  </a:lnTo>
                  <a:lnTo>
                    <a:pt x="29093" y="47830"/>
                  </a:lnTo>
                  <a:lnTo>
                    <a:pt x="28435" y="48357"/>
                  </a:lnTo>
                  <a:lnTo>
                    <a:pt x="27777" y="48795"/>
                  </a:lnTo>
                  <a:lnTo>
                    <a:pt x="27119" y="49234"/>
                  </a:lnTo>
                  <a:lnTo>
                    <a:pt x="26417" y="49673"/>
                  </a:lnTo>
                  <a:lnTo>
                    <a:pt x="25671" y="50024"/>
                  </a:lnTo>
                  <a:lnTo>
                    <a:pt x="24179" y="50726"/>
                  </a:lnTo>
                  <a:lnTo>
                    <a:pt x="22643" y="51340"/>
                  </a:lnTo>
                  <a:lnTo>
                    <a:pt x="21107" y="51911"/>
                  </a:lnTo>
                  <a:lnTo>
                    <a:pt x="19527" y="52437"/>
                  </a:lnTo>
                  <a:lnTo>
                    <a:pt x="17948" y="52920"/>
                  </a:lnTo>
                  <a:lnTo>
                    <a:pt x="15490" y="53710"/>
                  </a:lnTo>
                  <a:lnTo>
                    <a:pt x="15052" y="53666"/>
                  </a:lnTo>
                  <a:lnTo>
                    <a:pt x="11936" y="52306"/>
                  </a:lnTo>
                  <a:lnTo>
                    <a:pt x="11892" y="52306"/>
                  </a:lnTo>
                  <a:lnTo>
                    <a:pt x="8820" y="51516"/>
                  </a:lnTo>
                  <a:lnTo>
                    <a:pt x="8777" y="51516"/>
                  </a:lnTo>
                  <a:lnTo>
                    <a:pt x="5486" y="51384"/>
                  </a:lnTo>
                  <a:lnTo>
                    <a:pt x="2414" y="51297"/>
                  </a:lnTo>
                  <a:lnTo>
                    <a:pt x="2151" y="51033"/>
                  </a:lnTo>
                  <a:lnTo>
                    <a:pt x="1054" y="49717"/>
                  </a:lnTo>
                  <a:lnTo>
                    <a:pt x="352" y="48488"/>
                  </a:lnTo>
                  <a:lnTo>
                    <a:pt x="483" y="46996"/>
                  </a:lnTo>
                  <a:lnTo>
                    <a:pt x="790" y="46075"/>
                  </a:lnTo>
                  <a:lnTo>
                    <a:pt x="1580" y="44715"/>
                  </a:lnTo>
                  <a:lnTo>
                    <a:pt x="2458" y="43793"/>
                  </a:lnTo>
                  <a:lnTo>
                    <a:pt x="4257" y="43003"/>
                  </a:lnTo>
                  <a:lnTo>
                    <a:pt x="5529" y="42608"/>
                  </a:lnTo>
                  <a:lnTo>
                    <a:pt x="5749" y="42696"/>
                  </a:lnTo>
                  <a:lnTo>
                    <a:pt x="5837" y="42696"/>
                  </a:lnTo>
                  <a:lnTo>
                    <a:pt x="5924" y="42652"/>
                  </a:lnTo>
                  <a:lnTo>
                    <a:pt x="6188" y="42433"/>
                  </a:lnTo>
                  <a:lnTo>
                    <a:pt x="6275" y="42345"/>
                  </a:lnTo>
                  <a:lnTo>
                    <a:pt x="6451" y="41160"/>
                  </a:lnTo>
                  <a:lnTo>
                    <a:pt x="7285" y="39317"/>
                  </a:lnTo>
                  <a:lnTo>
                    <a:pt x="8250" y="37474"/>
                  </a:lnTo>
                  <a:lnTo>
                    <a:pt x="9830" y="35324"/>
                  </a:lnTo>
                  <a:lnTo>
                    <a:pt x="9830" y="35280"/>
                  </a:lnTo>
                  <a:lnTo>
                    <a:pt x="10839" y="33525"/>
                  </a:lnTo>
                  <a:lnTo>
                    <a:pt x="10883" y="33481"/>
                  </a:lnTo>
                  <a:lnTo>
                    <a:pt x="10971" y="32779"/>
                  </a:lnTo>
                  <a:lnTo>
                    <a:pt x="10971" y="32735"/>
                  </a:lnTo>
                  <a:lnTo>
                    <a:pt x="10971" y="31594"/>
                  </a:lnTo>
                  <a:lnTo>
                    <a:pt x="11497" y="28654"/>
                  </a:lnTo>
                  <a:lnTo>
                    <a:pt x="11848" y="27601"/>
                  </a:lnTo>
                  <a:lnTo>
                    <a:pt x="12594" y="26460"/>
                  </a:lnTo>
                  <a:lnTo>
                    <a:pt x="13955" y="24003"/>
                  </a:lnTo>
                  <a:lnTo>
                    <a:pt x="15885" y="20054"/>
                  </a:lnTo>
                  <a:lnTo>
                    <a:pt x="16543" y="19396"/>
                  </a:lnTo>
                  <a:lnTo>
                    <a:pt x="17333" y="18913"/>
                  </a:lnTo>
                  <a:lnTo>
                    <a:pt x="17948" y="18825"/>
                  </a:lnTo>
                  <a:lnTo>
                    <a:pt x="18606" y="19045"/>
                  </a:lnTo>
                  <a:lnTo>
                    <a:pt x="18781" y="19045"/>
                  </a:lnTo>
                  <a:lnTo>
                    <a:pt x="19571" y="18474"/>
                  </a:lnTo>
                  <a:lnTo>
                    <a:pt x="20273" y="18342"/>
                  </a:lnTo>
                  <a:lnTo>
                    <a:pt x="22423" y="18474"/>
                  </a:lnTo>
                  <a:lnTo>
                    <a:pt x="24661" y="18869"/>
                  </a:lnTo>
                  <a:lnTo>
                    <a:pt x="26373" y="19571"/>
                  </a:lnTo>
                  <a:lnTo>
                    <a:pt x="26504" y="19571"/>
                  </a:lnTo>
                  <a:lnTo>
                    <a:pt x="26899" y="19483"/>
                  </a:lnTo>
                  <a:lnTo>
                    <a:pt x="26987" y="19439"/>
                  </a:lnTo>
                  <a:lnTo>
                    <a:pt x="27294" y="19132"/>
                  </a:lnTo>
                  <a:lnTo>
                    <a:pt x="27338" y="19045"/>
                  </a:lnTo>
                  <a:lnTo>
                    <a:pt x="27645" y="18211"/>
                  </a:lnTo>
                  <a:lnTo>
                    <a:pt x="27689" y="18167"/>
                  </a:lnTo>
                  <a:lnTo>
                    <a:pt x="27689" y="16236"/>
                  </a:lnTo>
                  <a:lnTo>
                    <a:pt x="27601" y="13998"/>
                  </a:lnTo>
                  <a:lnTo>
                    <a:pt x="28567" y="12024"/>
                  </a:lnTo>
                  <a:lnTo>
                    <a:pt x="29225" y="11058"/>
                  </a:lnTo>
                  <a:lnTo>
                    <a:pt x="30234" y="10225"/>
                  </a:lnTo>
                  <a:lnTo>
                    <a:pt x="31770" y="9303"/>
                  </a:lnTo>
                  <a:lnTo>
                    <a:pt x="33043" y="8864"/>
                  </a:lnTo>
                  <a:lnTo>
                    <a:pt x="33086" y="8820"/>
                  </a:lnTo>
                  <a:lnTo>
                    <a:pt x="33130" y="8733"/>
                  </a:lnTo>
                  <a:lnTo>
                    <a:pt x="33569" y="7592"/>
                  </a:lnTo>
                  <a:lnTo>
                    <a:pt x="34754" y="4696"/>
                  </a:lnTo>
                  <a:lnTo>
                    <a:pt x="35939" y="2107"/>
                  </a:lnTo>
                  <a:lnTo>
                    <a:pt x="36465" y="1668"/>
                  </a:lnTo>
                  <a:lnTo>
                    <a:pt x="38528" y="308"/>
                  </a:lnTo>
                  <a:lnTo>
                    <a:pt x="38571" y="264"/>
                  </a:lnTo>
                  <a:lnTo>
                    <a:pt x="38615" y="220"/>
                  </a:lnTo>
                  <a:lnTo>
                    <a:pt x="38615" y="132"/>
                  </a:lnTo>
                  <a:lnTo>
                    <a:pt x="38571" y="88"/>
                  </a:lnTo>
                  <a:lnTo>
                    <a:pt x="38528" y="44"/>
                  </a:lnTo>
                  <a:lnTo>
                    <a:pt x="3844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5" name="Google Shape;1345;p54"/>
            <p:cNvSpPr/>
            <p:nvPr/>
          </p:nvSpPr>
          <p:spPr>
            <a:xfrm>
              <a:off x="5232825" y="3337425"/>
              <a:ext cx="2084350" cy="1428325"/>
            </a:xfrm>
            <a:custGeom>
              <a:avLst/>
              <a:gdLst/>
              <a:ahLst/>
              <a:cxnLst/>
              <a:rect l="l" t="t" r="r" b="b"/>
              <a:pathLst>
                <a:path w="83374" h="57133" extrusionOk="0">
                  <a:moveTo>
                    <a:pt x="36816" y="1"/>
                  </a:moveTo>
                  <a:lnTo>
                    <a:pt x="34402" y="1361"/>
                  </a:lnTo>
                  <a:lnTo>
                    <a:pt x="33261" y="2151"/>
                  </a:lnTo>
                  <a:lnTo>
                    <a:pt x="33218" y="2151"/>
                  </a:lnTo>
                  <a:lnTo>
                    <a:pt x="32121" y="3204"/>
                  </a:lnTo>
                  <a:lnTo>
                    <a:pt x="30673" y="4959"/>
                  </a:lnTo>
                  <a:lnTo>
                    <a:pt x="28961" y="6802"/>
                  </a:lnTo>
                  <a:lnTo>
                    <a:pt x="28917" y="6890"/>
                  </a:lnTo>
                  <a:lnTo>
                    <a:pt x="27689" y="10356"/>
                  </a:lnTo>
                  <a:lnTo>
                    <a:pt x="25187" y="12989"/>
                  </a:lnTo>
                  <a:lnTo>
                    <a:pt x="24178" y="14086"/>
                  </a:lnTo>
                  <a:lnTo>
                    <a:pt x="23696" y="14437"/>
                  </a:lnTo>
                  <a:lnTo>
                    <a:pt x="21458" y="15359"/>
                  </a:lnTo>
                  <a:lnTo>
                    <a:pt x="20317" y="15798"/>
                  </a:lnTo>
                  <a:lnTo>
                    <a:pt x="20273" y="15798"/>
                  </a:lnTo>
                  <a:lnTo>
                    <a:pt x="19176" y="16368"/>
                  </a:lnTo>
                  <a:lnTo>
                    <a:pt x="17377" y="17553"/>
                  </a:lnTo>
                  <a:lnTo>
                    <a:pt x="17333" y="17597"/>
                  </a:lnTo>
                  <a:lnTo>
                    <a:pt x="16236" y="18957"/>
                  </a:lnTo>
                  <a:lnTo>
                    <a:pt x="14612" y="21458"/>
                  </a:lnTo>
                  <a:lnTo>
                    <a:pt x="13515" y="23433"/>
                  </a:lnTo>
                  <a:lnTo>
                    <a:pt x="12023" y="26153"/>
                  </a:lnTo>
                  <a:lnTo>
                    <a:pt x="10926" y="28347"/>
                  </a:lnTo>
                  <a:lnTo>
                    <a:pt x="10926" y="28391"/>
                  </a:lnTo>
                  <a:lnTo>
                    <a:pt x="10444" y="30366"/>
                  </a:lnTo>
                  <a:lnTo>
                    <a:pt x="10400" y="30410"/>
                  </a:lnTo>
                  <a:lnTo>
                    <a:pt x="10224" y="32779"/>
                  </a:lnTo>
                  <a:lnTo>
                    <a:pt x="10224" y="32823"/>
                  </a:lnTo>
                  <a:lnTo>
                    <a:pt x="10268" y="34271"/>
                  </a:lnTo>
                  <a:lnTo>
                    <a:pt x="10180" y="35105"/>
                  </a:lnTo>
                  <a:lnTo>
                    <a:pt x="9478" y="36465"/>
                  </a:lnTo>
                  <a:lnTo>
                    <a:pt x="7942" y="38484"/>
                  </a:lnTo>
                  <a:lnTo>
                    <a:pt x="7899" y="38528"/>
                  </a:lnTo>
                  <a:lnTo>
                    <a:pt x="6889" y="40283"/>
                  </a:lnTo>
                  <a:lnTo>
                    <a:pt x="6143" y="42038"/>
                  </a:lnTo>
                  <a:lnTo>
                    <a:pt x="5617" y="42872"/>
                  </a:lnTo>
                  <a:lnTo>
                    <a:pt x="2633" y="44451"/>
                  </a:lnTo>
                  <a:lnTo>
                    <a:pt x="2589" y="44495"/>
                  </a:lnTo>
                  <a:lnTo>
                    <a:pt x="965" y="46558"/>
                  </a:lnTo>
                  <a:lnTo>
                    <a:pt x="965" y="46602"/>
                  </a:lnTo>
                  <a:lnTo>
                    <a:pt x="307" y="47874"/>
                  </a:lnTo>
                  <a:lnTo>
                    <a:pt x="307" y="47918"/>
                  </a:lnTo>
                  <a:lnTo>
                    <a:pt x="0" y="50112"/>
                  </a:lnTo>
                  <a:lnTo>
                    <a:pt x="0" y="50990"/>
                  </a:lnTo>
                  <a:lnTo>
                    <a:pt x="44" y="51077"/>
                  </a:lnTo>
                  <a:lnTo>
                    <a:pt x="2326" y="53930"/>
                  </a:lnTo>
                  <a:lnTo>
                    <a:pt x="3379" y="55597"/>
                  </a:lnTo>
                  <a:lnTo>
                    <a:pt x="3423" y="55641"/>
                  </a:lnTo>
                  <a:lnTo>
                    <a:pt x="3686" y="55904"/>
                  </a:lnTo>
                  <a:lnTo>
                    <a:pt x="3774" y="55948"/>
                  </a:lnTo>
                  <a:lnTo>
                    <a:pt x="7153" y="56519"/>
                  </a:lnTo>
                  <a:lnTo>
                    <a:pt x="10400" y="56957"/>
                  </a:lnTo>
                  <a:lnTo>
                    <a:pt x="11628" y="57133"/>
                  </a:lnTo>
                  <a:lnTo>
                    <a:pt x="11672" y="57133"/>
                  </a:lnTo>
                  <a:lnTo>
                    <a:pt x="15709" y="56387"/>
                  </a:lnTo>
                  <a:lnTo>
                    <a:pt x="17421" y="56080"/>
                  </a:lnTo>
                  <a:lnTo>
                    <a:pt x="17421" y="56036"/>
                  </a:lnTo>
                  <a:lnTo>
                    <a:pt x="19483" y="55421"/>
                  </a:lnTo>
                  <a:lnTo>
                    <a:pt x="21282" y="55070"/>
                  </a:lnTo>
                  <a:lnTo>
                    <a:pt x="22818" y="55070"/>
                  </a:lnTo>
                  <a:lnTo>
                    <a:pt x="24398" y="55334"/>
                  </a:lnTo>
                  <a:lnTo>
                    <a:pt x="24442" y="55334"/>
                  </a:lnTo>
                  <a:lnTo>
                    <a:pt x="27952" y="54807"/>
                  </a:lnTo>
                  <a:lnTo>
                    <a:pt x="28084" y="54719"/>
                  </a:lnTo>
                  <a:lnTo>
                    <a:pt x="28610" y="54193"/>
                  </a:lnTo>
                  <a:lnTo>
                    <a:pt x="28654" y="54193"/>
                  </a:lnTo>
                  <a:lnTo>
                    <a:pt x="30014" y="51999"/>
                  </a:lnTo>
                  <a:lnTo>
                    <a:pt x="30541" y="51385"/>
                  </a:lnTo>
                  <a:lnTo>
                    <a:pt x="31375" y="50858"/>
                  </a:lnTo>
                  <a:lnTo>
                    <a:pt x="33525" y="49980"/>
                  </a:lnTo>
                  <a:lnTo>
                    <a:pt x="35412" y="49629"/>
                  </a:lnTo>
                  <a:lnTo>
                    <a:pt x="37386" y="49366"/>
                  </a:lnTo>
                  <a:lnTo>
                    <a:pt x="38176" y="49103"/>
                  </a:lnTo>
                  <a:lnTo>
                    <a:pt x="38220" y="49103"/>
                  </a:lnTo>
                  <a:lnTo>
                    <a:pt x="38966" y="48576"/>
                  </a:lnTo>
                  <a:lnTo>
                    <a:pt x="39010" y="48576"/>
                  </a:lnTo>
                  <a:lnTo>
                    <a:pt x="40809" y="46909"/>
                  </a:lnTo>
                  <a:lnTo>
                    <a:pt x="40809" y="46865"/>
                  </a:lnTo>
                  <a:lnTo>
                    <a:pt x="41379" y="46075"/>
                  </a:lnTo>
                  <a:lnTo>
                    <a:pt x="41379" y="46031"/>
                  </a:lnTo>
                  <a:lnTo>
                    <a:pt x="42345" y="43969"/>
                  </a:lnTo>
                  <a:lnTo>
                    <a:pt x="42959" y="43003"/>
                  </a:lnTo>
                  <a:lnTo>
                    <a:pt x="43486" y="42565"/>
                  </a:lnTo>
                  <a:lnTo>
                    <a:pt x="44890" y="42038"/>
                  </a:lnTo>
                  <a:lnTo>
                    <a:pt x="47084" y="41555"/>
                  </a:lnTo>
                  <a:lnTo>
                    <a:pt x="49234" y="41073"/>
                  </a:lnTo>
                  <a:lnTo>
                    <a:pt x="50419" y="41073"/>
                  </a:lnTo>
                  <a:lnTo>
                    <a:pt x="51955" y="41468"/>
                  </a:lnTo>
                  <a:lnTo>
                    <a:pt x="56299" y="43881"/>
                  </a:lnTo>
                  <a:lnTo>
                    <a:pt x="57484" y="44495"/>
                  </a:lnTo>
                  <a:lnTo>
                    <a:pt x="58449" y="44890"/>
                  </a:lnTo>
                  <a:lnTo>
                    <a:pt x="59239" y="45153"/>
                  </a:lnTo>
                  <a:lnTo>
                    <a:pt x="59853" y="45373"/>
                  </a:lnTo>
                  <a:lnTo>
                    <a:pt x="60292" y="45505"/>
                  </a:lnTo>
                  <a:lnTo>
                    <a:pt x="60687" y="45636"/>
                  </a:lnTo>
                  <a:lnTo>
                    <a:pt x="61082" y="45856"/>
                  </a:lnTo>
                  <a:lnTo>
                    <a:pt x="61521" y="46163"/>
                  </a:lnTo>
                  <a:lnTo>
                    <a:pt x="62003" y="46602"/>
                  </a:lnTo>
                  <a:lnTo>
                    <a:pt x="62574" y="47260"/>
                  </a:lnTo>
                  <a:lnTo>
                    <a:pt x="63232" y="48093"/>
                  </a:lnTo>
                  <a:lnTo>
                    <a:pt x="64066" y="49234"/>
                  </a:lnTo>
                  <a:lnTo>
                    <a:pt x="64636" y="49893"/>
                  </a:lnTo>
                  <a:lnTo>
                    <a:pt x="64680" y="49936"/>
                  </a:lnTo>
                  <a:lnTo>
                    <a:pt x="66874" y="50770"/>
                  </a:lnTo>
                  <a:lnTo>
                    <a:pt x="68673" y="51341"/>
                  </a:lnTo>
                  <a:lnTo>
                    <a:pt x="68717" y="51385"/>
                  </a:lnTo>
                  <a:lnTo>
                    <a:pt x="72798" y="51823"/>
                  </a:lnTo>
                  <a:lnTo>
                    <a:pt x="75080" y="51736"/>
                  </a:lnTo>
                  <a:lnTo>
                    <a:pt x="76879" y="52218"/>
                  </a:lnTo>
                  <a:lnTo>
                    <a:pt x="77010" y="52218"/>
                  </a:lnTo>
                  <a:lnTo>
                    <a:pt x="79380" y="51472"/>
                  </a:lnTo>
                  <a:lnTo>
                    <a:pt x="82276" y="50551"/>
                  </a:lnTo>
                  <a:lnTo>
                    <a:pt x="83241" y="50375"/>
                  </a:lnTo>
                  <a:lnTo>
                    <a:pt x="83285" y="50331"/>
                  </a:lnTo>
                  <a:lnTo>
                    <a:pt x="83329" y="50287"/>
                  </a:lnTo>
                  <a:lnTo>
                    <a:pt x="83373" y="50244"/>
                  </a:lnTo>
                  <a:lnTo>
                    <a:pt x="83373" y="50156"/>
                  </a:lnTo>
                  <a:lnTo>
                    <a:pt x="83329" y="50112"/>
                  </a:lnTo>
                  <a:lnTo>
                    <a:pt x="83285" y="50068"/>
                  </a:lnTo>
                  <a:lnTo>
                    <a:pt x="83241" y="50024"/>
                  </a:lnTo>
                  <a:lnTo>
                    <a:pt x="83154" y="50024"/>
                  </a:lnTo>
                  <a:lnTo>
                    <a:pt x="82232" y="50200"/>
                  </a:lnTo>
                  <a:lnTo>
                    <a:pt x="82188" y="50200"/>
                  </a:lnTo>
                  <a:lnTo>
                    <a:pt x="79292" y="51121"/>
                  </a:lnTo>
                  <a:lnTo>
                    <a:pt x="76923" y="51867"/>
                  </a:lnTo>
                  <a:lnTo>
                    <a:pt x="75167" y="51385"/>
                  </a:lnTo>
                  <a:lnTo>
                    <a:pt x="75080" y="51385"/>
                  </a:lnTo>
                  <a:lnTo>
                    <a:pt x="72798" y="51472"/>
                  </a:lnTo>
                  <a:lnTo>
                    <a:pt x="68761" y="51033"/>
                  </a:lnTo>
                  <a:lnTo>
                    <a:pt x="67006" y="50463"/>
                  </a:lnTo>
                  <a:lnTo>
                    <a:pt x="64855" y="49629"/>
                  </a:lnTo>
                  <a:lnTo>
                    <a:pt x="64329" y="49015"/>
                  </a:lnTo>
                  <a:lnTo>
                    <a:pt x="63495" y="47874"/>
                  </a:lnTo>
                  <a:lnTo>
                    <a:pt x="62793" y="46953"/>
                  </a:lnTo>
                  <a:lnTo>
                    <a:pt x="62223" y="46338"/>
                  </a:lnTo>
                  <a:lnTo>
                    <a:pt x="61696" y="45856"/>
                  </a:lnTo>
                  <a:lnTo>
                    <a:pt x="61257" y="45548"/>
                  </a:lnTo>
                  <a:lnTo>
                    <a:pt x="60862" y="45329"/>
                  </a:lnTo>
                  <a:lnTo>
                    <a:pt x="60424" y="45153"/>
                  </a:lnTo>
                  <a:lnTo>
                    <a:pt x="59941" y="45022"/>
                  </a:lnTo>
                  <a:lnTo>
                    <a:pt x="59327" y="44846"/>
                  </a:lnTo>
                  <a:lnTo>
                    <a:pt x="58581" y="44583"/>
                  </a:lnTo>
                  <a:lnTo>
                    <a:pt x="57615" y="44188"/>
                  </a:lnTo>
                  <a:lnTo>
                    <a:pt x="56474" y="43574"/>
                  </a:lnTo>
                  <a:lnTo>
                    <a:pt x="52086" y="41160"/>
                  </a:lnTo>
                  <a:lnTo>
                    <a:pt x="52042" y="41117"/>
                  </a:lnTo>
                  <a:lnTo>
                    <a:pt x="50463" y="40722"/>
                  </a:lnTo>
                  <a:lnTo>
                    <a:pt x="49190" y="40722"/>
                  </a:lnTo>
                  <a:lnTo>
                    <a:pt x="46996" y="41204"/>
                  </a:lnTo>
                  <a:lnTo>
                    <a:pt x="44802" y="41687"/>
                  </a:lnTo>
                  <a:lnTo>
                    <a:pt x="44802" y="41731"/>
                  </a:lnTo>
                  <a:lnTo>
                    <a:pt x="43354" y="42257"/>
                  </a:lnTo>
                  <a:lnTo>
                    <a:pt x="43310" y="42257"/>
                  </a:lnTo>
                  <a:lnTo>
                    <a:pt x="42696" y="42784"/>
                  </a:lnTo>
                  <a:lnTo>
                    <a:pt x="42652" y="42828"/>
                  </a:lnTo>
                  <a:lnTo>
                    <a:pt x="42038" y="43793"/>
                  </a:lnTo>
                  <a:lnTo>
                    <a:pt x="41072" y="45899"/>
                  </a:lnTo>
                  <a:lnTo>
                    <a:pt x="40546" y="46645"/>
                  </a:lnTo>
                  <a:lnTo>
                    <a:pt x="38790" y="48313"/>
                  </a:lnTo>
                  <a:lnTo>
                    <a:pt x="38044" y="48796"/>
                  </a:lnTo>
                  <a:lnTo>
                    <a:pt x="37299" y="49059"/>
                  </a:lnTo>
                  <a:lnTo>
                    <a:pt x="35368" y="49278"/>
                  </a:lnTo>
                  <a:lnTo>
                    <a:pt x="33437" y="49629"/>
                  </a:lnTo>
                  <a:lnTo>
                    <a:pt x="31243" y="50551"/>
                  </a:lnTo>
                  <a:lnTo>
                    <a:pt x="31199" y="50551"/>
                  </a:lnTo>
                  <a:lnTo>
                    <a:pt x="30321" y="51121"/>
                  </a:lnTo>
                  <a:lnTo>
                    <a:pt x="30278" y="51165"/>
                  </a:lnTo>
                  <a:lnTo>
                    <a:pt x="29751" y="51736"/>
                  </a:lnTo>
                  <a:lnTo>
                    <a:pt x="29751" y="51779"/>
                  </a:lnTo>
                  <a:lnTo>
                    <a:pt x="28347" y="53973"/>
                  </a:lnTo>
                  <a:lnTo>
                    <a:pt x="27864" y="54456"/>
                  </a:lnTo>
                  <a:lnTo>
                    <a:pt x="24398" y="54983"/>
                  </a:lnTo>
                  <a:lnTo>
                    <a:pt x="22862" y="54719"/>
                  </a:lnTo>
                  <a:lnTo>
                    <a:pt x="21238" y="54719"/>
                  </a:lnTo>
                  <a:lnTo>
                    <a:pt x="19439" y="55070"/>
                  </a:lnTo>
                  <a:lnTo>
                    <a:pt x="19395" y="55070"/>
                  </a:lnTo>
                  <a:lnTo>
                    <a:pt x="17333" y="55729"/>
                  </a:lnTo>
                  <a:lnTo>
                    <a:pt x="15622" y="56036"/>
                  </a:lnTo>
                  <a:lnTo>
                    <a:pt x="11628" y="56782"/>
                  </a:lnTo>
                  <a:lnTo>
                    <a:pt x="10487" y="56606"/>
                  </a:lnTo>
                  <a:lnTo>
                    <a:pt x="7196" y="56167"/>
                  </a:lnTo>
                  <a:lnTo>
                    <a:pt x="3905" y="55597"/>
                  </a:lnTo>
                  <a:lnTo>
                    <a:pt x="3686" y="55421"/>
                  </a:lnTo>
                  <a:lnTo>
                    <a:pt x="2589" y="53754"/>
                  </a:lnTo>
                  <a:lnTo>
                    <a:pt x="2589" y="53710"/>
                  </a:lnTo>
                  <a:lnTo>
                    <a:pt x="351" y="50902"/>
                  </a:lnTo>
                  <a:lnTo>
                    <a:pt x="351" y="50156"/>
                  </a:lnTo>
                  <a:lnTo>
                    <a:pt x="658" y="48006"/>
                  </a:lnTo>
                  <a:lnTo>
                    <a:pt x="1273" y="46777"/>
                  </a:lnTo>
                  <a:lnTo>
                    <a:pt x="2852" y="44759"/>
                  </a:lnTo>
                  <a:lnTo>
                    <a:pt x="5836" y="43135"/>
                  </a:lnTo>
                  <a:lnTo>
                    <a:pt x="5924" y="43091"/>
                  </a:lnTo>
                  <a:lnTo>
                    <a:pt x="6450" y="42214"/>
                  </a:lnTo>
                  <a:lnTo>
                    <a:pt x="6450" y="42170"/>
                  </a:lnTo>
                  <a:lnTo>
                    <a:pt x="7240" y="40414"/>
                  </a:lnTo>
                  <a:lnTo>
                    <a:pt x="8206" y="38703"/>
                  </a:lnTo>
                  <a:lnTo>
                    <a:pt x="9742" y="36641"/>
                  </a:lnTo>
                  <a:lnTo>
                    <a:pt x="9785" y="36641"/>
                  </a:lnTo>
                  <a:lnTo>
                    <a:pt x="10531" y="35280"/>
                  </a:lnTo>
                  <a:lnTo>
                    <a:pt x="10531" y="35193"/>
                  </a:lnTo>
                  <a:lnTo>
                    <a:pt x="10619" y="34315"/>
                  </a:lnTo>
                  <a:lnTo>
                    <a:pt x="10663" y="34271"/>
                  </a:lnTo>
                  <a:lnTo>
                    <a:pt x="10575" y="32823"/>
                  </a:lnTo>
                  <a:lnTo>
                    <a:pt x="10751" y="30454"/>
                  </a:lnTo>
                  <a:lnTo>
                    <a:pt x="11277" y="28479"/>
                  </a:lnTo>
                  <a:lnTo>
                    <a:pt x="12330" y="26329"/>
                  </a:lnTo>
                  <a:lnTo>
                    <a:pt x="13822" y="23608"/>
                  </a:lnTo>
                  <a:lnTo>
                    <a:pt x="14876" y="21634"/>
                  </a:lnTo>
                  <a:lnTo>
                    <a:pt x="16499" y="19176"/>
                  </a:lnTo>
                  <a:lnTo>
                    <a:pt x="17596" y="17816"/>
                  </a:lnTo>
                  <a:lnTo>
                    <a:pt x="19351" y="16675"/>
                  </a:lnTo>
                  <a:lnTo>
                    <a:pt x="20448" y="16149"/>
                  </a:lnTo>
                  <a:lnTo>
                    <a:pt x="21589" y="15710"/>
                  </a:lnTo>
                  <a:lnTo>
                    <a:pt x="23871" y="14788"/>
                  </a:lnTo>
                  <a:lnTo>
                    <a:pt x="23871" y="14744"/>
                  </a:lnTo>
                  <a:lnTo>
                    <a:pt x="24398" y="14350"/>
                  </a:lnTo>
                  <a:lnTo>
                    <a:pt x="25451" y="13209"/>
                  </a:lnTo>
                  <a:lnTo>
                    <a:pt x="27996" y="10576"/>
                  </a:lnTo>
                  <a:lnTo>
                    <a:pt x="27996" y="10532"/>
                  </a:lnTo>
                  <a:lnTo>
                    <a:pt x="29268" y="7021"/>
                  </a:lnTo>
                  <a:lnTo>
                    <a:pt x="30936" y="5179"/>
                  </a:lnTo>
                  <a:lnTo>
                    <a:pt x="32384" y="3467"/>
                  </a:lnTo>
                  <a:lnTo>
                    <a:pt x="33481" y="2414"/>
                  </a:lnTo>
                  <a:lnTo>
                    <a:pt x="34578" y="1668"/>
                  </a:lnTo>
                  <a:lnTo>
                    <a:pt x="36991" y="308"/>
                  </a:lnTo>
                  <a:lnTo>
                    <a:pt x="37035" y="264"/>
                  </a:lnTo>
                  <a:lnTo>
                    <a:pt x="37079" y="220"/>
                  </a:lnTo>
                  <a:lnTo>
                    <a:pt x="37079" y="132"/>
                  </a:lnTo>
                  <a:lnTo>
                    <a:pt x="37035" y="88"/>
                  </a:lnTo>
                  <a:lnTo>
                    <a:pt x="3699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6" name="Google Shape;1346;p54"/>
            <p:cNvSpPr/>
            <p:nvPr/>
          </p:nvSpPr>
          <p:spPr>
            <a:xfrm>
              <a:off x="5156025" y="3211275"/>
              <a:ext cx="2045950" cy="1731100"/>
            </a:xfrm>
            <a:custGeom>
              <a:avLst/>
              <a:gdLst/>
              <a:ahLst/>
              <a:cxnLst/>
              <a:rect l="l" t="t" r="r" b="b"/>
              <a:pathLst>
                <a:path w="81838" h="69244" extrusionOk="0">
                  <a:moveTo>
                    <a:pt x="34271" y="0"/>
                  </a:moveTo>
                  <a:lnTo>
                    <a:pt x="32209" y="1492"/>
                  </a:lnTo>
                  <a:lnTo>
                    <a:pt x="29488" y="3818"/>
                  </a:lnTo>
                  <a:lnTo>
                    <a:pt x="25714" y="6846"/>
                  </a:lnTo>
                  <a:lnTo>
                    <a:pt x="20493" y="11058"/>
                  </a:lnTo>
                  <a:lnTo>
                    <a:pt x="18474" y="12682"/>
                  </a:lnTo>
                  <a:lnTo>
                    <a:pt x="18430" y="12726"/>
                  </a:lnTo>
                  <a:lnTo>
                    <a:pt x="14525" y="17640"/>
                  </a:lnTo>
                  <a:lnTo>
                    <a:pt x="12331" y="20536"/>
                  </a:lnTo>
                  <a:lnTo>
                    <a:pt x="10356" y="23038"/>
                  </a:lnTo>
                  <a:lnTo>
                    <a:pt x="8645" y="25319"/>
                  </a:lnTo>
                  <a:lnTo>
                    <a:pt x="8645" y="25363"/>
                  </a:lnTo>
                  <a:lnTo>
                    <a:pt x="7680" y="27075"/>
                  </a:lnTo>
                  <a:lnTo>
                    <a:pt x="7636" y="27118"/>
                  </a:lnTo>
                  <a:lnTo>
                    <a:pt x="6934" y="31463"/>
                  </a:lnTo>
                  <a:lnTo>
                    <a:pt x="6363" y="35763"/>
                  </a:lnTo>
                  <a:lnTo>
                    <a:pt x="6012" y="38308"/>
                  </a:lnTo>
                  <a:lnTo>
                    <a:pt x="5661" y="40546"/>
                  </a:lnTo>
                  <a:lnTo>
                    <a:pt x="5047" y="43179"/>
                  </a:lnTo>
                  <a:lnTo>
                    <a:pt x="4301" y="45592"/>
                  </a:lnTo>
                  <a:lnTo>
                    <a:pt x="3379" y="47128"/>
                  </a:lnTo>
                  <a:lnTo>
                    <a:pt x="2063" y="48927"/>
                  </a:lnTo>
                  <a:lnTo>
                    <a:pt x="746" y="51209"/>
                  </a:lnTo>
                  <a:lnTo>
                    <a:pt x="746" y="51253"/>
                  </a:lnTo>
                  <a:lnTo>
                    <a:pt x="527" y="52042"/>
                  </a:lnTo>
                  <a:lnTo>
                    <a:pt x="527" y="52086"/>
                  </a:lnTo>
                  <a:lnTo>
                    <a:pt x="176" y="55685"/>
                  </a:lnTo>
                  <a:lnTo>
                    <a:pt x="0" y="57659"/>
                  </a:lnTo>
                  <a:lnTo>
                    <a:pt x="0" y="57703"/>
                  </a:lnTo>
                  <a:lnTo>
                    <a:pt x="44" y="58010"/>
                  </a:lnTo>
                  <a:lnTo>
                    <a:pt x="88" y="58054"/>
                  </a:lnTo>
                  <a:lnTo>
                    <a:pt x="132" y="58142"/>
                  </a:lnTo>
                  <a:lnTo>
                    <a:pt x="1317" y="58625"/>
                  </a:lnTo>
                  <a:lnTo>
                    <a:pt x="2063" y="59414"/>
                  </a:lnTo>
                  <a:lnTo>
                    <a:pt x="3248" y="61652"/>
                  </a:lnTo>
                  <a:lnTo>
                    <a:pt x="4432" y="63890"/>
                  </a:lnTo>
                  <a:lnTo>
                    <a:pt x="5749" y="65865"/>
                  </a:lnTo>
                  <a:lnTo>
                    <a:pt x="6670" y="67006"/>
                  </a:lnTo>
                  <a:lnTo>
                    <a:pt x="6714" y="67050"/>
                  </a:lnTo>
                  <a:lnTo>
                    <a:pt x="9347" y="68936"/>
                  </a:lnTo>
                  <a:lnTo>
                    <a:pt x="9391" y="68936"/>
                  </a:lnTo>
                  <a:lnTo>
                    <a:pt x="10137" y="69244"/>
                  </a:lnTo>
                  <a:lnTo>
                    <a:pt x="10268" y="69244"/>
                  </a:lnTo>
                  <a:lnTo>
                    <a:pt x="10883" y="69024"/>
                  </a:lnTo>
                  <a:lnTo>
                    <a:pt x="10927" y="68980"/>
                  </a:lnTo>
                  <a:lnTo>
                    <a:pt x="13340" y="66611"/>
                  </a:lnTo>
                  <a:lnTo>
                    <a:pt x="17114" y="64417"/>
                  </a:lnTo>
                  <a:lnTo>
                    <a:pt x="18562" y="63627"/>
                  </a:lnTo>
                  <a:lnTo>
                    <a:pt x="20010" y="63495"/>
                  </a:lnTo>
                  <a:lnTo>
                    <a:pt x="22028" y="63100"/>
                  </a:lnTo>
                  <a:lnTo>
                    <a:pt x="22906" y="63056"/>
                  </a:lnTo>
                  <a:lnTo>
                    <a:pt x="26899" y="64373"/>
                  </a:lnTo>
                  <a:lnTo>
                    <a:pt x="29356" y="65075"/>
                  </a:lnTo>
                  <a:lnTo>
                    <a:pt x="31156" y="65601"/>
                  </a:lnTo>
                  <a:lnTo>
                    <a:pt x="31199" y="65601"/>
                  </a:lnTo>
                  <a:lnTo>
                    <a:pt x="31287" y="65558"/>
                  </a:lnTo>
                  <a:lnTo>
                    <a:pt x="33569" y="63846"/>
                  </a:lnTo>
                  <a:lnTo>
                    <a:pt x="33613" y="63802"/>
                  </a:lnTo>
                  <a:lnTo>
                    <a:pt x="35280" y="62091"/>
                  </a:lnTo>
                  <a:lnTo>
                    <a:pt x="36641" y="59678"/>
                  </a:lnTo>
                  <a:lnTo>
                    <a:pt x="37079" y="59239"/>
                  </a:lnTo>
                  <a:lnTo>
                    <a:pt x="38176" y="58712"/>
                  </a:lnTo>
                  <a:lnTo>
                    <a:pt x="40414" y="58361"/>
                  </a:lnTo>
                  <a:lnTo>
                    <a:pt x="40458" y="58317"/>
                  </a:lnTo>
                  <a:lnTo>
                    <a:pt x="43047" y="57264"/>
                  </a:lnTo>
                  <a:lnTo>
                    <a:pt x="43091" y="57220"/>
                  </a:lnTo>
                  <a:lnTo>
                    <a:pt x="45153" y="55597"/>
                  </a:lnTo>
                  <a:lnTo>
                    <a:pt x="47216" y="53929"/>
                  </a:lnTo>
                  <a:lnTo>
                    <a:pt x="48313" y="53403"/>
                  </a:lnTo>
                  <a:lnTo>
                    <a:pt x="50068" y="53359"/>
                  </a:lnTo>
                  <a:lnTo>
                    <a:pt x="50902" y="53403"/>
                  </a:lnTo>
                  <a:lnTo>
                    <a:pt x="53096" y="53534"/>
                  </a:lnTo>
                  <a:lnTo>
                    <a:pt x="54193" y="53666"/>
                  </a:lnTo>
                  <a:lnTo>
                    <a:pt x="55246" y="53842"/>
                  </a:lnTo>
                  <a:lnTo>
                    <a:pt x="56299" y="54061"/>
                  </a:lnTo>
                  <a:lnTo>
                    <a:pt x="57352" y="54412"/>
                  </a:lnTo>
                  <a:lnTo>
                    <a:pt x="57835" y="54631"/>
                  </a:lnTo>
                  <a:lnTo>
                    <a:pt x="58362" y="54851"/>
                  </a:lnTo>
                  <a:lnTo>
                    <a:pt x="58844" y="55114"/>
                  </a:lnTo>
                  <a:lnTo>
                    <a:pt x="59327" y="55421"/>
                  </a:lnTo>
                  <a:lnTo>
                    <a:pt x="60512" y="56518"/>
                  </a:lnTo>
                  <a:lnTo>
                    <a:pt x="60556" y="56518"/>
                  </a:lnTo>
                  <a:lnTo>
                    <a:pt x="65382" y="58493"/>
                  </a:lnTo>
                  <a:lnTo>
                    <a:pt x="65426" y="58537"/>
                  </a:lnTo>
                  <a:lnTo>
                    <a:pt x="66436" y="58581"/>
                  </a:lnTo>
                  <a:lnTo>
                    <a:pt x="68454" y="59019"/>
                  </a:lnTo>
                  <a:lnTo>
                    <a:pt x="70692" y="59327"/>
                  </a:lnTo>
                  <a:lnTo>
                    <a:pt x="70736" y="59370"/>
                  </a:lnTo>
                  <a:lnTo>
                    <a:pt x="73062" y="59414"/>
                  </a:lnTo>
                  <a:lnTo>
                    <a:pt x="75431" y="59546"/>
                  </a:lnTo>
                  <a:lnTo>
                    <a:pt x="75475" y="59546"/>
                  </a:lnTo>
                  <a:lnTo>
                    <a:pt x="79161" y="59370"/>
                  </a:lnTo>
                  <a:lnTo>
                    <a:pt x="79205" y="59370"/>
                  </a:lnTo>
                  <a:lnTo>
                    <a:pt x="81706" y="58712"/>
                  </a:lnTo>
                  <a:lnTo>
                    <a:pt x="81750" y="58668"/>
                  </a:lnTo>
                  <a:lnTo>
                    <a:pt x="81794" y="58625"/>
                  </a:lnTo>
                  <a:lnTo>
                    <a:pt x="81838" y="58537"/>
                  </a:lnTo>
                  <a:lnTo>
                    <a:pt x="81838" y="58493"/>
                  </a:lnTo>
                  <a:lnTo>
                    <a:pt x="81794" y="58405"/>
                  </a:lnTo>
                  <a:lnTo>
                    <a:pt x="81750" y="58361"/>
                  </a:lnTo>
                  <a:lnTo>
                    <a:pt x="81618" y="58361"/>
                  </a:lnTo>
                  <a:lnTo>
                    <a:pt x="79117" y="59019"/>
                  </a:lnTo>
                  <a:lnTo>
                    <a:pt x="75475" y="59195"/>
                  </a:lnTo>
                  <a:lnTo>
                    <a:pt x="73105" y="59063"/>
                  </a:lnTo>
                  <a:lnTo>
                    <a:pt x="70736" y="59019"/>
                  </a:lnTo>
                  <a:lnTo>
                    <a:pt x="68498" y="58668"/>
                  </a:lnTo>
                  <a:lnTo>
                    <a:pt x="66523" y="58273"/>
                  </a:lnTo>
                  <a:lnTo>
                    <a:pt x="66479" y="58230"/>
                  </a:lnTo>
                  <a:lnTo>
                    <a:pt x="65470" y="58186"/>
                  </a:lnTo>
                  <a:lnTo>
                    <a:pt x="62530" y="56957"/>
                  </a:lnTo>
                  <a:lnTo>
                    <a:pt x="60687" y="56211"/>
                  </a:lnTo>
                  <a:lnTo>
                    <a:pt x="59546" y="55158"/>
                  </a:lnTo>
                  <a:lnTo>
                    <a:pt x="59020" y="54851"/>
                  </a:lnTo>
                  <a:lnTo>
                    <a:pt x="58537" y="54544"/>
                  </a:lnTo>
                  <a:lnTo>
                    <a:pt x="58010" y="54324"/>
                  </a:lnTo>
                  <a:lnTo>
                    <a:pt x="57484" y="54105"/>
                  </a:lnTo>
                  <a:lnTo>
                    <a:pt x="56957" y="53885"/>
                  </a:lnTo>
                  <a:lnTo>
                    <a:pt x="56431" y="53754"/>
                  </a:lnTo>
                  <a:lnTo>
                    <a:pt x="55378" y="53491"/>
                  </a:lnTo>
                  <a:lnTo>
                    <a:pt x="54281" y="53315"/>
                  </a:lnTo>
                  <a:lnTo>
                    <a:pt x="53184" y="53183"/>
                  </a:lnTo>
                  <a:lnTo>
                    <a:pt x="50902" y="53052"/>
                  </a:lnTo>
                  <a:lnTo>
                    <a:pt x="50068" y="53008"/>
                  </a:lnTo>
                  <a:lnTo>
                    <a:pt x="48269" y="53052"/>
                  </a:lnTo>
                  <a:lnTo>
                    <a:pt x="48181" y="53052"/>
                  </a:lnTo>
                  <a:lnTo>
                    <a:pt x="47040" y="53666"/>
                  </a:lnTo>
                  <a:lnTo>
                    <a:pt x="46996" y="53666"/>
                  </a:lnTo>
                  <a:lnTo>
                    <a:pt x="44934" y="55290"/>
                  </a:lnTo>
                  <a:lnTo>
                    <a:pt x="42872" y="56913"/>
                  </a:lnTo>
                  <a:lnTo>
                    <a:pt x="40371" y="58010"/>
                  </a:lnTo>
                  <a:lnTo>
                    <a:pt x="38089" y="58361"/>
                  </a:lnTo>
                  <a:lnTo>
                    <a:pt x="38045" y="58405"/>
                  </a:lnTo>
                  <a:lnTo>
                    <a:pt x="36904" y="58932"/>
                  </a:lnTo>
                  <a:lnTo>
                    <a:pt x="36860" y="58932"/>
                  </a:lnTo>
                  <a:lnTo>
                    <a:pt x="36377" y="59458"/>
                  </a:lnTo>
                  <a:lnTo>
                    <a:pt x="36333" y="59502"/>
                  </a:lnTo>
                  <a:lnTo>
                    <a:pt x="35017" y="61872"/>
                  </a:lnTo>
                  <a:lnTo>
                    <a:pt x="33350" y="63583"/>
                  </a:lnTo>
                  <a:lnTo>
                    <a:pt x="31156" y="65207"/>
                  </a:lnTo>
                  <a:lnTo>
                    <a:pt x="29444" y="64724"/>
                  </a:lnTo>
                  <a:lnTo>
                    <a:pt x="27031" y="64066"/>
                  </a:lnTo>
                  <a:lnTo>
                    <a:pt x="22994" y="62705"/>
                  </a:lnTo>
                  <a:lnTo>
                    <a:pt x="22906" y="62705"/>
                  </a:lnTo>
                  <a:lnTo>
                    <a:pt x="21985" y="62749"/>
                  </a:lnTo>
                  <a:lnTo>
                    <a:pt x="19966" y="63144"/>
                  </a:lnTo>
                  <a:lnTo>
                    <a:pt x="18474" y="63276"/>
                  </a:lnTo>
                  <a:lnTo>
                    <a:pt x="18430" y="63276"/>
                  </a:lnTo>
                  <a:lnTo>
                    <a:pt x="13165" y="66304"/>
                  </a:lnTo>
                  <a:lnTo>
                    <a:pt x="13121" y="66347"/>
                  </a:lnTo>
                  <a:lnTo>
                    <a:pt x="10707" y="68717"/>
                  </a:lnTo>
                  <a:lnTo>
                    <a:pt x="10181" y="68893"/>
                  </a:lnTo>
                  <a:lnTo>
                    <a:pt x="9566" y="68629"/>
                  </a:lnTo>
                  <a:lnTo>
                    <a:pt x="6934" y="66786"/>
                  </a:lnTo>
                  <a:lnTo>
                    <a:pt x="6012" y="65645"/>
                  </a:lnTo>
                  <a:lnTo>
                    <a:pt x="4740" y="63715"/>
                  </a:lnTo>
                  <a:lnTo>
                    <a:pt x="3555" y="61477"/>
                  </a:lnTo>
                  <a:lnTo>
                    <a:pt x="2326" y="59239"/>
                  </a:lnTo>
                  <a:lnTo>
                    <a:pt x="2326" y="59195"/>
                  </a:lnTo>
                  <a:lnTo>
                    <a:pt x="1536" y="58361"/>
                  </a:lnTo>
                  <a:lnTo>
                    <a:pt x="1492" y="58317"/>
                  </a:lnTo>
                  <a:lnTo>
                    <a:pt x="395" y="57835"/>
                  </a:lnTo>
                  <a:lnTo>
                    <a:pt x="351" y="57659"/>
                  </a:lnTo>
                  <a:lnTo>
                    <a:pt x="527" y="55685"/>
                  </a:lnTo>
                  <a:lnTo>
                    <a:pt x="878" y="52130"/>
                  </a:lnTo>
                  <a:lnTo>
                    <a:pt x="1054" y="51340"/>
                  </a:lnTo>
                  <a:lnTo>
                    <a:pt x="2370" y="49102"/>
                  </a:lnTo>
                  <a:lnTo>
                    <a:pt x="3686" y="47347"/>
                  </a:lnTo>
                  <a:lnTo>
                    <a:pt x="3686" y="47303"/>
                  </a:lnTo>
                  <a:lnTo>
                    <a:pt x="4608" y="45768"/>
                  </a:lnTo>
                  <a:lnTo>
                    <a:pt x="4608" y="45724"/>
                  </a:lnTo>
                  <a:lnTo>
                    <a:pt x="5398" y="43266"/>
                  </a:lnTo>
                  <a:lnTo>
                    <a:pt x="5968" y="40634"/>
                  </a:lnTo>
                  <a:lnTo>
                    <a:pt x="6363" y="38396"/>
                  </a:lnTo>
                  <a:lnTo>
                    <a:pt x="6670" y="35807"/>
                  </a:lnTo>
                  <a:lnTo>
                    <a:pt x="7285" y="31506"/>
                  </a:lnTo>
                  <a:lnTo>
                    <a:pt x="7987" y="27206"/>
                  </a:lnTo>
                  <a:lnTo>
                    <a:pt x="8952" y="25539"/>
                  </a:lnTo>
                  <a:lnTo>
                    <a:pt x="10663" y="23257"/>
                  </a:lnTo>
                  <a:lnTo>
                    <a:pt x="12594" y="20756"/>
                  </a:lnTo>
                  <a:lnTo>
                    <a:pt x="14788" y="17860"/>
                  </a:lnTo>
                  <a:lnTo>
                    <a:pt x="18694" y="12945"/>
                  </a:lnTo>
                  <a:lnTo>
                    <a:pt x="25934" y="7109"/>
                  </a:lnTo>
                  <a:lnTo>
                    <a:pt x="29708" y="4081"/>
                  </a:lnTo>
                  <a:lnTo>
                    <a:pt x="32384" y="1756"/>
                  </a:lnTo>
                  <a:lnTo>
                    <a:pt x="34491" y="308"/>
                  </a:lnTo>
                  <a:lnTo>
                    <a:pt x="34534" y="264"/>
                  </a:lnTo>
                  <a:lnTo>
                    <a:pt x="34534" y="176"/>
                  </a:lnTo>
                  <a:lnTo>
                    <a:pt x="34534" y="132"/>
                  </a:lnTo>
                  <a:lnTo>
                    <a:pt x="34491" y="44"/>
                  </a:lnTo>
                  <a:lnTo>
                    <a:pt x="3444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7" name="Google Shape;1347;p54"/>
            <p:cNvSpPr/>
            <p:nvPr/>
          </p:nvSpPr>
          <p:spPr>
            <a:xfrm>
              <a:off x="5473050" y="4092175"/>
              <a:ext cx="560600" cy="444300"/>
            </a:xfrm>
            <a:custGeom>
              <a:avLst/>
              <a:gdLst/>
              <a:ahLst/>
              <a:cxnLst/>
              <a:rect l="l" t="t" r="r" b="b"/>
              <a:pathLst>
                <a:path w="22424" h="17772" extrusionOk="0">
                  <a:moveTo>
                    <a:pt x="6188" y="483"/>
                  </a:moveTo>
                  <a:lnTo>
                    <a:pt x="6671" y="1361"/>
                  </a:lnTo>
                  <a:lnTo>
                    <a:pt x="6758" y="1448"/>
                  </a:lnTo>
                  <a:lnTo>
                    <a:pt x="8514" y="2107"/>
                  </a:lnTo>
                  <a:lnTo>
                    <a:pt x="12551" y="3862"/>
                  </a:lnTo>
                  <a:lnTo>
                    <a:pt x="12814" y="4213"/>
                  </a:lnTo>
                  <a:lnTo>
                    <a:pt x="13384" y="5441"/>
                  </a:lnTo>
                  <a:lnTo>
                    <a:pt x="14394" y="7197"/>
                  </a:lnTo>
                  <a:lnTo>
                    <a:pt x="14920" y="9391"/>
                  </a:lnTo>
                  <a:lnTo>
                    <a:pt x="15359" y="10707"/>
                  </a:lnTo>
                  <a:lnTo>
                    <a:pt x="15359" y="10751"/>
                  </a:lnTo>
                  <a:lnTo>
                    <a:pt x="16105" y="11936"/>
                  </a:lnTo>
                  <a:lnTo>
                    <a:pt x="16149" y="11980"/>
                  </a:lnTo>
                  <a:lnTo>
                    <a:pt x="17070" y="12682"/>
                  </a:lnTo>
                  <a:lnTo>
                    <a:pt x="17114" y="12682"/>
                  </a:lnTo>
                  <a:lnTo>
                    <a:pt x="19440" y="13384"/>
                  </a:lnTo>
                  <a:lnTo>
                    <a:pt x="19528" y="13384"/>
                  </a:lnTo>
                  <a:lnTo>
                    <a:pt x="20712" y="13252"/>
                  </a:lnTo>
                  <a:lnTo>
                    <a:pt x="21985" y="13472"/>
                  </a:lnTo>
                  <a:lnTo>
                    <a:pt x="22029" y="13515"/>
                  </a:lnTo>
                  <a:lnTo>
                    <a:pt x="21897" y="13603"/>
                  </a:lnTo>
                  <a:lnTo>
                    <a:pt x="20669" y="14130"/>
                  </a:lnTo>
                  <a:lnTo>
                    <a:pt x="16105" y="15534"/>
                  </a:lnTo>
                  <a:lnTo>
                    <a:pt x="13735" y="16368"/>
                  </a:lnTo>
                  <a:lnTo>
                    <a:pt x="11234" y="17421"/>
                  </a:lnTo>
                  <a:lnTo>
                    <a:pt x="10883" y="17377"/>
                  </a:lnTo>
                  <a:lnTo>
                    <a:pt x="8733" y="16499"/>
                  </a:lnTo>
                  <a:lnTo>
                    <a:pt x="5223" y="15051"/>
                  </a:lnTo>
                  <a:lnTo>
                    <a:pt x="5179" y="15051"/>
                  </a:lnTo>
                  <a:lnTo>
                    <a:pt x="747" y="13910"/>
                  </a:lnTo>
                  <a:lnTo>
                    <a:pt x="396" y="13515"/>
                  </a:lnTo>
                  <a:lnTo>
                    <a:pt x="352" y="12945"/>
                  </a:lnTo>
                  <a:lnTo>
                    <a:pt x="703" y="11716"/>
                  </a:lnTo>
                  <a:lnTo>
                    <a:pt x="1230" y="10839"/>
                  </a:lnTo>
                  <a:lnTo>
                    <a:pt x="2634" y="8732"/>
                  </a:lnTo>
                  <a:lnTo>
                    <a:pt x="5091" y="5003"/>
                  </a:lnTo>
                  <a:lnTo>
                    <a:pt x="5135" y="4959"/>
                  </a:lnTo>
                  <a:lnTo>
                    <a:pt x="5749" y="2896"/>
                  </a:lnTo>
                  <a:lnTo>
                    <a:pt x="5749" y="2853"/>
                  </a:lnTo>
                  <a:lnTo>
                    <a:pt x="6056" y="790"/>
                  </a:lnTo>
                  <a:lnTo>
                    <a:pt x="6188" y="483"/>
                  </a:lnTo>
                  <a:close/>
                  <a:moveTo>
                    <a:pt x="6144" y="0"/>
                  </a:moveTo>
                  <a:lnTo>
                    <a:pt x="6056" y="44"/>
                  </a:lnTo>
                  <a:lnTo>
                    <a:pt x="6013" y="132"/>
                  </a:lnTo>
                  <a:lnTo>
                    <a:pt x="5749" y="659"/>
                  </a:lnTo>
                  <a:lnTo>
                    <a:pt x="5705" y="702"/>
                  </a:lnTo>
                  <a:lnTo>
                    <a:pt x="5398" y="2809"/>
                  </a:lnTo>
                  <a:lnTo>
                    <a:pt x="4784" y="4827"/>
                  </a:lnTo>
                  <a:lnTo>
                    <a:pt x="2370" y="8557"/>
                  </a:lnTo>
                  <a:lnTo>
                    <a:pt x="922" y="10619"/>
                  </a:lnTo>
                  <a:lnTo>
                    <a:pt x="396" y="11541"/>
                  </a:lnTo>
                  <a:lnTo>
                    <a:pt x="352" y="11585"/>
                  </a:lnTo>
                  <a:lnTo>
                    <a:pt x="1" y="12857"/>
                  </a:lnTo>
                  <a:lnTo>
                    <a:pt x="1" y="12945"/>
                  </a:lnTo>
                  <a:lnTo>
                    <a:pt x="45" y="13603"/>
                  </a:lnTo>
                  <a:lnTo>
                    <a:pt x="89" y="13735"/>
                  </a:lnTo>
                  <a:lnTo>
                    <a:pt x="527" y="14174"/>
                  </a:lnTo>
                  <a:lnTo>
                    <a:pt x="615" y="14218"/>
                  </a:lnTo>
                  <a:lnTo>
                    <a:pt x="5091" y="15402"/>
                  </a:lnTo>
                  <a:lnTo>
                    <a:pt x="8601" y="16806"/>
                  </a:lnTo>
                  <a:lnTo>
                    <a:pt x="10752" y="17728"/>
                  </a:lnTo>
                  <a:lnTo>
                    <a:pt x="10795" y="17728"/>
                  </a:lnTo>
                  <a:lnTo>
                    <a:pt x="11234" y="17772"/>
                  </a:lnTo>
                  <a:lnTo>
                    <a:pt x="11322" y="17772"/>
                  </a:lnTo>
                  <a:lnTo>
                    <a:pt x="13867" y="16719"/>
                  </a:lnTo>
                  <a:lnTo>
                    <a:pt x="16193" y="15885"/>
                  </a:lnTo>
                  <a:lnTo>
                    <a:pt x="20756" y="14437"/>
                  </a:lnTo>
                  <a:lnTo>
                    <a:pt x="20800" y="14437"/>
                  </a:lnTo>
                  <a:lnTo>
                    <a:pt x="22073" y="13910"/>
                  </a:lnTo>
                  <a:lnTo>
                    <a:pt x="22117" y="13866"/>
                  </a:lnTo>
                  <a:lnTo>
                    <a:pt x="22380" y="13647"/>
                  </a:lnTo>
                  <a:lnTo>
                    <a:pt x="22424" y="13559"/>
                  </a:lnTo>
                  <a:lnTo>
                    <a:pt x="22424" y="13515"/>
                  </a:lnTo>
                  <a:lnTo>
                    <a:pt x="22424" y="13428"/>
                  </a:lnTo>
                  <a:lnTo>
                    <a:pt x="22380" y="13384"/>
                  </a:lnTo>
                  <a:lnTo>
                    <a:pt x="22204" y="13208"/>
                  </a:lnTo>
                  <a:lnTo>
                    <a:pt x="22117" y="13121"/>
                  </a:lnTo>
                  <a:lnTo>
                    <a:pt x="20756" y="12901"/>
                  </a:lnTo>
                  <a:lnTo>
                    <a:pt x="20712" y="12901"/>
                  </a:lnTo>
                  <a:lnTo>
                    <a:pt x="19528" y="13033"/>
                  </a:lnTo>
                  <a:lnTo>
                    <a:pt x="17246" y="12375"/>
                  </a:lnTo>
                  <a:lnTo>
                    <a:pt x="16368" y="11716"/>
                  </a:lnTo>
                  <a:lnTo>
                    <a:pt x="15666" y="10575"/>
                  </a:lnTo>
                  <a:lnTo>
                    <a:pt x="15271" y="9303"/>
                  </a:lnTo>
                  <a:lnTo>
                    <a:pt x="14745" y="7109"/>
                  </a:lnTo>
                  <a:lnTo>
                    <a:pt x="14701" y="7065"/>
                  </a:lnTo>
                  <a:lnTo>
                    <a:pt x="13692" y="5310"/>
                  </a:lnTo>
                  <a:lnTo>
                    <a:pt x="13121" y="4081"/>
                  </a:lnTo>
                  <a:lnTo>
                    <a:pt x="13077" y="4037"/>
                  </a:lnTo>
                  <a:lnTo>
                    <a:pt x="12814" y="3642"/>
                  </a:lnTo>
                  <a:lnTo>
                    <a:pt x="12726" y="3555"/>
                  </a:lnTo>
                  <a:lnTo>
                    <a:pt x="8645" y="1756"/>
                  </a:lnTo>
                  <a:lnTo>
                    <a:pt x="6934" y="1141"/>
                  </a:lnTo>
                  <a:lnTo>
                    <a:pt x="6495" y="307"/>
                  </a:lnTo>
                  <a:lnTo>
                    <a:pt x="6451" y="264"/>
                  </a:lnTo>
                  <a:lnTo>
                    <a:pt x="6276" y="88"/>
                  </a:lnTo>
                  <a:lnTo>
                    <a:pt x="6232" y="44"/>
                  </a:lnTo>
                  <a:lnTo>
                    <a:pt x="614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8" name="Google Shape;1348;p54"/>
            <p:cNvSpPr/>
            <p:nvPr/>
          </p:nvSpPr>
          <p:spPr>
            <a:xfrm>
              <a:off x="5446725" y="4038425"/>
              <a:ext cx="650550" cy="557300"/>
            </a:xfrm>
            <a:custGeom>
              <a:avLst/>
              <a:gdLst/>
              <a:ahLst/>
              <a:cxnLst/>
              <a:rect l="l" t="t" r="r" b="b"/>
              <a:pathLst>
                <a:path w="26022" h="22292" extrusionOk="0">
                  <a:moveTo>
                    <a:pt x="10225" y="351"/>
                  </a:moveTo>
                  <a:lnTo>
                    <a:pt x="10795" y="571"/>
                  </a:lnTo>
                  <a:lnTo>
                    <a:pt x="12946" y="2238"/>
                  </a:lnTo>
                  <a:lnTo>
                    <a:pt x="14832" y="3554"/>
                  </a:lnTo>
                  <a:lnTo>
                    <a:pt x="16017" y="4871"/>
                  </a:lnTo>
                  <a:lnTo>
                    <a:pt x="17026" y="6494"/>
                  </a:lnTo>
                  <a:lnTo>
                    <a:pt x="17948" y="8337"/>
                  </a:lnTo>
                  <a:lnTo>
                    <a:pt x="18431" y="10926"/>
                  </a:lnTo>
                  <a:lnTo>
                    <a:pt x="18957" y="13691"/>
                  </a:lnTo>
                  <a:lnTo>
                    <a:pt x="18957" y="13779"/>
                  </a:lnTo>
                  <a:lnTo>
                    <a:pt x="19308" y="14174"/>
                  </a:lnTo>
                  <a:lnTo>
                    <a:pt x="19396" y="14217"/>
                  </a:lnTo>
                  <a:lnTo>
                    <a:pt x="20800" y="14568"/>
                  </a:lnTo>
                  <a:lnTo>
                    <a:pt x="20844" y="14568"/>
                  </a:lnTo>
                  <a:lnTo>
                    <a:pt x="21941" y="14612"/>
                  </a:lnTo>
                  <a:lnTo>
                    <a:pt x="25364" y="15227"/>
                  </a:lnTo>
                  <a:lnTo>
                    <a:pt x="25583" y="15358"/>
                  </a:lnTo>
                  <a:lnTo>
                    <a:pt x="25671" y="15622"/>
                  </a:lnTo>
                  <a:lnTo>
                    <a:pt x="25583" y="16368"/>
                  </a:lnTo>
                  <a:lnTo>
                    <a:pt x="25408" y="16631"/>
                  </a:lnTo>
                  <a:lnTo>
                    <a:pt x="24969" y="16894"/>
                  </a:lnTo>
                  <a:lnTo>
                    <a:pt x="23916" y="17026"/>
                  </a:lnTo>
                  <a:lnTo>
                    <a:pt x="23872" y="17070"/>
                  </a:lnTo>
                  <a:lnTo>
                    <a:pt x="19659" y="18693"/>
                  </a:lnTo>
                  <a:lnTo>
                    <a:pt x="19615" y="18693"/>
                  </a:lnTo>
                  <a:lnTo>
                    <a:pt x="19133" y="19044"/>
                  </a:lnTo>
                  <a:lnTo>
                    <a:pt x="17772" y="19659"/>
                  </a:lnTo>
                  <a:lnTo>
                    <a:pt x="13165" y="21370"/>
                  </a:lnTo>
                  <a:lnTo>
                    <a:pt x="11805" y="21940"/>
                  </a:lnTo>
                  <a:lnTo>
                    <a:pt x="11278" y="21853"/>
                  </a:lnTo>
                  <a:lnTo>
                    <a:pt x="10093" y="21370"/>
                  </a:lnTo>
                  <a:lnTo>
                    <a:pt x="8075" y="20492"/>
                  </a:lnTo>
                  <a:lnTo>
                    <a:pt x="5661" y="19439"/>
                  </a:lnTo>
                  <a:lnTo>
                    <a:pt x="878" y="17377"/>
                  </a:lnTo>
                  <a:lnTo>
                    <a:pt x="483" y="16543"/>
                  </a:lnTo>
                  <a:lnTo>
                    <a:pt x="396" y="16236"/>
                  </a:lnTo>
                  <a:lnTo>
                    <a:pt x="352" y="15885"/>
                  </a:lnTo>
                  <a:lnTo>
                    <a:pt x="352" y="15534"/>
                  </a:lnTo>
                  <a:lnTo>
                    <a:pt x="396" y="15183"/>
                  </a:lnTo>
                  <a:lnTo>
                    <a:pt x="440" y="14832"/>
                  </a:lnTo>
                  <a:lnTo>
                    <a:pt x="571" y="14481"/>
                  </a:lnTo>
                  <a:lnTo>
                    <a:pt x="834" y="13822"/>
                  </a:lnTo>
                  <a:lnTo>
                    <a:pt x="1186" y="13120"/>
                  </a:lnTo>
                  <a:lnTo>
                    <a:pt x="1580" y="12462"/>
                  </a:lnTo>
                  <a:lnTo>
                    <a:pt x="2458" y="11190"/>
                  </a:lnTo>
                  <a:lnTo>
                    <a:pt x="3116" y="10312"/>
                  </a:lnTo>
                  <a:lnTo>
                    <a:pt x="3380" y="9873"/>
                  </a:lnTo>
                  <a:lnTo>
                    <a:pt x="3643" y="9434"/>
                  </a:lnTo>
                  <a:lnTo>
                    <a:pt x="4915" y="6889"/>
                  </a:lnTo>
                  <a:lnTo>
                    <a:pt x="4915" y="6846"/>
                  </a:lnTo>
                  <a:lnTo>
                    <a:pt x="5617" y="4388"/>
                  </a:lnTo>
                  <a:lnTo>
                    <a:pt x="6144" y="2326"/>
                  </a:lnTo>
                  <a:lnTo>
                    <a:pt x="6890" y="1492"/>
                  </a:lnTo>
                  <a:lnTo>
                    <a:pt x="8382" y="966"/>
                  </a:lnTo>
                  <a:lnTo>
                    <a:pt x="8470" y="922"/>
                  </a:lnTo>
                  <a:lnTo>
                    <a:pt x="8909" y="351"/>
                  </a:lnTo>
                  <a:close/>
                  <a:moveTo>
                    <a:pt x="8865" y="0"/>
                  </a:moveTo>
                  <a:lnTo>
                    <a:pt x="8777" y="44"/>
                  </a:lnTo>
                  <a:lnTo>
                    <a:pt x="8733" y="88"/>
                  </a:lnTo>
                  <a:lnTo>
                    <a:pt x="8206" y="658"/>
                  </a:lnTo>
                  <a:lnTo>
                    <a:pt x="6758" y="1185"/>
                  </a:lnTo>
                  <a:lnTo>
                    <a:pt x="6671" y="1229"/>
                  </a:lnTo>
                  <a:lnTo>
                    <a:pt x="5837" y="2150"/>
                  </a:lnTo>
                  <a:lnTo>
                    <a:pt x="5793" y="2194"/>
                  </a:lnTo>
                  <a:lnTo>
                    <a:pt x="5310" y="4300"/>
                  </a:lnTo>
                  <a:lnTo>
                    <a:pt x="4608" y="6758"/>
                  </a:lnTo>
                  <a:lnTo>
                    <a:pt x="3336" y="9303"/>
                  </a:lnTo>
                  <a:lnTo>
                    <a:pt x="3072" y="9698"/>
                  </a:lnTo>
                  <a:lnTo>
                    <a:pt x="2809" y="10093"/>
                  </a:lnTo>
                  <a:lnTo>
                    <a:pt x="2195" y="11014"/>
                  </a:lnTo>
                  <a:lnTo>
                    <a:pt x="1712" y="11672"/>
                  </a:lnTo>
                  <a:lnTo>
                    <a:pt x="1229" y="12331"/>
                  </a:lnTo>
                  <a:lnTo>
                    <a:pt x="834" y="13033"/>
                  </a:lnTo>
                  <a:lnTo>
                    <a:pt x="483" y="13735"/>
                  </a:lnTo>
                  <a:lnTo>
                    <a:pt x="176" y="14437"/>
                  </a:lnTo>
                  <a:lnTo>
                    <a:pt x="89" y="14832"/>
                  </a:lnTo>
                  <a:lnTo>
                    <a:pt x="45" y="15183"/>
                  </a:lnTo>
                  <a:lnTo>
                    <a:pt x="1" y="15534"/>
                  </a:lnTo>
                  <a:lnTo>
                    <a:pt x="1" y="15929"/>
                  </a:lnTo>
                  <a:lnTo>
                    <a:pt x="89" y="16280"/>
                  </a:lnTo>
                  <a:lnTo>
                    <a:pt x="176" y="16675"/>
                  </a:lnTo>
                  <a:lnTo>
                    <a:pt x="176" y="16719"/>
                  </a:lnTo>
                  <a:lnTo>
                    <a:pt x="615" y="17596"/>
                  </a:lnTo>
                  <a:lnTo>
                    <a:pt x="703" y="17684"/>
                  </a:lnTo>
                  <a:lnTo>
                    <a:pt x="5530" y="19746"/>
                  </a:lnTo>
                  <a:lnTo>
                    <a:pt x="7899" y="20843"/>
                  </a:lnTo>
                  <a:lnTo>
                    <a:pt x="9962" y="21721"/>
                  </a:lnTo>
                  <a:lnTo>
                    <a:pt x="11190" y="22160"/>
                  </a:lnTo>
                  <a:lnTo>
                    <a:pt x="11190" y="22204"/>
                  </a:lnTo>
                  <a:lnTo>
                    <a:pt x="11805" y="22291"/>
                  </a:lnTo>
                  <a:lnTo>
                    <a:pt x="11892" y="22291"/>
                  </a:lnTo>
                  <a:lnTo>
                    <a:pt x="13297" y="21721"/>
                  </a:lnTo>
                  <a:lnTo>
                    <a:pt x="17904" y="20010"/>
                  </a:lnTo>
                  <a:lnTo>
                    <a:pt x="19308" y="19351"/>
                  </a:lnTo>
                  <a:lnTo>
                    <a:pt x="19835" y="19000"/>
                  </a:lnTo>
                  <a:lnTo>
                    <a:pt x="23960" y="17377"/>
                  </a:lnTo>
                  <a:lnTo>
                    <a:pt x="25057" y="17245"/>
                  </a:lnTo>
                  <a:lnTo>
                    <a:pt x="25100" y="17201"/>
                  </a:lnTo>
                  <a:lnTo>
                    <a:pt x="25627" y="16938"/>
                  </a:lnTo>
                  <a:lnTo>
                    <a:pt x="25671" y="16850"/>
                  </a:lnTo>
                  <a:lnTo>
                    <a:pt x="25890" y="16499"/>
                  </a:lnTo>
                  <a:lnTo>
                    <a:pt x="25934" y="16411"/>
                  </a:lnTo>
                  <a:lnTo>
                    <a:pt x="26022" y="15622"/>
                  </a:lnTo>
                  <a:lnTo>
                    <a:pt x="26022" y="15490"/>
                  </a:lnTo>
                  <a:lnTo>
                    <a:pt x="25846" y="15183"/>
                  </a:lnTo>
                  <a:lnTo>
                    <a:pt x="25803" y="15139"/>
                  </a:lnTo>
                  <a:lnTo>
                    <a:pt x="25539" y="14919"/>
                  </a:lnTo>
                  <a:lnTo>
                    <a:pt x="25451" y="14876"/>
                  </a:lnTo>
                  <a:lnTo>
                    <a:pt x="21985" y="14261"/>
                  </a:lnTo>
                  <a:lnTo>
                    <a:pt x="20844" y="14217"/>
                  </a:lnTo>
                  <a:lnTo>
                    <a:pt x="19528" y="13866"/>
                  </a:lnTo>
                  <a:lnTo>
                    <a:pt x="19264" y="13603"/>
                  </a:lnTo>
                  <a:lnTo>
                    <a:pt x="18782" y="10882"/>
                  </a:lnTo>
                  <a:lnTo>
                    <a:pt x="18299" y="8250"/>
                  </a:lnTo>
                  <a:lnTo>
                    <a:pt x="18255" y="8162"/>
                  </a:lnTo>
                  <a:lnTo>
                    <a:pt x="17334" y="6319"/>
                  </a:lnTo>
                  <a:lnTo>
                    <a:pt x="16324" y="4651"/>
                  </a:lnTo>
                  <a:lnTo>
                    <a:pt x="16280" y="4651"/>
                  </a:lnTo>
                  <a:lnTo>
                    <a:pt x="15052" y="3291"/>
                  </a:lnTo>
                  <a:lnTo>
                    <a:pt x="13165" y="1975"/>
                  </a:lnTo>
                  <a:lnTo>
                    <a:pt x="11015" y="307"/>
                  </a:lnTo>
                  <a:lnTo>
                    <a:pt x="10971" y="263"/>
                  </a:lnTo>
                  <a:lnTo>
                    <a:pt x="10357" y="44"/>
                  </a:lnTo>
                  <a:lnTo>
                    <a:pt x="10269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9" name="Google Shape;1349;p54"/>
            <p:cNvSpPr/>
            <p:nvPr/>
          </p:nvSpPr>
          <p:spPr>
            <a:xfrm>
              <a:off x="5262425" y="3874975"/>
              <a:ext cx="889700" cy="781075"/>
            </a:xfrm>
            <a:custGeom>
              <a:avLst/>
              <a:gdLst/>
              <a:ahLst/>
              <a:cxnLst/>
              <a:rect l="l" t="t" r="r" b="b"/>
              <a:pathLst>
                <a:path w="35588" h="31243" extrusionOk="0">
                  <a:moveTo>
                    <a:pt x="16807" y="351"/>
                  </a:moveTo>
                  <a:lnTo>
                    <a:pt x="17070" y="658"/>
                  </a:lnTo>
                  <a:lnTo>
                    <a:pt x="17509" y="1404"/>
                  </a:lnTo>
                  <a:lnTo>
                    <a:pt x="18431" y="3467"/>
                  </a:lnTo>
                  <a:lnTo>
                    <a:pt x="18475" y="3554"/>
                  </a:lnTo>
                  <a:lnTo>
                    <a:pt x="19879" y="4344"/>
                  </a:lnTo>
                  <a:lnTo>
                    <a:pt x="21766" y="5968"/>
                  </a:lnTo>
                  <a:lnTo>
                    <a:pt x="23784" y="7811"/>
                  </a:lnTo>
                  <a:lnTo>
                    <a:pt x="25627" y="10092"/>
                  </a:lnTo>
                  <a:lnTo>
                    <a:pt x="27689" y="13427"/>
                  </a:lnTo>
                  <a:lnTo>
                    <a:pt x="28128" y="15490"/>
                  </a:lnTo>
                  <a:lnTo>
                    <a:pt x="28567" y="18298"/>
                  </a:lnTo>
                  <a:lnTo>
                    <a:pt x="28918" y="19746"/>
                  </a:lnTo>
                  <a:lnTo>
                    <a:pt x="28962" y="19834"/>
                  </a:lnTo>
                  <a:lnTo>
                    <a:pt x="29489" y="20273"/>
                  </a:lnTo>
                  <a:lnTo>
                    <a:pt x="29576" y="20317"/>
                  </a:lnTo>
                  <a:lnTo>
                    <a:pt x="30761" y="20536"/>
                  </a:lnTo>
                  <a:lnTo>
                    <a:pt x="32955" y="20931"/>
                  </a:lnTo>
                  <a:lnTo>
                    <a:pt x="35237" y="21852"/>
                  </a:lnTo>
                  <a:lnTo>
                    <a:pt x="35193" y="21940"/>
                  </a:lnTo>
                  <a:lnTo>
                    <a:pt x="34842" y="22511"/>
                  </a:lnTo>
                  <a:lnTo>
                    <a:pt x="34272" y="24046"/>
                  </a:lnTo>
                  <a:lnTo>
                    <a:pt x="33877" y="24661"/>
                  </a:lnTo>
                  <a:lnTo>
                    <a:pt x="33350" y="25012"/>
                  </a:lnTo>
                  <a:lnTo>
                    <a:pt x="31024" y="25319"/>
                  </a:lnTo>
                  <a:lnTo>
                    <a:pt x="30980" y="25319"/>
                  </a:lnTo>
                  <a:lnTo>
                    <a:pt x="28172" y="26372"/>
                  </a:lnTo>
                  <a:lnTo>
                    <a:pt x="28128" y="26372"/>
                  </a:lnTo>
                  <a:lnTo>
                    <a:pt x="26636" y="27557"/>
                  </a:lnTo>
                  <a:lnTo>
                    <a:pt x="24223" y="28654"/>
                  </a:lnTo>
                  <a:lnTo>
                    <a:pt x="21941" y="29575"/>
                  </a:lnTo>
                  <a:lnTo>
                    <a:pt x="20361" y="30234"/>
                  </a:lnTo>
                  <a:lnTo>
                    <a:pt x="19220" y="30716"/>
                  </a:lnTo>
                  <a:lnTo>
                    <a:pt x="18826" y="30848"/>
                  </a:lnTo>
                  <a:lnTo>
                    <a:pt x="18475" y="30892"/>
                  </a:lnTo>
                  <a:lnTo>
                    <a:pt x="18167" y="30848"/>
                  </a:lnTo>
                  <a:lnTo>
                    <a:pt x="17816" y="30760"/>
                  </a:lnTo>
                  <a:lnTo>
                    <a:pt x="17421" y="30628"/>
                  </a:lnTo>
                  <a:lnTo>
                    <a:pt x="16895" y="30409"/>
                  </a:lnTo>
                  <a:lnTo>
                    <a:pt x="16105" y="30058"/>
                  </a:lnTo>
                  <a:lnTo>
                    <a:pt x="15096" y="29619"/>
                  </a:lnTo>
                  <a:lnTo>
                    <a:pt x="13779" y="29137"/>
                  </a:lnTo>
                  <a:lnTo>
                    <a:pt x="12068" y="28566"/>
                  </a:lnTo>
                  <a:lnTo>
                    <a:pt x="9303" y="27952"/>
                  </a:lnTo>
                  <a:lnTo>
                    <a:pt x="9303" y="27908"/>
                  </a:lnTo>
                  <a:lnTo>
                    <a:pt x="9260" y="27952"/>
                  </a:lnTo>
                  <a:lnTo>
                    <a:pt x="7592" y="28303"/>
                  </a:lnTo>
                  <a:lnTo>
                    <a:pt x="5749" y="28171"/>
                  </a:lnTo>
                  <a:lnTo>
                    <a:pt x="5705" y="28171"/>
                  </a:lnTo>
                  <a:lnTo>
                    <a:pt x="4477" y="28347"/>
                  </a:lnTo>
                  <a:lnTo>
                    <a:pt x="4433" y="28347"/>
                  </a:lnTo>
                  <a:lnTo>
                    <a:pt x="966" y="29531"/>
                  </a:lnTo>
                  <a:lnTo>
                    <a:pt x="747" y="29400"/>
                  </a:lnTo>
                  <a:lnTo>
                    <a:pt x="352" y="28610"/>
                  </a:lnTo>
                  <a:lnTo>
                    <a:pt x="396" y="27952"/>
                  </a:lnTo>
                  <a:lnTo>
                    <a:pt x="615" y="26855"/>
                  </a:lnTo>
                  <a:lnTo>
                    <a:pt x="1405" y="25538"/>
                  </a:lnTo>
                  <a:lnTo>
                    <a:pt x="2151" y="24836"/>
                  </a:lnTo>
                  <a:lnTo>
                    <a:pt x="4038" y="24222"/>
                  </a:lnTo>
                  <a:lnTo>
                    <a:pt x="5530" y="24924"/>
                  </a:lnTo>
                  <a:lnTo>
                    <a:pt x="5661" y="24924"/>
                  </a:lnTo>
                  <a:lnTo>
                    <a:pt x="6144" y="24792"/>
                  </a:lnTo>
                  <a:lnTo>
                    <a:pt x="6188" y="24749"/>
                  </a:lnTo>
                  <a:lnTo>
                    <a:pt x="6583" y="24485"/>
                  </a:lnTo>
                  <a:lnTo>
                    <a:pt x="6627" y="24441"/>
                  </a:lnTo>
                  <a:lnTo>
                    <a:pt x="6890" y="24003"/>
                  </a:lnTo>
                  <a:lnTo>
                    <a:pt x="6890" y="23915"/>
                  </a:lnTo>
                  <a:lnTo>
                    <a:pt x="6846" y="23037"/>
                  </a:lnTo>
                  <a:lnTo>
                    <a:pt x="6715" y="22291"/>
                  </a:lnTo>
                  <a:lnTo>
                    <a:pt x="6846" y="21501"/>
                  </a:lnTo>
                  <a:lnTo>
                    <a:pt x="7855" y="19132"/>
                  </a:lnTo>
                  <a:lnTo>
                    <a:pt x="10269" y="15621"/>
                  </a:lnTo>
                  <a:lnTo>
                    <a:pt x="10269" y="15578"/>
                  </a:lnTo>
                  <a:lnTo>
                    <a:pt x="11278" y="13735"/>
                  </a:lnTo>
                  <a:lnTo>
                    <a:pt x="11278" y="13647"/>
                  </a:lnTo>
                  <a:lnTo>
                    <a:pt x="11278" y="12813"/>
                  </a:lnTo>
                  <a:lnTo>
                    <a:pt x="12156" y="8995"/>
                  </a:lnTo>
                  <a:lnTo>
                    <a:pt x="12375" y="8469"/>
                  </a:lnTo>
                  <a:lnTo>
                    <a:pt x="13253" y="7547"/>
                  </a:lnTo>
                  <a:lnTo>
                    <a:pt x="14569" y="6670"/>
                  </a:lnTo>
                  <a:lnTo>
                    <a:pt x="15447" y="6319"/>
                  </a:lnTo>
                  <a:lnTo>
                    <a:pt x="15491" y="6275"/>
                  </a:lnTo>
                  <a:lnTo>
                    <a:pt x="15535" y="6187"/>
                  </a:lnTo>
                  <a:lnTo>
                    <a:pt x="15622" y="5880"/>
                  </a:lnTo>
                  <a:lnTo>
                    <a:pt x="15622" y="5836"/>
                  </a:lnTo>
                  <a:lnTo>
                    <a:pt x="15447" y="3598"/>
                  </a:lnTo>
                  <a:lnTo>
                    <a:pt x="15535" y="1843"/>
                  </a:lnTo>
                  <a:lnTo>
                    <a:pt x="15842" y="965"/>
                  </a:lnTo>
                  <a:lnTo>
                    <a:pt x="16456" y="395"/>
                  </a:lnTo>
                  <a:lnTo>
                    <a:pt x="16807" y="351"/>
                  </a:lnTo>
                  <a:close/>
                  <a:moveTo>
                    <a:pt x="16851" y="0"/>
                  </a:moveTo>
                  <a:lnTo>
                    <a:pt x="16368" y="88"/>
                  </a:lnTo>
                  <a:lnTo>
                    <a:pt x="16281" y="132"/>
                  </a:lnTo>
                  <a:lnTo>
                    <a:pt x="15578" y="746"/>
                  </a:lnTo>
                  <a:lnTo>
                    <a:pt x="15535" y="790"/>
                  </a:lnTo>
                  <a:lnTo>
                    <a:pt x="15183" y="1755"/>
                  </a:lnTo>
                  <a:lnTo>
                    <a:pt x="15183" y="1799"/>
                  </a:lnTo>
                  <a:lnTo>
                    <a:pt x="15096" y="3554"/>
                  </a:lnTo>
                  <a:lnTo>
                    <a:pt x="15096" y="3598"/>
                  </a:lnTo>
                  <a:lnTo>
                    <a:pt x="15271" y="5836"/>
                  </a:lnTo>
                  <a:lnTo>
                    <a:pt x="15227" y="6012"/>
                  </a:lnTo>
                  <a:lnTo>
                    <a:pt x="14438" y="6363"/>
                  </a:lnTo>
                  <a:lnTo>
                    <a:pt x="14394" y="6363"/>
                  </a:lnTo>
                  <a:lnTo>
                    <a:pt x="13033" y="7240"/>
                  </a:lnTo>
                  <a:lnTo>
                    <a:pt x="12989" y="7284"/>
                  </a:lnTo>
                  <a:lnTo>
                    <a:pt x="12112" y="8250"/>
                  </a:lnTo>
                  <a:lnTo>
                    <a:pt x="12068" y="8293"/>
                  </a:lnTo>
                  <a:lnTo>
                    <a:pt x="11849" y="8864"/>
                  </a:lnTo>
                  <a:lnTo>
                    <a:pt x="11805" y="8864"/>
                  </a:lnTo>
                  <a:lnTo>
                    <a:pt x="10971" y="12769"/>
                  </a:lnTo>
                  <a:lnTo>
                    <a:pt x="10927" y="12769"/>
                  </a:lnTo>
                  <a:lnTo>
                    <a:pt x="10927" y="13603"/>
                  </a:lnTo>
                  <a:lnTo>
                    <a:pt x="9962" y="15402"/>
                  </a:lnTo>
                  <a:lnTo>
                    <a:pt x="7548" y="18956"/>
                  </a:lnTo>
                  <a:lnTo>
                    <a:pt x="6539" y="21370"/>
                  </a:lnTo>
                  <a:lnTo>
                    <a:pt x="6495" y="21414"/>
                  </a:lnTo>
                  <a:lnTo>
                    <a:pt x="6364" y="22291"/>
                  </a:lnTo>
                  <a:lnTo>
                    <a:pt x="6364" y="22335"/>
                  </a:lnTo>
                  <a:lnTo>
                    <a:pt x="6495" y="23081"/>
                  </a:lnTo>
                  <a:lnTo>
                    <a:pt x="6539" y="23871"/>
                  </a:lnTo>
                  <a:lnTo>
                    <a:pt x="6320" y="24222"/>
                  </a:lnTo>
                  <a:lnTo>
                    <a:pt x="6012" y="24441"/>
                  </a:lnTo>
                  <a:lnTo>
                    <a:pt x="5618" y="24573"/>
                  </a:lnTo>
                  <a:lnTo>
                    <a:pt x="4126" y="23871"/>
                  </a:lnTo>
                  <a:lnTo>
                    <a:pt x="3994" y="23871"/>
                  </a:lnTo>
                  <a:lnTo>
                    <a:pt x="1975" y="24485"/>
                  </a:lnTo>
                  <a:lnTo>
                    <a:pt x="1932" y="24529"/>
                  </a:lnTo>
                  <a:lnTo>
                    <a:pt x="1142" y="25319"/>
                  </a:lnTo>
                  <a:lnTo>
                    <a:pt x="1142" y="25363"/>
                  </a:lnTo>
                  <a:lnTo>
                    <a:pt x="308" y="26723"/>
                  </a:lnTo>
                  <a:lnTo>
                    <a:pt x="308" y="26767"/>
                  </a:lnTo>
                  <a:lnTo>
                    <a:pt x="45" y="27908"/>
                  </a:lnTo>
                  <a:lnTo>
                    <a:pt x="1" y="28610"/>
                  </a:lnTo>
                  <a:lnTo>
                    <a:pt x="45" y="28698"/>
                  </a:lnTo>
                  <a:lnTo>
                    <a:pt x="484" y="29619"/>
                  </a:lnTo>
                  <a:lnTo>
                    <a:pt x="527" y="29663"/>
                  </a:lnTo>
                  <a:lnTo>
                    <a:pt x="835" y="29839"/>
                  </a:lnTo>
                  <a:lnTo>
                    <a:pt x="922" y="29883"/>
                  </a:lnTo>
                  <a:lnTo>
                    <a:pt x="1010" y="29883"/>
                  </a:lnTo>
                  <a:lnTo>
                    <a:pt x="4564" y="28654"/>
                  </a:lnTo>
                  <a:lnTo>
                    <a:pt x="5705" y="28522"/>
                  </a:lnTo>
                  <a:lnTo>
                    <a:pt x="7592" y="28654"/>
                  </a:lnTo>
                  <a:lnTo>
                    <a:pt x="7636" y="28654"/>
                  </a:lnTo>
                  <a:lnTo>
                    <a:pt x="9303" y="28303"/>
                  </a:lnTo>
                  <a:lnTo>
                    <a:pt x="11980" y="28917"/>
                  </a:lnTo>
                  <a:lnTo>
                    <a:pt x="13648" y="29488"/>
                  </a:lnTo>
                  <a:lnTo>
                    <a:pt x="14964" y="29970"/>
                  </a:lnTo>
                  <a:lnTo>
                    <a:pt x="15973" y="30365"/>
                  </a:lnTo>
                  <a:lnTo>
                    <a:pt x="16763" y="30716"/>
                  </a:lnTo>
                  <a:lnTo>
                    <a:pt x="17685" y="31111"/>
                  </a:lnTo>
                  <a:lnTo>
                    <a:pt x="18080" y="31199"/>
                  </a:lnTo>
                  <a:lnTo>
                    <a:pt x="18387" y="31243"/>
                  </a:lnTo>
                  <a:lnTo>
                    <a:pt x="18782" y="31199"/>
                  </a:lnTo>
                  <a:lnTo>
                    <a:pt x="19220" y="31067"/>
                  </a:lnTo>
                  <a:lnTo>
                    <a:pt x="19791" y="30848"/>
                  </a:lnTo>
                  <a:lnTo>
                    <a:pt x="20493" y="30541"/>
                  </a:lnTo>
                  <a:lnTo>
                    <a:pt x="22073" y="29883"/>
                  </a:lnTo>
                  <a:lnTo>
                    <a:pt x="24355" y="29005"/>
                  </a:lnTo>
                  <a:lnTo>
                    <a:pt x="26812" y="27864"/>
                  </a:lnTo>
                  <a:lnTo>
                    <a:pt x="26856" y="27820"/>
                  </a:lnTo>
                  <a:lnTo>
                    <a:pt x="28348" y="26679"/>
                  </a:lnTo>
                  <a:lnTo>
                    <a:pt x="31112" y="25670"/>
                  </a:lnTo>
                  <a:lnTo>
                    <a:pt x="33438" y="25363"/>
                  </a:lnTo>
                  <a:lnTo>
                    <a:pt x="33526" y="25363"/>
                  </a:lnTo>
                  <a:lnTo>
                    <a:pt x="34096" y="24968"/>
                  </a:lnTo>
                  <a:lnTo>
                    <a:pt x="34140" y="24924"/>
                  </a:lnTo>
                  <a:lnTo>
                    <a:pt x="34579" y="24222"/>
                  </a:lnTo>
                  <a:lnTo>
                    <a:pt x="34623" y="24178"/>
                  </a:lnTo>
                  <a:lnTo>
                    <a:pt x="35149" y="22686"/>
                  </a:lnTo>
                  <a:lnTo>
                    <a:pt x="35500" y="22072"/>
                  </a:lnTo>
                  <a:lnTo>
                    <a:pt x="35500" y="22028"/>
                  </a:lnTo>
                  <a:lnTo>
                    <a:pt x="35588" y="21765"/>
                  </a:lnTo>
                  <a:lnTo>
                    <a:pt x="35588" y="21677"/>
                  </a:lnTo>
                  <a:lnTo>
                    <a:pt x="35500" y="21589"/>
                  </a:lnTo>
                  <a:lnTo>
                    <a:pt x="33087" y="20580"/>
                  </a:lnTo>
                  <a:lnTo>
                    <a:pt x="33043" y="20580"/>
                  </a:lnTo>
                  <a:lnTo>
                    <a:pt x="30849" y="20185"/>
                  </a:lnTo>
                  <a:lnTo>
                    <a:pt x="29664" y="20009"/>
                  </a:lnTo>
                  <a:lnTo>
                    <a:pt x="29225" y="19615"/>
                  </a:lnTo>
                  <a:lnTo>
                    <a:pt x="28918" y="18254"/>
                  </a:lnTo>
                  <a:lnTo>
                    <a:pt x="28479" y="15446"/>
                  </a:lnTo>
                  <a:lnTo>
                    <a:pt x="28040" y="13340"/>
                  </a:lnTo>
                  <a:lnTo>
                    <a:pt x="28040" y="13252"/>
                  </a:lnTo>
                  <a:lnTo>
                    <a:pt x="25934" y="9917"/>
                  </a:lnTo>
                  <a:lnTo>
                    <a:pt x="24091" y="7547"/>
                  </a:lnTo>
                  <a:lnTo>
                    <a:pt x="24047" y="7547"/>
                  </a:lnTo>
                  <a:lnTo>
                    <a:pt x="21985" y="5704"/>
                  </a:lnTo>
                  <a:lnTo>
                    <a:pt x="20098" y="4081"/>
                  </a:lnTo>
                  <a:lnTo>
                    <a:pt x="20054" y="4081"/>
                  </a:lnTo>
                  <a:lnTo>
                    <a:pt x="18738" y="3247"/>
                  </a:lnTo>
                  <a:lnTo>
                    <a:pt x="17816" y="1273"/>
                  </a:lnTo>
                  <a:lnTo>
                    <a:pt x="17378" y="439"/>
                  </a:lnTo>
                  <a:lnTo>
                    <a:pt x="17334" y="439"/>
                  </a:lnTo>
                  <a:lnTo>
                    <a:pt x="16983" y="44"/>
                  </a:lnTo>
                  <a:lnTo>
                    <a:pt x="16939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0" name="Google Shape;1350;p54"/>
            <p:cNvSpPr/>
            <p:nvPr/>
          </p:nvSpPr>
          <p:spPr>
            <a:xfrm>
              <a:off x="6038025" y="3987950"/>
              <a:ext cx="388375" cy="286350"/>
            </a:xfrm>
            <a:custGeom>
              <a:avLst/>
              <a:gdLst/>
              <a:ahLst/>
              <a:cxnLst/>
              <a:rect l="l" t="t" r="r" b="b"/>
              <a:pathLst>
                <a:path w="15535" h="11454" extrusionOk="0">
                  <a:moveTo>
                    <a:pt x="2545" y="352"/>
                  </a:moveTo>
                  <a:lnTo>
                    <a:pt x="5134" y="527"/>
                  </a:lnTo>
                  <a:lnTo>
                    <a:pt x="7504" y="1010"/>
                  </a:lnTo>
                  <a:lnTo>
                    <a:pt x="9786" y="1317"/>
                  </a:lnTo>
                  <a:lnTo>
                    <a:pt x="9830" y="1317"/>
                  </a:lnTo>
                  <a:lnTo>
                    <a:pt x="11760" y="1010"/>
                  </a:lnTo>
                  <a:lnTo>
                    <a:pt x="12813" y="1142"/>
                  </a:lnTo>
                  <a:lnTo>
                    <a:pt x="14130" y="1800"/>
                  </a:lnTo>
                  <a:lnTo>
                    <a:pt x="14569" y="2195"/>
                  </a:lnTo>
                  <a:lnTo>
                    <a:pt x="15139" y="3906"/>
                  </a:lnTo>
                  <a:lnTo>
                    <a:pt x="15183" y="4345"/>
                  </a:lnTo>
                  <a:lnTo>
                    <a:pt x="14481" y="5486"/>
                  </a:lnTo>
                  <a:lnTo>
                    <a:pt x="12857" y="7504"/>
                  </a:lnTo>
                  <a:lnTo>
                    <a:pt x="11936" y="8952"/>
                  </a:lnTo>
                  <a:lnTo>
                    <a:pt x="10356" y="10005"/>
                  </a:lnTo>
                  <a:lnTo>
                    <a:pt x="7855" y="11015"/>
                  </a:lnTo>
                  <a:lnTo>
                    <a:pt x="6758" y="11102"/>
                  </a:lnTo>
                  <a:lnTo>
                    <a:pt x="5924" y="11059"/>
                  </a:lnTo>
                  <a:lnTo>
                    <a:pt x="4520" y="10313"/>
                  </a:lnTo>
                  <a:lnTo>
                    <a:pt x="3072" y="9303"/>
                  </a:lnTo>
                  <a:lnTo>
                    <a:pt x="2721" y="8865"/>
                  </a:lnTo>
                  <a:lnTo>
                    <a:pt x="2326" y="6802"/>
                  </a:lnTo>
                  <a:lnTo>
                    <a:pt x="2282" y="6714"/>
                  </a:lnTo>
                  <a:lnTo>
                    <a:pt x="527" y="4082"/>
                  </a:lnTo>
                  <a:lnTo>
                    <a:pt x="351" y="3160"/>
                  </a:lnTo>
                  <a:lnTo>
                    <a:pt x="834" y="2063"/>
                  </a:lnTo>
                  <a:lnTo>
                    <a:pt x="1580" y="922"/>
                  </a:lnTo>
                  <a:lnTo>
                    <a:pt x="2019" y="527"/>
                  </a:lnTo>
                  <a:lnTo>
                    <a:pt x="2545" y="352"/>
                  </a:lnTo>
                  <a:close/>
                  <a:moveTo>
                    <a:pt x="2545" y="1"/>
                  </a:moveTo>
                  <a:lnTo>
                    <a:pt x="2458" y="45"/>
                  </a:lnTo>
                  <a:lnTo>
                    <a:pt x="1887" y="220"/>
                  </a:lnTo>
                  <a:lnTo>
                    <a:pt x="1843" y="264"/>
                  </a:lnTo>
                  <a:lnTo>
                    <a:pt x="1317" y="659"/>
                  </a:lnTo>
                  <a:lnTo>
                    <a:pt x="1273" y="703"/>
                  </a:lnTo>
                  <a:lnTo>
                    <a:pt x="527" y="1888"/>
                  </a:lnTo>
                  <a:lnTo>
                    <a:pt x="527" y="1931"/>
                  </a:lnTo>
                  <a:lnTo>
                    <a:pt x="44" y="3072"/>
                  </a:lnTo>
                  <a:lnTo>
                    <a:pt x="0" y="3204"/>
                  </a:lnTo>
                  <a:lnTo>
                    <a:pt x="176" y="4169"/>
                  </a:lnTo>
                  <a:lnTo>
                    <a:pt x="220" y="4257"/>
                  </a:lnTo>
                  <a:lnTo>
                    <a:pt x="1975" y="6890"/>
                  </a:lnTo>
                  <a:lnTo>
                    <a:pt x="2414" y="8952"/>
                  </a:lnTo>
                  <a:lnTo>
                    <a:pt x="2458" y="9040"/>
                  </a:lnTo>
                  <a:lnTo>
                    <a:pt x="2809" y="9523"/>
                  </a:lnTo>
                  <a:lnTo>
                    <a:pt x="2853" y="9567"/>
                  </a:lnTo>
                  <a:lnTo>
                    <a:pt x="4345" y="10620"/>
                  </a:lnTo>
                  <a:lnTo>
                    <a:pt x="5793" y="11366"/>
                  </a:lnTo>
                  <a:lnTo>
                    <a:pt x="5880" y="11410"/>
                  </a:lnTo>
                  <a:lnTo>
                    <a:pt x="6758" y="11453"/>
                  </a:lnTo>
                  <a:lnTo>
                    <a:pt x="7943" y="11322"/>
                  </a:lnTo>
                  <a:lnTo>
                    <a:pt x="7987" y="11322"/>
                  </a:lnTo>
                  <a:lnTo>
                    <a:pt x="10488" y="10313"/>
                  </a:lnTo>
                  <a:lnTo>
                    <a:pt x="10532" y="10313"/>
                  </a:lnTo>
                  <a:lnTo>
                    <a:pt x="12155" y="9216"/>
                  </a:lnTo>
                  <a:lnTo>
                    <a:pt x="12199" y="9172"/>
                  </a:lnTo>
                  <a:lnTo>
                    <a:pt x="13165" y="7724"/>
                  </a:lnTo>
                  <a:lnTo>
                    <a:pt x="14788" y="5705"/>
                  </a:lnTo>
                  <a:lnTo>
                    <a:pt x="15490" y="4476"/>
                  </a:lnTo>
                  <a:lnTo>
                    <a:pt x="15534" y="4389"/>
                  </a:lnTo>
                  <a:lnTo>
                    <a:pt x="15490" y="3862"/>
                  </a:lnTo>
                  <a:lnTo>
                    <a:pt x="15490" y="3818"/>
                  </a:lnTo>
                  <a:lnTo>
                    <a:pt x="14876" y="2063"/>
                  </a:lnTo>
                  <a:lnTo>
                    <a:pt x="14832" y="1975"/>
                  </a:lnTo>
                  <a:lnTo>
                    <a:pt x="14393" y="1536"/>
                  </a:lnTo>
                  <a:lnTo>
                    <a:pt x="14349" y="1493"/>
                  </a:lnTo>
                  <a:lnTo>
                    <a:pt x="12945" y="834"/>
                  </a:lnTo>
                  <a:lnTo>
                    <a:pt x="12901" y="791"/>
                  </a:lnTo>
                  <a:lnTo>
                    <a:pt x="11804" y="659"/>
                  </a:lnTo>
                  <a:lnTo>
                    <a:pt x="11760" y="659"/>
                  </a:lnTo>
                  <a:lnTo>
                    <a:pt x="9830" y="966"/>
                  </a:lnTo>
                  <a:lnTo>
                    <a:pt x="7548" y="659"/>
                  </a:lnTo>
                  <a:lnTo>
                    <a:pt x="5178" y="176"/>
                  </a:lnTo>
                  <a:lnTo>
                    <a:pt x="254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1" name="Google Shape;1351;p54"/>
            <p:cNvSpPr/>
            <p:nvPr/>
          </p:nvSpPr>
          <p:spPr>
            <a:xfrm>
              <a:off x="6096175" y="1773100"/>
              <a:ext cx="942350" cy="1522675"/>
            </a:xfrm>
            <a:custGeom>
              <a:avLst/>
              <a:gdLst/>
              <a:ahLst/>
              <a:cxnLst/>
              <a:rect l="l" t="t" r="r" b="b"/>
              <a:pathLst>
                <a:path w="37694" h="60907" extrusionOk="0">
                  <a:moveTo>
                    <a:pt x="35982" y="0"/>
                  </a:moveTo>
                  <a:lnTo>
                    <a:pt x="35938" y="44"/>
                  </a:lnTo>
                  <a:lnTo>
                    <a:pt x="35894" y="88"/>
                  </a:lnTo>
                  <a:lnTo>
                    <a:pt x="35894" y="176"/>
                  </a:lnTo>
                  <a:lnTo>
                    <a:pt x="35894" y="220"/>
                  </a:lnTo>
                  <a:lnTo>
                    <a:pt x="35938" y="307"/>
                  </a:lnTo>
                  <a:lnTo>
                    <a:pt x="36070" y="395"/>
                  </a:lnTo>
                  <a:lnTo>
                    <a:pt x="37079" y="1975"/>
                  </a:lnTo>
                  <a:lnTo>
                    <a:pt x="37298" y="2765"/>
                  </a:lnTo>
                  <a:lnTo>
                    <a:pt x="37342" y="3598"/>
                  </a:lnTo>
                  <a:lnTo>
                    <a:pt x="37035" y="5529"/>
                  </a:lnTo>
                  <a:lnTo>
                    <a:pt x="37035" y="5573"/>
                  </a:lnTo>
                  <a:lnTo>
                    <a:pt x="36904" y="8820"/>
                  </a:lnTo>
                  <a:lnTo>
                    <a:pt x="36640" y="9829"/>
                  </a:lnTo>
                  <a:lnTo>
                    <a:pt x="35850" y="11760"/>
                  </a:lnTo>
                  <a:lnTo>
                    <a:pt x="34578" y="14569"/>
                  </a:lnTo>
                  <a:lnTo>
                    <a:pt x="33393" y="17026"/>
                  </a:lnTo>
                  <a:lnTo>
                    <a:pt x="31111" y="20405"/>
                  </a:lnTo>
                  <a:lnTo>
                    <a:pt x="31111" y="20536"/>
                  </a:lnTo>
                  <a:lnTo>
                    <a:pt x="31155" y="20624"/>
                  </a:lnTo>
                  <a:lnTo>
                    <a:pt x="31506" y="21063"/>
                  </a:lnTo>
                  <a:lnTo>
                    <a:pt x="32472" y="22511"/>
                  </a:lnTo>
                  <a:lnTo>
                    <a:pt x="32867" y="24573"/>
                  </a:lnTo>
                  <a:lnTo>
                    <a:pt x="33525" y="26767"/>
                  </a:lnTo>
                  <a:lnTo>
                    <a:pt x="33613" y="28523"/>
                  </a:lnTo>
                  <a:lnTo>
                    <a:pt x="33656" y="31638"/>
                  </a:lnTo>
                  <a:lnTo>
                    <a:pt x="33656" y="35368"/>
                  </a:lnTo>
                  <a:lnTo>
                    <a:pt x="33437" y="38088"/>
                  </a:lnTo>
                  <a:lnTo>
                    <a:pt x="33130" y="38922"/>
                  </a:lnTo>
                  <a:lnTo>
                    <a:pt x="30804" y="41774"/>
                  </a:lnTo>
                  <a:lnTo>
                    <a:pt x="28391" y="43442"/>
                  </a:lnTo>
                  <a:lnTo>
                    <a:pt x="25495" y="44978"/>
                  </a:lnTo>
                  <a:lnTo>
                    <a:pt x="23301" y="46119"/>
                  </a:lnTo>
                  <a:lnTo>
                    <a:pt x="20097" y="47874"/>
                  </a:lnTo>
                  <a:lnTo>
                    <a:pt x="16894" y="49936"/>
                  </a:lnTo>
                  <a:lnTo>
                    <a:pt x="16016" y="50726"/>
                  </a:lnTo>
                  <a:lnTo>
                    <a:pt x="14042" y="51516"/>
                  </a:lnTo>
                  <a:lnTo>
                    <a:pt x="13998" y="51516"/>
                  </a:lnTo>
                  <a:lnTo>
                    <a:pt x="12682" y="52306"/>
                  </a:lnTo>
                  <a:lnTo>
                    <a:pt x="12638" y="52306"/>
                  </a:lnTo>
                  <a:lnTo>
                    <a:pt x="11146" y="53490"/>
                  </a:lnTo>
                  <a:lnTo>
                    <a:pt x="9127" y="54500"/>
                  </a:lnTo>
                  <a:lnTo>
                    <a:pt x="5222" y="56694"/>
                  </a:lnTo>
                  <a:lnTo>
                    <a:pt x="3335" y="58098"/>
                  </a:lnTo>
                  <a:lnTo>
                    <a:pt x="88" y="60599"/>
                  </a:lnTo>
                  <a:lnTo>
                    <a:pt x="44" y="60643"/>
                  </a:lnTo>
                  <a:lnTo>
                    <a:pt x="0" y="60731"/>
                  </a:lnTo>
                  <a:lnTo>
                    <a:pt x="0" y="60775"/>
                  </a:lnTo>
                  <a:lnTo>
                    <a:pt x="44" y="60862"/>
                  </a:lnTo>
                  <a:lnTo>
                    <a:pt x="88" y="60906"/>
                  </a:lnTo>
                  <a:lnTo>
                    <a:pt x="307" y="60906"/>
                  </a:lnTo>
                  <a:lnTo>
                    <a:pt x="3554" y="58405"/>
                  </a:lnTo>
                  <a:lnTo>
                    <a:pt x="5397" y="56957"/>
                  </a:lnTo>
                  <a:lnTo>
                    <a:pt x="9303" y="54807"/>
                  </a:lnTo>
                  <a:lnTo>
                    <a:pt x="11277" y="53798"/>
                  </a:lnTo>
                  <a:lnTo>
                    <a:pt x="11321" y="53754"/>
                  </a:lnTo>
                  <a:lnTo>
                    <a:pt x="12857" y="52613"/>
                  </a:lnTo>
                  <a:lnTo>
                    <a:pt x="14173" y="51823"/>
                  </a:lnTo>
                  <a:lnTo>
                    <a:pt x="16148" y="51033"/>
                  </a:lnTo>
                  <a:lnTo>
                    <a:pt x="16192" y="50989"/>
                  </a:lnTo>
                  <a:lnTo>
                    <a:pt x="17113" y="50243"/>
                  </a:lnTo>
                  <a:lnTo>
                    <a:pt x="20273" y="48181"/>
                  </a:lnTo>
                  <a:lnTo>
                    <a:pt x="23476" y="46426"/>
                  </a:lnTo>
                  <a:lnTo>
                    <a:pt x="25626" y="45285"/>
                  </a:lnTo>
                  <a:lnTo>
                    <a:pt x="28566" y="43749"/>
                  </a:lnTo>
                  <a:lnTo>
                    <a:pt x="31024" y="42038"/>
                  </a:lnTo>
                  <a:lnTo>
                    <a:pt x="31067" y="41994"/>
                  </a:lnTo>
                  <a:lnTo>
                    <a:pt x="33437" y="39098"/>
                  </a:lnTo>
                  <a:lnTo>
                    <a:pt x="33437" y="39054"/>
                  </a:lnTo>
                  <a:lnTo>
                    <a:pt x="33788" y="38176"/>
                  </a:lnTo>
                  <a:lnTo>
                    <a:pt x="33788" y="38132"/>
                  </a:lnTo>
                  <a:lnTo>
                    <a:pt x="34007" y="35368"/>
                  </a:lnTo>
                  <a:lnTo>
                    <a:pt x="34007" y="31638"/>
                  </a:lnTo>
                  <a:lnTo>
                    <a:pt x="33964" y="28523"/>
                  </a:lnTo>
                  <a:lnTo>
                    <a:pt x="33876" y="26723"/>
                  </a:lnTo>
                  <a:lnTo>
                    <a:pt x="33218" y="24486"/>
                  </a:lnTo>
                  <a:lnTo>
                    <a:pt x="32823" y="22379"/>
                  </a:lnTo>
                  <a:lnTo>
                    <a:pt x="32779" y="22335"/>
                  </a:lnTo>
                  <a:lnTo>
                    <a:pt x="31813" y="20887"/>
                  </a:lnTo>
                  <a:lnTo>
                    <a:pt x="31813" y="20843"/>
                  </a:lnTo>
                  <a:lnTo>
                    <a:pt x="31506" y="20492"/>
                  </a:lnTo>
                  <a:lnTo>
                    <a:pt x="33700" y="17201"/>
                  </a:lnTo>
                  <a:lnTo>
                    <a:pt x="34885" y="14744"/>
                  </a:lnTo>
                  <a:lnTo>
                    <a:pt x="36201" y="11892"/>
                  </a:lnTo>
                  <a:lnTo>
                    <a:pt x="36991" y="9961"/>
                  </a:lnTo>
                  <a:lnTo>
                    <a:pt x="36991" y="9917"/>
                  </a:lnTo>
                  <a:lnTo>
                    <a:pt x="37255" y="8908"/>
                  </a:lnTo>
                  <a:lnTo>
                    <a:pt x="37255" y="8864"/>
                  </a:lnTo>
                  <a:lnTo>
                    <a:pt x="37386" y="5573"/>
                  </a:lnTo>
                  <a:lnTo>
                    <a:pt x="37693" y="3642"/>
                  </a:lnTo>
                  <a:lnTo>
                    <a:pt x="37693" y="3598"/>
                  </a:lnTo>
                  <a:lnTo>
                    <a:pt x="37650" y="2721"/>
                  </a:lnTo>
                  <a:lnTo>
                    <a:pt x="37650" y="2677"/>
                  </a:lnTo>
                  <a:lnTo>
                    <a:pt x="37386" y="1843"/>
                  </a:lnTo>
                  <a:lnTo>
                    <a:pt x="37386" y="1799"/>
                  </a:lnTo>
                  <a:lnTo>
                    <a:pt x="36377" y="220"/>
                  </a:lnTo>
                  <a:lnTo>
                    <a:pt x="36333" y="176"/>
                  </a:lnTo>
                  <a:lnTo>
                    <a:pt x="36158" y="44"/>
                  </a:lnTo>
                  <a:lnTo>
                    <a:pt x="3611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2" name="Google Shape;1352;p54"/>
            <p:cNvSpPr/>
            <p:nvPr/>
          </p:nvSpPr>
          <p:spPr>
            <a:xfrm>
              <a:off x="6123600" y="1816975"/>
              <a:ext cx="957700" cy="1504025"/>
            </a:xfrm>
            <a:custGeom>
              <a:avLst/>
              <a:gdLst/>
              <a:ahLst/>
              <a:cxnLst/>
              <a:rect l="l" t="t" r="r" b="b"/>
              <a:pathLst>
                <a:path w="38308" h="60161" extrusionOk="0">
                  <a:moveTo>
                    <a:pt x="36772" y="1"/>
                  </a:moveTo>
                  <a:lnTo>
                    <a:pt x="36684" y="44"/>
                  </a:lnTo>
                  <a:lnTo>
                    <a:pt x="36684" y="132"/>
                  </a:lnTo>
                  <a:lnTo>
                    <a:pt x="36684" y="176"/>
                  </a:lnTo>
                  <a:lnTo>
                    <a:pt x="36684" y="264"/>
                  </a:lnTo>
                  <a:lnTo>
                    <a:pt x="37430" y="1624"/>
                  </a:lnTo>
                  <a:lnTo>
                    <a:pt x="37913" y="3160"/>
                  </a:lnTo>
                  <a:lnTo>
                    <a:pt x="37957" y="4740"/>
                  </a:lnTo>
                  <a:lnTo>
                    <a:pt x="37298" y="7372"/>
                  </a:lnTo>
                  <a:lnTo>
                    <a:pt x="36245" y="10620"/>
                  </a:lnTo>
                  <a:lnTo>
                    <a:pt x="36245" y="10663"/>
                  </a:lnTo>
                  <a:lnTo>
                    <a:pt x="36421" y="13077"/>
                  </a:lnTo>
                  <a:lnTo>
                    <a:pt x="36158" y="15183"/>
                  </a:lnTo>
                  <a:lnTo>
                    <a:pt x="36070" y="17509"/>
                  </a:lnTo>
                  <a:lnTo>
                    <a:pt x="35807" y="20142"/>
                  </a:lnTo>
                  <a:lnTo>
                    <a:pt x="35850" y="20229"/>
                  </a:lnTo>
                  <a:lnTo>
                    <a:pt x="36465" y="22160"/>
                  </a:lnTo>
                  <a:lnTo>
                    <a:pt x="36596" y="25802"/>
                  </a:lnTo>
                  <a:lnTo>
                    <a:pt x="36904" y="27601"/>
                  </a:lnTo>
                  <a:lnTo>
                    <a:pt x="36947" y="29488"/>
                  </a:lnTo>
                  <a:lnTo>
                    <a:pt x="36860" y="32077"/>
                  </a:lnTo>
                  <a:lnTo>
                    <a:pt x="36596" y="34578"/>
                  </a:lnTo>
                  <a:lnTo>
                    <a:pt x="36070" y="36333"/>
                  </a:lnTo>
                  <a:lnTo>
                    <a:pt x="34797" y="38308"/>
                  </a:lnTo>
                  <a:lnTo>
                    <a:pt x="33042" y="41555"/>
                  </a:lnTo>
                  <a:lnTo>
                    <a:pt x="31770" y="42828"/>
                  </a:lnTo>
                  <a:lnTo>
                    <a:pt x="30848" y="43047"/>
                  </a:lnTo>
                  <a:lnTo>
                    <a:pt x="29619" y="43091"/>
                  </a:lnTo>
                  <a:lnTo>
                    <a:pt x="29532" y="43135"/>
                  </a:lnTo>
                  <a:lnTo>
                    <a:pt x="27294" y="44364"/>
                  </a:lnTo>
                  <a:lnTo>
                    <a:pt x="22028" y="47040"/>
                  </a:lnTo>
                  <a:lnTo>
                    <a:pt x="18035" y="49103"/>
                  </a:lnTo>
                  <a:lnTo>
                    <a:pt x="15534" y="50726"/>
                  </a:lnTo>
                  <a:lnTo>
                    <a:pt x="12155" y="52086"/>
                  </a:lnTo>
                  <a:lnTo>
                    <a:pt x="12111" y="52086"/>
                  </a:lnTo>
                  <a:lnTo>
                    <a:pt x="10531" y="53008"/>
                  </a:lnTo>
                  <a:lnTo>
                    <a:pt x="8996" y="53886"/>
                  </a:lnTo>
                  <a:lnTo>
                    <a:pt x="7416" y="54719"/>
                  </a:lnTo>
                  <a:lnTo>
                    <a:pt x="5880" y="55597"/>
                  </a:lnTo>
                  <a:lnTo>
                    <a:pt x="5134" y="56080"/>
                  </a:lnTo>
                  <a:lnTo>
                    <a:pt x="4432" y="56562"/>
                  </a:lnTo>
                  <a:lnTo>
                    <a:pt x="3686" y="57089"/>
                  </a:lnTo>
                  <a:lnTo>
                    <a:pt x="2984" y="57659"/>
                  </a:lnTo>
                  <a:lnTo>
                    <a:pt x="88" y="59853"/>
                  </a:lnTo>
                  <a:lnTo>
                    <a:pt x="44" y="59897"/>
                  </a:lnTo>
                  <a:lnTo>
                    <a:pt x="0" y="59985"/>
                  </a:lnTo>
                  <a:lnTo>
                    <a:pt x="0" y="60029"/>
                  </a:lnTo>
                  <a:lnTo>
                    <a:pt x="44" y="60117"/>
                  </a:lnTo>
                  <a:lnTo>
                    <a:pt x="88" y="60160"/>
                  </a:lnTo>
                  <a:lnTo>
                    <a:pt x="176" y="60160"/>
                  </a:lnTo>
                  <a:lnTo>
                    <a:pt x="307" y="60117"/>
                  </a:lnTo>
                  <a:lnTo>
                    <a:pt x="3203" y="57923"/>
                  </a:lnTo>
                  <a:lnTo>
                    <a:pt x="3905" y="57396"/>
                  </a:lnTo>
                  <a:lnTo>
                    <a:pt x="4607" y="56869"/>
                  </a:lnTo>
                  <a:lnTo>
                    <a:pt x="5353" y="56387"/>
                  </a:lnTo>
                  <a:lnTo>
                    <a:pt x="6099" y="55904"/>
                  </a:lnTo>
                  <a:lnTo>
                    <a:pt x="7635" y="55026"/>
                  </a:lnTo>
                  <a:lnTo>
                    <a:pt x="9127" y="54193"/>
                  </a:lnTo>
                  <a:lnTo>
                    <a:pt x="10707" y="53315"/>
                  </a:lnTo>
                  <a:lnTo>
                    <a:pt x="12287" y="52394"/>
                  </a:lnTo>
                  <a:lnTo>
                    <a:pt x="15665" y="51033"/>
                  </a:lnTo>
                  <a:lnTo>
                    <a:pt x="15709" y="51033"/>
                  </a:lnTo>
                  <a:lnTo>
                    <a:pt x="18210" y="49410"/>
                  </a:lnTo>
                  <a:lnTo>
                    <a:pt x="22160" y="47347"/>
                  </a:lnTo>
                  <a:lnTo>
                    <a:pt x="27469" y="44671"/>
                  </a:lnTo>
                  <a:lnTo>
                    <a:pt x="29663" y="43442"/>
                  </a:lnTo>
                  <a:lnTo>
                    <a:pt x="30892" y="43398"/>
                  </a:lnTo>
                  <a:lnTo>
                    <a:pt x="30936" y="43398"/>
                  </a:lnTo>
                  <a:lnTo>
                    <a:pt x="31901" y="43179"/>
                  </a:lnTo>
                  <a:lnTo>
                    <a:pt x="31989" y="43135"/>
                  </a:lnTo>
                  <a:lnTo>
                    <a:pt x="33349" y="41775"/>
                  </a:lnTo>
                  <a:lnTo>
                    <a:pt x="33349" y="41731"/>
                  </a:lnTo>
                  <a:lnTo>
                    <a:pt x="35104" y="38527"/>
                  </a:lnTo>
                  <a:lnTo>
                    <a:pt x="36377" y="36509"/>
                  </a:lnTo>
                  <a:lnTo>
                    <a:pt x="36377" y="36465"/>
                  </a:lnTo>
                  <a:lnTo>
                    <a:pt x="36904" y="34666"/>
                  </a:lnTo>
                  <a:lnTo>
                    <a:pt x="36904" y="34622"/>
                  </a:lnTo>
                  <a:lnTo>
                    <a:pt x="37211" y="32121"/>
                  </a:lnTo>
                  <a:lnTo>
                    <a:pt x="37298" y="29488"/>
                  </a:lnTo>
                  <a:lnTo>
                    <a:pt x="37255" y="27601"/>
                  </a:lnTo>
                  <a:lnTo>
                    <a:pt x="37211" y="27557"/>
                  </a:lnTo>
                  <a:lnTo>
                    <a:pt x="36947" y="25758"/>
                  </a:lnTo>
                  <a:lnTo>
                    <a:pt x="36816" y="22116"/>
                  </a:lnTo>
                  <a:lnTo>
                    <a:pt x="36816" y="22072"/>
                  </a:lnTo>
                  <a:lnTo>
                    <a:pt x="36201" y="20142"/>
                  </a:lnTo>
                  <a:lnTo>
                    <a:pt x="36421" y="17509"/>
                  </a:lnTo>
                  <a:lnTo>
                    <a:pt x="36509" y="15227"/>
                  </a:lnTo>
                  <a:lnTo>
                    <a:pt x="36772" y="13077"/>
                  </a:lnTo>
                  <a:lnTo>
                    <a:pt x="36596" y="10663"/>
                  </a:lnTo>
                  <a:lnTo>
                    <a:pt x="37650" y="7460"/>
                  </a:lnTo>
                  <a:lnTo>
                    <a:pt x="38264" y="4827"/>
                  </a:lnTo>
                  <a:lnTo>
                    <a:pt x="38308" y="4783"/>
                  </a:lnTo>
                  <a:lnTo>
                    <a:pt x="38264" y="3160"/>
                  </a:lnTo>
                  <a:lnTo>
                    <a:pt x="38264" y="3072"/>
                  </a:lnTo>
                  <a:lnTo>
                    <a:pt x="37737" y="1492"/>
                  </a:lnTo>
                  <a:lnTo>
                    <a:pt x="37737" y="1449"/>
                  </a:lnTo>
                  <a:lnTo>
                    <a:pt x="36991" y="88"/>
                  </a:lnTo>
                  <a:lnTo>
                    <a:pt x="36947" y="44"/>
                  </a:lnTo>
                  <a:lnTo>
                    <a:pt x="3690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3" name="Google Shape;1353;p54"/>
            <p:cNvSpPr/>
            <p:nvPr/>
          </p:nvSpPr>
          <p:spPr>
            <a:xfrm>
              <a:off x="6392350" y="3454800"/>
              <a:ext cx="767950" cy="217250"/>
            </a:xfrm>
            <a:custGeom>
              <a:avLst/>
              <a:gdLst/>
              <a:ahLst/>
              <a:cxnLst/>
              <a:rect l="l" t="t" r="r" b="b"/>
              <a:pathLst>
                <a:path w="30718" h="8690" extrusionOk="0">
                  <a:moveTo>
                    <a:pt x="11234" y="1"/>
                  </a:moveTo>
                  <a:lnTo>
                    <a:pt x="7899" y="1010"/>
                  </a:lnTo>
                  <a:lnTo>
                    <a:pt x="3555" y="1975"/>
                  </a:lnTo>
                  <a:lnTo>
                    <a:pt x="3511" y="1975"/>
                  </a:lnTo>
                  <a:lnTo>
                    <a:pt x="89" y="3994"/>
                  </a:lnTo>
                  <a:lnTo>
                    <a:pt x="45" y="4038"/>
                  </a:lnTo>
                  <a:lnTo>
                    <a:pt x="1" y="4126"/>
                  </a:lnTo>
                  <a:lnTo>
                    <a:pt x="1" y="4169"/>
                  </a:lnTo>
                  <a:lnTo>
                    <a:pt x="45" y="4257"/>
                  </a:lnTo>
                  <a:lnTo>
                    <a:pt x="89" y="4301"/>
                  </a:lnTo>
                  <a:lnTo>
                    <a:pt x="132" y="4345"/>
                  </a:lnTo>
                  <a:lnTo>
                    <a:pt x="220" y="4345"/>
                  </a:lnTo>
                  <a:lnTo>
                    <a:pt x="264" y="4301"/>
                  </a:lnTo>
                  <a:lnTo>
                    <a:pt x="3687" y="2326"/>
                  </a:lnTo>
                  <a:lnTo>
                    <a:pt x="7987" y="1361"/>
                  </a:lnTo>
                  <a:lnTo>
                    <a:pt x="10313" y="659"/>
                  </a:lnTo>
                  <a:lnTo>
                    <a:pt x="11278" y="352"/>
                  </a:lnTo>
                  <a:lnTo>
                    <a:pt x="11497" y="352"/>
                  </a:lnTo>
                  <a:lnTo>
                    <a:pt x="13384" y="2283"/>
                  </a:lnTo>
                  <a:lnTo>
                    <a:pt x="13428" y="2326"/>
                  </a:lnTo>
                  <a:lnTo>
                    <a:pt x="15754" y="4257"/>
                  </a:lnTo>
                  <a:lnTo>
                    <a:pt x="15798" y="4257"/>
                  </a:lnTo>
                  <a:lnTo>
                    <a:pt x="18913" y="5969"/>
                  </a:lnTo>
                  <a:lnTo>
                    <a:pt x="20888" y="6802"/>
                  </a:lnTo>
                  <a:lnTo>
                    <a:pt x="23214" y="7592"/>
                  </a:lnTo>
                  <a:lnTo>
                    <a:pt x="26022" y="8601"/>
                  </a:lnTo>
                  <a:lnTo>
                    <a:pt x="26066" y="8601"/>
                  </a:lnTo>
                  <a:lnTo>
                    <a:pt x="26943" y="8689"/>
                  </a:lnTo>
                  <a:lnTo>
                    <a:pt x="26987" y="8689"/>
                  </a:lnTo>
                  <a:lnTo>
                    <a:pt x="27777" y="8558"/>
                  </a:lnTo>
                  <a:lnTo>
                    <a:pt x="27821" y="8514"/>
                  </a:lnTo>
                  <a:lnTo>
                    <a:pt x="28874" y="7899"/>
                  </a:lnTo>
                  <a:lnTo>
                    <a:pt x="28962" y="7855"/>
                  </a:lnTo>
                  <a:lnTo>
                    <a:pt x="30366" y="5881"/>
                  </a:lnTo>
                  <a:lnTo>
                    <a:pt x="30366" y="5837"/>
                  </a:lnTo>
                  <a:lnTo>
                    <a:pt x="30717" y="5003"/>
                  </a:lnTo>
                  <a:lnTo>
                    <a:pt x="30717" y="4872"/>
                  </a:lnTo>
                  <a:lnTo>
                    <a:pt x="30322" y="3380"/>
                  </a:lnTo>
                  <a:lnTo>
                    <a:pt x="30278" y="3380"/>
                  </a:lnTo>
                  <a:lnTo>
                    <a:pt x="29225" y="1010"/>
                  </a:lnTo>
                  <a:lnTo>
                    <a:pt x="29181" y="966"/>
                  </a:lnTo>
                  <a:lnTo>
                    <a:pt x="29137" y="922"/>
                  </a:lnTo>
                  <a:lnTo>
                    <a:pt x="29050" y="922"/>
                  </a:lnTo>
                  <a:lnTo>
                    <a:pt x="28962" y="966"/>
                  </a:lnTo>
                  <a:lnTo>
                    <a:pt x="28918" y="966"/>
                  </a:lnTo>
                  <a:lnTo>
                    <a:pt x="28874" y="1054"/>
                  </a:lnTo>
                  <a:lnTo>
                    <a:pt x="28874" y="1098"/>
                  </a:lnTo>
                  <a:lnTo>
                    <a:pt x="28918" y="1186"/>
                  </a:lnTo>
                  <a:lnTo>
                    <a:pt x="29971" y="3511"/>
                  </a:lnTo>
                  <a:lnTo>
                    <a:pt x="30366" y="4915"/>
                  </a:lnTo>
                  <a:lnTo>
                    <a:pt x="30059" y="5661"/>
                  </a:lnTo>
                  <a:lnTo>
                    <a:pt x="28699" y="7636"/>
                  </a:lnTo>
                  <a:lnTo>
                    <a:pt x="27689" y="8206"/>
                  </a:lnTo>
                  <a:lnTo>
                    <a:pt x="26943" y="8338"/>
                  </a:lnTo>
                  <a:lnTo>
                    <a:pt x="26154" y="8250"/>
                  </a:lnTo>
                  <a:lnTo>
                    <a:pt x="23301" y="7285"/>
                  </a:lnTo>
                  <a:lnTo>
                    <a:pt x="21020" y="6495"/>
                  </a:lnTo>
                  <a:lnTo>
                    <a:pt x="19045" y="5618"/>
                  </a:lnTo>
                  <a:lnTo>
                    <a:pt x="15973" y="3950"/>
                  </a:lnTo>
                  <a:lnTo>
                    <a:pt x="13648" y="2063"/>
                  </a:lnTo>
                  <a:lnTo>
                    <a:pt x="11673" y="89"/>
                  </a:lnTo>
                  <a:lnTo>
                    <a:pt x="11585" y="45"/>
                  </a:lnTo>
                  <a:lnTo>
                    <a:pt x="1132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4" name="Google Shape;1354;p54"/>
            <p:cNvSpPr/>
            <p:nvPr/>
          </p:nvSpPr>
          <p:spPr>
            <a:xfrm>
              <a:off x="6322150" y="3238700"/>
              <a:ext cx="868850" cy="265500"/>
            </a:xfrm>
            <a:custGeom>
              <a:avLst/>
              <a:gdLst/>
              <a:ahLst/>
              <a:cxnLst/>
              <a:rect l="l" t="t" r="r" b="b"/>
              <a:pathLst>
                <a:path w="34754" h="10620" extrusionOk="0">
                  <a:moveTo>
                    <a:pt x="34491" y="0"/>
                  </a:moveTo>
                  <a:lnTo>
                    <a:pt x="34447" y="44"/>
                  </a:lnTo>
                  <a:lnTo>
                    <a:pt x="33437" y="1492"/>
                  </a:lnTo>
                  <a:lnTo>
                    <a:pt x="32033" y="3730"/>
                  </a:lnTo>
                  <a:lnTo>
                    <a:pt x="32033" y="3774"/>
                  </a:lnTo>
                  <a:lnTo>
                    <a:pt x="31419" y="5442"/>
                  </a:lnTo>
                  <a:lnTo>
                    <a:pt x="31419" y="5485"/>
                  </a:lnTo>
                  <a:lnTo>
                    <a:pt x="31156" y="7592"/>
                  </a:lnTo>
                  <a:lnTo>
                    <a:pt x="31112" y="10005"/>
                  </a:lnTo>
                  <a:lnTo>
                    <a:pt x="30936" y="10225"/>
                  </a:lnTo>
                  <a:lnTo>
                    <a:pt x="30454" y="10268"/>
                  </a:lnTo>
                  <a:lnTo>
                    <a:pt x="29971" y="10225"/>
                  </a:lnTo>
                  <a:lnTo>
                    <a:pt x="29488" y="10137"/>
                  </a:lnTo>
                  <a:lnTo>
                    <a:pt x="29005" y="10005"/>
                  </a:lnTo>
                  <a:lnTo>
                    <a:pt x="28523" y="9830"/>
                  </a:lnTo>
                  <a:lnTo>
                    <a:pt x="28040" y="9610"/>
                  </a:lnTo>
                  <a:lnTo>
                    <a:pt x="27557" y="9347"/>
                  </a:lnTo>
                  <a:lnTo>
                    <a:pt x="27119" y="9084"/>
                  </a:lnTo>
                  <a:lnTo>
                    <a:pt x="26241" y="8513"/>
                  </a:lnTo>
                  <a:lnTo>
                    <a:pt x="25451" y="7899"/>
                  </a:lnTo>
                  <a:lnTo>
                    <a:pt x="24749" y="7328"/>
                  </a:lnTo>
                  <a:lnTo>
                    <a:pt x="24179" y="6846"/>
                  </a:lnTo>
                  <a:lnTo>
                    <a:pt x="19308" y="2633"/>
                  </a:lnTo>
                  <a:lnTo>
                    <a:pt x="19264" y="2633"/>
                  </a:lnTo>
                  <a:lnTo>
                    <a:pt x="17991" y="2019"/>
                  </a:lnTo>
                  <a:lnTo>
                    <a:pt x="17948" y="2019"/>
                  </a:lnTo>
                  <a:lnTo>
                    <a:pt x="17245" y="1887"/>
                  </a:lnTo>
                  <a:lnTo>
                    <a:pt x="17158" y="1931"/>
                  </a:lnTo>
                  <a:lnTo>
                    <a:pt x="16500" y="2370"/>
                  </a:lnTo>
                  <a:lnTo>
                    <a:pt x="16456" y="2370"/>
                  </a:lnTo>
                  <a:lnTo>
                    <a:pt x="14788" y="3994"/>
                  </a:lnTo>
                  <a:lnTo>
                    <a:pt x="13603" y="4827"/>
                  </a:lnTo>
                  <a:lnTo>
                    <a:pt x="12331" y="5178"/>
                  </a:lnTo>
                  <a:lnTo>
                    <a:pt x="10312" y="5529"/>
                  </a:lnTo>
                  <a:lnTo>
                    <a:pt x="10268" y="5529"/>
                  </a:lnTo>
                  <a:lnTo>
                    <a:pt x="8338" y="6144"/>
                  </a:lnTo>
                  <a:lnTo>
                    <a:pt x="5924" y="6714"/>
                  </a:lnTo>
                  <a:lnTo>
                    <a:pt x="5880" y="6714"/>
                  </a:lnTo>
                  <a:lnTo>
                    <a:pt x="4125" y="7416"/>
                  </a:lnTo>
                  <a:lnTo>
                    <a:pt x="4081" y="7460"/>
                  </a:lnTo>
                  <a:lnTo>
                    <a:pt x="2063" y="8645"/>
                  </a:lnTo>
                  <a:lnTo>
                    <a:pt x="2063" y="8689"/>
                  </a:lnTo>
                  <a:lnTo>
                    <a:pt x="88" y="10181"/>
                  </a:lnTo>
                  <a:lnTo>
                    <a:pt x="44" y="10225"/>
                  </a:lnTo>
                  <a:lnTo>
                    <a:pt x="0" y="10268"/>
                  </a:lnTo>
                  <a:lnTo>
                    <a:pt x="44" y="10356"/>
                  </a:lnTo>
                  <a:lnTo>
                    <a:pt x="44" y="10400"/>
                  </a:lnTo>
                  <a:lnTo>
                    <a:pt x="88" y="10444"/>
                  </a:lnTo>
                  <a:lnTo>
                    <a:pt x="176" y="10488"/>
                  </a:lnTo>
                  <a:lnTo>
                    <a:pt x="220" y="10488"/>
                  </a:lnTo>
                  <a:lnTo>
                    <a:pt x="308" y="10444"/>
                  </a:lnTo>
                  <a:lnTo>
                    <a:pt x="2238" y="8952"/>
                  </a:lnTo>
                  <a:lnTo>
                    <a:pt x="4257" y="7767"/>
                  </a:lnTo>
                  <a:lnTo>
                    <a:pt x="6012" y="7021"/>
                  </a:lnTo>
                  <a:lnTo>
                    <a:pt x="8425" y="6451"/>
                  </a:lnTo>
                  <a:lnTo>
                    <a:pt x="10356" y="5837"/>
                  </a:lnTo>
                  <a:lnTo>
                    <a:pt x="12375" y="5529"/>
                  </a:lnTo>
                  <a:lnTo>
                    <a:pt x="12419" y="5529"/>
                  </a:lnTo>
                  <a:lnTo>
                    <a:pt x="13735" y="5134"/>
                  </a:lnTo>
                  <a:lnTo>
                    <a:pt x="13779" y="5134"/>
                  </a:lnTo>
                  <a:lnTo>
                    <a:pt x="15008" y="4257"/>
                  </a:lnTo>
                  <a:lnTo>
                    <a:pt x="16719" y="2633"/>
                  </a:lnTo>
                  <a:lnTo>
                    <a:pt x="17289" y="2282"/>
                  </a:lnTo>
                  <a:lnTo>
                    <a:pt x="17860" y="2326"/>
                  </a:lnTo>
                  <a:lnTo>
                    <a:pt x="19088" y="2940"/>
                  </a:lnTo>
                  <a:lnTo>
                    <a:pt x="23959" y="7109"/>
                  </a:lnTo>
                  <a:lnTo>
                    <a:pt x="24705" y="7767"/>
                  </a:lnTo>
                  <a:lnTo>
                    <a:pt x="25495" y="8382"/>
                  </a:lnTo>
                  <a:lnTo>
                    <a:pt x="26329" y="8996"/>
                  </a:lnTo>
                  <a:lnTo>
                    <a:pt x="27162" y="9522"/>
                  </a:lnTo>
                  <a:lnTo>
                    <a:pt x="27952" y="9961"/>
                  </a:lnTo>
                  <a:lnTo>
                    <a:pt x="28391" y="10181"/>
                  </a:lnTo>
                  <a:lnTo>
                    <a:pt x="28786" y="10312"/>
                  </a:lnTo>
                  <a:lnTo>
                    <a:pt x="29225" y="10444"/>
                  </a:lnTo>
                  <a:lnTo>
                    <a:pt x="29620" y="10532"/>
                  </a:lnTo>
                  <a:lnTo>
                    <a:pt x="30015" y="10619"/>
                  </a:lnTo>
                  <a:lnTo>
                    <a:pt x="30454" y="10619"/>
                  </a:lnTo>
                  <a:lnTo>
                    <a:pt x="31024" y="10576"/>
                  </a:lnTo>
                  <a:lnTo>
                    <a:pt x="31156" y="10532"/>
                  </a:lnTo>
                  <a:lnTo>
                    <a:pt x="31419" y="10225"/>
                  </a:lnTo>
                  <a:lnTo>
                    <a:pt x="31463" y="10093"/>
                  </a:lnTo>
                  <a:lnTo>
                    <a:pt x="31507" y="7636"/>
                  </a:lnTo>
                  <a:lnTo>
                    <a:pt x="31726" y="5529"/>
                  </a:lnTo>
                  <a:lnTo>
                    <a:pt x="32340" y="3906"/>
                  </a:lnTo>
                  <a:lnTo>
                    <a:pt x="33745" y="1668"/>
                  </a:lnTo>
                  <a:lnTo>
                    <a:pt x="34710" y="264"/>
                  </a:lnTo>
                  <a:lnTo>
                    <a:pt x="34754" y="176"/>
                  </a:lnTo>
                  <a:lnTo>
                    <a:pt x="34754" y="132"/>
                  </a:lnTo>
                  <a:lnTo>
                    <a:pt x="34754" y="44"/>
                  </a:lnTo>
                  <a:lnTo>
                    <a:pt x="3466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5" name="Google Shape;1355;p54"/>
            <p:cNvSpPr/>
            <p:nvPr/>
          </p:nvSpPr>
          <p:spPr>
            <a:xfrm>
              <a:off x="6256325" y="3037950"/>
              <a:ext cx="923700" cy="403725"/>
            </a:xfrm>
            <a:custGeom>
              <a:avLst/>
              <a:gdLst/>
              <a:ahLst/>
              <a:cxnLst/>
              <a:rect l="l" t="t" r="r" b="b"/>
              <a:pathLst>
                <a:path w="36948" h="16149" extrusionOk="0">
                  <a:moveTo>
                    <a:pt x="34666" y="0"/>
                  </a:moveTo>
                  <a:lnTo>
                    <a:pt x="34622" y="88"/>
                  </a:lnTo>
                  <a:lnTo>
                    <a:pt x="34622" y="132"/>
                  </a:lnTo>
                  <a:lnTo>
                    <a:pt x="34622" y="220"/>
                  </a:lnTo>
                  <a:lnTo>
                    <a:pt x="35061" y="1931"/>
                  </a:lnTo>
                  <a:lnTo>
                    <a:pt x="35983" y="5178"/>
                  </a:lnTo>
                  <a:lnTo>
                    <a:pt x="36597" y="7811"/>
                  </a:lnTo>
                  <a:lnTo>
                    <a:pt x="35851" y="8908"/>
                  </a:lnTo>
                  <a:lnTo>
                    <a:pt x="34227" y="10927"/>
                  </a:lnTo>
                  <a:lnTo>
                    <a:pt x="33745" y="11058"/>
                  </a:lnTo>
                  <a:lnTo>
                    <a:pt x="32955" y="10795"/>
                  </a:lnTo>
                  <a:lnTo>
                    <a:pt x="29795" y="9347"/>
                  </a:lnTo>
                  <a:lnTo>
                    <a:pt x="27777" y="8381"/>
                  </a:lnTo>
                  <a:lnTo>
                    <a:pt x="23872" y="6890"/>
                  </a:lnTo>
                  <a:lnTo>
                    <a:pt x="23828" y="6890"/>
                  </a:lnTo>
                  <a:lnTo>
                    <a:pt x="22160" y="6495"/>
                  </a:lnTo>
                  <a:lnTo>
                    <a:pt x="20844" y="6451"/>
                  </a:lnTo>
                  <a:lnTo>
                    <a:pt x="20800" y="6451"/>
                  </a:lnTo>
                  <a:lnTo>
                    <a:pt x="19835" y="6670"/>
                  </a:lnTo>
                  <a:lnTo>
                    <a:pt x="19791" y="6670"/>
                  </a:lnTo>
                  <a:lnTo>
                    <a:pt x="18035" y="7548"/>
                  </a:lnTo>
                  <a:lnTo>
                    <a:pt x="15798" y="8776"/>
                  </a:lnTo>
                  <a:lnTo>
                    <a:pt x="15754" y="8776"/>
                  </a:lnTo>
                  <a:lnTo>
                    <a:pt x="13867" y="10137"/>
                  </a:lnTo>
                  <a:lnTo>
                    <a:pt x="12199" y="10356"/>
                  </a:lnTo>
                  <a:lnTo>
                    <a:pt x="9040" y="10532"/>
                  </a:lnTo>
                  <a:lnTo>
                    <a:pt x="8996" y="10532"/>
                  </a:lnTo>
                  <a:lnTo>
                    <a:pt x="7373" y="11058"/>
                  </a:lnTo>
                  <a:lnTo>
                    <a:pt x="3818" y="12638"/>
                  </a:lnTo>
                  <a:lnTo>
                    <a:pt x="3818" y="12682"/>
                  </a:lnTo>
                  <a:lnTo>
                    <a:pt x="1756" y="14042"/>
                  </a:lnTo>
                  <a:lnTo>
                    <a:pt x="44" y="15841"/>
                  </a:lnTo>
                  <a:lnTo>
                    <a:pt x="44" y="15885"/>
                  </a:lnTo>
                  <a:lnTo>
                    <a:pt x="1" y="15973"/>
                  </a:lnTo>
                  <a:lnTo>
                    <a:pt x="44" y="16017"/>
                  </a:lnTo>
                  <a:lnTo>
                    <a:pt x="88" y="16104"/>
                  </a:lnTo>
                  <a:lnTo>
                    <a:pt x="176" y="16148"/>
                  </a:lnTo>
                  <a:lnTo>
                    <a:pt x="264" y="16104"/>
                  </a:lnTo>
                  <a:lnTo>
                    <a:pt x="308" y="16061"/>
                  </a:lnTo>
                  <a:lnTo>
                    <a:pt x="1975" y="14305"/>
                  </a:lnTo>
                  <a:lnTo>
                    <a:pt x="3994" y="12945"/>
                  </a:lnTo>
                  <a:lnTo>
                    <a:pt x="7504" y="11365"/>
                  </a:lnTo>
                  <a:lnTo>
                    <a:pt x="9084" y="10883"/>
                  </a:lnTo>
                  <a:lnTo>
                    <a:pt x="12199" y="10707"/>
                  </a:lnTo>
                  <a:lnTo>
                    <a:pt x="13955" y="10488"/>
                  </a:lnTo>
                  <a:lnTo>
                    <a:pt x="14042" y="10444"/>
                  </a:lnTo>
                  <a:lnTo>
                    <a:pt x="15973" y="9084"/>
                  </a:lnTo>
                  <a:lnTo>
                    <a:pt x="18211" y="7855"/>
                  </a:lnTo>
                  <a:lnTo>
                    <a:pt x="19922" y="6977"/>
                  </a:lnTo>
                  <a:lnTo>
                    <a:pt x="20844" y="6802"/>
                  </a:lnTo>
                  <a:lnTo>
                    <a:pt x="22116" y="6846"/>
                  </a:lnTo>
                  <a:lnTo>
                    <a:pt x="23740" y="7197"/>
                  </a:lnTo>
                  <a:lnTo>
                    <a:pt x="27645" y="8733"/>
                  </a:lnTo>
                  <a:lnTo>
                    <a:pt x="29664" y="9698"/>
                  </a:lnTo>
                  <a:lnTo>
                    <a:pt x="32823" y="11146"/>
                  </a:lnTo>
                  <a:lnTo>
                    <a:pt x="32867" y="11146"/>
                  </a:lnTo>
                  <a:lnTo>
                    <a:pt x="33701" y="11409"/>
                  </a:lnTo>
                  <a:lnTo>
                    <a:pt x="33789" y="11409"/>
                  </a:lnTo>
                  <a:lnTo>
                    <a:pt x="34359" y="11234"/>
                  </a:lnTo>
                  <a:lnTo>
                    <a:pt x="34447" y="11190"/>
                  </a:lnTo>
                  <a:lnTo>
                    <a:pt x="36158" y="9084"/>
                  </a:lnTo>
                  <a:lnTo>
                    <a:pt x="36948" y="7943"/>
                  </a:lnTo>
                  <a:lnTo>
                    <a:pt x="36948" y="7899"/>
                  </a:lnTo>
                  <a:lnTo>
                    <a:pt x="36948" y="7811"/>
                  </a:lnTo>
                  <a:lnTo>
                    <a:pt x="36334" y="5090"/>
                  </a:lnTo>
                  <a:lnTo>
                    <a:pt x="35368" y="1843"/>
                  </a:lnTo>
                  <a:lnTo>
                    <a:pt x="34929" y="132"/>
                  </a:lnTo>
                  <a:lnTo>
                    <a:pt x="34929" y="44"/>
                  </a:lnTo>
                  <a:lnTo>
                    <a:pt x="3488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6" name="Google Shape;1356;p54"/>
            <p:cNvSpPr/>
            <p:nvPr/>
          </p:nvSpPr>
          <p:spPr>
            <a:xfrm>
              <a:off x="6203675" y="2736275"/>
              <a:ext cx="931375" cy="657125"/>
            </a:xfrm>
            <a:custGeom>
              <a:avLst/>
              <a:gdLst/>
              <a:ahLst/>
              <a:cxnLst/>
              <a:rect l="l" t="t" r="r" b="b"/>
              <a:pathLst>
                <a:path w="37255" h="26285" extrusionOk="0">
                  <a:moveTo>
                    <a:pt x="37035" y="0"/>
                  </a:moveTo>
                  <a:lnTo>
                    <a:pt x="36992" y="44"/>
                  </a:lnTo>
                  <a:lnTo>
                    <a:pt x="36948" y="88"/>
                  </a:lnTo>
                  <a:lnTo>
                    <a:pt x="36904" y="132"/>
                  </a:lnTo>
                  <a:lnTo>
                    <a:pt x="36465" y="2326"/>
                  </a:lnTo>
                  <a:lnTo>
                    <a:pt x="36421" y="4564"/>
                  </a:lnTo>
                  <a:lnTo>
                    <a:pt x="36290" y="9040"/>
                  </a:lnTo>
                  <a:lnTo>
                    <a:pt x="36333" y="12550"/>
                  </a:lnTo>
                  <a:lnTo>
                    <a:pt x="36333" y="12594"/>
                  </a:lnTo>
                  <a:lnTo>
                    <a:pt x="36597" y="13691"/>
                  </a:lnTo>
                  <a:lnTo>
                    <a:pt x="36158" y="14700"/>
                  </a:lnTo>
                  <a:lnTo>
                    <a:pt x="34929" y="15314"/>
                  </a:lnTo>
                  <a:lnTo>
                    <a:pt x="33393" y="15666"/>
                  </a:lnTo>
                  <a:lnTo>
                    <a:pt x="31682" y="15885"/>
                  </a:lnTo>
                  <a:lnTo>
                    <a:pt x="29971" y="15358"/>
                  </a:lnTo>
                  <a:lnTo>
                    <a:pt x="27294" y="14261"/>
                  </a:lnTo>
                  <a:lnTo>
                    <a:pt x="26153" y="13252"/>
                  </a:lnTo>
                  <a:lnTo>
                    <a:pt x="25890" y="13252"/>
                  </a:lnTo>
                  <a:lnTo>
                    <a:pt x="25276" y="13823"/>
                  </a:lnTo>
                  <a:lnTo>
                    <a:pt x="24178" y="14305"/>
                  </a:lnTo>
                  <a:lnTo>
                    <a:pt x="21502" y="15490"/>
                  </a:lnTo>
                  <a:lnTo>
                    <a:pt x="18825" y="16631"/>
                  </a:lnTo>
                  <a:lnTo>
                    <a:pt x="16850" y="17596"/>
                  </a:lnTo>
                  <a:lnTo>
                    <a:pt x="13823" y="19571"/>
                  </a:lnTo>
                  <a:lnTo>
                    <a:pt x="12199" y="19615"/>
                  </a:lnTo>
                  <a:lnTo>
                    <a:pt x="9435" y="19790"/>
                  </a:lnTo>
                  <a:lnTo>
                    <a:pt x="9391" y="19834"/>
                  </a:lnTo>
                  <a:lnTo>
                    <a:pt x="8425" y="20185"/>
                  </a:lnTo>
                  <a:lnTo>
                    <a:pt x="6495" y="21107"/>
                  </a:lnTo>
                  <a:lnTo>
                    <a:pt x="4520" y="22204"/>
                  </a:lnTo>
                  <a:lnTo>
                    <a:pt x="4476" y="22204"/>
                  </a:lnTo>
                  <a:lnTo>
                    <a:pt x="2633" y="23476"/>
                  </a:lnTo>
                  <a:lnTo>
                    <a:pt x="2633" y="23520"/>
                  </a:lnTo>
                  <a:lnTo>
                    <a:pt x="44" y="25977"/>
                  </a:lnTo>
                  <a:lnTo>
                    <a:pt x="0" y="26021"/>
                  </a:lnTo>
                  <a:lnTo>
                    <a:pt x="0" y="26109"/>
                  </a:lnTo>
                  <a:lnTo>
                    <a:pt x="0" y="26153"/>
                  </a:lnTo>
                  <a:lnTo>
                    <a:pt x="44" y="26241"/>
                  </a:lnTo>
                  <a:lnTo>
                    <a:pt x="88" y="26285"/>
                  </a:lnTo>
                  <a:lnTo>
                    <a:pt x="220" y="26285"/>
                  </a:lnTo>
                  <a:lnTo>
                    <a:pt x="264" y="26241"/>
                  </a:lnTo>
                  <a:lnTo>
                    <a:pt x="2853" y="23783"/>
                  </a:lnTo>
                  <a:lnTo>
                    <a:pt x="4696" y="22511"/>
                  </a:lnTo>
                  <a:lnTo>
                    <a:pt x="6670" y="21414"/>
                  </a:lnTo>
                  <a:lnTo>
                    <a:pt x="8557" y="20492"/>
                  </a:lnTo>
                  <a:lnTo>
                    <a:pt x="9479" y="20141"/>
                  </a:lnTo>
                  <a:lnTo>
                    <a:pt x="12243" y="19966"/>
                  </a:lnTo>
                  <a:lnTo>
                    <a:pt x="13867" y="19922"/>
                  </a:lnTo>
                  <a:lnTo>
                    <a:pt x="13954" y="19878"/>
                  </a:lnTo>
                  <a:lnTo>
                    <a:pt x="17026" y="17903"/>
                  </a:lnTo>
                  <a:lnTo>
                    <a:pt x="18957" y="16982"/>
                  </a:lnTo>
                  <a:lnTo>
                    <a:pt x="21633" y="15797"/>
                  </a:lnTo>
                  <a:lnTo>
                    <a:pt x="24354" y="14656"/>
                  </a:lnTo>
                  <a:lnTo>
                    <a:pt x="25451" y="14130"/>
                  </a:lnTo>
                  <a:lnTo>
                    <a:pt x="25495" y="14086"/>
                  </a:lnTo>
                  <a:lnTo>
                    <a:pt x="26021" y="13647"/>
                  </a:lnTo>
                  <a:lnTo>
                    <a:pt x="27118" y="14568"/>
                  </a:lnTo>
                  <a:lnTo>
                    <a:pt x="27162" y="14568"/>
                  </a:lnTo>
                  <a:lnTo>
                    <a:pt x="29839" y="15666"/>
                  </a:lnTo>
                  <a:lnTo>
                    <a:pt x="31594" y="16236"/>
                  </a:lnTo>
                  <a:lnTo>
                    <a:pt x="31682" y="16236"/>
                  </a:lnTo>
                  <a:lnTo>
                    <a:pt x="33437" y="16017"/>
                  </a:lnTo>
                  <a:lnTo>
                    <a:pt x="33481" y="16017"/>
                  </a:lnTo>
                  <a:lnTo>
                    <a:pt x="35061" y="15622"/>
                  </a:lnTo>
                  <a:lnTo>
                    <a:pt x="36377" y="14963"/>
                  </a:lnTo>
                  <a:lnTo>
                    <a:pt x="36465" y="14876"/>
                  </a:lnTo>
                  <a:lnTo>
                    <a:pt x="36904" y="13779"/>
                  </a:lnTo>
                  <a:lnTo>
                    <a:pt x="36948" y="13691"/>
                  </a:lnTo>
                  <a:lnTo>
                    <a:pt x="36684" y="12506"/>
                  </a:lnTo>
                  <a:lnTo>
                    <a:pt x="36641" y="9040"/>
                  </a:lnTo>
                  <a:lnTo>
                    <a:pt x="36772" y="4608"/>
                  </a:lnTo>
                  <a:lnTo>
                    <a:pt x="36816" y="2370"/>
                  </a:lnTo>
                  <a:lnTo>
                    <a:pt x="37255" y="220"/>
                  </a:lnTo>
                  <a:lnTo>
                    <a:pt x="37255" y="132"/>
                  </a:lnTo>
                  <a:lnTo>
                    <a:pt x="37255" y="88"/>
                  </a:lnTo>
                  <a:lnTo>
                    <a:pt x="37211" y="44"/>
                  </a:lnTo>
                  <a:lnTo>
                    <a:pt x="3712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7" name="Google Shape;1357;p54"/>
            <p:cNvSpPr/>
            <p:nvPr/>
          </p:nvSpPr>
          <p:spPr>
            <a:xfrm>
              <a:off x="6895875" y="1781875"/>
              <a:ext cx="345600" cy="2234625"/>
            </a:xfrm>
            <a:custGeom>
              <a:avLst/>
              <a:gdLst/>
              <a:ahLst/>
              <a:cxnLst/>
              <a:rect l="l" t="t" r="r" b="b"/>
              <a:pathLst>
                <a:path w="13824" h="89385" extrusionOk="0">
                  <a:moveTo>
                    <a:pt x="8426" y="0"/>
                  </a:moveTo>
                  <a:lnTo>
                    <a:pt x="8382" y="44"/>
                  </a:lnTo>
                  <a:lnTo>
                    <a:pt x="8294" y="44"/>
                  </a:lnTo>
                  <a:lnTo>
                    <a:pt x="8250" y="132"/>
                  </a:lnTo>
                  <a:lnTo>
                    <a:pt x="8250" y="176"/>
                  </a:lnTo>
                  <a:lnTo>
                    <a:pt x="8250" y="264"/>
                  </a:lnTo>
                  <a:lnTo>
                    <a:pt x="8294" y="308"/>
                  </a:lnTo>
                  <a:lnTo>
                    <a:pt x="9962" y="2414"/>
                  </a:lnTo>
                  <a:lnTo>
                    <a:pt x="9962" y="2458"/>
                  </a:lnTo>
                  <a:lnTo>
                    <a:pt x="11190" y="3511"/>
                  </a:lnTo>
                  <a:lnTo>
                    <a:pt x="11278" y="3555"/>
                  </a:lnTo>
                  <a:lnTo>
                    <a:pt x="12814" y="4037"/>
                  </a:lnTo>
                  <a:lnTo>
                    <a:pt x="13165" y="4388"/>
                  </a:lnTo>
                  <a:lnTo>
                    <a:pt x="13341" y="5003"/>
                  </a:lnTo>
                  <a:lnTo>
                    <a:pt x="13472" y="6495"/>
                  </a:lnTo>
                  <a:lnTo>
                    <a:pt x="13341" y="7504"/>
                  </a:lnTo>
                  <a:lnTo>
                    <a:pt x="12726" y="9347"/>
                  </a:lnTo>
                  <a:lnTo>
                    <a:pt x="12068" y="12067"/>
                  </a:lnTo>
                  <a:lnTo>
                    <a:pt x="11629" y="14656"/>
                  </a:lnTo>
                  <a:lnTo>
                    <a:pt x="11629" y="14700"/>
                  </a:lnTo>
                  <a:lnTo>
                    <a:pt x="11498" y="17114"/>
                  </a:lnTo>
                  <a:lnTo>
                    <a:pt x="11454" y="19703"/>
                  </a:lnTo>
                  <a:lnTo>
                    <a:pt x="11103" y="24573"/>
                  </a:lnTo>
                  <a:lnTo>
                    <a:pt x="11103" y="24617"/>
                  </a:lnTo>
                  <a:lnTo>
                    <a:pt x="11322" y="26460"/>
                  </a:lnTo>
                  <a:lnTo>
                    <a:pt x="12112" y="29620"/>
                  </a:lnTo>
                  <a:lnTo>
                    <a:pt x="12858" y="32691"/>
                  </a:lnTo>
                  <a:lnTo>
                    <a:pt x="12770" y="33525"/>
                  </a:lnTo>
                  <a:lnTo>
                    <a:pt x="11805" y="35675"/>
                  </a:lnTo>
                  <a:lnTo>
                    <a:pt x="10664" y="38527"/>
                  </a:lnTo>
                  <a:lnTo>
                    <a:pt x="10664" y="38571"/>
                  </a:lnTo>
                  <a:lnTo>
                    <a:pt x="10269" y="40546"/>
                  </a:lnTo>
                  <a:lnTo>
                    <a:pt x="10269" y="40590"/>
                  </a:lnTo>
                  <a:lnTo>
                    <a:pt x="10181" y="42740"/>
                  </a:lnTo>
                  <a:lnTo>
                    <a:pt x="10050" y="47654"/>
                  </a:lnTo>
                  <a:lnTo>
                    <a:pt x="10181" y="49761"/>
                  </a:lnTo>
                  <a:lnTo>
                    <a:pt x="10181" y="49805"/>
                  </a:lnTo>
                  <a:lnTo>
                    <a:pt x="10664" y="52174"/>
                  </a:lnTo>
                  <a:lnTo>
                    <a:pt x="12375" y="58537"/>
                  </a:lnTo>
                  <a:lnTo>
                    <a:pt x="12331" y="58932"/>
                  </a:lnTo>
                  <a:lnTo>
                    <a:pt x="11498" y="60204"/>
                  </a:lnTo>
                  <a:lnTo>
                    <a:pt x="10269" y="62135"/>
                  </a:lnTo>
                  <a:lnTo>
                    <a:pt x="10225" y="62179"/>
                  </a:lnTo>
                  <a:lnTo>
                    <a:pt x="9742" y="63671"/>
                  </a:lnTo>
                  <a:lnTo>
                    <a:pt x="9699" y="63715"/>
                  </a:lnTo>
                  <a:lnTo>
                    <a:pt x="9347" y="67664"/>
                  </a:lnTo>
                  <a:lnTo>
                    <a:pt x="9347" y="67708"/>
                  </a:lnTo>
                  <a:lnTo>
                    <a:pt x="9479" y="68278"/>
                  </a:lnTo>
                  <a:lnTo>
                    <a:pt x="10576" y="70648"/>
                  </a:lnTo>
                  <a:lnTo>
                    <a:pt x="12639" y="74948"/>
                  </a:lnTo>
                  <a:lnTo>
                    <a:pt x="12287" y="75957"/>
                  </a:lnTo>
                  <a:lnTo>
                    <a:pt x="10401" y="77186"/>
                  </a:lnTo>
                  <a:lnTo>
                    <a:pt x="8558" y="78546"/>
                  </a:lnTo>
                  <a:lnTo>
                    <a:pt x="6276" y="80477"/>
                  </a:lnTo>
                  <a:lnTo>
                    <a:pt x="5969" y="80521"/>
                  </a:lnTo>
                  <a:lnTo>
                    <a:pt x="5881" y="80565"/>
                  </a:lnTo>
                  <a:lnTo>
                    <a:pt x="3643" y="82715"/>
                  </a:lnTo>
                  <a:lnTo>
                    <a:pt x="2327" y="84163"/>
                  </a:lnTo>
                  <a:lnTo>
                    <a:pt x="2283" y="84207"/>
                  </a:lnTo>
                  <a:lnTo>
                    <a:pt x="1405" y="86313"/>
                  </a:lnTo>
                  <a:lnTo>
                    <a:pt x="45" y="89165"/>
                  </a:lnTo>
                  <a:lnTo>
                    <a:pt x="1" y="89209"/>
                  </a:lnTo>
                  <a:lnTo>
                    <a:pt x="45" y="89297"/>
                  </a:lnTo>
                  <a:lnTo>
                    <a:pt x="45" y="89341"/>
                  </a:lnTo>
                  <a:lnTo>
                    <a:pt x="133" y="89385"/>
                  </a:lnTo>
                  <a:lnTo>
                    <a:pt x="308" y="89385"/>
                  </a:lnTo>
                  <a:lnTo>
                    <a:pt x="352" y="89297"/>
                  </a:lnTo>
                  <a:lnTo>
                    <a:pt x="1712" y="86445"/>
                  </a:lnTo>
                  <a:lnTo>
                    <a:pt x="2590" y="84382"/>
                  </a:lnTo>
                  <a:lnTo>
                    <a:pt x="3906" y="82978"/>
                  </a:lnTo>
                  <a:lnTo>
                    <a:pt x="6056" y="80828"/>
                  </a:lnTo>
                  <a:lnTo>
                    <a:pt x="6364" y="80784"/>
                  </a:lnTo>
                  <a:lnTo>
                    <a:pt x="6451" y="80740"/>
                  </a:lnTo>
                  <a:lnTo>
                    <a:pt x="8777" y="78853"/>
                  </a:lnTo>
                  <a:lnTo>
                    <a:pt x="10620" y="77493"/>
                  </a:lnTo>
                  <a:lnTo>
                    <a:pt x="12551" y="76220"/>
                  </a:lnTo>
                  <a:lnTo>
                    <a:pt x="12639" y="76133"/>
                  </a:lnTo>
                  <a:lnTo>
                    <a:pt x="12990" y="74992"/>
                  </a:lnTo>
                  <a:lnTo>
                    <a:pt x="12990" y="74860"/>
                  </a:lnTo>
                  <a:lnTo>
                    <a:pt x="10883" y="70472"/>
                  </a:lnTo>
                  <a:lnTo>
                    <a:pt x="9830" y="68146"/>
                  </a:lnTo>
                  <a:lnTo>
                    <a:pt x="9699" y="67664"/>
                  </a:lnTo>
                  <a:lnTo>
                    <a:pt x="10050" y="63758"/>
                  </a:lnTo>
                  <a:lnTo>
                    <a:pt x="10576" y="62310"/>
                  </a:lnTo>
                  <a:lnTo>
                    <a:pt x="11761" y="60424"/>
                  </a:lnTo>
                  <a:lnTo>
                    <a:pt x="12639" y="59063"/>
                  </a:lnTo>
                  <a:lnTo>
                    <a:pt x="12682" y="59019"/>
                  </a:lnTo>
                  <a:lnTo>
                    <a:pt x="12726" y="58537"/>
                  </a:lnTo>
                  <a:lnTo>
                    <a:pt x="12726" y="58449"/>
                  </a:lnTo>
                  <a:lnTo>
                    <a:pt x="11761" y="54982"/>
                  </a:lnTo>
                  <a:lnTo>
                    <a:pt x="11015" y="52086"/>
                  </a:lnTo>
                  <a:lnTo>
                    <a:pt x="10532" y="49761"/>
                  </a:lnTo>
                  <a:lnTo>
                    <a:pt x="10401" y="47654"/>
                  </a:lnTo>
                  <a:lnTo>
                    <a:pt x="10532" y="42740"/>
                  </a:lnTo>
                  <a:lnTo>
                    <a:pt x="10620" y="40634"/>
                  </a:lnTo>
                  <a:lnTo>
                    <a:pt x="11015" y="38659"/>
                  </a:lnTo>
                  <a:lnTo>
                    <a:pt x="12112" y="35807"/>
                  </a:lnTo>
                  <a:lnTo>
                    <a:pt x="13077" y="33657"/>
                  </a:lnTo>
                  <a:lnTo>
                    <a:pt x="13077" y="33613"/>
                  </a:lnTo>
                  <a:lnTo>
                    <a:pt x="13209" y="32691"/>
                  </a:lnTo>
                  <a:lnTo>
                    <a:pt x="13209" y="32603"/>
                  </a:lnTo>
                  <a:lnTo>
                    <a:pt x="12463" y="29532"/>
                  </a:lnTo>
                  <a:lnTo>
                    <a:pt x="11673" y="26416"/>
                  </a:lnTo>
                  <a:lnTo>
                    <a:pt x="11454" y="24617"/>
                  </a:lnTo>
                  <a:lnTo>
                    <a:pt x="11805" y="19746"/>
                  </a:lnTo>
                  <a:lnTo>
                    <a:pt x="11849" y="17114"/>
                  </a:lnTo>
                  <a:lnTo>
                    <a:pt x="11980" y="14744"/>
                  </a:lnTo>
                  <a:lnTo>
                    <a:pt x="12419" y="12155"/>
                  </a:lnTo>
                  <a:lnTo>
                    <a:pt x="13077" y="9435"/>
                  </a:lnTo>
                  <a:lnTo>
                    <a:pt x="13648" y="7592"/>
                  </a:lnTo>
                  <a:lnTo>
                    <a:pt x="13823" y="6539"/>
                  </a:lnTo>
                  <a:lnTo>
                    <a:pt x="13823" y="6495"/>
                  </a:lnTo>
                  <a:lnTo>
                    <a:pt x="13692" y="4959"/>
                  </a:lnTo>
                  <a:lnTo>
                    <a:pt x="13692" y="4915"/>
                  </a:lnTo>
                  <a:lnTo>
                    <a:pt x="13472" y="4213"/>
                  </a:lnTo>
                  <a:lnTo>
                    <a:pt x="13428" y="4169"/>
                  </a:lnTo>
                  <a:lnTo>
                    <a:pt x="13033" y="3774"/>
                  </a:lnTo>
                  <a:lnTo>
                    <a:pt x="12946" y="3730"/>
                  </a:lnTo>
                  <a:lnTo>
                    <a:pt x="11410" y="3204"/>
                  </a:lnTo>
                  <a:lnTo>
                    <a:pt x="10225" y="2194"/>
                  </a:lnTo>
                  <a:lnTo>
                    <a:pt x="8558" y="88"/>
                  </a:lnTo>
                  <a:lnTo>
                    <a:pt x="8514" y="44"/>
                  </a:lnTo>
                  <a:lnTo>
                    <a:pt x="842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8" name="Google Shape;1358;p54"/>
            <p:cNvSpPr/>
            <p:nvPr/>
          </p:nvSpPr>
          <p:spPr>
            <a:xfrm>
              <a:off x="6471350" y="3612775"/>
              <a:ext cx="385075" cy="336800"/>
            </a:xfrm>
            <a:custGeom>
              <a:avLst/>
              <a:gdLst/>
              <a:ahLst/>
              <a:cxnLst/>
              <a:rect l="l" t="t" r="r" b="b"/>
              <a:pathLst>
                <a:path w="15403" h="13472" extrusionOk="0">
                  <a:moveTo>
                    <a:pt x="7197" y="1"/>
                  </a:moveTo>
                  <a:lnTo>
                    <a:pt x="2677" y="439"/>
                  </a:lnTo>
                  <a:lnTo>
                    <a:pt x="176" y="527"/>
                  </a:lnTo>
                  <a:lnTo>
                    <a:pt x="132" y="527"/>
                  </a:lnTo>
                  <a:lnTo>
                    <a:pt x="44" y="571"/>
                  </a:lnTo>
                  <a:lnTo>
                    <a:pt x="0" y="615"/>
                  </a:lnTo>
                  <a:lnTo>
                    <a:pt x="0" y="703"/>
                  </a:lnTo>
                  <a:lnTo>
                    <a:pt x="44" y="747"/>
                  </a:lnTo>
                  <a:lnTo>
                    <a:pt x="44" y="790"/>
                  </a:lnTo>
                  <a:lnTo>
                    <a:pt x="132" y="834"/>
                  </a:lnTo>
                  <a:lnTo>
                    <a:pt x="176" y="878"/>
                  </a:lnTo>
                  <a:lnTo>
                    <a:pt x="2721" y="790"/>
                  </a:lnTo>
                  <a:lnTo>
                    <a:pt x="7197" y="352"/>
                  </a:lnTo>
                  <a:lnTo>
                    <a:pt x="7548" y="615"/>
                  </a:lnTo>
                  <a:lnTo>
                    <a:pt x="8469" y="1449"/>
                  </a:lnTo>
                  <a:lnTo>
                    <a:pt x="10005" y="2941"/>
                  </a:lnTo>
                  <a:lnTo>
                    <a:pt x="11804" y="4740"/>
                  </a:lnTo>
                  <a:lnTo>
                    <a:pt x="14525" y="7899"/>
                  </a:lnTo>
                  <a:lnTo>
                    <a:pt x="15051" y="9128"/>
                  </a:lnTo>
                  <a:lnTo>
                    <a:pt x="14963" y="10576"/>
                  </a:lnTo>
                  <a:lnTo>
                    <a:pt x="14042" y="13252"/>
                  </a:lnTo>
                  <a:lnTo>
                    <a:pt x="13998" y="13296"/>
                  </a:lnTo>
                  <a:lnTo>
                    <a:pt x="14042" y="13384"/>
                  </a:lnTo>
                  <a:lnTo>
                    <a:pt x="14086" y="13428"/>
                  </a:lnTo>
                  <a:lnTo>
                    <a:pt x="14130" y="13472"/>
                  </a:lnTo>
                  <a:lnTo>
                    <a:pt x="14174" y="13472"/>
                  </a:lnTo>
                  <a:lnTo>
                    <a:pt x="14305" y="13428"/>
                  </a:lnTo>
                  <a:lnTo>
                    <a:pt x="14349" y="13340"/>
                  </a:lnTo>
                  <a:lnTo>
                    <a:pt x="15271" y="10664"/>
                  </a:lnTo>
                  <a:lnTo>
                    <a:pt x="15314" y="10620"/>
                  </a:lnTo>
                  <a:lnTo>
                    <a:pt x="15402" y="9084"/>
                  </a:lnTo>
                  <a:lnTo>
                    <a:pt x="15402" y="9040"/>
                  </a:lnTo>
                  <a:lnTo>
                    <a:pt x="14832" y="7724"/>
                  </a:lnTo>
                  <a:lnTo>
                    <a:pt x="14788" y="7680"/>
                  </a:lnTo>
                  <a:lnTo>
                    <a:pt x="12067" y="4520"/>
                  </a:lnTo>
                  <a:lnTo>
                    <a:pt x="10268" y="2677"/>
                  </a:lnTo>
                  <a:lnTo>
                    <a:pt x="8689" y="1185"/>
                  </a:lnTo>
                  <a:lnTo>
                    <a:pt x="7811" y="352"/>
                  </a:lnTo>
                  <a:lnTo>
                    <a:pt x="7767" y="308"/>
                  </a:lnTo>
                  <a:lnTo>
                    <a:pt x="732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9" name="Google Shape;1359;p54"/>
            <p:cNvSpPr/>
            <p:nvPr/>
          </p:nvSpPr>
          <p:spPr>
            <a:xfrm>
              <a:off x="6507550" y="3657750"/>
              <a:ext cx="242450" cy="218325"/>
            </a:xfrm>
            <a:custGeom>
              <a:avLst/>
              <a:gdLst/>
              <a:ahLst/>
              <a:cxnLst/>
              <a:rect l="l" t="t" r="r" b="b"/>
              <a:pathLst>
                <a:path w="9698" h="8733" extrusionOk="0">
                  <a:moveTo>
                    <a:pt x="1624" y="1"/>
                  </a:moveTo>
                  <a:lnTo>
                    <a:pt x="176" y="45"/>
                  </a:lnTo>
                  <a:lnTo>
                    <a:pt x="132" y="45"/>
                  </a:lnTo>
                  <a:lnTo>
                    <a:pt x="44" y="88"/>
                  </a:lnTo>
                  <a:lnTo>
                    <a:pt x="44" y="132"/>
                  </a:lnTo>
                  <a:lnTo>
                    <a:pt x="0" y="220"/>
                  </a:lnTo>
                  <a:lnTo>
                    <a:pt x="44" y="264"/>
                  </a:lnTo>
                  <a:lnTo>
                    <a:pt x="44" y="308"/>
                  </a:lnTo>
                  <a:lnTo>
                    <a:pt x="176" y="396"/>
                  </a:lnTo>
                  <a:lnTo>
                    <a:pt x="1624" y="352"/>
                  </a:lnTo>
                  <a:lnTo>
                    <a:pt x="3555" y="483"/>
                  </a:lnTo>
                  <a:lnTo>
                    <a:pt x="4301" y="747"/>
                  </a:lnTo>
                  <a:lnTo>
                    <a:pt x="5529" y="1844"/>
                  </a:lnTo>
                  <a:lnTo>
                    <a:pt x="7504" y="3994"/>
                  </a:lnTo>
                  <a:lnTo>
                    <a:pt x="8425" y="5266"/>
                  </a:lnTo>
                  <a:lnTo>
                    <a:pt x="9127" y="6627"/>
                  </a:lnTo>
                  <a:lnTo>
                    <a:pt x="9347" y="8075"/>
                  </a:lnTo>
                  <a:lnTo>
                    <a:pt x="9259" y="8513"/>
                  </a:lnTo>
                  <a:lnTo>
                    <a:pt x="9259" y="8601"/>
                  </a:lnTo>
                  <a:lnTo>
                    <a:pt x="9303" y="8645"/>
                  </a:lnTo>
                  <a:lnTo>
                    <a:pt x="9347" y="8689"/>
                  </a:lnTo>
                  <a:lnTo>
                    <a:pt x="9435" y="8733"/>
                  </a:lnTo>
                  <a:lnTo>
                    <a:pt x="9566" y="8689"/>
                  </a:lnTo>
                  <a:lnTo>
                    <a:pt x="9610" y="8557"/>
                  </a:lnTo>
                  <a:lnTo>
                    <a:pt x="9698" y="8119"/>
                  </a:lnTo>
                  <a:lnTo>
                    <a:pt x="9698" y="8075"/>
                  </a:lnTo>
                  <a:lnTo>
                    <a:pt x="9435" y="6539"/>
                  </a:lnTo>
                  <a:lnTo>
                    <a:pt x="9435" y="6495"/>
                  </a:lnTo>
                  <a:lnTo>
                    <a:pt x="8732" y="5091"/>
                  </a:lnTo>
                  <a:lnTo>
                    <a:pt x="8689" y="5047"/>
                  </a:lnTo>
                  <a:lnTo>
                    <a:pt x="7767" y="3774"/>
                  </a:lnTo>
                  <a:lnTo>
                    <a:pt x="5749" y="1580"/>
                  </a:lnTo>
                  <a:lnTo>
                    <a:pt x="4520" y="440"/>
                  </a:lnTo>
                  <a:lnTo>
                    <a:pt x="4432" y="396"/>
                  </a:lnTo>
                  <a:lnTo>
                    <a:pt x="3642" y="132"/>
                  </a:lnTo>
                  <a:lnTo>
                    <a:pt x="3598" y="132"/>
                  </a:lnTo>
                  <a:lnTo>
                    <a:pt x="162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0" name="Google Shape;1360;p54"/>
            <p:cNvSpPr/>
            <p:nvPr/>
          </p:nvSpPr>
          <p:spPr>
            <a:xfrm>
              <a:off x="6151025" y="1762125"/>
              <a:ext cx="1018050" cy="1584100"/>
            </a:xfrm>
            <a:custGeom>
              <a:avLst/>
              <a:gdLst/>
              <a:ahLst/>
              <a:cxnLst/>
              <a:rect l="l" t="t" r="r" b="b"/>
              <a:pathLst>
                <a:path w="40722" h="63364" extrusionOk="0">
                  <a:moveTo>
                    <a:pt x="34666" y="1"/>
                  </a:moveTo>
                  <a:lnTo>
                    <a:pt x="34622" y="44"/>
                  </a:lnTo>
                  <a:lnTo>
                    <a:pt x="34578" y="88"/>
                  </a:lnTo>
                  <a:lnTo>
                    <a:pt x="34534" y="176"/>
                  </a:lnTo>
                  <a:lnTo>
                    <a:pt x="34534" y="220"/>
                  </a:lnTo>
                  <a:lnTo>
                    <a:pt x="34578" y="308"/>
                  </a:lnTo>
                  <a:lnTo>
                    <a:pt x="36596" y="3116"/>
                  </a:lnTo>
                  <a:lnTo>
                    <a:pt x="37825" y="4959"/>
                  </a:lnTo>
                  <a:lnTo>
                    <a:pt x="38790" y="6758"/>
                  </a:lnTo>
                  <a:lnTo>
                    <a:pt x="39229" y="8074"/>
                  </a:lnTo>
                  <a:lnTo>
                    <a:pt x="39098" y="10268"/>
                  </a:lnTo>
                  <a:lnTo>
                    <a:pt x="39098" y="10312"/>
                  </a:lnTo>
                  <a:lnTo>
                    <a:pt x="39536" y="12594"/>
                  </a:lnTo>
                  <a:lnTo>
                    <a:pt x="39493" y="13779"/>
                  </a:lnTo>
                  <a:lnTo>
                    <a:pt x="39229" y="15929"/>
                  </a:lnTo>
                  <a:lnTo>
                    <a:pt x="39317" y="20273"/>
                  </a:lnTo>
                  <a:lnTo>
                    <a:pt x="39141" y="22555"/>
                  </a:lnTo>
                  <a:lnTo>
                    <a:pt x="38966" y="25319"/>
                  </a:lnTo>
                  <a:lnTo>
                    <a:pt x="38966" y="25363"/>
                  </a:lnTo>
                  <a:lnTo>
                    <a:pt x="39141" y="27162"/>
                  </a:lnTo>
                  <a:lnTo>
                    <a:pt x="39800" y="29971"/>
                  </a:lnTo>
                  <a:lnTo>
                    <a:pt x="40370" y="32472"/>
                  </a:lnTo>
                  <a:lnTo>
                    <a:pt x="40239" y="33964"/>
                  </a:lnTo>
                  <a:lnTo>
                    <a:pt x="39756" y="35895"/>
                  </a:lnTo>
                  <a:lnTo>
                    <a:pt x="38264" y="39844"/>
                  </a:lnTo>
                  <a:lnTo>
                    <a:pt x="37957" y="41248"/>
                  </a:lnTo>
                  <a:lnTo>
                    <a:pt x="37299" y="42740"/>
                  </a:lnTo>
                  <a:lnTo>
                    <a:pt x="35368" y="45812"/>
                  </a:lnTo>
                  <a:lnTo>
                    <a:pt x="33788" y="47172"/>
                  </a:lnTo>
                  <a:lnTo>
                    <a:pt x="31770" y="48883"/>
                  </a:lnTo>
                  <a:lnTo>
                    <a:pt x="30848" y="48883"/>
                  </a:lnTo>
                  <a:lnTo>
                    <a:pt x="28786" y="48400"/>
                  </a:lnTo>
                  <a:lnTo>
                    <a:pt x="28654" y="48444"/>
                  </a:lnTo>
                  <a:lnTo>
                    <a:pt x="26153" y="49717"/>
                  </a:lnTo>
                  <a:lnTo>
                    <a:pt x="23520" y="50946"/>
                  </a:lnTo>
                  <a:lnTo>
                    <a:pt x="20492" y="52306"/>
                  </a:lnTo>
                  <a:lnTo>
                    <a:pt x="14612" y="54895"/>
                  </a:lnTo>
                  <a:lnTo>
                    <a:pt x="10488" y="56343"/>
                  </a:lnTo>
                  <a:lnTo>
                    <a:pt x="10444" y="56343"/>
                  </a:lnTo>
                  <a:lnTo>
                    <a:pt x="7942" y="57615"/>
                  </a:lnTo>
                  <a:lnTo>
                    <a:pt x="5836" y="58888"/>
                  </a:lnTo>
                  <a:lnTo>
                    <a:pt x="2545" y="61257"/>
                  </a:lnTo>
                  <a:lnTo>
                    <a:pt x="44" y="63013"/>
                  </a:lnTo>
                  <a:lnTo>
                    <a:pt x="0" y="63100"/>
                  </a:lnTo>
                  <a:lnTo>
                    <a:pt x="0" y="63144"/>
                  </a:lnTo>
                  <a:lnTo>
                    <a:pt x="0" y="63188"/>
                  </a:lnTo>
                  <a:lnTo>
                    <a:pt x="0" y="63276"/>
                  </a:lnTo>
                  <a:lnTo>
                    <a:pt x="88" y="63320"/>
                  </a:lnTo>
                  <a:lnTo>
                    <a:pt x="176" y="63364"/>
                  </a:lnTo>
                  <a:lnTo>
                    <a:pt x="263" y="63320"/>
                  </a:lnTo>
                  <a:lnTo>
                    <a:pt x="2765" y="61565"/>
                  </a:lnTo>
                  <a:lnTo>
                    <a:pt x="6012" y="59151"/>
                  </a:lnTo>
                  <a:lnTo>
                    <a:pt x="8118" y="57923"/>
                  </a:lnTo>
                  <a:lnTo>
                    <a:pt x="10619" y="56650"/>
                  </a:lnTo>
                  <a:lnTo>
                    <a:pt x="14744" y="55202"/>
                  </a:lnTo>
                  <a:lnTo>
                    <a:pt x="20624" y="52613"/>
                  </a:lnTo>
                  <a:lnTo>
                    <a:pt x="23696" y="51253"/>
                  </a:lnTo>
                  <a:lnTo>
                    <a:pt x="26284" y="50024"/>
                  </a:lnTo>
                  <a:lnTo>
                    <a:pt x="28786" y="48752"/>
                  </a:lnTo>
                  <a:lnTo>
                    <a:pt x="30804" y="49234"/>
                  </a:lnTo>
                  <a:lnTo>
                    <a:pt x="31857" y="49234"/>
                  </a:lnTo>
                  <a:lnTo>
                    <a:pt x="31945" y="49190"/>
                  </a:lnTo>
                  <a:lnTo>
                    <a:pt x="34007" y="47435"/>
                  </a:lnTo>
                  <a:lnTo>
                    <a:pt x="35587" y="46031"/>
                  </a:lnTo>
                  <a:lnTo>
                    <a:pt x="35631" y="46031"/>
                  </a:lnTo>
                  <a:lnTo>
                    <a:pt x="37562" y="42915"/>
                  </a:lnTo>
                  <a:lnTo>
                    <a:pt x="37606" y="42915"/>
                  </a:lnTo>
                  <a:lnTo>
                    <a:pt x="38264" y="41380"/>
                  </a:lnTo>
                  <a:lnTo>
                    <a:pt x="38264" y="41336"/>
                  </a:lnTo>
                  <a:lnTo>
                    <a:pt x="38615" y="39932"/>
                  </a:lnTo>
                  <a:lnTo>
                    <a:pt x="40063" y="36026"/>
                  </a:lnTo>
                  <a:lnTo>
                    <a:pt x="40063" y="35982"/>
                  </a:lnTo>
                  <a:lnTo>
                    <a:pt x="40546" y="34052"/>
                  </a:lnTo>
                  <a:lnTo>
                    <a:pt x="40590" y="34008"/>
                  </a:lnTo>
                  <a:lnTo>
                    <a:pt x="40721" y="32472"/>
                  </a:lnTo>
                  <a:lnTo>
                    <a:pt x="40721" y="32428"/>
                  </a:lnTo>
                  <a:lnTo>
                    <a:pt x="40151" y="29927"/>
                  </a:lnTo>
                  <a:lnTo>
                    <a:pt x="39493" y="27119"/>
                  </a:lnTo>
                  <a:lnTo>
                    <a:pt x="39317" y="25319"/>
                  </a:lnTo>
                  <a:lnTo>
                    <a:pt x="39493" y="22555"/>
                  </a:lnTo>
                  <a:lnTo>
                    <a:pt x="39668" y="20273"/>
                  </a:lnTo>
                  <a:lnTo>
                    <a:pt x="39580" y="15929"/>
                  </a:lnTo>
                  <a:lnTo>
                    <a:pt x="39844" y="13823"/>
                  </a:lnTo>
                  <a:lnTo>
                    <a:pt x="39887" y="12594"/>
                  </a:lnTo>
                  <a:lnTo>
                    <a:pt x="39887" y="12550"/>
                  </a:lnTo>
                  <a:lnTo>
                    <a:pt x="39449" y="10268"/>
                  </a:lnTo>
                  <a:lnTo>
                    <a:pt x="39580" y="8031"/>
                  </a:lnTo>
                  <a:lnTo>
                    <a:pt x="39536" y="7987"/>
                  </a:lnTo>
                  <a:lnTo>
                    <a:pt x="39141" y="6626"/>
                  </a:lnTo>
                  <a:lnTo>
                    <a:pt x="39141" y="6583"/>
                  </a:lnTo>
                  <a:lnTo>
                    <a:pt x="38132" y="4783"/>
                  </a:lnTo>
                  <a:lnTo>
                    <a:pt x="36904" y="2897"/>
                  </a:lnTo>
                  <a:lnTo>
                    <a:pt x="34885" y="88"/>
                  </a:lnTo>
                  <a:lnTo>
                    <a:pt x="34797" y="44"/>
                  </a:lnTo>
                  <a:lnTo>
                    <a:pt x="34753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1" name="Google Shape;1361;p54"/>
            <p:cNvSpPr/>
            <p:nvPr/>
          </p:nvSpPr>
          <p:spPr>
            <a:xfrm>
              <a:off x="6010600" y="1752250"/>
              <a:ext cx="930300" cy="1467825"/>
            </a:xfrm>
            <a:custGeom>
              <a:avLst/>
              <a:gdLst/>
              <a:ahLst/>
              <a:cxnLst/>
              <a:rect l="l" t="t" r="r" b="b"/>
              <a:pathLst>
                <a:path w="37212" h="58713" extrusionOk="0">
                  <a:moveTo>
                    <a:pt x="35368" y="1"/>
                  </a:moveTo>
                  <a:lnTo>
                    <a:pt x="35324" y="44"/>
                  </a:lnTo>
                  <a:lnTo>
                    <a:pt x="35280" y="88"/>
                  </a:lnTo>
                  <a:lnTo>
                    <a:pt x="35236" y="132"/>
                  </a:lnTo>
                  <a:lnTo>
                    <a:pt x="35236" y="220"/>
                  </a:lnTo>
                  <a:lnTo>
                    <a:pt x="35280" y="264"/>
                  </a:lnTo>
                  <a:lnTo>
                    <a:pt x="36465" y="1931"/>
                  </a:lnTo>
                  <a:lnTo>
                    <a:pt x="36728" y="2853"/>
                  </a:lnTo>
                  <a:lnTo>
                    <a:pt x="36860" y="5968"/>
                  </a:lnTo>
                  <a:lnTo>
                    <a:pt x="36641" y="7021"/>
                  </a:lnTo>
                  <a:lnTo>
                    <a:pt x="35368" y="10400"/>
                  </a:lnTo>
                  <a:lnTo>
                    <a:pt x="33832" y="15227"/>
                  </a:lnTo>
                  <a:lnTo>
                    <a:pt x="31243" y="20186"/>
                  </a:lnTo>
                  <a:lnTo>
                    <a:pt x="30234" y="22467"/>
                  </a:lnTo>
                  <a:lnTo>
                    <a:pt x="28654" y="25276"/>
                  </a:lnTo>
                  <a:lnTo>
                    <a:pt x="26460" y="28611"/>
                  </a:lnTo>
                  <a:lnTo>
                    <a:pt x="26460" y="28654"/>
                  </a:lnTo>
                  <a:lnTo>
                    <a:pt x="26197" y="29620"/>
                  </a:lnTo>
                  <a:lnTo>
                    <a:pt x="26197" y="29664"/>
                  </a:lnTo>
                  <a:lnTo>
                    <a:pt x="26065" y="31068"/>
                  </a:lnTo>
                  <a:lnTo>
                    <a:pt x="26504" y="35105"/>
                  </a:lnTo>
                  <a:lnTo>
                    <a:pt x="26943" y="38747"/>
                  </a:lnTo>
                  <a:lnTo>
                    <a:pt x="26724" y="39230"/>
                  </a:lnTo>
                  <a:lnTo>
                    <a:pt x="26241" y="39756"/>
                  </a:lnTo>
                  <a:lnTo>
                    <a:pt x="24530" y="41029"/>
                  </a:lnTo>
                  <a:lnTo>
                    <a:pt x="22336" y="42389"/>
                  </a:lnTo>
                  <a:lnTo>
                    <a:pt x="20361" y="43705"/>
                  </a:lnTo>
                  <a:lnTo>
                    <a:pt x="17026" y="46514"/>
                  </a:lnTo>
                  <a:lnTo>
                    <a:pt x="15227" y="47655"/>
                  </a:lnTo>
                  <a:lnTo>
                    <a:pt x="15183" y="47698"/>
                  </a:lnTo>
                  <a:lnTo>
                    <a:pt x="12199" y="50638"/>
                  </a:lnTo>
                  <a:lnTo>
                    <a:pt x="10400" y="51692"/>
                  </a:lnTo>
                  <a:lnTo>
                    <a:pt x="7109" y="53140"/>
                  </a:lnTo>
                  <a:lnTo>
                    <a:pt x="7109" y="53184"/>
                  </a:lnTo>
                  <a:lnTo>
                    <a:pt x="5442" y="54368"/>
                  </a:lnTo>
                  <a:lnTo>
                    <a:pt x="3072" y="56124"/>
                  </a:lnTo>
                  <a:lnTo>
                    <a:pt x="88" y="58361"/>
                  </a:lnTo>
                  <a:lnTo>
                    <a:pt x="44" y="58449"/>
                  </a:lnTo>
                  <a:lnTo>
                    <a:pt x="0" y="58493"/>
                  </a:lnTo>
                  <a:lnTo>
                    <a:pt x="0" y="58581"/>
                  </a:lnTo>
                  <a:lnTo>
                    <a:pt x="44" y="58625"/>
                  </a:lnTo>
                  <a:lnTo>
                    <a:pt x="88" y="58669"/>
                  </a:lnTo>
                  <a:lnTo>
                    <a:pt x="176" y="58712"/>
                  </a:lnTo>
                  <a:lnTo>
                    <a:pt x="308" y="58669"/>
                  </a:lnTo>
                  <a:lnTo>
                    <a:pt x="3291" y="56431"/>
                  </a:lnTo>
                  <a:lnTo>
                    <a:pt x="5661" y="54632"/>
                  </a:lnTo>
                  <a:lnTo>
                    <a:pt x="7285" y="53491"/>
                  </a:lnTo>
                  <a:lnTo>
                    <a:pt x="10576" y="51999"/>
                  </a:lnTo>
                  <a:lnTo>
                    <a:pt x="12419" y="50946"/>
                  </a:lnTo>
                  <a:lnTo>
                    <a:pt x="12462" y="50902"/>
                  </a:lnTo>
                  <a:lnTo>
                    <a:pt x="15402" y="47962"/>
                  </a:lnTo>
                  <a:lnTo>
                    <a:pt x="17202" y="46777"/>
                  </a:lnTo>
                  <a:lnTo>
                    <a:pt x="17245" y="46777"/>
                  </a:lnTo>
                  <a:lnTo>
                    <a:pt x="20580" y="43969"/>
                  </a:lnTo>
                  <a:lnTo>
                    <a:pt x="22511" y="42652"/>
                  </a:lnTo>
                  <a:lnTo>
                    <a:pt x="24749" y="41292"/>
                  </a:lnTo>
                  <a:lnTo>
                    <a:pt x="26460" y="40019"/>
                  </a:lnTo>
                  <a:lnTo>
                    <a:pt x="26504" y="40019"/>
                  </a:lnTo>
                  <a:lnTo>
                    <a:pt x="27031" y="39449"/>
                  </a:lnTo>
                  <a:lnTo>
                    <a:pt x="27031" y="39405"/>
                  </a:lnTo>
                  <a:lnTo>
                    <a:pt x="27294" y="38835"/>
                  </a:lnTo>
                  <a:lnTo>
                    <a:pt x="27294" y="38747"/>
                  </a:lnTo>
                  <a:lnTo>
                    <a:pt x="26855" y="35061"/>
                  </a:lnTo>
                  <a:lnTo>
                    <a:pt x="26416" y="31068"/>
                  </a:lnTo>
                  <a:lnTo>
                    <a:pt x="26548" y="29708"/>
                  </a:lnTo>
                  <a:lnTo>
                    <a:pt x="26767" y="28786"/>
                  </a:lnTo>
                  <a:lnTo>
                    <a:pt x="28962" y="25451"/>
                  </a:lnTo>
                  <a:lnTo>
                    <a:pt x="30541" y="22599"/>
                  </a:lnTo>
                  <a:lnTo>
                    <a:pt x="30585" y="22599"/>
                  </a:lnTo>
                  <a:lnTo>
                    <a:pt x="31550" y="20361"/>
                  </a:lnTo>
                  <a:lnTo>
                    <a:pt x="34139" y="15403"/>
                  </a:lnTo>
                  <a:lnTo>
                    <a:pt x="34183" y="15359"/>
                  </a:lnTo>
                  <a:lnTo>
                    <a:pt x="35719" y="10488"/>
                  </a:lnTo>
                  <a:lnTo>
                    <a:pt x="36992" y="7153"/>
                  </a:lnTo>
                  <a:lnTo>
                    <a:pt x="36992" y="7109"/>
                  </a:lnTo>
                  <a:lnTo>
                    <a:pt x="37211" y="6012"/>
                  </a:lnTo>
                  <a:lnTo>
                    <a:pt x="37211" y="5968"/>
                  </a:lnTo>
                  <a:lnTo>
                    <a:pt x="37036" y="2853"/>
                  </a:lnTo>
                  <a:lnTo>
                    <a:pt x="37036" y="2809"/>
                  </a:lnTo>
                  <a:lnTo>
                    <a:pt x="36816" y="1800"/>
                  </a:lnTo>
                  <a:lnTo>
                    <a:pt x="36772" y="1756"/>
                  </a:lnTo>
                  <a:lnTo>
                    <a:pt x="35587" y="88"/>
                  </a:lnTo>
                  <a:lnTo>
                    <a:pt x="3550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2" name="Google Shape;1362;p54"/>
            <p:cNvSpPr/>
            <p:nvPr/>
          </p:nvSpPr>
          <p:spPr>
            <a:xfrm>
              <a:off x="5864700" y="1744575"/>
              <a:ext cx="948925" cy="1343850"/>
            </a:xfrm>
            <a:custGeom>
              <a:avLst/>
              <a:gdLst/>
              <a:ahLst/>
              <a:cxnLst/>
              <a:rect l="l" t="t" r="r" b="b"/>
              <a:pathLst>
                <a:path w="37957" h="53754" extrusionOk="0">
                  <a:moveTo>
                    <a:pt x="37430" y="0"/>
                  </a:moveTo>
                  <a:lnTo>
                    <a:pt x="37386" y="44"/>
                  </a:lnTo>
                  <a:lnTo>
                    <a:pt x="37343" y="132"/>
                  </a:lnTo>
                  <a:lnTo>
                    <a:pt x="37343" y="176"/>
                  </a:lnTo>
                  <a:lnTo>
                    <a:pt x="37606" y="1448"/>
                  </a:lnTo>
                  <a:lnTo>
                    <a:pt x="37518" y="2765"/>
                  </a:lnTo>
                  <a:lnTo>
                    <a:pt x="36202" y="6363"/>
                  </a:lnTo>
                  <a:lnTo>
                    <a:pt x="35719" y="8162"/>
                  </a:lnTo>
                  <a:lnTo>
                    <a:pt x="34578" y="12111"/>
                  </a:lnTo>
                  <a:lnTo>
                    <a:pt x="33613" y="14349"/>
                  </a:lnTo>
                  <a:lnTo>
                    <a:pt x="32647" y="16280"/>
                  </a:lnTo>
                  <a:lnTo>
                    <a:pt x="31594" y="18299"/>
                  </a:lnTo>
                  <a:lnTo>
                    <a:pt x="30409" y="20361"/>
                  </a:lnTo>
                  <a:lnTo>
                    <a:pt x="28654" y="23389"/>
                  </a:lnTo>
                  <a:lnTo>
                    <a:pt x="27294" y="25627"/>
                  </a:lnTo>
                  <a:lnTo>
                    <a:pt x="25846" y="27908"/>
                  </a:lnTo>
                  <a:lnTo>
                    <a:pt x="24705" y="29751"/>
                  </a:lnTo>
                  <a:lnTo>
                    <a:pt x="23038" y="31901"/>
                  </a:lnTo>
                  <a:lnTo>
                    <a:pt x="21107" y="34227"/>
                  </a:lnTo>
                  <a:lnTo>
                    <a:pt x="18211" y="36860"/>
                  </a:lnTo>
                  <a:lnTo>
                    <a:pt x="13164" y="40107"/>
                  </a:lnTo>
                  <a:lnTo>
                    <a:pt x="13121" y="40151"/>
                  </a:lnTo>
                  <a:lnTo>
                    <a:pt x="12418" y="41248"/>
                  </a:lnTo>
                  <a:lnTo>
                    <a:pt x="12375" y="41248"/>
                  </a:lnTo>
                  <a:lnTo>
                    <a:pt x="11190" y="43881"/>
                  </a:lnTo>
                  <a:lnTo>
                    <a:pt x="10093" y="46250"/>
                  </a:lnTo>
                  <a:lnTo>
                    <a:pt x="8162" y="47786"/>
                  </a:lnTo>
                  <a:lnTo>
                    <a:pt x="6275" y="49146"/>
                  </a:lnTo>
                  <a:lnTo>
                    <a:pt x="3906" y="50814"/>
                  </a:lnTo>
                  <a:lnTo>
                    <a:pt x="88" y="53447"/>
                  </a:lnTo>
                  <a:lnTo>
                    <a:pt x="44" y="53491"/>
                  </a:lnTo>
                  <a:lnTo>
                    <a:pt x="0" y="53578"/>
                  </a:lnTo>
                  <a:lnTo>
                    <a:pt x="0" y="53622"/>
                  </a:lnTo>
                  <a:lnTo>
                    <a:pt x="44" y="53710"/>
                  </a:lnTo>
                  <a:lnTo>
                    <a:pt x="88" y="53754"/>
                  </a:lnTo>
                  <a:lnTo>
                    <a:pt x="307" y="53754"/>
                  </a:lnTo>
                  <a:lnTo>
                    <a:pt x="4081" y="51121"/>
                  </a:lnTo>
                  <a:lnTo>
                    <a:pt x="6451" y="49410"/>
                  </a:lnTo>
                  <a:lnTo>
                    <a:pt x="8381" y="48049"/>
                  </a:lnTo>
                  <a:lnTo>
                    <a:pt x="10356" y="46514"/>
                  </a:lnTo>
                  <a:lnTo>
                    <a:pt x="10400" y="46426"/>
                  </a:lnTo>
                  <a:lnTo>
                    <a:pt x="11541" y="44056"/>
                  </a:lnTo>
                  <a:lnTo>
                    <a:pt x="12682" y="41423"/>
                  </a:lnTo>
                  <a:lnTo>
                    <a:pt x="13384" y="40370"/>
                  </a:lnTo>
                  <a:lnTo>
                    <a:pt x="18386" y="37167"/>
                  </a:lnTo>
                  <a:lnTo>
                    <a:pt x="18430" y="37123"/>
                  </a:lnTo>
                  <a:lnTo>
                    <a:pt x="21370" y="34490"/>
                  </a:lnTo>
                  <a:lnTo>
                    <a:pt x="23345" y="32121"/>
                  </a:lnTo>
                  <a:lnTo>
                    <a:pt x="24968" y="29971"/>
                  </a:lnTo>
                  <a:lnTo>
                    <a:pt x="25012" y="29971"/>
                  </a:lnTo>
                  <a:lnTo>
                    <a:pt x="26153" y="28084"/>
                  </a:lnTo>
                  <a:lnTo>
                    <a:pt x="27557" y="25802"/>
                  </a:lnTo>
                  <a:lnTo>
                    <a:pt x="28961" y="23564"/>
                  </a:lnTo>
                  <a:lnTo>
                    <a:pt x="30717" y="20536"/>
                  </a:lnTo>
                  <a:lnTo>
                    <a:pt x="31945" y="18474"/>
                  </a:lnTo>
                  <a:lnTo>
                    <a:pt x="32955" y="16456"/>
                  </a:lnTo>
                  <a:lnTo>
                    <a:pt x="33920" y="14481"/>
                  </a:lnTo>
                  <a:lnTo>
                    <a:pt x="34929" y="12243"/>
                  </a:lnTo>
                  <a:lnTo>
                    <a:pt x="36026" y="8250"/>
                  </a:lnTo>
                  <a:lnTo>
                    <a:pt x="36553" y="6451"/>
                  </a:lnTo>
                  <a:lnTo>
                    <a:pt x="37869" y="2853"/>
                  </a:lnTo>
                  <a:lnTo>
                    <a:pt x="37869" y="2809"/>
                  </a:lnTo>
                  <a:lnTo>
                    <a:pt x="37957" y="1448"/>
                  </a:lnTo>
                  <a:lnTo>
                    <a:pt x="37957" y="1405"/>
                  </a:lnTo>
                  <a:lnTo>
                    <a:pt x="37694" y="132"/>
                  </a:lnTo>
                  <a:lnTo>
                    <a:pt x="37694" y="44"/>
                  </a:lnTo>
                  <a:lnTo>
                    <a:pt x="3760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3" name="Google Shape;1363;p54"/>
            <p:cNvSpPr/>
            <p:nvPr/>
          </p:nvSpPr>
          <p:spPr>
            <a:xfrm>
              <a:off x="5659550" y="1808200"/>
              <a:ext cx="1010375" cy="1094850"/>
            </a:xfrm>
            <a:custGeom>
              <a:avLst/>
              <a:gdLst/>
              <a:ahLst/>
              <a:cxnLst/>
              <a:rect l="l" t="t" r="r" b="b"/>
              <a:pathLst>
                <a:path w="40415" h="43794" extrusionOk="0">
                  <a:moveTo>
                    <a:pt x="40195" y="0"/>
                  </a:moveTo>
                  <a:lnTo>
                    <a:pt x="40107" y="44"/>
                  </a:lnTo>
                  <a:lnTo>
                    <a:pt x="40064" y="88"/>
                  </a:lnTo>
                  <a:lnTo>
                    <a:pt x="39098" y="2721"/>
                  </a:lnTo>
                  <a:lnTo>
                    <a:pt x="37957" y="5486"/>
                  </a:lnTo>
                  <a:lnTo>
                    <a:pt x="36992" y="8250"/>
                  </a:lnTo>
                  <a:lnTo>
                    <a:pt x="36465" y="9215"/>
                  </a:lnTo>
                  <a:lnTo>
                    <a:pt x="34886" y="12068"/>
                  </a:lnTo>
                  <a:lnTo>
                    <a:pt x="32735" y="15841"/>
                  </a:lnTo>
                  <a:lnTo>
                    <a:pt x="30103" y="20142"/>
                  </a:lnTo>
                  <a:lnTo>
                    <a:pt x="27207" y="24222"/>
                  </a:lnTo>
                  <a:lnTo>
                    <a:pt x="25890" y="25758"/>
                  </a:lnTo>
                  <a:lnTo>
                    <a:pt x="24091" y="27470"/>
                  </a:lnTo>
                  <a:lnTo>
                    <a:pt x="22248" y="29137"/>
                  </a:lnTo>
                  <a:lnTo>
                    <a:pt x="18606" y="31594"/>
                  </a:lnTo>
                  <a:lnTo>
                    <a:pt x="15008" y="33920"/>
                  </a:lnTo>
                  <a:lnTo>
                    <a:pt x="12945" y="35412"/>
                  </a:lnTo>
                  <a:lnTo>
                    <a:pt x="9172" y="37474"/>
                  </a:lnTo>
                  <a:lnTo>
                    <a:pt x="7021" y="38922"/>
                  </a:lnTo>
                  <a:lnTo>
                    <a:pt x="5178" y="40370"/>
                  </a:lnTo>
                  <a:lnTo>
                    <a:pt x="1449" y="42652"/>
                  </a:lnTo>
                  <a:lnTo>
                    <a:pt x="88" y="43486"/>
                  </a:lnTo>
                  <a:lnTo>
                    <a:pt x="44" y="43530"/>
                  </a:lnTo>
                  <a:lnTo>
                    <a:pt x="1" y="43574"/>
                  </a:lnTo>
                  <a:lnTo>
                    <a:pt x="1" y="43661"/>
                  </a:lnTo>
                  <a:lnTo>
                    <a:pt x="1" y="43705"/>
                  </a:lnTo>
                  <a:lnTo>
                    <a:pt x="88" y="43793"/>
                  </a:lnTo>
                  <a:lnTo>
                    <a:pt x="264" y="43793"/>
                  </a:lnTo>
                  <a:lnTo>
                    <a:pt x="1624" y="42959"/>
                  </a:lnTo>
                  <a:lnTo>
                    <a:pt x="5398" y="40678"/>
                  </a:lnTo>
                  <a:lnTo>
                    <a:pt x="5398" y="40634"/>
                  </a:lnTo>
                  <a:lnTo>
                    <a:pt x="7241" y="39229"/>
                  </a:lnTo>
                  <a:lnTo>
                    <a:pt x="9347" y="37781"/>
                  </a:lnTo>
                  <a:lnTo>
                    <a:pt x="13121" y="35719"/>
                  </a:lnTo>
                  <a:lnTo>
                    <a:pt x="15183" y="34227"/>
                  </a:lnTo>
                  <a:lnTo>
                    <a:pt x="18781" y="31901"/>
                  </a:lnTo>
                  <a:lnTo>
                    <a:pt x="22467" y="29400"/>
                  </a:lnTo>
                  <a:lnTo>
                    <a:pt x="24354" y="27733"/>
                  </a:lnTo>
                  <a:lnTo>
                    <a:pt x="26153" y="26022"/>
                  </a:lnTo>
                  <a:lnTo>
                    <a:pt x="27470" y="24442"/>
                  </a:lnTo>
                  <a:lnTo>
                    <a:pt x="30410" y="20317"/>
                  </a:lnTo>
                  <a:lnTo>
                    <a:pt x="33043" y="16017"/>
                  </a:lnTo>
                  <a:lnTo>
                    <a:pt x="35193" y="12243"/>
                  </a:lnTo>
                  <a:lnTo>
                    <a:pt x="36816" y="9391"/>
                  </a:lnTo>
                  <a:lnTo>
                    <a:pt x="37299" y="8425"/>
                  </a:lnTo>
                  <a:lnTo>
                    <a:pt x="37299" y="8382"/>
                  </a:lnTo>
                  <a:lnTo>
                    <a:pt x="38264" y="5573"/>
                  </a:lnTo>
                  <a:lnTo>
                    <a:pt x="39449" y="2853"/>
                  </a:lnTo>
                  <a:lnTo>
                    <a:pt x="40415" y="220"/>
                  </a:lnTo>
                  <a:lnTo>
                    <a:pt x="40415" y="176"/>
                  </a:lnTo>
                  <a:lnTo>
                    <a:pt x="40415" y="88"/>
                  </a:lnTo>
                  <a:lnTo>
                    <a:pt x="40371" y="44"/>
                  </a:lnTo>
                  <a:lnTo>
                    <a:pt x="4032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4" name="Google Shape;1364;p54"/>
            <p:cNvSpPr/>
            <p:nvPr/>
          </p:nvSpPr>
          <p:spPr>
            <a:xfrm>
              <a:off x="5521325" y="1824650"/>
              <a:ext cx="982950" cy="954425"/>
            </a:xfrm>
            <a:custGeom>
              <a:avLst/>
              <a:gdLst/>
              <a:ahLst/>
              <a:cxnLst/>
              <a:rect l="l" t="t" r="r" b="b"/>
              <a:pathLst>
                <a:path w="39318" h="38177" extrusionOk="0">
                  <a:moveTo>
                    <a:pt x="39098" y="1"/>
                  </a:moveTo>
                  <a:lnTo>
                    <a:pt x="39054" y="45"/>
                  </a:lnTo>
                  <a:lnTo>
                    <a:pt x="39010" y="88"/>
                  </a:lnTo>
                  <a:lnTo>
                    <a:pt x="38967" y="132"/>
                  </a:lnTo>
                  <a:lnTo>
                    <a:pt x="38352" y="2107"/>
                  </a:lnTo>
                  <a:lnTo>
                    <a:pt x="37606" y="3950"/>
                  </a:lnTo>
                  <a:lnTo>
                    <a:pt x="36509" y="6100"/>
                  </a:lnTo>
                  <a:lnTo>
                    <a:pt x="35105" y="8557"/>
                  </a:lnTo>
                  <a:lnTo>
                    <a:pt x="33701" y="11015"/>
                  </a:lnTo>
                  <a:lnTo>
                    <a:pt x="32384" y="13253"/>
                  </a:lnTo>
                  <a:lnTo>
                    <a:pt x="31068" y="15139"/>
                  </a:lnTo>
                  <a:lnTo>
                    <a:pt x="29357" y="17597"/>
                  </a:lnTo>
                  <a:lnTo>
                    <a:pt x="28128" y="19045"/>
                  </a:lnTo>
                  <a:lnTo>
                    <a:pt x="26592" y="20493"/>
                  </a:lnTo>
                  <a:lnTo>
                    <a:pt x="24135" y="22818"/>
                  </a:lnTo>
                  <a:lnTo>
                    <a:pt x="22116" y="24530"/>
                  </a:lnTo>
                  <a:lnTo>
                    <a:pt x="18255" y="27119"/>
                  </a:lnTo>
                  <a:lnTo>
                    <a:pt x="16456" y="28216"/>
                  </a:lnTo>
                  <a:lnTo>
                    <a:pt x="14393" y="29532"/>
                  </a:lnTo>
                  <a:lnTo>
                    <a:pt x="12287" y="30717"/>
                  </a:lnTo>
                  <a:lnTo>
                    <a:pt x="8250" y="33043"/>
                  </a:lnTo>
                  <a:lnTo>
                    <a:pt x="88" y="37869"/>
                  </a:lnTo>
                  <a:lnTo>
                    <a:pt x="45" y="37913"/>
                  </a:lnTo>
                  <a:lnTo>
                    <a:pt x="1" y="37957"/>
                  </a:lnTo>
                  <a:lnTo>
                    <a:pt x="1" y="38045"/>
                  </a:lnTo>
                  <a:lnTo>
                    <a:pt x="1" y="38089"/>
                  </a:lnTo>
                  <a:lnTo>
                    <a:pt x="88" y="38177"/>
                  </a:lnTo>
                  <a:lnTo>
                    <a:pt x="264" y="38177"/>
                  </a:lnTo>
                  <a:lnTo>
                    <a:pt x="8426" y="33350"/>
                  </a:lnTo>
                  <a:lnTo>
                    <a:pt x="12463" y="31024"/>
                  </a:lnTo>
                  <a:lnTo>
                    <a:pt x="14613" y="29839"/>
                  </a:lnTo>
                  <a:lnTo>
                    <a:pt x="16631" y="28523"/>
                  </a:lnTo>
                  <a:lnTo>
                    <a:pt x="18430" y="27426"/>
                  </a:lnTo>
                  <a:lnTo>
                    <a:pt x="20844" y="25802"/>
                  </a:lnTo>
                  <a:lnTo>
                    <a:pt x="22292" y="24793"/>
                  </a:lnTo>
                  <a:lnTo>
                    <a:pt x="22336" y="24793"/>
                  </a:lnTo>
                  <a:lnTo>
                    <a:pt x="24354" y="23082"/>
                  </a:lnTo>
                  <a:lnTo>
                    <a:pt x="26856" y="20756"/>
                  </a:lnTo>
                  <a:lnTo>
                    <a:pt x="28391" y="19264"/>
                  </a:lnTo>
                  <a:lnTo>
                    <a:pt x="29620" y="17816"/>
                  </a:lnTo>
                  <a:lnTo>
                    <a:pt x="31375" y="15315"/>
                  </a:lnTo>
                  <a:lnTo>
                    <a:pt x="32692" y="13428"/>
                  </a:lnTo>
                  <a:lnTo>
                    <a:pt x="34008" y="11190"/>
                  </a:lnTo>
                  <a:lnTo>
                    <a:pt x="35412" y="8733"/>
                  </a:lnTo>
                  <a:lnTo>
                    <a:pt x="36816" y="6232"/>
                  </a:lnTo>
                  <a:lnTo>
                    <a:pt x="37957" y="4125"/>
                  </a:lnTo>
                  <a:lnTo>
                    <a:pt x="38703" y="2239"/>
                  </a:lnTo>
                  <a:lnTo>
                    <a:pt x="39318" y="264"/>
                  </a:lnTo>
                  <a:lnTo>
                    <a:pt x="39318" y="176"/>
                  </a:lnTo>
                  <a:lnTo>
                    <a:pt x="39274" y="132"/>
                  </a:lnTo>
                  <a:lnTo>
                    <a:pt x="39230" y="45"/>
                  </a:lnTo>
                  <a:lnTo>
                    <a:pt x="39186" y="45"/>
                  </a:lnTo>
                  <a:lnTo>
                    <a:pt x="3909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5" name="Google Shape;1365;p54"/>
            <p:cNvSpPr/>
            <p:nvPr/>
          </p:nvSpPr>
          <p:spPr>
            <a:xfrm>
              <a:off x="5398475" y="1973850"/>
              <a:ext cx="866650" cy="695525"/>
            </a:xfrm>
            <a:custGeom>
              <a:avLst/>
              <a:gdLst/>
              <a:ahLst/>
              <a:cxnLst/>
              <a:rect l="l" t="t" r="r" b="b"/>
              <a:pathLst>
                <a:path w="34666" h="27821" extrusionOk="0">
                  <a:moveTo>
                    <a:pt x="34446" y="0"/>
                  </a:moveTo>
                  <a:lnTo>
                    <a:pt x="34358" y="44"/>
                  </a:lnTo>
                  <a:lnTo>
                    <a:pt x="34315" y="88"/>
                  </a:lnTo>
                  <a:lnTo>
                    <a:pt x="32867" y="2809"/>
                  </a:lnTo>
                  <a:lnTo>
                    <a:pt x="31375" y="5134"/>
                  </a:lnTo>
                  <a:lnTo>
                    <a:pt x="29839" y="7197"/>
                  </a:lnTo>
                  <a:lnTo>
                    <a:pt x="28215" y="8996"/>
                  </a:lnTo>
                  <a:lnTo>
                    <a:pt x="26592" y="10576"/>
                  </a:lnTo>
                  <a:lnTo>
                    <a:pt x="24880" y="12111"/>
                  </a:lnTo>
                  <a:lnTo>
                    <a:pt x="23301" y="13296"/>
                  </a:lnTo>
                  <a:lnTo>
                    <a:pt x="21370" y="14920"/>
                  </a:lnTo>
                  <a:lnTo>
                    <a:pt x="20580" y="15710"/>
                  </a:lnTo>
                  <a:lnTo>
                    <a:pt x="19658" y="16456"/>
                  </a:lnTo>
                  <a:lnTo>
                    <a:pt x="18737" y="17201"/>
                  </a:lnTo>
                  <a:lnTo>
                    <a:pt x="17772" y="17904"/>
                  </a:lnTo>
                  <a:lnTo>
                    <a:pt x="16718" y="18606"/>
                  </a:lnTo>
                  <a:lnTo>
                    <a:pt x="15665" y="19308"/>
                  </a:lnTo>
                  <a:lnTo>
                    <a:pt x="14568" y="19966"/>
                  </a:lnTo>
                  <a:lnTo>
                    <a:pt x="13471" y="20580"/>
                  </a:lnTo>
                  <a:lnTo>
                    <a:pt x="11190" y="21809"/>
                  </a:lnTo>
                  <a:lnTo>
                    <a:pt x="8864" y="22994"/>
                  </a:lnTo>
                  <a:lnTo>
                    <a:pt x="6582" y="24047"/>
                  </a:lnTo>
                  <a:lnTo>
                    <a:pt x="4388" y="25012"/>
                  </a:lnTo>
                  <a:lnTo>
                    <a:pt x="2413" y="26109"/>
                  </a:lnTo>
                  <a:lnTo>
                    <a:pt x="88" y="27469"/>
                  </a:lnTo>
                  <a:lnTo>
                    <a:pt x="44" y="27513"/>
                  </a:lnTo>
                  <a:lnTo>
                    <a:pt x="0" y="27601"/>
                  </a:lnTo>
                  <a:lnTo>
                    <a:pt x="0" y="27645"/>
                  </a:lnTo>
                  <a:lnTo>
                    <a:pt x="44" y="27733"/>
                  </a:lnTo>
                  <a:lnTo>
                    <a:pt x="88" y="27777"/>
                  </a:lnTo>
                  <a:lnTo>
                    <a:pt x="176" y="27821"/>
                  </a:lnTo>
                  <a:lnTo>
                    <a:pt x="263" y="27777"/>
                  </a:lnTo>
                  <a:lnTo>
                    <a:pt x="2589" y="26416"/>
                  </a:lnTo>
                  <a:lnTo>
                    <a:pt x="4564" y="25319"/>
                  </a:lnTo>
                  <a:lnTo>
                    <a:pt x="6758" y="24354"/>
                  </a:lnTo>
                  <a:lnTo>
                    <a:pt x="9039" y="23301"/>
                  </a:lnTo>
                  <a:lnTo>
                    <a:pt x="11365" y="22116"/>
                  </a:lnTo>
                  <a:lnTo>
                    <a:pt x="13647" y="20887"/>
                  </a:lnTo>
                  <a:lnTo>
                    <a:pt x="14788" y="20273"/>
                  </a:lnTo>
                  <a:lnTo>
                    <a:pt x="15885" y="19571"/>
                  </a:lnTo>
                  <a:lnTo>
                    <a:pt x="16938" y="18913"/>
                  </a:lnTo>
                  <a:lnTo>
                    <a:pt x="17991" y="18211"/>
                  </a:lnTo>
                  <a:lnTo>
                    <a:pt x="18956" y="17465"/>
                  </a:lnTo>
                  <a:lnTo>
                    <a:pt x="19922" y="16719"/>
                  </a:lnTo>
                  <a:lnTo>
                    <a:pt x="20799" y="15973"/>
                  </a:lnTo>
                  <a:lnTo>
                    <a:pt x="21633" y="15183"/>
                  </a:lnTo>
                  <a:lnTo>
                    <a:pt x="23520" y="13559"/>
                  </a:lnTo>
                  <a:lnTo>
                    <a:pt x="25100" y="12419"/>
                  </a:lnTo>
                  <a:lnTo>
                    <a:pt x="26855" y="10839"/>
                  </a:lnTo>
                  <a:lnTo>
                    <a:pt x="28435" y="9259"/>
                  </a:lnTo>
                  <a:lnTo>
                    <a:pt x="30102" y="7460"/>
                  </a:lnTo>
                  <a:lnTo>
                    <a:pt x="30102" y="7416"/>
                  </a:lnTo>
                  <a:lnTo>
                    <a:pt x="31682" y="5354"/>
                  </a:lnTo>
                  <a:lnTo>
                    <a:pt x="33174" y="2984"/>
                  </a:lnTo>
                  <a:lnTo>
                    <a:pt x="34622" y="264"/>
                  </a:lnTo>
                  <a:lnTo>
                    <a:pt x="34666" y="176"/>
                  </a:lnTo>
                  <a:lnTo>
                    <a:pt x="34666" y="132"/>
                  </a:lnTo>
                  <a:lnTo>
                    <a:pt x="34622" y="88"/>
                  </a:lnTo>
                  <a:lnTo>
                    <a:pt x="34578" y="44"/>
                  </a:lnTo>
                  <a:lnTo>
                    <a:pt x="3449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6" name="Google Shape;1366;p54"/>
            <p:cNvSpPr/>
            <p:nvPr/>
          </p:nvSpPr>
          <p:spPr>
            <a:xfrm>
              <a:off x="5275600" y="2483950"/>
              <a:ext cx="133850" cy="74625"/>
            </a:xfrm>
            <a:custGeom>
              <a:avLst/>
              <a:gdLst/>
              <a:ahLst/>
              <a:cxnLst/>
              <a:rect l="l" t="t" r="r" b="b"/>
              <a:pathLst>
                <a:path w="5354" h="2985" extrusionOk="0">
                  <a:moveTo>
                    <a:pt x="5178" y="1"/>
                  </a:moveTo>
                  <a:lnTo>
                    <a:pt x="5091" y="45"/>
                  </a:lnTo>
                  <a:lnTo>
                    <a:pt x="88" y="2634"/>
                  </a:lnTo>
                  <a:lnTo>
                    <a:pt x="44" y="2677"/>
                  </a:lnTo>
                  <a:lnTo>
                    <a:pt x="0" y="2765"/>
                  </a:lnTo>
                  <a:lnTo>
                    <a:pt x="0" y="2809"/>
                  </a:lnTo>
                  <a:lnTo>
                    <a:pt x="0" y="2897"/>
                  </a:lnTo>
                  <a:lnTo>
                    <a:pt x="88" y="2941"/>
                  </a:lnTo>
                  <a:lnTo>
                    <a:pt x="176" y="2985"/>
                  </a:lnTo>
                  <a:lnTo>
                    <a:pt x="264" y="2985"/>
                  </a:lnTo>
                  <a:lnTo>
                    <a:pt x="5266" y="352"/>
                  </a:lnTo>
                  <a:lnTo>
                    <a:pt x="5310" y="308"/>
                  </a:lnTo>
                  <a:lnTo>
                    <a:pt x="5354" y="264"/>
                  </a:lnTo>
                  <a:lnTo>
                    <a:pt x="5354" y="176"/>
                  </a:lnTo>
                  <a:lnTo>
                    <a:pt x="5354" y="132"/>
                  </a:lnTo>
                  <a:lnTo>
                    <a:pt x="5310" y="45"/>
                  </a:lnTo>
                  <a:lnTo>
                    <a:pt x="5222" y="45"/>
                  </a:lnTo>
                  <a:lnTo>
                    <a:pt x="517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7" name="Google Shape;1367;p54"/>
            <p:cNvSpPr/>
            <p:nvPr/>
          </p:nvSpPr>
          <p:spPr>
            <a:xfrm>
              <a:off x="6505350" y="3574375"/>
              <a:ext cx="121800" cy="43900"/>
            </a:xfrm>
            <a:custGeom>
              <a:avLst/>
              <a:gdLst/>
              <a:ahLst/>
              <a:cxnLst/>
              <a:rect l="l" t="t" r="r" b="b"/>
              <a:pathLst>
                <a:path w="4872" h="1756" extrusionOk="0">
                  <a:moveTo>
                    <a:pt x="2721" y="352"/>
                  </a:moveTo>
                  <a:lnTo>
                    <a:pt x="3950" y="440"/>
                  </a:lnTo>
                  <a:lnTo>
                    <a:pt x="4432" y="1054"/>
                  </a:lnTo>
                  <a:lnTo>
                    <a:pt x="4081" y="1229"/>
                  </a:lnTo>
                  <a:lnTo>
                    <a:pt x="1931" y="1405"/>
                  </a:lnTo>
                  <a:lnTo>
                    <a:pt x="439" y="1405"/>
                  </a:lnTo>
                  <a:lnTo>
                    <a:pt x="703" y="659"/>
                  </a:lnTo>
                  <a:lnTo>
                    <a:pt x="2721" y="352"/>
                  </a:lnTo>
                  <a:close/>
                  <a:moveTo>
                    <a:pt x="2721" y="1"/>
                  </a:moveTo>
                  <a:lnTo>
                    <a:pt x="527" y="352"/>
                  </a:lnTo>
                  <a:lnTo>
                    <a:pt x="439" y="396"/>
                  </a:lnTo>
                  <a:lnTo>
                    <a:pt x="395" y="440"/>
                  </a:lnTo>
                  <a:lnTo>
                    <a:pt x="0" y="1493"/>
                  </a:lnTo>
                  <a:lnTo>
                    <a:pt x="0" y="1580"/>
                  </a:lnTo>
                  <a:lnTo>
                    <a:pt x="44" y="1668"/>
                  </a:lnTo>
                  <a:lnTo>
                    <a:pt x="88" y="1712"/>
                  </a:lnTo>
                  <a:lnTo>
                    <a:pt x="176" y="1712"/>
                  </a:lnTo>
                  <a:lnTo>
                    <a:pt x="1975" y="1756"/>
                  </a:lnTo>
                  <a:lnTo>
                    <a:pt x="4169" y="1580"/>
                  </a:lnTo>
                  <a:lnTo>
                    <a:pt x="4257" y="1580"/>
                  </a:lnTo>
                  <a:lnTo>
                    <a:pt x="4783" y="1273"/>
                  </a:lnTo>
                  <a:lnTo>
                    <a:pt x="4827" y="1229"/>
                  </a:lnTo>
                  <a:lnTo>
                    <a:pt x="4871" y="1142"/>
                  </a:lnTo>
                  <a:lnTo>
                    <a:pt x="4871" y="1054"/>
                  </a:lnTo>
                  <a:lnTo>
                    <a:pt x="4827" y="1010"/>
                  </a:lnTo>
                  <a:lnTo>
                    <a:pt x="4213" y="176"/>
                  </a:lnTo>
                  <a:lnTo>
                    <a:pt x="4125" y="132"/>
                  </a:lnTo>
                  <a:lnTo>
                    <a:pt x="4081" y="89"/>
                  </a:lnTo>
                  <a:lnTo>
                    <a:pt x="272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8" name="Google Shape;1368;p54"/>
            <p:cNvSpPr/>
            <p:nvPr/>
          </p:nvSpPr>
          <p:spPr>
            <a:xfrm>
              <a:off x="4039275" y="2169125"/>
              <a:ext cx="3006925" cy="2565925"/>
            </a:xfrm>
            <a:custGeom>
              <a:avLst/>
              <a:gdLst/>
              <a:ahLst/>
              <a:cxnLst/>
              <a:rect l="l" t="t" r="r" b="b"/>
              <a:pathLst>
                <a:path w="120277" h="102637" extrusionOk="0">
                  <a:moveTo>
                    <a:pt x="106586" y="0"/>
                  </a:moveTo>
                  <a:lnTo>
                    <a:pt x="106498" y="44"/>
                  </a:lnTo>
                  <a:lnTo>
                    <a:pt x="104172" y="2808"/>
                  </a:lnTo>
                  <a:lnTo>
                    <a:pt x="100355" y="7065"/>
                  </a:lnTo>
                  <a:lnTo>
                    <a:pt x="98512" y="7372"/>
                  </a:lnTo>
                  <a:lnTo>
                    <a:pt x="98468" y="7416"/>
                  </a:lnTo>
                  <a:lnTo>
                    <a:pt x="95967" y="9303"/>
                  </a:lnTo>
                  <a:lnTo>
                    <a:pt x="89560" y="14173"/>
                  </a:lnTo>
                  <a:lnTo>
                    <a:pt x="84997" y="16543"/>
                  </a:lnTo>
                  <a:lnTo>
                    <a:pt x="79292" y="18605"/>
                  </a:lnTo>
                  <a:lnTo>
                    <a:pt x="74334" y="20712"/>
                  </a:lnTo>
                  <a:lnTo>
                    <a:pt x="67620" y="23081"/>
                  </a:lnTo>
                  <a:lnTo>
                    <a:pt x="63364" y="24617"/>
                  </a:lnTo>
                  <a:lnTo>
                    <a:pt x="59151" y="25538"/>
                  </a:lnTo>
                  <a:lnTo>
                    <a:pt x="59107" y="25538"/>
                  </a:lnTo>
                  <a:lnTo>
                    <a:pt x="54017" y="27338"/>
                  </a:lnTo>
                  <a:lnTo>
                    <a:pt x="48664" y="28786"/>
                  </a:lnTo>
                  <a:lnTo>
                    <a:pt x="43661" y="30629"/>
                  </a:lnTo>
                  <a:lnTo>
                    <a:pt x="39010" y="31418"/>
                  </a:lnTo>
                  <a:lnTo>
                    <a:pt x="33920" y="32603"/>
                  </a:lnTo>
                  <a:lnTo>
                    <a:pt x="29795" y="32779"/>
                  </a:lnTo>
                  <a:lnTo>
                    <a:pt x="29707" y="32779"/>
                  </a:lnTo>
                  <a:lnTo>
                    <a:pt x="23169" y="35587"/>
                  </a:lnTo>
                  <a:lnTo>
                    <a:pt x="17508" y="37825"/>
                  </a:lnTo>
                  <a:lnTo>
                    <a:pt x="13603" y="37869"/>
                  </a:lnTo>
                  <a:lnTo>
                    <a:pt x="11892" y="36552"/>
                  </a:lnTo>
                  <a:lnTo>
                    <a:pt x="11848" y="36509"/>
                  </a:lnTo>
                  <a:lnTo>
                    <a:pt x="9785" y="35631"/>
                  </a:lnTo>
                  <a:lnTo>
                    <a:pt x="9654" y="35631"/>
                  </a:lnTo>
                  <a:lnTo>
                    <a:pt x="9610" y="35675"/>
                  </a:lnTo>
                  <a:lnTo>
                    <a:pt x="9566" y="35719"/>
                  </a:lnTo>
                  <a:lnTo>
                    <a:pt x="6802" y="42081"/>
                  </a:lnTo>
                  <a:lnTo>
                    <a:pt x="6802" y="42213"/>
                  </a:lnTo>
                  <a:lnTo>
                    <a:pt x="8337" y="50199"/>
                  </a:lnTo>
                  <a:lnTo>
                    <a:pt x="8864" y="55333"/>
                  </a:lnTo>
                  <a:lnTo>
                    <a:pt x="9478" y="61608"/>
                  </a:lnTo>
                  <a:lnTo>
                    <a:pt x="7284" y="64021"/>
                  </a:lnTo>
                  <a:lnTo>
                    <a:pt x="7240" y="64109"/>
                  </a:lnTo>
                  <a:lnTo>
                    <a:pt x="6758" y="67839"/>
                  </a:lnTo>
                  <a:lnTo>
                    <a:pt x="5266" y="69463"/>
                  </a:lnTo>
                  <a:lnTo>
                    <a:pt x="5222" y="69507"/>
                  </a:lnTo>
                  <a:lnTo>
                    <a:pt x="4432" y="72359"/>
                  </a:lnTo>
                  <a:lnTo>
                    <a:pt x="2984" y="76001"/>
                  </a:lnTo>
                  <a:lnTo>
                    <a:pt x="1755" y="79423"/>
                  </a:lnTo>
                  <a:lnTo>
                    <a:pt x="570" y="82539"/>
                  </a:lnTo>
                  <a:lnTo>
                    <a:pt x="570" y="82583"/>
                  </a:lnTo>
                  <a:lnTo>
                    <a:pt x="44" y="86181"/>
                  </a:lnTo>
                  <a:lnTo>
                    <a:pt x="44" y="86225"/>
                  </a:lnTo>
                  <a:lnTo>
                    <a:pt x="0" y="89340"/>
                  </a:lnTo>
                  <a:lnTo>
                    <a:pt x="132" y="92324"/>
                  </a:lnTo>
                  <a:lnTo>
                    <a:pt x="132" y="92368"/>
                  </a:lnTo>
                  <a:lnTo>
                    <a:pt x="176" y="92456"/>
                  </a:lnTo>
                  <a:lnTo>
                    <a:pt x="263" y="92500"/>
                  </a:lnTo>
                  <a:lnTo>
                    <a:pt x="307" y="92500"/>
                  </a:lnTo>
                  <a:lnTo>
                    <a:pt x="395" y="92456"/>
                  </a:lnTo>
                  <a:lnTo>
                    <a:pt x="439" y="92412"/>
                  </a:lnTo>
                  <a:lnTo>
                    <a:pt x="483" y="92368"/>
                  </a:lnTo>
                  <a:lnTo>
                    <a:pt x="483" y="92324"/>
                  </a:lnTo>
                  <a:lnTo>
                    <a:pt x="351" y="89340"/>
                  </a:lnTo>
                  <a:lnTo>
                    <a:pt x="395" y="86225"/>
                  </a:lnTo>
                  <a:lnTo>
                    <a:pt x="922" y="82627"/>
                  </a:lnTo>
                  <a:lnTo>
                    <a:pt x="2062" y="79555"/>
                  </a:lnTo>
                  <a:lnTo>
                    <a:pt x="3335" y="76132"/>
                  </a:lnTo>
                  <a:lnTo>
                    <a:pt x="4739" y="72490"/>
                  </a:lnTo>
                  <a:lnTo>
                    <a:pt x="4739" y="72447"/>
                  </a:lnTo>
                  <a:lnTo>
                    <a:pt x="5529" y="69638"/>
                  </a:lnTo>
                  <a:lnTo>
                    <a:pt x="7065" y="68015"/>
                  </a:lnTo>
                  <a:lnTo>
                    <a:pt x="7109" y="67927"/>
                  </a:lnTo>
                  <a:lnTo>
                    <a:pt x="7591" y="64241"/>
                  </a:lnTo>
                  <a:lnTo>
                    <a:pt x="9785" y="61784"/>
                  </a:lnTo>
                  <a:lnTo>
                    <a:pt x="9829" y="61740"/>
                  </a:lnTo>
                  <a:lnTo>
                    <a:pt x="9829" y="61652"/>
                  </a:lnTo>
                  <a:lnTo>
                    <a:pt x="9215" y="55289"/>
                  </a:lnTo>
                  <a:lnTo>
                    <a:pt x="8688" y="50155"/>
                  </a:lnTo>
                  <a:lnTo>
                    <a:pt x="7153" y="42169"/>
                  </a:lnTo>
                  <a:lnTo>
                    <a:pt x="9829" y="36026"/>
                  </a:lnTo>
                  <a:lnTo>
                    <a:pt x="11716" y="36816"/>
                  </a:lnTo>
                  <a:lnTo>
                    <a:pt x="13427" y="38220"/>
                  </a:lnTo>
                  <a:lnTo>
                    <a:pt x="13559" y="38220"/>
                  </a:lnTo>
                  <a:lnTo>
                    <a:pt x="17552" y="38176"/>
                  </a:lnTo>
                  <a:lnTo>
                    <a:pt x="17596" y="38176"/>
                  </a:lnTo>
                  <a:lnTo>
                    <a:pt x="23301" y="35938"/>
                  </a:lnTo>
                  <a:lnTo>
                    <a:pt x="29839" y="33130"/>
                  </a:lnTo>
                  <a:lnTo>
                    <a:pt x="33964" y="32954"/>
                  </a:lnTo>
                  <a:lnTo>
                    <a:pt x="34007" y="32954"/>
                  </a:lnTo>
                  <a:lnTo>
                    <a:pt x="39098" y="31769"/>
                  </a:lnTo>
                  <a:lnTo>
                    <a:pt x="43749" y="30980"/>
                  </a:lnTo>
                  <a:lnTo>
                    <a:pt x="43793" y="30980"/>
                  </a:lnTo>
                  <a:lnTo>
                    <a:pt x="48751" y="29137"/>
                  </a:lnTo>
                  <a:lnTo>
                    <a:pt x="54105" y="27645"/>
                  </a:lnTo>
                  <a:lnTo>
                    <a:pt x="59239" y="25889"/>
                  </a:lnTo>
                  <a:lnTo>
                    <a:pt x="63451" y="24968"/>
                  </a:lnTo>
                  <a:lnTo>
                    <a:pt x="63495" y="24968"/>
                  </a:lnTo>
                  <a:lnTo>
                    <a:pt x="67752" y="23432"/>
                  </a:lnTo>
                  <a:lnTo>
                    <a:pt x="74465" y="21063"/>
                  </a:lnTo>
                  <a:lnTo>
                    <a:pt x="79424" y="18956"/>
                  </a:lnTo>
                  <a:lnTo>
                    <a:pt x="85128" y="16850"/>
                  </a:lnTo>
                  <a:lnTo>
                    <a:pt x="89736" y="14437"/>
                  </a:lnTo>
                  <a:lnTo>
                    <a:pt x="89780" y="14437"/>
                  </a:lnTo>
                  <a:lnTo>
                    <a:pt x="96186" y="9566"/>
                  </a:lnTo>
                  <a:lnTo>
                    <a:pt x="98643" y="7723"/>
                  </a:lnTo>
                  <a:lnTo>
                    <a:pt x="100486" y="7372"/>
                  </a:lnTo>
                  <a:lnTo>
                    <a:pt x="100574" y="7328"/>
                  </a:lnTo>
                  <a:lnTo>
                    <a:pt x="104436" y="3072"/>
                  </a:lnTo>
                  <a:lnTo>
                    <a:pt x="106674" y="351"/>
                  </a:lnTo>
                  <a:lnTo>
                    <a:pt x="112334" y="1711"/>
                  </a:lnTo>
                  <a:lnTo>
                    <a:pt x="112949" y="3554"/>
                  </a:lnTo>
                  <a:lnTo>
                    <a:pt x="116547" y="18386"/>
                  </a:lnTo>
                  <a:lnTo>
                    <a:pt x="116371" y="30409"/>
                  </a:lnTo>
                  <a:lnTo>
                    <a:pt x="116371" y="30453"/>
                  </a:lnTo>
                  <a:lnTo>
                    <a:pt x="118741" y="38439"/>
                  </a:lnTo>
                  <a:lnTo>
                    <a:pt x="117600" y="42213"/>
                  </a:lnTo>
                  <a:lnTo>
                    <a:pt x="116942" y="44934"/>
                  </a:lnTo>
                  <a:lnTo>
                    <a:pt x="116942" y="44977"/>
                  </a:lnTo>
                  <a:lnTo>
                    <a:pt x="116810" y="48268"/>
                  </a:lnTo>
                  <a:lnTo>
                    <a:pt x="116810" y="48356"/>
                  </a:lnTo>
                  <a:lnTo>
                    <a:pt x="119926" y="54982"/>
                  </a:lnTo>
                  <a:lnTo>
                    <a:pt x="119662" y="55991"/>
                  </a:lnTo>
                  <a:lnTo>
                    <a:pt x="118697" y="56518"/>
                  </a:lnTo>
                  <a:lnTo>
                    <a:pt x="118653" y="56518"/>
                  </a:lnTo>
                  <a:lnTo>
                    <a:pt x="115889" y="58580"/>
                  </a:lnTo>
                  <a:lnTo>
                    <a:pt x="113519" y="60511"/>
                  </a:lnTo>
                  <a:lnTo>
                    <a:pt x="109614" y="64197"/>
                  </a:lnTo>
                  <a:lnTo>
                    <a:pt x="109570" y="64241"/>
                  </a:lnTo>
                  <a:lnTo>
                    <a:pt x="104304" y="75562"/>
                  </a:lnTo>
                  <a:lnTo>
                    <a:pt x="100750" y="78634"/>
                  </a:lnTo>
                  <a:lnTo>
                    <a:pt x="98468" y="80828"/>
                  </a:lnTo>
                  <a:lnTo>
                    <a:pt x="91184" y="82978"/>
                  </a:lnTo>
                  <a:lnTo>
                    <a:pt x="87805" y="83417"/>
                  </a:lnTo>
                  <a:lnTo>
                    <a:pt x="87761" y="83417"/>
                  </a:lnTo>
                  <a:lnTo>
                    <a:pt x="84163" y="84470"/>
                  </a:lnTo>
                  <a:lnTo>
                    <a:pt x="84075" y="84514"/>
                  </a:lnTo>
                  <a:lnTo>
                    <a:pt x="82846" y="86006"/>
                  </a:lnTo>
                  <a:lnTo>
                    <a:pt x="82846" y="86049"/>
                  </a:lnTo>
                  <a:lnTo>
                    <a:pt x="81311" y="88858"/>
                  </a:lnTo>
                  <a:lnTo>
                    <a:pt x="78853" y="91008"/>
                  </a:lnTo>
                  <a:lnTo>
                    <a:pt x="74202" y="91885"/>
                  </a:lnTo>
                  <a:lnTo>
                    <a:pt x="74158" y="91929"/>
                  </a:lnTo>
                  <a:lnTo>
                    <a:pt x="70560" y="93948"/>
                  </a:lnTo>
                  <a:lnTo>
                    <a:pt x="70516" y="93992"/>
                  </a:lnTo>
                  <a:lnTo>
                    <a:pt x="68629" y="96668"/>
                  </a:lnTo>
                  <a:lnTo>
                    <a:pt x="65207" y="97239"/>
                  </a:lnTo>
                  <a:lnTo>
                    <a:pt x="63671" y="96932"/>
                  </a:lnTo>
                  <a:lnTo>
                    <a:pt x="62003" y="96932"/>
                  </a:lnTo>
                  <a:lnTo>
                    <a:pt x="58098" y="97985"/>
                  </a:lnTo>
                  <a:lnTo>
                    <a:pt x="52481" y="99038"/>
                  </a:lnTo>
                  <a:lnTo>
                    <a:pt x="51252" y="98862"/>
                  </a:lnTo>
                  <a:lnTo>
                    <a:pt x="48005" y="98424"/>
                  </a:lnTo>
                  <a:lnTo>
                    <a:pt x="44451" y="97590"/>
                  </a:lnTo>
                  <a:lnTo>
                    <a:pt x="43398" y="95966"/>
                  </a:lnTo>
                  <a:lnTo>
                    <a:pt x="43398" y="95922"/>
                  </a:lnTo>
                  <a:lnTo>
                    <a:pt x="41160" y="93158"/>
                  </a:lnTo>
                  <a:lnTo>
                    <a:pt x="41160" y="92368"/>
                  </a:lnTo>
                  <a:lnTo>
                    <a:pt x="41160" y="90832"/>
                  </a:lnTo>
                  <a:lnTo>
                    <a:pt x="42038" y="88989"/>
                  </a:lnTo>
                  <a:lnTo>
                    <a:pt x="43617" y="86971"/>
                  </a:lnTo>
                  <a:lnTo>
                    <a:pt x="46645" y="85391"/>
                  </a:lnTo>
                  <a:lnTo>
                    <a:pt x="46689" y="85303"/>
                  </a:lnTo>
                  <a:lnTo>
                    <a:pt x="47215" y="84426"/>
                  </a:lnTo>
                  <a:lnTo>
                    <a:pt x="48005" y="82671"/>
                  </a:lnTo>
                  <a:lnTo>
                    <a:pt x="49015" y="80915"/>
                  </a:lnTo>
                  <a:lnTo>
                    <a:pt x="50550" y="78897"/>
                  </a:lnTo>
                  <a:lnTo>
                    <a:pt x="50550" y="78853"/>
                  </a:lnTo>
                  <a:lnTo>
                    <a:pt x="51296" y="77537"/>
                  </a:lnTo>
                  <a:lnTo>
                    <a:pt x="51296" y="77449"/>
                  </a:lnTo>
                  <a:lnTo>
                    <a:pt x="51428" y="76527"/>
                  </a:lnTo>
                  <a:lnTo>
                    <a:pt x="51428" y="76484"/>
                  </a:lnTo>
                  <a:lnTo>
                    <a:pt x="51340" y="75035"/>
                  </a:lnTo>
                  <a:lnTo>
                    <a:pt x="52042" y="70691"/>
                  </a:lnTo>
                  <a:lnTo>
                    <a:pt x="55684" y="63846"/>
                  </a:lnTo>
                  <a:lnTo>
                    <a:pt x="58405" y="60028"/>
                  </a:lnTo>
                  <a:lnTo>
                    <a:pt x="61213" y="58361"/>
                  </a:lnTo>
                  <a:lnTo>
                    <a:pt x="65163" y="56606"/>
                  </a:lnTo>
                  <a:lnTo>
                    <a:pt x="65207" y="56562"/>
                  </a:lnTo>
                  <a:lnTo>
                    <a:pt x="68761" y="52832"/>
                  </a:lnTo>
                  <a:lnTo>
                    <a:pt x="77844" y="45811"/>
                  </a:lnTo>
                  <a:lnTo>
                    <a:pt x="82452" y="41950"/>
                  </a:lnTo>
                  <a:lnTo>
                    <a:pt x="89121" y="38308"/>
                  </a:lnTo>
                  <a:lnTo>
                    <a:pt x="93553" y="38088"/>
                  </a:lnTo>
                  <a:lnTo>
                    <a:pt x="93597" y="38088"/>
                  </a:lnTo>
                  <a:lnTo>
                    <a:pt x="105708" y="31726"/>
                  </a:lnTo>
                  <a:lnTo>
                    <a:pt x="105796" y="31682"/>
                  </a:lnTo>
                  <a:lnTo>
                    <a:pt x="105796" y="31594"/>
                  </a:lnTo>
                  <a:lnTo>
                    <a:pt x="106454" y="27820"/>
                  </a:lnTo>
                  <a:lnTo>
                    <a:pt x="106454" y="27776"/>
                  </a:lnTo>
                  <a:lnTo>
                    <a:pt x="106235" y="24705"/>
                  </a:lnTo>
                  <a:lnTo>
                    <a:pt x="106410" y="21545"/>
                  </a:lnTo>
                  <a:lnTo>
                    <a:pt x="106366" y="21458"/>
                  </a:lnTo>
                  <a:lnTo>
                    <a:pt x="104875" y="19395"/>
                  </a:lnTo>
                  <a:lnTo>
                    <a:pt x="104787" y="19351"/>
                  </a:lnTo>
                  <a:lnTo>
                    <a:pt x="100574" y="18035"/>
                  </a:lnTo>
                  <a:lnTo>
                    <a:pt x="99126" y="17421"/>
                  </a:lnTo>
                  <a:lnTo>
                    <a:pt x="95089" y="15841"/>
                  </a:lnTo>
                  <a:lnTo>
                    <a:pt x="95001" y="15841"/>
                  </a:lnTo>
                  <a:lnTo>
                    <a:pt x="94958" y="15885"/>
                  </a:lnTo>
                  <a:lnTo>
                    <a:pt x="91447" y="18342"/>
                  </a:lnTo>
                  <a:lnTo>
                    <a:pt x="83461" y="23915"/>
                  </a:lnTo>
                  <a:lnTo>
                    <a:pt x="79687" y="25100"/>
                  </a:lnTo>
                  <a:lnTo>
                    <a:pt x="76352" y="24705"/>
                  </a:lnTo>
                  <a:lnTo>
                    <a:pt x="76264" y="24705"/>
                  </a:lnTo>
                  <a:lnTo>
                    <a:pt x="70823" y="26767"/>
                  </a:lnTo>
                  <a:lnTo>
                    <a:pt x="65119" y="28654"/>
                  </a:lnTo>
                  <a:lnTo>
                    <a:pt x="61126" y="30146"/>
                  </a:lnTo>
                  <a:lnTo>
                    <a:pt x="56518" y="31769"/>
                  </a:lnTo>
                  <a:lnTo>
                    <a:pt x="51428" y="33569"/>
                  </a:lnTo>
                  <a:lnTo>
                    <a:pt x="47435" y="35017"/>
                  </a:lnTo>
                  <a:lnTo>
                    <a:pt x="47391" y="35017"/>
                  </a:lnTo>
                  <a:lnTo>
                    <a:pt x="42784" y="37474"/>
                  </a:lnTo>
                  <a:lnTo>
                    <a:pt x="38922" y="38571"/>
                  </a:lnTo>
                  <a:lnTo>
                    <a:pt x="35236" y="39800"/>
                  </a:lnTo>
                  <a:lnTo>
                    <a:pt x="31594" y="40721"/>
                  </a:lnTo>
                  <a:lnTo>
                    <a:pt x="31550" y="40721"/>
                  </a:lnTo>
                  <a:lnTo>
                    <a:pt x="27381" y="43529"/>
                  </a:lnTo>
                  <a:lnTo>
                    <a:pt x="27338" y="43573"/>
                  </a:lnTo>
                  <a:lnTo>
                    <a:pt x="24398" y="47479"/>
                  </a:lnTo>
                  <a:lnTo>
                    <a:pt x="24354" y="47479"/>
                  </a:lnTo>
                  <a:lnTo>
                    <a:pt x="22730" y="50550"/>
                  </a:lnTo>
                  <a:lnTo>
                    <a:pt x="21589" y="53490"/>
                  </a:lnTo>
                  <a:lnTo>
                    <a:pt x="19659" y="56255"/>
                  </a:lnTo>
                  <a:lnTo>
                    <a:pt x="19615" y="56342"/>
                  </a:lnTo>
                  <a:lnTo>
                    <a:pt x="18167" y="68936"/>
                  </a:lnTo>
                  <a:lnTo>
                    <a:pt x="18167" y="68980"/>
                  </a:lnTo>
                  <a:lnTo>
                    <a:pt x="18562" y="76176"/>
                  </a:lnTo>
                  <a:lnTo>
                    <a:pt x="18210" y="77975"/>
                  </a:lnTo>
                  <a:lnTo>
                    <a:pt x="17552" y="80301"/>
                  </a:lnTo>
                  <a:lnTo>
                    <a:pt x="16367" y="82012"/>
                  </a:lnTo>
                  <a:lnTo>
                    <a:pt x="14919" y="83987"/>
                  </a:lnTo>
                  <a:lnTo>
                    <a:pt x="13427" y="84557"/>
                  </a:lnTo>
                  <a:lnTo>
                    <a:pt x="13340" y="84601"/>
                  </a:lnTo>
                  <a:lnTo>
                    <a:pt x="13296" y="84645"/>
                  </a:lnTo>
                  <a:lnTo>
                    <a:pt x="12330" y="86795"/>
                  </a:lnTo>
                  <a:lnTo>
                    <a:pt x="12330" y="86839"/>
                  </a:lnTo>
                  <a:lnTo>
                    <a:pt x="11716" y="89209"/>
                  </a:lnTo>
                  <a:lnTo>
                    <a:pt x="11716" y="89253"/>
                  </a:lnTo>
                  <a:lnTo>
                    <a:pt x="12418" y="95571"/>
                  </a:lnTo>
                  <a:lnTo>
                    <a:pt x="13559" y="102505"/>
                  </a:lnTo>
                  <a:lnTo>
                    <a:pt x="13603" y="102592"/>
                  </a:lnTo>
                  <a:lnTo>
                    <a:pt x="13735" y="102636"/>
                  </a:lnTo>
                  <a:lnTo>
                    <a:pt x="13822" y="102636"/>
                  </a:lnTo>
                  <a:lnTo>
                    <a:pt x="13866" y="102548"/>
                  </a:lnTo>
                  <a:lnTo>
                    <a:pt x="13910" y="102505"/>
                  </a:lnTo>
                  <a:lnTo>
                    <a:pt x="13910" y="102417"/>
                  </a:lnTo>
                  <a:lnTo>
                    <a:pt x="12769" y="95484"/>
                  </a:lnTo>
                  <a:lnTo>
                    <a:pt x="12067" y="89253"/>
                  </a:lnTo>
                  <a:lnTo>
                    <a:pt x="12682" y="86927"/>
                  </a:lnTo>
                  <a:lnTo>
                    <a:pt x="13603" y="84865"/>
                  </a:lnTo>
                  <a:lnTo>
                    <a:pt x="15095" y="84294"/>
                  </a:lnTo>
                  <a:lnTo>
                    <a:pt x="15183" y="84250"/>
                  </a:lnTo>
                  <a:lnTo>
                    <a:pt x="16675" y="82188"/>
                  </a:lnTo>
                  <a:lnTo>
                    <a:pt x="17859" y="80477"/>
                  </a:lnTo>
                  <a:lnTo>
                    <a:pt x="17859" y="80433"/>
                  </a:lnTo>
                  <a:lnTo>
                    <a:pt x="18562" y="78063"/>
                  </a:lnTo>
                  <a:lnTo>
                    <a:pt x="18913" y="76220"/>
                  </a:lnTo>
                  <a:lnTo>
                    <a:pt x="18913" y="76176"/>
                  </a:lnTo>
                  <a:lnTo>
                    <a:pt x="18518" y="68980"/>
                  </a:lnTo>
                  <a:lnTo>
                    <a:pt x="19966" y="56430"/>
                  </a:lnTo>
                  <a:lnTo>
                    <a:pt x="21853" y="53666"/>
                  </a:lnTo>
                  <a:lnTo>
                    <a:pt x="21896" y="53622"/>
                  </a:lnTo>
                  <a:lnTo>
                    <a:pt x="23081" y="50682"/>
                  </a:lnTo>
                  <a:lnTo>
                    <a:pt x="24661" y="47654"/>
                  </a:lnTo>
                  <a:lnTo>
                    <a:pt x="27601" y="43837"/>
                  </a:lnTo>
                  <a:lnTo>
                    <a:pt x="31726" y="41072"/>
                  </a:lnTo>
                  <a:lnTo>
                    <a:pt x="35324" y="40107"/>
                  </a:lnTo>
                  <a:lnTo>
                    <a:pt x="39054" y="38922"/>
                  </a:lnTo>
                  <a:lnTo>
                    <a:pt x="42871" y="37825"/>
                  </a:lnTo>
                  <a:lnTo>
                    <a:pt x="42915" y="37781"/>
                  </a:lnTo>
                  <a:lnTo>
                    <a:pt x="47567" y="35368"/>
                  </a:lnTo>
                  <a:lnTo>
                    <a:pt x="51560" y="33920"/>
                  </a:lnTo>
                  <a:lnTo>
                    <a:pt x="56650" y="32077"/>
                  </a:lnTo>
                  <a:lnTo>
                    <a:pt x="61213" y="30453"/>
                  </a:lnTo>
                  <a:lnTo>
                    <a:pt x="65250" y="29005"/>
                  </a:lnTo>
                  <a:lnTo>
                    <a:pt x="70911" y="27074"/>
                  </a:lnTo>
                  <a:lnTo>
                    <a:pt x="76352" y="25056"/>
                  </a:lnTo>
                  <a:lnTo>
                    <a:pt x="79687" y="25451"/>
                  </a:lnTo>
                  <a:lnTo>
                    <a:pt x="79731" y="25451"/>
                  </a:lnTo>
                  <a:lnTo>
                    <a:pt x="83592" y="24266"/>
                  </a:lnTo>
                  <a:lnTo>
                    <a:pt x="83680" y="24222"/>
                  </a:lnTo>
                  <a:lnTo>
                    <a:pt x="91623" y="18649"/>
                  </a:lnTo>
                  <a:lnTo>
                    <a:pt x="95045" y="16236"/>
                  </a:lnTo>
                  <a:lnTo>
                    <a:pt x="98995" y="17772"/>
                  </a:lnTo>
                  <a:lnTo>
                    <a:pt x="100443" y="18342"/>
                  </a:lnTo>
                  <a:lnTo>
                    <a:pt x="104655" y="19658"/>
                  </a:lnTo>
                  <a:lnTo>
                    <a:pt x="106059" y="21589"/>
                  </a:lnTo>
                  <a:lnTo>
                    <a:pt x="105884" y="24705"/>
                  </a:lnTo>
                  <a:lnTo>
                    <a:pt x="106103" y="27776"/>
                  </a:lnTo>
                  <a:lnTo>
                    <a:pt x="105489" y="31462"/>
                  </a:lnTo>
                  <a:lnTo>
                    <a:pt x="93466" y="37737"/>
                  </a:lnTo>
                  <a:lnTo>
                    <a:pt x="89078" y="37957"/>
                  </a:lnTo>
                  <a:lnTo>
                    <a:pt x="88990" y="38000"/>
                  </a:lnTo>
                  <a:lnTo>
                    <a:pt x="82276" y="41643"/>
                  </a:lnTo>
                  <a:lnTo>
                    <a:pt x="82276" y="41686"/>
                  </a:lnTo>
                  <a:lnTo>
                    <a:pt x="77625" y="45504"/>
                  </a:lnTo>
                  <a:lnTo>
                    <a:pt x="68541" y="52569"/>
                  </a:lnTo>
                  <a:lnTo>
                    <a:pt x="68498" y="52569"/>
                  </a:lnTo>
                  <a:lnTo>
                    <a:pt x="64987" y="56299"/>
                  </a:lnTo>
                  <a:lnTo>
                    <a:pt x="61082" y="58010"/>
                  </a:lnTo>
                  <a:lnTo>
                    <a:pt x="61038" y="58054"/>
                  </a:lnTo>
                  <a:lnTo>
                    <a:pt x="58186" y="59765"/>
                  </a:lnTo>
                  <a:lnTo>
                    <a:pt x="58142" y="59809"/>
                  </a:lnTo>
                  <a:lnTo>
                    <a:pt x="55377" y="63670"/>
                  </a:lnTo>
                  <a:lnTo>
                    <a:pt x="51735" y="70560"/>
                  </a:lnTo>
                  <a:lnTo>
                    <a:pt x="51691" y="70604"/>
                  </a:lnTo>
                  <a:lnTo>
                    <a:pt x="50989" y="74992"/>
                  </a:lnTo>
                  <a:lnTo>
                    <a:pt x="50989" y="75035"/>
                  </a:lnTo>
                  <a:lnTo>
                    <a:pt x="51077" y="76484"/>
                  </a:lnTo>
                  <a:lnTo>
                    <a:pt x="50945" y="77361"/>
                  </a:lnTo>
                  <a:lnTo>
                    <a:pt x="50243" y="78678"/>
                  </a:lnTo>
                  <a:lnTo>
                    <a:pt x="48707" y="80696"/>
                  </a:lnTo>
                  <a:lnTo>
                    <a:pt x="48707" y="80740"/>
                  </a:lnTo>
                  <a:lnTo>
                    <a:pt x="47698" y="82495"/>
                  </a:lnTo>
                  <a:lnTo>
                    <a:pt x="46908" y="84250"/>
                  </a:lnTo>
                  <a:lnTo>
                    <a:pt x="46426" y="85084"/>
                  </a:lnTo>
                  <a:lnTo>
                    <a:pt x="43442" y="86708"/>
                  </a:lnTo>
                  <a:lnTo>
                    <a:pt x="43354" y="86752"/>
                  </a:lnTo>
                  <a:lnTo>
                    <a:pt x="41774" y="88814"/>
                  </a:lnTo>
                  <a:lnTo>
                    <a:pt x="41730" y="88814"/>
                  </a:lnTo>
                  <a:lnTo>
                    <a:pt x="40809" y="90745"/>
                  </a:lnTo>
                  <a:lnTo>
                    <a:pt x="40809" y="90832"/>
                  </a:lnTo>
                  <a:lnTo>
                    <a:pt x="40809" y="92368"/>
                  </a:lnTo>
                  <a:lnTo>
                    <a:pt x="40809" y="93202"/>
                  </a:lnTo>
                  <a:lnTo>
                    <a:pt x="40853" y="93334"/>
                  </a:lnTo>
                  <a:lnTo>
                    <a:pt x="43091" y="96142"/>
                  </a:lnTo>
                  <a:lnTo>
                    <a:pt x="44188" y="97809"/>
                  </a:lnTo>
                  <a:lnTo>
                    <a:pt x="44275" y="97897"/>
                  </a:lnTo>
                  <a:lnTo>
                    <a:pt x="47918" y="98731"/>
                  </a:lnTo>
                  <a:lnTo>
                    <a:pt x="51209" y="99170"/>
                  </a:lnTo>
                  <a:lnTo>
                    <a:pt x="52437" y="99389"/>
                  </a:lnTo>
                  <a:lnTo>
                    <a:pt x="52481" y="99389"/>
                  </a:lnTo>
                  <a:lnTo>
                    <a:pt x="58186" y="98292"/>
                  </a:lnTo>
                  <a:lnTo>
                    <a:pt x="62091" y="97283"/>
                  </a:lnTo>
                  <a:lnTo>
                    <a:pt x="63627" y="97283"/>
                  </a:lnTo>
                  <a:lnTo>
                    <a:pt x="65163" y="97590"/>
                  </a:lnTo>
                  <a:lnTo>
                    <a:pt x="65250" y="97590"/>
                  </a:lnTo>
                  <a:lnTo>
                    <a:pt x="68761" y="97019"/>
                  </a:lnTo>
                  <a:lnTo>
                    <a:pt x="68805" y="96976"/>
                  </a:lnTo>
                  <a:lnTo>
                    <a:pt x="68892" y="96932"/>
                  </a:lnTo>
                  <a:lnTo>
                    <a:pt x="70779" y="94211"/>
                  </a:lnTo>
                  <a:lnTo>
                    <a:pt x="74334" y="92237"/>
                  </a:lnTo>
                  <a:lnTo>
                    <a:pt x="78941" y="91359"/>
                  </a:lnTo>
                  <a:lnTo>
                    <a:pt x="79029" y="91315"/>
                  </a:lnTo>
                  <a:lnTo>
                    <a:pt x="81574" y="89121"/>
                  </a:lnTo>
                  <a:lnTo>
                    <a:pt x="81618" y="89077"/>
                  </a:lnTo>
                  <a:lnTo>
                    <a:pt x="83110" y="86225"/>
                  </a:lnTo>
                  <a:lnTo>
                    <a:pt x="84295" y="84777"/>
                  </a:lnTo>
                  <a:lnTo>
                    <a:pt x="87849" y="83768"/>
                  </a:lnTo>
                  <a:lnTo>
                    <a:pt x="91228" y="83329"/>
                  </a:lnTo>
                  <a:lnTo>
                    <a:pt x="91272" y="83285"/>
                  </a:lnTo>
                  <a:lnTo>
                    <a:pt x="98600" y="81135"/>
                  </a:lnTo>
                  <a:lnTo>
                    <a:pt x="98643" y="81091"/>
                  </a:lnTo>
                  <a:lnTo>
                    <a:pt x="100969" y="78897"/>
                  </a:lnTo>
                  <a:lnTo>
                    <a:pt x="104567" y="75781"/>
                  </a:lnTo>
                  <a:lnTo>
                    <a:pt x="104611" y="75738"/>
                  </a:lnTo>
                  <a:lnTo>
                    <a:pt x="109877" y="64416"/>
                  </a:lnTo>
                  <a:lnTo>
                    <a:pt x="113738" y="60774"/>
                  </a:lnTo>
                  <a:lnTo>
                    <a:pt x="116064" y="58844"/>
                  </a:lnTo>
                  <a:lnTo>
                    <a:pt x="118872" y="56825"/>
                  </a:lnTo>
                  <a:lnTo>
                    <a:pt x="119882" y="56255"/>
                  </a:lnTo>
                  <a:lnTo>
                    <a:pt x="119926" y="56211"/>
                  </a:lnTo>
                  <a:lnTo>
                    <a:pt x="119969" y="56167"/>
                  </a:lnTo>
                  <a:lnTo>
                    <a:pt x="120277" y="54982"/>
                  </a:lnTo>
                  <a:lnTo>
                    <a:pt x="120277" y="54894"/>
                  </a:lnTo>
                  <a:lnTo>
                    <a:pt x="117161" y="48225"/>
                  </a:lnTo>
                  <a:lnTo>
                    <a:pt x="117293" y="44977"/>
                  </a:lnTo>
                  <a:lnTo>
                    <a:pt x="117907" y="42301"/>
                  </a:lnTo>
                  <a:lnTo>
                    <a:pt x="119092" y="38483"/>
                  </a:lnTo>
                  <a:lnTo>
                    <a:pt x="119136" y="38395"/>
                  </a:lnTo>
                  <a:lnTo>
                    <a:pt x="116722" y="30409"/>
                  </a:lnTo>
                  <a:lnTo>
                    <a:pt x="116898" y="18342"/>
                  </a:lnTo>
                  <a:lnTo>
                    <a:pt x="116898" y="18298"/>
                  </a:lnTo>
                  <a:lnTo>
                    <a:pt x="113300" y="3467"/>
                  </a:lnTo>
                  <a:lnTo>
                    <a:pt x="112597" y="1536"/>
                  </a:lnTo>
                  <a:lnTo>
                    <a:pt x="112554" y="1448"/>
                  </a:lnTo>
                  <a:lnTo>
                    <a:pt x="112510" y="1404"/>
                  </a:lnTo>
                  <a:lnTo>
                    <a:pt x="10667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9" name="Google Shape;1369;p54"/>
            <p:cNvSpPr/>
            <p:nvPr/>
          </p:nvSpPr>
          <p:spPr>
            <a:xfrm>
              <a:off x="4836800" y="3535975"/>
              <a:ext cx="125075" cy="1464550"/>
            </a:xfrm>
            <a:custGeom>
              <a:avLst/>
              <a:gdLst/>
              <a:ahLst/>
              <a:cxnLst/>
              <a:rect l="l" t="t" r="r" b="b"/>
              <a:pathLst>
                <a:path w="5003" h="58582" extrusionOk="0">
                  <a:moveTo>
                    <a:pt x="2106" y="1"/>
                  </a:moveTo>
                  <a:lnTo>
                    <a:pt x="2063" y="45"/>
                  </a:lnTo>
                  <a:lnTo>
                    <a:pt x="2019" y="133"/>
                  </a:lnTo>
                  <a:lnTo>
                    <a:pt x="2019" y="220"/>
                  </a:lnTo>
                  <a:lnTo>
                    <a:pt x="2019" y="308"/>
                  </a:lnTo>
                  <a:lnTo>
                    <a:pt x="2721" y="2985"/>
                  </a:lnTo>
                  <a:lnTo>
                    <a:pt x="3335" y="5837"/>
                  </a:lnTo>
                  <a:lnTo>
                    <a:pt x="4257" y="9435"/>
                  </a:lnTo>
                  <a:lnTo>
                    <a:pt x="4564" y="11717"/>
                  </a:lnTo>
                  <a:lnTo>
                    <a:pt x="4652" y="14394"/>
                  </a:lnTo>
                  <a:lnTo>
                    <a:pt x="4520" y="17070"/>
                  </a:lnTo>
                  <a:lnTo>
                    <a:pt x="4388" y="19221"/>
                  </a:lnTo>
                  <a:lnTo>
                    <a:pt x="4300" y="20537"/>
                  </a:lnTo>
                  <a:lnTo>
                    <a:pt x="3993" y="24223"/>
                  </a:lnTo>
                  <a:lnTo>
                    <a:pt x="4037" y="26505"/>
                  </a:lnTo>
                  <a:lnTo>
                    <a:pt x="3598" y="30893"/>
                  </a:lnTo>
                  <a:lnTo>
                    <a:pt x="3247" y="33613"/>
                  </a:lnTo>
                  <a:lnTo>
                    <a:pt x="2896" y="36071"/>
                  </a:lnTo>
                  <a:lnTo>
                    <a:pt x="2414" y="38572"/>
                  </a:lnTo>
                  <a:lnTo>
                    <a:pt x="1799" y="40634"/>
                  </a:lnTo>
                  <a:lnTo>
                    <a:pt x="132" y="46646"/>
                  </a:lnTo>
                  <a:lnTo>
                    <a:pt x="132" y="46690"/>
                  </a:lnTo>
                  <a:lnTo>
                    <a:pt x="0" y="49015"/>
                  </a:lnTo>
                  <a:lnTo>
                    <a:pt x="0" y="50419"/>
                  </a:lnTo>
                  <a:lnTo>
                    <a:pt x="0" y="50463"/>
                  </a:lnTo>
                  <a:lnTo>
                    <a:pt x="527" y="52789"/>
                  </a:lnTo>
                  <a:lnTo>
                    <a:pt x="1317" y="55466"/>
                  </a:lnTo>
                  <a:lnTo>
                    <a:pt x="2106" y="57528"/>
                  </a:lnTo>
                  <a:lnTo>
                    <a:pt x="2150" y="57572"/>
                  </a:lnTo>
                  <a:lnTo>
                    <a:pt x="2809" y="58493"/>
                  </a:lnTo>
                  <a:lnTo>
                    <a:pt x="2896" y="58537"/>
                  </a:lnTo>
                  <a:lnTo>
                    <a:pt x="2940" y="58581"/>
                  </a:lnTo>
                  <a:lnTo>
                    <a:pt x="3072" y="58537"/>
                  </a:lnTo>
                  <a:lnTo>
                    <a:pt x="3116" y="58493"/>
                  </a:lnTo>
                  <a:lnTo>
                    <a:pt x="3116" y="58406"/>
                  </a:lnTo>
                  <a:lnTo>
                    <a:pt x="3116" y="58362"/>
                  </a:lnTo>
                  <a:lnTo>
                    <a:pt x="3116" y="58274"/>
                  </a:lnTo>
                  <a:lnTo>
                    <a:pt x="2457" y="57353"/>
                  </a:lnTo>
                  <a:lnTo>
                    <a:pt x="1668" y="55334"/>
                  </a:lnTo>
                  <a:lnTo>
                    <a:pt x="878" y="52701"/>
                  </a:lnTo>
                  <a:lnTo>
                    <a:pt x="351" y="50419"/>
                  </a:lnTo>
                  <a:lnTo>
                    <a:pt x="351" y="49015"/>
                  </a:lnTo>
                  <a:lnTo>
                    <a:pt x="483" y="46734"/>
                  </a:lnTo>
                  <a:lnTo>
                    <a:pt x="2106" y="40722"/>
                  </a:lnTo>
                  <a:lnTo>
                    <a:pt x="2765" y="38660"/>
                  </a:lnTo>
                  <a:lnTo>
                    <a:pt x="3247" y="36114"/>
                  </a:lnTo>
                  <a:lnTo>
                    <a:pt x="3598" y="33657"/>
                  </a:lnTo>
                  <a:lnTo>
                    <a:pt x="3949" y="30937"/>
                  </a:lnTo>
                  <a:lnTo>
                    <a:pt x="4388" y="26549"/>
                  </a:lnTo>
                  <a:lnTo>
                    <a:pt x="4388" y="26505"/>
                  </a:lnTo>
                  <a:lnTo>
                    <a:pt x="4344" y="24223"/>
                  </a:lnTo>
                  <a:lnTo>
                    <a:pt x="4652" y="20581"/>
                  </a:lnTo>
                  <a:lnTo>
                    <a:pt x="4739" y="19221"/>
                  </a:lnTo>
                  <a:lnTo>
                    <a:pt x="4871" y="17070"/>
                  </a:lnTo>
                  <a:lnTo>
                    <a:pt x="5003" y="14394"/>
                  </a:lnTo>
                  <a:lnTo>
                    <a:pt x="4915" y="11717"/>
                  </a:lnTo>
                  <a:lnTo>
                    <a:pt x="4915" y="11673"/>
                  </a:lnTo>
                  <a:lnTo>
                    <a:pt x="4608" y="9391"/>
                  </a:lnTo>
                  <a:lnTo>
                    <a:pt x="4608" y="9347"/>
                  </a:lnTo>
                  <a:lnTo>
                    <a:pt x="3686" y="5749"/>
                  </a:lnTo>
                  <a:lnTo>
                    <a:pt x="3072" y="2897"/>
                  </a:lnTo>
                  <a:lnTo>
                    <a:pt x="2370" y="264"/>
                  </a:lnTo>
                  <a:lnTo>
                    <a:pt x="2370" y="177"/>
                  </a:lnTo>
                  <a:lnTo>
                    <a:pt x="2370" y="133"/>
                  </a:lnTo>
                  <a:lnTo>
                    <a:pt x="2370" y="45"/>
                  </a:lnTo>
                  <a:lnTo>
                    <a:pt x="232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0" name="Google Shape;1370;p54"/>
            <p:cNvSpPr/>
            <p:nvPr/>
          </p:nvSpPr>
          <p:spPr>
            <a:xfrm>
              <a:off x="4802775" y="3543675"/>
              <a:ext cx="129475" cy="1510600"/>
            </a:xfrm>
            <a:custGeom>
              <a:avLst/>
              <a:gdLst/>
              <a:ahLst/>
              <a:cxnLst/>
              <a:rect l="l" t="t" r="r" b="b"/>
              <a:pathLst>
                <a:path w="5179" h="60424" extrusionOk="0">
                  <a:moveTo>
                    <a:pt x="2853" y="0"/>
                  </a:moveTo>
                  <a:lnTo>
                    <a:pt x="2809" y="44"/>
                  </a:lnTo>
                  <a:lnTo>
                    <a:pt x="2765" y="88"/>
                  </a:lnTo>
                  <a:lnTo>
                    <a:pt x="2634" y="439"/>
                  </a:lnTo>
                  <a:lnTo>
                    <a:pt x="2634" y="527"/>
                  </a:lnTo>
                  <a:lnTo>
                    <a:pt x="3424" y="5046"/>
                  </a:lnTo>
                  <a:lnTo>
                    <a:pt x="4126" y="8030"/>
                  </a:lnTo>
                  <a:lnTo>
                    <a:pt x="4652" y="11058"/>
                  </a:lnTo>
                  <a:lnTo>
                    <a:pt x="4740" y="12857"/>
                  </a:lnTo>
                  <a:lnTo>
                    <a:pt x="4521" y="16324"/>
                  </a:lnTo>
                  <a:lnTo>
                    <a:pt x="4389" y="20273"/>
                  </a:lnTo>
                  <a:lnTo>
                    <a:pt x="4038" y="22730"/>
                  </a:lnTo>
                  <a:lnTo>
                    <a:pt x="3950" y="25012"/>
                  </a:lnTo>
                  <a:lnTo>
                    <a:pt x="4038" y="27338"/>
                  </a:lnTo>
                  <a:lnTo>
                    <a:pt x="3424" y="33525"/>
                  </a:lnTo>
                  <a:lnTo>
                    <a:pt x="2897" y="36903"/>
                  </a:lnTo>
                  <a:lnTo>
                    <a:pt x="2546" y="38264"/>
                  </a:lnTo>
                  <a:lnTo>
                    <a:pt x="1405" y="42520"/>
                  </a:lnTo>
                  <a:lnTo>
                    <a:pt x="1361" y="42520"/>
                  </a:lnTo>
                  <a:lnTo>
                    <a:pt x="966" y="45109"/>
                  </a:lnTo>
                  <a:lnTo>
                    <a:pt x="308" y="47259"/>
                  </a:lnTo>
                  <a:lnTo>
                    <a:pt x="45" y="48444"/>
                  </a:lnTo>
                  <a:lnTo>
                    <a:pt x="1" y="48488"/>
                  </a:lnTo>
                  <a:lnTo>
                    <a:pt x="264" y="50243"/>
                  </a:lnTo>
                  <a:lnTo>
                    <a:pt x="1054" y="53315"/>
                  </a:lnTo>
                  <a:lnTo>
                    <a:pt x="1800" y="55597"/>
                  </a:lnTo>
                  <a:lnTo>
                    <a:pt x="2765" y="58229"/>
                  </a:lnTo>
                  <a:lnTo>
                    <a:pt x="2809" y="58273"/>
                  </a:lnTo>
                  <a:lnTo>
                    <a:pt x="3687" y="59414"/>
                  </a:lnTo>
                  <a:lnTo>
                    <a:pt x="3687" y="59458"/>
                  </a:lnTo>
                  <a:lnTo>
                    <a:pt x="4916" y="60379"/>
                  </a:lnTo>
                  <a:lnTo>
                    <a:pt x="5003" y="60423"/>
                  </a:lnTo>
                  <a:lnTo>
                    <a:pt x="5091" y="60379"/>
                  </a:lnTo>
                  <a:lnTo>
                    <a:pt x="5135" y="60336"/>
                  </a:lnTo>
                  <a:lnTo>
                    <a:pt x="5179" y="60248"/>
                  </a:lnTo>
                  <a:lnTo>
                    <a:pt x="5179" y="60204"/>
                  </a:lnTo>
                  <a:lnTo>
                    <a:pt x="5179" y="60160"/>
                  </a:lnTo>
                  <a:lnTo>
                    <a:pt x="5135" y="60072"/>
                  </a:lnTo>
                  <a:lnTo>
                    <a:pt x="3950" y="59195"/>
                  </a:lnTo>
                  <a:lnTo>
                    <a:pt x="3073" y="58054"/>
                  </a:lnTo>
                  <a:lnTo>
                    <a:pt x="2107" y="55465"/>
                  </a:lnTo>
                  <a:lnTo>
                    <a:pt x="1405" y="53183"/>
                  </a:lnTo>
                  <a:lnTo>
                    <a:pt x="615" y="50155"/>
                  </a:lnTo>
                  <a:lnTo>
                    <a:pt x="352" y="48488"/>
                  </a:lnTo>
                  <a:lnTo>
                    <a:pt x="659" y="47347"/>
                  </a:lnTo>
                  <a:lnTo>
                    <a:pt x="1317" y="45197"/>
                  </a:lnTo>
                  <a:lnTo>
                    <a:pt x="1317" y="45153"/>
                  </a:lnTo>
                  <a:lnTo>
                    <a:pt x="1712" y="42564"/>
                  </a:lnTo>
                  <a:lnTo>
                    <a:pt x="2897" y="38352"/>
                  </a:lnTo>
                  <a:lnTo>
                    <a:pt x="3248" y="36991"/>
                  </a:lnTo>
                  <a:lnTo>
                    <a:pt x="3248" y="36947"/>
                  </a:lnTo>
                  <a:lnTo>
                    <a:pt x="3775" y="33569"/>
                  </a:lnTo>
                  <a:lnTo>
                    <a:pt x="4389" y="27338"/>
                  </a:lnTo>
                  <a:lnTo>
                    <a:pt x="4301" y="25012"/>
                  </a:lnTo>
                  <a:lnTo>
                    <a:pt x="4389" y="22730"/>
                  </a:lnTo>
                  <a:lnTo>
                    <a:pt x="4696" y="20317"/>
                  </a:lnTo>
                  <a:lnTo>
                    <a:pt x="4872" y="16368"/>
                  </a:lnTo>
                  <a:lnTo>
                    <a:pt x="5091" y="12857"/>
                  </a:lnTo>
                  <a:lnTo>
                    <a:pt x="5003" y="11014"/>
                  </a:lnTo>
                  <a:lnTo>
                    <a:pt x="4477" y="7942"/>
                  </a:lnTo>
                  <a:lnTo>
                    <a:pt x="3775" y="4959"/>
                  </a:lnTo>
                  <a:lnTo>
                    <a:pt x="2985" y="483"/>
                  </a:lnTo>
                  <a:lnTo>
                    <a:pt x="3073" y="220"/>
                  </a:lnTo>
                  <a:lnTo>
                    <a:pt x="3116" y="132"/>
                  </a:lnTo>
                  <a:lnTo>
                    <a:pt x="3073" y="88"/>
                  </a:lnTo>
                  <a:lnTo>
                    <a:pt x="3029" y="44"/>
                  </a:lnTo>
                  <a:lnTo>
                    <a:pt x="298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1" name="Google Shape;1371;p54"/>
            <p:cNvSpPr/>
            <p:nvPr/>
          </p:nvSpPr>
          <p:spPr>
            <a:xfrm>
              <a:off x="4766575" y="3551350"/>
              <a:ext cx="129475" cy="1474400"/>
            </a:xfrm>
            <a:custGeom>
              <a:avLst/>
              <a:gdLst/>
              <a:ahLst/>
              <a:cxnLst/>
              <a:rect l="l" t="t" r="r" b="b"/>
              <a:pathLst>
                <a:path w="5179" h="58976" extrusionOk="0">
                  <a:moveTo>
                    <a:pt x="3687" y="0"/>
                  </a:moveTo>
                  <a:lnTo>
                    <a:pt x="3643" y="44"/>
                  </a:lnTo>
                  <a:lnTo>
                    <a:pt x="3555" y="88"/>
                  </a:lnTo>
                  <a:lnTo>
                    <a:pt x="3555" y="132"/>
                  </a:lnTo>
                  <a:lnTo>
                    <a:pt x="3336" y="878"/>
                  </a:lnTo>
                  <a:lnTo>
                    <a:pt x="3336" y="966"/>
                  </a:lnTo>
                  <a:lnTo>
                    <a:pt x="3994" y="5749"/>
                  </a:lnTo>
                  <a:lnTo>
                    <a:pt x="4521" y="8513"/>
                  </a:lnTo>
                  <a:lnTo>
                    <a:pt x="4828" y="10356"/>
                  </a:lnTo>
                  <a:lnTo>
                    <a:pt x="4740" y="13472"/>
                  </a:lnTo>
                  <a:lnTo>
                    <a:pt x="4608" y="15973"/>
                  </a:lnTo>
                  <a:lnTo>
                    <a:pt x="4608" y="18123"/>
                  </a:lnTo>
                  <a:lnTo>
                    <a:pt x="4477" y="19834"/>
                  </a:lnTo>
                  <a:lnTo>
                    <a:pt x="4082" y="21984"/>
                  </a:lnTo>
                  <a:lnTo>
                    <a:pt x="4082" y="22028"/>
                  </a:lnTo>
                  <a:lnTo>
                    <a:pt x="3994" y="25495"/>
                  </a:lnTo>
                  <a:lnTo>
                    <a:pt x="4169" y="28128"/>
                  </a:lnTo>
                  <a:lnTo>
                    <a:pt x="4082" y="29971"/>
                  </a:lnTo>
                  <a:lnTo>
                    <a:pt x="3687" y="33437"/>
                  </a:lnTo>
                  <a:lnTo>
                    <a:pt x="3248" y="36158"/>
                  </a:lnTo>
                  <a:lnTo>
                    <a:pt x="2678" y="38220"/>
                  </a:lnTo>
                  <a:lnTo>
                    <a:pt x="2063" y="40370"/>
                  </a:lnTo>
                  <a:lnTo>
                    <a:pt x="1712" y="41467"/>
                  </a:lnTo>
                  <a:lnTo>
                    <a:pt x="1712" y="41511"/>
                  </a:lnTo>
                  <a:lnTo>
                    <a:pt x="1624" y="44012"/>
                  </a:lnTo>
                  <a:lnTo>
                    <a:pt x="1537" y="44934"/>
                  </a:lnTo>
                  <a:lnTo>
                    <a:pt x="791" y="47259"/>
                  </a:lnTo>
                  <a:lnTo>
                    <a:pt x="1" y="49278"/>
                  </a:lnTo>
                  <a:lnTo>
                    <a:pt x="1" y="49366"/>
                  </a:lnTo>
                  <a:lnTo>
                    <a:pt x="45" y="49453"/>
                  </a:lnTo>
                  <a:lnTo>
                    <a:pt x="352" y="49673"/>
                  </a:lnTo>
                  <a:lnTo>
                    <a:pt x="1888" y="54324"/>
                  </a:lnTo>
                  <a:lnTo>
                    <a:pt x="2809" y="57308"/>
                  </a:lnTo>
                  <a:lnTo>
                    <a:pt x="2853" y="57308"/>
                  </a:lnTo>
                  <a:lnTo>
                    <a:pt x="3511" y="58888"/>
                  </a:lnTo>
                  <a:lnTo>
                    <a:pt x="3599" y="58975"/>
                  </a:lnTo>
                  <a:lnTo>
                    <a:pt x="3775" y="58975"/>
                  </a:lnTo>
                  <a:lnTo>
                    <a:pt x="3818" y="58932"/>
                  </a:lnTo>
                  <a:lnTo>
                    <a:pt x="3862" y="58888"/>
                  </a:lnTo>
                  <a:lnTo>
                    <a:pt x="3862" y="58800"/>
                  </a:lnTo>
                  <a:lnTo>
                    <a:pt x="3862" y="58756"/>
                  </a:lnTo>
                  <a:lnTo>
                    <a:pt x="3160" y="57176"/>
                  </a:lnTo>
                  <a:lnTo>
                    <a:pt x="2195" y="54193"/>
                  </a:lnTo>
                  <a:lnTo>
                    <a:pt x="659" y="49541"/>
                  </a:lnTo>
                  <a:lnTo>
                    <a:pt x="615" y="49410"/>
                  </a:lnTo>
                  <a:lnTo>
                    <a:pt x="352" y="49278"/>
                  </a:lnTo>
                  <a:lnTo>
                    <a:pt x="1098" y="47391"/>
                  </a:lnTo>
                  <a:lnTo>
                    <a:pt x="1888" y="45022"/>
                  </a:lnTo>
                  <a:lnTo>
                    <a:pt x="1975" y="44056"/>
                  </a:lnTo>
                  <a:lnTo>
                    <a:pt x="2063" y="41555"/>
                  </a:lnTo>
                  <a:lnTo>
                    <a:pt x="2414" y="40502"/>
                  </a:lnTo>
                  <a:lnTo>
                    <a:pt x="3029" y="38308"/>
                  </a:lnTo>
                  <a:lnTo>
                    <a:pt x="3599" y="36245"/>
                  </a:lnTo>
                  <a:lnTo>
                    <a:pt x="4038" y="33481"/>
                  </a:lnTo>
                  <a:lnTo>
                    <a:pt x="4433" y="30014"/>
                  </a:lnTo>
                  <a:lnTo>
                    <a:pt x="4521" y="28128"/>
                  </a:lnTo>
                  <a:lnTo>
                    <a:pt x="4345" y="25495"/>
                  </a:lnTo>
                  <a:lnTo>
                    <a:pt x="4433" y="22028"/>
                  </a:lnTo>
                  <a:lnTo>
                    <a:pt x="4828" y="19878"/>
                  </a:lnTo>
                  <a:lnTo>
                    <a:pt x="4959" y="18167"/>
                  </a:lnTo>
                  <a:lnTo>
                    <a:pt x="4959" y="16017"/>
                  </a:lnTo>
                  <a:lnTo>
                    <a:pt x="5091" y="13472"/>
                  </a:lnTo>
                  <a:lnTo>
                    <a:pt x="5179" y="10312"/>
                  </a:lnTo>
                  <a:lnTo>
                    <a:pt x="5179" y="10268"/>
                  </a:lnTo>
                  <a:lnTo>
                    <a:pt x="4828" y="8469"/>
                  </a:lnTo>
                  <a:lnTo>
                    <a:pt x="4345" y="5661"/>
                  </a:lnTo>
                  <a:lnTo>
                    <a:pt x="3687" y="966"/>
                  </a:lnTo>
                  <a:lnTo>
                    <a:pt x="3862" y="220"/>
                  </a:lnTo>
                  <a:lnTo>
                    <a:pt x="3862" y="176"/>
                  </a:lnTo>
                  <a:lnTo>
                    <a:pt x="3862" y="88"/>
                  </a:lnTo>
                  <a:lnTo>
                    <a:pt x="3818" y="44"/>
                  </a:lnTo>
                  <a:lnTo>
                    <a:pt x="377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2" name="Google Shape;1372;p54"/>
            <p:cNvSpPr/>
            <p:nvPr/>
          </p:nvSpPr>
          <p:spPr>
            <a:xfrm>
              <a:off x="4751225" y="3587550"/>
              <a:ext cx="113025" cy="1464525"/>
            </a:xfrm>
            <a:custGeom>
              <a:avLst/>
              <a:gdLst/>
              <a:ahLst/>
              <a:cxnLst/>
              <a:rect l="l" t="t" r="r" b="b"/>
              <a:pathLst>
                <a:path w="4521" h="58581" extrusionOk="0">
                  <a:moveTo>
                    <a:pt x="3248" y="0"/>
                  </a:moveTo>
                  <a:lnTo>
                    <a:pt x="3204" y="44"/>
                  </a:lnTo>
                  <a:lnTo>
                    <a:pt x="3160" y="88"/>
                  </a:lnTo>
                  <a:lnTo>
                    <a:pt x="3072" y="351"/>
                  </a:lnTo>
                  <a:lnTo>
                    <a:pt x="3072" y="439"/>
                  </a:lnTo>
                  <a:lnTo>
                    <a:pt x="3423" y="3423"/>
                  </a:lnTo>
                  <a:lnTo>
                    <a:pt x="3950" y="6977"/>
                  </a:lnTo>
                  <a:lnTo>
                    <a:pt x="4169" y="8338"/>
                  </a:lnTo>
                  <a:lnTo>
                    <a:pt x="3994" y="12989"/>
                  </a:lnTo>
                  <a:lnTo>
                    <a:pt x="3950" y="15622"/>
                  </a:lnTo>
                  <a:lnTo>
                    <a:pt x="3643" y="17772"/>
                  </a:lnTo>
                  <a:lnTo>
                    <a:pt x="3292" y="19834"/>
                  </a:lnTo>
                  <a:lnTo>
                    <a:pt x="3248" y="23915"/>
                  </a:lnTo>
                  <a:lnTo>
                    <a:pt x="3335" y="26943"/>
                  </a:lnTo>
                  <a:lnTo>
                    <a:pt x="3467" y="28830"/>
                  </a:lnTo>
                  <a:lnTo>
                    <a:pt x="3072" y="32209"/>
                  </a:lnTo>
                  <a:lnTo>
                    <a:pt x="2765" y="34315"/>
                  </a:lnTo>
                  <a:lnTo>
                    <a:pt x="2458" y="35500"/>
                  </a:lnTo>
                  <a:lnTo>
                    <a:pt x="1273" y="39054"/>
                  </a:lnTo>
                  <a:lnTo>
                    <a:pt x="1273" y="39098"/>
                  </a:lnTo>
                  <a:lnTo>
                    <a:pt x="1098" y="40195"/>
                  </a:lnTo>
                  <a:lnTo>
                    <a:pt x="1054" y="40239"/>
                  </a:lnTo>
                  <a:lnTo>
                    <a:pt x="1273" y="43486"/>
                  </a:lnTo>
                  <a:lnTo>
                    <a:pt x="483" y="46075"/>
                  </a:lnTo>
                  <a:lnTo>
                    <a:pt x="1" y="47391"/>
                  </a:lnTo>
                  <a:lnTo>
                    <a:pt x="1" y="47435"/>
                  </a:lnTo>
                  <a:lnTo>
                    <a:pt x="1" y="48313"/>
                  </a:lnTo>
                  <a:lnTo>
                    <a:pt x="1" y="48356"/>
                  </a:lnTo>
                  <a:lnTo>
                    <a:pt x="1492" y="53096"/>
                  </a:lnTo>
                  <a:lnTo>
                    <a:pt x="2633" y="56606"/>
                  </a:lnTo>
                  <a:lnTo>
                    <a:pt x="3467" y="58449"/>
                  </a:lnTo>
                  <a:lnTo>
                    <a:pt x="3511" y="58537"/>
                  </a:lnTo>
                  <a:lnTo>
                    <a:pt x="3599" y="58581"/>
                  </a:lnTo>
                  <a:lnTo>
                    <a:pt x="3686" y="58537"/>
                  </a:lnTo>
                  <a:lnTo>
                    <a:pt x="3730" y="58493"/>
                  </a:lnTo>
                  <a:lnTo>
                    <a:pt x="3774" y="58449"/>
                  </a:lnTo>
                  <a:lnTo>
                    <a:pt x="3774" y="58405"/>
                  </a:lnTo>
                  <a:lnTo>
                    <a:pt x="3774" y="58317"/>
                  </a:lnTo>
                  <a:lnTo>
                    <a:pt x="2984" y="56474"/>
                  </a:lnTo>
                  <a:lnTo>
                    <a:pt x="1843" y="52964"/>
                  </a:lnTo>
                  <a:lnTo>
                    <a:pt x="352" y="48269"/>
                  </a:lnTo>
                  <a:lnTo>
                    <a:pt x="352" y="47479"/>
                  </a:lnTo>
                  <a:lnTo>
                    <a:pt x="790" y="46206"/>
                  </a:lnTo>
                  <a:lnTo>
                    <a:pt x="1580" y="43530"/>
                  </a:lnTo>
                  <a:lnTo>
                    <a:pt x="1624" y="43486"/>
                  </a:lnTo>
                  <a:lnTo>
                    <a:pt x="1405" y="40239"/>
                  </a:lnTo>
                  <a:lnTo>
                    <a:pt x="1624" y="39185"/>
                  </a:lnTo>
                  <a:lnTo>
                    <a:pt x="2765" y="35587"/>
                  </a:lnTo>
                  <a:lnTo>
                    <a:pt x="3116" y="34403"/>
                  </a:lnTo>
                  <a:lnTo>
                    <a:pt x="3116" y="34359"/>
                  </a:lnTo>
                  <a:lnTo>
                    <a:pt x="3423" y="32252"/>
                  </a:lnTo>
                  <a:lnTo>
                    <a:pt x="3818" y="28874"/>
                  </a:lnTo>
                  <a:lnTo>
                    <a:pt x="3818" y="28830"/>
                  </a:lnTo>
                  <a:lnTo>
                    <a:pt x="3686" y="26899"/>
                  </a:lnTo>
                  <a:lnTo>
                    <a:pt x="3599" y="23915"/>
                  </a:lnTo>
                  <a:lnTo>
                    <a:pt x="3643" y="19878"/>
                  </a:lnTo>
                  <a:lnTo>
                    <a:pt x="3994" y="17860"/>
                  </a:lnTo>
                  <a:lnTo>
                    <a:pt x="4301" y="15622"/>
                  </a:lnTo>
                  <a:lnTo>
                    <a:pt x="4345" y="12989"/>
                  </a:lnTo>
                  <a:lnTo>
                    <a:pt x="4520" y="8338"/>
                  </a:lnTo>
                  <a:lnTo>
                    <a:pt x="4520" y="8294"/>
                  </a:lnTo>
                  <a:lnTo>
                    <a:pt x="3774" y="3379"/>
                  </a:lnTo>
                  <a:lnTo>
                    <a:pt x="3423" y="439"/>
                  </a:lnTo>
                  <a:lnTo>
                    <a:pt x="3511" y="220"/>
                  </a:lnTo>
                  <a:lnTo>
                    <a:pt x="3511" y="132"/>
                  </a:lnTo>
                  <a:lnTo>
                    <a:pt x="3467" y="88"/>
                  </a:lnTo>
                  <a:lnTo>
                    <a:pt x="342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3" name="Google Shape;1373;p54"/>
            <p:cNvSpPr/>
            <p:nvPr/>
          </p:nvSpPr>
          <p:spPr>
            <a:xfrm>
              <a:off x="4716125" y="4375200"/>
              <a:ext cx="64750" cy="674675"/>
            </a:xfrm>
            <a:custGeom>
              <a:avLst/>
              <a:gdLst/>
              <a:ahLst/>
              <a:cxnLst/>
              <a:rect l="l" t="t" r="r" b="b"/>
              <a:pathLst>
                <a:path w="2590" h="26987" extrusionOk="0">
                  <a:moveTo>
                    <a:pt x="2370" y="0"/>
                  </a:moveTo>
                  <a:lnTo>
                    <a:pt x="2282" y="44"/>
                  </a:lnTo>
                  <a:lnTo>
                    <a:pt x="2238" y="88"/>
                  </a:lnTo>
                  <a:lnTo>
                    <a:pt x="2238" y="176"/>
                  </a:lnTo>
                  <a:lnTo>
                    <a:pt x="2019" y="1931"/>
                  </a:lnTo>
                  <a:lnTo>
                    <a:pt x="1624" y="3248"/>
                  </a:lnTo>
                  <a:lnTo>
                    <a:pt x="571" y="5617"/>
                  </a:lnTo>
                  <a:lnTo>
                    <a:pt x="571" y="5661"/>
                  </a:lnTo>
                  <a:lnTo>
                    <a:pt x="132" y="6890"/>
                  </a:lnTo>
                  <a:lnTo>
                    <a:pt x="132" y="6934"/>
                  </a:lnTo>
                  <a:lnTo>
                    <a:pt x="0" y="10093"/>
                  </a:lnTo>
                  <a:lnTo>
                    <a:pt x="220" y="14393"/>
                  </a:lnTo>
                  <a:lnTo>
                    <a:pt x="88" y="17640"/>
                  </a:lnTo>
                  <a:lnTo>
                    <a:pt x="220" y="20229"/>
                  </a:lnTo>
                  <a:lnTo>
                    <a:pt x="483" y="22511"/>
                  </a:lnTo>
                  <a:lnTo>
                    <a:pt x="527" y="24837"/>
                  </a:lnTo>
                  <a:lnTo>
                    <a:pt x="527" y="24881"/>
                  </a:lnTo>
                  <a:lnTo>
                    <a:pt x="702" y="25319"/>
                  </a:lnTo>
                  <a:lnTo>
                    <a:pt x="790" y="26811"/>
                  </a:lnTo>
                  <a:lnTo>
                    <a:pt x="790" y="26899"/>
                  </a:lnTo>
                  <a:lnTo>
                    <a:pt x="834" y="26943"/>
                  </a:lnTo>
                  <a:lnTo>
                    <a:pt x="878" y="26987"/>
                  </a:lnTo>
                  <a:lnTo>
                    <a:pt x="1010" y="26987"/>
                  </a:lnTo>
                  <a:lnTo>
                    <a:pt x="1053" y="26943"/>
                  </a:lnTo>
                  <a:lnTo>
                    <a:pt x="1097" y="26855"/>
                  </a:lnTo>
                  <a:lnTo>
                    <a:pt x="1141" y="26811"/>
                  </a:lnTo>
                  <a:lnTo>
                    <a:pt x="1053" y="25275"/>
                  </a:lnTo>
                  <a:lnTo>
                    <a:pt x="1053" y="25232"/>
                  </a:lnTo>
                  <a:lnTo>
                    <a:pt x="878" y="24793"/>
                  </a:lnTo>
                  <a:lnTo>
                    <a:pt x="834" y="22467"/>
                  </a:lnTo>
                  <a:lnTo>
                    <a:pt x="571" y="20185"/>
                  </a:lnTo>
                  <a:lnTo>
                    <a:pt x="439" y="17640"/>
                  </a:lnTo>
                  <a:lnTo>
                    <a:pt x="571" y="14393"/>
                  </a:lnTo>
                  <a:lnTo>
                    <a:pt x="351" y="10093"/>
                  </a:lnTo>
                  <a:lnTo>
                    <a:pt x="483" y="6977"/>
                  </a:lnTo>
                  <a:lnTo>
                    <a:pt x="878" y="5749"/>
                  </a:lnTo>
                  <a:lnTo>
                    <a:pt x="1975" y="3379"/>
                  </a:lnTo>
                  <a:lnTo>
                    <a:pt x="1975" y="3335"/>
                  </a:lnTo>
                  <a:lnTo>
                    <a:pt x="2370" y="2019"/>
                  </a:lnTo>
                  <a:lnTo>
                    <a:pt x="2589" y="220"/>
                  </a:lnTo>
                  <a:lnTo>
                    <a:pt x="2589" y="132"/>
                  </a:lnTo>
                  <a:lnTo>
                    <a:pt x="2545" y="88"/>
                  </a:lnTo>
                  <a:lnTo>
                    <a:pt x="2502" y="44"/>
                  </a:lnTo>
                  <a:lnTo>
                    <a:pt x="241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4" name="Google Shape;1374;p54"/>
            <p:cNvSpPr/>
            <p:nvPr/>
          </p:nvSpPr>
          <p:spPr>
            <a:xfrm>
              <a:off x="4683200" y="4215025"/>
              <a:ext cx="64750" cy="781100"/>
            </a:xfrm>
            <a:custGeom>
              <a:avLst/>
              <a:gdLst/>
              <a:ahLst/>
              <a:cxnLst/>
              <a:rect l="l" t="t" r="r" b="b"/>
              <a:pathLst>
                <a:path w="2590" h="31244" extrusionOk="0">
                  <a:moveTo>
                    <a:pt x="1976" y="1"/>
                  </a:moveTo>
                  <a:lnTo>
                    <a:pt x="1888" y="45"/>
                  </a:lnTo>
                  <a:lnTo>
                    <a:pt x="1888" y="89"/>
                  </a:lnTo>
                  <a:lnTo>
                    <a:pt x="1844" y="176"/>
                  </a:lnTo>
                  <a:lnTo>
                    <a:pt x="1844" y="2853"/>
                  </a:lnTo>
                  <a:lnTo>
                    <a:pt x="2063" y="6056"/>
                  </a:lnTo>
                  <a:lnTo>
                    <a:pt x="2239" y="7504"/>
                  </a:lnTo>
                  <a:lnTo>
                    <a:pt x="2151" y="8163"/>
                  </a:lnTo>
                  <a:lnTo>
                    <a:pt x="1098" y="10444"/>
                  </a:lnTo>
                  <a:lnTo>
                    <a:pt x="308" y="12419"/>
                  </a:lnTo>
                  <a:lnTo>
                    <a:pt x="308" y="12463"/>
                  </a:lnTo>
                  <a:lnTo>
                    <a:pt x="1" y="16324"/>
                  </a:lnTo>
                  <a:lnTo>
                    <a:pt x="89" y="18255"/>
                  </a:lnTo>
                  <a:lnTo>
                    <a:pt x="440" y="21985"/>
                  </a:lnTo>
                  <a:lnTo>
                    <a:pt x="440" y="24662"/>
                  </a:lnTo>
                  <a:lnTo>
                    <a:pt x="747" y="28874"/>
                  </a:lnTo>
                  <a:lnTo>
                    <a:pt x="835" y="29971"/>
                  </a:lnTo>
                  <a:lnTo>
                    <a:pt x="835" y="30015"/>
                  </a:lnTo>
                  <a:lnTo>
                    <a:pt x="1317" y="31156"/>
                  </a:lnTo>
                  <a:lnTo>
                    <a:pt x="1405" y="31200"/>
                  </a:lnTo>
                  <a:lnTo>
                    <a:pt x="1493" y="31244"/>
                  </a:lnTo>
                  <a:lnTo>
                    <a:pt x="1581" y="31244"/>
                  </a:lnTo>
                  <a:lnTo>
                    <a:pt x="1624" y="31200"/>
                  </a:lnTo>
                  <a:lnTo>
                    <a:pt x="1668" y="31156"/>
                  </a:lnTo>
                  <a:lnTo>
                    <a:pt x="1668" y="31068"/>
                  </a:lnTo>
                  <a:lnTo>
                    <a:pt x="1668" y="31024"/>
                  </a:lnTo>
                  <a:lnTo>
                    <a:pt x="1186" y="29883"/>
                  </a:lnTo>
                  <a:lnTo>
                    <a:pt x="1098" y="28874"/>
                  </a:lnTo>
                  <a:lnTo>
                    <a:pt x="791" y="24662"/>
                  </a:lnTo>
                  <a:lnTo>
                    <a:pt x="791" y="21941"/>
                  </a:lnTo>
                  <a:lnTo>
                    <a:pt x="440" y="18255"/>
                  </a:lnTo>
                  <a:lnTo>
                    <a:pt x="352" y="16324"/>
                  </a:lnTo>
                  <a:lnTo>
                    <a:pt x="615" y="12507"/>
                  </a:lnTo>
                  <a:lnTo>
                    <a:pt x="1449" y="10620"/>
                  </a:lnTo>
                  <a:lnTo>
                    <a:pt x="2502" y="8294"/>
                  </a:lnTo>
                  <a:lnTo>
                    <a:pt x="2502" y="8250"/>
                  </a:lnTo>
                  <a:lnTo>
                    <a:pt x="2590" y="7548"/>
                  </a:lnTo>
                  <a:lnTo>
                    <a:pt x="2590" y="7504"/>
                  </a:lnTo>
                  <a:lnTo>
                    <a:pt x="2414" y="6013"/>
                  </a:lnTo>
                  <a:lnTo>
                    <a:pt x="2195" y="2809"/>
                  </a:lnTo>
                  <a:lnTo>
                    <a:pt x="2195" y="176"/>
                  </a:lnTo>
                  <a:lnTo>
                    <a:pt x="2195" y="89"/>
                  </a:lnTo>
                  <a:lnTo>
                    <a:pt x="2151" y="45"/>
                  </a:lnTo>
                  <a:lnTo>
                    <a:pt x="210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5" name="Google Shape;1375;p54"/>
            <p:cNvSpPr/>
            <p:nvPr/>
          </p:nvSpPr>
          <p:spPr>
            <a:xfrm>
              <a:off x="4650300" y="4168950"/>
              <a:ext cx="75725" cy="786600"/>
            </a:xfrm>
            <a:custGeom>
              <a:avLst/>
              <a:gdLst/>
              <a:ahLst/>
              <a:cxnLst/>
              <a:rect l="l" t="t" r="r" b="b"/>
              <a:pathLst>
                <a:path w="3029" h="31464" extrusionOk="0">
                  <a:moveTo>
                    <a:pt x="2765" y="1"/>
                  </a:moveTo>
                  <a:lnTo>
                    <a:pt x="2677" y="45"/>
                  </a:lnTo>
                  <a:lnTo>
                    <a:pt x="2677" y="89"/>
                  </a:lnTo>
                  <a:lnTo>
                    <a:pt x="2633" y="176"/>
                  </a:lnTo>
                  <a:lnTo>
                    <a:pt x="2677" y="791"/>
                  </a:lnTo>
                  <a:lnTo>
                    <a:pt x="2546" y="1668"/>
                  </a:lnTo>
                  <a:lnTo>
                    <a:pt x="1317" y="5442"/>
                  </a:lnTo>
                  <a:lnTo>
                    <a:pt x="1141" y="6320"/>
                  </a:lnTo>
                  <a:lnTo>
                    <a:pt x="1141" y="6364"/>
                  </a:lnTo>
                  <a:lnTo>
                    <a:pt x="1317" y="7548"/>
                  </a:lnTo>
                  <a:lnTo>
                    <a:pt x="1054" y="11892"/>
                  </a:lnTo>
                  <a:lnTo>
                    <a:pt x="352" y="13516"/>
                  </a:lnTo>
                  <a:lnTo>
                    <a:pt x="352" y="13560"/>
                  </a:lnTo>
                  <a:lnTo>
                    <a:pt x="132" y="14745"/>
                  </a:lnTo>
                  <a:lnTo>
                    <a:pt x="0" y="16939"/>
                  </a:lnTo>
                  <a:lnTo>
                    <a:pt x="44" y="19177"/>
                  </a:lnTo>
                  <a:lnTo>
                    <a:pt x="352" y="21634"/>
                  </a:lnTo>
                  <a:lnTo>
                    <a:pt x="746" y="25495"/>
                  </a:lnTo>
                  <a:lnTo>
                    <a:pt x="790" y="28040"/>
                  </a:lnTo>
                  <a:lnTo>
                    <a:pt x="1010" y="30322"/>
                  </a:lnTo>
                  <a:lnTo>
                    <a:pt x="1054" y="30366"/>
                  </a:lnTo>
                  <a:lnTo>
                    <a:pt x="1405" y="31375"/>
                  </a:lnTo>
                  <a:lnTo>
                    <a:pt x="1492" y="31463"/>
                  </a:lnTo>
                  <a:lnTo>
                    <a:pt x="1624" y="31463"/>
                  </a:lnTo>
                  <a:lnTo>
                    <a:pt x="1712" y="31419"/>
                  </a:lnTo>
                  <a:lnTo>
                    <a:pt x="1756" y="31375"/>
                  </a:lnTo>
                  <a:lnTo>
                    <a:pt x="1756" y="31288"/>
                  </a:lnTo>
                  <a:lnTo>
                    <a:pt x="1756" y="31244"/>
                  </a:lnTo>
                  <a:lnTo>
                    <a:pt x="1361" y="30278"/>
                  </a:lnTo>
                  <a:lnTo>
                    <a:pt x="1141" y="27997"/>
                  </a:lnTo>
                  <a:lnTo>
                    <a:pt x="1098" y="25452"/>
                  </a:lnTo>
                  <a:lnTo>
                    <a:pt x="703" y="21590"/>
                  </a:lnTo>
                  <a:lnTo>
                    <a:pt x="395" y="19177"/>
                  </a:lnTo>
                  <a:lnTo>
                    <a:pt x="352" y="16983"/>
                  </a:lnTo>
                  <a:lnTo>
                    <a:pt x="483" y="14789"/>
                  </a:lnTo>
                  <a:lnTo>
                    <a:pt x="703" y="13648"/>
                  </a:lnTo>
                  <a:lnTo>
                    <a:pt x="1405" y="11980"/>
                  </a:lnTo>
                  <a:lnTo>
                    <a:pt x="1405" y="11936"/>
                  </a:lnTo>
                  <a:lnTo>
                    <a:pt x="1668" y="7548"/>
                  </a:lnTo>
                  <a:lnTo>
                    <a:pt x="1492" y="6364"/>
                  </a:lnTo>
                  <a:lnTo>
                    <a:pt x="1668" y="5530"/>
                  </a:lnTo>
                  <a:lnTo>
                    <a:pt x="2897" y="1756"/>
                  </a:lnTo>
                  <a:lnTo>
                    <a:pt x="2897" y="1712"/>
                  </a:lnTo>
                  <a:lnTo>
                    <a:pt x="3028" y="791"/>
                  </a:lnTo>
                  <a:lnTo>
                    <a:pt x="2984" y="133"/>
                  </a:lnTo>
                  <a:lnTo>
                    <a:pt x="2984" y="89"/>
                  </a:lnTo>
                  <a:lnTo>
                    <a:pt x="2940" y="45"/>
                  </a:lnTo>
                  <a:lnTo>
                    <a:pt x="289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6" name="Google Shape;1376;p54"/>
            <p:cNvSpPr/>
            <p:nvPr/>
          </p:nvSpPr>
          <p:spPr>
            <a:xfrm>
              <a:off x="4619575" y="4645050"/>
              <a:ext cx="51600" cy="285250"/>
            </a:xfrm>
            <a:custGeom>
              <a:avLst/>
              <a:gdLst/>
              <a:ahLst/>
              <a:cxnLst/>
              <a:rect l="l" t="t" r="r" b="b"/>
              <a:pathLst>
                <a:path w="2064" h="11410" extrusionOk="0">
                  <a:moveTo>
                    <a:pt x="132" y="1"/>
                  </a:moveTo>
                  <a:lnTo>
                    <a:pt x="89" y="45"/>
                  </a:lnTo>
                  <a:lnTo>
                    <a:pt x="45" y="89"/>
                  </a:lnTo>
                  <a:lnTo>
                    <a:pt x="1" y="133"/>
                  </a:lnTo>
                  <a:lnTo>
                    <a:pt x="1" y="220"/>
                  </a:lnTo>
                  <a:lnTo>
                    <a:pt x="308" y="2063"/>
                  </a:lnTo>
                  <a:lnTo>
                    <a:pt x="527" y="4257"/>
                  </a:lnTo>
                  <a:lnTo>
                    <a:pt x="1229" y="10313"/>
                  </a:lnTo>
                  <a:lnTo>
                    <a:pt x="1229" y="10357"/>
                  </a:lnTo>
                  <a:lnTo>
                    <a:pt x="1712" y="11322"/>
                  </a:lnTo>
                  <a:lnTo>
                    <a:pt x="1756" y="11366"/>
                  </a:lnTo>
                  <a:lnTo>
                    <a:pt x="1888" y="11410"/>
                  </a:lnTo>
                  <a:lnTo>
                    <a:pt x="1932" y="11410"/>
                  </a:lnTo>
                  <a:lnTo>
                    <a:pt x="2019" y="11366"/>
                  </a:lnTo>
                  <a:lnTo>
                    <a:pt x="2019" y="11278"/>
                  </a:lnTo>
                  <a:lnTo>
                    <a:pt x="2063" y="11234"/>
                  </a:lnTo>
                  <a:lnTo>
                    <a:pt x="2019" y="11147"/>
                  </a:lnTo>
                  <a:lnTo>
                    <a:pt x="1537" y="10225"/>
                  </a:lnTo>
                  <a:lnTo>
                    <a:pt x="878" y="4214"/>
                  </a:lnTo>
                  <a:lnTo>
                    <a:pt x="659" y="2019"/>
                  </a:lnTo>
                  <a:lnTo>
                    <a:pt x="352" y="177"/>
                  </a:lnTo>
                  <a:lnTo>
                    <a:pt x="308" y="89"/>
                  </a:lnTo>
                  <a:lnTo>
                    <a:pt x="264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7" name="Google Shape;1377;p54"/>
            <p:cNvSpPr/>
            <p:nvPr/>
          </p:nvSpPr>
          <p:spPr>
            <a:xfrm>
              <a:off x="4598750" y="4775600"/>
              <a:ext cx="26350" cy="111925"/>
            </a:xfrm>
            <a:custGeom>
              <a:avLst/>
              <a:gdLst/>
              <a:ahLst/>
              <a:cxnLst/>
              <a:rect l="l" t="t" r="r" b="b"/>
              <a:pathLst>
                <a:path w="1054" h="4477" extrusionOk="0">
                  <a:moveTo>
                    <a:pt x="176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0" y="132"/>
                  </a:lnTo>
                  <a:lnTo>
                    <a:pt x="0" y="220"/>
                  </a:lnTo>
                  <a:lnTo>
                    <a:pt x="0" y="264"/>
                  </a:lnTo>
                  <a:lnTo>
                    <a:pt x="88" y="2853"/>
                  </a:lnTo>
                  <a:lnTo>
                    <a:pt x="88" y="2897"/>
                  </a:lnTo>
                  <a:lnTo>
                    <a:pt x="263" y="3555"/>
                  </a:lnTo>
                  <a:lnTo>
                    <a:pt x="307" y="3599"/>
                  </a:lnTo>
                  <a:lnTo>
                    <a:pt x="702" y="4389"/>
                  </a:lnTo>
                  <a:lnTo>
                    <a:pt x="790" y="4477"/>
                  </a:lnTo>
                  <a:lnTo>
                    <a:pt x="965" y="4477"/>
                  </a:lnTo>
                  <a:lnTo>
                    <a:pt x="1009" y="4433"/>
                  </a:lnTo>
                  <a:lnTo>
                    <a:pt x="1009" y="4345"/>
                  </a:lnTo>
                  <a:lnTo>
                    <a:pt x="1053" y="4301"/>
                  </a:lnTo>
                  <a:lnTo>
                    <a:pt x="1009" y="4213"/>
                  </a:lnTo>
                  <a:lnTo>
                    <a:pt x="614" y="3467"/>
                  </a:lnTo>
                  <a:lnTo>
                    <a:pt x="439" y="2853"/>
                  </a:lnTo>
                  <a:lnTo>
                    <a:pt x="351" y="308"/>
                  </a:lnTo>
                  <a:lnTo>
                    <a:pt x="351" y="220"/>
                  </a:lnTo>
                  <a:lnTo>
                    <a:pt x="351" y="132"/>
                  </a:lnTo>
                  <a:lnTo>
                    <a:pt x="351" y="89"/>
                  </a:lnTo>
                  <a:lnTo>
                    <a:pt x="307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8" name="Google Shape;1378;p54"/>
            <p:cNvSpPr/>
            <p:nvPr/>
          </p:nvSpPr>
          <p:spPr>
            <a:xfrm>
              <a:off x="5341425" y="4865550"/>
              <a:ext cx="95450" cy="49400"/>
            </a:xfrm>
            <a:custGeom>
              <a:avLst/>
              <a:gdLst/>
              <a:ahLst/>
              <a:cxnLst/>
              <a:rect l="l" t="t" r="r" b="b"/>
              <a:pathLst>
                <a:path w="3818" h="1976" extrusionOk="0">
                  <a:moveTo>
                    <a:pt x="132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0" y="176"/>
                  </a:lnTo>
                  <a:lnTo>
                    <a:pt x="44" y="220"/>
                  </a:lnTo>
                  <a:lnTo>
                    <a:pt x="44" y="308"/>
                  </a:lnTo>
                  <a:lnTo>
                    <a:pt x="132" y="308"/>
                  </a:lnTo>
                  <a:lnTo>
                    <a:pt x="1448" y="1010"/>
                  </a:lnTo>
                  <a:lnTo>
                    <a:pt x="3028" y="1932"/>
                  </a:lnTo>
                  <a:lnTo>
                    <a:pt x="3116" y="1976"/>
                  </a:lnTo>
                  <a:lnTo>
                    <a:pt x="3247" y="1932"/>
                  </a:lnTo>
                  <a:lnTo>
                    <a:pt x="3774" y="1493"/>
                  </a:lnTo>
                  <a:lnTo>
                    <a:pt x="3818" y="1405"/>
                  </a:lnTo>
                  <a:lnTo>
                    <a:pt x="3818" y="1361"/>
                  </a:lnTo>
                  <a:lnTo>
                    <a:pt x="3818" y="1273"/>
                  </a:lnTo>
                  <a:lnTo>
                    <a:pt x="3774" y="1230"/>
                  </a:lnTo>
                  <a:lnTo>
                    <a:pt x="3730" y="1186"/>
                  </a:lnTo>
                  <a:lnTo>
                    <a:pt x="3598" y="1186"/>
                  </a:lnTo>
                  <a:lnTo>
                    <a:pt x="3555" y="1230"/>
                  </a:lnTo>
                  <a:lnTo>
                    <a:pt x="3116" y="1581"/>
                  </a:lnTo>
                  <a:lnTo>
                    <a:pt x="1624" y="703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9" name="Google Shape;1379;p54"/>
            <p:cNvSpPr/>
            <p:nvPr/>
          </p:nvSpPr>
          <p:spPr>
            <a:xfrm>
              <a:off x="5341425" y="4841425"/>
              <a:ext cx="97650" cy="45000"/>
            </a:xfrm>
            <a:custGeom>
              <a:avLst/>
              <a:gdLst/>
              <a:ahLst/>
              <a:cxnLst/>
              <a:rect l="l" t="t" r="r" b="b"/>
              <a:pathLst>
                <a:path w="3906" h="1800" extrusionOk="0">
                  <a:moveTo>
                    <a:pt x="88" y="1"/>
                  </a:move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44" y="264"/>
                  </a:lnTo>
                  <a:lnTo>
                    <a:pt x="88" y="308"/>
                  </a:lnTo>
                  <a:lnTo>
                    <a:pt x="527" y="703"/>
                  </a:lnTo>
                  <a:lnTo>
                    <a:pt x="571" y="703"/>
                  </a:lnTo>
                  <a:lnTo>
                    <a:pt x="2458" y="1536"/>
                  </a:lnTo>
                  <a:lnTo>
                    <a:pt x="3335" y="1756"/>
                  </a:lnTo>
                  <a:lnTo>
                    <a:pt x="3379" y="1800"/>
                  </a:lnTo>
                  <a:lnTo>
                    <a:pt x="3467" y="1756"/>
                  </a:lnTo>
                  <a:lnTo>
                    <a:pt x="3818" y="1536"/>
                  </a:lnTo>
                  <a:lnTo>
                    <a:pt x="3862" y="1492"/>
                  </a:lnTo>
                  <a:lnTo>
                    <a:pt x="3906" y="1449"/>
                  </a:lnTo>
                  <a:lnTo>
                    <a:pt x="3906" y="1361"/>
                  </a:lnTo>
                  <a:lnTo>
                    <a:pt x="3906" y="1317"/>
                  </a:lnTo>
                  <a:lnTo>
                    <a:pt x="3862" y="1229"/>
                  </a:lnTo>
                  <a:lnTo>
                    <a:pt x="3642" y="1229"/>
                  </a:lnTo>
                  <a:lnTo>
                    <a:pt x="3379" y="1405"/>
                  </a:lnTo>
                  <a:lnTo>
                    <a:pt x="2589" y="1185"/>
                  </a:lnTo>
                  <a:lnTo>
                    <a:pt x="746" y="395"/>
                  </a:lnTo>
                  <a:lnTo>
                    <a:pt x="307" y="44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0" name="Google Shape;1380;p54"/>
            <p:cNvSpPr/>
            <p:nvPr/>
          </p:nvSpPr>
          <p:spPr>
            <a:xfrm>
              <a:off x="5341425" y="4815100"/>
              <a:ext cx="127275" cy="43900"/>
            </a:xfrm>
            <a:custGeom>
              <a:avLst/>
              <a:gdLst/>
              <a:ahLst/>
              <a:cxnLst/>
              <a:rect l="l" t="t" r="r" b="b"/>
              <a:pathLst>
                <a:path w="5091" h="1756" extrusionOk="0">
                  <a:moveTo>
                    <a:pt x="88" y="0"/>
                  </a:moveTo>
                  <a:lnTo>
                    <a:pt x="44" y="44"/>
                  </a:lnTo>
                  <a:lnTo>
                    <a:pt x="0" y="88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44" y="308"/>
                  </a:lnTo>
                  <a:lnTo>
                    <a:pt x="571" y="790"/>
                  </a:lnTo>
                  <a:lnTo>
                    <a:pt x="571" y="834"/>
                  </a:lnTo>
                  <a:lnTo>
                    <a:pt x="1624" y="1361"/>
                  </a:lnTo>
                  <a:lnTo>
                    <a:pt x="1624" y="1405"/>
                  </a:lnTo>
                  <a:lnTo>
                    <a:pt x="2458" y="1712"/>
                  </a:lnTo>
                  <a:lnTo>
                    <a:pt x="2545" y="1756"/>
                  </a:lnTo>
                  <a:lnTo>
                    <a:pt x="3818" y="1668"/>
                  </a:lnTo>
                  <a:lnTo>
                    <a:pt x="3906" y="1624"/>
                  </a:lnTo>
                  <a:lnTo>
                    <a:pt x="5003" y="966"/>
                  </a:lnTo>
                  <a:lnTo>
                    <a:pt x="5046" y="922"/>
                  </a:lnTo>
                  <a:lnTo>
                    <a:pt x="5046" y="878"/>
                  </a:lnTo>
                  <a:lnTo>
                    <a:pt x="5090" y="790"/>
                  </a:lnTo>
                  <a:lnTo>
                    <a:pt x="5046" y="746"/>
                  </a:lnTo>
                  <a:lnTo>
                    <a:pt x="5003" y="659"/>
                  </a:lnTo>
                  <a:lnTo>
                    <a:pt x="4783" y="659"/>
                  </a:lnTo>
                  <a:lnTo>
                    <a:pt x="3774" y="1317"/>
                  </a:lnTo>
                  <a:lnTo>
                    <a:pt x="2545" y="1405"/>
                  </a:lnTo>
                  <a:lnTo>
                    <a:pt x="1755" y="1054"/>
                  </a:lnTo>
                  <a:lnTo>
                    <a:pt x="790" y="527"/>
                  </a:lnTo>
                  <a:lnTo>
                    <a:pt x="264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1" name="Google Shape;1381;p54"/>
            <p:cNvSpPr/>
            <p:nvPr/>
          </p:nvSpPr>
          <p:spPr>
            <a:xfrm>
              <a:off x="5305225" y="4740500"/>
              <a:ext cx="241350" cy="79000"/>
            </a:xfrm>
            <a:custGeom>
              <a:avLst/>
              <a:gdLst/>
              <a:ahLst/>
              <a:cxnLst/>
              <a:rect l="l" t="t" r="r" b="b"/>
              <a:pathLst>
                <a:path w="9654" h="3160" extrusionOk="0">
                  <a:moveTo>
                    <a:pt x="88" y="1"/>
                  </a:move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44" y="264"/>
                  </a:lnTo>
                  <a:lnTo>
                    <a:pt x="307" y="659"/>
                  </a:lnTo>
                  <a:lnTo>
                    <a:pt x="878" y="1668"/>
                  </a:lnTo>
                  <a:lnTo>
                    <a:pt x="878" y="1712"/>
                  </a:lnTo>
                  <a:lnTo>
                    <a:pt x="1755" y="2458"/>
                  </a:lnTo>
                  <a:lnTo>
                    <a:pt x="1799" y="2502"/>
                  </a:lnTo>
                  <a:lnTo>
                    <a:pt x="2852" y="2853"/>
                  </a:lnTo>
                  <a:lnTo>
                    <a:pt x="2896" y="2853"/>
                  </a:lnTo>
                  <a:lnTo>
                    <a:pt x="6231" y="3160"/>
                  </a:lnTo>
                  <a:lnTo>
                    <a:pt x="6275" y="3160"/>
                  </a:lnTo>
                  <a:lnTo>
                    <a:pt x="6319" y="3116"/>
                  </a:lnTo>
                  <a:lnTo>
                    <a:pt x="9566" y="1493"/>
                  </a:lnTo>
                  <a:lnTo>
                    <a:pt x="9610" y="1449"/>
                  </a:lnTo>
                  <a:lnTo>
                    <a:pt x="9654" y="1405"/>
                  </a:lnTo>
                  <a:lnTo>
                    <a:pt x="9654" y="1361"/>
                  </a:lnTo>
                  <a:lnTo>
                    <a:pt x="9654" y="1273"/>
                  </a:lnTo>
                  <a:lnTo>
                    <a:pt x="9610" y="1229"/>
                  </a:lnTo>
                  <a:lnTo>
                    <a:pt x="9566" y="1185"/>
                  </a:lnTo>
                  <a:lnTo>
                    <a:pt x="9391" y="1185"/>
                  </a:lnTo>
                  <a:lnTo>
                    <a:pt x="6231" y="2809"/>
                  </a:lnTo>
                  <a:lnTo>
                    <a:pt x="2940" y="2546"/>
                  </a:lnTo>
                  <a:lnTo>
                    <a:pt x="1931" y="2195"/>
                  </a:lnTo>
                  <a:lnTo>
                    <a:pt x="1141" y="1449"/>
                  </a:lnTo>
                  <a:lnTo>
                    <a:pt x="614" y="483"/>
                  </a:lnTo>
                  <a:lnTo>
                    <a:pt x="351" y="44"/>
                  </a:lnTo>
                  <a:lnTo>
                    <a:pt x="30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2" name="Google Shape;1382;p54"/>
            <p:cNvSpPr/>
            <p:nvPr/>
          </p:nvSpPr>
          <p:spPr>
            <a:xfrm>
              <a:off x="5384200" y="5052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3" name="Google Shape;1383;p54"/>
            <p:cNvSpPr/>
            <p:nvPr/>
          </p:nvSpPr>
          <p:spPr>
            <a:xfrm>
              <a:off x="5384200" y="5052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4" name="Google Shape;1384;p54"/>
            <p:cNvSpPr/>
            <p:nvPr/>
          </p:nvSpPr>
          <p:spPr>
            <a:xfrm>
              <a:off x="5067175" y="3133375"/>
              <a:ext cx="866650" cy="1926375"/>
            </a:xfrm>
            <a:custGeom>
              <a:avLst/>
              <a:gdLst/>
              <a:ahLst/>
              <a:cxnLst/>
              <a:rect l="l" t="t" r="r" b="b"/>
              <a:pathLst>
                <a:path w="34666" h="77055" extrusionOk="0">
                  <a:moveTo>
                    <a:pt x="34446" y="1"/>
                  </a:moveTo>
                  <a:lnTo>
                    <a:pt x="34359" y="45"/>
                  </a:lnTo>
                  <a:lnTo>
                    <a:pt x="31857" y="1976"/>
                  </a:lnTo>
                  <a:lnTo>
                    <a:pt x="28215" y="4916"/>
                  </a:lnTo>
                  <a:lnTo>
                    <a:pt x="25846" y="6802"/>
                  </a:lnTo>
                  <a:lnTo>
                    <a:pt x="23783" y="8470"/>
                  </a:lnTo>
                  <a:lnTo>
                    <a:pt x="20668" y="10927"/>
                  </a:lnTo>
                  <a:lnTo>
                    <a:pt x="15665" y="13077"/>
                  </a:lnTo>
                  <a:lnTo>
                    <a:pt x="15622" y="13121"/>
                  </a:lnTo>
                  <a:lnTo>
                    <a:pt x="13866" y="14218"/>
                  </a:lnTo>
                  <a:lnTo>
                    <a:pt x="13822" y="14218"/>
                  </a:lnTo>
                  <a:lnTo>
                    <a:pt x="12331" y="15666"/>
                  </a:lnTo>
                  <a:lnTo>
                    <a:pt x="10224" y="18387"/>
                  </a:lnTo>
                  <a:lnTo>
                    <a:pt x="9610" y="19089"/>
                  </a:lnTo>
                  <a:lnTo>
                    <a:pt x="8776" y="19615"/>
                  </a:lnTo>
                  <a:lnTo>
                    <a:pt x="8732" y="19615"/>
                  </a:lnTo>
                  <a:lnTo>
                    <a:pt x="8118" y="20274"/>
                  </a:lnTo>
                  <a:lnTo>
                    <a:pt x="8118" y="20317"/>
                  </a:lnTo>
                  <a:lnTo>
                    <a:pt x="7065" y="22204"/>
                  </a:lnTo>
                  <a:lnTo>
                    <a:pt x="7021" y="22248"/>
                  </a:lnTo>
                  <a:lnTo>
                    <a:pt x="6451" y="23916"/>
                  </a:lnTo>
                  <a:lnTo>
                    <a:pt x="6451" y="23960"/>
                  </a:lnTo>
                  <a:lnTo>
                    <a:pt x="6319" y="25583"/>
                  </a:lnTo>
                  <a:lnTo>
                    <a:pt x="6319" y="25627"/>
                  </a:lnTo>
                  <a:lnTo>
                    <a:pt x="6845" y="28391"/>
                  </a:lnTo>
                  <a:lnTo>
                    <a:pt x="6845" y="30629"/>
                  </a:lnTo>
                  <a:lnTo>
                    <a:pt x="6275" y="35632"/>
                  </a:lnTo>
                  <a:lnTo>
                    <a:pt x="5836" y="38967"/>
                  </a:lnTo>
                  <a:lnTo>
                    <a:pt x="5441" y="41863"/>
                  </a:lnTo>
                  <a:lnTo>
                    <a:pt x="5134" y="43662"/>
                  </a:lnTo>
                  <a:lnTo>
                    <a:pt x="4169" y="47699"/>
                  </a:lnTo>
                  <a:lnTo>
                    <a:pt x="3598" y="50244"/>
                  </a:lnTo>
                  <a:lnTo>
                    <a:pt x="3291" y="52087"/>
                  </a:lnTo>
                  <a:lnTo>
                    <a:pt x="2633" y="53491"/>
                  </a:lnTo>
                  <a:lnTo>
                    <a:pt x="2633" y="53535"/>
                  </a:lnTo>
                  <a:lnTo>
                    <a:pt x="2106" y="56431"/>
                  </a:lnTo>
                  <a:lnTo>
                    <a:pt x="834" y="60556"/>
                  </a:lnTo>
                  <a:lnTo>
                    <a:pt x="219" y="62838"/>
                  </a:lnTo>
                  <a:lnTo>
                    <a:pt x="0" y="63891"/>
                  </a:lnTo>
                  <a:lnTo>
                    <a:pt x="0" y="63935"/>
                  </a:lnTo>
                  <a:lnTo>
                    <a:pt x="44" y="64900"/>
                  </a:lnTo>
                  <a:lnTo>
                    <a:pt x="88" y="64988"/>
                  </a:lnTo>
                  <a:lnTo>
                    <a:pt x="2019" y="67094"/>
                  </a:lnTo>
                  <a:lnTo>
                    <a:pt x="3511" y="68674"/>
                  </a:lnTo>
                  <a:lnTo>
                    <a:pt x="5485" y="70999"/>
                  </a:lnTo>
                  <a:lnTo>
                    <a:pt x="7811" y="73413"/>
                  </a:lnTo>
                  <a:lnTo>
                    <a:pt x="9829" y="75651"/>
                  </a:lnTo>
                  <a:lnTo>
                    <a:pt x="10882" y="76967"/>
                  </a:lnTo>
                  <a:lnTo>
                    <a:pt x="10926" y="77011"/>
                  </a:lnTo>
                  <a:lnTo>
                    <a:pt x="11014" y="77055"/>
                  </a:lnTo>
                  <a:lnTo>
                    <a:pt x="11102" y="77011"/>
                  </a:lnTo>
                  <a:lnTo>
                    <a:pt x="11146" y="76967"/>
                  </a:lnTo>
                  <a:lnTo>
                    <a:pt x="11190" y="76879"/>
                  </a:lnTo>
                  <a:lnTo>
                    <a:pt x="11190" y="76835"/>
                  </a:lnTo>
                  <a:lnTo>
                    <a:pt x="11146" y="76748"/>
                  </a:lnTo>
                  <a:lnTo>
                    <a:pt x="10093" y="75387"/>
                  </a:lnTo>
                  <a:lnTo>
                    <a:pt x="8030" y="73193"/>
                  </a:lnTo>
                  <a:lnTo>
                    <a:pt x="5748" y="70780"/>
                  </a:lnTo>
                  <a:lnTo>
                    <a:pt x="3774" y="68410"/>
                  </a:lnTo>
                  <a:lnTo>
                    <a:pt x="2282" y="66831"/>
                  </a:lnTo>
                  <a:lnTo>
                    <a:pt x="395" y="64812"/>
                  </a:lnTo>
                  <a:lnTo>
                    <a:pt x="351" y="63935"/>
                  </a:lnTo>
                  <a:lnTo>
                    <a:pt x="571" y="62925"/>
                  </a:lnTo>
                  <a:lnTo>
                    <a:pt x="1141" y="60644"/>
                  </a:lnTo>
                  <a:lnTo>
                    <a:pt x="2457" y="56519"/>
                  </a:lnTo>
                  <a:lnTo>
                    <a:pt x="2457" y="56475"/>
                  </a:lnTo>
                  <a:lnTo>
                    <a:pt x="2984" y="53623"/>
                  </a:lnTo>
                  <a:lnTo>
                    <a:pt x="3598" y="52218"/>
                  </a:lnTo>
                  <a:lnTo>
                    <a:pt x="3642" y="52175"/>
                  </a:lnTo>
                  <a:lnTo>
                    <a:pt x="3949" y="50288"/>
                  </a:lnTo>
                  <a:lnTo>
                    <a:pt x="4520" y="47787"/>
                  </a:lnTo>
                  <a:lnTo>
                    <a:pt x="5441" y="43750"/>
                  </a:lnTo>
                  <a:lnTo>
                    <a:pt x="5792" y="41907"/>
                  </a:lnTo>
                  <a:lnTo>
                    <a:pt x="6187" y="39011"/>
                  </a:lnTo>
                  <a:lnTo>
                    <a:pt x="6626" y="35676"/>
                  </a:lnTo>
                  <a:lnTo>
                    <a:pt x="7196" y="30673"/>
                  </a:lnTo>
                  <a:lnTo>
                    <a:pt x="7196" y="28348"/>
                  </a:lnTo>
                  <a:lnTo>
                    <a:pt x="7196" y="28304"/>
                  </a:lnTo>
                  <a:lnTo>
                    <a:pt x="6670" y="25583"/>
                  </a:lnTo>
                  <a:lnTo>
                    <a:pt x="6802" y="24047"/>
                  </a:lnTo>
                  <a:lnTo>
                    <a:pt x="7372" y="22380"/>
                  </a:lnTo>
                  <a:lnTo>
                    <a:pt x="8425" y="20493"/>
                  </a:lnTo>
                  <a:lnTo>
                    <a:pt x="8996" y="19879"/>
                  </a:lnTo>
                  <a:lnTo>
                    <a:pt x="9829" y="19352"/>
                  </a:lnTo>
                  <a:lnTo>
                    <a:pt x="9873" y="19308"/>
                  </a:lnTo>
                  <a:lnTo>
                    <a:pt x="10488" y="18606"/>
                  </a:lnTo>
                  <a:lnTo>
                    <a:pt x="12594" y="15886"/>
                  </a:lnTo>
                  <a:lnTo>
                    <a:pt x="14042" y="14481"/>
                  </a:lnTo>
                  <a:lnTo>
                    <a:pt x="15797" y="13428"/>
                  </a:lnTo>
                  <a:lnTo>
                    <a:pt x="20799" y="11234"/>
                  </a:lnTo>
                  <a:lnTo>
                    <a:pt x="20843" y="11190"/>
                  </a:lnTo>
                  <a:lnTo>
                    <a:pt x="24003" y="8733"/>
                  </a:lnTo>
                  <a:lnTo>
                    <a:pt x="28435" y="5179"/>
                  </a:lnTo>
                  <a:lnTo>
                    <a:pt x="32077" y="2239"/>
                  </a:lnTo>
                  <a:lnTo>
                    <a:pt x="34578" y="352"/>
                  </a:lnTo>
                  <a:lnTo>
                    <a:pt x="34622" y="264"/>
                  </a:lnTo>
                  <a:lnTo>
                    <a:pt x="34666" y="220"/>
                  </a:lnTo>
                  <a:lnTo>
                    <a:pt x="34666" y="133"/>
                  </a:lnTo>
                  <a:lnTo>
                    <a:pt x="34622" y="89"/>
                  </a:lnTo>
                  <a:lnTo>
                    <a:pt x="34578" y="45"/>
                  </a:lnTo>
                  <a:lnTo>
                    <a:pt x="3449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5" name="Google Shape;1385;p54"/>
            <p:cNvSpPr/>
            <p:nvPr/>
          </p:nvSpPr>
          <p:spPr>
            <a:xfrm>
              <a:off x="5041925" y="3105950"/>
              <a:ext cx="861200" cy="1932975"/>
            </a:xfrm>
            <a:custGeom>
              <a:avLst/>
              <a:gdLst/>
              <a:ahLst/>
              <a:cxnLst/>
              <a:rect l="l" t="t" r="r" b="b"/>
              <a:pathLst>
                <a:path w="34448" h="77319" extrusionOk="0">
                  <a:moveTo>
                    <a:pt x="34228" y="1"/>
                  </a:moveTo>
                  <a:lnTo>
                    <a:pt x="34184" y="45"/>
                  </a:lnTo>
                  <a:lnTo>
                    <a:pt x="33175" y="791"/>
                  </a:lnTo>
                  <a:lnTo>
                    <a:pt x="28435" y="4696"/>
                  </a:lnTo>
                  <a:lnTo>
                    <a:pt x="26505" y="6276"/>
                  </a:lnTo>
                  <a:lnTo>
                    <a:pt x="24706" y="7680"/>
                  </a:lnTo>
                  <a:lnTo>
                    <a:pt x="22863" y="9172"/>
                  </a:lnTo>
                  <a:lnTo>
                    <a:pt x="20932" y="10576"/>
                  </a:lnTo>
                  <a:lnTo>
                    <a:pt x="19045" y="11366"/>
                  </a:lnTo>
                  <a:lnTo>
                    <a:pt x="14876" y="12858"/>
                  </a:lnTo>
                  <a:lnTo>
                    <a:pt x="9479" y="14832"/>
                  </a:lnTo>
                  <a:lnTo>
                    <a:pt x="9435" y="14832"/>
                  </a:lnTo>
                  <a:lnTo>
                    <a:pt x="8909" y="15315"/>
                  </a:lnTo>
                  <a:lnTo>
                    <a:pt x="8865" y="15315"/>
                  </a:lnTo>
                  <a:lnTo>
                    <a:pt x="7987" y="16588"/>
                  </a:lnTo>
                  <a:lnTo>
                    <a:pt x="7943" y="16588"/>
                  </a:lnTo>
                  <a:lnTo>
                    <a:pt x="6978" y="18475"/>
                  </a:lnTo>
                  <a:lnTo>
                    <a:pt x="5969" y="20844"/>
                  </a:lnTo>
                  <a:lnTo>
                    <a:pt x="5442" y="23214"/>
                  </a:lnTo>
                  <a:lnTo>
                    <a:pt x="5398" y="24662"/>
                  </a:lnTo>
                  <a:lnTo>
                    <a:pt x="6320" y="29313"/>
                  </a:lnTo>
                  <a:lnTo>
                    <a:pt x="6407" y="30805"/>
                  </a:lnTo>
                  <a:lnTo>
                    <a:pt x="6144" y="34710"/>
                  </a:lnTo>
                  <a:lnTo>
                    <a:pt x="5837" y="37475"/>
                  </a:lnTo>
                  <a:lnTo>
                    <a:pt x="5486" y="40371"/>
                  </a:lnTo>
                  <a:lnTo>
                    <a:pt x="5135" y="42828"/>
                  </a:lnTo>
                  <a:lnTo>
                    <a:pt x="4872" y="44364"/>
                  </a:lnTo>
                  <a:lnTo>
                    <a:pt x="3906" y="48533"/>
                  </a:lnTo>
                  <a:lnTo>
                    <a:pt x="3424" y="51473"/>
                  </a:lnTo>
                  <a:lnTo>
                    <a:pt x="3248" y="53491"/>
                  </a:lnTo>
                  <a:lnTo>
                    <a:pt x="2634" y="55904"/>
                  </a:lnTo>
                  <a:lnTo>
                    <a:pt x="1756" y="58449"/>
                  </a:lnTo>
                  <a:lnTo>
                    <a:pt x="922" y="60819"/>
                  </a:lnTo>
                  <a:lnTo>
                    <a:pt x="308" y="63189"/>
                  </a:lnTo>
                  <a:lnTo>
                    <a:pt x="1" y="64549"/>
                  </a:lnTo>
                  <a:lnTo>
                    <a:pt x="1" y="64593"/>
                  </a:lnTo>
                  <a:lnTo>
                    <a:pt x="45" y="66743"/>
                  </a:lnTo>
                  <a:lnTo>
                    <a:pt x="45" y="66787"/>
                  </a:lnTo>
                  <a:lnTo>
                    <a:pt x="264" y="67401"/>
                  </a:lnTo>
                  <a:lnTo>
                    <a:pt x="308" y="67445"/>
                  </a:lnTo>
                  <a:lnTo>
                    <a:pt x="3424" y="70999"/>
                  </a:lnTo>
                  <a:lnTo>
                    <a:pt x="7812" y="75694"/>
                  </a:lnTo>
                  <a:lnTo>
                    <a:pt x="9304" y="77274"/>
                  </a:lnTo>
                  <a:lnTo>
                    <a:pt x="9347" y="77274"/>
                  </a:lnTo>
                  <a:lnTo>
                    <a:pt x="9435" y="77318"/>
                  </a:lnTo>
                  <a:lnTo>
                    <a:pt x="9567" y="77274"/>
                  </a:lnTo>
                  <a:lnTo>
                    <a:pt x="9611" y="77186"/>
                  </a:lnTo>
                  <a:lnTo>
                    <a:pt x="9611" y="77143"/>
                  </a:lnTo>
                  <a:lnTo>
                    <a:pt x="9611" y="77055"/>
                  </a:lnTo>
                  <a:lnTo>
                    <a:pt x="9567" y="77011"/>
                  </a:lnTo>
                  <a:lnTo>
                    <a:pt x="3687" y="70780"/>
                  </a:lnTo>
                  <a:lnTo>
                    <a:pt x="571" y="67226"/>
                  </a:lnTo>
                  <a:lnTo>
                    <a:pt x="396" y="66699"/>
                  </a:lnTo>
                  <a:lnTo>
                    <a:pt x="352" y="64637"/>
                  </a:lnTo>
                  <a:lnTo>
                    <a:pt x="659" y="63276"/>
                  </a:lnTo>
                  <a:lnTo>
                    <a:pt x="1273" y="60907"/>
                  </a:lnTo>
                  <a:lnTo>
                    <a:pt x="2107" y="58581"/>
                  </a:lnTo>
                  <a:lnTo>
                    <a:pt x="2985" y="55992"/>
                  </a:lnTo>
                  <a:lnTo>
                    <a:pt x="3599" y="53535"/>
                  </a:lnTo>
                  <a:lnTo>
                    <a:pt x="3775" y="51516"/>
                  </a:lnTo>
                  <a:lnTo>
                    <a:pt x="4257" y="48620"/>
                  </a:lnTo>
                  <a:lnTo>
                    <a:pt x="5223" y="44452"/>
                  </a:lnTo>
                  <a:lnTo>
                    <a:pt x="5486" y="42872"/>
                  </a:lnTo>
                  <a:lnTo>
                    <a:pt x="5837" y="40415"/>
                  </a:lnTo>
                  <a:lnTo>
                    <a:pt x="6188" y="37519"/>
                  </a:lnTo>
                  <a:lnTo>
                    <a:pt x="6495" y="34710"/>
                  </a:lnTo>
                  <a:lnTo>
                    <a:pt x="6758" y="30805"/>
                  </a:lnTo>
                  <a:lnTo>
                    <a:pt x="6758" y="30761"/>
                  </a:lnTo>
                  <a:lnTo>
                    <a:pt x="6671" y="29269"/>
                  </a:lnTo>
                  <a:lnTo>
                    <a:pt x="6671" y="29225"/>
                  </a:lnTo>
                  <a:lnTo>
                    <a:pt x="5749" y="24618"/>
                  </a:lnTo>
                  <a:lnTo>
                    <a:pt x="5793" y="23257"/>
                  </a:lnTo>
                  <a:lnTo>
                    <a:pt x="6320" y="20932"/>
                  </a:lnTo>
                  <a:lnTo>
                    <a:pt x="7285" y="18650"/>
                  </a:lnTo>
                  <a:lnTo>
                    <a:pt x="8250" y="16763"/>
                  </a:lnTo>
                  <a:lnTo>
                    <a:pt x="9128" y="15535"/>
                  </a:lnTo>
                  <a:lnTo>
                    <a:pt x="9611" y="15140"/>
                  </a:lnTo>
                  <a:lnTo>
                    <a:pt x="15008" y="13165"/>
                  </a:lnTo>
                  <a:lnTo>
                    <a:pt x="19133" y="11717"/>
                  </a:lnTo>
                  <a:lnTo>
                    <a:pt x="21063" y="10883"/>
                  </a:lnTo>
                  <a:lnTo>
                    <a:pt x="21107" y="10883"/>
                  </a:lnTo>
                  <a:lnTo>
                    <a:pt x="23082" y="9435"/>
                  </a:lnTo>
                  <a:lnTo>
                    <a:pt x="24925" y="7987"/>
                  </a:lnTo>
                  <a:lnTo>
                    <a:pt x="26724" y="6539"/>
                  </a:lnTo>
                  <a:lnTo>
                    <a:pt x="28655" y="4959"/>
                  </a:lnTo>
                  <a:lnTo>
                    <a:pt x="33350" y="1098"/>
                  </a:lnTo>
                  <a:lnTo>
                    <a:pt x="34403" y="352"/>
                  </a:lnTo>
                  <a:lnTo>
                    <a:pt x="34447" y="264"/>
                  </a:lnTo>
                  <a:lnTo>
                    <a:pt x="34447" y="220"/>
                  </a:lnTo>
                  <a:lnTo>
                    <a:pt x="34447" y="133"/>
                  </a:lnTo>
                  <a:lnTo>
                    <a:pt x="34447" y="89"/>
                  </a:lnTo>
                  <a:lnTo>
                    <a:pt x="34359" y="45"/>
                  </a:lnTo>
                  <a:lnTo>
                    <a:pt x="3431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6" name="Google Shape;1386;p54"/>
            <p:cNvSpPr/>
            <p:nvPr/>
          </p:nvSpPr>
          <p:spPr>
            <a:xfrm>
              <a:off x="4993675" y="3053300"/>
              <a:ext cx="851300" cy="1980125"/>
            </a:xfrm>
            <a:custGeom>
              <a:avLst/>
              <a:gdLst/>
              <a:ahLst/>
              <a:cxnLst/>
              <a:rect l="l" t="t" r="r" b="b"/>
              <a:pathLst>
                <a:path w="34052" h="79205" extrusionOk="0">
                  <a:moveTo>
                    <a:pt x="33788" y="1"/>
                  </a:moveTo>
                  <a:lnTo>
                    <a:pt x="33744" y="45"/>
                  </a:lnTo>
                  <a:lnTo>
                    <a:pt x="31243" y="2151"/>
                  </a:lnTo>
                  <a:lnTo>
                    <a:pt x="28786" y="4169"/>
                  </a:lnTo>
                  <a:lnTo>
                    <a:pt x="26460" y="6056"/>
                  </a:lnTo>
                  <a:lnTo>
                    <a:pt x="22993" y="8645"/>
                  </a:lnTo>
                  <a:lnTo>
                    <a:pt x="21238" y="9830"/>
                  </a:lnTo>
                  <a:lnTo>
                    <a:pt x="18737" y="10883"/>
                  </a:lnTo>
                  <a:lnTo>
                    <a:pt x="15534" y="12112"/>
                  </a:lnTo>
                  <a:lnTo>
                    <a:pt x="13208" y="13472"/>
                  </a:lnTo>
                  <a:lnTo>
                    <a:pt x="10356" y="14525"/>
                  </a:lnTo>
                  <a:lnTo>
                    <a:pt x="8294" y="15798"/>
                  </a:lnTo>
                  <a:lnTo>
                    <a:pt x="6056" y="16938"/>
                  </a:lnTo>
                  <a:lnTo>
                    <a:pt x="3862" y="17465"/>
                  </a:lnTo>
                  <a:lnTo>
                    <a:pt x="2721" y="17641"/>
                  </a:lnTo>
                  <a:lnTo>
                    <a:pt x="2633" y="17684"/>
                  </a:lnTo>
                  <a:lnTo>
                    <a:pt x="2589" y="17772"/>
                  </a:lnTo>
                  <a:lnTo>
                    <a:pt x="2589" y="17860"/>
                  </a:lnTo>
                  <a:lnTo>
                    <a:pt x="2633" y="17948"/>
                  </a:lnTo>
                  <a:lnTo>
                    <a:pt x="3247" y="18518"/>
                  </a:lnTo>
                  <a:lnTo>
                    <a:pt x="3379" y="19045"/>
                  </a:lnTo>
                  <a:lnTo>
                    <a:pt x="3291" y="20098"/>
                  </a:lnTo>
                  <a:lnTo>
                    <a:pt x="3247" y="21151"/>
                  </a:lnTo>
                  <a:lnTo>
                    <a:pt x="3335" y="22204"/>
                  </a:lnTo>
                  <a:lnTo>
                    <a:pt x="3423" y="23213"/>
                  </a:lnTo>
                  <a:lnTo>
                    <a:pt x="3598" y="24223"/>
                  </a:lnTo>
                  <a:lnTo>
                    <a:pt x="3818" y="25188"/>
                  </a:lnTo>
                  <a:lnTo>
                    <a:pt x="4300" y="27119"/>
                  </a:lnTo>
                  <a:lnTo>
                    <a:pt x="4695" y="28698"/>
                  </a:lnTo>
                  <a:lnTo>
                    <a:pt x="5046" y="30278"/>
                  </a:lnTo>
                  <a:lnTo>
                    <a:pt x="5178" y="31112"/>
                  </a:lnTo>
                  <a:lnTo>
                    <a:pt x="5266" y="31946"/>
                  </a:lnTo>
                  <a:lnTo>
                    <a:pt x="5354" y="32779"/>
                  </a:lnTo>
                  <a:lnTo>
                    <a:pt x="5397" y="33613"/>
                  </a:lnTo>
                  <a:lnTo>
                    <a:pt x="5354" y="36202"/>
                  </a:lnTo>
                  <a:lnTo>
                    <a:pt x="5134" y="38615"/>
                  </a:lnTo>
                  <a:lnTo>
                    <a:pt x="4871" y="41029"/>
                  </a:lnTo>
                  <a:lnTo>
                    <a:pt x="4257" y="45724"/>
                  </a:lnTo>
                  <a:lnTo>
                    <a:pt x="3686" y="47918"/>
                  </a:lnTo>
                  <a:lnTo>
                    <a:pt x="3291" y="50726"/>
                  </a:lnTo>
                  <a:lnTo>
                    <a:pt x="3028" y="53315"/>
                  </a:lnTo>
                  <a:lnTo>
                    <a:pt x="2545" y="56343"/>
                  </a:lnTo>
                  <a:lnTo>
                    <a:pt x="2194" y="58405"/>
                  </a:lnTo>
                  <a:lnTo>
                    <a:pt x="1317" y="60731"/>
                  </a:lnTo>
                  <a:lnTo>
                    <a:pt x="88" y="65031"/>
                  </a:lnTo>
                  <a:lnTo>
                    <a:pt x="88" y="65075"/>
                  </a:lnTo>
                  <a:lnTo>
                    <a:pt x="0" y="66874"/>
                  </a:lnTo>
                  <a:lnTo>
                    <a:pt x="132" y="68937"/>
                  </a:lnTo>
                  <a:lnTo>
                    <a:pt x="44" y="70472"/>
                  </a:lnTo>
                  <a:lnTo>
                    <a:pt x="88" y="71569"/>
                  </a:lnTo>
                  <a:lnTo>
                    <a:pt x="132" y="71613"/>
                  </a:lnTo>
                  <a:lnTo>
                    <a:pt x="395" y="72184"/>
                  </a:lnTo>
                  <a:lnTo>
                    <a:pt x="395" y="72228"/>
                  </a:lnTo>
                  <a:lnTo>
                    <a:pt x="2633" y="74773"/>
                  </a:lnTo>
                  <a:lnTo>
                    <a:pt x="5485" y="77581"/>
                  </a:lnTo>
                  <a:lnTo>
                    <a:pt x="7153" y="79161"/>
                  </a:lnTo>
                  <a:lnTo>
                    <a:pt x="7284" y="79205"/>
                  </a:lnTo>
                  <a:lnTo>
                    <a:pt x="7328" y="79205"/>
                  </a:lnTo>
                  <a:lnTo>
                    <a:pt x="7416" y="79161"/>
                  </a:lnTo>
                  <a:lnTo>
                    <a:pt x="7460" y="79117"/>
                  </a:lnTo>
                  <a:lnTo>
                    <a:pt x="7460" y="79029"/>
                  </a:lnTo>
                  <a:lnTo>
                    <a:pt x="7416" y="78985"/>
                  </a:lnTo>
                  <a:lnTo>
                    <a:pt x="7416" y="78941"/>
                  </a:lnTo>
                  <a:lnTo>
                    <a:pt x="5705" y="77362"/>
                  </a:lnTo>
                  <a:lnTo>
                    <a:pt x="2852" y="74509"/>
                  </a:lnTo>
                  <a:lnTo>
                    <a:pt x="702" y="72008"/>
                  </a:lnTo>
                  <a:lnTo>
                    <a:pt x="439" y="71526"/>
                  </a:lnTo>
                  <a:lnTo>
                    <a:pt x="395" y="70472"/>
                  </a:lnTo>
                  <a:lnTo>
                    <a:pt x="483" y="68937"/>
                  </a:lnTo>
                  <a:lnTo>
                    <a:pt x="483" y="68893"/>
                  </a:lnTo>
                  <a:lnTo>
                    <a:pt x="351" y="66874"/>
                  </a:lnTo>
                  <a:lnTo>
                    <a:pt x="439" y="65119"/>
                  </a:lnTo>
                  <a:lnTo>
                    <a:pt x="1624" y="60863"/>
                  </a:lnTo>
                  <a:lnTo>
                    <a:pt x="2501" y="58537"/>
                  </a:lnTo>
                  <a:lnTo>
                    <a:pt x="2501" y="58493"/>
                  </a:lnTo>
                  <a:lnTo>
                    <a:pt x="2896" y="56387"/>
                  </a:lnTo>
                  <a:lnTo>
                    <a:pt x="3379" y="53359"/>
                  </a:lnTo>
                  <a:lnTo>
                    <a:pt x="3642" y="50770"/>
                  </a:lnTo>
                  <a:lnTo>
                    <a:pt x="4037" y="48006"/>
                  </a:lnTo>
                  <a:lnTo>
                    <a:pt x="4608" y="45768"/>
                  </a:lnTo>
                  <a:lnTo>
                    <a:pt x="5222" y="41073"/>
                  </a:lnTo>
                  <a:lnTo>
                    <a:pt x="5485" y="38659"/>
                  </a:lnTo>
                  <a:lnTo>
                    <a:pt x="5705" y="36202"/>
                  </a:lnTo>
                  <a:lnTo>
                    <a:pt x="5748" y="33657"/>
                  </a:lnTo>
                  <a:lnTo>
                    <a:pt x="5705" y="32735"/>
                  </a:lnTo>
                  <a:lnTo>
                    <a:pt x="5617" y="31902"/>
                  </a:lnTo>
                  <a:lnTo>
                    <a:pt x="5529" y="31068"/>
                  </a:lnTo>
                  <a:lnTo>
                    <a:pt x="5397" y="30234"/>
                  </a:lnTo>
                  <a:lnTo>
                    <a:pt x="5046" y="28611"/>
                  </a:lnTo>
                  <a:lnTo>
                    <a:pt x="4651" y="27031"/>
                  </a:lnTo>
                  <a:lnTo>
                    <a:pt x="4169" y="25056"/>
                  </a:lnTo>
                  <a:lnTo>
                    <a:pt x="3949" y="24091"/>
                  </a:lnTo>
                  <a:lnTo>
                    <a:pt x="3774" y="23126"/>
                  </a:lnTo>
                  <a:lnTo>
                    <a:pt x="3642" y="22160"/>
                  </a:lnTo>
                  <a:lnTo>
                    <a:pt x="3598" y="21151"/>
                  </a:lnTo>
                  <a:lnTo>
                    <a:pt x="3598" y="20098"/>
                  </a:lnTo>
                  <a:lnTo>
                    <a:pt x="3730" y="19045"/>
                  </a:lnTo>
                  <a:lnTo>
                    <a:pt x="3730" y="18957"/>
                  </a:lnTo>
                  <a:lnTo>
                    <a:pt x="3554" y="18386"/>
                  </a:lnTo>
                  <a:lnTo>
                    <a:pt x="3511" y="18299"/>
                  </a:lnTo>
                  <a:lnTo>
                    <a:pt x="3159" y="17948"/>
                  </a:lnTo>
                  <a:lnTo>
                    <a:pt x="3905" y="17816"/>
                  </a:lnTo>
                  <a:lnTo>
                    <a:pt x="6143" y="17289"/>
                  </a:lnTo>
                  <a:lnTo>
                    <a:pt x="6187" y="17246"/>
                  </a:lnTo>
                  <a:lnTo>
                    <a:pt x="8469" y="16105"/>
                  </a:lnTo>
                  <a:lnTo>
                    <a:pt x="10488" y="14832"/>
                  </a:lnTo>
                  <a:lnTo>
                    <a:pt x="13340" y="13779"/>
                  </a:lnTo>
                  <a:lnTo>
                    <a:pt x="13384" y="13779"/>
                  </a:lnTo>
                  <a:lnTo>
                    <a:pt x="15665" y="12419"/>
                  </a:lnTo>
                  <a:lnTo>
                    <a:pt x="18869" y="11190"/>
                  </a:lnTo>
                  <a:lnTo>
                    <a:pt x="21370" y="10137"/>
                  </a:lnTo>
                  <a:lnTo>
                    <a:pt x="21414" y="10137"/>
                  </a:lnTo>
                  <a:lnTo>
                    <a:pt x="23213" y="8908"/>
                  </a:lnTo>
                  <a:lnTo>
                    <a:pt x="26679" y="6319"/>
                  </a:lnTo>
                  <a:lnTo>
                    <a:pt x="29005" y="4433"/>
                  </a:lnTo>
                  <a:lnTo>
                    <a:pt x="31462" y="2458"/>
                  </a:lnTo>
                  <a:lnTo>
                    <a:pt x="33964" y="308"/>
                  </a:lnTo>
                  <a:lnTo>
                    <a:pt x="34008" y="264"/>
                  </a:lnTo>
                  <a:lnTo>
                    <a:pt x="34051" y="176"/>
                  </a:lnTo>
                  <a:lnTo>
                    <a:pt x="34008" y="132"/>
                  </a:lnTo>
                  <a:lnTo>
                    <a:pt x="34008" y="45"/>
                  </a:lnTo>
                  <a:lnTo>
                    <a:pt x="3392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7" name="Google Shape;1387;p54"/>
            <p:cNvSpPr/>
            <p:nvPr/>
          </p:nvSpPr>
          <p:spPr>
            <a:xfrm>
              <a:off x="4962950" y="3026975"/>
              <a:ext cx="852400" cy="2017425"/>
            </a:xfrm>
            <a:custGeom>
              <a:avLst/>
              <a:gdLst/>
              <a:ahLst/>
              <a:cxnLst/>
              <a:rect l="l" t="t" r="r" b="b"/>
              <a:pathLst>
                <a:path w="34096" h="80697" extrusionOk="0">
                  <a:moveTo>
                    <a:pt x="33876" y="1"/>
                  </a:moveTo>
                  <a:lnTo>
                    <a:pt x="33832" y="44"/>
                  </a:lnTo>
                  <a:lnTo>
                    <a:pt x="30848" y="2589"/>
                  </a:lnTo>
                  <a:lnTo>
                    <a:pt x="28391" y="4564"/>
                  </a:lnTo>
                  <a:lnTo>
                    <a:pt x="26022" y="6407"/>
                  </a:lnTo>
                  <a:lnTo>
                    <a:pt x="23959" y="7943"/>
                  </a:lnTo>
                  <a:lnTo>
                    <a:pt x="22028" y="9259"/>
                  </a:lnTo>
                  <a:lnTo>
                    <a:pt x="19834" y="10225"/>
                  </a:lnTo>
                  <a:lnTo>
                    <a:pt x="17114" y="11409"/>
                  </a:lnTo>
                  <a:lnTo>
                    <a:pt x="17070" y="11409"/>
                  </a:lnTo>
                  <a:lnTo>
                    <a:pt x="15095" y="12726"/>
                  </a:lnTo>
                  <a:lnTo>
                    <a:pt x="13998" y="13472"/>
                  </a:lnTo>
                  <a:lnTo>
                    <a:pt x="13121" y="13691"/>
                  </a:lnTo>
                  <a:lnTo>
                    <a:pt x="13077" y="13691"/>
                  </a:lnTo>
                  <a:lnTo>
                    <a:pt x="12287" y="14086"/>
                  </a:lnTo>
                  <a:lnTo>
                    <a:pt x="9084" y="15973"/>
                  </a:lnTo>
                  <a:lnTo>
                    <a:pt x="7065" y="17026"/>
                  </a:lnTo>
                  <a:lnTo>
                    <a:pt x="4081" y="17728"/>
                  </a:lnTo>
                  <a:lnTo>
                    <a:pt x="3994" y="17728"/>
                  </a:lnTo>
                  <a:lnTo>
                    <a:pt x="2458" y="18781"/>
                  </a:lnTo>
                  <a:lnTo>
                    <a:pt x="2370" y="18825"/>
                  </a:lnTo>
                  <a:lnTo>
                    <a:pt x="2019" y="19483"/>
                  </a:lnTo>
                  <a:lnTo>
                    <a:pt x="1975" y="19571"/>
                  </a:lnTo>
                  <a:lnTo>
                    <a:pt x="2194" y="21458"/>
                  </a:lnTo>
                  <a:lnTo>
                    <a:pt x="2194" y="21502"/>
                  </a:lnTo>
                  <a:lnTo>
                    <a:pt x="3291" y="25451"/>
                  </a:lnTo>
                  <a:lnTo>
                    <a:pt x="4169" y="28523"/>
                  </a:lnTo>
                  <a:lnTo>
                    <a:pt x="4871" y="31814"/>
                  </a:lnTo>
                  <a:lnTo>
                    <a:pt x="5134" y="35061"/>
                  </a:lnTo>
                  <a:lnTo>
                    <a:pt x="5091" y="38001"/>
                  </a:lnTo>
                  <a:lnTo>
                    <a:pt x="4871" y="40634"/>
                  </a:lnTo>
                  <a:lnTo>
                    <a:pt x="4652" y="42784"/>
                  </a:lnTo>
                  <a:lnTo>
                    <a:pt x="4301" y="45636"/>
                  </a:lnTo>
                  <a:lnTo>
                    <a:pt x="3599" y="49322"/>
                  </a:lnTo>
                  <a:lnTo>
                    <a:pt x="3291" y="52174"/>
                  </a:lnTo>
                  <a:lnTo>
                    <a:pt x="2809" y="55202"/>
                  </a:lnTo>
                  <a:lnTo>
                    <a:pt x="2414" y="57835"/>
                  </a:lnTo>
                  <a:lnTo>
                    <a:pt x="2063" y="59897"/>
                  </a:lnTo>
                  <a:lnTo>
                    <a:pt x="1317" y="61828"/>
                  </a:lnTo>
                  <a:lnTo>
                    <a:pt x="1273" y="61872"/>
                  </a:lnTo>
                  <a:lnTo>
                    <a:pt x="571" y="64548"/>
                  </a:lnTo>
                  <a:lnTo>
                    <a:pt x="527" y="64548"/>
                  </a:lnTo>
                  <a:lnTo>
                    <a:pt x="264" y="66435"/>
                  </a:lnTo>
                  <a:lnTo>
                    <a:pt x="264" y="66479"/>
                  </a:lnTo>
                  <a:lnTo>
                    <a:pt x="351" y="69288"/>
                  </a:lnTo>
                  <a:lnTo>
                    <a:pt x="44" y="73193"/>
                  </a:lnTo>
                  <a:lnTo>
                    <a:pt x="0" y="73851"/>
                  </a:lnTo>
                  <a:lnTo>
                    <a:pt x="0" y="73895"/>
                  </a:lnTo>
                  <a:lnTo>
                    <a:pt x="44" y="73983"/>
                  </a:lnTo>
                  <a:lnTo>
                    <a:pt x="4564" y="78195"/>
                  </a:lnTo>
                  <a:lnTo>
                    <a:pt x="7328" y="80653"/>
                  </a:lnTo>
                  <a:lnTo>
                    <a:pt x="7416" y="80696"/>
                  </a:lnTo>
                  <a:lnTo>
                    <a:pt x="7504" y="80653"/>
                  </a:lnTo>
                  <a:lnTo>
                    <a:pt x="7548" y="80609"/>
                  </a:lnTo>
                  <a:lnTo>
                    <a:pt x="7592" y="80565"/>
                  </a:lnTo>
                  <a:lnTo>
                    <a:pt x="7592" y="80477"/>
                  </a:lnTo>
                  <a:lnTo>
                    <a:pt x="7592" y="80433"/>
                  </a:lnTo>
                  <a:lnTo>
                    <a:pt x="7548" y="80389"/>
                  </a:lnTo>
                  <a:lnTo>
                    <a:pt x="4827" y="77932"/>
                  </a:lnTo>
                  <a:lnTo>
                    <a:pt x="351" y="73763"/>
                  </a:lnTo>
                  <a:lnTo>
                    <a:pt x="703" y="69288"/>
                  </a:lnTo>
                  <a:lnTo>
                    <a:pt x="615" y="66479"/>
                  </a:lnTo>
                  <a:lnTo>
                    <a:pt x="878" y="64636"/>
                  </a:lnTo>
                  <a:lnTo>
                    <a:pt x="1624" y="61960"/>
                  </a:lnTo>
                  <a:lnTo>
                    <a:pt x="2414" y="60029"/>
                  </a:lnTo>
                  <a:lnTo>
                    <a:pt x="2414" y="59985"/>
                  </a:lnTo>
                  <a:lnTo>
                    <a:pt x="2765" y="57923"/>
                  </a:lnTo>
                  <a:lnTo>
                    <a:pt x="3160" y="55246"/>
                  </a:lnTo>
                  <a:lnTo>
                    <a:pt x="3643" y="52218"/>
                  </a:lnTo>
                  <a:lnTo>
                    <a:pt x="3950" y="49366"/>
                  </a:lnTo>
                  <a:lnTo>
                    <a:pt x="4652" y="45724"/>
                  </a:lnTo>
                  <a:lnTo>
                    <a:pt x="5003" y="42828"/>
                  </a:lnTo>
                  <a:lnTo>
                    <a:pt x="5222" y="40634"/>
                  </a:lnTo>
                  <a:lnTo>
                    <a:pt x="5442" y="38045"/>
                  </a:lnTo>
                  <a:lnTo>
                    <a:pt x="5486" y="35017"/>
                  </a:lnTo>
                  <a:lnTo>
                    <a:pt x="5222" y="31770"/>
                  </a:lnTo>
                  <a:lnTo>
                    <a:pt x="5178" y="31770"/>
                  </a:lnTo>
                  <a:lnTo>
                    <a:pt x="4520" y="28435"/>
                  </a:lnTo>
                  <a:lnTo>
                    <a:pt x="3643" y="25363"/>
                  </a:lnTo>
                  <a:lnTo>
                    <a:pt x="2546" y="21414"/>
                  </a:lnTo>
                  <a:lnTo>
                    <a:pt x="2326" y="19571"/>
                  </a:lnTo>
                  <a:lnTo>
                    <a:pt x="2677" y="19045"/>
                  </a:lnTo>
                  <a:lnTo>
                    <a:pt x="4169" y="18079"/>
                  </a:lnTo>
                  <a:lnTo>
                    <a:pt x="7197" y="17377"/>
                  </a:lnTo>
                  <a:lnTo>
                    <a:pt x="7241" y="17333"/>
                  </a:lnTo>
                  <a:lnTo>
                    <a:pt x="9259" y="16280"/>
                  </a:lnTo>
                  <a:lnTo>
                    <a:pt x="12419" y="14393"/>
                  </a:lnTo>
                  <a:lnTo>
                    <a:pt x="13208" y="14042"/>
                  </a:lnTo>
                  <a:lnTo>
                    <a:pt x="14086" y="13823"/>
                  </a:lnTo>
                  <a:lnTo>
                    <a:pt x="14174" y="13779"/>
                  </a:lnTo>
                  <a:lnTo>
                    <a:pt x="15315" y="13033"/>
                  </a:lnTo>
                  <a:lnTo>
                    <a:pt x="17245" y="11717"/>
                  </a:lnTo>
                  <a:lnTo>
                    <a:pt x="19966" y="10576"/>
                  </a:lnTo>
                  <a:lnTo>
                    <a:pt x="22160" y="9566"/>
                  </a:lnTo>
                  <a:lnTo>
                    <a:pt x="22204" y="9566"/>
                  </a:lnTo>
                  <a:lnTo>
                    <a:pt x="24179" y="8206"/>
                  </a:lnTo>
                  <a:lnTo>
                    <a:pt x="26197" y="6714"/>
                  </a:lnTo>
                  <a:lnTo>
                    <a:pt x="28611" y="4871"/>
                  </a:lnTo>
                  <a:lnTo>
                    <a:pt x="31068" y="2853"/>
                  </a:lnTo>
                  <a:lnTo>
                    <a:pt x="34052" y="308"/>
                  </a:lnTo>
                  <a:lnTo>
                    <a:pt x="34096" y="264"/>
                  </a:lnTo>
                  <a:lnTo>
                    <a:pt x="34096" y="220"/>
                  </a:lnTo>
                  <a:lnTo>
                    <a:pt x="34096" y="132"/>
                  </a:lnTo>
                  <a:lnTo>
                    <a:pt x="34052" y="88"/>
                  </a:lnTo>
                  <a:lnTo>
                    <a:pt x="34008" y="44"/>
                  </a:lnTo>
                  <a:lnTo>
                    <a:pt x="3396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8" name="Google Shape;1388;p54"/>
            <p:cNvSpPr/>
            <p:nvPr/>
          </p:nvSpPr>
          <p:spPr>
            <a:xfrm>
              <a:off x="4932225" y="2976525"/>
              <a:ext cx="827175" cy="2027275"/>
            </a:xfrm>
            <a:custGeom>
              <a:avLst/>
              <a:gdLst/>
              <a:ahLst/>
              <a:cxnLst/>
              <a:rect l="l" t="t" r="r" b="b"/>
              <a:pathLst>
                <a:path w="33087" h="81091" extrusionOk="0">
                  <a:moveTo>
                    <a:pt x="32823" y="0"/>
                  </a:moveTo>
                  <a:lnTo>
                    <a:pt x="32780" y="44"/>
                  </a:lnTo>
                  <a:lnTo>
                    <a:pt x="32736" y="132"/>
                  </a:lnTo>
                  <a:lnTo>
                    <a:pt x="31990" y="2413"/>
                  </a:lnTo>
                  <a:lnTo>
                    <a:pt x="31463" y="3072"/>
                  </a:lnTo>
                  <a:lnTo>
                    <a:pt x="29664" y="4607"/>
                  </a:lnTo>
                  <a:lnTo>
                    <a:pt x="27251" y="6494"/>
                  </a:lnTo>
                  <a:lnTo>
                    <a:pt x="24881" y="8206"/>
                  </a:lnTo>
                  <a:lnTo>
                    <a:pt x="22775" y="9698"/>
                  </a:lnTo>
                  <a:lnTo>
                    <a:pt x="18694" y="11672"/>
                  </a:lnTo>
                  <a:lnTo>
                    <a:pt x="16500" y="13252"/>
                  </a:lnTo>
                  <a:lnTo>
                    <a:pt x="15183" y="14305"/>
                  </a:lnTo>
                  <a:lnTo>
                    <a:pt x="13867" y="14700"/>
                  </a:lnTo>
                  <a:lnTo>
                    <a:pt x="13823" y="14700"/>
                  </a:lnTo>
                  <a:lnTo>
                    <a:pt x="11717" y="15841"/>
                  </a:lnTo>
                  <a:lnTo>
                    <a:pt x="11717" y="15885"/>
                  </a:lnTo>
                  <a:lnTo>
                    <a:pt x="9874" y="17157"/>
                  </a:lnTo>
                  <a:lnTo>
                    <a:pt x="8075" y="18079"/>
                  </a:lnTo>
                  <a:lnTo>
                    <a:pt x="5617" y="18693"/>
                  </a:lnTo>
                  <a:lnTo>
                    <a:pt x="5574" y="18693"/>
                  </a:lnTo>
                  <a:lnTo>
                    <a:pt x="3643" y="19746"/>
                  </a:lnTo>
                  <a:lnTo>
                    <a:pt x="2107" y="20668"/>
                  </a:lnTo>
                  <a:lnTo>
                    <a:pt x="2107" y="20712"/>
                  </a:lnTo>
                  <a:lnTo>
                    <a:pt x="1493" y="21238"/>
                  </a:lnTo>
                  <a:lnTo>
                    <a:pt x="1449" y="21326"/>
                  </a:lnTo>
                  <a:lnTo>
                    <a:pt x="1273" y="21896"/>
                  </a:lnTo>
                  <a:lnTo>
                    <a:pt x="1273" y="22028"/>
                  </a:lnTo>
                  <a:lnTo>
                    <a:pt x="3116" y="27337"/>
                  </a:lnTo>
                  <a:lnTo>
                    <a:pt x="3994" y="30453"/>
                  </a:lnTo>
                  <a:lnTo>
                    <a:pt x="4257" y="31506"/>
                  </a:lnTo>
                  <a:lnTo>
                    <a:pt x="4433" y="32515"/>
                  </a:lnTo>
                  <a:lnTo>
                    <a:pt x="4608" y="33525"/>
                  </a:lnTo>
                  <a:lnTo>
                    <a:pt x="4740" y="34534"/>
                  </a:lnTo>
                  <a:lnTo>
                    <a:pt x="4828" y="35543"/>
                  </a:lnTo>
                  <a:lnTo>
                    <a:pt x="4872" y="36552"/>
                  </a:lnTo>
                  <a:lnTo>
                    <a:pt x="4915" y="37562"/>
                  </a:lnTo>
                  <a:lnTo>
                    <a:pt x="4915" y="38571"/>
                  </a:lnTo>
                  <a:lnTo>
                    <a:pt x="4872" y="40633"/>
                  </a:lnTo>
                  <a:lnTo>
                    <a:pt x="4696" y="42652"/>
                  </a:lnTo>
                  <a:lnTo>
                    <a:pt x="4520" y="44714"/>
                  </a:lnTo>
                  <a:lnTo>
                    <a:pt x="4301" y="46776"/>
                  </a:lnTo>
                  <a:lnTo>
                    <a:pt x="4257" y="47566"/>
                  </a:lnTo>
                  <a:lnTo>
                    <a:pt x="3687" y="50857"/>
                  </a:lnTo>
                  <a:lnTo>
                    <a:pt x="3248" y="53753"/>
                  </a:lnTo>
                  <a:lnTo>
                    <a:pt x="2809" y="57044"/>
                  </a:lnTo>
                  <a:lnTo>
                    <a:pt x="2283" y="60467"/>
                  </a:lnTo>
                  <a:lnTo>
                    <a:pt x="1800" y="62573"/>
                  </a:lnTo>
                  <a:lnTo>
                    <a:pt x="1098" y="64943"/>
                  </a:lnTo>
                  <a:lnTo>
                    <a:pt x="440" y="67620"/>
                  </a:lnTo>
                  <a:lnTo>
                    <a:pt x="440" y="67663"/>
                  </a:lnTo>
                  <a:lnTo>
                    <a:pt x="396" y="69199"/>
                  </a:lnTo>
                  <a:lnTo>
                    <a:pt x="89" y="73280"/>
                  </a:lnTo>
                  <a:lnTo>
                    <a:pt x="1" y="75299"/>
                  </a:lnTo>
                  <a:lnTo>
                    <a:pt x="1" y="75343"/>
                  </a:lnTo>
                  <a:lnTo>
                    <a:pt x="396" y="76922"/>
                  </a:lnTo>
                  <a:lnTo>
                    <a:pt x="440" y="77010"/>
                  </a:lnTo>
                  <a:lnTo>
                    <a:pt x="5223" y="81047"/>
                  </a:lnTo>
                  <a:lnTo>
                    <a:pt x="5310" y="81091"/>
                  </a:lnTo>
                  <a:lnTo>
                    <a:pt x="5398" y="81091"/>
                  </a:lnTo>
                  <a:lnTo>
                    <a:pt x="5442" y="81047"/>
                  </a:lnTo>
                  <a:lnTo>
                    <a:pt x="5486" y="81003"/>
                  </a:lnTo>
                  <a:lnTo>
                    <a:pt x="5486" y="80915"/>
                  </a:lnTo>
                  <a:lnTo>
                    <a:pt x="5486" y="80871"/>
                  </a:lnTo>
                  <a:lnTo>
                    <a:pt x="5442" y="80784"/>
                  </a:lnTo>
                  <a:lnTo>
                    <a:pt x="703" y="76791"/>
                  </a:lnTo>
                  <a:lnTo>
                    <a:pt x="352" y="75255"/>
                  </a:lnTo>
                  <a:lnTo>
                    <a:pt x="440" y="73280"/>
                  </a:lnTo>
                  <a:lnTo>
                    <a:pt x="747" y="69243"/>
                  </a:lnTo>
                  <a:lnTo>
                    <a:pt x="791" y="67707"/>
                  </a:lnTo>
                  <a:lnTo>
                    <a:pt x="1405" y="65031"/>
                  </a:lnTo>
                  <a:lnTo>
                    <a:pt x="2151" y="62661"/>
                  </a:lnTo>
                  <a:lnTo>
                    <a:pt x="2634" y="60555"/>
                  </a:lnTo>
                  <a:lnTo>
                    <a:pt x="3160" y="57088"/>
                  </a:lnTo>
                  <a:lnTo>
                    <a:pt x="3599" y="53797"/>
                  </a:lnTo>
                  <a:lnTo>
                    <a:pt x="4038" y="50901"/>
                  </a:lnTo>
                  <a:lnTo>
                    <a:pt x="4564" y="47610"/>
                  </a:lnTo>
                  <a:lnTo>
                    <a:pt x="4652" y="46820"/>
                  </a:lnTo>
                  <a:lnTo>
                    <a:pt x="4872" y="44758"/>
                  </a:lnTo>
                  <a:lnTo>
                    <a:pt x="5047" y="42652"/>
                  </a:lnTo>
                  <a:lnTo>
                    <a:pt x="5223" y="40633"/>
                  </a:lnTo>
                  <a:lnTo>
                    <a:pt x="5266" y="38571"/>
                  </a:lnTo>
                  <a:lnTo>
                    <a:pt x="5266" y="37562"/>
                  </a:lnTo>
                  <a:lnTo>
                    <a:pt x="5223" y="36508"/>
                  </a:lnTo>
                  <a:lnTo>
                    <a:pt x="5179" y="35499"/>
                  </a:lnTo>
                  <a:lnTo>
                    <a:pt x="5091" y="34490"/>
                  </a:lnTo>
                  <a:lnTo>
                    <a:pt x="4959" y="33481"/>
                  </a:lnTo>
                  <a:lnTo>
                    <a:pt x="4784" y="32428"/>
                  </a:lnTo>
                  <a:lnTo>
                    <a:pt x="4564" y="31418"/>
                  </a:lnTo>
                  <a:lnTo>
                    <a:pt x="4301" y="30365"/>
                  </a:lnTo>
                  <a:lnTo>
                    <a:pt x="3423" y="27206"/>
                  </a:lnTo>
                  <a:lnTo>
                    <a:pt x="1624" y="21940"/>
                  </a:lnTo>
                  <a:lnTo>
                    <a:pt x="1756" y="21457"/>
                  </a:lnTo>
                  <a:lnTo>
                    <a:pt x="2326" y="20975"/>
                  </a:lnTo>
                  <a:lnTo>
                    <a:pt x="3818" y="20053"/>
                  </a:lnTo>
                  <a:lnTo>
                    <a:pt x="5705" y="19044"/>
                  </a:lnTo>
                  <a:lnTo>
                    <a:pt x="8206" y="18386"/>
                  </a:lnTo>
                  <a:lnTo>
                    <a:pt x="10049" y="17464"/>
                  </a:lnTo>
                  <a:lnTo>
                    <a:pt x="11892" y="16148"/>
                  </a:lnTo>
                  <a:lnTo>
                    <a:pt x="13955" y="15051"/>
                  </a:lnTo>
                  <a:lnTo>
                    <a:pt x="15315" y="14612"/>
                  </a:lnTo>
                  <a:lnTo>
                    <a:pt x="15403" y="14568"/>
                  </a:lnTo>
                  <a:lnTo>
                    <a:pt x="16719" y="13559"/>
                  </a:lnTo>
                  <a:lnTo>
                    <a:pt x="18869" y="11979"/>
                  </a:lnTo>
                  <a:lnTo>
                    <a:pt x="22906" y="10005"/>
                  </a:lnTo>
                  <a:lnTo>
                    <a:pt x="22950" y="10005"/>
                  </a:lnTo>
                  <a:lnTo>
                    <a:pt x="25100" y="8469"/>
                  </a:lnTo>
                  <a:lnTo>
                    <a:pt x="27470" y="6758"/>
                  </a:lnTo>
                  <a:lnTo>
                    <a:pt x="29883" y="4871"/>
                  </a:lnTo>
                  <a:lnTo>
                    <a:pt x="31726" y="3335"/>
                  </a:lnTo>
                  <a:lnTo>
                    <a:pt x="32297" y="2589"/>
                  </a:lnTo>
                  <a:lnTo>
                    <a:pt x="32297" y="2545"/>
                  </a:lnTo>
                  <a:lnTo>
                    <a:pt x="33043" y="219"/>
                  </a:lnTo>
                  <a:lnTo>
                    <a:pt x="33087" y="176"/>
                  </a:lnTo>
                  <a:lnTo>
                    <a:pt x="33043" y="88"/>
                  </a:lnTo>
                  <a:lnTo>
                    <a:pt x="32999" y="44"/>
                  </a:lnTo>
                  <a:lnTo>
                    <a:pt x="3295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9" name="Google Shape;1389;p54"/>
            <p:cNvSpPr/>
            <p:nvPr/>
          </p:nvSpPr>
          <p:spPr>
            <a:xfrm>
              <a:off x="4899325" y="2920575"/>
              <a:ext cx="796450" cy="2115050"/>
            </a:xfrm>
            <a:custGeom>
              <a:avLst/>
              <a:gdLst/>
              <a:ahLst/>
              <a:cxnLst/>
              <a:rect l="l" t="t" r="r" b="b"/>
              <a:pathLst>
                <a:path w="31858" h="84602" extrusionOk="0">
                  <a:moveTo>
                    <a:pt x="31638" y="0"/>
                  </a:moveTo>
                  <a:lnTo>
                    <a:pt x="31594" y="44"/>
                  </a:lnTo>
                  <a:lnTo>
                    <a:pt x="31287" y="307"/>
                  </a:lnTo>
                  <a:lnTo>
                    <a:pt x="31243" y="395"/>
                  </a:lnTo>
                  <a:lnTo>
                    <a:pt x="30322" y="3730"/>
                  </a:lnTo>
                  <a:lnTo>
                    <a:pt x="29005" y="6275"/>
                  </a:lnTo>
                  <a:lnTo>
                    <a:pt x="25890" y="8688"/>
                  </a:lnTo>
                  <a:lnTo>
                    <a:pt x="23608" y="10356"/>
                  </a:lnTo>
                  <a:lnTo>
                    <a:pt x="20361" y="12155"/>
                  </a:lnTo>
                  <a:lnTo>
                    <a:pt x="17991" y="14042"/>
                  </a:lnTo>
                  <a:lnTo>
                    <a:pt x="16456" y="15270"/>
                  </a:lnTo>
                  <a:lnTo>
                    <a:pt x="14525" y="16016"/>
                  </a:lnTo>
                  <a:lnTo>
                    <a:pt x="14481" y="16016"/>
                  </a:lnTo>
                  <a:lnTo>
                    <a:pt x="10751" y="18518"/>
                  </a:lnTo>
                  <a:lnTo>
                    <a:pt x="8952" y="19439"/>
                  </a:lnTo>
                  <a:lnTo>
                    <a:pt x="6890" y="19966"/>
                  </a:lnTo>
                  <a:lnTo>
                    <a:pt x="6846" y="20010"/>
                  </a:lnTo>
                  <a:lnTo>
                    <a:pt x="3862" y="21721"/>
                  </a:lnTo>
                  <a:lnTo>
                    <a:pt x="1229" y="23213"/>
                  </a:lnTo>
                  <a:lnTo>
                    <a:pt x="834" y="23388"/>
                  </a:lnTo>
                  <a:lnTo>
                    <a:pt x="746" y="23432"/>
                  </a:lnTo>
                  <a:lnTo>
                    <a:pt x="702" y="23520"/>
                  </a:lnTo>
                  <a:lnTo>
                    <a:pt x="702" y="23564"/>
                  </a:lnTo>
                  <a:lnTo>
                    <a:pt x="746" y="23652"/>
                  </a:lnTo>
                  <a:lnTo>
                    <a:pt x="1624" y="24793"/>
                  </a:lnTo>
                  <a:lnTo>
                    <a:pt x="3379" y="30453"/>
                  </a:lnTo>
                  <a:lnTo>
                    <a:pt x="4125" y="33261"/>
                  </a:lnTo>
                  <a:lnTo>
                    <a:pt x="4652" y="36596"/>
                  </a:lnTo>
                  <a:lnTo>
                    <a:pt x="4783" y="40326"/>
                  </a:lnTo>
                  <a:lnTo>
                    <a:pt x="4696" y="43880"/>
                  </a:lnTo>
                  <a:lnTo>
                    <a:pt x="4608" y="45109"/>
                  </a:lnTo>
                  <a:lnTo>
                    <a:pt x="4520" y="46338"/>
                  </a:lnTo>
                  <a:lnTo>
                    <a:pt x="4301" y="48839"/>
                  </a:lnTo>
                  <a:lnTo>
                    <a:pt x="3994" y="51252"/>
                  </a:lnTo>
                  <a:lnTo>
                    <a:pt x="3686" y="53666"/>
                  </a:lnTo>
                  <a:lnTo>
                    <a:pt x="3291" y="56386"/>
                  </a:lnTo>
                  <a:lnTo>
                    <a:pt x="2984" y="59151"/>
                  </a:lnTo>
                  <a:lnTo>
                    <a:pt x="2589" y="61608"/>
                  </a:lnTo>
                  <a:lnTo>
                    <a:pt x="2282" y="63276"/>
                  </a:lnTo>
                  <a:lnTo>
                    <a:pt x="1668" y="65470"/>
                  </a:lnTo>
                  <a:lnTo>
                    <a:pt x="1097" y="67576"/>
                  </a:lnTo>
                  <a:lnTo>
                    <a:pt x="702" y="69550"/>
                  </a:lnTo>
                  <a:lnTo>
                    <a:pt x="351" y="71393"/>
                  </a:lnTo>
                  <a:lnTo>
                    <a:pt x="132" y="73105"/>
                  </a:lnTo>
                  <a:lnTo>
                    <a:pt x="44" y="74684"/>
                  </a:lnTo>
                  <a:lnTo>
                    <a:pt x="0" y="75430"/>
                  </a:lnTo>
                  <a:lnTo>
                    <a:pt x="44" y="76132"/>
                  </a:lnTo>
                  <a:lnTo>
                    <a:pt x="88" y="76791"/>
                  </a:lnTo>
                  <a:lnTo>
                    <a:pt x="132" y="77449"/>
                  </a:lnTo>
                  <a:lnTo>
                    <a:pt x="790" y="79643"/>
                  </a:lnTo>
                  <a:lnTo>
                    <a:pt x="834" y="79687"/>
                  </a:lnTo>
                  <a:lnTo>
                    <a:pt x="1361" y="80652"/>
                  </a:lnTo>
                  <a:lnTo>
                    <a:pt x="1405" y="80696"/>
                  </a:lnTo>
                  <a:lnTo>
                    <a:pt x="6363" y="84558"/>
                  </a:lnTo>
                  <a:lnTo>
                    <a:pt x="6495" y="84601"/>
                  </a:lnTo>
                  <a:lnTo>
                    <a:pt x="6539" y="84558"/>
                  </a:lnTo>
                  <a:lnTo>
                    <a:pt x="6626" y="84514"/>
                  </a:lnTo>
                  <a:lnTo>
                    <a:pt x="6626" y="84470"/>
                  </a:lnTo>
                  <a:lnTo>
                    <a:pt x="6626" y="84382"/>
                  </a:lnTo>
                  <a:lnTo>
                    <a:pt x="6626" y="84338"/>
                  </a:lnTo>
                  <a:lnTo>
                    <a:pt x="6582" y="84294"/>
                  </a:lnTo>
                  <a:lnTo>
                    <a:pt x="1668" y="80433"/>
                  </a:lnTo>
                  <a:lnTo>
                    <a:pt x="1141" y="79555"/>
                  </a:lnTo>
                  <a:lnTo>
                    <a:pt x="483" y="77361"/>
                  </a:lnTo>
                  <a:lnTo>
                    <a:pt x="395" y="76747"/>
                  </a:lnTo>
                  <a:lnTo>
                    <a:pt x="395" y="76089"/>
                  </a:lnTo>
                  <a:lnTo>
                    <a:pt x="351" y="75387"/>
                  </a:lnTo>
                  <a:lnTo>
                    <a:pt x="395" y="74641"/>
                  </a:lnTo>
                  <a:lnTo>
                    <a:pt x="483" y="73105"/>
                  </a:lnTo>
                  <a:lnTo>
                    <a:pt x="702" y="71393"/>
                  </a:lnTo>
                  <a:lnTo>
                    <a:pt x="1054" y="69594"/>
                  </a:lnTo>
                  <a:lnTo>
                    <a:pt x="1448" y="67620"/>
                  </a:lnTo>
                  <a:lnTo>
                    <a:pt x="2019" y="65557"/>
                  </a:lnTo>
                  <a:lnTo>
                    <a:pt x="2633" y="63363"/>
                  </a:lnTo>
                  <a:lnTo>
                    <a:pt x="2633" y="63319"/>
                  </a:lnTo>
                  <a:lnTo>
                    <a:pt x="2940" y="61696"/>
                  </a:lnTo>
                  <a:lnTo>
                    <a:pt x="3335" y="59195"/>
                  </a:lnTo>
                  <a:lnTo>
                    <a:pt x="3642" y="56430"/>
                  </a:lnTo>
                  <a:lnTo>
                    <a:pt x="3994" y="53710"/>
                  </a:lnTo>
                  <a:lnTo>
                    <a:pt x="4345" y="51296"/>
                  </a:lnTo>
                  <a:lnTo>
                    <a:pt x="4652" y="48839"/>
                  </a:lnTo>
                  <a:lnTo>
                    <a:pt x="4871" y="46382"/>
                  </a:lnTo>
                  <a:lnTo>
                    <a:pt x="4959" y="45153"/>
                  </a:lnTo>
                  <a:lnTo>
                    <a:pt x="5047" y="43880"/>
                  </a:lnTo>
                  <a:lnTo>
                    <a:pt x="5134" y="40326"/>
                  </a:lnTo>
                  <a:lnTo>
                    <a:pt x="5003" y="36596"/>
                  </a:lnTo>
                  <a:lnTo>
                    <a:pt x="5003" y="36552"/>
                  </a:lnTo>
                  <a:lnTo>
                    <a:pt x="4476" y="33174"/>
                  </a:lnTo>
                  <a:lnTo>
                    <a:pt x="3686" y="30321"/>
                  </a:lnTo>
                  <a:lnTo>
                    <a:pt x="2589" y="26767"/>
                  </a:lnTo>
                  <a:lnTo>
                    <a:pt x="1931" y="24661"/>
                  </a:lnTo>
                  <a:lnTo>
                    <a:pt x="1931" y="24617"/>
                  </a:lnTo>
                  <a:lnTo>
                    <a:pt x="1185" y="23608"/>
                  </a:lnTo>
                  <a:lnTo>
                    <a:pt x="1361" y="23520"/>
                  </a:lnTo>
                  <a:lnTo>
                    <a:pt x="1405" y="23520"/>
                  </a:lnTo>
                  <a:lnTo>
                    <a:pt x="4037" y="22028"/>
                  </a:lnTo>
                  <a:lnTo>
                    <a:pt x="6977" y="20317"/>
                  </a:lnTo>
                  <a:lnTo>
                    <a:pt x="9040" y="19790"/>
                  </a:lnTo>
                  <a:lnTo>
                    <a:pt x="9084" y="19790"/>
                  </a:lnTo>
                  <a:lnTo>
                    <a:pt x="10927" y="18825"/>
                  </a:lnTo>
                  <a:lnTo>
                    <a:pt x="14656" y="16324"/>
                  </a:lnTo>
                  <a:lnTo>
                    <a:pt x="16631" y="15622"/>
                  </a:lnTo>
                  <a:lnTo>
                    <a:pt x="16675" y="15578"/>
                  </a:lnTo>
                  <a:lnTo>
                    <a:pt x="18211" y="14305"/>
                  </a:lnTo>
                  <a:lnTo>
                    <a:pt x="20536" y="12462"/>
                  </a:lnTo>
                  <a:lnTo>
                    <a:pt x="23784" y="10663"/>
                  </a:lnTo>
                  <a:lnTo>
                    <a:pt x="23784" y="10619"/>
                  </a:lnTo>
                  <a:lnTo>
                    <a:pt x="26109" y="8952"/>
                  </a:lnTo>
                  <a:lnTo>
                    <a:pt x="29225" y="6494"/>
                  </a:lnTo>
                  <a:lnTo>
                    <a:pt x="29269" y="6451"/>
                  </a:lnTo>
                  <a:lnTo>
                    <a:pt x="30673" y="3862"/>
                  </a:lnTo>
                  <a:lnTo>
                    <a:pt x="31550" y="527"/>
                  </a:lnTo>
                  <a:lnTo>
                    <a:pt x="31814" y="263"/>
                  </a:lnTo>
                  <a:lnTo>
                    <a:pt x="31858" y="220"/>
                  </a:lnTo>
                  <a:lnTo>
                    <a:pt x="31858" y="132"/>
                  </a:lnTo>
                  <a:lnTo>
                    <a:pt x="31858" y="88"/>
                  </a:lnTo>
                  <a:lnTo>
                    <a:pt x="31814" y="44"/>
                  </a:lnTo>
                  <a:lnTo>
                    <a:pt x="3177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0" name="Google Shape;1390;p54"/>
            <p:cNvSpPr/>
            <p:nvPr/>
          </p:nvSpPr>
          <p:spPr>
            <a:xfrm>
              <a:off x="5289850" y="2869000"/>
              <a:ext cx="349975" cy="388375"/>
            </a:xfrm>
            <a:custGeom>
              <a:avLst/>
              <a:gdLst/>
              <a:ahLst/>
              <a:cxnLst/>
              <a:rect l="l" t="t" r="r" b="b"/>
              <a:pathLst>
                <a:path w="13999" h="15535" extrusionOk="0">
                  <a:moveTo>
                    <a:pt x="13779" y="1"/>
                  </a:moveTo>
                  <a:lnTo>
                    <a:pt x="13735" y="45"/>
                  </a:lnTo>
                  <a:lnTo>
                    <a:pt x="12902" y="527"/>
                  </a:lnTo>
                  <a:lnTo>
                    <a:pt x="9128" y="3116"/>
                  </a:lnTo>
                  <a:lnTo>
                    <a:pt x="7285" y="4169"/>
                  </a:lnTo>
                  <a:lnTo>
                    <a:pt x="5486" y="5310"/>
                  </a:lnTo>
                  <a:lnTo>
                    <a:pt x="5442" y="5398"/>
                  </a:lnTo>
                  <a:lnTo>
                    <a:pt x="5442" y="5442"/>
                  </a:lnTo>
                  <a:lnTo>
                    <a:pt x="4740" y="8908"/>
                  </a:lnTo>
                  <a:lnTo>
                    <a:pt x="4433" y="10927"/>
                  </a:lnTo>
                  <a:lnTo>
                    <a:pt x="4257" y="11629"/>
                  </a:lnTo>
                  <a:lnTo>
                    <a:pt x="2019" y="13823"/>
                  </a:lnTo>
                  <a:lnTo>
                    <a:pt x="659" y="15008"/>
                  </a:lnTo>
                  <a:lnTo>
                    <a:pt x="89" y="15227"/>
                  </a:lnTo>
                  <a:lnTo>
                    <a:pt x="45" y="15271"/>
                  </a:lnTo>
                  <a:lnTo>
                    <a:pt x="1" y="15315"/>
                  </a:lnTo>
                  <a:lnTo>
                    <a:pt x="1" y="15359"/>
                  </a:lnTo>
                  <a:lnTo>
                    <a:pt x="1" y="15447"/>
                  </a:lnTo>
                  <a:lnTo>
                    <a:pt x="45" y="15534"/>
                  </a:lnTo>
                  <a:lnTo>
                    <a:pt x="220" y="15534"/>
                  </a:lnTo>
                  <a:lnTo>
                    <a:pt x="835" y="15315"/>
                  </a:lnTo>
                  <a:lnTo>
                    <a:pt x="878" y="15271"/>
                  </a:lnTo>
                  <a:lnTo>
                    <a:pt x="2283" y="14086"/>
                  </a:lnTo>
                  <a:lnTo>
                    <a:pt x="4521" y="11848"/>
                  </a:lnTo>
                  <a:lnTo>
                    <a:pt x="4564" y="11761"/>
                  </a:lnTo>
                  <a:lnTo>
                    <a:pt x="4784" y="11015"/>
                  </a:lnTo>
                  <a:lnTo>
                    <a:pt x="5091" y="8952"/>
                  </a:lnTo>
                  <a:lnTo>
                    <a:pt x="5749" y="5574"/>
                  </a:lnTo>
                  <a:lnTo>
                    <a:pt x="7461" y="4477"/>
                  </a:lnTo>
                  <a:lnTo>
                    <a:pt x="9304" y="3423"/>
                  </a:lnTo>
                  <a:lnTo>
                    <a:pt x="13077" y="791"/>
                  </a:lnTo>
                  <a:lnTo>
                    <a:pt x="13911" y="352"/>
                  </a:lnTo>
                  <a:lnTo>
                    <a:pt x="13955" y="308"/>
                  </a:lnTo>
                  <a:lnTo>
                    <a:pt x="13999" y="220"/>
                  </a:lnTo>
                  <a:lnTo>
                    <a:pt x="13999" y="176"/>
                  </a:lnTo>
                  <a:lnTo>
                    <a:pt x="13955" y="89"/>
                  </a:lnTo>
                  <a:lnTo>
                    <a:pt x="13911" y="45"/>
                  </a:lnTo>
                  <a:lnTo>
                    <a:pt x="1386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1" name="Google Shape;1391;p54"/>
            <p:cNvSpPr/>
            <p:nvPr/>
          </p:nvSpPr>
          <p:spPr>
            <a:xfrm>
              <a:off x="5206475" y="2843775"/>
              <a:ext cx="405925" cy="426750"/>
            </a:xfrm>
            <a:custGeom>
              <a:avLst/>
              <a:gdLst/>
              <a:ahLst/>
              <a:cxnLst/>
              <a:rect l="l" t="t" r="r" b="b"/>
              <a:pathLst>
                <a:path w="16237" h="17070" extrusionOk="0">
                  <a:moveTo>
                    <a:pt x="16017" y="0"/>
                  </a:moveTo>
                  <a:lnTo>
                    <a:pt x="15973" y="44"/>
                  </a:lnTo>
                  <a:lnTo>
                    <a:pt x="12858" y="2107"/>
                  </a:lnTo>
                  <a:lnTo>
                    <a:pt x="10532" y="3511"/>
                  </a:lnTo>
                  <a:lnTo>
                    <a:pt x="8514" y="4740"/>
                  </a:lnTo>
                  <a:lnTo>
                    <a:pt x="6495" y="6188"/>
                  </a:lnTo>
                  <a:lnTo>
                    <a:pt x="4389" y="7636"/>
                  </a:lnTo>
                  <a:lnTo>
                    <a:pt x="4345" y="7636"/>
                  </a:lnTo>
                  <a:lnTo>
                    <a:pt x="3862" y="8250"/>
                  </a:lnTo>
                  <a:lnTo>
                    <a:pt x="3819" y="8338"/>
                  </a:lnTo>
                  <a:lnTo>
                    <a:pt x="3467" y="11541"/>
                  </a:lnTo>
                  <a:lnTo>
                    <a:pt x="3292" y="13998"/>
                  </a:lnTo>
                  <a:lnTo>
                    <a:pt x="3204" y="14744"/>
                  </a:lnTo>
                  <a:lnTo>
                    <a:pt x="2985" y="15008"/>
                  </a:lnTo>
                  <a:lnTo>
                    <a:pt x="1273" y="15841"/>
                  </a:lnTo>
                  <a:lnTo>
                    <a:pt x="1273" y="15885"/>
                  </a:lnTo>
                  <a:lnTo>
                    <a:pt x="89" y="16763"/>
                  </a:lnTo>
                  <a:lnTo>
                    <a:pt x="45" y="16807"/>
                  </a:lnTo>
                  <a:lnTo>
                    <a:pt x="1" y="16851"/>
                  </a:lnTo>
                  <a:lnTo>
                    <a:pt x="1" y="16938"/>
                  </a:lnTo>
                  <a:lnTo>
                    <a:pt x="45" y="16982"/>
                  </a:lnTo>
                  <a:lnTo>
                    <a:pt x="89" y="17070"/>
                  </a:lnTo>
                  <a:lnTo>
                    <a:pt x="176" y="17070"/>
                  </a:lnTo>
                  <a:lnTo>
                    <a:pt x="308" y="17026"/>
                  </a:lnTo>
                  <a:lnTo>
                    <a:pt x="1449" y="16148"/>
                  </a:lnTo>
                  <a:lnTo>
                    <a:pt x="3160" y="15315"/>
                  </a:lnTo>
                  <a:lnTo>
                    <a:pt x="3248" y="15271"/>
                  </a:lnTo>
                  <a:lnTo>
                    <a:pt x="3511" y="14920"/>
                  </a:lnTo>
                  <a:lnTo>
                    <a:pt x="3511" y="14832"/>
                  </a:lnTo>
                  <a:lnTo>
                    <a:pt x="3643" y="14042"/>
                  </a:lnTo>
                  <a:lnTo>
                    <a:pt x="3643" y="13998"/>
                  </a:lnTo>
                  <a:lnTo>
                    <a:pt x="3819" y="11541"/>
                  </a:lnTo>
                  <a:lnTo>
                    <a:pt x="4126" y="8426"/>
                  </a:lnTo>
                  <a:lnTo>
                    <a:pt x="4608" y="7899"/>
                  </a:lnTo>
                  <a:lnTo>
                    <a:pt x="6715" y="6495"/>
                  </a:lnTo>
                  <a:lnTo>
                    <a:pt x="8689" y="5047"/>
                  </a:lnTo>
                  <a:lnTo>
                    <a:pt x="10708" y="3818"/>
                  </a:lnTo>
                  <a:lnTo>
                    <a:pt x="13033" y="2414"/>
                  </a:lnTo>
                  <a:lnTo>
                    <a:pt x="16149" y="352"/>
                  </a:lnTo>
                  <a:lnTo>
                    <a:pt x="16193" y="308"/>
                  </a:lnTo>
                  <a:lnTo>
                    <a:pt x="16237" y="220"/>
                  </a:lnTo>
                  <a:lnTo>
                    <a:pt x="16237" y="176"/>
                  </a:lnTo>
                  <a:lnTo>
                    <a:pt x="16193" y="88"/>
                  </a:lnTo>
                  <a:lnTo>
                    <a:pt x="16149" y="44"/>
                  </a:lnTo>
                  <a:lnTo>
                    <a:pt x="1610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2" name="Google Shape;1392;p54"/>
            <p:cNvSpPr/>
            <p:nvPr/>
          </p:nvSpPr>
          <p:spPr>
            <a:xfrm>
              <a:off x="5101175" y="2819650"/>
              <a:ext cx="483800" cy="494775"/>
            </a:xfrm>
            <a:custGeom>
              <a:avLst/>
              <a:gdLst/>
              <a:ahLst/>
              <a:cxnLst/>
              <a:rect l="l" t="t" r="r" b="b"/>
              <a:pathLst>
                <a:path w="19352" h="19791" extrusionOk="0">
                  <a:moveTo>
                    <a:pt x="19088" y="0"/>
                  </a:moveTo>
                  <a:lnTo>
                    <a:pt x="15929" y="2063"/>
                  </a:lnTo>
                  <a:lnTo>
                    <a:pt x="14130" y="3203"/>
                  </a:lnTo>
                  <a:lnTo>
                    <a:pt x="11892" y="4520"/>
                  </a:lnTo>
                  <a:lnTo>
                    <a:pt x="9874" y="5880"/>
                  </a:lnTo>
                  <a:lnTo>
                    <a:pt x="7811" y="7065"/>
                  </a:lnTo>
                  <a:lnTo>
                    <a:pt x="5880" y="8206"/>
                  </a:lnTo>
                  <a:lnTo>
                    <a:pt x="3818" y="9566"/>
                  </a:lnTo>
                  <a:lnTo>
                    <a:pt x="3774" y="9610"/>
                  </a:lnTo>
                  <a:lnTo>
                    <a:pt x="3423" y="9961"/>
                  </a:lnTo>
                  <a:lnTo>
                    <a:pt x="3379" y="10005"/>
                  </a:lnTo>
                  <a:lnTo>
                    <a:pt x="3379" y="10093"/>
                  </a:lnTo>
                  <a:lnTo>
                    <a:pt x="3379" y="14525"/>
                  </a:lnTo>
                  <a:lnTo>
                    <a:pt x="3511" y="16411"/>
                  </a:lnTo>
                  <a:lnTo>
                    <a:pt x="3291" y="17113"/>
                  </a:lnTo>
                  <a:lnTo>
                    <a:pt x="746" y="19220"/>
                  </a:lnTo>
                  <a:lnTo>
                    <a:pt x="132" y="19483"/>
                  </a:lnTo>
                  <a:lnTo>
                    <a:pt x="44" y="19527"/>
                  </a:lnTo>
                  <a:lnTo>
                    <a:pt x="44" y="19571"/>
                  </a:lnTo>
                  <a:lnTo>
                    <a:pt x="0" y="19659"/>
                  </a:lnTo>
                  <a:lnTo>
                    <a:pt x="44" y="19702"/>
                  </a:lnTo>
                  <a:lnTo>
                    <a:pt x="88" y="19790"/>
                  </a:lnTo>
                  <a:lnTo>
                    <a:pt x="264" y="19790"/>
                  </a:lnTo>
                  <a:lnTo>
                    <a:pt x="878" y="19527"/>
                  </a:lnTo>
                  <a:lnTo>
                    <a:pt x="922" y="19483"/>
                  </a:lnTo>
                  <a:lnTo>
                    <a:pt x="3555" y="17377"/>
                  </a:lnTo>
                  <a:lnTo>
                    <a:pt x="3642" y="17289"/>
                  </a:lnTo>
                  <a:lnTo>
                    <a:pt x="3862" y="16455"/>
                  </a:lnTo>
                  <a:lnTo>
                    <a:pt x="3862" y="16411"/>
                  </a:lnTo>
                  <a:lnTo>
                    <a:pt x="3730" y="14525"/>
                  </a:lnTo>
                  <a:lnTo>
                    <a:pt x="3730" y="10136"/>
                  </a:lnTo>
                  <a:lnTo>
                    <a:pt x="4037" y="9873"/>
                  </a:lnTo>
                  <a:lnTo>
                    <a:pt x="6056" y="8513"/>
                  </a:lnTo>
                  <a:lnTo>
                    <a:pt x="7987" y="7328"/>
                  </a:lnTo>
                  <a:lnTo>
                    <a:pt x="10049" y="6187"/>
                  </a:lnTo>
                  <a:lnTo>
                    <a:pt x="12068" y="4783"/>
                  </a:lnTo>
                  <a:lnTo>
                    <a:pt x="14305" y="3467"/>
                  </a:lnTo>
                  <a:lnTo>
                    <a:pt x="16105" y="2370"/>
                  </a:lnTo>
                  <a:lnTo>
                    <a:pt x="19264" y="307"/>
                  </a:lnTo>
                  <a:lnTo>
                    <a:pt x="19308" y="263"/>
                  </a:lnTo>
                  <a:lnTo>
                    <a:pt x="19352" y="176"/>
                  </a:lnTo>
                  <a:lnTo>
                    <a:pt x="19352" y="132"/>
                  </a:lnTo>
                  <a:lnTo>
                    <a:pt x="19308" y="44"/>
                  </a:lnTo>
                  <a:lnTo>
                    <a:pt x="1926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3" name="Google Shape;1393;p54"/>
            <p:cNvSpPr/>
            <p:nvPr/>
          </p:nvSpPr>
          <p:spPr>
            <a:xfrm>
              <a:off x="3975625" y="3259550"/>
              <a:ext cx="584750" cy="1657600"/>
            </a:xfrm>
            <a:custGeom>
              <a:avLst/>
              <a:gdLst/>
              <a:ahLst/>
              <a:cxnLst/>
              <a:rect l="l" t="t" r="r" b="b"/>
              <a:pathLst>
                <a:path w="23390" h="66304" extrusionOk="0">
                  <a:moveTo>
                    <a:pt x="922" y="0"/>
                  </a:moveTo>
                  <a:lnTo>
                    <a:pt x="835" y="44"/>
                  </a:lnTo>
                  <a:lnTo>
                    <a:pt x="835" y="88"/>
                  </a:lnTo>
                  <a:lnTo>
                    <a:pt x="308" y="1448"/>
                  </a:lnTo>
                  <a:lnTo>
                    <a:pt x="89" y="2194"/>
                  </a:lnTo>
                  <a:lnTo>
                    <a:pt x="1" y="2501"/>
                  </a:lnTo>
                  <a:lnTo>
                    <a:pt x="1" y="2589"/>
                  </a:lnTo>
                  <a:lnTo>
                    <a:pt x="352" y="5046"/>
                  </a:lnTo>
                  <a:lnTo>
                    <a:pt x="352" y="5090"/>
                  </a:lnTo>
                  <a:lnTo>
                    <a:pt x="1317" y="7197"/>
                  </a:lnTo>
                  <a:lnTo>
                    <a:pt x="1625" y="8601"/>
                  </a:lnTo>
                  <a:lnTo>
                    <a:pt x="1668" y="8601"/>
                  </a:lnTo>
                  <a:lnTo>
                    <a:pt x="3380" y="12769"/>
                  </a:lnTo>
                  <a:lnTo>
                    <a:pt x="4696" y="15709"/>
                  </a:lnTo>
                  <a:lnTo>
                    <a:pt x="5837" y="18298"/>
                  </a:lnTo>
                  <a:lnTo>
                    <a:pt x="6802" y="21063"/>
                  </a:lnTo>
                  <a:lnTo>
                    <a:pt x="6978" y="21984"/>
                  </a:lnTo>
                  <a:lnTo>
                    <a:pt x="7022" y="24529"/>
                  </a:lnTo>
                  <a:lnTo>
                    <a:pt x="7022" y="24573"/>
                  </a:lnTo>
                  <a:lnTo>
                    <a:pt x="7461" y="26855"/>
                  </a:lnTo>
                  <a:lnTo>
                    <a:pt x="7548" y="28522"/>
                  </a:lnTo>
                  <a:lnTo>
                    <a:pt x="7461" y="31331"/>
                  </a:lnTo>
                  <a:lnTo>
                    <a:pt x="7417" y="34358"/>
                  </a:lnTo>
                  <a:lnTo>
                    <a:pt x="7417" y="37825"/>
                  </a:lnTo>
                  <a:lnTo>
                    <a:pt x="7505" y="42740"/>
                  </a:lnTo>
                  <a:lnTo>
                    <a:pt x="7680" y="44758"/>
                  </a:lnTo>
                  <a:lnTo>
                    <a:pt x="7680" y="44802"/>
                  </a:lnTo>
                  <a:lnTo>
                    <a:pt x="8163" y="47128"/>
                  </a:lnTo>
                  <a:lnTo>
                    <a:pt x="8163" y="47171"/>
                  </a:lnTo>
                  <a:lnTo>
                    <a:pt x="8953" y="49366"/>
                  </a:lnTo>
                  <a:lnTo>
                    <a:pt x="9523" y="50331"/>
                  </a:lnTo>
                  <a:lnTo>
                    <a:pt x="9567" y="50375"/>
                  </a:lnTo>
                  <a:lnTo>
                    <a:pt x="10488" y="51252"/>
                  </a:lnTo>
                  <a:lnTo>
                    <a:pt x="10488" y="51296"/>
                  </a:lnTo>
                  <a:lnTo>
                    <a:pt x="13033" y="52876"/>
                  </a:lnTo>
                  <a:lnTo>
                    <a:pt x="15228" y="54368"/>
                  </a:lnTo>
                  <a:lnTo>
                    <a:pt x="17246" y="56079"/>
                  </a:lnTo>
                  <a:lnTo>
                    <a:pt x="18431" y="57132"/>
                  </a:lnTo>
                  <a:lnTo>
                    <a:pt x="19835" y="58098"/>
                  </a:lnTo>
                  <a:lnTo>
                    <a:pt x="22731" y="62573"/>
                  </a:lnTo>
                  <a:lnTo>
                    <a:pt x="23038" y="63363"/>
                  </a:lnTo>
                  <a:lnTo>
                    <a:pt x="22775" y="66084"/>
                  </a:lnTo>
                  <a:lnTo>
                    <a:pt x="22775" y="66172"/>
                  </a:lnTo>
                  <a:lnTo>
                    <a:pt x="22819" y="66216"/>
                  </a:lnTo>
                  <a:lnTo>
                    <a:pt x="22863" y="66259"/>
                  </a:lnTo>
                  <a:lnTo>
                    <a:pt x="22907" y="66303"/>
                  </a:lnTo>
                  <a:lnTo>
                    <a:pt x="22950" y="66303"/>
                  </a:lnTo>
                  <a:lnTo>
                    <a:pt x="23038" y="66259"/>
                  </a:lnTo>
                  <a:lnTo>
                    <a:pt x="23126" y="66128"/>
                  </a:lnTo>
                  <a:lnTo>
                    <a:pt x="23389" y="63363"/>
                  </a:lnTo>
                  <a:lnTo>
                    <a:pt x="23389" y="63276"/>
                  </a:lnTo>
                  <a:lnTo>
                    <a:pt x="23038" y="62442"/>
                  </a:lnTo>
                  <a:lnTo>
                    <a:pt x="23038" y="62398"/>
                  </a:lnTo>
                  <a:lnTo>
                    <a:pt x="20098" y="57878"/>
                  </a:lnTo>
                  <a:lnTo>
                    <a:pt x="20054" y="57791"/>
                  </a:lnTo>
                  <a:lnTo>
                    <a:pt x="18650" y="56869"/>
                  </a:lnTo>
                  <a:lnTo>
                    <a:pt x="17465" y="55816"/>
                  </a:lnTo>
                  <a:lnTo>
                    <a:pt x="15403" y="54105"/>
                  </a:lnTo>
                  <a:lnTo>
                    <a:pt x="13209" y="52613"/>
                  </a:lnTo>
                  <a:lnTo>
                    <a:pt x="10708" y="50989"/>
                  </a:lnTo>
                  <a:lnTo>
                    <a:pt x="9830" y="50111"/>
                  </a:lnTo>
                  <a:lnTo>
                    <a:pt x="9260" y="49234"/>
                  </a:lnTo>
                  <a:lnTo>
                    <a:pt x="8514" y="47040"/>
                  </a:lnTo>
                  <a:lnTo>
                    <a:pt x="8031" y="44758"/>
                  </a:lnTo>
                  <a:lnTo>
                    <a:pt x="7856" y="42696"/>
                  </a:lnTo>
                  <a:lnTo>
                    <a:pt x="7768" y="37825"/>
                  </a:lnTo>
                  <a:lnTo>
                    <a:pt x="7768" y="34402"/>
                  </a:lnTo>
                  <a:lnTo>
                    <a:pt x="7812" y="31375"/>
                  </a:lnTo>
                  <a:lnTo>
                    <a:pt x="7899" y="28522"/>
                  </a:lnTo>
                  <a:lnTo>
                    <a:pt x="7812" y="26811"/>
                  </a:lnTo>
                  <a:lnTo>
                    <a:pt x="7373" y="24485"/>
                  </a:lnTo>
                  <a:lnTo>
                    <a:pt x="7329" y="21940"/>
                  </a:lnTo>
                  <a:lnTo>
                    <a:pt x="7329" y="21896"/>
                  </a:lnTo>
                  <a:lnTo>
                    <a:pt x="7153" y="20975"/>
                  </a:lnTo>
                  <a:lnTo>
                    <a:pt x="7153" y="20931"/>
                  </a:lnTo>
                  <a:lnTo>
                    <a:pt x="6144" y="18167"/>
                  </a:lnTo>
                  <a:lnTo>
                    <a:pt x="5003" y="15534"/>
                  </a:lnTo>
                  <a:lnTo>
                    <a:pt x="3731" y="12638"/>
                  </a:lnTo>
                  <a:lnTo>
                    <a:pt x="1976" y="8469"/>
                  </a:lnTo>
                  <a:lnTo>
                    <a:pt x="1668" y="7109"/>
                  </a:lnTo>
                  <a:lnTo>
                    <a:pt x="1625" y="7065"/>
                  </a:lnTo>
                  <a:lnTo>
                    <a:pt x="703" y="4959"/>
                  </a:lnTo>
                  <a:lnTo>
                    <a:pt x="352" y="2545"/>
                  </a:lnTo>
                  <a:lnTo>
                    <a:pt x="440" y="2238"/>
                  </a:lnTo>
                  <a:lnTo>
                    <a:pt x="615" y="1668"/>
                  </a:lnTo>
                  <a:lnTo>
                    <a:pt x="1142" y="220"/>
                  </a:lnTo>
                  <a:lnTo>
                    <a:pt x="1142" y="176"/>
                  </a:lnTo>
                  <a:lnTo>
                    <a:pt x="1142" y="88"/>
                  </a:lnTo>
                  <a:lnTo>
                    <a:pt x="1098" y="44"/>
                  </a:lnTo>
                  <a:lnTo>
                    <a:pt x="105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4" name="Google Shape;1394;p54"/>
            <p:cNvSpPr/>
            <p:nvPr/>
          </p:nvSpPr>
          <p:spPr>
            <a:xfrm>
              <a:off x="3940525" y="2730775"/>
              <a:ext cx="589125" cy="2188575"/>
            </a:xfrm>
            <a:custGeom>
              <a:avLst/>
              <a:gdLst/>
              <a:ahLst/>
              <a:cxnLst/>
              <a:rect l="l" t="t" r="r" b="b"/>
              <a:pathLst>
                <a:path w="23565" h="87543" extrusionOk="0">
                  <a:moveTo>
                    <a:pt x="18869" y="1"/>
                  </a:moveTo>
                  <a:lnTo>
                    <a:pt x="18826" y="45"/>
                  </a:lnTo>
                  <a:lnTo>
                    <a:pt x="14964" y="2151"/>
                  </a:lnTo>
                  <a:lnTo>
                    <a:pt x="12507" y="3818"/>
                  </a:lnTo>
                  <a:lnTo>
                    <a:pt x="10049" y="5530"/>
                  </a:lnTo>
                  <a:lnTo>
                    <a:pt x="8909" y="6451"/>
                  </a:lnTo>
                  <a:lnTo>
                    <a:pt x="8865" y="6495"/>
                  </a:lnTo>
                  <a:lnTo>
                    <a:pt x="6276" y="9347"/>
                  </a:lnTo>
                  <a:lnTo>
                    <a:pt x="6232" y="9391"/>
                  </a:lnTo>
                  <a:lnTo>
                    <a:pt x="5442" y="10576"/>
                  </a:lnTo>
                  <a:lnTo>
                    <a:pt x="1580" y="17860"/>
                  </a:lnTo>
                  <a:lnTo>
                    <a:pt x="791" y="20098"/>
                  </a:lnTo>
                  <a:lnTo>
                    <a:pt x="264" y="21678"/>
                  </a:lnTo>
                  <a:lnTo>
                    <a:pt x="1" y="22511"/>
                  </a:lnTo>
                  <a:lnTo>
                    <a:pt x="1" y="25276"/>
                  </a:lnTo>
                  <a:lnTo>
                    <a:pt x="1" y="25320"/>
                  </a:lnTo>
                  <a:lnTo>
                    <a:pt x="1229" y="29620"/>
                  </a:lnTo>
                  <a:lnTo>
                    <a:pt x="1273" y="29620"/>
                  </a:lnTo>
                  <a:lnTo>
                    <a:pt x="2370" y="31726"/>
                  </a:lnTo>
                  <a:lnTo>
                    <a:pt x="4082" y="35544"/>
                  </a:lnTo>
                  <a:lnTo>
                    <a:pt x="5266" y="38177"/>
                  </a:lnTo>
                  <a:lnTo>
                    <a:pt x="6276" y="40546"/>
                  </a:lnTo>
                  <a:lnTo>
                    <a:pt x="6890" y="42038"/>
                  </a:lnTo>
                  <a:lnTo>
                    <a:pt x="7285" y="43223"/>
                  </a:lnTo>
                  <a:lnTo>
                    <a:pt x="7285" y="44847"/>
                  </a:lnTo>
                  <a:lnTo>
                    <a:pt x="7329" y="44890"/>
                  </a:lnTo>
                  <a:lnTo>
                    <a:pt x="7680" y="47128"/>
                  </a:lnTo>
                  <a:lnTo>
                    <a:pt x="7636" y="52043"/>
                  </a:lnTo>
                  <a:lnTo>
                    <a:pt x="7636" y="56431"/>
                  </a:lnTo>
                  <a:lnTo>
                    <a:pt x="7680" y="59854"/>
                  </a:lnTo>
                  <a:lnTo>
                    <a:pt x="7768" y="64373"/>
                  </a:lnTo>
                  <a:lnTo>
                    <a:pt x="7943" y="66787"/>
                  </a:lnTo>
                  <a:lnTo>
                    <a:pt x="8338" y="68586"/>
                  </a:lnTo>
                  <a:lnTo>
                    <a:pt x="8338" y="68630"/>
                  </a:lnTo>
                  <a:lnTo>
                    <a:pt x="9128" y="70868"/>
                  </a:lnTo>
                  <a:lnTo>
                    <a:pt x="10093" y="73149"/>
                  </a:lnTo>
                  <a:lnTo>
                    <a:pt x="10137" y="73193"/>
                  </a:lnTo>
                  <a:lnTo>
                    <a:pt x="11059" y="74466"/>
                  </a:lnTo>
                  <a:lnTo>
                    <a:pt x="11103" y="74510"/>
                  </a:lnTo>
                  <a:lnTo>
                    <a:pt x="13823" y="76660"/>
                  </a:lnTo>
                  <a:lnTo>
                    <a:pt x="16368" y="78898"/>
                  </a:lnTo>
                  <a:lnTo>
                    <a:pt x="17992" y="80346"/>
                  </a:lnTo>
                  <a:lnTo>
                    <a:pt x="18474" y="80697"/>
                  </a:lnTo>
                  <a:lnTo>
                    <a:pt x="21678" y="85260"/>
                  </a:lnTo>
                  <a:lnTo>
                    <a:pt x="23257" y="87454"/>
                  </a:lnTo>
                  <a:lnTo>
                    <a:pt x="23345" y="87498"/>
                  </a:lnTo>
                  <a:lnTo>
                    <a:pt x="23389" y="87542"/>
                  </a:lnTo>
                  <a:lnTo>
                    <a:pt x="23521" y="87498"/>
                  </a:lnTo>
                  <a:lnTo>
                    <a:pt x="23565" y="87454"/>
                  </a:lnTo>
                  <a:lnTo>
                    <a:pt x="23565" y="87367"/>
                  </a:lnTo>
                  <a:lnTo>
                    <a:pt x="23565" y="87323"/>
                  </a:lnTo>
                  <a:lnTo>
                    <a:pt x="23565" y="87235"/>
                  </a:lnTo>
                  <a:lnTo>
                    <a:pt x="21985" y="85041"/>
                  </a:lnTo>
                  <a:lnTo>
                    <a:pt x="18738" y="80477"/>
                  </a:lnTo>
                  <a:lnTo>
                    <a:pt x="18694" y="80433"/>
                  </a:lnTo>
                  <a:lnTo>
                    <a:pt x="18211" y="80082"/>
                  </a:lnTo>
                  <a:lnTo>
                    <a:pt x="16588" y="78634"/>
                  </a:lnTo>
                  <a:lnTo>
                    <a:pt x="14043" y="76353"/>
                  </a:lnTo>
                  <a:lnTo>
                    <a:pt x="11322" y="74246"/>
                  </a:lnTo>
                  <a:lnTo>
                    <a:pt x="10444" y="72974"/>
                  </a:lnTo>
                  <a:lnTo>
                    <a:pt x="9479" y="70736"/>
                  </a:lnTo>
                  <a:lnTo>
                    <a:pt x="8689" y="68498"/>
                  </a:lnTo>
                  <a:lnTo>
                    <a:pt x="8294" y="66743"/>
                  </a:lnTo>
                  <a:lnTo>
                    <a:pt x="8119" y="64373"/>
                  </a:lnTo>
                  <a:lnTo>
                    <a:pt x="8031" y="59854"/>
                  </a:lnTo>
                  <a:lnTo>
                    <a:pt x="7987" y="56431"/>
                  </a:lnTo>
                  <a:lnTo>
                    <a:pt x="7987" y="52043"/>
                  </a:lnTo>
                  <a:lnTo>
                    <a:pt x="8031" y="47084"/>
                  </a:lnTo>
                  <a:lnTo>
                    <a:pt x="7636" y="44847"/>
                  </a:lnTo>
                  <a:lnTo>
                    <a:pt x="7636" y="43223"/>
                  </a:lnTo>
                  <a:lnTo>
                    <a:pt x="7636" y="43179"/>
                  </a:lnTo>
                  <a:lnTo>
                    <a:pt x="7241" y="41907"/>
                  </a:lnTo>
                  <a:lnTo>
                    <a:pt x="6627" y="40415"/>
                  </a:lnTo>
                  <a:lnTo>
                    <a:pt x="5617" y="38001"/>
                  </a:lnTo>
                  <a:lnTo>
                    <a:pt x="4433" y="35412"/>
                  </a:lnTo>
                  <a:lnTo>
                    <a:pt x="2678" y="31595"/>
                  </a:lnTo>
                  <a:lnTo>
                    <a:pt x="1580" y="29488"/>
                  </a:lnTo>
                  <a:lnTo>
                    <a:pt x="352" y="25276"/>
                  </a:lnTo>
                  <a:lnTo>
                    <a:pt x="352" y="22555"/>
                  </a:lnTo>
                  <a:lnTo>
                    <a:pt x="1142" y="20230"/>
                  </a:lnTo>
                  <a:lnTo>
                    <a:pt x="1932" y="17992"/>
                  </a:lnTo>
                  <a:lnTo>
                    <a:pt x="5749" y="10752"/>
                  </a:lnTo>
                  <a:lnTo>
                    <a:pt x="6539" y="9567"/>
                  </a:lnTo>
                  <a:lnTo>
                    <a:pt x="9128" y="6715"/>
                  </a:lnTo>
                  <a:lnTo>
                    <a:pt x="10269" y="5837"/>
                  </a:lnTo>
                  <a:lnTo>
                    <a:pt x="12682" y="4082"/>
                  </a:lnTo>
                  <a:lnTo>
                    <a:pt x="15140" y="2458"/>
                  </a:lnTo>
                  <a:lnTo>
                    <a:pt x="19001" y="352"/>
                  </a:lnTo>
                  <a:lnTo>
                    <a:pt x="19045" y="308"/>
                  </a:lnTo>
                  <a:lnTo>
                    <a:pt x="19089" y="220"/>
                  </a:lnTo>
                  <a:lnTo>
                    <a:pt x="19089" y="176"/>
                  </a:lnTo>
                  <a:lnTo>
                    <a:pt x="19045" y="89"/>
                  </a:lnTo>
                  <a:lnTo>
                    <a:pt x="19001" y="45"/>
                  </a:lnTo>
                  <a:lnTo>
                    <a:pt x="1895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5" name="Google Shape;1395;p54"/>
            <p:cNvSpPr/>
            <p:nvPr/>
          </p:nvSpPr>
          <p:spPr>
            <a:xfrm>
              <a:off x="4021700" y="2610100"/>
              <a:ext cx="687875" cy="2200625"/>
            </a:xfrm>
            <a:custGeom>
              <a:avLst/>
              <a:gdLst/>
              <a:ahLst/>
              <a:cxnLst/>
              <a:rect l="l" t="t" r="r" b="b"/>
              <a:pathLst>
                <a:path w="27515" h="88025" extrusionOk="0">
                  <a:moveTo>
                    <a:pt x="27251" y="1"/>
                  </a:moveTo>
                  <a:lnTo>
                    <a:pt x="25144" y="1186"/>
                  </a:lnTo>
                  <a:lnTo>
                    <a:pt x="22380" y="2590"/>
                  </a:lnTo>
                  <a:lnTo>
                    <a:pt x="20142" y="3643"/>
                  </a:lnTo>
                  <a:lnTo>
                    <a:pt x="17992" y="4872"/>
                  </a:lnTo>
                  <a:lnTo>
                    <a:pt x="14262" y="6978"/>
                  </a:lnTo>
                  <a:lnTo>
                    <a:pt x="12375" y="8119"/>
                  </a:lnTo>
                  <a:lnTo>
                    <a:pt x="10181" y="9611"/>
                  </a:lnTo>
                  <a:lnTo>
                    <a:pt x="8031" y="11103"/>
                  </a:lnTo>
                  <a:lnTo>
                    <a:pt x="6759" y="12068"/>
                  </a:lnTo>
                  <a:lnTo>
                    <a:pt x="6759" y="12112"/>
                  </a:lnTo>
                  <a:lnTo>
                    <a:pt x="5354" y="13867"/>
                  </a:lnTo>
                  <a:lnTo>
                    <a:pt x="3511" y="16193"/>
                  </a:lnTo>
                  <a:lnTo>
                    <a:pt x="3511" y="16237"/>
                  </a:lnTo>
                  <a:lnTo>
                    <a:pt x="2458" y="18518"/>
                  </a:lnTo>
                  <a:lnTo>
                    <a:pt x="1273" y="21502"/>
                  </a:lnTo>
                  <a:lnTo>
                    <a:pt x="264" y="24004"/>
                  </a:lnTo>
                  <a:lnTo>
                    <a:pt x="1" y="25013"/>
                  </a:lnTo>
                  <a:lnTo>
                    <a:pt x="1" y="25101"/>
                  </a:lnTo>
                  <a:lnTo>
                    <a:pt x="484" y="28523"/>
                  </a:lnTo>
                  <a:lnTo>
                    <a:pt x="659" y="30981"/>
                  </a:lnTo>
                  <a:lnTo>
                    <a:pt x="1186" y="33833"/>
                  </a:lnTo>
                  <a:lnTo>
                    <a:pt x="1186" y="33877"/>
                  </a:lnTo>
                  <a:lnTo>
                    <a:pt x="2897" y="38440"/>
                  </a:lnTo>
                  <a:lnTo>
                    <a:pt x="4038" y="41205"/>
                  </a:lnTo>
                  <a:lnTo>
                    <a:pt x="5047" y="43618"/>
                  </a:lnTo>
                  <a:lnTo>
                    <a:pt x="6056" y="46382"/>
                  </a:lnTo>
                  <a:lnTo>
                    <a:pt x="6232" y="47523"/>
                  </a:lnTo>
                  <a:lnTo>
                    <a:pt x="6232" y="50463"/>
                  </a:lnTo>
                  <a:lnTo>
                    <a:pt x="6232" y="50507"/>
                  </a:lnTo>
                  <a:lnTo>
                    <a:pt x="6715" y="53140"/>
                  </a:lnTo>
                  <a:lnTo>
                    <a:pt x="6934" y="54764"/>
                  </a:lnTo>
                  <a:lnTo>
                    <a:pt x="6846" y="57221"/>
                  </a:lnTo>
                  <a:lnTo>
                    <a:pt x="6759" y="60424"/>
                  </a:lnTo>
                  <a:lnTo>
                    <a:pt x="6759" y="63145"/>
                  </a:lnTo>
                  <a:lnTo>
                    <a:pt x="6759" y="65339"/>
                  </a:lnTo>
                  <a:lnTo>
                    <a:pt x="6759" y="67489"/>
                  </a:lnTo>
                  <a:lnTo>
                    <a:pt x="6934" y="69902"/>
                  </a:lnTo>
                  <a:lnTo>
                    <a:pt x="6934" y="69946"/>
                  </a:lnTo>
                  <a:lnTo>
                    <a:pt x="7461" y="72491"/>
                  </a:lnTo>
                  <a:lnTo>
                    <a:pt x="7724" y="73149"/>
                  </a:lnTo>
                  <a:lnTo>
                    <a:pt x="7812" y="73237"/>
                  </a:lnTo>
                  <a:lnTo>
                    <a:pt x="9567" y="74773"/>
                  </a:lnTo>
                  <a:lnTo>
                    <a:pt x="11629" y="76353"/>
                  </a:lnTo>
                  <a:lnTo>
                    <a:pt x="13736" y="77845"/>
                  </a:lnTo>
                  <a:lnTo>
                    <a:pt x="16061" y="79205"/>
                  </a:lnTo>
                  <a:lnTo>
                    <a:pt x="18080" y="80785"/>
                  </a:lnTo>
                  <a:lnTo>
                    <a:pt x="20098" y="82496"/>
                  </a:lnTo>
                  <a:lnTo>
                    <a:pt x="21195" y="84866"/>
                  </a:lnTo>
                  <a:lnTo>
                    <a:pt x="21327" y="87849"/>
                  </a:lnTo>
                  <a:lnTo>
                    <a:pt x="21327" y="87937"/>
                  </a:lnTo>
                  <a:lnTo>
                    <a:pt x="21371" y="87981"/>
                  </a:lnTo>
                  <a:lnTo>
                    <a:pt x="21502" y="88025"/>
                  </a:lnTo>
                  <a:lnTo>
                    <a:pt x="21546" y="88025"/>
                  </a:lnTo>
                  <a:lnTo>
                    <a:pt x="21634" y="87981"/>
                  </a:lnTo>
                  <a:lnTo>
                    <a:pt x="21634" y="87937"/>
                  </a:lnTo>
                  <a:lnTo>
                    <a:pt x="21678" y="87849"/>
                  </a:lnTo>
                  <a:lnTo>
                    <a:pt x="21546" y="84822"/>
                  </a:lnTo>
                  <a:lnTo>
                    <a:pt x="21546" y="84734"/>
                  </a:lnTo>
                  <a:lnTo>
                    <a:pt x="20405" y="82320"/>
                  </a:lnTo>
                  <a:lnTo>
                    <a:pt x="20362" y="82277"/>
                  </a:lnTo>
                  <a:lnTo>
                    <a:pt x="18299" y="80521"/>
                  </a:lnTo>
                  <a:lnTo>
                    <a:pt x="16281" y="78898"/>
                  </a:lnTo>
                  <a:lnTo>
                    <a:pt x="16237" y="78898"/>
                  </a:lnTo>
                  <a:lnTo>
                    <a:pt x="13955" y="77538"/>
                  </a:lnTo>
                  <a:lnTo>
                    <a:pt x="11849" y="76089"/>
                  </a:lnTo>
                  <a:lnTo>
                    <a:pt x="9830" y="74510"/>
                  </a:lnTo>
                  <a:lnTo>
                    <a:pt x="8031" y="73018"/>
                  </a:lnTo>
                  <a:lnTo>
                    <a:pt x="7812" y="72404"/>
                  </a:lnTo>
                  <a:lnTo>
                    <a:pt x="7285" y="69858"/>
                  </a:lnTo>
                  <a:lnTo>
                    <a:pt x="7110" y="67489"/>
                  </a:lnTo>
                  <a:lnTo>
                    <a:pt x="7110" y="65339"/>
                  </a:lnTo>
                  <a:lnTo>
                    <a:pt x="7110" y="63145"/>
                  </a:lnTo>
                  <a:lnTo>
                    <a:pt x="7110" y="60424"/>
                  </a:lnTo>
                  <a:lnTo>
                    <a:pt x="7197" y="57221"/>
                  </a:lnTo>
                  <a:lnTo>
                    <a:pt x="7285" y="54764"/>
                  </a:lnTo>
                  <a:lnTo>
                    <a:pt x="7285" y="54720"/>
                  </a:lnTo>
                  <a:lnTo>
                    <a:pt x="7066" y="53052"/>
                  </a:lnTo>
                  <a:lnTo>
                    <a:pt x="6583" y="50419"/>
                  </a:lnTo>
                  <a:lnTo>
                    <a:pt x="6583" y="47480"/>
                  </a:lnTo>
                  <a:lnTo>
                    <a:pt x="6364" y="46295"/>
                  </a:lnTo>
                  <a:lnTo>
                    <a:pt x="5354" y="43486"/>
                  </a:lnTo>
                  <a:lnTo>
                    <a:pt x="4389" y="41073"/>
                  </a:lnTo>
                  <a:lnTo>
                    <a:pt x="3204" y="38309"/>
                  </a:lnTo>
                  <a:lnTo>
                    <a:pt x="1537" y="33745"/>
                  </a:lnTo>
                  <a:lnTo>
                    <a:pt x="1010" y="30937"/>
                  </a:lnTo>
                  <a:lnTo>
                    <a:pt x="835" y="28479"/>
                  </a:lnTo>
                  <a:lnTo>
                    <a:pt x="352" y="25057"/>
                  </a:lnTo>
                  <a:lnTo>
                    <a:pt x="615" y="24091"/>
                  </a:lnTo>
                  <a:lnTo>
                    <a:pt x="1581" y="21634"/>
                  </a:lnTo>
                  <a:lnTo>
                    <a:pt x="2809" y="18650"/>
                  </a:lnTo>
                  <a:lnTo>
                    <a:pt x="3819" y="16368"/>
                  </a:lnTo>
                  <a:lnTo>
                    <a:pt x="5618" y="14087"/>
                  </a:lnTo>
                  <a:lnTo>
                    <a:pt x="7022" y="12331"/>
                  </a:lnTo>
                  <a:lnTo>
                    <a:pt x="8250" y="11366"/>
                  </a:lnTo>
                  <a:lnTo>
                    <a:pt x="10357" y="9874"/>
                  </a:lnTo>
                  <a:lnTo>
                    <a:pt x="12551" y="8426"/>
                  </a:lnTo>
                  <a:lnTo>
                    <a:pt x="14438" y="7285"/>
                  </a:lnTo>
                  <a:lnTo>
                    <a:pt x="18167" y="5179"/>
                  </a:lnTo>
                  <a:lnTo>
                    <a:pt x="20318" y="3950"/>
                  </a:lnTo>
                  <a:lnTo>
                    <a:pt x="22556" y="2897"/>
                  </a:lnTo>
                  <a:lnTo>
                    <a:pt x="25320" y="1493"/>
                  </a:lnTo>
                  <a:lnTo>
                    <a:pt x="27426" y="308"/>
                  </a:lnTo>
                  <a:lnTo>
                    <a:pt x="27470" y="264"/>
                  </a:lnTo>
                  <a:lnTo>
                    <a:pt x="27514" y="220"/>
                  </a:lnTo>
                  <a:lnTo>
                    <a:pt x="27514" y="133"/>
                  </a:lnTo>
                  <a:lnTo>
                    <a:pt x="27514" y="89"/>
                  </a:lnTo>
                  <a:lnTo>
                    <a:pt x="2747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6" name="Google Shape;1396;p54"/>
            <p:cNvSpPr/>
            <p:nvPr/>
          </p:nvSpPr>
          <p:spPr>
            <a:xfrm>
              <a:off x="3872525" y="2722000"/>
              <a:ext cx="510125" cy="2108475"/>
            </a:xfrm>
            <a:custGeom>
              <a:avLst/>
              <a:gdLst/>
              <a:ahLst/>
              <a:cxnLst/>
              <a:rect l="l" t="t" r="r" b="b"/>
              <a:pathLst>
                <a:path w="20405" h="84339" extrusionOk="0">
                  <a:moveTo>
                    <a:pt x="19659" y="1"/>
                  </a:moveTo>
                  <a:lnTo>
                    <a:pt x="19615" y="45"/>
                  </a:lnTo>
                  <a:lnTo>
                    <a:pt x="17596" y="1054"/>
                  </a:lnTo>
                  <a:lnTo>
                    <a:pt x="15446" y="2370"/>
                  </a:lnTo>
                  <a:lnTo>
                    <a:pt x="12638" y="4389"/>
                  </a:lnTo>
                  <a:lnTo>
                    <a:pt x="11058" y="5486"/>
                  </a:lnTo>
                  <a:lnTo>
                    <a:pt x="7986" y="8382"/>
                  </a:lnTo>
                  <a:lnTo>
                    <a:pt x="5836" y="10357"/>
                  </a:lnTo>
                  <a:lnTo>
                    <a:pt x="5792" y="10400"/>
                  </a:lnTo>
                  <a:lnTo>
                    <a:pt x="2370" y="17728"/>
                  </a:lnTo>
                  <a:lnTo>
                    <a:pt x="702" y="21458"/>
                  </a:lnTo>
                  <a:lnTo>
                    <a:pt x="220" y="22643"/>
                  </a:lnTo>
                  <a:lnTo>
                    <a:pt x="44" y="23038"/>
                  </a:lnTo>
                  <a:lnTo>
                    <a:pt x="0" y="23213"/>
                  </a:lnTo>
                  <a:lnTo>
                    <a:pt x="44" y="23257"/>
                  </a:lnTo>
                  <a:lnTo>
                    <a:pt x="3160" y="31946"/>
                  </a:lnTo>
                  <a:lnTo>
                    <a:pt x="3160" y="31990"/>
                  </a:lnTo>
                  <a:lnTo>
                    <a:pt x="4476" y="34096"/>
                  </a:lnTo>
                  <a:lnTo>
                    <a:pt x="5924" y="37124"/>
                  </a:lnTo>
                  <a:lnTo>
                    <a:pt x="7635" y="40853"/>
                  </a:lnTo>
                  <a:lnTo>
                    <a:pt x="8689" y="43311"/>
                  </a:lnTo>
                  <a:lnTo>
                    <a:pt x="9127" y="46382"/>
                  </a:lnTo>
                  <a:lnTo>
                    <a:pt x="9171" y="49103"/>
                  </a:lnTo>
                  <a:lnTo>
                    <a:pt x="9171" y="53052"/>
                  </a:lnTo>
                  <a:lnTo>
                    <a:pt x="9215" y="55817"/>
                  </a:lnTo>
                  <a:lnTo>
                    <a:pt x="9171" y="58274"/>
                  </a:lnTo>
                  <a:lnTo>
                    <a:pt x="9259" y="62091"/>
                  </a:lnTo>
                  <a:lnTo>
                    <a:pt x="9391" y="65251"/>
                  </a:lnTo>
                  <a:lnTo>
                    <a:pt x="9522" y="67533"/>
                  </a:lnTo>
                  <a:lnTo>
                    <a:pt x="9654" y="68586"/>
                  </a:lnTo>
                  <a:lnTo>
                    <a:pt x="10400" y="70868"/>
                  </a:lnTo>
                  <a:lnTo>
                    <a:pt x="10400" y="70911"/>
                  </a:lnTo>
                  <a:lnTo>
                    <a:pt x="11672" y="73632"/>
                  </a:lnTo>
                  <a:lnTo>
                    <a:pt x="12769" y="75870"/>
                  </a:lnTo>
                  <a:lnTo>
                    <a:pt x="13340" y="77011"/>
                  </a:lnTo>
                  <a:lnTo>
                    <a:pt x="13340" y="77055"/>
                  </a:lnTo>
                  <a:lnTo>
                    <a:pt x="14393" y="78283"/>
                  </a:lnTo>
                  <a:lnTo>
                    <a:pt x="18342" y="82057"/>
                  </a:lnTo>
                  <a:lnTo>
                    <a:pt x="20097" y="84295"/>
                  </a:lnTo>
                  <a:lnTo>
                    <a:pt x="20141" y="84339"/>
                  </a:lnTo>
                  <a:lnTo>
                    <a:pt x="20229" y="84339"/>
                  </a:lnTo>
                  <a:lnTo>
                    <a:pt x="20317" y="84295"/>
                  </a:lnTo>
                  <a:lnTo>
                    <a:pt x="20361" y="84251"/>
                  </a:lnTo>
                  <a:lnTo>
                    <a:pt x="20405" y="84207"/>
                  </a:lnTo>
                  <a:lnTo>
                    <a:pt x="20405" y="84119"/>
                  </a:lnTo>
                  <a:lnTo>
                    <a:pt x="20361" y="84075"/>
                  </a:lnTo>
                  <a:lnTo>
                    <a:pt x="18606" y="81838"/>
                  </a:lnTo>
                  <a:lnTo>
                    <a:pt x="18562" y="81794"/>
                  </a:lnTo>
                  <a:lnTo>
                    <a:pt x="14656" y="78064"/>
                  </a:lnTo>
                  <a:lnTo>
                    <a:pt x="13647" y="76835"/>
                  </a:lnTo>
                  <a:lnTo>
                    <a:pt x="11980" y="73500"/>
                  </a:lnTo>
                  <a:lnTo>
                    <a:pt x="10751" y="70780"/>
                  </a:lnTo>
                  <a:lnTo>
                    <a:pt x="10005" y="68498"/>
                  </a:lnTo>
                  <a:lnTo>
                    <a:pt x="9873" y="67489"/>
                  </a:lnTo>
                  <a:lnTo>
                    <a:pt x="9742" y="65251"/>
                  </a:lnTo>
                  <a:lnTo>
                    <a:pt x="9610" y="62091"/>
                  </a:lnTo>
                  <a:lnTo>
                    <a:pt x="9522" y="58274"/>
                  </a:lnTo>
                  <a:lnTo>
                    <a:pt x="9566" y="55817"/>
                  </a:lnTo>
                  <a:lnTo>
                    <a:pt x="9522" y="53052"/>
                  </a:lnTo>
                  <a:lnTo>
                    <a:pt x="9522" y="49103"/>
                  </a:lnTo>
                  <a:lnTo>
                    <a:pt x="9478" y="46382"/>
                  </a:lnTo>
                  <a:lnTo>
                    <a:pt x="9478" y="46338"/>
                  </a:lnTo>
                  <a:lnTo>
                    <a:pt x="8996" y="43267"/>
                  </a:lnTo>
                  <a:lnTo>
                    <a:pt x="8996" y="43223"/>
                  </a:lnTo>
                  <a:lnTo>
                    <a:pt x="7943" y="40678"/>
                  </a:lnTo>
                  <a:lnTo>
                    <a:pt x="6231" y="36992"/>
                  </a:lnTo>
                  <a:lnTo>
                    <a:pt x="4783" y="33964"/>
                  </a:lnTo>
                  <a:lnTo>
                    <a:pt x="3467" y="31814"/>
                  </a:lnTo>
                  <a:lnTo>
                    <a:pt x="351" y="23170"/>
                  </a:lnTo>
                  <a:lnTo>
                    <a:pt x="571" y="22643"/>
                  </a:lnTo>
                  <a:lnTo>
                    <a:pt x="1009" y="21634"/>
                  </a:lnTo>
                  <a:lnTo>
                    <a:pt x="2458" y="18431"/>
                  </a:lnTo>
                  <a:lnTo>
                    <a:pt x="6100" y="10576"/>
                  </a:lnTo>
                  <a:lnTo>
                    <a:pt x="8250" y="8645"/>
                  </a:lnTo>
                  <a:lnTo>
                    <a:pt x="11277" y="5749"/>
                  </a:lnTo>
                  <a:lnTo>
                    <a:pt x="12857" y="4652"/>
                  </a:lnTo>
                  <a:lnTo>
                    <a:pt x="15666" y="2677"/>
                  </a:lnTo>
                  <a:lnTo>
                    <a:pt x="17772" y="1361"/>
                  </a:lnTo>
                  <a:lnTo>
                    <a:pt x="19746" y="352"/>
                  </a:lnTo>
                  <a:lnTo>
                    <a:pt x="19790" y="308"/>
                  </a:lnTo>
                  <a:lnTo>
                    <a:pt x="19834" y="220"/>
                  </a:lnTo>
                  <a:lnTo>
                    <a:pt x="19834" y="176"/>
                  </a:lnTo>
                  <a:lnTo>
                    <a:pt x="19834" y="89"/>
                  </a:lnTo>
                  <a:lnTo>
                    <a:pt x="19790" y="45"/>
                  </a:lnTo>
                  <a:lnTo>
                    <a:pt x="1974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7" name="Google Shape;1397;p54"/>
            <p:cNvSpPr/>
            <p:nvPr/>
          </p:nvSpPr>
          <p:spPr>
            <a:xfrm>
              <a:off x="5263525" y="3312200"/>
              <a:ext cx="868875" cy="1159550"/>
            </a:xfrm>
            <a:custGeom>
              <a:avLst/>
              <a:gdLst/>
              <a:ahLst/>
              <a:cxnLst/>
              <a:rect l="l" t="t" r="r" b="b"/>
              <a:pathLst>
                <a:path w="34755" h="46382" extrusionOk="0">
                  <a:moveTo>
                    <a:pt x="34579" y="0"/>
                  </a:moveTo>
                  <a:lnTo>
                    <a:pt x="34491" y="44"/>
                  </a:lnTo>
                  <a:lnTo>
                    <a:pt x="31551" y="1799"/>
                  </a:lnTo>
                  <a:lnTo>
                    <a:pt x="31507" y="1799"/>
                  </a:lnTo>
                  <a:lnTo>
                    <a:pt x="30454" y="2633"/>
                  </a:lnTo>
                  <a:lnTo>
                    <a:pt x="30454" y="2677"/>
                  </a:lnTo>
                  <a:lnTo>
                    <a:pt x="28348" y="5003"/>
                  </a:lnTo>
                  <a:lnTo>
                    <a:pt x="25846" y="7416"/>
                  </a:lnTo>
                  <a:lnTo>
                    <a:pt x="23872" y="9171"/>
                  </a:lnTo>
                  <a:lnTo>
                    <a:pt x="20976" y="10927"/>
                  </a:lnTo>
                  <a:lnTo>
                    <a:pt x="20932" y="10927"/>
                  </a:lnTo>
                  <a:lnTo>
                    <a:pt x="20142" y="11716"/>
                  </a:lnTo>
                  <a:lnTo>
                    <a:pt x="20142" y="11760"/>
                  </a:lnTo>
                  <a:lnTo>
                    <a:pt x="18255" y="14262"/>
                  </a:lnTo>
                  <a:lnTo>
                    <a:pt x="17202" y="15578"/>
                  </a:lnTo>
                  <a:lnTo>
                    <a:pt x="15754" y="16631"/>
                  </a:lnTo>
                  <a:lnTo>
                    <a:pt x="15710" y="16631"/>
                  </a:lnTo>
                  <a:lnTo>
                    <a:pt x="13516" y="19308"/>
                  </a:lnTo>
                  <a:lnTo>
                    <a:pt x="12199" y="21238"/>
                  </a:lnTo>
                  <a:lnTo>
                    <a:pt x="10971" y="23257"/>
                  </a:lnTo>
                  <a:lnTo>
                    <a:pt x="9347" y="26329"/>
                  </a:lnTo>
                  <a:lnTo>
                    <a:pt x="8426" y="28128"/>
                  </a:lnTo>
                  <a:lnTo>
                    <a:pt x="8426" y="28172"/>
                  </a:lnTo>
                  <a:lnTo>
                    <a:pt x="8075" y="29444"/>
                  </a:lnTo>
                  <a:lnTo>
                    <a:pt x="8075" y="29488"/>
                  </a:lnTo>
                  <a:lnTo>
                    <a:pt x="7855" y="32209"/>
                  </a:lnTo>
                  <a:lnTo>
                    <a:pt x="7724" y="34052"/>
                  </a:lnTo>
                  <a:lnTo>
                    <a:pt x="7724" y="34139"/>
                  </a:lnTo>
                  <a:lnTo>
                    <a:pt x="8119" y="34797"/>
                  </a:lnTo>
                  <a:lnTo>
                    <a:pt x="8119" y="35631"/>
                  </a:lnTo>
                  <a:lnTo>
                    <a:pt x="7811" y="36553"/>
                  </a:lnTo>
                  <a:lnTo>
                    <a:pt x="6100" y="38791"/>
                  </a:lnTo>
                  <a:lnTo>
                    <a:pt x="5179" y="40239"/>
                  </a:lnTo>
                  <a:lnTo>
                    <a:pt x="4257" y="42169"/>
                  </a:lnTo>
                  <a:lnTo>
                    <a:pt x="3511" y="43091"/>
                  </a:lnTo>
                  <a:lnTo>
                    <a:pt x="1712" y="44188"/>
                  </a:lnTo>
                  <a:lnTo>
                    <a:pt x="1668" y="44232"/>
                  </a:lnTo>
                  <a:lnTo>
                    <a:pt x="922" y="44890"/>
                  </a:lnTo>
                  <a:lnTo>
                    <a:pt x="878" y="44934"/>
                  </a:lnTo>
                  <a:lnTo>
                    <a:pt x="45" y="46119"/>
                  </a:lnTo>
                  <a:lnTo>
                    <a:pt x="1" y="46162"/>
                  </a:lnTo>
                  <a:lnTo>
                    <a:pt x="1" y="46250"/>
                  </a:lnTo>
                  <a:lnTo>
                    <a:pt x="45" y="46294"/>
                  </a:lnTo>
                  <a:lnTo>
                    <a:pt x="88" y="46338"/>
                  </a:lnTo>
                  <a:lnTo>
                    <a:pt x="176" y="46382"/>
                  </a:lnTo>
                  <a:lnTo>
                    <a:pt x="264" y="46382"/>
                  </a:lnTo>
                  <a:lnTo>
                    <a:pt x="308" y="46294"/>
                  </a:lnTo>
                  <a:lnTo>
                    <a:pt x="1185" y="45153"/>
                  </a:lnTo>
                  <a:lnTo>
                    <a:pt x="1888" y="44495"/>
                  </a:lnTo>
                  <a:lnTo>
                    <a:pt x="3687" y="43398"/>
                  </a:lnTo>
                  <a:lnTo>
                    <a:pt x="3731" y="43354"/>
                  </a:lnTo>
                  <a:lnTo>
                    <a:pt x="4520" y="42389"/>
                  </a:lnTo>
                  <a:lnTo>
                    <a:pt x="4564" y="42345"/>
                  </a:lnTo>
                  <a:lnTo>
                    <a:pt x="5486" y="40414"/>
                  </a:lnTo>
                  <a:lnTo>
                    <a:pt x="6407" y="38966"/>
                  </a:lnTo>
                  <a:lnTo>
                    <a:pt x="8119" y="36728"/>
                  </a:lnTo>
                  <a:lnTo>
                    <a:pt x="8162" y="36684"/>
                  </a:lnTo>
                  <a:lnTo>
                    <a:pt x="8426" y="35719"/>
                  </a:lnTo>
                  <a:lnTo>
                    <a:pt x="8470" y="35675"/>
                  </a:lnTo>
                  <a:lnTo>
                    <a:pt x="8470" y="34754"/>
                  </a:lnTo>
                  <a:lnTo>
                    <a:pt x="8426" y="34622"/>
                  </a:lnTo>
                  <a:lnTo>
                    <a:pt x="8075" y="34008"/>
                  </a:lnTo>
                  <a:lnTo>
                    <a:pt x="8206" y="32252"/>
                  </a:lnTo>
                  <a:lnTo>
                    <a:pt x="8426" y="29532"/>
                  </a:lnTo>
                  <a:lnTo>
                    <a:pt x="8733" y="28259"/>
                  </a:lnTo>
                  <a:lnTo>
                    <a:pt x="9654" y="26460"/>
                  </a:lnTo>
                  <a:lnTo>
                    <a:pt x="11278" y="23432"/>
                  </a:lnTo>
                  <a:lnTo>
                    <a:pt x="12507" y="21458"/>
                  </a:lnTo>
                  <a:lnTo>
                    <a:pt x="13779" y="19483"/>
                  </a:lnTo>
                  <a:lnTo>
                    <a:pt x="15973" y="16894"/>
                  </a:lnTo>
                  <a:lnTo>
                    <a:pt x="17421" y="15841"/>
                  </a:lnTo>
                  <a:lnTo>
                    <a:pt x="17421" y="15797"/>
                  </a:lnTo>
                  <a:lnTo>
                    <a:pt x="18518" y="14481"/>
                  </a:lnTo>
                  <a:lnTo>
                    <a:pt x="20405" y="11980"/>
                  </a:lnTo>
                  <a:lnTo>
                    <a:pt x="21151" y="11190"/>
                  </a:lnTo>
                  <a:lnTo>
                    <a:pt x="24091" y="9435"/>
                  </a:lnTo>
                  <a:lnTo>
                    <a:pt x="26110" y="7679"/>
                  </a:lnTo>
                  <a:lnTo>
                    <a:pt x="28611" y="5222"/>
                  </a:lnTo>
                  <a:lnTo>
                    <a:pt x="30717" y="2897"/>
                  </a:lnTo>
                  <a:lnTo>
                    <a:pt x="31726" y="2063"/>
                  </a:lnTo>
                  <a:lnTo>
                    <a:pt x="34666" y="351"/>
                  </a:lnTo>
                  <a:lnTo>
                    <a:pt x="34710" y="308"/>
                  </a:lnTo>
                  <a:lnTo>
                    <a:pt x="34754" y="220"/>
                  </a:lnTo>
                  <a:lnTo>
                    <a:pt x="34754" y="176"/>
                  </a:lnTo>
                  <a:lnTo>
                    <a:pt x="34754" y="88"/>
                  </a:lnTo>
                  <a:lnTo>
                    <a:pt x="34710" y="44"/>
                  </a:lnTo>
                  <a:lnTo>
                    <a:pt x="3462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8" name="Google Shape;1398;p54"/>
            <p:cNvSpPr/>
            <p:nvPr/>
          </p:nvSpPr>
          <p:spPr>
            <a:xfrm>
              <a:off x="5251475" y="3288075"/>
              <a:ext cx="853500" cy="1173800"/>
            </a:xfrm>
            <a:custGeom>
              <a:avLst/>
              <a:gdLst/>
              <a:ahLst/>
              <a:cxnLst/>
              <a:rect l="l" t="t" r="r" b="b"/>
              <a:pathLst>
                <a:path w="34140" h="46952" extrusionOk="0">
                  <a:moveTo>
                    <a:pt x="33876" y="0"/>
                  </a:moveTo>
                  <a:lnTo>
                    <a:pt x="31462" y="1448"/>
                  </a:lnTo>
                  <a:lnTo>
                    <a:pt x="30453" y="2150"/>
                  </a:lnTo>
                  <a:lnTo>
                    <a:pt x="30409" y="2194"/>
                  </a:lnTo>
                  <a:lnTo>
                    <a:pt x="28478" y="4300"/>
                  </a:lnTo>
                  <a:lnTo>
                    <a:pt x="26460" y="6275"/>
                  </a:lnTo>
                  <a:lnTo>
                    <a:pt x="24836" y="7679"/>
                  </a:lnTo>
                  <a:lnTo>
                    <a:pt x="22774" y="9127"/>
                  </a:lnTo>
                  <a:lnTo>
                    <a:pt x="20931" y="10531"/>
                  </a:lnTo>
                  <a:lnTo>
                    <a:pt x="19658" y="11365"/>
                  </a:lnTo>
                  <a:lnTo>
                    <a:pt x="19615" y="11409"/>
                  </a:lnTo>
                  <a:lnTo>
                    <a:pt x="18649" y="12462"/>
                  </a:lnTo>
                  <a:lnTo>
                    <a:pt x="18649" y="12506"/>
                  </a:lnTo>
                  <a:lnTo>
                    <a:pt x="17157" y="14481"/>
                  </a:lnTo>
                  <a:lnTo>
                    <a:pt x="16543" y="15095"/>
                  </a:lnTo>
                  <a:lnTo>
                    <a:pt x="15534" y="15797"/>
                  </a:lnTo>
                  <a:lnTo>
                    <a:pt x="15490" y="15841"/>
                  </a:lnTo>
                  <a:lnTo>
                    <a:pt x="13954" y="17728"/>
                  </a:lnTo>
                  <a:lnTo>
                    <a:pt x="12111" y="20141"/>
                  </a:lnTo>
                  <a:lnTo>
                    <a:pt x="10707" y="22203"/>
                  </a:lnTo>
                  <a:lnTo>
                    <a:pt x="8381" y="26372"/>
                  </a:lnTo>
                  <a:lnTo>
                    <a:pt x="7591" y="27864"/>
                  </a:lnTo>
                  <a:lnTo>
                    <a:pt x="7372" y="28610"/>
                  </a:lnTo>
                  <a:lnTo>
                    <a:pt x="7372" y="28654"/>
                  </a:lnTo>
                  <a:lnTo>
                    <a:pt x="6802" y="34007"/>
                  </a:lnTo>
                  <a:lnTo>
                    <a:pt x="6582" y="36596"/>
                  </a:lnTo>
                  <a:lnTo>
                    <a:pt x="6363" y="38044"/>
                  </a:lnTo>
                  <a:lnTo>
                    <a:pt x="5485" y="39668"/>
                  </a:lnTo>
                  <a:lnTo>
                    <a:pt x="4300" y="41774"/>
                  </a:lnTo>
                  <a:lnTo>
                    <a:pt x="3467" y="43003"/>
                  </a:lnTo>
                  <a:lnTo>
                    <a:pt x="2019" y="44144"/>
                  </a:lnTo>
                  <a:lnTo>
                    <a:pt x="1975" y="44144"/>
                  </a:lnTo>
                  <a:lnTo>
                    <a:pt x="44" y="46645"/>
                  </a:lnTo>
                  <a:lnTo>
                    <a:pt x="0" y="46733"/>
                  </a:lnTo>
                  <a:lnTo>
                    <a:pt x="0" y="46776"/>
                  </a:lnTo>
                  <a:lnTo>
                    <a:pt x="44" y="46864"/>
                  </a:lnTo>
                  <a:lnTo>
                    <a:pt x="88" y="46908"/>
                  </a:lnTo>
                  <a:lnTo>
                    <a:pt x="176" y="46952"/>
                  </a:lnTo>
                  <a:lnTo>
                    <a:pt x="263" y="46908"/>
                  </a:lnTo>
                  <a:lnTo>
                    <a:pt x="307" y="46864"/>
                  </a:lnTo>
                  <a:lnTo>
                    <a:pt x="2238" y="44407"/>
                  </a:lnTo>
                  <a:lnTo>
                    <a:pt x="3686" y="43266"/>
                  </a:lnTo>
                  <a:lnTo>
                    <a:pt x="3730" y="43222"/>
                  </a:lnTo>
                  <a:lnTo>
                    <a:pt x="4607" y="41950"/>
                  </a:lnTo>
                  <a:lnTo>
                    <a:pt x="5792" y="39799"/>
                  </a:lnTo>
                  <a:lnTo>
                    <a:pt x="6714" y="38176"/>
                  </a:lnTo>
                  <a:lnTo>
                    <a:pt x="6714" y="38132"/>
                  </a:lnTo>
                  <a:lnTo>
                    <a:pt x="6933" y="36640"/>
                  </a:lnTo>
                  <a:lnTo>
                    <a:pt x="7153" y="34007"/>
                  </a:lnTo>
                  <a:lnTo>
                    <a:pt x="7723" y="28698"/>
                  </a:lnTo>
                  <a:lnTo>
                    <a:pt x="7942" y="27996"/>
                  </a:lnTo>
                  <a:lnTo>
                    <a:pt x="8688" y="26548"/>
                  </a:lnTo>
                  <a:lnTo>
                    <a:pt x="11014" y="22423"/>
                  </a:lnTo>
                  <a:lnTo>
                    <a:pt x="12418" y="20361"/>
                  </a:lnTo>
                  <a:lnTo>
                    <a:pt x="14217" y="17947"/>
                  </a:lnTo>
                  <a:lnTo>
                    <a:pt x="15753" y="16060"/>
                  </a:lnTo>
                  <a:lnTo>
                    <a:pt x="16762" y="15358"/>
                  </a:lnTo>
                  <a:lnTo>
                    <a:pt x="16806" y="15358"/>
                  </a:lnTo>
                  <a:lnTo>
                    <a:pt x="17421" y="14744"/>
                  </a:lnTo>
                  <a:lnTo>
                    <a:pt x="17464" y="14700"/>
                  </a:lnTo>
                  <a:lnTo>
                    <a:pt x="18913" y="12725"/>
                  </a:lnTo>
                  <a:lnTo>
                    <a:pt x="19878" y="11672"/>
                  </a:lnTo>
                  <a:lnTo>
                    <a:pt x="21150" y="10838"/>
                  </a:lnTo>
                  <a:lnTo>
                    <a:pt x="22993" y="9390"/>
                  </a:lnTo>
                  <a:lnTo>
                    <a:pt x="25056" y="7986"/>
                  </a:lnTo>
                  <a:lnTo>
                    <a:pt x="25056" y="7942"/>
                  </a:lnTo>
                  <a:lnTo>
                    <a:pt x="26679" y="6538"/>
                  </a:lnTo>
                  <a:lnTo>
                    <a:pt x="28698" y="4564"/>
                  </a:lnTo>
                  <a:lnTo>
                    <a:pt x="30629" y="2457"/>
                  </a:lnTo>
                  <a:lnTo>
                    <a:pt x="31682" y="1755"/>
                  </a:lnTo>
                  <a:lnTo>
                    <a:pt x="34051" y="307"/>
                  </a:lnTo>
                  <a:lnTo>
                    <a:pt x="34095" y="263"/>
                  </a:lnTo>
                  <a:lnTo>
                    <a:pt x="34139" y="176"/>
                  </a:lnTo>
                  <a:lnTo>
                    <a:pt x="34139" y="132"/>
                  </a:lnTo>
                  <a:lnTo>
                    <a:pt x="34139" y="44"/>
                  </a:lnTo>
                  <a:lnTo>
                    <a:pt x="34051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9" name="Google Shape;1399;p54"/>
            <p:cNvSpPr/>
            <p:nvPr/>
          </p:nvSpPr>
          <p:spPr>
            <a:xfrm>
              <a:off x="5242675" y="3261725"/>
              <a:ext cx="833775" cy="1184800"/>
            </a:xfrm>
            <a:custGeom>
              <a:avLst/>
              <a:gdLst/>
              <a:ahLst/>
              <a:cxnLst/>
              <a:rect l="l" t="t" r="r" b="b"/>
              <a:pathLst>
                <a:path w="33351" h="47392" extrusionOk="0">
                  <a:moveTo>
                    <a:pt x="33175" y="1"/>
                  </a:moveTo>
                  <a:lnTo>
                    <a:pt x="33087" y="45"/>
                  </a:lnTo>
                  <a:lnTo>
                    <a:pt x="31244" y="1230"/>
                  </a:lnTo>
                  <a:lnTo>
                    <a:pt x="30147" y="1888"/>
                  </a:lnTo>
                  <a:lnTo>
                    <a:pt x="30103" y="1932"/>
                  </a:lnTo>
                  <a:lnTo>
                    <a:pt x="26900" y="5179"/>
                  </a:lnTo>
                  <a:lnTo>
                    <a:pt x="22775" y="8426"/>
                  </a:lnTo>
                  <a:lnTo>
                    <a:pt x="19703" y="10839"/>
                  </a:lnTo>
                  <a:lnTo>
                    <a:pt x="18255" y="11936"/>
                  </a:lnTo>
                  <a:lnTo>
                    <a:pt x="18211" y="11936"/>
                  </a:lnTo>
                  <a:lnTo>
                    <a:pt x="16632" y="13999"/>
                  </a:lnTo>
                  <a:lnTo>
                    <a:pt x="15666" y="14745"/>
                  </a:lnTo>
                  <a:lnTo>
                    <a:pt x="15622" y="14789"/>
                  </a:lnTo>
                  <a:lnTo>
                    <a:pt x="11936" y="19396"/>
                  </a:lnTo>
                  <a:lnTo>
                    <a:pt x="10664" y="21107"/>
                  </a:lnTo>
                  <a:lnTo>
                    <a:pt x="9084" y="23257"/>
                  </a:lnTo>
                  <a:lnTo>
                    <a:pt x="9084" y="23301"/>
                  </a:lnTo>
                  <a:lnTo>
                    <a:pt x="7680" y="25803"/>
                  </a:lnTo>
                  <a:lnTo>
                    <a:pt x="6671" y="27733"/>
                  </a:lnTo>
                  <a:lnTo>
                    <a:pt x="6627" y="27777"/>
                  </a:lnTo>
                  <a:lnTo>
                    <a:pt x="6056" y="32077"/>
                  </a:lnTo>
                  <a:lnTo>
                    <a:pt x="4784" y="40108"/>
                  </a:lnTo>
                  <a:lnTo>
                    <a:pt x="4345" y="41205"/>
                  </a:lnTo>
                  <a:lnTo>
                    <a:pt x="3248" y="43135"/>
                  </a:lnTo>
                  <a:lnTo>
                    <a:pt x="2195" y="44188"/>
                  </a:lnTo>
                  <a:lnTo>
                    <a:pt x="2151" y="44188"/>
                  </a:lnTo>
                  <a:lnTo>
                    <a:pt x="835" y="45987"/>
                  </a:lnTo>
                  <a:lnTo>
                    <a:pt x="1" y="47128"/>
                  </a:lnTo>
                  <a:lnTo>
                    <a:pt x="1" y="47172"/>
                  </a:lnTo>
                  <a:lnTo>
                    <a:pt x="1" y="47260"/>
                  </a:lnTo>
                  <a:lnTo>
                    <a:pt x="1" y="47304"/>
                  </a:lnTo>
                  <a:lnTo>
                    <a:pt x="45" y="47348"/>
                  </a:lnTo>
                  <a:lnTo>
                    <a:pt x="176" y="47392"/>
                  </a:lnTo>
                  <a:lnTo>
                    <a:pt x="220" y="47392"/>
                  </a:lnTo>
                  <a:lnTo>
                    <a:pt x="308" y="47304"/>
                  </a:lnTo>
                  <a:lnTo>
                    <a:pt x="1142" y="46207"/>
                  </a:lnTo>
                  <a:lnTo>
                    <a:pt x="2458" y="44408"/>
                  </a:lnTo>
                  <a:lnTo>
                    <a:pt x="3511" y="43355"/>
                  </a:lnTo>
                  <a:lnTo>
                    <a:pt x="3511" y="43311"/>
                  </a:lnTo>
                  <a:lnTo>
                    <a:pt x="4652" y="41380"/>
                  </a:lnTo>
                  <a:lnTo>
                    <a:pt x="4696" y="41336"/>
                  </a:lnTo>
                  <a:lnTo>
                    <a:pt x="5135" y="40239"/>
                  </a:lnTo>
                  <a:lnTo>
                    <a:pt x="5135" y="40195"/>
                  </a:lnTo>
                  <a:lnTo>
                    <a:pt x="6408" y="32121"/>
                  </a:lnTo>
                  <a:lnTo>
                    <a:pt x="6978" y="27865"/>
                  </a:lnTo>
                  <a:lnTo>
                    <a:pt x="7987" y="25934"/>
                  </a:lnTo>
                  <a:lnTo>
                    <a:pt x="9391" y="23477"/>
                  </a:lnTo>
                  <a:lnTo>
                    <a:pt x="10927" y="21327"/>
                  </a:lnTo>
                  <a:lnTo>
                    <a:pt x="12200" y="19615"/>
                  </a:lnTo>
                  <a:lnTo>
                    <a:pt x="15886" y="15008"/>
                  </a:lnTo>
                  <a:lnTo>
                    <a:pt x="16851" y="14262"/>
                  </a:lnTo>
                  <a:lnTo>
                    <a:pt x="16895" y="14218"/>
                  </a:lnTo>
                  <a:lnTo>
                    <a:pt x="18475" y="12200"/>
                  </a:lnTo>
                  <a:lnTo>
                    <a:pt x="19923" y="11103"/>
                  </a:lnTo>
                  <a:lnTo>
                    <a:pt x="22994" y="8689"/>
                  </a:lnTo>
                  <a:lnTo>
                    <a:pt x="27119" y="5442"/>
                  </a:lnTo>
                  <a:lnTo>
                    <a:pt x="27163" y="5442"/>
                  </a:lnTo>
                  <a:lnTo>
                    <a:pt x="30366" y="2195"/>
                  </a:lnTo>
                  <a:lnTo>
                    <a:pt x="31419" y="1537"/>
                  </a:lnTo>
                  <a:lnTo>
                    <a:pt x="33306" y="352"/>
                  </a:lnTo>
                  <a:lnTo>
                    <a:pt x="33350" y="308"/>
                  </a:lnTo>
                  <a:lnTo>
                    <a:pt x="33350" y="220"/>
                  </a:lnTo>
                  <a:lnTo>
                    <a:pt x="33350" y="176"/>
                  </a:lnTo>
                  <a:lnTo>
                    <a:pt x="33350" y="89"/>
                  </a:lnTo>
                  <a:lnTo>
                    <a:pt x="33306" y="45"/>
                  </a:lnTo>
                  <a:lnTo>
                    <a:pt x="33219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0" name="Google Shape;1400;p54"/>
            <p:cNvSpPr/>
            <p:nvPr/>
          </p:nvSpPr>
          <p:spPr>
            <a:xfrm>
              <a:off x="5230625" y="3236500"/>
              <a:ext cx="817300" cy="1199050"/>
            </a:xfrm>
            <a:custGeom>
              <a:avLst/>
              <a:gdLst/>
              <a:ahLst/>
              <a:cxnLst/>
              <a:rect l="l" t="t" r="r" b="b"/>
              <a:pathLst>
                <a:path w="32692" h="47962" extrusionOk="0">
                  <a:moveTo>
                    <a:pt x="32428" y="1"/>
                  </a:moveTo>
                  <a:lnTo>
                    <a:pt x="30146" y="1536"/>
                  </a:lnTo>
                  <a:lnTo>
                    <a:pt x="30102" y="1580"/>
                  </a:lnTo>
                  <a:lnTo>
                    <a:pt x="27513" y="4038"/>
                  </a:lnTo>
                  <a:lnTo>
                    <a:pt x="22906" y="7724"/>
                  </a:lnTo>
                  <a:lnTo>
                    <a:pt x="20624" y="9523"/>
                  </a:lnTo>
                  <a:lnTo>
                    <a:pt x="18693" y="11102"/>
                  </a:lnTo>
                  <a:lnTo>
                    <a:pt x="17070" y="12287"/>
                  </a:lnTo>
                  <a:lnTo>
                    <a:pt x="17070" y="12331"/>
                  </a:lnTo>
                  <a:lnTo>
                    <a:pt x="16280" y="13253"/>
                  </a:lnTo>
                  <a:lnTo>
                    <a:pt x="15622" y="13867"/>
                  </a:lnTo>
                  <a:lnTo>
                    <a:pt x="15578" y="13911"/>
                  </a:lnTo>
                  <a:lnTo>
                    <a:pt x="12770" y="17509"/>
                  </a:lnTo>
                  <a:lnTo>
                    <a:pt x="10927" y="19878"/>
                  </a:lnTo>
                  <a:lnTo>
                    <a:pt x="7592" y="24310"/>
                  </a:lnTo>
                  <a:lnTo>
                    <a:pt x="5880" y="27514"/>
                  </a:lnTo>
                  <a:lnTo>
                    <a:pt x="5836" y="27558"/>
                  </a:lnTo>
                  <a:lnTo>
                    <a:pt x="5178" y="32121"/>
                  </a:lnTo>
                  <a:lnTo>
                    <a:pt x="4652" y="35851"/>
                  </a:lnTo>
                  <a:lnTo>
                    <a:pt x="4125" y="39274"/>
                  </a:lnTo>
                  <a:lnTo>
                    <a:pt x="3598" y="41731"/>
                  </a:lnTo>
                  <a:lnTo>
                    <a:pt x="3116" y="43091"/>
                  </a:lnTo>
                  <a:lnTo>
                    <a:pt x="527" y="47040"/>
                  </a:lnTo>
                  <a:lnTo>
                    <a:pt x="44" y="47699"/>
                  </a:lnTo>
                  <a:lnTo>
                    <a:pt x="0" y="47786"/>
                  </a:lnTo>
                  <a:lnTo>
                    <a:pt x="0" y="47830"/>
                  </a:lnTo>
                  <a:lnTo>
                    <a:pt x="44" y="47918"/>
                  </a:lnTo>
                  <a:lnTo>
                    <a:pt x="88" y="47962"/>
                  </a:lnTo>
                  <a:lnTo>
                    <a:pt x="264" y="47962"/>
                  </a:lnTo>
                  <a:lnTo>
                    <a:pt x="351" y="47918"/>
                  </a:lnTo>
                  <a:lnTo>
                    <a:pt x="790" y="47260"/>
                  </a:lnTo>
                  <a:lnTo>
                    <a:pt x="3423" y="43267"/>
                  </a:lnTo>
                  <a:lnTo>
                    <a:pt x="3467" y="43223"/>
                  </a:lnTo>
                  <a:lnTo>
                    <a:pt x="3906" y="41862"/>
                  </a:lnTo>
                  <a:lnTo>
                    <a:pt x="3950" y="41819"/>
                  </a:lnTo>
                  <a:lnTo>
                    <a:pt x="4476" y="39317"/>
                  </a:lnTo>
                  <a:lnTo>
                    <a:pt x="4959" y="35895"/>
                  </a:lnTo>
                  <a:lnTo>
                    <a:pt x="5529" y="32165"/>
                  </a:lnTo>
                  <a:lnTo>
                    <a:pt x="6187" y="27645"/>
                  </a:lnTo>
                  <a:lnTo>
                    <a:pt x="7899" y="24486"/>
                  </a:lnTo>
                  <a:lnTo>
                    <a:pt x="11190" y="20098"/>
                  </a:lnTo>
                  <a:lnTo>
                    <a:pt x="13033" y="17728"/>
                  </a:lnTo>
                  <a:lnTo>
                    <a:pt x="15841" y="14130"/>
                  </a:lnTo>
                  <a:lnTo>
                    <a:pt x="16543" y="13516"/>
                  </a:lnTo>
                  <a:lnTo>
                    <a:pt x="16543" y="13472"/>
                  </a:lnTo>
                  <a:lnTo>
                    <a:pt x="17289" y="12594"/>
                  </a:lnTo>
                  <a:lnTo>
                    <a:pt x="18913" y="11366"/>
                  </a:lnTo>
                  <a:lnTo>
                    <a:pt x="20844" y="9786"/>
                  </a:lnTo>
                  <a:lnTo>
                    <a:pt x="23125" y="7987"/>
                  </a:lnTo>
                  <a:lnTo>
                    <a:pt x="27733" y="4301"/>
                  </a:lnTo>
                  <a:lnTo>
                    <a:pt x="30322" y="1844"/>
                  </a:lnTo>
                  <a:lnTo>
                    <a:pt x="32604" y="308"/>
                  </a:lnTo>
                  <a:lnTo>
                    <a:pt x="32647" y="264"/>
                  </a:lnTo>
                  <a:lnTo>
                    <a:pt x="32691" y="220"/>
                  </a:lnTo>
                  <a:lnTo>
                    <a:pt x="32691" y="132"/>
                  </a:lnTo>
                  <a:lnTo>
                    <a:pt x="32647" y="88"/>
                  </a:lnTo>
                  <a:lnTo>
                    <a:pt x="3260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1" name="Google Shape;1401;p54"/>
            <p:cNvSpPr/>
            <p:nvPr/>
          </p:nvSpPr>
          <p:spPr>
            <a:xfrm>
              <a:off x="5136275" y="3184950"/>
              <a:ext cx="854600" cy="1805700"/>
            </a:xfrm>
            <a:custGeom>
              <a:avLst/>
              <a:gdLst/>
              <a:ahLst/>
              <a:cxnLst/>
              <a:rect l="l" t="t" r="r" b="b"/>
              <a:pathLst>
                <a:path w="34184" h="72228" extrusionOk="0">
                  <a:moveTo>
                    <a:pt x="34052" y="0"/>
                  </a:moveTo>
                  <a:lnTo>
                    <a:pt x="33964" y="44"/>
                  </a:lnTo>
                  <a:lnTo>
                    <a:pt x="33920" y="44"/>
                  </a:lnTo>
                  <a:lnTo>
                    <a:pt x="30015" y="3072"/>
                  </a:lnTo>
                  <a:lnTo>
                    <a:pt x="25978" y="6319"/>
                  </a:lnTo>
                  <a:lnTo>
                    <a:pt x="23257" y="8513"/>
                  </a:lnTo>
                  <a:lnTo>
                    <a:pt x="20975" y="10400"/>
                  </a:lnTo>
                  <a:lnTo>
                    <a:pt x="19659" y="11453"/>
                  </a:lnTo>
                  <a:lnTo>
                    <a:pt x="16675" y="13340"/>
                  </a:lnTo>
                  <a:lnTo>
                    <a:pt x="16675" y="13384"/>
                  </a:lnTo>
                  <a:lnTo>
                    <a:pt x="15534" y="14656"/>
                  </a:lnTo>
                  <a:lnTo>
                    <a:pt x="14657" y="15885"/>
                  </a:lnTo>
                  <a:lnTo>
                    <a:pt x="13779" y="17114"/>
                  </a:lnTo>
                  <a:lnTo>
                    <a:pt x="12199" y="19615"/>
                  </a:lnTo>
                  <a:lnTo>
                    <a:pt x="10488" y="22248"/>
                  </a:lnTo>
                  <a:lnTo>
                    <a:pt x="9567" y="23564"/>
                  </a:lnTo>
                  <a:lnTo>
                    <a:pt x="8601" y="24837"/>
                  </a:lnTo>
                  <a:lnTo>
                    <a:pt x="7197" y="26811"/>
                  </a:lnTo>
                  <a:lnTo>
                    <a:pt x="7197" y="26899"/>
                  </a:lnTo>
                  <a:lnTo>
                    <a:pt x="6802" y="29005"/>
                  </a:lnTo>
                  <a:lnTo>
                    <a:pt x="6188" y="33876"/>
                  </a:lnTo>
                  <a:lnTo>
                    <a:pt x="5705" y="37386"/>
                  </a:lnTo>
                  <a:lnTo>
                    <a:pt x="5266" y="40502"/>
                  </a:lnTo>
                  <a:lnTo>
                    <a:pt x="4564" y="43793"/>
                  </a:lnTo>
                  <a:lnTo>
                    <a:pt x="3730" y="47479"/>
                  </a:lnTo>
                  <a:lnTo>
                    <a:pt x="1624" y="50814"/>
                  </a:lnTo>
                  <a:lnTo>
                    <a:pt x="878" y="52262"/>
                  </a:lnTo>
                  <a:lnTo>
                    <a:pt x="834" y="52350"/>
                  </a:lnTo>
                  <a:lnTo>
                    <a:pt x="527" y="54807"/>
                  </a:lnTo>
                  <a:lnTo>
                    <a:pt x="264" y="57527"/>
                  </a:lnTo>
                  <a:lnTo>
                    <a:pt x="1" y="59458"/>
                  </a:lnTo>
                  <a:lnTo>
                    <a:pt x="1" y="59502"/>
                  </a:lnTo>
                  <a:lnTo>
                    <a:pt x="1" y="59590"/>
                  </a:lnTo>
                  <a:lnTo>
                    <a:pt x="2414" y="62837"/>
                  </a:lnTo>
                  <a:lnTo>
                    <a:pt x="3774" y="64943"/>
                  </a:lnTo>
                  <a:lnTo>
                    <a:pt x="4608" y="66216"/>
                  </a:lnTo>
                  <a:lnTo>
                    <a:pt x="6275" y="68190"/>
                  </a:lnTo>
                  <a:lnTo>
                    <a:pt x="9391" y="71701"/>
                  </a:lnTo>
                  <a:lnTo>
                    <a:pt x="9435" y="71701"/>
                  </a:lnTo>
                  <a:lnTo>
                    <a:pt x="10093" y="72183"/>
                  </a:lnTo>
                  <a:lnTo>
                    <a:pt x="10181" y="72227"/>
                  </a:lnTo>
                  <a:lnTo>
                    <a:pt x="10707" y="72227"/>
                  </a:lnTo>
                  <a:lnTo>
                    <a:pt x="10751" y="72183"/>
                  </a:lnTo>
                  <a:lnTo>
                    <a:pt x="10839" y="72140"/>
                  </a:lnTo>
                  <a:lnTo>
                    <a:pt x="11804" y="71043"/>
                  </a:lnTo>
                  <a:lnTo>
                    <a:pt x="11848" y="70955"/>
                  </a:lnTo>
                  <a:lnTo>
                    <a:pt x="11848" y="70911"/>
                  </a:lnTo>
                  <a:lnTo>
                    <a:pt x="11804" y="70823"/>
                  </a:lnTo>
                  <a:lnTo>
                    <a:pt x="11804" y="70779"/>
                  </a:lnTo>
                  <a:lnTo>
                    <a:pt x="11717" y="70735"/>
                  </a:lnTo>
                  <a:lnTo>
                    <a:pt x="11585" y="70735"/>
                  </a:lnTo>
                  <a:lnTo>
                    <a:pt x="11541" y="70779"/>
                  </a:lnTo>
                  <a:lnTo>
                    <a:pt x="10620" y="71876"/>
                  </a:lnTo>
                  <a:lnTo>
                    <a:pt x="10269" y="71876"/>
                  </a:lnTo>
                  <a:lnTo>
                    <a:pt x="9654" y="71437"/>
                  </a:lnTo>
                  <a:lnTo>
                    <a:pt x="6539" y="67971"/>
                  </a:lnTo>
                  <a:lnTo>
                    <a:pt x="4915" y="65996"/>
                  </a:lnTo>
                  <a:lnTo>
                    <a:pt x="4038" y="64768"/>
                  </a:lnTo>
                  <a:lnTo>
                    <a:pt x="2677" y="62618"/>
                  </a:lnTo>
                  <a:lnTo>
                    <a:pt x="352" y="59414"/>
                  </a:lnTo>
                  <a:lnTo>
                    <a:pt x="615" y="57571"/>
                  </a:lnTo>
                  <a:lnTo>
                    <a:pt x="878" y="54851"/>
                  </a:lnTo>
                  <a:lnTo>
                    <a:pt x="1185" y="52393"/>
                  </a:lnTo>
                  <a:lnTo>
                    <a:pt x="1931" y="50989"/>
                  </a:lnTo>
                  <a:lnTo>
                    <a:pt x="4038" y="47654"/>
                  </a:lnTo>
                  <a:lnTo>
                    <a:pt x="4038" y="47567"/>
                  </a:lnTo>
                  <a:lnTo>
                    <a:pt x="4915" y="43837"/>
                  </a:lnTo>
                  <a:lnTo>
                    <a:pt x="5617" y="40546"/>
                  </a:lnTo>
                  <a:lnTo>
                    <a:pt x="6056" y="37430"/>
                  </a:lnTo>
                  <a:lnTo>
                    <a:pt x="6495" y="33920"/>
                  </a:lnTo>
                  <a:lnTo>
                    <a:pt x="7109" y="29093"/>
                  </a:lnTo>
                  <a:lnTo>
                    <a:pt x="7504" y="26987"/>
                  </a:lnTo>
                  <a:lnTo>
                    <a:pt x="8908" y="25056"/>
                  </a:lnTo>
                  <a:lnTo>
                    <a:pt x="9830" y="23783"/>
                  </a:lnTo>
                  <a:lnTo>
                    <a:pt x="10751" y="22467"/>
                  </a:lnTo>
                  <a:lnTo>
                    <a:pt x="12463" y="19790"/>
                  </a:lnTo>
                  <a:lnTo>
                    <a:pt x="14086" y="17289"/>
                  </a:lnTo>
                  <a:lnTo>
                    <a:pt x="14920" y="16060"/>
                  </a:lnTo>
                  <a:lnTo>
                    <a:pt x="15798" y="14876"/>
                  </a:lnTo>
                  <a:lnTo>
                    <a:pt x="16895" y="13647"/>
                  </a:lnTo>
                  <a:lnTo>
                    <a:pt x="19835" y="11760"/>
                  </a:lnTo>
                  <a:lnTo>
                    <a:pt x="19878" y="11760"/>
                  </a:lnTo>
                  <a:lnTo>
                    <a:pt x="21195" y="10663"/>
                  </a:lnTo>
                  <a:lnTo>
                    <a:pt x="23477" y="8820"/>
                  </a:lnTo>
                  <a:lnTo>
                    <a:pt x="26241" y="6626"/>
                  </a:lnTo>
                  <a:lnTo>
                    <a:pt x="30234" y="3379"/>
                  </a:lnTo>
                  <a:lnTo>
                    <a:pt x="34140" y="351"/>
                  </a:lnTo>
                  <a:lnTo>
                    <a:pt x="34183" y="264"/>
                  </a:lnTo>
                  <a:lnTo>
                    <a:pt x="34183" y="220"/>
                  </a:lnTo>
                  <a:lnTo>
                    <a:pt x="34183" y="132"/>
                  </a:lnTo>
                  <a:lnTo>
                    <a:pt x="34183" y="88"/>
                  </a:lnTo>
                  <a:lnTo>
                    <a:pt x="34096" y="44"/>
                  </a:lnTo>
                  <a:lnTo>
                    <a:pt x="3405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2" name="Google Shape;1402;p54"/>
            <p:cNvSpPr/>
            <p:nvPr/>
          </p:nvSpPr>
          <p:spPr>
            <a:xfrm>
              <a:off x="5101175" y="3159725"/>
              <a:ext cx="862275" cy="1886875"/>
            </a:xfrm>
            <a:custGeom>
              <a:avLst/>
              <a:gdLst/>
              <a:ahLst/>
              <a:cxnLst/>
              <a:rect l="l" t="t" r="r" b="b"/>
              <a:pathLst>
                <a:path w="34491" h="75475" extrusionOk="0">
                  <a:moveTo>
                    <a:pt x="34271" y="0"/>
                  </a:moveTo>
                  <a:lnTo>
                    <a:pt x="34183" y="44"/>
                  </a:lnTo>
                  <a:lnTo>
                    <a:pt x="31287" y="2238"/>
                  </a:lnTo>
                  <a:lnTo>
                    <a:pt x="22555" y="9303"/>
                  </a:lnTo>
                  <a:lnTo>
                    <a:pt x="19834" y="11409"/>
                  </a:lnTo>
                  <a:lnTo>
                    <a:pt x="17509" y="12506"/>
                  </a:lnTo>
                  <a:lnTo>
                    <a:pt x="16938" y="12813"/>
                  </a:lnTo>
                  <a:lnTo>
                    <a:pt x="16456" y="13164"/>
                  </a:lnTo>
                  <a:lnTo>
                    <a:pt x="15929" y="13515"/>
                  </a:lnTo>
                  <a:lnTo>
                    <a:pt x="15446" y="13910"/>
                  </a:lnTo>
                  <a:lnTo>
                    <a:pt x="14964" y="14393"/>
                  </a:lnTo>
                  <a:lnTo>
                    <a:pt x="14481" y="14875"/>
                  </a:lnTo>
                  <a:lnTo>
                    <a:pt x="13559" y="15885"/>
                  </a:lnTo>
                  <a:lnTo>
                    <a:pt x="12726" y="17026"/>
                  </a:lnTo>
                  <a:lnTo>
                    <a:pt x="11892" y="18210"/>
                  </a:lnTo>
                  <a:lnTo>
                    <a:pt x="11058" y="19483"/>
                  </a:lnTo>
                  <a:lnTo>
                    <a:pt x="10268" y="20712"/>
                  </a:lnTo>
                  <a:lnTo>
                    <a:pt x="9479" y="21940"/>
                  </a:lnTo>
                  <a:lnTo>
                    <a:pt x="8733" y="23125"/>
                  </a:lnTo>
                  <a:lnTo>
                    <a:pt x="7943" y="24222"/>
                  </a:lnTo>
                  <a:lnTo>
                    <a:pt x="7197" y="25187"/>
                  </a:lnTo>
                  <a:lnTo>
                    <a:pt x="7153" y="25275"/>
                  </a:lnTo>
                  <a:lnTo>
                    <a:pt x="6846" y="26240"/>
                  </a:lnTo>
                  <a:lnTo>
                    <a:pt x="6846" y="26328"/>
                  </a:lnTo>
                  <a:lnTo>
                    <a:pt x="7021" y="27513"/>
                  </a:lnTo>
                  <a:lnTo>
                    <a:pt x="6319" y="33876"/>
                  </a:lnTo>
                  <a:lnTo>
                    <a:pt x="5836" y="37605"/>
                  </a:lnTo>
                  <a:lnTo>
                    <a:pt x="5398" y="40896"/>
                  </a:lnTo>
                  <a:lnTo>
                    <a:pt x="5047" y="43003"/>
                  </a:lnTo>
                  <a:lnTo>
                    <a:pt x="3950" y="47522"/>
                  </a:lnTo>
                  <a:lnTo>
                    <a:pt x="3423" y="49716"/>
                  </a:lnTo>
                  <a:lnTo>
                    <a:pt x="1756" y="52964"/>
                  </a:lnTo>
                  <a:lnTo>
                    <a:pt x="1712" y="53007"/>
                  </a:lnTo>
                  <a:lnTo>
                    <a:pt x="1229" y="56957"/>
                  </a:lnTo>
                  <a:lnTo>
                    <a:pt x="88" y="61345"/>
                  </a:lnTo>
                  <a:lnTo>
                    <a:pt x="0" y="62398"/>
                  </a:lnTo>
                  <a:lnTo>
                    <a:pt x="44" y="62529"/>
                  </a:lnTo>
                  <a:lnTo>
                    <a:pt x="1843" y="64811"/>
                  </a:lnTo>
                  <a:lnTo>
                    <a:pt x="4739" y="68146"/>
                  </a:lnTo>
                  <a:lnTo>
                    <a:pt x="6144" y="69814"/>
                  </a:lnTo>
                  <a:lnTo>
                    <a:pt x="8250" y="72095"/>
                  </a:lnTo>
                  <a:lnTo>
                    <a:pt x="9830" y="74026"/>
                  </a:lnTo>
                  <a:lnTo>
                    <a:pt x="10927" y="75386"/>
                  </a:lnTo>
                  <a:lnTo>
                    <a:pt x="11014" y="75430"/>
                  </a:lnTo>
                  <a:lnTo>
                    <a:pt x="11058" y="75474"/>
                  </a:lnTo>
                  <a:lnTo>
                    <a:pt x="11146" y="75430"/>
                  </a:lnTo>
                  <a:lnTo>
                    <a:pt x="11365" y="75343"/>
                  </a:lnTo>
                  <a:lnTo>
                    <a:pt x="11453" y="75299"/>
                  </a:lnTo>
                  <a:lnTo>
                    <a:pt x="12462" y="73763"/>
                  </a:lnTo>
                  <a:lnTo>
                    <a:pt x="12506" y="73719"/>
                  </a:lnTo>
                  <a:lnTo>
                    <a:pt x="12506" y="73631"/>
                  </a:lnTo>
                  <a:lnTo>
                    <a:pt x="12462" y="73587"/>
                  </a:lnTo>
                  <a:lnTo>
                    <a:pt x="12419" y="73543"/>
                  </a:lnTo>
                  <a:lnTo>
                    <a:pt x="12375" y="73500"/>
                  </a:lnTo>
                  <a:lnTo>
                    <a:pt x="12287" y="73500"/>
                  </a:lnTo>
                  <a:lnTo>
                    <a:pt x="12243" y="73543"/>
                  </a:lnTo>
                  <a:lnTo>
                    <a:pt x="12199" y="73587"/>
                  </a:lnTo>
                  <a:lnTo>
                    <a:pt x="11190" y="75035"/>
                  </a:lnTo>
                  <a:lnTo>
                    <a:pt x="11146" y="75079"/>
                  </a:lnTo>
                  <a:lnTo>
                    <a:pt x="10093" y="73807"/>
                  </a:lnTo>
                  <a:lnTo>
                    <a:pt x="8513" y="71876"/>
                  </a:lnTo>
                  <a:lnTo>
                    <a:pt x="6407" y="69594"/>
                  </a:lnTo>
                  <a:lnTo>
                    <a:pt x="2151" y="64592"/>
                  </a:lnTo>
                  <a:lnTo>
                    <a:pt x="395" y="62354"/>
                  </a:lnTo>
                  <a:lnTo>
                    <a:pt x="439" y="61389"/>
                  </a:lnTo>
                  <a:lnTo>
                    <a:pt x="1580" y="57044"/>
                  </a:lnTo>
                  <a:lnTo>
                    <a:pt x="1580" y="57001"/>
                  </a:lnTo>
                  <a:lnTo>
                    <a:pt x="2063" y="53095"/>
                  </a:lnTo>
                  <a:lnTo>
                    <a:pt x="3774" y="49848"/>
                  </a:lnTo>
                  <a:lnTo>
                    <a:pt x="3774" y="49804"/>
                  </a:lnTo>
                  <a:lnTo>
                    <a:pt x="4301" y="47610"/>
                  </a:lnTo>
                  <a:lnTo>
                    <a:pt x="5398" y="43091"/>
                  </a:lnTo>
                  <a:lnTo>
                    <a:pt x="5749" y="40940"/>
                  </a:lnTo>
                  <a:lnTo>
                    <a:pt x="6188" y="37649"/>
                  </a:lnTo>
                  <a:lnTo>
                    <a:pt x="6670" y="33920"/>
                  </a:lnTo>
                  <a:lnTo>
                    <a:pt x="7372" y="27557"/>
                  </a:lnTo>
                  <a:lnTo>
                    <a:pt x="7372" y="27469"/>
                  </a:lnTo>
                  <a:lnTo>
                    <a:pt x="7197" y="26284"/>
                  </a:lnTo>
                  <a:lnTo>
                    <a:pt x="7460" y="25407"/>
                  </a:lnTo>
                  <a:lnTo>
                    <a:pt x="8250" y="24397"/>
                  </a:lnTo>
                  <a:lnTo>
                    <a:pt x="9040" y="23300"/>
                  </a:lnTo>
                  <a:lnTo>
                    <a:pt x="9786" y="22116"/>
                  </a:lnTo>
                  <a:lnTo>
                    <a:pt x="10576" y="20887"/>
                  </a:lnTo>
                  <a:lnTo>
                    <a:pt x="12155" y="18430"/>
                  </a:lnTo>
                  <a:lnTo>
                    <a:pt x="12989" y="17245"/>
                  </a:lnTo>
                  <a:lnTo>
                    <a:pt x="13823" y="16148"/>
                  </a:lnTo>
                  <a:lnTo>
                    <a:pt x="14700" y="15139"/>
                  </a:lnTo>
                  <a:lnTo>
                    <a:pt x="15183" y="14656"/>
                  </a:lnTo>
                  <a:lnTo>
                    <a:pt x="15622" y="14217"/>
                  </a:lnTo>
                  <a:lnTo>
                    <a:pt x="16105" y="13822"/>
                  </a:lnTo>
                  <a:lnTo>
                    <a:pt x="16631" y="13427"/>
                  </a:lnTo>
                  <a:lnTo>
                    <a:pt x="17114" y="13120"/>
                  </a:lnTo>
                  <a:lnTo>
                    <a:pt x="17640" y="12857"/>
                  </a:lnTo>
                  <a:lnTo>
                    <a:pt x="20010" y="11716"/>
                  </a:lnTo>
                  <a:lnTo>
                    <a:pt x="20054" y="11716"/>
                  </a:lnTo>
                  <a:lnTo>
                    <a:pt x="22774" y="9566"/>
                  </a:lnTo>
                  <a:lnTo>
                    <a:pt x="27865" y="5441"/>
                  </a:lnTo>
                  <a:lnTo>
                    <a:pt x="31507" y="2545"/>
                  </a:lnTo>
                  <a:lnTo>
                    <a:pt x="34403" y="307"/>
                  </a:lnTo>
                  <a:lnTo>
                    <a:pt x="34447" y="263"/>
                  </a:lnTo>
                  <a:lnTo>
                    <a:pt x="34490" y="219"/>
                  </a:lnTo>
                  <a:lnTo>
                    <a:pt x="34490" y="132"/>
                  </a:lnTo>
                  <a:lnTo>
                    <a:pt x="34447" y="88"/>
                  </a:lnTo>
                  <a:lnTo>
                    <a:pt x="34403" y="44"/>
                  </a:lnTo>
                  <a:lnTo>
                    <a:pt x="3431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3" name="Google Shape;1403;p54"/>
            <p:cNvSpPr/>
            <p:nvPr/>
          </p:nvSpPr>
          <p:spPr>
            <a:xfrm>
              <a:off x="5644200" y="4235875"/>
              <a:ext cx="110825" cy="70225"/>
            </a:xfrm>
            <a:custGeom>
              <a:avLst/>
              <a:gdLst/>
              <a:ahLst/>
              <a:cxnLst/>
              <a:rect l="l" t="t" r="r" b="b"/>
              <a:pathLst>
                <a:path w="4433" h="2809" extrusionOk="0">
                  <a:moveTo>
                    <a:pt x="3116" y="352"/>
                  </a:moveTo>
                  <a:lnTo>
                    <a:pt x="3555" y="571"/>
                  </a:lnTo>
                  <a:lnTo>
                    <a:pt x="4081" y="1361"/>
                  </a:lnTo>
                  <a:lnTo>
                    <a:pt x="4037" y="2107"/>
                  </a:lnTo>
                  <a:lnTo>
                    <a:pt x="3862" y="2326"/>
                  </a:lnTo>
                  <a:lnTo>
                    <a:pt x="3511" y="2458"/>
                  </a:lnTo>
                  <a:lnTo>
                    <a:pt x="2370" y="2414"/>
                  </a:lnTo>
                  <a:lnTo>
                    <a:pt x="746" y="1844"/>
                  </a:lnTo>
                  <a:lnTo>
                    <a:pt x="351" y="1493"/>
                  </a:lnTo>
                  <a:lnTo>
                    <a:pt x="351" y="1449"/>
                  </a:lnTo>
                  <a:lnTo>
                    <a:pt x="658" y="1229"/>
                  </a:lnTo>
                  <a:lnTo>
                    <a:pt x="2107" y="396"/>
                  </a:lnTo>
                  <a:lnTo>
                    <a:pt x="3116" y="352"/>
                  </a:lnTo>
                  <a:close/>
                  <a:moveTo>
                    <a:pt x="3160" y="1"/>
                  </a:moveTo>
                  <a:lnTo>
                    <a:pt x="2063" y="45"/>
                  </a:lnTo>
                  <a:lnTo>
                    <a:pt x="1975" y="88"/>
                  </a:lnTo>
                  <a:lnTo>
                    <a:pt x="483" y="922"/>
                  </a:lnTo>
                  <a:lnTo>
                    <a:pt x="439" y="922"/>
                  </a:lnTo>
                  <a:lnTo>
                    <a:pt x="88" y="1229"/>
                  </a:lnTo>
                  <a:lnTo>
                    <a:pt x="44" y="1273"/>
                  </a:lnTo>
                  <a:lnTo>
                    <a:pt x="0" y="1361"/>
                  </a:lnTo>
                  <a:lnTo>
                    <a:pt x="0" y="1536"/>
                  </a:lnTo>
                  <a:lnTo>
                    <a:pt x="88" y="1668"/>
                  </a:lnTo>
                  <a:lnTo>
                    <a:pt x="527" y="2151"/>
                  </a:lnTo>
                  <a:lnTo>
                    <a:pt x="615" y="2195"/>
                  </a:lnTo>
                  <a:lnTo>
                    <a:pt x="2282" y="2721"/>
                  </a:lnTo>
                  <a:lnTo>
                    <a:pt x="2326" y="2765"/>
                  </a:lnTo>
                  <a:lnTo>
                    <a:pt x="3555" y="2809"/>
                  </a:lnTo>
                  <a:lnTo>
                    <a:pt x="3598" y="2809"/>
                  </a:lnTo>
                  <a:lnTo>
                    <a:pt x="4037" y="2633"/>
                  </a:lnTo>
                  <a:lnTo>
                    <a:pt x="4081" y="2590"/>
                  </a:lnTo>
                  <a:lnTo>
                    <a:pt x="4344" y="2326"/>
                  </a:lnTo>
                  <a:lnTo>
                    <a:pt x="4388" y="2195"/>
                  </a:lnTo>
                  <a:lnTo>
                    <a:pt x="4432" y="1361"/>
                  </a:lnTo>
                  <a:lnTo>
                    <a:pt x="4388" y="1229"/>
                  </a:lnTo>
                  <a:lnTo>
                    <a:pt x="3818" y="352"/>
                  </a:lnTo>
                  <a:lnTo>
                    <a:pt x="3730" y="308"/>
                  </a:lnTo>
                  <a:lnTo>
                    <a:pt x="324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4" name="Google Shape;1404;p54"/>
            <p:cNvSpPr/>
            <p:nvPr/>
          </p:nvSpPr>
          <p:spPr>
            <a:xfrm>
              <a:off x="5600325" y="4217225"/>
              <a:ext cx="172250" cy="154700"/>
            </a:xfrm>
            <a:custGeom>
              <a:avLst/>
              <a:gdLst/>
              <a:ahLst/>
              <a:cxnLst/>
              <a:rect l="l" t="t" r="r" b="b"/>
              <a:pathLst>
                <a:path w="6890" h="6188" extrusionOk="0">
                  <a:moveTo>
                    <a:pt x="4915" y="352"/>
                  </a:moveTo>
                  <a:lnTo>
                    <a:pt x="5704" y="703"/>
                  </a:lnTo>
                  <a:lnTo>
                    <a:pt x="5924" y="922"/>
                  </a:lnTo>
                  <a:lnTo>
                    <a:pt x="6494" y="2590"/>
                  </a:lnTo>
                  <a:lnTo>
                    <a:pt x="6538" y="5793"/>
                  </a:lnTo>
                  <a:lnTo>
                    <a:pt x="6494" y="5837"/>
                  </a:lnTo>
                  <a:lnTo>
                    <a:pt x="6143" y="5837"/>
                  </a:lnTo>
                  <a:lnTo>
                    <a:pt x="4651" y="5486"/>
                  </a:lnTo>
                  <a:lnTo>
                    <a:pt x="2589" y="4740"/>
                  </a:lnTo>
                  <a:lnTo>
                    <a:pt x="878" y="3906"/>
                  </a:lnTo>
                  <a:lnTo>
                    <a:pt x="570" y="3599"/>
                  </a:lnTo>
                  <a:lnTo>
                    <a:pt x="351" y="2853"/>
                  </a:lnTo>
                  <a:lnTo>
                    <a:pt x="570" y="2414"/>
                  </a:lnTo>
                  <a:lnTo>
                    <a:pt x="965" y="1975"/>
                  </a:lnTo>
                  <a:lnTo>
                    <a:pt x="2677" y="1010"/>
                  </a:lnTo>
                  <a:lnTo>
                    <a:pt x="4125" y="396"/>
                  </a:lnTo>
                  <a:lnTo>
                    <a:pt x="4915" y="352"/>
                  </a:lnTo>
                  <a:close/>
                  <a:moveTo>
                    <a:pt x="4915" y="1"/>
                  </a:moveTo>
                  <a:lnTo>
                    <a:pt x="4081" y="45"/>
                  </a:lnTo>
                  <a:lnTo>
                    <a:pt x="3993" y="45"/>
                  </a:lnTo>
                  <a:lnTo>
                    <a:pt x="2501" y="703"/>
                  </a:lnTo>
                  <a:lnTo>
                    <a:pt x="746" y="1668"/>
                  </a:lnTo>
                  <a:lnTo>
                    <a:pt x="702" y="1712"/>
                  </a:lnTo>
                  <a:lnTo>
                    <a:pt x="263" y="2195"/>
                  </a:lnTo>
                  <a:lnTo>
                    <a:pt x="263" y="2239"/>
                  </a:lnTo>
                  <a:lnTo>
                    <a:pt x="0" y="2765"/>
                  </a:lnTo>
                  <a:lnTo>
                    <a:pt x="0" y="2853"/>
                  </a:lnTo>
                  <a:lnTo>
                    <a:pt x="219" y="3730"/>
                  </a:lnTo>
                  <a:lnTo>
                    <a:pt x="263" y="3818"/>
                  </a:lnTo>
                  <a:lnTo>
                    <a:pt x="658" y="4169"/>
                  </a:lnTo>
                  <a:lnTo>
                    <a:pt x="702" y="4213"/>
                  </a:lnTo>
                  <a:lnTo>
                    <a:pt x="2457" y="5047"/>
                  </a:lnTo>
                  <a:lnTo>
                    <a:pt x="4564" y="5793"/>
                  </a:lnTo>
                  <a:lnTo>
                    <a:pt x="6099" y="6188"/>
                  </a:lnTo>
                  <a:lnTo>
                    <a:pt x="6538" y="6188"/>
                  </a:lnTo>
                  <a:lnTo>
                    <a:pt x="6626" y="6144"/>
                  </a:lnTo>
                  <a:lnTo>
                    <a:pt x="6802" y="6012"/>
                  </a:lnTo>
                  <a:lnTo>
                    <a:pt x="6889" y="5968"/>
                  </a:lnTo>
                  <a:lnTo>
                    <a:pt x="6889" y="5881"/>
                  </a:lnTo>
                  <a:lnTo>
                    <a:pt x="6845" y="2546"/>
                  </a:lnTo>
                  <a:lnTo>
                    <a:pt x="6802" y="2502"/>
                  </a:lnTo>
                  <a:lnTo>
                    <a:pt x="6231" y="791"/>
                  </a:lnTo>
                  <a:lnTo>
                    <a:pt x="6231" y="747"/>
                  </a:lnTo>
                  <a:lnTo>
                    <a:pt x="5968" y="439"/>
                  </a:lnTo>
                  <a:lnTo>
                    <a:pt x="5880" y="396"/>
                  </a:lnTo>
                  <a:lnTo>
                    <a:pt x="500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5" name="Google Shape;1405;p54"/>
            <p:cNvSpPr/>
            <p:nvPr/>
          </p:nvSpPr>
          <p:spPr>
            <a:xfrm>
              <a:off x="5555325" y="4199675"/>
              <a:ext cx="240275" cy="216125"/>
            </a:xfrm>
            <a:custGeom>
              <a:avLst/>
              <a:gdLst/>
              <a:ahLst/>
              <a:cxnLst/>
              <a:rect l="l" t="t" r="r" b="b"/>
              <a:pathLst>
                <a:path w="9611" h="8645" extrusionOk="0">
                  <a:moveTo>
                    <a:pt x="6715" y="352"/>
                  </a:moveTo>
                  <a:lnTo>
                    <a:pt x="7856" y="747"/>
                  </a:lnTo>
                  <a:lnTo>
                    <a:pt x="8207" y="1010"/>
                  </a:lnTo>
                  <a:lnTo>
                    <a:pt x="8865" y="3072"/>
                  </a:lnTo>
                  <a:lnTo>
                    <a:pt x="9260" y="6495"/>
                  </a:lnTo>
                  <a:lnTo>
                    <a:pt x="8953" y="7636"/>
                  </a:lnTo>
                  <a:lnTo>
                    <a:pt x="8645" y="8294"/>
                  </a:lnTo>
                  <a:lnTo>
                    <a:pt x="7987" y="8206"/>
                  </a:lnTo>
                  <a:lnTo>
                    <a:pt x="1054" y="6495"/>
                  </a:lnTo>
                  <a:lnTo>
                    <a:pt x="484" y="6144"/>
                  </a:lnTo>
                  <a:lnTo>
                    <a:pt x="396" y="5968"/>
                  </a:lnTo>
                  <a:lnTo>
                    <a:pt x="1932" y="2677"/>
                  </a:lnTo>
                  <a:lnTo>
                    <a:pt x="2546" y="2063"/>
                  </a:lnTo>
                  <a:lnTo>
                    <a:pt x="4433" y="1010"/>
                  </a:lnTo>
                  <a:lnTo>
                    <a:pt x="5837" y="439"/>
                  </a:lnTo>
                  <a:lnTo>
                    <a:pt x="6715" y="352"/>
                  </a:lnTo>
                  <a:close/>
                  <a:moveTo>
                    <a:pt x="6715" y="1"/>
                  </a:moveTo>
                  <a:lnTo>
                    <a:pt x="5793" y="88"/>
                  </a:lnTo>
                  <a:lnTo>
                    <a:pt x="5749" y="88"/>
                  </a:lnTo>
                  <a:lnTo>
                    <a:pt x="4301" y="703"/>
                  </a:lnTo>
                  <a:lnTo>
                    <a:pt x="2370" y="1756"/>
                  </a:lnTo>
                  <a:lnTo>
                    <a:pt x="2327" y="1800"/>
                  </a:lnTo>
                  <a:lnTo>
                    <a:pt x="1668" y="2414"/>
                  </a:lnTo>
                  <a:lnTo>
                    <a:pt x="1625" y="2502"/>
                  </a:lnTo>
                  <a:lnTo>
                    <a:pt x="45" y="5881"/>
                  </a:lnTo>
                  <a:lnTo>
                    <a:pt x="1" y="5968"/>
                  </a:lnTo>
                  <a:lnTo>
                    <a:pt x="45" y="6056"/>
                  </a:lnTo>
                  <a:lnTo>
                    <a:pt x="176" y="6363"/>
                  </a:lnTo>
                  <a:lnTo>
                    <a:pt x="264" y="6451"/>
                  </a:lnTo>
                  <a:lnTo>
                    <a:pt x="922" y="6802"/>
                  </a:lnTo>
                  <a:lnTo>
                    <a:pt x="966" y="6802"/>
                  </a:lnTo>
                  <a:lnTo>
                    <a:pt x="5793" y="8031"/>
                  </a:lnTo>
                  <a:lnTo>
                    <a:pt x="7899" y="8557"/>
                  </a:lnTo>
                  <a:lnTo>
                    <a:pt x="7943" y="8557"/>
                  </a:lnTo>
                  <a:lnTo>
                    <a:pt x="8733" y="8645"/>
                  </a:lnTo>
                  <a:lnTo>
                    <a:pt x="8865" y="8601"/>
                  </a:lnTo>
                  <a:lnTo>
                    <a:pt x="8909" y="8557"/>
                  </a:lnTo>
                  <a:lnTo>
                    <a:pt x="9304" y="7767"/>
                  </a:lnTo>
                  <a:lnTo>
                    <a:pt x="9304" y="7724"/>
                  </a:lnTo>
                  <a:lnTo>
                    <a:pt x="9611" y="6583"/>
                  </a:lnTo>
                  <a:lnTo>
                    <a:pt x="9611" y="6495"/>
                  </a:lnTo>
                  <a:lnTo>
                    <a:pt x="9216" y="2984"/>
                  </a:lnTo>
                  <a:lnTo>
                    <a:pt x="9216" y="2941"/>
                  </a:lnTo>
                  <a:lnTo>
                    <a:pt x="8514" y="834"/>
                  </a:lnTo>
                  <a:lnTo>
                    <a:pt x="8470" y="747"/>
                  </a:lnTo>
                  <a:lnTo>
                    <a:pt x="8031" y="439"/>
                  </a:lnTo>
                  <a:lnTo>
                    <a:pt x="7987" y="396"/>
                  </a:lnTo>
                  <a:lnTo>
                    <a:pt x="680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6" name="Google Shape;1406;p54"/>
            <p:cNvSpPr/>
            <p:nvPr/>
          </p:nvSpPr>
          <p:spPr>
            <a:xfrm>
              <a:off x="5499400" y="4181025"/>
              <a:ext cx="342275" cy="296225"/>
            </a:xfrm>
            <a:custGeom>
              <a:avLst/>
              <a:gdLst/>
              <a:ahLst/>
              <a:cxnLst/>
              <a:rect l="l" t="t" r="r" b="b"/>
              <a:pathLst>
                <a:path w="13691" h="11849" extrusionOk="0">
                  <a:moveTo>
                    <a:pt x="8952" y="352"/>
                  </a:moveTo>
                  <a:lnTo>
                    <a:pt x="10882" y="1142"/>
                  </a:lnTo>
                  <a:lnTo>
                    <a:pt x="11848" y="4213"/>
                  </a:lnTo>
                  <a:lnTo>
                    <a:pt x="12462" y="8162"/>
                  </a:lnTo>
                  <a:lnTo>
                    <a:pt x="12462" y="8250"/>
                  </a:lnTo>
                  <a:lnTo>
                    <a:pt x="13340" y="9479"/>
                  </a:lnTo>
                  <a:lnTo>
                    <a:pt x="13340" y="9961"/>
                  </a:lnTo>
                  <a:lnTo>
                    <a:pt x="12901" y="10444"/>
                  </a:lnTo>
                  <a:lnTo>
                    <a:pt x="11497" y="11146"/>
                  </a:lnTo>
                  <a:lnTo>
                    <a:pt x="10444" y="11497"/>
                  </a:lnTo>
                  <a:lnTo>
                    <a:pt x="8381" y="10664"/>
                  </a:lnTo>
                  <a:lnTo>
                    <a:pt x="5002" y="9874"/>
                  </a:lnTo>
                  <a:lnTo>
                    <a:pt x="1536" y="9303"/>
                  </a:lnTo>
                  <a:lnTo>
                    <a:pt x="351" y="8952"/>
                  </a:lnTo>
                  <a:lnTo>
                    <a:pt x="351" y="8689"/>
                  </a:lnTo>
                  <a:lnTo>
                    <a:pt x="570" y="8162"/>
                  </a:lnTo>
                  <a:lnTo>
                    <a:pt x="1667" y="6583"/>
                  </a:lnTo>
                  <a:lnTo>
                    <a:pt x="3028" y="4433"/>
                  </a:lnTo>
                  <a:lnTo>
                    <a:pt x="3993" y="2590"/>
                  </a:lnTo>
                  <a:lnTo>
                    <a:pt x="5310" y="1712"/>
                  </a:lnTo>
                  <a:lnTo>
                    <a:pt x="8162" y="352"/>
                  </a:lnTo>
                  <a:close/>
                  <a:moveTo>
                    <a:pt x="8118" y="1"/>
                  </a:moveTo>
                  <a:lnTo>
                    <a:pt x="8074" y="44"/>
                  </a:lnTo>
                  <a:lnTo>
                    <a:pt x="5178" y="1405"/>
                  </a:lnTo>
                  <a:lnTo>
                    <a:pt x="5134" y="1405"/>
                  </a:lnTo>
                  <a:lnTo>
                    <a:pt x="3774" y="2326"/>
                  </a:lnTo>
                  <a:lnTo>
                    <a:pt x="3686" y="2370"/>
                  </a:lnTo>
                  <a:lnTo>
                    <a:pt x="2721" y="4257"/>
                  </a:lnTo>
                  <a:lnTo>
                    <a:pt x="1360" y="6407"/>
                  </a:lnTo>
                  <a:lnTo>
                    <a:pt x="263" y="7943"/>
                  </a:lnTo>
                  <a:lnTo>
                    <a:pt x="263" y="7987"/>
                  </a:lnTo>
                  <a:lnTo>
                    <a:pt x="44" y="8601"/>
                  </a:lnTo>
                  <a:lnTo>
                    <a:pt x="0" y="8645"/>
                  </a:lnTo>
                  <a:lnTo>
                    <a:pt x="0" y="9084"/>
                  </a:lnTo>
                  <a:lnTo>
                    <a:pt x="0" y="9215"/>
                  </a:lnTo>
                  <a:lnTo>
                    <a:pt x="88" y="9259"/>
                  </a:lnTo>
                  <a:lnTo>
                    <a:pt x="1448" y="9654"/>
                  </a:lnTo>
                  <a:lnTo>
                    <a:pt x="1492" y="9654"/>
                  </a:lnTo>
                  <a:lnTo>
                    <a:pt x="4959" y="10225"/>
                  </a:lnTo>
                  <a:lnTo>
                    <a:pt x="8293" y="11015"/>
                  </a:lnTo>
                  <a:lnTo>
                    <a:pt x="10400" y="11848"/>
                  </a:lnTo>
                  <a:lnTo>
                    <a:pt x="10531" y="11848"/>
                  </a:lnTo>
                  <a:lnTo>
                    <a:pt x="11584" y="11497"/>
                  </a:lnTo>
                  <a:lnTo>
                    <a:pt x="11628" y="11453"/>
                  </a:lnTo>
                  <a:lnTo>
                    <a:pt x="13120" y="10707"/>
                  </a:lnTo>
                  <a:lnTo>
                    <a:pt x="13164" y="10664"/>
                  </a:lnTo>
                  <a:lnTo>
                    <a:pt x="13647" y="10137"/>
                  </a:lnTo>
                  <a:lnTo>
                    <a:pt x="13691" y="10005"/>
                  </a:lnTo>
                  <a:lnTo>
                    <a:pt x="13691" y="9435"/>
                  </a:lnTo>
                  <a:lnTo>
                    <a:pt x="13647" y="9347"/>
                  </a:lnTo>
                  <a:lnTo>
                    <a:pt x="12813" y="8075"/>
                  </a:lnTo>
                  <a:lnTo>
                    <a:pt x="12155" y="4169"/>
                  </a:lnTo>
                  <a:lnTo>
                    <a:pt x="12155" y="4125"/>
                  </a:lnTo>
                  <a:lnTo>
                    <a:pt x="11190" y="966"/>
                  </a:lnTo>
                  <a:lnTo>
                    <a:pt x="11190" y="878"/>
                  </a:lnTo>
                  <a:lnTo>
                    <a:pt x="11102" y="834"/>
                  </a:lnTo>
                  <a:lnTo>
                    <a:pt x="9039" y="44"/>
                  </a:lnTo>
                  <a:lnTo>
                    <a:pt x="899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7" name="Google Shape;1407;p54"/>
            <p:cNvSpPr/>
            <p:nvPr/>
          </p:nvSpPr>
          <p:spPr>
            <a:xfrm>
              <a:off x="5288750" y="4500250"/>
              <a:ext cx="79025" cy="51600"/>
            </a:xfrm>
            <a:custGeom>
              <a:avLst/>
              <a:gdLst/>
              <a:ahLst/>
              <a:cxnLst/>
              <a:rect l="l" t="t" r="r" b="b"/>
              <a:pathLst>
                <a:path w="3161" h="2064" extrusionOk="0">
                  <a:moveTo>
                    <a:pt x="1932" y="352"/>
                  </a:moveTo>
                  <a:lnTo>
                    <a:pt x="2502" y="571"/>
                  </a:lnTo>
                  <a:lnTo>
                    <a:pt x="2678" y="703"/>
                  </a:lnTo>
                  <a:lnTo>
                    <a:pt x="2546" y="791"/>
                  </a:lnTo>
                  <a:lnTo>
                    <a:pt x="1493" y="1361"/>
                  </a:lnTo>
                  <a:lnTo>
                    <a:pt x="352" y="1668"/>
                  </a:lnTo>
                  <a:lnTo>
                    <a:pt x="352" y="1624"/>
                  </a:lnTo>
                  <a:lnTo>
                    <a:pt x="747" y="1054"/>
                  </a:lnTo>
                  <a:lnTo>
                    <a:pt x="1317" y="483"/>
                  </a:lnTo>
                  <a:lnTo>
                    <a:pt x="1932" y="352"/>
                  </a:lnTo>
                  <a:close/>
                  <a:moveTo>
                    <a:pt x="1932" y="1"/>
                  </a:moveTo>
                  <a:lnTo>
                    <a:pt x="1186" y="132"/>
                  </a:lnTo>
                  <a:lnTo>
                    <a:pt x="1098" y="176"/>
                  </a:lnTo>
                  <a:lnTo>
                    <a:pt x="484" y="791"/>
                  </a:lnTo>
                  <a:lnTo>
                    <a:pt x="484" y="835"/>
                  </a:lnTo>
                  <a:lnTo>
                    <a:pt x="45" y="1493"/>
                  </a:lnTo>
                  <a:lnTo>
                    <a:pt x="45" y="1537"/>
                  </a:lnTo>
                  <a:lnTo>
                    <a:pt x="1" y="1888"/>
                  </a:lnTo>
                  <a:lnTo>
                    <a:pt x="1" y="1975"/>
                  </a:lnTo>
                  <a:lnTo>
                    <a:pt x="45" y="2019"/>
                  </a:lnTo>
                  <a:lnTo>
                    <a:pt x="176" y="2063"/>
                  </a:lnTo>
                  <a:lnTo>
                    <a:pt x="220" y="2063"/>
                  </a:lnTo>
                  <a:lnTo>
                    <a:pt x="1581" y="1668"/>
                  </a:lnTo>
                  <a:lnTo>
                    <a:pt x="1625" y="1668"/>
                  </a:lnTo>
                  <a:lnTo>
                    <a:pt x="2678" y="1098"/>
                  </a:lnTo>
                  <a:lnTo>
                    <a:pt x="3073" y="922"/>
                  </a:lnTo>
                  <a:lnTo>
                    <a:pt x="3116" y="878"/>
                  </a:lnTo>
                  <a:lnTo>
                    <a:pt x="3160" y="791"/>
                  </a:lnTo>
                  <a:lnTo>
                    <a:pt x="3160" y="703"/>
                  </a:lnTo>
                  <a:lnTo>
                    <a:pt x="3116" y="615"/>
                  </a:lnTo>
                  <a:lnTo>
                    <a:pt x="2722" y="264"/>
                  </a:lnTo>
                  <a:lnTo>
                    <a:pt x="2634" y="220"/>
                  </a:lnTo>
                  <a:lnTo>
                    <a:pt x="2019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8" name="Google Shape;1408;p54"/>
            <p:cNvSpPr/>
            <p:nvPr/>
          </p:nvSpPr>
          <p:spPr>
            <a:xfrm>
              <a:off x="5982075" y="1811500"/>
              <a:ext cx="928100" cy="1382250"/>
            </a:xfrm>
            <a:custGeom>
              <a:avLst/>
              <a:gdLst/>
              <a:ahLst/>
              <a:cxnLst/>
              <a:rect l="l" t="t" r="r" b="b"/>
              <a:pathLst>
                <a:path w="37124" h="55290" extrusionOk="0">
                  <a:moveTo>
                    <a:pt x="36685" y="0"/>
                  </a:moveTo>
                  <a:lnTo>
                    <a:pt x="36641" y="44"/>
                  </a:lnTo>
                  <a:lnTo>
                    <a:pt x="36597" y="132"/>
                  </a:lnTo>
                  <a:lnTo>
                    <a:pt x="36597" y="176"/>
                  </a:lnTo>
                  <a:lnTo>
                    <a:pt x="36641" y="263"/>
                  </a:lnTo>
                  <a:lnTo>
                    <a:pt x="36685" y="395"/>
                  </a:lnTo>
                  <a:lnTo>
                    <a:pt x="36772" y="1360"/>
                  </a:lnTo>
                  <a:lnTo>
                    <a:pt x="36772" y="3203"/>
                  </a:lnTo>
                  <a:lnTo>
                    <a:pt x="36070" y="4915"/>
                  </a:lnTo>
                  <a:lnTo>
                    <a:pt x="35280" y="7811"/>
                  </a:lnTo>
                  <a:lnTo>
                    <a:pt x="34666" y="9917"/>
                  </a:lnTo>
                  <a:lnTo>
                    <a:pt x="34008" y="11936"/>
                  </a:lnTo>
                  <a:lnTo>
                    <a:pt x="32648" y="14744"/>
                  </a:lnTo>
                  <a:lnTo>
                    <a:pt x="31551" y="16850"/>
                  </a:lnTo>
                  <a:lnTo>
                    <a:pt x="30629" y="18956"/>
                  </a:lnTo>
                  <a:lnTo>
                    <a:pt x="29137" y="21633"/>
                  </a:lnTo>
                  <a:lnTo>
                    <a:pt x="27733" y="23827"/>
                  </a:lnTo>
                  <a:lnTo>
                    <a:pt x="26504" y="25758"/>
                  </a:lnTo>
                  <a:lnTo>
                    <a:pt x="25144" y="28215"/>
                  </a:lnTo>
                  <a:lnTo>
                    <a:pt x="24881" y="29093"/>
                  </a:lnTo>
                  <a:lnTo>
                    <a:pt x="24881" y="29137"/>
                  </a:lnTo>
                  <a:lnTo>
                    <a:pt x="24881" y="30014"/>
                  </a:lnTo>
                  <a:lnTo>
                    <a:pt x="24881" y="30058"/>
                  </a:lnTo>
                  <a:lnTo>
                    <a:pt x="25232" y="32735"/>
                  </a:lnTo>
                  <a:lnTo>
                    <a:pt x="25583" y="36289"/>
                  </a:lnTo>
                  <a:lnTo>
                    <a:pt x="25495" y="36421"/>
                  </a:lnTo>
                  <a:lnTo>
                    <a:pt x="23345" y="37649"/>
                  </a:lnTo>
                  <a:lnTo>
                    <a:pt x="21370" y="39054"/>
                  </a:lnTo>
                  <a:lnTo>
                    <a:pt x="21326" y="39054"/>
                  </a:lnTo>
                  <a:lnTo>
                    <a:pt x="19659" y="40546"/>
                  </a:lnTo>
                  <a:lnTo>
                    <a:pt x="16500" y="43047"/>
                  </a:lnTo>
                  <a:lnTo>
                    <a:pt x="16456" y="43047"/>
                  </a:lnTo>
                  <a:lnTo>
                    <a:pt x="14964" y="44539"/>
                  </a:lnTo>
                  <a:lnTo>
                    <a:pt x="12594" y="47040"/>
                  </a:lnTo>
                  <a:lnTo>
                    <a:pt x="10400" y="48268"/>
                  </a:lnTo>
                  <a:lnTo>
                    <a:pt x="8250" y="49102"/>
                  </a:lnTo>
                  <a:lnTo>
                    <a:pt x="8206" y="49146"/>
                  </a:lnTo>
                  <a:lnTo>
                    <a:pt x="6626" y="50111"/>
                  </a:lnTo>
                  <a:lnTo>
                    <a:pt x="88" y="54982"/>
                  </a:lnTo>
                  <a:lnTo>
                    <a:pt x="44" y="55026"/>
                  </a:lnTo>
                  <a:lnTo>
                    <a:pt x="0" y="55114"/>
                  </a:lnTo>
                  <a:lnTo>
                    <a:pt x="44" y="55158"/>
                  </a:lnTo>
                  <a:lnTo>
                    <a:pt x="44" y="55245"/>
                  </a:lnTo>
                  <a:lnTo>
                    <a:pt x="132" y="55289"/>
                  </a:lnTo>
                  <a:lnTo>
                    <a:pt x="308" y="55289"/>
                  </a:lnTo>
                  <a:lnTo>
                    <a:pt x="6846" y="50419"/>
                  </a:lnTo>
                  <a:lnTo>
                    <a:pt x="8382" y="49453"/>
                  </a:lnTo>
                  <a:lnTo>
                    <a:pt x="10532" y="48620"/>
                  </a:lnTo>
                  <a:lnTo>
                    <a:pt x="10576" y="48576"/>
                  </a:lnTo>
                  <a:lnTo>
                    <a:pt x="12814" y="47347"/>
                  </a:lnTo>
                  <a:lnTo>
                    <a:pt x="12857" y="47303"/>
                  </a:lnTo>
                  <a:lnTo>
                    <a:pt x="15227" y="44802"/>
                  </a:lnTo>
                  <a:lnTo>
                    <a:pt x="16719" y="43310"/>
                  </a:lnTo>
                  <a:lnTo>
                    <a:pt x="19878" y="40853"/>
                  </a:lnTo>
                  <a:lnTo>
                    <a:pt x="21546" y="39361"/>
                  </a:lnTo>
                  <a:lnTo>
                    <a:pt x="23520" y="37957"/>
                  </a:lnTo>
                  <a:lnTo>
                    <a:pt x="25714" y="36684"/>
                  </a:lnTo>
                  <a:lnTo>
                    <a:pt x="25758" y="36640"/>
                  </a:lnTo>
                  <a:lnTo>
                    <a:pt x="25890" y="36421"/>
                  </a:lnTo>
                  <a:lnTo>
                    <a:pt x="25934" y="36289"/>
                  </a:lnTo>
                  <a:lnTo>
                    <a:pt x="25583" y="32691"/>
                  </a:lnTo>
                  <a:lnTo>
                    <a:pt x="25232" y="30014"/>
                  </a:lnTo>
                  <a:lnTo>
                    <a:pt x="25232" y="29137"/>
                  </a:lnTo>
                  <a:lnTo>
                    <a:pt x="25451" y="28347"/>
                  </a:lnTo>
                  <a:lnTo>
                    <a:pt x="26811" y="25933"/>
                  </a:lnTo>
                  <a:lnTo>
                    <a:pt x="29444" y="21809"/>
                  </a:lnTo>
                  <a:lnTo>
                    <a:pt x="30936" y="19132"/>
                  </a:lnTo>
                  <a:lnTo>
                    <a:pt x="30980" y="19088"/>
                  </a:lnTo>
                  <a:lnTo>
                    <a:pt x="31858" y="16982"/>
                  </a:lnTo>
                  <a:lnTo>
                    <a:pt x="32955" y="14876"/>
                  </a:lnTo>
                  <a:lnTo>
                    <a:pt x="34359" y="12111"/>
                  </a:lnTo>
                  <a:lnTo>
                    <a:pt x="34359" y="12067"/>
                  </a:lnTo>
                  <a:lnTo>
                    <a:pt x="35017" y="10049"/>
                  </a:lnTo>
                  <a:lnTo>
                    <a:pt x="35631" y="7942"/>
                  </a:lnTo>
                  <a:lnTo>
                    <a:pt x="36421" y="5002"/>
                  </a:lnTo>
                  <a:lnTo>
                    <a:pt x="37080" y="3291"/>
                  </a:lnTo>
                  <a:lnTo>
                    <a:pt x="37123" y="3203"/>
                  </a:lnTo>
                  <a:lnTo>
                    <a:pt x="37123" y="1360"/>
                  </a:lnTo>
                  <a:lnTo>
                    <a:pt x="37123" y="1317"/>
                  </a:lnTo>
                  <a:lnTo>
                    <a:pt x="37036" y="307"/>
                  </a:lnTo>
                  <a:lnTo>
                    <a:pt x="37036" y="263"/>
                  </a:lnTo>
                  <a:lnTo>
                    <a:pt x="36948" y="88"/>
                  </a:lnTo>
                  <a:lnTo>
                    <a:pt x="36904" y="44"/>
                  </a:lnTo>
                  <a:lnTo>
                    <a:pt x="3681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9" name="Google Shape;1409;p54"/>
            <p:cNvSpPr/>
            <p:nvPr/>
          </p:nvSpPr>
          <p:spPr>
            <a:xfrm>
              <a:off x="5954650" y="1809300"/>
              <a:ext cx="928100" cy="1359225"/>
            </a:xfrm>
            <a:custGeom>
              <a:avLst/>
              <a:gdLst/>
              <a:ahLst/>
              <a:cxnLst/>
              <a:rect l="l" t="t" r="r" b="b"/>
              <a:pathLst>
                <a:path w="37124" h="54369" extrusionOk="0">
                  <a:moveTo>
                    <a:pt x="36685" y="0"/>
                  </a:moveTo>
                  <a:lnTo>
                    <a:pt x="36641" y="44"/>
                  </a:lnTo>
                  <a:lnTo>
                    <a:pt x="36553" y="44"/>
                  </a:lnTo>
                  <a:lnTo>
                    <a:pt x="36509" y="132"/>
                  </a:lnTo>
                  <a:lnTo>
                    <a:pt x="36509" y="176"/>
                  </a:lnTo>
                  <a:lnTo>
                    <a:pt x="36509" y="264"/>
                  </a:lnTo>
                  <a:lnTo>
                    <a:pt x="36685" y="878"/>
                  </a:lnTo>
                  <a:lnTo>
                    <a:pt x="36772" y="1317"/>
                  </a:lnTo>
                  <a:lnTo>
                    <a:pt x="36685" y="2238"/>
                  </a:lnTo>
                  <a:lnTo>
                    <a:pt x="36114" y="4169"/>
                  </a:lnTo>
                  <a:lnTo>
                    <a:pt x="35588" y="6275"/>
                  </a:lnTo>
                  <a:lnTo>
                    <a:pt x="34885" y="8820"/>
                  </a:lnTo>
                  <a:lnTo>
                    <a:pt x="34139" y="11146"/>
                  </a:lnTo>
                  <a:lnTo>
                    <a:pt x="32823" y="14042"/>
                  </a:lnTo>
                  <a:lnTo>
                    <a:pt x="31814" y="15973"/>
                  </a:lnTo>
                  <a:lnTo>
                    <a:pt x="30541" y="18737"/>
                  </a:lnTo>
                  <a:lnTo>
                    <a:pt x="29093" y="21238"/>
                  </a:lnTo>
                  <a:lnTo>
                    <a:pt x="27557" y="23652"/>
                  </a:lnTo>
                  <a:lnTo>
                    <a:pt x="26285" y="25802"/>
                  </a:lnTo>
                  <a:lnTo>
                    <a:pt x="24881" y="28172"/>
                  </a:lnTo>
                  <a:lnTo>
                    <a:pt x="22599" y="31682"/>
                  </a:lnTo>
                  <a:lnTo>
                    <a:pt x="22599" y="31770"/>
                  </a:lnTo>
                  <a:lnTo>
                    <a:pt x="22467" y="32911"/>
                  </a:lnTo>
                  <a:lnTo>
                    <a:pt x="22380" y="35631"/>
                  </a:lnTo>
                  <a:lnTo>
                    <a:pt x="22160" y="36509"/>
                  </a:lnTo>
                  <a:lnTo>
                    <a:pt x="21721" y="37299"/>
                  </a:lnTo>
                  <a:lnTo>
                    <a:pt x="20142" y="38834"/>
                  </a:lnTo>
                  <a:lnTo>
                    <a:pt x="17070" y="41379"/>
                  </a:lnTo>
                  <a:lnTo>
                    <a:pt x="15490" y="43091"/>
                  </a:lnTo>
                  <a:lnTo>
                    <a:pt x="13516" y="45329"/>
                  </a:lnTo>
                  <a:lnTo>
                    <a:pt x="12331" y="46338"/>
                  </a:lnTo>
                  <a:lnTo>
                    <a:pt x="11234" y="46865"/>
                  </a:lnTo>
                  <a:lnTo>
                    <a:pt x="8777" y="47786"/>
                  </a:lnTo>
                  <a:lnTo>
                    <a:pt x="8733" y="47786"/>
                  </a:lnTo>
                  <a:lnTo>
                    <a:pt x="6934" y="48927"/>
                  </a:lnTo>
                  <a:lnTo>
                    <a:pt x="2194" y="52525"/>
                  </a:lnTo>
                  <a:lnTo>
                    <a:pt x="44" y="54061"/>
                  </a:lnTo>
                  <a:lnTo>
                    <a:pt x="0" y="54105"/>
                  </a:lnTo>
                  <a:lnTo>
                    <a:pt x="0" y="54193"/>
                  </a:lnTo>
                  <a:lnTo>
                    <a:pt x="0" y="54236"/>
                  </a:lnTo>
                  <a:lnTo>
                    <a:pt x="0" y="54324"/>
                  </a:lnTo>
                  <a:lnTo>
                    <a:pt x="88" y="54368"/>
                  </a:lnTo>
                  <a:lnTo>
                    <a:pt x="176" y="54368"/>
                  </a:lnTo>
                  <a:lnTo>
                    <a:pt x="264" y="54324"/>
                  </a:lnTo>
                  <a:lnTo>
                    <a:pt x="2370" y="52788"/>
                  </a:lnTo>
                  <a:lnTo>
                    <a:pt x="5486" y="50463"/>
                  </a:lnTo>
                  <a:lnTo>
                    <a:pt x="7153" y="49234"/>
                  </a:lnTo>
                  <a:lnTo>
                    <a:pt x="8908" y="48093"/>
                  </a:lnTo>
                  <a:lnTo>
                    <a:pt x="11365" y="47172"/>
                  </a:lnTo>
                  <a:lnTo>
                    <a:pt x="12506" y="46645"/>
                  </a:lnTo>
                  <a:lnTo>
                    <a:pt x="12550" y="46601"/>
                  </a:lnTo>
                  <a:lnTo>
                    <a:pt x="13735" y="45592"/>
                  </a:lnTo>
                  <a:lnTo>
                    <a:pt x="13779" y="45548"/>
                  </a:lnTo>
                  <a:lnTo>
                    <a:pt x="15754" y="43310"/>
                  </a:lnTo>
                  <a:lnTo>
                    <a:pt x="17333" y="41643"/>
                  </a:lnTo>
                  <a:lnTo>
                    <a:pt x="20361" y="39098"/>
                  </a:lnTo>
                  <a:lnTo>
                    <a:pt x="21985" y="37518"/>
                  </a:lnTo>
                  <a:lnTo>
                    <a:pt x="22028" y="37474"/>
                  </a:lnTo>
                  <a:lnTo>
                    <a:pt x="22511" y="36684"/>
                  </a:lnTo>
                  <a:lnTo>
                    <a:pt x="22511" y="36640"/>
                  </a:lnTo>
                  <a:lnTo>
                    <a:pt x="22731" y="35719"/>
                  </a:lnTo>
                  <a:lnTo>
                    <a:pt x="22731" y="35675"/>
                  </a:lnTo>
                  <a:lnTo>
                    <a:pt x="22818" y="32954"/>
                  </a:lnTo>
                  <a:lnTo>
                    <a:pt x="22950" y="31857"/>
                  </a:lnTo>
                  <a:lnTo>
                    <a:pt x="25188" y="28391"/>
                  </a:lnTo>
                  <a:lnTo>
                    <a:pt x="26592" y="25978"/>
                  </a:lnTo>
                  <a:lnTo>
                    <a:pt x="27821" y="23827"/>
                  </a:lnTo>
                  <a:lnTo>
                    <a:pt x="29400" y="21414"/>
                  </a:lnTo>
                  <a:lnTo>
                    <a:pt x="30848" y="18913"/>
                  </a:lnTo>
                  <a:lnTo>
                    <a:pt x="32121" y="16104"/>
                  </a:lnTo>
                  <a:lnTo>
                    <a:pt x="33130" y="14218"/>
                  </a:lnTo>
                  <a:lnTo>
                    <a:pt x="34491" y="11278"/>
                  </a:lnTo>
                  <a:lnTo>
                    <a:pt x="34491" y="11234"/>
                  </a:lnTo>
                  <a:lnTo>
                    <a:pt x="35237" y="8908"/>
                  </a:lnTo>
                  <a:lnTo>
                    <a:pt x="35895" y="6363"/>
                  </a:lnTo>
                  <a:lnTo>
                    <a:pt x="36465" y="4301"/>
                  </a:lnTo>
                  <a:lnTo>
                    <a:pt x="37036" y="2282"/>
                  </a:lnTo>
                  <a:lnTo>
                    <a:pt x="37123" y="1317"/>
                  </a:lnTo>
                  <a:lnTo>
                    <a:pt x="37123" y="1273"/>
                  </a:lnTo>
                  <a:lnTo>
                    <a:pt x="37036" y="834"/>
                  </a:lnTo>
                  <a:lnTo>
                    <a:pt x="37036" y="790"/>
                  </a:lnTo>
                  <a:lnTo>
                    <a:pt x="36860" y="132"/>
                  </a:lnTo>
                  <a:lnTo>
                    <a:pt x="36816" y="88"/>
                  </a:lnTo>
                  <a:lnTo>
                    <a:pt x="36772" y="44"/>
                  </a:lnTo>
                  <a:lnTo>
                    <a:pt x="3668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0" name="Google Shape;1410;p54"/>
            <p:cNvSpPr/>
            <p:nvPr/>
          </p:nvSpPr>
          <p:spPr>
            <a:xfrm>
              <a:off x="5925025" y="1820275"/>
              <a:ext cx="932500" cy="1321900"/>
            </a:xfrm>
            <a:custGeom>
              <a:avLst/>
              <a:gdLst/>
              <a:ahLst/>
              <a:cxnLst/>
              <a:rect l="l" t="t" r="r" b="b"/>
              <a:pathLst>
                <a:path w="37300" h="52876" extrusionOk="0">
                  <a:moveTo>
                    <a:pt x="37124" y="0"/>
                  </a:moveTo>
                  <a:lnTo>
                    <a:pt x="37080" y="44"/>
                  </a:lnTo>
                  <a:lnTo>
                    <a:pt x="36992" y="44"/>
                  </a:lnTo>
                  <a:lnTo>
                    <a:pt x="36948" y="88"/>
                  </a:lnTo>
                  <a:lnTo>
                    <a:pt x="36948" y="176"/>
                  </a:lnTo>
                  <a:lnTo>
                    <a:pt x="36860" y="746"/>
                  </a:lnTo>
                  <a:lnTo>
                    <a:pt x="35763" y="4827"/>
                  </a:lnTo>
                  <a:lnTo>
                    <a:pt x="35061" y="7504"/>
                  </a:lnTo>
                  <a:lnTo>
                    <a:pt x="34315" y="9917"/>
                  </a:lnTo>
                  <a:lnTo>
                    <a:pt x="32165" y="14568"/>
                  </a:lnTo>
                  <a:lnTo>
                    <a:pt x="31024" y="17026"/>
                  </a:lnTo>
                  <a:lnTo>
                    <a:pt x="29532" y="19659"/>
                  </a:lnTo>
                  <a:lnTo>
                    <a:pt x="27031" y="23696"/>
                  </a:lnTo>
                  <a:lnTo>
                    <a:pt x="24705" y="27645"/>
                  </a:lnTo>
                  <a:lnTo>
                    <a:pt x="23696" y="29137"/>
                  </a:lnTo>
                  <a:lnTo>
                    <a:pt x="21063" y="32647"/>
                  </a:lnTo>
                  <a:lnTo>
                    <a:pt x="21019" y="32691"/>
                  </a:lnTo>
                  <a:lnTo>
                    <a:pt x="20230" y="35061"/>
                  </a:lnTo>
                  <a:lnTo>
                    <a:pt x="18387" y="38571"/>
                  </a:lnTo>
                  <a:lnTo>
                    <a:pt x="17158" y="39931"/>
                  </a:lnTo>
                  <a:lnTo>
                    <a:pt x="14964" y="42432"/>
                  </a:lnTo>
                  <a:lnTo>
                    <a:pt x="12814" y="44670"/>
                  </a:lnTo>
                  <a:lnTo>
                    <a:pt x="9391" y="45943"/>
                  </a:lnTo>
                  <a:lnTo>
                    <a:pt x="7855" y="46864"/>
                  </a:lnTo>
                  <a:lnTo>
                    <a:pt x="7811" y="46864"/>
                  </a:lnTo>
                  <a:lnTo>
                    <a:pt x="6012" y="48225"/>
                  </a:lnTo>
                  <a:lnTo>
                    <a:pt x="45" y="52569"/>
                  </a:lnTo>
                  <a:lnTo>
                    <a:pt x="1" y="52613"/>
                  </a:lnTo>
                  <a:lnTo>
                    <a:pt x="1" y="52700"/>
                  </a:lnTo>
                  <a:lnTo>
                    <a:pt x="1" y="52744"/>
                  </a:lnTo>
                  <a:lnTo>
                    <a:pt x="1" y="52832"/>
                  </a:lnTo>
                  <a:lnTo>
                    <a:pt x="88" y="52876"/>
                  </a:lnTo>
                  <a:lnTo>
                    <a:pt x="264" y="52876"/>
                  </a:lnTo>
                  <a:lnTo>
                    <a:pt x="6232" y="48532"/>
                  </a:lnTo>
                  <a:lnTo>
                    <a:pt x="8031" y="47172"/>
                  </a:lnTo>
                  <a:lnTo>
                    <a:pt x="9523" y="46250"/>
                  </a:lnTo>
                  <a:lnTo>
                    <a:pt x="12243" y="45241"/>
                  </a:lnTo>
                  <a:lnTo>
                    <a:pt x="12989" y="44977"/>
                  </a:lnTo>
                  <a:lnTo>
                    <a:pt x="13077" y="44934"/>
                  </a:lnTo>
                  <a:lnTo>
                    <a:pt x="15227" y="42652"/>
                  </a:lnTo>
                  <a:lnTo>
                    <a:pt x="17377" y="40151"/>
                  </a:lnTo>
                  <a:lnTo>
                    <a:pt x="18650" y="38790"/>
                  </a:lnTo>
                  <a:lnTo>
                    <a:pt x="18694" y="38746"/>
                  </a:lnTo>
                  <a:lnTo>
                    <a:pt x="20581" y="35192"/>
                  </a:lnTo>
                  <a:lnTo>
                    <a:pt x="20581" y="35148"/>
                  </a:lnTo>
                  <a:lnTo>
                    <a:pt x="21327" y="32823"/>
                  </a:lnTo>
                  <a:lnTo>
                    <a:pt x="23959" y="29356"/>
                  </a:lnTo>
                  <a:lnTo>
                    <a:pt x="25013" y="27864"/>
                  </a:lnTo>
                  <a:lnTo>
                    <a:pt x="27294" y="23871"/>
                  </a:lnTo>
                  <a:lnTo>
                    <a:pt x="29839" y="19834"/>
                  </a:lnTo>
                  <a:lnTo>
                    <a:pt x="31331" y="17201"/>
                  </a:lnTo>
                  <a:lnTo>
                    <a:pt x="32472" y="14700"/>
                  </a:lnTo>
                  <a:lnTo>
                    <a:pt x="34666" y="10093"/>
                  </a:lnTo>
                  <a:lnTo>
                    <a:pt x="34666" y="10049"/>
                  </a:lnTo>
                  <a:lnTo>
                    <a:pt x="35412" y="7591"/>
                  </a:lnTo>
                  <a:lnTo>
                    <a:pt x="36114" y="4915"/>
                  </a:lnTo>
                  <a:lnTo>
                    <a:pt x="37211" y="790"/>
                  </a:lnTo>
                  <a:lnTo>
                    <a:pt x="37299" y="220"/>
                  </a:lnTo>
                  <a:lnTo>
                    <a:pt x="37255" y="132"/>
                  </a:lnTo>
                  <a:lnTo>
                    <a:pt x="37255" y="88"/>
                  </a:lnTo>
                  <a:lnTo>
                    <a:pt x="37211" y="44"/>
                  </a:lnTo>
                  <a:lnTo>
                    <a:pt x="3712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1" name="Google Shape;1411;p54"/>
            <p:cNvSpPr/>
            <p:nvPr/>
          </p:nvSpPr>
          <p:spPr>
            <a:xfrm>
              <a:off x="5894325" y="1812575"/>
              <a:ext cx="942350" cy="1302175"/>
            </a:xfrm>
            <a:custGeom>
              <a:avLst/>
              <a:gdLst/>
              <a:ahLst/>
              <a:cxnLst/>
              <a:rect l="l" t="t" r="r" b="b"/>
              <a:pathLst>
                <a:path w="37694" h="52087" extrusionOk="0">
                  <a:moveTo>
                    <a:pt x="37518" y="1"/>
                  </a:moveTo>
                  <a:lnTo>
                    <a:pt x="37430" y="45"/>
                  </a:lnTo>
                  <a:lnTo>
                    <a:pt x="37386" y="89"/>
                  </a:lnTo>
                  <a:lnTo>
                    <a:pt x="37342" y="133"/>
                  </a:lnTo>
                  <a:lnTo>
                    <a:pt x="37255" y="571"/>
                  </a:lnTo>
                  <a:lnTo>
                    <a:pt x="36377" y="3160"/>
                  </a:lnTo>
                  <a:lnTo>
                    <a:pt x="35763" y="5267"/>
                  </a:lnTo>
                  <a:lnTo>
                    <a:pt x="35148" y="7636"/>
                  </a:lnTo>
                  <a:lnTo>
                    <a:pt x="33876" y="11366"/>
                  </a:lnTo>
                  <a:lnTo>
                    <a:pt x="32559" y="13911"/>
                  </a:lnTo>
                  <a:lnTo>
                    <a:pt x="31550" y="16105"/>
                  </a:lnTo>
                  <a:lnTo>
                    <a:pt x="30629" y="17729"/>
                  </a:lnTo>
                  <a:lnTo>
                    <a:pt x="29707" y="19308"/>
                  </a:lnTo>
                  <a:lnTo>
                    <a:pt x="27820" y="22380"/>
                  </a:lnTo>
                  <a:lnTo>
                    <a:pt x="26504" y="24530"/>
                  </a:lnTo>
                  <a:lnTo>
                    <a:pt x="25231" y="26680"/>
                  </a:lnTo>
                  <a:lnTo>
                    <a:pt x="23959" y="28567"/>
                  </a:lnTo>
                  <a:lnTo>
                    <a:pt x="22686" y="30191"/>
                  </a:lnTo>
                  <a:lnTo>
                    <a:pt x="21282" y="31946"/>
                  </a:lnTo>
                  <a:lnTo>
                    <a:pt x="19790" y="33526"/>
                  </a:lnTo>
                  <a:lnTo>
                    <a:pt x="17684" y="35325"/>
                  </a:lnTo>
                  <a:lnTo>
                    <a:pt x="16762" y="36378"/>
                  </a:lnTo>
                  <a:lnTo>
                    <a:pt x="16718" y="36422"/>
                  </a:lnTo>
                  <a:lnTo>
                    <a:pt x="16148" y="37387"/>
                  </a:lnTo>
                  <a:lnTo>
                    <a:pt x="16148" y="37431"/>
                  </a:lnTo>
                  <a:lnTo>
                    <a:pt x="15358" y="39449"/>
                  </a:lnTo>
                  <a:lnTo>
                    <a:pt x="14437" y="41424"/>
                  </a:lnTo>
                  <a:lnTo>
                    <a:pt x="12901" y="43530"/>
                  </a:lnTo>
                  <a:lnTo>
                    <a:pt x="12330" y="43925"/>
                  </a:lnTo>
                  <a:lnTo>
                    <a:pt x="9917" y="44891"/>
                  </a:lnTo>
                  <a:lnTo>
                    <a:pt x="9917" y="44934"/>
                  </a:lnTo>
                  <a:lnTo>
                    <a:pt x="8337" y="45900"/>
                  </a:lnTo>
                  <a:lnTo>
                    <a:pt x="6143" y="47523"/>
                  </a:lnTo>
                  <a:lnTo>
                    <a:pt x="3642" y="49322"/>
                  </a:lnTo>
                  <a:lnTo>
                    <a:pt x="88" y="51780"/>
                  </a:lnTo>
                  <a:lnTo>
                    <a:pt x="44" y="51824"/>
                  </a:lnTo>
                  <a:lnTo>
                    <a:pt x="0" y="51911"/>
                  </a:lnTo>
                  <a:lnTo>
                    <a:pt x="0" y="51955"/>
                  </a:lnTo>
                  <a:lnTo>
                    <a:pt x="44" y="52043"/>
                  </a:lnTo>
                  <a:lnTo>
                    <a:pt x="88" y="52087"/>
                  </a:lnTo>
                  <a:lnTo>
                    <a:pt x="307" y="52087"/>
                  </a:lnTo>
                  <a:lnTo>
                    <a:pt x="3818" y="49630"/>
                  </a:lnTo>
                  <a:lnTo>
                    <a:pt x="6319" y="47787"/>
                  </a:lnTo>
                  <a:lnTo>
                    <a:pt x="8513" y="46163"/>
                  </a:lnTo>
                  <a:lnTo>
                    <a:pt x="10049" y="45242"/>
                  </a:lnTo>
                  <a:lnTo>
                    <a:pt x="12506" y="44232"/>
                  </a:lnTo>
                  <a:lnTo>
                    <a:pt x="13120" y="43794"/>
                  </a:lnTo>
                  <a:lnTo>
                    <a:pt x="13164" y="43750"/>
                  </a:lnTo>
                  <a:lnTo>
                    <a:pt x="14744" y="41643"/>
                  </a:lnTo>
                  <a:lnTo>
                    <a:pt x="14744" y="41600"/>
                  </a:lnTo>
                  <a:lnTo>
                    <a:pt x="15665" y="39581"/>
                  </a:lnTo>
                  <a:lnTo>
                    <a:pt x="16455" y="37563"/>
                  </a:lnTo>
                  <a:lnTo>
                    <a:pt x="17026" y="36597"/>
                  </a:lnTo>
                  <a:lnTo>
                    <a:pt x="17947" y="35588"/>
                  </a:lnTo>
                  <a:lnTo>
                    <a:pt x="20053" y="33789"/>
                  </a:lnTo>
                  <a:lnTo>
                    <a:pt x="20053" y="33745"/>
                  </a:lnTo>
                  <a:lnTo>
                    <a:pt x="21545" y="32165"/>
                  </a:lnTo>
                  <a:lnTo>
                    <a:pt x="22950" y="30410"/>
                  </a:lnTo>
                  <a:lnTo>
                    <a:pt x="24222" y="28786"/>
                  </a:lnTo>
                  <a:lnTo>
                    <a:pt x="25538" y="26856"/>
                  </a:lnTo>
                  <a:lnTo>
                    <a:pt x="26811" y="24706"/>
                  </a:lnTo>
                  <a:lnTo>
                    <a:pt x="28127" y="22599"/>
                  </a:lnTo>
                  <a:lnTo>
                    <a:pt x="30014" y="19484"/>
                  </a:lnTo>
                  <a:lnTo>
                    <a:pt x="30936" y="17904"/>
                  </a:lnTo>
                  <a:lnTo>
                    <a:pt x="31857" y="16281"/>
                  </a:lnTo>
                  <a:lnTo>
                    <a:pt x="32910" y="14043"/>
                  </a:lnTo>
                  <a:lnTo>
                    <a:pt x="34183" y="11498"/>
                  </a:lnTo>
                  <a:lnTo>
                    <a:pt x="34183" y="11454"/>
                  </a:lnTo>
                  <a:lnTo>
                    <a:pt x="35455" y="7768"/>
                  </a:lnTo>
                  <a:lnTo>
                    <a:pt x="36114" y="5354"/>
                  </a:lnTo>
                  <a:lnTo>
                    <a:pt x="36684" y="3248"/>
                  </a:lnTo>
                  <a:lnTo>
                    <a:pt x="37606" y="659"/>
                  </a:lnTo>
                  <a:lnTo>
                    <a:pt x="37693" y="220"/>
                  </a:lnTo>
                  <a:lnTo>
                    <a:pt x="37693" y="133"/>
                  </a:lnTo>
                  <a:lnTo>
                    <a:pt x="37693" y="89"/>
                  </a:lnTo>
                  <a:lnTo>
                    <a:pt x="37650" y="45"/>
                  </a:lnTo>
                  <a:lnTo>
                    <a:pt x="3756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2" name="Google Shape;1412;p54"/>
            <p:cNvSpPr/>
            <p:nvPr/>
          </p:nvSpPr>
          <p:spPr>
            <a:xfrm>
              <a:off x="5836175" y="1785150"/>
              <a:ext cx="956625" cy="1276950"/>
            </a:xfrm>
            <a:custGeom>
              <a:avLst/>
              <a:gdLst/>
              <a:ahLst/>
              <a:cxnLst/>
              <a:rect l="l" t="t" r="r" b="b"/>
              <a:pathLst>
                <a:path w="38265" h="51078" extrusionOk="0">
                  <a:moveTo>
                    <a:pt x="38001" y="1"/>
                  </a:moveTo>
                  <a:lnTo>
                    <a:pt x="37957" y="45"/>
                  </a:lnTo>
                  <a:lnTo>
                    <a:pt x="37913" y="133"/>
                  </a:lnTo>
                  <a:lnTo>
                    <a:pt x="37299" y="1888"/>
                  </a:lnTo>
                  <a:lnTo>
                    <a:pt x="36333" y="4126"/>
                  </a:lnTo>
                  <a:lnTo>
                    <a:pt x="35587" y="6715"/>
                  </a:lnTo>
                  <a:lnTo>
                    <a:pt x="34622" y="10050"/>
                  </a:lnTo>
                  <a:lnTo>
                    <a:pt x="32999" y="13604"/>
                  </a:lnTo>
                  <a:lnTo>
                    <a:pt x="32121" y="15359"/>
                  </a:lnTo>
                  <a:lnTo>
                    <a:pt x="29313" y="20186"/>
                  </a:lnTo>
                  <a:lnTo>
                    <a:pt x="27908" y="22468"/>
                  </a:lnTo>
                  <a:lnTo>
                    <a:pt x="26680" y="24530"/>
                  </a:lnTo>
                  <a:lnTo>
                    <a:pt x="24442" y="27909"/>
                  </a:lnTo>
                  <a:lnTo>
                    <a:pt x="22818" y="29971"/>
                  </a:lnTo>
                  <a:lnTo>
                    <a:pt x="21853" y="31112"/>
                  </a:lnTo>
                  <a:lnTo>
                    <a:pt x="20931" y="32121"/>
                  </a:lnTo>
                  <a:lnTo>
                    <a:pt x="20010" y="32955"/>
                  </a:lnTo>
                  <a:lnTo>
                    <a:pt x="19132" y="33701"/>
                  </a:lnTo>
                  <a:lnTo>
                    <a:pt x="18211" y="34403"/>
                  </a:lnTo>
                  <a:lnTo>
                    <a:pt x="17245" y="35061"/>
                  </a:lnTo>
                  <a:lnTo>
                    <a:pt x="15095" y="36378"/>
                  </a:lnTo>
                  <a:lnTo>
                    <a:pt x="13472" y="37387"/>
                  </a:lnTo>
                  <a:lnTo>
                    <a:pt x="11102" y="39054"/>
                  </a:lnTo>
                  <a:lnTo>
                    <a:pt x="11058" y="39054"/>
                  </a:lnTo>
                  <a:lnTo>
                    <a:pt x="9347" y="40590"/>
                  </a:lnTo>
                  <a:lnTo>
                    <a:pt x="9303" y="40634"/>
                  </a:lnTo>
                  <a:lnTo>
                    <a:pt x="8162" y="42653"/>
                  </a:lnTo>
                  <a:lnTo>
                    <a:pt x="5793" y="46646"/>
                  </a:lnTo>
                  <a:lnTo>
                    <a:pt x="4959" y="47348"/>
                  </a:lnTo>
                  <a:lnTo>
                    <a:pt x="2940" y="48708"/>
                  </a:lnTo>
                  <a:lnTo>
                    <a:pt x="44" y="50771"/>
                  </a:lnTo>
                  <a:lnTo>
                    <a:pt x="0" y="50814"/>
                  </a:lnTo>
                  <a:lnTo>
                    <a:pt x="0" y="50858"/>
                  </a:lnTo>
                  <a:lnTo>
                    <a:pt x="0" y="50946"/>
                  </a:lnTo>
                  <a:lnTo>
                    <a:pt x="0" y="50990"/>
                  </a:lnTo>
                  <a:lnTo>
                    <a:pt x="88" y="51034"/>
                  </a:lnTo>
                  <a:lnTo>
                    <a:pt x="176" y="51078"/>
                  </a:lnTo>
                  <a:lnTo>
                    <a:pt x="264" y="51034"/>
                  </a:lnTo>
                  <a:lnTo>
                    <a:pt x="3116" y="49015"/>
                  </a:lnTo>
                  <a:lnTo>
                    <a:pt x="5178" y="47611"/>
                  </a:lnTo>
                  <a:lnTo>
                    <a:pt x="6056" y="46909"/>
                  </a:lnTo>
                  <a:lnTo>
                    <a:pt x="6100" y="46865"/>
                  </a:lnTo>
                  <a:lnTo>
                    <a:pt x="8469" y="42828"/>
                  </a:lnTo>
                  <a:lnTo>
                    <a:pt x="9610" y="40854"/>
                  </a:lnTo>
                  <a:lnTo>
                    <a:pt x="11278" y="39318"/>
                  </a:lnTo>
                  <a:lnTo>
                    <a:pt x="13691" y="37694"/>
                  </a:lnTo>
                  <a:lnTo>
                    <a:pt x="15271" y="36685"/>
                  </a:lnTo>
                  <a:lnTo>
                    <a:pt x="17465" y="35325"/>
                  </a:lnTo>
                  <a:lnTo>
                    <a:pt x="18430" y="34666"/>
                  </a:lnTo>
                  <a:lnTo>
                    <a:pt x="19352" y="34008"/>
                  </a:lnTo>
                  <a:lnTo>
                    <a:pt x="20229" y="33218"/>
                  </a:lnTo>
                  <a:lnTo>
                    <a:pt x="21151" y="32385"/>
                  </a:lnTo>
                  <a:lnTo>
                    <a:pt x="22116" y="31375"/>
                  </a:lnTo>
                  <a:lnTo>
                    <a:pt x="23125" y="30191"/>
                  </a:lnTo>
                  <a:lnTo>
                    <a:pt x="24705" y="28128"/>
                  </a:lnTo>
                  <a:lnTo>
                    <a:pt x="26943" y="24749"/>
                  </a:lnTo>
                  <a:lnTo>
                    <a:pt x="28172" y="22643"/>
                  </a:lnTo>
                  <a:lnTo>
                    <a:pt x="29620" y="20361"/>
                  </a:lnTo>
                  <a:lnTo>
                    <a:pt x="32428" y="15535"/>
                  </a:lnTo>
                  <a:lnTo>
                    <a:pt x="33306" y="13779"/>
                  </a:lnTo>
                  <a:lnTo>
                    <a:pt x="34973" y="10225"/>
                  </a:lnTo>
                  <a:lnTo>
                    <a:pt x="34973" y="10181"/>
                  </a:lnTo>
                  <a:lnTo>
                    <a:pt x="35895" y="6802"/>
                  </a:lnTo>
                  <a:lnTo>
                    <a:pt x="36684" y="4257"/>
                  </a:lnTo>
                  <a:lnTo>
                    <a:pt x="37606" y="2019"/>
                  </a:lnTo>
                  <a:lnTo>
                    <a:pt x="38220" y="220"/>
                  </a:lnTo>
                  <a:lnTo>
                    <a:pt x="38264" y="177"/>
                  </a:lnTo>
                  <a:lnTo>
                    <a:pt x="38220" y="89"/>
                  </a:lnTo>
                  <a:lnTo>
                    <a:pt x="38176" y="45"/>
                  </a:lnTo>
                  <a:lnTo>
                    <a:pt x="38133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3" name="Google Shape;1413;p54"/>
            <p:cNvSpPr/>
            <p:nvPr/>
          </p:nvSpPr>
          <p:spPr>
            <a:xfrm>
              <a:off x="5806550" y="1750050"/>
              <a:ext cx="970875" cy="1285725"/>
            </a:xfrm>
            <a:custGeom>
              <a:avLst/>
              <a:gdLst/>
              <a:ahLst/>
              <a:cxnLst/>
              <a:rect l="l" t="t" r="r" b="b"/>
              <a:pathLst>
                <a:path w="38835" h="51429" extrusionOk="0">
                  <a:moveTo>
                    <a:pt x="38572" y="1"/>
                  </a:moveTo>
                  <a:lnTo>
                    <a:pt x="38528" y="45"/>
                  </a:lnTo>
                  <a:lnTo>
                    <a:pt x="38528" y="132"/>
                  </a:lnTo>
                  <a:lnTo>
                    <a:pt x="38221" y="1186"/>
                  </a:lnTo>
                  <a:lnTo>
                    <a:pt x="37255" y="3511"/>
                  </a:lnTo>
                  <a:lnTo>
                    <a:pt x="36158" y="6100"/>
                  </a:lnTo>
                  <a:lnTo>
                    <a:pt x="36114" y="6144"/>
                  </a:lnTo>
                  <a:lnTo>
                    <a:pt x="34710" y="11015"/>
                  </a:lnTo>
                  <a:lnTo>
                    <a:pt x="32955" y="14832"/>
                  </a:lnTo>
                  <a:lnTo>
                    <a:pt x="31112" y="18080"/>
                  </a:lnTo>
                  <a:lnTo>
                    <a:pt x="29049" y="21634"/>
                  </a:lnTo>
                  <a:lnTo>
                    <a:pt x="27996" y="23389"/>
                  </a:lnTo>
                  <a:lnTo>
                    <a:pt x="26943" y="25144"/>
                  </a:lnTo>
                  <a:lnTo>
                    <a:pt x="25802" y="26856"/>
                  </a:lnTo>
                  <a:lnTo>
                    <a:pt x="24661" y="28479"/>
                  </a:lnTo>
                  <a:lnTo>
                    <a:pt x="23477" y="30059"/>
                  </a:lnTo>
                  <a:lnTo>
                    <a:pt x="22862" y="30761"/>
                  </a:lnTo>
                  <a:lnTo>
                    <a:pt x="22204" y="31507"/>
                  </a:lnTo>
                  <a:lnTo>
                    <a:pt x="18869" y="34535"/>
                  </a:lnTo>
                  <a:lnTo>
                    <a:pt x="14920" y="37124"/>
                  </a:lnTo>
                  <a:lnTo>
                    <a:pt x="10883" y="39844"/>
                  </a:lnTo>
                  <a:lnTo>
                    <a:pt x="9084" y="41117"/>
                  </a:lnTo>
                  <a:lnTo>
                    <a:pt x="6714" y="42521"/>
                  </a:lnTo>
                  <a:lnTo>
                    <a:pt x="4169" y="43925"/>
                  </a:lnTo>
                  <a:lnTo>
                    <a:pt x="4125" y="43969"/>
                  </a:lnTo>
                  <a:lnTo>
                    <a:pt x="3774" y="44408"/>
                  </a:lnTo>
                  <a:lnTo>
                    <a:pt x="3774" y="44452"/>
                  </a:lnTo>
                  <a:lnTo>
                    <a:pt x="3248" y="45856"/>
                  </a:lnTo>
                  <a:lnTo>
                    <a:pt x="2370" y="48181"/>
                  </a:lnTo>
                  <a:lnTo>
                    <a:pt x="1317" y="49981"/>
                  </a:lnTo>
                  <a:lnTo>
                    <a:pt x="44" y="51121"/>
                  </a:lnTo>
                  <a:lnTo>
                    <a:pt x="44" y="51209"/>
                  </a:lnTo>
                  <a:lnTo>
                    <a:pt x="1" y="51253"/>
                  </a:lnTo>
                  <a:lnTo>
                    <a:pt x="1" y="51341"/>
                  </a:lnTo>
                  <a:lnTo>
                    <a:pt x="44" y="51385"/>
                  </a:lnTo>
                  <a:lnTo>
                    <a:pt x="132" y="51429"/>
                  </a:lnTo>
                  <a:lnTo>
                    <a:pt x="176" y="51429"/>
                  </a:lnTo>
                  <a:lnTo>
                    <a:pt x="308" y="51385"/>
                  </a:lnTo>
                  <a:lnTo>
                    <a:pt x="1580" y="50244"/>
                  </a:lnTo>
                  <a:lnTo>
                    <a:pt x="1624" y="50200"/>
                  </a:lnTo>
                  <a:lnTo>
                    <a:pt x="2677" y="48357"/>
                  </a:lnTo>
                  <a:lnTo>
                    <a:pt x="2721" y="48313"/>
                  </a:lnTo>
                  <a:lnTo>
                    <a:pt x="3599" y="45987"/>
                  </a:lnTo>
                  <a:lnTo>
                    <a:pt x="4081" y="44583"/>
                  </a:lnTo>
                  <a:lnTo>
                    <a:pt x="4389" y="44188"/>
                  </a:lnTo>
                  <a:lnTo>
                    <a:pt x="6890" y="42828"/>
                  </a:lnTo>
                  <a:lnTo>
                    <a:pt x="9303" y="41424"/>
                  </a:lnTo>
                  <a:lnTo>
                    <a:pt x="11102" y="40151"/>
                  </a:lnTo>
                  <a:lnTo>
                    <a:pt x="15139" y="37431"/>
                  </a:lnTo>
                  <a:lnTo>
                    <a:pt x="19089" y="34842"/>
                  </a:lnTo>
                  <a:lnTo>
                    <a:pt x="19089" y="34798"/>
                  </a:lnTo>
                  <a:lnTo>
                    <a:pt x="22467" y="31770"/>
                  </a:lnTo>
                  <a:lnTo>
                    <a:pt x="23082" y="31024"/>
                  </a:lnTo>
                  <a:lnTo>
                    <a:pt x="23740" y="30278"/>
                  </a:lnTo>
                  <a:lnTo>
                    <a:pt x="24925" y="28699"/>
                  </a:lnTo>
                  <a:lnTo>
                    <a:pt x="26109" y="27075"/>
                  </a:lnTo>
                  <a:lnTo>
                    <a:pt x="27206" y="25364"/>
                  </a:lnTo>
                  <a:lnTo>
                    <a:pt x="28304" y="23608"/>
                  </a:lnTo>
                  <a:lnTo>
                    <a:pt x="29357" y="21809"/>
                  </a:lnTo>
                  <a:lnTo>
                    <a:pt x="31419" y="18211"/>
                  </a:lnTo>
                  <a:lnTo>
                    <a:pt x="33262" y="15008"/>
                  </a:lnTo>
                  <a:lnTo>
                    <a:pt x="35061" y="11146"/>
                  </a:lnTo>
                  <a:lnTo>
                    <a:pt x="36465" y="6232"/>
                  </a:lnTo>
                  <a:lnTo>
                    <a:pt x="37606" y="3643"/>
                  </a:lnTo>
                  <a:lnTo>
                    <a:pt x="38572" y="1273"/>
                  </a:lnTo>
                  <a:lnTo>
                    <a:pt x="38835" y="220"/>
                  </a:lnTo>
                  <a:lnTo>
                    <a:pt x="38835" y="132"/>
                  </a:lnTo>
                  <a:lnTo>
                    <a:pt x="38835" y="89"/>
                  </a:lnTo>
                  <a:lnTo>
                    <a:pt x="3879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4" name="Google Shape;1414;p54"/>
            <p:cNvSpPr/>
            <p:nvPr/>
          </p:nvSpPr>
          <p:spPr>
            <a:xfrm>
              <a:off x="5750600" y="1745675"/>
              <a:ext cx="1006000" cy="1239650"/>
            </a:xfrm>
            <a:custGeom>
              <a:avLst/>
              <a:gdLst/>
              <a:ahLst/>
              <a:cxnLst/>
              <a:rect l="l" t="t" r="r" b="b"/>
              <a:pathLst>
                <a:path w="40240" h="49586" extrusionOk="0">
                  <a:moveTo>
                    <a:pt x="39976" y="0"/>
                  </a:moveTo>
                  <a:lnTo>
                    <a:pt x="39932" y="44"/>
                  </a:lnTo>
                  <a:lnTo>
                    <a:pt x="39888" y="88"/>
                  </a:lnTo>
                  <a:lnTo>
                    <a:pt x="39186" y="1756"/>
                  </a:lnTo>
                  <a:lnTo>
                    <a:pt x="36992" y="6933"/>
                  </a:lnTo>
                  <a:lnTo>
                    <a:pt x="36509" y="8601"/>
                  </a:lnTo>
                  <a:lnTo>
                    <a:pt x="35588" y="11497"/>
                  </a:lnTo>
                  <a:lnTo>
                    <a:pt x="33613" y="15315"/>
                  </a:lnTo>
                  <a:lnTo>
                    <a:pt x="32736" y="16894"/>
                  </a:lnTo>
                  <a:lnTo>
                    <a:pt x="31902" y="18386"/>
                  </a:lnTo>
                  <a:lnTo>
                    <a:pt x="30147" y="21370"/>
                  </a:lnTo>
                  <a:lnTo>
                    <a:pt x="28304" y="24310"/>
                  </a:lnTo>
                  <a:lnTo>
                    <a:pt x="26329" y="27338"/>
                  </a:lnTo>
                  <a:lnTo>
                    <a:pt x="23389" y="30892"/>
                  </a:lnTo>
                  <a:lnTo>
                    <a:pt x="20273" y="33700"/>
                  </a:lnTo>
                  <a:lnTo>
                    <a:pt x="16588" y="36114"/>
                  </a:lnTo>
                  <a:lnTo>
                    <a:pt x="14393" y="37562"/>
                  </a:lnTo>
                  <a:lnTo>
                    <a:pt x="12638" y="38747"/>
                  </a:lnTo>
                  <a:lnTo>
                    <a:pt x="10664" y="40151"/>
                  </a:lnTo>
                  <a:lnTo>
                    <a:pt x="8645" y="41336"/>
                  </a:lnTo>
                  <a:lnTo>
                    <a:pt x="6144" y="42652"/>
                  </a:lnTo>
                  <a:lnTo>
                    <a:pt x="5047" y="43398"/>
                  </a:lnTo>
                  <a:lnTo>
                    <a:pt x="1800" y="46119"/>
                  </a:lnTo>
                  <a:lnTo>
                    <a:pt x="1185" y="46864"/>
                  </a:lnTo>
                  <a:lnTo>
                    <a:pt x="1142" y="46908"/>
                  </a:lnTo>
                  <a:lnTo>
                    <a:pt x="1" y="49322"/>
                  </a:lnTo>
                  <a:lnTo>
                    <a:pt x="1" y="49410"/>
                  </a:lnTo>
                  <a:lnTo>
                    <a:pt x="1" y="49453"/>
                  </a:lnTo>
                  <a:lnTo>
                    <a:pt x="45" y="49541"/>
                  </a:lnTo>
                  <a:lnTo>
                    <a:pt x="88" y="49585"/>
                  </a:lnTo>
                  <a:lnTo>
                    <a:pt x="176" y="49585"/>
                  </a:lnTo>
                  <a:lnTo>
                    <a:pt x="264" y="49541"/>
                  </a:lnTo>
                  <a:lnTo>
                    <a:pt x="308" y="49497"/>
                  </a:lnTo>
                  <a:lnTo>
                    <a:pt x="1449" y="47040"/>
                  </a:lnTo>
                  <a:lnTo>
                    <a:pt x="2063" y="46382"/>
                  </a:lnTo>
                  <a:lnTo>
                    <a:pt x="5266" y="43661"/>
                  </a:lnTo>
                  <a:lnTo>
                    <a:pt x="6319" y="42959"/>
                  </a:lnTo>
                  <a:lnTo>
                    <a:pt x="8821" y="41643"/>
                  </a:lnTo>
                  <a:lnTo>
                    <a:pt x="10839" y="40458"/>
                  </a:lnTo>
                  <a:lnTo>
                    <a:pt x="12814" y="39010"/>
                  </a:lnTo>
                  <a:lnTo>
                    <a:pt x="14613" y="37825"/>
                  </a:lnTo>
                  <a:lnTo>
                    <a:pt x="16807" y="36421"/>
                  </a:lnTo>
                  <a:lnTo>
                    <a:pt x="20493" y="33964"/>
                  </a:lnTo>
                  <a:lnTo>
                    <a:pt x="23608" y="31155"/>
                  </a:lnTo>
                  <a:lnTo>
                    <a:pt x="23652" y="31111"/>
                  </a:lnTo>
                  <a:lnTo>
                    <a:pt x="26592" y="27557"/>
                  </a:lnTo>
                  <a:lnTo>
                    <a:pt x="26636" y="27513"/>
                  </a:lnTo>
                  <a:lnTo>
                    <a:pt x="28611" y="24486"/>
                  </a:lnTo>
                  <a:lnTo>
                    <a:pt x="30454" y="21546"/>
                  </a:lnTo>
                  <a:lnTo>
                    <a:pt x="32209" y="18562"/>
                  </a:lnTo>
                  <a:lnTo>
                    <a:pt x="33043" y="17070"/>
                  </a:lnTo>
                  <a:lnTo>
                    <a:pt x="33920" y="15490"/>
                  </a:lnTo>
                  <a:lnTo>
                    <a:pt x="35939" y="11629"/>
                  </a:lnTo>
                  <a:lnTo>
                    <a:pt x="36816" y="8732"/>
                  </a:lnTo>
                  <a:lnTo>
                    <a:pt x="37343" y="7065"/>
                  </a:lnTo>
                  <a:lnTo>
                    <a:pt x="39537" y="1931"/>
                  </a:lnTo>
                  <a:lnTo>
                    <a:pt x="40195" y="220"/>
                  </a:lnTo>
                  <a:lnTo>
                    <a:pt x="40239" y="176"/>
                  </a:lnTo>
                  <a:lnTo>
                    <a:pt x="40195" y="88"/>
                  </a:lnTo>
                  <a:lnTo>
                    <a:pt x="40195" y="44"/>
                  </a:lnTo>
                  <a:lnTo>
                    <a:pt x="4010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5" name="Google Shape;1415;p54"/>
            <p:cNvSpPr/>
            <p:nvPr/>
          </p:nvSpPr>
          <p:spPr>
            <a:xfrm>
              <a:off x="5686975" y="1781875"/>
              <a:ext cx="1024625" cy="1146400"/>
            </a:xfrm>
            <a:custGeom>
              <a:avLst/>
              <a:gdLst/>
              <a:ahLst/>
              <a:cxnLst/>
              <a:rect l="l" t="t" r="r" b="b"/>
              <a:pathLst>
                <a:path w="40985" h="45856" extrusionOk="0">
                  <a:moveTo>
                    <a:pt x="40766" y="0"/>
                  </a:moveTo>
                  <a:lnTo>
                    <a:pt x="40678" y="44"/>
                  </a:lnTo>
                  <a:lnTo>
                    <a:pt x="40634" y="88"/>
                  </a:lnTo>
                  <a:lnTo>
                    <a:pt x="39888" y="2019"/>
                  </a:lnTo>
                  <a:lnTo>
                    <a:pt x="38967" y="4257"/>
                  </a:lnTo>
                  <a:lnTo>
                    <a:pt x="37957" y="6626"/>
                  </a:lnTo>
                  <a:lnTo>
                    <a:pt x="37957" y="6670"/>
                  </a:lnTo>
                  <a:lnTo>
                    <a:pt x="37343" y="8908"/>
                  </a:lnTo>
                  <a:lnTo>
                    <a:pt x="36465" y="10751"/>
                  </a:lnTo>
                  <a:lnTo>
                    <a:pt x="32560" y="17772"/>
                  </a:lnTo>
                  <a:lnTo>
                    <a:pt x="30936" y="20449"/>
                  </a:lnTo>
                  <a:lnTo>
                    <a:pt x="29532" y="22599"/>
                  </a:lnTo>
                  <a:lnTo>
                    <a:pt x="26899" y="26329"/>
                  </a:lnTo>
                  <a:lnTo>
                    <a:pt x="25364" y="28128"/>
                  </a:lnTo>
                  <a:lnTo>
                    <a:pt x="23608" y="29795"/>
                  </a:lnTo>
                  <a:lnTo>
                    <a:pt x="21546" y="31506"/>
                  </a:lnTo>
                  <a:lnTo>
                    <a:pt x="19571" y="32867"/>
                  </a:lnTo>
                  <a:lnTo>
                    <a:pt x="17421" y="34227"/>
                  </a:lnTo>
                  <a:lnTo>
                    <a:pt x="15271" y="35675"/>
                  </a:lnTo>
                  <a:lnTo>
                    <a:pt x="13384" y="36948"/>
                  </a:lnTo>
                  <a:lnTo>
                    <a:pt x="11453" y="38220"/>
                  </a:lnTo>
                  <a:lnTo>
                    <a:pt x="9084" y="39493"/>
                  </a:lnTo>
                  <a:lnTo>
                    <a:pt x="7109" y="40677"/>
                  </a:lnTo>
                  <a:lnTo>
                    <a:pt x="7065" y="40721"/>
                  </a:lnTo>
                  <a:lnTo>
                    <a:pt x="5047" y="42476"/>
                  </a:lnTo>
                  <a:lnTo>
                    <a:pt x="3160" y="43661"/>
                  </a:lnTo>
                  <a:lnTo>
                    <a:pt x="88" y="45548"/>
                  </a:lnTo>
                  <a:lnTo>
                    <a:pt x="44" y="45592"/>
                  </a:lnTo>
                  <a:lnTo>
                    <a:pt x="44" y="45680"/>
                  </a:lnTo>
                  <a:lnTo>
                    <a:pt x="1" y="45724"/>
                  </a:lnTo>
                  <a:lnTo>
                    <a:pt x="44" y="45811"/>
                  </a:lnTo>
                  <a:lnTo>
                    <a:pt x="132" y="45855"/>
                  </a:lnTo>
                  <a:lnTo>
                    <a:pt x="308" y="45855"/>
                  </a:lnTo>
                  <a:lnTo>
                    <a:pt x="3336" y="43968"/>
                  </a:lnTo>
                  <a:lnTo>
                    <a:pt x="5266" y="42740"/>
                  </a:lnTo>
                  <a:lnTo>
                    <a:pt x="7285" y="40985"/>
                  </a:lnTo>
                  <a:lnTo>
                    <a:pt x="9259" y="39800"/>
                  </a:lnTo>
                  <a:lnTo>
                    <a:pt x="11629" y="38527"/>
                  </a:lnTo>
                  <a:lnTo>
                    <a:pt x="13604" y="37255"/>
                  </a:lnTo>
                  <a:lnTo>
                    <a:pt x="15490" y="35938"/>
                  </a:lnTo>
                  <a:lnTo>
                    <a:pt x="17641" y="34534"/>
                  </a:lnTo>
                  <a:lnTo>
                    <a:pt x="19791" y="33174"/>
                  </a:lnTo>
                  <a:lnTo>
                    <a:pt x="21765" y="31770"/>
                  </a:lnTo>
                  <a:lnTo>
                    <a:pt x="23828" y="30058"/>
                  </a:lnTo>
                  <a:lnTo>
                    <a:pt x="25583" y="28391"/>
                  </a:lnTo>
                  <a:lnTo>
                    <a:pt x="27207" y="26548"/>
                  </a:lnTo>
                  <a:lnTo>
                    <a:pt x="29795" y="22774"/>
                  </a:lnTo>
                  <a:lnTo>
                    <a:pt x="31244" y="20624"/>
                  </a:lnTo>
                  <a:lnTo>
                    <a:pt x="32867" y="17947"/>
                  </a:lnTo>
                  <a:lnTo>
                    <a:pt x="36772" y="10927"/>
                  </a:lnTo>
                  <a:lnTo>
                    <a:pt x="37650" y="9084"/>
                  </a:lnTo>
                  <a:lnTo>
                    <a:pt x="37694" y="9040"/>
                  </a:lnTo>
                  <a:lnTo>
                    <a:pt x="38308" y="6758"/>
                  </a:lnTo>
                  <a:lnTo>
                    <a:pt x="39274" y="4388"/>
                  </a:lnTo>
                  <a:lnTo>
                    <a:pt x="40195" y="2150"/>
                  </a:lnTo>
                  <a:lnTo>
                    <a:pt x="40985" y="220"/>
                  </a:lnTo>
                  <a:lnTo>
                    <a:pt x="40985" y="176"/>
                  </a:lnTo>
                  <a:lnTo>
                    <a:pt x="40985" y="88"/>
                  </a:lnTo>
                  <a:lnTo>
                    <a:pt x="40941" y="44"/>
                  </a:lnTo>
                  <a:lnTo>
                    <a:pt x="4089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6" name="Google Shape;1416;p54"/>
            <p:cNvSpPr/>
            <p:nvPr/>
          </p:nvSpPr>
          <p:spPr>
            <a:xfrm>
              <a:off x="5631025" y="1795025"/>
              <a:ext cx="1012575" cy="1082775"/>
            </a:xfrm>
            <a:custGeom>
              <a:avLst/>
              <a:gdLst/>
              <a:ahLst/>
              <a:cxnLst/>
              <a:rect l="l" t="t" r="r" b="b"/>
              <a:pathLst>
                <a:path w="40503" h="43311" extrusionOk="0">
                  <a:moveTo>
                    <a:pt x="40239" y="1"/>
                  </a:moveTo>
                  <a:lnTo>
                    <a:pt x="40195" y="45"/>
                  </a:lnTo>
                  <a:lnTo>
                    <a:pt x="40151" y="133"/>
                  </a:lnTo>
                  <a:lnTo>
                    <a:pt x="38923" y="3424"/>
                  </a:lnTo>
                  <a:lnTo>
                    <a:pt x="37167" y="8031"/>
                  </a:lnTo>
                  <a:lnTo>
                    <a:pt x="36334" y="9523"/>
                  </a:lnTo>
                  <a:lnTo>
                    <a:pt x="35281" y="11410"/>
                  </a:lnTo>
                  <a:lnTo>
                    <a:pt x="34052" y="13648"/>
                  </a:lnTo>
                  <a:lnTo>
                    <a:pt x="31990" y="17246"/>
                  </a:lnTo>
                  <a:lnTo>
                    <a:pt x="30805" y="19133"/>
                  </a:lnTo>
                  <a:lnTo>
                    <a:pt x="29401" y="21063"/>
                  </a:lnTo>
                  <a:lnTo>
                    <a:pt x="27996" y="23214"/>
                  </a:lnTo>
                  <a:lnTo>
                    <a:pt x="26505" y="24969"/>
                  </a:lnTo>
                  <a:lnTo>
                    <a:pt x="25232" y="26154"/>
                  </a:lnTo>
                  <a:lnTo>
                    <a:pt x="23477" y="27821"/>
                  </a:lnTo>
                  <a:lnTo>
                    <a:pt x="21853" y="29137"/>
                  </a:lnTo>
                  <a:lnTo>
                    <a:pt x="20054" y="30410"/>
                  </a:lnTo>
                  <a:lnTo>
                    <a:pt x="12199" y="35456"/>
                  </a:lnTo>
                  <a:lnTo>
                    <a:pt x="10137" y="36597"/>
                  </a:lnTo>
                  <a:lnTo>
                    <a:pt x="7636" y="38221"/>
                  </a:lnTo>
                  <a:lnTo>
                    <a:pt x="5661" y="39669"/>
                  </a:lnTo>
                  <a:lnTo>
                    <a:pt x="3687" y="40897"/>
                  </a:lnTo>
                  <a:lnTo>
                    <a:pt x="88" y="43004"/>
                  </a:lnTo>
                  <a:lnTo>
                    <a:pt x="45" y="43048"/>
                  </a:lnTo>
                  <a:lnTo>
                    <a:pt x="1" y="43091"/>
                  </a:lnTo>
                  <a:lnTo>
                    <a:pt x="1" y="43179"/>
                  </a:lnTo>
                  <a:lnTo>
                    <a:pt x="1" y="43223"/>
                  </a:lnTo>
                  <a:lnTo>
                    <a:pt x="88" y="43311"/>
                  </a:lnTo>
                  <a:lnTo>
                    <a:pt x="264" y="43311"/>
                  </a:lnTo>
                  <a:lnTo>
                    <a:pt x="3862" y="41205"/>
                  </a:lnTo>
                  <a:lnTo>
                    <a:pt x="5881" y="39932"/>
                  </a:lnTo>
                  <a:lnTo>
                    <a:pt x="7855" y="38484"/>
                  </a:lnTo>
                  <a:lnTo>
                    <a:pt x="10313" y="36904"/>
                  </a:lnTo>
                  <a:lnTo>
                    <a:pt x="12375" y="35763"/>
                  </a:lnTo>
                  <a:lnTo>
                    <a:pt x="20230" y="30717"/>
                  </a:lnTo>
                  <a:lnTo>
                    <a:pt x="22073" y="29401"/>
                  </a:lnTo>
                  <a:lnTo>
                    <a:pt x="23696" y="28084"/>
                  </a:lnTo>
                  <a:lnTo>
                    <a:pt x="25451" y="26417"/>
                  </a:lnTo>
                  <a:lnTo>
                    <a:pt x="26724" y="25232"/>
                  </a:lnTo>
                  <a:lnTo>
                    <a:pt x="26768" y="25188"/>
                  </a:lnTo>
                  <a:lnTo>
                    <a:pt x="28260" y="23433"/>
                  </a:lnTo>
                  <a:lnTo>
                    <a:pt x="28304" y="23389"/>
                  </a:lnTo>
                  <a:lnTo>
                    <a:pt x="29708" y="21283"/>
                  </a:lnTo>
                  <a:lnTo>
                    <a:pt x="31068" y="19352"/>
                  </a:lnTo>
                  <a:lnTo>
                    <a:pt x="32297" y="17421"/>
                  </a:lnTo>
                  <a:lnTo>
                    <a:pt x="34359" y="13823"/>
                  </a:lnTo>
                  <a:lnTo>
                    <a:pt x="35588" y="11585"/>
                  </a:lnTo>
                  <a:lnTo>
                    <a:pt x="36641" y="9698"/>
                  </a:lnTo>
                  <a:lnTo>
                    <a:pt x="37475" y="8207"/>
                  </a:lnTo>
                  <a:lnTo>
                    <a:pt x="37519" y="8163"/>
                  </a:lnTo>
                  <a:lnTo>
                    <a:pt x="39230" y="3555"/>
                  </a:lnTo>
                  <a:lnTo>
                    <a:pt x="40459" y="220"/>
                  </a:lnTo>
                  <a:lnTo>
                    <a:pt x="40502" y="176"/>
                  </a:lnTo>
                  <a:lnTo>
                    <a:pt x="40459" y="89"/>
                  </a:lnTo>
                  <a:lnTo>
                    <a:pt x="40415" y="45"/>
                  </a:lnTo>
                  <a:lnTo>
                    <a:pt x="4037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7" name="Google Shape;1417;p54"/>
            <p:cNvSpPr/>
            <p:nvPr/>
          </p:nvSpPr>
          <p:spPr>
            <a:xfrm>
              <a:off x="5603600" y="1804900"/>
              <a:ext cx="1003800" cy="1047675"/>
            </a:xfrm>
            <a:custGeom>
              <a:avLst/>
              <a:gdLst/>
              <a:ahLst/>
              <a:cxnLst/>
              <a:rect l="l" t="t" r="r" b="b"/>
              <a:pathLst>
                <a:path w="40152" h="41907" extrusionOk="0">
                  <a:moveTo>
                    <a:pt x="39932" y="1"/>
                  </a:moveTo>
                  <a:lnTo>
                    <a:pt x="39844" y="45"/>
                  </a:lnTo>
                  <a:lnTo>
                    <a:pt x="39800" y="89"/>
                  </a:lnTo>
                  <a:lnTo>
                    <a:pt x="38572" y="3511"/>
                  </a:lnTo>
                  <a:lnTo>
                    <a:pt x="37255" y="6978"/>
                  </a:lnTo>
                  <a:lnTo>
                    <a:pt x="35193" y="10620"/>
                  </a:lnTo>
                  <a:lnTo>
                    <a:pt x="33043" y="14525"/>
                  </a:lnTo>
                  <a:lnTo>
                    <a:pt x="32823" y="14876"/>
                  </a:lnTo>
                  <a:lnTo>
                    <a:pt x="30980" y="17860"/>
                  </a:lnTo>
                  <a:lnTo>
                    <a:pt x="30059" y="19264"/>
                  </a:lnTo>
                  <a:lnTo>
                    <a:pt x="29050" y="20668"/>
                  </a:lnTo>
                  <a:lnTo>
                    <a:pt x="28040" y="22029"/>
                  </a:lnTo>
                  <a:lnTo>
                    <a:pt x="26943" y="23301"/>
                  </a:lnTo>
                  <a:lnTo>
                    <a:pt x="26329" y="23959"/>
                  </a:lnTo>
                  <a:lnTo>
                    <a:pt x="25715" y="24574"/>
                  </a:lnTo>
                  <a:lnTo>
                    <a:pt x="25100" y="25144"/>
                  </a:lnTo>
                  <a:lnTo>
                    <a:pt x="24442" y="25715"/>
                  </a:lnTo>
                  <a:lnTo>
                    <a:pt x="22468" y="27426"/>
                  </a:lnTo>
                  <a:lnTo>
                    <a:pt x="20493" y="28874"/>
                  </a:lnTo>
                  <a:lnTo>
                    <a:pt x="13823" y="33262"/>
                  </a:lnTo>
                  <a:lnTo>
                    <a:pt x="12024" y="34271"/>
                  </a:lnTo>
                  <a:lnTo>
                    <a:pt x="10005" y="35456"/>
                  </a:lnTo>
                  <a:lnTo>
                    <a:pt x="6144" y="38001"/>
                  </a:lnTo>
                  <a:lnTo>
                    <a:pt x="3950" y="39361"/>
                  </a:lnTo>
                  <a:lnTo>
                    <a:pt x="88" y="41599"/>
                  </a:lnTo>
                  <a:lnTo>
                    <a:pt x="45" y="41643"/>
                  </a:lnTo>
                  <a:lnTo>
                    <a:pt x="1" y="41687"/>
                  </a:lnTo>
                  <a:lnTo>
                    <a:pt x="1" y="41775"/>
                  </a:lnTo>
                  <a:lnTo>
                    <a:pt x="1" y="41819"/>
                  </a:lnTo>
                  <a:lnTo>
                    <a:pt x="88" y="41907"/>
                  </a:lnTo>
                  <a:lnTo>
                    <a:pt x="264" y="41907"/>
                  </a:lnTo>
                  <a:lnTo>
                    <a:pt x="4125" y="39669"/>
                  </a:lnTo>
                  <a:lnTo>
                    <a:pt x="6319" y="38308"/>
                  </a:lnTo>
                  <a:lnTo>
                    <a:pt x="10181" y="35719"/>
                  </a:lnTo>
                  <a:lnTo>
                    <a:pt x="12199" y="34579"/>
                  </a:lnTo>
                  <a:lnTo>
                    <a:pt x="13999" y="33569"/>
                  </a:lnTo>
                  <a:lnTo>
                    <a:pt x="20668" y="29137"/>
                  </a:lnTo>
                  <a:lnTo>
                    <a:pt x="22687" y="27733"/>
                  </a:lnTo>
                  <a:lnTo>
                    <a:pt x="24662" y="26022"/>
                  </a:lnTo>
                  <a:lnTo>
                    <a:pt x="25320" y="25408"/>
                  </a:lnTo>
                  <a:lnTo>
                    <a:pt x="25978" y="24793"/>
                  </a:lnTo>
                  <a:lnTo>
                    <a:pt x="26592" y="24179"/>
                  </a:lnTo>
                  <a:lnTo>
                    <a:pt x="27163" y="23565"/>
                  </a:lnTo>
                  <a:lnTo>
                    <a:pt x="28304" y="22248"/>
                  </a:lnTo>
                  <a:lnTo>
                    <a:pt x="29313" y="20888"/>
                  </a:lnTo>
                  <a:lnTo>
                    <a:pt x="30322" y="19484"/>
                  </a:lnTo>
                  <a:lnTo>
                    <a:pt x="31287" y="18036"/>
                  </a:lnTo>
                  <a:lnTo>
                    <a:pt x="33130" y="15052"/>
                  </a:lnTo>
                  <a:lnTo>
                    <a:pt x="33350" y="14701"/>
                  </a:lnTo>
                  <a:lnTo>
                    <a:pt x="35500" y="10795"/>
                  </a:lnTo>
                  <a:lnTo>
                    <a:pt x="37562" y="7109"/>
                  </a:lnTo>
                  <a:lnTo>
                    <a:pt x="38923" y="3599"/>
                  </a:lnTo>
                  <a:lnTo>
                    <a:pt x="40151" y="220"/>
                  </a:lnTo>
                  <a:lnTo>
                    <a:pt x="40151" y="176"/>
                  </a:lnTo>
                  <a:lnTo>
                    <a:pt x="40151" y="89"/>
                  </a:lnTo>
                  <a:lnTo>
                    <a:pt x="40107" y="45"/>
                  </a:lnTo>
                  <a:lnTo>
                    <a:pt x="4006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8" name="Google Shape;1418;p54"/>
            <p:cNvSpPr/>
            <p:nvPr/>
          </p:nvSpPr>
          <p:spPr>
            <a:xfrm>
              <a:off x="5576175" y="1804900"/>
              <a:ext cx="998300" cy="1023550"/>
            </a:xfrm>
            <a:custGeom>
              <a:avLst/>
              <a:gdLst/>
              <a:ahLst/>
              <a:cxnLst/>
              <a:rect l="l" t="t" r="r" b="b"/>
              <a:pathLst>
                <a:path w="39932" h="40942" extrusionOk="0">
                  <a:moveTo>
                    <a:pt x="39713" y="1"/>
                  </a:moveTo>
                  <a:lnTo>
                    <a:pt x="39625" y="45"/>
                  </a:lnTo>
                  <a:lnTo>
                    <a:pt x="39625" y="89"/>
                  </a:lnTo>
                  <a:lnTo>
                    <a:pt x="38703" y="2634"/>
                  </a:lnTo>
                  <a:lnTo>
                    <a:pt x="37606" y="5705"/>
                  </a:lnTo>
                  <a:lnTo>
                    <a:pt x="35939" y="8865"/>
                  </a:lnTo>
                  <a:lnTo>
                    <a:pt x="34579" y="11234"/>
                  </a:lnTo>
                  <a:lnTo>
                    <a:pt x="32955" y="14130"/>
                  </a:lnTo>
                  <a:lnTo>
                    <a:pt x="31639" y="16324"/>
                  </a:lnTo>
                  <a:lnTo>
                    <a:pt x="28435" y="20888"/>
                  </a:lnTo>
                  <a:lnTo>
                    <a:pt x="27338" y="22160"/>
                  </a:lnTo>
                  <a:lnTo>
                    <a:pt x="25583" y="23828"/>
                  </a:lnTo>
                  <a:lnTo>
                    <a:pt x="23565" y="25715"/>
                  </a:lnTo>
                  <a:lnTo>
                    <a:pt x="21678" y="27207"/>
                  </a:lnTo>
                  <a:lnTo>
                    <a:pt x="20317" y="28172"/>
                  </a:lnTo>
                  <a:lnTo>
                    <a:pt x="18957" y="29050"/>
                  </a:lnTo>
                  <a:lnTo>
                    <a:pt x="16236" y="30805"/>
                  </a:lnTo>
                  <a:lnTo>
                    <a:pt x="13472" y="32516"/>
                  </a:lnTo>
                  <a:lnTo>
                    <a:pt x="10708" y="34184"/>
                  </a:lnTo>
                  <a:lnTo>
                    <a:pt x="7504" y="36158"/>
                  </a:lnTo>
                  <a:lnTo>
                    <a:pt x="4301" y="38133"/>
                  </a:lnTo>
                  <a:lnTo>
                    <a:pt x="2414" y="39230"/>
                  </a:lnTo>
                  <a:lnTo>
                    <a:pt x="88" y="40590"/>
                  </a:lnTo>
                  <a:lnTo>
                    <a:pt x="45" y="40634"/>
                  </a:lnTo>
                  <a:lnTo>
                    <a:pt x="1" y="40722"/>
                  </a:lnTo>
                  <a:lnTo>
                    <a:pt x="1" y="40766"/>
                  </a:lnTo>
                  <a:lnTo>
                    <a:pt x="1" y="40853"/>
                  </a:lnTo>
                  <a:lnTo>
                    <a:pt x="88" y="40897"/>
                  </a:lnTo>
                  <a:lnTo>
                    <a:pt x="176" y="40941"/>
                  </a:lnTo>
                  <a:lnTo>
                    <a:pt x="264" y="40897"/>
                  </a:lnTo>
                  <a:lnTo>
                    <a:pt x="2590" y="39537"/>
                  </a:lnTo>
                  <a:lnTo>
                    <a:pt x="4476" y="38440"/>
                  </a:lnTo>
                  <a:lnTo>
                    <a:pt x="7680" y="36422"/>
                  </a:lnTo>
                  <a:lnTo>
                    <a:pt x="10883" y="34491"/>
                  </a:lnTo>
                  <a:lnTo>
                    <a:pt x="13648" y="32823"/>
                  </a:lnTo>
                  <a:lnTo>
                    <a:pt x="16412" y="31112"/>
                  </a:lnTo>
                  <a:lnTo>
                    <a:pt x="19176" y="29357"/>
                  </a:lnTo>
                  <a:lnTo>
                    <a:pt x="20537" y="28435"/>
                  </a:lnTo>
                  <a:lnTo>
                    <a:pt x="21853" y="27514"/>
                  </a:lnTo>
                  <a:lnTo>
                    <a:pt x="23784" y="25978"/>
                  </a:lnTo>
                  <a:lnTo>
                    <a:pt x="25846" y="24047"/>
                  </a:lnTo>
                  <a:lnTo>
                    <a:pt x="27602" y="22424"/>
                  </a:lnTo>
                  <a:lnTo>
                    <a:pt x="27602" y="22380"/>
                  </a:lnTo>
                  <a:lnTo>
                    <a:pt x="28699" y="21107"/>
                  </a:lnTo>
                  <a:lnTo>
                    <a:pt x="31946" y="16500"/>
                  </a:lnTo>
                  <a:lnTo>
                    <a:pt x="33262" y="14306"/>
                  </a:lnTo>
                  <a:lnTo>
                    <a:pt x="34886" y="11410"/>
                  </a:lnTo>
                  <a:lnTo>
                    <a:pt x="36246" y="9040"/>
                  </a:lnTo>
                  <a:lnTo>
                    <a:pt x="37957" y="5881"/>
                  </a:lnTo>
                  <a:lnTo>
                    <a:pt x="37957" y="5837"/>
                  </a:lnTo>
                  <a:lnTo>
                    <a:pt x="39054" y="2765"/>
                  </a:lnTo>
                  <a:lnTo>
                    <a:pt x="39932" y="220"/>
                  </a:lnTo>
                  <a:lnTo>
                    <a:pt x="39932" y="132"/>
                  </a:lnTo>
                  <a:lnTo>
                    <a:pt x="39932" y="89"/>
                  </a:lnTo>
                  <a:lnTo>
                    <a:pt x="39888" y="45"/>
                  </a:lnTo>
                  <a:lnTo>
                    <a:pt x="3984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9" name="Google Shape;1419;p54"/>
            <p:cNvSpPr/>
            <p:nvPr/>
          </p:nvSpPr>
          <p:spPr>
            <a:xfrm>
              <a:off x="5548750" y="1803800"/>
              <a:ext cx="995025" cy="1000500"/>
            </a:xfrm>
            <a:custGeom>
              <a:avLst/>
              <a:gdLst/>
              <a:ahLst/>
              <a:cxnLst/>
              <a:rect l="l" t="t" r="r" b="b"/>
              <a:pathLst>
                <a:path w="39801" h="40020" extrusionOk="0">
                  <a:moveTo>
                    <a:pt x="39581" y="1"/>
                  </a:moveTo>
                  <a:lnTo>
                    <a:pt x="39537" y="45"/>
                  </a:lnTo>
                  <a:lnTo>
                    <a:pt x="39493" y="89"/>
                  </a:lnTo>
                  <a:lnTo>
                    <a:pt x="39449" y="133"/>
                  </a:lnTo>
                  <a:lnTo>
                    <a:pt x="38572" y="2678"/>
                  </a:lnTo>
                  <a:lnTo>
                    <a:pt x="37782" y="4959"/>
                  </a:lnTo>
                  <a:lnTo>
                    <a:pt x="36773" y="6890"/>
                  </a:lnTo>
                  <a:lnTo>
                    <a:pt x="34579" y="10839"/>
                  </a:lnTo>
                  <a:lnTo>
                    <a:pt x="33350" y="12946"/>
                  </a:lnTo>
                  <a:lnTo>
                    <a:pt x="31902" y="15403"/>
                  </a:lnTo>
                  <a:lnTo>
                    <a:pt x="30322" y="17685"/>
                  </a:lnTo>
                  <a:lnTo>
                    <a:pt x="27953" y="20844"/>
                  </a:lnTo>
                  <a:lnTo>
                    <a:pt x="26110" y="22599"/>
                  </a:lnTo>
                  <a:lnTo>
                    <a:pt x="23872" y="24706"/>
                  </a:lnTo>
                  <a:lnTo>
                    <a:pt x="21765" y="26417"/>
                  </a:lnTo>
                  <a:lnTo>
                    <a:pt x="19966" y="27646"/>
                  </a:lnTo>
                  <a:lnTo>
                    <a:pt x="17641" y="29137"/>
                  </a:lnTo>
                  <a:lnTo>
                    <a:pt x="13384" y="31770"/>
                  </a:lnTo>
                  <a:lnTo>
                    <a:pt x="11805" y="32648"/>
                  </a:lnTo>
                  <a:lnTo>
                    <a:pt x="7724" y="35149"/>
                  </a:lnTo>
                  <a:lnTo>
                    <a:pt x="3643" y="37563"/>
                  </a:lnTo>
                  <a:lnTo>
                    <a:pt x="88" y="39669"/>
                  </a:lnTo>
                  <a:lnTo>
                    <a:pt x="45" y="39757"/>
                  </a:lnTo>
                  <a:lnTo>
                    <a:pt x="1" y="39800"/>
                  </a:lnTo>
                  <a:lnTo>
                    <a:pt x="1" y="39844"/>
                  </a:lnTo>
                  <a:lnTo>
                    <a:pt x="1" y="39932"/>
                  </a:lnTo>
                  <a:lnTo>
                    <a:pt x="88" y="39976"/>
                  </a:lnTo>
                  <a:lnTo>
                    <a:pt x="176" y="40020"/>
                  </a:lnTo>
                  <a:lnTo>
                    <a:pt x="264" y="39976"/>
                  </a:lnTo>
                  <a:lnTo>
                    <a:pt x="3818" y="37870"/>
                  </a:lnTo>
                  <a:lnTo>
                    <a:pt x="7899" y="35456"/>
                  </a:lnTo>
                  <a:lnTo>
                    <a:pt x="11980" y="32955"/>
                  </a:lnTo>
                  <a:lnTo>
                    <a:pt x="13560" y="32077"/>
                  </a:lnTo>
                  <a:lnTo>
                    <a:pt x="17816" y="29445"/>
                  </a:lnTo>
                  <a:lnTo>
                    <a:pt x="20142" y="27953"/>
                  </a:lnTo>
                  <a:lnTo>
                    <a:pt x="21985" y="26680"/>
                  </a:lnTo>
                  <a:lnTo>
                    <a:pt x="24091" y="24969"/>
                  </a:lnTo>
                  <a:lnTo>
                    <a:pt x="26329" y="22819"/>
                  </a:lnTo>
                  <a:lnTo>
                    <a:pt x="28216" y="21064"/>
                  </a:lnTo>
                  <a:lnTo>
                    <a:pt x="30585" y="17904"/>
                  </a:lnTo>
                  <a:lnTo>
                    <a:pt x="32209" y="15578"/>
                  </a:lnTo>
                  <a:lnTo>
                    <a:pt x="33657" y="13121"/>
                  </a:lnTo>
                  <a:lnTo>
                    <a:pt x="34886" y="11015"/>
                  </a:lnTo>
                  <a:lnTo>
                    <a:pt x="37080" y="7066"/>
                  </a:lnTo>
                  <a:lnTo>
                    <a:pt x="38089" y="5135"/>
                  </a:lnTo>
                  <a:lnTo>
                    <a:pt x="38089" y="5091"/>
                  </a:lnTo>
                  <a:lnTo>
                    <a:pt x="38879" y="2809"/>
                  </a:lnTo>
                  <a:lnTo>
                    <a:pt x="39800" y="264"/>
                  </a:lnTo>
                  <a:lnTo>
                    <a:pt x="39800" y="176"/>
                  </a:lnTo>
                  <a:lnTo>
                    <a:pt x="39756" y="133"/>
                  </a:lnTo>
                  <a:lnTo>
                    <a:pt x="39713" y="45"/>
                  </a:lnTo>
                  <a:lnTo>
                    <a:pt x="39669" y="45"/>
                  </a:lnTo>
                  <a:lnTo>
                    <a:pt x="3958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0" name="Google Shape;1420;p54"/>
            <p:cNvSpPr/>
            <p:nvPr/>
          </p:nvSpPr>
          <p:spPr>
            <a:xfrm>
              <a:off x="5493900" y="1863050"/>
              <a:ext cx="967600" cy="891900"/>
            </a:xfrm>
            <a:custGeom>
              <a:avLst/>
              <a:gdLst/>
              <a:ahLst/>
              <a:cxnLst/>
              <a:rect l="l" t="t" r="r" b="b"/>
              <a:pathLst>
                <a:path w="38704" h="35676" extrusionOk="0">
                  <a:moveTo>
                    <a:pt x="38484" y="0"/>
                  </a:moveTo>
                  <a:lnTo>
                    <a:pt x="38396" y="44"/>
                  </a:lnTo>
                  <a:lnTo>
                    <a:pt x="38352" y="88"/>
                  </a:lnTo>
                  <a:lnTo>
                    <a:pt x="37562" y="2107"/>
                  </a:lnTo>
                  <a:lnTo>
                    <a:pt x="36334" y="4345"/>
                  </a:lnTo>
                  <a:lnTo>
                    <a:pt x="34930" y="6934"/>
                  </a:lnTo>
                  <a:lnTo>
                    <a:pt x="33789" y="8820"/>
                  </a:lnTo>
                  <a:lnTo>
                    <a:pt x="32648" y="10707"/>
                  </a:lnTo>
                  <a:lnTo>
                    <a:pt x="31244" y="12770"/>
                  </a:lnTo>
                  <a:lnTo>
                    <a:pt x="29708" y="14700"/>
                  </a:lnTo>
                  <a:lnTo>
                    <a:pt x="28172" y="16499"/>
                  </a:lnTo>
                  <a:lnTo>
                    <a:pt x="27207" y="17553"/>
                  </a:lnTo>
                  <a:lnTo>
                    <a:pt x="26241" y="18562"/>
                  </a:lnTo>
                  <a:lnTo>
                    <a:pt x="25188" y="19527"/>
                  </a:lnTo>
                  <a:lnTo>
                    <a:pt x="24135" y="20449"/>
                  </a:lnTo>
                  <a:lnTo>
                    <a:pt x="23082" y="21370"/>
                  </a:lnTo>
                  <a:lnTo>
                    <a:pt x="21941" y="22248"/>
                  </a:lnTo>
                  <a:lnTo>
                    <a:pt x="20800" y="23038"/>
                  </a:lnTo>
                  <a:lnTo>
                    <a:pt x="19659" y="23871"/>
                  </a:lnTo>
                  <a:lnTo>
                    <a:pt x="18474" y="24661"/>
                  </a:lnTo>
                  <a:lnTo>
                    <a:pt x="17290" y="25407"/>
                  </a:lnTo>
                  <a:lnTo>
                    <a:pt x="14876" y="26855"/>
                  </a:lnTo>
                  <a:lnTo>
                    <a:pt x="12463" y="28259"/>
                  </a:lnTo>
                  <a:lnTo>
                    <a:pt x="10005" y="29620"/>
                  </a:lnTo>
                  <a:lnTo>
                    <a:pt x="7680" y="30936"/>
                  </a:lnTo>
                  <a:lnTo>
                    <a:pt x="5354" y="32296"/>
                  </a:lnTo>
                  <a:lnTo>
                    <a:pt x="3028" y="33613"/>
                  </a:lnTo>
                  <a:lnTo>
                    <a:pt x="88" y="35324"/>
                  </a:lnTo>
                  <a:lnTo>
                    <a:pt x="44" y="35368"/>
                  </a:lnTo>
                  <a:lnTo>
                    <a:pt x="1" y="35456"/>
                  </a:lnTo>
                  <a:lnTo>
                    <a:pt x="1" y="35500"/>
                  </a:lnTo>
                  <a:lnTo>
                    <a:pt x="44" y="35587"/>
                  </a:lnTo>
                  <a:lnTo>
                    <a:pt x="88" y="35631"/>
                  </a:lnTo>
                  <a:lnTo>
                    <a:pt x="176" y="35675"/>
                  </a:lnTo>
                  <a:lnTo>
                    <a:pt x="264" y="35631"/>
                  </a:lnTo>
                  <a:lnTo>
                    <a:pt x="3204" y="33920"/>
                  </a:lnTo>
                  <a:lnTo>
                    <a:pt x="5530" y="32604"/>
                  </a:lnTo>
                  <a:lnTo>
                    <a:pt x="7855" y="31243"/>
                  </a:lnTo>
                  <a:lnTo>
                    <a:pt x="10181" y="29927"/>
                  </a:lnTo>
                  <a:lnTo>
                    <a:pt x="12638" y="28567"/>
                  </a:lnTo>
                  <a:lnTo>
                    <a:pt x="15096" y="27162"/>
                  </a:lnTo>
                  <a:lnTo>
                    <a:pt x="17509" y="25670"/>
                  </a:lnTo>
                  <a:lnTo>
                    <a:pt x="18694" y="24925"/>
                  </a:lnTo>
                  <a:lnTo>
                    <a:pt x="19878" y="24135"/>
                  </a:lnTo>
                  <a:lnTo>
                    <a:pt x="21019" y="23345"/>
                  </a:lnTo>
                  <a:lnTo>
                    <a:pt x="22160" y="22511"/>
                  </a:lnTo>
                  <a:lnTo>
                    <a:pt x="23301" y="21633"/>
                  </a:lnTo>
                  <a:lnTo>
                    <a:pt x="24398" y="20712"/>
                  </a:lnTo>
                  <a:lnTo>
                    <a:pt x="25451" y="19791"/>
                  </a:lnTo>
                  <a:lnTo>
                    <a:pt x="26461" y="18825"/>
                  </a:lnTo>
                  <a:lnTo>
                    <a:pt x="27470" y="17772"/>
                  </a:lnTo>
                  <a:lnTo>
                    <a:pt x="28435" y="16719"/>
                  </a:lnTo>
                  <a:lnTo>
                    <a:pt x="30015" y="14920"/>
                  </a:lnTo>
                  <a:lnTo>
                    <a:pt x="31551" y="12945"/>
                  </a:lnTo>
                  <a:lnTo>
                    <a:pt x="32955" y="10883"/>
                  </a:lnTo>
                  <a:lnTo>
                    <a:pt x="34096" y="8996"/>
                  </a:lnTo>
                  <a:lnTo>
                    <a:pt x="35237" y="7109"/>
                  </a:lnTo>
                  <a:lnTo>
                    <a:pt x="36641" y="4520"/>
                  </a:lnTo>
                  <a:lnTo>
                    <a:pt x="37870" y="2238"/>
                  </a:lnTo>
                  <a:lnTo>
                    <a:pt x="38703" y="220"/>
                  </a:lnTo>
                  <a:lnTo>
                    <a:pt x="38703" y="132"/>
                  </a:lnTo>
                  <a:lnTo>
                    <a:pt x="38703" y="88"/>
                  </a:lnTo>
                  <a:lnTo>
                    <a:pt x="38659" y="44"/>
                  </a:lnTo>
                  <a:lnTo>
                    <a:pt x="3861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1" name="Google Shape;1421;p54"/>
            <p:cNvSpPr/>
            <p:nvPr/>
          </p:nvSpPr>
          <p:spPr>
            <a:xfrm>
              <a:off x="5469775" y="1897050"/>
              <a:ext cx="943450" cy="837050"/>
            </a:xfrm>
            <a:custGeom>
              <a:avLst/>
              <a:gdLst/>
              <a:ahLst/>
              <a:cxnLst/>
              <a:rect l="l" t="t" r="r" b="b"/>
              <a:pathLst>
                <a:path w="37738" h="33482" extrusionOk="0">
                  <a:moveTo>
                    <a:pt x="37518" y="1"/>
                  </a:moveTo>
                  <a:lnTo>
                    <a:pt x="37430" y="45"/>
                  </a:lnTo>
                  <a:lnTo>
                    <a:pt x="37386" y="89"/>
                  </a:lnTo>
                  <a:lnTo>
                    <a:pt x="36114" y="2502"/>
                  </a:lnTo>
                  <a:lnTo>
                    <a:pt x="34841" y="4915"/>
                  </a:lnTo>
                  <a:lnTo>
                    <a:pt x="33569" y="7066"/>
                  </a:lnTo>
                  <a:lnTo>
                    <a:pt x="32472" y="8908"/>
                  </a:lnTo>
                  <a:lnTo>
                    <a:pt x="31155" y="10751"/>
                  </a:lnTo>
                  <a:lnTo>
                    <a:pt x="29751" y="12551"/>
                  </a:lnTo>
                  <a:lnTo>
                    <a:pt x="27601" y="14964"/>
                  </a:lnTo>
                  <a:lnTo>
                    <a:pt x="26504" y="16105"/>
                  </a:lnTo>
                  <a:lnTo>
                    <a:pt x="25363" y="17202"/>
                  </a:lnTo>
                  <a:lnTo>
                    <a:pt x="24178" y="18255"/>
                  </a:lnTo>
                  <a:lnTo>
                    <a:pt x="22950" y="19264"/>
                  </a:lnTo>
                  <a:lnTo>
                    <a:pt x="21721" y="20230"/>
                  </a:lnTo>
                  <a:lnTo>
                    <a:pt x="20449" y="21195"/>
                  </a:lnTo>
                  <a:lnTo>
                    <a:pt x="19176" y="22073"/>
                  </a:lnTo>
                  <a:lnTo>
                    <a:pt x="17860" y="22994"/>
                  </a:lnTo>
                  <a:lnTo>
                    <a:pt x="16499" y="23828"/>
                  </a:lnTo>
                  <a:lnTo>
                    <a:pt x="15139" y="24662"/>
                  </a:lnTo>
                  <a:lnTo>
                    <a:pt x="12418" y="26285"/>
                  </a:lnTo>
                  <a:lnTo>
                    <a:pt x="9654" y="27821"/>
                  </a:lnTo>
                  <a:lnTo>
                    <a:pt x="6889" y="29313"/>
                  </a:lnTo>
                  <a:lnTo>
                    <a:pt x="5222" y="30278"/>
                  </a:lnTo>
                  <a:lnTo>
                    <a:pt x="2852" y="31463"/>
                  </a:lnTo>
                  <a:lnTo>
                    <a:pt x="88" y="33130"/>
                  </a:lnTo>
                  <a:lnTo>
                    <a:pt x="44" y="33174"/>
                  </a:lnTo>
                  <a:lnTo>
                    <a:pt x="0" y="33262"/>
                  </a:lnTo>
                  <a:lnTo>
                    <a:pt x="0" y="33306"/>
                  </a:lnTo>
                  <a:lnTo>
                    <a:pt x="44" y="33394"/>
                  </a:lnTo>
                  <a:lnTo>
                    <a:pt x="88" y="33438"/>
                  </a:lnTo>
                  <a:lnTo>
                    <a:pt x="176" y="33481"/>
                  </a:lnTo>
                  <a:lnTo>
                    <a:pt x="264" y="33438"/>
                  </a:lnTo>
                  <a:lnTo>
                    <a:pt x="3028" y="31770"/>
                  </a:lnTo>
                  <a:lnTo>
                    <a:pt x="5354" y="30585"/>
                  </a:lnTo>
                  <a:lnTo>
                    <a:pt x="7065" y="29620"/>
                  </a:lnTo>
                  <a:lnTo>
                    <a:pt x="9829" y="28128"/>
                  </a:lnTo>
                  <a:lnTo>
                    <a:pt x="12594" y="26548"/>
                  </a:lnTo>
                  <a:lnTo>
                    <a:pt x="15358" y="24969"/>
                  </a:lnTo>
                  <a:lnTo>
                    <a:pt x="16719" y="24135"/>
                  </a:lnTo>
                  <a:lnTo>
                    <a:pt x="18035" y="23257"/>
                  </a:lnTo>
                  <a:lnTo>
                    <a:pt x="19352" y="22380"/>
                  </a:lnTo>
                  <a:lnTo>
                    <a:pt x="20668" y="21458"/>
                  </a:lnTo>
                  <a:lnTo>
                    <a:pt x="21941" y="20493"/>
                  </a:lnTo>
                  <a:lnTo>
                    <a:pt x="23213" y="19528"/>
                  </a:lnTo>
                  <a:lnTo>
                    <a:pt x="24398" y="18518"/>
                  </a:lnTo>
                  <a:lnTo>
                    <a:pt x="25583" y="17465"/>
                  </a:lnTo>
                  <a:lnTo>
                    <a:pt x="26767" y="16324"/>
                  </a:lnTo>
                  <a:lnTo>
                    <a:pt x="27864" y="15183"/>
                  </a:lnTo>
                  <a:lnTo>
                    <a:pt x="30015" y="12814"/>
                  </a:lnTo>
                  <a:lnTo>
                    <a:pt x="31463" y="10971"/>
                  </a:lnTo>
                  <a:lnTo>
                    <a:pt x="32779" y="9084"/>
                  </a:lnTo>
                  <a:lnTo>
                    <a:pt x="33876" y="7241"/>
                  </a:lnTo>
                  <a:lnTo>
                    <a:pt x="35149" y="5091"/>
                  </a:lnTo>
                  <a:lnTo>
                    <a:pt x="36465" y="2677"/>
                  </a:lnTo>
                  <a:lnTo>
                    <a:pt x="37694" y="264"/>
                  </a:lnTo>
                  <a:lnTo>
                    <a:pt x="37738" y="220"/>
                  </a:lnTo>
                  <a:lnTo>
                    <a:pt x="37738" y="132"/>
                  </a:lnTo>
                  <a:lnTo>
                    <a:pt x="37694" y="89"/>
                  </a:lnTo>
                  <a:lnTo>
                    <a:pt x="37650" y="45"/>
                  </a:lnTo>
                  <a:lnTo>
                    <a:pt x="3756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2" name="Google Shape;1422;p54"/>
            <p:cNvSpPr/>
            <p:nvPr/>
          </p:nvSpPr>
          <p:spPr>
            <a:xfrm>
              <a:off x="5446725" y="1902550"/>
              <a:ext cx="929200" cy="809600"/>
            </a:xfrm>
            <a:custGeom>
              <a:avLst/>
              <a:gdLst/>
              <a:ahLst/>
              <a:cxnLst/>
              <a:rect l="l" t="t" r="r" b="b"/>
              <a:pathLst>
                <a:path w="37168" h="32384" extrusionOk="0">
                  <a:moveTo>
                    <a:pt x="36860" y="0"/>
                  </a:moveTo>
                  <a:lnTo>
                    <a:pt x="36817" y="88"/>
                  </a:lnTo>
                  <a:lnTo>
                    <a:pt x="36202" y="1229"/>
                  </a:lnTo>
                  <a:lnTo>
                    <a:pt x="35237" y="3028"/>
                  </a:lnTo>
                  <a:lnTo>
                    <a:pt x="34271" y="4783"/>
                  </a:lnTo>
                  <a:lnTo>
                    <a:pt x="33306" y="6451"/>
                  </a:lnTo>
                  <a:lnTo>
                    <a:pt x="32297" y="8118"/>
                  </a:lnTo>
                  <a:lnTo>
                    <a:pt x="31156" y="9742"/>
                  </a:lnTo>
                  <a:lnTo>
                    <a:pt x="30585" y="10531"/>
                  </a:lnTo>
                  <a:lnTo>
                    <a:pt x="29971" y="11321"/>
                  </a:lnTo>
                  <a:lnTo>
                    <a:pt x="29313" y="12111"/>
                  </a:lnTo>
                  <a:lnTo>
                    <a:pt x="28655" y="12901"/>
                  </a:lnTo>
                  <a:lnTo>
                    <a:pt x="27909" y="13691"/>
                  </a:lnTo>
                  <a:lnTo>
                    <a:pt x="27163" y="14437"/>
                  </a:lnTo>
                  <a:lnTo>
                    <a:pt x="25232" y="16280"/>
                  </a:lnTo>
                  <a:lnTo>
                    <a:pt x="23257" y="17947"/>
                  </a:lnTo>
                  <a:lnTo>
                    <a:pt x="21283" y="19395"/>
                  </a:lnTo>
                  <a:lnTo>
                    <a:pt x="19089" y="21194"/>
                  </a:lnTo>
                  <a:lnTo>
                    <a:pt x="16588" y="22906"/>
                  </a:lnTo>
                  <a:lnTo>
                    <a:pt x="12112" y="25495"/>
                  </a:lnTo>
                  <a:lnTo>
                    <a:pt x="9303" y="27030"/>
                  </a:lnTo>
                  <a:lnTo>
                    <a:pt x="7241" y="28171"/>
                  </a:lnTo>
                  <a:lnTo>
                    <a:pt x="3292" y="30146"/>
                  </a:lnTo>
                  <a:lnTo>
                    <a:pt x="89" y="32033"/>
                  </a:lnTo>
                  <a:lnTo>
                    <a:pt x="45" y="32077"/>
                  </a:lnTo>
                  <a:lnTo>
                    <a:pt x="1" y="32164"/>
                  </a:lnTo>
                  <a:lnTo>
                    <a:pt x="1" y="32208"/>
                  </a:lnTo>
                  <a:lnTo>
                    <a:pt x="1" y="32296"/>
                  </a:lnTo>
                  <a:lnTo>
                    <a:pt x="89" y="32340"/>
                  </a:lnTo>
                  <a:lnTo>
                    <a:pt x="176" y="32384"/>
                  </a:lnTo>
                  <a:lnTo>
                    <a:pt x="264" y="32340"/>
                  </a:lnTo>
                  <a:lnTo>
                    <a:pt x="3467" y="30453"/>
                  </a:lnTo>
                  <a:lnTo>
                    <a:pt x="7417" y="28479"/>
                  </a:lnTo>
                  <a:lnTo>
                    <a:pt x="9479" y="27338"/>
                  </a:lnTo>
                  <a:lnTo>
                    <a:pt x="12287" y="25802"/>
                  </a:lnTo>
                  <a:lnTo>
                    <a:pt x="16763" y="23169"/>
                  </a:lnTo>
                  <a:lnTo>
                    <a:pt x="19308" y="21458"/>
                  </a:lnTo>
                  <a:lnTo>
                    <a:pt x="21502" y="19659"/>
                  </a:lnTo>
                  <a:lnTo>
                    <a:pt x="23477" y="18211"/>
                  </a:lnTo>
                  <a:lnTo>
                    <a:pt x="25451" y="16543"/>
                  </a:lnTo>
                  <a:lnTo>
                    <a:pt x="27382" y="14700"/>
                  </a:lnTo>
                  <a:lnTo>
                    <a:pt x="28172" y="13910"/>
                  </a:lnTo>
                  <a:lnTo>
                    <a:pt x="28918" y="13120"/>
                  </a:lnTo>
                  <a:lnTo>
                    <a:pt x="29576" y="12331"/>
                  </a:lnTo>
                  <a:lnTo>
                    <a:pt x="30234" y="11541"/>
                  </a:lnTo>
                  <a:lnTo>
                    <a:pt x="30849" y="10751"/>
                  </a:lnTo>
                  <a:lnTo>
                    <a:pt x="31463" y="9917"/>
                  </a:lnTo>
                  <a:lnTo>
                    <a:pt x="32560" y="8294"/>
                  </a:lnTo>
                  <a:lnTo>
                    <a:pt x="33613" y="6626"/>
                  </a:lnTo>
                  <a:lnTo>
                    <a:pt x="34579" y="4959"/>
                  </a:lnTo>
                  <a:lnTo>
                    <a:pt x="35544" y="3203"/>
                  </a:lnTo>
                  <a:lnTo>
                    <a:pt x="36509" y="1404"/>
                  </a:lnTo>
                  <a:lnTo>
                    <a:pt x="37124" y="220"/>
                  </a:lnTo>
                  <a:lnTo>
                    <a:pt x="37168" y="176"/>
                  </a:lnTo>
                  <a:lnTo>
                    <a:pt x="37168" y="88"/>
                  </a:lnTo>
                  <a:lnTo>
                    <a:pt x="37124" y="44"/>
                  </a:lnTo>
                  <a:lnTo>
                    <a:pt x="3708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3" name="Google Shape;1423;p54"/>
            <p:cNvSpPr/>
            <p:nvPr/>
          </p:nvSpPr>
          <p:spPr>
            <a:xfrm>
              <a:off x="5422600" y="1929975"/>
              <a:ext cx="900675" cy="760250"/>
            </a:xfrm>
            <a:custGeom>
              <a:avLst/>
              <a:gdLst/>
              <a:ahLst/>
              <a:cxnLst/>
              <a:rect l="l" t="t" r="r" b="b"/>
              <a:pathLst>
                <a:path w="36027" h="30410" extrusionOk="0">
                  <a:moveTo>
                    <a:pt x="35807" y="0"/>
                  </a:moveTo>
                  <a:lnTo>
                    <a:pt x="35763" y="44"/>
                  </a:lnTo>
                  <a:lnTo>
                    <a:pt x="35719" y="88"/>
                  </a:lnTo>
                  <a:lnTo>
                    <a:pt x="34315" y="2677"/>
                  </a:lnTo>
                  <a:lnTo>
                    <a:pt x="33350" y="4476"/>
                  </a:lnTo>
                  <a:lnTo>
                    <a:pt x="32340" y="6187"/>
                  </a:lnTo>
                  <a:lnTo>
                    <a:pt x="31814" y="7021"/>
                  </a:lnTo>
                  <a:lnTo>
                    <a:pt x="31243" y="7855"/>
                  </a:lnTo>
                  <a:lnTo>
                    <a:pt x="30673" y="8645"/>
                  </a:lnTo>
                  <a:lnTo>
                    <a:pt x="30059" y="9391"/>
                  </a:lnTo>
                  <a:lnTo>
                    <a:pt x="29400" y="10180"/>
                  </a:lnTo>
                  <a:lnTo>
                    <a:pt x="28786" y="10926"/>
                  </a:lnTo>
                  <a:lnTo>
                    <a:pt x="28084" y="11672"/>
                  </a:lnTo>
                  <a:lnTo>
                    <a:pt x="27382" y="12374"/>
                  </a:lnTo>
                  <a:lnTo>
                    <a:pt x="25890" y="13779"/>
                  </a:lnTo>
                  <a:lnTo>
                    <a:pt x="24310" y="15183"/>
                  </a:lnTo>
                  <a:lnTo>
                    <a:pt x="22643" y="16411"/>
                  </a:lnTo>
                  <a:lnTo>
                    <a:pt x="20975" y="17772"/>
                  </a:lnTo>
                  <a:lnTo>
                    <a:pt x="20361" y="18342"/>
                  </a:lnTo>
                  <a:lnTo>
                    <a:pt x="19703" y="18913"/>
                  </a:lnTo>
                  <a:lnTo>
                    <a:pt x="19045" y="19439"/>
                  </a:lnTo>
                  <a:lnTo>
                    <a:pt x="18342" y="19966"/>
                  </a:lnTo>
                  <a:lnTo>
                    <a:pt x="16851" y="20975"/>
                  </a:lnTo>
                  <a:lnTo>
                    <a:pt x="15271" y="21940"/>
                  </a:lnTo>
                  <a:lnTo>
                    <a:pt x="13647" y="22906"/>
                  </a:lnTo>
                  <a:lnTo>
                    <a:pt x="12024" y="23783"/>
                  </a:lnTo>
                  <a:lnTo>
                    <a:pt x="8820" y="25495"/>
                  </a:lnTo>
                  <a:lnTo>
                    <a:pt x="7241" y="26328"/>
                  </a:lnTo>
                  <a:lnTo>
                    <a:pt x="3379" y="28171"/>
                  </a:lnTo>
                  <a:lnTo>
                    <a:pt x="88" y="30058"/>
                  </a:lnTo>
                  <a:lnTo>
                    <a:pt x="44" y="30102"/>
                  </a:lnTo>
                  <a:lnTo>
                    <a:pt x="0" y="30190"/>
                  </a:lnTo>
                  <a:lnTo>
                    <a:pt x="0" y="30234"/>
                  </a:lnTo>
                  <a:lnTo>
                    <a:pt x="44" y="30321"/>
                  </a:lnTo>
                  <a:lnTo>
                    <a:pt x="88" y="30365"/>
                  </a:lnTo>
                  <a:lnTo>
                    <a:pt x="176" y="30409"/>
                  </a:lnTo>
                  <a:lnTo>
                    <a:pt x="264" y="30365"/>
                  </a:lnTo>
                  <a:lnTo>
                    <a:pt x="3555" y="28479"/>
                  </a:lnTo>
                  <a:lnTo>
                    <a:pt x="7372" y="26636"/>
                  </a:lnTo>
                  <a:lnTo>
                    <a:pt x="8952" y="25802"/>
                  </a:lnTo>
                  <a:lnTo>
                    <a:pt x="12199" y="24090"/>
                  </a:lnTo>
                  <a:lnTo>
                    <a:pt x="13867" y="23213"/>
                  </a:lnTo>
                  <a:lnTo>
                    <a:pt x="15490" y="22248"/>
                  </a:lnTo>
                  <a:lnTo>
                    <a:pt x="17026" y="21282"/>
                  </a:lnTo>
                  <a:lnTo>
                    <a:pt x="18562" y="20229"/>
                  </a:lnTo>
                  <a:lnTo>
                    <a:pt x="19264" y="19702"/>
                  </a:lnTo>
                  <a:lnTo>
                    <a:pt x="19922" y="19176"/>
                  </a:lnTo>
                  <a:lnTo>
                    <a:pt x="20580" y="18605"/>
                  </a:lnTo>
                  <a:lnTo>
                    <a:pt x="21239" y="18035"/>
                  </a:lnTo>
                  <a:lnTo>
                    <a:pt x="22862" y="16675"/>
                  </a:lnTo>
                  <a:lnTo>
                    <a:pt x="24530" y="15446"/>
                  </a:lnTo>
                  <a:lnTo>
                    <a:pt x="26153" y="14042"/>
                  </a:lnTo>
                  <a:lnTo>
                    <a:pt x="27645" y="12638"/>
                  </a:lnTo>
                  <a:lnTo>
                    <a:pt x="28347" y="11892"/>
                  </a:lnTo>
                  <a:lnTo>
                    <a:pt x="29049" y="11146"/>
                  </a:lnTo>
                  <a:lnTo>
                    <a:pt x="29708" y="10400"/>
                  </a:lnTo>
                  <a:lnTo>
                    <a:pt x="30322" y="9610"/>
                  </a:lnTo>
                  <a:lnTo>
                    <a:pt x="30936" y="8864"/>
                  </a:lnTo>
                  <a:lnTo>
                    <a:pt x="31507" y="8030"/>
                  </a:lnTo>
                  <a:lnTo>
                    <a:pt x="32077" y="7240"/>
                  </a:lnTo>
                  <a:lnTo>
                    <a:pt x="32647" y="6407"/>
                  </a:lnTo>
                  <a:lnTo>
                    <a:pt x="33174" y="5529"/>
                  </a:lnTo>
                  <a:lnTo>
                    <a:pt x="33657" y="4652"/>
                  </a:lnTo>
                  <a:lnTo>
                    <a:pt x="34666" y="2809"/>
                  </a:lnTo>
                  <a:lnTo>
                    <a:pt x="36026" y="263"/>
                  </a:lnTo>
                  <a:lnTo>
                    <a:pt x="36026" y="176"/>
                  </a:lnTo>
                  <a:lnTo>
                    <a:pt x="36026" y="132"/>
                  </a:lnTo>
                  <a:lnTo>
                    <a:pt x="35982" y="44"/>
                  </a:lnTo>
                  <a:lnTo>
                    <a:pt x="35939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4" name="Google Shape;1424;p54"/>
            <p:cNvSpPr/>
            <p:nvPr/>
          </p:nvSpPr>
          <p:spPr>
            <a:xfrm>
              <a:off x="5375425" y="2000175"/>
              <a:ext cx="840325" cy="647250"/>
            </a:xfrm>
            <a:custGeom>
              <a:avLst/>
              <a:gdLst/>
              <a:ahLst/>
              <a:cxnLst/>
              <a:rect l="l" t="t" r="r" b="b"/>
              <a:pathLst>
                <a:path w="33613" h="25890" extrusionOk="0">
                  <a:moveTo>
                    <a:pt x="33350" y="1"/>
                  </a:moveTo>
                  <a:lnTo>
                    <a:pt x="33306" y="88"/>
                  </a:lnTo>
                  <a:lnTo>
                    <a:pt x="31638" y="2897"/>
                  </a:lnTo>
                  <a:lnTo>
                    <a:pt x="30322" y="4783"/>
                  </a:lnTo>
                  <a:lnTo>
                    <a:pt x="28874" y="6495"/>
                  </a:lnTo>
                  <a:lnTo>
                    <a:pt x="26943" y="8426"/>
                  </a:lnTo>
                  <a:lnTo>
                    <a:pt x="25056" y="10049"/>
                  </a:lnTo>
                  <a:lnTo>
                    <a:pt x="22994" y="11673"/>
                  </a:lnTo>
                  <a:lnTo>
                    <a:pt x="20361" y="14042"/>
                  </a:lnTo>
                  <a:lnTo>
                    <a:pt x="18123" y="15929"/>
                  </a:lnTo>
                  <a:lnTo>
                    <a:pt x="16105" y="17289"/>
                  </a:lnTo>
                  <a:lnTo>
                    <a:pt x="14174" y="18430"/>
                  </a:lnTo>
                  <a:lnTo>
                    <a:pt x="12112" y="19571"/>
                  </a:lnTo>
                  <a:lnTo>
                    <a:pt x="7811" y="21677"/>
                  </a:lnTo>
                  <a:lnTo>
                    <a:pt x="5661" y="22555"/>
                  </a:lnTo>
                  <a:lnTo>
                    <a:pt x="3511" y="23608"/>
                  </a:lnTo>
                  <a:lnTo>
                    <a:pt x="88" y="25539"/>
                  </a:lnTo>
                  <a:lnTo>
                    <a:pt x="1" y="25583"/>
                  </a:lnTo>
                  <a:lnTo>
                    <a:pt x="1" y="25671"/>
                  </a:lnTo>
                  <a:lnTo>
                    <a:pt x="1" y="25714"/>
                  </a:lnTo>
                  <a:lnTo>
                    <a:pt x="1" y="25802"/>
                  </a:lnTo>
                  <a:lnTo>
                    <a:pt x="88" y="25846"/>
                  </a:lnTo>
                  <a:lnTo>
                    <a:pt x="176" y="25890"/>
                  </a:lnTo>
                  <a:lnTo>
                    <a:pt x="264" y="25846"/>
                  </a:lnTo>
                  <a:lnTo>
                    <a:pt x="3686" y="23915"/>
                  </a:lnTo>
                  <a:lnTo>
                    <a:pt x="5793" y="22862"/>
                  </a:lnTo>
                  <a:lnTo>
                    <a:pt x="7943" y="22028"/>
                  </a:lnTo>
                  <a:lnTo>
                    <a:pt x="12287" y="19878"/>
                  </a:lnTo>
                  <a:lnTo>
                    <a:pt x="14349" y="18737"/>
                  </a:lnTo>
                  <a:lnTo>
                    <a:pt x="16280" y="17553"/>
                  </a:lnTo>
                  <a:lnTo>
                    <a:pt x="18299" y="16236"/>
                  </a:lnTo>
                  <a:lnTo>
                    <a:pt x="18343" y="16236"/>
                  </a:lnTo>
                  <a:lnTo>
                    <a:pt x="20580" y="14306"/>
                  </a:lnTo>
                  <a:lnTo>
                    <a:pt x="23213" y="11936"/>
                  </a:lnTo>
                  <a:lnTo>
                    <a:pt x="25276" y="10312"/>
                  </a:lnTo>
                  <a:lnTo>
                    <a:pt x="27206" y="8689"/>
                  </a:lnTo>
                  <a:lnTo>
                    <a:pt x="29137" y="6714"/>
                  </a:lnTo>
                  <a:lnTo>
                    <a:pt x="30585" y="5003"/>
                  </a:lnTo>
                  <a:lnTo>
                    <a:pt x="31946" y="3072"/>
                  </a:lnTo>
                  <a:lnTo>
                    <a:pt x="33569" y="264"/>
                  </a:lnTo>
                  <a:lnTo>
                    <a:pt x="33613" y="176"/>
                  </a:lnTo>
                  <a:lnTo>
                    <a:pt x="33613" y="132"/>
                  </a:lnTo>
                  <a:lnTo>
                    <a:pt x="33569" y="44"/>
                  </a:lnTo>
                  <a:lnTo>
                    <a:pt x="3352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5" name="Google Shape;1425;p54"/>
            <p:cNvSpPr/>
            <p:nvPr/>
          </p:nvSpPr>
          <p:spPr>
            <a:xfrm>
              <a:off x="5351300" y="2536625"/>
              <a:ext cx="160175" cy="88875"/>
            </a:xfrm>
            <a:custGeom>
              <a:avLst/>
              <a:gdLst/>
              <a:ahLst/>
              <a:cxnLst/>
              <a:rect l="l" t="t" r="r" b="b"/>
              <a:pathLst>
                <a:path w="6407" h="3555" extrusionOk="0">
                  <a:moveTo>
                    <a:pt x="6231" y="0"/>
                  </a:moveTo>
                  <a:lnTo>
                    <a:pt x="6143" y="44"/>
                  </a:lnTo>
                  <a:lnTo>
                    <a:pt x="3554" y="1273"/>
                  </a:lnTo>
                  <a:lnTo>
                    <a:pt x="88" y="3247"/>
                  </a:lnTo>
                  <a:lnTo>
                    <a:pt x="44" y="3291"/>
                  </a:lnTo>
                  <a:lnTo>
                    <a:pt x="0" y="3335"/>
                  </a:lnTo>
                  <a:lnTo>
                    <a:pt x="0" y="3423"/>
                  </a:lnTo>
                  <a:lnTo>
                    <a:pt x="44" y="3467"/>
                  </a:lnTo>
                  <a:lnTo>
                    <a:pt x="88" y="3554"/>
                  </a:lnTo>
                  <a:lnTo>
                    <a:pt x="263" y="3554"/>
                  </a:lnTo>
                  <a:lnTo>
                    <a:pt x="3730" y="1580"/>
                  </a:lnTo>
                  <a:lnTo>
                    <a:pt x="6319" y="351"/>
                  </a:lnTo>
                  <a:lnTo>
                    <a:pt x="6363" y="307"/>
                  </a:lnTo>
                  <a:lnTo>
                    <a:pt x="6407" y="263"/>
                  </a:lnTo>
                  <a:lnTo>
                    <a:pt x="6407" y="176"/>
                  </a:lnTo>
                  <a:lnTo>
                    <a:pt x="6363" y="132"/>
                  </a:lnTo>
                  <a:lnTo>
                    <a:pt x="6363" y="44"/>
                  </a:lnTo>
                  <a:lnTo>
                    <a:pt x="6275" y="44"/>
                  </a:lnTo>
                  <a:lnTo>
                    <a:pt x="6231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6" name="Google Shape;1426;p54"/>
            <p:cNvSpPr/>
            <p:nvPr/>
          </p:nvSpPr>
          <p:spPr>
            <a:xfrm>
              <a:off x="5904175" y="2181175"/>
              <a:ext cx="137150" cy="118500"/>
            </a:xfrm>
            <a:custGeom>
              <a:avLst/>
              <a:gdLst/>
              <a:ahLst/>
              <a:cxnLst/>
              <a:rect l="l" t="t" r="r" b="b"/>
              <a:pathLst>
                <a:path w="5486" h="4740" extrusionOk="0">
                  <a:moveTo>
                    <a:pt x="5267" y="1"/>
                  </a:moveTo>
                  <a:lnTo>
                    <a:pt x="5223" y="45"/>
                  </a:lnTo>
                  <a:lnTo>
                    <a:pt x="3555" y="1493"/>
                  </a:lnTo>
                  <a:lnTo>
                    <a:pt x="89" y="4433"/>
                  </a:lnTo>
                  <a:lnTo>
                    <a:pt x="45" y="4477"/>
                  </a:lnTo>
                  <a:lnTo>
                    <a:pt x="1" y="4564"/>
                  </a:lnTo>
                  <a:lnTo>
                    <a:pt x="1" y="4608"/>
                  </a:lnTo>
                  <a:lnTo>
                    <a:pt x="45" y="4696"/>
                  </a:lnTo>
                  <a:lnTo>
                    <a:pt x="89" y="4740"/>
                  </a:lnTo>
                  <a:lnTo>
                    <a:pt x="176" y="4740"/>
                  </a:lnTo>
                  <a:lnTo>
                    <a:pt x="308" y="4696"/>
                  </a:lnTo>
                  <a:lnTo>
                    <a:pt x="3775" y="1756"/>
                  </a:lnTo>
                  <a:lnTo>
                    <a:pt x="5442" y="308"/>
                  </a:lnTo>
                  <a:lnTo>
                    <a:pt x="5486" y="264"/>
                  </a:lnTo>
                  <a:lnTo>
                    <a:pt x="5486" y="220"/>
                  </a:lnTo>
                  <a:lnTo>
                    <a:pt x="5486" y="132"/>
                  </a:lnTo>
                  <a:lnTo>
                    <a:pt x="5442" y="89"/>
                  </a:lnTo>
                  <a:lnTo>
                    <a:pt x="5398" y="45"/>
                  </a:lnTo>
                  <a:lnTo>
                    <a:pt x="535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7" name="Google Shape;1427;p54"/>
            <p:cNvSpPr/>
            <p:nvPr/>
          </p:nvSpPr>
          <p:spPr>
            <a:xfrm>
              <a:off x="5889925" y="2072575"/>
              <a:ext cx="210650" cy="199675"/>
            </a:xfrm>
            <a:custGeom>
              <a:avLst/>
              <a:gdLst/>
              <a:ahLst/>
              <a:cxnLst/>
              <a:rect l="l" t="t" r="r" b="b"/>
              <a:pathLst>
                <a:path w="8426" h="7987" extrusionOk="0">
                  <a:moveTo>
                    <a:pt x="8162" y="1"/>
                  </a:moveTo>
                  <a:lnTo>
                    <a:pt x="8118" y="45"/>
                  </a:lnTo>
                  <a:lnTo>
                    <a:pt x="6670" y="1800"/>
                  </a:lnTo>
                  <a:lnTo>
                    <a:pt x="4871" y="3599"/>
                  </a:lnTo>
                  <a:lnTo>
                    <a:pt x="3379" y="4784"/>
                  </a:lnTo>
                  <a:lnTo>
                    <a:pt x="1712" y="6232"/>
                  </a:lnTo>
                  <a:lnTo>
                    <a:pt x="44" y="7680"/>
                  </a:lnTo>
                  <a:lnTo>
                    <a:pt x="0" y="7724"/>
                  </a:lnTo>
                  <a:lnTo>
                    <a:pt x="0" y="7811"/>
                  </a:lnTo>
                  <a:lnTo>
                    <a:pt x="0" y="7855"/>
                  </a:lnTo>
                  <a:lnTo>
                    <a:pt x="44" y="7943"/>
                  </a:lnTo>
                  <a:lnTo>
                    <a:pt x="88" y="7987"/>
                  </a:lnTo>
                  <a:lnTo>
                    <a:pt x="176" y="7987"/>
                  </a:lnTo>
                  <a:lnTo>
                    <a:pt x="308" y="7943"/>
                  </a:lnTo>
                  <a:lnTo>
                    <a:pt x="1931" y="6495"/>
                  </a:lnTo>
                  <a:lnTo>
                    <a:pt x="3599" y="5047"/>
                  </a:lnTo>
                  <a:lnTo>
                    <a:pt x="5091" y="3862"/>
                  </a:lnTo>
                  <a:lnTo>
                    <a:pt x="6934" y="2019"/>
                  </a:lnTo>
                  <a:lnTo>
                    <a:pt x="8382" y="264"/>
                  </a:lnTo>
                  <a:lnTo>
                    <a:pt x="8426" y="220"/>
                  </a:lnTo>
                  <a:lnTo>
                    <a:pt x="8426" y="132"/>
                  </a:lnTo>
                  <a:lnTo>
                    <a:pt x="8426" y="88"/>
                  </a:lnTo>
                  <a:lnTo>
                    <a:pt x="838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8" name="Google Shape;1428;p54"/>
            <p:cNvSpPr/>
            <p:nvPr/>
          </p:nvSpPr>
          <p:spPr>
            <a:xfrm>
              <a:off x="5303025" y="2516875"/>
              <a:ext cx="109725" cy="65825"/>
            </a:xfrm>
            <a:custGeom>
              <a:avLst/>
              <a:gdLst/>
              <a:ahLst/>
              <a:cxnLst/>
              <a:rect l="l" t="t" r="r" b="b"/>
              <a:pathLst>
                <a:path w="4389" h="2633" extrusionOk="0">
                  <a:moveTo>
                    <a:pt x="4213" y="0"/>
                  </a:moveTo>
                  <a:lnTo>
                    <a:pt x="4169" y="44"/>
                  </a:lnTo>
                  <a:lnTo>
                    <a:pt x="88" y="2282"/>
                  </a:lnTo>
                  <a:lnTo>
                    <a:pt x="44" y="2326"/>
                  </a:lnTo>
                  <a:lnTo>
                    <a:pt x="0" y="2414"/>
                  </a:lnTo>
                  <a:lnTo>
                    <a:pt x="0" y="2457"/>
                  </a:lnTo>
                  <a:lnTo>
                    <a:pt x="0" y="2545"/>
                  </a:lnTo>
                  <a:lnTo>
                    <a:pt x="88" y="2589"/>
                  </a:lnTo>
                  <a:lnTo>
                    <a:pt x="176" y="2633"/>
                  </a:lnTo>
                  <a:lnTo>
                    <a:pt x="264" y="2589"/>
                  </a:lnTo>
                  <a:lnTo>
                    <a:pt x="4301" y="351"/>
                  </a:lnTo>
                  <a:lnTo>
                    <a:pt x="4388" y="307"/>
                  </a:lnTo>
                  <a:lnTo>
                    <a:pt x="4388" y="263"/>
                  </a:lnTo>
                  <a:lnTo>
                    <a:pt x="4388" y="176"/>
                  </a:lnTo>
                  <a:lnTo>
                    <a:pt x="4388" y="132"/>
                  </a:lnTo>
                  <a:lnTo>
                    <a:pt x="4345" y="44"/>
                  </a:lnTo>
                  <a:lnTo>
                    <a:pt x="4301" y="44"/>
                  </a:lnTo>
                  <a:lnTo>
                    <a:pt x="421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9" name="Google Shape;1429;p54"/>
            <p:cNvSpPr/>
            <p:nvPr/>
          </p:nvSpPr>
          <p:spPr>
            <a:xfrm>
              <a:off x="6039125" y="1741275"/>
              <a:ext cx="930275" cy="1504025"/>
            </a:xfrm>
            <a:custGeom>
              <a:avLst/>
              <a:gdLst/>
              <a:ahLst/>
              <a:cxnLst/>
              <a:rect l="l" t="t" r="r" b="b"/>
              <a:pathLst>
                <a:path w="37211" h="60161" extrusionOk="0">
                  <a:moveTo>
                    <a:pt x="35149" y="1"/>
                  </a:moveTo>
                  <a:lnTo>
                    <a:pt x="35105" y="45"/>
                  </a:lnTo>
                  <a:lnTo>
                    <a:pt x="35017" y="89"/>
                  </a:lnTo>
                  <a:lnTo>
                    <a:pt x="34973" y="132"/>
                  </a:lnTo>
                  <a:lnTo>
                    <a:pt x="34973" y="176"/>
                  </a:lnTo>
                  <a:lnTo>
                    <a:pt x="34973" y="264"/>
                  </a:lnTo>
                  <a:lnTo>
                    <a:pt x="35017" y="308"/>
                  </a:lnTo>
                  <a:lnTo>
                    <a:pt x="36333" y="1756"/>
                  </a:lnTo>
                  <a:lnTo>
                    <a:pt x="36509" y="2195"/>
                  </a:lnTo>
                  <a:lnTo>
                    <a:pt x="36772" y="4433"/>
                  </a:lnTo>
                  <a:lnTo>
                    <a:pt x="36860" y="7329"/>
                  </a:lnTo>
                  <a:lnTo>
                    <a:pt x="36728" y="8557"/>
                  </a:lnTo>
                  <a:lnTo>
                    <a:pt x="35938" y="10400"/>
                  </a:lnTo>
                  <a:lnTo>
                    <a:pt x="34973" y="12770"/>
                  </a:lnTo>
                  <a:lnTo>
                    <a:pt x="33657" y="16588"/>
                  </a:lnTo>
                  <a:lnTo>
                    <a:pt x="32252" y="19133"/>
                  </a:lnTo>
                  <a:lnTo>
                    <a:pt x="30936" y="21590"/>
                  </a:lnTo>
                  <a:lnTo>
                    <a:pt x="29883" y="24091"/>
                  </a:lnTo>
                  <a:lnTo>
                    <a:pt x="27250" y="28742"/>
                  </a:lnTo>
                  <a:lnTo>
                    <a:pt x="27250" y="28830"/>
                  </a:lnTo>
                  <a:lnTo>
                    <a:pt x="27206" y="30585"/>
                  </a:lnTo>
                  <a:lnTo>
                    <a:pt x="27338" y="32253"/>
                  </a:lnTo>
                  <a:lnTo>
                    <a:pt x="28435" y="40239"/>
                  </a:lnTo>
                  <a:lnTo>
                    <a:pt x="28215" y="40590"/>
                  </a:lnTo>
                  <a:lnTo>
                    <a:pt x="27426" y="41204"/>
                  </a:lnTo>
                  <a:lnTo>
                    <a:pt x="25144" y="42565"/>
                  </a:lnTo>
                  <a:lnTo>
                    <a:pt x="22730" y="44232"/>
                  </a:lnTo>
                  <a:lnTo>
                    <a:pt x="20054" y="45856"/>
                  </a:lnTo>
                  <a:lnTo>
                    <a:pt x="20054" y="45900"/>
                  </a:lnTo>
                  <a:lnTo>
                    <a:pt x="16499" y="48708"/>
                  </a:lnTo>
                  <a:lnTo>
                    <a:pt x="14569" y="49761"/>
                  </a:lnTo>
                  <a:lnTo>
                    <a:pt x="14569" y="49805"/>
                  </a:lnTo>
                  <a:lnTo>
                    <a:pt x="12418" y="51867"/>
                  </a:lnTo>
                  <a:lnTo>
                    <a:pt x="11409" y="52569"/>
                  </a:lnTo>
                  <a:lnTo>
                    <a:pt x="8118" y="54281"/>
                  </a:lnTo>
                  <a:lnTo>
                    <a:pt x="6626" y="54939"/>
                  </a:lnTo>
                  <a:lnTo>
                    <a:pt x="6626" y="54983"/>
                  </a:lnTo>
                  <a:lnTo>
                    <a:pt x="5134" y="56036"/>
                  </a:lnTo>
                  <a:lnTo>
                    <a:pt x="3160" y="57484"/>
                  </a:lnTo>
                  <a:lnTo>
                    <a:pt x="88" y="59854"/>
                  </a:lnTo>
                  <a:lnTo>
                    <a:pt x="0" y="59897"/>
                  </a:lnTo>
                  <a:lnTo>
                    <a:pt x="0" y="59941"/>
                  </a:lnTo>
                  <a:lnTo>
                    <a:pt x="0" y="60029"/>
                  </a:lnTo>
                  <a:lnTo>
                    <a:pt x="44" y="60073"/>
                  </a:lnTo>
                  <a:lnTo>
                    <a:pt x="88" y="60117"/>
                  </a:lnTo>
                  <a:lnTo>
                    <a:pt x="176" y="60161"/>
                  </a:lnTo>
                  <a:lnTo>
                    <a:pt x="264" y="60117"/>
                  </a:lnTo>
                  <a:lnTo>
                    <a:pt x="3335" y="57791"/>
                  </a:lnTo>
                  <a:lnTo>
                    <a:pt x="5354" y="56299"/>
                  </a:lnTo>
                  <a:lnTo>
                    <a:pt x="6802" y="55246"/>
                  </a:lnTo>
                  <a:lnTo>
                    <a:pt x="8250" y="54588"/>
                  </a:lnTo>
                  <a:lnTo>
                    <a:pt x="11585" y="52877"/>
                  </a:lnTo>
                  <a:lnTo>
                    <a:pt x="11585" y="52833"/>
                  </a:lnTo>
                  <a:lnTo>
                    <a:pt x="12638" y="52174"/>
                  </a:lnTo>
                  <a:lnTo>
                    <a:pt x="12638" y="52131"/>
                  </a:lnTo>
                  <a:lnTo>
                    <a:pt x="14788" y="50068"/>
                  </a:lnTo>
                  <a:lnTo>
                    <a:pt x="16675" y="48971"/>
                  </a:lnTo>
                  <a:lnTo>
                    <a:pt x="16719" y="48971"/>
                  </a:lnTo>
                  <a:lnTo>
                    <a:pt x="20229" y="46163"/>
                  </a:lnTo>
                  <a:lnTo>
                    <a:pt x="22906" y="44539"/>
                  </a:lnTo>
                  <a:lnTo>
                    <a:pt x="25319" y="42872"/>
                  </a:lnTo>
                  <a:lnTo>
                    <a:pt x="27645" y="41512"/>
                  </a:lnTo>
                  <a:lnTo>
                    <a:pt x="27645" y="41468"/>
                  </a:lnTo>
                  <a:lnTo>
                    <a:pt x="28435" y="40853"/>
                  </a:lnTo>
                  <a:lnTo>
                    <a:pt x="28479" y="40809"/>
                  </a:lnTo>
                  <a:lnTo>
                    <a:pt x="28786" y="40415"/>
                  </a:lnTo>
                  <a:lnTo>
                    <a:pt x="28786" y="40283"/>
                  </a:lnTo>
                  <a:lnTo>
                    <a:pt x="27689" y="32209"/>
                  </a:lnTo>
                  <a:lnTo>
                    <a:pt x="27557" y="30585"/>
                  </a:lnTo>
                  <a:lnTo>
                    <a:pt x="27601" y="28874"/>
                  </a:lnTo>
                  <a:lnTo>
                    <a:pt x="30190" y="24223"/>
                  </a:lnTo>
                  <a:lnTo>
                    <a:pt x="31243" y="21722"/>
                  </a:lnTo>
                  <a:lnTo>
                    <a:pt x="32560" y="19308"/>
                  </a:lnTo>
                  <a:lnTo>
                    <a:pt x="33964" y="16763"/>
                  </a:lnTo>
                  <a:lnTo>
                    <a:pt x="33964" y="16719"/>
                  </a:lnTo>
                  <a:lnTo>
                    <a:pt x="35280" y="12902"/>
                  </a:lnTo>
                  <a:lnTo>
                    <a:pt x="36246" y="10532"/>
                  </a:lnTo>
                  <a:lnTo>
                    <a:pt x="37079" y="8645"/>
                  </a:lnTo>
                  <a:lnTo>
                    <a:pt x="37079" y="8601"/>
                  </a:lnTo>
                  <a:lnTo>
                    <a:pt x="37211" y="7373"/>
                  </a:lnTo>
                  <a:lnTo>
                    <a:pt x="37123" y="4389"/>
                  </a:lnTo>
                  <a:lnTo>
                    <a:pt x="36860" y="2107"/>
                  </a:lnTo>
                  <a:lnTo>
                    <a:pt x="36860" y="2063"/>
                  </a:lnTo>
                  <a:lnTo>
                    <a:pt x="36640" y="1580"/>
                  </a:lnTo>
                  <a:lnTo>
                    <a:pt x="36597" y="1537"/>
                  </a:lnTo>
                  <a:lnTo>
                    <a:pt x="35280" y="89"/>
                  </a:lnTo>
                  <a:lnTo>
                    <a:pt x="35236" y="45"/>
                  </a:lnTo>
                  <a:lnTo>
                    <a:pt x="35149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0" name="Google Shape;1430;p54"/>
            <p:cNvSpPr/>
            <p:nvPr/>
          </p:nvSpPr>
          <p:spPr>
            <a:xfrm>
              <a:off x="6067650" y="1763225"/>
              <a:ext cx="930275" cy="1507300"/>
            </a:xfrm>
            <a:custGeom>
              <a:avLst/>
              <a:gdLst/>
              <a:ahLst/>
              <a:cxnLst/>
              <a:rect l="l" t="t" r="r" b="b"/>
              <a:pathLst>
                <a:path w="37211" h="60292" extrusionOk="0">
                  <a:moveTo>
                    <a:pt x="35982" y="0"/>
                  </a:moveTo>
                  <a:lnTo>
                    <a:pt x="35938" y="44"/>
                  </a:lnTo>
                  <a:lnTo>
                    <a:pt x="35851" y="88"/>
                  </a:lnTo>
                  <a:lnTo>
                    <a:pt x="35807" y="132"/>
                  </a:lnTo>
                  <a:lnTo>
                    <a:pt x="35807" y="176"/>
                  </a:lnTo>
                  <a:lnTo>
                    <a:pt x="35851" y="264"/>
                  </a:lnTo>
                  <a:lnTo>
                    <a:pt x="35894" y="308"/>
                  </a:lnTo>
                  <a:lnTo>
                    <a:pt x="36772" y="1141"/>
                  </a:lnTo>
                  <a:lnTo>
                    <a:pt x="36772" y="2370"/>
                  </a:lnTo>
                  <a:lnTo>
                    <a:pt x="36860" y="5310"/>
                  </a:lnTo>
                  <a:lnTo>
                    <a:pt x="36860" y="7241"/>
                  </a:lnTo>
                  <a:lnTo>
                    <a:pt x="36860" y="7943"/>
                  </a:lnTo>
                  <a:lnTo>
                    <a:pt x="36772" y="8557"/>
                  </a:lnTo>
                  <a:lnTo>
                    <a:pt x="36597" y="9127"/>
                  </a:lnTo>
                  <a:lnTo>
                    <a:pt x="36377" y="9786"/>
                  </a:lnTo>
                  <a:lnTo>
                    <a:pt x="35587" y="11629"/>
                  </a:lnTo>
                  <a:lnTo>
                    <a:pt x="34578" y="13823"/>
                  </a:lnTo>
                  <a:lnTo>
                    <a:pt x="33481" y="16631"/>
                  </a:lnTo>
                  <a:lnTo>
                    <a:pt x="32033" y="19001"/>
                  </a:lnTo>
                  <a:lnTo>
                    <a:pt x="30717" y="21414"/>
                  </a:lnTo>
                  <a:lnTo>
                    <a:pt x="29927" y="23652"/>
                  </a:lnTo>
                  <a:lnTo>
                    <a:pt x="29927" y="23740"/>
                  </a:lnTo>
                  <a:lnTo>
                    <a:pt x="30190" y="24924"/>
                  </a:lnTo>
                  <a:lnTo>
                    <a:pt x="30409" y="29532"/>
                  </a:lnTo>
                  <a:lnTo>
                    <a:pt x="30453" y="32472"/>
                  </a:lnTo>
                  <a:lnTo>
                    <a:pt x="30453" y="35587"/>
                  </a:lnTo>
                  <a:lnTo>
                    <a:pt x="30409" y="40195"/>
                  </a:lnTo>
                  <a:lnTo>
                    <a:pt x="30234" y="40370"/>
                  </a:lnTo>
                  <a:lnTo>
                    <a:pt x="29225" y="40941"/>
                  </a:lnTo>
                  <a:lnTo>
                    <a:pt x="29181" y="40985"/>
                  </a:lnTo>
                  <a:lnTo>
                    <a:pt x="28171" y="41950"/>
                  </a:lnTo>
                  <a:lnTo>
                    <a:pt x="26153" y="43047"/>
                  </a:lnTo>
                  <a:lnTo>
                    <a:pt x="23257" y="44627"/>
                  </a:lnTo>
                  <a:lnTo>
                    <a:pt x="20843" y="46206"/>
                  </a:lnTo>
                  <a:lnTo>
                    <a:pt x="18825" y="47391"/>
                  </a:lnTo>
                  <a:lnTo>
                    <a:pt x="18825" y="47435"/>
                  </a:lnTo>
                  <a:lnTo>
                    <a:pt x="16017" y="49585"/>
                  </a:lnTo>
                  <a:lnTo>
                    <a:pt x="13910" y="50594"/>
                  </a:lnTo>
                  <a:lnTo>
                    <a:pt x="13866" y="50638"/>
                  </a:lnTo>
                  <a:lnTo>
                    <a:pt x="12023" y="52262"/>
                  </a:lnTo>
                  <a:lnTo>
                    <a:pt x="11014" y="52920"/>
                  </a:lnTo>
                  <a:lnTo>
                    <a:pt x="7328" y="54895"/>
                  </a:lnTo>
                  <a:lnTo>
                    <a:pt x="5880" y="55641"/>
                  </a:lnTo>
                  <a:lnTo>
                    <a:pt x="4213" y="56869"/>
                  </a:lnTo>
                  <a:lnTo>
                    <a:pt x="2150" y="58361"/>
                  </a:lnTo>
                  <a:lnTo>
                    <a:pt x="88" y="59985"/>
                  </a:lnTo>
                  <a:lnTo>
                    <a:pt x="44" y="60029"/>
                  </a:lnTo>
                  <a:lnTo>
                    <a:pt x="0" y="60116"/>
                  </a:lnTo>
                  <a:lnTo>
                    <a:pt x="0" y="60160"/>
                  </a:lnTo>
                  <a:lnTo>
                    <a:pt x="44" y="60248"/>
                  </a:lnTo>
                  <a:lnTo>
                    <a:pt x="132" y="60292"/>
                  </a:lnTo>
                  <a:lnTo>
                    <a:pt x="176" y="60292"/>
                  </a:lnTo>
                  <a:lnTo>
                    <a:pt x="307" y="60248"/>
                  </a:lnTo>
                  <a:lnTo>
                    <a:pt x="2370" y="58668"/>
                  </a:lnTo>
                  <a:lnTo>
                    <a:pt x="4388" y="57176"/>
                  </a:lnTo>
                  <a:lnTo>
                    <a:pt x="6056" y="55904"/>
                  </a:lnTo>
                  <a:lnTo>
                    <a:pt x="7504" y="55202"/>
                  </a:lnTo>
                  <a:lnTo>
                    <a:pt x="11190" y="53227"/>
                  </a:lnTo>
                  <a:lnTo>
                    <a:pt x="12243" y="52525"/>
                  </a:lnTo>
                  <a:lnTo>
                    <a:pt x="14086" y="50902"/>
                  </a:lnTo>
                  <a:lnTo>
                    <a:pt x="16192" y="49892"/>
                  </a:lnTo>
                  <a:lnTo>
                    <a:pt x="16192" y="49848"/>
                  </a:lnTo>
                  <a:lnTo>
                    <a:pt x="19044" y="47698"/>
                  </a:lnTo>
                  <a:lnTo>
                    <a:pt x="21019" y="46514"/>
                  </a:lnTo>
                  <a:lnTo>
                    <a:pt x="23432" y="44934"/>
                  </a:lnTo>
                  <a:lnTo>
                    <a:pt x="26328" y="43354"/>
                  </a:lnTo>
                  <a:lnTo>
                    <a:pt x="28347" y="42213"/>
                  </a:lnTo>
                  <a:lnTo>
                    <a:pt x="28391" y="42213"/>
                  </a:lnTo>
                  <a:lnTo>
                    <a:pt x="29400" y="41248"/>
                  </a:lnTo>
                  <a:lnTo>
                    <a:pt x="30453" y="40677"/>
                  </a:lnTo>
                  <a:lnTo>
                    <a:pt x="30497" y="40634"/>
                  </a:lnTo>
                  <a:lnTo>
                    <a:pt x="30717" y="40370"/>
                  </a:lnTo>
                  <a:lnTo>
                    <a:pt x="30760" y="40239"/>
                  </a:lnTo>
                  <a:lnTo>
                    <a:pt x="30804" y="35587"/>
                  </a:lnTo>
                  <a:lnTo>
                    <a:pt x="30804" y="32472"/>
                  </a:lnTo>
                  <a:lnTo>
                    <a:pt x="30760" y="29488"/>
                  </a:lnTo>
                  <a:lnTo>
                    <a:pt x="30541" y="24881"/>
                  </a:lnTo>
                  <a:lnTo>
                    <a:pt x="30541" y="24837"/>
                  </a:lnTo>
                  <a:lnTo>
                    <a:pt x="30278" y="23740"/>
                  </a:lnTo>
                  <a:lnTo>
                    <a:pt x="31024" y="21546"/>
                  </a:lnTo>
                  <a:lnTo>
                    <a:pt x="32340" y="19176"/>
                  </a:lnTo>
                  <a:lnTo>
                    <a:pt x="33788" y="16807"/>
                  </a:lnTo>
                  <a:lnTo>
                    <a:pt x="33788" y="16763"/>
                  </a:lnTo>
                  <a:lnTo>
                    <a:pt x="34929" y="13954"/>
                  </a:lnTo>
                  <a:lnTo>
                    <a:pt x="35894" y="11760"/>
                  </a:lnTo>
                  <a:lnTo>
                    <a:pt x="36684" y="9917"/>
                  </a:lnTo>
                  <a:lnTo>
                    <a:pt x="36948" y="9215"/>
                  </a:lnTo>
                  <a:lnTo>
                    <a:pt x="37123" y="8601"/>
                  </a:lnTo>
                  <a:lnTo>
                    <a:pt x="37211" y="7987"/>
                  </a:lnTo>
                  <a:lnTo>
                    <a:pt x="37211" y="7285"/>
                  </a:lnTo>
                  <a:lnTo>
                    <a:pt x="37211" y="5310"/>
                  </a:lnTo>
                  <a:lnTo>
                    <a:pt x="37123" y="2370"/>
                  </a:lnTo>
                  <a:lnTo>
                    <a:pt x="37123" y="1097"/>
                  </a:lnTo>
                  <a:lnTo>
                    <a:pt x="37123" y="1010"/>
                  </a:lnTo>
                  <a:lnTo>
                    <a:pt x="37079" y="966"/>
                  </a:lnTo>
                  <a:lnTo>
                    <a:pt x="36114" y="44"/>
                  </a:lnTo>
                  <a:lnTo>
                    <a:pt x="36070" y="44"/>
                  </a:lnTo>
                  <a:lnTo>
                    <a:pt x="3598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1" name="Google Shape;1431;p54"/>
            <p:cNvSpPr/>
            <p:nvPr/>
          </p:nvSpPr>
          <p:spPr>
            <a:xfrm>
              <a:off x="7317150" y="4387275"/>
              <a:ext cx="64725" cy="41700"/>
            </a:xfrm>
            <a:custGeom>
              <a:avLst/>
              <a:gdLst/>
              <a:ahLst/>
              <a:cxnLst/>
              <a:rect l="l" t="t" r="r" b="b"/>
              <a:pathLst>
                <a:path w="2589" h="1668" extrusionOk="0">
                  <a:moveTo>
                    <a:pt x="132" y="0"/>
                  </a:moveTo>
                  <a:lnTo>
                    <a:pt x="88" y="44"/>
                  </a:lnTo>
                  <a:lnTo>
                    <a:pt x="44" y="88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44" y="307"/>
                  </a:lnTo>
                  <a:lnTo>
                    <a:pt x="88" y="351"/>
                  </a:lnTo>
                  <a:lnTo>
                    <a:pt x="2326" y="1624"/>
                  </a:lnTo>
                  <a:lnTo>
                    <a:pt x="2413" y="1668"/>
                  </a:lnTo>
                  <a:lnTo>
                    <a:pt x="2501" y="1624"/>
                  </a:lnTo>
                  <a:lnTo>
                    <a:pt x="2589" y="1580"/>
                  </a:lnTo>
                  <a:lnTo>
                    <a:pt x="2589" y="1492"/>
                  </a:lnTo>
                  <a:lnTo>
                    <a:pt x="2589" y="1448"/>
                  </a:lnTo>
                  <a:lnTo>
                    <a:pt x="2545" y="1360"/>
                  </a:lnTo>
                  <a:lnTo>
                    <a:pt x="2501" y="1317"/>
                  </a:lnTo>
                  <a:lnTo>
                    <a:pt x="263" y="44"/>
                  </a:lnTo>
                  <a:lnTo>
                    <a:pt x="219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2" name="Google Shape;1432;p54"/>
            <p:cNvSpPr/>
            <p:nvPr/>
          </p:nvSpPr>
          <p:spPr>
            <a:xfrm>
              <a:off x="7284225" y="4357650"/>
              <a:ext cx="41725" cy="38425"/>
            </a:xfrm>
            <a:custGeom>
              <a:avLst/>
              <a:gdLst/>
              <a:ahLst/>
              <a:cxnLst/>
              <a:rect l="l" t="t" r="r" b="b"/>
              <a:pathLst>
                <a:path w="1669" h="1537" extrusionOk="0">
                  <a:moveTo>
                    <a:pt x="88" y="0"/>
                  </a:moveTo>
                  <a:lnTo>
                    <a:pt x="45" y="88"/>
                  </a:lnTo>
                  <a:lnTo>
                    <a:pt x="1" y="132"/>
                  </a:lnTo>
                  <a:lnTo>
                    <a:pt x="1" y="176"/>
                  </a:lnTo>
                  <a:lnTo>
                    <a:pt x="45" y="264"/>
                  </a:lnTo>
                  <a:lnTo>
                    <a:pt x="483" y="966"/>
                  </a:lnTo>
                  <a:lnTo>
                    <a:pt x="571" y="1010"/>
                  </a:lnTo>
                  <a:lnTo>
                    <a:pt x="1405" y="1536"/>
                  </a:lnTo>
                  <a:lnTo>
                    <a:pt x="1580" y="1536"/>
                  </a:lnTo>
                  <a:lnTo>
                    <a:pt x="1668" y="1448"/>
                  </a:lnTo>
                  <a:lnTo>
                    <a:pt x="1668" y="1405"/>
                  </a:lnTo>
                  <a:lnTo>
                    <a:pt x="1668" y="1317"/>
                  </a:lnTo>
                  <a:lnTo>
                    <a:pt x="1624" y="1273"/>
                  </a:lnTo>
                  <a:lnTo>
                    <a:pt x="1580" y="1229"/>
                  </a:lnTo>
                  <a:lnTo>
                    <a:pt x="790" y="746"/>
                  </a:lnTo>
                  <a:lnTo>
                    <a:pt x="308" y="88"/>
                  </a:lnTo>
                  <a:lnTo>
                    <a:pt x="26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3" name="Google Shape;1433;p54"/>
            <p:cNvSpPr/>
            <p:nvPr/>
          </p:nvSpPr>
          <p:spPr>
            <a:xfrm>
              <a:off x="7108700" y="4199675"/>
              <a:ext cx="231500" cy="292925"/>
            </a:xfrm>
            <a:custGeom>
              <a:avLst/>
              <a:gdLst/>
              <a:ahLst/>
              <a:cxnLst/>
              <a:rect l="l" t="t" r="r" b="b"/>
              <a:pathLst>
                <a:path w="9260" h="11717" extrusionOk="0">
                  <a:moveTo>
                    <a:pt x="89" y="1"/>
                  </a:moveTo>
                  <a:lnTo>
                    <a:pt x="45" y="44"/>
                  </a:lnTo>
                  <a:lnTo>
                    <a:pt x="1" y="88"/>
                  </a:lnTo>
                  <a:lnTo>
                    <a:pt x="1" y="176"/>
                  </a:lnTo>
                  <a:lnTo>
                    <a:pt x="1" y="220"/>
                  </a:lnTo>
                  <a:lnTo>
                    <a:pt x="1624" y="3643"/>
                  </a:lnTo>
                  <a:lnTo>
                    <a:pt x="2985" y="6407"/>
                  </a:lnTo>
                  <a:lnTo>
                    <a:pt x="3774" y="8513"/>
                  </a:lnTo>
                  <a:lnTo>
                    <a:pt x="4213" y="9347"/>
                  </a:lnTo>
                  <a:lnTo>
                    <a:pt x="4301" y="9435"/>
                  </a:lnTo>
                  <a:lnTo>
                    <a:pt x="7373" y="10883"/>
                  </a:lnTo>
                  <a:lnTo>
                    <a:pt x="8996" y="11673"/>
                  </a:lnTo>
                  <a:lnTo>
                    <a:pt x="9084" y="11717"/>
                  </a:lnTo>
                  <a:lnTo>
                    <a:pt x="9172" y="11673"/>
                  </a:lnTo>
                  <a:lnTo>
                    <a:pt x="9260" y="11629"/>
                  </a:lnTo>
                  <a:lnTo>
                    <a:pt x="9260" y="11541"/>
                  </a:lnTo>
                  <a:lnTo>
                    <a:pt x="9260" y="11497"/>
                  </a:lnTo>
                  <a:lnTo>
                    <a:pt x="9216" y="11409"/>
                  </a:lnTo>
                  <a:lnTo>
                    <a:pt x="9172" y="11366"/>
                  </a:lnTo>
                  <a:lnTo>
                    <a:pt x="7548" y="10576"/>
                  </a:lnTo>
                  <a:lnTo>
                    <a:pt x="4520" y="9128"/>
                  </a:lnTo>
                  <a:lnTo>
                    <a:pt x="4082" y="8338"/>
                  </a:lnTo>
                  <a:lnTo>
                    <a:pt x="3336" y="6275"/>
                  </a:lnTo>
                  <a:lnTo>
                    <a:pt x="3292" y="6275"/>
                  </a:lnTo>
                  <a:lnTo>
                    <a:pt x="1932" y="3511"/>
                  </a:lnTo>
                  <a:lnTo>
                    <a:pt x="308" y="88"/>
                  </a:lnTo>
                  <a:lnTo>
                    <a:pt x="264" y="44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4" name="Google Shape;1434;p54"/>
            <p:cNvSpPr/>
            <p:nvPr/>
          </p:nvSpPr>
          <p:spPr>
            <a:xfrm>
              <a:off x="6978150" y="4100950"/>
              <a:ext cx="378500" cy="413600"/>
            </a:xfrm>
            <a:custGeom>
              <a:avLst/>
              <a:gdLst/>
              <a:ahLst/>
              <a:cxnLst/>
              <a:rect l="l" t="t" r="r" b="b"/>
              <a:pathLst>
                <a:path w="15140" h="16544" extrusionOk="0">
                  <a:moveTo>
                    <a:pt x="922" y="0"/>
                  </a:moveTo>
                  <a:lnTo>
                    <a:pt x="835" y="44"/>
                  </a:lnTo>
                  <a:lnTo>
                    <a:pt x="835" y="132"/>
                  </a:lnTo>
                  <a:lnTo>
                    <a:pt x="220" y="2326"/>
                  </a:lnTo>
                  <a:lnTo>
                    <a:pt x="1" y="3204"/>
                  </a:lnTo>
                  <a:lnTo>
                    <a:pt x="1" y="3335"/>
                  </a:lnTo>
                  <a:lnTo>
                    <a:pt x="791" y="5178"/>
                  </a:lnTo>
                  <a:lnTo>
                    <a:pt x="2283" y="7987"/>
                  </a:lnTo>
                  <a:lnTo>
                    <a:pt x="4257" y="11278"/>
                  </a:lnTo>
                  <a:lnTo>
                    <a:pt x="5223" y="12550"/>
                  </a:lnTo>
                  <a:lnTo>
                    <a:pt x="5223" y="12594"/>
                  </a:lnTo>
                  <a:lnTo>
                    <a:pt x="6056" y="13428"/>
                  </a:lnTo>
                  <a:lnTo>
                    <a:pt x="6100" y="13428"/>
                  </a:lnTo>
                  <a:lnTo>
                    <a:pt x="8733" y="14788"/>
                  </a:lnTo>
                  <a:lnTo>
                    <a:pt x="8777" y="14788"/>
                  </a:lnTo>
                  <a:lnTo>
                    <a:pt x="11542" y="15666"/>
                  </a:lnTo>
                  <a:lnTo>
                    <a:pt x="13779" y="16499"/>
                  </a:lnTo>
                  <a:lnTo>
                    <a:pt x="13823" y="16543"/>
                  </a:lnTo>
                  <a:lnTo>
                    <a:pt x="13867" y="16543"/>
                  </a:lnTo>
                  <a:lnTo>
                    <a:pt x="14964" y="16455"/>
                  </a:lnTo>
                  <a:lnTo>
                    <a:pt x="15052" y="16455"/>
                  </a:lnTo>
                  <a:lnTo>
                    <a:pt x="15096" y="16412"/>
                  </a:lnTo>
                  <a:lnTo>
                    <a:pt x="15140" y="16324"/>
                  </a:lnTo>
                  <a:lnTo>
                    <a:pt x="15140" y="16280"/>
                  </a:lnTo>
                  <a:lnTo>
                    <a:pt x="15096" y="16192"/>
                  </a:lnTo>
                  <a:lnTo>
                    <a:pt x="15052" y="16148"/>
                  </a:lnTo>
                  <a:lnTo>
                    <a:pt x="15008" y="16104"/>
                  </a:lnTo>
                  <a:lnTo>
                    <a:pt x="14964" y="16104"/>
                  </a:lnTo>
                  <a:lnTo>
                    <a:pt x="13867" y="16192"/>
                  </a:lnTo>
                  <a:lnTo>
                    <a:pt x="11673" y="15315"/>
                  </a:lnTo>
                  <a:lnTo>
                    <a:pt x="8909" y="14437"/>
                  </a:lnTo>
                  <a:lnTo>
                    <a:pt x="6276" y="13121"/>
                  </a:lnTo>
                  <a:lnTo>
                    <a:pt x="5486" y="12331"/>
                  </a:lnTo>
                  <a:lnTo>
                    <a:pt x="4521" y="11102"/>
                  </a:lnTo>
                  <a:lnTo>
                    <a:pt x="2590" y="7811"/>
                  </a:lnTo>
                  <a:lnTo>
                    <a:pt x="1098" y="5047"/>
                  </a:lnTo>
                  <a:lnTo>
                    <a:pt x="352" y="3247"/>
                  </a:lnTo>
                  <a:lnTo>
                    <a:pt x="571" y="2414"/>
                  </a:lnTo>
                  <a:lnTo>
                    <a:pt x="1142" y="220"/>
                  </a:lnTo>
                  <a:lnTo>
                    <a:pt x="1186" y="132"/>
                  </a:lnTo>
                  <a:lnTo>
                    <a:pt x="1142" y="88"/>
                  </a:lnTo>
                  <a:lnTo>
                    <a:pt x="109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5" name="Google Shape;1435;p54"/>
            <p:cNvSpPr/>
            <p:nvPr/>
          </p:nvSpPr>
          <p:spPr>
            <a:xfrm>
              <a:off x="6866275" y="4041700"/>
              <a:ext cx="453075" cy="489300"/>
            </a:xfrm>
            <a:custGeom>
              <a:avLst/>
              <a:gdLst/>
              <a:ahLst/>
              <a:cxnLst/>
              <a:rect l="l" t="t" r="r" b="b"/>
              <a:pathLst>
                <a:path w="18123" h="19572" extrusionOk="0">
                  <a:moveTo>
                    <a:pt x="2765" y="1"/>
                  </a:moveTo>
                  <a:lnTo>
                    <a:pt x="2721" y="89"/>
                  </a:lnTo>
                  <a:lnTo>
                    <a:pt x="966" y="2546"/>
                  </a:lnTo>
                  <a:lnTo>
                    <a:pt x="966" y="2590"/>
                  </a:lnTo>
                  <a:lnTo>
                    <a:pt x="176" y="4740"/>
                  </a:lnTo>
                  <a:lnTo>
                    <a:pt x="0" y="5442"/>
                  </a:lnTo>
                  <a:lnTo>
                    <a:pt x="0" y="5486"/>
                  </a:lnTo>
                  <a:lnTo>
                    <a:pt x="0" y="7153"/>
                  </a:lnTo>
                  <a:lnTo>
                    <a:pt x="44" y="7285"/>
                  </a:lnTo>
                  <a:lnTo>
                    <a:pt x="263" y="7504"/>
                  </a:lnTo>
                  <a:lnTo>
                    <a:pt x="307" y="7548"/>
                  </a:lnTo>
                  <a:lnTo>
                    <a:pt x="351" y="7592"/>
                  </a:lnTo>
                  <a:lnTo>
                    <a:pt x="1931" y="7680"/>
                  </a:lnTo>
                  <a:lnTo>
                    <a:pt x="3028" y="9260"/>
                  </a:lnTo>
                  <a:lnTo>
                    <a:pt x="4476" y="11849"/>
                  </a:lnTo>
                  <a:lnTo>
                    <a:pt x="5749" y="14569"/>
                  </a:lnTo>
                  <a:lnTo>
                    <a:pt x="6407" y="15622"/>
                  </a:lnTo>
                  <a:lnTo>
                    <a:pt x="6451" y="15666"/>
                  </a:lnTo>
                  <a:lnTo>
                    <a:pt x="7153" y="16280"/>
                  </a:lnTo>
                  <a:lnTo>
                    <a:pt x="7197" y="16280"/>
                  </a:lnTo>
                  <a:lnTo>
                    <a:pt x="7855" y="16588"/>
                  </a:lnTo>
                  <a:lnTo>
                    <a:pt x="8381" y="16675"/>
                  </a:lnTo>
                  <a:lnTo>
                    <a:pt x="12331" y="18036"/>
                  </a:lnTo>
                  <a:lnTo>
                    <a:pt x="14744" y="18738"/>
                  </a:lnTo>
                  <a:lnTo>
                    <a:pt x="17465" y="19571"/>
                  </a:lnTo>
                  <a:lnTo>
                    <a:pt x="17552" y="19571"/>
                  </a:lnTo>
                  <a:lnTo>
                    <a:pt x="17991" y="19484"/>
                  </a:lnTo>
                  <a:lnTo>
                    <a:pt x="18035" y="19484"/>
                  </a:lnTo>
                  <a:lnTo>
                    <a:pt x="18123" y="19440"/>
                  </a:lnTo>
                  <a:lnTo>
                    <a:pt x="18123" y="19352"/>
                  </a:lnTo>
                  <a:lnTo>
                    <a:pt x="18123" y="19308"/>
                  </a:lnTo>
                  <a:lnTo>
                    <a:pt x="18123" y="19220"/>
                  </a:lnTo>
                  <a:lnTo>
                    <a:pt x="18035" y="19177"/>
                  </a:lnTo>
                  <a:lnTo>
                    <a:pt x="17991" y="19133"/>
                  </a:lnTo>
                  <a:lnTo>
                    <a:pt x="17903" y="19133"/>
                  </a:lnTo>
                  <a:lnTo>
                    <a:pt x="17508" y="19220"/>
                  </a:lnTo>
                  <a:lnTo>
                    <a:pt x="14876" y="18431"/>
                  </a:lnTo>
                  <a:lnTo>
                    <a:pt x="12418" y="17685"/>
                  </a:lnTo>
                  <a:lnTo>
                    <a:pt x="8469" y="16324"/>
                  </a:lnTo>
                  <a:lnTo>
                    <a:pt x="7943" y="16237"/>
                  </a:lnTo>
                  <a:lnTo>
                    <a:pt x="7328" y="15973"/>
                  </a:lnTo>
                  <a:lnTo>
                    <a:pt x="6714" y="15403"/>
                  </a:lnTo>
                  <a:lnTo>
                    <a:pt x="6056" y="14394"/>
                  </a:lnTo>
                  <a:lnTo>
                    <a:pt x="4783" y="11673"/>
                  </a:lnTo>
                  <a:lnTo>
                    <a:pt x="3335" y="9084"/>
                  </a:lnTo>
                  <a:lnTo>
                    <a:pt x="3335" y="9040"/>
                  </a:lnTo>
                  <a:lnTo>
                    <a:pt x="2150" y="7373"/>
                  </a:lnTo>
                  <a:lnTo>
                    <a:pt x="2106" y="7329"/>
                  </a:lnTo>
                  <a:lnTo>
                    <a:pt x="2019" y="7329"/>
                  </a:lnTo>
                  <a:lnTo>
                    <a:pt x="483" y="7241"/>
                  </a:lnTo>
                  <a:lnTo>
                    <a:pt x="351" y="7109"/>
                  </a:lnTo>
                  <a:lnTo>
                    <a:pt x="351" y="5486"/>
                  </a:lnTo>
                  <a:lnTo>
                    <a:pt x="527" y="4872"/>
                  </a:lnTo>
                  <a:lnTo>
                    <a:pt x="1273" y="2721"/>
                  </a:lnTo>
                  <a:lnTo>
                    <a:pt x="2984" y="264"/>
                  </a:lnTo>
                  <a:lnTo>
                    <a:pt x="3028" y="220"/>
                  </a:lnTo>
                  <a:lnTo>
                    <a:pt x="3028" y="132"/>
                  </a:lnTo>
                  <a:lnTo>
                    <a:pt x="3028" y="89"/>
                  </a:lnTo>
                  <a:lnTo>
                    <a:pt x="2940" y="45"/>
                  </a:lnTo>
                  <a:lnTo>
                    <a:pt x="289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6" name="Google Shape;1436;p54"/>
            <p:cNvSpPr/>
            <p:nvPr/>
          </p:nvSpPr>
          <p:spPr>
            <a:xfrm>
              <a:off x="6816900" y="4007700"/>
              <a:ext cx="515625" cy="541950"/>
            </a:xfrm>
            <a:custGeom>
              <a:avLst/>
              <a:gdLst/>
              <a:ahLst/>
              <a:cxnLst/>
              <a:rect l="l" t="t" r="r" b="b"/>
              <a:pathLst>
                <a:path w="20625" h="21678" extrusionOk="0">
                  <a:moveTo>
                    <a:pt x="3379" y="1"/>
                  </a:moveTo>
                  <a:lnTo>
                    <a:pt x="3292" y="44"/>
                  </a:lnTo>
                  <a:lnTo>
                    <a:pt x="3248" y="44"/>
                  </a:lnTo>
                  <a:lnTo>
                    <a:pt x="3204" y="132"/>
                  </a:lnTo>
                  <a:lnTo>
                    <a:pt x="1624" y="3248"/>
                  </a:lnTo>
                  <a:lnTo>
                    <a:pt x="922" y="4389"/>
                  </a:lnTo>
                  <a:lnTo>
                    <a:pt x="439" y="5573"/>
                  </a:lnTo>
                  <a:lnTo>
                    <a:pt x="132" y="6583"/>
                  </a:lnTo>
                  <a:lnTo>
                    <a:pt x="132" y="6626"/>
                  </a:lnTo>
                  <a:lnTo>
                    <a:pt x="1" y="7987"/>
                  </a:lnTo>
                  <a:lnTo>
                    <a:pt x="1" y="8031"/>
                  </a:lnTo>
                  <a:lnTo>
                    <a:pt x="88" y="9172"/>
                  </a:lnTo>
                  <a:lnTo>
                    <a:pt x="88" y="9259"/>
                  </a:lnTo>
                  <a:lnTo>
                    <a:pt x="352" y="9654"/>
                  </a:lnTo>
                  <a:lnTo>
                    <a:pt x="352" y="9698"/>
                  </a:lnTo>
                  <a:lnTo>
                    <a:pt x="2282" y="11585"/>
                  </a:lnTo>
                  <a:lnTo>
                    <a:pt x="2984" y="12594"/>
                  </a:lnTo>
                  <a:lnTo>
                    <a:pt x="4125" y="16807"/>
                  </a:lnTo>
                  <a:lnTo>
                    <a:pt x="4389" y="17597"/>
                  </a:lnTo>
                  <a:lnTo>
                    <a:pt x="4432" y="17640"/>
                  </a:lnTo>
                  <a:lnTo>
                    <a:pt x="4476" y="17684"/>
                  </a:lnTo>
                  <a:lnTo>
                    <a:pt x="6100" y="18474"/>
                  </a:lnTo>
                  <a:lnTo>
                    <a:pt x="6144" y="18474"/>
                  </a:lnTo>
                  <a:lnTo>
                    <a:pt x="8601" y="18957"/>
                  </a:lnTo>
                  <a:lnTo>
                    <a:pt x="10664" y="19220"/>
                  </a:lnTo>
                  <a:lnTo>
                    <a:pt x="15095" y="20668"/>
                  </a:lnTo>
                  <a:lnTo>
                    <a:pt x="17641" y="21458"/>
                  </a:lnTo>
                  <a:lnTo>
                    <a:pt x="18650" y="21677"/>
                  </a:lnTo>
                  <a:lnTo>
                    <a:pt x="18738" y="21677"/>
                  </a:lnTo>
                  <a:lnTo>
                    <a:pt x="20493" y="21195"/>
                  </a:lnTo>
                  <a:lnTo>
                    <a:pt x="20581" y="21151"/>
                  </a:lnTo>
                  <a:lnTo>
                    <a:pt x="20624" y="21107"/>
                  </a:lnTo>
                  <a:lnTo>
                    <a:pt x="20624" y="21063"/>
                  </a:lnTo>
                  <a:lnTo>
                    <a:pt x="20624" y="20975"/>
                  </a:lnTo>
                  <a:lnTo>
                    <a:pt x="20581" y="20931"/>
                  </a:lnTo>
                  <a:lnTo>
                    <a:pt x="20537" y="20888"/>
                  </a:lnTo>
                  <a:lnTo>
                    <a:pt x="20493" y="20844"/>
                  </a:lnTo>
                  <a:lnTo>
                    <a:pt x="20405" y="20844"/>
                  </a:lnTo>
                  <a:lnTo>
                    <a:pt x="18694" y="21326"/>
                  </a:lnTo>
                  <a:lnTo>
                    <a:pt x="17728" y="21107"/>
                  </a:lnTo>
                  <a:lnTo>
                    <a:pt x="15183" y="20317"/>
                  </a:lnTo>
                  <a:lnTo>
                    <a:pt x="10751" y="18869"/>
                  </a:lnTo>
                  <a:lnTo>
                    <a:pt x="10707" y="18869"/>
                  </a:lnTo>
                  <a:lnTo>
                    <a:pt x="8645" y="18606"/>
                  </a:lnTo>
                  <a:lnTo>
                    <a:pt x="6232" y="18123"/>
                  </a:lnTo>
                  <a:lnTo>
                    <a:pt x="4696" y="17421"/>
                  </a:lnTo>
                  <a:lnTo>
                    <a:pt x="4476" y="16719"/>
                  </a:lnTo>
                  <a:lnTo>
                    <a:pt x="3292" y="12463"/>
                  </a:lnTo>
                  <a:lnTo>
                    <a:pt x="3292" y="12419"/>
                  </a:lnTo>
                  <a:lnTo>
                    <a:pt x="2546" y="11366"/>
                  </a:lnTo>
                  <a:lnTo>
                    <a:pt x="2546" y="11322"/>
                  </a:lnTo>
                  <a:lnTo>
                    <a:pt x="615" y="9479"/>
                  </a:lnTo>
                  <a:lnTo>
                    <a:pt x="439" y="9128"/>
                  </a:lnTo>
                  <a:lnTo>
                    <a:pt x="352" y="8031"/>
                  </a:lnTo>
                  <a:lnTo>
                    <a:pt x="483" y="6670"/>
                  </a:lnTo>
                  <a:lnTo>
                    <a:pt x="747" y="5705"/>
                  </a:lnTo>
                  <a:lnTo>
                    <a:pt x="1229" y="4564"/>
                  </a:lnTo>
                  <a:lnTo>
                    <a:pt x="1931" y="3423"/>
                  </a:lnTo>
                  <a:lnTo>
                    <a:pt x="3511" y="264"/>
                  </a:lnTo>
                  <a:lnTo>
                    <a:pt x="3511" y="220"/>
                  </a:lnTo>
                  <a:lnTo>
                    <a:pt x="3511" y="132"/>
                  </a:lnTo>
                  <a:lnTo>
                    <a:pt x="3467" y="88"/>
                  </a:lnTo>
                  <a:lnTo>
                    <a:pt x="3423" y="44"/>
                  </a:lnTo>
                  <a:lnTo>
                    <a:pt x="3379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7" name="Google Shape;1437;p54"/>
            <p:cNvSpPr/>
            <p:nvPr/>
          </p:nvSpPr>
          <p:spPr>
            <a:xfrm>
              <a:off x="7193175" y="3904575"/>
              <a:ext cx="99850" cy="461875"/>
            </a:xfrm>
            <a:custGeom>
              <a:avLst/>
              <a:gdLst/>
              <a:ahLst/>
              <a:cxnLst/>
              <a:rect l="l" t="t" r="r" b="b"/>
              <a:pathLst>
                <a:path w="3994" h="18475" extrusionOk="0">
                  <a:moveTo>
                    <a:pt x="132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44" y="176"/>
                  </a:lnTo>
                  <a:lnTo>
                    <a:pt x="1" y="659"/>
                  </a:lnTo>
                  <a:lnTo>
                    <a:pt x="132" y="1932"/>
                  </a:lnTo>
                  <a:lnTo>
                    <a:pt x="176" y="1932"/>
                  </a:lnTo>
                  <a:lnTo>
                    <a:pt x="703" y="3818"/>
                  </a:lnTo>
                  <a:lnTo>
                    <a:pt x="834" y="4871"/>
                  </a:lnTo>
                  <a:lnTo>
                    <a:pt x="220" y="7768"/>
                  </a:lnTo>
                  <a:lnTo>
                    <a:pt x="220" y="7811"/>
                  </a:lnTo>
                  <a:lnTo>
                    <a:pt x="220" y="8689"/>
                  </a:lnTo>
                  <a:lnTo>
                    <a:pt x="395" y="9698"/>
                  </a:lnTo>
                  <a:lnTo>
                    <a:pt x="395" y="9742"/>
                  </a:lnTo>
                  <a:lnTo>
                    <a:pt x="1887" y="13560"/>
                  </a:lnTo>
                  <a:lnTo>
                    <a:pt x="2590" y="16017"/>
                  </a:lnTo>
                  <a:lnTo>
                    <a:pt x="3248" y="17816"/>
                  </a:lnTo>
                  <a:lnTo>
                    <a:pt x="3248" y="17860"/>
                  </a:lnTo>
                  <a:lnTo>
                    <a:pt x="3687" y="18387"/>
                  </a:lnTo>
                  <a:lnTo>
                    <a:pt x="3730" y="18431"/>
                  </a:lnTo>
                  <a:lnTo>
                    <a:pt x="3818" y="18474"/>
                  </a:lnTo>
                  <a:lnTo>
                    <a:pt x="3950" y="18431"/>
                  </a:lnTo>
                  <a:lnTo>
                    <a:pt x="3994" y="18387"/>
                  </a:lnTo>
                  <a:lnTo>
                    <a:pt x="3994" y="18299"/>
                  </a:lnTo>
                  <a:lnTo>
                    <a:pt x="3994" y="18255"/>
                  </a:lnTo>
                  <a:lnTo>
                    <a:pt x="3950" y="18167"/>
                  </a:lnTo>
                  <a:lnTo>
                    <a:pt x="3555" y="17685"/>
                  </a:lnTo>
                  <a:lnTo>
                    <a:pt x="2897" y="15885"/>
                  </a:lnTo>
                  <a:lnTo>
                    <a:pt x="2238" y="13472"/>
                  </a:lnTo>
                  <a:lnTo>
                    <a:pt x="747" y="9611"/>
                  </a:lnTo>
                  <a:lnTo>
                    <a:pt x="571" y="8645"/>
                  </a:lnTo>
                  <a:lnTo>
                    <a:pt x="571" y="7811"/>
                  </a:lnTo>
                  <a:lnTo>
                    <a:pt x="1185" y="4915"/>
                  </a:lnTo>
                  <a:lnTo>
                    <a:pt x="1185" y="4871"/>
                  </a:lnTo>
                  <a:lnTo>
                    <a:pt x="1054" y="3731"/>
                  </a:lnTo>
                  <a:lnTo>
                    <a:pt x="483" y="1844"/>
                  </a:lnTo>
                  <a:lnTo>
                    <a:pt x="352" y="659"/>
                  </a:lnTo>
                  <a:lnTo>
                    <a:pt x="395" y="176"/>
                  </a:lnTo>
                  <a:lnTo>
                    <a:pt x="352" y="89"/>
                  </a:lnTo>
                  <a:lnTo>
                    <a:pt x="308" y="45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8" name="Google Shape;1438;p54"/>
            <p:cNvSpPr/>
            <p:nvPr/>
          </p:nvSpPr>
          <p:spPr>
            <a:xfrm>
              <a:off x="7090050" y="3878250"/>
              <a:ext cx="102050" cy="330225"/>
            </a:xfrm>
            <a:custGeom>
              <a:avLst/>
              <a:gdLst/>
              <a:ahLst/>
              <a:cxnLst/>
              <a:rect l="l" t="t" r="r" b="b"/>
              <a:pathLst>
                <a:path w="4082" h="13209" extrusionOk="0">
                  <a:moveTo>
                    <a:pt x="3818" y="1"/>
                  </a:moveTo>
                  <a:lnTo>
                    <a:pt x="3775" y="45"/>
                  </a:lnTo>
                  <a:lnTo>
                    <a:pt x="3731" y="88"/>
                  </a:lnTo>
                  <a:lnTo>
                    <a:pt x="3511" y="659"/>
                  </a:lnTo>
                  <a:lnTo>
                    <a:pt x="3511" y="703"/>
                  </a:lnTo>
                  <a:lnTo>
                    <a:pt x="3204" y="2633"/>
                  </a:lnTo>
                  <a:lnTo>
                    <a:pt x="1537" y="5661"/>
                  </a:lnTo>
                  <a:lnTo>
                    <a:pt x="1537" y="5705"/>
                  </a:lnTo>
                  <a:lnTo>
                    <a:pt x="791" y="7811"/>
                  </a:lnTo>
                  <a:lnTo>
                    <a:pt x="1" y="10400"/>
                  </a:lnTo>
                  <a:lnTo>
                    <a:pt x="1" y="10488"/>
                  </a:lnTo>
                  <a:lnTo>
                    <a:pt x="89" y="11278"/>
                  </a:lnTo>
                  <a:lnTo>
                    <a:pt x="89" y="11322"/>
                  </a:lnTo>
                  <a:lnTo>
                    <a:pt x="747" y="13077"/>
                  </a:lnTo>
                  <a:lnTo>
                    <a:pt x="791" y="13165"/>
                  </a:lnTo>
                  <a:lnTo>
                    <a:pt x="922" y="13209"/>
                  </a:lnTo>
                  <a:lnTo>
                    <a:pt x="966" y="13165"/>
                  </a:lnTo>
                  <a:lnTo>
                    <a:pt x="1010" y="13165"/>
                  </a:lnTo>
                  <a:lnTo>
                    <a:pt x="1054" y="13077"/>
                  </a:lnTo>
                  <a:lnTo>
                    <a:pt x="1098" y="13033"/>
                  </a:lnTo>
                  <a:lnTo>
                    <a:pt x="1054" y="12945"/>
                  </a:lnTo>
                  <a:lnTo>
                    <a:pt x="440" y="11234"/>
                  </a:lnTo>
                  <a:lnTo>
                    <a:pt x="352" y="10488"/>
                  </a:lnTo>
                  <a:lnTo>
                    <a:pt x="1098" y="7943"/>
                  </a:lnTo>
                  <a:lnTo>
                    <a:pt x="1888" y="5837"/>
                  </a:lnTo>
                  <a:lnTo>
                    <a:pt x="3511" y="2765"/>
                  </a:lnTo>
                  <a:lnTo>
                    <a:pt x="3555" y="2721"/>
                  </a:lnTo>
                  <a:lnTo>
                    <a:pt x="3862" y="790"/>
                  </a:lnTo>
                  <a:lnTo>
                    <a:pt x="4082" y="220"/>
                  </a:lnTo>
                  <a:lnTo>
                    <a:pt x="4082" y="176"/>
                  </a:lnTo>
                  <a:lnTo>
                    <a:pt x="4082" y="88"/>
                  </a:lnTo>
                  <a:lnTo>
                    <a:pt x="4038" y="45"/>
                  </a:lnTo>
                  <a:lnTo>
                    <a:pt x="399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9" name="Google Shape;1439;p54"/>
            <p:cNvSpPr/>
            <p:nvPr/>
          </p:nvSpPr>
          <p:spPr>
            <a:xfrm>
              <a:off x="6999000" y="3853025"/>
              <a:ext cx="183225" cy="256725"/>
            </a:xfrm>
            <a:custGeom>
              <a:avLst/>
              <a:gdLst/>
              <a:ahLst/>
              <a:cxnLst/>
              <a:rect l="l" t="t" r="r" b="b"/>
              <a:pathLst>
                <a:path w="7329" h="10269" extrusionOk="0">
                  <a:moveTo>
                    <a:pt x="7065" y="0"/>
                  </a:moveTo>
                  <a:lnTo>
                    <a:pt x="7022" y="44"/>
                  </a:lnTo>
                  <a:lnTo>
                    <a:pt x="6978" y="132"/>
                  </a:lnTo>
                  <a:lnTo>
                    <a:pt x="6934" y="308"/>
                  </a:lnTo>
                  <a:lnTo>
                    <a:pt x="5047" y="1624"/>
                  </a:lnTo>
                  <a:lnTo>
                    <a:pt x="5003" y="1668"/>
                  </a:lnTo>
                  <a:lnTo>
                    <a:pt x="4213" y="2677"/>
                  </a:lnTo>
                  <a:lnTo>
                    <a:pt x="2546" y="5003"/>
                  </a:lnTo>
                  <a:lnTo>
                    <a:pt x="747" y="7855"/>
                  </a:lnTo>
                  <a:lnTo>
                    <a:pt x="703" y="7855"/>
                  </a:lnTo>
                  <a:lnTo>
                    <a:pt x="1" y="10005"/>
                  </a:lnTo>
                  <a:lnTo>
                    <a:pt x="1" y="10093"/>
                  </a:lnTo>
                  <a:lnTo>
                    <a:pt x="1" y="10137"/>
                  </a:lnTo>
                  <a:lnTo>
                    <a:pt x="45" y="10225"/>
                  </a:lnTo>
                  <a:lnTo>
                    <a:pt x="88" y="10225"/>
                  </a:lnTo>
                  <a:lnTo>
                    <a:pt x="176" y="10268"/>
                  </a:lnTo>
                  <a:lnTo>
                    <a:pt x="264" y="10225"/>
                  </a:lnTo>
                  <a:lnTo>
                    <a:pt x="308" y="10137"/>
                  </a:lnTo>
                  <a:lnTo>
                    <a:pt x="1054" y="7987"/>
                  </a:lnTo>
                  <a:lnTo>
                    <a:pt x="2809" y="5222"/>
                  </a:lnTo>
                  <a:lnTo>
                    <a:pt x="4520" y="2897"/>
                  </a:lnTo>
                  <a:lnTo>
                    <a:pt x="5266" y="1887"/>
                  </a:lnTo>
                  <a:lnTo>
                    <a:pt x="7153" y="571"/>
                  </a:lnTo>
                  <a:lnTo>
                    <a:pt x="7241" y="483"/>
                  </a:lnTo>
                  <a:lnTo>
                    <a:pt x="7329" y="220"/>
                  </a:lnTo>
                  <a:lnTo>
                    <a:pt x="7329" y="132"/>
                  </a:lnTo>
                  <a:lnTo>
                    <a:pt x="7285" y="88"/>
                  </a:lnTo>
                  <a:lnTo>
                    <a:pt x="7241" y="44"/>
                  </a:lnTo>
                  <a:lnTo>
                    <a:pt x="719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0" name="Google Shape;1440;p54"/>
            <p:cNvSpPr/>
            <p:nvPr/>
          </p:nvSpPr>
          <p:spPr>
            <a:xfrm>
              <a:off x="6933175" y="3802550"/>
              <a:ext cx="228200" cy="247950"/>
            </a:xfrm>
            <a:custGeom>
              <a:avLst/>
              <a:gdLst/>
              <a:ahLst/>
              <a:cxnLst/>
              <a:rect l="l" t="t" r="r" b="b"/>
              <a:pathLst>
                <a:path w="9128" h="9918" extrusionOk="0">
                  <a:moveTo>
                    <a:pt x="8909" y="1"/>
                  </a:moveTo>
                  <a:lnTo>
                    <a:pt x="7548" y="791"/>
                  </a:lnTo>
                  <a:lnTo>
                    <a:pt x="5091" y="2502"/>
                  </a:lnTo>
                  <a:lnTo>
                    <a:pt x="5047" y="2546"/>
                  </a:lnTo>
                  <a:lnTo>
                    <a:pt x="2502" y="6144"/>
                  </a:lnTo>
                  <a:lnTo>
                    <a:pt x="45" y="9655"/>
                  </a:lnTo>
                  <a:lnTo>
                    <a:pt x="1" y="9698"/>
                  </a:lnTo>
                  <a:lnTo>
                    <a:pt x="1" y="9786"/>
                  </a:lnTo>
                  <a:lnTo>
                    <a:pt x="45" y="9830"/>
                  </a:lnTo>
                  <a:lnTo>
                    <a:pt x="89" y="9874"/>
                  </a:lnTo>
                  <a:lnTo>
                    <a:pt x="176" y="9918"/>
                  </a:lnTo>
                  <a:lnTo>
                    <a:pt x="264" y="9874"/>
                  </a:lnTo>
                  <a:lnTo>
                    <a:pt x="308" y="9830"/>
                  </a:lnTo>
                  <a:lnTo>
                    <a:pt x="2809" y="6320"/>
                  </a:lnTo>
                  <a:lnTo>
                    <a:pt x="5310" y="2765"/>
                  </a:lnTo>
                  <a:lnTo>
                    <a:pt x="7724" y="1054"/>
                  </a:lnTo>
                  <a:lnTo>
                    <a:pt x="9040" y="308"/>
                  </a:lnTo>
                  <a:lnTo>
                    <a:pt x="9128" y="264"/>
                  </a:lnTo>
                  <a:lnTo>
                    <a:pt x="9128" y="220"/>
                  </a:lnTo>
                  <a:lnTo>
                    <a:pt x="9128" y="133"/>
                  </a:lnTo>
                  <a:lnTo>
                    <a:pt x="9128" y="89"/>
                  </a:lnTo>
                  <a:lnTo>
                    <a:pt x="9084" y="45"/>
                  </a:lnTo>
                  <a:lnTo>
                    <a:pt x="904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1" name="Google Shape;1441;p54"/>
            <p:cNvSpPr/>
            <p:nvPr/>
          </p:nvSpPr>
          <p:spPr>
            <a:xfrm>
              <a:off x="4482450" y="2681425"/>
              <a:ext cx="948950" cy="1026825"/>
            </a:xfrm>
            <a:custGeom>
              <a:avLst/>
              <a:gdLst/>
              <a:ahLst/>
              <a:cxnLst/>
              <a:rect l="l" t="t" r="r" b="b"/>
              <a:pathLst>
                <a:path w="37958" h="41073" extrusionOk="0">
                  <a:moveTo>
                    <a:pt x="37694" y="0"/>
                  </a:moveTo>
                  <a:lnTo>
                    <a:pt x="34930" y="1668"/>
                  </a:lnTo>
                  <a:lnTo>
                    <a:pt x="30454" y="3686"/>
                  </a:lnTo>
                  <a:lnTo>
                    <a:pt x="27338" y="5046"/>
                  </a:lnTo>
                  <a:lnTo>
                    <a:pt x="24223" y="6407"/>
                  </a:lnTo>
                  <a:lnTo>
                    <a:pt x="21283" y="7811"/>
                  </a:lnTo>
                  <a:lnTo>
                    <a:pt x="19615" y="8601"/>
                  </a:lnTo>
                  <a:lnTo>
                    <a:pt x="16588" y="10356"/>
                  </a:lnTo>
                  <a:lnTo>
                    <a:pt x="15008" y="11277"/>
                  </a:lnTo>
                  <a:lnTo>
                    <a:pt x="13253" y="12638"/>
                  </a:lnTo>
                  <a:lnTo>
                    <a:pt x="8996" y="16060"/>
                  </a:lnTo>
                  <a:lnTo>
                    <a:pt x="6890" y="17860"/>
                  </a:lnTo>
                  <a:lnTo>
                    <a:pt x="5661" y="18693"/>
                  </a:lnTo>
                  <a:lnTo>
                    <a:pt x="1712" y="20141"/>
                  </a:lnTo>
                  <a:lnTo>
                    <a:pt x="922" y="20536"/>
                  </a:lnTo>
                  <a:lnTo>
                    <a:pt x="878" y="20580"/>
                  </a:lnTo>
                  <a:lnTo>
                    <a:pt x="835" y="20668"/>
                  </a:lnTo>
                  <a:lnTo>
                    <a:pt x="45" y="24442"/>
                  </a:lnTo>
                  <a:lnTo>
                    <a:pt x="45" y="24485"/>
                  </a:lnTo>
                  <a:lnTo>
                    <a:pt x="1" y="25626"/>
                  </a:lnTo>
                  <a:lnTo>
                    <a:pt x="1" y="25670"/>
                  </a:lnTo>
                  <a:lnTo>
                    <a:pt x="220" y="26153"/>
                  </a:lnTo>
                  <a:lnTo>
                    <a:pt x="220" y="26197"/>
                  </a:lnTo>
                  <a:lnTo>
                    <a:pt x="2458" y="28654"/>
                  </a:lnTo>
                  <a:lnTo>
                    <a:pt x="4740" y="31111"/>
                  </a:lnTo>
                  <a:lnTo>
                    <a:pt x="6627" y="33700"/>
                  </a:lnTo>
                  <a:lnTo>
                    <a:pt x="6627" y="33744"/>
                  </a:lnTo>
                  <a:lnTo>
                    <a:pt x="8909" y="35807"/>
                  </a:lnTo>
                  <a:lnTo>
                    <a:pt x="10357" y="37167"/>
                  </a:lnTo>
                  <a:lnTo>
                    <a:pt x="10752" y="37650"/>
                  </a:lnTo>
                  <a:lnTo>
                    <a:pt x="10181" y="39624"/>
                  </a:lnTo>
                  <a:lnTo>
                    <a:pt x="10049" y="40897"/>
                  </a:lnTo>
                  <a:lnTo>
                    <a:pt x="10049" y="40941"/>
                  </a:lnTo>
                  <a:lnTo>
                    <a:pt x="10093" y="40984"/>
                  </a:lnTo>
                  <a:lnTo>
                    <a:pt x="10137" y="41028"/>
                  </a:lnTo>
                  <a:lnTo>
                    <a:pt x="10225" y="41072"/>
                  </a:lnTo>
                  <a:lnTo>
                    <a:pt x="10357" y="41028"/>
                  </a:lnTo>
                  <a:lnTo>
                    <a:pt x="10400" y="40897"/>
                  </a:lnTo>
                  <a:lnTo>
                    <a:pt x="10532" y="39668"/>
                  </a:lnTo>
                  <a:lnTo>
                    <a:pt x="11103" y="37650"/>
                  </a:lnTo>
                  <a:lnTo>
                    <a:pt x="11103" y="37562"/>
                  </a:lnTo>
                  <a:lnTo>
                    <a:pt x="11103" y="37474"/>
                  </a:lnTo>
                  <a:lnTo>
                    <a:pt x="10620" y="36947"/>
                  </a:lnTo>
                  <a:lnTo>
                    <a:pt x="10620" y="36904"/>
                  </a:lnTo>
                  <a:lnTo>
                    <a:pt x="9128" y="35543"/>
                  </a:lnTo>
                  <a:lnTo>
                    <a:pt x="6890" y="33481"/>
                  </a:lnTo>
                  <a:lnTo>
                    <a:pt x="5003" y="30936"/>
                  </a:lnTo>
                  <a:lnTo>
                    <a:pt x="5003" y="30892"/>
                  </a:lnTo>
                  <a:lnTo>
                    <a:pt x="2721" y="28435"/>
                  </a:lnTo>
                  <a:lnTo>
                    <a:pt x="527" y="25977"/>
                  </a:lnTo>
                  <a:lnTo>
                    <a:pt x="352" y="25582"/>
                  </a:lnTo>
                  <a:lnTo>
                    <a:pt x="396" y="24485"/>
                  </a:lnTo>
                  <a:lnTo>
                    <a:pt x="1186" y="20799"/>
                  </a:lnTo>
                  <a:lnTo>
                    <a:pt x="1844" y="20448"/>
                  </a:lnTo>
                  <a:lnTo>
                    <a:pt x="5793" y="19044"/>
                  </a:lnTo>
                  <a:lnTo>
                    <a:pt x="5837" y="19000"/>
                  </a:lnTo>
                  <a:lnTo>
                    <a:pt x="7109" y="18123"/>
                  </a:lnTo>
                  <a:lnTo>
                    <a:pt x="9216" y="16324"/>
                  </a:lnTo>
                  <a:lnTo>
                    <a:pt x="13472" y="12901"/>
                  </a:lnTo>
                  <a:lnTo>
                    <a:pt x="15183" y="11585"/>
                  </a:lnTo>
                  <a:lnTo>
                    <a:pt x="16763" y="10663"/>
                  </a:lnTo>
                  <a:lnTo>
                    <a:pt x="19747" y="8908"/>
                  </a:lnTo>
                  <a:lnTo>
                    <a:pt x="21414" y="8118"/>
                  </a:lnTo>
                  <a:lnTo>
                    <a:pt x="24354" y="6714"/>
                  </a:lnTo>
                  <a:lnTo>
                    <a:pt x="27470" y="5354"/>
                  </a:lnTo>
                  <a:lnTo>
                    <a:pt x="30585" y="4037"/>
                  </a:lnTo>
                  <a:lnTo>
                    <a:pt x="35061" y="1975"/>
                  </a:lnTo>
                  <a:lnTo>
                    <a:pt x="35105" y="1975"/>
                  </a:lnTo>
                  <a:lnTo>
                    <a:pt x="37870" y="307"/>
                  </a:lnTo>
                  <a:lnTo>
                    <a:pt x="37914" y="263"/>
                  </a:lnTo>
                  <a:lnTo>
                    <a:pt x="37957" y="220"/>
                  </a:lnTo>
                  <a:lnTo>
                    <a:pt x="37957" y="132"/>
                  </a:lnTo>
                  <a:lnTo>
                    <a:pt x="37957" y="88"/>
                  </a:lnTo>
                  <a:lnTo>
                    <a:pt x="37914" y="44"/>
                  </a:lnTo>
                  <a:lnTo>
                    <a:pt x="3782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2" name="Google Shape;1442;p54"/>
            <p:cNvSpPr/>
            <p:nvPr/>
          </p:nvSpPr>
          <p:spPr>
            <a:xfrm>
              <a:off x="4547175" y="2703350"/>
              <a:ext cx="908350" cy="911650"/>
            </a:xfrm>
            <a:custGeom>
              <a:avLst/>
              <a:gdLst/>
              <a:ahLst/>
              <a:cxnLst/>
              <a:rect l="l" t="t" r="r" b="b"/>
              <a:pathLst>
                <a:path w="36334" h="36466" extrusionOk="0">
                  <a:moveTo>
                    <a:pt x="36071" y="1"/>
                  </a:moveTo>
                  <a:lnTo>
                    <a:pt x="33569" y="1493"/>
                  </a:lnTo>
                  <a:lnTo>
                    <a:pt x="31331" y="2721"/>
                  </a:lnTo>
                  <a:lnTo>
                    <a:pt x="29094" y="3687"/>
                  </a:lnTo>
                  <a:lnTo>
                    <a:pt x="26592" y="4784"/>
                  </a:lnTo>
                  <a:lnTo>
                    <a:pt x="23696" y="6012"/>
                  </a:lnTo>
                  <a:lnTo>
                    <a:pt x="20888" y="7285"/>
                  </a:lnTo>
                  <a:lnTo>
                    <a:pt x="18957" y="8250"/>
                  </a:lnTo>
                  <a:lnTo>
                    <a:pt x="14701" y="10664"/>
                  </a:lnTo>
                  <a:lnTo>
                    <a:pt x="13253" y="11497"/>
                  </a:lnTo>
                  <a:lnTo>
                    <a:pt x="10488" y="13735"/>
                  </a:lnTo>
                  <a:lnTo>
                    <a:pt x="7943" y="15842"/>
                  </a:lnTo>
                  <a:lnTo>
                    <a:pt x="4520" y="18738"/>
                  </a:lnTo>
                  <a:lnTo>
                    <a:pt x="3599" y="19264"/>
                  </a:lnTo>
                  <a:lnTo>
                    <a:pt x="1054" y="20230"/>
                  </a:lnTo>
                  <a:lnTo>
                    <a:pt x="264" y="20537"/>
                  </a:lnTo>
                  <a:lnTo>
                    <a:pt x="220" y="20581"/>
                  </a:lnTo>
                  <a:lnTo>
                    <a:pt x="176" y="20625"/>
                  </a:lnTo>
                  <a:lnTo>
                    <a:pt x="45" y="21151"/>
                  </a:lnTo>
                  <a:lnTo>
                    <a:pt x="1" y="21195"/>
                  </a:lnTo>
                  <a:lnTo>
                    <a:pt x="88" y="22073"/>
                  </a:lnTo>
                  <a:lnTo>
                    <a:pt x="88" y="22160"/>
                  </a:lnTo>
                  <a:lnTo>
                    <a:pt x="1537" y="24398"/>
                  </a:lnTo>
                  <a:lnTo>
                    <a:pt x="4213" y="27865"/>
                  </a:lnTo>
                  <a:lnTo>
                    <a:pt x="5881" y="29796"/>
                  </a:lnTo>
                  <a:lnTo>
                    <a:pt x="7504" y="31595"/>
                  </a:lnTo>
                  <a:lnTo>
                    <a:pt x="8733" y="32999"/>
                  </a:lnTo>
                  <a:lnTo>
                    <a:pt x="9391" y="33833"/>
                  </a:lnTo>
                  <a:lnTo>
                    <a:pt x="9523" y="34271"/>
                  </a:lnTo>
                  <a:lnTo>
                    <a:pt x="8996" y="35807"/>
                  </a:lnTo>
                  <a:lnTo>
                    <a:pt x="8865" y="36202"/>
                  </a:lnTo>
                  <a:lnTo>
                    <a:pt x="8865" y="36290"/>
                  </a:lnTo>
                  <a:lnTo>
                    <a:pt x="8908" y="36334"/>
                  </a:lnTo>
                  <a:lnTo>
                    <a:pt x="8952" y="36421"/>
                  </a:lnTo>
                  <a:lnTo>
                    <a:pt x="8996" y="36421"/>
                  </a:lnTo>
                  <a:lnTo>
                    <a:pt x="9040" y="36465"/>
                  </a:lnTo>
                  <a:lnTo>
                    <a:pt x="9172" y="36421"/>
                  </a:lnTo>
                  <a:lnTo>
                    <a:pt x="9216" y="36334"/>
                  </a:lnTo>
                  <a:lnTo>
                    <a:pt x="9874" y="34315"/>
                  </a:lnTo>
                  <a:lnTo>
                    <a:pt x="9874" y="34227"/>
                  </a:lnTo>
                  <a:lnTo>
                    <a:pt x="9698" y="33701"/>
                  </a:lnTo>
                  <a:lnTo>
                    <a:pt x="9698" y="33657"/>
                  </a:lnTo>
                  <a:lnTo>
                    <a:pt x="8996" y="32779"/>
                  </a:lnTo>
                  <a:lnTo>
                    <a:pt x="7768" y="31375"/>
                  </a:lnTo>
                  <a:lnTo>
                    <a:pt x="6144" y="29576"/>
                  </a:lnTo>
                  <a:lnTo>
                    <a:pt x="4477" y="27645"/>
                  </a:lnTo>
                  <a:lnTo>
                    <a:pt x="1844" y="24179"/>
                  </a:lnTo>
                  <a:lnTo>
                    <a:pt x="440" y="22029"/>
                  </a:lnTo>
                  <a:lnTo>
                    <a:pt x="352" y="21239"/>
                  </a:lnTo>
                  <a:lnTo>
                    <a:pt x="483" y="20800"/>
                  </a:lnTo>
                  <a:lnTo>
                    <a:pt x="3731" y="19571"/>
                  </a:lnTo>
                  <a:lnTo>
                    <a:pt x="3774" y="19571"/>
                  </a:lnTo>
                  <a:lnTo>
                    <a:pt x="4696" y="19045"/>
                  </a:lnTo>
                  <a:lnTo>
                    <a:pt x="4740" y="19045"/>
                  </a:lnTo>
                  <a:lnTo>
                    <a:pt x="8163" y="16105"/>
                  </a:lnTo>
                  <a:lnTo>
                    <a:pt x="10708" y="13999"/>
                  </a:lnTo>
                  <a:lnTo>
                    <a:pt x="13472" y="11805"/>
                  </a:lnTo>
                  <a:lnTo>
                    <a:pt x="14876" y="10971"/>
                  </a:lnTo>
                  <a:lnTo>
                    <a:pt x="19089" y="8557"/>
                  </a:lnTo>
                  <a:lnTo>
                    <a:pt x="21063" y="7592"/>
                  </a:lnTo>
                  <a:lnTo>
                    <a:pt x="23828" y="6363"/>
                  </a:lnTo>
                  <a:lnTo>
                    <a:pt x="26724" y="5091"/>
                  </a:lnTo>
                  <a:lnTo>
                    <a:pt x="29225" y="3994"/>
                  </a:lnTo>
                  <a:lnTo>
                    <a:pt x="31463" y="3029"/>
                  </a:lnTo>
                  <a:lnTo>
                    <a:pt x="33745" y="1800"/>
                  </a:lnTo>
                  <a:lnTo>
                    <a:pt x="36246" y="308"/>
                  </a:lnTo>
                  <a:lnTo>
                    <a:pt x="36290" y="264"/>
                  </a:lnTo>
                  <a:lnTo>
                    <a:pt x="36334" y="220"/>
                  </a:lnTo>
                  <a:lnTo>
                    <a:pt x="36334" y="132"/>
                  </a:lnTo>
                  <a:lnTo>
                    <a:pt x="36290" y="89"/>
                  </a:lnTo>
                  <a:lnTo>
                    <a:pt x="36246" y="45"/>
                  </a:lnTo>
                  <a:lnTo>
                    <a:pt x="3620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3" name="Google Shape;1443;p54"/>
            <p:cNvSpPr/>
            <p:nvPr/>
          </p:nvSpPr>
          <p:spPr>
            <a:xfrm>
              <a:off x="4648100" y="2725300"/>
              <a:ext cx="830475" cy="834850"/>
            </a:xfrm>
            <a:custGeom>
              <a:avLst/>
              <a:gdLst/>
              <a:ahLst/>
              <a:cxnLst/>
              <a:rect l="l" t="t" r="r" b="b"/>
              <a:pathLst>
                <a:path w="33219" h="33394" extrusionOk="0">
                  <a:moveTo>
                    <a:pt x="32955" y="0"/>
                  </a:moveTo>
                  <a:lnTo>
                    <a:pt x="29269" y="2194"/>
                  </a:lnTo>
                  <a:lnTo>
                    <a:pt x="26636" y="3511"/>
                  </a:lnTo>
                  <a:lnTo>
                    <a:pt x="23916" y="4652"/>
                  </a:lnTo>
                  <a:lnTo>
                    <a:pt x="21502" y="5749"/>
                  </a:lnTo>
                  <a:lnTo>
                    <a:pt x="18738" y="6977"/>
                  </a:lnTo>
                  <a:lnTo>
                    <a:pt x="16368" y="8118"/>
                  </a:lnTo>
                  <a:lnTo>
                    <a:pt x="14350" y="9171"/>
                  </a:lnTo>
                  <a:lnTo>
                    <a:pt x="12068" y="10488"/>
                  </a:lnTo>
                  <a:lnTo>
                    <a:pt x="10049" y="11716"/>
                  </a:lnTo>
                  <a:lnTo>
                    <a:pt x="7329" y="13910"/>
                  </a:lnTo>
                  <a:lnTo>
                    <a:pt x="4652" y="16192"/>
                  </a:lnTo>
                  <a:lnTo>
                    <a:pt x="1317" y="19132"/>
                  </a:lnTo>
                  <a:lnTo>
                    <a:pt x="264" y="19790"/>
                  </a:lnTo>
                  <a:lnTo>
                    <a:pt x="220" y="19834"/>
                  </a:lnTo>
                  <a:lnTo>
                    <a:pt x="1" y="20185"/>
                  </a:lnTo>
                  <a:lnTo>
                    <a:pt x="1" y="20229"/>
                  </a:lnTo>
                  <a:lnTo>
                    <a:pt x="1" y="20317"/>
                  </a:lnTo>
                  <a:lnTo>
                    <a:pt x="176" y="20975"/>
                  </a:lnTo>
                  <a:lnTo>
                    <a:pt x="220" y="21019"/>
                  </a:lnTo>
                  <a:lnTo>
                    <a:pt x="3423" y="25056"/>
                  </a:lnTo>
                  <a:lnTo>
                    <a:pt x="5881" y="28128"/>
                  </a:lnTo>
                  <a:lnTo>
                    <a:pt x="6671" y="29356"/>
                  </a:lnTo>
                  <a:lnTo>
                    <a:pt x="6934" y="30278"/>
                  </a:lnTo>
                  <a:lnTo>
                    <a:pt x="6934" y="30848"/>
                  </a:lnTo>
                  <a:lnTo>
                    <a:pt x="6144" y="33174"/>
                  </a:lnTo>
                  <a:lnTo>
                    <a:pt x="6100" y="33218"/>
                  </a:lnTo>
                  <a:lnTo>
                    <a:pt x="6144" y="33306"/>
                  </a:lnTo>
                  <a:lnTo>
                    <a:pt x="6188" y="33349"/>
                  </a:lnTo>
                  <a:lnTo>
                    <a:pt x="6232" y="33393"/>
                  </a:lnTo>
                  <a:lnTo>
                    <a:pt x="6276" y="33393"/>
                  </a:lnTo>
                  <a:lnTo>
                    <a:pt x="6407" y="33349"/>
                  </a:lnTo>
                  <a:lnTo>
                    <a:pt x="6451" y="33306"/>
                  </a:lnTo>
                  <a:lnTo>
                    <a:pt x="7285" y="30936"/>
                  </a:lnTo>
                  <a:lnTo>
                    <a:pt x="7285" y="30848"/>
                  </a:lnTo>
                  <a:lnTo>
                    <a:pt x="7285" y="30234"/>
                  </a:lnTo>
                  <a:lnTo>
                    <a:pt x="7285" y="30190"/>
                  </a:lnTo>
                  <a:lnTo>
                    <a:pt x="6978" y="29269"/>
                  </a:lnTo>
                  <a:lnTo>
                    <a:pt x="6978" y="29225"/>
                  </a:lnTo>
                  <a:lnTo>
                    <a:pt x="6144" y="27952"/>
                  </a:lnTo>
                  <a:lnTo>
                    <a:pt x="3687" y="24837"/>
                  </a:lnTo>
                  <a:lnTo>
                    <a:pt x="483" y="20844"/>
                  </a:lnTo>
                  <a:lnTo>
                    <a:pt x="352" y="20273"/>
                  </a:lnTo>
                  <a:lnTo>
                    <a:pt x="483" y="20054"/>
                  </a:lnTo>
                  <a:lnTo>
                    <a:pt x="1537" y="19396"/>
                  </a:lnTo>
                  <a:lnTo>
                    <a:pt x="1580" y="19396"/>
                  </a:lnTo>
                  <a:lnTo>
                    <a:pt x="4871" y="16456"/>
                  </a:lnTo>
                  <a:lnTo>
                    <a:pt x="7548" y="14174"/>
                  </a:lnTo>
                  <a:lnTo>
                    <a:pt x="10225" y="12024"/>
                  </a:lnTo>
                  <a:lnTo>
                    <a:pt x="12243" y="10795"/>
                  </a:lnTo>
                  <a:lnTo>
                    <a:pt x="14525" y="9479"/>
                  </a:lnTo>
                  <a:lnTo>
                    <a:pt x="16544" y="8469"/>
                  </a:lnTo>
                  <a:lnTo>
                    <a:pt x="18913" y="7328"/>
                  </a:lnTo>
                  <a:lnTo>
                    <a:pt x="21634" y="6056"/>
                  </a:lnTo>
                  <a:lnTo>
                    <a:pt x="24047" y="5003"/>
                  </a:lnTo>
                  <a:lnTo>
                    <a:pt x="26768" y="3818"/>
                  </a:lnTo>
                  <a:lnTo>
                    <a:pt x="29445" y="2502"/>
                  </a:lnTo>
                  <a:lnTo>
                    <a:pt x="33131" y="308"/>
                  </a:lnTo>
                  <a:lnTo>
                    <a:pt x="33218" y="264"/>
                  </a:lnTo>
                  <a:lnTo>
                    <a:pt x="33218" y="220"/>
                  </a:lnTo>
                  <a:lnTo>
                    <a:pt x="33218" y="132"/>
                  </a:lnTo>
                  <a:lnTo>
                    <a:pt x="33218" y="88"/>
                  </a:lnTo>
                  <a:lnTo>
                    <a:pt x="3317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4" name="Google Shape;1444;p54"/>
            <p:cNvSpPr/>
            <p:nvPr/>
          </p:nvSpPr>
          <p:spPr>
            <a:xfrm>
              <a:off x="4789625" y="2746150"/>
              <a:ext cx="713075" cy="742700"/>
            </a:xfrm>
            <a:custGeom>
              <a:avLst/>
              <a:gdLst/>
              <a:ahLst/>
              <a:cxnLst/>
              <a:rect l="l" t="t" r="r" b="b"/>
              <a:pathLst>
                <a:path w="28523" h="29708" extrusionOk="0">
                  <a:moveTo>
                    <a:pt x="28259" y="0"/>
                  </a:moveTo>
                  <a:lnTo>
                    <a:pt x="25100" y="1887"/>
                  </a:lnTo>
                  <a:lnTo>
                    <a:pt x="23213" y="2896"/>
                  </a:lnTo>
                  <a:lnTo>
                    <a:pt x="21238" y="3862"/>
                  </a:lnTo>
                  <a:lnTo>
                    <a:pt x="19308" y="4783"/>
                  </a:lnTo>
                  <a:lnTo>
                    <a:pt x="17333" y="5661"/>
                  </a:lnTo>
                  <a:lnTo>
                    <a:pt x="15051" y="6714"/>
                  </a:lnTo>
                  <a:lnTo>
                    <a:pt x="12726" y="7767"/>
                  </a:lnTo>
                  <a:lnTo>
                    <a:pt x="10400" y="8952"/>
                  </a:lnTo>
                  <a:lnTo>
                    <a:pt x="9303" y="9566"/>
                  </a:lnTo>
                  <a:lnTo>
                    <a:pt x="8162" y="10180"/>
                  </a:lnTo>
                  <a:lnTo>
                    <a:pt x="5924" y="11541"/>
                  </a:lnTo>
                  <a:lnTo>
                    <a:pt x="2194" y="14568"/>
                  </a:lnTo>
                  <a:lnTo>
                    <a:pt x="746" y="15973"/>
                  </a:lnTo>
                  <a:lnTo>
                    <a:pt x="702" y="16016"/>
                  </a:lnTo>
                  <a:lnTo>
                    <a:pt x="132" y="16719"/>
                  </a:lnTo>
                  <a:lnTo>
                    <a:pt x="88" y="16762"/>
                  </a:lnTo>
                  <a:lnTo>
                    <a:pt x="0" y="17157"/>
                  </a:lnTo>
                  <a:lnTo>
                    <a:pt x="0" y="17245"/>
                  </a:lnTo>
                  <a:lnTo>
                    <a:pt x="132" y="17684"/>
                  </a:lnTo>
                  <a:lnTo>
                    <a:pt x="132" y="17728"/>
                  </a:lnTo>
                  <a:lnTo>
                    <a:pt x="3291" y="22599"/>
                  </a:lnTo>
                  <a:lnTo>
                    <a:pt x="4037" y="24090"/>
                  </a:lnTo>
                  <a:lnTo>
                    <a:pt x="4213" y="25100"/>
                  </a:lnTo>
                  <a:lnTo>
                    <a:pt x="4081" y="25714"/>
                  </a:lnTo>
                  <a:lnTo>
                    <a:pt x="3555" y="26372"/>
                  </a:lnTo>
                  <a:lnTo>
                    <a:pt x="3511" y="26416"/>
                  </a:lnTo>
                  <a:lnTo>
                    <a:pt x="2150" y="29444"/>
                  </a:lnTo>
                  <a:lnTo>
                    <a:pt x="2107" y="29532"/>
                  </a:lnTo>
                  <a:lnTo>
                    <a:pt x="2150" y="29575"/>
                  </a:lnTo>
                  <a:lnTo>
                    <a:pt x="2150" y="29663"/>
                  </a:lnTo>
                  <a:lnTo>
                    <a:pt x="2238" y="29707"/>
                  </a:lnTo>
                  <a:lnTo>
                    <a:pt x="2282" y="29707"/>
                  </a:lnTo>
                  <a:lnTo>
                    <a:pt x="2370" y="29663"/>
                  </a:lnTo>
                  <a:lnTo>
                    <a:pt x="2458" y="29619"/>
                  </a:lnTo>
                  <a:lnTo>
                    <a:pt x="3818" y="26592"/>
                  </a:lnTo>
                  <a:lnTo>
                    <a:pt x="4388" y="25890"/>
                  </a:lnTo>
                  <a:lnTo>
                    <a:pt x="4388" y="25846"/>
                  </a:lnTo>
                  <a:lnTo>
                    <a:pt x="4564" y="25144"/>
                  </a:lnTo>
                  <a:lnTo>
                    <a:pt x="4564" y="25100"/>
                  </a:lnTo>
                  <a:lnTo>
                    <a:pt x="4388" y="24003"/>
                  </a:lnTo>
                  <a:lnTo>
                    <a:pt x="4344" y="23959"/>
                  </a:lnTo>
                  <a:lnTo>
                    <a:pt x="3599" y="22423"/>
                  </a:lnTo>
                  <a:lnTo>
                    <a:pt x="439" y="17552"/>
                  </a:lnTo>
                  <a:lnTo>
                    <a:pt x="351" y="17201"/>
                  </a:lnTo>
                  <a:lnTo>
                    <a:pt x="439" y="16894"/>
                  </a:lnTo>
                  <a:lnTo>
                    <a:pt x="966" y="16236"/>
                  </a:lnTo>
                  <a:lnTo>
                    <a:pt x="2414" y="14832"/>
                  </a:lnTo>
                  <a:lnTo>
                    <a:pt x="6100" y="11804"/>
                  </a:lnTo>
                  <a:lnTo>
                    <a:pt x="8338" y="10488"/>
                  </a:lnTo>
                  <a:lnTo>
                    <a:pt x="9479" y="9873"/>
                  </a:lnTo>
                  <a:lnTo>
                    <a:pt x="10576" y="9259"/>
                  </a:lnTo>
                  <a:lnTo>
                    <a:pt x="12857" y="8118"/>
                  </a:lnTo>
                  <a:lnTo>
                    <a:pt x="15183" y="7021"/>
                  </a:lnTo>
                  <a:lnTo>
                    <a:pt x="17465" y="5968"/>
                  </a:lnTo>
                  <a:lnTo>
                    <a:pt x="19439" y="5090"/>
                  </a:lnTo>
                  <a:lnTo>
                    <a:pt x="21414" y="4169"/>
                  </a:lnTo>
                  <a:lnTo>
                    <a:pt x="23345" y="3247"/>
                  </a:lnTo>
                  <a:lnTo>
                    <a:pt x="25276" y="2194"/>
                  </a:lnTo>
                  <a:lnTo>
                    <a:pt x="28435" y="307"/>
                  </a:lnTo>
                  <a:lnTo>
                    <a:pt x="28523" y="263"/>
                  </a:lnTo>
                  <a:lnTo>
                    <a:pt x="28523" y="220"/>
                  </a:lnTo>
                  <a:lnTo>
                    <a:pt x="28523" y="132"/>
                  </a:lnTo>
                  <a:lnTo>
                    <a:pt x="28523" y="88"/>
                  </a:lnTo>
                  <a:lnTo>
                    <a:pt x="28479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5" name="Google Shape;1445;p54"/>
            <p:cNvSpPr/>
            <p:nvPr/>
          </p:nvSpPr>
          <p:spPr>
            <a:xfrm>
              <a:off x="5014500" y="3023675"/>
              <a:ext cx="151425" cy="318175"/>
            </a:xfrm>
            <a:custGeom>
              <a:avLst/>
              <a:gdLst/>
              <a:ahLst/>
              <a:cxnLst/>
              <a:rect l="l" t="t" r="r" b="b"/>
              <a:pathLst>
                <a:path w="6057" h="12727" extrusionOk="0">
                  <a:moveTo>
                    <a:pt x="5749" y="1"/>
                  </a:moveTo>
                  <a:lnTo>
                    <a:pt x="2678" y="2195"/>
                  </a:lnTo>
                  <a:lnTo>
                    <a:pt x="1800" y="2985"/>
                  </a:lnTo>
                  <a:lnTo>
                    <a:pt x="1756" y="3072"/>
                  </a:lnTo>
                  <a:lnTo>
                    <a:pt x="1756" y="3160"/>
                  </a:lnTo>
                  <a:lnTo>
                    <a:pt x="1932" y="4433"/>
                  </a:lnTo>
                  <a:lnTo>
                    <a:pt x="1932" y="4477"/>
                  </a:lnTo>
                  <a:lnTo>
                    <a:pt x="2809" y="7768"/>
                  </a:lnTo>
                  <a:lnTo>
                    <a:pt x="3072" y="9304"/>
                  </a:lnTo>
                  <a:lnTo>
                    <a:pt x="3029" y="10225"/>
                  </a:lnTo>
                  <a:lnTo>
                    <a:pt x="2809" y="10664"/>
                  </a:lnTo>
                  <a:lnTo>
                    <a:pt x="703" y="11892"/>
                  </a:lnTo>
                  <a:lnTo>
                    <a:pt x="703" y="11936"/>
                  </a:lnTo>
                  <a:lnTo>
                    <a:pt x="89" y="12375"/>
                  </a:lnTo>
                  <a:lnTo>
                    <a:pt x="45" y="12463"/>
                  </a:lnTo>
                  <a:lnTo>
                    <a:pt x="1" y="12507"/>
                  </a:lnTo>
                  <a:lnTo>
                    <a:pt x="1" y="12595"/>
                  </a:lnTo>
                  <a:lnTo>
                    <a:pt x="45" y="12638"/>
                  </a:lnTo>
                  <a:lnTo>
                    <a:pt x="89" y="12682"/>
                  </a:lnTo>
                  <a:lnTo>
                    <a:pt x="176" y="12726"/>
                  </a:lnTo>
                  <a:lnTo>
                    <a:pt x="264" y="12682"/>
                  </a:lnTo>
                  <a:lnTo>
                    <a:pt x="922" y="12200"/>
                  </a:lnTo>
                  <a:lnTo>
                    <a:pt x="3029" y="10927"/>
                  </a:lnTo>
                  <a:lnTo>
                    <a:pt x="3116" y="10883"/>
                  </a:lnTo>
                  <a:lnTo>
                    <a:pt x="3380" y="10357"/>
                  </a:lnTo>
                  <a:lnTo>
                    <a:pt x="3380" y="10313"/>
                  </a:lnTo>
                  <a:lnTo>
                    <a:pt x="3424" y="9304"/>
                  </a:lnTo>
                  <a:lnTo>
                    <a:pt x="3424" y="9260"/>
                  </a:lnTo>
                  <a:lnTo>
                    <a:pt x="3160" y="7680"/>
                  </a:lnTo>
                  <a:lnTo>
                    <a:pt x="2283" y="4389"/>
                  </a:lnTo>
                  <a:lnTo>
                    <a:pt x="2107" y="3204"/>
                  </a:lnTo>
                  <a:lnTo>
                    <a:pt x="2897" y="2458"/>
                  </a:lnTo>
                  <a:lnTo>
                    <a:pt x="5969" y="308"/>
                  </a:lnTo>
                  <a:lnTo>
                    <a:pt x="6012" y="264"/>
                  </a:lnTo>
                  <a:lnTo>
                    <a:pt x="6056" y="176"/>
                  </a:lnTo>
                  <a:lnTo>
                    <a:pt x="6012" y="133"/>
                  </a:lnTo>
                  <a:lnTo>
                    <a:pt x="6012" y="45"/>
                  </a:lnTo>
                  <a:lnTo>
                    <a:pt x="5969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6" name="Google Shape;1446;p54"/>
            <p:cNvSpPr/>
            <p:nvPr/>
          </p:nvSpPr>
          <p:spPr>
            <a:xfrm>
              <a:off x="4389200" y="3352775"/>
              <a:ext cx="295125" cy="759175"/>
            </a:xfrm>
            <a:custGeom>
              <a:avLst/>
              <a:gdLst/>
              <a:ahLst/>
              <a:cxnLst/>
              <a:rect l="l" t="t" r="r" b="b"/>
              <a:pathLst>
                <a:path w="11805" h="30367" extrusionOk="0">
                  <a:moveTo>
                    <a:pt x="133" y="1"/>
                  </a:moveTo>
                  <a:lnTo>
                    <a:pt x="89" y="45"/>
                  </a:lnTo>
                  <a:lnTo>
                    <a:pt x="45" y="89"/>
                  </a:lnTo>
                  <a:lnTo>
                    <a:pt x="1" y="176"/>
                  </a:lnTo>
                  <a:lnTo>
                    <a:pt x="1" y="220"/>
                  </a:lnTo>
                  <a:lnTo>
                    <a:pt x="396" y="1581"/>
                  </a:lnTo>
                  <a:lnTo>
                    <a:pt x="791" y="3906"/>
                  </a:lnTo>
                  <a:lnTo>
                    <a:pt x="1010" y="6539"/>
                  </a:lnTo>
                  <a:lnTo>
                    <a:pt x="1054" y="6583"/>
                  </a:lnTo>
                  <a:lnTo>
                    <a:pt x="1317" y="7417"/>
                  </a:lnTo>
                  <a:lnTo>
                    <a:pt x="1361" y="7461"/>
                  </a:lnTo>
                  <a:lnTo>
                    <a:pt x="4740" y="10752"/>
                  </a:lnTo>
                  <a:lnTo>
                    <a:pt x="7856" y="13736"/>
                  </a:lnTo>
                  <a:lnTo>
                    <a:pt x="8470" y="14481"/>
                  </a:lnTo>
                  <a:lnTo>
                    <a:pt x="9435" y="18255"/>
                  </a:lnTo>
                  <a:lnTo>
                    <a:pt x="9435" y="18299"/>
                  </a:lnTo>
                  <a:lnTo>
                    <a:pt x="10093" y="19747"/>
                  </a:lnTo>
                  <a:lnTo>
                    <a:pt x="9918" y="23301"/>
                  </a:lnTo>
                  <a:lnTo>
                    <a:pt x="9918" y="23345"/>
                  </a:lnTo>
                  <a:lnTo>
                    <a:pt x="11103" y="26154"/>
                  </a:lnTo>
                  <a:lnTo>
                    <a:pt x="11454" y="30191"/>
                  </a:lnTo>
                  <a:lnTo>
                    <a:pt x="11498" y="30322"/>
                  </a:lnTo>
                  <a:lnTo>
                    <a:pt x="11629" y="30366"/>
                  </a:lnTo>
                  <a:lnTo>
                    <a:pt x="11717" y="30322"/>
                  </a:lnTo>
                  <a:lnTo>
                    <a:pt x="11761" y="30278"/>
                  </a:lnTo>
                  <a:lnTo>
                    <a:pt x="11805" y="30235"/>
                  </a:lnTo>
                  <a:lnTo>
                    <a:pt x="11805" y="30147"/>
                  </a:lnTo>
                  <a:lnTo>
                    <a:pt x="11454" y="26110"/>
                  </a:lnTo>
                  <a:lnTo>
                    <a:pt x="11454" y="26066"/>
                  </a:lnTo>
                  <a:lnTo>
                    <a:pt x="10269" y="23258"/>
                  </a:lnTo>
                  <a:lnTo>
                    <a:pt x="10444" y="19747"/>
                  </a:lnTo>
                  <a:lnTo>
                    <a:pt x="10444" y="19659"/>
                  </a:lnTo>
                  <a:lnTo>
                    <a:pt x="9742" y="18167"/>
                  </a:lnTo>
                  <a:lnTo>
                    <a:pt x="8777" y="14350"/>
                  </a:lnTo>
                  <a:lnTo>
                    <a:pt x="8733" y="14306"/>
                  </a:lnTo>
                  <a:lnTo>
                    <a:pt x="8119" y="13516"/>
                  </a:lnTo>
                  <a:lnTo>
                    <a:pt x="5003" y="10488"/>
                  </a:lnTo>
                  <a:lnTo>
                    <a:pt x="1625" y="7241"/>
                  </a:lnTo>
                  <a:lnTo>
                    <a:pt x="1361" y="6495"/>
                  </a:lnTo>
                  <a:lnTo>
                    <a:pt x="1098" y="3862"/>
                  </a:lnTo>
                  <a:lnTo>
                    <a:pt x="747" y="1537"/>
                  </a:lnTo>
                  <a:lnTo>
                    <a:pt x="747" y="1493"/>
                  </a:lnTo>
                  <a:lnTo>
                    <a:pt x="352" y="133"/>
                  </a:lnTo>
                  <a:lnTo>
                    <a:pt x="308" y="89"/>
                  </a:lnTo>
                  <a:lnTo>
                    <a:pt x="264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7" name="Google Shape;1447;p54"/>
            <p:cNvSpPr/>
            <p:nvPr/>
          </p:nvSpPr>
          <p:spPr>
            <a:xfrm>
              <a:off x="4328875" y="3108150"/>
              <a:ext cx="357650" cy="1116775"/>
            </a:xfrm>
            <a:custGeom>
              <a:avLst/>
              <a:gdLst/>
              <a:ahLst/>
              <a:cxnLst/>
              <a:rect l="l" t="t" r="r" b="b"/>
              <a:pathLst>
                <a:path w="14306" h="44671" extrusionOk="0">
                  <a:moveTo>
                    <a:pt x="2589" y="1"/>
                  </a:moveTo>
                  <a:lnTo>
                    <a:pt x="1273" y="352"/>
                  </a:lnTo>
                  <a:lnTo>
                    <a:pt x="1141" y="439"/>
                  </a:lnTo>
                  <a:lnTo>
                    <a:pt x="132" y="2107"/>
                  </a:lnTo>
                  <a:lnTo>
                    <a:pt x="132" y="2195"/>
                  </a:lnTo>
                  <a:lnTo>
                    <a:pt x="0" y="4257"/>
                  </a:lnTo>
                  <a:lnTo>
                    <a:pt x="132" y="6802"/>
                  </a:lnTo>
                  <a:lnTo>
                    <a:pt x="132" y="6846"/>
                  </a:lnTo>
                  <a:lnTo>
                    <a:pt x="1054" y="9830"/>
                  </a:lnTo>
                  <a:lnTo>
                    <a:pt x="1800" y="12945"/>
                  </a:lnTo>
                  <a:lnTo>
                    <a:pt x="2195" y="15183"/>
                  </a:lnTo>
                  <a:lnTo>
                    <a:pt x="2458" y="17202"/>
                  </a:lnTo>
                  <a:lnTo>
                    <a:pt x="3028" y="19835"/>
                  </a:lnTo>
                  <a:lnTo>
                    <a:pt x="3423" y="21151"/>
                  </a:lnTo>
                  <a:lnTo>
                    <a:pt x="3423" y="21195"/>
                  </a:lnTo>
                  <a:lnTo>
                    <a:pt x="4257" y="22380"/>
                  </a:lnTo>
                  <a:lnTo>
                    <a:pt x="5486" y="23696"/>
                  </a:lnTo>
                  <a:lnTo>
                    <a:pt x="6188" y="25363"/>
                  </a:lnTo>
                  <a:lnTo>
                    <a:pt x="6188" y="25407"/>
                  </a:lnTo>
                  <a:lnTo>
                    <a:pt x="7680" y="27514"/>
                  </a:lnTo>
                  <a:lnTo>
                    <a:pt x="8689" y="29137"/>
                  </a:lnTo>
                  <a:lnTo>
                    <a:pt x="9084" y="30146"/>
                  </a:lnTo>
                  <a:lnTo>
                    <a:pt x="9084" y="32077"/>
                  </a:lnTo>
                  <a:lnTo>
                    <a:pt x="9084" y="32121"/>
                  </a:lnTo>
                  <a:lnTo>
                    <a:pt x="9303" y="32955"/>
                  </a:lnTo>
                  <a:lnTo>
                    <a:pt x="9303" y="32999"/>
                  </a:lnTo>
                  <a:lnTo>
                    <a:pt x="10488" y="35324"/>
                  </a:lnTo>
                  <a:lnTo>
                    <a:pt x="10532" y="35368"/>
                  </a:lnTo>
                  <a:lnTo>
                    <a:pt x="11585" y="36992"/>
                  </a:lnTo>
                  <a:lnTo>
                    <a:pt x="12550" y="39274"/>
                  </a:lnTo>
                  <a:lnTo>
                    <a:pt x="13560" y="41511"/>
                  </a:lnTo>
                  <a:lnTo>
                    <a:pt x="13955" y="43135"/>
                  </a:lnTo>
                  <a:lnTo>
                    <a:pt x="13955" y="44232"/>
                  </a:lnTo>
                  <a:lnTo>
                    <a:pt x="13955" y="44495"/>
                  </a:lnTo>
                  <a:lnTo>
                    <a:pt x="13955" y="44539"/>
                  </a:lnTo>
                  <a:lnTo>
                    <a:pt x="13998" y="44627"/>
                  </a:lnTo>
                  <a:lnTo>
                    <a:pt x="14042" y="44671"/>
                  </a:lnTo>
                  <a:lnTo>
                    <a:pt x="14130" y="44671"/>
                  </a:lnTo>
                  <a:lnTo>
                    <a:pt x="14218" y="44627"/>
                  </a:lnTo>
                  <a:lnTo>
                    <a:pt x="14306" y="44539"/>
                  </a:lnTo>
                  <a:lnTo>
                    <a:pt x="14306" y="44276"/>
                  </a:lnTo>
                  <a:lnTo>
                    <a:pt x="14306" y="43135"/>
                  </a:lnTo>
                  <a:lnTo>
                    <a:pt x="14306" y="43091"/>
                  </a:lnTo>
                  <a:lnTo>
                    <a:pt x="13911" y="41424"/>
                  </a:lnTo>
                  <a:lnTo>
                    <a:pt x="13867" y="41380"/>
                  </a:lnTo>
                  <a:lnTo>
                    <a:pt x="12857" y="39142"/>
                  </a:lnTo>
                  <a:lnTo>
                    <a:pt x="11892" y="36816"/>
                  </a:lnTo>
                  <a:lnTo>
                    <a:pt x="10795" y="35193"/>
                  </a:lnTo>
                  <a:lnTo>
                    <a:pt x="9610" y="32867"/>
                  </a:lnTo>
                  <a:lnTo>
                    <a:pt x="9435" y="32077"/>
                  </a:lnTo>
                  <a:lnTo>
                    <a:pt x="9435" y="30103"/>
                  </a:lnTo>
                  <a:lnTo>
                    <a:pt x="9435" y="30059"/>
                  </a:lnTo>
                  <a:lnTo>
                    <a:pt x="9040" y="29006"/>
                  </a:lnTo>
                  <a:lnTo>
                    <a:pt x="8996" y="29006"/>
                  </a:lnTo>
                  <a:lnTo>
                    <a:pt x="7987" y="27338"/>
                  </a:lnTo>
                  <a:lnTo>
                    <a:pt x="6495" y="25232"/>
                  </a:lnTo>
                  <a:lnTo>
                    <a:pt x="5793" y="23564"/>
                  </a:lnTo>
                  <a:lnTo>
                    <a:pt x="5749" y="23521"/>
                  </a:lnTo>
                  <a:lnTo>
                    <a:pt x="4520" y="22160"/>
                  </a:lnTo>
                  <a:lnTo>
                    <a:pt x="3730" y="21019"/>
                  </a:lnTo>
                  <a:lnTo>
                    <a:pt x="3379" y="19747"/>
                  </a:lnTo>
                  <a:lnTo>
                    <a:pt x="2809" y="17158"/>
                  </a:lnTo>
                  <a:lnTo>
                    <a:pt x="2546" y="15139"/>
                  </a:lnTo>
                  <a:lnTo>
                    <a:pt x="2107" y="12901"/>
                  </a:lnTo>
                  <a:lnTo>
                    <a:pt x="1405" y="9742"/>
                  </a:lnTo>
                  <a:lnTo>
                    <a:pt x="483" y="6758"/>
                  </a:lnTo>
                  <a:lnTo>
                    <a:pt x="352" y="4257"/>
                  </a:lnTo>
                  <a:lnTo>
                    <a:pt x="483" y="2282"/>
                  </a:lnTo>
                  <a:lnTo>
                    <a:pt x="1405" y="703"/>
                  </a:lnTo>
                  <a:lnTo>
                    <a:pt x="2677" y="352"/>
                  </a:lnTo>
                  <a:lnTo>
                    <a:pt x="2721" y="308"/>
                  </a:lnTo>
                  <a:lnTo>
                    <a:pt x="2765" y="264"/>
                  </a:lnTo>
                  <a:lnTo>
                    <a:pt x="2809" y="176"/>
                  </a:lnTo>
                  <a:lnTo>
                    <a:pt x="2809" y="132"/>
                  </a:lnTo>
                  <a:lnTo>
                    <a:pt x="2765" y="45"/>
                  </a:lnTo>
                  <a:lnTo>
                    <a:pt x="272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8" name="Google Shape;1448;p54"/>
            <p:cNvSpPr/>
            <p:nvPr/>
          </p:nvSpPr>
          <p:spPr>
            <a:xfrm>
              <a:off x="4276225" y="3001750"/>
              <a:ext cx="400425" cy="1289000"/>
            </a:xfrm>
            <a:custGeom>
              <a:avLst/>
              <a:gdLst/>
              <a:ahLst/>
              <a:cxnLst/>
              <a:rect l="l" t="t" r="r" b="b"/>
              <a:pathLst>
                <a:path w="16017" h="51560" extrusionOk="0">
                  <a:moveTo>
                    <a:pt x="11936" y="0"/>
                  </a:moveTo>
                  <a:lnTo>
                    <a:pt x="11848" y="44"/>
                  </a:lnTo>
                  <a:lnTo>
                    <a:pt x="9917" y="1010"/>
                  </a:lnTo>
                  <a:lnTo>
                    <a:pt x="7635" y="1887"/>
                  </a:lnTo>
                  <a:lnTo>
                    <a:pt x="5573" y="2545"/>
                  </a:lnTo>
                  <a:lnTo>
                    <a:pt x="2765" y="3247"/>
                  </a:lnTo>
                  <a:lnTo>
                    <a:pt x="351" y="4037"/>
                  </a:lnTo>
                  <a:lnTo>
                    <a:pt x="264" y="4081"/>
                  </a:lnTo>
                  <a:lnTo>
                    <a:pt x="220" y="4169"/>
                  </a:lnTo>
                  <a:lnTo>
                    <a:pt x="0" y="5047"/>
                  </a:lnTo>
                  <a:lnTo>
                    <a:pt x="0" y="5090"/>
                  </a:lnTo>
                  <a:lnTo>
                    <a:pt x="88" y="7460"/>
                  </a:lnTo>
                  <a:lnTo>
                    <a:pt x="220" y="9698"/>
                  </a:lnTo>
                  <a:lnTo>
                    <a:pt x="220" y="9742"/>
                  </a:lnTo>
                  <a:lnTo>
                    <a:pt x="1097" y="11848"/>
                  </a:lnTo>
                  <a:lnTo>
                    <a:pt x="1492" y="13033"/>
                  </a:lnTo>
                  <a:lnTo>
                    <a:pt x="1799" y="14174"/>
                  </a:lnTo>
                  <a:lnTo>
                    <a:pt x="2370" y="16587"/>
                  </a:lnTo>
                  <a:lnTo>
                    <a:pt x="2896" y="19000"/>
                  </a:lnTo>
                  <a:lnTo>
                    <a:pt x="3379" y="21414"/>
                  </a:lnTo>
                  <a:lnTo>
                    <a:pt x="3774" y="23476"/>
                  </a:lnTo>
                  <a:lnTo>
                    <a:pt x="4213" y="25582"/>
                  </a:lnTo>
                  <a:lnTo>
                    <a:pt x="4959" y="29619"/>
                  </a:lnTo>
                  <a:lnTo>
                    <a:pt x="5003" y="29663"/>
                  </a:lnTo>
                  <a:lnTo>
                    <a:pt x="6977" y="32954"/>
                  </a:lnTo>
                  <a:lnTo>
                    <a:pt x="7679" y="34359"/>
                  </a:lnTo>
                  <a:lnTo>
                    <a:pt x="7943" y="35894"/>
                  </a:lnTo>
                  <a:lnTo>
                    <a:pt x="7986" y="35938"/>
                  </a:lnTo>
                  <a:lnTo>
                    <a:pt x="8513" y="37255"/>
                  </a:lnTo>
                  <a:lnTo>
                    <a:pt x="8557" y="37255"/>
                  </a:lnTo>
                  <a:lnTo>
                    <a:pt x="9654" y="39229"/>
                  </a:lnTo>
                  <a:lnTo>
                    <a:pt x="11058" y="41292"/>
                  </a:lnTo>
                  <a:lnTo>
                    <a:pt x="11936" y="42696"/>
                  </a:lnTo>
                  <a:lnTo>
                    <a:pt x="12989" y="45021"/>
                  </a:lnTo>
                  <a:lnTo>
                    <a:pt x="13033" y="45065"/>
                  </a:lnTo>
                  <a:lnTo>
                    <a:pt x="15402" y="48620"/>
                  </a:lnTo>
                  <a:lnTo>
                    <a:pt x="15666" y="49278"/>
                  </a:lnTo>
                  <a:lnTo>
                    <a:pt x="15534" y="50814"/>
                  </a:lnTo>
                  <a:lnTo>
                    <a:pt x="15402" y="51340"/>
                  </a:lnTo>
                  <a:lnTo>
                    <a:pt x="15402" y="51384"/>
                  </a:lnTo>
                  <a:lnTo>
                    <a:pt x="15402" y="51472"/>
                  </a:lnTo>
                  <a:lnTo>
                    <a:pt x="15446" y="51516"/>
                  </a:lnTo>
                  <a:lnTo>
                    <a:pt x="15490" y="51560"/>
                  </a:lnTo>
                  <a:lnTo>
                    <a:pt x="15578" y="51560"/>
                  </a:lnTo>
                  <a:lnTo>
                    <a:pt x="15666" y="51516"/>
                  </a:lnTo>
                  <a:lnTo>
                    <a:pt x="15709" y="51428"/>
                  </a:lnTo>
                  <a:lnTo>
                    <a:pt x="15885" y="50901"/>
                  </a:lnTo>
                  <a:lnTo>
                    <a:pt x="15885" y="50858"/>
                  </a:lnTo>
                  <a:lnTo>
                    <a:pt x="16017" y="49278"/>
                  </a:lnTo>
                  <a:lnTo>
                    <a:pt x="16017" y="49190"/>
                  </a:lnTo>
                  <a:lnTo>
                    <a:pt x="15709" y="48488"/>
                  </a:lnTo>
                  <a:lnTo>
                    <a:pt x="15666" y="48444"/>
                  </a:lnTo>
                  <a:lnTo>
                    <a:pt x="13340" y="44890"/>
                  </a:lnTo>
                  <a:lnTo>
                    <a:pt x="12243" y="42564"/>
                  </a:lnTo>
                  <a:lnTo>
                    <a:pt x="12243" y="42520"/>
                  </a:lnTo>
                  <a:lnTo>
                    <a:pt x="11321" y="41116"/>
                  </a:lnTo>
                  <a:lnTo>
                    <a:pt x="9961" y="39054"/>
                  </a:lnTo>
                  <a:lnTo>
                    <a:pt x="8864" y="37123"/>
                  </a:lnTo>
                  <a:lnTo>
                    <a:pt x="8294" y="35807"/>
                  </a:lnTo>
                  <a:lnTo>
                    <a:pt x="8030" y="34271"/>
                  </a:lnTo>
                  <a:lnTo>
                    <a:pt x="8030" y="34227"/>
                  </a:lnTo>
                  <a:lnTo>
                    <a:pt x="7284" y="32779"/>
                  </a:lnTo>
                  <a:lnTo>
                    <a:pt x="5310" y="29532"/>
                  </a:lnTo>
                  <a:lnTo>
                    <a:pt x="4564" y="25495"/>
                  </a:lnTo>
                  <a:lnTo>
                    <a:pt x="4125" y="23432"/>
                  </a:lnTo>
                  <a:lnTo>
                    <a:pt x="3730" y="21326"/>
                  </a:lnTo>
                  <a:lnTo>
                    <a:pt x="3247" y="18913"/>
                  </a:lnTo>
                  <a:lnTo>
                    <a:pt x="2721" y="16499"/>
                  </a:lnTo>
                  <a:lnTo>
                    <a:pt x="2150" y="14086"/>
                  </a:lnTo>
                  <a:lnTo>
                    <a:pt x="1799" y="12901"/>
                  </a:lnTo>
                  <a:lnTo>
                    <a:pt x="1448" y="11760"/>
                  </a:lnTo>
                  <a:lnTo>
                    <a:pt x="571" y="9610"/>
                  </a:lnTo>
                  <a:lnTo>
                    <a:pt x="439" y="7460"/>
                  </a:lnTo>
                  <a:lnTo>
                    <a:pt x="351" y="5090"/>
                  </a:lnTo>
                  <a:lnTo>
                    <a:pt x="571" y="4344"/>
                  </a:lnTo>
                  <a:lnTo>
                    <a:pt x="2852" y="3555"/>
                  </a:lnTo>
                  <a:lnTo>
                    <a:pt x="5705" y="2896"/>
                  </a:lnTo>
                  <a:lnTo>
                    <a:pt x="7767" y="2194"/>
                  </a:lnTo>
                  <a:lnTo>
                    <a:pt x="10049" y="1317"/>
                  </a:lnTo>
                  <a:lnTo>
                    <a:pt x="12023" y="351"/>
                  </a:lnTo>
                  <a:lnTo>
                    <a:pt x="12067" y="307"/>
                  </a:lnTo>
                  <a:lnTo>
                    <a:pt x="12111" y="220"/>
                  </a:lnTo>
                  <a:lnTo>
                    <a:pt x="12111" y="176"/>
                  </a:lnTo>
                  <a:lnTo>
                    <a:pt x="12111" y="88"/>
                  </a:lnTo>
                  <a:lnTo>
                    <a:pt x="12067" y="44"/>
                  </a:lnTo>
                  <a:lnTo>
                    <a:pt x="1202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9" name="Google Shape;1449;p54"/>
            <p:cNvSpPr/>
            <p:nvPr/>
          </p:nvSpPr>
          <p:spPr>
            <a:xfrm>
              <a:off x="4227950" y="2940300"/>
              <a:ext cx="432250" cy="1407500"/>
            </a:xfrm>
            <a:custGeom>
              <a:avLst/>
              <a:gdLst/>
              <a:ahLst/>
              <a:cxnLst/>
              <a:rect l="l" t="t" r="r" b="b"/>
              <a:pathLst>
                <a:path w="17290" h="56300" extrusionOk="0">
                  <a:moveTo>
                    <a:pt x="14657" y="1"/>
                  </a:moveTo>
                  <a:lnTo>
                    <a:pt x="12112" y="1712"/>
                  </a:lnTo>
                  <a:lnTo>
                    <a:pt x="9479" y="2809"/>
                  </a:lnTo>
                  <a:lnTo>
                    <a:pt x="7548" y="3468"/>
                  </a:lnTo>
                  <a:lnTo>
                    <a:pt x="4345" y="4257"/>
                  </a:lnTo>
                  <a:lnTo>
                    <a:pt x="4301" y="4301"/>
                  </a:lnTo>
                  <a:lnTo>
                    <a:pt x="2765" y="5135"/>
                  </a:lnTo>
                  <a:lnTo>
                    <a:pt x="2721" y="5179"/>
                  </a:lnTo>
                  <a:lnTo>
                    <a:pt x="878" y="6539"/>
                  </a:lnTo>
                  <a:lnTo>
                    <a:pt x="264" y="7110"/>
                  </a:lnTo>
                  <a:lnTo>
                    <a:pt x="220" y="7197"/>
                  </a:lnTo>
                  <a:lnTo>
                    <a:pt x="0" y="7943"/>
                  </a:lnTo>
                  <a:lnTo>
                    <a:pt x="0" y="8031"/>
                  </a:lnTo>
                  <a:lnTo>
                    <a:pt x="132" y="10093"/>
                  </a:lnTo>
                  <a:lnTo>
                    <a:pt x="132" y="10137"/>
                  </a:lnTo>
                  <a:lnTo>
                    <a:pt x="1317" y="12902"/>
                  </a:lnTo>
                  <a:lnTo>
                    <a:pt x="2326" y="16149"/>
                  </a:lnTo>
                  <a:lnTo>
                    <a:pt x="3160" y="19967"/>
                  </a:lnTo>
                  <a:lnTo>
                    <a:pt x="3599" y="22512"/>
                  </a:lnTo>
                  <a:lnTo>
                    <a:pt x="4740" y="27075"/>
                  </a:lnTo>
                  <a:lnTo>
                    <a:pt x="5398" y="30278"/>
                  </a:lnTo>
                  <a:lnTo>
                    <a:pt x="5705" y="32253"/>
                  </a:lnTo>
                  <a:lnTo>
                    <a:pt x="5661" y="34666"/>
                  </a:lnTo>
                  <a:lnTo>
                    <a:pt x="5661" y="34710"/>
                  </a:lnTo>
                  <a:lnTo>
                    <a:pt x="5749" y="35676"/>
                  </a:lnTo>
                  <a:lnTo>
                    <a:pt x="5749" y="35720"/>
                  </a:lnTo>
                  <a:lnTo>
                    <a:pt x="6670" y="37870"/>
                  </a:lnTo>
                  <a:lnTo>
                    <a:pt x="7767" y="39976"/>
                  </a:lnTo>
                  <a:lnTo>
                    <a:pt x="9172" y="42082"/>
                  </a:lnTo>
                  <a:lnTo>
                    <a:pt x="10444" y="44013"/>
                  </a:lnTo>
                  <a:lnTo>
                    <a:pt x="11760" y="45900"/>
                  </a:lnTo>
                  <a:lnTo>
                    <a:pt x="12726" y="47831"/>
                  </a:lnTo>
                  <a:lnTo>
                    <a:pt x="13998" y="49849"/>
                  </a:lnTo>
                  <a:lnTo>
                    <a:pt x="15315" y="51736"/>
                  </a:lnTo>
                  <a:lnTo>
                    <a:pt x="16631" y="53535"/>
                  </a:lnTo>
                  <a:lnTo>
                    <a:pt x="16938" y="54105"/>
                  </a:lnTo>
                  <a:lnTo>
                    <a:pt x="16938" y="54544"/>
                  </a:lnTo>
                  <a:lnTo>
                    <a:pt x="16324" y="55948"/>
                  </a:lnTo>
                  <a:lnTo>
                    <a:pt x="16280" y="56080"/>
                  </a:lnTo>
                  <a:lnTo>
                    <a:pt x="16280" y="56124"/>
                  </a:lnTo>
                  <a:lnTo>
                    <a:pt x="16324" y="56212"/>
                  </a:lnTo>
                  <a:lnTo>
                    <a:pt x="16368" y="56256"/>
                  </a:lnTo>
                  <a:lnTo>
                    <a:pt x="16412" y="56299"/>
                  </a:lnTo>
                  <a:lnTo>
                    <a:pt x="16456" y="56299"/>
                  </a:lnTo>
                  <a:lnTo>
                    <a:pt x="16543" y="56256"/>
                  </a:lnTo>
                  <a:lnTo>
                    <a:pt x="16631" y="56124"/>
                  </a:lnTo>
                  <a:lnTo>
                    <a:pt x="16631" y="56080"/>
                  </a:lnTo>
                  <a:lnTo>
                    <a:pt x="17246" y="54632"/>
                  </a:lnTo>
                  <a:lnTo>
                    <a:pt x="17289" y="54588"/>
                  </a:lnTo>
                  <a:lnTo>
                    <a:pt x="17289" y="54062"/>
                  </a:lnTo>
                  <a:lnTo>
                    <a:pt x="17289" y="53974"/>
                  </a:lnTo>
                  <a:lnTo>
                    <a:pt x="16894" y="53359"/>
                  </a:lnTo>
                  <a:lnTo>
                    <a:pt x="15578" y="51516"/>
                  </a:lnTo>
                  <a:lnTo>
                    <a:pt x="14306" y="49630"/>
                  </a:lnTo>
                  <a:lnTo>
                    <a:pt x="13033" y="47655"/>
                  </a:lnTo>
                  <a:lnTo>
                    <a:pt x="12068" y="45724"/>
                  </a:lnTo>
                  <a:lnTo>
                    <a:pt x="12068" y="45680"/>
                  </a:lnTo>
                  <a:lnTo>
                    <a:pt x="10751" y="43794"/>
                  </a:lnTo>
                  <a:lnTo>
                    <a:pt x="9479" y="41863"/>
                  </a:lnTo>
                  <a:lnTo>
                    <a:pt x="8075" y="39800"/>
                  </a:lnTo>
                  <a:lnTo>
                    <a:pt x="6977" y="37738"/>
                  </a:lnTo>
                  <a:lnTo>
                    <a:pt x="6100" y="35632"/>
                  </a:lnTo>
                  <a:lnTo>
                    <a:pt x="6012" y="34666"/>
                  </a:lnTo>
                  <a:lnTo>
                    <a:pt x="6056" y="32253"/>
                  </a:lnTo>
                  <a:lnTo>
                    <a:pt x="6056" y="32209"/>
                  </a:lnTo>
                  <a:lnTo>
                    <a:pt x="5749" y="30235"/>
                  </a:lnTo>
                  <a:lnTo>
                    <a:pt x="5091" y="27031"/>
                  </a:lnTo>
                  <a:lnTo>
                    <a:pt x="3950" y="22424"/>
                  </a:lnTo>
                  <a:lnTo>
                    <a:pt x="3467" y="19923"/>
                  </a:lnTo>
                  <a:lnTo>
                    <a:pt x="2677" y="16061"/>
                  </a:lnTo>
                  <a:lnTo>
                    <a:pt x="1668" y="12770"/>
                  </a:lnTo>
                  <a:lnTo>
                    <a:pt x="483" y="10050"/>
                  </a:lnTo>
                  <a:lnTo>
                    <a:pt x="352" y="8031"/>
                  </a:lnTo>
                  <a:lnTo>
                    <a:pt x="571" y="7329"/>
                  </a:lnTo>
                  <a:lnTo>
                    <a:pt x="1098" y="6802"/>
                  </a:lnTo>
                  <a:lnTo>
                    <a:pt x="2940" y="5442"/>
                  </a:lnTo>
                  <a:lnTo>
                    <a:pt x="4432" y="4608"/>
                  </a:lnTo>
                  <a:lnTo>
                    <a:pt x="7636" y="3819"/>
                  </a:lnTo>
                  <a:lnTo>
                    <a:pt x="9610" y="3116"/>
                  </a:lnTo>
                  <a:lnTo>
                    <a:pt x="12243" y="2019"/>
                  </a:lnTo>
                  <a:lnTo>
                    <a:pt x="12287" y="2019"/>
                  </a:lnTo>
                  <a:lnTo>
                    <a:pt x="14876" y="308"/>
                  </a:lnTo>
                  <a:lnTo>
                    <a:pt x="14920" y="264"/>
                  </a:lnTo>
                  <a:lnTo>
                    <a:pt x="14920" y="220"/>
                  </a:lnTo>
                  <a:lnTo>
                    <a:pt x="14920" y="133"/>
                  </a:lnTo>
                  <a:lnTo>
                    <a:pt x="14920" y="89"/>
                  </a:lnTo>
                  <a:lnTo>
                    <a:pt x="1487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0" name="Google Shape;1450;p54"/>
            <p:cNvSpPr/>
            <p:nvPr/>
          </p:nvSpPr>
          <p:spPr>
            <a:xfrm>
              <a:off x="4167625" y="2749425"/>
              <a:ext cx="593500" cy="1676250"/>
            </a:xfrm>
            <a:custGeom>
              <a:avLst/>
              <a:gdLst/>
              <a:ahLst/>
              <a:cxnLst/>
              <a:rect l="l" t="t" r="r" b="b"/>
              <a:pathLst>
                <a:path w="23740" h="67050" extrusionOk="0">
                  <a:moveTo>
                    <a:pt x="23520" y="1"/>
                  </a:moveTo>
                  <a:lnTo>
                    <a:pt x="23476" y="45"/>
                  </a:lnTo>
                  <a:lnTo>
                    <a:pt x="19571" y="2370"/>
                  </a:lnTo>
                  <a:lnTo>
                    <a:pt x="17640" y="3731"/>
                  </a:lnTo>
                  <a:lnTo>
                    <a:pt x="15490" y="5223"/>
                  </a:lnTo>
                  <a:lnTo>
                    <a:pt x="13779" y="6363"/>
                  </a:lnTo>
                  <a:lnTo>
                    <a:pt x="11628" y="7285"/>
                  </a:lnTo>
                  <a:lnTo>
                    <a:pt x="8820" y="8338"/>
                  </a:lnTo>
                  <a:lnTo>
                    <a:pt x="7723" y="8821"/>
                  </a:lnTo>
                  <a:lnTo>
                    <a:pt x="6977" y="8908"/>
                  </a:lnTo>
                  <a:lnTo>
                    <a:pt x="6889" y="8952"/>
                  </a:lnTo>
                  <a:lnTo>
                    <a:pt x="3818" y="11585"/>
                  </a:lnTo>
                  <a:lnTo>
                    <a:pt x="2019" y="13165"/>
                  </a:lnTo>
                  <a:lnTo>
                    <a:pt x="702" y="14701"/>
                  </a:lnTo>
                  <a:lnTo>
                    <a:pt x="658" y="14745"/>
                  </a:lnTo>
                  <a:lnTo>
                    <a:pt x="88" y="15754"/>
                  </a:lnTo>
                  <a:lnTo>
                    <a:pt x="44" y="15842"/>
                  </a:lnTo>
                  <a:lnTo>
                    <a:pt x="0" y="16324"/>
                  </a:lnTo>
                  <a:lnTo>
                    <a:pt x="0" y="16412"/>
                  </a:lnTo>
                  <a:lnTo>
                    <a:pt x="1053" y="19176"/>
                  </a:lnTo>
                  <a:lnTo>
                    <a:pt x="1580" y="21283"/>
                  </a:lnTo>
                  <a:lnTo>
                    <a:pt x="2238" y="25100"/>
                  </a:lnTo>
                  <a:lnTo>
                    <a:pt x="2677" y="27558"/>
                  </a:lnTo>
                  <a:lnTo>
                    <a:pt x="3116" y="29839"/>
                  </a:lnTo>
                  <a:lnTo>
                    <a:pt x="4169" y="33218"/>
                  </a:lnTo>
                  <a:lnTo>
                    <a:pt x="5090" y="36158"/>
                  </a:lnTo>
                  <a:lnTo>
                    <a:pt x="5661" y="38923"/>
                  </a:lnTo>
                  <a:lnTo>
                    <a:pt x="5968" y="41073"/>
                  </a:lnTo>
                  <a:lnTo>
                    <a:pt x="5792" y="43837"/>
                  </a:lnTo>
                  <a:lnTo>
                    <a:pt x="5792" y="45900"/>
                  </a:lnTo>
                  <a:lnTo>
                    <a:pt x="5836" y="45943"/>
                  </a:lnTo>
                  <a:lnTo>
                    <a:pt x="6099" y="47918"/>
                  </a:lnTo>
                  <a:lnTo>
                    <a:pt x="6494" y="49761"/>
                  </a:lnTo>
                  <a:lnTo>
                    <a:pt x="6538" y="49805"/>
                  </a:lnTo>
                  <a:lnTo>
                    <a:pt x="7065" y="50946"/>
                  </a:lnTo>
                  <a:lnTo>
                    <a:pt x="8688" y="53272"/>
                  </a:lnTo>
                  <a:lnTo>
                    <a:pt x="9961" y="54939"/>
                  </a:lnTo>
                  <a:lnTo>
                    <a:pt x="12023" y="58230"/>
                  </a:lnTo>
                  <a:lnTo>
                    <a:pt x="13603" y="60292"/>
                  </a:lnTo>
                  <a:lnTo>
                    <a:pt x="15402" y="62837"/>
                  </a:lnTo>
                  <a:lnTo>
                    <a:pt x="16543" y="64812"/>
                  </a:lnTo>
                  <a:lnTo>
                    <a:pt x="16675" y="65426"/>
                  </a:lnTo>
                  <a:lnTo>
                    <a:pt x="16148" y="66831"/>
                  </a:lnTo>
                  <a:lnTo>
                    <a:pt x="16148" y="66874"/>
                  </a:lnTo>
                  <a:lnTo>
                    <a:pt x="16148" y="66962"/>
                  </a:lnTo>
                  <a:lnTo>
                    <a:pt x="16192" y="67006"/>
                  </a:lnTo>
                  <a:lnTo>
                    <a:pt x="16236" y="67050"/>
                  </a:lnTo>
                  <a:lnTo>
                    <a:pt x="16411" y="67050"/>
                  </a:lnTo>
                  <a:lnTo>
                    <a:pt x="16455" y="66962"/>
                  </a:lnTo>
                  <a:lnTo>
                    <a:pt x="17026" y="65514"/>
                  </a:lnTo>
                  <a:lnTo>
                    <a:pt x="17026" y="65382"/>
                  </a:lnTo>
                  <a:lnTo>
                    <a:pt x="16894" y="64680"/>
                  </a:lnTo>
                  <a:lnTo>
                    <a:pt x="16850" y="64637"/>
                  </a:lnTo>
                  <a:lnTo>
                    <a:pt x="15709" y="62662"/>
                  </a:lnTo>
                  <a:lnTo>
                    <a:pt x="13866" y="60073"/>
                  </a:lnTo>
                  <a:lnTo>
                    <a:pt x="12330" y="58011"/>
                  </a:lnTo>
                  <a:lnTo>
                    <a:pt x="10224" y="54720"/>
                  </a:lnTo>
                  <a:lnTo>
                    <a:pt x="8996" y="53096"/>
                  </a:lnTo>
                  <a:lnTo>
                    <a:pt x="7372" y="50770"/>
                  </a:lnTo>
                  <a:lnTo>
                    <a:pt x="6845" y="49673"/>
                  </a:lnTo>
                  <a:lnTo>
                    <a:pt x="6450" y="47874"/>
                  </a:lnTo>
                  <a:lnTo>
                    <a:pt x="6143" y="45900"/>
                  </a:lnTo>
                  <a:lnTo>
                    <a:pt x="6143" y="43881"/>
                  </a:lnTo>
                  <a:lnTo>
                    <a:pt x="6319" y="41073"/>
                  </a:lnTo>
                  <a:lnTo>
                    <a:pt x="6319" y="41029"/>
                  </a:lnTo>
                  <a:lnTo>
                    <a:pt x="6012" y="38835"/>
                  </a:lnTo>
                  <a:lnTo>
                    <a:pt x="5397" y="36070"/>
                  </a:lnTo>
                  <a:lnTo>
                    <a:pt x="4520" y="33087"/>
                  </a:lnTo>
                  <a:lnTo>
                    <a:pt x="3467" y="29752"/>
                  </a:lnTo>
                  <a:lnTo>
                    <a:pt x="3028" y="27514"/>
                  </a:lnTo>
                  <a:lnTo>
                    <a:pt x="2589" y="25056"/>
                  </a:lnTo>
                  <a:lnTo>
                    <a:pt x="1931" y="21239"/>
                  </a:lnTo>
                  <a:lnTo>
                    <a:pt x="1404" y="19089"/>
                  </a:lnTo>
                  <a:lnTo>
                    <a:pt x="351" y="16324"/>
                  </a:lnTo>
                  <a:lnTo>
                    <a:pt x="395" y="15929"/>
                  </a:lnTo>
                  <a:lnTo>
                    <a:pt x="965" y="14920"/>
                  </a:lnTo>
                  <a:lnTo>
                    <a:pt x="2282" y="13428"/>
                  </a:lnTo>
                  <a:lnTo>
                    <a:pt x="4037" y="11848"/>
                  </a:lnTo>
                  <a:lnTo>
                    <a:pt x="7109" y="9260"/>
                  </a:lnTo>
                  <a:lnTo>
                    <a:pt x="7811" y="9128"/>
                  </a:lnTo>
                  <a:lnTo>
                    <a:pt x="7855" y="9128"/>
                  </a:lnTo>
                  <a:lnTo>
                    <a:pt x="8952" y="8689"/>
                  </a:lnTo>
                  <a:lnTo>
                    <a:pt x="11760" y="7636"/>
                  </a:lnTo>
                  <a:lnTo>
                    <a:pt x="13910" y="6671"/>
                  </a:lnTo>
                  <a:lnTo>
                    <a:pt x="13954" y="6671"/>
                  </a:lnTo>
                  <a:lnTo>
                    <a:pt x="15665" y="5530"/>
                  </a:lnTo>
                  <a:lnTo>
                    <a:pt x="17816" y="4038"/>
                  </a:lnTo>
                  <a:lnTo>
                    <a:pt x="19746" y="2677"/>
                  </a:lnTo>
                  <a:lnTo>
                    <a:pt x="23652" y="352"/>
                  </a:lnTo>
                  <a:lnTo>
                    <a:pt x="23696" y="264"/>
                  </a:lnTo>
                  <a:lnTo>
                    <a:pt x="23696" y="220"/>
                  </a:lnTo>
                  <a:lnTo>
                    <a:pt x="23739" y="176"/>
                  </a:lnTo>
                  <a:lnTo>
                    <a:pt x="23696" y="89"/>
                  </a:lnTo>
                  <a:lnTo>
                    <a:pt x="23652" y="45"/>
                  </a:lnTo>
                  <a:lnTo>
                    <a:pt x="2360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1" name="Google Shape;1451;p54"/>
            <p:cNvSpPr/>
            <p:nvPr/>
          </p:nvSpPr>
          <p:spPr>
            <a:xfrm>
              <a:off x="4152250" y="2727500"/>
              <a:ext cx="578150" cy="1726700"/>
            </a:xfrm>
            <a:custGeom>
              <a:avLst/>
              <a:gdLst/>
              <a:ahLst/>
              <a:cxnLst/>
              <a:rect l="l" t="t" r="r" b="b"/>
              <a:pathLst>
                <a:path w="23126" h="69068" extrusionOk="0">
                  <a:moveTo>
                    <a:pt x="22906" y="0"/>
                  </a:moveTo>
                  <a:lnTo>
                    <a:pt x="22862" y="44"/>
                  </a:lnTo>
                  <a:lnTo>
                    <a:pt x="19177" y="2238"/>
                  </a:lnTo>
                  <a:lnTo>
                    <a:pt x="17421" y="3467"/>
                  </a:lnTo>
                  <a:lnTo>
                    <a:pt x="15271" y="4915"/>
                  </a:lnTo>
                  <a:lnTo>
                    <a:pt x="13691" y="5968"/>
                  </a:lnTo>
                  <a:lnTo>
                    <a:pt x="11015" y="7065"/>
                  </a:lnTo>
                  <a:lnTo>
                    <a:pt x="7329" y="8820"/>
                  </a:lnTo>
                  <a:lnTo>
                    <a:pt x="6056" y="9654"/>
                  </a:lnTo>
                  <a:lnTo>
                    <a:pt x="6012" y="9698"/>
                  </a:lnTo>
                  <a:lnTo>
                    <a:pt x="3643" y="12023"/>
                  </a:lnTo>
                  <a:lnTo>
                    <a:pt x="1756" y="13822"/>
                  </a:lnTo>
                  <a:lnTo>
                    <a:pt x="922" y="14832"/>
                  </a:lnTo>
                  <a:lnTo>
                    <a:pt x="922" y="14876"/>
                  </a:lnTo>
                  <a:lnTo>
                    <a:pt x="308" y="16280"/>
                  </a:lnTo>
                  <a:lnTo>
                    <a:pt x="308" y="16324"/>
                  </a:lnTo>
                  <a:lnTo>
                    <a:pt x="1" y="17772"/>
                  </a:lnTo>
                  <a:lnTo>
                    <a:pt x="1" y="17859"/>
                  </a:lnTo>
                  <a:lnTo>
                    <a:pt x="396" y="19966"/>
                  </a:lnTo>
                  <a:lnTo>
                    <a:pt x="1054" y="24047"/>
                  </a:lnTo>
                  <a:lnTo>
                    <a:pt x="1580" y="27118"/>
                  </a:lnTo>
                  <a:lnTo>
                    <a:pt x="2239" y="30146"/>
                  </a:lnTo>
                  <a:lnTo>
                    <a:pt x="2897" y="32603"/>
                  </a:lnTo>
                  <a:lnTo>
                    <a:pt x="4213" y="36201"/>
                  </a:lnTo>
                  <a:lnTo>
                    <a:pt x="4959" y="39141"/>
                  </a:lnTo>
                  <a:lnTo>
                    <a:pt x="5442" y="41774"/>
                  </a:lnTo>
                  <a:lnTo>
                    <a:pt x="5310" y="45987"/>
                  </a:lnTo>
                  <a:lnTo>
                    <a:pt x="5310" y="46031"/>
                  </a:lnTo>
                  <a:lnTo>
                    <a:pt x="5486" y="47786"/>
                  </a:lnTo>
                  <a:lnTo>
                    <a:pt x="5486" y="47830"/>
                  </a:lnTo>
                  <a:lnTo>
                    <a:pt x="6012" y="50331"/>
                  </a:lnTo>
                  <a:lnTo>
                    <a:pt x="6539" y="53315"/>
                  </a:lnTo>
                  <a:lnTo>
                    <a:pt x="6890" y="54631"/>
                  </a:lnTo>
                  <a:lnTo>
                    <a:pt x="6934" y="54719"/>
                  </a:lnTo>
                  <a:lnTo>
                    <a:pt x="8514" y="56650"/>
                  </a:lnTo>
                  <a:lnTo>
                    <a:pt x="12156" y="61740"/>
                  </a:lnTo>
                  <a:lnTo>
                    <a:pt x="14262" y="64680"/>
                  </a:lnTo>
                  <a:lnTo>
                    <a:pt x="15754" y="66962"/>
                  </a:lnTo>
                  <a:lnTo>
                    <a:pt x="16017" y="67576"/>
                  </a:lnTo>
                  <a:lnTo>
                    <a:pt x="15754" y="68892"/>
                  </a:lnTo>
                  <a:lnTo>
                    <a:pt x="15754" y="68936"/>
                  </a:lnTo>
                  <a:lnTo>
                    <a:pt x="15798" y="69024"/>
                  </a:lnTo>
                  <a:lnTo>
                    <a:pt x="15842" y="69068"/>
                  </a:lnTo>
                  <a:lnTo>
                    <a:pt x="16061" y="69068"/>
                  </a:lnTo>
                  <a:lnTo>
                    <a:pt x="16105" y="68936"/>
                  </a:lnTo>
                  <a:lnTo>
                    <a:pt x="16368" y="67576"/>
                  </a:lnTo>
                  <a:lnTo>
                    <a:pt x="16368" y="67488"/>
                  </a:lnTo>
                  <a:lnTo>
                    <a:pt x="16061" y="66830"/>
                  </a:lnTo>
                  <a:lnTo>
                    <a:pt x="16061" y="66786"/>
                  </a:lnTo>
                  <a:lnTo>
                    <a:pt x="14525" y="64460"/>
                  </a:lnTo>
                  <a:lnTo>
                    <a:pt x="8821" y="56430"/>
                  </a:lnTo>
                  <a:lnTo>
                    <a:pt x="7197" y="54500"/>
                  </a:lnTo>
                  <a:lnTo>
                    <a:pt x="6890" y="53271"/>
                  </a:lnTo>
                  <a:lnTo>
                    <a:pt x="6363" y="50287"/>
                  </a:lnTo>
                  <a:lnTo>
                    <a:pt x="5837" y="47742"/>
                  </a:lnTo>
                  <a:lnTo>
                    <a:pt x="5661" y="45987"/>
                  </a:lnTo>
                  <a:lnTo>
                    <a:pt x="5793" y="41774"/>
                  </a:lnTo>
                  <a:lnTo>
                    <a:pt x="5793" y="41730"/>
                  </a:lnTo>
                  <a:lnTo>
                    <a:pt x="5310" y="39054"/>
                  </a:lnTo>
                  <a:lnTo>
                    <a:pt x="4520" y="36070"/>
                  </a:lnTo>
                  <a:lnTo>
                    <a:pt x="3248" y="32472"/>
                  </a:lnTo>
                  <a:lnTo>
                    <a:pt x="2546" y="30102"/>
                  </a:lnTo>
                  <a:lnTo>
                    <a:pt x="1931" y="27074"/>
                  </a:lnTo>
                  <a:lnTo>
                    <a:pt x="1405" y="23959"/>
                  </a:lnTo>
                  <a:lnTo>
                    <a:pt x="747" y="19878"/>
                  </a:lnTo>
                  <a:lnTo>
                    <a:pt x="352" y="17816"/>
                  </a:lnTo>
                  <a:lnTo>
                    <a:pt x="615" y="16411"/>
                  </a:lnTo>
                  <a:lnTo>
                    <a:pt x="1229" y="15051"/>
                  </a:lnTo>
                  <a:lnTo>
                    <a:pt x="2019" y="14086"/>
                  </a:lnTo>
                  <a:lnTo>
                    <a:pt x="3906" y="12287"/>
                  </a:lnTo>
                  <a:lnTo>
                    <a:pt x="6276" y="9961"/>
                  </a:lnTo>
                  <a:lnTo>
                    <a:pt x="7504" y="9127"/>
                  </a:lnTo>
                  <a:lnTo>
                    <a:pt x="11146" y="7416"/>
                  </a:lnTo>
                  <a:lnTo>
                    <a:pt x="13823" y="6275"/>
                  </a:lnTo>
                  <a:lnTo>
                    <a:pt x="13867" y="6231"/>
                  </a:lnTo>
                  <a:lnTo>
                    <a:pt x="17597" y="3774"/>
                  </a:lnTo>
                  <a:lnTo>
                    <a:pt x="19396" y="2545"/>
                  </a:lnTo>
                  <a:lnTo>
                    <a:pt x="23038" y="351"/>
                  </a:lnTo>
                  <a:lnTo>
                    <a:pt x="23082" y="307"/>
                  </a:lnTo>
                  <a:lnTo>
                    <a:pt x="23126" y="220"/>
                  </a:lnTo>
                  <a:lnTo>
                    <a:pt x="23126" y="176"/>
                  </a:lnTo>
                  <a:lnTo>
                    <a:pt x="23082" y="88"/>
                  </a:lnTo>
                  <a:lnTo>
                    <a:pt x="23038" y="44"/>
                  </a:lnTo>
                  <a:lnTo>
                    <a:pt x="2299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2" name="Google Shape;1452;p54"/>
            <p:cNvSpPr/>
            <p:nvPr/>
          </p:nvSpPr>
          <p:spPr>
            <a:xfrm>
              <a:off x="4125925" y="2666050"/>
              <a:ext cx="649450" cy="1851775"/>
            </a:xfrm>
            <a:custGeom>
              <a:avLst/>
              <a:gdLst/>
              <a:ahLst/>
              <a:cxnLst/>
              <a:rect l="l" t="t" r="r" b="b"/>
              <a:pathLst>
                <a:path w="25978" h="74071" extrusionOk="0">
                  <a:moveTo>
                    <a:pt x="25715" y="1"/>
                  </a:moveTo>
                  <a:lnTo>
                    <a:pt x="23608" y="1142"/>
                  </a:lnTo>
                  <a:lnTo>
                    <a:pt x="19922" y="3292"/>
                  </a:lnTo>
                  <a:lnTo>
                    <a:pt x="18079" y="4477"/>
                  </a:lnTo>
                  <a:lnTo>
                    <a:pt x="15534" y="6144"/>
                  </a:lnTo>
                  <a:lnTo>
                    <a:pt x="14042" y="7109"/>
                  </a:lnTo>
                  <a:lnTo>
                    <a:pt x="11585" y="8207"/>
                  </a:lnTo>
                  <a:lnTo>
                    <a:pt x="11585" y="8250"/>
                  </a:lnTo>
                  <a:lnTo>
                    <a:pt x="10269" y="9040"/>
                  </a:lnTo>
                  <a:lnTo>
                    <a:pt x="6846" y="11146"/>
                  </a:lnTo>
                  <a:lnTo>
                    <a:pt x="6802" y="11190"/>
                  </a:lnTo>
                  <a:lnTo>
                    <a:pt x="4213" y="13823"/>
                  </a:lnTo>
                  <a:lnTo>
                    <a:pt x="2326" y="15622"/>
                  </a:lnTo>
                  <a:lnTo>
                    <a:pt x="1624" y="16500"/>
                  </a:lnTo>
                  <a:lnTo>
                    <a:pt x="1580" y="16544"/>
                  </a:lnTo>
                  <a:lnTo>
                    <a:pt x="703" y="19177"/>
                  </a:lnTo>
                  <a:lnTo>
                    <a:pt x="88" y="20976"/>
                  </a:lnTo>
                  <a:lnTo>
                    <a:pt x="88" y="21020"/>
                  </a:lnTo>
                  <a:lnTo>
                    <a:pt x="1" y="22336"/>
                  </a:lnTo>
                  <a:lnTo>
                    <a:pt x="44" y="22380"/>
                  </a:lnTo>
                  <a:lnTo>
                    <a:pt x="615" y="26417"/>
                  </a:lnTo>
                  <a:lnTo>
                    <a:pt x="878" y="28084"/>
                  </a:lnTo>
                  <a:lnTo>
                    <a:pt x="1185" y="29708"/>
                  </a:lnTo>
                  <a:lnTo>
                    <a:pt x="1536" y="31244"/>
                  </a:lnTo>
                  <a:lnTo>
                    <a:pt x="1931" y="32823"/>
                  </a:lnTo>
                  <a:lnTo>
                    <a:pt x="2370" y="34359"/>
                  </a:lnTo>
                  <a:lnTo>
                    <a:pt x="2897" y="35939"/>
                  </a:lnTo>
                  <a:lnTo>
                    <a:pt x="3467" y="37606"/>
                  </a:lnTo>
                  <a:lnTo>
                    <a:pt x="4125" y="39362"/>
                  </a:lnTo>
                  <a:lnTo>
                    <a:pt x="5003" y="42258"/>
                  </a:lnTo>
                  <a:lnTo>
                    <a:pt x="5310" y="44057"/>
                  </a:lnTo>
                  <a:lnTo>
                    <a:pt x="5398" y="45329"/>
                  </a:lnTo>
                  <a:lnTo>
                    <a:pt x="5310" y="47787"/>
                  </a:lnTo>
                  <a:lnTo>
                    <a:pt x="5354" y="49322"/>
                  </a:lnTo>
                  <a:lnTo>
                    <a:pt x="5354" y="49366"/>
                  </a:lnTo>
                  <a:lnTo>
                    <a:pt x="5924" y="52175"/>
                  </a:lnTo>
                  <a:lnTo>
                    <a:pt x="6407" y="54939"/>
                  </a:lnTo>
                  <a:lnTo>
                    <a:pt x="6451" y="57528"/>
                  </a:lnTo>
                  <a:lnTo>
                    <a:pt x="6319" y="59810"/>
                  </a:lnTo>
                  <a:lnTo>
                    <a:pt x="6319" y="59854"/>
                  </a:lnTo>
                  <a:lnTo>
                    <a:pt x="6495" y="60731"/>
                  </a:lnTo>
                  <a:lnTo>
                    <a:pt x="6495" y="60819"/>
                  </a:lnTo>
                  <a:lnTo>
                    <a:pt x="7943" y="62399"/>
                  </a:lnTo>
                  <a:lnTo>
                    <a:pt x="10225" y="65251"/>
                  </a:lnTo>
                  <a:lnTo>
                    <a:pt x="12112" y="67796"/>
                  </a:lnTo>
                  <a:lnTo>
                    <a:pt x="13077" y="68981"/>
                  </a:lnTo>
                  <a:lnTo>
                    <a:pt x="13121" y="68981"/>
                  </a:lnTo>
                  <a:lnTo>
                    <a:pt x="15841" y="71614"/>
                  </a:lnTo>
                  <a:lnTo>
                    <a:pt x="16061" y="71921"/>
                  </a:lnTo>
                  <a:lnTo>
                    <a:pt x="15973" y="73851"/>
                  </a:lnTo>
                  <a:lnTo>
                    <a:pt x="15973" y="73939"/>
                  </a:lnTo>
                  <a:lnTo>
                    <a:pt x="16017" y="73983"/>
                  </a:lnTo>
                  <a:lnTo>
                    <a:pt x="16105" y="74027"/>
                  </a:lnTo>
                  <a:lnTo>
                    <a:pt x="16149" y="74071"/>
                  </a:lnTo>
                  <a:lnTo>
                    <a:pt x="16236" y="74027"/>
                  </a:lnTo>
                  <a:lnTo>
                    <a:pt x="16280" y="73983"/>
                  </a:lnTo>
                  <a:lnTo>
                    <a:pt x="16324" y="73939"/>
                  </a:lnTo>
                  <a:lnTo>
                    <a:pt x="16324" y="73895"/>
                  </a:lnTo>
                  <a:lnTo>
                    <a:pt x="16412" y="71877"/>
                  </a:lnTo>
                  <a:lnTo>
                    <a:pt x="16368" y="71789"/>
                  </a:lnTo>
                  <a:lnTo>
                    <a:pt x="16149" y="71394"/>
                  </a:lnTo>
                  <a:lnTo>
                    <a:pt x="16105" y="71394"/>
                  </a:lnTo>
                  <a:lnTo>
                    <a:pt x="13340" y="68761"/>
                  </a:lnTo>
                  <a:lnTo>
                    <a:pt x="12375" y="67577"/>
                  </a:lnTo>
                  <a:lnTo>
                    <a:pt x="10488" y="65032"/>
                  </a:lnTo>
                  <a:lnTo>
                    <a:pt x="8206" y="62179"/>
                  </a:lnTo>
                  <a:lnTo>
                    <a:pt x="6802" y="60600"/>
                  </a:lnTo>
                  <a:lnTo>
                    <a:pt x="6670" y="59810"/>
                  </a:lnTo>
                  <a:lnTo>
                    <a:pt x="6802" y="57528"/>
                  </a:lnTo>
                  <a:lnTo>
                    <a:pt x="6758" y="54895"/>
                  </a:lnTo>
                  <a:lnTo>
                    <a:pt x="6276" y="52131"/>
                  </a:lnTo>
                  <a:lnTo>
                    <a:pt x="5705" y="49322"/>
                  </a:lnTo>
                  <a:lnTo>
                    <a:pt x="5661" y="47787"/>
                  </a:lnTo>
                  <a:lnTo>
                    <a:pt x="5749" y="45329"/>
                  </a:lnTo>
                  <a:lnTo>
                    <a:pt x="5661" y="44013"/>
                  </a:lnTo>
                  <a:lnTo>
                    <a:pt x="5310" y="42170"/>
                  </a:lnTo>
                  <a:lnTo>
                    <a:pt x="4476" y="39230"/>
                  </a:lnTo>
                  <a:lnTo>
                    <a:pt x="3818" y="37475"/>
                  </a:lnTo>
                  <a:lnTo>
                    <a:pt x="3204" y="35851"/>
                  </a:lnTo>
                  <a:lnTo>
                    <a:pt x="2721" y="34271"/>
                  </a:lnTo>
                  <a:lnTo>
                    <a:pt x="2239" y="32736"/>
                  </a:lnTo>
                  <a:lnTo>
                    <a:pt x="1844" y="31200"/>
                  </a:lnTo>
                  <a:lnTo>
                    <a:pt x="1493" y="29620"/>
                  </a:lnTo>
                  <a:lnTo>
                    <a:pt x="1229" y="28040"/>
                  </a:lnTo>
                  <a:lnTo>
                    <a:pt x="966" y="26329"/>
                  </a:lnTo>
                  <a:lnTo>
                    <a:pt x="396" y="22336"/>
                  </a:lnTo>
                  <a:lnTo>
                    <a:pt x="439" y="21063"/>
                  </a:lnTo>
                  <a:lnTo>
                    <a:pt x="1054" y="19308"/>
                  </a:lnTo>
                  <a:lnTo>
                    <a:pt x="1887" y="16675"/>
                  </a:lnTo>
                  <a:lnTo>
                    <a:pt x="2590" y="15842"/>
                  </a:lnTo>
                  <a:lnTo>
                    <a:pt x="4476" y="14043"/>
                  </a:lnTo>
                  <a:lnTo>
                    <a:pt x="7021" y="11454"/>
                  </a:lnTo>
                  <a:lnTo>
                    <a:pt x="10488" y="9347"/>
                  </a:lnTo>
                  <a:lnTo>
                    <a:pt x="11761" y="8558"/>
                  </a:lnTo>
                  <a:lnTo>
                    <a:pt x="14218" y="7417"/>
                  </a:lnTo>
                  <a:lnTo>
                    <a:pt x="15710" y="6451"/>
                  </a:lnTo>
                  <a:lnTo>
                    <a:pt x="18255" y="4784"/>
                  </a:lnTo>
                  <a:lnTo>
                    <a:pt x="20098" y="3599"/>
                  </a:lnTo>
                  <a:lnTo>
                    <a:pt x="23784" y="1449"/>
                  </a:lnTo>
                  <a:lnTo>
                    <a:pt x="25846" y="308"/>
                  </a:lnTo>
                  <a:lnTo>
                    <a:pt x="25934" y="264"/>
                  </a:lnTo>
                  <a:lnTo>
                    <a:pt x="25934" y="220"/>
                  </a:lnTo>
                  <a:lnTo>
                    <a:pt x="25978" y="133"/>
                  </a:lnTo>
                  <a:lnTo>
                    <a:pt x="25934" y="89"/>
                  </a:lnTo>
                  <a:lnTo>
                    <a:pt x="2589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3" name="Google Shape;1453;p54"/>
            <p:cNvSpPr/>
            <p:nvPr/>
          </p:nvSpPr>
          <p:spPr>
            <a:xfrm>
              <a:off x="4096300" y="2788925"/>
              <a:ext cx="434450" cy="1781575"/>
            </a:xfrm>
            <a:custGeom>
              <a:avLst/>
              <a:gdLst/>
              <a:ahLst/>
              <a:cxnLst/>
              <a:rect l="l" t="t" r="r" b="b"/>
              <a:pathLst>
                <a:path w="17378" h="71263" extrusionOk="0">
                  <a:moveTo>
                    <a:pt x="15886" y="0"/>
                  </a:moveTo>
                  <a:lnTo>
                    <a:pt x="14174" y="1054"/>
                  </a:lnTo>
                  <a:lnTo>
                    <a:pt x="10971" y="3028"/>
                  </a:lnTo>
                  <a:lnTo>
                    <a:pt x="8952" y="4301"/>
                  </a:lnTo>
                  <a:lnTo>
                    <a:pt x="6890" y="5880"/>
                  </a:lnTo>
                  <a:lnTo>
                    <a:pt x="6846" y="5880"/>
                  </a:lnTo>
                  <a:lnTo>
                    <a:pt x="5705" y="7328"/>
                  </a:lnTo>
                  <a:lnTo>
                    <a:pt x="3029" y="10049"/>
                  </a:lnTo>
                  <a:lnTo>
                    <a:pt x="2502" y="10663"/>
                  </a:lnTo>
                  <a:lnTo>
                    <a:pt x="2458" y="10751"/>
                  </a:lnTo>
                  <a:lnTo>
                    <a:pt x="1229" y="13691"/>
                  </a:lnTo>
                  <a:lnTo>
                    <a:pt x="264" y="16280"/>
                  </a:lnTo>
                  <a:lnTo>
                    <a:pt x="264" y="16324"/>
                  </a:lnTo>
                  <a:lnTo>
                    <a:pt x="1" y="17509"/>
                  </a:lnTo>
                  <a:lnTo>
                    <a:pt x="1" y="17553"/>
                  </a:lnTo>
                  <a:lnTo>
                    <a:pt x="1" y="18825"/>
                  </a:lnTo>
                  <a:lnTo>
                    <a:pt x="484" y="22687"/>
                  </a:lnTo>
                  <a:lnTo>
                    <a:pt x="966" y="25276"/>
                  </a:lnTo>
                  <a:lnTo>
                    <a:pt x="1624" y="28040"/>
                  </a:lnTo>
                  <a:lnTo>
                    <a:pt x="2546" y="30673"/>
                  </a:lnTo>
                  <a:lnTo>
                    <a:pt x="4257" y="35105"/>
                  </a:lnTo>
                  <a:lnTo>
                    <a:pt x="4828" y="36728"/>
                  </a:lnTo>
                  <a:lnTo>
                    <a:pt x="5310" y="38922"/>
                  </a:lnTo>
                  <a:lnTo>
                    <a:pt x="5530" y="40370"/>
                  </a:lnTo>
                  <a:lnTo>
                    <a:pt x="5398" y="42828"/>
                  </a:lnTo>
                  <a:lnTo>
                    <a:pt x="5442" y="44144"/>
                  </a:lnTo>
                  <a:lnTo>
                    <a:pt x="5442" y="44188"/>
                  </a:lnTo>
                  <a:lnTo>
                    <a:pt x="5925" y="46645"/>
                  </a:lnTo>
                  <a:lnTo>
                    <a:pt x="6320" y="49059"/>
                  </a:lnTo>
                  <a:lnTo>
                    <a:pt x="6407" y="51297"/>
                  </a:lnTo>
                  <a:lnTo>
                    <a:pt x="6232" y="54544"/>
                  </a:lnTo>
                  <a:lnTo>
                    <a:pt x="6144" y="56826"/>
                  </a:lnTo>
                  <a:lnTo>
                    <a:pt x="6144" y="58405"/>
                  </a:lnTo>
                  <a:lnTo>
                    <a:pt x="6144" y="58449"/>
                  </a:lnTo>
                  <a:lnTo>
                    <a:pt x="6407" y="59239"/>
                  </a:lnTo>
                  <a:lnTo>
                    <a:pt x="6451" y="59283"/>
                  </a:lnTo>
                  <a:lnTo>
                    <a:pt x="7899" y="61257"/>
                  </a:lnTo>
                  <a:lnTo>
                    <a:pt x="10006" y="63583"/>
                  </a:lnTo>
                  <a:lnTo>
                    <a:pt x="13604" y="66655"/>
                  </a:lnTo>
                  <a:lnTo>
                    <a:pt x="15491" y="68234"/>
                  </a:lnTo>
                  <a:lnTo>
                    <a:pt x="16412" y="69068"/>
                  </a:lnTo>
                  <a:lnTo>
                    <a:pt x="16632" y="69419"/>
                  </a:lnTo>
                  <a:lnTo>
                    <a:pt x="16675" y="70121"/>
                  </a:lnTo>
                  <a:lnTo>
                    <a:pt x="16675" y="70165"/>
                  </a:lnTo>
                  <a:lnTo>
                    <a:pt x="17026" y="71130"/>
                  </a:lnTo>
                  <a:lnTo>
                    <a:pt x="17114" y="71218"/>
                  </a:lnTo>
                  <a:lnTo>
                    <a:pt x="17202" y="71262"/>
                  </a:lnTo>
                  <a:lnTo>
                    <a:pt x="17246" y="71262"/>
                  </a:lnTo>
                  <a:lnTo>
                    <a:pt x="17334" y="71218"/>
                  </a:lnTo>
                  <a:lnTo>
                    <a:pt x="17378" y="71130"/>
                  </a:lnTo>
                  <a:lnTo>
                    <a:pt x="17378" y="71087"/>
                  </a:lnTo>
                  <a:lnTo>
                    <a:pt x="17378" y="70999"/>
                  </a:lnTo>
                  <a:lnTo>
                    <a:pt x="17026" y="70077"/>
                  </a:lnTo>
                  <a:lnTo>
                    <a:pt x="16983" y="69331"/>
                  </a:lnTo>
                  <a:lnTo>
                    <a:pt x="16939" y="69288"/>
                  </a:lnTo>
                  <a:lnTo>
                    <a:pt x="16719" y="68893"/>
                  </a:lnTo>
                  <a:lnTo>
                    <a:pt x="16675" y="68849"/>
                  </a:lnTo>
                  <a:lnTo>
                    <a:pt x="15754" y="67971"/>
                  </a:lnTo>
                  <a:lnTo>
                    <a:pt x="13823" y="66391"/>
                  </a:lnTo>
                  <a:lnTo>
                    <a:pt x="10269" y="63320"/>
                  </a:lnTo>
                  <a:lnTo>
                    <a:pt x="8163" y="61038"/>
                  </a:lnTo>
                  <a:lnTo>
                    <a:pt x="6715" y="59107"/>
                  </a:lnTo>
                  <a:lnTo>
                    <a:pt x="6495" y="58361"/>
                  </a:lnTo>
                  <a:lnTo>
                    <a:pt x="6495" y="56826"/>
                  </a:lnTo>
                  <a:lnTo>
                    <a:pt x="6583" y="54544"/>
                  </a:lnTo>
                  <a:lnTo>
                    <a:pt x="6758" y="51297"/>
                  </a:lnTo>
                  <a:lnTo>
                    <a:pt x="6671" y="49015"/>
                  </a:lnTo>
                  <a:lnTo>
                    <a:pt x="6276" y="46601"/>
                  </a:lnTo>
                  <a:lnTo>
                    <a:pt x="5793" y="44144"/>
                  </a:lnTo>
                  <a:lnTo>
                    <a:pt x="5749" y="42828"/>
                  </a:lnTo>
                  <a:lnTo>
                    <a:pt x="5881" y="40370"/>
                  </a:lnTo>
                  <a:lnTo>
                    <a:pt x="5881" y="40327"/>
                  </a:lnTo>
                  <a:lnTo>
                    <a:pt x="5661" y="38835"/>
                  </a:lnTo>
                  <a:lnTo>
                    <a:pt x="5135" y="36641"/>
                  </a:lnTo>
                  <a:lnTo>
                    <a:pt x="4564" y="34973"/>
                  </a:lnTo>
                  <a:lnTo>
                    <a:pt x="2853" y="30541"/>
                  </a:lnTo>
                  <a:lnTo>
                    <a:pt x="1975" y="27908"/>
                  </a:lnTo>
                  <a:lnTo>
                    <a:pt x="1317" y="25232"/>
                  </a:lnTo>
                  <a:lnTo>
                    <a:pt x="791" y="22599"/>
                  </a:lnTo>
                  <a:lnTo>
                    <a:pt x="352" y="18825"/>
                  </a:lnTo>
                  <a:lnTo>
                    <a:pt x="352" y="17596"/>
                  </a:lnTo>
                  <a:lnTo>
                    <a:pt x="615" y="16412"/>
                  </a:lnTo>
                  <a:lnTo>
                    <a:pt x="1581" y="13823"/>
                  </a:lnTo>
                  <a:lnTo>
                    <a:pt x="2765" y="10883"/>
                  </a:lnTo>
                  <a:lnTo>
                    <a:pt x="3292" y="10312"/>
                  </a:lnTo>
                  <a:lnTo>
                    <a:pt x="5969" y="7548"/>
                  </a:lnTo>
                  <a:lnTo>
                    <a:pt x="7109" y="6144"/>
                  </a:lnTo>
                  <a:lnTo>
                    <a:pt x="9172" y="4608"/>
                  </a:lnTo>
                  <a:lnTo>
                    <a:pt x="11146" y="3335"/>
                  </a:lnTo>
                  <a:lnTo>
                    <a:pt x="14350" y="1361"/>
                  </a:lnTo>
                  <a:lnTo>
                    <a:pt x="16105" y="308"/>
                  </a:lnTo>
                  <a:lnTo>
                    <a:pt x="16149" y="264"/>
                  </a:lnTo>
                  <a:lnTo>
                    <a:pt x="16149" y="220"/>
                  </a:lnTo>
                  <a:lnTo>
                    <a:pt x="16149" y="132"/>
                  </a:lnTo>
                  <a:lnTo>
                    <a:pt x="16149" y="88"/>
                  </a:lnTo>
                  <a:lnTo>
                    <a:pt x="16105" y="44"/>
                  </a:lnTo>
                  <a:lnTo>
                    <a:pt x="1601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4" name="Google Shape;1454;p54"/>
            <p:cNvSpPr/>
            <p:nvPr/>
          </p:nvSpPr>
          <p:spPr>
            <a:xfrm>
              <a:off x="5157125" y="2795500"/>
              <a:ext cx="400425" cy="235900"/>
            </a:xfrm>
            <a:custGeom>
              <a:avLst/>
              <a:gdLst/>
              <a:ahLst/>
              <a:cxnLst/>
              <a:rect l="l" t="t" r="r" b="b"/>
              <a:pathLst>
                <a:path w="16017" h="9436" extrusionOk="0">
                  <a:moveTo>
                    <a:pt x="15753" y="1"/>
                  </a:moveTo>
                  <a:lnTo>
                    <a:pt x="9566" y="3774"/>
                  </a:lnTo>
                  <a:lnTo>
                    <a:pt x="7328" y="5179"/>
                  </a:lnTo>
                  <a:lnTo>
                    <a:pt x="5485" y="6056"/>
                  </a:lnTo>
                  <a:lnTo>
                    <a:pt x="3818" y="7022"/>
                  </a:lnTo>
                  <a:lnTo>
                    <a:pt x="88" y="9128"/>
                  </a:lnTo>
                  <a:lnTo>
                    <a:pt x="0" y="9172"/>
                  </a:lnTo>
                  <a:lnTo>
                    <a:pt x="0" y="9216"/>
                  </a:lnTo>
                  <a:lnTo>
                    <a:pt x="0" y="9303"/>
                  </a:lnTo>
                  <a:lnTo>
                    <a:pt x="0" y="9347"/>
                  </a:lnTo>
                  <a:lnTo>
                    <a:pt x="88" y="9435"/>
                  </a:lnTo>
                  <a:lnTo>
                    <a:pt x="264" y="9435"/>
                  </a:lnTo>
                  <a:lnTo>
                    <a:pt x="3993" y="7329"/>
                  </a:lnTo>
                  <a:lnTo>
                    <a:pt x="5617" y="6363"/>
                  </a:lnTo>
                  <a:lnTo>
                    <a:pt x="7504" y="5486"/>
                  </a:lnTo>
                  <a:lnTo>
                    <a:pt x="9742" y="4082"/>
                  </a:lnTo>
                  <a:lnTo>
                    <a:pt x="15929" y="308"/>
                  </a:lnTo>
                  <a:lnTo>
                    <a:pt x="15973" y="264"/>
                  </a:lnTo>
                  <a:lnTo>
                    <a:pt x="16017" y="220"/>
                  </a:lnTo>
                  <a:lnTo>
                    <a:pt x="16017" y="132"/>
                  </a:lnTo>
                  <a:lnTo>
                    <a:pt x="15973" y="89"/>
                  </a:lnTo>
                  <a:lnTo>
                    <a:pt x="15929" y="45"/>
                  </a:lnTo>
                  <a:lnTo>
                    <a:pt x="1588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5" name="Google Shape;1455;p54"/>
            <p:cNvSpPr/>
            <p:nvPr/>
          </p:nvSpPr>
          <p:spPr>
            <a:xfrm>
              <a:off x="4878475" y="2770275"/>
              <a:ext cx="651650" cy="660425"/>
            </a:xfrm>
            <a:custGeom>
              <a:avLst/>
              <a:gdLst/>
              <a:ahLst/>
              <a:cxnLst/>
              <a:rect l="l" t="t" r="r" b="b"/>
              <a:pathLst>
                <a:path w="26066" h="26417" extrusionOk="0">
                  <a:moveTo>
                    <a:pt x="25846" y="1"/>
                  </a:moveTo>
                  <a:lnTo>
                    <a:pt x="25802" y="44"/>
                  </a:lnTo>
                  <a:lnTo>
                    <a:pt x="21063" y="2897"/>
                  </a:lnTo>
                  <a:lnTo>
                    <a:pt x="18211" y="4520"/>
                  </a:lnTo>
                  <a:lnTo>
                    <a:pt x="16061" y="5398"/>
                  </a:lnTo>
                  <a:lnTo>
                    <a:pt x="13823" y="6539"/>
                  </a:lnTo>
                  <a:lnTo>
                    <a:pt x="9610" y="8689"/>
                  </a:lnTo>
                  <a:lnTo>
                    <a:pt x="6319" y="10883"/>
                  </a:lnTo>
                  <a:lnTo>
                    <a:pt x="3511" y="12901"/>
                  </a:lnTo>
                  <a:lnTo>
                    <a:pt x="3467" y="12901"/>
                  </a:lnTo>
                  <a:lnTo>
                    <a:pt x="3028" y="13296"/>
                  </a:lnTo>
                  <a:lnTo>
                    <a:pt x="2985" y="13340"/>
                  </a:lnTo>
                  <a:lnTo>
                    <a:pt x="2590" y="14218"/>
                  </a:lnTo>
                  <a:lnTo>
                    <a:pt x="2590" y="14306"/>
                  </a:lnTo>
                  <a:lnTo>
                    <a:pt x="2546" y="15051"/>
                  </a:lnTo>
                  <a:lnTo>
                    <a:pt x="2546" y="15095"/>
                  </a:lnTo>
                  <a:lnTo>
                    <a:pt x="2809" y="16105"/>
                  </a:lnTo>
                  <a:lnTo>
                    <a:pt x="3818" y="18430"/>
                  </a:lnTo>
                  <a:lnTo>
                    <a:pt x="4740" y="20537"/>
                  </a:lnTo>
                  <a:lnTo>
                    <a:pt x="4828" y="21326"/>
                  </a:lnTo>
                  <a:lnTo>
                    <a:pt x="4696" y="21897"/>
                  </a:lnTo>
                  <a:lnTo>
                    <a:pt x="2721" y="23608"/>
                  </a:lnTo>
                  <a:lnTo>
                    <a:pt x="834" y="25451"/>
                  </a:lnTo>
                  <a:lnTo>
                    <a:pt x="88" y="26109"/>
                  </a:lnTo>
                  <a:lnTo>
                    <a:pt x="45" y="26197"/>
                  </a:lnTo>
                  <a:lnTo>
                    <a:pt x="1" y="26241"/>
                  </a:lnTo>
                  <a:lnTo>
                    <a:pt x="1" y="26329"/>
                  </a:lnTo>
                  <a:lnTo>
                    <a:pt x="45" y="26373"/>
                  </a:lnTo>
                  <a:lnTo>
                    <a:pt x="88" y="26416"/>
                  </a:lnTo>
                  <a:lnTo>
                    <a:pt x="176" y="26416"/>
                  </a:lnTo>
                  <a:lnTo>
                    <a:pt x="308" y="26373"/>
                  </a:lnTo>
                  <a:lnTo>
                    <a:pt x="1098" y="25714"/>
                  </a:lnTo>
                  <a:lnTo>
                    <a:pt x="2941" y="23871"/>
                  </a:lnTo>
                  <a:lnTo>
                    <a:pt x="5003" y="22116"/>
                  </a:lnTo>
                  <a:lnTo>
                    <a:pt x="5047" y="22028"/>
                  </a:lnTo>
                  <a:lnTo>
                    <a:pt x="5179" y="21370"/>
                  </a:lnTo>
                  <a:lnTo>
                    <a:pt x="5179" y="21326"/>
                  </a:lnTo>
                  <a:lnTo>
                    <a:pt x="5091" y="20493"/>
                  </a:lnTo>
                  <a:lnTo>
                    <a:pt x="5047" y="20449"/>
                  </a:lnTo>
                  <a:lnTo>
                    <a:pt x="4125" y="18299"/>
                  </a:lnTo>
                  <a:lnTo>
                    <a:pt x="3116" y="15973"/>
                  </a:lnTo>
                  <a:lnTo>
                    <a:pt x="2897" y="15051"/>
                  </a:lnTo>
                  <a:lnTo>
                    <a:pt x="2941" y="14349"/>
                  </a:lnTo>
                  <a:lnTo>
                    <a:pt x="3292" y="13560"/>
                  </a:lnTo>
                  <a:lnTo>
                    <a:pt x="3687" y="13165"/>
                  </a:lnTo>
                  <a:lnTo>
                    <a:pt x="6495" y="11146"/>
                  </a:lnTo>
                  <a:lnTo>
                    <a:pt x="9830" y="8996"/>
                  </a:lnTo>
                  <a:lnTo>
                    <a:pt x="13955" y="6846"/>
                  </a:lnTo>
                  <a:lnTo>
                    <a:pt x="16236" y="5705"/>
                  </a:lnTo>
                  <a:lnTo>
                    <a:pt x="18343" y="4827"/>
                  </a:lnTo>
                  <a:lnTo>
                    <a:pt x="18387" y="4827"/>
                  </a:lnTo>
                  <a:lnTo>
                    <a:pt x="21239" y="3204"/>
                  </a:lnTo>
                  <a:lnTo>
                    <a:pt x="25978" y="352"/>
                  </a:lnTo>
                  <a:lnTo>
                    <a:pt x="26022" y="264"/>
                  </a:lnTo>
                  <a:lnTo>
                    <a:pt x="26066" y="220"/>
                  </a:lnTo>
                  <a:lnTo>
                    <a:pt x="26066" y="176"/>
                  </a:lnTo>
                  <a:lnTo>
                    <a:pt x="26022" y="88"/>
                  </a:lnTo>
                  <a:lnTo>
                    <a:pt x="25978" y="44"/>
                  </a:lnTo>
                  <a:lnTo>
                    <a:pt x="2593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6" name="Google Shape;1456;p54"/>
            <p:cNvSpPr/>
            <p:nvPr/>
          </p:nvSpPr>
          <p:spPr>
            <a:xfrm>
              <a:off x="4429800" y="2660575"/>
              <a:ext cx="977475" cy="1079475"/>
            </a:xfrm>
            <a:custGeom>
              <a:avLst/>
              <a:gdLst/>
              <a:ahLst/>
              <a:cxnLst/>
              <a:rect l="l" t="t" r="r" b="b"/>
              <a:pathLst>
                <a:path w="39099" h="43179" extrusionOk="0">
                  <a:moveTo>
                    <a:pt x="38835" y="0"/>
                  </a:moveTo>
                  <a:lnTo>
                    <a:pt x="36553" y="1361"/>
                  </a:lnTo>
                  <a:lnTo>
                    <a:pt x="32121" y="3335"/>
                  </a:lnTo>
                  <a:lnTo>
                    <a:pt x="31156" y="3730"/>
                  </a:lnTo>
                  <a:lnTo>
                    <a:pt x="26812" y="5617"/>
                  </a:lnTo>
                  <a:lnTo>
                    <a:pt x="24617" y="6583"/>
                  </a:lnTo>
                  <a:lnTo>
                    <a:pt x="22467" y="7592"/>
                  </a:lnTo>
                  <a:lnTo>
                    <a:pt x="20361" y="8689"/>
                  </a:lnTo>
                  <a:lnTo>
                    <a:pt x="18299" y="9830"/>
                  </a:lnTo>
                  <a:lnTo>
                    <a:pt x="17289" y="10444"/>
                  </a:lnTo>
                  <a:lnTo>
                    <a:pt x="16280" y="11102"/>
                  </a:lnTo>
                  <a:lnTo>
                    <a:pt x="15315" y="11760"/>
                  </a:lnTo>
                  <a:lnTo>
                    <a:pt x="14349" y="12462"/>
                  </a:lnTo>
                  <a:lnTo>
                    <a:pt x="12155" y="14262"/>
                  </a:lnTo>
                  <a:lnTo>
                    <a:pt x="10312" y="15666"/>
                  </a:lnTo>
                  <a:lnTo>
                    <a:pt x="8162" y="17421"/>
                  </a:lnTo>
                  <a:lnTo>
                    <a:pt x="6758" y="18342"/>
                  </a:lnTo>
                  <a:lnTo>
                    <a:pt x="4564" y="19176"/>
                  </a:lnTo>
                  <a:lnTo>
                    <a:pt x="2414" y="19878"/>
                  </a:lnTo>
                  <a:lnTo>
                    <a:pt x="1273" y="20229"/>
                  </a:lnTo>
                  <a:lnTo>
                    <a:pt x="1185" y="20273"/>
                  </a:lnTo>
                  <a:lnTo>
                    <a:pt x="922" y="20536"/>
                  </a:lnTo>
                  <a:lnTo>
                    <a:pt x="878" y="20624"/>
                  </a:lnTo>
                  <a:lnTo>
                    <a:pt x="439" y="22774"/>
                  </a:lnTo>
                  <a:lnTo>
                    <a:pt x="1" y="24705"/>
                  </a:lnTo>
                  <a:lnTo>
                    <a:pt x="1" y="24749"/>
                  </a:lnTo>
                  <a:lnTo>
                    <a:pt x="176" y="27426"/>
                  </a:lnTo>
                  <a:lnTo>
                    <a:pt x="132" y="29707"/>
                  </a:lnTo>
                  <a:lnTo>
                    <a:pt x="88" y="30980"/>
                  </a:lnTo>
                  <a:lnTo>
                    <a:pt x="132" y="31068"/>
                  </a:lnTo>
                  <a:lnTo>
                    <a:pt x="176" y="31112"/>
                  </a:lnTo>
                  <a:lnTo>
                    <a:pt x="1756" y="32691"/>
                  </a:lnTo>
                  <a:lnTo>
                    <a:pt x="3906" y="34666"/>
                  </a:lnTo>
                  <a:lnTo>
                    <a:pt x="7636" y="38001"/>
                  </a:lnTo>
                  <a:lnTo>
                    <a:pt x="9435" y="39756"/>
                  </a:lnTo>
                  <a:lnTo>
                    <a:pt x="11015" y="41336"/>
                  </a:lnTo>
                  <a:lnTo>
                    <a:pt x="11409" y="41950"/>
                  </a:lnTo>
                  <a:lnTo>
                    <a:pt x="11278" y="42959"/>
                  </a:lnTo>
                  <a:lnTo>
                    <a:pt x="11322" y="43047"/>
                  </a:lnTo>
                  <a:lnTo>
                    <a:pt x="11322" y="43091"/>
                  </a:lnTo>
                  <a:lnTo>
                    <a:pt x="11366" y="43135"/>
                  </a:lnTo>
                  <a:lnTo>
                    <a:pt x="11453" y="43179"/>
                  </a:lnTo>
                  <a:lnTo>
                    <a:pt x="11585" y="43135"/>
                  </a:lnTo>
                  <a:lnTo>
                    <a:pt x="11629" y="43003"/>
                  </a:lnTo>
                  <a:lnTo>
                    <a:pt x="11760" y="41906"/>
                  </a:lnTo>
                  <a:lnTo>
                    <a:pt x="11717" y="41818"/>
                  </a:lnTo>
                  <a:lnTo>
                    <a:pt x="11278" y="41116"/>
                  </a:lnTo>
                  <a:lnTo>
                    <a:pt x="11278" y="41072"/>
                  </a:lnTo>
                  <a:lnTo>
                    <a:pt x="9698" y="39493"/>
                  </a:lnTo>
                  <a:lnTo>
                    <a:pt x="7855" y="37781"/>
                  </a:lnTo>
                  <a:lnTo>
                    <a:pt x="4169" y="34403"/>
                  </a:lnTo>
                  <a:lnTo>
                    <a:pt x="1975" y="32428"/>
                  </a:lnTo>
                  <a:lnTo>
                    <a:pt x="439" y="30936"/>
                  </a:lnTo>
                  <a:lnTo>
                    <a:pt x="483" y="29707"/>
                  </a:lnTo>
                  <a:lnTo>
                    <a:pt x="527" y="27426"/>
                  </a:lnTo>
                  <a:lnTo>
                    <a:pt x="352" y="24749"/>
                  </a:lnTo>
                  <a:lnTo>
                    <a:pt x="790" y="22862"/>
                  </a:lnTo>
                  <a:lnTo>
                    <a:pt x="1229" y="20756"/>
                  </a:lnTo>
                  <a:lnTo>
                    <a:pt x="1405" y="20580"/>
                  </a:lnTo>
                  <a:lnTo>
                    <a:pt x="2546" y="20185"/>
                  </a:lnTo>
                  <a:lnTo>
                    <a:pt x="4652" y="19527"/>
                  </a:lnTo>
                  <a:lnTo>
                    <a:pt x="6890" y="18650"/>
                  </a:lnTo>
                  <a:lnTo>
                    <a:pt x="6934" y="18650"/>
                  </a:lnTo>
                  <a:lnTo>
                    <a:pt x="8382" y="17728"/>
                  </a:lnTo>
                  <a:lnTo>
                    <a:pt x="10532" y="15929"/>
                  </a:lnTo>
                  <a:lnTo>
                    <a:pt x="12375" y="14525"/>
                  </a:lnTo>
                  <a:lnTo>
                    <a:pt x="14569" y="12726"/>
                  </a:lnTo>
                  <a:lnTo>
                    <a:pt x="15534" y="12024"/>
                  </a:lnTo>
                  <a:lnTo>
                    <a:pt x="16500" y="11365"/>
                  </a:lnTo>
                  <a:lnTo>
                    <a:pt x="17465" y="10751"/>
                  </a:lnTo>
                  <a:lnTo>
                    <a:pt x="18474" y="10137"/>
                  </a:lnTo>
                  <a:lnTo>
                    <a:pt x="20537" y="8996"/>
                  </a:lnTo>
                  <a:lnTo>
                    <a:pt x="22643" y="7899"/>
                  </a:lnTo>
                  <a:lnTo>
                    <a:pt x="24793" y="6890"/>
                  </a:lnTo>
                  <a:lnTo>
                    <a:pt x="26943" y="5924"/>
                  </a:lnTo>
                  <a:lnTo>
                    <a:pt x="31287" y="4081"/>
                  </a:lnTo>
                  <a:lnTo>
                    <a:pt x="32253" y="3686"/>
                  </a:lnTo>
                  <a:lnTo>
                    <a:pt x="36685" y="1668"/>
                  </a:lnTo>
                  <a:lnTo>
                    <a:pt x="36729" y="1668"/>
                  </a:lnTo>
                  <a:lnTo>
                    <a:pt x="39010" y="308"/>
                  </a:lnTo>
                  <a:lnTo>
                    <a:pt x="39054" y="264"/>
                  </a:lnTo>
                  <a:lnTo>
                    <a:pt x="39098" y="220"/>
                  </a:lnTo>
                  <a:lnTo>
                    <a:pt x="39098" y="132"/>
                  </a:lnTo>
                  <a:lnTo>
                    <a:pt x="39098" y="88"/>
                  </a:lnTo>
                  <a:lnTo>
                    <a:pt x="39054" y="44"/>
                  </a:lnTo>
                  <a:lnTo>
                    <a:pt x="3896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7" name="Google Shape;1457;p54"/>
            <p:cNvSpPr/>
            <p:nvPr/>
          </p:nvSpPr>
          <p:spPr>
            <a:xfrm>
              <a:off x="4382625" y="2638625"/>
              <a:ext cx="1001600" cy="722950"/>
            </a:xfrm>
            <a:custGeom>
              <a:avLst/>
              <a:gdLst/>
              <a:ahLst/>
              <a:cxnLst/>
              <a:rect l="l" t="t" r="r" b="b"/>
              <a:pathLst>
                <a:path w="40064" h="28918" extrusionOk="0">
                  <a:moveTo>
                    <a:pt x="39800" y="1"/>
                  </a:moveTo>
                  <a:lnTo>
                    <a:pt x="36948" y="1624"/>
                  </a:lnTo>
                  <a:lnTo>
                    <a:pt x="34359" y="2678"/>
                  </a:lnTo>
                  <a:lnTo>
                    <a:pt x="31331" y="3906"/>
                  </a:lnTo>
                  <a:lnTo>
                    <a:pt x="27821" y="5442"/>
                  </a:lnTo>
                  <a:lnTo>
                    <a:pt x="25188" y="6627"/>
                  </a:lnTo>
                  <a:lnTo>
                    <a:pt x="21897" y="8206"/>
                  </a:lnTo>
                  <a:lnTo>
                    <a:pt x="19440" y="9611"/>
                  </a:lnTo>
                  <a:lnTo>
                    <a:pt x="15271" y="12287"/>
                  </a:lnTo>
                  <a:lnTo>
                    <a:pt x="15227" y="12287"/>
                  </a:lnTo>
                  <a:lnTo>
                    <a:pt x="13165" y="13955"/>
                  </a:lnTo>
                  <a:lnTo>
                    <a:pt x="11453" y="15315"/>
                  </a:lnTo>
                  <a:lnTo>
                    <a:pt x="8470" y="17553"/>
                  </a:lnTo>
                  <a:lnTo>
                    <a:pt x="6714" y="18343"/>
                  </a:lnTo>
                  <a:lnTo>
                    <a:pt x="4476" y="19177"/>
                  </a:lnTo>
                  <a:lnTo>
                    <a:pt x="2019" y="19835"/>
                  </a:lnTo>
                  <a:lnTo>
                    <a:pt x="1010" y="20274"/>
                  </a:lnTo>
                  <a:lnTo>
                    <a:pt x="922" y="20317"/>
                  </a:lnTo>
                  <a:lnTo>
                    <a:pt x="878" y="20405"/>
                  </a:lnTo>
                  <a:lnTo>
                    <a:pt x="439" y="22029"/>
                  </a:lnTo>
                  <a:lnTo>
                    <a:pt x="1" y="23082"/>
                  </a:lnTo>
                  <a:lnTo>
                    <a:pt x="1" y="23170"/>
                  </a:lnTo>
                  <a:lnTo>
                    <a:pt x="1" y="25627"/>
                  </a:lnTo>
                  <a:lnTo>
                    <a:pt x="1" y="27909"/>
                  </a:lnTo>
                  <a:lnTo>
                    <a:pt x="1" y="27953"/>
                  </a:lnTo>
                  <a:lnTo>
                    <a:pt x="264" y="28786"/>
                  </a:lnTo>
                  <a:lnTo>
                    <a:pt x="352" y="28874"/>
                  </a:lnTo>
                  <a:lnTo>
                    <a:pt x="439" y="28918"/>
                  </a:lnTo>
                  <a:lnTo>
                    <a:pt x="483" y="28918"/>
                  </a:lnTo>
                  <a:lnTo>
                    <a:pt x="571" y="28874"/>
                  </a:lnTo>
                  <a:lnTo>
                    <a:pt x="615" y="28830"/>
                  </a:lnTo>
                  <a:lnTo>
                    <a:pt x="615" y="28742"/>
                  </a:lnTo>
                  <a:lnTo>
                    <a:pt x="615" y="28699"/>
                  </a:lnTo>
                  <a:lnTo>
                    <a:pt x="352" y="27865"/>
                  </a:lnTo>
                  <a:lnTo>
                    <a:pt x="352" y="25627"/>
                  </a:lnTo>
                  <a:lnTo>
                    <a:pt x="352" y="23214"/>
                  </a:lnTo>
                  <a:lnTo>
                    <a:pt x="790" y="22160"/>
                  </a:lnTo>
                  <a:lnTo>
                    <a:pt x="1185" y="20581"/>
                  </a:lnTo>
                  <a:lnTo>
                    <a:pt x="2151" y="20186"/>
                  </a:lnTo>
                  <a:lnTo>
                    <a:pt x="4564" y="19484"/>
                  </a:lnTo>
                  <a:lnTo>
                    <a:pt x="6846" y="18694"/>
                  </a:lnTo>
                  <a:lnTo>
                    <a:pt x="8645" y="17860"/>
                  </a:lnTo>
                  <a:lnTo>
                    <a:pt x="8689" y="17860"/>
                  </a:lnTo>
                  <a:lnTo>
                    <a:pt x="11673" y="15578"/>
                  </a:lnTo>
                  <a:lnTo>
                    <a:pt x="13384" y="14218"/>
                  </a:lnTo>
                  <a:lnTo>
                    <a:pt x="15447" y="12595"/>
                  </a:lnTo>
                  <a:lnTo>
                    <a:pt x="19615" y="9918"/>
                  </a:lnTo>
                  <a:lnTo>
                    <a:pt x="22029" y="8514"/>
                  </a:lnTo>
                  <a:lnTo>
                    <a:pt x="25364" y="6978"/>
                  </a:lnTo>
                  <a:lnTo>
                    <a:pt x="27996" y="5749"/>
                  </a:lnTo>
                  <a:lnTo>
                    <a:pt x="31463" y="4257"/>
                  </a:lnTo>
                  <a:lnTo>
                    <a:pt x="34491" y="2985"/>
                  </a:lnTo>
                  <a:lnTo>
                    <a:pt x="37124" y="1932"/>
                  </a:lnTo>
                  <a:lnTo>
                    <a:pt x="39976" y="308"/>
                  </a:lnTo>
                  <a:lnTo>
                    <a:pt x="40020" y="264"/>
                  </a:lnTo>
                  <a:lnTo>
                    <a:pt x="40020" y="220"/>
                  </a:lnTo>
                  <a:lnTo>
                    <a:pt x="40064" y="133"/>
                  </a:lnTo>
                  <a:lnTo>
                    <a:pt x="40020" y="89"/>
                  </a:lnTo>
                  <a:lnTo>
                    <a:pt x="39976" y="45"/>
                  </a:lnTo>
                  <a:lnTo>
                    <a:pt x="3993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8" name="Google Shape;1458;p54"/>
            <p:cNvSpPr/>
            <p:nvPr/>
          </p:nvSpPr>
          <p:spPr>
            <a:xfrm>
              <a:off x="4390300" y="2616700"/>
              <a:ext cx="969800" cy="500250"/>
            </a:xfrm>
            <a:custGeom>
              <a:avLst/>
              <a:gdLst/>
              <a:ahLst/>
              <a:cxnLst/>
              <a:rect l="l" t="t" r="r" b="b"/>
              <a:pathLst>
                <a:path w="38792" h="20010" extrusionOk="0">
                  <a:moveTo>
                    <a:pt x="38572" y="0"/>
                  </a:moveTo>
                  <a:lnTo>
                    <a:pt x="38528" y="44"/>
                  </a:lnTo>
                  <a:lnTo>
                    <a:pt x="37563" y="615"/>
                  </a:lnTo>
                  <a:lnTo>
                    <a:pt x="32911" y="2633"/>
                  </a:lnTo>
                  <a:lnTo>
                    <a:pt x="29050" y="4213"/>
                  </a:lnTo>
                  <a:lnTo>
                    <a:pt x="23433" y="6758"/>
                  </a:lnTo>
                  <a:lnTo>
                    <a:pt x="21063" y="7855"/>
                  </a:lnTo>
                  <a:lnTo>
                    <a:pt x="18782" y="9127"/>
                  </a:lnTo>
                  <a:lnTo>
                    <a:pt x="16368" y="10532"/>
                  </a:lnTo>
                  <a:lnTo>
                    <a:pt x="14657" y="11672"/>
                  </a:lnTo>
                  <a:lnTo>
                    <a:pt x="12068" y="13691"/>
                  </a:lnTo>
                  <a:lnTo>
                    <a:pt x="10400" y="14963"/>
                  </a:lnTo>
                  <a:lnTo>
                    <a:pt x="7329" y="17157"/>
                  </a:lnTo>
                  <a:lnTo>
                    <a:pt x="5310" y="18079"/>
                  </a:lnTo>
                  <a:lnTo>
                    <a:pt x="2897" y="18913"/>
                  </a:lnTo>
                  <a:lnTo>
                    <a:pt x="132" y="19659"/>
                  </a:lnTo>
                  <a:lnTo>
                    <a:pt x="89" y="19703"/>
                  </a:lnTo>
                  <a:lnTo>
                    <a:pt x="45" y="19746"/>
                  </a:lnTo>
                  <a:lnTo>
                    <a:pt x="1" y="19790"/>
                  </a:lnTo>
                  <a:lnTo>
                    <a:pt x="1" y="19878"/>
                  </a:lnTo>
                  <a:lnTo>
                    <a:pt x="89" y="19966"/>
                  </a:lnTo>
                  <a:lnTo>
                    <a:pt x="176" y="20010"/>
                  </a:lnTo>
                  <a:lnTo>
                    <a:pt x="220" y="20010"/>
                  </a:lnTo>
                  <a:lnTo>
                    <a:pt x="3029" y="19264"/>
                  </a:lnTo>
                  <a:lnTo>
                    <a:pt x="5442" y="18386"/>
                  </a:lnTo>
                  <a:lnTo>
                    <a:pt x="7504" y="17465"/>
                  </a:lnTo>
                  <a:lnTo>
                    <a:pt x="7504" y="17421"/>
                  </a:lnTo>
                  <a:lnTo>
                    <a:pt x="10620" y="15271"/>
                  </a:lnTo>
                  <a:lnTo>
                    <a:pt x="14832" y="11936"/>
                  </a:lnTo>
                  <a:lnTo>
                    <a:pt x="16544" y="10839"/>
                  </a:lnTo>
                  <a:lnTo>
                    <a:pt x="18957" y="9435"/>
                  </a:lnTo>
                  <a:lnTo>
                    <a:pt x="21239" y="8162"/>
                  </a:lnTo>
                  <a:lnTo>
                    <a:pt x="23565" y="7065"/>
                  </a:lnTo>
                  <a:lnTo>
                    <a:pt x="29181" y="4520"/>
                  </a:lnTo>
                  <a:lnTo>
                    <a:pt x="33087" y="2940"/>
                  </a:lnTo>
                  <a:lnTo>
                    <a:pt x="37738" y="922"/>
                  </a:lnTo>
                  <a:lnTo>
                    <a:pt x="38703" y="351"/>
                  </a:lnTo>
                  <a:lnTo>
                    <a:pt x="38747" y="264"/>
                  </a:lnTo>
                  <a:lnTo>
                    <a:pt x="38791" y="220"/>
                  </a:lnTo>
                  <a:lnTo>
                    <a:pt x="38791" y="176"/>
                  </a:lnTo>
                  <a:lnTo>
                    <a:pt x="38747" y="88"/>
                  </a:lnTo>
                  <a:lnTo>
                    <a:pt x="38703" y="44"/>
                  </a:lnTo>
                  <a:lnTo>
                    <a:pt x="3866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9" name="Google Shape;1459;p54"/>
            <p:cNvSpPr/>
            <p:nvPr/>
          </p:nvSpPr>
          <p:spPr>
            <a:xfrm>
              <a:off x="4570225" y="2562950"/>
              <a:ext cx="823875" cy="447600"/>
            </a:xfrm>
            <a:custGeom>
              <a:avLst/>
              <a:gdLst/>
              <a:ahLst/>
              <a:cxnLst/>
              <a:rect l="l" t="t" r="r" b="b"/>
              <a:pathLst>
                <a:path w="32955" h="17904" extrusionOk="0">
                  <a:moveTo>
                    <a:pt x="32691" y="0"/>
                  </a:moveTo>
                  <a:lnTo>
                    <a:pt x="30366" y="1317"/>
                  </a:lnTo>
                  <a:lnTo>
                    <a:pt x="27689" y="2589"/>
                  </a:lnTo>
                  <a:lnTo>
                    <a:pt x="23827" y="4125"/>
                  </a:lnTo>
                  <a:lnTo>
                    <a:pt x="21721" y="5002"/>
                  </a:lnTo>
                  <a:lnTo>
                    <a:pt x="18649" y="6319"/>
                  </a:lnTo>
                  <a:lnTo>
                    <a:pt x="16763" y="7197"/>
                  </a:lnTo>
                  <a:lnTo>
                    <a:pt x="12550" y="9215"/>
                  </a:lnTo>
                  <a:lnTo>
                    <a:pt x="10356" y="10400"/>
                  </a:lnTo>
                  <a:lnTo>
                    <a:pt x="8206" y="11716"/>
                  </a:lnTo>
                  <a:lnTo>
                    <a:pt x="6451" y="12813"/>
                  </a:lnTo>
                  <a:lnTo>
                    <a:pt x="4037" y="14656"/>
                  </a:lnTo>
                  <a:lnTo>
                    <a:pt x="88" y="17596"/>
                  </a:lnTo>
                  <a:lnTo>
                    <a:pt x="44" y="17640"/>
                  </a:lnTo>
                  <a:lnTo>
                    <a:pt x="0" y="17728"/>
                  </a:lnTo>
                  <a:lnTo>
                    <a:pt x="0" y="17772"/>
                  </a:lnTo>
                  <a:lnTo>
                    <a:pt x="44" y="17859"/>
                  </a:lnTo>
                  <a:lnTo>
                    <a:pt x="88" y="17903"/>
                  </a:lnTo>
                  <a:lnTo>
                    <a:pt x="176" y="17903"/>
                  </a:lnTo>
                  <a:lnTo>
                    <a:pt x="307" y="17859"/>
                  </a:lnTo>
                  <a:lnTo>
                    <a:pt x="4257" y="14963"/>
                  </a:lnTo>
                  <a:lnTo>
                    <a:pt x="6670" y="13120"/>
                  </a:lnTo>
                  <a:lnTo>
                    <a:pt x="8381" y="11979"/>
                  </a:lnTo>
                  <a:lnTo>
                    <a:pt x="10532" y="10707"/>
                  </a:lnTo>
                  <a:lnTo>
                    <a:pt x="12682" y="9522"/>
                  </a:lnTo>
                  <a:lnTo>
                    <a:pt x="16938" y="7504"/>
                  </a:lnTo>
                  <a:lnTo>
                    <a:pt x="18781" y="6670"/>
                  </a:lnTo>
                  <a:lnTo>
                    <a:pt x="21853" y="5310"/>
                  </a:lnTo>
                  <a:lnTo>
                    <a:pt x="27820" y="2896"/>
                  </a:lnTo>
                  <a:lnTo>
                    <a:pt x="30541" y="1624"/>
                  </a:lnTo>
                  <a:lnTo>
                    <a:pt x="32867" y="307"/>
                  </a:lnTo>
                  <a:lnTo>
                    <a:pt x="32911" y="263"/>
                  </a:lnTo>
                  <a:lnTo>
                    <a:pt x="32954" y="220"/>
                  </a:lnTo>
                  <a:lnTo>
                    <a:pt x="32954" y="132"/>
                  </a:lnTo>
                  <a:lnTo>
                    <a:pt x="32911" y="88"/>
                  </a:lnTo>
                  <a:lnTo>
                    <a:pt x="3286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0" name="Google Shape;1460;p54"/>
            <p:cNvSpPr/>
            <p:nvPr/>
          </p:nvSpPr>
          <p:spPr>
            <a:xfrm>
              <a:off x="4593250" y="2573900"/>
              <a:ext cx="718575" cy="375225"/>
            </a:xfrm>
            <a:custGeom>
              <a:avLst/>
              <a:gdLst/>
              <a:ahLst/>
              <a:cxnLst/>
              <a:rect l="l" t="t" r="r" b="b"/>
              <a:pathLst>
                <a:path w="28743" h="15009" extrusionOk="0">
                  <a:moveTo>
                    <a:pt x="28479" y="1"/>
                  </a:moveTo>
                  <a:lnTo>
                    <a:pt x="26066" y="1010"/>
                  </a:lnTo>
                  <a:lnTo>
                    <a:pt x="24267" y="1756"/>
                  </a:lnTo>
                  <a:lnTo>
                    <a:pt x="21414" y="2897"/>
                  </a:lnTo>
                  <a:lnTo>
                    <a:pt x="18562" y="4082"/>
                  </a:lnTo>
                  <a:lnTo>
                    <a:pt x="15710" y="5354"/>
                  </a:lnTo>
                  <a:lnTo>
                    <a:pt x="12902" y="6671"/>
                  </a:lnTo>
                  <a:lnTo>
                    <a:pt x="11497" y="7329"/>
                  </a:lnTo>
                  <a:lnTo>
                    <a:pt x="10093" y="8075"/>
                  </a:lnTo>
                  <a:lnTo>
                    <a:pt x="8733" y="8821"/>
                  </a:lnTo>
                  <a:lnTo>
                    <a:pt x="7417" y="9611"/>
                  </a:lnTo>
                  <a:lnTo>
                    <a:pt x="6100" y="10401"/>
                  </a:lnTo>
                  <a:lnTo>
                    <a:pt x="4784" y="11234"/>
                  </a:lnTo>
                  <a:lnTo>
                    <a:pt x="3511" y="12156"/>
                  </a:lnTo>
                  <a:lnTo>
                    <a:pt x="2282" y="13077"/>
                  </a:lnTo>
                  <a:lnTo>
                    <a:pt x="45" y="14701"/>
                  </a:lnTo>
                  <a:lnTo>
                    <a:pt x="1" y="14745"/>
                  </a:lnTo>
                  <a:lnTo>
                    <a:pt x="1" y="14789"/>
                  </a:lnTo>
                  <a:lnTo>
                    <a:pt x="1" y="14876"/>
                  </a:lnTo>
                  <a:lnTo>
                    <a:pt x="1" y="14920"/>
                  </a:lnTo>
                  <a:lnTo>
                    <a:pt x="88" y="14964"/>
                  </a:lnTo>
                  <a:lnTo>
                    <a:pt x="176" y="15008"/>
                  </a:lnTo>
                  <a:lnTo>
                    <a:pt x="264" y="14964"/>
                  </a:lnTo>
                  <a:lnTo>
                    <a:pt x="2502" y="13341"/>
                  </a:lnTo>
                  <a:lnTo>
                    <a:pt x="3731" y="12419"/>
                  </a:lnTo>
                  <a:lnTo>
                    <a:pt x="5003" y="11541"/>
                  </a:lnTo>
                  <a:lnTo>
                    <a:pt x="6276" y="10708"/>
                  </a:lnTo>
                  <a:lnTo>
                    <a:pt x="7592" y="9874"/>
                  </a:lnTo>
                  <a:lnTo>
                    <a:pt x="8952" y="9128"/>
                  </a:lnTo>
                  <a:lnTo>
                    <a:pt x="10313" y="8382"/>
                  </a:lnTo>
                  <a:lnTo>
                    <a:pt x="11673" y="7636"/>
                  </a:lnTo>
                  <a:lnTo>
                    <a:pt x="13033" y="6978"/>
                  </a:lnTo>
                  <a:lnTo>
                    <a:pt x="15885" y="5662"/>
                  </a:lnTo>
                  <a:lnTo>
                    <a:pt x="18694" y="4433"/>
                  </a:lnTo>
                  <a:lnTo>
                    <a:pt x="21546" y="3248"/>
                  </a:lnTo>
                  <a:lnTo>
                    <a:pt x="24398" y="2063"/>
                  </a:lnTo>
                  <a:lnTo>
                    <a:pt x="26197" y="1361"/>
                  </a:lnTo>
                  <a:lnTo>
                    <a:pt x="28611" y="308"/>
                  </a:lnTo>
                  <a:lnTo>
                    <a:pt x="28699" y="308"/>
                  </a:lnTo>
                  <a:lnTo>
                    <a:pt x="28699" y="220"/>
                  </a:lnTo>
                  <a:lnTo>
                    <a:pt x="28742" y="176"/>
                  </a:lnTo>
                  <a:lnTo>
                    <a:pt x="28699" y="89"/>
                  </a:lnTo>
                  <a:lnTo>
                    <a:pt x="28699" y="45"/>
                  </a:lnTo>
                  <a:lnTo>
                    <a:pt x="2861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1" name="Google Shape;1461;p54"/>
            <p:cNvSpPr/>
            <p:nvPr/>
          </p:nvSpPr>
          <p:spPr>
            <a:xfrm>
              <a:off x="4627275" y="2549775"/>
              <a:ext cx="657125" cy="330225"/>
            </a:xfrm>
            <a:custGeom>
              <a:avLst/>
              <a:gdLst/>
              <a:ahLst/>
              <a:cxnLst/>
              <a:rect l="l" t="t" r="r" b="b"/>
              <a:pathLst>
                <a:path w="26285" h="13209" extrusionOk="0">
                  <a:moveTo>
                    <a:pt x="26021" y="1"/>
                  </a:moveTo>
                  <a:lnTo>
                    <a:pt x="21765" y="1756"/>
                  </a:lnTo>
                  <a:lnTo>
                    <a:pt x="19176" y="2809"/>
                  </a:lnTo>
                  <a:lnTo>
                    <a:pt x="16631" y="3862"/>
                  </a:lnTo>
                  <a:lnTo>
                    <a:pt x="14130" y="4959"/>
                  </a:lnTo>
                  <a:lnTo>
                    <a:pt x="11672" y="6100"/>
                  </a:lnTo>
                  <a:lnTo>
                    <a:pt x="9215" y="7329"/>
                  </a:lnTo>
                  <a:lnTo>
                    <a:pt x="6845" y="8557"/>
                  </a:lnTo>
                  <a:lnTo>
                    <a:pt x="4476" y="9918"/>
                  </a:lnTo>
                  <a:lnTo>
                    <a:pt x="3291" y="10620"/>
                  </a:lnTo>
                  <a:lnTo>
                    <a:pt x="2150" y="11366"/>
                  </a:lnTo>
                  <a:lnTo>
                    <a:pt x="88" y="12901"/>
                  </a:lnTo>
                  <a:lnTo>
                    <a:pt x="44" y="12945"/>
                  </a:lnTo>
                  <a:lnTo>
                    <a:pt x="0" y="13033"/>
                  </a:lnTo>
                  <a:lnTo>
                    <a:pt x="44" y="13077"/>
                  </a:lnTo>
                  <a:lnTo>
                    <a:pt x="44" y="13121"/>
                  </a:lnTo>
                  <a:lnTo>
                    <a:pt x="132" y="13209"/>
                  </a:lnTo>
                  <a:lnTo>
                    <a:pt x="176" y="13209"/>
                  </a:lnTo>
                  <a:lnTo>
                    <a:pt x="307" y="13165"/>
                  </a:lnTo>
                  <a:lnTo>
                    <a:pt x="2370" y="11629"/>
                  </a:lnTo>
                  <a:lnTo>
                    <a:pt x="3510" y="10927"/>
                  </a:lnTo>
                  <a:lnTo>
                    <a:pt x="4651" y="10225"/>
                  </a:lnTo>
                  <a:lnTo>
                    <a:pt x="7021" y="8864"/>
                  </a:lnTo>
                  <a:lnTo>
                    <a:pt x="9390" y="7636"/>
                  </a:lnTo>
                  <a:lnTo>
                    <a:pt x="11848" y="6407"/>
                  </a:lnTo>
                  <a:lnTo>
                    <a:pt x="14305" y="5266"/>
                  </a:lnTo>
                  <a:lnTo>
                    <a:pt x="16806" y="4169"/>
                  </a:lnTo>
                  <a:lnTo>
                    <a:pt x="19307" y="3116"/>
                  </a:lnTo>
                  <a:lnTo>
                    <a:pt x="21896" y="2063"/>
                  </a:lnTo>
                  <a:lnTo>
                    <a:pt x="26153" y="352"/>
                  </a:lnTo>
                  <a:lnTo>
                    <a:pt x="26241" y="308"/>
                  </a:lnTo>
                  <a:lnTo>
                    <a:pt x="26284" y="264"/>
                  </a:lnTo>
                  <a:lnTo>
                    <a:pt x="26284" y="176"/>
                  </a:lnTo>
                  <a:lnTo>
                    <a:pt x="26284" y="88"/>
                  </a:lnTo>
                  <a:lnTo>
                    <a:pt x="26241" y="44"/>
                  </a:lnTo>
                  <a:lnTo>
                    <a:pt x="2619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2" name="Google Shape;1462;p54"/>
            <p:cNvSpPr/>
            <p:nvPr/>
          </p:nvSpPr>
          <p:spPr>
            <a:xfrm>
              <a:off x="4752325" y="2525650"/>
              <a:ext cx="504650" cy="232575"/>
            </a:xfrm>
            <a:custGeom>
              <a:avLst/>
              <a:gdLst/>
              <a:ahLst/>
              <a:cxnLst/>
              <a:rect l="l" t="t" r="r" b="b"/>
              <a:pathLst>
                <a:path w="20186" h="9303" extrusionOk="0">
                  <a:moveTo>
                    <a:pt x="19966" y="0"/>
                  </a:moveTo>
                  <a:lnTo>
                    <a:pt x="15446" y="1843"/>
                  </a:lnTo>
                  <a:lnTo>
                    <a:pt x="12813" y="2896"/>
                  </a:lnTo>
                  <a:lnTo>
                    <a:pt x="8382" y="4871"/>
                  </a:lnTo>
                  <a:lnTo>
                    <a:pt x="6363" y="5792"/>
                  </a:lnTo>
                  <a:lnTo>
                    <a:pt x="4345" y="6758"/>
                  </a:lnTo>
                  <a:lnTo>
                    <a:pt x="88" y="8996"/>
                  </a:lnTo>
                  <a:lnTo>
                    <a:pt x="44" y="9040"/>
                  </a:lnTo>
                  <a:lnTo>
                    <a:pt x="0" y="9083"/>
                  </a:lnTo>
                  <a:lnTo>
                    <a:pt x="0" y="9127"/>
                  </a:lnTo>
                  <a:lnTo>
                    <a:pt x="0" y="9215"/>
                  </a:lnTo>
                  <a:lnTo>
                    <a:pt x="88" y="9303"/>
                  </a:lnTo>
                  <a:lnTo>
                    <a:pt x="220" y="9303"/>
                  </a:lnTo>
                  <a:lnTo>
                    <a:pt x="4520" y="7065"/>
                  </a:lnTo>
                  <a:lnTo>
                    <a:pt x="6495" y="6100"/>
                  </a:lnTo>
                  <a:lnTo>
                    <a:pt x="8513" y="5178"/>
                  </a:lnTo>
                  <a:lnTo>
                    <a:pt x="12945" y="3203"/>
                  </a:lnTo>
                  <a:lnTo>
                    <a:pt x="15578" y="2150"/>
                  </a:lnTo>
                  <a:lnTo>
                    <a:pt x="20098" y="307"/>
                  </a:lnTo>
                  <a:lnTo>
                    <a:pt x="20142" y="263"/>
                  </a:lnTo>
                  <a:lnTo>
                    <a:pt x="20185" y="220"/>
                  </a:lnTo>
                  <a:lnTo>
                    <a:pt x="20185" y="176"/>
                  </a:lnTo>
                  <a:lnTo>
                    <a:pt x="20185" y="88"/>
                  </a:lnTo>
                  <a:lnTo>
                    <a:pt x="20142" y="44"/>
                  </a:lnTo>
                  <a:lnTo>
                    <a:pt x="2009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3" name="Google Shape;1463;p54"/>
            <p:cNvSpPr/>
            <p:nvPr/>
          </p:nvSpPr>
          <p:spPr>
            <a:xfrm>
              <a:off x="4721600" y="2500400"/>
              <a:ext cx="509050" cy="235900"/>
            </a:xfrm>
            <a:custGeom>
              <a:avLst/>
              <a:gdLst/>
              <a:ahLst/>
              <a:cxnLst/>
              <a:rect l="l" t="t" r="r" b="b"/>
              <a:pathLst>
                <a:path w="20362" h="9436" extrusionOk="0">
                  <a:moveTo>
                    <a:pt x="20186" y="1"/>
                  </a:moveTo>
                  <a:lnTo>
                    <a:pt x="20098" y="45"/>
                  </a:lnTo>
                  <a:lnTo>
                    <a:pt x="18036" y="922"/>
                  </a:lnTo>
                  <a:lnTo>
                    <a:pt x="16193" y="1625"/>
                  </a:lnTo>
                  <a:lnTo>
                    <a:pt x="14262" y="2414"/>
                  </a:lnTo>
                  <a:lnTo>
                    <a:pt x="12287" y="3204"/>
                  </a:lnTo>
                  <a:lnTo>
                    <a:pt x="10313" y="4082"/>
                  </a:lnTo>
                  <a:lnTo>
                    <a:pt x="8250" y="5047"/>
                  </a:lnTo>
                  <a:lnTo>
                    <a:pt x="6144" y="6013"/>
                  </a:lnTo>
                  <a:lnTo>
                    <a:pt x="3994" y="7066"/>
                  </a:lnTo>
                  <a:lnTo>
                    <a:pt x="1800" y="8163"/>
                  </a:lnTo>
                  <a:lnTo>
                    <a:pt x="88" y="9128"/>
                  </a:lnTo>
                  <a:lnTo>
                    <a:pt x="45" y="9172"/>
                  </a:lnTo>
                  <a:lnTo>
                    <a:pt x="1" y="9216"/>
                  </a:lnTo>
                  <a:lnTo>
                    <a:pt x="1" y="9304"/>
                  </a:lnTo>
                  <a:lnTo>
                    <a:pt x="1" y="9347"/>
                  </a:lnTo>
                  <a:lnTo>
                    <a:pt x="88" y="9435"/>
                  </a:lnTo>
                  <a:lnTo>
                    <a:pt x="264" y="9435"/>
                  </a:lnTo>
                  <a:lnTo>
                    <a:pt x="1975" y="8470"/>
                  </a:lnTo>
                  <a:lnTo>
                    <a:pt x="4125" y="7373"/>
                  </a:lnTo>
                  <a:lnTo>
                    <a:pt x="6276" y="6364"/>
                  </a:lnTo>
                  <a:lnTo>
                    <a:pt x="8382" y="5354"/>
                  </a:lnTo>
                  <a:lnTo>
                    <a:pt x="10444" y="4433"/>
                  </a:lnTo>
                  <a:lnTo>
                    <a:pt x="12463" y="3555"/>
                  </a:lnTo>
                  <a:lnTo>
                    <a:pt x="14394" y="2722"/>
                  </a:lnTo>
                  <a:lnTo>
                    <a:pt x="16324" y="1932"/>
                  </a:lnTo>
                  <a:lnTo>
                    <a:pt x="18167" y="1230"/>
                  </a:lnTo>
                  <a:lnTo>
                    <a:pt x="20274" y="352"/>
                  </a:lnTo>
                  <a:lnTo>
                    <a:pt x="20317" y="308"/>
                  </a:lnTo>
                  <a:lnTo>
                    <a:pt x="20361" y="264"/>
                  </a:lnTo>
                  <a:lnTo>
                    <a:pt x="20361" y="176"/>
                  </a:lnTo>
                  <a:lnTo>
                    <a:pt x="20361" y="133"/>
                  </a:lnTo>
                  <a:lnTo>
                    <a:pt x="20317" y="45"/>
                  </a:lnTo>
                  <a:lnTo>
                    <a:pt x="2027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4" name="Google Shape;1464;p54"/>
            <p:cNvSpPr/>
            <p:nvPr/>
          </p:nvSpPr>
          <p:spPr>
            <a:xfrm>
              <a:off x="4766575" y="2636450"/>
              <a:ext cx="66950" cy="38400"/>
            </a:xfrm>
            <a:custGeom>
              <a:avLst/>
              <a:gdLst/>
              <a:ahLst/>
              <a:cxnLst/>
              <a:rect l="l" t="t" r="r" b="b"/>
              <a:pathLst>
                <a:path w="2678" h="1536" extrusionOk="0">
                  <a:moveTo>
                    <a:pt x="2414" y="0"/>
                  </a:moveTo>
                  <a:lnTo>
                    <a:pt x="89" y="1185"/>
                  </a:lnTo>
                  <a:lnTo>
                    <a:pt x="1" y="1229"/>
                  </a:lnTo>
                  <a:lnTo>
                    <a:pt x="1" y="1273"/>
                  </a:lnTo>
                  <a:lnTo>
                    <a:pt x="1" y="1360"/>
                  </a:lnTo>
                  <a:lnTo>
                    <a:pt x="1" y="1404"/>
                  </a:lnTo>
                  <a:lnTo>
                    <a:pt x="45" y="1492"/>
                  </a:lnTo>
                  <a:lnTo>
                    <a:pt x="176" y="1536"/>
                  </a:lnTo>
                  <a:lnTo>
                    <a:pt x="220" y="1492"/>
                  </a:lnTo>
                  <a:lnTo>
                    <a:pt x="2590" y="307"/>
                  </a:lnTo>
                  <a:lnTo>
                    <a:pt x="2634" y="263"/>
                  </a:lnTo>
                  <a:lnTo>
                    <a:pt x="2678" y="220"/>
                  </a:lnTo>
                  <a:lnTo>
                    <a:pt x="2678" y="132"/>
                  </a:lnTo>
                  <a:lnTo>
                    <a:pt x="2678" y="88"/>
                  </a:lnTo>
                  <a:lnTo>
                    <a:pt x="2634" y="44"/>
                  </a:lnTo>
                  <a:lnTo>
                    <a:pt x="254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5" name="Google Shape;1465;p54"/>
            <p:cNvSpPr/>
            <p:nvPr/>
          </p:nvSpPr>
          <p:spPr>
            <a:xfrm>
              <a:off x="4492325" y="2749425"/>
              <a:ext cx="69150" cy="48300"/>
            </a:xfrm>
            <a:custGeom>
              <a:avLst/>
              <a:gdLst/>
              <a:ahLst/>
              <a:cxnLst/>
              <a:rect l="l" t="t" r="r" b="b"/>
              <a:pathLst>
                <a:path w="2766" h="1932" extrusionOk="0">
                  <a:moveTo>
                    <a:pt x="2546" y="1"/>
                  </a:moveTo>
                  <a:lnTo>
                    <a:pt x="2502" y="45"/>
                  </a:lnTo>
                  <a:lnTo>
                    <a:pt x="45" y="1624"/>
                  </a:lnTo>
                  <a:lnTo>
                    <a:pt x="1" y="1668"/>
                  </a:lnTo>
                  <a:lnTo>
                    <a:pt x="1" y="1712"/>
                  </a:lnTo>
                  <a:lnTo>
                    <a:pt x="1" y="1800"/>
                  </a:lnTo>
                  <a:lnTo>
                    <a:pt x="1" y="1844"/>
                  </a:lnTo>
                  <a:lnTo>
                    <a:pt x="88" y="1888"/>
                  </a:lnTo>
                  <a:lnTo>
                    <a:pt x="176" y="1932"/>
                  </a:lnTo>
                  <a:lnTo>
                    <a:pt x="264" y="1888"/>
                  </a:lnTo>
                  <a:lnTo>
                    <a:pt x="2677" y="352"/>
                  </a:lnTo>
                  <a:lnTo>
                    <a:pt x="2721" y="308"/>
                  </a:lnTo>
                  <a:lnTo>
                    <a:pt x="2765" y="220"/>
                  </a:lnTo>
                  <a:lnTo>
                    <a:pt x="2765" y="176"/>
                  </a:lnTo>
                  <a:lnTo>
                    <a:pt x="2721" y="89"/>
                  </a:lnTo>
                  <a:lnTo>
                    <a:pt x="2677" y="45"/>
                  </a:lnTo>
                  <a:lnTo>
                    <a:pt x="263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6" name="Google Shape;1466;p54"/>
            <p:cNvSpPr/>
            <p:nvPr/>
          </p:nvSpPr>
          <p:spPr>
            <a:xfrm>
              <a:off x="4584475" y="2661675"/>
              <a:ext cx="72425" cy="46100"/>
            </a:xfrm>
            <a:custGeom>
              <a:avLst/>
              <a:gdLst/>
              <a:ahLst/>
              <a:cxnLst/>
              <a:rect l="l" t="t" r="r" b="b"/>
              <a:pathLst>
                <a:path w="2897" h="1844" extrusionOk="0">
                  <a:moveTo>
                    <a:pt x="2677" y="0"/>
                  </a:moveTo>
                  <a:lnTo>
                    <a:pt x="2633" y="44"/>
                  </a:lnTo>
                  <a:lnTo>
                    <a:pt x="88" y="1536"/>
                  </a:lnTo>
                  <a:lnTo>
                    <a:pt x="45" y="1580"/>
                  </a:lnTo>
                  <a:lnTo>
                    <a:pt x="1" y="1624"/>
                  </a:lnTo>
                  <a:lnTo>
                    <a:pt x="1" y="1712"/>
                  </a:lnTo>
                  <a:lnTo>
                    <a:pt x="1" y="1756"/>
                  </a:lnTo>
                  <a:lnTo>
                    <a:pt x="88" y="1843"/>
                  </a:lnTo>
                  <a:lnTo>
                    <a:pt x="264" y="1843"/>
                  </a:lnTo>
                  <a:lnTo>
                    <a:pt x="2809" y="351"/>
                  </a:lnTo>
                  <a:lnTo>
                    <a:pt x="2853" y="308"/>
                  </a:lnTo>
                  <a:lnTo>
                    <a:pt x="2897" y="220"/>
                  </a:lnTo>
                  <a:lnTo>
                    <a:pt x="2897" y="176"/>
                  </a:lnTo>
                  <a:lnTo>
                    <a:pt x="2853" y="88"/>
                  </a:lnTo>
                  <a:lnTo>
                    <a:pt x="2809" y="44"/>
                  </a:lnTo>
                  <a:lnTo>
                    <a:pt x="276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7" name="Google Shape;1467;p54"/>
            <p:cNvSpPr/>
            <p:nvPr/>
          </p:nvSpPr>
          <p:spPr>
            <a:xfrm>
              <a:off x="5248175" y="2451050"/>
              <a:ext cx="158000" cy="83400"/>
            </a:xfrm>
            <a:custGeom>
              <a:avLst/>
              <a:gdLst/>
              <a:ahLst/>
              <a:cxnLst/>
              <a:rect l="l" t="t" r="r" b="b"/>
              <a:pathLst>
                <a:path w="6320" h="3336" extrusionOk="0">
                  <a:moveTo>
                    <a:pt x="6144" y="0"/>
                  </a:moveTo>
                  <a:lnTo>
                    <a:pt x="6056" y="44"/>
                  </a:lnTo>
                  <a:lnTo>
                    <a:pt x="3335" y="1492"/>
                  </a:lnTo>
                  <a:lnTo>
                    <a:pt x="132" y="2984"/>
                  </a:lnTo>
                  <a:lnTo>
                    <a:pt x="44" y="3028"/>
                  </a:lnTo>
                  <a:lnTo>
                    <a:pt x="44" y="3072"/>
                  </a:lnTo>
                  <a:lnTo>
                    <a:pt x="0" y="3160"/>
                  </a:lnTo>
                  <a:lnTo>
                    <a:pt x="44" y="3204"/>
                  </a:lnTo>
                  <a:lnTo>
                    <a:pt x="88" y="3291"/>
                  </a:lnTo>
                  <a:lnTo>
                    <a:pt x="176" y="3335"/>
                  </a:lnTo>
                  <a:lnTo>
                    <a:pt x="264" y="3291"/>
                  </a:lnTo>
                  <a:lnTo>
                    <a:pt x="3467" y="1799"/>
                  </a:lnTo>
                  <a:lnTo>
                    <a:pt x="6231" y="351"/>
                  </a:lnTo>
                  <a:lnTo>
                    <a:pt x="6275" y="308"/>
                  </a:lnTo>
                  <a:lnTo>
                    <a:pt x="6319" y="264"/>
                  </a:lnTo>
                  <a:lnTo>
                    <a:pt x="6319" y="176"/>
                  </a:lnTo>
                  <a:lnTo>
                    <a:pt x="6275" y="132"/>
                  </a:lnTo>
                  <a:lnTo>
                    <a:pt x="6231" y="44"/>
                  </a:lnTo>
                  <a:lnTo>
                    <a:pt x="6188" y="44"/>
                  </a:lnTo>
                  <a:lnTo>
                    <a:pt x="614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8" name="Google Shape;1468;p54"/>
            <p:cNvSpPr/>
            <p:nvPr/>
          </p:nvSpPr>
          <p:spPr>
            <a:xfrm>
              <a:off x="5221850" y="2453250"/>
              <a:ext cx="110825" cy="55950"/>
            </a:xfrm>
            <a:custGeom>
              <a:avLst/>
              <a:gdLst/>
              <a:ahLst/>
              <a:cxnLst/>
              <a:rect l="l" t="t" r="r" b="b"/>
              <a:pathLst>
                <a:path w="4433" h="2238" extrusionOk="0">
                  <a:moveTo>
                    <a:pt x="4169" y="0"/>
                  </a:moveTo>
                  <a:lnTo>
                    <a:pt x="2107" y="1009"/>
                  </a:lnTo>
                  <a:lnTo>
                    <a:pt x="88" y="1931"/>
                  </a:lnTo>
                  <a:lnTo>
                    <a:pt x="44" y="1931"/>
                  </a:lnTo>
                  <a:lnTo>
                    <a:pt x="0" y="2019"/>
                  </a:lnTo>
                  <a:lnTo>
                    <a:pt x="0" y="2062"/>
                  </a:lnTo>
                  <a:lnTo>
                    <a:pt x="0" y="2150"/>
                  </a:lnTo>
                  <a:lnTo>
                    <a:pt x="88" y="2238"/>
                  </a:lnTo>
                  <a:lnTo>
                    <a:pt x="264" y="2238"/>
                  </a:lnTo>
                  <a:lnTo>
                    <a:pt x="2238" y="1317"/>
                  </a:lnTo>
                  <a:lnTo>
                    <a:pt x="4344" y="351"/>
                  </a:lnTo>
                  <a:lnTo>
                    <a:pt x="4388" y="307"/>
                  </a:lnTo>
                  <a:lnTo>
                    <a:pt x="4432" y="220"/>
                  </a:lnTo>
                  <a:lnTo>
                    <a:pt x="4432" y="176"/>
                  </a:lnTo>
                  <a:lnTo>
                    <a:pt x="4432" y="88"/>
                  </a:lnTo>
                  <a:lnTo>
                    <a:pt x="4388" y="44"/>
                  </a:lnTo>
                  <a:lnTo>
                    <a:pt x="4301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9" name="Google Shape;1469;p54"/>
            <p:cNvSpPr/>
            <p:nvPr/>
          </p:nvSpPr>
          <p:spPr>
            <a:xfrm>
              <a:off x="2583525" y="3619350"/>
              <a:ext cx="11000" cy="43925"/>
            </a:xfrm>
            <a:custGeom>
              <a:avLst/>
              <a:gdLst/>
              <a:ahLst/>
              <a:cxnLst/>
              <a:rect l="l" t="t" r="r" b="b"/>
              <a:pathLst>
                <a:path w="440" h="1757" extrusionOk="0">
                  <a:moveTo>
                    <a:pt x="220" y="1"/>
                  </a:moveTo>
                  <a:lnTo>
                    <a:pt x="176" y="45"/>
                  </a:lnTo>
                  <a:lnTo>
                    <a:pt x="132" y="89"/>
                  </a:lnTo>
                  <a:lnTo>
                    <a:pt x="88" y="176"/>
                  </a:lnTo>
                  <a:lnTo>
                    <a:pt x="1" y="1581"/>
                  </a:lnTo>
                  <a:lnTo>
                    <a:pt x="1" y="1624"/>
                  </a:lnTo>
                  <a:lnTo>
                    <a:pt x="44" y="1668"/>
                  </a:lnTo>
                  <a:lnTo>
                    <a:pt x="88" y="1712"/>
                  </a:lnTo>
                  <a:lnTo>
                    <a:pt x="176" y="1756"/>
                  </a:lnTo>
                  <a:lnTo>
                    <a:pt x="308" y="1712"/>
                  </a:lnTo>
                  <a:lnTo>
                    <a:pt x="352" y="1581"/>
                  </a:lnTo>
                  <a:lnTo>
                    <a:pt x="439" y="176"/>
                  </a:lnTo>
                  <a:lnTo>
                    <a:pt x="439" y="133"/>
                  </a:lnTo>
                  <a:lnTo>
                    <a:pt x="395" y="45"/>
                  </a:lnTo>
                  <a:lnTo>
                    <a:pt x="35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0" name="Google Shape;1470;p54"/>
            <p:cNvSpPr/>
            <p:nvPr/>
          </p:nvSpPr>
          <p:spPr>
            <a:xfrm>
              <a:off x="2531975" y="3816825"/>
              <a:ext cx="28550" cy="37325"/>
            </a:xfrm>
            <a:custGeom>
              <a:avLst/>
              <a:gdLst/>
              <a:ahLst/>
              <a:cxnLst/>
              <a:rect l="l" t="t" r="r" b="b"/>
              <a:pathLst>
                <a:path w="1142" h="1493" extrusionOk="0">
                  <a:moveTo>
                    <a:pt x="922" y="0"/>
                  </a:moveTo>
                  <a:lnTo>
                    <a:pt x="878" y="44"/>
                  </a:lnTo>
                  <a:lnTo>
                    <a:pt x="834" y="88"/>
                  </a:lnTo>
                  <a:lnTo>
                    <a:pt x="0" y="1229"/>
                  </a:lnTo>
                  <a:lnTo>
                    <a:pt x="0" y="1317"/>
                  </a:lnTo>
                  <a:lnTo>
                    <a:pt x="0" y="1361"/>
                  </a:lnTo>
                  <a:lnTo>
                    <a:pt x="0" y="1448"/>
                  </a:lnTo>
                  <a:lnTo>
                    <a:pt x="44" y="1492"/>
                  </a:lnTo>
                  <a:lnTo>
                    <a:pt x="263" y="1492"/>
                  </a:lnTo>
                  <a:lnTo>
                    <a:pt x="307" y="1448"/>
                  </a:lnTo>
                  <a:lnTo>
                    <a:pt x="1097" y="308"/>
                  </a:lnTo>
                  <a:lnTo>
                    <a:pt x="1141" y="220"/>
                  </a:lnTo>
                  <a:lnTo>
                    <a:pt x="1141" y="176"/>
                  </a:lnTo>
                  <a:lnTo>
                    <a:pt x="1097" y="88"/>
                  </a:lnTo>
                  <a:lnTo>
                    <a:pt x="1053" y="44"/>
                  </a:lnTo>
                  <a:lnTo>
                    <a:pt x="1009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1" name="Google Shape;1471;p54"/>
            <p:cNvSpPr/>
            <p:nvPr/>
          </p:nvSpPr>
          <p:spPr>
            <a:xfrm>
              <a:off x="2790850" y="3734550"/>
              <a:ext cx="36250" cy="30725"/>
            </a:xfrm>
            <a:custGeom>
              <a:avLst/>
              <a:gdLst/>
              <a:ahLst/>
              <a:cxnLst/>
              <a:rect l="l" t="t" r="r" b="b"/>
              <a:pathLst>
                <a:path w="1450" h="1229" extrusionOk="0">
                  <a:moveTo>
                    <a:pt x="177" y="0"/>
                  </a:moveTo>
                  <a:lnTo>
                    <a:pt x="89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45" y="264"/>
                  </a:lnTo>
                  <a:lnTo>
                    <a:pt x="89" y="307"/>
                  </a:lnTo>
                  <a:lnTo>
                    <a:pt x="1186" y="1185"/>
                  </a:lnTo>
                  <a:lnTo>
                    <a:pt x="1274" y="1229"/>
                  </a:lnTo>
                  <a:lnTo>
                    <a:pt x="1361" y="1229"/>
                  </a:lnTo>
                  <a:lnTo>
                    <a:pt x="1405" y="1185"/>
                  </a:lnTo>
                  <a:lnTo>
                    <a:pt x="1449" y="1097"/>
                  </a:lnTo>
                  <a:lnTo>
                    <a:pt x="1449" y="1053"/>
                  </a:lnTo>
                  <a:lnTo>
                    <a:pt x="1449" y="966"/>
                  </a:lnTo>
                  <a:lnTo>
                    <a:pt x="1405" y="922"/>
                  </a:lnTo>
                  <a:lnTo>
                    <a:pt x="308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2" name="Google Shape;1472;p54"/>
            <p:cNvSpPr/>
            <p:nvPr/>
          </p:nvSpPr>
          <p:spPr>
            <a:xfrm>
              <a:off x="2285150" y="4725150"/>
              <a:ext cx="47175" cy="14275"/>
            </a:xfrm>
            <a:custGeom>
              <a:avLst/>
              <a:gdLst/>
              <a:ahLst/>
              <a:cxnLst/>
              <a:rect l="l" t="t" r="r" b="b"/>
              <a:pathLst>
                <a:path w="1887" h="571" extrusionOk="0">
                  <a:moveTo>
                    <a:pt x="1668" y="0"/>
                  </a:moveTo>
                  <a:lnTo>
                    <a:pt x="132" y="220"/>
                  </a:lnTo>
                  <a:lnTo>
                    <a:pt x="88" y="220"/>
                  </a:lnTo>
                  <a:lnTo>
                    <a:pt x="0" y="264"/>
                  </a:lnTo>
                  <a:lnTo>
                    <a:pt x="0" y="351"/>
                  </a:lnTo>
                  <a:lnTo>
                    <a:pt x="0" y="395"/>
                  </a:lnTo>
                  <a:lnTo>
                    <a:pt x="44" y="527"/>
                  </a:lnTo>
                  <a:lnTo>
                    <a:pt x="176" y="571"/>
                  </a:lnTo>
                  <a:lnTo>
                    <a:pt x="1711" y="351"/>
                  </a:lnTo>
                  <a:lnTo>
                    <a:pt x="1799" y="351"/>
                  </a:lnTo>
                  <a:lnTo>
                    <a:pt x="1843" y="307"/>
                  </a:lnTo>
                  <a:lnTo>
                    <a:pt x="1887" y="220"/>
                  </a:lnTo>
                  <a:lnTo>
                    <a:pt x="1887" y="176"/>
                  </a:lnTo>
                  <a:lnTo>
                    <a:pt x="1843" y="88"/>
                  </a:lnTo>
                  <a:lnTo>
                    <a:pt x="1799" y="44"/>
                  </a:lnTo>
                  <a:lnTo>
                    <a:pt x="175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3" name="Google Shape;1473;p54"/>
            <p:cNvSpPr/>
            <p:nvPr/>
          </p:nvSpPr>
          <p:spPr>
            <a:xfrm>
              <a:off x="2232475" y="4129475"/>
              <a:ext cx="879825" cy="325825"/>
            </a:xfrm>
            <a:custGeom>
              <a:avLst/>
              <a:gdLst/>
              <a:ahLst/>
              <a:cxnLst/>
              <a:rect l="l" t="t" r="r" b="b"/>
              <a:pathLst>
                <a:path w="35193" h="13033" extrusionOk="0">
                  <a:moveTo>
                    <a:pt x="23828" y="0"/>
                  </a:moveTo>
                  <a:lnTo>
                    <a:pt x="22424" y="44"/>
                  </a:lnTo>
                  <a:lnTo>
                    <a:pt x="22336" y="44"/>
                  </a:lnTo>
                  <a:lnTo>
                    <a:pt x="21809" y="220"/>
                  </a:lnTo>
                  <a:lnTo>
                    <a:pt x="21766" y="220"/>
                  </a:lnTo>
                  <a:lnTo>
                    <a:pt x="20537" y="1317"/>
                  </a:lnTo>
                  <a:lnTo>
                    <a:pt x="19703" y="1931"/>
                  </a:lnTo>
                  <a:lnTo>
                    <a:pt x="19045" y="2501"/>
                  </a:lnTo>
                  <a:lnTo>
                    <a:pt x="17948" y="3423"/>
                  </a:lnTo>
                  <a:lnTo>
                    <a:pt x="17377" y="3906"/>
                  </a:lnTo>
                  <a:lnTo>
                    <a:pt x="16851" y="4344"/>
                  </a:lnTo>
                  <a:lnTo>
                    <a:pt x="16324" y="4695"/>
                  </a:lnTo>
                  <a:lnTo>
                    <a:pt x="15754" y="5003"/>
                  </a:lnTo>
                  <a:lnTo>
                    <a:pt x="15052" y="5266"/>
                  </a:lnTo>
                  <a:lnTo>
                    <a:pt x="14174" y="5485"/>
                  </a:lnTo>
                  <a:lnTo>
                    <a:pt x="13077" y="5749"/>
                  </a:lnTo>
                  <a:lnTo>
                    <a:pt x="11673" y="5968"/>
                  </a:lnTo>
                  <a:lnTo>
                    <a:pt x="11629" y="6012"/>
                  </a:lnTo>
                  <a:lnTo>
                    <a:pt x="10269" y="6626"/>
                  </a:lnTo>
                  <a:lnTo>
                    <a:pt x="10225" y="6670"/>
                  </a:lnTo>
                  <a:lnTo>
                    <a:pt x="9611" y="7240"/>
                  </a:lnTo>
                  <a:lnTo>
                    <a:pt x="9567" y="7284"/>
                  </a:lnTo>
                  <a:lnTo>
                    <a:pt x="8163" y="10093"/>
                  </a:lnTo>
                  <a:lnTo>
                    <a:pt x="7022" y="11541"/>
                  </a:lnTo>
                  <a:lnTo>
                    <a:pt x="5705" y="12506"/>
                  </a:lnTo>
                  <a:lnTo>
                    <a:pt x="5091" y="12682"/>
                  </a:lnTo>
                  <a:lnTo>
                    <a:pt x="3906" y="12506"/>
                  </a:lnTo>
                  <a:lnTo>
                    <a:pt x="1537" y="11848"/>
                  </a:lnTo>
                  <a:lnTo>
                    <a:pt x="264" y="11365"/>
                  </a:lnTo>
                  <a:lnTo>
                    <a:pt x="89" y="11365"/>
                  </a:lnTo>
                  <a:lnTo>
                    <a:pt x="45" y="11409"/>
                  </a:lnTo>
                  <a:lnTo>
                    <a:pt x="1" y="11497"/>
                  </a:lnTo>
                  <a:lnTo>
                    <a:pt x="1" y="11541"/>
                  </a:lnTo>
                  <a:lnTo>
                    <a:pt x="45" y="11629"/>
                  </a:lnTo>
                  <a:lnTo>
                    <a:pt x="45" y="11672"/>
                  </a:lnTo>
                  <a:lnTo>
                    <a:pt x="132" y="11716"/>
                  </a:lnTo>
                  <a:lnTo>
                    <a:pt x="1449" y="12155"/>
                  </a:lnTo>
                  <a:lnTo>
                    <a:pt x="3818" y="12857"/>
                  </a:lnTo>
                  <a:lnTo>
                    <a:pt x="3862" y="12857"/>
                  </a:lnTo>
                  <a:lnTo>
                    <a:pt x="5091" y="13033"/>
                  </a:lnTo>
                  <a:lnTo>
                    <a:pt x="5135" y="13033"/>
                  </a:lnTo>
                  <a:lnTo>
                    <a:pt x="5837" y="12857"/>
                  </a:lnTo>
                  <a:lnTo>
                    <a:pt x="5881" y="12813"/>
                  </a:lnTo>
                  <a:lnTo>
                    <a:pt x="7241" y="11804"/>
                  </a:lnTo>
                  <a:lnTo>
                    <a:pt x="7285" y="11760"/>
                  </a:lnTo>
                  <a:lnTo>
                    <a:pt x="8426" y="10312"/>
                  </a:lnTo>
                  <a:lnTo>
                    <a:pt x="8470" y="10268"/>
                  </a:lnTo>
                  <a:lnTo>
                    <a:pt x="9874" y="7504"/>
                  </a:lnTo>
                  <a:lnTo>
                    <a:pt x="10444" y="6933"/>
                  </a:lnTo>
                  <a:lnTo>
                    <a:pt x="11761" y="6319"/>
                  </a:lnTo>
                  <a:lnTo>
                    <a:pt x="13165" y="6056"/>
                  </a:lnTo>
                  <a:lnTo>
                    <a:pt x="14306" y="5836"/>
                  </a:lnTo>
                  <a:lnTo>
                    <a:pt x="15227" y="5573"/>
                  </a:lnTo>
                  <a:lnTo>
                    <a:pt x="15929" y="5266"/>
                  </a:lnTo>
                  <a:lnTo>
                    <a:pt x="16544" y="4959"/>
                  </a:lnTo>
                  <a:lnTo>
                    <a:pt x="17070" y="4608"/>
                  </a:lnTo>
                  <a:lnTo>
                    <a:pt x="17597" y="4213"/>
                  </a:lnTo>
                  <a:lnTo>
                    <a:pt x="18167" y="3686"/>
                  </a:lnTo>
                  <a:lnTo>
                    <a:pt x="19264" y="2765"/>
                  </a:lnTo>
                  <a:lnTo>
                    <a:pt x="19923" y="2194"/>
                  </a:lnTo>
                  <a:lnTo>
                    <a:pt x="20756" y="1580"/>
                  </a:lnTo>
                  <a:lnTo>
                    <a:pt x="21941" y="527"/>
                  </a:lnTo>
                  <a:lnTo>
                    <a:pt x="22424" y="395"/>
                  </a:lnTo>
                  <a:lnTo>
                    <a:pt x="23784" y="351"/>
                  </a:lnTo>
                  <a:lnTo>
                    <a:pt x="25144" y="351"/>
                  </a:lnTo>
                  <a:lnTo>
                    <a:pt x="26461" y="395"/>
                  </a:lnTo>
                  <a:lnTo>
                    <a:pt x="27733" y="527"/>
                  </a:lnTo>
                  <a:lnTo>
                    <a:pt x="28348" y="615"/>
                  </a:lnTo>
                  <a:lnTo>
                    <a:pt x="28962" y="746"/>
                  </a:lnTo>
                  <a:lnTo>
                    <a:pt x="29576" y="878"/>
                  </a:lnTo>
                  <a:lnTo>
                    <a:pt x="30191" y="1097"/>
                  </a:lnTo>
                  <a:lnTo>
                    <a:pt x="30805" y="1317"/>
                  </a:lnTo>
                  <a:lnTo>
                    <a:pt x="31419" y="1580"/>
                  </a:lnTo>
                  <a:lnTo>
                    <a:pt x="32034" y="1887"/>
                  </a:lnTo>
                  <a:lnTo>
                    <a:pt x="32648" y="2238"/>
                  </a:lnTo>
                  <a:lnTo>
                    <a:pt x="34271" y="3291"/>
                  </a:lnTo>
                  <a:lnTo>
                    <a:pt x="34886" y="3949"/>
                  </a:lnTo>
                  <a:lnTo>
                    <a:pt x="34930" y="3993"/>
                  </a:lnTo>
                  <a:lnTo>
                    <a:pt x="35017" y="4037"/>
                  </a:lnTo>
                  <a:lnTo>
                    <a:pt x="35061" y="3993"/>
                  </a:lnTo>
                  <a:lnTo>
                    <a:pt x="35105" y="3993"/>
                  </a:lnTo>
                  <a:lnTo>
                    <a:pt x="35149" y="3906"/>
                  </a:lnTo>
                  <a:lnTo>
                    <a:pt x="35193" y="3862"/>
                  </a:lnTo>
                  <a:lnTo>
                    <a:pt x="35193" y="3774"/>
                  </a:lnTo>
                  <a:lnTo>
                    <a:pt x="35149" y="3730"/>
                  </a:lnTo>
                  <a:lnTo>
                    <a:pt x="34491" y="3028"/>
                  </a:lnTo>
                  <a:lnTo>
                    <a:pt x="32823" y="1931"/>
                  </a:lnTo>
                  <a:lnTo>
                    <a:pt x="32209" y="1580"/>
                  </a:lnTo>
                  <a:lnTo>
                    <a:pt x="31595" y="1273"/>
                  </a:lnTo>
                  <a:lnTo>
                    <a:pt x="30980" y="966"/>
                  </a:lnTo>
                  <a:lnTo>
                    <a:pt x="30322" y="746"/>
                  </a:lnTo>
                  <a:lnTo>
                    <a:pt x="29708" y="571"/>
                  </a:lnTo>
                  <a:lnTo>
                    <a:pt x="29094" y="395"/>
                  </a:lnTo>
                  <a:lnTo>
                    <a:pt x="28435" y="264"/>
                  </a:lnTo>
                  <a:lnTo>
                    <a:pt x="27821" y="176"/>
                  </a:lnTo>
                  <a:lnTo>
                    <a:pt x="26505" y="44"/>
                  </a:lnTo>
                  <a:lnTo>
                    <a:pt x="2518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4" name="Google Shape;1474;p54"/>
            <p:cNvSpPr/>
            <p:nvPr/>
          </p:nvSpPr>
          <p:spPr>
            <a:xfrm>
              <a:off x="2228100" y="4100950"/>
              <a:ext cx="934675" cy="336800"/>
            </a:xfrm>
            <a:custGeom>
              <a:avLst/>
              <a:gdLst/>
              <a:ahLst/>
              <a:cxnLst/>
              <a:rect l="l" t="t" r="r" b="b"/>
              <a:pathLst>
                <a:path w="37387" h="13472" extrusionOk="0">
                  <a:moveTo>
                    <a:pt x="29707" y="0"/>
                  </a:moveTo>
                  <a:lnTo>
                    <a:pt x="25539" y="44"/>
                  </a:lnTo>
                  <a:lnTo>
                    <a:pt x="22204" y="176"/>
                  </a:lnTo>
                  <a:lnTo>
                    <a:pt x="22160" y="176"/>
                  </a:lnTo>
                  <a:lnTo>
                    <a:pt x="21370" y="571"/>
                  </a:lnTo>
                  <a:lnTo>
                    <a:pt x="21282" y="615"/>
                  </a:lnTo>
                  <a:lnTo>
                    <a:pt x="20010" y="2063"/>
                  </a:lnTo>
                  <a:lnTo>
                    <a:pt x="18167" y="3599"/>
                  </a:lnTo>
                  <a:lnTo>
                    <a:pt x="16368" y="5090"/>
                  </a:lnTo>
                  <a:lnTo>
                    <a:pt x="15183" y="5573"/>
                  </a:lnTo>
                  <a:lnTo>
                    <a:pt x="14569" y="5793"/>
                  </a:lnTo>
                  <a:lnTo>
                    <a:pt x="13998" y="5924"/>
                  </a:lnTo>
                  <a:lnTo>
                    <a:pt x="12857" y="6144"/>
                  </a:lnTo>
                  <a:lnTo>
                    <a:pt x="12243" y="6231"/>
                  </a:lnTo>
                  <a:lnTo>
                    <a:pt x="11629" y="6363"/>
                  </a:lnTo>
                  <a:lnTo>
                    <a:pt x="11058" y="6539"/>
                  </a:lnTo>
                  <a:lnTo>
                    <a:pt x="10488" y="6758"/>
                  </a:lnTo>
                  <a:lnTo>
                    <a:pt x="10224" y="6890"/>
                  </a:lnTo>
                  <a:lnTo>
                    <a:pt x="9961" y="7065"/>
                  </a:lnTo>
                  <a:lnTo>
                    <a:pt x="9698" y="7284"/>
                  </a:lnTo>
                  <a:lnTo>
                    <a:pt x="9478" y="7504"/>
                  </a:lnTo>
                  <a:lnTo>
                    <a:pt x="9259" y="7767"/>
                  </a:lnTo>
                  <a:lnTo>
                    <a:pt x="8996" y="8118"/>
                  </a:lnTo>
                  <a:lnTo>
                    <a:pt x="8820" y="8469"/>
                  </a:lnTo>
                  <a:lnTo>
                    <a:pt x="8601" y="8820"/>
                  </a:lnTo>
                  <a:lnTo>
                    <a:pt x="6802" y="12506"/>
                  </a:lnTo>
                  <a:lnTo>
                    <a:pt x="5968" y="12813"/>
                  </a:lnTo>
                  <a:lnTo>
                    <a:pt x="4608" y="13121"/>
                  </a:lnTo>
                  <a:lnTo>
                    <a:pt x="3906" y="12989"/>
                  </a:lnTo>
                  <a:lnTo>
                    <a:pt x="1712" y="12155"/>
                  </a:lnTo>
                  <a:lnTo>
                    <a:pt x="220" y="11585"/>
                  </a:lnTo>
                  <a:lnTo>
                    <a:pt x="88" y="11585"/>
                  </a:lnTo>
                  <a:lnTo>
                    <a:pt x="44" y="11629"/>
                  </a:lnTo>
                  <a:lnTo>
                    <a:pt x="0" y="11716"/>
                  </a:lnTo>
                  <a:lnTo>
                    <a:pt x="0" y="11760"/>
                  </a:lnTo>
                  <a:lnTo>
                    <a:pt x="0" y="11848"/>
                  </a:lnTo>
                  <a:lnTo>
                    <a:pt x="44" y="11892"/>
                  </a:lnTo>
                  <a:lnTo>
                    <a:pt x="88" y="11936"/>
                  </a:lnTo>
                  <a:lnTo>
                    <a:pt x="1580" y="12506"/>
                  </a:lnTo>
                  <a:lnTo>
                    <a:pt x="3818" y="13296"/>
                  </a:lnTo>
                  <a:lnTo>
                    <a:pt x="4564" y="13472"/>
                  </a:lnTo>
                  <a:lnTo>
                    <a:pt x="4652" y="13472"/>
                  </a:lnTo>
                  <a:lnTo>
                    <a:pt x="6100" y="13121"/>
                  </a:lnTo>
                  <a:lnTo>
                    <a:pt x="6977" y="12813"/>
                  </a:lnTo>
                  <a:lnTo>
                    <a:pt x="7065" y="12726"/>
                  </a:lnTo>
                  <a:lnTo>
                    <a:pt x="8908" y="8996"/>
                  </a:lnTo>
                  <a:lnTo>
                    <a:pt x="9084" y="8645"/>
                  </a:lnTo>
                  <a:lnTo>
                    <a:pt x="9303" y="8294"/>
                  </a:lnTo>
                  <a:lnTo>
                    <a:pt x="9522" y="8030"/>
                  </a:lnTo>
                  <a:lnTo>
                    <a:pt x="9742" y="7767"/>
                  </a:lnTo>
                  <a:lnTo>
                    <a:pt x="9961" y="7548"/>
                  </a:lnTo>
                  <a:lnTo>
                    <a:pt x="10181" y="7372"/>
                  </a:lnTo>
                  <a:lnTo>
                    <a:pt x="10663" y="7065"/>
                  </a:lnTo>
                  <a:lnTo>
                    <a:pt x="11190" y="6846"/>
                  </a:lnTo>
                  <a:lnTo>
                    <a:pt x="11716" y="6670"/>
                  </a:lnTo>
                  <a:lnTo>
                    <a:pt x="12287" y="6582"/>
                  </a:lnTo>
                  <a:lnTo>
                    <a:pt x="12901" y="6495"/>
                  </a:lnTo>
                  <a:lnTo>
                    <a:pt x="14086" y="6275"/>
                  </a:lnTo>
                  <a:lnTo>
                    <a:pt x="14700" y="6144"/>
                  </a:lnTo>
                  <a:lnTo>
                    <a:pt x="15315" y="5924"/>
                  </a:lnTo>
                  <a:lnTo>
                    <a:pt x="16499" y="5398"/>
                  </a:lnTo>
                  <a:lnTo>
                    <a:pt x="16543" y="5354"/>
                  </a:lnTo>
                  <a:lnTo>
                    <a:pt x="18430" y="3862"/>
                  </a:lnTo>
                  <a:lnTo>
                    <a:pt x="20229" y="2326"/>
                  </a:lnTo>
                  <a:lnTo>
                    <a:pt x="20273" y="2326"/>
                  </a:lnTo>
                  <a:lnTo>
                    <a:pt x="21546" y="878"/>
                  </a:lnTo>
                  <a:lnTo>
                    <a:pt x="22248" y="527"/>
                  </a:lnTo>
                  <a:lnTo>
                    <a:pt x="25539" y="395"/>
                  </a:lnTo>
                  <a:lnTo>
                    <a:pt x="29664" y="351"/>
                  </a:lnTo>
                  <a:lnTo>
                    <a:pt x="33042" y="2282"/>
                  </a:lnTo>
                  <a:lnTo>
                    <a:pt x="34973" y="3642"/>
                  </a:lnTo>
                  <a:lnTo>
                    <a:pt x="36772" y="5222"/>
                  </a:lnTo>
                  <a:lnTo>
                    <a:pt x="36816" y="5222"/>
                  </a:lnTo>
                  <a:lnTo>
                    <a:pt x="37123" y="5398"/>
                  </a:lnTo>
                  <a:lnTo>
                    <a:pt x="37167" y="5442"/>
                  </a:lnTo>
                  <a:lnTo>
                    <a:pt x="37255" y="5442"/>
                  </a:lnTo>
                  <a:lnTo>
                    <a:pt x="37299" y="5398"/>
                  </a:lnTo>
                  <a:lnTo>
                    <a:pt x="37343" y="5354"/>
                  </a:lnTo>
                  <a:lnTo>
                    <a:pt x="37386" y="5310"/>
                  </a:lnTo>
                  <a:lnTo>
                    <a:pt x="37386" y="5222"/>
                  </a:lnTo>
                  <a:lnTo>
                    <a:pt x="37343" y="5178"/>
                  </a:lnTo>
                  <a:lnTo>
                    <a:pt x="37299" y="5134"/>
                  </a:lnTo>
                  <a:lnTo>
                    <a:pt x="36992" y="4959"/>
                  </a:lnTo>
                  <a:lnTo>
                    <a:pt x="35192" y="3379"/>
                  </a:lnTo>
                  <a:lnTo>
                    <a:pt x="35149" y="3335"/>
                  </a:lnTo>
                  <a:lnTo>
                    <a:pt x="33218" y="2019"/>
                  </a:lnTo>
                  <a:lnTo>
                    <a:pt x="2979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5" name="Google Shape;1475;p54"/>
            <p:cNvSpPr/>
            <p:nvPr/>
          </p:nvSpPr>
          <p:spPr>
            <a:xfrm>
              <a:off x="2245650" y="4054875"/>
              <a:ext cx="1314250" cy="359850"/>
            </a:xfrm>
            <a:custGeom>
              <a:avLst/>
              <a:gdLst/>
              <a:ahLst/>
              <a:cxnLst/>
              <a:rect l="l" t="t" r="r" b="b"/>
              <a:pathLst>
                <a:path w="52570" h="14394" extrusionOk="0">
                  <a:moveTo>
                    <a:pt x="26680" y="0"/>
                  </a:moveTo>
                  <a:lnTo>
                    <a:pt x="24091" y="176"/>
                  </a:lnTo>
                  <a:lnTo>
                    <a:pt x="24047" y="220"/>
                  </a:lnTo>
                  <a:lnTo>
                    <a:pt x="22862" y="439"/>
                  </a:lnTo>
                  <a:lnTo>
                    <a:pt x="22818" y="439"/>
                  </a:lnTo>
                  <a:lnTo>
                    <a:pt x="22292" y="746"/>
                  </a:lnTo>
                  <a:lnTo>
                    <a:pt x="21019" y="834"/>
                  </a:lnTo>
                  <a:lnTo>
                    <a:pt x="20888" y="878"/>
                  </a:lnTo>
                  <a:lnTo>
                    <a:pt x="19659" y="2063"/>
                  </a:lnTo>
                  <a:lnTo>
                    <a:pt x="19615" y="2107"/>
                  </a:lnTo>
                  <a:lnTo>
                    <a:pt x="19045" y="3072"/>
                  </a:lnTo>
                  <a:lnTo>
                    <a:pt x="18167" y="3862"/>
                  </a:lnTo>
                  <a:lnTo>
                    <a:pt x="16280" y="5573"/>
                  </a:lnTo>
                  <a:lnTo>
                    <a:pt x="15095" y="6451"/>
                  </a:lnTo>
                  <a:lnTo>
                    <a:pt x="14349" y="6758"/>
                  </a:lnTo>
                  <a:lnTo>
                    <a:pt x="11322" y="7285"/>
                  </a:lnTo>
                  <a:lnTo>
                    <a:pt x="9566" y="7811"/>
                  </a:lnTo>
                  <a:lnTo>
                    <a:pt x="9522" y="7855"/>
                  </a:lnTo>
                  <a:lnTo>
                    <a:pt x="8645" y="8338"/>
                  </a:lnTo>
                  <a:lnTo>
                    <a:pt x="8601" y="8382"/>
                  </a:lnTo>
                  <a:lnTo>
                    <a:pt x="7855" y="9171"/>
                  </a:lnTo>
                  <a:lnTo>
                    <a:pt x="7811" y="9215"/>
                  </a:lnTo>
                  <a:lnTo>
                    <a:pt x="7197" y="10268"/>
                  </a:lnTo>
                  <a:lnTo>
                    <a:pt x="5705" y="13603"/>
                  </a:lnTo>
                  <a:lnTo>
                    <a:pt x="5091" y="13823"/>
                  </a:lnTo>
                  <a:lnTo>
                    <a:pt x="3862" y="14042"/>
                  </a:lnTo>
                  <a:lnTo>
                    <a:pt x="2940" y="13867"/>
                  </a:lnTo>
                  <a:lnTo>
                    <a:pt x="264" y="12857"/>
                  </a:lnTo>
                  <a:lnTo>
                    <a:pt x="132" y="12857"/>
                  </a:lnTo>
                  <a:lnTo>
                    <a:pt x="44" y="12901"/>
                  </a:lnTo>
                  <a:lnTo>
                    <a:pt x="44" y="12989"/>
                  </a:lnTo>
                  <a:lnTo>
                    <a:pt x="0" y="13033"/>
                  </a:lnTo>
                  <a:lnTo>
                    <a:pt x="44" y="13121"/>
                  </a:lnTo>
                  <a:lnTo>
                    <a:pt x="88" y="13164"/>
                  </a:lnTo>
                  <a:lnTo>
                    <a:pt x="132" y="13208"/>
                  </a:lnTo>
                  <a:lnTo>
                    <a:pt x="2853" y="14218"/>
                  </a:lnTo>
                  <a:lnTo>
                    <a:pt x="2896" y="14218"/>
                  </a:lnTo>
                  <a:lnTo>
                    <a:pt x="3818" y="14393"/>
                  </a:lnTo>
                  <a:lnTo>
                    <a:pt x="3862" y="14393"/>
                  </a:lnTo>
                  <a:lnTo>
                    <a:pt x="5178" y="14174"/>
                  </a:lnTo>
                  <a:lnTo>
                    <a:pt x="5880" y="13867"/>
                  </a:lnTo>
                  <a:lnTo>
                    <a:pt x="6012" y="13779"/>
                  </a:lnTo>
                  <a:lnTo>
                    <a:pt x="7504" y="10400"/>
                  </a:lnTo>
                  <a:lnTo>
                    <a:pt x="8118" y="9391"/>
                  </a:lnTo>
                  <a:lnTo>
                    <a:pt x="8820" y="8645"/>
                  </a:lnTo>
                  <a:lnTo>
                    <a:pt x="9698" y="8162"/>
                  </a:lnTo>
                  <a:lnTo>
                    <a:pt x="11409" y="7636"/>
                  </a:lnTo>
                  <a:lnTo>
                    <a:pt x="14437" y="7065"/>
                  </a:lnTo>
                  <a:lnTo>
                    <a:pt x="14481" y="7065"/>
                  </a:lnTo>
                  <a:lnTo>
                    <a:pt x="15227" y="6758"/>
                  </a:lnTo>
                  <a:lnTo>
                    <a:pt x="15271" y="6714"/>
                  </a:lnTo>
                  <a:lnTo>
                    <a:pt x="16499" y="5880"/>
                  </a:lnTo>
                  <a:lnTo>
                    <a:pt x="18386" y="4125"/>
                  </a:lnTo>
                  <a:lnTo>
                    <a:pt x="19264" y="3291"/>
                  </a:lnTo>
                  <a:lnTo>
                    <a:pt x="19308" y="3291"/>
                  </a:lnTo>
                  <a:lnTo>
                    <a:pt x="19922" y="2326"/>
                  </a:lnTo>
                  <a:lnTo>
                    <a:pt x="21107" y="1185"/>
                  </a:lnTo>
                  <a:lnTo>
                    <a:pt x="22336" y="1054"/>
                  </a:lnTo>
                  <a:lnTo>
                    <a:pt x="22423" y="1054"/>
                  </a:lnTo>
                  <a:lnTo>
                    <a:pt x="22950" y="790"/>
                  </a:lnTo>
                  <a:lnTo>
                    <a:pt x="24135" y="527"/>
                  </a:lnTo>
                  <a:lnTo>
                    <a:pt x="26680" y="351"/>
                  </a:lnTo>
                  <a:lnTo>
                    <a:pt x="28128" y="527"/>
                  </a:lnTo>
                  <a:lnTo>
                    <a:pt x="28874" y="746"/>
                  </a:lnTo>
                  <a:lnTo>
                    <a:pt x="31024" y="2019"/>
                  </a:lnTo>
                  <a:lnTo>
                    <a:pt x="33042" y="3335"/>
                  </a:lnTo>
                  <a:lnTo>
                    <a:pt x="34710" y="4476"/>
                  </a:lnTo>
                  <a:lnTo>
                    <a:pt x="35719" y="5661"/>
                  </a:lnTo>
                  <a:lnTo>
                    <a:pt x="35763" y="5661"/>
                  </a:lnTo>
                  <a:lnTo>
                    <a:pt x="37079" y="6846"/>
                  </a:lnTo>
                  <a:lnTo>
                    <a:pt x="37123" y="6890"/>
                  </a:lnTo>
                  <a:lnTo>
                    <a:pt x="39493" y="8118"/>
                  </a:lnTo>
                  <a:lnTo>
                    <a:pt x="42740" y="9215"/>
                  </a:lnTo>
                  <a:lnTo>
                    <a:pt x="44407" y="9698"/>
                  </a:lnTo>
                  <a:lnTo>
                    <a:pt x="44451" y="9698"/>
                  </a:lnTo>
                  <a:lnTo>
                    <a:pt x="48620" y="10093"/>
                  </a:lnTo>
                  <a:lnTo>
                    <a:pt x="49673" y="10137"/>
                  </a:lnTo>
                  <a:lnTo>
                    <a:pt x="51867" y="9961"/>
                  </a:lnTo>
                  <a:lnTo>
                    <a:pt x="51911" y="9961"/>
                  </a:lnTo>
                  <a:lnTo>
                    <a:pt x="52438" y="9786"/>
                  </a:lnTo>
                  <a:lnTo>
                    <a:pt x="52525" y="9742"/>
                  </a:lnTo>
                  <a:lnTo>
                    <a:pt x="52569" y="9654"/>
                  </a:lnTo>
                  <a:lnTo>
                    <a:pt x="52569" y="9610"/>
                  </a:lnTo>
                  <a:lnTo>
                    <a:pt x="52569" y="9522"/>
                  </a:lnTo>
                  <a:lnTo>
                    <a:pt x="52525" y="9479"/>
                  </a:lnTo>
                  <a:lnTo>
                    <a:pt x="52481" y="9435"/>
                  </a:lnTo>
                  <a:lnTo>
                    <a:pt x="52350" y="9435"/>
                  </a:lnTo>
                  <a:lnTo>
                    <a:pt x="51823" y="9610"/>
                  </a:lnTo>
                  <a:lnTo>
                    <a:pt x="49673" y="9786"/>
                  </a:lnTo>
                  <a:lnTo>
                    <a:pt x="48620" y="9742"/>
                  </a:lnTo>
                  <a:lnTo>
                    <a:pt x="44495" y="9347"/>
                  </a:lnTo>
                  <a:lnTo>
                    <a:pt x="42872" y="8864"/>
                  </a:lnTo>
                  <a:lnTo>
                    <a:pt x="39624" y="7811"/>
                  </a:lnTo>
                  <a:lnTo>
                    <a:pt x="37299" y="6582"/>
                  </a:lnTo>
                  <a:lnTo>
                    <a:pt x="35982" y="5398"/>
                  </a:lnTo>
                  <a:lnTo>
                    <a:pt x="34929" y="4213"/>
                  </a:lnTo>
                  <a:lnTo>
                    <a:pt x="34885" y="4169"/>
                  </a:lnTo>
                  <a:lnTo>
                    <a:pt x="33218" y="3028"/>
                  </a:lnTo>
                  <a:lnTo>
                    <a:pt x="31199" y="1712"/>
                  </a:lnTo>
                  <a:lnTo>
                    <a:pt x="29049" y="439"/>
                  </a:lnTo>
                  <a:lnTo>
                    <a:pt x="29005" y="395"/>
                  </a:lnTo>
                  <a:lnTo>
                    <a:pt x="28216" y="176"/>
                  </a:lnTo>
                  <a:lnTo>
                    <a:pt x="28172" y="176"/>
                  </a:lnTo>
                  <a:lnTo>
                    <a:pt x="2672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6" name="Google Shape;1476;p54"/>
            <p:cNvSpPr/>
            <p:nvPr/>
          </p:nvSpPr>
          <p:spPr>
            <a:xfrm>
              <a:off x="2252225" y="4008800"/>
              <a:ext cx="1328500" cy="378500"/>
            </a:xfrm>
            <a:custGeom>
              <a:avLst/>
              <a:gdLst/>
              <a:ahLst/>
              <a:cxnLst/>
              <a:rect l="l" t="t" r="r" b="b"/>
              <a:pathLst>
                <a:path w="53140" h="15140" extrusionOk="0">
                  <a:moveTo>
                    <a:pt x="24749" y="0"/>
                  </a:moveTo>
                  <a:lnTo>
                    <a:pt x="22643" y="483"/>
                  </a:lnTo>
                  <a:lnTo>
                    <a:pt x="22599" y="527"/>
                  </a:lnTo>
                  <a:lnTo>
                    <a:pt x="20054" y="1448"/>
                  </a:lnTo>
                  <a:lnTo>
                    <a:pt x="19966" y="1492"/>
                  </a:lnTo>
                  <a:lnTo>
                    <a:pt x="18650" y="3291"/>
                  </a:lnTo>
                  <a:lnTo>
                    <a:pt x="17992" y="4520"/>
                  </a:lnTo>
                  <a:lnTo>
                    <a:pt x="17290" y="5310"/>
                  </a:lnTo>
                  <a:lnTo>
                    <a:pt x="15490" y="6977"/>
                  </a:lnTo>
                  <a:lnTo>
                    <a:pt x="14437" y="7679"/>
                  </a:lnTo>
                  <a:lnTo>
                    <a:pt x="13779" y="7899"/>
                  </a:lnTo>
                  <a:lnTo>
                    <a:pt x="9918" y="8601"/>
                  </a:lnTo>
                  <a:lnTo>
                    <a:pt x="9874" y="8601"/>
                  </a:lnTo>
                  <a:lnTo>
                    <a:pt x="8908" y="8996"/>
                  </a:lnTo>
                  <a:lnTo>
                    <a:pt x="8865" y="8996"/>
                  </a:lnTo>
                  <a:lnTo>
                    <a:pt x="7855" y="9566"/>
                  </a:lnTo>
                  <a:lnTo>
                    <a:pt x="7811" y="9610"/>
                  </a:lnTo>
                  <a:lnTo>
                    <a:pt x="6934" y="10444"/>
                  </a:lnTo>
                  <a:lnTo>
                    <a:pt x="6890" y="10488"/>
                  </a:lnTo>
                  <a:lnTo>
                    <a:pt x="6188" y="11716"/>
                  </a:lnTo>
                  <a:lnTo>
                    <a:pt x="5091" y="14700"/>
                  </a:lnTo>
                  <a:lnTo>
                    <a:pt x="2458" y="14788"/>
                  </a:lnTo>
                  <a:lnTo>
                    <a:pt x="220" y="13954"/>
                  </a:lnTo>
                  <a:lnTo>
                    <a:pt x="176" y="13954"/>
                  </a:lnTo>
                  <a:lnTo>
                    <a:pt x="88" y="13998"/>
                  </a:lnTo>
                  <a:lnTo>
                    <a:pt x="45" y="13998"/>
                  </a:lnTo>
                  <a:lnTo>
                    <a:pt x="1" y="14086"/>
                  </a:lnTo>
                  <a:lnTo>
                    <a:pt x="1" y="14130"/>
                  </a:lnTo>
                  <a:lnTo>
                    <a:pt x="1" y="14218"/>
                  </a:lnTo>
                  <a:lnTo>
                    <a:pt x="45" y="14262"/>
                  </a:lnTo>
                  <a:lnTo>
                    <a:pt x="132" y="14305"/>
                  </a:lnTo>
                  <a:lnTo>
                    <a:pt x="2370" y="15139"/>
                  </a:lnTo>
                  <a:lnTo>
                    <a:pt x="2458" y="15139"/>
                  </a:lnTo>
                  <a:lnTo>
                    <a:pt x="5222" y="15051"/>
                  </a:lnTo>
                  <a:lnTo>
                    <a:pt x="5310" y="15007"/>
                  </a:lnTo>
                  <a:lnTo>
                    <a:pt x="5398" y="14920"/>
                  </a:lnTo>
                  <a:lnTo>
                    <a:pt x="6495" y="11848"/>
                  </a:lnTo>
                  <a:lnTo>
                    <a:pt x="7197" y="10707"/>
                  </a:lnTo>
                  <a:lnTo>
                    <a:pt x="8075" y="9873"/>
                  </a:lnTo>
                  <a:lnTo>
                    <a:pt x="9040" y="9303"/>
                  </a:lnTo>
                  <a:lnTo>
                    <a:pt x="10005" y="8952"/>
                  </a:lnTo>
                  <a:lnTo>
                    <a:pt x="13867" y="8250"/>
                  </a:lnTo>
                  <a:lnTo>
                    <a:pt x="14569" y="8031"/>
                  </a:lnTo>
                  <a:lnTo>
                    <a:pt x="14613" y="7987"/>
                  </a:lnTo>
                  <a:lnTo>
                    <a:pt x="15666" y="7241"/>
                  </a:lnTo>
                  <a:lnTo>
                    <a:pt x="15710" y="7241"/>
                  </a:lnTo>
                  <a:lnTo>
                    <a:pt x="17553" y="5573"/>
                  </a:lnTo>
                  <a:lnTo>
                    <a:pt x="17553" y="5529"/>
                  </a:lnTo>
                  <a:lnTo>
                    <a:pt x="18255" y="4739"/>
                  </a:lnTo>
                  <a:lnTo>
                    <a:pt x="18299" y="4696"/>
                  </a:lnTo>
                  <a:lnTo>
                    <a:pt x="18957" y="3467"/>
                  </a:lnTo>
                  <a:lnTo>
                    <a:pt x="20230" y="1756"/>
                  </a:lnTo>
                  <a:lnTo>
                    <a:pt x="22731" y="834"/>
                  </a:lnTo>
                  <a:lnTo>
                    <a:pt x="24793" y="351"/>
                  </a:lnTo>
                  <a:lnTo>
                    <a:pt x="25320" y="351"/>
                  </a:lnTo>
                  <a:lnTo>
                    <a:pt x="27996" y="1054"/>
                  </a:lnTo>
                  <a:lnTo>
                    <a:pt x="31507" y="2940"/>
                  </a:lnTo>
                  <a:lnTo>
                    <a:pt x="33789" y="4345"/>
                  </a:lnTo>
                  <a:lnTo>
                    <a:pt x="35544" y="5134"/>
                  </a:lnTo>
                  <a:lnTo>
                    <a:pt x="36992" y="6582"/>
                  </a:lnTo>
                  <a:lnTo>
                    <a:pt x="39142" y="8118"/>
                  </a:lnTo>
                  <a:lnTo>
                    <a:pt x="40107" y="9171"/>
                  </a:lnTo>
                  <a:lnTo>
                    <a:pt x="40151" y="9259"/>
                  </a:lnTo>
                  <a:lnTo>
                    <a:pt x="42696" y="10181"/>
                  </a:lnTo>
                  <a:lnTo>
                    <a:pt x="44671" y="10751"/>
                  </a:lnTo>
                  <a:lnTo>
                    <a:pt x="44715" y="10751"/>
                  </a:lnTo>
                  <a:lnTo>
                    <a:pt x="48752" y="11146"/>
                  </a:lnTo>
                  <a:lnTo>
                    <a:pt x="48796" y="11190"/>
                  </a:lnTo>
                  <a:lnTo>
                    <a:pt x="51341" y="11058"/>
                  </a:lnTo>
                  <a:lnTo>
                    <a:pt x="52087" y="11190"/>
                  </a:lnTo>
                  <a:lnTo>
                    <a:pt x="52175" y="11190"/>
                  </a:lnTo>
                  <a:lnTo>
                    <a:pt x="53008" y="10927"/>
                  </a:lnTo>
                  <a:lnTo>
                    <a:pt x="53096" y="10883"/>
                  </a:lnTo>
                  <a:lnTo>
                    <a:pt x="53140" y="10839"/>
                  </a:lnTo>
                  <a:lnTo>
                    <a:pt x="53140" y="10751"/>
                  </a:lnTo>
                  <a:lnTo>
                    <a:pt x="53140" y="10707"/>
                  </a:lnTo>
                  <a:lnTo>
                    <a:pt x="53096" y="10619"/>
                  </a:lnTo>
                  <a:lnTo>
                    <a:pt x="53052" y="10576"/>
                  </a:lnTo>
                  <a:lnTo>
                    <a:pt x="52921" y="10576"/>
                  </a:lnTo>
                  <a:lnTo>
                    <a:pt x="52087" y="10839"/>
                  </a:lnTo>
                  <a:lnTo>
                    <a:pt x="51385" y="10707"/>
                  </a:lnTo>
                  <a:lnTo>
                    <a:pt x="51341" y="10707"/>
                  </a:lnTo>
                  <a:lnTo>
                    <a:pt x="48796" y="10839"/>
                  </a:lnTo>
                  <a:lnTo>
                    <a:pt x="44759" y="10400"/>
                  </a:lnTo>
                  <a:lnTo>
                    <a:pt x="42828" y="9830"/>
                  </a:lnTo>
                  <a:lnTo>
                    <a:pt x="40327" y="8908"/>
                  </a:lnTo>
                  <a:lnTo>
                    <a:pt x="39361" y="7855"/>
                  </a:lnTo>
                  <a:lnTo>
                    <a:pt x="37211" y="6319"/>
                  </a:lnTo>
                  <a:lnTo>
                    <a:pt x="35763" y="4871"/>
                  </a:lnTo>
                  <a:lnTo>
                    <a:pt x="35719" y="4827"/>
                  </a:lnTo>
                  <a:lnTo>
                    <a:pt x="33964" y="4037"/>
                  </a:lnTo>
                  <a:lnTo>
                    <a:pt x="31682" y="2633"/>
                  </a:lnTo>
                  <a:lnTo>
                    <a:pt x="28128" y="702"/>
                  </a:lnTo>
                  <a:lnTo>
                    <a:pt x="2536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7" name="Google Shape;1477;p54"/>
            <p:cNvSpPr/>
            <p:nvPr/>
          </p:nvSpPr>
          <p:spPr>
            <a:xfrm>
              <a:off x="2104125" y="4481600"/>
              <a:ext cx="42825" cy="15400"/>
            </a:xfrm>
            <a:custGeom>
              <a:avLst/>
              <a:gdLst/>
              <a:ahLst/>
              <a:cxnLst/>
              <a:rect l="l" t="t" r="r" b="b"/>
              <a:pathLst>
                <a:path w="1713" h="616" extrusionOk="0">
                  <a:moveTo>
                    <a:pt x="132" y="1"/>
                  </a:moveTo>
                  <a:lnTo>
                    <a:pt x="45" y="45"/>
                  </a:lnTo>
                  <a:lnTo>
                    <a:pt x="1" y="89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45" y="308"/>
                  </a:lnTo>
                  <a:lnTo>
                    <a:pt x="132" y="352"/>
                  </a:lnTo>
                  <a:lnTo>
                    <a:pt x="1493" y="615"/>
                  </a:lnTo>
                  <a:lnTo>
                    <a:pt x="1537" y="615"/>
                  </a:lnTo>
                  <a:lnTo>
                    <a:pt x="1668" y="571"/>
                  </a:lnTo>
                  <a:lnTo>
                    <a:pt x="1712" y="484"/>
                  </a:lnTo>
                  <a:lnTo>
                    <a:pt x="1712" y="440"/>
                  </a:lnTo>
                  <a:lnTo>
                    <a:pt x="1668" y="352"/>
                  </a:lnTo>
                  <a:lnTo>
                    <a:pt x="1624" y="308"/>
                  </a:lnTo>
                  <a:lnTo>
                    <a:pt x="1580" y="264"/>
                  </a:lnTo>
                  <a:lnTo>
                    <a:pt x="17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8" name="Google Shape;1478;p54"/>
            <p:cNvSpPr/>
            <p:nvPr/>
          </p:nvSpPr>
          <p:spPr>
            <a:xfrm>
              <a:off x="2084375" y="4455275"/>
              <a:ext cx="138250" cy="42825"/>
            </a:xfrm>
            <a:custGeom>
              <a:avLst/>
              <a:gdLst/>
              <a:ahLst/>
              <a:cxnLst/>
              <a:rect l="l" t="t" r="r" b="b"/>
              <a:pathLst>
                <a:path w="5530" h="1713" extrusionOk="0">
                  <a:moveTo>
                    <a:pt x="659" y="1"/>
                  </a:moveTo>
                  <a:lnTo>
                    <a:pt x="133" y="132"/>
                  </a:lnTo>
                  <a:lnTo>
                    <a:pt x="45" y="176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1" y="352"/>
                  </a:lnTo>
                  <a:lnTo>
                    <a:pt x="1" y="396"/>
                  </a:lnTo>
                  <a:lnTo>
                    <a:pt x="89" y="439"/>
                  </a:lnTo>
                  <a:lnTo>
                    <a:pt x="133" y="483"/>
                  </a:lnTo>
                  <a:lnTo>
                    <a:pt x="220" y="483"/>
                  </a:lnTo>
                  <a:lnTo>
                    <a:pt x="703" y="352"/>
                  </a:lnTo>
                  <a:lnTo>
                    <a:pt x="3029" y="1142"/>
                  </a:lnTo>
                  <a:lnTo>
                    <a:pt x="5310" y="1712"/>
                  </a:lnTo>
                  <a:lnTo>
                    <a:pt x="5354" y="1712"/>
                  </a:lnTo>
                  <a:lnTo>
                    <a:pt x="5442" y="1668"/>
                  </a:lnTo>
                  <a:lnTo>
                    <a:pt x="5530" y="1580"/>
                  </a:lnTo>
                  <a:lnTo>
                    <a:pt x="5530" y="1493"/>
                  </a:lnTo>
                  <a:lnTo>
                    <a:pt x="5486" y="1449"/>
                  </a:lnTo>
                  <a:lnTo>
                    <a:pt x="5442" y="1405"/>
                  </a:lnTo>
                  <a:lnTo>
                    <a:pt x="5398" y="1361"/>
                  </a:lnTo>
                  <a:lnTo>
                    <a:pt x="3116" y="791"/>
                  </a:lnTo>
                  <a:lnTo>
                    <a:pt x="74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9" name="Google Shape;1479;p54"/>
            <p:cNvSpPr/>
            <p:nvPr/>
          </p:nvSpPr>
          <p:spPr>
            <a:xfrm>
              <a:off x="2080000" y="4434425"/>
              <a:ext cx="208450" cy="60375"/>
            </a:xfrm>
            <a:custGeom>
              <a:avLst/>
              <a:gdLst/>
              <a:ahLst/>
              <a:cxnLst/>
              <a:rect l="l" t="t" r="r" b="b"/>
              <a:pathLst>
                <a:path w="8338" h="2415" extrusionOk="0">
                  <a:moveTo>
                    <a:pt x="1317" y="1"/>
                  </a:moveTo>
                  <a:lnTo>
                    <a:pt x="527" y="176"/>
                  </a:lnTo>
                  <a:lnTo>
                    <a:pt x="483" y="176"/>
                  </a:lnTo>
                  <a:lnTo>
                    <a:pt x="132" y="308"/>
                  </a:lnTo>
                  <a:lnTo>
                    <a:pt x="44" y="352"/>
                  </a:lnTo>
                  <a:lnTo>
                    <a:pt x="44" y="396"/>
                  </a:lnTo>
                  <a:lnTo>
                    <a:pt x="0" y="484"/>
                  </a:lnTo>
                  <a:lnTo>
                    <a:pt x="44" y="528"/>
                  </a:lnTo>
                  <a:lnTo>
                    <a:pt x="44" y="571"/>
                  </a:lnTo>
                  <a:lnTo>
                    <a:pt x="132" y="615"/>
                  </a:lnTo>
                  <a:lnTo>
                    <a:pt x="176" y="659"/>
                  </a:lnTo>
                  <a:lnTo>
                    <a:pt x="264" y="615"/>
                  </a:lnTo>
                  <a:lnTo>
                    <a:pt x="571" y="484"/>
                  </a:lnTo>
                  <a:lnTo>
                    <a:pt x="1361" y="352"/>
                  </a:lnTo>
                  <a:lnTo>
                    <a:pt x="3511" y="922"/>
                  </a:lnTo>
                  <a:lnTo>
                    <a:pt x="5837" y="1844"/>
                  </a:lnTo>
                  <a:lnTo>
                    <a:pt x="7723" y="2371"/>
                  </a:lnTo>
                  <a:lnTo>
                    <a:pt x="8162" y="2414"/>
                  </a:lnTo>
                  <a:lnTo>
                    <a:pt x="8206" y="2414"/>
                  </a:lnTo>
                  <a:lnTo>
                    <a:pt x="8294" y="2371"/>
                  </a:lnTo>
                  <a:lnTo>
                    <a:pt x="8338" y="2283"/>
                  </a:lnTo>
                  <a:lnTo>
                    <a:pt x="8338" y="2195"/>
                  </a:lnTo>
                  <a:lnTo>
                    <a:pt x="8338" y="2151"/>
                  </a:lnTo>
                  <a:lnTo>
                    <a:pt x="8294" y="2107"/>
                  </a:lnTo>
                  <a:lnTo>
                    <a:pt x="8206" y="2063"/>
                  </a:lnTo>
                  <a:lnTo>
                    <a:pt x="7811" y="2019"/>
                  </a:lnTo>
                  <a:lnTo>
                    <a:pt x="5968" y="1537"/>
                  </a:lnTo>
                  <a:lnTo>
                    <a:pt x="3642" y="571"/>
                  </a:lnTo>
                  <a:lnTo>
                    <a:pt x="3599" y="571"/>
                  </a:lnTo>
                  <a:lnTo>
                    <a:pt x="1405" y="45"/>
                  </a:lnTo>
                  <a:lnTo>
                    <a:pt x="131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0" name="Google Shape;1480;p54"/>
            <p:cNvSpPr/>
            <p:nvPr/>
          </p:nvSpPr>
          <p:spPr>
            <a:xfrm>
              <a:off x="2060250" y="4419075"/>
              <a:ext cx="269900" cy="66950"/>
            </a:xfrm>
            <a:custGeom>
              <a:avLst/>
              <a:gdLst/>
              <a:ahLst/>
              <a:cxnLst/>
              <a:rect l="l" t="t" r="r" b="b"/>
              <a:pathLst>
                <a:path w="10796" h="2678" extrusionOk="0">
                  <a:moveTo>
                    <a:pt x="3072" y="1"/>
                  </a:moveTo>
                  <a:lnTo>
                    <a:pt x="1536" y="264"/>
                  </a:lnTo>
                  <a:lnTo>
                    <a:pt x="176" y="483"/>
                  </a:lnTo>
                  <a:lnTo>
                    <a:pt x="88" y="483"/>
                  </a:lnTo>
                  <a:lnTo>
                    <a:pt x="44" y="571"/>
                  </a:lnTo>
                  <a:lnTo>
                    <a:pt x="1" y="615"/>
                  </a:lnTo>
                  <a:lnTo>
                    <a:pt x="1" y="659"/>
                  </a:lnTo>
                  <a:lnTo>
                    <a:pt x="44" y="747"/>
                  </a:lnTo>
                  <a:lnTo>
                    <a:pt x="88" y="790"/>
                  </a:lnTo>
                  <a:lnTo>
                    <a:pt x="132" y="834"/>
                  </a:lnTo>
                  <a:lnTo>
                    <a:pt x="220" y="834"/>
                  </a:lnTo>
                  <a:lnTo>
                    <a:pt x="1580" y="615"/>
                  </a:lnTo>
                  <a:lnTo>
                    <a:pt x="3116" y="396"/>
                  </a:lnTo>
                  <a:lnTo>
                    <a:pt x="5617" y="1229"/>
                  </a:lnTo>
                  <a:lnTo>
                    <a:pt x="7899" y="1887"/>
                  </a:lnTo>
                  <a:lnTo>
                    <a:pt x="9698" y="2546"/>
                  </a:lnTo>
                  <a:lnTo>
                    <a:pt x="9742" y="2546"/>
                  </a:lnTo>
                  <a:lnTo>
                    <a:pt x="10576" y="2677"/>
                  </a:lnTo>
                  <a:lnTo>
                    <a:pt x="10620" y="2677"/>
                  </a:lnTo>
                  <a:lnTo>
                    <a:pt x="10751" y="2633"/>
                  </a:lnTo>
                  <a:lnTo>
                    <a:pt x="10795" y="2502"/>
                  </a:lnTo>
                  <a:lnTo>
                    <a:pt x="10795" y="2458"/>
                  </a:lnTo>
                  <a:lnTo>
                    <a:pt x="10751" y="2370"/>
                  </a:lnTo>
                  <a:lnTo>
                    <a:pt x="10707" y="2326"/>
                  </a:lnTo>
                  <a:lnTo>
                    <a:pt x="10664" y="2326"/>
                  </a:lnTo>
                  <a:lnTo>
                    <a:pt x="9830" y="2195"/>
                  </a:lnTo>
                  <a:lnTo>
                    <a:pt x="7987" y="1536"/>
                  </a:lnTo>
                  <a:lnTo>
                    <a:pt x="5749" y="878"/>
                  </a:lnTo>
                  <a:lnTo>
                    <a:pt x="3160" y="45"/>
                  </a:lnTo>
                  <a:lnTo>
                    <a:pt x="307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1" name="Google Shape;1481;p54"/>
            <p:cNvSpPr/>
            <p:nvPr/>
          </p:nvSpPr>
          <p:spPr>
            <a:xfrm>
              <a:off x="1951650" y="4680175"/>
              <a:ext cx="528775" cy="40600"/>
            </a:xfrm>
            <a:custGeom>
              <a:avLst/>
              <a:gdLst/>
              <a:ahLst/>
              <a:cxnLst/>
              <a:rect l="l" t="t" r="r" b="b"/>
              <a:pathLst>
                <a:path w="21151" h="1624" extrusionOk="0">
                  <a:moveTo>
                    <a:pt x="20975" y="0"/>
                  </a:moveTo>
                  <a:lnTo>
                    <a:pt x="16807" y="132"/>
                  </a:lnTo>
                  <a:lnTo>
                    <a:pt x="16719" y="176"/>
                  </a:lnTo>
                  <a:lnTo>
                    <a:pt x="15578" y="702"/>
                  </a:lnTo>
                  <a:lnTo>
                    <a:pt x="11146" y="527"/>
                  </a:lnTo>
                  <a:lnTo>
                    <a:pt x="8733" y="527"/>
                  </a:lnTo>
                  <a:lnTo>
                    <a:pt x="6188" y="790"/>
                  </a:lnTo>
                  <a:lnTo>
                    <a:pt x="3116" y="1097"/>
                  </a:lnTo>
                  <a:lnTo>
                    <a:pt x="878" y="966"/>
                  </a:lnTo>
                  <a:lnTo>
                    <a:pt x="790" y="1009"/>
                  </a:lnTo>
                  <a:lnTo>
                    <a:pt x="132" y="1273"/>
                  </a:lnTo>
                  <a:lnTo>
                    <a:pt x="44" y="1317"/>
                  </a:lnTo>
                  <a:lnTo>
                    <a:pt x="0" y="1404"/>
                  </a:lnTo>
                  <a:lnTo>
                    <a:pt x="0" y="1448"/>
                  </a:lnTo>
                  <a:lnTo>
                    <a:pt x="0" y="1536"/>
                  </a:lnTo>
                  <a:lnTo>
                    <a:pt x="88" y="1580"/>
                  </a:lnTo>
                  <a:lnTo>
                    <a:pt x="176" y="1624"/>
                  </a:lnTo>
                  <a:lnTo>
                    <a:pt x="264" y="1624"/>
                  </a:lnTo>
                  <a:lnTo>
                    <a:pt x="878" y="1317"/>
                  </a:lnTo>
                  <a:lnTo>
                    <a:pt x="3116" y="1448"/>
                  </a:lnTo>
                  <a:lnTo>
                    <a:pt x="3160" y="1448"/>
                  </a:lnTo>
                  <a:lnTo>
                    <a:pt x="6231" y="1141"/>
                  </a:lnTo>
                  <a:lnTo>
                    <a:pt x="8733" y="878"/>
                  </a:lnTo>
                  <a:lnTo>
                    <a:pt x="11146" y="878"/>
                  </a:lnTo>
                  <a:lnTo>
                    <a:pt x="15578" y="1053"/>
                  </a:lnTo>
                  <a:lnTo>
                    <a:pt x="15666" y="1053"/>
                  </a:lnTo>
                  <a:lnTo>
                    <a:pt x="16851" y="483"/>
                  </a:lnTo>
                  <a:lnTo>
                    <a:pt x="20975" y="351"/>
                  </a:lnTo>
                  <a:lnTo>
                    <a:pt x="21063" y="351"/>
                  </a:lnTo>
                  <a:lnTo>
                    <a:pt x="21107" y="307"/>
                  </a:lnTo>
                  <a:lnTo>
                    <a:pt x="21151" y="263"/>
                  </a:lnTo>
                  <a:lnTo>
                    <a:pt x="21151" y="176"/>
                  </a:lnTo>
                  <a:lnTo>
                    <a:pt x="21151" y="132"/>
                  </a:lnTo>
                  <a:lnTo>
                    <a:pt x="21107" y="44"/>
                  </a:lnTo>
                  <a:lnTo>
                    <a:pt x="21063" y="44"/>
                  </a:lnTo>
                  <a:lnTo>
                    <a:pt x="2097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2" name="Google Shape;1482;p54"/>
            <p:cNvSpPr/>
            <p:nvPr/>
          </p:nvSpPr>
          <p:spPr>
            <a:xfrm>
              <a:off x="2370700" y="4660425"/>
              <a:ext cx="121800" cy="17575"/>
            </a:xfrm>
            <a:custGeom>
              <a:avLst/>
              <a:gdLst/>
              <a:ahLst/>
              <a:cxnLst/>
              <a:rect l="l" t="t" r="r" b="b"/>
              <a:pathLst>
                <a:path w="4872" h="703" extrusionOk="0">
                  <a:moveTo>
                    <a:pt x="4696" y="0"/>
                  </a:moveTo>
                  <a:lnTo>
                    <a:pt x="1010" y="44"/>
                  </a:lnTo>
                  <a:lnTo>
                    <a:pt x="966" y="88"/>
                  </a:lnTo>
                  <a:lnTo>
                    <a:pt x="132" y="395"/>
                  </a:lnTo>
                  <a:lnTo>
                    <a:pt x="45" y="395"/>
                  </a:lnTo>
                  <a:lnTo>
                    <a:pt x="1" y="483"/>
                  </a:lnTo>
                  <a:lnTo>
                    <a:pt x="1" y="527"/>
                  </a:lnTo>
                  <a:lnTo>
                    <a:pt x="1" y="615"/>
                  </a:lnTo>
                  <a:lnTo>
                    <a:pt x="89" y="702"/>
                  </a:lnTo>
                  <a:lnTo>
                    <a:pt x="220" y="702"/>
                  </a:lnTo>
                  <a:lnTo>
                    <a:pt x="1054" y="395"/>
                  </a:lnTo>
                  <a:lnTo>
                    <a:pt x="4740" y="351"/>
                  </a:lnTo>
                  <a:lnTo>
                    <a:pt x="4784" y="307"/>
                  </a:lnTo>
                  <a:lnTo>
                    <a:pt x="4828" y="264"/>
                  </a:lnTo>
                  <a:lnTo>
                    <a:pt x="4871" y="220"/>
                  </a:lnTo>
                  <a:lnTo>
                    <a:pt x="4871" y="132"/>
                  </a:lnTo>
                  <a:lnTo>
                    <a:pt x="4871" y="88"/>
                  </a:lnTo>
                  <a:lnTo>
                    <a:pt x="4828" y="44"/>
                  </a:lnTo>
                  <a:lnTo>
                    <a:pt x="478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3" name="Google Shape;1483;p54"/>
            <p:cNvSpPr/>
            <p:nvPr/>
          </p:nvSpPr>
          <p:spPr>
            <a:xfrm>
              <a:off x="2386075" y="4638475"/>
              <a:ext cx="120675" cy="19775"/>
            </a:xfrm>
            <a:custGeom>
              <a:avLst/>
              <a:gdLst/>
              <a:ahLst/>
              <a:cxnLst/>
              <a:rect l="l" t="t" r="r" b="b"/>
              <a:pathLst>
                <a:path w="4827" h="791" extrusionOk="0">
                  <a:moveTo>
                    <a:pt x="4651" y="1"/>
                  </a:moveTo>
                  <a:lnTo>
                    <a:pt x="965" y="132"/>
                  </a:lnTo>
                  <a:lnTo>
                    <a:pt x="922" y="132"/>
                  </a:lnTo>
                  <a:lnTo>
                    <a:pt x="132" y="440"/>
                  </a:lnTo>
                  <a:lnTo>
                    <a:pt x="88" y="483"/>
                  </a:lnTo>
                  <a:lnTo>
                    <a:pt x="44" y="527"/>
                  </a:lnTo>
                  <a:lnTo>
                    <a:pt x="0" y="615"/>
                  </a:lnTo>
                  <a:lnTo>
                    <a:pt x="44" y="659"/>
                  </a:lnTo>
                  <a:lnTo>
                    <a:pt x="88" y="747"/>
                  </a:lnTo>
                  <a:lnTo>
                    <a:pt x="176" y="791"/>
                  </a:lnTo>
                  <a:lnTo>
                    <a:pt x="263" y="791"/>
                  </a:lnTo>
                  <a:lnTo>
                    <a:pt x="1009" y="483"/>
                  </a:lnTo>
                  <a:lnTo>
                    <a:pt x="4651" y="352"/>
                  </a:lnTo>
                  <a:lnTo>
                    <a:pt x="4695" y="352"/>
                  </a:lnTo>
                  <a:lnTo>
                    <a:pt x="4783" y="308"/>
                  </a:lnTo>
                  <a:lnTo>
                    <a:pt x="4783" y="264"/>
                  </a:lnTo>
                  <a:lnTo>
                    <a:pt x="4827" y="176"/>
                  </a:lnTo>
                  <a:lnTo>
                    <a:pt x="4783" y="132"/>
                  </a:lnTo>
                  <a:lnTo>
                    <a:pt x="4739" y="88"/>
                  </a:lnTo>
                  <a:lnTo>
                    <a:pt x="4695" y="45"/>
                  </a:lnTo>
                  <a:lnTo>
                    <a:pt x="465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4" name="Google Shape;1484;p54"/>
            <p:cNvSpPr/>
            <p:nvPr/>
          </p:nvSpPr>
          <p:spPr>
            <a:xfrm>
              <a:off x="2401425" y="4618725"/>
              <a:ext cx="117400" cy="17575"/>
            </a:xfrm>
            <a:custGeom>
              <a:avLst/>
              <a:gdLst/>
              <a:ahLst/>
              <a:cxnLst/>
              <a:rect l="l" t="t" r="r" b="b"/>
              <a:pathLst>
                <a:path w="4696" h="703" extrusionOk="0">
                  <a:moveTo>
                    <a:pt x="4520" y="1"/>
                  </a:moveTo>
                  <a:lnTo>
                    <a:pt x="966" y="133"/>
                  </a:lnTo>
                  <a:lnTo>
                    <a:pt x="922" y="133"/>
                  </a:lnTo>
                  <a:lnTo>
                    <a:pt x="176" y="352"/>
                  </a:lnTo>
                  <a:lnTo>
                    <a:pt x="132" y="352"/>
                  </a:lnTo>
                  <a:lnTo>
                    <a:pt x="88" y="396"/>
                  </a:lnTo>
                  <a:lnTo>
                    <a:pt x="44" y="440"/>
                  </a:lnTo>
                  <a:lnTo>
                    <a:pt x="0" y="484"/>
                  </a:lnTo>
                  <a:lnTo>
                    <a:pt x="0" y="571"/>
                  </a:lnTo>
                  <a:lnTo>
                    <a:pt x="88" y="659"/>
                  </a:lnTo>
                  <a:lnTo>
                    <a:pt x="176" y="703"/>
                  </a:lnTo>
                  <a:lnTo>
                    <a:pt x="220" y="703"/>
                  </a:lnTo>
                  <a:lnTo>
                    <a:pt x="1010" y="484"/>
                  </a:lnTo>
                  <a:lnTo>
                    <a:pt x="4520" y="352"/>
                  </a:lnTo>
                  <a:lnTo>
                    <a:pt x="4608" y="308"/>
                  </a:lnTo>
                  <a:lnTo>
                    <a:pt x="4652" y="264"/>
                  </a:lnTo>
                  <a:lnTo>
                    <a:pt x="4696" y="220"/>
                  </a:lnTo>
                  <a:lnTo>
                    <a:pt x="4696" y="133"/>
                  </a:lnTo>
                  <a:lnTo>
                    <a:pt x="4652" y="89"/>
                  </a:lnTo>
                  <a:lnTo>
                    <a:pt x="4652" y="45"/>
                  </a:lnTo>
                  <a:lnTo>
                    <a:pt x="456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5" name="Google Shape;1485;p54"/>
            <p:cNvSpPr/>
            <p:nvPr/>
          </p:nvSpPr>
          <p:spPr>
            <a:xfrm>
              <a:off x="2443100" y="4581425"/>
              <a:ext cx="16500" cy="11000"/>
            </a:xfrm>
            <a:custGeom>
              <a:avLst/>
              <a:gdLst/>
              <a:ahLst/>
              <a:cxnLst/>
              <a:rect l="l" t="t" r="r" b="b"/>
              <a:pathLst>
                <a:path w="660" h="440" extrusionOk="0">
                  <a:moveTo>
                    <a:pt x="440" y="1"/>
                  </a:moveTo>
                  <a:lnTo>
                    <a:pt x="133" y="89"/>
                  </a:lnTo>
                  <a:lnTo>
                    <a:pt x="45" y="133"/>
                  </a:lnTo>
                  <a:lnTo>
                    <a:pt x="1" y="176"/>
                  </a:lnTo>
                  <a:lnTo>
                    <a:pt x="1" y="220"/>
                  </a:lnTo>
                  <a:lnTo>
                    <a:pt x="1" y="308"/>
                  </a:lnTo>
                  <a:lnTo>
                    <a:pt x="45" y="396"/>
                  </a:lnTo>
                  <a:lnTo>
                    <a:pt x="176" y="440"/>
                  </a:lnTo>
                  <a:lnTo>
                    <a:pt x="220" y="440"/>
                  </a:lnTo>
                  <a:lnTo>
                    <a:pt x="527" y="352"/>
                  </a:lnTo>
                  <a:lnTo>
                    <a:pt x="571" y="308"/>
                  </a:lnTo>
                  <a:lnTo>
                    <a:pt x="615" y="264"/>
                  </a:lnTo>
                  <a:lnTo>
                    <a:pt x="659" y="220"/>
                  </a:lnTo>
                  <a:lnTo>
                    <a:pt x="659" y="133"/>
                  </a:lnTo>
                  <a:lnTo>
                    <a:pt x="615" y="89"/>
                  </a:lnTo>
                  <a:lnTo>
                    <a:pt x="571" y="45"/>
                  </a:lnTo>
                  <a:lnTo>
                    <a:pt x="52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6" name="Google Shape;1486;p54"/>
            <p:cNvSpPr/>
            <p:nvPr/>
          </p:nvSpPr>
          <p:spPr>
            <a:xfrm>
              <a:off x="2448600" y="4561700"/>
              <a:ext cx="25250" cy="13175"/>
            </a:xfrm>
            <a:custGeom>
              <a:avLst/>
              <a:gdLst/>
              <a:ahLst/>
              <a:cxnLst/>
              <a:rect l="l" t="t" r="r" b="b"/>
              <a:pathLst>
                <a:path w="1010" h="527" extrusionOk="0">
                  <a:moveTo>
                    <a:pt x="834" y="0"/>
                  </a:moveTo>
                  <a:lnTo>
                    <a:pt x="132" y="176"/>
                  </a:lnTo>
                  <a:lnTo>
                    <a:pt x="88" y="176"/>
                  </a:lnTo>
                  <a:lnTo>
                    <a:pt x="44" y="263"/>
                  </a:lnTo>
                  <a:lnTo>
                    <a:pt x="0" y="307"/>
                  </a:lnTo>
                  <a:lnTo>
                    <a:pt x="0" y="395"/>
                  </a:lnTo>
                  <a:lnTo>
                    <a:pt x="88" y="483"/>
                  </a:lnTo>
                  <a:lnTo>
                    <a:pt x="176" y="527"/>
                  </a:lnTo>
                  <a:lnTo>
                    <a:pt x="220" y="527"/>
                  </a:lnTo>
                  <a:lnTo>
                    <a:pt x="922" y="351"/>
                  </a:lnTo>
                  <a:lnTo>
                    <a:pt x="966" y="307"/>
                  </a:lnTo>
                  <a:lnTo>
                    <a:pt x="1010" y="263"/>
                  </a:lnTo>
                  <a:lnTo>
                    <a:pt x="1010" y="176"/>
                  </a:lnTo>
                  <a:lnTo>
                    <a:pt x="1010" y="132"/>
                  </a:lnTo>
                  <a:lnTo>
                    <a:pt x="1010" y="44"/>
                  </a:lnTo>
                  <a:lnTo>
                    <a:pt x="96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7" name="Google Shape;1487;p54"/>
            <p:cNvSpPr/>
            <p:nvPr/>
          </p:nvSpPr>
          <p:spPr>
            <a:xfrm>
              <a:off x="2465050" y="4534275"/>
              <a:ext cx="165675" cy="19750"/>
            </a:xfrm>
            <a:custGeom>
              <a:avLst/>
              <a:gdLst/>
              <a:ahLst/>
              <a:cxnLst/>
              <a:rect l="l" t="t" r="r" b="b"/>
              <a:pathLst>
                <a:path w="6627" h="790" extrusionOk="0">
                  <a:moveTo>
                    <a:pt x="6451" y="0"/>
                  </a:moveTo>
                  <a:lnTo>
                    <a:pt x="790" y="263"/>
                  </a:lnTo>
                  <a:lnTo>
                    <a:pt x="746" y="307"/>
                  </a:lnTo>
                  <a:lnTo>
                    <a:pt x="132" y="483"/>
                  </a:lnTo>
                  <a:lnTo>
                    <a:pt x="88" y="483"/>
                  </a:lnTo>
                  <a:lnTo>
                    <a:pt x="44" y="571"/>
                  </a:lnTo>
                  <a:lnTo>
                    <a:pt x="0" y="614"/>
                  </a:lnTo>
                  <a:lnTo>
                    <a:pt x="0" y="702"/>
                  </a:lnTo>
                  <a:lnTo>
                    <a:pt x="88" y="790"/>
                  </a:lnTo>
                  <a:lnTo>
                    <a:pt x="220" y="790"/>
                  </a:lnTo>
                  <a:lnTo>
                    <a:pt x="834" y="614"/>
                  </a:lnTo>
                  <a:lnTo>
                    <a:pt x="6451" y="351"/>
                  </a:lnTo>
                  <a:lnTo>
                    <a:pt x="6539" y="351"/>
                  </a:lnTo>
                  <a:lnTo>
                    <a:pt x="6583" y="307"/>
                  </a:lnTo>
                  <a:lnTo>
                    <a:pt x="6626" y="263"/>
                  </a:lnTo>
                  <a:lnTo>
                    <a:pt x="6626" y="176"/>
                  </a:lnTo>
                  <a:lnTo>
                    <a:pt x="6626" y="132"/>
                  </a:lnTo>
                  <a:lnTo>
                    <a:pt x="6583" y="44"/>
                  </a:lnTo>
                  <a:lnTo>
                    <a:pt x="6495" y="44"/>
                  </a:lnTo>
                  <a:lnTo>
                    <a:pt x="6451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8" name="Google Shape;1488;p54"/>
            <p:cNvSpPr/>
            <p:nvPr/>
          </p:nvSpPr>
          <p:spPr>
            <a:xfrm>
              <a:off x="2470525" y="4513425"/>
              <a:ext cx="164575" cy="23050"/>
            </a:xfrm>
            <a:custGeom>
              <a:avLst/>
              <a:gdLst/>
              <a:ahLst/>
              <a:cxnLst/>
              <a:rect l="l" t="t" r="r" b="b"/>
              <a:pathLst>
                <a:path w="6583" h="922" extrusionOk="0">
                  <a:moveTo>
                    <a:pt x="6407" y="0"/>
                  </a:moveTo>
                  <a:lnTo>
                    <a:pt x="2546" y="88"/>
                  </a:lnTo>
                  <a:lnTo>
                    <a:pt x="1142" y="308"/>
                  </a:lnTo>
                  <a:lnTo>
                    <a:pt x="1098" y="308"/>
                  </a:lnTo>
                  <a:lnTo>
                    <a:pt x="133" y="571"/>
                  </a:lnTo>
                  <a:lnTo>
                    <a:pt x="89" y="615"/>
                  </a:lnTo>
                  <a:lnTo>
                    <a:pt x="45" y="659"/>
                  </a:lnTo>
                  <a:lnTo>
                    <a:pt x="1" y="746"/>
                  </a:lnTo>
                  <a:lnTo>
                    <a:pt x="45" y="790"/>
                  </a:lnTo>
                  <a:lnTo>
                    <a:pt x="89" y="878"/>
                  </a:lnTo>
                  <a:lnTo>
                    <a:pt x="176" y="922"/>
                  </a:lnTo>
                  <a:lnTo>
                    <a:pt x="220" y="922"/>
                  </a:lnTo>
                  <a:lnTo>
                    <a:pt x="1186" y="659"/>
                  </a:lnTo>
                  <a:lnTo>
                    <a:pt x="2590" y="439"/>
                  </a:lnTo>
                  <a:lnTo>
                    <a:pt x="6451" y="351"/>
                  </a:lnTo>
                  <a:lnTo>
                    <a:pt x="6495" y="351"/>
                  </a:lnTo>
                  <a:lnTo>
                    <a:pt x="6539" y="308"/>
                  </a:lnTo>
                  <a:lnTo>
                    <a:pt x="6583" y="264"/>
                  </a:lnTo>
                  <a:lnTo>
                    <a:pt x="6583" y="176"/>
                  </a:lnTo>
                  <a:lnTo>
                    <a:pt x="6583" y="88"/>
                  </a:lnTo>
                  <a:lnTo>
                    <a:pt x="6539" y="44"/>
                  </a:lnTo>
                  <a:lnTo>
                    <a:pt x="649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9" name="Google Shape;1489;p54"/>
            <p:cNvSpPr/>
            <p:nvPr/>
          </p:nvSpPr>
          <p:spPr>
            <a:xfrm>
              <a:off x="2521000" y="4471725"/>
              <a:ext cx="125075" cy="18675"/>
            </a:xfrm>
            <a:custGeom>
              <a:avLst/>
              <a:gdLst/>
              <a:ahLst/>
              <a:cxnLst/>
              <a:rect l="l" t="t" r="r" b="b"/>
              <a:pathLst>
                <a:path w="5003" h="747" extrusionOk="0">
                  <a:moveTo>
                    <a:pt x="4827" y="1"/>
                  </a:moveTo>
                  <a:lnTo>
                    <a:pt x="1756" y="133"/>
                  </a:lnTo>
                  <a:lnTo>
                    <a:pt x="308" y="308"/>
                  </a:lnTo>
                  <a:lnTo>
                    <a:pt x="264" y="352"/>
                  </a:lnTo>
                  <a:lnTo>
                    <a:pt x="88" y="396"/>
                  </a:lnTo>
                  <a:lnTo>
                    <a:pt x="44" y="440"/>
                  </a:lnTo>
                  <a:lnTo>
                    <a:pt x="0" y="484"/>
                  </a:lnTo>
                  <a:lnTo>
                    <a:pt x="0" y="571"/>
                  </a:lnTo>
                  <a:lnTo>
                    <a:pt x="0" y="615"/>
                  </a:lnTo>
                  <a:lnTo>
                    <a:pt x="88" y="703"/>
                  </a:lnTo>
                  <a:lnTo>
                    <a:pt x="176" y="747"/>
                  </a:lnTo>
                  <a:lnTo>
                    <a:pt x="220" y="747"/>
                  </a:lnTo>
                  <a:lnTo>
                    <a:pt x="351" y="659"/>
                  </a:lnTo>
                  <a:lnTo>
                    <a:pt x="1799" y="484"/>
                  </a:lnTo>
                  <a:lnTo>
                    <a:pt x="4827" y="352"/>
                  </a:lnTo>
                  <a:lnTo>
                    <a:pt x="4915" y="308"/>
                  </a:lnTo>
                  <a:lnTo>
                    <a:pt x="4959" y="308"/>
                  </a:lnTo>
                  <a:lnTo>
                    <a:pt x="5003" y="220"/>
                  </a:lnTo>
                  <a:lnTo>
                    <a:pt x="5003" y="176"/>
                  </a:lnTo>
                  <a:lnTo>
                    <a:pt x="5003" y="89"/>
                  </a:lnTo>
                  <a:lnTo>
                    <a:pt x="4959" y="45"/>
                  </a:lnTo>
                  <a:lnTo>
                    <a:pt x="487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0" name="Google Shape;1490;p54"/>
            <p:cNvSpPr/>
            <p:nvPr/>
          </p:nvSpPr>
          <p:spPr>
            <a:xfrm>
              <a:off x="2530875" y="4452000"/>
              <a:ext cx="120700" cy="19750"/>
            </a:xfrm>
            <a:custGeom>
              <a:avLst/>
              <a:gdLst/>
              <a:ahLst/>
              <a:cxnLst/>
              <a:rect l="l" t="t" r="r" b="b"/>
              <a:pathLst>
                <a:path w="4828" h="790" extrusionOk="0">
                  <a:moveTo>
                    <a:pt x="4608" y="0"/>
                  </a:moveTo>
                  <a:lnTo>
                    <a:pt x="2019" y="88"/>
                  </a:lnTo>
                  <a:lnTo>
                    <a:pt x="483" y="307"/>
                  </a:lnTo>
                  <a:lnTo>
                    <a:pt x="439" y="307"/>
                  </a:lnTo>
                  <a:lnTo>
                    <a:pt x="88" y="439"/>
                  </a:lnTo>
                  <a:lnTo>
                    <a:pt x="44" y="483"/>
                  </a:lnTo>
                  <a:lnTo>
                    <a:pt x="0" y="570"/>
                  </a:lnTo>
                  <a:lnTo>
                    <a:pt x="0" y="614"/>
                  </a:lnTo>
                  <a:lnTo>
                    <a:pt x="0" y="702"/>
                  </a:lnTo>
                  <a:lnTo>
                    <a:pt x="44" y="790"/>
                  </a:lnTo>
                  <a:lnTo>
                    <a:pt x="220" y="790"/>
                  </a:lnTo>
                  <a:lnTo>
                    <a:pt x="571" y="658"/>
                  </a:lnTo>
                  <a:lnTo>
                    <a:pt x="2063" y="439"/>
                  </a:lnTo>
                  <a:lnTo>
                    <a:pt x="4652" y="351"/>
                  </a:lnTo>
                  <a:lnTo>
                    <a:pt x="4696" y="307"/>
                  </a:lnTo>
                  <a:lnTo>
                    <a:pt x="4783" y="263"/>
                  </a:lnTo>
                  <a:lnTo>
                    <a:pt x="4783" y="219"/>
                  </a:lnTo>
                  <a:lnTo>
                    <a:pt x="4827" y="132"/>
                  </a:lnTo>
                  <a:lnTo>
                    <a:pt x="4783" y="88"/>
                  </a:lnTo>
                  <a:lnTo>
                    <a:pt x="4739" y="44"/>
                  </a:lnTo>
                  <a:lnTo>
                    <a:pt x="469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1" name="Google Shape;1491;p54"/>
            <p:cNvSpPr/>
            <p:nvPr/>
          </p:nvSpPr>
          <p:spPr>
            <a:xfrm>
              <a:off x="2524300" y="4427850"/>
              <a:ext cx="161275" cy="30750"/>
            </a:xfrm>
            <a:custGeom>
              <a:avLst/>
              <a:gdLst/>
              <a:ahLst/>
              <a:cxnLst/>
              <a:rect l="l" t="t" r="r" b="b"/>
              <a:pathLst>
                <a:path w="6451" h="1230" extrusionOk="0">
                  <a:moveTo>
                    <a:pt x="6275" y="1"/>
                  </a:moveTo>
                  <a:lnTo>
                    <a:pt x="2896" y="220"/>
                  </a:lnTo>
                  <a:lnTo>
                    <a:pt x="1360" y="483"/>
                  </a:lnTo>
                  <a:lnTo>
                    <a:pt x="1316" y="483"/>
                  </a:lnTo>
                  <a:lnTo>
                    <a:pt x="132" y="878"/>
                  </a:lnTo>
                  <a:lnTo>
                    <a:pt x="44" y="922"/>
                  </a:lnTo>
                  <a:lnTo>
                    <a:pt x="0" y="966"/>
                  </a:lnTo>
                  <a:lnTo>
                    <a:pt x="0" y="1054"/>
                  </a:lnTo>
                  <a:lnTo>
                    <a:pt x="0" y="1098"/>
                  </a:lnTo>
                  <a:lnTo>
                    <a:pt x="88" y="1185"/>
                  </a:lnTo>
                  <a:lnTo>
                    <a:pt x="176" y="1229"/>
                  </a:lnTo>
                  <a:lnTo>
                    <a:pt x="219" y="1229"/>
                  </a:lnTo>
                  <a:lnTo>
                    <a:pt x="1404" y="834"/>
                  </a:lnTo>
                  <a:lnTo>
                    <a:pt x="2896" y="571"/>
                  </a:lnTo>
                  <a:lnTo>
                    <a:pt x="6275" y="352"/>
                  </a:lnTo>
                  <a:lnTo>
                    <a:pt x="6363" y="308"/>
                  </a:lnTo>
                  <a:lnTo>
                    <a:pt x="6407" y="264"/>
                  </a:lnTo>
                  <a:lnTo>
                    <a:pt x="6450" y="220"/>
                  </a:lnTo>
                  <a:lnTo>
                    <a:pt x="6450" y="132"/>
                  </a:lnTo>
                  <a:lnTo>
                    <a:pt x="6450" y="88"/>
                  </a:lnTo>
                  <a:lnTo>
                    <a:pt x="6407" y="45"/>
                  </a:lnTo>
                  <a:lnTo>
                    <a:pt x="627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2" name="Google Shape;1492;p54"/>
            <p:cNvSpPr/>
            <p:nvPr/>
          </p:nvSpPr>
          <p:spPr>
            <a:xfrm>
              <a:off x="2522100" y="4401525"/>
              <a:ext cx="190900" cy="28550"/>
            </a:xfrm>
            <a:custGeom>
              <a:avLst/>
              <a:gdLst/>
              <a:ahLst/>
              <a:cxnLst/>
              <a:rect l="l" t="t" r="r" b="b"/>
              <a:pathLst>
                <a:path w="7636" h="1142" extrusionOk="0">
                  <a:moveTo>
                    <a:pt x="7416" y="1"/>
                  </a:moveTo>
                  <a:lnTo>
                    <a:pt x="5003" y="308"/>
                  </a:lnTo>
                  <a:lnTo>
                    <a:pt x="2370" y="483"/>
                  </a:lnTo>
                  <a:lnTo>
                    <a:pt x="351" y="703"/>
                  </a:lnTo>
                  <a:lnTo>
                    <a:pt x="264" y="747"/>
                  </a:lnTo>
                  <a:lnTo>
                    <a:pt x="88" y="834"/>
                  </a:lnTo>
                  <a:lnTo>
                    <a:pt x="44" y="878"/>
                  </a:lnTo>
                  <a:lnTo>
                    <a:pt x="0" y="922"/>
                  </a:lnTo>
                  <a:lnTo>
                    <a:pt x="0" y="1010"/>
                  </a:lnTo>
                  <a:lnTo>
                    <a:pt x="44" y="1054"/>
                  </a:lnTo>
                  <a:lnTo>
                    <a:pt x="88" y="1141"/>
                  </a:lnTo>
                  <a:lnTo>
                    <a:pt x="264" y="1141"/>
                  </a:lnTo>
                  <a:lnTo>
                    <a:pt x="395" y="1054"/>
                  </a:lnTo>
                  <a:lnTo>
                    <a:pt x="2414" y="834"/>
                  </a:lnTo>
                  <a:lnTo>
                    <a:pt x="5047" y="659"/>
                  </a:lnTo>
                  <a:lnTo>
                    <a:pt x="7460" y="352"/>
                  </a:lnTo>
                  <a:lnTo>
                    <a:pt x="7548" y="308"/>
                  </a:lnTo>
                  <a:lnTo>
                    <a:pt x="7592" y="264"/>
                  </a:lnTo>
                  <a:lnTo>
                    <a:pt x="7635" y="220"/>
                  </a:lnTo>
                  <a:lnTo>
                    <a:pt x="7635" y="132"/>
                  </a:lnTo>
                  <a:lnTo>
                    <a:pt x="7592" y="88"/>
                  </a:lnTo>
                  <a:lnTo>
                    <a:pt x="7548" y="44"/>
                  </a:lnTo>
                  <a:lnTo>
                    <a:pt x="750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3" name="Google Shape;1493;p54"/>
            <p:cNvSpPr/>
            <p:nvPr/>
          </p:nvSpPr>
          <p:spPr>
            <a:xfrm>
              <a:off x="2533075" y="4308275"/>
              <a:ext cx="523300" cy="91075"/>
            </a:xfrm>
            <a:custGeom>
              <a:avLst/>
              <a:gdLst/>
              <a:ahLst/>
              <a:cxnLst/>
              <a:rect l="l" t="t" r="r" b="b"/>
              <a:pathLst>
                <a:path w="20932" h="3643" extrusionOk="0">
                  <a:moveTo>
                    <a:pt x="20361" y="1"/>
                  </a:moveTo>
                  <a:lnTo>
                    <a:pt x="16411" y="352"/>
                  </a:lnTo>
                  <a:lnTo>
                    <a:pt x="10444" y="834"/>
                  </a:lnTo>
                  <a:lnTo>
                    <a:pt x="6099" y="1273"/>
                  </a:lnTo>
                  <a:lnTo>
                    <a:pt x="6056" y="1273"/>
                  </a:lnTo>
                  <a:lnTo>
                    <a:pt x="2765" y="2283"/>
                  </a:lnTo>
                  <a:lnTo>
                    <a:pt x="965" y="2634"/>
                  </a:lnTo>
                  <a:lnTo>
                    <a:pt x="878" y="2677"/>
                  </a:lnTo>
                  <a:lnTo>
                    <a:pt x="88" y="3336"/>
                  </a:lnTo>
                  <a:lnTo>
                    <a:pt x="44" y="3380"/>
                  </a:lnTo>
                  <a:lnTo>
                    <a:pt x="0" y="3467"/>
                  </a:lnTo>
                  <a:lnTo>
                    <a:pt x="0" y="3511"/>
                  </a:lnTo>
                  <a:lnTo>
                    <a:pt x="44" y="3599"/>
                  </a:lnTo>
                  <a:lnTo>
                    <a:pt x="88" y="3643"/>
                  </a:lnTo>
                  <a:lnTo>
                    <a:pt x="176" y="3643"/>
                  </a:lnTo>
                  <a:lnTo>
                    <a:pt x="307" y="3599"/>
                  </a:lnTo>
                  <a:lnTo>
                    <a:pt x="1097" y="2985"/>
                  </a:lnTo>
                  <a:lnTo>
                    <a:pt x="2852" y="2590"/>
                  </a:lnTo>
                  <a:lnTo>
                    <a:pt x="6143" y="1624"/>
                  </a:lnTo>
                  <a:lnTo>
                    <a:pt x="10488" y="1186"/>
                  </a:lnTo>
                  <a:lnTo>
                    <a:pt x="13647" y="966"/>
                  </a:lnTo>
                  <a:lnTo>
                    <a:pt x="16455" y="703"/>
                  </a:lnTo>
                  <a:lnTo>
                    <a:pt x="20361" y="352"/>
                  </a:lnTo>
                  <a:lnTo>
                    <a:pt x="20712" y="440"/>
                  </a:lnTo>
                  <a:lnTo>
                    <a:pt x="20799" y="440"/>
                  </a:lnTo>
                  <a:lnTo>
                    <a:pt x="20843" y="396"/>
                  </a:lnTo>
                  <a:lnTo>
                    <a:pt x="20887" y="352"/>
                  </a:lnTo>
                  <a:lnTo>
                    <a:pt x="20931" y="308"/>
                  </a:lnTo>
                  <a:lnTo>
                    <a:pt x="20931" y="220"/>
                  </a:lnTo>
                  <a:lnTo>
                    <a:pt x="20887" y="176"/>
                  </a:lnTo>
                  <a:lnTo>
                    <a:pt x="20843" y="132"/>
                  </a:lnTo>
                  <a:lnTo>
                    <a:pt x="20799" y="88"/>
                  </a:lnTo>
                  <a:lnTo>
                    <a:pt x="2040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4" name="Google Shape;1494;p54"/>
            <p:cNvSpPr/>
            <p:nvPr/>
          </p:nvSpPr>
          <p:spPr>
            <a:xfrm>
              <a:off x="2508925" y="4276475"/>
              <a:ext cx="537575" cy="125075"/>
            </a:xfrm>
            <a:custGeom>
              <a:avLst/>
              <a:gdLst/>
              <a:ahLst/>
              <a:cxnLst/>
              <a:rect l="l" t="t" r="r" b="b"/>
              <a:pathLst>
                <a:path w="21503" h="5003" extrusionOk="0">
                  <a:moveTo>
                    <a:pt x="18255" y="0"/>
                  </a:moveTo>
                  <a:lnTo>
                    <a:pt x="13779" y="395"/>
                  </a:lnTo>
                  <a:lnTo>
                    <a:pt x="9479" y="834"/>
                  </a:lnTo>
                  <a:lnTo>
                    <a:pt x="6846" y="1185"/>
                  </a:lnTo>
                  <a:lnTo>
                    <a:pt x="6802" y="1229"/>
                  </a:lnTo>
                  <a:lnTo>
                    <a:pt x="5003" y="2238"/>
                  </a:lnTo>
                  <a:lnTo>
                    <a:pt x="3599" y="2765"/>
                  </a:lnTo>
                  <a:lnTo>
                    <a:pt x="1361" y="3247"/>
                  </a:lnTo>
                  <a:lnTo>
                    <a:pt x="1273" y="3335"/>
                  </a:lnTo>
                  <a:lnTo>
                    <a:pt x="440" y="4432"/>
                  </a:lnTo>
                  <a:lnTo>
                    <a:pt x="88" y="4652"/>
                  </a:lnTo>
                  <a:lnTo>
                    <a:pt x="45" y="4739"/>
                  </a:lnTo>
                  <a:lnTo>
                    <a:pt x="1" y="4783"/>
                  </a:lnTo>
                  <a:lnTo>
                    <a:pt x="1" y="4871"/>
                  </a:lnTo>
                  <a:lnTo>
                    <a:pt x="45" y="4915"/>
                  </a:lnTo>
                  <a:lnTo>
                    <a:pt x="88" y="4959"/>
                  </a:lnTo>
                  <a:lnTo>
                    <a:pt x="176" y="5003"/>
                  </a:lnTo>
                  <a:lnTo>
                    <a:pt x="264" y="4959"/>
                  </a:lnTo>
                  <a:lnTo>
                    <a:pt x="659" y="4739"/>
                  </a:lnTo>
                  <a:lnTo>
                    <a:pt x="703" y="4695"/>
                  </a:lnTo>
                  <a:lnTo>
                    <a:pt x="1537" y="3598"/>
                  </a:lnTo>
                  <a:lnTo>
                    <a:pt x="3687" y="3072"/>
                  </a:lnTo>
                  <a:lnTo>
                    <a:pt x="3731" y="3072"/>
                  </a:lnTo>
                  <a:lnTo>
                    <a:pt x="5135" y="2545"/>
                  </a:lnTo>
                  <a:lnTo>
                    <a:pt x="5179" y="2545"/>
                  </a:lnTo>
                  <a:lnTo>
                    <a:pt x="6934" y="1536"/>
                  </a:lnTo>
                  <a:lnTo>
                    <a:pt x="9523" y="1185"/>
                  </a:lnTo>
                  <a:lnTo>
                    <a:pt x="13779" y="746"/>
                  </a:lnTo>
                  <a:lnTo>
                    <a:pt x="18255" y="351"/>
                  </a:lnTo>
                  <a:lnTo>
                    <a:pt x="19922" y="351"/>
                  </a:lnTo>
                  <a:lnTo>
                    <a:pt x="20625" y="527"/>
                  </a:lnTo>
                  <a:lnTo>
                    <a:pt x="21063" y="790"/>
                  </a:lnTo>
                  <a:lnTo>
                    <a:pt x="21151" y="790"/>
                  </a:lnTo>
                  <a:lnTo>
                    <a:pt x="21327" y="834"/>
                  </a:lnTo>
                  <a:lnTo>
                    <a:pt x="21371" y="790"/>
                  </a:lnTo>
                  <a:lnTo>
                    <a:pt x="21458" y="790"/>
                  </a:lnTo>
                  <a:lnTo>
                    <a:pt x="21458" y="746"/>
                  </a:lnTo>
                  <a:lnTo>
                    <a:pt x="21502" y="658"/>
                  </a:lnTo>
                  <a:lnTo>
                    <a:pt x="21502" y="571"/>
                  </a:lnTo>
                  <a:lnTo>
                    <a:pt x="21458" y="527"/>
                  </a:lnTo>
                  <a:lnTo>
                    <a:pt x="21414" y="483"/>
                  </a:lnTo>
                  <a:lnTo>
                    <a:pt x="21239" y="483"/>
                  </a:lnTo>
                  <a:lnTo>
                    <a:pt x="20800" y="176"/>
                  </a:lnTo>
                  <a:lnTo>
                    <a:pt x="20712" y="176"/>
                  </a:lnTo>
                  <a:lnTo>
                    <a:pt x="1996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5" name="Google Shape;1495;p54"/>
            <p:cNvSpPr/>
            <p:nvPr/>
          </p:nvSpPr>
          <p:spPr>
            <a:xfrm>
              <a:off x="2481500" y="4238075"/>
              <a:ext cx="585825" cy="166775"/>
            </a:xfrm>
            <a:custGeom>
              <a:avLst/>
              <a:gdLst/>
              <a:ahLst/>
              <a:cxnLst/>
              <a:rect l="l" t="t" r="r" b="b"/>
              <a:pathLst>
                <a:path w="23433" h="6671" extrusionOk="0">
                  <a:moveTo>
                    <a:pt x="17509" y="0"/>
                  </a:moveTo>
                  <a:lnTo>
                    <a:pt x="16149" y="88"/>
                  </a:lnTo>
                  <a:lnTo>
                    <a:pt x="14832" y="176"/>
                  </a:lnTo>
                  <a:lnTo>
                    <a:pt x="13604" y="264"/>
                  </a:lnTo>
                  <a:lnTo>
                    <a:pt x="11848" y="395"/>
                  </a:lnTo>
                  <a:lnTo>
                    <a:pt x="11805" y="395"/>
                  </a:lnTo>
                  <a:lnTo>
                    <a:pt x="9786" y="790"/>
                  </a:lnTo>
                  <a:lnTo>
                    <a:pt x="9742" y="790"/>
                  </a:lnTo>
                  <a:lnTo>
                    <a:pt x="8470" y="1448"/>
                  </a:lnTo>
                  <a:lnTo>
                    <a:pt x="7285" y="2282"/>
                  </a:lnTo>
                  <a:lnTo>
                    <a:pt x="5442" y="3248"/>
                  </a:lnTo>
                  <a:lnTo>
                    <a:pt x="2282" y="3950"/>
                  </a:lnTo>
                  <a:lnTo>
                    <a:pt x="2195" y="3994"/>
                  </a:lnTo>
                  <a:lnTo>
                    <a:pt x="1580" y="4476"/>
                  </a:lnTo>
                  <a:lnTo>
                    <a:pt x="1537" y="4564"/>
                  </a:lnTo>
                  <a:lnTo>
                    <a:pt x="747" y="5836"/>
                  </a:lnTo>
                  <a:lnTo>
                    <a:pt x="88" y="6363"/>
                  </a:lnTo>
                  <a:lnTo>
                    <a:pt x="45" y="6407"/>
                  </a:lnTo>
                  <a:lnTo>
                    <a:pt x="1" y="6451"/>
                  </a:lnTo>
                  <a:lnTo>
                    <a:pt x="45" y="6539"/>
                  </a:lnTo>
                  <a:lnTo>
                    <a:pt x="45" y="6582"/>
                  </a:lnTo>
                  <a:lnTo>
                    <a:pt x="132" y="6626"/>
                  </a:lnTo>
                  <a:lnTo>
                    <a:pt x="176" y="6670"/>
                  </a:lnTo>
                  <a:lnTo>
                    <a:pt x="308" y="6626"/>
                  </a:lnTo>
                  <a:lnTo>
                    <a:pt x="1010" y="6100"/>
                  </a:lnTo>
                  <a:lnTo>
                    <a:pt x="1054" y="6012"/>
                  </a:lnTo>
                  <a:lnTo>
                    <a:pt x="1800" y="4739"/>
                  </a:lnTo>
                  <a:lnTo>
                    <a:pt x="2414" y="4301"/>
                  </a:lnTo>
                  <a:lnTo>
                    <a:pt x="5574" y="3599"/>
                  </a:lnTo>
                  <a:lnTo>
                    <a:pt x="5617" y="3555"/>
                  </a:lnTo>
                  <a:lnTo>
                    <a:pt x="7460" y="2589"/>
                  </a:lnTo>
                  <a:lnTo>
                    <a:pt x="8645" y="1756"/>
                  </a:lnTo>
                  <a:lnTo>
                    <a:pt x="9874" y="1141"/>
                  </a:lnTo>
                  <a:lnTo>
                    <a:pt x="11892" y="746"/>
                  </a:lnTo>
                  <a:lnTo>
                    <a:pt x="13604" y="615"/>
                  </a:lnTo>
                  <a:lnTo>
                    <a:pt x="14832" y="527"/>
                  </a:lnTo>
                  <a:lnTo>
                    <a:pt x="16149" y="439"/>
                  </a:lnTo>
                  <a:lnTo>
                    <a:pt x="17509" y="351"/>
                  </a:lnTo>
                  <a:lnTo>
                    <a:pt x="18825" y="395"/>
                  </a:lnTo>
                  <a:lnTo>
                    <a:pt x="19484" y="439"/>
                  </a:lnTo>
                  <a:lnTo>
                    <a:pt x="20098" y="483"/>
                  </a:lnTo>
                  <a:lnTo>
                    <a:pt x="20668" y="571"/>
                  </a:lnTo>
                  <a:lnTo>
                    <a:pt x="21195" y="702"/>
                  </a:lnTo>
                  <a:lnTo>
                    <a:pt x="21722" y="878"/>
                  </a:lnTo>
                  <a:lnTo>
                    <a:pt x="22160" y="1097"/>
                  </a:lnTo>
                  <a:lnTo>
                    <a:pt x="22555" y="1361"/>
                  </a:lnTo>
                  <a:lnTo>
                    <a:pt x="22862" y="1624"/>
                  </a:lnTo>
                  <a:lnTo>
                    <a:pt x="22950" y="1712"/>
                  </a:lnTo>
                  <a:lnTo>
                    <a:pt x="23213" y="1756"/>
                  </a:lnTo>
                  <a:lnTo>
                    <a:pt x="23345" y="1756"/>
                  </a:lnTo>
                  <a:lnTo>
                    <a:pt x="23389" y="1712"/>
                  </a:lnTo>
                  <a:lnTo>
                    <a:pt x="23433" y="1668"/>
                  </a:lnTo>
                  <a:lnTo>
                    <a:pt x="23433" y="1580"/>
                  </a:lnTo>
                  <a:lnTo>
                    <a:pt x="23433" y="1536"/>
                  </a:lnTo>
                  <a:lnTo>
                    <a:pt x="23389" y="1448"/>
                  </a:lnTo>
                  <a:lnTo>
                    <a:pt x="23301" y="1448"/>
                  </a:lnTo>
                  <a:lnTo>
                    <a:pt x="23082" y="1361"/>
                  </a:lnTo>
                  <a:lnTo>
                    <a:pt x="22731" y="1054"/>
                  </a:lnTo>
                  <a:lnTo>
                    <a:pt x="22336" y="790"/>
                  </a:lnTo>
                  <a:lnTo>
                    <a:pt x="21853" y="571"/>
                  </a:lnTo>
                  <a:lnTo>
                    <a:pt x="21327" y="395"/>
                  </a:lnTo>
                  <a:lnTo>
                    <a:pt x="20800" y="264"/>
                  </a:lnTo>
                  <a:lnTo>
                    <a:pt x="20186" y="176"/>
                  </a:lnTo>
                  <a:lnTo>
                    <a:pt x="19528" y="88"/>
                  </a:lnTo>
                  <a:lnTo>
                    <a:pt x="18869" y="44"/>
                  </a:lnTo>
                  <a:lnTo>
                    <a:pt x="17509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6" name="Google Shape;1496;p54"/>
            <p:cNvSpPr/>
            <p:nvPr/>
          </p:nvSpPr>
          <p:spPr>
            <a:xfrm>
              <a:off x="2461750" y="4201875"/>
              <a:ext cx="634100" cy="202975"/>
            </a:xfrm>
            <a:custGeom>
              <a:avLst/>
              <a:gdLst/>
              <a:ahLst/>
              <a:cxnLst/>
              <a:rect l="l" t="t" r="r" b="b"/>
              <a:pathLst>
                <a:path w="25364" h="8119" extrusionOk="0">
                  <a:moveTo>
                    <a:pt x="14613" y="0"/>
                  </a:moveTo>
                  <a:lnTo>
                    <a:pt x="12156" y="220"/>
                  </a:lnTo>
                  <a:lnTo>
                    <a:pt x="12112" y="220"/>
                  </a:lnTo>
                  <a:lnTo>
                    <a:pt x="11015" y="527"/>
                  </a:lnTo>
                  <a:lnTo>
                    <a:pt x="10971" y="571"/>
                  </a:lnTo>
                  <a:lnTo>
                    <a:pt x="10181" y="1185"/>
                  </a:lnTo>
                  <a:lnTo>
                    <a:pt x="8163" y="2809"/>
                  </a:lnTo>
                  <a:lnTo>
                    <a:pt x="6320" y="3818"/>
                  </a:lnTo>
                  <a:lnTo>
                    <a:pt x="5574" y="4081"/>
                  </a:lnTo>
                  <a:lnTo>
                    <a:pt x="4915" y="4257"/>
                  </a:lnTo>
                  <a:lnTo>
                    <a:pt x="4345" y="4388"/>
                  </a:lnTo>
                  <a:lnTo>
                    <a:pt x="3862" y="4432"/>
                  </a:lnTo>
                  <a:lnTo>
                    <a:pt x="3380" y="4520"/>
                  </a:lnTo>
                  <a:lnTo>
                    <a:pt x="2941" y="4608"/>
                  </a:lnTo>
                  <a:lnTo>
                    <a:pt x="2546" y="4783"/>
                  </a:lnTo>
                  <a:lnTo>
                    <a:pt x="2151" y="5003"/>
                  </a:lnTo>
                  <a:lnTo>
                    <a:pt x="1756" y="5354"/>
                  </a:lnTo>
                  <a:lnTo>
                    <a:pt x="1317" y="5880"/>
                  </a:lnTo>
                  <a:lnTo>
                    <a:pt x="922" y="6582"/>
                  </a:lnTo>
                  <a:lnTo>
                    <a:pt x="440" y="7460"/>
                  </a:lnTo>
                  <a:lnTo>
                    <a:pt x="89" y="7811"/>
                  </a:lnTo>
                  <a:lnTo>
                    <a:pt x="45" y="7855"/>
                  </a:lnTo>
                  <a:lnTo>
                    <a:pt x="1" y="7899"/>
                  </a:lnTo>
                  <a:lnTo>
                    <a:pt x="1" y="7987"/>
                  </a:lnTo>
                  <a:lnTo>
                    <a:pt x="45" y="8030"/>
                  </a:lnTo>
                  <a:lnTo>
                    <a:pt x="89" y="8074"/>
                  </a:lnTo>
                  <a:lnTo>
                    <a:pt x="176" y="8118"/>
                  </a:lnTo>
                  <a:lnTo>
                    <a:pt x="308" y="8074"/>
                  </a:lnTo>
                  <a:lnTo>
                    <a:pt x="703" y="7723"/>
                  </a:lnTo>
                  <a:lnTo>
                    <a:pt x="747" y="7636"/>
                  </a:lnTo>
                  <a:lnTo>
                    <a:pt x="1186" y="6802"/>
                  </a:lnTo>
                  <a:lnTo>
                    <a:pt x="1581" y="6144"/>
                  </a:lnTo>
                  <a:lnTo>
                    <a:pt x="1932" y="5661"/>
                  </a:lnTo>
                  <a:lnTo>
                    <a:pt x="2283" y="5310"/>
                  </a:lnTo>
                  <a:lnTo>
                    <a:pt x="2678" y="5090"/>
                  </a:lnTo>
                  <a:lnTo>
                    <a:pt x="3029" y="4959"/>
                  </a:lnTo>
                  <a:lnTo>
                    <a:pt x="3467" y="4871"/>
                  </a:lnTo>
                  <a:lnTo>
                    <a:pt x="3906" y="4783"/>
                  </a:lnTo>
                  <a:lnTo>
                    <a:pt x="4433" y="4696"/>
                  </a:lnTo>
                  <a:lnTo>
                    <a:pt x="5003" y="4608"/>
                  </a:lnTo>
                  <a:lnTo>
                    <a:pt x="5705" y="4432"/>
                  </a:lnTo>
                  <a:lnTo>
                    <a:pt x="6451" y="4125"/>
                  </a:lnTo>
                  <a:lnTo>
                    <a:pt x="8338" y="3116"/>
                  </a:lnTo>
                  <a:lnTo>
                    <a:pt x="8382" y="3116"/>
                  </a:lnTo>
                  <a:lnTo>
                    <a:pt x="10401" y="1448"/>
                  </a:lnTo>
                  <a:lnTo>
                    <a:pt x="11146" y="878"/>
                  </a:lnTo>
                  <a:lnTo>
                    <a:pt x="12200" y="571"/>
                  </a:lnTo>
                  <a:lnTo>
                    <a:pt x="14657" y="351"/>
                  </a:lnTo>
                  <a:lnTo>
                    <a:pt x="17948" y="351"/>
                  </a:lnTo>
                  <a:lnTo>
                    <a:pt x="21063" y="702"/>
                  </a:lnTo>
                  <a:lnTo>
                    <a:pt x="22204" y="1053"/>
                  </a:lnTo>
                  <a:lnTo>
                    <a:pt x="23652" y="1843"/>
                  </a:lnTo>
                  <a:lnTo>
                    <a:pt x="24706" y="2677"/>
                  </a:lnTo>
                  <a:lnTo>
                    <a:pt x="24749" y="2721"/>
                  </a:lnTo>
                  <a:lnTo>
                    <a:pt x="25144" y="2809"/>
                  </a:lnTo>
                  <a:lnTo>
                    <a:pt x="25276" y="2809"/>
                  </a:lnTo>
                  <a:lnTo>
                    <a:pt x="25320" y="2765"/>
                  </a:lnTo>
                  <a:lnTo>
                    <a:pt x="25364" y="2677"/>
                  </a:lnTo>
                  <a:lnTo>
                    <a:pt x="25364" y="2633"/>
                  </a:lnTo>
                  <a:lnTo>
                    <a:pt x="25320" y="2545"/>
                  </a:lnTo>
                  <a:lnTo>
                    <a:pt x="25276" y="2502"/>
                  </a:lnTo>
                  <a:lnTo>
                    <a:pt x="25232" y="2458"/>
                  </a:lnTo>
                  <a:lnTo>
                    <a:pt x="24881" y="2370"/>
                  </a:lnTo>
                  <a:lnTo>
                    <a:pt x="23872" y="1536"/>
                  </a:lnTo>
                  <a:lnTo>
                    <a:pt x="23828" y="1536"/>
                  </a:lnTo>
                  <a:lnTo>
                    <a:pt x="22380" y="746"/>
                  </a:lnTo>
                  <a:lnTo>
                    <a:pt x="22336" y="702"/>
                  </a:lnTo>
                  <a:lnTo>
                    <a:pt x="21151" y="351"/>
                  </a:lnTo>
                  <a:lnTo>
                    <a:pt x="1799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7" name="Google Shape;1497;p54"/>
            <p:cNvSpPr/>
            <p:nvPr/>
          </p:nvSpPr>
          <p:spPr>
            <a:xfrm>
              <a:off x="1832075" y="4324725"/>
              <a:ext cx="1298875" cy="348875"/>
            </a:xfrm>
            <a:custGeom>
              <a:avLst/>
              <a:gdLst/>
              <a:ahLst/>
              <a:cxnLst/>
              <a:rect l="l" t="t" r="r" b="b"/>
              <a:pathLst>
                <a:path w="51955" h="13955" extrusionOk="0">
                  <a:moveTo>
                    <a:pt x="48620" y="1"/>
                  </a:moveTo>
                  <a:lnTo>
                    <a:pt x="45329" y="528"/>
                  </a:lnTo>
                  <a:lnTo>
                    <a:pt x="42916" y="879"/>
                  </a:lnTo>
                  <a:lnTo>
                    <a:pt x="40370" y="1273"/>
                  </a:lnTo>
                  <a:lnTo>
                    <a:pt x="35982" y="1756"/>
                  </a:lnTo>
                  <a:lnTo>
                    <a:pt x="31945" y="2414"/>
                  </a:lnTo>
                  <a:lnTo>
                    <a:pt x="29400" y="2678"/>
                  </a:lnTo>
                  <a:lnTo>
                    <a:pt x="29356" y="2722"/>
                  </a:lnTo>
                  <a:lnTo>
                    <a:pt x="27162" y="3775"/>
                  </a:lnTo>
                  <a:lnTo>
                    <a:pt x="27119" y="3775"/>
                  </a:lnTo>
                  <a:lnTo>
                    <a:pt x="25407" y="5003"/>
                  </a:lnTo>
                  <a:lnTo>
                    <a:pt x="21282" y="7899"/>
                  </a:lnTo>
                  <a:lnTo>
                    <a:pt x="20712" y="8075"/>
                  </a:lnTo>
                  <a:lnTo>
                    <a:pt x="17684" y="7987"/>
                  </a:lnTo>
                  <a:lnTo>
                    <a:pt x="15359" y="7768"/>
                  </a:lnTo>
                  <a:lnTo>
                    <a:pt x="11717" y="7329"/>
                  </a:lnTo>
                  <a:lnTo>
                    <a:pt x="9566" y="6978"/>
                  </a:lnTo>
                  <a:lnTo>
                    <a:pt x="9522" y="6978"/>
                  </a:lnTo>
                  <a:lnTo>
                    <a:pt x="8777" y="7153"/>
                  </a:lnTo>
                  <a:lnTo>
                    <a:pt x="6012" y="8163"/>
                  </a:lnTo>
                  <a:lnTo>
                    <a:pt x="5091" y="8733"/>
                  </a:lnTo>
                  <a:lnTo>
                    <a:pt x="5047" y="8733"/>
                  </a:lnTo>
                  <a:lnTo>
                    <a:pt x="3511" y="10444"/>
                  </a:lnTo>
                  <a:lnTo>
                    <a:pt x="1536" y="11717"/>
                  </a:lnTo>
                  <a:lnTo>
                    <a:pt x="1492" y="11761"/>
                  </a:lnTo>
                  <a:lnTo>
                    <a:pt x="44" y="13692"/>
                  </a:lnTo>
                  <a:lnTo>
                    <a:pt x="0" y="13735"/>
                  </a:lnTo>
                  <a:lnTo>
                    <a:pt x="0" y="13823"/>
                  </a:lnTo>
                  <a:lnTo>
                    <a:pt x="44" y="13867"/>
                  </a:lnTo>
                  <a:lnTo>
                    <a:pt x="88" y="13955"/>
                  </a:lnTo>
                  <a:lnTo>
                    <a:pt x="264" y="13955"/>
                  </a:lnTo>
                  <a:lnTo>
                    <a:pt x="308" y="13911"/>
                  </a:lnTo>
                  <a:lnTo>
                    <a:pt x="1756" y="12024"/>
                  </a:lnTo>
                  <a:lnTo>
                    <a:pt x="3730" y="10752"/>
                  </a:lnTo>
                  <a:lnTo>
                    <a:pt x="3730" y="10708"/>
                  </a:lnTo>
                  <a:lnTo>
                    <a:pt x="5310" y="8996"/>
                  </a:lnTo>
                  <a:lnTo>
                    <a:pt x="6144" y="8470"/>
                  </a:lnTo>
                  <a:lnTo>
                    <a:pt x="8864" y="7504"/>
                  </a:lnTo>
                  <a:lnTo>
                    <a:pt x="9566" y="7329"/>
                  </a:lnTo>
                  <a:lnTo>
                    <a:pt x="11673" y="7680"/>
                  </a:lnTo>
                  <a:lnTo>
                    <a:pt x="15315" y="8119"/>
                  </a:lnTo>
                  <a:lnTo>
                    <a:pt x="17640" y="8338"/>
                  </a:lnTo>
                  <a:lnTo>
                    <a:pt x="20712" y="8426"/>
                  </a:lnTo>
                  <a:lnTo>
                    <a:pt x="20756" y="8382"/>
                  </a:lnTo>
                  <a:lnTo>
                    <a:pt x="21414" y="8250"/>
                  </a:lnTo>
                  <a:lnTo>
                    <a:pt x="21458" y="8207"/>
                  </a:lnTo>
                  <a:lnTo>
                    <a:pt x="25627" y="5267"/>
                  </a:lnTo>
                  <a:lnTo>
                    <a:pt x="27294" y="4082"/>
                  </a:lnTo>
                  <a:lnTo>
                    <a:pt x="29488" y="3029"/>
                  </a:lnTo>
                  <a:lnTo>
                    <a:pt x="31989" y="2765"/>
                  </a:lnTo>
                  <a:lnTo>
                    <a:pt x="36026" y="2107"/>
                  </a:lnTo>
                  <a:lnTo>
                    <a:pt x="40414" y="1625"/>
                  </a:lnTo>
                  <a:lnTo>
                    <a:pt x="43003" y="1230"/>
                  </a:lnTo>
                  <a:lnTo>
                    <a:pt x="45417" y="879"/>
                  </a:lnTo>
                  <a:lnTo>
                    <a:pt x="48664" y="352"/>
                  </a:lnTo>
                  <a:lnTo>
                    <a:pt x="51736" y="1054"/>
                  </a:lnTo>
                  <a:lnTo>
                    <a:pt x="51823" y="1054"/>
                  </a:lnTo>
                  <a:lnTo>
                    <a:pt x="51867" y="1010"/>
                  </a:lnTo>
                  <a:lnTo>
                    <a:pt x="51911" y="966"/>
                  </a:lnTo>
                  <a:lnTo>
                    <a:pt x="51955" y="922"/>
                  </a:lnTo>
                  <a:lnTo>
                    <a:pt x="51955" y="835"/>
                  </a:lnTo>
                  <a:lnTo>
                    <a:pt x="51911" y="791"/>
                  </a:lnTo>
                  <a:lnTo>
                    <a:pt x="51867" y="747"/>
                  </a:lnTo>
                  <a:lnTo>
                    <a:pt x="51823" y="703"/>
                  </a:lnTo>
                  <a:lnTo>
                    <a:pt x="4870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8" name="Google Shape;1498;p54"/>
            <p:cNvSpPr/>
            <p:nvPr/>
          </p:nvSpPr>
          <p:spPr>
            <a:xfrm>
              <a:off x="1442625" y="2706650"/>
              <a:ext cx="854600" cy="1976825"/>
            </a:xfrm>
            <a:custGeom>
              <a:avLst/>
              <a:gdLst/>
              <a:ahLst/>
              <a:cxnLst/>
              <a:rect l="l" t="t" r="r" b="b"/>
              <a:pathLst>
                <a:path w="34184" h="79073" extrusionOk="0">
                  <a:moveTo>
                    <a:pt x="33964" y="0"/>
                  </a:moveTo>
                  <a:lnTo>
                    <a:pt x="33920" y="44"/>
                  </a:lnTo>
                  <a:lnTo>
                    <a:pt x="31507" y="2019"/>
                  </a:lnTo>
                  <a:lnTo>
                    <a:pt x="28567" y="4432"/>
                  </a:lnTo>
                  <a:lnTo>
                    <a:pt x="23784" y="8250"/>
                  </a:lnTo>
                  <a:lnTo>
                    <a:pt x="20712" y="10356"/>
                  </a:lnTo>
                  <a:lnTo>
                    <a:pt x="17816" y="11453"/>
                  </a:lnTo>
                  <a:lnTo>
                    <a:pt x="14174" y="12770"/>
                  </a:lnTo>
                  <a:lnTo>
                    <a:pt x="14130" y="12770"/>
                  </a:lnTo>
                  <a:lnTo>
                    <a:pt x="12156" y="13691"/>
                  </a:lnTo>
                  <a:lnTo>
                    <a:pt x="10093" y="14262"/>
                  </a:lnTo>
                  <a:lnTo>
                    <a:pt x="10093" y="14305"/>
                  </a:lnTo>
                  <a:lnTo>
                    <a:pt x="6276" y="16412"/>
                  </a:lnTo>
                  <a:lnTo>
                    <a:pt x="6232" y="16456"/>
                  </a:lnTo>
                  <a:lnTo>
                    <a:pt x="5661" y="17070"/>
                  </a:lnTo>
                  <a:lnTo>
                    <a:pt x="5661" y="17114"/>
                  </a:lnTo>
                  <a:lnTo>
                    <a:pt x="5091" y="18606"/>
                  </a:lnTo>
                  <a:lnTo>
                    <a:pt x="5091" y="18650"/>
                  </a:lnTo>
                  <a:lnTo>
                    <a:pt x="4433" y="21677"/>
                  </a:lnTo>
                  <a:lnTo>
                    <a:pt x="4433" y="21721"/>
                  </a:lnTo>
                  <a:lnTo>
                    <a:pt x="4433" y="23652"/>
                  </a:lnTo>
                  <a:lnTo>
                    <a:pt x="4433" y="23696"/>
                  </a:lnTo>
                  <a:lnTo>
                    <a:pt x="4784" y="25802"/>
                  </a:lnTo>
                  <a:lnTo>
                    <a:pt x="4784" y="25846"/>
                  </a:lnTo>
                  <a:lnTo>
                    <a:pt x="5135" y="27338"/>
                  </a:lnTo>
                  <a:lnTo>
                    <a:pt x="5442" y="28742"/>
                  </a:lnTo>
                  <a:lnTo>
                    <a:pt x="5661" y="30015"/>
                  </a:lnTo>
                  <a:lnTo>
                    <a:pt x="5793" y="31243"/>
                  </a:lnTo>
                  <a:lnTo>
                    <a:pt x="5881" y="32472"/>
                  </a:lnTo>
                  <a:lnTo>
                    <a:pt x="5837" y="33744"/>
                  </a:lnTo>
                  <a:lnTo>
                    <a:pt x="5749" y="35149"/>
                  </a:lnTo>
                  <a:lnTo>
                    <a:pt x="5574" y="36641"/>
                  </a:lnTo>
                  <a:lnTo>
                    <a:pt x="5310" y="39229"/>
                  </a:lnTo>
                  <a:lnTo>
                    <a:pt x="5003" y="41731"/>
                  </a:lnTo>
                  <a:lnTo>
                    <a:pt x="4521" y="45022"/>
                  </a:lnTo>
                  <a:lnTo>
                    <a:pt x="3687" y="48488"/>
                  </a:lnTo>
                  <a:lnTo>
                    <a:pt x="3292" y="51384"/>
                  </a:lnTo>
                  <a:lnTo>
                    <a:pt x="3116" y="53842"/>
                  </a:lnTo>
                  <a:lnTo>
                    <a:pt x="2853" y="55553"/>
                  </a:lnTo>
                  <a:lnTo>
                    <a:pt x="2107" y="57966"/>
                  </a:lnTo>
                  <a:lnTo>
                    <a:pt x="1186" y="60468"/>
                  </a:lnTo>
                  <a:lnTo>
                    <a:pt x="45" y="64592"/>
                  </a:lnTo>
                  <a:lnTo>
                    <a:pt x="1" y="64636"/>
                  </a:lnTo>
                  <a:lnTo>
                    <a:pt x="1" y="66611"/>
                  </a:lnTo>
                  <a:lnTo>
                    <a:pt x="89" y="69287"/>
                  </a:lnTo>
                  <a:lnTo>
                    <a:pt x="132" y="69419"/>
                  </a:lnTo>
                  <a:lnTo>
                    <a:pt x="1975" y="71701"/>
                  </a:lnTo>
                  <a:lnTo>
                    <a:pt x="5135" y="75167"/>
                  </a:lnTo>
                  <a:lnTo>
                    <a:pt x="7153" y="77230"/>
                  </a:lnTo>
                  <a:lnTo>
                    <a:pt x="8865" y="79029"/>
                  </a:lnTo>
                  <a:lnTo>
                    <a:pt x="8909" y="79073"/>
                  </a:lnTo>
                  <a:lnTo>
                    <a:pt x="8996" y="79073"/>
                  </a:lnTo>
                  <a:lnTo>
                    <a:pt x="9128" y="79029"/>
                  </a:lnTo>
                  <a:lnTo>
                    <a:pt x="9172" y="78985"/>
                  </a:lnTo>
                  <a:lnTo>
                    <a:pt x="9172" y="78897"/>
                  </a:lnTo>
                  <a:lnTo>
                    <a:pt x="9172" y="78853"/>
                  </a:lnTo>
                  <a:lnTo>
                    <a:pt x="9128" y="78766"/>
                  </a:lnTo>
                  <a:lnTo>
                    <a:pt x="7417" y="77010"/>
                  </a:lnTo>
                  <a:lnTo>
                    <a:pt x="5398" y="74904"/>
                  </a:lnTo>
                  <a:lnTo>
                    <a:pt x="2239" y="71482"/>
                  </a:lnTo>
                  <a:lnTo>
                    <a:pt x="440" y="69244"/>
                  </a:lnTo>
                  <a:lnTo>
                    <a:pt x="352" y="66611"/>
                  </a:lnTo>
                  <a:lnTo>
                    <a:pt x="352" y="64680"/>
                  </a:lnTo>
                  <a:lnTo>
                    <a:pt x="1493" y="60555"/>
                  </a:lnTo>
                  <a:lnTo>
                    <a:pt x="2458" y="58054"/>
                  </a:lnTo>
                  <a:lnTo>
                    <a:pt x="3204" y="55641"/>
                  </a:lnTo>
                  <a:lnTo>
                    <a:pt x="3204" y="55597"/>
                  </a:lnTo>
                  <a:lnTo>
                    <a:pt x="3424" y="53885"/>
                  </a:lnTo>
                  <a:lnTo>
                    <a:pt x="3643" y="51428"/>
                  </a:lnTo>
                  <a:lnTo>
                    <a:pt x="4038" y="48532"/>
                  </a:lnTo>
                  <a:lnTo>
                    <a:pt x="4828" y="45109"/>
                  </a:lnTo>
                  <a:lnTo>
                    <a:pt x="5354" y="41775"/>
                  </a:lnTo>
                  <a:lnTo>
                    <a:pt x="5661" y="39273"/>
                  </a:lnTo>
                  <a:lnTo>
                    <a:pt x="5925" y="36684"/>
                  </a:lnTo>
                  <a:lnTo>
                    <a:pt x="6100" y="35149"/>
                  </a:lnTo>
                  <a:lnTo>
                    <a:pt x="6188" y="33788"/>
                  </a:lnTo>
                  <a:lnTo>
                    <a:pt x="6232" y="32472"/>
                  </a:lnTo>
                  <a:lnTo>
                    <a:pt x="6144" y="31243"/>
                  </a:lnTo>
                  <a:lnTo>
                    <a:pt x="6012" y="29971"/>
                  </a:lnTo>
                  <a:lnTo>
                    <a:pt x="5793" y="28654"/>
                  </a:lnTo>
                  <a:lnTo>
                    <a:pt x="5486" y="27294"/>
                  </a:lnTo>
                  <a:lnTo>
                    <a:pt x="5091" y="25758"/>
                  </a:lnTo>
                  <a:lnTo>
                    <a:pt x="4784" y="23652"/>
                  </a:lnTo>
                  <a:lnTo>
                    <a:pt x="4784" y="21721"/>
                  </a:lnTo>
                  <a:lnTo>
                    <a:pt x="5442" y="18737"/>
                  </a:lnTo>
                  <a:lnTo>
                    <a:pt x="5969" y="17289"/>
                  </a:lnTo>
                  <a:lnTo>
                    <a:pt x="6451" y="16719"/>
                  </a:lnTo>
                  <a:lnTo>
                    <a:pt x="10225" y="14613"/>
                  </a:lnTo>
                  <a:lnTo>
                    <a:pt x="12287" y="14042"/>
                  </a:lnTo>
                  <a:lnTo>
                    <a:pt x="12331" y="14042"/>
                  </a:lnTo>
                  <a:lnTo>
                    <a:pt x="14306" y="13077"/>
                  </a:lnTo>
                  <a:lnTo>
                    <a:pt x="17948" y="11804"/>
                  </a:lnTo>
                  <a:lnTo>
                    <a:pt x="20844" y="10663"/>
                  </a:lnTo>
                  <a:lnTo>
                    <a:pt x="20888" y="10663"/>
                  </a:lnTo>
                  <a:lnTo>
                    <a:pt x="24003" y="8513"/>
                  </a:lnTo>
                  <a:lnTo>
                    <a:pt x="28786" y="4696"/>
                  </a:lnTo>
                  <a:lnTo>
                    <a:pt x="31726" y="2326"/>
                  </a:lnTo>
                  <a:lnTo>
                    <a:pt x="34140" y="308"/>
                  </a:lnTo>
                  <a:lnTo>
                    <a:pt x="34184" y="264"/>
                  </a:lnTo>
                  <a:lnTo>
                    <a:pt x="34184" y="176"/>
                  </a:lnTo>
                  <a:lnTo>
                    <a:pt x="34184" y="132"/>
                  </a:lnTo>
                  <a:lnTo>
                    <a:pt x="34140" y="44"/>
                  </a:lnTo>
                  <a:lnTo>
                    <a:pt x="3409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9" name="Google Shape;1499;p54"/>
            <p:cNvSpPr/>
            <p:nvPr/>
          </p:nvSpPr>
          <p:spPr>
            <a:xfrm>
              <a:off x="1908875" y="4495875"/>
              <a:ext cx="646150" cy="156900"/>
            </a:xfrm>
            <a:custGeom>
              <a:avLst/>
              <a:gdLst/>
              <a:ahLst/>
              <a:cxnLst/>
              <a:rect l="l" t="t" r="r" b="b"/>
              <a:pathLst>
                <a:path w="25846" h="6276" extrusionOk="0">
                  <a:moveTo>
                    <a:pt x="25626" y="0"/>
                  </a:moveTo>
                  <a:lnTo>
                    <a:pt x="24178" y="176"/>
                  </a:lnTo>
                  <a:lnTo>
                    <a:pt x="24134" y="176"/>
                  </a:lnTo>
                  <a:lnTo>
                    <a:pt x="22774" y="658"/>
                  </a:lnTo>
                  <a:lnTo>
                    <a:pt x="22730" y="658"/>
                  </a:lnTo>
                  <a:lnTo>
                    <a:pt x="21238" y="1448"/>
                  </a:lnTo>
                  <a:lnTo>
                    <a:pt x="18035" y="3511"/>
                  </a:lnTo>
                  <a:lnTo>
                    <a:pt x="17464" y="3686"/>
                  </a:lnTo>
                  <a:lnTo>
                    <a:pt x="14393" y="3511"/>
                  </a:lnTo>
                  <a:lnTo>
                    <a:pt x="11936" y="3379"/>
                  </a:lnTo>
                  <a:lnTo>
                    <a:pt x="7811" y="3160"/>
                  </a:lnTo>
                  <a:lnTo>
                    <a:pt x="4827" y="3204"/>
                  </a:lnTo>
                  <a:lnTo>
                    <a:pt x="4739" y="3204"/>
                  </a:lnTo>
                  <a:lnTo>
                    <a:pt x="3291" y="4125"/>
                  </a:lnTo>
                  <a:lnTo>
                    <a:pt x="88" y="5968"/>
                  </a:lnTo>
                  <a:lnTo>
                    <a:pt x="0" y="6012"/>
                  </a:lnTo>
                  <a:lnTo>
                    <a:pt x="0" y="6056"/>
                  </a:lnTo>
                  <a:lnTo>
                    <a:pt x="0" y="6100"/>
                  </a:lnTo>
                  <a:lnTo>
                    <a:pt x="0" y="6187"/>
                  </a:lnTo>
                  <a:lnTo>
                    <a:pt x="88" y="6231"/>
                  </a:lnTo>
                  <a:lnTo>
                    <a:pt x="176" y="6275"/>
                  </a:lnTo>
                  <a:lnTo>
                    <a:pt x="263" y="6275"/>
                  </a:lnTo>
                  <a:lnTo>
                    <a:pt x="3467" y="4432"/>
                  </a:lnTo>
                  <a:lnTo>
                    <a:pt x="4871" y="3555"/>
                  </a:lnTo>
                  <a:lnTo>
                    <a:pt x="7767" y="3511"/>
                  </a:lnTo>
                  <a:lnTo>
                    <a:pt x="11892" y="3730"/>
                  </a:lnTo>
                  <a:lnTo>
                    <a:pt x="14349" y="3862"/>
                  </a:lnTo>
                  <a:lnTo>
                    <a:pt x="17464" y="4037"/>
                  </a:lnTo>
                  <a:lnTo>
                    <a:pt x="17508" y="4037"/>
                  </a:lnTo>
                  <a:lnTo>
                    <a:pt x="18167" y="3818"/>
                  </a:lnTo>
                  <a:lnTo>
                    <a:pt x="18210" y="3818"/>
                  </a:lnTo>
                  <a:lnTo>
                    <a:pt x="21414" y="1755"/>
                  </a:lnTo>
                  <a:lnTo>
                    <a:pt x="22862" y="966"/>
                  </a:lnTo>
                  <a:lnTo>
                    <a:pt x="24266" y="527"/>
                  </a:lnTo>
                  <a:lnTo>
                    <a:pt x="25670" y="351"/>
                  </a:lnTo>
                  <a:lnTo>
                    <a:pt x="25758" y="307"/>
                  </a:lnTo>
                  <a:lnTo>
                    <a:pt x="25802" y="264"/>
                  </a:lnTo>
                  <a:lnTo>
                    <a:pt x="25846" y="220"/>
                  </a:lnTo>
                  <a:lnTo>
                    <a:pt x="25846" y="132"/>
                  </a:lnTo>
                  <a:lnTo>
                    <a:pt x="25802" y="88"/>
                  </a:lnTo>
                  <a:lnTo>
                    <a:pt x="2575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0" name="Google Shape;1500;p54"/>
            <p:cNvSpPr/>
            <p:nvPr/>
          </p:nvSpPr>
          <p:spPr>
            <a:xfrm>
              <a:off x="1292350" y="2521250"/>
              <a:ext cx="799750" cy="2106275"/>
            </a:xfrm>
            <a:custGeom>
              <a:avLst/>
              <a:gdLst/>
              <a:ahLst/>
              <a:cxnLst/>
              <a:rect l="l" t="t" r="r" b="b"/>
              <a:pathLst>
                <a:path w="31990" h="84251" extrusionOk="0">
                  <a:moveTo>
                    <a:pt x="31770" y="1"/>
                  </a:moveTo>
                  <a:lnTo>
                    <a:pt x="31682" y="45"/>
                  </a:lnTo>
                  <a:lnTo>
                    <a:pt x="30146" y="1185"/>
                  </a:lnTo>
                  <a:lnTo>
                    <a:pt x="27689" y="2853"/>
                  </a:lnTo>
                  <a:lnTo>
                    <a:pt x="27645" y="2941"/>
                  </a:lnTo>
                  <a:lnTo>
                    <a:pt x="25977" y="7197"/>
                  </a:lnTo>
                  <a:lnTo>
                    <a:pt x="25495" y="8513"/>
                  </a:lnTo>
                  <a:lnTo>
                    <a:pt x="25100" y="9128"/>
                  </a:lnTo>
                  <a:lnTo>
                    <a:pt x="21897" y="11453"/>
                  </a:lnTo>
                  <a:lnTo>
                    <a:pt x="17640" y="15096"/>
                  </a:lnTo>
                  <a:lnTo>
                    <a:pt x="15446" y="15973"/>
                  </a:lnTo>
                  <a:lnTo>
                    <a:pt x="11804" y="18430"/>
                  </a:lnTo>
                  <a:lnTo>
                    <a:pt x="9917" y="19527"/>
                  </a:lnTo>
                  <a:lnTo>
                    <a:pt x="7416" y="20361"/>
                  </a:lnTo>
                  <a:lnTo>
                    <a:pt x="5222" y="21809"/>
                  </a:lnTo>
                  <a:lnTo>
                    <a:pt x="3906" y="22775"/>
                  </a:lnTo>
                  <a:lnTo>
                    <a:pt x="1887" y="23828"/>
                  </a:lnTo>
                  <a:lnTo>
                    <a:pt x="1843" y="23872"/>
                  </a:lnTo>
                  <a:lnTo>
                    <a:pt x="1492" y="24618"/>
                  </a:lnTo>
                  <a:lnTo>
                    <a:pt x="1448" y="24661"/>
                  </a:lnTo>
                  <a:lnTo>
                    <a:pt x="1404" y="25276"/>
                  </a:lnTo>
                  <a:lnTo>
                    <a:pt x="1448" y="25364"/>
                  </a:lnTo>
                  <a:lnTo>
                    <a:pt x="1843" y="26066"/>
                  </a:lnTo>
                  <a:lnTo>
                    <a:pt x="4125" y="34754"/>
                  </a:lnTo>
                  <a:lnTo>
                    <a:pt x="4564" y="37782"/>
                  </a:lnTo>
                  <a:lnTo>
                    <a:pt x="4652" y="41248"/>
                  </a:lnTo>
                  <a:lnTo>
                    <a:pt x="4520" y="44715"/>
                  </a:lnTo>
                  <a:lnTo>
                    <a:pt x="4344" y="47435"/>
                  </a:lnTo>
                  <a:lnTo>
                    <a:pt x="4125" y="51165"/>
                  </a:lnTo>
                  <a:lnTo>
                    <a:pt x="3555" y="55860"/>
                  </a:lnTo>
                  <a:lnTo>
                    <a:pt x="2765" y="61872"/>
                  </a:lnTo>
                  <a:lnTo>
                    <a:pt x="2194" y="64768"/>
                  </a:lnTo>
                  <a:lnTo>
                    <a:pt x="1448" y="67225"/>
                  </a:lnTo>
                  <a:lnTo>
                    <a:pt x="922" y="69375"/>
                  </a:lnTo>
                  <a:lnTo>
                    <a:pt x="220" y="71789"/>
                  </a:lnTo>
                  <a:lnTo>
                    <a:pt x="220" y="71833"/>
                  </a:lnTo>
                  <a:lnTo>
                    <a:pt x="44" y="74246"/>
                  </a:lnTo>
                  <a:lnTo>
                    <a:pt x="0" y="76747"/>
                  </a:lnTo>
                  <a:lnTo>
                    <a:pt x="0" y="76791"/>
                  </a:lnTo>
                  <a:lnTo>
                    <a:pt x="176" y="78020"/>
                  </a:lnTo>
                  <a:lnTo>
                    <a:pt x="966" y="80653"/>
                  </a:lnTo>
                  <a:lnTo>
                    <a:pt x="1536" y="82189"/>
                  </a:lnTo>
                  <a:lnTo>
                    <a:pt x="1580" y="82232"/>
                  </a:lnTo>
                  <a:lnTo>
                    <a:pt x="2063" y="82934"/>
                  </a:lnTo>
                  <a:lnTo>
                    <a:pt x="2106" y="82978"/>
                  </a:lnTo>
                  <a:lnTo>
                    <a:pt x="3949" y="84207"/>
                  </a:lnTo>
                  <a:lnTo>
                    <a:pt x="4037" y="84251"/>
                  </a:lnTo>
                  <a:lnTo>
                    <a:pt x="4125" y="84207"/>
                  </a:lnTo>
                  <a:lnTo>
                    <a:pt x="4213" y="84163"/>
                  </a:lnTo>
                  <a:lnTo>
                    <a:pt x="4213" y="84075"/>
                  </a:lnTo>
                  <a:lnTo>
                    <a:pt x="4213" y="84032"/>
                  </a:lnTo>
                  <a:lnTo>
                    <a:pt x="4213" y="83944"/>
                  </a:lnTo>
                  <a:lnTo>
                    <a:pt x="4169" y="83900"/>
                  </a:lnTo>
                  <a:lnTo>
                    <a:pt x="2326" y="82671"/>
                  </a:lnTo>
                  <a:lnTo>
                    <a:pt x="1843" y="82057"/>
                  </a:lnTo>
                  <a:lnTo>
                    <a:pt x="1273" y="80521"/>
                  </a:lnTo>
                  <a:lnTo>
                    <a:pt x="527" y="77932"/>
                  </a:lnTo>
                  <a:lnTo>
                    <a:pt x="351" y="76747"/>
                  </a:lnTo>
                  <a:lnTo>
                    <a:pt x="395" y="74246"/>
                  </a:lnTo>
                  <a:lnTo>
                    <a:pt x="571" y="71877"/>
                  </a:lnTo>
                  <a:lnTo>
                    <a:pt x="1273" y="69463"/>
                  </a:lnTo>
                  <a:lnTo>
                    <a:pt x="1755" y="67357"/>
                  </a:lnTo>
                  <a:lnTo>
                    <a:pt x="2545" y="64856"/>
                  </a:lnTo>
                  <a:lnTo>
                    <a:pt x="3116" y="61960"/>
                  </a:lnTo>
                  <a:lnTo>
                    <a:pt x="3906" y="55904"/>
                  </a:lnTo>
                  <a:lnTo>
                    <a:pt x="4476" y="51209"/>
                  </a:lnTo>
                  <a:lnTo>
                    <a:pt x="4695" y="47435"/>
                  </a:lnTo>
                  <a:lnTo>
                    <a:pt x="4871" y="44715"/>
                  </a:lnTo>
                  <a:lnTo>
                    <a:pt x="5003" y="41248"/>
                  </a:lnTo>
                  <a:lnTo>
                    <a:pt x="4915" y="37782"/>
                  </a:lnTo>
                  <a:lnTo>
                    <a:pt x="4915" y="37738"/>
                  </a:lnTo>
                  <a:lnTo>
                    <a:pt x="4476" y="34710"/>
                  </a:lnTo>
                  <a:lnTo>
                    <a:pt x="2194" y="25934"/>
                  </a:lnTo>
                  <a:lnTo>
                    <a:pt x="2150" y="25890"/>
                  </a:lnTo>
                  <a:lnTo>
                    <a:pt x="1755" y="25232"/>
                  </a:lnTo>
                  <a:lnTo>
                    <a:pt x="1799" y="24749"/>
                  </a:lnTo>
                  <a:lnTo>
                    <a:pt x="2106" y="24091"/>
                  </a:lnTo>
                  <a:lnTo>
                    <a:pt x="4081" y="23082"/>
                  </a:lnTo>
                  <a:lnTo>
                    <a:pt x="5397" y="22072"/>
                  </a:lnTo>
                  <a:lnTo>
                    <a:pt x="7548" y="20668"/>
                  </a:lnTo>
                  <a:lnTo>
                    <a:pt x="10049" y="19835"/>
                  </a:lnTo>
                  <a:lnTo>
                    <a:pt x="10093" y="19835"/>
                  </a:lnTo>
                  <a:lnTo>
                    <a:pt x="12023" y="18738"/>
                  </a:lnTo>
                  <a:lnTo>
                    <a:pt x="15622" y="16280"/>
                  </a:lnTo>
                  <a:lnTo>
                    <a:pt x="17816" y="15403"/>
                  </a:lnTo>
                  <a:lnTo>
                    <a:pt x="17860" y="15359"/>
                  </a:lnTo>
                  <a:lnTo>
                    <a:pt x="22116" y="11717"/>
                  </a:lnTo>
                  <a:lnTo>
                    <a:pt x="25363" y="9391"/>
                  </a:lnTo>
                  <a:lnTo>
                    <a:pt x="25407" y="9347"/>
                  </a:lnTo>
                  <a:lnTo>
                    <a:pt x="25802" y="8689"/>
                  </a:lnTo>
                  <a:lnTo>
                    <a:pt x="25802" y="8645"/>
                  </a:lnTo>
                  <a:lnTo>
                    <a:pt x="26285" y="7329"/>
                  </a:lnTo>
                  <a:lnTo>
                    <a:pt x="27952" y="3116"/>
                  </a:lnTo>
                  <a:lnTo>
                    <a:pt x="30322" y="1449"/>
                  </a:lnTo>
                  <a:lnTo>
                    <a:pt x="31901" y="308"/>
                  </a:lnTo>
                  <a:lnTo>
                    <a:pt x="31945" y="264"/>
                  </a:lnTo>
                  <a:lnTo>
                    <a:pt x="31989" y="176"/>
                  </a:lnTo>
                  <a:lnTo>
                    <a:pt x="31989" y="132"/>
                  </a:lnTo>
                  <a:lnTo>
                    <a:pt x="31945" y="88"/>
                  </a:lnTo>
                  <a:lnTo>
                    <a:pt x="3190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1" name="Google Shape;1501;p54"/>
            <p:cNvSpPr/>
            <p:nvPr/>
          </p:nvSpPr>
          <p:spPr>
            <a:xfrm>
              <a:off x="1915450" y="4597900"/>
              <a:ext cx="615450" cy="109725"/>
            </a:xfrm>
            <a:custGeom>
              <a:avLst/>
              <a:gdLst/>
              <a:ahLst/>
              <a:cxnLst/>
              <a:rect l="l" t="t" r="r" b="b"/>
              <a:pathLst>
                <a:path w="24618" h="4389" extrusionOk="0">
                  <a:moveTo>
                    <a:pt x="24442" y="0"/>
                  </a:moveTo>
                  <a:lnTo>
                    <a:pt x="20975" y="132"/>
                  </a:lnTo>
                  <a:lnTo>
                    <a:pt x="20931" y="132"/>
                  </a:lnTo>
                  <a:lnTo>
                    <a:pt x="20098" y="395"/>
                  </a:lnTo>
                  <a:lnTo>
                    <a:pt x="17201" y="2019"/>
                  </a:lnTo>
                  <a:lnTo>
                    <a:pt x="15534" y="1975"/>
                  </a:lnTo>
                  <a:lnTo>
                    <a:pt x="12857" y="1799"/>
                  </a:lnTo>
                  <a:lnTo>
                    <a:pt x="9698" y="1668"/>
                  </a:lnTo>
                  <a:lnTo>
                    <a:pt x="7197" y="1580"/>
                  </a:lnTo>
                  <a:lnTo>
                    <a:pt x="4169" y="1536"/>
                  </a:lnTo>
                  <a:lnTo>
                    <a:pt x="4081" y="1580"/>
                  </a:lnTo>
                  <a:lnTo>
                    <a:pt x="1185" y="3116"/>
                  </a:lnTo>
                  <a:lnTo>
                    <a:pt x="1141" y="3160"/>
                  </a:lnTo>
                  <a:lnTo>
                    <a:pt x="88" y="4081"/>
                  </a:lnTo>
                  <a:lnTo>
                    <a:pt x="44" y="4125"/>
                  </a:lnTo>
                  <a:lnTo>
                    <a:pt x="0" y="4169"/>
                  </a:lnTo>
                  <a:lnTo>
                    <a:pt x="0" y="4257"/>
                  </a:lnTo>
                  <a:lnTo>
                    <a:pt x="44" y="4300"/>
                  </a:lnTo>
                  <a:lnTo>
                    <a:pt x="132" y="4344"/>
                  </a:lnTo>
                  <a:lnTo>
                    <a:pt x="176" y="4388"/>
                  </a:lnTo>
                  <a:lnTo>
                    <a:pt x="307" y="4344"/>
                  </a:lnTo>
                  <a:lnTo>
                    <a:pt x="1361" y="3423"/>
                  </a:lnTo>
                  <a:lnTo>
                    <a:pt x="4213" y="1887"/>
                  </a:lnTo>
                  <a:lnTo>
                    <a:pt x="7197" y="1931"/>
                  </a:lnTo>
                  <a:lnTo>
                    <a:pt x="9698" y="2019"/>
                  </a:lnTo>
                  <a:lnTo>
                    <a:pt x="12813" y="2150"/>
                  </a:lnTo>
                  <a:lnTo>
                    <a:pt x="15534" y="2326"/>
                  </a:lnTo>
                  <a:lnTo>
                    <a:pt x="17201" y="2370"/>
                  </a:lnTo>
                  <a:lnTo>
                    <a:pt x="17333" y="2370"/>
                  </a:lnTo>
                  <a:lnTo>
                    <a:pt x="20229" y="702"/>
                  </a:lnTo>
                  <a:lnTo>
                    <a:pt x="21019" y="483"/>
                  </a:lnTo>
                  <a:lnTo>
                    <a:pt x="24442" y="351"/>
                  </a:lnTo>
                  <a:lnTo>
                    <a:pt x="24530" y="307"/>
                  </a:lnTo>
                  <a:lnTo>
                    <a:pt x="24573" y="307"/>
                  </a:lnTo>
                  <a:lnTo>
                    <a:pt x="24617" y="220"/>
                  </a:lnTo>
                  <a:lnTo>
                    <a:pt x="24617" y="176"/>
                  </a:lnTo>
                  <a:lnTo>
                    <a:pt x="24617" y="88"/>
                  </a:lnTo>
                  <a:lnTo>
                    <a:pt x="24573" y="44"/>
                  </a:lnTo>
                  <a:lnTo>
                    <a:pt x="2448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2" name="Google Shape;1502;p54"/>
            <p:cNvSpPr/>
            <p:nvPr/>
          </p:nvSpPr>
          <p:spPr>
            <a:xfrm>
              <a:off x="1158500" y="3048925"/>
              <a:ext cx="152525" cy="1579700"/>
            </a:xfrm>
            <a:custGeom>
              <a:avLst/>
              <a:gdLst/>
              <a:ahLst/>
              <a:cxnLst/>
              <a:rect l="l" t="t" r="r" b="b"/>
              <a:pathLst>
                <a:path w="6101" h="63188" extrusionOk="0">
                  <a:moveTo>
                    <a:pt x="5881" y="0"/>
                  </a:moveTo>
                  <a:lnTo>
                    <a:pt x="5793" y="44"/>
                  </a:lnTo>
                  <a:lnTo>
                    <a:pt x="5749" y="88"/>
                  </a:lnTo>
                  <a:lnTo>
                    <a:pt x="4564" y="3028"/>
                  </a:lnTo>
                  <a:lnTo>
                    <a:pt x="3687" y="5441"/>
                  </a:lnTo>
                  <a:lnTo>
                    <a:pt x="2765" y="8030"/>
                  </a:lnTo>
                  <a:lnTo>
                    <a:pt x="2765" y="8074"/>
                  </a:lnTo>
                  <a:lnTo>
                    <a:pt x="2853" y="9873"/>
                  </a:lnTo>
                  <a:lnTo>
                    <a:pt x="3204" y="12330"/>
                  </a:lnTo>
                  <a:lnTo>
                    <a:pt x="3248" y="12330"/>
                  </a:lnTo>
                  <a:lnTo>
                    <a:pt x="3818" y="14568"/>
                  </a:lnTo>
                  <a:lnTo>
                    <a:pt x="3599" y="16236"/>
                  </a:lnTo>
                  <a:lnTo>
                    <a:pt x="3423" y="18956"/>
                  </a:lnTo>
                  <a:lnTo>
                    <a:pt x="3336" y="21414"/>
                  </a:lnTo>
                  <a:lnTo>
                    <a:pt x="2853" y="24134"/>
                  </a:lnTo>
                  <a:lnTo>
                    <a:pt x="2502" y="26284"/>
                  </a:lnTo>
                  <a:lnTo>
                    <a:pt x="2502" y="26328"/>
                  </a:lnTo>
                  <a:lnTo>
                    <a:pt x="2458" y="31331"/>
                  </a:lnTo>
                  <a:lnTo>
                    <a:pt x="2634" y="34446"/>
                  </a:lnTo>
                  <a:lnTo>
                    <a:pt x="2765" y="36158"/>
                  </a:lnTo>
                  <a:lnTo>
                    <a:pt x="2414" y="39931"/>
                  </a:lnTo>
                  <a:lnTo>
                    <a:pt x="2107" y="41292"/>
                  </a:lnTo>
                  <a:lnTo>
                    <a:pt x="834" y="44714"/>
                  </a:lnTo>
                  <a:lnTo>
                    <a:pt x="571" y="45899"/>
                  </a:lnTo>
                  <a:lnTo>
                    <a:pt x="571" y="45943"/>
                  </a:lnTo>
                  <a:lnTo>
                    <a:pt x="615" y="48137"/>
                  </a:lnTo>
                  <a:lnTo>
                    <a:pt x="615" y="51560"/>
                  </a:lnTo>
                  <a:lnTo>
                    <a:pt x="176" y="53183"/>
                  </a:lnTo>
                  <a:lnTo>
                    <a:pt x="1" y="54499"/>
                  </a:lnTo>
                  <a:lnTo>
                    <a:pt x="1" y="54543"/>
                  </a:lnTo>
                  <a:lnTo>
                    <a:pt x="483" y="58624"/>
                  </a:lnTo>
                  <a:lnTo>
                    <a:pt x="834" y="61169"/>
                  </a:lnTo>
                  <a:lnTo>
                    <a:pt x="922" y="63012"/>
                  </a:lnTo>
                  <a:lnTo>
                    <a:pt x="922" y="63100"/>
                  </a:lnTo>
                  <a:lnTo>
                    <a:pt x="966" y="63144"/>
                  </a:lnTo>
                  <a:lnTo>
                    <a:pt x="1098" y="63188"/>
                  </a:lnTo>
                  <a:lnTo>
                    <a:pt x="1186" y="63188"/>
                  </a:lnTo>
                  <a:lnTo>
                    <a:pt x="1229" y="63144"/>
                  </a:lnTo>
                  <a:lnTo>
                    <a:pt x="1273" y="63100"/>
                  </a:lnTo>
                  <a:lnTo>
                    <a:pt x="1273" y="63012"/>
                  </a:lnTo>
                  <a:lnTo>
                    <a:pt x="1186" y="61125"/>
                  </a:lnTo>
                  <a:lnTo>
                    <a:pt x="834" y="58580"/>
                  </a:lnTo>
                  <a:lnTo>
                    <a:pt x="352" y="54543"/>
                  </a:lnTo>
                  <a:lnTo>
                    <a:pt x="527" y="53227"/>
                  </a:lnTo>
                  <a:lnTo>
                    <a:pt x="966" y="51603"/>
                  </a:lnTo>
                  <a:lnTo>
                    <a:pt x="966" y="51560"/>
                  </a:lnTo>
                  <a:lnTo>
                    <a:pt x="966" y="48137"/>
                  </a:lnTo>
                  <a:lnTo>
                    <a:pt x="922" y="45987"/>
                  </a:lnTo>
                  <a:lnTo>
                    <a:pt x="1186" y="44802"/>
                  </a:lnTo>
                  <a:lnTo>
                    <a:pt x="2414" y="41423"/>
                  </a:lnTo>
                  <a:lnTo>
                    <a:pt x="2458" y="41379"/>
                  </a:lnTo>
                  <a:lnTo>
                    <a:pt x="2765" y="39975"/>
                  </a:lnTo>
                  <a:lnTo>
                    <a:pt x="3116" y="36201"/>
                  </a:lnTo>
                  <a:lnTo>
                    <a:pt x="3116" y="36158"/>
                  </a:lnTo>
                  <a:lnTo>
                    <a:pt x="2985" y="34446"/>
                  </a:lnTo>
                  <a:lnTo>
                    <a:pt x="2809" y="31287"/>
                  </a:lnTo>
                  <a:lnTo>
                    <a:pt x="2853" y="26328"/>
                  </a:lnTo>
                  <a:lnTo>
                    <a:pt x="3204" y="24222"/>
                  </a:lnTo>
                  <a:lnTo>
                    <a:pt x="3687" y="21458"/>
                  </a:lnTo>
                  <a:lnTo>
                    <a:pt x="3687" y="21414"/>
                  </a:lnTo>
                  <a:lnTo>
                    <a:pt x="3774" y="19000"/>
                  </a:lnTo>
                  <a:lnTo>
                    <a:pt x="3950" y="16280"/>
                  </a:lnTo>
                  <a:lnTo>
                    <a:pt x="4169" y="14612"/>
                  </a:lnTo>
                  <a:lnTo>
                    <a:pt x="4169" y="14525"/>
                  </a:lnTo>
                  <a:lnTo>
                    <a:pt x="3555" y="12287"/>
                  </a:lnTo>
                  <a:lnTo>
                    <a:pt x="3204" y="9829"/>
                  </a:lnTo>
                  <a:lnTo>
                    <a:pt x="3116" y="8074"/>
                  </a:lnTo>
                  <a:lnTo>
                    <a:pt x="3994" y="5573"/>
                  </a:lnTo>
                  <a:lnTo>
                    <a:pt x="4915" y="3160"/>
                  </a:lnTo>
                  <a:lnTo>
                    <a:pt x="6100" y="220"/>
                  </a:lnTo>
                  <a:lnTo>
                    <a:pt x="6100" y="176"/>
                  </a:lnTo>
                  <a:lnTo>
                    <a:pt x="6100" y="88"/>
                  </a:lnTo>
                  <a:lnTo>
                    <a:pt x="6056" y="44"/>
                  </a:lnTo>
                  <a:lnTo>
                    <a:pt x="601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3" name="Google Shape;1503;p54"/>
            <p:cNvSpPr/>
            <p:nvPr/>
          </p:nvSpPr>
          <p:spPr>
            <a:xfrm>
              <a:off x="2096450" y="4705400"/>
              <a:ext cx="263300" cy="30750"/>
            </a:xfrm>
            <a:custGeom>
              <a:avLst/>
              <a:gdLst/>
              <a:ahLst/>
              <a:cxnLst/>
              <a:rect l="l" t="t" r="r" b="b"/>
              <a:pathLst>
                <a:path w="10532" h="1230" extrusionOk="0">
                  <a:moveTo>
                    <a:pt x="10313" y="0"/>
                  </a:moveTo>
                  <a:lnTo>
                    <a:pt x="9874" y="176"/>
                  </a:lnTo>
                  <a:lnTo>
                    <a:pt x="6100" y="132"/>
                  </a:lnTo>
                  <a:lnTo>
                    <a:pt x="6056" y="176"/>
                  </a:lnTo>
                  <a:lnTo>
                    <a:pt x="4740" y="308"/>
                  </a:lnTo>
                  <a:lnTo>
                    <a:pt x="176" y="878"/>
                  </a:lnTo>
                  <a:lnTo>
                    <a:pt x="88" y="922"/>
                  </a:lnTo>
                  <a:lnTo>
                    <a:pt x="44" y="966"/>
                  </a:lnTo>
                  <a:lnTo>
                    <a:pt x="1" y="1010"/>
                  </a:lnTo>
                  <a:lnTo>
                    <a:pt x="1" y="1097"/>
                  </a:lnTo>
                  <a:lnTo>
                    <a:pt x="88" y="1185"/>
                  </a:lnTo>
                  <a:lnTo>
                    <a:pt x="176" y="1229"/>
                  </a:lnTo>
                  <a:lnTo>
                    <a:pt x="220" y="1229"/>
                  </a:lnTo>
                  <a:lnTo>
                    <a:pt x="4784" y="659"/>
                  </a:lnTo>
                  <a:lnTo>
                    <a:pt x="6100" y="483"/>
                  </a:lnTo>
                  <a:lnTo>
                    <a:pt x="9918" y="527"/>
                  </a:lnTo>
                  <a:lnTo>
                    <a:pt x="9961" y="527"/>
                  </a:lnTo>
                  <a:lnTo>
                    <a:pt x="10444" y="351"/>
                  </a:lnTo>
                  <a:lnTo>
                    <a:pt x="10488" y="308"/>
                  </a:lnTo>
                  <a:lnTo>
                    <a:pt x="10532" y="264"/>
                  </a:lnTo>
                  <a:lnTo>
                    <a:pt x="10532" y="176"/>
                  </a:lnTo>
                  <a:lnTo>
                    <a:pt x="10532" y="88"/>
                  </a:lnTo>
                  <a:lnTo>
                    <a:pt x="10488" y="44"/>
                  </a:lnTo>
                  <a:lnTo>
                    <a:pt x="1044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4" name="Google Shape;1504;p54"/>
            <p:cNvSpPr/>
            <p:nvPr/>
          </p:nvSpPr>
          <p:spPr>
            <a:xfrm>
              <a:off x="1024675" y="3357175"/>
              <a:ext cx="119600" cy="1265975"/>
            </a:xfrm>
            <a:custGeom>
              <a:avLst/>
              <a:gdLst/>
              <a:ahLst/>
              <a:cxnLst/>
              <a:rect l="l" t="t" r="r" b="b"/>
              <a:pathLst>
                <a:path w="4784" h="50639" extrusionOk="0">
                  <a:moveTo>
                    <a:pt x="4564" y="0"/>
                  </a:moveTo>
                  <a:lnTo>
                    <a:pt x="4520" y="44"/>
                  </a:lnTo>
                  <a:lnTo>
                    <a:pt x="4476" y="88"/>
                  </a:lnTo>
                  <a:lnTo>
                    <a:pt x="4432" y="176"/>
                  </a:lnTo>
                  <a:lnTo>
                    <a:pt x="3950" y="3423"/>
                  </a:lnTo>
                  <a:lnTo>
                    <a:pt x="3555" y="5266"/>
                  </a:lnTo>
                  <a:lnTo>
                    <a:pt x="3511" y="5310"/>
                  </a:lnTo>
                  <a:lnTo>
                    <a:pt x="3423" y="7504"/>
                  </a:lnTo>
                  <a:lnTo>
                    <a:pt x="3379" y="11278"/>
                  </a:lnTo>
                  <a:lnTo>
                    <a:pt x="3467" y="13823"/>
                  </a:lnTo>
                  <a:lnTo>
                    <a:pt x="3555" y="16148"/>
                  </a:lnTo>
                  <a:lnTo>
                    <a:pt x="3818" y="18342"/>
                  </a:lnTo>
                  <a:lnTo>
                    <a:pt x="3774" y="19483"/>
                  </a:lnTo>
                  <a:lnTo>
                    <a:pt x="3511" y="20624"/>
                  </a:lnTo>
                  <a:lnTo>
                    <a:pt x="2589" y="24310"/>
                  </a:lnTo>
                  <a:lnTo>
                    <a:pt x="2589" y="24354"/>
                  </a:lnTo>
                  <a:lnTo>
                    <a:pt x="2414" y="27206"/>
                  </a:lnTo>
                  <a:lnTo>
                    <a:pt x="2150" y="28523"/>
                  </a:lnTo>
                  <a:lnTo>
                    <a:pt x="659" y="31638"/>
                  </a:lnTo>
                  <a:lnTo>
                    <a:pt x="659" y="31682"/>
                  </a:lnTo>
                  <a:lnTo>
                    <a:pt x="308" y="32998"/>
                  </a:lnTo>
                  <a:lnTo>
                    <a:pt x="264" y="33042"/>
                  </a:lnTo>
                  <a:lnTo>
                    <a:pt x="0" y="35324"/>
                  </a:lnTo>
                  <a:lnTo>
                    <a:pt x="264" y="39054"/>
                  </a:lnTo>
                  <a:lnTo>
                    <a:pt x="176" y="41643"/>
                  </a:lnTo>
                  <a:lnTo>
                    <a:pt x="176" y="41687"/>
                  </a:lnTo>
                  <a:lnTo>
                    <a:pt x="527" y="43837"/>
                  </a:lnTo>
                  <a:lnTo>
                    <a:pt x="922" y="45943"/>
                  </a:lnTo>
                  <a:lnTo>
                    <a:pt x="922" y="45987"/>
                  </a:lnTo>
                  <a:lnTo>
                    <a:pt x="2458" y="48839"/>
                  </a:lnTo>
                  <a:lnTo>
                    <a:pt x="3379" y="50551"/>
                  </a:lnTo>
                  <a:lnTo>
                    <a:pt x="3423" y="50638"/>
                  </a:lnTo>
                  <a:lnTo>
                    <a:pt x="3599" y="50638"/>
                  </a:lnTo>
                  <a:lnTo>
                    <a:pt x="3686" y="50595"/>
                  </a:lnTo>
                  <a:lnTo>
                    <a:pt x="3686" y="50507"/>
                  </a:lnTo>
                  <a:lnTo>
                    <a:pt x="3730" y="50463"/>
                  </a:lnTo>
                  <a:lnTo>
                    <a:pt x="3686" y="50375"/>
                  </a:lnTo>
                  <a:lnTo>
                    <a:pt x="2809" y="48664"/>
                  </a:lnTo>
                  <a:lnTo>
                    <a:pt x="1273" y="45855"/>
                  </a:lnTo>
                  <a:lnTo>
                    <a:pt x="878" y="43793"/>
                  </a:lnTo>
                  <a:lnTo>
                    <a:pt x="527" y="41643"/>
                  </a:lnTo>
                  <a:lnTo>
                    <a:pt x="615" y="39054"/>
                  </a:lnTo>
                  <a:lnTo>
                    <a:pt x="351" y="35324"/>
                  </a:lnTo>
                  <a:lnTo>
                    <a:pt x="615" y="33086"/>
                  </a:lnTo>
                  <a:lnTo>
                    <a:pt x="966" y="31814"/>
                  </a:lnTo>
                  <a:lnTo>
                    <a:pt x="2502" y="28654"/>
                  </a:lnTo>
                  <a:lnTo>
                    <a:pt x="2502" y="28610"/>
                  </a:lnTo>
                  <a:lnTo>
                    <a:pt x="2765" y="27294"/>
                  </a:lnTo>
                  <a:lnTo>
                    <a:pt x="2765" y="27250"/>
                  </a:lnTo>
                  <a:lnTo>
                    <a:pt x="2940" y="24398"/>
                  </a:lnTo>
                  <a:lnTo>
                    <a:pt x="3862" y="20668"/>
                  </a:lnTo>
                  <a:lnTo>
                    <a:pt x="4125" y="19571"/>
                  </a:lnTo>
                  <a:lnTo>
                    <a:pt x="4125" y="19527"/>
                  </a:lnTo>
                  <a:lnTo>
                    <a:pt x="4169" y="18342"/>
                  </a:lnTo>
                  <a:lnTo>
                    <a:pt x="4169" y="18299"/>
                  </a:lnTo>
                  <a:lnTo>
                    <a:pt x="3906" y="16105"/>
                  </a:lnTo>
                  <a:lnTo>
                    <a:pt x="3818" y="13779"/>
                  </a:lnTo>
                  <a:lnTo>
                    <a:pt x="3730" y="11278"/>
                  </a:lnTo>
                  <a:lnTo>
                    <a:pt x="3774" y="7504"/>
                  </a:lnTo>
                  <a:lnTo>
                    <a:pt x="3862" y="5310"/>
                  </a:lnTo>
                  <a:lnTo>
                    <a:pt x="4301" y="3467"/>
                  </a:lnTo>
                  <a:lnTo>
                    <a:pt x="4783" y="220"/>
                  </a:lnTo>
                  <a:lnTo>
                    <a:pt x="4783" y="132"/>
                  </a:lnTo>
                  <a:lnTo>
                    <a:pt x="4783" y="88"/>
                  </a:lnTo>
                  <a:lnTo>
                    <a:pt x="4696" y="44"/>
                  </a:lnTo>
                  <a:lnTo>
                    <a:pt x="465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5" name="Google Shape;1505;p54"/>
            <p:cNvSpPr/>
            <p:nvPr/>
          </p:nvSpPr>
          <p:spPr>
            <a:xfrm>
              <a:off x="605600" y="2498225"/>
              <a:ext cx="454200" cy="2111750"/>
            </a:xfrm>
            <a:custGeom>
              <a:avLst/>
              <a:gdLst/>
              <a:ahLst/>
              <a:cxnLst/>
              <a:rect l="l" t="t" r="r" b="b"/>
              <a:pathLst>
                <a:path w="18168" h="84470" extrusionOk="0">
                  <a:moveTo>
                    <a:pt x="17904" y="0"/>
                  </a:moveTo>
                  <a:lnTo>
                    <a:pt x="14569" y="2370"/>
                  </a:lnTo>
                  <a:lnTo>
                    <a:pt x="13077" y="3203"/>
                  </a:lnTo>
                  <a:lnTo>
                    <a:pt x="10181" y="4344"/>
                  </a:lnTo>
                  <a:lnTo>
                    <a:pt x="8119" y="5134"/>
                  </a:lnTo>
                  <a:lnTo>
                    <a:pt x="6364" y="5485"/>
                  </a:lnTo>
                  <a:lnTo>
                    <a:pt x="6320" y="5485"/>
                  </a:lnTo>
                  <a:lnTo>
                    <a:pt x="5223" y="6275"/>
                  </a:lnTo>
                  <a:lnTo>
                    <a:pt x="4521" y="6714"/>
                  </a:lnTo>
                  <a:lnTo>
                    <a:pt x="4477" y="6758"/>
                  </a:lnTo>
                  <a:lnTo>
                    <a:pt x="1888" y="8952"/>
                  </a:lnTo>
                  <a:lnTo>
                    <a:pt x="308" y="10883"/>
                  </a:lnTo>
                  <a:lnTo>
                    <a:pt x="264" y="10926"/>
                  </a:lnTo>
                  <a:lnTo>
                    <a:pt x="1" y="11409"/>
                  </a:lnTo>
                  <a:lnTo>
                    <a:pt x="1" y="11497"/>
                  </a:lnTo>
                  <a:lnTo>
                    <a:pt x="1" y="11585"/>
                  </a:lnTo>
                  <a:lnTo>
                    <a:pt x="1976" y="15534"/>
                  </a:lnTo>
                  <a:lnTo>
                    <a:pt x="2809" y="18649"/>
                  </a:lnTo>
                  <a:lnTo>
                    <a:pt x="3468" y="22204"/>
                  </a:lnTo>
                  <a:lnTo>
                    <a:pt x="4082" y="25495"/>
                  </a:lnTo>
                  <a:lnTo>
                    <a:pt x="4784" y="27864"/>
                  </a:lnTo>
                  <a:lnTo>
                    <a:pt x="5574" y="30541"/>
                  </a:lnTo>
                  <a:lnTo>
                    <a:pt x="6144" y="33525"/>
                  </a:lnTo>
                  <a:lnTo>
                    <a:pt x="6408" y="35324"/>
                  </a:lnTo>
                  <a:lnTo>
                    <a:pt x="6276" y="39800"/>
                  </a:lnTo>
                  <a:lnTo>
                    <a:pt x="6320" y="41730"/>
                  </a:lnTo>
                  <a:lnTo>
                    <a:pt x="6364" y="41818"/>
                  </a:lnTo>
                  <a:lnTo>
                    <a:pt x="8031" y="44407"/>
                  </a:lnTo>
                  <a:lnTo>
                    <a:pt x="9786" y="46996"/>
                  </a:lnTo>
                  <a:lnTo>
                    <a:pt x="11498" y="49322"/>
                  </a:lnTo>
                  <a:lnTo>
                    <a:pt x="12595" y="51384"/>
                  </a:lnTo>
                  <a:lnTo>
                    <a:pt x="13779" y="53183"/>
                  </a:lnTo>
                  <a:lnTo>
                    <a:pt x="15228" y="55202"/>
                  </a:lnTo>
                  <a:lnTo>
                    <a:pt x="16588" y="57045"/>
                  </a:lnTo>
                  <a:lnTo>
                    <a:pt x="17597" y="58580"/>
                  </a:lnTo>
                  <a:lnTo>
                    <a:pt x="17685" y="58975"/>
                  </a:lnTo>
                  <a:lnTo>
                    <a:pt x="16763" y="60950"/>
                  </a:lnTo>
                  <a:lnTo>
                    <a:pt x="15798" y="62925"/>
                  </a:lnTo>
                  <a:lnTo>
                    <a:pt x="15798" y="62968"/>
                  </a:lnTo>
                  <a:lnTo>
                    <a:pt x="15140" y="64987"/>
                  </a:lnTo>
                  <a:lnTo>
                    <a:pt x="15140" y="65031"/>
                  </a:lnTo>
                  <a:lnTo>
                    <a:pt x="14920" y="67313"/>
                  </a:lnTo>
                  <a:lnTo>
                    <a:pt x="14920" y="67356"/>
                  </a:lnTo>
                  <a:lnTo>
                    <a:pt x="15052" y="68102"/>
                  </a:lnTo>
                  <a:lnTo>
                    <a:pt x="15052" y="68146"/>
                  </a:lnTo>
                  <a:lnTo>
                    <a:pt x="15535" y="69199"/>
                  </a:lnTo>
                  <a:lnTo>
                    <a:pt x="15886" y="71437"/>
                  </a:lnTo>
                  <a:lnTo>
                    <a:pt x="16149" y="73895"/>
                  </a:lnTo>
                  <a:lnTo>
                    <a:pt x="16193" y="75606"/>
                  </a:lnTo>
                  <a:lnTo>
                    <a:pt x="15973" y="77537"/>
                  </a:lnTo>
                  <a:lnTo>
                    <a:pt x="15973" y="77581"/>
                  </a:lnTo>
                  <a:lnTo>
                    <a:pt x="16017" y="79731"/>
                  </a:lnTo>
                  <a:lnTo>
                    <a:pt x="16017" y="79775"/>
                  </a:lnTo>
                  <a:lnTo>
                    <a:pt x="16281" y="81003"/>
                  </a:lnTo>
                  <a:lnTo>
                    <a:pt x="16281" y="81047"/>
                  </a:lnTo>
                  <a:lnTo>
                    <a:pt x="17816" y="84382"/>
                  </a:lnTo>
                  <a:lnTo>
                    <a:pt x="17904" y="84470"/>
                  </a:lnTo>
                  <a:lnTo>
                    <a:pt x="18080" y="84470"/>
                  </a:lnTo>
                  <a:lnTo>
                    <a:pt x="18124" y="84426"/>
                  </a:lnTo>
                  <a:lnTo>
                    <a:pt x="18168" y="84382"/>
                  </a:lnTo>
                  <a:lnTo>
                    <a:pt x="18168" y="84294"/>
                  </a:lnTo>
                  <a:lnTo>
                    <a:pt x="18168" y="84250"/>
                  </a:lnTo>
                  <a:lnTo>
                    <a:pt x="16588" y="80916"/>
                  </a:lnTo>
                  <a:lnTo>
                    <a:pt x="16368" y="79731"/>
                  </a:lnTo>
                  <a:lnTo>
                    <a:pt x="16325" y="77581"/>
                  </a:lnTo>
                  <a:lnTo>
                    <a:pt x="16544" y="75650"/>
                  </a:lnTo>
                  <a:lnTo>
                    <a:pt x="16544" y="75606"/>
                  </a:lnTo>
                  <a:lnTo>
                    <a:pt x="16500" y="73851"/>
                  </a:lnTo>
                  <a:lnTo>
                    <a:pt x="16237" y="71393"/>
                  </a:lnTo>
                  <a:lnTo>
                    <a:pt x="15886" y="69112"/>
                  </a:lnTo>
                  <a:lnTo>
                    <a:pt x="15842" y="69068"/>
                  </a:lnTo>
                  <a:lnTo>
                    <a:pt x="15403" y="68015"/>
                  </a:lnTo>
                  <a:lnTo>
                    <a:pt x="15271" y="67313"/>
                  </a:lnTo>
                  <a:lnTo>
                    <a:pt x="15491" y="65075"/>
                  </a:lnTo>
                  <a:lnTo>
                    <a:pt x="16105" y="63056"/>
                  </a:lnTo>
                  <a:lnTo>
                    <a:pt x="17071" y="61125"/>
                  </a:lnTo>
                  <a:lnTo>
                    <a:pt x="17992" y="59107"/>
                  </a:lnTo>
                  <a:lnTo>
                    <a:pt x="18036" y="58975"/>
                  </a:lnTo>
                  <a:lnTo>
                    <a:pt x="17948" y="58493"/>
                  </a:lnTo>
                  <a:lnTo>
                    <a:pt x="17904" y="58405"/>
                  </a:lnTo>
                  <a:lnTo>
                    <a:pt x="16895" y="56825"/>
                  </a:lnTo>
                  <a:lnTo>
                    <a:pt x="15535" y="54982"/>
                  </a:lnTo>
                  <a:lnTo>
                    <a:pt x="14087" y="52964"/>
                  </a:lnTo>
                  <a:lnTo>
                    <a:pt x="12902" y="51209"/>
                  </a:lnTo>
                  <a:lnTo>
                    <a:pt x="11805" y="49146"/>
                  </a:lnTo>
                  <a:lnTo>
                    <a:pt x="11761" y="49146"/>
                  </a:lnTo>
                  <a:lnTo>
                    <a:pt x="10094" y="46777"/>
                  </a:lnTo>
                  <a:lnTo>
                    <a:pt x="8294" y="44188"/>
                  </a:lnTo>
                  <a:lnTo>
                    <a:pt x="6671" y="41687"/>
                  </a:lnTo>
                  <a:lnTo>
                    <a:pt x="6627" y="39800"/>
                  </a:lnTo>
                  <a:lnTo>
                    <a:pt x="6759" y="35324"/>
                  </a:lnTo>
                  <a:lnTo>
                    <a:pt x="6759" y="35280"/>
                  </a:lnTo>
                  <a:lnTo>
                    <a:pt x="6495" y="33481"/>
                  </a:lnTo>
                  <a:lnTo>
                    <a:pt x="5881" y="30453"/>
                  </a:lnTo>
                  <a:lnTo>
                    <a:pt x="5135" y="27776"/>
                  </a:lnTo>
                  <a:lnTo>
                    <a:pt x="4433" y="25407"/>
                  </a:lnTo>
                  <a:lnTo>
                    <a:pt x="3775" y="22116"/>
                  </a:lnTo>
                  <a:lnTo>
                    <a:pt x="3160" y="18562"/>
                  </a:lnTo>
                  <a:lnTo>
                    <a:pt x="2327" y="15446"/>
                  </a:lnTo>
                  <a:lnTo>
                    <a:pt x="2327" y="15402"/>
                  </a:lnTo>
                  <a:lnTo>
                    <a:pt x="352" y="11497"/>
                  </a:lnTo>
                  <a:lnTo>
                    <a:pt x="571" y="11102"/>
                  </a:lnTo>
                  <a:lnTo>
                    <a:pt x="2151" y="9215"/>
                  </a:lnTo>
                  <a:lnTo>
                    <a:pt x="4696" y="7021"/>
                  </a:lnTo>
                  <a:lnTo>
                    <a:pt x="5442" y="6582"/>
                  </a:lnTo>
                  <a:lnTo>
                    <a:pt x="6495" y="5792"/>
                  </a:lnTo>
                  <a:lnTo>
                    <a:pt x="8207" y="5441"/>
                  </a:lnTo>
                  <a:lnTo>
                    <a:pt x="10313" y="4695"/>
                  </a:lnTo>
                  <a:lnTo>
                    <a:pt x="13209" y="3511"/>
                  </a:lnTo>
                  <a:lnTo>
                    <a:pt x="13253" y="3511"/>
                  </a:lnTo>
                  <a:lnTo>
                    <a:pt x="14745" y="2677"/>
                  </a:lnTo>
                  <a:lnTo>
                    <a:pt x="18124" y="307"/>
                  </a:lnTo>
                  <a:lnTo>
                    <a:pt x="18168" y="263"/>
                  </a:lnTo>
                  <a:lnTo>
                    <a:pt x="18168" y="176"/>
                  </a:lnTo>
                  <a:lnTo>
                    <a:pt x="18168" y="132"/>
                  </a:lnTo>
                  <a:lnTo>
                    <a:pt x="18168" y="44"/>
                  </a:lnTo>
                  <a:lnTo>
                    <a:pt x="1812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6" name="Google Shape;1506;p54"/>
            <p:cNvSpPr/>
            <p:nvPr/>
          </p:nvSpPr>
          <p:spPr>
            <a:xfrm>
              <a:off x="489325" y="2325975"/>
              <a:ext cx="527700" cy="2220375"/>
            </a:xfrm>
            <a:custGeom>
              <a:avLst/>
              <a:gdLst/>
              <a:ahLst/>
              <a:cxnLst/>
              <a:rect l="l" t="t" r="r" b="b"/>
              <a:pathLst>
                <a:path w="21108" h="88815" extrusionOk="0">
                  <a:moveTo>
                    <a:pt x="20844" y="1"/>
                  </a:moveTo>
                  <a:lnTo>
                    <a:pt x="17509" y="1844"/>
                  </a:lnTo>
                  <a:lnTo>
                    <a:pt x="15315" y="3204"/>
                  </a:lnTo>
                  <a:lnTo>
                    <a:pt x="13779" y="4082"/>
                  </a:lnTo>
                  <a:lnTo>
                    <a:pt x="12243" y="5047"/>
                  </a:lnTo>
                  <a:lnTo>
                    <a:pt x="10707" y="6056"/>
                  </a:lnTo>
                  <a:lnTo>
                    <a:pt x="9216" y="7066"/>
                  </a:lnTo>
                  <a:lnTo>
                    <a:pt x="8470" y="7636"/>
                  </a:lnTo>
                  <a:lnTo>
                    <a:pt x="7811" y="8163"/>
                  </a:lnTo>
                  <a:lnTo>
                    <a:pt x="7109" y="8733"/>
                  </a:lnTo>
                  <a:lnTo>
                    <a:pt x="6495" y="9347"/>
                  </a:lnTo>
                  <a:lnTo>
                    <a:pt x="5881" y="9918"/>
                  </a:lnTo>
                  <a:lnTo>
                    <a:pt x="5310" y="10576"/>
                  </a:lnTo>
                  <a:lnTo>
                    <a:pt x="4784" y="11190"/>
                  </a:lnTo>
                  <a:lnTo>
                    <a:pt x="4301" y="11849"/>
                  </a:lnTo>
                  <a:lnTo>
                    <a:pt x="3292" y="13121"/>
                  </a:lnTo>
                  <a:lnTo>
                    <a:pt x="3292" y="13165"/>
                  </a:lnTo>
                  <a:lnTo>
                    <a:pt x="1185" y="17860"/>
                  </a:lnTo>
                  <a:lnTo>
                    <a:pt x="220" y="20712"/>
                  </a:lnTo>
                  <a:lnTo>
                    <a:pt x="176" y="20712"/>
                  </a:lnTo>
                  <a:lnTo>
                    <a:pt x="1" y="22204"/>
                  </a:lnTo>
                  <a:lnTo>
                    <a:pt x="1" y="22248"/>
                  </a:lnTo>
                  <a:lnTo>
                    <a:pt x="132" y="25495"/>
                  </a:lnTo>
                  <a:lnTo>
                    <a:pt x="176" y="25539"/>
                  </a:lnTo>
                  <a:lnTo>
                    <a:pt x="834" y="29532"/>
                  </a:lnTo>
                  <a:lnTo>
                    <a:pt x="834" y="29576"/>
                  </a:lnTo>
                  <a:lnTo>
                    <a:pt x="1493" y="31946"/>
                  </a:lnTo>
                  <a:lnTo>
                    <a:pt x="2414" y="34579"/>
                  </a:lnTo>
                  <a:lnTo>
                    <a:pt x="3467" y="37124"/>
                  </a:lnTo>
                  <a:lnTo>
                    <a:pt x="4389" y="39362"/>
                  </a:lnTo>
                  <a:lnTo>
                    <a:pt x="4959" y="41029"/>
                  </a:lnTo>
                  <a:lnTo>
                    <a:pt x="5486" y="42960"/>
                  </a:lnTo>
                  <a:lnTo>
                    <a:pt x="5661" y="44232"/>
                  </a:lnTo>
                  <a:lnTo>
                    <a:pt x="5573" y="46734"/>
                  </a:lnTo>
                  <a:lnTo>
                    <a:pt x="5881" y="48928"/>
                  </a:lnTo>
                  <a:lnTo>
                    <a:pt x="6363" y="51648"/>
                  </a:lnTo>
                  <a:lnTo>
                    <a:pt x="6276" y="56343"/>
                  </a:lnTo>
                  <a:lnTo>
                    <a:pt x="6188" y="58625"/>
                  </a:lnTo>
                  <a:lnTo>
                    <a:pt x="6188" y="61346"/>
                  </a:lnTo>
                  <a:lnTo>
                    <a:pt x="6276" y="65690"/>
                  </a:lnTo>
                  <a:lnTo>
                    <a:pt x="6276" y="65778"/>
                  </a:lnTo>
                  <a:lnTo>
                    <a:pt x="6539" y="66304"/>
                  </a:lnTo>
                  <a:lnTo>
                    <a:pt x="6583" y="66348"/>
                  </a:lnTo>
                  <a:lnTo>
                    <a:pt x="8996" y="68674"/>
                  </a:lnTo>
                  <a:lnTo>
                    <a:pt x="10839" y="70385"/>
                  </a:lnTo>
                  <a:lnTo>
                    <a:pt x="12902" y="71965"/>
                  </a:lnTo>
                  <a:lnTo>
                    <a:pt x="14745" y="73369"/>
                  </a:lnTo>
                  <a:lnTo>
                    <a:pt x="16412" y="74378"/>
                  </a:lnTo>
                  <a:lnTo>
                    <a:pt x="17948" y="75168"/>
                  </a:lnTo>
                  <a:lnTo>
                    <a:pt x="18825" y="76528"/>
                  </a:lnTo>
                  <a:lnTo>
                    <a:pt x="19440" y="77976"/>
                  </a:lnTo>
                  <a:lnTo>
                    <a:pt x="19747" y="80126"/>
                  </a:lnTo>
                  <a:lnTo>
                    <a:pt x="20054" y="82759"/>
                  </a:lnTo>
                  <a:lnTo>
                    <a:pt x="19922" y="84953"/>
                  </a:lnTo>
                  <a:lnTo>
                    <a:pt x="19703" y="87147"/>
                  </a:lnTo>
                  <a:lnTo>
                    <a:pt x="19615" y="88639"/>
                  </a:lnTo>
                  <a:lnTo>
                    <a:pt x="19659" y="88683"/>
                  </a:lnTo>
                  <a:lnTo>
                    <a:pt x="19659" y="88771"/>
                  </a:lnTo>
                  <a:lnTo>
                    <a:pt x="19747" y="88815"/>
                  </a:lnTo>
                  <a:lnTo>
                    <a:pt x="19791" y="88815"/>
                  </a:lnTo>
                  <a:lnTo>
                    <a:pt x="19922" y="88771"/>
                  </a:lnTo>
                  <a:lnTo>
                    <a:pt x="19966" y="88727"/>
                  </a:lnTo>
                  <a:lnTo>
                    <a:pt x="19966" y="88639"/>
                  </a:lnTo>
                  <a:lnTo>
                    <a:pt x="20054" y="87191"/>
                  </a:lnTo>
                  <a:lnTo>
                    <a:pt x="20273" y="84997"/>
                  </a:lnTo>
                  <a:lnTo>
                    <a:pt x="20405" y="82759"/>
                  </a:lnTo>
                  <a:lnTo>
                    <a:pt x="20405" y="82715"/>
                  </a:lnTo>
                  <a:lnTo>
                    <a:pt x="20098" y="80083"/>
                  </a:lnTo>
                  <a:lnTo>
                    <a:pt x="19791" y="77889"/>
                  </a:lnTo>
                  <a:lnTo>
                    <a:pt x="19791" y="77845"/>
                  </a:lnTo>
                  <a:lnTo>
                    <a:pt x="19133" y="76397"/>
                  </a:lnTo>
                  <a:lnTo>
                    <a:pt x="19133" y="76353"/>
                  </a:lnTo>
                  <a:lnTo>
                    <a:pt x="18211" y="74905"/>
                  </a:lnTo>
                  <a:lnTo>
                    <a:pt x="18167" y="74861"/>
                  </a:lnTo>
                  <a:lnTo>
                    <a:pt x="16587" y="74071"/>
                  </a:lnTo>
                  <a:lnTo>
                    <a:pt x="14964" y="73062"/>
                  </a:lnTo>
                  <a:lnTo>
                    <a:pt x="13121" y="71658"/>
                  </a:lnTo>
                  <a:lnTo>
                    <a:pt x="11102" y="70078"/>
                  </a:lnTo>
                  <a:lnTo>
                    <a:pt x="9216" y="68410"/>
                  </a:lnTo>
                  <a:lnTo>
                    <a:pt x="6846" y="66129"/>
                  </a:lnTo>
                  <a:lnTo>
                    <a:pt x="6627" y="65646"/>
                  </a:lnTo>
                  <a:lnTo>
                    <a:pt x="6539" y="61346"/>
                  </a:lnTo>
                  <a:lnTo>
                    <a:pt x="6539" y="58625"/>
                  </a:lnTo>
                  <a:lnTo>
                    <a:pt x="6627" y="56343"/>
                  </a:lnTo>
                  <a:lnTo>
                    <a:pt x="6714" y="51648"/>
                  </a:lnTo>
                  <a:lnTo>
                    <a:pt x="6714" y="51604"/>
                  </a:lnTo>
                  <a:lnTo>
                    <a:pt x="6232" y="48884"/>
                  </a:lnTo>
                  <a:lnTo>
                    <a:pt x="5925" y="46690"/>
                  </a:lnTo>
                  <a:lnTo>
                    <a:pt x="6012" y="44232"/>
                  </a:lnTo>
                  <a:lnTo>
                    <a:pt x="6012" y="44188"/>
                  </a:lnTo>
                  <a:lnTo>
                    <a:pt x="5837" y="42916"/>
                  </a:lnTo>
                  <a:lnTo>
                    <a:pt x="5310" y="40897"/>
                  </a:lnTo>
                  <a:lnTo>
                    <a:pt x="4696" y="39230"/>
                  </a:lnTo>
                  <a:lnTo>
                    <a:pt x="3818" y="36992"/>
                  </a:lnTo>
                  <a:lnTo>
                    <a:pt x="2765" y="34447"/>
                  </a:lnTo>
                  <a:lnTo>
                    <a:pt x="1800" y="31858"/>
                  </a:lnTo>
                  <a:lnTo>
                    <a:pt x="1142" y="29489"/>
                  </a:lnTo>
                  <a:lnTo>
                    <a:pt x="483" y="25495"/>
                  </a:lnTo>
                  <a:lnTo>
                    <a:pt x="352" y="22248"/>
                  </a:lnTo>
                  <a:lnTo>
                    <a:pt x="527" y="20800"/>
                  </a:lnTo>
                  <a:lnTo>
                    <a:pt x="1493" y="17992"/>
                  </a:lnTo>
                  <a:lnTo>
                    <a:pt x="3599" y="13341"/>
                  </a:lnTo>
                  <a:lnTo>
                    <a:pt x="4608" y="12068"/>
                  </a:lnTo>
                  <a:lnTo>
                    <a:pt x="5091" y="11410"/>
                  </a:lnTo>
                  <a:lnTo>
                    <a:pt x="5573" y="10796"/>
                  </a:lnTo>
                  <a:lnTo>
                    <a:pt x="6144" y="10181"/>
                  </a:lnTo>
                  <a:lnTo>
                    <a:pt x="6758" y="9567"/>
                  </a:lnTo>
                  <a:lnTo>
                    <a:pt x="7373" y="8996"/>
                  </a:lnTo>
                  <a:lnTo>
                    <a:pt x="8031" y="8426"/>
                  </a:lnTo>
                  <a:lnTo>
                    <a:pt x="9435" y="7329"/>
                  </a:lnTo>
                  <a:lnTo>
                    <a:pt x="10927" y="6320"/>
                  </a:lnTo>
                  <a:lnTo>
                    <a:pt x="12419" y="5354"/>
                  </a:lnTo>
                  <a:lnTo>
                    <a:pt x="13955" y="4389"/>
                  </a:lnTo>
                  <a:lnTo>
                    <a:pt x="15490" y="3468"/>
                  </a:lnTo>
                  <a:lnTo>
                    <a:pt x="17684" y="2151"/>
                  </a:lnTo>
                  <a:lnTo>
                    <a:pt x="21019" y="308"/>
                  </a:lnTo>
                  <a:lnTo>
                    <a:pt x="21063" y="264"/>
                  </a:lnTo>
                  <a:lnTo>
                    <a:pt x="21107" y="220"/>
                  </a:lnTo>
                  <a:lnTo>
                    <a:pt x="21107" y="133"/>
                  </a:lnTo>
                  <a:lnTo>
                    <a:pt x="21063" y="89"/>
                  </a:lnTo>
                  <a:lnTo>
                    <a:pt x="21019" y="45"/>
                  </a:lnTo>
                  <a:lnTo>
                    <a:pt x="2097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7" name="Google Shape;1507;p54"/>
            <p:cNvSpPr/>
            <p:nvPr/>
          </p:nvSpPr>
          <p:spPr>
            <a:xfrm>
              <a:off x="261150" y="2997350"/>
              <a:ext cx="377400" cy="1344975"/>
            </a:xfrm>
            <a:custGeom>
              <a:avLst/>
              <a:gdLst/>
              <a:ahLst/>
              <a:cxnLst/>
              <a:rect l="l" t="t" r="r" b="b"/>
              <a:pathLst>
                <a:path w="15096" h="53799" extrusionOk="0">
                  <a:moveTo>
                    <a:pt x="88" y="1"/>
                  </a:moveTo>
                  <a:lnTo>
                    <a:pt x="44" y="45"/>
                  </a:lnTo>
                  <a:lnTo>
                    <a:pt x="0" y="89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2326" y="5223"/>
                  </a:lnTo>
                  <a:lnTo>
                    <a:pt x="4871" y="9479"/>
                  </a:lnTo>
                  <a:lnTo>
                    <a:pt x="6670" y="12989"/>
                  </a:lnTo>
                  <a:lnTo>
                    <a:pt x="8206" y="16149"/>
                  </a:lnTo>
                  <a:lnTo>
                    <a:pt x="8996" y="17904"/>
                  </a:lnTo>
                  <a:lnTo>
                    <a:pt x="9259" y="18694"/>
                  </a:lnTo>
                  <a:lnTo>
                    <a:pt x="9347" y="21283"/>
                  </a:lnTo>
                  <a:lnTo>
                    <a:pt x="9391" y="25671"/>
                  </a:lnTo>
                  <a:lnTo>
                    <a:pt x="9391" y="28918"/>
                  </a:lnTo>
                  <a:lnTo>
                    <a:pt x="9479" y="36114"/>
                  </a:lnTo>
                  <a:lnTo>
                    <a:pt x="9830" y="42433"/>
                  </a:lnTo>
                  <a:lnTo>
                    <a:pt x="9961" y="43442"/>
                  </a:lnTo>
                  <a:lnTo>
                    <a:pt x="9961" y="43486"/>
                  </a:lnTo>
                  <a:lnTo>
                    <a:pt x="10751" y="45505"/>
                  </a:lnTo>
                  <a:lnTo>
                    <a:pt x="11936" y="48006"/>
                  </a:lnTo>
                  <a:lnTo>
                    <a:pt x="12901" y="49980"/>
                  </a:lnTo>
                  <a:lnTo>
                    <a:pt x="13603" y="51604"/>
                  </a:lnTo>
                  <a:lnTo>
                    <a:pt x="14744" y="53710"/>
                  </a:lnTo>
                  <a:lnTo>
                    <a:pt x="14832" y="53754"/>
                  </a:lnTo>
                  <a:lnTo>
                    <a:pt x="14920" y="53798"/>
                  </a:lnTo>
                  <a:lnTo>
                    <a:pt x="15008" y="53754"/>
                  </a:lnTo>
                  <a:lnTo>
                    <a:pt x="15052" y="53710"/>
                  </a:lnTo>
                  <a:lnTo>
                    <a:pt x="15095" y="53666"/>
                  </a:lnTo>
                  <a:lnTo>
                    <a:pt x="15095" y="53623"/>
                  </a:lnTo>
                  <a:lnTo>
                    <a:pt x="15052" y="53535"/>
                  </a:lnTo>
                  <a:lnTo>
                    <a:pt x="13911" y="51428"/>
                  </a:lnTo>
                  <a:lnTo>
                    <a:pt x="13209" y="49849"/>
                  </a:lnTo>
                  <a:lnTo>
                    <a:pt x="12243" y="47830"/>
                  </a:lnTo>
                  <a:lnTo>
                    <a:pt x="11058" y="45373"/>
                  </a:lnTo>
                  <a:lnTo>
                    <a:pt x="10312" y="43398"/>
                  </a:lnTo>
                  <a:lnTo>
                    <a:pt x="10181" y="42433"/>
                  </a:lnTo>
                  <a:lnTo>
                    <a:pt x="9830" y="36114"/>
                  </a:lnTo>
                  <a:lnTo>
                    <a:pt x="9742" y="28918"/>
                  </a:lnTo>
                  <a:lnTo>
                    <a:pt x="9742" y="25671"/>
                  </a:lnTo>
                  <a:lnTo>
                    <a:pt x="9698" y="21283"/>
                  </a:lnTo>
                  <a:lnTo>
                    <a:pt x="9610" y="18650"/>
                  </a:lnTo>
                  <a:lnTo>
                    <a:pt x="9566" y="18606"/>
                  </a:lnTo>
                  <a:lnTo>
                    <a:pt x="9303" y="17816"/>
                  </a:lnTo>
                  <a:lnTo>
                    <a:pt x="8513" y="16017"/>
                  </a:lnTo>
                  <a:lnTo>
                    <a:pt x="6977" y="12814"/>
                  </a:lnTo>
                  <a:lnTo>
                    <a:pt x="5178" y="9347"/>
                  </a:lnTo>
                  <a:lnTo>
                    <a:pt x="2633" y="5047"/>
                  </a:lnTo>
                  <a:lnTo>
                    <a:pt x="308" y="89"/>
                  </a:lnTo>
                  <a:lnTo>
                    <a:pt x="264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8" name="Google Shape;1508;p54"/>
            <p:cNvSpPr/>
            <p:nvPr/>
          </p:nvSpPr>
          <p:spPr>
            <a:xfrm>
              <a:off x="238125" y="3076350"/>
              <a:ext cx="340075" cy="1220975"/>
            </a:xfrm>
            <a:custGeom>
              <a:avLst/>
              <a:gdLst/>
              <a:ahLst/>
              <a:cxnLst/>
              <a:rect l="l" t="t" r="r" b="b"/>
              <a:pathLst>
                <a:path w="13603" h="48839" extrusionOk="0">
                  <a:moveTo>
                    <a:pt x="132" y="0"/>
                  </a:moveTo>
                  <a:lnTo>
                    <a:pt x="44" y="44"/>
                  </a:lnTo>
                  <a:lnTo>
                    <a:pt x="44" y="88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1448" y="3905"/>
                  </a:lnTo>
                  <a:lnTo>
                    <a:pt x="1492" y="3949"/>
                  </a:lnTo>
                  <a:lnTo>
                    <a:pt x="4344" y="6889"/>
                  </a:lnTo>
                  <a:lnTo>
                    <a:pt x="6143" y="10136"/>
                  </a:lnTo>
                  <a:lnTo>
                    <a:pt x="7855" y="13603"/>
                  </a:lnTo>
                  <a:lnTo>
                    <a:pt x="8820" y="15490"/>
                  </a:lnTo>
                  <a:lnTo>
                    <a:pt x="9039" y="16631"/>
                  </a:lnTo>
                  <a:lnTo>
                    <a:pt x="9083" y="18825"/>
                  </a:lnTo>
                  <a:lnTo>
                    <a:pt x="9127" y="21019"/>
                  </a:lnTo>
                  <a:lnTo>
                    <a:pt x="9171" y="25407"/>
                  </a:lnTo>
                  <a:lnTo>
                    <a:pt x="9171" y="28303"/>
                  </a:lnTo>
                  <a:lnTo>
                    <a:pt x="9215" y="31243"/>
                  </a:lnTo>
                  <a:lnTo>
                    <a:pt x="9303" y="34227"/>
                  </a:lnTo>
                  <a:lnTo>
                    <a:pt x="9434" y="37167"/>
                  </a:lnTo>
                  <a:lnTo>
                    <a:pt x="9654" y="40546"/>
                  </a:lnTo>
                  <a:lnTo>
                    <a:pt x="9654" y="40633"/>
                  </a:lnTo>
                  <a:lnTo>
                    <a:pt x="12681" y="47347"/>
                  </a:lnTo>
                  <a:lnTo>
                    <a:pt x="13252" y="48751"/>
                  </a:lnTo>
                  <a:lnTo>
                    <a:pt x="13340" y="48839"/>
                  </a:lnTo>
                  <a:lnTo>
                    <a:pt x="13471" y="48839"/>
                  </a:lnTo>
                  <a:lnTo>
                    <a:pt x="13559" y="48795"/>
                  </a:lnTo>
                  <a:lnTo>
                    <a:pt x="13559" y="48751"/>
                  </a:lnTo>
                  <a:lnTo>
                    <a:pt x="13603" y="48707"/>
                  </a:lnTo>
                  <a:lnTo>
                    <a:pt x="13559" y="48620"/>
                  </a:lnTo>
                  <a:lnTo>
                    <a:pt x="13033" y="47215"/>
                  </a:lnTo>
                  <a:lnTo>
                    <a:pt x="10005" y="40502"/>
                  </a:lnTo>
                  <a:lnTo>
                    <a:pt x="9785" y="37167"/>
                  </a:lnTo>
                  <a:lnTo>
                    <a:pt x="9654" y="34183"/>
                  </a:lnTo>
                  <a:lnTo>
                    <a:pt x="9566" y="31243"/>
                  </a:lnTo>
                  <a:lnTo>
                    <a:pt x="9522" y="28303"/>
                  </a:lnTo>
                  <a:lnTo>
                    <a:pt x="9522" y="25407"/>
                  </a:lnTo>
                  <a:lnTo>
                    <a:pt x="9478" y="21019"/>
                  </a:lnTo>
                  <a:lnTo>
                    <a:pt x="9434" y="18825"/>
                  </a:lnTo>
                  <a:lnTo>
                    <a:pt x="9390" y="16631"/>
                  </a:lnTo>
                  <a:lnTo>
                    <a:pt x="9390" y="16587"/>
                  </a:lnTo>
                  <a:lnTo>
                    <a:pt x="9171" y="15402"/>
                  </a:lnTo>
                  <a:lnTo>
                    <a:pt x="9171" y="15314"/>
                  </a:lnTo>
                  <a:lnTo>
                    <a:pt x="8162" y="13428"/>
                  </a:lnTo>
                  <a:lnTo>
                    <a:pt x="6450" y="9961"/>
                  </a:lnTo>
                  <a:lnTo>
                    <a:pt x="4651" y="6714"/>
                  </a:lnTo>
                  <a:lnTo>
                    <a:pt x="4607" y="6670"/>
                  </a:lnTo>
                  <a:lnTo>
                    <a:pt x="1755" y="3730"/>
                  </a:lnTo>
                  <a:lnTo>
                    <a:pt x="351" y="132"/>
                  </a:lnTo>
                  <a:lnTo>
                    <a:pt x="307" y="44"/>
                  </a:lnTo>
                  <a:lnTo>
                    <a:pt x="26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9" name="Google Shape;1509;p54"/>
            <p:cNvSpPr/>
            <p:nvPr/>
          </p:nvSpPr>
          <p:spPr>
            <a:xfrm>
              <a:off x="343425" y="3363750"/>
              <a:ext cx="188700" cy="900675"/>
            </a:xfrm>
            <a:custGeom>
              <a:avLst/>
              <a:gdLst/>
              <a:ahLst/>
              <a:cxnLst/>
              <a:rect l="l" t="t" r="r" b="b"/>
              <a:pathLst>
                <a:path w="7548" h="36027" extrusionOk="0">
                  <a:moveTo>
                    <a:pt x="176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44" y="132"/>
                  </a:lnTo>
                  <a:lnTo>
                    <a:pt x="1" y="220"/>
                  </a:lnTo>
                  <a:lnTo>
                    <a:pt x="44" y="264"/>
                  </a:lnTo>
                  <a:lnTo>
                    <a:pt x="3467" y="6144"/>
                  </a:lnTo>
                  <a:lnTo>
                    <a:pt x="3686" y="10488"/>
                  </a:lnTo>
                  <a:lnTo>
                    <a:pt x="3774" y="13823"/>
                  </a:lnTo>
                  <a:lnTo>
                    <a:pt x="3774" y="16675"/>
                  </a:lnTo>
                  <a:lnTo>
                    <a:pt x="3862" y="21063"/>
                  </a:lnTo>
                  <a:lnTo>
                    <a:pt x="4257" y="28479"/>
                  </a:lnTo>
                  <a:lnTo>
                    <a:pt x="4432" y="29576"/>
                  </a:lnTo>
                  <a:lnTo>
                    <a:pt x="4432" y="29620"/>
                  </a:lnTo>
                  <a:lnTo>
                    <a:pt x="5705" y="32648"/>
                  </a:lnTo>
                  <a:lnTo>
                    <a:pt x="7197" y="35939"/>
                  </a:lnTo>
                  <a:lnTo>
                    <a:pt x="7285" y="36027"/>
                  </a:lnTo>
                  <a:lnTo>
                    <a:pt x="7460" y="36027"/>
                  </a:lnTo>
                  <a:lnTo>
                    <a:pt x="7504" y="35983"/>
                  </a:lnTo>
                  <a:lnTo>
                    <a:pt x="7548" y="35939"/>
                  </a:lnTo>
                  <a:lnTo>
                    <a:pt x="7548" y="35851"/>
                  </a:lnTo>
                  <a:lnTo>
                    <a:pt x="7548" y="35807"/>
                  </a:lnTo>
                  <a:lnTo>
                    <a:pt x="6012" y="32516"/>
                  </a:lnTo>
                  <a:lnTo>
                    <a:pt x="4784" y="29488"/>
                  </a:lnTo>
                  <a:lnTo>
                    <a:pt x="4608" y="28435"/>
                  </a:lnTo>
                  <a:lnTo>
                    <a:pt x="4213" y="21063"/>
                  </a:lnTo>
                  <a:lnTo>
                    <a:pt x="4125" y="16675"/>
                  </a:lnTo>
                  <a:lnTo>
                    <a:pt x="4125" y="13823"/>
                  </a:lnTo>
                  <a:lnTo>
                    <a:pt x="4038" y="10444"/>
                  </a:lnTo>
                  <a:lnTo>
                    <a:pt x="3818" y="6100"/>
                  </a:lnTo>
                  <a:lnTo>
                    <a:pt x="3818" y="6012"/>
                  </a:lnTo>
                  <a:lnTo>
                    <a:pt x="352" y="89"/>
                  </a:lnTo>
                  <a:lnTo>
                    <a:pt x="308" y="45"/>
                  </a:lnTo>
                  <a:lnTo>
                    <a:pt x="220" y="45"/>
                  </a:lnTo>
                  <a:lnTo>
                    <a:pt x="17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0" name="Google Shape;1510;p54"/>
            <p:cNvSpPr/>
            <p:nvPr/>
          </p:nvSpPr>
          <p:spPr>
            <a:xfrm>
              <a:off x="2699800" y="3180550"/>
              <a:ext cx="204075" cy="111925"/>
            </a:xfrm>
            <a:custGeom>
              <a:avLst/>
              <a:gdLst/>
              <a:ahLst/>
              <a:cxnLst/>
              <a:rect l="l" t="t" r="r" b="b"/>
              <a:pathLst>
                <a:path w="8163" h="4477" extrusionOk="0">
                  <a:moveTo>
                    <a:pt x="4828" y="1"/>
                  </a:moveTo>
                  <a:lnTo>
                    <a:pt x="4740" y="45"/>
                  </a:lnTo>
                  <a:lnTo>
                    <a:pt x="2590" y="1054"/>
                  </a:lnTo>
                  <a:lnTo>
                    <a:pt x="922" y="1712"/>
                  </a:lnTo>
                  <a:lnTo>
                    <a:pt x="879" y="1756"/>
                  </a:lnTo>
                  <a:lnTo>
                    <a:pt x="220" y="2326"/>
                  </a:lnTo>
                  <a:lnTo>
                    <a:pt x="133" y="2414"/>
                  </a:lnTo>
                  <a:lnTo>
                    <a:pt x="1" y="2853"/>
                  </a:lnTo>
                  <a:lnTo>
                    <a:pt x="1" y="2941"/>
                  </a:lnTo>
                  <a:lnTo>
                    <a:pt x="176" y="3511"/>
                  </a:lnTo>
                  <a:lnTo>
                    <a:pt x="220" y="3555"/>
                  </a:lnTo>
                  <a:lnTo>
                    <a:pt x="703" y="4038"/>
                  </a:lnTo>
                  <a:lnTo>
                    <a:pt x="747" y="4038"/>
                  </a:lnTo>
                  <a:lnTo>
                    <a:pt x="1361" y="4345"/>
                  </a:lnTo>
                  <a:lnTo>
                    <a:pt x="1449" y="4389"/>
                  </a:lnTo>
                  <a:lnTo>
                    <a:pt x="3029" y="4477"/>
                  </a:lnTo>
                  <a:lnTo>
                    <a:pt x="3073" y="4477"/>
                  </a:lnTo>
                  <a:lnTo>
                    <a:pt x="5179" y="4038"/>
                  </a:lnTo>
                  <a:lnTo>
                    <a:pt x="8031" y="3204"/>
                  </a:lnTo>
                  <a:lnTo>
                    <a:pt x="8119" y="3160"/>
                  </a:lnTo>
                  <a:lnTo>
                    <a:pt x="8163" y="3116"/>
                  </a:lnTo>
                  <a:lnTo>
                    <a:pt x="8163" y="3029"/>
                  </a:lnTo>
                  <a:lnTo>
                    <a:pt x="8163" y="2985"/>
                  </a:lnTo>
                  <a:lnTo>
                    <a:pt x="8119" y="2897"/>
                  </a:lnTo>
                  <a:lnTo>
                    <a:pt x="8075" y="2897"/>
                  </a:lnTo>
                  <a:lnTo>
                    <a:pt x="8031" y="2853"/>
                  </a:lnTo>
                  <a:lnTo>
                    <a:pt x="7943" y="2853"/>
                  </a:lnTo>
                  <a:lnTo>
                    <a:pt x="5091" y="3687"/>
                  </a:lnTo>
                  <a:lnTo>
                    <a:pt x="3029" y="4126"/>
                  </a:lnTo>
                  <a:lnTo>
                    <a:pt x="1493" y="4038"/>
                  </a:lnTo>
                  <a:lnTo>
                    <a:pt x="922" y="3774"/>
                  </a:lnTo>
                  <a:lnTo>
                    <a:pt x="527" y="3336"/>
                  </a:lnTo>
                  <a:lnTo>
                    <a:pt x="352" y="2897"/>
                  </a:lnTo>
                  <a:lnTo>
                    <a:pt x="484" y="2590"/>
                  </a:lnTo>
                  <a:lnTo>
                    <a:pt x="1098" y="2063"/>
                  </a:lnTo>
                  <a:lnTo>
                    <a:pt x="2722" y="1361"/>
                  </a:lnTo>
                  <a:lnTo>
                    <a:pt x="4916" y="352"/>
                  </a:lnTo>
                  <a:lnTo>
                    <a:pt x="4959" y="308"/>
                  </a:lnTo>
                  <a:lnTo>
                    <a:pt x="5003" y="264"/>
                  </a:lnTo>
                  <a:lnTo>
                    <a:pt x="5003" y="176"/>
                  </a:lnTo>
                  <a:lnTo>
                    <a:pt x="5003" y="132"/>
                  </a:lnTo>
                  <a:lnTo>
                    <a:pt x="4959" y="45"/>
                  </a:lnTo>
                  <a:lnTo>
                    <a:pt x="4872" y="45"/>
                  </a:lnTo>
                  <a:lnTo>
                    <a:pt x="482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1" name="Google Shape;1511;p54"/>
            <p:cNvSpPr/>
            <p:nvPr/>
          </p:nvSpPr>
          <p:spPr>
            <a:xfrm>
              <a:off x="3153975" y="3567800"/>
              <a:ext cx="561700" cy="625325"/>
            </a:xfrm>
            <a:custGeom>
              <a:avLst/>
              <a:gdLst/>
              <a:ahLst/>
              <a:cxnLst/>
              <a:rect l="l" t="t" r="r" b="b"/>
              <a:pathLst>
                <a:path w="22468" h="25013" extrusionOk="0">
                  <a:moveTo>
                    <a:pt x="3774" y="1"/>
                  </a:moveTo>
                  <a:lnTo>
                    <a:pt x="3730" y="44"/>
                  </a:lnTo>
                  <a:lnTo>
                    <a:pt x="3686" y="88"/>
                  </a:lnTo>
                  <a:lnTo>
                    <a:pt x="2151" y="3599"/>
                  </a:lnTo>
                  <a:lnTo>
                    <a:pt x="1361" y="5442"/>
                  </a:lnTo>
                  <a:lnTo>
                    <a:pt x="1361" y="5486"/>
                  </a:lnTo>
                  <a:lnTo>
                    <a:pt x="703" y="8733"/>
                  </a:lnTo>
                  <a:lnTo>
                    <a:pt x="132" y="11629"/>
                  </a:lnTo>
                  <a:lnTo>
                    <a:pt x="0" y="12331"/>
                  </a:lnTo>
                  <a:lnTo>
                    <a:pt x="0" y="12463"/>
                  </a:lnTo>
                  <a:lnTo>
                    <a:pt x="88" y="12506"/>
                  </a:lnTo>
                  <a:lnTo>
                    <a:pt x="3335" y="14788"/>
                  </a:lnTo>
                  <a:lnTo>
                    <a:pt x="3862" y="15534"/>
                  </a:lnTo>
                  <a:lnTo>
                    <a:pt x="4915" y="17860"/>
                  </a:lnTo>
                  <a:lnTo>
                    <a:pt x="6012" y="19747"/>
                  </a:lnTo>
                  <a:lnTo>
                    <a:pt x="6012" y="19791"/>
                  </a:lnTo>
                  <a:lnTo>
                    <a:pt x="7241" y="21326"/>
                  </a:lnTo>
                  <a:lnTo>
                    <a:pt x="7285" y="21370"/>
                  </a:lnTo>
                  <a:lnTo>
                    <a:pt x="8645" y="22072"/>
                  </a:lnTo>
                  <a:lnTo>
                    <a:pt x="9523" y="22379"/>
                  </a:lnTo>
                  <a:lnTo>
                    <a:pt x="9566" y="22423"/>
                  </a:lnTo>
                  <a:lnTo>
                    <a:pt x="12243" y="22818"/>
                  </a:lnTo>
                  <a:lnTo>
                    <a:pt x="14525" y="23038"/>
                  </a:lnTo>
                  <a:lnTo>
                    <a:pt x="18079" y="24266"/>
                  </a:lnTo>
                  <a:lnTo>
                    <a:pt x="20273" y="24881"/>
                  </a:lnTo>
                  <a:lnTo>
                    <a:pt x="20317" y="24881"/>
                  </a:lnTo>
                  <a:lnTo>
                    <a:pt x="21326" y="25012"/>
                  </a:lnTo>
                  <a:lnTo>
                    <a:pt x="21414" y="25012"/>
                  </a:lnTo>
                  <a:lnTo>
                    <a:pt x="22336" y="24749"/>
                  </a:lnTo>
                  <a:lnTo>
                    <a:pt x="22423" y="24705"/>
                  </a:lnTo>
                  <a:lnTo>
                    <a:pt x="22467" y="24661"/>
                  </a:lnTo>
                  <a:lnTo>
                    <a:pt x="22467" y="24617"/>
                  </a:lnTo>
                  <a:lnTo>
                    <a:pt x="22467" y="24530"/>
                  </a:lnTo>
                  <a:lnTo>
                    <a:pt x="22467" y="24486"/>
                  </a:lnTo>
                  <a:lnTo>
                    <a:pt x="22423" y="24442"/>
                  </a:lnTo>
                  <a:lnTo>
                    <a:pt x="22336" y="24398"/>
                  </a:lnTo>
                  <a:lnTo>
                    <a:pt x="22248" y="24398"/>
                  </a:lnTo>
                  <a:lnTo>
                    <a:pt x="21326" y="24661"/>
                  </a:lnTo>
                  <a:lnTo>
                    <a:pt x="20361" y="24530"/>
                  </a:lnTo>
                  <a:lnTo>
                    <a:pt x="18211" y="23915"/>
                  </a:lnTo>
                  <a:lnTo>
                    <a:pt x="14613" y="22731"/>
                  </a:lnTo>
                  <a:lnTo>
                    <a:pt x="12287" y="22467"/>
                  </a:lnTo>
                  <a:lnTo>
                    <a:pt x="9610" y="22072"/>
                  </a:lnTo>
                  <a:lnTo>
                    <a:pt x="8777" y="21765"/>
                  </a:lnTo>
                  <a:lnTo>
                    <a:pt x="7460" y="21107"/>
                  </a:lnTo>
                  <a:lnTo>
                    <a:pt x="6319" y="19571"/>
                  </a:lnTo>
                  <a:lnTo>
                    <a:pt x="5222" y="17684"/>
                  </a:lnTo>
                  <a:lnTo>
                    <a:pt x="4169" y="15359"/>
                  </a:lnTo>
                  <a:lnTo>
                    <a:pt x="4169" y="15315"/>
                  </a:lnTo>
                  <a:lnTo>
                    <a:pt x="3643" y="14569"/>
                  </a:lnTo>
                  <a:lnTo>
                    <a:pt x="3599" y="14525"/>
                  </a:lnTo>
                  <a:lnTo>
                    <a:pt x="351" y="12287"/>
                  </a:lnTo>
                  <a:lnTo>
                    <a:pt x="483" y="11673"/>
                  </a:lnTo>
                  <a:lnTo>
                    <a:pt x="1054" y="8820"/>
                  </a:lnTo>
                  <a:lnTo>
                    <a:pt x="1712" y="5573"/>
                  </a:lnTo>
                  <a:lnTo>
                    <a:pt x="2458" y="3730"/>
                  </a:lnTo>
                  <a:lnTo>
                    <a:pt x="3994" y="220"/>
                  </a:lnTo>
                  <a:lnTo>
                    <a:pt x="3994" y="176"/>
                  </a:lnTo>
                  <a:lnTo>
                    <a:pt x="3994" y="88"/>
                  </a:lnTo>
                  <a:lnTo>
                    <a:pt x="3950" y="44"/>
                  </a:lnTo>
                  <a:lnTo>
                    <a:pt x="390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2" name="Google Shape;1512;p54"/>
            <p:cNvSpPr/>
            <p:nvPr/>
          </p:nvSpPr>
          <p:spPr>
            <a:xfrm>
              <a:off x="2632900" y="3118025"/>
              <a:ext cx="307175" cy="222725"/>
            </a:xfrm>
            <a:custGeom>
              <a:avLst/>
              <a:gdLst/>
              <a:ahLst/>
              <a:cxnLst/>
              <a:rect l="l" t="t" r="r" b="b"/>
              <a:pathLst>
                <a:path w="12287" h="8909" extrusionOk="0">
                  <a:moveTo>
                    <a:pt x="4695" y="1"/>
                  </a:moveTo>
                  <a:lnTo>
                    <a:pt x="4608" y="44"/>
                  </a:lnTo>
                  <a:lnTo>
                    <a:pt x="4564" y="88"/>
                  </a:lnTo>
                  <a:lnTo>
                    <a:pt x="3116" y="2238"/>
                  </a:lnTo>
                  <a:lnTo>
                    <a:pt x="2106" y="3116"/>
                  </a:lnTo>
                  <a:lnTo>
                    <a:pt x="2106" y="3160"/>
                  </a:lnTo>
                  <a:lnTo>
                    <a:pt x="746" y="4784"/>
                  </a:lnTo>
                  <a:lnTo>
                    <a:pt x="746" y="4827"/>
                  </a:lnTo>
                  <a:lnTo>
                    <a:pt x="0" y="6232"/>
                  </a:lnTo>
                  <a:lnTo>
                    <a:pt x="0" y="6319"/>
                  </a:lnTo>
                  <a:lnTo>
                    <a:pt x="0" y="6407"/>
                  </a:lnTo>
                  <a:lnTo>
                    <a:pt x="307" y="6934"/>
                  </a:lnTo>
                  <a:lnTo>
                    <a:pt x="351" y="6978"/>
                  </a:lnTo>
                  <a:lnTo>
                    <a:pt x="2633" y="8426"/>
                  </a:lnTo>
                  <a:lnTo>
                    <a:pt x="2677" y="8469"/>
                  </a:lnTo>
                  <a:lnTo>
                    <a:pt x="5836" y="8908"/>
                  </a:lnTo>
                  <a:lnTo>
                    <a:pt x="5880" y="8908"/>
                  </a:lnTo>
                  <a:lnTo>
                    <a:pt x="8294" y="8294"/>
                  </a:lnTo>
                  <a:lnTo>
                    <a:pt x="10839" y="7285"/>
                  </a:lnTo>
                  <a:lnTo>
                    <a:pt x="12155" y="7021"/>
                  </a:lnTo>
                  <a:lnTo>
                    <a:pt x="12199" y="6978"/>
                  </a:lnTo>
                  <a:lnTo>
                    <a:pt x="12287" y="6934"/>
                  </a:lnTo>
                  <a:lnTo>
                    <a:pt x="12287" y="6890"/>
                  </a:lnTo>
                  <a:lnTo>
                    <a:pt x="12287" y="6802"/>
                  </a:lnTo>
                  <a:lnTo>
                    <a:pt x="12287" y="6758"/>
                  </a:lnTo>
                  <a:lnTo>
                    <a:pt x="12199" y="6714"/>
                  </a:lnTo>
                  <a:lnTo>
                    <a:pt x="12155" y="6670"/>
                  </a:lnTo>
                  <a:lnTo>
                    <a:pt x="12067" y="6670"/>
                  </a:lnTo>
                  <a:lnTo>
                    <a:pt x="10795" y="6934"/>
                  </a:lnTo>
                  <a:lnTo>
                    <a:pt x="10751" y="6934"/>
                  </a:lnTo>
                  <a:lnTo>
                    <a:pt x="8206" y="7987"/>
                  </a:lnTo>
                  <a:lnTo>
                    <a:pt x="5836" y="8557"/>
                  </a:lnTo>
                  <a:lnTo>
                    <a:pt x="2765" y="8118"/>
                  </a:lnTo>
                  <a:lnTo>
                    <a:pt x="615" y="6714"/>
                  </a:lnTo>
                  <a:lnTo>
                    <a:pt x="351" y="6319"/>
                  </a:lnTo>
                  <a:lnTo>
                    <a:pt x="1053" y="5003"/>
                  </a:lnTo>
                  <a:lnTo>
                    <a:pt x="2370" y="3379"/>
                  </a:lnTo>
                  <a:lnTo>
                    <a:pt x="3379" y="2502"/>
                  </a:lnTo>
                  <a:lnTo>
                    <a:pt x="3423" y="2458"/>
                  </a:lnTo>
                  <a:lnTo>
                    <a:pt x="4871" y="308"/>
                  </a:lnTo>
                  <a:lnTo>
                    <a:pt x="4871" y="220"/>
                  </a:lnTo>
                  <a:lnTo>
                    <a:pt x="4871" y="176"/>
                  </a:lnTo>
                  <a:lnTo>
                    <a:pt x="4871" y="88"/>
                  </a:lnTo>
                  <a:lnTo>
                    <a:pt x="4827" y="44"/>
                  </a:lnTo>
                  <a:lnTo>
                    <a:pt x="4739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3" name="Google Shape;1513;p54"/>
            <p:cNvSpPr/>
            <p:nvPr/>
          </p:nvSpPr>
          <p:spPr>
            <a:xfrm>
              <a:off x="3084850" y="3493200"/>
              <a:ext cx="603400" cy="716375"/>
            </a:xfrm>
            <a:custGeom>
              <a:avLst/>
              <a:gdLst/>
              <a:ahLst/>
              <a:cxnLst/>
              <a:rect l="l" t="t" r="r" b="b"/>
              <a:pathLst>
                <a:path w="24136" h="28655" extrusionOk="0">
                  <a:moveTo>
                    <a:pt x="3248" y="1"/>
                  </a:moveTo>
                  <a:lnTo>
                    <a:pt x="3204" y="45"/>
                  </a:lnTo>
                  <a:lnTo>
                    <a:pt x="3160" y="88"/>
                  </a:lnTo>
                  <a:lnTo>
                    <a:pt x="3116" y="176"/>
                  </a:lnTo>
                  <a:lnTo>
                    <a:pt x="2941" y="1361"/>
                  </a:lnTo>
                  <a:lnTo>
                    <a:pt x="1756" y="4520"/>
                  </a:lnTo>
                  <a:lnTo>
                    <a:pt x="1142" y="6539"/>
                  </a:lnTo>
                  <a:lnTo>
                    <a:pt x="1098" y="6539"/>
                  </a:lnTo>
                  <a:lnTo>
                    <a:pt x="879" y="8864"/>
                  </a:lnTo>
                  <a:lnTo>
                    <a:pt x="45" y="13165"/>
                  </a:lnTo>
                  <a:lnTo>
                    <a:pt x="45" y="13209"/>
                  </a:lnTo>
                  <a:lnTo>
                    <a:pt x="1" y="15534"/>
                  </a:lnTo>
                  <a:lnTo>
                    <a:pt x="45" y="16895"/>
                  </a:lnTo>
                  <a:lnTo>
                    <a:pt x="45" y="16982"/>
                  </a:lnTo>
                  <a:lnTo>
                    <a:pt x="440" y="17641"/>
                  </a:lnTo>
                  <a:lnTo>
                    <a:pt x="484" y="17728"/>
                  </a:lnTo>
                  <a:lnTo>
                    <a:pt x="1317" y="18255"/>
                  </a:lnTo>
                  <a:lnTo>
                    <a:pt x="1361" y="18255"/>
                  </a:lnTo>
                  <a:lnTo>
                    <a:pt x="4082" y="19264"/>
                  </a:lnTo>
                  <a:lnTo>
                    <a:pt x="5530" y="20010"/>
                  </a:lnTo>
                  <a:lnTo>
                    <a:pt x="7066" y="22248"/>
                  </a:lnTo>
                  <a:lnTo>
                    <a:pt x="8602" y="24442"/>
                  </a:lnTo>
                  <a:lnTo>
                    <a:pt x="9479" y="25495"/>
                  </a:lnTo>
                  <a:lnTo>
                    <a:pt x="9523" y="25539"/>
                  </a:lnTo>
                  <a:lnTo>
                    <a:pt x="11585" y="26417"/>
                  </a:lnTo>
                  <a:lnTo>
                    <a:pt x="11629" y="26417"/>
                  </a:lnTo>
                  <a:lnTo>
                    <a:pt x="13779" y="26812"/>
                  </a:lnTo>
                  <a:lnTo>
                    <a:pt x="16412" y="27163"/>
                  </a:lnTo>
                  <a:lnTo>
                    <a:pt x="17816" y="27250"/>
                  </a:lnTo>
                  <a:lnTo>
                    <a:pt x="20449" y="28128"/>
                  </a:lnTo>
                  <a:lnTo>
                    <a:pt x="22248" y="28655"/>
                  </a:lnTo>
                  <a:lnTo>
                    <a:pt x="23389" y="28655"/>
                  </a:lnTo>
                  <a:lnTo>
                    <a:pt x="24004" y="28479"/>
                  </a:lnTo>
                  <a:lnTo>
                    <a:pt x="24048" y="28435"/>
                  </a:lnTo>
                  <a:lnTo>
                    <a:pt x="24091" y="28391"/>
                  </a:lnTo>
                  <a:lnTo>
                    <a:pt x="24135" y="28347"/>
                  </a:lnTo>
                  <a:lnTo>
                    <a:pt x="24091" y="28260"/>
                  </a:lnTo>
                  <a:lnTo>
                    <a:pt x="24091" y="28216"/>
                  </a:lnTo>
                  <a:lnTo>
                    <a:pt x="24004" y="28172"/>
                  </a:lnTo>
                  <a:lnTo>
                    <a:pt x="23960" y="28128"/>
                  </a:lnTo>
                  <a:lnTo>
                    <a:pt x="23872" y="28128"/>
                  </a:lnTo>
                  <a:lnTo>
                    <a:pt x="23302" y="28303"/>
                  </a:lnTo>
                  <a:lnTo>
                    <a:pt x="22336" y="28303"/>
                  </a:lnTo>
                  <a:lnTo>
                    <a:pt x="20537" y="27821"/>
                  </a:lnTo>
                  <a:lnTo>
                    <a:pt x="17904" y="26943"/>
                  </a:lnTo>
                  <a:lnTo>
                    <a:pt x="17860" y="26899"/>
                  </a:lnTo>
                  <a:lnTo>
                    <a:pt x="16456" y="26812"/>
                  </a:lnTo>
                  <a:lnTo>
                    <a:pt x="13823" y="26504"/>
                  </a:lnTo>
                  <a:lnTo>
                    <a:pt x="11673" y="26109"/>
                  </a:lnTo>
                  <a:lnTo>
                    <a:pt x="9699" y="25232"/>
                  </a:lnTo>
                  <a:lnTo>
                    <a:pt x="8865" y="24223"/>
                  </a:lnTo>
                  <a:lnTo>
                    <a:pt x="7373" y="22029"/>
                  </a:lnTo>
                  <a:lnTo>
                    <a:pt x="5793" y="19791"/>
                  </a:lnTo>
                  <a:lnTo>
                    <a:pt x="5705" y="19747"/>
                  </a:lnTo>
                  <a:lnTo>
                    <a:pt x="4214" y="18957"/>
                  </a:lnTo>
                  <a:lnTo>
                    <a:pt x="4214" y="18913"/>
                  </a:lnTo>
                  <a:lnTo>
                    <a:pt x="1493" y="17948"/>
                  </a:lnTo>
                  <a:lnTo>
                    <a:pt x="703" y="17421"/>
                  </a:lnTo>
                  <a:lnTo>
                    <a:pt x="396" y="16851"/>
                  </a:lnTo>
                  <a:lnTo>
                    <a:pt x="352" y="15490"/>
                  </a:lnTo>
                  <a:lnTo>
                    <a:pt x="396" y="13209"/>
                  </a:lnTo>
                  <a:lnTo>
                    <a:pt x="1230" y="8908"/>
                  </a:lnTo>
                  <a:lnTo>
                    <a:pt x="1449" y="6627"/>
                  </a:lnTo>
                  <a:lnTo>
                    <a:pt x="2107" y="4652"/>
                  </a:lnTo>
                  <a:lnTo>
                    <a:pt x="3292" y="1493"/>
                  </a:lnTo>
                  <a:lnTo>
                    <a:pt x="3292" y="1449"/>
                  </a:lnTo>
                  <a:lnTo>
                    <a:pt x="3468" y="220"/>
                  </a:lnTo>
                  <a:lnTo>
                    <a:pt x="3468" y="132"/>
                  </a:lnTo>
                  <a:lnTo>
                    <a:pt x="3468" y="88"/>
                  </a:lnTo>
                  <a:lnTo>
                    <a:pt x="3380" y="45"/>
                  </a:lnTo>
                  <a:lnTo>
                    <a:pt x="333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4" name="Google Shape;1514;p54"/>
            <p:cNvSpPr/>
            <p:nvPr/>
          </p:nvSpPr>
          <p:spPr>
            <a:xfrm>
              <a:off x="2512225" y="3058800"/>
              <a:ext cx="1147500" cy="1171625"/>
            </a:xfrm>
            <a:custGeom>
              <a:avLst/>
              <a:gdLst/>
              <a:ahLst/>
              <a:cxnLst/>
              <a:rect l="l" t="t" r="r" b="b"/>
              <a:pathLst>
                <a:path w="45900" h="46865" extrusionOk="0">
                  <a:moveTo>
                    <a:pt x="6846" y="0"/>
                  </a:moveTo>
                  <a:lnTo>
                    <a:pt x="6802" y="44"/>
                  </a:lnTo>
                  <a:lnTo>
                    <a:pt x="6758" y="88"/>
                  </a:lnTo>
                  <a:lnTo>
                    <a:pt x="5222" y="2721"/>
                  </a:lnTo>
                  <a:lnTo>
                    <a:pt x="4037" y="4827"/>
                  </a:lnTo>
                  <a:lnTo>
                    <a:pt x="1405" y="8557"/>
                  </a:lnTo>
                  <a:lnTo>
                    <a:pt x="176" y="10400"/>
                  </a:lnTo>
                  <a:lnTo>
                    <a:pt x="44" y="10531"/>
                  </a:lnTo>
                  <a:lnTo>
                    <a:pt x="0" y="10619"/>
                  </a:lnTo>
                  <a:lnTo>
                    <a:pt x="0" y="10707"/>
                  </a:lnTo>
                  <a:lnTo>
                    <a:pt x="0" y="10795"/>
                  </a:lnTo>
                  <a:lnTo>
                    <a:pt x="88" y="10838"/>
                  </a:lnTo>
                  <a:lnTo>
                    <a:pt x="2765" y="11848"/>
                  </a:lnTo>
                  <a:lnTo>
                    <a:pt x="5222" y="12901"/>
                  </a:lnTo>
                  <a:lnTo>
                    <a:pt x="7855" y="13603"/>
                  </a:lnTo>
                  <a:lnTo>
                    <a:pt x="7899" y="13603"/>
                  </a:lnTo>
                  <a:lnTo>
                    <a:pt x="10619" y="13954"/>
                  </a:lnTo>
                  <a:lnTo>
                    <a:pt x="10663" y="13954"/>
                  </a:lnTo>
                  <a:lnTo>
                    <a:pt x="11936" y="13866"/>
                  </a:lnTo>
                  <a:lnTo>
                    <a:pt x="11980" y="13822"/>
                  </a:lnTo>
                  <a:lnTo>
                    <a:pt x="15095" y="12989"/>
                  </a:lnTo>
                  <a:lnTo>
                    <a:pt x="15139" y="12945"/>
                  </a:lnTo>
                  <a:lnTo>
                    <a:pt x="17289" y="11892"/>
                  </a:lnTo>
                  <a:lnTo>
                    <a:pt x="18430" y="11628"/>
                  </a:lnTo>
                  <a:lnTo>
                    <a:pt x="19264" y="11716"/>
                  </a:lnTo>
                  <a:lnTo>
                    <a:pt x="21502" y="15139"/>
                  </a:lnTo>
                  <a:lnTo>
                    <a:pt x="22028" y="16543"/>
                  </a:lnTo>
                  <a:lnTo>
                    <a:pt x="22116" y="17684"/>
                  </a:lnTo>
                  <a:lnTo>
                    <a:pt x="21546" y="19790"/>
                  </a:lnTo>
                  <a:lnTo>
                    <a:pt x="21019" y="21940"/>
                  </a:lnTo>
                  <a:lnTo>
                    <a:pt x="20712" y="24310"/>
                  </a:lnTo>
                  <a:lnTo>
                    <a:pt x="20536" y="26943"/>
                  </a:lnTo>
                  <a:lnTo>
                    <a:pt x="20054" y="29093"/>
                  </a:lnTo>
                  <a:lnTo>
                    <a:pt x="20054" y="29137"/>
                  </a:lnTo>
                  <a:lnTo>
                    <a:pt x="19966" y="31067"/>
                  </a:lnTo>
                  <a:lnTo>
                    <a:pt x="19001" y="35148"/>
                  </a:lnTo>
                  <a:lnTo>
                    <a:pt x="18957" y="35675"/>
                  </a:lnTo>
                  <a:lnTo>
                    <a:pt x="18957" y="35763"/>
                  </a:lnTo>
                  <a:lnTo>
                    <a:pt x="19044" y="35850"/>
                  </a:lnTo>
                  <a:lnTo>
                    <a:pt x="19834" y="36333"/>
                  </a:lnTo>
                  <a:lnTo>
                    <a:pt x="19878" y="36333"/>
                  </a:lnTo>
                  <a:lnTo>
                    <a:pt x="23871" y="37649"/>
                  </a:lnTo>
                  <a:lnTo>
                    <a:pt x="26636" y="38702"/>
                  </a:lnTo>
                  <a:lnTo>
                    <a:pt x="28216" y="39317"/>
                  </a:lnTo>
                  <a:lnTo>
                    <a:pt x="28830" y="39975"/>
                  </a:lnTo>
                  <a:lnTo>
                    <a:pt x="30410" y="42301"/>
                  </a:lnTo>
                  <a:lnTo>
                    <a:pt x="31507" y="43749"/>
                  </a:lnTo>
                  <a:lnTo>
                    <a:pt x="31550" y="43793"/>
                  </a:lnTo>
                  <a:lnTo>
                    <a:pt x="32209" y="44231"/>
                  </a:lnTo>
                  <a:lnTo>
                    <a:pt x="34359" y="45065"/>
                  </a:lnTo>
                  <a:lnTo>
                    <a:pt x="34403" y="45065"/>
                  </a:lnTo>
                  <a:lnTo>
                    <a:pt x="38220" y="45592"/>
                  </a:lnTo>
                  <a:lnTo>
                    <a:pt x="40765" y="45767"/>
                  </a:lnTo>
                  <a:lnTo>
                    <a:pt x="43969" y="46733"/>
                  </a:lnTo>
                  <a:lnTo>
                    <a:pt x="44758" y="46864"/>
                  </a:lnTo>
                  <a:lnTo>
                    <a:pt x="44846" y="46864"/>
                  </a:lnTo>
                  <a:lnTo>
                    <a:pt x="45768" y="46601"/>
                  </a:lnTo>
                  <a:lnTo>
                    <a:pt x="45812" y="46601"/>
                  </a:lnTo>
                  <a:lnTo>
                    <a:pt x="45855" y="46513"/>
                  </a:lnTo>
                  <a:lnTo>
                    <a:pt x="45899" y="46469"/>
                  </a:lnTo>
                  <a:lnTo>
                    <a:pt x="45855" y="46382"/>
                  </a:lnTo>
                  <a:lnTo>
                    <a:pt x="45855" y="46338"/>
                  </a:lnTo>
                  <a:lnTo>
                    <a:pt x="45812" y="46294"/>
                  </a:lnTo>
                  <a:lnTo>
                    <a:pt x="45724" y="46250"/>
                  </a:lnTo>
                  <a:lnTo>
                    <a:pt x="45680" y="46294"/>
                  </a:lnTo>
                  <a:lnTo>
                    <a:pt x="44758" y="46513"/>
                  </a:lnTo>
                  <a:lnTo>
                    <a:pt x="44056" y="46382"/>
                  </a:lnTo>
                  <a:lnTo>
                    <a:pt x="40853" y="45416"/>
                  </a:lnTo>
                  <a:lnTo>
                    <a:pt x="40809" y="45416"/>
                  </a:lnTo>
                  <a:lnTo>
                    <a:pt x="38264" y="45241"/>
                  </a:lnTo>
                  <a:lnTo>
                    <a:pt x="34490" y="44714"/>
                  </a:lnTo>
                  <a:lnTo>
                    <a:pt x="32384" y="43924"/>
                  </a:lnTo>
                  <a:lnTo>
                    <a:pt x="31770" y="43529"/>
                  </a:lnTo>
                  <a:lnTo>
                    <a:pt x="30717" y="42081"/>
                  </a:lnTo>
                  <a:lnTo>
                    <a:pt x="29093" y="39756"/>
                  </a:lnTo>
                  <a:lnTo>
                    <a:pt x="28435" y="39054"/>
                  </a:lnTo>
                  <a:lnTo>
                    <a:pt x="28347" y="39010"/>
                  </a:lnTo>
                  <a:lnTo>
                    <a:pt x="26767" y="38351"/>
                  </a:lnTo>
                  <a:lnTo>
                    <a:pt x="24003" y="37342"/>
                  </a:lnTo>
                  <a:lnTo>
                    <a:pt x="20010" y="35982"/>
                  </a:lnTo>
                  <a:lnTo>
                    <a:pt x="19308" y="35587"/>
                  </a:lnTo>
                  <a:lnTo>
                    <a:pt x="19352" y="35236"/>
                  </a:lnTo>
                  <a:lnTo>
                    <a:pt x="20273" y="31111"/>
                  </a:lnTo>
                  <a:lnTo>
                    <a:pt x="20317" y="31111"/>
                  </a:lnTo>
                  <a:lnTo>
                    <a:pt x="20405" y="29180"/>
                  </a:lnTo>
                  <a:lnTo>
                    <a:pt x="20887" y="26986"/>
                  </a:lnTo>
                  <a:lnTo>
                    <a:pt x="21063" y="24354"/>
                  </a:lnTo>
                  <a:lnTo>
                    <a:pt x="21326" y="21984"/>
                  </a:lnTo>
                  <a:lnTo>
                    <a:pt x="21897" y="19878"/>
                  </a:lnTo>
                  <a:lnTo>
                    <a:pt x="22467" y="17772"/>
                  </a:lnTo>
                  <a:lnTo>
                    <a:pt x="22467" y="17684"/>
                  </a:lnTo>
                  <a:lnTo>
                    <a:pt x="22379" y="16455"/>
                  </a:lnTo>
                  <a:lnTo>
                    <a:pt x="22336" y="16411"/>
                  </a:lnTo>
                  <a:lnTo>
                    <a:pt x="21809" y="15007"/>
                  </a:lnTo>
                  <a:lnTo>
                    <a:pt x="21809" y="14963"/>
                  </a:lnTo>
                  <a:lnTo>
                    <a:pt x="19527" y="11453"/>
                  </a:lnTo>
                  <a:lnTo>
                    <a:pt x="19483" y="11409"/>
                  </a:lnTo>
                  <a:lnTo>
                    <a:pt x="19396" y="11365"/>
                  </a:lnTo>
                  <a:lnTo>
                    <a:pt x="18430" y="11277"/>
                  </a:lnTo>
                  <a:lnTo>
                    <a:pt x="18386" y="11277"/>
                  </a:lnTo>
                  <a:lnTo>
                    <a:pt x="17202" y="11584"/>
                  </a:lnTo>
                  <a:lnTo>
                    <a:pt x="17158" y="11584"/>
                  </a:lnTo>
                  <a:lnTo>
                    <a:pt x="15007" y="12638"/>
                  </a:lnTo>
                  <a:lnTo>
                    <a:pt x="11892" y="13515"/>
                  </a:lnTo>
                  <a:lnTo>
                    <a:pt x="10663" y="13603"/>
                  </a:lnTo>
                  <a:lnTo>
                    <a:pt x="7943" y="13252"/>
                  </a:lnTo>
                  <a:lnTo>
                    <a:pt x="5354" y="12594"/>
                  </a:lnTo>
                  <a:lnTo>
                    <a:pt x="2896" y="11497"/>
                  </a:lnTo>
                  <a:lnTo>
                    <a:pt x="483" y="10575"/>
                  </a:lnTo>
                  <a:lnTo>
                    <a:pt x="1668" y="8732"/>
                  </a:lnTo>
                  <a:lnTo>
                    <a:pt x="4345" y="5046"/>
                  </a:lnTo>
                  <a:lnTo>
                    <a:pt x="4345" y="5002"/>
                  </a:lnTo>
                  <a:lnTo>
                    <a:pt x="5529" y="2896"/>
                  </a:lnTo>
                  <a:lnTo>
                    <a:pt x="7065" y="263"/>
                  </a:lnTo>
                  <a:lnTo>
                    <a:pt x="7065" y="219"/>
                  </a:lnTo>
                  <a:lnTo>
                    <a:pt x="7065" y="132"/>
                  </a:lnTo>
                  <a:lnTo>
                    <a:pt x="7021" y="88"/>
                  </a:lnTo>
                  <a:lnTo>
                    <a:pt x="6977" y="44"/>
                  </a:lnTo>
                  <a:lnTo>
                    <a:pt x="693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5" name="Google Shape;1515;p54"/>
            <p:cNvSpPr/>
            <p:nvPr/>
          </p:nvSpPr>
          <p:spPr>
            <a:xfrm>
              <a:off x="1670800" y="3011625"/>
              <a:ext cx="1963700" cy="1351525"/>
            </a:xfrm>
            <a:custGeom>
              <a:avLst/>
              <a:gdLst/>
              <a:ahLst/>
              <a:cxnLst/>
              <a:rect l="l" t="t" r="r" b="b"/>
              <a:pathLst>
                <a:path w="78548" h="54061" extrusionOk="0">
                  <a:moveTo>
                    <a:pt x="38309" y="0"/>
                  </a:moveTo>
                  <a:lnTo>
                    <a:pt x="36246" y="1360"/>
                  </a:lnTo>
                  <a:lnTo>
                    <a:pt x="35676" y="1843"/>
                  </a:lnTo>
                  <a:lnTo>
                    <a:pt x="35632" y="1931"/>
                  </a:lnTo>
                  <a:lnTo>
                    <a:pt x="34447" y="4520"/>
                  </a:lnTo>
                  <a:lnTo>
                    <a:pt x="33262" y="7460"/>
                  </a:lnTo>
                  <a:lnTo>
                    <a:pt x="32824" y="8513"/>
                  </a:lnTo>
                  <a:lnTo>
                    <a:pt x="31639" y="8952"/>
                  </a:lnTo>
                  <a:lnTo>
                    <a:pt x="31595" y="8996"/>
                  </a:lnTo>
                  <a:lnTo>
                    <a:pt x="30059" y="9917"/>
                  </a:lnTo>
                  <a:lnTo>
                    <a:pt x="30015" y="9917"/>
                  </a:lnTo>
                  <a:lnTo>
                    <a:pt x="28962" y="10751"/>
                  </a:lnTo>
                  <a:lnTo>
                    <a:pt x="28962" y="10795"/>
                  </a:lnTo>
                  <a:lnTo>
                    <a:pt x="28260" y="11804"/>
                  </a:lnTo>
                  <a:lnTo>
                    <a:pt x="27251" y="13822"/>
                  </a:lnTo>
                  <a:lnTo>
                    <a:pt x="27251" y="13910"/>
                  </a:lnTo>
                  <a:lnTo>
                    <a:pt x="27339" y="16236"/>
                  </a:lnTo>
                  <a:lnTo>
                    <a:pt x="27339" y="18079"/>
                  </a:lnTo>
                  <a:lnTo>
                    <a:pt x="27031" y="18869"/>
                  </a:lnTo>
                  <a:lnTo>
                    <a:pt x="26768" y="19132"/>
                  </a:lnTo>
                  <a:lnTo>
                    <a:pt x="26461" y="19220"/>
                  </a:lnTo>
                  <a:lnTo>
                    <a:pt x="24750" y="18518"/>
                  </a:lnTo>
                  <a:lnTo>
                    <a:pt x="22468" y="18123"/>
                  </a:lnTo>
                  <a:lnTo>
                    <a:pt x="20274" y="17947"/>
                  </a:lnTo>
                  <a:lnTo>
                    <a:pt x="20230" y="17991"/>
                  </a:lnTo>
                  <a:lnTo>
                    <a:pt x="19484" y="18123"/>
                  </a:lnTo>
                  <a:lnTo>
                    <a:pt x="19396" y="18123"/>
                  </a:lnTo>
                  <a:lnTo>
                    <a:pt x="18650" y="18649"/>
                  </a:lnTo>
                  <a:lnTo>
                    <a:pt x="18036" y="18430"/>
                  </a:lnTo>
                  <a:lnTo>
                    <a:pt x="17948" y="18430"/>
                  </a:lnTo>
                  <a:lnTo>
                    <a:pt x="17246" y="18562"/>
                  </a:lnTo>
                  <a:lnTo>
                    <a:pt x="17202" y="18605"/>
                  </a:lnTo>
                  <a:lnTo>
                    <a:pt x="16368" y="19088"/>
                  </a:lnTo>
                  <a:lnTo>
                    <a:pt x="16325" y="19132"/>
                  </a:lnTo>
                  <a:lnTo>
                    <a:pt x="15622" y="19790"/>
                  </a:lnTo>
                  <a:lnTo>
                    <a:pt x="15579" y="19834"/>
                  </a:lnTo>
                  <a:lnTo>
                    <a:pt x="13648" y="23827"/>
                  </a:lnTo>
                  <a:lnTo>
                    <a:pt x="12288" y="26241"/>
                  </a:lnTo>
                  <a:lnTo>
                    <a:pt x="11542" y="27425"/>
                  </a:lnTo>
                  <a:lnTo>
                    <a:pt x="11542" y="27469"/>
                  </a:lnTo>
                  <a:lnTo>
                    <a:pt x="11191" y="28522"/>
                  </a:lnTo>
                  <a:lnTo>
                    <a:pt x="11147" y="28522"/>
                  </a:lnTo>
                  <a:lnTo>
                    <a:pt x="10620" y="31550"/>
                  </a:lnTo>
                  <a:lnTo>
                    <a:pt x="10620" y="32691"/>
                  </a:lnTo>
                  <a:lnTo>
                    <a:pt x="10532" y="33349"/>
                  </a:lnTo>
                  <a:lnTo>
                    <a:pt x="9567" y="35104"/>
                  </a:lnTo>
                  <a:lnTo>
                    <a:pt x="7943" y="37255"/>
                  </a:lnTo>
                  <a:lnTo>
                    <a:pt x="7943" y="37298"/>
                  </a:lnTo>
                  <a:lnTo>
                    <a:pt x="6978" y="39141"/>
                  </a:lnTo>
                  <a:lnTo>
                    <a:pt x="6144" y="41028"/>
                  </a:lnTo>
                  <a:lnTo>
                    <a:pt x="6144" y="41072"/>
                  </a:lnTo>
                  <a:lnTo>
                    <a:pt x="5925" y="42169"/>
                  </a:lnTo>
                  <a:lnTo>
                    <a:pt x="5793" y="42301"/>
                  </a:lnTo>
                  <a:lnTo>
                    <a:pt x="5618" y="42213"/>
                  </a:lnTo>
                  <a:lnTo>
                    <a:pt x="5486" y="42213"/>
                  </a:lnTo>
                  <a:lnTo>
                    <a:pt x="4126" y="42652"/>
                  </a:lnTo>
                  <a:lnTo>
                    <a:pt x="4082" y="42652"/>
                  </a:lnTo>
                  <a:lnTo>
                    <a:pt x="2283" y="43442"/>
                  </a:lnTo>
                  <a:lnTo>
                    <a:pt x="2239" y="43486"/>
                  </a:lnTo>
                  <a:lnTo>
                    <a:pt x="1317" y="44451"/>
                  </a:lnTo>
                  <a:lnTo>
                    <a:pt x="1274" y="44495"/>
                  </a:lnTo>
                  <a:lnTo>
                    <a:pt x="440" y="45855"/>
                  </a:lnTo>
                  <a:lnTo>
                    <a:pt x="440" y="45899"/>
                  </a:lnTo>
                  <a:lnTo>
                    <a:pt x="176" y="46908"/>
                  </a:lnTo>
                  <a:lnTo>
                    <a:pt x="133" y="46952"/>
                  </a:lnTo>
                  <a:lnTo>
                    <a:pt x="1" y="48488"/>
                  </a:lnTo>
                  <a:lnTo>
                    <a:pt x="45" y="48576"/>
                  </a:lnTo>
                  <a:lnTo>
                    <a:pt x="791" y="49848"/>
                  </a:lnTo>
                  <a:lnTo>
                    <a:pt x="791" y="49892"/>
                  </a:lnTo>
                  <a:lnTo>
                    <a:pt x="1888" y="51252"/>
                  </a:lnTo>
                  <a:lnTo>
                    <a:pt x="2239" y="51603"/>
                  </a:lnTo>
                  <a:lnTo>
                    <a:pt x="2327" y="51647"/>
                  </a:lnTo>
                  <a:lnTo>
                    <a:pt x="5442" y="51691"/>
                  </a:lnTo>
                  <a:lnTo>
                    <a:pt x="8733" y="51867"/>
                  </a:lnTo>
                  <a:lnTo>
                    <a:pt x="11805" y="52613"/>
                  </a:lnTo>
                  <a:lnTo>
                    <a:pt x="14920" y="54017"/>
                  </a:lnTo>
                  <a:lnTo>
                    <a:pt x="14964" y="54017"/>
                  </a:lnTo>
                  <a:lnTo>
                    <a:pt x="15491" y="54061"/>
                  </a:lnTo>
                  <a:lnTo>
                    <a:pt x="15579" y="54061"/>
                  </a:lnTo>
                  <a:lnTo>
                    <a:pt x="18036" y="53271"/>
                  </a:lnTo>
                  <a:lnTo>
                    <a:pt x="19659" y="52744"/>
                  </a:lnTo>
                  <a:lnTo>
                    <a:pt x="21239" y="52218"/>
                  </a:lnTo>
                  <a:lnTo>
                    <a:pt x="22819" y="51647"/>
                  </a:lnTo>
                  <a:lnTo>
                    <a:pt x="24355" y="51033"/>
                  </a:lnTo>
                  <a:lnTo>
                    <a:pt x="25101" y="50682"/>
                  </a:lnTo>
                  <a:lnTo>
                    <a:pt x="25847" y="50331"/>
                  </a:lnTo>
                  <a:lnTo>
                    <a:pt x="26549" y="49936"/>
                  </a:lnTo>
                  <a:lnTo>
                    <a:pt x="27295" y="49541"/>
                  </a:lnTo>
                  <a:lnTo>
                    <a:pt x="27953" y="49102"/>
                  </a:lnTo>
                  <a:lnTo>
                    <a:pt x="28655" y="48620"/>
                  </a:lnTo>
                  <a:lnTo>
                    <a:pt x="29313" y="48093"/>
                  </a:lnTo>
                  <a:lnTo>
                    <a:pt x="29927" y="47566"/>
                  </a:lnTo>
                  <a:lnTo>
                    <a:pt x="30805" y="47128"/>
                  </a:lnTo>
                  <a:lnTo>
                    <a:pt x="31814" y="46952"/>
                  </a:lnTo>
                  <a:lnTo>
                    <a:pt x="34272" y="46864"/>
                  </a:lnTo>
                  <a:lnTo>
                    <a:pt x="36466" y="46820"/>
                  </a:lnTo>
                  <a:lnTo>
                    <a:pt x="36510" y="46777"/>
                  </a:lnTo>
                  <a:lnTo>
                    <a:pt x="37168" y="46601"/>
                  </a:lnTo>
                  <a:lnTo>
                    <a:pt x="37212" y="46601"/>
                  </a:lnTo>
                  <a:lnTo>
                    <a:pt x="37870" y="46206"/>
                  </a:lnTo>
                  <a:lnTo>
                    <a:pt x="37914" y="46162"/>
                  </a:lnTo>
                  <a:lnTo>
                    <a:pt x="39625" y="44539"/>
                  </a:lnTo>
                  <a:lnTo>
                    <a:pt x="39625" y="44495"/>
                  </a:lnTo>
                  <a:lnTo>
                    <a:pt x="39976" y="43881"/>
                  </a:lnTo>
                  <a:lnTo>
                    <a:pt x="40020" y="43837"/>
                  </a:lnTo>
                  <a:lnTo>
                    <a:pt x="40634" y="41248"/>
                  </a:lnTo>
                  <a:lnTo>
                    <a:pt x="40942" y="40853"/>
                  </a:lnTo>
                  <a:lnTo>
                    <a:pt x="42741" y="39668"/>
                  </a:lnTo>
                  <a:lnTo>
                    <a:pt x="42828" y="39580"/>
                  </a:lnTo>
                  <a:lnTo>
                    <a:pt x="42828" y="39492"/>
                  </a:lnTo>
                  <a:lnTo>
                    <a:pt x="42784" y="39405"/>
                  </a:lnTo>
                  <a:lnTo>
                    <a:pt x="42741" y="39361"/>
                  </a:lnTo>
                  <a:lnTo>
                    <a:pt x="42082" y="39141"/>
                  </a:lnTo>
                  <a:lnTo>
                    <a:pt x="41995" y="39098"/>
                  </a:lnTo>
                  <a:lnTo>
                    <a:pt x="40064" y="39229"/>
                  </a:lnTo>
                  <a:lnTo>
                    <a:pt x="38089" y="39580"/>
                  </a:lnTo>
                  <a:lnTo>
                    <a:pt x="36115" y="39492"/>
                  </a:lnTo>
                  <a:lnTo>
                    <a:pt x="35149" y="39361"/>
                  </a:lnTo>
                  <a:lnTo>
                    <a:pt x="32955" y="38220"/>
                  </a:lnTo>
                  <a:lnTo>
                    <a:pt x="32297" y="37737"/>
                  </a:lnTo>
                  <a:lnTo>
                    <a:pt x="31858" y="35543"/>
                  </a:lnTo>
                  <a:lnTo>
                    <a:pt x="31463" y="32779"/>
                  </a:lnTo>
                  <a:lnTo>
                    <a:pt x="31156" y="31594"/>
                  </a:lnTo>
                  <a:lnTo>
                    <a:pt x="31156" y="31550"/>
                  </a:lnTo>
                  <a:lnTo>
                    <a:pt x="28962" y="28435"/>
                  </a:lnTo>
                  <a:lnTo>
                    <a:pt x="26724" y="25451"/>
                  </a:lnTo>
                  <a:lnTo>
                    <a:pt x="25978" y="24485"/>
                  </a:lnTo>
                  <a:lnTo>
                    <a:pt x="27602" y="21282"/>
                  </a:lnTo>
                  <a:lnTo>
                    <a:pt x="28523" y="19659"/>
                  </a:lnTo>
                  <a:lnTo>
                    <a:pt x="28874" y="19308"/>
                  </a:lnTo>
                  <a:lnTo>
                    <a:pt x="30103" y="18737"/>
                  </a:lnTo>
                  <a:lnTo>
                    <a:pt x="31288" y="18562"/>
                  </a:lnTo>
                  <a:lnTo>
                    <a:pt x="32867" y="18781"/>
                  </a:lnTo>
                  <a:lnTo>
                    <a:pt x="37299" y="19746"/>
                  </a:lnTo>
                  <a:lnTo>
                    <a:pt x="38747" y="20010"/>
                  </a:lnTo>
                  <a:lnTo>
                    <a:pt x="38835" y="20053"/>
                  </a:lnTo>
                  <a:lnTo>
                    <a:pt x="39713" y="19966"/>
                  </a:lnTo>
                  <a:lnTo>
                    <a:pt x="39757" y="19922"/>
                  </a:lnTo>
                  <a:lnTo>
                    <a:pt x="42082" y="18869"/>
                  </a:lnTo>
                  <a:lnTo>
                    <a:pt x="45154" y="18781"/>
                  </a:lnTo>
                  <a:lnTo>
                    <a:pt x="45198" y="18781"/>
                  </a:lnTo>
                  <a:lnTo>
                    <a:pt x="48357" y="17947"/>
                  </a:lnTo>
                  <a:lnTo>
                    <a:pt x="50420" y="17245"/>
                  </a:lnTo>
                  <a:lnTo>
                    <a:pt x="50464" y="17201"/>
                  </a:lnTo>
                  <a:lnTo>
                    <a:pt x="51429" y="16499"/>
                  </a:lnTo>
                  <a:lnTo>
                    <a:pt x="52175" y="18605"/>
                  </a:lnTo>
                  <a:lnTo>
                    <a:pt x="51648" y="21853"/>
                  </a:lnTo>
                  <a:lnTo>
                    <a:pt x="51297" y="25056"/>
                  </a:lnTo>
                  <a:lnTo>
                    <a:pt x="51166" y="27689"/>
                  </a:lnTo>
                  <a:lnTo>
                    <a:pt x="50551" y="31419"/>
                  </a:lnTo>
                  <a:lnTo>
                    <a:pt x="49893" y="33569"/>
                  </a:lnTo>
                  <a:lnTo>
                    <a:pt x="49893" y="33613"/>
                  </a:lnTo>
                  <a:lnTo>
                    <a:pt x="49718" y="36114"/>
                  </a:lnTo>
                  <a:lnTo>
                    <a:pt x="49718" y="37386"/>
                  </a:lnTo>
                  <a:lnTo>
                    <a:pt x="49761" y="37518"/>
                  </a:lnTo>
                  <a:lnTo>
                    <a:pt x="49981" y="37825"/>
                  </a:lnTo>
                  <a:lnTo>
                    <a:pt x="50113" y="37869"/>
                  </a:lnTo>
                  <a:lnTo>
                    <a:pt x="51034" y="38001"/>
                  </a:lnTo>
                  <a:lnTo>
                    <a:pt x="52789" y="39098"/>
                  </a:lnTo>
                  <a:lnTo>
                    <a:pt x="55993" y="40721"/>
                  </a:lnTo>
                  <a:lnTo>
                    <a:pt x="56036" y="40765"/>
                  </a:lnTo>
                  <a:lnTo>
                    <a:pt x="59415" y="41774"/>
                  </a:lnTo>
                  <a:lnTo>
                    <a:pt x="61214" y="42389"/>
                  </a:lnTo>
                  <a:lnTo>
                    <a:pt x="62662" y="44144"/>
                  </a:lnTo>
                  <a:lnTo>
                    <a:pt x="63935" y="45943"/>
                  </a:lnTo>
                  <a:lnTo>
                    <a:pt x="64593" y="46820"/>
                  </a:lnTo>
                  <a:lnTo>
                    <a:pt x="64681" y="46864"/>
                  </a:lnTo>
                  <a:lnTo>
                    <a:pt x="65866" y="47435"/>
                  </a:lnTo>
                  <a:lnTo>
                    <a:pt x="67972" y="48181"/>
                  </a:lnTo>
                  <a:lnTo>
                    <a:pt x="68016" y="48181"/>
                  </a:lnTo>
                  <a:lnTo>
                    <a:pt x="72053" y="48663"/>
                  </a:lnTo>
                  <a:lnTo>
                    <a:pt x="73984" y="48707"/>
                  </a:lnTo>
                  <a:lnTo>
                    <a:pt x="74905" y="48839"/>
                  </a:lnTo>
                  <a:lnTo>
                    <a:pt x="76880" y="49453"/>
                  </a:lnTo>
                  <a:lnTo>
                    <a:pt x="77538" y="49541"/>
                  </a:lnTo>
                  <a:lnTo>
                    <a:pt x="77626" y="49497"/>
                  </a:lnTo>
                  <a:lnTo>
                    <a:pt x="78415" y="49278"/>
                  </a:lnTo>
                  <a:lnTo>
                    <a:pt x="78503" y="49234"/>
                  </a:lnTo>
                  <a:lnTo>
                    <a:pt x="78547" y="49190"/>
                  </a:lnTo>
                  <a:lnTo>
                    <a:pt x="78547" y="49102"/>
                  </a:lnTo>
                  <a:lnTo>
                    <a:pt x="78547" y="49058"/>
                  </a:lnTo>
                  <a:lnTo>
                    <a:pt x="78503" y="48971"/>
                  </a:lnTo>
                  <a:lnTo>
                    <a:pt x="78459" y="48927"/>
                  </a:lnTo>
                  <a:lnTo>
                    <a:pt x="78328" y="48927"/>
                  </a:lnTo>
                  <a:lnTo>
                    <a:pt x="77538" y="49146"/>
                  </a:lnTo>
                  <a:lnTo>
                    <a:pt x="76967" y="49102"/>
                  </a:lnTo>
                  <a:lnTo>
                    <a:pt x="74993" y="48488"/>
                  </a:lnTo>
                  <a:lnTo>
                    <a:pt x="74949" y="48488"/>
                  </a:lnTo>
                  <a:lnTo>
                    <a:pt x="74027" y="48356"/>
                  </a:lnTo>
                  <a:lnTo>
                    <a:pt x="72053" y="48312"/>
                  </a:lnTo>
                  <a:lnTo>
                    <a:pt x="68104" y="47830"/>
                  </a:lnTo>
                  <a:lnTo>
                    <a:pt x="65997" y="47128"/>
                  </a:lnTo>
                  <a:lnTo>
                    <a:pt x="64856" y="46557"/>
                  </a:lnTo>
                  <a:lnTo>
                    <a:pt x="64198" y="45723"/>
                  </a:lnTo>
                  <a:lnTo>
                    <a:pt x="62926" y="43924"/>
                  </a:lnTo>
                  <a:lnTo>
                    <a:pt x="61478" y="42125"/>
                  </a:lnTo>
                  <a:lnTo>
                    <a:pt x="61390" y="42081"/>
                  </a:lnTo>
                  <a:lnTo>
                    <a:pt x="59547" y="41423"/>
                  </a:lnTo>
                  <a:lnTo>
                    <a:pt x="56168" y="40414"/>
                  </a:lnTo>
                  <a:lnTo>
                    <a:pt x="52965" y="38790"/>
                  </a:lnTo>
                  <a:lnTo>
                    <a:pt x="51166" y="37693"/>
                  </a:lnTo>
                  <a:lnTo>
                    <a:pt x="51122" y="37650"/>
                  </a:lnTo>
                  <a:lnTo>
                    <a:pt x="50200" y="37518"/>
                  </a:lnTo>
                  <a:lnTo>
                    <a:pt x="50069" y="37342"/>
                  </a:lnTo>
                  <a:lnTo>
                    <a:pt x="50069" y="36114"/>
                  </a:lnTo>
                  <a:lnTo>
                    <a:pt x="50244" y="33656"/>
                  </a:lnTo>
                  <a:lnTo>
                    <a:pt x="50902" y="31550"/>
                  </a:lnTo>
                  <a:lnTo>
                    <a:pt x="50902" y="31506"/>
                  </a:lnTo>
                  <a:lnTo>
                    <a:pt x="51473" y="27733"/>
                  </a:lnTo>
                  <a:lnTo>
                    <a:pt x="51648" y="25056"/>
                  </a:lnTo>
                  <a:lnTo>
                    <a:pt x="51999" y="21896"/>
                  </a:lnTo>
                  <a:lnTo>
                    <a:pt x="52526" y="18605"/>
                  </a:lnTo>
                  <a:lnTo>
                    <a:pt x="52526" y="18518"/>
                  </a:lnTo>
                  <a:lnTo>
                    <a:pt x="51648" y="16148"/>
                  </a:lnTo>
                  <a:lnTo>
                    <a:pt x="51604" y="16104"/>
                  </a:lnTo>
                  <a:lnTo>
                    <a:pt x="51561" y="16060"/>
                  </a:lnTo>
                  <a:lnTo>
                    <a:pt x="51385" y="16060"/>
                  </a:lnTo>
                  <a:lnTo>
                    <a:pt x="50244" y="16938"/>
                  </a:lnTo>
                  <a:lnTo>
                    <a:pt x="48270" y="17596"/>
                  </a:lnTo>
                  <a:lnTo>
                    <a:pt x="45154" y="18430"/>
                  </a:lnTo>
                  <a:lnTo>
                    <a:pt x="42039" y="18518"/>
                  </a:lnTo>
                  <a:lnTo>
                    <a:pt x="41951" y="18518"/>
                  </a:lnTo>
                  <a:lnTo>
                    <a:pt x="39669" y="19615"/>
                  </a:lnTo>
                  <a:lnTo>
                    <a:pt x="38791" y="19659"/>
                  </a:lnTo>
                  <a:lnTo>
                    <a:pt x="37343" y="19395"/>
                  </a:lnTo>
                  <a:lnTo>
                    <a:pt x="32955" y="18430"/>
                  </a:lnTo>
                  <a:lnTo>
                    <a:pt x="31288" y="18211"/>
                  </a:lnTo>
                  <a:lnTo>
                    <a:pt x="31244" y="18211"/>
                  </a:lnTo>
                  <a:lnTo>
                    <a:pt x="30015" y="18386"/>
                  </a:lnTo>
                  <a:lnTo>
                    <a:pt x="29971" y="18386"/>
                  </a:lnTo>
                  <a:lnTo>
                    <a:pt x="28699" y="19000"/>
                  </a:lnTo>
                  <a:lnTo>
                    <a:pt x="28655" y="19044"/>
                  </a:lnTo>
                  <a:lnTo>
                    <a:pt x="28260" y="19439"/>
                  </a:lnTo>
                  <a:lnTo>
                    <a:pt x="27295" y="21151"/>
                  </a:lnTo>
                  <a:lnTo>
                    <a:pt x="25627" y="24398"/>
                  </a:lnTo>
                  <a:lnTo>
                    <a:pt x="25583" y="24529"/>
                  </a:lnTo>
                  <a:lnTo>
                    <a:pt x="25627" y="24617"/>
                  </a:lnTo>
                  <a:lnTo>
                    <a:pt x="28699" y="28654"/>
                  </a:lnTo>
                  <a:lnTo>
                    <a:pt x="30849" y="31726"/>
                  </a:lnTo>
                  <a:lnTo>
                    <a:pt x="31112" y="32867"/>
                  </a:lnTo>
                  <a:lnTo>
                    <a:pt x="31507" y="35587"/>
                  </a:lnTo>
                  <a:lnTo>
                    <a:pt x="31946" y="37869"/>
                  </a:lnTo>
                  <a:lnTo>
                    <a:pt x="32034" y="38001"/>
                  </a:lnTo>
                  <a:lnTo>
                    <a:pt x="32780" y="38527"/>
                  </a:lnTo>
                  <a:lnTo>
                    <a:pt x="34974" y="39668"/>
                  </a:lnTo>
                  <a:lnTo>
                    <a:pt x="35062" y="39712"/>
                  </a:lnTo>
                  <a:lnTo>
                    <a:pt x="36071" y="39844"/>
                  </a:lnTo>
                  <a:lnTo>
                    <a:pt x="36115" y="39844"/>
                  </a:lnTo>
                  <a:lnTo>
                    <a:pt x="38089" y="39931"/>
                  </a:lnTo>
                  <a:lnTo>
                    <a:pt x="38133" y="39887"/>
                  </a:lnTo>
                  <a:lnTo>
                    <a:pt x="40108" y="39580"/>
                  </a:lnTo>
                  <a:lnTo>
                    <a:pt x="41995" y="39449"/>
                  </a:lnTo>
                  <a:lnTo>
                    <a:pt x="42258" y="39580"/>
                  </a:lnTo>
                  <a:lnTo>
                    <a:pt x="40722" y="40589"/>
                  </a:lnTo>
                  <a:lnTo>
                    <a:pt x="40678" y="40633"/>
                  </a:lnTo>
                  <a:lnTo>
                    <a:pt x="40327" y="41072"/>
                  </a:lnTo>
                  <a:lnTo>
                    <a:pt x="40327" y="41160"/>
                  </a:lnTo>
                  <a:lnTo>
                    <a:pt x="39669" y="43749"/>
                  </a:lnTo>
                  <a:lnTo>
                    <a:pt x="39362" y="44319"/>
                  </a:lnTo>
                  <a:lnTo>
                    <a:pt x="37694" y="45899"/>
                  </a:lnTo>
                  <a:lnTo>
                    <a:pt x="37080" y="46294"/>
                  </a:lnTo>
                  <a:lnTo>
                    <a:pt x="36466" y="46469"/>
                  </a:lnTo>
                  <a:lnTo>
                    <a:pt x="34272" y="46513"/>
                  </a:lnTo>
                  <a:lnTo>
                    <a:pt x="31814" y="46601"/>
                  </a:lnTo>
                  <a:lnTo>
                    <a:pt x="31770" y="46601"/>
                  </a:lnTo>
                  <a:lnTo>
                    <a:pt x="30717" y="46777"/>
                  </a:lnTo>
                  <a:lnTo>
                    <a:pt x="30673" y="46820"/>
                  </a:lnTo>
                  <a:lnTo>
                    <a:pt x="29752" y="47259"/>
                  </a:lnTo>
                  <a:lnTo>
                    <a:pt x="29708" y="47303"/>
                  </a:lnTo>
                  <a:lnTo>
                    <a:pt x="29094" y="47830"/>
                  </a:lnTo>
                  <a:lnTo>
                    <a:pt x="28436" y="48312"/>
                  </a:lnTo>
                  <a:lnTo>
                    <a:pt x="27777" y="48795"/>
                  </a:lnTo>
                  <a:lnTo>
                    <a:pt x="27075" y="49234"/>
                  </a:lnTo>
                  <a:lnTo>
                    <a:pt x="26373" y="49629"/>
                  </a:lnTo>
                  <a:lnTo>
                    <a:pt x="25671" y="50024"/>
                  </a:lnTo>
                  <a:lnTo>
                    <a:pt x="24179" y="50726"/>
                  </a:lnTo>
                  <a:lnTo>
                    <a:pt x="22643" y="51340"/>
                  </a:lnTo>
                  <a:lnTo>
                    <a:pt x="21108" y="51911"/>
                  </a:lnTo>
                  <a:lnTo>
                    <a:pt x="19528" y="52437"/>
                  </a:lnTo>
                  <a:lnTo>
                    <a:pt x="17948" y="52920"/>
                  </a:lnTo>
                  <a:lnTo>
                    <a:pt x="15491" y="53710"/>
                  </a:lnTo>
                  <a:lnTo>
                    <a:pt x="15052" y="53666"/>
                  </a:lnTo>
                  <a:lnTo>
                    <a:pt x="11936" y="52262"/>
                  </a:lnTo>
                  <a:lnTo>
                    <a:pt x="11893" y="52262"/>
                  </a:lnTo>
                  <a:lnTo>
                    <a:pt x="8821" y="51516"/>
                  </a:lnTo>
                  <a:lnTo>
                    <a:pt x="8777" y="51516"/>
                  </a:lnTo>
                  <a:lnTo>
                    <a:pt x="5486" y="51340"/>
                  </a:lnTo>
                  <a:lnTo>
                    <a:pt x="2414" y="51296"/>
                  </a:lnTo>
                  <a:lnTo>
                    <a:pt x="2151" y="51033"/>
                  </a:lnTo>
                  <a:lnTo>
                    <a:pt x="1054" y="49673"/>
                  </a:lnTo>
                  <a:lnTo>
                    <a:pt x="352" y="48444"/>
                  </a:lnTo>
                  <a:lnTo>
                    <a:pt x="484" y="46996"/>
                  </a:lnTo>
                  <a:lnTo>
                    <a:pt x="791" y="46031"/>
                  </a:lnTo>
                  <a:lnTo>
                    <a:pt x="1581" y="44670"/>
                  </a:lnTo>
                  <a:lnTo>
                    <a:pt x="2458" y="43749"/>
                  </a:lnTo>
                  <a:lnTo>
                    <a:pt x="4257" y="42959"/>
                  </a:lnTo>
                  <a:lnTo>
                    <a:pt x="5530" y="42564"/>
                  </a:lnTo>
                  <a:lnTo>
                    <a:pt x="5749" y="42652"/>
                  </a:lnTo>
                  <a:lnTo>
                    <a:pt x="5837" y="42696"/>
                  </a:lnTo>
                  <a:lnTo>
                    <a:pt x="5925" y="42652"/>
                  </a:lnTo>
                  <a:lnTo>
                    <a:pt x="6188" y="42432"/>
                  </a:lnTo>
                  <a:lnTo>
                    <a:pt x="6276" y="42301"/>
                  </a:lnTo>
                  <a:lnTo>
                    <a:pt x="6451" y="41160"/>
                  </a:lnTo>
                  <a:lnTo>
                    <a:pt x="7285" y="39273"/>
                  </a:lnTo>
                  <a:lnTo>
                    <a:pt x="8251" y="37474"/>
                  </a:lnTo>
                  <a:lnTo>
                    <a:pt x="9830" y="35280"/>
                  </a:lnTo>
                  <a:lnTo>
                    <a:pt x="10839" y="33525"/>
                  </a:lnTo>
                  <a:lnTo>
                    <a:pt x="10883" y="33437"/>
                  </a:lnTo>
                  <a:lnTo>
                    <a:pt x="10971" y="32735"/>
                  </a:lnTo>
                  <a:lnTo>
                    <a:pt x="10971" y="31594"/>
                  </a:lnTo>
                  <a:lnTo>
                    <a:pt x="11498" y="28610"/>
                  </a:lnTo>
                  <a:lnTo>
                    <a:pt x="11849" y="27601"/>
                  </a:lnTo>
                  <a:lnTo>
                    <a:pt x="12595" y="26416"/>
                  </a:lnTo>
                  <a:lnTo>
                    <a:pt x="13955" y="24003"/>
                  </a:lnTo>
                  <a:lnTo>
                    <a:pt x="15886" y="20053"/>
                  </a:lnTo>
                  <a:lnTo>
                    <a:pt x="16544" y="19395"/>
                  </a:lnTo>
                  <a:lnTo>
                    <a:pt x="17334" y="18913"/>
                  </a:lnTo>
                  <a:lnTo>
                    <a:pt x="17948" y="18781"/>
                  </a:lnTo>
                  <a:lnTo>
                    <a:pt x="18606" y="19044"/>
                  </a:lnTo>
                  <a:lnTo>
                    <a:pt x="18694" y="19044"/>
                  </a:lnTo>
                  <a:lnTo>
                    <a:pt x="18782" y="19000"/>
                  </a:lnTo>
                  <a:lnTo>
                    <a:pt x="19572" y="18430"/>
                  </a:lnTo>
                  <a:lnTo>
                    <a:pt x="20274" y="18342"/>
                  </a:lnTo>
                  <a:lnTo>
                    <a:pt x="22424" y="18474"/>
                  </a:lnTo>
                  <a:lnTo>
                    <a:pt x="24662" y="18869"/>
                  </a:lnTo>
                  <a:lnTo>
                    <a:pt x="26373" y="19571"/>
                  </a:lnTo>
                  <a:lnTo>
                    <a:pt x="26505" y="19571"/>
                  </a:lnTo>
                  <a:lnTo>
                    <a:pt x="26900" y="19439"/>
                  </a:lnTo>
                  <a:lnTo>
                    <a:pt x="26987" y="19395"/>
                  </a:lnTo>
                  <a:lnTo>
                    <a:pt x="27295" y="19132"/>
                  </a:lnTo>
                  <a:lnTo>
                    <a:pt x="27339" y="19044"/>
                  </a:lnTo>
                  <a:lnTo>
                    <a:pt x="27646" y="18211"/>
                  </a:lnTo>
                  <a:lnTo>
                    <a:pt x="27690" y="18123"/>
                  </a:lnTo>
                  <a:lnTo>
                    <a:pt x="27690" y="16236"/>
                  </a:lnTo>
                  <a:lnTo>
                    <a:pt x="27602" y="13954"/>
                  </a:lnTo>
                  <a:lnTo>
                    <a:pt x="28567" y="11980"/>
                  </a:lnTo>
                  <a:lnTo>
                    <a:pt x="29225" y="11014"/>
                  </a:lnTo>
                  <a:lnTo>
                    <a:pt x="30235" y="10224"/>
                  </a:lnTo>
                  <a:lnTo>
                    <a:pt x="31770" y="9303"/>
                  </a:lnTo>
                  <a:lnTo>
                    <a:pt x="33043" y="8820"/>
                  </a:lnTo>
                  <a:lnTo>
                    <a:pt x="33087" y="8776"/>
                  </a:lnTo>
                  <a:lnTo>
                    <a:pt x="33131" y="8732"/>
                  </a:lnTo>
                  <a:lnTo>
                    <a:pt x="33570" y="7548"/>
                  </a:lnTo>
                  <a:lnTo>
                    <a:pt x="34754" y="4652"/>
                  </a:lnTo>
                  <a:lnTo>
                    <a:pt x="35939" y="2106"/>
                  </a:lnTo>
                  <a:lnTo>
                    <a:pt x="36466" y="1668"/>
                  </a:lnTo>
                  <a:lnTo>
                    <a:pt x="38528" y="307"/>
                  </a:lnTo>
                  <a:lnTo>
                    <a:pt x="38572" y="263"/>
                  </a:lnTo>
                  <a:lnTo>
                    <a:pt x="38616" y="176"/>
                  </a:lnTo>
                  <a:lnTo>
                    <a:pt x="38616" y="132"/>
                  </a:lnTo>
                  <a:lnTo>
                    <a:pt x="38572" y="44"/>
                  </a:lnTo>
                  <a:lnTo>
                    <a:pt x="3852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6" name="Google Shape;1516;p54"/>
            <p:cNvSpPr/>
            <p:nvPr/>
          </p:nvSpPr>
          <p:spPr>
            <a:xfrm>
              <a:off x="1656550" y="2963350"/>
              <a:ext cx="2084350" cy="1429425"/>
            </a:xfrm>
            <a:custGeom>
              <a:avLst/>
              <a:gdLst/>
              <a:ahLst/>
              <a:cxnLst/>
              <a:rect l="l" t="t" r="r" b="b"/>
              <a:pathLst>
                <a:path w="83374" h="57177" extrusionOk="0">
                  <a:moveTo>
                    <a:pt x="36860" y="0"/>
                  </a:moveTo>
                  <a:lnTo>
                    <a:pt x="36816" y="44"/>
                  </a:lnTo>
                  <a:lnTo>
                    <a:pt x="34403" y="1405"/>
                  </a:lnTo>
                  <a:lnTo>
                    <a:pt x="33262" y="2194"/>
                  </a:lnTo>
                  <a:lnTo>
                    <a:pt x="33218" y="2194"/>
                  </a:lnTo>
                  <a:lnTo>
                    <a:pt x="32121" y="3204"/>
                  </a:lnTo>
                  <a:lnTo>
                    <a:pt x="32121" y="3248"/>
                  </a:lnTo>
                  <a:lnTo>
                    <a:pt x="30673" y="4959"/>
                  </a:lnTo>
                  <a:lnTo>
                    <a:pt x="28962" y="6846"/>
                  </a:lnTo>
                  <a:lnTo>
                    <a:pt x="28918" y="6890"/>
                  </a:lnTo>
                  <a:lnTo>
                    <a:pt x="27689" y="10400"/>
                  </a:lnTo>
                  <a:lnTo>
                    <a:pt x="25188" y="12989"/>
                  </a:lnTo>
                  <a:lnTo>
                    <a:pt x="24179" y="14086"/>
                  </a:lnTo>
                  <a:lnTo>
                    <a:pt x="23696" y="14481"/>
                  </a:lnTo>
                  <a:lnTo>
                    <a:pt x="21458" y="15402"/>
                  </a:lnTo>
                  <a:lnTo>
                    <a:pt x="20317" y="15841"/>
                  </a:lnTo>
                  <a:lnTo>
                    <a:pt x="20273" y="15841"/>
                  </a:lnTo>
                  <a:lnTo>
                    <a:pt x="19176" y="16368"/>
                  </a:lnTo>
                  <a:lnTo>
                    <a:pt x="17377" y="17553"/>
                  </a:lnTo>
                  <a:lnTo>
                    <a:pt x="17333" y="17596"/>
                  </a:lnTo>
                  <a:lnTo>
                    <a:pt x="16236" y="18957"/>
                  </a:lnTo>
                  <a:lnTo>
                    <a:pt x="16236" y="19001"/>
                  </a:lnTo>
                  <a:lnTo>
                    <a:pt x="14613" y="21458"/>
                  </a:lnTo>
                  <a:lnTo>
                    <a:pt x="13516" y="23476"/>
                  </a:lnTo>
                  <a:lnTo>
                    <a:pt x="12024" y="26197"/>
                  </a:lnTo>
                  <a:lnTo>
                    <a:pt x="10927" y="28347"/>
                  </a:lnTo>
                  <a:lnTo>
                    <a:pt x="10927" y="28391"/>
                  </a:lnTo>
                  <a:lnTo>
                    <a:pt x="10444" y="30410"/>
                  </a:lnTo>
                  <a:lnTo>
                    <a:pt x="10400" y="30453"/>
                  </a:lnTo>
                  <a:lnTo>
                    <a:pt x="10225" y="32823"/>
                  </a:lnTo>
                  <a:lnTo>
                    <a:pt x="10269" y="34315"/>
                  </a:lnTo>
                  <a:lnTo>
                    <a:pt x="10181" y="35149"/>
                  </a:lnTo>
                  <a:lnTo>
                    <a:pt x="9479" y="36465"/>
                  </a:lnTo>
                  <a:lnTo>
                    <a:pt x="7943" y="38527"/>
                  </a:lnTo>
                  <a:lnTo>
                    <a:pt x="7899" y="38527"/>
                  </a:lnTo>
                  <a:lnTo>
                    <a:pt x="6890" y="40283"/>
                  </a:lnTo>
                  <a:lnTo>
                    <a:pt x="6144" y="42082"/>
                  </a:lnTo>
                  <a:lnTo>
                    <a:pt x="5617" y="42872"/>
                  </a:lnTo>
                  <a:lnTo>
                    <a:pt x="2633" y="44495"/>
                  </a:lnTo>
                  <a:lnTo>
                    <a:pt x="2589" y="44539"/>
                  </a:lnTo>
                  <a:lnTo>
                    <a:pt x="966" y="46601"/>
                  </a:lnTo>
                  <a:lnTo>
                    <a:pt x="308" y="47918"/>
                  </a:lnTo>
                  <a:lnTo>
                    <a:pt x="308" y="47962"/>
                  </a:lnTo>
                  <a:lnTo>
                    <a:pt x="1" y="50112"/>
                  </a:lnTo>
                  <a:lnTo>
                    <a:pt x="1" y="50156"/>
                  </a:lnTo>
                  <a:lnTo>
                    <a:pt x="1" y="50989"/>
                  </a:lnTo>
                  <a:lnTo>
                    <a:pt x="44" y="51121"/>
                  </a:lnTo>
                  <a:lnTo>
                    <a:pt x="2326" y="53973"/>
                  </a:lnTo>
                  <a:lnTo>
                    <a:pt x="3379" y="55641"/>
                  </a:lnTo>
                  <a:lnTo>
                    <a:pt x="3423" y="55641"/>
                  </a:lnTo>
                  <a:lnTo>
                    <a:pt x="3686" y="55948"/>
                  </a:lnTo>
                  <a:lnTo>
                    <a:pt x="3774" y="55992"/>
                  </a:lnTo>
                  <a:lnTo>
                    <a:pt x="7153" y="56562"/>
                  </a:lnTo>
                  <a:lnTo>
                    <a:pt x="10400" y="57001"/>
                  </a:lnTo>
                  <a:lnTo>
                    <a:pt x="11629" y="57177"/>
                  </a:lnTo>
                  <a:lnTo>
                    <a:pt x="11673" y="57177"/>
                  </a:lnTo>
                  <a:lnTo>
                    <a:pt x="15710" y="56431"/>
                  </a:lnTo>
                  <a:lnTo>
                    <a:pt x="17421" y="56080"/>
                  </a:lnTo>
                  <a:lnTo>
                    <a:pt x="19483" y="55421"/>
                  </a:lnTo>
                  <a:lnTo>
                    <a:pt x="21283" y="55070"/>
                  </a:lnTo>
                  <a:lnTo>
                    <a:pt x="22818" y="55070"/>
                  </a:lnTo>
                  <a:lnTo>
                    <a:pt x="24398" y="55377"/>
                  </a:lnTo>
                  <a:lnTo>
                    <a:pt x="24442" y="55377"/>
                  </a:lnTo>
                  <a:lnTo>
                    <a:pt x="27952" y="54807"/>
                  </a:lnTo>
                  <a:lnTo>
                    <a:pt x="28084" y="54763"/>
                  </a:lnTo>
                  <a:lnTo>
                    <a:pt x="28611" y="54237"/>
                  </a:lnTo>
                  <a:lnTo>
                    <a:pt x="28655" y="54193"/>
                  </a:lnTo>
                  <a:lnTo>
                    <a:pt x="30015" y="51999"/>
                  </a:lnTo>
                  <a:lnTo>
                    <a:pt x="30541" y="51428"/>
                  </a:lnTo>
                  <a:lnTo>
                    <a:pt x="31375" y="50902"/>
                  </a:lnTo>
                  <a:lnTo>
                    <a:pt x="33525" y="50024"/>
                  </a:lnTo>
                  <a:lnTo>
                    <a:pt x="35412" y="49629"/>
                  </a:lnTo>
                  <a:lnTo>
                    <a:pt x="37387" y="49410"/>
                  </a:lnTo>
                  <a:lnTo>
                    <a:pt x="38177" y="49146"/>
                  </a:lnTo>
                  <a:lnTo>
                    <a:pt x="38220" y="49103"/>
                  </a:lnTo>
                  <a:lnTo>
                    <a:pt x="38966" y="48620"/>
                  </a:lnTo>
                  <a:lnTo>
                    <a:pt x="39010" y="48576"/>
                  </a:lnTo>
                  <a:lnTo>
                    <a:pt x="40809" y="46909"/>
                  </a:lnTo>
                  <a:lnTo>
                    <a:pt x="40809" y="46865"/>
                  </a:lnTo>
                  <a:lnTo>
                    <a:pt x="41380" y="46075"/>
                  </a:lnTo>
                  <a:lnTo>
                    <a:pt x="42345" y="44012"/>
                  </a:lnTo>
                  <a:lnTo>
                    <a:pt x="42960" y="43047"/>
                  </a:lnTo>
                  <a:lnTo>
                    <a:pt x="43486" y="42608"/>
                  </a:lnTo>
                  <a:lnTo>
                    <a:pt x="44890" y="42082"/>
                  </a:lnTo>
                  <a:lnTo>
                    <a:pt x="47084" y="41555"/>
                  </a:lnTo>
                  <a:lnTo>
                    <a:pt x="49234" y="41072"/>
                  </a:lnTo>
                  <a:lnTo>
                    <a:pt x="50419" y="41116"/>
                  </a:lnTo>
                  <a:lnTo>
                    <a:pt x="51955" y="41511"/>
                  </a:lnTo>
                  <a:lnTo>
                    <a:pt x="56299" y="43925"/>
                  </a:lnTo>
                  <a:lnTo>
                    <a:pt x="57484" y="44539"/>
                  </a:lnTo>
                  <a:lnTo>
                    <a:pt x="58449" y="44934"/>
                  </a:lnTo>
                  <a:lnTo>
                    <a:pt x="59239" y="45197"/>
                  </a:lnTo>
                  <a:lnTo>
                    <a:pt x="59854" y="45373"/>
                  </a:lnTo>
                  <a:lnTo>
                    <a:pt x="60292" y="45504"/>
                  </a:lnTo>
                  <a:lnTo>
                    <a:pt x="60687" y="45636"/>
                  </a:lnTo>
                  <a:lnTo>
                    <a:pt x="61082" y="45855"/>
                  </a:lnTo>
                  <a:lnTo>
                    <a:pt x="61521" y="46163"/>
                  </a:lnTo>
                  <a:lnTo>
                    <a:pt x="62004" y="46645"/>
                  </a:lnTo>
                  <a:lnTo>
                    <a:pt x="62574" y="47260"/>
                  </a:lnTo>
                  <a:lnTo>
                    <a:pt x="63232" y="48137"/>
                  </a:lnTo>
                  <a:lnTo>
                    <a:pt x="64066" y="49234"/>
                  </a:lnTo>
                  <a:lnTo>
                    <a:pt x="64637" y="49936"/>
                  </a:lnTo>
                  <a:lnTo>
                    <a:pt x="64680" y="49980"/>
                  </a:lnTo>
                  <a:lnTo>
                    <a:pt x="66874" y="50814"/>
                  </a:lnTo>
                  <a:lnTo>
                    <a:pt x="68674" y="51384"/>
                  </a:lnTo>
                  <a:lnTo>
                    <a:pt x="68717" y="51384"/>
                  </a:lnTo>
                  <a:lnTo>
                    <a:pt x="72798" y="51823"/>
                  </a:lnTo>
                  <a:lnTo>
                    <a:pt x="75080" y="51779"/>
                  </a:lnTo>
                  <a:lnTo>
                    <a:pt x="76879" y="52218"/>
                  </a:lnTo>
                  <a:lnTo>
                    <a:pt x="77011" y="52218"/>
                  </a:lnTo>
                  <a:lnTo>
                    <a:pt x="79380" y="51516"/>
                  </a:lnTo>
                  <a:lnTo>
                    <a:pt x="82277" y="50551"/>
                  </a:lnTo>
                  <a:lnTo>
                    <a:pt x="83198" y="50419"/>
                  </a:lnTo>
                  <a:lnTo>
                    <a:pt x="83286" y="50375"/>
                  </a:lnTo>
                  <a:lnTo>
                    <a:pt x="83330" y="50331"/>
                  </a:lnTo>
                  <a:lnTo>
                    <a:pt x="83374" y="50287"/>
                  </a:lnTo>
                  <a:lnTo>
                    <a:pt x="83374" y="50200"/>
                  </a:lnTo>
                  <a:lnTo>
                    <a:pt x="83330" y="50112"/>
                  </a:lnTo>
                  <a:lnTo>
                    <a:pt x="83286" y="50068"/>
                  </a:lnTo>
                  <a:lnTo>
                    <a:pt x="83154" y="50068"/>
                  </a:lnTo>
                  <a:lnTo>
                    <a:pt x="82189" y="50243"/>
                  </a:lnTo>
                  <a:lnTo>
                    <a:pt x="79293" y="51165"/>
                  </a:lnTo>
                  <a:lnTo>
                    <a:pt x="76923" y="51867"/>
                  </a:lnTo>
                  <a:lnTo>
                    <a:pt x="75124" y="51428"/>
                  </a:lnTo>
                  <a:lnTo>
                    <a:pt x="75080" y="51428"/>
                  </a:lnTo>
                  <a:lnTo>
                    <a:pt x="72798" y="51472"/>
                  </a:lnTo>
                  <a:lnTo>
                    <a:pt x="68761" y="51033"/>
                  </a:lnTo>
                  <a:lnTo>
                    <a:pt x="67006" y="50463"/>
                  </a:lnTo>
                  <a:lnTo>
                    <a:pt x="64856" y="49673"/>
                  </a:lnTo>
                  <a:lnTo>
                    <a:pt x="64329" y="49015"/>
                  </a:lnTo>
                  <a:lnTo>
                    <a:pt x="63496" y="47874"/>
                  </a:lnTo>
                  <a:lnTo>
                    <a:pt x="62794" y="46996"/>
                  </a:lnTo>
                  <a:lnTo>
                    <a:pt x="62223" y="46338"/>
                  </a:lnTo>
                  <a:lnTo>
                    <a:pt x="61697" y="45855"/>
                  </a:lnTo>
                  <a:lnTo>
                    <a:pt x="61258" y="45548"/>
                  </a:lnTo>
                  <a:lnTo>
                    <a:pt x="60863" y="45329"/>
                  </a:lnTo>
                  <a:lnTo>
                    <a:pt x="60424" y="45197"/>
                  </a:lnTo>
                  <a:lnTo>
                    <a:pt x="59941" y="45022"/>
                  </a:lnTo>
                  <a:lnTo>
                    <a:pt x="59327" y="44846"/>
                  </a:lnTo>
                  <a:lnTo>
                    <a:pt x="58581" y="44583"/>
                  </a:lnTo>
                  <a:lnTo>
                    <a:pt x="57616" y="44188"/>
                  </a:lnTo>
                  <a:lnTo>
                    <a:pt x="56475" y="43617"/>
                  </a:lnTo>
                  <a:lnTo>
                    <a:pt x="52087" y="41160"/>
                  </a:lnTo>
                  <a:lnTo>
                    <a:pt x="52043" y="41160"/>
                  </a:lnTo>
                  <a:lnTo>
                    <a:pt x="50463" y="40765"/>
                  </a:lnTo>
                  <a:lnTo>
                    <a:pt x="50419" y="40765"/>
                  </a:lnTo>
                  <a:lnTo>
                    <a:pt x="49234" y="40721"/>
                  </a:lnTo>
                  <a:lnTo>
                    <a:pt x="49191" y="40721"/>
                  </a:lnTo>
                  <a:lnTo>
                    <a:pt x="46997" y="41204"/>
                  </a:lnTo>
                  <a:lnTo>
                    <a:pt x="44803" y="41731"/>
                  </a:lnTo>
                  <a:lnTo>
                    <a:pt x="43354" y="42257"/>
                  </a:lnTo>
                  <a:lnTo>
                    <a:pt x="43311" y="42301"/>
                  </a:lnTo>
                  <a:lnTo>
                    <a:pt x="42696" y="42784"/>
                  </a:lnTo>
                  <a:lnTo>
                    <a:pt x="42652" y="42828"/>
                  </a:lnTo>
                  <a:lnTo>
                    <a:pt x="42038" y="43793"/>
                  </a:lnTo>
                  <a:lnTo>
                    <a:pt x="42038" y="43837"/>
                  </a:lnTo>
                  <a:lnTo>
                    <a:pt x="41073" y="45899"/>
                  </a:lnTo>
                  <a:lnTo>
                    <a:pt x="40546" y="46689"/>
                  </a:lnTo>
                  <a:lnTo>
                    <a:pt x="38791" y="48313"/>
                  </a:lnTo>
                  <a:lnTo>
                    <a:pt x="38045" y="48795"/>
                  </a:lnTo>
                  <a:lnTo>
                    <a:pt x="37299" y="49059"/>
                  </a:lnTo>
                  <a:lnTo>
                    <a:pt x="35368" y="49278"/>
                  </a:lnTo>
                  <a:lnTo>
                    <a:pt x="33437" y="49673"/>
                  </a:lnTo>
                  <a:lnTo>
                    <a:pt x="31243" y="50551"/>
                  </a:lnTo>
                  <a:lnTo>
                    <a:pt x="31200" y="50594"/>
                  </a:lnTo>
                  <a:lnTo>
                    <a:pt x="30322" y="51165"/>
                  </a:lnTo>
                  <a:lnTo>
                    <a:pt x="30278" y="51165"/>
                  </a:lnTo>
                  <a:lnTo>
                    <a:pt x="29752" y="51779"/>
                  </a:lnTo>
                  <a:lnTo>
                    <a:pt x="29708" y="51779"/>
                  </a:lnTo>
                  <a:lnTo>
                    <a:pt x="28347" y="54017"/>
                  </a:lnTo>
                  <a:lnTo>
                    <a:pt x="27865" y="54456"/>
                  </a:lnTo>
                  <a:lnTo>
                    <a:pt x="24398" y="55026"/>
                  </a:lnTo>
                  <a:lnTo>
                    <a:pt x="22862" y="54719"/>
                  </a:lnTo>
                  <a:lnTo>
                    <a:pt x="21283" y="54719"/>
                  </a:lnTo>
                  <a:lnTo>
                    <a:pt x="21239" y="54763"/>
                  </a:lnTo>
                  <a:lnTo>
                    <a:pt x="19440" y="55070"/>
                  </a:lnTo>
                  <a:lnTo>
                    <a:pt x="19396" y="55070"/>
                  </a:lnTo>
                  <a:lnTo>
                    <a:pt x="17333" y="55728"/>
                  </a:lnTo>
                  <a:lnTo>
                    <a:pt x="15622" y="56080"/>
                  </a:lnTo>
                  <a:lnTo>
                    <a:pt x="11629" y="56825"/>
                  </a:lnTo>
                  <a:lnTo>
                    <a:pt x="10488" y="56650"/>
                  </a:lnTo>
                  <a:lnTo>
                    <a:pt x="7197" y="56211"/>
                  </a:lnTo>
                  <a:lnTo>
                    <a:pt x="3906" y="55641"/>
                  </a:lnTo>
                  <a:lnTo>
                    <a:pt x="3686" y="55421"/>
                  </a:lnTo>
                  <a:lnTo>
                    <a:pt x="2589" y="53754"/>
                  </a:lnTo>
                  <a:lnTo>
                    <a:pt x="352" y="50946"/>
                  </a:lnTo>
                  <a:lnTo>
                    <a:pt x="352" y="50156"/>
                  </a:lnTo>
                  <a:lnTo>
                    <a:pt x="659" y="48049"/>
                  </a:lnTo>
                  <a:lnTo>
                    <a:pt x="1273" y="46777"/>
                  </a:lnTo>
                  <a:lnTo>
                    <a:pt x="2853" y="44802"/>
                  </a:lnTo>
                  <a:lnTo>
                    <a:pt x="5837" y="43179"/>
                  </a:lnTo>
                  <a:lnTo>
                    <a:pt x="5924" y="43135"/>
                  </a:lnTo>
                  <a:lnTo>
                    <a:pt x="6451" y="42213"/>
                  </a:lnTo>
                  <a:lnTo>
                    <a:pt x="7197" y="40458"/>
                  </a:lnTo>
                  <a:lnTo>
                    <a:pt x="8206" y="38703"/>
                  </a:lnTo>
                  <a:lnTo>
                    <a:pt x="9742" y="36684"/>
                  </a:lnTo>
                  <a:lnTo>
                    <a:pt x="9786" y="36641"/>
                  </a:lnTo>
                  <a:lnTo>
                    <a:pt x="10532" y="35280"/>
                  </a:lnTo>
                  <a:lnTo>
                    <a:pt x="10532" y="35236"/>
                  </a:lnTo>
                  <a:lnTo>
                    <a:pt x="10620" y="34315"/>
                  </a:lnTo>
                  <a:lnTo>
                    <a:pt x="10620" y="34271"/>
                  </a:lnTo>
                  <a:lnTo>
                    <a:pt x="10576" y="32823"/>
                  </a:lnTo>
                  <a:lnTo>
                    <a:pt x="10751" y="30497"/>
                  </a:lnTo>
                  <a:lnTo>
                    <a:pt x="11278" y="28479"/>
                  </a:lnTo>
                  <a:lnTo>
                    <a:pt x="12331" y="26373"/>
                  </a:lnTo>
                  <a:lnTo>
                    <a:pt x="13823" y="23608"/>
                  </a:lnTo>
                  <a:lnTo>
                    <a:pt x="14876" y="21633"/>
                  </a:lnTo>
                  <a:lnTo>
                    <a:pt x="16500" y="19176"/>
                  </a:lnTo>
                  <a:lnTo>
                    <a:pt x="17597" y="17860"/>
                  </a:lnTo>
                  <a:lnTo>
                    <a:pt x="19352" y="16675"/>
                  </a:lnTo>
                  <a:lnTo>
                    <a:pt x="20449" y="16148"/>
                  </a:lnTo>
                  <a:lnTo>
                    <a:pt x="21590" y="15710"/>
                  </a:lnTo>
                  <a:lnTo>
                    <a:pt x="23872" y="14788"/>
                  </a:lnTo>
                  <a:lnTo>
                    <a:pt x="24398" y="14393"/>
                  </a:lnTo>
                  <a:lnTo>
                    <a:pt x="24398" y="14349"/>
                  </a:lnTo>
                  <a:lnTo>
                    <a:pt x="25451" y="13252"/>
                  </a:lnTo>
                  <a:lnTo>
                    <a:pt x="27996" y="10619"/>
                  </a:lnTo>
                  <a:lnTo>
                    <a:pt x="27996" y="10532"/>
                  </a:lnTo>
                  <a:lnTo>
                    <a:pt x="29269" y="7065"/>
                  </a:lnTo>
                  <a:lnTo>
                    <a:pt x="30936" y="5178"/>
                  </a:lnTo>
                  <a:lnTo>
                    <a:pt x="32384" y="3467"/>
                  </a:lnTo>
                  <a:lnTo>
                    <a:pt x="33481" y="2458"/>
                  </a:lnTo>
                  <a:lnTo>
                    <a:pt x="34578" y="1712"/>
                  </a:lnTo>
                  <a:lnTo>
                    <a:pt x="36992" y="351"/>
                  </a:lnTo>
                  <a:lnTo>
                    <a:pt x="37036" y="308"/>
                  </a:lnTo>
                  <a:lnTo>
                    <a:pt x="37080" y="220"/>
                  </a:lnTo>
                  <a:lnTo>
                    <a:pt x="37080" y="176"/>
                  </a:lnTo>
                  <a:lnTo>
                    <a:pt x="37036" y="88"/>
                  </a:lnTo>
                  <a:lnTo>
                    <a:pt x="36992" y="44"/>
                  </a:lnTo>
                  <a:lnTo>
                    <a:pt x="3694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7" name="Google Shape;1517;p54"/>
            <p:cNvSpPr/>
            <p:nvPr/>
          </p:nvSpPr>
          <p:spPr>
            <a:xfrm>
              <a:off x="1579750" y="2837200"/>
              <a:ext cx="2045975" cy="1732200"/>
            </a:xfrm>
            <a:custGeom>
              <a:avLst/>
              <a:gdLst/>
              <a:ahLst/>
              <a:cxnLst/>
              <a:rect l="l" t="t" r="r" b="b"/>
              <a:pathLst>
                <a:path w="81839" h="69288" extrusionOk="0">
                  <a:moveTo>
                    <a:pt x="34315" y="0"/>
                  </a:moveTo>
                  <a:lnTo>
                    <a:pt x="34272" y="44"/>
                  </a:lnTo>
                  <a:lnTo>
                    <a:pt x="32165" y="1536"/>
                  </a:lnTo>
                  <a:lnTo>
                    <a:pt x="29489" y="3862"/>
                  </a:lnTo>
                  <a:lnTo>
                    <a:pt x="25715" y="6889"/>
                  </a:lnTo>
                  <a:lnTo>
                    <a:pt x="20493" y="11102"/>
                  </a:lnTo>
                  <a:lnTo>
                    <a:pt x="18475" y="12726"/>
                  </a:lnTo>
                  <a:lnTo>
                    <a:pt x="18431" y="12726"/>
                  </a:lnTo>
                  <a:lnTo>
                    <a:pt x="14525" y="17640"/>
                  </a:lnTo>
                  <a:lnTo>
                    <a:pt x="12331" y="20536"/>
                  </a:lnTo>
                  <a:lnTo>
                    <a:pt x="10357" y="23037"/>
                  </a:lnTo>
                  <a:lnTo>
                    <a:pt x="8645" y="25363"/>
                  </a:lnTo>
                  <a:lnTo>
                    <a:pt x="7680" y="27074"/>
                  </a:lnTo>
                  <a:lnTo>
                    <a:pt x="7636" y="27162"/>
                  </a:lnTo>
                  <a:lnTo>
                    <a:pt x="6934" y="31462"/>
                  </a:lnTo>
                  <a:lnTo>
                    <a:pt x="6320" y="35763"/>
                  </a:lnTo>
                  <a:lnTo>
                    <a:pt x="6013" y="38352"/>
                  </a:lnTo>
                  <a:lnTo>
                    <a:pt x="5661" y="40590"/>
                  </a:lnTo>
                  <a:lnTo>
                    <a:pt x="5047" y="43222"/>
                  </a:lnTo>
                  <a:lnTo>
                    <a:pt x="4301" y="45636"/>
                  </a:lnTo>
                  <a:lnTo>
                    <a:pt x="3380" y="47128"/>
                  </a:lnTo>
                  <a:lnTo>
                    <a:pt x="2063" y="48927"/>
                  </a:lnTo>
                  <a:lnTo>
                    <a:pt x="2063" y="48971"/>
                  </a:lnTo>
                  <a:lnTo>
                    <a:pt x="747" y="51209"/>
                  </a:lnTo>
                  <a:lnTo>
                    <a:pt x="747" y="51252"/>
                  </a:lnTo>
                  <a:lnTo>
                    <a:pt x="527" y="52042"/>
                  </a:lnTo>
                  <a:lnTo>
                    <a:pt x="527" y="52086"/>
                  </a:lnTo>
                  <a:lnTo>
                    <a:pt x="176" y="55684"/>
                  </a:lnTo>
                  <a:lnTo>
                    <a:pt x="1" y="57659"/>
                  </a:lnTo>
                  <a:lnTo>
                    <a:pt x="1" y="57703"/>
                  </a:lnTo>
                  <a:lnTo>
                    <a:pt x="45" y="58010"/>
                  </a:lnTo>
                  <a:lnTo>
                    <a:pt x="89" y="58098"/>
                  </a:lnTo>
                  <a:lnTo>
                    <a:pt x="133" y="58142"/>
                  </a:lnTo>
                  <a:lnTo>
                    <a:pt x="1317" y="58624"/>
                  </a:lnTo>
                  <a:lnTo>
                    <a:pt x="2063" y="59458"/>
                  </a:lnTo>
                  <a:lnTo>
                    <a:pt x="3248" y="61696"/>
                  </a:lnTo>
                  <a:lnTo>
                    <a:pt x="4433" y="63890"/>
                  </a:lnTo>
                  <a:lnTo>
                    <a:pt x="5749" y="65865"/>
                  </a:lnTo>
                  <a:lnTo>
                    <a:pt x="6671" y="67049"/>
                  </a:lnTo>
                  <a:lnTo>
                    <a:pt x="6715" y="67093"/>
                  </a:lnTo>
                  <a:lnTo>
                    <a:pt x="9347" y="68980"/>
                  </a:lnTo>
                  <a:lnTo>
                    <a:pt x="9391" y="68980"/>
                  </a:lnTo>
                  <a:lnTo>
                    <a:pt x="10137" y="69243"/>
                  </a:lnTo>
                  <a:lnTo>
                    <a:pt x="10181" y="69287"/>
                  </a:lnTo>
                  <a:lnTo>
                    <a:pt x="10269" y="69243"/>
                  </a:lnTo>
                  <a:lnTo>
                    <a:pt x="10883" y="69068"/>
                  </a:lnTo>
                  <a:lnTo>
                    <a:pt x="10927" y="69024"/>
                  </a:lnTo>
                  <a:lnTo>
                    <a:pt x="13341" y="66611"/>
                  </a:lnTo>
                  <a:lnTo>
                    <a:pt x="17114" y="64460"/>
                  </a:lnTo>
                  <a:lnTo>
                    <a:pt x="18562" y="63627"/>
                  </a:lnTo>
                  <a:lnTo>
                    <a:pt x="20010" y="63539"/>
                  </a:lnTo>
                  <a:lnTo>
                    <a:pt x="22029" y="63100"/>
                  </a:lnTo>
                  <a:lnTo>
                    <a:pt x="22907" y="63056"/>
                  </a:lnTo>
                  <a:lnTo>
                    <a:pt x="26900" y="64417"/>
                  </a:lnTo>
                  <a:lnTo>
                    <a:pt x="29357" y="65075"/>
                  </a:lnTo>
                  <a:lnTo>
                    <a:pt x="31156" y="65601"/>
                  </a:lnTo>
                  <a:lnTo>
                    <a:pt x="31288" y="65601"/>
                  </a:lnTo>
                  <a:lnTo>
                    <a:pt x="33569" y="63846"/>
                  </a:lnTo>
                  <a:lnTo>
                    <a:pt x="33613" y="63846"/>
                  </a:lnTo>
                  <a:lnTo>
                    <a:pt x="35281" y="62135"/>
                  </a:lnTo>
                  <a:lnTo>
                    <a:pt x="35281" y="62091"/>
                  </a:lnTo>
                  <a:lnTo>
                    <a:pt x="36641" y="59721"/>
                  </a:lnTo>
                  <a:lnTo>
                    <a:pt x="37080" y="59239"/>
                  </a:lnTo>
                  <a:lnTo>
                    <a:pt x="38177" y="58756"/>
                  </a:lnTo>
                  <a:lnTo>
                    <a:pt x="40415" y="58361"/>
                  </a:lnTo>
                  <a:lnTo>
                    <a:pt x="40459" y="58361"/>
                  </a:lnTo>
                  <a:lnTo>
                    <a:pt x="43048" y="57264"/>
                  </a:lnTo>
                  <a:lnTo>
                    <a:pt x="43092" y="57264"/>
                  </a:lnTo>
                  <a:lnTo>
                    <a:pt x="45154" y="55597"/>
                  </a:lnTo>
                  <a:lnTo>
                    <a:pt x="47216" y="53973"/>
                  </a:lnTo>
                  <a:lnTo>
                    <a:pt x="48313" y="53403"/>
                  </a:lnTo>
                  <a:lnTo>
                    <a:pt x="50069" y="53359"/>
                  </a:lnTo>
                  <a:lnTo>
                    <a:pt x="50902" y="53403"/>
                  </a:lnTo>
                  <a:lnTo>
                    <a:pt x="53096" y="53578"/>
                  </a:lnTo>
                  <a:lnTo>
                    <a:pt x="54193" y="53666"/>
                  </a:lnTo>
                  <a:lnTo>
                    <a:pt x="55246" y="53841"/>
                  </a:lnTo>
                  <a:lnTo>
                    <a:pt x="56300" y="54105"/>
                  </a:lnTo>
                  <a:lnTo>
                    <a:pt x="57353" y="54456"/>
                  </a:lnTo>
                  <a:lnTo>
                    <a:pt x="57835" y="54631"/>
                  </a:lnTo>
                  <a:lnTo>
                    <a:pt x="58362" y="54895"/>
                  </a:lnTo>
                  <a:lnTo>
                    <a:pt x="58845" y="55158"/>
                  </a:lnTo>
                  <a:lnTo>
                    <a:pt x="59327" y="55465"/>
                  </a:lnTo>
                  <a:lnTo>
                    <a:pt x="60512" y="56518"/>
                  </a:lnTo>
                  <a:lnTo>
                    <a:pt x="60556" y="56562"/>
                  </a:lnTo>
                  <a:lnTo>
                    <a:pt x="65383" y="58537"/>
                  </a:lnTo>
                  <a:lnTo>
                    <a:pt x="65427" y="58537"/>
                  </a:lnTo>
                  <a:lnTo>
                    <a:pt x="66436" y="58624"/>
                  </a:lnTo>
                  <a:lnTo>
                    <a:pt x="68455" y="59019"/>
                  </a:lnTo>
                  <a:lnTo>
                    <a:pt x="70692" y="59370"/>
                  </a:lnTo>
                  <a:lnTo>
                    <a:pt x="70736" y="59370"/>
                  </a:lnTo>
                  <a:lnTo>
                    <a:pt x="73062" y="59414"/>
                  </a:lnTo>
                  <a:lnTo>
                    <a:pt x="75432" y="59590"/>
                  </a:lnTo>
                  <a:lnTo>
                    <a:pt x="75475" y="59590"/>
                  </a:lnTo>
                  <a:lnTo>
                    <a:pt x="79161" y="59414"/>
                  </a:lnTo>
                  <a:lnTo>
                    <a:pt x="79205" y="59370"/>
                  </a:lnTo>
                  <a:lnTo>
                    <a:pt x="81706" y="58712"/>
                  </a:lnTo>
                  <a:lnTo>
                    <a:pt x="81750" y="58712"/>
                  </a:lnTo>
                  <a:lnTo>
                    <a:pt x="81794" y="58624"/>
                  </a:lnTo>
                  <a:lnTo>
                    <a:pt x="81838" y="58580"/>
                  </a:lnTo>
                  <a:lnTo>
                    <a:pt x="81838" y="58493"/>
                  </a:lnTo>
                  <a:lnTo>
                    <a:pt x="81794" y="58449"/>
                  </a:lnTo>
                  <a:lnTo>
                    <a:pt x="81750" y="58405"/>
                  </a:lnTo>
                  <a:lnTo>
                    <a:pt x="81706" y="58361"/>
                  </a:lnTo>
                  <a:lnTo>
                    <a:pt x="81619" y="58361"/>
                  </a:lnTo>
                  <a:lnTo>
                    <a:pt x="79117" y="59063"/>
                  </a:lnTo>
                  <a:lnTo>
                    <a:pt x="75432" y="59239"/>
                  </a:lnTo>
                  <a:lnTo>
                    <a:pt x="73106" y="59063"/>
                  </a:lnTo>
                  <a:lnTo>
                    <a:pt x="70736" y="59019"/>
                  </a:lnTo>
                  <a:lnTo>
                    <a:pt x="68498" y="58668"/>
                  </a:lnTo>
                  <a:lnTo>
                    <a:pt x="66524" y="58273"/>
                  </a:lnTo>
                  <a:lnTo>
                    <a:pt x="66480" y="58273"/>
                  </a:lnTo>
                  <a:lnTo>
                    <a:pt x="65471" y="58186"/>
                  </a:lnTo>
                  <a:lnTo>
                    <a:pt x="62531" y="57001"/>
                  </a:lnTo>
                  <a:lnTo>
                    <a:pt x="60688" y="56255"/>
                  </a:lnTo>
                  <a:lnTo>
                    <a:pt x="59547" y="55202"/>
                  </a:lnTo>
                  <a:lnTo>
                    <a:pt x="59547" y="55158"/>
                  </a:lnTo>
                  <a:lnTo>
                    <a:pt x="59020" y="54851"/>
                  </a:lnTo>
                  <a:lnTo>
                    <a:pt x="58538" y="54587"/>
                  </a:lnTo>
                  <a:lnTo>
                    <a:pt x="58011" y="54324"/>
                  </a:lnTo>
                  <a:lnTo>
                    <a:pt x="57484" y="54105"/>
                  </a:lnTo>
                  <a:lnTo>
                    <a:pt x="56958" y="53929"/>
                  </a:lnTo>
                  <a:lnTo>
                    <a:pt x="56431" y="53754"/>
                  </a:lnTo>
                  <a:lnTo>
                    <a:pt x="55378" y="53534"/>
                  </a:lnTo>
                  <a:lnTo>
                    <a:pt x="54281" y="53315"/>
                  </a:lnTo>
                  <a:lnTo>
                    <a:pt x="53184" y="53227"/>
                  </a:lnTo>
                  <a:lnTo>
                    <a:pt x="50902" y="53052"/>
                  </a:lnTo>
                  <a:lnTo>
                    <a:pt x="50069" y="53008"/>
                  </a:lnTo>
                  <a:lnTo>
                    <a:pt x="48269" y="53052"/>
                  </a:lnTo>
                  <a:lnTo>
                    <a:pt x="48182" y="53095"/>
                  </a:lnTo>
                  <a:lnTo>
                    <a:pt x="47041" y="53666"/>
                  </a:lnTo>
                  <a:lnTo>
                    <a:pt x="46997" y="53666"/>
                  </a:lnTo>
                  <a:lnTo>
                    <a:pt x="44935" y="55333"/>
                  </a:lnTo>
                  <a:lnTo>
                    <a:pt x="42872" y="56957"/>
                  </a:lnTo>
                  <a:lnTo>
                    <a:pt x="40371" y="58010"/>
                  </a:lnTo>
                  <a:lnTo>
                    <a:pt x="38089" y="58405"/>
                  </a:lnTo>
                  <a:lnTo>
                    <a:pt x="38045" y="58405"/>
                  </a:lnTo>
                  <a:lnTo>
                    <a:pt x="36904" y="58931"/>
                  </a:lnTo>
                  <a:lnTo>
                    <a:pt x="36861" y="58975"/>
                  </a:lnTo>
                  <a:lnTo>
                    <a:pt x="36378" y="59502"/>
                  </a:lnTo>
                  <a:lnTo>
                    <a:pt x="36334" y="59546"/>
                  </a:lnTo>
                  <a:lnTo>
                    <a:pt x="35018" y="61915"/>
                  </a:lnTo>
                  <a:lnTo>
                    <a:pt x="33350" y="63583"/>
                  </a:lnTo>
                  <a:lnTo>
                    <a:pt x="31156" y="65250"/>
                  </a:lnTo>
                  <a:lnTo>
                    <a:pt x="29445" y="64768"/>
                  </a:lnTo>
                  <a:lnTo>
                    <a:pt x="27031" y="64065"/>
                  </a:lnTo>
                  <a:lnTo>
                    <a:pt x="22994" y="62705"/>
                  </a:lnTo>
                  <a:lnTo>
                    <a:pt x="22907" y="62705"/>
                  </a:lnTo>
                  <a:lnTo>
                    <a:pt x="21985" y="62749"/>
                  </a:lnTo>
                  <a:lnTo>
                    <a:pt x="19967" y="63188"/>
                  </a:lnTo>
                  <a:lnTo>
                    <a:pt x="18475" y="63276"/>
                  </a:lnTo>
                  <a:lnTo>
                    <a:pt x="18387" y="63320"/>
                  </a:lnTo>
                  <a:lnTo>
                    <a:pt x="13165" y="66303"/>
                  </a:lnTo>
                  <a:lnTo>
                    <a:pt x="13121" y="66347"/>
                  </a:lnTo>
                  <a:lnTo>
                    <a:pt x="10708" y="68717"/>
                  </a:lnTo>
                  <a:lnTo>
                    <a:pt x="10181" y="68892"/>
                  </a:lnTo>
                  <a:lnTo>
                    <a:pt x="9567" y="68673"/>
                  </a:lnTo>
                  <a:lnTo>
                    <a:pt x="6934" y="66786"/>
                  </a:lnTo>
                  <a:lnTo>
                    <a:pt x="6013" y="65689"/>
                  </a:lnTo>
                  <a:lnTo>
                    <a:pt x="4740" y="63714"/>
                  </a:lnTo>
                  <a:lnTo>
                    <a:pt x="3555" y="61520"/>
                  </a:lnTo>
                  <a:lnTo>
                    <a:pt x="2327" y="59239"/>
                  </a:lnTo>
                  <a:lnTo>
                    <a:pt x="1537" y="58361"/>
                  </a:lnTo>
                  <a:lnTo>
                    <a:pt x="1493" y="58317"/>
                  </a:lnTo>
                  <a:lnTo>
                    <a:pt x="396" y="57878"/>
                  </a:lnTo>
                  <a:lnTo>
                    <a:pt x="352" y="57659"/>
                  </a:lnTo>
                  <a:lnTo>
                    <a:pt x="527" y="55728"/>
                  </a:lnTo>
                  <a:lnTo>
                    <a:pt x="878" y="52130"/>
                  </a:lnTo>
                  <a:lnTo>
                    <a:pt x="1054" y="51384"/>
                  </a:lnTo>
                  <a:lnTo>
                    <a:pt x="2370" y="49146"/>
                  </a:lnTo>
                  <a:lnTo>
                    <a:pt x="3687" y="47347"/>
                  </a:lnTo>
                  <a:lnTo>
                    <a:pt x="4608" y="45811"/>
                  </a:lnTo>
                  <a:lnTo>
                    <a:pt x="4608" y="45767"/>
                  </a:lnTo>
                  <a:lnTo>
                    <a:pt x="5398" y="43310"/>
                  </a:lnTo>
                  <a:lnTo>
                    <a:pt x="5969" y="40633"/>
                  </a:lnTo>
                  <a:lnTo>
                    <a:pt x="6364" y="38396"/>
                  </a:lnTo>
                  <a:lnTo>
                    <a:pt x="6671" y="35807"/>
                  </a:lnTo>
                  <a:lnTo>
                    <a:pt x="7285" y="31506"/>
                  </a:lnTo>
                  <a:lnTo>
                    <a:pt x="7987" y="27250"/>
                  </a:lnTo>
                  <a:lnTo>
                    <a:pt x="8953" y="25539"/>
                  </a:lnTo>
                  <a:lnTo>
                    <a:pt x="10664" y="23257"/>
                  </a:lnTo>
                  <a:lnTo>
                    <a:pt x="12595" y="20756"/>
                  </a:lnTo>
                  <a:lnTo>
                    <a:pt x="14789" y="17860"/>
                  </a:lnTo>
                  <a:lnTo>
                    <a:pt x="18694" y="12989"/>
                  </a:lnTo>
                  <a:lnTo>
                    <a:pt x="25934" y="7153"/>
                  </a:lnTo>
                  <a:lnTo>
                    <a:pt x="29708" y="4125"/>
                  </a:lnTo>
                  <a:lnTo>
                    <a:pt x="32385" y="1799"/>
                  </a:lnTo>
                  <a:lnTo>
                    <a:pt x="34447" y="307"/>
                  </a:lnTo>
                  <a:lnTo>
                    <a:pt x="34535" y="263"/>
                  </a:lnTo>
                  <a:lnTo>
                    <a:pt x="34535" y="220"/>
                  </a:lnTo>
                  <a:lnTo>
                    <a:pt x="34535" y="132"/>
                  </a:lnTo>
                  <a:lnTo>
                    <a:pt x="34491" y="88"/>
                  </a:lnTo>
                  <a:lnTo>
                    <a:pt x="34447" y="44"/>
                  </a:lnTo>
                  <a:lnTo>
                    <a:pt x="3440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8" name="Google Shape;1518;p54"/>
            <p:cNvSpPr/>
            <p:nvPr/>
          </p:nvSpPr>
          <p:spPr>
            <a:xfrm>
              <a:off x="1896800" y="3719200"/>
              <a:ext cx="560600" cy="444300"/>
            </a:xfrm>
            <a:custGeom>
              <a:avLst/>
              <a:gdLst/>
              <a:ahLst/>
              <a:cxnLst/>
              <a:rect l="l" t="t" r="r" b="b"/>
              <a:pathLst>
                <a:path w="22424" h="17772" extrusionOk="0">
                  <a:moveTo>
                    <a:pt x="6188" y="483"/>
                  </a:moveTo>
                  <a:lnTo>
                    <a:pt x="6670" y="1316"/>
                  </a:lnTo>
                  <a:lnTo>
                    <a:pt x="6758" y="1404"/>
                  </a:lnTo>
                  <a:lnTo>
                    <a:pt x="8513" y="2062"/>
                  </a:lnTo>
                  <a:lnTo>
                    <a:pt x="12550" y="3861"/>
                  </a:lnTo>
                  <a:lnTo>
                    <a:pt x="12813" y="4213"/>
                  </a:lnTo>
                  <a:lnTo>
                    <a:pt x="13384" y="5441"/>
                  </a:lnTo>
                  <a:lnTo>
                    <a:pt x="14393" y="7196"/>
                  </a:lnTo>
                  <a:lnTo>
                    <a:pt x="14920" y="9347"/>
                  </a:lnTo>
                  <a:lnTo>
                    <a:pt x="15359" y="10707"/>
                  </a:lnTo>
                  <a:lnTo>
                    <a:pt x="15359" y="10751"/>
                  </a:lnTo>
                  <a:lnTo>
                    <a:pt x="16105" y="11892"/>
                  </a:lnTo>
                  <a:lnTo>
                    <a:pt x="16148" y="11935"/>
                  </a:lnTo>
                  <a:lnTo>
                    <a:pt x="17070" y="12638"/>
                  </a:lnTo>
                  <a:lnTo>
                    <a:pt x="17114" y="12681"/>
                  </a:lnTo>
                  <a:lnTo>
                    <a:pt x="19439" y="13383"/>
                  </a:lnTo>
                  <a:lnTo>
                    <a:pt x="19527" y="13383"/>
                  </a:lnTo>
                  <a:lnTo>
                    <a:pt x="20712" y="13208"/>
                  </a:lnTo>
                  <a:lnTo>
                    <a:pt x="21985" y="13471"/>
                  </a:lnTo>
                  <a:lnTo>
                    <a:pt x="22028" y="13471"/>
                  </a:lnTo>
                  <a:lnTo>
                    <a:pt x="21897" y="13559"/>
                  </a:lnTo>
                  <a:lnTo>
                    <a:pt x="20668" y="14086"/>
                  </a:lnTo>
                  <a:lnTo>
                    <a:pt x="16105" y="15490"/>
                  </a:lnTo>
                  <a:lnTo>
                    <a:pt x="13735" y="16367"/>
                  </a:lnTo>
                  <a:lnTo>
                    <a:pt x="11234" y="17420"/>
                  </a:lnTo>
                  <a:lnTo>
                    <a:pt x="10883" y="17333"/>
                  </a:lnTo>
                  <a:lnTo>
                    <a:pt x="8733" y="16455"/>
                  </a:lnTo>
                  <a:lnTo>
                    <a:pt x="5222" y="15051"/>
                  </a:lnTo>
                  <a:lnTo>
                    <a:pt x="5178" y="15051"/>
                  </a:lnTo>
                  <a:lnTo>
                    <a:pt x="746" y="13866"/>
                  </a:lnTo>
                  <a:lnTo>
                    <a:pt x="395" y="13515"/>
                  </a:lnTo>
                  <a:lnTo>
                    <a:pt x="351" y="12901"/>
                  </a:lnTo>
                  <a:lnTo>
                    <a:pt x="702" y="11672"/>
                  </a:lnTo>
                  <a:lnTo>
                    <a:pt x="1229" y="10795"/>
                  </a:lnTo>
                  <a:lnTo>
                    <a:pt x="2633" y="8732"/>
                  </a:lnTo>
                  <a:lnTo>
                    <a:pt x="5091" y="4958"/>
                  </a:lnTo>
                  <a:lnTo>
                    <a:pt x="5134" y="4915"/>
                  </a:lnTo>
                  <a:lnTo>
                    <a:pt x="5749" y="2852"/>
                  </a:lnTo>
                  <a:lnTo>
                    <a:pt x="6056" y="746"/>
                  </a:lnTo>
                  <a:lnTo>
                    <a:pt x="6188" y="483"/>
                  </a:lnTo>
                  <a:close/>
                  <a:moveTo>
                    <a:pt x="6144" y="0"/>
                  </a:moveTo>
                  <a:lnTo>
                    <a:pt x="6056" y="44"/>
                  </a:lnTo>
                  <a:lnTo>
                    <a:pt x="6012" y="88"/>
                  </a:lnTo>
                  <a:lnTo>
                    <a:pt x="5749" y="614"/>
                  </a:lnTo>
                  <a:lnTo>
                    <a:pt x="5705" y="658"/>
                  </a:lnTo>
                  <a:lnTo>
                    <a:pt x="5398" y="2764"/>
                  </a:lnTo>
                  <a:lnTo>
                    <a:pt x="4783" y="4827"/>
                  </a:lnTo>
                  <a:lnTo>
                    <a:pt x="2370" y="8513"/>
                  </a:lnTo>
                  <a:lnTo>
                    <a:pt x="922" y="10619"/>
                  </a:lnTo>
                  <a:lnTo>
                    <a:pt x="395" y="11541"/>
                  </a:lnTo>
                  <a:lnTo>
                    <a:pt x="351" y="11584"/>
                  </a:lnTo>
                  <a:lnTo>
                    <a:pt x="0" y="12857"/>
                  </a:lnTo>
                  <a:lnTo>
                    <a:pt x="0" y="12901"/>
                  </a:lnTo>
                  <a:lnTo>
                    <a:pt x="44" y="13603"/>
                  </a:lnTo>
                  <a:lnTo>
                    <a:pt x="88" y="13691"/>
                  </a:lnTo>
                  <a:lnTo>
                    <a:pt x="527" y="14173"/>
                  </a:lnTo>
                  <a:lnTo>
                    <a:pt x="615" y="14217"/>
                  </a:lnTo>
                  <a:lnTo>
                    <a:pt x="5091" y="15358"/>
                  </a:lnTo>
                  <a:lnTo>
                    <a:pt x="8601" y="16806"/>
                  </a:lnTo>
                  <a:lnTo>
                    <a:pt x="10751" y="17684"/>
                  </a:lnTo>
                  <a:lnTo>
                    <a:pt x="10795" y="17684"/>
                  </a:lnTo>
                  <a:lnTo>
                    <a:pt x="11234" y="17772"/>
                  </a:lnTo>
                  <a:lnTo>
                    <a:pt x="11322" y="17728"/>
                  </a:lnTo>
                  <a:lnTo>
                    <a:pt x="13867" y="16675"/>
                  </a:lnTo>
                  <a:lnTo>
                    <a:pt x="16192" y="15841"/>
                  </a:lnTo>
                  <a:lnTo>
                    <a:pt x="20756" y="14437"/>
                  </a:lnTo>
                  <a:lnTo>
                    <a:pt x="20800" y="14437"/>
                  </a:lnTo>
                  <a:lnTo>
                    <a:pt x="22072" y="13866"/>
                  </a:lnTo>
                  <a:lnTo>
                    <a:pt x="22116" y="13866"/>
                  </a:lnTo>
                  <a:lnTo>
                    <a:pt x="22379" y="13603"/>
                  </a:lnTo>
                  <a:lnTo>
                    <a:pt x="22423" y="13559"/>
                  </a:lnTo>
                  <a:lnTo>
                    <a:pt x="22423" y="13471"/>
                  </a:lnTo>
                  <a:lnTo>
                    <a:pt x="22423" y="13427"/>
                  </a:lnTo>
                  <a:lnTo>
                    <a:pt x="22379" y="13340"/>
                  </a:lnTo>
                  <a:lnTo>
                    <a:pt x="22204" y="13164"/>
                  </a:lnTo>
                  <a:lnTo>
                    <a:pt x="22116" y="13120"/>
                  </a:lnTo>
                  <a:lnTo>
                    <a:pt x="20756" y="12857"/>
                  </a:lnTo>
                  <a:lnTo>
                    <a:pt x="20712" y="12857"/>
                  </a:lnTo>
                  <a:lnTo>
                    <a:pt x="19527" y="13032"/>
                  </a:lnTo>
                  <a:lnTo>
                    <a:pt x="17245" y="12374"/>
                  </a:lnTo>
                  <a:lnTo>
                    <a:pt x="16368" y="11672"/>
                  </a:lnTo>
                  <a:lnTo>
                    <a:pt x="15666" y="10575"/>
                  </a:lnTo>
                  <a:lnTo>
                    <a:pt x="15271" y="9259"/>
                  </a:lnTo>
                  <a:lnTo>
                    <a:pt x="14744" y="7065"/>
                  </a:lnTo>
                  <a:lnTo>
                    <a:pt x="14700" y="7021"/>
                  </a:lnTo>
                  <a:lnTo>
                    <a:pt x="13691" y="5266"/>
                  </a:lnTo>
                  <a:lnTo>
                    <a:pt x="13121" y="4037"/>
                  </a:lnTo>
                  <a:lnTo>
                    <a:pt x="13077" y="3993"/>
                  </a:lnTo>
                  <a:lnTo>
                    <a:pt x="12813" y="3598"/>
                  </a:lnTo>
                  <a:lnTo>
                    <a:pt x="12726" y="3554"/>
                  </a:lnTo>
                  <a:lnTo>
                    <a:pt x="8645" y="1755"/>
                  </a:lnTo>
                  <a:lnTo>
                    <a:pt x="6933" y="1097"/>
                  </a:lnTo>
                  <a:lnTo>
                    <a:pt x="6495" y="263"/>
                  </a:lnTo>
                  <a:lnTo>
                    <a:pt x="6451" y="219"/>
                  </a:lnTo>
                  <a:lnTo>
                    <a:pt x="6275" y="44"/>
                  </a:lnTo>
                  <a:lnTo>
                    <a:pt x="6231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9" name="Google Shape;1519;p54"/>
            <p:cNvSpPr/>
            <p:nvPr/>
          </p:nvSpPr>
          <p:spPr>
            <a:xfrm>
              <a:off x="1870475" y="3665425"/>
              <a:ext cx="650550" cy="557325"/>
            </a:xfrm>
            <a:custGeom>
              <a:avLst/>
              <a:gdLst/>
              <a:ahLst/>
              <a:cxnLst/>
              <a:rect l="l" t="t" r="r" b="b"/>
              <a:pathLst>
                <a:path w="26022" h="22293" extrusionOk="0">
                  <a:moveTo>
                    <a:pt x="10224" y="352"/>
                  </a:moveTo>
                  <a:lnTo>
                    <a:pt x="10795" y="571"/>
                  </a:lnTo>
                  <a:lnTo>
                    <a:pt x="12945" y="2239"/>
                  </a:lnTo>
                  <a:lnTo>
                    <a:pt x="14832" y="3511"/>
                  </a:lnTo>
                  <a:lnTo>
                    <a:pt x="16017" y="4828"/>
                  </a:lnTo>
                  <a:lnTo>
                    <a:pt x="17026" y="6495"/>
                  </a:lnTo>
                  <a:lnTo>
                    <a:pt x="17947" y="8294"/>
                  </a:lnTo>
                  <a:lnTo>
                    <a:pt x="18430" y="10927"/>
                  </a:lnTo>
                  <a:lnTo>
                    <a:pt x="18957" y="13692"/>
                  </a:lnTo>
                  <a:lnTo>
                    <a:pt x="18957" y="13735"/>
                  </a:lnTo>
                  <a:lnTo>
                    <a:pt x="19308" y="14130"/>
                  </a:lnTo>
                  <a:lnTo>
                    <a:pt x="19395" y="14174"/>
                  </a:lnTo>
                  <a:lnTo>
                    <a:pt x="20800" y="14525"/>
                  </a:lnTo>
                  <a:lnTo>
                    <a:pt x="20843" y="14525"/>
                  </a:lnTo>
                  <a:lnTo>
                    <a:pt x="21940" y="14569"/>
                  </a:lnTo>
                  <a:lnTo>
                    <a:pt x="25363" y="15227"/>
                  </a:lnTo>
                  <a:lnTo>
                    <a:pt x="25583" y="15359"/>
                  </a:lnTo>
                  <a:lnTo>
                    <a:pt x="25670" y="15578"/>
                  </a:lnTo>
                  <a:lnTo>
                    <a:pt x="25583" y="16324"/>
                  </a:lnTo>
                  <a:lnTo>
                    <a:pt x="25407" y="16632"/>
                  </a:lnTo>
                  <a:lnTo>
                    <a:pt x="24968" y="16851"/>
                  </a:lnTo>
                  <a:lnTo>
                    <a:pt x="23915" y="17026"/>
                  </a:lnTo>
                  <a:lnTo>
                    <a:pt x="23871" y="17026"/>
                  </a:lnTo>
                  <a:lnTo>
                    <a:pt x="19659" y="18650"/>
                  </a:lnTo>
                  <a:lnTo>
                    <a:pt x="19615" y="18694"/>
                  </a:lnTo>
                  <a:lnTo>
                    <a:pt x="19132" y="19001"/>
                  </a:lnTo>
                  <a:lnTo>
                    <a:pt x="17772" y="19659"/>
                  </a:lnTo>
                  <a:lnTo>
                    <a:pt x="13164" y="21371"/>
                  </a:lnTo>
                  <a:lnTo>
                    <a:pt x="11804" y="21941"/>
                  </a:lnTo>
                  <a:lnTo>
                    <a:pt x="11278" y="21809"/>
                  </a:lnTo>
                  <a:lnTo>
                    <a:pt x="10093" y="21371"/>
                  </a:lnTo>
                  <a:lnTo>
                    <a:pt x="8074" y="20493"/>
                  </a:lnTo>
                  <a:lnTo>
                    <a:pt x="5661" y="19396"/>
                  </a:lnTo>
                  <a:lnTo>
                    <a:pt x="878" y="17377"/>
                  </a:lnTo>
                  <a:lnTo>
                    <a:pt x="483" y="16544"/>
                  </a:lnTo>
                  <a:lnTo>
                    <a:pt x="395" y="16193"/>
                  </a:lnTo>
                  <a:lnTo>
                    <a:pt x="351" y="15842"/>
                  </a:lnTo>
                  <a:lnTo>
                    <a:pt x="351" y="15491"/>
                  </a:lnTo>
                  <a:lnTo>
                    <a:pt x="395" y="15140"/>
                  </a:lnTo>
                  <a:lnTo>
                    <a:pt x="439" y="14789"/>
                  </a:lnTo>
                  <a:lnTo>
                    <a:pt x="571" y="14481"/>
                  </a:lnTo>
                  <a:lnTo>
                    <a:pt x="834" y="13779"/>
                  </a:lnTo>
                  <a:lnTo>
                    <a:pt x="1141" y="13121"/>
                  </a:lnTo>
                  <a:lnTo>
                    <a:pt x="1580" y="12463"/>
                  </a:lnTo>
                  <a:lnTo>
                    <a:pt x="2458" y="11190"/>
                  </a:lnTo>
                  <a:lnTo>
                    <a:pt x="3116" y="10269"/>
                  </a:lnTo>
                  <a:lnTo>
                    <a:pt x="3379" y="9830"/>
                  </a:lnTo>
                  <a:lnTo>
                    <a:pt x="3642" y="9435"/>
                  </a:lnTo>
                  <a:lnTo>
                    <a:pt x="4915" y="6890"/>
                  </a:lnTo>
                  <a:lnTo>
                    <a:pt x="4915" y="6846"/>
                  </a:lnTo>
                  <a:lnTo>
                    <a:pt x="5617" y="4345"/>
                  </a:lnTo>
                  <a:lnTo>
                    <a:pt x="6144" y="2327"/>
                  </a:lnTo>
                  <a:lnTo>
                    <a:pt x="6889" y="1493"/>
                  </a:lnTo>
                  <a:lnTo>
                    <a:pt x="8381" y="966"/>
                  </a:lnTo>
                  <a:lnTo>
                    <a:pt x="8469" y="878"/>
                  </a:lnTo>
                  <a:lnTo>
                    <a:pt x="8908" y="352"/>
                  </a:lnTo>
                  <a:close/>
                  <a:moveTo>
                    <a:pt x="8776" y="1"/>
                  </a:moveTo>
                  <a:lnTo>
                    <a:pt x="8732" y="45"/>
                  </a:lnTo>
                  <a:lnTo>
                    <a:pt x="8206" y="615"/>
                  </a:lnTo>
                  <a:lnTo>
                    <a:pt x="6758" y="1186"/>
                  </a:lnTo>
                  <a:lnTo>
                    <a:pt x="6670" y="1230"/>
                  </a:lnTo>
                  <a:lnTo>
                    <a:pt x="5836" y="2107"/>
                  </a:lnTo>
                  <a:lnTo>
                    <a:pt x="5792" y="2195"/>
                  </a:lnTo>
                  <a:lnTo>
                    <a:pt x="5310" y="4257"/>
                  </a:lnTo>
                  <a:lnTo>
                    <a:pt x="4608" y="6715"/>
                  </a:lnTo>
                  <a:lnTo>
                    <a:pt x="3335" y="9260"/>
                  </a:lnTo>
                  <a:lnTo>
                    <a:pt x="3072" y="9655"/>
                  </a:lnTo>
                  <a:lnTo>
                    <a:pt x="2809" y="10093"/>
                  </a:lnTo>
                  <a:lnTo>
                    <a:pt x="2194" y="10971"/>
                  </a:lnTo>
                  <a:lnTo>
                    <a:pt x="1712" y="11629"/>
                  </a:lnTo>
                  <a:lnTo>
                    <a:pt x="1229" y="12287"/>
                  </a:lnTo>
                  <a:lnTo>
                    <a:pt x="834" y="12989"/>
                  </a:lnTo>
                  <a:lnTo>
                    <a:pt x="483" y="13692"/>
                  </a:lnTo>
                  <a:lnTo>
                    <a:pt x="176" y="14437"/>
                  </a:lnTo>
                  <a:lnTo>
                    <a:pt x="88" y="14789"/>
                  </a:lnTo>
                  <a:lnTo>
                    <a:pt x="44" y="15140"/>
                  </a:lnTo>
                  <a:lnTo>
                    <a:pt x="0" y="15534"/>
                  </a:lnTo>
                  <a:lnTo>
                    <a:pt x="0" y="15886"/>
                  </a:lnTo>
                  <a:lnTo>
                    <a:pt x="88" y="16280"/>
                  </a:lnTo>
                  <a:lnTo>
                    <a:pt x="176" y="16675"/>
                  </a:lnTo>
                  <a:lnTo>
                    <a:pt x="615" y="17597"/>
                  </a:lnTo>
                  <a:lnTo>
                    <a:pt x="702" y="17685"/>
                  </a:lnTo>
                  <a:lnTo>
                    <a:pt x="5529" y="19747"/>
                  </a:lnTo>
                  <a:lnTo>
                    <a:pt x="7899" y="20800"/>
                  </a:lnTo>
                  <a:lnTo>
                    <a:pt x="9961" y="21678"/>
                  </a:lnTo>
                  <a:lnTo>
                    <a:pt x="11190" y="22160"/>
                  </a:lnTo>
                  <a:lnTo>
                    <a:pt x="11804" y="22292"/>
                  </a:lnTo>
                  <a:lnTo>
                    <a:pt x="11892" y="22248"/>
                  </a:lnTo>
                  <a:lnTo>
                    <a:pt x="13296" y="21678"/>
                  </a:lnTo>
                  <a:lnTo>
                    <a:pt x="17903" y="19966"/>
                  </a:lnTo>
                  <a:lnTo>
                    <a:pt x="19308" y="19352"/>
                  </a:lnTo>
                  <a:lnTo>
                    <a:pt x="19308" y="19308"/>
                  </a:lnTo>
                  <a:lnTo>
                    <a:pt x="19834" y="19001"/>
                  </a:lnTo>
                  <a:lnTo>
                    <a:pt x="23959" y="17377"/>
                  </a:lnTo>
                  <a:lnTo>
                    <a:pt x="25056" y="17202"/>
                  </a:lnTo>
                  <a:lnTo>
                    <a:pt x="25100" y="17202"/>
                  </a:lnTo>
                  <a:lnTo>
                    <a:pt x="25626" y="16895"/>
                  </a:lnTo>
                  <a:lnTo>
                    <a:pt x="25670" y="16851"/>
                  </a:lnTo>
                  <a:lnTo>
                    <a:pt x="25890" y="16500"/>
                  </a:lnTo>
                  <a:lnTo>
                    <a:pt x="25934" y="16412"/>
                  </a:lnTo>
                  <a:lnTo>
                    <a:pt x="26021" y="15578"/>
                  </a:lnTo>
                  <a:lnTo>
                    <a:pt x="26021" y="15491"/>
                  </a:lnTo>
                  <a:lnTo>
                    <a:pt x="25846" y="15183"/>
                  </a:lnTo>
                  <a:lnTo>
                    <a:pt x="25802" y="15096"/>
                  </a:lnTo>
                  <a:lnTo>
                    <a:pt x="25539" y="14920"/>
                  </a:lnTo>
                  <a:lnTo>
                    <a:pt x="25451" y="14876"/>
                  </a:lnTo>
                  <a:lnTo>
                    <a:pt x="21984" y="14218"/>
                  </a:lnTo>
                  <a:lnTo>
                    <a:pt x="20843" y="14174"/>
                  </a:lnTo>
                  <a:lnTo>
                    <a:pt x="19527" y="13867"/>
                  </a:lnTo>
                  <a:lnTo>
                    <a:pt x="19264" y="13560"/>
                  </a:lnTo>
                  <a:lnTo>
                    <a:pt x="18781" y="10839"/>
                  </a:lnTo>
                  <a:lnTo>
                    <a:pt x="18298" y="8206"/>
                  </a:lnTo>
                  <a:lnTo>
                    <a:pt x="18255" y="8163"/>
                  </a:lnTo>
                  <a:lnTo>
                    <a:pt x="17333" y="6320"/>
                  </a:lnTo>
                  <a:lnTo>
                    <a:pt x="16324" y="4652"/>
                  </a:lnTo>
                  <a:lnTo>
                    <a:pt x="16280" y="4608"/>
                  </a:lnTo>
                  <a:lnTo>
                    <a:pt x="15051" y="3292"/>
                  </a:lnTo>
                  <a:lnTo>
                    <a:pt x="15051" y="3248"/>
                  </a:lnTo>
                  <a:lnTo>
                    <a:pt x="13164" y="1932"/>
                  </a:lnTo>
                  <a:lnTo>
                    <a:pt x="11014" y="264"/>
                  </a:lnTo>
                  <a:lnTo>
                    <a:pt x="10970" y="264"/>
                  </a:lnTo>
                  <a:lnTo>
                    <a:pt x="1035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0" name="Google Shape;1520;p54"/>
            <p:cNvSpPr/>
            <p:nvPr/>
          </p:nvSpPr>
          <p:spPr>
            <a:xfrm>
              <a:off x="1686175" y="3501975"/>
              <a:ext cx="889700" cy="781100"/>
            </a:xfrm>
            <a:custGeom>
              <a:avLst/>
              <a:gdLst/>
              <a:ahLst/>
              <a:cxnLst/>
              <a:rect l="l" t="t" r="r" b="b"/>
              <a:pathLst>
                <a:path w="35588" h="31244" extrusionOk="0">
                  <a:moveTo>
                    <a:pt x="16807" y="352"/>
                  </a:moveTo>
                  <a:lnTo>
                    <a:pt x="17070" y="615"/>
                  </a:lnTo>
                  <a:lnTo>
                    <a:pt x="17509" y="1405"/>
                  </a:lnTo>
                  <a:lnTo>
                    <a:pt x="18430" y="3423"/>
                  </a:lnTo>
                  <a:lnTo>
                    <a:pt x="18474" y="3511"/>
                  </a:lnTo>
                  <a:lnTo>
                    <a:pt x="19878" y="4345"/>
                  </a:lnTo>
                  <a:lnTo>
                    <a:pt x="21765" y="5968"/>
                  </a:lnTo>
                  <a:lnTo>
                    <a:pt x="23784" y="7768"/>
                  </a:lnTo>
                  <a:lnTo>
                    <a:pt x="25627" y="10093"/>
                  </a:lnTo>
                  <a:lnTo>
                    <a:pt x="27689" y="13428"/>
                  </a:lnTo>
                  <a:lnTo>
                    <a:pt x="28128" y="15490"/>
                  </a:lnTo>
                  <a:lnTo>
                    <a:pt x="28567" y="18299"/>
                  </a:lnTo>
                  <a:lnTo>
                    <a:pt x="28918" y="19703"/>
                  </a:lnTo>
                  <a:lnTo>
                    <a:pt x="28961" y="19835"/>
                  </a:lnTo>
                  <a:lnTo>
                    <a:pt x="29488" y="20273"/>
                  </a:lnTo>
                  <a:lnTo>
                    <a:pt x="29576" y="20317"/>
                  </a:lnTo>
                  <a:lnTo>
                    <a:pt x="30761" y="20537"/>
                  </a:lnTo>
                  <a:lnTo>
                    <a:pt x="32955" y="20888"/>
                  </a:lnTo>
                  <a:lnTo>
                    <a:pt x="35236" y="21809"/>
                  </a:lnTo>
                  <a:lnTo>
                    <a:pt x="35192" y="21897"/>
                  </a:lnTo>
                  <a:lnTo>
                    <a:pt x="34841" y="22467"/>
                  </a:lnTo>
                  <a:lnTo>
                    <a:pt x="34841" y="22511"/>
                  </a:lnTo>
                  <a:lnTo>
                    <a:pt x="34271" y="24003"/>
                  </a:lnTo>
                  <a:lnTo>
                    <a:pt x="33876" y="24661"/>
                  </a:lnTo>
                  <a:lnTo>
                    <a:pt x="33350" y="25012"/>
                  </a:lnTo>
                  <a:lnTo>
                    <a:pt x="31024" y="25276"/>
                  </a:lnTo>
                  <a:lnTo>
                    <a:pt x="30980" y="25320"/>
                  </a:lnTo>
                  <a:lnTo>
                    <a:pt x="28172" y="26329"/>
                  </a:lnTo>
                  <a:lnTo>
                    <a:pt x="28128" y="26373"/>
                  </a:lnTo>
                  <a:lnTo>
                    <a:pt x="26636" y="27514"/>
                  </a:lnTo>
                  <a:lnTo>
                    <a:pt x="24222" y="28655"/>
                  </a:lnTo>
                  <a:lnTo>
                    <a:pt x="21941" y="29532"/>
                  </a:lnTo>
                  <a:lnTo>
                    <a:pt x="20361" y="30190"/>
                  </a:lnTo>
                  <a:lnTo>
                    <a:pt x="19220" y="30673"/>
                  </a:lnTo>
                  <a:lnTo>
                    <a:pt x="18825" y="30805"/>
                  </a:lnTo>
                  <a:lnTo>
                    <a:pt x="18474" y="30849"/>
                  </a:lnTo>
                  <a:lnTo>
                    <a:pt x="18123" y="30849"/>
                  </a:lnTo>
                  <a:lnTo>
                    <a:pt x="17816" y="30761"/>
                  </a:lnTo>
                  <a:lnTo>
                    <a:pt x="17421" y="30585"/>
                  </a:lnTo>
                  <a:lnTo>
                    <a:pt x="16894" y="30366"/>
                  </a:lnTo>
                  <a:lnTo>
                    <a:pt x="16104" y="30015"/>
                  </a:lnTo>
                  <a:lnTo>
                    <a:pt x="15095" y="29620"/>
                  </a:lnTo>
                  <a:lnTo>
                    <a:pt x="13779" y="29093"/>
                  </a:lnTo>
                  <a:lnTo>
                    <a:pt x="12067" y="28523"/>
                  </a:lnTo>
                  <a:lnTo>
                    <a:pt x="9303" y="27909"/>
                  </a:lnTo>
                  <a:lnTo>
                    <a:pt x="9259" y="27909"/>
                  </a:lnTo>
                  <a:lnTo>
                    <a:pt x="7592" y="28304"/>
                  </a:lnTo>
                  <a:lnTo>
                    <a:pt x="5749" y="28128"/>
                  </a:lnTo>
                  <a:lnTo>
                    <a:pt x="5705" y="28128"/>
                  </a:lnTo>
                  <a:lnTo>
                    <a:pt x="4476" y="28304"/>
                  </a:lnTo>
                  <a:lnTo>
                    <a:pt x="4432" y="28304"/>
                  </a:lnTo>
                  <a:lnTo>
                    <a:pt x="966" y="29488"/>
                  </a:lnTo>
                  <a:lnTo>
                    <a:pt x="746" y="29357"/>
                  </a:lnTo>
                  <a:lnTo>
                    <a:pt x="351" y="28567"/>
                  </a:lnTo>
                  <a:lnTo>
                    <a:pt x="395" y="27952"/>
                  </a:lnTo>
                  <a:lnTo>
                    <a:pt x="615" y="26855"/>
                  </a:lnTo>
                  <a:lnTo>
                    <a:pt x="1404" y="25539"/>
                  </a:lnTo>
                  <a:lnTo>
                    <a:pt x="2150" y="24793"/>
                  </a:lnTo>
                  <a:lnTo>
                    <a:pt x="4037" y="24179"/>
                  </a:lnTo>
                  <a:lnTo>
                    <a:pt x="5529" y="24925"/>
                  </a:lnTo>
                  <a:lnTo>
                    <a:pt x="5661" y="24925"/>
                  </a:lnTo>
                  <a:lnTo>
                    <a:pt x="6144" y="24749"/>
                  </a:lnTo>
                  <a:lnTo>
                    <a:pt x="6187" y="24749"/>
                  </a:lnTo>
                  <a:lnTo>
                    <a:pt x="6582" y="24486"/>
                  </a:lnTo>
                  <a:lnTo>
                    <a:pt x="6626" y="24442"/>
                  </a:lnTo>
                  <a:lnTo>
                    <a:pt x="6846" y="24003"/>
                  </a:lnTo>
                  <a:lnTo>
                    <a:pt x="6890" y="23915"/>
                  </a:lnTo>
                  <a:lnTo>
                    <a:pt x="6846" y="23038"/>
                  </a:lnTo>
                  <a:lnTo>
                    <a:pt x="6846" y="22994"/>
                  </a:lnTo>
                  <a:lnTo>
                    <a:pt x="6714" y="22292"/>
                  </a:lnTo>
                  <a:lnTo>
                    <a:pt x="6846" y="21458"/>
                  </a:lnTo>
                  <a:lnTo>
                    <a:pt x="7855" y="19089"/>
                  </a:lnTo>
                  <a:lnTo>
                    <a:pt x="10268" y="15578"/>
                  </a:lnTo>
                  <a:lnTo>
                    <a:pt x="11278" y="13691"/>
                  </a:lnTo>
                  <a:lnTo>
                    <a:pt x="11278" y="13604"/>
                  </a:lnTo>
                  <a:lnTo>
                    <a:pt x="11278" y="12770"/>
                  </a:lnTo>
                  <a:lnTo>
                    <a:pt x="12155" y="8952"/>
                  </a:lnTo>
                  <a:lnTo>
                    <a:pt x="12375" y="8470"/>
                  </a:lnTo>
                  <a:lnTo>
                    <a:pt x="13252" y="7504"/>
                  </a:lnTo>
                  <a:lnTo>
                    <a:pt x="14569" y="6671"/>
                  </a:lnTo>
                  <a:lnTo>
                    <a:pt x="15446" y="6276"/>
                  </a:lnTo>
                  <a:lnTo>
                    <a:pt x="15490" y="6232"/>
                  </a:lnTo>
                  <a:lnTo>
                    <a:pt x="15534" y="6144"/>
                  </a:lnTo>
                  <a:lnTo>
                    <a:pt x="15622" y="5837"/>
                  </a:lnTo>
                  <a:lnTo>
                    <a:pt x="15622" y="5793"/>
                  </a:lnTo>
                  <a:lnTo>
                    <a:pt x="15446" y="3555"/>
                  </a:lnTo>
                  <a:lnTo>
                    <a:pt x="15534" y="1844"/>
                  </a:lnTo>
                  <a:lnTo>
                    <a:pt x="15841" y="966"/>
                  </a:lnTo>
                  <a:lnTo>
                    <a:pt x="16455" y="396"/>
                  </a:lnTo>
                  <a:lnTo>
                    <a:pt x="16807" y="352"/>
                  </a:lnTo>
                  <a:close/>
                  <a:moveTo>
                    <a:pt x="16850" y="1"/>
                  </a:moveTo>
                  <a:lnTo>
                    <a:pt x="16368" y="45"/>
                  </a:lnTo>
                  <a:lnTo>
                    <a:pt x="16280" y="88"/>
                  </a:lnTo>
                  <a:lnTo>
                    <a:pt x="15578" y="703"/>
                  </a:lnTo>
                  <a:lnTo>
                    <a:pt x="15534" y="791"/>
                  </a:lnTo>
                  <a:lnTo>
                    <a:pt x="15183" y="1756"/>
                  </a:lnTo>
                  <a:lnTo>
                    <a:pt x="15183" y="1800"/>
                  </a:lnTo>
                  <a:lnTo>
                    <a:pt x="15095" y="3555"/>
                  </a:lnTo>
                  <a:lnTo>
                    <a:pt x="15271" y="5793"/>
                  </a:lnTo>
                  <a:lnTo>
                    <a:pt x="15227" y="6012"/>
                  </a:lnTo>
                  <a:lnTo>
                    <a:pt x="14437" y="6319"/>
                  </a:lnTo>
                  <a:lnTo>
                    <a:pt x="14393" y="6363"/>
                  </a:lnTo>
                  <a:lnTo>
                    <a:pt x="13033" y="7241"/>
                  </a:lnTo>
                  <a:lnTo>
                    <a:pt x="12989" y="7241"/>
                  </a:lnTo>
                  <a:lnTo>
                    <a:pt x="12111" y="8250"/>
                  </a:lnTo>
                  <a:lnTo>
                    <a:pt x="12067" y="8294"/>
                  </a:lnTo>
                  <a:lnTo>
                    <a:pt x="11848" y="8821"/>
                  </a:lnTo>
                  <a:lnTo>
                    <a:pt x="11804" y="8865"/>
                  </a:lnTo>
                  <a:lnTo>
                    <a:pt x="10970" y="12726"/>
                  </a:lnTo>
                  <a:lnTo>
                    <a:pt x="10927" y="12770"/>
                  </a:lnTo>
                  <a:lnTo>
                    <a:pt x="10927" y="13560"/>
                  </a:lnTo>
                  <a:lnTo>
                    <a:pt x="9961" y="15403"/>
                  </a:lnTo>
                  <a:lnTo>
                    <a:pt x="7548" y="18913"/>
                  </a:lnTo>
                  <a:lnTo>
                    <a:pt x="7548" y="18957"/>
                  </a:lnTo>
                  <a:lnTo>
                    <a:pt x="6538" y="21370"/>
                  </a:lnTo>
                  <a:lnTo>
                    <a:pt x="6495" y="21370"/>
                  </a:lnTo>
                  <a:lnTo>
                    <a:pt x="6363" y="22248"/>
                  </a:lnTo>
                  <a:lnTo>
                    <a:pt x="6363" y="22336"/>
                  </a:lnTo>
                  <a:lnTo>
                    <a:pt x="6495" y="23082"/>
                  </a:lnTo>
                  <a:lnTo>
                    <a:pt x="6538" y="23872"/>
                  </a:lnTo>
                  <a:lnTo>
                    <a:pt x="6319" y="24223"/>
                  </a:lnTo>
                  <a:lnTo>
                    <a:pt x="6012" y="24442"/>
                  </a:lnTo>
                  <a:lnTo>
                    <a:pt x="5617" y="24574"/>
                  </a:lnTo>
                  <a:lnTo>
                    <a:pt x="4125" y="23872"/>
                  </a:lnTo>
                  <a:lnTo>
                    <a:pt x="3993" y="23828"/>
                  </a:lnTo>
                  <a:lnTo>
                    <a:pt x="1975" y="24486"/>
                  </a:lnTo>
                  <a:lnTo>
                    <a:pt x="1931" y="24530"/>
                  </a:lnTo>
                  <a:lnTo>
                    <a:pt x="1141" y="25276"/>
                  </a:lnTo>
                  <a:lnTo>
                    <a:pt x="1141" y="25320"/>
                  </a:lnTo>
                  <a:lnTo>
                    <a:pt x="307" y="26680"/>
                  </a:lnTo>
                  <a:lnTo>
                    <a:pt x="307" y="26768"/>
                  </a:lnTo>
                  <a:lnTo>
                    <a:pt x="44" y="27865"/>
                  </a:lnTo>
                  <a:lnTo>
                    <a:pt x="44" y="27909"/>
                  </a:lnTo>
                  <a:lnTo>
                    <a:pt x="0" y="28611"/>
                  </a:lnTo>
                  <a:lnTo>
                    <a:pt x="44" y="28698"/>
                  </a:lnTo>
                  <a:lnTo>
                    <a:pt x="483" y="29576"/>
                  </a:lnTo>
                  <a:lnTo>
                    <a:pt x="527" y="29664"/>
                  </a:lnTo>
                  <a:lnTo>
                    <a:pt x="834" y="29839"/>
                  </a:lnTo>
                  <a:lnTo>
                    <a:pt x="1010" y="29839"/>
                  </a:lnTo>
                  <a:lnTo>
                    <a:pt x="4564" y="28655"/>
                  </a:lnTo>
                  <a:lnTo>
                    <a:pt x="5705" y="28479"/>
                  </a:lnTo>
                  <a:lnTo>
                    <a:pt x="7592" y="28655"/>
                  </a:lnTo>
                  <a:lnTo>
                    <a:pt x="7636" y="28655"/>
                  </a:lnTo>
                  <a:lnTo>
                    <a:pt x="9303" y="28260"/>
                  </a:lnTo>
                  <a:lnTo>
                    <a:pt x="11980" y="28874"/>
                  </a:lnTo>
                  <a:lnTo>
                    <a:pt x="13647" y="29444"/>
                  </a:lnTo>
                  <a:lnTo>
                    <a:pt x="14964" y="29927"/>
                  </a:lnTo>
                  <a:lnTo>
                    <a:pt x="15973" y="30366"/>
                  </a:lnTo>
                  <a:lnTo>
                    <a:pt x="16763" y="30717"/>
                  </a:lnTo>
                  <a:lnTo>
                    <a:pt x="17684" y="31068"/>
                  </a:lnTo>
                  <a:lnTo>
                    <a:pt x="18079" y="31200"/>
                  </a:lnTo>
                  <a:lnTo>
                    <a:pt x="18386" y="31243"/>
                  </a:lnTo>
                  <a:lnTo>
                    <a:pt x="18781" y="31200"/>
                  </a:lnTo>
                  <a:lnTo>
                    <a:pt x="19220" y="31068"/>
                  </a:lnTo>
                  <a:lnTo>
                    <a:pt x="19790" y="30849"/>
                  </a:lnTo>
                  <a:lnTo>
                    <a:pt x="20493" y="30541"/>
                  </a:lnTo>
                  <a:lnTo>
                    <a:pt x="22072" y="29883"/>
                  </a:lnTo>
                  <a:lnTo>
                    <a:pt x="24354" y="28962"/>
                  </a:lnTo>
                  <a:lnTo>
                    <a:pt x="26811" y="27821"/>
                  </a:lnTo>
                  <a:lnTo>
                    <a:pt x="26855" y="27821"/>
                  </a:lnTo>
                  <a:lnTo>
                    <a:pt x="28347" y="26636"/>
                  </a:lnTo>
                  <a:lnTo>
                    <a:pt x="31068" y="25627"/>
                  </a:lnTo>
                  <a:lnTo>
                    <a:pt x="33437" y="25364"/>
                  </a:lnTo>
                  <a:lnTo>
                    <a:pt x="33525" y="25320"/>
                  </a:lnTo>
                  <a:lnTo>
                    <a:pt x="34095" y="24925"/>
                  </a:lnTo>
                  <a:lnTo>
                    <a:pt x="34139" y="24881"/>
                  </a:lnTo>
                  <a:lnTo>
                    <a:pt x="34578" y="24179"/>
                  </a:lnTo>
                  <a:lnTo>
                    <a:pt x="34622" y="24135"/>
                  </a:lnTo>
                  <a:lnTo>
                    <a:pt x="35149" y="22643"/>
                  </a:lnTo>
                  <a:lnTo>
                    <a:pt x="35500" y="22072"/>
                  </a:lnTo>
                  <a:lnTo>
                    <a:pt x="35500" y="22029"/>
                  </a:lnTo>
                  <a:lnTo>
                    <a:pt x="35587" y="21765"/>
                  </a:lnTo>
                  <a:lnTo>
                    <a:pt x="35587" y="21634"/>
                  </a:lnTo>
                  <a:lnTo>
                    <a:pt x="35500" y="21546"/>
                  </a:lnTo>
                  <a:lnTo>
                    <a:pt x="33086" y="20581"/>
                  </a:lnTo>
                  <a:lnTo>
                    <a:pt x="33042" y="20581"/>
                  </a:lnTo>
                  <a:lnTo>
                    <a:pt x="30848" y="20186"/>
                  </a:lnTo>
                  <a:lnTo>
                    <a:pt x="29664" y="19966"/>
                  </a:lnTo>
                  <a:lnTo>
                    <a:pt x="29225" y="19571"/>
                  </a:lnTo>
                  <a:lnTo>
                    <a:pt x="28918" y="18211"/>
                  </a:lnTo>
                  <a:lnTo>
                    <a:pt x="28479" y="15403"/>
                  </a:lnTo>
                  <a:lnTo>
                    <a:pt x="28040" y="13296"/>
                  </a:lnTo>
                  <a:lnTo>
                    <a:pt x="28040" y="13253"/>
                  </a:lnTo>
                  <a:lnTo>
                    <a:pt x="25934" y="9918"/>
                  </a:lnTo>
                  <a:lnTo>
                    <a:pt x="25934" y="9874"/>
                  </a:lnTo>
                  <a:lnTo>
                    <a:pt x="24047" y="7548"/>
                  </a:lnTo>
                  <a:lnTo>
                    <a:pt x="21984" y="5705"/>
                  </a:lnTo>
                  <a:lnTo>
                    <a:pt x="20098" y="4082"/>
                  </a:lnTo>
                  <a:lnTo>
                    <a:pt x="20054" y="4038"/>
                  </a:lnTo>
                  <a:lnTo>
                    <a:pt x="18737" y="3248"/>
                  </a:lnTo>
                  <a:lnTo>
                    <a:pt x="17816" y="1229"/>
                  </a:lnTo>
                  <a:lnTo>
                    <a:pt x="17377" y="439"/>
                  </a:lnTo>
                  <a:lnTo>
                    <a:pt x="17333" y="396"/>
                  </a:lnTo>
                  <a:lnTo>
                    <a:pt x="16982" y="45"/>
                  </a:lnTo>
                  <a:lnTo>
                    <a:pt x="1693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1" name="Google Shape;1521;p54"/>
            <p:cNvSpPr/>
            <p:nvPr/>
          </p:nvSpPr>
          <p:spPr>
            <a:xfrm>
              <a:off x="2461750" y="3614975"/>
              <a:ext cx="388375" cy="286350"/>
            </a:xfrm>
            <a:custGeom>
              <a:avLst/>
              <a:gdLst/>
              <a:ahLst/>
              <a:cxnLst/>
              <a:rect l="l" t="t" r="r" b="b"/>
              <a:pathLst>
                <a:path w="15535" h="11454" extrusionOk="0">
                  <a:moveTo>
                    <a:pt x="2546" y="351"/>
                  </a:moveTo>
                  <a:lnTo>
                    <a:pt x="5135" y="527"/>
                  </a:lnTo>
                  <a:lnTo>
                    <a:pt x="7504" y="1010"/>
                  </a:lnTo>
                  <a:lnTo>
                    <a:pt x="9786" y="1273"/>
                  </a:lnTo>
                  <a:lnTo>
                    <a:pt x="9830" y="1273"/>
                  </a:lnTo>
                  <a:lnTo>
                    <a:pt x="11761" y="966"/>
                  </a:lnTo>
                  <a:lnTo>
                    <a:pt x="12814" y="1141"/>
                  </a:lnTo>
                  <a:lnTo>
                    <a:pt x="14130" y="1756"/>
                  </a:lnTo>
                  <a:lnTo>
                    <a:pt x="14569" y="2194"/>
                  </a:lnTo>
                  <a:lnTo>
                    <a:pt x="15140" y="3906"/>
                  </a:lnTo>
                  <a:lnTo>
                    <a:pt x="15183" y="4345"/>
                  </a:lnTo>
                  <a:lnTo>
                    <a:pt x="14481" y="5485"/>
                  </a:lnTo>
                  <a:lnTo>
                    <a:pt x="12858" y="7504"/>
                  </a:lnTo>
                  <a:lnTo>
                    <a:pt x="11936" y="8908"/>
                  </a:lnTo>
                  <a:lnTo>
                    <a:pt x="10357" y="9961"/>
                  </a:lnTo>
                  <a:lnTo>
                    <a:pt x="7855" y="10970"/>
                  </a:lnTo>
                  <a:lnTo>
                    <a:pt x="6758" y="11102"/>
                  </a:lnTo>
                  <a:lnTo>
                    <a:pt x="5925" y="11014"/>
                  </a:lnTo>
                  <a:lnTo>
                    <a:pt x="4521" y="10268"/>
                  </a:lnTo>
                  <a:lnTo>
                    <a:pt x="3072" y="9259"/>
                  </a:lnTo>
                  <a:lnTo>
                    <a:pt x="2721" y="8820"/>
                  </a:lnTo>
                  <a:lnTo>
                    <a:pt x="2327" y="6758"/>
                  </a:lnTo>
                  <a:lnTo>
                    <a:pt x="2283" y="6714"/>
                  </a:lnTo>
                  <a:lnTo>
                    <a:pt x="527" y="4081"/>
                  </a:lnTo>
                  <a:lnTo>
                    <a:pt x="352" y="3160"/>
                  </a:lnTo>
                  <a:lnTo>
                    <a:pt x="835" y="2063"/>
                  </a:lnTo>
                  <a:lnTo>
                    <a:pt x="1581" y="878"/>
                  </a:lnTo>
                  <a:lnTo>
                    <a:pt x="2019" y="527"/>
                  </a:lnTo>
                  <a:lnTo>
                    <a:pt x="2546" y="351"/>
                  </a:lnTo>
                  <a:close/>
                  <a:moveTo>
                    <a:pt x="2458" y="0"/>
                  </a:moveTo>
                  <a:lnTo>
                    <a:pt x="1888" y="220"/>
                  </a:lnTo>
                  <a:lnTo>
                    <a:pt x="1844" y="220"/>
                  </a:lnTo>
                  <a:lnTo>
                    <a:pt x="1317" y="615"/>
                  </a:lnTo>
                  <a:lnTo>
                    <a:pt x="1273" y="659"/>
                  </a:lnTo>
                  <a:lnTo>
                    <a:pt x="527" y="1887"/>
                  </a:lnTo>
                  <a:lnTo>
                    <a:pt x="1" y="3072"/>
                  </a:lnTo>
                  <a:lnTo>
                    <a:pt x="1" y="3160"/>
                  </a:lnTo>
                  <a:lnTo>
                    <a:pt x="176" y="4169"/>
                  </a:lnTo>
                  <a:lnTo>
                    <a:pt x="220" y="4213"/>
                  </a:lnTo>
                  <a:lnTo>
                    <a:pt x="1975" y="6846"/>
                  </a:lnTo>
                  <a:lnTo>
                    <a:pt x="2414" y="8952"/>
                  </a:lnTo>
                  <a:lnTo>
                    <a:pt x="2458" y="8996"/>
                  </a:lnTo>
                  <a:lnTo>
                    <a:pt x="2809" y="9479"/>
                  </a:lnTo>
                  <a:lnTo>
                    <a:pt x="2853" y="9522"/>
                  </a:lnTo>
                  <a:lnTo>
                    <a:pt x="4345" y="10576"/>
                  </a:lnTo>
                  <a:lnTo>
                    <a:pt x="5793" y="11365"/>
                  </a:lnTo>
                  <a:lnTo>
                    <a:pt x="5881" y="11365"/>
                  </a:lnTo>
                  <a:lnTo>
                    <a:pt x="6758" y="11453"/>
                  </a:lnTo>
                  <a:lnTo>
                    <a:pt x="7943" y="11321"/>
                  </a:lnTo>
                  <a:lnTo>
                    <a:pt x="7987" y="11321"/>
                  </a:lnTo>
                  <a:lnTo>
                    <a:pt x="10488" y="10312"/>
                  </a:lnTo>
                  <a:lnTo>
                    <a:pt x="10532" y="10268"/>
                  </a:lnTo>
                  <a:lnTo>
                    <a:pt x="12156" y="9215"/>
                  </a:lnTo>
                  <a:lnTo>
                    <a:pt x="12200" y="9127"/>
                  </a:lnTo>
                  <a:lnTo>
                    <a:pt x="13165" y="7679"/>
                  </a:lnTo>
                  <a:lnTo>
                    <a:pt x="14789" y="5705"/>
                  </a:lnTo>
                  <a:lnTo>
                    <a:pt x="14789" y="5661"/>
                  </a:lnTo>
                  <a:lnTo>
                    <a:pt x="15491" y="4476"/>
                  </a:lnTo>
                  <a:lnTo>
                    <a:pt x="15535" y="4388"/>
                  </a:lnTo>
                  <a:lnTo>
                    <a:pt x="15491" y="3862"/>
                  </a:lnTo>
                  <a:lnTo>
                    <a:pt x="15491" y="3818"/>
                  </a:lnTo>
                  <a:lnTo>
                    <a:pt x="14876" y="2019"/>
                  </a:lnTo>
                  <a:lnTo>
                    <a:pt x="14832" y="1975"/>
                  </a:lnTo>
                  <a:lnTo>
                    <a:pt x="14394" y="1492"/>
                  </a:lnTo>
                  <a:lnTo>
                    <a:pt x="14306" y="1448"/>
                  </a:lnTo>
                  <a:lnTo>
                    <a:pt x="12946" y="790"/>
                  </a:lnTo>
                  <a:lnTo>
                    <a:pt x="12902" y="790"/>
                  </a:lnTo>
                  <a:lnTo>
                    <a:pt x="11805" y="615"/>
                  </a:lnTo>
                  <a:lnTo>
                    <a:pt x="11761" y="615"/>
                  </a:lnTo>
                  <a:lnTo>
                    <a:pt x="9830" y="922"/>
                  </a:lnTo>
                  <a:lnTo>
                    <a:pt x="7548" y="659"/>
                  </a:lnTo>
                  <a:lnTo>
                    <a:pt x="5179" y="176"/>
                  </a:lnTo>
                  <a:lnTo>
                    <a:pt x="254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2" name="Google Shape;1522;p54"/>
            <p:cNvSpPr/>
            <p:nvPr/>
          </p:nvSpPr>
          <p:spPr>
            <a:xfrm>
              <a:off x="2519900" y="1399025"/>
              <a:ext cx="942350" cy="1523750"/>
            </a:xfrm>
            <a:custGeom>
              <a:avLst/>
              <a:gdLst/>
              <a:ahLst/>
              <a:cxnLst/>
              <a:rect l="l" t="t" r="r" b="b"/>
              <a:pathLst>
                <a:path w="37694" h="60950" extrusionOk="0">
                  <a:moveTo>
                    <a:pt x="36026" y="0"/>
                  </a:moveTo>
                  <a:lnTo>
                    <a:pt x="35983" y="44"/>
                  </a:lnTo>
                  <a:lnTo>
                    <a:pt x="35939" y="88"/>
                  </a:lnTo>
                  <a:lnTo>
                    <a:pt x="35895" y="132"/>
                  </a:lnTo>
                  <a:lnTo>
                    <a:pt x="35895" y="220"/>
                  </a:lnTo>
                  <a:lnTo>
                    <a:pt x="35895" y="263"/>
                  </a:lnTo>
                  <a:lnTo>
                    <a:pt x="35939" y="307"/>
                  </a:lnTo>
                  <a:lnTo>
                    <a:pt x="36070" y="439"/>
                  </a:lnTo>
                  <a:lnTo>
                    <a:pt x="37080" y="1975"/>
                  </a:lnTo>
                  <a:lnTo>
                    <a:pt x="37299" y="2808"/>
                  </a:lnTo>
                  <a:lnTo>
                    <a:pt x="37343" y="3598"/>
                  </a:lnTo>
                  <a:lnTo>
                    <a:pt x="37036" y="5573"/>
                  </a:lnTo>
                  <a:lnTo>
                    <a:pt x="36904" y="8864"/>
                  </a:lnTo>
                  <a:lnTo>
                    <a:pt x="36641" y="9873"/>
                  </a:lnTo>
                  <a:lnTo>
                    <a:pt x="35851" y="11804"/>
                  </a:lnTo>
                  <a:lnTo>
                    <a:pt x="34578" y="14612"/>
                  </a:lnTo>
                  <a:lnTo>
                    <a:pt x="33394" y="17070"/>
                  </a:lnTo>
                  <a:lnTo>
                    <a:pt x="31112" y="20448"/>
                  </a:lnTo>
                  <a:lnTo>
                    <a:pt x="31112" y="20536"/>
                  </a:lnTo>
                  <a:lnTo>
                    <a:pt x="31156" y="20624"/>
                  </a:lnTo>
                  <a:lnTo>
                    <a:pt x="31507" y="21107"/>
                  </a:lnTo>
                  <a:lnTo>
                    <a:pt x="32472" y="22511"/>
                  </a:lnTo>
                  <a:lnTo>
                    <a:pt x="32867" y="24573"/>
                  </a:lnTo>
                  <a:lnTo>
                    <a:pt x="33525" y="26811"/>
                  </a:lnTo>
                  <a:lnTo>
                    <a:pt x="33613" y="28522"/>
                  </a:lnTo>
                  <a:lnTo>
                    <a:pt x="33657" y="31682"/>
                  </a:lnTo>
                  <a:lnTo>
                    <a:pt x="33657" y="35368"/>
                  </a:lnTo>
                  <a:lnTo>
                    <a:pt x="33437" y="38132"/>
                  </a:lnTo>
                  <a:lnTo>
                    <a:pt x="33130" y="38922"/>
                  </a:lnTo>
                  <a:lnTo>
                    <a:pt x="30805" y="41774"/>
                  </a:lnTo>
                  <a:lnTo>
                    <a:pt x="28391" y="43486"/>
                  </a:lnTo>
                  <a:lnTo>
                    <a:pt x="25495" y="45021"/>
                  </a:lnTo>
                  <a:lnTo>
                    <a:pt x="23301" y="46162"/>
                  </a:lnTo>
                  <a:lnTo>
                    <a:pt x="20098" y="47874"/>
                  </a:lnTo>
                  <a:lnTo>
                    <a:pt x="16895" y="49980"/>
                  </a:lnTo>
                  <a:lnTo>
                    <a:pt x="16017" y="50726"/>
                  </a:lnTo>
                  <a:lnTo>
                    <a:pt x="14042" y="51559"/>
                  </a:lnTo>
                  <a:lnTo>
                    <a:pt x="13998" y="51559"/>
                  </a:lnTo>
                  <a:lnTo>
                    <a:pt x="12682" y="52349"/>
                  </a:lnTo>
                  <a:lnTo>
                    <a:pt x="12638" y="52349"/>
                  </a:lnTo>
                  <a:lnTo>
                    <a:pt x="11146" y="53490"/>
                  </a:lnTo>
                  <a:lnTo>
                    <a:pt x="9128" y="54499"/>
                  </a:lnTo>
                  <a:lnTo>
                    <a:pt x="5222" y="56693"/>
                  </a:lnTo>
                  <a:lnTo>
                    <a:pt x="3335" y="58142"/>
                  </a:lnTo>
                  <a:lnTo>
                    <a:pt x="88" y="60643"/>
                  </a:lnTo>
                  <a:lnTo>
                    <a:pt x="44" y="60687"/>
                  </a:lnTo>
                  <a:lnTo>
                    <a:pt x="1" y="60730"/>
                  </a:lnTo>
                  <a:lnTo>
                    <a:pt x="1" y="60818"/>
                  </a:lnTo>
                  <a:lnTo>
                    <a:pt x="44" y="60862"/>
                  </a:lnTo>
                  <a:lnTo>
                    <a:pt x="88" y="60950"/>
                  </a:lnTo>
                  <a:lnTo>
                    <a:pt x="176" y="60950"/>
                  </a:lnTo>
                  <a:lnTo>
                    <a:pt x="308" y="60906"/>
                  </a:lnTo>
                  <a:lnTo>
                    <a:pt x="3555" y="58405"/>
                  </a:lnTo>
                  <a:lnTo>
                    <a:pt x="5398" y="57001"/>
                  </a:lnTo>
                  <a:lnTo>
                    <a:pt x="9303" y="54807"/>
                  </a:lnTo>
                  <a:lnTo>
                    <a:pt x="11278" y="53797"/>
                  </a:lnTo>
                  <a:lnTo>
                    <a:pt x="11322" y="53797"/>
                  </a:lnTo>
                  <a:lnTo>
                    <a:pt x="12857" y="52613"/>
                  </a:lnTo>
                  <a:lnTo>
                    <a:pt x="14174" y="51867"/>
                  </a:lnTo>
                  <a:lnTo>
                    <a:pt x="16149" y="51033"/>
                  </a:lnTo>
                  <a:lnTo>
                    <a:pt x="16192" y="51033"/>
                  </a:lnTo>
                  <a:lnTo>
                    <a:pt x="17114" y="50243"/>
                  </a:lnTo>
                  <a:lnTo>
                    <a:pt x="20273" y="48181"/>
                  </a:lnTo>
                  <a:lnTo>
                    <a:pt x="23477" y="46469"/>
                  </a:lnTo>
                  <a:lnTo>
                    <a:pt x="25627" y="45328"/>
                  </a:lnTo>
                  <a:lnTo>
                    <a:pt x="28567" y="43793"/>
                  </a:lnTo>
                  <a:lnTo>
                    <a:pt x="28567" y="43749"/>
                  </a:lnTo>
                  <a:lnTo>
                    <a:pt x="31024" y="42037"/>
                  </a:lnTo>
                  <a:lnTo>
                    <a:pt x="31068" y="42037"/>
                  </a:lnTo>
                  <a:lnTo>
                    <a:pt x="33437" y="39141"/>
                  </a:lnTo>
                  <a:lnTo>
                    <a:pt x="33437" y="39054"/>
                  </a:lnTo>
                  <a:lnTo>
                    <a:pt x="33789" y="38220"/>
                  </a:lnTo>
                  <a:lnTo>
                    <a:pt x="33789" y="38176"/>
                  </a:lnTo>
                  <a:lnTo>
                    <a:pt x="34008" y="35412"/>
                  </a:lnTo>
                  <a:lnTo>
                    <a:pt x="34008" y="31682"/>
                  </a:lnTo>
                  <a:lnTo>
                    <a:pt x="33964" y="28522"/>
                  </a:lnTo>
                  <a:lnTo>
                    <a:pt x="33876" y="26767"/>
                  </a:lnTo>
                  <a:lnTo>
                    <a:pt x="33876" y="26723"/>
                  </a:lnTo>
                  <a:lnTo>
                    <a:pt x="33218" y="24529"/>
                  </a:lnTo>
                  <a:lnTo>
                    <a:pt x="32823" y="22423"/>
                  </a:lnTo>
                  <a:lnTo>
                    <a:pt x="32779" y="22335"/>
                  </a:lnTo>
                  <a:lnTo>
                    <a:pt x="31814" y="20887"/>
                  </a:lnTo>
                  <a:lnTo>
                    <a:pt x="31770" y="20887"/>
                  </a:lnTo>
                  <a:lnTo>
                    <a:pt x="31507" y="20536"/>
                  </a:lnTo>
                  <a:lnTo>
                    <a:pt x="33701" y="17245"/>
                  </a:lnTo>
                  <a:lnTo>
                    <a:pt x="33701" y="17201"/>
                  </a:lnTo>
                  <a:lnTo>
                    <a:pt x="34886" y="14744"/>
                  </a:lnTo>
                  <a:lnTo>
                    <a:pt x="36202" y="11936"/>
                  </a:lnTo>
                  <a:lnTo>
                    <a:pt x="36992" y="10005"/>
                  </a:lnTo>
                  <a:lnTo>
                    <a:pt x="36992" y="9961"/>
                  </a:lnTo>
                  <a:lnTo>
                    <a:pt x="37255" y="8908"/>
                  </a:lnTo>
                  <a:lnTo>
                    <a:pt x="37255" y="8864"/>
                  </a:lnTo>
                  <a:lnTo>
                    <a:pt x="37387" y="5617"/>
                  </a:lnTo>
                  <a:lnTo>
                    <a:pt x="37694" y="3642"/>
                  </a:lnTo>
                  <a:lnTo>
                    <a:pt x="37650" y="2765"/>
                  </a:lnTo>
                  <a:lnTo>
                    <a:pt x="37650" y="2721"/>
                  </a:lnTo>
                  <a:lnTo>
                    <a:pt x="37387" y="1843"/>
                  </a:lnTo>
                  <a:lnTo>
                    <a:pt x="36377" y="220"/>
                  </a:lnTo>
                  <a:lnTo>
                    <a:pt x="36334" y="176"/>
                  </a:lnTo>
                  <a:lnTo>
                    <a:pt x="36158" y="44"/>
                  </a:lnTo>
                  <a:lnTo>
                    <a:pt x="3611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3" name="Google Shape;1523;p54"/>
            <p:cNvSpPr/>
            <p:nvPr/>
          </p:nvSpPr>
          <p:spPr>
            <a:xfrm>
              <a:off x="2547325" y="1444000"/>
              <a:ext cx="957725" cy="1504025"/>
            </a:xfrm>
            <a:custGeom>
              <a:avLst/>
              <a:gdLst/>
              <a:ahLst/>
              <a:cxnLst/>
              <a:rect l="l" t="t" r="r" b="b"/>
              <a:pathLst>
                <a:path w="38309" h="60161" extrusionOk="0">
                  <a:moveTo>
                    <a:pt x="36772" y="0"/>
                  </a:moveTo>
                  <a:lnTo>
                    <a:pt x="36685" y="44"/>
                  </a:lnTo>
                  <a:lnTo>
                    <a:pt x="36685" y="88"/>
                  </a:lnTo>
                  <a:lnTo>
                    <a:pt x="36641" y="176"/>
                  </a:lnTo>
                  <a:lnTo>
                    <a:pt x="36685" y="220"/>
                  </a:lnTo>
                  <a:lnTo>
                    <a:pt x="37387" y="1580"/>
                  </a:lnTo>
                  <a:lnTo>
                    <a:pt x="37913" y="3160"/>
                  </a:lnTo>
                  <a:lnTo>
                    <a:pt x="37913" y="4739"/>
                  </a:lnTo>
                  <a:lnTo>
                    <a:pt x="37299" y="7328"/>
                  </a:lnTo>
                  <a:lnTo>
                    <a:pt x="36246" y="10575"/>
                  </a:lnTo>
                  <a:lnTo>
                    <a:pt x="36202" y="10663"/>
                  </a:lnTo>
                  <a:lnTo>
                    <a:pt x="36421" y="13033"/>
                  </a:lnTo>
                  <a:lnTo>
                    <a:pt x="36158" y="15183"/>
                  </a:lnTo>
                  <a:lnTo>
                    <a:pt x="36070" y="17465"/>
                  </a:lnTo>
                  <a:lnTo>
                    <a:pt x="35807" y="20141"/>
                  </a:lnTo>
                  <a:lnTo>
                    <a:pt x="35851" y="20185"/>
                  </a:lnTo>
                  <a:lnTo>
                    <a:pt x="36465" y="22116"/>
                  </a:lnTo>
                  <a:lnTo>
                    <a:pt x="36597" y="25758"/>
                  </a:lnTo>
                  <a:lnTo>
                    <a:pt x="36597" y="25802"/>
                  </a:lnTo>
                  <a:lnTo>
                    <a:pt x="36904" y="27601"/>
                  </a:lnTo>
                  <a:lnTo>
                    <a:pt x="36948" y="29488"/>
                  </a:lnTo>
                  <a:lnTo>
                    <a:pt x="36860" y="32077"/>
                  </a:lnTo>
                  <a:lnTo>
                    <a:pt x="36597" y="34578"/>
                  </a:lnTo>
                  <a:lnTo>
                    <a:pt x="36070" y="36333"/>
                  </a:lnTo>
                  <a:lnTo>
                    <a:pt x="34798" y="38308"/>
                  </a:lnTo>
                  <a:lnTo>
                    <a:pt x="33043" y="41511"/>
                  </a:lnTo>
                  <a:lnTo>
                    <a:pt x="31770" y="42827"/>
                  </a:lnTo>
                  <a:lnTo>
                    <a:pt x="30849" y="43047"/>
                  </a:lnTo>
                  <a:lnTo>
                    <a:pt x="29620" y="43091"/>
                  </a:lnTo>
                  <a:lnTo>
                    <a:pt x="29532" y="43091"/>
                  </a:lnTo>
                  <a:lnTo>
                    <a:pt x="27294" y="44319"/>
                  </a:lnTo>
                  <a:lnTo>
                    <a:pt x="22029" y="46996"/>
                  </a:lnTo>
                  <a:lnTo>
                    <a:pt x="18035" y="49058"/>
                  </a:lnTo>
                  <a:lnTo>
                    <a:pt x="15534" y="50682"/>
                  </a:lnTo>
                  <a:lnTo>
                    <a:pt x="12155" y="52086"/>
                  </a:lnTo>
                  <a:lnTo>
                    <a:pt x="12112" y="52086"/>
                  </a:lnTo>
                  <a:lnTo>
                    <a:pt x="10532" y="53008"/>
                  </a:lnTo>
                  <a:lnTo>
                    <a:pt x="8996" y="53841"/>
                  </a:lnTo>
                  <a:lnTo>
                    <a:pt x="7416" y="54675"/>
                  </a:lnTo>
                  <a:lnTo>
                    <a:pt x="5881" y="55597"/>
                  </a:lnTo>
                  <a:lnTo>
                    <a:pt x="5135" y="56079"/>
                  </a:lnTo>
                  <a:lnTo>
                    <a:pt x="4389" y="56562"/>
                  </a:lnTo>
                  <a:lnTo>
                    <a:pt x="3686" y="57089"/>
                  </a:lnTo>
                  <a:lnTo>
                    <a:pt x="2984" y="57659"/>
                  </a:lnTo>
                  <a:lnTo>
                    <a:pt x="88" y="59853"/>
                  </a:lnTo>
                  <a:lnTo>
                    <a:pt x="44" y="59897"/>
                  </a:lnTo>
                  <a:lnTo>
                    <a:pt x="1" y="59941"/>
                  </a:lnTo>
                  <a:lnTo>
                    <a:pt x="1" y="60028"/>
                  </a:lnTo>
                  <a:lnTo>
                    <a:pt x="44" y="60072"/>
                  </a:lnTo>
                  <a:lnTo>
                    <a:pt x="88" y="60116"/>
                  </a:lnTo>
                  <a:lnTo>
                    <a:pt x="176" y="60160"/>
                  </a:lnTo>
                  <a:lnTo>
                    <a:pt x="308" y="60116"/>
                  </a:lnTo>
                  <a:lnTo>
                    <a:pt x="3204" y="57922"/>
                  </a:lnTo>
                  <a:lnTo>
                    <a:pt x="3906" y="57352"/>
                  </a:lnTo>
                  <a:lnTo>
                    <a:pt x="4608" y="56825"/>
                  </a:lnTo>
                  <a:lnTo>
                    <a:pt x="5354" y="56343"/>
                  </a:lnTo>
                  <a:lnTo>
                    <a:pt x="6100" y="55860"/>
                  </a:lnTo>
                  <a:lnTo>
                    <a:pt x="7592" y="54982"/>
                  </a:lnTo>
                  <a:lnTo>
                    <a:pt x="9128" y="54149"/>
                  </a:lnTo>
                  <a:lnTo>
                    <a:pt x="10707" y="53315"/>
                  </a:lnTo>
                  <a:lnTo>
                    <a:pt x="12287" y="52393"/>
                  </a:lnTo>
                  <a:lnTo>
                    <a:pt x="15666" y="51033"/>
                  </a:lnTo>
                  <a:lnTo>
                    <a:pt x="15710" y="50989"/>
                  </a:lnTo>
                  <a:lnTo>
                    <a:pt x="18211" y="49366"/>
                  </a:lnTo>
                  <a:lnTo>
                    <a:pt x="22160" y="47303"/>
                  </a:lnTo>
                  <a:lnTo>
                    <a:pt x="27470" y="44626"/>
                  </a:lnTo>
                  <a:lnTo>
                    <a:pt x="29664" y="43442"/>
                  </a:lnTo>
                  <a:lnTo>
                    <a:pt x="30892" y="43398"/>
                  </a:lnTo>
                  <a:lnTo>
                    <a:pt x="30936" y="43398"/>
                  </a:lnTo>
                  <a:lnTo>
                    <a:pt x="31902" y="43135"/>
                  </a:lnTo>
                  <a:lnTo>
                    <a:pt x="31989" y="43091"/>
                  </a:lnTo>
                  <a:lnTo>
                    <a:pt x="33306" y="41730"/>
                  </a:lnTo>
                  <a:lnTo>
                    <a:pt x="33350" y="41687"/>
                  </a:lnTo>
                  <a:lnTo>
                    <a:pt x="35105" y="38483"/>
                  </a:lnTo>
                  <a:lnTo>
                    <a:pt x="36377" y="36509"/>
                  </a:lnTo>
                  <a:lnTo>
                    <a:pt x="36377" y="36465"/>
                  </a:lnTo>
                  <a:lnTo>
                    <a:pt x="36904" y="34666"/>
                  </a:lnTo>
                  <a:lnTo>
                    <a:pt x="36904" y="34622"/>
                  </a:lnTo>
                  <a:lnTo>
                    <a:pt x="37211" y="32077"/>
                  </a:lnTo>
                  <a:lnTo>
                    <a:pt x="37299" y="29488"/>
                  </a:lnTo>
                  <a:lnTo>
                    <a:pt x="37211" y="27557"/>
                  </a:lnTo>
                  <a:lnTo>
                    <a:pt x="36948" y="25758"/>
                  </a:lnTo>
                  <a:lnTo>
                    <a:pt x="36816" y="22116"/>
                  </a:lnTo>
                  <a:lnTo>
                    <a:pt x="36816" y="22028"/>
                  </a:lnTo>
                  <a:lnTo>
                    <a:pt x="36158" y="20141"/>
                  </a:lnTo>
                  <a:lnTo>
                    <a:pt x="36421" y="17508"/>
                  </a:lnTo>
                  <a:lnTo>
                    <a:pt x="36509" y="15183"/>
                  </a:lnTo>
                  <a:lnTo>
                    <a:pt x="36772" y="13077"/>
                  </a:lnTo>
                  <a:lnTo>
                    <a:pt x="36772" y="13033"/>
                  </a:lnTo>
                  <a:lnTo>
                    <a:pt x="36597" y="10663"/>
                  </a:lnTo>
                  <a:lnTo>
                    <a:pt x="37650" y="7416"/>
                  </a:lnTo>
                  <a:lnTo>
                    <a:pt x="38264" y="4783"/>
                  </a:lnTo>
                  <a:lnTo>
                    <a:pt x="38308" y="4739"/>
                  </a:lnTo>
                  <a:lnTo>
                    <a:pt x="38264" y="3116"/>
                  </a:lnTo>
                  <a:lnTo>
                    <a:pt x="38264" y="3072"/>
                  </a:lnTo>
                  <a:lnTo>
                    <a:pt x="37738" y="1448"/>
                  </a:lnTo>
                  <a:lnTo>
                    <a:pt x="36992" y="88"/>
                  </a:lnTo>
                  <a:lnTo>
                    <a:pt x="3694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4" name="Google Shape;1524;p54"/>
            <p:cNvSpPr/>
            <p:nvPr/>
          </p:nvSpPr>
          <p:spPr>
            <a:xfrm>
              <a:off x="2816100" y="3080725"/>
              <a:ext cx="767925" cy="218325"/>
            </a:xfrm>
            <a:custGeom>
              <a:avLst/>
              <a:gdLst/>
              <a:ahLst/>
              <a:cxnLst/>
              <a:rect l="l" t="t" r="r" b="b"/>
              <a:pathLst>
                <a:path w="30717" h="8733" extrusionOk="0">
                  <a:moveTo>
                    <a:pt x="11234" y="1"/>
                  </a:moveTo>
                  <a:lnTo>
                    <a:pt x="7899" y="1054"/>
                  </a:lnTo>
                  <a:lnTo>
                    <a:pt x="3555" y="2019"/>
                  </a:lnTo>
                  <a:lnTo>
                    <a:pt x="3511" y="2019"/>
                  </a:lnTo>
                  <a:lnTo>
                    <a:pt x="88" y="4038"/>
                  </a:lnTo>
                  <a:lnTo>
                    <a:pt x="44" y="4082"/>
                  </a:lnTo>
                  <a:lnTo>
                    <a:pt x="0" y="4125"/>
                  </a:lnTo>
                  <a:lnTo>
                    <a:pt x="0" y="4213"/>
                  </a:lnTo>
                  <a:lnTo>
                    <a:pt x="44" y="4257"/>
                  </a:lnTo>
                  <a:lnTo>
                    <a:pt x="88" y="4345"/>
                  </a:lnTo>
                  <a:lnTo>
                    <a:pt x="264" y="4345"/>
                  </a:lnTo>
                  <a:lnTo>
                    <a:pt x="3686" y="2326"/>
                  </a:lnTo>
                  <a:lnTo>
                    <a:pt x="7987" y="1361"/>
                  </a:lnTo>
                  <a:lnTo>
                    <a:pt x="10312" y="659"/>
                  </a:lnTo>
                  <a:lnTo>
                    <a:pt x="11278" y="352"/>
                  </a:lnTo>
                  <a:lnTo>
                    <a:pt x="11497" y="396"/>
                  </a:lnTo>
                  <a:lnTo>
                    <a:pt x="13384" y="2326"/>
                  </a:lnTo>
                  <a:lnTo>
                    <a:pt x="13428" y="2326"/>
                  </a:lnTo>
                  <a:lnTo>
                    <a:pt x="15753" y="4257"/>
                  </a:lnTo>
                  <a:lnTo>
                    <a:pt x="15797" y="4301"/>
                  </a:lnTo>
                  <a:lnTo>
                    <a:pt x="18913" y="5968"/>
                  </a:lnTo>
                  <a:lnTo>
                    <a:pt x="20887" y="6846"/>
                  </a:lnTo>
                  <a:lnTo>
                    <a:pt x="23213" y="7636"/>
                  </a:lnTo>
                  <a:lnTo>
                    <a:pt x="26021" y="8645"/>
                  </a:lnTo>
                  <a:lnTo>
                    <a:pt x="26065" y="8645"/>
                  </a:lnTo>
                  <a:lnTo>
                    <a:pt x="26943" y="8733"/>
                  </a:lnTo>
                  <a:lnTo>
                    <a:pt x="26987" y="8733"/>
                  </a:lnTo>
                  <a:lnTo>
                    <a:pt x="27777" y="8557"/>
                  </a:lnTo>
                  <a:lnTo>
                    <a:pt x="27821" y="8557"/>
                  </a:lnTo>
                  <a:lnTo>
                    <a:pt x="28874" y="7943"/>
                  </a:lnTo>
                  <a:lnTo>
                    <a:pt x="28961" y="7899"/>
                  </a:lnTo>
                  <a:lnTo>
                    <a:pt x="30366" y="5881"/>
                  </a:lnTo>
                  <a:lnTo>
                    <a:pt x="30366" y="5837"/>
                  </a:lnTo>
                  <a:lnTo>
                    <a:pt x="30717" y="5003"/>
                  </a:lnTo>
                  <a:lnTo>
                    <a:pt x="30717" y="4915"/>
                  </a:lnTo>
                  <a:lnTo>
                    <a:pt x="30322" y="3423"/>
                  </a:lnTo>
                  <a:lnTo>
                    <a:pt x="30278" y="3379"/>
                  </a:lnTo>
                  <a:lnTo>
                    <a:pt x="29225" y="1054"/>
                  </a:lnTo>
                  <a:lnTo>
                    <a:pt x="29181" y="1010"/>
                  </a:lnTo>
                  <a:lnTo>
                    <a:pt x="29093" y="966"/>
                  </a:lnTo>
                  <a:lnTo>
                    <a:pt x="28961" y="966"/>
                  </a:lnTo>
                  <a:lnTo>
                    <a:pt x="28918" y="1010"/>
                  </a:lnTo>
                  <a:lnTo>
                    <a:pt x="28874" y="1054"/>
                  </a:lnTo>
                  <a:lnTo>
                    <a:pt x="28874" y="1142"/>
                  </a:lnTo>
                  <a:lnTo>
                    <a:pt x="28874" y="1185"/>
                  </a:lnTo>
                  <a:lnTo>
                    <a:pt x="29971" y="3511"/>
                  </a:lnTo>
                  <a:lnTo>
                    <a:pt x="30366" y="4915"/>
                  </a:lnTo>
                  <a:lnTo>
                    <a:pt x="30058" y="5705"/>
                  </a:lnTo>
                  <a:lnTo>
                    <a:pt x="28698" y="7636"/>
                  </a:lnTo>
                  <a:lnTo>
                    <a:pt x="27689" y="8250"/>
                  </a:lnTo>
                  <a:lnTo>
                    <a:pt x="26943" y="8382"/>
                  </a:lnTo>
                  <a:lnTo>
                    <a:pt x="26153" y="8294"/>
                  </a:lnTo>
                  <a:lnTo>
                    <a:pt x="23301" y="7285"/>
                  </a:lnTo>
                  <a:lnTo>
                    <a:pt x="21019" y="6539"/>
                  </a:lnTo>
                  <a:lnTo>
                    <a:pt x="19044" y="5661"/>
                  </a:lnTo>
                  <a:lnTo>
                    <a:pt x="15973" y="3994"/>
                  </a:lnTo>
                  <a:lnTo>
                    <a:pt x="13647" y="2063"/>
                  </a:lnTo>
                  <a:lnTo>
                    <a:pt x="11672" y="88"/>
                  </a:lnTo>
                  <a:lnTo>
                    <a:pt x="11585" y="45"/>
                  </a:lnTo>
                  <a:lnTo>
                    <a:pt x="1132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5" name="Google Shape;1525;p54"/>
            <p:cNvSpPr/>
            <p:nvPr/>
          </p:nvSpPr>
          <p:spPr>
            <a:xfrm>
              <a:off x="2745875" y="2864625"/>
              <a:ext cx="868875" cy="266600"/>
            </a:xfrm>
            <a:custGeom>
              <a:avLst/>
              <a:gdLst/>
              <a:ahLst/>
              <a:cxnLst/>
              <a:rect l="l" t="t" r="r" b="b"/>
              <a:pathLst>
                <a:path w="34755" h="10664" extrusionOk="0">
                  <a:moveTo>
                    <a:pt x="34535" y="0"/>
                  </a:moveTo>
                  <a:lnTo>
                    <a:pt x="34491" y="44"/>
                  </a:lnTo>
                  <a:lnTo>
                    <a:pt x="34447" y="88"/>
                  </a:lnTo>
                  <a:lnTo>
                    <a:pt x="33438" y="1492"/>
                  </a:lnTo>
                  <a:lnTo>
                    <a:pt x="32034" y="3730"/>
                  </a:lnTo>
                  <a:lnTo>
                    <a:pt x="32034" y="3774"/>
                  </a:lnTo>
                  <a:lnTo>
                    <a:pt x="31419" y="5441"/>
                  </a:lnTo>
                  <a:lnTo>
                    <a:pt x="31419" y="5485"/>
                  </a:lnTo>
                  <a:lnTo>
                    <a:pt x="31156" y="7635"/>
                  </a:lnTo>
                  <a:lnTo>
                    <a:pt x="31112" y="10049"/>
                  </a:lnTo>
                  <a:lnTo>
                    <a:pt x="30937" y="10268"/>
                  </a:lnTo>
                  <a:lnTo>
                    <a:pt x="30454" y="10312"/>
                  </a:lnTo>
                  <a:lnTo>
                    <a:pt x="29971" y="10268"/>
                  </a:lnTo>
                  <a:lnTo>
                    <a:pt x="29489" y="10180"/>
                  </a:lnTo>
                  <a:lnTo>
                    <a:pt x="29006" y="10049"/>
                  </a:lnTo>
                  <a:lnTo>
                    <a:pt x="28523" y="9873"/>
                  </a:lnTo>
                  <a:lnTo>
                    <a:pt x="28041" y="9654"/>
                  </a:lnTo>
                  <a:lnTo>
                    <a:pt x="27558" y="9391"/>
                  </a:lnTo>
                  <a:lnTo>
                    <a:pt x="27119" y="9127"/>
                  </a:lnTo>
                  <a:lnTo>
                    <a:pt x="26241" y="8513"/>
                  </a:lnTo>
                  <a:lnTo>
                    <a:pt x="25452" y="7943"/>
                  </a:lnTo>
                  <a:lnTo>
                    <a:pt x="24750" y="7372"/>
                  </a:lnTo>
                  <a:lnTo>
                    <a:pt x="24179" y="6846"/>
                  </a:lnTo>
                  <a:lnTo>
                    <a:pt x="19308" y="2677"/>
                  </a:lnTo>
                  <a:lnTo>
                    <a:pt x="19264" y="2633"/>
                  </a:lnTo>
                  <a:lnTo>
                    <a:pt x="17992" y="2019"/>
                  </a:lnTo>
                  <a:lnTo>
                    <a:pt x="17948" y="2019"/>
                  </a:lnTo>
                  <a:lnTo>
                    <a:pt x="17246" y="1931"/>
                  </a:lnTo>
                  <a:lnTo>
                    <a:pt x="17158" y="1975"/>
                  </a:lnTo>
                  <a:lnTo>
                    <a:pt x="16500" y="2370"/>
                  </a:lnTo>
                  <a:lnTo>
                    <a:pt x="16456" y="2414"/>
                  </a:lnTo>
                  <a:lnTo>
                    <a:pt x="14789" y="3993"/>
                  </a:lnTo>
                  <a:lnTo>
                    <a:pt x="13604" y="4827"/>
                  </a:lnTo>
                  <a:lnTo>
                    <a:pt x="12331" y="5222"/>
                  </a:lnTo>
                  <a:lnTo>
                    <a:pt x="10313" y="5529"/>
                  </a:lnTo>
                  <a:lnTo>
                    <a:pt x="10269" y="5529"/>
                  </a:lnTo>
                  <a:lnTo>
                    <a:pt x="8338" y="6143"/>
                  </a:lnTo>
                  <a:lnTo>
                    <a:pt x="5925" y="6714"/>
                  </a:lnTo>
                  <a:lnTo>
                    <a:pt x="5881" y="6714"/>
                  </a:lnTo>
                  <a:lnTo>
                    <a:pt x="4126" y="7460"/>
                  </a:lnTo>
                  <a:lnTo>
                    <a:pt x="4082" y="7460"/>
                  </a:lnTo>
                  <a:lnTo>
                    <a:pt x="2063" y="8689"/>
                  </a:lnTo>
                  <a:lnTo>
                    <a:pt x="89" y="10180"/>
                  </a:lnTo>
                  <a:lnTo>
                    <a:pt x="45" y="10224"/>
                  </a:lnTo>
                  <a:lnTo>
                    <a:pt x="1" y="10312"/>
                  </a:lnTo>
                  <a:lnTo>
                    <a:pt x="45" y="10356"/>
                  </a:lnTo>
                  <a:lnTo>
                    <a:pt x="45" y="10444"/>
                  </a:lnTo>
                  <a:lnTo>
                    <a:pt x="89" y="10488"/>
                  </a:lnTo>
                  <a:lnTo>
                    <a:pt x="220" y="10488"/>
                  </a:lnTo>
                  <a:lnTo>
                    <a:pt x="308" y="10444"/>
                  </a:lnTo>
                  <a:lnTo>
                    <a:pt x="2239" y="8996"/>
                  </a:lnTo>
                  <a:lnTo>
                    <a:pt x="4257" y="7767"/>
                  </a:lnTo>
                  <a:lnTo>
                    <a:pt x="6013" y="7065"/>
                  </a:lnTo>
                  <a:lnTo>
                    <a:pt x="8426" y="6495"/>
                  </a:lnTo>
                  <a:lnTo>
                    <a:pt x="10357" y="5880"/>
                  </a:lnTo>
                  <a:lnTo>
                    <a:pt x="12375" y="5529"/>
                  </a:lnTo>
                  <a:lnTo>
                    <a:pt x="12419" y="5529"/>
                  </a:lnTo>
                  <a:lnTo>
                    <a:pt x="13735" y="5178"/>
                  </a:lnTo>
                  <a:lnTo>
                    <a:pt x="13779" y="5134"/>
                  </a:lnTo>
                  <a:lnTo>
                    <a:pt x="15008" y="4300"/>
                  </a:lnTo>
                  <a:lnTo>
                    <a:pt x="15008" y="4257"/>
                  </a:lnTo>
                  <a:lnTo>
                    <a:pt x="16719" y="2677"/>
                  </a:lnTo>
                  <a:lnTo>
                    <a:pt x="17290" y="2282"/>
                  </a:lnTo>
                  <a:lnTo>
                    <a:pt x="17860" y="2370"/>
                  </a:lnTo>
                  <a:lnTo>
                    <a:pt x="19089" y="2940"/>
                  </a:lnTo>
                  <a:lnTo>
                    <a:pt x="23960" y="7153"/>
                  </a:lnTo>
                  <a:lnTo>
                    <a:pt x="24706" y="7767"/>
                  </a:lnTo>
                  <a:lnTo>
                    <a:pt x="25495" y="8425"/>
                  </a:lnTo>
                  <a:lnTo>
                    <a:pt x="26329" y="8996"/>
                  </a:lnTo>
                  <a:lnTo>
                    <a:pt x="27163" y="9566"/>
                  </a:lnTo>
                  <a:lnTo>
                    <a:pt x="27953" y="10005"/>
                  </a:lnTo>
                  <a:lnTo>
                    <a:pt x="28392" y="10180"/>
                  </a:lnTo>
                  <a:lnTo>
                    <a:pt x="28787" y="10356"/>
                  </a:lnTo>
                  <a:lnTo>
                    <a:pt x="29225" y="10488"/>
                  </a:lnTo>
                  <a:lnTo>
                    <a:pt x="29620" y="10575"/>
                  </a:lnTo>
                  <a:lnTo>
                    <a:pt x="30015" y="10619"/>
                  </a:lnTo>
                  <a:lnTo>
                    <a:pt x="30454" y="10663"/>
                  </a:lnTo>
                  <a:lnTo>
                    <a:pt x="31024" y="10575"/>
                  </a:lnTo>
                  <a:lnTo>
                    <a:pt x="31156" y="10532"/>
                  </a:lnTo>
                  <a:lnTo>
                    <a:pt x="31419" y="10224"/>
                  </a:lnTo>
                  <a:lnTo>
                    <a:pt x="31463" y="10137"/>
                  </a:lnTo>
                  <a:lnTo>
                    <a:pt x="31507" y="7635"/>
                  </a:lnTo>
                  <a:lnTo>
                    <a:pt x="31727" y="5573"/>
                  </a:lnTo>
                  <a:lnTo>
                    <a:pt x="32341" y="3906"/>
                  </a:lnTo>
                  <a:lnTo>
                    <a:pt x="33745" y="1712"/>
                  </a:lnTo>
                  <a:lnTo>
                    <a:pt x="34710" y="264"/>
                  </a:lnTo>
                  <a:lnTo>
                    <a:pt x="34754" y="220"/>
                  </a:lnTo>
                  <a:lnTo>
                    <a:pt x="34754" y="132"/>
                  </a:lnTo>
                  <a:lnTo>
                    <a:pt x="34754" y="88"/>
                  </a:lnTo>
                  <a:lnTo>
                    <a:pt x="34667" y="44"/>
                  </a:lnTo>
                  <a:lnTo>
                    <a:pt x="3462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6" name="Google Shape;1526;p54"/>
            <p:cNvSpPr/>
            <p:nvPr/>
          </p:nvSpPr>
          <p:spPr>
            <a:xfrm>
              <a:off x="2680075" y="2663875"/>
              <a:ext cx="923700" cy="403725"/>
            </a:xfrm>
            <a:custGeom>
              <a:avLst/>
              <a:gdLst/>
              <a:ahLst/>
              <a:cxnLst/>
              <a:rect l="l" t="t" r="r" b="b"/>
              <a:pathLst>
                <a:path w="36948" h="16149" extrusionOk="0">
                  <a:moveTo>
                    <a:pt x="34753" y="0"/>
                  </a:moveTo>
                  <a:lnTo>
                    <a:pt x="34666" y="44"/>
                  </a:lnTo>
                  <a:lnTo>
                    <a:pt x="34622" y="88"/>
                  </a:lnTo>
                  <a:lnTo>
                    <a:pt x="34622" y="132"/>
                  </a:lnTo>
                  <a:lnTo>
                    <a:pt x="34622" y="220"/>
                  </a:lnTo>
                  <a:lnTo>
                    <a:pt x="35061" y="1931"/>
                  </a:lnTo>
                  <a:lnTo>
                    <a:pt x="35982" y="5222"/>
                  </a:lnTo>
                  <a:lnTo>
                    <a:pt x="36596" y="7855"/>
                  </a:lnTo>
                  <a:lnTo>
                    <a:pt x="35850" y="8908"/>
                  </a:lnTo>
                  <a:lnTo>
                    <a:pt x="34227" y="10970"/>
                  </a:lnTo>
                  <a:lnTo>
                    <a:pt x="33744" y="11058"/>
                  </a:lnTo>
                  <a:lnTo>
                    <a:pt x="32954" y="10839"/>
                  </a:lnTo>
                  <a:lnTo>
                    <a:pt x="29795" y="9391"/>
                  </a:lnTo>
                  <a:lnTo>
                    <a:pt x="27776" y="8425"/>
                  </a:lnTo>
                  <a:lnTo>
                    <a:pt x="23871" y="6889"/>
                  </a:lnTo>
                  <a:lnTo>
                    <a:pt x="23827" y="6889"/>
                  </a:lnTo>
                  <a:lnTo>
                    <a:pt x="22160" y="6538"/>
                  </a:lnTo>
                  <a:lnTo>
                    <a:pt x="20843" y="6494"/>
                  </a:lnTo>
                  <a:lnTo>
                    <a:pt x="20799" y="6494"/>
                  </a:lnTo>
                  <a:lnTo>
                    <a:pt x="19834" y="6670"/>
                  </a:lnTo>
                  <a:lnTo>
                    <a:pt x="19790" y="6670"/>
                  </a:lnTo>
                  <a:lnTo>
                    <a:pt x="18035" y="7548"/>
                  </a:lnTo>
                  <a:lnTo>
                    <a:pt x="15797" y="8820"/>
                  </a:lnTo>
                  <a:lnTo>
                    <a:pt x="15753" y="8820"/>
                  </a:lnTo>
                  <a:lnTo>
                    <a:pt x="13866" y="10180"/>
                  </a:lnTo>
                  <a:lnTo>
                    <a:pt x="12199" y="10356"/>
                  </a:lnTo>
                  <a:lnTo>
                    <a:pt x="9039" y="10531"/>
                  </a:lnTo>
                  <a:lnTo>
                    <a:pt x="8996" y="10575"/>
                  </a:lnTo>
                  <a:lnTo>
                    <a:pt x="7372" y="11058"/>
                  </a:lnTo>
                  <a:lnTo>
                    <a:pt x="3818" y="12682"/>
                  </a:lnTo>
                  <a:lnTo>
                    <a:pt x="1755" y="14042"/>
                  </a:lnTo>
                  <a:lnTo>
                    <a:pt x="1711" y="14086"/>
                  </a:lnTo>
                  <a:lnTo>
                    <a:pt x="44" y="15885"/>
                  </a:lnTo>
                  <a:lnTo>
                    <a:pt x="44" y="15929"/>
                  </a:lnTo>
                  <a:lnTo>
                    <a:pt x="0" y="15973"/>
                  </a:lnTo>
                  <a:lnTo>
                    <a:pt x="44" y="16060"/>
                  </a:lnTo>
                  <a:lnTo>
                    <a:pt x="88" y="16104"/>
                  </a:lnTo>
                  <a:lnTo>
                    <a:pt x="176" y="16148"/>
                  </a:lnTo>
                  <a:lnTo>
                    <a:pt x="263" y="16148"/>
                  </a:lnTo>
                  <a:lnTo>
                    <a:pt x="307" y="16104"/>
                  </a:lnTo>
                  <a:lnTo>
                    <a:pt x="1975" y="14349"/>
                  </a:lnTo>
                  <a:lnTo>
                    <a:pt x="3993" y="12989"/>
                  </a:lnTo>
                  <a:lnTo>
                    <a:pt x="7504" y="11409"/>
                  </a:lnTo>
                  <a:lnTo>
                    <a:pt x="9083" y="10882"/>
                  </a:lnTo>
                  <a:lnTo>
                    <a:pt x="12199" y="10707"/>
                  </a:lnTo>
                  <a:lnTo>
                    <a:pt x="13954" y="10531"/>
                  </a:lnTo>
                  <a:lnTo>
                    <a:pt x="14042" y="10488"/>
                  </a:lnTo>
                  <a:lnTo>
                    <a:pt x="15973" y="9083"/>
                  </a:lnTo>
                  <a:lnTo>
                    <a:pt x="18167" y="7855"/>
                  </a:lnTo>
                  <a:lnTo>
                    <a:pt x="19922" y="7021"/>
                  </a:lnTo>
                  <a:lnTo>
                    <a:pt x="20843" y="6845"/>
                  </a:lnTo>
                  <a:lnTo>
                    <a:pt x="22116" y="6889"/>
                  </a:lnTo>
                  <a:lnTo>
                    <a:pt x="23739" y="7240"/>
                  </a:lnTo>
                  <a:lnTo>
                    <a:pt x="27645" y="8732"/>
                  </a:lnTo>
                  <a:lnTo>
                    <a:pt x="29663" y="9698"/>
                  </a:lnTo>
                  <a:lnTo>
                    <a:pt x="32823" y="11146"/>
                  </a:lnTo>
                  <a:lnTo>
                    <a:pt x="32867" y="11190"/>
                  </a:lnTo>
                  <a:lnTo>
                    <a:pt x="33700" y="11409"/>
                  </a:lnTo>
                  <a:lnTo>
                    <a:pt x="33788" y="11409"/>
                  </a:lnTo>
                  <a:lnTo>
                    <a:pt x="34359" y="11277"/>
                  </a:lnTo>
                  <a:lnTo>
                    <a:pt x="34446" y="11233"/>
                  </a:lnTo>
                  <a:lnTo>
                    <a:pt x="36158" y="9127"/>
                  </a:lnTo>
                  <a:lnTo>
                    <a:pt x="36947" y="7986"/>
                  </a:lnTo>
                  <a:lnTo>
                    <a:pt x="36947" y="7899"/>
                  </a:lnTo>
                  <a:lnTo>
                    <a:pt x="36947" y="7855"/>
                  </a:lnTo>
                  <a:lnTo>
                    <a:pt x="36333" y="5134"/>
                  </a:lnTo>
                  <a:lnTo>
                    <a:pt x="35368" y="1843"/>
                  </a:lnTo>
                  <a:lnTo>
                    <a:pt x="34929" y="132"/>
                  </a:lnTo>
                  <a:lnTo>
                    <a:pt x="34929" y="88"/>
                  </a:lnTo>
                  <a:lnTo>
                    <a:pt x="34885" y="44"/>
                  </a:lnTo>
                  <a:lnTo>
                    <a:pt x="3479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7" name="Google Shape;1527;p54"/>
            <p:cNvSpPr/>
            <p:nvPr/>
          </p:nvSpPr>
          <p:spPr>
            <a:xfrm>
              <a:off x="2627400" y="2363275"/>
              <a:ext cx="931400" cy="657150"/>
            </a:xfrm>
            <a:custGeom>
              <a:avLst/>
              <a:gdLst/>
              <a:ahLst/>
              <a:cxnLst/>
              <a:rect l="l" t="t" r="r" b="b"/>
              <a:pathLst>
                <a:path w="37256" h="26286" extrusionOk="0">
                  <a:moveTo>
                    <a:pt x="36992" y="1"/>
                  </a:moveTo>
                  <a:lnTo>
                    <a:pt x="36948" y="45"/>
                  </a:lnTo>
                  <a:lnTo>
                    <a:pt x="36904" y="133"/>
                  </a:lnTo>
                  <a:lnTo>
                    <a:pt x="36466" y="2283"/>
                  </a:lnTo>
                  <a:lnTo>
                    <a:pt x="36466" y="2327"/>
                  </a:lnTo>
                  <a:lnTo>
                    <a:pt x="36422" y="4564"/>
                  </a:lnTo>
                  <a:lnTo>
                    <a:pt x="36290" y="9040"/>
                  </a:lnTo>
                  <a:lnTo>
                    <a:pt x="36334" y="12507"/>
                  </a:lnTo>
                  <a:lnTo>
                    <a:pt x="36334" y="12551"/>
                  </a:lnTo>
                  <a:lnTo>
                    <a:pt x="36597" y="13692"/>
                  </a:lnTo>
                  <a:lnTo>
                    <a:pt x="36158" y="14657"/>
                  </a:lnTo>
                  <a:lnTo>
                    <a:pt x="34930" y="15271"/>
                  </a:lnTo>
                  <a:lnTo>
                    <a:pt x="33394" y="15622"/>
                  </a:lnTo>
                  <a:lnTo>
                    <a:pt x="31683" y="15842"/>
                  </a:lnTo>
                  <a:lnTo>
                    <a:pt x="29971" y="15315"/>
                  </a:lnTo>
                  <a:lnTo>
                    <a:pt x="27294" y="14262"/>
                  </a:lnTo>
                  <a:lnTo>
                    <a:pt x="26110" y="13253"/>
                  </a:lnTo>
                  <a:lnTo>
                    <a:pt x="26022" y="13209"/>
                  </a:lnTo>
                  <a:lnTo>
                    <a:pt x="25890" y="13253"/>
                  </a:lnTo>
                  <a:lnTo>
                    <a:pt x="25276" y="13779"/>
                  </a:lnTo>
                  <a:lnTo>
                    <a:pt x="24179" y="14306"/>
                  </a:lnTo>
                  <a:lnTo>
                    <a:pt x="21502" y="15491"/>
                  </a:lnTo>
                  <a:lnTo>
                    <a:pt x="18826" y="16632"/>
                  </a:lnTo>
                  <a:lnTo>
                    <a:pt x="16851" y="17597"/>
                  </a:lnTo>
                  <a:lnTo>
                    <a:pt x="13823" y="19528"/>
                  </a:lnTo>
                  <a:lnTo>
                    <a:pt x="12200" y="19572"/>
                  </a:lnTo>
                  <a:lnTo>
                    <a:pt x="9435" y="19791"/>
                  </a:lnTo>
                  <a:lnTo>
                    <a:pt x="9391" y="19791"/>
                  </a:lnTo>
                  <a:lnTo>
                    <a:pt x="8426" y="20186"/>
                  </a:lnTo>
                  <a:lnTo>
                    <a:pt x="6495" y="21063"/>
                  </a:lnTo>
                  <a:lnTo>
                    <a:pt x="4520" y="22160"/>
                  </a:lnTo>
                  <a:lnTo>
                    <a:pt x="4477" y="22160"/>
                  </a:lnTo>
                  <a:lnTo>
                    <a:pt x="2634" y="23477"/>
                  </a:lnTo>
                  <a:lnTo>
                    <a:pt x="45" y="25978"/>
                  </a:lnTo>
                  <a:lnTo>
                    <a:pt x="1" y="26022"/>
                  </a:lnTo>
                  <a:lnTo>
                    <a:pt x="1" y="26066"/>
                  </a:lnTo>
                  <a:lnTo>
                    <a:pt x="1" y="26154"/>
                  </a:lnTo>
                  <a:lnTo>
                    <a:pt x="45" y="26197"/>
                  </a:lnTo>
                  <a:lnTo>
                    <a:pt x="89" y="26241"/>
                  </a:lnTo>
                  <a:lnTo>
                    <a:pt x="176" y="26285"/>
                  </a:lnTo>
                  <a:lnTo>
                    <a:pt x="220" y="26241"/>
                  </a:lnTo>
                  <a:lnTo>
                    <a:pt x="264" y="26197"/>
                  </a:lnTo>
                  <a:lnTo>
                    <a:pt x="2853" y="23740"/>
                  </a:lnTo>
                  <a:lnTo>
                    <a:pt x="4696" y="22468"/>
                  </a:lnTo>
                  <a:lnTo>
                    <a:pt x="6671" y="21371"/>
                  </a:lnTo>
                  <a:lnTo>
                    <a:pt x="8557" y="20493"/>
                  </a:lnTo>
                  <a:lnTo>
                    <a:pt x="9479" y="20142"/>
                  </a:lnTo>
                  <a:lnTo>
                    <a:pt x="12243" y="19923"/>
                  </a:lnTo>
                  <a:lnTo>
                    <a:pt x="13867" y="19879"/>
                  </a:lnTo>
                  <a:lnTo>
                    <a:pt x="13955" y="19835"/>
                  </a:lnTo>
                  <a:lnTo>
                    <a:pt x="17026" y="17904"/>
                  </a:lnTo>
                  <a:lnTo>
                    <a:pt x="18957" y="16939"/>
                  </a:lnTo>
                  <a:lnTo>
                    <a:pt x="21634" y="15798"/>
                  </a:lnTo>
                  <a:lnTo>
                    <a:pt x="24354" y="14613"/>
                  </a:lnTo>
                  <a:lnTo>
                    <a:pt x="25452" y="14087"/>
                  </a:lnTo>
                  <a:lnTo>
                    <a:pt x="25495" y="14087"/>
                  </a:lnTo>
                  <a:lnTo>
                    <a:pt x="26022" y="13604"/>
                  </a:lnTo>
                  <a:lnTo>
                    <a:pt x="27119" y="14525"/>
                  </a:lnTo>
                  <a:lnTo>
                    <a:pt x="27163" y="14569"/>
                  </a:lnTo>
                  <a:lnTo>
                    <a:pt x="29840" y="15666"/>
                  </a:lnTo>
                  <a:lnTo>
                    <a:pt x="31595" y="16193"/>
                  </a:lnTo>
                  <a:lnTo>
                    <a:pt x="31683" y="16193"/>
                  </a:lnTo>
                  <a:lnTo>
                    <a:pt x="33438" y="15973"/>
                  </a:lnTo>
                  <a:lnTo>
                    <a:pt x="33482" y="15973"/>
                  </a:lnTo>
                  <a:lnTo>
                    <a:pt x="35061" y="15622"/>
                  </a:lnTo>
                  <a:lnTo>
                    <a:pt x="35061" y="15578"/>
                  </a:lnTo>
                  <a:lnTo>
                    <a:pt x="36378" y="14964"/>
                  </a:lnTo>
                  <a:lnTo>
                    <a:pt x="36466" y="14876"/>
                  </a:lnTo>
                  <a:lnTo>
                    <a:pt x="36904" y="13779"/>
                  </a:lnTo>
                  <a:lnTo>
                    <a:pt x="36948" y="13692"/>
                  </a:lnTo>
                  <a:lnTo>
                    <a:pt x="36685" y="12507"/>
                  </a:lnTo>
                  <a:lnTo>
                    <a:pt x="36641" y="9040"/>
                  </a:lnTo>
                  <a:lnTo>
                    <a:pt x="36773" y="4564"/>
                  </a:lnTo>
                  <a:lnTo>
                    <a:pt x="36817" y="2327"/>
                  </a:lnTo>
                  <a:lnTo>
                    <a:pt x="37255" y="176"/>
                  </a:lnTo>
                  <a:lnTo>
                    <a:pt x="37255" y="133"/>
                  </a:lnTo>
                  <a:lnTo>
                    <a:pt x="37255" y="45"/>
                  </a:lnTo>
                  <a:lnTo>
                    <a:pt x="3721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8" name="Google Shape;1528;p54"/>
            <p:cNvSpPr/>
            <p:nvPr/>
          </p:nvSpPr>
          <p:spPr>
            <a:xfrm>
              <a:off x="3319625" y="1408900"/>
              <a:ext cx="345575" cy="2234625"/>
            </a:xfrm>
            <a:custGeom>
              <a:avLst/>
              <a:gdLst/>
              <a:ahLst/>
              <a:cxnLst/>
              <a:rect l="l" t="t" r="r" b="b"/>
              <a:pathLst>
                <a:path w="13823" h="89385" extrusionOk="0">
                  <a:moveTo>
                    <a:pt x="8382" y="0"/>
                  </a:moveTo>
                  <a:lnTo>
                    <a:pt x="8294" y="44"/>
                  </a:lnTo>
                  <a:lnTo>
                    <a:pt x="8250" y="88"/>
                  </a:lnTo>
                  <a:lnTo>
                    <a:pt x="8250" y="176"/>
                  </a:lnTo>
                  <a:lnTo>
                    <a:pt x="8250" y="219"/>
                  </a:lnTo>
                  <a:lnTo>
                    <a:pt x="8294" y="263"/>
                  </a:lnTo>
                  <a:lnTo>
                    <a:pt x="9961" y="2413"/>
                  </a:lnTo>
                  <a:lnTo>
                    <a:pt x="11190" y="3467"/>
                  </a:lnTo>
                  <a:lnTo>
                    <a:pt x="11278" y="3510"/>
                  </a:lnTo>
                  <a:lnTo>
                    <a:pt x="12814" y="4037"/>
                  </a:lnTo>
                  <a:lnTo>
                    <a:pt x="13165" y="4344"/>
                  </a:lnTo>
                  <a:lnTo>
                    <a:pt x="13340" y="4959"/>
                  </a:lnTo>
                  <a:lnTo>
                    <a:pt x="13472" y="6450"/>
                  </a:lnTo>
                  <a:lnTo>
                    <a:pt x="13340" y="7504"/>
                  </a:lnTo>
                  <a:lnTo>
                    <a:pt x="12726" y="9347"/>
                  </a:lnTo>
                  <a:lnTo>
                    <a:pt x="12068" y="12067"/>
                  </a:lnTo>
                  <a:lnTo>
                    <a:pt x="11629" y="14656"/>
                  </a:lnTo>
                  <a:lnTo>
                    <a:pt x="11629" y="14700"/>
                  </a:lnTo>
                  <a:lnTo>
                    <a:pt x="11497" y="17069"/>
                  </a:lnTo>
                  <a:lnTo>
                    <a:pt x="11453" y="19702"/>
                  </a:lnTo>
                  <a:lnTo>
                    <a:pt x="11102" y="24573"/>
                  </a:lnTo>
                  <a:lnTo>
                    <a:pt x="11102" y="24617"/>
                  </a:lnTo>
                  <a:lnTo>
                    <a:pt x="11322" y="26416"/>
                  </a:lnTo>
                  <a:lnTo>
                    <a:pt x="11322" y="26460"/>
                  </a:lnTo>
                  <a:lnTo>
                    <a:pt x="12111" y="29575"/>
                  </a:lnTo>
                  <a:lnTo>
                    <a:pt x="12857" y="32647"/>
                  </a:lnTo>
                  <a:lnTo>
                    <a:pt x="12770" y="33525"/>
                  </a:lnTo>
                  <a:lnTo>
                    <a:pt x="11804" y="35631"/>
                  </a:lnTo>
                  <a:lnTo>
                    <a:pt x="10663" y="38527"/>
                  </a:lnTo>
                  <a:lnTo>
                    <a:pt x="10268" y="40545"/>
                  </a:lnTo>
                  <a:lnTo>
                    <a:pt x="10268" y="40589"/>
                  </a:lnTo>
                  <a:lnTo>
                    <a:pt x="10181" y="42696"/>
                  </a:lnTo>
                  <a:lnTo>
                    <a:pt x="10049" y="47654"/>
                  </a:lnTo>
                  <a:lnTo>
                    <a:pt x="10181" y="49760"/>
                  </a:lnTo>
                  <a:lnTo>
                    <a:pt x="10663" y="52174"/>
                  </a:lnTo>
                  <a:lnTo>
                    <a:pt x="11453" y="55070"/>
                  </a:lnTo>
                  <a:lnTo>
                    <a:pt x="12375" y="58493"/>
                  </a:lnTo>
                  <a:lnTo>
                    <a:pt x="12331" y="58887"/>
                  </a:lnTo>
                  <a:lnTo>
                    <a:pt x="11497" y="60204"/>
                  </a:lnTo>
                  <a:lnTo>
                    <a:pt x="10268" y="62135"/>
                  </a:lnTo>
                  <a:lnTo>
                    <a:pt x="10225" y="62178"/>
                  </a:lnTo>
                  <a:lnTo>
                    <a:pt x="9742" y="63627"/>
                  </a:lnTo>
                  <a:lnTo>
                    <a:pt x="9698" y="63670"/>
                  </a:lnTo>
                  <a:lnTo>
                    <a:pt x="9347" y="67620"/>
                  </a:lnTo>
                  <a:lnTo>
                    <a:pt x="9347" y="67707"/>
                  </a:lnTo>
                  <a:lnTo>
                    <a:pt x="9479" y="68234"/>
                  </a:lnTo>
                  <a:lnTo>
                    <a:pt x="9479" y="68278"/>
                  </a:lnTo>
                  <a:lnTo>
                    <a:pt x="10576" y="70603"/>
                  </a:lnTo>
                  <a:lnTo>
                    <a:pt x="12638" y="74948"/>
                  </a:lnTo>
                  <a:lnTo>
                    <a:pt x="12287" y="75957"/>
                  </a:lnTo>
                  <a:lnTo>
                    <a:pt x="10400" y="77186"/>
                  </a:lnTo>
                  <a:lnTo>
                    <a:pt x="8557" y="78546"/>
                  </a:lnTo>
                  <a:lnTo>
                    <a:pt x="6275" y="80433"/>
                  </a:lnTo>
                  <a:lnTo>
                    <a:pt x="5968" y="80477"/>
                  </a:lnTo>
                  <a:lnTo>
                    <a:pt x="5880" y="80520"/>
                  </a:lnTo>
                  <a:lnTo>
                    <a:pt x="3642" y="82714"/>
                  </a:lnTo>
                  <a:lnTo>
                    <a:pt x="2326" y="84119"/>
                  </a:lnTo>
                  <a:lnTo>
                    <a:pt x="2282" y="84206"/>
                  </a:lnTo>
                  <a:lnTo>
                    <a:pt x="1405" y="86269"/>
                  </a:lnTo>
                  <a:lnTo>
                    <a:pt x="44" y="89121"/>
                  </a:lnTo>
                  <a:lnTo>
                    <a:pt x="0" y="89209"/>
                  </a:lnTo>
                  <a:lnTo>
                    <a:pt x="44" y="89253"/>
                  </a:lnTo>
                  <a:lnTo>
                    <a:pt x="44" y="89340"/>
                  </a:lnTo>
                  <a:lnTo>
                    <a:pt x="132" y="89384"/>
                  </a:lnTo>
                  <a:lnTo>
                    <a:pt x="176" y="89384"/>
                  </a:lnTo>
                  <a:lnTo>
                    <a:pt x="308" y="89340"/>
                  </a:lnTo>
                  <a:lnTo>
                    <a:pt x="351" y="89296"/>
                  </a:lnTo>
                  <a:lnTo>
                    <a:pt x="1712" y="86400"/>
                  </a:lnTo>
                  <a:lnTo>
                    <a:pt x="2589" y="84338"/>
                  </a:lnTo>
                  <a:lnTo>
                    <a:pt x="3906" y="82934"/>
                  </a:lnTo>
                  <a:lnTo>
                    <a:pt x="6056" y="80828"/>
                  </a:lnTo>
                  <a:lnTo>
                    <a:pt x="6363" y="80784"/>
                  </a:lnTo>
                  <a:lnTo>
                    <a:pt x="6451" y="80740"/>
                  </a:lnTo>
                  <a:lnTo>
                    <a:pt x="8777" y="78809"/>
                  </a:lnTo>
                  <a:lnTo>
                    <a:pt x="10619" y="77449"/>
                  </a:lnTo>
                  <a:lnTo>
                    <a:pt x="12550" y="76220"/>
                  </a:lnTo>
                  <a:lnTo>
                    <a:pt x="12638" y="76132"/>
                  </a:lnTo>
                  <a:lnTo>
                    <a:pt x="12989" y="74992"/>
                  </a:lnTo>
                  <a:lnTo>
                    <a:pt x="12989" y="74860"/>
                  </a:lnTo>
                  <a:lnTo>
                    <a:pt x="10883" y="70472"/>
                  </a:lnTo>
                  <a:lnTo>
                    <a:pt x="9786" y="68146"/>
                  </a:lnTo>
                  <a:lnTo>
                    <a:pt x="9698" y="67620"/>
                  </a:lnTo>
                  <a:lnTo>
                    <a:pt x="10049" y="63714"/>
                  </a:lnTo>
                  <a:lnTo>
                    <a:pt x="10576" y="62310"/>
                  </a:lnTo>
                  <a:lnTo>
                    <a:pt x="11760" y="60379"/>
                  </a:lnTo>
                  <a:lnTo>
                    <a:pt x="12638" y="59063"/>
                  </a:lnTo>
                  <a:lnTo>
                    <a:pt x="12682" y="58975"/>
                  </a:lnTo>
                  <a:lnTo>
                    <a:pt x="12726" y="58493"/>
                  </a:lnTo>
                  <a:lnTo>
                    <a:pt x="12726" y="58449"/>
                  </a:lnTo>
                  <a:lnTo>
                    <a:pt x="11760" y="54938"/>
                  </a:lnTo>
                  <a:lnTo>
                    <a:pt x="11014" y="52086"/>
                  </a:lnTo>
                  <a:lnTo>
                    <a:pt x="10532" y="49716"/>
                  </a:lnTo>
                  <a:lnTo>
                    <a:pt x="10400" y="47654"/>
                  </a:lnTo>
                  <a:lnTo>
                    <a:pt x="10532" y="42739"/>
                  </a:lnTo>
                  <a:lnTo>
                    <a:pt x="10619" y="40589"/>
                  </a:lnTo>
                  <a:lnTo>
                    <a:pt x="11014" y="38615"/>
                  </a:lnTo>
                  <a:lnTo>
                    <a:pt x="12111" y="35763"/>
                  </a:lnTo>
                  <a:lnTo>
                    <a:pt x="13077" y="33656"/>
                  </a:lnTo>
                  <a:lnTo>
                    <a:pt x="13077" y="33612"/>
                  </a:lnTo>
                  <a:lnTo>
                    <a:pt x="13208" y="32647"/>
                  </a:lnTo>
                  <a:lnTo>
                    <a:pt x="13208" y="32603"/>
                  </a:lnTo>
                  <a:lnTo>
                    <a:pt x="12462" y="29488"/>
                  </a:lnTo>
                  <a:lnTo>
                    <a:pt x="11673" y="26372"/>
                  </a:lnTo>
                  <a:lnTo>
                    <a:pt x="11453" y="24573"/>
                  </a:lnTo>
                  <a:lnTo>
                    <a:pt x="11804" y="19702"/>
                  </a:lnTo>
                  <a:lnTo>
                    <a:pt x="11848" y="17113"/>
                  </a:lnTo>
                  <a:lnTo>
                    <a:pt x="11980" y="14700"/>
                  </a:lnTo>
                  <a:lnTo>
                    <a:pt x="12419" y="12111"/>
                  </a:lnTo>
                  <a:lnTo>
                    <a:pt x="13077" y="9434"/>
                  </a:lnTo>
                  <a:lnTo>
                    <a:pt x="13647" y="7591"/>
                  </a:lnTo>
                  <a:lnTo>
                    <a:pt x="13647" y="7547"/>
                  </a:lnTo>
                  <a:lnTo>
                    <a:pt x="13823" y="6494"/>
                  </a:lnTo>
                  <a:lnTo>
                    <a:pt x="13823" y="6450"/>
                  </a:lnTo>
                  <a:lnTo>
                    <a:pt x="13691" y="4915"/>
                  </a:lnTo>
                  <a:lnTo>
                    <a:pt x="13691" y="4871"/>
                  </a:lnTo>
                  <a:lnTo>
                    <a:pt x="13472" y="4213"/>
                  </a:lnTo>
                  <a:lnTo>
                    <a:pt x="13428" y="4125"/>
                  </a:lnTo>
                  <a:lnTo>
                    <a:pt x="13033" y="3730"/>
                  </a:lnTo>
                  <a:lnTo>
                    <a:pt x="12945" y="3686"/>
                  </a:lnTo>
                  <a:lnTo>
                    <a:pt x="11409" y="3203"/>
                  </a:lnTo>
                  <a:lnTo>
                    <a:pt x="10225" y="2150"/>
                  </a:lnTo>
                  <a:lnTo>
                    <a:pt x="8557" y="88"/>
                  </a:lnTo>
                  <a:lnTo>
                    <a:pt x="851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9" name="Google Shape;1529;p54"/>
            <p:cNvSpPr/>
            <p:nvPr/>
          </p:nvSpPr>
          <p:spPr>
            <a:xfrm>
              <a:off x="2895075" y="3238700"/>
              <a:ext cx="385075" cy="337900"/>
            </a:xfrm>
            <a:custGeom>
              <a:avLst/>
              <a:gdLst/>
              <a:ahLst/>
              <a:cxnLst/>
              <a:rect l="l" t="t" r="r" b="b"/>
              <a:pathLst>
                <a:path w="15403" h="13516" extrusionOk="0">
                  <a:moveTo>
                    <a:pt x="7197" y="0"/>
                  </a:moveTo>
                  <a:lnTo>
                    <a:pt x="2677" y="483"/>
                  </a:lnTo>
                  <a:lnTo>
                    <a:pt x="176" y="527"/>
                  </a:lnTo>
                  <a:lnTo>
                    <a:pt x="132" y="527"/>
                  </a:lnTo>
                  <a:lnTo>
                    <a:pt x="45" y="571"/>
                  </a:lnTo>
                  <a:lnTo>
                    <a:pt x="1" y="659"/>
                  </a:lnTo>
                  <a:lnTo>
                    <a:pt x="1" y="703"/>
                  </a:lnTo>
                  <a:lnTo>
                    <a:pt x="45" y="790"/>
                  </a:lnTo>
                  <a:lnTo>
                    <a:pt x="45" y="834"/>
                  </a:lnTo>
                  <a:lnTo>
                    <a:pt x="132" y="878"/>
                  </a:lnTo>
                  <a:lnTo>
                    <a:pt x="176" y="878"/>
                  </a:lnTo>
                  <a:lnTo>
                    <a:pt x="2721" y="834"/>
                  </a:lnTo>
                  <a:lnTo>
                    <a:pt x="7197" y="351"/>
                  </a:lnTo>
                  <a:lnTo>
                    <a:pt x="7548" y="615"/>
                  </a:lnTo>
                  <a:lnTo>
                    <a:pt x="8470" y="1448"/>
                  </a:lnTo>
                  <a:lnTo>
                    <a:pt x="10005" y="2940"/>
                  </a:lnTo>
                  <a:lnTo>
                    <a:pt x="11805" y="4783"/>
                  </a:lnTo>
                  <a:lnTo>
                    <a:pt x="14525" y="7943"/>
                  </a:lnTo>
                  <a:lnTo>
                    <a:pt x="15052" y="9128"/>
                  </a:lnTo>
                  <a:lnTo>
                    <a:pt x="14964" y="10619"/>
                  </a:lnTo>
                  <a:lnTo>
                    <a:pt x="14042" y="13252"/>
                  </a:lnTo>
                  <a:lnTo>
                    <a:pt x="13999" y="13340"/>
                  </a:lnTo>
                  <a:lnTo>
                    <a:pt x="14042" y="13384"/>
                  </a:lnTo>
                  <a:lnTo>
                    <a:pt x="14086" y="13428"/>
                  </a:lnTo>
                  <a:lnTo>
                    <a:pt x="14130" y="13472"/>
                  </a:lnTo>
                  <a:lnTo>
                    <a:pt x="14174" y="13516"/>
                  </a:lnTo>
                  <a:lnTo>
                    <a:pt x="14306" y="13472"/>
                  </a:lnTo>
                  <a:lnTo>
                    <a:pt x="14350" y="13384"/>
                  </a:lnTo>
                  <a:lnTo>
                    <a:pt x="15271" y="10707"/>
                  </a:lnTo>
                  <a:lnTo>
                    <a:pt x="15315" y="10663"/>
                  </a:lnTo>
                  <a:lnTo>
                    <a:pt x="15403" y="9128"/>
                  </a:lnTo>
                  <a:lnTo>
                    <a:pt x="15359" y="9040"/>
                  </a:lnTo>
                  <a:lnTo>
                    <a:pt x="14832" y="7767"/>
                  </a:lnTo>
                  <a:lnTo>
                    <a:pt x="14788" y="7723"/>
                  </a:lnTo>
                  <a:lnTo>
                    <a:pt x="12068" y="4520"/>
                  </a:lnTo>
                  <a:lnTo>
                    <a:pt x="10269" y="2721"/>
                  </a:lnTo>
                  <a:lnTo>
                    <a:pt x="8689" y="1185"/>
                  </a:lnTo>
                  <a:lnTo>
                    <a:pt x="7767" y="351"/>
                  </a:lnTo>
                  <a:lnTo>
                    <a:pt x="7329" y="44"/>
                  </a:lnTo>
                  <a:lnTo>
                    <a:pt x="719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0" name="Google Shape;1530;p54"/>
            <p:cNvSpPr/>
            <p:nvPr/>
          </p:nvSpPr>
          <p:spPr>
            <a:xfrm>
              <a:off x="2931275" y="3283675"/>
              <a:ext cx="242475" cy="218325"/>
            </a:xfrm>
            <a:custGeom>
              <a:avLst/>
              <a:gdLst/>
              <a:ahLst/>
              <a:cxnLst/>
              <a:rect l="l" t="t" r="r" b="b"/>
              <a:pathLst>
                <a:path w="9699" h="8733" extrusionOk="0">
                  <a:moveTo>
                    <a:pt x="1624" y="1"/>
                  </a:moveTo>
                  <a:lnTo>
                    <a:pt x="176" y="44"/>
                  </a:lnTo>
                  <a:lnTo>
                    <a:pt x="132" y="88"/>
                  </a:lnTo>
                  <a:lnTo>
                    <a:pt x="45" y="88"/>
                  </a:lnTo>
                  <a:lnTo>
                    <a:pt x="45" y="176"/>
                  </a:lnTo>
                  <a:lnTo>
                    <a:pt x="1" y="220"/>
                  </a:lnTo>
                  <a:lnTo>
                    <a:pt x="45" y="308"/>
                  </a:lnTo>
                  <a:lnTo>
                    <a:pt x="88" y="352"/>
                  </a:lnTo>
                  <a:lnTo>
                    <a:pt x="176" y="395"/>
                  </a:lnTo>
                  <a:lnTo>
                    <a:pt x="1624" y="352"/>
                  </a:lnTo>
                  <a:lnTo>
                    <a:pt x="3555" y="483"/>
                  </a:lnTo>
                  <a:lnTo>
                    <a:pt x="4301" y="746"/>
                  </a:lnTo>
                  <a:lnTo>
                    <a:pt x="5530" y="1843"/>
                  </a:lnTo>
                  <a:lnTo>
                    <a:pt x="7504" y="4038"/>
                  </a:lnTo>
                  <a:lnTo>
                    <a:pt x="8426" y="5266"/>
                  </a:lnTo>
                  <a:lnTo>
                    <a:pt x="9128" y="6626"/>
                  </a:lnTo>
                  <a:lnTo>
                    <a:pt x="9347" y="8118"/>
                  </a:lnTo>
                  <a:lnTo>
                    <a:pt x="9259" y="8557"/>
                  </a:lnTo>
                  <a:lnTo>
                    <a:pt x="9259" y="8601"/>
                  </a:lnTo>
                  <a:lnTo>
                    <a:pt x="9303" y="8689"/>
                  </a:lnTo>
                  <a:lnTo>
                    <a:pt x="9347" y="8733"/>
                  </a:lnTo>
                  <a:lnTo>
                    <a:pt x="9435" y="8733"/>
                  </a:lnTo>
                  <a:lnTo>
                    <a:pt x="9567" y="8689"/>
                  </a:lnTo>
                  <a:lnTo>
                    <a:pt x="9611" y="8601"/>
                  </a:lnTo>
                  <a:lnTo>
                    <a:pt x="9698" y="8162"/>
                  </a:lnTo>
                  <a:lnTo>
                    <a:pt x="9698" y="8074"/>
                  </a:lnTo>
                  <a:lnTo>
                    <a:pt x="9435" y="6539"/>
                  </a:lnTo>
                  <a:lnTo>
                    <a:pt x="9435" y="6495"/>
                  </a:lnTo>
                  <a:lnTo>
                    <a:pt x="8733" y="5091"/>
                  </a:lnTo>
                  <a:lnTo>
                    <a:pt x="8689" y="5091"/>
                  </a:lnTo>
                  <a:lnTo>
                    <a:pt x="7768" y="3818"/>
                  </a:lnTo>
                  <a:lnTo>
                    <a:pt x="7768" y="3774"/>
                  </a:lnTo>
                  <a:lnTo>
                    <a:pt x="5749" y="1580"/>
                  </a:lnTo>
                  <a:lnTo>
                    <a:pt x="4520" y="483"/>
                  </a:lnTo>
                  <a:lnTo>
                    <a:pt x="4433" y="439"/>
                  </a:lnTo>
                  <a:lnTo>
                    <a:pt x="3643" y="176"/>
                  </a:lnTo>
                  <a:lnTo>
                    <a:pt x="3599" y="132"/>
                  </a:lnTo>
                  <a:lnTo>
                    <a:pt x="162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1" name="Google Shape;1531;p54"/>
            <p:cNvSpPr/>
            <p:nvPr/>
          </p:nvSpPr>
          <p:spPr>
            <a:xfrm>
              <a:off x="2574750" y="1389150"/>
              <a:ext cx="1018050" cy="1583000"/>
            </a:xfrm>
            <a:custGeom>
              <a:avLst/>
              <a:gdLst/>
              <a:ahLst/>
              <a:cxnLst/>
              <a:rect l="l" t="t" r="r" b="b"/>
              <a:pathLst>
                <a:path w="40722" h="63320" extrusionOk="0">
                  <a:moveTo>
                    <a:pt x="34666" y="0"/>
                  </a:moveTo>
                  <a:lnTo>
                    <a:pt x="34622" y="44"/>
                  </a:lnTo>
                  <a:lnTo>
                    <a:pt x="34578" y="88"/>
                  </a:lnTo>
                  <a:lnTo>
                    <a:pt x="34535" y="132"/>
                  </a:lnTo>
                  <a:lnTo>
                    <a:pt x="34535" y="220"/>
                  </a:lnTo>
                  <a:lnTo>
                    <a:pt x="34578" y="263"/>
                  </a:lnTo>
                  <a:lnTo>
                    <a:pt x="36597" y="3072"/>
                  </a:lnTo>
                  <a:lnTo>
                    <a:pt x="37826" y="4959"/>
                  </a:lnTo>
                  <a:lnTo>
                    <a:pt x="38791" y="6714"/>
                  </a:lnTo>
                  <a:lnTo>
                    <a:pt x="39230" y="8030"/>
                  </a:lnTo>
                  <a:lnTo>
                    <a:pt x="39098" y="10224"/>
                  </a:lnTo>
                  <a:lnTo>
                    <a:pt x="39098" y="10268"/>
                  </a:lnTo>
                  <a:lnTo>
                    <a:pt x="39537" y="12594"/>
                  </a:lnTo>
                  <a:lnTo>
                    <a:pt x="39493" y="13779"/>
                  </a:lnTo>
                  <a:lnTo>
                    <a:pt x="39230" y="15885"/>
                  </a:lnTo>
                  <a:lnTo>
                    <a:pt x="39230" y="15929"/>
                  </a:lnTo>
                  <a:lnTo>
                    <a:pt x="39317" y="20229"/>
                  </a:lnTo>
                  <a:lnTo>
                    <a:pt x="39142" y="22511"/>
                  </a:lnTo>
                  <a:lnTo>
                    <a:pt x="38966" y="25319"/>
                  </a:lnTo>
                  <a:lnTo>
                    <a:pt x="39142" y="27118"/>
                  </a:lnTo>
                  <a:lnTo>
                    <a:pt x="39142" y="27162"/>
                  </a:lnTo>
                  <a:lnTo>
                    <a:pt x="39800" y="29970"/>
                  </a:lnTo>
                  <a:lnTo>
                    <a:pt x="40371" y="32472"/>
                  </a:lnTo>
                  <a:lnTo>
                    <a:pt x="40239" y="33964"/>
                  </a:lnTo>
                  <a:lnTo>
                    <a:pt x="39712" y="35850"/>
                  </a:lnTo>
                  <a:lnTo>
                    <a:pt x="38264" y="39800"/>
                  </a:lnTo>
                  <a:lnTo>
                    <a:pt x="38264" y="39844"/>
                  </a:lnTo>
                  <a:lnTo>
                    <a:pt x="37957" y="41248"/>
                  </a:lnTo>
                  <a:lnTo>
                    <a:pt x="37299" y="42740"/>
                  </a:lnTo>
                  <a:lnTo>
                    <a:pt x="35368" y="45767"/>
                  </a:lnTo>
                  <a:lnTo>
                    <a:pt x="33789" y="47172"/>
                  </a:lnTo>
                  <a:lnTo>
                    <a:pt x="31770" y="48883"/>
                  </a:lnTo>
                  <a:lnTo>
                    <a:pt x="30849" y="48839"/>
                  </a:lnTo>
                  <a:lnTo>
                    <a:pt x="28786" y="48400"/>
                  </a:lnTo>
                  <a:lnTo>
                    <a:pt x="28655" y="48400"/>
                  </a:lnTo>
                  <a:lnTo>
                    <a:pt x="26153" y="49673"/>
                  </a:lnTo>
                  <a:lnTo>
                    <a:pt x="23520" y="50901"/>
                  </a:lnTo>
                  <a:lnTo>
                    <a:pt x="20493" y="52306"/>
                  </a:lnTo>
                  <a:lnTo>
                    <a:pt x="14613" y="54894"/>
                  </a:lnTo>
                  <a:lnTo>
                    <a:pt x="10488" y="56299"/>
                  </a:lnTo>
                  <a:lnTo>
                    <a:pt x="10444" y="56343"/>
                  </a:lnTo>
                  <a:lnTo>
                    <a:pt x="7943" y="57571"/>
                  </a:lnTo>
                  <a:lnTo>
                    <a:pt x="5837" y="58844"/>
                  </a:lnTo>
                  <a:lnTo>
                    <a:pt x="2546" y="61257"/>
                  </a:lnTo>
                  <a:lnTo>
                    <a:pt x="44" y="63012"/>
                  </a:lnTo>
                  <a:lnTo>
                    <a:pt x="1" y="63056"/>
                  </a:lnTo>
                  <a:lnTo>
                    <a:pt x="1" y="63100"/>
                  </a:lnTo>
                  <a:lnTo>
                    <a:pt x="1" y="63188"/>
                  </a:lnTo>
                  <a:lnTo>
                    <a:pt x="1" y="63232"/>
                  </a:lnTo>
                  <a:lnTo>
                    <a:pt x="88" y="63319"/>
                  </a:lnTo>
                  <a:lnTo>
                    <a:pt x="176" y="63319"/>
                  </a:lnTo>
                  <a:lnTo>
                    <a:pt x="264" y="63276"/>
                  </a:lnTo>
                  <a:lnTo>
                    <a:pt x="2765" y="61520"/>
                  </a:lnTo>
                  <a:lnTo>
                    <a:pt x="6012" y="59151"/>
                  </a:lnTo>
                  <a:lnTo>
                    <a:pt x="8118" y="57878"/>
                  </a:lnTo>
                  <a:lnTo>
                    <a:pt x="10620" y="56650"/>
                  </a:lnTo>
                  <a:lnTo>
                    <a:pt x="14744" y="55202"/>
                  </a:lnTo>
                  <a:lnTo>
                    <a:pt x="20624" y="52613"/>
                  </a:lnTo>
                  <a:lnTo>
                    <a:pt x="23696" y="51209"/>
                  </a:lnTo>
                  <a:lnTo>
                    <a:pt x="26285" y="49980"/>
                  </a:lnTo>
                  <a:lnTo>
                    <a:pt x="28786" y="48751"/>
                  </a:lnTo>
                  <a:lnTo>
                    <a:pt x="30805" y="49190"/>
                  </a:lnTo>
                  <a:lnTo>
                    <a:pt x="31858" y="49234"/>
                  </a:lnTo>
                  <a:lnTo>
                    <a:pt x="31946" y="49190"/>
                  </a:lnTo>
                  <a:lnTo>
                    <a:pt x="34008" y="47435"/>
                  </a:lnTo>
                  <a:lnTo>
                    <a:pt x="35588" y="46031"/>
                  </a:lnTo>
                  <a:lnTo>
                    <a:pt x="35632" y="45987"/>
                  </a:lnTo>
                  <a:lnTo>
                    <a:pt x="37562" y="42915"/>
                  </a:lnTo>
                  <a:lnTo>
                    <a:pt x="37606" y="42871"/>
                  </a:lnTo>
                  <a:lnTo>
                    <a:pt x="38264" y="41379"/>
                  </a:lnTo>
                  <a:lnTo>
                    <a:pt x="38264" y="41335"/>
                  </a:lnTo>
                  <a:lnTo>
                    <a:pt x="38615" y="39931"/>
                  </a:lnTo>
                  <a:lnTo>
                    <a:pt x="40063" y="35982"/>
                  </a:lnTo>
                  <a:lnTo>
                    <a:pt x="40546" y="34007"/>
                  </a:lnTo>
                  <a:lnTo>
                    <a:pt x="40590" y="34007"/>
                  </a:lnTo>
                  <a:lnTo>
                    <a:pt x="40722" y="32472"/>
                  </a:lnTo>
                  <a:lnTo>
                    <a:pt x="40722" y="32428"/>
                  </a:lnTo>
                  <a:lnTo>
                    <a:pt x="40151" y="29883"/>
                  </a:lnTo>
                  <a:lnTo>
                    <a:pt x="39493" y="27074"/>
                  </a:lnTo>
                  <a:lnTo>
                    <a:pt x="39317" y="25319"/>
                  </a:lnTo>
                  <a:lnTo>
                    <a:pt x="39493" y="22555"/>
                  </a:lnTo>
                  <a:lnTo>
                    <a:pt x="39669" y="20229"/>
                  </a:lnTo>
                  <a:lnTo>
                    <a:pt x="39581" y="15929"/>
                  </a:lnTo>
                  <a:lnTo>
                    <a:pt x="39844" y="13822"/>
                  </a:lnTo>
                  <a:lnTo>
                    <a:pt x="39888" y="12594"/>
                  </a:lnTo>
                  <a:lnTo>
                    <a:pt x="39888" y="12550"/>
                  </a:lnTo>
                  <a:lnTo>
                    <a:pt x="39449" y="10224"/>
                  </a:lnTo>
                  <a:lnTo>
                    <a:pt x="39581" y="8030"/>
                  </a:lnTo>
                  <a:lnTo>
                    <a:pt x="39537" y="7943"/>
                  </a:lnTo>
                  <a:lnTo>
                    <a:pt x="39142" y="6582"/>
                  </a:lnTo>
                  <a:lnTo>
                    <a:pt x="39098" y="6582"/>
                  </a:lnTo>
                  <a:lnTo>
                    <a:pt x="38133" y="4783"/>
                  </a:lnTo>
                  <a:lnTo>
                    <a:pt x="36904" y="2896"/>
                  </a:lnTo>
                  <a:lnTo>
                    <a:pt x="34886" y="44"/>
                  </a:lnTo>
                  <a:lnTo>
                    <a:pt x="3479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2" name="Google Shape;1532;p54"/>
            <p:cNvSpPr/>
            <p:nvPr/>
          </p:nvSpPr>
          <p:spPr>
            <a:xfrm>
              <a:off x="2434325" y="1378175"/>
              <a:ext cx="930300" cy="1467825"/>
            </a:xfrm>
            <a:custGeom>
              <a:avLst/>
              <a:gdLst/>
              <a:ahLst/>
              <a:cxnLst/>
              <a:rect l="l" t="t" r="r" b="b"/>
              <a:pathLst>
                <a:path w="37212" h="58713" extrusionOk="0">
                  <a:moveTo>
                    <a:pt x="35369" y="0"/>
                  </a:moveTo>
                  <a:lnTo>
                    <a:pt x="35325" y="44"/>
                  </a:lnTo>
                  <a:lnTo>
                    <a:pt x="35281" y="88"/>
                  </a:lnTo>
                  <a:lnTo>
                    <a:pt x="35237" y="176"/>
                  </a:lnTo>
                  <a:lnTo>
                    <a:pt x="35237" y="220"/>
                  </a:lnTo>
                  <a:lnTo>
                    <a:pt x="35281" y="308"/>
                  </a:lnTo>
                  <a:lnTo>
                    <a:pt x="36466" y="1931"/>
                  </a:lnTo>
                  <a:lnTo>
                    <a:pt x="36685" y="2896"/>
                  </a:lnTo>
                  <a:lnTo>
                    <a:pt x="36860" y="5968"/>
                  </a:lnTo>
                  <a:lnTo>
                    <a:pt x="36641" y="7065"/>
                  </a:lnTo>
                  <a:lnTo>
                    <a:pt x="35369" y="10400"/>
                  </a:lnTo>
                  <a:lnTo>
                    <a:pt x="33833" y="15271"/>
                  </a:lnTo>
                  <a:lnTo>
                    <a:pt x="32429" y="17904"/>
                  </a:lnTo>
                  <a:lnTo>
                    <a:pt x="31244" y="20229"/>
                  </a:lnTo>
                  <a:lnTo>
                    <a:pt x="30235" y="22467"/>
                  </a:lnTo>
                  <a:lnTo>
                    <a:pt x="28655" y="25275"/>
                  </a:lnTo>
                  <a:lnTo>
                    <a:pt x="26461" y="28654"/>
                  </a:lnTo>
                  <a:lnTo>
                    <a:pt x="26461" y="28698"/>
                  </a:lnTo>
                  <a:lnTo>
                    <a:pt x="26197" y="29663"/>
                  </a:lnTo>
                  <a:lnTo>
                    <a:pt x="26197" y="29707"/>
                  </a:lnTo>
                  <a:lnTo>
                    <a:pt x="26066" y="31068"/>
                  </a:lnTo>
                  <a:lnTo>
                    <a:pt x="26066" y="31112"/>
                  </a:lnTo>
                  <a:lnTo>
                    <a:pt x="26505" y="35105"/>
                  </a:lnTo>
                  <a:lnTo>
                    <a:pt x="26943" y="38747"/>
                  </a:lnTo>
                  <a:lnTo>
                    <a:pt x="26724" y="39229"/>
                  </a:lnTo>
                  <a:lnTo>
                    <a:pt x="26241" y="39756"/>
                  </a:lnTo>
                  <a:lnTo>
                    <a:pt x="24530" y="41028"/>
                  </a:lnTo>
                  <a:lnTo>
                    <a:pt x="22336" y="42389"/>
                  </a:lnTo>
                  <a:lnTo>
                    <a:pt x="20361" y="43705"/>
                  </a:lnTo>
                  <a:lnTo>
                    <a:pt x="17026" y="46514"/>
                  </a:lnTo>
                  <a:lnTo>
                    <a:pt x="15227" y="47698"/>
                  </a:lnTo>
                  <a:lnTo>
                    <a:pt x="15183" y="47698"/>
                  </a:lnTo>
                  <a:lnTo>
                    <a:pt x="12200" y="50638"/>
                  </a:lnTo>
                  <a:lnTo>
                    <a:pt x="10401" y="51691"/>
                  </a:lnTo>
                  <a:lnTo>
                    <a:pt x="7109" y="53183"/>
                  </a:lnTo>
                  <a:lnTo>
                    <a:pt x="5442" y="54368"/>
                  </a:lnTo>
                  <a:lnTo>
                    <a:pt x="3072" y="56167"/>
                  </a:lnTo>
                  <a:lnTo>
                    <a:pt x="89" y="58405"/>
                  </a:lnTo>
                  <a:lnTo>
                    <a:pt x="45" y="58449"/>
                  </a:lnTo>
                  <a:lnTo>
                    <a:pt x="1" y="58537"/>
                  </a:lnTo>
                  <a:lnTo>
                    <a:pt x="1" y="58581"/>
                  </a:lnTo>
                  <a:lnTo>
                    <a:pt x="45" y="58668"/>
                  </a:lnTo>
                  <a:lnTo>
                    <a:pt x="89" y="58712"/>
                  </a:lnTo>
                  <a:lnTo>
                    <a:pt x="176" y="58712"/>
                  </a:lnTo>
                  <a:lnTo>
                    <a:pt x="308" y="58668"/>
                  </a:lnTo>
                  <a:lnTo>
                    <a:pt x="3248" y="56430"/>
                  </a:lnTo>
                  <a:lnTo>
                    <a:pt x="5661" y="54675"/>
                  </a:lnTo>
                  <a:lnTo>
                    <a:pt x="7285" y="53491"/>
                  </a:lnTo>
                  <a:lnTo>
                    <a:pt x="10576" y="52042"/>
                  </a:lnTo>
                  <a:lnTo>
                    <a:pt x="12419" y="50945"/>
                  </a:lnTo>
                  <a:lnTo>
                    <a:pt x="12463" y="50902"/>
                  </a:lnTo>
                  <a:lnTo>
                    <a:pt x="15403" y="47962"/>
                  </a:lnTo>
                  <a:lnTo>
                    <a:pt x="17202" y="46821"/>
                  </a:lnTo>
                  <a:lnTo>
                    <a:pt x="17246" y="46821"/>
                  </a:lnTo>
                  <a:lnTo>
                    <a:pt x="20581" y="44012"/>
                  </a:lnTo>
                  <a:lnTo>
                    <a:pt x="22512" y="42696"/>
                  </a:lnTo>
                  <a:lnTo>
                    <a:pt x="24749" y="41336"/>
                  </a:lnTo>
                  <a:lnTo>
                    <a:pt x="26461" y="40063"/>
                  </a:lnTo>
                  <a:lnTo>
                    <a:pt x="26505" y="40019"/>
                  </a:lnTo>
                  <a:lnTo>
                    <a:pt x="27031" y="39449"/>
                  </a:lnTo>
                  <a:lnTo>
                    <a:pt x="27031" y="39405"/>
                  </a:lnTo>
                  <a:lnTo>
                    <a:pt x="27295" y="38878"/>
                  </a:lnTo>
                  <a:lnTo>
                    <a:pt x="27295" y="38747"/>
                  </a:lnTo>
                  <a:lnTo>
                    <a:pt x="26856" y="35061"/>
                  </a:lnTo>
                  <a:lnTo>
                    <a:pt x="26417" y="31112"/>
                  </a:lnTo>
                  <a:lnTo>
                    <a:pt x="26549" y="29751"/>
                  </a:lnTo>
                  <a:lnTo>
                    <a:pt x="26768" y="28830"/>
                  </a:lnTo>
                  <a:lnTo>
                    <a:pt x="28962" y="25451"/>
                  </a:lnTo>
                  <a:lnTo>
                    <a:pt x="30542" y="22643"/>
                  </a:lnTo>
                  <a:lnTo>
                    <a:pt x="30586" y="22643"/>
                  </a:lnTo>
                  <a:lnTo>
                    <a:pt x="31551" y="20361"/>
                  </a:lnTo>
                  <a:lnTo>
                    <a:pt x="34140" y="15402"/>
                  </a:lnTo>
                  <a:lnTo>
                    <a:pt x="34184" y="15359"/>
                  </a:lnTo>
                  <a:lnTo>
                    <a:pt x="35720" y="10532"/>
                  </a:lnTo>
                  <a:lnTo>
                    <a:pt x="36992" y="7153"/>
                  </a:lnTo>
                  <a:lnTo>
                    <a:pt x="37212" y="6012"/>
                  </a:lnTo>
                  <a:lnTo>
                    <a:pt x="37212" y="5968"/>
                  </a:lnTo>
                  <a:lnTo>
                    <a:pt x="37036" y="2853"/>
                  </a:lnTo>
                  <a:lnTo>
                    <a:pt x="37036" y="2809"/>
                  </a:lnTo>
                  <a:lnTo>
                    <a:pt x="36817" y="1843"/>
                  </a:lnTo>
                  <a:lnTo>
                    <a:pt x="36773" y="1756"/>
                  </a:lnTo>
                  <a:lnTo>
                    <a:pt x="35588" y="88"/>
                  </a:lnTo>
                  <a:lnTo>
                    <a:pt x="35500" y="44"/>
                  </a:lnTo>
                  <a:lnTo>
                    <a:pt x="3545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3" name="Google Shape;1533;p54"/>
            <p:cNvSpPr/>
            <p:nvPr/>
          </p:nvSpPr>
          <p:spPr>
            <a:xfrm>
              <a:off x="2288425" y="1370500"/>
              <a:ext cx="948950" cy="1344950"/>
            </a:xfrm>
            <a:custGeom>
              <a:avLst/>
              <a:gdLst/>
              <a:ahLst/>
              <a:cxnLst/>
              <a:rect l="l" t="t" r="r" b="b"/>
              <a:pathLst>
                <a:path w="37958" h="53798" extrusionOk="0">
                  <a:moveTo>
                    <a:pt x="37475" y="0"/>
                  </a:moveTo>
                  <a:lnTo>
                    <a:pt x="37431" y="44"/>
                  </a:lnTo>
                  <a:lnTo>
                    <a:pt x="37387" y="88"/>
                  </a:lnTo>
                  <a:lnTo>
                    <a:pt x="37343" y="132"/>
                  </a:lnTo>
                  <a:lnTo>
                    <a:pt x="37343" y="220"/>
                  </a:lnTo>
                  <a:lnTo>
                    <a:pt x="37606" y="1448"/>
                  </a:lnTo>
                  <a:lnTo>
                    <a:pt x="37519" y="2765"/>
                  </a:lnTo>
                  <a:lnTo>
                    <a:pt x="36202" y="6363"/>
                  </a:lnTo>
                  <a:lnTo>
                    <a:pt x="35676" y="8206"/>
                  </a:lnTo>
                  <a:lnTo>
                    <a:pt x="34579" y="12155"/>
                  </a:lnTo>
                  <a:lnTo>
                    <a:pt x="33613" y="14349"/>
                  </a:lnTo>
                  <a:lnTo>
                    <a:pt x="32648" y="16324"/>
                  </a:lnTo>
                  <a:lnTo>
                    <a:pt x="31595" y="18298"/>
                  </a:lnTo>
                  <a:lnTo>
                    <a:pt x="30410" y="20361"/>
                  </a:lnTo>
                  <a:lnTo>
                    <a:pt x="28655" y="23388"/>
                  </a:lnTo>
                  <a:lnTo>
                    <a:pt x="27294" y="25626"/>
                  </a:lnTo>
                  <a:lnTo>
                    <a:pt x="25846" y="27952"/>
                  </a:lnTo>
                  <a:lnTo>
                    <a:pt x="24705" y="29795"/>
                  </a:lnTo>
                  <a:lnTo>
                    <a:pt x="23038" y="31901"/>
                  </a:lnTo>
                  <a:lnTo>
                    <a:pt x="21107" y="34271"/>
                  </a:lnTo>
                  <a:lnTo>
                    <a:pt x="18211" y="36904"/>
                  </a:lnTo>
                  <a:lnTo>
                    <a:pt x="13165" y="40107"/>
                  </a:lnTo>
                  <a:lnTo>
                    <a:pt x="13121" y="40151"/>
                  </a:lnTo>
                  <a:lnTo>
                    <a:pt x="12419" y="41248"/>
                  </a:lnTo>
                  <a:lnTo>
                    <a:pt x="12375" y="41292"/>
                  </a:lnTo>
                  <a:lnTo>
                    <a:pt x="11190" y="43924"/>
                  </a:lnTo>
                  <a:lnTo>
                    <a:pt x="10093" y="46250"/>
                  </a:lnTo>
                  <a:lnTo>
                    <a:pt x="8162" y="47786"/>
                  </a:lnTo>
                  <a:lnTo>
                    <a:pt x="6276" y="49146"/>
                  </a:lnTo>
                  <a:lnTo>
                    <a:pt x="3862" y="50858"/>
                  </a:lnTo>
                  <a:lnTo>
                    <a:pt x="88" y="53490"/>
                  </a:lnTo>
                  <a:lnTo>
                    <a:pt x="45" y="53534"/>
                  </a:lnTo>
                  <a:lnTo>
                    <a:pt x="1" y="53578"/>
                  </a:lnTo>
                  <a:lnTo>
                    <a:pt x="1" y="53666"/>
                  </a:lnTo>
                  <a:lnTo>
                    <a:pt x="45" y="53710"/>
                  </a:lnTo>
                  <a:lnTo>
                    <a:pt x="88" y="53798"/>
                  </a:lnTo>
                  <a:lnTo>
                    <a:pt x="176" y="53798"/>
                  </a:lnTo>
                  <a:lnTo>
                    <a:pt x="308" y="53754"/>
                  </a:lnTo>
                  <a:lnTo>
                    <a:pt x="4082" y="51121"/>
                  </a:lnTo>
                  <a:lnTo>
                    <a:pt x="6451" y="49453"/>
                  </a:lnTo>
                  <a:lnTo>
                    <a:pt x="8382" y="48049"/>
                  </a:lnTo>
                  <a:lnTo>
                    <a:pt x="10357" y="46513"/>
                  </a:lnTo>
                  <a:lnTo>
                    <a:pt x="10400" y="46469"/>
                  </a:lnTo>
                  <a:lnTo>
                    <a:pt x="11541" y="44056"/>
                  </a:lnTo>
                  <a:lnTo>
                    <a:pt x="12682" y="41423"/>
                  </a:lnTo>
                  <a:lnTo>
                    <a:pt x="13384" y="40414"/>
                  </a:lnTo>
                  <a:lnTo>
                    <a:pt x="18387" y="37167"/>
                  </a:lnTo>
                  <a:lnTo>
                    <a:pt x="18431" y="37167"/>
                  </a:lnTo>
                  <a:lnTo>
                    <a:pt x="21371" y="34534"/>
                  </a:lnTo>
                  <a:lnTo>
                    <a:pt x="21371" y="34490"/>
                  </a:lnTo>
                  <a:lnTo>
                    <a:pt x="23345" y="32121"/>
                  </a:lnTo>
                  <a:lnTo>
                    <a:pt x="24969" y="30014"/>
                  </a:lnTo>
                  <a:lnTo>
                    <a:pt x="25013" y="29970"/>
                  </a:lnTo>
                  <a:lnTo>
                    <a:pt x="26154" y="28128"/>
                  </a:lnTo>
                  <a:lnTo>
                    <a:pt x="27558" y="25802"/>
                  </a:lnTo>
                  <a:lnTo>
                    <a:pt x="28962" y="23564"/>
                  </a:lnTo>
                  <a:lnTo>
                    <a:pt x="30717" y="20536"/>
                  </a:lnTo>
                  <a:lnTo>
                    <a:pt x="31902" y="18474"/>
                  </a:lnTo>
                  <a:lnTo>
                    <a:pt x="32955" y="16455"/>
                  </a:lnTo>
                  <a:lnTo>
                    <a:pt x="33920" y="14481"/>
                  </a:lnTo>
                  <a:lnTo>
                    <a:pt x="34930" y="12287"/>
                  </a:lnTo>
                  <a:lnTo>
                    <a:pt x="34930" y="12243"/>
                  </a:lnTo>
                  <a:lnTo>
                    <a:pt x="36027" y="8294"/>
                  </a:lnTo>
                  <a:lnTo>
                    <a:pt x="36553" y="6495"/>
                  </a:lnTo>
                  <a:lnTo>
                    <a:pt x="37870" y="2896"/>
                  </a:lnTo>
                  <a:lnTo>
                    <a:pt x="37870" y="2809"/>
                  </a:lnTo>
                  <a:lnTo>
                    <a:pt x="37957" y="1448"/>
                  </a:lnTo>
                  <a:lnTo>
                    <a:pt x="37957" y="1404"/>
                  </a:lnTo>
                  <a:lnTo>
                    <a:pt x="37694" y="132"/>
                  </a:lnTo>
                  <a:lnTo>
                    <a:pt x="37650" y="88"/>
                  </a:lnTo>
                  <a:lnTo>
                    <a:pt x="37606" y="44"/>
                  </a:lnTo>
                  <a:lnTo>
                    <a:pt x="3756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4" name="Google Shape;1534;p54"/>
            <p:cNvSpPr/>
            <p:nvPr/>
          </p:nvSpPr>
          <p:spPr>
            <a:xfrm>
              <a:off x="2083300" y="1434125"/>
              <a:ext cx="1010375" cy="1095925"/>
            </a:xfrm>
            <a:custGeom>
              <a:avLst/>
              <a:gdLst/>
              <a:ahLst/>
              <a:cxnLst/>
              <a:rect l="l" t="t" r="r" b="b"/>
              <a:pathLst>
                <a:path w="40415" h="43837" extrusionOk="0">
                  <a:moveTo>
                    <a:pt x="40238" y="0"/>
                  </a:moveTo>
                  <a:lnTo>
                    <a:pt x="40195" y="44"/>
                  </a:lnTo>
                  <a:lnTo>
                    <a:pt x="40107" y="88"/>
                  </a:lnTo>
                  <a:lnTo>
                    <a:pt x="40063" y="132"/>
                  </a:lnTo>
                  <a:lnTo>
                    <a:pt x="39098" y="2721"/>
                  </a:lnTo>
                  <a:lnTo>
                    <a:pt x="37957" y="5485"/>
                  </a:lnTo>
                  <a:lnTo>
                    <a:pt x="36991" y="8294"/>
                  </a:lnTo>
                  <a:lnTo>
                    <a:pt x="36465" y="9259"/>
                  </a:lnTo>
                  <a:lnTo>
                    <a:pt x="34885" y="12067"/>
                  </a:lnTo>
                  <a:lnTo>
                    <a:pt x="32735" y="15885"/>
                  </a:lnTo>
                  <a:lnTo>
                    <a:pt x="30102" y="20141"/>
                  </a:lnTo>
                  <a:lnTo>
                    <a:pt x="27206" y="24266"/>
                  </a:lnTo>
                  <a:lnTo>
                    <a:pt x="25890" y="25802"/>
                  </a:lnTo>
                  <a:lnTo>
                    <a:pt x="24090" y="27469"/>
                  </a:lnTo>
                  <a:lnTo>
                    <a:pt x="22247" y="29137"/>
                  </a:lnTo>
                  <a:lnTo>
                    <a:pt x="18605" y="31638"/>
                  </a:lnTo>
                  <a:lnTo>
                    <a:pt x="15007" y="33964"/>
                  </a:lnTo>
                  <a:lnTo>
                    <a:pt x="12945" y="35412"/>
                  </a:lnTo>
                  <a:lnTo>
                    <a:pt x="9171" y="37518"/>
                  </a:lnTo>
                  <a:lnTo>
                    <a:pt x="7021" y="38966"/>
                  </a:lnTo>
                  <a:lnTo>
                    <a:pt x="5178" y="40370"/>
                  </a:lnTo>
                  <a:lnTo>
                    <a:pt x="1448" y="42696"/>
                  </a:lnTo>
                  <a:lnTo>
                    <a:pt x="88" y="43486"/>
                  </a:lnTo>
                  <a:lnTo>
                    <a:pt x="0" y="43530"/>
                  </a:lnTo>
                  <a:lnTo>
                    <a:pt x="0" y="43617"/>
                  </a:lnTo>
                  <a:lnTo>
                    <a:pt x="0" y="43661"/>
                  </a:lnTo>
                  <a:lnTo>
                    <a:pt x="0" y="43749"/>
                  </a:lnTo>
                  <a:lnTo>
                    <a:pt x="88" y="43793"/>
                  </a:lnTo>
                  <a:lnTo>
                    <a:pt x="176" y="43837"/>
                  </a:lnTo>
                  <a:lnTo>
                    <a:pt x="263" y="43793"/>
                  </a:lnTo>
                  <a:lnTo>
                    <a:pt x="1624" y="43003"/>
                  </a:lnTo>
                  <a:lnTo>
                    <a:pt x="5397" y="40677"/>
                  </a:lnTo>
                  <a:lnTo>
                    <a:pt x="7240" y="39229"/>
                  </a:lnTo>
                  <a:lnTo>
                    <a:pt x="9347" y="37825"/>
                  </a:lnTo>
                  <a:lnTo>
                    <a:pt x="13120" y="35719"/>
                  </a:lnTo>
                  <a:lnTo>
                    <a:pt x="15183" y="34271"/>
                  </a:lnTo>
                  <a:lnTo>
                    <a:pt x="18781" y="31901"/>
                  </a:lnTo>
                  <a:lnTo>
                    <a:pt x="22467" y="29444"/>
                  </a:lnTo>
                  <a:lnTo>
                    <a:pt x="22467" y="29400"/>
                  </a:lnTo>
                  <a:lnTo>
                    <a:pt x="24354" y="27733"/>
                  </a:lnTo>
                  <a:lnTo>
                    <a:pt x="26153" y="26065"/>
                  </a:lnTo>
                  <a:lnTo>
                    <a:pt x="26153" y="26021"/>
                  </a:lnTo>
                  <a:lnTo>
                    <a:pt x="27469" y="24486"/>
                  </a:lnTo>
                  <a:lnTo>
                    <a:pt x="30409" y="20361"/>
                  </a:lnTo>
                  <a:lnTo>
                    <a:pt x="33042" y="16060"/>
                  </a:lnTo>
                  <a:lnTo>
                    <a:pt x="35192" y="12243"/>
                  </a:lnTo>
                  <a:lnTo>
                    <a:pt x="36772" y="9435"/>
                  </a:lnTo>
                  <a:lnTo>
                    <a:pt x="37299" y="8425"/>
                  </a:lnTo>
                  <a:lnTo>
                    <a:pt x="38264" y="5617"/>
                  </a:lnTo>
                  <a:lnTo>
                    <a:pt x="39449" y="2853"/>
                  </a:lnTo>
                  <a:lnTo>
                    <a:pt x="40414" y="264"/>
                  </a:lnTo>
                  <a:lnTo>
                    <a:pt x="40414" y="176"/>
                  </a:lnTo>
                  <a:lnTo>
                    <a:pt x="40414" y="132"/>
                  </a:lnTo>
                  <a:lnTo>
                    <a:pt x="40370" y="44"/>
                  </a:lnTo>
                  <a:lnTo>
                    <a:pt x="40326" y="44"/>
                  </a:lnTo>
                  <a:lnTo>
                    <a:pt x="4023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5" name="Google Shape;1535;p54"/>
            <p:cNvSpPr/>
            <p:nvPr/>
          </p:nvSpPr>
          <p:spPr>
            <a:xfrm>
              <a:off x="1945075" y="1451675"/>
              <a:ext cx="982950" cy="954425"/>
            </a:xfrm>
            <a:custGeom>
              <a:avLst/>
              <a:gdLst/>
              <a:ahLst/>
              <a:cxnLst/>
              <a:rect l="l" t="t" r="r" b="b"/>
              <a:pathLst>
                <a:path w="39318" h="38177" extrusionOk="0">
                  <a:moveTo>
                    <a:pt x="39054" y="0"/>
                  </a:moveTo>
                  <a:lnTo>
                    <a:pt x="39010" y="44"/>
                  </a:lnTo>
                  <a:lnTo>
                    <a:pt x="38966" y="132"/>
                  </a:lnTo>
                  <a:lnTo>
                    <a:pt x="38352" y="2107"/>
                  </a:lnTo>
                  <a:lnTo>
                    <a:pt x="37606" y="3950"/>
                  </a:lnTo>
                  <a:lnTo>
                    <a:pt x="36509" y="6056"/>
                  </a:lnTo>
                  <a:lnTo>
                    <a:pt x="35105" y="8557"/>
                  </a:lnTo>
                  <a:lnTo>
                    <a:pt x="33700" y="10970"/>
                  </a:lnTo>
                  <a:lnTo>
                    <a:pt x="32384" y="13208"/>
                  </a:lnTo>
                  <a:lnTo>
                    <a:pt x="31068" y="15095"/>
                  </a:lnTo>
                  <a:lnTo>
                    <a:pt x="29356" y="17553"/>
                  </a:lnTo>
                  <a:lnTo>
                    <a:pt x="28128" y="19001"/>
                  </a:lnTo>
                  <a:lnTo>
                    <a:pt x="26592" y="20492"/>
                  </a:lnTo>
                  <a:lnTo>
                    <a:pt x="24134" y="22774"/>
                  </a:lnTo>
                  <a:lnTo>
                    <a:pt x="22116" y="24486"/>
                  </a:lnTo>
                  <a:lnTo>
                    <a:pt x="18254" y="27075"/>
                  </a:lnTo>
                  <a:lnTo>
                    <a:pt x="16455" y="28215"/>
                  </a:lnTo>
                  <a:lnTo>
                    <a:pt x="14393" y="29488"/>
                  </a:lnTo>
                  <a:lnTo>
                    <a:pt x="12287" y="30717"/>
                  </a:lnTo>
                  <a:lnTo>
                    <a:pt x="8250" y="33042"/>
                  </a:lnTo>
                  <a:lnTo>
                    <a:pt x="88" y="37825"/>
                  </a:lnTo>
                  <a:lnTo>
                    <a:pt x="44" y="37869"/>
                  </a:lnTo>
                  <a:lnTo>
                    <a:pt x="0" y="37957"/>
                  </a:lnTo>
                  <a:lnTo>
                    <a:pt x="0" y="38001"/>
                  </a:lnTo>
                  <a:lnTo>
                    <a:pt x="0" y="38088"/>
                  </a:lnTo>
                  <a:lnTo>
                    <a:pt x="88" y="38132"/>
                  </a:lnTo>
                  <a:lnTo>
                    <a:pt x="176" y="38176"/>
                  </a:lnTo>
                  <a:lnTo>
                    <a:pt x="263" y="38132"/>
                  </a:lnTo>
                  <a:lnTo>
                    <a:pt x="8425" y="33349"/>
                  </a:lnTo>
                  <a:lnTo>
                    <a:pt x="12462" y="31024"/>
                  </a:lnTo>
                  <a:lnTo>
                    <a:pt x="14612" y="29795"/>
                  </a:lnTo>
                  <a:lnTo>
                    <a:pt x="16631" y="28523"/>
                  </a:lnTo>
                  <a:lnTo>
                    <a:pt x="18430" y="27382"/>
                  </a:lnTo>
                  <a:lnTo>
                    <a:pt x="20843" y="25802"/>
                  </a:lnTo>
                  <a:lnTo>
                    <a:pt x="22291" y="24793"/>
                  </a:lnTo>
                  <a:lnTo>
                    <a:pt x="22335" y="24749"/>
                  </a:lnTo>
                  <a:lnTo>
                    <a:pt x="24354" y="23038"/>
                  </a:lnTo>
                  <a:lnTo>
                    <a:pt x="26855" y="20756"/>
                  </a:lnTo>
                  <a:lnTo>
                    <a:pt x="28391" y="19264"/>
                  </a:lnTo>
                  <a:lnTo>
                    <a:pt x="29619" y="17772"/>
                  </a:lnTo>
                  <a:lnTo>
                    <a:pt x="31375" y="15315"/>
                  </a:lnTo>
                  <a:lnTo>
                    <a:pt x="32691" y="13428"/>
                  </a:lnTo>
                  <a:lnTo>
                    <a:pt x="34008" y="11146"/>
                  </a:lnTo>
                  <a:lnTo>
                    <a:pt x="35412" y="8733"/>
                  </a:lnTo>
                  <a:lnTo>
                    <a:pt x="36816" y="6231"/>
                  </a:lnTo>
                  <a:lnTo>
                    <a:pt x="37957" y="4081"/>
                  </a:lnTo>
                  <a:lnTo>
                    <a:pt x="38703" y="2194"/>
                  </a:lnTo>
                  <a:lnTo>
                    <a:pt x="39317" y="220"/>
                  </a:lnTo>
                  <a:lnTo>
                    <a:pt x="39317" y="176"/>
                  </a:lnTo>
                  <a:lnTo>
                    <a:pt x="39273" y="88"/>
                  </a:lnTo>
                  <a:lnTo>
                    <a:pt x="39229" y="44"/>
                  </a:lnTo>
                  <a:lnTo>
                    <a:pt x="3918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6" name="Google Shape;1536;p54"/>
            <p:cNvSpPr/>
            <p:nvPr/>
          </p:nvSpPr>
          <p:spPr>
            <a:xfrm>
              <a:off x="1822200" y="1600875"/>
              <a:ext cx="866675" cy="694425"/>
            </a:xfrm>
            <a:custGeom>
              <a:avLst/>
              <a:gdLst/>
              <a:ahLst/>
              <a:cxnLst/>
              <a:rect l="l" t="t" r="r" b="b"/>
              <a:pathLst>
                <a:path w="34667" h="27777" extrusionOk="0">
                  <a:moveTo>
                    <a:pt x="34359" y="0"/>
                  </a:moveTo>
                  <a:lnTo>
                    <a:pt x="34315" y="88"/>
                  </a:lnTo>
                  <a:lnTo>
                    <a:pt x="32867" y="2765"/>
                  </a:lnTo>
                  <a:lnTo>
                    <a:pt x="31375" y="5134"/>
                  </a:lnTo>
                  <a:lnTo>
                    <a:pt x="29839" y="7196"/>
                  </a:lnTo>
                  <a:lnTo>
                    <a:pt x="28216" y="8996"/>
                  </a:lnTo>
                  <a:lnTo>
                    <a:pt x="26592" y="10575"/>
                  </a:lnTo>
                  <a:lnTo>
                    <a:pt x="24881" y="12111"/>
                  </a:lnTo>
                  <a:lnTo>
                    <a:pt x="23301" y="13252"/>
                  </a:lnTo>
                  <a:lnTo>
                    <a:pt x="21370" y="14919"/>
                  </a:lnTo>
                  <a:lnTo>
                    <a:pt x="20537" y="15665"/>
                  </a:lnTo>
                  <a:lnTo>
                    <a:pt x="19659" y="16455"/>
                  </a:lnTo>
                  <a:lnTo>
                    <a:pt x="18737" y="17157"/>
                  </a:lnTo>
                  <a:lnTo>
                    <a:pt x="17772" y="17903"/>
                  </a:lnTo>
                  <a:lnTo>
                    <a:pt x="16719" y="18605"/>
                  </a:lnTo>
                  <a:lnTo>
                    <a:pt x="15666" y="19264"/>
                  </a:lnTo>
                  <a:lnTo>
                    <a:pt x="14569" y="19922"/>
                  </a:lnTo>
                  <a:lnTo>
                    <a:pt x="13472" y="20580"/>
                  </a:lnTo>
                  <a:lnTo>
                    <a:pt x="11190" y="21809"/>
                  </a:lnTo>
                  <a:lnTo>
                    <a:pt x="8864" y="22950"/>
                  </a:lnTo>
                  <a:lnTo>
                    <a:pt x="6583" y="24003"/>
                  </a:lnTo>
                  <a:lnTo>
                    <a:pt x="4389" y="25012"/>
                  </a:lnTo>
                  <a:lnTo>
                    <a:pt x="2414" y="26065"/>
                  </a:lnTo>
                  <a:lnTo>
                    <a:pt x="88" y="27469"/>
                  </a:lnTo>
                  <a:lnTo>
                    <a:pt x="44" y="27513"/>
                  </a:lnTo>
                  <a:lnTo>
                    <a:pt x="0" y="27557"/>
                  </a:lnTo>
                  <a:lnTo>
                    <a:pt x="0" y="27645"/>
                  </a:lnTo>
                  <a:lnTo>
                    <a:pt x="44" y="27689"/>
                  </a:lnTo>
                  <a:lnTo>
                    <a:pt x="88" y="27776"/>
                  </a:lnTo>
                  <a:lnTo>
                    <a:pt x="264" y="27776"/>
                  </a:lnTo>
                  <a:lnTo>
                    <a:pt x="2589" y="26372"/>
                  </a:lnTo>
                  <a:lnTo>
                    <a:pt x="4564" y="25319"/>
                  </a:lnTo>
                  <a:lnTo>
                    <a:pt x="6758" y="24354"/>
                  </a:lnTo>
                  <a:lnTo>
                    <a:pt x="9040" y="23257"/>
                  </a:lnTo>
                  <a:lnTo>
                    <a:pt x="11366" y="22116"/>
                  </a:lnTo>
                  <a:lnTo>
                    <a:pt x="13647" y="20887"/>
                  </a:lnTo>
                  <a:lnTo>
                    <a:pt x="14788" y="20229"/>
                  </a:lnTo>
                  <a:lnTo>
                    <a:pt x="15885" y="19571"/>
                  </a:lnTo>
                  <a:lnTo>
                    <a:pt x="16938" y="18869"/>
                  </a:lnTo>
                  <a:lnTo>
                    <a:pt x="17992" y="18167"/>
                  </a:lnTo>
                  <a:lnTo>
                    <a:pt x="18957" y="17464"/>
                  </a:lnTo>
                  <a:lnTo>
                    <a:pt x="19922" y="16718"/>
                  </a:lnTo>
                  <a:lnTo>
                    <a:pt x="20800" y="15929"/>
                  </a:lnTo>
                  <a:lnTo>
                    <a:pt x="21634" y="15183"/>
                  </a:lnTo>
                  <a:lnTo>
                    <a:pt x="23520" y="13559"/>
                  </a:lnTo>
                  <a:lnTo>
                    <a:pt x="25100" y="12374"/>
                  </a:lnTo>
                  <a:lnTo>
                    <a:pt x="26855" y="10839"/>
                  </a:lnTo>
                  <a:lnTo>
                    <a:pt x="28435" y="9215"/>
                  </a:lnTo>
                  <a:lnTo>
                    <a:pt x="30103" y="7416"/>
                  </a:lnTo>
                  <a:lnTo>
                    <a:pt x="31682" y="5310"/>
                  </a:lnTo>
                  <a:lnTo>
                    <a:pt x="33174" y="2940"/>
                  </a:lnTo>
                  <a:lnTo>
                    <a:pt x="34622" y="219"/>
                  </a:lnTo>
                  <a:lnTo>
                    <a:pt x="34666" y="176"/>
                  </a:lnTo>
                  <a:lnTo>
                    <a:pt x="34622" y="88"/>
                  </a:lnTo>
                  <a:lnTo>
                    <a:pt x="34622" y="44"/>
                  </a:lnTo>
                  <a:lnTo>
                    <a:pt x="3457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7" name="Google Shape;1537;p54"/>
            <p:cNvSpPr/>
            <p:nvPr/>
          </p:nvSpPr>
          <p:spPr>
            <a:xfrm>
              <a:off x="1699325" y="2110975"/>
              <a:ext cx="133875" cy="74625"/>
            </a:xfrm>
            <a:custGeom>
              <a:avLst/>
              <a:gdLst/>
              <a:ahLst/>
              <a:cxnLst/>
              <a:rect l="l" t="t" r="r" b="b"/>
              <a:pathLst>
                <a:path w="5355" h="2985" extrusionOk="0">
                  <a:moveTo>
                    <a:pt x="5091" y="0"/>
                  </a:moveTo>
                  <a:lnTo>
                    <a:pt x="89" y="2633"/>
                  </a:lnTo>
                  <a:lnTo>
                    <a:pt x="45" y="2677"/>
                  </a:lnTo>
                  <a:lnTo>
                    <a:pt x="1" y="2721"/>
                  </a:lnTo>
                  <a:lnTo>
                    <a:pt x="1" y="2809"/>
                  </a:lnTo>
                  <a:lnTo>
                    <a:pt x="1" y="2853"/>
                  </a:lnTo>
                  <a:lnTo>
                    <a:pt x="89" y="2940"/>
                  </a:lnTo>
                  <a:lnTo>
                    <a:pt x="176" y="2984"/>
                  </a:lnTo>
                  <a:lnTo>
                    <a:pt x="264" y="2940"/>
                  </a:lnTo>
                  <a:lnTo>
                    <a:pt x="5267" y="351"/>
                  </a:lnTo>
                  <a:lnTo>
                    <a:pt x="5310" y="308"/>
                  </a:lnTo>
                  <a:lnTo>
                    <a:pt x="5354" y="220"/>
                  </a:lnTo>
                  <a:lnTo>
                    <a:pt x="5354" y="176"/>
                  </a:lnTo>
                  <a:lnTo>
                    <a:pt x="5354" y="88"/>
                  </a:lnTo>
                  <a:lnTo>
                    <a:pt x="5310" y="44"/>
                  </a:lnTo>
                  <a:lnTo>
                    <a:pt x="522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8" name="Google Shape;1538;p54"/>
            <p:cNvSpPr/>
            <p:nvPr/>
          </p:nvSpPr>
          <p:spPr>
            <a:xfrm>
              <a:off x="2929075" y="3201400"/>
              <a:ext cx="121800" cy="42800"/>
            </a:xfrm>
            <a:custGeom>
              <a:avLst/>
              <a:gdLst/>
              <a:ahLst/>
              <a:cxnLst/>
              <a:rect l="l" t="t" r="r" b="b"/>
              <a:pathLst>
                <a:path w="4872" h="1712" extrusionOk="0">
                  <a:moveTo>
                    <a:pt x="2722" y="352"/>
                  </a:moveTo>
                  <a:lnTo>
                    <a:pt x="3950" y="439"/>
                  </a:lnTo>
                  <a:lnTo>
                    <a:pt x="4433" y="1054"/>
                  </a:lnTo>
                  <a:lnTo>
                    <a:pt x="4082" y="1229"/>
                  </a:lnTo>
                  <a:lnTo>
                    <a:pt x="1932" y="1361"/>
                  </a:lnTo>
                  <a:lnTo>
                    <a:pt x="440" y="1361"/>
                  </a:lnTo>
                  <a:lnTo>
                    <a:pt x="703" y="659"/>
                  </a:lnTo>
                  <a:lnTo>
                    <a:pt x="2722" y="352"/>
                  </a:lnTo>
                  <a:close/>
                  <a:moveTo>
                    <a:pt x="2722" y="0"/>
                  </a:moveTo>
                  <a:lnTo>
                    <a:pt x="528" y="308"/>
                  </a:lnTo>
                  <a:lnTo>
                    <a:pt x="440" y="352"/>
                  </a:lnTo>
                  <a:lnTo>
                    <a:pt x="396" y="439"/>
                  </a:lnTo>
                  <a:lnTo>
                    <a:pt x="1" y="1492"/>
                  </a:lnTo>
                  <a:lnTo>
                    <a:pt x="1" y="1536"/>
                  </a:lnTo>
                  <a:lnTo>
                    <a:pt x="45" y="1624"/>
                  </a:lnTo>
                  <a:lnTo>
                    <a:pt x="89" y="1712"/>
                  </a:lnTo>
                  <a:lnTo>
                    <a:pt x="1976" y="1712"/>
                  </a:lnTo>
                  <a:lnTo>
                    <a:pt x="4170" y="1580"/>
                  </a:lnTo>
                  <a:lnTo>
                    <a:pt x="4257" y="1536"/>
                  </a:lnTo>
                  <a:lnTo>
                    <a:pt x="4784" y="1229"/>
                  </a:lnTo>
                  <a:lnTo>
                    <a:pt x="4828" y="1185"/>
                  </a:lnTo>
                  <a:lnTo>
                    <a:pt x="4872" y="1141"/>
                  </a:lnTo>
                  <a:lnTo>
                    <a:pt x="4872" y="1054"/>
                  </a:lnTo>
                  <a:lnTo>
                    <a:pt x="4828" y="966"/>
                  </a:lnTo>
                  <a:lnTo>
                    <a:pt x="4213" y="132"/>
                  </a:lnTo>
                  <a:lnTo>
                    <a:pt x="4126" y="88"/>
                  </a:lnTo>
                  <a:lnTo>
                    <a:pt x="4082" y="88"/>
                  </a:lnTo>
                  <a:lnTo>
                    <a:pt x="272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9" name="Google Shape;1539;p54"/>
            <p:cNvSpPr/>
            <p:nvPr/>
          </p:nvSpPr>
          <p:spPr>
            <a:xfrm>
              <a:off x="463000" y="1796125"/>
              <a:ext cx="3006950" cy="2565925"/>
            </a:xfrm>
            <a:custGeom>
              <a:avLst/>
              <a:gdLst/>
              <a:ahLst/>
              <a:cxnLst/>
              <a:rect l="l" t="t" r="r" b="b"/>
              <a:pathLst>
                <a:path w="120278" h="102637" extrusionOk="0">
                  <a:moveTo>
                    <a:pt x="106586" y="1"/>
                  </a:moveTo>
                  <a:lnTo>
                    <a:pt x="106499" y="45"/>
                  </a:lnTo>
                  <a:lnTo>
                    <a:pt x="104173" y="2809"/>
                  </a:lnTo>
                  <a:lnTo>
                    <a:pt x="100355" y="7022"/>
                  </a:lnTo>
                  <a:lnTo>
                    <a:pt x="98512" y="7373"/>
                  </a:lnTo>
                  <a:lnTo>
                    <a:pt x="98425" y="7417"/>
                  </a:lnTo>
                  <a:lnTo>
                    <a:pt x="95967" y="9303"/>
                  </a:lnTo>
                  <a:lnTo>
                    <a:pt x="89561" y="14130"/>
                  </a:lnTo>
                  <a:lnTo>
                    <a:pt x="84997" y="16500"/>
                  </a:lnTo>
                  <a:lnTo>
                    <a:pt x="79293" y="18606"/>
                  </a:lnTo>
                  <a:lnTo>
                    <a:pt x="74334" y="20712"/>
                  </a:lnTo>
                  <a:lnTo>
                    <a:pt x="67620" y="23082"/>
                  </a:lnTo>
                  <a:lnTo>
                    <a:pt x="63364" y="24618"/>
                  </a:lnTo>
                  <a:lnTo>
                    <a:pt x="59151" y="25539"/>
                  </a:lnTo>
                  <a:lnTo>
                    <a:pt x="59108" y="25539"/>
                  </a:lnTo>
                  <a:lnTo>
                    <a:pt x="54017" y="27294"/>
                  </a:lnTo>
                  <a:lnTo>
                    <a:pt x="48664" y="28786"/>
                  </a:lnTo>
                  <a:lnTo>
                    <a:pt x="43662" y="30629"/>
                  </a:lnTo>
                  <a:lnTo>
                    <a:pt x="39010" y="31419"/>
                  </a:lnTo>
                  <a:lnTo>
                    <a:pt x="33920" y="32604"/>
                  </a:lnTo>
                  <a:lnTo>
                    <a:pt x="29795" y="32736"/>
                  </a:lnTo>
                  <a:lnTo>
                    <a:pt x="29708" y="32779"/>
                  </a:lnTo>
                  <a:lnTo>
                    <a:pt x="23169" y="35588"/>
                  </a:lnTo>
                  <a:lnTo>
                    <a:pt x="17509" y="37826"/>
                  </a:lnTo>
                  <a:lnTo>
                    <a:pt x="13603" y="37870"/>
                  </a:lnTo>
                  <a:lnTo>
                    <a:pt x="11892" y="36509"/>
                  </a:lnTo>
                  <a:lnTo>
                    <a:pt x="11848" y="36509"/>
                  </a:lnTo>
                  <a:lnTo>
                    <a:pt x="9786" y="35632"/>
                  </a:lnTo>
                  <a:lnTo>
                    <a:pt x="9742" y="35588"/>
                  </a:lnTo>
                  <a:lnTo>
                    <a:pt x="9654" y="35632"/>
                  </a:lnTo>
                  <a:lnTo>
                    <a:pt x="9610" y="35675"/>
                  </a:lnTo>
                  <a:lnTo>
                    <a:pt x="9566" y="35719"/>
                  </a:lnTo>
                  <a:lnTo>
                    <a:pt x="6802" y="42082"/>
                  </a:lnTo>
                  <a:lnTo>
                    <a:pt x="6802" y="42170"/>
                  </a:lnTo>
                  <a:lnTo>
                    <a:pt x="8338" y="50156"/>
                  </a:lnTo>
                  <a:lnTo>
                    <a:pt x="8864" y="55334"/>
                  </a:lnTo>
                  <a:lnTo>
                    <a:pt x="9479" y="61565"/>
                  </a:lnTo>
                  <a:lnTo>
                    <a:pt x="7285" y="64022"/>
                  </a:lnTo>
                  <a:lnTo>
                    <a:pt x="7241" y="64110"/>
                  </a:lnTo>
                  <a:lnTo>
                    <a:pt x="6758" y="67796"/>
                  </a:lnTo>
                  <a:lnTo>
                    <a:pt x="5266" y="69419"/>
                  </a:lnTo>
                  <a:lnTo>
                    <a:pt x="5222" y="69507"/>
                  </a:lnTo>
                  <a:lnTo>
                    <a:pt x="4432" y="72316"/>
                  </a:lnTo>
                  <a:lnTo>
                    <a:pt x="2984" y="76002"/>
                  </a:lnTo>
                  <a:lnTo>
                    <a:pt x="1756" y="79380"/>
                  </a:lnTo>
                  <a:lnTo>
                    <a:pt x="571" y="82540"/>
                  </a:lnTo>
                  <a:lnTo>
                    <a:pt x="44" y="86182"/>
                  </a:lnTo>
                  <a:lnTo>
                    <a:pt x="1" y="89341"/>
                  </a:lnTo>
                  <a:lnTo>
                    <a:pt x="132" y="92281"/>
                  </a:lnTo>
                  <a:lnTo>
                    <a:pt x="132" y="92369"/>
                  </a:lnTo>
                  <a:lnTo>
                    <a:pt x="176" y="92413"/>
                  </a:lnTo>
                  <a:lnTo>
                    <a:pt x="220" y="92457"/>
                  </a:lnTo>
                  <a:lnTo>
                    <a:pt x="395" y="92457"/>
                  </a:lnTo>
                  <a:lnTo>
                    <a:pt x="439" y="92413"/>
                  </a:lnTo>
                  <a:lnTo>
                    <a:pt x="483" y="92369"/>
                  </a:lnTo>
                  <a:lnTo>
                    <a:pt x="483" y="92281"/>
                  </a:lnTo>
                  <a:lnTo>
                    <a:pt x="352" y="89341"/>
                  </a:lnTo>
                  <a:lnTo>
                    <a:pt x="395" y="86226"/>
                  </a:lnTo>
                  <a:lnTo>
                    <a:pt x="922" y="82627"/>
                  </a:lnTo>
                  <a:lnTo>
                    <a:pt x="2063" y="79512"/>
                  </a:lnTo>
                  <a:lnTo>
                    <a:pt x="3335" y="76089"/>
                  </a:lnTo>
                  <a:lnTo>
                    <a:pt x="4740" y="72447"/>
                  </a:lnTo>
                  <a:lnTo>
                    <a:pt x="5529" y="69639"/>
                  </a:lnTo>
                  <a:lnTo>
                    <a:pt x="7065" y="68015"/>
                  </a:lnTo>
                  <a:lnTo>
                    <a:pt x="7109" y="67884"/>
                  </a:lnTo>
                  <a:lnTo>
                    <a:pt x="7592" y="64198"/>
                  </a:lnTo>
                  <a:lnTo>
                    <a:pt x="9786" y="61740"/>
                  </a:lnTo>
                  <a:lnTo>
                    <a:pt x="9830" y="61697"/>
                  </a:lnTo>
                  <a:lnTo>
                    <a:pt x="9830" y="61609"/>
                  </a:lnTo>
                  <a:lnTo>
                    <a:pt x="9215" y="55290"/>
                  </a:lnTo>
                  <a:lnTo>
                    <a:pt x="8689" y="50112"/>
                  </a:lnTo>
                  <a:lnTo>
                    <a:pt x="7153" y="42170"/>
                  </a:lnTo>
                  <a:lnTo>
                    <a:pt x="9830" y="36027"/>
                  </a:lnTo>
                  <a:lnTo>
                    <a:pt x="11717" y="36816"/>
                  </a:lnTo>
                  <a:lnTo>
                    <a:pt x="13428" y="38177"/>
                  </a:lnTo>
                  <a:lnTo>
                    <a:pt x="13560" y="38221"/>
                  </a:lnTo>
                  <a:lnTo>
                    <a:pt x="17553" y="38177"/>
                  </a:lnTo>
                  <a:lnTo>
                    <a:pt x="17597" y="38133"/>
                  </a:lnTo>
                  <a:lnTo>
                    <a:pt x="23301" y="35895"/>
                  </a:lnTo>
                  <a:lnTo>
                    <a:pt x="29839" y="33087"/>
                  </a:lnTo>
                  <a:lnTo>
                    <a:pt x="33964" y="32955"/>
                  </a:lnTo>
                  <a:lnTo>
                    <a:pt x="34008" y="32955"/>
                  </a:lnTo>
                  <a:lnTo>
                    <a:pt x="39098" y="31726"/>
                  </a:lnTo>
                  <a:lnTo>
                    <a:pt x="43749" y="30980"/>
                  </a:lnTo>
                  <a:lnTo>
                    <a:pt x="43793" y="30936"/>
                  </a:lnTo>
                  <a:lnTo>
                    <a:pt x="48752" y="29093"/>
                  </a:lnTo>
                  <a:lnTo>
                    <a:pt x="54105" y="27645"/>
                  </a:lnTo>
                  <a:lnTo>
                    <a:pt x="59239" y="25890"/>
                  </a:lnTo>
                  <a:lnTo>
                    <a:pt x="63452" y="24969"/>
                  </a:lnTo>
                  <a:lnTo>
                    <a:pt x="63496" y="24969"/>
                  </a:lnTo>
                  <a:lnTo>
                    <a:pt x="67752" y="23389"/>
                  </a:lnTo>
                  <a:lnTo>
                    <a:pt x="74466" y="21019"/>
                  </a:lnTo>
                  <a:lnTo>
                    <a:pt x="79424" y="18913"/>
                  </a:lnTo>
                  <a:lnTo>
                    <a:pt x="85129" y="16851"/>
                  </a:lnTo>
                  <a:lnTo>
                    <a:pt x="85129" y="16807"/>
                  </a:lnTo>
                  <a:lnTo>
                    <a:pt x="89736" y="14437"/>
                  </a:lnTo>
                  <a:lnTo>
                    <a:pt x="89780" y="14437"/>
                  </a:lnTo>
                  <a:lnTo>
                    <a:pt x="96187" y="9567"/>
                  </a:lnTo>
                  <a:lnTo>
                    <a:pt x="98644" y="7680"/>
                  </a:lnTo>
                  <a:lnTo>
                    <a:pt x="100487" y="7373"/>
                  </a:lnTo>
                  <a:lnTo>
                    <a:pt x="100575" y="7329"/>
                  </a:lnTo>
                  <a:lnTo>
                    <a:pt x="104436" y="3029"/>
                  </a:lnTo>
                  <a:lnTo>
                    <a:pt x="106674" y="352"/>
                  </a:lnTo>
                  <a:lnTo>
                    <a:pt x="112335" y="1712"/>
                  </a:lnTo>
                  <a:lnTo>
                    <a:pt x="112949" y="3555"/>
                  </a:lnTo>
                  <a:lnTo>
                    <a:pt x="116547" y="18343"/>
                  </a:lnTo>
                  <a:lnTo>
                    <a:pt x="116372" y="30410"/>
                  </a:lnTo>
                  <a:lnTo>
                    <a:pt x="116372" y="30454"/>
                  </a:lnTo>
                  <a:lnTo>
                    <a:pt x="118741" y="38396"/>
                  </a:lnTo>
                  <a:lnTo>
                    <a:pt x="117600" y="42214"/>
                  </a:lnTo>
                  <a:lnTo>
                    <a:pt x="116942" y="44890"/>
                  </a:lnTo>
                  <a:lnTo>
                    <a:pt x="116942" y="44934"/>
                  </a:lnTo>
                  <a:lnTo>
                    <a:pt x="116810" y="48225"/>
                  </a:lnTo>
                  <a:lnTo>
                    <a:pt x="116810" y="48313"/>
                  </a:lnTo>
                  <a:lnTo>
                    <a:pt x="119926" y="54939"/>
                  </a:lnTo>
                  <a:lnTo>
                    <a:pt x="119663" y="55948"/>
                  </a:lnTo>
                  <a:lnTo>
                    <a:pt x="118697" y="56475"/>
                  </a:lnTo>
                  <a:lnTo>
                    <a:pt x="118653" y="56475"/>
                  </a:lnTo>
                  <a:lnTo>
                    <a:pt x="115889" y="58537"/>
                  </a:lnTo>
                  <a:lnTo>
                    <a:pt x="113519" y="60468"/>
                  </a:lnTo>
                  <a:lnTo>
                    <a:pt x="109614" y="64154"/>
                  </a:lnTo>
                  <a:lnTo>
                    <a:pt x="109570" y="64198"/>
                  </a:lnTo>
                  <a:lnTo>
                    <a:pt x="104305" y="75519"/>
                  </a:lnTo>
                  <a:lnTo>
                    <a:pt x="100750" y="78634"/>
                  </a:lnTo>
                  <a:lnTo>
                    <a:pt x="98468" y="80784"/>
                  </a:lnTo>
                  <a:lnTo>
                    <a:pt x="91184" y="82935"/>
                  </a:lnTo>
                  <a:lnTo>
                    <a:pt x="87805" y="83417"/>
                  </a:lnTo>
                  <a:lnTo>
                    <a:pt x="87762" y="83417"/>
                  </a:lnTo>
                  <a:lnTo>
                    <a:pt x="84163" y="84470"/>
                  </a:lnTo>
                  <a:lnTo>
                    <a:pt x="84076" y="84514"/>
                  </a:lnTo>
                  <a:lnTo>
                    <a:pt x="82847" y="85962"/>
                  </a:lnTo>
                  <a:lnTo>
                    <a:pt x="82847" y="86006"/>
                  </a:lnTo>
                  <a:lnTo>
                    <a:pt x="81311" y="88858"/>
                  </a:lnTo>
                  <a:lnTo>
                    <a:pt x="78810" y="90965"/>
                  </a:lnTo>
                  <a:lnTo>
                    <a:pt x="74202" y="91886"/>
                  </a:lnTo>
                  <a:lnTo>
                    <a:pt x="74159" y="91886"/>
                  </a:lnTo>
                  <a:lnTo>
                    <a:pt x="70560" y="93905"/>
                  </a:lnTo>
                  <a:lnTo>
                    <a:pt x="70517" y="93992"/>
                  </a:lnTo>
                  <a:lnTo>
                    <a:pt x="68630" y="96669"/>
                  </a:lnTo>
                  <a:lnTo>
                    <a:pt x="65207" y="97196"/>
                  </a:lnTo>
                  <a:lnTo>
                    <a:pt x="63671" y="96932"/>
                  </a:lnTo>
                  <a:lnTo>
                    <a:pt x="62004" y="96932"/>
                  </a:lnTo>
                  <a:lnTo>
                    <a:pt x="58098" y="97942"/>
                  </a:lnTo>
                  <a:lnTo>
                    <a:pt x="52482" y="98995"/>
                  </a:lnTo>
                  <a:lnTo>
                    <a:pt x="51253" y="98819"/>
                  </a:lnTo>
                  <a:lnTo>
                    <a:pt x="48006" y="98380"/>
                  </a:lnTo>
                  <a:lnTo>
                    <a:pt x="44451" y="97547"/>
                  </a:lnTo>
                  <a:lnTo>
                    <a:pt x="43398" y="95923"/>
                  </a:lnTo>
                  <a:lnTo>
                    <a:pt x="41160" y="93115"/>
                  </a:lnTo>
                  <a:lnTo>
                    <a:pt x="41160" y="92325"/>
                  </a:lnTo>
                  <a:lnTo>
                    <a:pt x="41160" y="90833"/>
                  </a:lnTo>
                  <a:lnTo>
                    <a:pt x="42038" y="88990"/>
                  </a:lnTo>
                  <a:lnTo>
                    <a:pt x="43618" y="86972"/>
                  </a:lnTo>
                  <a:lnTo>
                    <a:pt x="46646" y="85348"/>
                  </a:lnTo>
                  <a:lnTo>
                    <a:pt x="46689" y="85304"/>
                  </a:lnTo>
                  <a:lnTo>
                    <a:pt x="47216" y="84427"/>
                  </a:lnTo>
                  <a:lnTo>
                    <a:pt x="47216" y="84383"/>
                  </a:lnTo>
                  <a:lnTo>
                    <a:pt x="48006" y="82627"/>
                  </a:lnTo>
                  <a:lnTo>
                    <a:pt x="49015" y="80916"/>
                  </a:lnTo>
                  <a:lnTo>
                    <a:pt x="50551" y="78854"/>
                  </a:lnTo>
                  <a:lnTo>
                    <a:pt x="51297" y="77493"/>
                  </a:lnTo>
                  <a:lnTo>
                    <a:pt x="51297" y="77450"/>
                  </a:lnTo>
                  <a:lnTo>
                    <a:pt x="51428" y="76528"/>
                  </a:lnTo>
                  <a:lnTo>
                    <a:pt x="51428" y="76484"/>
                  </a:lnTo>
                  <a:lnTo>
                    <a:pt x="51341" y="75036"/>
                  </a:lnTo>
                  <a:lnTo>
                    <a:pt x="52043" y="70692"/>
                  </a:lnTo>
                  <a:lnTo>
                    <a:pt x="55685" y="63847"/>
                  </a:lnTo>
                  <a:lnTo>
                    <a:pt x="58405" y="60029"/>
                  </a:lnTo>
                  <a:lnTo>
                    <a:pt x="61214" y="58318"/>
                  </a:lnTo>
                  <a:lnTo>
                    <a:pt x="65163" y="56563"/>
                  </a:lnTo>
                  <a:lnTo>
                    <a:pt x="65207" y="56519"/>
                  </a:lnTo>
                  <a:lnTo>
                    <a:pt x="68761" y="52789"/>
                  </a:lnTo>
                  <a:lnTo>
                    <a:pt x="77845" y="45768"/>
                  </a:lnTo>
                  <a:lnTo>
                    <a:pt x="82452" y="41950"/>
                  </a:lnTo>
                  <a:lnTo>
                    <a:pt x="89122" y="38308"/>
                  </a:lnTo>
                  <a:lnTo>
                    <a:pt x="93554" y="38089"/>
                  </a:lnTo>
                  <a:lnTo>
                    <a:pt x="93598" y="38045"/>
                  </a:lnTo>
                  <a:lnTo>
                    <a:pt x="105709" y="31726"/>
                  </a:lnTo>
                  <a:lnTo>
                    <a:pt x="105796" y="31682"/>
                  </a:lnTo>
                  <a:lnTo>
                    <a:pt x="105796" y="31595"/>
                  </a:lnTo>
                  <a:lnTo>
                    <a:pt x="106455" y="27821"/>
                  </a:lnTo>
                  <a:lnTo>
                    <a:pt x="106455" y="27777"/>
                  </a:lnTo>
                  <a:lnTo>
                    <a:pt x="106235" y="24705"/>
                  </a:lnTo>
                  <a:lnTo>
                    <a:pt x="106411" y="21546"/>
                  </a:lnTo>
                  <a:lnTo>
                    <a:pt x="106367" y="21414"/>
                  </a:lnTo>
                  <a:lnTo>
                    <a:pt x="104875" y="19396"/>
                  </a:lnTo>
                  <a:lnTo>
                    <a:pt x="104787" y="19308"/>
                  </a:lnTo>
                  <a:lnTo>
                    <a:pt x="100575" y="17992"/>
                  </a:lnTo>
                  <a:lnTo>
                    <a:pt x="99127" y="17421"/>
                  </a:lnTo>
                  <a:lnTo>
                    <a:pt x="95090" y="15842"/>
                  </a:lnTo>
                  <a:lnTo>
                    <a:pt x="94914" y="15842"/>
                  </a:lnTo>
                  <a:lnTo>
                    <a:pt x="91448" y="18343"/>
                  </a:lnTo>
                  <a:lnTo>
                    <a:pt x="83461" y="23916"/>
                  </a:lnTo>
                  <a:lnTo>
                    <a:pt x="79688" y="25100"/>
                  </a:lnTo>
                  <a:lnTo>
                    <a:pt x="76353" y="24662"/>
                  </a:lnTo>
                  <a:lnTo>
                    <a:pt x="76265" y="24705"/>
                  </a:lnTo>
                  <a:lnTo>
                    <a:pt x="70824" y="26724"/>
                  </a:lnTo>
                  <a:lnTo>
                    <a:pt x="65119" y="28655"/>
                  </a:lnTo>
                  <a:lnTo>
                    <a:pt x="61126" y="30103"/>
                  </a:lnTo>
                  <a:lnTo>
                    <a:pt x="56519" y="31726"/>
                  </a:lnTo>
                  <a:lnTo>
                    <a:pt x="51428" y="33569"/>
                  </a:lnTo>
                  <a:lnTo>
                    <a:pt x="47435" y="35017"/>
                  </a:lnTo>
                  <a:lnTo>
                    <a:pt x="47391" y="35017"/>
                  </a:lnTo>
                  <a:lnTo>
                    <a:pt x="42784" y="37431"/>
                  </a:lnTo>
                  <a:lnTo>
                    <a:pt x="38923" y="38572"/>
                  </a:lnTo>
                  <a:lnTo>
                    <a:pt x="35237" y="39756"/>
                  </a:lnTo>
                  <a:lnTo>
                    <a:pt x="31594" y="40678"/>
                  </a:lnTo>
                  <a:lnTo>
                    <a:pt x="31551" y="40722"/>
                  </a:lnTo>
                  <a:lnTo>
                    <a:pt x="27382" y="43530"/>
                  </a:lnTo>
                  <a:lnTo>
                    <a:pt x="27338" y="43574"/>
                  </a:lnTo>
                  <a:lnTo>
                    <a:pt x="24354" y="47435"/>
                  </a:lnTo>
                  <a:lnTo>
                    <a:pt x="24354" y="47479"/>
                  </a:lnTo>
                  <a:lnTo>
                    <a:pt x="22731" y="50507"/>
                  </a:lnTo>
                  <a:lnTo>
                    <a:pt x="21590" y="53491"/>
                  </a:lnTo>
                  <a:lnTo>
                    <a:pt x="19659" y="56255"/>
                  </a:lnTo>
                  <a:lnTo>
                    <a:pt x="19615" y="56299"/>
                  </a:lnTo>
                  <a:lnTo>
                    <a:pt x="18167" y="68937"/>
                  </a:lnTo>
                  <a:lnTo>
                    <a:pt x="18562" y="76133"/>
                  </a:lnTo>
                  <a:lnTo>
                    <a:pt x="18211" y="77976"/>
                  </a:lnTo>
                  <a:lnTo>
                    <a:pt x="17553" y="80258"/>
                  </a:lnTo>
                  <a:lnTo>
                    <a:pt x="16368" y="81969"/>
                  </a:lnTo>
                  <a:lnTo>
                    <a:pt x="14920" y="83988"/>
                  </a:lnTo>
                  <a:lnTo>
                    <a:pt x="13428" y="84514"/>
                  </a:lnTo>
                  <a:lnTo>
                    <a:pt x="13340" y="84558"/>
                  </a:lnTo>
                  <a:lnTo>
                    <a:pt x="13296" y="84646"/>
                  </a:lnTo>
                  <a:lnTo>
                    <a:pt x="12331" y="86796"/>
                  </a:lnTo>
                  <a:lnTo>
                    <a:pt x="11717" y="89209"/>
                  </a:lnTo>
                  <a:lnTo>
                    <a:pt x="11717" y="89253"/>
                  </a:lnTo>
                  <a:lnTo>
                    <a:pt x="12419" y="95528"/>
                  </a:lnTo>
                  <a:lnTo>
                    <a:pt x="13560" y="102461"/>
                  </a:lnTo>
                  <a:lnTo>
                    <a:pt x="13603" y="102593"/>
                  </a:lnTo>
                  <a:lnTo>
                    <a:pt x="13735" y="102637"/>
                  </a:lnTo>
                  <a:lnTo>
                    <a:pt x="13823" y="102593"/>
                  </a:lnTo>
                  <a:lnTo>
                    <a:pt x="13867" y="102549"/>
                  </a:lnTo>
                  <a:lnTo>
                    <a:pt x="13911" y="102505"/>
                  </a:lnTo>
                  <a:lnTo>
                    <a:pt x="13911" y="102417"/>
                  </a:lnTo>
                  <a:lnTo>
                    <a:pt x="12770" y="95484"/>
                  </a:lnTo>
                  <a:lnTo>
                    <a:pt x="12068" y="89253"/>
                  </a:lnTo>
                  <a:lnTo>
                    <a:pt x="12682" y="86928"/>
                  </a:lnTo>
                  <a:lnTo>
                    <a:pt x="13603" y="84821"/>
                  </a:lnTo>
                  <a:lnTo>
                    <a:pt x="15095" y="84295"/>
                  </a:lnTo>
                  <a:lnTo>
                    <a:pt x="15183" y="84207"/>
                  </a:lnTo>
                  <a:lnTo>
                    <a:pt x="16675" y="82189"/>
                  </a:lnTo>
                  <a:lnTo>
                    <a:pt x="17860" y="80433"/>
                  </a:lnTo>
                  <a:lnTo>
                    <a:pt x="17860" y="80390"/>
                  </a:lnTo>
                  <a:lnTo>
                    <a:pt x="18562" y="78064"/>
                  </a:lnTo>
                  <a:lnTo>
                    <a:pt x="18913" y="76221"/>
                  </a:lnTo>
                  <a:lnTo>
                    <a:pt x="18913" y="76133"/>
                  </a:lnTo>
                  <a:lnTo>
                    <a:pt x="18518" y="68937"/>
                  </a:lnTo>
                  <a:lnTo>
                    <a:pt x="19966" y="56387"/>
                  </a:lnTo>
                  <a:lnTo>
                    <a:pt x="21853" y="53666"/>
                  </a:lnTo>
                  <a:lnTo>
                    <a:pt x="21897" y="53623"/>
                  </a:lnTo>
                  <a:lnTo>
                    <a:pt x="23082" y="50683"/>
                  </a:lnTo>
                  <a:lnTo>
                    <a:pt x="24661" y="47655"/>
                  </a:lnTo>
                  <a:lnTo>
                    <a:pt x="27601" y="43793"/>
                  </a:lnTo>
                  <a:lnTo>
                    <a:pt x="31682" y="41029"/>
                  </a:lnTo>
                  <a:lnTo>
                    <a:pt x="35324" y="40107"/>
                  </a:lnTo>
                  <a:lnTo>
                    <a:pt x="39054" y="38879"/>
                  </a:lnTo>
                  <a:lnTo>
                    <a:pt x="42872" y="37782"/>
                  </a:lnTo>
                  <a:lnTo>
                    <a:pt x="42916" y="37782"/>
                  </a:lnTo>
                  <a:lnTo>
                    <a:pt x="47567" y="35324"/>
                  </a:lnTo>
                  <a:lnTo>
                    <a:pt x="51560" y="33920"/>
                  </a:lnTo>
                  <a:lnTo>
                    <a:pt x="56650" y="32077"/>
                  </a:lnTo>
                  <a:lnTo>
                    <a:pt x="61214" y="30454"/>
                  </a:lnTo>
                  <a:lnTo>
                    <a:pt x="65251" y="28962"/>
                  </a:lnTo>
                  <a:lnTo>
                    <a:pt x="70911" y="27075"/>
                  </a:lnTo>
                  <a:lnTo>
                    <a:pt x="76353" y="25013"/>
                  </a:lnTo>
                  <a:lnTo>
                    <a:pt x="79644" y="25451"/>
                  </a:lnTo>
                  <a:lnTo>
                    <a:pt x="79731" y="25451"/>
                  </a:lnTo>
                  <a:lnTo>
                    <a:pt x="83593" y="24223"/>
                  </a:lnTo>
                  <a:lnTo>
                    <a:pt x="83681" y="24223"/>
                  </a:lnTo>
                  <a:lnTo>
                    <a:pt x="91623" y="18606"/>
                  </a:lnTo>
                  <a:lnTo>
                    <a:pt x="95046" y="16193"/>
                  </a:lnTo>
                  <a:lnTo>
                    <a:pt x="98995" y="17728"/>
                  </a:lnTo>
                  <a:lnTo>
                    <a:pt x="100443" y="18343"/>
                  </a:lnTo>
                  <a:lnTo>
                    <a:pt x="104656" y="19659"/>
                  </a:lnTo>
                  <a:lnTo>
                    <a:pt x="106060" y="21590"/>
                  </a:lnTo>
                  <a:lnTo>
                    <a:pt x="105884" y="24662"/>
                  </a:lnTo>
                  <a:lnTo>
                    <a:pt x="105884" y="24705"/>
                  </a:lnTo>
                  <a:lnTo>
                    <a:pt x="106104" y="27777"/>
                  </a:lnTo>
                  <a:lnTo>
                    <a:pt x="105489" y="31463"/>
                  </a:lnTo>
                  <a:lnTo>
                    <a:pt x="93466" y="37738"/>
                  </a:lnTo>
                  <a:lnTo>
                    <a:pt x="89078" y="37957"/>
                  </a:lnTo>
                  <a:lnTo>
                    <a:pt x="88990" y="37957"/>
                  </a:lnTo>
                  <a:lnTo>
                    <a:pt x="82277" y="41643"/>
                  </a:lnTo>
                  <a:lnTo>
                    <a:pt x="82233" y="41643"/>
                  </a:lnTo>
                  <a:lnTo>
                    <a:pt x="77625" y="45505"/>
                  </a:lnTo>
                  <a:lnTo>
                    <a:pt x="68542" y="52526"/>
                  </a:lnTo>
                  <a:lnTo>
                    <a:pt x="68498" y="52569"/>
                  </a:lnTo>
                  <a:lnTo>
                    <a:pt x="64988" y="56255"/>
                  </a:lnTo>
                  <a:lnTo>
                    <a:pt x="61082" y="58011"/>
                  </a:lnTo>
                  <a:lnTo>
                    <a:pt x="61038" y="58011"/>
                  </a:lnTo>
                  <a:lnTo>
                    <a:pt x="58186" y="59766"/>
                  </a:lnTo>
                  <a:lnTo>
                    <a:pt x="58142" y="59810"/>
                  </a:lnTo>
                  <a:lnTo>
                    <a:pt x="55378" y="63627"/>
                  </a:lnTo>
                  <a:lnTo>
                    <a:pt x="55378" y="63671"/>
                  </a:lnTo>
                  <a:lnTo>
                    <a:pt x="51736" y="70516"/>
                  </a:lnTo>
                  <a:lnTo>
                    <a:pt x="51692" y="70604"/>
                  </a:lnTo>
                  <a:lnTo>
                    <a:pt x="50990" y="74992"/>
                  </a:lnTo>
                  <a:lnTo>
                    <a:pt x="50990" y="75036"/>
                  </a:lnTo>
                  <a:lnTo>
                    <a:pt x="51077" y="76484"/>
                  </a:lnTo>
                  <a:lnTo>
                    <a:pt x="50946" y="77362"/>
                  </a:lnTo>
                  <a:lnTo>
                    <a:pt x="50244" y="78678"/>
                  </a:lnTo>
                  <a:lnTo>
                    <a:pt x="48708" y="80697"/>
                  </a:lnTo>
                  <a:lnTo>
                    <a:pt x="47699" y="82452"/>
                  </a:lnTo>
                  <a:lnTo>
                    <a:pt x="47699" y="82496"/>
                  </a:lnTo>
                  <a:lnTo>
                    <a:pt x="46909" y="84251"/>
                  </a:lnTo>
                  <a:lnTo>
                    <a:pt x="46426" y="85085"/>
                  </a:lnTo>
                  <a:lnTo>
                    <a:pt x="43442" y="86664"/>
                  </a:lnTo>
                  <a:lnTo>
                    <a:pt x="43354" y="86708"/>
                  </a:lnTo>
                  <a:lnTo>
                    <a:pt x="41775" y="88771"/>
                  </a:lnTo>
                  <a:lnTo>
                    <a:pt x="41731" y="88815"/>
                  </a:lnTo>
                  <a:lnTo>
                    <a:pt x="40809" y="90701"/>
                  </a:lnTo>
                  <a:lnTo>
                    <a:pt x="40809" y="90789"/>
                  </a:lnTo>
                  <a:lnTo>
                    <a:pt x="40809" y="92325"/>
                  </a:lnTo>
                  <a:lnTo>
                    <a:pt x="40809" y="93203"/>
                  </a:lnTo>
                  <a:lnTo>
                    <a:pt x="40853" y="93290"/>
                  </a:lnTo>
                  <a:lnTo>
                    <a:pt x="43091" y="96143"/>
                  </a:lnTo>
                  <a:lnTo>
                    <a:pt x="44188" y="97810"/>
                  </a:lnTo>
                  <a:lnTo>
                    <a:pt x="44276" y="97898"/>
                  </a:lnTo>
                  <a:lnTo>
                    <a:pt x="47918" y="98732"/>
                  </a:lnTo>
                  <a:lnTo>
                    <a:pt x="51209" y="99170"/>
                  </a:lnTo>
                  <a:lnTo>
                    <a:pt x="52438" y="99346"/>
                  </a:lnTo>
                  <a:lnTo>
                    <a:pt x="52482" y="99346"/>
                  </a:lnTo>
                  <a:lnTo>
                    <a:pt x="58186" y="98293"/>
                  </a:lnTo>
                  <a:lnTo>
                    <a:pt x="62091" y="97283"/>
                  </a:lnTo>
                  <a:lnTo>
                    <a:pt x="63627" y="97283"/>
                  </a:lnTo>
                  <a:lnTo>
                    <a:pt x="65163" y="97547"/>
                  </a:lnTo>
                  <a:lnTo>
                    <a:pt x="65251" y="97547"/>
                  </a:lnTo>
                  <a:lnTo>
                    <a:pt x="68761" y="96976"/>
                  </a:lnTo>
                  <a:lnTo>
                    <a:pt x="68805" y="96976"/>
                  </a:lnTo>
                  <a:lnTo>
                    <a:pt x="68893" y="96932"/>
                  </a:lnTo>
                  <a:lnTo>
                    <a:pt x="70780" y="94212"/>
                  </a:lnTo>
                  <a:lnTo>
                    <a:pt x="74334" y="92193"/>
                  </a:lnTo>
                  <a:lnTo>
                    <a:pt x="78942" y="91316"/>
                  </a:lnTo>
                  <a:lnTo>
                    <a:pt x="79029" y="91272"/>
                  </a:lnTo>
                  <a:lnTo>
                    <a:pt x="81574" y="89122"/>
                  </a:lnTo>
                  <a:lnTo>
                    <a:pt x="81618" y="89034"/>
                  </a:lnTo>
                  <a:lnTo>
                    <a:pt x="83110" y="86182"/>
                  </a:lnTo>
                  <a:lnTo>
                    <a:pt x="84295" y="84778"/>
                  </a:lnTo>
                  <a:lnTo>
                    <a:pt x="87849" y="83724"/>
                  </a:lnTo>
                  <a:lnTo>
                    <a:pt x="91228" y="83286"/>
                  </a:lnTo>
                  <a:lnTo>
                    <a:pt x="91272" y="83286"/>
                  </a:lnTo>
                  <a:lnTo>
                    <a:pt x="98600" y="81136"/>
                  </a:lnTo>
                  <a:lnTo>
                    <a:pt x="98644" y="81092"/>
                  </a:lnTo>
                  <a:lnTo>
                    <a:pt x="100970" y="78854"/>
                  </a:lnTo>
                  <a:lnTo>
                    <a:pt x="104568" y="75782"/>
                  </a:lnTo>
                  <a:lnTo>
                    <a:pt x="104612" y="75738"/>
                  </a:lnTo>
                  <a:lnTo>
                    <a:pt x="109877" y="64373"/>
                  </a:lnTo>
                  <a:lnTo>
                    <a:pt x="113739" y="60731"/>
                  </a:lnTo>
                  <a:lnTo>
                    <a:pt x="116065" y="58800"/>
                  </a:lnTo>
                  <a:lnTo>
                    <a:pt x="118873" y="56782"/>
                  </a:lnTo>
                  <a:lnTo>
                    <a:pt x="119882" y="56255"/>
                  </a:lnTo>
                  <a:lnTo>
                    <a:pt x="119926" y="56211"/>
                  </a:lnTo>
                  <a:lnTo>
                    <a:pt x="119970" y="56124"/>
                  </a:lnTo>
                  <a:lnTo>
                    <a:pt x="120277" y="54983"/>
                  </a:lnTo>
                  <a:lnTo>
                    <a:pt x="120277" y="54851"/>
                  </a:lnTo>
                  <a:lnTo>
                    <a:pt x="117162" y="48225"/>
                  </a:lnTo>
                  <a:lnTo>
                    <a:pt x="117293" y="44978"/>
                  </a:lnTo>
                  <a:lnTo>
                    <a:pt x="117907" y="42301"/>
                  </a:lnTo>
                  <a:lnTo>
                    <a:pt x="119092" y="38484"/>
                  </a:lnTo>
                  <a:lnTo>
                    <a:pt x="119092" y="38352"/>
                  </a:lnTo>
                  <a:lnTo>
                    <a:pt x="116723" y="30366"/>
                  </a:lnTo>
                  <a:lnTo>
                    <a:pt x="116898" y="18343"/>
                  </a:lnTo>
                  <a:lnTo>
                    <a:pt x="116898" y="18299"/>
                  </a:lnTo>
                  <a:lnTo>
                    <a:pt x="113256" y="3423"/>
                  </a:lnTo>
                  <a:lnTo>
                    <a:pt x="112598" y="1493"/>
                  </a:lnTo>
                  <a:lnTo>
                    <a:pt x="112554" y="1449"/>
                  </a:lnTo>
                  <a:lnTo>
                    <a:pt x="112510" y="1405"/>
                  </a:lnTo>
                  <a:lnTo>
                    <a:pt x="10667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0" name="Google Shape;1540;p54"/>
            <p:cNvSpPr/>
            <p:nvPr/>
          </p:nvSpPr>
          <p:spPr>
            <a:xfrm>
              <a:off x="1260525" y="3161900"/>
              <a:ext cx="125100" cy="1464550"/>
            </a:xfrm>
            <a:custGeom>
              <a:avLst/>
              <a:gdLst/>
              <a:ahLst/>
              <a:cxnLst/>
              <a:rect l="l" t="t" r="r" b="b"/>
              <a:pathLst>
                <a:path w="5004" h="58582" extrusionOk="0">
                  <a:moveTo>
                    <a:pt x="2195" y="1"/>
                  </a:moveTo>
                  <a:lnTo>
                    <a:pt x="2107" y="45"/>
                  </a:lnTo>
                  <a:lnTo>
                    <a:pt x="2063" y="89"/>
                  </a:lnTo>
                  <a:lnTo>
                    <a:pt x="2019" y="132"/>
                  </a:lnTo>
                  <a:lnTo>
                    <a:pt x="2019" y="264"/>
                  </a:lnTo>
                  <a:lnTo>
                    <a:pt x="2019" y="308"/>
                  </a:lnTo>
                  <a:lnTo>
                    <a:pt x="2721" y="3029"/>
                  </a:lnTo>
                  <a:lnTo>
                    <a:pt x="3336" y="5837"/>
                  </a:lnTo>
                  <a:lnTo>
                    <a:pt x="4257" y="9479"/>
                  </a:lnTo>
                  <a:lnTo>
                    <a:pt x="4564" y="11761"/>
                  </a:lnTo>
                  <a:lnTo>
                    <a:pt x="4652" y="14437"/>
                  </a:lnTo>
                  <a:lnTo>
                    <a:pt x="4520" y="17070"/>
                  </a:lnTo>
                  <a:lnTo>
                    <a:pt x="4389" y="19220"/>
                  </a:lnTo>
                  <a:lnTo>
                    <a:pt x="4301" y="20581"/>
                  </a:lnTo>
                  <a:lnTo>
                    <a:pt x="3994" y="24223"/>
                  </a:lnTo>
                  <a:lnTo>
                    <a:pt x="3994" y="24267"/>
                  </a:lnTo>
                  <a:lnTo>
                    <a:pt x="4038" y="26548"/>
                  </a:lnTo>
                  <a:lnTo>
                    <a:pt x="3599" y="30936"/>
                  </a:lnTo>
                  <a:lnTo>
                    <a:pt x="3248" y="33657"/>
                  </a:lnTo>
                  <a:lnTo>
                    <a:pt x="2897" y="36070"/>
                  </a:lnTo>
                  <a:lnTo>
                    <a:pt x="2414" y="38615"/>
                  </a:lnTo>
                  <a:lnTo>
                    <a:pt x="1800" y="40634"/>
                  </a:lnTo>
                  <a:lnTo>
                    <a:pt x="132" y="46689"/>
                  </a:lnTo>
                  <a:lnTo>
                    <a:pt x="1" y="49015"/>
                  </a:lnTo>
                  <a:lnTo>
                    <a:pt x="1" y="50463"/>
                  </a:lnTo>
                  <a:lnTo>
                    <a:pt x="1" y="50507"/>
                  </a:lnTo>
                  <a:lnTo>
                    <a:pt x="527" y="52789"/>
                  </a:lnTo>
                  <a:lnTo>
                    <a:pt x="1317" y="55509"/>
                  </a:lnTo>
                  <a:lnTo>
                    <a:pt x="2107" y="57528"/>
                  </a:lnTo>
                  <a:lnTo>
                    <a:pt x="2151" y="57572"/>
                  </a:lnTo>
                  <a:lnTo>
                    <a:pt x="2809" y="58537"/>
                  </a:lnTo>
                  <a:lnTo>
                    <a:pt x="2897" y="58581"/>
                  </a:lnTo>
                  <a:lnTo>
                    <a:pt x="2941" y="58581"/>
                  </a:lnTo>
                  <a:lnTo>
                    <a:pt x="3072" y="58537"/>
                  </a:lnTo>
                  <a:lnTo>
                    <a:pt x="3116" y="58493"/>
                  </a:lnTo>
                  <a:lnTo>
                    <a:pt x="3116" y="58449"/>
                  </a:lnTo>
                  <a:lnTo>
                    <a:pt x="3116" y="58362"/>
                  </a:lnTo>
                  <a:lnTo>
                    <a:pt x="3116" y="58318"/>
                  </a:lnTo>
                  <a:lnTo>
                    <a:pt x="2458" y="57396"/>
                  </a:lnTo>
                  <a:lnTo>
                    <a:pt x="1668" y="55378"/>
                  </a:lnTo>
                  <a:lnTo>
                    <a:pt x="878" y="52701"/>
                  </a:lnTo>
                  <a:lnTo>
                    <a:pt x="352" y="50419"/>
                  </a:lnTo>
                  <a:lnTo>
                    <a:pt x="352" y="49015"/>
                  </a:lnTo>
                  <a:lnTo>
                    <a:pt x="483" y="46733"/>
                  </a:lnTo>
                  <a:lnTo>
                    <a:pt x="2107" y="40722"/>
                  </a:lnTo>
                  <a:lnTo>
                    <a:pt x="2765" y="38703"/>
                  </a:lnTo>
                  <a:lnTo>
                    <a:pt x="2765" y="38659"/>
                  </a:lnTo>
                  <a:lnTo>
                    <a:pt x="3248" y="36158"/>
                  </a:lnTo>
                  <a:lnTo>
                    <a:pt x="3599" y="33701"/>
                  </a:lnTo>
                  <a:lnTo>
                    <a:pt x="3950" y="30936"/>
                  </a:lnTo>
                  <a:lnTo>
                    <a:pt x="4389" y="26548"/>
                  </a:lnTo>
                  <a:lnTo>
                    <a:pt x="4345" y="24267"/>
                  </a:lnTo>
                  <a:lnTo>
                    <a:pt x="4652" y="20581"/>
                  </a:lnTo>
                  <a:lnTo>
                    <a:pt x="4740" y="19264"/>
                  </a:lnTo>
                  <a:lnTo>
                    <a:pt x="4871" y="17114"/>
                  </a:lnTo>
                  <a:lnTo>
                    <a:pt x="5003" y="14437"/>
                  </a:lnTo>
                  <a:lnTo>
                    <a:pt x="4915" y="11717"/>
                  </a:lnTo>
                  <a:lnTo>
                    <a:pt x="4608" y="9391"/>
                  </a:lnTo>
                  <a:lnTo>
                    <a:pt x="3687" y="5749"/>
                  </a:lnTo>
                  <a:lnTo>
                    <a:pt x="3072" y="2941"/>
                  </a:lnTo>
                  <a:lnTo>
                    <a:pt x="2370" y="264"/>
                  </a:lnTo>
                  <a:lnTo>
                    <a:pt x="2370" y="220"/>
                  </a:lnTo>
                  <a:lnTo>
                    <a:pt x="2370" y="132"/>
                  </a:lnTo>
                  <a:lnTo>
                    <a:pt x="2370" y="89"/>
                  </a:lnTo>
                  <a:lnTo>
                    <a:pt x="2326" y="45"/>
                  </a:lnTo>
                  <a:lnTo>
                    <a:pt x="2239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1" name="Google Shape;1541;p54"/>
            <p:cNvSpPr/>
            <p:nvPr/>
          </p:nvSpPr>
          <p:spPr>
            <a:xfrm>
              <a:off x="1226525" y="3169575"/>
              <a:ext cx="129475" cy="1510625"/>
            </a:xfrm>
            <a:custGeom>
              <a:avLst/>
              <a:gdLst/>
              <a:ahLst/>
              <a:cxnLst/>
              <a:rect l="l" t="t" r="r" b="b"/>
              <a:pathLst>
                <a:path w="5179" h="60425" extrusionOk="0">
                  <a:moveTo>
                    <a:pt x="2896" y="1"/>
                  </a:moveTo>
                  <a:lnTo>
                    <a:pt x="2853" y="45"/>
                  </a:lnTo>
                  <a:lnTo>
                    <a:pt x="2809" y="45"/>
                  </a:lnTo>
                  <a:lnTo>
                    <a:pt x="2765" y="133"/>
                  </a:lnTo>
                  <a:lnTo>
                    <a:pt x="2633" y="440"/>
                  </a:lnTo>
                  <a:lnTo>
                    <a:pt x="2633" y="528"/>
                  </a:lnTo>
                  <a:lnTo>
                    <a:pt x="3423" y="5047"/>
                  </a:lnTo>
                  <a:lnTo>
                    <a:pt x="4125" y="8031"/>
                  </a:lnTo>
                  <a:lnTo>
                    <a:pt x="4652" y="11059"/>
                  </a:lnTo>
                  <a:lnTo>
                    <a:pt x="4696" y="12902"/>
                  </a:lnTo>
                  <a:lnTo>
                    <a:pt x="4520" y="16368"/>
                  </a:lnTo>
                  <a:lnTo>
                    <a:pt x="4345" y="20274"/>
                  </a:lnTo>
                  <a:lnTo>
                    <a:pt x="4037" y="22731"/>
                  </a:lnTo>
                  <a:lnTo>
                    <a:pt x="3950" y="25057"/>
                  </a:lnTo>
                  <a:lnTo>
                    <a:pt x="4037" y="27338"/>
                  </a:lnTo>
                  <a:lnTo>
                    <a:pt x="3423" y="33526"/>
                  </a:lnTo>
                  <a:lnTo>
                    <a:pt x="2896" y="36904"/>
                  </a:lnTo>
                  <a:lnTo>
                    <a:pt x="2545" y="38265"/>
                  </a:lnTo>
                  <a:lnTo>
                    <a:pt x="1405" y="42521"/>
                  </a:lnTo>
                  <a:lnTo>
                    <a:pt x="1361" y="42521"/>
                  </a:lnTo>
                  <a:lnTo>
                    <a:pt x="966" y="45110"/>
                  </a:lnTo>
                  <a:lnTo>
                    <a:pt x="308" y="47260"/>
                  </a:lnTo>
                  <a:lnTo>
                    <a:pt x="0" y="48445"/>
                  </a:lnTo>
                  <a:lnTo>
                    <a:pt x="0" y="48533"/>
                  </a:lnTo>
                  <a:lnTo>
                    <a:pt x="264" y="50244"/>
                  </a:lnTo>
                  <a:lnTo>
                    <a:pt x="264" y="50288"/>
                  </a:lnTo>
                  <a:lnTo>
                    <a:pt x="1053" y="53316"/>
                  </a:lnTo>
                  <a:lnTo>
                    <a:pt x="1799" y="55597"/>
                  </a:lnTo>
                  <a:lnTo>
                    <a:pt x="2765" y="58230"/>
                  </a:lnTo>
                  <a:lnTo>
                    <a:pt x="2809" y="58274"/>
                  </a:lnTo>
                  <a:lnTo>
                    <a:pt x="3686" y="59459"/>
                  </a:lnTo>
                  <a:lnTo>
                    <a:pt x="3686" y="59503"/>
                  </a:lnTo>
                  <a:lnTo>
                    <a:pt x="4915" y="60380"/>
                  </a:lnTo>
                  <a:lnTo>
                    <a:pt x="5003" y="60424"/>
                  </a:lnTo>
                  <a:lnTo>
                    <a:pt x="5090" y="60424"/>
                  </a:lnTo>
                  <a:lnTo>
                    <a:pt x="5134" y="60336"/>
                  </a:lnTo>
                  <a:lnTo>
                    <a:pt x="5178" y="60293"/>
                  </a:lnTo>
                  <a:lnTo>
                    <a:pt x="5178" y="60205"/>
                  </a:lnTo>
                  <a:lnTo>
                    <a:pt x="5178" y="60161"/>
                  </a:lnTo>
                  <a:lnTo>
                    <a:pt x="5134" y="60117"/>
                  </a:lnTo>
                  <a:lnTo>
                    <a:pt x="3950" y="59239"/>
                  </a:lnTo>
                  <a:lnTo>
                    <a:pt x="3072" y="58099"/>
                  </a:lnTo>
                  <a:lnTo>
                    <a:pt x="2107" y="55510"/>
                  </a:lnTo>
                  <a:lnTo>
                    <a:pt x="1405" y="53228"/>
                  </a:lnTo>
                  <a:lnTo>
                    <a:pt x="615" y="50200"/>
                  </a:lnTo>
                  <a:lnTo>
                    <a:pt x="351" y="48489"/>
                  </a:lnTo>
                  <a:lnTo>
                    <a:pt x="659" y="47392"/>
                  </a:lnTo>
                  <a:lnTo>
                    <a:pt x="1317" y="45198"/>
                  </a:lnTo>
                  <a:lnTo>
                    <a:pt x="1712" y="42609"/>
                  </a:lnTo>
                  <a:lnTo>
                    <a:pt x="2896" y="38396"/>
                  </a:lnTo>
                  <a:lnTo>
                    <a:pt x="3248" y="36992"/>
                  </a:lnTo>
                  <a:lnTo>
                    <a:pt x="3730" y="33569"/>
                  </a:lnTo>
                  <a:lnTo>
                    <a:pt x="4388" y="27382"/>
                  </a:lnTo>
                  <a:lnTo>
                    <a:pt x="4388" y="27338"/>
                  </a:lnTo>
                  <a:lnTo>
                    <a:pt x="4301" y="25057"/>
                  </a:lnTo>
                  <a:lnTo>
                    <a:pt x="4388" y="22775"/>
                  </a:lnTo>
                  <a:lnTo>
                    <a:pt x="4696" y="20318"/>
                  </a:lnTo>
                  <a:lnTo>
                    <a:pt x="4871" y="16368"/>
                  </a:lnTo>
                  <a:lnTo>
                    <a:pt x="5047" y="12902"/>
                  </a:lnTo>
                  <a:lnTo>
                    <a:pt x="5003" y="11059"/>
                  </a:lnTo>
                  <a:lnTo>
                    <a:pt x="5003" y="11015"/>
                  </a:lnTo>
                  <a:lnTo>
                    <a:pt x="4476" y="7943"/>
                  </a:lnTo>
                  <a:lnTo>
                    <a:pt x="3774" y="5003"/>
                  </a:lnTo>
                  <a:lnTo>
                    <a:pt x="2984" y="528"/>
                  </a:lnTo>
                  <a:lnTo>
                    <a:pt x="3072" y="220"/>
                  </a:lnTo>
                  <a:lnTo>
                    <a:pt x="3116" y="176"/>
                  </a:lnTo>
                  <a:lnTo>
                    <a:pt x="3072" y="89"/>
                  </a:lnTo>
                  <a:lnTo>
                    <a:pt x="3028" y="45"/>
                  </a:lnTo>
                  <a:lnTo>
                    <a:pt x="298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2" name="Google Shape;1542;p54"/>
            <p:cNvSpPr/>
            <p:nvPr/>
          </p:nvSpPr>
          <p:spPr>
            <a:xfrm>
              <a:off x="1190325" y="3178350"/>
              <a:ext cx="129475" cy="1474425"/>
            </a:xfrm>
            <a:custGeom>
              <a:avLst/>
              <a:gdLst/>
              <a:ahLst/>
              <a:cxnLst/>
              <a:rect l="l" t="t" r="r" b="b"/>
              <a:pathLst>
                <a:path w="5179" h="58977" extrusionOk="0">
                  <a:moveTo>
                    <a:pt x="3642" y="1"/>
                  </a:moveTo>
                  <a:lnTo>
                    <a:pt x="3555" y="45"/>
                  </a:lnTo>
                  <a:lnTo>
                    <a:pt x="3555" y="133"/>
                  </a:lnTo>
                  <a:lnTo>
                    <a:pt x="3335" y="879"/>
                  </a:lnTo>
                  <a:lnTo>
                    <a:pt x="3335" y="966"/>
                  </a:lnTo>
                  <a:lnTo>
                    <a:pt x="3993" y="5705"/>
                  </a:lnTo>
                  <a:lnTo>
                    <a:pt x="4520" y="8514"/>
                  </a:lnTo>
                  <a:lnTo>
                    <a:pt x="4827" y="10313"/>
                  </a:lnTo>
                  <a:lnTo>
                    <a:pt x="4739" y="13428"/>
                  </a:lnTo>
                  <a:lnTo>
                    <a:pt x="4608" y="15973"/>
                  </a:lnTo>
                  <a:lnTo>
                    <a:pt x="4608" y="18124"/>
                  </a:lnTo>
                  <a:lnTo>
                    <a:pt x="4476" y="19835"/>
                  </a:lnTo>
                  <a:lnTo>
                    <a:pt x="4081" y="21985"/>
                  </a:lnTo>
                  <a:lnTo>
                    <a:pt x="3993" y="25452"/>
                  </a:lnTo>
                  <a:lnTo>
                    <a:pt x="4125" y="28084"/>
                  </a:lnTo>
                  <a:lnTo>
                    <a:pt x="4081" y="29971"/>
                  </a:lnTo>
                  <a:lnTo>
                    <a:pt x="3686" y="33438"/>
                  </a:lnTo>
                  <a:lnTo>
                    <a:pt x="3247" y="36158"/>
                  </a:lnTo>
                  <a:lnTo>
                    <a:pt x="2677" y="38177"/>
                  </a:lnTo>
                  <a:lnTo>
                    <a:pt x="2063" y="40371"/>
                  </a:lnTo>
                  <a:lnTo>
                    <a:pt x="1712" y="41424"/>
                  </a:lnTo>
                  <a:lnTo>
                    <a:pt x="1712" y="41468"/>
                  </a:lnTo>
                  <a:lnTo>
                    <a:pt x="1624" y="44013"/>
                  </a:lnTo>
                  <a:lnTo>
                    <a:pt x="1536" y="44934"/>
                  </a:lnTo>
                  <a:lnTo>
                    <a:pt x="790" y="47260"/>
                  </a:lnTo>
                  <a:lnTo>
                    <a:pt x="0" y="49235"/>
                  </a:lnTo>
                  <a:lnTo>
                    <a:pt x="0" y="49366"/>
                  </a:lnTo>
                  <a:lnTo>
                    <a:pt x="44" y="49454"/>
                  </a:lnTo>
                  <a:lnTo>
                    <a:pt x="351" y="49674"/>
                  </a:lnTo>
                  <a:lnTo>
                    <a:pt x="1887" y="54281"/>
                  </a:lnTo>
                  <a:lnTo>
                    <a:pt x="2809" y="57265"/>
                  </a:lnTo>
                  <a:lnTo>
                    <a:pt x="2853" y="57309"/>
                  </a:lnTo>
                  <a:lnTo>
                    <a:pt x="3511" y="58845"/>
                  </a:lnTo>
                  <a:lnTo>
                    <a:pt x="3599" y="58932"/>
                  </a:lnTo>
                  <a:lnTo>
                    <a:pt x="3686" y="58976"/>
                  </a:lnTo>
                  <a:lnTo>
                    <a:pt x="3774" y="58976"/>
                  </a:lnTo>
                  <a:lnTo>
                    <a:pt x="3818" y="58932"/>
                  </a:lnTo>
                  <a:lnTo>
                    <a:pt x="3862" y="58845"/>
                  </a:lnTo>
                  <a:lnTo>
                    <a:pt x="3862" y="58801"/>
                  </a:lnTo>
                  <a:lnTo>
                    <a:pt x="3862" y="58713"/>
                  </a:lnTo>
                  <a:lnTo>
                    <a:pt x="3160" y="57177"/>
                  </a:lnTo>
                  <a:lnTo>
                    <a:pt x="2194" y="54193"/>
                  </a:lnTo>
                  <a:lnTo>
                    <a:pt x="659" y="49498"/>
                  </a:lnTo>
                  <a:lnTo>
                    <a:pt x="615" y="49410"/>
                  </a:lnTo>
                  <a:lnTo>
                    <a:pt x="351" y="49235"/>
                  </a:lnTo>
                  <a:lnTo>
                    <a:pt x="1097" y="47348"/>
                  </a:lnTo>
                  <a:lnTo>
                    <a:pt x="1887" y="45022"/>
                  </a:lnTo>
                  <a:lnTo>
                    <a:pt x="1887" y="44978"/>
                  </a:lnTo>
                  <a:lnTo>
                    <a:pt x="1975" y="44013"/>
                  </a:lnTo>
                  <a:lnTo>
                    <a:pt x="2063" y="41512"/>
                  </a:lnTo>
                  <a:lnTo>
                    <a:pt x="2414" y="40459"/>
                  </a:lnTo>
                  <a:lnTo>
                    <a:pt x="3028" y="38309"/>
                  </a:lnTo>
                  <a:lnTo>
                    <a:pt x="3599" y="36246"/>
                  </a:lnTo>
                  <a:lnTo>
                    <a:pt x="3599" y="36202"/>
                  </a:lnTo>
                  <a:lnTo>
                    <a:pt x="4037" y="33482"/>
                  </a:lnTo>
                  <a:lnTo>
                    <a:pt x="4432" y="29971"/>
                  </a:lnTo>
                  <a:lnTo>
                    <a:pt x="4476" y="28128"/>
                  </a:lnTo>
                  <a:lnTo>
                    <a:pt x="4476" y="28084"/>
                  </a:lnTo>
                  <a:lnTo>
                    <a:pt x="4344" y="25452"/>
                  </a:lnTo>
                  <a:lnTo>
                    <a:pt x="4432" y="22029"/>
                  </a:lnTo>
                  <a:lnTo>
                    <a:pt x="4783" y="19879"/>
                  </a:lnTo>
                  <a:lnTo>
                    <a:pt x="4959" y="18124"/>
                  </a:lnTo>
                  <a:lnTo>
                    <a:pt x="4959" y="15973"/>
                  </a:lnTo>
                  <a:lnTo>
                    <a:pt x="5090" y="13428"/>
                  </a:lnTo>
                  <a:lnTo>
                    <a:pt x="5178" y="10313"/>
                  </a:lnTo>
                  <a:lnTo>
                    <a:pt x="5178" y="10269"/>
                  </a:lnTo>
                  <a:lnTo>
                    <a:pt x="4827" y="8470"/>
                  </a:lnTo>
                  <a:lnTo>
                    <a:pt x="4344" y="5662"/>
                  </a:lnTo>
                  <a:lnTo>
                    <a:pt x="3686" y="922"/>
                  </a:lnTo>
                  <a:lnTo>
                    <a:pt x="3862" y="220"/>
                  </a:lnTo>
                  <a:lnTo>
                    <a:pt x="3862" y="133"/>
                  </a:lnTo>
                  <a:lnTo>
                    <a:pt x="3862" y="89"/>
                  </a:lnTo>
                  <a:lnTo>
                    <a:pt x="3818" y="45"/>
                  </a:lnTo>
                  <a:lnTo>
                    <a:pt x="377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3" name="Google Shape;1543;p54"/>
            <p:cNvSpPr/>
            <p:nvPr/>
          </p:nvSpPr>
          <p:spPr>
            <a:xfrm>
              <a:off x="1174950" y="3213475"/>
              <a:ext cx="113025" cy="1464525"/>
            </a:xfrm>
            <a:custGeom>
              <a:avLst/>
              <a:gdLst/>
              <a:ahLst/>
              <a:cxnLst/>
              <a:rect l="l" t="t" r="r" b="b"/>
              <a:pathLst>
                <a:path w="4521" h="58581" extrusionOk="0">
                  <a:moveTo>
                    <a:pt x="3292" y="0"/>
                  </a:moveTo>
                  <a:lnTo>
                    <a:pt x="3248" y="44"/>
                  </a:lnTo>
                  <a:lnTo>
                    <a:pt x="3204" y="88"/>
                  </a:lnTo>
                  <a:lnTo>
                    <a:pt x="3160" y="132"/>
                  </a:lnTo>
                  <a:lnTo>
                    <a:pt x="3073" y="395"/>
                  </a:lnTo>
                  <a:lnTo>
                    <a:pt x="3073" y="483"/>
                  </a:lnTo>
                  <a:lnTo>
                    <a:pt x="3424" y="3467"/>
                  </a:lnTo>
                  <a:lnTo>
                    <a:pt x="3950" y="6977"/>
                  </a:lnTo>
                  <a:lnTo>
                    <a:pt x="4170" y="8381"/>
                  </a:lnTo>
                  <a:lnTo>
                    <a:pt x="3994" y="13033"/>
                  </a:lnTo>
                  <a:lnTo>
                    <a:pt x="3950" y="15622"/>
                  </a:lnTo>
                  <a:lnTo>
                    <a:pt x="3643" y="17816"/>
                  </a:lnTo>
                  <a:lnTo>
                    <a:pt x="3292" y="19834"/>
                  </a:lnTo>
                  <a:lnTo>
                    <a:pt x="3292" y="19878"/>
                  </a:lnTo>
                  <a:lnTo>
                    <a:pt x="3248" y="23959"/>
                  </a:lnTo>
                  <a:lnTo>
                    <a:pt x="3336" y="26943"/>
                  </a:lnTo>
                  <a:lnTo>
                    <a:pt x="3468" y="28873"/>
                  </a:lnTo>
                  <a:lnTo>
                    <a:pt x="3073" y="32208"/>
                  </a:lnTo>
                  <a:lnTo>
                    <a:pt x="2765" y="34315"/>
                  </a:lnTo>
                  <a:lnTo>
                    <a:pt x="2458" y="35499"/>
                  </a:lnTo>
                  <a:lnTo>
                    <a:pt x="1274" y="39098"/>
                  </a:lnTo>
                  <a:lnTo>
                    <a:pt x="1098" y="40238"/>
                  </a:lnTo>
                  <a:lnTo>
                    <a:pt x="1054" y="40282"/>
                  </a:lnTo>
                  <a:lnTo>
                    <a:pt x="1274" y="43486"/>
                  </a:lnTo>
                  <a:lnTo>
                    <a:pt x="484" y="46118"/>
                  </a:lnTo>
                  <a:lnTo>
                    <a:pt x="1" y="47435"/>
                  </a:lnTo>
                  <a:lnTo>
                    <a:pt x="1" y="47479"/>
                  </a:lnTo>
                  <a:lnTo>
                    <a:pt x="1" y="48312"/>
                  </a:lnTo>
                  <a:lnTo>
                    <a:pt x="1" y="48356"/>
                  </a:lnTo>
                  <a:lnTo>
                    <a:pt x="1493" y="53095"/>
                  </a:lnTo>
                  <a:lnTo>
                    <a:pt x="2634" y="56606"/>
                  </a:lnTo>
                  <a:lnTo>
                    <a:pt x="3468" y="58493"/>
                  </a:lnTo>
                  <a:lnTo>
                    <a:pt x="3511" y="58537"/>
                  </a:lnTo>
                  <a:lnTo>
                    <a:pt x="3599" y="58580"/>
                  </a:lnTo>
                  <a:lnTo>
                    <a:pt x="3687" y="58580"/>
                  </a:lnTo>
                  <a:lnTo>
                    <a:pt x="3731" y="58537"/>
                  </a:lnTo>
                  <a:lnTo>
                    <a:pt x="3775" y="58493"/>
                  </a:lnTo>
                  <a:lnTo>
                    <a:pt x="3775" y="58405"/>
                  </a:lnTo>
                  <a:lnTo>
                    <a:pt x="3775" y="58361"/>
                  </a:lnTo>
                  <a:lnTo>
                    <a:pt x="2985" y="56474"/>
                  </a:lnTo>
                  <a:lnTo>
                    <a:pt x="1844" y="53008"/>
                  </a:lnTo>
                  <a:lnTo>
                    <a:pt x="352" y="48312"/>
                  </a:lnTo>
                  <a:lnTo>
                    <a:pt x="352" y="47523"/>
                  </a:lnTo>
                  <a:lnTo>
                    <a:pt x="791" y="46206"/>
                  </a:lnTo>
                  <a:lnTo>
                    <a:pt x="1581" y="43573"/>
                  </a:lnTo>
                  <a:lnTo>
                    <a:pt x="1625" y="43529"/>
                  </a:lnTo>
                  <a:lnTo>
                    <a:pt x="1405" y="40282"/>
                  </a:lnTo>
                  <a:lnTo>
                    <a:pt x="1625" y="39185"/>
                  </a:lnTo>
                  <a:lnTo>
                    <a:pt x="2765" y="35587"/>
                  </a:lnTo>
                  <a:lnTo>
                    <a:pt x="3116" y="34402"/>
                  </a:lnTo>
                  <a:lnTo>
                    <a:pt x="3424" y="32252"/>
                  </a:lnTo>
                  <a:lnTo>
                    <a:pt x="3819" y="28873"/>
                  </a:lnTo>
                  <a:lnTo>
                    <a:pt x="3819" y="28830"/>
                  </a:lnTo>
                  <a:lnTo>
                    <a:pt x="3687" y="26943"/>
                  </a:lnTo>
                  <a:lnTo>
                    <a:pt x="3599" y="23959"/>
                  </a:lnTo>
                  <a:lnTo>
                    <a:pt x="3643" y="19878"/>
                  </a:lnTo>
                  <a:lnTo>
                    <a:pt x="3994" y="17859"/>
                  </a:lnTo>
                  <a:lnTo>
                    <a:pt x="4301" y="15665"/>
                  </a:lnTo>
                  <a:lnTo>
                    <a:pt x="4301" y="15622"/>
                  </a:lnTo>
                  <a:lnTo>
                    <a:pt x="4345" y="13033"/>
                  </a:lnTo>
                  <a:lnTo>
                    <a:pt x="4521" y="8381"/>
                  </a:lnTo>
                  <a:lnTo>
                    <a:pt x="4521" y="8337"/>
                  </a:lnTo>
                  <a:lnTo>
                    <a:pt x="3775" y="3379"/>
                  </a:lnTo>
                  <a:lnTo>
                    <a:pt x="3424" y="439"/>
                  </a:lnTo>
                  <a:lnTo>
                    <a:pt x="3511" y="220"/>
                  </a:lnTo>
                  <a:lnTo>
                    <a:pt x="3511" y="176"/>
                  </a:lnTo>
                  <a:lnTo>
                    <a:pt x="3468" y="88"/>
                  </a:lnTo>
                  <a:lnTo>
                    <a:pt x="3424" y="44"/>
                  </a:lnTo>
                  <a:lnTo>
                    <a:pt x="338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4" name="Google Shape;1544;p54"/>
            <p:cNvSpPr/>
            <p:nvPr/>
          </p:nvSpPr>
          <p:spPr>
            <a:xfrm>
              <a:off x="1139850" y="4002225"/>
              <a:ext cx="64750" cy="674675"/>
            </a:xfrm>
            <a:custGeom>
              <a:avLst/>
              <a:gdLst/>
              <a:ahLst/>
              <a:cxnLst/>
              <a:rect l="l" t="t" r="r" b="b"/>
              <a:pathLst>
                <a:path w="2590" h="26987" extrusionOk="0">
                  <a:moveTo>
                    <a:pt x="2370" y="0"/>
                  </a:moveTo>
                  <a:lnTo>
                    <a:pt x="2283" y="44"/>
                  </a:lnTo>
                  <a:lnTo>
                    <a:pt x="2239" y="88"/>
                  </a:lnTo>
                  <a:lnTo>
                    <a:pt x="2239" y="132"/>
                  </a:lnTo>
                  <a:lnTo>
                    <a:pt x="2019" y="1931"/>
                  </a:lnTo>
                  <a:lnTo>
                    <a:pt x="1624" y="3203"/>
                  </a:lnTo>
                  <a:lnTo>
                    <a:pt x="571" y="5617"/>
                  </a:lnTo>
                  <a:lnTo>
                    <a:pt x="132" y="6889"/>
                  </a:lnTo>
                  <a:lnTo>
                    <a:pt x="132" y="6933"/>
                  </a:lnTo>
                  <a:lnTo>
                    <a:pt x="1" y="10049"/>
                  </a:lnTo>
                  <a:lnTo>
                    <a:pt x="220" y="14393"/>
                  </a:lnTo>
                  <a:lnTo>
                    <a:pt x="89" y="17640"/>
                  </a:lnTo>
                  <a:lnTo>
                    <a:pt x="220" y="20229"/>
                  </a:lnTo>
                  <a:lnTo>
                    <a:pt x="483" y="22467"/>
                  </a:lnTo>
                  <a:lnTo>
                    <a:pt x="527" y="24793"/>
                  </a:lnTo>
                  <a:lnTo>
                    <a:pt x="527" y="24880"/>
                  </a:lnTo>
                  <a:lnTo>
                    <a:pt x="703" y="25275"/>
                  </a:lnTo>
                  <a:lnTo>
                    <a:pt x="747" y="26811"/>
                  </a:lnTo>
                  <a:lnTo>
                    <a:pt x="791" y="26855"/>
                  </a:lnTo>
                  <a:lnTo>
                    <a:pt x="835" y="26899"/>
                  </a:lnTo>
                  <a:lnTo>
                    <a:pt x="878" y="26943"/>
                  </a:lnTo>
                  <a:lnTo>
                    <a:pt x="922" y="26987"/>
                  </a:lnTo>
                  <a:lnTo>
                    <a:pt x="966" y="26987"/>
                  </a:lnTo>
                  <a:lnTo>
                    <a:pt x="1010" y="26943"/>
                  </a:lnTo>
                  <a:lnTo>
                    <a:pt x="1054" y="26899"/>
                  </a:lnTo>
                  <a:lnTo>
                    <a:pt x="1098" y="26855"/>
                  </a:lnTo>
                  <a:lnTo>
                    <a:pt x="1098" y="26767"/>
                  </a:lnTo>
                  <a:lnTo>
                    <a:pt x="1054" y="25231"/>
                  </a:lnTo>
                  <a:lnTo>
                    <a:pt x="1054" y="25187"/>
                  </a:lnTo>
                  <a:lnTo>
                    <a:pt x="878" y="24749"/>
                  </a:lnTo>
                  <a:lnTo>
                    <a:pt x="835" y="22423"/>
                  </a:lnTo>
                  <a:lnTo>
                    <a:pt x="571" y="20185"/>
                  </a:lnTo>
                  <a:lnTo>
                    <a:pt x="440" y="17596"/>
                  </a:lnTo>
                  <a:lnTo>
                    <a:pt x="571" y="14393"/>
                  </a:lnTo>
                  <a:lnTo>
                    <a:pt x="352" y="10049"/>
                  </a:lnTo>
                  <a:lnTo>
                    <a:pt x="483" y="6977"/>
                  </a:lnTo>
                  <a:lnTo>
                    <a:pt x="878" y="5748"/>
                  </a:lnTo>
                  <a:lnTo>
                    <a:pt x="1975" y="3335"/>
                  </a:lnTo>
                  <a:lnTo>
                    <a:pt x="2370" y="2019"/>
                  </a:lnTo>
                  <a:lnTo>
                    <a:pt x="2370" y="1975"/>
                  </a:lnTo>
                  <a:lnTo>
                    <a:pt x="2590" y="176"/>
                  </a:lnTo>
                  <a:lnTo>
                    <a:pt x="2590" y="132"/>
                  </a:lnTo>
                  <a:lnTo>
                    <a:pt x="2546" y="44"/>
                  </a:lnTo>
                  <a:lnTo>
                    <a:pt x="250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5" name="Google Shape;1545;p54"/>
            <p:cNvSpPr/>
            <p:nvPr/>
          </p:nvSpPr>
          <p:spPr>
            <a:xfrm>
              <a:off x="1106950" y="3840950"/>
              <a:ext cx="64750" cy="782200"/>
            </a:xfrm>
            <a:custGeom>
              <a:avLst/>
              <a:gdLst/>
              <a:ahLst/>
              <a:cxnLst/>
              <a:rect l="l" t="t" r="r" b="b"/>
              <a:pathLst>
                <a:path w="2590" h="31288" extrusionOk="0">
                  <a:moveTo>
                    <a:pt x="2019" y="1"/>
                  </a:moveTo>
                  <a:lnTo>
                    <a:pt x="1975" y="45"/>
                  </a:lnTo>
                  <a:lnTo>
                    <a:pt x="1887" y="45"/>
                  </a:lnTo>
                  <a:lnTo>
                    <a:pt x="1843" y="132"/>
                  </a:lnTo>
                  <a:lnTo>
                    <a:pt x="1843" y="176"/>
                  </a:lnTo>
                  <a:lnTo>
                    <a:pt x="1843" y="2853"/>
                  </a:lnTo>
                  <a:lnTo>
                    <a:pt x="2063" y="6056"/>
                  </a:lnTo>
                  <a:lnTo>
                    <a:pt x="2238" y="7548"/>
                  </a:lnTo>
                  <a:lnTo>
                    <a:pt x="2151" y="8206"/>
                  </a:lnTo>
                  <a:lnTo>
                    <a:pt x="1097" y="10488"/>
                  </a:lnTo>
                  <a:lnTo>
                    <a:pt x="308" y="12419"/>
                  </a:lnTo>
                  <a:lnTo>
                    <a:pt x="308" y="12507"/>
                  </a:lnTo>
                  <a:lnTo>
                    <a:pt x="0" y="16324"/>
                  </a:lnTo>
                  <a:lnTo>
                    <a:pt x="0" y="16368"/>
                  </a:lnTo>
                  <a:lnTo>
                    <a:pt x="88" y="18299"/>
                  </a:lnTo>
                  <a:lnTo>
                    <a:pt x="439" y="21985"/>
                  </a:lnTo>
                  <a:lnTo>
                    <a:pt x="439" y="24705"/>
                  </a:lnTo>
                  <a:lnTo>
                    <a:pt x="746" y="28918"/>
                  </a:lnTo>
                  <a:lnTo>
                    <a:pt x="834" y="29971"/>
                  </a:lnTo>
                  <a:lnTo>
                    <a:pt x="834" y="30015"/>
                  </a:lnTo>
                  <a:lnTo>
                    <a:pt x="1317" y="31156"/>
                  </a:lnTo>
                  <a:lnTo>
                    <a:pt x="1405" y="31244"/>
                  </a:lnTo>
                  <a:lnTo>
                    <a:pt x="1492" y="31287"/>
                  </a:lnTo>
                  <a:lnTo>
                    <a:pt x="1580" y="31244"/>
                  </a:lnTo>
                  <a:lnTo>
                    <a:pt x="1624" y="31200"/>
                  </a:lnTo>
                  <a:lnTo>
                    <a:pt x="1668" y="31156"/>
                  </a:lnTo>
                  <a:lnTo>
                    <a:pt x="1668" y="31112"/>
                  </a:lnTo>
                  <a:lnTo>
                    <a:pt x="1668" y="31024"/>
                  </a:lnTo>
                  <a:lnTo>
                    <a:pt x="1185" y="29927"/>
                  </a:lnTo>
                  <a:lnTo>
                    <a:pt x="1097" y="28874"/>
                  </a:lnTo>
                  <a:lnTo>
                    <a:pt x="790" y="24661"/>
                  </a:lnTo>
                  <a:lnTo>
                    <a:pt x="790" y="21985"/>
                  </a:lnTo>
                  <a:lnTo>
                    <a:pt x="439" y="18255"/>
                  </a:lnTo>
                  <a:lnTo>
                    <a:pt x="351" y="16368"/>
                  </a:lnTo>
                  <a:lnTo>
                    <a:pt x="615" y="12550"/>
                  </a:lnTo>
                  <a:lnTo>
                    <a:pt x="1448" y="10620"/>
                  </a:lnTo>
                  <a:lnTo>
                    <a:pt x="2502" y="8338"/>
                  </a:lnTo>
                  <a:lnTo>
                    <a:pt x="2502" y="8294"/>
                  </a:lnTo>
                  <a:lnTo>
                    <a:pt x="2589" y="7592"/>
                  </a:lnTo>
                  <a:lnTo>
                    <a:pt x="2589" y="7548"/>
                  </a:lnTo>
                  <a:lnTo>
                    <a:pt x="2414" y="6056"/>
                  </a:lnTo>
                  <a:lnTo>
                    <a:pt x="2194" y="2853"/>
                  </a:lnTo>
                  <a:lnTo>
                    <a:pt x="2194" y="176"/>
                  </a:lnTo>
                  <a:lnTo>
                    <a:pt x="2194" y="132"/>
                  </a:lnTo>
                  <a:lnTo>
                    <a:pt x="2151" y="45"/>
                  </a:lnTo>
                  <a:lnTo>
                    <a:pt x="2107" y="45"/>
                  </a:lnTo>
                  <a:lnTo>
                    <a:pt x="2019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6" name="Google Shape;1546;p54"/>
            <p:cNvSpPr/>
            <p:nvPr/>
          </p:nvSpPr>
          <p:spPr>
            <a:xfrm>
              <a:off x="1074025" y="3794875"/>
              <a:ext cx="75725" cy="787675"/>
            </a:xfrm>
            <a:custGeom>
              <a:avLst/>
              <a:gdLst/>
              <a:ahLst/>
              <a:cxnLst/>
              <a:rect l="l" t="t" r="r" b="b"/>
              <a:pathLst>
                <a:path w="3029" h="31507" extrusionOk="0">
                  <a:moveTo>
                    <a:pt x="2765" y="1"/>
                  </a:moveTo>
                  <a:lnTo>
                    <a:pt x="2678" y="45"/>
                  </a:lnTo>
                  <a:lnTo>
                    <a:pt x="2678" y="132"/>
                  </a:lnTo>
                  <a:lnTo>
                    <a:pt x="2634" y="176"/>
                  </a:lnTo>
                  <a:lnTo>
                    <a:pt x="2678" y="791"/>
                  </a:lnTo>
                  <a:lnTo>
                    <a:pt x="2546" y="1712"/>
                  </a:lnTo>
                  <a:lnTo>
                    <a:pt x="1317" y="5442"/>
                  </a:lnTo>
                  <a:lnTo>
                    <a:pt x="1317" y="5486"/>
                  </a:lnTo>
                  <a:lnTo>
                    <a:pt x="1142" y="6320"/>
                  </a:lnTo>
                  <a:lnTo>
                    <a:pt x="1142" y="6407"/>
                  </a:lnTo>
                  <a:lnTo>
                    <a:pt x="1317" y="7592"/>
                  </a:lnTo>
                  <a:lnTo>
                    <a:pt x="1054" y="11892"/>
                  </a:lnTo>
                  <a:lnTo>
                    <a:pt x="352" y="13516"/>
                  </a:lnTo>
                  <a:lnTo>
                    <a:pt x="352" y="13560"/>
                  </a:lnTo>
                  <a:lnTo>
                    <a:pt x="133" y="14745"/>
                  </a:lnTo>
                  <a:lnTo>
                    <a:pt x="133" y="14788"/>
                  </a:lnTo>
                  <a:lnTo>
                    <a:pt x="1" y="16982"/>
                  </a:lnTo>
                  <a:lnTo>
                    <a:pt x="45" y="19176"/>
                  </a:lnTo>
                  <a:lnTo>
                    <a:pt x="45" y="19220"/>
                  </a:lnTo>
                  <a:lnTo>
                    <a:pt x="352" y="21678"/>
                  </a:lnTo>
                  <a:lnTo>
                    <a:pt x="747" y="25495"/>
                  </a:lnTo>
                  <a:lnTo>
                    <a:pt x="791" y="28040"/>
                  </a:lnTo>
                  <a:lnTo>
                    <a:pt x="1010" y="30322"/>
                  </a:lnTo>
                  <a:lnTo>
                    <a:pt x="1054" y="30410"/>
                  </a:lnTo>
                  <a:lnTo>
                    <a:pt x="1405" y="31375"/>
                  </a:lnTo>
                  <a:lnTo>
                    <a:pt x="1493" y="31463"/>
                  </a:lnTo>
                  <a:lnTo>
                    <a:pt x="1581" y="31507"/>
                  </a:lnTo>
                  <a:lnTo>
                    <a:pt x="1625" y="31463"/>
                  </a:lnTo>
                  <a:lnTo>
                    <a:pt x="1712" y="31463"/>
                  </a:lnTo>
                  <a:lnTo>
                    <a:pt x="1756" y="31375"/>
                  </a:lnTo>
                  <a:lnTo>
                    <a:pt x="1756" y="31331"/>
                  </a:lnTo>
                  <a:lnTo>
                    <a:pt x="1756" y="31244"/>
                  </a:lnTo>
                  <a:lnTo>
                    <a:pt x="1361" y="30278"/>
                  </a:lnTo>
                  <a:lnTo>
                    <a:pt x="1142" y="28040"/>
                  </a:lnTo>
                  <a:lnTo>
                    <a:pt x="1098" y="25495"/>
                  </a:lnTo>
                  <a:lnTo>
                    <a:pt x="703" y="21634"/>
                  </a:lnTo>
                  <a:lnTo>
                    <a:pt x="396" y="19176"/>
                  </a:lnTo>
                  <a:lnTo>
                    <a:pt x="352" y="16982"/>
                  </a:lnTo>
                  <a:lnTo>
                    <a:pt x="484" y="14832"/>
                  </a:lnTo>
                  <a:lnTo>
                    <a:pt x="703" y="13648"/>
                  </a:lnTo>
                  <a:lnTo>
                    <a:pt x="1405" y="12024"/>
                  </a:lnTo>
                  <a:lnTo>
                    <a:pt x="1405" y="11936"/>
                  </a:lnTo>
                  <a:lnTo>
                    <a:pt x="1668" y="7592"/>
                  </a:lnTo>
                  <a:lnTo>
                    <a:pt x="1668" y="7548"/>
                  </a:lnTo>
                  <a:lnTo>
                    <a:pt x="1493" y="6363"/>
                  </a:lnTo>
                  <a:lnTo>
                    <a:pt x="1625" y="5530"/>
                  </a:lnTo>
                  <a:lnTo>
                    <a:pt x="2897" y="1800"/>
                  </a:lnTo>
                  <a:lnTo>
                    <a:pt x="2897" y="1756"/>
                  </a:lnTo>
                  <a:lnTo>
                    <a:pt x="3029" y="834"/>
                  </a:lnTo>
                  <a:lnTo>
                    <a:pt x="3029" y="791"/>
                  </a:lnTo>
                  <a:lnTo>
                    <a:pt x="2985" y="176"/>
                  </a:lnTo>
                  <a:lnTo>
                    <a:pt x="2985" y="89"/>
                  </a:lnTo>
                  <a:lnTo>
                    <a:pt x="2941" y="45"/>
                  </a:lnTo>
                  <a:lnTo>
                    <a:pt x="289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7" name="Google Shape;1547;p54"/>
            <p:cNvSpPr/>
            <p:nvPr/>
          </p:nvSpPr>
          <p:spPr>
            <a:xfrm>
              <a:off x="1043325" y="4272075"/>
              <a:ext cx="50475" cy="285250"/>
            </a:xfrm>
            <a:custGeom>
              <a:avLst/>
              <a:gdLst/>
              <a:ahLst/>
              <a:cxnLst/>
              <a:rect l="l" t="t" r="r" b="b"/>
              <a:pathLst>
                <a:path w="2019" h="11410" extrusionOk="0">
                  <a:moveTo>
                    <a:pt x="88" y="1"/>
                  </a:moveTo>
                  <a:lnTo>
                    <a:pt x="44" y="45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307" y="2063"/>
                  </a:lnTo>
                  <a:lnTo>
                    <a:pt x="527" y="4213"/>
                  </a:lnTo>
                  <a:lnTo>
                    <a:pt x="1229" y="10313"/>
                  </a:lnTo>
                  <a:lnTo>
                    <a:pt x="1229" y="10356"/>
                  </a:lnTo>
                  <a:lnTo>
                    <a:pt x="1712" y="11278"/>
                  </a:lnTo>
                  <a:lnTo>
                    <a:pt x="1756" y="11366"/>
                  </a:lnTo>
                  <a:lnTo>
                    <a:pt x="1887" y="11410"/>
                  </a:lnTo>
                  <a:lnTo>
                    <a:pt x="1931" y="11366"/>
                  </a:lnTo>
                  <a:lnTo>
                    <a:pt x="2019" y="11322"/>
                  </a:lnTo>
                  <a:lnTo>
                    <a:pt x="2019" y="11278"/>
                  </a:lnTo>
                  <a:lnTo>
                    <a:pt x="2019" y="11190"/>
                  </a:lnTo>
                  <a:lnTo>
                    <a:pt x="2019" y="11146"/>
                  </a:lnTo>
                  <a:lnTo>
                    <a:pt x="1536" y="10225"/>
                  </a:lnTo>
                  <a:lnTo>
                    <a:pt x="878" y="4213"/>
                  </a:lnTo>
                  <a:lnTo>
                    <a:pt x="659" y="2019"/>
                  </a:lnTo>
                  <a:lnTo>
                    <a:pt x="351" y="132"/>
                  </a:lnTo>
                  <a:lnTo>
                    <a:pt x="307" y="88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8" name="Google Shape;1548;p54"/>
            <p:cNvSpPr/>
            <p:nvPr/>
          </p:nvSpPr>
          <p:spPr>
            <a:xfrm>
              <a:off x="1022475" y="4402625"/>
              <a:ext cx="26350" cy="111925"/>
            </a:xfrm>
            <a:custGeom>
              <a:avLst/>
              <a:gdLst/>
              <a:ahLst/>
              <a:cxnLst/>
              <a:rect l="l" t="t" r="r" b="b"/>
              <a:pathLst>
                <a:path w="1054" h="4477" extrusionOk="0">
                  <a:moveTo>
                    <a:pt x="88" y="0"/>
                  </a:moveTo>
                  <a:lnTo>
                    <a:pt x="44" y="44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88" y="2853"/>
                  </a:lnTo>
                  <a:lnTo>
                    <a:pt x="88" y="2897"/>
                  </a:lnTo>
                  <a:lnTo>
                    <a:pt x="264" y="3555"/>
                  </a:lnTo>
                  <a:lnTo>
                    <a:pt x="308" y="3599"/>
                  </a:lnTo>
                  <a:lnTo>
                    <a:pt x="703" y="4388"/>
                  </a:lnTo>
                  <a:lnTo>
                    <a:pt x="790" y="4432"/>
                  </a:lnTo>
                  <a:lnTo>
                    <a:pt x="878" y="4476"/>
                  </a:lnTo>
                  <a:lnTo>
                    <a:pt x="922" y="4432"/>
                  </a:lnTo>
                  <a:lnTo>
                    <a:pt x="1010" y="4388"/>
                  </a:lnTo>
                  <a:lnTo>
                    <a:pt x="1010" y="4345"/>
                  </a:lnTo>
                  <a:lnTo>
                    <a:pt x="1054" y="4257"/>
                  </a:lnTo>
                  <a:lnTo>
                    <a:pt x="1010" y="4213"/>
                  </a:lnTo>
                  <a:lnTo>
                    <a:pt x="615" y="3423"/>
                  </a:lnTo>
                  <a:lnTo>
                    <a:pt x="439" y="2809"/>
                  </a:lnTo>
                  <a:lnTo>
                    <a:pt x="352" y="264"/>
                  </a:lnTo>
                  <a:lnTo>
                    <a:pt x="352" y="176"/>
                  </a:lnTo>
                  <a:lnTo>
                    <a:pt x="352" y="132"/>
                  </a:lnTo>
                  <a:lnTo>
                    <a:pt x="352" y="44"/>
                  </a:lnTo>
                  <a:lnTo>
                    <a:pt x="30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9" name="Google Shape;1549;p54"/>
            <p:cNvSpPr/>
            <p:nvPr/>
          </p:nvSpPr>
          <p:spPr>
            <a:xfrm>
              <a:off x="1765150" y="4491475"/>
              <a:ext cx="95475" cy="49400"/>
            </a:xfrm>
            <a:custGeom>
              <a:avLst/>
              <a:gdLst/>
              <a:ahLst/>
              <a:cxnLst/>
              <a:rect l="l" t="t" r="r" b="b"/>
              <a:pathLst>
                <a:path w="3819" h="1976" extrusionOk="0">
                  <a:moveTo>
                    <a:pt x="220" y="1"/>
                  </a:moveTo>
                  <a:lnTo>
                    <a:pt x="132" y="45"/>
                  </a:lnTo>
                  <a:lnTo>
                    <a:pt x="88" y="45"/>
                  </a:lnTo>
                  <a:lnTo>
                    <a:pt x="45" y="132"/>
                  </a:lnTo>
                  <a:lnTo>
                    <a:pt x="1" y="176"/>
                  </a:lnTo>
                  <a:lnTo>
                    <a:pt x="45" y="264"/>
                  </a:lnTo>
                  <a:lnTo>
                    <a:pt x="45" y="308"/>
                  </a:lnTo>
                  <a:lnTo>
                    <a:pt x="132" y="352"/>
                  </a:lnTo>
                  <a:lnTo>
                    <a:pt x="1449" y="1054"/>
                  </a:lnTo>
                  <a:lnTo>
                    <a:pt x="3028" y="1975"/>
                  </a:lnTo>
                  <a:lnTo>
                    <a:pt x="3116" y="1975"/>
                  </a:lnTo>
                  <a:lnTo>
                    <a:pt x="3248" y="1931"/>
                  </a:lnTo>
                  <a:lnTo>
                    <a:pt x="3774" y="1493"/>
                  </a:lnTo>
                  <a:lnTo>
                    <a:pt x="3818" y="1449"/>
                  </a:lnTo>
                  <a:lnTo>
                    <a:pt x="3818" y="1361"/>
                  </a:lnTo>
                  <a:lnTo>
                    <a:pt x="3818" y="1317"/>
                  </a:lnTo>
                  <a:lnTo>
                    <a:pt x="3774" y="1273"/>
                  </a:lnTo>
                  <a:lnTo>
                    <a:pt x="3731" y="1229"/>
                  </a:lnTo>
                  <a:lnTo>
                    <a:pt x="3687" y="1186"/>
                  </a:lnTo>
                  <a:lnTo>
                    <a:pt x="3599" y="1186"/>
                  </a:lnTo>
                  <a:lnTo>
                    <a:pt x="3555" y="1229"/>
                  </a:lnTo>
                  <a:lnTo>
                    <a:pt x="3116" y="1580"/>
                  </a:lnTo>
                  <a:lnTo>
                    <a:pt x="1624" y="747"/>
                  </a:lnTo>
                  <a:lnTo>
                    <a:pt x="264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0" name="Google Shape;1550;p54"/>
            <p:cNvSpPr/>
            <p:nvPr/>
          </p:nvSpPr>
          <p:spPr>
            <a:xfrm>
              <a:off x="1765150" y="4467350"/>
              <a:ext cx="97675" cy="45000"/>
            </a:xfrm>
            <a:custGeom>
              <a:avLst/>
              <a:gdLst/>
              <a:ahLst/>
              <a:cxnLst/>
              <a:rect l="l" t="t" r="r" b="b"/>
              <a:pathLst>
                <a:path w="3907" h="1800" extrusionOk="0">
                  <a:moveTo>
                    <a:pt x="176" y="0"/>
                  </a:moveTo>
                  <a:lnTo>
                    <a:pt x="88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45" y="264"/>
                  </a:lnTo>
                  <a:lnTo>
                    <a:pt x="88" y="351"/>
                  </a:lnTo>
                  <a:lnTo>
                    <a:pt x="527" y="702"/>
                  </a:lnTo>
                  <a:lnTo>
                    <a:pt x="571" y="746"/>
                  </a:lnTo>
                  <a:lnTo>
                    <a:pt x="2458" y="1536"/>
                  </a:lnTo>
                  <a:lnTo>
                    <a:pt x="3336" y="1799"/>
                  </a:lnTo>
                  <a:lnTo>
                    <a:pt x="3379" y="1799"/>
                  </a:lnTo>
                  <a:lnTo>
                    <a:pt x="3467" y="1756"/>
                  </a:lnTo>
                  <a:lnTo>
                    <a:pt x="3818" y="1580"/>
                  </a:lnTo>
                  <a:lnTo>
                    <a:pt x="3862" y="1536"/>
                  </a:lnTo>
                  <a:lnTo>
                    <a:pt x="3906" y="1448"/>
                  </a:lnTo>
                  <a:lnTo>
                    <a:pt x="3906" y="1405"/>
                  </a:lnTo>
                  <a:lnTo>
                    <a:pt x="3906" y="1317"/>
                  </a:lnTo>
                  <a:lnTo>
                    <a:pt x="3862" y="1273"/>
                  </a:lnTo>
                  <a:lnTo>
                    <a:pt x="3774" y="1229"/>
                  </a:lnTo>
                  <a:lnTo>
                    <a:pt x="3731" y="1229"/>
                  </a:lnTo>
                  <a:lnTo>
                    <a:pt x="3643" y="1273"/>
                  </a:lnTo>
                  <a:lnTo>
                    <a:pt x="3379" y="1448"/>
                  </a:lnTo>
                  <a:lnTo>
                    <a:pt x="2590" y="1229"/>
                  </a:lnTo>
                  <a:lnTo>
                    <a:pt x="747" y="439"/>
                  </a:lnTo>
                  <a:lnTo>
                    <a:pt x="308" y="44"/>
                  </a:lnTo>
                  <a:lnTo>
                    <a:pt x="220" y="44"/>
                  </a:lnTo>
                  <a:lnTo>
                    <a:pt x="17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1" name="Google Shape;1551;p54"/>
            <p:cNvSpPr/>
            <p:nvPr/>
          </p:nvSpPr>
          <p:spPr>
            <a:xfrm>
              <a:off x="1765150" y="4441025"/>
              <a:ext cx="127275" cy="43900"/>
            </a:xfrm>
            <a:custGeom>
              <a:avLst/>
              <a:gdLst/>
              <a:ahLst/>
              <a:cxnLst/>
              <a:rect l="l" t="t" r="r" b="b"/>
              <a:pathLst>
                <a:path w="5091" h="1756" extrusionOk="0">
                  <a:moveTo>
                    <a:pt x="176" y="0"/>
                  </a:moveTo>
                  <a:lnTo>
                    <a:pt x="88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176"/>
                  </a:lnTo>
                  <a:lnTo>
                    <a:pt x="1" y="264"/>
                  </a:lnTo>
                  <a:lnTo>
                    <a:pt x="45" y="307"/>
                  </a:lnTo>
                  <a:lnTo>
                    <a:pt x="571" y="834"/>
                  </a:lnTo>
                  <a:lnTo>
                    <a:pt x="1624" y="1404"/>
                  </a:lnTo>
                  <a:lnTo>
                    <a:pt x="2458" y="1755"/>
                  </a:lnTo>
                  <a:lnTo>
                    <a:pt x="2546" y="1755"/>
                  </a:lnTo>
                  <a:lnTo>
                    <a:pt x="3818" y="1668"/>
                  </a:lnTo>
                  <a:lnTo>
                    <a:pt x="3906" y="1668"/>
                  </a:lnTo>
                  <a:lnTo>
                    <a:pt x="5003" y="1009"/>
                  </a:lnTo>
                  <a:lnTo>
                    <a:pt x="5047" y="966"/>
                  </a:lnTo>
                  <a:lnTo>
                    <a:pt x="5047" y="878"/>
                  </a:lnTo>
                  <a:lnTo>
                    <a:pt x="5091" y="834"/>
                  </a:lnTo>
                  <a:lnTo>
                    <a:pt x="5047" y="746"/>
                  </a:lnTo>
                  <a:lnTo>
                    <a:pt x="5003" y="702"/>
                  </a:lnTo>
                  <a:lnTo>
                    <a:pt x="4915" y="658"/>
                  </a:lnTo>
                  <a:lnTo>
                    <a:pt x="4871" y="658"/>
                  </a:lnTo>
                  <a:lnTo>
                    <a:pt x="4784" y="702"/>
                  </a:lnTo>
                  <a:lnTo>
                    <a:pt x="3774" y="1317"/>
                  </a:lnTo>
                  <a:lnTo>
                    <a:pt x="2546" y="1404"/>
                  </a:lnTo>
                  <a:lnTo>
                    <a:pt x="1756" y="1097"/>
                  </a:lnTo>
                  <a:lnTo>
                    <a:pt x="791" y="527"/>
                  </a:lnTo>
                  <a:lnTo>
                    <a:pt x="264" y="44"/>
                  </a:lnTo>
                  <a:lnTo>
                    <a:pt x="220" y="44"/>
                  </a:lnTo>
                  <a:lnTo>
                    <a:pt x="17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2" name="Google Shape;1552;p54"/>
            <p:cNvSpPr/>
            <p:nvPr/>
          </p:nvSpPr>
          <p:spPr>
            <a:xfrm>
              <a:off x="1728950" y="4366425"/>
              <a:ext cx="241375" cy="79000"/>
            </a:xfrm>
            <a:custGeom>
              <a:avLst/>
              <a:gdLst/>
              <a:ahLst/>
              <a:cxnLst/>
              <a:rect l="l" t="t" r="r" b="b"/>
              <a:pathLst>
                <a:path w="9655" h="3160" extrusionOk="0">
                  <a:moveTo>
                    <a:pt x="176" y="0"/>
                  </a:moveTo>
                  <a:lnTo>
                    <a:pt x="88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45" y="264"/>
                  </a:lnTo>
                  <a:lnTo>
                    <a:pt x="308" y="702"/>
                  </a:lnTo>
                  <a:lnTo>
                    <a:pt x="878" y="1668"/>
                  </a:lnTo>
                  <a:lnTo>
                    <a:pt x="878" y="1712"/>
                  </a:lnTo>
                  <a:lnTo>
                    <a:pt x="1756" y="2502"/>
                  </a:lnTo>
                  <a:lnTo>
                    <a:pt x="1800" y="2545"/>
                  </a:lnTo>
                  <a:lnTo>
                    <a:pt x="2853" y="2896"/>
                  </a:lnTo>
                  <a:lnTo>
                    <a:pt x="2897" y="2896"/>
                  </a:lnTo>
                  <a:lnTo>
                    <a:pt x="6232" y="3160"/>
                  </a:lnTo>
                  <a:lnTo>
                    <a:pt x="6319" y="3160"/>
                  </a:lnTo>
                  <a:lnTo>
                    <a:pt x="9567" y="1536"/>
                  </a:lnTo>
                  <a:lnTo>
                    <a:pt x="9610" y="1492"/>
                  </a:lnTo>
                  <a:lnTo>
                    <a:pt x="9654" y="1448"/>
                  </a:lnTo>
                  <a:lnTo>
                    <a:pt x="9654" y="1361"/>
                  </a:lnTo>
                  <a:lnTo>
                    <a:pt x="9654" y="1317"/>
                  </a:lnTo>
                  <a:lnTo>
                    <a:pt x="9610" y="1229"/>
                  </a:lnTo>
                  <a:lnTo>
                    <a:pt x="9523" y="1229"/>
                  </a:lnTo>
                  <a:lnTo>
                    <a:pt x="9479" y="1185"/>
                  </a:lnTo>
                  <a:lnTo>
                    <a:pt x="9391" y="1229"/>
                  </a:lnTo>
                  <a:lnTo>
                    <a:pt x="6232" y="2809"/>
                  </a:lnTo>
                  <a:lnTo>
                    <a:pt x="2941" y="2545"/>
                  </a:lnTo>
                  <a:lnTo>
                    <a:pt x="1931" y="2194"/>
                  </a:lnTo>
                  <a:lnTo>
                    <a:pt x="1142" y="1492"/>
                  </a:lnTo>
                  <a:lnTo>
                    <a:pt x="571" y="527"/>
                  </a:lnTo>
                  <a:lnTo>
                    <a:pt x="352" y="88"/>
                  </a:lnTo>
                  <a:lnTo>
                    <a:pt x="308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3" name="Google Shape;1553;p54"/>
            <p:cNvSpPr/>
            <p:nvPr/>
          </p:nvSpPr>
          <p:spPr>
            <a:xfrm>
              <a:off x="1807950" y="46790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4" name="Google Shape;1554;p54"/>
            <p:cNvSpPr/>
            <p:nvPr/>
          </p:nvSpPr>
          <p:spPr>
            <a:xfrm>
              <a:off x="1807950" y="46790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5" name="Google Shape;1555;p54"/>
            <p:cNvSpPr/>
            <p:nvPr/>
          </p:nvSpPr>
          <p:spPr>
            <a:xfrm>
              <a:off x="1490900" y="2760400"/>
              <a:ext cx="866675" cy="1925275"/>
            </a:xfrm>
            <a:custGeom>
              <a:avLst/>
              <a:gdLst/>
              <a:ahLst/>
              <a:cxnLst/>
              <a:rect l="l" t="t" r="r" b="b"/>
              <a:pathLst>
                <a:path w="34667" h="77011" extrusionOk="0">
                  <a:moveTo>
                    <a:pt x="34447" y="1"/>
                  </a:moveTo>
                  <a:lnTo>
                    <a:pt x="34359" y="44"/>
                  </a:lnTo>
                  <a:lnTo>
                    <a:pt x="31858" y="1931"/>
                  </a:lnTo>
                  <a:lnTo>
                    <a:pt x="28216" y="4915"/>
                  </a:lnTo>
                  <a:lnTo>
                    <a:pt x="25846" y="6758"/>
                  </a:lnTo>
                  <a:lnTo>
                    <a:pt x="23784" y="8426"/>
                  </a:lnTo>
                  <a:lnTo>
                    <a:pt x="20668" y="10883"/>
                  </a:lnTo>
                  <a:lnTo>
                    <a:pt x="15666" y="13077"/>
                  </a:lnTo>
                  <a:lnTo>
                    <a:pt x="15622" y="13077"/>
                  </a:lnTo>
                  <a:lnTo>
                    <a:pt x="13867" y="14174"/>
                  </a:lnTo>
                  <a:lnTo>
                    <a:pt x="13823" y="14218"/>
                  </a:lnTo>
                  <a:lnTo>
                    <a:pt x="12331" y="15622"/>
                  </a:lnTo>
                  <a:lnTo>
                    <a:pt x="12331" y="15666"/>
                  </a:lnTo>
                  <a:lnTo>
                    <a:pt x="10225" y="18386"/>
                  </a:lnTo>
                  <a:lnTo>
                    <a:pt x="9610" y="19045"/>
                  </a:lnTo>
                  <a:lnTo>
                    <a:pt x="8777" y="19571"/>
                  </a:lnTo>
                  <a:lnTo>
                    <a:pt x="8733" y="19615"/>
                  </a:lnTo>
                  <a:lnTo>
                    <a:pt x="8118" y="20229"/>
                  </a:lnTo>
                  <a:lnTo>
                    <a:pt x="8118" y="20273"/>
                  </a:lnTo>
                  <a:lnTo>
                    <a:pt x="7065" y="22204"/>
                  </a:lnTo>
                  <a:lnTo>
                    <a:pt x="7021" y="22204"/>
                  </a:lnTo>
                  <a:lnTo>
                    <a:pt x="6451" y="23915"/>
                  </a:lnTo>
                  <a:lnTo>
                    <a:pt x="6451" y="23959"/>
                  </a:lnTo>
                  <a:lnTo>
                    <a:pt x="6319" y="25583"/>
                  </a:lnTo>
                  <a:lnTo>
                    <a:pt x="6319" y="25627"/>
                  </a:lnTo>
                  <a:lnTo>
                    <a:pt x="6846" y="28347"/>
                  </a:lnTo>
                  <a:lnTo>
                    <a:pt x="6846" y="30629"/>
                  </a:lnTo>
                  <a:lnTo>
                    <a:pt x="6275" y="35631"/>
                  </a:lnTo>
                  <a:lnTo>
                    <a:pt x="5837" y="38966"/>
                  </a:lnTo>
                  <a:lnTo>
                    <a:pt x="5442" y="41819"/>
                  </a:lnTo>
                  <a:lnTo>
                    <a:pt x="5135" y="43662"/>
                  </a:lnTo>
                  <a:lnTo>
                    <a:pt x="4169" y="47699"/>
                  </a:lnTo>
                  <a:lnTo>
                    <a:pt x="3599" y="50200"/>
                  </a:lnTo>
                  <a:lnTo>
                    <a:pt x="3292" y="52087"/>
                  </a:lnTo>
                  <a:lnTo>
                    <a:pt x="2633" y="53491"/>
                  </a:lnTo>
                  <a:lnTo>
                    <a:pt x="2633" y="53535"/>
                  </a:lnTo>
                  <a:lnTo>
                    <a:pt x="2107" y="56387"/>
                  </a:lnTo>
                  <a:lnTo>
                    <a:pt x="834" y="60512"/>
                  </a:lnTo>
                  <a:lnTo>
                    <a:pt x="220" y="62837"/>
                  </a:lnTo>
                  <a:lnTo>
                    <a:pt x="1" y="63846"/>
                  </a:lnTo>
                  <a:lnTo>
                    <a:pt x="1" y="63890"/>
                  </a:lnTo>
                  <a:lnTo>
                    <a:pt x="44" y="64856"/>
                  </a:lnTo>
                  <a:lnTo>
                    <a:pt x="88" y="64987"/>
                  </a:lnTo>
                  <a:lnTo>
                    <a:pt x="2019" y="67050"/>
                  </a:lnTo>
                  <a:lnTo>
                    <a:pt x="3511" y="68629"/>
                  </a:lnTo>
                  <a:lnTo>
                    <a:pt x="5486" y="70955"/>
                  </a:lnTo>
                  <a:lnTo>
                    <a:pt x="7767" y="73412"/>
                  </a:lnTo>
                  <a:lnTo>
                    <a:pt x="9830" y="75606"/>
                  </a:lnTo>
                  <a:lnTo>
                    <a:pt x="10883" y="76967"/>
                  </a:lnTo>
                  <a:lnTo>
                    <a:pt x="10927" y="77011"/>
                  </a:lnTo>
                  <a:lnTo>
                    <a:pt x="11102" y="77011"/>
                  </a:lnTo>
                  <a:lnTo>
                    <a:pt x="11146" y="76923"/>
                  </a:lnTo>
                  <a:lnTo>
                    <a:pt x="11190" y="76879"/>
                  </a:lnTo>
                  <a:lnTo>
                    <a:pt x="11190" y="76791"/>
                  </a:lnTo>
                  <a:lnTo>
                    <a:pt x="11146" y="76747"/>
                  </a:lnTo>
                  <a:lnTo>
                    <a:pt x="10093" y="75387"/>
                  </a:lnTo>
                  <a:lnTo>
                    <a:pt x="8031" y="73149"/>
                  </a:lnTo>
                  <a:lnTo>
                    <a:pt x="5749" y="70736"/>
                  </a:lnTo>
                  <a:lnTo>
                    <a:pt x="3774" y="68410"/>
                  </a:lnTo>
                  <a:lnTo>
                    <a:pt x="2282" y="66830"/>
                  </a:lnTo>
                  <a:lnTo>
                    <a:pt x="395" y="64812"/>
                  </a:lnTo>
                  <a:lnTo>
                    <a:pt x="352" y="63890"/>
                  </a:lnTo>
                  <a:lnTo>
                    <a:pt x="571" y="62925"/>
                  </a:lnTo>
                  <a:lnTo>
                    <a:pt x="1141" y="60599"/>
                  </a:lnTo>
                  <a:lnTo>
                    <a:pt x="2458" y="56475"/>
                  </a:lnTo>
                  <a:lnTo>
                    <a:pt x="2984" y="53578"/>
                  </a:lnTo>
                  <a:lnTo>
                    <a:pt x="3599" y="52174"/>
                  </a:lnTo>
                  <a:lnTo>
                    <a:pt x="3643" y="52174"/>
                  </a:lnTo>
                  <a:lnTo>
                    <a:pt x="3950" y="50287"/>
                  </a:lnTo>
                  <a:lnTo>
                    <a:pt x="4520" y="47786"/>
                  </a:lnTo>
                  <a:lnTo>
                    <a:pt x="5442" y="43749"/>
                  </a:lnTo>
                  <a:lnTo>
                    <a:pt x="5793" y="41862"/>
                  </a:lnTo>
                  <a:lnTo>
                    <a:pt x="6188" y="39010"/>
                  </a:lnTo>
                  <a:lnTo>
                    <a:pt x="6627" y="35675"/>
                  </a:lnTo>
                  <a:lnTo>
                    <a:pt x="7197" y="30673"/>
                  </a:lnTo>
                  <a:lnTo>
                    <a:pt x="7197" y="30629"/>
                  </a:lnTo>
                  <a:lnTo>
                    <a:pt x="7197" y="28347"/>
                  </a:lnTo>
                  <a:lnTo>
                    <a:pt x="7197" y="28303"/>
                  </a:lnTo>
                  <a:lnTo>
                    <a:pt x="6670" y="25583"/>
                  </a:lnTo>
                  <a:lnTo>
                    <a:pt x="6802" y="24003"/>
                  </a:lnTo>
                  <a:lnTo>
                    <a:pt x="7372" y="22336"/>
                  </a:lnTo>
                  <a:lnTo>
                    <a:pt x="8382" y="20449"/>
                  </a:lnTo>
                  <a:lnTo>
                    <a:pt x="8996" y="19878"/>
                  </a:lnTo>
                  <a:lnTo>
                    <a:pt x="9830" y="19352"/>
                  </a:lnTo>
                  <a:lnTo>
                    <a:pt x="9874" y="19308"/>
                  </a:lnTo>
                  <a:lnTo>
                    <a:pt x="10488" y="18606"/>
                  </a:lnTo>
                  <a:lnTo>
                    <a:pt x="12594" y="15885"/>
                  </a:lnTo>
                  <a:lnTo>
                    <a:pt x="14042" y="14481"/>
                  </a:lnTo>
                  <a:lnTo>
                    <a:pt x="15798" y="13384"/>
                  </a:lnTo>
                  <a:lnTo>
                    <a:pt x="20800" y="11234"/>
                  </a:lnTo>
                  <a:lnTo>
                    <a:pt x="20844" y="11190"/>
                  </a:lnTo>
                  <a:lnTo>
                    <a:pt x="24003" y="8733"/>
                  </a:lnTo>
                  <a:lnTo>
                    <a:pt x="28435" y="5178"/>
                  </a:lnTo>
                  <a:lnTo>
                    <a:pt x="32077" y="2195"/>
                  </a:lnTo>
                  <a:lnTo>
                    <a:pt x="34578" y="308"/>
                  </a:lnTo>
                  <a:lnTo>
                    <a:pt x="34622" y="264"/>
                  </a:lnTo>
                  <a:lnTo>
                    <a:pt x="34666" y="176"/>
                  </a:lnTo>
                  <a:lnTo>
                    <a:pt x="34622" y="132"/>
                  </a:lnTo>
                  <a:lnTo>
                    <a:pt x="34622" y="44"/>
                  </a:lnTo>
                  <a:lnTo>
                    <a:pt x="3457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6" name="Google Shape;1556;p54"/>
            <p:cNvSpPr/>
            <p:nvPr/>
          </p:nvSpPr>
          <p:spPr>
            <a:xfrm>
              <a:off x="1465675" y="2732975"/>
              <a:ext cx="861175" cy="1931850"/>
            </a:xfrm>
            <a:custGeom>
              <a:avLst/>
              <a:gdLst/>
              <a:ahLst/>
              <a:cxnLst/>
              <a:rect l="l" t="t" r="r" b="b"/>
              <a:pathLst>
                <a:path w="34447" h="77274" extrusionOk="0">
                  <a:moveTo>
                    <a:pt x="34227" y="1"/>
                  </a:moveTo>
                  <a:lnTo>
                    <a:pt x="34183" y="44"/>
                  </a:lnTo>
                  <a:lnTo>
                    <a:pt x="33174" y="790"/>
                  </a:lnTo>
                  <a:lnTo>
                    <a:pt x="28435" y="4652"/>
                  </a:lnTo>
                  <a:lnTo>
                    <a:pt x="26504" y="6275"/>
                  </a:lnTo>
                  <a:lnTo>
                    <a:pt x="24705" y="7680"/>
                  </a:lnTo>
                  <a:lnTo>
                    <a:pt x="22862" y="9128"/>
                  </a:lnTo>
                  <a:lnTo>
                    <a:pt x="20931" y="10532"/>
                  </a:lnTo>
                  <a:lnTo>
                    <a:pt x="19044" y="11366"/>
                  </a:lnTo>
                  <a:lnTo>
                    <a:pt x="14876" y="12814"/>
                  </a:lnTo>
                  <a:lnTo>
                    <a:pt x="9479" y="14788"/>
                  </a:lnTo>
                  <a:lnTo>
                    <a:pt x="9435" y="14832"/>
                  </a:lnTo>
                  <a:lnTo>
                    <a:pt x="8908" y="15271"/>
                  </a:lnTo>
                  <a:lnTo>
                    <a:pt x="8864" y="15315"/>
                  </a:lnTo>
                  <a:lnTo>
                    <a:pt x="7987" y="16543"/>
                  </a:lnTo>
                  <a:lnTo>
                    <a:pt x="7943" y="16587"/>
                  </a:lnTo>
                  <a:lnTo>
                    <a:pt x="6933" y="18474"/>
                  </a:lnTo>
                  <a:lnTo>
                    <a:pt x="5968" y="20800"/>
                  </a:lnTo>
                  <a:lnTo>
                    <a:pt x="5968" y="20844"/>
                  </a:lnTo>
                  <a:lnTo>
                    <a:pt x="5441" y="23169"/>
                  </a:lnTo>
                  <a:lnTo>
                    <a:pt x="5441" y="23213"/>
                  </a:lnTo>
                  <a:lnTo>
                    <a:pt x="5398" y="24617"/>
                  </a:lnTo>
                  <a:lnTo>
                    <a:pt x="5398" y="24661"/>
                  </a:lnTo>
                  <a:lnTo>
                    <a:pt x="6319" y="29269"/>
                  </a:lnTo>
                  <a:lnTo>
                    <a:pt x="6407" y="30761"/>
                  </a:lnTo>
                  <a:lnTo>
                    <a:pt x="6144" y="34666"/>
                  </a:lnTo>
                  <a:lnTo>
                    <a:pt x="5836" y="37431"/>
                  </a:lnTo>
                  <a:lnTo>
                    <a:pt x="5485" y="40327"/>
                  </a:lnTo>
                  <a:lnTo>
                    <a:pt x="5134" y="42784"/>
                  </a:lnTo>
                  <a:lnTo>
                    <a:pt x="4871" y="44364"/>
                  </a:lnTo>
                  <a:lnTo>
                    <a:pt x="3906" y="48532"/>
                  </a:lnTo>
                  <a:lnTo>
                    <a:pt x="3423" y="51472"/>
                  </a:lnTo>
                  <a:lnTo>
                    <a:pt x="3247" y="53447"/>
                  </a:lnTo>
                  <a:lnTo>
                    <a:pt x="2633" y="55860"/>
                  </a:lnTo>
                  <a:lnTo>
                    <a:pt x="1756" y="58449"/>
                  </a:lnTo>
                  <a:lnTo>
                    <a:pt x="922" y="60775"/>
                  </a:lnTo>
                  <a:lnTo>
                    <a:pt x="922" y="60819"/>
                  </a:lnTo>
                  <a:lnTo>
                    <a:pt x="307" y="63188"/>
                  </a:lnTo>
                  <a:lnTo>
                    <a:pt x="0" y="64549"/>
                  </a:lnTo>
                  <a:lnTo>
                    <a:pt x="0" y="64592"/>
                  </a:lnTo>
                  <a:lnTo>
                    <a:pt x="44" y="66743"/>
                  </a:lnTo>
                  <a:lnTo>
                    <a:pt x="44" y="66786"/>
                  </a:lnTo>
                  <a:lnTo>
                    <a:pt x="264" y="67357"/>
                  </a:lnTo>
                  <a:lnTo>
                    <a:pt x="307" y="67401"/>
                  </a:lnTo>
                  <a:lnTo>
                    <a:pt x="3423" y="70955"/>
                  </a:lnTo>
                  <a:lnTo>
                    <a:pt x="7811" y="75650"/>
                  </a:lnTo>
                  <a:lnTo>
                    <a:pt x="9303" y="77230"/>
                  </a:lnTo>
                  <a:lnTo>
                    <a:pt x="9347" y="77274"/>
                  </a:lnTo>
                  <a:lnTo>
                    <a:pt x="9435" y="77274"/>
                  </a:lnTo>
                  <a:lnTo>
                    <a:pt x="9566" y="77230"/>
                  </a:lnTo>
                  <a:lnTo>
                    <a:pt x="9610" y="77186"/>
                  </a:lnTo>
                  <a:lnTo>
                    <a:pt x="9610" y="77098"/>
                  </a:lnTo>
                  <a:lnTo>
                    <a:pt x="9610" y="77054"/>
                  </a:lnTo>
                  <a:lnTo>
                    <a:pt x="9566" y="77011"/>
                  </a:lnTo>
                  <a:lnTo>
                    <a:pt x="3686" y="70736"/>
                  </a:lnTo>
                  <a:lnTo>
                    <a:pt x="571" y="67225"/>
                  </a:lnTo>
                  <a:lnTo>
                    <a:pt x="395" y="66699"/>
                  </a:lnTo>
                  <a:lnTo>
                    <a:pt x="351" y="64592"/>
                  </a:lnTo>
                  <a:lnTo>
                    <a:pt x="659" y="63276"/>
                  </a:lnTo>
                  <a:lnTo>
                    <a:pt x="1273" y="60906"/>
                  </a:lnTo>
                  <a:lnTo>
                    <a:pt x="2107" y="58581"/>
                  </a:lnTo>
                  <a:lnTo>
                    <a:pt x="2984" y="55992"/>
                  </a:lnTo>
                  <a:lnTo>
                    <a:pt x="3599" y="53535"/>
                  </a:lnTo>
                  <a:lnTo>
                    <a:pt x="3599" y="53491"/>
                  </a:lnTo>
                  <a:lnTo>
                    <a:pt x="3774" y="51516"/>
                  </a:lnTo>
                  <a:lnTo>
                    <a:pt x="4213" y="48576"/>
                  </a:lnTo>
                  <a:lnTo>
                    <a:pt x="5222" y="44407"/>
                  </a:lnTo>
                  <a:lnTo>
                    <a:pt x="5485" y="42828"/>
                  </a:lnTo>
                  <a:lnTo>
                    <a:pt x="5836" y="40370"/>
                  </a:lnTo>
                  <a:lnTo>
                    <a:pt x="6187" y="37474"/>
                  </a:lnTo>
                  <a:lnTo>
                    <a:pt x="6495" y="34710"/>
                  </a:lnTo>
                  <a:lnTo>
                    <a:pt x="6758" y="30805"/>
                  </a:lnTo>
                  <a:lnTo>
                    <a:pt x="6758" y="30761"/>
                  </a:lnTo>
                  <a:lnTo>
                    <a:pt x="6670" y="29225"/>
                  </a:lnTo>
                  <a:lnTo>
                    <a:pt x="5749" y="24617"/>
                  </a:lnTo>
                  <a:lnTo>
                    <a:pt x="5793" y="23257"/>
                  </a:lnTo>
                  <a:lnTo>
                    <a:pt x="6319" y="20932"/>
                  </a:lnTo>
                  <a:lnTo>
                    <a:pt x="7284" y="18606"/>
                  </a:lnTo>
                  <a:lnTo>
                    <a:pt x="8250" y="16763"/>
                  </a:lnTo>
                  <a:lnTo>
                    <a:pt x="9127" y="15534"/>
                  </a:lnTo>
                  <a:lnTo>
                    <a:pt x="9610" y="15095"/>
                  </a:lnTo>
                  <a:lnTo>
                    <a:pt x="15007" y="13165"/>
                  </a:lnTo>
                  <a:lnTo>
                    <a:pt x="19132" y="11673"/>
                  </a:lnTo>
                  <a:lnTo>
                    <a:pt x="21063" y="10839"/>
                  </a:lnTo>
                  <a:lnTo>
                    <a:pt x="21107" y="10839"/>
                  </a:lnTo>
                  <a:lnTo>
                    <a:pt x="23081" y="9435"/>
                  </a:lnTo>
                  <a:lnTo>
                    <a:pt x="24924" y="7943"/>
                  </a:lnTo>
                  <a:lnTo>
                    <a:pt x="26724" y="6539"/>
                  </a:lnTo>
                  <a:lnTo>
                    <a:pt x="28654" y="4959"/>
                  </a:lnTo>
                  <a:lnTo>
                    <a:pt x="33350" y="1054"/>
                  </a:lnTo>
                  <a:lnTo>
                    <a:pt x="34403" y="308"/>
                  </a:lnTo>
                  <a:lnTo>
                    <a:pt x="34447" y="264"/>
                  </a:lnTo>
                  <a:lnTo>
                    <a:pt x="34447" y="220"/>
                  </a:lnTo>
                  <a:lnTo>
                    <a:pt x="34447" y="132"/>
                  </a:lnTo>
                  <a:lnTo>
                    <a:pt x="34447" y="88"/>
                  </a:lnTo>
                  <a:lnTo>
                    <a:pt x="34359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7" name="Google Shape;1557;p54"/>
            <p:cNvSpPr/>
            <p:nvPr/>
          </p:nvSpPr>
          <p:spPr>
            <a:xfrm>
              <a:off x="1417400" y="2679225"/>
              <a:ext cx="851300" cy="1981225"/>
            </a:xfrm>
            <a:custGeom>
              <a:avLst/>
              <a:gdLst/>
              <a:ahLst/>
              <a:cxnLst/>
              <a:rect l="l" t="t" r="r" b="b"/>
              <a:pathLst>
                <a:path w="34052" h="79249" extrusionOk="0">
                  <a:moveTo>
                    <a:pt x="33876" y="0"/>
                  </a:moveTo>
                  <a:lnTo>
                    <a:pt x="33789" y="44"/>
                  </a:lnTo>
                  <a:lnTo>
                    <a:pt x="33745" y="44"/>
                  </a:lnTo>
                  <a:lnTo>
                    <a:pt x="31244" y="2194"/>
                  </a:lnTo>
                  <a:lnTo>
                    <a:pt x="28786" y="4213"/>
                  </a:lnTo>
                  <a:lnTo>
                    <a:pt x="26461" y="6056"/>
                  </a:lnTo>
                  <a:lnTo>
                    <a:pt x="22994" y="8645"/>
                  </a:lnTo>
                  <a:lnTo>
                    <a:pt x="21239" y="9830"/>
                  </a:lnTo>
                  <a:lnTo>
                    <a:pt x="18738" y="10883"/>
                  </a:lnTo>
                  <a:lnTo>
                    <a:pt x="15534" y="12111"/>
                  </a:lnTo>
                  <a:lnTo>
                    <a:pt x="13209" y="13472"/>
                  </a:lnTo>
                  <a:lnTo>
                    <a:pt x="10356" y="14569"/>
                  </a:lnTo>
                  <a:lnTo>
                    <a:pt x="10312" y="14569"/>
                  </a:lnTo>
                  <a:lnTo>
                    <a:pt x="8294" y="15797"/>
                  </a:lnTo>
                  <a:lnTo>
                    <a:pt x="6056" y="16938"/>
                  </a:lnTo>
                  <a:lnTo>
                    <a:pt x="3862" y="17465"/>
                  </a:lnTo>
                  <a:lnTo>
                    <a:pt x="2721" y="17684"/>
                  </a:lnTo>
                  <a:lnTo>
                    <a:pt x="2633" y="17684"/>
                  </a:lnTo>
                  <a:lnTo>
                    <a:pt x="2590" y="17772"/>
                  </a:lnTo>
                  <a:lnTo>
                    <a:pt x="2590" y="17860"/>
                  </a:lnTo>
                  <a:lnTo>
                    <a:pt x="2633" y="17948"/>
                  </a:lnTo>
                  <a:lnTo>
                    <a:pt x="3248" y="18518"/>
                  </a:lnTo>
                  <a:lnTo>
                    <a:pt x="3379" y="19045"/>
                  </a:lnTo>
                  <a:lnTo>
                    <a:pt x="3248" y="20142"/>
                  </a:lnTo>
                  <a:lnTo>
                    <a:pt x="3248" y="21195"/>
                  </a:lnTo>
                  <a:lnTo>
                    <a:pt x="3292" y="22248"/>
                  </a:lnTo>
                  <a:lnTo>
                    <a:pt x="3423" y="23257"/>
                  </a:lnTo>
                  <a:lnTo>
                    <a:pt x="3599" y="24222"/>
                  </a:lnTo>
                  <a:lnTo>
                    <a:pt x="3818" y="25232"/>
                  </a:lnTo>
                  <a:lnTo>
                    <a:pt x="4301" y="27162"/>
                  </a:lnTo>
                  <a:lnTo>
                    <a:pt x="4696" y="28698"/>
                  </a:lnTo>
                  <a:lnTo>
                    <a:pt x="5047" y="30278"/>
                  </a:lnTo>
                  <a:lnTo>
                    <a:pt x="5178" y="31112"/>
                  </a:lnTo>
                  <a:lnTo>
                    <a:pt x="5266" y="31945"/>
                  </a:lnTo>
                  <a:lnTo>
                    <a:pt x="5354" y="32779"/>
                  </a:lnTo>
                  <a:lnTo>
                    <a:pt x="5354" y="33657"/>
                  </a:lnTo>
                  <a:lnTo>
                    <a:pt x="5354" y="36202"/>
                  </a:lnTo>
                  <a:lnTo>
                    <a:pt x="5135" y="38659"/>
                  </a:lnTo>
                  <a:lnTo>
                    <a:pt x="4871" y="41029"/>
                  </a:lnTo>
                  <a:lnTo>
                    <a:pt x="4257" y="45724"/>
                  </a:lnTo>
                  <a:lnTo>
                    <a:pt x="3687" y="47962"/>
                  </a:lnTo>
                  <a:lnTo>
                    <a:pt x="3292" y="50770"/>
                  </a:lnTo>
                  <a:lnTo>
                    <a:pt x="3028" y="53315"/>
                  </a:lnTo>
                  <a:lnTo>
                    <a:pt x="2546" y="56387"/>
                  </a:lnTo>
                  <a:lnTo>
                    <a:pt x="2195" y="58449"/>
                  </a:lnTo>
                  <a:lnTo>
                    <a:pt x="1317" y="60775"/>
                  </a:lnTo>
                  <a:lnTo>
                    <a:pt x="88" y="65075"/>
                  </a:lnTo>
                  <a:lnTo>
                    <a:pt x="1" y="66874"/>
                  </a:lnTo>
                  <a:lnTo>
                    <a:pt x="1" y="66918"/>
                  </a:lnTo>
                  <a:lnTo>
                    <a:pt x="132" y="68936"/>
                  </a:lnTo>
                  <a:lnTo>
                    <a:pt x="44" y="70516"/>
                  </a:lnTo>
                  <a:lnTo>
                    <a:pt x="88" y="71569"/>
                  </a:lnTo>
                  <a:lnTo>
                    <a:pt x="132" y="71657"/>
                  </a:lnTo>
                  <a:lnTo>
                    <a:pt x="395" y="72184"/>
                  </a:lnTo>
                  <a:lnTo>
                    <a:pt x="395" y="72227"/>
                  </a:lnTo>
                  <a:lnTo>
                    <a:pt x="2633" y="74773"/>
                  </a:lnTo>
                  <a:lnTo>
                    <a:pt x="5486" y="77625"/>
                  </a:lnTo>
                  <a:lnTo>
                    <a:pt x="7153" y="79204"/>
                  </a:lnTo>
                  <a:lnTo>
                    <a:pt x="7285" y="79248"/>
                  </a:lnTo>
                  <a:lnTo>
                    <a:pt x="7329" y="79248"/>
                  </a:lnTo>
                  <a:lnTo>
                    <a:pt x="7416" y="79204"/>
                  </a:lnTo>
                  <a:lnTo>
                    <a:pt x="7460" y="79117"/>
                  </a:lnTo>
                  <a:lnTo>
                    <a:pt x="7460" y="79073"/>
                  </a:lnTo>
                  <a:lnTo>
                    <a:pt x="7416" y="78985"/>
                  </a:lnTo>
                  <a:lnTo>
                    <a:pt x="7416" y="78941"/>
                  </a:lnTo>
                  <a:lnTo>
                    <a:pt x="5705" y="77361"/>
                  </a:lnTo>
                  <a:lnTo>
                    <a:pt x="2853" y="74553"/>
                  </a:lnTo>
                  <a:lnTo>
                    <a:pt x="703" y="72008"/>
                  </a:lnTo>
                  <a:lnTo>
                    <a:pt x="439" y="71525"/>
                  </a:lnTo>
                  <a:lnTo>
                    <a:pt x="395" y="70516"/>
                  </a:lnTo>
                  <a:lnTo>
                    <a:pt x="483" y="68936"/>
                  </a:lnTo>
                  <a:lnTo>
                    <a:pt x="352" y="66874"/>
                  </a:lnTo>
                  <a:lnTo>
                    <a:pt x="439" y="65119"/>
                  </a:lnTo>
                  <a:lnTo>
                    <a:pt x="1624" y="60862"/>
                  </a:lnTo>
                  <a:lnTo>
                    <a:pt x="2502" y="58537"/>
                  </a:lnTo>
                  <a:lnTo>
                    <a:pt x="2502" y="58493"/>
                  </a:lnTo>
                  <a:lnTo>
                    <a:pt x="2897" y="56431"/>
                  </a:lnTo>
                  <a:lnTo>
                    <a:pt x="3379" y="53359"/>
                  </a:lnTo>
                  <a:lnTo>
                    <a:pt x="3643" y="50814"/>
                  </a:lnTo>
                  <a:lnTo>
                    <a:pt x="4038" y="48049"/>
                  </a:lnTo>
                  <a:lnTo>
                    <a:pt x="4608" y="45812"/>
                  </a:lnTo>
                  <a:lnTo>
                    <a:pt x="5222" y="41072"/>
                  </a:lnTo>
                  <a:lnTo>
                    <a:pt x="5486" y="38703"/>
                  </a:lnTo>
                  <a:lnTo>
                    <a:pt x="5705" y="36246"/>
                  </a:lnTo>
                  <a:lnTo>
                    <a:pt x="5705" y="33657"/>
                  </a:lnTo>
                  <a:lnTo>
                    <a:pt x="5705" y="32779"/>
                  </a:lnTo>
                  <a:lnTo>
                    <a:pt x="5617" y="31901"/>
                  </a:lnTo>
                  <a:lnTo>
                    <a:pt x="5530" y="31068"/>
                  </a:lnTo>
                  <a:lnTo>
                    <a:pt x="5398" y="30234"/>
                  </a:lnTo>
                  <a:lnTo>
                    <a:pt x="5047" y="28610"/>
                  </a:lnTo>
                  <a:lnTo>
                    <a:pt x="4652" y="27075"/>
                  </a:lnTo>
                  <a:lnTo>
                    <a:pt x="4169" y="25100"/>
                  </a:lnTo>
                  <a:lnTo>
                    <a:pt x="3950" y="24135"/>
                  </a:lnTo>
                  <a:lnTo>
                    <a:pt x="3774" y="23169"/>
                  </a:lnTo>
                  <a:lnTo>
                    <a:pt x="3643" y="22160"/>
                  </a:lnTo>
                  <a:lnTo>
                    <a:pt x="3599" y="21151"/>
                  </a:lnTo>
                  <a:lnTo>
                    <a:pt x="3599" y="20142"/>
                  </a:lnTo>
                  <a:lnTo>
                    <a:pt x="3730" y="19045"/>
                  </a:lnTo>
                  <a:lnTo>
                    <a:pt x="3730" y="19001"/>
                  </a:lnTo>
                  <a:lnTo>
                    <a:pt x="3555" y="18386"/>
                  </a:lnTo>
                  <a:lnTo>
                    <a:pt x="3511" y="18299"/>
                  </a:lnTo>
                  <a:lnTo>
                    <a:pt x="3116" y="17948"/>
                  </a:lnTo>
                  <a:lnTo>
                    <a:pt x="3906" y="17816"/>
                  </a:lnTo>
                  <a:lnTo>
                    <a:pt x="6144" y="17289"/>
                  </a:lnTo>
                  <a:lnTo>
                    <a:pt x="6188" y="17289"/>
                  </a:lnTo>
                  <a:lnTo>
                    <a:pt x="8470" y="16105"/>
                  </a:lnTo>
                  <a:lnTo>
                    <a:pt x="10488" y="14876"/>
                  </a:lnTo>
                  <a:lnTo>
                    <a:pt x="13340" y="13823"/>
                  </a:lnTo>
                  <a:lnTo>
                    <a:pt x="13384" y="13779"/>
                  </a:lnTo>
                  <a:lnTo>
                    <a:pt x="15666" y="12419"/>
                  </a:lnTo>
                  <a:lnTo>
                    <a:pt x="18869" y="11234"/>
                  </a:lnTo>
                  <a:lnTo>
                    <a:pt x="21370" y="10181"/>
                  </a:lnTo>
                  <a:lnTo>
                    <a:pt x="21414" y="10137"/>
                  </a:lnTo>
                  <a:lnTo>
                    <a:pt x="23213" y="8952"/>
                  </a:lnTo>
                  <a:lnTo>
                    <a:pt x="26680" y="6363"/>
                  </a:lnTo>
                  <a:lnTo>
                    <a:pt x="29006" y="4476"/>
                  </a:lnTo>
                  <a:lnTo>
                    <a:pt x="31463" y="2458"/>
                  </a:lnTo>
                  <a:lnTo>
                    <a:pt x="33964" y="308"/>
                  </a:lnTo>
                  <a:lnTo>
                    <a:pt x="34008" y="264"/>
                  </a:lnTo>
                  <a:lnTo>
                    <a:pt x="34052" y="220"/>
                  </a:lnTo>
                  <a:lnTo>
                    <a:pt x="34008" y="132"/>
                  </a:lnTo>
                  <a:lnTo>
                    <a:pt x="34008" y="88"/>
                  </a:lnTo>
                  <a:lnTo>
                    <a:pt x="33920" y="44"/>
                  </a:lnTo>
                  <a:lnTo>
                    <a:pt x="3387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8" name="Google Shape;1558;p54"/>
            <p:cNvSpPr/>
            <p:nvPr/>
          </p:nvSpPr>
          <p:spPr>
            <a:xfrm>
              <a:off x="1386675" y="2654000"/>
              <a:ext cx="852425" cy="2016325"/>
            </a:xfrm>
            <a:custGeom>
              <a:avLst/>
              <a:gdLst/>
              <a:ahLst/>
              <a:cxnLst/>
              <a:rect l="l" t="t" r="r" b="b"/>
              <a:pathLst>
                <a:path w="34097" h="80653" extrusionOk="0">
                  <a:moveTo>
                    <a:pt x="33877" y="0"/>
                  </a:moveTo>
                  <a:lnTo>
                    <a:pt x="33833" y="44"/>
                  </a:lnTo>
                  <a:lnTo>
                    <a:pt x="30849" y="2545"/>
                  </a:lnTo>
                  <a:lnTo>
                    <a:pt x="28392" y="4564"/>
                  </a:lnTo>
                  <a:lnTo>
                    <a:pt x="26022" y="6407"/>
                  </a:lnTo>
                  <a:lnTo>
                    <a:pt x="23960" y="7899"/>
                  </a:lnTo>
                  <a:lnTo>
                    <a:pt x="22029" y="9259"/>
                  </a:lnTo>
                  <a:lnTo>
                    <a:pt x="19835" y="10224"/>
                  </a:lnTo>
                  <a:lnTo>
                    <a:pt x="17114" y="11365"/>
                  </a:lnTo>
                  <a:lnTo>
                    <a:pt x="17070" y="11365"/>
                  </a:lnTo>
                  <a:lnTo>
                    <a:pt x="15096" y="12725"/>
                  </a:lnTo>
                  <a:lnTo>
                    <a:pt x="13999" y="13428"/>
                  </a:lnTo>
                  <a:lnTo>
                    <a:pt x="13121" y="13691"/>
                  </a:lnTo>
                  <a:lnTo>
                    <a:pt x="13077" y="13691"/>
                  </a:lnTo>
                  <a:lnTo>
                    <a:pt x="12287" y="14086"/>
                  </a:lnTo>
                  <a:lnTo>
                    <a:pt x="9084" y="15929"/>
                  </a:lnTo>
                  <a:lnTo>
                    <a:pt x="7066" y="17026"/>
                  </a:lnTo>
                  <a:lnTo>
                    <a:pt x="4082" y="17684"/>
                  </a:lnTo>
                  <a:lnTo>
                    <a:pt x="3994" y="17728"/>
                  </a:lnTo>
                  <a:lnTo>
                    <a:pt x="2414" y="18737"/>
                  </a:lnTo>
                  <a:lnTo>
                    <a:pt x="2370" y="18825"/>
                  </a:lnTo>
                  <a:lnTo>
                    <a:pt x="2019" y="19439"/>
                  </a:lnTo>
                  <a:lnTo>
                    <a:pt x="1976" y="19571"/>
                  </a:lnTo>
                  <a:lnTo>
                    <a:pt x="2195" y="21414"/>
                  </a:lnTo>
                  <a:lnTo>
                    <a:pt x="2195" y="21458"/>
                  </a:lnTo>
                  <a:lnTo>
                    <a:pt x="3292" y="25451"/>
                  </a:lnTo>
                  <a:lnTo>
                    <a:pt x="4170" y="28479"/>
                  </a:lnTo>
                  <a:lnTo>
                    <a:pt x="4872" y="31813"/>
                  </a:lnTo>
                  <a:lnTo>
                    <a:pt x="5135" y="35017"/>
                  </a:lnTo>
                  <a:lnTo>
                    <a:pt x="5091" y="38001"/>
                  </a:lnTo>
                  <a:lnTo>
                    <a:pt x="4872" y="40590"/>
                  </a:lnTo>
                  <a:lnTo>
                    <a:pt x="4652" y="42784"/>
                  </a:lnTo>
                  <a:lnTo>
                    <a:pt x="4301" y="45636"/>
                  </a:lnTo>
                  <a:lnTo>
                    <a:pt x="3599" y="49278"/>
                  </a:lnTo>
                  <a:lnTo>
                    <a:pt x="3292" y="52130"/>
                  </a:lnTo>
                  <a:lnTo>
                    <a:pt x="2809" y="55202"/>
                  </a:lnTo>
                  <a:lnTo>
                    <a:pt x="2414" y="57834"/>
                  </a:lnTo>
                  <a:lnTo>
                    <a:pt x="2063" y="59897"/>
                  </a:lnTo>
                  <a:lnTo>
                    <a:pt x="1317" y="61828"/>
                  </a:lnTo>
                  <a:lnTo>
                    <a:pt x="1273" y="61828"/>
                  </a:lnTo>
                  <a:lnTo>
                    <a:pt x="571" y="64504"/>
                  </a:lnTo>
                  <a:lnTo>
                    <a:pt x="527" y="64548"/>
                  </a:lnTo>
                  <a:lnTo>
                    <a:pt x="264" y="66391"/>
                  </a:lnTo>
                  <a:lnTo>
                    <a:pt x="264" y="66435"/>
                  </a:lnTo>
                  <a:lnTo>
                    <a:pt x="352" y="69243"/>
                  </a:lnTo>
                  <a:lnTo>
                    <a:pt x="45" y="73149"/>
                  </a:lnTo>
                  <a:lnTo>
                    <a:pt x="1" y="73807"/>
                  </a:lnTo>
                  <a:lnTo>
                    <a:pt x="1" y="73895"/>
                  </a:lnTo>
                  <a:lnTo>
                    <a:pt x="45" y="73939"/>
                  </a:lnTo>
                  <a:lnTo>
                    <a:pt x="4564" y="78195"/>
                  </a:lnTo>
                  <a:lnTo>
                    <a:pt x="7285" y="80608"/>
                  </a:lnTo>
                  <a:lnTo>
                    <a:pt x="7417" y="80652"/>
                  </a:lnTo>
                  <a:lnTo>
                    <a:pt x="7504" y="80652"/>
                  </a:lnTo>
                  <a:lnTo>
                    <a:pt x="7548" y="80608"/>
                  </a:lnTo>
                  <a:lnTo>
                    <a:pt x="7592" y="80521"/>
                  </a:lnTo>
                  <a:lnTo>
                    <a:pt x="7592" y="80477"/>
                  </a:lnTo>
                  <a:lnTo>
                    <a:pt x="7592" y="80389"/>
                  </a:lnTo>
                  <a:lnTo>
                    <a:pt x="7548" y="80345"/>
                  </a:lnTo>
                  <a:lnTo>
                    <a:pt x="4828" y="77932"/>
                  </a:lnTo>
                  <a:lnTo>
                    <a:pt x="352" y="73763"/>
                  </a:lnTo>
                  <a:lnTo>
                    <a:pt x="703" y="69287"/>
                  </a:lnTo>
                  <a:lnTo>
                    <a:pt x="703" y="69243"/>
                  </a:lnTo>
                  <a:lnTo>
                    <a:pt x="615" y="66435"/>
                  </a:lnTo>
                  <a:lnTo>
                    <a:pt x="879" y="64592"/>
                  </a:lnTo>
                  <a:lnTo>
                    <a:pt x="1624" y="61959"/>
                  </a:lnTo>
                  <a:lnTo>
                    <a:pt x="2414" y="59985"/>
                  </a:lnTo>
                  <a:lnTo>
                    <a:pt x="2414" y="59941"/>
                  </a:lnTo>
                  <a:lnTo>
                    <a:pt x="2765" y="57878"/>
                  </a:lnTo>
                  <a:lnTo>
                    <a:pt x="3160" y="55246"/>
                  </a:lnTo>
                  <a:lnTo>
                    <a:pt x="3643" y="52174"/>
                  </a:lnTo>
                  <a:lnTo>
                    <a:pt x="3950" y="49366"/>
                  </a:lnTo>
                  <a:lnTo>
                    <a:pt x="4652" y="45680"/>
                  </a:lnTo>
                  <a:lnTo>
                    <a:pt x="5003" y="42827"/>
                  </a:lnTo>
                  <a:lnTo>
                    <a:pt x="5223" y="40633"/>
                  </a:lnTo>
                  <a:lnTo>
                    <a:pt x="5442" y="38001"/>
                  </a:lnTo>
                  <a:lnTo>
                    <a:pt x="5486" y="35017"/>
                  </a:lnTo>
                  <a:lnTo>
                    <a:pt x="5223" y="31770"/>
                  </a:lnTo>
                  <a:lnTo>
                    <a:pt x="5179" y="31726"/>
                  </a:lnTo>
                  <a:lnTo>
                    <a:pt x="4521" y="28391"/>
                  </a:lnTo>
                  <a:lnTo>
                    <a:pt x="3643" y="25319"/>
                  </a:lnTo>
                  <a:lnTo>
                    <a:pt x="2546" y="21370"/>
                  </a:lnTo>
                  <a:lnTo>
                    <a:pt x="2327" y="19571"/>
                  </a:lnTo>
                  <a:lnTo>
                    <a:pt x="2678" y="19044"/>
                  </a:lnTo>
                  <a:lnTo>
                    <a:pt x="4170" y="18035"/>
                  </a:lnTo>
                  <a:lnTo>
                    <a:pt x="7197" y="17333"/>
                  </a:lnTo>
                  <a:lnTo>
                    <a:pt x="7241" y="17333"/>
                  </a:lnTo>
                  <a:lnTo>
                    <a:pt x="9260" y="16236"/>
                  </a:lnTo>
                  <a:lnTo>
                    <a:pt x="12419" y="14393"/>
                  </a:lnTo>
                  <a:lnTo>
                    <a:pt x="13209" y="13998"/>
                  </a:lnTo>
                  <a:lnTo>
                    <a:pt x="14087" y="13779"/>
                  </a:lnTo>
                  <a:lnTo>
                    <a:pt x="14174" y="13779"/>
                  </a:lnTo>
                  <a:lnTo>
                    <a:pt x="15315" y="12989"/>
                  </a:lnTo>
                  <a:lnTo>
                    <a:pt x="17246" y="11672"/>
                  </a:lnTo>
                  <a:lnTo>
                    <a:pt x="19967" y="10531"/>
                  </a:lnTo>
                  <a:lnTo>
                    <a:pt x="22161" y="9566"/>
                  </a:lnTo>
                  <a:lnTo>
                    <a:pt x="22204" y="9566"/>
                  </a:lnTo>
                  <a:lnTo>
                    <a:pt x="24179" y="8206"/>
                  </a:lnTo>
                  <a:lnTo>
                    <a:pt x="26198" y="6670"/>
                  </a:lnTo>
                  <a:lnTo>
                    <a:pt x="28611" y="4827"/>
                  </a:lnTo>
                  <a:lnTo>
                    <a:pt x="31068" y="2809"/>
                  </a:lnTo>
                  <a:lnTo>
                    <a:pt x="34052" y="307"/>
                  </a:lnTo>
                  <a:lnTo>
                    <a:pt x="34096" y="263"/>
                  </a:lnTo>
                  <a:lnTo>
                    <a:pt x="34096" y="176"/>
                  </a:lnTo>
                  <a:lnTo>
                    <a:pt x="34096" y="132"/>
                  </a:lnTo>
                  <a:lnTo>
                    <a:pt x="34052" y="44"/>
                  </a:lnTo>
                  <a:lnTo>
                    <a:pt x="3400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9" name="Google Shape;1559;p54"/>
            <p:cNvSpPr/>
            <p:nvPr/>
          </p:nvSpPr>
          <p:spPr>
            <a:xfrm>
              <a:off x="1355975" y="2603525"/>
              <a:ext cx="827175" cy="2027300"/>
            </a:xfrm>
            <a:custGeom>
              <a:avLst/>
              <a:gdLst/>
              <a:ahLst/>
              <a:cxnLst/>
              <a:rect l="l" t="t" r="r" b="b"/>
              <a:pathLst>
                <a:path w="33087" h="81092" extrusionOk="0">
                  <a:moveTo>
                    <a:pt x="32823" y="1"/>
                  </a:moveTo>
                  <a:lnTo>
                    <a:pt x="32779" y="45"/>
                  </a:lnTo>
                  <a:lnTo>
                    <a:pt x="32735" y="88"/>
                  </a:lnTo>
                  <a:lnTo>
                    <a:pt x="31989" y="2414"/>
                  </a:lnTo>
                  <a:lnTo>
                    <a:pt x="31463" y="3072"/>
                  </a:lnTo>
                  <a:lnTo>
                    <a:pt x="29663" y="4608"/>
                  </a:lnTo>
                  <a:lnTo>
                    <a:pt x="27250" y="6451"/>
                  </a:lnTo>
                  <a:lnTo>
                    <a:pt x="24881" y="8162"/>
                  </a:lnTo>
                  <a:lnTo>
                    <a:pt x="22774" y="9698"/>
                  </a:lnTo>
                  <a:lnTo>
                    <a:pt x="18693" y="11673"/>
                  </a:lnTo>
                  <a:lnTo>
                    <a:pt x="16499" y="13253"/>
                  </a:lnTo>
                  <a:lnTo>
                    <a:pt x="15183" y="14262"/>
                  </a:lnTo>
                  <a:lnTo>
                    <a:pt x="13867" y="14701"/>
                  </a:lnTo>
                  <a:lnTo>
                    <a:pt x="13823" y="14701"/>
                  </a:lnTo>
                  <a:lnTo>
                    <a:pt x="11716" y="15842"/>
                  </a:lnTo>
                  <a:lnTo>
                    <a:pt x="9873" y="17114"/>
                  </a:lnTo>
                  <a:lnTo>
                    <a:pt x="8074" y="18036"/>
                  </a:lnTo>
                  <a:lnTo>
                    <a:pt x="5617" y="18694"/>
                  </a:lnTo>
                  <a:lnTo>
                    <a:pt x="5573" y="18694"/>
                  </a:lnTo>
                  <a:lnTo>
                    <a:pt x="3642" y="19703"/>
                  </a:lnTo>
                  <a:lnTo>
                    <a:pt x="2107" y="20668"/>
                  </a:lnTo>
                  <a:lnTo>
                    <a:pt x="1492" y="21239"/>
                  </a:lnTo>
                  <a:lnTo>
                    <a:pt x="1448" y="21283"/>
                  </a:lnTo>
                  <a:lnTo>
                    <a:pt x="1273" y="21897"/>
                  </a:lnTo>
                  <a:lnTo>
                    <a:pt x="1273" y="21985"/>
                  </a:lnTo>
                  <a:lnTo>
                    <a:pt x="3116" y="27294"/>
                  </a:lnTo>
                  <a:lnTo>
                    <a:pt x="3993" y="30454"/>
                  </a:lnTo>
                  <a:lnTo>
                    <a:pt x="4213" y="31463"/>
                  </a:lnTo>
                  <a:lnTo>
                    <a:pt x="4432" y="32472"/>
                  </a:lnTo>
                  <a:lnTo>
                    <a:pt x="4608" y="33481"/>
                  </a:lnTo>
                  <a:lnTo>
                    <a:pt x="4739" y="34535"/>
                  </a:lnTo>
                  <a:lnTo>
                    <a:pt x="4827" y="35544"/>
                  </a:lnTo>
                  <a:lnTo>
                    <a:pt x="4871" y="36553"/>
                  </a:lnTo>
                  <a:lnTo>
                    <a:pt x="4915" y="37562"/>
                  </a:lnTo>
                  <a:lnTo>
                    <a:pt x="4915" y="38572"/>
                  </a:lnTo>
                  <a:lnTo>
                    <a:pt x="4871" y="40590"/>
                  </a:lnTo>
                  <a:lnTo>
                    <a:pt x="4695" y="42652"/>
                  </a:lnTo>
                  <a:lnTo>
                    <a:pt x="4520" y="44671"/>
                  </a:lnTo>
                  <a:lnTo>
                    <a:pt x="4301" y="46777"/>
                  </a:lnTo>
                  <a:lnTo>
                    <a:pt x="4257" y="47523"/>
                  </a:lnTo>
                  <a:lnTo>
                    <a:pt x="3686" y="50814"/>
                  </a:lnTo>
                  <a:lnTo>
                    <a:pt x="3247" y="53754"/>
                  </a:lnTo>
                  <a:lnTo>
                    <a:pt x="2809" y="57001"/>
                  </a:lnTo>
                  <a:lnTo>
                    <a:pt x="2282" y="60468"/>
                  </a:lnTo>
                  <a:lnTo>
                    <a:pt x="1799" y="62530"/>
                  </a:lnTo>
                  <a:lnTo>
                    <a:pt x="1097" y="64944"/>
                  </a:lnTo>
                  <a:lnTo>
                    <a:pt x="439" y="67620"/>
                  </a:lnTo>
                  <a:lnTo>
                    <a:pt x="439" y="67664"/>
                  </a:lnTo>
                  <a:lnTo>
                    <a:pt x="395" y="69200"/>
                  </a:lnTo>
                  <a:lnTo>
                    <a:pt x="88" y="73237"/>
                  </a:lnTo>
                  <a:lnTo>
                    <a:pt x="0" y="75255"/>
                  </a:lnTo>
                  <a:lnTo>
                    <a:pt x="0" y="75299"/>
                  </a:lnTo>
                  <a:lnTo>
                    <a:pt x="395" y="76879"/>
                  </a:lnTo>
                  <a:lnTo>
                    <a:pt x="439" y="77011"/>
                  </a:lnTo>
                  <a:lnTo>
                    <a:pt x="5222" y="81048"/>
                  </a:lnTo>
                  <a:lnTo>
                    <a:pt x="5310" y="81092"/>
                  </a:lnTo>
                  <a:lnTo>
                    <a:pt x="5398" y="81048"/>
                  </a:lnTo>
                  <a:lnTo>
                    <a:pt x="5441" y="81004"/>
                  </a:lnTo>
                  <a:lnTo>
                    <a:pt x="5485" y="80960"/>
                  </a:lnTo>
                  <a:lnTo>
                    <a:pt x="5485" y="80916"/>
                  </a:lnTo>
                  <a:lnTo>
                    <a:pt x="5485" y="80828"/>
                  </a:lnTo>
                  <a:lnTo>
                    <a:pt x="5441" y="80784"/>
                  </a:lnTo>
                  <a:lnTo>
                    <a:pt x="702" y="76747"/>
                  </a:lnTo>
                  <a:lnTo>
                    <a:pt x="351" y="75255"/>
                  </a:lnTo>
                  <a:lnTo>
                    <a:pt x="439" y="73281"/>
                  </a:lnTo>
                  <a:lnTo>
                    <a:pt x="746" y="69200"/>
                  </a:lnTo>
                  <a:lnTo>
                    <a:pt x="790" y="67664"/>
                  </a:lnTo>
                  <a:lnTo>
                    <a:pt x="1404" y="65031"/>
                  </a:lnTo>
                  <a:lnTo>
                    <a:pt x="2150" y="62618"/>
                  </a:lnTo>
                  <a:lnTo>
                    <a:pt x="2633" y="60556"/>
                  </a:lnTo>
                  <a:lnTo>
                    <a:pt x="3160" y="57045"/>
                  </a:lnTo>
                  <a:lnTo>
                    <a:pt x="3598" y="53798"/>
                  </a:lnTo>
                  <a:lnTo>
                    <a:pt x="4037" y="50902"/>
                  </a:lnTo>
                  <a:lnTo>
                    <a:pt x="4564" y="47567"/>
                  </a:lnTo>
                  <a:lnTo>
                    <a:pt x="4652" y="46821"/>
                  </a:lnTo>
                  <a:lnTo>
                    <a:pt x="4871" y="44715"/>
                  </a:lnTo>
                  <a:lnTo>
                    <a:pt x="5047" y="42652"/>
                  </a:lnTo>
                  <a:lnTo>
                    <a:pt x="5222" y="40590"/>
                  </a:lnTo>
                  <a:lnTo>
                    <a:pt x="5266" y="38528"/>
                  </a:lnTo>
                  <a:lnTo>
                    <a:pt x="5266" y="37518"/>
                  </a:lnTo>
                  <a:lnTo>
                    <a:pt x="5222" y="36509"/>
                  </a:lnTo>
                  <a:lnTo>
                    <a:pt x="5178" y="35500"/>
                  </a:lnTo>
                  <a:lnTo>
                    <a:pt x="5090" y="34447"/>
                  </a:lnTo>
                  <a:lnTo>
                    <a:pt x="4959" y="33438"/>
                  </a:lnTo>
                  <a:lnTo>
                    <a:pt x="4783" y="32428"/>
                  </a:lnTo>
                  <a:lnTo>
                    <a:pt x="4564" y="31375"/>
                  </a:lnTo>
                  <a:lnTo>
                    <a:pt x="4301" y="30366"/>
                  </a:lnTo>
                  <a:lnTo>
                    <a:pt x="3423" y="27207"/>
                  </a:lnTo>
                  <a:lnTo>
                    <a:pt x="1624" y="21941"/>
                  </a:lnTo>
                  <a:lnTo>
                    <a:pt x="1755" y="21458"/>
                  </a:lnTo>
                  <a:lnTo>
                    <a:pt x="2326" y="20932"/>
                  </a:lnTo>
                  <a:lnTo>
                    <a:pt x="3818" y="20010"/>
                  </a:lnTo>
                  <a:lnTo>
                    <a:pt x="5705" y="19001"/>
                  </a:lnTo>
                  <a:lnTo>
                    <a:pt x="8206" y="18387"/>
                  </a:lnTo>
                  <a:lnTo>
                    <a:pt x="8206" y="18343"/>
                  </a:lnTo>
                  <a:lnTo>
                    <a:pt x="10049" y="17421"/>
                  </a:lnTo>
                  <a:lnTo>
                    <a:pt x="11892" y="16149"/>
                  </a:lnTo>
                  <a:lnTo>
                    <a:pt x="13954" y="15008"/>
                  </a:lnTo>
                  <a:lnTo>
                    <a:pt x="15315" y="14613"/>
                  </a:lnTo>
                  <a:lnTo>
                    <a:pt x="15402" y="14569"/>
                  </a:lnTo>
                  <a:lnTo>
                    <a:pt x="16719" y="13516"/>
                  </a:lnTo>
                  <a:lnTo>
                    <a:pt x="18869" y="11980"/>
                  </a:lnTo>
                  <a:lnTo>
                    <a:pt x="22906" y="10005"/>
                  </a:lnTo>
                  <a:lnTo>
                    <a:pt x="22950" y="9962"/>
                  </a:lnTo>
                  <a:lnTo>
                    <a:pt x="25100" y="8470"/>
                  </a:lnTo>
                  <a:lnTo>
                    <a:pt x="27469" y="6758"/>
                  </a:lnTo>
                  <a:lnTo>
                    <a:pt x="29883" y="4871"/>
                  </a:lnTo>
                  <a:lnTo>
                    <a:pt x="31726" y="3336"/>
                  </a:lnTo>
                  <a:lnTo>
                    <a:pt x="31726" y="3292"/>
                  </a:lnTo>
                  <a:lnTo>
                    <a:pt x="32296" y="2590"/>
                  </a:lnTo>
                  <a:lnTo>
                    <a:pt x="32296" y="2546"/>
                  </a:lnTo>
                  <a:lnTo>
                    <a:pt x="33042" y="220"/>
                  </a:lnTo>
                  <a:lnTo>
                    <a:pt x="33086" y="132"/>
                  </a:lnTo>
                  <a:lnTo>
                    <a:pt x="33042" y="88"/>
                  </a:lnTo>
                  <a:lnTo>
                    <a:pt x="3299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0" name="Google Shape;1560;p54"/>
            <p:cNvSpPr/>
            <p:nvPr/>
          </p:nvSpPr>
          <p:spPr>
            <a:xfrm>
              <a:off x="1323050" y="2546475"/>
              <a:ext cx="796475" cy="2115075"/>
            </a:xfrm>
            <a:custGeom>
              <a:avLst/>
              <a:gdLst/>
              <a:ahLst/>
              <a:cxnLst/>
              <a:rect l="l" t="t" r="r" b="b"/>
              <a:pathLst>
                <a:path w="31859" h="84603" extrusionOk="0">
                  <a:moveTo>
                    <a:pt x="31639" y="1"/>
                  </a:moveTo>
                  <a:lnTo>
                    <a:pt x="31595" y="45"/>
                  </a:lnTo>
                  <a:lnTo>
                    <a:pt x="31288" y="352"/>
                  </a:lnTo>
                  <a:lnTo>
                    <a:pt x="31244" y="440"/>
                  </a:lnTo>
                  <a:lnTo>
                    <a:pt x="30322" y="3775"/>
                  </a:lnTo>
                  <a:lnTo>
                    <a:pt x="29006" y="6276"/>
                  </a:lnTo>
                  <a:lnTo>
                    <a:pt x="25890" y="8689"/>
                  </a:lnTo>
                  <a:lnTo>
                    <a:pt x="23609" y="10357"/>
                  </a:lnTo>
                  <a:lnTo>
                    <a:pt x="20361" y="12200"/>
                  </a:lnTo>
                  <a:lnTo>
                    <a:pt x="17992" y="14043"/>
                  </a:lnTo>
                  <a:lnTo>
                    <a:pt x="16456" y="15315"/>
                  </a:lnTo>
                  <a:lnTo>
                    <a:pt x="14525" y="16061"/>
                  </a:lnTo>
                  <a:lnTo>
                    <a:pt x="14481" y="16061"/>
                  </a:lnTo>
                  <a:lnTo>
                    <a:pt x="10752" y="18518"/>
                  </a:lnTo>
                  <a:lnTo>
                    <a:pt x="8952" y="19484"/>
                  </a:lnTo>
                  <a:lnTo>
                    <a:pt x="6890" y="20010"/>
                  </a:lnTo>
                  <a:lnTo>
                    <a:pt x="6802" y="20010"/>
                  </a:lnTo>
                  <a:lnTo>
                    <a:pt x="3862" y="21722"/>
                  </a:lnTo>
                  <a:lnTo>
                    <a:pt x="1229" y="23258"/>
                  </a:lnTo>
                  <a:lnTo>
                    <a:pt x="835" y="23433"/>
                  </a:lnTo>
                  <a:lnTo>
                    <a:pt x="747" y="23477"/>
                  </a:lnTo>
                  <a:lnTo>
                    <a:pt x="703" y="23521"/>
                  </a:lnTo>
                  <a:lnTo>
                    <a:pt x="703" y="23609"/>
                  </a:lnTo>
                  <a:lnTo>
                    <a:pt x="747" y="23696"/>
                  </a:lnTo>
                  <a:lnTo>
                    <a:pt x="1624" y="24837"/>
                  </a:lnTo>
                  <a:lnTo>
                    <a:pt x="3380" y="30454"/>
                  </a:lnTo>
                  <a:lnTo>
                    <a:pt x="4126" y="33262"/>
                  </a:lnTo>
                  <a:lnTo>
                    <a:pt x="4652" y="36641"/>
                  </a:lnTo>
                  <a:lnTo>
                    <a:pt x="4784" y="40327"/>
                  </a:lnTo>
                  <a:lnTo>
                    <a:pt x="4696" y="43881"/>
                  </a:lnTo>
                  <a:lnTo>
                    <a:pt x="4608" y="45154"/>
                  </a:lnTo>
                  <a:lnTo>
                    <a:pt x="4521" y="46382"/>
                  </a:lnTo>
                  <a:lnTo>
                    <a:pt x="4301" y="48840"/>
                  </a:lnTo>
                  <a:lnTo>
                    <a:pt x="3994" y="51297"/>
                  </a:lnTo>
                  <a:lnTo>
                    <a:pt x="3687" y="53667"/>
                  </a:lnTo>
                  <a:lnTo>
                    <a:pt x="3292" y="56431"/>
                  </a:lnTo>
                  <a:lnTo>
                    <a:pt x="2985" y="59195"/>
                  </a:lnTo>
                  <a:lnTo>
                    <a:pt x="2590" y="61653"/>
                  </a:lnTo>
                  <a:lnTo>
                    <a:pt x="2283" y="63276"/>
                  </a:lnTo>
                  <a:lnTo>
                    <a:pt x="1668" y="65514"/>
                  </a:lnTo>
                  <a:lnTo>
                    <a:pt x="1098" y="67577"/>
                  </a:lnTo>
                  <a:lnTo>
                    <a:pt x="703" y="69551"/>
                  </a:lnTo>
                  <a:lnTo>
                    <a:pt x="352" y="71394"/>
                  </a:lnTo>
                  <a:lnTo>
                    <a:pt x="132" y="73106"/>
                  </a:lnTo>
                  <a:lnTo>
                    <a:pt x="45" y="74685"/>
                  </a:lnTo>
                  <a:lnTo>
                    <a:pt x="1" y="75431"/>
                  </a:lnTo>
                  <a:lnTo>
                    <a:pt x="45" y="76133"/>
                  </a:lnTo>
                  <a:lnTo>
                    <a:pt x="45" y="76835"/>
                  </a:lnTo>
                  <a:lnTo>
                    <a:pt x="132" y="77450"/>
                  </a:lnTo>
                  <a:lnTo>
                    <a:pt x="132" y="77494"/>
                  </a:lnTo>
                  <a:lnTo>
                    <a:pt x="791" y="79688"/>
                  </a:lnTo>
                  <a:lnTo>
                    <a:pt x="835" y="79731"/>
                  </a:lnTo>
                  <a:lnTo>
                    <a:pt x="1361" y="80653"/>
                  </a:lnTo>
                  <a:lnTo>
                    <a:pt x="1405" y="80741"/>
                  </a:lnTo>
                  <a:lnTo>
                    <a:pt x="6364" y="84602"/>
                  </a:lnTo>
                  <a:lnTo>
                    <a:pt x="6539" y="84602"/>
                  </a:lnTo>
                  <a:lnTo>
                    <a:pt x="6627" y="84558"/>
                  </a:lnTo>
                  <a:lnTo>
                    <a:pt x="6627" y="84471"/>
                  </a:lnTo>
                  <a:lnTo>
                    <a:pt x="6627" y="84427"/>
                  </a:lnTo>
                  <a:lnTo>
                    <a:pt x="6627" y="84339"/>
                  </a:lnTo>
                  <a:lnTo>
                    <a:pt x="6583" y="84295"/>
                  </a:lnTo>
                  <a:lnTo>
                    <a:pt x="1668" y="80477"/>
                  </a:lnTo>
                  <a:lnTo>
                    <a:pt x="1142" y="79556"/>
                  </a:lnTo>
                  <a:lnTo>
                    <a:pt x="484" y="77406"/>
                  </a:lnTo>
                  <a:lnTo>
                    <a:pt x="396" y="76748"/>
                  </a:lnTo>
                  <a:lnTo>
                    <a:pt x="396" y="76089"/>
                  </a:lnTo>
                  <a:lnTo>
                    <a:pt x="352" y="75387"/>
                  </a:lnTo>
                  <a:lnTo>
                    <a:pt x="396" y="74685"/>
                  </a:lnTo>
                  <a:lnTo>
                    <a:pt x="484" y="73106"/>
                  </a:lnTo>
                  <a:lnTo>
                    <a:pt x="703" y="71438"/>
                  </a:lnTo>
                  <a:lnTo>
                    <a:pt x="1054" y="69595"/>
                  </a:lnTo>
                  <a:lnTo>
                    <a:pt x="1449" y="67664"/>
                  </a:lnTo>
                  <a:lnTo>
                    <a:pt x="2019" y="65558"/>
                  </a:lnTo>
                  <a:lnTo>
                    <a:pt x="2634" y="63364"/>
                  </a:lnTo>
                  <a:lnTo>
                    <a:pt x="2941" y="61697"/>
                  </a:lnTo>
                  <a:lnTo>
                    <a:pt x="3336" y="59239"/>
                  </a:lnTo>
                  <a:lnTo>
                    <a:pt x="3643" y="56475"/>
                  </a:lnTo>
                  <a:lnTo>
                    <a:pt x="3994" y="53754"/>
                  </a:lnTo>
                  <a:lnTo>
                    <a:pt x="4345" y="51341"/>
                  </a:lnTo>
                  <a:lnTo>
                    <a:pt x="4652" y="48884"/>
                  </a:lnTo>
                  <a:lnTo>
                    <a:pt x="4872" y="46382"/>
                  </a:lnTo>
                  <a:lnTo>
                    <a:pt x="4959" y="45154"/>
                  </a:lnTo>
                  <a:lnTo>
                    <a:pt x="5047" y="43925"/>
                  </a:lnTo>
                  <a:lnTo>
                    <a:pt x="5135" y="40327"/>
                  </a:lnTo>
                  <a:lnTo>
                    <a:pt x="5003" y="36597"/>
                  </a:lnTo>
                  <a:lnTo>
                    <a:pt x="4433" y="33218"/>
                  </a:lnTo>
                  <a:lnTo>
                    <a:pt x="3687" y="30366"/>
                  </a:lnTo>
                  <a:lnTo>
                    <a:pt x="2590" y="26768"/>
                  </a:lnTo>
                  <a:lnTo>
                    <a:pt x="1932" y="24706"/>
                  </a:lnTo>
                  <a:lnTo>
                    <a:pt x="1932" y="24662"/>
                  </a:lnTo>
                  <a:lnTo>
                    <a:pt x="1186" y="23652"/>
                  </a:lnTo>
                  <a:lnTo>
                    <a:pt x="1361" y="23565"/>
                  </a:lnTo>
                  <a:lnTo>
                    <a:pt x="1405" y="23565"/>
                  </a:lnTo>
                  <a:lnTo>
                    <a:pt x="4038" y="22029"/>
                  </a:lnTo>
                  <a:lnTo>
                    <a:pt x="6978" y="20318"/>
                  </a:lnTo>
                  <a:lnTo>
                    <a:pt x="9040" y="19791"/>
                  </a:lnTo>
                  <a:lnTo>
                    <a:pt x="9084" y="19791"/>
                  </a:lnTo>
                  <a:lnTo>
                    <a:pt x="10927" y="18826"/>
                  </a:lnTo>
                  <a:lnTo>
                    <a:pt x="14657" y="16368"/>
                  </a:lnTo>
                  <a:lnTo>
                    <a:pt x="16632" y="15622"/>
                  </a:lnTo>
                  <a:lnTo>
                    <a:pt x="16675" y="15578"/>
                  </a:lnTo>
                  <a:lnTo>
                    <a:pt x="18211" y="14306"/>
                  </a:lnTo>
                  <a:lnTo>
                    <a:pt x="20537" y="12463"/>
                  </a:lnTo>
                  <a:lnTo>
                    <a:pt x="23784" y="10664"/>
                  </a:lnTo>
                  <a:lnTo>
                    <a:pt x="26110" y="8996"/>
                  </a:lnTo>
                  <a:lnTo>
                    <a:pt x="29225" y="6539"/>
                  </a:lnTo>
                  <a:lnTo>
                    <a:pt x="29269" y="6495"/>
                  </a:lnTo>
                  <a:lnTo>
                    <a:pt x="30673" y="3906"/>
                  </a:lnTo>
                  <a:lnTo>
                    <a:pt x="30673" y="3862"/>
                  </a:lnTo>
                  <a:lnTo>
                    <a:pt x="31551" y="571"/>
                  </a:lnTo>
                  <a:lnTo>
                    <a:pt x="31814" y="308"/>
                  </a:lnTo>
                  <a:lnTo>
                    <a:pt x="31858" y="264"/>
                  </a:lnTo>
                  <a:lnTo>
                    <a:pt x="31858" y="176"/>
                  </a:lnTo>
                  <a:lnTo>
                    <a:pt x="31858" y="133"/>
                  </a:lnTo>
                  <a:lnTo>
                    <a:pt x="31814" y="45"/>
                  </a:lnTo>
                  <a:lnTo>
                    <a:pt x="3177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1" name="Google Shape;1561;p54"/>
            <p:cNvSpPr/>
            <p:nvPr/>
          </p:nvSpPr>
          <p:spPr>
            <a:xfrm>
              <a:off x="1713600" y="2496025"/>
              <a:ext cx="349975" cy="388375"/>
            </a:xfrm>
            <a:custGeom>
              <a:avLst/>
              <a:gdLst/>
              <a:ahLst/>
              <a:cxnLst/>
              <a:rect l="l" t="t" r="r" b="b"/>
              <a:pathLst>
                <a:path w="13999" h="15535" extrusionOk="0">
                  <a:moveTo>
                    <a:pt x="13735" y="0"/>
                  </a:moveTo>
                  <a:lnTo>
                    <a:pt x="12901" y="483"/>
                  </a:lnTo>
                  <a:lnTo>
                    <a:pt x="9127" y="3116"/>
                  </a:lnTo>
                  <a:lnTo>
                    <a:pt x="7284" y="4169"/>
                  </a:lnTo>
                  <a:lnTo>
                    <a:pt x="5485" y="5310"/>
                  </a:lnTo>
                  <a:lnTo>
                    <a:pt x="5441" y="5354"/>
                  </a:lnTo>
                  <a:lnTo>
                    <a:pt x="5441" y="5442"/>
                  </a:lnTo>
                  <a:lnTo>
                    <a:pt x="4739" y="8864"/>
                  </a:lnTo>
                  <a:lnTo>
                    <a:pt x="4432" y="10927"/>
                  </a:lnTo>
                  <a:lnTo>
                    <a:pt x="4257" y="11629"/>
                  </a:lnTo>
                  <a:lnTo>
                    <a:pt x="2019" y="13823"/>
                  </a:lnTo>
                  <a:lnTo>
                    <a:pt x="659" y="14964"/>
                  </a:lnTo>
                  <a:lnTo>
                    <a:pt x="88" y="15183"/>
                  </a:lnTo>
                  <a:lnTo>
                    <a:pt x="44" y="15227"/>
                  </a:lnTo>
                  <a:lnTo>
                    <a:pt x="0" y="15271"/>
                  </a:lnTo>
                  <a:lnTo>
                    <a:pt x="0" y="15359"/>
                  </a:lnTo>
                  <a:lnTo>
                    <a:pt x="0" y="15402"/>
                  </a:lnTo>
                  <a:lnTo>
                    <a:pt x="44" y="15490"/>
                  </a:lnTo>
                  <a:lnTo>
                    <a:pt x="176" y="15534"/>
                  </a:lnTo>
                  <a:lnTo>
                    <a:pt x="220" y="15534"/>
                  </a:lnTo>
                  <a:lnTo>
                    <a:pt x="834" y="15315"/>
                  </a:lnTo>
                  <a:lnTo>
                    <a:pt x="878" y="15271"/>
                  </a:lnTo>
                  <a:lnTo>
                    <a:pt x="2282" y="14086"/>
                  </a:lnTo>
                  <a:lnTo>
                    <a:pt x="4520" y="11848"/>
                  </a:lnTo>
                  <a:lnTo>
                    <a:pt x="4564" y="11760"/>
                  </a:lnTo>
                  <a:lnTo>
                    <a:pt x="4783" y="11014"/>
                  </a:lnTo>
                  <a:lnTo>
                    <a:pt x="4783" y="10971"/>
                  </a:lnTo>
                  <a:lnTo>
                    <a:pt x="5090" y="8952"/>
                  </a:lnTo>
                  <a:lnTo>
                    <a:pt x="5749" y="5573"/>
                  </a:lnTo>
                  <a:lnTo>
                    <a:pt x="7460" y="4476"/>
                  </a:lnTo>
                  <a:lnTo>
                    <a:pt x="9303" y="3379"/>
                  </a:lnTo>
                  <a:lnTo>
                    <a:pt x="13077" y="790"/>
                  </a:lnTo>
                  <a:lnTo>
                    <a:pt x="13910" y="308"/>
                  </a:lnTo>
                  <a:lnTo>
                    <a:pt x="13954" y="264"/>
                  </a:lnTo>
                  <a:lnTo>
                    <a:pt x="13998" y="220"/>
                  </a:lnTo>
                  <a:lnTo>
                    <a:pt x="13998" y="132"/>
                  </a:lnTo>
                  <a:lnTo>
                    <a:pt x="13954" y="88"/>
                  </a:lnTo>
                  <a:lnTo>
                    <a:pt x="13910" y="44"/>
                  </a:lnTo>
                  <a:lnTo>
                    <a:pt x="1386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2" name="Google Shape;1562;p54"/>
            <p:cNvSpPr/>
            <p:nvPr/>
          </p:nvSpPr>
          <p:spPr>
            <a:xfrm>
              <a:off x="1630225" y="2470800"/>
              <a:ext cx="405925" cy="425650"/>
            </a:xfrm>
            <a:custGeom>
              <a:avLst/>
              <a:gdLst/>
              <a:ahLst/>
              <a:cxnLst/>
              <a:rect l="l" t="t" r="r" b="b"/>
              <a:pathLst>
                <a:path w="16237" h="17026" extrusionOk="0">
                  <a:moveTo>
                    <a:pt x="16017" y="0"/>
                  </a:moveTo>
                  <a:lnTo>
                    <a:pt x="15973" y="44"/>
                  </a:lnTo>
                  <a:lnTo>
                    <a:pt x="12857" y="2106"/>
                  </a:lnTo>
                  <a:lnTo>
                    <a:pt x="10532" y="3511"/>
                  </a:lnTo>
                  <a:lnTo>
                    <a:pt x="8513" y="4739"/>
                  </a:lnTo>
                  <a:lnTo>
                    <a:pt x="6495" y="6187"/>
                  </a:lnTo>
                  <a:lnTo>
                    <a:pt x="4388" y="7591"/>
                  </a:lnTo>
                  <a:lnTo>
                    <a:pt x="4345" y="7635"/>
                  </a:lnTo>
                  <a:lnTo>
                    <a:pt x="3862" y="8206"/>
                  </a:lnTo>
                  <a:lnTo>
                    <a:pt x="3818" y="8337"/>
                  </a:lnTo>
                  <a:lnTo>
                    <a:pt x="3467" y="11497"/>
                  </a:lnTo>
                  <a:lnTo>
                    <a:pt x="3291" y="13954"/>
                  </a:lnTo>
                  <a:lnTo>
                    <a:pt x="3204" y="14700"/>
                  </a:lnTo>
                  <a:lnTo>
                    <a:pt x="2984" y="15007"/>
                  </a:lnTo>
                  <a:lnTo>
                    <a:pt x="1273" y="15841"/>
                  </a:lnTo>
                  <a:lnTo>
                    <a:pt x="88" y="16719"/>
                  </a:lnTo>
                  <a:lnTo>
                    <a:pt x="44" y="16762"/>
                  </a:lnTo>
                  <a:lnTo>
                    <a:pt x="0" y="16850"/>
                  </a:lnTo>
                  <a:lnTo>
                    <a:pt x="0" y="16894"/>
                  </a:lnTo>
                  <a:lnTo>
                    <a:pt x="44" y="16982"/>
                  </a:lnTo>
                  <a:lnTo>
                    <a:pt x="88" y="17026"/>
                  </a:lnTo>
                  <a:lnTo>
                    <a:pt x="308" y="17026"/>
                  </a:lnTo>
                  <a:lnTo>
                    <a:pt x="1448" y="16148"/>
                  </a:lnTo>
                  <a:lnTo>
                    <a:pt x="3160" y="15271"/>
                  </a:lnTo>
                  <a:lnTo>
                    <a:pt x="3248" y="15227"/>
                  </a:lnTo>
                  <a:lnTo>
                    <a:pt x="3511" y="14876"/>
                  </a:lnTo>
                  <a:lnTo>
                    <a:pt x="3511" y="14832"/>
                  </a:lnTo>
                  <a:lnTo>
                    <a:pt x="3642" y="13998"/>
                  </a:lnTo>
                  <a:lnTo>
                    <a:pt x="3818" y="11541"/>
                  </a:lnTo>
                  <a:lnTo>
                    <a:pt x="4125" y="8425"/>
                  </a:lnTo>
                  <a:lnTo>
                    <a:pt x="4608" y="7899"/>
                  </a:lnTo>
                  <a:lnTo>
                    <a:pt x="6714" y="6451"/>
                  </a:lnTo>
                  <a:lnTo>
                    <a:pt x="8689" y="5046"/>
                  </a:lnTo>
                  <a:lnTo>
                    <a:pt x="10707" y="3818"/>
                  </a:lnTo>
                  <a:lnTo>
                    <a:pt x="13033" y="2414"/>
                  </a:lnTo>
                  <a:lnTo>
                    <a:pt x="16148" y="307"/>
                  </a:lnTo>
                  <a:lnTo>
                    <a:pt x="16192" y="263"/>
                  </a:lnTo>
                  <a:lnTo>
                    <a:pt x="16236" y="220"/>
                  </a:lnTo>
                  <a:lnTo>
                    <a:pt x="16236" y="132"/>
                  </a:lnTo>
                  <a:lnTo>
                    <a:pt x="16192" y="88"/>
                  </a:lnTo>
                  <a:lnTo>
                    <a:pt x="16148" y="44"/>
                  </a:lnTo>
                  <a:lnTo>
                    <a:pt x="1610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3" name="Google Shape;1563;p54"/>
            <p:cNvSpPr/>
            <p:nvPr/>
          </p:nvSpPr>
          <p:spPr>
            <a:xfrm>
              <a:off x="1524900" y="2445550"/>
              <a:ext cx="483825" cy="495875"/>
            </a:xfrm>
            <a:custGeom>
              <a:avLst/>
              <a:gdLst/>
              <a:ahLst/>
              <a:cxnLst/>
              <a:rect l="l" t="t" r="r" b="b"/>
              <a:pathLst>
                <a:path w="19353" h="19835" extrusionOk="0">
                  <a:moveTo>
                    <a:pt x="19133" y="1"/>
                  </a:moveTo>
                  <a:lnTo>
                    <a:pt x="19089" y="45"/>
                  </a:lnTo>
                  <a:lnTo>
                    <a:pt x="15929" y="2107"/>
                  </a:lnTo>
                  <a:lnTo>
                    <a:pt x="14130" y="3204"/>
                  </a:lnTo>
                  <a:lnTo>
                    <a:pt x="11892" y="4521"/>
                  </a:lnTo>
                  <a:lnTo>
                    <a:pt x="9874" y="5881"/>
                  </a:lnTo>
                  <a:lnTo>
                    <a:pt x="7812" y="7066"/>
                  </a:lnTo>
                  <a:lnTo>
                    <a:pt x="5881" y="8250"/>
                  </a:lnTo>
                  <a:lnTo>
                    <a:pt x="3818" y="9611"/>
                  </a:lnTo>
                  <a:lnTo>
                    <a:pt x="3775" y="9611"/>
                  </a:lnTo>
                  <a:lnTo>
                    <a:pt x="3424" y="9962"/>
                  </a:lnTo>
                  <a:lnTo>
                    <a:pt x="3380" y="10050"/>
                  </a:lnTo>
                  <a:lnTo>
                    <a:pt x="3380" y="10093"/>
                  </a:lnTo>
                  <a:lnTo>
                    <a:pt x="3380" y="14569"/>
                  </a:lnTo>
                  <a:lnTo>
                    <a:pt x="3511" y="16412"/>
                  </a:lnTo>
                  <a:lnTo>
                    <a:pt x="3292" y="17158"/>
                  </a:lnTo>
                  <a:lnTo>
                    <a:pt x="747" y="19221"/>
                  </a:lnTo>
                  <a:lnTo>
                    <a:pt x="133" y="19484"/>
                  </a:lnTo>
                  <a:lnTo>
                    <a:pt x="45" y="19528"/>
                  </a:lnTo>
                  <a:lnTo>
                    <a:pt x="45" y="19615"/>
                  </a:lnTo>
                  <a:lnTo>
                    <a:pt x="1" y="19659"/>
                  </a:lnTo>
                  <a:lnTo>
                    <a:pt x="45" y="19747"/>
                  </a:lnTo>
                  <a:lnTo>
                    <a:pt x="89" y="19791"/>
                  </a:lnTo>
                  <a:lnTo>
                    <a:pt x="176" y="19835"/>
                  </a:lnTo>
                  <a:lnTo>
                    <a:pt x="264" y="19835"/>
                  </a:lnTo>
                  <a:lnTo>
                    <a:pt x="878" y="19528"/>
                  </a:lnTo>
                  <a:lnTo>
                    <a:pt x="922" y="19528"/>
                  </a:lnTo>
                  <a:lnTo>
                    <a:pt x="3555" y="17378"/>
                  </a:lnTo>
                  <a:lnTo>
                    <a:pt x="3643" y="17290"/>
                  </a:lnTo>
                  <a:lnTo>
                    <a:pt x="3818" y="16500"/>
                  </a:lnTo>
                  <a:lnTo>
                    <a:pt x="3862" y="16456"/>
                  </a:lnTo>
                  <a:lnTo>
                    <a:pt x="3731" y="14525"/>
                  </a:lnTo>
                  <a:lnTo>
                    <a:pt x="3731" y="10181"/>
                  </a:lnTo>
                  <a:lnTo>
                    <a:pt x="4038" y="9874"/>
                  </a:lnTo>
                  <a:lnTo>
                    <a:pt x="6056" y="8558"/>
                  </a:lnTo>
                  <a:lnTo>
                    <a:pt x="7987" y="7373"/>
                  </a:lnTo>
                  <a:lnTo>
                    <a:pt x="10050" y="6188"/>
                  </a:lnTo>
                  <a:lnTo>
                    <a:pt x="12068" y="4828"/>
                  </a:lnTo>
                  <a:lnTo>
                    <a:pt x="14306" y="3511"/>
                  </a:lnTo>
                  <a:lnTo>
                    <a:pt x="16105" y="2370"/>
                  </a:lnTo>
                  <a:lnTo>
                    <a:pt x="19264" y="308"/>
                  </a:lnTo>
                  <a:lnTo>
                    <a:pt x="19308" y="264"/>
                  </a:lnTo>
                  <a:lnTo>
                    <a:pt x="19352" y="220"/>
                  </a:lnTo>
                  <a:lnTo>
                    <a:pt x="19352" y="133"/>
                  </a:lnTo>
                  <a:lnTo>
                    <a:pt x="19308" y="89"/>
                  </a:lnTo>
                  <a:lnTo>
                    <a:pt x="19264" y="45"/>
                  </a:lnTo>
                  <a:lnTo>
                    <a:pt x="1922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4" name="Google Shape;1564;p54"/>
            <p:cNvSpPr/>
            <p:nvPr/>
          </p:nvSpPr>
          <p:spPr>
            <a:xfrm>
              <a:off x="399375" y="2885450"/>
              <a:ext cx="584725" cy="1657625"/>
            </a:xfrm>
            <a:custGeom>
              <a:avLst/>
              <a:gdLst/>
              <a:ahLst/>
              <a:cxnLst/>
              <a:rect l="l" t="t" r="r" b="b"/>
              <a:pathLst>
                <a:path w="23389" h="66305" extrusionOk="0">
                  <a:moveTo>
                    <a:pt x="966" y="1"/>
                  </a:moveTo>
                  <a:lnTo>
                    <a:pt x="922" y="45"/>
                  </a:lnTo>
                  <a:lnTo>
                    <a:pt x="834" y="89"/>
                  </a:lnTo>
                  <a:lnTo>
                    <a:pt x="834" y="133"/>
                  </a:lnTo>
                  <a:lnTo>
                    <a:pt x="308" y="1449"/>
                  </a:lnTo>
                  <a:lnTo>
                    <a:pt x="88" y="2195"/>
                  </a:lnTo>
                  <a:lnTo>
                    <a:pt x="0" y="2502"/>
                  </a:lnTo>
                  <a:lnTo>
                    <a:pt x="0" y="2590"/>
                  </a:lnTo>
                  <a:lnTo>
                    <a:pt x="351" y="5091"/>
                  </a:lnTo>
                  <a:lnTo>
                    <a:pt x="351" y="5135"/>
                  </a:lnTo>
                  <a:lnTo>
                    <a:pt x="1317" y="7241"/>
                  </a:lnTo>
                  <a:lnTo>
                    <a:pt x="1624" y="8601"/>
                  </a:lnTo>
                  <a:lnTo>
                    <a:pt x="1668" y="8645"/>
                  </a:lnTo>
                  <a:lnTo>
                    <a:pt x="3379" y="12770"/>
                  </a:lnTo>
                  <a:lnTo>
                    <a:pt x="4696" y="15710"/>
                  </a:lnTo>
                  <a:lnTo>
                    <a:pt x="5837" y="18343"/>
                  </a:lnTo>
                  <a:lnTo>
                    <a:pt x="6802" y="21064"/>
                  </a:lnTo>
                  <a:lnTo>
                    <a:pt x="6977" y="21985"/>
                  </a:lnTo>
                  <a:lnTo>
                    <a:pt x="7021" y="24530"/>
                  </a:lnTo>
                  <a:lnTo>
                    <a:pt x="7021" y="24574"/>
                  </a:lnTo>
                  <a:lnTo>
                    <a:pt x="7460" y="26856"/>
                  </a:lnTo>
                  <a:lnTo>
                    <a:pt x="7548" y="28523"/>
                  </a:lnTo>
                  <a:lnTo>
                    <a:pt x="7460" y="31375"/>
                  </a:lnTo>
                  <a:lnTo>
                    <a:pt x="7416" y="34403"/>
                  </a:lnTo>
                  <a:lnTo>
                    <a:pt x="7416" y="37870"/>
                  </a:lnTo>
                  <a:lnTo>
                    <a:pt x="7504" y="42740"/>
                  </a:lnTo>
                  <a:lnTo>
                    <a:pt x="7680" y="44803"/>
                  </a:lnTo>
                  <a:lnTo>
                    <a:pt x="8162" y="47172"/>
                  </a:lnTo>
                  <a:lnTo>
                    <a:pt x="8952" y="49366"/>
                  </a:lnTo>
                  <a:lnTo>
                    <a:pt x="8952" y="49410"/>
                  </a:lnTo>
                  <a:lnTo>
                    <a:pt x="9523" y="50332"/>
                  </a:lnTo>
                  <a:lnTo>
                    <a:pt x="9566" y="50376"/>
                  </a:lnTo>
                  <a:lnTo>
                    <a:pt x="10488" y="51297"/>
                  </a:lnTo>
                  <a:lnTo>
                    <a:pt x="13033" y="52921"/>
                  </a:lnTo>
                  <a:lnTo>
                    <a:pt x="15183" y="54413"/>
                  </a:lnTo>
                  <a:lnTo>
                    <a:pt x="17245" y="56080"/>
                  </a:lnTo>
                  <a:lnTo>
                    <a:pt x="18430" y="57133"/>
                  </a:lnTo>
                  <a:lnTo>
                    <a:pt x="18430" y="57177"/>
                  </a:lnTo>
                  <a:lnTo>
                    <a:pt x="19834" y="58099"/>
                  </a:lnTo>
                  <a:lnTo>
                    <a:pt x="22731" y="62618"/>
                  </a:lnTo>
                  <a:lnTo>
                    <a:pt x="23038" y="63408"/>
                  </a:lnTo>
                  <a:lnTo>
                    <a:pt x="22774" y="66129"/>
                  </a:lnTo>
                  <a:lnTo>
                    <a:pt x="22774" y="66172"/>
                  </a:lnTo>
                  <a:lnTo>
                    <a:pt x="22818" y="66260"/>
                  </a:lnTo>
                  <a:lnTo>
                    <a:pt x="22862" y="66304"/>
                  </a:lnTo>
                  <a:lnTo>
                    <a:pt x="22950" y="66304"/>
                  </a:lnTo>
                  <a:lnTo>
                    <a:pt x="23038" y="66260"/>
                  </a:lnTo>
                  <a:lnTo>
                    <a:pt x="23125" y="66172"/>
                  </a:lnTo>
                  <a:lnTo>
                    <a:pt x="23389" y="63408"/>
                  </a:lnTo>
                  <a:lnTo>
                    <a:pt x="23389" y="63320"/>
                  </a:lnTo>
                  <a:lnTo>
                    <a:pt x="23038" y="62443"/>
                  </a:lnTo>
                  <a:lnTo>
                    <a:pt x="20098" y="57879"/>
                  </a:lnTo>
                  <a:lnTo>
                    <a:pt x="20054" y="57835"/>
                  </a:lnTo>
                  <a:lnTo>
                    <a:pt x="18650" y="56870"/>
                  </a:lnTo>
                  <a:lnTo>
                    <a:pt x="17465" y="55817"/>
                  </a:lnTo>
                  <a:lnTo>
                    <a:pt x="15403" y="54105"/>
                  </a:lnTo>
                  <a:lnTo>
                    <a:pt x="13208" y="52613"/>
                  </a:lnTo>
                  <a:lnTo>
                    <a:pt x="10707" y="51034"/>
                  </a:lnTo>
                  <a:lnTo>
                    <a:pt x="9830" y="50156"/>
                  </a:lnTo>
                  <a:lnTo>
                    <a:pt x="9259" y="49235"/>
                  </a:lnTo>
                  <a:lnTo>
                    <a:pt x="8513" y="47085"/>
                  </a:lnTo>
                  <a:lnTo>
                    <a:pt x="8031" y="44759"/>
                  </a:lnTo>
                  <a:lnTo>
                    <a:pt x="7855" y="42740"/>
                  </a:lnTo>
                  <a:lnTo>
                    <a:pt x="7767" y="37870"/>
                  </a:lnTo>
                  <a:lnTo>
                    <a:pt x="7767" y="34403"/>
                  </a:lnTo>
                  <a:lnTo>
                    <a:pt x="7811" y="31375"/>
                  </a:lnTo>
                  <a:lnTo>
                    <a:pt x="7899" y="28523"/>
                  </a:lnTo>
                  <a:lnTo>
                    <a:pt x="7811" y="26856"/>
                  </a:lnTo>
                  <a:lnTo>
                    <a:pt x="7811" y="26812"/>
                  </a:lnTo>
                  <a:lnTo>
                    <a:pt x="7372" y="24530"/>
                  </a:lnTo>
                  <a:lnTo>
                    <a:pt x="7328" y="21985"/>
                  </a:lnTo>
                  <a:lnTo>
                    <a:pt x="7328" y="21941"/>
                  </a:lnTo>
                  <a:lnTo>
                    <a:pt x="7153" y="20976"/>
                  </a:lnTo>
                  <a:lnTo>
                    <a:pt x="6144" y="18211"/>
                  </a:lnTo>
                  <a:lnTo>
                    <a:pt x="5003" y="15578"/>
                  </a:lnTo>
                  <a:lnTo>
                    <a:pt x="3730" y="12638"/>
                  </a:lnTo>
                  <a:lnTo>
                    <a:pt x="1975" y="8514"/>
                  </a:lnTo>
                  <a:lnTo>
                    <a:pt x="1668" y="7153"/>
                  </a:lnTo>
                  <a:lnTo>
                    <a:pt x="1624" y="7110"/>
                  </a:lnTo>
                  <a:lnTo>
                    <a:pt x="703" y="5003"/>
                  </a:lnTo>
                  <a:lnTo>
                    <a:pt x="351" y="2546"/>
                  </a:lnTo>
                  <a:lnTo>
                    <a:pt x="395" y="2239"/>
                  </a:lnTo>
                  <a:lnTo>
                    <a:pt x="615" y="1712"/>
                  </a:lnTo>
                  <a:lnTo>
                    <a:pt x="1141" y="264"/>
                  </a:lnTo>
                  <a:lnTo>
                    <a:pt x="1141" y="176"/>
                  </a:lnTo>
                  <a:lnTo>
                    <a:pt x="1141" y="133"/>
                  </a:lnTo>
                  <a:lnTo>
                    <a:pt x="1097" y="89"/>
                  </a:lnTo>
                  <a:lnTo>
                    <a:pt x="1054" y="45"/>
                  </a:lnTo>
                  <a:lnTo>
                    <a:pt x="96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5" name="Google Shape;1565;p54"/>
            <p:cNvSpPr/>
            <p:nvPr/>
          </p:nvSpPr>
          <p:spPr>
            <a:xfrm>
              <a:off x="363175" y="2357800"/>
              <a:ext cx="590225" cy="2187450"/>
            </a:xfrm>
            <a:custGeom>
              <a:avLst/>
              <a:gdLst/>
              <a:ahLst/>
              <a:cxnLst/>
              <a:rect l="l" t="t" r="r" b="b"/>
              <a:pathLst>
                <a:path w="23609" h="87498" extrusionOk="0">
                  <a:moveTo>
                    <a:pt x="18869" y="1"/>
                  </a:moveTo>
                  <a:lnTo>
                    <a:pt x="15008" y="2151"/>
                  </a:lnTo>
                  <a:lnTo>
                    <a:pt x="12550" y="3774"/>
                  </a:lnTo>
                  <a:lnTo>
                    <a:pt x="10093" y="5529"/>
                  </a:lnTo>
                  <a:lnTo>
                    <a:pt x="8952" y="6451"/>
                  </a:lnTo>
                  <a:lnTo>
                    <a:pt x="8908" y="6451"/>
                  </a:lnTo>
                  <a:lnTo>
                    <a:pt x="6319" y="9347"/>
                  </a:lnTo>
                  <a:lnTo>
                    <a:pt x="6275" y="9347"/>
                  </a:lnTo>
                  <a:lnTo>
                    <a:pt x="5485" y="10576"/>
                  </a:lnTo>
                  <a:lnTo>
                    <a:pt x="1624" y="17816"/>
                  </a:lnTo>
                  <a:lnTo>
                    <a:pt x="834" y="20098"/>
                  </a:lnTo>
                  <a:lnTo>
                    <a:pt x="308" y="21677"/>
                  </a:lnTo>
                  <a:lnTo>
                    <a:pt x="44" y="22467"/>
                  </a:lnTo>
                  <a:lnTo>
                    <a:pt x="0" y="25276"/>
                  </a:lnTo>
                  <a:lnTo>
                    <a:pt x="44" y="25319"/>
                  </a:lnTo>
                  <a:lnTo>
                    <a:pt x="1273" y="29576"/>
                  </a:lnTo>
                  <a:lnTo>
                    <a:pt x="1317" y="29620"/>
                  </a:lnTo>
                  <a:lnTo>
                    <a:pt x="2414" y="31726"/>
                  </a:lnTo>
                  <a:lnTo>
                    <a:pt x="4125" y="35500"/>
                  </a:lnTo>
                  <a:lnTo>
                    <a:pt x="5310" y="38133"/>
                  </a:lnTo>
                  <a:lnTo>
                    <a:pt x="6319" y="40502"/>
                  </a:lnTo>
                  <a:lnTo>
                    <a:pt x="6934" y="41994"/>
                  </a:lnTo>
                  <a:lnTo>
                    <a:pt x="7328" y="43223"/>
                  </a:lnTo>
                  <a:lnTo>
                    <a:pt x="7328" y="44846"/>
                  </a:lnTo>
                  <a:lnTo>
                    <a:pt x="7372" y="44846"/>
                  </a:lnTo>
                  <a:lnTo>
                    <a:pt x="7723" y="47084"/>
                  </a:lnTo>
                  <a:lnTo>
                    <a:pt x="7679" y="52043"/>
                  </a:lnTo>
                  <a:lnTo>
                    <a:pt x="7679" y="56387"/>
                  </a:lnTo>
                  <a:lnTo>
                    <a:pt x="7679" y="59809"/>
                  </a:lnTo>
                  <a:lnTo>
                    <a:pt x="7811" y="64373"/>
                  </a:lnTo>
                  <a:lnTo>
                    <a:pt x="7987" y="66742"/>
                  </a:lnTo>
                  <a:lnTo>
                    <a:pt x="7987" y="66786"/>
                  </a:lnTo>
                  <a:lnTo>
                    <a:pt x="8382" y="68585"/>
                  </a:lnTo>
                  <a:lnTo>
                    <a:pt x="9171" y="70867"/>
                  </a:lnTo>
                  <a:lnTo>
                    <a:pt x="10137" y="73105"/>
                  </a:lnTo>
                  <a:lnTo>
                    <a:pt x="10181" y="73149"/>
                  </a:lnTo>
                  <a:lnTo>
                    <a:pt x="11102" y="74422"/>
                  </a:lnTo>
                  <a:lnTo>
                    <a:pt x="11146" y="74465"/>
                  </a:lnTo>
                  <a:lnTo>
                    <a:pt x="13867" y="76616"/>
                  </a:lnTo>
                  <a:lnTo>
                    <a:pt x="16412" y="78853"/>
                  </a:lnTo>
                  <a:lnTo>
                    <a:pt x="18035" y="80345"/>
                  </a:lnTo>
                  <a:lnTo>
                    <a:pt x="18518" y="80696"/>
                  </a:lnTo>
                  <a:lnTo>
                    <a:pt x="21721" y="85216"/>
                  </a:lnTo>
                  <a:lnTo>
                    <a:pt x="23301" y="87454"/>
                  </a:lnTo>
                  <a:lnTo>
                    <a:pt x="23345" y="87498"/>
                  </a:lnTo>
                  <a:lnTo>
                    <a:pt x="23564" y="87498"/>
                  </a:lnTo>
                  <a:lnTo>
                    <a:pt x="23608" y="87410"/>
                  </a:lnTo>
                  <a:lnTo>
                    <a:pt x="23608" y="87366"/>
                  </a:lnTo>
                  <a:lnTo>
                    <a:pt x="23608" y="87278"/>
                  </a:lnTo>
                  <a:lnTo>
                    <a:pt x="23608" y="87235"/>
                  </a:lnTo>
                  <a:lnTo>
                    <a:pt x="22028" y="85041"/>
                  </a:lnTo>
                  <a:lnTo>
                    <a:pt x="18781" y="80477"/>
                  </a:lnTo>
                  <a:lnTo>
                    <a:pt x="18737" y="80433"/>
                  </a:lnTo>
                  <a:lnTo>
                    <a:pt x="18255" y="80038"/>
                  </a:lnTo>
                  <a:lnTo>
                    <a:pt x="16631" y="78590"/>
                  </a:lnTo>
                  <a:lnTo>
                    <a:pt x="14086" y="76352"/>
                  </a:lnTo>
                  <a:lnTo>
                    <a:pt x="11365" y="74202"/>
                  </a:lnTo>
                  <a:lnTo>
                    <a:pt x="10488" y="72973"/>
                  </a:lnTo>
                  <a:lnTo>
                    <a:pt x="9522" y="70736"/>
                  </a:lnTo>
                  <a:lnTo>
                    <a:pt x="8733" y="68498"/>
                  </a:lnTo>
                  <a:lnTo>
                    <a:pt x="8338" y="66699"/>
                  </a:lnTo>
                  <a:lnTo>
                    <a:pt x="8162" y="64373"/>
                  </a:lnTo>
                  <a:lnTo>
                    <a:pt x="8031" y="59809"/>
                  </a:lnTo>
                  <a:lnTo>
                    <a:pt x="8031" y="56387"/>
                  </a:lnTo>
                  <a:lnTo>
                    <a:pt x="8031" y="52043"/>
                  </a:lnTo>
                  <a:lnTo>
                    <a:pt x="8074" y="47084"/>
                  </a:lnTo>
                  <a:lnTo>
                    <a:pt x="8074" y="47040"/>
                  </a:lnTo>
                  <a:lnTo>
                    <a:pt x="7679" y="44802"/>
                  </a:lnTo>
                  <a:lnTo>
                    <a:pt x="7679" y="43179"/>
                  </a:lnTo>
                  <a:lnTo>
                    <a:pt x="7679" y="43135"/>
                  </a:lnTo>
                  <a:lnTo>
                    <a:pt x="7285" y="41906"/>
                  </a:lnTo>
                  <a:lnTo>
                    <a:pt x="6670" y="40370"/>
                  </a:lnTo>
                  <a:lnTo>
                    <a:pt x="5661" y="38001"/>
                  </a:lnTo>
                  <a:lnTo>
                    <a:pt x="4476" y="35368"/>
                  </a:lnTo>
                  <a:lnTo>
                    <a:pt x="2721" y="31550"/>
                  </a:lnTo>
                  <a:lnTo>
                    <a:pt x="1624" y="29444"/>
                  </a:lnTo>
                  <a:lnTo>
                    <a:pt x="351" y="25232"/>
                  </a:lnTo>
                  <a:lnTo>
                    <a:pt x="395" y="22511"/>
                  </a:lnTo>
                  <a:lnTo>
                    <a:pt x="1185" y="20229"/>
                  </a:lnTo>
                  <a:lnTo>
                    <a:pt x="1975" y="17991"/>
                  </a:lnTo>
                  <a:lnTo>
                    <a:pt x="5793" y="10751"/>
                  </a:lnTo>
                  <a:lnTo>
                    <a:pt x="6582" y="9566"/>
                  </a:lnTo>
                  <a:lnTo>
                    <a:pt x="9171" y="6714"/>
                  </a:lnTo>
                  <a:lnTo>
                    <a:pt x="10312" y="5793"/>
                  </a:lnTo>
                  <a:lnTo>
                    <a:pt x="12726" y="4081"/>
                  </a:lnTo>
                  <a:lnTo>
                    <a:pt x="15183" y="2414"/>
                  </a:lnTo>
                  <a:lnTo>
                    <a:pt x="19045" y="308"/>
                  </a:lnTo>
                  <a:lnTo>
                    <a:pt x="19088" y="264"/>
                  </a:lnTo>
                  <a:lnTo>
                    <a:pt x="19132" y="220"/>
                  </a:lnTo>
                  <a:lnTo>
                    <a:pt x="19132" y="132"/>
                  </a:lnTo>
                  <a:lnTo>
                    <a:pt x="19088" y="88"/>
                  </a:lnTo>
                  <a:lnTo>
                    <a:pt x="1904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6" name="Google Shape;1566;p54"/>
            <p:cNvSpPr/>
            <p:nvPr/>
          </p:nvSpPr>
          <p:spPr>
            <a:xfrm>
              <a:off x="445450" y="2236025"/>
              <a:ext cx="687850" cy="2201725"/>
            </a:xfrm>
            <a:custGeom>
              <a:avLst/>
              <a:gdLst/>
              <a:ahLst/>
              <a:cxnLst/>
              <a:rect l="l" t="t" r="r" b="b"/>
              <a:pathLst>
                <a:path w="27514" h="88069" extrusionOk="0">
                  <a:moveTo>
                    <a:pt x="27338" y="1"/>
                  </a:moveTo>
                  <a:lnTo>
                    <a:pt x="27250" y="45"/>
                  </a:lnTo>
                  <a:lnTo>
                    <a:pt x="25144" y="1229"/>
                  </a:lnTo>
                  <a:lnTo>
                    <a:pt x="22379" y="2590"/>
                  </a:lnTo>
                  <a:lnTo>
                    <a:pt x="20142" y="3643"/>
                  </a:lnTo>
                  <a:lnTo>
                    <a:pt x="17991" y="4872"/>
                  </a:lnTo>
                  <a:lnTo>
                    <a:pt x="14218" y="6978"/>
                  </a:lnTo>
                  <a:lnTo>
                    <a:pt x="12375" y="8163"/>
                  </a:lnTo>
                  <a:lnTo>
                    <a:pt x="10181" y="9611"/>
                  </a:lnTo>
                  <a:lnTo>
                    <a:pt x="8031" y="11103"/>
                  </a:lnTo>
                  <a:lnTo>
                    <a:pt x="6758" y="12112"/>
                  </a:lnTo>
                  <a:lnTo>
                    <a:pt x="5354" y="13911"/>
                  </a:lnTo>
                  <a:lnTo>
                    <a:pt x="3511" y="16193"/>
                  </a:lnTo>
                  <a:lnTo>
                    <a:pt x="3511" y="16237"/>
                  </a:lnTo>
                  <a:lnTo>
                    <a:pt x="2458" y="18562"/>
                  </a:lnTo>
                  <a:lnTo>
                    <a:pt x="1273" y="21502"/>
                  </a:lnTo>
                  <a:lnTo>
                    <a:pt x="264" y="24003"/>
                  </a:lnTo>
                  <a:lnTo>
                    <a:pt x="264" y="24047"/>
                  </a:lnTo>
                  <a:lnTo>
                    <a:pt x="0" y="25056"/>
                  </a:lnTo>
                  <a:lnTo>
                    <a:pt x="0" y="25100"/>
                  </a:lnTo>
                  <a:lnTo>
                    <a:pt x="483" y="28523"/>
                  </a:lnTo>
                  <a:lnTo>
                    <a:pt x="659" y="31024"/>
                  </a:lnTo>
                  <a:lnTo>
                    <a:pt x="1185" y="33876"/>
                  </a:lnTo>
                  <a:lnTo>
                    <a:pt x="2897" y="38484"/>
                  </a:lnTo>
                  <a:lnTo>
                    <a:pt x="4037" y="41204"/>
                  </a:lnTo>
                  <a:lnTo>
                    <a:pt x="5047" y="43618"/>
                  </a:lnTo>
                  <a:lnTo>
                    <a:pt x="6056" y="46426"/>
                  </a:lnTo>
                  <a:lnTo>
                    <a:pt x="6231" y="47523"/>
                  </a:lnTo>
                  <a:lnTo>
                    <a:pt x="6231" y="50463"/>
                  </a:lnTo>
                  <a:lnTo>
                    <a:pt x="6231" y="50507"/>
                  </a:lnTo>
                  <a:lnTo>
                    <a:pt x="6714" y="53140"/>
                  </a:lnTo>
                  <a:lnTo>
                    <a:pt x="6934" y="54763"/>
                  </a:lnTo>
                  <a:lnTo>
                    <a:pt x="6846" y="57265"/>
                  </a:lnTo>
                  <a:lnTo>
                    <a:pt x="6758" y="60424"/>
                  </a:lnTo>
                  <a:lnTo>
                    <a:pt x="6758" y="63145"/>
                  </a:lnTo>
                  <a:lnTo>
                    <a:pt x="6758" y="65339"/>
                  </a:lnTo>
                  <a:lnTo>
                    <a:pt x="6758" y="67533"/>
                  </a:lnTo>
                  <a:lnTo>
                    <a:pt x="6934" y="69946"/>
                  </a:lnTo>
                  <a:lnTo>
                    <a:pt x="7460" y="72491"/>
                  </a:lnTo>
                  <a:lnTo>
                    <a:pt x="7460" y="72535"/>
                  </a:lnTo>
                  <a:lnTo>
                    <a:pt x="7723" y="73193"/>
                  </a:lnTo>
                  <a:lnTo>
                    <a:pt x="7767" y="73281"/>
                  </a:lnTo>
                  <a:lnTo>
                    <a:pt x="9566" y="74773"/>
                  </a:lnTo>
                  <a:lnTo>
                    <a:pt x="11629" y="76396"/>
                  </a:lnTo>
                  <a:lnTo>
                    <a:pt x="13735" y="77888"/>
                  </a:lnTo>
                  <a:lnTo>
                    <a:pt x="16061" y="79205"/>
                  </a:lnTo>
                  <a:lnTo>
                    <a:pt x="18079" y="80828"/>
                  </a:lnTo>
                  <a:lnTo>
                    <a:pt x="20098" y="82540"/>
                  </a:lnTo>
                  <a:lnTo>
                    <a:pt x="21195" y="84865"/>
                  </a:lnTo>
                  <a:lnTo>
                    <a:pt x="21326" y="87893"/>
                  </a:lnTo>
                  <a:lnTo>
                    <a:pt x="21326" y="87937"/>
                  </a:lnTo>
                  <a:lnTo>
                    <a:pt x="21370" y="88025"/>
                  </a:lnTo>
                  <a:lnTo>
                    <a:pt x="21502" y="88069"/>
                  </a:lnTo>
                  <a:lnTo>
                    <a:pt x="21546" y="88025"/>
                  </a:lnTo>
                  <a:lnTo>
                    <a:pt x="21634" y="87981"/>
                  </a:lnTo>
                  <a:lnTo>
                    <a:pt x="21634" y="87937"/>
                  </a:lnTo>
                  <a:lnTo>
                    <a:pt x="21677" y="87893"/>
                  </a:lnTo>
                  <a:lnTo>
                    <a:pt x="21546" y="84821"/>
                  </a:lnTo>
                  <a:lnTo>
                    <a:pt x="21546" y="84778"/>
                  </a:lnTo>
                  <a:lnTo>
                    <a:pt x="20405" y="82364"/>
                  </a:lnTo>
                  <a:lnTo>
                    <a:pt x="20361" y="82276"/>
                  </a:lnTo>
                  <a:lnTo>
                    <a:pt x="18299" y="80521"/>
                  </a:lnTo>
                  <a:lnTo>
                    <a:pt x="16280" y="78942"/>
                  </a:lnTo>
                  <a:lnTo>
                    <a:pt x="16236" y="78898"/>
                  </a:lnTo>
                  <a:lnTo>
                    <a:pt x="13954" y="77581"/>
                  </a:lnTo>
                  <a:lnTo>
                    <a:pt x="11848" y="76089"/>
                  </a:lnTo>
                  <a:lnTo>
                    <a:pt x="9830" y="74510"/>
                  </a:lnTo>
                  <a:lnTo>
                    <a:pt x="8031" y="73018"/>
                  </a:lnTo>
                  <a:lnTo>
                    <a:pt x="7811" y="72403"/>
                  </a:lnTo>
                  <a:lnTo>
                    <a:pt x="7285" y="69902"/>
                  </a:lnTo>
                  <a:lnTo>
                    <a:pt x="7109" y="67489"/>
                  </a:lnTo>
                  <a:lnTo>
                    <a:pt x="7109" y="65339"/>
                  </a:lnTo>
                  <a:lnTo>
                    <a:pt x="7109" y="63188"/>
                  </a:lnTo>
                  <a:lnTo>
                    <a:pt x="7109" y="60424"/>
                  </a:lnTo>
                  <a:lnTo>
                    <a:pt x="7197" y="57265"/>
                  </a:lnTo>
                  <a:lnTo>
                    <a:pt x="7285" y="54763"/>
                  </a:lnTo>
                  <a:lnTo>
                    <a:pt x="7285" y="54720"/>
                  </a:lnTo>
                  <a:lnTo>
                    <a:pt x="7065" y="53096"/>
                  </a:lnTo>
                  <a:lnTo>
                    <a:pt x="6583" y="50463"/>
                  </a:lnTo>
                  <a:lnTo>
                    <a:pt x="6583" y="47523"/>
                  </a:lnTo>
                  <a:lnTo>
                    <a:pt x="6583" y="47479"/>
                  </a:lnTo>
                  <a:lnTo>
                    <a:pt x="6363" y="46338"/>
                  </a:lnTo>
                  <a:lnTo>
                    <a:pt x="6363" y="46295"/>
                  </a:lnTo>
                  <a:lnTo>
                    <a:pt x="5354" y="43530"/>
                  </a:lnTo>
                  <a:lnTo>
                    <a:pt x="4388" y="41073"/>
                  </a:lnTo>
                  <a:lnTo>
                    <a:pt x="3204" y="38352"/>
                  </a:lnTo>
                  <a:lnTo>
                    <a:pt x="1536" y="33789"/>
                  </a:lnTo>
                  <a:lnTo>
                    <a:pt x="1010" y="30980"/>
                  </a:lnTo>
                  <a:lnTo>
                    <a:pt x="834" y="28479"/>
                  </a:lnTo>
                  <a:lnTo>
                    <a:pt x="351" y="25100"/>
                  </a:lnTo>
                  <a:lnTo>
                    <a:pt x="615" y="24135"/>
                  </a:lnTo>
                  <a:lnTo>
                    <a:pt x="1580" y="21634"/>
                  </a:lnTo>
                  <a:lnTo>
                    <a:pt x="2809" y="18694"/>
                  </a:lnTo>
                  <a:lnTo>
                    <a:pt x="3818" y="16412"/>
                  </a:lnTo>
                  <a:lnTo>
                    <a:pt x="5617" y="14130"/>
                  </a:lnTo>
                  <a:lnTo>
                    <a:pt x="7021" y="12375"/>
                  </a:lnTo>
                  <a:lnTo>
                    <a:pt x="8250" y="11410"/>
                  </a:lnTo>
                  <a:lnTo>
                    <a:pt x="10356" y="9918"/>
                  </a:lnTo>
                  <a:lnTo>
                    <a:pt x="12550" y="8426"/>
                  </a:lnTo>
                  <a:lnTo>
                    <a:pt x="14437" y="7285"/>
                  </a:lnTo>
                  <a:lnTo>
                    <a:pt x="18167" y="5179"/>
                  </a:lnTo>
                  <a:lnTo>
                    <a:pt x="20317" y="3994"/>
                  </a:lnTo>
                  <a:lnTo>
                    <a:pt x="22555" y="2897"/>
                  </a:lnTo>
                  <a:lnTo>
                    <a:pt x="25319" y="1537"/>
                  </a:lnTo>
                  <a:lnTo>
                    <a:pt x="27426" y="352"/>
                  </a:lnTo>
                  <a:lnTo>
                    <a:pt x="27470" y="308"/>
                  </a:lnTo>
                  <a:lnTo>
                    <a:pt x="27514" y="220"/>
                  </a:lnTo>
                  <a:lnTo>
                    <a:pt x="27514" y="176"/>
                  </a:lnTo>
                  <a:lnTo>
                    <a:pt x="27514" y="89"/>
                  </a:lnTo>
                  <a:lnTo>
                    <a:pt x="27470" y="45"/>
                  </a:lnTo>
                  <a:lnTo>
                    <a:pt x="2738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7" name="Google Shape;1567;p54"/>
            <p:cNvSpPr/>
            <p:nvPr/>
          </p:nvSpPr>
          <p:spPr>
            <a:xfrm>
              <a:off x="296250" y="2349025"/>
              <a:ext cx="510150" cy="2108475"/>
            </a:xfrm>
            <a:custGeom>
              <a:avLst/>
              <a:gdLst/>
              <a:ahLst/>
              <a:cxnLst/>
              <a:rect l="l" t="t" r="r" b="b"/>
              <a:pathLst>
                <a:path w="20406" h="84339" extrusionOk="0">
                  <a:moveTo>
                    <a:pt x="19571" y="0"/>
                  </a:moveTo>
                  <a:lnTo>
                    <a:pt x="17597" y="1010"/>
                  </a:lnTo>
                  <a:lnTo>
                    <a:pt x="15447" y="2370"/>
                  </a:lnTo>
                  <a:lnTo>
                    <a:pt x="12638" y="4345"/>
                  </a:lnTo>
                  <a:lnTo>
                    <a:pt x="11059" y="5442"/>
                  </a:lnTo>
                  <a:lnTo>
                    <a:pt x="11059" y="5486"/>
                  </a:lnTo>
                  <a:lnTo>
                    <a:pt x="7987" y="8338"/>
                  </a:lnTo>
                  <a:lnTo>
                    <a:pt x="5837" y="10356"/>
                  </a:lnTo>
                  <a:lnTo>
                    <a:pt x="5793" y="10400"/>
                  </a:lnTo>
                  <a:lnTo>
                    <a:pt x="2370" y="17728"/>
                  </a:lnTo>
                  <a:lnTo>
                    <a:pt x="703" y="21414"/>
                  </a:lnTo>
                  <a:lnTo>
                    <a:pt x="220" y="22643"/>
                  </a:lnTo>
                  <a:lnTo>
                    <a:pt x="45" y="22994"/>
                  </a:lnTo>
                  <a:lnTo>
                    <a:pt x="1" y="23213"/>
                  </a:lnTo>
                  <a:lnTo>
                    <a:pt x="45" y="23257"/>
                  </a:lnTo>
                  <a:lnTo>
                    <a:pt x="3160" y="31901"/>
                  </a:lnTo>
                  <a:lnTo>
                    <a:pt x="3160" y="31945"/>
                  </a:lnTo>
                  <a:lnTo>
                    <a:pt x="4476" y="34095"/>
                  </a:lnTo>
                  <a:lnTo>
                    <a:pt x="5925" y="37123"/>
                  </a:lnTo>
                  <a:lnTo>
                    <a:pt x="7636" y="40809"/>
                  </a:lnTo>
                  <a:lnTo>
                    <a:pt x="8689" y="43310"/>
                  </a:lnTo>
                  <a:lnTo>
                    <a:pt x="9128" y="46382"/>
                  </a:lnTo>
                  <a:lnTo>
                    <a:pt x="9172" y="49103"/>
                  </a:lnTo>
                  <a:lnTo>
                    <a:pt x="9172" y="53008"/>
                  </a:lnTo>
                  <a:lnTo>
                    <a:pt x="9216" y="55772"/>
                  </a:lnTo>
                  <a:lnTo>
                    <a:pt x="9172" y="58230"/>
                  </a:lnTo>
                  <a:lnTo>
                    <a:pt x="9259" y="62091"/>
                  </a:lnTo>
                  <a:lnTo>
                    <a:pt x="9391" y="65251"/>
                  </a:lnTo>
                  <a:lnTo>
                    <a:pt x="9523" y="67488"/>
                  </a:lnTo>
                  <a:lnTo>
                    <a:pt x="9654" y="68542"/>
                  </a:lnTo>
                  <a:lnTo>
                    <a:pt x="9654" y="68585"/>
                  </a:lnTo>
                  <a:lnTo>
                    <a:pt x="10400" y="70867"/>
                  </a:lnTo>
                  <a:lnTo>
                    <a:pt x="11673" y="73632"/>
                  </a:lnTo>
                  <a:lnTo>
                    <a:pt x="12770" y="75870"/>
                  </a:lnTo>
                  <a:lnTo>
                    <a:pt x="13340" y="77010"/>
                  </a:lnTo>
                  <a:lnTo>
                    <a:pt x="13340" y="77054"/>
                  </a:lnTo>
                  <a:lnTo>
                    <a:pt x="14393" y="78283"/>
                  </a:lnTo>
                  <a:lnTo>
                    <a:pt x="18343" y="82013"/>
                  </a:lnTo>
                  <a:lnTo>
                    <a:pt x="20054" y="84251"/>
                  </a:lnTo>
                  <a:lnTo>
                    <a:pt x="20142" y="84295"/>
                  </a:lnTo>
                  <a:lnTo>
                    <a:pt x="20230" y="84338"/>
                  </a:lnTo>
                  <a:lnTo>
                    <a:pt x="20317" y="84295"/>
                  </a:lnTo>
                  <a:lnTo>
                    <a:pt x="20361" y="84251"/>
                  </a:lnTo>
                  <a:lnTo>
                    <a:pt x="20405" y="84163"/>
                  </a:lnTo>
                  <a:lnTo>
                    <a:pt x="20361" y="84119"/>
                  </a:lnTo>
                  <a:lnTo>
                    <a:pt x="20361" y="84031"/>
                  </a:lnTo>
                  <a:lnTo>
                    <a:pt x="18606" y="81793"/>
                  </a:lnTo>
                  <a:lnTo>
                    <a:pt x="18562" y="81793"/>
                  </a:lnTo>
                  <a:lnTo>
                    <a:pt x="14657" y="78020"/>
                  </a:lnTo>
                  <a:lnTo>
                    <a:pt x="13648" y="76835"/>
                  </a:lnTo>
                  <a:lnTo>
                    <a:pt x="11980" y="73500"/>
                  </a:lnTo>
                  <a:lnTo>
                    <a:pt x="10708" y="70736"/>
                  </a:lnTo>
                  <a:lnTo>
                    <a:pt x="10005" y="68498"/>
                  </a:lnTo>
                  <a:lnTo>
                    <a:pt x="9874" y="67445"/>
                  </a:lnTo>
                  <a:lnTo>
                    <a:pt x="9742" y="65251"/>
                  </a:lnTo>
                  <a:lnTo>
                    <a:pt x="9611" y="62091"/>
                  </a:lnTo>
                  <a:lnTo>
                    <a:pt x="9523" y="58230"/>
                  </a:lnTo>
                  <a:lnTo>
                    <a:pt x="9567" y="55772"/>
                  </a:lnTo>
                  <a:lnTo>
                    <a:pt x="9523" y="53008"/>
                  </a:lnTo>
                  <a:lnTo>
                    <a:pt x="9523" y="49103"/>
                  </a:lnTo>
                  <a:lnTo>
                    <a:pt x="9479" y="46338"/>
                  </a:lnTo>
                  <a:lnTo>
                    <a:pt x="8996" y="43223"/>
                  </a:lnTo>
                  <a:lnTo>
                    <a:pt x="8996" y="43179"/>
                  </a:lnTo>
                  <a:lnTo>
                    <a:pt x="7943" y="40678"/>
                  </a:lnTo>
                  <a:lnTo>
                    <a:pt x="6232" y="36948"/>
                  </a:lnTo>
                  <a:lnTo>
                    <a:pt x="4784" y="33920"/>
                  </a:lnTo>
                  <a:lnTo>
                    <a:pt x="3467" y="31770"/>
                  </a:lnTo>
                  <a:lnTo>
                    <a:pt x="352" y="23169"/>
                  </a:lnTo>
                  <a:lnTo>
                    <a:pt x="571" y="22643"/>
                  </a:lnTo>
                  <a:lnTo>
                    <a:pt x="1010" y="21590"/>
                  </a:lnTo>
                  <a:lnTo>
                    <a:pt x="2458" y="18430"/>
                  </a:lnTo>
                  <a:lnTo>
                    <a:pt x="6100" y="10576"/>
                  </a:lnTo>
                  <a:lnTo>
                    <a:pt x="8250" y="8601"/>
                  </a:lnTo>
                  <a:lnTo>
                    <a:pt x="11278" y="5749"/>
                  </a:lnTo>
                  <a:lnTo>
                    <a:pt x="12858" y="4652"/>
                  </a:lnTo>
                  <a:lnTo>
                    <a:pt x="15666" y="2633"/>
                  </a:lnTo>
                  <a:lnTo>
                    <a:pt x="17772" y="1317"/>
                  </a:lnTo>
                  <a:lnTo>
                    <a:pt x="19747" y="308"/>
                  </a:lnTo>
                  <a:lnTo>
                    <a:pt x="19791" y="264"/>
                  </a:lnTo>
                  <a:lnTo>
                    <a:pt x="19835" y="220"/>
                  </a:lnTo>
                  <a:lnTo>
                    <a:pt x="19835" y="132"/>
                  </a:lnTo>
                  <a:lnTo>
                    <a:pt x="19835" y="88"/>
                  </a:lnTo>
                  <a:lnTo>
                    <a:pt x="19791" y="44"/>
                  </a:lnTo>
                  <a:lnTo>
                    <a:pt x="1974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8" name="Google Shape;1568;p54"/>
            <p:cNvSpPr/>
            <p:nvPr/>
          </p:nvSpPr>
          <p:spPr>
            <a:xfrm>
              <a:off x="1687275" y="2939225"/>
              <a:ext cx="868850" cy="1159550"/>
            </a:xfrm>
            <a:custGeom>
              <a:avLst/>
              <a:gdLst/>
              <a:ahLst/>
              <a:cxnLst/>
              <a:rect l="l" t="t" r="r" b="b"/>
              <a:pathLst>
                <a:path w="34754" h="46382" extrusionOk="0">
                  <a:moveTo>
                    <a:pt x="34490" y="0"/>
                  </a:moveTo>
                  <a:lnTo>
                    <a:pt x="31550" y="1755"/>
                  </a:lnTo>
                  <a:lnTo>
                    <a:pt x="31506" y="1755"/>
                  </a:lnTo>
                  <a:lnTo>
                    <a:pt x="30453" y="2633"/>
                  </a:lnTo>
                  <a:lnTo>
                    <a:pt x="28347" y="4959"/>
                  </a:lnTo>
                  <a:lnTo>
                    <a:pt x="25846" y="7416"/>
                  </a:lnTo>
                  <a:lnTo>
                    <a:pt x="23871" y="9127"/>
                  </a:lnTo>
                  <a:lnTo>
                    <a:pt x="20975" y="10882"/>
                  </a:lnTo>
                  <a:lnTo>
                    <a:pt x="20931" y="10926"/>
                  </a:lnTo>
                  <a:lnTo>
                    <a:pt x="20141" y="11716"/>
                  </a:lnTo>
                  <a:lnTo>
                    <a:pt x="18254" y="14261"/>
                  </a:lnTo>
                  <a:lnTo>
                    <a:pt x="17201" y="15534"/>
                  </a:lnTo>
                  <a:lnTo>
                    <a:pt x="15753" y="16587"/>
                  </a:lnTo>
                  <a:lnTo>
                    <a:pt x="15709" y="16631"/>
                  </a:lnTo>
                  <a:lnTo>
                    <a:pt x="13515" y="19264"/>
                  </a:lnTo>
                  <a:lnTo>
                    <a:pt x="12199" y="21238"/>
                  </a:lnTo>
                  <a:lnTo>
                    <a:pt x="10970" y="23213"/>
                  </a:lnTo>
                  <a:lnTo>
                    <a:pt x="9347" y="26284"/>
                  </a:lnTo>
                  <a:lnTo>
                    <a:pt x="8425" y="28083"/>
                  </a:lnTo>
                  <a:lnTo>
                    <a:pt x="8425" y="28127"/>
                  </a:lnTo>
                  <a:lnTo>
                    <a:pt x="8074" y="29444"/>
                  </a:lnTo>
                  <a:lnTo>
                    <a:pt x="7855" y="32164"/>
                  </a:lnTo>
                  <a:lnTo>
                    <a:pt x="7723" y="34051"/>
                  </a:lnTo>
                  <a:lnTo>
                    <a:pt x="7723" y="34139"/>
                  </a:lnTo>
                  <a:lnTo>
                    <a:pt x="8118" y="34753"/>
                  </a:lnTo>
                  <a:lnTo>
                    <a:pt x="8118" y="35631"/>
                  </a:lnTo>
                  <a:lnTo>
                    <a:pt x="7811" y="36509"/>
                  </a:lnTo>
                  <a:lnTo>
                    <a:pt x="6100" y="38746"/>
                  </a:lnTo>
                  <a:lnTo>
                    <a:pt x="5178" y="40194"/>
                  </a:lnTo>
                  <a:lnTo>
                    <a:pt x="5178" y="40238"/>
                  </a:lnTo>
                  <a:lnTo>
                    <a:pt x="4257" y="42169"/>
                  </a:lnTo>
                  <a:lnTo>
                    <a:pt x="3467" y="43091"/>
                  </a:lnTo>
                  <a:lnTo>
                    <a:pt x="1712" y="44188"/>
                  </a:lnTo>
                  <a:lnTo>
                    <a:pt x="1668" y="44188"/>
                  </a:lnTo>
                  <a:lnTo>
                    <a:pt x="922" y="44890"/>
                  </a:lnTo>
                  <a:lnTo>
                    <a:pt x="878" y="44890"/>
                  </a:lnTo>
                  <a:lnTo>
                    <a:pt x="44" y="46074"/>
                  </a:lnTo>
                  <a:lnTo>
                    <a:pt x="0" y="46162"/>
                  </a:lnTo>
                  <a:lnTo>
                    <a:pt x="0" y="46206"/>
                  </a:lnTo>
                  <a:lnTo>
                    <a:pt x="44" y="46294"/>
                  </a:lnTo>
                  <a:lnTo>
                    <a:pt x="88" y="46338"/>
                  </a:lnTo>
                  <a:lnTo>
                    <a:pt x="176" y="46382"/>
                  </a:lnTo>
                  <a:lnTo>
                    <a:pt x="263" y="46338"/>
                  </a:lnTo>
                  <a:lnTo>
                    <a:pt x="307" y="46294"/>
                  </a:lnTo>
                  <a:lnTo>
                    <a:pt x="1185" y="45109"/>
                  </a:lnTo>
                  <a:lnTo>
                    <a:pt x="1887" y="44451"/>
                  </a:lnTo>
                  <a:lnTo>
                    <a:pt x="3686" y="43354"/>
                  </a:lnTo>
                  <a:lnTo>
                    <a:pt x="3730" y="43310"/>
                  </a:lnTo>
                  <a:lnTo>
                    <a:pt x="4520" y="42388"/>
                  </a:lnTo>
                  <a:lnTo>
                    <a:pt x="4564" y="42345"/>
                  </a:lnTo>
                  <a:lnTo>
                    <a:pt x="5485" y="40370"/>
                  </a:lnTo>
                  <a:lnTo>
                    <a:pt x="6407" y="38966"/>
                  </a:lnTo>
                  <a:lnTo>
                    <a:pt x="8118" y="36728"/>
                  </a:lnTo>
                  <a:lnTo>
                    <a:pt x="8162" y="36640"/>
                  </a:lnTo>
                  <a:lnTo>
                    <a:pt x="8425" y="35719"/>
                  </a:lnTo>
                  <a:lnTo>
                    <a:pt x="8469" y="35675"/>
                  </a:lnTo>
                  <a:lnTo>
                    <a:pt x="8469" y="34709"/>
                  </a:lnTo>
                  <a:lnTo>
                    <a:pt x="8425" y="34622"/>
                  </a:lnTo>
                  <a:lnTo>
                    <a:pt x="8074" y="34007"/>
                  </a:lnTo>
                  <a:lnTo>
                    <a:pt x="8206" y="32208"/>
                  </a:lnTo>
                  <a:lnTo>
                    <a:pt x="8425" y="29532"/>
                  </a:lnTo>
                  <a:lnTo>
                    <a:pt x="8732" y="28259"/>
                  </a:lnTo>
                  <a:lnTo>
                    <a:pt x="9654" y="26460"/>
                  </a:lnTo>
                  <a:lnTo>
                    <a:pt x="11277" y="23388"/>
                  </a:lnTo>
                  <a:lnTo>
                    <a:pt x="12506" y="21414"/>
                  </a:lnTo>
                  <a:lnTo>
                    <a:pt x="13779" y="19483"/>
                  </a:lnTo>
                  <a:lnTo>
                    <a:pt x="15973" y="16850"/>
                  </a:lnTo>
                  <a:lnTo>
                    <a:pt x="17421" y="15841"/>
                  </a:lnTo>
                  <a:lnTo>
                    <a:pt x="17421" y="15797"/>
                  </a:lnTo>
                  <a:lnTo>
                    <a:pt x="18518" y="14481"/>
                  </a:lnTo>
                  <a:lnTo>
                    <a:pt x="20405" y="11936"/>
                  </a:lnTo>
                  <a:lnTo>
                    <a:pt x="21151" y="11190"/>
                  </a:lnTo>
                  <a:lnTo>
                    <a:pt x="24091" y="9434"/>
                  </a:lnTo>
                  <a:lnTo>
                    <a:pt x="26109" y="7679"/>
                  </a:lnTo>
                  <a:lnTo>
                    <a:pt x="28610" y="5222"/>
                  </a:lnTo>
                  <a:lnTo>
                    <a:pt x="30717" y="2896"/>
                  </a:lnTo>
                  <a:lnTo>
                    <a:pt x="31726" y="2062"/>
                  </a:lnTo>
                  <a:lnTo>
                    <a:pt x="34666" y="307"/>
                  </a:lnTo>
                  <a:lnTo>
                    <a:pt x="34710" y="263"/>
                  </a:lnTo>
                  <a:lnTo>
                    <a:pt x="34754" y="219"/>
                  </a:lnTo>
                  <a:lnTo>
                    <a:pt x="34754" y="132"/>
                  </a:lnTo>
                  <a:lnTo>
                    <a:pt x="34754" y="88"/>
                  </a:lnTo>
                  <a:lnTo>
                    <a:pt x="34710" y="44"/>
                  </a:lnTo>
                  <a:lnTo>
                    <a:pt x="3462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9" name="Google Shape;1569;p54"/>
            <p:cNvSpPr/>
            <p:nvPr/>
          </p:nvSpPr>
          <p:spPr>
            <a:xfrm>
              <a:off x="1675200" y="2913975"/>
              <a:ext cx="853500" cy="1173825"/>
            </a:xfrm>
            <a:custGeom>
              <a:avLst/>
              <a:gdLst/>
              <a:ahLst/>
              <a:cxnLst/>
              <a:rect l="l" t="t" r="r" b="b"/>
              <a:pathLst>
                <a:path w="34140" h="46953" extrusionOk="0">
                  <a:moveTo>
                    <a:pt x="33964" y="1"/>
                  </a:moveTo>
                  <a:lnTo>
                    <a:pt x="33876" y="45"/>
                  </a:lnTo>
                  <a:lnTo>
                    <a:pt x="31463" y="1449"/>
                  </a:lnTo>
                  <a:lnTo>
                    <a:pt x="30410" y="2195"/>
                  </a:lnTo>
                  <a:lnTo>
                    <a:pt x="28479" y="4345"/>
                  </a:lnTo>
                  <a:lnTo>
                    <a:pt x="26460" y="6276"/>
                  </a:lnTo>
                  <a:lnTo>
                    <a:pt x="24837" y="7724"/>
                  </a:lnTo>
                  <a:lnTo>
                    <a:pt x="22774" y="9128"/>
                  </a:lnTo>
                  <a:lnTo>
                    <a:pt x="20932" y="10576"/>
                  </a:lnTo>
                  <a:lnTo>
                    <a:pt x="19659" y="11410"/>
                  </a:lnTo>
                  <a:lnTo>
                    <a:pt x="19615" y="11410"/>
                  </a:lnTo>
                  <a:lnTo>
                    <a:pt x="18650" y="12507"/>
                  </a:lnTo>
                  <a:lnTo>
                    <a:pt x="17158" y="14525"/>
                  </a:lnTo>
                  <a:lnTo>
                    <a:pt x="16543" y="15140"/>
                  </a:lnTo>
                  <a:lnTo>
                    <a:pt x="15534" y="15798"/>
                  </a:lnTo>
                  <a:lnTo>
                    <a:pt x="15490" y="15842"/>
                  </a:lnTo>
                  <a:lnTo>
                    <a:pt x="13955" y="17728"/>
                  </a:lnTo>
                  <a:lnTo>
                    <a:pt x="12112" y="20186"/>
                  </a:lnTo>
                  <a:lnTo>
                    <a:pt x="10707" y="22248"/>
                  </a:lnTo>
                  <a:lnTo>
                    <a:pt x="8382" y="26417"/>
                  </a:lnTo>
                  <a:lnTo>
                    <a:pt x="7592" y="27865"/>
                  </a:lnTo>
                  <a:lnTo>
                    <a:pt x="7592" y="27909"/>
                  </a:lnTo>
                  <a:lnTo>
                    <a:pt x="7372" y="28655"/>
                  </a:lnTo>
                  <a:lnTo>
                    <a:pt x="6802" y="34008"/>
                  </a:lnTo>
                  <a:lnTo>
                    <a:pt x="6583" y="36597"/>
                  </a:lnTo>
                  <a:lnTo>
                    <a:pt x="6363" y="38089"/>
                  </a:lnTo>
                  <a:lnTo>
                    <a:pt x="5486" y="39669"/>
                  </a:lnTo>
                  <a:lnTo>
                    <a:pt x="4301" y="41819"/>
                  </a:lnTo>
                  <a:lnTo>
                    <a:pt x="3467" y="43047"/>
                  </a:lnTo>
                  <a:lnTo>
                    <a:pt x="2019" y="44144"/>
                  </a:lnTo>
                  <a:lnTo>
                    <a:pt x="1975" y="44188"/>
                  </a:lnTo>
                  <a:lnTo>
                    <a:pt x="44" y="46690"/>
                  </a:lnTo>
                  <a:lnTo>
                    <a:pt x="0" y="46733"/>
                  </a:lnTo>
                  <a:lnTo>
                    <a:pt x="0" y="46821"/>
                  </a:lnTo>
                  <a:lnTo>
                    <a:pt x="44" y="46865"/>
                  </a:lnTo>
                  <a:lnTo>
                    <a:pt x="88" y="46909"/>
                  </a:lnTo>
                  <a:lnTo>
                    <a:pt x="176" y="46953"/>
                  </a:lnTo>
                  <a:lnTo>
                    <a:pt x="264" y="46953"/>
                  </a:lnTo>
                  <a:lnTo>
                    <a:pt x="308" y="46909"/>
                  </a:lnTo>
                  <a:lnTo>
                    <a:pt x="2238" y="44408"/>
                  </a:lnTo>
                  <a:lnTo>
                    <a:pt x="3686" y="43311"/>
                  </a:lnTo>
                  <a:lnTo>
                    <a:pt x="3730" y="43267"/>
                  </a:lnTo>
                  <a:lnTo>
                    <a:pt x="4608" y="41994"/>
                  </a:lnTo>
                  <a:lnTo>
                    <a:pt x="5793" y="39844"/>
                  </a:lnTo>
                  <a:lnTo>
                    <a:pt x="6714" y="38221"/>
                  </a:lnTo>
                  <a:lnTo>
                    <a:pt x="6714" y="38133"/>
                  </a:lnTo>
                  <a:lnTo>
                    <a:pt x="6934" y="36641"/>
                  </a:lnTo>
                  <a:lnTo>
                    <a:pt x="7153" y="34052"/>
                  </a:lnTo>
                  <a:lnTo>
                    <a:pt x="7723" y="28699"/>
                  </a:lnTo>
                  <a:lnTo>
                    <a:pt x="7943" y="28040"/>
                  </a:lnTo>
                  <a:lnTo>
                    <a:pt x="8689" y="26548"/>
                  </a:lnTo>
                  <a:lnTo>
                    <a:pt x="11015" y="22424"/>
                  </a:lnTo>
                  <a:lnTo>
                    <a:pt x="12419" y="20361"/>
                  </a:lnTo>
                  <a:lnTo>
                    <a:pt x="14218" y="17948"/>
                  </a:lnTo>
                  <a:lnTo>
                    <a:pt x="15754" y="16105"/>
                  </a:lnTo>
                  <a:lnTo>
                    <a:pt x="16763" y="15403"/>
                  </a:lnTo>
                  <a:lnTo>
                    <a:pt x="16807" y="15403"/>
                  </a:lnTo>
                  <a:lnTo>
                    <a:pt x="17421" y="14745"/>
                  </a:lnTo>
                  <a:lnTo>
                    <a:pt x="17465" y="14745"/>
                  </a:lnTo>
                  <a:lnTo>
                    <a:pt x="18913" y="12726"/>
                  </a:lnTo>
                  <a:lnTo>
                    <a:pt x="19878" y="11673"/>
                  </a:lnTo>
                  <a:lnTo>
                    <a:pt x="21151" y="10839"/>
                  </a:lnTo>
                  <a:lnTo>
                    <a:pt x="22994" y="9435"/>
                  </a:lnTo>
                  <a:lnTo>
                    <a:pt x="25056" y="7987"/>
                  </a:lnTo>
                  <a:lnTo>
                    <a:pt x="26680" y="6539"/>
                  </a:lnTo>
                  <a:lnTo>
                    <a:pt x="28698" y="4564"/>
                  </a:lnTo>
                  <a:lnTo>
                    <a:pt x="30629" y="2458"/>
                  </a:lnTo>
                  <a:lnTo>
                    <a:pt x="31682" y="1756"/>
                  </a:lnTo>
                  <a:lnTo>
                    <a:pt x="34052" y="308"/>
                  </a:lnTo>
                  <a:lnTo>
                    <a:pt x="34096" y="264"/>
                  </a:lnTo>
                  <a:lnTo>
                    <a:pt x="34140" y="220"/>
                  </a:lnTo>
                  <a:lnTo>
                    <a:pt x="34140" y="132"/>
                  </a:lnTo>
                  <a:lnTo>
                    <a:pt x="34140" y="89"/>
                  </a:lnTo>
                  <a:lnTo>
                    <a:pt x="34052" y="45"/>
                  </a:lnTo>
                  <a:lnTo>
                    <a:pt x="3400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0" name="Google Shape;1570;p54"/>
            <p:cNvSpPr/>
            <p:nvPr/>
          </p:nvSpPr>
          <p:spPr>
            <a:xfrm>
              <a:off x="1666425" y="2888750"/>
              <a:ext cx="833750" cy="1184800"/>
            </a:xfrm>
            <a:custGeom>
              <a:avLst/>
              <a:gdLst/>
              <a:ahLst/>
              <a:cxnLst/>
              <a:rect l="l" t="t" r="r" b="b"/>
              <a:pathLst>
                <a:path w="33350" h="47392" extrusionOk="0">
                  <a:moveTo>
                    <a:pt x="33086" y="1"/>
                  </a:moveTo>
                  <a:lnTo>
                    <a:pt x="31243" y="1229"/>
                  </a:lnTo>
                  <a:lnTo>
                    <a:pt x="30146" y="1887"/>
                  </a:lnTo>
                  <a:lnTo>
                    <a:pt x="30102" y="1931"/>
                  </a:lnTo>
                  <a:lnTo>
                    <a:pt x="26899" y="5178"/>
                  </a:lnTo>
                  <a:lnTo>
                    <a:pt x="22774" y="8382"/>
                  </a:lnTo>
                  <a:lnTo>
                    <a:pt x="19703" y="10795"/>
                  </a:lnTo>
                  <a:lnTo>
                    <a:pt x="18255" y="11892"/>
                  </a:lnTo>
                  <a:lnTo>
                    <a:pt x="18211" y="11936"/>
                  </a:lnTo>
                  <a:lnTo>
                    <a:pt x="16587" y="13955"/>
                  </a:lnTo>
                  <a:lnTo>
                    <a:pt x="15666" y="14744"/>
                  </a:lnTo>
                  <a:lnTo>
                    <a:pt x="15622" y="14744"/>
                  </a:lnTo>
                  <a:lnTo>
                    <a:pt x="11936" y="19396"/>
                  </a:lnTo>
                  <a:lnTo>
                    <a:pt x="10663" y="21107"/>
                  </a:lnTo>
                  <a:lnTo>
                    <a:pt x="9084" y="23257"/>
                  </a:lnTo>
                  <a:lnTo>
                    <a:pt x="7680" y="25758"/>
                  </a:lnTo>
                  <a:lnTo>
                    <a:pt x="6670" y="27689"/>
                  </a:lnTo>
                  <a:lnTo>
                    <a:pt x="6626" y="27733"/>
                  </a:lnTo>
                  <a:lnTo>
                    <a:pt x="6056" y="32033"/>
                  </a:lnTo>
                  <a:lnTo>
                    <a:pt x="4783" y="40107"/>
                  </a:lnTo>
                  <a:lnTo>
                    <a:pt x="4345" y="41204"/>
                  </a:lnTo>
                  <a:lnTo>
                    <a:pt x="3204" y="43091"/>
                  </a:lnTo>
                  <a:lnTo>
                    <a:pt x="2194" y="44144"/>
                  </a:lnTo>
                  <a:lnTo>
                    <a:pt x="2151" y="44188"/>
                  </a:lnTo>
                  <a:lnTo>
                    <a:pt x="834" y="45943"/>
                  </a:lnTo>
                  <a:lnTo>
                    <a:pt x="0" y="47084"/>
                  </a:lnTo>
                  <a:lnTo>
                    <a:pt x="0" y="47172"/>
                  </a:lnTo>
                  <a:lnTo>
                    <a:pt x="0" y="47216"/>
                  </a:lnTo>
                  <a:lnTo>
                    <a:pt x="0" y="47304"/>
                  </a:lnTo>
                  <a:lnTo>
                    <a:pt x="44" y="47347"/>
                  </a:lnTo>
                  <a:lnTo>
                    <a:pt x="176" y="47391"/>
                  </a:lnTo>
                  <a:lnTo>
                    <a:pt x="220" y="47347"/>
                  </a:lnTo>
                  <a:lnTo>
                    <a:pt x="308" y="47304"/>
                  </a:lnTo>
                  <a:lnTo>
                    <a:pt x="1097" y="46163"/>
                  </a:lnTo>
                  <a:lnTo>
                    <a:pt x="2458" y="44407"/>
                  </a:lnTo>
                  <a:lnTo>
                    <a:pt x="3511" y="43310"/>
                  </a:lnTo>
                  <a:lnTo>
                    <a:pt x="4652" y="41380"/>
                  </a:lnTo>
                  <a:lnTo>
                    <a:pt x="4696" y="41336"/>
                  </a:lnTo>
                  <a:lnTo>
                    <a:pt x="5134" y="40195"/>
                  </a:lnTo>
                  <a:lnTo>
                    <a:pt x="5134" y="40151"/>
                  </a:lnTo>
                  <a:lnTo>
                    <a:pt x="6407" y="32121"/>
                  </a:lnTo>
                  <a:lnTo>
                    <a:pt x="6977" y="27821"/>
                  </a:lnTo>
                  <a:lnTo>
                    <a:pt x="7987" y="25934"/>
                  </a:lnTo>
                  <a:lnTo>
                    <a:pt x="9391" y="23433"/>
                  </a:lnTo>
                  <a:lnTo>
                    <a:pt x="10927" y="21283"/>
                  </a:lnTo>
                  <a:lnTo>
                    <a:pt x="12199" y="19615"/>
                  </a:lnTo>
                  <a:lnTo>
                    <a:pt x="15885" y="15008"/>
                  </a:lnTo>
                  <a:lnTo>
                    <a:pt x="16851" y="14218"/>
                  </a:lnTo>
                  <a:lnTo>
                    <a:pt x="16894" y="14218"/>
                  </a:lnTo>
                  <a:lnTo>
                    <a:pt x="18474" y="12155"/>
                  </a:lnTo>
                  <a:lnTo>
                    <a:pt x="19922" y="11102"/>
                  </a:lnTo>
                  <a:lnTo>
                    <a:pt x="22994" y="8689"/>
                  </a:lnTo>
                  <a:lnTo>
                    <a:pt x="27119" y="5442"/>
                  </a:lnTo>
                  <a:lnTo>
                    <a:pt x="27162" y="5398"/>
                  </a:lnTo>
                  <a:lnTo>
                    <a:pt x="30366" y="2195"/>
                  </a:lnTo>
                  <a:lnTo>
                    <a:pt x="31419" y="1536"/>
                  </a:lnTo>
                  <a:lnTo>
                    <a:pt x="33306" y="308"/>
                  </a:lnTo>
                  <a:lnTo>
                    <a:pt x="33350" y="264"/>
                  </a:lnTo>
                  <a:lnTo>
                    <a:pt x="33350" y="220"/>
                  </a:lnTo>
                  <a:lnTo>
                    <a:pt x="33350" y="132"/>
                  </a:lnTo>
                  <a:lnTo>
                    <a:pt x="33350" y="88"/>
                  </a:lnTo>
                  <a:lnTo>
                    <a:pt x="33306" y="44"/>
                  </a:lnTo>
                  <a:lnTo>
                    <a:pt x="3321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1" name="Google Shape;1571;p54"/>
            <p:cNvSpPr/>
            <p:nvPr/>
          </p:nvSpPr>
          <p:spPr>
            <a:xfrm>
              <a:off x="1654350" y="2862425"/>
              <a:ext cx="817300" cy="1200150"/>
            </a:xfrm>
            <a:custGeom>
              <a:avLst/>
              <a:gdLst/>
              <a:ahLst/>
              <a:cxnLst/>
              <a:rect l="l" t="t" r="r" b="b"/>
              <a:pathLst>
                <a:path w="32692" h="48006" extrusionOk="0">
                  <a:moveTo>
                    <a:pt x="32472" y="0"/>
                  </a:moveTo>
                  <a:lnTo>
                    <a:pt x="32428" y="44"/>
                  </a:lnTo>
                  <a:lnTo>
                    <a:pt x="30103" y="1580"/>
                  </a:lnTo>
                  <a:lnTo>
                    <a:pt x="27514" y="4081"/>
                  </a:lnTo>
                  <a:lnTo>
                    <a:pt x="22906" y="7723"/>
                  </a:lnTo>
                  <a:lnTo>
                    <a:pt x="20625" y="9522"/>
                  </a:lnTo>
                  <a:lnTo>
                    <a:pt x="18694" y="11102"/>
                  </a:lnTo>
                  <a:lnTo>
                    <a:pt x="17070" y="12331"/>
                  </a:lnTo>
                  <a:lnTo>
                    <a:pt x="17070" y="12375"/>
                  </a:lnTo>
                  <a:lnTo>
                    <a:pt x="16280" y="13252"/>
                  </a:lnTo>
                  <a:lnTo>
                    <a:pt x="15622" y="13911"/>
                  </a:lnTo>
                  <a:lnTo>
                    <a:pt x="15578" y="13911"/>
                  </a:lnTo>
                  <a:lnTo>
                    <a:pt x="12770" y="17509"/>
                  </a:lnTo>
                  <a:lnTo>
                    <a:pt x="10927" y="19922"/>
                  </a:lnTo>
                  <a:lnTo>
                    <a:pt x="7592" y="24310"/>
                  </a:lnTo>
                  <a:lnTo>
                    <a:pt x="7592" y="24354"/>
                  </a:lnTo>
                  <a:lnTo>
                    <a:pt x="5881" y="27513"/>
                  </a:lnTo>
                  <a:lnTo>
                    <a:pt x="5837" y="27601"/>
                  </a:lnTo>
                  <a:lnTo>
                    <a:pt x="5179" y="32121"/>
                  </a:lnTo>
                  <a:lnTo>
                    <a:pt x="4608" y="35851"/>
                  </a:lnTo>
                  <a:lnTo>
                    <a:pt x="4126" y="39317"/>
                  </a:lnTo>
                  <a:lnTo>
                    <a:pt x="3599" y="41775"/>
                  </a:lnTo>
                  <a:lnTo>
                    <a:pt x="3116" y="43135"/>
                  </a:lnTo>
                  <a:lnTo>
                    <a:pt x="527" y="47084"/>
                  </a:lnTo>
                  <a:lnTo>
                    <a:pt x="45" y="47742"/>
                  </a:lnTo>
                  <a:lnTo>
                    <a:pt x="1" y="47786"/>
                  </a:lnTo>
                  <a:lnTo>
                    <a:pt x="1" y="47874"/>
                  </a:lnTo>
                  <a:lnTo>
                    <a:pt x="45" y="47918"/>
                  </a:lnTo>
                  <a:lnTo>
                    <a:pt x="89" y="47962"/>
                  </a:lnTo>
                  <a:lnTo>
                    <a:pt x="176" y="48006"/>
                  </a:lnTo>
                  <a:lnTo>
                    <a:pt x="264" y="48006"/>
                  </a:lnTo>
                  <a:lnTo>
                    <a:pt x="352" y="47918"/>
                  </a:lnTo>
                  <a:lnTo>
                    <a:pt x="791" y="47260"/>
                  </a:lnTo>
                  <a:lnTo>
                    <a:pt x="3423" y="43310"/>
                  </a:lnTo>
                  <a:lnTo>
                    <a:pt x="3467" y="43266"/>
                  </a:lnTo>
                  <a:lnTo>
                    <a:pt x="3906" y="41862"/>
                  </a:lnTo>
                  <a:lnTo>
                    <a:pt x="4477" y="39361"/>
                  </a:lnTo>
                  <a:lnTo>
                    <a:pt x="4959" y="35938"/>
                  </a:lnTo>
                  <a:lnTo>
                    <a:pt x="5530" y="32165"/>
                  </a:lnTo>
                  <a:lnTo>
                    <a:pt x="6188" y="27645"/>
                  </a:lnTo>
                  <a:lnTo>
                    <a:pt x="7899" y="24530"/>
                  </a:lnTo>
                  <a:lnTo>
                    <a:pt x="11190" y="20098"/>
                  </a:lnTo>
                  <a:lnTo>
                    <a:pt x="13033" y="17728"/>
                  </a:lnTo>
                  <a:lnTo>
                    <a:pt x="15842" y="14130"/>
                  </a:lnTo>
                  <a:lnTo>
                    <a:pt x="16544" y="13516"/>
                  </a:lnTo>
                  <a:lnTo>
                    <a:pt x="17290" y="12594"/>
                  </a:lnTo>
                  <a:lnTo>
                    <a:pt x="18913" y="11409"/>
                  </a:lnTo>
                  <a:lnTo>
                    <a:pt x="20844" y="9830"/>
                  </a:lnTo>
                  <a:lnTo>
                    <a:pt x="23082" y="7987"/>
                  </a:lnTo>
                  <a:lnTo>
                    <a:pt x="27733" y="4345"/>
                  </a:lnTo>
                  <a:lnTo>
                    <a:pt x="30322" y="1843"/>
                  </a:lnTo>
                  <a:lnTo>
                    <a:pt x="32604" y="352"/>
                  </a:lnTo>
                  <a:lnTo>
                    <a:pt x="32648" y="264"/>
                  </a:lnTo>
                  <a:lnTo>
                    <a:pt x="32692" y="220"/>
                  </a:lnTo>
                  <a:lnTo>
                    <a:pt x="32692" y="176"/>
                  </a:lnTo>
                  <a:lnTo>
                    <a:pt x="32648" y="88"/>
                  </a:lnTo>
                  <a:lnTo>
                    <a:pt x="32604" y="44"/>
                  </a:lnTo>
                  <a:lnTo>
                    <a:pt x="3256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2" name="Google Shape;1572;p54"/>
            <p:cNvSpPr/>
            <p:nvPr/>
          </p:nvSpPr>
          <p:spPr>
            <a:xfrm>
              <a:off x="1560025" y="2811950"/>
              <a:ext cx="854575" cy="1804625"/>
            </a:xfrm>
            <a:custGeom>
              <a:avLst/>
              <a:gdLst/>
              <a:ahLst/>
              <a:cxnLst/>
              <a:rect l="l" t="t" r="r" b="b"/>
              <a:pathLst>
                <a:path w="34183" h="72185" extrusionOk="0">
                  <a:moveTo>
                    <a:pt x="33964" y="1"/>
                  </a:moveTo>
                  <a:lnTo>
                    <a:pt x="33920" y="45"/>
                  </a:lnTo>
                  <a:lnTo>
                    <a:pt x="30014" y="3073"/>
                  </a:lnTo>
                  <a:lnTo>
                    <a:pt x="25977" y="6320"/>
                  </a:lnTo>
                  <a:lnTo>
                    <a:pt x="23257" y="8514"/>
                  </a:lnTo>
                  <a:lnTo>
                    <a:pt x="20975" y="10401"/>
                  </a:lnTo>
                  <a:lnTo>
                    <a:pt x="19659" y="11454"/>
                  </a:lnTo>
                  <a:lnTo>
                    <a:pt x="16675" y="13341"/>
                  </a:lnTo>
                  <a:lnTo>
                    <a:pt x="15534" y="14613"/>
                  </a:lnTo>
                  <a:lnTo>
                    <a:pt x="14656" y="15842"/>
                  </a:lnTo>
                  <a:lnTo>
                    <a:pt x="13779" y="17070"/>
                  </a:lnTo>
                  <a:lnTo>
                    <a:pt x="12199" y="19572"/>
                  </a:lnTo>
                  <a:lnTo>
                    <a:pt x="10444" y="22248"/>
                  </a:lnTo>
                  <a:lnTo>
                    <a:pt x="9566" y="23565"/>
                  </a:lnTo>
                  <a:lnTo>
                    <a:pt x="8601" y="24837"/>
                  </a:lnTo>
                  <a:lnTo>
                    <a:pt x="7196" y="26812"/>
                  </a:lnTo>
                  <a:lnTo>
                    <a:pt x="7196" y="26900"/>
                  </a:lnTo>
                  <a:lnTo>
                    <a:pt x="6802" y="29006"/>
                  </a:lnTo>
                  <a:lnTo>
                    <a:pt x="6187" y="33877"/>
                  </a:lnTo>
                  <a:lnTo>
                    <a:pt x="5705" y="37387"/>
                  </a:lnTo>
                  <a:lnTo>
                    <a:pt x="5266" y="40459"/>
                  </a:lnTo>
                  <a:lnTo>
                    <a:pt x="4564" y="43750"/>
                  </a:lnTo>
                  <a:lnTo>
                    <a:pt x="3730" y="47479"/>
                  </a:lnTo>
                  <a:lnTo>
                    <a:pt x="1624" y="50814"/>
                  </a:lnTo>
                  <a:lnTo>
                    <a:pt x="878" y="52262"/>
                  </a:lnTo>
                  <a:lnTo>
                    <a:pt x="834" y="52306"/>
                  </a:lnTo>
                  <a:lnTo>
                    <a:pt x="527" y="54807"/>
                  </a:lnTo>
                  <a:lnTo>
                    <a:pt x="263" y="57528"/>
                  </a:lnTo>
                  <a:lnTo>
                    <a:pt x="0" y="59415"/>
                  </a:lnTo>
                  <a:lnTo>
                    <a:pt x="0" y="59547"/>
                  </a:lnTo>
                  <a:lnTo>
                    <a:pt x="2413" y="62794"/>
                  </a:lnTo>
                  <a:lnTo>
                    <a:pt x="3774" y="64944"/>
                  </a:lnTo>
                  <a:lnTo>
                    <a:pt x="4607" y="66172"/>
                  </a:lnTo>
                  <a:lnTo>
                    <a:pt x="6275" y="68191"/>
                  </a:lnTo>
                  <a:lnTo>
                    <a:pt x="9390" y="71658"/>
                  </a:lnTo>
                  <a:lnTo>
                    <a:pt x="9434" y="71701"/>
                  </a:lnTo>
                  <a:lnTo>
                    <a:pt x="10093" y="72184"/>
                  </a:lnTo>
                  <a:lnTo>
                    <a:pt x="10751" y="72184"/>
                  </a:lnTo>
                  <a:lnTo>
                    <a:pt x="10839" y="72140"/>
                  </a:lnTo>
                  <a:lnTo>
                    <a:pt x="11804" y="70999"/>
                  </a:lnTo>
                  <a:lnTo>
                    <a:pt x="11848" y="70955"/>
                  </a:lnTo>
                  <a:lnTo>
                    <a:pt x="11848" y="70868"/>
                  </a:lnTo>
                  <a:lnTo>
                    <a:pt x="11804" y="70824"/>
                  </a:lnTo>
                  <a:lnTo>
                    <a:pt x="11804" y="70780"/>
                  </a:lnTo>
                  <a:lnTo>
                    <a:pt x="11716" y="70736"/>
                  </a:lnTo>
                  <a:lnTo>
                    <a:pt x="11584" y="70736"/>
                  </a:lnTo>
                  <a:lnTo>
                    <a:pt x="11541" y="70780"/>
                  </a:lnTo>
                  <a:lnTo>
                    <a:pt x="10619" y="71833"/>
                  </a:lnTo>
                  <a:lnTo>
                    <a:pt x="10224" y="71833"/>
                  </a:lnTo>
                  <a:lnTo>
                    <a:pt x="9654" y="71438"/>
                  </a:lnTo>
                  <a:lnTo>
                    <a:pt x="6538" y="67928"/>
                  </a:lnTo>
                  <a:lnTo>
                    <a:pt x="4915" y="65953"/>
                  </a:lnTo>
                  <a:lnTo>
                    <a:pt x="4037" y="64724"/>
                  </a:lnTo>
                  <a:lnTo>
                    <a:pt x="2677" y="62618"/>
                  </a:lnTo>
                  <a:lnTo>
                    <a:pt x="351" y="59415"/>
                  </a:lnTo>
                  <a:lnTo>
                    <a:pt x="614" y="57572"/>
                  </a:lnTo>
                  <a:lnTo>
                    <a:pt x="878" y="54851"/>
                  </a:lnTo>
                  <a:lnTo>
                    <a:pt x="1185" y="52394"/>
                  </a:lnTo>
                  <a:lnTo>
                    <a:pt x="1931" y="50990"/>
                  </a:lnTo>
                  <a:lnTo>
                    <a:pt x="4037" y="47611"/>
                  </a:lnTo>
                  <a:lnTo>
                    <a:pt x="4037" y="47567"/>
                  </a:lnTo>
                  <a:lnTo>
                    <a:pt x="4915" y="43837"/>
                  </a:lnTo>
                  <a:lnTo>
                    <a:pt x="5573" y="40546"/>
                  </a:lnTo>
                  <a:lnTo>
                    <a:pt x="6056" y="37431"/>
                  </a:lnTo>
                  <a:lnTo>
                    <a:pt x="6494" y="33920"/>
                  </a:lnTo>
                  <a:lnTo>
                    <a:pt x="7109" y="29050"/>
                  </a:lnTo>
                  <a:lnTo>
                    <a:pt x="7504" y="26987"/>
                  </a:lnTo>
                  <a:lnTo>
                    <a:pt x="8908" y="25057"/>
                  </a:lnTo>
                  <a:lnTo>
                    <a:pt x="9829" y="23740"/>
                  </a:lnTo>
                  <a:lnTo>
                    <a:pt x="10751" y="22424"/>
                  </a:lnTo>
                  <a:lnTo>
                    <a:pt x="12462" y="19747"/>
                  </a:lnTo>
                  <a:lnTo>
                    <a:pt x="14086" y="17290"/>
                  </a:lnTo>
                  <a:lnTo>
                    <a:pt x="14919" y="16061"/>
                  </a:lnTo>
                  <a:lnTo>
                    <a:pt x="15797" y="14833"/>
                  </a:lnTo>
                  <a:lnTo>
                    <a:pt x="16894" y="13604"/>
                  </a:lnTo>
                  <a:lnTo>
                    <a:pt x="19834" y="11717"/>
                  </a:lnTo>
                  <a:lnTo>
                    <a:pt x="19878" y="11717"/>
                  </a:lnTo>
                  <a:lnTo>
                    <a:pt x="21194" y="10664"/>
                  </a:lnTo>
                  <a:lnTo>
                    <a:pt x="23476" y="8777"/>
                  </a:lnTo>
                  <a:lnTo>
                    <a:pt x="26197" y="6583"/>
                  </a:lnTo>
                  <a:lnTo>
                    <a:pt x="30234" y="3336"/>
                  </a:lnTo>
                  <a:lnTo>
                    <a:pt x="34139" y="308"/>
                  </a:lnTo>
                  <a:lnTo>
                    <a:pt x="34183" y="264"/>
                  </a:lnTo>
                  <a:lnTo>
                    <a:pt x="34183" y="176"/>
                  </a:lnTo>
                  <a:lnTo>
                    <a:pt x="34183" y="133"/>
                  </a:lnTo>
                  <a:lnTo>
                    <a:pt x="34183" y="45"/>
                  </a:lnTo>
                  <a:lnTo>
                    <a:pt x="3409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3" name="Google Shape;1573;p54"/>
            <p:cNvSpPr/>
            <p:nvPr/>
          </p:nvSpPr>
          <p:spPr>
            <a:xfrm>
              <a:off x="1524900" y="2786725"/>
              <a:ext cx="862275" cy="1885775"/>
            </a:xfrm>
            <a:custGeom>
              <a:avLst/>
              <a:gdLst/>
              <a:ahLst/>
              <a:cxnLst/>
              <a:rect l="l" t="t" r="r" b="b"/>
              <a:pathLst>
                <a:path w="34491" h="75431" extrusionOk="0">
                  <a:moveTo>
                    <a:pt x="34272" y="1"/>
                  </a:moveTo>
                  <a:lnTo>
                    <a:pt x="34184" y="45"/>
                  </a:lnTo>
                  <a:lnTo>
                    <a:pt x="31288" y="2239"/>
                  </a:lnTo>
                  <a:lnTo>
                    <a:pt x="22555" y="9259"/>
                  </a:lnTo>
                  <a:lnTo>
                    <a:pt x="19835" y="11410"/>
                  </a:lnTo>
                  <a:lnTo>
                    <a:pt x="17509" y="12507"/>
                  </a:lnTo>
                  <a:lnTo>
                    <a:pt x="16939" y="12770"/>
                  </a:lnTo>
                  <a:lnTo>
                    <a:pt x="16456" y="13121"/>
                  </a:lnTo>
                  <a:lnTo>
                    <a:pt x="15929" y="13516"/>
                  </a:lnTo>
                  <a:lnTo>
                    <a:pt x="15447" y="13911"/>
                  </a:lnTo>
                  <a:lnTo>
                    <a:pt x="14964" y="14350"/>
                  </a:lnTo>
                  <a:lnTo>
                    <a:pt x="14481" y="14832"/>
                  </a:lnTo>
                  <a:lnTo>
                    <a:pt x="13560" y="15885"/>
                  </a:lnTo>
                  <a:lnTo>
                    <a:pt x="12726" y="17026"/>
                  </a:lnTo>
                  <a:lnTo>
                    <a:pt x="11892" y="18211"/>
                  </a:lnTo>
                  <a:lnTo>
                    <a:pt x="11059" y="19440"/>
                  </a:lnTo>
                  <a:lnTo>
                    <a:pt x="10269" y="20712"/>
                  </a:lnTo>
                  <a:lnTo>
                    <a:pt x="9479" y="21941"/>
                  </a:lnTo>
                  <a:lnTo>
                    <a:pt x="8733" y="23082"/>
                  </a:lnTo>
                  <a:lnTo>
                    <a:pt x="7943" y="24179"/>
                  </a:lnTo>
                  <a:lnTo>
                    <a:pt x="7197" y="25188"/>
                  </a:lnTo>
                  <a:lnTo>
                    <a:pt x="7153" y="25232"/>
                  </a:lnTo>
                  <a:lnTo>
                    <a:pt x="6846" y="26197"/>
                  </a:lnTo>
                  <a:lnTo>
                    <a:pt x="6846" y="26285"/>
                  </a:lnTo>
                  <a:lnTo>
                    <a:pt x="7022" y="27514"/>
                  </a:lnTo>
                  <a:lnTo>
                    <a:pt x="6320" y="33832"/>
                  </a:lnTo>
                  <a:lnTo>
                    <a:pt x="5837" y="37606"/>
                  </a:lnTo>
                  <a:lnTo>
                    <a:pt x="5398" y="40853"/>
                  </a:lnTo>
                  <a:lnTo>
                    <a:pt x="5047" y="42960"/>
                  </a:lnTo>
                  <a:lnTo>
                    <a:pt x="3950" y="47523"/>
                  </a:lnTo>
                  <a:lnTo>
                    <a:pt x="3424" y="49673"/>
                  </a:lnTo>
                  <a:lnTo>
                    <a:pt x="1712" y="52964"/>
                  </a:lnTo>
                  <a:lnTo>
                    <a:pt x="1712" y="53008"/>
                  </a:lnTo>
                  <a:lnTo>
                    <a:pt x="1230" y="56957"/>
                  </a:lnTo>
                  <a:lnTo>
                    <a:pt x="89" y="61302"/>
                  </a:lnTo>
                  <a:lnTo>
                    <a:pt x="89" y="61345"/>
                  </a:lnTo>
                  <a:lnTo>
                    <a:pt x="1" y="62355"/>
                  </a:lnTo>
                  <a:lnTo>
                    <a:pt x="45" y="62486"/>
                  </a:lnTo>
                  <a:lnTo>
                    <a:pt x="1844" y="64812"/>
                  </a:lnTo>
                  <a:lnTo>
                    <a:pt x="4740" y="68147"/>
                  </a:lnTo>
                  <a:lnTo>
                    <a:pt x="6144" y="69814"/>
                  </a:lnTo>
                  <a:lnTo>
                    <a:pt x="8250" y="72096"/>
                  </a:lnTo>
                  <a:lnTo>
                    <a:pt x="9830" y="73983"/>
                  </a:lnTo>
                  <a:lnTo>
                    <a:pt x="10927" y="75387"/>
                  </a:lnTo>
                  <a:lnTo>
                    <a:pt x="11015" y="75431"/>
                  </a:lnTo>
                  <a:lnTo>
                    <a:pt x="11147" y="75431"/>
                  </a:lnTo>
                  <a:lnTo>
                    <a:pt x="11366" y="75343"/>
                  </a:lnTo>
                  <a:lnTo>
                    <a:pt x="11454" y="75255"/>
                  </a:lnTo>
                  <a:lnTo>
                    <a:pt x="12463" y="73764"/>
                  </a:lnTo>
                  <a:lnTo>
                    <a:pt x="12507" y="73676"/>
                  </a:lnTo>
                  <a:lnTo>
                    <a:pt x="12507" y="73632"/>
                  </a:lnTo>
                  <a:lnTo>
                    <a:pt x="12463" y="73544"/>
                  </a:lnTo>
                  <a:lnTo>
                    <a:pt x="12419" y="73500"/>
                  </a:lnTo>
                  <a:lnTo>
                    <a:pt x="12244" y="73500"/>
                  </a:lnTo>
                  <a:lnTo>
                    <a:pt x="12200" y="73544"/>
                  </a:lnTo>
                  <a:lnTo>
                    <a:pt x="11190" y="75036"/>
                  </a:lnTo>
                  <a:lnTo>
                    <a:pt x="11147" y="75036"/>
                  </a:lnTo>
                  <a:lnTo>
                    <a:pt x="10093" y="73764"/>
                  </a:lnTo>
                  <a:lnTo>
                    <a:pt x="8514" y="71877"/>
                  </a:lnTo>
                  <a:lnTo>
                    <a:pt x="6407" y="69551"/>
                  </a:lnTo>
                  <a:lnTo>
                    <a:pt x="2151" y="64549"/>
                  </a:lnTo>
                  <a:lnTo>
                    <a:pt x="396" y="62311"/>
                  </a:lnTo>
                  <a:lnTo>
                    <a:pt x="440" y="61389"/>
                  </a:lnTo>
                  <a:lnTo>
                    <a:pt x="1581" y="57001"/>
                  </a:lnTo>
                  <a:lnTo>
                    <a:pt x="2063" y="53096"/>
                  </a:lnTo>
                  <a:lnTo>
                    <a:pt x="3775" y="49805"/>
                  </a:lnTo>
                  <a:lnTo>
                    <a:pt x="3775" y="49761"/>
                  </a:lnTo>
                  <a:lnTo>
                    <a:pt x="4301" y="47567"/>
                  </a:lnTo>
                  <a:lnTo>
                    <a:pt x="5398" y="43047"/>
                  </a:lnTo>
                  <a:lnTo>
                    <a:pt x="5749" y="40897"/>
                  </a:lnTo>
                  <a:lnTo>
                    <a:pt x="6188" y="37650"/>
                  </a:lnTo>
                  <a:lnTo>
                    <a:pt x="6671" y="33876"/>
                  </a:lnTo>
                  <a:lnTo>
                    <a:pt x="7373" y="27514"/>
                  </a:lnTo>
                  <a:lnTo>
                    <a:pt x="7373" y="27470"/>
                  </a:lnTo>
                  <a:lnTo>
                    <a:pt x="7197" y="26285"/>
                  </a:lnTo>
                  <a:lnTo>
                    <a:pt x="7461" y="25364"/>
                  </a:lnTo>
                  <a:lnTo>
                    <a:pt x="8250" y="24398"/>
                  </a:lnTo>
                  <a:lnTo>
                    <a:pt x="9040" y="23301"/>
                  </a:lnTo>
                  <a:lnTo>
                    <a:pt x="9786" y="22116"/>
                  </a:lnTo>
                  <a:lnTo>
                    <a:pt x="10576" y="20888"/>
                  </a:lnTo>
                  <a:lnTo>
                    <a:pt x="12156" y="18430"/>
                  </a:lnTo>
                  <a:lnTo>
                    <a:pt x="12989" y="17246"/>
                  </a:lnTo>
                  <a:lnTo>
                    <a:pt x="13823" y="16149"/>
                  </a:lnTo>
                  <a:lnTo>
                    <a:pt x="14701" y="15096"/>
                  </a:lnTo>
                  <a:lnTo>
                    <a:pt x="15184" y="14613"/>
                  </a:lnTo>
                  <a:lnTo>
                    <a:pt x="15622" y="14174"/>
                  </a:lnTo>
                  <a:lnTo>
                    <a:pt x="16105" y="13779"/>
                  </a:lnTo>
                  <a:lnTo>
                    <a:pt x="16632" y="13428"/>
                  </a:lnTo>
                  <a:lnTo>
                    <a:pt x="17114" y="13121"/>
                  </a:lnTo>
                  <a:lnTo>
                    <a:pt x="17641" y="12814"/>
                  </a:lnTo>
                  <a:lnTo>
                    <a:pt x="20010" y="11717"/>
                  </a:lnTo>
                  <a:lnTo>
                    <a:pt x="20054" y="11673"/>
                  </a:lnTo>
                  <a:lnTo>
                    <a:pt x="22775" y="9523"/>
                  </a:lnTo>
                  <a:lnTo>
                    <a:pt x="27865" y="5442"/>
                  </a:lnTo>
                  <a:lnTo>
                    <a:pt x="31507" y="2502"/>
                  </a:lnTo>
                  <a:lnTo>
                    <a:pt x="34403" y="308"/>
                  </a:lnTo>
                  <a:lnTo>
                    <a:pt x="34447" y="264"/>
                  </a:lnTo>
                  <a:lnTo>
                    <a:pt x="34491" y="176"/>
                  </a:lnTo>
                  <a:lnTo>
                    <a:pt x="34491" y="132"/>
                  </a:lnTo>
                  <a:lnTo>
                    <a:pt x="34447" y="45"/>
                  </a:lnTo>
                  <a:lnTo>
                    <a:pt x="34403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4" name="Google Shape;1574;p54"/>
            <p:cNvSpPr/>
            <p:nvPr/>
          </p:nvSpPr>
          <p:spPr>
            <a:xfrm>
              <a:off x="2067925" y="3861800"/>
              <a:ext cx="110825" cy="71325"/>
            </a:xfrm>
            <a:custGeom>
              <a:avLst/>
              <a:gdLst/>
              <a:ahLst/>
              <a:cxnLst/>
              <a:rect l="l" t="t" r="r" b="b"/>
              <a:pathLst>
                <a:path w="4433" h="2853" extrusionOk="0">
                  <a:moveTo>
                    <a:pt x="3116" y="351"/>
                  </a:moveTo>
                  <a:lnTo>
                    <a:pt x="3555" y="615"/>
                  </a:lnTo>
                  <a:lnTo>
                    <a:pt x="4082" y="1405"/>
                  </a:lnTo>
                  <a:lnTo>
                    <a:pt x="4038" y="2151"/>
                  </a:lnTo>
                  <a:lnTo>
                    <a:pt x="3862" y="2326"/>
                  </a:lnTo>
                  <a:lnTo>
                    <a:pt x="3511" y="2502"/>
                  </a:lnTo>
                  <a:lnTo>
                    <a:pt x="2370" y="2414"/>
                  </a:lnTo>
                  <a:lnTo>
                    <a:pt x="747" y="1887"/>
                  </a:lnTo>
                  <a:lnTo>
                    <a:pt x="352" y="1492"/>
                  </a:lnTo>
                  <a:lnTo>
                    <a:pt x="352" y="1448"/>
                  </a:lnTo>
                  <a:lnTo>
                    <a:pt x="659" y="1229"/>
                  </a:lnTo>
                  <a:lnTo>
                    <a:pt x="2107" y="439"/>
                  </a:lnTo>
                  <a:lnTo>
                    <a:pt x="3116" y="351"/>
                  </a:lnTo>
                  <a:close/>
                  <a:moveTo>
                    <a:pt x="3160" y="0"/>
                  </a:moveTo>
                  <a:lnTo>
                    <a:pt x="2063" y="88"/>
                  </a:lnTo>
                  <a:lnTo>
                    <a:pt x="1975" y="88"/>
                  </a:lnTo>
                  <a:lnTo>
                    <a:pt x="483" y="922"/>
                  </a:lnTo>
                  <a:lnTo>
                    <a:pt x="440" y="966"/>
                  </a:lnTo>
                  <a:lnTo>
                    <a:pt x="88" y="1229"/>
                  </a:lnTo>
                  <a:lnTo>
                    <a:pt x="45" y="1317"/>
                  </a:lnTo>
                  <a:lnTo>
                    <a:pt x="1" y="1361"/>
                  </a:lnTo>
                  <a:lnTo>
                    <a:pt x="1" y="1580"/>
                  </a:lnTo>
                  <a:lnTo>
                    <a:pt x="88" y="1712"/>
                  </a:lnTo>
                  <a:lnTo>
                    <a:pt x="527" y="2151"/>
                  </a:lnTo>
                  <a:lnTo>
                    <a:pt x="615" y="2194"/>
                  </a:lnTo>
                  <a:lnTo>
                    <a:pt x="2283" y="2765"/>
                  </a:lnTo>
                  <a:lnTo>
                    <a:pt x="2326" y="2765"/>
                  </a:lnTo>
                  <a:lnTo>
                    <a:pt x="3555" y="2853"/>
                  </a:lnTo>
                  <a:lnTo>
                    <a:pt x="3599" y="2853"/>
                  </a:lnTo>
                  <a:lnTo>
                    <a:pt x="4038" y="2633"/>
                  </a:lnTo>
                  <a:lnTo>
                    <a:pt x="4082" y="2589"/>
                  </a:lnTo>
                  <a:lnTo>
                    <a:pt x="4345" y="2326"/>
                  </a:lnTo>
                  <a:lnTo>
                    <a:pt x="4389" y="2238"/>
                  </a:lnTo>
                  <a:lnTo>
                    <a:pt x="4433" y="1361"/>
                  </a:lnTo>
                  <a:lnTo>
                    <a:pt x="4389" y="1273"/>
                  </a:lnTo>
                  <a:lnTo>
                    <a:pt x="3818" y="351"/>
                  </a:lnTo>
                  <a:lnTo>
                    <a:pt x="3731" y="308"/>
                  </a:lnTo>
                  <a:lnTo>
                    <a:pt x="3248" y="44"/>
                  </a:lnTo>
                  <a:lnTo>
                    <a:pt x="316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5" name="Google Shape;1575;p54"/>
            <p:cNvSpPr/>
            <p:nvPr/>
          </p:nvSpPr>
          <p:spPr>
            <a:xfrm>
              <a:off x="2024050" y="3843150"/>
              <a:ext cx="172250" cy="154700"/>
            </a:xfrm>
            <a:custGeom>
              <a:avLst/>
              <a:gdLst/>
              <a:ahLst/>
              <a:cxnLst/>
              <a:rect l="l" t="t" r="r" b="b"/>
              <a:pathLst>
                <a:path w="6890" h="6188" extrusionOk="0">
                  <a:moveTo>
                    <a:pt x="4915" y="395"/>
                  </a:moveTo>
                  <a:lnTo>
                    <a:pt x="5705" y="703"/>
                  </a:lnTo>
                  <a:lnTo>
                    <a:pt x="5924" y="966"/>
                  </a:lnTo>
                  <a:lnTo>
                    <a:pt x="6495" y="2589"/>
                  </a:lnTo>
                  <a:lnTo>
                    <a:pt x="6539" y="5793"/>
                  </a:lnTo>
                  <a:lnTo>
                    <a:pt x="6495" y="5837"/>
                  </a:lnTo>
                  <a:lnTo>
                    <a:pt x="6144" y="5837"/>
                  </a:lnTo>
                  <a:lnTo>
                    <a:pt x="4652" y="5486"/>
                  </a:lnTo>
                  <a:lnTo>
                    <a:pt x="2589" y="4783"/>
                  </a:lnTo>
                  <a:lnTo>
                    <a:pt x="878" y="3950"/>
                  </a:lnTo>
                  <a:lnTo>
                    <a:pt x="571" y="3599"/>
                  </a:lnTo>
                  <a:lnTo>
                    <a:pt x="352" y="2853"/>
                  </a:lnTo>
                  <a:lnTo>
                    <a:pt x="571" y="2414"/>
                  </a:lnTo>
                  <a:lnTo>
                    <a:pt x="966" y="1975"/>
                  </a:lnTo>
                  <a:lnTo>
                    <a:pt x="2677" y="1054"/>
                  </a:lnTo>
                  <a:lnTo>
                    <a:pt x="4125" y="395"/>
                  </a:lnTo>
                  <a:close/>
                  <a:moveTo>
                    <a:pt x="4915" y="0"/>
                  </a:moveTo>
                  <a:lnTo>
                    <a:pt x="4081" y="44"/>
                  </a:lnTo>
                  <a:lnTo>
                    <a:pt x="3994" y="44"/>
                  </a:lnTo>
                  <a:lnTo>
                    <a:pt x="2502" y="746"/>
                  </a:lnTo>
                  <a:lnTo>
                    <a:pt x="746" y="1712"/>
                  </a:lnTo>
                  <a:lnTo>
                    <a:pt x="703" y="1712"/>
                  </a:lnTo>
                  <a:lnTo>
                    <a:pt x="264" y="2194"/>
                  </a:lnTo>
                  <a:lnTo>
                    <a:pt x="264" y="2238"/>
                  </a:lnTo>
                  <a:lnTo>
                    <a:pt x="1" y="2765"/>
                  </a:lnTo>
                  <a:lnTo>
                    <a:pt x="1" y="2897"/>
                  </a:lnTo>
                  <a:lnTo>
                    <a:pt x="220" y="3730"/>
                  </a:lnTo>
                  <a:lnTo>
                    <a:pt x="264" y="3818"/>
                  </a:lnTo>
                  <a:lnTo>
                    <a:pt x="659" y="4213"/>
                  </a:lnTo>
                  <a:lnTo>
                    <a:pt x="703" y="4257"/>
                  </a:lnTo>
                  <a:lnTo>
                    <a:pt x="2458" y="5091"/>
                  </a:lnTo>
                  <a:lnTo>
                    <a:pt x="4564" y="5837"/>
                  </a:lnTo>
                  <a:lnTo>
                    <a:pt x="6100" y="6188"/>
                  </a:lnTo>
                  <a:lnTo>
                    <a:pt x="6626" y="6188"/>
                  </a:lnTo>
                  <a:lnTo>
                    <a:pt x="6802" y="6056"/>
                  </a:lnTo>
                  <a:lnTo>
                    <a:pt x="6890" y="6012"/>
                  </a:lnTo>
                  <a:lnTo>
                    <a:pt x="6890" y="5924"/>
                  </a:lnTo>
                  <a:lnTo>
                    <a:pt x="6846" y="2546"/>
                  </a:lnTo>
                  <a:lnTo>
                    <a:pt x="6802" y="2502"/>
                  </a:lnTo>
                  <a:lnTo>
                    <a:pt x="6232" y="834"/>
                  </a:lnTo>
                  <a:lnTo>
                    <a:pt x="6232" y="746"/>
                  </a:lnTo>
                  <a:lnTo>
                    <a:pt x="5968" y="483"/>
                  </a:lnTo>
                  <a:lnTo>
                    <a:pt x="5880" y="395"/>
                  </a:lnTo>
                  <a:lnTo>
                    <a:pt x="5003" y="44"/>
                  </a:lnTo>
                  <a:lnTo>
                    <a:pt x="491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6" name="Google Shape;1576;p54"/>
            <p:cNvSpPr/>
            <p:nvPr/>
          </p:nvSpPr>
          <p:spPr>
            <a:xfrm>
              <a:off x="1979075" y="3826700"/>
              <a:ext cx="240275" cy="215025"/>
            </a:xfrm>
            <a:custGeom>
              <a:avLst/>
              <a:gdLst/>
              <a:ahLst/>
              <a:cxnLst/>
              <a:rect l="l" t="t" r="r" b="b"/>
              <a:pathLst>
                <a:path w="9611" h="8601" extrusionOk="0">
                  <a:moveTo>
                    <a:pt x="6714" y="351"/>
                  </a:moveTo>
                  <a:lnTo>
                    <a:pt x="7855" y="702"/>
                  </a:lnTo>
                  <a:lnTo>
                    <a:pt x="8206" y="966"/>
                  </a:lnTo>
                  <a:lnTo>
                    <a:pt x="8864" y="3028"/>
                  </a:lnTo>
                  <a:lnTo>
                    <a:pt x="9259" y="6495"/>
                  </a:lnTo>
                  <a:lnTo>
                    <a:pt x="8952" y="7592"/>
                  </a:lnTo>
                  <a:lnTo>
                    <a:pt x="8645" y="8250"/>
                  </a:lnTo>
                  <a:lnTo>
                    <a:pt x="7987" y="8162"/>
                  </a:lnTo>
                  <a:lnTo>
                    <a:pt x="1054" y="6451"/>
                  </a:lnTo>
                  <a:lnTo>
                    <a:pt x="483" y="6144"/>
                  </a:lnTo>
                  <a:lnTo>
                    <a:pt x="395" y="5924"/>
                  </a:lnTo>
                  <a:lnTo>
                    <a:pt x="1931" y="2633"/>
                  </a:lnTo>
                  <a:lnTo>
                    <a:pt x="2545" y="2019"/>
                  </a:lnTo>
                  <a:lnTo>
                    <a:pt x="4432" y="1010"/>
                  </a:lnTo>
                  <a:lnTo>
                    <a:pt x="5837" y="395"/>
                  </a:lnTo>
                  <a:lnTo>
                    <a:pt x="6714" y="351"/>
                  </a:lnTo>
                  <a:close/>
                  <a:moveTo>
                    <a:pt x="6714" y="0"/>
                  </a:moveTo>
                  <a:lnTo>
                    <a:pt x="5793" y="44"/>
                  </a:lnTo>
                  <a:lnTo>
                    <a:pt x="5749" y="44"/>
                  </a:lnTo>
                  <a:lnTo>
                    <a:pt x="4301" y="658"/>
                  </a:lnTo>
                  <a:lnTo>
                    <a:pt x="2370" y="1712"/>
                  </a:lnTo>
                  <a:lnTo>
                    <a:pt x="2326" y="1755"/>
                  </a:lnTo>
                  <a:lnTo>
                    <a:pt x="1668" y="2414"/>
                  </a:lnTo>
                  <a:lnTo>
                    <a:pt x="1624" y="2458"/>
                  </a:lnTo>
                  <a:lnTo>
                    <a:pt x="44" y="5880"/>
                  </a:lnTo>
                  <a:lnTo>
                    <a:pt x="0" y="5924"/>
                  </a:lnTo>
                  <a:lnTo>
                    <a:pt x="44" y="6012"/>
                  </a:lnTo>
                  <a:lnTo>
                    <a:pt x="176" y="6319"/>
                  </a:lnTo>
                  <a:lnTo>
                    <a:pt x="264" y="6407"/>
                  </a:lnTo>
                  <a:lnTo>
                    <a:pt x="922" y="6758"/>
                  </a:lnTo>
                  <a:lnTo>
                    <a:pt x="966" y="6802"/>
                  </a:lnTo>
                  <a:lnTo>
                    <a:pt x="5793" y="7986"/>
                  </a:lnTo>
                  <a:lnTo>
                    <a:pt x="7899" y="8513"/>
                  </a:lnTo>
                  <a:lnTo>
                    <a:pt x="7943" y="8513"/>
                  </a:lnTo>
                  <a:lnTo>
                    <a:pt x="8733" y="8601"/>
                  </a:lnTo>
                  <a:lnTo>
                    <a:pt x="8864" y="8601"/>
                  </a:lnTo>
                  <a:lnTo>
                    <a:pt x="8908" y="8513"/>
                  </a:lnTo>
                  <a:lnTo>
                    <a:pt x="9303" y="7723"/>
                  </a:lnTo>
                  <a:lnTo>
                    <a:pt x="9610" y="6538"/>
                  </a:lnTo>
                  <a:lnTo>
                    <a:pt x="9610" y="6495"/>
                  </a:lnTo>
                  <a:lnTo>
                    <a:pt x="9215" y="2984"/>
                  </a:lnTo>
                  <a:lnTo>
                    <a:pt x="9215" y="2940"/>
                  </a:lnTo>
                  <a:lnTo>
                    <a:pt x="8513" y="834"/>
                  </a:lnTo>
                  <a:lnTo>
                    <a:pt x="8469" y="746"/>
                  </a:lnTo>
                  <a:lnTo>
                    <a:pt x="8031" y="395"/>
                  </a:lnTo>
                  <a:lnTo>
                    <a:pt x="7987" y="395"/>
                  </a:lnTo>
                  <a:lnTo>
                    <a:pt x="680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7" name="Google Shape;1577;p54"/>
            <p:cNvSpPr/>
            <p:nvPr/>
          </p:nvSpPr>
          <p:spPr>
            <a:xfrm>
              <a:off x="1923125" y="3808050"/>
              <a:ext cx="342300" cy="295125"/>
            </a:xfrm>
            <a:custGeom>
              <a:avLst/>
              <a:gdLst/>
              <a:ahLst/>
              <a:cxnLst/>
              <a:rect l="l" t="t" r="r" b="b"/>
              <a:pathLst>
                <a:path w="13692" h="11805" extrusionOk="0">
                  <a:moveTo>
                    <a:pt x="8952" y="351"/>
                  </a:moveTo>
                  <a:lnTo>
                    <a:pt x="10883" y="1097"/>
                  </a:lnTo>
                  <a:lnTo>
                    <a:pt x="11848" y="4213"/>
                  </a:lnTo>
                  <a:lnTo>
                    <a:pt x="12463" y="8162"/>
                  </a:lnTo>
                  <a:lnTo>
                    <a:pt x="12463" y="8206"/>
                  </a:lnTo>
                  <a:lnTo>
                    <a:pt x="13340" y="9478"/>
                  </a:lnTo>
                  <a:lnTo>
                    <a:pt x="13340" y="9917"/>
                  </a:lnTo>
                  <a:lnTo>
                    <a:pt x="12901" y="10400"/>
                  </a:lnTo>
                  <a:lnTo>
                    <a:pt x="11497" y="11146"/>
                  </a:lnTo>
                  <a:lnTo>
                    <a:pt x="10444" y="11453"/>
                  </a:lnTo>
                  <a:lnTo>
                    <a:pt x="8382" y="10663"/>
                  </a:lnTo>
                  <a:lnTo>
                    <a:pt x="8382" y="10619"/>
                  </a:lnTo>
                  <a:lnTo>
                    <a:pt x="5003" y="9829"/>
                  </a:lnTo>
                  <a:lnTo>
                    <a:pt x="1536" y="9303"/>
                  </a:lnTo>
                  <a:lnTo>
                    <a:pt x="352" y="8952"/>
                  </a:lnTo>
                  <a:lnTo>
                    <a:pt x="352" y="8689"/>
                  </a:lnTo>
                  <a:lnTo>
                    <a:pt x="571" y="8118"/>
                  </a:lnTo>
                  <a:lnTo>
                    <a:pt x="1668" y="6582"/>
                  </a:lnTo>
                  <a:lnTo>
                    <a:pt x="3028" y="4388"/>
                  </a:lnTo>
                  <a:lnTo>
                    <a:pt x="3994" y="2589"/>
                  </a:lnTo>
                  <a:lnTo>
                    <a:pt x="5310" y="1712"/>
                  </a:lnTo>
                  <a:lnTo>
                    <a:pt x="8162" y="351"/>
                  </a:lnTo>
                  <a:close/>
                  <a:moveTo>
                    <a:pt x="8075" y="0"/>
                  </a:moveTo>
                  <a:lnTo>
                    <a:pt x="5178" y="1404"/>
                  </a:lnTo>
                  <a:lnTo>
                    <a:pt x="5135" y="1404"/>
                  </a:lnTo>
                  <a:lnTo>
                    <a:pt x="3774" y="2326"/>
                  </a:lnTo>
                  <a:lnTo>
                    <a:pt x="3686" y="2370"/>
                  </a:lnTo>
                  <a:lnTo>
                    <a:pt x="2721" y="4213"/>
                  </a:lnTo>
                  <a:lnTo>
                    <a:pt x="1361" y="6407"/>
                  </a:lnTo>
                  <a:lnTo>
                    <a:pt x="264" y="7943"/>
                  </a:lnTo>
                  <a:lnTo>
                    <a:pt x="264" y="7987"/>
                  </a:lnTo>
                  <a:lnTo>
                    <a:pt x="44" y="8557"/>
                  </a:lnTo>
                  <a:lnTo>
                    <a:pt x="0" y="8601"/>
                  </a:lnTo>
                  <a:lnTo>
                    <a:pt x="0" y="9084"/>
                  </a:lnTo>
                  <a:lnTo>
                    <a:pt x="0" y="9171"/>
                  </a:lnTo>
                  <a:lnTo>
                    <a:pt x="88" y="9259"/>
                  </a:lnTo>
                  <a:lnTo>
                    <a:pt x="1449" y="9610"/>
                  </a:lnTo>
                  <a:lnTo>
                    <a:pt x="1492" y="9610"/>
                  </a:lnTo>
                  <a:lnTo>
                    <a:pt x="4959" y="10181"/>
                  </a:lnTo>
                  <a:lnTo>
                    <a:pt x="8294" y="10970"/>
                  </a:lnTo>
                  <a:lnTo>
                    <a:pt x="10400" y="11804"/>
                  </a:lnTo>
                  <a:lnTo>
                    <a:pt x="10488" y="11804"/>
                  </a:lnTo>
                  <a:lnTo>
                    <a:pt x="11585" y="11453"/>
                  </a:lnTo>
                  <a:lnTo>
                    <a:pt x="11629" y="11453"/>
                  </a:lnTo>
                  <a:lnTo>
                    <a:pt x="13121" y="10707"/>
                  </a:lnTo>
                  <a:lnTo>
                    <a:pt x="13165" y="10663"/>
                  </a:lnTo>
                  <a:lnTo>
                    <a:pt x="13647" y="10093"/>
                  </a:lnTo>
                  <a:lnTo>
                    <a:pt x="13691" y="10005"/>
                  </a:lnTo>
                  <a:lnTo>
                    <a:pt x="13691" y="9391"/>
                  </a:lnTo>
                  <a:lnTo>
                    <a:pt x="13647" y="9303"/>
                  </a:lnTo>
                  <a:lnTo>
                    <a:pt x="12770" y="8030"/>
                  </a:lnTo>
                  <a:lnTo>
                    <a:pt x="12155" y="4125"/>
                  </a:lnTo>
                  <a:lnTo>
                    <a:pt x="11190" y="922"/>
                  </a:lnTo>
                  <a:lnTo>
                    <a:pt x="11190" y="878"/>
                  </a:lnTo>
                  <a:lnTo>
                    <a:pt x="11102" y="834"/>
                  </a:lnTo>
                  <a:lnTo>
                    <a:pt x="904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8" name="Google Shape;1578;p54"/>
            <p:cNvSpPr/>
            <p:nvPr/>
          </p:nvSpPr>
          <p:spPr>
            <a:xfrm>
              <a:off x="1712500" y="4127275"/>
              <a:ext cx="79000" cy="51575"/>
            </a:xfrm>
            <a:custGeom>
              <a:avLst/>
              <a:gdLst/>
              <a:ahLst/>
              <a:cxnLst/>
              <a:rect l="l" t="t" r="r" b="b"/>
              <a:pathLst>
                <a:path w="3160" h="2063" extrusionOk="0">
                  <a:moveTo>
                    <a:pt x="1931" y="352"/>
                  </a:moveTo>
                  <a:lnTo>
                    <a:pt x="2502" y="527"/>
                  </a:lnTo>
                  <a:lnTo>
                    <a:pt x="2677" y="703"/>
                  </a:lnTo>
                  <a:lnTo>
                    <a:pt x="2546" y="790"/>
                  </a:lnTo>
                  <a:lnTo>
                    <a:pt x="1492" y="1317"/>
                  </a:lnTo>
                  <a:lnTo>
                    <a:pt x="351" y="1624"/>
                  </a:lnTo>
                  <a:lnTo>
                    <a:pt x="746" y="1010"/>
                  </a:lnTo>
                  <a:lnTo>
                    <a:pt x="1317" y="439"/>
                  </a:lnTo>
                  <a:lnTo>
                    <a:pt x="1931" y="352"/>
                  </a:lnTo>
                  <a:close/>
                  <a:moveTo>
                    <a:pt x="1931" y="0"/>
                  </a:moveTo>
                  <a:lnTo>
                    <a:pt x="1185" y="132"/>
                  </a:lnTo>
                  <a:lnTo>
                    <a:pt x="1097" y="176"/>
                  </a:lnTo>
                  <a:lnTo>
                    <a:pt x="483" y="790"/>
                  </a:lnTo>
                  <a:lnTo>
                    <a:pt x="44" y="1449"/>
                  </a:lnTo>
                  <a:lnTo>
                    <a:pt x="44" y="1536"/>
                  </a:lnTo>
                  <a:lnTo>
                    <a:pt x="0" y="1843"/>
                  </a:lnTo>
                  <a:lnTo>
                    <a:pt x="0" y="1931"/>
                  </a:lnTo>
                  <a:lnTo>
                    <a:pt x="44" y="2019"/>
                  </a:lnTo>
                  <a:lnTo>
                    <a:pt x="176" y="2063"/>
                  </a:lnTo>
                  <a:lnTo>
                    <a:pt x="220" y="2019"/>
                  </a:lnTo>
                  <a:lnTo>
                    <a:pt x="1580" y="1668"/>
                  </a:lnTo>
                  <a:lnTo>
                    <a:pt x="1624" y="1668"/>
                  </a:lnTo>
                  <a:lnTo>
                    <a:pt x="2677" y="1097"/>
                  </a:lnTo>
                  <a:lnTo>
                    <a:pt x="3072" y="878"/>
                  </a:lnTo>
                  <a:lnTo>
                    <a:pt x="3116" y="834"/>
                  </a:lnTo>
                  <a:lnTo>
                    <a:pt x="3160" y="746"/>
                  </a:lnTo>
                  <a:lnTo>
                    <a:pt x="3160" y="659"/>
                  </a:lnTo>
                  <a:lnTo>
                    <a:pt x="3116" y="615"/>
                  </a:lnTo>
                  <a:lnTo>
                    <a:pt x="2721" y="264"/>
                  </a:lnTo>
                  <a:lnTo>
                    <a:pt x="2633" y="220"/>
                  </a:lnTo>
                  <a:lnTo>
                    <a:pt x="2019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9" name="Google Shape;1579;p54"/>
            <p:cNvSpPr/>
            <p:nvPr/>
          </p:nvSpPr>
          <p:spPr>
            <a:xfrm>
              <a:off x="2405800" y="1437400"/>
              <a:ext cx="928100" cy="1383375"/>
            </a:xfrm>
            <a:custGeom>
              <a:avLst/>
              <a:gdLst/>
              <a:ahLst/>
              <a:cxnLst/>
              <a:rect l="l" t="t" r="r" b="b"/>
              <a:pathLst>
                <a:path w="37124" h="55335" extrusionOk="0">
                  <a:moveTo>
                    <a:pt x="36773" y="1"/>
                  </a:moveTo>
                  <a:lnTo>
                    <a:pt x="36685" y="45"/>
                  </a:lnTo>
                  <a:lnTo>
                    <a:pt x="36641" y="89"/>
                  </a:lnTo>
                  <a:lnTo>
                    <a:pt x="36597" y="133"/>
                  </a:lnTo>
                  <a:lnTo>
                    <a:pt x="36597" y="220"/>
                  </a:lnTo>
                  <a:lnTo>
                    <a:pt x="36641" y="264"/>
                  </a:lnTo>
                  <a:lnTo>
                    <a:pt x="36685" y="396"/>
                  </a:lnTo>
                  <a:lnTo>
                    <a:pt x="36773" y="1361"/>
                  </a:lnTo>
                  <a:lnTo>
                    <a:pt x="36773" y="3204"/>
                  </a:lnTo>
                  <a:lnTo>
                    <a:pt x="36071" y="4916"/>
                  </a:lnTo>
                  <a:lnTo>
                    <a:pt x="36071" y="4959"/>
                  </a:lnTo>
                  <a:lnTo>
                    <a:pt x="35281" y="7856"/>
                  </a:lnTo>
                  <a:lnTo>
                    <a:pt x="34667" y="9962"/>
                  </a:lnTo>
                  <a:lnTo>
                    <a:pt x="34008" y="11980"/>
                  </a:lnTo>
                  <a:lnTo>
                    <a:pt x="32648" y="14745"/>
                  </a:lnTo>
                  <a:lnTo>
                    <a:pt x="31551" y="16851"/>
                  </a:lnTo>
                  <a:lnTo>
                    <a:pt x="30630" y="18957"/>
                  </a:lnTo>
                  <a:lnTo>
                    <a:pt x="29138" y="21634"/>
                  </a:lnTo>
                  <a:lnTo>
                    <a:pt x="27733" y="23872"/>
                  </a:lnTo>
                  <a:lnTo>
                    <a:pt x="26505" y="25803"/>
                  </a:lnTo>
                  <a:lnTo>
                    <a:pt x="25144" y="28216"/>
                  </a:lnTo>
                  <a:lnTo>
                    <a:pt x="25144" y="28260"/>
                  </a:lnTo>
                  <a:lnTo>
                    <a:pt x="24881" y="29094"/>
                  </a:lnTo>
                  <a:lnTo>
                    <a:pt x="24881" y="29137"/>
                  </a:lnTo>
                  <a:lnTo>
                    <a:pt x="24881" y="30059"/>
                  </a:lnTo>
                  <a:lnTo>
                    <a:pt x="25232" y="32736"/>
                  </a:lnTo>
                  <a:lnTo>
                    <a:pt x="25583" y="36290"/>
                  </a:lnTo>
                  <a:lnTo>
                    <a:pt x="25496" y="36422"/>
                  </a:lnTo>
                  <a:lnTo>
                    <a:pt x="23345" y="37694"/>
                  </a:lnTo>
                  <a:lnTo>
                    <a:pt x="21371" y="39098"/>
                  </a:lnTo>
                  <a:lnTo>
                    <a:pt x="21327" y="39098"/>
                  </a:lnTo>
                  <a:lnTo>
                    <a:pt x="19659" y="40590"/>
                  </a:lnTo>
                  <a:lnTo>
                    <a:pt x="16500" y="43048"/>
                  </a:lnTo>
                  <a:lnTo>
                    <a:pt x="16456" y="43091"/>
                  </a:lnTo>
                  <a:lnTo>
                    <a:pt x="14964" y="44583"/>
                  </a:lnTo>
                  <a:lnTo>
                    <a:pt x="12595" y="47085"/>
                  </a:lnTo>
                  <a:lnTo>
                    <a:pt x="10401" y="48313"/>
                  </a:lnTo>
                  <a:lnTo>
                    <a:pt x="8250" y="49147"/>
                  </a:lnTo>
                  <a:lnTo>
                    <a:pt x="8207" y="49147"/>
                  </a:lnTo>
                  <a:lnTo>
                    <a:pt x="6627" y="50156"/>
                  </a:lnTo>
                  <a:lnTo>
                    <a:pt x="89" y="55027"/>
                  </a:lnTo>
                  <a:lnTo>
                    <a:pt x="45" y="55071"/>
                  </a:lnTo>
                  <a:lnTo>
                    <a:pt x="1" y="55115"/>
                  </a:lnTo>
                  <a:lnTo>
                    <a:pt x="45" y="55202"/>
                  </a:lnTo>
                  <a:lnTo>
                    <a:pt x="45" y="55246"/>
                  </a:lnTo>
                  <a:lnTo>
                    <a:pt x="133" y="55334"/>
                  </a:lnTo>
                  <a:lnTo>
                    <a:pt x="176" y="55334"/>
                  </a:lnTo>
                  <a:lnTo>
                    <a:pt x="308" y="55290"/>
                  </a:lnTo>
                  <a:lnTo>
                    <a:pt x="6846" y="50463"/>
                  </a:lnTo>
                  <a:lnTo>
                    <a:pt x="8382" y="49454"/>
                  </a:lnTo>
                  <a:lnTo>
                    <a:pt x="10532" y="48620"/>
                  </a:lnTo>
                  <a:lnTo>
                    <a:pt x="10576" y="48620"/>
                  </a:lnTo>
                  <a:lnTo>
                    <a:pt x="12814" y="47348"/>
                  </a:lnTo>
                  <a:lnTo>
                    <a:pt x="12858" y="47348"/>
                  </a:lnTo>
                  <a:lnTo>
                    <a:pt x="15227" y="44803"/>
                  </a:lnTo>
                  <a:lnTo>
                    <a:pt x="16719" y="43355"/>
                  </a:lnTo>
                  <a:lnTo>
                    <a:pt x="19879" y="40854"/>
                  </a:lnTo>
                  <a:lnTo>
                    <a:pt x="21546" y="39362"/>
                  </a:lnTo>
                  <a:lnTo>
                    <a:pt x="23521" y="37957"/>
                  </a:lnTo>
                  <a:lnTo>
                    <a:pt x="25715" y="36729"/>
                  </a:lnTo>
                  <a:lnTo>
                    <a:pt x="25759" y="36641"/>
                  </a:lnTo>
                  <a:lnTo>
                    <a:pt x="25890" y="36422"/>
                  </a:lnTo>
                  <a:lnTo>
                    <a:pt x="25934" y="36334"/>
                  </a:lnTo>
                  <a:lnTo>
                    <a:pt x="25583" y="32692"/>
                  </a:lnTo>
                  <a:lnTo>
                    <a:pt x="25232" y="30015"/>
                  </a:lnTo>
                  <a:lnTo>
                    <a:pt x="25232" y="29181"/>
                  </a:lnTo>
                  <a:lnTo>
                    <a:pt x="25452" y="28391"/>
                  </a:lnTo>
                  <a:lnTo>
                    <a:pt x="26812" y="25978"/>
                  </a:lnTo>
                  <a:lnTo>
                    <a:pt x="29445" y="21809"/>
                  </a:lnTo>
                  <a:lnTo>
                    <a:pt x="30937" y="19133"/>
                  </a:lnTo>
                  <a:lnTo>
                    <a:pt x="30981" y="19133"/>
                  </a:lnTo>
                  <a:lnTo>
                    <a:pt x="31858" y="17026"/>
                  </a:lnTo>
                  <a:lnTo>
                    <a:pt x="32955" y="14920"/>
                  </a:lnTo>
                  <a:lnTo>
                    <a:pt x="34359" y="12112"/>
                  </a:lnTo>
                  <a:lnTo>
                    <a:pt x="35018" y="10050"/>
                  </a:lnTo>
                  <a:lnTo>
                    <a:pt x="35632" y="7943"/>
                  </a:lnTo>
                  <a:lnTo>
                    <a:pt x="36422" y="5047"/>
                  </a:lnTo>
                  <a:lnTo>
                    <a:pt x="37080" y="3292"/>
                  </a:lnTo>
                  <a:lnTo>
                    <a:pt x="37124" y="3248"/>
                  </a:lnTo>
                  <a:lnTo>
                    <a:pt x="37124" y="1361"/>
                  </a:lnTo>
                  <a:lnTo>
                    <a:pt x="37036" y="352"/>
                  </a:lnTo>
                  <a:lnTo>
                    <a:pt x="37036" y="264"/>
                  </a:lnTo>
                  <a:lnTo>
                    <a:pt x="36948" y="89"/>
                  </a:lnTo>
                  <a:lnTo>
                    <a:pt x="36904" y="45"/>
                  </a:lnTo>
                  <a:lnTo>
                    <a:pt x="3681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0" name="Google Shape;1580;p54"/>
            <p:cNvSpPr/>
            <p:nvPr/>
          </p:nvSpPr>
          <p:spPr>
            <a:xfrm>
              <a:off x="2378375" y="1436325"/>
              <a:ext cx="928100" cy="1359200"/>
            </a:xfrm>
            <a:custGeom>
              <a:avLst/>
              <a:gdLst/>
              <a:ahLst/>
              <a:cxnLst/>
              <a:rect l="l" t="t" r="r" b="b"/>
              <a:pathLst>
                <a:path w="37124" h="54368" extrusionOk="0">
                  <a:moveTo>
                    <a:pt x="36641" y="0"/>
                  </a:moveTo>
                  <a:lnTo>
                    <a:pt x="36553" y="44"/>
                  </a:lnTo>
                  <a:lnTo>
                    <a:pt x="36510" y="88"/>
                  </a:lnTo>
                  <a:lnTo>
                    <a:pt x="36510" y="132"/>
                  </a:lnTo>
                  <a:lnTo>
                    <a:pt x="36510" y="219"/>
                  </a:lnTo>
                  <a:lnTo>
                    <a:pt x="36685" y="878"/>
                  </a:lnTo>
                  <a:lnTo>
                    <a:pt x="36773" y="1316"/>
                  </a:lnTo>
                  <a:lnTo>
                    <a:pt x="36685" y="2194"/>
                  </a:lnTo>
                  <a:lnTo>
                    <a:pt x="36115" y="4169"/>
                  </a:lnTo>
                  <a:lnTo>
                    <a:pt x="35588" y="6275"/>
                  </a:lnTo>
                  <a:lnTo>
                    <a:pt x="34886" y="8776"/>
                  </a:lnTo>
                  <a:lnTo>
                    <a:pt x="34140" y="11102"/>
                  </a:lnTo>
                  <a:lnTo>
                    <a:pt x="32824" y="14042"/>
                  </a:lnTo>
                  <a:lnTo>
                    <a:pt x="31814" y="15929"/>
                  </a:lnTo>
                  <a:lnTo>
                    <a:pt x="30542" y="18693"/>
                  </a:lnTo>
                  <a:lnTo>
                    <a:pt x="29094" y="21194"/>
                  </a:lnTo>
                  <a:lnTo>
                    <a:pt x="27558" y="23652"/>
                  </a:lnTo>
                  <a:lnTo>
                    <a:pt x="26285" y="25758"/>
                  </a:lnTo>
                  <a:lnTo>
                    <a:pt x="24881" y="28171"/>
                  </a:lnTo>
                  <a:lnTo>
                    <a:pt x="22599" y="31682"/>
                  </a:lnTo>
                  <a:lnTo>
                    <a:pt x="22599" y="31769"/>
                  </a:lnTo>
                  <a:lnTo>
                    <a:pt x="22468" y="32866"/>
                  </a:lnTo>
                  <a:lnTo>
                    <a:pt x="22380" y="35631"/>
                  </a:lnTo>
                  <a:lnTo>
                    <a:pt x="22161" y="36508"/>
                  </a:lnTo>
                  <a:lnTo>
                    <a:pt x="21722" y="37254"/>
                  </a:lnTo>
                  <a:lnTo>
                    <a:pt x="20142" y="38790"/>
                  </a:lnTo>
                  <a:lnTo>
                    <a:pt x="17070" y="41335"/>
                  </a:lnTo>
                  <a:lnTo>
                    <a:pt x="17070" y="41379"/>
                  </a:lnTo>
                  <a:lnTo>
                    <a:pt x="15491" y="43047"/>
                  </a:lnTo>
                  <a:lnTo>
                    <a:pt x="13516" y="45285"/>
                  </a:lnTo>
                  <a:lnTo>
                    <a:pt x="12331" y="46294"/>
                  </a:lnTo>
                  <a:lnTo>
                    <a:pt x="11234" y="46820"/>
                  </a:lnTo>
                  <a:lnTo>
                    <a:pt x="8777" y="47742"/>
                  </a:lnTo>
                  <a:lnTo>
                    <a:pt x="8733" y="47786"/>
                  </a:lnTo>
                  <a:lnTo>
                    <a:pt x="6934" y="48927"/>
                  </a:lnTo>
                  <a:lnTo>
                    <a:pt x="2195" y="52481"/>
                  </a:lnTo>
                  <a:lnTo>
                    <a:pt x="45" y="54061"/>
                  </a:lnTo>
                  <a:lnTo>
                    <a:pt x="1" y="54104"/>
                  </a:lnTo>
                  <a:lnTo>
                    <a:pt x="1" y="54148"/>
                  </a:lnTo>
                  <a:lnTo>
                    <a:pt x="1" y="54236"/>
                  </a:lnTo>
                  <a:lnTo>
                    <a:pt x="1" y="54280"/>
                  </a:lnTo>
                  <a:lnTo>
                    <a:pt x="89" y="54324"/>
                  </a:lnTo>
                  <a:lnTo>
                    <a:pt x="176" y="54368"/>
                  </a:lnTo>
                  <a:lnTo>
                    <a:pt x="264" y="54324"/>
                  </a:lnTo>
                  <a:lnTo>
                    <a:pt x="2370" y="52788"/>
                  </a:lnTo>
                  <a:lnTo>
                    <a:pt x="5486" y="50462"/>
                  </a:lnTo>
                  <a:lnTo>
                    <a:pt x="7153" y="49190"/>
                  </a:lnTo>
                  <a:lnTo>
                    <a:pt x="8909" y="48093"/>
                  </a:lnTo>
                  <a:lnTo>
                    <a:pt x="11366" y="47128"/>
                  </a:lnTo>
                  <a:lnTo>
                    <a:pt x="12507" y="46601"/>
                  </a:lnTo>
                  <a:lnTo>
                    <a:pt x="12551" y="46601"/>
                  </a:lnTo>
                  <a:lnTo>
                    <a:pt x="13736" y="45548"/>
                  </a:lnTo>
                  <a:lnTo>
                    <a:pt x="13779" y="45548"/>
                  </a:lnTo>
                  <a:lnTo>
                    <a:pt x="15754" y="43310"/>
                  </a:lnTo>
                  <a:lnTo>
                    <a:pt x="17334" y="41599"/>
                  </a:lnTo>
                  <a:lnTo>
                    <a:pt x="20361" y="39054"/>
                  </a:lnTo>
                  <a:lnTo>
                    <a:pt x="21985" y="37474"/>
                  </a:lnTo>
                  <a:lnTo>
                    <a:pt x="22029" y="37474"/>
                  </a:lnTo>
                  <a:lnTo>
                    <a:pt x="22512" y="36640"/>
                  </a:lnTo>
                  <a:lnTo>
                    <a:pt x="22512" y="36596"/>
                  </a:lnTo>
                  <a:lnTo>
                    <a:pt x="22731" y="35675"/>
                  </a:lnTo>
                  <a:lnTo>
                    <a:pt x="22819" y="32910"/>
                  </a:lnTo>
                  <a:lnTo>
                    <a:pt x="22950" y="31813"/>
                  </a:lnTo>
                  <a:lnTo>
                    <a:pt x="25188" y="28347"/>
                  </a:lnTo>
                  <a:lnTo>
                    <a:pt x="26593" y="25933"/>
                  </a:lnTo>
                  <a:lnTo>
                    <a:pt x="27821" y="23827"/>
                  </a:lnTo>
                  <a:lnTo>
                    <a:pt x="29401" y="21370"/>
                  </a:lnTo>
                  <a:lnTo>
                    <a:pt x="30849" y="18869"/>
                  </a:lnTo>
                  <a:lnTo>
                    <a:pt x="32121" y="16104"/>
                  </a:lnTo>
                  <a:lnTo>
                    <a:pt x="33131" y="14173"/>
                  </a:lnTo>
                  <a:lnTo>
                    <a:pt x="34491" y="11233"/>
                  </a:lnTo>
                  <a:lnTo>
                    <a:pt x="35237" y="8864"/>
                  </a:lnTo>
                  <a:lnTo>
                    <a:pt x="35895" y="6363"/>
                  </a:lnTo>
                  <a:lnTo>
                    <a:pt x="36466" y="4256"/>
                  </a:lnTo>
                  <a:lnTo>
                    <a:pt x="36992" y="2282"/>
                  </a:lnTo>
                  <a:lnTo>
                    <a:pt x="37036" y="2238"/>
                  </a:lnTo>
                  <a:lnTo>
                    <a:pt x="37124" y="1316"/>
                  </a:lnTo>
                  <a:lnTo>
                    <a:pt x="37124" y="1273"/>
                  </a:lnTo>
                  <a:lnTo>
                    <a:pt x="37036" y="790"/>
                  </a:lnTo>
                  <a:lnTo>
                    <a:pt x="36861" y="132"/>
                  </a:lnTo>
                  <a:lnTo>
                    <a:pt x="36817" y="44"/>
                  </a:lnTo>
                  <a:lnTo>
                    <a:pt x="3677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1" name="Google Shape;1581;p54"/>
            <p:cNvSpPr/>
            <p:nvPr/>
          </p:nvSpPr>
          <p:spPr>
            <a:xfrm>
              <a:off x="2348775" y="1447275"/>
              <a:ext cx="932475" cy="1321925"/>
            </a:xfrm>
            <a:custGeom>
              <a:avLst/>
              <a:gdLst/>
              <a:ahLst/>
              <a:cxnLst/>
              <a:rect l="l" t="t" r="r" b="b"/>
              <a:pathLst>
                <a:path w="37299" h="52877" extrusionOk="0">
                  <a:moveTo>
                    <a:pt x="37079" y="1"/>
                  </a:moveTo>
                  <a:lnTo>
                    <a:pt x="36991" y="45"/>
                  </a:lnTo>
                  <a:lnTo>
                    <a:pt x="36948" y="89"/>
                  </a:lnTo>
                  <a:lnTo>
                    <a:pt x="36948" y="132"/>
                  </a:lnTo>
                  <a:lnTo>
                    <a:pt x="36860" y="703"/>
                  </a:lnTo>
                  <a:lnTo>
                    <a:pt x="35763" y="4828"/>
                  </a:lnTo>
                  <a:lnTo>
                    <a:pt x="35061" y="7504"/>
                  </a:lnTo>
                  <a:lnTo>
                    <a:pt x="34315" y="9918"/>
                  </a:lnTo>
                  <a:lnTo>
                    <a:pt x="32165" y="14525"/>
                  </a:lnTo>
                  <a:lnTo>
                    <a:pt x="31024" y="17026"/>
                  </a:lnTo>
                  <a:lnTo>
                    <a:pt x="29532" y="19615"/>
                  </a:lnTo>
                  <a:lnTo>
                    <a:pt x="26987" y="23696"/>
                  </a:lnTo>
                  <a:lnTo>
                    <a:pt x="24705" y="27645"/>
                  </a:lnTo>
                  <a:lnTo>
                    <a:pt x="23696" y="29094"/>
                  </a:lnTo>
                  <a:lnTo>
                    <a:pt x="21063" y="32648"/>
                  </a:lnTo>
                  <a:lnTo>
                    <a:pt x="21019" y="32692"/>
                  </a:lnTo>
                  <a:lnTo>
                    <a:pt x="20229" y="35017"/>
                  </a:lnTo>
                  <a:lnTo>
                    <a:pt x="18386" y="38528"/>
                  </a:lnTo>
                  <a:lnTo>
                    <a:pt x="17114" y="39888"/>
                  </a:lnTo>
                  <a:lnTo>
                    <a:pt x="14963" y="42389"/>
                  </a:lnTo>
                  <a:lnTo>
                    <a:pt x="12813" y="44627"/>
                  </a:lnTo>
                  <a:lnTo>
                    <a:pt x="9391" y="45900"/>
                  </a:lnTo>
                  <a:lnTo>
                    <a:pt x="9391" y="45944"/>
                  </a:lnTo>
                  <a:lnTo>
                    <a:pt x="7855" y="46821"/>
                  </a:lnTo>
                  <a:lnTo>
                    <a:pt x="7811" y="46865"/>
                  </a:lnTo>
                  <a:lnTo>
                    <a:pt x="6012" y="48225"/>
                  </a:lnTo>
                  <a:lnTo>
                    <a:pt x="44" y="52569"/>
                  </a:lnTo>
                  <a:lnTo>
                    <a:pt x="0" y="52613"/>
                  </a:lnTo>
                  <a:lnTo>
                    <a:pt x="0" y="52657"/>
                  </a:lnTo>
                  <a:lnTo>
                    <a:pt x="0" y="52745"/>
                  </a:lnTo>
                  <a:lnTo>
                    <a:pt x="0" y="52789"/>
                  </a:lnTo>
                  <a:lnTo>
                    <a:pt x="88" y="52833"/>
                  </a:lnTo>
                  <a:lnTo>
                    <a:pt x="176" y="52877"/>
                  </a:lnTo>
                  <a:lnTo>
                    <a:pt x="263" y="52833"/>
                  </a:lnTo>
                  <a:lnTo>
                    <a:pt x="6231" y="48489"/>
                  </a:lnTo>
                  <a:lnTo>
                    <a:pt x="8030" y="47128"/>
                  </a:lnTo>
                  <a:lnTo>
                    <a:pt x="9522" y="46251"/>
                  </a:lnTo>
                  <a:lnTo>
                    <a:pt x="12243" y="45241"/>
                  </a:lnTo>
                  <a:lnTo>
                    <a:pt x="12989" y="44934"/>
                  </a:lnTo>
                  <a:lnTo>
                    <a:pt x="13077" y="44890"/>
                  </a:lnTo>
                  <a:lnTo>
                    <a:pt x="15227" y="42653"/>
                  </a:lnTo>
                  <a:lnTo>
                    <a:pt x="17377" y="40107"/>
                  </a:lnTo>
                  <a:lnTo>
                    <a:pt x="18649" y="38747"/>
                  </a:lnTo>
                  <a:lnTo>
                    <a:pt x="18693" y="38703"/>
                  </a:lnTo>
                  <a:lnTo>
                    <a:pt x="20580" y="35193"/>
                  </a:lnTo>
                  <a:lnTo>
                    <a:pt x="20580" y="35149"/>
                  </a:lnTo>
                  <a:lnTo>
                    <a:pt x="21326" y="32823"/>
                  </a:lnTo>
                  <a:lnTo>
                    <a:pt x="23959" y="29313"/>
                  </a:lnTo>
                  <a:lnTo>
                    <a:pt x="25012" y="27821"/>
                  </a:lnTo>
                  <a:lnTo>
                    <a:pt x="27294" y="23872"/>
                  </a:lnTo>
                  <a:lnTo>
                    <a:pt x="29839" y="19791"/>
                  </a:lnTo>
                  <a:lnTo>
                    <a:pt x="31331" y="17158"/>
                  </a:lnTo>
                  <a:lnTo>
                    <a:pt x="32472" y="14701"/>
                  </a:lnTo>
                  <a:lnTo>
                    <a:pt x="34666" y="10049"/>
                  </a:lnTo>
                  <a:lnTo>
                    <a:pt x="35412" y="7592"/>
                  </a:lnTo>
                  <a:lnTo>
                    <a:pt x="36114" y="4915"/>
                  </a:lnTo>
                  <a:lnTo>
                    <a:pt x="37211" y="791"/>
                  </a:lnTo>
                  <a:lnTo>
                    <a:pt x="37211" y="747"/>
                  </a:lnTo>
                  <a:lnTo>
                    <a:pt x="37299" y="176"/>
                  </a:lnTo>
                  <a:lnTo>
                    <a:pt x="37255" y="132"/>
                  </a:lnTo>
                  <a:lnTo>
                    <a:pt x="37255" y="45"/>
                  </a:lnTo>
                  <a:lnTo>
                    <a:pt x="3721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2" name="Google Shape;1582;p54"/>
            <p:cNvSpPr/>
            <p:nvPr/>
          </p:nvSpPr>
          <p:spPr>
            <a:xfrm>
              <a:off x="2318050" y="1439600"/>
              <a:ext cx="942350" cy="1302175"/>
            </a:xfrm>
            <a:custGeom>
              <a:avLst/>
              <a:gdLst/>
              <a:ahLst/>
              <a:cxnLst/>
              <a:rect l="l" t="t" r="r" b="b"/>
              <a:pathLst>
                <a:path w="37694" h="52087" extrusionOk="0">
                  <a:moveTo>
                    <a:pt x="37431" y="1"/>
                  </a:moveTo>
                  <a:lnTo>
                    <a:pt x="37387" y="45"/>
                  </a:lnTo>
                  <a:lnTo>
                    <a:pt x="37343" y="132"/>
                  </a:lnTo>
                  <a:lnTo>
                    <a:pt x="37255" y="527"/>
                  </a:lnTo>
                  <a:lnTo>
                    <a:pt x="36377" y="3116"/>
                  </a:lnTo>
                  <a:lnTo>
                    <a:pt x="35763" y="5266"/>
                  </a:lnTo>
                  <a:lnTo>
                    <a:pt x="35149" y="7636"/>
                  </a:lnTo>
                  <a:lnTo>
                    <a:pt x="33876" y="11322"/>
                  </a:lnTo>
                  <a:lnTo>
                    <a:pt x="32560" y="13867"/>
                  </a:lnTo>
                  <a:lnTo>
                    <a:pt x="31551" y="16105"/>
                  </a:lnTo>
                  <a:lnTo>
                    <a:pt x="30629" y="17684"/>
                  </a:lnTo>
                  <a:lnTo>
                    <a:pt x="29708" y="19264"/>
                  </a:lnTo>
                  <a:lnTo>
                    <a:pt x="27821" y="22380"/>
                  </a:lnTo>
                  <a:lnTo>
                    <a:pt x="26504" y="24486"/>
                  </a:lnTo>
                  <a:lnTo>
                    <a:pt x="25232" y="26636"/>
                  </a:lnTo>
                  <a:lnTo>
                    <a:pt x="23959" y="28567"/>
                  </a:lnTo>
                  <a:lnTo>
                    <a:pt x="22687" y="30190"/>
                  </a:lnTo>
                  <a:lnTo>
                    <a:pt x="21283" y="31902"/>
                  </a:lnTo>
                  <a:lnTo>
                    <a:pt x="19791" y="33481"/>
                  </a:lnTo>
                  <a:lnTo>
                    <a:pt x="17684" y="35280"/>
                  </a:lnTo>
                  <a:lnTo>
                    <a:pt x="17684" y="35324"/>
                  </a:lnTo>
                  <a:lnTo>
                    <a:pt x="16763" y="36334"/>
                  </a:lnTo>
                  <a:lnTo>
                    <a:pt x="16719" y="36377"/>
                  </a:lnTo>
                  <a:lnTo>
                    <a:pt x="16149" y="37387"/>
                  </a:lnTo>
                  <a:lnTo>
                    <a:pt x="15359" y="39449"/>
                  </a:lnTo>
                  <a:lnTo>
                    <a:pt x="14437" y="41424"/>
                  </a:lnTo>
                  <a:lnTo>
                    <a:pt x="12901" y="43486"/>
                  </a:lnTo>
                  <a:lnTo>
                    <a:pt x="12331" y="43925"/>
                  </a:lnTo>
                  <a:lnTo>
                    <a:pt x="9917" y="44890"/>
                  </a:lnTo>
                  <a:lnTo>
                    <a:pt x="8338" y="45856"/>
                  </a:lnTo>
                  <a:lnTo>
                    <a:pt x="6144" y="47479"/>
                  </a:lnTo>
                  <a:lnTo>
                    <a:pt x="3599" y="49322"/>
                  </a:lnTo>
                  <a:lnTo>
                    <a:pt x="88" y="51779"/>
                  </a:lnTo>
                  <a:lnTo>
                    <a:pt x="44" y="51823"/>
                  </a:lnTo>
                  <a:lnTo>
                    <a:pt x="0" y="51867"/>
                  </a:lnTo>
                  <a:lnTo>
                    <a:pt x="0" y="51955"/>
                  </a:lnTo>
                  <a:lnTo>
                    <a:pt x="44" y="51999"/>
                  </a:lnTo>
                  <a:lnTo>
                    <a:pt x="88" y="52043"/>
                  </a:lnTo>
                  <a:lnTo>
                    <a:pt x="176" y="52087"/>
                  </a:lnTo>
                  <a:lnTo>
                    <a:pt x="308" y="52043"/>
                  </a:lnTo>
                  <a:lnTo>
                    <a:pt x="3818" y="49585"/>
                  </a:lnTo>
                  <a:lnTo>
                    <a:pt x="6319" y="47786"/>
                  </a:lnTo>
                  <a:lnTo>
                    <a:pt x="8513" y="46163"/>
                  </a:lnTo>
                  <a:lnTo>
                    <a:pt x="10049" y="45197"/>
                  </a:lnTo>
                  <a:lnTo>
                    <a:pt x="12506" y="44232"/>
                  </a:lnTo>
                  <a:lnTo>
                    <a:pt x="12506" y="44188"/>
                  </a:lnTo>
                  <a:lnTo>
                    <a:pt x="13121" y="43749"/>
                  </a:lnTo>
                  <a:lnTo>
                    <a:pt x="13165" y="43705"/>
                  </a:lnTo>
                  <a:lnTo>
                    <a:pt x="14744" y="41599"/>
                  </a:lnTo>
                  <a:lnTo>
                    <a:pt x="14744" y="41555"/>
                  </a:lnTo>
                  <a:lnTo>
                    <a:pt x="15666" y="39581"/>
                  </a:lnTo>
                  <a:lnTo>
                    <a:pt x="16456" y="37562"/>
                  </a:lnTo>
                  <a:lnTo>
                    <a:pt x="17026" y="36553"/>
                  </a:lnTo>
                  <a:lnTo>
                    <a:pt x="17948" y="35544"/>
                  </a:lnTo>
                  <a:lnTo>
                    <a:pt x="20054" y="33745"/>
                  </a:lnTo>
                  <a:lnTo>
                    <a:pt x="21546" y="32121"/>
                  </a:lnTo>
                  <a:lnTo>
                    <a:pt x="22950" y="30410"/>
                  </a:lnTo>
                  <a:lnTo>
                    <a:pt x="24223" y="28742"/>
                  </a:lnTo>
                  <a:lnTo>
                    <a:pt x="25539" y="26855"/>
                  </a:lnTo>
                  <a:lnTo>
                    <a:pt x="26811" y="24661"/>
                  </a:lnTo>
                  <a:lnTo>
                    <a:pt x="28128" y="22555"/>
                  </a:lnTo>
                  <a:lnTo>
                    <a:pt x="30015" y="19440"/>
                  </a:lnTo>
                  <a:lnTo>
                    <a:pt x="30936" y="17860"/>
                  </a:lnTo>
                  <a:lnTo>
                    <a:pt x="31858" y="16236"/>
                  </a:lnTo>
                  <a:lnTo>
                    <a:pt x="32911" y="14042"/>
                  </a:lnTo>
                  <a:lnTo>
                    <a:pt x="34183" y="11453"/>
                  </a:lnTo>
                  <a:lnTo>
                    <a:pt x="35456" y="7724"/>
                  </a:lnTo>
                  <a:lnTo>
                    <a:pt x="36114" y="5354"/>
                  </a:lnTo>
                  <a:lnTo>
                    <a:pt x="36685" y="3248"/>
                  </a:lnTo>
                  <a:lnTo>
                    <a:pt x="37606" y="615"/>
                  </a:lnTo>
                  <a:lnTo>
                    <a:pt x="37694" y="176"/>
                  </a:lnTo>
                  <a:lnTo>
                    <a:pt x="37694" y="132"/>
                  </a:lnTo>
                  <a:lnTo>
                    <a:pt x="37694" y="45"/>
                  </a:lnTo>
                  <a:lnTo>
                    <a:pt x="3765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3" name="Google Shape;1583;p54"/>
            <p:cNvSpPr/>
            <p:nvPr/>
          </p:nvSpPr>
          <p:spPr>
            <a:xfrm>
              <a:off x="2259900" y="1412175"/>
              <a:ext cx="956625" cy="1275850"/>
            </a:xfrm>
            <a:custGeom>
              <a:avLst/>
              <a:gdLst/>
              <a:ahLst/>
              <a:cxnLst/>
              <a:rect l="l" t="t" r="r" b="b"/>
              <a:pathLst>
                <a:path w="38265" h="51034" extrusionOk="0">
                  <a:moveTo>
                    <a:pt x="38001" y="1"/>
                  </a:moveTo>
                  <a:lnTo>
                    <a:pt x="37957" y="45"/>
                  </a:lnTo>
                  <a:lnTo>
                    <a:pt x="37914" y="88"/>
                  </a:lnTo>
                  <a:lnTo>
                    <a:pt x="37299" y="1888"/>
                  </a:lnTo>
                  <a:lnTo>
                    <a:pt x="36334" y="4082"/>
                  </a:lnTo>
                  <a:lnTo>
                    <a:pt x="36334" y="4125"/>
                  </a:lnTo>
                  <a:lnTo>
                    <a:pt x="35588" y="6714"/>
                  </a:lnTo>
                  <a:lnTo>
                    <a:pt x="34623" y="10049"/>
                  </a:lnTo>
                  <a:lnTo>
                    <a:pt x="32999" y="13604"/>
                  </a:lnTo>
                  <a:lnTo>
                    <a:pt x="32121" y="15315"/>
                  </a:lnTo>
                  <a:lnTo>
                    <a:pt x="29313" y="20142"/>
                  </a:lnTo>
                  <a:lnTo>
                    <a:pt x="27865" y="22467"/>
                  </a:lnTo>
                  <a:lnTo>
                    <a:pt x="26636" y="24530"/>
                  </a:lnTo>
                  <a:lnTo>
                    <a:pt x="24442" y="27909"/>
                  </a:lnTo>
                  <a:lnTo>
                    <a:pt x="22819" y="29927"/>
                  </a:lnTo>
                  <a:lnTo>
                    <a:pt x="21853" y="31112"/>
                  </a:lnTo>
                  <a:lnTo>
                    <a:pt x="20932" y="32077"/>
                  </a:lnTo>
                  <a:lnTo>
                    <a:pt x="20010" y="32955"/>
                  </a:lnTo>
                  <a:lnTo>
                    <a:pt x="19133" y="33701"/>
                  </a:lnTo>
                  <a:lnTo>
                    <a:pt x="18211" y="34403"/>
                  </a:lnTo>
                  <a:lnTo>
                    <a:pt x="17246" y="35017"/>
                  </a:lnTo>
                  <a:lnTo>
                    <a:pt x="15096" y="36377"/>
                  </a:lnTo>
                  <a:lnTo>
                    <a:pt x="13472" y="37343"/>
                  </a:lnTo>
                  <a:lnTo>
                    <a:pt x="11103" y="39010"/>
                  </a:lnTo>
                  <a:lnTo>
                    <a:pt x="11059" y="39010"/>
                  </a:lnTo>
                  <a:lnTo>
                    <a:pt x="9347" y="40590"/>
                  </a:lnTo>
                  <a:lnTo>
                    <a:pt x="9303" y="40634"/>
                  </a:lnTo>
                  <a:lnTo>
                    <a:pt x="8163" y="42652"/>
                  </a:lnTo>
                  <a:lnTo>
                    <a:pt x="5793" y="46645"/>
                  </a:lnTo>
                  <a:lnTo>
                    <a:pt x="4959" y="47304"/>
                  </a:lnTo>
                  <a:lnTo>
                    <a:pt x="2897" y="48708"/>
                  </a:lnTo>
                  <a:lnTo>
                    <a:pt x="45" y="50726"/>
                  </a:lnTo>
                  <a:lnTo>
                    <a:pt x="1" y="50770"/>
                  </a:lnTo>
                  <a:lnTo>
                    <a:pt x="1" y="50858"/>
                  </a:lnTo>
                  <a:lnTo>
                    <a:pt x="1" y="50902"/>
                  </a:lnTo>
                  <a:lnTo>
                    <a:pt x="1" y="50990"/>
                  </a:lnTo>
                  <a:lnTo>
                    <a:pt x="89" y="51033"/>
                  </a:lnTo>
                  <a:lnTo>
                    <a:pt x="264" y="51033"/>
                  </a:lnTo>
                  <a:lnTo>
                    <a:pt x="3116" y="48971"/>
                  </a:lnTo>
                  <a:lnTo>
                    <a:pt x="5179" y="47611"/>
                  </a:lnTo>
                  <a:lnTo>
                    <a:pt x="6056" y="46909"/>
                  </a:lnTo>
                  <a:lnTo>
                    <a:pt x="6100" y="46865"/>
                  </a:lnTo>
                  <a:lnTo>
                    <a:pt x="8470" y="42828"/>
                  </a:lnTo>
                  <a:lnTo>
                    <a:pt x="9611" y="40809"/>
                  </a:lnTo>
                  <a:lnTo>
                    <a:pt x="11278" y="39317"/>
                  </a:lnTo>
                  <a:lnTo>
                    <a:pt x="13692" y="37650"/>
                  </a:lnTo>
                  <a:lnTo>
                    <a:pt x="15271" y="36685"/>
                  </a:lnTo>
                  <a:lnTo>
                    <a:pt x="17421" y="35324"/>
                  </a:lnTo>
                  <a:lnTo>
                    <a:pt x="18431" y="34666"/>
                  </a:lnTo>
                  <a:lnTo>
                    <a:pt x="19352" y="33964"/>
                  </a:lnTo>
                  <a:lnTo>
                    <a:pt x="20230" y="33218"/>
                  </a:lnTo>
                  <a:lnTo>
                    <a:pt x="21151" y="32340"/>
                  </a:lnTo>
                  <a:lnTo>
                    <a:pt x="22117" y="31331"/>
                  </a:lnTo>
                  <a:lnTo>
                    <a:pt x="23126" y="30146"/>
                  </a:lnTo>
                  <a:lnTo>
                    <a:pt x="24706" y="28084"/>
                  </a:lnTo>
                  <a:lnTo>
                    <a:pt x="26943" y="24705"/>
                  </a:lnTo>
                  <a:lnTo>
                    <a:pt x="28172" y="22643"/>
                  </a:lnTo>
                  <a:lnTo>
                    <a:pt x="29620" y="20317"/>
                  </a:lnTo>
                  <a:lnTo>
                    <a:pt x="32429" y="15490"/>
                  </a:lnTo>
                  <a:lnTo>
                    <a:pt x="33306" y="13735"/>
                  </a:lnTo>
                  <a:lnTo>
                    <a:pt x="34974" y="10181"/>
                  </a:lnTo>
                  <a:lnTo>
                    <a:pt x="34974" y="10137"/>
                  </a:lnTo>
                  <a:lnTo>
                    <a:pt x="35895" y="6802"/>
                  </a:lnTo>
                  <a:lnTo>
                    <a:pt x="36685" y="4213"/>
                  </a:lnTo>
                  <a:lnTo>
                    <a:pt x="37606" y="2019"/>
                  </a:lnTo>
                  <a:lnTo>
                    <a:pt x="38221" y="220"/>
                  </a:lnTo>
                  <a:lnTo>
                    <a:pt x="38265" y="132"/>
                  </a:lnTo>
                  <a:lnTo>
                    <a:pt x="38221" y="88"/>
                  </a:lnTo>
                  <a:lnTo>
                    <a:pt x="38177" y="45"/>
                  </a:lnTo>
                  <a:lnTo>
                    <a:pt x="38133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4" name="Google Shape;1584;p54"/>
            <p:cNvSpPr/>
            <p:nvPr/>
          </p:nvSpPr>
          <p:spPr>
            <a:xfrm>
              <a:off x="2230300" y="1375975"/>
              <a:ext cx="970875" cy="1286825"/>
            </a:xfrm>
            <a:custGeom>
              <a:avLst/>
              <a:gdLst/>
              <a:ahLst/>
              <a:cxnLst/>
              <a:rect l="l" t="t" r="r" b="b"/>
              <a:pathLst>
                <a:path w="38835" h="51473" extrusionOk="0">
                  <a:moveTo>
                    <a:pt x="38659" y="1"/>
                  </a:moveTo>
                  <a:lnTo>
                    <a:pt x="38571" y="45"/>
                  </a:lnTo>
                  <a:lnTo>
                    <a:pt x="38527" y="88"/>
                  </a:lnTo>
                  <a:lnTo>
                    <a:pt x="38527" y="132"/>
                  </a:lnTo>
                  <a:lnTo>
                    <a:pt x="38220" y="1185"/>
                  </a:lnTo>
                  <a:lnTo>
                    <a:pt x="37255" y="3511"/>
                  </a:lnTo>
                  <a:lnTo>
                    <a:pt x="36158" y="6144"/>
                  </a:lnTo>
                  <a:lnTo>
                    <a:pt x="36114" y="6144"/>
                  </a:lnTo>
                  <a:lnTo>
                    <a:pt x="34710" y="11058"/>
                  </a:lnTo>
                  <a:lnTo>
                    <a:pt x="32954" y="14876"/>
                  </a:lnTo>
                  <a:lnTo>
                    <a:pt x="31111" y="18079"/>
                  </a:lnTo>
                  <a:lnTo>
                    <a:pt x="29049" y="21678"/>
                  </a:lnTo>
                  <a:lnTo>
                    <a:pt x="27996" y="23433"/>
                  </a:lnTo>
                  <a:lnTo>
                    <a:pt x="26943" y="25188"/>
                  </a:lnTo>
                  <a:lnTo>
                    <a:pt x="25802" y="26855"/>
                  </a:lnTo>
                  <a:lnTo>
                    <a:pt x="24661" y="28523"/>
                  </a:lnTo>
                  <a:lnTo>
                    <a:pt x="23476" y="30059"/>
                  </a:lnTo>
                  <a:lnTo>
                    <a:pt x="22862" y="30805"/>
                  </a:lnTo>
                  <a:lnTo>
                    <a:pt x="22204" y="31507"/>
                  </a:lnTo>
                  <a:lnTo>
                    <a:pt x="18869" y="34578"/>
                  </a:lnTo>
                  <a:lnTo>
                    <a:pt x="14919" y="37167"/>
                  </a:lnTo>
                  <a:lnTo>
                    <a:pt x="10882" y="39888"/>
                  </a:lnTo>
                  <a:lnTo>
                    <a:pt x="9083" y="41160"/>
                  </a:lnTo>
                  <a:lnTo>
                    <a:pt x="6714" y="42565"/>
                  </a:lnTo>
                  <a:lnTo>
                    <a:pt x="4169" y="43925"/>
                  </a:lnTo>
                  <a:lnTo>
                    <a:pt x="4125" y="43969"/>
                  </a:lnTo>
                  <a:lnTo>
                    <a:pt x="3774" y="44408"/>
                  </a:lnTo>
                  <a:lnTo>
                    <a:pt x="3774" y="44495"/>
                  </a:lnTo>
                  <a:lnTo>
                    <a:pt x="3247" y="45856"/>
                  </a:lnTo>
                  <a:lnTo>
                    <a:pt x="2370" y="48225"/>
                  </a:lnTo>
                  <a:lnTo>
                    <a:pt x="1316" y="50024"/>
                  </a:lnTo>
                  <a:lnTo>
                    <a:pt x="44" y="51165"/>
                  </a:lnTo>
                  <a:lnTo>
                    <a:pt x="44" y="51209"/>
                  </a:lnTo>
                  <a:lnTo>
                    <a:pt x="0" y="51297"/>
                  </a:lnTo>
                  <a:lnTo>
                    <a:pt x="0" y="51341"/>
                  </a:lnTo>
                  <a:lnTo>
                    <a:pt x="44" y="51428"/>
                  </a:lnTo>
                  <a:lnTo>
                    <a:pt x="132" y="51428"/>
                  </a:lnTo>
                  <a:lnTo>
                    <a:pt x="176" y="51472"/>
                  </a:lnTo>
                  <a:lnTo>
                    <a:pt x="307" y="51428"/>
                  </a:lnTo>
                  <a:lnTo>
                    <a:pt x="1580" y="50244"/>
                  </a:lnTo>
                  <a:lnTo>
                    <a:pt x="1624" y="50200"/>
                  </a:lnTo>
                  <a:lnTo>
                    <a:pt x="2677" y="48401"/>
                  </a:lnTo>
                  <a:lnTo>
                    <a:pt x="2721" y="48357"/>
                  </a:lnTo>
                  <a:lnTo>
                    <a:pt x="3598" y="45987"/>
                  </a:lnTo>
                  <a:lnTo>
                    <a:pt x="4081" y="44627"/>
                  </a:lnTo>
                  <a:lnTo>
                    <a:pt x="4388" y="44232"/>
                  </a:lnTo>
                  <a:lnTo>
                    <a:pt x="6889" y="42872"/>
                  </a:lnTo>
                  <a:lnTo>
                    <a:pt x="9303" y="41424"/>
                  </a:lnTo>
                  <a:lnTo>
                    <a:pt x="11102" y="40151"/>
                  </a:lnTo>
                  <a:lnTo>
                    <a:pt x="15139" y="37431"/>
                  </a:lnTo>
                  <a:lnTo>
                    <a:pt x="19088" y="34842"/>
                  </a:lnTo>
                  <a:lnTo>
                    <a:pt x="22467" y="31770"/>
                  </a:lnTo>
                  <a:lnTo>
                    <a:pt x="23081" y="31024"/>
                  </a:lnTo>
                  <a:lnTo>
                    <a:pt x="23739" y="30278"/>
                  </a:lnTo>
                  <a:lnTo>
                    <a:pt x="24924" y="28742"/>
                  </a:lnTo>
                  <a:lnTo>
                    <a:pt x="26109" y="27075"/>
                  </a:lnTo>
                  <a:lnTo>
                    <a:pt x="27206" y="25363"/>
                  </a:lnTo>
                  <a:lnTo>
                    <a:pt x="28303" y="23608"/>
                  </a:lnTo>
                  <a:lnTo>
                    <a:pt x="29356" y="21853"/>
                  </a:lnTo>
                  <a:lnTo>
                    <a:pt x="31419" y="18255"/>
                  </a:lnTo>
                  <a:lnTo>
                    <a:pt x="33261" y="15008"/>
                  </a:lnTo>
                  <a:lnTo>
                    <a:pt x="35061" y="11190"/>
                  </a:lnTo>
                  <a:lnTo>
                    <a:pt x="35061" y="11146"/>
                  </a:lnTo>
                  <a:lnTo>
                    <a:pt x="36465" y="6276"/>
                  </a:lnTo>
                  <a:lnTo>
                    <a:pt x="37606" y="3643"/>
                  </a:lnTo>
                  <a:lnTo>
                    <a:pt x="38571" y="1317"/>
                  </a:lnTo>
                  <a:lnTo>
                    <a:pt x="38571" y="1273"/>
                  </a:lnTo>
                  <a:lnTo>
                    <a:pt x="38834" y="220"/>
                  </a:lnTo>
                  <a:lnTo>
                    <a:pt x="38834" y="176"/>
                  </a:lnTo>
                  <a:lnTo>
                    <a:pt x="38834" y="88"/>
                  </a:lnTo>
                  <a:lnTo>
                    <a:pt x="38790" y="45"/>
                  </a:lnTo>
                  <a:lnTo>
                    <a:pt x="38703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5" name="Google Shape;1585;p54"/>
            <p:cNvSpPr/>
            <p:nvPr/>
          </p:nvSpPr>
          <p:spPr>
            <a:xfrm>
              <a:off x="2174350" y="1371600"/>
              <a:ext cx="1005975" cy="1239625"/>
            </a:xfrm>
            <a:custGeom>
              <a:avLst/>
              <a:gdLst/>
              <a:ahLst/>
              <a:cxnLst/>
              <a:rect l="l" t="t" r="r" b="b"/>
              <a:pathLst>
                <a:path w="40239" h="49585" extrusionOk="0">
                  <a:moveTo>
                    <a:pt x="40063" y="0"/>
                  </a:moveTo>
                  <a:lnTo>
                    <a:pt x="39975" y="44"/>
                  </a:lnTo>
                  <a:lnTo>
                    <a:pt x="39931" y="88"/>
                  </a:lnTo>
                  <a:lnTo>
                    <a:pt x="39888" y="132"/>
                  </a:lnTo>
                  <a:lnTo>
                    <a:pt x="39185" y="1799"/>
                  </a:lnTo>
                  <a:lnTo>
                    <a:pt x="36991" y="6933"/>
                  </a:lnTo>
                  <a:lnTo>
                    <a:pt x="36991" y="6977"/>
                  </a:lnTo>
                  <a:lnTo>
                    <a:pt x="36509" y="8645"/>
                  </a:lnTo>
                  <a:lnTo>
                    <a:pt x="35587" y="11541"/>
                  </a:lnTo>
                  <a:lnTo>
                    <a:pt x="33613" y="15358"/>
                  </a:lnTo>
                  <a:lnTo>
                    <a:pt x="32735" y="16894"/>
                  </a:lnTo>
                  <a:lnTo>
                    <a:pt x="31901" y="18430"/>
                  </a:lnTo>
                  <a:lnTo>
                    <a:pt x="30146" y="21370"/>
                  </a:lnTo>
                  <a:lnTo>
                    <a:pt x="28303" y="24310"/>
                  </a:lnTo>
                  <a:lnTo>
                    <a:pt x="26328" y="27338"/>
                  </a:lnTo>
                  <a:lnTo>
                    <a:pt x="23388" y="30936"/>
                  </a:lnTo>
                  <a:lnTo>
                    <a:pt x="20273" y="33700"/>
                  </a:lnTo>
                  <a:lnTo>
                    <a:pt x="16587" y="36157"/>
                  </a:lnTo>
                  <a:lnTo>
                    <a:pt x="14393" y="37562"/>
                  </a:lnTo>
                  <a:lnTo>
                    <a:pt x="12638" y="38746"/>
                  </a:lnTo>
                  <a:lnTo>
                    <a:pt x="10663" y="40194"/>
                  </a:lnTo>
                  <a:lnTo>
                    <a:pt x="8645" y="41379"/>
                  </a:lnTo>
                  <a:lnTo>
                    <a:pt x="6143" y="42652"/>
                  </a:lnTo>
                  <a:lnTo>
                    <a:pt x="6143" y="42696"/>
                  </a:lnTo>
                  <a:lnTo>
                    <a:pt x="5046" y="43398"/>
                  </a:lnTo>
                  <a:lnTo>
                    <a:pt x="5046" y="43442"/>
                  </a:lnTo>
                  <a:lnTo>
                    <a:pt x="1799" y="46118"/>
                  </a:lnTo>
                  <a:lnTo>
                    <a:pt x="1799" y="46162"/>
                  </a:lnTo>
                  <a:lnTo>
                    <a:pt x="1185" y="46864"/>
                  </a:lnTo>
                  <a:lnTo>
                    <a:pt x="1141" y="46908"/>
                  </a:lnTo>
                  <a:lnTo>
                    <a:pt x="0" y="49365"/>
                  </a:lnTo>
                  <a:lnTo>
                    <a:pt x="0" y="49409"/>
                  </a:lnTo>
                  <a:lnTo>
                    <a:pt x="0" y="49497"/>
                  </a:lnTo>
                  <a:lnTo>
                    <a:pt x="44" y="49541"/>
                  </a:lnTo>
                  <a:lnTo>
                    <a:pt x="88" y="49585"/>
                  </a:lnTo>
                  <a:lnTo>
                    <a:pt x="263" y="49585"/>
                  </a:lnTo>
                  <a:lnTo>
                    <a:pt x="307" y="49497"/>
                  </a:lnTo>
                  <a:lnTo>
                    <a:pt x="1448" y="47084"/>
                  </a:lnTo>
                  <a:lnTo>
                    <a:pt x="2019" y="46382"/>
                  </a:lnTo>
                  <a:lnTo>
                    <a:pt x="5266" y="43705"/>
                  </a:lnTo>
                  <a:lnTo>
                    <a:pt x="6319" y="42959"/>
                  </a:lnTo>
                  <a:lnTo>
                    <a:pt x="8820" y="41686"/>
                  </a:lnTo>
                  <a:lnTo>
                    <a:pt x="10839" y="40502"/>
                  </a:lnTo>
                  <a:lnTo>
                    <a:pt x="12813" y="39054"/>
                  </a:lnTo>
                  <a:lnTo>
                    <a:pt x="14612" y="37869"/>
                  </a:lnTo>
                  <a:lnTo>
                    <a:pt x="16806" y="36421"/>
                  </a:lnTo>
                  <a:lnTo>
                    <a:pt x="20448" y="34007"/>
                  </a:lnTo>
                  <a:lnTo>
                    <a:pt x="20492" y="33963"/>
                  </a:lnTo>
                  <a:lnTo>
                    <a:pt x="23608" y="31155"/>
                  </a:lnTo>
                  <a:lnTo>
                    <a:pt x="23652" y="31155"/>
                  </a:lnTo>
                  <a:lnTo>
                    <a:pt x="26592" y="27557"/>
                  </a:lnTo>
                  <a:lnTo>
                    <a:pt x="26636" y="27557"/>
                  </a:lnTo>
                  <a:lnTo>
                    <a:pt x="28610" y="24529"/>
                  </a:lnTo>
                  <a:lnTo>
                    <a:pt x="30453" y="21545"/>
                  </a:lnTo>
                  <a:lnTo>
                    <a:pt x="32208" y="18605"/>
                  </a:lnTo>
                  <a:lnTo>
                    <a:pt x="33042" y="17070"/>
                  </a:lnTo>
                  <a:lnTo>
                    <a:pt x="33920" y="15534"/>
                  </a:lnTo>
                  <a:lnTo>
                    <a:pt x="35894" y="11672"/>
                  </a:lnTo>
                  <a:lnTo>
                    <a:pt x="35938" y="11628"/>
                  </a:lnTo>
                  <a:lnTo>
                    <a:pt x="36816" y="8732"/>
                  </a:lnTo>
                  <a:lnTo>
                    <a:pt x="37342" y="7065"/>
                  </a:lnTo>
                  <a:lnTo>
                    <a:pt x="39536" y="1931"/>
                  </a:lnTo>
                  <a:lnTo>
                    <a:pt x="40195" y="263"/>
                  </a:lnTo>
                  <a:lnTo>
                    <a:pt x="40239" y="176"/>
                  </a:lnTo>
                  <a:lnTo>
                    <a:pt x="40195" y="132"/>
                  </a:lnTo>
                  <a:lnTo>
                    <a:pt x="40195" y="88"/>
                  </a:lnTo>
                  <a:lnTo>
                    <a:pt x="40107" y="44"/>
                  </a:lnTo>
                  <a:lnTo>
                    <a:pt x="4006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6" name="Google Shape;1586;p54"/>
            <p:cNvSpPr/>
            <p:nvPr/>
          </p:nvSpPr>
          <p:spPr>
            <a:xfrm>
              <a:off x="2110725" y="1407800"/>
              <a:ext cx="1024625" cy="1147475"/>
            </a:xfrm>
            <a:custGeom>
              <a:avLst/>
              <a:gdLst/>
              <a:ahLst/>
              <a:cxnLst/>
              <a:rect l="l" t="t" r="r" b="b"/>
              <a:pathLst>
                <a:path w="40985" h="45899" extrusionOk="0">
                  <a:moveTo>
                    <a:pt x="40809" y="0"/>
                  </a:moveTo>
                  <a:lnTo>
                    <a:pt x="40765" y="44"/>
                  </a:lnTo>
                  <a:lnTo>
                    <a:pt x="40677" y="88"/>
                  </a:lnTo>
                  <a:lnTo>
                    <a:pt x="40633" y="132"/>
                  </a:lnTo>
                  <a:lnTo>
                    <a:pt x="39887" y="2063"/>
                  </a:lnTo>
                  <a:lnTo>
                    <a:pt x="38966" y="4300"/>
                  </a:lnTo>
                  <a:lnTo>
                    <a:pt x="37957" y="6670"/>
                  </a:lnTo>
                  <a:lnTo>
                    <a:pt x="37342" y="8952"/>
                  </a:lnTo>
                  <a:lnTo>
                    <a:pt x="36465" y="10795"/>
                  </a:lnTo>
                  <a:lnTo>
                    <a:pt x="32559" y="17772"/>
                  </a:lnTo>
                  <a:lnTo>
                    <a:pt x="30936" y="20448"/>
                  </a:lnTo>
                  <a:lnTo>
                    <a:pt x="29488" y="22642"/>
                  </a:lnTo>
                  <a:lnTo>
                    <a:pt x="26899" y="26328"/>
                  </a:lnTo>
                  <a:lnTo>
                    <a:pt x="25363" y="28171"/>
                  </a:lnTo>
                  <a:lnTo>
                    <a:pt x="23608" y="29795"/>
                  </a:lnTo>
                  <a:lnTo>
                    <a:pt x="21545" y="31506"/>
                  </a:lnTo>
                  <a:lnTo>
                    <a:pt x="19571" y="32910"/>
                  </a:lnTo>
                  <a:lnTo>
                    <a:pt x="17421" y="34271"/>
                  </a:lnTo>
                  <a:lnTo>
                    <a:pt x="15270" y="35675"/>
                  </a:lnTo>
                  <a:lnTo>
                    <a:pt x="13384" y="36991"/>
                  </a:lnTo>
                  <a:lnTo>
                    <a:pt x="11453" y="38264"/>
                  </a:lnTo>
                  <a:lnTo>
                    <a:pt x="9083" y="39536"/>
                  </a:lnTo>
                  <a:lnTo>
                    <a:pt x="7109" y="40721"/>
                  </a:lnTo>
                  <a:lnTo>
                    <a:pt x="7065" y="40721"/>
                  </a:lnTo>
                  <a:lnTo>
                    <a:pt x="5046" y="42476"/>
                  </a:lnTo>
                  <a:lnTo>
                    <a:pt x="3159" y="43705"/>
                  </a:lnTo>
                  <a:lnTo>
                    <a:pt x="88" y="45592"/>
                  </a:lnTo>
                  <a:lnTo>
                    <a:pt x="44" y="45636"/>
                  </a:lnTo>
                  <a:lnTo>
                    <a:pt x="44" y="45680"/>
                  </a:lnTo>
                  <a:lnTo>
                    <a:pt x="0" y="45767"/>
                  </a:lnTo>
                  <a:lnTo>
                    <a:pt x="44" y="45811"/>
                  </a:lnTo>
                  <a:lnTo>
                    <a:pt x="132" y="45899"/>
                  </a:lnTo>
                  <a:lnTo>
                    <a:pt x="176" y="45899"/>
                  </a:lnTo>
                  <a:lnTo>
                    <a:pt x="307" y="45855"/>
                  </a:lnTo>
                  <a:lnTo>
                    <a:pt x="3335" y="43968"/>
                  </a:lnTo>
                  <a:lnTo>
                    <a:pt x="5266" y="42783"/>
                  </a:lnTo>
                  <a:lnTo>
                    <a:pt x="5266" y="42740"/>
                  </a:lnTo>
                  <a:lnTo>
                    <a:pt x="7284" y="41028"/>
                  </a:lnTo>
                  <a:lnTo>
                    <a:pt x="9259" y="39843"/>
                  </a:lnTo>
                  <a:lnTo>
                    <a:pt x="11628" y="38527"/>
                  </a:lnTo>
                  <a:lnTo>
                    <a:pt x="13603" y="37255"/>
                  </a:lnTo>
                  <a:lnTo>
                    <a:pt x="15490" y="35982"/>
                  </a:lnTo>
                  <a:lnTo>
                    <a:pt x="17640" y="34534"/>
                  </a:lnTo>
                  <a:lnTo>
                    <a:pt x="19790" y="33218"/>
                  </a:lnTo>
                  <a:lnTo>
                    <a:pt x="21765" y="31770"/>
                  </a:lnTo>
                  <a:lnTo>
                    <a:pt x="23827" y="30058"/>
                  </a:lnTo>
                  <a:lnTo>
                    <a:pt x="25582" y="28391"/>
                  </a:lnTo>
                  <a:lnTo>
                    <a:pt x="27206" y="26592"/>
                  </a:lnTo>
                  <a:lnTo>
                    <a:pt x="27206" y="26548"/>
                  </a:lnTo>
                  <a:lnTo>
                    <a:pt x="29795" y="22818"/>
                  </a:lnTo>
                  <a:lnTo>
                    <a:pt x="31243" y="20668"/>
                  </a:lnTo>
                  <a:lnTo>
                    <a:pt x="32867" y="17947"/>
                  </a:lnTo>
                  <a:lnTo>
                    <a:pt x="36772" y="10970"/>
                  </a:lnTo>
                  <a:lnTo>
                    <a:pt x="37650" y="9083"/>
                  </a:lnTo>
                  <a:lnTo>
                    <a:pt x="37693" y="9040"/>
                  </a:lnTo>
                  <a:lnTo>
                    <a:pt x="38308" y="6802"/>
                  </a:lnTo>
                  <a:lnTo>
                    <a:pt x="39273" y="4432"/>
                  </a:lnTo>
                  <a:lnTo>
                    <a:pt x="40195" y="2194"/>
                  </a:lnTo>
                  <a:lnTo>
                    <a:pt x="40984" y="263"/>
                  </a:lnTo>
                  <a:lnTo>
                    <a:pt x="40984" y="176"/>
                  </a:lnTo>
                  <a:lnTo>
                    <a:pt x="40984" y="132"/>
                  </a:lnTo>
                  <a:lnTo>
                    <a:pt x="40941" y="44"/>
                  </a:lnTo>
                  <a:lnTo>
                    <a:pt x="40897" y="44"/>
                  </a:lnTo>
                  <a:lnTo>
                    <a:pt x="40809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7" name="Google Shape;1587;p54"/>
            <p:cNvSpPr/>
            <p:nvPr/>
          </p:nvSpPr>
          <p:spPr>
            <a:xfrm>
              <a:off x="2054775" y="1420950"/>
              <a:ext cx="1012550" cy="1083875"/>
            </a:xfrm>
            <a:custGeom>
              <a:avLst/>
              <a:gdLst/>
              <a:ahLst/>
              <a:cxnLst/>
              <a:rect l="l" t="t" r="r" b="b"/>
              <a:pathLst>
                <a:path w="40502" h="43355" extrusionOk="0">
                  <a:moveTo>
                    <a:pt x="40282" y="1"/>
                  </a:moveTo>
                  <a:lnTo>
                    <a:pt x="40239" y="45"/>
                  </a:lnTo>
                  <a:lnTo>
                    <a:pt x="40195" y="88"/>
                  </a:lnTo>
                  <a:lnTo>
                    <a:pt x="40151" y="132"/>
                  </a:lnTo>
                  <a:lnTo>
                    <a:pt x="38922" y="3467"/>
                  </a:lnTo>
                  <a:lnTo>
                    <a:pt x="37167" y="8075"/>
                  </a:lnTo>
                  <a:lnTo>
                    <a:pt x="36333" y="9567"/>
                  </a:lnTo>
                  <a:lnTo>
                    <a:pt x="35280" y="11453"/>
                  </a:lnTo>
                  <a:lnTo>
                    <a:pt x="34051" y="13648"/>
                  </a:lnTo>
                  <a:lnTo>
                    <a:pt x="31989" y="17246"/>
                  </a:lnTo>
                  <a:lnTo>
                    <a:pt x="30804" y="19176"/>
                  </a:lnTo>
                  <a:lnTo>
                    <a:pt x="29400" y="21107"/>
                  </a:lnTo>
                  <a:lnTo>
                    <a:pt x="27996" y="23213"/>
                  </a:lnTo>
                  <a:lnTo>
                    <a:pt x="26504" y="25013"/>
                  </a:lnTo>
                  <a:lnTo>
                    <a:pt x="25188" y="26197"/>
                  </a:lnTo>
                  <a:lnTo>
                    <a:pt x="23476" y="27821"/>
                  </a:lnTo>
                  <a:lnTo>
                    <a:pt x="21853" y="29181"/>
                  </a:lnTo>
                  <a:lnTo>
                    <a:pt x="20054" y="30454"/>
                  </a:lnTo>
                  <a:lnTo>
                    <a:pt x="12199" y="35500"/>
                  </a:lnTo>
                  <a:lnTo>
                    <a:pt x="10137" y="36641"/>
                  </a:lnTo>
                  <a:lnTo>
                    <a:pt x="7635" y="38220"/>
                  </a:lnTo>
                  <a:lnTo>
                    <a:pt x="5661" y="39669"/>
                  </a:lnTo>
                  <a:lnTo>
                    <a:pt x="3686" y="40897"/>
                  </a:lnTo>
                  <a:lnTo>
                    <a:pt x="88" y="43003"/>
                  </a:lnTo>
                  <a:lnTo>
                    <a:pt x="44" y="43047"/>
                  </a:lnTo>
                  <a:lnTo>
                    <a:pt x="0" y="43135"/>
                  </a:lnTo>
                  <a:lnTo>
                    <a:pt x="0" y="43179"/>
                  </a:lnTo>
                  <a:lnTo>
                    <a:pt x="0" y="43267"/>
                  </a:lnTo>
                  <a:lnTo>
                    <a:pt x="88" y="43311"/>
                  </a:lnTo>
                  <a:lnTo>
                    <a:pt x="176" y="43354"/>
                  </a:lnTo>
                  <a:lnTo>
                    <a:pt x="263" y="43311"/>
                  </a:lnTo>
                  <a:lnTo>
                    <a:pt x="3862" y="41204"/>
                  </a:lnTo>
                  <a:lnTo>
                    <a:pt x="5880" y="39976"/>
                  </a:lnTo>
                  <a:lnTo>
                    <a:pt x="7855" y="38528"/>
                  </a:lnTo>
                  <a:lnTo>
                    <a:pt x="10312" y="36948"/>
                  </a:lnTo>
                  <a:lnTo>
                    <a:pt x="12374" y="35807"/>
                  </a:lnTo>
                  <a:lnTo>
                    <a:pt x="20229" y="30717"/>
                  </a:lnTo>
                  <a:lnTo>
                    <a:pt x="22028" y="29444"/>
                  </a:lnTo>
                  <a:lnTo>
                    <a:pt x="23696" y="28084"/>
                  </a:lnTo>
                  <a:lnTo>
                    <a:pt x="25451" y="26461"/>
                  </a:lnTo>
                  <a:lnTo>
                    <a:pt x="26723" y="25232"/>
                  </a:lnTo>
                  <a:lnTo>
                    <a:pt x="26767" y="25232"/>
                  </a:lnTo>
                  <a:lnTo>
                    <a:pt x="28259" y="23433"/>
                  </a:lnTo>
                  <a:lnTo>
                    <a:pt x="28303" y="23433"/>
                  </a:lnTo>
                  <a:lnTo>
                    <a:pt x="29707" y="21283"/>
                  </a:lnTo>
                  <a:lnTo>
                    <a:pt x="31068" y="19352"/>
                  </a:lnTo>
                  <a:lnTo>
                    <a:pt x="32296" y="17421"/>
                  </a:lnTo>
                  <a:lnTo>
                    <a:pt x="34359" y="13823"/>
                  </a:lnTo>
                  <a:lnTo>
                    <a:pt x="35587" y="11585"/>
                  </a:lnTo>
                  <a:lnTo>
                    <a:pt x="36640" y="9742"/>
                  </a:lnTo>
                  <a:lnTo>
                    <a:pt x="37474" y="8206"/>
                  </a:lnTo>
                  <a:lnTo>
                    <a:pt x="37518" y="8206"/>
                  </a:lnTo>
                  <a:lnTo>
                    <a:pt x="39229" y="3555"/>
                  </a:lnTo>
                  <a:lnTo>
                    <a:pt x="40458" y="264"/>
                  </a:lnTo>
                  <a:lnTo>
                    <a:pt x="40502" y="176"/>
                  </a:lnTo>
                  <a:lnTo>
                    <a:pt x="40458" y="132"/>
                  </a:lnTo>
                  <a:lnTo>
                    <a:pt x="40414" y="88"/>
                  </a:lnTo>
                  <a:lnTo>
                    <a:pt x="40370" y="45"/>
                  </a:lnTo>
                  <a:lnTo>
                    <a:pt x="4028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8" name="Google Shape;1588;p54"/>
            <p:cNvSpPr/>
            <p:nvPr/>
          </p:nvSpPr>
          <p:spPr>
            <a:xfrm>
              <a:off x="2027350" y="1430825"/>
              <a:ext cx="1003775" cy="1048775"/>
            </a:xfrm>
            <a:custGeom>
              <a:avLst/>
              <a:gdLst/>
              <a:ahLst/>
              <a:cxnLst/>
              <a:rect l="l" t="t" r="r" b="b"/>
              <a:pathLst>
                <a:path w="40151" h="41951" extrusionOk="0">
                  <a:moveTo>
                    <a:pt x="39975" y="1"/>
                  </a:moveTo>
                  <a:lnTo>
                    <a:pt x="39931" y="45"/>
                  </a:lnTo>
                  <a:lnTo>
                    <a:pt x="39844" y="88"/>
                  </a:lnTo>
                  <a:lnTo>
                    <a:pt x="39800" y="132"/>
                  </a:lnTo>
                  <a:lnTo>
                    <a:pt x="38571" y="3511"/>
                  </a:lnTo>
                  <a:lnTo>
                    <a:pt x="37255" y="6978"/>
                  </a:lnTo>
                  <a:lnTo>
                    <a:pt x="35192" y="10664"/>
                  </a:lnTo>
                  <a:lnTo>
                    <a:pt x="33042" y="14569"/>
                  </a:lnTo>
                  <a:lnTo>
                    <a:pt x="32823" y="14920"/>
                  </a:lnTo>
                  <a:lnTo>
                    <a:pt x="30980" y="17860"/>
                  </a:lnTo>
                  <a:lnTo>
                    <a:pt x="30058" y="19308"/>
                  </a:lnTo>
                  <a:lnTo>
                    <a:pt x="29049" y="20712"/>
                  </a:lnTo>
                  <a:lnTo>
                    <a:pt x="28040" y="22029"/>
                  </a:lnTo>
                  <a:lnTo>
                    <a:pt x="26943" y="23345"/>
                  </a:lnTo>
                  <a:lnTo>
                    <a:pt x="26328" y="23959"/>
                  </a:lnTo>
                  <a:lnTo>
                    <a:pt x="25714" y="24574"/>
                  </a:lnTo>
                  <a:lnTo>
                    <a:pt x="25100" y="25188"/>
                  </a:lnTo>
                  <a:lnTo>
                    <a:pt x="24442" y="25758"/>
                  </a:lnTo>
                  <a:lnTo>
                    <a:pt x="22467" y="27470"/>
                  </a:lnTo>
                  <a:lnTo>
                    <a:pt x="20492" y="28874"/>
                  </a:lnTo>
                  <a:lnTo>
                    <a:pt x="13823" y="33306"/>
                  </a:lnTo>
                  <a:lnTo>
                    <a:pt x="12023" y="34271"/>
                  </a:lnTo>
                  <a:lnTo>
                    <a:pt x="10005" y="35456"/>
                  </a:lnTo>
                  <a:lnTo>
                    <a:pt x="6143" y="38045"/>
                  </a:lnTo>
                  <a:lnTo>
                    <a:pt x="3949" y="39405"/>
                  </a:lnTo>
                  <a:lnTo>
                    <a:pt x="88" y="41599"/>
                  </a:lnTo>
                  <a:lnTo>
                    <a:pt x="44" y="41643"/>
                  </a:lnTo>
                  <a:lnTo>
                    <a:pt x="0" y="41731"/>
                  </a:lnTo>
                  <a:lnTo>
                    <a:pt x="0" y="41775"/>
                  </a:lnTo>
                  <a:lnTo>
                    <a:pt x="0" y="41862"/>
                  </a:lnTo>
                  <a:lnTo>
                    <a:pt x="88" y="41906"/>
                  </a:lnTo>
                  <a:lnTo>
                    <a:pt x="176" y="41950"/>
                  </a:lnTo>
                  <a:lnTo>
                    <a:pt x="263" y="41906"/>
                  </a:lnTo>
                  <a:lnTo>
                    <a:pt x="4125" y="39712"/>
                  </a:lnTo>
                  <a:lnTo>
                    <a:pt x="6319" y="38352"/>
                  </a:lnTo>
                  <a:lnTo>
                    <a:pt x="10180" y="35763"/>
                  </a:lnTo>
                  <a:lnTo>
                    <a:pt x="12199" y="34578"/>
                  </a:lnTo>
                  <a:lnTo>
                    <a:pt x="13998" y="33569"/>
                  </a:lnTo>
                  <a:lnTo>
                    <a:pt x="20668" y="29181"/>
                  </a:lnTo>
                  <a:lnTo>
                    <a:pt x="22686" y="27733"/>
                  </a:lnTo>
                  <a:lnTo>
                    <a:pt x="24661" y="26022"/>
                  </a:lnTo>
                  <a:lnTo>
                    <a:pt x="25319" y="25451"/>
                  </a:lnTo>
                  <a:lnTo>
                    <a:pt x="25977" y="24837"/>
                  </a:lnTo>
                  <a:lnTo>
                    <a:pt x="26592" y="24223"/>
                  </a:lnTo>
                  <a:lnTo>
                    <a:pt x="27162" y="23564"/>
                  </a:lnTo>
                  <a:lnTo>
                    <a:pt x="28303" y="22292"/>
                  </a:lnTo>
                  <a:lnTo>
                    <a:pt x="29312" y="20932"/>
                  </a:lnTo>
                  <a:lnTo>
                    <a:pt x="30322" y="19527"/>
                  </a:lnTo>
                  <a:lnTo>
                    <a:pt x="31287" y="18079"/>
                  </a:lnTo>
                  <a:lnTo>
                    <a:pt x="33130" y="15095"/>
                  </a:lnTo>
                  <a:lnTo>
                    <a:pt x="33349" y="14744"/>
                  </a:lnTo>
                  <a:lnTo>
                    <a:pt x="35499" y="10795"/>
                  </a:lnTo>
                  <a:lnTo>
                    <a:pt x="37562" y="7153"/>
                  </a:lnTo>
                  <a:lnTo>
                    <a:pt x="37562" y="7109"/>
                  </a:lnTo>
                  <a:lnTo>
                    <a:pt x="38922" y="3643"/>
                  </a:lnTo>
                  <a:lnTo>
                    <a:pt x="40151" y="264"/>
                  </a:lnTo>
                  <a:lnTo>
                    <a:pt x="40151" y="176"/>
                  </a:lnTo>
                  <a:lnTo>
                    <a:pt x="40151" y="132"/>
                  </a:lnTo>
                  <a:lnTo>
                    <a:pt x="40107" y="45"/>
                  </a:lnTo>
                  <a:lnTo>
                    <a:pt x="40063" y="45"/>
                  </a:lnTo>
                  <a:lnTo>
                    <a:pt x="3997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9" name="Google Shape;1589;p54"/>
            <p:cNvSpPr/>
            <p:nvPr/>
          </p:nvSpPr>
          <p:spPr>
            <a:xfrm>
              <a:off x="1999925" y="1430825"/>
              <a:ext cx="998300" cy="1023525"/>
            </a:xfrm>
            <a:custGeom>
              <a:avLst/>
              <a:gdLst/>
              <a:ahLst/>
              <a:cxnLst/>
              <a:rect l="l" t="t" r="r" b="b"/>
              <a:pathLst>
                <a:path w="39932" h="40941" extrusionOk="0">
                  <a:moveTo>
                    <a:pt x="39756" y="1"/>
                  </a:moveTo>
                  <a:lnTo>
                    <a:pt x="39712" y="45"/>
                  </a:lnTo>
                  <a:lnTo>
                    <a:pt x="39624" y="88"/>
                  </a:lnTo>
                  <a:lnTo>
                    <a:pt x="39624" y="132"/>
                  </a:lnTo>
                  <a:lnTo>
                    <a:pt x="38703" y="2677"/>
                  </a:lnTo>
                  <a:lnTo>
                    <a:pt x="37606" y="5749"/>
                  </a:lnTo>
                  <a:lnTo>
                    <a:pt x="35938" y="8864"/>
                  </a:lnTo>
                  <a:lnTo>
                    <a:pt x="34578" y="11234"/>
                  </a:lnTo>
                  <a:lnTo>
                    <a:pt x="32954" y="14174"/>
                  </a:lnTo>
                  <a:lnTo>
                    <a:pt x="31638" y="16324"/>
                  </a:lnTo>
                  <a:lnTo>
                    <a:pt x="28435" y="20932"/>
                  </a:lnTo>
                  <a:lnTo>
                    <a:pt x="27338" y="22204"/>
                  </a:lnTo>
                  <a:lnTo>
                    <a:pt x="25582" y="23828"/>
                  </a:lnTo>
                  <a:lnTo>
                    <a:pt x="23564" y="25715"/>
                  </a:lnTo>
                  <a:lnTo>
                    <a:pt x="21677" y="27250"/>
                  </a:lnTo>
                  <a:lnTo>
                    <a:pt x="20317" y="28172"/>
                  </a:lnTo>
                  <a:lnTo>
                    <a:pt x="18957" y="29093"/>
                  </a:lnTo>
                  <a:lnTo>
                    <a:pt x="16236" y="30849"/>
                  </a:lnTo>
                  <a:lnTo>
                    <a:pt x="13471" y="32560"/>
                  </a:lnTo>
                  <a:lnTo>
                    <a:pt x="10707" y="34227"/>
                  </a:lnTo>
                  <a:lnTo>
                    <a:pt x="7504" y="36158"/>
                  </a:lnTo>
                  <a:lnTo>
                    <a:pt x="4300" y="38177"/>
                  </a:lnTo>
                  <a:lnTo>
                    <a:pt x="2414" y="39274"/>
                  </a:lnTo>
                  <a:lnTo>
                    <a:pt x="88" y="40634"/>
                  </a:lnTo>
                  <a:lnTo>
                    <a:pt x="44" y="40678"/>
                  </a:lnTo>
                  <a:lnTo>
                    <a:pt x="0" y="40722"/>
                  </a:lnTo>
                  <a:lnTo>
                    <a:pt x="0" y="40809"/>
                  </a:lnTo>
                  <a:lnTo>
                    <a:pt x="0" y="40853"/>
                  </a:lnTo>
                  <a:lnTo>
                    <a:pt x="88" y="40941"/>
                  </a:lnTo>
                  <a:lnTo>
                    <a:pt x="263" y="40941"/>
                  </a:lnTo>
                  <a:lnTo>
                    <a:pt x="2589" y="39581"/>
                  </a:lnTo>
                  <a:lnTo>
                    <a:pt x="4476" y="38440"/>
                  </a:lnTo>
                  <a:lnTo>
                    <a:pt x="7679" y="36465"/>
                  </a:lnTo>
                  <a:lnTo>
                    <a:pt x="10883" y="34534"/>
                  </a:lnTo>
                  <a:lnTo>
                    <a:pt x="13647" y="32867"/>
                  </a:lnTo>
                  <a:lnTo>
                    <a:pt x="16411" y="31156"/>
                  </a:lnTo>
                  <a:lnTo>
                    <a:pt x="19176" y="29357"/>
                  </a:lnTo>
                  <a:lnTo>
                    <a:pt x="20536" y="28479"/>
                  </a:lnTo>
                  <a:lnTo>
                    <a:pt x="21853" y="27514"/>
                  </a:lnTo>
                  <a:lnTo>
                    <a:pt x="23783" y="25978"/>
                  </a:lnTo>
                  <a:lnTo>
                    <a:pt x="25846" y="24091"/>
                  </a:lnTo>
                  <a:lnTo>
                    <a:pt x="27601" y="22423"/>
                  </a:lnTo>
                  <a:lnTo>
                    <a:pt x="28698" y="21151"/>
                  </a:lnTo>
                  <a:lnTo>
                    <a:pt x="31945" y="16544"/>
                  </a:lnTo>
                  <a:lnTo>
                    <a:pt x="33262" y="14350"/>
                  </a:lnTo>
                  <a:lnTo>
                    <a:pt x="34885" y="11410"/>
                  </a:lnTo>
                  <a:lnTo>
                    <a:pt x="36245" y="9040"/>
                  </a:lnTo>
                  <a:lnTo>
                    <a:pt x="37957" y="5924"/>
                  </a:lnTo>
                  <a:lnTo>
                    <a:pt x="37957" y="5881"/>
                  </a:lnTo>
                  <a:lnTo>
                    <a:pt x="39054" y="2809"/>
                  </a:lnTo>
                  <a:lnTo>
                    <a:pt x="39931" y="264"/>
                  </a:lnTo>
                  <a:lnTo>
                    <a:pt x="39931" y="176"/>
                  </a:lnTo>
                  <a:lnTo>
                    <a:pt x="39931" y="88"/>
                  </a:lnTo>
                  <a:lnTo>
                    <a:pt x="39888" y="45"/>
                  </a:lnTo>
                  <a:lnTo>
                    <a:pt x="3984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0" name="Google Shape;1590;p54"/>
            <p:cNvSpPr/>
            <p:nvPr/>
          </p:nvSpPr>
          <p:spPr>
            <a:xfrm>
              <a:off x="1972500" y="1430825"/>
              <a:ext cx="995000" cy="999400"/>
            </a:xfrm>
            <a:custGeom>
              <a:avLst/>
              <a:gdLst/>
              <a:ahLst/>
              <a:cxnLst/>
              <a:rect l="l" t="t" r="r" b="b"/>
              <a:pathLst>
                <a:path w="39800" h="39976" extrusionOk="0">
                  <a:moveTo>
                    <a:pt x="39536" y="1"/>
                  </a:moveTo>
                  <a:lnTo>
                    <a:pt x="39493" y="45"/>
                  </a:lnTo>
                  <a:lnTo>
                    <a:pt x="39449" y="132"/>
                  </a:lnTo>
                  <a:lnTo>
                    <a:pt x="38571" y="2677"/>
                  </a:lnTo>
                  <a:lnTo>
                    <a:pt x="37781" y="4959"/>
                  </a:lnTo>
                  <a:lnTo>
                    <a:pt x="36772" y="6890"/>
                  </a:lnTo>
                  <a:lnTo>
                    <a:pt x="34578" y="10795"/>
                  </a:lnTo>
                  <a:lnTo>
                    <a:pt x="33349" y="12945"/>
                  </a:lnTo>
                  <a:lnTo>
                    <a:pt x="31901" y="15359"/>
                  </a:lnTo>
                  <a:lnTo>
                    <a:pt x="30322" y="17641"/>
                  </a:lnTo>
                  <a:lnTo>
                    <a:pt x="27952" y="20800"/>
                  </a:lnTo>
                  <a:lnTo>
                    <a:pt x="26109" y="22555"/>
                  </a:lnTo>
                  <a:lnTo>
                    <a:pt x="23871" y="24661"/>
                  </a:lnTo>
                  <a:lnTo>
                    <a:pt x="21765" y="26373"/>
                  </a:lnTo>
                  <a:lnTo>
                    <a:pt x="19966" y="27645"/>
                  </a:lnTo>
                  <a:lnTo>
                    <a:pt x="17640" y="29137"/>
                  </a:lnTo>
                  <a:lnTo>
                    <a:pt x="13384" y="31770"/>
                  </a:lnTo>
                  <a:lnTo>
                    <a:pt x="11804" y="32648"/>
                  </a:lnTo>
                  <a:lnTo>
                    <a:pt x="7723" y="35149"/>
                  </a:lnTo>
                  <a:lnTo>
                    <a:pt x="3642" y="37562"/>
                  </a:lnTo>
                  <a:lnTo>
                    <a:pt x="88" y="39668"/>
                  </a:lnTo>
                  <a:lnTo>
                    <a:pt x="44" y="39712"/>
                  </a:lnTo>
                  <a:lnTo>
                    <a:pt x="0" y="39756"/>
                  </a:lnTo>
                  <a:lnTo>
                    <a:pt x="0" y="39844"/>
                  </a:lnTo>
                  <a:lnTo>
                    <a:pt x="0" y="39888"/>
                  </a:lnTo>
                  <a:lnTo>
                    <a:pt x="88" y="39976"/>
                  </a:lnTo>
                  <a:lnTo>
                    <a:pt x="263" y="39976"/>
                  </a:lnTo>
                  <a:lnTo>
                    <a:pt x="3818" y="37869"/>
                  </a:lnTo>
                  <a:lnTo>
                    <a:pt x="7899" y="35456"/>
                  </a:lnTo>
                  <a:lnTo>
                    <a:pt x="11980" y="32955"/>
                  </a:lnTo>
                  <a:lnTo>
                    <a:pt x="13559" y="32077"/>
                  </a:lnTo>
                  <a:lnTo>
                    <a:pt x="17816" y="29444"/>
                  </a:lnTo>
                  <a:lnTo>
                    <a:pt x="20141" y="27909"/>
                  </a:lnTo>
                  <a:lnTo>
                    <a:pt x="21984" y="26680"/>
                  </a:lnTo>
                  <a:lnTo>
                    <a:pt x="24091" y="24925"/>
                  </a:lnTo>
                  <a:lnTo>
                    <a:pt x="26328" y="22818"/>
                  </a:lnTo>
                  <a:lnTo>
                    <a:pt x="28171" y="21063"/>
                  </a:lnTo>
                  <a:lnTo>
                    <a:pt x="28215" y="21019"/>
                  </a:lnTo>
                  <a:lnTo>
                    <a:pt x="30585" y="17860"/>
                  </a:lnTo>
                  <a:lnTo>
                    <a:pt x="32208" y="15578"/>
                  </a:lnTo>
                  <a:lnTo>
                    <a:pt x="33656" y="13121"/>
                  </a:lnTo>
                  <a:lnTo>
                    <a:pt x="34885" y="10971"/>
                  </a:lnTo>
                  <a:lnTo>
                    <a:pt x="37079" y="7065"/>
                  </a:lnTo>
                  <a:lnTo>
                    <a:pt x="38088" y="5091"/>
                  </a:lnTo>
                  <a:lnTo>
                    <a:pt x="38878" y="2765"/>
                  </a:lnTo>
                  <a:lnTo>
                    <a:pt x="39756" y="220"/>
                  </a:lnTo>
                  <a:lnTo>
                    <a:pt x="39800" y="176"/>
                  </a:lnTo>
                  <a:lnTo>
                    <a:pt x="39756" y="88"/>
                  </a:lnTo>
                  <a:lnTo>
                    <a:pt x="39712" y="45"/>
                  </a:lnTo>
                  <a:lnTo>
                    <a:pt x="3966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1" name="Google Shape;1591;p54"/>
            <p:cNvSpPr/>
            <p:nvPr/>
          </p:nvSpPr>
          <p:spPr>
            <a:xfrm>
              <a:off x="1917650" y="1488975"/>
              <a:ext cx="967575" cy="891875"/>
            </a:xfrm>
            <a:custGeom>
              <a:avLst/>
              <a:gdLst/>
              <a:ahLst/>
              <a:cxnLst/>
              <a:rect l="l" t="t" r="r" b="b"/>
              <a:pathLst>
                <a:path w="38703" h="35675" extrusionOk="0">
                  <a:moveTo>
                    <a:pt x="38483" y="0"/>
                  </a:moveTo>
                  <a:lnTo>
                    <a:pt x="38396" y="44"/>
                  </a:lnTo>
                  <a:lnTo>
                    <a:pt x="38352" y="132"/>
                  </a:lnTo>
                  <a:lnTo>
                    <a:pt x="37562" y="2107"/>
                  </a:lnTo>
                  <a:lnTo>
                    <a:pt x="36333" y="4344"/>
                  </a:lnTo>
                  <a:lnTo>
                    <a:pt x="34929" y="6977"/>
                  </a:lnTo>
                  <a:lnTo>
                    <a:pt x="33788" y="8864"/>
                  </a:lnTo>
                  <a:lnTo>
                    <a:pt x="32647" y="10751"/>
                  </a:lnTo>
                  <a:lnTo>
                    <a:pt x="31243" y="12769"/>
                  </a:lnTo>
                  <a:lnTo>
                    <a:pt x="29707" y="14700"/>
                  </a:lnTo>
                  <a:lnTo>
                    <a:pt x="28171" y="16499"/>
                  </a:lnTo>
                  <a:lnTo>
                    <a:pt x="27206" y="17552"/>
                  </a:lnTo>
                  <a:lnTo>
                    <a:pt x="26197" y="18606"/>
                  </a:lnTo>
                  <a:lnTo>
                    <a:pt x="25188" y="19571"/>
                  </a:lnTo>
                  <a:lnTo>
                    <a:pt x="24134" y="20492"/>
                  </a:lnTo>
                  <a:lnTo>
                    <a:pt x="23037" y="21370"/>
                  </a:lnTo>
                  <a:lnTo>
                    <a:pt x="21940" y="22248"/>
                  </a:lnTo>
                  <a:lnTo>
                    <a:pt x="20799" y="23081"/>
                  </a:lnTo>
                  <a:lnTo>
                    <a:pt x="19659" y="23871"/>
                  </a:lnTo>
                  <a:lnTo>
                    <a:pt x="18474" y="24661"/>
                  </a:lnTo>
                  <a:lnTo>
                    <a:pt x="17289" y="25407"/>
                  </a:lnTo>
                  <a:lnTo>
                    <a:pt x="14876" y="26899"/>
                  </a:lnTo>
                  <a:lnTo>
                    <a:pt x="12462" y="28303"/>
                  </a:lnTo>
                  <a:lnTo>
                    <a:pt x="10005" y="29663"/>
                  </a:lnTo>
                  <a:lnTo>
                    <a:pt x="7679" y="30980"/>
                  </a:lnTo>
                  <a:lnTo>
                    <a:pt x="5354" y="32296"/>
                  </a:lnTo>
                  <a:lnTo>
                    <a:pt x="3028" y="33613"/>
                  </a:lnTo>
                  <a:lnTo>
                    <a:pt x="88" y="35368"/>
                  </a:lnTo>
                  <a:lnTo>
                    <a:pt x="44" y="35412"/>
                  </a:lnTo>
                  <a:lnTo>
                    <a:pt x="0" y="35456"/>
                  </a:lnTo>
                  <a:lnTo>
                    <a:pt x="0" y="35543"/>
                  </a:lnTo>
                  <a:lnTo>
                    <a:pt x="44" y="35587"/>
                  </a:lnTo>
                  <a:lnTo>
                    <a:pt x="88" y="35675"/>
                  </a:lnTo>
                  <a:lnTo>
                    <a:pt x="263" y="35675"/>
                  </a:lnTo>
                  <a:lnTo>
                    <a:pt x="3203" y="33920"/>
                  </a:lnTo>
                  <a:lnTo>
                    <a:pt x="5529" y="32603"/>
                  </a:lnTo>
                  <a:lnTo>
                    <a:pt x="7855" y="31287"/>
                  </a:lnTo>
                  <a:lnTo>
                    <a:pt x="10180" y="29971"/>
                  </a:lnTo>
                  <a:lnTo>
                    <a:pt x="12638" y="28566"/>
                  </a:lnTo>
                  <a:lnTo>
                    <a:pt x="15095" y="27162"/>
                  </a:lnTo>
                  <a:lnTo>
                    <a:pt x="17508" y="25714"/>
                  </a:lnTo>
                  <a:lnTo>
                    <a:pt x="18693" y="24968"/>
                  </a:lnTo>
                  <a:lnTo>
                    <a:pt x="19878" y="24178"/>
                  </a:lnTo>
                  <a:lnTo>
                    <a:pt x="21019" y="23345"/>
                  </a:lnTo>
                  <a:lnTo>
                    <a:pt x="22160" y="22511"/>
                  </a:lnTo>
                  <a:lnTo>
                    <a:pt x="23301" y="21633"/>
                  </a:lnTo>
                  <a:lnTo>
                    <a:pt x="24398" y="20756"/>
                  </a:lnTo>
                  <a:lnTo>
                    <a:pt x="25451" y="19790"/>
                  </a:lnTo>
                  <a:lnTo>
                    <a:pt x="26460" y="18825"/>
                  </a:lnTo>
                  <a:lnTo>
                    <a:pt x="27469" y="17816"/>
                  </a:lnTo>
                  <a:lnTo>
                    <a:pt x="28435" y="16763"/>
                  </a:lnTo>
                  <a:lnTo>
                    <a:pt x="29970" y="14920"/>
                  </a:lnTo>
                  <a:lnTo>
                    <a:pt x="31550" y="12989"/>
                  </a:lnTo>
                  <a:lnTo>
                    <a:pt x="32954" y="10927"/>
                  </a:lnTo>
                  <a:lnTo>
                    <a:pt x="34095" y="9040"/>
                  </a:lnTo>
                  <a:lnTo>
                    <a:pt x="35236" y="7153"/>
                  </a:lnTo>
                  <a:lnTo>
                    <a:pt x="36640" y="4520"/>
                  </a:lnTo>
                  <a:lnTo>
                    <a:pt x="37869" y="2282"/>
                  </a:lnTo>
                  <a:lnTo>
                    <a:pt x="38703" y="264"/>
                  </a:lnTo>
                  <a:lnTo>
                    <a:pt x="38703" y="176"/>
                  </a:lnTo>
                  <a:lnTo>
                    <a:pt x="38703" y="88"/>
                  </a:lnTo>
                  <a:lnTo>
                    <a:pt x="38659" y="44"/>
                  </a:lnTo>
                  <a:lnTo>
                    <a:pt x="3861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2" name="Google Shape;1592;p54"/>
            <p:cNvSpPr/>
            <p:nvPr/>
          </p:nvSpPr>
          <p:spPr>
            <a:xfrm>
              <a:off x="1893500" y="1524075"/>
              <a:ext cx="943450" cy="835950"/>
            </a:xfrm>
            <a:custGeom>
              <a:avLst/>
              <a:gdLst/>
              <a:ahLst/>
              <a:cxnLst/>
              <a:rect l="l" t="t" r="r" b="b"/>
              <a:pathLst>
                <a:path w="37738" h="33438" extrusionOk="0">
                  <a:moveTo>
                    <a:pt x="37519" y="0"/>
                  </a:moveTo>
                  <a:lnTo>
                    <a:pt x="37431" y="44"/>
                  </a:lnTo>
                  <a:lnTo>
                    <a:pt x="37387" y="88"/>
                  </a:lnTo>
                  <a:lnTo>
                    <a:pt x="36114" y="2502"/>
                  </a:lnTo>
                  <a:lnTo>
                    <a:pt x="34842" y="4915"/>
                  </a:lnTo>
                  <a:lnTo>
                    <a:pt x="33569" y="7065"/>
                  </a:lnTo>
                  <a:lnTo>
                    <a:pt x="32472" y="8864"/>
                  </a:lnTo>
                  <a:lnTo>
                    <a:pt x="31156" y="10751"/>
                  </a:lnTo>
                  <a:lnTo>
                    <a:pt x="29752" y="12550"/>
                  </a:lnTo>
                  <a:lnTo>
                    <a:pt x="27602" y="14920"/>
                  </a:lnTo>
                  <a:lnTo>
                    <a:pt x="26505" y="16061"/>
                  </a:lnTo>
                  <a:lnTo>
                    <a:pt x="25364" y="17158"/>
                  </a:lnTo>
                  <a:lnTo>
                    <a:pt x="24179" y="18211"/>
                  </a:lnTo>
                  <a:lnTo>
                    <a:pt x="22950" y="19264"/>
                  </a:lnTo>
                  <a:lnTo>
                    <a:pt x="21722" y="20229"/>
                  </a:lnTo>
                  <a:lnTo>
                    <a:pt x="20449" y="21151"/>
                  </a:lnTo>
                  <a:lnTo>
                    <a:pt x="19177" y="22072"/>
                  </a:lnTo>
                  <a:lnTo>
                    <a:pt x="17860" y="22950"/>
                  </a:lnTo>
                  <a:lnTo>
                    <a:pt x="16500" y="23827"/>
                  </a:lnTo>
                  <a:lnTo>
                    <a:pt x="15140" y="24617"/>
                  </a:lnTo>
                  <a:lnTo>
                    <a:pt x="12419" y="26241"/>
                  </a:lnTo>
                  <a:lnTo>
                    <a:pt x="9654" y="27777"/>
                  </a:lnTo>
                  <a:lnTo>
                    <a:pt x="6890" y="29313"/>
                  </a:lnTo>
                  <a:lnTo>
                    <a:pt x="5223" y="30234"/>
                  </a:lnTo>
                  <a:lnTo>
                    <a:pt x="2853" y="31463"/>
                  </a:lnTo>
                  <a:lnTo>
                    <a:pt x="88" y="33130"/>
                  </a:lnTo>
                  <a:lnTo>
                    <a:pt x="45" y="33174"/>
                  </a:lnTo>
                  <a:lnTo>
                    <a:pt x="1" y="33218"/>
                  </a:lnTo>
                  <a:lnTo>
                    <a:pt x="1" y="33306"/>
                  </a:lnTo>
                  <a:lnTo>
                    <a:pt x="45" y="33350"/>
                  </a:lnTo>
                  <a:lnTo>
                    <a:pt x="88" y="33437"/>
                  </a:lnTo>
                  <a:lnTo>
                    <a:pt x="176" y="33437"/>
                  </a:lnTo>
                  <a:lnTo>
                    <a:pt x="264" y="33393"/>
                  </a:lnTo>
                  <a:lnTo>
                    <a:pt x="3028" y="31726"/>
                  </a:lnTo>
                  <a:lnTo>
                    <a:pt x="5354" y="30541"/>
                  </a:lnTo>
                  <a:lnTo>
                    <a:pt x="7065" y="29620"/>
                  </a:lnTo>
                  <a:lnTo>
                    <a:pt x="9830" y="28084"/>
                  </a:lnTo>
                  <a:lnTo>
                    <a:pt x="12594" y="26548"/>
                  </a:lnTo>
                  <a:lnTo>
                    <a:pt x="15359" y="24924"/>
                  </a:lnTo>
                  <a:lnTo>
                    <a:pt x="16719" y="24091"/>
                  </a:lnTo>
                  <a:lnTo>
                    <a:pt x="18036" y="23257"/>
                  </a:lnTo>
                  <a:lnTo>
                    <a:pt x="19352" y="22336"/>
                  </a:lnTo>
                  <a:lnTo>
                    <a:pt x="20668" y="21458"/>
                  </a:lnTo>
                  <a:lnTo>
                    <a:pt x="21941" y="20493"/>
                  </a:lnTo>
                  <a:lnTo>
                    <a:pt x="23214" y="19527"/>
                  </a:lnTo>
                  <a:lnTo>
                    <a:pt x="24398" y="18474"/>
                  </a:lnTo>
                  <a:lnTo>
                    <a:pt x="25583" y="17421"/>
                  </a:lnTo>
                  <a:lnTo>
                    <a:pt x="26768" y="16324"/>
                  </a:lnTo>
                  <a:lnTo>
                    <a:pt x="27865" y="15183"/>
                  </a:lnTo>
                  <a:lnTo>
                    <a:pt x="30015" y="12770"/>
                  </a:lnTo>
                  <a:lnTo>
                    <a:pt x="31463" y="10971"/>
                  </a:lnTo>
                  <a:lnTo>
                    <a:pt x="32779" y="9084"/>
                  </a:lnTo>
                  <a:lnTo>
                    <a:pt x="33876" y="7241"/>
                  </a:lnTo>
                  <a:lnTo>
                    <a:pt x="35105" y="5047"/>
                  </a:lnTo>
                  <a:lnTo>
                    <a:pt x="36465" y="2633"/>
                  </a:lnTo>
                  <a:lnTo>
                    <a:pt x="37694" y="264"/>
                  </a:lnTo>
                  <a:lnTo>
                    <a:pt x="37738" y="176"/>
                  </a:lnTo>
                  <a:lnTo>
                    <a:pt x="37738" y="132"/>
                  </a:lnTo>
                  <a:lnTo>
                    <a:pt x="37694" y="44"/>
                  </a:lnTo>
                  <a:lnTo>
                    <a:pt x="3765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3" name="Google Shape;1593;p54"/>
            <p:cNvSpPr/>
            <p:nvPr/>
          </p:nvSpPr>
          <p:spPr>
            <a:xfrm>
              <a:off x="1870475" y="1528450"/>
              <a:ext cx="929200" cy="809625"/>
            </a:xfrm>
            <a:custGeom>
              <a:avLst/>
              <a:gdLst/>
              <a:ahLst/>
              <a:cxnLst/>
              <a:rect l="l" t="t" r="r" b="b"/>
              <a:pathLst>
                <a:path w="37168" h="32385" extrusionOk="0">
                  <a:moveTo>
                    <a:pt x="36948" y="1"/>
                  </a:moveTo>
                  <a:lnTo>
                    <a:pt x="36860" y="45"/>
                  </a:lnTo>
                  <a:lnTo>
                    <a:pt x="36816" y="89"/>
                  </a:lnTo>
                  <a:lnTo>
                    <a:pt x="36202" y="1274"/>
                  </a:lnTo>
                  <a:lnTo>
                    <a:pt x="35236" y="3029"/>
                  </a:lnTo>
                  <a:lnTo>
                    <a:pt x="34271" y="4784"/>
                  </a:lnTo>
                  <a:lnTo>
                    <a:pt x="33306" y="6495"/>
                  </a:lnTo>
                  <a:lnTo>
                    <a:pt x="32296" y="8119"/>
                  </a:lnTo>
                  <a:lnTo>
                    <a:pt x="31155" y="9742"/>
                  </a:lnTo>
                  <a:lnTo>
                    <a:pt x="30585" y="10532"/>
                  </a:lnTo>
                  <a:lnTo>
                    <a:pt x="29971" y="11322"/>
                  </a:lnTo>
                  <a:lnTo>
                    <a:pt x="29312" y="12112"/>
                  </a:lnTo>
                  <a:lnTo>
                    <a:pt x="28654" y="12902"/>
                  </a:lnTo>
                  <a:lnTo>
                    <a:pt x="27908" y="13692"/>
                  </a:lnTo>
                  <a:lnTo>
                    <a:pt x="27162" y="14482"/>
                  </a:lnTo>
                  <a:lnTo>
                    <a:pt x="25232" y="16324"/>
                  </a:lnTo>
                  <a:lnTo>
                    <a:pt x="23257" y="17948"/>
                  </a:lnTo>
                  <a:lnTo>
                    <a:pt x="21282" y="19396"/>
                  </a:lnTo>
                  <a:lnTo>
                    <a:pt x="19088" y="21195"/>
                  </a:lnTo>
                  <a:lnTo>
                    <a:pt x="16587" y="22907"/>
                  </a:lnTo>
                  <a:lnTo>
                    <a:pt x="12111" y="25539"/>
                  </a:lnTo>
                  <a:lnTo>
                    <a:pt x="9303" y="27075"/>
                  </a:lnTo>
                  <a:lnTo>
                    <a:pt x="7241" y="28172"/>
                  </a:lnTo>
                  <a:lnTo>
                    <a:pt x="3291" y="30147"/>
                  </a:lnTo>
                  <a:lnTo>
                    <a:pt x="88" y="32078"/>
                  </a:lnTo>
                  <a:lnTo>
                    <a:pt x="44" y="32121"/>
                  </a:lnTo>
                  <a:lnTo>
                    <a:pt x="0" y="32165"/>
                  </a:lnTo>
                  <a:lnTo>
                    <a:pt x="0" y="32253"/>
                  </a:lnTo>
                  <a:lnTo>
                    <a:pt x="0" y="32297"/>
                  </a:lnTo>
                  <a:lnTo>
                    <a:pt x="88" y="32385"/>
                  </a:lnTo>
                  <a:lnTo>
                    <a:pt x="264" y="32385"/>
                  </a:lnTo>
                  <a:lnTo>
                    <a:pt x="3467" y="30454"/>
                  </a:lnTo>
                  <a:lnTo>
                    <a:pt x="7416" y="28479"/>
                  </a:lnTo>
                  <a:lnTo>
                    <a:pt x="9478" y="27382"/>
                  </a:lnTo>
                  <a:lnTo>
                    <a:pt x="12287" y="25847"/>
                  </a:lnTo>
                  <a:lnTo>
                    <a:pt x="16763" y="23214"/>
                  </a:lnTo>
                  <a:lnTo>
                    <a:pt x="19308" y="21502"/>
                  </a:lnTo>
                  <a:lnTo>
                    <a:pt x="21502" y="19703"/>
                  </a:lnTo>
                  <a:lnTo>
                    <a:pt x="23476" y="18211"/>
                  </a:lnTo>
                  <a:lnTo>
                    <a:pt x="25451" y="16588"/>
                  </a:lnTo>
                  <a:lnTo>
                    <a:pt x="27382" y="14745"/>
                  </a:lnTo>
                  <a:lnTo>
                    <a:pt x="28172" y="13955"/>
                  </a:lnTo>
                  <a:lnTo>
                    <a:pt x="28917" y="13165"/>
                  </a:lnTo>
                  <a:lnTo>
                    <a:pt x="29576" y="12375"/>
                  </a:lnTo>
                  <a:lnTo>
                    <a:pt x="30234" y="11542"/>
                  </a:lnTo>
                  <a:lnTo>
                    <a:pt x="30848" y="10752"/>
                  </a:lnTo>
                  <a:lnTo>
                    <a:pt x="31463" y="9962"/>
                  </a:lnTo>
                  <a:lnTo>
                    <a:pt x="32560" y="8338"/>
                  </a:lnTo>
                  <a:lnTo>
                    <a:pt x="33613" y="6671"/>
                  </a:lnTo>
                  <a:lnTo>
                    <a:pt x="34578" y="4959"/>
                  </a:lnTo>
                  <a:lnTo>
                    <a:pt x="35543" y="3204"/>
                  </a:lnTo>
                  <a:lnTo>
                    <a:pt x="36509" y="1405"/>
                  </a:lnTo>
                  <a:lnTo>
                    <a:pt x="37123" y="264"/>
                  </a:lnTo>
                  <a:lnTo>
                    <a:pt x="37167" y="177"/>
                  </a:lnTo>
                  <a:lnTo>
                    <a:pt x="37167" y="133"/>
                  </a:lnTo>
                  <a:lnTo>
                    <a:pt x="37123" y="89"/>
                  </a:lnTo>
                  <a:lnTo>
                    <a:pt x="37079" y="45"/>
                  </a:lnTo>
                  <a:lnTo>
                    <a:pt x="3699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4" name="Google Shape;1594;p54"/>
            <p:cNvSpPr/>
            <p:nvPr/>
          </p:nvSpPr>
          <p:spPr>
            <a:xfrm>
              <a:off x="1846325" y="1555900"/>
              <a:ext cx="900675" cy="760250"/>
            </a:xfrm>
            <a:custGeom>
              <a:avLst/>
              <a:gdLst/>
              <a:ahLst/>
              <a:cxnLst/>
              <a:rect l="l" t="t" r="r" b="b"/>
              <a:pathLst>
                <a:path w="36027" h="30410" extrusionOk="0">
                  <a:moveTo>
                    <a:pt x="35895" y="0"/>
                  </a:moveTo>
                  <a:lnTo>
                    <a:pt x="35807" y="44"/>
                  </a:lnTo>
                  <a:lnTo>
                    <a:pt x="35763" y="44"/>
                  </a:lnTo>
                  <a:lnTo>
                    <a:pt x="35720" y="132"/>
                  </a:lnTo>
                  <a:lnTo>
                    <a:pt x="34315" y="2677"/>
                  </a:lnTo>
                  <a:lnTo>
                    <a:pt x="33350" y="4520"/>
                  </a:lnTo>
                  <a:lnTo>
                    <a:pt x="32341" y="6231"/>
                  </a:lnTo>
                  <a:lnTo>
                    <a:pt x="31814" y="7065"/>
                  </a:lnTo>
                  <a:lnTo>
                    <a:pt x="31244" y="7855"/>
                  </a:lnTo>
                  <a:lnTo>
                    <a:pt x="30673" y="8644"/>
                  </a:lnTo>
                  <a:lnTo>
                    <a:pt x="30059" y="9434"/>
                  </a:lnTo>
                  <a:lnTo>
                    <a:pt x="29401" y="10180"/>
                  </a:lnTo>
                  <a:lnTo>
                    <a:pt x="28786" y="10926"/>
                  </a:lnTo>
                  <a:lnTo>
                    <a:pt x="28084" y="11672"/>
                  </a:lnTo>
                  <a:lnTo>
                    <a:pt x="27382" y="12418"/>
                  </a:lnTo>
                  <a:lnTo>
                    <a:pt x="25890" y="13822"/>
                  </a:lnTo>
                  <a:lnTo>
                    <a:pt x="24311" y="15226"/>
                  </a:lnTo>
                  <a:lnTo>
                    <a:pt x="22643" y="16455"/>
                  </a:lnTo>
                  <a:lnTo>
                    <a:pt x="20976" y="17815"/>
                  </a:lnTo>
                  <a:lnTo>
                    <a:pt x="20361" y="18386"/>
                  </a:lnTo>
                  <a:lnTo>
                    <a:pt x="19703" y="18912"/>
                  </a:lnTo>
                  <a:lnTo>
                    <a:pt x="19045" y="19483"/>
                  </a:lnTo>
                  <a:lnTo>
                    <a:pt x="18343" y="20009"/>
                  </a:lnTo>
                  <a:lnTo>
                    <a:pt x="16851" y="21019"/>
                  </a:lnTo>
                  <a:lnTo>
                    <a:pt x="15271" y="21984"/>
                  </a:lnTo>
                  <a:lnTo>
                    <a:pt x="13648" y="22906"/>
                  </a:lnTo>
                  <a:lnTo>
                    <a:pt x="12024" y="23827"/>
                  </a:lnTo>
                  <a:lnTo>
                    <a:pt x="8821" y="25494"/>
                  </a:lnTo>
                  <a:lnTo>
                    <a:pt x="7241" y="26328"/>
                  </a:lnTo>
                  <a:lnTo>
                    <a:pt x="3380" y="28215"/>
                  </a:lnTo>
                  <a:lnTo>
                    <a:pt x="89" y="30102"/>
                  </a:lnTo>
                  <a:lnTo>
                    <a:pt x="45" y="30146"/>
                  </a:lnTo>
                  <a:lnTo>
                    <a:pt x="1" y="30190"/>
                  </a:lnTo>
                  <a:lnTo>
                    <a:pt x="1" y="30277"/>
                  </a:lnTo>
                  <a:lnTo>
                    <a:pt x="45" y="30321"/>
                  </a:lnTo>
                  <a:lnTo>
                    <a:pt x="89" y="30409"/>
                  </a:lnTo>
                  <a:lnTo>
                    <a:pt x="264" y="30409"/>
                  </a:lnTo>
                  <a:lnTo>
                    <a:pt x="3555" y="28522"/>
                  </a:lnTo>
                  <a:lnTo>
                    <a:pt x="7373" y="26635"/>
                  </a:lnTo>
                  <a:lnTo>
                    <a:pt x="8952" y="25846"/>
                  </a:lnTo>
                  <a:lnTo>
                    <a:pt x="12200" y="24134"/>
                  </a:lnTo>
                  <a:lnTo>
                    <a:pt x="13867" y="23213"/>
                  </a:lnTo>
                  <a:lnTo>
                    <a:pt x="15491" y="22291"/>
                  </a:lnTo>
                  <a:lnTo>
                    <a:pt x="17027" y="21282"/>
                  </a:lnTo>
                  <a:lnTo>
                    <a:pt x="18518" y="20273"/>
                  </a:lnTo>
                  <a:lnTo>
                    <a:pt x="19264" y="19746"/>
                  </a:lnTo>
                  <a:lnTo>
                    <a:pt x="19923" y="19176"/>
                  </a:lnTo>
                  <a:lnTo>
                    <a:pt x="20581" y="18649"/>
                  </a:lnTo>
                  <a:lnTo>
                    <a:pt x="21239" y="18079"/>
                  </a:lnTo>
                  <a:lnTo>
                    <a:pt x="22863" y="16718"/>
                  </a:lnTo>
                  <a:lnTo>
                    <a:pt x="24530" y="15490"/>
                  </a:lnTo>
                  <a:lnTo>
                    <a:pt x="26154" y="14086"/>
                  </a:lnTo>
                  <a:lnTo>
                    <a:pt x="27646" y="12638"/>
                  </a:lnTo>
                  <a:lnTo>
                    <a:pt x="28348" y="11935"/>
                  </a:lnTo>
                  <a:lnTo>
                    <a:pt x="29050" y="11189"/>
                  </a:lnTo>
                  <a:lnTo>
                    <a:pt x="29708" y="10444"/>
                  </a:lnTo>
                  <a:lnTo>
                    <a:pt x="30322" y="9654"/>
                  </a:lnTo>
                  <a:lnTo>
                    <a:pt x="30937" y="8864"/>
                  </a:lnTo>
                  <a:lnTo>
                    <a:pt x="31507" y="8074"/>
                  </a:lnTo>
                  <a:lnTo>
                    <a:pt x="32078" y="7240"/>
                  </a:lnTo>
                  <a:lnTo>
                    <a:pt x="32648" y="6407"/>
                  </a:lnTo>
                  <a:lnTo>
                    <a:pt x="33175" y="5573"/>
                  </a:lnTo>
                  <a:lnTo>
                    <a:pt x="33657" y="4695"/>
                  </a:lnTo>
                  <a:lnTo>
                    <a:pt x="34666" y="2852"/>
                  </a:lnTo>
                  <a:lnTo>
                    <a:pt x="36027" y="263"/>
                  </a:lnTo>
                  <a:lnTo>
                    <a:pt x="36027" y="219"/>
                  </a:lnTo>
                  <a:lnTo>
                    <a:pt x="36027" y="132"/>
                  </a:lnTo>
                  <a:lnTo>
                    <a:pt x="35983" y="88"/>
                  </a:lnTo>
                  <a:lnTo>
                    <a:pt x="35939" y="44"/>
                  </a:lnTo>
                  <a:lnTo>
                    <a:pt x="3589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5" name="Google Shape;1595;p54"/>
            <p:cNvSpPr/>
            <p:nvPr/>
          </p:nvSpPr>
          <p:spPr>
            <a:xfrm>
              <a:off x="1799150" y="1626100"/>
              <a:ext cx="840350" cy="647250"/>
            </a:xfrm>
            <a:custGeom>
              <a:avLst/>
              <a:gdLst/>
              <a:ahLst/>
              <a:cxnLst/>
              <a:rect l="l" t="t" r="r" b="b"/>
              <a:pathLst>
                <a:path w="33614" h="25890" extrusionOk="0">
                  <a:moveTo>
                    <a:pt x="33394" y="0"/>
                  </a:moveTo>
                  <a:lnTo>
                    <a:pt x="33350" y="44"/>
                  </a:lnTo>
                  <a:lnTo>
                    <a:pt x="33306" y="88"/>
                  </a:lnTo>
                  <a:lnTo>
                    <a:pt x="31639" y="2896"/>
                  </a:lnTo>
                  <a:lnTo>
                    <a:pt x="30322" y="4783"/>
                  </a:lnTo>
                  <a:lnTo>
                    <a:pt x="28874" y="6495"/>
                  </a:lnTo>
                  <a:lnTo>
                    <a:pt x="26944" y="8425"/>
                  </a:lnTo>
                  <a:lnTo>
                    <a:pt x="25057" y="10049"/>
                  </a:lnTo>
                  <a:lnTo>
                    <a:pt x="22994" y="11673"/>
                  </a:lnTo>
                  <a:lnTo>
                    <a:pt x="20362" y="14042"/>
                  </a:lnTo>
                  <a:lnTo>
                    <a:pt x="18124" y="15973"/>
                  </a:lnTo>
                  <a:lnTo>
                    <a:pt x="16105" y="17289"/>
                  </a:lnTo>
                  <a:lnTo>
                    <a:pt x="14174" y="18430"/>
                  </a:lnTo>
                  <a:lnTo>
                    <a:pt x="12112" y="19571"/>
                  </a:lnTo>
                  <a:lnTo>
                    <a:pt x="7812" y="21721"/>
                  </a:lnTo>
                  <a:lnTo>
                    <a:pt x="5662" y="22555"/>
                  </a:lnTo>
                  <a:lnTo>
                    <a:pt x="3511" y="23608"/>
                  </a:lnTo>
                  <a:lnTo>
                    <a:pt x="89" y="25583"/>
                  </a:lnTo>
                  <a:lnTo>
                    <a:pt x="1" y="25626"/>
                  </a:lnTo>
                  <a:lnTo>
                    <a:pt x="1" y="25670"/>
                  </a:lnTo>
                  <a:lnTo>
                    <a:pt x="1" y="25758"/>
                  </a:lnTo>
                  <a:lnTo>
                    <a:pt x="1" y="25802"/>
                  </a:lnTo>
                  <a:lnTo>
                    <a:pt x="89" y="25890"/>
                  </a:lnTo>
                  <a:lnTo>
                    <a:pt x="264" y="25890"/>
                  </a:lnTo>
                  <a:lnTo>
                    <a:pt x="3687" y="23915"/>
                  </a:lnTo>
                  <a:lnTo>
                    <a:pt x="5793" y="22862"/>
                  </a:lnTo>
                  <a:lnTo>
                    <a:pt x="7943" y="22028"/>
                  </a:lnTo>
                  <a:lnTo>
                    <a:pt x="12288" y="19878"/>
                  </a:lnTo>
                  <a:lnTo>
                    <a:pt x="14350" y="18737"/>
                  </a:lnTo>
                  <a:lnTo>
                    <a:pt x="16281" y="17596"/>
                  </a:lnTo>
                  <a:lnTo>
                    <a:pt x="18299" y="16236"/>
                  </a:lnTo>
                  <a:lnTo>
                    <a:pt x="18343" y="16236"/>
                  </a:lnTo>
                  <a:lnTo>
                    <a:pt x="20581" y="14305"/>
                  </a:lnTo>
                  <a:lnTo>
                    <a:pt x="23214" y="11936"/>
                  </a:lnTo>
                  <a:lnTo>
                    <a:pt x="25276" y="10356"/>
                  </a:lnTo>
                  <a:lnTo>
                    <a:pt x="27207" y="8689"/>
                  </a:lnTo>
                  <a:lnTo>
                    <a:pt x="29138" y="6758"/>
                  </a:lnTo>
                  <a:lnTo>
                    <a:pt x="30586" y="5003"/>
                  </a:lnTo>
                  <a:lnTo>
                    <a:pt x="31946" y="3116"/>
                  </a:lnTo>
                  <a:lnTo>
                    <a:pt x="33570" y="264"/>
                  </a:lnTo>
                  <a:lnTo>
                    <a:pt x="33613" y="220"/>
                  </a:lnTo>
                  <a:lnTo>
                    <a:pt x="33613" y="132"/>
                  </a:lnTo>
                  <a:lnTo>
                    <a:pt x="33570" y="88"/>
                  </a:lnTo>
                  <a:lnTo>
                    <a:pt x="33526" y="44"/>
                  </a:lnTo>
                  <a:lnTo>
                    <a:pt x="3343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6" name="Google Shape;1596;p54"/>
            <p:cNvSpPr/>
            <p:nvPr/>
          </p:nvSpPr>
          <p:spPr>
            <a:xfrm>
              <a:off x="1775025" y="2163625"/>
              <a:ext cx="160200" cy="88875"/>
            </a:xfrm>
            <a:custGeom>
              <a:avLst/>
              <a:gdLst/>
              <a:ahLst/>
              <a:cxnLst/>
              <a:rect l="l" t="t" r="r" b="b"/>
              <a:pathLst>
                <a:path w="6408" h="3555" extrusionOk="0">
                  <a:moveTo>
                    <a:pt x="6144" y="1"/>
                  </a:moveTo>
                  <a:lnTo>
                    <a:pt x="3555" y="1229"/>
                  </a:lnTo>
                  <a:lnTo>
                    <a:pt x="88" y="3204"/>
                  </a:lnTo>
                  <a:lnTo>
                    <a:pt x="45" y="3248"/>
                  </a:lnTo>
                  <a:lnTo>
                    <a:pt x="1" y="3336"/>
                  </a:lnTo>
                  <a:lnTo>
                    <a:pt x="1" y="3379"/>
                  </a:lnTo>
                  <a:lnTo>
                    <a:pt x="45" y="3467"/>
                  </a:lnTo>
                  <a:lnTo>
                    <a:pt x="88" y="3511"/>
                  </a:lnTo>
                  <a:lnTo>
                    <a:pt x="176" y="3555"/>
                  </a:lnTo>
                  <a:lnTo>
                    <a:pt x="264" y="3511"/>
                  </a:lnTo>
                  <a:lnTo>
                    <a:pt x="3730" y="1537"/>
                  </a:lnTo>
                  <a:lnTo>
                    <a:pt x="6319" y="352"/>
                  </a:lnTo>
                  <a:lnTo>
                    <a:pt x="6363" y="308"/>
                  </a:lnTo>
                  <a:lnTo>
                    <a:pt x="6407" y="220"/>
                  </a:lnTo>
                  <a:lnTo>
                    <a:pt x="6407" y="176"/>
                  </a:lnTo>
                  <a:lnTo>
                    <a:pt x="6363" y="88"/>
                  </a:lnTo>
                  <a:lnTo>
                    <a:pt x="6319" y="45"/>
                  </a:lnTo>
                  <a:lnTo>
                    <a:pt x="627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7" name="Google Shape;1597;p54"/>
            <p:cNvSpPr/>
            <p:nvPr/>
          </p:nvSpPr>
          <p:spPr>
            <a:xfrm>
              <a:off x="2327925" y="1808200"/>
              <a:ext cx="137150" cy="118500"/>
            </a:xfrm>
            <a:custGeom>
              <a:avLst/>
              <a:gdLst/>
              <a:ahLst/>
              <a:cxnLst/>
              <a:rect l="l" t="t" r="r" b="b"/>
              <a:pathLst>
                <a:path w="5486" h="4740" extrusionOk="0">
                  <a:moveTo>
                    <a:pt x="5266" y="0"/>
                  </a:moveTo>
                  <a:lnTo>
                    <a:pt x="5222" y="44"/>
                  </a:lnTo>
                  <a:lnTo>
                    <a:pt x="3555" y="1492"/>
                  </a:lnTo>
                  <a:lnTo>
                    <a:pt x="88" y="4432"/>
                  </a:lnTo>
                  <a:lnTo>
                    <a:pt x="44" y="4476"/>
                  </a:lnTo>
                  <a:lnTo>
                    <a:pt x="0" y="4520"/>
                  </a:lnTo>
                  <a:lnTo>
                    <a:pt x="0" y="4608"/>
                  </a:lnTo>
                  <a:lnTo>
                    <a:pt x="44" y="4652"/>
                  </a:lnTo>
                  <a:lnTo>
                    <a:pt x="88" y="4696"/>
                  </a:lnTo>
                  <a:lnTo>
                    <a:pt x="176" y="4740"/>
                  </a:lnTo>
                  <a:lnTo>
                    <a:pt x="308" y="4696"/>
                  </a:lnTo>
                  <a:lnTo>
                    <a:pt x="3774" y="1756"/>
                  </a:lnTo>
                  <a:lnTo>
                    <a:pt x="5442" y="308"/>
                  </a:lnTo>
                  <a:lnTo>
                    <a:pt x="5485" y="264"/>
                  </a:lnTo>
                  <a:lnTo>
                    <a:pt x="5485" y="176"/>
                  </a:lnTo>
                  <a:lnTo>
                    <a:pt x="5485" y="132"/>
                  </a:lnTo>
                  <a:lnTo>
                    <a:pt x="5442" y="44"/>
                  </a:lnTo>
                  <a:lnTo>
                    <a:pt x="539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8" name="Google Shape;1598;p54"/>
            <p:cNvSpPr/>
            <p:nvPr/>
          </p:nvSpPr>
          <p:spPr>
            <a:xfrm>
              <a:off x="2313650" y="1698500"/>
              <a:ext cx="210675" cy="199675"/>
            </a:xfrm>
            <a:custGeom>
              <a:avLst/>
              <a:gdLst/>
              <a:ahLst/>
              <a:cxnLst/>
              <a:rect l="l" t="t" r="r" b="b"/>
              <a:pathLst>
                <a:path w="8427" h="7987" extrusionOk="0">
                  <a:moveTo>
                    <a:pt x="8251" y="0"/>
                  </a:moveTo>
                  <a:lnTo>
                    <a:pt x="8163" y="44"/>
                  </a:lnTo>
                  <a:lnTo>
                    <a:pt x="8119" y="88"/>
                  </a:lnTo>
                  <a:lnTo>
                    <a:pt x="6671" y="1800"/>
                  </a:lnTo>
                  <a:lnTo>
                    <a:pt x="4872" y="3599"/>
                  </a:lnTo>
                  <a:lnTo>
                    <a:pt x="3380" y="4827"/>
                  </a:lnTo>
                  <a:lnTo>
                    <a:pt x="1712" y="6231"/>
                  </a:lnTo>
                  <a:lnTo>
                    <a:pt x="45" y="7680"/>
                  </a:lnTo>
                  <a:lnTo>
                    <a:pt x="1" y="7767"/>
                  </a:lnTo>
                  <a:lnTo>
                    <a:pt x="1" y="7811"/>
                  </a:lnTo>
                  <a:lnTo>
                    <a:pt x="1" y="7899"/>
                  </a:lnTo>
                  <a:lnTo>
                    <a:pt x="45" y="7943"/>
                  </a:lnTo>
                  <a:lnTo>
                    <a:pt x="89" y="7987"/>
                  </a:lnTo>
                  <a:lnTo>
                    <a:pt x="176" y="7987"/>
                  </a:lnTo>
                  <a:lnTo>
                    <a:pt x="308" y="7943"/>
                  </a:lnTo>
                  <a:lnTo>
                    <a:pt x="1932" y="6495"/>
                  </a:lnTo>
                  <a:lnTo>
                    <a:pt x="3599" y="5091"/>
                  </a:lnTo>
                  <a:lnTo>
                    <a:pt x="5091" y="3862"/>
                  </a:lnTo>
                  <a:lnTo>
                    <a:pt x="6934" y="2063"/>
                  </a:lnTo>
                  <a:lnTo>
                    <a:pt x="8382" y="308"/>
                  </a:lnTo>
                  <a:lnTo>
                    <a:pt x="8426" y="220"/>
                  </a:lnTo>
                  <a:lnTo>
                    <a:pt x="8426" y="176"/>
                  </a:lnTo>
                  <a:lnTo>
                    <a:pt x="8426" y="88"/>
                  </a:lnTo>
                  <a:lnTo>
                    <a:pt x="8382" y="44"/>
                  </a:lnTo>
                  <a:lnTo>
                    <a:pt x="829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9" name="Google Shape;1599;p54"/>
            <p:cNvSpPr/>
            <p:nvPr/>
          </p:nvSpPr>
          <p:spPr>
            <a:xfrm>
              <a:off x="1726750" y="2143875"/>
              <a:ext cx="109725" cy="64750"/>
            </a:xfrm>
            <a:custGeom>
              <a:avLst/>
              <a:gdLst/>
              <a:ahLst/>
              <a:cxnLst/>
              <a:rect l="l" t="t" r="r" b="b"/>
              <a:pathLst>
                <a:path w="4389" h="2590" extrusionOk="0">
                  <a:moveTo>
                    <a:pt x="4126" y="1"/>
                  </a:moveTo>
                  <a:lnTo>
                    <a:pt x="89" y="2283"/>
                  </a:lnTo>
                  <a:lnTo>
                    <a:pt x="45" y="2327"/>
                  </a:lnTo>
                  <a:lnTo>
                    <a:pt x="1" y="2370"/>
                  </a:lnTo>
                  <a:lnTo>
                    <a:pt x="1" y="2458"/>
                  </a:lnTo>
                  <a:lnTo>
                    <a:pt x="1" y="2502"/>
                  </a:lnTo>
                  <a:lnTo>
                    <a:pt x="89" y="2590"/>
                  </a:lnTo>
                  <a:lnTo>
                    <a:pt x="264" y="2590"/>
                  </a:lnTo>
                  <a:lnTo>
                    <a:pt x="4301" y="308"/>
                  </a:lnTo>
                  <a:lnTo>
                    <a:pt x="4389" y="264"/>
                  </a:lnTo>
                  <a:lnTo>
                    <a:pt x="4389" y="220"/>
                  </a:lnTo>
                  <a:lnTo>
                    <a:pt x="4389" y="176"/>
                  </a:lnTo>
                  <a:lnTo>
                    <a:pt x="4389" y="89"/>
                  </a:lnTo>
                  <a:lnTo>
                    <a:pt x="4345" y="45"/>
                  </a:lnTo>
                  <a:lnTo>
                    <a:pt x="430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0" name="Google Shape;1600;p54"/>
            <p:cNvSpPr/>
            <p:nvPr/>
          </p:nvSpPr>
          <p:spPr>
            <a:xfrm>
              <a:off x="2462850" y="1368300"/>
              <a:ext cx="930300" cy="1502925"/>
            </a:xfrm>
            <a:custGeom>
              <a:avLst/>
              <a:gdLst/>
              <a:ahLst/>
              <a:cxnLst/>
              <a:rect l="l" t="t" r="r" b="b"/>
              <a:pathLst>
                <a:path w="37212" h="60117" extrusionOk="0">
                  <a:moveTo>
                    <a:pt x="35105" y="0"/>
                  </a:moveTo>
                  <a:lnTo>
                    <a:pt x="35017" y="44"/>
                  </a:lnTo>
                  <a:lnTo>
                    <a:pt x="34974" y="88"/>
                  </a:lnTo>
                  <a:lnTo>
                    <a:pt x="34974" y="176"/>
                  </a:lnTo>
                  <a:lnTo>
                    <a:pt x="34974" y="220"/>
                  </a:lnTo>
                  <a:lnTo>
                    <a:pt x="35017" y="308"/>
                  </a:lnTo>
                  <a:lnTo>
                    <a:pt x="36334" y="1712"/>
                  </a:lnTo>
                  <a:lnTo>
                    <a:pt x="36509" y="2151"/>
                  </a:lnTo>
                  <a:lnTo>
                    <a:pt x="36773" y="4388"/>
                  </a:lnTo>
                  <a:lnTo>
                    <a:pt x="36860" y="7328"/>
                  </a:lnTo>
                  <a:lnTo>
                    <a:pt x="36729" y="8513"/>
                  </a:lnTo>
                  <a:lnTo>
                    <a:pt x="35939" y="10400"/>
                  </a:lnTo>
                  <a:lnTo>
                    <a:pt x="34974" y="12726"/>
                  </a:lnTo>
                  <a:lnTo>
                    <a:pt x="33657" y="16587"/>
                  </a:lnTo>
                  <a:lnTo>
                    <a:pt x="32253" y="19088"/>
                  </a:lnTo>
                  <a:lnTo>
                    <a:pt x="30936" y="21590"/>
                  </a:lnTo>
                  <a:lnTo>
                    <a:pt x="29883" y="24047"/>
                  </a:lnTo>
                  <a:lnTo>
                    <a:pt x="27251" y="28742"/>
                  </a:lnTo>
                  <a:lnTo>
                    <a:pt x="27251" y="28830"/>
                  </a:lnTo>
                  <a:lnTo>
                    <a:pt x="27207" y="30541"/>
                  </a:lnTo>
                  <a:lnTo>
                    <a:pt x="27207" y="30585"/>
                  </a:lnTo>
                  <a:lnTo>
                    <a:pt x="27338" y="32209"/>
                  </a:lnTo>
                  <a:lnTo>
                    <a:pt x="28435" y="40239"/>
                  </a:lnTo>
                  <a:lnTo>
                    <a:pt x="28216" y="40546"/>
                  </a:lnTo>
                  <a:lnTo>
                    <a:pt x="27426" y="41204"/>
                  </a:lnTo>
                  <a:lnTo>
                    <a:pt x="25144" y="42564"/>
                  </a:lnTo>
                  <a:lnTo>
                    <a:pt x="22731" y="44232"/>
                  </a:lnTo>
                  <a:lnTo>
                    <a:pt x="20054" y="45855"/>
                  </a:lnTo>
                  <a:lnTo>
                    <a:pt x="16500" y="48664"/>
                  </a:lnTo>
                  <a:lnTo>
                    <a:pt x="14569" y="49761"/>
                  </a:lnTo>
                  <a:lnTo>
                    <a:pt x="14569" y="49805"/>
                  </a:lnTo>
                  <a:lnTo>
                    <a:pt x="12419" y="51867"/>
                  </a:lnTo>
                  <a:lnTo>
                    <a:pt x="11410" y="52525"/>
                  </a:lnTo>
                  <a:lnTo>
                    <a:pt x="8119" y="54280"/>
                  </a:lnTo>
                  <a:lnTo>
                    <a:pt x="6627" y="54939"/>
                  </a:lnTo>
                  <a:lnTo>
                    <a:pt x="5135" y="55992"/>
                  </a:lnTo>
                  <a:lnTo>
                    <a:pt x="3160" y="57484"/>
                  </a:lnTo>
                  <a:lnTo>
                    <a:pt x="88" y="59809"/>
                  </a:lnTo>
                  <a:lnTo>
                    <a:pt x="1" y="59853"/>
                  </a:lnTo>
                  <a:lnTo>
                    <a:pt x="1" y="59941"/>
                  </a:lnTo>
                  <a:lnTo>
                    <a:pt x="1" y="59985"/>
                  </a:lnTo>
                  <a:lnTo>
                    <a:pt x="45" y="60073"/>
                  </a:lnTo>
                  <a:lnTo>
                    <a:pt x="88" y="60117"/>
                  </a:lnTo>
                  <a:lnTo>
                    <a:pt x="176" y="60117"/>
                  </a:lnTo>
                  <a:lnTo>
                    <a:pt x="264" y="60073"/>
                  </a:lnTo>
                  <a:lnTo>
                    <a:pt x="3336" y="57747"/>
                  </a:lnTo>
                  <a:lnTo>
                    <a:pt x="5354" y="56299"/>
                  </a:lnTo>
                  <a:lnTo>
                    <a:pt x="6802" y="55246"/>
                  </a:lnTo>
                  <a:lnTo>
                    <a:pt x="8250" y="54588"/>
                  </a:lnTo>
                  <a:lnTo>
                    <a:pt x="11585" y="52832"/>
                  </a:lnTo>
                  <a:lnTo>
                    <a:pt x="12638" y="52130"/>
                  </a:lnTo>
                  <a:lnTo>
                    <a:pt x="14788" y="50068"/>
                  </a:lnTo>
                  <a:lnTo>
                    <a:pt x="16675" y="48971"/>
                  </a:lnTo>
                  <a:lnTo>
                    <a:pt x="16719" y="48971"/>
                  </a:lnTo>
                  <a:lnTo>
                    <a:pt x="20230" y="46163"/>
                  </a:lnTo>
                  <a:lnTo>
                    <a:pt x="22906" y="44539"/>
                  </a:lnTo>
                  <a:lnTo>
                    <a:pt x="25320" y="42828"/>
                  </a:lnTo>
                  <a:lnTo>
                    <a:pt x="27645" y="41467"/>
                  </a:lnTo>
                  <a:lnTo>
                    <a:pt x="28435" y="40809"/>
                  </a:lnTo>
                  <a:lnTo>
                    <a:pt x="28479" y="40809"/>
                  </a:lnTo>
                  <a:lnTo>
                    <a:pt x="28786" y="40370"/>
                  </a:lnTo>
                  <a:lnTo>
                    <a:pt x="28786" y="40239"/>
                  </a:lnTo>
                  <a:lnTo>
                    <a:pt x="27689" y="32165"/>
                  </a:lnTo>
                  <a:lnTo>
                    <a:pt x="27558" y="30541"/>
                  </a:lnTo>
                  <a:lnTo>
                    <a:pt x="27602" y="28874"/>
                  </a:lnTo>
                  <a:lnTo>
                    <a:pt x="30191" y="24222"/>
                  </a:lnTo>
                  <a:lnTo>
                    <a:pt x="31244" y="21721"/>
                  </a:lnTo>
                  <a:lnTo>
                    <a:pt x="32560" y="19264"/>
                  </a:lnTo>
                  <a:lnTo>
                    <a:pt x="33964" y="16719"/>
                  </a:lnTo>
                  <a:lnTo>
                    <a:pt x="33964" y="16675"/>
                  </a:lnTo>
                  <a:lnTo>
                    <a:pt x="35281" y="12857"/>
                  </a:lnTo>
                  <a:lnTo>
                    <a:pt x="36246" y="10532"/>
                  </a:lnTo>
                  <a:lnTo>
                    <a:pt x="37080" y="8645"/>
                  </a:lnTo>
                  <a:lnTo>
                    <a:pt x="37080" y="8601"/>
                  </a:lnTo>
                  <a:lnTo>
                    <a:pt x="37211" y="7328"/>
                  </a:lnTo>
                  <a:lnTo>
                    <a:pt x="37124" y="4388"/>
                  </a:lnTo>
                  <a:lnTo>
                    <a:pt x="36860" y="2107"/>
                  </a:lnTo>
                  <a:lnTo>
                    <a:pt x="36860" y="2063"/>
                  </a:lnTo>
                  <a:lnTo>
                    <a:pt x="36641" y="1536"/>
                  </a:lnTo>
                  <a:lnTo>
                    <a:pt x="36597" y="1492"/>
                  </a:lnTo>
                  <a:lnTo>
                    <a:pt x="35281" y="44"/>
                  </a:lnTo>
                  <a:lnTo>
                    <a:pt x="3523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1" name="Google Shape;1601;p54"/>
            <p:cNvSpPr/>
            <p:nvPr/>
          </p:nvSpPr>
          <p:spPr>
            <a:xfrm>
              <a:off x="2491375" y="1390250"/>
              <a:ext cx="930300" cy="1507300"/>
            </a:xfrm>
            <a:custGeom>
              <a:avLst/>
              <a:gdLst/>
              <a:ahLst/>
              <a:cxnLst/>
              <a:rect l="l" t="t" r="r" b="b"/>
              <a:pathLst>
                <a:path w="37212" h="60292" extrusionOk="0">
                  <a:moveTo>
                    <a:pt x="35895" y="0"/>
                  </a:moveTo>
                  <a:lnTo>
                    <a:pt x="35851" y="44"/>
                  </a:lnTo>
                  <a:lnTo>
                    <a:pt x="35807" y="88"/>
                  </a:lnTo>
                  <a:lnTo>
                    <a:pt x="35807" y="176"/>
                  </a:lnTo>
                  <a:lnTo>
                    <a:pt x="35851" y="219"/>
                  </a:lnTo>
                  <a:lnTo>
                    <a:pt x="35851" y="307"/>
                  </a:lnTo>
                  <a:lnTo>
                    <a:pt x="36772" y="1141"/>
                  </a:lnTo>
                  <a:lnTo>
                    <a:pt x="36772" y="2370"/>
                  </a:lnTo>
                  <a:lnTo>
                    <a:pt x="36860" y="5310"/>
                  </a:lnTo>
                  <a:lnTo>
                    <a:pt x="36860" y="7240"/>
                  </a:lnTo>
                  <a:lnTo>
                    <a:pt x="36860" y="7899"/>
                  </a:lnTo>
                  <a:lnTo>
                    <a:pt x="36772" y="8513"/>
                  </a:lnTo>
                  <a:lnTo>
                    <a:pt x="36597" y="9127"/>
                  </a:lnTo>
                  <a:lnTo>
                    <a:pt x="36378" y="9785"/>
                  </a:lnTo>
                  <a:lnTo>
                    <a:pt x="35588" y="11584"/>
                  </a:lnTo>
                  <a:lnTo>
                    <a:pt x="34578" y="13822"/>
                  </a:lnTo>
                  <a:lnTo>
                    <a:pt x="33481" y="16587"/>
                  </a:lnTo>
                  <a:lnTo>
                    <a:pt x="32033" y="18956"/>
                  </a:lnTo>
                  <a:lnTo>
                    <a:pt x="30717" y="21370"/>
                  </a:lnTo>
                  <a:lnTo>
                    <a:pt x="30717" y="21414"/>
                  </a:lnTo>
                  <a:lnTo>
                    <a:pt x="29927" y="23652"/>
                  </a:lnTo>
                  <a:lnTo>
                    <a:pt x="29927" y="23739"/>
                  </a:lnTo>
                  <a:lnTo>
                    <a:pt x="30190" y="24880"/>
                  </a:lnTo>
                  <a:lnTo>
                    <a:pt x="30410" y="29488"/>
                  </a:lnTo>
                  <a:lnTo>
                    <a:pt x="30454" y="32428"/>
                  </a:lnTo>
                  <a:lnTo>
                    <a:pt x="30454" y="35543"/>
                  </a:lnTo>
                  <a:lnTo>
                    <a:pt x="30410" y="40151"/>
                  </a:lnTo>
                  <a:lnTo>
                    <a:pt x="30234" y="40370"/>
                  </a:lnTo>
                  <a:lnTo>
                    <a:pt x="29225" y="40940"/>
                  </a:lnTo>
                  <a:lnTo>
                    <a:pt x="29181" y="40940"/>
                  </a:lnTo>
                  <a:lnTo>
                    <a:pt x="28172" y="41906"/>
                  </a:lnTo>
                  <a:lnTo>
                    <a:pt x="26153" y="43047"/>
                  </a:lnTo>
                  <a:lnTo>
                    <a:pt x="23257" y="44626"/>
                  </a:lnTo>
                  <a:lnTo>
                    <a:pt x="20800" y="46162"/>
                  </a:lnTo>
                  <a:lnTo>
                    <a:pt x="18825" y="47391"/>
                  </a:lnTo>
                  <a:lnTo>
                    <a:pt x="16017" y="49541"/>
                  </a:lnTo>
                  <a:lnTo>
                    <a:pt x="13911" y="50550"/>
                  </a:lnTo>
                  <a:lnTo>
                    <a:pt x="13867" y="50594"/>
                  </a:lnTo>
                  <a:lnTo>
                    <a:pt x="12024" y="52218"/>
                  </a:lnTo>
                  <a:lnTo>
                    <a:pt x="11015" y="52876"/>
                  </a:lnTo>
                  <a:lnTo>
                    <a:pt x="7329" y="54850"/>
                  </a:lnTo>
                  <a:lnTo>
                    <a:pt x="5881" y="55596"/>
                  </a:lnTo>
                  <a:lnTo>
                    <a:pt x="4213" y="56869"/>
                  </a:lnTo>
                  <a:lnTo>
                    <a:pt x="2151" y="58361"/>
                  </a:lnTo>
                  <a:lnTo>
                    <a:pt x="88" y="59984"/>
                  </a:lnTo>
                  <a:lnTo>
                    <a:pt x="44" y="60028"/>
                  </a:lnTo>
                  <a:lnTo>
                    <a:pt x="1" y="60072"/>
                  </a:lnTo>
                  <a:lnTo>
                    <a:pt x="1" y="60160"/>
                  </a:lnTo>
                  <a:lnTo>
                    <a:pt x="44" y="60204"/>
                  </a:lnTo>
                  <a:lnTo>
                    <a:pt x="132" y="60248"/>
                  </a:lnTo>
                  <a:lnTo>
                    <a:pt x="176" y="60292"/>
                  </a:lnTo>
                  <a:lnTo>
                    <a:pt x="308" y="60248"/>
                  </a:lnTo>
                  <a:lnTo>
                    <a:pt x="2370" y="58624"/>
                  </a:lnTo>
                  <a:lnTo>
                    <a:pt x="4389" y="57132"/>
                  </a:lnTo>
                  <a:lnTo>
                    <a:pt x="6056" y="55904"/>
                  </a:lnTo>
                  <a:lnTo>
                    <a:pt x="7504" y="55202"/>
                  </a:lnTo>
                  <a:lnTo>
                    <a:pt x="11190" y="53183"/>
                  </a:lnTo>
                  <a:lnTo>
                    <a:pt x="12243" y="52525"/>
                  </a:lnTo>
                  <a:lnTo>
                    <a:pt x="12243" y="52481"/>
                  </a:lnTo>
                  <a:lnTo>
                    <a:pt x="14086" y="50857"/>
                  </a:lnTo>
                  <a:lnTo>
                    <a:pt x="16193" y="49848"/>
                  </a:lnTo>
                  <a:lnTo>
                    <a:pt x="19045" y="47698"/>
                  </a:lnTo>
                  <a:lnTo>
                    <a:pt x="21019" y="46469"/>
                  </a:lnTo>
                  <a:lnTo>
                    <a:pt x="23433" y="44934"/>
                  </a:lnTo>
                  <a:lnTo>
                    <a:pt x="26329" y="43354"/>
                  </a:lnTo>
                  <a:lnTo>
                    <a:pt x="28347" y="42213"/>
                  </a:lnTo>
                  <a:lnTo>
                    <a:pt x="28391" y="42169"/>
                  </a:lnTo>
                  <a:lnTo>
                    <a:pt x="29401" y="41248"/>
                  </a:lnTo>
                  <a:lnTo>
                    <a:pt x="30454" y="40633"/>
                  </a:lnTo>
                  <a:lnTo>
                    <a:pt x="30498" y="40589"/>
                  </a:lnTo>
                  <a:lnTo>
                    <a:pt x="30717" y="40326"/>
                  </a:lnTo>
                  <a:lnTo>
                    <a:pt x="30761" y="40238"/>
                  </a:lnTo>
                  <a:lnTo>
                    <a:pt x="30805" y="35543"/>
                  </a:lnTo>
                  <a:lnTo>
                    <a:pt x="30805" y="32428"/>
                  </a:lnTo>
                  <a:lnTo>
                    <a:pt x="30761" y="29488"/>
                  </a:lnTo>
                  <a:lnTo>
                    <a:pt x="30541" y="24836"/>
                  </a:lnTo>
                  <a:lnTo>
                    <a:pt x="30278" y="23695"/>
                  </a:lnTo>
                  <a:lnTo>
                    <a:pt x="31024" y="21545"/>
                  </a:lnTo>
                  <a:lnTo>
                    <a:pt x="32341" y="19132"/>
                  </a:lnTo>
                  <a:lnTo>
                    <a:pt x="33789" y="16762"/>
                  </a:lnTo>
                  <a:lnTo>
                    <a:pt x="33789" y="16718"/>
                  </a:lnTo>
                  <a:lnTo>
                    <a:pt x="34930" y="13954"/>
                  </a:lnTo>
                  <a:lnTo>
                    <a:pt x="35895" y="11716"/>
                  </a:lnTo>
                  <a:lnTo>
                    <a:pt x="36685" y="9873"/>
                  </a:lnTo>
                  <a:lnTo>
                    <a:pt x="36948" y="9215"/>
                  </a:lnTo>
                  <a:lnTo>
                    <a:pt x="37124" y="8601"/>
                  </a:lnTo>
                  <a:lnTo>
                    <a:pt x="37211" y="7986"/>
                  </a:lnTo>
                  <a:lnTo>
                    <a:pt x="37211" y="7240"/>
                  </a:lnTo>
                  <a:lnTo>
                    <a:pt x="37211" y="5266"/>
                  </a:lnTo>
                  <a:lnTo>
                    <a:pt x="37124" y="2370"/>
                  </a:lnTo>
                  <a:lnTo>
                    <a:pt x="37124" y="1053"/>
                  </a:lnTo>
                  <a:lnTo>
                    <a:pt x="37124" y="965"/>
                  </a:lnTo>
                  <a:lnTo>
                    <a:pt x="37080" y="922"/>
                  </a:lnTo>
                  <a:lnTo>
                    <a:pt x="36114" y="44"/>
                  </a:lnTo>
                  <a:lnTo>
                    <a:pt x="3602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2" name="Google Shape;1602;p54"/>
            <p:cNvSpPr/>
            <p:nvPr/>
          </p:nvSpPr>
          <p:spPr>
            <a:xfrm>
              <a:off x="3740875" y="4014275"/>
              <a:ext cx="64750" cy="40625"/>
            </a:xfrm>
            <a:custGeom>
              <a:avLst/>
              <a:gdLst/>
              <a:ahLst/>
              <a:cxnLst/>
              <a:rect l="l" t="t" r="r" b="b"/>
              <a:pathLst>
                <a:path w="2590" h="1625" extrusionOk="0">
                  <a:moveTo>
                    <a:pt x="132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44" y="264"/>
                  </a:lnTo>
                  <a:lnTo>
                    <a:pt x="88" y="308"/>
                  </a:lnTo>
                  <a:lnTo>
                    <a:pt x="2326" y="1624"/>
                  </a:lnTo>
                  <a:lnTo>
                    <a:pt x="2502" y="1624"/>
                  </a:lnTo>
                  <a:lnTo>
                    <a:pt x="2589" y="1537"/>
                  </a:lnTo>
                  <a:lnTo>
                    <a:pt x="2589" y="1493"/>
                  </a:lnTo>
                  <a:lnTo>
                    <a:pt x="2589" y="1405"/>
                  </a:lnTo>
                  <a:lnTo>
                    <a:pt x="2546" y="1361"/>
                  </a:lnTo>
                  <a:lnTo>
                    <a:pt x="2502" y="1317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3" name="Google Shape;1603;p54"/>
            <p:cNvSpPr/>
            <p:nvPr/>
          </p:nvSpPr>
          <p:spPr>
            <a:xfrm>
              <a:off x="3707975" y="3983575"/>
              <a:ext cx="41700" cy="39500"/>
            </a:xfrm>
            <a:custGeom>
              <a:avLst/>
              <a:gdLst/>
              <a:ahLst/>
              <a:cxnLst/>
              <a:rect l="l" t="t" r="r" b="b"/>
              <a:pathLst>
                <a:path w="1668" h="1580" extrusionOk="0">
                  <a:moveTo>
                    <a:pt x="132" y="0"/>
                  </a:moveTo>
                  <a:lnTo>
                    <a:pt x="88" y="44"/>
                  </a:lnTo>
                  <a:lnTo>
                    <a:pt x="44" y="88"/>
                  </a:lnTo>
                  <a:lnTo>
                    <a:pt x="0" y="132"/>
                  </a:lnTo>
                  <a:lnTo>
                    <a:pt x="0" y="220"/>
                  </a:lnTo>
                  <a:lnTo>
                    <a:pt x="44" y="263"/>
                  </a:lnTo>
                  <a:lnTo>
                    <a:pt x="483" y="966"/>
                  </a:lnTo>
                  <a:lnTo>
                    <a:pt x="571" y="1053"/>
                  </a:lnTo>
                  <a:lnTo>
                    <a:pt x="1404" y="1536"/>
                  </a:lnTo>
                  <a:lnTo>
                    <a:pt x="1492" y="1580"/>
                  </a:lnTo>
                  <a:lnTo>
                    <a:pt x="1580" y="1536"/>
                  </a:lnTo>
                  <a:lnTo>
                    <a:pt x="1668" y="1492"/>
                  </a:lnTo>
                  <a:lnTo>
                    <a:pt x="1668" y="1404"/>
                  </a:lnTo>
                  <a:lnTo>
                    <a:pt x="1668" y="1360"/>
                  </a:lnTo>
                  <a:lnTo>
                    <a:pt x="1624" y="1273"/>
                  </a:lnTo>
                  <a:lnTo>
                    <a:pt x="1580" y="1229"/>
                  </a:lnTo>
                  <a:lnTo>
                    <a:pt x="746" y="746"/>
                  </a:lnTo>
                  <a:lnTo>
                    <a:pt x="307" y="88"/>
                  </a:lnTo>
                  <a:lnTo>
                    <a:pt x="263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4" name="Google Shape;1604;p54"/>
            <p:cNvSpPr/>
            <p:nvPr/>
          </p:nvSpPr>
          <p:spPr>
            <a:xfrm>
              <a:off x="3532450" y="3825600"/>
              <a:ext cx="231500" cy="292925"/>
            </a:xfrm>
            <a:custGeom>
              <a:avLst/>
              <a:gdLst/>
              <a:ahLst/>
              <a:cxnLst/>
              <a:rect l="l" t="t" r="r" b="b"/>
              <a:pathLst>
                <a:path w="9260" h="11717" extrusionOk="0">
                  <a:moveTo>
                    <a:pt x="176" y="0"/>
                  </a:moveTo>
                  <a:lnTo>
                    <a:pt x="88" y="44"/>
                  </a:ln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0" y="264"/>
                  </a:lnTo>
                  <a:lnTo>
                    <a:pt x="1624" y="3686"/>
                  </a:lnTo>
                  <a:lnTo>
                    <a:pt x="2984" y="6451"/>
                  </a:lnTo>
                  <a:lnTo>
                    <a:pt x="3774" y="8513"/>
                  </a:lnTo>
                  <a:lnTo>
                    <a:pt x="3774" y="8557"/>
                  </a:lnTo>
                  <a:lnTo>
                    <a:pt x="4213" y="9391"/>
                  </a:lnTo>
                  <a:lnTo>
                    <a:pt x="4301" y="9479"/>
                  </a:lnTo>
                  <a:lnTo>
                    <a:pt x="7372" y="10883"/>
                  </a:lnTo>
                  <a:lnTo>
                    <a:pt x="8996" y="11716"/>
                  </a:lnTo>
                  <a:lnTo>
                    <a:pt x="9171" y="11716"/>
                  </a:lnTo>
                  <a:lnTo>
                    <a:pt x="9259" y="11629"/>
                  </a:lnTo>
                  <a:lnTo>
                    <a:pt x="9259" y="11585"/>
                  </a:lnTo>
                  <a:lnTo>
                    <a:pt x="9259" y="11497"/>
                  </a:lnTo>
                  <a:lnTo>
                    <a:pt x="9215" y="11453"/>
                  </a:lnTo>
                  <a:lnTo>
                    <a:pt x="9171" y="11409"/>
                  </a:lnTo>
                  <a:lnTo>
                    <a:pt x="7548" y="10576"/>
                  </a:lnTo>
                  <a:lnTo>
                    <a:pt x="4520" y="9171"/>
                  </a:lnTo>
                  <a:lnTo>
                    <a:pt x="4081" y="8382"/>
                  </a:lnTo>
                  <a:lnTo>
                    <a:pt x="3335" y="6319"/>
                  </a:lnTo>
                  <a:lnTo>
                    <a:pt x="3291" y="6319"/>
                  </a:lnTo>
                  <a:lnTo>
                    <a:pt x="1931" y="3555"/>
                  </a:lnTo>
                  <a:lnTo>
                    <a:pt x="307" y="88"/>
                  </a:lnTo>
                  <a:lnTo>
                    <a:pt x="264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5" name="Google Shape;1605;p54"/>
            <p:cNvSpPr/>
            <p:nvPr/>
          </p:nvSpPr>
          <p:spPr>
            <a:xfrm>
              <a:off x="3401900" y="3726875"/>
              <a:ext cx="378500" cy="413600"/>
            </a:xfrm>
            <a:custGeom>
              <a:avLst/>
              <a:gdLst/>
              <a:ahLst/>
              <a:cxnLst/>
              <a:rect l="l" t="t" r="r" b="b"/>
              <a:pathLst>
                <a:path w="15140" h="16544" extrusionOk="0">
                  <a:moveTo>
                    <a:pt x="966" y="0"/>
                  </a:moveTo>
                  <a:lnTo>
                    <a:pt x="922" y="44"/>
                  </a:lnTo>
                  <a:lnTo>
                    <a:pt x="834" y="88"/>
                  </a:lnTo>
                  <a:lnTo>
                    <a:pt x="834" y="132"/>
                  </a:lnTo>
                  <a:lnTo>
                    <a:pt x="220" y="2370"/>
                  </a:lnTo>
                  <a:lnTo>
                    <a:pt x="0" y="3203"/>
                  </a:lnTo>
                  <a:lnTo>
                    <a:pt x="0" y="3335"/>
                  </a:lnTo>
                  <a:lnTo>
                    <a:pt x="790" y="5222"/>
                  </a:lnTo>
                  <a:lnTo>
                    <a:pt x="2282" y="8030"/>
                  </a:lnTo>
                  <a:lnTo>
                    <a:pt x="4257" y="11277"/>
                  </a:lnTo>
                  <a:lnTo>
                    <a:pt x="4257" y="11321"/>
                  </a:lnTo>
                  <a:lnTo>
                    <a:pt x="5222" y="12594"/>
                  </a:lnTo>
                  <a:lnTo>
                    <a:pt x="6056" y="13428"/>
                  </a:lnTo>
                  <a:lnTo>
                    <a:pt x="6100" y="13471"/>
                  </a:lnTo>
                  <a:lnTo>
                    <a:pt x="8733" y="14788"/>
                  </a:lnTo>
                  <a:lnTo>
                    <a:pt x="8777" y="14788"/>
                  </a:lnTo>
                  <a:lnTo>
                    <a:pt x="11541" y="15665"/>
                  </a:lnTo>
                  <a:lnTo>
                    <a:pt x="13779" y="16543"/>
                  </a:lnTo>
                  <a:lnTo>
                    <a:pt x="13867" y="16543"/>
                  </a:lnTo>
                  <a:lnTo>
                    <a:pt x="14964" y="16499"/>
                  </a:lnTo>
                  <a:lnTo>
                    <a:pt x="15051" y="16455"/>
                  </a:lnTo>
                  <a:lnTo>
                    <a:pt x="15095" y="16411"/>
                  </a:lnTo>
                  <a:lnTo>
                    <a:pt x="15139" y="16368"/>
                  </a:lnTo>
                  <a:lnTo>
                    <a:pt x="15139" y="16280"/>
                  </a:lnTo>
                  <a:lnTo>
                    <a:pt x="15095" y="16236"/>
                  </a:lnTo>
                  <a:lnTo>
                    <a:pt x="15051" y="16192"/>
                  </a:lnTo>
                  <a:lnTo>
                    <a:pt x="14964" y="16148"/>
                  </a:lnTo>
                  <a:lnTo>
                    <a:pt x="13867" y="16192"/>
                  </a:lnTo>
                  <a:lnTo>
                    <a:pt x="11673" y="15358"/>
                  </a:lnTo>
                  <a:lnTo>
                    <a:pt x="8908" y="14481"/>
                  </a:lnTo>
                  <a:lnTo>
                    <a:pt x="6275" y="13164"/>
                  </a:lnTo>
                  <a:lnTo>
                    <a:pt x="5486" y="12374"/>
                  </a:lnTo>
                  <a:lnTo>
                    <a:pt x="4520" y="11102"/>
                  </a:lnTo>
                  <a:lnTo>
                    <a:pt x="2589" y="7855"/>
                  </a:lnTo>
                  <a:lnTo>
                    <a:pt x="1097" y="5046"/>
                  </a:lnTo>
                  <a:lnTo>
                    <a:pt x="351" y="3247"/>
                  </a:lnTo>
                  <a:lnTo>
                    <a:pt x="571" y="2457"/>
                  </a:lnTo>
                  <a:lnTo>
                    <a:pt x="1141" y="220"/>
                  </a:lnTo>
                  <a:lnTo>
                    <a:pt x="1185" y="132"/>
                  </a:lnTo>
                  <a:lnTo>
                    <a:pt x="1141" y="88"/>
                  </a:lnTo>
                  <a:lnTo>
                    <a:pt x="1097" y="44"/>
                  </a:lnTo>
                  <a:lnTo>
                    <a:pt x="105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6" name="Google Shape;1606;p54"/>
            <p:cNvSpPr/>
            <p:nvPr/>
          </p:nvSpPr>
          <p:spPr>
            <a:xfrm>
              <a:off x="3290000" y="3667625"/>
              <a:ext cx="453100" cy="490400"/>
            </a:xfrm>
            <a:custGeom>
              <a:avLst/>
              <a:gdLst/>
              <a:ahLst/>
              <a:cxnLst/>
              <a:rect l="l" t="t" r="r" b="b"/>
              <a:pathLst>
                <a:path w="18124" h="19616" extrusionOk="0">
                  <a:moveTo>
                    <a:pt x="2809" y="1"/>
                  </a:moveTo>
                  <a:lnTo>
                    <a:pt x="2765" y="45"/>
                  </a:lnTo>
                  <a:lnTo>
                    <a:pt x="2721" y="88"/>
                  </a:lnTo>
                  <a:lnTo>
                    <a:pt x="966" y="2546"/>
                  </a:lnTo>
                  <a:lnTo>
                    <a:pt x="966" y="2590"/>
                  </a:lnTo>
                  <a:lnTo>
                    <a:pt x="176" y="4784"/>
                  </a:lnTo>
                  <a:lnTo>
                    <a:pt x="1" y="5442"/>
                  </a:lnTo>
                  <a:lnTo>
                    <a:pt x="1" y="5486"/>
                  </a:lnTo>
                  <a:lnTo>
                    <a:pt x="1" y="7197"/>
                  </a:lnTo>
                  <a:lnTo>
                    <a:pt x="45" y="7285"/>
                  </a:lnTo>
                  <a:lnTo>
                    <a:pt x="264" y="7548"/>
                  </a:lnTo>
                  <a:lnTo>
                    <a:pt x="308" y="7592"/>
                  </a:lnTo>
                  <a:lnTo>
                    <a:pt x="352" y="7592"/>
                  </a:lnTo>
                  <a:lnTo>
                    <a:pt x="1931" y="7680"/>
                  </a:lnTo>
                  <a:lnTo>
                    <a:pt x="3028" y="9259"/>
                  </a:lnTo>
                  <a:lnTo>
                    <a:pt x="4433" y="11848"/>
                  </a:lnTo>
                  <a:lnTo>
                    <a:pt x="5749" y="14613"/>
                  </a:lnTo>
                  <a:lnTo>
                    <a:pt x="6407" y="15666"/>
                  </a:lnTo>
                  <a:lnTo>
                    <a:pt x="6451" y="15710"/>
                  </a:lnTo>
                  <a:lnTo>
                    <a:pt x="7153" y="16280"/>
                  </a:lnTo>
                  <a:lnTo>
                    <a:pt x="7197" y="16324"/>
                  </a:lnTo>
                  <a:lnTo>
                    <a:pt x="7855" y="16587"/>
                  </a:lnTo>
                  <a:lnTo>
                    <a:pt x="8382" y="16675"/>
                  </a:lnTo>
                  <a:lnTo>
                    <a:pt x="12287" y="18035"/>
                  </a:lnTo>
                  <a:lnTo>
                    <a:pt x="14744" y="18781"/>
                  </a:lnTo>
                  <a:lnTo>
                    <a:pt x="17465" y="19615"/>
                  </a:lnTo>
                  <a:lnTo>
                    <a:pt x="17553" y="19615"/>
                  </a:lnTo>
                  <a:lnTo>
                    <a:pt x="17992" y="19527"/>
                  </a:lnTo>
                  <a:lnTo>
                    <a:pt x="18036" y="19483"/>
                  </a:lnTo>
                  <a:lnTo>
                    <a:pt x="18123" y="19440"/>
                  </a:lnTo>
                  <a:lnTo>
                    <a:pt x="18123" y="19396"/>
                  </a:lnTo>
                  <a:lnTo>
                    <a:pt x="18123" y="19308"/>
                  </a:lnTo>
                  <a:lnTo>
                    <a:pt x="18079" y="19264"/>
                  </a:lnTo>
                  <a:lnTo>
                    <a:pt x="18036" y="19220"/>
                  </a:lnTo>
                  <a:lnTo>
                    <a:pt x="17992" y="19176"/>
                  </a:lnTo>
                  <a:lnTo>
                    <a:pt x="17904" y="19176"/>
                  </a:lnTo>
                  <a:lnTo>
                    <a:pt x="17509" y="19264"/>
                  </a:lnTo>
                  <a:lnTo>
                    <a:pt x="14876" y="18430"/>
                  </a:lnTo>
                  <a:lnTo>
                    <a:pt x="12419" y="17728"/>
                  </a:lnTo>
                  <a:lnTo>
                    <a:pt x="8470" y="16324"/>
                  </a:lnTo>
                  <a:lnTo>
                    <a:pt x="7943" y="16280"/>
                  </a:lnTo>
                  <a:lnTo>
                    <a:pt x="7329" y="16017"/>
                  </a:lnTo>
                  <a:lnTo>
                    <a:pt x="6714" y="15446"/>
                  </a:lnTo>
                  <a:lnTo>
                    <a:pt x="6056" y="14437"/>
                  </a:lnTo>
                  <a:lnTo>
                    <a:pt x="4784" y="11717"/>
                  </a:lnTo>
                  <a:lnTo>
                    <a:pt x="3336" y="9084"/>
                  </a:lnTo>
                  <a:lnTo>
                    <a:pt x="2151" y="7416"/>
                  </a:lnTo>
                  <a:lnTo>
                    <a:pt x="2107" y="7373"/>
                  </a:lnTo>
                  <a:lnTo>
                    <a:pt x="2019" y="7329"/>
                  </a:lnTo>
                  <a:lnTo>
                    <a:pt x="483" y="7241"/>
                  </a:lnTo>
                  <a:lnTo>
                    <a:pt x="352" y="7109"/>
                  </a:lnTo>
                  <a:lnTo>
                    <a:pt x="352" y="5530"/>
                  </a:lnTo>
                  <a:lnTo>
                    <a:pt x="527" y="4871"/>
                  </a:lnTo>
                  <a:lnTo>
                    <a:pt x="1273" y="2765"/>
                  </a:lnTo>
                  <a:lnTo>
                    <a:pt x="2985" y="308"/>
                  </a:lnTo>
                  <a:lnTo>
                    <a:pt x="3028" y="220"/>
                  </a:lnTo>
                  <a:lnTo>
                    <a:pt x="3028" y="176"/>
                  </a:lnTo>
                  <a:lnTo>
                    <a:pt x="2985" y="88"/>
                  </a:lnTo>
                  <a:lnTo>
                    <a:pt x="2941" y="45"/>
                  </a:lnTo>
                  <a:lnTo>
                    <a:pt x="289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7" name="Google Shape;1607;p54"/>
            <p:cNvSpPr/>
            <p:nvPr/>
          </p:nvSpPr>
          <p:spPr>
            <a:xfrm>
              <a:off x="3240650" y="3634725"/>
              <a:ext cx="515600" cy="540850"/>
            </a:xfrm>
            <a:custGeom>
              <a:avLst/>
              <a:gdLst/>
              <a:ahLst/>
              <a:cxnLst/>
              <a:rect l="l" t="t" r="r" b="b"/>
              <a:pathLst>
                <a:path w="20624" h="21634" extrusionOk="0">
                  <a:moveTo>
                    <a:pt x="3291" y="0"/>
                  </a:moveTo>
                  <a:lnTo>
                    <a:pt x="3247" y="44"/>
                  </a:lnTo>
                  <a:lnTo>
                    <a:pt x="3203" y="88"/>
                  </a:lnTo>
                  <a:lnTo>
                    <a:pt x="1624" y="3203"/>
                  </a:lnTo>
                  <a:lnTo>
                    <a:pt x="922" y="4344"/>
                  </a:lnTo>
                  <a:lnTo>
                    <a:pt x="922" y="4388"/>
                  </a:lnTo>
                  <a:lnTo>
                    <a:pt x="439" y="5529"/>
                  </a:lnTo>
                  <a:lnTo>
                    <a:pt x="439" y="5573"/>
                  </a:lnTo>
                  <a:lnTo>
                    <a:pt x="132" y="6538"/>
                  </a:lnTo>
                  <a:lnTo>
                    <a:pt x="132" y="6582"/>
                  </a:lnTo>
                  <a:lnTo>
                    <a:pt x="0" y="7986"/>
                  </a:lnTo>
                  <a:lnTo>
                    <a:pt x="88" y="9171"/>
                  </a:lnTo>
                  <a:lnTo>
                    <a:pt x="88" y="9259"/>
                  </a:lnTo>
                  <a:lnTo>
                    <a:pt x="351" y="9654"/>
                  </a:lnTo>
                  <a:lnTo>
                    <a:pt x="351" y="9698"/>
                  </a:lnTo>
                  <a:lnTo>
                    <a:pt x="2282" y="11541"/>
                  </a:lnTo>
                  <a:lnTo>
                    <a:pt x="2984" y="12550"/>
                  </a:lnTo>
                  <a:lnTo>
                    <a:pt x="4125" y="16806"/>
                  </a:lnTo>
                  <a:lnTo>
                    <a:pt x="4388" y="17552"/>
                  </a:lnTo>
                  <a:lnTo>
                    <a:pt x="4432" y="17640"/>
                  </a:lnTo>
                  <a:lnTo>
                    <a:pt x="4476" y="17684"/>
                  </a:lnTo>
                  <a:lnTo>
                    <a:pt x="6099" y="18430"/>
                  </a:lnTo>
                  <a:lnTo>
                    <a:pt x="6143" y="18474"/>
                  </a:lnTo>
                  <a:lnTo>
                    <a:pt x="8601" y="18957"/>
                  </a:lnTo>
                  <a:lnTo>
                    <a:pt x="10663" y="19220"/>
                  </a:lnTo>
                  <a:lnTo>
                    <a:pt x="15095" y="20668"/>
                  </a:lnTo>
                  <a:lnTo>
                    <a:pt x="17640" y="21414"/>
                  </a:lnTo>
                  <a:lnTo>
                    <a:pt x="18649" y="21633"/>
                  </a:lnTo>
                  <a:lnTo>
                    <a:pt x="18737" y="21633"/>
                  </a:lnTo>
                  <a:lnTo>
                    <a:pt x="20492" y="21194"/>
                  </a:lnTo>
                  <a:lnTo>
                    <a:pt x="20580" y="21151"/>
                  </a:lnTo>
                  <a:lnTo>
                    <a:pt x="20624" y="21107"/>
                  </a:lnTo>
                  <a:lnTo>
                    <a:pt x="20624" y="21019"/>
                  </a:lnTo>
                  <a:lnTo>
                    <a:pt x="20624" y="20975"/>
                  </a:lnTo>
                  <a:lnTo>
                    <a:pt x="20580" y="20887"/>
                  </a:lnTo>
                  <a:lnTo>
                    <a:pt x="20536" y="20843"/>
                  </a:lnTo>
                  <a:lnTo>
                    <a:pt x="20404" y="20843"/>
                  </a:lnTo>
                  <a:lnTo>
                    <a:pt x="18693" y="21282"/>
                  </a:lnTo>
                  <a:lnTo>
                    <a:pt x="17728" y="21107"/>
                  </a:lnTo>
                  <a:lnTo>
                    <a:pt x="15183" y="20317"/>
                  </a:lnTo>
                  <a:lnTo>
                    <a:pt x="10751" y="18869"/>
                  </a:lnTo>
                  <a:lnTo>
                    <a:pt x="10707" y="18869"/>
                  </a:lnTo>
                  <a:lnTo>
                    <a:pt x="8644" y="18605"/>
                  </a:lnTo>
                  <a:lnTo>
                    <a:pt x="6231" y="18123"/>
                  </a:lnTo>
                  <a:lnTo>
                    <a:pt x="4695" y="17377"/>
                  </a:lnTo>
                  <a:lnTo>
                    <a:pt x="4476" y="16719"/>
                  </a:lnTo>
                  <a:lnTo>
                    <a:pt x="3291" y="12418"/>
                  </a:lnTo>
                  <a:lnTo>
                    <a:pt x="3291" y="12374"/>
                  </a:lnTo>
                  <a:lnTo>
                    <a:pt x="2545" y="11321"/>
                  </a:lnTo>
                  <a:lnTo>
                    <a:pt x="614" y="9434"/>
                  </a:lnTo>
                  <a:lnTo>
                    <a:pt x="439" y="9083"/>
                  </a:lnTo>
                  <a:lnTo>
                    <a:pt x="351" y="7986"/>
                  </a:lnTo>
                  <a:lnTo>
                    <a:pt x="483" y="6626"/>
                  </a:lnTo>
                  <a:lnTo>
                    <a:pt x="746" y="5661"/>
                  </a:lnTo>
                  <a:lnTo>
                    <a:pt x="1229" y="4520"/>
                  </a:lnTo>
                  <a:lnTo>
                    <a:pt x="1931" y="3379"/>
                  </a:lnTo>
                  <a:lnTo>
                    <a:pt x="3510" y="263"/>
                  </a:lnTo>
                  <a:lnTo>
                    <a:pt x="3510" y="176"/>
                  </a:lnTo>
                  <a:lnTo>
                    <a:pt x="3510" y="132"/>
                  </a:lnTo>
                  <a:lnTo>
                    <a:pt x="3467" y="44"/>
                  </a:lnTo>
                  <a:lnTo>
                    <a:pt x="342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8" name="Google Shape;1608;p54"/>
            <p:cNvSpPr/>
            <p:nvPr/>
          </p:nvSpPr>
          <p:spPr>
            <a:xfrm>
              <a:off x="3616925" y="3530500"/>
              <a:ext cx="99850" cy="461875"/>
            </a:xfrm>
            <a:custGeom>
              <a:avLst/>
              <a:gdLst/>
              <a:ahLst/>
              <a:cxnLst/>
              <a:rect l="l" t="t" r="r" b="b"/>
              <a:pathLst>
                <a:path w="3994" h="18475" extrusionOk="0">
                  <a:moveTo>
                    <a:pt x="132" y="1"/>
                  </a:moveTo>
                  <a:lnTo>
                    <a:pt x="88" y="44"/>
                  </a:lnTo>
                  <a:lnTo>
                    <a:pt x="44" y="132"/>
                  </a:lnTo>
                  <a:lnTo>
                    <a:pt x="0" y="176"/>
                  </a:lnTo>
                  <a:lnTo>
                    <a:pt x="0" y="659"/>
                  </a:lnTo>
                  <a:lnTo>
                    <a:pt x="0" y="703"/>
                  </a:lnTo>
                  <a:lnTo>
                    <a:pt x="132" y="1931"/>
                  </a:lnTo>
                  <a:lnTo>
                    <a:pt x="176" y="1975"/>
                  </a:lnTo>
                  <a:lnTo>
                    <a:pt x="702" y="3818"/>
                  </a:lnTo>
                  <a:lnTo>
                    <a:pt x="834" y="4915"/>
                  </a:lnTo>
                  <a:lnTo>
                    <a:pt x="219" y="7767"/>
                  </a:lnTo>
                  <a:lnTo>
                    <a:pt x="219" y="7811"/>
                  </a:lnTo>
                  <a:lnTo>
                    <a:pt x="219" y="8689"/>
                  </a:lnTo>
                  <a:lnTo>
                    <a:pt x="219" y="8733"/>
                  </a:lnTo>
                  <a:lnTo>
                    <a:pt x="395" y="9698"/>
                  </a:lnTo>
                  <a:lnTo>
                    <a:pt x="395" y="9742"/>
                  </a:lnTo>
                  <a:lnTo>
                    <a:pt x="1887" y="13603"/>
                  </a:lnTo>
                  <a:lnTo>
                    <a:pt x="2589" y="16017"/>
                  </a:lnTo>
                  <a:lnTo>
                    <a:pt x="3247" y="17860"/>
                  </a:lnTo>
                  <a:lnTo>
                    <a:pt x="3247" y="17904"/>
                  </a:lnTo>
                  <a:lnTo>
                    <a:pt x="3686" y="18430"/>
                  </a:lnTo>
                  <a:lnTo>
                    <a:pt x="3730" y="18474"/>
                  </a:lnTo>
                  <a:lnTo>
                    <a:pt x="3818" y="18474"/>
                  </a:lnTo>
                  <a:lnTo>
                    <a:pt x="3905" y="18430"/>
                  </a:lnTo>
                  <a:lnTo>
                    <a:pt x="3949" y="18386"/>
                  </a:lnTo>
                  <a:lnTo>
                    <a:pt x="3993" y="18343"/>
                  </a:lnTo>
                  <a:lnTo>
                    <a:pt x="3993" y="18255"/>
                  </a:lnTo>
                  <a:lnTo>
                    <a:pt x="3949" y="18211"/>
                  </a:lnTo>
                  <a:lnTo>
                    <a:pt x="3554" y="17684"/>
                  </a:lnTo>
                  <a:lnTo>
                    <a:pt x="2896" y="15929"/>
                  </a:lnTo>
                  <a:lnTo>
                    <a:pt x="2238" y="13472"/>
                  </a:lnTo>
                  <a:lnTo>
                    <a:pt x="746" y="9654"/>
                  </a:lnTo>
                  <a:lnTo>
                    <a:pt x="570" y="8689"/>
                  </a:lnTo>
                  <a:lnTo>
                    <a:pt x="570" y="7855"/>
                  </a:lnTo>
                  <a:lnTo>
                    <a:pt x="1185" y="4959"/>
                  </a:lnTo>
                  <a:lnTo>
                    <a:pt x="1185" y="4871"/>
                  </a:lnTo>
                  <a:lnTo>
                    <a:pt x="1053" y="3774"/>
                  </a:lnTo>
                  <a:lnTo>
                    <a:pt x="1053" y="3730"/>
                  </a:lnTo>
                  <a:lnTo>
                    <a:pt x="483" y="1887"/>
                  </a:lnTo>
                  <a:lnTo>
                    <a:pt x="351" y="659"/>
                  </a:lnTo>
                  <a:lnTo>
                    <a:pt x="351" y="176"/>
                  </a:lnTo>
                  <a:lnTo>
                    <a:pt x="351" y="132"/>
                  </a:lnTo>
                  <a:lnTo>
                    <a:pt x="307" y="88"/>
                  </a:lnTo>
                  <a:lnTo>
                    <a:pt x="263" y="44"/>
                  </a:lnTo>
                  <a:lnTo>
                    <a:pt x="219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9" name="Google Shape;1609;p54"/>
            <p:cNvSpPr/>
            <p:nvPr/>
          </p:nvSpPr>
          <p:spPr>
            <a:xfrm>
              <a:off x="3513800" y="3504175"/>
              <a:ext cx="102050" cy="330225"/>
            </a:xfrm>
            <a:custGeom>
              <a:avLst/>
              <a:gdLst/>
              <a:ahLst/>
              <a:cxnLst/>
              <a:rect l="l" t="t" r="r" b="b"/>
              <a:pathLst>
                <a:path w="4082" h="13209" extrusionOk="0">
                  <a:moveTo>
                    <a:pt x="3906" y="0"/>
                  </a:moveTo>
                  <a:lnTo>
                    <a:pt x="3818" y="44"/>
                  </a:lnTo>
                  <a:lnTo>
                    <a:pt x="3774" y="44"/>
                  </a:lnTo>
                  <a:lnTo>
                    <a:pt x="3730" y="132"/>
                  </a:lnTo>
                  <a:lnTo>
                    <a:pt x="3511" y="703"/>
                  </a:lnTo>
                  <a:lnTo>
                    <a:pt x="3204" y="2677"/>
                  </a:lnTo>
                  <a:lnTo>
                    <a:pt x="1536" y="5705"/>
                  </a:lnTo>
                  <a:lnTo>
                    <a:pt x="790" y="7855"/>
                  </a:lnTo>
                  <a:lnTo>
                    <a:pt x="0" y="10444"/>
                  </a:lnTo>
                  <a:lnTo>
                    <a:pt x="0" y="10488"/>
                  </a:lnTo>
                  <a:lnTo>
                    <a:pt x="88" y="11322"/>
                  </a:lnTo>
                  <a:lnTo>
                    <a:pt x="88" y="11365"/>
                  </a:lnTo>
                  <a:lnTo>
                    <a:pt x="746" y="13121"/>
                  </a:lnTo>
                  <a:lnTo>
                    <a:pt x="790" y="13165"/>
                  </a:lnTo>
                  <a:lnTo>
                    <a:pt x="922" y="13208"/>
                  </a:lnTo>
                  <a:lnTo>
                    <a:pt x="966" y="13208"/>
                  </a:lnTo>
                  <a:lnTo>
                    <a:pt x="1010" y="13165"/>
                  </a:lnTo>
                  <a:lnTo>
                    <a:pt x="1053" y="13121"/>
                  </a:lnTo>
                  <a:lnTo>
                    <a:pt x="1097" y="13033"/>
                  </a:lnTo>
                  <a:lnTo>
                    <a:pt x="1053" y="12989"/>
                  </a:lnTo>
                  <a:lnTo>
                    <a:pt x="439" y="11278"/>
                  </a:lnTo>
                  <a:lnTo>
                    <a:pt x="351" y="10488"/>
                  </a:lnTo>
                  <a:lnTo>
                    <a:pt x="1097" y="7943"/>
                  </a:lnTo>
                  <a:lnTo>
                    <a:pt x="1887" y="5837"/>
                  </a:lnTo>
                  <a:lnTo>
                    <a:pt x="3511" y="2809"/>
                  </a:lnTo>
                  <a:lnTo>
                    <a:pt x="3555" y="2765"/>
                  </a:lnTo>
                  <a:lnTo>
                    <a:pt x="3862" y="790"/>
                  </a:lnTo>
                  <a:lnTo>
                    <a:pt x="4081" y="264"/>
                  </a:lnTo>
                  <a:lnTo>
                    <a:pt x="4081" y="176"/>
                  </a:lnTo>
                  <a:lnTo>
                    <a:pt x="4081" y="132"/>
                  </a:lnTo>
                  <a:lnTo>
                    <a:pt x="4037" y="44"/>
                  </a:lnTo>
                  <a:lnTo>
                    <a:pt x="395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0" name="Google Shape;1610;p54"/>
            <p:cNvSpPr/>
            <p:nvPr/>
          </p:nvSpPr>
          <p:spPr>
            <a:xfrm>
              <a:off x="3422750" y="3478950"/>
              <a:ext cx="183225" cy="256725"/>
            </a:xfrm>
            <a:custGeom>
              <a:avLst/>
              <a:gdLst/>
              <a:ahLst/>
              <a:cxnLst/>
              <a:rect l="l" t="t" r="r" b="b"/>
              <a:pathLst>
                <a:path w="7329" h="10269" extrusionOk="0">
                  <a:moveTo>
                    <a:pt x="7109" y="0"/>
                  </a:moveTo>
                  <a:lnTo>
                    <a:pt x="7065" y="44"/>
                  </a:lnTo>
                  <a:lnTo>
                    <a:pt x="7021" y="88"/>
                  </a:lnTo>
                  <a:lnTo>
                    <a:pt x="6977" y="132"/>
                  </a:lnTo>
                  <a:lnTo>
                    <a:pt x="6933" y="351"/>
                  </a:lnTo>
                  <a:lnTo>
                    <a:pt x="5046" y="1624"/>
                  </a:lnTo>
                  <a:lnTo>
                    <a:pt x="5003" y="1668"/>
                  </a:lnTo>
                  <a:lnTo>
                    <a:pt x="4213" y="2721"/>
                  </a:lnTo>
                  <a:lnTo>
                    <a:pt x="2545" y="5046"/>
                  </a:lnTo>
                  <a:lnTo>
                    <a:pt x="746" y="7855"/>
                  </a:lnTo>
                  <a:lnTo>
                    <a:pt x="702" y="7899"/>
                  </a:lnTo>
                  <a:lnTo>
                    <a:pt x="0" y="10049"/>
                  </a:lnTo>
                  <a:lnTo>
                    <a:pt x="0" y="10093"/>
                  </a:lnTo>
                  <a:lnTo>
                    <a:pt x="0" y="10180"/>
                  </a:lnTo>
                  <a:lnTo>
                    <a:pt x="44" y="10224"/>
                  </a:lnTo>
                  <a:lnTo>
                    <a:pt x="88" y="10268"/>
                  </a:lnTo>
                  <a:lnTo>
                    <a:pt x="176" y="10268"/>
                  </a:lnTo>
                  <a:lnTo>
                    <a:pt x="263" y="10224"/>
                  </a:lnTo>
                  <a:lnTo>
                    <a:pt x="307" y="10137"/>
                  </a:lnTo>
                  <a:lnTo>
                    <a:pt x="1053" y="8030"/>
                  </a:lnTo>
                  <a:lnTo>
                    <a:pt x="2809" y="5222"/>
                  </a:lnTo>
                  <a:lnTo>
                    <a:pt x="4520" y="2896"/>
                  </a:lnTo>
                  <a:lnTo>
                    <a:pt x="5266" y="1931"/>
                  </a:lnTo>
                  <a:lnTo>
                    <a:pt x="7153" y="571"/>
                  </a:lnTo>
                  <a:lnTo>
                    <a:pt x="7240" y="483"/>
                  </a:lnTo>
                  <a:lnTo>
                    <a:pt x="7328" y="220"/>
                  </a:lnTo>
                  <a:lnTo>
                    <a:pt x="7328" y="176"/>
                  </a:lnTo>
                  <a:lnTo>
                    <a:pt x="7284" y="88"/>
                  </a:lnTo>
                  <a:lnTo>
                    <a:pt x="7240" y="44"/>
                  </a:lnTo>
                  <a:lnTo>
                    <a:pt x="719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1" name="Google Shape;1611;p54"/>
            <p:cNvSpPr/>
            <p:nvPr/>
          </p:nvSpPr>
          <p:spPr>
            <a:xfrm>
              <a:off x="3356925" y="3428475"/>
              <a:ext cx="228200" cy="247950"/>
            </a:xfrm>
            <a:custGeom>
              <a:avLst/>
              <a:gdLst/>
              <a:ahLst/>
              <a:cxnLst/>
              <a:rect l="l" t="t" r="r" b="b"/>
              <a:pathLst>
                <a:path w="9128" h="9918" extrusionOk="0">
                  <a:moveTo>
                    <a:pt x="8952" y="1"/>
                  </a:moveTo>
                  <a:lnTo>
                    <a:pt x="8908" y="45"/>
                  </a:lnTo>
                  <a:lnTo>
                    <a:pt x="7548" y="791"/>
                  </a:lnTo>
                  <a:lnTo>
                    <a:pt x="5090" y="2502"/>
                  </a:lnTo>
                  <a:lnTo>
                    <a:pt x="5047" y="2546"/>
                  </a:lnTo>
                  <a:lnTo>
                    <a:pt x="2502" y="6144"/>
                  </a:lnTo>
                  <a:lnTo>
                    <a:pt x="44" y="9654"/>
                  </a:lnTo>
                  <a:lnTo>
                    <a:pt x="0" y="9742"/>
                  </a:lnTo>
                  <a:lnTo>
                    <a:pt x="0" y="9786"/>
                  </a:lnTo>
                  <a:lnTo>
                    <a:pt x="44" y="9874"/>
                  </a:lnTo>
                  <a:lnTo>
                    <a:pt x="88" y="9918"/>
                  </a:lnTo>
                  <a:lnTo>
                    <a:pt x="264" y="9918"/>
                  </a:lnTo>
                  <a:lnTo>
                    <a:pt x="308" y="9874"/>
                  </a:lnTo>
                  <a:lnTo>
                    <a:pt x="2809" y="6363"/>
                  </a:lnTo>
                  <a:lnTo>
                    <a:pt x="5310" y="2765"/>
                  </a:lnTo>
                  <a:lnTo>
                    <a:pt x="7723" y="1098"/>
                  </a:lnTo>
                  <a:lnTo>
                    <a:pt x="9040" y="352"/>
                  </a:lnTo>
                  <a:lnTo>
                    <a:pt x="9127" y="308"/>
                  </a:lnTo>
                  <a:lnTo>
                    <a:pt x="9127" y="220"/>
                  </a:lnTo>
                  <a:lnTo>
                    <a:pt x="9127" y="176"/>
                  </a:lnTo>
                  <a:lnTo>
                    <a:pt x="9127" y="88"/>
                  </a:lnTo>
                  <a:lnTo>
                    <a:pt x="9084" y="45"/>
                  </a:lnTo>
                  <a:lnTo>
                    <a:pt x="904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2" name="Google Shape;1612;p54"/>
            <p:cNvSpPr/>
            <p:nvPr/>
          </p:nvSpPr>
          <p:spPr>
            <a:xfrm>
              <a:off x="906200" y="2307350"/>
              <a:ext cx="948925" cy="1026800"/>
            </a:xfrm>
            <a:custGeom>
              <a:avLst/>
              <a:gdLst/>
              <a:ahLst/>
              <a:cxnLst/>
              <a:rect l="l" t="t" r="r" b="b"/>
              <a:pathLst>
                <a:path w="37957" h="41072" extrusionOk="0">
                  <a:moveTo>
                    <a:pt x="37781" y="0"/>
                  </a:moveTo>
                  <a:lnTo>
                    <a:pt x="37694" y="44"/>
                  </a:lnTo>
                  <a:lnTo>
                    <a:pt x="34929" y="1711"/>
                  </a:lnTo>
                  <a:lnTo>
                    <a:pt x="30453" y="3730"/>
                  </a:lnTo>
                  <a:lnTo>
                    <a:pt x="27338" y="5046"/>
                  </a:lnTo>
                  <a:lnTo>
                    <a:pt x="24222" y="6450"/>
                  </a:lnTo>
                  <a:lnTo>
                    <a:pt x="21282" y="7811"/>
                  </a:lnTo>
                  <a:lnTo>
                    <a:pt x="19571" y="8644"/>
                  </a:lnTo>
                  <a:lnTo>
                    <a:pt x="16587" y="10356"/>
                  </a:lnTo>
                  <a:lnTo>
                    <a:pt x="15007" y="11321"/>
                  </a:lnTo>
                  <a:lnTo>
                    <a:pt x="13252" y="12638"/>
                  </a:lnTo>
                  <a:lnTo>
                    <a:pt x="8996" y="16104"/>
                  </a:lnTo>
                  <a:lnTo>
                    <a:pt x="6889" y="17859"/>
                  </a:lnTo>
                  <a:lnTo>
                    <a:pt x="5661" y="18737"/>
                  </a:lnTo>
                  <a:lnTo>
                    <a:pt x="1712" y="20141"/>
                  </a:lnTo>
                  <a:lnTo>
                    <a:pt x="1712" y="20185"/>
                  </a:lnTo>
                  <a:lnTo>
                    <a:pt x="922" y="20536"/>
                  </a:lnTo>
                  <a:lnTo>
                    <a:pt x="878" y="20624"/>
                  </a:lnTo>
                  <a:lnTo>
                    <a:pt x="834" y="20668"/>
                  </a:lnTo>
                  <a:lnTo>
                    <a:pt x="44" y="24485"/>
                  </a:lnTo>
                  <a:lnTo>
                    <a:pt x="0" y="25626"/>
                  </a:lnTo>
                  <a:lnTo>
                    <a:pt x="0" y="25714"/>
                  </a:lnTo>
                  <a:lnTo>
                    <a:pt x="220" y="26153"/>
                  </a:lnTo>
                  <a:lnTo>
                    <a:pt x="220" y="26240"/>
                  </a:lnTo>
                  <a:lnTo>
                    <a:pt x="2458" y="28698"/>
                  </a:lnTo>
                  <a:lnTo>
                    <a:pt x="4739" y="31155"/>
                  </a:lnTo>
                  <a:lnTo>
                    <a:pt x="6626" y="33744"/>
                  </a:lnTo>
                  <a:lnTo>
                    <a:pt x="8908" y="35806"/>
                  </a:lnTo>
                  <a:lnTo>
                    <a:pt x="10356" y="37211"/>
                  </a:lnTo>
                  <a:lnTo>
                    <a:pt x="10751" y="37649"/>
                  </a:lnTo>
                  <a:lnTo>
                    <a:pt x="10181" y="39624"/>
                  </a:lnTo>
                  <a:lnTo>
                    <a:pt x="10181" y="39668"/>
                  </a:lnTo>
                  <a:lnTo>
                    <a:pt x="10049" y="40896"/>
                  </a:lnTo>
                  <a:lnTo>
                    <a:pt x="10049" y="40984"/>
                  </a:lnTo>
                  <a:lnTo>
                    <a:pt x="10093" y="41028"/>
                  </a:lnTo>
                  <a:lnTo>
                    <a:pt x="10137" y="41072"/>
                  </a:lnTo>
                  <a:lnTo>
                    <a:pt x="10224" y="41072"/>
                  </a:lnTo>
                  <a:lnTo>
                    <a:pt x="10356" y="41028"/>
                  </a:lnTo>
                  <a:lnTo>
                    <a:pt x="10400" y="40940"/>
                  </a:lnTo>
                  <a:lnTo>
                    <a:pt x="10532" y="39712"/>
                  </a:lnTo>
                  <a:lnTo>
                    <a:pt x="11102" y="37649"/>
                  </a:lnTo>
                  <a:lnTo>
                    <a:pt x="11102" y="37562"/>
                  </a:lnTo>
                  <a:lnTo>
                    <a:pt x="11102" y="37518"/>
                  </a:lnTo>
                  <a:lnTo>
                    <a:pt x="10619" y="36947"/>
                  </a:lnTo>
                  <a:lnTo>
                    <a:pt x="9127" y="35543"/>
                  </a:lnTo>
                  <a:lnTo>
                    <a:pt x="6889" y="33525"/>
                  </a:lnTo>
                  <a:lnTo>
                    <a:pt x="5003" y="30936"/>
                  </a:lnTo>
                  <a:lnTo>
                    <a:pt x="2721" y="28478"/>
                  </a:lnTo>
                  <a:lnTo>
                    <a:pt x="527" y="26021"/>
                  </a:lnTo>
                  <a:lnTo>
                    <a:pt x="351" y="25626"/>
                  </a:lnTo>
                  <a:lnTo>
                    <a:pt x="395" y="24529"/>
                  </a:lnTo>
                  <a:lnTo>
                    <a:pt x="1185" y="20843"/>
                  </a:lnTo>
                  <a:lnTo>
                    <a:pt x="1843" y="20492"/>
                  </a:lnTo>
                  <a:lnTo>
                    <a:pt x="5792" y="19044"/>
                  </a:lnTo>
                  <a:lnTo>
                    <a:pt x="5836" y="19044"/>
                  </a:lnTo>
                  <a:lnTo>
                    <a:pt x="7109" y="18123"/>
                  </a:lnTo>
                  <a:lnTo>
                    <a:pt x="9215" y="16367"/>
                  </a:lnTo>
                  <a:lnTo>
                    <a:pt x="13472" y="12901"/>
                  </a:lnTo>
                  <a:lnTo>
                    <a:pt x="15183" y="11584"/>
                  </a:lnTo>
                  <a:lnTo>
                    <a:pt x="16763" y="10663"/>
                  </a:lnTo>
                  <a:lnTo>
                    <a:pt x="19746" y="8952"/>
                  </a:lnTo>
                  <a:lnTo>
                    <a:pt x="21414" y="8118"/>
                  </a:lnTo>
                  <a:lnTo>
                    <a:pt x="24354" y="6758"/>
                  </a:lnTo>
                  <a:lnTo>
                    <a:pt x="27469" y="5353"/>
                  </a:lnTo>
                  <a:lnTo>
                    <a:pt x="30585" y="4037"/>
                  </a:lnTo>
                  <a:lnTo>
                    <a:pt x="35061" y="2019"/>
                  </a:lnTo>
                  <a:lnTo>
                    <a:pt x="35105" y="2019"/>
                  </a:lnTo>
                  <a:lnTo>
                    <a:pt x="37869" y="351"/>
                  </a:lnTo>
                  <a:lnTo>
                    <a:pt x="37913" y="307"/>
                  </a:lnTo>
                  <a:lnTo>
                    <a:pt x="37957" y="219"/>
                  </a:lnTo>
                  <a:lnTo>
                    <a:pt x="37957" y="176"/>
                  </a:lnTo>
                  <a:lnTo>
                    <a:pt x="37957" y="88"/>
                  </a:lnTo>
                  <a:lnTo>
                    <a:pt x="37913" y="44"/>
                  </a:lnTo>
                  <a:lnTo>
                    <a:pt x="37825" y="44"/>
                  </a:lnTo>
                  <a:lnTo>
                    <a:pt x="37781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3" name="Google Shape;1613;p54"/>
            <p:cNvSpPr/>
            <p:nvPr/>
          </p:nvSpPr>
          <p:spPr>
            <a:xfrm>
              <a:off x="970925" y="2329275"/>
              <a:ext cx="908350" cy="911650"/>
            </a:xfrm>
            <a:custGeom>
              <a:avLst/>
              <a:gdLst/>
              <a:ahLst/>
              <a:cxnLst/>
              <a:rect l="l" t="t" r="r" b="b"/>
              <a:pathLst>
                <a:path w="36334" h="36466" extrusionOk="0">
                  <a:moveTo>
                    <a:pt x="36114" y="1"/>
                  </a:moveTo>
                  <a:lnTo>
                    <a:pt x="36070" y="45"/>
                  </a:lnTo>
                  <a:lnTo>
                    <a:pt x="33569" y="1536"/>
                  </a:lnTo>
                  <a:lnTo>
                    <a:pt x="31287" y="2765"/>
                  </a:lnTo>
                  <a:lnTo>
                    <a:pt x="29093" y="3687"/>
                  </a:lnTo>
                  <a:lnTo>
                    <a:pt x="26592" y="4784"/>
                  </a:lnTo>
                  <a:lnTo>
                    <a:pt x="23696" y="6056"/>
                  </a:lnTo>
                  <a:lnTo>
                    <a:pt x="20887" y="7329"/>
                  </a:lnTo>
                  <a:lnTo>
                    <a:pt x="18957" y="8250"/>
                  </a:lnTo>
                  <a:lnTo>
                    <a:pt x="14700" y="10664"/>
                  </a:lnTo>
                  <a:lnTo>
                    <a:pt x="13252" y="11497"/>
                  </a:lnTo>
                  <a:lnTo>
                    <a:pt x="13252" y="11541"/>
                  </a:lnTo>
                  <a:lnTo>
                    <a:pt x="10488" y="13735"/>
                  </a:lnTo>
                  <a:lnTo>
                    <a:pt x="7899" y="15841"/>
                  </a:lnTo>
                  <a:lnTo>
                    <a:pt x="4520" y="18781"/>
                  </a:lnTo>
                  <a:lnTo>
                    <a:pt x="3598" y="19264"/>
                  </a:lnTo>
                  <a:lnTo>
                    <a:pt x="1053" y="20229"/>
                  </a:lnTo>
                  <a:lnTo>
                    <a:pt x="263" y="20537"/>
                  </a:lnTo>
                  <a:lnTo>
                    <a:pt x="220" y="20580"/>
                  </a:lnTo>
                  <a:lnTo>
                    <a:pt x="176" y="20668"/>
                  </a:lnTo>
                  <a:lnTo>
                    <a:pt x="0" y="21195"/>
                  </a:lnTo>
                  <a:lnTo>
                    <a:pt x="0" y="21239"/>
                  </a:lnTo>
                  <a:lnTo>
                    <a:pt x="88" y="22116"/>
                  </a:lnTo>
                  <a:lnTo>
                    <a:pt x="88" y="22204"/>
                  </a:lnTo>
                  <a:lnTo>
                    <a:pt x="1536" y="24398"/>
                  </a:lnTo>
                  <a:lnTo>
                    <a:pt x="4213" y="27909"/>
                  </a:lnTo>
                  <a:lnTo>
                    <a:pt x="5880" y="29839"/>
                  </a:lnTo>
                  <a:lnTo>
                    <a:pt x="7504" y="31594"/>
                  </a:lnTo>
                  <a:lnTo>
                    <a:pt x="8732" y="32999"/>
                  </a:lnTo>
                  <a:lnTo>
                    <a:pt x="9391" y="33876"/>
                  </a:lnTo>
                  <a:lnTo>
                    <a:pt x="9522" y="34271"/>
                  </a:lnTo>
                  <a:lnTo>
                    <a:pt x="8996" y="35807"/>
                  </a:lnTo>
                  <a:lnTo>
                    <a:pt x="8864" y="36246"/>
                  </a:lnTo>
                  <a:lnTo>
                    <a:pt x="8864" y="36290"/>
                  </a:lnTo>
                  <a:lnTo>
                    <a:pt x="8908" y="36377"/>
                  </a:lnTo>
                  <a:lnTo>
                    <a:pt x="8952" y="36421"/>
                  </a:lnTo>
                  <a:lnTo>
                    <a:pt x="8996" y="36465"/>
                  </a:lnTo>
                  <a:lnTo>
                    <a:pt x="9040" y="36465"/>
                  </a:lnTo>
                  <a:lnTo>
                    <a:pt x="9127" y="36421"/>
                  </a:lnTo>
                  <a:lnTo>
                    <a:pt x="9215" y="36334"/>
                  </a:lnTo>
                  <a:lnTo>
                    <a:pt x="9873" y="34359"/>
                  </a:lnTo>
                  <a:lnTo>
                    <a:pt x="9873" y="34227"/>
                  </a:lnTo>
                  <a:lnTo>
                    <a:pt x="9698" y="33745"/>
                  </a:lnTo>
                  <a:lnTo>
                    <a:pt x="9698" y="33657"/>
                  </a:lnTo>
                  <a:lnTo>
                    <a:pt x="8996" y="32779"/>
                  </a:lnTo>
                  <a:lnTo>
                    <a:pt x="7767" y="31375"/>
                  </a:lnTo>
                  <a:lnTo>
                    <a:pt x="6143" y="29620"/>
                  </a:lnTo>
                  <a:lnTo>
                    <a:pt x="4476" y="27689"/>
                  </a:lnTo>
                  <a:lnTo>
                    <a:pt x="1843" y="24223"/>
                  </a:lnTo>
                  <a:lnTo>
                    <a:pt x="439" y="22029"/>
                  </a:lnTo>
                  <a:lnTo>
                    <a:pt x="351" y="21239"/>
                  </a:lnTo>
                  <a:lnTo>
                    <a:pt x="483" y="20844"/>
                  </a:lnTo>
                  <a:lnTo>
                    <a:pt x="3730" y="19615"/>
                  </a:lnTo>
                  <a:lnTo>
                    <a:pt x="3774" y="19615"/>
                  </a:lnTo>
                  <a:lnTo>
                    <a:pt x="4695" y="19045"/>
                  </a:lnTo>
                  <a:lnTo>
                    <a:pt x="8162" y="16105"/>
                  </a:lnTo>
                  <a:lnTo>
                    <a:pt x="10707" y="13998"/>
                  </a:lnTo>
                  <a:lnTo>
                    <a:pt x="13472" y="11804"/>
                  </a:lnTo>
                  <a:lnTo>
                    <a:pt x="14876" y="10971"/>
                  </a:lnTo>
                  <a:lnTo>
                    <a:pt x="19088" y="8557"/>
                  </a:lnTo>
                  <a:lnTo>
                    <a:pt x="21019" y="7636"/>
                  </a:lnTo>
                  <a:lnTo>
                    <a:pt x="23827" y="6363"/>
                  </a:lnTo>
                  <a:lnTo>
                    <a:pt x="26723" y="5135"/>
                  </a:lnTo>
                  <a:lnTo>
                    <a:pt x="29225" y="4038"/>
                  </a:lnTo>
                  <a:lnTo>
                    <a:pt x="31463" y="3072"/>
                  </a:lnTo>
                  <a:lnTo>
                    <a:pt x="33744" y="1844"/>
                  </a:lnTo>
                  <a:lnTo>
                    <a:pt x="36246" y="352"/>
                  </a:lnTo>
                  <a:lnTo>
                    <a:pt x="36289" y="308"/>
                  </a:lnTo>
                  <a:lnTo>
                    <a:pt x="36333" y="220"/>
                  </a:lnTo>
                  <a:lnTo>
                    <a:pt x="36333" y="176"/>
                  </a:lnTo>
                  <a:lnTo>
                    <a:pt x="36289" y="88"/>
                  </a:lnTo>
                  <a:lnTo>
                    <a:pt x="36246" y="45"/>
                  </a:lnTo>
                  <a:lnTo>
                    <a:pt x="3620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4" name="Google Shape;1614;p54"/>
            <p:cNvSpPr/>
            <p:nvPr/>
          </p:nvSpPr>
          <p:spPr>
            <a:xfrm>
              <a:off x="1070750" y="2351225"/>
              <a:ext cx="831550" cy="835950"/>
            </a:xfrm>
            <a:custGeom>
              <a:avLst/>
              <a:gdLst/>
              <a:ahLst/>
              <a:cxnLst/>
              <a:rect l="l" t="t" r="r" b="b"/>
              <a:pathLst>
                <a:path w="33262" h="33438" extrusionOk="0">
                  <a:moveTo>
                    <a:pt x="33086" y="0"/>
                  </a:moveTo>
                  <a:lnTo>
                    <a:pt x="32998" y="44"/>
                  </a:lnTo>
                  <a:lnTo>
                    <a:pt x="29313" y="2194"/>
                  </a:lnTo>
                  <a:lnTo>
                    <a:pt x="26680" y="3511"/>
                  </a:lnTo>
                  <a:lnTo>
                    <a:pt x="23959" y="4695"/>
                  </a:lnTo>
                  <a:lnTo>
                    <a:pt x="21546" y="5749"/>
                  </a:lnTo>
                  <a:lnTo>
                    <a:pt x="18781" y="7021"/>
                  </a:lnTo>
                  <a:lnTo>
                    <a:pt x="16412" y="8162"/>
                  </a:lnTo>
                  <a:lnTo>
                    <a:pt x="14393" y="9215"/>
                  </a:lnTo>
                  <a:lnTo>
                    <a:pt x="12111" y="10532"/>
                  </a:lnTo>
                  <a:lnTo>
                    <a:pt x="10093" y="11760"/>
                  </a:lnTo>
                  <a:lnTo>
                    <a:pt x="7372" y="13954"/>
                  </a:lnTo>
                  <a:lnTo>
                    <a:pt x="4696" y="16192"/>
                  </a:lnTo>
                  <a:lnTo>
                    <a:pt x="1361" y="19132"/>
                  </a:lnTo>
                  <a:lnTo>
                    <a:pt x="307" y="19790"/>
                  </a:lnTo>
                  <a:lnTo>
                    <a:pt x="264" y="19878"/>
                  </a:lnTo>
                  <a:lnTo>
                    <a:pt x="44" y="20185"/>
                  </a:lnTo>
                  <a:lnTo>
                    <a:pt x="0" y="20273"/>
                  </a:lnTo>
                  <a:lnTo>
                    <a:pt x="44" y="20361"/>
                  </a:lnTo>
                  <a:lnTo>
                    <a:pt x="220" y="20975"/>
                  </a:lnTo>
                  <a:lnTo>
                    <a:pt x="264" y="21063"/>
                  </a:lnTo>
                  <a:lnTo>
                    <a:pt x="3467" y="25056"/>
                  </a:lnTo>
                  <a:lnTo>
                    <a:pt x="5924" y="28171"/>
                  </a:lnTo>
                  <a:lnTo>
                    <a:pt x="6714" y="29400"/>
                  </a:lnTo>
                  <a:lnTo>
                    <a:pt x="6977" y="30278"/>
                  </a:lnTo>
                  <a:lnTo>
                    <a:pt x="6977" y="30848"/>
                  </a:lnTo>
                  <a:lnTo>
                    <a:pt x="6187" y="33174"/>
                  </a:lnTo>
                  <a:lnTo>
                    <a:pt x="6144" y="33262"/>
                  </a:lnTo>
                  <a:lnTo>
                    <a:pt x="6187" y="33305"/>
                  </a:lnTo>
                  <a:lnTo>
                    <a:pt x="6231" y="33393"/>
                  </a:lnTo>
                  <a:lnTo>
                    <a:pt x="6275" y="33437"/>
                  </a:lnTo>
                  <a:lnTo>
                    <a:pt x="6319" y="33437"/>
                  </a:lnTo>
                  <a:lnTo>
                    <a:pt x="6451" y="33393"/>
                  </a:lnTo>
                  <a:lnTo>
                    <a:pt x="6495" y="33305"/>
                  </a:lnTo>
                  <a:lnTo>
                    <a:pt x="7328" y="30936"/>
                  </a:lnTo>
                  <a:lnTo>
                    <a:pt x="7328" y="30892"/>
                  </a:lnTo>
                  <a:lnTo>
                    <a:pt x="7328" y="30278"/>
                  </a:lnTo>
                  <a:lnTo>
                    <a:pt x="7328" y="30190"/>
                  </a:lnTo>
                  <a:lnTo>
                    <a:pt x="7021" y="29268"/>
                  </a:lnTo>
                  <a:lnTo>
                    <a:pt x="7021" y="29225"/>
                  </a:lnTo>
                  <a:lnTo>
                    <a:pt x="6187" y="27952"/>
                  </a:lnTo>
                  <a:lnTo>
                    <a:pt x="3730" y="24836"/>
                  </a:lnTo>
                  <a:lnTo>
                    <a:pt x="527" y="20843"/>
                  </a:lnTo>
                  <a:lnTo>
                    <a:pt x="395" y="20317"/>
                  </a:lnTo>
                  <a:lnTo>
                    <a:pt x="527" y="20097"/>
                  </a:lnTo>
                  <a:lnTo>
                    <a:pt x="1580" y="19439"/>
                  </a:lnTo>
                  <a:lnTo>
                    <a:pt x="1580" y="19395"/>
                  </a:lnTo>
                  <a:lnTo>
                    <a:pt x="4915" y="16455"/>
                  </a:lnTo>
                  <a:lnTo>
                    <a:pt x="7592" y="14217"/>
                  </a:lnTo>
                  <a:lnTo>
                    <a:pt x="10268" y="12023"/>
                  </a:lnTo>
                  <a:lnTo>
                    <a:pt x="12287" y="10839"/>
                  </a:lnTo>
                  <a:lnTo>
                    <a:pt x="14569" y="9522"/>
                  </a:lnTo>
                  <a:lnTo>
                    <a:pt x="16587" y="8469"/>
                  </a:lnTo>
                  <a:lnTo>
                    <a:pt x="18957" y="7328"/>
                  </a:lnTo>
                  <a:lnTo>
                    <a:pt x="21677" y="6100"/>
                  </a:lnTo>
                  <a:lnTo>
                    <a:pt x="24091" y="5003"/>
                  </a:lnTo>
                  <a:lnTo>
                    <a:pt x="26811" y="3862"/>
                  </a:lnTo>
                  <a:lnTo>
                    <a:pt x="29488" y="2501"/>
                  </a:lnTo>
                  <a:lnTo>
                    <a:pt x="33174" y="351"/>
                  </a:lnTo>
                  <a:lnTo>
                    <a:pt x="33262" y="264"/>
                  </a:lnTo>
                  <a:lnTo>
                    <a:pt x="33262" y="220"/>
                  </a:lnTo>
                  <a:lnTo>
                    <a:pt x="33262" y="176"/>
                  </a:lnTo>
                  <a:lnTo>
                    <a:pt x="33262" y="88"/>
                  </a:lnTo>
                  <a:lnTo>
                    <a:pt x="33218" y="44"/>
                  </a:lnTo>
                  <a:lnTo>
                    <a:pt x="3313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5" name="Google Shape;1615;p54"/>
            <p:cNvSpPr/>
            <p:nvPr/>
          </p:nvSpPr>
          <p:spPr>
            <a:xfrm>
              <a:off x="1213350" y="2372050"/>
              <a:ext cx="713100" cy="742700"/>
            </a:xfrm>
            <a:custGeom>
              <a:avLst/>
              <a:gdLst/>
              <a:ahLst/>
              <a:cxnLst/>
              <a:rect l="l" t="t" r="r" b="b"/>
              <a:pathLst>
                <a:path w="28524" h="29708" extrusionOk="0">
                  <a:moveTo>
                    <a:pt x="28348" y="1"/>
                  </a:moveTo>
                  <a:lnTo>
                    <a:pt x="28260" y="45"/>
                  </a:lnTo>
                  <a:lnTo>
                    <a:pt x="25100" y="1932"/>
                  </a:lnTo>
                  <a:lnTo>
                    <a:pt x="23214" y="2941"/>
                  </a:lnTo>
                  <a:lnTo>
                    <a:pt x="21239" y="3906"/>
                  </a:lnTo>
                  <a:lnTo>
                    <a:pt x="19308" y="4784"/>
                  </a:lnTo>
                  <a:lnTo>
                    <a:pt x="17334" y="5662"/>
                  </a:lnTo>
                  <a:lnTo>
                    <a:pt x="15052" y="6715"/>
                  </a:lnTo>
                  <a:lnTo>
                    <a:pt x="12726" y="7812"/>
                  </a:lnTo>
                  <a:lnTo>
                    <a:pt x="10400" y="8953"/>
                  </a:lnTo>
                  <a:lnTo>
                    <a:pt x="9303" y="9567"/>
                  </a:lnTo>
                  <a:lnTo>
                    <a:pt x="8163" y="10225"/>
                  </a:lnTo>
                  <a:lnTo>
                    <a:pt x="5925" y="11541"/>
                  </a:lnTo>
                  <a:lnTo>
                    <a:pt x="5925" y="11585"/>
                  </a:lnTo>
                  <a:lnTo>
                    <a:pt x="2195" y="14569"/>
                  </a:lnTo>
                  <a:lnTo>
                    <a:pt x="703" y="16017"/>
                  </a:lnTo>
                  <a:lnTo>
                    <a:pt x="132" y="16719"/>
                  </a:lnTo>
                  <a:lnTo>
                    <a:pt x="89" y="16807"/>
                  </a:lnTo>
                  <a:lnTo>
                    <a:pt x="1" y="17158"/>
                  </a:lnTo>
                  <a:lnTo>
                    <a:pt x="1" y="17246"/>
                  </a:lnTo>
                  <a:lnTo>
                    <a:pt x="132" y="17685"/>
                  </a:lnTo>
                  <a:lnTo>
                    <a:pt x="132" y="17772"/>
                  </a:lnTo>
                  <a:lnTo>
                    <a:pt x="3292" y="22643"/>
                  </a:lnTo>
                  <a:lnTo>
                    <a:pt x="4038" y="24135"/>
                  </a:lnTo>
                  <a:lnTo>
                    <a:pt x="4213" y="25144"/>
                  </a:lnTo>
                  <a:lnTo>
                    <a:pt x="4082" y="25715"/>
                  </a:lnTo>
                  <a:lnTo>
                    <a:pt x="3511" y="26417"/>
                  </a:lnTo>
                  <a:lnTo>
                    <a:pt x="3511" y="26461"/>
                  </a:lnTo>
                  <a:lnTo>
                    <a:pt x="2151" y="29489"/>
                  </a:lnTo>
                  <a:lnTo>
                    <a:pt x="2107" y="29532"/>
                  </a:lnTo>
                  <a:lnTo>
                    <a:pt x="2151" y="29620"/>
                  </a:lnTo>
                  <a:lnTo>
                    <a:pt x="2151" y="29664"/>
                  </a:lnTo>
                  <a:lnTo>
                    <a:pt x="2239" y="29708"/>
                  </a:lnTo>
                  <a:lnTo>
                    <a:pt x="2370" y="29708"/>
                  </a:lnTo>
                  <a:lnTo>
                    <a:pt x="2458" y="29620"/>
                  </a:lnTo>
                  <a:lnTo>
                    <a:pt x="3818" y="26592"/>
                  </a:lnTo>
                  <a:lnTo>
                    <a:pt x="4389" y="25934"/>
                  </a:lnTo>
                  <a:lnTo>
                    <a:pt x="4389" y="25846"/>
                  </a:lnTo>
                  <a:lnTo>
                    <a:pt x="4564" y="25188"/>
                  </a:lnTo>
                  <a:lnTo>
                    <a:pt x="4564" y="25101"/>
                  </a:lnTo>
                  <a:lnTo>
                    <a:pt x="4389" y="24047"/>
                  </a:lnTo>
                  <a:lnTo>
                    <a:pt x="4345" y="23960"/>
                  </a:lnTo>
                  <a:lnTo>
                    <a:pt x="3599" y="22468"/>
                  </a:lnTo>
                  <a:lnTo>
                    <a:pt x="3599" y="22424"/>
                  </a:lnTo>
                  <a:lnTo>
                    <a:pt x="440" y="17597"/>
                  </a:lnTo>
                  <a:lnTo>
                    <a:pt x="352" y="17202"/>
                  </a:lnTo>
                  <a:lnTo>
                    <a:pt x="440" y="16939"/>
                  </a:lnTo>
                  <a:lnTo>
                    <a:pt x="966" y="16281"/>
                  </a:lnTo>
                  <a:lnTo>
                    <a:pt x="2414" y="14833"/>
                  </a:lnTo>
                  <a:lnTo>
                    <a:pt x="6100" y="11849"/>
                  </a:lnTo>
                  <a:lnTo>
                    <a:pt x="8338" y="10532"/>
                  </a:lnTo>
                  <a:lnTo>
                    <a:pt x="9479" y="9874"/>
                  </a:lnTo>
                  <a:lnTo>
                    <a:pt x="10576" y="9260"/>
                  </a:lnTo>
                  <a:lnTo>
                    <a:pt x="12858" y="8119"/>
                  </a:lnTo>
                  <a:lnTo>
                    <a:pt x="15183" y="7022"/>
                  </a:lnTo>
                  <a:lnTo>
                    <a:pt x="17465" y="6013"/>
                  </a:lnTo>
                  <a:lnTo>
                    <a:pt x="19440" y="5135"/>
                  </a:lnTo>
                  <a:lnTo>
                    <a:pt x="21414" y="4213"/>
                  </a:lnTo>
                  <a:lnTo>
                    <a:pt x="23345" y="3248"/>
                  </a:lnTo>
                  <a:lnTo>
                    <a:pt x="25276" y="2239"/>
                  </a:lnTo>
                  <a:lnTo>
                    <a:pt x="28435" y="352"/>
                  </a:lnTo>
                  <a:lnTo>
                    <a:pt x="28523" y="308"/>
                  </a:lnTo>
                  <a:lnTo>
                    <a:pt x="28523" y="220"/>
                  </a:lnTo>
                  <a:lnTo>
                    <a:pt x="28523" y="176"/>
                  </a:lnTo>
                  <a:lnTo>
                    <a:pt x="28523" y="89"/>
                  </a:lnTo>
                  <a:lnTo>
                    <a:pt x="28479" y="45"/>
                  </a:lnTo>
                  <a:lnTo>
                    <a:pt x="2839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6" name="Google Shape;1616;p54"/>
            <p:cNvSpPr/>
            <p:nvPr/>
          </p:nvSpPr>
          <p:spPr>
            <a:xfrm>
              <a:off x="1438250" y="2649600"/>
              <a:ext cx="150300" cy="318150"/>
            </a:xfrm>
            <a:custGeom>
              <a:avLst/>
              <a:gdLst/>
              <a:ahLst/>
              <a:cxnLst/>
              <a:rect l="l" t="t" r="r" b="b"/>
              <a:pathLst>
                <a:path w="6012" h="12726" extrusionOk="0">
                  <a:moveTo>
                    <a:pt x="5836" y="1"/>
                  </a:moveTo>
                  <a:lnTo>
                    <a:pt x="5749" y="45"/>
                  </a:lnTo>
                  <a:lnTo>
                    <a:pt x="2677" y="2239"/>
                  </a:lnTo>
                  <a:lnTo>
                    <a:pt x="1799" y="3028"/>
                  </a:lnTo>
                  <a:lnTo>
                    <a:pt x="1756" y="3072"/>
                  </a:lnTo>
                  <a:lnTo>
                    <a:pt x="1712" y="3160"/>
                  </a:lnTo>
                  <a:lnTo>
                    <a:pt x="1931" y="4476"/>
                  </a:lnTo>
                  <a:lnTo>
                    <a:pt x="2809" y="7767"/>
                  </a:lnTo>
                  <a:lnTo>
                    <a:pt x="3072" y="9303"/>
                  </a:lnTo>
                  <a:lnTo>
                    <a:pt x="3028" y="10269"/>
                  </a:lnTo>
                  <a:lnTo>
                    <a:pt x="2809" y="10664"/>
                  </a:lnTo>
                  <a:lnTo>
                    <a:pt x="702" y="11936"/>
                  </a:lnTo>
                  <a:lnTo>
                    <a:pt x="88" y="12419"/>
                  </a:lnTo>
                  <a:lnTo>
                    <a:pt x="44" y="12463"/>
                  </a:lnTo>
                  <a:lnTo>
                    <a:pt x="0" y="12550"/>
                  </a:lnTo>
                  <a:lnTo>
                    <a:pt x="0" y="12594"/>
                  </a:lnTo>
                  <a:lnTo>
                    <a:pt x="44" y="12682"/>
                  </a:lnTo>
                  <a:lnTo>
                    <a:pt x="88" y="12726"/>
                  </a:lnTo>
                  <a:lnTo>
                    <a:pt x="176" y="12726"/>
                  </a:lnTo>
                  <a:lnTo>
                    <a:pt x="264" y="12682"/>
                  </a:lnTo>
                  <a:lnTo>
                    <a:pt x="922" y="12243"/>
                  </a:lnTo>
                  <a:lnTo>
                    <a:pt x="3028" y="10971"/>
                  </a:lnTo>
                  <a:lnTo>
                    <a:pt x="3116" y="10883"/>
                  </a:lnTo>
                  <a:lnTo>
                    <a:pt x="3379" y="10400"/>
                  </a:lnTo>
                  <a:lnTo>
                    <a:pt x="3379" y="10313"/>
                  </a:lnTo>
                  <a:lnTo>
                    <a:pt x="3423" y="9303"/>
                  </a:lnTo>
                  <a:lnTo>
                    <a:pt x="3423" y="9259"/>
                  </a:lnTo>
                  <a:lnTo>
                    <a:pt x="3160" y="7724"/>
                  </a:lnTo>
                  <a:lnTo>
                    <a:pt x="2282" y="4433"/>
                  </a:lnTo>
                  <a:lnTo>
                    <a:pt x="2107" y="3204"/>
                  </a:lnTo>
                  <a:lnTo>
                    <a:pt x="2896" y="2502"/>
                  </a:lnTo>
                  <a:lnTo>
                    <a:pt x="5968" y="308"/>
                  </a:lnTo>
                  <a:lnTo>
                    <a:pt x="6012" y="264"/>
                  </a:lnTo>
                  <a:lnTo>
                    <a:pt x="6012" y="220"/>
                  </a:lnTo>
                  <a:lnTo>
                    <a:pt x="6012" y="132"/>
                  </a:lnTo>
                  <a:lnTo>
                    <a:pt x="6012" y="88"/>
                  </a:lnTo>
                  <a:lnTo>
                    <a:pt x="5968" y="45"/>
                  </a:lnTo>
                  <a:lnTo>
                    <a:pt x="588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7" name="Google Shape;1617;p54"/>
            <p:cNvSpPr/>
            <p:nvPr/>
          </p:nvSpPr>
          <p:spPr>
            <a:xfrm>
              <a:off x="812950" y="2979800"/>
              <a:ext cx="295125" cy="758050"/>
            </a:xfrm>
            <a:custGeom>
              <a:avLst/>
              <a:gdLst/>
              <a:ahLst/>
              <a:cxnLst/>
              <a:rect l="l" t="t" r="r" b="b"/>
              <a:pathLst>
                <a:path w="11805" h="30322" extrusionOk="0">
                  <a:moveTo>
                    <a:pt x="88" y="1"/>
                  </a:moveTo>
                  <a:lnTo>
                    <a:pt x="44" y="88"/>
                  </a:lnTo>
                  <a:lnTo>
                    <a:pt x="0" y="132"/>
                  </a:lnTo>
                  <a:lnTo>
                    <a:pt x="0" y="220"/>
                  </a:lnTo>
                  <a:lnTo>
                    <a:pt x="395" y="1580"/>
                  </a:lnTo>
                  <a:lnTo>
                    <a:pt x="790" y="3906"/>
                  </a:lnTo>
                  <a:lnTo>
                    <a:pt x="1010" y="6495"/>
                  </a:lnTo>
                  <a:lnTo>
                    <a:pt x="1054" y="6539"/>
                  </a:lnTo>
                  <a:lnTo>
                    <a:pt x="1317" y="7373"/>
                  </a:lnTo>
                  <a:lnTo>
                    <a:pt x="1361" y="7460"/>
                  </a:lnTo>
                  <a:lnTo>
                    <a:pt x="4739" y="10707"/>
                  </a:lnTo>
                  <a:lnTo>
                    <a:pt x="7855" y="13735"/>
                  </a:lnTo>
                  <a:lnTo>
                    <a:pt x="8469" y="14481"/>
                  </a:lnTo>
                  <a:lnTo>
                    <a:pt x="9435" y="18255"/>
                  </a:lnTo>
                  <a:lnTo>
                    <a:pt x="9435" y="18299"/>
                  </a:lnTo>
                  <a:lnTo>
                    <a:pt x="10093" y="19747"/>
                  </a:lnTo>
                  <a:lnTo>
                    <a:pt x="9917" y="23257"/>
                  </a:lnTo>
                  <a:lnTo>
                    <a:pt x="9917" y="23345"/>
                  </a:lnTo>
                  <a:lnTo>
                    <a:pt x="11102" y="26153"/>
                  </a:lnTo>
                  <a:lnTo>
                    <a:pt x="11453" y="30190"/>
                  </a:lnTo>
                  <a:lnTo>
                    <a:pt x="11497" y="30278"/>
                  </a:lnTo>
                  <a:lnTo>
                    <a:pt x="11629" y="30322"/>
                  </a:lnTo>
                  <a:lnTo>
                    <a:pt x="11716" y="30322"/>
                  </a:lnTo>
                  <a:lnTo>
                    <a:pt x="11760" y="30278"/>
                  </a:lnTo>
                  <a:lnTo>
                    <a:pt x="11804" y="30190"/>
                  </a:lnTo>
                  <a:lnTo>
                    <a:pt x="11804" y="30146"/>
                  </a:lnTo>
                  <a:lnTo>
                    <a:pt x="11453" y="26109"/>
                  </a:lnTo>
                  <a:lnTo>
                    <a:pt x="11453" y="26022"/>
                  </a:lnTo>
                  <a:lnTo>
                    <a:pt x="10268" y="23257"/>
                  </a:lnTo>
                  <a:lnTo>
                    <a:pt x="10444" y="19703"/>
                  </a:lnTo>
                  <a:lnTo>
                    <a:pt x="10444" y="19615"/>
                  </a:lnTo>
                  <a:lnTo>
                    <a:pt x="9742" y="18123"/>
                  </a:lnTo>
                  <a:lnTo>
                    <a:pt x="8777" y="14350"/>
                  </a:lnTo>
                  <a:lnTo>
                    <a:pt x="8733" y="14306"/>
                  </a:lnTo>
                  <a:lnTo>
                    <a:pt x="8118" y="13516"/>
                  </a:lnTo>
                  <a:lnTo>
                    <a:pt x="8118" y="13472"/>
                  </a:lnTo>
                  <a:lnTo>
                    <a:pt x="4959" y="10444"/>
                  </a:lnTo>
                  <a:lnTo>
                    <a:pt x="1624" y="7241"/>
                  </a:lnTo>
                  <a:lnTo>
                    <a:pt x="1361" y="6451"/>
                  </a:lnTo>
                  <a:lnTo>
                    <a:pt x="1097" y="3862"/>
                  </a:lnTo>
                  <a:lnTo>
                    <a:pt x="746" y="1493"/>
                  </a:lnTo>
                  <a:lnTo>
                    <a:pt x="351" y="132"/>
                  </a:lnTo>
                  <a:lnTo>
                    <a:pt x="308" y="45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8" name="Google Shape;1618;p54"/>
            <p:cNvSpPr/>
            <p:nvPr/>
          </p:nvSpPr>
          <p:spPr>
            <a:xfrm>
              <a:off x="752600" y="2734075"/>
              <a:ext cx="357675" cy="1117875"/>
            </a:xfrm>
            <a:custGeom>
              <a:avLst/>
              <a:gdLst/>
              <a:ahLst/>
              <a:cxnLst/>
              <a:rect l="l" t="t" r="r" b="b"/>
              <a:pathLst>
                <a:path w="14307" h="44715" extrusionOk="0">
                  <a:moveTo>
                    <a:pt x="2590" y="0"/>
                  </a:moveTo>
                  <a:lnTo>
                    <a:pt x="1274" y="395"/>
                  </a:lnTo>
                  <a:lnTo>
                    <a:pt x="1142" y="483"/>
                  </a:lnTo>
                  <a:lnTo>
                    <a:pt x="133" y="2151"/>
                  </a:lnTo>
                  <a:lnTo>
                    <a:pt x="133" y="2238"/>
                  </a:lnTo>
                  <a:lnTo>
                    <a:pt x="1" y="4257"/>
                  </a:lnTo>
                  <a:lnTo>
                    <a:pt x="1" y="4301"/>
                  </a:lnTo>
                  <a:lnTo>
                    <a:pt x="133" y="6846"/>
                  </a:lnTo>
                  <a:lnTo>
                    <a:pt x="133" y="6890"/>
                  </a:lnTo>
                  <a:lnTo>
                    <a:pt x="1054" y="9874"/>
                  </a:lnTo>
                  <a:lnTo>
                    <a:pt x="1800" y="12989"/>
                  </a:lnTo>
                  <a:lnTo>
                    <a:pt x="2195" y="15227"/>
                  </a:lnTo>
                  <a:lnTo>
                    <a:pt x="2458" y="17245"/>
                  </a:lnTo>
                  <a:lnTo>
                    <a:pt x="3029" y="19878"/>
                  </a:lnTo>
                  <a:lnTo>
                    <a:pt x="3424" y="21151"/>
                  </a:lnTo>
                  <a:lnTo>
                    <a:pt x="3424" y="21239"/>
                  </a:lnTo>
                  <a:lnTo>
                    <a:pt x="4257" y="22379"/>
                  </a:lnTo>
                  <a:lnTo>
                    <a:pt x="4257" y="22423"/>
                  </a:lnTo>
                  <a:lnTo>
                    <a:pt x="5486" y="23740"/>
                  </a:lnTo>
                  <a:lnTo>
                    <a:pt x="6144" y="25407"/>
                  </a:lnTo>
                  <a:lnTo>
                    <a:pt x="6188" y="25407"/>
                  </a:lnTo>
                  <a:lnTo>
                    <a:pt x="7680" y="27557"/>
                  </a:lnTo>
                  <a:lnTo>
                    <a:pt x="8689" y="29181"/>
                  </a:lnTo>
                  <a:lnTo>
                    <a:pt x="9084" y="30190"/>
                  </a:lnTo>
                  <a:lnTo>
                    <a:pt x="9084" y="32121"/>
                  </a:lnTo>
                  <a:lnTo>
                    <a:pt x="9084" y="32165"/>
                  </a:lnTo>
                  <a:lnTo>
                    <a:pt x="9304" y="32998"/>
                  </a:lnTo>
                  <a:lnTo>
                    <a:pt x="9304" y="33042"/>
                  </a:lnTo>
                  <a:lnTo>
                    <a:pt x="10488" y="35368"/>
                  </a:lnTo>
                  <a:lnTo>
                    <a:pt x="10532" y="35368"/>
                  </a:lnTo>
                  <a:lnTo>
                    <a:pt x="11585" y="36992"/>
                  </a:lnTo>
                  <a:lnTo>
                    <a:pt x="12551" y="39317"/>
                  </a:lnTo>
                  <a:lnTo>
                    <a:pt x="13560" y="41555"/>
                  </a:lnTo>
                  <a:lnTo>
                    <a:pt x="13955" y="43179"/>
                  </a:lnTo>
                  <a:lnTo>
                    <a:pt x="13955" y="44276"/>
                  </a:lnTo>
                  <a:lnTo>
                    <a:pt x="13955" y="44495"/>
                  </a:lnTo>
                  <a:lnTo>
                    <a:pt x="13955" y="44583"/>
                  </a:lnTo>
                  <a:lnTo>
                    <a:pt x="13955" y="44627"/>
                  </a:lnTo>
                  <a:lnTo>
                    <a:pt x="14043" y="44671"/>
                  </a:lnTo>
                  <a:lnTo>
                    <a:pt x="14087" y="44715"/>
                  </a:lnTo>
                  <a:lnTo>
                    <a:pt x="14130" y="44715"/>
                  </a:lnTo>
                  <a:lnTo>
                    <a:pt x="14218" y="44671"/>
                  </a:lnTo>
                  <a:lnTo>
                    <a:pt x="14306" y="44539"/>
                  </a:lnTo>
                  <a:lnTo>
                    <a:pt x="14306" y="44320"/>
                  </a:lnTo>
                  <a:lnTo>
                    <a:pt x="14306" y="44276"/>
                  </a:lnTo>
                  <a:lnTo>
                    <a:pt x="14306" y="43135"/>
                  </a:lnTo>
                  <a:lnTo>
                    <a:pt x="14306" y="43091"/>
                  </a:lnTo>
                  <a:lnTo>
                    <a:pt x="13911" y="41467"/>
                  </a:lnTo>
                  <a:lnTo>
                    <a:pt x="13867" y="41423"/>
                  </a:lnTo>
                  <a:lnTo>
                    <a:pt x="12858" y="39186"/>
                  </a:lnTo>
                  <a:lnTo>
                    <a:pt x="11893" y="36860"/>
                  </a:lnTo>
                  <a:lnTo>
                    <a:pt x="11893" y="36816"/>
                  </a:lnTo>
                  <a:lnTo>
                    <a:pt x="10796" y="35192"/>
                  </a:lnTo>
                  <a:lnTo>
                    <a:pt x="9611" y="32911"/>
                  </a:lnTo>
                  <a:lnTo>
                    <a:pt x="9435" y="32077"/>
                  </a:lnTo>
                  <a:lnTo>
                    <a:pt x="9435" y="30146"/>
                  </a:lnTo>
                  <a:lnTo>
                    <a:pt x="9435" y="30058"/>
                  </a:lnTo>
                  <a:lnTo>
                    <a:pt x="9040" y="29049"/>
                  </a:lnTo>
                  <a:lnTo>
                    <a:pt x="8996" y="29005"/>
                  </a:lnTo>
                  <a:lnTo>
                    <a:pt x="7987" y="27338"/>
                  </a:lnTo>
                  <a:lnTo>
                    <a:pt x="6495" y="25232"/>
                  </a:lnTo>
                  <a:lnTo>
                    <a:pt x="5793" y="23564"/>
                  </a:lnTo>
                  <a:lnTo>
                    <a:pt x="5749" y="23520"/>
                  </a:lnTo>
                  <a:lnTo>
                    <a:pt x="4521" y="22160"/>
                  </a:lnTo>
                  <a:lnTo>
                    <a:pt x="3731" y="21063"/>
                  </a:lnTo>
                  <a:lnTo>
                    <a:pt x="3380" y="19790"/>
                  </a:lnTo>
                  <a:lnTo>
                    <a:pt x="2809" y="17202"/>
                  </a:lnTo>
                  <a:lnTo>
                    <a:pt x="2546" y="15183"/>
                  </a:lnTo>
                  <a:lnTo>
                    <a:pt x="2107" y="12901"/>
                  </a:lnTo>
                  <a:lnTo>
                    <a:pt x="1405" y="9786"/>
                  </a:lnTo>
                  <a:lnTo>
                    <a:pt x="484" y="6802"/>
                  </a:lnTo>
                  <a:lnTo>
                    <a:pt x="352" y="4257"/>
                  </a:lnTo>
                  <a:lnTo>
                    <a:pt x="484" y="2282"/>
                  </a:lnTo>
                  <a:lnTo>
                    <a:pt x="1405" y="703"/>
                  </a:lnTo>
                  <a:lnTo>
                    <a:pt x="2678" y="352"/>
                  </a:lnTo>
                  <a:lnTo>
                    <a:pt x="2722" y="308"/>
                  </a:lnTo>
                  <a:lnTo>
                    <a:pt x="2765" y="264"/>
                  </a:lnTo>
                  <a:lnTo>
                    <a:pt x="2809" y="220"/>
                  </a:lnTo>
                  <a:lnTo>
                    <a:pt x="2809" y="132"/>
                  </a:lnTo>
                  <a:lnTo>
                    <a:pt x="2765" y="88"/>
                  </a:lnTo>
                  <a:lnTo>
                    <a:pt x="2722" y="44"/>
                  </a:lnTo>
                  <a:lnTo>
                    <a:pt x="263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9" name="Google Shape;1619;p54"/>
            <p:cNvSpPr/>
            <p:nvPr/>
          </p:nvSpPr>
          <p:spPr>
            <a:xfrm>
              <a:off x="699950" y="2628750"/>
              <a:ext cx="400450" cy="1287925"/>
            </a:xfrm>
            <a:custGeom>
              <a:avLst/>
              <a:gdLst/>
              <a:ahLst/>
              <a:cxnLst/>
              <a:rect l="l" t="t" r="r" b="b"/>
              <a:pathLst>
                <a:path w="16018" h="51517" extrusionOk="0">
                  <a:moveTo>
                    <a:pt x="11848" y="1"/>
                  </a:moveTo>
                  <a:lnTo>
                    <a:pt x="9918" y="1010"/>
                  </a:lnTo>
                  <a:lnTo>
                    <a:pt x="7636" y="1844"/>
                  </a:lnTo>
                  <a:lnTo>
                    <a:pt x="5574" y="2546"/>
                  </a:lnTo>
                  <a:lnTo>
                    <a:pt x="2765" y="3204"/>
                  </a:lnTo>
                  <a:lnTo>
                    <a:pt x="352" y="3994"/>
                  </a:lnTo>
                  <a:lnTo>
                    <a:pt x="264" y="4082"/>
                  </a:lnTo>
                  <a:lnTo>
                    <a:pt x="220" y="4126"/>
                  </a:lnTo>
                  <a:lnTo>
                    <a:pt x="1" y="5003"/>
                  </a:lnTo>
                  <a:lnTo>
                    <a:pt x="1" y="5047"/>
                  </a:lnTo>
                  <a:lnTo>
                    <a:pt x="88" y="7461"/>
                  </a:lnTo>
                  <a:lnTo>
                    <a:pt x="220" y="9655"/>
                  </a:lnTo>
                  <a:lnTo>
                    <a:pt x="220" y="9699"/>
                  </a:lnTo>
                  <a:lnTo>
                    <a:pt x="1098" y="11849"/>
                  </a:lnTo>
                  <a:lnTo>
                    <a:pt x="1493" y="12990"/>
                  </a:lnTo>
                  <a:lnTo>
                    <a:pt x="1800" y="14174"/>
                  </a:lnTo>
                  <a:lnTo>
                    <a:pt x="2370" y="16544"/>
                  </a:lnTo>
                  <a:lnTo>
                    <a:pt x="2897" y="18957"/>
                  </a:lnTo>
                  <a:lnTo>
                    <a:pt x="3380" y="21371"/>
                  </a:lnTo>
                  <a:lnTo>
                    <a:pt x="3774" y="23477"/>
                  </a:lnTo>
                  <a:lnTo>
                    <a:pt x="4213" y="25539"/>
                  </a:lnTo>
                  <a:lnTo>
                    <a:pt x="4959" y="29576"/>
                  </a:lnTo>
                  <a:lnTo>
                    <a:pt x="5003" y="29664"/>
                  </a:lnTo>
                  <a:lnTo>
                    <a:pt x="6978" y="32911"/>
                  </a:lnTo>
                  <a:lnTo>
                    <a:pt x="7680" y="34315"/>
                  </a:lnTo>
                  <a:lnTo>
                    <a:pt x="7943" y="35851"/>
                  </a:lnTo>
                  <a:lnTo>
                    <a:pt x="7987" y="35895"/>
                  </a:lnTo>
                  <a:lnTo>
                    <a:pt x="8514" y="37211"/>
                  </a:lnTo>
                  <a:lnTo>
                    <a:pt x="8557" y="37255"/>
                  </a:lnTo>
                  <a:lnTo>
                    <a:pt x="9654" y="39230"/>
                  </a:lnTo>
                  <a:lnTo>
                    <a:pt x="11059" y="41292"/>
                  </a:lnTo>
                  <a:lnTo>
                    <a:pt x="11936" y="42697"/>
                  </a:lnTo>
                  <a:lnTo>
                    <a:pt x="12989" y="45022"/>
                  </a:lnTo>
                  <a:lnTo>
                    <a:pt x="13033" y="45022"/>
                  </a:lnTo>
                  <a:lnTo>
                    <a:pt x="15403" y="48620"/>
                  </a:lnTo>
                  <a:lnTo>
                    <a:pt x="15666" y="49279"/>
                  </a:lnTo>
                  <a:lnTo>
                    <a:pt x="15534" y="50814"/>
                  </a:lnTo>
                  <a:lnTo>
                    <a:pt x="15403" y="51297"/>
                  </a:lnTo>
                  <a:lnTo>
                    <a:pt x="15403" y="51385"/>
                  </a:lnTo>
                  <a:lnTo>
                    <a:pt x="15403" y="51429"/>
                  </a:lnTo>
                  <a:lnTo>
                    <a:pt x="15447" y="51473"/>
                  </a:lnTo>
                  <a:lnTo>
                    <a:pt x="15491" y="51516"/>
                  </a:lnTo>
                  <a:lnTo>
                    <a:pt x="15666" y="51516"/>
                  </a:lnTo>
                  <a:lnTo>
                    <a:pt x="15710" y="51429"/>
                  </a:lnTo>
                  <a:lnTo>
                    <a:pt x="15885" y="50902"/>
                  </a:lnTo>
                  <a:lnTo>
                    <a:pt x="15885" y="50858"/>
                  </a:lnTo>
                  <a:lnTo>
                    <a:pt x="16017" y="49235"/>
                  </a:lnTo>
                  <a:lnTo>
                    <a:pt x="16017" y="49147"/>
                  </a:lnTo>
                  <a:lnTo>
                    <a:pt x="15710" y="48445"/>
                  </a:lnTo>
                  <a:lnTo>
                    <a:pt x="15666" y="48445"/>
                  </a:lnTo>
                  <a:lnTo>
                    <a:pt x="13340" y="44847"/>
                  </a:lnTo>
                  <a:lnTo>
                    <a:pt x="12243" y="42521"/>
                  </a:lnTo>
                  <a:lnTo>
                    <a:pt x="11322" y="41073"/>
                  </a:lnTo>
                  <a:lnTo>
                    <a:pt x="9962" y="39054"/>
                  </a:lnTo>
                  <a:lnTo>
                    <a:pt x="8865" y="37080"/>
                  </a:lnTo>
                  <a:lnTo>
                    <a:pt x="8294" y="35763"/>
                  </a:lnTo>
                  <a:lnTo>
                    <a:pt x="8031" y="34228"/>
                  </a:lnTo>
                  <a:lnTo>
                    <a:pt x="8031" y="34184"/>
                  </a:lnTo>
                  <a:lnTo>
                    <a:pt x="7285" y="32736"/>
                  </a:lnTo>
                  <a:lnTo>
                    <a:pt x="5310" y="29489"/>
                  </a:lnTo>
                  <a:lnTo>
                    <a:pt x="4564" y="25495"/>
                  </a:lnTo>
                  <a:lnTo>
                    <a:pt x="4125" y="23389"/>
                  </a:lnTo>
                  <a:lnTo>
                    <a:pt x="3731" y="21327"/>
                  </a:lnTo>
                  <a:lnTo>
                    <a:pt x="3248" y="18913"/>
                  </a:lnTo>
                  <a:lnTo>
                    <a:pt x="2721" y="16456"/>
                  </a:lnTo>
                  <a:lnTo>
                    <a:pt x="2151" y="14087"/>
                  </a:lnTo>
                  <a:lnTo>
                    <a:pt x="1800" y="12902"/>
                  </a:lnTo>
                  <a:lnTo>
                    <a:pt x="1449" y="11717"/>
                  </a:lnTo>
                  <a:lnTo>
                    <a:pt x="571" y="9611"/>
                  </a:lnTo>
                  <a:lnTo>
                    <a:pt x="440" y="7417"/>
                  </a:lnTo>
                  <a:lnTo>
                    <a:pt x="352" y="5091"/>
                  </a:lnTo>
                  <a:lnTo>
                    <a:pt x="571" y="4301"/>
                  </a:lnTo>
                  <a:lnTo>
                    <a:pt x="2853" y="3555"/>
                  </a:lnTo>
                  <a:lnTo>
                    <a:pt x="5705" y="2853"/>
                  </a:lnTo>
                  <a:lnTo>
                    <a:pt x="7768" y="2195"/>
                  </a:lnTo>
                  <a:lnTo>
                    <a:pt x="10049" y="1317"/>
                  </a:lnTo>
                  <a:lnTo>
                    <a:pt x="12024" y="308"/>
                  </a:lnTo>
                  <a:lnTo>
                    <a:pt x="12068" y="264"/>
                  </a:lnTo>
                  <a:lnTo>
                    <a:pt x="12112" y="220"/>
                  </a:lnTo>
                  <a:lnTo>
                    <a:pt x="12112" y="133"/>
                  </a:lnTo>
                  <a:lnTo>
                    <a:pt x="12112" y="89"/>
                  </a:lnTo>
                  <a:lnTo>
                    <a:pt x="12068" y="45"/>
                  </a:lnTo>
                  <a:lnTo>
                    <a:pt x="1198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0" name="Google Shape;1620;p54"/>
            <p:cNvSpPr/>
            <p:nvPr/>
          </p:nvSpPr>
          <p:spPr>
            <a:xfrm>
              <a:off x="651675" y="2566225"/>
              <a:ext cx="432250" cy="1407500"/>
            </a:xfrm>
            <a:custGeom>
              <a:avLst/>
              <a:gdLst/>
              <a:ahLst/>
              <a:cxnLst/>
              <a:rect l="l" t="t" r="r" b="b"/>
              <a:pathLst>
                <a:path w="17290" h="56300" extrusionOk="0">
                  <a:moveTo>
                    <a:pt x="14745" y="1"/>
                  </a:moveTo>
                  <a:lnTo>
                    <a:pt x="14657" y="45"/>
                  </a:lnTo>
                  <a:lnTo>
                    <a:pt x="12112" y="1756"/>
                  </a:lnTo>
                  <a:lnTo>
                    <a:pt x="9479" y="2809"/>
                  </a:lnTo>
                  <a:lnTo>
                    <a:pt x="7548" y="3511"/>
                  </a:lnTo>
                  <a:lnTo>
                    <a:pt x="4345" y="4301"/>
                  </a:lnTo>
                  <a:lnTo>
                    <a:pt x="4301" y="4301"/>
                  </a:lnTo>
                  <a:lnTo>
                    <a:pt x="2765" y="5179"/>
                  </a:lnTo>
                  <a:lnTo>
                    <a:pt x="2722" y="5179"/>
                  </a:lnTo>
                  <a:lnTo>
                    <a:pt x="879" y="6539"/>
                  </a:lnTo>
                  <a:lnTo>
                    <a:pt x="879" y="6583"/>
                  </a:lnTo>
                  <a:lnTo>
                    <a:pt x="264" y="7153"/>
                  </a:lnTo>
                  <a:lnTo>
                    <a:pt x="220" y="7241"/>
                  </a:lnTo>
                  <a:lnTo>
                    <a:pt x="1" y="7987"/>
                  </a:lnTo>
                  <a:lnTo>
                    <a:pt x="1" y="8031"/>
                  </a:lnTo>
                  <a:lnTo>
                    <a:pt x="133" y="10093"/>
                  </a:lnTo>
                  <a:lnTo>
                    <a:pt x="133" y="10181"/>
                  </a:lnTo>
                  <a:lnTo>
                    <a:pt x="1317" y="12902"/>
                  </a:lnTo>
                  <a:lnTo>
                    <a:pt x="2327" y="16193"/>
                  </a:lnTo>
                  <a:lnTo>
                    <a:pt x="3160" y="20010"/>
                  </a:lnTo>
                  <a:lnTo>
                    <a:pt x="3599" y="22511"/>
                  </a:lnTo>
                  <a:lnTo>
                    <a:pt x="4740" y="27119"/>
                  </a:lnTo>
                  <a:lnTo>
                    <a:pt x="5398" y="30278"/>
                  </a:lnTo>
                  <a:lnTo>
                    <a:pt x="5705" y="32297"/>
                  </a:lnTo>
                  <a:lnTo>
                    <a:pt x="5662" y="34710"/>
                  </a:lnTo>
                  <a:lnTo>
                    <a:pt x="5749" y="35719"/>
                  </a:lnTo>
                  <a:lnTo>
                    <a:pt x="5749" y="35763"/>
                  </a:lnTo>
                  <a:lnTo>
                    <a:pt x="6671" y="37913"/>
                  </a:lnTo>
                  <a:lnTo>
                    <a:pt x="7768" y="40020"/>
                  </a:lnTo>
                  <a:lnTo>
                    <a:pt x="9172" y="42082"/>
                  </a:lnTo>
                  <a:lnTo>
                    <a:pt x="10445" y="44013"/>
                  </a:lnTo>
                  <a:lnTo>
                    <a:pt x="11761" y="45900"/>
                  </a:lnTo>
                  <a:lnTo>
                    <a:pt x="12726" y="47830"/>
                  </a:lnTo>
                  <a:lnTo>
                    <a:pt x="12726" y="47874"/>
                  </a:lnTo>
                  <a:lnTo>
                    <a:pt x="13999" y="49849"/>
                  </a:lnTo>
                  <a:lnTo>
                    <a:pt x="15315" y="51736"/>
                  </a:lnTo>
                  <a:lnTo>
                    <a:pt x="16632" y="53535"/>
                  </a:lnTo>
                  <a:lnTo>
                    <a:pt x="16939" y="54105"/>
                  </a:lnTo>
                  <a:lnTo>
                    <a:pt x="16939" y="54544"/>
                  </a:lnTo>
                  <a:lnTo>
                    <a:pt x="16325" y="55948"/>
                  </a:lnTo>
                  <a:lnTo>
                    <a:pt x="16325" y="55992"/>
                  </a:lnTo>
                  <a:lnTo>
                    <a:pt x="16281" y="56080"/>
                  </a:lnTo>
                  <a:lnTo>
                    <a:pt x="16281" y="56168"/>
                  </a:lnTo>
                  <a:lnTo>
                    <a:pt x="16325" y="56211"/>
                  </a:lnTo>
                  <a:lnTo>
                    <a:pt x="16368" y="56255"/>
                  </a:lnTo>
                  <a:lnTo>
                    <a:pt x="16412" y="56299"/>
                  </a:lnTo>
                  <a:lnTo>
                    <a:pt x="16456" y="56299"/>
                  </a:lnTo>
                  <a:lnTo>
                    <a:pt x="16544" y="56255"/>
                  </a:lnTo>
                  <a:lnTo>
                    <a:pt x="16632" y="56168"/>
                  </a:lnTo>
                  <a:lnTo>
                    <a:pt x="16632" y="56080"/>
                  </a:lnTo>
                  <a:lnTo>
                    <a:pt x="17246" y="54676"/>
                  </a:lnTo>
                  <a:lnTo>
                    <a:pt x="17290" y="54588"/>
                  </a:lnTo>
                  <a:lnTo>
                    <a:pt x="17290" y="54061"/>
                  </a:lnTo>
                  <a:lnTo>
                    <a:pt x="17290" y="53974"/>
                  </a:lnTo>
                  <a:lnTo>
                    <a:pt x="16895" y="53359"/>
                  </a:lnTo>
                  <a:lnTo>
                    <a:pt x="15579" y="51560"/>
                  </a:lnTo>
                  <a:lnTo>
                    <a:pt x="14306" y="49673"/>
                  </a:lnTo>
                  <a:lnTo>
                    <a:pt x="13033" y="47699"/>
                  </a:lnTo>
                  <a:lnTo>
                    <a:pt x="12068" y="45724"/>
                  </a:lnTo>
                  <a:lnTo>
                    <a:pt x="10752" y="43837"/>
                  </a:lnTo>
                  <a:lnTo>
                    <a:pt x="9435" y="41906"/>
                  </a:lnTo>
                  <a:lnTo>
                    <a:pt x="8075" y="39844"/>
                  </a:lnTo>
                  <a:lnTo>
                    <a:pt x="6978" y="37782"/>
                  </a:lnTo>
                  <a:lnTo>
                    <a:pt x="6100" y="35632"/>
                  </a:lnTo>
                  <a:lnTo>
                    <a:pt x="6013" y="34710"/>
                  </a:lnTo>
                  <a:lnTo>
                    <a:pt x="6056" y="32253"/>
                  </a:lnTo>
                  <a:lnTo>
                    <a:pt x="5749" y="30234"/>
                  </a:lnTo>
                  <a:lnTo>
                    <a:pt x="5091" y="27031"/>
                  </a:lnTo>
                  <a:lnTo>
                    <a:pt x="3950" y="22468"/>
                  </a:lnTo>
                  <a:lnTo>
                    <a:pt x="3468" y="19922"/>
                  </a:lnTo>
                  <a:lnTo>
                    <a:pt x="2678" y="16105"/>
                  </a:lnTo>
                  <a:lnTo>
                    <a:pt x="1668" y="12770"/>
                  </a:lnTo>
                  <a:lnTo>
                    <a:pt x="484" y="10049"/>
                  </a:lnTo>
                  <a:lnTo>
                    <a:pt x="352" y="8031"/>
                  </a:lnTo>
                  <a:lnTo>
                    <a:pt x="571" y="7373"/>
                  </a:lnTo>
                  <a:lnTo>
                    <a:pt x="1098" y="6802"/>
                  </a:lnTo>
                  <a:lnTo>
                    <a:pt x="2941" y="5486"/>
                  </a:lnTo>
                  <a:lnTo>
                    <a:pt x="4433" y="4652"/>
                  </a:lnTo>
                  <a:lnTo>
                    <a:pt x="7636" y="3818"/>
                  </a:lnTo>
                  <a:lnTo>
                    <a:pt x="9611" y="3160"/>
                  </a:lnTo>
                  <a:lnTo>
                    <a:pt x="12244" y="2063"/>
                  </a:lnTo>
                  <a:lnTo>
                    <a:pt x="12288" y="2019"/>
                  </a:lnTo>
                  <a:lnTo>
                    <a:pt x="14876" y="352"/>
                  </a:lnTo>
                  <a:lnTo>
                    <a:pt x="14920" y="308"/>
                  </a:lnTo>
                  <a:lnTo>
                    <a:pt x="14920" y="220"/>
                  </a:lnTo>
                  <a:lnTo>
                    <a:pt x="14920" y="176"/>
                  </a:lnTo>
                  <a:lnTo>
                    <a:pt x="14920" y="89"/>
                  </a:lnTo>
                  <a:lnTo>
                    <a:pt x="14876" y="45"/>
                  </a:lnTo>
                  <a:lnTo>
                    <a:pt x="14789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1" name="Google Shape;1621;p54"/>
            <p:cNvSpPr/>
            <p:nvPr/>
          </p:nvSpPr>
          <p:spPr>
            <a:xfrm>
              <a:off x="591350" y="2376450"/>
              <a:ext cx="593500" cy="1676250"/>
            </a:xfrm>
            <a:custGeom>
              <a:avLst/>
              <a:gdLst/>
              <a:ahLst/>
              <a:cxnLst/>
              <a:rect l="l" t="t" r="r" b="b"/>
              <a:pathLst>
                <a:path w="23740" h="67050" extrusionOk="0">
                  <a:moveTo>
                    <a:pt x="23477" y="0"/>
                  </a:moveTo>
                  <a:lnTo>
                    <a:pt x="19571" y="2370"/>
                  </a:lnTo>
                  <a:lnTo>
                    <a:pt x="17641" y="3730"/>
                  </a:lnTo>
                  <a:lnTo>
                    <a:pt x="15490" y="5222"/>
                  </a:lnTo>
                  <a:lnTo>
                    <a:pt x="13779" y="6363"/>
                  </a:lnTo>
                  <a:lnTo>
                    <a:pt x="11629" y="7285"/>
                  </a:lnTo>
                  <a:lnTo>
                    <a:pt x="8821" y="8338"/>
                  </a:lnTo>
                  <a:lnTo>
                    <a:pt x="7724" y="8777"/>
                  </a:lnTo>
                  <a:lnTo>
                    <a:pt x="6978" y="8908"/>
                  </a:lnTo>
                  <a:lnTo>
                    <a:pt x="6890" y="8952"/>
                  </a:lnTo>
                  <a:lnTo>
                    <a:pt x="3818" y="11541"/>
                  </a:lnTo>
                  <a:lnTo>
                    <a:pt x="2019" y="13121"/>
                  </a:lnTo>
                  <a:lnTo>
                    <a:pt x="2019" y="13165"/>
                  </a:lnTo>
                  <a:lnTo>
                    <a:pt x="703" y="14657"/>
                  </a:lnTo>
                  <a:lnTo>
                    <a:pt x="659" y="14700"/>
                  </a:lnTo>
                  <a:lnTo>
                    <a:pt x="88" y="15754"/>
                  </a:lnTo>
                  <a:lnTo>
                    <a:pt x="44" y="15797"/>
                  </a:lnTo>
                  <a:lnTo>
                    <a:pt x="1" y="16324"/>
                  </a:lnTo>
                  <a:lnTo>
                    <a:pt x="1" y="16412"/>
                  </a:lnTo>
                  <a:lnTo>
                    <a:pt x="1054" y="19176"/>
                  </a:lnTo>
                  <a:lnTo>
                    <a:pt x="1580" y="21282"/>
                  </a:lnTo>
                  <a:lnTo>
                    <a:pt x="2238" y="25100"/>
                  </a:lnTo>
                  <a:lnTo>
                    <a:pt x="2677" y="27513"/>
                  </a:lnTo>
                  <a:lnTo>
                    <a:pt x="3116" y="29795"/>
                  </a:lnTo>
                  <a:lnTo>
                    <a:pt x="3116" y="29839"/>
                  </a:lnTo>
                  <a:lnTo>
                    <a:pt x="4169" y="33174"/>
                  </a:lnTo>
                  <a:lnTo>
                    <a:pt x="5091" y="36114"/>
                  </a:lnTo>
                  <a:lnTo>
                    <a:pt x="5661" y="38878"/>
                  </a:lnTo>
                  <a:lnTo>
                    <a:pt x="5968" y="41029"/>
                  </a:lnTo>
                  <a:lnTo>
                    <a:pt x="5793" y="43837"/>
                  </a:lnTo>
                  <a:lnTo>
                    <a:pt x="5793" y="45899"/>
                  </a:lnTo>
                  <a:lnTo>
                    <a:pt x="5837" y="45899"/>
                  </a:lnTo>
                  <a:lnTo>
                    <a:pt x="6100" y="47918"/>
                  </a:lnTo>
                  <a:lnTo>
                    <a:pt x="6495" y="49761"/>
                  </a:lnTo>
                  <a:lnTo>
                    <a:pt x="6539" y="49805"/>
                  </a:lnTo>
                  <a:lnTo>
                    <a:pt x="7065" y="50902"/>
                  </a:lnTo>
                  <a:lnTo>
                    <a:pt x="7065" y="50946"/>
                  </a:lnTo>
                  <a:lnTo>
                    <a:pt x="8689" y="53271"/>
                  </a:lnTo>
                  <a:lnTo>
                    <a:pt x="9918" y="54939"/>
                  </a:lnTo>
                  <a:lnTo>
                    <a:pt x="12024" y="58230"/>
                  </a:lnTo>
                  <a:lnTo>
                    <a:pt x="13603" y="60292"/>
                  </a:lnTo>
                  <a:lnTo>
                    <a:pt x="15403" y="62837"/>
                  </a:lnTo>
                  <a:lnTo>
                    <a:pt x="16543" y="64768"/>
                  </a:lnTo>
                  <a:lnTo>
                    <a:pt x="16675" y="65426"/>
                  </a:lnTo>
                  <a:lnTo>
                    <a:pt x="16149" y="66786"/>
                  </a:lnTo>
                  <a:lnTo>
                    <a:pt x="16149" y="66874"/>
                  </a:lnTo>
                  <a:lnTo>
                    <a:pt x="16149" y="66918"/>
                  </a:lnTo>
                  <a:lnTo>
                    <a:pt x="16192" y="67006"/>
                  </a:lnTo>
                  <a:lnTo>
                    <a:pt x="16236" y="67050"/>
                  </a:lnTo>
                  <a:lnTo>
                    <a:pt x="16324" y="67050"/>
                  </a:lnTo>
                  <a:lnTo>
                    <a:pt x="16412" y="67006"/>
                  </a:lnTo>
                  <a:lnTo>
                    <a:pt x="16456" y="66918"/>
                  </a:lnTo>
                  <a:lnTo>
                    <a:pt x="17026" y="65470"/>
                  </a:lnTo>
                  <a:lnTo>
                    <a:pt x="17026" y="65382"/>
                  </a:lnTo>
                  <a:lnTo>
                    <a:pt x="16851" y="64680"/>
                  </a:lnTo>
                  <a:lnTo>
                    <a:pt x="16851" y="64636"/>
                  </a:lnTo>
                  <a:lnTo>
                    <a:pt x="15710" y="62662"/>
                  </a:lnTo>
                  <a:lnTo>
                    <a:pt x="15710" y="62618"/>
                  </a:lnTo>
                  <a:lnTo>
                    <a:pt x="13867" y="60073"/>
                  </a:lnTo>
                  <a:lnTo>
                    <a:pt x="12331" y="58010"/>
                  </a:lnTo>
                  <a:lnTo>
                    <a:pt x="10225" y="54719"/>
                  </a:lnTo>
                  <a:lnTo>
                    <a:pt x="8996" y="53052"/>
                  </a:lnTo>
                  <a:lnTo>
                    <a:pt x="7372" y="50770"/>
                  </a:lnTo>
                  <a:lnTo>
                    <a:pt x="6846" y="49673"/>
                  </a:lnTo>
                  <a:lnTo>
                    <a:pt x="6451" y="47830"/>
                  </a:lnTo>
                  <a:lnTo>
                    <a:pt x="6144" y="45855"/>
                  </a:lnTo>
                  <a:lnTo>
                    <a:pt x="6144" y="43837"/>
                  </a:lnTo>
                  <a:lnTo>
                    <a:pt x="6319" y="41029"/>
                  </a:lnTo>
                  <a:lnTo>
                    <a:pt x="6012" y="38835"/>
                  </a:lnTo>
                  <a:lnTo>
                    <a:pt x="5398" y="36026"/>
                  </a:lnTo>
                  <a:lnTo>
                    <a:pt x="4520" y="33086"/>
                  </a:lnTo>
                  <a:lnTo>
                    <a:pt x="3467" y="29751"/>
                  </a:lnTo>
                  <a:lnTo>
                    <a:pt x="3028" y="27470"/>
                  </a:lnTo>
                  <a:lnTo>
                    <a:pt x="2589" y="25056"/>
                  </a:lnTo>
                  <a:lnTo>
                    <a:pt x="1931" y="21195"/>
                  </a:lnTo>
                  <a:lnTo>
                    <a:pt x="1405" y="19088"/>
                  </a:lnTo>
                  <a:lnTo>
                    <a:pt x="1405" y="19045"/>
                  </a:lnTo>
                  <a:lnTo>
                    <a:pt x="352" y="16324"/>
                  </a:lnTo>
                  <a:lnTo>
                    <a:pt x="395" y="15885"/>
                  </a:lnTo>
                  <a:lnTo>
                    <a:pt x="966" y="14876"/>
                  </a:lnTo>
                  <a:lnTo>
                    <a:pt x="2282" y="13384"/>
                  </a:lnTo>
                  <a:lnTo>
                    <a:pt x="4038" y="11804"/>
                  </a:lnTo>
                  <a:lnTo>
                    <a:pt x="7109" y="9259"/>
                  </a:lnTo>
                  <a:lnTo>
                    <a:pt x="7811" y="9128"/>
                  </a:lnTo>
                  <a:lnTo>
                    <a:pt x="7855" y="9128"/>
                  </a:lnTo>
                  <a:lnTo>
                    <a:pt x="8952" y="8645"/>
                  </a:lnTo>
                  <a:lnTo>
                    <a:pt x="11761" y="7592"/>
                  </a:lnTo>
                  <a:lnTo>
                    <a:pt x="13911" y="6670"/>
                  </a:lnTo>
                  <a:lnTo>
                    <a:pt x="13955" y="6670"/>
                  </a:lnTo>
                  <a:lnTo>
                    <a:pt x="15666" y="5529"/>
                  </a:lnTo>
                  <a:lnTo>
                    <a:pt x="17816" y="3994"/>
                  </a:lnTo>
                  <a:lnTo>
                    <a:pt x="19747" y="2677"/>
                  </a:lnTo>
                  <a:lnTo>
                    <a:pt x="23652" y="308"/>
                  </a:lnTo>
                  <a:lnTo>
                    <a:pt x="23696" y="264"/>
                  </a:lnTo>
                  <a:lnTo>
                    <a:pt x="23696" y="220"/>
                  </a:lnTo>
                  <a:lnTo>
                    <a:pt x="23740" y="132"/>
                  </a:lnTo>
                  <a:lnTo>
                    <a:pt x="23696" y="88"/>
                  </a:lnTo>
                  <a:lnTo>
                    <a:pt x="2365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2" name="Google Shape;1622;p54"/>
            <p:cNvSpPr/>
            <p:nvPr/>
          </p:nvSpPr>
          <p:spPr>
            <a:xfrm>
              <a:off x="576000" y="2354500"/>
              <a:ext cx="578150" cy="1726725"/>
            </a:xfrm>
            <a:custGeom>
              <a:avLst/>
              <a:gdLst/>
              <a:ahLst/>
              <a:cxnLst/>
              <a:rect l="l" t="t" r="r" b="b"/>
              <a:pathLst>
                <a:path w="23126" h="69069" extrusionOk="0">
                  <a:moveTo>
                    <a:pt x="22862" y="1"/>
                  </a:moveTo>
                  <a:lnTo>
                    <a:pt x="19176" y="2239"/>
                  </a:lnTo>
                  <a:lnTo>
                    <a:pt x="17421" y="3467"/>
                  </a:lnTo>
                  <a:lnTo>
                    <a:pt x="15271" y="4872"/>
                  </a:lnTo>
                  <a:lnTo>
                    <a:pt x="13691" y="5925"/>
                  </a:lnTo>
                  <a:lnTo>
                    <a:pt x="10970" y="7066"/>
                  </a:lnTo>
                  <a:lnTo>
                    <a:pt x="7328" y="8777"/>
                  </a:lnTo>
                  <a:lnTo>
                    <a:pt x="6056" y="9655"/>
                  </a:lnTo>
                  <a:lnTo>
                    <a:pt x="6012" y="9655"/>
                  </a:lnTo>
                  <a:lnTo>
                    <a:pt x="3642" y="11980"/>
                  </a:lnTo>
                  <a:lnTo>
                    <a:pt x="1755" y="13823"/>
                  </a:lnTo>
                  <a:lnTo>
                    <a:pt x="922" y="14789"/>
                  </a:lnTo>
                  <a:lnTo>
                    <a:pt x="922" y="14832"/>
                  </a:lnTo>
                  <a:lnTo>
                    <a:pt x="307" y="16280"/>
                  </a:lnTo>
                  <a:lnTo>
                    <a:pt x="0" y="17772"/>
                  </a:lnTo>
                  <a:lnTo>
                    <a:pt x="0" y="17860"/>
                  </a:lnTo>
                  <a:lnTo>
                    <a:pt x="395" y="19923"/>
                  </a:lnTo>
                  <a:lnTo>
                    <a:pt x="1053" y="24003"/>
                  </a:lnTo>
                  <a:lnTo>
                    <a:pt x="1580" y="27119"/>
                  </a:lnTo>
                  <a:lnTo>
                    <a:pt x="2238" y="30147"/>
                  </a:lnTo>
                  <a:lnTo>
                    <a:pt x="2896" y="32560"/>
                  </a:lnTo>
                  <a:lnTo>
                    <a:pt x="4213" y="36158"/>
                  </a:lnTo>
                  <a:lnTo>
                    <a:pt x="4959" y="39098"/>
                  </a:lnTo>
                  <a:lnTo>
                    <a:pt x="5441" y="41775"/>
                  </a:lnTo>
                  <a:lnTo>
                    <a:pt x="5310" y="45987"/>
                  </a:lnTo>
                  <a:lnTo>
                    <a:pt x="5485" y="47787"/>
                  </a:lnTo>
                  <a:lnTo>
                    <a:pt x="6012" y="50332"/>
                  </a:lnTo>
                  <a:lnTo>
                    <a:pt x="6538" y="53315"/>
                  </a:lnTo>
                  <a:lnTo>
                    <a:pt x="6889" y="54632"/>
                  </a:lnTo>
                  <a:lnTo>
                    <a:pt x="6933" y="54676"/>
                  </a:lnTo>
                  <a:lnTo>
                    <a:pt x="8513" y="56650"/>
                  </a:lnTo>
                  <a:lnTo>
                    <a:pt x="14261" y="64637"/>
                  </a:lnTo>
                  <a:lnTo>
                    <a:pt x="15753" y="66962"/>
                  </a:lnTo>
                  <a:lnTo>
                    <a:pt x="16017" y="67577"/>
                  </a:lnTo>
                  <a:lnTo>
                    <a:pt x="15753" y="68849"/>
                  </a:lnTo>
                  <a:lnTo>
                    <a:pt x="15753" y="68937"/>
                  </a:lnTo>
                  <a:lnTo>
                    <a:pt x="15797" y="68981"/>
                  </a:lnTo>
                  <a:lnTo>
                    <a:pt x="15841" y="69025"/>
                  </a:lnTo>
                  <a:lnTo>
                    <a:pt x="15885" y="69069"/>
                  </a:lnTo>
                  <a:lnTo>
                    <a:pt x="15929" y="69069"/>
                  </a:lnTo>
                  <a:lnTo>
                    <a:pt x="16060" y="69025"/>
                  </a:lnTo>
                  <a:lnTo>
                    <a:pt x="16104" y="68937"/>
                  </a:lnTo>
                  <a:lnTo>
                    <a:pt x="16368" y="67577"/>
                  </a:lnTo>
                  <a:lnTo>
                    <a:pt x="16368" y="67489"/>
                  </a:lnTo>
                  <a:lnTo>
                    <a:pt x="16060" y="66787"/>
                  </a:lnTo>
                  <a:lnTo>
                    <a:pt x="14525" y="64461"/>
                  </a:lnTo>
                  <a:lnTo>
                    <a:pt x="8820" y="56431"/>
                  </a:lnTo>
                  <a:lnTo>
                    <a:pt x="7197" y="54500"/>
                  </a:lnTo>
                  <a:lnTo>
                    <a:pt x="6889" y="53228"/>
                  </a:lnTo>
                  <a:lnTo>
                    <a:pt x="6363" y="50244"/>
                  </a:lnTo>
                  <a:lnTo>
                    <a:pt x="5836" y="47743"/>
                  </a:lnTo>
                  <a:lnTo>
                    <a:pt x="5661" y="45987"/>
                  </a:lnTo>
                  <a:lnTo>
                    <a:pt x="5792" y="41775"/>
                  </a:lnTo>
                  <a:lnTo>
                    <a:pt x="5792" y="41731"/>
                  </a:lnTo>
                  <a:lnTo>
                    <a:pt x="5310" y="39054"/>
                  </a:lnTo>
                  <a:lnTo>
                    <a:pt x="4520" y="36071"/>
                  </a:lnTo>
                  <a:lnTo>
                    <a:pt x="3247" y="32472"/>
                  </a:lnTo>
                  <a:lnTo>
                    <a:pt x="2545" y="30059"/>
                  </a:lnTo>
                  <a:lnTo>
                    <a:pt x="1931" y="27031"/>
                  </a:lnTo>
                  <a:lnTo>
                    <a:pt x="1404" y="23960"/>
                  </a:lnTo>
                  <a:lnTo>
                    <a:pt x="746" y="19879"/>
                  </a:lnTo>
                  <a:lnTo>
                    <a:pt x="351" y="17816"/>
                  </a:lnTo>
                  <a:lnTo>
                    <a:pt x="615" y="16368"/>
                  </a:lnTo>
                  <a:lnTo>
                    <a:pt x="1229" y="15008"/>
                  </a:lnTo>
                  <a:lnTo>
                    <a:pt x="2019" y="14043"/>
                  </a:lnTo>
                  <a:lnTo>
                    <a:pt x="3906" y="12243"/>
                  </a:lnTo>
                  <a:lnTo>
                    <a:pt x="6275" y="9918"/>
                  </a:lnTo>
                  <a:lnTo>
                    <a:pt x="7504" y="9084"/>
                  </a:lnTo>
                  <a:lnTo>
                    <a:pt x="11146" y="7373"/>
                  </a:lnTo>
                  <a:lnTo>
                    <a:pt x="13823" y="6232"/>
                  </a:lnTo>
                  <a:lnTo>
                    <a:pt x="13866" y="6232"/>
                  </a:lnTo>
                  <a:lnTo>
                    <a:pt x="17596" y="3731"/>
                  </a:lnTo>
                  <a:lnTo>
                    <a:pt x="19395" y="2546"/>
                  </a:lnTo>
                  <a:lnTo>
                    <a:pt x="23037" y="308"/>
                  </a:lnTo>
                  <a:lnTo>
                    <a:pt x="23081" y="264"/>
                  </a:lnTo>
                  <a:lnTo>
                    <a:pt x="23125" y="220"/>
                  </a:lnTo>
                  <a:lnTo>
                    <a:pt x="23125" y="133"/>
                  </a:lnTo>
                  <a:lnTo>
                    <a:pt x="23081" y="89"/>
                  </a:lnTo>
                  <a:lnTo>
                    <a:pt x="2303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3" name="Google Shape;1623;p54"/>
            <p:cNvSpPr/>
            <p:nvPr/>
          </p:nvSpPr>
          <p:spPr>
            <a:xfrm>
              <a:off x="549675" y="2291975"/>
              <a:ext cx="648350" cy="1851775"/>
            </a:xfrm>
            <a:custGeom>
              <a:avLst/>
              <a:gdLst/>
              <a:ahLst/>
              <a:cxnLst/>
              <a:rect l="l" t="t" r="r" b="b"/>
              <a:pathLst>
                <a:path w="25934" h="74071" extrusionOk="0">
                  <a:moveTo>
                    <a:pt x="25758" y="1"/>
                  </a:moveTo>
                  <a:lnTo>
                    <a:pt x="25714" y="45"/>
                  </a:lnTo>
                  <a:lnTo>
                    <a:pt x="23608" y="1185"/>
                  </a:lnTo>
                  <a:lnTo>
                    <a:pt x="19922" y="3336"/>
                  </a:lnTo>
                  <a:lnTo>
                    <a:pt x="18079" y="4476"/>
                  </a:lnTo>
                  <a:lnTo>
                    <a:pt x="15534" y="6188"/>
                  </a:lnTo>
                  <a:lnTo>
                    <a:pt x="14042" y="7153"/>
                  </a:lnTo>
                  <a:lnTo>
                    <a:pt x="11585" y="8250"/>
                  </a:lnTo>
                  <a:lnTo>
                    <a:pt x="10268" y="9084"/>
                  </a:lnTo>
                  <a:lnTo>
                    <a:pt x="6845" y="11190"/>
                  </a:lnTo>
                  <a:lnTo>
                    <a:pt x="6802" y="11190"/>
                  </a:lnTo>
                  <a:lnTo>
                    <a:pt x="4213" y="13823"/>
                  </a:lnTo>
                  <a:lnTo>
                    <a:pt x="2326" y="15622"/>
                  </a:lnTo>
                  <a:lnTo>
                    <a:pt x="2326" y="15666"/>
                  </a:lnTo>
                  <a:lnTo>
                    <a:pt x="1624" y="16500"/>
                  </a:lnTo>
                  <a:lnTo>
                    <a:pt x="1580" y="16544"/>
                  </a:lnTo>
                  <a:lnTo>
                    <a:pt x="702" y="19220"/>
                  </a:lnTo>
                  <a:lnTo>
                    <a:pt x="88" y="20975"/>
                  </a:lnTo>
                  <a:lnTo>
                    <a:pt x="88" y="21019"/>
                  </a:lnTo>
                  <a:lnTo>
                    <a:pt x="0" y="22336"/>
                  </a:lnTo>
                  <a:lnTo>
                    <a:pt x="44" y="22380"/>
                  </a:lnTo>
                  <a:lnTo>
                    <a:pt x="614" y="26417"/>
                  </a:lnTo>
                  <a:lnTo>
                    <a:pt x="878" y="28128"/>
                  </a:lnTo>
                  <a:lnTo>
                    <a:pt x="1185" y="29708"/>
                  </a:lnTo>
                  <a:lnTo>
                    <a:pt x="1492" y="31287"/>
                  </a:lnTo>
                  <a:lnTo>
                    <a:pt x="1931" y="32823"/>
                  </a:lnTo>
                  <a:lnTo>
                    <a:pt x="2370" y="34359"/>
                  </a:lnTo>
                  <a:lnTo>
                    <a:pt x="2896" y="35983"/>
                  </a:lnTo>
                  <a:lnTo>
                    <a:pt x="3467" y="37606"/>
                  </a:lnTo>
                  <a:lnTo>
                    <a:pt x="4125" y="39361"/>
                  </a:lnTo>
                  <a:lnTo>
                    <a:pt x="5002" y="42257"/>
                  </a:lnTo>
                  <a:lnTo>
                    <a:pt x="5310" y="44100"/>
                  </a:lnTo>
                  <a:lnTo>
                    <a:pt x="5397" y="45329"/>
                  </a:lnTo>
                  <a:lnTo>
                    <a:pt x="5310" y="47830"/>
                  </a:lnTo>
                  <a:lnTo>
                    <a:pt x="5353" y="49366"/>
                  </a:lnTo>
                  <a:lnTo>
                    <a:pt x="5924" y="52218"/>
                  </a:lnTo>
                  <a:lnTo>
                    <a:pt x="6407" y="54939"/>
                  </a:lnTo>
                  <a:lnTo>
                    <a:pt x="6451" y="57528"/>
                  </a:lnTo>
                  <a:lnTo>
                    <a:pt x="6319" y="59853"/>
                  </a:lnTo>
                  <a:lnTo>
                    <a:pt x="6319" y="59897"/>
                  </a:lnTo>
                  <a:lnTo>
                    <a:pt x="6451" y="60731"/>
                  </a:lnTo>
                  <a:lnTo>
                    <a:pt x="6494" y="60819"/>
                  </a:lnTo>
                  <a:lnTo>
                    <a:pt x="7942" y="62399"/>
                  </a:lnTo>
                  <a:lnTo>
                    <a:pt x="10224" y="65295"/>
                  </a:lnTo>
                  <a:lnTo>
                    <a:pt x="12111" y="67796"/>
                  </a:lnTo>
                  <a:lnTo>
                    <a:pt x="13076" y="69024"/>
                  </a:lnTo>
                  <a:lnTo>
                    <a:pt x="13120" y="69024"/>
                  </a:lnTo>
                  <a:lnTo>
                    <a:pt x="15841" y="71657"/>
                  </a:lnTo>
                  <a:lnTo>
                    <a:pt x="16060" y="71964"/>
                  </a:lnTo>
                  <a:lnTo>
                    <a:pt x="15973" y="73895"/>
                  </a:lnTo>
                  <a:lnTo>
                    <a:pt x="15973" y="73983"/>
                  </a:lnTo>
                  <a:lnTo>
                    <a:pt x="16016" y="74027"/>
                  </a:lnTo>
                  <a:lnTo>
                    <a:pt x="16060" y="74071"/>
                  </a:lnTo>
                  <a:lnTo>
                    <a:pt x="16236" y="74071"/>
                  </a:lnTo>
                  <a:lnTo>
                    <a:pt x="16280" y="74027"/>
                  </a:lnTo>
                  <a:lnTo>
                    <a:pt x="16324" y="73983"/>
                  </a:lnTo>
                  <a:lnTo>
                    <a:pt x="16324" y="73895"/>
                  </a:lnTo>
                  <a:lnTo>
                    <a:pt x="16411" y="71921"/>
                  </a:lnTo>
                  <a:lnTo>
                    <a:pt x="16368" y="71789"/>
                  </a:lnTo>
                  <a:lnTo>
                    <a:pt x="16148" y="71438"/>
                  </a:lnTo>
                  <a:lnTo>
                    <a:pt x="16104" y="71394"/>
                  </a:lnTo>
                  <a:lnTo>
                    <a:pt x="13340" y="68761"/>
                  </a:lnTo>
                  <a:lnTo>
                    <a:pt x="12374" y="67576"/>
                  </a:lnTo>
                  <a:lnTo>
                    <a:pt x="10488" y="65075"/>
                  </a:lnTo>
                  <a:lnTo>
                    <a:pt x="8206" y="62179"/>
                  </a:lnTo>
                  <a:lnTo>
                    <a:pt x="6802" y="60643"/>
                  </a:lnTo>
                  <a:lnTo>
                    <a:pt x="6670" y="59853"/>
                  </a:lnTo>
                  <a:lnTo>
                    <a:pt x="6802" y="57528"/>
                  </a:lnTo>
                  <a:lnTo>
                    <a:pt x="6758" y="54939"/>
                  </a:lnTo>
                  <a:lnTo>
                    <a:pt x="6758" y="54895"/>
                  </a:lnTo>
                  <a:lnTo>
                    <a:pt x="6275" y="52131"/>
                  </a:lnTo>
                  <a:lnTo>
                    <a:pt x="5705" y="49322"/>
                  </a:lnTo>
                  <a:lnTo>
                    <a:pt x="5661" y="47830"/>
                  </a:lnTo>
                  <a:lnTo>
                    <a:pt x="5748" y="45373"/>
                  </a:lnTo>
                  <a:lnTo>
                    <a:pt x="5748" y="45329"/>
                  </a:lnTo>
                  <a:lnTo>
                    <a:pt x="5661" y="44057"/>
                  </a:lnTo>
                  <a:lnTo>
                    <a:pt x="5661" y="44013"/>
                  </a:lnTo>
                  <a:lnTo>
                    <a:pt x="5310" y="42214"/>
                  </a:lnTo>
                  <a:lnTo>
                    <a:pt x="4476" y="39230"/>
                  </a:lnTo>
                  <a:lnTo>
                    <a:pt x="3818" y="37518"/>
                  </a:lnTo>
                  <a:lnTo>
                    <a:pt x="3203" y="35851"/>
                  </a:lnTo>
                  <a:lnTo>
                    <a:pt x="2721" y="34271"/>
                  </a:lnTo>
                  <a:lnTo>
                    <a:pt x="2238" y="32735"/>
                  </a:lnTo>
                  <a:lnTo>
                    <a:pt x="1843" y="31200"/>
                  </a:lnTo>
                  <a:lnTo>
                    <a:pt x="1492" y="29664"/>
                  </a:lnTo>
                  <a:lnTo>
                    <a:pt x="1229" y="28040"/>
                  </a:lnTo>
                  <a:lnTo>
                    <a:pt x="922" y="26373"/>
                  </a:lnTo>
                  <a:lnTo>
                    <a:pt x="351" y="22336"/>
                  </a:lnTo>
                  <a:lnTo>
                    <a:pt x="439" y="21063"/>
                  </a:lnTo>
                  <a:lnTo>
                    <a:pt x="1053" y="19308"/>
                  </a:lnTo>
                  <a:lnTo>
                    <a:pt x="1887" y="16719"/>
                  </a:lnTo>
                  <a:lnTo>
                    <a:pt x="2589" y="15885"/>
                  </a:lnTo>
                  <a:lnTo>
                    <a:pt x="4476" y="14086"/>
                  </a:lnTo>
                  <a:lnTo>
                    <a:pt x="7021" y="11453"/>
                  </a:lnTo>
                  <a:lnTo>
                    <a:pt x="10488" y="9347"/>
                  </a:lnTo>
                  <a:lnTo>
                    <a:pt x="11760" y="8557"/>
                  </a:lnTo>
                  <a:lnTo>
                    <a:pt x="14217" y="7460"/>
                  </a:lnTo>
                  <a:lnTo>
                    <a:pt x="14217" y="7416"/>
                  </a:lnTo>
                  <a:lnTo>
                    <a:pt x="15709" y="6451"/>
                  </a:lnTo>
                  <a:lnTo>
                    <a:pt x="18254" y="4784"/>
                  </a:lnTo>
                  <a:lnTo>
                    <a:pt x="20097" y="3599"/>
                  </a:lnTo>
                  <a:lnTo>
                    <a:pt x="23783" y="1493"/>
                  </a:lnTo>
                  <a:lnTo>
                    <a:pt x="25846" y="352"/>
                  </a:lnTo>
                  <a:lnTo>
                    <a:pt x="25933" y="308"/>
                  </a:lnTo>
                  <a:lnTo>
                    <a:pt x="25933" y="220"/>
                  </a:lnTo>
                  <a:lnTo>
                    <a:pt x="25933" y="176"/>
                  </a:lnTo>
                  <a:lnTo>
                    <a:pt x="25933" y="88"/>
                  </a:lnTo>
                  <a:lnTo>
                    <a:pt x="25890" y="45"/>
                  </a:lnTo>
                  <a:lnTo>
                    <a:pt x="2584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4" name="Google Shape;1624;p54"/>
            <p:cNvSpPr/>
            <p:nvPr/>
          </p:nvSpPr>
          <p:spPr>
            <a:xfrm>
              <a:off x="520050" y="2414850"/>
              <a:ext cx="434425" cy="1781550"/>
            </a:xfrm>
            <a:custGeom>
              <a:avLst/>
              <a:gdLst/>
              <a:ahLst/>
              <a:cxnLst/>
              <a:rect l="l" t="t" r="r" b="b"/>
              <a:pathLst>
                <a:path w="17377" h="71262" extrusionOk="0">
                  <a:moveTo>
                    <a:pt x="15973" y="0"/>
                  </a:moveTo>
                  <a:lnTo>
                    <a:pt x="15885" y="44"/>
                  </a:lnTo>
                  <a:lnTo>
                    <a:pt x="14174" y="1097"/>
                  </a:lnTo>
                  <a:lnTo>
                    <a:pt x="10970" y="3028"/>
                  </a:lnTo>
                  <a:lnTo>
                    <a:pt x="8952" y="4344"/>
                  </a:lnTo>
                  <a:lnTo>
                    <a:pt x="6890" y="5880"/>
                  </a:lnTo>
                  <a:lnTo>
                    <a:pt x="6846" y="5924"/>
                  </a:lnTo>
                  <a:lnTo>
                    <a:pt x="5705" y="7328"/>
                  </a:lnTo>
                  <a:lnTo>
                    <a:pt x="3028" y="10093"/>
                  </a:lnTo>
                  <a:lnTo>
                    <a:pt x="2501" y="10707"/>
                  </a:lnTo>
                  <a:lnTo>
                    <a:pt x="2458" y="10751"/>
                  </a:lnTo>
                  <a:lnTo>
                    <a:pt x="1229" y="13691"/>
                  </a:lnTo>
                  <a:lnTo>
                    <a:pt x="264" y="16324"/>
                  </a:lnTo>
                  <a:lnTo>
                    <a:pt x="0" y="17552"/>
                  </a:lnTo>
                  <a:lnTo>
                    <a:pt x="0" y="17596"/>
                  </a:lnTo>
                  <a:lnTo>
                    <a:pt x="0" y="18825"/>
                  </a:lnTo>
                  <a:lnTo>
                    <a:pt x="0" y="18869"/>
                  </a:lnTo>
                  <a:lnTo>
                    <a:pt x="483" y="22686"/>
                  </a:lnTo>
                  <a:lnTo>
                    <a:pt x="966" y="25319"/>
                  </a:lnTo>
                  <a:lnTo>
                    <a:pt x="1624" y="28040"/>
                  </a:lnTo>
                  <a:lnTo>
                    <a:pt x="2545" y="30673"/>
                  </a:lnTo>
                  <a:lnTo>
                    <a:pt x="4257" y="35105"/>
                  </a:lnTo>
                  <a:lnTo>
                    <a:pt x="4827" y="36772"/>
                  </a:lnTo>
                  <a:lnTo>
                    <a:pt x="5310" y="38922"/>
                  </a:lnTo>
                  <a:lnTo>
                    <a:pt x="5529" y="40370"/>
                  </a:lnTo>
                  <a:lnTo>
                    <a:pt x="5398" y="42827"/>
                  </a:lnTo>
                  <a:lnTo>
                    <a:pt x="5441" y="44188"/>
                  </a:lnTo>
                  <a:lnTo>
                    <a:pt x="5441" y="44232"/>
                  </a:lnTo>
                  <a:lnTo>
                    <a:pt x="5924" y="46689"/>
                  </a:lnTo>
                  <a:lnTo>
                    <a:pt x="6319" y="49058"/>
                  </a:lnTo>
                  <a:lnTo>
                    <a:pt x="6407" y="51340"/>
                  </a:lnTo>
                  <a:lnTo>
                    <a:pt x="6231" y="54544"/>
                  </a:lnTo>
                  <a:lnTo>
                    <a:pt x="6144" y="56825"/>
                  </a:lnTo>
                  <a:lnTo>
                    <a:pt x="6144" y="58405"/>
                  </a:lnTo>
                  <a:lnTo>
                    <a:pt x="6144" y="58449"/>
                  </a:lnTo>
                  <a:lnTo>
                    <a:pt x="6407" y="59283"/>
                  </a:lnTo>
                  <a:lnTo>
                    <a:pt x="6451" y="59326"/>
                  </a:lnTo>
                  <a:lnTo>
                    <a:pt x="7899" y="61257"/>
                  </a:lnTo>
                  <a:lnTo>
                    <a:pt x="10005" y="63583"/>
                  </a:lnTo>
                  <a:lnTo>
                    <a:pt x="10005" y="63627"/>
                  </a:lnTo>
                  <a:lnTo>
                    <a:pt x="13603" y="66655"/>
                  </a:lnTo>
                  <a:lnTo>
                    <a:pt x="15490" y="68234"/>
                  </a:lnTo>
                  <a:lnTo>
                    <a:pt x="16412" y="69112"/>
                  </a:lnTo>
                  <a:lnTo>
                    <a:pt x="16631" y="69463"/>
                  </a:lnTo>
                  <a:lnTo>
                    <a:pt x="16675" y="70121"/>
                  </a:lnTo>
                  <a:lnTo>
                    <a:pt x="16675" y="70165"/>
                  </a:lnTo>
                  <a:lnTo>
                    <a:pt x="17026" y="71174"/>
                  </a:lnTo>
                  <a:lnTo>
                    <a:pt x="17114" y="71262"/>
                  </a:lnTo>
                  <a:lnTo>
                    <a:pt x="17245" y="71262"/>
                  </a:lnTo>
                  <a:lnTo>
                    <a:pt x="17333" y="71218"/>
                  </a:lnTo>
                  <a:lnTo>
                    <a:pt x="17377" y="71174"/>
                  </a:lnTo>
                  <a:lnTo>
                    <a:pt x="17377" y="71130"/>
                  </a:lnTo>
                  <a:lnTo>
                    <a:pt x="17377" y="71043"/>
                  </a:lnTo>
                  <a:lnTo>
                    <a:pt x="17026" y="70077"/>
                  </a:lnTo>
                  <a:lnTo>
                    <a:pt x="16982" y="69375"/>
                  </a:lnTo>
                  <a:lnTo>
                    <a:pt x="16938" y="69287"/>
                  </a:lnTo>
                  <a:lnTo>
                    <a:pt x="16719" y="68892"/>
                  </a:lnTo>
                  <a:lnTo>
                    <a:pt x="16675" y="68849"/>
                  </a:lnTo>
                  <a:lnTo>
                    <a:pt x="15753" y="67971"/>
                  </a:lnTo>
                  <a:lnTo>
                    <a:pt x="13823" y="66391"/>
                  </a:lnTo>
                  <a:lnTo>
                    <a:pt x="10268" y="63363"/>
                  </a:lnTo>
                  <a:lnTo>
                    <a:pt x="8162" y="61038"/>
                  </a:lnTo>
                  <a:lnTo>
                    <a:pt x="6714" y="59151"/>
                  </a:lnTo>
                  <a:lnTo>
                    <a:pt x="6495" y="58405"/>
                  </a:lnTo>
                  <a:lnTo>
                    <a:pt x="6495" y="56825"/>
                  </a:lnTo>
                  <a:lnTo>
                    <a:pt x="6582" y="54587"/>
                  </a:lnTo>
                  <a:lnTo>
                    <a:pt x="6758" y="51340"/>
                  </a:lnTo>
                  <a:lnTo>
                    <a:pt x="6670" y="49058"/>
                  </a:lnTo>
                  <a:lnTo>
                    <a:pt x="6670" y="49015"/>
                  </a:lnTo>
                  <a:lnTo>
                    <a:pt x="6275" y="46601"/>
                  </a:lnTo>
                  <a:lnTo>
                    <a:pt x="5793" y="44144"/>
                  </a:lnTo>
                  <a:lnTo>
                    <a:pt x="5749" y="42827"/>
                  </a:lnTo>
                  <a:lnTo>
                    <a:pt x="5880" y="40370"/>
                  </a:lnTo>
                  <a:lnTo>
                    <a:pt x="5880" y="40326"/>
                  </a:lnTo>
                  <a:lnTo>
                    <a:pt x="5661" y="38878"/>
                  </a:lnTo>
                  <a:lnTo>
                    <a:pt x="5134" y="36684"/>
                  </a:lnTo>
                  <a:lnTo>
                    <a:pt x="5134" y="36640"/>
                  </a:lnTo>
                  <a:lnTo>
                    <a:pt x="4564" y="35017"/>
                  </a:lnTo>
                  <a:lnTo>
                    <a:pt x="2853" y="30541"/>
                  </a:lnTo>
                  <a:lnTo>
                    <a:pt x="1931" y="27952"/>
                  </a:lnTo>
                  <a:lnTo>
                    <a:pt x="1317" y="25231"/>
                  </a:lnTo>
                  <a:lnTo>
                    <a:pt x="790" y="22643"/>
                  </a:lnTo>
                  <a:lnTo>
                    <a:pt x="351" y="18825"/>
                  </a:lnTo>
                  <a:lnTo>
                    <a:pt x="351" y="17596"/>
                  </a:lnTo>
                  <a:lnTo>
                    <a:pt x="615" y="16412"/>
                  </a:lnTo>
                  <a:lnTo>
                    <a:pt x="1580" y="13823"/>
                  </a:lnTo>
                  <a:lnTo>
                    <a:pt x="2765" y="10926"/>
                  </a:lnTo>
                  <a:lnTo>
                    <a:pt x="3291" y="10312"/>
                  </a:lnTo>
                  <a:lnTo>
                    <a:pt x="5968" y="7548"/>
                  </a:lnTo>
                  <a:lnTo>
                    <a:pt x="7109" y="6144"/>
                  </a:lnTo>
                  <a:lnTo>
                    <a:pt x="9171" y="4608"/>
                  </a:lnTo>
                  <a:lnTo>
                    <a:pt x="11146" y="3335"/>
                  </a:lnTo>
                  <a:lnTo>
                    <a:pt x="14349" y="1404"/>
                  </a:lnTo>
                  <a:lnTo>
                    <a:pt x="16104" y="351"/>
                  </a:lnTo>
                  <a:lnTo>
                    <a:pt x="16148" y="307"/>
                  </a:lnTo>
                  <a:lnTo>
                    <a:pt x="16148" y="220"/>
                  </a:lnTo>
                  <a:lnTo>
                    <a:pt x="16148" y="176"/>
                  </a:lnTo>
                  <a:lnTo>
                    <a:pt x="16148" y="88"/>
                  </a:lnTo>
                  <a:lnTo>
                    <a:pt x="16104" y="44"/>
                  </a:lnTo>
                  <a:lnTo>
                    <a:pt x="16017" y="44"/>
                  </a:lnTo>
                  <a:lnTo>
                    <a:pt x="1597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5" name="Google Shape;1625;p54"/>
            <p:cNvSpPr/>
            <p:nvPr/>
          </p:nvSpPr>
          <p:spPr>
            <a:xfrm>
              <a:off x="1580850" y="2421425"/>
              <a:ext cx="400450" cy="236975"/>
            </a:xfrm>
            <a:custGeom>
              <a:avLst/>
              <a:gdLst/>
              <a:ahLst/>
              <a:cxnLst/>
              <a:rect l="l" t="t" r="r" b="b"/>
              <a:pathLst>
                <a:path w="16018" h="9479" extrusionOk="0">
                  <a:moveTo>
                    <a:pt x="15798" y="1"/>
                  </a:moveTo>
                  <a:lnTo>
                    <a:pt x="15754" y="44"/>
                  </a:lnTo>
                  <a:lnTo>
                    <a:pt x="9567" y="3818"/>
                  </a:lnTo>
                  <a:lnTo>
                    <a:pt x="7329" y="5222"/>
                  </a:lnTo>
                  <a:lnTo>
                    <a:pt x="5486" y="6100"/>
                  </a:lnTo>
                  <a:lnTo>
                    <a:pt x="3818" y="7065"/>
                  </a:lnTo>
                  <a:lnTo>
                    <a:pt x="89" y="9172"/>
                  </a:lnTo>
                  <a:lnTo>
                    <a:pt x="1" y="9215"/>
                  </a:lnTo>
                  <a:lnTo>
                    <a:pt x="1" y="9259"/>
                  </a:lnTo>
                  <a:lnTo>
                    <a:pt x="1" y="9303"/>
                  </a:lnTo>
                  <a:lnTo>
                    <a:pt x="1" y="9391"/>
                  </a:lnTo>
                  <a:lnTo>
                    <a:pt x="89" y="9435"/>
                  </a:lnTo>
                  <a:lnTo>
                    <a:pt x="176" y="9479"/>
                  </a:lnTo>
                  <a:lnTo>
                    <a:pt x="220" y="9479"/>
                  </a:lnTo>
                  <a:lnTo>
                    <a:pt x="3994" y="7372"/>
                  </a:lnTo>
                  <a:lnTo>
                    <a:pt x="5617" y="6407"/>
                  </a:lnTo>
                  <a:lnTo>
                    <a:pt x="7504" y="5529"/>
                  </a:lnTo>
                  <a:lnTo>
                    <a:pt x="9742" y="4081"/>
                  </a:lnTo>
                  <a:lnTo>
                    <a:pt x="15929" y="352"/>
                  </a:lnTo>
                  <a:lnTo>
                    <a:pt x="15973" y="308"/>
                  </a:lnTo>
                  <a:lnTo>
                    <a:pt x="16017" y="220"/>
                  </a:lnTo>
                  <a:lnTo>
                    <a:pt x="16017" y="176"/>
                  </a:lnTo>
                  <a:lnTo>
                    <a:pt x="15973" y="88"/>
                  </a:lnTo>
                  <a:lnTo>
                    <a:pt x="15929" y="44"/>
                  </a:lnTo>
                  <a:lnTo>
                    <a:pt x="15886" y="44"/>
                  </a:lnTo>
                  <a:lnTo>
                    <a:pt x="1579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6" name="Google Shape;1626;p54"/>
            <p:cNvSpPr/>
            <p:nvPr/>
          </p:nvSpPr>
          <p:spPr>
            <a:xfrm>
              <a:off x="1302225" y="2397300"/>
              <a:ext cx="651650" cy="660425"/>
            </a:xfrm>
            <a:custGeom>
              <a:avLst/>
              <a:gdLst/>
              <a:ahLst/>
              <a:cxnLst/>
              <a:rect l="l" t="t" r="r" b="b"/>
              <a:pathLst>
                <a:path w="26066" h="26417" extrusionOk="0">
                  <a:moveTo>
                    <a:pt x="25802" y="0"/>
                  </a:moveTo>
                  <a:lnTo>
                    <a:pt x="21063" y="2852"/>
                  </a:lnTo>
                  <a:lnTo>
                    <a:pt x="18211" y="4520"/>
                  </a:lnTo>
                  <a:lnTo>
                    <a:pt x="16060" y="5354"/>
                  </a:lnTo>
                  <a:lnTo>
                    <a:pt x="13822" y="6538"/>
                  </a:lnTo>
                  <a:lnTo>
                    <a:pt x="9610" y="8689"/>
                  </a:lnTo>
                  <a:lnTo>
                    <a:pt x="6319" y="10839"/>
                  </a:lnTo>
                  <a:lnTo>
                    <a:pt x="3511" y="12857"/>
                  </a:lnTo>
                  <a:lnTo>
                    <a:pt x="3467" y="12901"/>
                  </a:lnTo>
                  <a:lnTo>
                    <a:pt x="3028" y="13296"/>
                  </a:lnTo>
                  <a:lnTo>
                    <a:pt x="2984" y="13340"/>
                  </a:lnTo>
                  <a:lnTo>
                    <a:pt x="2589" y="14217"/>
                  </a:lnTo>
                  <a:lnTo>
                    <a:pt x="2589" y="14305"/>
                  </a:lnTo>
                  <a:lnTo>
                    <a:pt x="2545" y="15051"/>
                  </a:lnTo>
                  <a:lnTo>
                    <a:pt x="2545" y="15095"/>
                  </a:lnTo>
                  <a:lnTo>
                    <a:pt x="2808" y="16060"/>
                  </a:lnTo>
                  <a:lnTo>
                    <a:pt x="2808" y="16104"/>
                  </a:lnTo>
                  <a:lnTo>
                    <a:pt x="3818" y="18430"/>
                  </a:lnTo>
                  <a:lnTo>
                    <a:pt x="4739" y="20536"/>
                  </a:lnTo>
                  <a:lnTo>
                    <a:pt x="4827" y="21326"/>
                  </a:lnTo>
                  <a:lnTo>
                    <a:pt x="4695" y="21853"/>
                  </a:lnTo>
                  <a:lnTo>
                    <a:pt x="2721" y="23564"/>
                  </a:lnTo>
                  <a:lnTo>
                    <a:pt x="834" y="25451"/>
                  </a:lnTo>
                  <a:lnTo>
                    <a:pt x="88" y="26109"/>
                  </a:lnTo>
                  <a:lnTo>
                    <a:pt x="44" y="26153"/>
                  </a:lnTo>
                  <a:lnTo>
                    <a:pt x="0" y="26241"/>
                  </a:lnTo>
                  <a:lnTo>
                    <a:pt x="0" y="26285"/>
                  </a:lnTo>
                  <a:lnTo>
                    <a:pt x="44" y="26372"/>
                  </a:lnTo>
                  <a:lnTo>
                    <a:pt x="88" y="26416"/>
                  </a:lnTo>
                  <a:lnTo>
                    <a:pt x="176" y="26416"/>
                  </a:lnTo>
                  <a:lnTo>
                    <a:pt x="307" y="26372"/>
                  </a:lnTo>
                  <a:lnTo>
                    <a:pt x="1097" y="25714"/>
                  </a:lnTo>
                  <a:lnTo>
                    <a:pt x="2940" y="23827"/>
                  </a:lnTo>
                  <a:lnTo>
                    <a:pt x="4959" y="22116"/>
                  </a:lnTo>
                  <a:lnTo>
                    <a:pt x="5046" y="22028"/>
                  </a:lnTo>
                  <a:lnTo>
                    <a:pt x="5178" y="21370"/>
                  </a:lnTo>
                  <a:lnTo>
                    <a:pt x="5178" y="21282"/>
                  </a:lnTo>
                  <a:lnTo>
                    <a:pt x="5090" y="20448"/>
                  </a:lnTo>
                  <a:lnTo>
                    <a:pt x="5046" y="20405"/>
                  </a:lnTo>
                  <a:lnTo>
                    <a:pt x="4125" y="18298"/>
                  </a:lnTo>
                  <a:lnTo>
                    <a:pt x="3116" y="15973"/>
                  </a:lnTo>
                  <a:lnTo>
                    <a:pt x="2896" y="15007"/>
                  </a:lnTo>
                  <a:lnTo>
                    <a:pt x="2940" y="14349"/>
                  </a:lnTo>
                  <a:lnTo>
                    <a:pt x="3291" y="13515"/>
                  </a:lnTo>
                  <a:lnTo>
                    <a:pt x="3686" y="13164"/>
                  </a:lnTo>
                  <a:lnTo>
                    <a:pt x="6494" y="11146"/>
                  </a:lnTo>
                  <a:lnTo>
                    <a:pt x="9785" y="8996"/>
                  </a:lnTo>
                  <a:lnTo>
                    <a:pt x="13954" y="6846"/>
                  </a:lnTo>
                  <a:lnTo>
                    <a:pt x="16236" y="5705"/>
                  </a:lnTo>
                  <a:lnTo>
                    <a:pt x="18342" y="4827"/>
                  </a:lnTo>
                  <a:lnTo>
                    <a:pt x="18386" y="4827"/>
                  </a:lnTo>
                  <a:lnTo>
                    <a:pt x="21238" y="3160"/>
                  </a:lnTo>
                  <a:lnTo>
                    <a:pt x="25977" y="307"/>
                  </a:lnTo>
                  <a:lnTo>
                    <a:pt x="26021" y="263"/>
                  </a:lnTo>
                  <a:lnTo>
                    <a:pt x="26065" y="220"/>
                  </a:lnTo>
                  <a:lnTo>
                    <a:pt x="26065" y="132"/>
                  </a:lnTo>
                  <a:lnTo>
                    <a:pt x="26021" y="88"/>
                  </a:lnTo>
                  <a:lnTo>
                    <a:pt x="2597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7" name="Google Shape;1627;p54"/>
            <p:cNvSpPr/>
            <p:nvPr/>
          </p:nvSpPr>
          <p:spPr>
            <a:xfrm>
              <a:off x="853525" y="2286500"/>
              <a:ext cx="977475" cy="1079475"/>
            </a:xfrm>
            <a:custGeom>
              <a:avLst/>
              <a:gdLst/>
              <a:ahLst/>
              <a:cxnLst/>
              <a:rect l="l" t="t" r="r" b="b"/>
              <a:pathLst>
                <a:path w="39099" h="43179" extrusionOk="0">
                  <a:moveTo>
                    <a:pt x="38923" y="0"/>
                  </a:moveTo>
                  <a:lnTo>
                    <a:pt x="38835" y="44"/>
                  </a:lnTo>
                  <a:lnTo>
                    <a:pt x="36553" y="1404"/>
                  </a:lnTo>
                  <a:lnTo>
                    <a:pt x="32122" y="3379"/>
                  </a:lnTo>
                  <a:lnTo>
                    <a:pt x="31156" y="3774"/>
                  </a:lnTo>
                  <a:lnTo>
                    <a:pt x="26812" y="5617"/>
                  </a:lnTo>
                  <a:lnTo>
                    <a:pt x="24618" y="6582"/>
                  </a:lnTo>
                  <a:lnTo>
                    <a:pt x="22468" y="7635"/>
                  </a:lnTo>
                  <a:lnTo>
                    <a:pt x="20362" y="8689"/>
                  </a:lnTo>
                  <a:lnTo>
                    <a:pt x="18299" y="9873"/>
                  </a:lnTo>
                  <a:lnTo>
                    <a:pt x="17290" y="10488"/>
                  </a:lnTo>
                  <a:lnTo>
                    <a:pt x="16281" y="11102"/>
                  </a:lnTo>
                  <a:lnTo>
                    <a:pt x="15315" y="11760"/>
                  </a:lnTo>
                  <a:lnTo>
                    <a:pt x="14350" y="12462"/>
                  </a:lnTo>
                  <a:lnTo>
                    <a:pt x="12156" y="14261"/>
                  </a:lnTo>
                  <a:lnTo>
                    <a:pt x="10313" y="15709"/>
                  </a:lnTo>
                  <a:lnTo>
                    <a:pt x="8163" y="17465"/>
                  </a:lnTo>
                  <a:lnTo>
                    <a:pt x="6759" y="18342"/>
                  </a:lnTo>
                  <a:lnTo>
                    <a:pt x="4565" y="19220"/>
                  </a:lnTo>
                  <a:lnTo>
                    <a:pt x="2414" y="19878"/>
                  </a:lnTo>
                  <a:lnTo>
                    <a:pt x="1274" y="20273"/>
                  </a:lnTo>
                  <a:lnTo>
                    <a:pt x="1186" y="20317"/>
                  </a:lnTo>
                  <a:lnTo>
                    <a:pt x="922" y="20580"/>
                  </a:lnTo>
                  <a:lnTo>
                    <a:pt x="879" y="20668"/>
                  </a:lnTo>
                  <a:lnTo>
                    <a:pt x="440" y="22818"/>
                  </a:lnTo>
                  <a:lnTo>
                    <a:pt x="1" y="24749"/>
                  </a:lnTo>
                  <a:lnTo>
                    <a:pt x="1" y="24793"/>
                  </a:lnTo>
                  <a:lnTo>
                    <a:pt x="177" y="27425"/>
                  </a:lnTo>
                  <a:lnTo>
                    <a:pt x="133" y="29751"/>
                  </a:lnTo>
                  <a:lnTo>
                    <a:pt x="89" y="31024"/>
                  </a:lnTo>
                  <a:lnTo>
                    <a:pt x="133" y="31111"/>
                  </a:lnTo>
                  <a:lnTo>
                    <a:pt x="177" y="31155"/>
                  </a:lnTo>
                  <a:lnTo>
                    <a:pt x="1756" y="32691"/>
                  </a:lnTo>
                  <a:lnTo>
                    <a:pt x="3906" y="34710"/>
                  </a:lnTo>
                  <a:lnTo>
                    <a:pt x="7636" y="38045"/>
                  </a:lnTo>
                  <a:lnTo>
                    <a:pt x="9435" y="39756"/>
                  </a:lnTo>
                  <a:lnTo>
                    <a:pt x="11015" y="41336"/>
                  </a:lnTo>
                  <a:lnTo>
                    <a:pt x="11410" y="41950"/>
                  </a:lnTo>
                  <a:lnTo>
                    <a:pt x="11278" y="43003"/>
                  </a:lnTo>
                  <a:lnTo>
                    <a:pt x="11322" y="43047"/>
                  </a:lnTo>
                  <a:lnTo>
                    <a:pt x="11322" y="43135"/>
                  </a:lnTo>
                  <a:lnTo>
                    <a:pt x="11366" y="43179"/>
                  </a:lnTo>
                  <a:lnTo>
                    <a:pt x="11454" y="43179"/>
                  </a:lnTo>
                  <a:lnTo>
                    <a:pt x="11585" y="43135"/>
                  </a:lnTo>
                  <a:lnTo>
                    <a:pt x="11629" y="43047"/>
                  </a:lnTo>
                  <a:lnTo>
                    <a:pt x="11761" y="41950"/>
                  </a:lnTo>
                  <a:lnTo>
                    <a:pt x="11717" y="41818"/>
                  </a:lnTo>
                  <a:lnTo>
                    <a:pt x="11278" y="41116"/>
                  </a:lnTo>
                  <a:lnTo>
                    <a:pt x="9699" y="39536"/>
                  </a:lnTo>
                  <a:lnTo>
                    <a:pt x="7856" y="37781"/>
                  </a:lnTo>
                  <a:lnTo>
                    <a:pt x="4170" y="34446"/>
                  </a:lnTo>
                  <a:lnTo>
                    <a:pt x="1976" y="32472"/>
                  </a:lnTo>
                  <a:lnTo>
                    <a:pt x="440" y="30936"/>
                  </a:lnTo>
                  <a:lnTo>
                    <a:pt x="484" y="29751"/>
                  </a:lnTo>
                  <a:lnTo>
                    <a:pt x="528" y="27425"/>
                  </a:lnTo>
                  <a:lnTo>
                    <a:pt x="352" y="24793"/>
                  </a:lnTo>
                  <a:lnTo>
                    <a:pt x="791" y="22862"/>
                  </a:lnTo>
                  <a:lnTo>
                    <a:pt x="1230" y="20800"/>
                  </a:lnTo>
                  <a:lnTo>
                    <a:pt x="1405" y="20580"/>
                  </a:lnTo>
                  <a:lnTo>
                    <a:pt x="2546" y="20229"/>
                  </a:lnTo>
                  <a:lnTo>
                    <a:pt x="4652" y="19527"/>
                  </a:lnTo>
                  <a:lnTo>
                    <a:pt x="6890" y="18649"/>
                  </a:lnTo>
                  <a:lnTo>
                    <a:pt x="6934" y="18649"/>
                  </a:lnTo>
                  <a:lnTo>
                    <a:pt x="8382" y="17728"/>
                  </a:lnTo>
                  <a:lnTo>
                    <a:pt x="10532" y="15973"/>
                  </a:lnTo>
                  <a:lnTo>
                    <a:pt x="12375" y="14525"/>
                  </a:lnTo>
                  <a:lnTo>
                    <a:pt x="14569" y="12726"/>
                  </a:lnTo>
                  <a:lnTo>
                    <a:pt x="15535" y="12067"/>
                  </a:lnTo>
                  <a:lnTo>
                    <a:pt x="16500" y="11409"/>
                  </a:lnTo>
                  <a:lnTo>
                    <a:pt x="17465" y="10751"/>
                  </a:lnTo>
                  <a:lnTo>
                    <a:pt x="18475" y="10181"/>
                  </a:lnTo>
                  <a:lnTo>
                    <a:pt x="20537" y="8996"/>
                  </a:lnTo>
                  <a:lnTo>
                    <a:pt x="22643" y="7943"/>
                  </a:lnTo>
                  <a:lnTo>
                    <a:pt x="24793" y="6933"/>
                  </a:lnTo>
                  <a:lnTo>
                    <a:pt x="26944" y="5924"/>
                  </a:lnTo>
                  <a:lnTo>
                    <a:pt x="31288" y="4081"/>
                  </a:lnTo>
                  <a:lnTo>
                    <a:pt x="32253" y="3686"/>
                  </a:lnTo>
                  <a:lnTo>
                    <a:pt x="36685" y="1712"/>
                  </a:lnTo>
                  <a:lnTo>
                    <a:pt x="36729" y="1712"/>
                  </a:lnTo>
                  <a:lnTo>
                    <a:pt x="39011" y="351"/>
                  </a:lnTo>
                  <a:lnTo>
                    <a:pt x="39055" y="307"/>
                  </a:lnTo>
                  <a:lnTo>
                    <a:pt x="39099" y="220"/>
                  </a:lnTo>
                  <a:lnTo>
                    <a:pt x="39099" y="176"/>
                  </a:lnTo>
                  <a:lnTo>
                    <a:pt x="39099" y="88"/>
                  </a:lnTo>
                  <a:lnTo>
                    <a:pt x="39055" y="44"/>
                  </a:lnTo>
                  <a:lnTo>
                    <a:pt x="3896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8" name="Google Shape;1628;p54"/>
            <p:cNvSpPr/>
            <p:nvPr/>
          </p:nvSpPr>
          <p:spPr>
            <a:xfrm>
              <a:off x="805275" y="2264550"/>
              <a:ext cx="1002700" cy="724050"/>
            </a:xfrm>
            <a:custGeom>
              <a:avLst/>
              <a:gdLst/>
              <a:ahLst/>
              <a:cxnLst/>
              <a:rect l="l" t="t" r="r" b="b"/>
              <a:pathLst>
                <a:path w="40108" h="28962" extrusionOk="0">
                  <a:moveTo>
                    <a:pt x="39888" y="1"/>
                  </a:moveTo>
                  <a:lnTo>
                    <a:pt x="39844" y="45"/>
                  </a:lnTo>
                  <a:lnTo>
                    <a:pt x="36992" y="1624"/>
                  </a:lnTo>
                  <a:lnTo>
                    <a:pt x="34403" y="2721"/>
                  </a:lnTo>
                  <a:lnTo>
                    <a:pt x="31375" y="3950"/>
                  </a:lnTo>
                  <a:lnTo>
                    <a:pt x="27864" y="5442"/>
                  </a:lnTo>
                  <a:lnTo>
                    <a:pt x="25232" y="6670"/>
                  </a:lnTo>
                  <a:lnTo>
                    <a:pt x="21940" y="8206"/>
                  </a:lnTo>
                  <a:lnTo>
                    <a:pt x="19483" y="9610"/>
                  </a:lnTo>
                  <a:lnTo>
                    <a:pt x="15315" y="12331"/>
                  </a:lnTo>
                  <a:lnTo>
                    <a:pt x="15271" y="12331"/>
                  </a:lnTo>
                  <a:lnTo>
                    <a:pt x="13208" y="13999"/>
                  </a:lnTo>
                  <a:lnTo>
                    <a:pt x="11497" y="15359"/>
                  </a:lnTo>
                  <a:lnTo>
                    <a:pt x="8513" y="17553"/>
                  </a:lnTo>
                  <a:lnTo>
                    <a:pt x="6758" y="18387"/>
                  </a:lnTo>
                  <a:lnTo>
                    <a:pt x="4520" y="19176"/>
                  </a:lnTo>
                  <a:lnTo>
                    <a:pt x="2063" y="19878"/>
                  </a:lnTo>
                  <a:lnTo>
                    <a:pt x="1053" y="20317"/>
                  </a:lnTo>
                  <a:lnTo>
                    <a:pt x="966" y="20361"/>
                  </a:lnTo>
                  <a:lnTo>
                    <a:pt x="922" y="20405"/>
                  </a:lnTo>
                  <a:lnTo>
                    <a:pt x="483" y="22072"/>
                  </a:lnTo>
                  <a:lnTo>
                    <a:pt x="44" y="23126"/>
                  </a:lnTo>
                  <a:lnTo>
                    <a:pt x="44" y="23169"/>
                  </a:lnTo>
                  <a:lnTo>
                    <a:pt x="0" y="25627"/>
                  </a:lnTo>
                  <a:lnTo>
                    <a:pt x="44" y="27909"/>
                  </a:lnTo>
                  <a:lnTo>
                    <a:pt x="44" y="27952"/>
                  </a:lnTo>
                  <a:lnTo>
                    <a:pt x="307" y="28830"/>
                  </a:lnTo>
                  <a:lnTo>
                    <a:pt x="395" y="28918"/>
                  </a:lnTo>
                  <a:lnTo>
                    <a:pt x="483" y="28962"/>
                  </a:lnTo>
                  <a:lnTo>
                    <a:pt x="527" y="28918"/>
                  </a:lnTo>
                  <a:lnTo>
                    <a:pt x="615" y="28918"/>
                  </a:lnTo>
                  <a:lnTo>
                    <a:pt x="658" y="28830"/>
                  </a:lnTo>
                  <a:lnTo>
                    <a:pt x="658" y="28786"/>
                  </a:lnTo>
                  <a:lnTo>
                    <a:pt x="658" y="28698"/>
                  </a:lnTo>
                  <a:lnTo>
                    <a:pt x="395" y="27909"/>
                  </a:lnTo>
                  <a:lnTo>
                    <a:pt x="351" y="25627"/>
                  </a:lnTo>
                  <a:lnTo>
                    <a:pt x="395" y="23213"/>
                  </a:lnTo>
                  <a:lnTo>
                    <a:pt x="834" y="22204"/>
                  </a:lnTo>
                  <a:lnTo>
                    <a:pt x="834" y="22160"/>
                  </a:lnTo>
                  <a:lnTo>
                    <a:pt x="1229" y="20581"/>
                  </a:lnTo>
                  <a:lnTo>
                    <a:pt x="2194" y="20186"/>
                  </a:lnTo>
                  <a:lnTo>
                    <a:pt x="4608" y="19527"/>
                  </a:lnTo>
                  <a:lnTo>
                    <a:pt x="6889" y="18694"/>
                  </a:lnTo>
                  <a:lnTo>
                    <a:pt x="8689" y="17860"/>
                  </a:lnTo>
                  <a:lnTo>
                    <a:pt x="8732" y="17860"/>
                  </a:lnTo>
                  <a:lnTo>
                    <a:pt x="11716" y="15622"/>
                  </a:lnTo>
                  <a:lnTo>
                    <a:pt x="13428" y="14262"/>
                  </a:lnTo>
                  <a:lnTo>
                    <a:pt x="15490" y="12594"/>
                  </a:lnTo>
                  <a:lnTo>
                    <a:pt x="19659" y="9918"/>
                  </a:lnTo>
                  <a:lnTo>
                    <a:pt x="22072" y="8513"/>
                  </a:lnTo>
                  <a:lnTo>
                    <a:pt x="25407" y="6978"/>
                  </a:lnTo>
                  <a:lnTo>
                    <a:pt x="28040" y="5793"/>
                  </a:lnTo>
                  <a:lnTo>
                    <a:pt x="31506" y="4257"/>
                  </a:lnTo>
                  <a:lnTo>
                    <a:pt x="34534" y="3028"/>
                  </a:lnTo>
                  <a:lnTo>
                    <a:pt x="37167" y="1931"/>
                  </a:lnTo>
                  <a:lnTo>
                    <a:pt x="40019" y="352"/>
                  </a:lnTo>
                  <a:lnTo>
                    <a:pt x="40063" y="308"/>
                  </a:lnTo>
                  <a:lnTo>
                    <a:pt x="40063" y="264"/>
                  </a:lnTo>
                  <a:lnTo>
                    <a:pt x="40107" y="176"/>
                  </a:lnTo>
                  <a:lnTo>
                    <a:pt x="40063" y="88"/>
                  </a:lnTo>
                  <a:lnTo>
                    <a:pt x="40019" y="45"/>
                  </a:lnTo>
                  <a:lnTo>
                    <a:pt x="39975" y="45"/>
                  </a:lnTo>
                  <a:lnTo>
                    <a:pt x="3988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9" name="Google Shape;1629;p54"/>
            <p:cNvSpPr/>
            <p:nvPr/>
          </p:nvSpPr>
          <p:spPr>
            <a:xfrm>
              <a:off x="814050" y="2243700"/>
              <a:ext cx="969775" cy="499175"/>
            </a:xfrm>
            <a:custGeom>
              <a:avLst/>
              <a:gdLst/>
              <a:ahLst/>
              <a:cxnLst/>
              <a:rect l="l" t="t" r="r" b="b"/>
              <a:pathLst>
                <a:path w="38791" h="19967" extrusionOk="0">
                  <a:moveTo>
                    <a:pt x="38527" y="1"/>
                  </a:moveTo>
                  <a:lnTo>
                    <a:pt x="37562" y="571"/>
                  </a:lnTo>
                  <a:lnTo>
                    <a:pt x="32911" y="2590"/>
                  </a:lnTo>
                  <a:lnTo>
                    <a:pt x="29049" y="4170"/>
                  </a:lnTo>
                  <a:lnTo>
                    <a:pt x="23432" y="6715"/>
                  </a:lnTo>
                  <a:lnTo>
                    <a:pt x="21063" y="7812"/>
                  </a:lnTo>
                  <a:lnTo>
                    <a:pt x="18781" y="9084"/>
                  </a:lnTo>
                  <a:lnTo>
                    <a:pt x="16368" y="10532"/>
                  </a:lnTo>
                  <a:lnTo>
                    <a:pt x="14656" y="11629"/>
                  </a:lnTo>
                  <a:lnTo>
                    <a:pt x="12067" y="13692"/>
                  </a:lnTo>
                  <a:lnTo>
                    <a:pt x="10400" y="14964"/>
                  </a:lnTo>
                  <a:lnTo>
                    <a:pt x="7328" y="17114"/>
                  </a:lnTo>
                  <a:lnTo>
                    <a:pt x="5310" y="18036"/>
                  </a:lnTo>
                  <a:lnTo>
                    <a:pt x="2896" y="18913"/>
                  </a:lnTo>
                  <a:lnTo>
                    <a:pt x="132" y="19615"/>
                  </a:lnTo>
                  <a:lnTo>
                    <a:pt x="44" y="19659"/>
                  </a:lnTo>
                  <a:lnTo>
                    <a:pt x="0" y="19703"/>
                  </a:lnTo>
                  <a:lnTo>
                    <a:pt x="0" y="19791"/>
                  </a:lnTo>
                  <a:lnTo>
                    <a:pt x="0" y="19835"/>
                  </a:lnTo>
                  <a:lnTo>
                    <a:pt x="88" y="19923"/>
                  </a:lnTo>
                  <a:lnTo>
                    <a:pt x="176" y="19967"/>
                  </a:lnTo>
                  <a:lnTo>
                    <a:pt x="220" y="19967"/>
                  </a:lnTo>
                  <a:lnTo>
                    <a:pt x="3028" y="19221"/>
                  </a:lnTo>
                  <a:lnTo>
                    <a:pt x="5441" y="18387"/>
                  </a:lnTo>
                  <a:lnTo>
                    <a:pt x="7460" y="17421"/>
                  </a:lnTo>
                  <a:lnTo>
                    <a:pt x="7504" y="17421"/>
                  </a:lnTo>
                  <a:lnTo>
                    <a:pt x="10619" y="15227"/>
                  </a:lnTo>
                  <a:lnTo>
                    <a:pt x="14832" y="11936"/>
                  </a:lnTo>
                  <a:lnTo>
                    <a:pt x="16543" y="10796"/>
                  </a:lnTo>
                  <a:lnTo>
                    <a:pt x="18957" y="9391"/>
                  </a:lnTo>
                  <a:lnTo>
                    <a:pt x="21238" y="8163"/>
                  </a:lnTo>
                  <a:lnTo>
                    <a:pt x="23564" y="7022"/>
                  </a:lnTo>
                  <a:lnTo>
                    <a:pt x="29181" y="4521"/>
                  </a:lnTo>
                  <a:lnTo>
                    <a:pt x="33042" y="2897"/>
                  </a:lnTo>
                  <a:lnTo>
                    <a:pt x="37738" y="922"/>
                  </a:lnTo>
                  <a:lnTo>
                    <a:pt x="37738" y="879"/>
                  </a:lnTo>
                  <a:lnTo>
                    <a:pt x="38703" y="308"/>
                  </a:lnTo>
                  <a:lnTo>
                    <a:pt x="38747" y="264"/>
                  </a:lnTo>
                  <a:lnTo>
                    <a:pt x="38791" y="220"/>
                  </a:lnTo>
                  <a:lnTo>
                    <a:pt x="38791" y="133"/>
                  </a:lnTo>
                  <a:lnTo>
                    <a:pt x="38747" y="89"/>
                  </a:lnTo>
                  <a:lnTo>
                    <a:pt x="38703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0" name="Google Shape;1630;p54"/>
            <p:cNvSpPr/>
            <p:nvPr/>
          </p:nvSpPr>
          <p:spPr>
            <a:xfrm>
              <a:off x="993950" y="2188850"/>
              <a:ext cx="823875" cy="448700"/>
            </a:xfrm>
            <a:custGeom>
              <a:avLst/>
              <a:gdLst/>
              <a:ahLst/>
              <a:cxnLst/>
              <a:rect l="l" t="t" r="r" b="b"/>
              <a:pathLst>
                <a:path w="32955" h="17948" extrusionOk="0">
                  <a:moveTo>
                    <a:pt x="32736" y="1"/>
                  </a:moveTo>
                  <a:lnTo>
                    <a:pt x="32692" y="45"/>
                  </a:lnTo>
                  <a:lnTo>
                    <a:pt x="30366" y="1361"/>
                  </a:lnTo>
                  <a:lnTo>
                    <a:pt x="27689" y="2590"/>
                  </a:lnTo>
                  <a:lnTo>
                    <a:pt x="23828" y="4170"/>
                  </a:lnTo>
                  <a:lnTo>
                    <a:pt x="21722" y="5003"/>
                  </a:lnTo>
                  <a:lnTo>
                    <a:pt x="18650" y="6364"/>
                  </a:lnTo>
                  <a:lnTo>
                    <a:pt x="16763" y="7241"/>
                  </a:lnTo>
                  <a:lnTo>
                    <a:pt x="12551" y="9216"/>
                  </a:lnTo>
                  <a:lnTo>
                    <a:pt x="10356" y="10444"/>
                  </a:lnTo>
                  <a:lnTo>
                    <a:pt x="8206" y="11717"/>
                  </a:lnTo>
                  <a:lnTo>
                    <a:pt x="6451" y="12858"/>
                  </a:lnTo>
                  <a:lnTo>
                    <a:pt x="4038" y="14701"/>
                  </a:lnTo>
                  <a:lnTo>
                    <a:pt x="88" y="17641"/>
                  </a:lnTo>
                  <a:lnTo>
                    <a:pt x="45" y="17685"/>
                  </a:lnTo>
                  <a:lnTo>
                    <a:pt x="1" y="17729"/>
                  </a:lnTo>
                  <a:lnTo>
                    <a:pt x="1" y="17816"/>
                  </a:lnTo>
                  <a:lnTo>
                    <a:pt x="45" y="17860"/>
                  </a:lnTo>
                  <a:lnTo>
                    <a:pt x="88" y="17904"/>
                  </a:lnTo>
                  <a:lnTo>
                    <a:pt x="176" y="17948"/>
                  </a:lnTo>
                  <a:lnTo>
                    <a:pt x="308" y="17904"/>
                  </a:lnTo>
                  <a:lnTo>
                    <a:pt x="4257" y="14964"/>
                  </a:lnTo>
                  <a:lnTo>
                    <a:pt x="6671" y="13121"/>
                  </a:lnTo>
                  <a:lnTo>
                    <a:pt x="8382" y="12024"/>
                  </a:lnTo>
                  <a:lnTo>
                    <a:pt x="10532" y="10752"/>
                  </a:lnTo>
                  <a:lnTo>
                    <a:pt x="12682" y="9523"/>
                  </a:lnTo>
                  <a:lnTo>
                    <a:pt x="16939" y="7548"/>
                  </a:lnTo>
                  <a:lnTo>
                    <a:pt x="18782" y="6671"/>
                  </a:lnTo>
                  <a:lnTo>
                    <a:pt x="21853" y="5354"/>
                  </a:lnTo>
                  <a:lnTo>
                    <a:pt x="27821" y="2897"/>
                  </a:lnTo>
                  <a:lnTo>
                    <a:pt x="30542" y="1668"/>
                  </a:lnTo>
                  <a:lnTo>
                    <a:pt x="32867" y="352"/>
                  </a:lnTo>
                  <a:lnTo>
                    <a:pt x="32911" y="308"/>
                  </a:lnTo>
                  <a:lnTo>
                    <a:pt x="32955" y="220"/>
                  </a:lnTo>
                  <a:lnTo>
                    <a:pt x="32955" y="176"/>
                  </a:lnTo>
                  <a:lnTo>
                    <a:pt x="32911" y="89"/>
                  </a:lnTo>
                  <a:lnTo>
                    <a:pt x="32867" y="45"/>
                  </a:lnTo>
                  <a:lnTo>
                    <a:pt x="32823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1" name="Google Shape;1631;p54"/>
            <p:cNvSpPr/>
            <p:nvPr/>
          </p:nvSpPr>
          <p:spPr>
            <a:xfrm>
              <a:off x="1017000" y="2199825"/>
              <a:ext cx="718550" cy="375200"/>
            </a:xfrm>
            <a:custGeom>
              <a:avLst/>
              <a:gdLst/>
              <a:ahLst/>
              <a:cxnLst/>
              <a:rect l="l" t="t" r="r" b="b"/>
              <a:pathLst>
                <a:path w="28742" h="15008" extrusionOk="0">
                  <a:moveTo>
                    <a:pt x="28566" y="1"/>
                  </a:moveTo>
                  <a:lnTo>
                    <a:pt x="28479" y="45"/>
                  </a:lnTo>
                  <a:lnTo>
                    <a:pt x="26065" y="1054"/>
                  </a:lnTo>
                  <a:lnTo>
                    <a:pt x="24266" y="1756"/>
                  </a:lnTo>
                  <a:lnTo>
                    <a:pt x="21414" y="2941"/>
                  </a:lnTo>
                  <a:lnTo>
                    <a:pt x="18562" y="4126"/>
                  </a:lnTo>
                  <a:lnTo>
                    <a:pt x="15709" y="5354"/>
                  </a:lnTo>
                  <a:lnTo>
                    <a:pt x="12901" y="6671"/>
                  </a:lnTo>
                  <a:lnTo>
                    <a:pt x="11497" y="7373"/>
                  </a:lnTo>
                  <a:lnTo>
                    <a:pt x="10093" y="8075"/>
                  </a:lnTo>
                  <a:lnTo>
                    <a:pt x="8732" y="8821"/>
                  </a:lnTo>
                  <a:lnTo>
                    <a:pt x="7416" y="9611"/>
                  </a:lnTo>
                  <a:lnTo>
                    <a:pt x="6100" y="10444"/>
                  </a:lnTo>
                  <a:lnTo>
                    <a:pt x="4783" y="11278"/>
                  </a:lnTo>
                  <a:lnTo>
                    <a:pt x="3511" y="12156"/>
                  </a:lnTo>
                  <a:lnTo>
                    <a:pt x="2282" y="13077"/>
                  </a:lnTo>
                  <a:lnTo>
                    <a:pt x="44" y="14701"/>
                  </a:lnTo>
                  <a:lnTo>
                    <a:pt x="0" y="14745"/>
                  </a:lnTo>
                  <a:lnTo>
                    <a:pt x="0" y="14832"/>
                  </a:lnTo>
                  <a:lnTo>
                    <a:pt x="0" y="14876"/>
                  </a:lnTo>
                  <a:lnTo>
                    <a:pt x="0" y="14964"/>
                  </a:lnTo>
                  <a:lnTo>
                    <a:pt x="88" y="15008"/>
                  </a:lnTo>
                  <a:lnTo>
                    <a:pt x="263" y="15008"/>
                  </a:lnTo>
                  <a:lnTo>
                    <a:pt x="2501" y="13384"/>
                  </a:lnTo>
                  <a:lnTo>
                    <a:pt x="3730" y="12463"/>
                  </a:lnTo>
                  <a:lnTo>
                    <a:pt x="5003" y="11585"/>
                  </a:lnTo>
                  <a:lnTo>
                    <a:pt x="6275" y="10708"/>
                  </a:lnTo>
                  <a:lnTo>
                    <a:pt x="7592" y="9918"/>
                  </a:lnTo>
                  <a:lnTo>
                    <a:pt x="8952" y="9128"/>
                  </a:lnTo>
                  <a:lnTo>
                    <a:pt x="10268" y="8382"/>
                  </a:lnTo>
                  <a:lnTo>
                    <a:pt x="11672" y="7680"/>
                  </a:lnTo>
                  <a:lnTo>
                    <a:pt x="13033" y="6978"/>
                  </a:lnTo>
                  <a:lnTo>
                    <a:pt x="15885" y="5661"/>
                  </a:lnTo>
                  <a:lnTo>
                    <a:pt x="18693" y="4433"/>
                  </a:lnTo>
                  <a:lnTo>
                    <a:pt x="21546" y="3248"/>
                  </a:lnTo>
                  <a:lnTo>
                    <a:pt x="24398" y="2107"/>
                  </a:lnTo>
                  <a:lnTo>
                    <a:pt x="26197" y="1361"/>
                  </a:lnTo>
                  <a:lnTo>
                    <a:pt x="28610" y="352"/>
                  </a:lnTo>
                  <a:lnTo>
                    <a:pt x="28698" y="308"/>
                  </a:lnTo>
                  <a:lnTo>
                    <a:pt x="28698" y="264"/>
                  </a:lnTo>
                  <a:lnTo>
                    <a:pt x="28742" y="176"/>
                  </a:lnTo>
                  <a:lnTo>
                    <a:pt x="28698" y="132"/>
                  </a:lnTo>
                  <a:lnTo>
                    <a:pt x="28698" y="45"/>
                  </a:lnTo>
                  <a:lnTo>
                    <a:pt x="28610" y="45"/>
                  </a:lnTo>
                  <a:lnTo>
                    <a:pt x="2856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2" name="Google Shape;1632;p54"/>
            <p:cNvSpPr/>
            <p:nvPr/>
          </p:nvSpPr>
          <p:spPr>
            <a:xfrm>
              <a:off x="1051000" y="2176800"/>
              <a:ext cx="657125" cy="330225"/>
            </a:xfrm>
            <a:custGeom>
              <a:avLst/>
              <a:gdLst/>
              <a:ahLst/>
              <a:cxnLst/>
              <a:rect l="l" t="t" r="r" b="b"/>
              <a:pathLst>
                <a:path w="26285" h="13209" extrusionOk="0">
                  <a:moveTo>
                    <a:pt x="26022" y="0"/>
                  </a:moveTo>
                  <a:lnTo>
                    <a:pt x="21721" y="1712"/>
                  </a:lnTo>
                  <a:lnTo>
                    <a:pt x="19176" y="2765"/>
                  </a:lnTo>
                  <a:lnTo>
                    <a:pt x="16631" y="3862"/>
                  </a:lnTo>
                  <a:lnTo>
                    <a:pt x="14130" y="4959"/>
                  </a:lnTo>
                  <a:lnTo>
                    <a:pt x="11673" y="6100"/>
                  </a:lnTo>
                  <a:lnTo>
                    <a:pt x="9215" y="7284"/>
                  </a:lnTo>
                  <a:lnTo>
                    <a:pt x="6846" y="8557"/>
                  </a:lnTo>
                  <a:lnTo>
                    <a:pt x="4476" y="9917"/>
                  </a:lnTo>
                  <a:lnTo>
                    <a:pt x="3292" y="10619"/>
                  </a:lnTo>
                  <a:lnTo>
                    <a:pt x="2151" y="11321"/>
                  </a:lnTo>
                  <a:lnTo>
                    <a:pt x="88" y="12857"/>
                  </a:lnTo>
                  <a:lnTo>
                    <a:pt x="44" y="12945"/>
                  </a:lnTo>
                  <a:lnTo>
                    <a:pt x="0" y="12989"/>
                  </a:lnTo>
                  <a:lnTo>
                    <a:pt x="44" y="13077"/>
                  </a:lnTo>
                  <a:lnTo>
                    <a:pt x="44" y="13120"/>
                  </a:lnTo>
                  <a:lnTo>
                    <a:pt x="132" y="13164"/>
                  </a:lnTo>
                  <a:lnTo>
                    <a:pt x="176" y="13208"/>
                  </a:lnTo>
                  <a:lnTo>
                    <a:pt x="308" y="13164"/>
                  </a:lnTo>
                  <a:lnTo>
                    <a:pt x="2370" y="11629"/>
                  </a:lnTo>
                  <a:lnTo>
                    <a:pt x="3511" y="10883"/>
                  </a:lnTo>
                  <a:lnTo>
                    <a:pt x="4652" y="10180"/>
                  </a:lnTo>
                  <a:lnTo>
                    <a:pt x="7021" y="8864"/>
                  </a:lnTo>
                  <a:lnTo>
                    <a:pt x="9391" y="7592"/>
                  </a:lnTo>
                  <a:lnTo>
                    <a:pt x="11848" y="6407"/>
                  </a:lnTo>
                  <a:lnTo>
                    <a:pt x="14306" y="5266"/>
                  </a:lnTo>
                  <a:lnTo>
                    <a:pt x="16807" y="4169"/>
                  </a:lnTo>
                  <a:lnTo>
                    <a:pt x="19308" y="3116"/>
                  </a:lnTo>
                  <a:lnTo>
                    <a:pt x="21853" y="2063"/>
                  </a:lnTo>
                  <a:lnTo>
                    <a:pt x="26153" y="307"/>
                  </a:lnTo>
                  <a:lnTo>
                    <a:pt x="26241" y="264"/>
                  </a:lnTo>
                  <a:lnTo>
                    <a:pt x="26285" y="220"/>
                  </a:lnTo>
                  <a:lnTo>
                    <a:pt x="26285" y="176"/>
                  </a:lnTo>
                  <a:lnTo>
                    <a:pt x="26285" y="88"/>
                  </a:lnTo>
                  <a:lnTo>
                    <a:pt x="26241" y="44"/>
                  </a:lnTo>
                  <a:lnTo>
                    <a:pt x="2615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3" name="Google Shape;1633;p54"/>
            <p:cNvSpPr/>
            <p:nvPr/>
          </p:nvSpPr>
          <p:spPr>
            <a:xfrm>
              <a:off x="1176050" y="2151575"/>
              <a:ext cx="504650" cy="233675"/>
            </a:xfrm>
            <a:custGeom>
              <a:avLst/>
              <a:gdLst/>
              <a:ahLst/>
              <a:cxnLst/>
              <a:rect l="l" t="t" r="r" b="b"/>
              <a:pathLst>
                <a:path w="20186" h="9347" extrusionOk="0">
                  <a:moveTo>
                    <a:pt x="19966" y="0"/>
                  </a:moveTo>
                  <a:lnTo>
                    <a:pt x="15447" y="1843"/>
                  </a:lnTo>
                  <a:lnTo>
                    <a:pt x="12814" y="2896"/>
                  </a:lnTo>
                  <a:lnTo>
                    <a:pt x="8382" y="4915"/>
                  </a:lnTo>
                  <a:lnTo>
                    <a:pt x="6364" y="5836"/>
                  </a:lnTo>
                  <a:lnTo>
                    <a:pt x="4345" y="6758"/>
                  </a:lnTo>
                  <a:lnTo>
                    <a:pt x="89" y="8995"/>
                  </a:lnTo>
                  <a:lnTo>
                    <a:pt x="45" y="9039"/>
                  </a:lnTo>
                  <a:lnTo>
                    <a:pt x="1" y="9083"/>
                  </a:lnTo>
                  <a:lnTo>
                    <a:pt x="1" y="9171"/>
                  </a:lnTo>
                  <a:lnTo>
                    <a:pt x="1" y="9215"/>
                  </a:lnTo>
                  <a:lnTo>
                    <a:pt x="89" y="9303"/>
                  </a:lnTo>
                  <a:lnTo>
                    <a:pt x="176" y="9347"/>
                  </a:lnTo>
                  <a:lnTo>
                    <a:pt x="220" y="9303"/>
                  </a:lnTo>
                  <a:lnTo>
                    <a:pt x="4521" y="7065"/>
                  </a:lnTo>
                  <a:lnTo>
                    <a:pt x="6495" y="6143"/>
                  </a:lnTo>
                  <a:lnTo>
                    <a:pt x="8514" y="5222"/>
                  </a:lnTo>
                  <a:lnTo>
                    <a:pt x="12946" y="3247"/>
                  </a:lnTo>
                  <a:lnTo>
                    <a:pt x="15578" y="2194"/>
                  </a:lnTo>
                  <a:lnTo>
                    <a:pt x="20098" y="351"/>
                  </a:lnTo>
                  <a:lnTo>
                    <a:pt x="20142" y="307"/>
                  </a:lnTo>
                  <a:lnTo>
                    <a:pt x="20186" y="263"/>
                  </a:lnTo>
                  <a:lnTo>
                    <a:pt x="20186" y="176"/>
                  </a:lnTo>
                  <a:lnTo>
                    <a:pt x="20186" y="132"/>
                  </a:lnTo>
                  <a:lnTo>
                    <a:pt x="20142" y="44"/>
                  </a:lnTo>
                  <a:lnTo>
                    <a:pt x="2009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4" name="Google Shape;1634;p54"/>
            <p:cNvSpPr/>
            <p:nvPr/>
          </p:nvSpPr>
          <p:spPr>
            <a:xfrm>
              <a:off x="1145350" y="2127425"/>
              <a:ext cx="509025" cy="235875"/>
            </a:xfrm>
            <a:custGeom>
              <a:avLst/>
              <a:gdLst/>
              <a:ahLst/>
              <a:cxnLst/>
              <a:rect l="l" t="t" r="r" b="b"/>
              <a:pathLst>
                <a:path w="20361" h="9435" extrusionOk="0">
                  <a:moveTo>
                    <a:pt x="20097" y="1"/>
                  </a:moveTo>
                  <a:lnTo>
                    <a:pt x="18035" y="878"/>
                  </a:lnTo>
                  <a:lnTo>
                    <a:pt x="16192" y="1624"/>
                  </a:lnTo>
                  <a:lnTo>
                    <a:pt x="14261" y="2370"/>
                  </a:lnTo>
                  <a:lnTo>
                    <a:pt x="12287" y="3204"/>
                  </a:lnTo>
                  <a:lnTo>
                    <a:pt x="10312" y="4082"/>
                  </a:lnTo>
                  <a:lnTo>
                    <a:pt x="8250" y="5003"/>
                  </a:lnTo>
                  <a:lnTo>
                    <a:pt x="6143" y="6012"/>
                  </a:lnTo>
                  <a:lnTo>
                    <a:pt x="3993" y="7065"/>
                  </a:lnTo>
                  <a:lnTo>
                    <a:pt x="1799" y="8162"/>
                  </a:lnTo>
                  <a:lnTo>
                    <a:pt x="88" y="9084"/>
                  </a:lnTo>
                  <a:lnTo>
                    <a:pt x="44" y="9128"/>
                  </a:lnTo>
                  <a:lnTo>
                    <a:pt x="0" y="9216"/>
                  </a:lnTo>
                  <a:lnTo>
                    <a:pt x="0" y="9259"/>
                  </a:lnTo>
                  <a:lnTo>
                    <a:pt x="0" y="9347"/>
                  </a:lnTo>
                  <a:lnTo>
                    <a:pt x="88" y="9391"/>
                  </a:lnTo>
                  <a:lnTo>
                    <a:pt x="176" y="9435"/>
                  </a:lnTo>
                  <a:lnTo>
                    <a:pt x="263" y="9391"/>
                  </a:lnTo>
                  <a:lnTo>
                    <a:pt x="1975" y="8470"/>
                  </a:lnTo>
                  <a:lnTo>
                    <a:pt x="4125" y="7373"/>
                  </a:lnTo>
                  <a:lnTo>
                    <a:pt x="6275" y="6319"/>
                  </a:lnTo>
                  <a:lnTo>
                    <a:pt x="8381" y="5354"/>
                  </a:lnTo>
                  <a:lnTo>
                    <a:pt x="10444" y="4389"/>
                  </a:lnTo>
                  <a:lnTo>
                    <a:pt x="12462" y="3511"/>
                  </a:lnTo>
                  <a:lnTo>
                    <a:pt x="14393" y="2677"/>
                  </a:lnTo>
                  <a:lnTo>
                    <a:pt x="16324" y="1931"/>
                  </a:lnTo>
                  <a:lnTo>
                    <a:pt x="18167" y="1229"/>
                  </a:lnTo>
                  <a:lnTo>
                    <a:pt x="20273" y="308"/>
                  </a:lnTo>
                  <a:lnTo>
                    <a:pt x="20317" y="264"/>
                  </a:lnTo>
                  <a:lnTo>
                    <a:pt x="20361" y="220"/>
                  </a:lnTo>
                  <a:lnTo>
                    <a:pt x="20361" y="176"/>
                  </a:lnTo>
                  <a:lnTo>
                    <a:pt x="20361" y="88"/>
                  </a:lnTo>
                  <a:lnTo>
                    <a:pt x="20317" y="45"/>
                  </a:lnTo>
                  <a:lnTo>
                    <a:pt x="20229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5" name="Google Shape;1635;p54"/>
            <p:cNvSpPr/>
            <p:nvPr/>
          </p:nvSpPr>
          <p:spPr>
            <a:xfrm>
              <a:off x="1190325" y="2262350"/>
              <a:ext cx="66950" cy="38425"/>
            </a:xfrm>
            <a:custGeom>
              <a:avLst/>
              <a:gdLst/>
              <a:ahLst/>
              <a:cxnLst/>
              <a:rect l="l" t="t" r="r" b="b"/>
              <a:pathLst>
                <a:path w="2678" h="1537" extrusionOk="0">
                  <a:moveTo>
                    <a:pt x="2414" y="1"/>
                  </a:moveTo>
                  <a:lnTo>
                    <a:pt x="88" y="1186"/>
                  </a:lnTo>
                  <a:lnTo>
                    <a:pt x="0" y="1230"/>
                  </a:lnTo>
                  <a:lnTo>
                    <a:pt x="0" y="1317"/>
                  </a:lnTo>
                  <a:lnTo>
                    <a:pt x="0" y="1361"/>
                  </a:lnTo>
                  <a:lnTo>
                    <a:pt x="0" y="1449"/>
                  </a:lnTo>
                  <a:lnTo>
                    <a:pt x="44" y="1493"/>
                  </a:lnTo>
                  <a:lnTo>
                    <a:pt x="176" y="1537"/>
                  </a:lnTo>
                  <a:lnTo>
                    <a:pt x="220" y="1537"/>
                  </a:lnTo>
                  <a:lnTo>
                    <a:pt x="2589" y="352"/>
                  </a:lnTo>
                  <a:lnTo>
                    <a:pt x="2633" y="308"/>
                  </a:lnTo>
                  <a:lnTo>
                    <a:pt x="2677" y="220"/>
                  </a:lnTo>
                  <a:lnTo>
                    <a:pt x="2677" y="176"/>
                  </a:lnTo>
                  <a:lnTo>
                    <a:pt x="2677" y="89"/>
                  </a:lnTo>
                  <a:lnTo>
                    <a:pt x="2633" y="45"/>
                  </a:lnTo>
                  <a:lnTo>
                    <a:pt x="254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6" name="Google Shape;1636;p54"/>
            <p:cNvSpPr/>
            <p:nvPr/>
          </p:nvSpPr>
          <p:spPr>
            <a:xfrm>
              <a:off x="916075" y="2376450"/>
              <a:ext cx="69125" cy="47200"/>
            </a:xfrm>
            <a:custGeom>
              <a:avLst/>
              <a:gdLst/>
              <a:ahLst/>
              <a:cxnLst/>
              <a:rect l="l" t="t" r="r" b="b"/>
              <a:pathLst>
                <a:path w="2765" h="1888" extrusionOk="0">
                  <a:moveTo>
                    <a:pt x="2501" y="0"/>
                  </a:moveTo>
                  <a:lnTo>
                    <a:pt x="44" y="1580"/>
                  </a:lnTo>
                  <a:lnTo>
                    <a:pt x="0" y="1624"/>
                  </a:lnTo>
                  <a:lnTo>
                    <a:pt x="0" y="1712"/>
                  </a:lnTo>
                  <a:lnTo>
                    <a:pt x="0" y="1756"/>
                  </a:lnTo>
                  <a:lnTo>
                    <a:pt x="0" y="1843"/>
                  </a:lnTo>
                  <a:lnTo>
                    <a:pt x="88" y="1887"/>
                  </a:lnTo>
                  <a:lnTo>
                    <a:pt x="263" y="1887"/>
                  </a:lnTo>
                  <a:lnTo>
                    <a:pt x="2677" y="308"/>
                  </a:lnTo>
                  <a:lnTo>
                    <a:pt x="2721" y="264"/>
                  </a:lnTo>
                  <a:lnTo>
                    <a:pt x="2765" y="220"/>
                  </a:lnTo>
                  <a:lnTo>
                    <a:pt x="2765" y="132"/>
                  </a:lnTo>
                  <a:lnTo>
                    <a:pt x="2721" y="88"/>
                  </a:lnTo>
                  <a:lnTo>
                    <a:pt x="267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7" name="Google Shape;1637;p54"/>
            <p:cNvSpPr/>
            <p:nvPr/>
          </p:nvSpPr>
          <p:spPr>
            <a:xfrm>
              <a:off x="1008225" y="2288700"/>
              <a:ext cx="72425" cy="46100"/>
            </a:xfrm>
            <a:custGeom>
              <a:avLst/>
              <a:gdLst/>
              <a:ahLst/>
              <a:cxnLst/>
              <a:rect l="l" t="t" r="r" b="b"/>
              <a:pathLst>
                <a:path w="2897" h="1844" extrusionOk="0">
                  <a:moveTo>
                    <a:pt x="2633" y="0"/>
                  </a:moveTo>
                  <a:lnTo>
                    <a:pt x="88" y="1492"/>
                  </a:lnTo>
                  <a:lnTo>
                    <a:pt x="44" y="1536"/>
                  </a:lnTo>
                  <a:lnTo>
                    <a:pt x="0" y="1624"/>
                  </a:lnTo>
                  <a:lnTo>
                    <a:pt x="0" y="1668"/>
                  </a:lnTo>
                  <a:lnTo>
                    <a:pt x="0" y="1755"/>
                  </a:lnTo>
                  <a:lnTo>
                    <a:pt x="88" y="1799"/>
                  </a:lnTo>
                  <a:lnTo>
                    <a:pt x="176" y="1843"/>
                  </a:lnTo>
                  <a:lnTo>
                    <a:pt x="263" y="1799"/>
                  </a:lnTo>
                  <a:lnTo>
                    <a:pt x="2808" y="307"/>
                  </a:lnTo>
                  <a:lnTo>
                    <a:pt x="2852" y="263"/>
                  </a:lnTo>
                  <a:lnTo>
                    <a:pt x="2896" y="219"/>
                  </a:lnTo>
                  <a:lnTo>
                    <a:pt x="2896" y="132"/>
                  </a:lnTo>
                  <a:lnTo>
                    <a:pt x="2852" y="88"/>
                  </a:lnTo>
                  <a:lnTo>
                    <a:pt x="2808" y="44"/>
                  </a:lnTo>
                  <a:lnTo>
                    <a:pt x="276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8" name="Google Shape;1638;p54"/>
            <p:cNvSpPr/>
            <p:nvPr/>
          </p:nvSpPr>
          <p:spPr>
            <a:xfrm>
              <a:off x="1671900" y="2078075"/>
              <a:ext cx="158000" cy="82300"/>
            </a:xfrm>
            <a:custGeom>
              <a:avLst/>
              <a:gdLst/>
              <a:ahLst/>
              <a:cxnLst/>
              <a:rect l="l" t="t" r="r" b="b"/>
              <a:pathLst>
                <a:path w="6320" h="3292" extrusionOk="0">
                  <a:moveTo>
                    <a:pt x="6056" y="0"/>
                  </a:moveTo>
                  <a:lnTo>
                    <a:pt x="3336" y="1448"/>
                  </a:lnTo>
                  <a:lnTo>
                    <a:pt x="132" y="2940"/>
                  </a:lnTo>
                  <a:lnTo>
                    <a:pt x="45" y="2984"/>
                  </a:lnTo>
                  <a:lnTo>
                    <a:pt x="45" y="3072"/>
                  </a:lnTo>
                  <a:lnTo>
                    <a:pt x="1" y="3116"/>
                  </a:lnTo>
                  <a:lnTo>
                    <a:pt x="45" y="3203"/>
                  </a:lnTo>
                  <a:lnTo>
                    <a:pt x="89" y="3247"/>
                  </a:lnTo>
                  <a:lnTo>
                    <a:pt x="176" y="3291"/>
                  </a:lnTo>
                  <a:lnTo>
                    <a:pt x="264" y="3291"/>
                  </a:lnTo>
                  <a:lnTo>
                    <a:pt x="3467" y="1799"/>
                  </a:lnTo>
                  <a:lnTo>
                    <a:pt x="6232" y="351"/>
                  </a:lnTo>
                  <a:lnTo>
                    <a:pt x="6276" y="263"/>
                  </a:lnTo>
                  <a:lnTo>
                    <a:pt x="6320" y="219"/>
                  </a:lnTo>
                  <a:lnTo>
                    <a:pt x="6320" y="176"/>
                  </a:lnTo>
                  <a:lnTo>
                    <a:pt x="6276" y="88"/>
                  </a:lnTo>
                  <a:lnTo>
                    <a:pt x="6232" y="44"/>
                  </a:lnTo>
                  <a:lnTo>
                    <a:pt x="618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9" name="Google Shape;1639;p54"/>
            <p:cNvSpPr/>
            <p:nvPr/>
          </p:nvSpPr>
          <p:spPr>
            <a:xfrm>
              <a:off x="1645575" y="2080250"/>
              <a:ext cx="110825" cy="55975"/>
            </a:xfrm>
            <a:custGeom>
              <a:avLst/>
              <a:gdLst/>
              <a:ahLst/>
              <a:cxnLst/>
              <a:rect l="l" t="t" r="r" b="b"/>
              <a:pathLst>
                <a:path w="4433" h="2239" extrusionOk="0">
                  <a:moveTo>
                    <a:pt x="4169" y="1"/>
                  </a:moveTo>
                  <a:lnTo>
                    <a:pt x="2107" y="1010"/>
                  </a:lnTo>
                  <a:lnTo>
                    <a:pt x="88" y="1888"/>
                  </a:lnTo>
                  <a:lnTo>
                    <a:pt x="45" y="1932"/>
                  </a:lnTo>
                  <a:lnTo>
                    <a:pt x="1" y="1975"/>
                  </a:lnTo>
                  <a:lnTo>
                    <a:pt x="1" y="2063"/>
                  </a:lnTo>
                  <a:lnTo>
                    <a:pt x="1" y="2107"/>
                  </a:lnTo>
                  <a:lnTo>
                    <a:pt x="88" y="2195"/>
                  </a:lnTo>
                  <a:lnTo>
                    <a:pt x="176" y="2239"/>
                  </a:lnTo>
                  <a:lnTo>
                    <a:pt x="264" y="2195"/>
                  </a:lnTo>
                  <a:lnTo>
                    <a:pt x="2239" y="1317"/>
                  </a:lnTo>
                  <a:lnTo>
                    <a:pt x="4345" y="308"/>
                  </a:lnTo>
                  <a:lnTo>
                    <a:pt x="4389" y="264"/>
                  </a:lnTo>
                  <a:lnTo>
                    <a:pt x="4433" y="220"/>
                  </a:lnTo>
                  <a:lnTo>
                    <a:pt x="4433" y="132"/>
                  </a:lnTo>
                  <a:lnTo>
                    <a:pt x="4433" y="89"/>
                  </a:lnTo>
                  <a:lnTo>
                    <a:pt x="4389" y="45"/>
                  </a:lnTo>
                  <a:lnTo>
                    <a:pt x="430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640" name="Google Shape;1640;p54"/>
          <p:cNvGrpSpPr/>
          <p:nvPr/>
        </p:nvGrpSpPr>
        <p:grpSpPr>
          <a:xfrm>
            <a:off x="5397752" y="-924485"/>
            <a:ext cx="4818459" cy="3041860"/>
            <a:chOff x="238125" y="602600"/>
            <a:chExt cx="7143750" cy="4509800"/>
          </a:xfrm>
        </p:grpSpPr>
        <p:sp>
          <p:nvSpPr>
            <p:cNvPr id="1641" name="Google Shape;1641;p54"/>
            <p:cNvSpPr/>
            <p:nvPr/>
          </p:nvSpPr>
          <p:spPr>
            <a:xfrm>
              <a:off x="2514425" y="1130250"/>
              <a:ext cx="218325" cy="579250"/>
            </a:xfrm>
            <a:custGeom>
              <a:avLst/>
              <a:gdLst/>
              <a:ahLst/>
              <a:cxnLst/>
              <a:rect l="l" t="t" r="r" b="b"/>
              <a:pathLst>
                <a:path w="8733" h="23170" extrusionOk="0">
                  <a:moveTo>
                    <a:pt x="8513" y="0"/>
                  </a:moveTo>
                  <a:lnTo>
                    <a:pt x="8469" y="44"/>
                  </a:lnTo>
                  <a:lnTo>
                    <a:pt x="8425" y="88"/>
                  </a:lnTo>
                  <a:lnTo>
                    <a:pt x="7416" y="1273"/>
                  </a:lnTo>
                  <a:lnTo>
                    <a:pt x="7372" y="1317"/>
                  </a:lnTo>
                  <a:lnTo>
                    <a:pt x="6231" y="3555"/>
                  </a:lnTo>
                  <a:lnTo>
                    <a:pt x="4081" y="7416"/>
                  </a:lnTo>
                  <a:lnTo>
                    <a:pt x="2633" y="10225"/>
                  </a:lnTo>
                  <a:lnTo>
                    <a:pt x="1492" y="12989"/>
                  </a:lnTo>
                  <a:lnTo>
                    <a:pt x="1492" y="13033"/>
                  </a:lnTo>
                  <a:lnTo>
                    <a:pt x="1009" y="15315"/>
                  </a:lnTo>
                  <a:lnTo>
                    <a:pt x="965" y="15359"/>
                  </a:lnTo>
                  <a:lnTo>
                    <a:pt x="1097" y="20010"/>
                  </a:lnTo>
                  <a:lnTo>
                    <a:pt x="614" y="21195"/>
                  </a:lnTo>
                  <a:lnTo>
                    <a:pt x="0" y="22906"/>
                  </a:lnTo>
                  <a:lnTo>
                    <a:pt x="0" y="22994"/>
                  </a:lnTo>
                  <a:lnTo>
                    <a:pt x="0" y="23038"/>
                  </a:lnTo>
                  <a:lnTo>
                    <a:pt x="44" y="23125"/>
                  </a:lnTo>
                  <a:lnTo>
                    <a:pt x="132" y="23125"/>
                  </a:lnTo>
                  <a:lnTo>
                    <a:pt x="176" y="23169"/>
                  </a:lnTo>
                  <a:lnTo>
                    <a:pt x="263" y="23125"/>
                  </a:lnTo>
                  <a:lnTo>
                    <a:pt x="351" y="23038"/>
                  </a:lnTo>
                  <a:lnTo>
                    <a:pt x="965" y="21282"/>
                  </a:lnTo>
                  <a:lnTo>
                    <a:pt x="1448" y="20142"/>
                  </a:lnTo>
                  <a:lnTo>
                    <a:pt x="1448" y="20054"/>
                  </a:lnTo>
                  <a:lnTo>
                    <a:pt x="1317" y="15359"/>
                  </a:lnTo>
                  <a:lnTo>
                    <a:pt x="1799" y="13121"/>
                  </a:lnTo>
                  <a:lnTo>
                    <a:pt x="2940" y="10356"/>
                  </a:lnTo>
                  <a:lnTo>
                    <a:pt x="4388" y="7592"/>
                  </a:lnTo>
                  <a:lnTo>
                    <a:pt x="6538" y="3730"/>
                  </a:lnTo>
                  <a:lnTo>
                    <a:pt x="7679" y="1492"/>
                  </a:lnTo>
                  <a:lnTo>
                    <a:pt x="8688" y="308"/>
                  </a:lnTo>
                  <a:lnTo>
                    <a:pt x="8732" y="220"/>
                  </a:lnTo>
                  <a:lnTo>
                    <a:pt x="8732" y="176"/>
                  </a:lnTo>
                  <a:lnTo>
                    <a:pt x="8688" y="88"/>
                  </a:lnTo>
                  <a:lnTo>
                    <a:pt x="8645" y="44"/>
                  </a:lnTo>
                  <a:lnTo>
                    <a:pt x="8601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2" name="Google Shape;1642;p54"/>
            <p:cNvSpPr/>
            <p:nvPr/>
          </p:nvSpPr>
          <p:spPr>
            <a:xfrm>
              <a:off x="1900100" y="1539425"/>
              <a:ext cx="342275" cy="551825"/>
            </a:xfrm>
            <a:custGeom>
              <a:avLst/>
              <a:gdLst/>
              <a:ahLst/>
              <a:cxnLst/>
              <a:rect l="l" t="t" r="r" b="b"/>
              <a:pathLst>
                <a:path w="13691" h="22073" extrusionOk="0">
                  <a:moveTo>
                    <a:pt x="13427" y="1"/>
                  </a:moveTo>
                  <a:lnTo>
                    <a:pt x="13384" y="45"/>
                  </a:lnTo>
                  <a:lnTo>
                    <a:pt x="13340" y="89"/>
                  </a:lnTo>
                  <a:lnTo>
                    <a:pt x="12725" y="1405"/>
                  </a:lnTo>
                  <a:lnTo>
                    <a:pt x="8952" y="7504"/>
                  </a:lnTo>
                  <a:lnTo>
                    <a:pt x="8952" y="7548"/>
                  </a:lnTo>
                  <a:lnTo>
                    <a:pt x="8162" y="9698"/>
                  </a:lnTo>
                  <a:lnTo>
                    <a:pt x="6494" y="12112"/>
                  </a:lnTo>
                  <a:lnTo>
                    <a:pt x="3642" y="16412"/>
                  </a:lnTo>
                  <a:lnTo>
                    <a:pt x="2282" y="17334"/>
                  </a:lnTo>
                  <a:lnTo>
                    <a:pt x="2238" y="17377"/>
                  </a:lnTo>
                  <a:lnTo>
                    <a:pt x="1273" y="18913"/>
                  </a:lnTo>
                  <a:lnTo>
                    <a:pt x="1229" y="18913"/>
                  </a:lnTo>
                  <a:lnTo>
                    <a:pt x="0" y="21809"/>
                  </a:lnTo>
                  <a:lnTo>
                    <a:pt x="0" y="21897"/>
                  </a:lnTo>
                  <a:lnTo>
                    <a:pt x="0" y="21985"/>
                  </a:lnTo>
                  <a:lnTo>
                    <a:pt x="44" y="22029"/>
                  </a:lnTo>
                  <a:lnTo>
                    <a:pt x="88" y="22073"/>
                  </a:lnTo>
                  <a:lnTo>
                    <a:pt x="176" y="22073"/>
                  </a:lnTo>
                  <a:lnTo>
                    <a:pt x="263" y="22029"/>
                  </a:lnTo>
                  <a:lnTo>
                    <a:pt x="307" y="21985"/>
                  </a:lnTo>
                  <a:lnTo>
                    <a:pt x="1580" y="19089"/>
                  </a:lnTo>
                  <a:lnTo>
                    <a:pt x="2545" y="17597"/>
                  </a:lnTo>
                  <a:lnTo>
                    <a:pt x="3861" y="16675"/>
                  </a:lnTo>
                  <a:lnTo>
                    <a:pt x="3905" y="16631"/>
                  </a:lnTo>
                  <a:lnTo>
                    <a:pt x="6801" y="12287"/>
                  </a:lnTo>
                  <a:lnTo>
                    <a:pt x="8425" y="9874"/>
                  </a:lnTo>
                  <a:lnTo>
                    <a:pt x="8469" y="9830"/>
                  </a:lnTo>
                  <a:lnTo>
                    <a:pt x="9259" y="7680"/>
                  </a:lnTo>
                  <a:lnTo>
                    <a:pt x="13033" y="1580"/>
                  </a:lnTo>
                  <a:lnTo>
                    <a:pt x="13033" y="1537"/>
                  </a:lnTo>
                  <a:lnTo>
                    <a:pt x="13647" y="264"/>
                  </a:lnTo>
                  <a:lnTo>
                    <a:pt x="13691" y="176"/>
                  </a:lnTo>
                  <a:lnTo>
                    <a:pt x="13647" y="132"/>
                  </a:lnTo>
                  <a:lnTo>
                    <a:pt x="13647" y="89"/>
                  </a:lnTo>
                  <a:lnTo>
                    <a:pt x="13559" y="45"/>
                  </a:lnTo>
                  <a:lnTo>
                    <a:pt x="1351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3" name="Google Shape;1643;p54"/>
            <p:cNvSpPr/>
            <p:nvPr/>
          </p:nvSpPr>
          <p:spPr>
            <a:xfrm>
              <a:off x="2455175" y="1144500"/>
              <a:ext cx="289650" cy="673600"/>
            </a:xfrm>
            <a:custGeom>
              <a:avLst/>
              <a:gdLst/>
              <a:ahLst/>
              <a:cxnLst/>
              <a:rect l="l" t="t" r="r" b="b"/>
              <a:pathLst>
                <a:path w="11586" h="26944" extrusionOk="0">
                  <a:moveTo>
                    <a:pt x="11366" y="1"/>
                  </a:moveTo>
                  <a:lnTo>
                    <a:pt x="11278" y="45"/>
                  </a:lnTo>
                  <a:lnTo>
                    <a:pt x="11234" y="133"/>
                  </a:lnTo>
                  <a:lnTo>
                    <a:pt x="10093" y="2502"/>
                  </a:lnTo>
                  <a:lnTo>
                    <a:pt x="7197" y="7768"/>
                  </a:lnTo>
                  <a:lnTo>
                    <a:pt x="5881" y="10401"/>
                  </a:lnTo>
                  <a:lnTo>
                    <a:pt x="4827" y="13033"/>
                  </a:lnTo>
                  <a:lnTo>
                    <a:pt x="4432" y="15315"/>
                  </a:lnTo>
                  <a:lnTo>
                    <a:pt x="4432" y="15359"/>
                  </a:lnTo>
                  <a:lnTo>
                    <a:pt x="4652" y="20054"/>
                  </a:lnTo>
                  <a:lnTo>
                    <a:pt x="4301" y="20932"/>
                  </a:lnTo>
                  <a:lnTo>
                    <a:pt x="2195" y="24354"/>
                  </a:lnTo>
                  <a:lnTo>
                    <a:pt x="44" y="26680"/>
                  </a:lnTo>
                  <a:lnTo>
                    <a:pt x="1" y="26724"/>
                  </a:lnTo>
                  <a:lnTo>
                    <a:pt x="1" y="26812"/>
                  </a:lnTo>
                  <a:lnTo>
                    <a:pt x="44" y="26856"/>
                  </a:lnTo>
                  <a:lnTo>
                    <a:pt x="88" y="26900"/>
                  </a:lnTo>
                  <a:lnTo>
                    <a:pt x="176" y="26943"/>
                  </a:lnTo>
                  <a:lnTo>
                    <a:pt x="264" y="26943"/>
                  </a:lnTo>
                  <a:lnTo>
                    <a:pt x="308" y="26900"/>
                  </a:lnTo>
                  <a:lnTo>
                    <a:pt x="2458" y="24574"/>
                  </a:lnTo>
                  <a:lnTo>
                    <a:pt x="2502" y="24574"/>
                  </a:lnTo>
                  <a:lnTo>
                    <a:pt x="4608" y="21107"/>
                  </a:lnTo>
                  <a:lnTo>
                    <a:pt x="4608" y="21063"/>
                  </a:lnTo>
                  <a:lnTo>
                    <a:pt x="5003" y="20142"/>
                  </a:lnTo>
                  <a:lnTo>
                    <a:pt x="5003" y="20098"/>
                  </a:lnTo>
                  <a:lnTo>
                    <a:pt x="4784" y="15359"/>
                  </a:lnTo>
                  <a:lnTo>
                    <a:pt x="5178" y="13121"/>
                  </a:lnTo>
                  <a:lnTo>
                    <a:pt x="6188" y="10532"/>
                  </a:lnTo>
                  <a:lnTo>
                    <a:pt x="7504" y="7943"/>
                  </a:lnTo>
                  <a:lnTo>
                    <a:pt x="10444" y="2634"/>
                  </a:lnTo>
                  <a:lnTo>
                    <a:pt x="11585" y="264"/>
                  </a:lnTo>
                  <a:lnTo>
                    <a:pt x="11585" y="176"/>
                  </a:lnTo>
                  <a:lnTo>
                    <a:pt x="11585" y="133"/>
                  </a:lnTo>
                  <a:lnTo>
                    <a:pt x="11541" y="89"/>
                  </a:lnTo>
                  <a:lnTo>
                    <a:pt x="11497" y="45"/>
                  </a:lnTo>
                  <a:lnTo>
                    <a:pt x="11409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4" name="Google Shape;1644;p54"/>
            <p:cNvSpPr/>
            <p:nvPr/>
          </p:nvSpPr>
          <p:spPr>
            <a:xfrm>
              <a:off x="2189700" y="21241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5" name="Google Shape;1645;p54"/>
            <p:cNvSpPr/>
            <p:nvPr/>
          </p:nvSpPr>
          <p:spPr>
            <a:xfrm>
              <a:off x="2189700" y="21241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6" name="Google Shape;1646;p54"/>
            <p:cNvSpPr/>
            <p:nvPr/>
          </p:nvSpPr>
          <p:spPr>
            <a:xfrm>
              <a:off x="2390450" y="1169750"/>
              <a:ext cx="283050" cy="636275"/>
            </a:xfrm>
            <a:custGeom>
              <a:avLst/>
              <a:gdLst/>
              <a:ahLst/>
              <a:cxnLst/>
              <a:rect l="l" t="t" r="r" b="b"/>
              <a:pathLst>
                <a:path w="11322" h="25451" extrusionOk="0">
                  <a:moveTo>
                    <a:pt x="11058" y="0"/>
                  </a:moveTo>
                  <a:lnTo>
                    <a:pt x="11015" y="88"/>
                  </a:lnTo>
                  <a:lnTo>
                    <a:pt x="9698" y="2370"/>
                  </a:lnTo>
                  <a:lnTo>
                    <a:pt x="8338" y="4871"/>
                  </a:lnTo>
                  <a:lnTo>
                    <a:pt x="6714" y="7899"/>
                  </a:lnTo>
                  <a:lnTo>
                    <a:pt x="5442" y="10839"/>
                  </a:lnTo>
                  <a:lnTo>
                    <a:pt x="4871" y="13164"/>
                  </a:lnTo>
                  <a:lnTo>
                    <a:pt x="4827" y="13208"/>
                  </a:lnTo>
                  <a:lnTo>
                    <a:pt x="4871" y="17903"/>
                  </a:lnTo>
                  <a:lnTo>
                    <a:pt x="4389" y="19088"/>
                  </a:lnTo>
                  <a:lnTo>
                    <a:pt x="3467" y="20712"/>
                  </a:lnTo>
                  <a:lnTo>
                    <a:pt x="1800" y="23388"/>
                  </a:lnTo>
                  <a:lnTo>
                    <a:pt x="44" y="25144"/>
                  </a:lnTo>
                  <a:lnTo>
                    <a:pt x="1" y="25187"/>
                  </a:lnTo>
                  <a:lnTo>
                    <a:pt x="1" y="25275"/>
                  </a:lnTo>
                  <a:lnTo>
                    <a:pt x="1" y="25319"/>
                  </a:lnTo>
                  <a:lnTo>
                    <a:pt x="44" y="25363"/>
                  </a:lnTo>
                  <a:lnTo>
                    <a:pt x="132" y="25407"/>
                  </a:lnTo>
                  <a:lnTo>
                    <a:pt x="176" y="25451"/>
                  </a:lnTo>
                  <a:lnTo>
                    <a:pt x="264" y="25407"/>
                  </a:lnTo>
                  <a:lnTo>
                    <a:pt x="308" y="25363"/>
                  </a:lnTo>
                  <a:lnTo>
                    <a:pt x="2063" y="23608"/>
                  </a:lnTo>
                  <a:lnTo>
                    <a:pt x="3774" y="20887"/>
                  </a:lnTo>
                  <a:lnTo>
                    <a:pt x="4696" y="19220"/>
                  </a:lnTo>
                  <a:lnTo>
                    <a:pt x="5222" y="17991"/>
                  </a:lnTo>
                  <a:lnTo>
                    <a:pt x="5222" y="17947"/>
                  </a:lnTo>
                  <a:lnTo>
                    <a:pt x="5179" y="13208"/>
                  </a:lnTo>
                  <a:lnTo>
                    <a:pt x="5793" y="10970"/>
                  </a:lnTo>
                  <a:lnTo>
                    <a:pt x="7021" y="8030"/>
                  </a:lnTo>
                  <a:lnTo>
                    <a:pt x="8645" y="5046"/>
                  </a:lnTo>
                  <a:lnTo>
                    <a:pt x="10005" y="2545"/>
                  </a:lnTo>
                  <a:lnTo>
                    <a:pt x="11322" y="263"/>
                  </a:lnTo>
                  <a:lnTo>
                    <a:pt x="11322" y="176"/>
                  </a:lnTo>
                  <a:lnTo>
                    <a:pt x="11322" y="88"/>
                  </a:lnTo>
                  <a:lnTo>
                    <a:pt x="11278" y="44"/>
                  </a:lnTo>
                  <a:lnTo>
                    <a:pt x="1123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7" name="Google Shape;1647;p54"/>
            <p:cNvSpPr/>
            <p:nvPr/>
          </p:nvSpPr>
          <p:spPr>
            <a:xfrm>
              <a:off x="2312575" y="1160975"/>
              <a:ext cx="334600" cy="736100"/>
            </a:xfrm>
            <a:custGeom>
              <a:avLst/>
              <a:gdLst/>
              <a:ahLst/>
              <a:cxnLst/>
              <a:rect l="l" t="t" r="r" b="b"/>
              <a:pathLst>
                <a:path w="13384" h="29444" extrusionOk="0">
                  <a:moveTo>
                    <a:pt x="13164" y="0"/>
                  </a:moveTo>
                  <a:lnTo>
                    <a:pt x="13120" y="44"/>
                  </a:lnTo>
                  <a:lnTo>
                    <a:pt x="13076" y="88"/>
                  </a:lnTo>
                  <a:lnTo>
                    <a:pt x="11979" y="2019"/>
                  </a:lnTo>
                  <a:lnTo>
                    <a:pt x="10531" y="4564"/>
                  </a:lnTo>
                  <a:lnTo>
                    <a:pt x="8908" y="7679"/>
                  </a:lnTo>
                  <a:lnTo>
                    <a:pt x="7548" y="10663"/>
                  </a:lnTo>
                  <a:lnTo>
                    <a:pt x="6889" y="12945"/>
                  </a:lnTo>
                  <a:lnTo>
                    <a:pt x="6889" y="12989"/>
                  </a:lnTo>
                  <a:lnTo>
                    <a:pt x="6802" y="17684"/>
                  </a:lnTo>
                  <a:lnTo>
                    <a:pt x="6363" y="18913"/>
                  </a:lnTo>
                  <a:lnTo>
                    <a:pt x="5441" y="20404"/>
                  </a:lnTo>
                  <a:lnTo>
                    <a:pt x="3949" y="22906"/>
                  </a:lnTo>
                  <a:lnTo>
                    <a:pt x="0" y="29181"/>
                  </a:lnTo>
                  <a:lnTo>
                    <a:pt x="0" y="29224"/>
                  </a:lnTo>
                  <a:lnTo>
                    <a:pt x="0" y="29312"/>
                  </a:lnTo>
                  <a:lnTo>
                    <a:pt x="44" y="29356"/>
                  </a:lnTo>
                  <a:lnTo>
                    <a:pt x="88" y="29400"/>
                  </a:lnTo>
                  <a:lnTo>
                    <a:pt x="176" y="29444"/>
                  </a:lnTo>
                  <a:lnTo>
                    <a:pt x="263" y="29444"/>
                  </a:lnTo>
                  <a:lnTo>
                    <a:pt x="307" y="29356"/>
                  </a:lnTo>
                  <a:lnTo>
                    <a:pt x="4256" y="23125"/>
                  </a:lnTo>
                  <a:lnTo>
                    <a:pt x="5748" y="20624"/>
                  </a:lnTo>
                  <a:lnTo>
                    <a:pt x="6670" y="19088"/>
                  </a:lnTo>
                  <a:lnTo>
                    <a:pt x="6670" y="19044"/>
                  </a:lnTo>
                  <a:lnTo>
                    <a:pt x="7109" y="17772"/>
                  </a:lnTo>
                  <a:lnTo>
                    <a:pt x="7153" y="17684"/>
                  </a:lnTo>
                  <a:lnTo>
                    <a:pt x="7240" y="13033"/>
                  </a:lnTo>
                  <a:lnTo>
                    <a:pt x="7855" y="10795"/>
                  </a:lnTo>
                  <a:lnTo>
                    <a:pt x="9215" y="7811"/>
                  </a:lnTo>
                  <a:lnTo>
                    <a:pt x="10839" y="4695"/>
                  </a:lnTo>
                  <a:lnTo>
                    <a:pt x="12287" y="2194"/>
                  </a:lnTo>
                  <a:lnTo>
                    <a:pt x="13384" y="263"/>
                  </a:lnTo>
                  <a:lnTo>
                    <a:pt x="13384" y="176"/>
                  </a:lnTo>
                  <a:lnTo>
                    <a:pt x="13384" y="132"/>
                  </a:lnTo>
                  <a:lnTo>
                    <a:pt x="13340" y="44"/>
                  </a:lnTo>
                  <a:lnTo>
                    <a:pt x="1329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8" name="Google Shape;1648;p54"/>
            <p:cNvSpPr/>
            <p:nvPr/>
          </p:nvSpPr>
          <p:spPr>
            <a:xfrm>
              <a:off x="3607050" y="1646950"/>
              <a:ext cx="2156750" cy="843625"/>
            </a:xfrm>
            <a:custGeom>
              <a:avLst/>
              <a:gdLst/>
              <a:ahLst/>
              <a:cxnLst/>
              <a:rect l="l" t="t" r="r" b="b"/>
              <a:pathLst>
                <a:path w="86270" h="33745" extrusionOk="0">
                  <a:moveTo>
                    <a:pt x="77318" y="0"/>
                  </a:moveTo>
                  <a:lnTo>
                    <a:pt x="74027" y="658"/>
                  </a:lnTo>
                  <a:lnTo>
                    <a:pt x="70077" y="1053"/>
                  </a:lnTo>
                  <a:lnTo>
                    <a:pt x="67444" y="1492"/>
                  </a:lnTo>
                  <a:lnTo>
                    <a:pt x="67401" y="1492"/>
                  </a:lnTo>
                  <a:lnTo>
                    <a:pt x="66084" y="1931"/>
                  </a:lnTo>
                  <a:lnTo>
                    <a:pt x="66040" y="1975"/>
                  </a:lnTo>
                  <a:lnTo>
                    <a:pt x="65031" y="3116"/>
                  </a:lnTo>
                  <a:lnTo>
                    <a:pt x="63188" y="4695"/>
                  </a:lnTo>
                  <a:lnTo>
                    <a:pt x="57396" y="7416"/>
                  </a:lnTo>
                  <a:lnTo>
                    <a:pt x="53754" y="8776"/>
                  </a:lnTo>
                  <a:lnTo>
                    <a:pt x="48751" y="10312"/>
                  </a:lnTo>
                  <a:lnTo>
                    <a:pt x="48707" y="10312"/>
                  </a:lnTo>
                  <a:lnTo>
                    <a:pt x="46206" y="11453"/>
                  </a:lnTo>
                  <a:lnTo>
                    <a:pt x="39800" y="14832"/>
                  </a:lnTo>
                  <a:lnTo>
                    <a:pt x="36421" y="17113"/>
                  </a:lnTo>
                  <a:lnTo>
                    <a:pt x="32077" y="19878"/>
                  </a:lnTo>
                  <a:lnTo>
                    <a:pt x="28391" y="22028"/>
                  </a:lnTo>
                  <a:lnTo>
                    <a:pt x="26855" y="22686"/>
                  </a:lnTo>
                  <a:lnTo>
                    <a:pt x="22291" y="21501"/>
                  </a:lnTo>
                  <a:lnTo>
                    <a:pt x="20624" y="20975"/>
                  </a:lnTo>
                  <a:lnTo>
                    <a:pt x="20054" y="20975"/>
                  </a:lnTo>
                  <a:lnTo>
                    <a:pt x="19966" y="21019"/>
                  </a:lnTo>
                  <a:lnTo>
                    <a:pt x="19922" y="21107"/>
                  </a:lnTo>
                  <a:lnTo>
                    <a:pt x="18913" y="26241"/>
                  </a:lnTo>
                  <a:lnTo>
                    <a:pt x="18562" y="28917"/>
                  </a:lnTo>
                  <a:lnTo>
                    <a:pt x="17157" y="33174"/>
                  </a:lnTo>
                  <a:lnTo>
                    <a:pt x="16938" y="33393"/>
                  </a:lnTo>
                  <a:lnTo>
                    <a:pt x="16455" y="33393"/>
                  </a:lnTo>
                  <a:lnTo>
                    <a:pt x="11541" y="32164"/>
                  </a:lnTo>
                  <a:lnTo>
                    <a:pt x="10005" y="31769"/>
                  </a:lnTo>
                  <a:lnTo>
                    <a:pt x="9961" y="31769"/>
                  </a:lnTo>
                  <a:lnTo>
                    <a:pt x="7109" y="31857"/>
                  </a:lnTo>
                  <a:lnTo>
                    <a:pt x="3949" y="31857"/>
                  </a:lnTo>
                  <a:lnTo>
                    <a:pt x="176" y="31374"/>
                  </a:lnTo>
                  <a:lnTo>
                    <a:pt x="88" y="31374"/>
                  </a:lnTo>
                  <a:lnTo>
                    <a:pt x="44" y="31418"/>
                  </a:lnTo>
                  <a:lnTo>
                    <a:pt x="0" y="31462"/>
                  </a:lnTo>
                  <a:lnTo>
                    <a:pt x="0" y="31506"/>
                  </a:lnTo>
                  <a:lnTo>
                    <a:pt x="0" y="31594"/>
                  </a:lnTo>
                  <a:lnTo>
                    <a:pt x="0" y="31638"/>
                  </a:lnTo>
                  <a:lnTo>
                    <a:pt x="44" y="31682"/>
                  </a:lnTo>
                  <a:lnTo>
                    <a:pt x="132" y="31726"/>
                  </a:lnTo>
                  <a:lnTo>
                    <a:pt x="3905" y="32208"/>
                  </a:lnTo>
                  <a:lnTo>
                    <a:pt x="7109" y="32208"/>
                  </a:lnTo>
                  <a:lnTo>
                    <a:pt x="9961" y="32120"/>
                  </a:lnTo>
                  <a:lnTo>
                    <a:pt x="11453" y="32515"/>
                  </a:lnTo>
                  <a:lnTo>
                    <a:pt x="16368" y="33744"/>
                  </a:lnTo>
                  <a:lnTo>
                    <a:pt x="17026" y="33744"/>
                  </a:lnTo>
                  <a:lnTo>
                    <a:pt x="17114" y="33700"/>
                  </a:lnTo>
                  <a:lnTo>
                    <a:pt x="17421" y="33437"/>
                  </a:lnTo>
                  <a:lnTo>
                    <a:pt x="17465" y="33349"/>
                  </a:lnTo>
                  <a:lnTo>
                    <a:pt x="18913" y="29005"/>
                  </a:lnTo>
                  <a:lnTo>
                    <a:pt x="18913" y="28961"/>
                  </a:lnTo>
                  <a:lnTo>
                    <a:pt x="19264" y="26284"/>
                  </a:lnTo>
                  <a:lnTo>
                    <a:pt x="20229" y="21326"/>
                  </a:lnTo>
                  <a:lnTo>
                    <a:pt x="20536" y="21326"/>
                  </a:lnTo>
                  <a:lnTo>
                    <a:pt x="22204" y="21852"/>
                  </a:lnTo>
                  <a:lnTo>
                    <a:pt x="26855" y="23037"/>
                  </a:lnTo>
                  <a:lnTo>
                    <a:pt x="26943" y="23037"/>
                  </a:lnTo>
                  <a:lnTo>
                    <a:pt x="28522" y="22335"/>
                  </a:lnTo>
                  <a:lnTo>
                    <a:pt x="28566" y="22335"/>
                  </a:lnTo>
                  <a:lnTo>
                    <a:pt x="32252" y="20185"/>
                  </a:lnTo>
                  <a:lnTo>
                    <a:pt x="36596" y="17421"/>
                  </a:lnTo>
                  <a:lnTo>
                    <a:pt x="39975" y="15139"/>
                  </a:lnTo>
                  <a:lnTo>
                    <a:pt x="46382" y="11760"/>
                  </a:lnTo>
                  <a:lnTo>
                    <a:pt x="48839" y="10663"/>
                  </a:lnTo>
                  <a:lnTo>
                    <a:pt x="53842" y="9083"/>
                  </a:lnTo>
                  <a:lnTo>
                    <a:pt x="57527" y="7723"/>
                  </a:lnTo>
                  <a:lnTo>
                    <a:pt x="63364" y="5002"/>
                  </a:lnTo>
                  <a:lnTo>
                    <a:pt x="63407" y="5002"/>
                  </a:lnTo>
                  <a:lnTo>
                    <a:pt x="65294" y="3379"/>
                  </a:lnTo>
                  <a:lnTo>
                    <a:pt x="65294" y="3335"/>
                  </a:lnTo>
                  <a:lnTo>
                    <a:pt x="66260" y="2282"/>
                  </a:lnTo>
                  <a:lnTo>
                    <a:pt x="67532" y="1843"/>
                  </a:lnTo>
                  <a:lnTo>
                    <a:pt x="70121" y="1404"/>
                  </a:lnTo>
                  <a:lnTo>
                    <a:pt x="74070" y="1009"/>
                  </a:lnTo>
                  <a:lnTo>
                    <a:pt x="77405" y="351"/>
                  </a:lnTo>
                  <a:lnTo>
                    <a:pt x="81047" y="395"/>
                  </a:lnTo>
                  <a:lnTo>
                    <a:pt x="82715" y="746"/>
                  </a:lnTo>
                  <a:lnTo>
                    <a:pt x="83680" y="1624"/>
                  </a:lnTo>
                  <a:lnTo>
                    <a:pt x="84251" y="3159"/>
                  </a:lnTo>
                  <a:lnTo>
                    <a:pt x="84821" y="5880"/>
                  </a:lnTo>
                  <a:lnTo>
                    <a:pt x="85699" y="9829"/>
                  </a:lnTo>
                  <a:lnTo>
                    <a:pt x="85918" y="10839"/>
                  </a:lnTo>
                  <a:lnTo>
                    <a:pt x="85962" y="10926"/>
                  </a:lnTo>
                  <a:lnTo>
                    <a:pt x="86006" y="10970"/>
                  </a:lnTo>
                  <a:lnTo>
                    <a:pt x="86181" y="10970"/>
                  </a:lnTo>
                  <a:lnTo>
                    <a:pt x="86225" y="10926"/>
                  </a:lnTo>
                  <a:lnTo>
                    <a:pt x="86269" y="10839"/>
                  </a:lnTo>
                  <a:lnTo>
                    <a:pt x="86269" y="10795"/>
                  </a:lnTo>
                  <a:lnTo>
                    <a:pt x="86050" y="9742"/>
                  </a:lnTo>
                  <a:lnTo>
                    <a:pt x="85172" y="5792"/>
                  </a:lnTo>
                  <a:lnTo>
                    <a:pt x="84558" y="3072"/>
                  </a:lnTo>
                  <a:lnTo>
                    <a:pt x="83987" y="1448"/>
                  </a:lnTo>
                  <a:lnTo>
                    <a:pt x="83944" y="1360"/>
                  </a:lnTo>
                  <a:lnTo>
                    <a:pt x="82934" y="483"/>
                  </a:lnTo>
                  <a:lnTo>
                    <a:pt x="82847" y="439"/>
                  </a:lnTo>
                  <a:lnTo>
                    <a:pt x="81135" y="44"/>
                  </a:lnTo>
                  <a:lnTo>
                    <a:pt x="81091" y="44"/>
                  </a:lnTo>
                  <a:lnTo>
                    <a:pt x="77361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9" name="Google Shape;1649;p54"/>
            <p:cNvSpPr/>
            <p:nvPr/>
          </p:nvSpPr>
          <p:spPr>
            <a:xfrm>
              <a:off x="3588400" y="602600"/>
              <a:ext cx="724050" cy="816175"/>
            </a:xfrm>
            <a:custGeom>
              <a:avLst/>
              <a:gdLst/>
              <a:ahLst/>
              <a:cxnLst/>
              <a:rect l="l" t="t" r="r" b="b"/>
              <a:pathLst>
                <a:path w="28962" h="32647" extrusionOk="0">
                  <a:moveTo>
                    <a:pt x="28698" y="0"/>
                  </a:moveTo>
                  <a:lnTo>
                    <a:pt x="26943" y="570"/>
                  </a:lnTo>
                  <a:lnTo>
                    <a:pt x="25363" y="614"/>
                  </a:lnTo>
                  <a:lnTo>
                    <a:pt x="24091" y="483"/>
                  </a:lnTo>
                  <a:lnTo>
                    <a:pt x="23959" y="527"/>
                  </a:lnTo>
                  <a:lnTo>
                    <a:pt x="22774" y="1273"/>
                  </a:lnTo>
                  <a:lnTo>
                    <a:pt x="19659" y="3686"/>
                  </a:lnTo>
                  <a:lnTo>
                    <a:pt x="16543" y="6187"/>
                  </a:lnTo>
                  <a:lnTo>
                    <a:pt x="15139" y="7504"/>
                  </a:lnTo>
                  <a:lnTo>
                    <a:pt x="13735" y="8732"/>
                  </a:lnTo>
                  <a:lnTo>
                    <a:pt x="12945" y="9741"/>
                  </a:lnTo>
                  <a:lnTo>
                    <a:pt x="11014" y="12901"/>
                  </a:lnTo>
                  <a:lnTo>
                    <a:pt x="10400" y="13910"/>
                  </a:lnTo>
                  <a:lnTo>
                    <a:pt x="9347" y="15446"/>
                  </a:lnTo>
                  <a:lnTo>
                    <a:pt x="7284" y="18254"/>
                  </a:lnTo>
                  <a:lnTo>
                    <a:pt x="6012" y="20404"/>
                  </a:lnTo>
                  <a:lnTo>
                    <a:pt x="4300" y="23520"/>
                  </a:lnTo>
                  <a:lnTo>
                    <a:pt x="2501" y="27030"/>
                  </a:lnTo>
                  <a:lnTo>
                    <a:pt x="0" y="32384"/>
                  </a:lnTo>
                  <a:lnTo>
                    <a:pt x="0" y="32471"/>
                  </a:lnTo>
                  <a:lnTo>
                    <a:pt x="0" y="32515"/>
                  </a:lnTo>
                  <a:lnTo>
                    <a:pt x="44" y="32559"/>
                  </a:lnTo>
                  <a:lnTo>
                    <a:pt x="88" y="32603"/>
                  </a:lnTo>
                  <a:lnTo>
                    <a:pt x="176" y="32647"/>
                  </a:lnTo>
                  <a:lnTo>
                    <a:pt x="263" y="32603"/>
                  </a:lnTo>
                  <a:lnTo>
                    <a:pt x="307" y="32515"/>
                  </a:lnTo>
                  <a:lnTo>
                    <a:pt x="2808" y="27206"/>
                  </a:lnTo>
                  <a:lnTo>
                    <a:pt x="4608" y="23695"/>
                  </a:lnTo>
                  <a:lnTo>
                    <a:pt x="6319" y="20580"/>
                  </a:lnTo>
                  <a:lnTo>
                    <a:pt x="7548" y="18430"/>
                  </a:lnTo>
                  <a:lnTo>
                    <a:pt x="9654" y="15665"/>
                  </a:lnTo>
                  <a:lnTo>
                    <a:pt x="10707" y="14086"/>
                  </a:lnTo>
                  <a:lnTo>
                    <a:pt x="11321" y="13076"/>
                  </a:lnTo>
                  <a:lnTo>
                    <a:pt x="13208" y="9961"/>
                  </a:lnTo>
                  <a:lnTo>
                    <a:pt x="13998" y="8952"/>
                  </a:lnTo>
                  <a:lnTo>
                    <a:pt x="15358" y="7767"/>
                  </a:lnTo>
                  <a:lnTo>
                    <a:pt x="16806" y="6450"/>
                  </a:lnTo>
                  <a:lnTo>
                    <a:pt x="19878" y="3949"/>
                  </a:lnTo>
                  <a:lnTo>
                    <a:pt x="22950" y="1580"/>
                  </a:lnTo>
                  <a:lnTo>
                    <a:pt x="24091" y="878"/>
                  </a:lnTo>
                  <a:lnTo>
                    <a:pt x="25319" y="965"/>
                  </a:lnTo>
                  <a:lnTo>
                    <a:pt x="25363" y="965"/>
                  </a:lnTo>
                  <a:lnTo>
                    <a:pt x="26987" y="878"/>
                  </a:lnTo>
                  <a:lnTo>
                    <a:pt x="27031" y="878"/>
                  </a:lnTo>
                  <a:lnTo>
                    <a:pt x="28830" y="351"/>
                  </a:lnTo>
                  <a:lnTo>
                    <a:pt x="28874" y="307"/>
                  </a:lnTo>
                  <a:lnTo>
                    <a:pt x="28917" y="263"/>
                  </a:lnTo>
                  <a:lnTo>
                    <a:pt x="28961" y="219"/>
                  </a:lnTo>
                  <a:lnTo>
                    <a:pt x="28917" y="132"/>
                  </a:lnTo>
                  <a:lnTo>
                    <a:pt x="28917" y="88"/>
                  </a:lnTo>
                  <a:lnTo>
                    <a:pt x="28874" y="44"/>
                  </a:lnTo>
                  <a:lnTo>
                    <a:pt x="2878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0" name="Google Shape;1650;p54"/>
            <p:cNvSpPr/>
            <p:nvPr/>
          </p:nvSpPr>
          <p:spPr>
            <a:xfrm>
              <a:off x="3593875" y="1881700"/>
              <a:ext cx="2005375" cy="782200"/>
            </a:xfrm>
            <a:custGeom>
              <a:avLst/>
              <a:gdLst/>
              <a:ahLst/>
              <a:cxnLst/>
              <a:rect l="l" t="t" r="r" b="b"/>
              <a:pathLst>
                <a:path w="80215" h="31288" extrusionOk="0">
                  <a:moveTo>
                    <a:pt x="76528" y="0"/>
                  </a:moveTo>
                  <a:lnTo>
                    <a:pt x="74948" y="132"/>
                  </a:lnTo>
                  <a:lnTo>
                    <a:pt x="74905" y="132"/>
                  </a:lnTo>
                  <a:lnTo>
                    <a:pt x="72974" y="922"/>
                  </a:lnTo>
                  <a:lnTo>
                    <a:pt x="72930" y="966"/>
                  </a:lnTo>
                  <a:lnTo>
                    <a:pt x="71877" y="1800"/>
                  </a:lnTo>
                  <a:lnTo>
                    <a:pt x="70078" y="2677"/>
                  </a:lnTo>
                  <a:lnTo>
                    <a:pt x="64768" y="4564"/>
                  </a:lnTo>
                  <a:lnTo>
                    <a:pt x="61082" y="5924"/>
                  </a:lnTo>
                  <a:lnTo>
                    <a:pt x="57879" y="7065"/>
                  </a:lnTo>
                  <a:lnTo>
                    <a:pt x="54895" y="8031"/>
                  </a:lnTo>
                  <a:lnTo>
                    <a:pt x="51253" y="8250"/>
                  </a:lnTo>
                  <a:lnTo>
                    <a:pt x="51165" y="8294"/>
                  </a:lnTo>
                  <a:lnTo>
                    <a:pt x="48532" y="9566"/>
                  </a:lnTo>
                  <a:lnTo>
                    <a:pt x="45285" y="11234"/>
                  </a:lnTo>
                  <a:lnTo>
                    <a:pt x="42784" y="12726"/>
                  </a:lnTo>
                  <a:lnTo>
                    <a:pt x="40020" y="13867"/>
                  </a:lnTo>
                  <a:lnTo>
                    <a:pt x="33789" y="15139"/>
                  </a:lnTo>
                  <a:lnTo>
                    <a:pt x="28918" y="16017"/>
                  </a:lnTo>
                  <a:lnTo>
                    <a:pt x="28874" y="16017"/>
                  </a:lnTo>
                  <a:lnTo>
                    <a:pt x="26636" y="17070"/>
                  </a:lnTo>
                  <a:lnTo>
                    <a:pt x="24925" y="16851"/>
                  </a:lnTo>
                  <a:lnTo>
                    <a:pt x="24793" y="16851"/>
                  </a:lnTo>
                  <a:lnTo>
                    <a:pt x="24398" y="17114"/>
                  </a:lnTo>
                  <a:lnTo>
                    <a:pt x="24354" y="17158"/>
                  </a:lnTo>
                  <a:lnTo>
                    <a:pt x="24310" y="17202"/>
                  </a:lnTo>
                  <a:lnTo>
                    <a:pt x="23257" y="22028"/>
                  </a:lnTo>
                  <a:lnTo>
                    <a:pt x="22950" y="25363"/>
                  </a:lnTo>
                  <a:lnTo>
                    <a:pt x="22555" y="27206"/>
                  </a:lnTo>
                  <a:lnTo>
                    <a:pt x="21370" y="29883"/>
                  </a:lnTo>
                  <a:lnTo>
                    <a:pt x="20844" y="30717"/>
                  </a:lnTo>
                  <a:lnTo>
                    <a:pt x="20361" y="30936"/>
                  </a:lnTo>
                  <a:lnTo>
                    <a:pt x="15139" y="29795"/>
                  </a:lnTo>
                  <a:lnTo>
                    <a:pt x="11892" y="29049"/>
                  </a:lnTo>
                  <a:lnTo>
                    <a:pt x="8996" y="28435"/>
                  </a:lnTo>
                  <a:lnTo>
                    <a:pt x="7065" y="28172"/>
                  </a:lnTo>
                  <a:lnTo>
                    <a:pt x="7021" y="28172"/>
                  </a:lnTo>
                  <a:lnTo>
                    <a:pt x="5091" y="28216"/>
                  </a:lnTo>
                  <a:lnTo>
                    <a:pt x="220" y="26504"/>
                  </a:lnTo>
                  <a:lnTo>
                    <a:pt x="88" y="26504"/>
                  </a:lnTo>
                  <a:lnTo>
                    <a:pt x="44" y="26548"/>
                  </a:lnTo>
                  <a:lnTo>
                    <a:pt x="1" y="26592"/>
                  </a:lnTo>
                  <a:lnTo>
                    <a:pt x="1" y="26680"/>
                  </a:lnTo>
                  <a:lnTo>
                    <a:pt x="1" y="26724"/>
                  </a:lnTo>
                  <a:lnTo>
                    <a:pt x="44" y="26811"/>
                  </a:lnTo>
                  <a:lnTo>
                    <a:pt x="88" y="26811"/>
                  </a:lnTo>
                  <a:lnTo>
                    <a:pt x="5003" y="28567"/>
                  </a:lnTo>
                  <a:lnTo>
                    <a:pt x="5047" y="28567"/>
                  </a:lnTo>
                  <a:lnTo>
                    <a:pt x="7021" y="28523"/>
                  </a:lnTo>
                  <a:lnTo>
                    <a:pt x="8908" y="28786"/>
                  </a:lnTo>
                  <a:lnTo>
                    <a:pt x="11804" y="29356"/>
                  </a:lnTo>
                  <a:lnTo>
                    <a:pt x="15095" y="30146"/>
                  </a:lnTo>
                  <a:lnTo>
                    <a:pt x="20317" y="31287"/>
                  </a:lnTo>
                  <a:lnTo>
                    <a:pt x="20405" y="31287"/>
                  </a:lnTo>
                  <a:lnTo>
                    <a:pt x="21063" y="31024"/>
                  </a:lnTo>
                  <a:lnTo>
                    <a:pt x="21151" y="30936"/>
                  </a:lnTo>
                  <a:lnTo>
                    <a:pt x="21678" y="30058"/>
                  </a:lnTo>
                  <a:lnTo>
                    <a:pt x="21678" y="30015"/>
                  </a:lnTo>
                  <a:lnTo>
                    <a:pt x="22906" y="27338"/>
                  </a:lnTo>
                  <a:lnTo>
                    <a:pt x="22906" y="27294"/>
                  </a:lnTo>
                  <a:lnTo>
                    <a:pt x="23301" y="25451"/>
                  </a:lnTo>
                  <a:lnTo>
                    <a:pt x="23301" y="25407"/>
                  </a:lnTo>
                  <a:lnTo>
                    <a:pt x="23608" y="22072"/>
                  </a:lnTo>
                  <a:lnTo>
                    <a:pt x="24618" y="17377"/>
                  </a:lnTo>
                  <a:lnTo>
                    <a:pt x="24925" y="17202"/>
                  </a:lnTo>
                  <a:lnTo>
                    <a:pt x="26636" y="17421"/>
                  </a:lnTo>
                  <a:lnTo>
                    <a:pt x="26768" y="17377"/>
                  </a:lnTo>
                  <a:lnTo>
                    <a:pt x="29006" y="16368"/>
                  </a:lnTo>
                  <a:lnTo>
                    <a:pt x="33832" y="15446"/>
                  </a:lnTo>
                  <a:lnTo>
                    <a:pt x="40063" y="14218"/>
                  </a:lnTo>
                  <a:lnTo>
                    <a:pt x="40107" y="14218"/>
                  </a:lnTo>
                  <a:lnTo>
                    <a:pt x="42916" y="13033"/>
                  </a:lnTo>
                  <a:lnTo>
                    <a:pt x="42960" y="13033"/>
                  </a:lnTo>
                  <a:lnTo>
                    <a:pt x="45461" y="11541"/>
                  </a:lnTo>
                  <a:lnTo>
                    <a:pt x="48708" y="9874"/>
                  </a:lnTo>
                  <a:lnTo>
                    <a:pt x="51297" y="8601"/>
                  </a:lnTo>
                  <a:lnTo>
                    <a:pt x="54939" y="8338"/>
                  </a:lnTo>
                  <a:lnTo>
                    <a:pt x="54983" y="8338"/>
                  </a:lnTo>
                  <a:lnTo>
                    <a:pt x="57967" y="7372"/>
                  </a:lnTo>
                  <a:lnTo>
                    <a:pt x="61214" y="6231"/>
                  </a:lnTo>
                  <a:lnTo>
                    <a:pt x="64900" y="4915"/>
                  </a:lnTo>
                  <a:lnTo>
                    <a:pt x="70209" y="3028"/>
                  </a:lnTo>
                  <a:lnTo>
                    <a:pt x="70209" y="2984"/>
                  </a:lnTo>
                  <a:lnTo>
                    <a:pt x="72052" y="2107"/>
                  </a:lnTo>
                  <a:lnTo>
                    <a:pt x="72096" y="2107"/>
                  </a:lnTo>
                  <a:lnTo>
                    <a:pt x="73106" y="1273"/>
                  </a:lnTo>
                  <a:lnTo>
                    <a:pt x="75036" y="483"/>
                  </a:lnTo>
                  <a:lnTo>
                    <a:pt x="76440" y="352"/>
                  </a:lnTo>
                  <a:lnTo>
                    <a:pt x="76879" y="1010"/>
                  </a:lnTo>
                  <a:lnTo>
                    <a:pt x="77845" y="4345"/>
                  </a:lnTo>
                  <a:lnTo>
                    <a:pt x="79468" y="10356"/>
                  </a:lnTo>
                  <a:lnTo>
                    <a:pt x="79863" y="11848"/>
                  </a:lnTo>
                  <a:lnTo>
                    <a:pt x="79863" y="11892"/>
                  </a:lnTo>
                  <a:lnTo>
                    <a:pt x="79951" y="11936"/>
                  </a:lnTo>
                  <a:lnTo>
                    <a:pt x="79995" y="11980"/>
                  </a:lnTo>
                  <a:lnTo>
                    <a:pt x="80083" y="11936"/>
                  </a:lnTo>
                  <a:lnTo>
                    <a:pt x="80126" y="11936"/>
                  </a:lnTo>
                  <a:lnTo>
                    <a:pt x="80170" y="11892"/>
                  </a:lnTo>
                  <a:lnTo>
                    <a:pt x="80214" y="11804"/>
                  </a:lnTo>
                  <a:lnTo>
                    <a:pt x="80214" y="11760"/>
                  </a:lnTo>
                  <a:lnTo>
                    <a:pt x="78152" y="4257"/>
                  </a:lnTo>
                  <a:lnTo>
                    <a:pt x="77186" y="878"/>
                  </a:lnTo>
                  <a:lnTo>
                    <a:pt x="77186" y="834"/>
                  </a:lnTo>
                  <a:lnTo>
                    <a:pt x="76704" y="88"/>
                  </a:lnTo>
                  <a:lnTo>
                    <a:pt x="7661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1" name="Google Shape;1651;p54"/>
            <p:cNvSpPr/>
            <p:nvPr/>
          </p:nvSpPr>
          <p:spPr>
            <a:xfrm>
              <a:off x="3578525" y="772625"/>
              <a:ext cx="221625" cy="436625"/>
            </a:xfrm>
            <a:custGeom>
              <a:avLst/>
              <a:gdLst/>
              <a:ahLst/>
              <a:cxnLst/>
              <a:rect l="l" t="t" r="r" b="b"/>
              <a:pathLst>
                <a:path w="8865" h="17465" extrusionOk="0">
                  <a:moveTo>
                    <a:pt x="8601" y="0"/>
                  </a:moveTo>
                  <a:lnTo>
                    <a:pt x="8513" y="44"/>
                  </a:lnTo>
                  <a:lnTo>
                    <a:pt x="7811" y="1097"/>
                  </a:lnTo>
                  <a:lnTo>
                    <a:pt x="4959" y="6275"/>
                  </a:lnTo>
                  <a:lnTo>
                    <a:pt x="4564" y="6846"/>
                  </a:lnTo>
                  <a:lnTo>
                    <a:pt x="3686" y="8206"/>
                  </a:lnTo>
                  <a:lnTo>
                    <a:pt x="3642" y="8206"/>
                  </a:lnTo>
                  <a:lnTo>
                    <a:pt x="2896" y="9742"/>
                  </a:lnTo>
                  <a:lnTo>
                    <a:pt x="1448" y="13516"/>
                  </a:lnTo>
                  <a:lnTo>
                    <a:pt x="1229" y="14130"/>
                  </a:lnTo>
                  <a:lnTo>
                    <a:pt x="0" y="17202"/>
                  </a:lnTo>
                  <a:lnTo>
                    <a:pt x="0" y="17289"/>
                  </a:lnTo>
                  <a:lnTo>
                    <a:pt x="0" y="17333"/>
                  </a:lnTo>
                  <a:lnTo>
                    <a:pt x="44" y="17421"/>
                  </a:lnTo>
                  <a:lnTo>
                    <a:pt x="88" y="17421"/>
                  </a:lnTo>
                  <a:lnTo>
                    <a:pt x="176" y="17465"/>
                  </a:lnTo>
                  <a:lnTo>
                    <a:pt x="263" y="17421"/>
                  </a:lnTo>
                  <a:lnTo>
                    <a:pt x="307" y="17333"/>
                  </a:lnTo>
                  <a:lnTo>
                    <a:pt x="1536" y="14262"/>
                  </a:lnTo>
                  <a:lnTo>
                    <a:pt x="1755" y="13647"/>
                  </a:lnTo>
                  <a:lnTo>
                    <a:pt x="3203" y="9874"/>
                  </a:lnTo>
                  <a:lnTo>
                    <a:pt x="3949" y="8382"/>
                  </a:lnTo>
                  <a:lnTo>
                    <a:pt x="4827" y="7021"/>
                  </a:lnTo>
                  <a:lnTo>
                    <a:pt x="5266" y="6495"/>
                  </a:lnTo>
                  <a:lnTo>
                    <a:pt x="5266" y="6451"/>
                  </a:lnTo>
                  <a:lnTo>
                    <a:pt x="8118" y="1273"/>
                  </a:lnTo>
                  <a:lnTo>
                    <a:pt x="8820" y="264"/>
                  </a:lnTo>
                  <a:lnTo>
                    <a:pt x="8864" y="176"/>
                  </a:lnTo>
                  <a:lnTo>
                    <a:pt x="8864" y="132"/>
                  </a:lnTo>
                  <a:lnTo>
                    <a:pt x="8820" y="44"/>
                  </a:lnTo>
                  <a:lnTo>
                    <a:pt x="877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2" name="Google Shape;1652;p54"/>
            <p:cNvSpPr/>
            <p:nvPr/>
          </p:nvSpPr>
          <p:spPr>
            <a:xfrm>
              <a:off x="3094725" y="818700"/>
              <a:ext cx="223825" cy="558400"/>
            </a:xfrm>
            <a:custGeom>
              <a:avLst/>
              <a:gdLst/>
              <a:ahLst/>
              <a:cxnLst/>
              <a:rect l="l" t="t" r="r" b="b"/>
              <a:pathLst>
                <a:path w="8953" h="22336" extrusionOk="0">
                  <a:moveTo>
                    <a:pt x="8733" y="0"/>
                  </a:moveTo>
                  <a:lnTo>
                    <a:pt x="8689" y="44"/>
                  </a:lnTo>
                  <a:lnTo>
                    <a:pt x="8645" y="88"/>
                  </a:lnTo>
                  <a:lnTo>
                    <a:pt x="8601" y="132"/>
                  </a:lnTo>
                  <a:lnTo>
                    <a:pt x="7329" y="3774"/>
                  </a:lnTo>
                  <a:lnTo>
                    <a:pt x="6056" y="6670"/>
                  </a:lnTo>
                  <a:lnTo>
                    <a:pt x="5530" y="7548"/>
                  </a:lnTo>
                  <a:lnTo>
                    <a:pt x="5047" y="8425"/>
                  </a:lnTo>
                  <a:lnTo>
                    <a:pt x="4170" y="10225"/>
                  </a:lnTo>
                  <a:lnTo>
                    <a:pt x="3380" y="12024"/>
                  </a:lnTo>
                  <a:lnTo>
                    <a:pt x="2634" y="13910"/>
                  </a:lnTo>
                  <a:lnTo>
                    <a:pt x="1976" y="15841"/>
                  </a:lnTo>
                  <a:lnTo>
                    <a:pt x="1317" y="17860"/>
                  </a:lnTo>
                  <a:lnTo>
                    <a:pt x="659" y="19966"/>
                  </a:lnTo>
                  <a:lnTo>
                    <a:pt x="1" y="22116"/>
                  </a:lnTo>
                  <a:lnTo>
                    <a:pt x="1" y="22204"/>
                  </a:lnTo>
                  <a:lnTo>
                    <a:pt x="45" y="22248"/>
                  </a:lnTo>
                  <a:lnTo>
                    <a:pt x="89" y="22292"/>
                  </a:lnTo>
                  <a:lnTo>
                    <a:pt x="133" y="22336"/>
                  </a:lnTo>
                  <a:lnTo>
                    <a:pt x="176" y="22336"/>
                  </a:lnTo>
                  <a:lnTo>
                    <a:pt x="308" y="22292"/>
                  </a:lnTo>
                  <a:lnTo>
                    <a:pt x="352" y="22204"/>
                  </a:lnTo>
                  <a:lnTo>
                    <a:pt x="1010" y="20054"/>
                  </a:lnTo>
                  <a:lnTo>
                    <a:pt x="1624" y="17991"/>
                  </a:lnTo>
                  <a:lnTo>
                    <a:pt x="2283" y="15973"/>
                  </a:lnTo>
                  <a:lnTo>
                    <a:pt x="2985" y="14042"/>
                  </a:lnTo>
                  <a:lnTo>
                    <a:pt x="3687" y="12155"/>
                  </a:lnTo>
                  <a:lnTo>
                    <a:pt x="4521" y="10356"/>
                  </a:lnTo>
                  <a:lnTo>
                    <a:pt x="5398" y="8601"/>
                  </a:lnTo>
                  <a:lnTo>
                    <a:pt x="5837" y="7723"/>
                  </a:lnTo>
                  <a:lnTo>
                    <a:pt x="6364" y="6846"/>
                  </a:lnTo>
                  <a:lnTo>
                    <a:pt x="7680" y="3906"/>
                  </a:lnTo>
                  <a:lnTo>
                    <a:pt x="8909" y="264"/>
                  </a:lnTo>
                  <a:lnTo>
                    <a:pt x="8953" y="176"/>
                  </a:lnTo>
                  <a:lnTo>
                    <a:pt x="8909" y="132"/>
                  </a:lnTo>
                  <a:lnTo>
                    <a:pt x="8865" y="44"/>
                  </a:lnTo>
                  <a:lnTo>
                    <a:pt x="8821" y="44"/>
                  </a:lnTo>
                  <a:lnTo>
                    <a:pt x="873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3" name="Google Shape;1653;p54"/>
            <p:cNvSpPr/>
            <p:nvPr/>
          </p:nvSpPr>
          <p:spPr>
            <a:xfrm>
              <a:off x="2789775" y="804425"/>
              <a:ext cx="392750" cy="774525"/>
            </a:xfrm>
            <a:custGeom>
              <a:avLst/>
              <a:gdLst/>
              <a:ahLst/>
              <a:cxnLst/>
              <a:rect l="l" t="t" r="r" b="b"/>
              <a:pathLst>
                <a:path w="15710" h="30981" extrusionOk="0">
                  <a:moveTo>
                    <a:pt x="15446" y="1"/>
                  </a:moveTo>
                  <a:lnTo>
                    <a:pt x="15402" y="45"/>
                  </a:lnTo>
                  <a:lnTo>
                    <a:pt x="15358" y="89"/>
                  </a:lnTo>
                  <a:lnTo>
                    <a:pt x="13998" y="2985"/>
                  </a:lnTo>
                  <a:lnTo>
                    <a:pt x="12550" y="5925"/>
                  </a:lnTo>
                  <a:lnTo>
                    <a:pt x="12374" y="6232"/>
                  </a:lnTo>
                  <a:lnTo>
                    <a:pt x="11058" y="8777"/>
                  </a:lnTo>
                  <a:lnTo>
                    <a:pt x="9522" y="11893"/>
                  </a:lnTo>
                  <a:lnTo>
                    <a:pt x="8469" y="14920"/>
                  </a:lnTo>
                  <a:lnTo>
                    <a:pt x="7021" y="18211"/>
                  </a:lnTo>
                  <a:lnTo>
                    <a:pt x="4739" y="22248"/>
                  </a:lnTo>
                  <a:lnTo>
                    <a:pt x="3862" y="23126"/>
                  </a:lnTo>
                  <a:lnTo>
                    <a:pt x="3862" y="23170"/>
                  </a:lnTo>
                  <a:lnTo>
                    <a:pt x="2370" y="25890"/>
                  </a:lnTo>
                  <a:lnTo>
                    <a:pt x="44" y="30717"/>
                  </a:lnTo>
                  <a:lnTo>
                    <a:pt x="0" y="30805"/>
                  </a:lnTo>
                  <a:lnTo>
                    <a:pt x="0" y="30893"/>
                  </a:lnTo>
                  <a:lnTo>
                    <a:pt x="44" y="30937"/>
                  </a:lnTo>
                  <a:lnTo>
                    <a:pt x="88" y="30980"/>
                  </a:lnTo>
                  <a:lnTo>
                    <a:pt x="263" y="30980"/>
                  </a:lnTo>
                  <a:lnTo>
                    <a:pt x="351" y="30893"/>
                  </a:lnTo>
                  <a:lnTo>
                    <a:pt x="2677" y="26066"/>
                  </a:lnTo>
                  <a:lnTo>
                    <a:pt x="4125" y="23389"/>
                  </a:lnTo>
                  <a:lnTo>
                    <a:pt x="5002" y="22512"/>
                  </a:lnTo>
                  <a:lnTo>
                    <a:pt x="5002" y="22468"/>
                  </a:lnTo>
                  <a:lnTo>
                    <a:pt x="7328" y="18343"/>
                  </a:lnTo>
                  <a:lnTo>
                    <a:pt x="8776" y="15052"/>
                  </a:lnTo>
                  <a:lnTo>
                    <a:pt x="9829" y="12024"/>
                  </a:lnTo>
                  <a:lnTo>
                    <a:pt x="11365" y="8909"/>
                  </a:lnTo>
                  <a:lnTo>
                    <a:pt x="12682" y="6408"/>
                  </a:lnTo>
                  <a:lnTo>
                    <a:pt x="12857" y="6056"/>
                  </a:lnTo>
                  <a:lnTo>
                    <a:pt x="14349" y="3116"/>
                  </a:lnTo>
                  <a:lnTo>
                    <a:pt x="15665" y="264"/>
                  </a:lnTo>
                  <a:lnTo>
                    <a:pt x="15709" y="177"/>
                  </a:lnTo>
                  <a:lnTo>
                    <a:pt x="15665" y="89"/>
                  </a:lnTo>
                  <a:lnTo>
                    <a:pt x="15665" y="45"/>
                  </a:lnTo>
                  <a:lnTo>
                    <a:pt x="1557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4" name="Google Shape;1654;p54"/>
            <p:cNvSpPr/>
            <p:nvPr/>
          </p:nvSpPr>
          <p:spPr>
            <a:xfrm>
              <a:off x="2674575" y="1020550"/>
              <a:ext cx="230400" cy="590225"/>
            </a:xfrm>
            <a:custGeom>
              <a:avLst/>
              <a:gdLst/>
              <a:ahLst/>
              <a:cxnLst/>
              <a:rect l="l" t="t" r="r" b="b"/>
              <a:pathLst>
                <a:path w="9216" h="23609" extrusionOk="0">
                  <a:moveTo>
                    <a:pt x="8996" y="0"/>
                  </a:moveTo>
                  <a:lnTo>
                    <a:pt x="8952" y="44"/>
                  </a:lnTo>
                  <a:lnTo>
                    <a:pt x="8908" y="88"/>
                  </a:lnTo>
                  <a:lnTo>
                    <a:pt x="8865" y="132"/>
                  </a:lnTo>
                  <a:lnTo>
                    <a:pt x="7811" y="3774"/>
                  </a:lnTo>
                  <a:lnTo>
                    <a:pt x="6583" y="6231"/>
                  </a:lnTo>
                  <a:lnTo>
                    <a:pt x="3994" y="11541"/>
                  </a:lnTo>
                  <a:lnTo>
                    <a:pt x="2282" y="14744"/>
                  </a:lnTo>
                  <a:lnTo>
                    <a:pt x="527" y="18342"/>
                  </a:lnTo>
                  <a:lnTo>
                    <a:pt x="527" y="18386"/>
                  </a:lnTo>
                  <a:lnTo>
                    <a:pt x="1" y="20405"/>
                  </a:lnTo>
                  <a:lnTo>
                    <a:pt x="1" y="20449"/>
                  </a:lnTo>
                  <a:lnTo>
                    <a:pt x="176" y="23432"/>
                  </a:lnTo>
                  <a:lnTo>
                    <a:pt x="220" y="23564"/>
                  </a:lnTo>
                  <a:lnTo>
                    <a:pt x="352" y="23608"/>
                  </a:lnTo>
                  <a:lnTo>
                    <a:pt x="439" y="23564"/>
                  </a:lnTo>
                  <a:lnTo>
                    <a:pt x="483" y="23520"/>
                  </a:lnTo>
                  <a:lnTo>
                    <a:pt x="527" y="23476"/>
                  </a:lnTo>
                  <a:lnTo>
                    <a:pt x="527" y="23389"/>
                  </a:lnTo>
                  <a:lnTo>
                    <a:pt x="352" y="20449"/>
                  </a:lnTo>
                  <a:lnTo>
                    <a:pt x="834" y="18474"/>
                  </a:lnTo>
                  <a:lnTo>
                    <a:pt x="2590" y="14876"/>
                  </a:lnTo>
                  <a:lnTo>
                    <a:pt x="4301" y="11716"/>
                  </a:lnTo>
                  <a:lnTo>
                    <a:pt x="6890" y="6363"/>
                  </a:lnTo>
                  <a:lnTo>
                    <a:pt x="8162" y="3906"/>
                  </a:lnTo>
                  <a:lnTo>
                    <a:pt x="8162" y="3862"/>
                  </a:lnTo>
                  <a:lnTo>
                    <a:pt x="9216" y="264"/>
                  </a:lnTo>
                  <a:lnTo>
                    <a:pt x="9216" y="176"/>
                  </a:lnTo>
                  <a:lnTo>
                    <a:pt x="9172" y="88"/>
                  </a:lnTo>
                  <a:lnTo>
                    <a:pt x="9128" y="44"/>
                  </a:lnTo>
                  <a:lnTo>
                    <a:pt x="9084" y="44"/>
                  </a:lnTo>
                  <a:lnTo>
                    <a:pt x="899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5" name="Google Shape;1655;p54"/>
            <p:cNvSpPr/>
            <p:nvPr/>
          </p:nvSpPr>
          <p:spPr>
            <a:xfrm>
              <a:off x="2044900" y="1165350"/>
              <a:ext cx="481600" cy="961000"/>
            </a:xfrm>
            <a:custGeom>
              <a:avLst/>
              <a:gdLst/>
              <a:ahLst/>
              <a:cxnLst/>
              <a:rect l="l" t="t" r="r" b="b"/>
              <a:pathLst>
                <a:path w="19264" h="38440" extrusionOk="0">
                  <a:moveTo>
                    <a:pt x="19088" y="1"/>
                  </a:moveTo>
                  <a:lnTo>
                    <a:pt x="19001" y="44"/>
                  </a:lnTo>
                  <a:lnTo>
                    <a:pt x="18957" y="88"/>
                  </a:lnTo>
                  <a:lnTo>
                    <a:pt x="18957" y="132"/>
                  </a:lnTo>
                  <a:lnTo>
                    <a:pt x="18386" y="2326"/>
                  </a:lnTo>
                  <a:lnTo>
                    <a:pt x="16763" y="5530"/>
                  </a:lnTo>
                  <a:lnTo>
                    <a:pt x="14656" y="9786"/>
                  </a:lnTo>
                  <a:lnTo>
                    <a:pt x="14656" y="9830"/>
                  </a:lnTo>
                  <a:lnTo>
                    <a:pt x="14218" y="11366"/>
                  </a:lnTo>
                  <a:lnTo>
                    <a:pt x="14218" y="11409"/>
                  </a:lnTo>
                  <a:lnTo>
                    <a:pt x="14042" y="15095"/>
                  </a:lnTo>
                  <a:lnTo>
                    <a:pt x="13559" y="17114"/>
                  </a:lnTo>
                  <a:lnTo>
                    <a:pt x="11936" y="20098"/>
                  </a:lnTo>
                  <a:lnTo>
                    <a:pt x="9522" y="23915"/>
                  </a:lnTo>
                  <a:lnTo>
                    <a:pt x="7328" y="27557"/>
                  </a:lnTo>
                  <a:lnTo>
                    <a:pt x="7284" y="27601"/>
                  </a:lnTo>
                  <a:lnTo>
                    <a:pt x="6626" y="29927"/>
                  </a:lnTo>
                  <a:lnTo>
                    <a:pt x="5749" y="33876"/>
                  </a:lnTo>
                  <a:lnTo>
                    <a:pt x="5310" y="34754"/>
                  </a:lnTo>
                  <a:lnTo>
                    <a:pt x="4915" y="34885"/>
                  </a:lnTo>
                  <a:lnTo>
                    <a:pt x="3072" y="34973"/>
                  </a:lnTo>
                  <a:lnTo>
                    <a:pt x="3028" y="34973"/>
                  </a:lnTo>
                  <a:lnTo>
                    <a:pt x="1492" y="35280"/>
                  </a:lnTo>
                  <a:lnTo>
                    <a:pt x="1448" y="35324"/>
                  </a:lnTo>
                  <a:lnTo>
                    <a:pt x="658" y="35851"/>
                  </a:lnTo>
                  <a:lnTo>
                    <a:pt x="615" y="35939"/>
                  </a:lnTo>
                  <a:lnTo>
                    <a:pt x="132" y="37211"/>
                  </a:lnTo>
                  <a:lnTo>
                    <a:pt x="88" y="37255"/>
                  </a:lnTo>
                  <a:lnTo>
                    <a:pt x="0" y="38264"/>
                  </a:lnTo>
                  <a:lnTo>
                    <a:pt x="44" y="38352"/>
                  </a:lnTo>
                  <a:lnTo>
                    <a:pt x="44" y="38396"/>
                  </a:lnTo>
                  <a:lnTo>
                    <a:pt x="88" y="38440"/>
                  </a:lnTo>
                  <a:lnTo>
                    <a:pt x="176" y="38440"/>
                  </a:lnTo>
                  <a:lnTo>
                    <a:pt x="307" y="38396"/>
                  </a:lnTo>
                  <a:lnTo>
                    <a:pt x="351" y="38308"/>
                  </a:lnTo>
                  <a:lnTo>
                    <a:pt x="439" y="37299"/>
                  </a:lnTo>
                  <a:lnTo>
                    <a:pt x="922" y="36114"/>
                  </a:lnTo>
                  <a:lnTo>
                    <a:pt x="1624" y="35631"/>
                  </a:lnTo>
                  <a:lnTo>
                    <a:pt x="3072" y="35324"/>
                  </a:lnTo>
                  <a:lnTo>
                    <a:pt x="4959" y="35237"/>
                  </a:lnTo>
                  <a:lnTo>
                    <a:pt x="5003" y="35237"/>
                  </a:lnTo>
                  <a:lnTo>
                    <a:pt x="5485" y="35061"/>
                  </a:lnTo>
                  <a:lnTo>
                    <a:pt x="5573" y="35017"/>
                  </a:lnTo>
                  <a:lnTo>
                    <a:pt x="5617" y="34973"/>
                  </a:lnTo>
                  <a:lnTo>
                    <a:pt x="6056" y="34052"/>
                  </a:lnTo>
                  <a:lnTo>
                    <a:pt x="6056" y="34008"/>
                  </a:lnTo>
                  <a:lnTo>
                    <a:pt x="6977" y="29971"/>
                  </a:lnTo>
                  <a:lnTo>
                    <a:pt x="7635" y="27733"/>
                  </a:lnTo>
                  <a:lnTo>
                    <a:pt x="9829" y="24135"/>
                  </a:lnTo>
                  <a:lnTo>
                    <a:pt x="12243" y="20273"/>
                  </a:lnTo>
                  <a:lnTo>
                    <a:pt x="13866" y="17289"/>
                  </a:lnTo>
                  <a:lnTo>
                    <a:pt x="13910" y="17246"/>
                  </a:lnTo>
                  <a:lnTo>
                    <a:pt x="14393" y="15139"/>
                  </a:lnTo>
                  <a:lnTo>
                    <a:pt x="14393" y="15095"/>
                  </a:lnTo>
                  <a:lnTo>
                    <a:pt x="14569" y="11453"/>
                  </a:lnTo>
                  <a:lnTo>
                    <a:pt x="14963" y="9961"/>
                  </a:lnTo>
                  <a:lnTo>
                    <a:pt x="17070" y="5661"/>
                  </a:lnTo>
                  <a:lnTo>
                    <a:pt x="18693" y="2458"/>
                  </a:lnTo>
                  <a:lnTo>
                    <a:pt x="18693" y="2414"/>
                  </a:lnTo>
                  <a:lnTo>
                    <a:pt x="19264" y="220"/>
                  </a:lnTo>
                  <a:lnTo>
                    <a:pt x="19264" y="176"/>
                  </a:lnTo>
                  <a:lnTo>
                    <a:pt x="19264" y="88"/>
                  </a:lnTo>
                  <a:lnTo>
                    <a:pt x="19220" y="44"/>
                  </a:lnTo>
                  <a:lnTo>
                    <a:pt x="1913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6" name="Google Shape;1656;p54"/>
            <p:cNvSpPr/>
            <p:nvPr/>
          </p:nvSpPr>
          <p:spPr>
            <a:xfrm>
              <a:off x="3057425" y="781400"/>
              <a:ext cx="247950" cy="648350"/>
            </a:xfrm>
            <a:custGeom>
              <a:avLst/>
              <a:gdLst/>
              <a:ahLst/>
              <a:cxnLst/>
              <a:rect l="l" t="t" r="r" b="b"/>
              <a:pathLst>
                <a:path w="9918" h="25934" extrusionOk="0">
                  <a:moveTo>
                    <a:pt x="9742" y="0"/>
                  </a:moveTo>
                  <a:lnTo>
                    <a:pt x="9655" y="44"/>
                  </a:lnTo>
                  <a:lnTo>
                    <a:pt x="9611" y="88"/>
                  </a:lnTo>
                  <a:lnTo>
                    <a:pt x="9567" y="132"/>
                  </a:lnTo>
                  <a:lnTo>
                    <a:pt x="8514" y="3028"/>
                  </a:lnTo>
                  <a:lnTo>
                    <a:pt x="7110" y="6363"/>
                  </a:lnTo>
                  <a:lnTo>
                    <a:pt x="5486" y="9654"/>
                  </a:lnTo>
                  <a:lnTo>
                    <a:pt x="3073" y="14744"/>
                  </a:lnTo>
                  <a:lnTo>
                    <a:pt x="2458" y="16631"/>
                  </a:lnTo>
                  <a:lnTo>
                    <a:pt x="1537" y="19615"/>
                  </a:lnTo>
                  <a:lnTo>
                    <a:pt x="528" y="22950"/>
                  </a:lnTo>
                  <a:lnTo>
                    <a:pt x="1" y="25714"/>
                  </a:lnTo>
                  <a:lnTo>
                    <a:pt x="1" y="25802"/>
                  </a:lnTo>
                  <a:lnTo>
                    <a:pt x="45" y="25846"/>
                  </a:lnTo>
                  <a:lnTo>
                    <a:pt x="89" y="25890"/>
                  </a:lnTo>
                  <a:lnTo>
                    <a:pt x="133" y="25934"/>
                  </a:lnTo>
                  <a:lnTo>
                    <a:pt x="176" y="25934"/>
                  </a:lnTo>
                  <a:lnTo>
                    <a:pt x="264" y="25890"/>
                  </a:lnTo>
                  <a:lnTo>
                    <a:pt x="352" y="25802"/>
                  </a:lnTo>
                  <a:lnTo>
                    <a:pt x="879" y="23038"/>
                  </a:lnTo>
                  <a:lnTo>
                    <a:pt x="1888" y="19703"/>
                  </a:lnTo>
                  <a:lnTo>
                    <a:pt x="2809" y="16763"/>
                  </a:lnTo>
                  <a:lnTo>
                    <a:pt x="3424" y="14876"/>
                  </a:lnTo>
                  <a:lnTo>
                    <a:pt x="5793" y="9830"/>
                  </a:lnTo>
                  <a:lnTo>
                    <a:pt x="7461" y="6495"/>
                  </a:lnTo>
                  <a:lnTo>
                    <a:pt x="8821" y="3160"/>
                  </a:lnTo>
                  <a:lnTo>
                    <a:pt x="9918" y="264"/>
                  </a:lnTo>
                  <a:lnTo>
                    <a:pt x="9918" y="176"/>
                  </a:lnTo>
                  <a:lnTo>
                    <a:pt x="9918" y="132"/>
                  </a:lnTo>
                  <a:lnTo>
                    <a:pt x="9874" y="44"/>
                  </a:lnTo>
                  <a:lnTo>
                    <a:pt x="9786" y="44"/>
                  </a:lnTo>
                  <a:lnTo>
                    <a:pt x="974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7" name="Google Shape;1657;p54"/>
            <p:cNvSpPr/>
            <p:nvPr/>
          </p:nvSpPr>
          <p:spPr>
            <a:xfrm>
              <a:off x="3021225" y="785800"/>
              <a:ext cx="255650" cy="654925"/>
            </a:xfrm>
            <a:custGeom>
              <a:avLst/>
              <a:gdLst/>
              <a:ahLst/>
              <a:cxnLst/>
              <a:rect l="l" t="t" r="r" b="b"/>
              <a:pathLst>
                <a:path w="10226" h="26197" extrusionOk="0">
                  <a:moveTo>
                    <a:pt x="9962" y="0"/>
                  </a:moveTo>
                  <a:lnTo>
                    <a:pt x="9918" y="44"/>
                  </a:lnTo>
                  <a:lnTo>
                    <a:pt x="9874" y="132"/>
                  </a:lnTo>
                  <a:lnTo>
                    <a:pt x="8821" y="2852"/>
                  </a:lnTo>
                  <a:lnTo>
                    <a:pt x="7241" y="6407"/>
                  </a:lnTo>
                  <a:lnTo>
                    <a:pt x="5442" y="9961"/>
                  </a:lnTo>
                  <a:lnTo>
                    <a:pt x="3906" y="12989"/>
                  </a:lnTo>
                  <a:lnTo>
                    <a:pt x="3906" y="13032"/>
                  </a:lnTo>
                  <a:lnTo>
                    <a:pt x="2151" y="18210"/>
                  </a:lnTo>
                  <a:lnTo>
                    <a:pt x="484" y="23388"/>
                  </a:lnTo>
                  <a:lnTo>
                    <a:pt x="1" y="25977"/>
                  </a:lnTo>
                  <a:lnTo>
                    <a:pt x="1" y="26065"/>
                  </a:lnTo>
                  <a:lnTo>
                    <a:pt x="45" y="26109"/>
                  </a:lnTo>
                  <a:lnTo>
                    <a:pt x="89" y="26153"/>
                  </a:lnTo>
                  <a:lnTo>
                    <a:pt x="133" y="26197"/>
                  </a:lnTo>
                  <a:lnTo>
                    <a:pt x="176" y="26197"/>
                  </a:lnTo>
                  <a:lnTo>
                    <a:pt x="308" y="26153"/>
                  </a:lnTo>
                  <a:lnTo>
                    <a:pt x="352" y="26065"/>
                  </a:lnTo>
                  <a:lnTo>
                    <a:pt x="835" y="23476"/>
                  </a:lnTo>
                  <a:lnTo>
                    <a:pt x="2458" y="18342"/>
                  </a:lnTo>
                  <a:lnTo>
                    <a:pt x="4257" y="13164"/>
                  </a:lnTo>
                  <a:lnTo>
                    <a:pt x="5749" y="10136"/>
                  </a:lnTo>
                  <a:lnTo>
                    <a:pt x="7548" y="6538"/>
                  </a:lnTo>
                  <a:lnTo>
                    <a:pt x="9128" y="3028"/>
                  </a:lnTo>
                  <a:lnTo>
                    <a:pt x="10225" y="263"/>
                  </a:lnTo>
                  <a:lnTo>
                    <a:pt x="10225" y="176"/>
                  </a:lnTo>
                  <a:lnTo>
                    <a:pt x="10225" y="88"/>
                  </a:lnTo>
                  <a:lnTo>
                    <a:pt x="10181" y="44"/>
                  </a:lnTo>
                  <a:lnTo>
                    <a:pt x="1009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8" name="Google Shape;1658;p54"/>
            <p:cNvSpPr/>
            <p:nvPr/>
          </p:nvSpPr>
          <p:spPr>
            <a:xfrm>
              <a:off x="2918125" y="827475"/>
              <a:ext cx="313750" cy="633000"/>
            </a:xfrm>
            <a:custGeom>
              <a:avLst/>
              <a:gdLst/>
              <a:ahLst/>
              <a:cxnLst/>
              <a:rect l="l" t="t" r="r" b="b"/>
              <a:pathLst>
                <a:path w="12550" h="25320" extrusionOk="0">
                  <a:moveTo>
                    <a:pt x="12331" y="0"/>
                  </a:moveTo>
                  <a:lnTo>
                    <a:pt x="12243" y="44"/>
                  </a:lnTo>
                  <a:lnTo>
                    <a:pt x="12199" y="88"/>
                  </a:lnTo>
                  <a:lnTo>
                    <a:pt x="10531" y="3862"/>
                  </a:lnTo>
                  <a:lnTo>
                    <a:pt x="9259" y="6407"/>
                  </a:lnTo>
                  <a:lnTo>
                    <a:pt x="6538" y="11936"/>
                  </a:lnTo>
                  <a:lnTo>
                    <a:pt x="4037" y="19483"/>
                  </a:lnTo>
                  <a:lnTo>
                    <a:pt x="2896" y="22160"/>
                  </a:lnTo>
                  <a:lnTo>
                    <a:pt x="1711" y="23608"/>
                  </a:lnTo>
                  <a:lnTo>
                    <a:pt x="746" y="23652"/>
                  </a:lnTo>
                  <a:lnTo>
                    <a:pt x="658" y="23696"/>
                  </a:lnTo>
                  <a:lnTo>
                    <a:pt x="614" y="23784"/>
                  </a:lnTo>
                  <a:lnTo>
                    <a:pt x="44" y="25100"/>
                  </a:lnTo>
                  <a:lnTo>
                    <a:pt x="0" y="25144"/>
                  </a:lnTo>
                  <a:lnTo>
                    <a:pt x="44" y="25232"/>
                  </a:lnTo>
                  <a:lnTo>
                    <a:pt x="88" y="25276"/>
                  </a:lnTo>
                  <a:lnTo>
                    <a:pt x="132" y="25319"/>
                  </a:lnTo>
                  <a:lnTo>
                    <a:pt x="307" y="25319"/>
                  </a:lnTo>
                  <a:lnTo>
                    <a:pt x="351" y="25232"/>
                  </a:lnTo>
                  <a:lnTo>
                    <a:pt x="878" y="24003"/>
                  </a:lnTo>
                  <a:lnTo>
                    <a:pt x="1799" y="23959"/>
                  </a:lnTo>
                  <a:lnTo>
                    <a:pt x="1887" y="23915"/>
                  </a:lnTo>
                  <a:lnTo>
                    <a:pt x="1931" y="23871"/>
                  </a:lnTo>
                  <a:lnTo>
                    <a:pt x="3203" y="22379"/>
                  </a:lnTo>
                  <a:lnTo>
                    <a:pt x="3247" y="22336"/>
                  </a:lnTo>
                  <a:lnTo>
                    <a:pt x="4388" y="19615"/>
                  </a:lnTo>
                  <a:lnTo>
                    <a:pt x="6845" y="12068"/>
                  </a:lnTo>
                  <a:lnTo>
                    <a:pt x="9566" y="6539"/>
                  </a:lnTo>
                  <a:lnTo>
                    <a:pt x="10839" y="3994"/>
                  </a:lnTo>
                  <a:lnTo>
                    <a:pt x="12550" y="220"/>
                  </a:lnTo>
                  <a:lnTo>
                    <a:pt x="12550" y="176"/>
                  </a:lnTo>
                  <a:lnTo>
                    <a:pt x="12550" y="88"/>
                  </a:lnTo>
                  <a:lnTo>
                    <a:pt x="12506" y="44"/>
                  </a:lnTo>
                  <a:lnTo>
                    <a:pt x="1246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9" name="Google Shape;1659;p54"/>
            <p:cNvSpPr/>
            <p:nvPr/>
          </p:nvSpPr>
          <p:spPr>
            <a:xfrm>
              <a:off x="2828150" y="830775"/>
              <a:ext cx="373025" cy="702100"/>
            </a:xfrm>
            <a:custGeom>
              <a:avLst/>
              <a:gdLst/>
              <a:ahLst/>
              <a:cxnLst/>
              <a:rect l="l" t="t" r="r" b="b"/>
              <a:pathLst>
                <a:path w="14921" h="28084" extrusionOk="0">
                  <a:moveTo>
                    <a:pt x="14701" y="0"/>
                  </a:moveTo>
                  <a:lnTo>
                    <a:pt x="14613" y="44"/>
                  </a:lnTo>
                  <a:lnTo>
                    <a:pt x="14569" y="88"/>
                  </a:lnTo>
                  <a:lnTo>
                    <a:pt x="13297" y="2808"/>
                  </a:lnTo>
                  <a:lnTo>
                    <a:pt x="11893" y="5573"/>
                  </a:lnTo>
                  <a:lnTo>
                    <a:pt x="9962" y="9434"/>
                  </a:lnTo>
                  <a:lnTo>
                    <a:pt x="8602" y="12506"/>
                  </a:lnTo>
                  <a:lnTo>
                    <a:pt x="7592" y="15622"/>
                  </a:lnTo>
                  <a:lnTo>
                    <a:pt x="6144" y="19351"/>
                  </a:lnTo>
                  <a:lnTo>
                    <a:pt x="4389" y="22204"/>
                  </a:lnTo>
                  <a:lnTo>
                    <a:pt x="3555" y="22555"/>
                  </a:lnTo>
                  <a:lnTo>
                    <a:pt x="3511" y="22598"/>
                  </a:lnTo>
                  <a:lnTo>
                    <a:pt x="2809" y="23344"/>
                  </a:lnTo>
                  <a:lnTo>
                    <a:pt x="2765" y="23388"/>
                  </a:lnTo>
                  <a:lnTo>
                    <a:pt x="45" y="27820"/>
                  </a:lnTo>
                  <a:lnTo>
                    <a:pt x="1" y="27864"/>
                  </a:lnTo>
                  <a:lnTo>
                    <a:pt x="1" y="27952"/>
                  </a:lnTo>
                  <a:lnTo>
                    <a:pt x="45" y="27996"/>
                  </a:lnTo>
                  <a:lnTo>
                    <a:pt x="89" y="28040"/>
                  </a:lnTo>
                  <a:lnTo>
                    <a:pt x="176" y="28084"/>
                  </a:lnTo>
                  <a:lnTo>
                    <a:pt x="264" y="28084"/>
                  </a:lnTo>
                  <a:lnTo>
                    <a:pt x="352" y="27996"/>
                  </a:lnTo>
                  <a:lnTo>
                    <a:pt x="3073" y="23564"/>
                  </a:lnTo>
                  <a:lnTo>
                    <a:pt x="3731" y="22862"/>
                  </a:lnTo>
                  <a:lnTo>
                    <a:pt x="4565" y="22511"/>
                  </a:lnTo>
                  <a:lnTo>
                    <a:pt x="4652" y="22423"/>
                  </a:lnTo>
                  <a:lnTo>
                    <a:pt x="6451" y="19527"/>
                  </a:lnTo>
                  <a:lnTo>
                    <a:pt x="7943" y="15753"/>
                  </a:lnTo>
                  <a:lnTo>
                    <a:pt x="8953" y="12638"/>
                  </a:lnTo>
                  <a:lnTo>
                    <a:pt x="10269" y="9566"/>
                  </a:lnTo>
                  <a:lnTo>
                    <a:pt x="12200" y="5705"/>
                  </a:lnTo>
                  <a:lnTo>
                    <a:pt x="13648" y="2940"/>
                  </a:lnTo>
                  <a:lnTo>
                    <a:pt x="14920" y="220"/>
                  </a:lnTo>
                  <a:lnTo>
                    <a:pt x="14920" y="176"/>
                  </a:lnTo>
                  <a:lnTo>
                    <a:pt x="14920" y="88"/>
                  </a:lnTo>
                  <a:lnTo>
                    <a:pt x="14876" y="44"/>
                  </a:lnTo>
                  <a:lnTo>
                    <a:pt x="1483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0" name="Google Shape;1660;p54"/>
            <p:cNvSpPr/>
            <p:nvPr/>
          </p:nvSpPr>
          <p:spPr>
            <a:xfrm>
              <a:off x="2789775" y="802250"/>
              <a:ext cx="359825" cy="736100"/>
            </a:xfrm>
            <a:custGeom>
              <a:avLst/>
              <a:gdLst/>
              <a:ahLst/>
              <a:cxnLst/>
              <a:rect l="l" t="t" r="r" b="b"/>
              <a:pathLst>
                <a:path w="14393" h="29444" extrusionOk="0">
                  <a:moveTo>
                    <a:pt x="14174" y="0"/>
                  </a:moveTo>
                  <a:lnTo>
                    <a:pt x="14086" y="44"/>
                  </a:lnTo>
                  <a:lnTo>
                    <a:pt x="14086" y="132"/>
                  </a:lnTo>
                  <a:lnTo>
                    <a:pt x="13164" y="2150"/>
                  </a:lnTo>
                  <a:lnTo>
                    <a:pt x="11585" y="5266"/>
                  </a:lnTo>
                  <a:lnTo>
                    <a:pt x="9742" y="9040"/>
                  </a:lnTo>
                  <a:lnTo>
                    <a:pt x="7942" y="12769"/>
                  </a:lnTo>
                  <a:lnTo>
                    <a:pt x="6494" y="15841"/>
                  </a:lnTo>
                  <a:lnTo>
                    <a:pt x="4959" y="18913"/>
                  </a:lnTo>
                  <a:lnTo>
                    <a:pt x="3379" y="22028"/>
                  </a:lnTo>
                  <a:lnTo>
                    <a:pt x="1711" y="25144"/>
                  </a:lnTo>
                  <a:lnTo>
                    <a:pt x="0" y="29225"/>
                  </a:lnTo>
                  <a:lnTo>
                    <a:pt x="0" y="29268"/>
                  </a:lnTo>
                  <a:lnTo>
                    <a:pt x="0" y="29356"/>
                  </a:lnTo>
                  <a:lnTo>
                    <a:pt x="44" y="29400"/>
                  </a:lnTo>
                  <a:lnTo>
                    <a:pt x="132" y="29444"/>
                  </a:lnTo>
                  <a:lnTo>
                    <a:pt x="176" y="29444"/>
                  </a:lnTo>
                  <a:lnTo>
                    <a:pt x="263" y="29400"/>
                  </a:lnTo>
                  <a:lnTo>
                    <a:pt x="351" y="29356"/>
                  </a:lnTo>
                  <a:lnTo>
                    <a:pt x="2019" y="25319"/>
                  </a:lnTo>
                  <a:lnTo>
                    <a:pt x="3686" y="22204"/>
                  </a:lnTo>
                  <a:lnTo>
                    <a:pt x="5266" y="19088"/>
                  </a:lnTo>
                  <a:lnTo>
                    <a:pt x="6802" y="15973"/>
                  </a:lnTo>
                  <a:lnTo>
                    <a:pt x="8250" y="12901"/>
                  </a:lnTo>
                  <a:lnTo>
                    <a:pt x="10049" y="9171"/>
                  </a:lnTo>
                  <a:lnTo>
                    <a:pt x="11892" y="5441"/>
                  </a:lnTo>
                  <a:lnTo>
                    <a:pt x="13471" y="2326"/>
                  </a:lnTo>
                  <a:lnTo>
                    <a:pt x="14393" y="264"/>
                  </a:lnTo>
                  <a:lnTo>
                    <a:pt x="14393" y="176"/>
                  </a:lnTo>
                  <a:lnTo>
                    <a:pt x="14393" y="132"/>
                  </a:lnTo>
                  <a:lnTo>
                    <a:pt x="14349" y="88"/>
                  </a:lnTo>
                  <a:lnTo>
                    <a:pt x="14305" y="44"/>
                  </a:lnTo>
                  <a:lnTo>
                    <a:pt x="1421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1" name="Google Shape;1661;p54"/>
            <p:cNvSpPr/>
            <p:nvPr/>
          </p:nvSpPr>
          <p:spPr>
            <a:xfrm>
              <a:off x="2754650" y="825275"/>
              <a:ext cx="332425" cy="722950"/>
            </a:xfrm>
            <a:custGeom>
              <a:avLst/>
              <a:gdLst/>
              <a:ahLst/>
              <a:cxnLst/>
              <a:rect l="l" t="t" r="r" b="b"/>
              <a:pathLst>
                <a:path w="13297" h="28918" extrusionOk="0">
                  <a:moveTo>
                    <a:pt x="13033" y="1"/>
                  </a:moveTo>
                  <a:lnTo>
                    <a:pt x="12990" y="45"/>
                  </a:lnTo>
                  <a:lnTo>
                    <a:pt x="12946" y="88"/>
                  </a:lnTo>
                  <a:lnTo>
                    <a:pt x="11498" y="4608"/>
                  </a:lnTo>
                  <a:lnTo>
                    <a:pt x="9523" y="8601"/>
                  </a:lnTo>
                  <a:lnTo>
                    <a:pt x="7636" y="12419"/>
                  </a:lnTo>
                  <a:lnTo>
                    <a:pt x="5881" y="15973"/>
                  </a:lnTo>
                  <a:lnTo>
                    <a:pt x="4126" y="19484"/>
                  </a:lnTo>
                  <a:lnTo>
                    <a:pt x="2327" y="23038"/>
                  </a:lnTo>
                  <a:lnTo>
                    <a:pt x="352" y="26680"/>
                  </a:lnTo>
                  <a:lnTo>
                    <a:pt x="308" y="26768"/>
                  </a:lnTo>
                  <a:lnTo>
                    <a:pt x="1" y="28698"/>
                  </a:lnTo>
                  <a:lnTo>
                    <a:pt x="1" y="28786"/>
                  </a:lnTo>
                  <a:lnTo>
                    <a:pt x="1" y="28830"/>
                  </a:lnTo>
                  <a:lnTo>
                    <a:pt x="45" y="28874"/>
                  </a:lnTo>
                  <a:lnTo>
                    <a:pt x="133" y="28918"/>
                  </a:lnTo>
                  <a:lnTo>
                    <a:pt x="264" y="28874"/>
                  </a:lnTo>
                  <a:lnTo>
                    <a:pt x="308" y="28742"/>
                  </a:lnTo>
                  <a:lnTo>
                    <a:pt x="659" y="26855"/>
                  </a:lnTo>
                  <a:lnTo>
                    <a:pt x="2634" y="23170"/>
                  </a:lnTo>
                  <a:lnTo>
                    <a:pt x="4477" y="19615"/>
                  </a:lnTo>
                  <a:lnTo>
                    <a:pt x="6232" y="16105"/>
                  </a:lnTo>
                  <a:lnTo>
                    <a:pt x="7943" y="12550"/>
                  </a:lnTo>
                  <a:lnTo>
                    <a:pt x="9830" y="8733"/>
                  </a:lnTo>
                  <a:lnTo>
                    <a:pt x="11805" y="4784"/>
                  </a:lnTo>
                  <a:lnTo>
                    <a:pt x="11805" y="4740"/>
                  </a:lnTo>
                  <a:lnTo>
                    <a:pt x="13297" y="220"/>
                  </a:lnTo>
                  <a:lnTo>
                    <a:pt x="13297" y="132"/>
                  </a:lnTo>
                  <a:lnTo>
                    <a:pt x="13253" y="88"/>
                  </a:lnTo>
                  <a:lnTo>
                    <a:pt x="13253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2" name="Google Shape;1662;p54"/>
            <p:cNvSpPr/>
            <p:nvPr/>
          </p:nvSpPr>
          <p:spPr>
            <a:xfrm>
              <a:off x="2734925" y="958025"/>
              <a:ext cx="270975" cy="606675"/>
            </a:xfrm>
            <a:custGeom>
              <a:avLst/>
              <a:gdLst/>
              <a:ahLst/>
              <a:cxnLst/>
              <a:rect l="l" t="t" r="r" b="b"/>
              <a:pathLst>
                <a:path w="10839" h="24267" extrusionOk="0">
                  <a:moveTo>
                    <a:pt x="10619" y="0"/>
                  </a:moveTo>
                  <a:lnTo>
                    <a:pt x="10531" y="44"/>
                  </a:lnTo>
                  <a:lnTo>
                    <a:pt x="10531" y="88"/>
                  </a:lnTo>
                  <a:lnTo>
                    <a:pt x="9610" y="2326"/>
                  </a:lnTo>
                  <a:lnTo>
                    <a:pt x="8645" y="4520"/>
                  </a:lnTo>
                  <a:lnTo>
                    <a:pt x="7635" y="6714"/>
                  </a:lnTo>
                  <a:lnTo>
                    <a:pt x="6582" y="8864"/>
                  </a:lnTo>
                  <a:lnTo>
                    <a:pt x="4476" y="13164"/>
                  </a:lnTo>
                  <a:lnTo>
                    <a:pt x="2326" y="17333"/>
                  </a:lnTo>
                  <a:lnTo>
                    <a:pt x="351" y="21107"/>
                  </a:lnTo>
                  <a:lnTo>
                    <a:pt x="351" y="21151"/>
                  </a:lnTo>
                  <a:lnTo>
                    <a:pt x="0" y="22423"/>
                  </a:lnTo>
                  <a:lnTo>
                    <a:pt x="0" y="22467"/>
                  </a:lnTo>
                  <a:lnTo>
                    <a:pt x="88" y="24091"/>
                  </a:lnTo>
                  <a:lnTo>
                    <a:pt x="132" y="24222"/>
                  </a:lnTo>
                  <a:lnTo>
                    <a:pt x="263" y="24266"/>
                  </a:lnTo>
                  <a:lnTo>
                    <a:pt x="351" y="24266"/>
                  </a:lnTo>
                  <a:lnTo>
                    <a:pt x="395" y="24222"/>
                  </a:lnTo>
                  <a:lnTo>
                    <a:pt x="439" y="24134"/>
                  </a:lnTo>
                  <a:lnTo>
                    <a:pt x="439" y="24091"/>
                  </a:lnTo>
                  <a:lnTo>
                    <a:pt x="351" y="22511"/>
                  </a:lnTo>
                  <a:lnTo>
                    <a:pt x="658" y="21282"/>
                  </a:lnTo>
                  <a:lnTo>
                    <a:pt x="2633" y="17508"/>
                  </a:lnTo>
                  <a:lnTo>
                    <a:pt x="4783" y="13296"/>
                  </a:lnTo>
                  <a:lnTo>
                    <a:pt x="6889" y="9040"/>
                  </a:lnTo>
                  <a:lnTo>
                    <a:pt x="7942" y="6846"/>
                  </a:lnTo>
                  <a:lnTo>
                    <a:pt x="8952" y="4695"/>
                  </a:lnTo>
                  <a:lnTo>
                    <a:pt x="9917" y="2458"/>
                  </a:lnTo>
                  <a:lnTo>
                    <a:pt x="10839" y="220"/>
                  </a:lnTo>
                  <a:lnTo>
                    <a:pt x="10839" y="176"/>
                  </a:lnTo>
                  <a:lnTo>
                    <a:pt x="10839" y="88"/>
                  </a:lnTo>
                  <a:lnTo>
                    <a:pt x="10795" y="44"/>
                  </a:lnTo>
                  <a:lnTo>
                    <a:pt x="10751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3" name="Google Shape;1663;p54"/>
            <p:cNvSpPr/>
            <p:nvPr/>
          </p:nvSpPr>
          <p:spPr>
            <a:xfrm>
              <a:off x="2697625" y="973375"/>
              <a:ext cx="265500" cy="607775"/>
            </a:xfrm>
            <a:custGeom>
              <a:avLst/>
              <a:gdLst/>
              <a:ahLst/>
              <a:cxnLst/>
              <a:rect l="l" t="t" r="r" b="b"/>
              <a:pathLst>
                <a:path w="10620" h="24311" extrusionOk="0">
                  <a:moveTo>
                    <a:pt x="10444" y="1"/>
                  </a:moveTo>
                  <a:lnTo>
                    <a:pt x="10400" y="44"/>
                  </a:lnTo>
                  <a:lnTo>
                    <a:pt x="10312" y="88"/>
                  </a:lnTo>
                  <a:lnTo>
                    <a:pt x="10268" y="132"/>
                  </a:lnTo>
                  <a:lnTo>
                    <a:pt x="8206" y="5398"/>
                  </a:lnTo>
                  <a:lnTo>
                    <a:pt x="6758" y="8206"/>
                  </a:lnTo>
                  <a:lnTo>
                    <a:pt x="5266" y="11497"/>
                  </a:lnTo>
                  <a:lnTo>
                    <a:pt x="3862" y="14349"/>
                  </a:lnTo>
                  <a:lnTo>
                    <a:pt x="2019" y="17684"/>
                  </a:lnTo>
                  <a:lnTo>
                    <a:pt x="439" y="20888"/>
                  </a:lnTo>
                  <a:lnTo>
                    <a:pt x="395" y="20931"/>
                  </a:lnTo>
                  <a:lnTo>
                    <a:pt x="0" y="22599"/>
                  </a:lnTo>
                  <a:lnTo>
                    <a:pt x="0" y="22643"/>
                  </a:lnTo>
                  <a:lnTo>
                    <a:pt x="220" y="24179"/>
                  </a:lnTo>
                  <a:lnTo>
                    <a:pt x="263" y="24266"/>
                  </a:lnTo>
                  <a:lnTo>
                    <a:pt x="395" y="24310"/>
                  </a:lnTo>
                  <a:lnTo>
                    <a:pt x="483" y="24310"/>
                  </a:lnTo>
                  <a:lnTo>
                    <a:pt x="527" y="24266"/>
                  </a:lnTo>
                  <a:lnTo>
                    <a:pt x="571" y="24179"/>
                  </a:lnTo>
                  <a:lnTo>
                    <a:pt x="571" y="24135"/>
                  </a:lnTo>
                  <a:lnTo>
                    <a:pt x="351" y="22643"/>
                  </a:lnTo>
                  <a:lnTo>
                    <a:pt x="746" y="21019"/>
                  </a:lnTo>
                  <a:lnTo>
                    <a:pt x="2326" y="17816"/>
                  </a:lnTo>
                  <a:lnTo>
                    <a:pt x="4169" y="14481"/>
                  </a:lnTo>
                  <a:lnTo>
                    <a:pt x="5573" y="11673"/>
                  </a:lnTo>
                  <a:lnTo>
                    <a:pt x="7109" y="8382"/>
                  </a:lnTo>
                  <a:lnTo>
                    <a:pt x="8557" y="5573"/>
                  </a:lnTo>
                  <a:lnTo>
                    <a:pt x="8557" y="5529"/>
                  </a:lnTo>
                  <a:lnTo>
                    <a:pt x="10619" y="264"/>
                  </a:lnTo>
                  <a:lnTo>
                    <a:pt x="10619" y="176"/>
                  </a:lnTo>
                  <a:lnTo>
                    <a:pt x="10619" y="132"/>
                  </a:lnTo>
                  <a:lnTo>
                    <a:pt x="10575" y="44"/>
                  </a:lnTo>
                  <a:lnTo>
                    <a:pt x="10531" y="44"/>
                  </a:lnTo>
                  <a:lnTo>
                    <a:pt x="1044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4" name="Google Shape;1664;p54"/>
            <p:cNvSpPr/>
            <p:nvPr/>
          </p:nvSpPr>
          <p:spPr>
            <a:xfrm>
              <a:off x="2630700" y="1103925"/>
              <a:ext cx="223825" cy="530975"/>
            </a:xfrm>
            <a:custGeom>
              <a:avLst/>
              <a:gdLst/>
              <a:ahLst/>
              <a:cxnLst/>
              <a:rect l="l" t="t" r="r" b="b"/>
              <a:pathLst>
                <a:path w="8953" h="21239" extrusionOk="0">
                  <a:moveTo>
                    <a:pt x="8733" y="0"/>
                  </a:moveTo>
                  <a:lnTo>
                    <a:pt x="8689" y="44"/>
                  </a:lnTo>
                  <a:lnTo>
                    <a:pt x="8645" y="88"/>
                  </a:lnTo>
                  <a:lnTo>
                    <a:pt x="6451" y="4388"/>
                  </a:lnTo>
                  <a:lnTo>
                    <a:pt x="5003" y="7372"/>
                  </a:lnTo>
                  <a:lnTo>
                    <a:pt x="3379" y="10356"/>
                  </a:lnTo>
                  <a:lnTo>
                    <a:pt x="1405" y="14261"/>
                  </a:lnTo>
                  <a:lnTo>
                    <a:pt x="1405" y="14305"/>
                  </a:lnTo>
                  <a:lnTo>
                    <a:pt x="790" y="16455"/>
                  </a:lnTo>
                  <a:lnTo>
                    <a:pt x="0" y="21063"/>
                  </a:lnTo>
                  <a:lnTo>
                    <a:pt x="0" y="21107"/>
                  </a:lnTo>
                  <a:lnTo>
                    <a:pt x="44" y="21195"/>
                  </a:lnTo>
                  <a:lnTo>
                    <a:pt x="88" y="21238"/>
                  </a:lnTo>
                  <a:lnTo>
                    <a:pt x="176" y="21238"/>
                  </a:lnTo>
                  <a:lnTo>
                    <a:pt x="308" y="21195"/>
                  </a:lnTo>
                  <a:lnTo>
                    <a:pt x="351" y="21107"/>
                  </a:lnTo>
                  <a:lnTo>
                    <a:pt x="1141" y="16543"/>
                  </a:lnTo>
                  <a:lnTo>
                    <a:pt x="1712" y="14393"/>
                  </a:lnTo>
                  <a:lnTo>
                    <a:pt x="3686" y="10532"/>
                  </a:lnTo>
                  <a:lnTo>
                    <a:pt x="5310" y="7504"/>
                  </a:lnTo>
                  <a:lnTo>
                    <a:pt x="6802" y="4564"/>
                  </a:lnTo>
                  <a:lnTo>
                    <a:pt x="8952" y="264"/>
                  </a:lnTo>
                  <a:lnTo>
                    <a:pt x="8952" y="176"/>
                  </a:lnTo>
                  <a:lnTo>
                    <a:pt x="8952" y="132"/>
                  </a:lnTo>
                  <a:lnTo>
                    <a:pt x="8908" y="44"/>
                  </a:lnTo>
                  <a:lnTo>
                    <a:pt x="886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5" name="Google Shape;1665;p54"/>
            <p:cNvSpPr/>
            <p:nvPr/>
          </p:nvSpPr>
          <p:spPr>
            <a:xfrm>
              <a:off x="2619725" y="1124775"/>
              <a:ext cx="194200" cy="436625"/>
            </a:xfrm>
            <a:custGeom>
              <a:avLst/>
              <a:gdLst/>
              <a:ahLst/>
              <a:cxnLst/>
              <a:rect l="l" t="t" r="r" b="b"/>
              <a:pathLst>
                <a:path w="7768" h="17465" extrusionOk="0">
                  <a:moveTo>
                    <a:pt x="7548" y="0"/>
                  </a:moveTo>
                  <a:lnTo>
                    <a:pt x="7460" y="44"/>
                  </a:lnTo>
                  <a:lnTo>
                    <a:pt x="7416" y="88"/>
                  </a:lnTo>
                  <a:lnTo>
                    <a:pt x="6188" y="2501"/>
                  </a:lnTo>
                  <a:lnTo>
                    <a:pt x="4696" y="5661"/>
                  </a:lnTo>
                  <a:lnTo>
                    <a:pt x="3160" y="8469"/>
                  </a:lnTo>
                  <a:lnTo>
                    <a:pt x="966" y="12681"/>
                  </a:lnTo>
                  <a:lnTo>
                    <a:pt x="176" y="15007"/>
                  </a:lnTo>
                  <a:lnTo>
                    <a:pt x="176" y="15051"/>
                  </a:lnTo>
                  <a:lnTo>
                    <a:pt x="1" y="17245"/>
                  </a:lnTo>
                  <a:lnTo>
                    <a:pt x="1" y="17333"/>
                  </a:lnTo>
                  <a:lnTo>
                    <a:pt x="45" y="17377"/>
                  </a:lnTo>
                  <a:lnTo>
                    <a:pt x="88" y="17421"/>
                  </a:lnTo>
                  <a:lnTo>
                    <a:pt x="176" y="17464"/>
                  </a:lnTo>
                  <a:lnTo>
                    <a:pt x="308" y="17421"/>
                  </a:lnTo>
                  <a:lnTo>
                    <a:pt x="352" y="17289"/>
                  </a:lnTo>
                  <a:lnTo>
                    <a:pt x="527" y="15095"/>
                  </a:lnTo>
                  <a:lnTo>
                    <a:pt x="1273" y="12813"/>
                  </a:lnTo>
                  <a:lnTo>
                    <a:pt x="3467" y="8601"/>
                  </a:lnTo>
                  <a:lnTo>
                    <a:pt x="5003" y="5792"/>
                  </a:lnTo>
                  <a:lnTo>
                    <a:pt x="6539" y="2677"/>
                  </a:lnTo>
                  <a:lnTo>
                    <a:pt x="7767" y="263"/>
                  </a:lnTo>
                  <a:lnTo>
                    <a:pt x="7767" y="176"/>
                  </a:lnTo>
                  <a:lnTo>
                    <a:pt x="7767" y="132"/>
                  </a:lnTo>
                  <a:lnTo>
                    <a:pt x="7724" y="44"/>
                  </a:lnTo>
                  <a:lnTo>
                    <a:pt x="768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6" name="Google Shape;1666;p54"/>
            <p:cNvSpPr/>
            <p:nvPr/>
          </p:nvSpPr>
          <p:spPr>
            <a:xfrm>
              <a:off x="2592300" y="1141225"/>
              <a:ext cx="183225" cy="483800"/>
            </a:xfrm>
            <a:custGeom>
              <a:avLst/>
              <a:gdLst/>
              <a:ahLst/>
              <a:cxnLst/>
              <a:rect l="l" t="t" r="r" b="b"/>
              <a:pathLst>
                <a:path w="7329" h="19352" extrusionOk="0">
                  <a:moveTo>
                    <a:pt x="7153" y="0"/>
                  </a:moveTo>
                  <a:lnTo>
                    <a:pt x="7109" y="44"/>
                  </a:lnTo>
                  <a:lnTo>
                    <a:pt x="7022" y="44"/>
                  </a:lnTo>
                  <a:lnTo>
                    <a:pt x="7022" y="132"/>
                  </a:lnTo>
                  <a:lnTo>
                    <a:pt x="5749" y="2677"/>
                  </a:lnTo>
                  <a:lnTo>
                    <a:pt x="4476" y="5178"/>
                  </a:lnTo>
                  <a:lnTo>
                    <a:pt x="1229" y="11277"/>
                  </a:lnTo>
                  <a:lnTo>
                    <a:pt x="1229" y="11321"/>
                  </a:lnTo>
                  <a:lnTo>
                    <a:pt x="308" y="13735"/>
                  </a:lnTo>
                  <a:lnTo>
                    <a:pt x="308" y="13779"/>
                  </a:lnTo>
                  <a:lnTo>
                    <a:pt x="1" y="16017"/>
                  </a:lnTo>
                  <a:lnTo>
                    <a:pt x="1" y="16060"/>
                  </a:lnTo>
                  <a:lnTo>
                    <a:pt x="132" y="19176"/>
                  </a:lnTo>
                  <a:lnTo>
                    <a:pt x="132" y="19264"/>
                  </a:lnTo>
                  <a:lnTo>
                    <a:pt x="176" y="19308"/>
                  </a:lnTo>
                  <a:lnTo>
                    <a:pt x="308" y="19351"/>
                  </a:lnTo>
                  <a:lnTo>
                    <a:pt x="396" y="19351"/>
                  </a:lnTo>
                  <a:lnTo>
                    <a:pt x="439" y="19308"/>
                  </a:lnTo>
                  <a:lnTo>
                    <a:pt x="483" y="19264"/>
                  </a:lnTo>
                  <a:lnTo>
                    <a:pt x="483" y="19176"/>
                  </a:lnTo>
                  <a:lnTo>
                    <a:pt x="352" y="16060"/>
                  </a:lnTo>
                  <a:lnTo>
                    <a:pt x="659" y="13866"/>
                  </a:lnTo>
                  <a:lnTo>
                    <a:pt x="1536" y="11453"/>
                  </a:lnTo>
                  <a:lnTo>
                    <a:pt x="4827" y="5354"/>
                  </a:lnTo>
                  <a:lnTo>
                    <a:pt x="6100" y="2852"/>
                  </a:lnTo>
                  <a:lnTo>
                    <a:pt x="7329" y="264"/>
                  </a:lnTo>
                  <a:lnTo>
                    <a:pt x="7329" y="176"/>
                  </a:lnTo>
                  <a:lnTo>
                    <a:pt x="7329" y="132"/>
                  </a:lnTo>
                  <a:lnTo>
                    <a:pt x="7285" y="88"/>
                  </a:lnTo>
                  <a:lnTo>
                    <a:pt x="7241" y="44"/>
                  </a:lnTo>
                  <a:lnTo>
                    <a:pt x="715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7" name="Google Shape;1667;p54"/>
            <p:cNvSpPr/>
            <p:nvPr/>
          </p:nvSpPr>
          <p:spPr>
            <a:xfrm>
              <a:off x="2263200" y="1174125"/>
              <a:ext cx="342300" cy="810725"/>
            </a:xfrm>
            <a:custGeom>
              <a:avLst/>
              <a:gdLst/>
              <a:ahLst/>
              <a:cxnLst/>
              <a:rect l="l" t="t" r="r" b="b"/>
              <a:pathLst>
                <a:path w="13692" h="32429" extrusionOk="0">
                  <a:moveTo>
                    <a:pt x="13384" y="1"/>
                  </a:moveTo>
                  <a:lnTo>
                    <a:pt x="13340" y="88"/>
                  </a:lnTo>
                  <a:lnTo>
                    <a:pt x="11014" y="4389"/>
                  </a:lnTo>
                  <a:lnTo>
                    <a:pt x="9479" y="7241"/>
                  </a:lnTo>
                  <a:lnTo>
                    <a:pt x="8294" y="9918"/>
                  </a:lnTo>
                  <a:lnTo>
                    <a:pt x="7723" y="11980"/>
                  </a:lnTo>
                  <a:lnTo>
                    <a:pt x="7723" y="12024"/>
                  </a:lnTo>
                  <a:lnTo>
                    <a:pt x="7548" y="16544"/>
                  </a:lnTo>
                  <a:lnTo>
                    <a:pt x="7153" y="17816"/>
                  </a:lnTo>
                  <a:lnTo>
                    <a:pt x="5003" y="21502"/>
                  </a:lnTo>
                  <a:lnTo>
                    <a:pt x="1975" y="26329"/>
                  </a:lnTo>
                  <a:lnTo>
                    <a:pt x="0" y="31682"/>
                  </a:lnTo>
                  <a:lnTo>
                    <a:pt x="0" y="31770"/>
                  </a:lnTo>
                  <a:lnTo>
                    <a:pt x="0" y="31814"/>
                  </a:lnTo>
                  <a:lnTo>
                    <a:pt x="352" y="32340"/>
                  </a:lnTo>
                  <a:lnTo>
                    <a:pt x="395" y="32428"/>
                  </a:lnTo>
                  <a:lnTo>
                    <a:pt x="571" y="32428"/>
                  </a:lnTo>
                  <a:lnTo>
                    <a:pt x="615" y="32384"/>
                  </a:lnTo>
                  <a:lnTo>
                    <a:pt x="2897" y="30015"/>
                  </a:lnTo>
                  <a:lnTo>
                    <a:pt x="2940" y="29971"/>
                  </a:lnTo>
                  <a:lnTo>
                    <a:pt x="2940" y="29927"/>
                  </a:lnTo>
                  <a:lnTo>
                    <a:pt x="2940" y="29839"/>
                  </a:lnTo>
                  <a:lnTo>
                    <a:pt x="2897" y="29795"/>
                  </a:lnTo>
                  <a:lnTo>
                    <a:pt x="2853" y="29752"/>
                  </a:lnTo>
                  <a:lnTo>
                    <a:pt x="2721" y="29752"/>
                  </a:lnTo>
                  <a:lnTo>
                    <a:pt x="2633" y="29795"/>
                  </a:lnTo>
                  <a:lnTo>
                    <a:pt x="527" y="31989"/>
                  </a:lnTo>
                  <a:lnTo>
                    <a:pt x="352" y="31726"/>
                  </a:lnTo>
                  <a:lnTo>
                    <a:pt x="2282" y="26504"/>
                  </a:lnTo>
                  <a:lnTo>
                    <a:pt x="5310" y="21678"/>
                  </a:lnTo>
                  <a:lnTo>
                    <a:pt x="7460" y="17992"/>
                  </a:lnTo>
                  <a:lnTo>
                    <a:pt x="7504" y="17948"/>
                  </a:lnTo>
                  <a:lnTo>
                    <a:pt x="7899" y="16631"/>
                  </a:lnTo>
                  <a:lnTo>
                    <a:pt x="7899" y="16587"/>
                  </a:lnTo>
                  <a:lnTo>
                    <a:pt x="8074" y="12024"/>
                  </a:lnTo>
                  <a:lnTo>
                    <a:pt x="8645" y="10049"/>
                  </a:lnTo>
                  <a:lnTo>
                    <a:pt x="9830" y="7373"/>
                  </a:lnTo>
                  <a:lnTo>
                    <a:pt x="11322" y="4564"/>
                  </a:lnTo>
                  <a:lnTo>
                    <a:pt x="13647" y="264"/>
                  </a:lnTo>
                  <a:lnTo>
                    <a:pt x="13691" y="176"/>
                  </a:lnTo>
                  <a:lnTo>
                    <a:pt x="13691" y="88"/>
                  </a:lnTo>
                  <a:lnTo>
                    <a:pt x="13647" y="45"/>
                  </a:lnTo>
                  <a:lnTo>
                    <a:pt x="13603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8" name="Google Shape;1668;p54"/>
            <p:cNvSpPr/>
            <p:nvPr/>
          </p:nvSpPr>
          <p:spPr>
            <a:xfrm>
              <a:off x="3125450" y="769325"/>
              <a:ext cx="242475" cy="648375"/>
            </a:xfrm>
            <a:custGeom>
              <a:avLst/>
              <a:gdLst/>
              <a:ahLst/>
              <a:cxnLst/>
              <a:rect l="l" t="t" r="r" b="b"/>
              <a:pathLst>
                <a:path w="9699" h="25935" extrusionOk="0">
                  <a:moveTo>
                    <a:pt x="9479" y="1"/>
                  </a:moveTo>
                  <a:lnTo>
                    <a:pt x="9435" y="45"/>
                  </a:lnTo>
                  <a:lnTo>
                    <a:pt x="9391" y="89"/>
                  </a:lnTo>
                  <a:lnTo>
                    <a:pt x="8996" y="878"/>
                  </a:lnTo>
                  <a:lnTo>
                    <a:pt x="8952" y="878"/>
                  </a:lnTo>
                  <a:lnTo>
                    <a:pt x="8162" y="2941"/>
                  </a:lnTo>
                  <a:lnTo>
                    <a:pt x="6846" y="6846"/>
                  </a:lnTo>
                  <a:lnTo>
                    <a:pt x="5573" y="9742"/>
                  </a:lnTo>
                  <a:lnTo>
                    <a:pt x="4652" y="11410"/>
                  </a:lnTo>
                  <a:lnTo>
                    <a:pt x="3862" y="12989"/>
                  </a:lnTo>
                  <a:lnTo>
                    <a:pt x="3160" y="14525"/>
                  </a:lnTo>
                  <a:lnTo>
                    <a:pt x="2590" y="16017"/>
                  </a:lnTo>
                  <a:lnTo>
                    <a:pt x="2019" y="17553"/>
                  </a:lnTo>
                  <a:lnTo>
                    <a:pt x="1536" y="19089"/>
                  </a:lnTo>
                  <a:lnTo>
                    <a:pt x="483" y="22380"/>
                  </a:lnTo>
                  <a:lnTo>
                    <a:pt x="88" y="23696"/>
                  </a:lnTo>
                  <a:lnTo>
                    <a:pt x="88" y="23740"/>
                  </a:lnTo>
                  <a:lnTo>
                    <a:pt x="1" y="25759"/>
                  </a:lnTo>
                  <a:lnTo>
                    <a:pt x="1" y="25802"/>
                  </a:lnTo>
                  <a:lnTo>
                    <a:pt x="44" y="25846"/>
                  </a:lnTo>
                  <a:lnTo>
                    <a:pt x="88" y="25890"/>
                  </a:lnTo>
                  <a:lnTo>
                    <a:pt x="176" y="25934"/>
                  </a:lnTo>
                  <a:lnTo>
                    <a:pt x="308" y="25890"/>
                  </a:lnTo>
                  <a:lnTo>
                    <a:pt x="352" y="25759"/>
                  </a:lnTo>
                  <a:lnTo>
                    <a:pt x="439" y="23784"/>
                  </a:lnTo>
                  <a:lnTo>
                    <a:pt x="834" y="22511"/>
                  </a:lnTo>
                  <a:lnTo>
                    <a:pt x="1844" y="19220"/>
                  </a:lnTo>
                  <a:lnTo>
                    <a:pt x="2370" y="17685"/>
                  </a:lnTo>
                  <a:lnTo>
                    <a:pt x="2897" y="16149"/>
                  </a:lnTo>
                  <a:lnTo>
                    <a:pt x="3511" y="14657"/>
                  </a:lnTo>
                  <a:lnTo>
                    <a:pt x="4169" y="13121"/>
                  </a:lnTo>
                  <a:lnTo>
                    <a:pt x="4959" y="11541"/>
                  </a:lnTo>
                  <a:lnTo>
                    <a:pt x="5881" y="9874"/>
                  </a:lnTo>
                  <a:lnTo>
                    <a:pt x="7153" y="6978"/>
                  </a:lnTo>
                  <a:lnTo>
                    <a:pt x="8513" y="3029"/>
                  </a:lnTo>
                  <a:lnTo>
                    <a:pt x="9303" y="1010"/>
                  </a:lnTo>
                  <a:lnTo>
                    <a:pt x="9698" y="264"/>
                  </a:lnTo>
                  <a:lnTo>
                    <a:pt x="9698" y="176"/>
                  </a:lnTo>
                  <a:lnTo>
                    <a:pt x="9698" y="89"/>
                  </a:lnTo>
                  <a:lnTo>
                    <a:pt x="9698" y="45"/>
                  </a:lnTo>
                  <a:lnTo>
                    <a:pt x="961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9" name="Google Shape;1669;p54"/>
            <p:cNvSpPr/>
            <p:nvPr/>
          </p:nvSpPr>
          <p:spPr>
            <a:xfrm>
              <a:off x="3734300" y="758375"/>
              <a:ext cx="1192475" cy="1433800"/>
            </a:xfrm>
            <a:custGeom>
              <a:avLst/>
              <a:gdLst/>
              <a:ahLst/>
              <a:cxnLst/>
              <a:rect l="l" t="t" r="r" b="b"/>
              <a:pathLst>
                <a:path w="47699" h="57352" extrusionOk="0">
                  <a:moveTo>
                    <a:pt x="22906" y="0"/>
                  </a:moveTo>
                  <a:lnTo>
                    <a:pt x="22862" y="44"/>
                  </a:lnTo>
                  <a:lnTo>
                    <a:pt x="22818" y="88"/>
                  </a:lnTo>
                  <a:lnTo>
                    <a:pt x="21063" y="2764"/>
                  </a:lnTo>
                  <a:lnTo>
                    <a:pt x="21063" y="2808"/>
                  </a:lnTo>
                  <a:lnTo>
                    <a:pt x="19703" y="5968"/>
                  </a:lnTo>
                  <a:lnTo>
                    <a:pt x="19483" y="6582"/>
                  </a:lnTo>
                  <a:lnTo>
                    <a:pt x="19176" y="7196"/>
                  </a:lnTo>
                  <a:lnTo>
                    <a:pt x="18562" y="8337"/>
                  </a:lnTo>
                  <a:lnTo>
                    <a:pt x="17816" y="9434"/>
                  </a:lnTo>
                  <a:lnTo>
                    <a:pt x="17070" y="10487"/>
                  </a:lnTo>
                  <a:lnTo>
                    <a:pt x="16236" y="11497"/>
                  </a:lnTo>
                  <a:lnTo>
                    <a:pt x="15358" y="12506"/>
                  </a:lnTo>
                  <a:lnTo>
                    <a:pt x="13559" y="14437"/>
                  </a:lnTo>
                  <a:lnTo>
                    <a:pt x="11629" y="16543"/>
                  </a:lnTo>
                  <a:lnTo>
                    <a:pt x="10707" y="17596"/>
                  </a:lnTo>
                  <a:lnTo>
                    <a:pt x="9873" y="18693"/>
                  </a:lnTo>
                  <a:lnTo>
                    <a:pt x="7679" y="21326"/>
                  </a:lnTo>
                  <a:lnTo>
                    <a:pt x="7635" y="21414"/>
                  </a:lnTo>
                  <a:lnTo>
                    <a:pt x="7416" y="22423"/>
                  </a:lnTo>
                  <a:lnTo>
                    <a:pt x="7416" y="22467"/>
                  </a:lnTo>
                  <a:lnTo>
                    <a:pt x="7855" y="25670"/>
                  </a:lnTo>
                  <a:lnTo>
                    <a:pt x="7723" y="26591"/>
                  </a:lnTo>
                  <a:lnTo>
                    <a:pt x="6889" y="26284"/>
                  </a:lnTo>
                  <a:lnTo>
                    <a:pt x="6802" y="26240"/>
                  </a:lnTo>
                  <a:lnTo>
                    <a:pt x="6714" y="26284"/>
                  </a:lnTo>
                  <a:lnTo>
                    <a:pt x="4125" y="27645"/>
                  </a:lnTo>
                  <a:lnTo>
                    <a:pt x="4037" y="27732"/>
                  </a:lnTo>
                  <a:lnTo>
                    <a:pt x="3511" y="29268"/>
                  </a:lnTo>
                  <a:lnTo>
                    <a:pt x="3467" y="29312"/>
                  </a:lnTo>
                  <a:lnTo>
                    <a:pt x="3160" y="31243"/>
                  </a:lnTo>
                  <a:lnTo>
                    <a:pt x="3160" y="31287"/>
                  </a:lnTo>
                  <a:lnTo>
                    <a:pt x="3467" y="33788"/>
                  </a:lnTo>
                  <a:lnTo>
                    <a:pt x="3598" y="35017"/>
                  </a:lnTo>
                  <a:lnTo>
                    <a:pt x="3642" y="36157"/>
                  </a:lnTo>
                  <a:lnTo>
                    <a:pt x="3686" y="37167"/>
                  </a:lnTo>
                  <a:lnTo>
                    <a:pt x="3686" y="38088"/>
                  </a:lnTo>
                  <a:lnTo>
                    <a:pt x="3598" y="38966"/>
                  </a:lnTo>
                  <a:lnTo>
                    <a:pt x="3511" y="39712"/>
                  </a:lnTo>
                  <a:lnTo>
                    <a:pt x="3379" y="40414"/>
                  </a:lnTo>
                  <a:lnTo>
                    <a:pt x="3204" y="41028"/>
                  </a:lnTo>
                  <a:lnTo>
                    <a:pt x="3028" y="41599"/>
                  </a:lnTo>
                  <a:lnTo>
                    <a:pt x="2809" y="42081"/>
                  </a:lnTo>
                  <a:lnTo>
                    <a:pt x="2589" y="42520"/>
                  </a:lnTo>
                  <a:lnTo>
                    <a:pt x="2326" y="42871"/>
                  </a:lnTo>
                  <a:lnTo>
                    <a:pt x="2063" y="43178"/>
                  </a:lnTo>
                  <a:lnTo>
                    <a:pt x="1799" y="43442"/>
                  </a:lnTo>
                  <a:lnTo>
                    <a:pt x="1536" y="43705"/>
                  </a:lnTo>
                  <a:lnTo>
                    <a:pt x="1229" y="43880"/>
                  </a:lnTo>
                  <a:lnTo>
                    <a:pt x="1185" y="43924"/>
                  </a:lnTo>
                  <a:lnTo>
                    <a:pt x="44" y="45285"/>
                  </a:lnTo>
                  <a:lnTo>
                    <a:pt x="0" y="45372"/>
                  </a:lnTo>
                  <a:lnTo>
                    <a:pt x="0" y="45416"/>
                  </a:lnTo>
                  <a:lnTo>
                    <a:pt x="88" y="46118"/>
                  </a:lnTo>
                  <a:lnTo>
                    <a:pt x="1361" y="50638"/>
                  </a:lnTo>
                  <a:lnTo>
                    <a:pt x="2326" y="53446"/>
                  </a:lnTo>
                  <a:lnTo>
                    <a:pt x="2370" y="53446"/>
                  </a:lnTo>
                  <a:lnTo>
                    <a:pt x="3774" y="55728"/>
                  </a:lnTo>
                  <a:lnTo>
                    <a:pt x="5047" y="57176"/>
                  </a:lnTo>
                  <a:lnTo>
                    <a:pt x="5134" y="57220"/>
                  </a:lnTo>
                  <a:lnTo>
                    <a:pt x="5529" y="57352"/>
                  </a:lnTo>
                  <a:lnTo>
                    <a:pt x="5617" y="57352"/>
                  </a:lnTo>
                  <a:lnTo>
                    <a:pt x="6670" y="56957"/>
                  </a:lnTo>
                  <a:lnTo>
                    <a:pt x="6714" y="56913"/>
                  </a:lnTo>
                  <a:lnTo>
                    <a:pt x="7460" y="56035"/>
                  </a:lnTo>
                  <a:lnTo>
                    <a:pt x="7504" y="55991"/>
                  </a:lnTo>
                  <a:lnTo>
                    <a:pt x="7943" y="54850"/>
                  </a:lnTo>
                  <a:lnTo>
                    <a:pt x="7943" y="54807"/>
                  </a:lnTo>
                  <a:lnTo>
                    <a:pt x="8118" y="52261"/>
                  </a:lnTo>
                  <a:lnTo>
                    <a:pt x="8118" y="52174"/>
                  </a:lnTo>
                  <a:lnTo>
                    <a:pt x="7592" y="50726"/>
                  </a:lnTo>
                  <a:lnTo>
                    <a:pt x="4827" y="46118"/>
                  </a:lnTo>
                  <a:lnTo>
                    <a:pt x="4432" y="45241"/>
                  </a:lnTo>
                  <a:lnTo>
                    <a:pt x="4564" y="44933"/>
                  </a:lnTo>
                  <a:lnTo>
                    <a:pt x="5003" y="44626"/>
                  </a:lnTo>
                  <a:lnTo>
                    <a:pt x="8118" y="43793"/>
                  </a:lnTo>
                  <a:lnTo>
                    <a:pt x="11278" y="45460"/>
                  </a:lnTo>
                  <a:lnTo>
                    <a:pt x="12682" y="45987"/>
                  </a:lnTo>
                  <a:lnTo>
                    <a:pt x="14744" y="47347"/>
                  </a:lnTo>
                  <a:lnTo>
                    <a:pt x="14788" y="47347"/>
                  </a:lnTo>
                  <a:lnTo>
                    <a:pt x="18386" y="49102"/>
                  </a:lnTo>
                  <a:lnTo>
                    <a:pt x="20931" y="49936"/>
                  </a:lnTo>
                  <a:lnTo>
                    <a:pt x="21019" y="49936"/>
                  </a:lnTo>
                  <a:lnTo>
                    <a:pt x="25100" y="49234"/>
                  </a:lnTo>
                  <a:lnTo>
                    <a:pt x="26329" y="49321"/>
                  </a:lnTo>
                  <a:lnTo>
                    <a:pt x="26416" y="49321"/>
                  </a:lnTo>
                  <a:lnTo>
                    <a:pt x="27162" y="49102"/>
                  </a:lnTo>
                  <a:lnTo>
                    <a:pt x="27206" y="49102"/>
                  </a:lnTo>
                  <a:lnTo>
                    <a:pt x="30497" y="47127"/>
                  </a:lnTo>
                  <a:lnTo>
                    <a:pt x="32735" y="46689"/>
                  </a:lnTo>
                  <a:lnTo>
                    <a:pt x="35631" y="45855"/>
                  </a:lnTo>
                  <a:lnTo>
                    <a:pt x="35675" y="45811"/>
                  </a:lnTo>
                  <a:lnTo>
                    <a:pt x="36992" y="45065"/>
                  </a:lnTo>
                  <a:lnTo>
                    <a:pt x="39668" y="42959"/>
                  </a:lnTo>
                  <a:lnTo>
                    <a:pt x="39712" y="42915"/>
                  </a:lnTo>
                  <a:lnTo>
                    <a:pt x="41555" y="40896"/>
                  </a:lnTo>
                  <a:lnTo>
                    <a:pt x="42564" y="39448"/>
                  </a:lnTo>
                  <a:lnTo>
                    <a:pt x="42608" y="39405"/>
                  </a:lnTo>
                  <a:lnTo>
                    <a:pt x="43398" y="37474"/>
                  </a:lnTo>
                  <a:lnTo>
                    <a:pt x="43442" y="37430"/>
                  </a:lnTo>
                  <a:lnTo>
                    <a:pt x="44451" y="33349"/>
                  </a:lnTo>
                  <a:lnTo>
                    <a:pt x="45197" y="32120"/>
                  </a:lnTo>
                  <a:lnTo>
                    <a:pt x="45636" y="31067"/>
                  </a:lnTo>
                  <a:lnTo>
                    <a:pt x="46031" y="29926"/>
                  </a:lnTo>
                  <a:lnTo>
                    <a:pt x="46382" y="28654"/>
                  </a:lnTo>
                  <a:lnTo>
                    <a:pt x="46733" y="27381"/>
                  </a:lnTo>
                  <a:lnTo>
                    <a:pt x="47303" y="24968"/>
                  </a:lnTo>
                  <a:lnTo>
                    <a:pt x="47698" y="23125"/>
                  </a:lnTo>
                  <a:lnTo>
                    <a:pt x="47698" y="23037"/>
                  </a:lnTo>
                  <a:lnTo>
                    <a:pt x="47655" y="22993"/>
                  </a:lnTo>
                  <a:lnTo>
                    <a:pt x="47611" y="22906"/>
                  </a:lnTo>
                  <a:lnTo>
                    <a:pt x="47435" y="22906"/>
                  </a:lnTo>
                  <a:lnTo>
                    <a:pt x="47391" y="22993"/>
                  </a:lnTo>
                  <a:lnTo>
                    <a:pt x="47347" y="23037"/>
                  </a:lnTo>
                  <a:lnTo>
                    <a:pt x="46996" y="24880"/>
                  </a:lnTo>
                  <a:lnTo>
                    <a:pt x="46426" y="27250"/>
                  </a:lnTo>
                  <a:lnTo>
                    <a:pt x="46075" y="28522"/>
                  </a:lnTo>
                  <a:lnTo>
                    <a:pt x="45680" y="29795"/>
                  </a:lnTo>
                  <a:lnTo>
                    <a:pt x="45285" y="30936"/>
                  </a:lnTo>
                  <a:lnTo>
                    <a:pt x="44890" y="31989"/>
                  </a:lnTo>
                  <a:lnTo>
                    <a:pt x="44144" y="33217"/>
                  </a:lnTo>
                  <a:lnTo>
                    <a:pt x="44100" y="33261"/>
                  </a:lnTo>
                  <a:lnTo>
                    <a:pt x="43091" y="37342"/>
                  </a:lnTo>
                  <a:lnTo>
                    <a:pt x="42257" y="39273"/>
                  </a:lnTo>
                  <a:lnTo>
                    <a:pt x="41292" y="40677"/>
                  </a:lnTo>
                  <a:lnTo>
                    <a:pt x="39449" y="42696"/>
                  </a:lnTo>
                  <a:lnTo>
                    <a:pt x="36772" y="44802"/>
                  </a:lnTo>
                  <a:lnTo>
                    <a:pt x="35500" y="45504"/>
                  </a:lnTo>
                  <a:lnTo>
                    <a:pt x="32647" y="46382"/>
                  </a:lnTo>
                  <a:lnTo>
                    <a:pt x="30409" y="46820"/>
                  </a:lnTo>
                  <a:lnTo>
                    <a:pt x="30366" y="46820"/>
                  </a:lnTo>
                  <a:lnTo>
                    <a:pt x="27031" y="48795"/>
                  </a:lnTo>
                  <a:lnTo>
                    <a:pt x="26329" y="48970"/>
                  </a:lnTo>
                  <a:lnTo>
                    <a:pt x="25100" y="48883"/>
                  </a:lnTo>
                  <a:lnTo>
                    <a:pt x="25056" y="48883"/>
                  </a:lnTo>
                  <a:lnTo>
                    <a:pt x="20975" y="49585"/>
                  </a:lnTo>
                  <a:lnTo>
                    <a:pt x="18518" y="48795"/>
                  </a:lnTo>
                  <a:lnTo>
                    <a:pt x="14920" y="47040"/>
                  </a:lnTo>
                  <a:lnTo>
                    <a:pt x="12857" y="45679"/>
                  </a:lnTo>
                  <a:lnTo>
                    <a:pt x="11409" y="45109"/>
                  </a:lnTo>
                  <a:lnTo>
                    <a:pt x="8250" y="43442"/>
                  </a:lnTo>
                  <a:lnTo>
                    <a:pt x="8118" y="43442"/>
                  </a:lnTo>
                  <a:lnTo>
                    <a:pt x="4871" y="44275"/>
                  </a:lnTo>
                  <a:lnTo>
                    <a:pt x="4827" y="44319"/>
                  </a:lnTo>
                  <a:lnTo>
                    <a:pt x="4301" y="44670"/>
                  </a:lnTo>
                  <a:lnTo>
                    <a:pt x="4257" y="44714"/>
                  </a:lnTo>
                  <a:lnTo>
                    <a:pt x="4081" y="45197"/>
                  </a:lnTo>
                  <a:lnTo>
                    <a:pt x="4037" y="45285"/>
                  </a:lnTo>
                  <a:lnTo>
                    <a:pt x="4081" y="45328"/>
                  </a:lnTo>
                  <a:lnTo>
                    <a:pt x="4520" y="46294"/>
                  </a:lnTo>
                  <a:lnTo>
                    <a:pt x="7284" y="50901"/>
                  </a:lnTo>
                  <a:lnTo>
                    <a:pt x="7767" y="52261"/>
                  </a:lnTo>
                  <a:lnTo>
                    <a:pt x="7592" y="54763"/>
                  </a:lnTo>
                  <a:lnTo>
                    <a:pt x="7197" y="55816"/>
                  </a:lnTo>
                  <a:lnTo>
                    <a:pt x="6495" y="56650"/>
                  </a:lnTo>
                  <a:lnTo>
                    <a:pt x="5529" y="57001"/>
                  </a:lnTo>
                  <a:lnTo>
                    <a:pt x="5310" y="56913"/>
                  </a:lnTo>
                  <a:lnTo>
                    <a:pt x="4037" y="55509"/>
                  </a:lnTo>
                  <a:lnTo>
                    <a:pt x="2677" y="53271"/>
                  </a:lnTo>
                  <a:lnTo>
                    <a:pt x="1668" y="50506"/>
                  </a:lnTo>
                  <a:lnTo>
                    <a:pt x="439" y="46030"/>
                  </a:lnTo>
                  <a:lnTo>
                    <a:pt x="351" y="45460"/>
                  </a:lnTo>
                  <a:lnTo>
                    <a:pt x="1448" y="44144"/>
                  </a:lnTo>
                  <a:lnTo>
                    <a:pt x="1931" y="43793"/>
                  </a:lnTo>
                  <a:lnTo>
                    <a:pt x="2370" y="43398"/>
                  </a:lnTo>
                  <a:lnTo>
                    <a:pt x="2721" y="42915"/>
                  </a:lnTo>
                  <a:lnTo>
                    <a:pt x="3072" y="42345"/>
                  </a:lnTo>
                  <a:lnTo>
                    <a:pt x="3335" y="41774"/>
                  </a:lnTo>
                  <a:lnTo>
                    <a:pt x="3555" y="41116"/>
                  </a:lnTo>
                  <a:lnTo>
                    <a:pt x="3730" y="40458"/>
                  </a:lnTo>
                  <a:lnTo>
                    <a:pt x="3862" y="39756"/>
                  </a:lnTo>
                  <a:lnTo>
                    <a:pt x="3949" y="39010"/>
                  </a:lnTo>
                  <a:lnTo>
                    <a:pt x="3993" y="38264"/>
                  </a:lnTo>
                  <a:lnTo>
                    <a:pt x="4037" y="37518"/>
                  </a:lnTo>
                  <a:lnTo>
                    <a:pt x="4037" y="36772"/>
                  </a:lnTo>
                  <a:lnTo>
                    <a:pt x="3949" y="35236"/>
                  </a:lnTo>
                  <a:lnTo>
                    <a:pt x="3818" y="33744"/>
                  </a:lnTo>
                  <a:lnTo>
                    <a:pt x="3511" y="31287"/>
                  </a:lnTo>
                  <a:lnTo>
                    <a:pt x="3818" y="29400"/>
                  </a:lnTo>
                  <a:lnTo>
                    <a:pt x="4344" y="27908"/>
                  </a:lnTo>
                  <a:lnTo>
                    <a:pt x="6846" y="26635"/>
                  </a:lnTo>
                  <a:lnTo>
                    <a:pt x="7811" y="26986"/>
                  </a:lnTo>
                  <a:lnTo>
                    <a:pt x="7987" y="26986"/>
                  </a:lnTo>
                  <a:lnTo>
                    <a:pt x="8030" y="26943"/>
                  </a:lnTo>
                  <a:lnTo>
                    <a:pt x="8074" y="26855"/>
                  </a:lnTo>
                  <a:lnTo>
                    <a:pt x="8206" y="25714"/>
                  </a:lnTo>
                  <a:lnTo>
                    <a:pt x="8206" y="25670"/>
                  </a:lnTo>
                  <a:lnTo>
                    <a:pt x="7767" y="22423"/>
                  </a:lnTo>
                  <a:lnTo>
                    <a:pt x="7943" y="21501"/>
                  </a:lnTo>
                  <a:lnTo>
                    <a:pt x="10137" y="18912"/>
                  </a:lnTo>
                  <a:lnTo>
                    <a:pt x="11014" y="17815"/>
                  </a:lnTo>
                  <a:lnTo>
                    <a:pt x="11892" y="16762"/>
                  </a:lnTo>
                  <a:lnTo>
                    <a:pt x="13823" y="14700"/>
                  </a:lnTo>
                  <a:lnTo>
                    <a:pt x="15622" y="12725"/>
                  </a:lnTo>
                  <a:lnTo>
                    <a:pt x="16499" y="11716"/>
                  </a:lnTo>
                  <a:lnTo>
                    <a:pt x="17333" y="10707"/>
                  </a:lnTo>
                  <a:lnTo>
                    <a:pt x="18123" y="9610"/>
                  </a:lnTo>
                  <a:lnTo>
                    <a:pt x="18869" y="8513"/>
                  </a:lnTo>
                  <a:lnTo>
                    <a:pt x="19176" y="7942"/>
                  </a:lnTo>
                  <a:lnTo>
                    <a:pt x="19483" y="7328"/>
                  </a:lnTo>
                  <a:lnTo>
                    <a:pt x="19790" y="6714"/>
                  </a:lnTo>
                  <a:lnTo>
                    <a:pt x="20054" y="6099"/>
                  </a:lnTo>
                  <a:lnTo>
                    <a:pt x="21370" y="2940"/>
                  </a:lnTo>
                  <a:lnTo>
                    <a:pt x="23125" y="263"/>
                  </a:lnTo>
                  <a:lnTo>
                    <a:pt x="23125" y="219"/>
                  </a:lnTo>
                  <a:lnTo>
                    <a:pt x="23125" y="132"/>
                  </a:lnTo>
                  <a:lnTo>
                    <a:pt x="23125" y="88"/>
                  </a:lnTo>
                  <a:lnTo>
                    <a:pt x="23038" y="44"/>
                  </a:lnTo>
                  <a:lnTo>
                    <a:pt x="2299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0" name="Google Shape;1670;p54"/>
            <p:cNvSpPr/>
            <p:nvPr/>
          </p:nvSpPr>
          <p:spPr>
            <a:xfrm>
              <a:off x="3959175" y="763850"/>
              <a:ext cx="850225" cy="1129950"/>
            </a:xfrm>
            <a:custGeom>
              <a:avLst/>
              <a:gdLst/>
              <a:ahLst/>
              <a:cxnLst/>
              <a:rect l="l" t="t" r="r" b="b"/>
              <a:pathLst>
                <a:path w="34009" h="45198" extrusionOk="0">
                  <a:moveTo>
                    <a:pt x="17421" y="0"/>
                  </a:moveTo>
                  <a:lnTo>
                    <a:pt x="17377" y="44"/>
                  </a:lnTo>
                  <a:lnTo>
                    <a:pt x="17334" y="88"/>
                  </a:lnTo>
                  <a:lnTo>
                    <a:pt x="15666" y="2458"/>
                  </a:lnTo>
                  <a:lnTo>
                    <a:pt x="15666" y="2502"/>
                  </a:lnTo>
                  <a:lnTo>
                    <a:pt x="13823" y="5924"/>
                  </a:lnTo>
                  <a:lnTo>
                    <a:pt x="13779" y="5968"/>
                  </a:lnTo>
                  <a:lnTo>
                    <a:pt x="13516" y="7328"/>
                  </a:lnTo>
                  <a:lnTo>
                    <a:pt x="13516" y="7372"/>
                  </a:lnTo>
                  <a:lnTo>
                    <a:pt x="13253" y="11936"/>
                  </a:lnTo>
                  <a:lnTo>
                    <a:pt x="12946" y="12682"/>
                  </a:lnTo>
                  <a:lnTo>
                    <a:pt x="11059" y="15534"/>
                  </a:lnTo>
                  <a:lnTo>
                    <a:pt x="8952" y="18342"/>
                  </a:lnTo>
                  <a:lnTo>
                    <a:pt x="8909" y="18430"/>
                  </a:lnTo>
                  <a:lnTo>
                    <a:pt x="8865" y="18869"/>
                  </a:lnTo>
                  <a:lnTo>
                    <a:pt x="8865" y="18957"/>
                  </a:lnTo>
                  <a:lnTo>
                    <a:pt x="8952" y="19044"/>
                  </a:lnTo>
                  <a:lnTo>
                    <a:pt x="9260" y="19220"/>
                  </a:lnTo>
                  <a:lnTo>
                    <a:pt x="9391" y="19571"/>
                  </a:lnTo>
                  <a:lnTo>
                    <a:pt x="9084" y="20712"/>
                  </a:lnTo>
                  <a:lnTo>
                    <a:pt x="7548" y="23959"/>
                  </a:lnTo>
                  <a:lnTo>
                    <a:pt x="6407" y="25934"/>
                  </a:lnTo>
                  <a:lnTo>
                    <a:pt x="6012" y="26197"/>
                  </a:lnTo>
                  <a:lnTo>
                    <a:pt x="5749" y="26197"/>
                  </a:lnTo>
                  <a:lnTo>
                    <a:pt x="3511" y="24881"/>
                  </a:lnTo>
                  <a:lnTo>
                    <a:pt x="3423" y="24837"/>
                  </a:lnTo>
                  <a:lnTo>
                    <a:pt x="3336" y="24837"/>
                  </a:lnTo>
                  <a:lnTo>
                    <a:pt x="3292" y="24924"/>
                  </a:lnTo>
                  <a:lnTo>
                    <a:pt x="3248" y="24968"/>
                  </a:lnTo>
                  <a:lnTo>
                    <a:pt x="2809" y="26987"/>
                  </a:lnTo>
                  <a:lnTo>
                    <a:pt x="2239" y="28040"/>
                  </a:lnTo>
                  <a:lnTo>
                    <a:pt x="1142" y="28874"/>
                  </a:lnTo>
                  <a:lnTo>
                    <a:pt x="396" y="29576"/>
                  </a:lnTo>
                  <a:lnTo>
                    <a:pt x="352" y="29620"/>
                  </a:lnTo>
                  <a:lnTo>
                    <a:pt x="89" y="30102"/>
                  </a:lnTo>
                  <a:lnTo>
                    <a:pt x="89" y="30146"/>
                  </a:lnTo>
                  <a:lnTo>
                    <a:pt x="1" y="31594"/>
                  </a:lnTo>
                  <a:lnTo>
                    <a:pt x="1" y="31682"/>
                  </a:lnTo>
                  <a:lnTo>
                    <a:pt x="440" y="33349"/>
                  </a:lnTo>
                  <a:lnTo>
                    <a:pt x="1844" y="36597"/>
                  </a:lnTo>
                  <a:lnTo>
                    <a:pt x="2941" y="39186"/>
                  </a:lnTo>
                  <a:lnTo>
                    <a:pt x="2985" y="39273"/>
                  </a:lnTo>
                  <a:lnTo>
                    <a:pt x="4564" y="40414"/>
                  </a:lnTo>
                  <a:lnTo>
                    <a:pt x="6188" y="41950"/>
                  </a:lnTo>
                  <a:lnTo>
                    <a:pt x="6232" y="41950"/>
                  </a:lnTo>
                  <a:lnTo>
                    <a:pt x="8206" y="42871"/>
                  </a:lnTo>
                  <a:lnTo>
                    <a:pt x="11541" y="44056"/>
                  </a:lnTo>
                  <a:lnTo>
                    <a:pt x="14481" y="44846"/>
                  </a:lnTo>
                  <a:lnTo>
                    <a:pt x="14525" y="44890"/>
                  </a:lnTo>
                  <a:lnTo>
                    <a:pt x="15710" y="44758"/>
                  </a:lnTo>
                  <a:lnTo>
                    <a:pt x="18211" y="45197"/>
                  </a:lnTo>
                  <a:lnTo>
                    <a:pt x="19703" y="45197"/>
                  </a:lnTo>
                  <a:lnTo>
                    <a:pt x="21327" y="44714"/>
                  </a:lnTo>
                  <a:lnTo>
                    <a:pt x="23301" y="44495"/>
                  </a:lnTo>
                  <a:lnTo>
                    <a:pt x="23345" y="44451"/>
                  </a:lnTo>
                  <a:lnTo>
                    <a:pt x="25803" y="43881"/>
                  </a:lnTo>
                  <a:lnTo>
                    <a:pt x="25846" y="43837"/>
                  </a:lnTo>
                  <a:lnTo>
                    <a:pt x="27645" y="42871"/>
                  </a:lnTo>
                  <a:lnTo>
                    <a:pt x="29401" y="41467"/>
                  </a:lnTo>
                  <a:lnTo>
                    <a:pt x="29401" y="41423"/>
                  </a:lnTo>
                  <a:lnTo>
                    <a:pt x="31156" y="39317"/>
                  </a:lnTo>
                  <a:lnTo>
                    <a:pt x="31200" y="39317"/>
                  </a:lnTo>
                  <a:lnTo>
                    <a:pt x="31990" y="37781"/>
                  </a:lnTo>
                  <a:lnTo>
                    <a:pt x="31990" y="37737"/>
                  </a:lnTo>
                  <a:lnTo>
                    <a:pt x="32560" y="35061"/>
                  </a:lnTo>
                  <a:lnTo>
                    <a:pt x="32604" y="31550"/>
                  </a:lnTo>
                  <a:lnTo>
                    <a:pt x="33438" y="28830"/>
                  </a:lnTo>
                  <a:lnTo>
                    <a:pt x="33438" y="28742"/>
                  </a:lnTo>
                  <a:lnTo>
                    <a:pt x="32999" y="26241"/>
                  </a:lnTo>
                  <a:lnTo>
                    <a:pt x="32911" y="25714"/>
                  </a:lnTo>
                  <a:lnTo>
                    <a:pt x="33262" y="23520"/>
                  </a:lnTo>
                  <a:lnTo>
                    <a:pt x="34008" y="20580"/>
                  </a:lnTo>
                  <a:lnTo>
                    <a:pt x="34008" y="20493"/>
                  </a:lnTo>
                  <a:lnTo>
                    <a:pt x="33482" y="18211"/>
                  </a:lnTo>
                  <a:lnTo>
                    <a:pt x="33482" y="18167"/>
                  </a:lnTo>
                  <a:lnTo>
                    <a:pt x="33394" y="18123"/>
                  </a:lnTo>
                  <a:lnTo>
                    <a:pt x="33350" y="18079"/>
                  </a:lnTo>
                  <a:lnTo>
                    <a:pt x="33262" y="18079"/>
                  </a:lnTo>
                  <a:lnTo>
                    <a:pt x="33218" y="18123"/>
                  </a:lnTo>
                  <a:lnTo>
                    <a:pt x="33174" y="18167"/>
                  </a:lnTo>
                  <a:lnTo>
                    <a:pt x="33131" y="18211"/>
                  </a:lnTo>
                  <a:lnTo>
                    <a:pt x="33131" y="18299"/>
                  </a:lnTo>
                  <a:lnTo>
                    <a:pt x="33657" y="20536"/>
                  </a:lnTo>
                  <a:lnTo>
                    <a:pt x="32911" y="23476"/>
                  </a:lnTo>
                  <a:lnTo>
                    <a:pt x="32560" y="25670"/>
                  </a:lnTo>
                  <a:lnTo>
                    <a:pt x="32560" y="25758"/>
                  </a:lnTo>
                  <a:lnTo>
                    <a:pt x="32648" y="26329"/>
                  </a:lnTo>
                  <a:lnTo>
                    <a:pt x="33087" y="28742"/>
                  </a:lnTo>
                  <a:lnTo>
                    <a:pt x="32253" y="31506"/>
                  </a:lnTo>
                  <a:lnTo>
                    <a:pt x="32253" y="31550"/>
                  </a:lnTo>
                  <a:lnTo>
                    <a:pt x="32209" y="35017"/>
                  </a:lnTo>
                  <a:lnTo>
                    <a:pt x="31639" y="37606"/>
                  </a:lnTo>
                  <a:lnTo>
                    <a:pt x="30893" y="39142"/>
                  </a:lnTo>
                  <a:lnTo>
                    <a:pt x="29137" y="41204"/>
                  </a:lnTo>
                  <a:lnTo>
                    <a:pt x="27470" y="42564"/>
                  </a:lnTo>
                  <a:lnTo>
                    <a:pt x="25671" y="43530"/>
                  </a:lnTo>
                  <a:lnTo>
                    <a:pt x="23257" y="44144"/>
                  </a:lnTo>
                  <a:lnTo>
                    <a:pt x="21283" y="44363"/>
                  </a:lnTo>
                  <a:lnTo>
                    <a:pt x="21239" y="44363"/>
                  </a:lnTo>
                  <a:lnTo>
                    <a:pt x="19659" y="44846"/>
                  </a:lnTo>
                  <a:lnTo>
                    <a:pt x="18255" y="44846"/>
                  </a:lnTo>
                  <a:lnTo>
                    <a:pt x="15710" y="44407"/>
                  </a:lnTo>
                  <a:lnTo>
                    <a:pt x="15666" y="44407"/>
                  </a:lnTo>
                  <a:lnTo>
                    <a:pt x="14525" y="44539"/>
                  </a:lnTo>
                  <a:lnTo>
                    <a:pt x="11673" y="43705"/>
                  </a:lnTo>
                  <a:lnTo>
                    <a:pt x="8338" y="42520"/>
                  </a:lnTo>
                  <a:lnTo>
                    <a:pt x="6407" y="41643"/>
                  </a:lnTo>
                  <a:lnTo>
                    <a:pt x="4784" y="40151"/>
                  </a:lnTo>
                  <a:lnTo>
                    <a:pt x="3248" y="39010"/>
                  </a:lnTo>
                  <a:lnTo>
                    <a:pt x="2151" y="36465"/>
                  </a:lnTo>
                  <a:lnTo>
                    <a:pt x="747" y="33218"/>
                  </a:lnTo>
                  <a:lnTo>
                    <a:pt x="352" y="31594"/>
                  </a:lnTo>
                  <a:lnTo>
                    <a:pt x="440" y="30234"/>
                  </a:lnTo>
                  <a:lnTo>
                    <a:pt x="659" y="29795"/>
                  </a:lnTo>
                  <a:lnTo>
                    <a:pt x="1405" y="29137"/>
                  </a:lnTo>
                  <a:lnTo>
                    <a:pt x="2502" y="28303"/>
                  </a:lnTo>
                  <a:lnTo>
                    <a:pt x="2546" y="28259"/>
                  </a:lnTo>
                  <a:lnTo>
                    <a:pt x="3116" y="27118"/>
                  </a:lnTo>
                  <a:lnTo>
                    <a:pt x="3160" y="27075"/>
                  </a:lnTo>
                  <a:lnTo>
                    <a:pt x="3555" y="25275"/>
                  </a:lnTo>
                  <a:lnTo>
                    <a:pt x="5617" y="26504"/>
                  </a:lnTo>
                  <a:lnTo>
                    <a:pt x="5705" y="26548"/>
                  </a:lnTo>
                  <a:lnTo>
                    <a:pt x="6100" y="26548"/>
                  </a:lnTo>
                  <a:lnTo>
                    <a:pt x="6188" y="26504"/>
                  </a:lnTo>
                  <a:lnTo>
                    <a:pt x="6627" y="26197"/>
                  </a:lnTo>
                  <a:lnTo>
                    <a:pt x="6671" y="26109"/>
                  </a:lnTo>
                  <a:lnTo>
                    <a:pt x="7855" y="24135"/>
                  </a:lnTo>
                  <a:lnTo>
                    <a:pt x="9391" y="20844"/>
                  </a:lnTo>
                  <a:lnTo>
                    <a:pt x="9391" y="20800"/>
                  </a:lnTo>
                  <a:lnTo>
                    <a:pt x="9742" y="19615"/>
                  </a:lnTo>
                  <a:lnTo>
                    <a:pt x="9742" y="19483"/>
                  </a:lnTo>
                  <a:lnTo>
                    <a:pt x="9523" y="19001"/>
                  </a:lnTo>
                  <a:lnTo>
                    <a:pt x="9479" y="18913"/>
                  </a:lnTo>
                  <a:lnTo>
                    <a:pt x="9216" y="18781"/>
                  </a:lnTo>
                  <a:lnTo>
                    <a:pt x="9260" y="18518"/>
                  </a:lnTo>
                  <a:lnTo>
                    <a:pt x="11366" y="15710"/>
                  </a:lnTo>
                  <a:lnTo>
                    <a:pt x="13253" y="12857"/>
                  </a:lnTo>
                  <a:lnTo>
                    <a:pt x="13297" y="12857"/>
                  </a:lnTo>
                  <a:lnTo>
                    <a:pt x="13604" y="12024"/>
                  </a:lnTo>
                  <a:lnTo>
                    <a:pt x="13604" y="11980"/>
                  </a:lnTo>
                  <a:lnTo>
                    <a:pt x="13867" y="7372"/>
                  </a:lnTo>
                  <a:lnTo>
                    <a:pt x="14130" y="6056"/>
                  </a:lnTo>
                  <a:lnTo>
                    <a:pt x="15973" y="2677"/>
                  </a:lnTo>
                  <a:lnTo>
                    <a:pt x="17597" y="264"/>
                  </a:lnTo>
                  <a:lnTo>
                    <a:pt x="17641" y="220"/>
                  </a:lnTo>
                  <a:lnTo>
                    <a:pt x="17641" y="132"/>
                  </a:lnTo>
                  <a:lnTo>
                    <a:pt x="17597" y="88"/>
                  </a:lnTo>
                  <a:lnTo>
                    <a:pt x="17553" y="44"/>
                  </a:lnTo>
                  <a:lnTo>
                    <a:pt x="17509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1" name="Google Shape;1671;p54"/>
            <p:cNvSpPr/>
            <p:nvPr/>
          </p:nvSpPr>
          <p:spPr>
            <a:xfrm>
              <a:off x="4266350" y="884525"/>
              <a:ext cx="417975" cy="879825"/>
            </a:xfrm>
            <a:custGeom>
              <a:avLst/>
              <a:gdLst/>
              <a:ahLst/>
              <a:cxnLst/>
              <a:rect l="l" t="t" r="r" b="b"/>
              <a:pathLst>
                <a:path w="16719" h="35193" extrusionOk="0">
                  <a:moveTo>
                    <a:pt x="5485" y="0"/>
                  </a:moveTo>
                  <a:lnTo>
                    <a:pt x="5441" y="44"/>
                  </a:lnTo>
                  <a:lnTo>
                    <a:pt x="4520" y="1448"/>
                  </a:lnTo>
                  <a:lnTo>
                    <a:pt x="4476" y="1536"/>
                  </a:lnTo>
                  <a:lnTo>
                    <a:pt x="4476" y="2414"/>
                  </a:lnTo>
                  <a:lnTo>
                    <a:pt x="4476" y="2458"/>
                  </a:lnTo>
                  <a:lnTo>
                    <a:pt x="5398" y="4915"/>
                  </a:lnTo>
                  <a:lnTo>
                    <a:pt x="5266" y="7592"/>
                  </a:lnTo>
                  <a:lnTo>
                    <a:pt x="5398" y="10575"/>
                  </a:lnTo>
                  <a:lnTo>
                    <a:pt x="5222" y="12155"/>
                  </a:lnTo>
                  <a:lnTo>
                    <a:pt x="4344" y="15446"/>
                  </a:lnTo>
                  <a:lnTo>
                    <a:pt x="2589" y="21370"/>
                  </a:lnTo>
                  <a:lnTo>
                    <a:pt x="88" y="26811"/>
                  </a:lnTo>
                  <a:lnTo>
                    <a:pt x="44" y="26855"/>
                  </a:lnTo>
                  <a:lnTo>
                    <a:pt x="0" y="27294"/>
                  </a:lnTo>
                  <a:lnTo>
                    <a:pt x="0" y="27382"/>
                  </a:lnTo>
                  <a:lnTo>
                    <a:pt x="44" y="27469"/>
                  </a:lnTo>
                  <a:lnTo>
                    <a:pt x="922" y="28215"/>
                  </a:lnTo>
                  <a:lnTo>
                    <a:pt x="966" y="28215"/>
                  </a:lnTo>
                  <a:lnTo>
                    <a:pt x="3774" y="30102"/>
                  </a:lnTo>
                  <a:lnTo>
                    <a:pt x="5003" y="32647"/>
                  </a:lnTo>
                  <a:lnTo>
                    <a:pt x="5090" y="32691"/>
                  </a:lnTo>
                  <a:lnTo>
                    <a:pt x="8689" y="35192"/>
                  </a:lnTo>
                  <a:lnTo>
                    <a:pt x="8820" y="35192"/>
                  </a:lnTo>
                  <a:lnTo>
                    <a:pt x="11190" y="34841"/>
                  </a:lnTo>
                  <a:lnTo>
                    <a:pt x="11234" y="34797"/>
                  </a:lnTo>
                  <a:lnTo>
                    <a:pt x="12770" y="33832"/>
                  </a:lnTo>
                  <a:lnTo>
                    <a:pt x="12813" y="33788"/>
                  </a:lnTo>
                  <a:lnTo>
                    <a:pt x="14349" y="32516"/>
                  </a:lnTo>
                  <a:lnTo>
                    <a:pt x="15095" y="31462"/>
                  </a:lnTo>
                  <a:lnTo>
                    <a:pt x="15139" y="31419"/>
                  </a:lnTo>
                  <a:lnTo>
                    <a:pt x="15402" y="30541"/>
                  </a:lnTo>
                  <a:lnTo>
                    <a:pt x="15402" y="30453"/>
                  </a:lnTo>
                  <a:lnTo>
                    <a:pt x="15139" y="27031"/>
                  </a:lnTo>
                  <a:lnTo>
                    <a:pt x="15139" y="26943"/>
                  </a:lnTo>
                  <a:lnTo>
                    <a:pt x="14174" y="25144"/>
                  </a:lnTo>
                  <a:lnTo>
                    <a:pt x="14525" y="22818"/>
                  </a:lnTo>
                  <a:lnTo>
                    <a:pt x="15183" y="20317"/>
                  </a:lnTo>
                  <a:lnTo>
                    <a:pt x="16719" y="14788"/>
                  </a:lnTo>
                  <a:lnTo>
                    <a:pt x="16719" y="14700"/>
                  </a:lnTo>
                  <a:lnTo>
                    <a:pt x="16719" y="14612"/>
                  </a:lnTo>
                  <a:lnTo>
                    <a:pt x="16675" y="11892"/>
                  </a:lnTo>
                  <a:lnTo>
                    <a:pt x="16631" y="11848"/>
                  </a:lnTo>
                  <a:lnTo>
                    <a:pt x="16587" y="11804"/>
                  </a:lnTo>
                  <a:lnTo>
                    <a:pt x="16543" y="11760"/>
                  </a:lnTo>
                  <a:lnTo>
                    <a:pt x="16499" y="11716"/>
                  </a:lnTo>
                  <a:lnTo>
                    <a:pt x="16412" y="11760"/>
                  </a:lnTo>
                  <a:lnTo>
                    <a:pt x="16368" y="11804"/>
                  </a:lnTo>
                  <a:lnTo>
                    <a:pt x="16324" y="11848"/>
                  </a:lnTo>
                  <a:lnTo>
                    <a:pt x="16324" y="11936"/>
                  </a:lnTo>
                  <a:lnTo>
                    <a:pt x="16368" y="14612"/>
                  </a:lnTo>
                  <a:lnTo>
                    <a:pt x="16368" y="14656"/>
                  </a:lnTo>
                  <a:lnTo>
                    <a:pt x="16368" y="14744"/>
                  </a:lnTo>
                  <a:lnTo>
                    <a:pt x="14832" y="20229"/>
                  </a:lnTo>
                  <a:lnTo>
                    <a:pt x="14218" y="22730"/>
                  </a:lnTo>
                  <a:lnTo>
                    <a:pt x="13823" y="25144"/>
                  </a:lnTo>
                  <a:lnTo>
                    <a:pt x="13823" y="25231"/>
                  </a:lnTo>
                  <a:lnTo>
                    <a:pt x="14788" y="27074"/>
                  </a:lnTo>
                  <a:lnTo>
                    <a:pt x="15051" y="30453"/>
                  </a:lnTo>
                  <a:lnTo>
                    <a:pt x="14788" y="31287"/>
                  </a:lnTo>
                  <a:lnTo>
                    <a:pt x="14086" y="32296"/>
                  </a:lnTo>
                  <a:lnTo>
                    <a:pt x="12594" y="33525"/>
                  </a:lnTo>
                  <a:lnTo>
                    <a:pt x="11058" y="34490"/>
                  </a:lnTo>
                  <a:lnTo>
                    <a:pt x="8864" y="34841"/>
                  </a:lnTo>
                  <a:lnTo>
                    <a:pt x="5310" y="32428"/>
                  </a:lnTo>
                  <a:lnTo>
                    <a:pt x="4037" y="29927"/>
                  </a:lnTo>
                  <a:lnTo>
                    <a:pt x="3993" y="29839"/>
                  </a:lnTo>
                  <a:lnTo>
                    <a:pt x="1141" y="27952"/>
                  </a:lnTo>
                  <a:lnTo>
                    <a:pt x="351" y="27250"/>
                  </a:lnTo>
                  <a:lnTo>
                    <a:pt x="395" y="26943"/>
                  </a:lnTo>
                  <a:lnTo>
                    <a:pt x="2896" y="21502"/>
                  </a:lnTo>
                  <a:lnTo>
                    <a:pt x="2896" y="21458"/>
                  </a:lnTo>
                  <a:lnTo>
                    <a:pt x="4696" y="15534"/>
                  </a:lnTo>
                  <a:lnTo>
                    <a:pt x="5573" y="12243"/>
                  </a:lnTo>
                  <a:lnTo>
                    <a:pt x="5749" y="10619"/>
                  </a:lnTo>
                  <a:lnTo>
                    <a:pt x="5749" y="10575"/>
                  </a:lnTo>
                  <a:lnTo>
                    <a:pt x="5617" y="7592"/>
                  </a:lnTo>
                  <a:lnTo>
                    <a:pt x="5749" y="4871"/>
                  </a:lnTo>
                  <a:lnTo>
                    <a:pt x="5749" y="4827"/>
                  </a:lnTo>
                  <a:lnTo>
                    <a:pt x="4827" y="2370"/>
                  </a:lnTo>
                  <a:lnTo>
                    <a:pt x="4827" y="1624"/>
                  </a:lnTo>
                  <a:lnTo>
                    <a:pt x="5749" y="264"/>
                  </a:lnTo>
                  <a:lnTo>
                    <a:pt x="5749" y="176"/>
                  </a:lnTo>
                  <a:lnTo>
                    <a:pt x="5749" y="132"/>
                  </a:lnTo>
                  <a:lnTo>
                    <a:pt x="5705" y="44"/>
                  </a:lnTo>
                  <a:lnTo>
                    <a:pt x="5661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2" name="Google Shape;1672;p54"/>
            <p:cNvSpPr/>
            <p:nvPr/>
          </p:nvSpPr>
          <p:spPr>
            <a:xfrm>
              <a:off x="3635575" y="1464825"/>
              <a:ext cx="1480975" cy="864475"/>
            </a:xfrm>
            <a:custGeom>
              <a:avLst/>
              <a:gdLst/>
              <a:ahLst/>
              <a:cxnLst/>
              <a:rect l="l" t="t" r="r" b="b"/>
              <a:pathLst>
                <a:path w="59239" h="34579" extrusionOk="0">
                  <a:moveTo>
                    <a:pt x="59019" y="1"/>
                  </a:moveTo>
                  <a:lnTo>
                    <a:pt x="58975" y="45"/>
                  </a:lnTo>
                  <a:lnTo>
                    <a:pt x="58932" y="89"/>
                  </a:lnTo>
                  <a:lnTo>
                    <a:pt x="58888" y="176"/>
                  </a:lnTo>
                  <a:lnTo>
                    <a:pt x="58844" y="1800"/>
                  </a:lnTo>
                  <a:lnTo>
                    <a:pt x="56167" y="4389"/>
                  </a:lnTo>
                  <a:lnTo>
                    <a:pt x="54763" y="5486"/>
                  </a:lnTo>
                  <a:lnTo>
                    <a:pt x="50068" y="7768"/>
                  </a:lnTo>
                  <a:lnTo>
                    <a:pt x="50024" y="7856"/>
                  </a:lnTo>
                  <a:lnTo>
                    <a:pt x="48137" y="11629"/>
                  </a:lnTo>
                  <a:lnTo>
                    <a:pt x="46557" y="13735"/>
                  </a:lnTo>
                  <a:lnTo>
                    <a:pt x="44495" y="15929"/>
                  </a:lnTo>
                  <a:lnTo>
                    <a:pt x="41730" y="18124"/>
                  </a:lnTo>
                  <a:lnTo>
                    <a:pt x="40282" y="19045"/>
                  </a:lnTo>
                  <a:lnTo>
                    <a:pt x="35412" y="20625"/>
                  </a:lnTo>
                  <a:lnTo>
                    <a:pt x="34666" y="20844"/>
                  </a:lnTo>
                  <a:lnTo>
                    <a:pt x="34622" y="20888"/>
                  </a:lnTo>
                  <a:lnTo>
                    <a:pt x="31111" y="23433"/>
                  </a:lnTo>
                  <a:lnTo>
                    <a:pt x="29356" y="24618"/>
                  </a:lnTo>
                  <a:lnTo>
                    <a:pt x="28303" y="24969"/>
                  </a:lnTo>
                  <a:lnTo>
                    <a:pt x="28259" y="24969"/>
                  </a:lnTo>
                  <a:lnTo>
                    <a:pt x="27908" y="25188"/>
                  </a:lnTo>
                  <a:lnTo>
                    <a:pt x="27820" y="25232"/>
                  </a:lnTo>
                  <a:lnTo>
                    <a:pt x="27820" y="25320"/>
                  </a:lnTo>
                  <a:lnTo>
                    <a:pt x="27820" y="25408"/>
                  </a:lnTo>
                  <a:lnTo>
                    <a:pt x="27820" y="25452"/>
                  </a:lnTo>
                  <a:lnTo>
                    <a:pt x="27996" y="25671"/>
                  </a:lnTo>
                  <a:lnTo>
                    <a:pt x="27864" y="25890"/>
                  </a:lnTo>
                  <a:lnTo>
                    <a:pt x="26723" y="26241"/>
                  </a:lnTo>
                  <a:lnTo>
                    <a:pt x="22730" y="25671"/>
                  </a:lnTo>
                  <a:lnTo>
                    <a:pt x="21458" y="25320"/>
                  </a:lnTo>
                  <a:lnTo>
                    <a:pt x="18035" y="23696"/>
                  </a:lnTo>
                  <a:lnTo>
                    <a:pt x="15973" y="22555"/>
                  </a:lnTo>
                  <a:lnTo>
                    <a:pt x="15929" y="22512"/>
                  </a:lnTo>
                  <a:lnTo>
                    <a:pt x="15095" y="22292"/>
                  </a:lnTo>
                  <a:lnTo>
                    <a:pt x="15007" y="22292"/>
                  </a:lnTo>
                  <a:lnTo>
                    <a:pt x="14349" y="22424"/>
                  </a:lnTo>
                  <a:lnTo>
                    <a:pt x="14261" y="22468"/>
                  </a:lnTo>
                  <a:lnTo>
                    <a:pt x="14217" y="22599"/>
                  </a:lnTo>
                  <a:lnTo>
                    <a:pt x="14700" y="26022"/>
                  </a:lnTo>
                  <a:lnTo>
                    <a:pt x="14217" y="28786"/>
                  </a:lnTo>
                  <a:lnTo>
                    <a:pt x="13252" y="31726"/>
                  </a:lnTo>
                  <a:lnTo>
                    <a:pt x="12769" y="33438"/>
                  </a:lnTo>
                  <a:lnTo>
                    <a:pt x="7109" y="34008"/>
                  </a:lnTo>
                  <a:lnTo>
                    <a:pt x="2326" y="34184"/>
                  </a:lnTo>
                  <a:lnTo>
                    <a:pt x="176" y="34228"/>
                  </a:lnTo>
                  <a:lnTo>
                    <a:pt x="88" y="34228"/>
                  </a:lnTo>
                  <a:lnTo>
                    <a:pt x="44" y="34271"/>
                  </a:lnTo>
                  <a:lnTo>
                    <a:pt x="0" y="34315"/>
                  </a:lnTo>
                  <a:lnTo>
                    <a:pt x="0" y="34403"/>
                  </a:lnTo>
                  <a:lnTo>
                    <a:pt x="0" y="34447"/>
                  </a:lnTo>
                  <a:lnTo>
                    <a:pt x="44" y="34535"/>
                  </a:lnTo>
                  <a:lnTo>
                    <a:pt x="88" y="34535"/>
                  </a:lnTo>
                  <a:lnTo>
                    <a:pt x="176" y="34579"/>
                  </a:lnTo>
                  <a:lnTo>
                    <a:pt x="2326" y="34535"/>
                  </a:lnTo>
                  <a:lnTo>
                    <a:pt x="7153" y="34359"/>
                  </a:lnTo>
                  <a:lnTo>
                    <a:pt x="12901" y="33789"/>
                  </a:lnTo>
                  <a:lnTo>
                    <a:pt x="12989" y="33745"/>
                  </a:lnTo>
                  <a:lnTo>
                    <a:pt x="13033" y="33657"/>
                  </a:lnTo>
                  <a:lnTo>
                    <a:pt x="13559" y="31814"/>
                  </a:lnTo>
                  <a:lnTo>
                    <a:pt x="14524" y="28874"/>
                  </a:lnTo>
                  <a:lnTo>
                    <a:pt x="14524" y="28830"/>
                  </a:lnTo>
                  <a:lnTo>
                    <a:pt x="15051" y="26066"/>
                  </a:lnTo>
                  <a:lnTo>
                    <a:pt x="15051" y="25978"/>
                  </a:lnTo>
                  <a:lnTo>
                    <a:pt x="14612" y="22731"/>
                  </a:lnTo>
                  <a:lnTo>
                    <a:pt x="15051" y="22643"/>
                  </a:lnTo>
                  <a:lnTo>
                    <a:pt x="15841" y="22863"/>
                  </a:lnTo>
                  <a:lnTo>
                    <a:pt x="17859" y="24003"/>
                  </a:lnTo>
                  <a:lnTo>
                    <a:pt x="21326" y="25671"/>
                  </a:lnTo>
                  <a:lnTo>
                    <a:pt x="21370" y="25671"/>
                  </a:lnTo>
                  <a:lnTo>
                    <a:pt x="22686" y="26022"/>
                  </a:lnTo>
                  <a:lnTo>
                    <a:pt x="26723" y="26592"/>
                  </a:lnTo>
                  <a:lnTo>
                    <a:pt x="26767" y="26549"/>
                  </a:lnTo>
                  <a:lnTo>
                    <a:pt x="27996" y="26197"/>
                  </a:lnTo>
                  <a:lnTo>
                    <a:pt x="28127" y="26154"/>
                  </a:lnTo>
                  <a:lnTo>
                    <a:pt x="28347" y="25759"/>
                  </a:lnTo>
                  <a:lnTo>
                    <a:pt x="28347" y="25671"/>
                  </a:lnTo>
                  <a:lnTo>
                    <a:pt x="28347" y="25583"/>
                  </a:lnTo>
                  <a:lnTo>
                    <a:pt x="28215" y="25408"/>
                  </a:lnTo>
                  <a:lnTo>
                    <a:pt x="28435" y="25320"/>
                  </a:lnTo>
                  <a:lnTo>
                    <a:pt x="29488" y="24969"/>
                  </a:lnTo>
                  <a:lnTo>
                    <a:pt x="29532" y="24925"/>
                  </a:lnTo>
                  <a:lnTo>
                    <a:pt x="31287" y="23696"/>
                  </a:lnTo>
                  <a:lnTo>
                    <a:pt x="34797" y="21195"/>
                  </a:lnTo>
                  <a:lnTo>
                    <a:pt x="35543" y="20976"/>
                  </a:lnTo>
                  <a:lnTo>
                    <a:pt x="40414" y="19352"/>
                  </a:lnTo>
                  <a:lnTo>
                    <a:pt x="40458" y="19352"/>
                  </a:lnTo>
                  <a:lnTo>
                    <a:pt x="41906" y="18387"/>
                  </a:lnTo>
                  <a:lnTo>
                    <a:pt x="44714" y="16193"/>
                  </a:lnTo>
                  <a:lnTo>
                    <a:pt x="44758" y="16193"/>
                  </a:lnTo>
                  <a:lnTo>
                    <a:pt x="46821" y="13999"/>
                  </a:lnTo>
                  <a:lnTo>
                    <a:pt x="46821" y="13955"/>
                  </a:lnTo>
                  <a:lnTo>
                    <a:pt x="48444" y="11849"/>
                  </a:lnTo>
                  <a:lnTo>
                    <a:pt x="48444" y="11805"/>
                  </a:lnTo>
                  <a:lnTo>
                    <a:pt x="50287" y="8031"/>
                  </a:lnTo>
                  <a:lnTo>
                    <a:pt x="54938" y="5793"/>
                  </a:lnTo>
                  <a:lnTo>
                    <a:pt x="54982" y="5793"/>
                  </a:lnTo>
                  <a:lnTo>
                    <a:pt x="56386" y="4696"/>
                  </a:lnTo>
                  <a:lnTo>
                    <a:pt x="56386" y="4652"/>
                  </a:lnTo>
                  <a:lnTo>
                    <a:pt x="59151" y="2019"/>
                  </a:lnTo>
                  <a:lnTo>
                    <a:pt x="59195" y="1888"/>
                  </a:lnTo>
                  <a:lnTo>
                    <a:pt x="59239" y="176"/>
                  </a:lnTo>
                  <a:lnTo>
                    <a:pt x="59239" y="133"/>
                  </a:lnTo>
                  <a:lnTo>
                    <a:pt x="59195" y="45"/>
                  </a:lnTo>
                  <a:lnTo>
                    <a:pt x="5915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3" name="Google Shape;1673;p54"/>
            <p:cNvSpPr/>
            <p:nvPr/>
          </p:nvSpPr>
          <p:spPr>
            <a:xfrm>
              <a:off x="3659700" y="642075"/>
              <a:ext cx="701025" cy="988425"/>
            </a:xfrm>
            <a:custGeom>
              <a:avLst/>
              <a:gdLst/>
              <a:ahLst/>
              <a:cxnLst/>
              <a:rect l="l" t="t" r="r" b="b"/>
              <a:pathLst>
                <a:path w="28041" h="39537" extrusionOk="0">
                  <a:moveTo>
                    <a:pt x="26767" y="1"/>
                  </a:moveTo>
                  <a:lnTo>
                    <a:pt x="25714" y="527"/>
                  </a:lnTo>
                  <a:lnTo>
                    <a:pt x="25627" y="571"/>
                  </a:lnTo>
                  <a:lnTo>
                    <a:pt x="24486" y="1712"/>
                  </a:lnTo>
                  <a:lnTo>
                    <a:pt x="24442" y="1712"/>
                  </a:lnTo>
                  <a:lnTo>
                    <a:pt x="23608" y="2809"/>
                  </a:lnTo>
                  <a:lnTo>
                    <a:pt x="22599" y="3555"/>
                  </a:lnTo>
                  <a:lnTo>
                    <a:pt x="20142" y="5442"/>
                  </a:lnTo>
                  <a:lnTo>
                    <a:pt x="20098" y="5442"/>
                  </a:lnTo>
                  <a:lnTo>
                    <a:pt x="18650" y="6934"/>
                  </a:lnTo>
                  <a:lnTo>
                    <a:pt x="18650" y="6978"/>
                  </a:lnTo>
                  <a:lnTo>
                    <a:pt x="18167" y="7680"/>
                  </a:lnTo>
                  <a:lnTo>
                    <a:pt x="16894" y="9567"/>
                  </a:lnTo>
                  <a:lnTo>
                    <a:pt x="14832" y="12287"/>
                  </a:lnTo>
                  <a:lnTo>
                    <a:pt x="13954" y="13516"/>
                  </a:lnTo>
                  <a:lnTo>
                    <a:pt x="13033" y="14701"/>
                  </a:lnTo>
                  <a:lnTo>
                    <a:pt x="12068" y="15841"/>
                  </a:lnTo>
                  <a:lnTo>
                    <a:pt x="11102" y="16938"/>
                  </a:lnTo>
                  <a:lnTo>
                    <a:pt x="9830" y="18387"/>
                  </a:lnTo>
                  <a:lnTo>
                    <a:pt x="8601" y="19878"/>
                  </a:lnTo>
                  <a:lnTo>
                    <a:pt x="8031" y="20624"/>
                  </a:lnTo>
                  <a:lnTo>
                    <a:pt x="7460" y="21414"/>
                  </a:lnTo>
                  <a:lnTo>
                    <a:pt x="6977" y="22248"/>
                  </a:lnTo>
                  <a:lnTo>
                    <a:pt x="6495" y="23082"/>
                  </a:lnTo>
                  <a:lnTo>
                    <a:pt x="6495" y="23126"/>
                  </a:lnTo>
                  <a:lnTo>
                    <a:pt x="6012" y="24661"/>
                  </a:lnTo>
                  <a:lnTo>
                    <a:pt x="5836" y="26548"/>
                  </a:lnTo>
                  <a:lnTo>
                    <a:pt x="5134" y="27601"/>
                  </a:lnTo>
                  <a:lnTo>
                    <a:pt x="3160" y="29313"/>
                  </a:lnTo>
                  <a:lnTo>
                    <a:pt x="3116" y="29357"/>
                  </a:lnTo>
                  <a:lnTo>
                    <a:pt x="2282" y="31068"/>
                  </a:lnTo>
                  <a:lnTo>
                    <a:pt x="2282" y="31112"/>
                  </a:lnTo>
                  <a:lnTo>
                    <a:pt x="1185" y="34183"/>
                  </a:lnTo>
                  <a:lnTo>
                    <a:pt x="1141" y="34227"/>
                  </a:lnTo>
                  <a:lnTo>
                    <a:pt x="0" y="39317"/>
                  </a:lnTo>
                  <a:lnTo>
                    <a:pt x="0" y="39405"/>
                  </a:lnTo>
                  <a:lnTo>
                    <a:pt x="0" y="39449"/>
                  </a:lnTo>
                  <a:lnTo>
                    <a:pt x="44" y="39493"/>
                  </a:lnTo>
                  <a:lnTo>
                    <a:pt x="132" y="39537"/>
                  </a:lnTo>
                  <a:lnTo>
                    <a:pt x="176" y="39537"/>
                  </a:lnTo>
                  <a:lnTo>
                    <a:pt x="264" y="39493"/>
                  </a:lnTo>
                  <a:lnTo>
                    <a:pt x="308" y="39405"/>
                  </a:lnTo>
                  <a:lnTo>
                    <a:pt x="1492" y="34315"/>
                  </a:lnTo>
                  <a:lnTo>
                    <a:pt x="2633" y="31243"/>
                  </a:lnTo>
                  <a:lnTo>
                    <a:pt x="3423" y="29532"/>
                  </a:lnTo>
                  <a:lnTo>
                    <a:pt x="5398" y="27865"/>
                  </a:lnTo>
                  <a:lnTo>
                    <a:pt x="5442" y="27821"/>
                  </a:lnTo>
                  <a:lnTo>
                    <a:pt x="6144" y="26724"/>
                  </a:lnTo>
                  <a:lnTo>
                    <a:pt x="6144" y="26636"/>
                  </a:lnTo>
                  <a:lnTo>
                    <a:pt x="6363" y="24705"/>
                  </a:lnTo>
                  <a:lnTo>
                    <a:pt x="6802" y="23257"/>
                  </a:lnTo>
                  <a:lnTo>
                    <a:pt x="7285" y="22424"/>
                  </a:lnTo>
                  <a:lnTo>
                    <a:pt x="7767" y="21634"/>
                  </a:lnTo>
                  <a:lnTo>
                    <a:pt x="8294" y="20844"/>
                  </a:lnTo>
                  <a:lnTo>
                    <a:pt x="8864" y="20098"/>
                  </a:lnTo>
                  <a:lnTo>
                    <a:pt x="10093" y="18650"/>
                  </a:lnTo>
                  <a:lnTo>
                    <a:pt x="11365" y="17158"/>
                  </a:lnTo>
                  <a:lnTo>
                    <a:pt x="12331" y="16061"/>
                  </a:lnTo>
                  <a:lnTo>
                    <a:pt x="13296" y="14920"/>
                  </a:lnTo>
                  <a:lnTo>
                    <a:pt x="14262" y="13735"/>
                  </a:lnTo>
                  <a:lnTo>
                    <a:pt x="15139" y="12507"/>
                  </a:lnTo>
                  <a:lnTo>
                    <a:pt x="17202" y="9742"/>
                  </a:lnTo>
                  <a:lnTo>
                    <a:pt x="18430" y="7899"/>
                  </a:lnTo>
                  <a:lnTo>
                    <a:pt x="18913" y="7153"/>
                  </a:lnTo>
                  <a:lnTo>
                    <a:pt x="20361" y="5705"/>
                  </a:lnTo>
                  <a:lnTo>
                    <a:pt x="22774" y="3862"/>
                  </a:lnTo>
                  <a:lnTo>
                    <a:pt x="23828" y="3072"/>
                  </a:lnTo>
                  <a:lnTo>
                    <a:pt x="23871" y="3072"/>
                  </a:lnTo>
                  <a:lnTo>
                    <a:pt x="24749" y="1975"/>
                  </a:lnTo>
                  <a:lnTo>
                    <a:pt x="25890" y="834"/>
                  </a:lnTo>
                  <a:lnTo>
                    <a:pt x="26899" y="352"/>
                  </a:lnTo>
                  <a:lnTo>
                    <a:pt x="27865" y="439"/>
                  </a:lnTo>
                  <a:lnTo>
                    <a:pt x="27908" y="439"/>
                  </a:lnTo>
                  <a:lnTo>
                    <a:pt x="27996" y="396"/>
                  </a:lnTo>
                  <a:lnTo>
                    <a:pt x="28040" y="352"/>
                  </a:lnTo>
                  <a:lnTo>
                    <a:pt x="28040" y="264"/>
                  </a:lnTo>
                  <a:lnTo>
                    <a:pt x="28040" y="220"/>
                  </a:lnTo>
                  <a:lnTo>
                    <a:pt x="27996" y="132"/>
                  </a:lnTo>
                  <a:lnTo>
                    <a:pt x="27952" y="88"/>
                  </a:lnTo>
                  <a:lnTo>
                    <a:pt x="27908" y="88"/>
                  </a:lnTo>
                  <a:lnTo>
                    <a:pt x="2685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4" name="Google Shape;1674;p54"/>
            <p:cNvSpPr/>
            <p:nvPr/>
          </p:nvSpPr>
          <p:spPr>
            <a:xfrm>
              <a:off x="3591675" y="2170200"/>
              <a:ext cx="1783775" cy="624225"/>
            </a:xfrm>
            <a:custGeom>
              <a:avLst/>
              <a:gdLst/>
              <a:ahLst/>
              <a:cxnLst/>
              <a:rect l="l" t="t" r="r" b="b"/>
              <a:pathLst>
                <a:path w="71351" h="24969" extrusionOk="0">
                  <a:moveTo>
                    <a:pt x="70297" y="1"/>
                  </a:moveTo>
                  <a:lnTo>
                    <a:pt x="68411" y="484"/>
                  </a:lnTo>
                  <a:lnTo>
                    <a:pt x="68367" y="528"/>
                  </a:lnTo>
                  <a:lnTo>
                    <a:pt x="63584" y="2853"/>
                  </a:lnTo>
                  <a:lnTo>
                    <a:pt x="61609" y="3687"/>
                  </a:lnTo>
                  <a:lnTo>
                    <a:pt x="58801" y="4345"/>
                  </a:lnTo>
                  <a:lnTo>
                    <a:pt x="55378" y="4345"/>
                  </a:lnTo>
                  <a:lnTo>
                    <a:pt x="55378" y="4389"/>
                  </a:lnTo>
                  <a:lnTo>
                    <a:pt x="53316" y="4828"/>
                  </a:lnTo>
                  <a:lnTo>
                    <a:pt x="53316" y="4872"/>
                  </a:lnTo>
                  <a:lnTo>
                    <a:pt x="49674" y="6232"/>
                  </a:lnTo>
                  <a:lnTo>
                    <a:pt x="47260" y="7241"/>
                  </a:lnTo>
                  <a:lnTo>
                    <a:pt x="40503" y="8382"/>
                  </a:lnTo>
                  <a:lnTo>
                    <a:pt x="36290" y="9040"/>
                  </a:lnTo>
                  <a:lnTo>
                    <a:pt x="32604" y="9611"/>
                  </a:lnTo>
                  <a:lnTo>
                    <a:pt x="30454" y="10050"/>
                  </a:lnTo>
                  <a:lnTo>
                    <a:pt x="28830" y="10488"/>
                  </a:lnTo>
                  <a:lnTo>
                    <a:pt x="28743" y="10532"/>
                  </a:lnTo>
                  <a:lnTo>
                    <a:pt x="28699" y="10576"/>
                  </a:lnTo>
                  <a:lnTo>
                    <a:pt x="26987" y="15798"/>
                  </a:lnTo>
                  <a:lnTo>
                    <a:pt x="25364" y="19177"/>
                  </a:lnTo>
                  <a:lnTo>
                    <a:pt x="23872" y="21678"/>
                  </a:lnTo>
                  <a:lnTo>
                    <a:pt x="22468" y="23872"/>
                  </a:lnTo>
                  <a:lnTo>
                    <a:pt x="21853" y="24486"/>
                  </a:lnTo>
                  <a:lnTo>
                    <a:pt x="21195" y="24618"/>
                  </a:lnTo>
                  <a:lnTo>
                    <a:pt x="19308" y="24530"/>
                  </a:lnTo>
                  <a:lnTo>
                    <a:pt x="15052" y="23696"/>
                  </a:lnTo>
                  <a:lnTo>
                    <a:pt x="10795" y="22731"/>
                  </a:lnTo>
                  <a:lnTo>
                    <a:pt x="7724" y="22161"/>
                  </a:lnTo>
                  <a:lnTo>
                    <a:pt x="4213" y="21897"/>
                  </a:lnTo>
                  <a:lnTo>
                    <a:pt x="264" y="20449"/>
                  </a:lnTo>
                  <a:lnTo>
                    <a:pt x="176" y="20405"/>
                  </a:lnTo>
                  <a:lnTo>
                    <a:pt x="89" y="20449"/>
                  </a:lnTo>
                  <a:lnTo>
                    <a:pt x="45" y="20493"/>
                  </a:lnTo>
                  <a:lnTo>
                    <a:pt x="1" y="20537"/>
                  </a:lnTo>
                  <a:lnTo>
                    <a:pt x="1" y="20581"/>
                  </a:lnTo>
                  <a:lnTo>
                    <a:pt x="45" y="20669"/>
                  </a:lnTo>
                  <a:lnTo>
                    <a:pt x="45" y="20712"/>
                  </a:lnTo>
                  <a:lnTo>
                    <a:pt x="132" y="20756"/>
                  </a:lnTo>
                  <a:lnTo>
                    <a:pt x="4126" y="22204"/>
                  </a:lnTo>
                  <a:lnTo>
                    <a:pt x="4169" y="22248"/>
                  </a:lnTo>
                  <a:lnTo>
                    <a:pt x="7680" y="22512"/>
                  </a:lnTo>
                  <a:lnTo>
                    <a:pt x="10752" y="23082"/>
                  </a:lnTo>
                  <a:lnTo>
                    <a:pt x="15008" y="24047"/>
                  </a:lnTo>
                  <a:lnTo>
                    <a:pt x="19264" y="24881"/>
                  </a:lnTo>
                  <a:lnTo>
                    <a:pt x="19308" y="24881"/>
                  </a:lnTo>
                  <a:lnTo>
                    <a:pt x="21195" y="24969"/>
                  </a:lnTo>
                  <a:lnTo>
                    <a:pt x="21239" y="24969"/>
                  </a:lnTo>
                  <a:lnTo>
                    <a:pt x="21985" y="24793"/>
                  </a:lnTo>
                  <a:lnTo>
                    <a:pt x="22029" y="24749"/>
                  </a:lnTo>
                  <a:lnTo>
                    <a:pt x="22731" y="24091"/>
                  </a:lnTo>
                  <a:lnTo>
                    <a:pt x="22775" y="24091"/>
                  </a:lnTo>
                  <a:lnTo>
                    <a:pt x="24135" y="21897"/>
                  </a:lnTo>
                  <a:lnTo>
                    <a:pt x="25671" y="19308"/>
                  </a:lnTo>
                  <a:lnTo>
                    <a:pt x="27294" y="15930"/>
                  </a:lnTo>
                  <a:lnTo>
                    <a:pt x="29006" y="10796"/>
                  </a:lnTo>
                  <a:lnTo>
                    <a:pt x="30542" y="10357"/>
                  </a:lnTo>
                  <a:lnTo>
                    <a:pt x="32648" y="9962"/>
                  </a:lnTo>
                  <a:lnTo>
                    <a:pt x="36334" y="9391"/>
                  </a:lnTo>
                  <a:lnTo>
                    <a:pt x="40546" y="8689"/>
                  </a:lnTo>
                  <a:lnTo>
                    <a:pt x="47348" y="7592"/>
                  </a:lnTo>
                  <a:lnTo>
                    <a:pt x="47392" y="7592"/>
                  </a:lnTo>
                  <a:lnTo>
                    <a:pt x="49805" y="6583"/>
                  </a:lnTo>
                  <a:lnTo>
                    <a:pt x="53403" y="5179"/>
                  </a:lnTo>
                  <a:lnTo>
                    <a:pt x="55422" y="4696"/>
                  </a:lnTo>
                  <a:lnTo>
                    <a:pt x="58888" y="4696"/>
                  </a:lnTo>
                  <a:lnTo>
                    <a:pt x="61697" y="3994"/>
                  </a:lnTo>
                  <a:lnTo>
                    <a:pt x="61741" y="3994"/>
                  </a:lnTo>
                  <a:lnTo>
                    <a:pt x="63715" y="3160"/>
                  </a:lnTo>
                  <a:lnTo>
                    <a:pt x="68498" y="835"/>
                  </a:lnTo>
                  <a:lnTo>
                    <a:pt x="70341" y="352"/>
                  </a:lnTo>
                  <a:lnTo>
                    <a:pt x="70780" y="440"/>
                  </a:lnTo>
                  <a:lnTo>
                    <a:pt x="70956" y="659"/>
                  </a:lnTo>
                  <a:lnTo>
                    <a:pt x="70999" y="1712"/>
                  </a:lnTo>
                  <a:lnTo>
                    <a:pt x="70868" y="5003"/>
                  </a:lnTo>
                  <a:lnTo>
                    <a:pt x="70692" y="11059"/>
                  </a:lnTo>
                  <a:lnTo>
                    <a:pt x="70692" y="11147"/>
                  </a:lnTo>
                  <a:lnTo>
                    <a:pt x="70736" y="11190"/>
                  </a:lnTo>
                  <a:lnTo>
                    <a:pt x="70780" y="11234"/>
                  </a:lnTo>
                  <a:lnTo>
                    <a:pt x="70868" y="11278"/>
                  </a:lnTo>
                  <a:lnTo>
                    <a:pt x="70912" y="11234"/>
                  </a:lnTo>
                  <a:lnTo>
                    <a:pt x="70999" y="11234"/>
                  </a:lnTo>
                  <a:lnTo>
                    <a:pt x="70999" y="11147"/>
                  </a:lnTo>
                  <a:lnTo>
                    <a:pt x="71043" y="11103"/>
                  </a:lnTo>
                  <a:lnTo>
                    <a:pt x="71219" y="5003"/>
                  </a:lnTo>
                  <a:lnTo>
                    <a:pt x="71351" y="1712"/>
                  </a:lnTo>
                  <a:lnTo>
                    <a:pt x="71351" y="1668"/>
                  </a:lnTo>
                  <a:lnTo>
                    <a:pt x="71263" y="571"/>
                  </a:lnTo>
                  <a:lnTo>
                    <a:pt x="71263" y="484"/>
                  </a:lnTo>
                  <a:lnTo>
                    <a:pt x="70999" y="177"/>
                  </a:lnTo>
                  <a:lnTo>
                    <a:pt x="70912" y="89"/>
                  </a:lnTo>
                  <a:lnTo>
                    <a:pt x="7038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5" name="Google Shape;1675;p54"/>
            <p:cNvSpPr/>
            <p:nvPr/>
          </p:nvSpPr>
          <p:spPr>
            <a:xfrm>
              <a:off x="3359125" y="762750"/>
              <a:ext cx="284150" cy="616550"/>
            </a:xfrm>
            <a:custGeom>
              <a:avLst/>
              <a:gdLst/>
              <a:ahLst/>
              <a:cxnLst/>
              <a:rect l="l" t="t" r="r" b="b"/>
              <a:pathLst>
                <a:path w="11366" h="24662" extrusionOk="0">
                  <a:moveTo>
                    <a:pt x="11146" y="1"/>
                  </a:moveTo>
                  <a:lnTo>
                    <a:pt x="11102" y="44"/>
                  </a:lnTo>
                  <a:lnTo>
                    <a:pt x="11058" y="88"/>
                  </a:lnTo>
                  <a:lnTo>
                    <a:pt x="9478" y="3292"/>
                  </a:lnTo>
                  <a:lnTo>
                    <a:pt x="9347" y="3599"/>
                  </a:lnTo>
                  <a:lnTo>
                    <a:pt x="7811" y="6144"/>
                  </a:lnTo>
                  <a:lnTo>
                    <a:pt x="7811" y="6188"/>
                  </a:lnTo>
                  <a:lnTo>
                    <a:pt x="6977" y="7987"/>
                  </a:lnTo>
                  <a:lnTo>
                    <a:pt x="6143" y="10400"/>
                  </a:lnTo>
                  <a:lnTo>
                    <a:pt x="6056" y="10620"/>
                  </a:lnTo>
                  <a:lnTo>
                    <a:pt x="4344" y="15841"/>
                  </a:lnTo>
                  <a:lnTo>
                    <a:pt x="2501" y="20888"/>
                  </a:lnTo>
                  <a:lnTo>
                    <a:pt x="1273" y="23564"/>
                  </a:lnTo>
                  <a:lnTo>
                    <a:pt x="88" y="24310"/>
                  </a:lnTo>
                  <a:lnTo>
                    <a:pt x="0" y="24398"/>
                  </a:lnTo>
                  <a:lnTo>
                    <a:pt x="0" y="24442"/>
                  </a:lnTo>
                  <a:lnTo>
                    <a:pt x="0" y="24486"/>
                  </a:lnTo>
                  <a:lnTo>
                    <a:pt x="0" y="24574"/>
                  </a:lnTo>
                  <a:lnTo>
                    <a:pt x="88" y="24617"/>
                  </a:lnTo>
                  <a:lnTo>
                    <a:pt x="176" y="24661"/>
                  </a:lnTo>
                  <a:lnTo>
                    <a:pt x="263" y="24617"/>
                  </a:lnTo>
                  <a:lnTo>
                    <a:pt x="1492" y="23828"/>
                  </a:lnTo>
                  <a:lnTo>
                    <a:pt x="1580" y="23784"/>
                  </a:lnTo>
                  <a:lnTo>
                    <a:pt x="2808" y="21019"/>
                  </a:lnTo>
                  <a:lnTo>
                    <a:pt x="4695" y="15973"/>
                  </a:lnTo>
                  <a:lnTo>
                    <a:pt x="6363" y="10751"/>
                  </a:lnTo>
                  <a:lnTo>
                    <a:pt x="6451" y="10532"/>
                  </a:lnTo>
                  <a:lnTo>
                    <a:pt x="7284" y="8118"/>
                  </a:lnTo>
                  <a:lnTo>
                    <a:pt x="8118" y="6319"/>
                  </a:lnTo>
                  <a:lnTo>
                    <a:pt x="9654" y="3774"/>
                  </a:lnTo>
                  <a:lnTo>
                    <a:pt x="9654" y="3730"/>
                  </a:lnTo>
                  <a:lnTo>
                    <a:pt x="9785" y="3423"/>
                  </a:lnTo>
                  <a:lnTo>
                    <a:pt x="11365" y="264"/>
                  </a:lnTo>
                  <a:lnTo>
                    <a:pt x="11365" y="176"/>
                  </a:lnTo>
                  <a:lnTo>
                    <a:pt x="11365" y="132"/>
                  </a:lnTo>
                  <a:lnTo>
                    <a:pt x="11321" y="44"/>
                  </a:lnTo>
                  <a:lnTo>
                    <a:pt x="1127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6" name="Google Shape;1676;p54"/>
            <p:cNvSpPr/>
            <p:nvPr/>
          </p:nvSpPr>
          <p:spPr>
            <a:xfrm>
              <a:off x="4291575" y="2578300"/>
              <a:ext cx="465150" cy="155800"/>
            </a:xfrm>
            <a:custGeom>
              <a:avLst/>
              <a:gdLst/>
              <a:ahLst/>
              <a:cxnLst/>
              <a:rect l="l" t="t" r="r" b="b"/>
              <a:pathLst>
                <a:path w="18606" h="6232" extrusionOk="0">
                  <a:moveTo>
                    <a:pt x="18255" y="0"/>
                  </a:moveTo>
                  <a:lnTo>
                    <a:pt x="14613" y="571"/>
                  </a:lnTo>
                  <a:lnTo>
                    <a:pt x="6758" y="1405"/>
                  </a:lnTo>
                  <a:lnTo>
                    <a:pt x="3555" y="1624"/>
                  </a:lnTo>
                  <a:lnTo>
                    <a:pt x="3511" y="1624"/>
                  </a:lnTo>
                  <a:lnTo>
                    <a:pt x="2633" y="1975"/>
                  </a:lnTo>
                  <a:lnTo>
                    <a:pt x="2546" y="1975"/>
                  </a:lnTo>
                  <a:lnTo>
                    <a:pt x="2063" y="2458"/>
                  </a:lnTo>
                  <a:lnTo>
                    <a:pt x="2019" y="2502"/>
                  </a:lnTo>
                  <a:lnTo>
                    <a:pt x="44" y="5968"/>
                  </a:lnTo>
                  <a:lnTo>
                    <a:pt x="1" y="6056"/>
                  </a:lnTo>
                  <a:lnTo>
                    <a:pt x="1" y="6100"/>
                  </a:lnTo>
                  <a:lnTo>
                    <a:pt x="44" y="6188"/>
                  </a:lnTo>
                  <a:lnTo>
                    <a:pt x="88" y="6231"/>
                  </a:lnTo>
                  <a:lnTo>
                    <a:pt x="264" y="6231"/>
                  </a:lnTo>
                  <a:lnTo>
                    <a:pt x="352" y="6144"/>
                  </a:lnTo>
                  <a:lnTo>
                    <a:pt x="2326" y="2677"/>
                  </a:lnTo>
                  <a:lnTo>
                    <a:pt x="2765" y="2282"/>
                  </a:lnTo>
                  <a:lnTo>
                    <a:pt x="3599" y="1975"/>
                  </a:lnTo>
                  <a:lnTo>
                    <a:pt x="6802" y="1756"/>
                  </a:lnTo>
                  <a:lnTo>
                    <a:pt x="14657" y="922"/>
                  </a:lnTo>
                  <a:lnTo>
                    <a:pt x="18167" y="352"/>
                  </a:lnTo>
                  <a:lnTo>
                    <a:pt x="18211" y="439"/>
                  </a:lnTo>
                  <a:lnTo>
                    <a:pt x="16412" y="1273"/>
                  </a:lnTo>
                  <a:lnTo>
                    <a:pt x="16368" y="1317"/>
                  </a:lnTo>
                  <a:lnTo>
                    <a:pt x="16324" y="1405"/>
                  </a:lnTo>
                  <a:lnTo>
                    <a:pt x="16324" y="1449"/>
                  </a:lnTo>
                  <a:lnTo>
                    <a:pt x="16324" y="1536"/>
                  </a:lnTo>
                  <a:lnTo>
                    <a:pt x="16368" y="1580"/>
                  </a:lnTo>
                  <a:lnTo>
                    <a:pt x="16412" y="1624"/>
                  </a:lnTo>
                  <a:lnTo>
                    <a:pt x="16544" y="1624"/>
                  </a:lnTo>
                  <a:lnTo>
                    <a:pt x="18518" y="703"/>
                  </a:lnTo>
                  <a:lnTo>
                    <a:pt x="18606" y="615"/>
                  </a:lnTo>
                  <a:lnTo>
                    <a:pt x="18606" y="483"/>
                  </a:lnTo>
                  <a:lnTo>
                    <a:pt x="18430" y="88"/>
                  </a:lnTo>
                  <a:lnTo>
                    <a:pt x="1834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7" name="Google Shape;1677;p54"/>
            <p:cNvSpPr/>
            <p:nvPr/>
          </p:nvSpPr>
          <p:spPr>
            <a:xfrm>
              <a:off x="3631175" y="2837200"/>
              <a:ext cx="446500" cy="66925"/>
            </a:xfrm>
            <a:custGeom>
              <a:avLst/>
              <a:gdLst/>
              <a:ahLst/>
              <a:cxnLst/>
              <a:rect l="l" t="t" r="r" b="b"/>
              <a:pathLst>
                <a:path w="17860" h="2677" extrusionOk="0">
                  <a:moveTo>
                    <a:pt x="88" y="0"/>
                  </a:move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44" y="263"/>
                  </a:lnTo>
                  <a:lnTo>
                    <a:pt x="88" y="307"/>
                  </a:lnTo>
                  <a:lnTo>
                    <a:pt x="132" y="351"/>
                  </a:lnTo>
                  <a:lnTo>
                    <a:pt x="2940" y="922"/>
                  </a:lnTo>
                  <a:lnTo>
                    <a:pt x="7987" y="1668"/>
                  </a:lnTo>
                  <a:lnTo>
                    <a:pt x="11102" y="2326"/>
                  </a:lnTo>
                  <a:lnTo>
                    <a:pt x="14262" y="2677"/>
                  </a:lnTo>
                  <a:lnTo>
                    <a:pt x="17728" y="2677"/>
                  </a:lnTo>
                  <a:lnTo>
                    <a:pt x="17772" y="2633"/>
                  </a:lnTo>
                  <a:lnTo>
                    <a:pt x="17816" y="2589"/>
                  </a:lnTo>
                  <a:lnTo>
                    <a:pt x="17860" y="2501"/>
                  </a:lnTo>
                  <a:lnTo>
                    <a:pt x="17816" y="2458"/>
                  </a:lnTo>
                  <a:lnTo>
                    <a:pt x="17772" y="2414"/>
                  </a:lnTo>
                  <a:lnTo>
                    <a:pt x="17728" y="2370"/>
                  </a:lnTo>
                  <a:lnTo>
                    <a:pt x="17684" y="2326"/>
                  </a:lnTo>
                  <a:lnTo>
                    <a:pt x="14306" y="2326"/>
                  </a:lnTo>
                  <a:lnTo>
                    <a:pt x="11146" y="1975"/>
                  </a:lnTo>
                  <a:lnTo>
                    <a:pt x="8074" y="1317"/>
                  </a:lnTo>
                  <a:lnTo>
                    <a:pt x="2984" y="615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8" name="Google Shape;1678;p54"/>
            <p:cNvSpPr/>
            <p:nvPr/>
          </p:nvSpPr>
          <p:spPr>
            <a:xfrm>
              <a:off x="3229675" y="767150"/>
              <a:ext cx="275375" cy="654925"/>
            </a:xfrm>
            <a:custGeom>
              <a:avLst/>
              <a:gdLst/>
              <a:ahLst/>
              <a:cxnLst/>
              <a:rect l="l" t="t" r="r" b="b"/>
              <a:pathLst>
                <a:path w="11015" h="26197" extrusionOk="0">
                  <a:moveTo>
                    <a:pt x="10795" y="0"/>
                  </a:moveTo>
                  <a:lnTo>
                    <a:pt x="10707" y="44"/>
                  </a:lnTo>
                  <a:lnTo>
                    <a:pt x="9259" y="1536"/>
                  </a:lnTo>
                  <a:lnTo>
                    <a:pt x="9259" y="1580"/>
                  </a:lnTo>
                  <a:lnTo>
                    <a:pt x="7943" y="4564"/>
                  </a:lnTo>
                  <a:lnTo>
                    <a:pt x="7197" y="6319"/>
                  </a:lnTo>
                  <a:lnTo>
                    <a:pt x="5968" y="10180"/>
                  </a:lnTo>
                  <a:lnTo>
                    <a:pt x="4695" y="13384"/>
                  </a:lnTo>
                  <a:lnTo>
                    <a:pt x="3335" y="16104"/>
                  </a:lnTo>
                  <a:lnTo>
                    <a:pt x="2501" y="18210"/>
                  </a:lnTo>
                  <a:lnTo>
                    <a:pt x="1404" y="21896"/>
                  </a:lnTo>
                  <a:lnTo>
                    <a:pt x="0" y="25977"/>
                  </a:lnTo>
                  <a:lnTo>
                    <a:pt x="0" y="26065"/>
                  </a:lnTo>
                  <a:lnTo>
                    <a:pt x="0" y="26109"/>
                  </a:lnTo>
                  <a:lnTo>
                    <a:pt x="44" y="26153"/>
                  </a:lnTo>
                  <a:lnTo>
                    <a:pt x="88" y="26197"/>
                  </a:lnTo>
                  <a:lnTo>
                    <a:pt x="263" y="26197"/>
                  </a:lnTo>
                  <a:lnTo>
                    <a:pt x="307" y="26109"/>
                  </a:lnTo>
                  <a:lnTo>
                    <a:pt x="1755" y="21984"/>
                  </a:lnTo>
                  <a:lnTo>
                    <a:pt x="2852" y="18298"/>
                  </a:lnTo>
                  <a:lnTo>
                    <a:pt x="3642" y="16236"/>
                  </a:lnTo>
                  <a:lnTo>
                    <a:pt x="5046" y="13515"/>
                  </a:lnTo>
                  <a:lnTo>
                    <a:pt x="6143" y="10663"/>
                  </a:lnTo>
                  <a:lnTo>
                    <a:pt x="6275" y="10312"/>
                  </a:lnTo>
                  <a:lnTo>
                    <a:pt x="7548" y="6450"/>
                  </a:lnTo>
                  <a:lnTo>
                    <a:pt x="7548" y="6407"/>
                  </a:lnTo>
                  <a:lnTo>
                    <a:pt x="8294" y="4651"/>
                  </a:lnTo>
                  <a:lnTo>
                    <a:pt x="9566" y="1755"/>
                  </a:lnTo>
                  <a:lnTo>
                    <a:pt x="10970" y="307"/>
                  </a:lnTo>
                  <a:lnTo>
                    <a:pt x="11014" y="219"/>
                  </a:lnTo>
                  <a:lnTo>
                    <a:pt x="11014" y="176"/>
                  </a:lnTo>
                  <a:lnTo>
                    <a:pt x="11014" y="88"/>
                  </a:lnTo>
                  <a:lnTo>
                    <a:pt x="10970" y="44"/>
                  </a:lnTo>
                  <a:lnTo>
                    <a:pt x="1092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9" name="Google Shape;1679;p54"/>
            <p:cNvSpPr/>
            <p:nvPr/>
          </p:nvSpPr>
          <p:spPr>
            <a:xfrm>
              <a:off x="4717225" y="1245425"/>
              <a:ext cx="38425" cy="278675"/>
            </a:xfrm>
            <a:custGeom>
              <a:avLst/>
              <a:gdLst/>
              <a:ahLst/>
              <a:cxnLst/>
              <a:rect l="l" t="t" r="r" b="b"/>
              <a:pathLst>
                <a:path w="1537" h="11147" extrusionOk="0">
                  <a:moveTo>
                    <a:pt x="1317" y="1"/>
                  </a:moveTo>
                  <a:lnTo>
                    <a:pt x="1273" y="45"/>
                  </a:lnTo>
                  <a:lnTo>
                    <a:pt x="1229" y="89"/>
                  </a:lnTo>
                  <a:lnTo>
                    <a:pt x="1185" y="133"/>
                  </a:lnTo>
                  <a:lnTo>
                    <a:pt x="483" y="4126"/>
                  </a:lnTo>
                  <a:lnTo>
                    <a:pt x="0" y="7066"/>
                  </a:lnTo>
                  <a:lnTo>
                    <a:pt x="0" y="7109"/>
                  </a:lnTo>
                  <a:lnTo>
                    <a:pt x="132" y="8470"/>
                  </a:lnTo>
                  <a:lnTo>
                    <a:pt x="132" y="8514"/>
                  </a:lnTo>
                  <a:lnTo>
                    <a:pt x="878" y="10839"/>
                  </a:lnTo>
                  <a:lnTo>
                    <a:pt x="878" y="10971"/>
                  </a:lnTo>
                  <a:lnTo>
                    <a:pt x="878" y="11015"/>
                  </a:lnTo>
                  <a:lnTo>
                    <a:pt x="922" y="11103"/>
                  </a:lnTo>
                  <a:lnTo>
                    <a:pt x="1009" y="11146"/>
                  </a:lnTo>
                  <a:lnTo>
                    <a:pt x="1053" y="11146"/>
                  </a:lnTo>
                  <a:lnTo>
                    <a:pt x="1185" y="11103"/>
                  </a:lnTo>
                  <a:lnTo>
                    <a:pt x="1229" y="11059"/>
                  </a:lnTo>
                  <a:lnTo>
                    <a:pt x="1229" y="10971"/>
                  </a:lnTo>
                  <a:lnTo>
                    <a:pt x="1229" y="10795"/>
                  </a:lnTo>
                  <a:lnTo>
                    <a:pt x="1229" y="10752"/>
                  </a:lnTo>
                  <a:lnTo>
                    <a:pt x="483" y="8426"/>
                  </a:lnTo>
                  <a:lnTo>
                    <a:pt x="351" y="7109"/>
                  </a:lnTo>
                  <a:lnTo>
                    <a:pt x="834" y="4170"/>
                  </a:lnTo>
                  <a:lnTo>
                    <a:pt x="1536" y="220"/>
                  </a:lnTo>
                  <a:lnTo>
                    <a:pt x="1536" y="133"/>
                  </a:lnTo>
                  <a:lnTo>
                    <a:pt x="1492" y="89"/>
                  </a:lnTo>
                  <a:lnTo>
                    <a:pt x="1448" y="45"/>
                  </a:lnTo>
                  <a:lnTo>
                    <a:pt x="140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0" name="Google Shape;1680;p54"/>
            <p:cNvSpPr/>
            <p:nvPr/>
          </p:nvSpPr>
          <p:spPr>
            <a:xfrm>
              <a:off x="4744650" y="1146700"/>
              <a:ext cx="39500" cy="377400"/>
            </a:xfrm>
            <a:custGeom>
              <a:avLst/>
              <a:gdLst/>
              <a:ahLst/>
              <a:cxnLst/>
              <a:rect l="l" t="t" r="r" b="b"/>
              <a:pathLst>
                <a:path w="1580" h="15096" extrusionOk="0">
                  <a:moveTo>
                    <a:pt x="483" y="1"/>
                  </a:moveTo>
                  <a:lnTo>
                    <a:pt x="395" y="45"/>
                  </a:lnTo>
                  <a:lnTo>
                    <a:pt x="351" y="45"/>
                  </a:lnTo>
                  <a:lnTo>
                    <a:pt x="307" y="132"/>
                  </a:lnTo>
                  <a:lnTo>
                    <a:pt x="264" y="176"/>
                  </a:lnTo>
                  <a:lnTo>
                    <a:pt x="307" y="264"/>
                  </a:lnTo>
                  <a:lnTo>
                    <a:pt x="1185" y="3204"/>
                  </a:lnTo>
                  <a:lnTo>
                    <a:pt x="1229" y="5091"/>
                  </a:lnTo>
                  <a:lnTo>
                    <a:pt x="439" y="8075"/>
                  </a:lnTo>
                  <a:lnTo>
                    <a:pt x="0" y="10707"/>
                  </a:lnTo>
                  <a:lnTo>
                    <a:pt x="0" y="10751"/>
                  </a:lnTo>
                  <a:lnTo>
                    <a:pt x="88" y="11892"/>
                  </a:lnTo>
                  <a:lnTo>
                    <a:pt x="88" y="11936"/>
                  </a:lnTo>
                  <a:lnTo>
                    <a:pt x="615" y="13647"/>
                  </a:lnTo>
                  <a:lnTo>
                    <a:pt x="439" y="14876"/>
                  </a:lnTo>
                  <a:lnTo>
                    <a:pt x="439" y="14964"/>
                  </a:lnTo>
                  <a:lnTo>
                    <a:pt x="483" y="15008"/>
                  </a:lnTo>
                  <a:lnTo>
                    <a:pt x="527" y="15052"/>
                  </a:lnTo>
                  <a:lnTo>
                    <a:pt x="615" y="15095"/>
                  </a:lnTo>
                  <a:lnTo>
                    <a:pt x="746" y="15052"/>
                  </a:lnTo>
                  <a:lnTo>
                    <a:pt x="790" y="14920"/>
                  </a:lnTo>
                  <a:lnTo>
                    <a:pt x="966" y="13647"/>
                  </a:lnTo>
                  <a:lnTo>
                    <a:pt x="966" y="13560"/>
                  </a:lnTo>
                  <a:lnTo>
                    <a:pt x="439" y="11848"/>
                  </a:lnTo>
                  <a:lnTo>
                    <a:pt x="351" y="10751"/>
                  </a:lnTo>
                  <a:lnTo>
                    <a:pt x="790" y="8162"/>
                  </a:lnTo>
                  <a:lnTo>
                    <a:pt x="1580" y="5135"/>
                  </a:lnTo>
                  <a:lnTo>
                    <a:pt x="1580" y="5091"/>
                  </a:lnTo>
                  <a:lnTo>
                    <a:pt x="1536" y="3160"/>
                  </a:lnTo>
                  <a:lnTo>
                    <a:pt x="1536" y="3116"/>
                  </a:lnTo>
                  <a:lnTo>
                    <a:pt x="615" y="132"/>
                  </a:lnTo>
                  <a:lnTo>
                    <a:pt x="571" y="88"/>
                  </a:lnTo>
                  <a:lnTo>
                    <a:pt x="527" y="45"/>
                  </a:lnTo>
                  <a:lnTo>
                    <a:pt x="483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1" name="Google Shape;1681;p54"/>
            <p:cNvSpPr/>
            <p:nvPr/>
          </p:nvSpPr>
          <p:spPr>
            <a:xfrm>
              <a:off x="4788525" y="1242150"/>
              <a:ext cx="43900" cy="303900"/>
            </a:xfrm>
            <a:custGeom>
              <a:avLst/>
              <a:gdLst/>
              <a:ahLst/>
              <a:cxnLst/>
              <a:rect l="l" t="t" r="r" b="b"/>
              <a:pathLst>
                <a:path w="1756" h="12156" extrusionOk="0">
                  <a:moveTo>
                    <a:pt x="1229" y="0"/>
                  </a:moveTo>
                  <a:lnTo>
                    <a:pt x="1141" y="44"/>
                  </a:lnTo>
                  <a:lnTo>
                    <a:pt x="1097" y="88"/>
                  </a:lnTo>
                  <a:lnTo>
                    <a:pt x="1054" y="132"/>
                  </a:lnTo>
                  <a:lnTo>
                    <a:pt x="1054" y="220"/>
                  </a:lnTo>
                  <a:lnTo>
                    <a:pt x="1405" y="2106"/>
                  </a:lnTo>
                  <a:lnTo>
                    <a:pt x="790" y="4388"/>
                  </a:lnTo>
                  <a:lnTo>
                    <a:pt x="483" y="6231"/>
                  </a:lnTo>
                  <a:lnTo>
                    <a:pt x="483" y="6275"/>
                  </a:lnTo>
                  <a:lnTo>
                    <a:pt x="878" y="8996"/>
                  </a:lnTo>
                  <a:lnTo>
                    <a:pt x="308" y="11277"/>
                  </a:lnTo>
                  <a:lnTo>
                    <a:pt x="0" y="11892"/>
                  </a:lnTo>
                  <a:lnTo>
                    <a:pt x="0" y="11980"/>
                  </a:lnTo>
                  <a:lnTo>
                    <a:pt x="0" y="12067"/>
                  </a:lnTo>
                  <a:lnTo>
                    <a:pt x="44" y="12111"/>
                  </a:lnTo>
                  <a:lnTo>
                    <a:pt x="88" y="12155"/>
                  </a:lnTo>
                  <a:lnTo>
                    <a:pt x="264" y="12155"/>
                  </a:lnTo>
                  <a:lnTo>
                    <a:pt x="351" y="12067"/>
                  </a:lnTo>
                  <a:lnTo>
                    <a:pt x="659" y="11409"/>
                  </a:lnTo>
                  <a:lnTo>
                    <a:pt x="659" y="11365"/>
                  </a:lnTo>
                  <a:lnTo>
                    <a:pt x="1229" y="9040"/>
                  </a:lnTo>
                  <a:lnTo>
                    <a:pt x="1229" y="8952"/>
                  </a:lnTo>
                  <a:lnTo>
                    <a:pt x="834" y="6231"/>
                  </a:lnTo>
                  <a:lnTo>
                    <a:pt x="1141" y="4432"/>
                  </a:lnTo>
                  <a:lnTo>
                    <a:pt x="1756" y="2150"/>
                  </a:lnTo>
                  <a:lnTo>
                    <a:pt x="1756" y="2063"/>
                  </a:lnTo>
                  <a:lnTo>
                    <a:pt x="1405" y="132"/>
                  </a:lnTo>
                  <a:lnTo>
                    <a:pt x="1405" y="88"/>
                  </a:lnTo>
                  <a:lnTo>
                    <a:pt x="1361" y="44"/>
                  </a:lnTo>
                  <a:lnTo>
                    <a:pt x="127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2" name="Google Shape;1682;p54"/>
            <p:cNvSpPr/>
            <p:nvPr/>
          </p:nvSpPr>
          <p:spPr>
            <a:xfrm>
              <a:off x="4784125" y="1313450"/>
              <a:ext cx="79025" cy="276475"/>
            </a:xfrm>
            <a:custGeom>
              <a:avLst/>
              <a:gdLst/>
              <a:ahLst/>
              <a:cxnLst/>
              <a:rect l="l" t="t" r="r" b="b"/>
              <a:pathLst>
                <a:path w="3161" h="11059" extrusionOk="0">
                  <a:moveTo>
                    <a:pt x="2897" y="0"/>
                  </a:moveTo>
                  <a:lnTo>
                    <a:pt x="2853" y="44"/>
                  </a:lnTo>
                  <a:lnTo>
                    <a:pt x="2809" y="132"/>
                  </a:lnTo>
                  <a:lnTo>
                    <a:pt x="1976" y="2809"/>
                  </a:lnTo>
                  <a:lnTo>
                    <a:pt x="1624" y="4301"/>
                  </a:lnTo>
                  <a:lnTo>
                    <a:pt x="1624" y="4345"/>
                  </a:lnTo>
                  <a:lnTo>
                    <a:pt x="1712" y="6758"/>
                  </a:lnTo>
                  <a:lnTo>
                    <a:pt x="1098" y="8513"/>
                  </a:lnTo>
                  <a:lnTo>
                    <a:pt x="45" y="10795"/>
                  </a:lnTo>
                  <a:lnTo>
                    <a:pt x="1" y="10883"/>
                  </a:lnTo>
                  <a:lnTo>
                    <a:pt x="45" y="10927"/>
                  </a:lnTo>
                  <a:lnTo>
                    <a:pt x="45" y="11014"/>
                  </a:lnTo>
                  <a:lnTo>
                    <a:pt x="133" y="11058"/>
                  </a:lnTo>
                  <a:lnTo>
                    <a:pt x="176" y="11058"/>
                  </a:lnTo>
                  <a:lnTo>
                    <a:pt x="308" y="11014"/>
                  </a:lnTo>
                  <a:lnTo>
                    <a:pt x="352" y="10971"/>
                  </a:lnTo>
                  <a:lnTo>
                    <a:pt x="1449" y="8645"/>
                  </a:lnTo>
                  <a:lnTo>
                    <a:pt x="2063" y="6846"/>
                  </a:lnTo>
                  <a:lnTo>
                    <a:pt x="2063" y="6758"/>
                  </a:lnTo>
                  <a:lnTo>
                    <a:pt x="1976" y="4388"/>
                  </a:lnTo>
                  <a:lnTo>
                    <a:pt x="2327" y="2897"/>
                  </a:lnTo>
                  <a:lnTo>
                    <a:pt x="3160" y="220"/>
                  </a:lnTo>
                  <a:lnTo>
                    <a:pt x="3160" y="132"/>
                  </a:lnTo>
                  <a:lnTo>
                    <a:pt x="3160" y="88"/>
                  </a:lnTo>
                  <a:lnTo>
                    <a:pt x="3116" y="44"/>
                  </a:lnTo>
                  <a:lnTo>
                    <a:pt x="3029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3" name="Google Shape;1683;p54"/>
            <p:cNvSpPr/>
            <p:nvPr/>
          </p:nvSpPr>
          <p:spPr>
            <a:xfrm>
              <a:off x="4800600" y="1323325"/>
              <a:ext cx="74600" cy="277575"/>
            </a:xfrm>
            <a:custGeom>
              <a:avLst/>
              <a:gdLst/>
              <a:ahLst/>
              <a:cxnLst/>
              <a:rect l="l" t="t" r="r" b="b"/>
              <a:pathLst>
                <a:path w="2984" h="11103" extrusionOk="0">
                  <a:moveTo>
                    <a:pt x="2721" y="0"/>
                  </a:moveTo>
                  <a:lnTo>
                    <a:pt x="2677" y="44"/>
                  </a:lnTo>
                  <a:lnTo>
                    <a:pt x="2677" y="132"/>
                  </a:lnTo>
                  <a:lnTo>
                    <a:pt x="2238" y="1756"/>
                  </a:lnTo>
                  <a:lnTo>
                    <a:pt x="2238" y="1799"/>
                  </a:lnTo>
                  <a:lnTo>
                    <a:pt x="2282" y="4388"/>
                  </a:lnTo>
                  <a:lnTo>
                    <a:pt x="1536" y="7285"/>
                  </a:lnTo>
                  <a:lnTo>
                    <a:pt x="44" y="10839"/>
                  </a:lnTo>
                  <a:lnTo>
                    <a:pt x="0" y="10927"/>
                  </a:lnTo>
                  <a:lnTo>
                    <a:pt x="44" y="10970"/>
                  </a:lnTo>
                  <a:lnTo>
                    <a:pt x="88" y="11014"/>
                  </a:lnTo>
                  <a:lnTo>
                    <a:pt x="132" y="11058"/>
                  </a:lnTo>
                  <a:lnTo>
                    <a:pt x="176" y="11102"/>
                  </a:lnTo>
                  <a:lnTo>
                    <a:pt x="307" y="11058"/>
                  </a:lnTo>
                  <a:lnTo>
                    <a:pt x="351" y="10970"/>
                  </a:lnTo>
                  <a:lnTo>
                    <a:pt x="1843" y="7372"/>
                  </a:lnTo>
                  <a:lnTo>
                    <a:pt x="1887" y="7372"/>
                  </a:lnTo>
                  <a:lnTo>
                    <a:pt x="2633" y="4432"/>
                  </a:lnTo>
                  <a:lnTo>
                    <a:pt x="2633" y="4388"/>
                  </a:lnTo>
                  <a:lnTo>
                    <a:pt x="2589" y="1843"/>
                  </a:lnTo>
                  <a:lnTo>
                    <a:pt x="2984" y="220"/>
                  </a:lnTo>
                  <a:lnTo>
                    <a:pt x="2984" y="132"/>
                  </a:lnTo>
                  <a:lnTo>
                    <a:pt x="2984" y="88"/>
                  </a:lnTo>
                  <a:lnTo>
                    <a:pt x="294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4" name="Google Shape;1684;p54"/>
            <p:cNvSpPr/>
            <p:nvPr/>
          </p:nvSpPr>
          <p:spPr>
            <a:xfrm>
              <a:off x="4826925" y="1334300"/>
              <a:ext cx="77900" cy="245750"/>
            </a:xfrm>
            <a:custGeom>
              <a:avLst/>
              <a:gdLst/>
              <a:ahLst/>
              <a:cxnLst/>
              <a:rect l="l" t="t" r="r" b="b"/>
              <a:pathLst>
                <a:path w="3116" h="9830" extrusionOk="0">
                  <a:moveTo>
                    <a:pt x="2896" y="0"/>
                  </a:moveTo>
                  <a:lnTo>
                    <a:pt x="2809" y="44"/>
                  </a:lnTo>
                  <a:lnTo>
                    <a:pt x="2765" y="88"/>
                  </a:lnTo>
                  <a:lnTo>
                    <a:pt x="2765" y="132"/>
                  </a:lnTo>
                  <a:lnTo>
                    <a:pt x="2019" y="4037"/>
                  </a:lnTo>
                  <a:lnTo>
                    <a:pt x="1097" y="7416"/>
                  </a:lnTo>
                  <a:lnTo>
                    <a:pt x="44" y="9522"/>
                  </a:lnTo>
                  <a:lnTo>
                    <a:pt x="0" y="9610"/>
                  </a:lnTo>
                  <a:lnTo>
                    <a:pt x="0" y="9654"/>
                  </a:lnTo>
                  <a:lnTo>
                    <a:pt x="0" y="9742"/>
                  </a:lnTo>
                  <a:lnTo>
                    <a:pt x="44" y="9785"/>
                  </a:lnTo>
                  <a:lnTo>
                    <a:pt x="176" y="9829"/>
                  </a:lnTo>
                  <a:lnTo>
                    <a:pt x="264" y="9785"/>
                  </a:lnTo>
                  <a:lnTo>
                    <a:pt x="307" y="9742"/>
                  </a:lnTo>
                  <a:lnTo>
                    <a:pt x="351" y="9698"/>
                  </a:lnTo>
                  <a:lnTo>
                    <a:pt x="1404" y="7548"/>
                  </a:lnTo>
                  <a:lnTo>
                    <a:pt x="2370" y="4125"/>
                  </a:lnTo>
                  <a:lnTo>
                    <a:pt x="3116" y="220"/>
                  </a:lnTo>
                  <a:lnTo>
                    <a:pt x="3116" y="132"/>
                  </a:lnTo>
                  <a:lnTo>
                    <a:pt x="3072" y="88"/>
                  </a:lnTo>
                  <a:lnTo>
                    <a:pt x="3028" y="44"/>
                  </a:lnTo>
                  <a:lnTo>
                    <a:pt x="294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5" name="Google Shape;1685;p54"/>
            <p:cNvSpPr/>
            <p:nvPr/>
          </p:nvSpPr>
          <p:spPr>
            <a:xfrm>
              <a:off x="4873000" y="1356225"/>
              <a:ext cx="89975" cy="206275"/>
            </a:xfrm>
            <a:custGeom>
              <a:avLst/>
              <a:gdLst/>
              <a:ahLst/>
              <a:cxnLst/>
              <a:rect l="l" t="t" r="r" b="b"/>
              <a:pathLst>
                <a:path w="3599" h="8251" extrusionOk="0">
                  <a:moveTo>
                    <a:pt x="3423" y="1"/>
                  </a:moveTo>
                  <a:lnTo>
                    <a:pt x="3335" y="45"/>
                  </a:lnTo>
                  <a:lnTo>
                    <a:pt x="3291" y="89"/>
                  </a:lnTo>
                  <a:lnTo>
                    <a:pt x="2326" y="1405"/>
                  </a:lnTo>
                  <a:lnTo>
                    <a:pt x="2326" y="1449"/>
                  </a:lnTo>
                  <a:lnTo>
                    <a:pt x="1361" y="4477"/>
                  </a:lnTo>
                  <a:lnTo>
                    <a:pt x="483" y="7109"/>
                  </a:lnTo>
                  <a:lnTo>
                    <a:pt x="0" y="7987"/>
                  </a:lnTo>
                  <a:lnTo>
                    <a:pt x="0" y="8075"/>
                  </a:lnTo>
                  <a:lnTo>
                    <a:pt x="0" y="8163"/>
                  </a:lnTo>
                  <a:lnTo>
                    <a:pt x="44" y="8206"/>
                  </a:lnTo>
                  <a:lnTo>
                    <a:pt x="88" y="8250"/>
                  </a:lnTo>
                  <a:lnTo>
                    <a:pt x="264" y="8250"/>
                  </a:lnTo>
                  <a:lnTo>
                    <a:pt x="307" y="8163"/>
                  </a:lnTo>
                  <a:lnTo>
                    <a:pt x="834" y="7285"/>
                  </a:lnTo>
                  <a:lnTo>
                    <a:pt x="834" y="7241"/>
                  </a:lnTo>
                  <a:lnTo>
                    <a:pt x="1712" y="4564"/>
                  </a:lnTo>
                  <a:lnTo>
                    <a:pt x="2633" y="1580"/>
                  </a:lnTo>
                  <a:lnTo>
                    <a:pt x="3598" y="308"/>
                  </a:lnTo>
                  <a:lnTo>
                    <a:pt x="3598" y="220"/>
                  </a:lnTo>
                  <a:lnTo>
                    <a:pt x="3598" y="176"/>
                  </a:lnTo>
                  <a:lnTo>
                    <a:pt x="3598" y="89"/>
                  </a:lnTo>
                  <a:lnTo>
                    <a:pt x="3555" y="45"/>
                  </a:lnTo>
                  <a:lnTo>
                    <a:pt x="346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6" name="Google Shape;1686;p54"/>
            <p:cNvSpPr/>
            <p:nvPr/>
          </p:nvSpPr>
          <p:spPr>
            <a:xfrm>
              <a:off x="4878475" y="1401200"/>
              <a:ext cx="130575" cy="183225"/>
            </a:xfrm>
            <a:custGeom>
              <a:avLst/>
              <a:gdLst/>
              <a:ahLst/>
              <a:cxnLst/>
              <a:rect l="l" t="t" r="r" b="b"/>
              <a:pathLst>
                <a:path w="5223" h="7329" extrusionOk="0">
                  <a:moveTo>
                    <a:pt x="5003" y="1"/>
                  </a:moveTo>
                  <a:lnTo>
                    <a:pt x="4915" y="45"/>
                  </a:lnTo>
                  <a:lnTo>
                    <a:pt x="1975" y="3204"/>
                  </a:lnTo>
                  <a:lnTo>
                    <a:pt x="1931" y="3292"/>
                  </a:lnTo>
                  <a:lnTo>
                    <a:pt x="1010" y="5442"/>
                  </a:lnTo>
                  <a:lnTo>
                    <a:pt x="45" y="7066"/>
                  </a:lnTo>
                  <a:lnTo>
                    <a:pt x="1" y="7153"/>
                  </a:lnTo>
                  <a:lnTo>
                    <a:pt x="1" y="7197"/>
                  </a:lnTo>
                  <a:lnTo>
                    <a:pt x="45" y="7285"/>
                  </a:lnTo>
                  <a:lnTo>
                    <a:pt x="88" y="7329"/>
                  </a:lnTo>
                  <a:lnTo>
                    <a:pt x="264" y="7329"/>
                  </a:lnTo>
                  <a:lnTo>
                    <a:pt x="352" y="7241"/>
                  </a:lnTo>
                  <a:lnTo>
                    <a:pt x="1317" y="5618"/>
                  </a:lnTo>
                  <a:lnTo>
                    <a:pt x="2239" y="3424"/>
                  </a:lnTo>
                  <a:lnTo>
                    <a:pt x="5179" y="264"/>
                  </a:lnTo>
                  <a:lnTo>
                    <a:pt x="5222" y="220"/>
                  </a:lnTo>
                  <a:lnTo>
                    <a:pt x="5222" y="133"/>
                  </a:lnTo>
                  <a:lnTo>
                    <a:pt x="5222" y="89"/>
                  </a:lnTo>
                  <a:lnTo>
                    <a:pt x="5179" y="45"/>
                  </a:lnTo>
                  <a:lnTo>
                    <a:pt x="513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7" name="Google Shape;1687;p54"/>
            <p:cNvSpPr/>
            <p:nvPr/>
          </p:nvSpPr>
          <p:spPr>
            <a:xfrm>
              <a:off x="4888350" y="1411075"/>
              <a:ext cx="178850" cy="188725"/>
            </a:xfrm>
            <a:custGeom>
              <a:avLst/>
              <a:gdLst/>
              <a:ahLst/>
              <a:cxnLst/>
              <a:rect l="l" t="t" r="r" b="b"/>
              <a:pathLst>
                <a:path w="7154" h="7549" extrusionOk="0">
                  <a:moveTo>
                    <a:pt x="6934" y="1"/>
                  </a:moveTo>
                  <a:lnTo>
                    <a:pt x="6846" y="45"/>
                  </a:lnTo>
                  <a:lnTo>
                    <a:pt x="5003" y="1493"/>
                  </a:lnTo>
                  <a:lnTo>
                    <a:pt x="4959" y="1537"/>
                  </a:lnTo>
                  <a:lnTo>
                    <a:pt x="2809" y="4345"/>
                  </a:lnTo>
                  <a:lnTo>
                    <a:pt x="2019" y="4915"/>
                  </a:lnTo>
                  <a:lnTo>
                    <a:pt x="1975" y="4959"/>
                  </a:lnTo>
                  <a:lnTo>
                    <a:pt x="44" y="7241"/>
                  </a:lnTo>
                  <a:lnTo>
                    <a:pt x="1" y="7329"/>
                  </a:lnTo>
                  <a:lnTo>
                    <a:pt x="1" y="7373"/>
                  </a:lnTo>
                  <a:lnTo>
                    <a:pt x="1" y="7460"/>
                  </a:lnTo>
                  <a:lnTo>
                    <a:pt x="44" y="7504"/>
                  </a:lnTo>
                  <a:lnTo>
                    <a:pt x="176" y="7548"/>
                  </a:lnTo>
                  <a:lnTo>
                    <a:pt x="220" y="7548"/>
                  </a:lnTo>
                  <a:lnTo>
                    <a:pt x="308" y="7504"/>
                  </a:lnTo>
                  <a:lnTo>
                    <a:pt x="2238" y="5179"/>
                  </a:lnTo>
                  <a:lnTo>
                    <a:pt x="3028" y="4652"/>
                  </a:lnTo>
                  <a:lnTo>
                    <a:pt x="3072" y="4608"/>
                  </a:lnTo>
                  <a:lnTo>
                    <a:pt x="5222" y="1756"/>
                  </a:lnTo>
                  <a:lnTo>
                    <a:pt x="7065" y="308"/>
                  </a:lnTo>
                  <a:lnTo>
                    <a:pt x="7109" y="264"/>
                  </a:lnTo>
                  <a:lnTo>
                    <a:pt x="7153" y="176"/>
                  </a:lnTo>
                  <a:lnTo>
                    <a:pt x="7153" y="132"/>
                  </a:lnTo>
                  <a:lnTo>
                    <a:pt x="7109" y="45"/>
                  </a:lnTo>
                  <a:lnTo>
                    <a:pt x="706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8" name="Google Shape;1688;p54"/>
            <p:cNvSpPr/>
            <p:nvPr/>
          </p:nvSpPr>
          <p:spPr>
            <a:xfrm>
              <a:off x="4890550" y="1412175"/>
              <a:ext cx="208450" cy="215050"/>
            </a:xfrm>
            <a:custGeom>
              <a:avLst/>
              <a:gdLst/>
              <a:ahLst/>
              <a:cxnLst/>
              <a:rect l="l" t="t" r="r" b="b"/>
              <a:pathLst>
                <a:path w="8338" h="8602" extrusionOk="0">
                  <a:moveTo>
                    <a:pt x="8074" y="1"/>
                  </a:moveTo>
                  <a:lnTo>
                    <a:pt x="8030" y="45"/>
                  </a:lnTo>
                  <a:lnTo>
                    <a:pt x="7987" y="132"/>
                  </a:lnTo>
                  <a:lnTo>
                    <a:pt x="7021" y="3774"/>
                  </a:lnTo>
                  <a:lnTo>
                    <a:pt x="5880" y="5179"/>
                  </a:lnTo>
                  <a:lnTo>
                    <a:pt x="4652" y="5705"/>
                  </a:lnTo>
                  <a:lnTo>
                    <a:pt x="571" y="7943"/>
                  </a:lnTo>
                  <a:lnTo>
                    <a:pt x="88" y="8294"/>
                  </a:lnTo>
                  <a:lnTo>
                    <a:pt x="44" y="8338"/>
                  </a:lnTo>
                  <a:lnTo>
                    <a:pt x="0" y="8426"/>
                  </a:lnTo>
                  <a:lnTo>
                    <a:pt x="0" y="8470"/>
                  </a:lnTo>
                  <a:lnTo>
                    <a:pt x="44" y="8557"/>
                  </a:lnTo>
                  <a:lnTo>
                    <a:pt x="132" y="8601"/>
                  </a:lnTo>
                  <a:lnTo>
                    <a:pt x="307" y="8601"/>
                  </a:lnTo>
                  <a:lnTo>
                    <a:pt x="746" y="8250"/>
                  </a:lnTo>
                  <a:lnTo>
                    <a:pt x="4783" y="6056"/>
                  </a:lnTo>
                  <a:lnTo>
                    <a:pt x="6056" y="5486"/>
                  </a:lnTo>
                  <a:lnTo>
                    <a:pt x="6144" y="5442"/>
                  </a:lnTo>
                  <a:lnTo>
                    <a:pt x="7328" y="3950"/>
                  </a:lnTo>
                  <a:lnTo>
                    <a:pt x="7328" y="3906"/>
                  </a:lnTo>
                  <a:lnTo>
                    <a:pt x="8338" y="220"/>
                  </a:lnTo>
                  <a:lnTo>
                    <a:pt x="8338" y="132"/>
                  </a:lnTo>
                  <a:lnTo>
                    <a:pt x="8338" y="88"/>
                  </a:lnTo>
                  <a:lnTo>
                    <a:pt x="8294" y="45"/>
                  </a:lnTo>
                  <a:lnTo>
                    <a:pt x="820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9" name="Google Shape;1689;p54"/>
            <p:cNvSpPr/>
            <p:nvPr/>
          </p:nvSpPr>
          <p:spPr>
            <a:xfrm>
              <a:off x="4878475" y="1464825"/>
              <a:ext cx="342300" cy="254550"/>
            </a:xfrm>
            <a:custGeom>
              <a:avLst/>
              <a:gdLst/>
              <a:ahLst/>
              <a:cxnLst/>
              <a:rect l="l" t="t" r="r" b="b"/>
              <a:pathLst>
                <a:path w="13692" h="10182" extrusionOk="0">
                  <a:moveTo>
                    <a:pt x="13560" y="1"/>
                  </a:moveTo>
                  <a:lnTo>
                    <a:pt x="13472" y="45"/>
                  </a:lnTo>
                  <a:lnTo>
                    <a:pt x="11805" y="571"/>
                  </a:lnTo>
                  <a:lnTo>
                    <a:pt x="11761" y="615"/>
                  </a:lnTo>
                  <a:lnTo>
                    <a:pt x="11410" y="879"/>
                  </a:lnTo>
                  <a:lnTo>
                    <a:pt x="11366" y="966"/>
                  </a:lnTo>
                  <a:lnTo>
                    <a:pt x="10795" y="2195"/>
                  </a:lnTo>
                  <a:lnTo>
                    <a:pt x="8119" y="5223"/>
                  </a:lnTo>
                  <a:lnTo>
                    <a:pt x="6890" y="6276"/>
                  </a:lnTo>
                  <a:lnTo>
                    <a:pt x="5266" y="7285"/>
                  </a:lnTo>
                  <a:lnTo>
                    <a:pt x="1142" y="9172"/>
                  </a:lnTo>
                  <a:lnTo>
                    <a:pt x="1098" y="9172"/>
                  </a:lnTo>
                  <a:lnTo>
                    <a:pt x="88" y="9874"/>
                  </a:lnTo>
                  <a:lnTo>
                    <a:pt x="45" y="9918"/>
                  </a:lnTo>
                  <a:lnTo>
                    <a:pt x="1" y="9962"/>
                  </a:lnTo>
                  <a:lnTo>
                    <a:pt x="1" y="10050"/>
                  </a:lnTo>
                  <a:lnTo>
                    <a:pt x="45" y="10093"/>
                  </a:lnTo>
                  <a:lnTo>
                    <a:pt x="88" y="10137"/>
                  </a:lnTo>
                  <a:lnTo>
                    <a:pt x="176" y="10181"/>
                  </a:lnTo>
                  <a:lnTo>
                    <a:pt x="264" y="10137"/>
                  </a:lnTo>
                  <a:lnTo>
                    <a:pt x="1273" y="9479"/>
                  </a:lnTo>
                  <a:lnTo>
                    <a:pt x="5442" y="7592"/>
                  </a:lnTo>
                  <a:lnTo>
                    <a:pt x="5486" y="7592"/>
                  </a:lnTo>
                  <a:lnTo>
                    <a:pt x="7065" y="6583"/>
                  </a:lnTo>
                  <a:lnTo>
                    <a:pt x="7109" y="6539"/>
                  </a:lnTo>
                  <a:lnTo>
                    <a:pt x="8382" y="5486"/>
                  </a:lnTo>
                  <a:lnTo>
                    <a:pt x="8382" y="5442"/>
                  </a:lnTo>
                  <a:lnTo>
                    <a:pt x="11102" y="2414"/>
                  </a:lnTo>
                  <a:lnTo>
                    <a:pt x="11102" y="2370"/>
                  </a:lnTo>
                  <a:lnTo>
                    <a:pt x="11673" y="1142"/>
                  </a:lnTo>
                  <a:lnTo>
                    <a:pt x="11936" y="922"/>
                  </a:lnTo>
                  <a:lnTo>
                    <a:pt x="13604" y="352"/>
                  </a:lnTo>
                  <a:lnTo>
                    <a:pt x="13647" y="308"/>
                  </a:lnTo>
                  <a:lnTo>
                    <a:pt x="13691" y="264"/>
                  </a:lnTo>
                  <a:lnTo>
                    <a:pt x="13691" y="220"/>
                  </a:lnTo>
                  <a:lnTo>
                    <a:pt x="13691" y="133"/>
                  </a:lnTo>
                  <a:lnTo>
                    <a:pt x="13647" y="89"/>
                  </a:lnTo>
                  <a:lnTo>
                    <a:pt x="13604" y="45"/>
                  </a:lnTo>
                  <a:lnTo>
                    <a:pt x="1356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0" name="Google Shape;1690;p54"/>
            <p:cNvSpPr/>
            <p:nvPr/>
          </p:nvSpPr>
          <p:spPr>
            <a:xfrm>
              <a:off x="5782425" y="1462650"/>
              <a:ext cx="54875" cy="228200"/>
            </a:xfrm>
            <a:custGeom>
              <a:avLst/>
              <a:gdLst/>
              <a:ahLst/>
              <a:cxnLst/>
              <a:rect l="l" t="t" r="r" b="b"/>
              <a:pathLst>
                <a:path w="2195" h="9128" extrusionOk="0">
                  <a:moveTo>
                    <a:pt x="88" y="0"/>
                  </a:moveTo>
                  <a:lnTo>
                    <a:pt x="44" y="44"/>
                  </a:lnTo>
                  <a:lnTo>
                    <a:pt x="0" y="88"/>
                  </a:lnTo>
                  <a:lnTo>
                    <a:pt x="0" y="176"/>
                  </a:lnTo>
                  <a:lnTo>
                    <a:pt x="0" y="263"/>
                  </a:lnTo>
                  <a:lnTo>
                    <a:pt x="44" y="307"/>
                  </a:lnTo>
                  <a:lnTo>
                    <a:pt x="1448" y="1755"/>
                  </a:lnTo>
                  <a:lnTo>
                    <a:pt x="1843" y="2940"/>
                  </a:lnTo>
                  <a:lnTo>
                    <a:pt x="1229" y="5924"/>
                  </a:lnTo>
                  <a:lnTo>
                    <a:pt x="1053" y="8908"/>
                  </a:lnTo>
                  <a:lnTo>
                    <a:pt x="1053" y="8996"/>
                  </a:lnTo>
                  <a:lnTo>
                    <a:pt x="1097" y="9040"/>
                  </a:lnTo>
                  <a:lnTo>
                    <a:pt x="1141" y="9083"/>
                  </a:lnTo>
                  <a:lnTo>
                    <a:pt x="1229" y="9127"/>
                  </a:lnTo>
                  <a:lnTo>
                    <a:pt x="1360" y="9083"/>
                  </a:lnTo>
                  <a:lnTo>
                    <a:pt x="1404" y="8952"/>
                  </a:lnTo>
                  <a:lnTo>
                    <a:pt x="1580" y="5968"/>
                  </a:lnTo>
                  <a:lnTo>
                    <a:pt x="2194" y="2984"/>
                  </a:lnTo>
                  <a:lnTo>
                    <a:pt x="2194" y="2896"/>
                  </a:lnTo>
                  <a:lnTo>
                    <a:pt x="1755" y="1624"/>
                  </a:lnTo>
                  <a:lnTo>
                    <a:pt x="1712" y="1536"/>
                  </a:lnTo>
                  <a:lnTo>
                    <a:pt x="307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1" name="Google Shape;1691;p54"/>
            <p:cNvSpPr/>
            <p:nvPr/>
          </p:nvSpPr>
          <p:spPr>
            <a:xfrm>
              <a:off x="4857625" y="1459350"/>
              <a:ext cx="669225" cy="314875"/>
            </a:xfrm>
            <a:custGeom>
              <a:avLst/>
              <a:gdLst/>
              <a:ahLst/>
              <a:cxnLst/>
              <a:rect l="l" t="t" r="r" b="b"/>
              <a:pathLst>
                <a:path w="26769" h="12595" extrusionOk="0">
                  <a:moveTo>
                    <a:pt x="26549" y="1"/>
                  </a:moveTo>
                  <a:lnTo>
                    <a:pt x="22643" y="1054"/>
                  </a:lnTo>
                  <a:lnTo>
                    <a:pt x="18036" y="2238"/>
                  </a:lnTo>
                  <a:lnTo>
                    <a:pt x="16105" y="2633"/>
                  </a:lnTo>
                  <a:lnTo>
                    <a:pt x="16017" y="2677"/>
                  </a:lnTo>
                  <a:lnTo>
                    <a:pt x="14657" y="3994"/>
                  </a:lnTo>
                  <a:lnTo>
                    <a:pt x="12463" y="4345"/>
                  </a:lnTo>
                  <a:lnTo>
                    <a:pt x="12375" y="4389"/>
                  </a:lnTo>
                  <a:lnTo>
                    <a:pt x="10137" y="6934"/>
                  </a:lnTo>
                  <a:lnTo>
                    <a:pt x="8558" y="8162"/>
                  </a:lnTo>
                  <a:lnTo>
                    <a:pt x="6320" y="9391"/>
                  </a:lnTo>
                  <a:lnTo>
                    <a:pt x="1844" y="11409"/>
                  </a:lnTo>
                  <a:lnTo>
                    <a:pt x="220" y="12112"/>
                  </a:lnTo>
                  <a:lnTo>
                    <a:pt x="133" y="12155"/>
                  </a:lnTo>
                  <a:lnTo>
                    <a:pt x="1" y="12331"/>
                  </a:lnTo>
                  <a:lnTo>
                    <a:pt x="1" y="12375"/>
                  </a:lnTo>
                  <a:lnTo>
                    <a:pt x="1" y="12463"/>
                  </a:lnTo>
                  <a:lnTo>
                    <a:pt x="1" y="12506"/>
                  </a:lnTo>
                  <a:lnTo>
                    <a:pt x="45" y="12594"/>
                  </a:lnTo>
                  <a:lnTo>
                    <a:pt x="220" y="12594"/>
                  </a:lnTo>
                  <a:lnTo>
                    <a:pt x="308" y="12550"/>
                  </a:lnTo>
                  <a:lnTo>
                    <a:pt x="396" y="12419"/>
                  </a:lnTo>
                  <a:lnTo>
                    <a:pt x="1976" y="11760"/>
                  </a:lnTo>
                  <a:lnTo>
                    <a:pt x="6451" y="9742"/>
                  </a:lnTo>
                  <a:lnTo>
                    <a:pt x="8733" y="8469"/>
                  </a:lnTo>
                  <a:lnTo>
                    <a:pt x="8777" y="8426"/>
                  </a:lnTo>
                  <a:lnTo>
                    <a:pt x="10357" y="7197"/>
                  </a:lnTo>
                  <a:lnTo>
                    <a:pt x="10401" y="7197"/>
                  </a:lnTo>
                  <a:lnTo>
                    <a:pt x="12595" y="4696"/>
                  </a:lnTo>
                  <a:lnTo>
                    <a:pt x="14789" y="4301"/>
                  </a:lnTo>
                  <a:lnTo>
                    <a:pt x="14876" y="4257"/>
                  </a:lnTo>
                  <a:lnTo>
                    <a:pt x="16237" y="2984"/>
                  </a:lnTo>
                  <a:lnTo>
                    <a:pt x="18124" y="2546"/>
                  </a:lnTo>
                  <a:lnTo>
                    <a:pt x="22731" y="1405"/>
                  </a:lnTo>
                  <a:lnTo>
                    <a:pt x="26636" y="352"/>
                  </a:lnTo>
                  <a:lnTo>
                    <a:pt x="26680" y="308"/>
                  </a:lnTo>
                  <a:lnTo>
                    <a:pt x="26724" y="264"/>
                  </a:lnTo>
                  <a:lnTo>
                    <a:pt x="26768" y="176"/>
                  </a:lnTo>
                  <a:lnTo>
                    <a:pt x="26768" y="132"/>
                  </a:lnTo>
                  <a:lnTo>
                    <a:pt x="26724" y="44"/>
                  </a:lnTo>
                  <a:lnTo>
                    <a:pt x="2668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2" name="Google Shape;1692;p54"/>
            <p:cNvSpPr/>
            <p:nvPr/>
          </p:nvSpPr>
          <p:spPr>
            <a:xfrm>
              <a:off x="4825825" y="1509825"/>
              <a:ext cx="970875" cy="323625"/>
            </a:xfrm>
            <a:custGeom>
              <a:avLst/>
              <a:gdLst/>
              <a:ahLst/>
              <a:cxnLst/>
              <a:rect l="l" t="t" r="r" b="b"/>
              <a:pathLst>
                <a:path w="38835" h="12945" extrusionOk="0">
                  <a:moveTo>
                    <a:pt x="34403" y="0"/>
                  </a:moveTo>
                  <a:lnTo>
                    <a:pt x="31902" y="219"/>
                  </a:lnTo>
                  <a:lnTo>
                    <a:pt x="31858" y="219"/>
                  </a:lnTo>
                  <a:lnTo>
                    <a:pt x="27821" y="1185"/>
                  </a:lnTo>
                  <a:lnTo>
                    <a:pt x="23871" y="1931"/>
                  </a:lnTo>
                  <a:lnTo>
                    <a:pt x="21195" y="2282"/>
                  </a:lnTo>
                  <a:lnTo>
                    <a:pt x="21151" y="2282"/>
                  </a:lnTo>
                  <a:lnTo>
                    <a:pt x="19659" y="3159"/>
                  </a:lnTo>
                  <a:lnTo>
                    <a:pt x="15534" y="3861"/>
                  </a:lnTo>
                  <a:lnTo>
                    <a:pt x="15446" y="3905"/>
                  </a:lnTo>
                  <a:lnTo>
                    <a:pt x="12813" y="6407"/>
                  </a:lnTo>
                  <a:lnTo>
                    <a:pt x="11760" y="7153"/>
                  </a:lnTo>
                  <a:lnTo>
                    <a:pt x="10663" y="7855"/>
                  </a:lnTo>
                  <a:lnTo>
                    <a:pt x="9566" y="8513"/>
                  </a:lnTo>
                  <a:lnTo>
                    <a:pt x="8425" y="9083"/>
                  </a:lnTo>
                  <a:lnTo>
                    <a:pt x="7241" y="9610"/>
                  </a:lnTo>
                  <a:lnTo>
                    <a:pt x="6056" y="10136"/>
                  </a:lnTo>
                  <a:lnTo>
                    <a:pt x="3642" y="11058"/>
                  </a:lnTo>
                  <a:lnTo>
                    <a:pt x="1931" y="11760"/>
                  </a:lnTo>
                  <a:lnTo>
                    <a:pt x="176" y="12462"/>
                  </a:lnTo>
                  <a:lnTo>
                    <a:pt x="88" y="12550"/>
                  </a:lnTo>
                  <a:lnTo>
                    <a:pt x="0" y="12638"/>
                  </a:lnTo>
                  <a:lnTo>
                    <a:pt x="0" y="12725"/>
                  </a:lnTo>
                  <a:lnTo>
                    <a:pt x="0" y="12769"/>
                  </a:lnTo>
                  <a:lnTo>
                    <a:pt x="0" y="12857"/>
                  </a:lnTo>
                  <a:lnTo>
                    <a:pt x="44" y="12901"/>
                  </a:lnTo>
                  <a:lnTo>
                    <a:pt x="176" y="12945"/>
                  </a:lnTo>
                  <a:lnTo>
                    <a:pt x="220" y="12901"/>
                  </a:lnTo>
                  <a:lnTo>
                    <a:pt x="308" y="12857"/>
                  </a:lnTo>
                  <a:lnTo>
                    <a:pt x="351" y="12769"/>
                  </a:lnTo>
                  <a:lnTo>
                    <a:pt x="2063" y="12067"/>
                  </a:lnTo>
                  <a:lnTo>
                    <a:pt x="3774" y="11409"/>
                  </a:lnTo>
                  <a:lnTo>
                    <a:pt x="6188" y="10444"/>
                  </a:lnTo>
                  <a:lnTo>
                    <a:pt x="7372" y="9917"/>
                  </a:lnTo>
                  <a:lnTo>
                    <a:pt x="8557" y="9390"/>
                  </a:lnTo>
                  <a:lnTo>
                    <a:pt x="9742" y="8776"/>
                  </a:lnTo>
                  <a:lnTo>
                    <a:pt x="10883" y="8162"/>
                  </a:lnTo>
                  <a:lnTo>
                    <a:pt x="11980" y="7460"/>
                  </a:lnTo>
                  <a:lnTo>
                    <a:pt x="13033" y="6670"/>
                  </a:lnTo>
                  <a:lnTo>
                    <a:pt x="15622" y="4169"/>
                  </a:lnTo>
                  <a:lnTo>
                    <a:pt x="19747" y="3510"/>
                  </a:lnTo>
                  <a:lnTo>
                    <a:pt x="19790" y="3467"/>
                  </a:lnTo>
                  <a:lnTo>
                    <a:pt x="21282" y="2589"/>
                  </a:lnTo>
                  <a:lnTo>
                    <a:pt x="23915" y="2238"/>
                  </a:lnTo>
                  <a:lnTo>
                    <a:pt x="27908" y="1492"/>
                  </a:lnTo>
                  <a:lnTo>
                    <a:pt x="31945" y="570"/>
                  </a:lnTo>
                  <a:lnTo>
                    <a:pt x="34403" y="351"/>
                  </a:lnTo>
                  <a:lnTo>
                    <a:pt x="36816" y="746"/>
                  </a:lnTo>
                  <a:lnTo>
                    <a:pt x="38001" y="1273"/>
                  </a:lnTo>
                  <a:lnTo>
                    <a:pt x="38440" y="1843"/>
                  </a:lnTo>
                  <a:lnTo>
                    <a:pt x="38484" y="3598"/>
                  </a:lnTo>
                  <a:lnTo>
                    <a:pt x="38484" y="3686"/>
                  </a:lnTo>
                  <a:lnTo>
                    <a:pt x="38527" y="3730"/>
                  </a:lnTo>
                  <a:lnTo>
                    <a:pt x="38571" y="3774"/>
                  </a:lnTo>
                  <a:lnTo>
                    <a:pt x="38703" y="3774"/>
                  </a:lnTo>
                  <a:lnTo>
                    <a:pt x="38791" y="3730"/>
                  </a:lnTo>
                  <a:lnTo>
                    <a:pt x="38791" y="3686"/>
                  </a:lnTo>
                  <a:lnTo>
                    <a:pt x="38835" y="3598"/>
                  </a:lnTo>
                  <a:lnTo>
                    <a:pt x="38791" y="1799"/>
                  </a:lnTo>
                  <a:lnTo>
                    <a:pt x="38747" y="1711"/>
                  </a:lnTo>
                  <a:lnTo>
                    <a:pt x="38264" y="1009"/>
                  </a:lnTo>
                  <a:lnTo>
                    <a:pt x="38220" y="965"/>
                  </a:lnTo>
                  <a:lnTo>
                    <a:pt x="36948" y="439"/>
                  </a:lnTo>
                  <a:lnTo>
                    <a:pt x="36904" y="395"/>
                  </a:lnTo>
                  <a:lnTo>
                    <a:pt x="3444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3" name="Google Shape;1693;p54"/>
            <p:cNvSpPr/>
            <p:nvPr/>
          </p:nvSpPr>
          <p:spPr>
            <a:xfrm>
              <a:off x="4788525" y="1581125"/>
              <a:ext cx="993925" cy="304975"/>
            </a:xfrm>
            <a:custGeom>
              <a:avLst/>
              <a:gdLst/>
              <a:ahLst/>
              <a:cxnLst/>
              <a:rect l="l" t="t" r="r" b="b"/>
              <a:pathLst>
                <a:path w="39757" h="12199" extrusionOk="0">
                  <a:moveTo>
                    <a:pt x="35588" y="0"/>
                  </a:moveTo>
                  <a:lnTo>
                    <a:pt x="29883" y="790"/>
                  </a:lnTo>
                  <a:lnTo>
                    <a:pt x="26460" y="1009"/>
                  </a:lnTo>
                  <a:lnTo>
                    <a:pt x="26417" y="1009"/>
                  </a:lnTo>
                  <a:lnTo>
                    <a:pt x="24486" y="1712"/>
                  </a:lnTo>
                  <a:lnTo>
                    <a:pt x="19791" y="2326"/>
                  </a:lnTo>
                  <a:lnTo>
                    <a:pt x="18123" y="2677"/>
                  </a:lnTo>
                  <a:lnTo>
                    <a:pt x="18035" y="2721"/>
                  </a:lnTo>
                  <a:lnTo>
                    <a:pt x="15666" y="5046"/>
                  </a:lnTo>
                  <a:lnTo>
                    <a:pt x="15008" y="5573"/>
                  </a:lnTo>
                  <a:lnTo>
                    <a:pt x="14262" y="6056"/>
                  </a:lnTo>
                  <a:lnTo>
                    <a:pt x="13428" y="6538"/>
                  </a:lnTo>
                  <a:lnTo>
                    <a:pt x="12594" y="6977"/>
                  </a:lnTo>
                  <a:lnTo>
                    <a:pt x="11673" y="7416"/>
                  </a:lnTo>
                  <a:lnTo>
                    <a:pt x="10751" y="7855"/>
                  </a:lnTo>
                  <a:lnTo>
                    <a:pt x="8820" y="8689"/>
                  </a:lnTo>
                  <a:lnTo>
                    <a:pt x="6846" y="9478"/>
                  </a:lnTo>
                  <a:lnTo>
                    <a:pt x="4827" y="10180"/>
                  </a:lnTo>
                  <a:lnTo>
                    <a:pt x="1054" y="11497"/>
                  </a:lnTo>
                  <a:lnTo>
                    <a:pt x="176" y="11760"/>
                  </a:lnTo>
                  <a:lnTo>
                    <a:pt x="88" y="11848"/>
                  </a:lnTo>
                  <a:lnTo>
                    <a:pt x="0" y="11936"/>
                  </a:lnTo>
                  <a:lnTo>
                    <a:pt x="0" y="11980"/>
                  </a:lnTo>
                  <a:lnTo>
                    <a:pt x="0" y="12067"/>
                  </a:lnTo>
                  <a:lnTo>
                    <a:pt x="0" y="12111"/>
                  </a:lnTo>
                  <a:lnTo>
                    <a:pt x="44" y="12155"/>
                  </a:lnTo>
                  <a:lnTo>
                    <a:pt x="176" y="12199"/>
                  </a:lnTo>
                  <a:lnTo>
                    <a:pt x="220" y="12155"/>
                  </a:lnTo>
                  <a:lnTo>
                    <a:pt x="308" y="12111"/>
                  </a:lnTo>
                  <a:lnTo>
                    <a:pt x="1141" y="11804"/>
                  </a:lnTo>
                  <a:lnTo>
                    <a:pt x="4959" y="10532"/>
                  </a:lnTo>
                  <a:lnTo>
                    <a:pt x="6977" y="9786"/>
                  </a:lnTo>
                  <a:lnTo>
                    <a:pt x="8996" y="8996"/>
                  </a:lnTo>
                  <a:lnTo>
                    <a:pt x="10927" y="8162"/>
                  </a:lnTo>
                  <a:lnTo>
                    <a:pt x="11892" y="7723"/>
                  </a:lnTo>
                  <a:lnTo>
                    <a:pt x="12770" y="7284"/>
                  </a:lnTo>
                  <a:lnTo>
                    <a:pt x="13647" y="6802"/>
                  </a:lnTo>
                  <a:lnTo>
                    <a:pt x="14437" y="6319"/>
                  </a:lnTo>
                  <a:lnTo>
                    <a:pt x="15227" y="5836"/>
                  </a:lnTo>
                  <a:lnTo>
                    <a:pt x="15885" y="5354"/>
                  </a:lnTo>
                  <a:lnTo>
                    <a:pt x="15929" y="5310"/>
                  </a:lnTo>
                  <a:lnTo>
                    <a:pt x="18255" y="3028"/>
                  </a:lnTo>
                  <a:lnTo>
                    <a:pt x="19878" y="2677"/>
                  </a:lnTo>
                  <a:lnTo>
                    <a:pt x="24530" y="2063"/>
                  </a:lnTo>
                  <a:lnTo>
                    <a:pt x="24574" y="2063"/>
                  </a:lnTo>
                  <a:lnTo>
                    <a:pt x="26548" y="1361"/>
                  </a:lnTo>
                  <a:lnTo>
                    <a:pt x="29927" y="1141"/>
                  </a:lnTo>
                  <a:lnTo>
                    <a:pt x="35631" y="351"/>
                  </a:lnTo>
                  <a:lnTo>
                    <a:pt x="37387" y="439"/>
                  </a:lnTo>
                  <a:lnTo>
                    <a:pt x="38264" y="878"/>
                  </a:lnTo>
                  <a:lnTo>
                    <a:pt x="38308" y="1536"/>
                  </a:lnTo>
                  <a:lnTo>
                    <a:pt x="38396" y="4520"/>
                  </a:lnTo>
                  <a:lnTo>
                    <a:pt x="38396" y="4564"/>
                  </a:lnTo>
                  <a:lnTo>
                    <a:pt x="38703" y="6538"/>
                  </a:lnTo>
                  <a:lnTo>
                    <a:pt x="39361" y="9873"/>
                  </a:lnTo>
                  <a:lnTo>
                    <a:pt x="39449" y="10137"/>
                  </a:lnTo>
                  <a:lnTo>
                    <a:pt x="39449" y="10180"/>
                  </a:lnTo>
                  <a:lnTo>
                    <a:pt x="39493" y="10224"/>
                  </a:lnTo>
                  <a:lnTo>
                    <a:pt x="39581" y="10268"/>
                  </a:lnTo>
                  <a:lnTo>
                    <a:pt x="39625" y="10268"/>
                  </a:lnTo>
                  <a:lnTo>
                    <a:pt x="39712" y="10224"/>
                  </a:lnTo>
                  <a:lnTo>
                    <a:pt x="39756" y="10180"/>
                  </a:lnTo>
                  <a:lnTo>
                    <a:pt x="39756" y="10093"/>
                  </a:lnTo>
                  <a:lnTo>
                    <a:pt x="39756" y="10049"/>
                  </a:lnTo>
                  <a:lnTo>
                    <a:pt x="39054" y="6451"/>
                  </a:lnTo>
                  <a:lnTo>
                    <a:pt x="38747" y="4520"/>
                  </a:lnTo>
                  <a:lnTo>
                    <a:pt x="38659" y="1492"/>
                  </a:lnTo>
                  <a:lnTo>
                    <a:pt x="38571" y="746"/>
                  </a:lnTo>
                  <a:lnTo>
                    <a:pt x="38571" y="658"/>
                  </a:lnTo>
                  <a:lnTo>
                    <a:pt x="38484" y="571"/>
                  </a:lnTo>
                  <a:lnTo>
                    <a:pt x="37518" y="132"/>
                  </a:lnTo>
                  <a:lnTo>
                    <a:pt x="37474" y="88"/>
                  </a:lnTo>
                  <a:lnTo>
                    <a:pt x="35631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4" name="Google Shape;1694;p54"/>
            <p:cNvSpPr/>
            <p:nvPr/>
          </p:nvSpPr>
          <p:spPr>
            <a:xfrm>
              <a:off x="4156650" y="690350"/>
              <a:ext cx="140425" cy="190900"/>
            </a:xfrm>
            <a:custGeom>
              <a:avLst/>
              <a:gdLst/>
              <a:ahLst/>
              <a:cxnLst/>
              <a:rect l="l" t="t" r="r" b="b"/>
              <a:pathLst>
                <a:path w="5617" h="7636" extrusionOk="0">
                  <a:moveTo>
                    <a:pt x="5398" y="0"/>
                  </a:moveTo>
                  <a:lnTo>
                    <a:pt x="5354" y="44"/>
                  </a:lnTo>
                  <a:lnTo>
                    <a:pt x="5310" y="88"/>
                  </a:lnTo>
                  <a:lnTo>
                    <a:pt x="4959" y="615"/>
                  </a:lnTo>
                  <a:lnTo>
                    <a:pt x="3204" y="3642"/>
                  </a:lnTo>
                  <a:lnTo>
                    <a:pt x="44" y="7372"/>
                  </a:lnTo>
                  <a:lnTo>
                    <a:pt x="0" y="7416"/>
                  </a:lnTo>
                  <a:lnTo>
                    <a:pt x="0" y="7504"/>
                  </a:lnTo>
                  <a:lnTo>
                    <a:pt x="44" y="7548"/>
                  </a:lnTo>
                  <a:lnTo>
                    <a:pt x="44" y="7592"/>
                  </a:lnTo>
                  <a:lnTo>
                    <a:pt x="176" y="7636"/>
                  </a:lnTo>
                  <a:lnTo>
                    <a:pt x="264" y="7636"/>
                  </a:lnTo>
                  <a:lnTo>
                    <a:pt x="307" y="7592"/>
                  </a:lnTo>
                  <a:lnTo>
                    <a:pt x="3467" y="3862"/>
                  </a:lnTo>
                  <a:lnTo>
                    <a:pt x="3511" y="3818"/>
                  </a:lnTo>
                  <a:lnTo>
                    <a:pt x="5266" y="790"/>
                  </a:lnTo>
                  <a:lnTo>
                    <a:pt x="5617" y="264"/>
                  </a:lnTo>
                  <a:lnTo>
                    <a:pt x="5617" y="176"/>
                  </a:lnTo>
                  <a:lnTo>
                    <a:pt x="5617" y="132"/>
                  </a:lnTo>
                  <a:lnTo>
                    <a:pt x="5617" y="88"/>
                  </a:lnTo>
                  <a:lnTo>
                    <a:pt x="5529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5" name="Google Shape;1695;p54"/>
            <p:cNvSpPr/>
            <p:nvPr/>
          </p:nvSpPr>
          <p:spPr>
            <a:xfrm>
              <a:off x="3612525" y="2067100"/>
              <a:ext cx="822775" cy="311575"/>
            </a:xfrm>
            <a:custGeom>
              <a:avLst/>
              <a:gdLst/>
              <a:ahLst/>
              <a:cxnLst/>
              <a:rect l="l" t="t" r="r" b="b"/>
              <a:pathLst>
                <a:path w="32911" h="12463" extrusionOk="0">
                  <a:moveTo>
                    <a:pt x="32648" y="0"/>
                  </a:moveTo>
                  <a:lnTo>
                    <a:pt x="32121" y="395"/>
                  </a:lnTo>
                  <a:lnTo>
                    <a:pt x="32077" y="395"/>
                  </a:lnTo>
                  <a:lnTo>
                    <a:pt x="30541" y="2019"/>
                  </a:lnTo>
                  <a:lnTo>
                    <a:pt x="28260" y="3291"/>
                  </a:lnTo>
                  <a:lnTo>
                    <a:pt x="27163" y="3642"/>
                  </a:lnTo>
                  <a:lnTo>
                    <a:pt x="22862" y="2721"/>
                  </a:lnTo>
                  <a:lnTo>
                    <a:pt x="18386" y="1053"/>
                  </a:lnTo>
                  <a:lnTo>
                    <a:pt x="18343" y="1053"/>
                  </a:lnTo>
                  <a:lnTo>
                    <a:pt x="17640" y="966"/>
                  </a:lnTo>
                  <a:lnTo>
                    <a:pt x="17553" y="966"/>
                  </a:lnTo>
                  <a:lnTo>
                    <a:pt x="17509" y="1009"/>
                  </a:lnTo>
                  <a:lnTo>
                    <a:pt x="17158" y="1317"/>
                  </a:lnTo>
                  <a:lnTo>
                    <a:pt x="17114" y="1448"/>
                  </a:lnTo>
                  <a:lnTo>
                    <a:pt x="17026" y="2809"/>
                  </a:lnTo>
                  <a:lnTo>
                    <a:pt x="16368" y="5485"/>
                  </a:lnTo>
                  <a:lnTo>
                    <a:pt x="15929" y="8557"/>
                  </a:lnTo>
                  <a:lnTo>
                    <a:pt x="15578" y="11541"/>
                  </a:lnTo>
                  <a:lnTo>
                    <a:pt x="15446" y="11936"/>
                  </a:lnTo>
                  <a:lnTo>
                    <a:pt x="13428" y="11716"/>
                  </a:lnTo>
                  <a:lnTo>
                    <a:pt x="10269" y="11760"/>
                  </a:lnTo>
                  <a:lnTo>
                    <a:pt x="5837" y="12067"/>
                  </a:lnTo>
                  <a:lnTo>
                    <a:pt x="2238" y="12111"/>
                  </a:lnTo>
                  <a:lnTo>
                    <a:pt x="176" y="11936"/>
                  </a:lnTo>
                  <a:lnTo>
                    <a:pt x="132" y="11980"/>
                  </a:lnTo>
                  <a:lnTo>
                    <a:pt x="44" y="11980"/>
                  </a:lnTo>
                  <a:lnTo>
                    <a:pt x="1" y="12067"/>
                  </a:lnTo>
                  <a:lnTo>
                    <a:pt x="1" y="12111"/>
                  </a:lnTo>
                  <a:lnTo>
                    <a:pt x="1" y="12199"/>
                  </a:lnTo>
                  <a:lnTo>
                    <a:pt x="44" y="12243"/>
                  </a:lnTo>
                  <a:lnTo>
                    <a:pt x="88" y="12287"/>
                  </a:lnTo>
                  <a:lnTo>
                    <a:pt x="176" y="12287"/>
                  </a:lnTo>
                  <a:lnTo>
                    <a:pt x="2238" y="12462"/>
                  </a:lnTo>
                  <a:lnTo>
                    <a:pt x="5837" y="12418"/>
                  </a:lnTo>
                  <a:lnTo>
                    <a:pt x="10269" y="12111"/>
                  </a:lnTo>
                  <a:lnTo>
                    <a:pt x="13428" y="12067"/>
                  </a:lnTo>
                  <a:lnTo>
                    <a:pt x="15534" y="12287"/>
                  </a:lnTo>
                  <a:lnTo>
                    <a:pt x="15622" y="12287"/>
                  </a:lnTo>
                  <a:lnTo>
                    <a:pt x="15710" y="12199"/>
                  </a:lnTo>
                  <a:lnTo>
                    <a:pt x="15929" y="11672"/>
                  </a:lnTo>
                  <a:lnTo>
                    <a:pt x="15929" y="11629"/>
                  </a:lnTo>
                  <a:lnTo>
                    <a:pt x="16280" y="8601"/>
                  </a:lnTo>
                  <a:lnTo>
                    <a:pt x="16719" y="5573"/>
                  </a:lnTo>
                  <a:lnTo>
                    <a:pt x="17377" y="2896"/>
                  </a:lnTo>
                  <a:lnTo>
                    <a:pt x="17377" y="2852"/>
                  </a:lnTo>
                  <a:lnTo>
                    <a:pt x="17465" y="1536"/>
                  </a:lnTo>
                  <a:lnTo>
                    <a:pt x="17684" y="1317"/>
                  </a:lnTo>
                  <a:lnTo>
                    <a:pt x="18299" y="1404"/>
                  </a:lnTo>
                  <a:lnTo>
                    <a:pt x="22731" y="3072"/>
                  </a:lnTo>
                  <a:lnTo>
                    <a:pt x="22775" y="3072"/>
                  </a:lnTo>
                  <a:lnTo>
                    <a:pt x="27119" y="3993"/>
                  </a:lnTo>
                  <a:lnTo>
                    <a:pt x="27206" y="3949"/>
                  </a:lnTo>
                  <a:lnTo>
                    <a:pt x="28391" y="3642"/>
                  </a:lnTo>
                  <a:lnTo>
                    <a:pt x="28435" y="3598"/>
                  </a:lnTo>
                  <a:lnTo>
                    <a:pt x="30717" y="2326"/>
                  </a:lnTo>
                  <a:lnTo>
                    <a:pt x="30761" y="2282"/>
                  </a:lnTo>
                  <a:lnTo>
                    <a:pt x="32340" y="658"/>
                  </a:lnTo>
                  <a:lnTo>
                    <a:pt x="32867" y="307"/>
                  </a:lnTo>
                  <a:lnTo>
                    <a:pt x="32911" y="264"/>
                  </a:lnTo>
                  <a:lnTo>
                    <a:pt x="32911" y="176"/>
                  </a:lnTo>
                  <a:lnTo>
                    <a:pt x="32911" y="132"/>
                  </a:lnTo>
                  <a:lnTo>
                    <a:pt x="32911" y="44"/>
                  </a:lnTo>
                  <a:lnTo>
                    <a:pt x="3286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6" name="Google Shape;1696;p54"/>
            <p:cNvSpPr/>
            <p:nvPr/>
          </p:nvSpPr>
          <p:spPr>
            <a:xfrm>
              <a:off x="3644350" y="658525"/>
              <a:ext cx="620925" cy="835950"/>
            </a:xfrm>
            <a:custGeom>
              <a:avLst/>
              <a:gdLst/>
              <a:ahLst/>
              <a:cxnLst/>
              <a:rect l="l" t="t" r="r" b="b"/>
              <a:pathLst>
                <a:path w="24837" h="33438" extrusionOk="0">
                  <a:moveTo>
                    <a:pt x="24573" y="1"/>
                  </a:moveTo>
                  <a:lnTo>
                    <a:pt x="23344" y="703"/>
                  </a:lnTo>
                  <a:lnTo>
                    <a:pt x="20887" y="2283"/>
                  </a:lnTo>
                  <a:lnTo>
                    <a:pt x="16982" y="5223"/>
                  </a:lnTo>
                  <a:lnTo>
                    <a:pt x="16938" y="5267"/>
                  </a:lnTo>
                  <a:lnTo>
                    <a:pt x="15402" y="7768"/>
                  </a:lnTo>
                  <a:lnTo>
                    <a:pt x="13735" y="10269"/>
                  </a:lnTo>
                  <a:lnTo>
                    <a:pt x="11760" y="12770"/>
                  </a:lnTo>
                  <a:lnTo>
                    <a:pt x="9961" y="14964"/>
                  </a:lnTo>
                  <a:lnTo>
                    <a:pt x="7635" y="17860"/>
                  </a:lnTo>
                  <a:lnTo>
                    <a:pt x="5485" y="21063"/>
                  </a:lnTo>
                  <a:lnTo>
                    <a:pt x="5485" y="21107"/>
                  </a:lnTo>
                  <a:lnTo>
                    <a:pt x="4827" y="22555"/>
                  </a:lnTo>
                  <a:lnTo>
                    <a:pt x="4344" y="24354"/>
                  </a:lnTo>
                  <a:lnTo>
                    <a:pt x="3598" y="25803"/>
                  </a:lnTo>
                  <a:lnTo>
                    <a:pt x="2150" y="27514"/>
                  </a:lnTo>
                  <a:lnTo>
                    <a:pt x="2106" y="27558"/>
                  </a:lnTo>
                  <a:lnTo>
                    <a:pt x="1053" y="29840"/>
                  </a:lnTo>
                  <a:lnTo>
                    <a:pt x="0" y="33218"/>
                  </a:lnTo>
                  <a:lnTo>
                    <a:pt x="0" y="33306"/>
                  </a:lnTo>
                  <a:lnTo>
                    <a:pt x="0" y="33350"/>
                  </a:lnTo>
                  <a:lnTo>
                    <a:pt x="44" y="33394"/>
                  </a:lnTo>
                  <a:lnTo>
                    <a:pt x="88" y="33438"/>
                  </a:lnTo>
                  <a:lnTo>
                    <a:pt x="176" y="33438"/>
                  </a:lnTo>
                  <a:lnTo>
                    <a:pt x="263" y="33394"/>
                  </a:lnTo>
                  <a:lnTo>
                    <a:pt x="307" y="33306"/>
                  </a:lnTo>
                  <a:lnTo>
                    <a:pt x="1360" y="29971"/>
                  </a:lnTo>
                  <a:lnTo>
                    <a:pt x="2413" y="27733"/>
                  </a:lnTo>
                  <a:lnTo>
                    <a:pt x="3905" y="26022"/>
                  </a:lnTo>
                  <a:lnTo>
                    <a:pt x="3905" y="25978"/>
                  </a:lnTo>
                  <a:lnTo>
                    <a:pt x="4651" y="24486"/>
                  </a:lnTo>
                  <a:lnTo>
                    <a:pt x="4695" y="24486"/>
                  </a:lnTo>
                  <a:lnTo>
                    <a:pt x="5178" y="22687"/>
                  </a:lnTo>
                  <a:lnTo>
                    <a:pt x="5792" y="21239"/>
                  </a:lnTo>
                  <a:lnTo>
                    <a:pt x="7899" y="18036"/>
                  </a:lnTo>
                  <a:lnTo>
                    <a:pt x="10224" y="15183"/>
                  </a:lnTo>
                  <a:lnTo>
                    <a:pt x="12023" y="12989"/>
                  </a:lnTo>
                  <a:lnTo>
                    <a:pt x="14042" y="10488"/>
                  </a:lnTo>
                  <a:lnTo>
                    <a:pt x="15709" y="7943"/>
                  </a:lnTo>
                  <a:lnTo>
                    <a:pt x="17245" y="5486"/>
                  </a:lnTo>
                  <a:lnTo>
                    <a:pt x="21107" y="2546"/>
                  </a:lnTo>
                  <a:lnTo>
                    <a:pt x="23520" y="1010"/>
                  </a:lnTo>
                  <a:lnTo>
                    <a:pt x="24749" y="308"/>
                  </a:lnTo>
                  <a:lnTo>
                    <a:pt x="24793" y="264"/>
                  </a:lnTo>
                  <a:lnTo>
                    <a:pt x="24793" y="220"/>
                  </a:lnTo>
                  <a:lnTo>
                    <a:pt x="24836" y="133"/>
                  </a:lnTo>
                  <a:lnTo>
                    <a:pt x="24793" y="89"/>
                  </a:lnTo>
                  <a:lnTo>
                    <a:pt x="24749" y="45"/>
                  </a:lnTo>
                  <a:lnTo>
                    <a:pt x="2470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7" name="Google Shape;1697;p54"/>
            <p:cNvSpPr/>
            <p:nvPr/>
          </p:nvSpPr>
          <p:spPr>
            <a:xfrm>
              <a:off x="3615825" y="2072575"/>
              <a:ext cx="833750" cy="351075"/>
            </a:xfrm>
            <a:custGeom>
              <a:avLst/>
              <a:gdLst/>
              <a:ahLst/>
              <a:cxnLst/>
              <a:rect l="l" t="t" r="r" b="b"/>
              <a:pathLst>
                <a:path w="33350" h="14043" extrusionOk="0">
                  <a:moveTo>
                    <a:pt x="33086" y="1"/>
                  </a:moveTo>
                  <a:lnTo>
                    <a:pt x="33042" y="45"/>
                  </a:lnTo>
                  <a:lnTo>
                    <a:pt x="32252" y="1098"/>
                  </a:lnTo>
                  <a:lnTo>
                    <a:pt x="31243" y="1931"/>
                  </a:lnTo>
                  <a:lnTo>
                    <a:pt x="28084" y="3730"/>
                  </a:lnTo>
                  <a:lnTo>
                    <a:pt x="26855" y="4169"/>
                  </a:lnTo>
                  <a:lnTo>
                    <a:pt x="22028" y="3028"/>
                  </a:lnTo>
                  <a:lnTo>
                    <a:pt x="19088" y="1800"/>
                  </a:lnTo>
                  <a:lnTo>
                    <a:pt x="19044" y="1800"/>
                  </a:lnTo>
                  <a:lnTo>
                    <a:pt x="18123" y="1580"/>
                  </a:lnTo>
                  <a:lnTo>
                    <a:pt x="17991" y="1580"/>
                  </a:lnTo>
                  <a:lnTo>
                    <a:pt x="17947" y="1624"/>
                  </a:lnTo>
                  <a:lnTo>
                    <a:pt x="17903" y="1712"/>
                  </a:lnTo>
                  <a:lnTo>
                    <a:pt x="17333" y="4213"/>
                  </a:lnTo>
                  <a:lnTo>
                    <a:pt x="16982" y="7285"/>
                  </a:lnTo>
                  <a:lnTo>
                    <a:pt x="16236" y="12814"/>
                  </a:lnTo>
                  <a:lnTo>
                    <a:pt x="16192" y="13472"/>
                  </a:lnTo>
                  <a:lnTo>
                    <a:pt x="16017" y="13647"/>
                  </a:lnTo>
                  <a:lnTo>
                    <a:pt x="12155" y="12594"/>
                  </a:lnTo>
                  <a:lnTo>
                    <a:pt x="12111" y="12594"/>
                  </a:lnTo>
                  <a:lnTo>
                    <a:pt x="5749" y="12858"/>
                  </a:lnTo>
                  <a:lnTo>
                    <a:pt x="2633" y="12858"/>
                  </a:lnTo>
                  <a:lnTo>
                    <a:pt x="176" y="12638"/>
                  </a:lnTo>
                  <a:lnTo>
                    <a:pt x="132" y="12638"/>
                  </a:lnTo>
                  <a:lnTo>
                    <a:pt x="44" y="12682"/>
                  </a:lnTo>
                  <a:lnTo>
                    <a:pt x="0" y="12726"/>
                  </a:lnTo>
                  <a:lnTo>
                    <a:pt x="0" y="12814"/>
                  </a:lnTo>
                  <a:lnTo>
                    <a:pt x="0" y="12858"/>
                  </a:lnTo>
                  <a:lnTo>
                    <a:pt x="44" y="12945"/>
                  </a:lnTo>
                  <a:lnTo>
                    <a:pt x="88" y="12989"/>
                  </a:lnTo>
                  <a:lnTo>
                    <a:pt x="132" y="12989"/>
                  </a:lnTo>
                  <a:lnTo>
                    <a:pt x="2633" y="13209"/>
                  </a:lnTo>
                  <a:lnTo>
                    <a:pt x="5792" y="13209"/>
                  </a:lnTo>
                  <a:lnTo>
                    <a:pt x="12111" y="12945"/>
                  </a:lnTo>
                  <a:lnTo>
                    <a:pt x="16017" y="14042"/>
                  </a:lnTo>
                  <a:lnTo>
                    <a:pt x="16060" y="14042"/>
                  </a:lnTo>
                  <a:lnTo>
                    <a:pt x="16148" y="13998"/>
                  </a:lnTo>
                  <a:lnTo>
                    <a:pt x="16192" y="13955"/>
                  </a:lnTo>
                  <a:lnTo>
                    <a:pt x="16499" y="13647"/>
                  </a:lnTo>
                  <a:lnTo>
                    <a:pt x="16543" y="13560"/>
                  </a:lnTo>
                  <a:lnTo>
                    <a:pt x="16587" y="12858"/>
                  </a:lnTo>
                  <a:lnTo>
                    <a:pt x="17333" y="7329"/>
                  </a:lnTo>
                  <a:lnTo>
                    <a:pt x="17684" y="4301"/>
                  </a:lnTo>
                  <a:lnTo>
                    <a:pt x="18211" y="1975"/>
                  </a:lnTo>
                  <a:lnTo>
                    <a:pt x="18957" y="2151"/>
                  </a:lnTo>
                  <a:lnTo>
                    <a:pt x="21897" y="3379"/>
                  </a:lnTo>
                  <a:lnTo>
                    <a:pt x="21940" y="3379"/>
                  </a:lnTo>
                  <a:lnTo>
                    <a:pt x="26811" y="4520"/>
                  </a:lnTo>
                  <a:lnTo>
                    <a:pt x="26943" y="4476"/>
                  </a:lnTo>
                  <a:lnTo>
                    <a:pt x="28215" y="4038"/>
                  </a:lnTo>
                  <a:lnTo>
                    <a:pt x="28259" y="4038"/>
                  </a:lnTo>
                  <a:lnTo>
                    <a:pt x="31419" y="2195"/>
                  </a:lnTo>
                  <a:lnTo>
                    <a:pt x="31462" y="2195"/>
                  </a:lnTo>
                  <a:lnTo>
                    <a:pt x="32516" y="1361"/>
                  </a:lnTo>
                  <a:lnTo>
                    <a:pt x="32516" y="1317"/>
                  </a:lnTo>
                  <a:lnTo>
                    <a:pt x="33305" y="264"/>
                  </a:lnTo>
                  <a:lnTo>
                    <a:pt x="33349" y="220"/>
                  </a:lnTo>
                  <a:lnTo>
                    <a:pt x="33349" y="132"/>
                  </a:lnTo>
                  <a:lnTo>
                    <a:pt x="33305" y="88"/>
                  </a:lnTo>
                  <a:lnTo>
                    <a:pt x="33262" y="45"/>
                  </a:lnTo>
                  <a:lnTo>
                    <a:pt x="3321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8" name="Google Shape;1698;p54"/>
            <p:cNvSpPr/>
            <p:nvPr/>
          </p:nvSpPr>
          <p:spPr>
            <a:xfrm>
              <a:off x="3615825" y="642075"/>
              <a:ext cx="642875" cy="845825"/>
            </a:xfrm>
            <a:custGeom>
              <a:avLst/>
              <a:gdLst/>
              <a:ahLst/>
              <a:cxnLst/>
              <a:rect l="l" t="t" r="r" b="b"/>
              <a:pathLst>
                <a:path w="25715" h="33833" extrusionOk="0">
                  <a:moveTo>
                    <a:pt x="25495" y="1"/>
                  </a:moveTo>
                  <a:lnTo>
                    <a:pt x="24134" y="483"/>
                  </a:lnTo>
                  <a:lnTo>
                    <a:pt x="24091" y="483"/>
                  </a:lnTo>
                  <a:lnTo>
                    <a:pt x="22862" y="1229"/>
                  </a:lnTo>
                  <a:lnTo>
                    <a:pt x="20273" y="3028"/>
                  </a:lnTo>
                  <a:lnTo>
                    <a:pt x="16982" y="5530"/>
                  </a:lnTo>
                  <a:lnTo>
                    <a:pt x="16938" y="5573"/>
                  </a:lnTo>
                  <a:lnTo>
                    <a:pt x="16236" y="6451"/>
                  </a:lnTo>
                  <a:lnTo>
                    <a:pt x="16236" y="6495"/>
                  </a:lnTo>
                  <a:lnTo>
                    <a:pt x="15007" y="8645"/>
                  </a:lnTo>
                  <a:lnTo>
                    <a:pt x="13559" y="10839"/>
                  </a:lnTo>
                  <a:lnTo>
                    <a:pt x="9742" y="15490"/>
                  </a:lnTo>
                  <a:lnTo>
                    <a:pt x="8162" y="17509"/>
                  </a:lnTo>
                  <a:lnTo>
                    <a:pt x="5836" y="21019"/>
                  </a:lnTo>
                  <a:lnTo>
                    <a:pt x="5792" y="21063"/>
                  </a:lnTo>
                  <a:lnTo>
                    <a:pt x="4476" y="24267"/>
                  </a:lnTo>
                  <a:lnTo>
                    <a:pt x="2414" y="27645"/>
                  </a:lnTo>
                  <a:lnTo>
                    <a:pt x="1360" y="29927"/>
                  </a:lnTo>
                  <a:lnTo>
                    <a:pt x="0" y="33569"/>
                  </a:lnTo>
                  <a:lnTo>
                    <a:pt x="0" y="33657"/>
                  </a:lnTo>
                  <a:lnTo>
                    <a:pt x="0" y="33701"/>
                  </a:lnTo>
                  <a:lnTo>
                    <a:pt x="44" y="33789"/>
                  </a:lnTo>
                  <a:lnTo>
                    <a:pt x="88" y="33832"/>
                  </a:lnTo>
                  <a:lnTo>
                    <a:pt x="176" y="33832"/>
                  </a:lnTo>
                  <a:lnTo>
                    <a:pt x="263" y="33789"/>
                  </a:lnTo>
                  <a:lnTo>
                    <a:pt x="307" y="33701"/>
                  </a:lnTo>
                  <a:lnTo>
                    <a:pt x="1668" y="30103"/>
                  </a:lnTo>
                  <a:lnTo>
                    <a:pt x="2721" y="27821"/>
                  </a:lnTo>
                  <a:lnTo>
                    <a:pt x="4783" y="24442"/>
                  </a:lnTo>
                  <a:lnTo>
                    <a:pt x="4783" y="24398"/>
                  </a:lnTo>
                  <a:lnTo>
                    <a:pt x="6143" y="21195"/>
                  </a:lnTo>
                  <a:lnTo>
                    <a:pt x="8469" y="17728"/>
                  </a:lnTo>
                  <a:lnTo>
                    <a:pt x="10005" y="15710"/>
                  </a:lnTo>
                  <a:lnTo>
                    <a:pt x="13823" y="11015"/>
                  </a:lnTo>
                  <a:lnTo>
                    <a:pt x="15314" y="8821"/>
                  </a:lnTo>
                  <a:lnTo>
                    <a:pt x="16499" y="6671"/>
                  </a:lnTo>
                  <a:lnTo>
                    <a:pt x="17201" y="5793"/>
                  </a:lnTo>
                  <a:lnTo>
                    <a:pt x="20492" y="3292"/>
                  </a:lnTo>
                  <a:lnTo>
                    <a:pt x="23037" y="1537"/>
                  </a:lnTo>
                  <a:lnTo>
                    <a:pt x="24266" y="791"/>
                  </a:lnTo>
                  <a:lnTo>
                    <a:pt x="25626" y="352"/>
                  </a:lnTo>
                  <a:lnTo>
                    <a:pt x="25670" y="308"/>
                  </a:lnTo>
                  <a:lnTo>
                    <a:pt x="25714" y="264"/>
                  </a:lnTo>
                  <a:lnTo>
                    <a:pt x="25714" y="176"/>
                  </a:lnTo>
                  <a:lnTo>
                    <a:pt x="25714" y="132"/>
                  </a:lnTo>
                  <a:lnTo>
                    <a:pt x="25670" y="45"/>
                  </a:lnTo>
                  <a:lnTo>
                    <a:pt x="2562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9" name="Google Shape;1699;p54"/>
            <p:cNvSpPr/>
            <p:nvPr/>
          </p:nvSpPr>
          <p:spPr>
            <a:xfrm>
              <a:off x="3589500" y="2073675"/>
              <a:ext cx="884200" cy="377400"/>
            </a:xfrm>
            <a:custGeom>
              <a:avLst/>
              <a:gdLst/>
              <a:ahLst/>
              <a:cxnLst/>
              <a:rect l="l" t="t" r="r" b="b"/>
              <a:pathLst>
                <a:path w="35368" h="15096" extrusionOk="0">
                  <a:moveTo>
                    <a:pt x="35192" y="1"/>
                  </a:moveTo>
                  <a:lnTo>
                    <a:pt x="35104" y="44"/>
                  </a:lnTo>
                  <a:lnTo>
                    <a:pt x="35061" y="88"/>
                  </a:lnTo>
                  <a:lnTo>
                    <a:pt x="34315" y="1141"/>
                  </a:lnTo>
                  <a:lnTo>
                    <a:pt x="31901" y="2721"/>
                  </a:lnTo>
                  <a:lnTo>
                    <a:pt x="29137" y="4301"/>
                  </a:lnTo>
                  <a:lnTo>
                    <a:pt x="27733" y="4871"/>
                  </a:lnTo>
                  <a:lnTo>
                    <a:pt x="22379" y="3511"/>
                  </a:lnTo>
                  <a:lnTo>
                    <a:pt x="19966" y="2414"/>
                  </a:lnTo>
                  <a:lnTo>
                    <a:pt x="19834" y="2414"/>
                  </a:lnTo>
                  <a:lnTo>
                    <a:pt x="19790" y="2502"/>
                  </a:lnTo>
                  <a:lnTo>
                    <a:pt x="19746" y="2546"/>
                  </a:lnTo>
                  <a:lnTo>
                    <a:pt x="19264" y="5486"/>
                  </a:lnTo>
                  <a:lnTo>
                    <a:pt x="18737" y="8996"/>
                  </a:lnTo>
                  <a:lnTo>
                    <a:pt x="18342" y="12024"/>
                  </a:lnTo>
                  <a:lnTo>
                    <a:pt x="18079" y="13340"/>
                  </a:lnTo>
                  <a:lnTo>
                    <a:pt x="17508" y="14305"/>
                  </a:lnTo>
                  <a:lnTo>
                    <a:pt x="17026" y="14613"/>
                  </a:lnTo>
                  <a:lnTo>
                    <a:pt x="16367" y="14744"/>
                  </a:lnTo>
                  <a:lnTo>
                    <a:pt x="15578" y="14613"/>
                  </a:lnTo>
                  <a:lnTo>
                    <a:pt x="11979" y="13647"/>
                  </a:lnTo>
                  <a:lnTo>
                    <a:pt x="11936" y="13647"/>
                  </a:lnTo>
                  <a:lnTo>
                    <a:pt x="8996" y="13691"/>
                  </a:lnTo>
                  <a:lnTo>
                    <a:pt x="5529" y="13867"/>
                  </a:lnTo>
                  <a:lnTo>
                    <a:pt x="2808" y="13691"/>
                  </a:lnTo>
                  <a:lnTo>
                    <a:pt x="176" y="13296"/>
                  </a:lnTo>
                  <a:lnTo>
                    <a:pt x="132" y="13296"/>
                  </a:lnTo>
                  <a:lnTo>
                    <a:pt x="44" y="13340"/>
                  </a:lnTo>
                  <a:lnTo>
                    <a:pt x="0" y="13384"/>
                  </a:lnTo>
                  <a:lnTo>
                    <a:pt x="0" y="13472"/>
                  </a:lnTo>
                  <a:lnTo>
                    <a:pt x="0" y="13516"/>
                  </a:lnTo>
                  <a:lnTo>
                    <a:pt x="44" y="13603"/>
                  </a:lnTo>
                  <a:lnTo>
                    <a:pt x="88" y="13647"/>
                  </a:lnTo>
                  <a:lnTo>
                    <a:pt x="132" y="13647"/>
                  </a:lnTo>
                  <a:lnTo>
                    <a:pt x="2764" y="14042"/>
                  </a:lnTo>
                  <a:lnTo>
                    <a:pt x="5529" y="14174"/>
                  </a:lnTo>
                  <a:lnTo>
                    <a:pt x="8996" y="14042"/>
                  </a:lnTo>
                  <a:lnTo>
                    <a:pt x="11892" y="13998"/>
                  </a:lnTo>
                  <a:lnTo>
                    <a:pt x="15490" y="14964"/>
                  </a:lnTo>
                  <a:lnTo>
                    <a:pt x="16324" y="15095"/>
                  </a:lnTo>
                  <a:lnTo>
                    <a:pt x="16411" y="15095"/>
                  </a:lnTo>
                  <a:lnTo>
                    <a:pt x="17113" y="14964"/>
                  </a:lnTo>
                  <a:lnTo>
                    <a:pt x="17201" y="14920"/>
                  </a:lnTo>
                  <a:lnTo>
                    <a:pt x="17728" y="14569"/>
                  </a:lnTo>
                  <a:lnTo>
                    <a:pt x="17816" y="14525"/>
                  </a:lnTo>
                  <a:lnTo>
                    <a:pt x="18386" y="13472"/>
                  </a:lnTo>
                  <a:lnTo>
                    <a:pt x="18430" y="13428"/>
                  </a:lnTo>
                  <a:lnTo>
                    <a:pt x="18693" y="12068"/>
                  </a:lnTo>
                  <a:lnTo>
                    <a:pt x="19088" y="9040"/>
                  </a:lnTo>
                  <a:lnTo>
                    <a:pt x="19615" y="5529"/>
                  </a:lnTo>
                  <a:lnTo>
                    <a:pt x="20053" y="2853"/>
                  </a:lnTo>
                  <a:lnTo>
                    <a:pt x="22247" y="3862"/>
                  </a:lnTo>
                  <a:lnTo>
                    <a:pt x="22291" y="3862"/>
                  </a:lnTo>
                  <a:lnTo>
                    <a:pt x="27689" y="5222"/>
                  </a:lnTo>
                  <a:lnTo>
                    <a:pt x="27820" y="5222"/>
                  </a:lnTo>
                  <a:lnTo>
                    <a:pt x="29268" y="4608"/>
                  </a:lnTo>
                  <a:lnTo>
                    <a:pt x="32121" y="3028"/>
                  </a:lnTo>
                  <a:lnTo>
                    <a:pt x="34534" y="1405"/>
                  </a:lnTo>
                  <a:lnTo>
                    <a:pt x="34578" y="1361"/>
                  </a:lnTo>
                  <a:lnTo>
                    <a:pt x="35324" y="308"/>
                  </a:lnTo>
                  <a:lnTo>
                    <a:pt x="35368" y="220"/>
                  </a:lnTo>
                  <a:lnTo>
                    <a:pt x="35368" y="176"/>
                  </a:lnTo>
                  <a:lnTo>
                    <a:pt x="35368" y="88"/>
                  </a:lnTo>
                  <a:lnTo>
                    <a:pt x="35324" y="44"/>
                  </a:lnTo>
                  <a:lnTo>
                    <a:pt x="3523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0" name="Google Shape;1700;p54"/>
            <p:cNvSpPr/>
            <p:nvPr/>
          </p:nvSpPr>
          <p:spPr>
            <a:xfrm>
              <a:off x="3598275" y="630025"/>
              <a:ext cx="656025" cy="832650"/>
            </a:xfrm>
            <a:custGeom>
              <a:avLst/>
              <a:gdLst/>
              <a:ahLst/>
              <a:cxnLst/>
              <a:rect l="l" t="t" r="r" b="b"/>
              <a:pathLst>
                <a:path w="26241" h="33306" extrusionOk="0">
                  <a:moveTo>
                    <a:pt x="26021" y="0"/>
                  </a:moveTo>
                  <a:lnTo>
                    <a:pt x="25626" y="132"/>
                  </a:lnTo>
                  <a:lnTo>
                    <a:pt x="24090" y="263"/>
                  </a:lnTo>
                  <a:lnTo>
                    <a:pt x="24003" y="263"/>
                  </a:lnTo>
                  <a:lnTo>
                    <a:pt x="20141" y="2984"/>
                  </a:lnTo>
                  <a:lnTo>
                    <a:pt x="17377" y="5310"/>
                  </a:lnTo>
                  <a:lnTo>
                    <a:pt x="14832" y="7811"/>
                  </a:lnTo>
                  <a:lnTo>
                    <a:pt x="13691" y="9303"/>
                  </a:lnTo>
                  <a:lnTo>
                    <a:pt x="13647" y="9390"/>
                  </a:lnTo>
                  <a:lnTo>
                    <a:pt x="13384" y="10619"/>
                  </a:lnTo>
                  <a:lnTo>
                    <a:pt x="11672" y="12725"/>
                  </a:lnTo>
                  <a:lnTo>
                    <a:pt x="10839" y="13735"/>
                  </a:lnTo>
                  <a:lnTo>
                    <a:pt x="9961" y="14744"/>
                  </a:lnTo>
                  <a:lnTo>
                    <a:pt x="9127" y="15841"/>
                  </a:lnTo>
                  <a:lnTo>
                    <a:pt x="8293" y="17026"/>
                  </a:lnTo>
                  <a:lnTo>
                    <a:pt x="7460" y="18210"/>
                  </a:lnTo>
                  <a:lnTo>
                    <a:pt x="6626" y="19483"/>
                  </a:lnTo>
                  <a:lnTo>
                    <a:pt x="5836" y="20755"/>
                  </a:lnTo>
                  <a:lnTo>
                    <a:pt x="5090" y="22072"/>
                  </a:lnTo>
                  <a:lnTo>
                    <a:pt x="4344" y="23388"/>
                  </a:lnTo>
                  <a:lnTo>
                    <a:pt x="3598" y="24749"/>
                  </a:lnTo>
                  <a:lnTo>
                    <a:pt x="2896" y="26153"/>
                  </a:lnTo>
                  <a:lnTo>
                    <a:pt x="2238" y="27513"/>
                  </a:lnTo>
                  <a:lnTo>
                    <a:pt x="1624" y="28917"/>
                  </a:lnTo>
                  <a:lnTo>
                    <a:pt x="1053" y="30321"/>
                  </a:lnTo>
                  <a:lnTo>
                    <a:pt x="483" y="31682"/>
                  </a:lnTo>
                  <a:lnTo>
                    <a:pt x="0" y="33086"/>
                  </a:lnTo>
                  <a:lnTo>
                    <a:pt x="0" y="33130"/>
                  </a:lnTo>
                  <a:lnTo>
                    <a:pt x="0" y="33217"/>
                  </a:lnTo>
                  <a:lnTo>
                    <a:pt x="44" y="33261"/>
                  </a:lnTo>
                  <a:lnTo>
                    <a:pt x="132" y="33305"/>
                  </a:lnTo>
                  <a:lnTo>
                    <a:pt x="176" y="33305"/>
                  </a:lnTo>
                  <a:lnTo>
                    <a:pt x="263" y="33261"/>
                  </a:lnTo>
                  <a:lnTo>
                    <a:pt x="351" y="33217"/>
                  </a:lnTo>
                  <a:lnTo>
                    <a:pt x="834" y="31813"/>
                  </a:lnTo>
                  <a:lnTo>
                    <a:pt x="1360" y="30453"/>
                  </a:lnTo>
                  <a:lnTo>
                    <a:pt x="1931" y="29049"/>
                  </a:lnTo>
                  <a:lnTo>
                    <a:pt x="2589" y="27688"/>
                  </a:lnTo>
                  <a:lnTo>
                    <a:pt x="3247" y="26284"/>
                  </a:lnTo>
                  <a:lnTo>
                    <a:pt x="3905" y="24924"/>
                  </a:lnTo>
                  <a:lnTo>
                    <a:pt x="4651" y="23564"/>
                  </a:lnTo>
                  <a:lnTo>
                    <a:pt x="5397" y="22247"/>
                  </a:lnTo>
                  <a:lnTo>
                    <a:pt x="6143" y="20931"/>
                  </a:lnTo>
                  <a:lnTo>
                    <a:pt x="6933" y="19658"/>
                  </a:lnTo>
                  <a:lnTo>
                    <a:pt x="7767" y="18430"/>
                  </a:lnTo>
                  <a:lnTo>
                    <a:pt x="8557" y="17201"/>
                  </a:lnTo>
                  <a:lnTo>
                    <a:pt x="9390" y="16060"/>
                  </a:lnTo>
                  <a:lnTo>
                    <a:pt x="10268" y="14963"/>
                  </a:lnTo>
                  <a:lnTo>
                    <a:pt x="11102" y="13954"/>
                  </a:lnTo>
                  <a:lnTo>
                    <a:pt x="11936" y="12945"/>
                  </a:lnTo>
                  <a:lnTo>
                    <a:pt x="13691" y="10795"/>
                  </a:lnTo>
                  <a:lnTo>
                    <a:pt x="13735" y="10751"/>
                  </a:lnTo>
                  <a:lnTo>
                    <a:pt x="13998" y="9478"/>
                  </a:lnTo>
                  <a:lnTo>
                    <a:pt x="15095" y="8030"/>
                  </a:lnTo>
                  <a:lnTo>
                    <a:pt x="17596" y="5573"/>
                  </a:lnTo>
                  <a:lnTo>
                    <a:pt x="20361" y="3291"/>
                  </a:lnTo>
                  <a:lnTo>
                    <a:pt x="24134" y="614"/>
                  </a:lnTo>
                  <a:lnTo>
                    <a:pt x="25670" y="483"/>
                  </a:lnTo>
                  <a:lnTo>
                    <a:pt x="26109" y="351"/>
                  </a:lnTo>
                  <a:lnTo>
                    <a:pt x="26153" y="307"/>
                  </a:lnTo>
                  <a:lnTo>
                    <a:pt x="26197" y="263"/>
                  </a:lnTo>
                  <a:lnTo>
                    <a:pt x="26241" y="176"/>
                  </a:lnTo>
                  <a:lnTo>
                    <a:pt x="26241" y="132"/>
                  </a:lnTo>
                  <a:lnTo>
                    <a:pt x="26197" y="88"/>
                  </a:lnTo>
                  <a:lnTo>
                    <a:pt x="26153" y="44"/>
                  </a:lnTo>
                  <a:lnTo>
                    <a:pt x="2606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1" name="Google Shape;1701;p54"/>
            <p:cNvSpPr/>
            <p:nvPr/>
          </p:nvSpPr>
          <p:spPr>
            <a:xfrm>
              <a:off x="3611425" y="1686425"/>
              <a:ext cx="2121650" cy="846925"/>
            </a:xfrm>
            <a:custGeom>
              <a:avLst/>
              <a:gdLst/>
              <a:ahLst/>
              <a:cxnLst/>
              <a:rect l="l" t="t" r="r" b="b"/>
              <a:pathLst>
                <a:path w="84866" h="33877" extrusionOk="0">
                  <a:moveTo>
                    <a:pt x="80478" y="1"/>
                  </a:moveTo>
                  <a:lnTo>
                    <a:pt x="76923" y="483"/>
                  </a:lnTo>
                  <a:lnTo>
                    <a:pt x="73632" y="834"/>
                  </a:lnTo>
                  <a:lnTo>
                    <a:pt x="70824" y="1098"/>
                  </a:lnTo>
                  <a:lnTo>
                    <a:pt x="68849" y="1405"/>
                  </a:lnTo>
                  <a:lnTo>
                    <a:pt x="68805" y="1405"/>
                  </a:lnTo>
                  <a:lnTo>
                    <a:pt x="67533" y="1888"/>
                  </a:lnTo>
                  <a:lnTo>
                    <a:pt x="67489" y="1931"/>
                  </a:lnTo>
                  <a:lnTo>
                    <a:pt x="65558" y="3731"/>
                  </a:lnTo>
                  <a:lnTo>
                    <a:pt x="63145" y="5266"/>
                  </a:lnTo>
                  <a:lnTo>
                    <a:pt x="59239" y="6934"/>
                  </a:lnTo>
                  <a:lnTo>
                    <a:pt x="54939" y="8514"/>
                  </a:lnTo>
                  <a:lnTo>
                    <a:pt x="51824" y="9611"/>
                  </a:lnTo>
                  <a:lnTo>
                    <a:pt x="48752" y="10269"/>
                  </a:lnTo>
                  <a:lnTo>
                    <a:pt x="48708" y="10313"/>
                  </a:lnTo>
                  <a:lnTo>
                    <a:pt x="41292" y="13999"/>
                  </a:lnTo>
                  <a:lnTo>
                    <a:pt x="41248" y="14042"/>
                  </a:lnTo>
                  <a:lnTo>
                    <a:pt x="37475" y="16456"/>
                  </a:lnTo>
                  <a:lnTo>
                    <a:pt x="35105" y="17816"/>
                  </a:lnTo>
                  <a:lnTo>
                    <a:pt x="32999" y="18387"/>
                  </a:lnTo>
                  <a:lnTo>
                    <a:pt x="32955" y="18387"/>
                  </a:lnTo>
                  <a:lnTo>
                    <a:pt x="29181" y="20537"/>
                  </a:lnTo>
                  <a:lnTo>
                    <a:pt x="26987" y="21722"/>
                  </a:lnTo>
                  <a:lnTo>
                    <a:pt x="26153" y="21853"/>
                  </a:lnTo>
                  <a:lnTo>
                    <a:pt x="23170" y="21063"/>
                  </a:lnTo>
                  <a:lnTo>
                    <a:pt x="21634" y="20756"/>
                  </a:lnTo>
                  <a:lnTo>
                    <a:pt x="21546" y="20800"/>
                  </a:lnTo>
                  <a:lnTo>
                    <a:pt x="20888" y="21107"/>
                  </a:lnTo>
                  <a:lnTo>
                    <a:pt x="20800" y="21151"/>
                  </a:lnTo>
                  <a:lnTo>
                    <a:pt x="20273" y="21941"/>
                  </a:lnTo>
                  <a:lnTo>
                    <a:pt x="20273" y="21985"/>
                  </a:lnTo>
                  <a:lnTo>
                    <a:pt x="19747" y="24047"/>
                  </a:lnTo>
                  <a:lnTo>
                    <a:pt x="19747" y="24091"/>
                  </a:lnTo>
                  <a:lnTo>
                    <a:pt x="19308" y="27382"/>
                  </a:lnTo>
                  <a:lnTo>
                    <a:pt x="18430" y="30234"/>
                  </a:lnTo>
                  <a:lnTo>
                    <a:pt x="18036" y="32955"/>
                  </a:lnTo>
                  <a:lnTo>
                    <a:pt x="17816" y="33438"/>
                  </a:lnTo>
                  <a:lnTo>
                    <a:pt x="17553" y="33525"/>
                  </a:lnTo>
                  <a:lnTo>
                    <a:pt x="14788" y="32955"/>
                  </a:lnTo>
                  <a:lnTo>
                    <a:pt x="11848" y="32121"/>
                  </a:lnTo>
                  <a:lnTo>
                    <a:pt x="9172" y="31419"/>
                  </a:lnTo>
                  <a:lnTo>
                    <a:pt x="9128" y="31419"/>
                  </a:lnTo>
                  <a:lnTo>
                    <a:pt x="6144" y="31331"/>
                  </a:lnTo>
                  <a:lnTo>
                    <a:pt x="2897" y="31068"/>
                  </a:lnTo>
                  <a:lnTo>
                    <a:pt x="220" y="30629"/>
                  </a:lnTo>
                  <a:lnTo>
                    <a:pt x="132" y="30629"/>
                  </a:lnTo>
                  <a:lnTo>
                    <a:pt x="88" y="30673"/>
                  </a:lnTo>
                  <a:lnTo>
                    <a:pt x="45" y="30717"/>
                  </a:lnTo>
                  <a:lnTo>
                    <a:pt x="1" y="30761"/>
                  </a:lnTo>
                  <a:lnTo>
                    <a:pt x="1" y="30849"/>
                  </a:lnTo>
                  <a:lnTo>
                    <a:pt x="45" y="30893"/>
                  </a:lnTo>
                  <a:lnTo>
                    <a:pt x="88" y="30980"/>
                  </a:lnTo>
                  <a:lnTo>
                    <a:pt x="132" y="30980"/>
                  </a:lnTo>
                  <a:lnTo>
                    <a:pt x="2853" y="31419"/>
                  </a:lnTo>
                  <a:lnTo>
                    <a:pt x="6144" y="31682"/>
                  </a:lnTo>
                  <a:lnTo>
                    <a:pt x="9128" y="31770"/>
                  </a:lnTo>
                  <a:lnTo>
                    <a:pt x="11761" y="32472"/>
                  </a:lnTo>
                  <a:lnTo>
                    <a:pt x="14701" y="33306"/>
                  </a:lnTo>
                  <a:lnTo>
                    <a:pt x="17553" y="33876"/>
                  </a:lnTo>
                  <a:lnTo>
                    <a:pt x="17641" y="33876"/>
                  </a:lnTo>
                  <a:lnTo>
                    <a:pt x="18036" y="33701"/>
                  </a:lnTo>
                  <a:lnTo>
                    <a:pt x="18123" y="33613"/>
                  </a:lnTo>
                  <a:lnTo>
                    <a:pt x="18387" y="33043"/>
                  </a:lnTo>
                  <a:lnTo>
                    <a:pt x="18387" y="32999"/>
                  </a:lnTo>
                  <a:lnTo>
                    <a:pt x="18781" y="30322"/>
                  </a:lnTo>
                  <a:lnTo>
                    <a:pt x="19659" y="27470"/>
                  </a:lnTo>
                  <a:lnTo>
                    <a:pt x="20098" y="24135"/>
                  </a:lnTo>
                  <a:lnTo>
                    <a:pt x="20624" y="22116"/>
                  </a:lnTo>
                  <a:lnTo>
                    <a:pt x="21063" y="21414"/>
                  </a:lnTo>
                  <a:lnTo>
                    <a:pt x="21634" y="21107"/>
                  </a:lnTo>
                  <a:lnTo>
                    <a:pt x="23082" y="21414"/>
                  </a:lnTo>
                  <a:lnTo>
                    <a:pt x="26110" y="22204"/>
                  </a:lnTo>
                  <a:lnTo>
                    <a:pt x="26197" y="22204"/>
                  </a:lnTo>
                  <a:lnTo>
                    <a:pt x="27031" y="22073"/>
                  </a:lnTo>
                  <a:lnTo>
                    <a:pt x="27119" y="22029"/>
                  </a:lnTo>
                  <a:lnTo>
                    <a:pt x="29357" y="20844"/>
                  </a:lnTo>
                  <a:lnTo>
                    <a:pt x="33130" y="18738"/>
                  </a:lnTo>
                  <a:lnTo>
                    <a:pt x="35193" y="18123"/>
                  </a:lnTo>
                  <a:lnTo>
                    <a:pt x="35237" y="18123"/>
                  </a:lnTo>
                  <a:lnTo>
                    <a:pt x="37650" y="16763"/>
                  </a:lnTo>
                  <a:lnTo>
                    <a:pt x="41424" y="14306"/>
                  </a:lnTo>
                  <a:lnTo>
                    <a:pt x="48840" y="10620"/>
                  </a:lnTo>
                  <a:lnTo>
                    <a:pt x="51911" y="9918"/>
                  </a:lnTo>
                  <a:lnTo>
                    <a:pt x="55071" y="8821"/>
                  </a:lnTo>
                  <a:lnTo>
                    <a:pt x="59371" y="7241"/>
                  </a:lnTo>
                  <a:lnTo>
                    <a:pt x="63276" y="5574"/>
                  </a:lnTo>
                  <a:lnTo>
                    <a:pt x="63320" y="5574"/>
                  </a:lnTo>
                  <a:lnTo>
                    <a:pt x="65778" y="4038"/>
                  </a:lnTo>
                  <a:lnTo>
                    <a:pt x="65778" y="3994"/>
                  </a:lnTo>
                  <a:lnTo>
                    <a:pt x="67708" y="2195"/>
                  </a:lnTo>
                  <a:lnTo>
                    <a:pt x="68893" y="1756"/>
                  </a:lnTo>
                  <a:lnTo>
                    <a:pt x="70868" y="1405"/>
                  </a:lnTo>
                  <a:lnTo>
                    <a:pt x="73676" y="1186"/>
                  </a:lnTo>
                  <a:lnTo>
                    <a:pt x="76967" y="834"/>
                  </a:lnTo>
                  <a:lnTo>
                    <a:pt x="80478" y="352"/>
                  </a:lnTo>
                  <a:lnTo>
                    <a:pt x="81882" y="571"/>
                  </a:lnTo>
                  <a:lnTo>
                    <a:pt x="82233" y="834"/>
                  </a:lnTo>
                  <a:lnTo>
                    <a:pt x="82672" y="2458"/>
                  </a:lnTo>
                  <a:lnTo>
                    <a:pt x="83461" y="6144"/>
                  </a:lnTo>
                  <a:lnTo>
                    <a:pt x="84558" y="11059"/>
                  </a:lnTo>
                  <a:lnTo>
                    <a:pt x="84558" y="11146"/>
                  </a:lnTo>
                  <a:lnTo>
                    <a:pt x="84602" y="11190"/>
                  </a:lnTo>
                  <a:lnTo>
                    <a:pt x="84822" y="11190"/>
                  </a:lnTo>
                  <a:lnTo>
                    <a:pt x="84866" y="11146"/>
                  </a:lnTo>
                  <a:lnTo>
                    <a:pt x="84866" y="11059"/>
                  </a:lnTo>
                  <a:lnTo>
                    <a:pt x="84866" y="11015"/>
                  </a:lnTo>
                  <a:lnTo>
                    <a:pt x="83812" y="6056"/>
                  </a:lnTo>
                  <a:lnTo>
                    <a:pt x="82979" y="2370"/>
                  </a:lnTo>
                  <a:lnTo>
                    <a:pt x="82540" y="703"/>
                  </a:lnTo>
                  <a:lnTo>
                    <a:pt x="82496" y="615"/>
                  </a:lnTo>
                  <a:lnTo>
                    <a:pt x="82101" y="264"/>
                  </a:lnTo>
                  <a:lnTo>
                    <a:pt x="82013" y="220"/>
                  </a:lnTo>
                  <a:lnTo>
                    <a:pt x="8052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2" name="Google Shape;1702;p54"/>
            <p:cNvSpPr/>
            <p:nvPr/>
          </p:nvSpPr>
          <p:spPr>
            <a:xfrm>
              <a:off x="3555475" y="722150"/>
              <a:ext cx="443225" cy="703225"/>
            </a:xfrm>
            <a:custGeom>
              <a:avLst/>
              <a:gdLst/>
              <a:ahLst/>
              <a:cxnLst/>
              <a:rect l="l" t="t" r="r" b="b"/>
              <a:pathLst>
                <a:path w="17729" h="28129" extrusionOk="0">
                  <a:moveTo>
                    <a:pt x="17509" y="1"/>
                  </a:moveTo>
                  <a:lnTo>
                    <a:pt x="17465" y="45"/>
                  </a:lnTo>
                  <a:lnTo>
                    <a:pt x="14174" y="3248"/>
                  </a:lnTo>
                  <a:lnTo>
                    <a:pt x="14130" y="3248"/>
                  </a:lnTo>
                  <a:lnTo>
                    <a:pt x="9742" y="10225"/>
                  </a:lnTo>
                  <a:lnTo>
                    <a:pt x="7680" y="13121"/>
                  </a:lnTo>
                  <a:lnTo>
                    <a:pt x="7636" y="13121"/>
                  </a:lnTo>
                  <a:lnTo>
                    <a:pt x="6363" y="15710"/>
                  </a:lnTo>
                  <a:lnTo>
                    <a:pt x="4608" y="18913"/>
                  </a:lnTo>
                  <a:lnTo>
                    <a:pt x="3028" y="22073"/>
                  </a:lnTo>
                  <a:lnTo>
                    <a:pt x="1361" y="24969"/>
                  </a:lnTo>
                  <a:lnTo>
                    <a:pt x="1" y="27909"/>
                  </a:lnTo>
                  <a:lnTo>
                    <a:pt x="1" y="27953"/>
                  </a:lnTo>
                  <a:lnTo>
                    <a:pt x="1" y="28040"/>
                  </a:lnTo>
                  <a:lnTo>
                    <a:pt x="45" y="28084"/>
                  </a:lnTo>
                  <a:lnTo>
                    <a:pt x="88" y="28128"/>
                  </a:lnTo>
                  <a:lnTo>
                    <a:pt x="264" y="28128"/>
                  </a:lnTo>
                  <a:lnTo>
                    <a:pt x="352" y="28040"/>
                  </a:lnTo>
                  <a:lnTo>
                    <a:pt x="1668" y="25144"/>
                  </a:lnTo>
                  <a:lnTo>
                    <a:pt x="3336" y="22204"/>
                  </a:lnTo>
                  <a:lnTo>
                    <a:pt x="4915" y="19089"/>
                  </a:lnTo>
                  <a:lnTo>
                    <a:pt x="6671" y="15886"/>
                  </a:lnTo>
                  <a:lnTo>
                    <a:pt x="7943" y="13297"/>
                  </a:lnTo>
                  <a:lnTo>
                    <a:pt x="10005" y="10401"/>
                  </a:lnTo>
                  <a:lnTo>
                    <a:pt x="14437" y="3468"/>
                  </a:lnTo>
                  <a:lnTo>
                    <a:pt x="17685" y="308"/>
                  </a:lnTo>
                  <a:lnTo>
                    <a:pt x="17728" y="264"/>
                  </a:lnTo>
                  <a:lnTo>
                    <a:pt x="17728" y="176"/>
                  </a:lnTo>
                  <a:lnTo>
                    <a:pt x="17728" y="133"/>
                  </a:lnTo>
                  <a:lnTo>
                    <a:pt x="17685" y="45"/>
                  </a:lnTo>
                  <a:lnTo>
                    <a:pt x="1764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3" name="Google Shape;1703;p54"/>
            <p:cNvSpPr/>
            <p:nvPr/>
          </p:nvSpPr>
          <p:spPr>
            <a:xfrm>
              <a:off x="3597175" y="1741275"/>
              <a:ext cx="2098600" cy="818400"/>
            </a:xfrm>
            <a:custGeom>
              <a:avLst/>
              <a:gdLst/>
              <a:ahLst/>
              <a:cxnLst/>
              <a:rect l="l" t="t" r="r" b="b"/>
              <a:pathLst>
                <a:path w="83944" h="32736" extrusionOk="0">
                  <a:moveTo>
                    <a:pt x="77976" y="1"/>
                  </a:moveTo>
                  <a:lnTo>
                    <a:pt x="74773" y="264"/>
                  </a:lnTo>
                  <a:lnTo>
                    <a:pt x="72052" y="571"/>
                  </a:lnTo>
                  <a:lnTo>
                    <a:pt x="70121" y="1054"/>
                  </a:lnTo>
                  <a:lnTo>
                    <a:pt x="70077" y="1054"/>
                  </a:lnTo>
                  <a:lnTo>
                    <a:pt x="69068" y="1537"/>
                  </a:lnTo>
                  <a:lnTo>
                    <a:pt x="69024" y="1537"/>
                  </a:lnTo>
                  <a:lnTo>
                    <a:pt x="66742" y="3599"/>
                  </a:lnTo>
                  <a:lnTo>
                    <a:pt x="63934" y="5003"/>
                  </a:lnTo>
                  <a:lnTo>
                    <a:pt x="59371" y="6671"/>
                  </a:lnTo>
                  <a:lnTo>
                    <a:pt x="54719" y="8338"/>
                  </a:lnTo>
                  <a:lnTo>
                    <a:pt x="52306" y="9172"/>
                  </a:lnTo>
                  <a:lnTo>
                    <a:pt x="49410" y="9654"/>
                  </a:lnTo>
                  <a:lnTo>
                    <a:pt x="49322" y="9654"/>
                  </a:lnTo>
                  <a:lnTo>
                    <a:pt x="43486" y="12682"/>
                  </a:lnTo>
                  <a:lnTo>
                    <a:pt x="40283" y="14569"/>
                  </a:lnTo>
                  <a:lnTo>
                    <a:pt x="37430" y="16236"/>
                  </a:lnTo>
                  <a:lnTo>
                    <a:pt x="36202" y="16675"/>
                  </a:lnTo>
                  <a:lnTo>
                    <a:pt x="33174" y="17334"/>
                  </a:lnTo>
                  <a:lnTo>
                    <a:pt x="33130" y="17377"/>
                  </a:lnTo>
                  <a:lnTo>
                    <a:pt x="30453" y="18562"/>
                  </a:lnTo>
                  <a:lnTo>
                    <a:pt x="27996" y="19922"/>
                  </a:lnTo>
                  <a:lnTo>
                    <a:pt x="26899" y="20449"/>
                  </a:lnTo>
                  <a:lnTo>
                    <a:pt x="23696" y="19615"/>
                  </a:lnTo>
                  <a:lnTo>
                    <a:pt x="22599" y="19440"/>
                  </a:lnTo>
                  <a:lnTo>
                    <a:pt x="22467" y="19440"/>
                  </a:lnTo>
                  <a:lnTo>
                    <a:pt x="22028" y="19659"/>
                  </a:lnTo>
                  <a:lnTo>
                    <a:pt x="21940" y="19703"/>
                  </a:lnTo>
                  <a:lnTo>
                    <a:pt x="21633" y="20186"/>
                  </a:lnTo>
                  <a:lnTo>
                    <a:pt x="21589" y="20273"/>
                  </a:lnTo>
                  <a:lnTo>
                    <a:pt x="20712" y="25539"/>
                  </a:lnTo>
                  <a:lnTo>
                    <a:pt x="20010" y="28040"/>
                  </a:lnTo>
                  <a:lnTo>
                    <a:pt x="20010" y="28084"/>
                  </a:lnTo>
                  <a:lnTo>
                    <a:pt x="19571" y="31419"/>
                  </a:lnTo>
                  <a:lnTo>
                    <a:pt x="19176" y="32077"/>
                  </a:lnTo>
                  <a:lnTo>
                    <a:pt x="18123" y="32384"/>
                  </a:lnTo>
                  <a:lnTo>
                    <a:pt x="16236" y="32253"/>
                  </a:lnTo>
                  <a:lnTo>
                    <a:pt x="11848" y="31200"/>
                  </a:lnTo>
                  <a:lnTo>
                    <a:pt x="9303" y="30498"/>
                  </a:lnTo>
                  <a:lnTo>
                    <a:pt x="9303" y="30454"/>
                  </a:lnTo>
                  <a:lnTo>
                    <a:pt x="6319" y="30147"/>
                  </a:lnTo>
                  <a:lnTo>
                    <a:pt x="2282" y="29576"/>
                  </a:lnTo>
                  <a:lnTo>
                    <a:pt x="220" y="29225"/>
                  </a:lnTo>
                  <a:lnTo>
                    <a:pt x="132" y="29225"/>
                  </a:lnTo>
                  <a:lnTo>
                    <a:pt x="88" y="29269"/>
                  </a:lnTo>
                  <a:lnTo>
                    <a:pt x="44" y="29313"/>
                  </a:lnTo>
                  <a:lnTo>
                    <a:pt x="0" y="29357"/>
                  </a:lnTo>
                  <a:lnTo>
                    <a:pt x="0" y="29444"/>
                  </a:lnTo>
                  <a:lnTo>
                    <a:pt x="44" y="29488"/>
                  </a:lnTo>
                  <a:lnTo>
                    <a:pt x="88" y="29532"/>
                  </a:lnTo>
                  <a:lnTo>
                    <a:pt x="132" y="29576"/>
                  </a:lnTo>
                  <a:lnTo>
                    <a:pt x="2238" y="29883"/>
                  </a:lnTo>
                  <a:lnTo>
                    <a:pt x="6275" y="30498"/>
                  </a:lnTo>
                  <a:lnTo>
                    <a:pt x="9259" y="30805"/>
                  </a:lnTo>
                  <a:lnTo>
                    <a:pt x="11760" y="31507"/>
                  </a:lnTo>
                  <a:lnTo>
                    <a:pt x="16148" y="32604"/>
                  </a:lnTo>
                  <a:lnTo>
                    <a:pt x="16192" y="32604"/>
                  </a:lnTo>
                  <a:lnTo>
                    <a:pt x="18167" y="32735"/>
                  </a:lnTo>
                  <a:lnTo>
                    <a:pt x="18211" y="32735"/>
                  </a:lnTo>
                  <a:lnTo>
                    <a:pt x="19308" y="32384"/>
                  </a:lnTo>
                  <a:lnTo>
                    <a:pt x="19395" y="32341"/>
                  </a:lnTo>
                  <a:lnTo>
                    <a:pt x="19878" y="31595"/>
                  </a:lnTo>
                  <a:lnTo>
                    <a:pt x="19922" y="31507"/>
                  </a:lnTo>
                  <a:lnTo>
                    <a:pt x="20317" y="28128"/>
                  </a:lnTo>
                  <a:lnTo>
                    <a:pt x="21063" y="25627"/>
                  </a:lnTo>
                  <a:lnTo>
                    <a:pt x="21940" y="20361"/>
                  </a:lnTo>
                  <a:lnTo>
                    <a:pt x="22204" y="19922"/>
                  </a:lnTo>
                  <a:lnTo>
                    <a:pt x="22555" y="19791"/>
                  </a:lnTo>
                  <a:lnTo>
                    <a:pt x="23608" y="19966"/>
                  </a:lnTo>
                  <a:lnTo>
                    <a:pt x="26899" y="20800"/>
                  </a:lnTo>
                  <a:lnTo>
                    <a:pt x="26987" y="20756"/>
                  </a:lnTo>
                  <a:lnTo>
                    <a:pt x="28171" y="20230"/>
                  </a:lnTo>
                  <a:lnTo>
                    <a:pt x="30629" y="18869"/>
                  </a:lnTo>
                  <a:lnTo>
                    <a:pt x="33262" y="17685"/>
                  </a:lnTo>
                  <a:lnTo>
                    <a:pt x="36289" y="17026"/>
                  </a:lnTo>
                  <a:lnTo>
                    <a:pt x="37562" y="16544"/>
                  </a:lnTo>
                  <a:lnTo>
                    <a:pt x="37606" y="16544"/>
                  </a:lnTo>
                  <a:lnTo>
                    <a:pt x="40458" y="14876"/>
                  </a:lnTo>
                  <a:lnTo>
                    <a:pt x="43661" y="12989"/>
                  </a:lnTo>
                  <a:lnTo>
                    <a:pt x="49454" y="10005"/>
                  </a:lnTo>
                  <a:lnTo>
                    <a:pt x="52350" y="9523"/>
                  </a:lnTo>
                  <a:lnTo>
                    <a:pt x="52394" y="9523"/>
                  </a:lnTo>
                  <a:lnTo>
                    <a:pt x="54851" y="8689"/>
                  </a:lnTo>
                  <a:lnTo>
                    <a:pt x="59502" y="7022"/>
                  </a:lnTo>
                  <a:lnTo>
                    <a:pt x="64066" y="5310"/>
                  </a:lnTo>
                  <a:lnTo>
                    <a:pt x="66918" y="3906"/>
                  </a:lnTo>
                  <a:lnTo>
                    <a:pt x="66962" y="3906"/>
                  </a:lnTo>
                  <a:lnTo>
                    <a:pt x="69200" y="1844"/>
                  </a:lnTo>
                  <a:lnTo>
                    <a:pt x="70209" y="1405"/>
                  </a:lnTo>
                  <a:lnTo>
                    <a:pt x="72140" y="922"/>
                  </a:lnTo>
                  <a:lnTo>
                    <a:pt x="74773" y="571"/>
                  </a:lnTo>
                  <a:lnTo>
                    <a:pt x="78020" y="352"/>
                  </a:lnTo>
                  <a:lnTo>
                    <a:pt x="79556" y="571"/>
                  </a:lnTo>
                  <a:lnTo>
                    <a:pt x="80828" y="1537"/>
                  </a:lnTo>
                  <a:lnTo>
                    <a:pt x="81837" y="3423"/>
                  </a:lnTo>
                  <a:lnTo>
                    <a:pt x="82583" y="5925"/>
                  </a:lnTo>
                  <a:lnTo>
                    <a:pt x="83505" y="10795"/>
                  </a:lnTo>
                  <a:lnTo>
                    <a:pt x="83593" y="11410"/>
                  </a:lnTo>
                  <a:lnTo>
                    <a:pt x="83636" y="11454"/>
                  </a:lnTo>
                  <a:lnTo>
                    <a:pt x="83680" y="11497"/>
                  </a:lnTo>
                  <a:lnTo>
                    <a:pt x="83768" y="11541"/>
                  </a:lnTo>
                  <a:lnTo>
                    <a:pt x="83812" y="11541"/>
                  </a:lnTo>
                  <a:lnTo>
                    <a:pt x="83900" y="11497"/>
                  </a:lnTo>
                  <a:lnTo>
                    <a:pt x="83944" y="11454"/>
                  </a:lnTo>
                  <a:lnTo>
                    <a:pt x="83944" y="11410"/>
                  </a:lnTo>
                  <a:lnTo>
                    <a:pt x="83944" y="11322"/>
                  </a:lnTo>
                  <a:lnTo>
                    <a:pt x="83856" y="10708"/>
                  </a:lnTo>
                  <a:lnTo>
                    <a:pt x="82891" y="5837"/>
                  </a:lnTo>
                  <a:lnTo>
                    <a:pt x="82145" y="3292"/>
                  </a:lnTo>
                  <a:lnTo>
                    <a:pt x="82145" y="3248"/>
                  </a:lnTo>
                  <a:lnTo>
                    <a:pt x="81135" y="1317"/>
                  </a:lnTo>
                  <a:lnTo>
                    <a:pt x="81091" y="1273"/>
                  </a:lnTo>
                  <a:lnTo>
                    <a:pt x="79731" y="264"/>
                  </a:lnTo>
                  <a:lnTo>
                    <a:pt x="79643" y="220"/>
                  </a:lnTo>
                  <a:lnTo>
                    <a:pt x="7802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4" name="Google Shape;1704;p54"/>
            <p:cNvSpPr/>
            <p:nvPr/>
          </p:nvSpPr>
          <p:spPr>
            <a:xfrm>
              <a:off x="3524775" y="759450"/>
              <a:ext cx="388350" cy="654950"/>
            </a:xfrm>
            <a:custGeom>
              <a:avLst/>
              <a:gdLst/>
              <a:ahLst/>
              <a:cxnLst/>
              <a:rect l="l" t="t" r="r" b="b"/>
              <a:pathLst>
                <a:path w="15534" h="26198" extrusionOk="0">
                  <a:moveTo>
                    <a:pt x="15358" y="1"/>
                  </a:moveTo>
                  <a:lnTo>
                    <a:pt x="15270" y="45"/>
                  </a:lnTo>
                  <a:lnTo>
                    <a:pt x="15227" y="89"/>
                  </a:lnTo>
                  <a:lnTo>
                    <a:pt x="11672" y="5442"/>
                  </a:lnTo>
                  <a:lnTo>
                    <a:pt x="10005" y="8250"/>
                  </a:lnTo>
                  <a:lnTo>
                    <a:pt x="7899" y="11278"/>
                  </a:lnTo>
                  <a:lnTo>
                    <a:pt x="7855" y="11278"/>
                  </a:lnTo>
                  <a:lnTo>
                    <a:pt x="6407" y="14613"/>
                  </a:lnTo>
                  <a:lnTo>
                    <a:pt x="4871" y="17685"/>
                  </a:lnTo>
                  <a:lnTo>
                    <a:pt x="2501" y="22204"/>
                  </a:lnTo>
                  <a:lnTo>
                    <a:pt x="0" y="25934"/>
                  </a:lnTo>
                  <a:lnTo>
                    <a:pt x="0" y="26022"/>
                  </a:lnTo>
                  <a:lnTo>
                    <a:pt x="0" y="26066"/>
                  </a:lnTo>
                  <a:lnTo>
                    <a:pt x="0" y="26154"/>
                  </a:lnTo>
                  <a:lnTo>
                    <a:pt x="88" y="26197"/>
                  </a:lnTo>
                  <a:lnTo>
                    <a:pt x="263" y="26197"/>
                  </a:lnTo>
                  <a:lnTo>
                    <a:pt x="307" y="26154"/>
                  </a:lnTo>
                  <a:lnTo>
                    <a:pt x="2808" y="22380"/>
                  </a:lnTo>
                  <a:lnTo>
                    <a:pt x="5178" y="17816"/>
                  </a:lnTo>
                  <a:lnTo>
                    <a:pt x="6714" y="14789"/>
                  </a:lnTo>
                  <a:lnTo>
                    <a:pt x="8206" y="11454"/>
                  </a:lnTo>
                  <a:lnTo>
                    <a:pt x="10268" y="8426"/>
                  </a:lnTo>
                  <a:lnTo>
                    <a:pt x="11936" y="5618"/>
                  </a:lnTo>
                  <a:lnTo>
                    <a:pt x="15534" y="264"/>
                  </a:lnTo>
                  <a:lnTo>
                    <a:pt x="15534" y="220"/>
                  </a:lnTo>
                  <a:lnTo>
                    <a:pt x="15534" y="133"/>
                  </a:lnTo>
                  <a:lnTo>
                    <a:pt x="15534" y="89"/>
                  </a:lnTo>
                  <a:lnTo>
                    <a:pt x="15490" y="45"/>
                  </a:lnTo>
                  <a:lnTo>
                    <a:pt x="1540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5" name="Google Shape;1705;p54"/>
            <p:cNvSpPr/>
            <p:nvPr/>
          </p:nvSpPr>
          <p:spPr>
            <a:xfrm>
              <a:off x="3586200" y="1781875"/>
              <a:ext cx="2077775" cy="817300"/>
            </a:xfrm>
            <a:custGeom>
              <a:avLst/>
              <a:gdLst/>
              <a:ahLst/>
              <a:cxnLst/>
              <a:rect l="l" t="t" r="r" b="b"/>
              <a:pathLst>
                <a:path w="83111" h="32692" extrusionOk="0">
                  <a:moveTo>
                    <a:pt x="79907" y="0"/>
                  </a:moveTo>
                  <a:lnTo>
                    <a:pt x="74246" y="483"/>
                  </a:lnTo>
                  <a:lnTo>
                    <a:pt x="74202" y="483"/>
                  </a:lnTo>
                  <a:lnTo>
                    <a:pt x="72008" y="1053"/>
                  </a:lnTo>
                  <a:lnTo>
                    <a:pt x="71964" y="1053"/>
                  </a:lnTo>
                  <a:lnTo>
                    <a:pt x="70780" y="1580"/>
                  </a:lnTo>
                  <a:lnTo>
                    <a:pt x="70736" y="1624"/>
                  </a:lnTo>
                  <a:lnTo>
                    <a:pt x="68761" y="3335"/>
                  </a:lnTo>
                  <a:lnTo>
                    <a:pt x="66392" y="4476"/>
                  </a:lnTo>
                  <a:lnTo>
                    <a:pt x="61565" y="6231"/>
                  </a:lnTo>
                  <a:lnTo>
                    <a:pt x="58669" y="7284"/>
                  </a:lnTo>
                  <a:lnTo>
                    <a:pt x="53579" y="9040"/>
                  </a:lnTo>
                  <a:lnTo>
                    <a:pt x="50902" y="9303"/>
                  </a:lnTo>
                  <a:lnTo>
                    <a:pt x="49849" y="9654"/>
                  </a:lnTo>
                  <a:lnTo>
                    <a:pt x="46865" y="11234"/>
                  </a:lnTo>
                  <a:lnTo>
                    <a:pt x="41511" y="14174"/>
                  </a:lnTo>
                  <a:lnTo>
                    <a:pt x="38703" y="15666"/>
                  </a:lnTo>
                  <a:lnTo>
                    <a:pt x="35719" y="16499"/>
                  </a:lnTo>
                  <a:lnTo>
                    <a:pt x="33218" y="16982"/>
                  </a:lnTo>
                  <a:lnTo>
                    <a:pt x="31199" y="17509"/>
                  </a:lnTo>
                  <a:lnTo>
                    <a:pt x="31156" y="17552"/>
                  </a:lnTo>
                  <a:lnTo>
                    <a:pt x="27996" y="19176"/>
                  </a:lnTo>
                  <a:lnTo>
                    <a:pt x="27162" y="19571"/>
                  </a:lnTo>
                  <a:lnTo>
                    <a:pt x="23652" y="18649"/>
                  </a:lnTo>
                  <a:lnTo>
                    <a:pt x="23608" y="18649"/>
                  </a:lnTo>
                  <a:lnTo>
                    <a:pt x="23082" y="18737"/>
                  </a:lnTo>
                  <a:lnTo>
                    <a:pt x="22994" y="18781"/>
                  </a:lnTo>
                  <a:lnTo>
                    <a:pt x="22950" y="18825"/>
                  </a:lnTo>
                  <a:lnTo>
                    <a:pt x="22643" y="19922"/>
                  </a:lnTo>
                  <a:lnTo>
                    <a:pt x="22599" y="19922"/>
                  </a:lnTo>
                  <a:lnTo>
                    <a:pt x="22160" y="23476"/>
                  </a:lnTo>
                  <a:lnTo>
                    <a:pt x="21282" y="27952"/>
                  </a:lnTo>
                  <a:lnTo>
                    <a:pt x="21282" y="27996"/>
                  </a:lnTo>
                  <a:lnTo>
                    <a:pt x="20975" y="31199"/>
                  </a:lnTo>
                  <a:lnTo>
                    <a:pt x="20931" y="31857"/>
                  </a:lnTo>
                  <a:lnTo>
                    <a:pt x="20668" y="32340"/>
                  </a:lnTo>
                  <a:lnTo>
                    <a:pt x="18913" y="32340"/>
                  </a:lnTo>
                  <a:lnTo>
                    <a:pt x="13823" y="31155"/>
                  </a:lnTo>
                  <a:lnTo>
                    <a:pt x="8382" y="29795"/>
                  </a:lnTo>
                  <a:lnTo>
                    <a:pt x="5047" y="29181"/>
                  </a:lnTo>
                  <a:lnTo>
                    <a:pt x="1273" y="28566"/>
                  </a:lnTo>
                  <a:lnTo>
                    <a:pt x="220" y="28391"/>
                  </a:lnTo>
                  <a:lnTo>
                    <a:pt x="132" y="28391"/>
                  </a:lnTo>
                  <a:lnTo>
                    <a:pt x="88" y="28435"/>
                  </a:lnTo>
                  <a:lnTo>
                    <a:pt x="44" y="28479"/>
                  </a:lnTo>
                  <a:lnTo>
                    <a:pt x="0" y="28566"/>
                  </a:lnTo>
                  <a:lnTo>
                    <a:pt x="0" y="28610"/>
                  </a:lnTo>
                  <a:lnTo>
                    <a:pt x="44" y="28698"/>
                  </a:lnTo>
                  <a:lnTo>
                    <a:pt x="88" y="28742"/>
                  </a:lnTo>
                  <a:lnTo>
                    <a:pt x="132" y="28742"/>
                  </a:lnTo>
                  <a:lnTo>
                    <a:pt x="1229" y="28917"/>
                  </a:lnTo>
                  <a:lnTo>
                    <a:pt x="4959" y="29532"/>
                  </a:lnTo>
                  <a:lnTo>
                    <a:pt x="8294" y="30146"/>
                  </a:lnTo>
                  <a:lnTo>
                    <a:pt x="13735" y="31506"/>
                  </a:lnTo>
                  <a:lnTo>
                    <a:pt x="18825" y="32647"/>
                  </a:lnTo>
                  <a:lnTo>
                    <a:pt x="18869" y="32691"/>
                  </a:lnTo>
                  <a:lnTo>
                    <a:pt x="20756" y="32691"/>
                  </a:lnTo>
                  <a:lnTo>
                    <a:pt x="20844" y="32647"/>
                  </a:lnTo>
                  <a:lnTo>
                    <a:pt x="20931" y="32603"/>
                  </a:lnTo>
                  <a:lnTo>
                    <a:pt x="21239" y="32033"/>
                  </a:lnTo>
                  <a:lnTo>
                    <a:pt x="21239" y="31945"/>
                  </a:lnTo>
                  <a:lnTo>
                    <a:pt x="21326" y="31243"/>
                  </a:lnTo>
                  <a:lnTo>
                    <a:pt x="21633" y="28040"/>
                  </a:lnTo>
                  <a:lnTo>
                    <a:pt x="22467" y="23564"/>
                  </a:lnTo>
                  <a:lnTo>
                    <a:pt x="22950" y="20010"/>
                  </a:lnTo>
                  <a:lnTo>
                    <a:pt x="23257" y="19044"/>
                  </a:lnTo>
                  <a:lnTo>
                    <a:pt x="23608" y="19001"/>
                  </a:lnTo>
                  <a:lnTo>
                    <a:pt x="27119" y="19966"/>
                  </a:lnTo>
                  <a:lnTo>
                    <a:pt x="27250" y="19922"/>
                  </a:lnTo>
                  <a:lnTo>
                    <a:pt x="28172" y="19527"/>
                  </a:lnTo>
                  <a:lnTo>
                    <a:pt x="31287" y="17860"/>
                  </a:lnTo>
                  <a:lnTo>
                    <a:pt x="33306" y="17333"/>
                  </a:lnTo>
                  <a:lnTo>
                    <a:pt x="35807" y="16850"/>
                  </a:lnTo>
                  <a:lnTo>
                    <a:pt x="38791" y="15973"/>
                  </a:lnTo>
                  <a:lnTo>
                    <a:pt x="38835" y="15973"/>
                  </a:lnTo>
                  <a:lnTo>
                    <a:pt x="41643" y="14481"/>
                  </a:lnTo>
                  <a:lnTo>
                    <a:pt x="46996" y="11541"/>
                  </a:lnTo>
                  <a:lnTo>
                    <a:pt x="49980" y="10005"/>
                  </a:lnTo>
                  <a:lnTo>
                    <a:pt x="50990" y="9654"/>
                  </a:lnTo>
                  <a:lnTo>
                    <a:pt x="53622" y="9347"/>
                  </a:lnTo>
                  <a:lnTo>
                    <a:pt x="53666" y="9347"/>
                  </a:lnTo>
                  <a:lnTo>
                    <a:pt x="58800" y="7592"/>
                  </a:lnTo>
                  <a:lnTo>
                    <a:pt x="61696" y="6539"/>
                  </a:lnTo>
                  <a:lnTo>
                    <a:pt x="66523" y="4783"/>
                  </a:lnTo>
                  <a:lnTo>
                    <a:pt x="68937" y="3642"/>
                  </a:lnTo>
                  <a:lnTo>
                    <a:pt x="68981" y="3642"/>
                  </a:lnTo>
                  <a:lnTo>
                    <a:pt x="70911" y="1887"/>
                  </a:lnTo>
                  <a:lnTo>
                    <a:pt x="72096" y="1361"/>
                  </a:lnTo>
                  <a:lnTo>
                    <a:pt x="74290" y="834"/>
                  </a:lnTo>
                  <a:lnTo>
                    <a:pt x="79863" y="351"/>
                  </a:lnTo>
                  <a:lnTo>
                    <a:pt x="80126" y="527"/>
                  </a:lnTo>
                  <a:lnTo>
                    <a:pt x="80390" y="1010"/>
                  </a:lnTo>
                  <a:lnTo>
                    <a:pt x="80872" y="3247"/>
                  </a:lnTo>
                  <a:lnTo>
                    <a:pt x="82276" y="10137"/>
                  </a:lnTo>
                  <a:lnTo>
                    <a:pt x="82759" y="12375"/>
                  </a:lnTo>
                  <a:lnTo>
                    <a:pt x="82803" y="12462"/>
                  </a:lnTo>
                  <a:lnTo>
                    <a:pt x="82847" y="12506"/>
                  </a:lnTo>
                  <a:lnTo>
                    <a:pt x="83066" y="12506"/>
                  </a:lnTo>
                  <a:lnTo>
                    <a:pt x="83110" y="12462"/>
                  </a:lnTo>
                  <a:lnTo>
                    <a:pt x="83110" y="12375"/>
                  </a:lnTo>
                  <a:lnTo>
                    <a:pt x="83110" y="12331"/>
                  </a:lnTo>
                  <a:lnTo>
                    <a:pt x="82584" y="10049"/>
                  </a:lnTo>
                  <a:lnTo>
                    <a:pt x="81223" y="3160"/>
                  </a:lnTo>
                  <a:lnTo>
                    <a:pt x="80741" y="922"/>
                  </a:lnTo>
                  <a:lnTo>
                    <a:pt x="80697" y="878"/>
                  </a:lnTo>
                  <a:lnTo>
                    <a:pt x="80433" y="351"/>
                  </a:lnTo>
                  <a:lnTo>
                    <a:pt x="80390" y="264"/>
                  </a:lnTo>
                  <a:lnTo>
                    <a:pt x="8003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6" name="Google Shape;1706;p54"/>
            <p:cNvSpPr/>
            <p:nvPr/>
          </p:nvSpPr>
          <p:spPr>
            <a:xfrm>
              <a:off x="3491850" y="750675"/>
              <a:ext cx="392750" cy="747100"/>
            </a:xfrm>
            <a:custGeom>
              <a:avLst/>
              <a:gdLst/>
              <a:ahLst/>
              <a:cxnLst/>
              <a:rect l="l" t="t" r="r" b="b"/>
              <a:pathLst>
                <a:path w="15710" h="29884" extrusionOk="0">
                  <a:moveTo>
                    <a:pt x="15490" y="1"/>
                  </a:moveTo>
                  <a:lnTo>
                    <a:pt x="15447" y="45"/>
                  </a:lnTo>
                  <a:lnTo>
                    <a:pt x="15403" y="89"/>
                  </a:lnTo>
                  <a:lnTo>
                    <a:pt x="13165" y="3380"/>
                  </a:lnTo>
                  <a:lnTo>
                    <a:pt x="10356" y="8119"/>
                  </a:lnTo>
                  <a:lnTo>
                    <a:pt x="8996" y="10006"/>
                  </a:lnTo>
                  <a:lnTo>
                    <a:pt x="8996" y="10049"/>
                  </a:lnTo>
                  <a:lnTo>
                    <a:pt x="7636" y="12682"/>
                  </a:lnTo>
                  <a:lnTo>
                    <a:pt x="6100" y="16456"/>
                  </a:lnTo>
                  <a:lnTo>
                    <a:pt x="3072" y="22160"/>
                  </a:lnTo>
                  <a:lnTo>
                    <a:pt x="878" y="25232"/>
                  </a:lnTo>
                  <a:lnTo>
                    <a:pt x="352" y="25846"/>
                  </a:lnTo>
                  <a:lnTo>
                    <a:pt x="88" y="26197"/>
                  </a:lnTo>
                  <a:lnTo>
                    <a:pt x="1" y="26373"/>
                  </a:lnTo>
                  <a:lnTo>
                    <a:pt x="1" y="26461"/>
                  </a:lnTo>
                  <a:lnTo>
                    <a:pt x="264" y="27865"/>
                  </a:lnTo>
                  <a:lnTo>
                    <a:pt x="308" y="27953"/>
                  </a:lnTo>
                  <a:lnTo>
                    <a:pt x="2370" y="29839"/>
                  </a:lnTo>
                  <a:lnTo>
                    <a:pt x="2458" y="29883"/>
                  </a:lnTo>
                  <a:lnTo>
                    <a:pt x="2546" y="29883"/>
                  </a:lnTo>
                  <a:lnTo>
                    <a:pt x="2590" y="29839"/>
                  </a:lnTo>
                  <a:lnTo>
                    <a:pt x="2633" y="29752"/>
                  </a:lnTo>
                  <a:lnTo>
                    <a:pt x="2633" y="29708"/>
                  </a:lnTo>
                  <a:lnTo>
                    <a:pt x="2633" y="29620"/>
                  </a:lnTo>
                  <a:lnTo>
                    <a:pt x="2590" y="29576"/>
                  </a:lnTo>
                  <a:lnTo>
                    <a:pt x="615" y="27733"/>
                  </a:lnTo>
                  <a:lnTo>
                    <a:pt x="352" y="26461"/>
                  </a:lnTo>
                  <a:lnTo>
                    <a:pt x="659" y="26022"/>
                  </a:lnTo>
                  <a:lnTo>
                    <a:pt x="1142" y="25408"/>
                  </a:lnTo>
                  <a:lnTo>
                    <a:pt x="3379" y="22380"/>
                  </a:lnTo>
                  <a:lnTo>
                    <a:pt x="3379" y="22336"/>
                  </a:lnTo>
                  <a:lnTo>
                    <a:pt x="6407" y="16631"/>
                  </a:lnTo>
                  <a:lnTo>
                    <a:pt x="6451" y="16588"/>
                  </a:lnTo>
                  <a:lnTo>
                    <a:pt x="7943" y="12814"/>
                  </a:lnTo>
                  <a:lnTo>
                    <a:pt x="9303" y="10225"/>
                  </a:lnTo>
                  <a:lnTo>
                    <a:pt x="10664" y="8294"/>
                  </a:lnTo>
                  <a:lnTo>
                    <a:pt x="13472" y="3555"/>
                  </a:lnTo>
                  <a:lnTo>
                    <a:pt x="15666" y="264"/>
                  </a:lnTo>
                  <a:lnTo>
                    <a:pt x="15710" y="220"/>
                  </a:lnTo>
                  <a:lnTo>
                    <a:pt x="15710" y="132"/>
                  </a:lnTo>
                  <a:lnTo>
                    <a:pt x="15666" y="89"/>
                  </a:lnTo>
                  <a:lnTo>
                    <a:pt x="15622" y="45"/>
                  </a:lnTo>
                  <a:lnTo>
                    <a:pt x="1557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7" name="Google Shape;1707;p54"/>
            <p:cNvSpPr/>
            <p:nvPr/>
          </p:nvSpPr>
          <p:spPr>
            <a:xfrm>
              <a:off x="3630075" y="1825750"/>
              <a:ext cx="1999875" cy="810725"/>
            </a:xfrm>
            <a:custGeom>
              <a:avLst/>
              <a:gdLst/>
              <a:ahLst/>
              <a:cxnLst/>
              <a:rect l="l" t="t" r="r" b="b"/>
              <a:pathLst>
                <a:path w="79995" h="32429" extrusionOk="0">
                  <a:moveTo>
                    <a:pt x="76484" y="1"/>
                  </a:moveTo>
                  <a:lnTo>
                    <a:pt x="73676" y="264"/>
                  </a:lnTo>
                  <a:lnTo>
                    <a:pt x="73632" y="264"/>
                  </a:lnTo>
                  <a:lnTo>
                    <a:pt x="70824" y="1185"/>
                  </a:lnTo>
                  <a:lnTo>
                    <a:pt x="70780" y="1229"/>
                  </a:lnTo>
                  <a:lnTo>
                    <a:pt x="68586" y="2897"/>
                  </a:lnTo>
                  <a:lnTo>
                    <a:pt x="61565" y="5661"/>
                  </a:lnTo>
                  <a:lnTo>
                    <a:pt x="58274" y="6802"/>
                  </a:lnTo>
                  <a:lnTo>
                    <a:pt x="55422" y="7855"/>
                  </a:lnTo>
                  <a:lnTo>
                    <a:pt x="52613" y="8777"/>
                  </a:lnTo>
                  <a:lnTo>
                    <a:pt x="49235" y="9084"/>
                  </a:lnTo>
                  <a:lnTo>
                    <a:pt x="49191" y="9084"/>
                  </a:lnTo>
                  <a:lnTo>
                    <a:pt x="46075" y="10663"/>
                  </a:lnTo>
                  <a:lnTo>
                    <a:pt x="43311" y="12112"/>
                  </a:lnTo>
                  <a:lnTo>
                    <a:pt x="40546" y="13647"/>
                  </a:lnTo>
                  <a:lnTo>
                    <a:pt x="37738" y="15052"/>
                  </a:lnTo>
                  <a:lnTo>
                    <a:pt x="32604" y="16149"/>
                  </a:lnTo>
                  <a:lnTo>
                    <a:pt x="28435" y="16982"/>
                  </a:lnTo>
                  <a:lnTo>
                    <a:pt x="28391" y="17026"/>
                  </a:lnTo>
                  <a:lnTo>
                    <a:pt x="25846" y="18299"/>
                  </a:lnTo>
                  <a:lnTo>
                    <a:pt x="25188" y="18562"/>
                  </a:lnTo>
                  <a:lnTo>
                    <a:pt x="22906" y="18211"/>
                  </a:lnTo>
                  <a:lnTo>
                    <a:pt x="22775" y="18255"/>
                  </a:lnTo>
                  <a:lnTo>
                    <a:pt x="22204" y="18562"/>
                  </a:lnTo>
                  <a:lnTo>
                    <a:pt x="22160" y="18606"/>
                  </a:lnTo>
                  <a:lnTo>
                    <a:pt x="21809" y="19396"/>
                  </a:lnTo>
                  <a:lnTo>
                    <a:pt x="21809" y="19440"/>
                  </a:lnTo>
                  <a:lnTo>
                    <a:pt x="21546" y="20405"/>
                  </a:lnTo>
                  <a:lnTo>
                    <a:pt x="20624" y="25671"/>
                  </a:lnTo>
                  <a:lnTo>
                    <a:pt x="20317" y="28830"/>
                  </a:lnTo>
                  <a:lnTo>
                    <a:pt x="19352" y="31551"/>
                  </a:lnTo>
                  <a:lnTo>
                    <a:pt x="18913" y="32033"/>
                  </a:lnTo>
                  <a:lnTo>
                    <a:pt x="13911" y="30980"/>
                  </a:lnTo>
                  <a:lnTo>
                    <a:pt x="10576" y="30190"/>
                  </a:lnTo>
                  <a:lnTo>
                    <a:pt x="7504" y="29576"/>
                  </a:lnTo>
                  <a:lnTo>
                    <a:pt x="5442" y="29269"/>
                  </a:lnTo>
                  <a:lnTo>
                    <a:pt x="3687" y="29313"/>
                  </a:lnTo>
                  <a:lnTo>
                    <a:pt x="220" y="28172"/>
                  </a:lnTo>
                  <a:lnTo>
                    <a:pt x="88" y="28172"/>
                  </a:lnTo>
                  <a:lnTo>
                    <a:pt x="44" y="28216"/>
                  </a:lnTo>
                  <a:lnTo>
                    <a:pt x="1" y="28259"/>
                  </a:lnTo>
                  <a:lnTo>
                    <a:pt x="1" y="28347"/>
                  </a:lnTo>
                  <a:lnTo>
                    <a:pt x="1" y="28391"/>
                  </a:lnTo>
                  <a:lnTo>
                    <a:pt x="44" y="28479"/>
                  </a:lnTo>
                  <a:lnTo>
                    <a:pt x="88" y="28479"/>
                  </a:lnTo>
                  <a:lnTo>
                    <a:pt x="3643" y="29664"/>
                  </a:lnTo>
                  <a:lnTo>
                    <a:pt x="3687" y="29664"/>
                  </a:lnTo>
                  <a:lnTo>
                    <a:pt x="5442" y="29620"/>
                  </a:lnTo>
                  <a:lnTo>
                    <a:pt x="7460" y="29927"/>
                  </a:lnTo>
                  <a:lnTo>
                    <a:pt x="10488" y="30541"/>
                  </a:lnTo>
                  <a:lnTo>
                    <a:pt x="13823" y="31331"/>
                  </a:lnTo>
                  <a:lnTo>
                    <a:pt x="18913" y="32428"/>
                  </a:lnTo>
                  <a:lnTo>
                    <a:pt x="18957" y="32428"/>
                  </a:lnTo>
                  <a:lnTo>
                    <a:pt x="19045" y="32384"/>
                  </a:lnTo>
                  <a:lnTo>
                    <a:pt x="19089" y="32340"/>
                  </a:lnTo>
                  <a:lnTo>
                    <a:pt x="19659" y="31726"/>
                  </a:lnTo>
                  <a:lnTo>
                    <a:pt x="19703" y="31682"/>
                  </a:lnTo>
                  <a:lnTo>
                    <a:pt x="20668" y="28918"/>
                  </a:lnTo>
                  <a:lnTo>
                    <a:pt x="20668" y="28874"/>
                  </a:lnTo>
                  <a:lnTo>
                    <a:pt x="20975" y="25714"/>
                  </a:lnTo>
                  <a:lnTo>
                    <a:pt x="21897" y="20493"/>
                  </a:lnTo>
                  <a:lnTo>
                    <a:pt x="22116" y="19527"/>
                  </a:lnTo>
                  <a:lnTo>
                    <a:pt x="22467" y="18825"/>
                  </a:lnTo>
                  <a:lnTo>
                    <a:pt x="22906" y="18562"/>
                  </a:lnTo>
                  <a:lnTo>
                    <a:pt x="25188" y="18913"/>
                  </a:lnTo>
                  <a:lnTo>
                    <a:pt x="25276" y="18913"/>
                  </a:lnTo>
                  <a:lnTo>
                    <a:pt x="25978" y="18606"/>
                  </a:lnTo>
                  <a:lnTo>
                    <a:pt x="28523" y="17333"/>
                  </a:lnTo>
                  <a:lnTo>
                    <a:pt x="32692" y="16500"/>
                  </a:lnTo>
                  <a:lnTo>
                    <a:pt x="37826" y="15359"/>
                  </a:lnTo>
                  <a:lnTo>
                    <a:pt x="37869" y="15359"/>
                  </a:lnTo>
                  <a:lnTo>
                    <a:pt x="40678" y="13955"/>
                  </a:lnTo>
                  <a:lnTo>
                    <a:pt x="43442" y="12419"/>
                  </a:lnTo>
                  <a:lnTo>
                    <a:pt x="46251" y="10971"/>
                  </a:lnTo>
                  <a:lnTo>
                    <a:pt x="49322" y="9435"/>
                  </a:lnTo>
                  <a:lnTo>
                    <a:pt x="52657" y="9128"/>
                  </a:lnTo>
                  <a:lnTo>
                    <a:pt x="52701" y="9128"/>
                  </a:lnTo>
                  <a:lnTo>
                    <a:pt x="55553" y="8206"/>
                  </a:lnTo>
                  <a:lnTo>
                    <a:pt x="58362" y="7153"/>
                  </a:lnTo>
                  <a:lnTo>
                    <a:pt x="61697" y="5968"/>
                  </a:lnTo>
                  <a:lnTo>
                    <a:pt x="68761" y="3248"/>
                  </a:lnTo>
                  <a:lnTo>
                    <a:pt x="68805" y="3204"/>
                  </a:lnTo>
                  <a:lnTo>
                    <a:pt x="70999" y="1536"/>
                  </a:lnTo>
                  <a:lnTo>
                    <a:pt x="73764" y="615"/>
                  </a:lnTo>
                  <a:lnTo>
                    <a:pt x="76440" y="352"/>
                  </a:lnTo>
                  <a:lnTo>
                    <a:pt x="76660" y="527"/>
                  </a:lnTo>
                  <a:lnTo>
                    <a:pt x="77143" y="2019"/>
                  </a:lnTo>
                  <a:lnTo>
                    <a:pt x="78108" y="6144"/>
                  </a:lnTo>
                  <a:lnTo>
                    <a:pt x="79688" y="12331"/>
                  </a:lnTo>
                  <a:lnTo>
                    <a:pt x="79688" y="12375"/>
                  </a:lnTo>
                  <a:lnTo>
                    <a:pt x="79732" y="12419"/>
                  </a:lnTo>
                  <a:lnTo>
                    <a:pt x="79819" y="12463"/>
                  </a:lnTo>
                  <a:lnTo>
                    <a:pt x="79907" y="12463"/>
                  </a:lnTo>
                  <a:lnTo>
                    <a:pt x="79951" y="12419"/>
                  </a:lnTo>
                  <a:lnTo>
                    <a:pt x="79995" y="12375"/>
                  </a:lnTo>
                  <a:lnTo>
                    <a:pt x="79995" y="12287"/>
                  </a:lnTo>
                  <a:lnTo>
                    <a:pt x="79995" y="12243"/>
                  </a:lnTo>
                  <a:lnTo>
                    <a:pt x="78459" y="6056"/>
                  </a:lnTo>
                  <a:lnTo>
                    <a:pt x="77494" y="1931"/>
                  </a:lnTo>
                  <a:lnTo>
                    <a:pt x="76967" y="352"/>
                  </a:lnTo>
                  <a:lnTo>
                    <a:pt x="76923" y="264"/>
                  </a:lnTo>
                  <a:lnTo>
                    <a:pt x="76616" y="44"/>
                  </a:lnTo>
                  <a:lnTo>
                    <a:pt x="7648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8" name="Google Shape;1708;p54"/>
            <p:cNvSpPr/>
            <p:nvPr/>
          </p:nvSpPr>
          <p:spPr>
            <a:xfrm>
              <a:off x="3466625" y="829675"/>
              <a:ext cx="329125" cy="579250"/>
            </a:xfrm>
            <a:custGeom>
              <a:avLst/>
              <a:gdLst/>
              <a:ahLst/>
              <a:cxnLst/>
              <a:rect l="l" t="t" r="r" b="b"/>
              <a:pathLst>
                <a:path w="13165" h="23170" extrusionOk="0">
                  <a:moveTo>
                    <a:pt x="12901" y="0"/>
                  </a:moveTo>
                  <a:lnTo>
                    <a:pt x="12857" y="88"/>
                  </a:lnTo>
                  <a:lnTo>
                    <a:pt x="11014" y="3467"/>
                  </a:lnTo>
                  <a:lnTo>
                    <a:pt x="9786" y="5310"/>
                  </a:lnTo>
                  <a:lnTo>
                    <a:pt x="8338" y="7767"/>
                  </a:lnTo>
                  <a:lnTo>
                    <a:pt x="6977" y="11102"/>
                  </a:lnTo>
                  <a:lnTo>
                    <a:pt x="5573" y="14568"/>
                  </a:lnTo>
                  <a:lnTo>
                    <a:pt x="3467" y="18562"/>
                  </a:lnTo>
                  <a:lnTo>
                    <a:pt x="1624" y="21107"/>
                  </a:lnTo>
                  <a:lnTo>
                    <a:pt x="44" y="22862"/>
                  </a:lnTo>
                  <a:lnTo>
                    <a:pt x="44" y="22950"/>
                  </a:lnTo>
                  <a:lnTo>
                    <a:pt x="0" y="22994"/>
                  </a:lnTo>
                  <a:lnTo>
                    <a:pt x="44" y="23081"/>
                  </a:lnTo>
                  <a:lnTo>
                    <a:pt x="88" y="23125"/>
                  </a:lnTo>
                  <a:lnTo>
                    <a:pt x="176" y="23169"/>
                  </a:lnTo>
                  <a:lnTo>
                    <a:pt x="264" y="23125"/>
                  </a:lnTo>
                  <a:lnTo>
                    <a:pt x="308" y="23081"/>
                  </a:lnTo>
                  <a:lnTo>
                    <a:pt x="1887" y="21326"/>
                  </a:lnTo>
                  <a:lnTo>
                    <a:pt x="3730" y="18737"/>
                  </a:lnTo>
                  <a:lnTo>
                    <a:pt x="3774" y="18737"/>
                  </a:lnTo>
                  <a:lnTo>
                    <a:pt x="5880" y="14700"/>
                  </a:lnTo>
                  <a:lnTo>
                    <a:pt x="7328" y="11234"/>
                  </a:lnTo>
                  <a:lnTo>
                    <a:pt x="8645" y="7943"/>
                  </a:lnTo>
                  <a:lnTo>
                    <a:pt x="10093" y="5485"/>
                  </a:lnTo>
                  <a:lnTo>
                    <a:pt x="11322" y="3642"/>
                  </a:lnTo>
                  <a:lnTo>
                    <a:pt x="13165" y="220"/>
                  </a:lnTo>
                  <a:lnTo>
                    <a:pt x="13165" y="176"/>
                  </a:lnTo>
                  <a:lnTo>
                    <a:pt x="13165" y="88"/>
                  </a:lnTo>
                  <a:lnTo>
                    <a:pt x="13165" y="44"/>
                  </a:lnTo>
                  <a:lnTo>
                    <a:pt x="1307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9" name="Google Shape;1709;p54"/>
            <p:cNvSpPr/>
            <p:nvPr/>
          </p:nvSpPr>
          <p:spPr>
            <a:xfrm>
              <a:off x="3663000" y="692550"/>
              <a:ext cx="735000" cy="1528150"/>
            </a:xfrm>
            <a:custGeom>
              <a:avLst/>
              <a:gdLst/>
              <a:ahLst/>
              <a:cxnLst/>
              <a:rect l="l" t="t" r="r" b="b"/>
              <a:pathLst>
                <a:path w="29400" h="61126" extrusionOk="0">
                  <a:moveTo>
                    <a:pt x="25977" y="0"/>
                  </a:moveTo>
                  <a:lnTo>
                    <a:pt x="25933" y="44"/>
                  </a:lnTo>
                  <a:lnTo>
                    <a:pt x="25890" y="88"/>
                  </a:lnTo>
                  <a:lnTo>
                    <a:pt x="25275" y="1492"/>
                  </a:lnTo>
                  <a:lnTo>
                    <a:pt x="24880" y="2896"/>
                  </a:lnTo>
                  <a:lnTo>
                    <a:pt x="23476" y="4959"/>
                  </a:lnTo>
                  <a:lnTo>
                    <a:pt x="23476" y="5003"/>
                  </a:lnTo>
                  <a:lnTo>
                    <a:pt x="21501" y="8776"/>
                  </a:lnTo>
                  <a:lnTo>
                    <a:pt x="18737" y="12682"/>
                  </a:lnTo>
                  <a:lnTo>
                    <a:pt x="15709" y="16324"/>
                  </a:lnTo>
                  <a:lnTo>
                    <a:pt x="12067" y="20317"/>
                  </a:lnTo>
                  <a:lnTo>
                    <a:pt x="9741" y="23169"/>
                  </a:lnTo>
                  <a:lnTo>
                    <a:pt x="9741" y="23257"/>
                  </a:lnTo>
                  <a:lnTo>
                    <a:pt x="9434" y="24529"/>
                  </a:lnTo>
                  <a:lnTo>
                    <a:pt x="9434" y="24617"/>
                  </a:lnTo>
                  <a:lnTo>
                    <a:pt x="9873" y="27162"/>
                  </a:lnTo>
                  <a:lnTo>
                    <a:pt x="9741" y="27776"/>
                  </a:lnTo>
                  <a:lnTo>
                    <a:pt x="6933" y="29137"/>
                  </a:lnTo>
                  <a:lnTo>
                    <a:pt x="6889" y="29137"/>
                  </a:lnTo>
                  <a:lnTo>
                    <a:pt x="6099" y="29795"/>
                  </a:lnTo>
                  <a:lnTo>
                    <a:pt x="6012" y="29883"/>
                  </a:lnTo>
                  <a:lnTo>
                    <a:pt x="5441" y="31418"/>
                  </a:lnTo>
                  <a:lnTo>
                    <a:pt x="5441" y="31462"/>
                  </a:lnTo>
                  <a:lnTo>
                    <a:pt x="4607" y="34753"/>
                  </a:lnTo>
                  <a:lnTo>
                    <a:pt x="4344" y="36684"/>
                  </a:lnTo>
                  <a:lnTo>
                    <a:pt x="4344" y="36728"/>
                  </a:lnTo>
                  <a:lnTo>
                    <a:pt x="4520" y="39975"/>
                  </a:lnTo>
                  <a:lnTo>
                    <a:pt x="4388" y="41028"/>
                  </a:lnTo>
                  <a:lnTo>
                    <a:pt x="4081" y="41950"/>
                  </a:lnTo>
                  <a:lnTo>
                    <a:pt x="3554" y="42520"/>
                  </a:lnTo>
                  <a:lnTo>
                    <a:pt x="2808" y="42784"/>
                  </a:lnTo>
                  <a:lnTo>
                    <a:pt x="658" y="43003"/>
                  </a:lnTo>
                  <a:lnTo>
                    <a:pt x="614" y="43003"/>
                  </a:lnTo>
                  <a:lnTo>
                    <a:pt x="527" y="43047"/>
                  </a:lnTo>
                  <a:lnTo>
                    <a:pt x="527" y="43135"/>
                  </a:lnTo>
                  <a:lnTo>
                    <a:pt x="527" y="43222"/>
                  </a:lnTo>
                  <a:lnTo>
                    <a:pt x="1053" y="46996"/>
                  </a:lnTo>
                  <a:lnTo>
                    <a:pt x="702" y="49453"/>
                  </a:lnTo>
                  <a:lnTo>
                    <a:pt x="0" y="52262"/>
                  </a:lnTo>
                  <a:lnTo>
                    <a:pt x="0" y="52393"/>
                  </a:lnTo>
                  <a:lnTo>
                    <a:pt x="219" y="52964"/>
                  </a:lnTo>
                  <a:lnTo>
                    <a:pt x="219" y="53008"/>
                  </a:lnTo>
                  <a:lnTo>
                    <a:pt x="1536" y="54938"/>
                  </a:lnTo>
                  <a:lnTo>
                    <a:pt x="1580" y="54982"/>
                  </a:lnTo>
                  <a:lnTo>
                    <a:pt x="5485" y="58098"/>
                  </a:lnTo>
                  <a:lnTo>
                    <a:pt x="8030" y="61082"/>
                  </a:lnTo>
                  <a:lnTo>
                    <a:pt x="8074" y="61125"/>
                  </a:lnTo>
                  <a:lnTo>
                    <a:pt x="8206" y="61125"/>
                  </a:lnTo>
                  <a:lnTo>
                    <a:pt x="9610" y="60643"/>
                  </a:lnTo>
                  <a:lnTo>
                    <a:pt x="9654" y="60599"/>
                  </a:lnTo>
                  <a:lnTo>
                    <a:pt x="10268" y="60116"/>
                  </a:lnTo>
                  <a:lnTo>
                    <a:pt x="10268" y="60072"/>
                  </a:lnTo>
                  <a:lnTo>
                    <a:pt x="11190" y="58449"/>
                  </a:lnTo>
                  <a:lnTo>
                    <a:pt x="11190" y="58405"/>
                  </a:lnTo>
                  <a:lnTo>
                    <a:pt x="11453" y="57045"/>
                  </a:lnTo>
                  <a:lnTo>
                    <a:pt x="11453" y="57001"/>
                  </a:lnTo>
                  <a:lnTo>
                    <a:pt x="11233" y="54061"/>
                  </a:lnTo>
                  <a:lnTo>
                    <a:pt x="11233" y="53973"/>
                  </a:lnTo>
                  <a:lnTo>
                    <a:pt x="9829" y="51033"/>
                  </a:lnTo>
                  <a:lnTo>
                    <a:pt x="9610" y="49673"/>
                  </a:lnTo>
                  <a:lnTo>
                    <a:pt x="9785" y="49058"/>
                  </a:lnTo>
                  <a:lnTo>
                    <a:pt x="10049" y="48488"/>
                  </a:lnTo>
                  <a:lnTo>
                    <a:pt x="10531" y="48137"/>
                  </a:lnTo>
                  <a:lnTo>
                    <a:pt x="11058" y="48005"/>
                  </a:lnTo>
                  <a:lnTo>
                    <a:pt x="13822" y="49146"/>
                  </a:lnTo>
                  <a:lnTo>
                    <a:pt x="15314" y="49629"/>
                  </a:lnTo>
                  <a:lnTo>
                    <a:pt x="17508" y="50989"/>
                  </a:lnTo>
                  <a:lnTo>
                    <a:pt x="21107" y="52876"/>
                  </a:lnTo>
                  <a:lnTo>
                    <a:pt x="21150" y="52876"/>
                  </a:lnTo>
                  <a:lnTo>
                    <a:pt x="22862" y="53490"/>
                  </a:lnTo>
                  <a:lnTo>
                    <a:pt x="22950" y="53490"/>
                  </a:lnTo>
                  <a:lnTo>
                    <a:pt x="24047" y="53446"/>
                  </a:lnTo>
                  <a:lnTo>
                    <a:pt x="24090" y="53446"/>
                  </a:lnTo>
                  <a:lnTo>
                    <a:pt x="27689" y="52700"/>
                  </a:lnTo>
                  <a:lnTo>
                    <a:pt x="29268" y="52525"/>
                  </a:lnTo>
                  <a:lnTo>
                    <a:pt x="29312" y="52525"/>
                  </a:lnTo>
                  <a:lnTo>
                    <a:pt x="29356" y="52481"/>
                  </a:lnTo>
                  <a:lnTo>
                    <a:pt x="29400" y="52393"/>
                  </a:lnTo>
                  <a:lnTo>
                    <a:pt x="29400" y="52349"/>
                  </a:lnTo>
                  <a:lnTo>
                    <a:pt x="29400" y="52262"/>
                  </a:lnTo>
                  <a:lnTo>
                    <a:pt x="29356" y="52218"/>
                  </a:lnTo>
                  <a:lnTo>
                    <a:pt x="29268" y="52174"/>
                  </a:lnTo>
                  <a:lnTo>
                    <a:pt x="29224" y="52174"/>
                  </a:lnTo>
                  <a:lnTo>
                    <a:pt x="27645" y="52349"/>
                  </a:lnTo>
                  <a:lnTo>
                    <a:pt x="27601" y="52349"/>
                  </a:lnTo>
                  <a:lnTo>
                    <a:pt x="24047" y="53095"/>
                  </a:lnTo>
                  <a:lnTo>
                    <a:pt x="22950" y="53139"/>
                  </a:lnTo>
                  <a:lnTo>
                    <a:pt x="21282" y="52525"/>
                  </a:lnTo>
                  <a:lnTo>
                    <a:pt x="17684" y="50682"/>
                  </a:lnTo>
                  <a:lnTo>
                    <a:pt x="15490" y="49322"/>
                  </a:lnTo>
                  <a:lnTo>
                    <a:pt x="15446" y="49278"/>
                  </a:lnTo>
                  <a:lnTo>
                    <a:pt x="13910" y="48795"/>
                  </a:lnTo>
                  <a:lnTo>
                    <a:pt x="11146" y="47654"/>
                  </a:lnTo>
                  <a:lnTo>
                    <a:pt x="11014" y="47654"/>
                  </a:lnTo>
                  <a:lnTo>
                    <a:pt x="10400" y="47786"/>
                  </a:lnTo>
                  <a:lnTo>
                    <a:pt x="10356" y="47830"/>
                  </a:lnTo>
                  <a:lnTo>
                    <a:pt x="9829" y="48269"/>
                  </a:lnTo>
                  <a:lnTo>
                    <a:pt x="9785" y="48312"/>
                  </a:lnTo>
                  <a:lnTo>
                    <a:pt x="9434" y="48883"/>
                  </a:lnTo>
                  <a:lnTo>
                    <a:pt x="9434" y="48927"/>
                  </a:lnTo>
                  <a:lnTo>
                    <a:pt x="9259" y="49629"/>
                  </a:lnTo>
                  <a:lnTo>
                    <a:pt x="9259" y="49673"/>
                  </a:lnTo>
                  <a:lnTo>
                    <a:pt x="9478" y="51121"/>
                  </a:lnTo>
                  <a:lnTo>
                    <a:pt x="9478" y="51165"/>
                  </a:lnTo>
                  <a:lnTo>
                    <a:pt x="10882" y="54105"/>
                  </a:lnTo>
                  <a:lnTo>
                    <a:pt x="11102" y="57001"/>
                  </a:lnTo>
                  <a:lnTo>
                    <a:pt x="10839" y="58317"/>
                  </a:lnTo>
                  <a:lnTo>
                    <a:pt x="10005" y="59853"/>
                  </a:lnTo>
                  <a:lnTo>
                    <a:pt x="9478" y="60336"/>
                  </a:lnTo>
                  <a:lnTo>
                    <a:pt x="8206" y="60774"/>
                  </a:lnTo>
                  <a:lnTo>
                    <a:pt x="5748" y="57878"/>
                  </a:lnTo>
                  <a:lnTo>
                    <a:pt x="5704" y="57834"/>
                  </a:lnTo>
                  <a:lnTo>
                    <a:pt x="1799" y="54719"/>
                  </a:lnTo>
                  <a:lnTo>
                    <a:pt x="527" y="52832"/>
                  </a:lnTo>
                  <a:lnTo>
                    <a:pt x="351" y="52306"/>
                  </a:lnTo>
                  <a:lnTo>
                    <a:pt x="1009" y="49541"/>
                  </a:lnTo>
                  <a:lnTo>
                    <a:pt x="1404" y="47040"/>
                  </a:lnTo>
                  <a:lnTo>
                    <a:pt x="1404" y="46996"/>
                  </a:lnTo>
                  <a:lnTo>
                    <a:pt x="878" y="43354"/>
                  </a:lnTo>
                  <a:lnTo>
                    <a:pt x="2852" y="43135"/>
                  </a:lnTo>
                  <a:lnTo>
                    <a:pt x="2896" y="43135"/>
                  </a:lnTo>
                  <a:lnTo>
                    <a:pt x="3730" y="42827"/>
                  </a:lnTo>
                  <a:lnTo>
                    <a:pt x="3774" y="42784"/>
                  </a:lnTo>
                  <a:lnTo>
                    <a:pt x="4388" y="42125"/>
                  </a:lnTo>
                  <a:lnTo>
                    <a:pt x="4388" y="42081"/>
                  </a:lnTo>
                  <a:lnTo>
                    <a:pt x="4739" y="41116"/>
                  </a:lnTo>
                  <a:lnTo>
                    <a:pt x="4739" y="41072"/>
                  </a:lnTo>
                  <a:lnTo>
                    <a:pt x="4871" y="39975"/>
                  </a:lnTo>
                  <a:lnTo>
                    <a:pt x="4695" y="36728"/>
                  </a:lnTo>
                  <a:lnTo>
                    <a:pt x="4959" y="34841"/>
                  </a:lnTo>
                  <a:lnTo>
                    <a:pt x="5792" y="31550"/>
                  </a:lnTo>
                  <a:lnTo>
                    <a:pt x="6319" y="30058"/>
                  </a:lnTo>
                  <a:lnTo>
                    <a:pt x="7109" y="29444"/>
                  </a:lnTo>
                  <a:lnTo>
                    <a:pt x="10005" y="28040"/>
                  </a:lnTo>
                  <a:lnTo>
                    <a:pt x="10049" y="27996"/>
                  </a:lnTo>
                  <a:lnTo>
                    <a:pt x="10093" y="27908"/>
                  </a:lnTo>
                  <a:lnTo>
                    <a:pt x="10224" y="27162"/>
                  </a:lnTo>
                  <a:lnTo>
                    <a:pt x="10224" y="27118"/>
                  </a:lnTo>
                  <a:lnTo>
                    <a:pt x="9785" y="24573"/>
                  </a:lnTo>
                  <a:lnTo>
                    <a:pt x="10049" y="23388"/>
                  </a:lnTo>
                  <a:lnTo>
                    <a:pt x="12330" y="20536"/>
                  </a:lnTo>
                  <a:lnTo>
                    <a:pt x="15973" y="16543"/>
                  </a:lnTo>
                  <a:lnTo>
                    <a:pt x="19000" y="12901"/>
                  </a:lnTo>
                  <a:lnTo>
                    <a:pt x="21809" y="8996"/>
                  </a:lnTo>
                  <a:lnTo>
                    <a:pt x="21809" y="8952"/>
                  </a:lnTo>
                  <a:lnTo>
                    <a:pt x="23783" y="5178"/>
                  </a:lnTo>
                  <a:lnTo>
                    <a:pt x="25187" y="3072"/>
                  </a:lnTo>
                  <a:lnTo>
                    <a:pt x="25231" y="3028"/>
                  </a:lnTo>
                  <a:lnTo>
                    <a:pt x="25582" y="1624"/>
                  </a:lnTo>
                  <a:lnTo>
                    <a:pt x="26241" y="220"/>
                  </a:lnTo>
                  <a:lnTo>
                    <a:pt x="26241" y="176"/>
                  </a:lnTo>
                  <a:lnTo>
                    <a:pt x="26241" y="88"/>
                  </a:lnTo>
                  <a:lnTo>
                    <a:pt x="26197" y="44"/>
                  </a:lnTo>
                  <a:lnTo>
                    <a:pt x="2615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0" name="Google Shape;1710;p54"/>
            <p:cNvSpPr/>
            <p:nvPr/>
          </p:nvSpPr>
          <p:spPr>
            <a:xfrm>
              <a:off x="3625700" y="691450"/>
              <a:ext cx="766825" cy="1557775"/>
            </a:xfrm>
            <a:custGeom>
              <a:avLst/>
              <a:gdLst/>
              <a:ahLst/>
              <a:cxnLst/>
              <a:rect l="l" t="t" r="r" b="b"/>
              <a:pathLst>
                <a:path w="30673" h="62311" extrusionOk="0">
                  <a:moveTo>
                    <a:pt x="27030" y="0"/>
                  </a:moveTo>
                  <a:lnTo>
                    <a:pt x="26987" y="44"/>
                  </a:lnTo>
                  <a:lnTo>
                    <a:pt x="26943" y="88"/>
                  </a:lnTo>
                  <a:lnTo>
                    <a:pt x="26416" y="922"/>
                  </a:lnTo>
                  <a:lnTo>
                    <a:pt x="26416" y="966"/>
                  </a:lnTo>
                  <a:lnTo>
                    <a:pt x="25626" y="3028"/>
                  </a:lnTo>
                  <a:lnTo>
                    <a:pt x="23081" y="6846"/>
                  </a:lnTo>
                  <a:lnTo>
                    <a:pt x="21502" y="8952"/>
                  </a:lnTo>
                  <a:lnTo>
                    <a:pt x="19615" y="11629"/>
                  </a:lnTo>
                  <a:lnTo>
                    <a:pt x="17772" y="13998"/>
                  </a:lnTo>
                  <a:lnTo>
                    <a:pt x="14481" y="17684"/>
                  </a:lnTo>
                  <a:lnTo>
                    <a:pt x="10531" y="22511"/>
                  </a:lnTo>
                  <a:lnTo>
                    <a:pt x="10531" y="22555"/>
                  </a:lnTo>
                  <a:lnTo>
                    <a:pt x="10049" y="23915"/>
                  </a:lnTo>
                  <a:lnTo>
                    <a:pt x="10049" y="23959"/>
                  </a:lnTo>
                  <a:lnTo>
                    <a:pt x="10136" y="27162"/>
                  </a:lnTo>
                  <a:lnTo>
                    <a:pt x="7065" y="28961"/>
                  </a:lnTo>
                  <a:lnTo>
                    <a:pt x="6977" y="29005"/>
                  </a:lnTo>
                  <a:lnTo>
                    <a:pt x="6451" y="29971"/>
                  </a:lnTo>
                  <a:lnTo>
                    <a:pt x="6407" y="30014"/>
                  </a:lnTo>
                  <a:lnTo>
                    <a:pt x="5310" y="33393"/>
                  </a:lnTo>
                  <a:lnTo>
                    <a:pt x="4608" y="36377"/>
                  </a:lnTo>
                  <a:lnTo>
                    <a:pt x="3905" y="40239"/>
                  </a:lnTo>
                  <a:lnTo>
                    <a:pt x="3554" y="40414"/>
                  </a:lnTo>
                  <a:lnTo>
                    <a:pt x="1009" y="40941"/>
                  </a:lnTo>
                  <a:lnTo>
                    <a:pt x="878" y="41028"/>
                  </a:lnTo>
                  <a:lnTo>
                    <a:pt x="527" y="41467"/>
                  </a:lnTo>
                  <a:lnTo>
                    <a:pt x="483" y="41555"/>
                  </a:lnTo>
                  <a:lnTo>
                    <a:pt x="395" y="43003"/>
                  </a:lnTo>
                  <a:lnTo>
                    <a:pt x="395" y="43091"/>
                  </a:lnTo>
                  <a:lnTo>
                    <a:pt x="1316" y="45241"/>
                  </a:lnTo>
                  <a:lnTo>
                    <a:pt x="1360" y="46689"/>
                  </a:lnTo>
                  <a:lnTo>
                    <a:pt x="527" y="51998"/>
                  </a:lnTo>
                  <a:lnTo>
                    <a:pt x="0" y="53798"/>
                  </a:lnTo>
                  <a:lnTo>
                    <a:pt x="0" y="53841"/>
                  </a:lnTo>
                  <a:lnTo>
                    <a:pt x="219" y="56518"/>
                  </a:lnTo>
                  <a:lnTo>
                    <a:pt x="307" y="56650"/>
                  </a:lnTo>
                  <a:lnTo>
                    <a:pt x="1843" y="58054"/>
                  </a:lnTo>
                  <a:lnTo>
                    <a:pt x="4608" y="60424"/>
                  </a:lnTo>
                  <a:lnTo>
                    <a:pt x="5354" y="61521"/>
                  </a:lnTo>
                  <a:lnTo>
                    <a:pt x="5397" y="61564"/>
                  </a:lnTo>
                  <a:lnTo>
                    <a:pt x="6451" y="62179"/>
                  </a:lnTo>
                  <a:lnTo>
                    <a:pt x="6494" y="62179"/>
                  </a:lnTo>
                  <a:lnTo>
                    <a:pt x="8118" y="62310"/>
                  </a:lnTo>
                  <a:lnTo>
                    <a:pt x="9127" y="62310"/>
                  </a:lnTo>
                  <a:lnTo>
                    <a:pt x="9742" y="62223"/>
                  </a:lnTo>
                  <a:lnTo>
                    <a:pt x="10268" y="62135"/>
                  </a:lnTo>
                  <a:lnTo>
                    <a:pt x="10707" y="62003"/>
                  </a:lnTo>
                  <a:lnTo>
                    <a:pt x="11146" y="61828"/>
                  </a:lnTo>
                  <a:lnTo>
                    <a:pt x="11497" y="61608"/>
                  </a:lnTo>
                  <a:lnTo>
                    <a:pt x="11848" y="61389"/>
                  </a:lnTo>
                  <a:lnTo>
                    <a:pt x="12155" y="61082"/>
                  </a:lnTo>
                  <a:lnTo>
                    <a:pt x="12418" y="60731"/>
                  </a:lnTo>
                  <a:lnTo>
                    <a:pt x="12638" y="60336"/>
                  </a:lnTo>
                  <a:lnTo>
                    <a:pt x="12813" y="59897"/>
                  </a:lnTo>
                  <a:lnTo>
                    <a:pt x="13033" y="59458"/>
                  </a:lnTo>
                  <a:lnTo>
                    <a:pt x="13164" y="58932"/>
                  </a:lnTo>
                  <a:lnTo>
                    <a:pt x="13296" y="58361"/>
                  </a:lnTo>
                  <a:lnTo>
                    <a:pt x="13559" y="57089"/>
                  </a:lnTo>
                  <a:lnTo>
                    <a:pt x="13559" y="57045"/>
                  </a:lnTo>
                  <a:lnTo>
                    <a:pt x="13428" y="54456"/>
                  </a:lnTo>
                  <a:lnTo>
                    <a:pt x="13384" y="54368"/>
                  </a:lnTo>
                  <a:lnTo>
                    <a:pt x="11936" y="50901"/>
                  </a:lnTo>
                  <a:lnTo>
                    <a:pt x="12023" y="50068"/>
                  </a:lnTo>
                  <a:lnTo>
                    <a:pt x="12462" y="49497"/>
                  </a:lnTo>
                  <a:lnTo>
                    <a:pt x="12769" y="49453"/>
                  </a:lnTo>
                  <a:lnTo>
                    <a:pt x="15007" y="50199"/>
                  </a:lnTo>
                  <a:lnTo>
                    <a:pt x="16587" y="50682"/>
                  </a:lnTo>
                  <a:lnTo>
                    <a:pt x="18913" y="52042"/>
                  </a:lnTo>
                  <a:lnTo>
                    <a:pt x="22511" y="53973"/>
                  </a:lnTo>
                  <a:lnTo>
                    <a:pt x="22555" y="53973"/>
                  </a:lnTo>
                  <a:lnTo>
                    <a:pt x="23871" y="54456"/>
                  </a:lnTo>
                  <a:lnTo>
                    <a:pt x="23959" y="54500"/>
                  </a:lnTo>
                  <a:lnTo>
                    <a:pt x="25144" y="54412"/>
                  </a:lnTo>
                  <a:lnTo>
                    <a:pt x="29663" y="53578"/>
                  </a:lnTo>
                  <a:lnTo>
                    <a:pt x="30365" y="53534"/>
                  </a:lnTo>
                  <a:lnTo>
                    <a:pt x="30409" y="53534"/>
                  </a:lnTo>
                  <a:lnTo>
                    <a:pt x="30541" y="53490"/>
                  </a:lnTo>
                  <a:lnTo>
                    <a:pt x="30629" y="53447"/>
                  </a:lnTo>
                  <a:lnTo>
                    <a:pt x="30629" y="53403"/>
                  </a:lnTo>
                  <a:lnTo>
                    <a:pt x="30673" y="53315"/>
                  </a:lnTo>
                  <a:lnTo>
                    <a:pt x="30673" y="53271"/>
                  </a:lnTo>
                  <a:lnTo>
                    <a:pt x="30629" y="53183"/>
                  </a:lnTo>
                  <a:lnTo>
                    <a:pt x="30541" y="53139"/>
                  </a:lnTo>
                  <a:lnTo>
                    <a:pt x="30409" y="53139"/>
                  </a:lnTo>
                  <a:lnTo>
                    <a:pt x="30322" y="53183"/>
                  </a:lnTo>
                  <a:lnTo>
                    <a:pt x="29663" y="53227"/>
                  </a:lnTo>
                  <a:lnTo>
                    <a:pt x="29619" y="53227"/>
                  </a:lnTo>
                  <a:lnTo>
                    <a:pt x="25100" y="54061"/>
                  </a:lnTo>
                  <a:lnTo>
                    <a:pt x="23959" y="54149"/>
                  </a:lnTo>
                  <a:lnTo>
                    <a:pt x="22686" y="53666"/>
                  </a:lnTo>
                  <a:lnTo>
                    <a:pt x="19088" y="51735"/>
                  </a:lnTo>
                  <a:lnTo>
                    <a:pt x="16719" y="50375"/>
                  </a:lnTo>
                  <a:lnTo>
                    <a:pt x="16719" y="50331"/>
                  </a:lnTo>
                  <a:lnTo>
                    <a:pt x="15095" y="49892"/>
                  </a:lnTo>
                  <a:lnTo>
                    <a:pt x="12813" y="49102"/>
                  </a:lnTo>
                  <a:lnTo>
                    <a:pt x="12725" y="49102"/>
                  </a:lnTo>
                  <a:lnTo>
                    <a:pt x="12331" y="49190"/>
                  </a:lnTo>
                  <a:lnTo>
                    <a:pt x="12243" y="49234"/>
                  </a:lnTo>
                  <a:lnTo>
                    <a:pt x="11716" y="49892"/>
                  </a:lnTo>
                  <a:lnTo>
                    <a:pt x="11672" y="49980"/>
                  </a:lnTo>
                  <a:lnTo>
                    <a:pt x="11585" y="50901"/>
                  </a:lnTo>
                  <a:lnTo>
                    <a:pt x="11628" y="50989"/>
                  </a:lnTo>
                  <a:lnTo>
                    <a:pt x="13076" y="54500"/>
                  </a:lnTo>
                  <a:lnTo>
                    <a:pt x="13208" y="57045"/>
                  </a:lnTo>
                  <a:lnTo>
                    <a:pt x="12989" y="58273"/>
                  </a:lnTo>
                  <a:lnTo>
                    <a:pt x="12857" y="58800"/>
                  </a:lnTo>
                  <a:lnTo>
                    <a:pt x="12725" y="59327"/>
                  </a:lnTo>
                  <a:lnTo>
                    <a:pt x="12550" y="59765"/>
                  </a:lnTo>
                  <a:lnTo>
                    <a:pt x="12331" y="60160"/>
                  </a:lnTo>
                  <a:lnTo>
                    <a:pt x="12111" y="60555"/>
                  </a:lnTo>
                  <a:lnTo>
                    <a:pt x="11892" y="60862"/>
                  </a:lnTo>
                  <a:lnTo>
                    <a:pt x="11585" y="61126"/>
                  </a:lnTo>
                  <a:lnTo>
                    <a:pt x="11277" y="61389"/>
                  </a:lnTo>
                  <a:lnTo>
                    <a:pt x="10882" y="61564"/>
                  </a:lnTo>
                  <a:lnTo>
                    <a:pt x="10444" y="61740"/>
                  </a:lnTo>
                  <a:lnTo>
                    <a:pt x="9961" y="61828"/>
                  </a:lnTo>
                  <a:lnTo>
                    <a:pt x="9434" y="61915"/>
                  </a:lnTo>
                  <a:lnTo>
                    <a:pt x="8820" y="61959"/>
                  </a:lnTo>
                  <a:lnTo>
                    <a:pt x="8118" y="61959"/>
                  </a:lnTo>
                  <a:lnTo>
                    <a:pt x="6582" y="61828"/>
                  </a:lnTo>
                  <a:lnTo>
                    <a:pt x="5617" y="61301"/>
                  </a:lnTo>
                  <a:lnTo>
                    <a:pt x="4871" y="60204"/>
                  </a:lnTo>
                  <a:lnTo>
                    <a:pt x="4827" y="60160"/>
                  </a:lnTo>
                  <a:lnTo>
                    <a:pt x="2062" y="57791"/>
                  </a:lnTo>
                  <a:lnTo>
                    <a:pt x="571" y="56430"/>
                  </a:lnTo>
                  <a:lnTo>
                    <a:pt x="351" y="53841"/>
                  </a:lnTo>
                  <a:lnTo>
                    <a:pt x="878" y="52086"/>
                  </a:lnTo>
                  <a:lnTo>
                    <a:pt x="1711" y="46733"/>
                  </a:lnTo>
                  <a:lnTo>
                    <a:pt x="1668" y="45197"/>
                  </a:lnTo>
                  <a:lnTo>
                    <a:pt x="1624" y="45153"/>
                  </a:lnTo>
                  <a:lnTo>
                    <a:pt x="746" y="43003"/>
                  </a:lnTo>
                  <a:lnTo>
                    <a:pt x="834" y="41643"/>
                  </a:lnTo>
                  <a:lnTo>
                    <a:pt x="1141" y="41292"/>
                  </a:lnTo>
                  <a:lnTo>
                    <a:pt x="3642" y="40765"/>
                  </a:lnTo>
                  <a:lnTo>
                    <a:pt x="3686" y="40721"/>
                  </a:lnTo>
                  <a:lnTo>
                    <a:pt x="4125" y="40502"/>
                  </a:lnTo>
                  <a:lnTo>
                    <a:pt x="4169" y="40458"/>
                  </a:lnTo>
                  <a:lnTo>
                    <a:pt x="4213" y="40370"/>
                  </a:lnTo>
                  <a:lnTo>
                    <a:pt x="4959" y="36465"/>
                  </a:lnTo>
                  <a:lnTo>
                    <a:pt x="5661" y="33525"/>
                  </a:lnTo>
                  <a:lnTo>
                    <a:pt x="6758" y="30146"/>
                  </a:lnTo>
                  <a:lnTo>
                    <a:pt x="7284" y="29225"/>
                  </a:lnTo>
                  <a:lnTo>
                    <a:pt x="10444" y="27382"/>
                  </a:lnTo>
                  <a:lnTo>
                    <a:pt x="10488" y="27338"/>
                  </a:lnTo>
                  <a:lnTo>
                    <a:pt x="10531" y="27250"/>
                  </a:lnTo>
                  <a:lnTo>
                    <a:pt x="10400" y="24003"/>
                  </a:lnTo>
                  <a:lnTo>
                    <a:pt x="10839" y="22686"/>
                  </a:lnTo>
                  <a:lnTo>
                    <a:pt x="14744" y="17903"/>
                  </a:lnTo>
                  <a:lnTo>
                    <a:pt x="18035" y="14218"/>
                  </a:lnTo>
                  <a:lnTo>
                    <a:pt x="19922" y="11804"/>
                  </a:lnTo>
                  <a:lnTo>
                    <a:pt x="21765" y="9171"/>
                  </a:lnTo>
                  <a:lnTo>
                    <a:pt x="23388" y="7065"/>
                  </a:lnTo>
                  <a:lnTo>
                    <a:pt x="25933" y="3204"/>
                  </a:lnTo>
                  <a:lnTo>
                    <a:pt x="25933" y="3160"/>
                  </a:lnTo>
                  <a:lnTo>
                    <a:pt x="26723" y="1097"/>
                  </a:lnTo>
                  <a:lnTo>
                    <a:pt x="27250" y="264"/>
                  </a:lnTo>
                  <a:lnTo>
                    <a:pt x="27250" y="220"/>
                  </a:lnTo>
                  <a:lnTo>
                    <a:pt x="27250" y="132"/>
                  </a:lnTo>
                  <a:lnTo>
                    <a:pt x="27206" y="88"/>
                  </a:lnTo>
                  <a:lnTo>
                    <a:pt x="27162" y="44"/>
                  </a:lnTo>
                  <a:lnTo>
                    <a:pt x="2711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1" name="Google Shape;1711;p54"/>
            <p:cNvSpPr/>
            <p:nvPr/>
          </p:nvSpPr>
          <p:spPr>
            <a:xfrm>
              <a:off x="3681625" y="1993600"/>
              <a:ext cx="702125" cy="310475"/>
            </a:xfrm>
            <a:custGeom>
              <a:avLst/>
              <a:gdLst/>
              <a:ahLst/>
              <a:cxnLst/>
              <a:rect l="l" t="t" r="r" b="b"/>
              <a:pathLst>
                <a:path w="28085" h="12419" extrusionOk="0">
                  <a:moveTo>
                    <a:pt x="12288" y="0"/>
                  </a:moveTo>
                  <a:lnTo>
                    <a:pt x="12200" y="44"/>
                  </a:lnTo>
                  <a:lnTo>
                    <a:pt x="11717" y="307"/>
                  </a:lnTo>
                  <a:lnTo>
                    <a:pt x="11673" y="351"/>
                  </a:lnTo>
                  <a:lnTo>
                    <a:pt x="11629" y="395"/>
                  </a:lnTo>
                  <a:lnTo>
                    <a:pt x="11542" y="922"/>
                  </a:lnTo>
                  <a:lnTo>
                    <a:pt x="11542" y="1009"/>
                  </a:lnTo>
                  <a:lnTo>
                    <a:pt x="12200" y="4169"/>
                  </a:lnTo>
                  <a:lnTo>
                    <a:pt x="12068" y="6056"/>
                  </a:lnTo>
                  <a:lnTo>
                    <a:pt x="11191" y="9127"/>
                  </a:lnTo>
                  <a:lnTo>
                    <a:pt x="10313" y="11102"/>
                  </a:lnTo>
                  <a:lnTo>
                    <a:pt x="10050" y="11409"/>
                  </a:lnTo>
                  <a:lnTo>
                    <a:pt x="5267" y="11892"/>
                  </a:lnTo>
                  <a:lnTo>
                    <a:pt x="133" y="12067"/>
                  </a:lnTo>
                  <a:lnTo>
                    <a:pt x="89" y="12067"/>
                  </a:lnTo>
                  <a:lnTo>
                    <a:pt x="45" y="12111"/>
                  </a:lnTo>
                  <a:lnTo>
                    <a:pt x="1" y="12155"/>
                  </a:lnTo>
                  <a:lnTo>
                    <a:pt x="1" y="12243"/>
                  </a:lnTo>
                  <a:lnTo>
                    <a:pt x="1" y="12287"/>
                  </a:lnTo>
                  <a:lnTo>
                    <a:pt x="45" y="12375"/>
                  </a:lnTo>
                  <a:lnTo>
                    <a:pt x="89" y="12418"/>
                  </a:lnTo>
                  <a:lnTo>
                    <a:pt x="177" y="12418"/>
                  </a:lnTo>
                  <a:lnTo>
                    <a:pt x="5311" y="12243"/>
                  </a:lnTo>
                  <a:lnTo>
                    <a:pt x="10137" y="11716"/>
                  </a:lnTo>
                  <a:lnTo>
                    <a:pt x="10225" y="11672"/>
                  </a:lnTo>
                  <a:lnTo>
                    <a:pt x="10576" y="11365"/>
                  </a:lnTo>
                  <a:lnTo>
                    <a:pt x="10620" y="11277"/>
                  </a:lnTo>
                  <a:lnTo>
                    <a:pt x="11498" y="9259"/>
                  </a:lnTo>
                  <a:lnTo>
                    <a:pt x="12419" y="6143"/>
                  </a:lnTo>
                  <a:lnTo>
                    <a:pt x="12419" y="6100"/>
                  </a:lnTo>
                  <a:lnTo>
                    <a:pt x="12551" y="4169"/>
                  </a:lnTo>
                  <a:lnTo>
                    <a:pt x="12507" y="4125"/>
                  </a:lnTo>
                  <a:lnTo>
                    <a:pt x="11893" y="966"/>
                  </a:lnTo>
                  <a:lnTo>
                    <a:pt x="11980" y="571"/>
                  </a:lnTo>
                  <a:lnTo>
                    <a:pt x="12288" y="351"/>
                  </a:lnTo>
                  <a:lnTo>
                    <a:pt x="13516" y="483"/>
                  </a:lnTo>
                  <a:lnTo>
                    <a:pt x="14306" y="790"/>
                  </a:lnTo>
                  <a:lnTo>
                    <a:pt x="16281" y="1931"/>
                  </a:lnTo>
                  <a:lnTo>
                    <a:pt x="20054" y="3993"/>
                  </a:lnTo>
                  <a:lnTo>
                    <a:pt x="20098" y="4037"/>
                  </a:lnTo>
                  <a:lnTo>
                    <a:pt x="21371" y="4432"/>
                  </a:lnTo>
                  <a:lnTo>
                    <a:pt x="21415" y="4432"/>
                  </a:lnTo>
                  <a:lnTo>
                    <a:pt x="22205" y="4476"/>
                  </a:lnTo>
                  <a:lnTo>
                    <a:pt x="22292" y="4432"/>
                  </a:lnTo>
                  <a:lnTo>
                    <a:pt x="23082" y="4169"/>
                  </a:lnTo>
                  <a:lnTo>
                    <a:pt x="27821" y="3028"/>
                  </a:lnTo>
                  <a:lnTo>
                    <a:pt x="27865" y="2984"/>
                  </a:lnTo>
                  <a:lnTo>
                    <a:pt x="27997" y="2896"/>
                  </a:lnTo>
                  <a:lnTo>
                    <a:pt x="28041" y="2852"/>
                  </a:lnTo>
                  <a:lnTo>
                    <a:pt x="28085" y="2809"/>
                  </a:lnTo>
                  <a:lnTo>
                    <a:pt x="28085" y="2721"/>
                  </a:lnTo>
                  <a:lnTo>
                    <a:pt x="28041" y="2677"/>
                  </a:lnTo>
                  <a:lnTo>
                    <a:pt x="27997" y="2633"/>
                  </a:lnTo>
                  <a:lnTo>
                    <a:pt x="27909" y="2589"/>
                  </a:lnTo>
                  <a:lnTo>
                    <a:pt x="27865" y="2589"/>
                  </a:lnTo>
                  <a:lnTo>
                    <a:pt x="27777" y="2633"/>
                  </a:lnTo>
                  <a:lnTo>
                    <a:pt x="27690" y="2677"/>
                  </a:lnTo>
                  <a:lnTo>
                    <a:pt x="22994" y="3818"/>
                  </a:lnTo>
                  <a:lnTo>
                    <a:pt x="22951" y="3818"/>
                  </a:lnTo>
                  <a:lnTo>
                    <a:pt x="22205" y="4125"/>
                  </a:lnTo>
                  <a:lnTo>
                    <a:pt x="21459" y="4081"/>
                  </a:lnTo>
                  <a:lnTo>
                    <a:pt x="20230" y="3686"/>
                  </a:lnTo>
                  <a:lnTo>
                    <a:pt x="16456" y="1624"/>
                  </a:lnTo>
                  <a:lnTo>
                    <a:pt x="14482" y="483"/>
                  </a:lnTo>
                  <a:lnTo>
                    <a:pt x="14438" y="483"/>
                  </a:lnTo>
                  <a:lnTo>
                    <a:pt x="13604" y="132"/>
                  </a:lnTo>
                  <a:lnTo>
                    <a:pt x="13560" y="132"/>
                  </a:lnTo>
                  <a:lnTo>
                    <a:pt x="1228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2" name="Google Shape;1712;p54"/>
            <p:cNvSpPr/>
            <p:nvPr/>
          </p:nvSpPr>
          <p:spPr>
            <a:xfrm>
              <a:off x="3646525" y="689250"/>
              <a:ext cx="639600" cy="988425"/>
            </a:xfrm>
            <a:custGeom>
              <a:avLst/>
              <a:gdLst/>
              <a:ahLst/>
              <a:cxnLst/>
              <a:rect l="l" t="t" r="r" b="b"/>
              <a:pathLst>
                <a:path w="25584" h="39537" extrusionOk="0">
                  <a:moveTo>
                    <a:pt x="25320" y="1"/>
                  </a:moveTo>
                  <a:lnTo>
                    <a:pt x="25276" y="44"/>
                  </a:lnTo>
                  <a:lnTo>
                    <a:pt x="23828" y="2326"/>
                  </a:lnTo>
                  <a:lnTo>
                    <a:pt x="22687" y="3248"/>
                  </a:lnTo>
                  <a:lnTo>
                    <a:pt x="20317" y="5529"/>
                  </a:lnTo>
                  <a:lnTo>
                    <a:pt x="20274" y="5573"/>
                  </a:lnTo>
                  <a:lnTo>
                    <a:pt x="18782" y="7767"/>
                  </a:lnTo>
                  <a:lnTo>
                    <a:pt x="15359" y="12375"/>
                  </a:lnTo>
                  <a:lnTo>
                    <a:pt x="13428" y="14744"/>
                  </a:lnTo>
                  <a:lnTo>
                    <a:pt x="10927" y="17553"/>
                  </a:lnTo>
                  <a:lnTo>
                    <a:pt x="8733" y="20273"/>
                  </a:lnTo>
                  <a:lnTo>
                    <a:pt x="8689" y="20317"/>
                  </a:lnTo>
                  <a:lnTo>
                    <a:pt x="7768" y="21853"/>
                  </a:lnTo>
                  <a:lnTo>
                    <a:pt x="7768" y="21941"/>
                  </a:lnTo>
                  <a:lnTo>
                    <a:pt x="7460" y="23433"/>
                  </a:lnTo>
                  <a:lnTo>
                    <a:pt x="7460" y="23477"/>
                  </a:lnTo>
                  <a:lnTo>
                    <a:pt x="7417" y="25451"/>
                  </a:lnTo>
                  <a:lnTo>
                    <a:pt x="6758" y="26285"/>
                  </a:lnTo>
                  <a:lnTo>
                    <a:pt x="4564" y="27952"/>
                  </a:lnTo>
                  <a:lnTo>
                    <a:pt x="4477" y="28040"/>
                  </a:lnTo>
                  <a:lnTo>
                    <a:pt x="3731" y="29488"/>
                  </a:lnTo>
                  <a:lnTo>
                    <a:pt x="2809" y="32165"/>
                  </a:lnTo>
                  <a:lnTo>
                    <a:pt x="966" y="38703"/>
                  </a:lnTo>
                  <a:lnTo>
                    <a:pt x="440" y="39186"/>
                  </a:lnTo>
                  <a:lnTo>
                    <a:pt x="220" y="39142"/>
                  </a:lnTo>
                  <a:lnTo>
                    <a:pt x="89" y="39142"/>
                  </a:lnTo>
                  <a:lnTo>
                    <a:pt x="45" y="39230"/>
                  </a:lnTo>
                  <a:lnTo>
                    <a:pt x="1" y="39273"/>
                  </a:lnTo>
                  <a:lnTo>
                    <a:pt x="1" y="39361"/>
                  </a:lnTo>
                  <a:lnTo>
                    <a:pt x="45" y="39405"/>
                  </a:lnTo>
                  <a:lnTo>
                    <a:pt x="89" y="39449"/>
                  </a:lnTo>
                  <a:lnTo>
                    <a:pt x="132" y="39493"/>
                  </a:lnTo>
                  <a:lnTo>
                    <a:pt x="440" y="39537"/>
                  </a:lnTo>
                  <a:lnTo>
                    <a:pt x="483" y="39537"/>
                  </a:lnTo>
                  <a:lnTo>
                    <a:pt x="571" y="39493"/>
                  </a:lnTo>
                  <a:lnTo>
                    <a:pt x="1229" y="38966"/>
                  </a:lnTo>
                  <a:lnTo>
                    <a:pt x="1317" y="38835"/>
                  </a:lnTo>
                  <a:lnTo>
                    <a:pt x="3116" y="32253"/>
                  </a:lnTo>
                  <a:lnTo>
                    <a:pt x="4082" y="29620"/>
                  </a:lnTo>
                  <a:lnTo>
                    <a:pt x="4784" y="28216"/>
                  </a:lnTo>
                  <a:lnTo>
                    <a:pt x="7022" y="26548"/>
                  </a:lnTo>
                  <a:lnTo>
                    <a:pt x="7066" y="26548"/>
                  </a:lnTo>
                  <a:lnTo>
                    <a:pt x="7724" y="25627"/>
                  </a:lnTo>
                  <a:lnTo>
                    <a:pt x="7768" y="25495"/>
                  </a:lnTo>
                  <a:lnTo>
                    <a:pt x="7812" y="23520"/>
                  </a:lnTo>
                  <a:lnTo>
                    <a:pt x="8119" y="22028"/>
                  </a:lnTo>
                  <a:lnTo>
                    <a:pt x="8996" y="20493"/>
                  </a:lnTo>
                  <a:lnTo>
                    <a:pt x="11190" y="17772"/>
                  </a:lnTo>
                  <a:lnTo>
                    <a:pt x="13692" y="14964"/>
                  </a:lnTo>
                  <a:lnTo>
                    <a:pt x="15622" y="12594"/>
                  </a:lnTo>
                  <a:lnTo>
                    <a:pt x="19045" y="7987"/>
                  </a:lnTo>
                  <a:lnTo>
                    <a:pt x="20537" y="5749"/>
                  </a:lnTo>
                  <a:lnTo>
                    <a:pt x="22906" y="3511"/>
                  </a:lnTo>
                  <a:lnTo>
                    <a:pt x="24047" y="2589"/>
                  </a:lnTo>
                  <a:lnTo>
                    <a:pt x="24091" y="2546"/>
                  </a:lnTo>
                  <a:lnTo>
                    <a:pt x="25539" y="264"/>
                  </a:lnTo>
                  <a:lnTo>
                    <a:pt x="25583" y="176"/>
                  </a:lnTo>
                  <a:lnTo>
                    <a:pt x="25583" y="132"/>
                  </a:lnTo>
                  <a:lnTo>
                    <a:pt x="25539" y="44"/>
                  </a:lnTo>
                  <a:lnTo>
                    <a:pt x="2549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3" name="Google Shape;1713;p54"/>
            <p:cNvSpPr/>
            <p:nvPr/>
          </p:nvSpPr>
          <p:spPr>
            <a:xfrm>
              <a:off x="3650925" y="2049550"/>
              <a:ext cx="763550" cy="304975"/>
            </a:xfrm>
            <a:custGeom>
              <a:avLst/>
              <a:gdLst/>
              <a:ahLst/>
              <a:cxnLst/>
              <a:rect l="l" t="t" r="r" b="b"/>
              <a:pathLst>
                <a:path w="30542" h="12199" extrusionOk="0">
                  <a:moveTo>
                    <a:pt x="14569" y="0"/>
                  </a:moveTo>
                  <a:lnTo>
                    <a:pt x="14481" y="44"/>
                  </a:lnTo>
                  <a:lnTo>
                    <a:pt x="14437" y="88"/>
                  </a:lnTo>
                  <a:lnTo>
                    <a:pt x="14437" y="176"/>
                  </a:lnTo>
                  <a:lnTo>
                    <a:pt x="14656" y="1668"/>
                  </a:lnTo>
                  <a:lnTo>
                    <a:pt x="14700" y="3598"/>
                  </a:lnTo>
                  <a:lnTo>
                    <a:pt x="13735" y="7240"/>
                  </a:lnTo>
                  <a:lnTo>
                    <a:pt x="13121" y="10444"/>
                  </a:lnTo>
                  <a:lnTo>
                    <a:pt x="12813" y="10926"/>
                  </a:lnTo>
                  <a:lnTo>
                    <a:pt x="12287" y="11190"/>
                  </a:lnTo>
                  <a:lnTo>
                    <a:pt x="7987" y="11541"/>
                  </a:lnTo>
                  <a:lnTo>
                    <a:pt x="4213" y="11760"/>
                  </a:lnTo>
                  <a:lnTo>
                    <a:pt x="176" y="11848"/>
                  </a:lnTo>
                  <a:lnTo>
                    <a:pt x="132" y="11848"/>
                  </a:lnTo>
                  <a:lnTo>
                    <a:pt x="44" y="11892"/>
                  </a:lnTo>
                  <a:lnTo>
                    <a:pt x="44" y="11936"/>
                  </a:lnTo>
                  <a:lnTo>
                    <a:pt x="0" y="12023"/>
                  </a:lnTo>
                  <a:lnTo>
                    <a:pt x="44" y="12067"/>
                  </a:lnTo>
                  <a:lnTo>
                    <a:pt x="88" y="12155"/>
                  </a:lnTo>
                  <a:lnTo>
                    <a:pt x="132" y="12155"/>
                  </a:lnTo>
                  <a:lnTo>
                    <a:pt x="176" y="12199"/>
                  </a:lnTo>
                  <a:lnTo>
                    <a:pt x="4213" y="12111"/>
                  </a:lnTo>
                  <a:lnTo>
                    <a:pt x="8030" y="11892"/>
                  </a:lnTo>
                  <a:lnTo>
                    <a:pt x="12375" y="11541"/>
                  </a:lnTo>
                  <a:lnTo>
                    <a:pt x="12419" y="11541"/>
                  </a:lnTo>
                  <a:lnTo>
                    <a:pt x="13033" y="11234"/>
                  </a:lnTo>
                  <a:lnTo>
                    <a:pt x="13077" y="11190"/>
                  </a:lnTo>
                  <a:lnTo>
                    <a:pt x="13428" y="10619"/>
                  </a:lnTo>
                  <a:lnTo>
                    <a:pt x="13472" y="10575"/>
                  </a:lnTo>
                  <a:lnTo>
                    <a:pt x="14086" y="7328"/>
                  </a:lnTo>
                  <a:lnTo>
                    <a:pt x="15051" y="3686"/>
                  </a:lnTo>
                  <a:lnTo>
                    <a:pt x="15051" y="3642"/>
                  </a:lnTo>
                  <a:lnTo>
                    <a:pt x="15007" y="1624"/>
                  </a:lnTo>
                  <a:lnTo>
                    <a:pt x="14832" y="395"/>
                  </a:lnTo>
                  <a:lnTo>
                    <a:pt x="14832" y="395"/>
                  </a:lnTo>
                  <a:lnTo>
                    <a:pt x="14920" y="439"/>
                  </a:lnTo>
                  <a:lnTo>
                    <a:pt x="17158" y="1492"/>
                  </a:lnTo>
                  <a:lnTo>
                    <a:pt x="20887" y="3028"/>
                  </a:lnTo>
                  <a:lnTo>
                    <a:pt x="20887" y="3072"/>
                  </a:lnTo>
                  <a:lnTo>
                    <a:pt x="25802" y="3905"/>
                  </a:lnTo>
                  <a:lnTo>
                    <a:pt x="25890" y="3905"/>
                  </a:lnTo>
                  <a:lnTo>
                    <a:pt x="26855" y="3686"/>
                  </a:lnTo>
                  <a:lnTo>
                    <a:pt x="26899" y="3686"/>
                  </a:lnTo>
                  <a:lnTo>
                    <a:pt x="28347" y="2808"/>
                  </a:lnTo>
                  <a:lnTo>
                    <a:pt x="28391" y="2808"/>
                  </a:lnTo>
                  <a:lnTo>
                    <a:pt x="30190" y="1229"/>
                  </a:lnTo>
                  <a:lnTo>
                    <a:pt x="30453" y="1053"/>
                  </a:lnTo>
                  <a:lnTo>
                    <a:pt x="30497" y="1009"/>
                  </a:lnTo>
                  <a:lnTo>
                    <a:pt x="30541" y="922"/>
                  </a:lnTo>
                  <a:lnTo>
                    <a:pt x="30541" y="878"/>
                  </a:lnTo>
                  <a:lnTo>
                    <a:pt x="30541" y="790"/>
                  </a:lnTo>
                  <a:lnTo>
                    <a:pt x="30497" y="746"/>
                  </a:lnTo>
                  <a:lnTo>
                    <a:pt x="30410" y="746"/>
                  </a:lnTo>
                  <a:lnTo>
                    <a:pt x="30366" y="702"/>
                  </a:lnTo>
                  <a:lnTo>
                    <a:pt x="30278" y="746"/>
                  </a:lnTo>
                  <a:lnTo>
                    <a:pt x="30015" y="922"/>
                  </a:lnTo>
                  <a:lnTo>
                    <a:pt x="29971" y="922"/>
                  </a:lnTo>
                  <a:lnTo>
                    <a:pt x="28172" y="2545"/>
                  </a:lnTo>
                  <a:lnTo>
                    <a:pt x="26767" y="3379"/>
                  </a:lnTo>
                  <a:lnTo>
                    <a:pt x="25846" y="3554"/>
                  </a:lnTo>
                  <a:lnTo>
                    <a:pt x="20975" y="2721"/>
                  </a:lnTo>
                  <a:lnTo>
                    <a:pt x="17289" y="1141"/>
                  </a:lnTo>
                  <a:lnTo>
                    <a:pt x="15051" y="132"/>
                  </a:lnTo>
                  <a:lnTo>
                    <a:pt x="1465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4" name="Google Shape;1714;p54"/>
            <p:cNvSpPr/>
            <p:nvPr/>
          </p:nvSpPr>
          <p:spPr>
            <a:xfrm>
              <a:off x="3678350" y="670600"/>
              <a:ext cx="591300" cy="788775"/>
            </a:xfrm>
            <a:custGeom>
              <a:avLst/>
              <a:gdLst/>
              <a:ahLst/>
              <a:cxnLst/>
              <a:rect l="l" t="t" r="r" b="b"/>
              <a:pathLst>
                <a:path w="23652" h="31551" extrusionOk="0">
                  <a:moveTo>
                    <a:pt x="23433" y="1"/>
                  </a:moveTo>
                  <a:lnTo>
                    <a:pt x="23345" y="44"/>
                  </a:lnTo>
                  <a:lnTo>
                    <a:pt x="22204" y="1098"/>
                  </a:lnTo>
                  <a:lnTo>
                    <a:pt x="20449" y="2282"/>
                  </a:lnTo>
                  <a:lnTo>
                    <a:pt x="17421" y="4520"/>
                  </a:lnTo>
                  <a:lnTo>
                    <a:pt x="17377" y="4564"/>
                  </a:lnTo>
                  <a:lnTo>
                    <a:pt x="16763" y="5310"/>
                  </a:lnTo>
                  <a:lnTo>
                    <a:pt x="16719" y="5310"/>
                  </a:lnTo>
                  <a:lnTo>
                    <a:pt x="15315" y="7460"/>
                  </a:lnTo>
                  <a:lnTo>
                    <a:pt x="13691" y="9918"/>
                  </a:lnTo>
                  <a:lnTo>
                    <a:pt x="10181" y="14306"/>
                  </a:lnTo>
                  <a:lnTo>
                    <a:pt x="7592" y="17289"/>
                  </a:lnTo>
                  <a:lnTo>
                    <a:pt x="5485" y="20317"/>
                  </a:lnTo>
                  <a:lnTo>
                    <a:pt x="5442" y="20317"/>
                  </a:lnTo>
                  <a:lnTo>
                    <a:pt x="4520" y="22116"/>
                  </a:lnTo>
                  <a:lnTo>
                    <a:pt x="4520" y="22160"/>
                  </a:lnTo>
                  <a:lnTo>
                    <a:pt x="3730" y="25320"/>
                  </a:lnTo>
                  <a:lnTo>
                    <a:pt x="2896" y="26285"/>
                  </a:lnTo>
                  <a:lnTo>
                    <a:pt x="2019" y="27031"/>
                  </a:lnTo>
                  <a:lnTo>
                    <a:pt x="1975" y="27075"/>
                  </a:lnTo>
                  <a:lnTo>
                    <a:pt x="1141" y="28435"/>
                  </a:lnTo>
                  <a:lnTo>
                    <a:pt x="1097" y="28435"/>
                  </a:lnTo>
                  <a:lnTo>
                    <a:pt x="0" y="31331"/>
                  </a:lnTo>
                  <a:lnTo>
                    <a:pt x="0" y="31419"/>
                  </a:lnTo>
                  <a:lnTo>
                    <a:pt x="0" y="31463"/>
                  </a:lnTo>
                  <a:lnTo>
                    <a:pt x="44" y="31507"/>
                  </a:lnTo>
                  <a:lnTo>
                    <a:pt x="88" y="31551"/>
                  </a:lnTo>
                  <a:lnTo>
                    <a:pt x="264" y="31551"/>
                  </a:lnTo>
                  <a:lnTo>
                    <a:pt x="308" y="31463"/>
                  </a:lnTo>
                  <a:lnTo>
                    <a:pt x="1448" y="28611"/>
                  </a:lnTo>
                  <a:lnTo>
                    <a:pt x="2282" y="27294"/>
                  </a:lnTo>
                  <a:lnTo>
                    <a:pt x="3160" y="26548"/>
                  </a:lnTo>
                  <a:lnTo>
                    <a:pt x="3993" y="25495"/>
                  </a:lnTo>
                  <a:lnTo>
                    <a:pt x="4037" y="25451"/>
                  </a:lnTo>
                  <a:lnTo>
                    <a:pt x="4871" y="22248"/>
                  </a:lnTo>
                  <a:lnTo>
                    <a:pt x="5749" y="20493"/>
                  </a:lnTo>
                  <a:lnTo>
                    <a:pt x="7899" y="17509"/>
                  </a:lnTo>
                  <a:lnTo>
                    <a:pt x="10444" y="14525"/>
                  </a:lnTo>
                  <a:lnTo>
                    <a:pt x="13998" y="10137"/>
                  </a:lnTo>
                  <a:lnTo>
                    <a:pt x="15622" y="7680"/>
                  </a:lnTo>
                  <a:lnTo>
                    <a:pt x="17026" y="5530"/>
                  </a:lnTo>
                  <a:lnTo>
                    <a:pt x="17640" y="4784"/>
                  </a:lnTo>
                  <a:lnTo>
                    <a:pt x="20624" y="2546"/>
                  </a:lnTo>
                  <a:lnTo>
                    <a:pt x="22379" y="1405"/>
                  </a:lnTo>
                  <a:lnTo>
                    <a:pt x="22423" y="1361"/>
                  </a:lnTo>
                  <a:lnTo>
                    <a:pt x="23608" y="264"/>
                  </a:lnTo>
                  <a:lnTo>
                    <a:pt x="23652" y="220"/>
                  </a:lnTo>
                  <a:lnTo>
                    <a:pt x="23652" y="176"/>
                  </a:lnTo>
                  <a:lnTo>
                    <a:pt x="23652" y="88"/>
                  </a:lnTo>
                  <a:lnTo>
                    <a:pt x="23608" y="44"/>
                  </a:lnTo>
                  <a:lnTo>
                    <a:pt x="2356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5" name="Google Shape;1715;p54"/>
            <p:cNvSpPr/>
            <p:nvPr/>
          </p:nvSpPr>
          <p:spPr>
            <a:xfrm>
              <a:off x="4188450" y="866975"/>
              <a:ext cx="520025" cy="931375"/>
            </a:xfrm>
            <a:custGeom>
              <a:avLst/>
              <a:gdLst/>
              <a:ahLst/>
              <a:cxnLst/>
              <a:rect l="l" t="t" r="r" b="b"/>
              <a:pathLst>
                <a:path w="20801" h="37255" extrusionOk="0">
                  <a:moveTo>
                    <a:pt x="8338" y="0"/>
                  </a:moveTo>
                  <a:lnTo>
                    <a:pt x="8250" y="44"/>
                  </a:lnTo>
                  <a:lnTo>
                    <a:pt x="8206" y="88"/>
                  </a:lnTo>
                  <a:lnTo>
                    <a:pt x="6978" y="2238"/>
                  </a:lnTo>
                  <a:lnTo>
                    <a:pt x="6978" y="2326"/>
                  </a:lnTo>
                  <a:lnTo>
                    <a:pt x="6934" y="3511"/>
                  </a:lnTo>
                  <a:lnTo>
                    <a:pt x="6934" y="3554"/>
                  </a:lnTo>
                  <a:lnTo>
                    <a:pt x="7636" y="6100"/>
                  </a:lnTo>
                  <a:lnTo>
                    <a:pt x="7329" y="11979"/>
                  </a:lnTo>
                  <a:lnTo>
                    <a:pt x="6012" y="16631"/>
                  </a:lnTo>
                  <a:lnTo>
                    <a:pt x="5091" y="19746"/>
                  </a:lnTo>
                  <a:lnTo>
                    <a:pt x="3599" y="22862"/>
                  </a:lnTo>
                  <a:lnTo>
                    <a:pt x="1054" y="28742"/>
                  </a:lnTo>
                  <a:lnTo>
                    <a:pt x="1054" y="28830"/>
                  </a:lnTo>
                  <a:lnTo>
                    <a:pt x="1098" y="29093"/>
                  </a:lnTo>
                  <a:lnTo>
                    <a:pt x="1" y="31199"/>
                  </a:lnTo>
                  <a:lnTo>
                    <a:pt x="1" y="31331"/>
                  </a:lnTo>
                  <a:lnTo>
                    <a:pt x="220" y="32077"/>
                  </a:lnTo>
                  <a:lnTo>
                    <a:pt x="220" y="32164"/>
                  </a:lnTo>
                  <a:lnTo>
                    <a:pt x="308" y="32208"/>
                  </a:lnTo>
                  <a:lnTo>
                    <a:pt x="1449" y="32647"/>
                  </a:lnTo>
                  <a:lnTo>
                    <a:pt x="1493" y="32647"/>
                  </a:lnTo>
                  <a:lnTo>
                    <a:pt x="5661" y="33130"/>
                  </a:lnTo>
                  <a:lnTo>
                    <a:pt x="6495" y="33656"/>
                  </a:lnTo>
                  <a:lnTo>
                    <a:pt x="7548" y="35236"/>
                  </a:lnTo>
                  <a:lnTo>
                    <a:pt x="7592" y="35280"/>
                  </a:lnTo>
                  <a:lnTo>
                    <a:pt x="8382" y="35763"/>
                  </a:lnTo>
                  <a:lnTo>
                    <a:pt x="8426" y="35807"/>
                  </a:lnTo>
                  <a:lnTo>
                    <a:pt x="9830" y="36201"/>
                  </a:lnTo>
                  <a:lnTo>
                    <a:pt x="11629" y="37211"/>
                  </a:lnTo>
                  <a:lnTo>
                    <a:pt x="11717" y="37255"/>
                  </a:lnTo>
                  <a:lnTo>
                    <a:pt x="13209" y="37255"/>
                  </a:lnTo>
                  <a:lnTo>
                    <a:pt x="14876" y="36947"/>
                  </a:lnTo>
                  <a:lnTo>
                    <a:pt x="14876" y="36904"/>
                  </a:lnTo>
                  <a:lnTo>
                    <a:pt x="16017" y="36421"/>
                  </a:lnTo>
                  <a:lnTo>
                    <a:pt x="16061" y="36421"/>
                  </a:lnTo>
                  <a:lnTo>
                    <a:pt x="17992" y="34929"/>
                  </a:lnTo>
                  <a:lnTo>
                    <a:pt x="18036" y="34929"/>
                  </a:lnTo>
                  <a:lnTo>
                    <a:pt x="19484" y="33130"/>
                  </a:lnTo>
                  <a:lnTo>
                    <a:pt x="19484" y="33086"/>
                  </a:lnTo>
                  <a:lnTo>
                    <a:pt x="19966" y="31857"/>
                  </a:lnTo>
                  <a:lnTo>
                    <a:pt x="19966" y="31813"/>
                  </a:lnTo>
                  <a:lnTo>
                    <a:pt x="20010" y="30409"/>
                  </a:lnTo>
                  <a:lnTo>
                    <a:pt x="19747" y="27206"/>
                  </a:lnTo>
                  <a:lnTo>
                    <a:pt x="19703" y="27162"/>
                  </a:lnTo>
                  <a:lnTo>
                    <a:pt x="19264" y="25977"/>
                  </a:lnTo>
                  <a:lnTo>
                    <a:pt x="19308" y="25056"/>
                  </a:lnTo>
                  <a:lnTo>
                    <a:pt x="19308" y="25012"/>
                  </a:lnTo>
                  <a:lnTo>
                    <a:pt x="19045" y="23652"/>
                  </a:lnTo>
                  <a:lnTo>
                    <a:pt x="19133" y="22511"/>
                  </a:lnTo>
                  <a:lnTo>
                    <a:pt x="19879" y="19220"/>
                  </a:lnTo>
                  <a:lnTo>
                    <a:pt x="20800" y="15534"/>
                  </a:lnTo>
                  <a:lnTo>
                    <a:pt x="20800" y="15490"/>
                  </a:lnTo>
                  <a:lnTo>
                    <a:pt x="20537" y="13647"/>
                  </a:lnTo>
                  <a:lnTo>
                    <a:pt x="20493" y="13603"/>
                  </a:lnTo>
                  <a:lnTo>
                    <a:pt x="20449" y="13559"/>
                  </a:lnTo>
                  <a:lnTo>
                    <a:pt x="20405" y="13515"/>
                  </a:lnTo>
                  <a:lnTo>
                    <a:pt x="20317" y="13515"/>
                  </a:lnTo>
                  <a:lnTo>
                    <a:pt x="20274" y="13559"/>
                  </a:lnTo>
                  <a:lnTo>
                    <a:pt x="20230" y="13603"/>
                  </a:lnTo>
                  <a:lnTo>
                    <a:pt x="20186" y="13647"/>
                  </a:lnTo>
                  <a:lnTo>
                    <a:pt x="20186" y="13735"/>
                  </a:lnTo>
                  <a:lnTo>
                    <a:pt x="20449" y="15490"/>
                  </a:lnTo>
                  <a:lnTo>
                    <a:pt x="19528" y="19132"/>
                  </a:lnTo>
                  <a:lnTo>
                    <a:pt x="18782" y="22423"/>
                  </a:lnTo>
                  <a:lnTo>
                    <a:pt x="18782" y="22467"/>
                  </a:lnTo>
                  <a:lnTo>
                    <a:pt x="18694" y="23652"/>
                  </a:lnTo>
                  <a:lnTo>
                    <a:pt x="18694" y="23696"/>
                  </a:lnTo>
                  <a:lnTo>
                    <a:pt x="18957" y="25056"/>
                  </a:lnTo>
                  <a:lnTo>
                    <a:pt x="18913" y="25977"/>
                  </a:lnTo>
                  <a:lnTo>
                    <a:pt x="18913" y="26065"/>
                  </a:lnTo>
                  <a:lnTo>
                    <a:pt x="19396" y="27250"/>
                  </a:lnTo>
                  <a:lnTo>
                    <a:pt x="19659" y="30409"/>
                  </a:lnTo>
                  <a:lnTo>
                    <a:pt x="19615" y="31770"/>
                  </a:lnTo>
                  <a:lnTo>
                    <a:pt x="19177" y="32954"/>
                  </a:lnTo>
                  <a:lnTo>
                    <a:pt x="17772" y="34666"/>
                  </a:lnTo>
                  <a:lnTo>
                    <a:pt x="15842" y="36114"/>
                  </a:lnTo>
                  <a:lnTo>
                    <a:pt x="14789" y="36596"/>
                  </a:lnTo>
                  <a:lnTo>
                    <a:pt x="13165" y="36904"/>
                  </a:lnTo>
                  <a:lnTo>
                    <a:pt x="11761" y="36904"/>
                  </a:lnTo>
                  <a:lnTo>
                    <a:pt x="9962" y="35894"/>
                  </a:lnTo>
                  <a:lnTo>
                    <a:pt x="8557" y="35455"/>
                  </a:lnTo>
                  <a:lnTo>
                    <a:pt x="7812" y="35017"/>
                  </a:lnTo>
                  <a:lnTo>
                    <a:pt x="6758" y="33437"/>
                  </a:lnTo>
                  <a:lnTo>
                    <a:pt x="6715" y="33393"/>
                  </a:lnTo>
                  <a:lnTo>
                    <a:pt x="5837" y="32823"/>
                  </a:lnTo>
                  <a:lnTo>
                    <a:pt x="5749" y="32779"/>
                  </a:lnTo>
                  <a:lnTo>
                    <a:pt x="1537" y="32340"/>
                  </a:lnTo>
                  <a:lnTo>
                    <a:pt x="527" y="31901"/>
                  </a:lnTo>
                  <a:lnTo>
                    <a:pt x="352" y="31331"/>
                  </a:lnTo>
                  <a:lnTo>
                    <a:pt x="1449" y="29224"/>
                  </a:lnTo>
                  <a:lnTo>
                    <a:pt x="1449" y="29093"/>
                  </a:lnTo>
                  <a:lnTo>
                    <a:pt x="1405" y="28830"/>
                  </a:lnTo>
                  <a:lnTo>
                    <a:pt x="3906" y="22993"/>
                  </a:lnTo>
                  <a:lnTo>
                    <a:pt x="5398" y="19922"/>
                  </a:lnTo>
                  <a:lnTo>
                    <a:pt x="5398" y="19878"/>
                  </a:lnTo>
                  <a:lnTo>
                    <a:pt x="6363" y="16762"/>
                  </a:lnTo>
                  <a:lnTo>
                    <a:pt x="7680" y="12067"/>
                  </a:lnTo>
                  <a:lnTo>
                    <a:pt x="7680" y="12023"/>
                  </a:lnTo>
                  <a:lnTo>
                    <a:pt x="7987" y="6100"/>
                  </a:lnTo>
                  <a:lnTo>
                    <a:pt x="7987" y="6056"/>
                  </a:lnTo>
                  <a:lnTo>
                    <a:pt x="7285" y="3467"/>
                  </a:lnTo>
                  <a:lnTo>
                    <a:pt x="7329" y="2370"/>
                  </a:lnTo>
                  <a:lnTo>
                    <a:pt x="8514" y="263"/>
                  </a:lnTo>
                  <a:lnTo>
                    <a:pt x="8557" y="220"/>
                  </a:lnTo>
                  <a:lnTo>
                    <a:pt x="8557" y="132"/>
                  </a:lnTo>
                  <a:lnTo>
                    <a:pt x="8514" y="88"/>
                  </a:lnTo>
                  <a:lnTo>
                    <a:pt x="8470" y="44"/>
                  </a:lnTo>
                  <a:lnTo>
                    <a:pt x="838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6" name="Google Shape;1716;p54"/>
            <p:cNvSpPr/>
            <p:nvPr/>
          </p:nvSpPr>
          <p:spPr>
            <a:xfrm>
              <a:off x="4063400" y="858200"/>
              <a:ext cx="670300" cy="974150"/>
            </a:xfrm>
            <a:custGeom>
              <a:avLst/>
              <a:gdLst/>
              <a:ahLst/>
              <a:cxnLst/>
              <a:rect l="l" t="t" r="r" b="b"/>
              <a:pathLst>
                <a:path w="26812" h="38966" extrusionOk="0">
                  <a:moveTo>
                    <a:pt x="12857" y="0"/>
                  </a:moveTo>
                  <a:lnTo>
                    <a:pt x="12814" y="44"/>
                  </a:lnTo>
                  <a:lnTo>
                    <a:pt x="12770" y="88"/>
                  </a:lnTo>
                  <a:lnTo>
                    <a:pt x="11365" y="2633"/>
                  </a:lnTo>
                  <a:lnTo>
                    <a:pt x="11322" y="2721"/>
                  </a:lnTo>
                  <a:lnTo>
                    <a:pt x="11234" y="4257"/>
                  </a:lnTo>
                  <a:lnTo>
                    <a:pt x="11234" y="4300"/>
                  </a:lnTo>
                  <a:lnTo>
                    <a:pt x="11717" y="6451"/>
                  </a:lnTo>
                  <a:lnTo>
                    <a:pt x="11322" y="11585"/>
                  </a:lnTo>
                  <a:lnTo>
                    <a:pt x="10751" y="13779"/>
                  </a:lnTo>
                  <a:lnTo>
                    <a:pt x="9522" y="17640"/>
                  </a:lnTo>
                  <a:lnTo>
                    <a:pt x="7899" y="20624"/>
                  </a:lnTo>
                  <a:lnTo>
                    <a:pt x="5749" y="24529"/>
                  </a:lnTo>
                  <a:lnTo>
                    <a:pt x="4564" y="26284"/>
                  </a:lnTo>
                  <a:lnTo>
                    <a:pt x="3511" y="27294"/>
                  </a:lnTo>
                  <a:lnTo>
                    <a:pt x="483" y="28347"/>
                  </a:lnTo>
                  <a:lnTo>
                    <a:pt x="395" y="28435"/>
                  </a:lnTo>
                  <a:lnTo>
                    <a:pt x="88" y="28786"/>
                  </a:lnTo>
                  <a:lnTo>
                    <a:pt x="44" y="28873"/>
                  </a:lnTo>
                  <a:lnTo>
                    <a:pt x="0" y="29883"/>
                  </a:lnTo>
                  <a:lnTo>
                    <a:pt x="44" y="29926"/>
                  </a:lnTo>
                  <a:lnTo>
                    <a:pt x="1843" y="33700"/>
                  </a:lnTo>
                  <a:lnTo>
                    <a:pt x="1887" y="34490"/>
                  </a:lnTo>
                  <a:lnTo>
                    <a:pt x="1887" y="34578"/>
                  </a:lnTo>
                  <a:lnTo>
                    <a:pt x="2282" y="35104"/>
                  </a:lnTo>
                  <a:lnTo>
                    <a:pt x="2370" y="35192"/>
                  </a:lnTo>
                  <a:lnTo>
                    <a:pt x="3950" y="35763"/>
                  </a:lnTo>
                  <a:lnTo>
                    <a:pt x="6714" y="36509"/>
                  </a:lnTo>
                  <a:lnTo>
                    <a:pt x="6758" y="36552"/>
                  </a:lnTo>
                  <a:lnTo>
                    <a:pt x="11190" y="36816"/>
                  </a:lnTo>
                  <a:lnTo>
                    <a:pt x="12375" y="37869"/>
                  </a:lnTo>
                  <a:lnTo>
                    <a:pt x="12462" y="37913"/>
                  </a:lnTo>
                  <a:lnTo>
                    <a:pt x="16807" y="38966"/>
                  </a:lnTo>
                  <a:lnTo>
                    <a:pt x="16851" y="38966"/>
                  </a:lnTo>
                  <a:lnTo>
                    <a:pt x="18957" y="38922"/>
                  </a:lnTo>
                  <a:lnTo>
                    <a:pt x="19001" y="38922"/>
                  </a:lnTo>
                  <a:lnTo>
                    <a:pt x="20712" y="38571"/>
                  </a:lnTo>
                  <a:lnTo>
                    <a:pt x="20756" y="38571"/>
                  </a:lnTo>
                  <a:lnTo>
                    <a:pt x="22423" y="37869"/>
                  </a:lnTo>
                  <a:lnTo>
                    <a:pt x="22467" y="37825"/>
                  </a:lnTo>
                  <a:lnTo>
                    <a:pt x="24047" y="36509"/>
                  </a:lnTo>
                  <a:lnTo>
                    <a:pt x="24091" y="36465"/>
                  </a:lnTo>
                  <a:lnTo>
                    <a:pt x="25802" y="34446"/>
                  </a:lnTo>
                  <a:lnTo>
                    <a:pt x="25802" y="34402"/>
                  </a:lnTo>
                  <a:lnTo>
                    <a:pt x="26416" y="32823"/>
                  </a:lnTo>
                  <a:lnTo>
                    <a:pt x="26416" y="32779"/>
                  </a:lnTo>
                  <a:lnTo>
                    <a:pt x="26548" y="31726"/>
                  </a:lnTo>
                  <a:lnTo>
                    <a:pt x="26153" y="26460"/>
                  </a:lnTo>
                  <a:lnTo>
                    <a:pt x="25451" y="24178"/>
                  </a:lnTo>
                  <a:lnTo>
                    <a:pt x="25363" y="22818"/>
                  </a:lnTo>
                  <a:lnTo>
                    <a:pt x="25934" y="19615"/>
                  </a:lnTo>
                  <a:lnTo>
                    <a:pt x="26811" y="15929"/>
                  </a:lnTo>
                  <a:lnTo>
                    <a:pt x="26811" y="15797"/>
                  </a:lnTo>
                  <a:lnTo>
                    <a:pt x="26109" y="14525"/>
                  </a:lnTo>
                  <a:lnTo>
                    <a:pt x="26065" y="14481"/>
                  </a:lnTo>
                  <a:lnTo>
                    <a:pt x="25978" y="14437"/>
                  </a:lnTo>
                  <a:lnTo>
                    <a:pt x="25934" y="14437"/>
                  </a:lnTo>
                  <a:lnTo>
                    <a:pt x="25846" y="14481"/>
                  </a:lnTo>
                  <a:lnTo>
                    <a:pt x="25802" y="14525"/>
                  </a:lnTo>
                  <a:lnTo>
                    <a:pt x="25758" y="14568"/>
                  </a:lnTo>
                  <a:lnTo>
                    <a:pt x="25758" y="14656"/>
                  </a:lnTo>
                  <a:lnTo>
                    <a:pt x="25802" y="14700"/>
                  </a:lnTo>
                  <a:lnTo>
                    <a:pt x="26460" y="15929"/>
                  </a:lnTo>
                  <a:lnTo>
                    <a:pt x="25583" y="19527"/>
                  </a:lnTo>
                  <a:lnTo>
                    <a:pt x="25012" y="22774"/>
                  </a:lnTo>
                  <a:lnTo>
                    <a:pt x="25012" y="22818"/>
                  </a:lnTo>
                  <a:lnTo>
                    <a:pt x="25100" y="24222"/>
                  </a:lnTo>
                  <a:lnTo>
                    <a:pt x="25100" y="24266"/>
                  </a:lnTo>
                  <a:lnTo>
                    <a:pt x="25802" y="26548"/>
                  </a:lnTo>
                  <a:lnTo>
                    <a:pt x="26197" y="31726"/>
                  </a:lnTo>
                  <a:lnTo>
                    <a:pt x="26065" y="32735"/>
                  </a:lnTo>
                  <a:lnTo>
                    <a:pt x="25495" y="34271"/>
                  </a:lnTo>
                  <a:lnTo>
                    <a:pt x="23828" y="36245"/>
                  </a:lnTo>
                  <a:lnTo>
                    <a:pt x="22248" y="37562"/>
                  </a:lnTo>
                  <a:lnTo>
                    <a:pt x="20624" y="38220"/>
                  </a:lnTo>
                  <a:lnTo>
                    <a:pt x="18913" y="38571"/>
                  </a:lnTo>
                  <a:lnTo>
                    <a:pt x="16851" y="38615"/>
                  </a:lnTo>
                  <a:lnTo>
                    <a:pt x="12594" y="37606"/>
                  </a:lnTo>
                  <a:lnTo>
                    <a:pt x="11365" y="36509"/>
                  </a:lnTo>
                  <a:lnTo>
                    <a:pt x="11278" y="36465"/>
                  </a:lnTo>
                  <a:lnTo>
                    <a:pt x="6802" y="36201"/>
                  </a:lnTo>
                  <a:lnTo>
                    <a:pt x="4081" y="35412"/>
                  </a:lnTo>
                  <a:lnTo>
                    <a:pt x="2545" y="34885"/>
                  </a:lnTo>
                  <a:lnTo>
                    <a:pt x="2238" y="34446"/>
                  </a:lnTo>
                  <a:lnTo>
                    <a:pt x="2194" y="33656"/>
                  </a:lnTo>
                  <a:lnTo>
                    <a:pt x="2151" y="33569"/>
                  </a:lnTo>
                  <a:lnTo>
                    <a:pt x="351" y="29839"/>
                  </a:lnTo>
                  <a:lnTo>
                    <a:pt x="395" y="28961"/>
                  </a:lnTo>
                  <a:lnTo>
                    <a:pt x="615" y="28698"/>
                  </a:lnTo>
                  <a:lnTo>
                    <a:pt x="3642" y="27601"/>
                  </a:lnTo>
                  <a:lnTo>
                    <a:pt x="3730" y="27557"/>
                  </a:lnTo>
                  <a:lnTo>
                    <a:pt x="4827" y="26548"/>
                  </a:lnTo>
                  <a:lnTo>
                    <a:pt x="4827" y="26504"/>
                  </a:lnTo>
                  <a:lnTo>
                    <a:pt x="6056" y="24749"/>
                  </a:lnTo>
                  <a:lnTo>
                    <a:pt x="6056" y="24705"/>
                  </a:lnTo>
                  <a:lnTo>
                    <a:pt x="8206" y="20799"/>
                  </a:lnTo>
                  <a:lnTo>
                    <a:pt x="9830" y="17772"/>
                  </a:lnTo>
                  <a:lnTo>
                    <a:pt x="9830" y="17728"/>
                  </a:lnTo>
                  <a:lnTo>
                    <a:pt x="11058" y="13910"/>
                  </a:lnTo>
                  <a:lnTo>
                    <a:pt x="11673" y="11672"/>
                  </a:lnTo>
                  <a:lnTo>
                    <a:pt x="11673" y="11628"/>
                  </a:lnTo>
                  <a:lnTo>
                    <a:pt x="11936" y="8206"/>
                  </a:lnTo>
                  <a:lnTo>
                    <a:pt x="12068" y="6451"/>
                  </a:lnTo>
                  <a:lnTo>
                    <a:pt x="12068" y="6407"/>
                  </a:lnTo>
                  <a:lnTo>
                    <a:pt x="11585" y="4257"/>
                  </a:lnTo>
                  <a:lnTo>
                    <a:pt x="11673" y="2765"/>
                  </a:lnTo>
                  <a:lnTo>
                    <a:pt x="13077" y="263"/>
                  </a:lnTo>
                  <a:lnTo>
                    <a:pt x="13077" y="220"/>
                  </a:lnTo>
                  <a:lnTo>
                    <a:pt x="13077" y="132"/>
                  </a:lnTo>
                  <a:lnTo>
                    <a:pt x="13077" y="88"/>
                  </a:lnTo>
                  <a:lnTo>
                    <a:pt x="12989" y="44"/>
                  </a:lnTo>
                  <a:lnTo>
                    <a:pt x="1294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7" name="Google Shape;1717;p54"/>
            <p:cNvSpPr/>
            <p:nvPr/>
          </p:nvSpPr>
          <p:spPr>
            <a:xfrm>
              <a:off x="4019525" y="841725"/>
              <a:ext cx="410300" cy="1012575"/>
            </a:xfrm>
            <a:custGeom>
              <a:avLst/>
              <a:gdLst/>
              <a:ahLst/>
              <a:cxnLst/>
              <a:rect l="l" t="t" r="r" b="b"/>
              <a:pathLst>
                <a:path w="16412" h="40503" extrusionOk="0">
                  <a:moveTo>
                    <a:pt x="14349" y="1"/>
                  </a:moveTo>
                  <a:lnTo>
                    <a:pt x="14305" y="45"/>
                  </a:lnTo>
                  <a:lnTo>
                    <a:pt x="14261" y="89"/>
                  </a:lnTo>
                  <a:lnTo>
                    <a:pt x="12638" y="2809"/>
                  </a:lnTo>
                  <a:lnTo>
                    <a:pt x="12594" y="2897"/>
                  </a:lnTo>
                  <a:lnTo>
                    <a:pt x="12418" y="3906"/>
                  </a:lnTo>
                  <a:lnTo>
                    <a:pt x="12418" y="3950"/>
                  </a:lnTo>
                  <a:lnTo>
                    <a:pt x="12331" y="6013"/>
                  </a:lnTo>
                  <a:lnTo>
                    <a:pt x="12331" y="6056"/>
                  </a:lnTo>
                  <a:lnTo>
                    <a:pt x="12594" y="8119"/>
                  </a:lnTo>
                  <a:lnTo>
                    <a:pt x="12243" y="11234"/>
                  </a:lnTo>
                  <a:lnTo>
                    <a:pt x="11804" y="13165"/>
                  </a:lnTo>
                  <a:lnTo>
                    <a:pt x="10926" y="15578"/>
                  </a:lnTo>
                  <a:lnTo>
                    <a:pt x="9127" y="19440"/>
                  </a:lnTo>
                  <a:lnTo>
                    <a:pt x="7899" y="21415"/>
                  </a:lnTo>
                  <a:lnTo>
                    <a:pt x="4344" y="26549"/>
                  </a:lnTo>
                  <a:lnTo>
                    <a:pt x="3511" y="26724"/>
                  </a:lnTo>
                  <a:lnTo>
                    <a:pt x="3203" y="26505"/>
                  </a:lnTo>
                  <a:lnTo>
                    <a:pt x="2457" y="25539"/>
                  </a:lnTo>
                  <a:lnTo>
                    <a:pt x="2370" y="25451"/>
                  </a:lnTo>
                  <a:lnTo>
                    <a:pt x="1975" y="25276"/>
                  </a:lnTo>
                  <a:lnTo>
                    <a:pt x="1843" y="25276"/>
                  </a:lnTo>
                  <a:lnTo>
                    <a:pt x="1755" y="25364"/>
                  </a:lnTo>
                  <a:lnTo>
                    <a:pt x="44" y="28435"/>
                  </a:lnTo>
                  <a:lnTo>
                    <a:pt x="0" y="28567"/>
                  </a:lnTo>
                  <a:lnTo>
                    <a:pt x="220" y="29488"/>
                  </a:lnTo>
                  <a:lnTo>
                    <a:pt x="220" y="29532"/>
                  </a:lnTo>
                  <a:lnTo>
                    <a:pt x="1229" y="32165"/>
                  </a:lnTo>
                  <a:lnTo>
                    <a:pt x="2852" y="35588"/>
                  </a:lnTo>
                  <a:lnTo>
                    <a:pt x="3598" y="36509"/>
                  </a:lnTo>
                  <a:lnTo>
                    <a:pt x="3686" y="36553"/>
                  </a:lnTo>
                  <a:lnTo>
                    <a:pt x="4608" y="37080"/>
                  </a:lnTo>
                  <a:lnTo>
                    <a:pt x="7548" y="38133"/>
                  </a:lnTo>
                  <a:lnTo>
                    <a:pt x="11365" y="39405"/>
                  </a:lnTo>
                  <a:lnTo>
                    <a:pt x="14130" y="40151"/>
                  </a:lnTo>
                  <a:lnTo>
                    <a:pt x="14174" y="40195"/>
                  </a:lnTo>
                  <a:lnTo>
                    <a:pt x="16236" y="40459"/>
                  </a:lnTo>
                  <a:lnTo>
                    <a:pt x="16236" y="40502"/>
                  </a:lnTo>
                  <a:lnTo>
                    <a:pt x="16368" y="40459"/>
                  </a:lnTo>
                  <a:lnTo>
                    <a:pt x="16412" y="40327"/>
                  </a:lnTo>
                  <a:lnTo>
                    <a:pt x="16412" y="40283"/>
                  </a:lnTo>
                  <a:lnTo>
                    <a:pt x="16412" y="40195"/>
                  </a:lnTo>
                  <a:lnTo>
                    <a:pt x="16324" y="40151"/>
                  </a:lnTo>
                  <a:lnTo>
                    <a:pt x="16280" y="40151"/>
                  </a:lnTo>
                  <a:lnTo>
                    <a:pt x="14217" y="39844"/>
                  </a:lnTo>
                  <a:lnTo>
                    <a:pt x="11497" y="39054"/>
                  </a:lnTo>
                  <a:lnTo>
                    <a:pt x="7679" y="37826"/>
                  </a:lnTo>
                  <a:lnTo>
                    <a:pt x="4739" y="36773"/>
                  </a:lnTo>
                  <a:lnTo>
                    <a:pt x="3862" y="36290"/>
                  </a:lnTo>
                  <a:lnTo>
                    <a:pt x="3160" y="35412"/>
                  </a:lnTo>
                  <a:lnTo>
                    <a:pt x="1580" y="32034"/>
                  </a:lnTo>
                  <a:lnTo>
                    <a:pt x="571" y="29401"/>
                  </a:lnTo>
                  <a:lnTo>
                    <a:pt x="395" y="28567"/>
                  </a:lnTo>
                  <a:lnTo>
                    <a:pt x="1975" y="25671"/>
                  </a:lnTo>
                  <a:lnTo>
                    <a:pt x="2194" y="25759"/>
                  </a:lnTo>
                  <a:lnTo>
                    <a:pt x="2940" y="26724"/>
                  </a:lnTo>
                  <a:lnTo>
                    <a:pt x="2984" y="26768"/>
                  </a:lnTo>
                  <a:lnTo>
                    <a:pt x="3379" y="27075"/>
                  </a:lnTo>
                  <a:lnTo>
                    <a:pt x="3555" y="27075"/>
                  </a:lnTo>
                  <a:lnTo>
                    <a:pt x="4476" y="26856"/>
                  </a:lnTo>
                  <a:lnTo>
                    <a:pt x="4564" y="26768"/>
                  </a:lnTo>
                  <a:lnTo>
                    <a:pt x="8162" y="21634"/>
                  </a:lnTo>
                  <a:lnTo>
                    <a:pt x="9435" y="19615"/>
                  </a:lnTo>
                  <a:lnTo>
                    <a:pt x="9435" y="19572"/>
                  </a:lnTo>
                  <a:lnTo>
                    <a:pt x="11234" y="15710"/>
                  </a:lnTo>
                  <a:lnTo>
                    <a:pt x="12155" y="13253"/>
                  </a:lnTo>
                  <a:lnTo>
                    <a:pt x="12594" y="11278"/>
                  </a:lnTo>
                  <a:lnTo>
                    <a:pt x="12945" y="8163"/>
                  </a:lnTo>
                  <a:lnTo>
                    <a:pt x="12945" y="8119"/>
                  </a:lnTo>
                  <a:lnTo>
                    <a:pt x="12682" y="6013"/>
                  </a:lnTo>
                  <a:lnTo>
                    <a:pt x="12726" y="3994"/>
                  </a:lnTo>
                  <a:lnTo>
                    <a:pt x="12945" y="2985"/>
                  </a:lnTo>
                  <a:lnTo>
                    <a:pt x="14569" y="264"/>
                  </a:lnTo>
                  <a:lnTo>
                    <a:pt x="14569" y="220"/>
                  </a:lnTo>
                  <a:lnTo>
                    <a:pt x="14569" y="133"/>
                  </a:lnTo>
                  <a:lnTo>
                    <a:pt x="14525" y="89"/>
                  </a:lnTo>
                  <a:lnTo>
                    <a:pt x="14481" y="45"/>
                  </a:lnTo>
                  <a:lnTo>
                    <a:pt x="1443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8" name="Google Shape;1718;p54"/>
            <p:cNvSpPr/>
            <p:nvPr/>
          </p:nvSpPr>
          <p:spPr>
            <a:xfrm>
              <a:off x="3981125" y="801150"/>
              <a:ext cx="444300" cy="1074000"/>
            </a:xfrm>
            <a:custGeom>
              <a:avLst/>
              <a:gdLst/>
              <a:ahLst/>
              <a:cxnLst/>
              <a:rect l="l" t="t" r="r" b="b"/>
              <a:pathLst>
                <a:path w="17772" h="42960" extrusionOk="0">
                  <a:moveTo>
                    <a:pt x="16192" y="0"/>
                  </a:moveTo>
                  <a:lnTo>
                    <a:pt x="16148" y="44"/>
                  </a:lnTo>
                  <a:lnTo>
                    <a:pt x="15183" y="1536"/>
                  </a:lnTo>
                  <a:lnTo>
                    <a:pt x="14437" y="2677"/>
                  </a:lnTo>
                  <a:lnTo>
                    <a:pt x="13910" y="3599"/>
                  </a:lnTo>
                  <a:lnTo>
                    <a:pt x="13691" y="3993"/>
                  </a:lnTo>
                  <a:lnTo>
                    <a:pt x="13516" y="4388"/>
                  </a:lnTo>
                  <a:lnTo>
                    <a:pt x="13340" y="4783"/>
                  </a:lnTo>
                  <a:lnTo>
                    <a:pt x="13252" y="5222"/>
                  </a:lnTo>
                  <a:lnTo>
                    <a:pt x="13165" y="5617"/>
                  </a:lnTo>
                  <a:lnTo>
                    <a:pt x="13121" y="6100"/>
                  </a:lnTo>
                  <a:lnTo>
                    <a:pt x="13077" y="7153"/>
                  </a:lnTo>
                  <a:lnTo>
                    <a:pt x="13165" y="8513"/>
                  </a:lnTo>
                  <a:lnTo>
                    <a:pt x="13252" y="10224"/>
                  </a:lnTo>
                  <a:lnTo>
                    <a:pt x="12726" y="13121"/>
                  </a:lnTo>
                  <a:lnTo>
                    <a:pt x="11892" y="15051"/>
                  </a:lnTo>
                  <a:lnTo>
                    <a:pt x="9873" y="19264"/>
                  </a:lnTo>
                  <a:lnTo>
                    <a:pt x="7636" y="23564"/>
                  </a:lnTo>
                  <a:lnTo>
                    <a:pt x="6012" y="25714"/>
                  </a:lnTo>
                  <a:lnTo>
                    <a:pt x="5134" y="26329"/>
                  </a:lnTo>
                  <a:lnTo>
                    <a:pt x="4520" y="26021"/>
                  </a:lnTo>
                  <a:lnTo>
                    <a:pt x="3774" y="25407"/>
                  </a:lnTo>
                  <a:lnTo>
                    <a:pt x="3642" y="25363"/>
                  </a:lnTo>
                  <a:lnTo>
                    <a:pt x="3291" y="25319"/>
                  </a:lnTo>
                  <a:lnTo>
                    <a:pt x="3204" y="25319"/>
                  </a:lnTo>
                  <a:lnTo>
                    <a:pt x="3160" y="25363"/>
                  </a:lnTo>
                  <a:lnTo>
                    <a:pt x="2545" y="26241"/>
                  </a:lnTo>
                  <a:lnTo>
                    <a:pt x="2502" y="26241"/>
                  </a:lnTo>
                  <a:lnTo>
                    <a:pt x="1799" y="27689"/>
                  </a:lnTo>
                  <a:lnTo>
                    <a:pt x="264" y="28961"/>
                  </a:lnTo>
                  <a:lnTo>
                    <a:pt x="220" y="29049"/>
                  </a:lnTo>
                  <a:lnTo>
                    <a:pt x="0" y="29707"/>
                  </a:lnTo>
                  <a:lnTo>
                    <a:pt x="0" y="29795"/>
                  </a:lnTo>
                  <a:lnTo>
                    <a:pt x="351" y="30760"/>
                  </a:lnTo>
                  <a:lnTo>
                    <a:pt x="2677" y="36202"/>
                  </a:lnTo>
                  <a:lnTo>
                    <a:pt x="2677" y="36245"/>
                  </a:lnTo>
                  <a:lnTo>
                    <a:pt x="3906" y="37913"/>
                  </a:lnTo>
                  <a:lnTo>
                    <a:pt x="4915" y="39054"/>
                  </a:lnTo>
                  <a:lnTo>
                    <a:pt x="4959" y="39098"/>
                  </a:lnTo>
                  <a:lnTo>
                    <a:pt x="6144" y="39800"/>
                  </a:lnTo>
                  <a:lnTo>
                    <a:pt x="6188" y="39800"/>
                  </a:lnTo>
                  <a:lnTo>
                    <a:pt x="8996" y="40853"/>
                  </a:lnTo>
                  <a:lnTo>
                    <a:pt x="14086" y="42389"/>
                  </a:lnTo>
                  <a:lnTo>
                    <a:pt x="14788" y="42389"/>
                  </a:lnTo>
                  <a:lnTo>
                    <a:pt x="17509" y="42959"/>
                  </a:lnTo>
                  <a:lnTo>
                    <a:pt x="17640" y="42959"/>
                  </a:lnTo>
                  <a:lnTo>
                    <a:pt x="17684" y="42915"/>
                  </a:lnTo>
                  <a:lnTo>
                    <a:pt x="17728" y="42871"/>
                  </a:lnTo>
                  <a:lnTo>
                    <a:pt x="17772" y="42828"/>
                  </a:lnTo>
                  <a:lnTo>
                    <a:pt x="17772" y="42740"/>
                  </a:lnTo>
                  <a:lnTo>
                    <a:pt x="17772" y="42696"/>
                  </a:lnTo>
                  <a:lnTo>
                    <a:pt x="17728" y="42652"/>
                  </a:lnTo>
                  <a:lnTo>
                    <a:pt x="17640" y="42608"/>
                  </a:lnTo>
                  <a:lnTo>
                    <a:pt x="17553" y="42608"/>
                  </a:lnTo>
                  <a:lnTo>
                    <a:pt x="14832" y="42038"/>
                  </a:lnTo>
                  <a:lnTo>
                    <a:pt x="14174" y="42038"/>
                  </a:lnTo>
                  <a:lnTo>
                    <a:pt x="9128" y="40502"/>
                  </a:lnTo>
                  <a:lnTo>
                    <a:pt x="6319" y="39493"/>
                  </a:lnTo>
                  <a:lnTo>
                    <a:pt x="5178" y="38834"/>
                  </a:lnTo>
                  <a:lnTo>
                    <a:pt x="4213" y="37694"/>
                  </a:lnTo>
                  <a:lnTo>
                    <a:pt x="2984" y="36026"/>
                  </a:lnTo>
                  <a:lnTo>
                    <a:pt x="702" y="30629"/>
                  </a:lnTo>
                  <a:lnTo>
                    <a:pt x="351" y="29751"/>
                  </a:lnTo>
                  <a:lnTo>
                    <a:pt x="527" y="29181"/>
                  </a:lnTo>
                  <a:lnTo>
                    <a:pt x="2019" y="27952"/>
                  </a:lnTo>
                  <a:lnTo>
                    <a:pt x="2063" y="27864"/>
                  </a:lnTo>
                  <a:lnTo>
                    <a:pt x="2809" y="26416"/>
                  </a:lnTo>
                  <a:lnTo>
                    <a:pt x="3379" y="25670"/>
                  </a:lnTo>
                  <a:lnTo>
                    <a:pt x="3555" y="25670"/>
                  </a:lnTo>
                  <a:lnTo>
                    <a:pt x="4301" y="26329"/>
                  </a:lnTo>
                  <a:lnTo>
                    <a:pt x="4345" y="26372"/>
                  </a:lnTo>
                  <a:lnTo>
                    <a:pt x="5091" y="26680"/>
                  </a:lnTo>
                  <a:lnTo>
                    <a:pt x="5178" y="26680"/>
                  </a:lnTo>
                  <a:lnTo>
                    <a:pt x="5266" y="26636"/>
                  </a:lnTo>
                  <a:lnTo>
                    <a:pt x="6231" y="25977"/>
                  </a:lnTo>
                  <a:lnTo>
                    <a:pt x="6275" y="25934"/>
                  </a:lnTo>
                  <a:lnTo>
                    <a:pt x="7943" y="23740"/>
                  </a:lnTo>
                  <a:lnTo>
                    <a:pt x="10181" y="19439"/>
                  </a:lnTo>
                  <a:lnTo>
                    <a:pt x="12199" y="15183"/>
                  </a:lnTo>
                  <a:lnTo>
                    <a:pt x="13077" y="13252"/>
                  </a:lnTo>
                  <a:lnTo>
                    <a:pt x="13077" y="13208"/>
                  </a:lnTo>
                  <a:lnTo>
                    <a:pt x="13603" y="10268"/>
                  </a:lnTo>
                  <a:lnTo>
                    <a:pt x="13603" y="10224"/>
                  </a:lnTo>
                  <a:lnTo>
                    <a:pt x="13516" y="8513"/>
                  </a:lnTo>
                  <a:lnTo>
                    <a:pt x="13428" y="7197"/>
                  </a:lnTo>
                  <a:lnTo>
                    <a:pt x="13472" y="6144"/>
                  </a:lnTo>
                  <a:lnTo>
                    <a:pt x="13516" y="5705"/>
                  </a:lnTo>
                  <a:lnTo>
                    <a:pt x="13603" y="5310"/>
                  </a:lnTo>
                  <a:lnTo>
                    <a:pt x="13691" y="4915"/>
                  </a:lnTo>
                  <a:lnTo>
                    <a:pt x="13823" y="4520"/>
                  </a:lnTo>
                  <a:lnTo>
                    <a:pt x="13998" y="4125"/>
                  </a:lnTo>
                  <a:lnTo>
                    <a:pt x="14218" y="3730"/>
                  </a:lnTo>
                  <a:lnTo>
                    <a:pt x="14744" y="2853"/>
                  </a:lnTo>
                  <a:lnTo>
                    <a:pt x="15490" y="1712"/>
                  </a:lnTo>
                  <a:lnTo>
                    <a:pt x="16456" y="264"/>
                  </a:lnTo>
                  <a:lnTo>
                    <a:pt x="16499" y="176"/>
                  </a:lnTo>
                  <a:lnTo>
                    <a:pt x="16499" y="132"/>
                  </a:lnTo>
                  <a:lnTo>
                    <a:pt x="16456" y="44"/>
                  </a:lnTo>
                  <a:lnTo>
                    <a:pt x="1641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9" name="Google Shape;1719;p54"/>
            <p:cNvSpPr/>
            <p:nvPr/>
          </p:nvSpPr>
          <p:spPr>
            <a:xfrm>
              <a:off x="3930650" y="715575"/>
              <a:ext cx="492600" cy="1197950"/>
            </a:xfrm>
            <a:custGeom>
              <a:avLst/>
              <a:gdLst/>
              <a:ahLst/>
              <a:cxnLst/>
              <a:rect l="l" t="t" r="r" b="b"/>
              <a:pathLst>
                <a:path w="19704" h="47918" extrusionOk="0">
                  <a:moveTo>
                    <a:pt x="18080" y="1"/>
                  </a:moveTo>
                  <a:lnTo>
                    <a:pt x="17992" y="45"/>
                  </a:lnTo>
                  <a:lnTo>
                    <a:pt x="17948" y="88"/>
                  </a:lnTo>
                  <a:lnTo>
                    <a:pt x="17904" y="132"/>
                  </a:lnTo>
                  <a:lnTo>
                    <a:pt x="17904" y="176"/>
                  </a:lnTo>
                  <a:lnTo>
                    <a:pt x="17904" y="1668"/>
                  </a:lnTo>
                  <a:lnTo>
                    <a:pt x="17202" y="2853"/>
                  </a:lnTo>
                  <a:lnTo>
                    <a:pt x="15491" y="5530"/>
                  </a:lnTo>
                  <a:lnTo>
                    <a:pt x="14306" y="7811"/>
                  </a:lnTo>
                  <a:lnTo>
                    <a:pt x="14306" y="7855"/>
                  </a:lnTo>
                  <a:lnTo>
                    <a:pt x="13999" y="9391"/>
                  </a:lnTo>
                  <a:lnTo>
                    <a:pt x="13999" y="9435"/>
                  </a:lnTo>
                  <a:lnTo>
                    <a:pt x="13692" y="13691"/>
                  </a:lnTo>
                  <a:lnTo>
                    <a:pt x="12814" y="15008"/>
                  </a:lnTo>
                  <a:lnTo>
                    <a:pt x="10181" y="18211"/>
                  </a:lnTo>
                  <a:lnTo>
                    <a:pt x="6846" y="22072"/>
                  </a:lnTo>
                  <a:lnTo>
                    <a:pt x="4213" y="25100"/>
                  </a:lnTo>
                  <a:lnTo>
                    <a:pt x="4213" y="25144"/>
                  </a:lnTo>
                  <a:lnTo>
                    <a:pt x="3467" y="26548"/>
                  </a:lnTo>
                  <a:lnTo>
                    <a:pt x="3424" y="26636"/>
                  </a:lnTo>
                  <a:lnTo>
                    <a:pt x="3292" y="28391"/>
                  </a:lnTo>
                  <a:lnTo>
                    <a:pt x="2853" y="29357"/>
                  </a:lnTo>
                  <a:lnTo>
                    <a:pt x="1844" y="30278"/>
                  </a:lnTo>
                  <a:lnTo>
                    <a:pt x="133" y="30980"/>
                  </a:lnTo>
                  <a:lnTo>
                    <a:pt x="45" y="31068"/>
                  </a:lnTo>
                  <a:lnTo>
                    <a:pt x="1" y="31068"/>
                  </a:lnTo>
                  <a:lnTo>
                    <a:pt x="1" y="31200"/>
                  </a:lnTo>
                  <a:lnTo>
                    <a:pt x="176" y="34052"/>
                  </a:lnTo>
                  <a:lnTo>
                    <a:pt x="176" y="34096"/>
                  </a:lnTo>
                  <a:lnTo>
                    <a:pt x="922" y="36772"/>
                  </a:lnTo>
                  <a:lnTo>
                    <a:pt x="2941" y="41555"/>
                  </a:lnTo>
                  <a:lnTo>
                    <a:pt x="2985" y="41599"/>
                  </a:lnTo>
                  <a:lnTo>
                    <a:pt x="3950" y="42521"/>
                  </a:lnTo>
                  <a:lnTo>
                    <a:pt x="3994" y="42521"/>
                  </a:lnTo>
                  <a:lnTo>
                    <a:pt x="8163" y="45373"/>
                  </a:lnTo>
                  <a:lnTo>
                    <a:pt x="8163" y="45417"/>
                  </a:lnTo>
                  <a:lnTo>
                    <a:pt x="10883" y="46470"/>
                  </a:lnTo>
                  <a:lnTo>
                    <a:pt x="14920" y="47742"/>
                  </a:lnTo>
                  <a:lnTo>
                    <a:pt x="14964" y="47742"/>
                  </a:lnTo>
                  <a:lnTo>
                    <a:pt x="17641" y="47655"/>
                  </a:lnTo>
                  <a:lnTo>
                    <a:pt x="19177" y="47918"/>
                  </a:lnTo>
                  <a:lnTo>
                    <a:pt x="19221" y="47918"/>
                  </a:lnTo>
                  <a:lnTo>
                    <a:pt x="19528" y="47874"/>
                  </a:lnTo>
                  <a:lnTo>
                    <a:pt x="19615" y="47830"/>
                  </a:lnTo>
                  <a:lnTo>
                    <a:pt x="19659" y="47786"/>
                  </a:lnTo>
                  <a:lnTo>
                    <a:pt x="19703" y="47742"/>
                  </a:lnTo>
                  <a:lnTo>
                    <a:pt x="19703" y="47655"/>
                  </a:lnTo>
                  <a:lnTo>
                    <a:pt x="19659" y="47611"/>
                  </a:lnTo>
                  <a:lnTo>
                    <a:pt x="19615" y="47567"/>
                  </a:lnTo>
                  <a:lnTo>
                    <a:pt x="19572" y="47523"/>
                  </a:lnTo>
                  <a:lnTo>
                    <a:pt x="19484" y="47523"/>
                  </a:lnTo>
                  <a:lnTo>
                    <a:pt x="19221" y="47567"/>
                  </a:lnTo>
                  <a:lnTo>
                    <a:pt x="17685" y="47304"/>
                  </a:lnTo>
                  <a:lnTo>
                    <a:pt x="17641" y="47304"/>
                  </a:lnTo>
                  <a:lnTo>
                    <a:pt x="15008" y="47391"/>
                  </a:lnTo>
                  <a:lnTo>
                    <a:pt x="11015" y="46119"/>
                  </a:lnTo>
                  <a:lnTo>
                    <a:pt x="8338" y="45066"/>
                  </a:lnTo>
                  <a:lnTo>
                    <a:pt x="4213" y="42214"/>
                  </a:lnTo>
                  <a:lnTo>
                    <a:pt x="3248" y="41380"/>
                  </a:lnTo>
                  <a:lnTo>
                    <a:pt x="1273" y="36641"/>
                  </a:lnTo>
                  <a:lnTo>
                    <a:pt x="527" y="34008"/>
                  </a:lnTo>
                  <a:lnTo>
                    <a:pt x="352" y="31287"/>
                  </a:lnTo>
                  <a:lnTo>
                    <a:pt x="1975" y="30585"/>
                  </a:lnTo>
                  <a:lnTo>
                    <a:pt x="2063" y="30541"/>
                  </a:lnTo>
                  <a:lnTo>
                    <a:pt x="3116" y="29576"/>
                  </a:lnTo>
                  <a:lnTo>
                    <a:pt x="3160" y="29532"/>
                  </a:lnTo>
                  <a:lnTo>
                    <a:pt x="3643" y="28523"/>
                  </a:lnTo>
                  <a:lnTo>
                    <a:pt x="3643" y="28435"/>
                  </a:lnTo>
                  <a:lnTo>
                    <a:pt x="3775" y="26680"/>
                  </a:lnTo>
                  <a:lnTo>
                    <a:pt x="4521" y="25320"/>
                  </a:lnTo>
                  <a:lnTo>
                    <a:pt x="7110" y="22292"/>
                  </a:lnTo>
                  <a:lnTo>
                    <a:pt x="10444" y="18430"/>
                  </a:lnTo>
                  <a:lnTo>
                    <a:pt x="13121" y="15227"/>
                  </a:lnTo>
                  <a:lnTo>
                    <a:pt x="13999" y="13867"/>
                  </a:lnTo>
                  <a:lnTo>
                    <a:pt x="14043" y="13779"/>
                  </a:lnTo>
                  <a:lnTo>
                    <a:pt x="14350" y="9435"/>
                  </a:lnTo>
                  <a:lnTo>
                    <a:pt x="14657" y="7943"/>
                  </a:lnTo>
                  <a:lnTo>
                    <a:pt x="15798" y="5705"/>
                  </a:lnTo>
                  <a:lnTo>
                    <a:pt x="17509" y="3028"/>
                  </a:lnTo>
                  <a:lnTo>
                    <a:pt x="18211" y="1844"/>
                  </a:lnTo>
                  <a:lnTo>
                    <a:pt x="18255" y="1756"/>
                  </a:lnTo>
                  <a:lnTo>
                    <a:pt x="18255" y="176"/>
                  </a:lnTo>
                  <a:lnTo>
                    <a:pt x="18255" y="132"/>
                  </a:lnTo>
                  <a:lnTo>
                    <a:pt x="18211" y="88"/>
                  </a:lnTo>
                  <a:lnTo>
                    <a:pt x="18124" y="45"/>
                  </a:lnTo>
                  <a:lnTo>
                    <a:pt x="1808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0" name="Google Shape;1720;p54"/>
            <p:cNvSpPr/>
            <p:nvPr/>
          </p:nvSpPr>
          <p:spPr>
            <a:xfrm>
              <a:off x="3904325" y="661825"/>
              <a:ext cx="515625" cy="1271450"/>
            </a:xfrm>
            <a:custGeom>
              <a:avLst/>
              <a:gdLst/>
              <a:ahLst/>
              <a:cxnLst/>
              <a:rect l="l" t="t" r="r" b="b"/>
              <a:pathLst>
                <a:path w="20625" h="50858" extrusionOk="0">
                  <a:moveTo>
                    <a:pt x="18913" y="1"/>
                  </a:moveTo>
                  <a:lnTo>
                    <a:pt x="18825" y="44"/>
                  </a:lnTo>
                  <a:lnTo>
                    <a:pt x="18782" y="88"/>
                  </a:lnTo>
                  <a:lnTo>
                    <a:pt x="18782" y="132"/>
                  </a:lnTo>
                  <a:lnTo>
                    <a:pt x="18080" y="4125"/>
                  </a:lnTo>
                  <a:lnTo>
                    <a:pt x="16280" y="6978"/>
                  </a:lnTo>
                  <a:lnTo>
                    <a:pt x="14964" y="9347"/>
                  </a:lnTo>
                  <a:lnTo>
                    <a:pt x="14964" y="9391"/>
                  </a:lnTo>
                  <a:lnTo>
                    <a:pt x="14525" y="10707"/>
                  </a:lnTo>
                  <a:lnTo>
                    <a:pt x="14525" y="10751"/>
                  </a:lnTo>
                  <a:lnTo>
                    <a:pt x="13955" y="15271"/>
                  </a:lnTo>
                  <a:lnTo>
                    <a:pt x="13516" y="15885"/>
                  </a:lnTo>
                  <a:lnTo>
                    <a:pt x="12375" y="17202"/>
                  </a:lnTo>
                  <a:lnTo>
                    <a:pt x="10444" y="19352"/>
                  </a:lnTo>
                  <a:lnTo>
                    <a:pt x="8075" y="21941"/>
                  </a:lnTo>
                  <a:lnTo>
                    <a:pt x="4564" y="25802"/>
                  </a:lnTo>
                  <a:lnTo>
                    <a:pt x="4564" y="25846"/>
                  </a:lnTo>
                  <a:lnTo>
                    <a:pt x="3423" y="27514"/>
                  </a:lnTo>
                  <a:lnTo>
                    <a:pt x="3423" y="27645"/>
                  </a:lnTo>
                  <a:lnTo>
                    <a:pt x="3555" y="30366"/>
                  </a:lnTo>
                  <a:lnTo>
                    <a:pt x="3160" y="31419"/>
                  </a:lnTo>
                  <a:lnTo>
                    <a:pt x="2502" y="31989"/>
                  </a:lnTo>
                  <a:lnTo>
                    <a:pt x="132" y="32867"/>
                  </a:lnTo>
                  <a:lnTo>
                    <a:pt x="45" y="32955"/>
                  </a:lnTo>
                  <a:lnTo>
                    <a:pt x="1" y="33042"/>
                  </a:lnTo>
                  <a:lnTo>
                    <a:pt x="396" y="37562"/>
                  </a:lnTo>
                  <a:lnTo>
                    <a:pt x="1010" y="39844"/>
                  </a:lnTo>
                  <a:lnTo>
                    <a:pt x="2502" y="43793"/>
                  </a:lnTo>
                  <a:lnTo>
                    <a:pt x="2546" y="43881"/>
                  </a:lnTo>
                  <a:lnTo>
                    <a:pt x="3423" y="44846"/>
                  </a:lnTo>
                  <a:lnTo>
                    <a:pt x="3467" y="44890"/>
                  </a:lnTo>
                  <a:lnTo>
                    <a:pt x="7504" y="47655"/>
                  </a:lnTo>
                  <a:lnTo>
                    <a:pt x="9172" y="48620"/>
                  </a:lnTo>
                  <a:lnTo>
                    <a:pt x="9216" y="48620"/>
                  </a:lnTo>
                  <a:lnTo>
                    <a:pt x="11848" y="49717"/>
                  </a:lnTo>
                  <a:lnTo>
                    <a:pt x="15491" y="50858"/>
                  </a:lnTo>
                  <a:lnTo>
                    <a:pt x="15534" y="50858"/>
                  </a:lnTo>
                  <a:lnTo>
                    <a:pt x="18694" y="50682"/>
                  </a:lnTo>
                  <a:lnTo>
                    <a:pt x="20054" y="50858"/>
                  </a:lnTo>
                  <a:lnTo>
                    <a:pt x="20098" y="50858"/>
                  </a:lnTo>
                  <a:lnTo>
                    <a:pt x="20449" y="50814"/>
                  </a:lnTo>
                  <a:lnTo>
                    <a:pt x="20537" y="50770"/>
                  </a:lnTo>
                  <a:lnTo>
                    <a:pt x="20581" y="50726"/>
                  </a:lnTo>
                  <a:lnTo>
                    <a:pt x="20625" y="50682"/>
                  </a:lnTo>
                  <a:lnTo>
                    <a:pt x="20625" y="50595"/>
                  </a:lnTo>
                  <a:lnTo>
                    <a:pt x="20581" y="50507"/>
                  </a:lnTo>
                  <a:lnTo>
                    <a:pt x="20537" y="50463"/>
                  </a:lnTo>
                  <a:lnTo>
                    <a:pt x="20405" y="50463"/>
                  </a:lnTo>
                  <a:lnTo>
                    <a:pt x="20054" y="50507"/>
                  </a:lnTo>
                  <a:lnTo>
                    <a:pt x="18694" y="50331"/>
                  </a:lnTo>
                  <a:lnTo>
                    <a:pt x="15578" y="50507"/>
                  </a:lnTo>
                  <a:lnTo>
                    <a:pt x="11980" y="49410"/>
                  </a:lnTo>
                  <a:lnTo>
                    <a:pt x="9347" y="48313"/>
                  </a:lnTo>
                  <a:lnTo>
                    <a:pt x="7680" y="47347"/>
                  </a:lnTo>
                  <a:lnTo>
                    <a:pt x="3687" y="44583"/>
                  </a:lnTo>
                  <a:lnTo>
                    <a:pt x="2809" y="43661"/>
                  </a:lnTo>
                  <a:lnTo>
                    <a:pt x="1361" y="39756"/>
                  </a:lnTo>
                  <a:lnTo>
                    <a:pt x="703" y="37518"/>
                  </a:lnTo>
                  <a:lnTo>
                    <a:pt x="396" y="33130"/>
                  </a:lnTo>
                  <a:lnTo>
                    <a:pt x="2634" y="32296"/>
                  </a:lnTo>
                  <a:lnTo>
                    <a:pt x="2677" y="32296"/>
                  </a:lnTo>
                  <a:lnTo>
                    <a:pt x="3423" y="31638"/>
                  </a:lnTo>
                  <a:lnTo>
                    <a:pt x="3467" y="31550"/>
                  </a:lnTo>
                  <a:lnTo>
                    <a:pt x="3906" y="30453"/>
                  </a:lnTo>
                  <a:lnTo>
                    <a:pt x="3906" y="30410"/>
                  </a:lnTo>
                  <a:lnTo>
                    <a:pt x="3774" y="27689"/>
                  </a:lnTo>
                  <a:lnTo>
                    <a:pt x="4871" y="26065"/>
                  </a:lnTo>
                  <a:lnTo>
                    <a:pt x="8338" y="22160"/>
                  </a:lnTo>
                  <a:lnTo>
                    <a:pt x="10708" y="19615"/>
                  </a:lnTo>
                  <a:lnTo>
                    <a:pt x="12638" y="17421"/>
                  </a:lnTo>
                  <a:lnTo>
                    <a:pt x="13779" y="16105"/>
                  </a:lnTo>
                  <a:lnTo>
                    <a:pt x="14262" y="15446"/>
                  </a:lnTo>
                  <a:lnTo>
                    <a:pt x="14306" y="15359"/>
                  </a:lnTo>
                  <a:lnTo>
                    <a:pt x="14876" y="10795"/>
                  </a:lnTo>
                  <a:lnTo>
                    <a:pt x="15271" y="9479"/>
                  </a:lnTo>
                  <a:lnTo>
                    <a:pt x="16544" y="7153"/>
                  </a:lnTo>
                  <a:lnTo>
                    <a:pt x="18387" y="4301"/>
                  </a:lnTo>
                  <a:lnTo>
                    <a:pt x="18387" y="4213"/>
                  </a:lnTo>
                  <a:lnTo>
                    <a:pt x="19133" y="220"/>
                  </a:lnTo>
                  <a:lnTo>
                    <a:pt x="19089" y="132"/>
                  </a:lnTo>
                  <a:lnTo>
                    <a:pt x="19089" y="88"/>
                  </a:lnTo>
                  <a:lnTo>
                    <a:pt x="19045" y="44"/>
                  </a:lnTo>
                  <a:lnTo>
                    <a:pt x="1895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1" name="Google Shape;1721;p54"/>
            <p:cNvSpPr/>
            <p:nvPr/>
          </p:nvSpPr>
          <p:spPr>
            <a:xfrm>
              <a:off x="3881300" y="681575"/>
              <a:ext cx="525475" cy="1276950"/>
            </a:xfrm>
            <a:custGeom>
              <a:avLst/>
              <a:gdLst/>
              <a:ahLst/>
              <a:cxnLst/>
              <a:rect l="l" t="t" r="r" b="b"/>
              <a:pathLst>
                <a:path w="21019" h="51078" extrusionOk="0">
                  <a:moveTo>
                    <a:pt x="19176" y="0"/>
                  </a:moveTo>
                  <a:lnTo>
                    <a:pt x="19132" y="44"/>
                  </a:lnTo>
                  <a:lnTo>
                    <a:pt x="19088" y="88"/>
                  </a:lnTo>
                  <a:lnTo>
                    <a:pt x="19044" y="132"/>
                  </a:lnTo>
                  <a:lnTo>
                    <a:pt x="18255" y="3291"/>
                  </a:lnTo>
                  <a:lnTo>
                    <a:pt x="16455" y="6231"/>
                  </a:lnTo>
                  <a:lnTo>
                    <a:pt x="16412" y="6231"/>
                  </a:lnTo>
                  <a:lnTo>
                    <a:pt x="15007" y="9127"/>
                  </a:lnTo>
                  <a:lnTo>
                    <a:pt x="15007" y="9171"/>
                  </a:lnTo>
                  <a:lnTo>
                    <a:pt x="13998" y="13559"/>
                  </a:lnTo>
                  <a:lnTo>
                    <a:pt x="11980" y="16104"/>
                  </a:lnTo>
                  <a:lnTo>
                    <a:pt x="9829" y="18606"/>
                  </a:lnTo>
                  <a:lnTo>
                    <a:pt x="7284" y="21370"/>
                  </a:lnTo>
                  <a:lnTo>
                    <a:pt x="3160" y="26197"/>
                  </a:lnTo>
                  <a:lnTo>
                    <a:pt x="3116" y="26285"/>
                  </a:lnTo>
                  <a:lnTo>
                    <a:pt x="3116" y="26329"/>
                  </a:lnTo>
                  <a:lnTo>
                    <a:pt x="3555" y="30146"/>
                  </a:lnTo>
                  <a:lnTo>
                    <a:pt x="3247" y="30629"/>
                  </a:lnTo>
                  <a:lnTo>
                    <a:pt x="1799" y="31155"/>
                  </a:lnTo>
                  <a:lnTo>
                    <a:pt x="176" y="31506"/>
                  </a:lnTo>
                  <a:lnTo>
                    <a:pt x="88" y="31594"/>
                  </a:lnTo>
                  <a:lnTo>
                    <a:pt x="44" y="31682"/>
                  </a:lnTo>
                  <a:lnTo>
                    <a:pt x="0" y="32516"/>
                  </a:lnTo>
                  <a:lnTo>
                    <a:pt x="0" y="32560"/>
                  </a:lnTo>
                  <a:lnTo>
                    <a:pt x="527" y="38747"/>
                  </a:lnTo>
                  <a:lnTo>
                    <a:pt x="571" y="38834"/>
                  </a:lnTo>
                  <a:lnTo>
                    <a:pt x="1799" y="41862"/>
                  </a:lnTo>
                  <a:lnTo>
                    <a:pt x="2107" y="43617"/>
                  </a:lnTo>
                  <a:lnTo>
                    <a:pt x="2194" y="43749"/>
                  </a:lnTo>
                  <a:lnTo>
                    <a:pt x="4388" y="45460"/>
                  </a:lnTo>
                  <a:lnTo>
                    <a:pt x="7284" y="47084"/>
                  </a:lnTo>
                  <a:lnTo>
                    <a:pt x="8250" y="47830"/>
                  </a:lnTo>
                  <a:lnTo>
                    <a:pt x="10137" y="48927"/>
                  </a:lnTo>
                  <a:lnTo>
                    <a:pt x="12682" y="50024"/>
                  </a:lnTo>
                  <a:lnTo>
                    <a:pt x="15973" y="51033"/>
                  </a:lnTo>
                  <a:lnTo>
                    <a:pt x="16017" y="51077"/>
                  </a:lnTo>
                  <a:lnTo>
                    <a:pt x="16061" y="51077"/>
                  </a:lnTo>
                  <a:lnTo>
                    <a:pt x="19176" y="50594"/>
                  </a:lnTo>
                  <a:lnTo>
                    <a:pt x="20756" y="50814"/>
                  </a:lnTo>
                  <a:lnTo>
                    <a:pt x="20800" y="50814"/>
                  </a:lnTo>
                  <a:lnTo>
                    <a:pt x="20887" y="50858"/>
                  </a:lnTo>
                  <a:lnTo>
                    <a:pt x="20931" y="50814"/>
                  </a:lnTo>
                  <a:lnTo>
                    <a:pt x="21019" y="50770"/>
                  </a:lnTo>
                  <a:lnTo>
                    <a:pt x="21019" y="50682"/>
                  </a:lnTo>
                  <a:lnTo>
                    <a:pt x="21019" y="50638"/>
                  </a:lnTo>
                  <a:lnTo>
                    <a:pt x="21019" y="50594"/>
                  </a:lnTo>
                  <a:lnTo>
                    <a:pt x="20975" y="50507"/>
                  </a:lnTo>
                  <a:lnTo>
                    <a:pt x="20931" y="50507"/>
                  </a:lnTo>
                  <a:lnTo>
                    <a:pt x="20843" y="50463"/>
                  </a:lnTo>
                  <a:lnTo>
                    <a:pt x="19220" y="50243"/>
                  </a:lnTo>
                  <a:lnTo>
                    <a:pt x="19176" y="50243"/>
                  </a:lnTo>
                  <a:lnTo>
                    <a:pt x="16017" y="50726"/>
                  </a:lnTo>
                  <a:lnTo>
                    <a:pt x="12813" y="49673"/>
                  </a:lnTo>
                  <a:lnTo>
                    <a:pt x="10312" y="48620"/>
                  </a:lnTo>
                  <a:lnTo>
                    <a:pt x="8425" y="47523"/>
                  </a:lnTo>
                  <a:lnTo>
                    <a:pt x="7504" y="46777"/>
                  </a:lnTo>
                  <a:lnTo>
                    <a:pt x="7460" y="46777"/>
                  </a:lnTo>
                  <a:lnTo>
                    <a:pt x="4564" y="45153"/>
                  </a:lnTo>
                  <a:lnTo>
                    <a:pt x="2458" y="43486"/>
                  </a:lnTo>
                  <a:lnTo>
                    <a:pt x="2107" y="41774"/>
                  </a:lnTo>
                  <a:lnTo>
                    <a:pt x="878" y="38703"/>
                  </a:lnTo>
                  <a:lnTo>
                    <a:pt x="351" y="32516"/>
                  </a:lnTo>
                  <a:lnTo>
                    <a:pt x="395" y="31814"/>
                  </a:lnTo>
                  <a:lnTo>
                    <a:pt x="1887" y="31463"/>
                  </a:lnTo>
                  <a:lnTo>
                    <a:pt x="3423" y="30936"/>
                  </a:lnTo>
                  <a:lnTo>
                    <a:pt x="3511" y="30848"/>
                  </a:lnTo>
                  <a:lnTo>
                    <a:pt x="3862" y="30234"/>
                  </a:lnTo>
                  <a:lnTo>
                    <a:pt x="3906" y="30146"/>
                  </a:lnTo>
                  <a:lnTo>
                    <a:pt x="3467" y="26372"/>
                  </a:lnTo>
                  <a:lnTo>
                    <a:pt x="7548" y="21633"/>
                  </a:lnTo>
                  <a:lnTo>
                    <a:pt x="10093" y="18825"/>
                  </a:lnTo>
                  <a:lnTo>
                    <a:pt x="12287" y="16324"/>
                  </a:lnTo>
                  <a:lnTo>
                    <a:pt x="14305" y="13779"/>
                  </a:lnTo>
                  <a:lnTo>
                    <a:pt x="14349" y="13691"/>
                  </a:lnTo>
                  <a:lnTo>
                    <a:pt x="15358" y="9259"/>
                  </a:lnTo>
                  <a:lnTo>
                    <a:pt x="16763" y="6407"/>
                  </a:lnTo>
                  <a:lnTo>
                    <a:pt x="18562" y="3467"/>
                  </a:lnTo>
                  <a:lnTo>
                    <a:pt x="18606" y="3423"/>
                  </a:lnTo>
                  <a:lnTo>
                    <a:pt x="19395" y="220"/>
                  </a:lnTo>
                  <a:lnTo>
                    <a:pt x="19395" y="176"/>
                  </a:lnTo>
                  <a:lnTo>
                    <a:pt x="19352" y="88"/>
                  </a:lnTo>
                  <a:lnTo>
                    <a:pt x="19308" y="44"/>
                  </a:lnTo>
                  <a:lnTo>
                    <a:pt x="1926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2" name="Google Shape;1722;p54"/>
            <p:cNvSpPr/>
            <p:nvPr/>
          </p:nvSpPr>
          <p:spPr>
            <a:xfrm>
              <a:off x="3850575" y="669500"/>
              <a:ext cx="549625" cy="1310950"/>
            </a:xfrm>
            <a:custGeom>
              <a:avLst/>
              <a:gdLst/>
              <a:ahLst/>
              <a:cxnLst/>
              <a:rect l="l" t="t" r="r" b="b"/>
              <a:pathLst>
                <a:path w="21985" h="52438" extrusionOk="0">
                  <a:moveTo>
                    <a:pt x="19835" y="1"/>
                  </a:moveTo>
                  <a:lnTo>
                    <a:pt x="19791" y="45"/>
                  </a:lnTo>
                  <a:lnTo>
                    <a:pt x="19747" y="132"/>
                  </a:lnTo>
                  <a:lnTo>
                    <a:pt x="18957" y="3336"/>
                  </a:lnTo>
                  <a:lnTo>
                    <a:pt x="18430" y="4433"/>
                  </a:lnTo>
                  <a:lnTo>
                    <a:pt x="17158" y="6319"/>
                  </a:lnTo>
                  <a:lnTo>
                    <a:pt x="17114" y="6319"/>
                  </a:lnTo>
                  <a:lnTo>
                    <a:pt x="15798" y="9040"/>
                  </a:lnTo>
                  <a:lnTo>
                    <a:pt x="15095" y="11892"/>
                  </a:lnTo>
                  <a:lnTo>
                    <a:pt x="14437" y="13165"/>
                  </a:lnTo>
                  <a:lnTo>
                    <a:pt x="12243" y="16017"/>
                  </a:lnTo>
                  <a:lnTo>
                    <a:pt x="10093" y="18430"/>
                  </a:lnTo>
                  <a:lnTo>
                    <a:pt x="7767" y="21063"/>
                  </a:lnTo>
                  <a:lnTo>
                    <a:pt x="3599" y="25890"/>
                  </a:lnTo>
                  <a:lnTo>
                    <a:pt x="3555" y="26022"/>
                  </a:lnTo>
                  <a:lnTo>
                    <a:pt x="3599" y="26899"/>
                  </a:lnTo>
                  <a:lnTo>
                    <a:pt x="3862" y="29357"/>
                  </a:lnTo>
                  <a:lnTo>
                    <a:pt x="3730" y="30892"/>
                  </a:lnTo>
                  <a:lnTo>
                    <a:pt x="2063" y="31156"/>
                  </a:lnTo>
                  <a:lnTo>
                    <a:pt x="659" y="31463"/>
                  </a:lnTo>
                  <a:lnTo>
                    <a:pt x="571" y="31507"/>
                  </a:lnTo>
                  <a:lnTo>
                    <a:pt x="264" y="31814"/>
                  </a:lnTo>
                  <a:lnTo>
                    <a:pt x="176" y="31902"/>
                  </a:lnTo>
                  <a:lnTo>
                    <a:pt x="1" y="32692"/>
                  </a:lnTo>
                  <a:lnTo>
                    <a:pt x="1" y="32735"/>
                  </a:lnTo>
                  <a:lnTo>
                    <a:pt x="308" y="34973"/>
                  </a:lnTo>
                  <a:lnTo>
                    <a:pt x="834" y="40546"/>
                  </a:lnTo>
                  <a:lnTo>
                    <a:pt x="834" y="40590"/>
                  </a:lnTo>
                  <a:lnTo>
                    <a:pt x="1405" y="42082"/>
                  </a:lnTo>
                  <a:lnTo>
                    <a:pt x="1361" y="45461"/>
                  </a:lnTo>
                  <a:lnTo>
                    <a:pt x="1361" y="45548"/>
                  </a:lnTo>
                  <a:lnTo>
                    <a:pt x="1405" y="45592"/>
                  </a:lnTo>
                  <a:lnTo>
                    <a:pt x="1493" y="45636"/>
                  </a:lnTo>
                  <a:lnTo>
                    <a:pt x="1536" y="45636"/>
                  </a:lnTo>
                  <a:lnTo>
                    <a:pt x="2941" y="45548"/>
                  </a:lnTo>
                  <a:lnTo>
                    <a:pt x="4213" y="46294"/>
                  </a:lnTo>
                  <a:lnTo>
                    <a:pt x="6934" y="47918"/>
                  </a:lnTo>
                  <a:lnTo>
                    <a:pt x="6978" y="47918"/>
                  </a:lnTo>
                  <a:lnTo>
                    <a:pt x="8294" y="48532"/>
                  </a:lnTo>
                  <a:lnTo>
                    <a:pt x="10181" y="49849"/>
                  </a:lnTo>
                  <a:lnTo>
                    <a:pt x="10225" y="49893"/>
                  </a:lnTo>
                  <a:lnTo>
                    <a:pt x="12594" y="51077"/>
                  </a:lnTo>
                  <a:lnTo>
                    <a:pt x="12638" y="51077"/>
                  </a:lnTo>
                  <a:lnTo>
                    <a:pt x="16324" y="52438"/>
                  </a:lnTo>
                  <a:lnTo>
                    <a:pt x="17333" y="52438"/>
                  </a:lnTo>
                  <a:lnTo>
                    <a:pt x="20405" y="51911"/>
                  </a:lnTo>
                  <a:lnTo>
                    <a:pt x="21765" y="52087"/>
                  </a:lnTo>
                  <a:lnTo>
                    <a:pt x="21853" y="52087"/>
                  </a:lnTo>
                  <a:lnTo>
                    <a:pt x="21897" y="52043"/>
                  </a:lnTo>
                  <a:lnTo>
                    <a:pt x="21941" y="51999"/>
                  </a:lnTo>
                  <a:lnTo>
                    <a:pt x="21985" y="51955"/>
                  </a:lnTo>
                  <a:lnTo>
                    <a:pt x="21985" y="51867"/>
                  </a:lnTo>
                  <a:lnTo>
                    <a:pt x="21941" y="51823"/>
                  </a:lnTo>
                  <a:lnTo>
                    <a:pt x="21897" y="51779"/>
                  </a:lnTo>
                  <a:lnTo>
                    <a:pt x="21809" y="51736"/>
                  </a:lnTo>
                  <a:lnTo>
                    <a:pt x="20449" y="51560"/>
                  </a:lnTo>
                  <a:lnTo>
                    <a:pt x="20405" y="51560"/>
                  </a:lnTo>
                  <a:lnTo>
                    <a:pt x="17290" y="52087"/>
                  </a:lnTo>
                  <a:lnTo>
                    <a:pt x="16412" y="52087"/>
                  </a:lnTo>
                  <a:lnTo>
                    <a:pt x="12726" y="50770"/>
                  </a:lnTo>
                  <a:lnTo>
                    <a:pt x="10356" y="49585"/>
                  </a:lnTo>
                  <a:lnTo>
                    <a:pt x="8470" y="48225"/>
                  </a:lnTo>
                  <a:lnTo>
                    <a:pt x="7109" y="47611"/>
                  </a:lnTo>
                  <a:lnTo>
                    <a:pt x="4389" y="45987"/>
                  </a:lnTo>
                  <a:lnTo>
                    <a:pt x="3072" y="45197"/>
                  </a:lnTo>
                  <a:lnTo>
                    <a:pt x="2941" y="45197"/>
                  </a:lnTo>
                  <a:lnTo>
                    <a:pt x="1712" y="45285"/>
                  </a:lnTo>
                  <a:lnTo>
                    <a:pt x="1756" y="42082"/>
                  </a:lnTo>
                  <a:lnTo>
                    <a:pt x="1756" y="41994"/>
                  </a:lnTo>
                  <a:lnTo>
                    <a:pt x="1185" y="40458"/>
                  </a:lnTo>
                  <a:lnTo>
                    <a:pt x="659" y="34929"/>
                  </a:lnTo>
                  <a:lnTo>
                    <a:pt x="352" y="32735"/>
                  </a:lnTo>
                  <a:lnTo>
                    <a:pt x="527" y="32033"/>
                  </a:lnTo>
                  <a:lnTo>
                    <a:pt x="790" y="31770"/>
                  </a:lnTo>
                  <a:lnTo>
                    <a:pt x="2151" y="31463"/>
                  </a:lnTo>
                  <a:lnTo>
                    <a:pt x="3906" y="31243"/>
                  </a:lnTo>
                  <a:lnTo>
                    <a:pt x="3994" y="31200"/>
                  </a:lnTo>
                  <a:lnTo>
                    <a:pt x="4038" y="31068"/>
                  </a:lnTo>
                  <a:lnTo>
                    <a:pt x="4213" y="29401"/>
                  </a:lnTo>
                  <a:lnTo>
                    <a:pt x="4213" y="29357"/>
                  </a:lnTo>
                  <a:lnTo>
                    <a:pt x="3950" y="26855"/>
                  </a:lnTo>
                  <a:lnTo>
                    <a:pt x="3906" y="26066"/>
                  </a:lnTo>
                  <a:lnTo>
                    <a:pt x="8031" y="21283"/>
                  </a:lnTo>
                  <a:lnTo>
                    <a:pt x="10356" y="18694"/>
                  </a:lnTo>
                  <a:lnTo>
                    <a:pt x="12507" y="16236"/>
                  </a:lnTo>
                  <a:lnTo>
                    <a:pt x="14701" y="13340"/>
                  </a:lnTo>
                  <a:lnTo>
                    <a:pt x="14744" y="13340"/>
                  </a:lnTo>
                  <a:lnTo>
                    <a:pt x="15403" y="12024"/>
                  </a:lnTo>
                  <a:lnTo>
                    <a:pt x="15447" y="11980"/>
                  </a:lnTo>
                  <a:lnTo>
                    <a:pt x="16149" y="9172"/>
                  </a:lnTo>
                  <a:lnTo>
                    <a:pt x="17421" y="6495"/>
                  </a:lnTo>
                  <a:lnTo>
                    <a:pt x="18694" y="4608"/>
                  </a:lnTo>
                  <a:lnTo>
                    <a:pt x="19308" y="3511"/>
                  </a:lnTo>
                  <a:lnTo>
                    <a:pt x="19308" y="3467"/>
                  </a:lnTo>
                  <a:lnTo>
                    <a:pt x="20098" y="220"/>
                  </a:lnTo>
                  <a:lnTo>
                    <a:pt x="20098" y="132"/>
                  </a:lnTo>
                  <a:lnTo>
                    <a:pt x="20098" y="88"/>
                  </a:lnTo>
                  <a:lnTo>
                    <a:pt x="2005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3" name="Google Shape;1723;p54"/>
            <p:cNvSpPr/>
            <p:nvPr/>
          </p:nvSpPr>
          <p:spPr>
            <a:xfrm>
              <a:off x="3590575" y="1937650"/>
              <a:ext cx="1971375" cy="750375"/>
            </a:xfrm>
            <a:custGeom>
              <a:avLst/>
              <a:gdLst/>
              <a:ahLst/>
              <a:cxnLst/>
              <a:rect l="l" t="t" r="r" b="b"/>
              <a:pathLst>
                <a:path w="78855" h="30015" extrusionOk="0">
                  <a:moveTo>
                    <a:pt x="75344" y="0"/>
                  </a:moveTo>
                  <a:lnTo>
                    <a:pt x="75256" y="44"/>
                  </a:lnTo>
                  <a:lnTo>
                    <a:pt x="72228" y="1536"/>
                  </a:lnTo>
                  <a:lnTo>
                    <a:pt x="66655" y="3511"/>
                  </a:lnTo>
                  <a:lnTo>
                    <a:pt x="62531" y="4959"/>
                  </a:lnTo>
                  <a:lnTo>
                    <a:pt x="59020" y="6231"/>
                  </a:lnTo>
                  <a:lnTo>
                    <a:pt x="55905" y="7284"/>
                  </a:lnTo>
                  <a:lnTo>
                    <a:pt x="51955" y="7416"/>
                  </a:lnTo>
                  <a:lnTo>
                    <a:pt x="51868" y="7460"/>
                  </a:lnTo>
                  <a:lnTo>
                    <a:pt x="48489" y="9171"/>
                  </a:lnTo>
                  <a:lnTo>
                    <a:pt x="43662" y="11716"/>
                  </a:lnTo>
                  <a:lnTo>
                    <a:pt x="40898" y="12726"/>
                  </a:lnTo>
                  <a:lnTo>
                    <a:pt x="35895" y="13735"/>
                  </a:lnTo>
                  <a:lnTo>
                    <a:pt x="32341" y="14349"/>
                  </a:lnTo>
                  <a:lnTo>
                    <a:pt x="29050" y="14832"/>
                  </a:lnTo>
                  <a:lnTo>
                    <a:pt x="27382" y="15227"/>
                  </a:lnTo>
                  <a:lnTo>
                    <a:pt x="26636" y="15534"/>
                  </a:lnTo>
                  <a:lnTo>
                    <a:pt x="25803" y="15490"/>
                  </a:lnTo>
                  <a:lnTo>
                    <a:pt x="25759" y="15490"/>
                  </a:lnTo>
                  <a:lnTo>
                    <a:pt x="25320" y="15622"/>
                  </a:lnTo>
                  <a:lnTo>
                    <a:pt x="25232" y="15666"/>
                  </a:lnTo>
                  <a:lnTo>
                    <a:pt x="25188" y="15753"/>
                  </a:lnTo>
                  <a:lnTo>
                    <a:pt x="24398" y="20098"/>
                  </a:lnTo>
                  <a:lnTo>
                    <a:pt x="24135" y="22555"/>
                  </a:lnTo>
                  <a:lnTo>
                    <a:pt x="23696" y="24529"/>
                  </a:lnTo>
                  <a:lnTo>
                    <a:pt x="22863" y="26680"/>
                  </a:lnTo>
                  <a:lnTo>
                    <a:pt x="21766" y="28698"/>
                  </a:lnTo>
                  <a:lnTo>
                    <a:pt x="20888" y="29532"/>
                  </a:lnTo>
                  <a:lnTo>
                    <a:pt x="20318" y="29663"/>
                  </a:lnTo>
                  <a:lnTo>
                    <a:pt x="17509" y="29181"/>
                  </a:lnTo>
                  <a:lnTo>
                    <a:pt x="11805" y="27820"/>
                  </a:lnTo>
                  <a:lnTo>
                    <a:pt x="7285" y="27075"/>
                  </a:lnTo>
                  <a:lnTo>
                    <a:pt x="5223" y="27075"/>
                  </a:lnTo>
                  <a:lnTo>
                    <a:pt x="220" y="25363"/>
                  </a:lnTo>
                  <a:lnTo>
                    <a:pt x="176" y="25363"/>
                  </a:lnTo>
                  <a:lnTo>
                    <a:pt x="89" y="25407"/>
                  </a:lnTo>
                  <a:lnTo>
                    <a:pt x="45" y="25407"/>
                  </a:lnTo>
                  <a:lnTo>
                    <a:pt x="1" y="25495"/>
                  </a:lnTo>
                  <a:lnTo>
                    <a:pt x="1" y="25539"/>
                  </a:lnTo>
                  <a:lnTo>
                    <a:pt x="45" y="25626"/>
                  </a:lnTo>
                  <a:lnTo>
                    <a:pt x="89" y="25670"/>
                  </a:lnTo>
                  <a:lnTo>
                    <a:pt x="133" y="25714"/>
                  </a:lnTo>
                  <a:lnTo>
                    <a:pt x="5135" y="27426"/>
                  </a:lnTo>
                  <a:lnTo>
                    <a:pt x="7241" y="27426"/>
                  </a:lnTo>
                  <a:lnTo>
                    <a:pt x="11717" y="28172"/>
                  </a:lnTo>
                  <a:lnTo>
                    <a:pt x="17465" y="29532"/>
                  </a:lnTo>
                  <a:lnTo>
                    <a:pt x="20318" y="30014"/>
                  </a:lnTo>
                  <a:lnTo>
                    <a:pt x="20361" y="30014"/>
                  </a:lnTo>
                  <a:lnTo>
                    <a:pt x="21020" y="29883"/>
                  </a:lnTo>
                  <a:lnTo>
                    <a:pt x="21107" y="29839"/>
                  </a:lnTo>
                  <a:lnTo>
                    <a:pt x="22029" y="28961"/>
                  </a:lnTo>
                  <a:lnTo>
                    <a:pt x="22073" y="28917"/>
                  </a:lnTo>
                  <a:lnTo>
                    <a:pt x="23170" y="26855"/>
                  </a:lnTo>
                  <a:lnTo>
                    <a:pt x="23170" y="26811"/>
                  </a:lnTo>
                  <a:lnTo>
                    <a:pt x="24047" y="24661"/>
                  </a:lnTo>
                  <a:lnTo>
                    <a:pt x="24486" y="22643"/>
                  </a:lnTo>
                  <a:lnTo>
                    <a:pt x="24486" y="22599"/>
                  </a:lnTo>
                  <a:lnTo>
                    <a:pt x="24750" y="20141"/>
                  </a:lnTo>
                  <a:lnTo>
                    <a:pt x="25495" y="15929"/>
                  </a:lnTo>
                  <a:lnTo>
                    <a:pt x="25847" y="15841"/>
                  </a:lnTo>
                  <a:lnTo>
                    <a:pt x="26680" y="15885"/>
                  </a:lnTo>
                  <a:lnTo>
                    <a:pt x="26724" y="15885"/>
                  </a:lnTo>
                  <a:lnTo>
                    <a:pt x="27514" y="15578"/>
                  </a:lnTo>
                  <a:lnTo>
                    <a:pt x="29094" y="15183"/>
                  </a:lnTo>
                  <a:lnTo>
                    <a:pt x="32385" y="14700"/>
                  </a:lnTo>
                  <a:lnTo>
                    <a:pt x="35939" y="14086"/>
                  </a:lnTo>
                  <a:lnTo>
                    <a:pt x="40985" y="13077"/>
                  </a:lnTo>
                  <a:lnTo>
                    <a:pt x="41029" y="13077"/>
                  </a:lnTo>
                  <a:lnTo>
                    <a:pt x="43794" y="12067"/>
                  </a:lnTo>
                  <a:lnTo>
                    <a:pt x="43838" y="12067"/>
                  </a:lnTo>
                  <a:lnTo>
                    <a:pt x="48664" y="9479"/>
                  </a:lnTo>
                  <a:lnTo>
                    <a:pt x="51999" y="7767"/>
                  </a:lnTo>
                  <a:lnTo>
                    <a:pt x="55905" y="7636"/>
                  </a:lnTo>
                  <a:lnTo>
                    <a:pt x="55992" y="7592"/>
                  </a:lnTo>
                  <a:lnTo>
                    <a:pt x="59152" y="6539"/>
                  </a:lnTo>
                  <a:lnTo>
                    <a:pt x="62662" y="5310"/>
                  </a:lnTo>
                  <a:lnTo>
                    <a:pt x="66787" y="3862"/>
                  </a:lnTo>
                  <a:lnTo>
                    <a:pt x="72360" y="1887"/>
                  </a:lnTo>
                  <a:lnTo>
                    <a:pt x="72360" y="1843"/>
                  </a:lnTo>
                  <a:lnTo>
                    <a:pt x="75256" y="439"/>
                  </a:lnTo>
                  <a:lnTo>
                    <a:pt x="76572" y="4783"/>
                  </a:lnTo>
                  <a:lnTo>
                    <a:pt x="78196" y="10356"/>
                  </a:lnTo>
                  <a:lnTo>
                    <a:pt x="78503" y="11409"/>
                  </a:lnTo>
                  <a:lnTo>
                    <a:pt x="78547" y="11453"/>
                  </a:lnTo>
                  <a:lnTo>
                    <a:pt x="78591" y="11497"/>
                  </a:lnTo>
                  <a:lnTo>
                    <a:pt x="78766" y="11497"/>
                  </a:lnTo>
                  <a:lnTo>
                    <a:pt x="78810" y="11409"/>
                  </a:lnTo>
                  <a:lnTo>
                    <a:pt x="78854" y="11365"/>
                  </a:lnTo>
                  <a:lnTo>
                    <a:pt x="78854" y="11278"/>
                  </a:lnTo>
                  <a:lnTo>
                    <a:pt x="78503" y="10268"/>
                  </a:lnTo>
                  <a:lnTo>
                    <a:pt x="76923" y="4696"/>
                  </a:lnTo>
                  <a:lnTo>
                    <a:pt x="75519" y="132"/>
                  </a:lnTo>
                  <a:lnTo>
                    <a:pt x="75475" y="88"/>
                  </a:lnTo>
                  <a:lnTo>
                    <a:pt x="75432" y="44"/>
                  </a:lnTo>
                  <a:lnTo>
                    <a:pt x="7534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4" name="Google Shape;1724;p54"/>
            <p:cNvSpPr/>
            <p:nvPr/>
          </p:nvSpPr>
          <p:spPr>
            <a:xfrm>
              <a:off x="3469925" y="764950"/>
              <a:ext cx="299500" cy="582525"/>
            </a:xfrm>
            <a:custGeom>
              <a:avLst/>
              <a:gdLst/>
              <a:ahLst/>
              <a:cxnLst/>
              <a:rect l="l" t="t" r="r" b="b"/>
              <a:pathLst>
                <a:path w="11980" h="23301" extrusionOk="0">
                  <a:moveTo>
                    <a:pt x="11760" y="0"/>
                  </a:moveTo>
                  <a:lnTo>
                    <a:pt x="11716" y="44"/>
                  </a:lnTo>
                  <a:lnTo>
                    <a:pt x="11672" y="88"/>
                  </a:lnTo>
                  <a:lnTo>
                    <a:pt x="8381" y="6100"/>
                  </a:lnTo>
                  <a:lnTo>
                    <a:pt x="7065" y="8030"/>
                  </a:lnTo>
                  <a:lnTo>
                    <a:pt x="7065" y="8074"/>
                  </a:lnTo>
                  <a:lnTo>
                    <a:pt x="6275" y="9654"/>
                  </a:lnTo>
                  <a:lnTo>
                    <a:pt x="4651" y="13998"/>
                  </a:lnTo>
                  <a:lnTo>
                    <a:pt x="3247" y="17860"/>
                  </a:lnTo>
                  <a:lnTo>
                    <a:pt x="2019" y="20229"/>
                  </a:lnTo>
                  <a:lnTo>
                    <a:pt x="44" y="23037"/>
                  </a:lnTo>
                  <a:lnTo>
                    <a:pt x="0" y="23081"/>
                  </a:lnTo>
                  <a:lnTo>
                    <a:pt x="0" y="23169"/>
                  </a:lnTo>
                  <a:lnTo>
                    <a:pt x="44" y="23213"/>
                  </a:lnTo>
                  <a:lnTo>
                    <a:pt x="88" y="23257"/>
                  </a:lnTo>
                  <a:lnTo>
                    <a:pt x="176" y="23301"/>
                  </a:lnTo>
                  <a:lnTo>
                    <a:pt x="263" y="23301"/>
                  </a:lnTo>
                  <a:lnTo>
                    <a:pt x="307" y="23257"/>
                  </a:lnTo>
                  <a:lnTo>
                    <a:pt x="2326" y="20449"/>
                  </a:lnTo>
                  <a:lnTo>
                    <a:pt x="2326" y="20405"/>
                  </a:lnTo>
                  <a:lnTo>
                    <a:pt x="3598" y="18035"/>
                  </a:lnTo>
                  <a:lnTo>
                    <a:pt x="3598" y="17991"/>
                  </a:lnTo>
                  <a:lnTo>
                    <a:pt x="5002" y="14130"/>
                  </a:lnTo>
                  <a:lnTo>
                    <a:pt x="6582" y="9786"/>
                  </a:lnTo>
                  <a:lnTo>
                    <a:pt x="7372" y="8206"/>
                  </a:lnTo>
                  <a:lnTo>
                    <a:pt x="8645" y="6275"/>
                  </a:lnTo>
                  <a:lnTo>
                    <a:pt x="11979" y="264"/>
                  </a:lnTo>
                  <a:lnTo>
                    <a:pt x="11979" y="176"/>
                  </a:lnTo>
                  <a:lnTo>
                    <a:pt x="11979" y="132"/>
                  </a:lnTo>
                  <a:lnTo>
                    <a:pt x="11936" y="88"/>
                  </a:lnTo>
                  <a:lnTo>
                    <a:pt x="1189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5" name="Google Shape;1725;p54"/>
            <p:cNvSpPr/>
            <p:nvPr/>
          </p:nvSpPr>
          <p:spPr>
            <a:xfrm>
              <a:off x="3619100" y="2026500"/>
              <a:ext cx="1900050" cy="686750"/>
            </a:xfrm>
            <a:custGeom>
              <a:avLst/>
              <a:gdLst/>
              <a:ahLst/>
              <a:cxnLst/>
              <a:rect l="l" t="t" r="r" b="b"/>
              <a:pathLst>
                <a:path w="76002" h="27470" extrusionOk="0">
                  <a:moveTo>
                    <a:pt x="71877" y="1"/>
                  </a:moveTo>
                  <a:lnTo>
                    <a:pt x="70473" y="45"/>
                  </a:lnTo>
                  <a:lnTo>
                    <a:pt x="70429" y="88"/>
                  </a:lnTo>
                  <a:lnTo>
                    <a:pt x="64900" y="1975"/>
                  </a:lnTo>
                  <a:lnTo>
                    <a:pt x="58230" y="4345"/>
                  </a:lnTo>
                  <a:lnTo>
                    <a:pt x="55510" y="5222"/>
                  </a:lnTo>
                  <a:lnTo>
                    <a:pt x="51385" y="5266"/>
                  </a:lnTo>
                  <a:lnTo>
                    <a:pt x="51341" y="5310"/>
                  </a:lnTo>
                  <a:lnTo>
                    <a:pt x="48225" y="6802"/>
                  </a:lnTo>
                  <a:lnTo>
                    <a:pt x="45461" y="8250"/>
                  </a:lnTo>
                  <a:lnTo>
                    <a:pt x="43311" y="9391"/>
                  </a:lnTo>
                  <a:lnTo>
                    <a:pt x="40590" y="10313"/>
                  </a:lnTo>
                  <a:lnTo>
                    <a:pt x="34842" y="11322"/>
                  </a:lnTo>
                  <a:lnTo>
                    <a:pt x="29137" y="12331"/>
                  </a:lnTo>
                  <a:lnTo>
                    <a:pt x="25934" y="12682"/>
                  </a:lnTo>
                  <a:lnTo>
                    <a:pt x="25057" y="12858"/>
                  </a:lnTo>
                  <a:lnTo>
                    <a:pt x="24969" y="12901"/>
                  </a:lnTo>
                  <a:lnTo>
                    <a:pt x="24925" y="12989"/>
                  </a:lnTo>
                  <a:lnTo>
                    <a:pt x="24398" y="15973"/>
                  </a:lnTo>
                  <a:lnTo>
                    <a:pt x="24135" y="18430"/>
                  </a:lnTo>
                  <a:lnTo>
                    <a:pt x="23082" y="22072"/>
                  </a:lnTo>
                  <a:lnTo>
                    <a:pt x="21722" y="24837"/>
                  </a:lnTo>
                  <a:lnTo>
                    <a:pt x="20581" y="26373"/>
                  </a:lnTo>
                  <a:lnTo>
                    <a:pt x="19923" y="26899"/>
                  </a:lnTo>
                  <a:lnTo>
                    <a:pt x="19045" y="27119"/>
                  </a:lnTo>
                  <a:lnTo>
                    <a:pt x="15886" y="26592"/>
                  </a:lnTo>
                  <a:lnTo>
                    <a:pt x="10444" y="25320"/>
                  </a:lnTo>
                  <a:lnTo>
                    <a:pt x="6320" y="24574"/>
                  </a:lnTo>
                  <a:lnTo>
                    <a:pt x="6276" y="24574"/>
                  </a:lnTo>
                  <a:lnTo>
                    <a:pt x="3643" y="24530"/>
                  </a:lnTo>
                  <a:lnTo>
                    <a:pt x="264" y="23301"/>
                  </a:lnTo>
                  <a:lnTo>
                    <a:pt x="132" y="23301"/>
                  </a:lnTo>
                  <a:lnTo>
                    <a:pt x="45" y="23345"/>
                  </a:lnTo>
                  <a:lnTo>
                    <a:pt x="45" y="23433"/>
                  </a:lnTo>
                  <a:lnTo>
                    <a:pt x="1" y="23477"/>
                  </a:lnTo>
                  <a:lnTo>
                    <a:pt x="45" y="23564"/>
                  </a:lnTo>
                  <a:lnTo>
                    <a:pt x="89" y="23608"/>
                  </a:lnTo>
                  <a:lnTo>
                    <a:pt x="132" y="23652"/>
                  </a:lnTo>
                  <a:lnTo>
                    <a:pt x="3511" y="24881"/>
                  </a:lnTo>
                  <a:lnTo>
                    <a:pt x="3599" y="24881"/>
                  </a:lnTo>
                  <a:lnTo>
                    <a:pt x="6276" y="24925"/>
                  </a:lnTo>
                  <a:lnTo>
                    <a:pt x="10357" y="25671"/>
                  </a:lnTo>
                  <a:lnTo>
                    <a:pt x="15842" y="26943"/>
                  </a:lnTo>
                  <a:lnTo>
                    <a:pt x="19045" y="27470"/>
                  </a:lnTo>
                  <a:lnTo>
                    <a:pt x="19089" y="27470"/>
                  </a:lnTo>
                  <a:lnTo>
                    <a:pt x="20054" y="27206"/>
                  </a:lnTo>
                  <a:lnTo>
                    <a:pt x="20098" y="27206"/>
                  </a:lnTo>
                  <a:lnTo>
                    <a:pt x="20844" y="26636"/>
                  </a:lnTo>
                  <a:lnTo>
                    <a:pt x="20888" y="26592"/>
                  </a:lnTo>
                  <a:lnTo>
                    <a:pt x="22029" y="25012"/>
                  </a:lnTo>
                  <a:lnTo>
                    <a:pt x="23433" y="22204"/>
                  </a:lnTo>
                  <a:lnTo>
                    <a:pt x="23433" y="22160"/>
                  </a:lnTo>
                  <a:lnTo>
                    <a:pt x="24442" y="18518"/>
                  </a:lnTo>
                  <a:lnTo>
                    <a:pt x="24749" y="16061"/>
                  </a:lnTo>
                  <a:lnTo>
                    <a:pt x="25232" y="13165"/>
                  </a:lnTo>
                  <a:lnTo>
                    <a:pt x="26022" y="13033"/>
                  </a:lnTo>
                  <a:lnTo>
                    <a:pt x="29181" y="12682"/>
                  </a:lnTo>
                  <a:lnTo>
                    <a:pt x="34886" y="11673"/>
                  </a:lnTo>
                  <a:lnTo>
                    <a:pt x="40634" y="10664"/>
                  </a:lnTo>
                  <a:lnTo>
                    <a:pt x="40678" y="10664"/>
                  </a:lnTo>
                  <a:lnTo>
                    <a:pt x="43443" y="9742"/>
                  </a:lnTo>
                  <a:lnTo>
                    <a:pt x="43486" y="9742"/>
                  </a:lnTo>
                  <a:lnTo>
                    <a:pt x="45637" y="8557"/>
                  </a:lnTo>
                  <a:lnTo>
                    <a:pt x="48401" y="7109"/>
                  </a:lnTo>
                  <a:lnTo>
                    <a:pt x="51429" y="5617"/>
                  </a:lnTo>
                  <a:lnTo>
                    <a:pt x="55554" y="5530"/>
                  </a:lnTo>
                  <a:lnTo>
                    <a:pt x="55597" y="5530"/>
                  </a:lnTo>
                  <a:lnTo>
                    <a:pt x="58362" y="4652"/>
                  </a:lnTo>
                  <a:lnTo>
                    <a:pt x="65032" y="2282"/>
                  </a:lnTo>
                  <a:lnTo>
                    <a:pt x="70517" y="396"/>
                  </a:lnTo>
                  <a:lnTo>
                    <a:pt x="71833" y="352"/>
                  </a:lnTo>
                  <a:lnTo>
                    <a:pt x="72755" y="1098"/>
                  </a:lnTo>
                  <a:lnTo>
                    <a:pt x="73676" y="2853"/>
                  </a:lnTo>
                  <a:lnTo>
                    <a:pt x="75212" y="7022"/>
                  </a:lnTo>
                  <a:lnTo>
                    <a:pt x="75695" y="8908"/>
                  </a:lnTo>
                  <a:lnTo>
                    <a:pt x="75695" y="8952"/>
                  </a:lnTo>
                  <a:lnTo>
                    <a:pt x="75739" y="8996"/>
                  </a:lnTo>
                  <a:lnTo>
                    <a:pt x="75826" y="9040"/>
                  </a:lnTo>
                  <a:lnTo>
                    <a:pt x="75870" y="9040"/>
                  </a:lnTo>
                  <a:lnTo>
                    <a:pt x="75958" y="8996"/>
                  </a:lnTo>
                  <a:lnTo>
                    <a:pt x="76002" y="8952"/>
                  </a:lnTo>
                  <a:lnTo>
                    <a:pt x="76002" y="8908"/>
                  </a:lnTo>
                  <a:lnTo>
                    <a:pt x="76002" y="8821"/>
                  </a:lnTo>
                  <a:lnTo>
                    <a:pt x="75563" y="6934"/>
                  </a:lnTo>
                  <a:lnTo>
                    <a:pt x="75563" y="6890"/>
                  </a:lnTo>
                  <a:lnTo>
                    <a:pt x="74027" y="2721"/>
                  </a:lnTo>
                  <a:lnTo>
                    <a:pt x="73018" y="922"/>
                  </a:lnTo>
                  <a:lnTo>
                    <a:pt x="72974" y="878"/>
                  </a:lnTo>
                  <a:lnTo>
                    <a:pt x="72009" y="45"/>
                  </a:lnTo>
                  <a:lnTo>
                    <a:pt x="7187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6" name="Google Shape;1726;p54"/>
            <p:cNvSpPr/>
            <p:nvPr/>
          </p:nvSpPr>
          <p:spPr>
            <a:xfrm>
              <a:off x="3437000" y="785800"/>
              <a:ext cx="287450" cy="611050"/>
            </a:xfrm>
            <a:custGeom>
              <a:avLst/>
              <a:gdLst/>
              <a:ahLst/>
              <a:cxnLst/>
              <a:rect l="l" t="t" r="r" b="b"/>
              <a:pathLst>
                <a:path w="11498" h="24442" extrusionOk="0">
                  <a:moveTo>
                    <a:pt x="11278" y="0"/>
                  </a:moveTo>
                  <a:lnTo>
                    <a:pt x="11234" y="44"/>
                  </a:lnTo>
                  <a:lnTo>
                    <a:pt x="11190" y="88"/>
                  </a:lnTo>
                  <a:lnTo>
                    <a:pt x="9435" y="3510"/>
                  </a:lnTo>
                  <a:lnTo>
                    <a:pt x="7460" y="6758"/>
                  </a:lnTo>
                  <a:lnTo>
                    <a:pt x="6627" y="8513"/>
                  </a:lnTo>
                  <a:lnTo>
                    <a:pt x="4871" y="13340"/>
                  </a:lnTo>
                  <a:lnTo>
                    <a:pt x="3204" y="17991"/>
                  </a:lnTo>
                  <a:lnTo>
                    <a:pt x="1273" y="21019"/>
                  </a:lnTo>
                  <a:lnTo>
                    <a:pt x="1273" y="21063"/>
                  </a:lnTo>
                  <a:lnTo>
                    <a:pt x="45" y="24222"/>
                  </a:lnTo>
                  <a:lnTo>
                    <a:pt x="1" y="24310"/>
                  </a:lnTo>
                  <a:lnTo>
                    <a:pt x="45" y="24354"/>
                  </a:lnTo>
                  <a:lnTo>
                    <a:pt x="45" y="24397"/>
                  </a:lnTo>
                  <a:lnTo>
                    <a:pt x="132" y="24441"/>
                  </a:lnTo>
                  <a:lnTo>
                    <a:pt x="308" y="24441"/>
                  </a:lnTo>
                  <a:lnTo>
                    <a:pt x="352" y="24354"/>
                  </a:lnTo>
                  <a:lnTo>
                    <a:pt x="1580" y="21194"/>
                  </a:lnTo>
                  <a:lnTo>
                    <a:pt x="3511" y="18123"/>
                  </a:lnTo>
                  <a:lnTo>
                    <a:pt x="5222" y="13471"/>
                  </a:lnTo>
                  <a:lnTo>
                    <a:pt x="6934" y="8644"/>
                  </a:lnTo>
                  <a:lnTo>
                    <a:pt x="7767" y="6933"/>
                  </a:lnTo>
                  <a:lnTo>
                    <a:pt x="9742" y="3686"/>
                  </a:lnTo>
                  <a:lnTo>
                    <a:pt x="11497" y="219"/>
                  </a:lnTo>
                  <a:lnTo>
                    <a:pt x="11497" y="176"/>
                  </a:lnTo>
                  <a:lnTo>
                    <a:pt x="11497" y="88"/>
                  </a:lnTo>
                  <a:lnTo>
                    <a:pt x="11453" y="44"/>
                  </a:lnTo>
                  <a:lnTo>
                    <a:pt x="1141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7" name="Google Shape;1727;p54"/>
            <p:cNvSpPr/>
            <p:nvPr/>
          </p:nvSpPr>
          <p:spPr>
            <a:xfrm>
              <a:off x="3586200" y="2096725"/>
              <a:ext cx="1884700" cy="640675"/>
            </a:xfrm>
            <a:custGeom>
              <a:avLst/>
              <a:gdLst/>
              <a:ahLst/>
              <a:cxnLst/>
              <a:rect l="l" t="t" r="r" b="b"/>
              <a:pathLst>
                <a:path w="75388" h="25627" extrusionOk="0">
                  <a:moveTo>
                    <a:pt x="69727" y="0"/>
                  </a:moveTo>
                  <a:lnTo>
                    <a:pt x="67094" y="658"/>
                  </a:lnTo>
                  <a:lnTo>
                    <a:pt x="60248" y="3072"/>
                  </a:lnTo>
                  <a:lnTo>
                    <a:pt x="58142" y="3818"/>
                  </a:lnTo>
                  <a:lnTo>
                    <a:pt x="53271" y="3861"/>
                  </a:lnTo>
                  <a:lnTo>
                    <a:pt x="53227" y="3861"/>
                  </a:lnTo>
                  <a:lnTo>
                    <a:pt x="48752" y="6099"/>
                  </a:lnTo>
                  <a:lnTo>
                    <a:pt x="46031" y="7504"/>
                  </a:lnTo>
                  <a:lnTo>
                    <a:pt x="44495" y="8162"/>
                  </a:lnTo>
                  <a:lnTo>
                    <a:pt x="39712" y="9083"/>
                  </a:lnTo>
                  <a:lnTo>
                    <a:pt x="36290" y="9698"/>
                  </a:lnTo>
                  <a:lnTo>
                    <a:pt x="33306" y="10180"/>
                  </a:lnTo>
                  <a:lnTo>
                    <a:pt x="28347" y="11146"/>
                  </a:lnTo>
                  <a:lnTo>
                    <a:pt x="28303" y="11189"/>
                  </a:lnTo>
                  <a:lnTo>
                    <a:pt x="27557" y="11628"/>
                  </a:lnTo>
                  <a:lnTo>
                    <a:pt x="27470" y="11672"/>
                  </a:lnTo>
                  <a:lnTo>
                    <a:pt x="26987" y="12418"/>
                  </a:lnTo>
                  <a:lnTo>
                    <a:pt x="26987" y="12462"/>
                  </a:lnTo>
                  <a:lnTo>
                    <a:pt x="26592" y="14656"/>
                  </a:lnTo>
                  <a:lnTo>
                    <a:pt x="25319" y="19044"/>
                  </a:lnTo>
                  <a:lnTo>
                    <a:pt x="23740" y="22247"/>
                  </a:lnTo>
                  <a:lnTo>
                    <a:pt x="22336" y="24266"/>
                  </a:lnTo>
                  <a:lnTo>
                    <a:pt x="21326" y="24968"/>
                  </a:lnTo>
                  <a:lnTo>
                    <a:pt x="20185" y="25275"/>
                  </a:lnTo>
                  <a:lnTo>
                    <a:pt x="18737" y="25143"/>
                  </a:lnTo>
                  <a:lnTo>
                    <a:pt x="11541" y="23608"/>
                  </a:lnTo>
                  <a:lnTo>
                    <a:pt x="7723" y="22906"/>
                  </a:lnTo>
                  <a:lnTo>
                    <a:pt x="4608" y="22730"/>
                  </a:lnTo>
                  <a:lnTo>
                    <a:pt x="1405" y="21589"/>
                  </a:lnTo>
                  <a:lnTo>
                    <a:pt x="220" y="21150"/>
                  </a:lnTo>
                  <a:lnTo>
                    <a:pt x="88" y="21150"/>
                  </a:lnTo>
                  <a:lnTo>
                    <a:pt x="44" y="21194"/>
                  </a:lnTo>
                  <a:lnTo>
                    <a:pt x="0" y="21238"/>
                  </a:lnTo>
                  <a:lnTo>
                    <a:pt x="0" y="21326"/>
                  </a:lnTo>
                  <a:lnTo>
                    <a:pt x="0" y="21370"/>
                  </a:lnTo>
                  <a:lnTo>
                    <a:pt x="44" y="21457"/>
                  </a:lnTo>
                  <a:lnTo>
                    <a:pt x="88" y="21457"/>
                  </a:lnTo>
                  <a:lnTo>
                    <a:pt x="1317" y="21940"/>
                  </a:lnTo>
                  <a:lnTo>
                    <a:pt x="4520" y="23081"/>
                  </a:lnTo>
                  <a:lnTo>
                    <a:pt x="4608" y="23081"/>
                  </a:lnTo>
                  <a:lnTo>
                    <a:pt x="7679" y="23257"/>
                  </a:lnTo>
                  <a:lnTo>
                    <a:pt x="11453" y="23915"/>
                  </a:lnTo>
                  <a:lnTo>
                    <a:pt x="18693" y="25494"/>
                  </a:lnTo>
                  <a:lnTo>
                    <a:pt x="20185" y="25626"/>
                  </a:lnTo>
                  <a:lnTo>
                    <a:pt x="20273" y="25626"/>
                  </a:lnTo>
                  <a:lnTo>
                    <a:pt x="21458" y="25319"/>
                  </a:lnTo>
                  <a:lnTo>
                    <a:pt x="21546" y="25275"/>
                  </a:lnTo>
                  <a:lnTo>
                    <a:pt x="22555" y="24529"/>
                  </a:lnTo>
                  <a:lnTo>
                    <a:pt x="22599" y="24485"/>
                  </a:lnTo>
                  <a:lnTo>
                    <a:pt x="24047" y="22423"/>
                  </a:lnTo>
                  <a:lnTo>
                    <a:pt x="24047" y="22379"/>
                  </a:lnTo>
                  <a:lnTo>
                    <a:pt x="25627" y="19176"/>
                  </a:lnTo>
                  <a:lnTo>
                    <a:pt x="25670" y="19176"/>
                  </a:lnTo>
                  <a:lnTo>
                    <a:pt x="26899" y="14744"/>
                  </a:lnTo>
                  <a:lnTo>
                    <a:pt x="27338" y="12550"/>
                  </a:lnTo>
                  <a:lnTo>
                    <a:pt x="27777" y="11892"/>
                  </a:lnTo>
                  <a:lnTo>
                    <a:pt x="28435" y="11497"/>
                  </a:lnTo>
                  <a:lnTo>
                    <a:pt x="33393" y="10487"/>
                  </a:lnTo>
                  <a:lnTo>
                    <a:pt x="36333" y="10049"/>
                  </a:lnTo>
                  <a:lnTo>
                    <a:pt x="39756" y="9434"/>
                  </a:lnTo>
                  <a:lnTo>
                    <a:pt x="44583" y="8513"/>
                  </a:lnTo>
                  <a:lnTo>
                    <a:pt x="44627" y="8513"/>
                  </a:lnTo>
                  <a:lnTo>
                    <a:pt x="46207" y="7811"/>
                  </a:lnTo>
                  <a:lnTo>
                    <a:pt x="48927" y="6407"/>
                  </a:lnTo>
                  <a:lnTo>
                    <a:pt x="53315" y="4213"/>
                  </a:lnTo>
                  <a:lnTo>
                    <a:pt x="58142" y="4169"/>
                  </a:lnTo>
                  <a:lnTo>
                    <a:pt x="58230" y="4169"/>
                  </a:lnTo>
                  <a:lnTo>
                    <a:pt x="60336" y="3379"/>
                  </a:lnTo>
                  <a:lnTo>
                    <a:pt x="67181" y="1009"/>
                  </a:lnTo>
                  <a:lnTo>
                    <a:pt x="69770" y="351"/>
                  </a:lnTo>
                  <a:lnTo>
                    <a:pt x="71921" y="395"/>
                  </a:lnTo>
                  <a:lnTo>
                    <a:pt x="73369" y="1273"/>
                  </a:lnTo>
                  <a:lnTo>
                    <a:pt x="74246" y="2721"/>
                  </a:lnTo>
                  <a:lnTo>
                    <a:pt x="74992" y="5178"/>
                  </a:lnTo>
                  <a:lnTo>
                    <a:pt x="75036" y="7196"/>
                  </a:lnTo>
                  <a:lnTo>
                    <a:pt x="74992" y="10838"/>
                  </a:lnTo>
                  <a:lnTo>
                    <a:pt x="73544" y="13471"/>
                  </a:lnTo>
                  <a:lnTo>
                    <a:pt x="73544" y="13515"/>
                  </a:lnTo>
                  <a:lnTo>
                    <a:pt x="72667" y="15621"/>
                  </a:lnTo>
                  <a:lnTo>
                    <a:pt x="72667" y="15665"/>
                  </a:lnTo>
                  <a:lnTo>
                    <a:pt x="72667" y="15753"/>
                  </a:lnTo>
                  <a:lnTo>
                    <a:pt x="72710" y="15797"/>
                  </a:lnTo>
                  <a:lnTo>
                    <a:pt x="72754" y="15841"/>
                  </a:lnTo>
                  <a:lnTo>
                    <a:pt x="72886" y="15841"/>
                  </a:lnTo>
                  <a:lnTo>
                    <a:pt x="72930" y="15797"/>
                  </a:lnTo>
                  <a:lnTo>
                    <a:pt x="72974" y="15753"/>
                  </a:lnTo>
                  <a:lnTo>
                    <a:pt x="73851" y="13647"/>
                  </a:lnTo>
                  <a:lnTo>
                    <a:pt x="75343" y="10970"/>
                  </a:lnTo>
                  <a:lnTo>
                    <a:pt x="75343" y="10882"/>
                  </a:lnTo>
                  <a:lnTo>
                    <a:pt x="75387" y="7196"/>
                  </a:lnTo>
                  <a:lnTo>
                    <a:pt x="75343" y="5134"/>
                  </a:lnTo>
                  <a:lnTo>
                    <a:pt x="75343" y="5090"/>
                  </a:lnTo>
                  <a:lnTo>
                    <a:pt x="74597" y="2589"/>
                  </a:lnTo>
                  <a:lnTo>
                    <a:pt x="74553" y="2545"/>
                  </a:lnTo>
                  <a:lnTo>
                    <a:pt x="73632" y="1053"/>
                  </a:lnTo>
                  <a:lnTo>
                    <a:pt x="73588" y="1009"/>
                  </a:lnTo>
                  <a:lnTo>
                    <a:pt x="72052" y="44"/>
                  </a:lnTo>
                  <a:lnTo>
                    <a:pt x="71964" y="44"/>
                  </a:lnTo>
                  <a:lnTo>
                    <a:pt x="6977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8" name="Google Shape;1728;p54"/>
            <p:cNvSpPr/>
            <p:nvPr/>
          </p:nvSpPr>
          <p:spPr>
            <a:xfrm>
              <a:off x="3416150" y="761650"/>
              <a:ext cx="289650" cy="645075"/>
            </a:xfrm>
            <a:custGeom>
              <a:avLst/>
              <a:gdLst/>
              <a:ahLst/>
              <a:cxnLst/>
              <a:rect l="l" t="t" r="r" b="b"/>
              <a:pathLst>
                <a:path w="11586" h="25803" extrusionOk="0">
                  <a:moveTo>
                    <a:pt x="11322" y="1"/>
                  </a:moveTo>
                  <a:lnTo>
                    <a:pt x="11278" y="45"/>
                  </a:lnTo>
                  <a:lnTo>
                    <a:pt x="11234" y="88"/>
                  </a:lnTo>
                  <a:lnTo>
                    <a:pt x="9347" y="3950"/>
                  </a:lnTo>
                  <a:lnTo>
                    <a:pt x="7329" y="7241"/>
                  </a:lnTo>
                  <a:lnTo>
                    <a:pt x="6495" y="9128"/>
                  </a:lnTo>
                  <a:lnTo>
                    <a:pt x="5574" y="11717"/>
                  </a:lnTo>
                  <a:lnTo>
                    <a:pt x="3906" y="16807"/>
                  </a:lnTo>
                  <a:lnTo>
                    <a:pt x="2853" y="19484"/>
                  </a:lnTo>
                  <a:lnTo>
                    <a:pt x="2107" y="20668"/>
                  </a:lnTo>
                  <a:lnTo>
                    <a:pt x="2107" y="20712"/>
                  </a:lnTo>
                  <a:lnTo>
                    <a:pt x="45" y="25583"/>
                  </a:lnTo>
                  <a:lnTo>
                    <a:pt x="1" y="25627"/>
                  </a:lnTo>
                  <a:lnTo>
                    <a:pt x="1" y="25715"/>
                  </a:lnTo>
                  <a:lnTo>
                    <a:pt x="45" y="25758"/>
                  </a:lnTo>
                  <a:lnTo>
                    <a:pt x="133" y="25802"/>
                  </a:lnTo>
                  <a:lnTo>
                    <a:pt x="264" y="25802"/>
                  </a:lnTo>
                  <a:lnTo>
                    <a:pt x="352" y="25715"/>
                  </a:lnTo>
                  <a:lnTo>
                    <a:pt x="2414" y="20844"/>
                  </a:lnTo>
                  <a:lnTo>
                    <a:pt x="3160" y="19659"/>
                  </a:lnTo>
                  <a:lnTo>
                    <a:pt x="3160" y="19615"/>
                  </a:lnTo>
                  <a:lnTo>
                    <a:pt x="4213" y="16895"/>
                  </a:lnTo>
                  <a:lnTo>
                    <a:pt x="5881" y="11804"/>
                  </a:lnTo>
                  <a:lnTo>
                    <a:pt x="6846" y="9259"/>
                  </a:lnTo>
                  <a:lnTo>
                    <a:pt x="7636" y="7416"/>
                  </a:lnTo>
                  <a:lnTo>
                    <a:pt x="9655" y="4125"/>
                  </a:lnTo>
                  <a:lnTo>
                    <a:pt x="11541" y="264"/>
                  </a:lnTo>
                  <a:lnTo>
                    <a:pt x="11585" y="176"/>
                  </a:lnTo>
                  <a:lnTo>
                    <a:pt x="11541" y="132"/>
                  </a:lnTo>
                  <a:lnTo>
                    <a:pt x="11541" y="45"/>
                  </a:lnTo>
                  <a:lnTo>
                    <a:pt x="1145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9" name="Google Shape;1729;p54"/>
            <p:cNvSpPr/>
            <p:nvPr/>
          </p:nvSpPr>
          <p:spPr>
            <a:xfrm>
              <a:off x="3602650" y="2266750"/>
              <a:ext cx="1732200" cy="549625"/>
            </a:xfrm>
            <a:custGeom>
              <a:avLst/>
              <a:gdLst/>
              <a:ahLst/>
              <a:cxnLst/>
              <a:rect l="l" t="t" r="r" b="b"/>
              <a:pathLst>
                <a:path w="69288" h="21985" extrusionOk="0">
                  <a:moveTo>
                    <a:pt x="67094" y="0"/>
                  </a:moveTo>
                  <a:lnTo>
                    <a:pt x="63935" y="1054"/>
                  </a:lnTo>
                  <a:lnTo>
                    <a:pt x="58055" y="2502"/>
                  </a:lnTo>
                  <a:lnTo>
                    <a:pt x="54544" y="2633"/>
                  </a:lnTo>
                  <a:lnTo>
                    <a:pt x="54500" y="2633"/>
                  </a:lnTo>
                  <a:lnTo>
                    <a:pt x="51165" y="3862"/>
                  </a:lnTo>
                  <a:lnTo>
                    <a:pt x="47874" y="5091"/>
                  </a:lnTo>
                  <a:lnTo>
                    <a:pt x="45198" y="5661"/>
                  </a:lnTo>
                  <a:lnTo>
                    <a:pt x="39932" y="6144"/>
                  </a:lnTo>
                  <a:lnTo>
                    <a:pt x="36378" y="6495"/>
                  </a:lnTo>
                  <a:lnTo>
                    <a:pt x="29927" y="7241"/>
                  </a:lnTo>
                  <a:lnTo>
                    <a:pt x="28918" y="7416"/>
                  </a:lnTo>
                  <a:lnTo>
                    <a:pt x="28830" y="7460"/>
                  </a:lnTo>
                  <a:lnTo>
                    <a:pt x="28742" y="7548"/>
                  </a:lnTo>
                  <a:lnTo>
                    <a:pt x="27338" y="12068"/>
                  </a:lnTo>
                  <a:lnTo>
                    <a:pt x="25846" y="15227"/>
                  </a:lnTo>
                  <a:lnTo>
                    <a:pt x="22775" y="20273"/>
                  </a:lnTo>
                  <a:lnTo>
                    <a:pt x="21897" y="21502"/>
                  </a:lnTo>
                  <a:lnTo>
                    <a:pt x="19132" y="21633"/>
                  </a:lnTo>
                  <a:lnTo>
                    <a:pt x="16456" y="21282"/>
                  </a:lnTo>
                  <a:lnTo>
                    <a:pt x="12068" y="20361"/>
                  </a:lnTo>
                  <a:lnTo>
                    <a:pt x="8557" y="19615"/>
                  </a:lnTo>
                  <a:lnTo>
                    <a:pt x="8513" y="19615"/>
                  </a:lnTo>
                  <a:lnTo>
                    <a:pt x="5968" y="19439"/>
                  </a:lnTo>
                  <a:lnTo>
                    <a:pt x="3204" y="18957"/>
                  </a:lnTo>
                  <a:lnTo>
                    <a:pt x="220" y="18035"/>
                  </a:lnTo>
                  <a:lnTo>
                    <a:pt x="132" y="18035"/>
                  </a:lnTo>
                  <a:lnTo>
                    <a:pt x="88" y="18079"/>
                  </a:lnTo>
                  <a:lnTo>
                    <a:pt x="44" y="18123"/>
                  </a:lnTo>
                  <a:lnTo>
                    <a:pt x="1" y="18167"/>
                  </a:lnTo>
                  <a:lnTo>
                    <a:pt x="1" y="18255"/>
                  </a:lnTo>
                  <a:lnTo>
                    <a:pt x="1" y="18299"/>
                  </a:lnTo>
                  <a:lnTo>
                    <a:pt x="44" y="18342"/>
                  </a:lnTo>
                  <a:lnTo>
                    <a:pt x="88" y="18386"/>
                  </a:lnTo>
                  <a:lnTo>
                    <a:pt x="3116" y="19308"/>
                  </a:lnTo>
                  <a:lnTo>
                    <a:pt x="5924" y="19790"/>
                  </a:lnTo>
                  <a:lnTo>
                    <a:pt x="5968" y="19790"/>
                  </a:lnTo>
                  <a:lnTo>
                    <a:pt x="8470" y="19966"/>
                  </a:lnTo>
                  <a:lnTo>
                    <a:pt x="11980" y="20712"/>
                  </a:lnTo>
                  <a:lnTo>
                    <a:pt x="16368" y="21633"/>
                  </a:lnTo>
                  <a:lnTo>
                    <a:pt x="19089" y="21984"/>
                  </a:lnTo>
                  <a:lnTo>
                    <a:pt x="19132" y="21984"/>
                  </a:lnTo>
                  <a:lnTo>
                    <a:pt x="21985" y="21853"/>
                  </a:lnTo>
                  <a:lnTo>
                    <a:pt x="22072" y="21809"/>
                  </a:lnTo>
                  <a:lnTo>
                    <a:pt x="22116" y="21765"/>
                  </a:lnTo>
                  <a:lnTo>
                    <a:pt x="23082" y="20493"/>
                  </a:lnTo>
                  <a:lnTo>
                    <a:pt x="26153" y="15402"/>
                  </a:lnTo>
                  <a:lnTo>
                    <a:pt x="27645" y="12243"/>
                  </a:lnTo>
                  <a:lnTo>
                    <a:pt x="27689" y="12199"/>
                  </a:lnTo>
                  <a:lnTo>
                    <a:pt x="29049" y="7723"/>
                  </a:lnTo>
                  <a:lnTo>
                    <a:pt x="29971" y="7592"/>
                  </a:lnTo>
                  <a:lnTo>
                    <a:pt x="36421" y="6846"/>
                  </a:lnTo>
                  <a:lnTo>
                    <a:pt x="39976" y="6495"/>
                  </a:lnTo>
                  <a:lnTo>
                    <a:pt x="45241" y="6012"/>
                  </a:lnTo>
                  <a:lnTo>
                    <a:pt x="45285" y="6012"/>
                  </a:lnTo>
                  <a:lnTo>
                    <a:pt x="47962" y="5398"/>
                  </a:lnTo>
                  <a:lnTo>
                    <a:pt x="48006" y="5398"/>
                  </a:lnTo>
                  <a:lnTo>
                    <a:pt x="51253" y="4213"/>
                  </a:lnTo>
                  <a:lnTo>
                    <a:pt x="54588" y="2984"/>
                  </a:lnTo>
                  <a:lnTo>
                    <a:pt x="58098" y="2853"/>
                  </a:lnTo>
                  <a:lnTo>
                    <a:pt x="64022" y="1405"/>
                  </a:lnTo>
                  <a:lnTo>
                    <a:pt x="67182" y="351"/>
                  </a:lnTo>
                  <a:lnTo>
                    <a:pt x="67752" y="439"/>
                  </a:lnTo>
                  <a:lnTo>
                    <a:pt x="68059" y="1097"/>
                  </a:lnTo>
                  <a:lnTo>
                    <a:pt x="68191" y="4081"/>
                  </a:lnTo>
                  <a:lnTo>
                    <a:pt x="68191" y="4125"/>
                  </a:lnTo>
                  <a:lnTo>
                    <a:pt x="68937" y="7636"/>
                  </a:lnTo>
                  <a:lnTo>
                    <a:pt x="68937" y="7723"/>
                  </a:lnTo>
                  <a:lnTo>
                    <a:pt x="68981" y="7767"/>
                  </a:lnTo>
                  <a:lnTo>
                    <a:pt x="69200" y="7767"/>
                  </a:lnTo>
                  <a:lnTo>
                    <a:pt x="69244" y="7723"/>
                  </a:lnTo>
                  <a:lnTo>
                    <a:pt x="69288" y="7636"/>
                  </a:lnTo>
                  <a:lnTo>
                    <a:pt x="69288" y="7592"/>
                  </a:lnTo>
                  <a:lnTo>
                    <a:pt x="68542" y="4081"/>
                  </a:lnTo>
                  <a:lnTo>
                    <a:pt x="68410" y="1054"/>
                  </a:lnTo>
                  <a:lnTo>
                    <a:pt x="68410" y="966"/>
                  </a:lnTo>
                  <a:lnTo>
                    <a:pt x="68059" y="176"/>
                  </a:lnTo>
                  <a:lnTo>
                    <a:pt x="67972" y="132"/>
                  </a:lnTo>
                  <a:lnTo>
                    <a:pt x="67928" y="88"/>
                  </a:lnTo>
                  <a:lnTo>
                    <a:pt x="6718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0" name="Google Shape;1730;p54"/>
            <p:cNvSpPr/>
            <p:nvPr/>
          </p:nvSpPr>
          <p:spPr>
            <a:xfrm>
              <a:off x="3338275" y="741900"/>
              <a:ext cx="284150" cy="635200"/>
            </a:xfrm>
            <a:custGeom>
              <a:avLst/>
              <a:gdLst/>
              <a:ahLst/>
              <a:cxnLst/>
              <a:rect l="l" t="t" r="r" b="b"/>
              <a:pathLst>
                <a:path w="11366" h="25408" extrusionOk="0">
                  <a:moveTo>
                    <a:pt x="11234" y="1"/>
                  </a:moveTo>
                  <a:lnTo>
                    <a:pt x="11146" y="45"/>
                  </a:lnTo>
                  <a:lnTo>
                    <a:pt x="11102" y="45"/>
                  </a:lnTo>
                  <a:lnTo>
                    <a:pt x="11058" y="132"/>
                  </a:lnTo>
                  <a:lnTo>
                    <a:pt x="9259" y="3950"/>
                  </a:lnTo>
                  <a:lnTo>
                    <a:pt x="7723" y="6451"/>
                  </a:lnTo>
                  <a:lnTo>
                    <a:pt x="6056" y="10620"/>
                  </a:lnTo>
                  <a:lnTo>
                    <a:pt x="4476" y="15578"/>
                  </a:lnTo>
                  <a:lnTo>
                    <a:pt x="2896" y="19659"/>
                  </a:lnTo>
                  <a:lnTo>
                    <a:pt x="1799" y="22775"/>
                  </a:lnTo>
                  <a:lnTo>
                    <a:pt x="44" y="25144"/>
                  </a:lnTo>
                  <a:lnTo>
                    <a:pt x="0" y="25188"/>
                  </a:lnTo>
                  <a:lnTo>
                    <a:pt x="0" y="25232"/>
                  </a:lnTo>
                  <a:lnTo>
                    <a:pt x="44" y="25320"/>
                  </a:lnTo>
                  <a:lnTo>
                    <a:pt x="88" y="25364"/>
                  </a:lnTo>
                  <a:lnTo>
                    <a:pt x="176" y="25408"/>
                  </a:lnTo>
                  <a:lnTo>
                    <a:pt x="264" y="25408"/>
                  </a:lnTo>
                  <a:lnTo>
                    <a:pt x="308" y="25320"/>
                  </a:lnTo>
                  <a:lnTo>
                    <a:pt x="2107" y="22994"/>
                  </a:lnTo>
                  <a:lnTo>
                    <a:pt x="2107" y="22950"/>
                  </a:lnTo>
                  <a:lnTo>
                    <a:pt x="3248" y="19791"/>
                  </a:lnTo>
                  <a:lnTo>
                    <a:pt x="4783" y="15666"/>
                  </a:lnTo>
                  <a:lnTo>
                    <a:pt x="6363" y="10751"/>
                  </a:lnTo>
                  <a:lnTo>
                    <a:pt x="8031" y="6627"/>
                  </a:lnTo>
                  <a:lnTo>
                    <a:pt x="9566" y="4126"/>
                  </a:lnTo>
                  <a:lnTo>
                    <a:pt x="11365" y="264"/>
                  </a:lnTo>
                  <a:lnTo>
                    <a:pt x="11365" y="220"/>
                  </a:lnTo>
                  <a:lnTo>
                    <a:pt x="11365" y="132"/>
                  </a:lnTo>
                  <a:lnTo>
                    <a:pt x="11322" y="89"/>
                  </a:lnTo>
                  <a:lnTo>
                    <a:pt x="11278" y="45"/>
                  </a:lnTo>
                  <a:lnTo>
                    <a:pt x="1123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1" name="Google Shape;1731;p54"/>
            <p:cNvSpPr/>
            <p:nvPr/>
          </p:nvSpPr>
          <p:spPr>
            <a:xfrm>
              <a:off x="3628975" y="2341350"/>
              <a:ext cx="1621425" cy="496975"/>
            </a:xfrm>
            <a:custGeom>
              <a:avLst/>
              <a:gdLst/>
              <a:ahLst/>
              <a:cxnLst/>
              <a:rect l="l" t="t" r="r" b="b"/>
              <a:pathLst>
                <a:path w="64857" h="19879" extrusionOk="0">
                  <a:moveTo>
                    <a:pt x="63935" y="0"/>
                  </a:moveTo>
                  <a:lnTo>
                    <a:pt x="58230" y="1141"/>
                  </a:lnTo>
                  <a:lnTo>
                    <a:pt x="51736" y="2809"/>
                  </a:lnTo>
                  <a:lnTo>
                    <a:pt x="48971" y="3686"/>
                  </a:lnTo>
                  <a:lnTo>
                    <a:pt x="46733" y="4344"/>
                  </a:lnTo>
                  <a:lnTo>
                    <a:pt x="43574" y="4696"/>
                  </a:lnTo>
                  <a:lnTo>
                    <a:pt x="38177" y="5222"/>
                  </a:lnTo>
                  <a:lnTo>
                    <a:pt x="34930" y="5485"/>
                  </a:lnTo>
                  <a:lnTo>
                    <a:pt x="28611" y="6012"/>
                  </a:lnTo>
                  <a:lnTo>
                    <a:pt x="28523" y="6056"/>
                  </a:lnTo>
                  <a:lnTo>
                    <a:pt x="28172" y="6275"/>
                  </a:lnTo>
                  <a:lnTo>
                    <a:pt x="28128" y="6363"/>
                  </a:lnTo>
                  <a:lnTo>
                    <a:pt x="26899" y="9698"/>
                  </a:lnTo>
                  <a:lnTo>
                    <a:pt x="25320" y="12989"/>
                  </a:lnTo>
                  <a:lnTo>
                    <a:pt x="23652" y="15753"/>
                  </a:lnTo>
                  <a:lnTo>
                    <a:pt x="21941" y="18255"/>
                  </a:lnTo>
                  <a:lnTo>
                    <a:pt x="21107" y="19176"/>
                  </a:lnTo>
                  <a:lnTo>
                    <a:pt x="20581" y="19483"/>
                  </a:lnTo>
                  <a:lnTo>
                    <a:pt x="17334" y="19527"/>
                  </a:lnTo>
                  <a:lnTo>
                    <a:pt x="14350" y="19176"/>
                  </a:lnTo>
                  <a:lnTo>
                    <a:pt x="10488" y="18386"/>
                  </a:lnTo>
                  <a:lnTo>
                    <a:pt x="7417" y="17728"/>
                  </a:lnTo>
                  <a:lnTo>
                    <a:pt x="1975" y="17026"/>
                  </a:lnTo>
                  <a:lnTo>
                    <a:pt x="264" y="16412"/>
                  </a:lnTo>
                  <a:lnTo>
                    <a:pt x="132" y="16412"/>
                  </a:lnTo>
                  <a:lnTo>
                    <a:pt x="88" y="16455"/>
                  </a:lnTo>
                  <a:lnTo>
                    <a:pt x="45" y="16499"/>
                  </a:lnTo>
                  <a:lnTo>
                    <a:pt x="1" y="16587"/>
                  </a:lnTo>
                  <a:lnTo>
                    <a:pt x="45" y="16675"/>
                  </a:lnTo>
                  <a:lnTo>
                    <a:pt x="88" y="16719"/>
                  </a:lnTo>
                  <a:lnTo>
                    <a:pt x="132" y="16763"/>
                  </a:lnTo>
                  <a:lnTo>
                    <a:pt x="1888" y="17333"/>
                  </a:lnTo>
                  <a:lnTo>
                    <a:pt x="1931" y="17377"/>
                  </a:lnTo>
                  <a:lnTo>
                    <a:pt x="7373" y="18079"/>
                  </a:lnTo>
                  <a:lnTo>
                    <a:pt x="10444" y="18737"/>
                  </a:lnTo>
                  <a:lnTo>
                    <a:pt x="14306" y="19527"/>
                  </a:lnTo>
                  <a:lnTo>
                    <a:pt x="17334" y="19878"/>
                  </a:lnTo>
                  <a:lnTo>
                    <a:pt x="20625" y="19834"/>
                  </a:lnTo>
                  <a:lnTo>
                    <a:pt x="20712" y="19834"/>
                  </a:lnTo>
                  <a:lnTo>
                    <a:pt x="21283" y="19483"/>
                  </a:lnTo>
                  <a:lnTo>
                    <a:pt x="21327" y="19439"/>
                  </a:lnTo>
                  <a:lnTo>
                    <a:pt x="22204" y="18474"/>
                  </a:lnTo>
                  <a:lnTo>
                    <a:pt x="23959" y="15973"/>
                  </a:lnTo>
                  <a:lnTo>
                    <a:pt x="25627" y="13121"/>
                  </a:lnTo>
                  <a:lnTo>
                    <a:pt x="27207" y="9830"/>
                  </a:lnTo>
                  <a:lnTo>
                    <a:pt x="28435" y="6538"/>
                  </a:lnTo>
                  <a:lnTo>
                    <a:pt x="28699" y="6363"/>
                  </a:lnTo>
                  <a:lnTo>
                    <a:pt x="34930" y="5836"/>
                  </a:lnTo>
                  <a:lnTo>
                    <a:pt x="38221" y="5573"/>
                  </a:lnTo>
                  <a:lnTo>
                    <a:pt x="43618" y="5047"/>
                  </a:lnTo>
                  <a:lnTo>
                    <a:pt x="46777" y="4696"/>
                  </a:lnTo>
                  <a:lnTo>
                    <a:pt x="46821" y="4696"/>
                  </a:lnTo>
                  <a:lnTo>
                    <a:pt x="49059" y="4037"/>
                  </a:lnTo>
                  <a:lnTo>
                    <a:pt x="51868" y="3116"/>
                  </a:lnTo>
                  <a:lnTo>
                    <a:pt x="58318" y="1492"/>
                  </a:lnTo>
                  <a:lnTo>
                    <a:pt x="63935" y="351"/>
                  </a:lnTo>
                  <a:lnTo>
                    <a:pt x="64286" y="571"/>
                  </a:lnTo>
                  <a:lnTo>
                    <a:pt x="64505" y="1141"/>
                  </a:lnTo>
                  <a:lnTo>
                    <a:pt x="64330" y="5222"/>
                  </a:lnTo>
                  <a:lnTo>
                    <a:pt x="64330" y="5310"/>
                  </a:lnTo>
                  <a:lnTo>
                    <a:pt x="64373" y="5354"/>
                  </a:lnTo>
                  <a:lnTo>
                    <a:pt x="64417" y="5398"/>
                  </a:lnTo>
                  <a:lnTo>
                    <a:pt x="64549" y="5398"/>
                  </a:lnTo>
                  <a:lnTo>
                    <a:pt x="64593" y="5354"/>
                  </a:lnTo>
                  <a:lnTo>
                    <a:pt x="64637" y="5310"/>
                  </a:lnTo>
                  <a:lnTo>
                    <a:pt x="64681" y="5222"/>
                  </a:lnTo>
                  <a:lnTo>
                    <a:pt x="64856" y="1097"/>
                  </a:lnTo>
                  <a:lnTo>
                    <a:pt x="64856" y="1010"/>
                  </a:lnTo>
                  <a:lnTo>
                    <a:pt x="64549" y="395"/>
                  </a:lnTo>
                  <a:lnTo>
                    <a:pt x="64505" y="307"/>
                  </a:lnTo>
                  <a:lnTo>
                    <a:pt x="64022" y="44"/>
                  </a:lnTo>
                  <a:lnTo>
                    <a:pt x="6393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2" name="Google Shape;1732;p54"/>
            <p:cNvSpPr/>
            <p:nvPr/>
          </p:nvSpPr>
          <p:spPr>
            <a:xfrm>
              <a:off x="3316325" y="744100"/>
              <a:ext cx="277575" cy="640675"/>
            </a:xfrm>
            <a:custGeom>
              <a:avLst/>
              <a:gdLst/>
              <a:ahLst/>
              <a:cxnLst/>
              <a:rect l="l" t="t" r="r" b="b"/>
              <a:pathLst>
                <a:path w="11103" h="25627" extrusionOk="0">
                  <a:moveTo>
                    <a:pt x="10883" y="1"/>
                  </a:moveTo>
                  <a:lnTo>
                    <a:pt x="10795" y="44"/>
                  </a:lnTo>
                  <a:lnTo>
                    <a:pt x="10751" y="88"/>
                  </a:lnTo>
                  <a:lnTo>
                    <a:pt x="10225" y="1098"/>
                  </a:lnTo>
                  <a:lnTo>
                    <a:pt x="7680" y="5793"/>
                  </a:lnTo>
                  <a:lnTo>
                    <a:pt x="6144" y="9698"/>
                  </a:lnTo>
                  <a:lnTo>
                    <a:pt x="4652" y="14437"/>
                  </a:lnTo>
                  <a:lnTo>
                    <a:pt x="2590" y="19483"/>
                  </a:lnTo>
                  <a:lnTo>
                    <a:pt x="1449" y="22950"/>
                  </a:lnTo>
                  <a:lnTo>
                    <a:pt x="45" y="25363"/>
                  </a:lnTo>
                  <a:lnTo>
                    <a:pt x="1" y="25451"/>
                  </a:lnTo>
                  <a:lnTo>
                    <a:pt x="1" y="25495"/>
                  </a:lnTo>
                  <a:lnTo>
                    <a:pt x="45" y="25583"/>
                  </a:lnTo>
                  <a:lnTo>
                    <a:pt x="89" y="25627"/>
                  </a:lnTo>
                  <a:lnTo>
                    <a:pt x="264" y="25627"/>
                  </a:lnTo>
                  <a:lnTo>
                    <a:pt x="352" y="25539"/>
                  </a:lnTo>
                  <a:lnTo>
                    <a:pt x="1756" y="23125"/>
                  </a:lnTo>
                  <a:lnTo>
                    <a:pt x="1800" y="23082"/>
                  </a:lnTo>
                  <a:lnTo>
                    <a:pt x="2941" y="19571"/>
                  </a:lnTo>
                  <a:lnTo>
                    <a:pt x="4959" y="14525"/>
                  </a:lnTo>
                  <a:lnTo>
                    <a:pt x="6451" y="9830"/>
                  </a:lnTo>
                  <a:lnTo>
                    <a:pt x="7987" y="5924"/>
                  </a:lnTo>
                  <a:lnTo>
                    <a:pt x="10532" y="1273"/>
                  </a:lnTo>
                  <a:lnTo>
                    <a:pt x="11059" y="264"/>
                  </a:lnTo>
                  <a:lnTo>
                    <a:pt x="11103" y="220"/>
                  </a:lnTo>
                  <a:lnTo>
                    <a:pt x="11103" y="132"/>
                  </a:lnTo>
                  <a:lnTo>
                    <a:pt x="11059" y="88"/>
                  </a:lnTo>
                  <a:lnTo>
                    <a:pt x="11015" y="44"/>
                  </a:lnTo>
                  <a:lnTo>
                    <a:pt x="1092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3" name="Google Shape;1733;p54"/>
            <p:cNvSpPr/>
            <p:nvPr/>
          </p:nvSpPr>
          <p:spPr>
            <a:xfrm>
              <a:off x="3616925" y="2404975"/>
              <a:ext cx="1567650" cy="455275"/>
            </a:xfrm>
            <a:custGeom>
              <a:avLst/>
              <a:gdLst/>
              <a:ahLst/>
              <a:cxnLst/>
              <a:rect l="l" t="t" r="r" b="b"/>
              <a:pathLst>
                <a:path w="62706" h="18211" extrusionOk="0">
                  <a:moveTo>
                    <a:pt x="61696" y="0"/>
                  </a:moveTo>
                  <a:lnTo>
                    <a:pt x="60336" y="132"/>
                  </a:lnTo>
                  <a:lnTo>
                    <a:pt x="60292" y="176"/>
                  </a:lnTo>
                  <a:lnTo>
                    <a:pt x="57615" y="1448"/>
                  </a:lnTo>
                  <a:lnTo>
                    <a:pt x="51516" y="3116"/>
                  </a:lnTo>
                  <a:lnTo>
                    <a:pt x="48927" y="3686"/>
                  </a:lnTo>
                  <a:lnTo>
                    <a:pt x="44934" y="4081"/>
                  </a:lnTo>
                  <a:lnTo>
                    <a:pt x="41160" y="4388"/>
                  </a:lnTo>
                  <a:lnTo>
                    <a:pt x="36772" y="4783"/>
                  </a:lnTo>
                  <a:lnTo>
                    <a:pt x="33393" y="4959"/>
                  </a:lnTo>
                  <a:lnTo>
                    <a:pt x="30585" y="4871"/>
                  </a:lnTo>
                  <a:lnTo>
                    <a:pt x="30541" y="4871"/>
                  </a:lnTo>
                  <a:lnTo>
                    <a:pt x="29444" y="5047"/>
                  </a:lnTo>
                  <a:lnTo>
                    <a:pt x="29356" y="5090"/>
                  </a:lnTo>
                  <a:lnTo>
                    <a:pt x="29312" y="5134"/>
                  </a:lnTo>
                  <a:lnTo>
                    <a:pt x="28040" y="7679"/>
                  </a:lnTo>
                  <a:lnTo>
                    <a:pt x="26767" y="10268"/>
                  </a:lnTo>
                  <a:lnTo>
                    <a:pt x="25100" y="13121"/>
                  </a:lnTo>
                  <a:lnTo>
                    <a:pt x="23257" y="15797"/>
                  </a:lnTo>
                  <a:lnTo>
                    <a:pt x="22247" y="16982"/>
                  </a:lnTo>
                  <a:lnTo>
                    <a:pt x="21414" y="17596"/>
                  </a:lnTo>
                  <a:lnTo>
                    <a:pt x="20317" y="17860"/>
                  </a:lnTo>
                  <a:lnTo>
                    <a:pt x="17157" y="17860"/>
                  </a:lnTo>
                  <a:lnTo>
                    <a:pt x="14481" y="17640"/>
                  </a:lnTo>
                  <a:lnTo>
                    <a:pt x="10531" y="16807"/>
                  </a:lnTo>
                  <a:lnTo>
                    <a:pt x="7899" y="16236"/>
                  </a:lnTo>
                  <a:lnTo>
                    <a:pt x="2282" y="15534"/>
                  </a:lnTo>
                  <a:lnTo>
                    <a:pt x="219" y="14788"/>
                  </a:lnTo>
                  <a:lnTo>
                    <a:pt x="132" y="14788"/>
                  </a:lnTo>
                  <a:lnTo>
                    <a:pt x="88" y="14832"/>
                  </a:lnTo>
                  <a:lnTo>
                    <a:pt x="44" y="14832"/>
                  </a:lnTo>
                  <a:lnTo>
                    <a:pt x="0" y="14920"/>
                  </a:lnTo>
                  <a:lnTo>
                    <a:pt x="0" y="14964"/>
                  </a:lnTo>
                  <a:lnTo>
                    <a:pt x="0" y="15051"/>
                  </a:lnTo>
                  <a:lnTo>
                    <a:pt x="44" y="15095"/>
                  </a:lnTo>
                  <a:lnTo>
                    <a:pt x="88" y="15139"/>
                  </a:lnTo>
                  <a:lnTo>
                    <a:pt x="2194" y="15885"/>
                  </a:lnTo>
                  <a:lnTo>
                    <a:pt x="2238" y="15885"/>
                  </a:lnTo>
                  <a:lnTo>
                    <a:pt x="7811" y="16587"/>
                  </a:lnTo>
                  <a:lnTo>
                    <a:pt x="10444" y="17158"/>
                  </a:lnTo>
                  <a:lnTo>
                    <a:pt x="14437" y="17991"/>
                  </a:lnTo>
                  <a:lnTo>
                    <a:pt x="17157" y="18211"/>
                  </a:lnTo>
                  <a:lnTo>
                    <a:pt x="20404" y="18211"/>
                  </a:lnTo>
                  <a:lnTo>
                    <a:pt x="21501" y="17947"/>
                  </a:lnTo>
                  <a:lnTo>
                    <a:pt x="21589" y="17904"/>
                  </a:lnTo>
                  <a:lnTo>
                    <a:pt x="22467" y="17245"/>
                  </a:lnTo>
                  <a:lnTo>
                    <a:pt x="22511" y="17245"/>
                  </a:lnTo>
                  <a:lnTo>
                    <a:pt x="23564" y="16017"/>
                  </a:lnTo>
                  <a:lnTo>
                    <a:pt x="25363" y="13296"/>
                  </a:lnTo>
                  <a:lnTo>
                    <a:pt x="27074" y="10444"/>
                  </a:lnTo>
                  <a:lnTo>
                    <a:pt x="28347" y="7811"/>
                  </a:lnTo>
                  <a:lnTo>
                    <a:pt x="29576" y="5354"/>
                  </a:lnTo>
                  <a:lnTo>
                    <a:pt x="30585" y="5222"/>
                  </a:lnTo>
                  <a:lnTo>
                    <a:pt x="33393" y="5310"/>
                  </a:lnTo>
                  <a:lnTo>
                    <a:pt x="36816" y="5134"/>
                  </a:lnTo>
                  <a:lnTo>
                    <a:pt x="41204" y="4739"/>
                  </a:lnTo>
                  <a:lnTo>
                    <a:pt x="44934" y="4432"/>
                  </a:lnTo>
                  <a:lnTo>
                    <a:pt x="48971" y="4037"/>
                  </a:lnTo>
                  <a:lnTo>
                    <a:pt x="49015" y="4037"/>
                  </a:lnTo>
                  <a:lnTo>
                    <a:pt x="51604" y="3423"/>
                  </a:lnTo>
                  <a:lnTo>
                    <a:pt x="57703" y="1799"/>
                  </a:lnTo>
                  <a:lnTo>
                    <a:pt x="57747" y="1756"/>
                  </a:lnTo>
                  <a:lnTo>
                    <a:pt x="60424" y="483"/>
                  </a:lnTo>
                  <a:lnTo>
                    <a:pt x="61652" y="351"/>
                  </a:lnTo>
                  <a:lnTo>
                    <a:pt x="61872" y="571"/>
                  </a:lnTo>
                  <a:lnTo>
                    <a:pt x="62223" y="1799"/>
                  </a:lnTo>
                  <a:lnTo>
                    <a:pt x="62354" y="4037"/>
                  </a:lnTo>
                  <a:lnTo>
                    <a:pt x="62354" y="4125"/>
                  </a:lnTo>
                  <a:lnTo>
                    <a:pt x="62398" y="4169"/>
                  </a:lnTo>
                  <a:lnTo>
                    <a:pt x="62486" y="4213"/>
                  </a:lnTo>
                  <a:lnTo>
                    <a:pt x="62618" y="4213"/>
                  </a:lnTo>
                  <a:lnTo>
                    <a:pt x="62661" y="4169"/>
                  </a:lnTo>
                  <a:lnTo>
                    <a:pt x="62705" y="4081"/>
                  </a:lnTo>
                  <a:lnTo>
                    <a:pt x="62705" y="4037"/>
                  </a:lnTo>
                  <a:lnTo>
                    <a:pt x="62574" y="1799"/>
                  </a:lnTo>
                  <a:lnTo>
                    <a:pt x="62530" y="1756"/>
                  </a:lnTo>
                  <a:lnTo>
                    <a:pt x="62223" y="439"/>
                  </a:lnTo>
                  <a:lnTo>
                    <a:pt x="62179" y="351"/>
                  </a:lnTo>
                  <a:lnTo>
                    <a:pt x="61828" y="44"/>
                  </a:lnTo>
                  <a:lnTo>
                    <a:pt x="6178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4" name="Google Shape;1734;p54"/>
            <p:cNvSpPr/>
            <p:nvPr/>
          </p:nvSpPr>
          <p:spPr>
            <a:xfrm>
              <a:off x="3272450" y="748500"/>
              <a:ext cx="287450" cy="706500"/>
            </a:xfrm>
            <a:custGeom>
              <a:avLst/>
              <a:gdLst/>
              <a:ahLst/>
              <a:cxnLst/>
              <a:rect l="l" t="t" r="r" b="b"/>
              <a:pathLst>
                <a:path w="11498" h="28260" extrusionOk="0">
                  <a:moveTo>
                    <a:pt x="11278" y="0"/>
                  </a:moveTo>
                  <a:lnTo>
                    <a:pt x="11234" y="44"/>
                  </a:lnTo>
                  <a:lnTo>
                    <a:pt x="11190" y="88"/>
                  </a:lnTo>
                  <a:lnTo>
                    <a:pt x="9961" y="2677"/>
                  </a:lnTo>
                  <a:lnTo>
                    <a:pt x="8513" y="5046"/>
                  </a:lnTo>
                  <a:lnTo>
                    <a:pt x="8513" y="5090"/>
                  </a:lnTo>
                  <a:lnTo>
                    <a:pt x="7109" y="8732"/>
                  </a:lnTo>
                  <a:lnTo>
                    <a:pt x="5705" y="13120"/>
                  </a:lnTo>
                  <a:lnTo>
                    <a:pt x="4476" y="16324"/>
                  </a:lnTo>
                  <a:lnTo>
                    <a:pt x="3160" y="19176"/>
                  </a:lnTo>
                  <a:lnTo>
                    <a:pt x="1317" y="24617"/>
                  </a:lnTo>
                  <a:lnTo>
                    <a:pt x="1" y="27294"/>
                  </a:lnTo>
                  <a:lnTo>
                    <a:pt x="1" y="27338"/>
                  </a:lnTo>
                  <a:lnTo>
                    <a:pt x="1" y="28083"/>
                  </a:lnTo>
                  <a:lnTo>
                    <a:pt x="1" y="28171"/>
                  </a:lnTo>
                  <a:lnTo>
                    <a:pt x="44" y="28215"/>
                  </a:lnTo>
                  <a:lnTo>
                    <a:pt x="88" y="28259"/>
                  </a:lnTo>
                  <a:lnTo>
                    <a:pt x="220" y="28259"/>
                  </a:lnTo>
                  <a:lnTo>
                    <a:pt x="308" y="28215"/>
                  </a:lnTo>
                  <a:lnTo>
                    <a:pt x="308" y="28171"/>
                  </a:lnTo>
                  <a:lnTo>
                    <a:pt x="352" y="28083"/>
                  </a:lnTo>
                  <a:lnTo>
                    <a:pt x="352" y="27381"/>
                  </a:lnTo>
                  <a:lnTo>
                    <a:pt x="1668" y="24792"/>
                  </a:lnTo>
                  <a:lnTo>
                    <a:pt x="1668" y="24749"/>
                  </a:lnTo>
                  <a:lnTo>
                    <a:pt x="3511" y="19307"/>
                  </a:lnTo>
                  <a:lnTo>
                    <a:pt x="4784" y="16455"/>
                  </a:lnTo>
                  <a:lnTo>
                    <a:pt x="6012" y="13252"/>
                  </a:lnTo>
                  <a:lnTo>
                    <a:pt x="7416" y="8864"/>
                  </a:lnTo>
                  <a:lnTo>
                    <a:pt x="8821" y="5222"/>
                  </a:lnTo>
                  <a:lnTo>
                    <a:pt x="10269" y="2808"/>
                  </a:lnTo>
                  <a:lnTo>
                    <a:pt x="11497" y="263"/>
                  </a:lnTo>
                  <a:lnTo>
                    <a:pt x="11497" y="176"/>
                  </a:lnTo>
                  <a:lnTo>
                    <a:pt x="11497" y="132"/>
                  </a:lnTo>
                  <a:lnTo>
                    <a:pt x="11453" y="44"/>
                  </a:lnTo>
                  <a:lnTo>
                    <a:pt x="11409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5" name="Google Shape;1735;p54"/>
            <p:cNvSpPr/>
            <p:nvPr/>
          </p:nvSpPr>
          <p:spPr>
            <a:xfrm>
              <a:off x="4211500" y="2486150"/>
              <a:ext cx="884200" cy="333525"/>
            </a:xfrm>
            <a:custGeom>
              <a:avLst/>
              <a:gdLst/>
              <a:ahLst/>
              <a:cxnLst/>
              <a:rect l="l" t="t" r="r" b="b"/>
              <a:pathLst>
                <a:path w="35368" h="13341" extrusionOk="0">
                  <a:moveTo>
                    <a:pt x="34929" y="1"/>
                  </a:moveTo>
                  <a:lnTo>
                    <a:pt x="31287" y="1098"/>
                  </a:lnTo>
                  <a:lnTo>
                    <a:pt x="27645" y="1931"/>
                  </a:lnTo>
                  <a:lnTo>
                    <a:pt x="24310" y="2326"/>
                  </a:lnTo>
                  <a:lnTo>
                    <a:pt x="20668" y="2765"/>
                  </a:lnTo>
                  <a:lnTo>
                    <a:pt x="17728" y="3072"/>
                  </a:lnTo>
                  <a:lnTo>
                    <a:pt x="12726" y="3379"/>
                  </a:lnTo>
                  <a:lnTo>
                    <a:pt x="8864" y="3292"/>
                  </a:lnTo>
                  <a:lnTo>
                    <a:pt x="6802" y="3423"/>
                  </a:lnTo>
                  <a:lnTo>
                    <a:pt x="6758" y="3467"/>
                  </a:lnTo>
                  <a:lnTo>
                    <a:pt x="5924" y="3818"/>
                  </a:lnTo>
                  <a:lnTo>
                    <a:pt x="5880" y="3862"/>
                  </a:lnTo>
                  <a:lnTo>
                    <a:pt x="5222" y="4564"/>
                  </a:lnTo>
                  <a:lnTo>
                    <a:pt x="5178" y="4608"/>
                  </a:lnTo>
                  <a:lnTo>
                    <a:pt x="4213" y="6319"/>
                  </a:lnTo>
                  <a:lnTo>
                    <a:pt x="1317" y="11322"/>
                  </a:lnTo>
                  <a:lnTo>
                    <a:pt x="44" y="13077"/>
                  </a:lnTo>
                  <a:lnTo>
                    <a:pt x="0" y="13121"/>
                  </a:lnTo>
                  <a:lnTo>
                    <a:pt x="0" y="13208"/>
                  </a:lnTo>
                  <a:lnTo>
                    <a:pt x="44" y="13252"/>
                  </a:lnTo>
                  <a:lnTo>
                    <a:pt x="88" y="13340"/>
                  </a:lnTo>
                  <a:lnTo>
                    <a:pt x="264" y="13340"/>
                  </a:lnTo>
                  <a:lnTo>
                    <a:pt x="307" y="13296"/>
                  </a:lnTo>
                  <a:lnTo>
                    <a:pt x="1624" y="11497"/>
                  </a:lnTo>
                  <a:lnTo>
                    <a:pt x="4520" y="6495"/>
                  </a:lnTo>
                  <a:lnTo>
                    <a:pt x="5485" y="4783"/>
                  </a:lnTo>
                  <a:lnTo>
                    <a:pt x="6100" y="4125"/>
                  </a:lnTo>
                  <a:lnTo>
                    <a:pt x="6890" y="3774"/>
                  </a:lnTo>
                  <a:lnTo>
                    <a:pt x="8864" y="3643"/>
                  </a:lnTo>
                  <a:lnTo>
                    <a:pt x="12770" y="3730"/>
                  </a:lnTo>
                  <a:lnTo>
                    <a:pt x="17728" y="3423"/>
                  </a:lnTo>
                  <a:lnTo>
                    <a:pt x="20712" y="3116"/>
                  </a:lnTo>
                  <a:lnTo>
                    <a:pt x="24354" y="2677"/>
                  </a:lnTo>
                  <a:lnTo>
                    <a:pt x="27689" y="2282"/>
                  </a:lnTo>
                  <a:lnTo>
                    <a:pt x="27733" y="2282"/>
                  </a:lnTo>
                  <a:lnTo>
                    <a:pt x="31419" y="1405"/>
                  </a:lnTo>
                  <a:lnTo>
                    <a:pt x="34885" y="352"/>
                  </a:lnTo>
                  <a:lnTo>
                    <a:pt x="35017" y="746"/>
                  </a:lnTo>
                  <a:lnTo>
                    <a:pt x="34534" y="2370"/>
                  </a:lnTo>
                  <a:lnTo>
                    <a:pt x="34534" y="2458"/>
                  </a:lnTo>
                  <a:lnTo>
                    <a:pt x="34534" y="2502"/>
                  </a:lnTo>
                  <a:lnTo>
                    <a:pt x="34578" y="2546"/>
                  </a:lnTo>
                  <a:lnTo>
                    <a:pt x="34666" y="2589"/>
                  </a:lnTo>
                  <a:lnTo>
                    <a:pt x="34798" y="2589"/>
                  </a:lnTo>
                  <a:lnTo>
                    <a:pt x="34841" y="2546"/>
                  </a:lnTo>
                  <a:lnTo>
                    <a:pt x="34885" y="2458"/>
                  </a:lnTo>
                  <a:lnTo>
                    <a:pt x="35368" y="790"/>
                  </a:lnTo>
                  <a:lnTo>
                    <a:pt x="35368" y="703"/>
                  </a:lnTo>
                  <a:lnTo>
                    <a:pt x="35149" y="88"/>
                  </a:lnTo>
                  <a:lnTo>
                    <a:pt x="3506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6" name="Google Shape;1736;p54"/>
            <p:cNvSpPr/>
            <p:nvPr/>
          </p:nvSpPr>
          <p:spPr>
            <a:xfrm>
              <a:off x="3623500" y="2804275"/>
              <a:ext cx="496975" cy="77925"/>
            </a:xfrm>
            <a:custGeom>
              <a:avLst/>
              <a:gdLst/>
              <a:ahLst/>
              <a:cxnLst/>
              <a:rect l="l" t="t" r="r" b="b"/>
              <a:pathLst>
                <a:path w="19879" h="3117" extrusionOk="0">
                  <a:moveTo>
                    <a:pt x="88" y="1"/>
                  </a:moveTo>
                  <a:lnTo>
                    <a:pt x="44" y="45"/>
                  </a:lnTo>
                  <a:lnTo>
                    <a:pt x="0" y="89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44" y="308"/>
                  </a:lnTo>
                  <a:lnTo>
                    <a:pt x="88" y="352"/>
                  </a:lnTo>
                  <a:lnTo>
                    <a:pt x="1756" y="922"/>
                  </a:lnTo>
                  <a:lnTo>
                    <a:pt x="1799" y="922"/>
                  </a:lnTo>
                  <a:lnTo>
                    <a:pt x="7504" y="1756"/>
                  </a:lnTo>
                  <a:lnTo>
                    <a:pt x="10795" y="2458"/>
                  </a:lnTo>
                  <a:lnTo>
                    <a:pt x="13867" y="2985"/>
                  </a:lnTo>
                  <a:lnTo>
                    <a:pt x="16982" y="3116"/>
                  </a:lnTo>
                  <a:lnTo>
                    <a:pt x="19703" y="2941"/>
                  </a:lnTo>
                  <a:lnTo>
                    <a:pt x="19747" y="2941"/>
                  </a:lnTo>
                  <a:lnTo>
                    <a:pt x="19834" y="2897"/>
                  </a:lnTo>
                  <a:lnTo>
                    <a:pt x="19834" y="2809"/>
                  </a:lnTo>
                  <a:lnTo>
                    <a:pt x="19878" y="2765"/>
                  </a:lnTo>
                  <a:lnTo>
                    <a:pt x="19834" y="2678"/>
                  </a:lnTo>
                  <a:lnTo>
                    <a:pt x="19790" y="2634"/>
                  </a:lnTo>
                  <a:lnTo>
                    <a:pt x="19659" y="2590"/>
                  </a:lnTo>
                  <a:lnTo>
                    <a:pt x="16982" y="2765"/>
                  </a:lnTo>
                  <a:lnTo>
                    <a:pt x="13910" y="2634"/>
                  </a:lnTo>
                  <a:lnTo>
                    <a:pt x="10883" y="2107"/>
                  </a:lnTo>
                  <a:lnTo>
                    <a:pt x="7592" y="1405"/>
                  </a:lnTo>
                  <a:lnTo>
                    <a:pt x="1887" y="61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7" name="Google Shape;1737;p54"/>
            <p:cNvSpPr/>
            <p:nvPr/>
          </p:nvSpPr>
          <p:spPr>
            <a:xfrm>
              <a:off x="3251600" y="756175"/>
              <a:ext cx="275375" cy="692225"/>
            </a:xfrm>
            <a:custGeom>
              <a:avLst/>
              <a:gdLst/>
              <a:ahLst/>
              <a:cxnLst/>
              <a:rect l="l" t="t" r="r" b="b"/>
              <a:pathLst>
                <a:path w="11015" h="27689" extrusionOk="0">
                  <a:moveTo>
                    <a:pt x="10795" y="0"/>
                  </a:moveTo>
                  <a:lnTo>
                    <a:pt x="10752" y="44"/>
                  </a:lnTo>
                  <a:lnTo>
                    <a:pt x="10708" y="88"/>
                  </a:lnTo>
                  <a:lnTo>
                    <a:pt x="10313" y="834"/>
                  </a:lnTo>
                  <a:lnTo>
                    <a:pt x="8470" y="4213"/>
                  </a:lnTo>
                  <a:lnTo>
                    <a:pt x="7153" y="7592"/>
                  </a:lnTo>
                  <a:lnTo>
                    <a:pt x="5837" y="11716"/>
                  </a:lnTo>
                  <a:lnTo>
                    <a:pt x="4652" y="14744"/>
                  </a:lnTo>
                  <a:lnTo>
                    <a:pt x="3336" y="17333"/>
                  </a:lnTo>
                  <a:lnTo>
                    <a:pt x="3336" y="17377"/>
                  </a:lnTo>
                  <a:lnTo>
                    <a:pt x="2370" y="20185"/>
                  </a:lnTo>
                  <a:lnTo>
                    <a:pt x="1010" y="24485"/>
                  </a:lnTo>
                  <a:lnTo>
                    <a:pt x="176" y="26460"/>
                  </a:lnTo>
                  <a:lnTo>
                    <a:pt x="176" y="26504"/>
                  </a:lnTo>
                  <a:lnTo>
                    <a:pt x="1" y="27469"/>
                  </a:lnTo>
                  <a:lnTo>
                    <a:pt x="1" y="27557"/>
                  </a:lnTo>
                  <a:lnTo>
                    <a:pt x="45" y="27601"/>
                  </a:lnTo>
                  <a:lnTo>
                    <a:pt x="89" y="27645"/>
                  </a:lnTo>
                  <a:lnTo>
                    <a:pt x="176" y="27689"/>
                  </a:lnTo>
                  <a:lnTo>
                    <a:pt x="308" y="27645"/>
                  </a:lnTo>
                  <a:lnTo>
                    <a:pt x="352" y="27557"/>
                  </a:lnTo>
                  <a:lnTo>
                    <a:pt x="484" y="26592"/>
                  </a:lnTo>
                  <a:lnTo>
                    <a:pt x="1361" y="24617"/>
                  </a:lnTo>
                  <a:lnTo>
                    <a:pt x="1361" y="24573"/>
                  </a:lnTo>
                  <a:lnTo>
                    <a:pt x="2678" y="20317"/>
                  </a:lnTo>
                  <a:lnTo>
                    <a:pt x="3643" y="17465"/>
                  </a:lnTo>
                  <a:lnTo>
                    <a:pt x="4959" y="14876"/>
                  </a:lnTo>
                  <a:lnTo>
                    <a:pt x="6144" y="11804"/>
                  </a:lnTo>
                  <a:lnTo>
                    <a:pt x="7461" y="7679"/>
                  </a:lnTo>
                  <a:lnTo>
                    <a:pt x="8777" y="4344"/>
                  </a:lnTo>
                  <a:lnTo>
                    <a:pt x="10620" y="1009"/>
                  </a:lnTo>
                  <a:lnTo>
                    <a:pt x="11015" y="264"/>
                  </a:lnTo>
                  <a:lnTo>
                    <a:pt x="11015" y="176"/>
                  </a:lnTo>
                  <a:lnTo>
                    <a:pt x="11015" y="132"/>
                  </a:lnTo>
                  <a:lnTo>
                    <a:pt x="11015" y="44"/>
                  </a:lnTo>
                  <a:lnTo>
                    <a:pt x="1092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8" name="Google Shape;1738;p54"/>
            <p:cNvSpPr/>
            <p:nvPr/>
          </p:nvSpPr>
          <p:spPr>
            <a:xfrm>
              <a:off x="3658600" y="1953000"/>
              <a:ext cx="737225" cy="323650"/>
            </a:xfrm>
            <a:custGeom>
              <a:avLst/>
              <a:gdLst/>
              <a:ahLst/>
              <a:cxnLst/>
              <a:rect l="l" t="t" r="r" b="b"/>
              <a:pathLst>
                <a:path w="29489" h="12946" extrusionOk="0">
                  <a:moveTo>
                    <a:pt x="11760" y="1"/>
                  </a:moveTo>
                  <a:lnTo>
                    <a:pt x="11629" y="45"/>
                  </a:lnTo>
                  <a:lnTo>
                    <a:pt x="11278" y="220"/>
                  </a:lnTo>
                  <a:lnTo>
                    <a:pt x="11234" y="264"/>
                  </a:lnTo>
                  <a:lnTo>
                    <a:pt x="11190" y="308"/>
                  </a:lnTo>
                  <a:lnTo>
                    <a:pt x="11058" y="703"/>
                  </a:lnTo>
                  <a:lnTo>
                    <a:pt x="11058" y="834"/>
                  </a:lnTo>
                  <a:lnTo>
                    <a:pt x="12287" y="3994"/>
                  </a:lnTo>
                  <a:lnTo>
                    <a:pt x="12550" y="6539"/>
                  </a:lnTo>
                  <a:lnTo>
                    <a:pt x="12112" y="8733"/>
                  </a:lnTo>
                  <a:lnTo>
                    <a:pt x="11102" y="11190"/>
                  </a:lnTo>
                  <a:lnTo>
                    <a:pt x="10620" y="11804"/>
                  </a:lnTo>
                  <a:lnTo>
                    <a:pt x="10225" y="12068"/>
                  </a:lnTo>
                  <a:lnTo>
                    <a:pt x="6670" y="12507"/>
                  </a:lnTo>
                  <a:lnTo>
                    <a:pt x="2721" y="12594"/>
                  </a:lnTo>
                  <a:lnTo>
                    <a:pt x="2195" y="12243"/>
                  </a:lnTo>
                  <a:lnTo>
                    <a:pt x="2151" y="12199"/>
                  </a:lnTo>
                  <a:lnTo>
                    <a:pt x="1756" y="12024"/>
                  </a:lnTo>
                  <a:lnTo>
                    <a:pt x="834" y="9610"/>
                  </a:lnTo>
                  <a:lnTo>
                    <a:pt x="790" y="9523"/>
                  </a:lnTo>
                  <a:lnTo>
                    <a:pt x="308" y="9128"/>
                  </a:lnTo>
                  <a:lnTo>
                    <a:pt x="220" y="9084"/>
                  </a:lnTo>
                  <a:lnTo>
                    <a:pt x="88" y="9084"/>
                  </a:lnTo>
                  <a:lnTo>
                    <a:pt x="44" y="9128"/>
                  </a:lnTo>
                  <a:lnTo>
                    <a:pt x="0" y="9172"/>
                  </a:lnTo>
                  <a:lnTo>
                    <a:pt x="0" y="9259"/>
                  </a:lnTo>
                  <a:lnTo>
                    <a:pt x="0" y="9303"/>
                  </a:lnTo>
                  <a:lnTo>
                    <a:pt x="44" y="9391"/>
                  </a:lnTo>
                  <a:lnTo>
                    <a:pt x="527" y="9786"/>
                  </a:lnTo>
                  <a:lnTo>
                    <a:pt x="1492" y="12199"/>
                  </a:lnTo>
                  <a:lnTo>
                    <a:pt x="1580" y="12331"/>
                  </a:lnTo>
                  <a:lnTo>
                    <a:pt x="1975" y="12507"/>
                  </a:lnTo>
                  <a:lnTo>
                    <a:pt x="2589" y="12945"/>
                  </a:lnTo>
                  <a:lnTo>
                    <a:pt x="2677" y="12945"/>
                  </a:lnTo>
                  <a:lnTo>
                    <a:pt x="6714" y="12858"/>
                  </a:lnTo>
                  <a:lnTo>
                    <a:pt x="10312" y="12419"/>
                  </a:lnTo>
                  <a:lnTo>
                    <a:pt x="10400" y="12419"/>
                  </a:lnTo>
                  <a:lnTo>
                    <a:pt x="10839" y="12068"/>
                  </a:lnTo>
                  <a:lnTo>
                    <a:pt x="10883" y="12024"/>
                  </a:lnTo>
                  <a:lnTo>
                    <a:pt x="11366" y="11366"/>
                  </a:lnTo>
                  <a:lnTo>
                    <a:pt x="11409" y="11322"/>
                  </a:lnTo>
                  <a:lnTo>
                    <a:pt x="12419" y="8865"/>
                  </a:lnTo>
                  <a:lnTo>
                    <a:pt x="12463" y="8821"/>
                  </a:lnTo>
                  <a:lnTo>
                    <a:pt x="12857" y="6583"/>
                  </a:lnTo>
                  <a:lnTo>
                    <a:pt x="12901" y="6539"/>
                  </a:lnTo>
                  <a:lnTo>
                    <a:pt x="12638" y="3906"/>
                  </a:lnTo>
                  <a:lnTo>
                    <a:pt x="12594" y="3862"/>
                  </a:lnTo>
                  <a:lnTo>
                    <a:pt x="11409" y="747"/>
                  </a:lnTo>
                  <a:lnTo>
                    <a:pt x="11497" y="483"/>
                  </a:lnTo>
                  <a:lnTo>
                    <a:pt x="11717" y="352"/>
                  </a:lnTo>
                  <a:lnTo>
                    <a:pt x="15052" y="1185"/>
                  </a:lnTo>
                  <a:lnTo>
                    <a:pt x="17553" y="2677"/>
                  </a:lnTo>
                  <a:lnTo>
                    <a:pt x="22116" y="5003"/>
                  </a:lnTo>
                  <a:lnTo>
                    <a:pt x="22204" y="5003"/>
                  </a:lnTo>
                  <a:lnTo>
                    <a:pt x="23477" y="4915"/>
                  </a:lnTo>
                  <a:lnTo>
                    <a:pt x="29357" y="3555"/>
                  </a:lnTo>
                  <a:lnTo>
                    <a:pt x="29444" y="3555"/>
                  </a:lnTo>
                  <a:lnTo>
                    <a:pt x="29488" y="3511"/>
                  </a:lnTo>
                  <a:lnTo>
                    <a:pt x="29488" y="3423"/>
                  </a:lnTo>
                  <a:lnTo>
                    <a:pt x="29488" y="3379"/>
                  </a:lnTo>
                  <a:lnTo>
                    <a:pt x="29444" y="3292"/>
                  </a:lnTo>
                  <a:lnTo>
                    <a:pt x="29400" y="3248"/>
                  </a:lnTo>
                  <a:lnTo>
                    <a:pt x="29357" y="3204"/>
                  </a:lnTo>
                  <a:lnTo>
                    <a:pt x="29269" y="3248"/>
                  </a:lnTo>
                  <a:lnTo>
                    <a:pt x="23433" y="4564"/>
                  </a:lnTo>
                  <a:lnTo>
                    <a:pt x="22204" y="4652"/>
                  </a:lnTo>
                  <a:lnTo>
                    <a:pt x="17684" y="2370"/>
                  </a:lnTo>
                  <a:lnTo>
                    <a:pt x="15183" y="878"/>
                  </a:lnTo>
                  <a:lnTo>
                    <a:pt x="15139" y="878"/>
                  </a:lnTo>
                  <a:lnTo>
                    <a:pt x="1176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9" name="Google Shape;1739;p54"/>
            <p:cNvSpPr/>
            <p:nvPr/>
          </p:nvSpPr>
          <p:spPr>
            <a:xfrm>
              <a:off x="3550000" y="21395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0" name="Google Shape;1740;p54"/>
            <p:cNvSpPr/>
            <p:nvPr/>
          </p:nvSpPr>
          <p:spPr>
            <a:xfrm>
              <a:off x="3550000" y="21395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1" name="Google Shape;1741;p54"/>
            <p:cNvSpPr/>
            <p:nvPr/>
          </p:nvSpPr>
          <p:spPr>
            <a:xfrm>
              <a:off x="3643250" y="872450"/>
              <a:ext cx="522200" cy="829375"/>
            </a:xfrm>
            <a:custGeom>
              <a:avLst/>
              <a:gdLst/>
              <a:ahLst/>
              <a:cxnLst/>
              <a:rect l="l" t="t" r="r" b="b"/>
              <a:pathLst>
                <a:path w="20888" h="33175" extrusionOk="0">
                  <a:moveTo>
                    <a:pt x="20668" y="1"/>
                  </a:moveTo>
                  <a:lnTo>
                    <a:pt x="20624" y="44"/>
                  </a:lnTo>
                  <a:lnTo>
                    <a:pt x="20580" y="88"/>
                  </a:lnTo>
                  <a:lnTo>
                    <a:pt x="16850" y="5178"/>
                  </a:lnTo>
                  <a:lnTo>
                    <a:pt x="14525" y="7943"/>
                  </a:lnTo>
                  <a:lnTo>
                    <a:pt x="11672" y="11146"/>
                  </a:lnTo>
                  <a:lnTo>
                    <a:pt x="9522" y="13823"/>
                  </a:lnTo>
                  <a:lnTo>
                    <a:pt x="9522" y="13867"/>
                  </a:lnTo>
                  <a:lnTo>
                    <a:pt x="8732" y="15227"/>
                  </a:lnTo>
                  <a:lnTo>
                    <a:pt x="8689" y="15315"/>
                  </a:lnTo>
                  <a:lnTo>
                    <a:pt x="8513" y="16851"/>
                  </a:lnTo>
                  <a:lnTo>
                    <a:pt x="8601" y="18869"/>
                  </a:lnTo>
                  <a:lnTo>
                    <a:pt x="8425" y="19220"/>
                  </a:lnTo>
                  <a:lnTo>
                    <a:pt x="5134" y="21677"/>
                  </a:lnTo>
                  <a:lnTo>
                    <a:pt x="5090" y="21765"/>
                  </a:lnTo>
                  <a:lnTo>
                    <a:pt x="4037" y="24617"/>
                  </a:lnTo>
                  <a:lnTo>
                    <a:pt x="3160" y="27865"/>
                  </a:lnTo>
                  <a:lnTo>
                    <a:pt x="2326" y="30892"/>
                  </a:lnTo>
                  <a:lnTo>
                    <a:pt x="1536" y="32253"/>
                  </a:lnTo>
                  <a:lnTo>
                    <a:pt x="483" y="32779"/>
                  </a:lnTo>
                  <a:lnTo>
                    <a:pt x="220" y="32691"/>
                  </a:lnTo>
                  <a:lnTo>
                    <a:pt x="88" y="32691"/>
                  </a:lnTo>
                  <a:lnTo>
                    <a:pt x="44" y="32735"/>
                  </a:lnTo>
                  <a:lnTo>
                    <a:pt x="0" y="32779"/>
                  </a:lnTo>
                  <a:lnTo>
                    <a:pt x="0" y="32867"/>
                  </a:lnTo>
                  <a:lnTo>
                    <a:pt x="0" y="32911"/>
                  </a:lnTo>
                  <a:lnTo>
                    <a:pt x="44" y="32955"/>
                  </a:lnTo>
                  <a:lnTo>
                    <a:pt x="88" y="32999"/>
                  </a:lnTo>
                  <a:lnTo>
                    <a:pt x="439" y="33130"/>
                  </a:lnTo>
                  <a:lnTo>
                    <a:pt x="483" y="33174"/>
                  </a:lnTo>
                  <a:lnTo>
                    <a:pt x="571" y="33130"/>
                  </a:lnTo>
                  <a:lnTo>
                    <a:pt x="1755" y="32516"/>
                  </a:lnTo>
                  <a:lnTo>
                    <a:pt x="1799" y="32472"/>
                  </a:lnTo>
                  <a:lnTo>
                    <a:pt x="2677" y="31068"/>
                  </a:lnTo>
                  <a:lnTo>
                    <a:pt x="2677" y="31024"/>
                  </a:lnTo>
                  <a:lnTo>
                    <a:pt x="3511" y="27952"/>
                  </a:lnTo>
                  <a:lnTo>
                    <a:pt x="4388" y="24705"/>
                  </a:lnTo>
                  <a:lnTo>
                    <a:pt x="5397" y="21941"/>
                  </a:lnTo>
                  <a:lnTo>
                    <a:pt x="8645" y="19483"/>
                  </a:lnTo>
                  <a:lnTo>
                    <a:pt x="8689" y="19396"/>
                  </a:lnTo>
                  <a:lnTo>
                    <a:pt x="8908" y="18957"/>
                  </a:lnTo>
                  <a:lnTo>
                    <a:pt x="8952" y="18869"/>
                  </a:lnTo>
                  <a:lnTo>
                    <a:pt x="8864" y="16851"/>
                  </a:lnTo>
                  <a:lnTo>
                    <a:pt x="9040" y="15359"/>
                  </a:lnTo>
                  <a:lnTo>
                    <a:pt x="9786" y="14042"/>
                  </a:lnTo>
                  <a:lnTo>
                    <a:pt x="11936" y="11366"/>
                  </a:lnTo>
                  <a:lnTo>
                    <a:pt x="14788" y="8162"/>
                  </a:lnTo>
                  <a:lnTo>
                    <a:pt x="17114" y="5398"/>
                  </a:lnTo>
                  <a:lnTo>
                    <a:pt x="20843" y="308"/>
                  </a:lnTo>
                  <a:lnTo>
                    <a:pt x="20887" y="220"/>
                  </a:lnTo>
                  <a:lnTo>
                    <a:pt x="20887" y="176"/>
                  </a:lnTo>
                  <a:lnTo>
                    <a:pt x="20887" y="88"/>
                  </a:lnTo>
                  <a:lnTo>
                    <a:pt x="20800" y="44"/>
                  </a:lnTo>
                  <a:lnTo>
                    <a:pt x="2075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2" name="Google Shape;1742;p54"/>
            <p:cNvSpPr/>
            <p:nvPr/>
          </p:nvSpPr>
          <p:spPr>
            <a:xfrm>
              <a:off x="3612525" y="2141700"/>
              <a:ext cx="1811200" cy="630800"/>
            </a:xfrm>
            <a:custGeom>
              <a:avLst/>
              <a:gdLst/>
              <a:ahLst/>
              <a:cxnLst/>
              <a:rect l="l" t="t" r="r" b="b"/>
              <a:pathLst>
                <a:path w="72448" h="25232" extrusionOk="0">
                  <a:moveTo>
                    <a:pt x="69288" y="0"/>
                  </a:moveTo>
                  <a:lnTo>
                    <a:pt x="66655" y="483"/>
                  </a:lnTo>
                  <a:lnTo>
                    <a:pt x="66611" y="483"/>
                  </a:lnTo>
                  <a:lnTo>
                    <a:pt x="63627" y="1448"/>
                  </a:lnTo>
                  <a:lnTo>
                    <a:pt x="59546" y="2940"/>
                  </a:lnTo>
                  <a:lnTo>
                    <a:pt x="57967" y="3598"/>
                  </a:lnTo>
                  <a:lnTo>
                    <a:pt x="54149" y="3642"/>
                  </a:lnTo>
                  <a:lnTo>
                    <a:pt x="52394" y="3686"/>
                  </a:lnTo>
                  <a:lnTo>
                    <a:pt x="52306" y="3730"/>
                  </a:lnTo>
                  <a:lnTo>
                    <a:pt x="46865" y="6407"/>
                  </a:lnTo>
                  <a:lnTo>
                    <a:pt x="45154" y="7328"/>
                  </a:lnTo>
                  <a:lnTo>
                    <a:pt x="39142" y="8425"/>
                  </a:lnTo>
                  <a:lnTo>
                    <a:pt x="35324" y="8996"/>
                  </a:lnTo>
                  <a:lnTo>
                    <a:pt x="32033" y="9566"/>
                  </a:lnTo>
                  <a:lnTo>
                    <a:pt x="28128" y="10356"/>
                  </a:lnTo>
                  <a:lnTo>
                    <a:pt x="27206" y="10751"/>
                  </a:lnTo>
                  <a:lnTo>
                    <a:pt x="27119" y="10795"/>
                  </a:lnTo>
                  <a:lnTo>
                    <a:pt x="26855" y="11190"/>
                  </a:lnTo>
                  <a:lnTo>
                    <a:pt x="26812" y="11233"/>
                  </a:lnTo>
                  <a:lnTo>
                    <a:pt x="25363" y="16718"/>
                  </a:lnTo>
                  <a:lnTo>
                    <a:pt x="24091" y="19527"/>
                  </a:lnTo>
                  <a:lnTo>
                    <a:pt x="22423" y="22379"/>
                  </a:lnTo>
                  <a:lnTo>
                    <a:pt x="21063" y="24573"/>
                  </a:lnTo>
                  <a:lnTo>
                    <a:pt x="20668" y="24836"/>
                  </a:lnTo>
                  <a:lnTo>
                    <a:pt x="14964" y="23915"/>
                  </a:lnTo>
                  <a:lnTo>
                    <a:pt x="10269" y="22818"/>
                  </a:lnTo>
                  <a:lnTo>
                    <a:pt x="6802" y="22204"/>
                  </a:lnTo>
                  <a:lnTo>
                    <a:pt x="6758" y="22204"/>
                  </a:lnTo>
                  <a:lnTo>
                    <a:pt x="3467" y="21984"/>
                  </a:lnTo>
                  <a:lnTo>
                    <a:pt x="264" y="20843"/>
                  </a:lnTo>
                  <a:lnTo>
                    <a:pt x="132" y="20843"/>
                  </a:lnTo>
                  <a:lnTo>
                    <a:pt x="44" y="20887"/>
                  </a:lnTo>
                  <a:lnTo>
                    <a:pt x="44" y="20975"/>
                  </a:lnTo>
                  <a:lnTo>
                    <a:pt x="1" y="21019"/>
                  </a:lnTo>
                  <a:lnTo>
                    <a:pt x="44" y="21107"/>
                  </a:lnTo>
                  <a:lnTo>
                    <a:pt x="88" y="21150"/>
                  </a:lnTo>
                  <a:lnTo>
                    <a:pt x="132" y="21194"/>
                  </a:lnTo>
                  <a:lnTo>
                    <a:pt x="3379" y="22291"/>
                  </a:lnTo>
                  <a:lnTo>
                    <a:pt x="3423" y="22335"/>
                  </a:lnTo>
                  <a:lnTo>
                    <a:pt x="6758" y="22555"/>
                  </a:lnTo>
                  <a:lnTo>
                    <a:pt x="10181" y="23169"/>
                  </a:lnTo>
                  <a:lnTo>
                    <a:pt x="14876" y="24266"/>
                  </a:lnTo>
                  <a:lnTo>
                    <a:pt x="20668" y="25231"/>
                  </a:lnTo>
                  <a:lnTo>
                    <a:pt x="20712" y="25231"/>
                  </a:lnTo>
                  <a:lnTo>
                    <a:pt x="20800" y="25187"/>
                  </a:lnTo>
                  <a:lnTo>
                    <a:pt x="21283" y="24836"/>
                  </a:lnTo>
                  <a:lnTo>
                    <a:pt x="21326" y="24792"/>
                  </a:lnTo>
                  <a:lnTo>
                    <a:pt x="22731" y="22555"/>
                  </a:lnTo>
                  <a:lnTo>
                    <a:pt x="24398" y="19702"/>
                  </a:lnTo>
                  <a:lnTo>
                    <a:pt x="25715" y="16850"/>
                  </a:lnTo>
                  <a:lnTo>
                    <a:pt x="25715" y="16806"/>
                  </a:lnTo>
                  <a:lnTo>
                    <a:pt x="27119" y="11365"/>
                  </a:lnTo>
                  <a:lnTo>
                    <a:pt x="27382" y="11058"/>
                  </a:lnTo>
                  <a:lnTo>
                    <a:pt x="28216" y="10707"/>
                  </a:lnTo>
                  <a:lnTo>
                    <a:pt x="32121" y="9917"/>
                  </a:lnTo>
                  <a:lnTo>
                    <a:pt x="35368" y="9347"/>
                  </a:lnTo>
                  <a:lnTo>
                    <a:pt x="39186" y="8776"/>
                  </a:lnTo>
                  <a:lnTo>
                    <a:pt x="45241" y="7679"/>
                  </a:lnTo>
                  <a:lnTo>
                    <a:pt x="45285" y="7635"/>
                  </a:lnTo>
                  <a:lnTo>
                    <a:pt x="47040" y="6714"/>
                  </a:lnTo>
                  <a:lnTo>
                    <a:pt x="52438" y="4037"/>
                  </a:lnTo>
                  <a:lnTo>
                    <a:pt x="54149" y="3993"/>
                  </a:lnTo>
                  <a:lnTo>
                    <a:pt x="58011" y="3949"/>
                  </a:lnTo>
                  <a:lnTo>
                    <a:pt x="58098" y="3949"/>
                  </a:lnTo>
                  <a:lnTo>
                    <a:pt x="59678" y="3247"/>
                  </a:lnTo>
                  <a:lnTo>
                    <a:pt x="63715" y="1799"/>
                  </a:lnTo>
                  <a:lnTo>
                    <a:pt x="66699" y="790"/>
                  </a:lnTo>
                  <a:lnTo>
                    <a:pt x="69332" y="351"/>
                  </a:lnTo>
                  <a:lnTo>
                    <a:pt x="70868" y="658"/>
                  </a:lnTo>
                  <a:lnTo>
                    <a:pt x="71614" y="1404"/>
                  </a:lnTo>
                  <a:lnTo>
                    <a:pt x="72096" y="3159"/>
                  </a:lnTo>
                  <a:lnTo>
                    <a:pt x="72008" y="5792"/>
                  </a:lnTo>
                  <a:lnTo>
                    <a:pt x="71394" y="12550"/>
                  </a:lnTo>
                  <a:lnTo>
                    <a:pt x="71438" y="12638"/>
                  </a:lnTo>
                  <a:lnTo>
                    <a:pt x="71438" y="12682"/>
                  </a:lnTo>
                  <a:lnTo>
                    <a:pt x="71526" y="12725"/>
                  </a:lnTo>
                  <a:lnTo>
                    <a:pt x="71657" y="12725"/>
                  </a:lnTo>
                  <a:lnTo>
                    <a:pt x="71701" y="12682"/>
                  </a:lnTo>
                  <a:lnTo>
                    <a:pt x="71745" y="12638"/>
                  </a:lnTo>
                  <a:lnTo>
                    <a:pt x="71745" y="12594"/>
                  </a:lnTo>
                  <a:lnTo>
                    <a:pt x="72360" y="5836"/>
                  </a:lnTo>
                  <a:lnTo>
                    <a:pt x="72447" y="3116"/>
                  </a:lnTo>
                  <a:lnTo>
                    <a:pt x="72403" y="3072"/>
                  </a:lnTo>
                  <a:lnTo>
                    <a:pt x="71965" y="1273"/>
                  </a:lnTo>
                  <a:lnTo>
                    <a:pt x="71921" y="1185"/>
                  </a:lnTo>
                  <a:lnTo>
                    <a:pt x="71087" y="395"/>
                  </a:lnTo>
                  <a:lnTo>
                    <a:pt x="70999" y="351"/>
                  </a:lnTo>
                  <a:lnTo>
                    <a:pt x="6937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3" name="Google Shape;1743;p54"/>
            <p:cNvSpPr/>
            <p:nvPr/>
          </p:nvSpPr>
          <p:spPr>
            <a:xfrm>
              <a:off x="3387650" y="738625"/>
              <a:ext cx="299500" cy="660425"/>
            </a:xfrm>
            <a:custGeom>
              <a:avLst/>
              <a:gdLst/>
              <a:ahLst/>
              <a:cxnLst/>
              <a:rect l="l" t="t" r="r" b="b"/>
              <a:pathLst>
                <a:path w="11980" h="26417" extrusionOk="0">
                  <a:moveTo>
                    <a:pt x="11716" y="0"/>
                  </a:moveTo>
                  <a:lnTo>
                    <a:pt x="11672" y="44"/>
                  </a:lnTo>
                  <a:lnTo>
                    <a:pt x="11628" y="88"/>
                  </a:lnTo>
                  <a:lnTo>
                    <a:pt x="9522" y="4300"/>
                  </a:lnTo>
                  <a:lnTo>
                    <a:pt x="7591" y="7679"/>
                  </a:lnTo>
                  <a:lnTo>
                    <a:pt x="7547" y="7679"/>
                  </a:lnTo>
                  <a:lnTo>
                    <a:pt x="6714" y="9610"/>
                  </a:lnTo>
                  <a:lnTo>
                    <a:pt x="6187" y="11014"/>
                  </a:lnTo>
                  <a:lnTo>
                    <a:pt x="5704" y="12374"/>
                  </a:lnTo>
                  <a:lnTo>
                    <a:pt x="4871" y="15051"/>
                  </a:lnTo>
                  <a:lnTo>
                    <a:pt x="4037" y="17552"/>
                  </a:lnTo>
                  <a:lnTo>
                    <a:pt x="3598" y="18825"/>
                  </a:lnTo>
                  <a:lnTo>
                    <a:pt x="3159" y="20053"/>
                  </a:lnTo>
                  <a:lnTo>
                    <a:pt x="2677" y="21282"/>
                  </a:lnTo>
                  <a:lnTo>
                    <a:pt x="2106" y="22555"/>
                  </a:lnTo>
                  <a:lnTo>
                    <a:pt x="1492" y="23783"/>
                  </a:lnTo>
                  <a:lnTo>
                    <a:pt x="834" y="25056"/>
                  </a:lnTo>
                  <a:lnTo>
                    <a:pt x="0" y="26153"/>
                  </a:lnTo>
                  <a:lnTo>
                    <a:pt x="0" y="26197"/>
                  </a:lnTo>
                  <a:lnTo>
                    <a:pt x="0" y="26284"/>
                  </a:lnTo>
                  <a:lnTo>
                    <a:pt x="0" y="26328"/>
                  </a:lnTo>
                  <a:lnTo>
                    <a:pt x="44" y="26372"/>
                  </a:lnTo>
                  <a:lnTo>
                    <a:pt x="176" y="26416"/>
                  </a:lnTo>
                  <a:lnTo>
                    <a:pt x="219" y="26416"/>
                  </a:lnTo>
                  <a:lnTo>
                    <a:pt x="307" y="26328"/>
                  </a:lnTo>
                  <a:lnTo>
                    <a:pt x="1141" y="25231"/>
                  </a:lnTo>
                  <a:lnTo>
                    <a:pt x="1799" y="23959"/>
                  </a:lnTo>
                  <a:lnTo>
                    <a:pt x="2413" y="22686"/>
                  </a:lnTo>
                  <a:lnTo>
                    <a:pt x="2984" y="21458"/>
                  </a:lnTo>
                  <a:lnTo>
                    <a:pt x="3467" y="20185"/>
                  </a:lnTo>
                  <a:lnTo>
                    <a:pt x="3949" y="18956"/>
                  </a:lnTo>
                  <a:lnTo>
                    <a:pt x="4388" y="17684"/>
                  </a:lnTo>
                  <a:lnTo>
                    <a:pt x="5178" y="15139"/>
                  </a:lnTo>
                  <a:lnTo>
                    <a:pt x="6056" y="12506"/>
                  </a:lnTo>
                  <a:lnTo>
                    <a:pt x="6538" y="11146"/>
                  </a:lnTo>
                  <a:lnTo>
                    <a:pt x="7021" y="9742"/>
                  </a:lnTo>
                  <a:lnTo>
                    <a:pt x="7898" y="7855"/>
                  </a:lnTo>
                  <a:lnTo>
                    <a:pt x="9829" y="4476"/>
                  </a:lnTo>
                  <a:lnTo>
                    <a:pt x="11936" y="263"/>
                  </a:lnTo>
                  <a:lnTo>
                    <a:pt x="11979" y="176"/>
                  </a:lnTo>
                  <a:lnTo>
                    <a:pt x="11979" y="132"/>
                  </a:lnTo>
                  <a:lnTo>
                    <a:pt x="11936" y="44"/>
                  </a:lnTo>
                  <a:lnTo>
                    <a:pt x="1189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4" name="Google Shape;1744;p54"/>
            <p:cNvSpPr/>
            <p:nvPr/>
          </p:nvSpPr>
          <p:spPr>
            <a:xfrm>
              <a:off x="4327775" y="2656175"/>
              <a:ext cx="230400" cy="66950"/>
            </a:xfrm>
            <a:custGeom>
              <a:avLst/>
              <a:gdLst/>
              <a:ahLst/>
              <a:cxnLst/>
              <a:rect l="l" t="t" r="r" b="b"/>
              <a:pathLst>
                <a:path w="9216" h="2678" extrusionOk="0">
                  <a:moveTo>
                    <a:pt x="3292" y="1"/>
                  </a:moveTo>
                  <a:lnTo>
                    <a:pt x="1624" y="220"/>
                  </a:lnTo>
                  <a:lnTo>
                    <a:pt x="1536" y="220"/>
                  </a:lnTo>
                  <a:lnTo>
                    <a:pt x="1054" y="528"/>
                  </a:lnTo>
                  <a:lnTo>
                    <a:pt x="1010" y="615"/>
                  </a:lnTo>
                  <a:lnTo>
                    <a:pt x="1" y="2414"/>
                  </a:lnTo>
                  <a:lnTo>
                    <a:pt x="1" y="2458"/>
                  </a:lnTo>
                  <a:lnTo>
                    <a:pt x="1" y="2546"/>
                  </a:lnTo>
                  <a:lnTo>
                    <a:pt x="44" y="2590"/>
                  </a:lnTo>
                  <a:lnTo>
                    <a:pt x="88" y="2634"/>
                  </a:lnTo>
                  <a:lnTo>
                    <a:pt x="176" y="2678"/>
                  </a:lnTo>
                  <a:lnTo>
                    <a:pt x="264" y="2634"/>
                  </a:lnTo>
                  <a:lnTo>
                    <a:pt x="308" y="2590"/>
                  </a:lnTo>
                  <a:lnTo>
                    <a:pt x="1273" y="791"/>
                  </a:lnTo>
                  <a:lnTo>
                    <a:pt x="1712" y="571"/>
                  </a:lnTo>
                  <a:lnTo>
                    <a:pt x="3336" y="352"/>
                  </a:lnTo>
                  <a:lnTo>
                    <a:pt x="6583" y="396"/>
                  </a:lnTo>
                  <a:lnTo>
                    <a:pt x="8996" y="747"/>
                  </a:lnTo>
                  <a:lnTo>
                    <a:pt x="9084" y="703"/>
                  </a:lnTo>
                  <a:lnTo>
                    <a:pt x="9128" y="703"/>
                  </a:lnTo>
                  <a:lnTo>
                    <a:pt x="9172" y="659"/>
                  </a:lnTo>
                  <a:lnTo>
                    <a:pt x="9216" y="571"/>
                  </a:lnTo>
                  <a:lnTo>
                    <a:pt x="9216" y="528"/>
                  </a:lnTo>
                  <a:lnTo>
                    <a:pt x="9172" y="440"/>
                  </a:lnTo>
                  <a:lnTo>
                    <a:pt x="9128" y="396"/>
                  </a:lnTo>
                  <a:lnTo>
                    <a:pt x="9040" y="396"/>
                  </a:lnTo>
                  <a:lnTo>
                    <a:pt x="6627" y="45"/>
                  </a:lnTo>
                  <a:lnTo>
                    <a:pt x="329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5" name="Google Shape;1745;p54"/>
            <p:cNvSpPr/>
            <p:nvPr/>
          </p:nvSpPr>
          <p:spPr>
            <a:xfrm>
              <a:off x="3893350" y="2910700"/>
              <a:ext cx="171175" cy="15375"/>
            </a:xfrm>
            <a:custGeom>
              <a:avLst/>
              <a:gdLst/>
              <a:ahLst/>
              <a:cxnLst/>
              <a:rect l="l" t="t" r="r" b="b"/>
              <a:pathLst>
                <a:path w="6847" h="615" extrusionOk="0">
                  <a:moveTo>
                    <a:pt x="133" y="0"/>
                  </a:moveTo>
                  <a:lnTo>
                    <a:pt x="45" y="44"/>
                  </a:lnTo>
                  <a:lnTo>
                    <a:pt x="1" y="88"/>
                  </a:lnTo>
                  <a:lnTo>
                    <a:pt x="1" y="176"/>
                  </a:lnTo>
                  <a:lnTo>
                    <a:pt x="1" y="220"/>
                  </a:lnTo>
                  <a:lnTo>
                    <a:pt x="45" y="307"/>
                  </a:lnTo>
                  <a:lnTo>
                    <a:pt x="89" y="307"/>
                  </a:lnTo>
                  <a:lnTo>
                    <a:pt x="133" y="351"/>
                  </a:lnTo>
                  <a:lnTo>
                    <a:pt x="2985" y="615"/>
                  </a:lnTo>
                  <a:lnTo>
                    <a:pt x="6671" y="571"/>
                  </a:lnTo>
                  <a:lnTo>
                    <a:pt x="6759" y="571"/>
                  </a:lnTo>
                  <a:lnTo>
                    <a:pt x="6802" y="527"/>
                  </a:lnTo>
                  <a:lnTo>
                    <a:pt x="6846" y="483"/>
                  </a:lnTo>
                  <a:lnTo>
                    <a:pt x="6846" y="395"/>
                  </a:lnTo>
                  <a:lnTo>
                    <a:pt x="6846" y="351"/>
                  </a:lnTo>
                  <a:lnTo>
                    <a:pt x="6802" y="307"/>
                  </a:lnTo>
                  <a:lnTo>
                    <a:pt x="6759" y="263"/>
                  </a:lnTo>
                  <a:lnTo>
                    <a:pt x="6671" y="220"/>
                  </a:lnTo>
                  <a:lnTo>
                    <a:pt x="2985" y="263"/>
                  </a:lnTo>
                  <a:lnTo>
                    <a:pt x="17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6" name="Google Shape;1746;p54"/>
            <p:cNvSpPr/>
            <p:nvPr/>
          </p:nvSpPr>
          <p:spPr>
            <a:xfrm>
              <a:off x="3224175" y="777000"/>
              <a:ext cx="230400" cy="580350"/>
            </a:xfrm>
            <a:custGeom>
              <a:avLst/>
              <a:gdLst/>
              <a:ahLst/>
              <a:cxnLst/>
              <a:rect l="l" t="t" r="r" b="b"/>
              <a:pathLst>
                <a:path w="9216" h="23214" extrusionOk="0">
                  <a:moveTo>
                    <a:pt x="9040" y="1"/>
                  </a:moveTo>
                  <a:lnTo>
                    <a:pt x="8952" y="45"/>
                  </a:lnTo>
                  <a:lnTo>
                    <a:pt x="8909" y="45"/>
                  </a:lnTo>
                  <a:lnTo>
                    <a:pt x="8865" y="133"/>
                  </a:lnTo>
                  <a:lnTo>
                    <a:pt x="7768" y="2239"/>
                  </a:lnTo>
                  <a:lnTo>
                    <a:pt x="6627" y="5091"/>
                  </a:lnTo>
                  <a:lnTo>
                    <a:pt x="5486" y="8689"/>
                  </a:lnTo>
                  <a:lnTo>
                    <a:pt x="4082" y="12112"/>
                  </a:lnTo>
                  <a:lnTo>
                    <a:pt x="2019" y="16412"/>
                  </a:lnTo>
                  <a:lnTo>
                    <a:pt x="1975" y="16456"/>
                  </a:lnTo>
                  <a:lnTo>
                    <a:pt x="966" y="19659"/>
                  </a:lnTo>
                  <a:lnTo>
                    <a:pt x="1" y="22994"/>
                  </a:lnTo>
                  <a:lnTo>
                    <a:pt x="1" y="23082"/>
                  </a:lnTo>
                  <a:lnTo>
                    <a:pt x="45" y="23126"/>
                  </a:lnTo>
                  <a:lnTo>
                    <a:pt x="89" y="23170"/>
                  </a:lnTo>
                  <a:lnTo>
                    <a:pt x="132" y="23214"/>
                  </a:lnTo>
                  <a:lnTo>
                    <a:pt x="308" y="23214"/>
                  </a:lnTo>
                  <a:lnTo>
                    <a:pt x="352" y="23082"/>
                  </a:lnTo>
                  <a:lnTo>
                    <a:pt x="1273" y="19747"/>
                  </a:lnTo>
                  <a:lnTo>
                    <a:pt x="2326" y="16544"/>
                  </a:lnTo>
                  <a:lnTo>
                    <a:pt x="4389" y="12244"/>
                  </a:lnTo>
                  <a:lnTo>
                    <a:pt x="5793" y="8777"/>
                  </a:lnTo>
                  <a:lnTo>
                    <a:pt x="6978" y="5179"/>
                  </a:lnTo>
                  <a:lnTo>
                    <a:pt x="8075" y="2414"/>
                  </a:lnTo>
                  <a:lnTo>
                    <a:pt x="9172" y="264"/>
                  </a:lnTo>
                  <a:lnTo>
                    <a:pt x="9216" y="220"/>
                  </a:lnTo>
                  <a:lnTo>
                    <a:pt x="9172" y="133"/>
                  </a:lnTo>
                  <a:lnTo>
                    <a:pt x="9172" y="89"/>
                  </a:lnTo>
                  <a:lnTo>
                    <a:pt x="9084" y="45"/>
                  </a:lnTo>
                  <a:lnTo>
                    <a:pt x="904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7" name="Google Shape;1747;p54"/>
            <p:cNvSpPr/>
            <p:nvPr/>
          </p:nvSpPr>
          <p:spPr>
            <a:xfrm>
              <a:off x="4358500" y="2701175"/>
              <a:ext cx="82300" cy="30725"/>
            </a:xfrm>
            <a:custGeom>
              <a:avLst/>
              <a:gdLst/>
              <a:ahLst/>
              <a:cxnLst/>
              <a:rect l="l" t="t" r="r" b="b"/>
              <a:pathLst>
                <a:path w="3292" h="1229" extrusionOk="0">
                  <a:moveTo>
                    <a:pt x="3116" y="0"/>
                  </a:moveTo>
                  <a:lnTo>
                    <a:pt x="1624" y="88"/>
                  </a:lnTo>
                  <a:lnTo>
                    <a:pt x="1580" y="88"/>
                  </a:lnTo>
                  <a:lnTo>
                    <a:pt x="88" y="922"/>
                  </a:lnTo>
                  <a:lnTo>
                    <a:pt x="44" y="965"/>
                  </a:lnTo>
                  <a:lnTo>
                    <a:pt x="0" y="1009"/>
                  </a:lnTo>
                  <a:lnTo>
                    <a:pt x="0" y="1053"/>
                  </a:lnTo>
                  <a:lnTo>
                    <a:pt x="0" y="1141"/>
                  </a:lnTo>
                  <a:lnTo>
                    <a:pt x="88" y="1185"/>
                  </a:lnTo>
                  <a:lnTo>
                    <a:pt x="176" y="1229"/>
                  </a:lnTo>
                  <a:lnTo>
                    <a:pt x="264" y="1229"/>
                  </a:lnTo>
                  <a:lnTo>
                    <a:pt x="1712" y="439"/>
                  </a:lnTo>
                  <a:lnTo>
                    <a:pt x="3116" y="351"/>
                  </a:lnTo>
                  <a:lnTo>
                    <a:pt x="3204" y="351"/>
                  </a:lnTo>
                  <a:lnTo>
                    <a:pt x="3247" y="307"/>
                  </a:lnTo>
                  <a:lnTo>
                    <a:pt x="3291" y="219"/>
                  </a:lnTo>
                  <a:lnTo>
                    <a:pt x="3291" y="176"/>
                  </a:lnTo>
                  <a:lnTo>
                    <a:pt x="3291" y="88"/>
                  </a:lnTo>
                  <a:lnTo>
                    <a:pt x="3247" y="44"/>
                  </a:lnTo>
                  <a:lnTo>
                    <a:pt x="316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8" name="Google Shape;1748;p54"/>
            <p:cNvSpPr/>
            <p:nvPr/>
          </p:nvSpPr>
          <p:spPr>
            <a:xfrm>
              <a:off x="3816575" y="2913975"/>
              <a:ext cx="229300" cy="34050"/>
            </a:xfrm>
            <a:custGeom>
              <a:avLst/>
              <a:gdLst/>
              <a:ahLst/>
              <a:cxnLst/>
              <a:rect l="l" t="t" r="r" b="b"/>
              <a:pathLst>
                <a:path w="9172" h="1362" extrusionOk="0">
                  <a:moveTo>
                    <a:pt x="88" y="1"/>
                  </a:moveTo>
                  <a:lnTo>
                    <a:pt x="44" y="45"/>
                  </a:lnTo>
                  <a:lnTo>
                    <a:pt x="0" y="89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44" y="308"/>
                  </a:lnTo>
                  <a:lnTo>
                    <a:pt x="88" y="308"/>
                  </a:lnTo>
                  <a:lnTo>
                    <a:pt x="2150" y="1010"/>
                  </a:lnTo>
                  <a:lnTo>
                    <a:pt x="2194" y="1010"/>
                  </a:lnTo>
                  <a:lnTo>
                    <a:pt x="3993" y="1273"/>
                  </a:lnTo>
                  <a:lnTo>
                    <a:pt x="4037" y="1273"/>
                  </a:lnTo>
                  <a:lnTo>
                    <a:pt x="7504" y="1361"/>
                  </a:lnTo>
                  <a:lnTo>
                    <a:pt x="9040" y="1317"/>
                  </a:lnTo>
                  <a:lnTo>
                    <a:pt x="9084" y="1317"/>
                  </a:lnTo>
                  <a:lnTo>
                    <a:pt x="9127" y="1273"/>
                  </a:lnTo>
                  <a:lnTo>
                    <a:pt x="9171" y="1229"/>
                  </a:lnTo>
                  <a:lnTo>
                    <a:pt x="9171" y="1142"/>
                  </a:lnTo>
                  <a:lnTo>
                    <a:pt x="9171" y="1054"/>
                  </a:lnTo>
                  <a:lnTo>
                    <a:pt x="9127" y="1010"/>
                  </a:lnTo>
                  <a:lnTo>
                    <a:pt x="9084" y="966"/>
                  </a:lnTo>
                  <a:lnTo>
                    <a:pt x="8996" y="966"/>
                  </a:lnTo>
                  <a:lnTo>
                    <a:pt x="7504" y="1010"/>
                  </a:lnTo>
                  <a:lnTo>
                    <a:pt x="4037" y="922"/>
                  </a:lnTo>
                  <a:lnTo>
                    <a:pt x="2238" y="659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9" name="Google Shape;1749;p54"/>
            <p:cNvSpPr/>
            <p:nvPr/>
          </p:nvSpPr>
          <p:spPr>
            <a:xfrm>
              <a:off x="3192375" y="766050"/>
              <a:ext cx="239175" cy="620925"/>
            </a:xfrm>
            <a:custGeom>
              <a:avLst/>
              <a:gdLst/>
              <a:ahLst/>
              <a:cxnLst/>
              <a:rect l="l" t="t" r="r" b="b"/>
              <a:pathLst>
                <a:path w="9567" h="24837" extrusionOk="0">
                  <a:moveTo>
                    <a:pt x="9303" y="0"/>
                  </a:moveTo>
                  <a:lnTo>
                    <a:pt x="9259" y="44"/>
                  </a:lnTo>
                  <a:lnTo>
                    <a:pt x="9215" y="88"/>
                  </a:lnTo>
                  <a:lnTo>
                    <a:pt x="8162" y="2106"/>
                  </a:lnTo>
                  <a:lnTo>
                    <a:pt x="8118" y="2150"/>
                  </a:lnTo>
                  <a:lnTo>
                    <a:pt x="7065" y="4695"/>
                  </a:lnTo>
                  <a:lnTo>
                    <a:pt x="6012" y="8030"/>
                  </a:lnTo>
                  <a:lnTo>
                    <a:pt x="4871" y="10882"/>
                  </a:lnTo>
                  <a:lnTo>
                    <a:pt x="3379" y="13866"/>
                  </a:lnTo>
                  <a:lnTo>
                    <a:pt x="2150" y="16587"/>
                  </a:lnTo>
                  <a:lnTo>
                    <a:pt x="966" y="20273"/>
                  </a:lnTo>
                  <a:lnTo>
                    <a:pt x="0" y="24617"/>
                  </a:lnTo>
                  <a:lnTo>
                    <a:pt x="0" y="24705"/>
                  </a:lnTo>
                  <a:lnTo>
                    <a:pt x="0" y="24749"/>
                  </a:lnTo>
                  <a:lnTo>
                    <a:pt x="88" y="24793"/>
                  </a:lnTo>
                  <a:lnTo>
                    <a:pt x="132" y="24836"/>
                  </a:lnTo>
                  <a:lnTo>
                    <a:pt x="176" y="24836"/>
                  </a:lnTo>
                  <a:lnTo>
                    <a:pt x="264" y="24793"/>
                  </a:lnTo>
                  <a:lnTo>
                    <a:pt x="351" y="24705"/>
                  </a:lnTo>
                  <a:lnTo>
                    <a:pt x="1317" y="20361"/>
                  </a:lnTo>
                  <a:lnTo>
                    <a:pt x="2501" y="16719"/>
                  </a:lnTo>
                  <a:lnTo>
                    <a:pt x="3686" y="14042"/>
                  </a:lnTo>
                  <a:lnTo>
                    <a:pt x="5222" y="11058"/>
                  </a:lnTo>
                  <a:lnTo>
                    <a:pt x="6319" y="8162"/>
                  </a:lnTo>
                  <a:lnTo>
                    <a:pt x="7416" y="4827"/>
                  </a:lnTo>
                  <a:lnTo>
                    <a:pt x="8469" y="2282"/>
                  </a:lnTo>
                  <a:lnTo>
                    <a:pt x="9522" y="263"/>
                  </a:lnTo>
                  <a:lnTo>
                    <a:pt x="9566" y="220"/>
                  </a:lnTo>
                  <a:lnTo>
                    <a:pt x="9522" y="132"/>
                  </a:lnTo>
                  <a:lnTo>
                    <a:pt x="9522" y="88"/>
                  </a:lnTo>
                  <a:lnTo>
                    <a:pt x="9435" y="44"/>
                  </a:lnTo>
                  <a:lnTo>
                    <a:pt x="9391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0" name="Google Shape;1750;p54"/>
            <p:cNvSpPr/>
            <p:nvPr/>
          </p:nvSpPr>
          <p:spPr>
            <a:xfrm>
              <a:off x="3859350" y="2946900"/>
              <a:ext cx="105350" cy="24150"/>
            </a:xfrm>
            <a:custGeom>
              <a:avLst/>
              <a:gdLst/>
              <a:ahLst/>
              <a:cxnLst/>
              <a:rect l="l" t="t" r="r" b="b"/>
              <a:pathLst>
                <a:path w="4214" h="966" extrusionOk="0">
                  <a:moveTo>
                    <a:pt x="132" y="0"/>
                  </a:moveTo>
                  <a:lnTo>
                    <a:pt x="88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88" y="307"/>
                  </a:lnTo>
                  <a:lnTo>
                    <a:pt x="132" y="351"/>
                  </a:lnTo>
                  <a:lnTo>
                    <a:pt x="1931" y="790"/>
                  </a:lnTo>
                  <a:lnTo>
                    <a:pt x="1975" y="790"/>
                  </a:lnTo>
                  <a:lnTo>
                    <a:pt x="4038" y="966"/>
                  </a:lnTo>
                  <a:lnTo>
                    <a:pt x="4169" y="922"/>
                  </a:lnTo>
                  <a:lnTo>
                    <a:pt x="4213" y="790"/>
                  </a:lnTo>
                  <a:lnTo>
                    <a:pt x="4213" y="746"/>
                  </a:lnTo>
                  <a:lnTo>
                    <a:pt x="4169" y="658"/>
                  </a:lnTo>
                  <a:lnTo>
                    <a:pt x="4125" y="615"/>
                  </a:lnTo>
                  <a:lnTo>
                    <a:pt x="4082" y="615"/>
                  </a:lnTo>
                  <a:lnTo>
                    <a:pt x="2019" y="439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1" name="Google Shape;1751;p54"/>
            <p:cNvSpPr/>
            <p:nvPr/>
          </p:nvSpPr>
          <p:spPr>
            <a:xfrm>
              <a:off x="3161650" y="766050"/>
              <a:ext cx="238075" cy="613250"/>
            </a:xfrm>
            <a:custGeom>
              <a:avLst/>
              <a:gdLst/>
              <a:ahLst/>
              <a:cxnLst/>
              <a:rect l="l" t="t" r="r" b="b"/>
              <a:pathLst>
                <a:path w="9523" h="24530" extrusionOk="0">
                  <a:moveTo>
                    <a:pt x="9347" y="0"/>
                  </a:moveTo>
                  <a:lnTo>
                    <a:pt x="9303" y="44"/>
                  </a:lnTo>
                  <a:lnTo>
                    <a:pt x="9259" y="44"/>
                  </a:lnTo>
                  <a:lnTo>
                    <a:pt x="9216" y="88"/>
                  </a:lnTo>
                  <a:lnTo>
                    <a:pt x="8426" y="1536"/>
                  </a:lnTo>
                  <a:lnTo>
                    <a:pt x="8426" y="1580"/>
                  </a:lnTo>
                  <a:lnTo>
                    <a:pt x="7548" y="3906"/>
                  </a:lnTo>
                  <a:lnTo>
                    <a:pt x="6539" y="6933"/>
                  </a:lnTo>
                  <a:lnTo>
                    <a:pt x="5310" y="9917"/>
                  </a:lnTo>
                  <a:lnTo>
                    <a:pt x="3643" y="13252"/>
                  </a:lnTo>
                  <a:lnTo>
                    <a:pt x="2239" y="16280"/>
                  </a:lnTo>
                  <a:lnTo>
                    <a:pt x="2239" y="16324"/>
                  </a:lnTo>
                  <a:lnTo>
                    <a:pt x="922" y="20405"/>
                  </a:lnTo>
                  <a:lnTo>
                    <a:pt x="1" y="23388"/>
                  </a:lnTo>
                  <a:lnTo>
                    <a:pt x="1" y="23520"/>
                  </a:lnTo>
                  <a:lnTo>
                    <a:pt x="352" y="24442"/>
                  </a:lnTo>
                  <a:lnTo>
                    <a:pt x="439" y="24529"/>
                  </a:lnTo>
                  <a:lnTo>
                    <a:pt x="571" y="24529"/>
                  </a:lnTo>
                  <a:lnTo>
                    <a:pt x="659" y="24485"/>
                  </a:lnTo>
                  <a:lnTo>
                    <a:pt x="659" y="24442"/>
                  </a:lnTo>
                  <a:lnTo>
                    <a:pt x="703" y="24354"/>
                  </a:lnTo>
                  <a:lnTo>
                    <a:pt x="703" y="24310"/>
                  </a:lnTo>
                  <a:lnTo>
                    <a:pt x="352" y="23432"/>
                  </a:lnTo>
                  <a:lnTo>
                    <a:pt x="1273" y="20536"/>
                  </a:lnTo>
                  <a:lnTo>
                    <a:pt x="2546" y="16411"/>
                  </a:lnTo>
                  <a:lnTo>
                    <a:pt x="3950" y="13384"/>
                  </a:lnTo>
                  <a:lnTo>
                    <a:pt x="5617" y="10093"/>
                  </a:lnTo>
                  <a:lnTo>
                    <a:pt x="6846" y="7021"/>
                  </a:lnTo>
                  <a:lnTo>
                    <a:pt x="7855" y="4037"/>
                  </a:lnTo>
                  <a:lnTo>
                    <a:pt x="8733" y="1712"/>
                  </a:lnTo>
                  <a:lnTo>
                    <a:pt x="9523" y="263"/>
                  </a:lnTo>
                  <a:lnTo>
                    <a:pt x="9523" y="220"/>
                  </a:lnTo>
                  <a:lnTo>
                    <a:pt x="9523" y="132"/>
                  </a:lnTo>
                  <a:lnTo>
                    <a:pt x="9479" y="88"/>
                  </a:lnTo>
                  <a:lnTo>
                    <a:pt x="9435" y="44"/>
                  </a:lnTo>
                  <a:lnTo>
                    <a:pt x="934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2" name="Google Shape;1752;p54"/>
            <p:cNvSpPr/>
            <p:nvPr/>
          </p:nvSpPr>
          <p:spPr>
            <a:xfrm>
              <a:off x="4527425" y="1110500"/>
              <a:ext cx="63650" cy="151425"/>
            </a:xfrm>
            <a:custGeom>
              <a:avLst/>
              <a:gdLst/>
              <a:ahLst/>
              <a:cxnLst/>
              <a:rect l="l" t="t" r="r" b="b"/>
              <a:pathLst>
                <a:path w="2546" h="6057" extrusionOk="0">
                  <a:moveTo>
                    <a:pt x="396" y="396"/>
                  </a:moveTo>
                  <a:lnTo>
                    <a:pt x="571" y="483"/>
                  </a:lnTo>
                  <a:lnTo>
                    <a:pt x="1712" y="1756"/>
                  </a:lnTo>
                  <a:lnTo>
                    <a:pt x="2195" y="3292"/>
                  </a:lnTo>
                  <a:lnTo>
                    <a:pt x="1888" y="5266"/>
                  </a:lnTo>
                  <a:lnTo>
                    <a:pt x="1756" y="5705"/>
                  </a:lnTo>
                  <a:lnTo>
                    <a:pt x="835" y="4081"/>
                  </a:lnTo>
                  <a:lnTo>
                    <a:pt x="352" y="659"/>
                  </a:lnTo>
                  <a:lnTo>
                    <a:pt x="396" y="396"/>
                  </a:lnTo>
                  <a:close/>
                  <a:moveTo>
                    <a:pt x="264" y="1"/>
                  </a:moveTo>
                  <a:lnTo>
                    <a:pt x="176" y="44"/>
                  </a:lnTo>
                  <a:lnTo>
                    <a:pt x="133" y="88"/>
                  </a:lnTo>
                  <a:lnTo>
                    <a:pt x="89" y="132"/>
                  </a:lnTo>
                  <a:lnTo>
                    <a:pt x="1" y="615"/>
                  </a:lnTo>
                  <a:lnTo>
                    <a:pt x="1" y="659"/>
                  </a:lnTo>
                  <a:lnTo>
                    <a:pt x="484" y="4169"/>
                  </a:lnTo>
                  <a:lnTo>
                    <a:pt x="527" y="4213"/>
                  </a:lnTo>
                  <a:lnTo>
                    <a:pt x="1493" y="5924"/>
                  </a:lnTo>
                  <a:lnTo>
                    <a:pt x="1537" y="6012"/>
                  </a:lnTo>
                  <a:lnTo>
                    <a:pt x="1624" y="6012"/>
                  </a:lnTo>
                  <a:lnTo>
                    <a:pt x="1888" y="6056"/>
                  </a:lnTo>
                  <a:lnTo>
                    <a:pt x="1975" y="6012"/>
                  </a:lnTo>
                  <a:lnTo>
                    <a:pt x="2063" y="5924"/>
                  </a:lnTo>
                  <a:lnTo>
                    <a:pt x="2239" y="5354"/>
                  </a:lnTo>
                  <a:lnTo>
                    <a:pt x="2546" y="3292"/>
                  </a:lnTo>
                  <a:lnTo>
                    <a:pt x="2546" y="3204"/>
                  </a:lnTo>
                  <a:lnTo>
                    <a:pt x="2019" y="1624"/>
                  </a:lnTo>
                  <a:lnTo>
                    <a:pt x="1975" y="1536"/>
                  </a:lnTo>
                  <a:lnTo>
                    <a:pt x="791" y="220"/>
                  </a:lnTo>
                  <a:lnTo>
                    <a:pt x="703" y="132"/>
                  </a:lnTo>
                  <a:lnTo>
                    <a:pt x="30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3" name="Google Shape;1753;p54"/>
            <p:cNvSpPr/>
            <p:nvPr/>
          </p:nvSpPr>
          <p:spPr>
            <a:xfrm>
              <a:off x="4484650" y="1084175"/>
              <a:ext cx="129475" cy="362025"/>
            </a:xfrm>
            <a:custGeom>
              <a:avLst/>
              <a:gdLst/>
              <a:ahLst/>
              <a:cxnLst/>
              <a:rect l="l" t="t" r="r" b="b"/>
              <a:pathLst>
                <a:path w="5179" h="14481" extrusionOk="0">
                  <a:moveTo>
                    <a:pt x="1536" y="0"/>
                  </a:moveTo>
                  <a:lnTo>
                    <a:pt x="1449" y="44"/>
                  </a:lnTo>
                  <a:lnTo>
                    <a:pt x="1405" y="88"/>
                  </a:lnTo>
                  <a:lnTo>
                    <a:pt x="132" y="2282"/>
                  </a:lnTo>
                  <a:lnTo>
                    <a:pt x="88" y="2414"/>
                  </a:lnTo>
                  <a:lnTo>
                    <a:pt x="834" y="7636"/>
                  </a:lnTo>
                  <a:lnTo>
                    <a:pt x="615" y="9566"/>
                  </a:lnTo>
                  <a:lnTo>
                    <a:pt x="1" y="13472"/>
                  </a:lnTo>
                  <a:lnTo>
                    <a:pt x="1" y="13559"/>
                  </a:lnTo>
                  <a:lnTo>
                    <a:pt x="264" y="14305"/>
                  </a:lnTo>
                  <a:lnTo>
                    <a:pt x="308" y="14393"/>
                  </a:lnTo>
                  <a:lnTo>
                    <a:pt x="395" y="14437"/>
                  </a:lnTo>
                  <a:lnTo>
                    <a:pt x="790" y="14481"/>
                  </a:lnTo>
                  <a:lnTo>
                    <a:pt x="878" y="14481"/>
                  </a:lnTo>
                  <a:lnTo>
                    <a:pt x="966" y="14437"/>
                  </a:lnTo>
                  <a:lnTo>
                    <a:pt x="1361" y="13911"/>
                  </a:lnTo>
                  <a:lnTo>
                    <a:pt x="1405" y="13867"/>
                  </a:lnTo>
                  <a:lnTo>
                    <a:pt x="3204" y="9786"/>
                  </a:lnTo>
                  <a:lnTo>
                    <a:pt x="4345" y="8513"/>
                  </a:lnTo>
                  <a:lnTo>
                    <a:pt x="4389" y="8469"/>
                  </a:lnTo>
                  <a:lnTo>
                    <a:pt x="4959" y="5924"/>
                  </a:lnTo>
                  <a:lnTo>
                    <a:pt x="5178" y="4169"/>
                  </a:lnTo>
                  <a:lnTo>
                    <a:pt x="5178" y="4081"/>
                  </a:lnTo>
                  <a:lnTo>
                    <a:pt x="4169" y="1931"/>
                  </a:lnTo>
                  <a:lnTo>
                    <a:pt x="4125" y="1887"/>
                  </a:lnTo>
                  <a:lnTo>
                    <a:pt x="4081" y="1843"/>
                  </a:lnTo>
                  <a:lnTo>
                    <a:pt x="3906" y="1843"/>
                  </a:lnTo>
                  <a:lnTo>
                    <a:pt x="3862" y="1887"/>
                  </a:lnTo>
                  <a:lnTo>
                    <a:pt x="3818" y="1975"/>
                  </a:lnTo>
                  <a:lnTo>
                    <a:pt x="3818" y="2019"/>
                  </a:lnTo>
                  <a:lnTo>
                    <a:pt x="3862" y="2107"/>
                  </a:lnTo>
                  <a:lnTo>
                    <a:pt x="4827" y="4213"/>
                  </a:lnTo>
                  <a:lnTo>
                    <a:pt x="4608" y="5880"/>
                  </a:lnTo>
                  <a:lnTo>
                    <a:pt x="4038" y="8338"/>
                  </a:lnTo>
                  <a:lnTo>
                    <a:pt x="2941" y="9566"/>
                  </a:lnTo>
                  <a:lnTo>
                    <a:pt x="2897" y="9610"/>
                  </a:lnTo>
                  <a:lnTo>
                    <a:pt x="1098" y="13735"/>
                  </a:lnTo>
                  <a:lnTo>
                    <a:pt x="747" y="14130"/>
                  </a:lnTo>
                  <a:lnTo>
                    <a:pt x="571" y="14086"/>
                  </a:lnTo>
                  <a:lnTo>
                    <a:pt x="352" y="13516"/>
                  </a:lnTo>
                  <a:lnTo>
                    <a:pt x="966" y="9610"/>
                  </a:lnTo>
                  <a:lnTo>
                    <a:pt x="1185" y="7636"/>
                  </a:lnTo>
                  <a:lnTo>
                    <a:pt x="1185" y="7592"/>
                  </a:lnTo>
                  <a:lnTo>
                    <a:pt x="439" y="2414"/>
                  </a:lnTo>
                  <a:lnTo>
                    <a:pt x="1712" y="264"/>
                  </a:lnTo>
                  <a:lnTo>
                    <a:pt x="1756" y="220"/>
                  </a:lnTo>
                  <a:lnTo>
                    <a:pt x="1712" y="132"/>
                  </a:lnTo>
                  <a:lnTo>
                    <a:pt x="1712" y="88"/>
                  </a:lnTo>
                  <a:lnTo>
                    <a:pt x="1668" y="44"/>
                  </a:lnTo>
                  <a:lnTo>
                    <a:pt x="158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4" name="Google Shape;1754;p54"/>
            <p:cNvSpPr/>
            <p:nvPr/>
          </p:nvSpPr>
          <p:spPr>
            <a:xfrm>
              <a:off x="4367275" y="1051275"/>
              <a:ext cx="268800" cy="559500"/>
            </a:xfrm>
            <a:custGeom>
              <a:avLst/>
              <a:gdLst/>
              <a:ahLst/>
              <a:cxnLst/>
              <a:rect l="l" t="t" r="r" b="b"/>
              <a:pathLst>
                <a:path w="10752" h="22380" extrusionOk="0">
                  <a:moveTo>
                    <a:pt x="4301" y="0"/>
                  </a:moveTo>
                  <a:lnTo>
                    <a:pt x="4257" y="44"/>
                  </a:lnTo>
                  <a:lnTo>
                    <a:pt x="4213" y="132"/>
                  </a:lnTo>
                  <a:lnTo>
                    <a:pt x="3599" y="2019"/>
                  </a:lnTo>
                  <a:lnTo>
                    <a:pt x="3599" y="2062"/>
                  </a:lnTo>
                  <a:lnTo>
                    <a:pt x="3335" y="7811"/>
                  </a:lnTo>
                  <a:lnTo>
                    <a:pt x="3028" y="11277"/>
                  </a:lnTo>
                  <a:lnTo>
                    <a:pt x="2589" y="14173"/>
                  </a:lnTo>
                  <a:lnTo>
                    <a:pt x="2019" y="15446"/>
                  </a:lnTo>
                  <a:lnTo>
                    <a:pt x="307" y="17947"/>
                  </a:lnTo>
                  <a:lnTo>
                    <a:pt x="264" y="17991"/>
                  </a:lnTo>
                  <a:lnTo>
                    <a:pt x="0" y="19132"/>
                  </a:lnTo>
                  <a:lnTo>
                    <a:pt x="0" y="19264"/>
                  </a:lnTo>
                  <a:lnTo>
                    <a:pt x="176" y="19658"/>
                  </a:lnTo>
                  <a:lnTo>
                    <a:pt x="220" y="19702"/>
                  </a:lnTo>
                  <a:lnTo>
                    <a:pt x="2721" y="22335"/>
                  </a:lnTo>
                  <a:lnTo>
                    <a:pt x="2765" y="22379"/>
                  </a:lnTo>
                  <a:lnTo>
                    <a:pt x="2853" y="22379"/>
                  </a:lnTo>
                  <a:lnTo>
                    <a:pt x="3642" y="22291"/>
                  </a:lnTo>
                  <a:lnTo>
                    <a:pt x="5968" y="21677"/>
                  </a:lnTo>
                  <a:lnTo>
                    <a:pt x="7065" y="21896"/>
                  </a:lnTo>
                  <a:lnTo>
                    <a:pt x="7197" y="21896"/>
                  </a:lnTo>
                  <a:lnTo>
                    <a:pt x="7241" y="21809"/>
                  </a:lnTo>
                  <a:lnTo>
                    <a:pt x="7284" y="21721"/>
                  </a:lnTo>
                  <a:lnTo>
                    <a:pt x="7241" y="21150"/>
                  </a:lnTo>
                  <a:lnTo>
                    <a:pt x="7241" y="21106"/>
                  </a:lnTo>
                  <a:lnTo>
                    <a:pt x="6933" y="20361"/>
                  </a:lnTo>
                  <a:lnTo>
                    <a:pt x="6714" y="17859"/>
                  </a:lnTo>
                  <a:lnTo>
                    <a:pt x="7592" y="16016"/>
                  </a:lnTo>
                  <a:lnTo>
                    <a:pt x="8645" y="13252"/>
                  </a:lnTo>
                  <a:lnTo>
                    <a:pt x="9303" y="12287"/>
                  </a:lnTo>
                  <a:lnTo>
                    <a:pt x="9347" y="12243"/>
                  </a:lnTo>
                  <a:lnTo>
                    <a:pt x="10663" y="7811"/>
                  </a:lnTo>
                  <a:lnTo>
                    <a:pt x="10663" y="7767"/>
                  </a:lnTo>
                  <a:lnTo>
                    <a:pt x="10751" y="5134"/>
                  </a:lnTo>
                  <a:lnTo>
                    <a:pt x="10707" y="5046"/>
                  </a:lnTo>
                  <a:lnTo>
                    <a:pt x="8645" y="1580"/>
                  </a:lnTo>
                  <a:lnTo>
                    <a:pt x="8601" y="1536"/>
                  </a:lnTo>
                  <a:lnTo>
                    <a:pt x="8557" y="1492"/>
                  </a:lnTo>
                  <a:lnTo>
                    <a:pt x="8425" y="1492"/>
                  </a:lnTo>
                  <a:lnTo>
                    <a:pt x="8338" y="1536"/>
                  </a:lnTo>
                  <a:lnTo>
                    <a:pt x="8338" y="1624"/>
                  </a:lnTo>
                  <a:lnTo>
                    <a:pt x="8338" y="1668"/>
                  </a:lnTo>
                  <a:lnTo>
                    <a:pt x="8338" y="1755"/>
                  </a:lnTo>
                  <a:lnTo>
                    <a:pt x="10400" y="5178"/>
                  </a:lnTo>
                  <a:lnTo>
                    <a:pt x="10312" y="7767"/>
                  </a:lnTo>
                  <a:lnTo>
                    <a:pt x="8996" y="12111"/>
                  </a:lnTo>
                  <a:lnTo>
                    <a:pt x="8338" y="13076"/>
                  </a:lnTo>
                  <a:lnTo>
                    <a:pt x="8338" y="13120"/>
                  </a:lnTo>
                  <a:lnTo>
                    <a:pt x="7241" y="15841"/>
                  </a:lnTo>
                  <a:lnTo>
                    <a:pt x="6363" y="17772"/>
                  </a:lnTo>
                  <a:lnTo>
                    <a:pt x="6363" y="17859"/>
                  </a:lnTo>
                  <a:lnTo>
                    <a:pt x="6582" y="20448"/>
                  </a:lnTo>
                  <a:lnTo>
                    <a:pt x="6582" y="20492"/>
                  </a:lnTo>
                  <a:lnTo>
                    <a:pt x="6890" y="21238"/>
                  </a:lnTo>
                  <a:lnTo>
                    <a:pt x="6933" y="21545"/>
                  </a:lnTo>
                  <a:lnTo>
                    <a:pt x="6012" y="21326"/>
                  </a:lnTo>
                  <a:lnTo>
                    <a:pt x="5924" y="21326"/>
                  </a:lnTo>
                  <a:lnTo>
                    <a:pt x="3555" y="21940"/>
                  </a:lnTo>
                  <a:lnTo>
                    <a:pt x="2896" y="22028"/>
                  </a:lnTo>
                  <a:lnTo>
                    <a:pt x="483" y="19483"/>
                  </a:lnTo>
                  <a:lnTo>
                    <a:pt x="351" y="19176"/>
                  </a:lnTo>
                  <a:lnTo>
                    <a:pt x="615" y="18123"/>
                  </a:lnTo>
                  <a:lnTo>
                    <a:pt x="2326" y="15621"/>
                  </a:lnTo>
                  <a:lnTo>
                    <a:pt x="2940" y="14305"/>
                  </a:lnTo>
                  <a:lnTo>
                    <a:pt x="2940" y="14261"/>
                  </a:lnTo>
                  <a:lnTo>
                    <a:pt x="3379" y="11277"/>
                  </a:lnTo>
                  <a:lnTo>
                    <a:pt x="3686" y="7811"/>
                  </a:lnTo>
                  <a:lnTo>
                    <a:pt x="3950" y="2106"/>
                  </a:lnTo>
                  <a:lnTo>
                    <a:pt x="4564" y="219"/>
                  </a:lnTo>
                  <a:lnTo>
                    <a:pt x="4564" y="176"/>
                  </a:lnTo>
                  <a:lnTo>
                    <a:pt x="4564" y="88"/>
                  </a:lnTo>
                  <a:lnTo>
                    <a:pt x="4520" y="44"/>
                  </a:lnTo>
                  <a:lnTo>
                    <a:pt x="447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5" name="Google Shape;1755;p54"/>
            <p:cNvSpPr/>
            <p:nvPr/>
          </p:nvSpPr>
          <p:spPr>
            <a:xfrm>
              <a:off x="4316800" y="908650"/>
              <a:ext cx="344500" cy="822775"/>
            </a:xfrm>
            <a:custGeom>
              <a:avLst/>
              <a:gdLst/>
              <a:ahLst/>
              <a:cxnLst/>
              <a:rect l="l" t="t" r="r" b="b"/>
              <a:pathLst>
                <a:path w="13780" h="32911" extrusionOk="0">
                  <a:moveTo>
                    <a:pt x="3423" y="1"/>
                  </a:moveTo>
                  <a:lnTo>
                    <a:pt x="3380" y="44"/>
                  </a:lnTo>
                  <a:lnTo>
                    <a:pt x="3336" y="132"/>
                  </a:lnTo>
                  <a:lnTo>
                    <a:pt x="3072" y="747"/>
                  </a:lnTo>
                  <a:lnTo>
                    <a:pt x="3072" y="878"/>
                  </a:lnTo>
                  <a:lnTo>
                    <a:pt x="3292" y="1405"/>
                  </a:lnTo>
                  <a:lnTo>
                    <a:pt x="4301" y="3687"/>
                  </a:lnTo>
                  <a:lnTo>
                    <a:pt x="4257" y="5573"/>
                  </a:lnTo>
                  <a:lnTo>
                    <a:pt x="4257" y="5617"/>
                  </a:lnTo>
                  <a:lnTo>
                    <a:pt x="4521" y="8382"/>
                  </a:lnTo>
                  <a:lnTo>
                    <a:pt x="4345" y="11278"/>
                  </a:lnTo>
                  <a:lnTo>
                    <a:pt x="3862" y="13955"/>
                  </a:lnTo>
                  <a:lnTo>
                    <a:pt x="3380" y="18123"/>
                  </a:lnTo>
                  <a:lnTo>
                    <a:pt x="3029" y="19571"/>
                  </a:lnTo>
                  <a:lnTo>
                    <a:pt x="1712" y="21458"/>
                  </a:lnTo>
                  <a:lnTo>
                    <a:pt x="1712" y="21502"/>
                  </a:lnTo>
                  <a:lnTo>
                    <a:pt x="264" y="24574"/>
                  </a:lnTo>
                  <a:lnTo>
                    <a:pt x="264" y="24617"/>
                  </a:lnTo>
                  <a:lnTo>
                    <a:pt x="1" y="25583"/>
                  </a:lnTo>
                  <a:lnTo>
                    <a:pt x="1" y="25627"/>
                  </a:lnTo>
                  <a:lnTo>
                    <a:pt x="45" y="25714"/>
                  </a:lnTo>
                  <a:lnTo>
                    <a:pt x="527" y="26285"/>
                  </a:lnTo>
                  <a:lnTo>
                    <a:pt x="571" y="26329"/>
                  </a:lnTo>
                  <a:lnTo>
                    <a:pt x="2634" y="27996"/>
                  </a:lnTo>
                  <a:lnTo>
                    <a:pt x="3994" y="29751"/>
                  </a:lnTo>
                  <a:lnTo>
                    <a:pt x="5135" y="31902"/>
                  </a:lnTo>
                  <a:lnTo>
                    <a:pt x="5179" y="31989"/>
                  </a:lnTo>
                  <a:lnTo>
                    <a:pt x="6495" y="32867"/>
                  </a:lnTo>
                  <a:lnTo>
                    <a:pt x="6583" y="32911"/>
                  </a:lnTo>
                  <a:lnTo>
                    <a:pt x="8031" y="32735"/>
                  </a:lnTo>
                  <a:lnTo>
                    <a:pt x="8119" y="32691"/>
                  </a:lnTo>
                  <a:lnTo>
                    <a:pt x="9040" y="32077"/>
                  </a:lnTo>
                  <a:lnTo>
                    <a:pt x="11190" y="30322"/>
                  </a:lnTo>
                  <a:lnTo>
                    <a:pt x="11234" y="30278"/>
                  </a:lnTo>
                  <a:lnTo>
                    <a:pt x="11849" y="29269"/>
                  </a:lnTo>
                  <a:lnTo>
                    <a:pt x="11892" y="29181"/>
                  </a:lnTo>
                  <a:lnTo>
                    <a:pt x="11892" y="28216"/>
                  </a:lnTo>
                  <a:lnTo>
                    <a:pt x="11892" y="28172"/>
                  </a:lnTo>
                  <a:lnTo>
                    <a:pt x="11673" y="26636"/>
                  </a:lnTo>
                  <a:lnTo>
                    <a:pt x="11629" y="26548"/>
                  </a:lnTo>
                  <a:lnTo>
                    <a:pt x="10488" y="25188"/>
                  </a:lnTo>
                  <a:lnTo>
                    <a:pt x="10357" y="24223"/>
                  </a:lnTo>
                  <a:lnTo>
                    <a:pt x="10620" y="23082"/>
                  </a:lnTo>
                  <a:lnTo>
                    <a:pt x="11015" y="21897"/>
                  </a:lnTo>
                  <a:lnTo>
                    <a:pt x="11454" y="20756"/>
                  </a:lnTo>
                  <a:lnTo>
                    <a:pt x="11892" y="19615"/>
                  </a:lnTo>
                  <a:lnTo>
                    <a:pt x="12287" y="18518"/>
                  </a:lnTo>
                  <a:lnTo>
                    <a:pt x="12726" y="17421"/>
                  </a:lnTo>
                  <a:lnTo>
                    <a:pt x="13077" y="16324"/>
                  </a:lnTo>
                  <a:lnTo>
                    <a:pt x="13384" y="15183"/>
                  </a:lnTo>
                  <a:lnTo>
                    <a:pt x="13648" y="14042"/>
                  </a:lnTo>
                  <a:lnTo>
                    <a:pt x="13692" y="13428"/>
                  </a:lnTo>
                  <a:lnTo>
                    <a:pt x="13779" y="12858"/>
                  </a:lnTo>
                  <a:lnTo>
                    <a:pt x="13779" y="12243"/>
                  </a:lnTo>
                  <a:lnTo>
                    <a:pt x="13779" y="11629"/>
                  </a:lnTo>
                  <a:lnTo>
                    <a:pt x="13735" y="11015"/>
                  </a:lnTo>
                  <a:lnTo>
                    <a:pt x="13648" y="10400"/>
                  </a:lnTo>
                  <a:lnTo>
                    <a:pt x="13604" y="10356"/>
                  </a:lnTo>
                  <a:lnTo>
                    <a:pt x="13560" y="10312"/>
                  </a:lnTo>
                  <a:lnTo>
                    <a:pt x="13516" y="10269"/>
                  </a:lnTo>
                  <a:lnTo>
                    <a:pt x="13428" y="10269"/>
                  </a:lnTo>
                  <a:lnTo>
                    <a:pt x="13384" y="10312"/>
                  </a:lnTo>
                  <a:lnTo>
                    <a:pt x="13340" y="10356"/>
                  </a:lnTo>
                  <a:lnTo>
                    <a:pt x="13297" y="10400"/>
                  </a:lnTo>
                  <a:lnTo>
                    <a:pt x="13297" y="10488"/>
                  </a:lnTo>
                  <a:lnTo>
                    <a:pt x="13384" y="11058"/>
                  </a:lnTo>
                  <a:lnTo>
                    <a:pt x="13428" y="11673"/>
                  </a:lnTo>
                  <a:lnTo>
                    <a:pt x="13428" y="12243"/>
                  </a:lnTo>
                  <a:lnTo>
                    <a:pt x="13428" y="12858"/>
                  </a:lnTo>
                  <a:lnTo>
                    <a:pt x="13340" y="13428"/>
                  </a:lnTo>
                  <a:lnTo>
                    <a:pt x="13297" y="13998"/>
                  </a:lnTo>
                  <a:lnTo>
                    <a:pt x="13033" y="15095"/>
                  </a:lnTo>
                  <a:lnTo>
                    <a:pt x="12726" y="16236"/>
                  </a:lnTo>
                  <a:lnTo>
                    <a:pt x="12375" y="17333"/>
                  </a:lnTo>
                  <a:lnTo>
                    <a:pt x="11541" y="19483"/>
                  </a:lnTo>
                  <a:lnTo>
                    <a:pt x="11103" y="20624"/>
                  </a:lnTo>
                  <a:lnTo>
                    <a:pt x="10664" y="21809"/>
                  </a:lnTo>
                  <a:lnTo>
                    <a:pt x="10269" y="22994"/>
                  </a:lnTo>
                  <a:lnTo>
                    <a:pt x="10006" y="24179"/>
                  </a:lnTo>
                  <a:lnTo>
                    <a:pt x="10006" y="24266"/>
                  </a:lnTo>
                  <a:lnTo>
                    <a:pt x="10137" y="25320"/>
                  </a:lnTo>
                  <a:lnTo>
                    <a:pt x="10181" y="25407"/>
                  </a:lnTo>
                  <a:lnTo>
                    <a:pt x="11322" y="26724"/>
                  </a:lnTo>
                  <a:lnTo>
                    <a:pt x="11541" y="28216"/>
                  </a:lnTo>
                  <a:lnTo>
                    <a:pt x="11541" y="29137"/>
                  </a:lnTo>
                  <a:lnTo>
                    <a:pt x="10971" y="30059"/>
                  </a:lnTo>
                  <a:lnTo>
                    <a:pt x="8821" y="31814"/>
                  </a:lnTo>
                  <a:lnTo>
                    <a:pt x="7943" y="32384"/>
                  </a:lnTo>
                  <a:lnTo>
                    <a:pt x="6627" y="32560"/>
                  </a:lnTo>
                  <a:lnTo>
                    <a:pt x="5398" y="31726"/>
                  </a:lnTo>
                  <a:lnTo>
                    <a:pt x="4301" y="29576"/>
                  </a:lnTo>
                  <a:lnTo>
                    <a:pt x="4301" y="29532"/>
                  </a:lnTo>
                  <a:lnTo>
                    <a:pt x="2897" y="27777"/>
                  </a:lnTo>
                  <a:lnTo>
                    <a:pt x="2897" y="27733"/>
                  </a:lnTo>
                  <a:lnTo>
                    <a:pt x="791" y="26066"/>
                  </a:lnTo>
                  <a:lnTo>
                    <a:pt x="396" y="25583"/>
                  </a:lnTo>
                  <a:lnTo>
                    <a:pt x="615" y="24705"/>
                  </a:lnTo>
                  <a:lnTo>
                    <a:pt x="2019" y="21634"/>
                  </a:lnTo>
                  <a:lnTo>
                    <a:pt x="3336" y="19747"/>
                  </a:lnTo>
                  <a:lnTo>
                    <a:pt x="3336" y="19659"/>
                  </a:lnTo>
                  <a:lnTo>
                    <a:pt x="3731" y="18211"/>
                  </a:lnTo>
                  <a:lnTo>
                    <a:pt x="3731" y="18167"/>
                  </a:lnTo>
                  <a:lnTo>
                    <a:pt x="4213" y="14042"/>
                  </a:lnTo>
                  <a:lnTo>
                    <a:pt x="4696" y="11322"/>
                  </a:lnTo>
                  <a:lnTo>
                    <a:pt x="4872" y="8382"/>
                  </a:lnTo>
                  <a:lnTo>
                    <a:pt x="4608" y="5573"/>
                  </a:lnTo>
                  <a:lnTo>
                    <a:pt x="4652" y="3687"/>
                  </a:lnTo>
                  <a:lnTo>
                    <a:pt x="4652" y="3599"/>
                  </a:lnTo>
                  <a:lnTo>
                    <a:pt x="3643" y="1273"/>
                  </a:lnTo>
                  <a:lnTo>
                    <a:pt x="3423" y="790"/>
                  </a:lnTo>
                  <a:lnTo>
                    <a:pt x="3643" y="220"/>
                  </a:lnTo>
                  <a:lnTo>
                    <a:pt x="3687" y="176"/>
                  </a:lnTo>
                  <a:lnTo>
                    <a:pt x="3643" y="88"/>
                  </a:lnTo>
                  <a:lnTo>
                    <a:pt x="3599" y="44"/>
                  </a:lnTo>
                  <a:lnTo>
                    <a:pt x="355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6" name="Google Shape;1756;p54"/>
            <p:cNvSpPr/>
            <p:nvPr/>
          </p:nvSpPr>
          <p:spPr>
            <a:xfrm>
              <a:off x="4111675" y="1612925"/>
              <a:ext cx="55975" cy="64750"/>
            </a:xfrm>
            <a:custGeom>
              <a:avLst/>
              <a:gdLst/>
              <a:ahLst/>
              <a:cxnLst/>
              <a:rect l="l" t="t" r="r" b="b"/>
              <a:pathLst>
                <a:path w="2239" h="2590" extrusionOk="0">
                  <a:moveTo>
                    <a:pt x="1273" y="352"/>
                  </a:moveTo>
                  <a:lnTo>
                    <a:pt x="1843" y="483"/>
                  </a:lnTo>
                  <a:lnTo>
                    <a:pt x="1317" y="1800"/>
                  </a:lnTo>
                  <a:lnTo>
                    <a:pt x="1009" y="2151"/>
                  </a:lnTo>
                  <a:lnTo>
                    <a:pt x="966" y="2063"/>
                  </a:lnTo>
                  <a:lnTo>
                    <a:pt x="351" y="659"/>
                  </a:lnTo>
                  <a:lnTo>
                    <a:pt x="395" y="571"/>
                  </a:lnTo>
                  <a:lnTo>
                    <a:pt x="1273" y="352"/>
                  </a:lnTo>
                  <a:close/>
                  <a:moveTo>
                    <a:pt x="1229" y="1"/>
                  </a:moveTo>
                  <a:lnTo>
                    <a:pt x="263" y="220"/>
                  </a:lnTo>
                  <a:lnTo>
                    <a:pt x="176" y="264"/>
                  </a:lnTo>
                  <a:lnTo>
                    <a:pt x="132" y="308"/>
                  </a:lnTo>
                  <a:lnTo>
                    <a:pt x="0" y="571"/>
                  </a:lnTo>
                  <a:lnTo>
                    <a:pt x="0" y="615"/>
                  </a:lnTo>
                  <a:lnTo>
                    <a:pt x="0" y="703"/>
                  </a:lnTo>
                  <a:lnTo>
                    <a:pt x="658" y="2195"/>
                  </a:lnTo>
                  <a:lnTo>
                    <a:pt x="658" y="2239"/>
                  </a:lnTo>
                  <a:lnTo>
                    <a:pt x="834" y="2502"/>
                  </a:lnTo>
                  <a:lnTo>
                    <a:pt x="878" y="2590"/>
                  </a:lnTo>
                  <a:lnTo>
                    <a:pt x="1053" y="2590"/>
                  </a:lnTo>
                  <a:lnTo>
                    <a:pt x="1097" y="2546"/>
                  </a:lnTo>
                  <a:lnTo>
                    <a:pt x="1624" y="2019"/>
                  </a:lnTo>
                  <a:lnTo>
                    <a:pt x="1624" y="1975"/>
                  </a:lnTo>
                  <a:lnTo>
                    <a:pt x="2238" y="396"/>
                  </a:lnTo>
                  <a:lnTo>
                    <a:pt x="2238" y="352"/>
                  </a:lnTo>
                  <a:lnTo>
                    <a:pt x="2238" y="264"/>
                  </a:lnTo>
                  <a:lnTo>
                    <a:pt x="2194" y="220"/>
                  </a:lnTo>
                  <a:lnTo>
                    <a:pt x="2106" y="176"/>
                  </a:lnTo>
                  <a:lnTo>
                    <a:pt x="131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7" name="Google Shape;1757;p54"/>
            <p:cNvSpPr/>
            <p:nvPr/>
          </p:nvSpPr>
          <p:spPr>
            <a:xfrm>
              <a:off x="2076700" y="1162050"/>
              <a:ext cx="490400" cy="941275"/>
            </a:xfrm>
            <a:custGeom>
              <a:avLst/>
              <a:gdLst/>
              <a:ahLst/>
              <a:cxnLst/>
              <a:rect l="l" t="t" r="r" b="b"/>
              <a:pathLst>
                <a:path w="19616" h="37651" extrusionOk="0">
                  <a:moveTo>
                    <a:pt x="19440" y="1"/>
                  </a:moveTo>
                  <a:lnTo>
                    <a:pt x="19352" y="45"/>
                  </a:lnTo>
                  <a:lnTo>
                    <a:pt x="19308" y="89"/>
                  </a:lnTo>
                  <a:lnTo>
                    <a:pt x="19264" y="133"/>
                  </a:lnTo>
                  <a:lnTo>
                    <a:pt x="18782" y="1844"/>
                  </a:lnTo>
                  <a:lnTo>
                    <a:pt x="16939" y="5267"/>
                  </a:lnTo>
                  <a:lnTo>
                    <a:pt x="14569" y="10181"/>
                  </a:lnTo>
                  <a:lnTo>
                    <a:pt x="14043" y="11980"/>
                  </a:lnTo>
                  <a:lnTo>
                    <a:pt x="14043" y="12024"/>
                  </a:lnTo>
                  <a:lnTo>
                    <a:pt x="13735" y="16983"/>
                  </a:lnTo>
                  <a:lnTo>
                    <a:pt x="12726" y="19089"/>
                  </a:lnTo>
                  <a:lnTo>
                    <a:pt x="10137" y="23389"/>
                  </a:lnTo>
                  <a:lnTo>
                    <a:pt x="6846" y="28743"/>
                  </a:lnTo>
                  <a:lnTo>
                    <a:pt x="6802" y="28786"/>
                  </a:lnTo>
                  <a:lnTo>
                    <a:pt x="5354" y="34228"/>
                  </a:lnTo>
                  <a:lnTo>
                    <a:pt x="4652" y="35544"/>
                  </a:lnTo>
                  <a:lnTo>
                    <a:pt x="3862" y="35807"/>
                  </a:lnTo>
                  <a:lnTo>
                    <a:pt x="1405" y="35939"/>
                  </a:lnTo>
                  <a:lnTo>
                    <a:pt x="1361" y="35939"/>
                  </a:lnTo>
                  <a:lnTo>
                    <a:pt x="659" y="36158"/>
                  </a:lnTo>
                  <a:lnTo>
                    <a:pt x="571" y="36202"/>
                  </a:lnTo>
                  <a:lnTo>
                    <a:pt x="527" y="36246"/>
                  </a:lnTo>
                  <a:lnTo>
                    <a:pt x="45" y="37431"/>
                  </a:lnTo>
                  <a:lnTo>
                    <a:pt x="1" y="37475"/>
                  </a:lnTo>
                  <a:lnTo>
                    <a:pt x="45" y="37563"/>
                  </a:lnTo>
                  <a:lnTo>
                    <a:pt x="45" y="37606"/>
                  </a:lnTo>
                  <a:lnTo>
                    <a:pt x="132" y="37650"/>
                  </a:lnTo>
                  <a:lnTo>
                    <a:pt x="264" y="37650"/>
                  </a:lnTo>
                  <a:lnTo>
                    <a:pt x="352" y="37563"/>
                  </a:lnTo>
                  <a:lnTo>
                    <a:pt x="834" y="36466"/>
                  </a:lnTo>
                  <a:lnTo>
                    <a:pt x="1449" y="36290"/>
                  </a:lnTo>
                  <a:lnTo>
                    <a:pt x="3906" y="36158"/>
                  </a:lnTo>
                  <a:lnTo>
                    <a:pt x="3950" y="36158"/>
                  </a:lnTo>
                  <a:lnTo>
                    <a:pt x="4828" y="35851"/>
                  </a:lnTo>
                  <a:lnTo>
                    <a:pt x="4915" y="35763"/>
                  </a:lnTo>
                  <a:lnTo>
                    <a:pt x="5661" y="34359"/>
                  </a:lnTo>
                  <a:lnTo>
                    <a:pt x="7153" y="28918"/>
                  </a:lnTo>
                  <a:lnTo>
                    <a:pt x="10444" y="23565"/>
                  </a:lnTo>
                  <a:lnTo>
                    <a:pt x="13033" y="19264"/>
                  </a:lnTo>
                  <a:lnTo>
                    <a:pt x="14086" y="17114"/>
                  </a:lnTo>
                  <a:lnTo>
                    <a:pt x="14086" y="17027"/>
                  </a:lnTo>
                  <a:lnTo>
                    <a:pt x="14394" y="12068"/>
                  </a:lnTo>
                  <a:lnTo>
                    <a:pt x="14876" y="10313"/>
                  </a:lnTo>
                  <a:lnTo>
                    <a:pt x="17246" y="5398"/>
                  </a:lnTo>
                  <a:lnTo>
                    <a:pt x="19133" y="1976"/>
                  </a:lnTo>
                  <a:lnTo>
                    <a:pt x="19133" y="1932"/>
                  </a:lnTo>
                  <a:lnTo>
                    <a:pt x="19615" y="220"/>
                  </a:lnTo>
                  <a:lnTo>
                    <a:pt x="19615" y="176"/>
                  </a:lnTo>
                  <a:lnTo>
                    <a:pt x="19615" y="89"/>
                  </a:lnTo>
                  <a:lnTo>
                    <a:pt x="19571" y="45"/>
                  </a:lnTo>
                  <a:lnTo>
                    <a:pt x="1948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8" name="Google Shape;1758;p54"/>
            <p:cNvSpPr/>
            <p:nvPr/>
          </p:nvSpPr>
          <p:spPr>
            <a:xfrm>
              <a:off x="1913250" y="1401200"/>
              <a:ext cx="382875" cy="744900"/>
            </a:xfrm>
            <a:custGeom>
              <a:avLst/>
              <a:gdLst/>
              <a:ahLst/>
              <a:cxnLst/>
              <a:rect l="l" t="t" r="r" b="b"/>
              <a:pathLst>
                <a:path w="15315" h="29796" extrusionOk="0">
                  <a:moveTo>
                    <a:pt x="15008" y="1"/>
                  </a:moveTo>
                  <a:lnTo>
                    <a:pt x="14964" y="89"/>
                  </a:lnTo>
                  <a:lnTo>
                    <a:pt x="14964" y="133"/>
                  </a:lnTo>
                  <a:lnTo>
                    <a:pt x="14613" y="3029"/>
                  </a:lnTo>
                  <a:lnTo>
                    <a:pt x="13867" y="6320"/>
                  </a:lnTo>
                  <a:lnTo>
                    <a:pt x="12945" y="8075"/>
                  </a:lnTo>
                  <a:lnTo>
                    <a:pt x="11058" y="11146"/>
                  </a:lnTo>
                  <a:lnTo>
                    <a:pt x="9215" y="14350"/>
                  </a:lnTo>
                  <a:lnTo>
                    <a:pt x="9215" y="14394"/>
                  </a:lnTo>
                  <a:lnTo>
                    <a:pt x="8250" y="17377"/>
                  </a:lnTo>
                  <a:lnTo>
                    <a:pt x="7416" y="18869"/>
                  </a:lnTo>
                  <a:lnTo>
                    <a:pt x="5573" y="21678"/>
                  </a:lnTo>
                  <a:lnTo>
                    <a:pt x="4696" y="22599"/>
                  </a:lnTo>
                  <a:lnTo>
                    <a:pt x="2853" y="23477"/>
                  </a:lnTo>
                  <a:lnTo>
                    <a:pt x="2809" y="23521"/>
                  </a:lnTo>
                  <a:lnTo>
                    <a:pt x="1800" y="24837"/>
                  </a:lnTo>
                  <a:lnTo>
                    <a:pt x="1756" y="24881"/>
                  </a:lnTo>
                  <a:lnTo>
                    <a:pt x="703" y="27382"/>
                  </a:lnTo>
                  <a:lnTo>
                    <a:pt x="1" y="29576"/>
                  </a:lnTo>
                  <a:lnTo>
                    <a:pt x="1" y="29664"/>
                  </a:lnTo>
                  <a:lnTo>
                    <a:pt x="1" y="29708"/>
                  </a:lnTo>
                  <a:lnTo>
                    <a:pt x="44" y="29752"/>
                  </a:lnTo>
                  <a:lnTo>
                    <a:pt x="132" y="29796"/>
                  </a:lnTo>
                  <a:lnTo>
                    <a:pt x="264" y="29796"/>
                  </a:lnTo>
                  <a:lnTo>
                    <a:pt x="352" y="29708"/>
                  </a:lnTo>
                  <a:lnTo>
                    <a:pt x="1010" y="27514"/>
                  </a:lnTo>
                  <a:lnTo>
                    <a:pt x="2063" y="25057"/>
                  </a:lnTo>
                  <a:lnTo>
                    <a:pt x="3072" y="23784"/>
                  </a:lnTo>
                  <a:lnTo>
                    <a:pt x="4871" y="22906"/>
                  </a:lnTo>
                  <a:lnTo>
                    <a:pt x="4915" y="22863"/>
                  </a:lnTo>
                  <a:lnTo>
                    <a:pt x="5837" y="21897"/>
                  </a:lnTo>
                  <a:lnTo>
                    <a:pt x="7724" y="19045"/>
                  </a:lnTo>
                  <a:lnTo>
                    <a:pt x="8557" y="17509"/>
                  </a:lnTo>
                  <a:lnTo>
                    <a:pt x="9523" y="14525"/>
                  </a:lnTo>
                  <a:lnTo>
                    <a:pt x="11322" y="11322"/>
                  </a:lnTo>
                  <a:lnTo>
                    <a:pt x="13209" y="8250"/>
                  </a:lnTo>
                  <a:lnTo>
                    <a:pt x="14218" y="6495"/>
                  </a:lnTo>
                  <a:lnTo>
                    <a:pt x="14218" y="6451"/>
                  </a:lnTo>
                  <a:lnTo>
                    <a:pt x="14964" y="3116"/>
                  </a:lnTo>
                  <a:lnTo>
                    <a:pt x="14964" y="3072"/>
                  </a:lnTo>
                  <a:lnTo>
                    <a:pt x="15315" y="176"/>
                  </a:lnTo>
                  <a:lnTo>
                    <a:pt x="15271" y="89"/>
                  </a:lnTo>
                  <a:lnTo>
                    <a:pt x="15271" y="45"/>
                  </a:lnTo>
                  <a:lnTo>
                    <a:pt x="1522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9" name="Google Shape;1759;p54"/>
            <p:cNvSpPr/>
            <p:nvPr/>
          </p:nvSpPr>
          <p:spPr>
            <a:xfrm>
              <a:off x="1927525" y="1297000"/>
              <a:ext cx="446500" cy="875425"/>
            </a:xfrm>
            <a:custGeom>
              <a:avLst/>
              <a:gdLst/>
              <a:ahLst/>
              <a:cxnLst/>
              <a:rect l="l" t="t" r="r" b="b"/>
              <a:pathLst>
                <a:path w="17860" h="35017" extrusionOk="0">
                  <a:moveTo>
                    <a:pt x="17596" y="0"/>
                  </a:moveTo>
                  <a:lnTo>
                    <a:pt x="17552" y="44"/>
                  </a:lnTo>
                  <a:lnTo>
                    <a:pt x="17508" y="132"/>
                  </a:lnTo>
                  <a:lnTo>
                    <a:pt x="15753" y="3862"/>
                  </a:lnTo>
                  <a:lnTo>
                    <a:pt x="15753" y="3906"/>
                  </a:lnTo>
                  <a:lnTo>
                    <a:pt x="15490" y="5485"/>
                  </a:lnTo>
                  <a:lnTo>
                    <a:pt x="15183" y="7855"/>
                  </a:lnTo>
                  <a:lnTo>
                    <a:pt x="14744" y="10268"/>
                  </a:lnTo>
                  <a:lnTo>
                    <a:pt x="13822" y="12199"/>
                  </a:lnTo>
                  <a:lnTo>
                    <a:pt x="11716" y="15709"/>
                  </a:lnTo>
                  <a:lnTo>
                    <a:pt x="9741" y="18913"/>
                  </a:lnTo>
                  <a:lnTo>
                    <a:pt x="8996" y="21107"/>
                  </a:lnTo>
                  <a:lnTo>
                    <a:pt x="7986" y="24485"/>
                  </a:lnTo>
                  <a:lnTo>
                    <a:pt x="6538" y="26899"/>
                  </a:lnTo>
                  <a:lnTo>
                    <a:pt x="5748" y="27469"/>
                  </a:lnTo>
                  <a:lnTo>
                    <a:pt x="3423" y="28215"/>
                  </a:lnTo>
                  <a:lnTo>
                    <a:pt x="3379" y="28259"/>
                  </a:lnTo>
                  <a:lnTo>
                    <a:pt x="2764" y="28742"/>
                  </a:lnTo>
                  <a:lnTo>
                    <a:pt x="2721" y="28786"/>
                  </a:lnTo>
                  <a:lnTo>
                    <a:pt x="1887" y="30146"/>
                  </a:lnTo>
                  <a:lnTo>
                    <a:pt x="1843" y="30146"/>
                  </a:lnTo>
                  <a:lnTo>
                    <a:pt x="834" y="32998"/>
                  </a:lnTo>
                  <a:lnTo>
                    <a:pt x="0" y="34797"/>
                  </a:lnTo>
                  <a:lnTo>
                    <a:pt x="0" y="34841"/>
                  </a:lnTo>
                  <a:lnTo>
                    <a:pt x="0" y="34929"/>
                  </a:lnTo>
                  <a:lnTo>
                    <a:pt x="44" y="34973"/>
                  </a:lnTo>
                  <a:lnTo>
                    <a:pt x="88" y="35017"/>
                  </a:lnTo>
                  <a:lnTo>
                    <a:pt x="263" y="35017"/>
                  </a:lnTo>
                  <a:lnTo>
                    <a:pt x="307" y="34929"/>
                  </a:lnTo>
                  <a:lnTo>
                    <a:pt x="1141" y="33130"/>
                  </a:lnTo>
                  <a:lnTo>
                    <a:pt x="2194" y="30278"/>
                  </a:lnTo>
                  <a:lnTo>
                    <a:pt x="2984" y="29005"/>
                  </a:lnTo>
                  <a:lnTo>
                    <a:pt x="3554" y="28566"/>
                  </a:lnTo>
                  <a:lnTo>
                    <a:pt x="5880" y="27776"/>
                  </a:lnTo>
                  <a:lnTo>
                    <a:pt x="5924" y="27733"/>
                  </a:lnTo>
                  <a:lnTo>
                    <a:pt x="6758" y="27162"/>
                  </a:lnTo>
                  <a:lnTo>
                    <a:pt x="6801" y="27118"/>
                  </a:lnTo>
                  <a:lnTo>
                    <a:pt x="8293" y="24661"/>
                  </a:lnTo>
                  <a:lnTo>
                    <a:pt x="8337" y="24617"/>
                  </a:lnTo>
                  <a:lnTo>
                    <a:pt x="9347" y="21238"/>
                  </a:lnTo>
                  <a:lnTo>
                    <a:pt x="10049" y="19044"/>
                  </a:lnTo>
                  <a:lnTo>
                    <a:pt x="11979" y="15885"/>
                  </a:lnTo>
                  <a:lnTo>
                    <a:pt x="14130" y="12374"/>
                  </a:lnTo>
                  <a:lnTo>
                    <a:pt x="15095" y="10400"/>
                  </a:lnTo>
                  <a:lnTo>
                    <a:pt x="15095" y="10356"/>
                  </a:lnTo>
                  <a:lnTo>
                    <a:pt x="15534" y="7943"/>
                  </a:lnTo>
                  <a:lnTo>
                    <a:pt x="15797" y="5529"/>
                  </a:lnTo>
                  <a:lnTo>
                    <a:pt x="16104" y="3993"/>
                  </a:lnTo>
                  <a:lnTo>
                    <a:pt x="17816" y="264"/>
                  </a:lnTo>
                  <a:lnTo>
                    <a:pt x="17859" y="176"/>
                  </a:lnTo>
                  <a:lnTo>
                    <a:pt x="17859" y="132"/>
                  </a:lnTo>
                  <a:lnTo>
                    <a:pt x="17816" y="88"/>
                  </a:lnTo>
                  <a:lnTo>
                    <a:pt x="17772" y="44"/>
                  </a:lnTo>
                  <a:lnTo>
                    <a:pt x="1768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0" name="Google Shape;1760;p54"/>
            <p:cNvSpPr/>
            <p:nvPr/>
          </p:nvSpPr>
          <p:spPr>
            <a:xfrm>
              <a:off x="1977975" y="1250925"/>
              <a:ext cx="449800" cy="917125"/>
            </a:xfrm>
            <a:custGeom>
              <a:avLst/>
              <a:gdLst/>
              <a:ahLst/>
              <a:cxnLst/>
              <a:rect l="l" t="t" r="r" b="b"/>
              <a:pathLst>
                <a:path w="17992" h="36685" extrusionOk="0">
                  <a:moveTo>
                    <a:pt x="17772" y="0"/>
                  </a:moveTo>
                  <a:lnTo>
                    <a:pt x="17684" y="44"/>
                  </a:lnTo>
                  <a:lnTo>
                    <a:pt x="17640" y="88"/>
                  </a:lnTo>
                  <a:lnTo>
                    <a:pt x="16412" y="2896"/>
                  </a:lnTo>
                  <a:lnTo>
                    <a:pt x="14964" y="5924"/>
                  </a:lnTo>
                  <a:lnTo>
                    <a:pt x="14920" y="5968"/>
                  </a:lnTo>
                  <a:lnTo>
                    <a:pt x="14569" y="7943"/>
                  </a:lnTo>
                  <a:lnTo>
                    <a:pt x="14393" y="10400"/>
                  </a:lnTo>
                  <a:lnTo>
                    <a:pt x="13911" y="12638"/>
                  </a:lnTo>
                  <a:lnTo>
                    <a:pt x="12726" y="14920"/>
                  </a:lnTo>
                  <a:lnTo>
                    <a:pt x="8821" y="21238"/>
                  </a:lnTo>
                  <a:lnTo>
                    <a:pt x="8075" y="22994"/>
                  </a:lnTo>
                  <a:lnTo>
                    <a:pt x="8075" y="23037"/>
                  </a:lnTo>
                  <a:lnTo>
                    <a:pt x="7285" y="26241"/>
                  </a:lnTo>
                  <a:lnTo>
                    <a:pt x="6407" y="29137"/>
                  </a:lnTo>
                  <a:lnTo>
                    <a:pt x="5837" y="29839"/>
                  </a:lnTo>
                  <a:lnTo>
                    <a:pt x="2458" y="30629"/>
                  </a:lnTo>
                  <a:lnTo>
                    <a:pt x="2414" y="30629"/>
                  </a:lnTo>
                  <a:lnTo>
                    <a:pt x="1756" y="31111"/>
                  </a:lnTo>
                  <a:lnTo>
                    <a:pt x="1712" y="31155"/>
                  </a:lnTo>
                  <a:lnTo>
                    <a:pt x="966" y="32252"/>
                  </a:lnTo>
                  <a:lnTo>
                    <a:pt x="966" y="32296"/>
                  </a:lnTo>
                  <a:lnTo>
                    <a:pt x="1" y="35368"/>
                  </a:lnTo>
                  <a:lnTo>
                    <a:pt x="1" y="35456"/>
                  </a:lnTo>
                  <a:lnTo>
                    <a:pt x="44" y="36553"/>
                  </a:lnTo>
                  <a:lnTo>
                    <a:pt x="132" y="36640"/>
                  </a:lnTo>
                  <a:lnTo>
                    <a:pt x="220" y="36684"/>
                  </a:lnTo>
                  <a:lnTo>
                    <a:pt x="308" y="36684"/>
                  </a:lnTo>
                  <a:lnTo>
                    <a:pt x="352" y="36640"/>
                  </a:lnTo>
                  <a:lnTo>
                    <a:pt x="395" y="36596"/>
                  </a:lnTo>
                  <a:lnTo>
                    <a:pt x="395" y="36509"/>
                  </a:lnTo>
                  <a:lnTo>
                    <a:pt x="352" y="35456"/>
                  </a:lnTo>
                  <a:lnTo>
                    <a:pt x="1273" y="32428"/>
                  </a:lnTo>
                  <a:lnTo>
                    <a:pt x="1975" y="31375"/>
                  </a:lnTo>
                  <a:lnTo>
                    <a:pt x="2589" y="30936"/>
                  </a:lnTo>
                  <a:lnTo>
                    <a:pt x="5968" y="30190"/>
                  </a:lnTo>
                  <a:lnTo>
                    <a:pt x="6056" y="30102"/>
                  </a:lnTo>
                  <a:lnTo>
                    <a:pt x="6714" y="29356"/>
                  </a:lnTo>
                  <a:lnTo>
                    <a:pt x="6758" y="29312"/>
                  </a:lnTo>
                  <a:lnTo>
                    <a:pt x="7636" y="26328"/>
                  </a:lnTo>
                  <a:lnTo>
                    <a:pt x="8426" y="23125"/>
                  </a:lnTo>
                  <a:lnTo>
                    <a:pt x="9128" y="21414"/>
                  </a:lnTo>
                  <a:lnTo>
                    <a:pt x="13033" y="15095"/>
                  </a:lnTo>
                  <a:lnTo>
                    <a:pt x="14262" y="12769"/>
                  </a:lnTo>
                  <a:lnTo>
                    <a:pt x="14262" y="12726"/>
                  </a:lnTo>
                  <a:lnTo>
                    <a:pt x="14700" y="10444"/>
                  </a:lnTo>
                  <a:lnTo>
                    <a:pt x="14744" y="10444"/>
                  </a:lnTo>
                  <a:lnTo>
                    <a:pt x="14920" y="7986"/>
                  </a:lnTo>
                  <a:lnTo>
                    <a:pt x="15271" y="6056"/>
                  </a:lnTo>
                  <a:lnTo>
                    <a:pt x="16719" y="3028"/>
                  </a:lnTo>
                  <a:lnTo>
                    <a:pt x="17992" y="264"/>
                  </a:lnTo>
                  <a:lnTo>
                    <a:pt x="17992" y="176"/>
                  </a:lnTo>
                  <a:lnTo>
                    <a:pt x="17992" y="132"/>
                  </a:lnTo>
                  <a:lnTo>
                    <a:pt x="17948" y="44"/>
                  </a:lnTo>
                  <a:lnTo>
                    <a:pt x="1790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1" name="Google Shape;1761;p54"/>
            <p:cNvSpPr/>
            <p:nvPr/>
          </p:nvSpPr>
          <p:spPr>
            <a:xfrm>
              <a:off x="2010875" y="1153275"/>
              <a:ext cx="468450" cy="980750"/>
            </a:xfrm>
            <a:custGeom>
              <a:avLst/>
              <a:gdLst/>
              <a:ahLst/>
              <a:cxnLst/>
              <a:rect l="l" t="t" r="r" b="b"/>
              <a:pathLst>
                <a:path w="18738" h="39230" extrusionOk="0">
                  <a:moveTo>
                    <a:pt x="18475" y="1"/>
                  </a:moveTo>
                  <a:lnTo>
                    <a:pt x="18431" y="45"/>
                  </a:lnTo>
                  <a:lnTo>
                    <a:pt x="18387" y="89"/>
                  </a:lnTo>
                  <a:lnTo>
                    <a:pt x="18387" y="176"/>
                  </a:lnTo>
                  <a:lnTo>
                    <a:pt x="18036" y="3424"/>
                  </a:lnTo>
                  <a:lnTo>
                    <a:pt x="16588" y="6407"/>
                  </a:lnTo>
                  <a:lnTo>
                    <a:pt x="14833" y="10050"/>
                  </a:lnTo>
                  <a:lnTo>
                    <a:pt x="14438" y="11410"/>
                  </a:lnTo>
                  <a:lnTo>
                    <a:pt x="14438" y="11454"/>
                  </a:lnTo>
                  <a:lnTo>
                    <a:pt x="14218" y="14920"/>
                  </a:lnTo>
                  <a:lnTo>
                    <a:pt x="13736" y="17070"/>
                  </a:lnTo>
                  <a:lnTo>
                    <a:pt x="12331" y="19703"/>
                  </a:lnTo>
                  <a:lnTo>
                    <a:pt x="10269" y="23038"/>
                  </a:lnTo>
                  <a:lnTo>
                    <a:pt x="8250" y="26329"/>
                  </a:lnTo>
                  <a:lnTo>
                    <a:pt x="7548" y="28128"/>
                  </a:lnTo>
                  <a:lnTo>
                    <a:pt x="7505" y="28128"/>
                  </a:lnTo>
                  <a:lnTo>
                    <a:pt x="6715" y="31683"/>
                  </a:lnTo>
                  <a:lnTo>
                    <a:pt x="5925" y="34579"/>
                  </a:lnTo>
                  <a:lnTo>
                    <a:pt x="3204" y="34886"/>
                  </a:lnTo>
                  <a:lnTo>
                    <a:pt x="3160" y="34930"/>
                  </a:lnTo>
                  <a:lnTo>
                    <a:pt x="1493" y="35500"/>
                  </a:lnTo>
                  <a:lnTo>
                    <a:pt x="1405" y="35544"/>
                  </a:lnTo>
                  <a:lnTo>
                    <a:pt x="791" y="36422"/>
                  </a:lnTo>
                  <a:lnTo>
                    <a:pt x="747" y="36422"/>
                  </a:lnTo>
                  <a:lnTo>
                    <a:pt x="45" y="38265"/>
                  </a:lnTo>
                  <a:lnTo>
                    <a:pt x="45" y="38352"/>
                  </a:lnTo>
                  <a:lnTo>
                    <a:pt x="1" y="39054"/>
                  </a:lnTo>
                  <a:lnTo>
                    <a:pt x="1" y="39142"/>
                  </a:lnTo>
                  <a:lnTo>
                    <a:pt x="45" y="39186"/>
                  </a:lnTo>
                  <a:lnTo>
                    <a:pt x="89" y="39230"/>
                  </a:lnTo>
                  <a:lnTo>
                    <a:pt x="176" y="39230"/>
                  </a:lnTo>
                  <a:lnTo>
                    <a:pt x="308" y="39186"/>
                  </a:lnTo>
                  <a:lnTo>
                    <a:pt x="352" y="39098"/>
                  </a:lnTo>
                  <a:lnTo>
                    <a:pt x="396" y="38396"/>
                  </a:lnTo>
                  <a:lnTo>
                    <a:pt x="1054" y="36597"/>
                  </a:lnTo>
                  <a:lnTo>
                    <a:pt x="1668" y="35807"/>
                  </a:lnTo>
                  <a:lnTo>
                    <a:pt x="3248" y="35237"/>
                  </a:lnTo>
                  <a:lnTo>
                    <a:pt x="6100" y="34886"/>
                  </a:lnTo>
                  <a:lnTo>
                    <a:pt x="6188" y="34842"/>
                  </a:lnTo>
                  <a:lnTo>
                    <a:pt x="6232" y="34754"/>
                  </a:lnTo>
                  <a:lnTo>
                    <a:pt x="7066" y="31770"/>
                  </a:lnTo>
                  <a:lnTo>
                    <a:pt x="7856" y="28216"/>
                  </a:lnTo>
                  <a:lnTo>
                    <a:pt x="8558" y="26461"/>
                  </a:lnTo>
                  <a:lnTo>
                    <a:pt x="10532" y="23214"/>
                  </a:lnTo>
                  <a:lnTo>
                    <a:pt x="12639" y="19879"/>
                  </a:lnTo>
                  <a:lnTo>
                    <a:pt x="14043" y="17202"/>
                  </a:lnTo>
                  <a:lnTo>
                    <a:pt x="14087" y="17158"/>
                  </a:lnTo>
                  <a:lnTo>
                    <a:pt x="14569" y="15008"/>
                  </a:lnTo>
                  <a:lnTo>
                    <a:pt x="14569" y="14964"/>
                  </a:lnTo>
                  <a:lnTo>
                    <a:pt x="14789" y="11498"/>
                  </a:lnTo>
                  <a:lnTo>
                    <a:pt x="15140" y="10181"/>
                  </a:lnTo>
                  <a:lnTo>
                    <a:pt x="16895" y="6583"/>
                  </a:lnTo>
                  <a:lnTo>
                    <a:pt x="18343" y="3555"/>
                  </a:lnTo>
                  <a:lnTo>
                    <a:pt x="18387" y="3511"/>
                  </a:lnTo>
                  <a:lnTo>
                    <a:pt x="18738" y="220"/>
                  </a:lnTo>
                  <a:lnTo>
                    <a:pt x="18738" y="133"/>
                  </a:lnTo>
                  <a:lnTo>
                    <a:pt x="18694" y="89"/>
                  </a:lnTo>
                  <a:lnTo>
                    <a:pt x="18650" y="45"/>
                  </a:lnTo>
                  <a:lnTo>
                    <a:pt x="1856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2" name="Google Shape;1762;p54"/>
            <p:cNvSpPr/>
            <p:nvPr/>
          </p:nvSpPr>
          <p:spPr>
            <a:xfrm>
              <a:off x="1860600" y="1609650"/>
              <a:ext cx="307175" cy="510125"/>
            </a:xfrm>
            <a:custGeom>
              <a:avLst/>
              <a:gdLst/>
              <a:ahLst/>
              <a:cxnLst/>
              <a:rect l="l" t="t" r="r" b="b"/>
              <a:pathLst>
                <a:path w="12287" h="20405" extrusionOk="0">
                  <a:moveTo>
                    <a:pt x="12067" y="0"/>
                  </a:moveTo>
                  <a:lnTo>
                    <a:pt x="12024" y="44"/>
                  </a:lnTo>
                  <a:lnTo>
                    <a:pt x="11980" y="88"/>
                  </a:lnTo>
                  <a:lnTo>
                    <a:pt x="8469" y="5529"/>
                  </a:lnTo>
                  <a:lnTo>
                    <a:pt x="6363" y="8425"/>
                  </a:lnTo>
                  <a:lnTo>
                    <a:pt x="4608" y="11365"/>
                  </a:lnTo>
                  <a:lnTo>
                    <a:pt x="2721" y="13998"/>
                  </a:lnTo>
                  <a:lnTo>
                    <a:pt x="2721" y="14042"/>
                  </a:lnTo>
                  <a:lnTo>
                    <a:pt x="1273" y="16806"/>
                  </a:lnTo>
                  <a:lnTo>
                    <a:pt x="1273" y="16850"/>
                  </a:lnTo>
                  <a:lnTo>
                    <a:pt x="0" y="20141"/>
                  </a:lnTo>
                  <a:lnTo>
                    <a:pt x="0" y="20229"/>
                  </a:lnTo>
                  <a:lnTo>
                    <a:pt x="0" y="20273"/>
                  </a:lnTo>
                  <a:lnTo>
                    <a:pt x="44" y="20361"/>
                  </a:lnTo>
                  <a:lnTo>
                    <a:pt x="88" y="20404"/>
                  </a:lnTo>
                  <a:lnTo>
                    <a:pt x="176" y="20404"/>
                  </a:lnTo>
                  <a:lnTo>
                    <a:pt x="264" y="20361"/>
                  </a:lnTo>
                  <a:lnTo>
                    <a:pt x="307" y="20273"/>
                  </a:lnTo>
                  <a:lnTo>
                    <a:pt x="1580" y="16982"/>
                  </a:lnTo>
                  <a:lnTo>
                    <a:pt x="3028" y="14173"/>
                  </a:lnTo>
                  <a:lnTo>
                    <a:pt x="4915" y="11541"/>
                  </a:lnTo>
                  <a:lnTo>
                    <a:pt x="6670" y="8645"/>
                  </a:lnTo>
                  <a:lnTo>
                    <a:pt x="8776" y="5705"/>
                  </a:lnTo>
                  <a:lnTo>
                    <a:pt x="12243" y="263"/>
                  </a:lnTo>
                  <a:lnTo>
                    <a:pt x="12287" y="176"/>
                  </a:lnTo>
                  <a:lnTo>
                    <a:pt x="12287" y="132"/>
                  </a:lnTo>
                  <a:lnTo>
                    <a:pt x="12243" y="88"/>
                  </a:lnTo>
                  <a:lnTo>
                    <a:pt x="12199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3" name="Google Shape;1763;p54"/>
            <p:cNvSpPr/>
            <p:nvPr/>
          </p:nvSpPr>
          <p:spPr>
            <a:xfrm>
              <a:off x="3805600" y="1948625"/>
              <a:ext cx="105350" cy="186500"/>
            </a:xfrm>
            <a:custGeom>
              <a:avLst/>
              <a:gdLst/>
              <a:ahLst/>
              <a:cxnLst/>
              <a:rect l="l" t="t" r="r" b="b"/>
              <a:pathLst>
                <a:path w="4214" h="7460" extrusionOk="0">
                  <a:moveTo>
                    <a:pt x="1317" y="483"/>
                  </a:moveTo>
                  <a:lnTo>
                    <a:pt x="3599" y="4037"/>
                  </a:lnTo>
                  <a:lnTo>
                    <a:pt x="3818" y="4695"/>
                  </a:lnTo>
                  <a:lnTo>
                    <a:pt x="3511" y="6758"/>
                  </a:lnTo>
                  <a:lnTo>
                    <a:pt x="2809" y="7109"/>
                  </a:lnTo>
                  <a:lnTo>
                    <a:pt x="2238" y="6802"/>
                  </a:lnTo>
                  <a:lnTo>
                    <a:pt x="1273" y="5705"/>
                  </a:lnTo>
                  <a:lnTo>
                    <a:pt x="395" y="3993"/>
                  </a:lnTo>
                  <a:lnTo>
                    <a:pt x="352" y="2238"/>
                  </a:lnTo>
                  <a:lnTo>
                    <a:pt x="1185" y="702"/>
                  </a:lnTo>
                  <a:lnTo>
                    <a:pt x="1317" y="483"/>
                  </a:lnTo>
                  <a:close/>
                  <a:moveTo>
                    <a:pt x="1273" y="0"/>
                  </a:moveTo>
                  <a:lnTo>
                    <a:pt x="1185" y="88"/>
                  </a:lnTo>
                  <a:lnTo>
                    <a:pt x="878" y="483"/>
                  </a:lnTo>
                  <a:lnTo>
                    <a:pt x="878" y="527"/>
                  </a:lnTo>
                  <a:lnTo>
                    <a:pt x="0" y="2150"/>
                  </a:lnTo>
                  <a:lnTo>
                    <a:pt x="0" y="2238"/>
                  </a:lnTo>
                  <a:lnTo>
                    <a:pt x="88" y="4081"/>
                  </a:lnTo>
                  <a:lnTo>
                    <a:pt x="88" y="4125"/>
                  </a:lnTo>
                  <a:lnTo>
                    <a:pt x="1010" y="5880"/>
                  </a:lnTo>
                  <a:lnTo>
                    <a:pt x="1010" y="5924"/>
                  </a:lnTo>
                  <a:lnTo>
                    <a:pt x="1975" y="7065"/>
                  </a:lnTo>
                  <a:lnTo>
                    <a:pt x="2019" y="7109"/>
                  </a:lnTo>
                  <a:lnTo>
                    <a:pt x="2765" y="7460"/>
                  </a:lnTo>
                  <a:lnTo>
                    <a:pt x="2897" y="7460"/>
                  </a:lnTo>
                  <a:lnTo>
                    <a:pt x="3730" y="7065"/>
                  </a:lnTo>
                  <a:lnTo>
                    <a:pt x="3818" y="6977"/>
                  </a:lnTo>
                  <a:lnTo>
                    <a:pt x="3862" y="6933"/>
                  </a:lnTo>
                  <a:lnTo>
                    <a:pt x="4213" y="4739"/>
                  </a:lnTo>
                  <a:lnTo>
                    <a:pt x="4169" y="4651"/>
                  </a:lnTo>
                  <a:lnTo>
                    <a:pt x="3906" y="3906"/>
                  </a:lnTo>
                  <a:lnTo>
                    <a:pt x="3906" y="3862"/>
                  </a:lnTo>
                  <a:lnTo>
                    <a:pt x="1492" y="88"/>
                  </a:lnTo>
                  <a:lnTo>
                    <a:pt x="1405" y="44"/>
                  </a:lnTo>
                  <a:lnTo>
                    <a:pt x="131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4" name="Google Shape;1764;p54"/>
            <p:cNvSpPr/>
            <p:nvPr/>
          </p:nvSpPr>
          <p:spPr>
            <a:xfrm>
              <a:off x="3788050" y="1933250"/>
              <a:ext cx="133850" cy="229300"/>
            </a:xfrm>
            <a:custGeom>
              <a:avLst/>
              <a:gdLst/>
              <a:ahLst/>
              <a:cxnLst/>
              <a:rect l="l" t="t" r="r" b="b"/>
              <a:pathLst>
                <a:path w="5354" h="9172" extrusionOk="0">
                  <a:moveTo>
                    <a:pt x="2194" y="352"/>
                  </a:moveTo>
                  <a:lnTo>
                    <a:pt x="2633" y="484"/>
                  </a:lnTo>
                  <a:lnTo>
                    <a:pt x="4520" y="3994"/>
                  </a:lnTo>
                  <a:lnTo>
                    <a:pt x="5003" y="5003"/>
                  </a:lnTo>
                  <a:lnTo>
                    <a:pt x="4871" y="7153"/>
                  </a:lnTo>
                  <a:lnTo>
                    <a:pt x="4608" y="8163"/>
                  </a:lnTo>
                  <a:lnTo>
                    <a:pt x="4257" y="8557"/>
                  </a:lnTo>
                  <a:lnTo>
                    <a:pt x="3467" y="8821"/>
                  </a:lnTo>
                  <a:lnTo>
                    <a:pt x="2897" y="8426"/>
                  </a:lnTo>
                  <a:lnTo>
                    <a:pt x="1317" y="6451"/>
                  </a:lnTo>
                  <a:lnTo>
                    <a:pt x="483" y="4696"/>
                  </a:lnTo>
                  <a:lnTo>
                    <a:pt x="351" y="3862"/>
                  </a:lnTo>
                  <a:lnTo>
                    <a:pt x="395" y="2765"/>
                  </a:lnTo>
                  <a:lnTo>
                    <a:pt x="790" y="1800"/>
                  </a:lnTo>
                  <a:lnTo>
                    <a:pt x="1624" y="659"/>
                  </a:lnTo>
                  <a:lnTo>
                    <a:pt x="2194" y="352"/>
                  </a:lnTo>
                  <a:close/>
                  <a:moveTo>
                    <a:pt x="2063" y="1"/>
                  </a:moveTo>
                  <a:lnTo>
                    <a:pt x="1448" y="352"/>
                  </a:lnTo>
                  <a:lnTo>
                    <a:pt x="1361" y="440"/>
                  </a:lnTo>
                  <a:lnTo>
                    <a:pt x="483" y="1624"/>
                  </a:lnTo>
                  <a:lnTo>
                    <a:pt x="483" y="1668"/>
                  </a:lnTo>
                  <a:lnTo>
                    <a:pt x="88" y="2678"/>
                  </a:lnTo>
                  <a:lnTo>
                    <a:pt x="44" y="2721"/>
                  </a:lnTo>
                  <a:lnTo>
                    <a:pt x="0" y="3862"/>
                  </a:lnTo>
                  <a:lnTo>
                    <a:pt x="0" y="3906"/>
                  </a:lnTo>
                  <a:lnTo>
                    <a:pt x="176" y="4784"/>
                  </a:lnTo>
                  <a:lnTo>
                    <a:pt x="176" y="4828"/>
                  </a:lnTo>
                  <a:lnTo>
                    <a:pt x="1010" y="6583"/>
                  </a:lnTo>
                  <a:lnTo>
                    <a:pt x="1054" y="6627"/>
                  </a:lnTo>
                  <a:lnTo>
                    <a:pt x="2633" y="8689"/>
                  </a:lnTo>
                  <a:lnTo>
                    <a:pt x="2677" y="8733"/>
                  </a:lnTo>
                  <a:lnTo>
                    <a:pt x="3335" y="9128"/>
                  </a:lnTo>
                  <a:lnTo>
                    <a:pt x="3467" y="9172"/>
                  </a:lnTo>
                  <a:lnTo>
                    <a:pt x="3511" y="9172"/>
                  </a:lnTo>
                  <a:lnTo>
                    <a:pt x="4432" y="8865"/>
                  </a:lnTo>
                  <a:lnTo>
                    <a:pt x="4520" y="8821"/>
                  </a:lnTo>
                  <a:lnTo>
                    <a:pt x="4915" y="8338"/>
                  </a:lnTo>
                  <a:lnTo>
                    <a:pt x="4959" y="8250"/>
                  </a:lnTo>
                  <a:lnTo>
                    <a:pt x="5222" y="7241"/>
                  </a:lnTo>
                  <a:lnTo>
                    <a:pt x="5222" y="7197"/>
                  </a:lnTo>
                  <a:lnTo>
                    <a:pt x="5354" y="5003"/>
                  </a:lnTo>
                  <a:lnTo>
                    <a:pt x="5354" y="4915"/>
                  </a:lnTo>
                  <a:lnTo>
                    <a:pt x="4871" y="3862"/>
                  </a:lnTo>
                  <a:lnTo>
                    <a:pt x="2897" y="264"/>
                  </a:lnTo>
                  <a:lnTo>
                    <a:pt x="2853" y="176"/>
                  </a:lnTo>
                  <a:lnTo>
                    <a:pt x="2809" y="176"/>
                  </a:lnTo>
                  <a:lnTo>
                    <a:pt x="219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5" name="Google Shape;1765;p54"/>
            <p:cNvSpPr/>
            <p:nvPr/>
          </p:nvSpPr>
          <p:spPr>
            <a:xfrm>
              <a:off x="3671775" y="2997350"/>
              <a:ext cx="187600" cy="399350"/>
            </a:xfrm>
            <a:custGeom>
              <a:avLst/>
              <a:gdLst/>
              <a:ahLst/>
              <a:cxnLst/>
              <a:rect l="l" t="t" r="r" b="b"/>
              <a:pathLst>
                <a:path w="7504" h="15974" extrusionOk="0">
                  <a:moveTo>
                    <a:pt x="1843" y="1"/>
                  </a:moveTo>
                  <a:lnTo>
                    <a:pt x="1755" y="45"/>
                  </a:lnTo>
                  <a:lnTo>
                    <a:pt x="790" y="615"/>
                  </a:lnTo>
                  <a:lnTo>
                    <a:pt x="746" y="703"/>
                  </a:lnTo>
                  <a:lnTo>
                    <a:pt x="176" y="1712"/>
                  </a:lnTo>
                  <a:lnTo>
                    <a:pt x="176" y="1756"/>
                  </a:lnTo>
                  <a:lnTo>
                    <a:pt x="0" y="2941"/>
                  </a:lnTo>
                  <a:lnTo>
                    <a:pt x="0" y="2985"/>
                  </a:lnTo>
                  <a:lnTo>
                    <a:pt x="351" y="5530"/>
                  </a:lnTo>
                  <a:lnTo>
                    <a:pt x="395" y="5617"/>
                  </a:lnTo>
                  <a:lnTo>
                    <a:pt x="1185" y="6890"/>
                  </a:lnTo>
                  <a:lnTo>
                    <a:pt x="1229" y="6890"/>
                  </a:lnTo>
                  <a:lnTo>
                    <a:pt x="4783" y="10751"/>
                  </a:lnTo>
                  <a:lnTo>
                    <a:pt x="4432" y="11848"/>
                  </a:lnTo>
                  <a:lnTo>
                    <a:pt x="4169" y="12726"/>
                  </a:lnTo>
                  <a:lnTo>
                    <a:pt x="3467" y="13516"/>
                  </a:lnTo>
                  <a:lnTo>
                    <a:pt x="2150" y="14920"/>
                  </a:lnTo>
                  <a:lnTo>
                    <a:pt x="1009" y="15622"/>
                  </a:lnTo>
                  <a:lnTo>
                    <a:pt x="922" y="15666"/>
                  </a:lnTo>
                  <a:lnTo>
                    <a:pt x="922" y="15754"/>
                  </a:lnTo>
                  <a:lnTo>
                    <a:pt x="922" y="15798"/>
                  </a:lnTo>
                  <a:lnTo>
                    <a:pt x="922" y="15885"/>
                  </a:lnTo>
                  <a:lnTo>
                    <a:pt x="1009" y="15929"/>
                  </a:lnTo>
                  <a:lnTo>
                    <a:pt x="1097" y="15973"/>
                  </a:lnTo>
                  <a:lnTo>
                    <a:pt x="1185" y="15929"/>
                  </a:lnTo>
                  <a:lnTo>
                    <a:pt x="2370" y="15227"/>
                  </a:lnTo>
                  <a:lnTo>
                    <a:pt x="2413" y="15183"/>
                  </a:lnTo>
                  <a:lnTo>
                    <a:pt x="3598" y="13911"/>
                  </a:lnTo>
                  <a:lnTo>
                    <a:pt x="4213" y="13209"/>
                  </a:lnTo>
                  <a:lnTo>
                    <a:pt x="4432" y="12902"/>
                  </a:lnTo>
                  <a:lnTo>
                    <a:pt x="4476" y="12770"/>
                  </a:lnTo>
                  <a:lnTo>
                    <a:pt x="4739" y="11980"/>
                  </a:lnTo>
                  <a:lnTo>
                    <a:pt x="5178" y="10795"/>
                  </a:lnTo>
                  <a:lnTo>
                    <a:pt x="5178" y="10664"/>
                  </a:lnTo>
                  <a:lnTo>
                    <a:pt x="5134" y="10576"/>
                  </a:lnTo>
                  <a:lnTo>
                    <a:pt x="1492" y="6671"/>
                  </a:lnTo>
                  <a:lnTo>
                    <a:pt x="702" y="5442"/>
                  </a:lnTo>
                  <a:lnTo>
                    <a:pt x="351" y="2941"/>
                  </a:lnTo>
                  <a:lnTo>
                    <a:pt x="527" y="1844"/>
                  </a:lnTo>
                  <a:lnTo>
                    <a:pt x="1009" y="878"/>
                  </a:lnTo>
                  <a:lnTo>
                    <a:pt x="1887" y="352"/>
                  </a:lnTo>
                  <a:lnTo>
                    <a:pt x="2150" y="352"/>
                  </a:lnTo>
                  <a:lnTo>
                    <a:pt x="3642" y="1449"/>
                  </a:lnTo>
                  <a:lnTo>
                    <a:pt x="5485" y="3380"/>
                  </a:lnTo>
                  <a:lnTo>
                    <a:pt x="7021" y="5837"/>
                  </a:lnTo>
                  <a:lnTo>
                    <a:pt x="7153" y="9040"/>
                  </a:lnTo>
                  <a:lnTo>
                    <a:pt x="7196" y="9128"/>
                  </a:lnTo>
                  <a:lnTo>
                    <a:pt x="7240" y="9172"/>
                  </a:lnTo>
                  <a:lnTo>
                    <a:pt x="7284" y="9216"/>
                  </a:lnTo>
                  <a:lnTo>
                    <a:pt x="7416" y="9216"/>
                  </a:lnTo>
                  <a:lnTo>
                    <a:pt x="7460" y="9172"/>
                  </a:lnTo>
                  <a:lnTo>
                    <a:pt x="7504" y="9084"/>
                  </a:lnTo>
                  <a:lnTo>
                    <a:pt x="7504" y="9040"/>
                  </a:lnTo>
                  <a:lnTo>
                    <a:pt x="7372" y="5749"/>
                  </a:lnTo>
                  <a:lnTo>
                    <a:pt x="7328" y="5661"/>
                  </a:lnTo>
                  <a:lnTo>
                    <a:pt x="5748" y="3160"/>
                  </a:lnTo>
                  <a:lnTo>
                    <a:pt x="5748" y="3116"/>
                  </a:lnTo>
                  <a:lnTo>
                    <a:pt x="3905" y="1186"/>
                  </a:lnTo>
                  <a:lnTo>
                    <a:pt x="3862" y="1186"/>
                  </a:lnTo>
                  <a:lnTo>
                    <a:pt x="2326" y="45"/>
                  </a:lnTo>
                  <a:lnTo>
                    <a:pt x="2238" y="45"/>
                  </a:lnTo>
                  <a:lnTo>
                    <a:pt x="1843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6" name="Google Shape;1766;p54"/>
            <p:cNvSpPr/>
            <p:nvPr/>
          </p:nvSpPr>
          <p:spPr>
            <a:xfrm>
              <a:off x="3577425" y="2967725"/>
              <a:ext cx="311575" cy="471750"/>
            </a:xfrm>
            <a:custGeom>
              <a:avLst/>
              <a:gdLst/>
              <a:ahLst/>
              <a:cxnLst/>
              <a:rect l="l" t="t" r="r" b="b"/>
              <a:pathLst>
                <a:path w="12463" h="18870" extrusionOk="0">
                  <a:moveTo>
                    <a:pt x="5529" y="1"/>
                  </a:moveTo>
                  <a:lnTo>
                    <a:pt x="4257" y="791"/>
                  </a:lnTo>
                  <a:lnTo>
                    <a:pt x="4213" y="835"/>
                  </a:lnTo>
                  <a:lnTo>
                    <a:pt x="3730" y="1449"/>
                  </a:lnTo>
                  <a:lnTo>
                    <a:pt x="3730" y="1493"/>
                  </a:lnTo>
                  <a:lnTo>
                    <a:pt x="3204" y="3248"/>
                  </a:lnTo>
                  <a:lnTo>
                    <a:pt x="3160" y="3292"/>
                  </a:lnTo>
                  <a:lnTo>
                    <a:pt x="3204" y="4696"/>
                  </a:lnTo>
                  <a:lnTo>
                    <a:pt x="3247" y="4740"/>
                  </a:lnTo>
                  <a:lnTo>
                    <a:pt x="4037" y="7592"/>
                  </a:lnTo>
                  <a:lnTo>
                    <a:pt x="4081" y="7636"/>
                  </a:lnTo>
                  <a:lnTo>
                    <a:pt x="6056" y="10225"/>
                  </a:lnTo>
                  <a:lnTo>
                    <a:pt x="6582" y="11498"/>
                  </a:lnTo>
                  <a:lnTo>
                    <a:pt x="6539" y="12156"/>
                  </a:lnTo>
                  <a:lnTo>
                    <a:pt x="5661" y="14306"/>
                  </a:lnTo>
                  <a:lnTo>
                    <a:pt x="44" y="18518"/>
                  </a:lnTo>
                  <a:lnTo>
                    <a:pt x="0" y="18606"/>
                  </a:lnTo>
                  <a:lnTo>
                    <a:pt x="0" y="18650"/>
                  </a:lnTo>
                  <a:lnTo>
                    <a:pt x="0" y="18738"/>
                  </a:lnTo>
                  <a:lnTo>
                    <a:pt x="0" y="18782"/>
                  </a:lnTo>
                  <a:lnTo>
                    <a:pt x="88" y="18826"/>
                  </a:lnTo>
                  <a:lnTo>
                    <a:pt x="176" y="18870"/>
                  </a:lnTo>
                  <a:lnTo>
                    <a:pt x="264" y="18826"/>
                  </a:lnTo>
                  <a:lnTo>
                    <a:pt x="5924" y="14569"/>
                  </a:lnTo>
                  <a:lnTo>
                    <a:pt x="5968" y="14481"/>
                  </a:lnTo>
                  <a:lnTo>
                    <a:pt x="6890" y="12244"/>
                  </a:lnTo>
                  <a:lnTo>
                    <a:pt x="6890" y="12200"/>
                  </a:lnTo>
                  <a:lnTo>
                    <a:pt x="6933" y="11498"/>
                  </a:lnTo>
                  <a:lnTo>
                    <a:pt x="6890" y="11410"/>
                  </a:lnTo>
                  <a:lnTo>
                    <a:pt x="6407" y="10093"/>
                  </a:lnTo>
                  <a:lnTo>
                    <a:pt x="6363" y="10050"/>
                  </a:lnTo>
                  <a:lnTo>
                    <a:pt x="4388" y="7461"/>
                  </a:lnTo>
                  <a:lnTo>
                    <a:pt x="3555" y="4696"/>
                  </a:lnTo>
                  <a:lnTo>
                    <a:pt x="3511" y="3336"/>
                  </a:lnTo>
                  <a:lnTo>
                    <a:pt x="4037" y="1625"/>
                  </a:lnTo>
                  <a:lnTo>
                    <a:pt x="4476" y="1098"/>
                  </a:lnTo>
                  <a:lnTo>
                    <a:pt x="5617" y="352"/>
                  </a:lnTo>
                  <a:lnTo>
                    <a:pt x="9391" y="2678"/>
                  </a:lnTo>
                  <a:lnTo>
                    <a:pt x="11848" y="5925"/>
                  </a:lnTo>
                  <a:lnTo>
                    <a:pt x="12111" y="7724"/>
                  </a:lnTo>
                  <a:lnTo>
                    <a:pt x="12024" y="10620"/>
                  </a:lnTo>
                  <a:lnTo>
                    <a:pt x="12024" y="10708"/>
                  </a:lnTo>
                  <a:lnTo>
                    <a:pt x="12067" y="10752"/>
                  </a:lnTo>
                  <a:lnTo>
                    <a:pt x="12111" y="10796"/>
                  </a:lnTo>
                  <a:lnTo>
                    <a:pt x="12199" y="10796"/>
                  </a:lnTo>
                  <a:lnTo>
                    <a:pt x="12331" y="10752"/>
                  </a:lnTo>
                  <a:lnTo>
                    <a:pt x="12331" y="10708"/>
                  </a:lnTo>
                  <a:lnTo>
                    <a:pt x="12375" y="10620"/>
                  </a:lnTo>
                  <a:lnTo>
                    <a:pt x="12462" y="7724"/>
                  </a:lnTo>
                  <a:lnTo>
                    <a:pt x="12199" y="5837"/>
                  </a:lnTo>
                  <a:lnTo>
                    <a:pt x="12155" y="5749"/>
                  </a:lnTo>
                  <a:lnTo>
                    <a:pt x="9654" y="2458"/>
                  </a:lnTo>
                  <a:lnTo>
                    <a:pt x="9610" y="2414"/>
                  </a:lnTo>
                  <a:lnTo>
                    <a:pt x="570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7" name="Google Shape;1767;p54"/>
            <p:cNvSpPr/>
            <p:nvPr/>
          </p:nvSpPr>
          <p:spPr>
            <a:xfrm>
              <a:off x="3642150" y="2927150"/>
              <a:ext cx="329125" cy="352150"/>
            </a:xfrm>
            <a:custGeom>
              <a:avLst/>
              <a:gdLst/>
              <a:ahLst/>
              <a:cxnLst/>
              <a:rect l="l" t="t" r="r" b="b"/>
              <a:pathLst>
                <a:path w="13165" h="14086" extrusionOk="0">
                  <a:moveTo>
                    <a:pt x="5836" y="0"/>
                  </a:moveTo>
                  <a:lnTo>
                    <a:pt x="4257" y="176"/>
                  </a:lnTo>
                  <a:lnTo>
                    <a:pt x="3555" y="351"/>
                  </a:lnTo>
                  <a:lnTo>
                    <a:pt x="2940" y="527"/>
                  </a:lnTo>
                  <a:lnTo>
                    <a:pt x="2414" y="702"/>
                  </a:lnTo>
                  <a:lnTo>
                    <a:pt x="1931" y="922"/>
                  </a:lnTo>
                  <a:lnTo>
                    <a:pt x="1536" y="1185"/>
                  </a:lnTo>
                  <a:lnTo>
                    <a:pt x="1185" y="1492"/>
                  </a:lnTo>
                  <a:lnTo>
                    <a:pt x="878" y="1799"/>
                  </a:lnTo>
                  <a:lnTo>
                    <a:pt x="615" y="2151"/>
                  </a:lnTo>
                  <a:lnTo>
                    <a:pt x="439" y="2545"/>
                  </a:lnTo>
                  <a:lnTo>
                    <a:pt x="264" y="2984"/>
                  </a:lnTo>
                  <a:lnTo>
                    <a:pt x="132" y="3423"/>
                  </a:lnTo>
                  <a:lnTo>
                    <a:pt x="88" y="3950"/>
                  </a:lnTo>
                  <a:lnTo>
                    <a:pt x="0" y="4520"/>
                  </a:lnTo>
                  <a:lnTo>
                    <a:pt x="0" y="5091"/>
                  </a:lnTo>
                  <a:lnTo>
                    <a:pt x="0" y="6451"/>
                  </a:lnTo>
                  <a:lnTo>
                    <a:pt x="0" y="6495"/>
                  </a:lnTo>
                  <a:lnTo>
                    <a:pt x="702" y="8996"/>
                  </a:lnTo>
                  <a:lnTo>
                    <a:pt x="746" y="9084"/>
                  </a:lnTo>
                  <a:lnTo>
                    <a:pt x="2896" y="12155"/>
                  </a:lnTo>
                  <a:lnTo>
                    <a:pt x="2984" y="12989"/>
                  </a:lnTo>
                  <a:lnTo>
                    <a:pt x="2677" y="13603"/>
                  </a:lnTo>
                  <a:lnTo>
                    <a:pt x="2370" y="13779"/>
                  </a:lnTo>
                  <a:lnTo>
                    <a:pt x="2326" y="13823"/>
                  </a:lnTo>
                  <a:lnTo>
                    <a:pt x="2282" y="13867"/>
                  </a:lnTo>
                  <a:lnTo>
                    <a:pt x="2282" y="13954"/>
                  </a:lnTo>
                  <a:lnTo>
                    <a:pt x="2282" y="13998"/>
                  </a:lnTo>
                  <a:lnTo>
                    <a:pt x="2326" y="14086"/>
                  </a:lnTo>
                  <a:lnTo>
                    <a:pt x="2501" y="14086"/>
                  </a:lnTo>
                  <a:lnTo>
                    <a:pt x="2896" y="13910"/>
                  </a:lnTo>
                  <a:lnTo>
                    <a:pt x="2940" y="13823"/>
                  </a:lnTo>
                  <a:lnTo>
                    <a:pt x="3335" y="13077"/>
                  </a:lnTo>
                  <a:lnTo>
                    <a:pt x="3335" y="12989"/>
                  </a:lnTo>
                  <a:lnTo>
                    <a:pt x="3247" y="12067"/>
                  </a:lnTo>
                  <a:lnTo>
                    <a:pt x="3204" y="11980"/>
                  </a:lnTo>
                  <a:lnTo>
                    <a:pt x="1053" y="8908"/>
                  </a:lnTo>
                  <a:lnTo>
                    <a:pt x="351" y="6407"/>
                  </a:lnTo>
                  <a:lnTo>
                    <a:pt x="351" y="5178"/>
                  </a:lnTo>
                  <a:lnTo>
                    <a:pt x="351" y="4608"/>
                  </a:lnTo>
                  <a:lnTo>
                    <a:pt x="395" y="4081"/>
                  </a:lnTo>
                  <a:lnTo>
                    <a:pt x="439" y="3599"/>
                  </a:lnTo>
                  <a:lnTo>
                    <a:pt x="571" y="3160"/>
                  </a:lnTo>
                  <a:lnTo>
                    <a:pt x="702" y="2765"/>
                  </a:lnTo>
                  <a:lnTo>
                    <a:pt x="878" y="2414"/>
                  </a:lnTo>
                  <a:lnTo>
                    <a:pt x="1097" y="2063"/>
                  </a:lnTo>
                  <a:lnTo>
                    <a:pt x="1361" y="1756"/>
                  </a:lnTo>
                  <a:lnTo>
                    <a:pt x="1712" y="1492"/>
                  </a:lnTo>
                  <a:lnTo>
                    <a:pt x="2063" y="1273"/>
                  </a:lnTo>
                  <a:lnTo>
                    <a:pt x="2545" y="1054"/>
                  </a:lnTo>
                  <a:lnTo>
                    <a:pt x="3028" y="834"/>
                  </a:lnTo>
                  <a:lnTo>
                    <a:pt x="3642" y="702"/>
                  </a:lnTo>
                  <a:lnTo>
                    <a:pt x="4301" y="527"/>
                  </a:lnTo>
                  <a:lnTo>
                    <a:pt x="5836" y="351"/>
                  </a:lnTo>
                  <a:lnTo>
                    <a:pt x="6890" y="659"/>
                  </a:lnTo>
                  <a:lnTo>
                    <a:pt x="7855" y="1580"/>
                  </a:lnTo>
                  <a:lnTo>
                    <a:pt x="7899" y="1580"/>
                  </a:lnTo>
                  <a:lnTo>
                    <a:pt x="11102" y="3335"/>
                  </a:lnTo>
                  <a:lnTo>
                    <a:pt x="12901" y="4388"/>
                  </a:lnTo>
                  <a:lnTo>
                    <a:pt x="12989" y="4432"/>
                  </a:lnTo>
                  <a:lnTo>
                    <a:pt x="13033" y="4388"/>
                  </a:lnTo>
                  <a:lnTo>
                    <a:pt x="13077" y="4388"/>
                  </a:lnTo>
                  <a:lnTo>
                    <a:pt x="13164" y="4345"/>
                  </a:lnTo>
                  <a:lnTo>
                    <a:pt x="13164" y="4257"/>
                  </a:lnTo>
                  <a:lnTo>
                    <a:pt x="13164" y="4213"/>
                  </a:lnTo>
                  <a:lnTo>
                    <a:pt x="13121" y="4125"/>
                  </a:lnTo>
                  <a:lnTo>
                    <a:pt x="13077" y="4081"/>
                  </a:lnTo>
                  <a:lnTo>
                    <a:pt x="11278" y="3028"/>
                  </a:lnTo>
                  <a:lnTo>
                    <a:pt x="8074" y="1317"/>
                  </a:lnTo>
                  <a:lnTo>
                    <a:pt x="7109" y="395"/>
                  </a:lnTo>
                  <a:lnTo>
                    <a:pt x="7065" y="351"/>
                  </a:lnTo>
                  <a:lnTo>
                    <a:pt x="592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8" name="Google Shape;1768;p54"/>
            <p:cNvSpPr/>
            <p:nvPr/>
          </p:nvSpPr>
          <p:spPr>
            <a:xfrm>
              <a:off x="3625700" y="2886550"/>
              <a:ext cx="275375" cy="360950"/>
            </a:xfrm>
            <a:custGeom>
              <a:avLst/>
              <a:gdLst/>
              <a:ahLst/>
              <a:cxnLst/>
              <a:rect l="l" t="t" r="r" b="b"/>
              <a:pathLst>
                <a:path w="11015" h="14438" extrusionOk="0">
                  <a:moveTo>
                    <a:pt x="7767" y="1"/>
                  </a:moveTo>
                  <a:lnTo>
                    <a:pt x="4783" y="835"/>
                  </a:lnTo>
                  <a:lnTo>
                    <a:pt x="1360" y="1975"/>
                  </a:lnTo>
                  <a:lnTo>
                    <a:pt x="1273" y="2019"/>
                  </a:lnTo>
                  <a:lnTo>
                    <a:pt x="878" y="2458"/>
                  </a:lnTo>
                  <a:lnTo>
                    <a:pt x="878" y="2502"/>
                  </a:lnTo>
                  <a:lnTo>
                    <a:pt x="527" y="3248"/>
                  </a:lnTo>
                  <a:lnTo>
                    <a:pt x="527" y="3292"/>
                  </a:lnTo>
                  <a:lnTo>
                    <a:pt x="44" y="5925"/>
                  </a:lnTo>
                  <a:lnTo>
                    <a:pt x="0" y="5969"/>
                  </a:lnTo>
                  <a:lnTo>
                    <a:pt x="44" y="8250"/>
                  </a:lnTo>
                  <a:lnTo>
                    <a:pt x="88" y="8294"/>
                  </a:lnTo>
                  <a:lnTo>
                    <a:pt x="878" y="10795"/>
                  </a:lnTo>
                  <a:lnTo>
                    <a:pt x="878" y="10839"/>
                  </a:lnTo>
                  <a:lnTo>
                    <a:pt x="2721" y="13648"/>
                  </a:lnTo>
                  <a:lnTo>
                    <a:pt x="2721" y="13911"/>
                  </a:lnTo>
                  <a:lnTo>
                    <a:pt x="2457" y="14130"/>
                  </a:lnTo>
                  <a:lnTo>
                    <a:pt x="2414" y="14174"/>
                  </a:lnTo>
                  <a:lnTo>
                    <a:pt x="2370" y="14262"/>
                  </a:lnTo>
                  <a:lnTo>
                    <a:pt x="2414" y="14306"/>
                  </a:lnTo>
                  <a:lnTo>
                    <a:pt x="2414" y="14394"/>
                  </a:lnTo>
                  <a:lnTo>
                    <a:pt x="2501" y="14437"/>
                  </a:lnTo>
                  <a:lnTo>
                    <a:pt x="2545" y="14437"/>
                  </a:lnTo>
                  <a:lnTo>
                    <a:pt x="2677" y="14394"/>
                  </a:lnTo>
                  <a:lnTo>
                    <a:pt x="2984" y="14130"/>
                  </a:lnTo>
                  <a:lnTo>
                    <a:pt x="3028" y="14086"/>
                  </a:lnTo>
                  <a:lnTo>
                    <a:pt x="3028" y="14043"/>
                  </a:lnTo>
                  <a:lnTo>
                    <a:pt x="3072" y="13604"/>
                  </a:lnTo>
                  <a:lnTo>
                    <a:pt x="3072" y="13516"/>
                  </a:lnTo>
                  <a:lnTo>
                    <a:pt x="1185" y="10664"/>
                  </a:lnTo>
                  <a:lnTo>
                    <a:pt x="395" y="8206"/>
                  </a:lnTo>
                  <a:lnTo>
                    <a:pt x="351" y="5969"/>
                  </a:lnTo>
                  <a:lnTo>
                    <a:pt x="834" y="3380"/>
                  </a:lnTo>
                  <a:lnTo>
                    <a:pt x="1185" y="2678"/>
                  </a:lnTo>
                  <a:lnTo>
                    <a:pt x="1492" y="2326"/>
                  </a:lnTo>
                  <a:lnTo>
                    <a:pt x="4915" y="1142"/>
                  </a:lnTo>
                  <a:lnTo>
                    <a:pt x="7811" y="352"/>
                  </a:lnTo>
                  <a:lnTo>
                    <a:pt x="10751" y="1317"/>
                  </a:lnTo>
                  <a:lnTo>
                    <a:pt x="10839" y="1361"/>
                  </a:lnTo>
                  <a:lnTo>
                    <a:pt x="10882" y="1317"/>
                  </a:lnTo>
                  <a:lnTo>
                    <a:pt x="10970" y="1273"/>
                  </a:lnTo>
                  <a:lnTo>
                    <a:pt x="10970" y="1229"/>
                  </a:lnTo>
                  <a:lnTo>
                    <a:pt x="11014" y="1142"/>
                  </a:lnTo>
                  <a:lnTo>
                    <a:pt x="10970" y="1098"/>
                  </a:lnTo>
                  <a:lnTo>
                    <a:pt x="10926" y="1054"/>
                  </a:lnTo>
                  <a:lnTo>
                    <a:pt x="10882" y="1010"/>
                  </a:lnTo>
                  <a:lnTo>
                    <a:pt x="785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9" name="Google Shape;1769;p54"/>
            <p:cNvSpPr/>
            <p:nvPr/>
          </p:nvSpPr>
          <p:spPr>
            <a:xfrm>
              <a:off x="3703575" y="3053300"/>
              <a:ext cx="118500" cy="174450"/>
            </a:xfrm>
            <a:custGeom>
              <a:avLst/>
              <a:gdLst/>
              <a:ahLst/>
              <a:cxnLst/>
              <a:rect l="l" t="t" r="r" b="b"/>
              <a:pathLst>
                <a:path w="4740" h="6978" extrusionOk="0">
                  <a:moveTo>
                    <a:pt x="966" y="352"/>
                  </a:moveTo>
                  <a:lnTo>
                    <a:pt x="1624" y="527"/>
                  </a:lnTo>
                  <a:lnTo>
                    <a:pt x="2765" y="1405"/>
                  </a:lnTo>
                  <a:lnTo>
                    <a:pt x="3950" y="2897"/>
                  </a:lnTo>
                  <a:lnTo>
                    <a:pt x="4389" y="4564"/>
                  </a:lnTo>
                  <a:lnTo>
                    <a:pt x="3906" y="6276"/>
                  </a:lnTo>
                  <a:lnTo>
                    <a:pt x="3818" y="6495"/>
                  </a:lnTo>
                  <a:lnTo>
                    <a:pt x="878" y="3511"/>
                  </a:lnTo>
                  <a:lnTo>
                    <a:pt x="483" y="2897"/>
                  </a:lnTo>
                  <a:lnTo>
                    <a:pt x="352" y="834"/>
                  </a:lnTo>
                  <a:lnTo>
                    <a:pt x="966" y="352"/>
                  </a:lnTo>
                  <a:close/>
                  <a:moveTo>
                    <a:pt x="878" y="1"/>
                  </a:moveTo>
                  <a:lnTo>
                    <a:pt x="790" y="45"/>
                  </a:lnTo>
                  <a:lnTo>
                    <a:pt x="88" y="615"/>
                  </a:lnTo>
                  <a:lnTo>
                    <a:pt x="1" y="659"/>
                  </a:lnTo>
                  <a:lnTo>
                    <a:pt x="1" y="747"/>
                  </a:lnTo>
                  <a:lnTo>
                    <a:pt x="132" y="2985"/>
                  </a:lnTo>
                  <a:lnTo>
                    <a:pt x="132" y="3072"/>
                  </a:lnTo>
                  <a:lnTo>
                    <a:pt x="571" y="3730"/>
                  </a:lnTo>
                  <a:lnTo>
                    <a:pt x="615" y="3774"/>
                  </a:lnTo>
                  <a:lnTo>
                    <a:pt x="3774" y="6934"/>
                  </a:lnTo>
                  <a:lnTo>
                    <a:pt x="3818" y="6978"/>
                  </a:lnTo>
                  <a:lnTo>
                    <a:pt x="3994" y="6978"/>
                  </a:lnTo>
                  <a:lnTo>
                    <a:pt x="4038" y="6890"/>
                  </a:lnTo>
                  <a:lnTo>
                    <a:pt x="4257" y="6407"/>
                  </a:lnTo>
                  <a:lnTo>
                    <a:pt x="4257" y="6363"/>
                  </a:lnTo>
                  <a:lnTo>
                    <a:pt x="4740" y="4608"/>
                  </a:lnTo>
                  <a:lnTo>
                    <a:pt x="4740" y="4520"/>
                  </a:lnTo>
                  <a:lnTo>
                    <a:pt x="4301" y="2765"/>
                  </a:lnTo>
                  <a:lnTo>
                    <a:pt x="4257" y="2677"/>
                  </a:lnTo>
                  <a:lnTo>
                    <a:pt x="3028" y="1185"/>
                  </a:lnTo>
                  <a:lnTo>
                    <a:pt x="2984" y="1142"/>
                  </a:lnTo>
                  <a:lnTo>
                    <a:pt x="1800" y="220"/>
                  </a:lnTo>
                  <a:lnTo>
                    <a:pt x="1756" y="176"/>
                  </a:lnTo>
                  <a:lnTo>
                    <a:pt x="96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0" name="Google Shape;1770;p54"/>
            <p:cNvSpPr/>
            <p:nvPr/>
          </p:nvSpPr>
          <p:spPr>
            <a:xfrm>
              <a:off x="3689325" y="3025875"/>
              <a:ext cx="149200" cy="218325"/>
            </a:xfrm>
            <a:custGeom>
              <a:avLst/>
              <a:gdLst/>
              <a:ahLst/>
              <a:cxnLst/>
              <a:rect l="l" t="t" r="r" b="b"/>
              <a:pathLst>
                <a:path w="5968" h="8733" extrusionOk="0">
                  <a:moveTo>
                    <a:pt x="1360" y="396"/>
                  </a:moveTo>
                  <a:lnTo>
                    <a:pt x="1975" y="615"/>
                  </a:lnTo>
                  <a:lnTo>
                    <a:pt x="3949" y="2239"/>
                  </a:lnTo>
                  <a:lnTo>
                    <a:pt x="5134" y="3774"/>
                  </a:lnTo>
                  <a:lnTo>
                    <a:pt x="5441" y="4564"/>
                  </a:lnTo>
                  <a:lnTo>
                    <a:pt x="5617" y="5617"/>
                  </a:lnTo>
                  <a:lnTo>
                    <a:pt x="5441" y="6670"/>
                  </a:lnTo>
                  <a:lnTo>
                    <a:pt x="4871" y="7943"/>
                  </a:lnTo>
                  <a:lnTo>
                    <a:pt x="4388" y="8382"/>
                  </a:lnTo>
                  <a:lnTo>
                    <a:pt x="3949" y="8338"/>
                  </a:lnTo>
                  <a:lnTo>
                    <a:pt x="1317" y="5310"/>
                  </a:lnTo>
                  <a:lnTo>
                    <a:pt x="658" y="4389"/>
                  </a:lnTo>
                  <a:lnTo>
                    <a:pt x="351" y="2282"/>
                  </a:lnTo>
                  <a:lnTo>
                    <a:pt x="395" y="1273"/>
                  </a:lnTo>
                  <a:lnTo>
                    <a:pt x="614" y="790"/>
                  </a:lnTo>
                  <a:lnTo>
                    <a:pt x="1360" y="396"/>
                  </a:lnTo>
                  <a:close/>
                  <a:moveTo>
                    <a:pt x="1317" y="1"/>
                  </a:moveTo>
                  <a:lnTo>
                    <a:pt x="1273" y="45"/>
                  </a:lnTo>
                  <a:lnTo>
                    <a:pt x="395" y="527"/>
                  </a:lnTo>
                  <a:lnTo>
                    <a:pt x="351" y="615"/>
                  </a:lnTo>
                  <a:lnTo>
                    <a:pt x="44" y="1142"/>
                  </a:lnTo>
                  <a:lnTo>
                    <a:pt x="44" y="1229"/>
                  </a:lnTo>
                  <a:lnTo>
                    <a:pt x="0" y="2282"/>
                  </a:lnTo>
                  <a:lnTo>
                    <a:pt x="0" y="2326"/>
                  </a:lnTo>
                  <a:lnTo>
                    <a:pt x="307" y="4520"/>
                  </a:lnTo>
                  <a:lnTo>
                    <a:pt x="351" y="4564"/>
                  </a:lnTo>
                  <a:lnTo>
                    <a:pt x="1053" y="5530"/>
                  </a:lnTo>
                  <a:lnTo>
                    <a:pt x="3730" y="8645"/>
                  </a:lnTo>
                  <a:lnTo>
                    <a:pt x="3774" y="8689"/>
                  </a:lnTo>
                  <a:lnTo>
                    <a:pt x="3818" y="8689"/>
                  </a:lnTo>
                  <a:lnTo>
                    <a:pt x="4432" y="8733"/>
                  </a:lnTo>
                  <a:lnTo>
                    <a:pt x="4476" y="8733"/>
                  </a:lnTo>
                  <a:lnTo>
                    <a:pt x="4564" y="8689"/>
                  </a:lnTo>
                  <a:lnTo>
                    <a:pt x="5134" y="8206"/>
                  </a:lnTo>
                  <a:lnTo>
                    <a:pt x="5178" y="8118"/>
                  </a:lnTo>
                  <a:lnTo>
                    <a:pt x="5792" y="6758"/>
                  </a:lnTo>
                  <a:lnTo>
                    <a:pt x="5792" y="6714"/>
                  </a:lnTo>
                  <a:lnTo>
                    <a:pt x="5968" y="5661"/>
                  </a:lnTo>
                  <a:lnTo>
                    <a:pt x="5968" y="5617"/>
                  </a:lnTo>
                  <a:lnTo>
                    <a:pt x="5792" y="4476"/>
                  </a:lnTo>
                  <a:lnTo>
                    <a:pt x="5792" y="4433"/>
                  </a:lnTo>
                  <a:lnTo>
                    <a:pt x="5441" y="3599"/>
                  </a:lnTo>
                  <a:lnTo>
                    <a:pt x="5397" y="3555"/>
                  </a:lnTo>
                  <a:lnTo>
                    <a:pt x="4213" y="2019"/>
                  </a:lnTo>
                  <a:lnTo>
                    <a:pt x="4213" y="1975"/>
                  </a:lnTo>
                  <a:lnTo>
                    <a:pt x="2194" y="352"/>
                  </a:lnTo>
                  <a:lnTo>
                    <a:pt x="2150" y="308"/>
                  </a:lnTo>
                  <a:lnTo>
                    <a:pt x="1404" y="45"/>
                  </a:lnTo>
                  <a:lnTo>
                    <a:pt x="131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1" name="Google Shape;1771;p54"/>
            <p:cNvSpPr/>
            <p:nvPr/>
          </p:nvSpPr>
          <p:spPr>
            <a:xfrm>
              <a:off x="3745275" y="2955675"/>
              <a:ext cx="168950" cy="217225"/>
            </a:xfrm>
            <a:custGeom>
              <a:avLst/>
              <a:gdLst/>
              <a:ahLst/>
              <a:cxnLst/>
              <a:rect l="l" t="t" r="r" b="b"/>
              <a:pathLst>
                <a:path w="6758" h="8689" extrusionOk="0">
                  <a:moveTo>
                    <a:pt x="88" y="0"/>
                  </a:moveTo>
                  <a:lnTo>
                    <a:pt x="44" y="44"/>
                  </a:lnTo>
                  <a:lnTo>
                    <a:pt x="0" y="88"/>
                  </a:lnTo>
                  <a:lnTo>
                    <a:pt x="0" y="176"/>
                  </a:lnTo>
                  <a:lnTo>
                    <a:pt x="0" y="264"/>
                  </a:lnTo>
                  <a:lnTo>
                    <a:pt x="44" y="307"/>
                  </a:lnTo>
                  <a:lnTo>
                    <a:pt x="132" y="307"/>
                  </a:lnTo>
                  <a:lnTo>
                    <a:pt x="1360" y="878"/>
                  </a:lnTo>
                  <a:lnTo>
                    <a:pt x="3379" y="1799"/>
                  </a:lnTo>
                  <a:lnTo>
                    <a:pt x="6407" y="5266"/>
                  </a:lnTo>
                  <a:lnTo>
                    <a:pt x="6187" y="8469"/>
                  </a:lnTo>
                  <a:lnTo>
                    <a:pt x="6187" y="8557"/>
                  </a:lnTo>
                  <a:lnTo>
                    <a:pt x="6231" y="8601"/>
                  </a:lnTo>
                  <a:lnTo>
                    <a:pt x="6275" y="8645"/>
                  </a:lnTo>
                  <a:lnTo>
                    <a:pt x="6319" y="8689"/>
                  </a:lnTo>
                  <a:lnTo>
                    <a:pt x="6363" y="8689"/>
                  </a:lnTo>
                  <a:lnTo>
                    <a:pt x="6450" y="8645"/>
                  </a:lnTo>
                  <a:lnTo>
                    <a:pt x="6538" y="8513"/>
                  </a:lnTo>
                  <a:lnTo>
                    <a:pt x="6758" y="5222"/>
                  </a:lnTo>
                  <a:lnTo>
                    <a:pt x="6758" y="5134"/>
                  </a:lnTo>
                  <a:lnTo>
                    <a:pt x="6714" y="5090"/>
                  </a:lnTo>
                  <a:lnTo>
                    <a:pt x="3598" y="1536"/>
                  </a:lnTo>
                  <a:lnTo>
                    <a:pt x="3554" y="1492"/>
                  </a:lnTo>
                  <a:lnTo>
                    <a:pt x="1887" y="702"/>
                  </a:lnTo>
                  <a:lnTo>
                    <a:pt x="834" y="220"/>
                  </a:lnTo>
                  <a:lnTo>
                    <a:pt x="219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2" name="Google Shape;1772;p54"/>
            <p:cNvSpPr/>
            <p:nvPr/>
          </p:nvSpPr>
          <p:spPr>
            <a:xfrm>
              <a:off x="3838500" y="2980900"/>
              <a:ext cx="96575" cy="170050"/>
            </a:xfrm>
            <a:custGeom>
              <a:avLst/>
              <a:gdLst/>
              <a:ahLst/>
              <a:cxnLst/>
              <a:rect l="l" t="t" r="r" b="b"/>
              <a:pathLst>
                <a:path w="3863" h="6802" extrusionOk="0">
                  <a:moveTo>
                    <a:pt x="133" y="1"/>
                  </a:moveTo>
                  <a:lnTo>
                    <a:pt x="89" y="44"/>
                  </a:lnTo>
                  <a:lnTo>
                    <a:pt x="1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45" y="308"/>
                  </a:lnTo>
                  <a:lnTo>
                    <a:pt x="2239" y="2063"/>
                  </a:lnTo>
                  <a:lnTo>
                    <a:pt x="3511" y="4301"/>
                  </a:lnTo>
                  <a:lnTo>
                    <a:pt x="3248" y="6583"/>
                  </a:lnTo>
                  <a:lnTo>
                    <a:pt x="3248" y="6670"/>
                  </a:lnTo>
                  <a:lnTo>
                    <a:pt x="3292" y="6714"/>
                  </a:lnTo>
                  <a:lnTo>
                    <a:pt x="3336" y="6758"/>
                  </a:lnTo>
                  <a:lnTo>
                    <a:pt x="3380" y="6802"/>
                  </a:lnTo>
                  <a:lnTo>
                    <a:pt x="3424" y="6802"/>
                  </a:lnTo>
                  <a:lnTo>
                    <a:pt x="3511" y="6758"/>
                  </a:lnTo>
                  <a:lnTo>
                    <a:pt x="3599" y="6626"/>
                  </a:lnTo>
                  <a:lnTo>
                    <a:pt x="3862" y="4301"/>
                  </a:lnTo>
                  <a:lnTo>
                    <a:pt x="3862" y="4213"/>
                  </a:lnTo>
                  <a:lnTo>
                    <a:pt x="2546" y="1844"/>
                  </a:lnTo>
                  <a:lnTo>
                    <a:pt x="2502" y="1800"/>
                  </a:lnTo>
                  <a:lnTo>
                    <a:pt x="264" y="44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3" name="Google Shape;1773;p54"/>
            <p:cNvSpPr/>
            <p:nvPr/>
          </p:nvSpPr>
          <p:spPr>
            <a:xfrm>
              <a:off x="6159800" y="3992350"/>
              <a:ext cx="10975" cy="43900"/>
            </a:xfrm>
            <a:custGeom>
              <a:avLst/>
              <a:gdLst/>
              <a:ahLst/>
              <a:cxnLst/>
              <a:rect l="l" t="t" r="r" b="b"/>
              <a:pathLst>
                <a:path w="439" h="1756" extrusionOk="0">
                  <a:moveTo>
                    <a:pt x="307" y="0"/>
                  </a:moveTo>
                  <a:lnTo>
                    <a:pt x="220" y="44"/>
                  </a:lnTo>
                  <a:lnTo>
                    <a:pt x="176" y="44"/>
                  </a:lnTo>
                  <a:lnTo>
                    <a:pt x="132" y="132"/>
                  </a:lnTo>
                  <a:lnTo>
                    <a:pt x="88" y="176"/>
                  </a:lnTo>
                  <a:lnTo>
                    <a:pt x="0" y="1580"/>
                  </a:lnTo>
                  <a:lnTo>
                    <a:pt x="0" y="1668"/>
                  </a:lnTo>
                  <a:lnTo>
                    <a:pt x="44" y="1712"/>
                  </a:lnTo>
                  <a:lnTo>
                    <a:pt x="88" y="1755"/>
                  </a:lnTo>
                  <a:lnTo>
                    <a:pt x="176" y="1755"/>
                  </a:lnTo>
                  <a:lnTo>
                    <a:pt x="307" y="1712"/>
                  </a:lnTo>
                  <a:lnTo>
                    <a:pt x="351" y="1624"/>
                  </a:lnTo>
                  <a:lnTo>
                    <a:pt x="439" y="220"/>
                  </a:lnTo>
                  <a:lnTo>
                    <a:pt x="439" y="132"/>
                  </a:lnTo>
                  <a:lnTo>
                    <a:pt x="395" y="88"/>
                  </a:lnTo>
                  <a:lnTo>
                    <a:pt x="351" y="44"/>
                  </a:lnTo>
                  <a:lnTo>
                    <a:pt x="30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4" name="Google Shape;1774;p54"/>
            <p:cNvSpPr/>
            <p:nvPr/>
          </p:nvSpPr>
          <p:spPr>
            <a:xfrm>
              <a:off x="6108225" y="4190900"/>
              <a:ext cx="28550" cy="37325"/>
            </a:xfrm>
            <a:custGeom>
              <a:avLst/>
              <a:gdLst/>
              <a:ahLst/>
              <a:cxnLst/>
              <a:rect l="l" t="t" r="r" b="b"/>
              <a:pathLst>
                <a:path w="1142" h="1493" extrusionOk="0">
                  <a:moveTo>
                    <a:pt x="878" y="1"/>
                  </a:moveTo>
                  <a:lnTo>
                    <a:pt x="834" y="88"/>
                  </a:lnTo>
                  <a:lnTo>
                    <a:pt x="1" y="1229"/>
                  </a:lnTo>
                  <a:lnTo>
                    <a:pt x="1" y="1273"/>
                  </a:lnTo>
                  <a:lnTo>
                    <a:pt x="1" y="1361"/>
                  </a:lnTo>
                  <a:lnTo>
                    <a:pt x="1" y="1405"/>
                  </a:lnTo>
                  <a:lnTo>
                    <a:pt x="45" y="1449"/>
                  </a:lnTo>
                  <a:lnTo>
                    <a:pt x="176" y="1492"/>
                  </a:lnTo>
                  <a:lnTo>
                    <a:pt x="264" y="1492"/>
                  </a:lnTo>
                  <a:lnTo>
                    <a:pt x="308" y="1405"/>
                  </a:lnTo>
                  <a:lnTo>
                    <a:pt x="1098" y="264"/>
                  </a:lnTo>
                  <a:lnTo>
                    <a:pt x="1142" y="220"/>
                  </a:lnTo>
                  <a:lnTo>
                    <a:pt x="1142" y="132"/>
                  </a:lnTo>
                  <a:lnTo>
                    <a:pt x="1098" y="88"/>
                  </a:lnTo>
                  <a:lnTo>
                    <a:pt x="1054" y="44"/>
                  </a:lnTo>
                  <a:lnTo>
                    <a:pt x="101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5" name="Google Shape;1775;p54"/>
            <p:cNvSpPr/>
            <p:nvPr/>
          </p:nvSpPr>
          <p:spPr>
            <a:xfrm>
              <a:off x="6367125" y="4108625"/>
              <a:ext cx="36225" cy="30750"/>
            </a:xfrm>
            <a:custGeom>
              <a:avLst/>
              <a:gdLst/>
              <a:ahLst/>
              <a:cxnLst/>
              <a:rect l="l" t="t" r="r" b="b"/>
              <a:pathLst>
                <a:path w="1449" h="1230" extrusionOk="0">
                  <a:moveTo>
                    <a:pt x="88" y="1"/>
                  </a:moveTo>
                  <a:lnTo>
                    <a:pt x="44" y="44"/>
                  </a:lnTo>
                  <a:lnTo>
                    <a:pt x="1" y="132"/>
                  </a:lnTo>
                  <a:lnTo>
                    <a:pt x="1" y="176"/>
                  </a:lnTo>
                  <a:lnTo>
                    <a:pt x="44" y="264"/>
                  </a:lnTo>
                  <a:lnTo>
                    <a:pt x="88" y="308"/>
                  </a:lnTo>
                  <a:lnTo>
                    <a:pt x="1185" y="1185"/>
                  </a:lnTo>
                  <a:lnTo>
                    <a:pt x="1273" y="1229"/>
                  </a:lnTo>
                  <a:lnTo>
                    <a:pt x="1361" y="1185"/>
                  </a:lnTo>
                  <a:lnTo>
                    <a:pt x="1405" y="1141"/>
                  </a:lnTo>
                  <a:lnTo>
                    <a:pt x="1449" y="1098"/>
                  </a:lnTo>
                  <a:lnTo>
                    <a:pt x="1449" y="1010"/>
                  </a:lnTo>
                  <a:lnTo>
                    <a:pt x="1449" y="966"/>
                  </a:lnTo>
                  <a:lnTo>
                    <a:pt x="1405" y="922"/>
                  </a:lnTo>
                  <a:lnTo>
                    <a:pt x="308" y="44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6" name="Google Shape;1776;p54"/>
            <p:cNvSpPr/>
            <p:nvPr/>
          </p:nvSpPr>
          <p:spPr>
            <a:xfrm>
              <a:off x="5861400" y="5099225"/>
              <a:ext cx="47200" cy="13175"/>
            </a:xfrm>
            <a:custGeom>
              <a:avLst/>
              <a:gdLst/>
              <a:ahLst/>
              <a:cxnLst/>
              <a:rect l="l" t="t" r="r" b="b"/>
              <a:pathLst>
                <a:path w="1888" h="527" extrusionOk="0">
                  <a:moveTo>
                    <a:pt x="1668" y="0"/>
                  </a:moveTo>
                  <a:lnTo>
                    <a:pt x="132" y="176"/>
                  </a:lnTo>
                  <a:lnTo>
                    <a:pt x="88" y="220"/>
                  </a:lnTo>
                  <a:lnTo>
                    <a:pt x="1" y="264"/>
                  </a:lnTo>
                  <a:lnTo>
                    <a:pt x="1" y="308"/>
                  </a:lnTo>
                  <a:lnTo>
                    <a:pt x="1" y="395"/>
                  </a:lnTo>
                  <a:lnTo>
                    <a:pt x="44" y="483"/>
                  </a:lnTo>
                  <a:lnTo>
                    <a:pt x="176" y="527"/>
                  </a:lnTo>
                  <a:lnTo>
                    <a:pt x="1712" y="351"/>
                  </a:lnTo>
                  <a:lnTo>
                    <a:pt x="1800" y="308"/>
                  </a:lnTo>
                  <a:lnTo>
                    <a:pt x="1844" y="264"/>
                  </a:lnTo>
                  <a:lnTo>
                    <a:pt x="1887" y="220"/>
                  </a:lnTo>
                  <a:lnTo>
                    <a:pt x="1887" y="132"/>
                  </a:lnTo>
                  <a:lnTo>
                    <a:pt x="1844" y="88"/>
                  </a:lnTo>
                  <a:lnTo>
                    <a:pt x="180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7" name="Google Shape;1777;p54"/>
            <p:cNvSpPr/>
            <p:nvPr/>
          </p:nvSpPr>
          <p:spPr>
            <a:xfrm>
              <a:off x="5808750" y="4503550"/>
              <a:ext cx="879825" cy="324725"/>
            </a:xfrm>
            <a:custGeom>
              <a:avLst/>
              <a:gdLst/>
              <a:ahLst/>
              <a:cxnLst/>
              <a:rect l="l" t="t" r="r" b="b"/>
              <a:pathLst>
                <a:path w="35193" h="12989" extrusionOk="0">
                  <a:moveTo>
                    <a:pt x="22336" y="0"/>
                  </a:moveTo>
                  <a:lnTo>
                    <a:pt x="21809" y="176"/>
                  </a:lnTo>
                  <a:lnTo>
                    <a:pt x="21765" y="220"/>
                  </a:lnTo>
                  <a:lnTo>
                    <a:pt x="20536" y="1273"/>
                  </a:lnTo>
                  <a:lnTo>
                    <a:pt x="19703" y="1931"/>
                  </a:lnTo>
                  <a:lnTo>
                    <a:pt x="19044" y="2458"/>
                  </a:lnTo>
                  <a:lnTo>
                    <a:pt x="17947" y="3423"/>
                  </a:lnTo>
                  <a:lnTo>
                    <a:pt x="17377" y="3906"/>
                  </a:lnTo>
                  <a:lnTo>
                    <a:pt x="16850" y="4301"/>
                  </a:lnTo>
                  <a:lnTo>
                    <a:pt x="16324" y="4652"/>
                  </a:lnTo>
                  <a:lnTo>
                    <a:pt x="15753" y="4959"/>
                  </a:lnTo>
                  <a:lnTo>
                    <a:pt x="15051" y="5222"/>
                  </a:lnTo>
                  <a:lnTo>
                    <a:pt x="14174" y="5485"/>
                  </a:lnTo>
                  <a:lnTo>
                    <a:pt x="13077" y="5705"/>
                  </a:lnTo>
                  <a:lnTo>
                    <a:pt x="11673" y="5968"/>
                  </a:lnTo>
                  <a:lnTo>
                    <a:pt x="11629" y="5968"/>
                  </a:lnTo>
                  <a:lnTo>
                    <a:pt x="10268" y="6626"/>
                  </a:lnTo>
                  <a:lnTo>
                    <a:pt x="10224" y="6626"/>
                  </a:lnTo>
                  <a:lnTo>
                    <a:pt x="9610" y="7241"/>
                  </a:lnTo>
                  <a:lnTo>
                    <a:pt x="9566" y="7285"/>
                  </a:lnTo>
                  <a:lnTo>
                    <a:pt x="8162" y="10093"/>
                  </a:lnTo>
                  <a:lnTo>
                    <a:pt x="7021" y="11541"/>
                  </a:lnTo>
                  <a:lnTo>
                    <a:pt x="5705" y="12506"/>
                  </a:lnTo>
                  <a:lnTo>
                    <a:pt x="5090" y="12638"/>
                  </a:lnTo>
                  <a:lnTo>
                    <a:pt x="3906" y="12506"/>
                  </a:lnTo>
                  <a:lnTo>
                    <a:pt x="1536" y="11804"/>
                  </a:lnTo>
                  <a:lnTo>
                    <a:pt x="264" y="11365"/>
                  </a:lnTo>
                  <a:lnTo>
                    <a:pt x="88" y="11365"/>
                  </a:lnTo>
                  <a:lnTo>
                    <a:pt x="44" y="11409"/>
                  </a:lnTo>
                  <a:lnTo>
                    <a:pt x="0" y="11453"/>
                  </a:lnTo>
                  <a:lnTo>
                    <a:pt x="0" y="11541"/>
                  </a:lnTo>
                  <a:lnTo>
                    <a:pt x="44" y="11585"/>
                  </a:lnTo>
                  <a:lnTo>
                    <a:pt x="44" y="11629"/>
                  </a:lnTo>
                  <a:lnTo>
                    <a:pt x="132" y="11673"/>
                  </a:lnTo>
                  <a:lnTo>
                    <a:pt x="1448" y="12155"/>
                  </a:lnTo>
                  <a:lnTo>
                    <a:pt x="3818" y="12857"/>
                  </a:lnTo>
                  <a:lnTo>
                    <a:pt x="3862" y="12857"/>
                  </a:lnTo>
                  <a:lnTo>
                    <a:pt x="5090" y="12989"/>
                  </a:lnTo>
                  <a:lnTo>
                    <a:pt x="5134" y="12989"/>
                  </a:lnTo>
                  <a:lnTo>
                    <a:pt x="5836" y="12813"/>
                  </a:lnTo>
                  <a:lnTo>
                    <a:pt x="5880" y="12770"/>
                  </a:lnTo>
                  <a:lnTo>
                    <a:pt x="7241" y="11804"/>
                  </a:lnTo>
                  <a:lnTo>
                    <a:pt x="7284" y="11760"/>
                  </a:lnTo>
                  <a:lnTo>
                    <a:pt x="8425" y="10268"/>
                  </a:lnTo>
                  <a:lnTo>
                    <a:pt x="8469" y="10268"/>
                  </a:lnTo>
                  <a:lnTo>
                    <a:pt x="9873" y="7460"/>
                  </a:lnTo>
                  <a:lnTo>
                    <a:pt x="10444" y="6934"/>
                  </a:lnTo>
                  <a:lnTo>
                    <a:pt x="11760" y="6319"/>
                  </a:lnTo>
                  <a:lnTo>
                    <a:pt x="13164" y="6056"/>
                  </a:lnTo>
                  <a:lnTo>
                    <a:pt x="14305" y="5793"/>
                  </a:lnTo>
                  <a:lnTo>
                    <a:pt x="15227" y="5529"/>
                  </a:lnTo>
                  <a:lnTo>
                    <a:pt x="15929" y="5266"/>
                  </a:lnTo>
                  <a:lnTo>
                    <a:pt x="16543" y="4959"/>
                  </a:lnTo>
                  <a:lnTo>
                    <a:pt x="17070" y="4608"/>
                  </a:lnTo>
                  <a:lnTo>
                    <a:pt x="17596" y="4169"/>
                  </a:lnTo>
                  <a:lnTo>
                    <a:pt x="18167" y="3686"/>
                  </a:lnTo>
                  <a:lnTo>
                    <a:pt x="19264" y="2765"/>
                  </a:lnTo>
                  <a:lnTo>
                    <a:pt x="19922" y="2194"/>
                  </a:lnTo>
                  <a:lnTo>
                    <a:pt x="20756" y="1580"/>
                  </a:lnTo>
                  <a:lnTo>
                    <a:pt x="21941" y="483"/>
                  </a:lnTo>
                  <a:lnTo>
                    <a:pt x="22423" y="351"/>
                  </a:lnTo>
                  <a:lnTo>
                    <a:pt x="25144" y="351"/>
                  </a:lnTo>
                  <a:lnTo>
                    <a:pt x="26460" y="395"/>
                  </a:lnTo>
                  <a:lnTo>
                    <a:pt x="27733" y="483"/>
                  </a:lnTo>
                  <a:lnTo>
                    <a:pt x="28347" y="615"/>
                  </a:lnTo>
                  <a:lnTo>
                    <a:pt x="28961" y="703"/>
                  </a:lnTo>
                  <a:lnTo>
                    <a:pt x="29576" y="878"/>
                  </a:lnTo>
                  <a:lnTo>
                    <a:pt x="30190" y="1054"/>
                  </a:lnTo>
                  <a:lnTo>
                    <a:pt x="30804" y="1273"/>
                  </a:lnTo>
                  <a:lnTo>
                    <a:pt x="31419" y="1536"/>
                  </a:lnTo>
                  <a:lnTo>
                    <a:pt x="32033" y="1843"/>
                  </a:lnTo>
                  <a:lnTo>
                    <a:pt x="32647" y="2194"/>
                  </a:lnTo>
                  <a:lnTo>
                    <a:pt x="34271" y="3291"/>
                  </a:lnTo>
                  <a:lnTo>
                    <a:pt x="34885" y="3950"/>
                  </a:lnTo>
                  <a:lnTo>
                    <a:pt x="34929" y="3994"/>
                  </a:lnTo>
                  <a:lnTo>
                    <a:pt x="35061" y="3994"/>
                  </a:lnTo>
                  <a:lnTo>
                    <a:pt x="35149" y="3950"/>
                  </a:lnTo>
                  <a:lnTo>
                    <a:pt x="35149" y="3906"/>
                  </a:lnTo>
                  <a:lnTo>
                    <a:pt x="35193" y="3818"/>
                  </a:lnTo>
                  <a:lnTo>
                    <a:pt x="35193" y="3774"/>
                  </a:lnTo>
                  <a:lnTo>
                    <a:pt x="35149" y="3686"/>
                  </a:lnTo>
                  <a:lnTo>
                    <a:pt x="34490" y="3028"/>
                  </a:lnTo>
                  <a:lnTo>
                    <a:pt x="34490" y="2984"/>
                  </a:lnTo>
                  <a:lnTo>
                    <a:pt x="32823" y="1931"/>
                  </a:lnTo>
                  <a:lnTo>
                    <a:pt x="32209" y="1536"/>
                  </a:lnTo>
                  <a:lnTo>
                    <a:pt x="31594" y="1229"/>
                  </a:lnTo>
                  <a:lnTo>
                    <a:pt x="30980" y="966"/>
                  </a:lnTo>
                  <a:lnTo>
                    <a:pt x="30322" y="746"/>
                  </a:lnTo>
                  <a:lnTo>
                    <a:pt x="29707" y="527"/>
                  </a:lnTo>
                  <a:lnTo>
                    <a:pt x="29093" y="395"/>
                  </a:lnTo>
                  <a:lnTo>
                    <a:pt x="28435" y="264"/>
                  </a:lnTo>
                  <a:lnTo>
                    <a:pt x="27821" y="132"/>
                  </a:lnTo>
                  <a:lnTo>
                    <a:pt x="26504" y="44"/>
                  </a:lnTo>
                  <a:lnTo>
                    <a:pt x="2518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8" name="Google Shape;1778;p54"/>
            <p:cNvSpPr/>
            <p:nvPr/>
          </p:nvSpPr>
          <p:spPr>
            <a:xfrm>
              <a:off x="5804350" y="4473925"/>
              <a:ext cx="934675" cy="337900"/>
            </a:xfrm>
            <a:custGeom>
              <a:avLst/>
              <a:gdLst/>
              <a:ahLst/>
              <a:cxnLst/>
              <a:rect l="l" t="t" r="r" b="b"/>
              <a:pathLst>
                <a:path w="37387" h="13516" extrusionOk="0">
                  <a:moveTo>
                    <a:pt x="29708" y="1"/>
                  </a:moveTo>
                  <a:lnTo>
                    <a:pt x="25539" y="45"/>
                  </a:lnTo>
                  <a:lnTo>
                    <a:pt x="22204" y="176"/>
                  </a:lnTo>
                  <a:lnTo>
                    <a:pt x="22160" y="220"/>
                  </a:lnTo>
                  <a:lnTo>
                    <a:pt x="21371" y="571"/>
                  </a:lnTo>
                  <a:lnTo>
                    <a:pt x="21283" y="615"/>
                  </a:lnTo>
                  <a:lnTo>
                    <a:pt x="20010" y="2063"/>
                  </a:lnTo>
                  <a:lnTo>
                    <a:pt x="18211" y="3599"/>
                  </a:lnTo>
                  <a:lnTo>
                    <a:pt x="16368" y="5091"/>
                  </a:lnTo>
                  <a:lnTo>
                    <a:pt x="15183" y="5617"/>
                  </a:lnTo>
                  <a:lnTo>
                    <a:pt x="14569" y="5793"/>
                  </a:lnTo>
                  <a:lnTo>
                    <a:pt x="13999" y="5968"/>
                  </a:lnTo>
                  <a:lnTo>
                    <a:pt x="12858" y="6144"/>
                  </a:lnTo>
                  <a:lnTo>
                    <a:pt x="12243" y="6232"/>
                  </a:lnTo>
                  <a:lnTo>
                    <a:pt x="11629" y="6363"/>
                  </a:lnTo>
                  <a:lnTo>
                    <a:pt x="11059" y="6539"/>
                  </a:lnTo>
                  <a:lnTo>
                    <a:pt x="10488" y="6758"/>
                  </a:lnTo>
                  <a:lnTo>
                    <a:pt x="10225" y="6934"/>
                  </a:lnTo>
                  <a:lnTo>
                    <a:pt x="9962" y="7109"/>
                  </a:lnTo>
                  <a:lnTo>
                    <a:pt x="9698" y="7285"/>
                  </a:lnTo>
                  <a:lnTo>
                    <a:pt x="9479" y="7548"/>
                  </a:lnTo>
                  <a:lnTo>
                    <a:pt x="9260" y="7811"/>
                  </a:lnTo>
                  <a:lnTo>
                    <a:pt x="9040" y="8119"/>
                  </a:lnTo>
                  <a:lnTo>
                    <a:pt x="8821" y="8470"/>
                  </a:lnTo>
                  <a:lnTo>
                    <a:pt x="8601" y="8864"/>
                  </a:lnTo>
                  <a:lnTo>
                    <a:pt x="6802" y="12550"/>
                  </a:lnTo>
                  <a:lnTo>
                    <a:pt x="6012" y="12814"/>
                  </a:lnTo>
                  <a:lnTo>
                    <a:pt x="4608" y="13165"/>
                  </a:lnTo>
                  <a:lnTo>
                    <a:pt x="3906" y="12989"/>
                  </a:lnTo>
                  <a:lnTo>
                    <a:pt x="1712" y="12199"/>
                  </a:lnTo>
                  <a:lnTo>
                    <a:pt x="220" y="11629"/>
                  </a:lnTo>
                  <a:lnTo>
                    <a:pt x="89" y="11629"/>
                  </a:lnTo>
                  <a:lnTo>
                    <a:pt x="45" y="11673"/>
                  </a:lnTo>
                  <a:lnTo>
                    <a:pt x="1" y="11717"/>
                  </a:lnTo>
                  <a:lnTo>
                    <a:pt x="1" y="11804"/>
                  </a:lnTo>
                  <a:lnTo>
                    <a:pt x="1" y="11848"/>
                  </a:lnTo>
                  <a:lnTo>
                    <a:pt x="45" y="11892"/>
                  </a:lnTo>
                  <a:lnTo>
                    <a:pt x="89" y="11936"/>
                  </a:lnTo>
                  <a:lnTo>
                    <a:pt x="1581" y="12507"/>
                  </a:lnTo>
                  <a:lnTo>
                    <a:pt x="3818" y="13340"/>
                  </a:lnTo>
                  <a:lnTo>
                    <a:pt x="4564" y="13516"/>
                  </a:lnTo>
                  <a:lnTo>
                    <a:pt x="4652" y="13516"/>
                  </a:lnTo>
                  <a:lnTo>
                    <a:pt x="6100" y="13165"/>
                  </a:lnTo>
                  <a:lnTo>
                    <a:pt x="6978" y="12814"/>
                  </a:lnTo>
                  <a:lnTo>
                    <a:pt x="7066" y="12726"/>
                  </a:lnTo>
                  <a:lnTo>
                    <a:pt x="8909" y="8996"/>
                  </a:lnTo>
                  <a:lnTo>
                    <a:pt x="9084" y="8645"/>
                  </a:lnTo>
                  <a:lnTo>
                    <a:pt x="9303" y="8338"/>
                  </a:lnTo>
                  <a:lnTo>
                    <a:pt x="9523" y="8031"/>
                  </a:lnTo>
                  <a:lnTo>
                    <a:pt x="9742" y="7811"/>
                  </a:lnTo>
                  <a:lnTo>
                    <a:pt x="9962" y="7592"/>
                  </a:lnTo>
                  <a:lnTo>
                    <a:pt x="10181" y="7373"/>
                  </a:lnTo>
                  <a:lnTo>
                    <a:pt x="10664" y="7065"/>
                  </a:lnTo>
                  <a:lnTo>
                    <a:pt x="11190" y="6846"/>
                  </a:lnTo>
                  <a:lnTo>
                    <a:pt x="11717" y="6714"/>
                  </a:lnTo>
                  <a:lnTo>
                    <a:pt x="12287" y="6583"/>
                  </a:lnTo>
                  <a:lnTo>
                    <a:pt x="12902" y="6495"/>
                  </a:lnTo>
                  <a:lnTo>
                    <a:pt x="14086" y="6276"/>
                  </a:lnTo>
                  <a:lnTo>
                    <a:pt x="14701" y="6144"/>
                  </a:lnTo>
                  <a:lnTo>
                    <a:pt x="15315" y="5925"/>
                  </a:lnTo>
                  <a:lnTo>
                    <a:pt x="16500" y="5398"/>
                  </a:lnTo>
                  <a:lnTo>
                    <a:pt x="16544" y="5398"/>
                  </a:lnTo>
                  <a:lnTo>
                    <a:pt x="18431" y="3862"/>
                  </a:lnTo>
                  <a:lnTo>
                    <a:pt x="20230" y="2326"/>
                  </a:lnTo>
                  <a:lnTo>
                    <a:pt x="20274" y="2326"/>
                  </a:lnTo>
                  <a:lnTo>
                    <a:pt x="21546" y="878"/>
                  </a:lnTo>
                  <a:lnTo>
                    <a:pt x="22248" y="527"/>
                  </a:lnTo>
                  <a:lnTo>
                    <a:pt x="25539" y="396"/>
                  </a:lnTo>
                  <a:lnTo>
                    <a:pt x="29664" y="352"/>
                  </a:lnTo>
                  <a:lnTo>
                    <a:pt x="33043" y="2326"/>
                  </a:lnTo>
                  <a:lnTo>
                    <a:pt x="34974" y="3643"/>
                  </a:lnTo>
                  <a:lnTo>
                    <a:pt x="36773" y="5222"/>
                  </a:lnTo>
                  <a:lnTo>
                    <a:pt x="36817" y="5266"/>
                  </a:lnTo>
                  <a:lnTo>
                    <a:pt x="37124" y="5442"/>
                  </a:lnTo>
                  <a:lnTo>
                    <a:pt x="37299" y="5442"/>
                  </a:lnTo>
                  <a:lnTo>
                    <a:pt x="37343" y="5398"/>
                  </a:lnTo>
                  <a:lnTo>
                    <a:pt x="37387" y="5310"/>
                  </a:lnTo>
                  <a:lnTo>
                    <a:pt x="37387" y="5266"/>
                  </a:lnTo>
                  <a:lnTo>
                    <a:pt x="37343" y="5179"/>
                  </a:lnTo>
                  <a:lnTo>
                    <a:pt x="37299" y="5135"/>
                  </a:lnTo>
                  <a:lnTo>
                    <a:pt x="36992" y="4959"/>
                  </a:lnTo>
                  <a:lnTo>
                    <a:pt x="35193" y="3379"/>
                  </a:lnTo>
                  <a:lnTo>
                    <a:pt x="35149" y="3379"/>
                  </a:lnTo>
                  <a:lnTo>
                    <a:pt x="33218" y="2019"/>
                  </a:lnTo>
                  <a:lnTo>
                    <a:pt x="29796" y="45"/>
                  </a:lnTo>
                  <a:lnTo>
                    <a:pt x="2970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9" name="Google Shape;1779;p54"/>
            <p:cNvSpPr/>
            <p:nvPr/>
          </p:nvSpPr>
          <p:spPr>
            <a:xfrm>
              <a:off x="5821900" y="4427850"/>
              <a:ext cx="1314250" cy="359850"/>
            </a:xfrm>
            <a:custGeom>
              <a:avLst/>
              <a:gdLst/>
              <a:ahLst/>
              <a:cxnLst/>
              <a:rect l="l" t="t" r="r" b="b"/>
              <a:pathLst>
                <a:path w="52570" h="14394" extrusionOk="0">
                  <a:moveTo>
                    <a:pt x="26680" y="1"/>
                  </a:moveTo>
                  <a:lnTo>
                    <a:pt x="24091" y="220"/>
                  </a:lnTo>
                  <a:lnTo>
                    <a:pt x="22863" y="439"/>
                  </a:lnTo>
                  <a:lnTo>
                    <a:pt x="22819" y="483"/>
                  </a:lnTo>
                  <a:lnTo>
                    <a:pt x="22292" y="747"/>
                  </a:lnTo>
                  <a:lnTo>
                    <a:pt x="21020" y="878"/>
                  </a:lnTo>
                  <a:lnTo>
                    <a:pt x="20888" y="922"/>
                  </a:lnTo>
                  <a:lnTo>
                    <a:pt x="19659" y="2107"/>
                  </a:lnTo>
                  <a:lnTo>
                    <a:pt x="19615" y="2107"/>
                  </a:lnTo>
                  <a:lnTo>
                    <a:pt x="19045" y="3072"/>
                  </a:lnTo>
                  <a:lnTo>
                    <a:pt x="18167" y="3906"/>
                  </a:lnTo>
                  <a:lnTo>
                    <a:pt x="16281" y="5617"/>
                  </a:lnTo>
                  <a:lnTo>
                    <a:pt x="15096" y="6451"/>
                  </a:lnTo>
                  <a:lnTo>
                    <a:pt x="14350" y="6758"/>
                  </a:lnTo>
                  <a:lnTo>
                    <a:pt x="11322" y="7285"/>
                  </a:lnTo>
                  <a:lnTo>
                    <a:pt x="9567" y="7855"/>
                  </a:lnTo>
                  <a:lnTo>
                    <a:pt x="9523" y="7855"/>
                  </a:lnTo>
                  <a:lnTo>
                    <a:pt x="8645" y="8382"/>
                  </a:lnTo>
                  <a:lnTo>
                    <a:pt x="8601" y="8426"/>
                  </a:lnTo>
                  <a:lnTo>
                    <a:pt x="7856" y="9172"/>
                  </a:lnTo>
                  <a:lnTo>
                    <a:pt x="7812" y="9216"/>
                  </a:lnTo>
                  <a:lnTo>
                    <a:pt x="7197" y="10269"/>
                  </a:lnTo>
                  <a:lnTo>
                    <a:pt x="5705" y="13604"/>
                  </a:lnTo>
                  <a:lnTo>
                    <a:pt x="5091" y="13867"/>
                  </a:lnTo>
                  <a:lnTo>
                    <a:pt x="3862" y="14042"/>
                  </a:lnTo>
                  <a:lnTo>
                    <a:pt x="2941" y="13867"/>
                  </a:lnTo>
                  <a:lnTo>
                    <a:pt x="264" y="12902"/>
                  </a:lnTo>
                  <a:lnTo>
                    <a:pt x="133" y="12902"/>
                  </a:lnTo>
                  <a:lnTo>
                    <a:pt x="89" y="12945"/>
                  </a:lnTo>
                  <a:lnTo>
                    <a:pt x="45" y="12989"/>
                  </a:lnTo>
                  <a:lnTo>
                    <a:pt x="1" y="13077"/>
                  </a:lnTo>
                  <a:lnTo>
                    <a:pt x="45" y="13121"/>
                  </a:lnTo>
                  <a:lnTo>
                    <a:pt x="89" y="13165"/>
                  </a:lnTo>
                  <a:lnTo>
                    <a:pt x="133" y="13209"/>
                  </a:lnTo>
                  <a:lnTo>
                    <a:pt x="2853" y="14218"/>
                  </a:lnTo>
                  <a:lnTo>
                    <a:pt x="2897" y="14218"/>
                  </a:lnTo>
                  <a:lnTo>
                    <a:pt x="3819" y="14393"/>
                  </a:lnTo>
                  <a:lnTo>
                    <a:pt x="3862" y="14393"/>
                  </a:lnTo>
                  <a:lnTo>
                    <a:pt x="5179" y="14174"/>
                  </a:lnTo>
                  <a:lnTo>
                    <a:pt x="5881" y="13911"/>
                  </a:lnTo>
                  <a:lnTo>
                    <a:pt x="6013" y="13823"/>
                  </a:lnTo>
                  <a:lnTo>
                    <a:pt x="7504" y="10444"/>
                  </a:lnTo>
                  <a:lnTo>
                    <a:pt x="8119" y="9435"/>
                  </a:lnTo>
                  <a:lnTo>
                    <a:pt x="8821" y="8689"/>
                  </a:lnTo>
                  <a:lnTo>
                    <a:pt x="9698" y="8162"/>
                  </a:lnTo>
                  <a:lnTo>
                    <a:pt x="11410" y="7636"/>
                  </a:lnTo>
                  <a:lnTo>
                    <a:pt x="14438" y="7109"/>
                  </a:lnTo>
                  <a:lnTo>
                    <a:pt x="14481" y="7109"/>
                  </a:lnTo>
                  <a:lnTo>
                    <a:pt x="15227" y="6758"/>
                  </a:lnTo>
                  <a:lnTo>
                    <a:pt x="15271" y="6758"/>
                  </a:lnTo>
                  <a:lnTo>
                    <a:pt x="16500" y="5881"/>
                  </a:lnTo>
                  <a:lnTo>
                    <a:pt x="18431" y="4169"/>
                  </a:lnTo>
                  <a:lnTo>
                    <a:pt x="19264" y="3336"/>
                  </a:lnTo>
                  <a:lnTo>
                    <a:pt x="19308" y="3292"/>
                  </a:lnTo>
                  <a:lnTo>
                    <a:pt x="19923" y="2326"/>
                  </a:lnTo>
                  <a:lnTo>
                    <a:pt x="21107" y="1185"/>
                  </a:lnTo>
                  <a:lnTo>
                    <a:pt x="22336" y="1098"/>
                  </a:lnTo>
                  <a:lnTo>
                    <a:pt x="22424" y="1054"/>
                  </a:lnTo>
                  <a:lnTo>
                    <a:pt x="22950" y="791"/>
                  </a:lnTo>
                  <a:lnTo>
                    <a:pt x="24135" y="571"/>
                  </a:lnTo>
                  <a:lnTo>
                    <a:pt x="26680" y="352"/>
                  </a:lnTo>
                  <a:lnTo>
                    <a:pt x="28128" y="527"/>
                  </a:lnTo>
                  <a:lnTo>
                    <a:pt x="28874" y="747"/>
                  </a:lnTo>
                  <a:lnTo>
                    <a:pt x="31024" y="2019"/>
                  </a:lnTo>
                  <a:lnTo>
                    <a:pt x="33043" y="3336"/>
                  </a:lnTo>
                  <a:lnTo>
                    <a:pt x="34710" y="4476"/>
                  </a:lnTo>
                  <a:lnTo>
                    <a:pt x="35720" y="5661"/>
                  </a:lnTo>
                  <a:lnTo>
                    <a:pt x="35764" y="5705"/>
                  </a:lnTo>
                  <a:lnTo>
                    <a:pt x="37080" y="6846"/>
                  </a:lnTo>
                  <a:lnTo>
                    <a:pt x="37124" y="6890"/>
                  </a:lnTo>
                  <a:lnTo>
                    <a:pt x="39493" y="8119"/>
                  </a:lnTo>
                  <a:lnTo>
                    <a:pt x="42741" y="9216"/>
                  </a:lnTo>
                  <a:lnTo>
                    <a:pt x="44408" y="9698"/>
                  </a:lnTo>
                  <a:lnTo>
                    <a:pt x="44452" y="9698"/>
                  </a:lnTo>
                  <a:lnTo>
                    <a:pt x="48621" y="10137"/>
                  </a:lnTo>
                  <a:lnTo>
                    <a:pt x="49674" y="10181"/>
                  </a:lnTo>
                  <a:lnTo>
                    <a:pt x="51868" y="9962"/>
                  </a:lnTo>
                  <a:lnTo>
                    <a:pt x="51912" y="9962"/>
                  </a:lnTo>
                  <a:lnTo>
                    <a:pt x="52438" y="9786"/>
                  </a:lnTo>
                  <a:lnTo>
                    <a:pt x="52526" y="9742"/>
                  </a:lnTo>
                  <a:lnTo>
                    <a:pt x="52570" y="9698"/>
                  </a:lnTo>
                  <a:lnTo>
                    <a:pt x="52570" y="9610"/>
                  </a:lnTo>
                  <a:lnTo>
                    <a:pt x="52570" y="9567"/>
                  </a:lnTo>
                  <a:lnTo>
                    <a:pt x="52526" y="9523"/>
                  </a:lnTo>
                  <a:lnTo>
                    <a:pt x="52482" y="9479"/>
                  </a:lnTo>
                  <a:lnTo>
                    <a:pt x="52394" y="9435"/>
                  </a:lnTo>
                  <a:lnTo>
                    <a:pt x="52350" y="9435"/>
                  </a:lnTo>
                  <a:lnTo>
                    <a:pt x="51824" y="9610"/>
                  </a:lnTo>
                  <a:lnTo>
                    <a:pt x="49674" y="9830"/>
                  </a:lnTo>
                  <a:lnTo>
                    <a:pt x="48621" y="9786"/>
                  </a:lnTo>
                  <a:lnTo>
                    <a:pt x="44496" y="9391"/>
                  </a:lnTo>
                  <a:lnTo>
                    <a:pt x="42872" y="8865"/>
                  </a:lnTo>
                  <a:lnTo>
                    <a:pt x="39625" y="7811"/>
                  </a:lnTo>
                  <a:lnTo>
                    <a:pt x="37299" y="6583"/>
                  </a:lnTo>
                  <a:lnTo>
                    <a:pt x="35983" y="5442"/>
                  </a:lnTo>
                  <a:lnTo>
                    <a:pt x="34930" y="4257"/>
                  </a:lnTo>
                  <a:lnTo>
                    <a:pt x="34930" y="4213"/>
                  </a:lnTo>
                  <a:lnTo>
                    <a:pt x="33218" y="3072"/>
                  </a:lnTo>
                  <a:lnTo>
                    <a:pt x="31200" y="1756"/>
                  </a:lnTo>
                  <a:lnTo>
                    <a:pt x="29050" y="439"/>
                  </a:lnTo>
                  <a:lnTo>
                    <a:pt x="29006" y="439"/>
                  </a:lnTo>
                  <a:lnTo>
                    <a:pt x="28216" y="220"/>
                  </a:lnTo>
                  <a:lnTo>
                    <a:pt x="28172" y="176"/>
                  </a:lnTo>
                  <a:lnTo>
                    <a:pt x="2672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0" name="Google Shape;1780;p54"/>
            <p:cNvSpPr/>
            <p:nvPr/>
          </p:nvSpPr>
          <p:spPr>
            <a:xfrm>
              <a:off x="5828500" y="4381775"/>
              <a:ext cx="1328500" cy="379600"/>
            </a:xfrm>
            <a:custGeom>
              <a:avLst/>
              <a:gdLst/>
              <a:ahLst/>
              <a:cxnLst/>
              <a:rect l="l" t="t" r="r" b="b"/>
              <a:pathLst>
                <a:path w="53140" h="15184" extrusionOk="0">
                  <a:moveTo>
                    <a:pt x="25319" y="1"/>
                  </a:moveTo>
                  <a:lnTo>
                    <a:pt x="24749" y="45"/>
                  </a:lnTo>
                  <a:lnTo>
                    <a:pt x="22643" y="527"/>
                  </a:lnTo>
                  <a:lnTo>
                    <a:pt x="22599" y="527"/>
                  </a:lnTo>
                  <a:lnTo>
                    <a:pt x="20054" y="1449"/>
                  </a:lnTo>
                  <a:lnTo>
                    <a:pt x="19966" y="1493"/>
                  </a:lnTo>
                  <a:lnTo>
                    <a:pt x="18649" y="3292"/>
                  </a:lnTo>
                  <a:lnTo>
                    <a:pt x="18649" y="3336"/>
                  </a:lnTo>
                  <a:lnTo>
                    <a:pt x="17991" y="4520"/>
                  </a:lnTo>
                  <a:lnTo>
                    <a:pt x="17289" y="5310"/>
                  </a:lnTo>
                  <a:lnTo>
                    <a:pt x="15490" y="6978"/>
                  </a:lnTo>
                  <a:lnTo>
                    <a:pt x="14437" y="7724"/>
                  </a:lnTo>
                  <a:lnTo>
                    <a:pt x="13779" y="7899"/>
                  </a:lnTo>
                  <a:lnTo>
                    <a:pt x="9917" y="8601"/>
                  </a:lnTo>
                  <a:lnTo>
                    <a:pt x="9873" y="8601"/>
                  </a:lnTo>
                  <a:lnTo>
                    <a:pt x="8908" y="8996"/>
                  </a:lnTo>
                  <a:lnTo>
                    <a:pt x="8864" y="8996"/>
                  </a:lnTo>
                  <a:lnTo>
                    <a:pt x="7855" y="9611"/>
                  </a:lnTo>
                  <a:lnTo>
                    <a:pt x="7811" y="9611"/>
                  </a:lnTo>
                  <a:lnTo>
                    <a:pt x="6933" y="10488"/>
                  </a:lnTo>
                  <a:lnTo>
                    <a:pt x="6889" y="10532"/>
                  </a:lnTo>
                  <a:lnTo>
                    <a:pt x="6187" y="11717"/>
                  </a:lnTo>
                  <a:lnTo>
                    <a:pt x="6187" y="11761"/>
                  </a:lnTo>
                  <a:lnTo>
                    <a:pt x="5090" y="14701"/>
                  </a:lnTo>
                  <a:lnTo>
                    <a:pt x="2457" y="14832"/>
                  </a:lnTo>
                  <a:lnTo>
                    <a:pt x="220" y="13999"/>
                  </a:lnTo>
                  <a:lnTo>
                    <a:pt x="88" y="13999"/>
                  </a:lnTo>
                  <a:lnTo>
                    <a:pt x="44" y="14042"/>
                  </a:lnTo>
                  <a:lnTo>
                    <a:pt x="0" y="14086"/>
                  </a:lnTo>
                  <a:lnTo>
                    <a:pt x="0" y="14174"/>
                  </a:lnTo>
                  <a:lnTo>
                    <a:pt x="0" y="14218"/>
                  </a:lnTo>
                  <a:lnTo>
                    <a:pt x="44" y="14306"/>
                  </a:lnTo>
                  <a:lnTo>
                    <a:pt x="132" y="14306"/>
                  </a:lnTo>
                  <a:lnTo>
                    <a:pt x="2370" y="15183"/>
                  </a:lnTo>
                  <a:lnTo>
                    <a:pt x="2457" y="15183"/>
                  </a:lnTo>
                  <a:lnTo>
                    <a:pt x="5222" y="15052"/>
                  </a:lnTo>
                  <a:lnTo>
                    <a:pt x="5310" y="15008"/>
                  </a:lnTo>
                  <a:lnTo>
                    <a:pt x="5397" y="14920"/>
                  </a:lnTo>
                  <a:lnTo>
                    <a:pt x="6494" y="11892"/>
                  </a:lnTo>
                  <a:lnTo>
                    <a:pt x="7197" y="10708"/>
                  </a:lnTo>
                  <a:lnTo>
                    <a:pt x="8074" y="9918"/>
                  </a:lnTo>
                  <a:lnTo>
                    <a:pt x="9040" y="9303"/>
                  </a:lnTo>
                  <a:lnTo>
                    <a:pt x="10005" y="8952"/>
                  </a:lnTo>
                  <a:lnTo>
                    <a:pt x="13866" y="8250"/>
                  </a:lnTo>
                  <a:lnTo>
                    <a:pt x="14569" y="8031"/>
                  </a:lnTo>
                  <a:lnTo>
                    <a:pt x="14612" y="8031"/>
                  </a:lnTo>
                  <a:lnTo>
                    <a:pt x="15709" y="7285"/>
                  </a:lnTo>
                  <a:lnTo>
                    <a:pt x="15709" y="7241"/>
                  </a:lnTo>
                  <a:lnTo>
                    <a:pt x="17552" y="5574"/>
                  </a:lnTo>
                  <a:lnTo>
                    <a:pt x="18254" y="4740"/>
                  </a:lnTo>
                  <a:lnTo>
                    <a:pt x="18298" y="4696"/>
                  </a:lnTo>
                  <a:lnTo>
                    <a:pt x="18957" y="3511"/>
                  </a:lnTo>
                  <a:lnTo>
                    <a:pt x="20229" y="1756"/>
                  </a:lnTo>
                  <a:lnTo>
                    <a:pt x="22730" y="878"/>
                  </a:lnTo>
                  <a:lnTo>
                    <a:pt x="24793" y="396"/>
                  </a:lnTo>
                  <a:lnTo>
                    <a:pt x="25319" y="352"/>
                  </a:lnTo>
                  <a:lnTo>
                    <a:pt x="27996" y="1054"/>
                  </a:lnTo>
                  <a:lnTo>
                    <a:pt x="31506" y="2985"/>
                  </a:lnTo>
                  <a:lnTo>
                    <a:pt x="33788" y="4345"/>
                  </a:lnTo>
                  <a:lnTo>
                    <a:pt x="33788" y="4389"/>
                  </a:lnTo>
                  <a:lnTo>
                    <a:pt x="35543" y="5135"/>
                  </a:lnTo>
                  <a:lnTo>
                    <a:pt x="36991" y="6627"/>
                  </a:lnTo>
                  <a:lnTo>
                    <a:pt x="39142" y="8162"/>
                  </a:lnTo>
                  <a:lnTo>
                    <a:pt x="40107" y="9216"/>
                  </a:lnTo>
                  <a:lnTo>
                    <a:pt x="40151" y="9259"/>
                  </a:lnTo>
                  <a:lnTo>
                    <a:pt x="42696" y="10181"/>
                  </a:lnTo>
                  <a:lnTo>
                    <a:pt x="44671" y="10751"/>
                  </a:lnTo>
                  <a:lnTo>
                    <a:pt x="44714" y="10795"/>
                  </a:lnTo>
                  <a:lnTo>
                    <a:pt x="48751" y="11190"/>
                  </a:lnTo>
                  <a:lnTo>
                    <a:pt x="48795" y="11190"/>
                  </a:lnTo>
                  <a:lnTo>
                    <a:pt x="51340" y="11102"/>
                  </a:lnTo>
                  <a:lnTo>
                    <a:pt x="52086" y="11190"/>
                  </a:lnTo>
                  <a:lnTo>
                    <a:pt x="52174" y="11190"/>
                  </a:lnTo>
                  <a:lnTo>
                    <a:pt x="53008" y="10927"/>
                  </a:lnTo>
                  <a:lnTo>
                    <a:pt x="53096" y="10883"/>
                  </a:lnTo>
                  <a:lnTo>
                    <a:pt x="53140" y="10839"/>
                  </a:lnTo>
                  <a:lnTo>
                    <a:pt x="53140" y="10795"/>
                  </a:lnTo>
                  <a:lnTo>
                    <a:pt x="53140" y="10708"/>
                  </a:lnTo>
                  <a:lnTo>
                    <a:pt x="53096" y="10664"/>
                  </a:lnTo>
                  <a:lnTo>
                    <a:pt x="53052" y="10620"/>
                  </a:lnTo>
                  <a:lnTo>
                    <a:pt x="53008" y="10576"/>
                  </a:lnTo>
                  <a:lnTo>
                    <a:pt x="52920" y="10576"/>
                  </a:lnTo>
                  <a:lnTo>
                    <a:pt x="52130" y="10839"/>
                  </a:lnTo>
                  <a:lnTo>
                    <a:pt x="51384" y="10751"/>
                  </a:lnTo>
                  <a:lnTo>
                    <a:pt x="51340" y="10751"/>
                  </a:lnTo>
                  <a:lnTo>
                    <a:pt x="48795" y="10839"/>
                  </a:lnTo>
                  <a:lnTo>
                    <a:pt x="44758" y="10444"/>
                  </a:lnTo>
                  <a:lnTo>
                    <a:pt x="42828" y="9874"/>
                  </a:lnTo>
                  <a:lnTo>
                    <a:pt x="40326" y="8952"/>
                  </a:lnTo>
                  <a:lnTo>
                    <a:pt x="39361" y="7899"/>
                  </a:lnTo>
                  <a:lnTo>
                    <a:pt x="39361" y="7855"/>
                  </a:lnTo>
                  <a:lnTo>
                    <a:pt x="37211" y="6363"/>
                  </a:lnTo>
                  <a:lnTo>
                    <a:pt x="35763" y="4871"/>
                  </a:lnTo>
                  <a:lnTo>
                    <a:pt x="35719" y="4828"/>
                  </a:lnTo>
                  <a:lnTo>
                    <a:pt x="33964" y="4038"/>
                  </a:lnTo>
                  <a:lnTo>
                    <a:pt x="31682" y="2677"/>
                  </a:lnTo>
                  <a:lnTo>
                    <a:pt x="28128" y="747"/>
                  </a:lnTo>
                  <a:lnTo>
                    <a:pt x="28128" y="703"/>
                  </a:lnTo>
                  <a:lnTo>
                    <a:pt x="25363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1" name="Google Shape;1781;p54"/>
            <p:cNvSpPr/>
            <p:nvPr/>
          </p:nvSpPr>
          <p:spPr>
            <a:xfrm>
              <a:off x="5680400" y="4855700"/>
              <a:ext cx="42800" cy="15375"/>
            </a:xfrm>
            <a:custGeom>
              <a:avLst/>
              <a:gdLst/>
              <a:ahLst/>
              <a:cxnLst/>
              <a:rect l="l" t="t" r="r" b="b"/>
              <a:pathLst>
                <a:path w="1712" h="615" extrusionOk="0">
                  <a:moveTo>
                    <a:pt x="88" y="0"/>
                  </a:moveTo>
                  <a:lnTo>
                    <a:pt x="0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0" y="263"/>
                  </a:lnTo>
                  <a:lnTo>
                    <a:pt x="44" y="307"/>
                  </a:lnTo>
                  <a:lnTo>
                    <a:pt x="132" y="307"/>
                  </a:lnTo>
                  <a:lnTo>
                    <a:pt x="1492" y="614"/>
                  </a:lnTo>
                  <a:lnTo>
                    <a:pt x="1536" y="614"/>
                  </a:lnTo>
                  <a:lnTo>
                    <a:pt x="1668" y="570"/>
                  </a:lnTo>
                  <a:lnTo>
                    <a:pt x="1712" y="483"/>
                  </a:lnTo>
                  <a:lnTo>
                    <a:pt x="1712" y="395"/>
                  </a:lnTo>
                  <a:lnTo>
                    <a:pt x="1668" y="351"/>
                  </a:lnTo>
                  <a:lnTo>
                    <a:pt x="1624" y="307"/>
                  </a:lnTo>
                  <a:lnTo>
                    <a:pt x="1580" y="263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2" name="Google Shape;1782;p54"/>
            <p:cNvSpPr/>
            <p:nvPr/>
          </p:nvSpPr>
          <p:spPr>
            <a:xfrm>
              <a:off x="5660650" y="4828275"/>
              <a:ext cx="138250" cy="42800"/>
            </a:xfrm>
            <a:custGeom>
              <a:avLst/>
              <a:gdLst/>
              <a:ahLst/>
              <a:cxnLst/>
              <a:rect l="l" t="t" r="r" b="b"/>
              <a:pathLst>
                <a:path w="5530" h="1712" extrusionOk="0">
                  <a:moveTo>
                    <a:pt x="659" y="0"/>
                  </a:moveTo>
                  <a:lnTo>
                    <a:pt x="132" y="132"/>
                  </a:lnTo>
                  <a:lnTo>
                    <a:pt x="44" y="176"/>
                  </a:lnTo>
                  <a:lnTo>
                    <a:pt x="0" y="219"/>
                  </a:lnTo>
                  <a:lnTo>
                    <a:pt x="0" y="307"/>
                  </a:lnTo>
                  <a:lnTo>
                    <a:pt x="0" y="351"/>
                  </a:lnTo>
                  <a:lnTo>
                    <a:pt x="0" y="439"/>
                  </a:lnTo>
                  <a:lnTo>
                    <a:pt x="88" y="483"/>
                  </a:lnTo>
                  <a:lnTo>
                    <a:pt x="220" y="483"/>
                  </a:lnTo>
                  <a:lnTo>
                    <a:pt x="703" y="351"/>
                  </a:lnTo>
                  <a:lnTo>
                    <a:pt x="3028" y="1141"/>
                  </a:lnTo>
                  <a:lnTo>
                    <a:pt x="5310" y="1711"/>
                  </a:lnTo>
                  <a:lnTo>
                    <a:pt x="5486" y="1711"/>
                  </a:lnTo>
                  <a:lnTo>
                    <a:pt x="5529" y="1580"/>
                  </a:lnTo>
                  <a:lnTo>
                    <a:pt x="5529" y="1536"/>
                  </a:lnTo>
                  <a:lnTo>
                    <a:pt x="5529" y="1448"/>
                  </a:lnTo>
                  <a:lnTo>
                    <a:pt x="5442" y="1404"/>
                  </a:lnTo>
                  <a:lnTo>
                    <a:pt x="5398" y="1360"/>
                  </a:lnTo>
                  <a:lnTo>
                    <a:pt x="3116" y="790"/>
                  </a:lnTo>
                  <a:lnTo>
                    <a:pt x="74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3" name="Google Shape;1783;p54"/>
            <p:cNvSpPr/>
            <p:nvPr/>
          </p:nvSpPr>
          <p:spPr>
            <a:xfrm>
              <a:off x="5656250" y="4808525"/>
              <a:ext cx="208475" cy="60350"/>
            </a:xfrm>
            <a:custGeom>
              <a:avLst/>
              <a:gdLst/>
              <a:ahLst/>
              <a:cxnLst/>
              <a:rect l="l" t="t" r="r" b="b"/>
              <a:pathLst>
                <a:path w="8339" h="2414" extrusionOk="0">
                  <a:moveTo>
                    <a:pt x="1317" y="0"/>
                  </a:moveTo>
                  <a:lnTo>
                    <a:pt x="528" y="132"/>
                  </a:lnTo>
                  <a:lnTo>
                    <a:pt x="484" y="132"/>
                  </a:lnTo>
                  <a:lnTo>
                    <a:pt x="133" y="263"/>
                  </a:lnTo>
                  <a:lnTo>
                    <a:pt x="89" y="307"/>
                  </a:lnTo>
                  <a:lnTo>
                    <a:pt x="45" y="395"/>
                  </a:lnTo>
                  <a:lnTo>
                    <a:pt x="1" y="439"/>
                  </a:lnTo>
                  <a:lnTo>
                    <a:pt x="45" y="527"/>
                  </a:lnTo>
                  <a:lnTo>
                    <a:pt x="45" y="571"/>
                  </a:lnTo>
                  <a:lnTo>
                    <a:pt x="133" y="614"/>
                  </a:lnTo>
                  <a:lnTo>
                    <a:pt x="264" y="614"/>
                  </a:lnTo>
                  <a:lnTo>
                    <a:pt x="571" y="483"/>
                  </a:lnTo>
                  <a:lnTo>
                    <a:pt x="1361" y="351"/>
                  </a:lnTo>
                  <a:lnTo>
                    <a:pt x="3511" y="878"/>
                  </a:lnTo>
                  <a:lnTo>
                    <a:pt x="5837" y="1843"/>
                  </a:lnTo>
                  <a:lnTo>
                    <a:pt x="7724" y="2326"/>
                  </a:lnTo>
                  <a:lnTo>
                    <a:pt x="8163" y="2414"/>
                  </a:lnTo>
                  <a:lnTo>
                    <a:pt x="8207" y="2414"/>
                  </a:lnTo>
                  <a:lnTo>
                    <a:pt x="8294" y="2370"/>
                  </a:lnTo>
                  <a:lnTo>
                    <a:pt x="8338" y="2238"/>
                  </a:lnTo>
                  <a:lnTo>
                    <a:pt x="8338" y="2194"/>
                  </a:lnTo>
                  <a:lnTo>
                    <a:pt x="8338" y="2106"/>
                  </a:lnTo>
                  <a:lnTo>
                    <a:pt x="8294" y="2063"/>
                  </a:lnTo>
                  <a:lnTo>
                    <a:pt x="8207" y="2063"/>
                  </a:lnTo>
                  <a:lnTo>
                    <a:pt x="7812" y="1975"/>
                  </a:lnTo>
                  <a:lnTo>
                    <a:pt x="5969" y="1492"/>
                  </a:lnTo>
                  <a:lnTo>
                    <a:pt x="3643" y="571"/>
                  </a:lnTo>
                  <a:lnTo>
                    <a:pt x="3599" y="527"/>
                  </a:lnTo>
                  <a:lnTo>
                    <a:pt x="140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4" name="Google Shape;1784;p54"/>
            <p:cNvSpPr/>
            <p:nvPr/>
          </p:nvSpPr>
          <p:spPr>
            <a:xfrm>
              <a:off x="5636525" y="4793150"/>
              <a:ext cx="269875" cy="65850"/>
            </a:xfrm>
            <a:custGeom>
              <a:avLst/>
              <a:gdLst/>
              <a:ahLst/>
              <a:cxnLst/>
              <a:rect l="l" t="t" r="r" b="b"/>
              <a:pathLst>
                <a:path w="10795" h="2634" extrusionOk="0">
                  <a:moveTo>
                    <a:pt x="3072" y="1"/>
                  </a:moveTo>
                  <a:lnTo>
                    <a:pt x="1536" y="264"/>
                  </a:lnTo>
                  <a:lnTo>
                    <a:pt x="176" y="440"/>
                  </a:lnTo>
                  <a:lnTo>
                    <a:pt x="88" y="484"/>
                  </a:lnTo>
                  <a:lnTo>
                    <a:pt x="44" y="527"/>
                  </a:lnTo>
                  <a:lnTo>
                    <a:pt x="44" y="571"/>
                  </a:lnTo>
                  <a:lnTo>
                    <a:pt x="0" y="659"/>
                  </a:lnTo>
                  <a:lnTo>
                    <a:pt x="44" y="703"/>
                  </a:lnTo>
                  <a:lnTo>
                    <a:pt x="88" y="791"/>
                  </a:lnTo>
                  <a:lnTo>
                    <a:pt x="219" y="791"/>
                  </a:lnTo>
                  <a:lnTo>
                    <a:pt x="1580" y="615"/>
                  </a:lnTo>
                  <a:lnTo>
                    <a:pt x="3116" y="352"/>
                  </a:lnTo>
                  <a:lnTo>
                    <a:pt x="5617" y="1229"/>
                  </a:lnTo>
                  <a:lnTo>
                    <a:pt x="7899" y="1844"/>
                  </a:lnTo>
                  <a:lnTo>
                    <a:pt x="9698" y="2502"/>
                  </a:lnTo>
                  <a:lnTo>
                    <a:pt x="9742" y="2502"/>
                  </a:lnTo>
                  <a:lnTo>
                    <a:pt x="10575" y="2634"/>
                  </a:lnTo>
                  <a:lnTo>
                    <a:pt x="10619" y="2634"/>
                  </a:lnTo>
                  <a:lnTo>
                    <a:pt x="10751" y="2590"/>
                  </a:lnTo>
                  <a:lnTo>
                    <a:pt x="10795" y="2502"/>
                  </a:lnTo>
                  <a:lnTo>
                    <a:pt x="10795" y="2414"/>
                  </a:lnTo>
                  <a:lnTo>
                    <a:pt x="10751" y="2370"/>
                  </a:lnTo>
                  <a:lnTo>
                    <a:pt x="10707" y="2326"/>
                  </a:lnTo>
                  <a:lnTo>
                    <a:pt x="10663" y="2283"/>
                  </a:lnTo>
                  <a:lnTo>
                    <a:pt x="9829" y="2151"/>
                  </a:lnTo>
                  <a:lnTo>
                    <a:pt x="7986" y="1537"/>
                  </a:lnTo>
                  <a:lnTo>
                    <a:pt x="5748" y="878"/>
                  </a:lnTo>
                  <a:lnTo>
                    <a:pt x="3159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5" name="Google Shape;1785;p54"/>
            <p:cNvSpPr/>
            <p:nvPr/>
          </p:nvSpPr>
          <p:spPr>
            <a:xfrm>
              <a:off x="5527900" y="5054250"/>
              <a:ext cx="528800" cy="40600"/>
            </a:xfrm>
            <a:custGeom>
              <a:avLst/>
              <a:gdLst/>
              <a:ahLst/>
              <a:cxnLst/>
              <a:rect l="l" t="t" r="r" b="b"/>
              <a:pathLst>
                <a:path w="21152" h="1624" extrusionOk="0">
                  <a:moveTo>
                    <a:pt x="20976" y="0"/>
                  </a:moveTo>
                  <a:lnTo>
                    <a:pt x="16807" y="132"/>
                  </a:lnTo>
                  <a:lnTo>
                    <a:pt x="16719" y="132"/>
                  </a:lnTo>
                  <a:lnTo>
                    <a:pt x="15579" y="702"/>
                  </a:lnTo>
                  <a:lnTo>
                    <a:pt x="11147" y="527"/>
                  </a:lnTo>
                  <a:lnTo>
                    <a:pt x="8733" y="527"/>
                  </a:lnTo>
                  <a:lnTo>
                    <a:pt x="6188" y="790"/>
                  </a:lnTo>
                  <a:lnTo>
                    <a:pt x="3116" y="1097"/>
                  </a:lnTo>
                  <a:lnTo>
                    <a:pt x="879" y="966"/>
                  </a:lnTo>
                  <a:lnTo>
                    <a:pt x="791" y="966"/>
                  </a:lnTo>
                  <a:lnTo>
                    <a:pt x="133" y="1273"/>
                  </a:lnTo>
                  <a:lnTo>
                    <a:pt x="45" y="1317"/>
                  </a:lnTo>
                  <a:lnTo>
                    <a:pt x="1" y="1361"/>
                  </a:lnTo>
                  <a:lnTo>
                    <a:pt x="1" y="1448"/>
                  </a:lnTo>
                  <a:lnTo>
                    <a:pt x="45" y="1492"/>
                  </a:lnTo>
                  <a:lnTo>
                    <a:pt x="89" y="1580"/>
                  </a:lnTo>
                  <a:lnTo>
                    <a:pt x="176" y="1624"/>
                  </a:lnTo>
                  <a:lnTo>
                    <a:pt x="264" y="1580"/>
                  </a:lnTo>
                  <a:lnTo>
                    <a:pt x="879" y="1317"/>
                  </a:lnTo>
                  <a:lnTo>
                    <a:pt x="3116" y="1448"/>
                  </a:lnTo>
                  <a:lnTo>
                    <a:pt x="3160" y="1448"/>
                  </a:lnTo>
                  <a:lnTo>
                    <a:pt x="6232" y="1141"/>
                  </a:lnTo>
                  <a:lnTo>
                    <a:pt x="8777" y="878"/>
                  </a:lnTo>
                  <a:lnTo>
                    <a:pt x="11147" y="878"/>
                  </a:lnTo>
                  <a:lnTo>
                    <a:pt x="15622" y="1053"/>
                  </a:lnTo>
                  <a:lnTo>
                    <a:pt x="15666" y="1010"/>
                  </a:lnTo>
                  <a:lnTo>
                    <a:pt x="16851" y="483"/>
                  </a:lnTo>
                  <a:lnTo>
                    <a:pt x="20976" y="351"/>
                  </a:lnTo>
                  <a:lnTo>
                    <a:pt x="21064" y="351"/>
                  </a:lnTo>
                  <a:lnTo>
                    <a:pt x="21107" y="308"/>
                  </a:lnTo>
                  <a:lnTo>
                    <a:pt x="21151" y="220"/>
                  </a:lnTo>
                  <a:lnTo>
                    <a:pt x="21151" y="176"/>
                  </a:lnTo>
                  <a:lnTo>
                    <a:pt x="21151" y="88"/>
                  </a:lnTo>
                  <a:lnTo>
                    <a:pt x="21107" y="44"/>
                  </a:lnTo>
                  <a:lnTo>
                    <a:pt x="2097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6" name="Google Shape;1786;p54"/>
            <p:cNvSpPr/>
            <p:nvPr/>
          </p:nvSpPr>
          <p:spPr>
            <a:xfrm>
              <a:off x="5946975" y="5033400"/>
              <a:ext cx="121775" cy="18675"/>
            </a:xfrm>
            <a:custGeom>
              <a:avLst/>
              <a:gdLst/>
              <a:ahLst/>
              <a:cxnLst/>
              <a:rect l="l" t="t" r="r" b="b"/>
              <a:pathLst>
                <a:path w="4871" h="747" extrusionOk="0">
                  <a:moveTo>
                    <a:pt x="4695" y="1"/>
                  </a:moveTo>
                  <a:lnTo>
                    <a:pt x="1010" y="88"/>
                  </a:lnTo>
                  <a:lnTo>
                    <a:pt x="966" y="88"/>
                  </a:lnTo>
                  <a:lnTo>
                    <a:pt x="132" y="396"/>
                  </a:lnTo>
                  <a:lnTo>
                    <a:pt x="44" y="439"/>
                  </a:lnTo>
                  <a:lnTo>
                    <a:pt x="0" y="483"/>
                  </a:lnTo>
                  <a:lnTo>
                    <a:pt x="0" y="571"/>
                  </a:lnTo>
                  <a:lnTo>
                    <a:pt x="0" y="615"/>
                  </a:lnTo>
                  <a:lnTo>
                    <a:pt x="88" y="703"/>
                  </a:lnTo>
                  <a:lnTo>
                    <a:pt x="176" y="747"/>
                  </a:lnTo>
                  <a:lnTo>
                    <a:pt x="220" y="747"/>
                  </a:lnTo>
                  <a:lnTo>
                    <a:pt x="1053" y="439"/>
                  </a:lnTo>
                  <a:lnTo>
                    <a:pt x="4739" y="352"/>
                  </a:lnTo>
                  <a:lnTo>
                    <a:pt x="4783" y="352"/>
                  </a:lnTo>
                  <a:lnTo>
                    <a:pt x="4827" y="308"/>
                  </a:lnTo>
                  <a:lnTo>
                    <a:pt x="4871" y="264"/>
                  </a:lnTo>
                  <a:lnTo>
                    <a:pt x="4871" y="176"/>
                  </a:lnTo>
                  <a:lnTo>
                    <a:pt x="4871" y="88"/>
                  </a:lnTo>
                  <a:lnTo>
                    <a:pt x="4827" y="45"/>
                  </a:lnTo>
                  <a:lnTo>
                    <a:pt x="4783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7" name="Google Shape;1787;p54"/>
            <p:cNvSpPr/>
            <p:nvPr/>
          </p:nvSpPr>
          <p:spPr>
            <a:xfrm>
              <a:off x="5962325" y="5012550"/>
              <a:ext cx="120700" cy="18675"/>
            </a:xfrm>
            <a:custGeom>
              <a:avLst/>
              <a:gdLst/>
              <a:ahLst/>
              <a:cxnLst/>
              <a:rect l="l" t="t" r="r" b="b"/>
              <a:pathLst>
                <a:path w="4828" h="747" extrusionOk="0">
                  <a:moveTo>
                    <a:pt x="4652" y="1"/>
                  </a:moveTo>
                  <a:lnTo>
                    <a:pt x="966" y="89"/>
                  </a:lnTo>
                  <a:lnTo>
                    <a:pt x="922" y="133"/>
                  </a:lnTo>
                  <a:lnTo>
                    <a:pt x="132" y="440"/>
                  </a:lnTo>
                  <a:lnTo>
                    <a:pt x="88" y="440"/>
                  </a:lnTo>
                  <a:lnTo>
                    <a:pt x="44" y="527"/>
                  </a:lnTo>
                  <a:lnTo>
                    <a:pt x="1" y="571"/>
                  </a:lnTo>
                  <a:lnTo>
                    <a:pt x="44" y="659"/>
                  </a:lnTo>
                  <a:lnTo>
                    <a:pt x="88" y="747"/>
                  </a:lnTo>
                  <a:lnTo>
                    <a:pt x="264" y="747"/>
                  </a:lnTo>
                  <a:lnTo>
                    <a:pt x="1010" y="440"/>
                  </a:lnTo>
                  <a:lnTo>
                    <a:pt x="4652" y="352"/>
                  </a:lnTo>
                  <a:lnTo>
                    <a:pt x="4696" y="352"/>
                  </a:lnTo>
                  <a:lnTo>
                    <a:pt x="4784" y="308"/>
                  </a:lnTo>
                  <a:lnTo>
                    <a:pt x="4784" y="220"/>
                  </a:lnTo>
                  <a:lnTo>
                    <a:pt x="4827" y="176"/>
                  </a:lnTo>
                  <a:lnTo>
                    <a:pt x="4784" y="89"/>
                  </a:lnTo>
                  <a:lnTo>
                    <a:pt x="4740" y="45"/>
                  </a:lnTo>
                  <a:lnTo>
                    <a:pt x="465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8" name="Google Shape;1788;p54"/>
            <p:cNvSpPr/>
            <p:nvPr/>
          </p:nvSpPr>
          <p:spPr>
            <a:xfrm>
              <a:off x="5977675" y="4991725"/>
              <a:ext cx="117425" cy="17575"/>
            </a:xfrm>
            <a:custGeom>
              <a:avLst/>
              <a:gdLst/>
              <a:ahLst/>
              <a:cxnLst/>
              <a:rect l="l" t="t" r="r" b="b"/>
              <a:pathLst>
                <a:path w="4697" h="703" extrusionOk="0">
                  <a:moveTo>
                    <a:pt x="4521" y="0"/>
                  </a:moveTo>
                  <a:lnTo>
                    <a:pt x="966" y="132"/>
                  </a:lnTo>
                  <a:lnTo>
                    <a:pt x="922" y="132"/>
                  </a:lnTo>
                  <a:lnTo>
                    <a:pt x="176" y="351"/>
                  </a:lnTo>
                  <a:lnTo>
                    <a:pt x="133" y="351"/>
                  </a:lnTo>
                  <a:lnTo>
                    <a:pt x="89" y="395"/>
                  </a:lnTo>
                  <a:lnTo>
                    <a:pt x="45" y="439"/>
                  </a:lnTo>
                  <a:lnTo>
                    <a:pt x="1" y="527"/>
                  </a:lnTo>
                  <a:lnTo>
                    <a:pt x="1" y="571"/>
                  </a:lnTo>
                  <a:lnTo>
                    <a:pt x="89" y="658"/>
                  </a:lnTo>
                  <a:lnTo>
                    <a:pt x="176" y="702"/>
                  </a:lnTo>
                  <a:lnTo>
                    <a:pt x="220" y="702"/>
                  </a:lnTo>
                  <a:lnTo>
                    <a:pt x="1010" y="483"/>
                  </a:lnTo>
                  <a:lnTo>
                    <a:pt x="4521" y="351"/>
                  </a:lnTo>
                  <a:lnTo>
                    <a:pt x="4608" y="351"/>
                  </a:lnTo>
                  <a:lnTo>
                    <a:pt x="4652" y="307"/>
                  </a:lnTo>
                  <a:lnTo>
                    <a:pt x="4696" y="263"/>
                  </a:lnTo>
                  <a:lnTo>
                    <a:pt x="4696" y="176"/>
                  </a:lnTo>
                  <a:lnTo>
                    <a:pt x="4652" y="88"/>
                  </a:lnTo>
                  <a:lnTo>
                    <a:pt x="4652" y="44"/>
                  </a:lnTo>
                  <a:lnTo>
                    <a:pt x="456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9" name="Google Shape;1789;p54"/>
            <p:cNvSpPr/>
            <p:nvPr/>
          </p:nvSpPr>
          <p:spPr>
            <a:xfrm>
              <a:off x="6019375" y="4955525"/>
              <a:ext cx="16475" cy="9900"/>
            </a:xfrm>
            <a:custGeom>
              <a:avLst/>
              <a:gdLst/>
              <a:ahLst/>
              <a:cxnLst/>
              <a:rect l="l" t="t" r="r" b="b"/>
              <a:pathLst>
                <a:path w="659" h="396" extrusionOk="0">
                  <a:moveTo>
                    <a:pt x="439" y="0"/>
                  </a:moveTo>
                  <a:lnTo>
                    <a:pt x="132" y="44"/>
                  </a:lnTo>
                  <a:lnTo>
                    <a:pt x="44" y="88"/>
                  </a:lnTo>
                  <a:lnTo>
                    <a:pt x="0" y="132"/>
                  </a:lnTo>
                  <a:lnTo>
                    <a:pt x="0" y="220"/>
                  </a:lnTo>
                  <a:lnTo>
                    <a:pt x="0" y="263"/>
                  </a:lnTo>
                  <a:lnTo>
                    <a:pt x="44" y="395"/>
                  </a:lnTo>
                  <a:lnTo>
                    <a:pt x="220" y="395"/>
                  </a:lnTo>
                  <a:lnTo>
                    <a:pt x="527" y="307"/>
                  </a:lnTo>
                  <a:lnTo>
                    <a:pt x="571" y="307"/>
                  </a:lnTo>
                  <a:lnTo>
                    <a:pt x="615" y="263"/>
                  </a:lnTo>
                  <a:lnTo>
                    <a:pt x="659" y="176"/>
                  </a:lnTo>
                  <a:lnTo>
                    <a:pt x="659" y="132"/>
                  </a:lnTo>
                  <a:lnTo>
                    <a:pt x="615" y="44"/>
                  </a:lnTo>
                  <a:lnTo>
                    <a:pt x="571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0" name="Google Shape;1790;p54"/>
            <p:cNvSpPr/>
            <p:nvPr/>
          </p:nvSpPr>
          <p:spPr>
            <a:xfrm>
              <a:off x="6024850" y="4934675"/>
              <a:ext cx="25275" cy="13175"/>
            </a:xfrm>
            <a:custGeom>
              <a:avLst/>
              <a:gdLst/>
              <a:ahLst/>
              <a:cxnLst/>
              <a:rect l="l" t="t" r="r" b="b"/>
              <a:pathLst>
                <a:path w="1011" h="527" extrusionOk="0">
                  <a:moveTo>
                    <a:pt x="835" y="0"/>
                  </a:moveTo>
                  <a:lnTo>
                    <a:pt x="132" y="176"/>
                  </a:lnTo>
                  <a:lnTo>
                    <a:pt x="89" y="220"/>
                  </a:lnTo>
                  <a:lnTo>
                    <a:pt x="45" y="264"/>
                  </a:lnTo>
                  <a:lnTo>
                    <a:pt x="1" y="351"/>
                  </a:lnTo>
                  <a:lnTo>
                    <a:pt x="1" y="395"/>
                  </a:lnTo>
                  <a:lnTo>
                    <a:pt x="89" y="483"/>
                  </a:lnTo>
                  <a:lnTo>
                    <a:pt x="176" y="527"/>
                  </a:lnTo>
                  <a:lnTo>
                    <a:pt x="220" y="527"/>
                  </a:lnTo>
                  <a:lnTo>
                    <a:pt x="922" y="351"/>
                  </a:lnTo>
                  <a:lnTo>
                    <a:pt x="966" y="308"/>
                  </a:lnTo>
                  <a:lnTo>
                    <a:pt x="1010" y="264"/>
                  </a:lnTo>
                  <a:lnTo>
                    <a:pt x="1010" y="220"/>
                  </a:lnTo>
                  <a:lnTo>
                    <a:pt x="1010" y="132"/>
                  </a:lnTo>
                  <a:lnTo>
                    <a:pt x="1010" y="88"/>
                  </a:lnTo>
                  <a:lnTo>
                    <a:pt x="966" y="44"/>
                  </a:lnTo>
                  <a:lnTo>
                    <a:pt x="87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1" name="Google Shape;1791;p54"/>
            <p:cNvSpPr/>
            <p:nvPr/>
          </p:nvSpPr>
          <p:spPr>
            <a:xfrm>
              <a:off x="6041325" y="4908350"/>
              <a:ext cx="165650" cy="19775"/>
            </a:xfrm>
            <a:custGeom>
              <a:avLst/>
              <a:gdLst/>
              <a:ahLst/>
              <a:cxnLst/>
              <a:rect l="l" t="t" r="r" b="b"/>
              <a:pathLst>
                <a:path w="6626" h="791" extrusionOk="0">
                  <a:moveTo>
                    <a:pt x="6450" y="0"/>
                  </a:moveTo>
                  <a:lnTo>
                    <a:pt x="790" y="264"/>
                  </a:lnTo>
                  <a:lnTo>
                    <a:pt x="746" y="264"/>
                  </a:lnTo>
                  <a:lnTo>
                    <a:pt x="132" y="439"/>
                  </a:lnTo>
                  <a:lnTo>
                    <a:pt x="88" y="483"/>
                  </a:lnTo>
                  <a:lnTo>
                    <a:pt x="44" y="527"/>
                  </a:lnTo>
                  <a:lnTo>
                    <a:pt x="0" y="571"/>
                  </a:lnTo>
                  <a:lnTo>
                    <a:pt x="0" y="658"/>
                  </a:lnTo>
                  <a:lnTo>
                    <a:pt x="88" y="746"/>
                  </a:lnTo>
                  <a:lnTo>
                    <a:pt x="176" y="790"/>
                  </a:lnTo>
                  <a:lnTo>
                    <a:pt x="219" y="790"/>
                  </a:lnTo>
                  <a:lnTo>
                    <a:pt x="834" y="615"/>
                  </a:lnTo>
                  <a:lnTo>
                    <a:pt x="6450" y="351"/>
                  </a:lnTo>
                  <a:lnTo>
                    <a:pt x="6538" y="307"/>
                  </a:lnTo>
                  <a:lnTo>
                    <a:pt x="6582" y="307"/>
                  </a:lnTo>
                  <a:lnTo>
                    <a:pt x="6626" y="220"/>
                  </a:lnTo>
                  <a:lnTo>
                    <a:pt x="6626" y="176"/>
                  </a:lnTo>
                  <a:lnTo>
                    <a:pt x="6626" y="88"/>
                  </a:lnTo>
                  <a:lnTo>
                    <a:pt x="6582" y="44"/>
                  </a:lnTo>
                  <a:lnTo>
                    <a:pt x="649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2" name="Google Shape;1792;p54"/>
            <p:cNvSpPr/>
            <p:nvPr/>
          </p:nvSpPr>
          <p:spPr>
            <a:xfrm>
              <a:off x="6046800" y="4887500"/>
              <a:ext cx="165675" cy="23075"/>
            </a:xfrm>
            <a:custGeom>
              <a:avLst/>
              <a:gdLst/>
              <a:ahLst/>
              <a:cxnLst/>
              <a:rect l="l" t="t" r="r" b="b"/>
              <a:pathLst>
                <a:path w="6627" h="923" extrusionOk="0">
                  <a:moveTo>
                    <a:pt x="6407" y="1"/>
                  </a:moveTo>
                  <a:lnTo>
                    <a:pt x="2545" y="88"/>
                  </a:lnTo>
                  <a:lnTo>
                    <a:pt x="1141" y="308"/>
                  </a:lnTo>
                  <a:lnTo>
                    <a:pt x="1097" y="308"/>
                  </a:lnTo>
                  <a:lnTo>
                    <a:pt x="132" y="571"/>
                  </a:lnTo>
                  <a:lnTo>
                    <a:pt x="88" y="615"/>
                  </a:lnTo>
                  <a:lnTo>
                    <a:pt x="44" y="659"/>
                  </a:lnTo>
                  <a:lnTo>
                    <a:pt x="0" y="703"/>
                  </a:lnTo>
                  <a:lnTo>
                    <a:pt x="44" y="790"/>
                  </a:lnTo>
                  <a:lnTo>
                    <a:pt x="88" y="878"/>
                  </a:lnTo>
                  <a:lnTo>
                    <a:pt x="176" y="922"/>
                  </a:lnTo>
                  <a:lnTo>
                    <a:pt x="264" y="922"/>
                  </a:lnTo>
                  <a:lnTo>
                    <a:pt x="1185" y="615"/>
                  </a:lnTo>
                  <a:lnTo>
                    <a:pt x="2589" y="439"/>
                  </a:lnTo>
                  <a:lnTo>
                    <a:pt x="6451" y="352"/>
                  </a:lnTo>
                  <a:lnTo>
                    <a:pt x="6495" y="308"/>
                  </a:lnTo>
                  <a:lnTo>
                    <a:pt x="6539" y="264"/>
                  </a:lnTo>
                  <a:lnTo>
                    <a:pt x="6582" y="220"/>
                  </a:lnTo>
                  <a:lnTo>
                    <a:pt x="6626" y="132"/>
                  </a:lnTo>
                  <a:lnTo>
                    <a:pt x="6582" y="88"/>
                  </a:lnTo>
                  <a:lnTo>
                    <a:pt x="6539" y="44"/>
                  </a:lnTo>
                  <a:lnTo>
                    <a:pt x="640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3" name="Google Shape;1793;p54"/>
            <p:cNvSpPr/>
            <p:nvPr/>
          </p:nvSpPr>
          <p:spPr>
            <a:xfrm>
              <a:off x="6097250" y="4844725"/>
              <a:ext cx="125100" cy="18675"/>
            </a:xfrm>
            <a:custGeom>
              <a:avLst/>
              <a:gdLst/>
              <a:ahLst/>
              <a:cxnLst/>
              <a:rect l="l" t="t" r="r" b="b"/>
              <a:pathLst>
                <a:path w="5004" h="747" extrusionOk="0">
                  <a:moveTo>
                    <a:pt x="4828" y="0"/>
                  </a:moveTo>
                  <a:lnTo>
                    <a:pt x="1756" y="132"/>
                  </a:lnTo>
                  <a:lnTo>
                    <a:pt x="308" y="351"/>
                  </a:lnTo>
                  <a:lnTo>
                    <a:pt x="264" y="351"/>
                  </a:lnTo>
                  <a:lnTo>
                    <a:pt x="89" y="439"/>
                  </a:lnTo>
                  <a:lnTo>
                    <a:pt x="45" y="439"/>
                  </a:lnTo>
                  <a:lnTo>
                    <a:pt x="1" y="527"/>
                  </a:lnTo>
                  <a:lnTo>
                    <a:pt x="1" y="571"/>
                  </a:lnTo>
                  <a:lnTo>
                    <a:pt x="1" y="658"/>
                  </a:lnTo>
                  <a:lnTo>
                    <a:pt x="89" y="746"/>
                  </a:lnTo>
                  <a:lnTo>
                    <a:pt x="220" y="746"/>
                  </a:lnTo>
                  <a:lnTo>
                    <a:pt x="352" y="702"/>
                  </a:lnTo>
                  <a:lnTo>
                    <a:pt x="1800" y="483"/>
                  </a:lnTo>
                  <a:lnTo>
                    <a:pt x="4828" y="351"/>
                  </a:lnTo>
                  <a:lnTo>
                    <a:pt x="4916" y="351"/>
                  </a:lnTo>
                  <a:lnTo>
                    <a:pt x="4959" y="307"/>
                  </a:lnTo>
                  <a:lnTo>
                    <a:pt x="5003" y="263"/>
                  </a:lnTo>
                  <a:lnTo>
                    <a:pt x="5003" y="176"/>
                  </a:lnTo>
                  <a:lnTo>
                    <a:pt x="5003" y="132"/>
                  </a:lnTo>
                  <a:lnTo>
                    <a:pt x="4959" y="44"/>
                  </a:lnTo>
                  <a:lnTo>
                    <a:pt x="4872" y="44"/>
                  </a:lnTo>
                  <a:lnTo>
                    <a:pt x="482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4" name="Google Shape;1794;p54"/>
            <p:cNvSpPr/>
            <p:nvPr/>
          </p:nvSpPr>
          <p:spPr>
            <a:xfrm>
              <a:off x="6107125" y="4824975"/>
              <a:ext cx="120700" cy="20875"/>
            </a:xfrm>
            <a:custGeom>
              <a:avLst/>
              <a:gdLst/>
              <a:ahLst/>
              <a:cxnLst/>
              <a:rect l="l" t="t" r="r" b="b"/>
              <a:pathLst>
                <a:path w="4828" h="835" extrusionOk="0">
                  <a:moveTo>
                    <a:pt x="4652" y="0"/>
                  </a:moveTo>
                  <a:lnTo>
                    <a:pt x="2019" y="132"/>
                  </a:lnTo>
                  <a:lnTo>
                    <a:pt x="484" y="351"/>
                  </a:lnTo>
                  <a:lnTo>
                    <a:pt x="440" y="351"/>
                  </a:lnTo>
                  <a:lnTo>
                    <a:pt x="89" y="483"/>
                  </a:lnTo>
                  <a:lnTo>
                    <a:pt x="45" y="527"/>
                  </a:lnTo>
                  <a:lnTo>
                    <a:pt x="1" y="571"/>
                  </a:lnTo>
                  <a:lnTo>
                    <a:pt x="1" y="659"/>
                  </a:lnTo>
                  <a:lnTo>
                    <a:pt x="1" y="702"/>
                  </a:lnTo>
                  <a:lnTo>
                    <a:pt x="89" y="790"/>
                  </a:lnTo>
                  <a:lnTo>
                    <a:pt x="176" y="834"/>
                  </a:lnTo>
                  <a:lnTo>
                    <a:pt x="220" y="790"/>
                  </a:lnTo>
                  <a:lnTo>
                    <a:pt x="571" y="659"/>
                  </a:lnTo>
                  <a:lnTo>
                    <a:pt x="2063" y="483"/>
                  </a:lnTo>
                  <a:lnTo>
                    <a:pt x="4652" y="351"/>
                  </a:lnTo>
                  <a:lnTo>
                    <a:pt x="4696" y="351"/>
                  </a:lnTo>
                  <a:lnTo>
                    <a:pt x="4784" y="308"/>
                  </a:lnTo>
                  <a:lnTo>
                    <a:pt x="4784" y="220"/>
                  </a:lnTo>
                  <a:lnTo>
                    <a:pt x="4828" y="176"/>
                  </a:lnTo>
                  <a:lnTo>
                    <a:pt x="4784" y="88"/>
                  </a:lnTo>
                  <a:lnTo>
                    <a:pt x="4740" y="44"/>
                  </a:lnTo>
                  <a:lnTo>
                    <a:pt x="469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5" name="Google Shape;1795;p54"/>
            <p:cNvSpPr/>
            <p:nvPr/>
          </p:nvSpPr>
          <p:spPr>
            <a:xfrm>
              <a:off x="6100550" y="4800825"/>
              <a:ext cx="161275" cy="30750"/>
            </a:xfrm>
            <a:custGeom>
              <a:avLst/>
              <a:gdLst/>
              <a:ahLst/>
              <a:cxnLst/>
              <a:rect l="l" t="t" r="r" b="b"/>
              <a:pathLst>
                <a:path w="6451" h="1230" extrusionOk="0">
                  <a:moveTo>
                    <a:pt x="6275" y="1"/>
                  </a:moveTo>
                  <a:lnTo>
                    <a:pt x="2897" y="264"/>
                  </a:lnTo>
                  <a:lnTo>
                    <a:pt x="1361" y="484"/>
                  </a:lnTo>
                  <a:lnTo>
                    <a:pt x="1317" y="484"/>
                  </a:lnTo>
                  <a:lnTo>
                    <a:pt x="132" y="922"/>
                  </a:lnTo>
                  <a:lnTo>
                    <a:pt x="44" y="922"/>
                  </a:lnTo>
                  <a:lnTo>
                    <a:pt x="1" y="1010"/>
                  </a:lnTo>
                  <a:lnTo>
                    <a:pt x="1" y="1054"/>
                  </a:lnTo>
                  <a:lnTo>
                    <a:pt x="1" y="1142"/>
                  </a:lnTo>
                  <a:lnTo>
                    <a:pt x="88" y="1230"/>
                  </a:lnTo>
                  <a:lnTo>
                    <a:pt x="220" y="1230"/>
                  </a:lnTo>
                  <a:lnTo>
                    <a:pt x="1405" y="835"/>
                  </a:lnTo>
                  <a:lnTo>
                    <a:pt x="2897" y="615"/>
                  </a:lnTo>
                  <a:lnTo>
                    <a:pt x="6275" y="352"/>
                  </a:lnTo>
                  <a:lnTo>
                    <a:pt x="6363" y="352"/>
                  </a:lnTo>
                  <a:lnTo>
                    <a:pt x="6407" y="308"/>
                  </a:lnTo>
                  <a:lnTo>
                    <a:pt x="6451" y="264"/>
                  </a:lnTo>
                  <a:lnTo>
                    <a:pt x="6451" y="177"/>
                  </a:lnTo>
                  <a:lnTo>
                    <a:pt x="6451" y="89"/>
                  </a:lnTo>
                  <a:lnTo>
                    <a:pt x="6407" y="45"/>
                  </a:lnTo>
                  <a:lnTo>
                    <a:pt x="627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6" name="Google Shape;1796;p54"/>
            <p:cNvSpPr/>
            <p:nvPr/>
          </p:nvSpPr>
          <p:spPr>
            <a:xfrm>
              <a:off x="6098350" y="4774500"/>
              <a:ext cx="190900" cy="29650"/>
            </a:xfrm>
            <a:custGeom>
              <a:avLst/>
              <a:gdLst/>
              <a:ahLst/>
              <a:cxnLst/>
              <a:rect l="l" t="t" r="r" b="b"/>
              <a:pathLst>
                <a:path w="7636" h="1186" extrusionOk="0">
                  <a:moveTo>
                    <a:pt x="7417" y="1"/>
                  </a:moveTo>
                  <a:lnTo>
                    <a:pt x="5003" y="352"/>
                  </a:lnTo>
                  <a:lnTo>
                    <a:pt x="2370" y="484"/>
                  </a:lnTo>
                  <a:lnTo>
                    <a:pt x="352" y="747"/>
                  </a:lnTo>
                  <a:lnTo>
                    <a:pt x="264" y="747"/>
                  </a:lnTo>
                  <a:lnTo>
                    <a:pt x="89" y="835"/>
                  </a:lnTo>
                  <a:lnTo>
                    <a:pt x="45" y="878"/>
                  </a:lnTo>
                  <a:lnTo>
                    <a:pt x="1" y="966"/>
                  </a:lnTo>
                  <a:lnTo>
                    <a:pt x="1" y="1010"/>
                  </a:lnTo>
                  <a:lnTo>
                    <a:pt x="45" y="1098"/>
                  </a:lnTo>
                  <a:lnTo>
                    <a:pt x="89" y="1142"/>
                  </a:lnTo>
                  <a:lnTo>
                    <a:pt x="176" y="1186"/>
                  </a:lnTo>
                  <a:lnTo>
                    <a:pt x="264" y="1142"/>
                  </a:lnTo>
                  <a:lnTo>
                    <a:pt x="396" y="1098"/>
                  </a:lnTo>
                  <a:lnTo>
                    <a:pt x="2414" y="835"/>
                  </a:lnTo>
                  <a:lnTo>
                    <a:pt x="5047" y="703"/>
                  </a:lnTo>
                  <a:lnTo>
                    <a:pt x="7460" y="352"/>
                  </a:lnTo>
                  <a:lnTo>
                    <a:pt x="7548" y="352"/>
                  </a:lnTo>
                  <a:lnTo>
                    <a:pt x="7592" y="308"/>
                  </a:lnTo>
                  <a:lnTo>
                    <a:pt x="7636" y="220"/>
                  </a:lnTo>
                  <a:lnTo>
                    <a:pt x="7636" y="176"/>
                  </a:lnTo>
                  <a:lnTo>
                    <a:pt x="7592" y="89"/>
                  </a:lnTo>
                  <a:lnTo>
                    <a:pt x="7548" y="45"/>
                  </a:lnTo>
                  <a:lnTo>
                    <a:pt x="750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7" name="Google Shape;1797;p54"/>
            <p:cNvSpPr/>
            <p:nvPr/>
          </p:nvSpPr>
          <p:spPr>
            <a:xfrm>
              <a:off x="6109325" y="4682350"/>
              <a:ext cx="523300" cy="91075"/>
            </a:xfrm>
            <a:custGeom>
              <a:avLst/>
              <a:gdLst/>
              <a:ahLst/>
              <a:cxnLst/>
              <a:rect l="l" t="t" r="r" b="b"/>
              <a:pathLst>
                <a:path w="20932" h="3643" extrusionOk="0">
                  <a:moveTo>
                    <a:pt x="20361" y="1"/>
                  </a:moveTo>
                  <a:lnTo>
                    <a:pt x="16412" y="352"/>
                  </a:lnTo>
                  <a:lnTo>
                    <a:pt x="10488" y="835"/>
                  </a:lnTo>
                  <a:lnTo>
                    <a:pt x="6100" y="1230"/>
                  </a:lnTo>
                  <a:lnTo>
                    <a:pt x="6056" y="1273"/>
                  </a:lnTo>
                  <a:lnTo>
                    <a:pt x="2765" y="2239"/>
                  </a:lnTo>
                  <a:lnTo>
                    <a:pt x="966" y="2590"/>
                  </a:lnTo>
                  <a:lnTo>
                    <a:pt x="878" y="2634"/>
                  </a:lnTo>
                  <a:lnTo>
                    <a:pt x="88" y="3292"/>
                  </a:lnTo>
                  <a:lnTo>
                    <a:pt x="44" y="3380"/>
                  </a:lnTo>
                  <a:lnTo>
                    <a:pt x="1" y="3424"/>
                  </a:lnTo>
                  <a:lnTo>
                    <a:pt x="1" y="3511"/>
                  </a:lnTo>
                  <a:lnTo>
                    <a:pt x="44" y="3555"/>
                  </a:lnTo>
                  <a:lnTo>
                    <a:pt x="88" y="3599"/>
                  </a:lnTo>
                  <a:lnTo>
                    <a:pt x="176" y="3643"/>
                  </a:lnTo>
                  <a:lnTo>
                    <a:pt x="308" y="3599"/>
                  </a:lnTo>
                  <a:lnTo>
                    <a:pt x="1098" y="2941"/>
                  </a:lnTo>
                  <a:lnTo>
                    <a:pt x="2853" y="2590"/>
                  </a:lnTo>
                  <a:lnTo>
                    <a:pt x="6144" y="1581"/>
                  </a:lnTo>
                  <a:lnTo>
                    <a:pt x="10488" y="1186"/>
                  </a:lnTo>
                  <a:lnTo>
                    <a:pt x="13647" y="922"/>
                  </a:lnTo>
                  <a:lnTo>
                    <a:pt x="16456" y="703"/>
                  </a:lnTo>
                  <a:lnTo>
                    <a:pt x="20361" y="352"/>
                  </a:lnTo>
                  <a:lnTo>
                    <a:pt x="20712" y="396"/>
                  </a:lnTo>
                  <a:lnTo>
                    <a:pt x="20844" y="396"/>
                  </a:lnTo>
                  <a:lnTo>
                    <a:pt x="20888" y="352"/>
                  </a:lnTo>
                  <a:lnTo>
                    <a:pt x="20932" y="264"/>
                  </a:lnTo>
                  <a:lnTo>
                    <a:pt x="20932" y="220"/>
                  </a:lnTo>
                  <a:lnTo>
                    <a:pt x="20888" y="133"/>
                  </a:lnTo>
                  <a:lnTo>
                    <a:pt x="20844" y="89"/>
                  </a:lnTo>
                  <a:lnTo>
                    <a:pt x="20800" y="89"/>
                  </a:lnTo>
                  <a:lnTo>
                    <a:pt x="2040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8" name="Google Shape;1798;p54"/>
            <p:cNvSpPr/>
            <p:nvPr/>
          </p:nvSpPr>
          <p:spPr>
            <a:xfrm>
              <a:off x="6085200" y="4649450"/>
              <a:ext cx="537550" cy="125075"/>
            </a:xfrm>
            <a:custGeom>
              <a:avLst/>
              <a:gdLst/>
              <a:ahLst/>
              <a:cxnLst/>
              <a:rect l="l" t="t" r="r" b="b"/>
              <a:pathLst>
                <a:path w="21502" h="5003" extrusionOk="0">
                  <a:moveTo>
                    <a:pt x="18255" y="1"/>
                  </a:moveTo>
                  <a:lnTo>
                    <a:pt x="13779" y="395"/>
                  </a:lnTo>
                  <a:lnTo>
                    <a:pt x="9478" y="834"/>
                  </a:lnTo>
                  <a:lnTo>
                    <a:pt x="6846" y="1229"/>
                  </a:lnTo>
                  <a:lnTo>
                    <a:pt x="6802" y="1229"/>
                  </a:lnTo>
                  <a:lnTo>
                    <a:pt x="5003" y="2238"/>
                  </a:lnTo>
                  <a:lnTo>
                    <a:pt x="3598" y="2765"/>
                  </a:lnTo>
                  <a:lnTo>
                    <a:pt x="1361" y="3292"/>
                  </a:lnTo>
                  <a:lnTo>
                    <a:pt x="1273" y="3335"/>
                  </a:lnTo>
                  <a:lnTo>
                    <a:pt x="439" y="4476"/>
                  </a:lnTo>
                  <a:lnTo>
                    <a:pt x="88" y="4696"/>
                  </a:lnTo>
                  <a:lnTo>
                    <a:pt x="44" y="4740"/>
                  </a:lnTo>
                  <a:lnTo>
                    <a:pt x="0" y="4783"/>
                  </a:lnTo>
                  <a:lnTo>
                    <a:pt x="0" y="4871"/>
                  </a:lnTo>
                  <a:lnTo>
                    <a:pt x="44" y="4915"/>
                  </a:lnTo>
                  <a:lnTo>
                    <a:pt x="88" y="5003"/>
                  </a:lnTo>
                  <a:lnTo>
                    <a:pt x="264" y="5003"/>
                  </a:lnTo>
                  <a:lnTo>
                    <a:pt x="658" y="4740"/>
                  </a:lnTo>
                  <a:lnTo>
                    <a:pt x="702" y="4696"/>
                  </a:lnTo>
                  <a:lnTo>
                    <a:pt x="1536" y="3599"/>
                  </a:lnTo>
                  <a:lnTo>
                    <a:pt x="3686" y="3116"/>
                  </a:lnTo>
                  <a:lnTo>
                    <a:pt x="3730" y="3116"/>
                  </a:lnTo>
                  <a:lnTo>
                    <a:pt x="5134" y="2546"/>
                  </a:lnTo>
                  <a:lnTo>
                    <a:pt x="5178" y="2546"/>
                  </a:lnTo>
                  <a:lnTo>
                    <a:pt x="6933" y="1536"/>
                  </a:lnTo>
                  <a:lnTo>
                    <a:pt x="9522" y="1185"/>
                  </a:lnTo>
                  <a:lnTo>
                    <a:pt x="13779" y="746"/>
                  </a:lnTo>
                  <a:lnTo>
                    <a:pt x="18255" y="352"/>
                  </a:lnTo>
                  <a:lnTo>
                    <a:pt x="19922" y="352"/>
                  </a:lnTo>
                  <a:lnTo>
                    <a:pt x="20624" y="527"/>
                  </a:lnTo>
                  <a:lnTo>
                    <a:pt x="21107" y="790"/>
                  </a:lnTo>
                  <a:lnTo>
                    <a:pt x="21151" y="834"/>
                  </a:lnTo>
                  <a:lnTo>
                    <a:pt x="21370" y="834"/>
                  </a:lnTo>
                  <a:lnTo>
                    <a:pt x="21458" y="790"/>
                  </a:lnTo>
                  <a:lnTo>
                    <a:pt x="21458" y="746"/>
                  </a:lnTo>
                  <a:lnTo>
                    <a:pt x="21502" y="659"/>
                  </a:lnTo>
                  <a:lnTo>
                    <a:pt x="21502" y="615"/>
                  </a:lnTo>
                  <a:lnTo>
                    <a:pt x="21458" y="571"/>
                  </a:lnTo>
                  <a:lnTo>
                    <a:pt x="21414" y="527"/>
                  </a:lnTo>
                  <a:lnTo>
                    <a:pt x="21326" y="483"/>
                  </a:lnTo>
                  <a:lnTo>
                    <a:pt x="21238" y="483"/>
                  </a:lnTo>
                  <a:lnTo>
                    <a:pt x="20800" y="220"/>
                  </a:lnTo>
                  <a:lnTo>
                    <a:pt x="20712" y="176"/>
                  </a:lnTo>
                  <a:lnTo>
                    <a:pt x="19966" y="44"/>
                  </a:lnTo>
                  <a:lnTo>
                    <a:pt x="1996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9" name="Google Shape;1799;p54"/>
            <p:cNvSpPr/>
            <p:nvPr/>
          </p:nvSpPr>
          <p:spPr>
            <a:xfrm>
              <a:off x="6057775" y="4612150"/>
              <a:ext cx="585825" cy="165675"/>
            </a:xfrm>
            <a:custGeom>
              <a:avLst/>
              <a:gdLst/>
              <a:ahLst/>
              <a:cxnLst/>
              <a:rect l="l" t="t" r="r" b="b"/>
              <a:pathLst>
                <a:path w="23433" h="6627" extrusionOk="0">
                  <a:moveTo>
                    <a:pt x="17509" y="1"/>
                  </a:moveTo>
                  <a:lnTo>
                    <a:pt x="16148" y="44"/>
                  </a:lnTo>
                  <a:lnTo>
                    <a:pt x="14832" y="132"/>
                  </a:lnTo>
                  <a:lnTo>
                    <a:pt x="13603" y="264"/>
                  </a:lnTo>
                  <a:lnTo>
                    <a:pt x="11848" y="396"/>
                  </a:lnTo>
                  <a:lnTo>
                    <a:pt x="11804" y="396"/>
                  </a:lnTo>
                  <a:lnTo>
                    <a:pt x="9786" y="747"/>
                  </a:lnTo>
                  <a:lnTo>
                    <a:pt x="9742" y="790"/>
                  </a:lnTo>
                  <a:lnTo>
                    <a:pt x="8469" y="1405"/>
                  </a:lnTo>
                  <a:lnTo>
                    <a:pt x="7284" y="2238"/>
                  </a:lnTo>
                  <a:lnTo>
                    <a:pt x="5441" y="3204"/>
                  </a:lnTo>
                  <a:lnTo>
                    <a:pt x="2282" y="3950"/>
                  </a:lnTo>
                  <a:lnTo>
                    <a:pt x="2194" y="3950"/>
                  </a:lnTo>
                  <a:lnTo>
                    <a:pt x="1580" y="4476"/>
                  </a:lnTo>
                  <a:lnTo>
                    <a:pt x="1536" y="4520"/>
                  </a:lnTo>
                  <a:lnTo>
                    <a:pt x="746" y="5793"/>
                  </a:lnTo>
                  <a:lnTo>
                    <a:pt x="88" y="6319"/>
                  </a:lnTo>
                  <a:lnTo>
                    <a:pt x="44" y="6363"/>
                  </a:lnTo>
                  <a:lnTo>
                    <a:pt x="0" y="6451"/>
                  </a:lnTo>
                  <a:lnTo>
                    <a:pt x="44" y="6495"/>
                  </a:lnTo>
                  <a:lnTo>
                    <a:pt x="44" y="6583"/>
                  </a:lnTo>
                  <a:lnTo>
                    <a:pt x="132" y="6627"/>
                  </a:lnTo>
                  <a:lnTo>
                    <a:pt x="176" y="6627"/>
                  </a:lnTo>
                  <a:lnTo>
                    <a:pt x="307" y="6583"/>
                  </a:lnTo>
                  <a:lnTo>
                    <a:pt x="1009" y="6056"/>
                  </a:lnTo>
                  <a:lnTo>
                    <a:pt x="1053" y="6012"/>
                  </a:lnTo>
                  <a:lnTo>
                    <a:pt x="1799" y="4740"/>
                  </a:lnTo>
                  <a:lnTo>
                    <a:pt x="2414" y="4257"/>
                  </a:lnTo>
                  <a:lnTo>
                    <a:pt x="5573" y="3555"/>
                  </a:lnTo>
                  <a:lnTo>
                    <a:pt x="5617" y="3555"/>
                  </a:lnTo>
                  <a:lnTo>
                    <a:pt x="7460" y="2546"/>
                  </a:lnTo>
                  <a:lnTo>
                    <a:pt x="8645" y="1712"/>
                  </a:lnTo>
                  <a:lnTo>
                    <a:pt x="9873" y="1098"/>
                  </a:lnTo>
                  <a:lnTo>
                    <a:pt x="11892" y="747"/>
                  </a:lnTo>
                  <a:lnTo>
                    <a:pt x="13603" y="615"/>
                  </a:lnTo>
                  <a:lnTo>
                    <a:pt x="14788" y="483"/>
                  </a:lnTo>
                  <a:lnTo>
                    <a:pt x="16060" y="396"/>
                  </a:lnTo>
                  <a:lnTo>
                    <a:pt x="17421" y="352"/>
                  </a:lnTo>
                  <a:lnTo>
                    <a:pt x="18737" y="352"/>
                  </a:lnTo>
                  <a:lnTo>
                    <a:pt x="19395" y="396"/>
                  </a:lnTo>
                  <a:lnTo>
                    <a:pt x="20054" y="483"/>
                  </a:lnTo>
                  <a:lnTo>
                    <a:pt x="20624" y="571"/>
                  </a:lnTo>
                  <a:lnTo>
                    <a:pt x="21195" y="703"/>
                  </a:lnTo>
                  <a:lnTo>
                    <a:pt x="21677" y="878"/>
                  </a:lnTo>
                  <a:lnTo>
                    <a:pt x="22160" y="1054"/>
                  </a:lnTo>
                  <a:lnTo>
                    <a:pt x="22555" y="1317"/>
                  </a:lnTo>
                  <a:lnTo>
                    <a:pt x="22862" y="1624"/>
                  </a:lnTo>
                  <a:lnTo>
                    <a:pt x="22950" y="1668"/>
                  </a:lnTo>
                  <a:lnTo>
                    <a:pt x="23213" y="1756"/>
                  </a:lnTo>
                  <a:lnTo>
                    <a:pt x="23345" y="1756"/>
                  </a:lnTo>
                  <a:lnTo>
                    <a:pt x="23389" y="1712"/>
                  </a:lnTo>
                  <a:lnTo>
                    <a:pt x="23432" y="1624"/>
                  </a:lnTo>
                  <a:lnTo>
                    <a:pt x="23432" y="1580"/>
                  </a:lnTo>
                  <a:lnTo>
                    <a:pt x="23432" y="1493"/>
                  </a:lnTo>
                  <a:lnTo>
                    <a:pt x="23389" y="1449"/>
                  </a:lnTo>
                  <a:lnTo>
                    <a:pt x="23301" y="1405"/>
                  </a:lnTo>
                  <a:lnTo>
                    <a:pt x="23081" y="1361"/>
                  </a:lnTo>
                  <a:lnTo>
                    <a:pt x="22730" y="1054"/>
                  </a:lnTo>
                  <a:lnTo>
                    <a:pt x="22335" y="790"/>
                  </a:lnTo>
                  <a:lnTo>
                    <a:pt x="21853" y="571"/>
                  </a:lnTo>
                  <a:lnTo>
                    <a:pt x="21326" y="396"/>
                  </a:lnTo>
                  <a:lnTo>
                    <a:pt x="20800" y="220"/>
                  </a:lnTo>
                  <a:lnTo>
                    <a:pt x="20185" y="132"/>
                  </a:lnTo>
                  <a:lnTo>
                    <a:pt x="19527" y="44"/>
                  </a:lnTo>
                  <a:lnTo>
                    <a:pt x="18869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0" name="Google Shape;1800;p54"/>
            <p:cNvSpPr/>
            <p:nvPr/>
          </p:nvSpPr>
          <p:spPr>
            <a:xfrm>
              <a:off x="6038025" y="4574850"/>
              <a:ext cx="634100" cy="202975"/>
            </a:xfrm>
            <a:custGeom>
              <a:avLst/>
              <a:gdLst/>
              <a:ahLst/>
              <a:cxnLst/>
              <a:rect l="l" t="t" r="r" b="b"/>
              <a:pathLst>
                <a:path w="25364" h="8119" extrusionOk="0">
                  <a:moveTo>
                    <a:pt x="14613" y="1"/>
                  </a:moveTo>
                  <a:lnTo>
                    <a:pt x="12155" y="220"/>
                  </a:lnTo>
                  <a:lnTo>
                    <a:pt x="12111" y="220"/>
                  </a:lnTo>
                  <a:lnTo>
                    <a:pt x="11014" y="571"/>
                  </a:lnTo>
                  <a:lnTo>
                    <a:pt x="10970" y="615"/>
                  </a:lnTo>
                  <a:lnTo>
                    <a:pt x="10181" y="1229"/>
                  </a:lnTo>
                  <a:lnTo>
                    <a:pt x="8162" y="2853"/>
                  </a:lnTo>
                  <a:lnTo>
                    <a:pt x="6319" y="3818"/>
                  </a:lnTo>
                  <a:lnTo>
                    <a:pt x="5573" y="4082"/>
                  </a:lnTo>
                  <a:lnTo>
                    <a:pt x="4915" y="4301"/>
                  </a:lnTo>
                  <a:lnTo>
                    <a:pt x="4345" y="4389"/>
                  </a:lnTo>
                  <a:lnTo>
                    <a:pt x="3862" y="4476"/>
                  </a:lnTo>
                  <a:lnTo>
                    <a:pt x="3379" y="4520"/>
                  </a:lnTo>
                  <a:lnTo>
                    <a:pt x="2940" y="4652"/>
                  </a:lnTo>
                  <a:lnTo>
                    <a:pt x="2545" y="4784"/>
                  </a:lnTo>
                  <a:lnTo>
                    <a:pt x="2151" y="5003"/>
                  </a:lnTo>
                  <a:lnTo>
                    <a:pt x="1756" y="5398"/>
                  </a:lnTo>
                  <a:lnTo>
                    <a:pt x="1317" y="5881"/>
                  </a:lnTo>
                  <a:lnTo>
                    <a:pt x="922" y="6583"/>
                  </a:lnTo>
                  <a:lnTo>
                    <a:pt x="439" y="7504"/>
                  </a:lnTo>
                  <a:lnTo>
                    <a:pt x="88" y="7811"/>
                  </a:lnTo>
                  <a:lnTo>
                    <a:pt x="44" y="7855"/>
                  </a:lnTo>
                  <a:lnTo>
                    <a:pt x="0" y="7943"/>
                  </a:lnTo>
                  <a:lnTo>
                    <a:pt x="0" y="7987"/>
                  </a:lnTo>
                  <a:lnTo>
                    <a:pt x="44" y="8075"/>
                  </a:lnTo>
                  <a:lnTo>
                    <a:pt x="132" y="8119"/>
                  </a:lnTo>
                  <a:lnTo>
                    <a:pt x="176" y="8119"/>
                  </a:lnTo>
                  <a:lnTo>
                    <a:pt x="308" y="8075"/>
                  </a:lnTo>
                  <a:lnTo>
                    <a:pt x="702" y="7724"/>
                  </a:lnTo>
                  <a:lnTo>
                    <a:pt x="746" y="7680"/>
                  </a:lnTo>
                  <a:lnTo>
                    <a:pt x="1185" y="6802"/>
                  </a:lnTo>
                  <a:lnTo>
                    <a:pt x="1580" y="6144"/>
                  </a:lnTo>
                  <a:lnTo>
                    <a:pt x="1931" y="5661"/>
                  </a:lnTo>
                  <a:lnTo>
                    <a:pt x="2282" y="5354"/>
                  </a:lnTo>
                  <a:lnTo>
                    <a:pt x="2677" y="5135"/>
                  </a:lnTo>
                  <a:lnTo>
                    <a:pt x="3028" y="4959"/>
                  </a:lnTo>
                  <a:lnTo>
                    <a:pt x="3467" y="4871"/>
                  </a:lnTo>
                  <a:lnTo>
                    <a:pt x="3906" y="4827"/>
                  </a:lnTo>
                  <a:lnTo>
                    <a:pt x="4432" y="4740"/>
                  </a:lnTo>
                  <a:lnTo>
                    <a:pt x="5003" y="4608"/>
                  </a:lnTo>
                  <a:lnTo>
                    <a:pt x="5705" y="4433"/>
                  </a:lnTo>
                  <a:lnTo>
                    <a:pt x="6451" y="4125"/>
                  </a:lnTo>
                  <a:lnTo>
                    <a:pt x="8338" y="3160"/>
                  </a:lnTo>
                  <a:lnTo>
                    <a:pt x="8382" y="3116"/>
                  </a:lnTo>
                  <a:lnTo>
                    <a:pt x="10400" y="1493"/>
                  </a:lnTo>
                  <a:lnTo>
                    <a:pt x="11146" y="878"/>
                  </a:lnTo>
                  <a:lnTo>
                    <a:pt x="12199" y="571"/>
                  </a:lnTo>
                  <a:lnTo>
                    <a:pt x="14656" y="352"/>
                  </a:lnTo>
                  <a:lnTo>
                    <a:pt x="17947" y="396"/>
                  </a:lnTo>
                  <a:lnTo>
                    <a:pt x="21063" y="747"/>
                  </a:lnTo>
                  <a:lnTo>
                    <a:pt x="22204" y="1054"/>
                  </a:lnTo>
                  <a:lnTo>
                    <a:pt x="23652" y="1844"/>
                  </a:lnTo>
                  <a:lnTo>
                    <a:pt x="24705" y="2721"/>
                  </a:lnTo>
                  <a:lnTo>
                    <a:pt x="24749" y="2721"/>
                  </a:lnTo>
                  <a:lnTo>
                    <a:pt x="25144" y="2853"/>
                  </a:lnTo>
                  <a:lnTo>
                    <a:pt x="25188" y="2853"/>
                  </a:lnTo>
                  <a:lnTo>
                    <a:pt x="25276" y="2809"/>
                  </a:lnTo>
                  <a:lnTo>
                    <a:pt x="25319" y="2765"/>
                  </a:lnTo>
                  <a:lnTo>
                    <a:pt x="25363" y="2721"/>
                  </a:lnTo>
                  <a:lnTo>
                    <a:pt x="25363" y="2633"/>
                  </a:lnTo>
                  <a:lnTo>
                    <a:pt x="25319" y="2590"/>
                  </a:lnTo>
                  <a:lnTo>
                    <a:pt x="25276" y="2546"/>
                  </a:lnTo>
                  <a:lnTo>
                    <a:pt x="25232" y="2502"/>
                  </a:lnTo>
                  <a:lnTo>
                    <a:pt x="24881" y="2414"/>
                  </a:lnTo>
                  <a:lnTo>
                    <a:pt x="23871" y="1580"/>
                  </a:lnTo>
                  <a:lnTo>
                    <a:pt x="23827" y="1536"/>
                  </a:lnTo>
                  <a:lnTo>
                    <a:pt x="22379" y="747"/>
                  </a:lnTo>
                  <a:lnTo>
                    <a:pt x="22336" y="747"/>
                  </a:lnTo>
                  <a:lnTo>
                    <a:pt x="21151" y="396"/>
                  </a:lnTo>
                  <a:lnTo>
                    <a:pt x="17991" y="45"/>
                  </a:lnTo>
                  <a:lnTo>
                    <a:pt x="14613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1" name="Google Shape;1801;p54"/>
            <p:cNvSpPr/>
            <p:nvPr/>
          </p:nvSpPr>
          <p:spPr>
            <a:xfrm>
              <a:off x="5408325" y="4697725"/>
              <a:ext cx="1298900" cy="349975"/>
            </a:xfrm>
            <a:custGeom>
              <a:avLst/>
              <a:gdLst/>
              <a:ahLst/>
              <a:cxnLst/>
              <a:rect l="l" t="t" r="r" b="b"/>
              <a:pathLst>
                <a:path w="51956" h="13999" extrusionOk="0">
                  <a:moveTo>
                    <a:pt x="48621" y="0"/>
                  </a:moveTo>
                  <a:lnTo>
                    <a:pt x="45330" y="527"/>
                  </a:lnTo>
                  <a:lnTo>
                    <a:pt x="42916" y="922"/>
                  </a:lnTo>
                  <a:lnTo>
                    <a:pt x="40371" y="1273"/>
                  </a:lnTo>
                  <a:lnTo>
                    <a:pt x="35983" y="1755"/>
                  </a:lnTo>
                  <a:lnTo>
                    <a:pt x="31946" y="2414"/>
                  </a:lnTo>
                  <a:lnTo>
                    <a:pt x="29401" y="2721"/>
                  </a:lnTo>
                  <a:lnTo>
                    <a:pt x="29357" y="2721"/>
                  </a:lnTo>
                  <a:lnTo>
                    <a:pt x="27163" y="3774"/>
                  </a:lnTo>
                  <a:lnTo>
                    <a:pt x="27119" y="3774"/>
                  </a:lnTo>
                  <a:lnTo>
                    <a:pt x="25408" y="5003"/>
                  </a:lnTo>
                  <a:lnTo>
                    <a:pt x="21283" y="7943"/>
                  </a:lnTo>
                  <a:lnTo>
                    <a:pt x="20713" y="8074"/>
                  </a:lnTo>
                  <a:lnTo>
                    <a:pt x="17685" y="7986"/>
                  </a:lnTo>
                  <a:lnTo>
                    <a:pt x="15359" y="7811"/>
                  </a:lnTo>
                  <a:lnTo>
                    <a:pt x="11717" y="7372"/>
                  </a:lnTo>
                  <a:lnTo>
                    <a:pt x="9567" y="6977"/>
                  </a:lnTo>
                  <a:lnTo>
                    <a:pt x="9523" y="6977"/>
                  </a:lnTo>
                  <a:lnTo>
                    <a:pt x="8777" y="7197"/>
                  </a:lnTo>
                  <a:lnTo>
                    <a:pt x="6013" y="8162"/>
                  </a:lnTo>
                  <a:lnTo>
                    <a:pt x="6013" y="8206"/>
                  </a:lnTo>
                  <a:lnTo>
                    <a:pt x="5091" y="8732"/>
                  </a:lnTo>
                  <a:lnTo>
                    <a:pt x="5047" y="8776"/>
                  </a:lnTo>
                  <a:lnTo>
                    <a:pt x="3511" y="10488"/>
                  </a:lnTo>
                  <a:lnTo>
                    <a:pt x="1537" y="11760"/>
                  </a:lnTo>
                  <a:lnTo>
                    <a:pt x="1493" y="11804"/>
                  </a:lnTo>
                  <a:lnTo>
                    <a:pt x="45" y="13735"/>
                  </a:lnTo>
                  <a:lnTo>
                    <a:pt x="1" y="13779"/>
                  </a:lnTo>
                  <a:lnTo>
                    <a:pt x="1" y="13823"/>
                  </a:lnTo>
                  <a:lnTo>
                    <a:pt x="45" y="13910"/>
                  </a:lnTo>
                  <a:lnTo>
                    <a:pt x="89" y="13954"/>
                  </a:lnTo>
                  <a:lnTo>
                    <a:pt x="176" y="13998"/>
                  </a:lnTo>
                  <a:lnTo>
                    <a:pt x="264" y="13998"/>
                  </a:lnTo>
                  <a:lnTo>
                    <a:pt x="308" y="13910"/>
                  </a:lnTo>
                  <a:lnTo>
                    <a:pt x="1756" y="12023"/>
                  </a:lnTo>
                  <a:lnTo>
                    <a:pt x="3731" y="10751"/>
                  </a:lnTo>
                  <a:lnTo>
                    <a:pt x="5310" y="9040"/>
                  </a:lnTo>
                  <a:lnTo>
                    <a:pt x="6144" y="8513"/>
                  </a:lnTo>
                  <a:lnTo>
                    <a:pt x="8865" y="7504"/>
                  </a:lnTo>
                  <a:lnTo>
                    <a:pt x="9567" y="7328"/>
                  </a:lnTo>
                  <a:lnTo>
                    <a:pt x="11673" y="7723"/>
                  </a:lnTo>
                  <a:lnTo>
                    <a:pt x="15315" y="8162"/>
                  </a:lnTo>
                  <a:lnTo>
                    <a:pt x="17641" y="8338"/>
                  </a:lnTo>
                  <a:lnTo>
                    <a:pt x="20713" y="8425"/>
                  </a:lnTo>
                  <a:lnTo>
                    <a:pt x="20800" y="8425"/>
                  </a:lnTo>
                  <a:lnTo>
                    <a:pt x="21415" y="8250"/>
                  </a:lnTo>
                  <a:lnTo>
                    <a:pt x="21459" y="8250"/>
                  </a:lnTo>
                  <a:lnTo>
                    <a:pt x="25627" y="5310"/>
                  </a:lnTo>
                  <a:lnTo>
                    <a:pt x="27295" y="4081"/>
                  </a:lnTo>
                  <a:lnTo>
                    <a:pt x="29489" y="3072"/>
                  </a:lnTo>
                  <a:lnTo>
                    <a:pt x="31990" y="2765"/>
                  </a:lnTo>
                  <a:lnTo>
                    <a:pt x="36027" y="2107"/>
                  </a:lnTo>
                  <a:lnTo>
                    <a:pt x="40415" y="1624"/>
                  </a:lnTo>
                  <a:lnTo>
                    <a:pt x="43004" y="1273"/>
                  </a:lnTo>
                  <a:lnTo>
                    <a:pt x="45417" y="878"/>
                  </a:lnTo>
                  <a:lnTo>
                    <a:pt x="48664" y="351"/>
                  </a:lnTo>
                  <a:lnTo>
                    <a:pt x="51736" y="1053"/>
                  </a:lnTo>
                  <a:lnTo>
                    <a:pt x="51868" y="1053"/>
                  </a:lnTo>
                  <a:lnTo>
                    <a:pt x="51912" y="1009"/>
                  </a:lnTo>
                  <a:lnTo>
                    <a:pt x="51955" y="922"/>
                  </a:lnTo>
                  <a:lnTo>
                    <a:pt x="51955" y="878"/>
                  </a:lnTo>
                  <a:lnTo>
                    <a:pt x="51912" y="790"/>
                  </a:lnTo>
                  <a:lnTo>
                    <a:pt x="51868" y="746"/>
                  </a:lnTo>
                  <a:lnTo>
                    <a:pt x="51824" y="702"/>
                  </a:lnTo>
                  <a:lnTo>
                    <a:pt x="48708" y="44"/>
                  </a:lnTo>
                  <a:lnTo>
                    <a:pt x="48621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2" name="Google Shape;1802;p54"/>
            <p:cNvSpPr/>
            <p:nvPr/>
          </p:nvSpPr>
          <p:spPr>
            <a:xfrm>
              <a:off x="5018900" y="3079625"/>
              <a:ext cx="854600" cy="1977925"/>
            </a:xfrm>
            <a:custGeom>
              <a:avLst/>
              <a:gdLst/>
              <a:ahLst/>
              <a:cxnLst/>
              <a:rect l="l" t="t" r="r" b="b"/>
              <a:pathLst>
                <a:path w="34184" h="79117" extrusionOk="0">
                  <a:moveTo>
                    <a:pt x="34052" y="1"/>
                  </a:moveTo>
                  <a:lnTo>
                    <a:pt x="33964" y="45"/>
                  </a:lnTo>
                  <a:lnTo>
                    <a:pt x="33920" y="45"/>
                  </a:lnTo>
                  <a:lnTo>
                    <a:pt x="31507" y="2063"/>
                  </a:lnTo>
                  <a:lnTo>
                    <a:pt x="28567" y="4433"/>
                  </a:lnTo>
                  <a:lnTo>
                    <a:pt x="23784" y="8250"/>
                  </a:lnTo>
                  <a:lnTo>
                    <a:pt x="20712" y="10357"/>
                  </a:lnTo>
                  <a:lnTo>
                    <a:pt x="17816" y="11497"/>
                  </a:lnTo>
                  <a:lnTo>
                    <a:pt x="14174" y="12770"/>
                  </a:lnTo>
                  <a:lnTo>
                    <a:pt x="14130" y="12770"/>
                  </a:lnTo>
                  <a:lnTo>
                    <a:pt x="12155" y="13735"/>
                  </a:lnTo>
                  <a:lnTo>
                    <a:pt x="10093" y="14306"/>
                  </a:lnTo>
                  <a:lnTo>
                    <a:pt x="6275" y="16456"/>
                  </a:lnTo>
                  <a:lnTo>
                    <a:pt x="6231" y="16500"/>
                  </a:lnTo>
                  <a:lnTo>
                    <a:pt x="5661" y="17070"/>
                  </a:lnTo>
                  <a:lnTo>
                    <a:pt x="5661" y="17158"/>
                  </a:lnTo>
                  <a:lnTo>
                    <a:pt x="5090" y="18650"/>
                  </a:lnTo>
                  <a:lnTo>
                    <a:pt x="4432" y="21678"/>
                  </a:lnTo>
                  <a:lnTo>
                    <a:pt x="4432" y="21722"/>
                  </a:lnTo>
                  <a:lnTo>
                    <a:pt x="4432" y="23696"/>
                  </a:lnTo>
                  <a:lnTo>
                    <a:pt x="4432" y="23740"/>
                  </a:lnTo>
                  <a:lnTo>
                    <a:pt x="4783" y="25846"/>
                  </a:lnTo>
                  <a:lnTo>
                    <a:pt x="5134" y="27382"/>
                  </a:lnTo>
                  <a:lnTo>
                    <a:pt x="5442" y="28742"/>
                  </a:lnTo>
                  <a:lnTo>
                    <a:pt x="5661" y="30015"/>
                  </a:lnTo>
                  <a:lnTo>
                    <a:pt x="5793" y="31244"/>
                  </a:lnTo>
                  <a:lnTo>
                    <a:pt x="5880" y="32516"/>
                  </a:lnTo>
                  <a:lnTo>
                    <a:pt x="5836" y="33789"/>
                  </a:lnTo>
                  <a:lnTo>
                    <a:pt x="5749" y="35149"/>
                  </a:lnTo>
                  <a:lnTo>
                    <a:pt x="5573" y="36685"/>
                  </a:lnTo>
                  <a:lnTo>
                    <a:pt x="5310" y="39230"/>
                  </a:lnTo>
                  <a:lnTo>
                    <a:pt x="5003" y="41731"/>
                  </a:lnTo>
                  <a:lnTo>
                    <a:pt x="4520" y="45066"/>
                  </a:lnTo>
                  <a:lnTo>
                    <a:pt x="3686" y="48489"/>
                  </a:lnTo>
                  <a:lnTo>
                    <a:pt x="3291" y="51429"/>
                  </a:lnTo>
                  <a:lnTo>
                    <a:pt x="3116" y="53886"/>
                  </a:lnTo>
                  <a:lnTo>
                    <a:pt x="2853" y="55553"/>
                  </a:lnTo>
                  <a:lnTo>
                    <a:pt x="2107" y="57967"/>
                  </a:lnTo>
                  <a:lnTo>
                    <a:pt x="1185" y="60468"/>
                  </a:lnTo>
                  <a:lnTo>
                    <a:pt x="44" y="64593"/>
                  </a:lnTo>
                  <a:lnTo>
                    <a:pt x="44" y="64636"/>
                  </a:lnTo>
                  <a:lnTo>
                    <a:pt x="0" y="66611"/>
                  </a:lnTo>
                  <a:lnTo>
                    <a:pt x="88" y="69332"/>
                  </a:lnTo>
                  <a:lnTo>
                    <a:pt x="132" y="69419"/>
                  </a:lnTo>
                  <a:lnTo>
                    <a:pt x="1975" y="71701"/>
                  </a:lnTo>
                  <a:lnTo>
                    <a:pt x="5134" y="75168"/>
                  </a:lnTo>
                  <a:lnTo>
                    <a:pt x="7153" y="77274"/>
                  </a:lnTo>
                  <a:lnTo>
                    <a:pt x="8864" y="79029"/>
                  </a:lnTo>
                  <a:lnTo>
                    <a:pt x="8908" y="79073"/>
                  </a:lnTo>
                  <a:lnTo>
                    <a:pt x="8996" y="79117"/>
                  </a:lnTo>
                  <a:lnTo>
                    <a:pt x="9040" y="79073"/>
                  </a:lnTo>
                  <a:lnTo>
                    <a:pt x="9127" y="79029"/>
                  </a:lnTo>
                  <a:lnTo>
                    <a:pt x="9171" y="78985"/>
                  </a:lnTo>
                  <a:lnTo>
                    <a:pt x="9171" y="78941"/>
                  </a:lnTo>
                  <a:lnTo>
                    <a:pt x="9171" y="78854"/>
                  </a:lnTo>
                  <a:lnTo>
                    <a:pt x="9127" y="78810"/>
                  </a:lnTo>
                  <a:lnTo>
                    <a:pt x="5398" y="74948"/>
                  </a:lnTo>
                  <a:lnTo>
                    <a:pt x="2238" y="71482"/>
                  </a:lnTo>
                  <a:lnTo>
                    <a:pt x="439" y="69244"/>
                  </a:lnTo>
                  <a:lnTo>
                    <a:pt x="351" y="66611"/>
                  </a:lnTo>
                  <a:lnTo>
                    <a:pt x="395" y="64680"/>
                  </a:lnTo>
                  <a:lnTo>
                    <a:pt x="1492" y="60599"/>
                  </a:lnTo>
                  <a:lnTo>
                    <a:pt x="2458" y="58098"/>
                  </a:lnTo>
                  <a:lnTo>
                    <a:pt x="3204" y="55641"/>
                  </a:lnTo>
                  <a:lnTo>
                    <a:pt x="3467" y="53886"/>
                  </a:lnTo>
                  <a:lnTo>
                    <a:pt x="3642" y="51429"/>
                  </a:lnTo>
                  <a:lnTo>
                    <a:pt x="4037" y="48532"/>
                  </a:lnTo>
                  <a:lnTo>
                    <a:pt x="4827" y="45110"/>
                  </a:lnTo>
                  <a:lnTo>
                    <a:pt x="5354" y="41775"/>
                  </a:lnTo>
                  <a:lnTo>
                    <a:pt x="5661" y="39274"/>
                  </a:lnTo>
                  <a:lnTo>
                    <a:pt x="5924" y="36729"/>
                  </a:lnTo>
                  <a:lnTo>
                    <a:pt x="6100" y="35193"/>
                  </a:lnTo>
                  <a:lnTo>
                    <a:pt x="6188" y="33789"/>
                  </a:lnTo>
                  <a:lnTo>
                    <a:pt x="6231" y="32472"/>
                  </a:lnTo>
                  <a:lnTo>
                    <a:pt x="6144" y="31244"/>
                  </a:lnTo>
                  <a:lnTo>
                    <a:pt x="6012" y="30015"/>
                  </a:lnTo>
                  <a:lnTo>
                    <a:pt x="5793" y="28699"/>
                  </a:lnTo>
                  <a:lnTo>
                    <a:pt x="5485" y="27294"/>
                  </a:lnTo>
                  <a:lnTo>
                    <a:pt x="5090" y="25759"/>
                  </a:lnTo>
                  <a:lnTo>
                    <a:pt x="4783" y="23696"/>
                  </a:lnTo>
                  <a:lnTo>
                    <a:pt x="4783" y="21765"/>
                  </a:lnTo>
                  <a:lnTo>
                    <a:pt x="5442" y="18738"/>
                  </a:lnTo>
                  <a:lnTo>
                    <a:pt x="5968" y="17290"/>
                  </a:lnTo>
                  <a:lnTo>
                    <a:pt x="6451" y="16719"/>
                  </a:lnTo>
                  <a:lnTo>
                    <a:pt x="10225" y="14613"/>
                  </a:lnTo>
                  <a:lnTo>
                    <a:pt x="12287" y="14042"/>
                  </a:lnTo>
                  <a:lnTo>
                    <a:pt x="12331" y="14042"/>
                  </a:lnTo>
                  <a:lnTo>
                    <a:pt x="14305" y="13121"/>
                  </a:lnTo>
                  <a:lnTo>
                    <a:pt x="17947" y="11805"/>
                  </a:lnTo>
                  <a:lnTo>
                    <a:pt x="20844" y="10664"/>
                  </a:lnTo>
                  <a:lnTo>
                    <a:pt x="20887" y="10664"/>
                  </a:lnTo>
                  <a:lnTo>
                    <a:pt x="24003" y="8514"/>
                  </a:lnTo>
                  <a:lnTo>
                    <a:pt x="28786" y="4696"/>
                  </a:lnTo>
                  <a:lnTo>
                    <a:pt x="31726" y="2326"/>
                  </a:lnTo>
                  <a:lnTo>
                    <a:pt x="34139" y="352"/>
                  </a:lnTo>
                  <a:lnTo>
                    <a:pt x="34183" y="264"/>
                  </a:lnTo>
                  <a:lnTo>
                    <a:pt x="34183" y="220"/>
                  </a:lnTo>
                  <a:lnTo>
                    <a:pt x="34183" y="132"/>
                  </a:lnTo>
                  <a:lnTo>
                    <a:pt x="34139" y="89"/>
                  </a:lnTo>
                  <a:lnTo>
                    <a:pt x="34096" y="45"/>
                  </a:lnTo>
                  <a:lnTo>
                    <a:pt x="3405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3" name="Google Shape;1803;p54"/>
            <p:cNvSpPr/>
            <p:nvPr/>
          </p:nvSpPr>
          <p:spPr>
            <a:xfrm>
              <a:off x="5485125" y="4868850"/>
              <a:ext cx="646175" cy="158000"/>
            </a:xfrm>
            <a:custGeom>
              <a:avLst/>
              <a:gdLst/>
              <a:ahLst/>
              <a:cxnLst/>
              <a:rect l="l" t="t" r="r" b="b"/>
              <a:pathLst>
                <a:path w="25847" h="6320" extrusionOk="0">
                  <a:moveTo>
                    <a:pt x="25627" y="1"/>
                  </a:moveTo>
                  <a:lnTo>
                    <a:pt x="24179" y="176"/>
                  </a:lnTo>
                  <a:lnTo>
                    <a:pt x="24135" y="176"/>
                  </a:lnTo>
                  <a:lnTo>
                    <a:pt x="22775" y="659"/>
                  </a:lnTo>
                  <a:lnTo>
                    <a:pt x="22731" y="703"/>
                  </a:lnTo>
                  <a:lnTo>
                    <a:pt x="21239" y="1449"/>
                  </a:lnTo>
                  <a:lnTo>
                    <a:pt x="18035" y="3511"/>
                  </a:lnTo>
                  <a:lnTo>
                    <a:pt x="17465" y="3687"/>
                  </a:lnTo>
                  <a:lnTo>
                    <a:pt x="14393" y="3555"/>
                  </a:lnTo>
                  <a:lnTo>
                    <a:pt x="11936" y="3423"/>
                  </a:lnTo>
                  <a:lnTo>
                    <a:pt x="7811" y="3204"/>
                  </a:lnTo>
                  <a:lnTo>
                    <a:pt x="4827" y="3204"/>
                  </a:lnTo>
                  <a:lnTo>
                    <a:pt x="4740" y="3248"/>
                  </a:lnTo>
                  <a:lnTo>
                    <a:pt x="3292" y="4169"/>
                  </a:lnTo>
                  <a:lnTo>
                    <a:pt x="88" y="5968"/>
                  </a:lnTo>
                  <a:lnTo>
                    <a:pt x="1" y="6012"/>
                  </a:lnTo>
                  <a:lnTo>
                    <a:pt x="1" y="6056"/>
                  </a:lnTo>
                  <a:lnTo>
                    <a:pt x="1" y="6144"/>
                  </a:lnTo>
                  <a:lnTo>
                    <a:pt x="1" y="6188"/>
                  </a:lnTo>
                  <a:lnTo>
                    <a:pt x="88" y="6275"/>
                  </a:lnTo>
                  <a:lnTo>
                    <a:pt x="176" y="6319"/>
                  </a:lnTo>
                  <a:lnTo>
                    <a:pt x="264" y="6275"/>
                  </a:lnTo>
                  <a:lnTo>
                    <a:pt x="3467" y="4432"/>
                  </a:lnTo>
                  <a:lnTo>
                    <a:pt x="4871" y="3555"/>
                  </a:lnTo>
                  <a:lnTo>
                    <a:pt x="7767" y="3555"/>
                  </a:lnTo>
                  <a:lnTo>
                    <a:pt x="11892" y="3774"/>
                  </a:lnTo>
                  <a:lnTo>
                    <a:pt x="14350" y="3906"/>
                  </a:lnTo>
                  <a:lnTo>
                    <a:pt x="17465" y="4038"/>
                  </a:lnTo>
                  <a:lnTo>
                    <a:pt x="17509" y="4038"/>
                  </a:lnTo>
                  <a:lnTo>
                    <a:pt x="18167" y="3862"/>
                  </a:lnTo>
                  <a:lnTo>
                    <a:pt x="18211" y="3818"/>
                  </a:lnTo>
                  <a:lnTo>
                    <a:pt x="21414" y="1756"/>
                  </a:lnTo>
                  <a:lnTo>
                    <a:pt x="22862" y="1010"/>
                  </a:lnTo>
                  <a:lnTo>
                    <a:pt x="24267" y="527"/>
                  </a:lnTo>
                  <a:lnTo>
                    <a:pt x="25671" y="352"/>
                  </a:lnTo>
                  <a:lnTo>
                    <a:pt x="25758" y="352"/>
                  </a:lnTo>
                  <a:lnTo>
                    <a:pt x="25802" y="308"/>
                  </a:lnTo>
                  <a:lnTo>
                    <a:pt x="25846" y="220"/>
                  </a:lnTo>
                  <a:lnTo>
                    <a:pt x="25846" y="176"/>
                  </a:lnTo>
                  <a:lnTo>
                    <a:pt x="25802" y="88"/>
                  </a:lnTo>
                  <a:lnTo>
                    <a:pt x="25758" y="44"/>
                  </a:lnTo>
                  <a:lnTo>
                    <a:pt x="2571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4" name="Google Shape;1804;p54"/>
            <p:cNvSpPr/>
            <p:nvPr/>
          </p:nvSpPr>
          <p:spPr>
            <a:xfrm>
              <a:off x="4868600" y="2894225"/>
              <a:ext cx="799750" cy="2106300"/>
            </a:xfrm>
            <a:custGeom>
              <a:avLst/>
              <a:gdLst/>
              <a:ahLst/>
              <a:cxnLst/>
              <a:rect l="l" t="t" r="r" b="b"/>
              <a:pathLst>
                <a:path w="31990" h="84252" extrusionOk="0">
                  <a:moveTo>
                    <a:pt x="31770" y="1"/>
                  </a:moveTo>
                  <a:lnTo>
                    <a:pt x="31682" y="45"/>
                  </a:lnTo>
                  <a:lnTo>
                    <a:pt x="30147" y="1186"/>
                  </a:lnTo>
                  <a:lnTo>
                    <a:pt x="27689" y="2897"/>
                  </a:lnTo>
                  <a:lnTo>
                    <a:pt x="27645" y="2941"/>
                  </a:lnTo>
                  <a:lnTo>
                    <a:pt x="25978" y="7197"/>
                  </a:lnTo>
                  <a:lnTo>
                    <a:pt x="25495" y="8514"/>
                  </a:lnTo>
                  <a:lnTo>
                    <a:pt x="25144" y="9172"/>
                  </a:lnTo>
                  <a:lnTo>
                    <a:pt x="21897" y="11498"/>
                  </a:lnTo>
                  <a:lnTo>
                    <a:pt x="17641" y="15096"/>
                  </a:lnTo>
                  <a:lnTo>
                    <a:pt x="15447" y="15973"/>
                  </a:lnTo>
                  <a:lnTo>
                    <a:pt x="15447" y="16017"/>
                  </a:lnTo>
                  <a:lnTo>
                    <a:pt x="11805" y="18475"/>
                  </a:lnTo>
                  <a:lnTo>
                    <a:pt x="9918" y="19528"/>
                  </a:lnTo>
                  <a:lnTo>
                    <a:pt x="7417" y="20361"/>
                  </a:lnTo>
                  <a:lnTo>
                    <a:pt x="7417" y="20405"/>
                  </a:lnTo>
                  <a:lnTo>
                    <a:pt x="5223" y="21810"/>
                  </a:lnTo>
                  <a:lnTo>
                    <a:pt x="3906" y="22775"/>
                  </a:lnTo>
                  <a:lnTo>
                    <a:pt x="1888" y="23828"/>
                  </a:lnTo>
                  <a:lnTo>
                    <a:pt x="1844" y="23916"/>
                  </a:lnTo>
                  <a:lnTo>
                    <a:pt x="1493" y="24618"/>
                  </a:lnTo>
                  <a:lnTo>
                    <a:pt x="1449" y="24706"/>
                  </a:lnTo>
                  <a:lnTo>
                    <a:pt x="1405" y="25276"/>
                  </a:lnTo>
                  <a:lnTo>
                    <a:pt x="1449" y="25364"/>
                  </a:lnTo>
                  <a:lnTo>
                    <a:pt x="1844" y="26066"/>
                  </a:lnTo>
                  <a:lnTo>
                    <a:pt x="4125" y="34798"/>
                  </a:lnTo>
                  <a:lnTo>
                    <a:pt x="4564" y="37782"/>
                  </a:lnTo>
                  <a:lnTo>
                    <a:pt x="4652" y="41249"/>
                  </a:lnTo>
                  <a:lnTo>
                    <a:pt x="4520" y="44715"/>
                  </a:lnTo>
                  <a:lnTo>
                    <a:pt x="4345" y="47436"/>
                  </a:lnTo>
                  <a:lnTo>
                    <a:pt x="4125" y="51209"/>
                  </a:lnTo>
                  <a:lnTo>
                    <a:pt x="3555" y="55861"/>
                  </a:lnTo>
                  <a:lnTo>
                    <a:pt x="2765" y="61916"/>
                  </a:lnTo>
                  <a:lnTo>
                    <a:pt x="2195" y="64812"/>
                  </a:lnTo>
                  <a:lnTo>
                    <a:pt x="1449" y="67270"/>
                  </a:lnTo>
                  <a:lnTo>
                    <a:pt x="966" y="69376"/>
                  </a:lnTo>
                  <a:lnTo>
                    <a:pt x="220" y="71833"/>
                  </a:lnTo>
                  <a:lnTo>
                    <a:pt x="45" y="74247"/>
                  </a:lnTo>
                  <a:lnTo>
                    <a:pt x="1" y="76748"/>
                  </a:lnTo>
                  <a:lnTo>
                    <a:pt x="1" y="76792"/>
                  </a:lnTo>
                  <a:lnTo>
                    <a:pt x="176" y="78020"/>
                  </a:lnTo>
                  <a:lnTo>
                    <a:pt x="176" y="78064"/>
                  </a:lnTo>
                  <a:lnTo>
                    <a:pt x="966" y="80653"/>
                  </a:lnTo>
                  <a:lnTo>
                    <a:pt x="1537" y="82189"/>
                  </a:lnTo>
                  <a:lnTo>
                    <a:pt x="1580" y="82233"/>
                  </a:lnTo>
                  <a:lnTo>
                    <a:pt x="2063" y="82935"/>
                  </a:lnTo>
                  <a:lnTo>
                    <a:pt x="2107" y="82979"/>
                  </a:lnTo>
                  <a:lnTo>
                    <a:pt x="3950" y="84207"/>
                  </a:lnTo>
                  <a:lnTo>
                    <a:pt x="4082" y="84251"/>
                  </a:lnTo>
                  <a:lnTo>
                    <a:pt x="4125" y="84251"/>
                  </a:lnTo>
                  <a:lnTo>
                    <a:pt x="4213" y="84163"/>
                  </a:lnTo>
                  <a:lnTo>
                    <a:pt x="4213" y="84120"/>
                  </a:lnTo>
                  <a:lnTo>
                    <a:pt x="4213" y="84032"/>
                  </a:lnTo>
                  <a:lnTo>
                    <a:pt x="4213" y="83988"/>
                  </a:lnTo>
                  <a:lnTo>
                    <a:pt x="4169" y="83944"/>
                  </a:lnTo>
                  <a:lnTo>
                    <a:pt x="2326" y="82715"/>
                  </a:lnTo>
                  <a:lnTo>
                    <a:pt x="1844" y="82057"/>
                  </a:lnTo>
                  <a:lnTo>
                    <a:pt x="1273" y="80565"/>
                  </a:lnTo>
                  <a:lnTo>
                    <a:pt x="527" y="77976"/>
                  </a:lnTo>
                  <a:lnTo>
                    <a:pt x="352" y="76748"/>
                  </a:lnTo>
                  <a:lnTo>
                    <a:pt x="396" y="74290"/>
                  </a:lnTo>
                  <a:lnTo>
                    <a:pt x="571" y="71921"/>
                  </a:lnTo>
                  <a:lnTo>
                    <a:pt x="1273" y="69464"/>
                  </a:lnTo>
                  <a:lnTo>
                    <a:pt x="1756" y="67357"/>
                  </a:lnTo>
                  <a:lnTo>
                    <a:pt x="2546" y="64900"/>
                  </a:lnTo>
                  <a:lnTo>
                    <a:pt x="2546" y="64856"/>
                  </a:lnTo>
                  <a:lnTo>
                    <a:pt x="3116" y="61960"/>
                  </a:lnTo>
                  <a:lnTo>
                    <a:pt x="3906" y="55905"/>
                  </a:lnTo>
                  <a:lnTo>
                    <a:pt x="4477" y="51253"/>
                  </a:lnTo>
                  <a:lnTo>
                    <a:pt x="4696" y="47480"/>
                  </a:lnTo>
                  <a:lnTo>
                    <a:pt x="4871" y="44759"/>
                  </a:lnTo>
                  <a:lnTo>
                    <a:pt x="5003" y="41249"/>
                  </a:lnTo>
                  <a:lnTo>
                    <a:pt x="4915" y="37782"/>
                  </a:lnTo>
                  <a:lnTo>
                    <a:pt x="4477" y="34710"/>
                  </a:lnTo>
                  <a:lnTo>
                    <a:pt x="2195" y="25978"/>
                  </a:lnTo>
                  <a:lnTo>
                    <a:pt x="2151" y="25934"/>
                  </a:lnTo>
                  <a:lnTo>
                    <a:pt x="1756" y="25232"/>
                  </a:lnTo>
                  <a:lnTo>
                    <a:pt x="1800" y="24749"/>
                  </a:lnTo>
                  <a:lnTo>
                    <a:pt x="2107" y="24135"/>
                  </a:lnTo>
                  <a:lnTo>
                    <a:pt x="4082" y="23082"/>
                  </a:lnTo>
                  <a:lnTo>
                    <a:pt x="5398" y="22117"/>
                  </a:lnTo>
                  <a:lnTo>
                    <a:pt x="7548" y="20713"/>
                  </a:lnTo>
                  <a:lnTo>
                    <a:pt x="10049" y="19835"/>
                  </a:lnTo>
                  <a:lnTo>
                    <a:pt x="10093" y="19835"/>
                  </a:lnTo>
                  <a:lnTo>
                    <a:pt x="12024" y="18782"/>
                  </a:lnTo>
                  <a:lnTo>
                    <a:pt x="15622" y="16324"/>
                  </a:lnTo>
                  <a:lnTo>
                    <a:pt x="17816" y="15447"/>
                  </a:lnTo>
                  <a:lnTo>
                    <a:pt x="17860" y="15403"/>
                  </a:lnTo>
                  <a:lnTo>
                    <a:pt x="22117" y="11761"/>
                  </a:lnTo>
                  <a:lnTo>
                    <a:pt x="25364" y="9435"/>
                  </a:lnTo>
                  <a:lnTo>
                    <a:pt x="25408" y="9391"/>
                  </a:lnTo>
                  <a:lnTo>
                    <a:pt x="25802" y="8689"/>
                  </a:lnTo>
                  <a:lnTo>
                    <a:pt x="25846" y="8645"/>
                  </a:lnTo>
                  <a:lnTo>
                    <a:pt x="26285" y="7329"/>
                  </a:lnTo>
                  <a:lnTo>
                    <a:pt x="27953" y="3160"/>
                  </a:lnTo>
                  <a:lnTo>
                    <a:pt x="30322" y="1493"/>
                  </a:lnTo>
                  <a:lnTo>
                    <a:pt x="31902" y="352"/>
                  </a:lnTo>
                  <a:lnTo>
                    <a:pt x="31946" y="264"/>
                  </a:lnTo>
                  <a:lnTo>
                    <a:pt x="31990" y="220"/>
                  </a:lnTo>
                  <a:lnTo>
                    <a:pt x="31990" y="133"/>
                  </a:lnTo>
                  <a:lnTo>
                    <a:pt x="31946" y="89"/>
                  </a:lnTo>
                  <a:lnTo>
                    <a:pt x="31902" y="45"/>
                  </a:lnTo>
                  <a:lnTo>
                    <a:pt x="3181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5" name="Google Shape;1805;p54"/>
            <p:cNvSpPr/>
            <p:nvPr/>
          </p:nvSpPr>
          <p:spPr>
            <a:xfrm>
              <a:off x="5491700" y="4970875"/>
              <a:ext cx="615450" cy="109725"/>
            </a:xfrm>
            <a:custGeom>
              <a:avLst/>
              <a:gdLst/>
              <a:ahLst/>
              <a:cxnLst/>
              <a:rect l="l" t="t" r="r" b="b"/>
              <a:pathLst>
                <a:path w="24618" h="4389" extrusionOk="0">
                  <a:moveTo>
                    <a:pt x="24442" y="0"/>
                  </a:moveTo>
                  <a:lnTo>
                    <a:pt x="20976" y="176"/>
                  </a:lnTo>
                  <a:lnTo>
                    <a:pt x="20932" y="176"/>
                  </a:lnTo>
                  <a:lnTo>
                    <a:pt x="20098" y="395"/>
                  </a:lnTo>
                  <a:lnTo>
                    <a:pt x="20098" y="439"/>
                  </a:lnTo>
                  <a:lnTo>
                    <a:pt x="17202" y="2063"/>
                  </a:lnTo>
                  <a:lnTo>
                    <a:pt x="15535" y="2019"/>
                  </a:lnTo>
                  <a:lnTo>
                    <a:pt x="12858" y="1843"/>
                  </a:lnTo>
                  <a:lnTo>
                    <a:pt x="9698" y="1712"/>
                  </a:lnTo>
                  <a:lnTo>
                    <a:pt x="7197" y="1624"/>
                  </a:lnTo>
                  <a:lnTo>
                    <a:pt x="4170" y="1580"/>
                  </a:lnTo>
                  <a:lnTo>
                    <a:pt x="4082" y="1580"/>
                  </a:lnTo>
                  <a:lnTo>
                    <a:pt x="1186" y="3160"/>
                  </a:lnTo>
                  <a:lnTo>
                    <a:pt x="1142" y="3160"/>
                  </a:lnTo>
                  <a:lnTo>
                    <a:pt x="89" y="4081"/>
                  </a:lnTo>
                  <a:lnTo>
                    <a:pt x="45" y="4125"/>
                  </a:lnTo>
                  <a:lnTo>
                    <a:pt x="1" y="4213"/>
                  </a:lnTo>
                  <a:lnTo>
                    <a:pt x="1" y="4257"/>
                  </a:lnTo>
                  <a:lnTo>
                    <a:pt x="45" y="4345"/>
                  </a:lnTo>
                  <a:lnTo>
                    <a:pt x="132" y="4388"/>
                  </a:lnTo>
                  <a:lnTo>
                    <a:pt x="176" y="4388"/>
                  </a:lnTo>
                  <a:lnTo>
                    <a:pt x="308" y="4345"/>
                  </a:lnTo>
                  <a:lnTo>
                    <a:pt x="1361" y="3467"/>
                  </a:lnTo>
                  <a:lnTo>
                    <a:pt x="4213" y="1931"/>
                  </a:lnTo>
                  <a:lnTo>
                    <a:pt x="7197" y="1975"/>
                  </a:lnTo>
                  <a:lnTo>
                    <a:pt x="9698" y="2063"/>
                  </a:lnTo>
                  <a:lnTo>
                    <a:pt x="12858" y="2194"/>
                  </a:lnTo>
                  <a:lnTo>
                    <a:pt x="15535" y="2370"/>
                  </a:lnTo>
                  <a:lnTo>
                    <a:pt x="17202" y="2414"/>
                  </a:lnTo>
                  <a:lnTo>
                    <a:pt x="17334" y="2370"/>
                  </a:lnTo>
                  <a:lnTo>
                    <a:pt x="20230" y="746"/>
                  </a:lnTo>
                  <a:lnTo>
                    <a:pt x="21020" y="527"/>
                  </a:lnTo>
                  <a:lnTo>
                    <a:pt x="24442" y="351"/>
                  </a:lnTo>
                  <a:lnTo>
                    <a:pt x="24530" y="351"/>
                  </a:lnTo>
                  <a:lnTo>
                    <a:pt x="24574" y="308"/>
                  </a:lnTo>
                  <a:lnTo>
                    <a:pt x="24618" y="264"/>
                  </a:lnTo>
                  <a:lnTo>
                    <a:pt x="24618" y="176"/>
                  </a:lnTo>
                  <a:lnTo>
                    <a:pt x="24618" y="132"/>
                  </a:lnTo>
                  <a:lnTo>
                    <a:pt x="24574" y="44"/>
                  </a:lnTo>
                  <a:lnTo>
                    <a:pt x="24486" y="44"/>
                  </a:lnTo>
                  <a:lnTo>
                    <a:pt x="2444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6" name="Google Shape;1806;p54"/>
            <p:cNvSpPr/>
            <p:nvPr/>
          </p:nvSpPr>
          <p:spPr>
            <a:xfrm>
              <a:off x="4734775" y="3421900"/>
              <a:ext cx="152500" cy="1580800"/>
            </a:xfrm>
            <a:custGeom>
              <a:avLst/>
              <a:gdLst/>
              <a:ahLst/>
              <a:cxnLst/>
              <a:rect l="l" t="t" r="r" b="b"/>
              <a:pathLst>
                <a:path w="6100" h="63232" extrusionOk="0">
                  <a:moveTo>
                    <a:pt x="5924" y="0"/>
                  </a:moveTo>
                  <a:lnTo>
                    <a:pt x="5880" y="44"/>
                  </a:lnTo>
                  <a:lnTo>
                    <a:pt x="5793" y="88"/>
                  </a:lnTo>
                  <a:lnTo>
                    <a:pt x="5749" y="132"/>
                  </a:lnTo>
                  <a:lnTo>
                    <a:pt x="4564" y="3028"/>
                  </a:lnTo>
                  <a:lnTo>
                    <a:pt x="3686" y="5485"/>
                  </a:lnTo>
                  <a:lnTo>
                    <a:pt x="2765" y="8031"/>
                  </a:lnTo>
                  <a:lnTo>
                    <a:pt x="2765" y="8118"/>
                  </a:lnTo>
                  <a:lnTo>
                    <a:pt x="2853" y="9917"/>
                  </a:lnTo>
                  <a:lnTo>
                    <a:pt x="3204" y="12331"/>
                  </a:lnTo>
                  <a:lnTo>
                    <a:pt x="3247" y="12375"/>
                  </a:lnTo>
                  <a:lnTo>
                    <a:pt x="3818" y="14613"/>
                  </a:lnTo>
                  <a:lnTo>
                    <a:pt x="3598" y="16280"/>
                  </a:lnTo>
                  <a:lnTo>
                    <a:pt x="3423" y="19001"/>
                  </a:lnTo>
                  <a:lnTo>
                    <a:pt x="3335" y="21414"/>
                  </a:lnTo>
                  <a:lnTo>
                    <a:pt x="2853" y="24178"/>
                  </a:lnTo>
                  <a:lnTo>
                    <a:pt x="2501" y="26329"/>
                  </a:lnTo>
                  <a:lnTo>
                    <a:pt x="2458" y="31331"/>
                  </a:lnTo>
                  <a:lnTo>
                    <a:pt x="2633" y="34490"/>
                  </a:lnTo>
                  <a:lnTo>
                    <a:pt x="2765" y="36202"/>
                  </a:lnTo>
                  <a:lnTo>
                    <a:pt x="2458" y="39932"/>
                  </a:lnTo>
                  <a:lnTo>
                    <a:pt x="2107" y="41336"/>
                  </a:lnTo>
                  <a:lnTo>
                    <a:pt x="834" y="44714"/>
                  </a:lnTo>
                  <a:lnTo>
                    <a:pt x="834" y="44758"/>
                  </a:lnTo>
                  <a:lnTo>
                    <a:pt x="571" y="45943"/>
                  </a:lnTo>
                  <a:lnTo>
                    <a:pt x="571" y="45987"/>
                  </a:lnTo>
                  <a:lnTo>
                    <a:pt x="615" y="48181"/>
                  </a:lnTo>
                  <a:lnTo>
                    <a:pt x="615" y="51560"/>
                  </a:lnTo>
                  <a:lnTo>
                    <a:pt x="176" y="53183"/>
                  </a:lnTo>
                  <a:lnTo>
                    <a:pt x="0" y="54544"/>
                  </a:lnTo>
                  <a:lnTo>
                    <a:pt x="0" y="54588"/>
                  </a:lnTo>
                  <a:lnTo>
                    <a:pt x="483" y="58668"/>
                  </a:lnTo>
                  <a:lnTo>
                    <a:pt x="834" y="61170"/>
                  </a:lnTo>
                  <a:lnTo>
                    <a:pt x="922" y="63056"/>
                  </a:lnTo>
                  <a:lnTo>
                    <a:pt x="922" y="63100"/>
                  </a:lnTo>
                  <a:lnTo>
                    <a:pt x="966" y="63188"/>
                  </a:lnTo>
                  <a:lnTo>
                    <a:pt x="1097" y="63232"/>
                  </a:lnTo>
                  <a:lnTo>
                    <a:pt x="1185" y="63188"/>
                  </a:lnTo>
                  <a:lnTo>
                    <a:pt x="1229" y="63188"/>
                  </a:lnTo>
                  <a:lnTo>
                    <a:pt x="1273" y="63100"/>
                  </a:lnTo>
                  <a:lnTo>
                    <a:pt x="1273" y="63056"/>
                  </a:lnTo>
                  <a:lnTo>
                    <a:pt x="1185" y="61170"/>
                  </a:lnTo>
                  <a:lnTo>
                    <a:pt x="1185" y="61126"/>
                  </a:lnTo>
                  <a:lnTo>
                    <a:pt x="834" y="58625"/>
                  </a:lnTo>
                  <a:lnTo>
                    <a:pt x="351" y="54544"/>
                  </a:lnTo>
                  <a:lnTo>
                    <a:pt x="527" y="53271"/>
                  </a:lnTo>
                  <a:lnTo>
                    <a:pt x="966" y="51648"/>
                  </a:lnTo>
                  <a:lnTo>
                    <a:pt x="966" y="51604"/>
                  </a:lnTo>
                  <a:lnTo>
                    <a:pt x="966" y="48137"/>
                  </a:lnTo>
                  <a:lnTo>
                    <a:pt x="922" y="45987"/>
                  </a:lnTo>
                  <a:lnTo>
                    <a:pt x="1185" y="44846"/>
                  </a:lnTo>
                  <a:lnTo>
                    <a:pt x="2414" y="41423"/>
                  </a:lnTo>
                  <a:lnTo>
                    <a:pt x="2458" y="41423"/>
                  </a:lnTo>
                  <a:lnTo>
                    <a:pt x="2765" y="40019"/>
                  </a:lnTo>
                  <a:lnTo>
                    <a:pt x="2765" y="39975"/>
                  </a:lnTo>
                  <a:lnTo>
                    <a:pt x="3116" y="36202"/>
                  </a:lnTo>
                  <a:lnTo>
                    <a:pt x="2984" y="34446"/>
                  </a:lnTo>
                  <a:lnTo>
                    <a:pt x="2809" y="31331"/>
                  </a:lnTo>
                  <a:lnTo>
                    <a:pt x="2853" y="26329"/>
                  </a:lnTo>
                  <a:lnTo>
                    <a:pt x="3204" y="24222"/>
                  </a:lnTo>
                  <a:lnTo>
                    <a:pt x="3686" y="21458"/>
                  </a:lnTo>
                  <a:lnTo>
                    <a:pt x="3774" y="19001"/>
                  </a:lnTo>
                  <a:lnTo>
                    <a:pt x="3950" y="16280"/>
                  </a:lnTo>
                  <a:lnTo>
                    <a:pt x="4169" y="14613"/>
                  </a:lnTo>
                  <a:lnTo>
                    <a:pt x="4169" y="14569"/>
                  </a:lnTo>
                  <a:lnTo>
                    <a:pt x="3555" y="12287"/>
                  </a:lnTo>
                  <a:lnTo>
                    <a:pt x="3204" y="9874"/>
                  </a:lnTo>
                  <a:lnTo>
                    <a:pt x="3116" y="8118"/>
                  </a:lnTo>
                  <a:lnTo>
                    <a:pt x="3993" y="5617"/>
                  </a:lnTo>
                  <a:lnTo>
                    <a:pt x="4915" y="3160"/>
                  </a:lnTo>
                  <a:lnTo>
                    <a:pt x="6100" y="264"/>
                  </a:lnTo>
                  <a:lnTo>
                    <a:pt x="6100" y="176"/>
                  </a:lnTo>
                  <a:lnTo>
                    <a:pt x="6100" y="132"/>
                  </a:lnTo>
                  <a:lnTo>
                    <a:pt x="6056" y="88"/>
                  </a:lnTo>
                  <a:lnTo>
                    <a:pt x="6012" y="44"/>
                  </a:lnTo>
                  <a:lnTo>
                    <a:pt x="592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7" name="Google Shape;1807;p54"/>
            <p:cNvSpPr/>
            <p:nvPr/>
          </p:nvSpPr>
          <p:spPr>
            <a:xfrm>
              <a:off x="5672725" y="5078375"/>
              <a:ext cx="263300" cy="31850"/>
            </a:xfrm>
            <a:custGeom>
              <a:avLst/>
              <a:gdLst/>
              <a:ahLst/>
              <a:cxnLst/>
              <a:rect l="l" t="t" r="r" b="b"/>
              <a:pathLst>
                <a:path w="10532" h="1274" extrusionOk="0">
                  <a:moveTo>
                    <a:pt x="10356" y="1"/>
                  </a:moveTo>
                  <a:lnTo>
                    <a:pt x="10312" y="45"/>
                  </a:lnTo>
                  <a:lnTo>
                    <a:pt x="9873" y="220"/>
                  </a:lnTo>
                  <a:lnTo>
                    <a:pt x="6100" y="176"/>
                  </a:lnTo>
                  <a:lnTo>
                    <a:pt x="6056" y="176"/>
                  </a:lnTo>
                  <a:lnTo>
                    <a:pt x="4739" y="308"/>
                  </a:lnTo>
                  <a:lnTo>
                    <a:pt x="176" y="922"/>
                  </a:lnTo>
                  <a:lnTo>
                    <a:pt x="88" y="922"/>
                  </a:lnTo>
                  <a:lnTo>
                    <a:pt x="44" y="966"/>
                  </a:lnTo>
                  <a:lnTo>
                    <a:pt x="0" y="1054"/>
                  </a:lnTo>
                  <a:lnTo>
                    <a:pt x="0" y="1098"/>
                  </a:lnTo>
                  <a:lnTo>
                    <a:pt x="88" y="1229"/>
                  </a:lnTo>
                  <a:lnTo>
                    <a:pt x="176" y="1273"/>
                  </a:lnTo>
                  <a:lnTo>
                    <a:pt x="220" y="1273"/>
                  </a:lnTo>
                  <a:lnTo>
                    <a:pt x="4783" y="659"/>
                  </a:lnTo>
                  <a:lnTo>
                    <a:pt x="6100" y="527"/>
                  </a:lnTo>
                  <a:lnTo>
                    <a:pt x="9917" y="571"/>
                  </a:lnTo>
                  <a:lnTo>
                    <a:pt x="9961" y="527"/>
                  </a:lnTo>
                  <a:lnTo>
                    <a:pt x="10444" y="352"/>
                  </a:lnTo>
                  <a:lnTo>
                    <a:pt x="10488" y="308"/>
                  </a:lnTo>
                  <a:lnTo>
                    <a:pt x="10531" y="264"/>
                  </a:lnTo>
                  <a:lnTo>
                    <a:pt x="10531" y="220"/>
                  </a:lnTo>
                  <a:lnTo>
                    <a:pt x="10531" y="132"/>
                  </a:lnTo>
                  <a:lnTo>
                    <a:pt x="10488" y="88"/>
                  </a:lnTo>
                  <a:lnTo>
                    <a:pt x="10444" y="45"/>
                  </a:lnTo>
                  <a:lnTo>
                    <a:pt x="1035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8" name="Google Shape;1808;p54"/>
            <p:cNvSpPr/>
            <p:nvPr/>
          </p:nvSpPr>
          <p:spPr>
            <a:xfrm>
              <a:off x="4600925" y="3731250"/>
              <a:ext cx="119600" cy="1265975"/>
            </a:xfrm>
            <a:custGeom>
              <a:avLst/>
              <a:gdLst/>
              <a:ahLst/>
              <a:cxnLst/>
              <a:rect l="l" t="t" r="r" b="b"/>
              <a:pathLst>
                <a:path w="4784" h="50639" extrusionOk="0">
                  <a:moveTo>
                    <a:pt x="4521" y="1"/>
                  </a:moveTo>
                  <a:lnTo>
                    <a:pt x="4477" y="88"/>
                  </a:lnTo>
                  <a:lnTo>
                    <a:pt x="4433" y="132"/>
                  </a:lnTo>
                  <a:lnTo>
                    <a:pt x="3950" y="3379"/>
                  </a:lnTo>
                  <a:lnTo>
                    <a:pt x="3555" y="5222"/>
                  </a:lnTo>
                  <a:lnTo>
                    <a:pt x="3555" y="5266"/>
                  </a:lnTo>
                  <a:lnTo>
                    <a:pt x="3424" y="7460"/>
                  </a:lnTo>
                  <a:lnTo>
                    <a:pt x="3380" y="11234"/>
                  </a:lnTo>
                  <a:lnTo>
                    <a:pt x="3467" y="13779"/>
                  </a:lnTo>
                  <a:lnTo>
                    <a:pt x="3555" y="16105"/>
                  </a:lnTo>
                  <a:lnTo>
                    <a:pt x="3818" y="18299"/>
                  </a:lnTo>
                  <a:lnTo>
                    <a:pt x="3775" y="19484"/>
                  </a:lnTo>
                  <a:lnTo>
                    <a:pt x="3511" y="20581"/>
                  </a:lnTo>
                  <a:lnTo>
                    <a:pt x="2590" y="24310"/>
                  </a:lnTo>
                  <a:lnTo>
                    <a:pt x="2590" y="24354"/>
                  </a:lnTo>
                  <a:lnTo>
                    <a:pt x="2414" y="27206"/>
                  </a:lnTo>
                  <a:lnTo>
                    <a:pt x="2151" y="28523"/>
                  </a:lnTo>
                  <a:lnTo>
                    <a:pt x="659" y="31638"/>
                  </a:lnTo>
                  <a:lnTo>
                    <a:pt x="659" y="31682"/>
                  </a:lnTo>
                  <a:lnTo>
                    <a:pt x="308" y="32999"/>
                  </a:lnTo>
                  <a:lnTo>
                    <a:pt x="1" y="35280"/>
                  </a:lnTo>
                  <a:lnTo>
                    <a:pt x="1" y="35324"/>
                  </a:lnTo>
                  <a:lnTo>
                    <a:pt x="264" y="39054"/>
                  </a:lnTo>
                  <a:lnTo>
                    <a:pt x="176" y="41599"/>
                  </a:lnTo>
                  <a:lnTo>
                    <a:pt x="176" y="41643"/>
                  </a:lnTo>
                  <a:lnTo>
                    <a:pt x="527" y="43837"/>
                  </a:lnTo>
                  <a:lnTo>
                    <a:pt x="922" y="45899"/>
                  </a:lnTo>
                  <a:lnTo>
                    <a:pt x="922" y="45943"/>
                  </a:lnTo>
                  <a:lnTo>
                    <a:pt x="2458" y="48796"/>
                  </a:lnTo>
                  <a:lnTo>
                    <a:pt x="3380" y="50551"/>
                  </a:lnTo>
                  <a:lnTo>
                    <a:pt x="3467" y="50595"/>
                  </a:lnTo>
                  <a:lnTo>
                    <a:pt x="3555" y="50639"/>
                  </a:lnTo>
                  <a:lnTo>
                    <a:pt x="3599" y="50595"/>
                  </a:lnTo>
                  <a:lnTo>
                    <a:pt x="3687" y="50551"/>
                  </a:lnTo>
                  <a:lnTo>
                    <a:pt x="3687" y="50507"/>
                  </a:lnTo>
                  <a:lnTo>
                    <a:pt x="3731" y="50419"/>
                  </a:lnTo>
                  <a:lnTo>
                    <a:pt x="3687" y="50375"/>
                  </a:lnTo>
                  <a:lnTo>
                    <a:pt x="2809" y="48620"/>
                  </a:lnTo>
                  <a:lnTo>
                    <a:pt x="1273" y="45812"/>
                  </a:lnTo>
                  <a:lnTo>
                    <a:pt x="878" y="43793"/>
                  </a:lnTo>
                  <a:lnTo>
                    <a:pt x="527" y="41599"/>
                  </a:lnTo>
                  <a:lnTo>
                    <a:pt x="615" y="39054"/>
                  </a:lnTo>
                  <a:lnTo>
                    <a:pt x="615" y="39010"/>
                  </a:lnTo>
                  <a:lnTo>
                    <a:pt x="352" y="35324"/>
                  </a:lnTo>
                  <a:lnTo>
                    <a:pt x="615" y="33086"/>
                  </a:lnTo>
                  <a:lnTo>
                    <a:pt x="1010" y="31770"/>
                  </a:lnTo>
                  <a:lnTo>
                    <a:pt x="2502" y="28655"/>
                  </a:lnTo>
                  <a:lnTo>
                    <a:pt x="2502" y="28611"/>
                  </a:lnTo>
                  <a:lnTo>
                    <a:pt x="2765" y="27250"/>
                  </a:lnTo>
                  <a:lnTo>
                    <a:pt x="2941" y="24398"/>
                  </a:lnTo>
                  <a:lnTo>
                    <a:pt x="3862" y="20668"/>
                  </a:lnTo>
                  <a:lnTo>
                    <a:pt x="4126" y="19527"/>
                  </a:lnTo>
                  <a:lnTo>
                    <a:pt x="4170" y="18299"/>
                  </a:lnTo>
                  <a:lnTo>
                    <a:pt x="3906" y="16105"/>
                  </a:lnTo>
                  <a:lnTo>
                    <a:pt x="3818" y="13779"/>
                  </a:lnTo>
                  <a:lnTo>
                    <a:pt x="3731" y="11234"/>
                  </a:lnTo>
                  <a:lnTo>
                    <a:pt x="3775" y="7504"/>
                  </a:lnTo>
                  <a:lnTo>
                    <a:pt x="3862" y="5310"/>
                  </a:lnTo>
                  <a:lnTo>
                    <a:pt x="4301" y="3467"/>
                  </a:lnTo>
                  <a:lnTo>
                    <a:pt x="4784" y="176"/>
                  </a:lnTo>
                  <a:lnTo>
                    <a:pt x="4784" y="132"/>
                  </a:lnTo>
                  <a:lnTo>
                    <a:pt x="4784" y="45"/>
                  </a:lnTo>
                  <a:lnTo>
                    <a:pt x="469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9" name="Google Shape;1809;p54"/>
            <p:cNvSpPr/>
            <p:nvPr/>
          </p:nvSpPr>
          <p:spPr>
            <a:xfrm>
              <a:off x="4181875" y="2871200"/>
              <a:ext cx="454200" cy="2112850"/>
            </a:xfrm>
            <a:custGeom>
              <a:avLst/>
              <a:gdLst/>
              <a:ahLst/>
              <a:cxnLst/>
              <a:rect l="l" t="t" r="r" b="b"/>
              <a:pathLst>
                <a:path w="18168" h="84514" extrusionOk="0">
                  <a:moveTo>
                    <a:pt x="17992" y="1"/>
                  </a:moveTo>
                  <a:lnTo>
                    <a:pt x="17904" y="44"/>
                  </a:lnTo>
                  <a:lnTo>
                    <a:pt x="14569" y="2370"/>
                  </a:lnTo>
                  <a:lnTo>
                    <a:pt x="13077" y="3204"/>
                  </a:lnTo>
                  <a:lnTo>
                    <a:pt x="10181" y="4389"/>
                  </a:lnTo>
                  <a:lnTo>
                    <a:pt x="8118" y="5135"/>
                  </a:lnTo>
                  <a:lnTo>
                    <a:pt x="6363" y="5486"/>
                  </a:lnTo>
                  <a:lnTo>
                    <a:pt x="6319" y="5529"/>
                  </a:lnTo>
                  <a:lnTo>
                    <a:pt x="5222" y="6275"/>
                  </a:lnTo>
                  <a:lnTo>
                    <a:pt x="4520" y="6758"/>
                  </a:lnTo>
                  <a:lnTo>
                    <a:pt x="4476" y="6758"/>
                  </a:lnTo>
                  <a:lnTo>
                    <a:pt x="1887" y="8952"/>
                  </a:lnTo>
                  <a:lnTo>
                    <a:pt x="1887" y="8996"/>
                  </a:lnTo>
                  <a:lnTo>
                    <a:pt x="308" y="10883"/>
                  </a:lnTo>
                  <a:lnTo>
                    <a:pt x="264" y="10927"/>
                  </a:lnTo>
                  <a:lnTo>
                    <a:pt x="1" y="11409"/>
                  </a:lnTo>
                  <a:lnTo>
                    <a:pt x="1" y="11497"/>
                  </a:lnTo>
                  <a:lnTo>
                    <a:pt x="1" y="11585"/>
                  </a:lnTo>
                  <a:lnTo>
                    <a:pt x="1975" y="15578"/>
                  </a:lnTo>
                  <a:lnTo>
                    <a:pt x="2809" y="18650"/>
                  </a:lnTo>
                  <a:lnTo>
                    <a:pt x="3467" y="22204"/>
                  </a:lnTo>
                  <a:lnTo>
                    <a:pt x="4081" y="25495"/>
                  </a:lnTo>
                  <a:lnTo>
                    <a:pt x="4081" y="25539"/>
                  </a:lnTo>
                  <a:lnTo>
                    <a:pt x="4783" y="27865"/>
                  </a:lnTo>
                  <a:lnTo>
                    <a:pt x="5573" y="30541"/>
                  </a:lnTo>
                  <a:lnTo>
                    <a:pt x="6144" y="33569"/>
                  </a:lnTo>
                  <a:lnTo>
                    <a:pt x="6407" y="35368"/>
                  </a:lnTo>
                  <a:lnTo>
                    <a:pt x="6275" y="39800"/>
                  </a:lnTo>
                  <a:lnTo>
                    <a:pt x="6319" y="41775"/>
                  </a:lnTo>
                  <a:lnTo>
                    <a:pt x="6363" y="41862"/>
                  </a:lnTo>
                  <a:lnTo>
                    <a:pt x="8031" y="44407"/>
                  </a:lnTo>
                  <a:lnTo>
                    <a:pt x="9786" y="46996"/>
                  </a:lnTo>
                  <a:lnTo>
                    <a:pt x="11497" y="49366"/>
                  </a:lnTo>
                  <a:lnTo>
                    <a:pt x="12594" y="51384"/>
                  </a:lnTo>
                  <a:lnTo>
                    <a:pt x="13779" y="53183"/>
                  </a:lnTo>
                  <a:lnTo>
                    <a:pt x="15227" y="55202"/>
                  </a:lnTo>
                  <a:lnTo>
                    <a:pt x="16587" y="57045"/>
                  </a:lnTo>
                  <a:lnTo>
                    <a:pt x="17597" y="58581"/>
                  </a:lnTo>
                  <a:lnTo>
                    <a:pt x="17684" y="59020"/>
                  </a:lnTo>
                  <a:lnTo>
                    <a:pt x="16763" y="60994"/>
                  </a:lnTo>
                  <a:lnTo>
                    <a:pt x="15797" y="62969"/>
                  </a:lnTo>
                  <a:lnTo>
                    <a:pt x="15139" y="65031"/>
                  </a:lnTo>
                  <a:lnTo>
                    <a:pt x="15139" y="65075"/>
                  </a:lnTo>
                  <a:lnTo>
                    <a:pt x="14920" y="67313"/>
                  </a:lnTo>
                  <a:lnTo>
                    <a:pt x="14920" y="67357"/>
                  </a:lnTo>
                  <a:lnTo>
                    <a:pt x="15052" y="68103"/>
                  </a:lnTo>
                  <a:lnTo>
                    <a:pt x="15052" y="68191"/>
                  </a:lnTo>
                  <a:lnTo>
                    <a:pt x="15534" y="69200"/>
                  </a:lnTo>
                  <a:lnTo>
                    <a:pt x="15885" y="71438"/>
                  </a:lnTo>
                  <a:lnTo>
                    <a:pt x="16149" y="73895"/>
                  </a:lnTo>
                  <a:lnTo>
                    <a:pt x="16192" y="75606"/>
                  </a:lnTo>
                  <a:lnTo>
                    <a:pt x="15973" y="77581"/>
                  </a:lnTo>
                  <a:lnTo>
                    <a:pt x="16017" y="79775"/>
                  </a:lnTo>
                  <a:lnTo>
                    <a:pt x="16017" y="79819"/>
                  </a:lnTo>
                  <a:lnTo>
                    <a:pt x="16280" y="81004"/>
                  </a:lnTo>
                  <a:lnTo>
                    <a:pt x="16280" y="81047"/>
                  </a:lnTo>
                  <a:lnTo>
                    <a:pt x="17816" y="84426"/>
                  </a:lnTo>
                  <a:lnTo>
                    <a:pt x="17904" y="84470"/>
                  </a:lnTo>
                  <a:lnTo>
                    <a:pt x="17992" y="84514"/>
                  </a:lnTo>
                  <a:lnTo>
                    <a:pt x="18079" y="84470"/>
                  </a:lnTo>
                  <a:lnTo>
                    <a:pt x="18123" y="84470"/>
                  </a:lnTo>
                  <a:lnTo>
                    <a:pt x="18167" y="84382"/>
                  </a:lnTo>
                  <a:lnTo>
                    <a:pt x="18167" y="84338"/>
                  </a:lnTo>
                  <a:lnTo>
                    <a:pt x="18167" y="84251"/>
                  </a:lnTo>
                  <a:lnTo>
                    <a:pt x="16587" y="80916"/>
                  </a:lnTo>
                  <a:lnTo>
                    <a:pt x="16368" y="79731"/>
                  </a:lnTo>
                  <a:lnTo>
                    <a:pt x="16324" y="77581"/>
                  </a:lnTo>
                  <a:lnTo>
                    <a:pt x="16543" y="75650"/>
                  </a:lnTo>
                  <a:lnTo>
                    <a:pt x="16543" y="75606"/>
                  </a:lnTo>
                  <a:lnTo>
                    <a:pt x="16500" y="73895"/>
                  </a:lnTo>
                  <a:lnTo>
                    <a:pt x="16236" y="71394"/>
                  </a:lnTo>
                  <a:lnTo>
                    <a:pt x="15885" y="69112"/>
                  </a:lnTo>
                  <a:lnTo>
                    <a:pt x="15885" y="69068"/>
                  </a:lnTo>
                  <a:lnTo>
                    <a:pt x="15403" y="68059"/>
                  </a:lnTo>
                  <a:lnTo>
                    <a:pt x="15271" y="67313"/>
                  </a:lnTo>
                  <a:lnTo>
                    <a:pt x="15490" y="65119"/>
                  </a:lnTo>
                  <a:lnTo>
                    <a:pt x="16105" y="63100"/>
                  </a:lnTo>
                  <a:lnTo>
                    <a:pt x="17070" y="61126"/>
                  </a:lnTo>
                  <a:lnTo>
                    <a:pt x="17992" y="59107"/>
                  </a:lnTo>
                  <a:lnTo>
                    <a:pt x="18035" y="59020"/>
                  </a:lnTo>
                  <a:lnTo>
                    <a:pt x="17948" y="58493"/>
                  </a:lnTo>
                  <a:lnTo>
                    <a:pt x="17904" y="58405"/>
                  </a:lnTo>
                  <a:lnTo>
                    <a:pt x="16895" y="56826"/>
                  </a:lnTo>
                  <a:lnTo>
                    <a:pt x="15534" y="54983"/>
                  </a:lnTo>
                  <a:lnTo>
                    <a:pt x="14086" y="53008"/>
                  </a:lnTo>
                  <a:lnTo>
                    <a:pt x="12901" y="51209"/>
                  </a:lnTo>
                  <a:lnTo>
                    <a:pt x="11804" y="49190"/>
                  </a:lnTo>
                  <a:lnTo>
                    <a:pt x="11760" y="49146"/>
                  </a:lnTo>
                  <a:lnTo>
                    <a:pt x="10093" y="46821"/>
                  </a:lnTo>
                  <a:lnTo>
                    <a:pt x="8338" y="44232"/>
                  </a:lnTo>
                  <a:lnTo>
                    <a:pt x="6670" y="41687"/>
                  </a:lnTo>
                  <a:lnTo>
                    <a:pt x="6626" y="39800"/>
                  </a:lnTo>
                  <a:lnTo>
                    <a:pt x="6758" y="35368"/>
                  </a:lnTo>
                  <a:lnTo>
                    <a:pt x="6758" y="35324"/>
                  </a:lnTo>
                  <a:lnTo>
                    <a:pt x="6495" y="33481"/>
                  </a:lnTo>
                  <a:lnTo>
                    <a:pt x="5880" y="30453"/>
                  </a:lnTo>
                  <a:lnTo>
                    <a:pt x="5135" y="27777"/>
                  </a:lnTo>
                  <a:lnTo>
                    <a:pt x="4432" y="25451"/>
                  </a:lnTo>
                  <a:lnTo>
                    <a:pt x="3774" y="22160"/>
                  </a:lnTo>
                  <a:lnTo>
                    <a:pt x="3160" y="18562"/>
                  </a:lnTo>
                  <a:lnTo>
                    <a:pt x="2326" y="15446"/>
                  </a:lnTo>
                  <a:lnTo>
                    <a:pt x="2326" y="15403"/>
                  </a:lnTo>
                  <a:lnTo>
                    <a:pt x="352" y="11497"/>
                  </a:lnTo>
                  <a:lnTo>
                    <a:pt x="571" y="11102"/>
                  </a:lnTo>
                  <a:lnTo>
                    <a:pt x="2151" y="9215"/>
                  </a:lnTo>
                  <a:lnTo>
                    <a:pt x="4696" y="7021"/>
                  </a:lnTo>
                  <a:lnTo>
                    <a:pt x="5442" y="6583"/>
                  </a:lnTo>
                  <a:lnTo>
                    <a:pt x="6495" y="5837"/>
                  </a:lnTo>
                  <a:lnTo>
                    <a:pt x="8206" y="5486"/>
                  </a:lnTo>
                  <a:lnTo>
                    <a:pt x="10312" y="4696"/>
                  </a:lnTo>
                  <a:lnTo>
                    <a:pt x="13209" y="3555"/>
                  </a:lnTo>
                  <a:lnTo>
                    <a:pt x="13252" y="3555"/>
                  </a:lnTo>
                  <a:lnTo>
                    <a:pt x="14744" y="2677"/>
                  </a:lnTo>
                  <a:lnTo>
                    <a:pt x="18123" y="308"/>
                  </a:lnTo>
                  <a:lnTo>
                    <a:pt x="18167" y="264"/>
                  </a:lnTo>
                  <a:lnTo>
                    <a:pt x="18167" y="220"/>
                  </a:lnTo>
                  <a:lnTo>
                    <a:pt x="18167" y="132"/>
                  </a:lnTo>
                  <a:lnTo>
                    <a:pt x="18167" y="88"/>
                  </a:lnTo>
                  <a:lnTo>
                    <a:pt x="18123" y="44"/>
                  </a:lnTo>
                  <a:lnTo>
                    <a:pt x="1803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0" name="Google Shape;1810;p54"/>
            <p:cNvSpPr/>
            <p:nvPr/>
          </p:nvSpPr>
          <p:spPr>
            <a:xfrm>
              <a:off x="4065600" y="2698975"/>
              <a:ext cx="527675" cy="2220375"/>
            </a:xfrm>
            <a:custGeom>
              <a:avLst/>
              <a:gdLst/>
              <a:ahLst/>
              <a:cxnLst/>
              <a:rect l="l" t="t" r="r" b="b"/>
              <a:pathLst>
                <a:path w="21107" h="88815" extrusionOk="0">
                  <a:moveTo>
                    <a:pt x="20887" y="0"/>
                  </a:moveTo>
                  <a:lnTo>
                    <a:pt x="20843" y="44"/>
                  </a:lnTo>
                  <a:lnTo>
                    <a:pt x="17509" y="1887"/>
                  </a:lnTo>
                  <a:lnTo>
                    <a:pt x="15314" y="3204"/>
                  </a:lnTo>
                  <a:lnTo>
                    <a:pt x="13779" y="4125"/>
                  </a:lnTo>
                  <a:lnTo>
                    <a:pt x="12243" y="5090"/>
                  </a:lnTo>
                  <a:lnTo>
                    <a:pt x="10707" y="6056"/>
                  </a:lnTo>
                  <a:lnTo>
                    <a:pt x="9215" y="7109"/>
                  </a:lnTo>
                  <a:lnTo>
                    <a:pt x="8469" y="7635"/>
                  </a:lnTo>
                  <a:lnTo>
                    <a:pt x="7811" y="8206"/>
                  </a:lnTo>
                  <a:lnTo>
                    <a:pt x="7109" y="8776"/>
                  </a:lnTo>
                  <a:lnTo>
                    <a:pt x="6494" y="9347"/>
                  </a:lnTo>
                  <a:lnTo>
                    <a:pt x="5880" y="9961"/>
                  </a:lnTo>
                  <a:lnTo>
                    <a:pt x="5310" y="10575"/>
                  </a:lnTo>
                  <a:lnTo>
                    <a:pt x="4783" y="11234"/>
                  </a:lnTo>
                  <a:lnTo>
                    <a:pt x="4344" y="11892"/>
                  </a:lnTo>
                  <a:lnTo>
                    <a:pt x="3291" y="13164"/>
                  </a:lnTo>
                  <a:lnTo>
                    <a:pt x="3291" y="13208"/>
                  </a:lnTo>
                  <a:lnTo>
                    <a:pt x="1185" y="17903"/>
                  </a:lnTo>
                  <a:lnTo>
                    <a:pt x="220" y="20712"/>
                  </a:lnTo>
                  <a:lnTo>
                    <a:pt x="176" y="20756"/>
                  </a:lnTo>
                  <a:lnTo>
                    <a:pt x="0" y="22204"/>
                  </a:lnTo>
                  <a:lnTo>
                    <a:pt x="0" y="22248"/>
                  </a:lnTo>
                  <a:lnTo>
                    <a:pt x="176" y="25539"/>
                  </a:lnTo>
                  <a:lnTo>
                    <a:pt x="834" y="29576"/>
                  </a:lnTo>
                  <a:lnTo>
                    <a:pt x="1492" y="31989"/>
                  </a:lnTo>
                  <a:lnTo>
                    <a:pt x="2414" y="34578"/>
                  </a:lnTo>
                  <a:lnTo>
                    <a:pt x="3467" y="37123"/>
                  </a:lnTo>
                  <a:lnTo>
                    <a:pt x="4388" y="39361"/>
                  </a:lnTo>
                  <a:lnTo>
                    <a:pt x="4959" y="41028"/>
                  </a:lnTo>
                  <a:lnTo>
                    <a:pt x="5485" y="43003"/>
                  </a:lnTo>
                  <a:lnTo>
                    <a:pt x="5661" y="44276"/>
                  </a:lnTo>
                  <a:lnTo>
                    <a:pt x="5573" y="46733"/>
                  </a:lnTo>
                  <a:lnTo>
                    <a:pt x="5573" y="46777"/>
                  </a:lnTo>
                  <a:lnTo>
                    <a:pt x="5880" y="48971"/>
                  </a:lnTo>
                  <a:lnTo>
                    <a:pt x="6363" y="51647"/>
                  </a:lnTo>
                  <a:lnTo>
                    <a:pt x="6275" y="56343"/>
                  </a:lnTo>
                  <a:lnTo>
                    <a:pt x="6187" y="58624"/>
                  </a:lnTo>
                  <a:lnTo>
                    <a:pt x="6187" y="61345"/>
                  </a:lnTo>
                  <a:lnTo>
                    <a:pt x="6275" y="65733"/>
                  </a:lnTo>
                  <a:lnTo>
                    <a:pt x="6275" y="65821"/>
                  </a:lnTo>
                  <a:lnTo>
                    <a:pt x="6538" y="66347"/>
                  </a:lnTo>
                  <a:lnTo>
                    <a:pt x="6582" y="66391"/>
                  </a:lnTo>
                  <a:lnTo>
                    <a:pt x="8996" y="68717"/>
                  </a:lnTo>
                  <a:lnTo>
                    <a:pt x="10839" y="70384"/>
                  </a:lnTo>
                  <a:lnTo>
                    <a:pt x="12901" y="71964"/>
                  </a:lnTo>
                  <a:lnTo>
                    <a:pt x="14744" y="73368"/>
                  </a:lnTo>
                  <a:lnTo>
                    <a:pt x="14744" y="73412"/>
                  </a:lnTo>
                  <a:lnTo>
                    <a:pt x="16411" y="74377"/>
                  </a:lnTo>
                  <a:lnTo>
                    <a:pt x="17947" y="75167"/>
                  </a:lnTo>
                  <a:lnTo>
                    <a:pt x="18825" y="76528"/>
                  </a:lnTo>
                  <a:lnTo>
                    <a:pt x="19439" y="78020"/>
                  </a:lnTo>
                  <a:lnTo>
                    <a:pt x="19746" y="80170"/>
                  </a:lnTo>
                  <a:lnTo>
                    <a:pt x="20054" y="82802"/>
                  </a:lnTo>
                  <a:lnTo>
                    <a:pt x="19922" y="84996"/>
                  </a:lnTo>
                  <a:lnTo>
                    <a:pt x="19703" y="87190"/>
                  </a:lnTo>
                  <a:lnTo>
                    <a:pt x="19615" y="88639"/>
                  </a:lnTo>
                  <a:lnTo>
                    <a:pt x="19659" y="88726"/>
                  </a:lnTo>
                  <a:lnTo>
                    <a:pt x="19659" y="88770"/>
                  </a:lnTo>
                  <a:lnTo>
                    <a:pt x="19746" y="88814"/>
                  </a:lnTo>
                  <a:lnTo>
                    <a:pt x="19790" y="88814"/>
                  </a:lnTo>
                  <a:lnTo>
                    <a:pt x="19922" y="88770"/>
                  </a:lnTo>
                  <a:lnTo>
                    <a:pt x="19966" y="88726"/>
                  </a:lnTo>
                  <a:lnTo>
                    <a:pt x="19966" y="88682"/>
                  </a:lnTo>
                  <a:lnTo>
                    <a:pt x="20054" y="87190"/>
                  </a:lnTo>
                  <a:lnTo>
                    <a:pt x="20273" y="85040"/>
                  </a:lnTo>
                  <a:lnTo>
                    <a:pt x="20405" y="82802"/>
                  </a:lnTo>
                  <a:lnTo>
                    <a:pt x="20405" y="82759"/>
                  </a:lnTo>
                  <a:lnTo>
                    <a:pt x="20097" y="80126"/>
                  </a:lnTo>
                  <a:lnTo>
                    <a:pt x="19790" y="77932"/>
                  </a:lnTo>
                  <a:lnTo>
                    <a:pt x="19790" y="77888"/>
                  </a:lnTo>
                  <a:lnTo>
                    <a:pt x="19132" y="76396"/>
                  </a:lnTo>
                  <a:lnTo>
                    <a:pt x="19132" y="76352"/>
                  </a:lnTo>
                  <a:lnTo>
                    <a:pt x="18211" y="74948"/>
                  </a:lnTo>
                  <a:lnTo>
                    <a:pt x="18167" y="74860"/>
                  </a:lnTo>
                  <a:lnTo>
                    <a:pt x="16587" y="74070"/>
                  </a:lnTo>
                  <a:lnTo>
                    <a:pt x="14963" y="73105"/>
                  </a:lnTo>
                  <a:lnTo>
                    <a:pt x="13120" y="71701"/>
                  </a:lnTo>
                  <a:lnTo>
                    <a:pt x="11102" y="70121"/>
                  </a:lnTo>
                  <a:lnTo>
                    <a:pt x="9215" y="68454"/>
                  </a:lnTo>
                  <a:lnTo>
                    <a:pt x="6846" y="66172"/>
                  </a:lnTo>
                  <a:lnTo>
                    <a:pt x="6626" y="65689"/>
                  </a:lnTo>
                  <a:lnTo>
                    <a:pt x="6538" y="61345"/>
                  </a:lnTo>
                  <a:lnTo>
                    <a:pt x="6538" y="58624"/>
                  </a:lnTo>
                  <a:lnTo>
                    <a:pt x="6626" y="56387"/>
                  </a:lnTo>
                  <a:lnTo>
                    <a:pt x="6714" y="51647"/>
                  </a:lnTo>
                  <a:lnTo>
                    <a:pt x="6714" y="51604"/>
                  </a:lnTo>
                  <a:lnTo>
                    <a:pt x="6231" y="48883"/>
                  </a:lnTo>
                  <a:lnTo>
                    <a:pt x="5924" y="46733"/>
                  </a:lnTo>
                  <a:lnTo>
                    <a:pt x="6012" y="44276"/>
                  </a:lnTo>
                  <a:lnTo>
                    <a:pt x="6012" y="44232"/>
                  </a:lnTo>
                  <a:lnTo>
                    <a:pt x="5836" y="42959"/>
                  </a:lnTo>
                  <a:lnTo>
                    <a:pt x="5836" y="42915"/>
                  </a:lnTo>
                  <a:lnTo>
                    <a:pt x="5310" y="40941"/>
                  </a:lnTo>
                  <a:lnTo>
                    <a:pt x="4695" y="39229"/>
                  </a:lnTo>
                  <a:lnTo>
                    <a:pt x="3818" y="36991"/>
                  </a:lnTo>
                  <a:lnTo>
                    <a:pt x="2765" y="34446"/>
                  </a:lnTo>
                  <a:lnTo>
                    <a:pt x="1843" y="31857"/>
                  </a:lnTo>
                  <a:lnTo>
                    <a:pt x="1185" y="29488"/>
                  </a:lnTo>
                  <a:lnTo>
                    <a:pt x="483" y="25495"/>
                  </a:lnTo>
                  <a:lnTo>
                    <a:pt x="351" y="22248"/>
                  </a:lnTo>
                  <a:lnTo>
                    <a:pt x="527" y="20800"/>
                  </a:lnTo>
                  <a:lnTo>
                    <a:pt x="1492" y="18035"/>
                  </a:lnTo>
                  <a:lnTo>
                    <a:pt x="3598" y="13340"/>
                  </a:lnTo>
                  <a:lnTo>
                    <a:pt x="4608" y="12067"/>
                  </a:lnTo>
                  <a:lnTo>
                    <a:pt x="5090" y="11453"/>
                  </a:lnTo>
                  <a:lnTo>
                    <a:pt x="5573" y="10795"/>
                  </a:lnTo>
                  <a:lnTo>
                    <a:pt x="6143" y="10181"/>
                  </a:lnTo>
                  <a:lnTo>
                    <a:pt x="6758" y="9610"/>
                  </a:lnTo>
                  <a:lnTo>
                    <a:pt x="7372" y="8996"/>
                  </a:lnTo>
                  <a:lnTo>
                    <a:pt x="8030" y="8469"/>
                  </a:lnTo>
                  <a:lnTo>
                    <a:pt x="9434" y="7372"/>
                  </a:lnTo>
                  <a:lnTo>
                    <a:pt x="10926" y="6319"/>
                  </a:lnTo>
                  <a:lnTo>
                    <a:pt x="12418" y="5354"/>
                  </a:lnTo>
                  <a:lnTo>
                    <a:pt x="13954" y="4432"/>
                  </a:lnTo>
                  <a:lnTo>
                    <a:pt x="15490" y="3511"/>
                  </a:lnTo>
                  <a:lnTo>
                    <a:pt x="17684" y="2194"/>
                  </a:lnTo>
                  <a:lnTo>
                    <a:pt x="21019" y="351"/>
                  </a:lnTo>
                  <a:lnTo>
                    <a:pt x="21063" y="307"/>
                  </a:lnTo>
                  <a:lnTo>
                    <a:pt x="21107" y="220"/>
                  </a:lnTo>
                  <a:lnTo>
                    <a:pt x="21107" y="176"/>
                  </a:lnTo>
                  <a:lnTo>
                    <a:pt x="21063" y="88"/>
                  </a:lnTo>
                  <a:lnTo>
                    <a:pt x="21019" y="44"/>
                  </a:lnTo>
                  <a:lnTo>
                    <a:pt x="2097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1" name="Google Shape;1811;p54"/>
            <p:cNvSpPr/>
            <p:nvPr/>
          </p:nvSpPr>
          <p:spPr>
            <a:xfrm>
              <a:off x="3837425" y="3370350"/>
              <a:ext cx="377375" cy="1344950"/>
            </a:xfrm>
            <a:custGeom>
              <a:avLst/>
              <a:gdLst/>
              <a:ahLst/>
              <a:cxnLst/>
              <a:rect l="l" t="t" r="r" b="b"/>
              <a:pathLst>
                <a:path w="15095" h="53798" extrusionOk="0">
                  <a:moveTo>
                    <a:pt x="88" y="0"/>
                  </a:move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0" y="263"/>
                  </a:lnTo>
                  <a:lnTo>
                    <a:pt x="2326" y="5222"/>
                  </a:lnTo>
                  <a:lnTo>
                    <a:pt x="2326" y="5266"/>
                  </a:lnTo>
                  <a:lnTo>
                    <a:pt x="4871" y="9522"/>
                  </a:lnTo>
                  <a:lnTo>
                    <a:pt x="6670" y="12989"/>
                  </a:lnTo>
                  <a:lnTo>
                    <a:pt x="8206" y="16192"/>
                  </a:lnTo>
                  <a:lnTo>
                    <a:pt x="8996" y="17947"/>
                  </a:lnTo>
                  <a:lnTo>
                    <a:pt x="9259" y="18693"/>
                  </a:lnTo>
                  <a:lnTo>
                    <a:pt x="9347" y="21326"/>
                  </a:lnTo>
                  <a:lnTo>
                    <a:pt x="9390" y="25670"/>
                  </a:lnTo>
                  <a:lnTo>
                    <a:pt x="9390" y="28917"/>
                  </a:lnTo>
                  <a:lnTo>
                    <a:pt x="9478" y="36157"/>
                  </a:lnTo>
                  <a:lnTo>
                    <a:pt x="9829" y="42476"/>
                  </a:lnTo>
                  <a:lnTo>
                    <a:pt x="9961" y="43485"/>
                  </a:lnTo>
                  <a:lnTo>
                    <a:pt x="9961" y="43529"/>
                  </a:lnTo>
                  <a:lnTo>
                    <a:pt x="10751" y="45548"/>
                  </a:lnTo>
                  <a:lnTo>
                    <a:pt x="11936" y="48005"/>
                  </a:lnTo>
                  <a:lnTo>
                    <a:pt x="12901" y="49980"/>
                  </a:lnTo>
                  <a:lnTo>
                    <a:pt x="13603" y="51603"/>
                  </a:lnTo>
                  <a:lnTo>
                    <a:pt x="14744" y="53710"/>
                  </a:lnTo>
                  <a:lnTo>
                    <a:pt x="14832" y="53797"/>
                  </a:lnTo>
                  <a:lnTo>
                    <a:pt x="15007" y="53797"/>
                  </a:lnTo>
                  <a:lnTo>
                    <a:pt x="15051" y="53753"/>
                  </a:lnTo>
                  <a:lnTo>
                    <a:pt x="15095" y="53710"/>
                  </a:lnTo>
                  <a:lnTo>
                    <a:pt x="15095" y="53622"/>
                  </a:lnTo>
                  <a:lnTo>
                    <a:pt x="15051" y="53578"/>
                  </a:lnTo>
                  <a:lnTo>
                    <a:pt x="13910" y="51472"/>
                  </a:lnTo>
                  <a:lnTo>
                    <a:pt x="13208" y="49848"/>
                  </a:lnTo>
                  <a:lnTo>
                    <a:pt x="12243" y="47873"/>
                  </a:lnTo>
                  <a:lnTo>
                    <a:pt x="11058" y="45372"/>
                  </a:lnTo>
                  <a:lnTo>
                    <a:pt x="10312" y="43398"/>
                  </a:lnTo>
                  <a:lnTo>
                    <a:pt x="10180" y="42432"/>
                  </a:lnTo>
                  <a:lnTo>
                    <a:pt x="9829" y="36114"/>
                  </a:lnTo>
                  <a:lnTo>
                    <a:pt x="9741" y="28917"/>
                  </a:lnTo>
                  <a:lnTo>
                    <a:pt x="9741" y="25670"/>
                  </a:lnTo>
                  <a:lnTo>
                    <a:pt x="9698" y="21326"/>
                  </a:lnTo>
                  <a:lnTo>
                    <a:pt x="9610" y="18649"/>
                  </a:lnTo>
                  <a:lnTo>
                    <a:pt x="9566" y="18605"/>
                  </a:lnTo>
                  <a:lnTo>
                    <a:pt x="9303" y="17815"/>
                  </a:lnTo>
                  <a:lnTo>
                    <a:pt x="8513" y="16016"/>
                  </a:lnTo>
                  <a:lnTo>
                    <a:pt x="6977" y="12857"/>
                  </a:lnTo>
                  <a:lnTo>
                    <a:pt x="5178" y="9347"/>
                  </a:lnTo>
                  <a:lnTo>
                    <a:pt x="2633" y="5090"/>
                  </a:lnTo>
                  <a:lnTo>
                    <a:pt x="307" y="88"/>
                  </a:lnTo>
                  <a:lnTo>
                    <a:pt x="263" y="44"/>
                  </a:lnTo>
                  <a:lnTo>
                    <a:pt x="219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2" name="Google Shape;1812;p54"/>
            <p:cNvSpPr/>
            <p:nvPr/>
          </p:nvSpPr>
          <p:spPr>
            <a:xfrm>
              <a:off x="3607050" y="3450425"/>
              <a:ext cx="547425" cy="1221000"/>
            </a:xfrm>
            <a:custGeom>
              <a:avLst/>
              <a:gdLst/>
              <a:ahLst/>
              <a:cxnLst/>
              <a:rect l="l" t="t" r="r" b="b"/>
              <a:pathLst>
                <a:path w="21897" h="48840" extrusionOk="0">
                  <a:moveTo>
                    <a:pt x="8425" y="0"/>
                  </a:moveTo>
                  <a:lnTo>
                    <a:pt x="132" y="2150"/>
                  </a:lnTo>
                  <a:lnTo>
                    <a:pt x="88" y="2194"/>
                  </a:lnTo>
                  <a:lnTo>
                    <a:pt x="44" y="2238"/>
                  </a:lnTo>
                  <a:lnTo>
                    <a:pt x="0" y="2326"/>
                  </a:lnTo>
                  <a:lnTo>
                    <a:pt x="0" y="2370"/>
                  </a:lnTo>
                  <a:lnTo>
                    <a:pt x="44" y="2458"/>
                  </a:lnTo>
                  <a:lnTo>
                    <a:pt x="88" y="2501"/>
                  </a:lnTo>
                  <a:lnTo>
                    <a:pt x="220" y="2501"/>
                  </a:lnTo>
                  <a:lnTo>
                    <a:pt x="8381" y="351"/>
                  </a:lnTo>
                  <a:lnTo>
                    <a:pt x="9742" y="3862"/>
                  </a:lnTo>
                  <a:lnTo>
                    <a:pt x="9785" y="3950"/>
                  </a:lnTo>
                  <a:lnTo>
                    <a:pt x="12638" y="6846"/>
                  </a:lnTo>
                  <a:lnTo>
                    <a:pt x="14437" y="10093"/>
                  </a:lnTo>
                  <a:lnTo>
                    <a:pt x="16148" y="13559"/>
                  </a:lnTo>
                  <a:lnTo>
                    <a:pt x="17114" y="15446"/>
                  </a:lnTo>
                  <a:lnTo>
                    <a:pt x="17333" y="16631"/>
                  </a:lnTo>
                  <a:lnTo>
                    <a:pt x="17377" y="18825"/>
                  </a:lnTo>
                  <a:lnTo>
                    <a:pt x="17421" y="21019"/>
                  </a:lnTo>
                  <a:lnTo>
                    <a:pt x="17465" y="25363"/>
                  </a:lnTo>
                  <a:lnTo>
                    <a:pt x="17465" y="28303"/>
                  </a:lnTo>
                  <a:lnTo>
                    <a:pt x="17508" y="31243"/>
                  </a:lnTo>
                  <a:lnTo>
                    <a:pt x="17596" y="34183"/>
                  </a:lnTo>
                  <a:lnTo>
                    <a:pt x="17728" y="37123"/>
                  </a:lnTo>
                  <a:lnTo>
                    <a:pt x="17947" y="40546"/>
                  </a:lnTo>
                  <a:lnTo>
                    <a:pt x="17947" y="40590"/>
                  </a:lnTo>
                  <a:lnTo>
                    <a:pt x="20975" y="47303"/>
                  </a:lnTo>
                  <a:lnTo>
                    <a:pt x="21545" y="48707"/>
                  </a:lnTo>
                  <a:lnTo>
                    <a:pt x="21633" y="48795"/>
                  </a:lnTo>
                  <a:lnTo>
                    <a:pt x="21721" y="48839"/>
                  </a:lnTo>
                  <a:lnTo>
                    <a:pt x="21765" y="48839"/>
                  </a:lnTo>
                  <a:lnTo>
                    <a:pt x="21853" y="48795"/>
                  </a:lnTo>
                  <a:lnTo>
                    <a:pt x="21853" y="48751"/>
                  </a:lnTo>
                  <a:lnTo>
                    <a:pt x="21896" y="48664"/>
                  </a:lnTo>
                  <a:lnTo>
                    <a:pt x="21853" y="48576"/>
                  </a:lnTo>
                  <a:lnTo>
                    <a:pt x="21326" y="47172"/>
                  </a:lnTo>
                  <a:lnTo>
                    <a:pt x="18298" y="40458"/>
                  </a:lnTo>
                  <a:lnTo>
                    <a:pt x="18079" y="37123"/>
                  </a:lnTo>
                  <a:lnTo>
                    <a:pt x="17947" y="34183"/>
                  </a:lnTo>
                  <a:lnTo>
                    <a:pt x="17859" y="31243"/>
                  </a:lnTo>
                  <a:lnTo>
                    <a:pt x="17816" y="28303"/>
                  </a:lnTo>
                  <a:lnTo>
                    <a:pt x="17816" y="25363"/>
                  </a:lnTo>
                  <a:lnTo>
                    <a:pt x="17772" y="21019"/>
                  </a:lnTo>
                  <a:lnTo>
                    <a:pt x="17728" y="18781"/>
                  </a:lnTo>
                  <a:lnTo>
                    <a:pt x="17684" y="16587"/>
                  </a:lnTo>
                  <a:lnTo>
                    <a:pt x="17465" y="15358"/>
                  </a:lnTo>
                  <a:lnTo>
                    <a:pt x="17465" y="15315"/>
                  </a:lnTo>
                  <a:lnTo>
                    <a:pt x="16455" y="13428"/>
                  </a:lnTo>
                  <a:lnTo>
                    <a:pt x="14744" y="9917"/>
                  </a:lnTo>
                  <a:lnTo>
                    <a:pt x="12945" y="6670"/>
                  </a:lnTo>
                  <a:lnTo>
                    <a:pt x="12901" y="6626"/>
                  </a:lnTo>
                  <a:lnTo>
                    <a:pt x="10049" y="3730"/>
                  </a:lnTo>
                  <a:lnTo>
                    <a:pt x="8645" y="88"/>
                  </a:lnTo>
                  <a:lnTo>
                    <a:pt x="855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3" name="Google Shape;1813;p54"/>
            <p:cNvSpPr/>
            <p:nvPr/>
          </p:nvSpPr>
          <p:spPr>
            <a:xfrm>
              <a:off x="3672850" y="3530500"/>
              <a:ext cx="435550" cy="1108000"/>
            </a:xfrm>
            <a:custGeom>
              <a:avLst/>
              <a:gdLst/>
              <a:ahLst/>
              <a:cxnLst/>
              <a:rect l="l" t="t" r="r" b="b"/>
              <a:pathLst>
                <a:path w="17422" h="44320" extrusionOk="0">
                  <a:moveTo>
                    <a:pt x="2019" y="1"/>
                  </a:moveTo>
                  <a:lnTo>
                    <a:pt x="133" y="483"/>
                  </a:lnTo>
                  <a:lnTo>
                    <a:pt x="45" y="483"/>
                  </a:lnTo>
                  <a:lnTo>
                    <a:pt x="1" y="571"/>
                  </a:lnTo>
                  <a:lnTo>
                    <a:pt x="1" y="615"/>
                  </a:lnTo>
                  <a:lnTo>
                    <a:pt x="1" y="703"/>
                  </a:lnTo>
                  <a:lnTo>
                    <a:pt x="45" y="747"/>
                  </a:lnTo>
                  <a:lnTo>
                    <a:pt x="89" y="790"/>
                  </a:lnTo>
                  <a:lnTo>
                    <a:pt x="133" y="834"/>
                  </a:lnTo>
                  <a:lnTo>
                    <a:pt x="220" y="834"/>
                  </a:lnTo>
                  <a:lnTo>
                    <a:pt x="2019" y="352"/>
                  </a:lnTo>
                  <a:lnTo>
                    <a:pt x="3248" y="1624"/>
                  </a:lnTo>
                  <a:lnTo>
                    <a:pt x="4433" y="2721"/>
                  </a:lnTo>
                  <a:lnTo>
                    <a:pt x="5881" y="4081"/>
                  </a:lnTo>
                  <a:lnTo>
                    <a:pt x="9918" y="8557"/>
                  </a:lnTo>
                  <a:lnTo>
                    <a:pt x="13341" y="14393"/>
                  </a:lnTo>
                  <a:lnTo>
                    <a:pt x="13560" y="18737"/>
                  </a:lnTo>
                  <a:lnTo>
                    <a:pt x="13648" y="22116"/>
                  </a:lnTo>
                  <a:lnTo>
                    <a:pt x="13648" y="24968"/>
                  </a:lnTo>
                  <a:lnTo>
                    <a:pt x="13736" y="29357"/>
                  </a:lnTo>
                  <a:lnTo>
                    <a:pt x="14130" y="36772"/>
                  </a:lnTo>
                  <a:lnTo>
                    <a:pt x="14306" y="37825"/>
                  </a:lnTo>
                  <a:lnTo>
                    <a:pt x="14306" y="37869"/>
                  </a:lnTo>
                  <a:lnTo>
                    <a:pt x="15579" y="40941"/>
                  </a:lnTo>
                  <a:lnTo>
                    <a:pt x="17070" y="44232"/>
                  </a:lnTo>
                  <a:lnTo>
                    <a:pt x="17158" y="44276"/>
                  </a:lnTo>
                  <a:lnTo>
                    <a:pt x="17246" y="44320"/>
                  </a:lnTo>
                  <a:lnTo>
                    <a:pt x="17334" y="44320"/>
                  </a:lnTo>
                  <a:lnTo>
                    <a:pt x="17378" y="44276"/>
                  </a:lnTo>
                  <a:lnTo>
                    <a:pt x="17422" y="44188"/>
                  </a:lnTo>
                  <a:lnTo>
                    <a:pt x="17422" y="44144"/>
                  </a:lnTo>
                  <a:lnTo>
                    <a:pt x="17422" y="44056"/>
                  </a:lnTo>
                  <a:lnTo>
                    <a:pt x="15886" y="40809"/>
                  </a:lnTo>
                  <a:lnTo>
                    <a:pt x="14657" y="37782"/>
                  </a:lnTo>
                  <a:lnTo>
                    <a:pt x="14482" y="36728"/>
                  </a:lnTo>
                  <a:lnTo>
                    <a:pt x="14087" y="29313"/>
                  </a:lnTo>
                  <a:lnTo>
                    <a:pt x="13999" y="24968"/>
                  </a:lnTo>
                  <a:lnTo>
                    <a:pt x="13999" y="22072"/>
                  </a:lnTo>
                  <a:lnTo>
                    <a:pt x="13911" y="18737"/>
                  </a:lnTo>
                  <a:lnTo>
                    <a:pt x="13692" y="14349"/>
                  </a:lnTo>
                  <a:lnTo>
                    <a:pt x="13692" y="14262"/>
                  </a:lnTo>
                  <a:lnTo>
                    <a:pt x="10225" y="8382"/>
                  </a:lnTo>
                  <a:lnTo>
                    <a:pt x="10181" y="8338"/>
                  </a:lnTo>
                  <a:lnTo>
                    <a:pt x="6144" y="3862"/>
                  </a:lnTo>
                  <a:lnTo>
                    <a:pt x="4477" y="2282"/>
                  </a:lnTo>
                  <a:lnTo>
                    <a:pt x="3248" y="1098"/>
                  </a:lnTo>
                  <a:lnTo>
                    <a:pt x="2195" y="44"/>
                  </a:lnTo>
                  <a:lnTo>
                    <a:pt x="215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4" name="Google Shape;1814;p54"/>
            <p:cNvSpPr/>
            <p:nvPr/>
          </p:nvSpPr>
          <p:spPr>
            <a:xfrm>
              <a:off x="6276075" y="3554625"/>
              <a:ext cx="204075" cy="110825"/>
            </a:xfrm>
            <a:custGeom>
              <a:avLst/>
              <a:gdLst/>
              <a:ahLst/>
              <a:cxnLst/>
              <a:rect l="l" t="t" r="r" b="b"/>
              <a:pathLst>
                <a:path w="8163" h="4433" extrusionOk="0">
                  <a:moveTo>
                    <a:pt x="4740" y="1"/>
                  </a:moveTo>
                  <a:lnTo>
                    <a:pt x="2589" y="1010"/>
                  </a:lnTo>
                  <a:lnTo>
                    <a:pt x="922" y="1712"/>
                  </a:lnTo>
                  <a:lnTo>
                    <a:pt x="878" y="1756"/>
                  </a:lnTo>
                  <a:lnTo>
                    <a:pt x="220" y="2327"/>
                  </a:lnTo>
                  <a:lnTo>
                    <a:pt x="132" y="2414"/>
                  </a:lnTo>
                  <a:lnTo>
                    <a:pt x="0" y="2809"/>
                  </a:lnTo>
                  <a:lnTo>
                    <a:pt x="0" y="2941"/>
                  </a:lnTo>
                  <a:lnTo>
                    <a:pt x="176" y="3467"/>
                  </a:lnTo>
                  <a:lnTo>
                    <a:pt x="220" y="3555"/>
                  </a:lnTo>
                  <a:lnTo>
                    <a:pt x="703" y="3994"/>
                  </a:lnTo>
                  <a:lnTo>
                    <a:pt x="746" y="4038"/>
                  </a:lnTo>
                  <a:lnTo>
                    <a:pt x="1361" y="4345"/>
                  </a:lnTo>
                  <a:lnTo>
                    <a:pt x="1448" y="4345"/>
                  </a:lnTo>
                  <a:lnTo>
                    <a:pt x="3028" y="4433"/>
                  </a:lnTo>
                  <a:lnTo>
                    <a:pt x="3072" y="4433"/>
                  </a:lnTo>
                  <a:lnTo>
                    <a:pt x="5178" y="4038"/>
                  </a:lnTo>
                  <a:lnTo>
                    <a:pt x="8031" y="3160"/>
                  </a:lnTo>
                  <a:lnTo>
                    <a:pt x="8118" y="3160"/>
                  </a:lnTo>
                  <a:lnTo>
                    <a:pt x="8162" y="3073"/>
                  </a:lnTo>
                  <a:lnTo>
                    <a:pt x="8162" y="3029"/>
                  </a:lnTo>
                  <a:lnTo>
                    <a:pt x="8162" y="2941"/>
                  </a:lnTo>
                  <a:lnTo>
                    <a:pt x="8118" y="2897"/>
                  </a:lnTo>
                  <a:lnTo>
                    <a:pt x="8074" y="2853"/>
                  </a:lnTo>
                  <a:lnTo>
                    <a:pt x="7943" y="2853"/>
                  </a:lnTo>
                  <a:lnTo>
                    <a:pt x="5091" y="3687"/>
                  </a:lnTo>
                  <a:lnTo>
                    <a:pt x="3028" y="4082"/>
                  </a:lnTo>
                  <a:lnTo>
                    <a:pt x="1492" y="3994"/>
                  </a:lnTo>
                  <a:lnTo>
                    <a:pt x="922" y="3731"/>
                  </a:lnTo>
                  <a:lnTo>
                    <a:pt x="527" y="3336"/>
                  </a:lnTo>
                  <a:lnTo>
                    <a:pt x="351" y="2897"/>
                  </a:lnTo>
                  <a:lnTo>
                    <a:pt x="483" y="2546"/>
                  </a:lnTo>
                  <a:lnTo>
                    <a:pt x="1097" y="2019"/>
                  </a:lnTo>
                  <a:lnTo>
                    <a:pt x="2721" y="1361"/>
                  </a:lnTo>
                  <a:lnTo>
                    <a:pt x="4915" y="308"/>
                  </a:lnTo>
                  <a:lnTo>
                    <a:pt x="4959" y="264"/>
                  </a:lnTo>
                  <a:lnTo>
                    <a:pt x="5003" y="220"/>
                  </a:lnTo>
                  <a:lnTo>
                    <a:pt x="5003" y="176"/>
                  </a:lnTo>
                  <a:lnTo>
                    <a:pt x="5003" y="89"/>
                  </a:lnTo>
                  <a:lnTo>
                    <a:pt x="4959" y="45"/>
                  </a:lnTo>
                  <a:lnTo>
                    <a:pt x="487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5" name="Google Shape;1815;p54"/>
            <p:cNvSpPr/>
            <p:nvPr/>
          </p:nvSpPr>
          <p:spPr>
            <a:xfrm>
              <a:off x="6730225" y="3940775"/>
              <a:ext cx="561700" cy="625325"/>
            </a:xfrm>
            <a:custGeom>
              <a:avLst/>
              <a:gdLst/>
              <a:ahLst/>
              <a:cxnLst/>
              <a:rect l="l" t="t" r="r" b="b"/>
              <a:pathLst>
                <a:path w="22468" h="25013" extrusionOk="0">
                  <a:moveTo>
                    <a:pt x="3775" y="1"/>
                  </a:moveTo>
                  <a:lnTo>
                    <a:pt x="3731" y="45"/>
                  </a:lnTo>
                  <a:lnTo>
                    <a:pt x="3687" y="89"/>
                  </a:lnTo>
                  <a:lnTo>
                    <a:pt x="2151" y="3643"/>
                  </a:lnTo>
                  <a:lnTo>
                    <a:pt x="1361" y="5486"/>
                  </a:lnTo>
                  <a:lnTo>
                    <a:pt x="1361" y="5530"/>
                  </a:lnTo>
                  <a:lnTo>
                    <a:pt x="703" y="8733"/>
                  </a:lnTo>
                  <a:lnTo>
                    <a:pt x="133" y="11629"/>
                  </a:lnTo>
                  <a:lnTo>
                    <a:pt x="1" y="12375"/>
                  </a:lnTo>
                  <a:lnTo>
                    <a:pt x="1" y="12463"/>
                  </a:lnTo>
                  <a:lnTo>
                    <a:pt x="89" y="12551"/>
                  </a:lnTo>
                  <a:lnTo>
                    <a:pt x="3336" y="14788"/>
                  </a:lnTo>
                  <a:lnTo>
                    <a:pt x="3862" y="15534"/>
                  </a:lnTo>
                  <a:lnTo>
                    <a:pt x="4916" y="17860"/>
                  </a:lnTo>
                  <a:lnTo>
                    <a:pt x="4916" y="17904"/>
                  </a:lnTo>
                  <a:lnTo>
                    <a:pt x="6013" y="19791"/>
                  </a:lnTo>
                  <a:lnTo>
                    <a:pt x="7241" y="21371"/>
                  </a:lnTo>
                  <a:lnTo>
                    <a:pt x="7285" y="21414"/>
                  </a:lnTo>
                  <a:lnTo>
                    <a:pt x="8645" y="22117"/>
                  </a:lnTo>
                  <a:lnTo>
                    <a:pt x="9523" y="22424"/>
                  </a:lnTo>
                  <a:lnTo>
                    <a:pt x="9567" y="22424"/>
                  </a:lnTo>
                  <a:lnTo>
                    <a:pt x="12244" y="22862"/>
                  </a:lnTo>
                  <a:lnTo>
                    <a:pt x="14525" y="23082"/>
                  </a:lnTo>
                  <a:lnTo>
                    <a:pt x="18080" y="24267"/>
                  </a:lnTo>
                  <a:lnTo>
                    <a:pt x="20274" y="24925"/>
                  </a:lnTo>
                  <a:lnTo>
                    <a:pt x="20318" y="24925"/>
                  </a:lnTo>
                  <a:lnTo>
                    <a:pt x="21327" y="25013"/>
                  </a:lnTo>
                  <a:lnTo>
                    <a:pt x="21415" y="25013"/>
                  </a:lnTo>
                  <a:lnTo>
                    <a:pt x="22336" y="24793"/>
                  </a:lnTo>
                  <a:lnTo>
                    <a:pt x="22424" y="24749"/>
                  </a:lnTo>
                  <a:lnTo>
                    <a:pt x="22468" y="24705"/>
                  </a:lnTo>
                  <a:lnTo>
                    <a:pt x="22468" y="24618"/>
                  </a:lnTo>
                  <a:lnTo>
                    <a:pt x="22468" y="24574"/>
                  </a:lnTo>
                  <a:lnTo>
                    <a:pt x="22468" y="24486"/>
                  </a:lnTo>
                  <a:lnTo>
                    <a:pt x="22424" y="24442"/>
                  </a:lnTo>
                  <a:lnTo>
                    <a:pt x="22292" y="24442"/>
                  </a:lnTo>
                  <a:lnTo>
                    <a:pt x="21327" y="24662"/>
                  </a:lnTo>
                  <a:lnTo>
                    <a:pt x="20362" y="24574"/>
                  </a:lnTo>
                  <a:lnTo>
                    <a:pt x="18211" y="23916"/>
                  </a:lnTo>
                  <a:lnTo>
                    <a:pt x="14657" y="22731"/>
                  </a:lnTo>
                  <a:lnTo>
                    <a:pt x="14613" y="22731"/>
                  </a:lnTo>
                  <a:lnTo>
                    <a:pt x="12288" y="22511"/>
                  </a:lnTo>
                  <a:lnTo>
                    <a:pt x="9611" y="22073"/>
                  </a:lnTo>
                  <a:lnTo>
                    <a:pt x="8777" y="21765"/>
                  </a:lnTo>
                  <a:lnTo>
                    <a:pt x="7461" y="21107"/>
                  </a:lnTo>
                  <a:lnTo>
                    <a:pt x="6320" y="19615"/>
                  </a:lnTo>
                  <a:lnTo>
                    <a:pt x="5223" y="17728"/>
                  </a:lnTo>
                  <a:lnTo>
                    <a:pt x="4170" y="15403"/>
                  </a:lnTo>
                  <a:lnTo>
                    <a:pt x="4170" y="15359"/>
                  </a:lnTo>
                  <a:lnTo>
                    <a:pt x="3643" y="14569"/>
                  </a:lnTo>
                  <a:lnTo>
                    <a:pt x="3599" y="14525"/>
                  </a:lnTo>
                  <a:lnTo>
                    <a:pt x="352" y="12331"/>
                  </a:lnTo>
                  <a:lnTo>
                    <a:pt x="484" y="11717"/>
                  </a:lnTo>
                  <a:lnTo>
                    <a:pt x="1054" y="8821"/>
                  </a:lnTo>
                  <a:lnTo>
                    <a:pt x="1712" y="5618"/>
                  </a:lnTo>
                  <a:lnTo>
                    <a:pt x="2458" y="3775"/>
                  </a:lnTo>
                  <a:lnTo>
                    <a:pt x="3994" y="264"/>
                  </a:lnTo>
                  <a:lnTo>
                    <a:pt x="3994" y="176"/>
                  </a:lnTo>
                  <a:lnTo>
                    <a:pt x="3994" y="132"/>
                  </a:lnTo>
                  <a:lnTo>
                    <a:pt x="3950" y="45"/>
                  </a:lnTo>
                  <a:lnTo>
                    <a:pt x="390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6" name="Google Shape;1816;p54"/>
            <p:cNvSpPr/>
            <p:nvPr/>
          </p:nvSpPr>
          <p:spPr>
            <a:xfrm>
              <a:off x="6209150" y="3492100"/>
              <a:ext cx="307200" cy="221625"/>
            </a:xfrm>
            <a:custGeom>
              <a:avLst/>
              <a:gdLst/>
              <a:ahLst/>
              <a:cxnLst/>
              <a:rect l="l" t="t" r="r" b="b"/>
              <a:pathLst>
                <a:path w="12288" h="8865" extrusionOk="0">
                  <a:moveTo>
                    <a:pt x="4608" y="1"/>
                  </a:moveTo>
                  <a:lnTo>
                    <a:pt x="4564" y="89"/>
                  </a:lnTo>
                  <a:lnTo>
                    <a:pt x="3116" y="2239"/>
                  </a:lnTo>
                  <a:lnTo>
                    <a:pt x="2107" y="3116"/>
                  </a:lnTo>
                  <a:lnTo>
                    <a:pt x="747" y="4740"/>
                  </a:lnTo>
                  <a:lnTo>
                    <a:pt x="747" y="4784"/>
                  </a:lnTo>
                  <a:lnTo>
                    <a:pt x="1" y="6188"/>
                  </a:lnTo>
                  <a:lnTo>
                    <a:pt x="1" y="6276"/>
                  </a:lnTo>
                  <a:lnTo>
                    <a:pt x="1" y="6363"/>
                  </a:lnTo>
                  <a:lnTo>
                    <a:pt x="308" y="6890"/>
                  </a:lnTo>
                  <a:lnTo>
                    <a:pt x="352" y="6978"/>
                  </a:lnTo>
                  <a:lnTo>
                    <a:pt x="2634" y="8426"/>
                  </a:lnTo>
                  <a:lnTo>
                    <a:pt x="2721" y="8426"/>
                  </a:lnTo>
                  <a:lnTo>
                    <a:pt x="5837" y="8865"/>
                  </a:lnTo>
                  <a:lnTo>
                    <a:pt x="5881" y="8865"/>
                  </a:lnTo>
                  <a:lnTo>
                    <a:pt x="8294" y="8294"/>
                  </a:lnTo>
                  <a:lnTo>
                    <a:pt x="10883" y="7241"/>
                  </a:lnTo>
                  <a:lnTo>
                    <a:pt x="12156" y="7022"/>
                  </a:lnTo>
                  <a:lnTo>
                    <a:pt x="12200" y="6978"/>
                  </a:lnTo>
                  <a:lnTo>
                    <a:pt x="12287" y="6934"/>
                  </a:lnTo>
                  <a:lnTo>
                    <a:pt x="12287" y="6846"/>
                  </a:lnTo>
                  <a:lnTo>
                    <a:pt x="12287" y="6802"/>
                  </a:lnTo>
                  <a:lnTo>
                    <a:pt x="12287" y="6714"/>
                  </a:lnTo>
                  <a:lnTo>
                    <a:pt x="12200" y="6671"/>
                  </a:lnTo>
                  <a:lnTo>
                    <a:pt x="12068" y="6671"/>
                  </a:lnTo>
                  <a:lnTo>
                    <a:pt x="10795" y="6934"/>
                  </a:lnTo>
                  <a:lnTo>
                    <a:pt x="10751" y="6934"/>
                  </a:lnTo>
                  <a:lnTo>
                    <a:pt x="8206" y="7943"/>
                  </a:lnTo>
                  <a:lnTo>
                    <a:pt x="5837" y="8514"/>
                  </a:lnTo>
                  <a:lnTo>
                    <a:pt x="2765" y="8119"/>
                  </a:lnTo>
                  <a:lnTo>
                    <a:pt x="615" y="6671"/>
                  </a:lnTo>
                  <a:lnTo>
                    <a:pt x="352" y="6276"/>
                  </a:lnTo>
                  <a:lnTo>
                    <a:pt x="1054" y="4959"/>
                  </a:lnTo>
                  <a:lnTo>
                    <a:pt x="2370" y="3380"/>
                  </a:lnTo>
                  <a:lnTo>
                    <a:pt x="3380" y="2502"/>
                  </a:lnTo>
                  <a:lnTo>
                    <a:pt x="3423" y="2458"/>
                  </a:lnTo>
                  <a:lnTo>
                    <a:pt x="4871" y="264"/>
                  </a:lnTo>
                  <a:lnTo>
                    <a:pt x="4871" y="220"/>
                  </a:lnTo>
                  <a:lnTo>
                    <a:pt x="4871" y="132"/>
                  </a:lnTo>
                  <a:lnTo>
                    <a:pt x="4871" y="89"/>
                  </a:lnTo>
                  <a:lnTo>
                    <a:pt x="482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7" name="Google Shape;1817;p54"/>
            <p:cNvSpPr/>
            <p:nvPr/>
          </p:nvSpPr>
          <p:spPr>
            <a:xfrm>
              <a:off x="6661125" y="3867275"/>
              <a:ext cx="603375" cy="716375"/>
            </a:xfrm>
            <a:custGeom>
              <a:avLst/>
              <a:gdLst/>
              <a:ahLst/>
              <a:cxnLst/>
              <a:rect l="l" t="t" r="r" b="b"/>
              <a:pathLst>
                <a:path w="24135" h="28655" extrusionOk="0">
                  <a:moveTo>
                    <a:pt x="3204" y="1"/>
                  </a:moveTo>
                  <a:lnTo>
                    <a:pt x="3160" y="89"/>
                  </a:lnTo>
                  <a:lnTo>
                    <a:pt x="3116" y="132"/>
                  </a:lnTo>
                  <a:lnTo>
                    <a:pt x="2941" y="1361"/>
                  </a:lnTo>
                  <a:lnTo>
                    <a:pt x="1756" y="4477"/>
                  </a:lnTo>
                  <a:lnTo>
                    <a:pt x="1141" y="6495"/>
                  </a:lnTo>
                  <a:lnTo>
                    <a:pt x="1098" y="6539"/>
                  </a:lnTo>
                  <a:lnTo>
                    <a:pt x="878" y="8821"/>
                  </a:lnTo>
                  <a:lnTo>
                    <a:pt x="44" y="13165"/>
                  </a:lnTo>
                  <a:lnTo>
                    <a:pt x="1" y="15491"/>
                  </a:lnTo>
                  <a:lnTo>
                    <a:pt x="44" y="16895"/>
                  </a:lnTo>
                  <a:lnTo>
                    <a:pt x="44" y="16983"/>
                  </a:lnTo>
                  <a:lnTo>
                    <a:pt x="439" y="17641"/>
                  </a:lnTo>
                  <a:lnTo>
                    <a:pt x="483" y="17685"/>
                  </a:lnTo>
                  <a:lnTo>
                    <a:pt x="1317" y="18211"/>
                  </a:lnTo>
                  <a:lnTo>
                    <a:pt x="1361" y="18255"/>
                  </a:lnTo>
                  <a:lnTo>
                    <a:pt x="4081" y="19220"/>
                  </a:lnTo>
                  <a:lnTo>
                    <a:pt x="5529" y="20010"/>
                  </a:lnTo>
                  <a:lnTo>
                    <a:pt x="7065" y="22204"/>
                  </a:lnTo>
                  <a:lnTo>
                    <a:pt x="8601" y="24442"/>
                  </a:lnTo>
                  <a:lnTo>
                    <a:pt x="9479" y="25451"/>
                  </a:lnTo>
                  <a:lnTo>
                    <a:pt x="9523" y="25495"/>
                  </a:lnTo>
                  <a:lnTo>
                    <a:pt x="11585" y="26417"/>
                  </a:lnTo>
                  <a:lnTo>
                    <a:pt x="11629" y="26417"/>
                  </a:lnTo>
                  <a:lnTo>
                    <a:pt x="13779" y="26812"/>
                  </a:lnTo>
                  <a:lnTo>
                    <a:pt x="16412" y="27119"/>
                  </a:lnTo>
                  <a:lnTo>
                    <a:pt x="17816" y="27251"/>
                  </a:lnTo>
                  <a:lnTo>
                    <a:pt x="20449" y="28128"/>
                  </a:lnTo>
                  <a:lnTo>
                    <a:pt x="22248" y="28655"/>
                  </a:lnTo>
                  <a:lnTo>
                    <a:pt x="23389" y="28655"/>
                  </a:lnTo>
                  <a:lnTo>
                    <a:pt x="24003" y="28479"/>
                  </a:lnTo>
                  <a:lnTo>
                    <a:pt x="24047" y="28435"/>
                  </a:lnTo>
                  <a:lnTo>
                    <a:pt x="24091" y="28391"/>
                  </a:lnTo>
                  <a:lnTo>
                    <a:pt x="24135" y="28304"/>
                  </a:lnTo>
                  <a:lnTo>
                    <a:pt x="24091" y="28260"/>
                  </a:lnTo>
                  <a:lnTo>
                    <a:pt x="24091" y="28172"/>
                  </a:lnTo>
                  <a:lnTo>
                    <a:pt x="24047" y="28128"/>
                  </a:lnTo>
                  <a:lnTo>
                    <a:pt x="23872" y="28128"/>
                  </a:lnTo>
                  <a:lnTo>
                    <a:pt x="23301" y="28304"/>
                  </a:lnTo>
                  <a:lnTo>
                    <a:pt x="22336" y="28304"/>
                  </a:lnTo>
                  <a:lnTo>
                    <a:pt x="20537" y="27777"/>
                  </a:lnTo>
                  <a:lnTo>
                    <a:pt x="17904" y="26899"/>
                  </a:lnTo>
                  <a:lnTo>
                    <a:pt x="17860" y="26899"/>
                  </a:lnTo>
                  <a:lnTo>
                    <a:pt x="16456" y="26768"/>
                  </a:lnTo>
                  <a:lnTo>
                    <a:pt x="13823" y="26461"/>
                  </a:lnTo>
                  <a:lnTo>
                    <a:pt x="11717" y="26066"/>
                  </a:lnTo>
                  <a:lnTo>
                    <a:pt x="9698" y="25188"/>
                  </a:lnTo>
                  <a:lnTo>
                    <a:pt x="8864" y="24223"/>
                  </a:lnTo>
                  <a:lnTo>
                    <a:pt x="7372" y="22029"/>
                  </a:lnTo>
                  <a:lnTo>
                    <a:pt x="5793" y="19791"/>
                  </a:lnTo>
                  <a:lnTo>
                    <a:pt x="5705" y="19703"/>
                  </a:lnTo>
                  <a:lnTo>
                    <a:pt x="4257" y="18913"/>
                  </a:lnTo>
                  <a:lnTo>
                    <a:pt x="4213" y="18913"/>
                  </a:lnTo>
                  <a:lnTo>
                    <a:pt x="1492" y="17904"/>
                  </a:lnTo>
                  <a:lnTo>
                    <a:pt x="703" y="17421"/>
                  </a:lnTo>
                  <a:lnTo>
                    <a:pt x="395" y="16851"/>
                  </a:lnTo>
                  <a:lnTo>
                    <a:pt x="352" y="15491"/>
                  </a:lnTo>
                  <a:lnTo>
                    <a:pt x="395" y="13209"/>
                  </a:lnTo>
                  <a:lnTo>
                    <a:pt x="1229" y="8865"/>
                  </a:lnTo>
                  <a:lnTo>
                    <a:pt x="1449" y="6583"/>
                  </a:lnTo>
                  <a:lnTo>
                    <a:pt x="2107" y="4608"/>
                  </a:lnTo>
                  <a:lnTo>
                    <a:pt x="3292" y="1449"/>
                  </a:lnTo>
                  <a:lnTo>
                    <a:pt x="3292" y="1405"/>
                  </a:lnTo>
                  <a:lnTo>
                    <a:pt x="3467" y="176"/>
                  </a:lnTo>
                  <a:lnTo>
                    <a:pt x="3467" y="132"/>
                  </a:lnTo>
                  <a:lnTo>
                    <a:pt x="3467" y="45"/>
                  </a:lnTo>
                  <a:lnTo>
                    <a:pt x="3379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8" name="Google Shape;1818;p54"/>
            <p:cNvSpPr/>
            <p:nvPr/>
          </p:nvSpPr>
          <p:spPr>
            <a:xfrm>
              <a:off x="6088475" y="3432875"/>
              <a:ext cx="1147500" cy="1171625"/>
            </a:xfrm>
            <a:custGeom>
              <a:avLst/>
              <a:gdLst/>
              <a:ahLst/>
              <a:cxnLst/>
              <a:rect l="l" t="t" r="r" b="b"/>
              <a:pathLst>
                <a:path w="45900" h="46865" extrusionOk="0">
                  <a:moveTo>
                    <a:pt x="6846" y="0"/>
                  </a:moveTo>
                  <a:lnTo>
                    <a:pt x="6802" y="44"/>
                  </a:lnTo>
                  <a:lnTo>
                    <a:pt x="6758" y="88"/>
                  </a:lnTo>
                  <a:lnTo>
                    <a:pt x="5223" y="2677"/>
                  </a:lnTo>
                  <a:lnTo>
                    <a:pt x="4038" y="4827"/>
                  </a:lnTo>
                  <a:lnTo>
                    <a:pt x="1405" y="8513"/>
                  </a:lnTo>
                  <a:lnTo>
                    <a:pt x="176" y="10356"/>
                  </a:lnTo>
                  <a:lnTo>
                    <a:pt x="45" y="10532"/>
                  </a:lnTo>
                  <a:lnTo>
                    <a:pt x="1" y="10575"/>
                  </a:lnTo>
                  <a:lnTo>
                    <a:pt x="1" y="10663"/>
                  </a:lnTo>
                  <a:lnTo>
                    <a:pt x="1" y="10751"/>
                  </a:lnTo>
                  <a:lnTo>
                    <a:pt x="89" y="10795"/>
                  </a:lnTo>
                  <a:lnTo>
                    <a:pt x="2765" y="11804"/>
                  </a:lnTo>
                  <a:lnTo>
                    <a:pt x="5223" y="12857"/>
                  </a:lnTo>
                  <a:lnTo>
                    <a:pt x="5223" y="12901"/>
                  </a:lnTo>
                  <a:lnTo>
                    <a:pt x="7855" y="13603"/>
                  </a:lnTo>
                  <a:lnTo>
                    <a:pt x="7899" y="13603"/>
                  </a:lnTo>
                  <a:lnTo>
                    <a:pt x="10620" y="13910"/>
                  </a:lnTo>
                  <a:lnTo>
                    <a:pt x="10664" y="13910"/>
                  </a:lnTo>
                  <a:lnTo>
                    <a:pt x="11936" y="13823"/>
                  </a:lnTo>
                  <a:lnTo>
                    <a:pt x="11980" y="13823"/>
                  </a:lnTo>
                  <a:lnTo>
                    <a:pt x="15096" y="12945"/>
                  </a:lnTo>
                  <a:lnTo>
                    <a:pt x="15140" y="12945"/>
                  </a:lnTo>
                  <a:lnTo>
                    <a:pt x="17290" y="11892"/>
                  </a:lnTo>
                  <a:lnTo>
                    <a:pt x="18431" y="11585"/>
                  </a:lnTo>
                  <a:lnTo>
                    <a:pt x="19264" y="11672"/>
                  </a:lnTo>
                  <a:lnTo>
                    <a:pt x="21502" y="15095"/>
                  </a:lnTo>
                  <a:lnTo>
                    <a:pt x="22029" y="16499"/>
                  </a:lnTo>
                  <a:lnTo>
                    <a:pt x="22117" y="17684"/>
                  </a:lnTo>
                  <a:lnTo>
                    <a:pt x="21546" y="19746"/>
                  </a:lnTo>
                  <a:lnTo>
                    <a:pt x="21020" y="21897"/>
                  </a:lnTo>
                  <a:lnTo>
                    <a:pt x="21020" y="21940"/>
                  </a:lnTo>
                  <a:lnTo>
                    <a:pt x="20712" y="24310"/>
                  </a:lnTo>
                  <a:lnTo>
                    <a:pt x="20537" y="26943"/>
                  </a:lnTo>
                  <a:lnTo>
                    <a:pt x="20054" y="29093"/>
                  </a:lnTo>
                  <a:lnTo>
                    <a:pt x="20054" y="29137"/>
                  </a:lnTo>
                  <a:lnTo>
                    <a:pt x="19967" y="31024"/>
                  </a:lnTo>
                  <a:lnTo>
                    <a:pt x="19001" y="35148"/>
                  </a:lnTo>
                  <a:lnTo>
                    <a:pt x="18957" y="35631"/>
                  </a:lnTo>
                  <a:lnTo>
                    <a:pt x="18957" y="35763"/>
                  </a:lnTo>
                  <a:lnTo>
                    <a:pt x="19045" y="35807"/>
                  </a:lnTo>
                  <a:lnTo>
                    <a:pt x="19835" y="36289"/>
                  </a:lnTo>
                  <a:lnTo>
                    <a:pt x="19879" y="36289"/>
                  </a:lnTo>
                  <a:lnTo>
                    <a:pt x="23872" y="37650"/>
                  </a:lnTo>
                  <a:lnTo>
                    <a:pt x="26636" y="38659"/>
                  </a:lnTo>
                  <a:lnTo>
                    <a:pt x="28216" y="39317"/>
                  </a:lnTo>
                  <a:lnTo>
                    <a:pt x="28830" y="39975"/>
                  </a:lnTo>
                  <a:lnTo>
                    <a:pt x="30410" y="42301"/>
                  </a:lnTo>
                  <a:lnTo>
                    <a:pt x="31507" y="43749"/>
                  </a:lnTo>
                  <a:lnTo>
                    <a:pt x="31551" y="43793"/>
                  </a:lnTo>
                  <a:lnTo>
                    <a:pt x="32209" y="44188"/>
                  </a:lnTo>
                  <a:lnTo>
                    <a:pt x="32209" y="44232"/>
                  </a:lnTo>
                  <a:lnTo>
                    <a:pt x="34359" y="45021"/>
                  </a:lnTo>
                  <a:lnTo>
                    <a:pt x="34403" y="45021"/>
                  </a:lnTo>
                  <a:lnTo>
                    <a:pt x="38221" y="45548"/>
                  </a:lnTo>
                  <a:lnTo>
                    <a:pt x="40766" y="45724"/>
                  </a:lnTo>
                  <a:lnTo>
                    <a:pt x="43969" y="46689"/>
                  </a:lnTo>
                  <a:lnTo>
                    <a:pt x="44759" y="46864"/>
                  </a:lnTo>
                  <a:lnTo>
                    <a:pt x="44847" y="46864"/>
                  </a:lnTo>
                  <a:lnTo>
                    <a:pt x="45768" y="46601"/>
                  </a:lnTo>
                  <a:lnTo>
                    <a:pt x="45812" y="46557"/>
                  </a:lnTo>
                  <a:lnTo>
                    <a:pt x="45856" y="46513"/>
                  </a:lnTo>
                  <a:lnTo>
                    <a:pt x="45900" y="46426"/>
                  </a:lnTo>
                  <a:lnTo>
                    <a:pt x="45856" y="46382"/>
                  </a:lnTo>
                  <a:lnTo>
                    <a:pt x="45856" y="46294"/>
                  </a:lnTo>
                  <a:lnTo>
                    <a:pt x="45812" y="46250"/>
                  </a:lnTo>
                  <a:lnTo>
                    <a:pt x="45681" y="46250"/>
                  </a:lnTo>
                  <a:lnTo>
                    <a:pt x="44759" y="46513"/>
                  </a:lnTo>
                  <a:lnTo>
                    <a:pt x="44057" y="46338"/>
                  </a:lnTo>
                  <a:lnTo>
                    <a:pt x="40854" y="45372"/>
                  </a:lnTo>
                  <a:lnTo>
                    <a:pt x="40810" y="45372"/>
                  </a:lnTo>
                  <a:lnTo>
                    <a:pt x="38265" y="45197"/>
                  </a:lnTo>
                  <a:lnTo>
                    <a:pt x="34491" y="44670"/>
                  </a:lnTo>
                  <a:lnTo>
                    <a:pt x="32385" y="43881"/>
                  </a:lnTo>
                  <a:lnTo>
                    <a:pt x="31770" y="43486"/>
                  </a:lnTo>
                  <a:lnTo>
                    <a:pt x="30717" y="42081"/>
                  </a:lnTo>
                  <a:lnTo>
                    <a:pt x="29094" y="39756"/>
                  </a:lnTo>
                  <a:lnTo>
                    <a:pt x="29094" y="39712"/>
                  </a:lnTo>
                  <a:lnTo>
                    <a:pt x="28435" y="39010"/>
                  </a:lnTo>
                  <a:lnTo>
                    <a:pt x="28392" y="38966"/>
                  </a:lnTo>
                  <a:lnTo>
                    <a:pt x="26768" y="38352"/>
                  </a:lnTo>
                  <a:lnTo>
                    <a:pt x="24004" y="37299"/>
                  </a:lnTo>
                  <a:lnTo>
                    <a:pt x="20010" y="35982"/>
                  </a:lnTo>
                  <a:lnTo>
                    <a:pt x="19308" y="35587"/>
                  </a:lnTo>
                  <a:lnTo>
                    <a:pt x="19352" y="35192"/>
                  </a:lnTo>
                  <a:lnTo>
                    <a:pt x="20274" y="31111"/>
                  </a:lnTo>
                  <a:lnTo>
                    <a:pt x="20318" y="31068"/>
                  </a:lnTo>
                  <a:lnTo>
                    <a:pt x="20405" y="29137"/>
                  </a:lnTo>
                  <a:lnTo>
                    <a:pt x="20888" y="26987"/>
                  </a:lnTo>
                  <a:lnTo>
                    <a:pt x="20888" y="26943"/>
                  </a:lnTo>
                  <a:lnTo>
                    <a:pt x="21064" y="24354"/>
                  </a:lnTo>
                  <a:lnTo>
                    <a:pt x="21327" y="21984"/>
                  </a:lnTo>
                  <a:lnTo>
                    <a:pt x="21897" y="19834"/>
                  </a:lnTo>
                  <a:lnTo>
                    <a:pt x="22468" y="17728"/>
                  </a:lnTo>
                  <a:lnTo>
                    <a:pt x="22468" y="17684"/>
                  </a:lnTo>
                  <a:lnTo>
                    <a:pt x="22380" y="16455"/>
                  </a:lnTo>
                  <a:lnTo>
                    <a:pt x="22336" y="16411"/>
                  </a:lnTo>
                  <a:lnTo>
                    <a:pt x="21809" y="14963"/>
                  </a:lnTo>
                  <a:lnTo>
                    <a:pt x="21809" y="14920"/>
                  </a:lnTo>
                  <a:lnTo>
                    <a:pt x="19528" y="11453"/>
                  </a:lnTo>
                  <a:lnTo>
                    <a:pt x="19484" y="11365"/>
                  </a:lnTo>
                  <a:lnTo>
                    <a:pt x="19396" y="11365"/>
                  </a:lnTo>
                  <a:lnTo>
                    <a:pt x="18431" y="11234"/>
                  </a:lnTo>
                  <a:lnTo>
                    <a:pt x="18387" y="11234"/>
                  </a:lnTo>
                  <a:lnTo>
                    <a:pt x="17202" y="11541"/>
                  </a:lnTo>
                  <a:lnTo>
                    <a:pt x="17158" y="11541"/>
                  </a:lnTo>
                  <a:lnTo>
                    <a:pt x="15008" y="12594"/>
                  </a:lnTo>
                  <a:lnTo>
                    <a:pt x="11892" y="13471"/>
                  </a:lnTo>
                  <a:lnTo>
                    <a:pt x="10664" y="13559"/>
                  </a:lnTo>
                  <a:lnTo>
                    <a:pt x="7943" y="13252"/>
                  </a:lnTo>
                  <a:lnTo>
                    <a:pt x="5354" y="12550"/>
                  </a:lnTo>
                  <a:lnTo>
                    <a:pt x="2897" y="11497"/>
                  </a:lnTo>
                  <a:lnTo>
                    <a:pt x="484" y="10575"/>
                  </a:lnTo>
                  <a:lnTo>
                    <a:pt x="1712" y="8732"/>
                  </a:lnTo>
                  <a:lnTo>
                    <a:pt x="4345" y="5003"/>
                  </a:lnTo>
                  <a:lnTo>
                    <a:pt x="5530" y="2852"/>
                  </a:lnTo>
                  <a:lnTo>
                    <a:pt x="7066" y="264"/>
                  </a:lnTo>
                  <a:lnTo>
                    <a:pt x="7066" y="176"/>
                  </a:lnTo>
                  <a:lnTo>
                    <a:pt x="7066" y="132"/>
                  </a:lnTo>
                  <a:lnTo>
                    <a:pt x="7066" y="44"/>
                  </a:lnTo>
                  <a:lnTo>
                    <a:pt x="697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9" name="Google Shape;1819;p54"/>
            <p:cNvSpPr/>
            <p:nvPr/>
          </p:nvSpPr>
          <p:spPr>
            <a:xfrm>
              <a:off x="5247075" y="3384600"/>
              <a:ext cx="1963675" cy="1351550"/>
            </a:xfrm>
            <a:custGeom>
              <a:avLst/>
              <a:gdLst/>
              <a:ahLst/>
              <a:cxnLst/>
              <a:rect l="l" t="t" r="r" b="b"/>
              <a:pathLst>
                <a:path w="78547" h="54062" extrusionOk="0">
                  <a:moveTo>
                    <a:pt x="38396" y="1"/>
                  </a:moveTo>
                  <a:lnTo>
                    <a:pt x="38308" y="44"/>
                  </a:lnTo>
                  <a:lnTo>
                    <a:pt x="36246" y="1361"/>
                  </a:lnTo>
                  <a:lnTo>
                    <a:pt x="36246" y="1405"/>
                  </a:lnTo>
                  <a:lnTo>
                    <a:pt x="35675" y="1887"/>
                  </a:lnTo>
                  <a:lnTo>
                    <a:pt x="35631" y="1931"/>
                  </a:lnTo>
                  <a:lnTo>
                    <a:pt x="34447" y="4564"/>
                  </a:lnTo>
                  <a:lnTo>
                    <a:pt x="33262" y="7460"/>
                  </a:lnTo>
                  <a:lnTo>
                    <a:pt x="32823" y="8557"/>
                  </a:lnTo>
                  <a:lnTo>
                    <a:pt x="31638" y="8996"/>
                  </a:lnTo>
                  <a:lnTo>
                    <a:pt x="31594" y="8996"/>
                  </a:lnTo>
                  <a:lnTo>
                    <a:pt x="30059" y="9917"/>
                  </a:lnTo>
                  <a:lnTo>
                    <a:pt x="30015" y="9961"/>
                  </a:lnTo>
                  <a:lnTo>
                    <a:pt x="28962" y="10795"/>
                  </a:lnTo>
                  <a:lnTo>
                    <a:pt x="28962" y="10839"/>
                  </a:lnTo>
                  <a:lnTo>
                    <a:pt x="28260" y="11804"/>
                  </a:lnTo>
                  <a:lnTo>
                    <a:pt x="28260" y="11848"/>
                  </a:lnTo>
                  <a:lnTo>
                    <a:pt x="27250" y="13867"/>
                  </a:lnTo>
                  <a:lnTo>
                    <a:pt x="27250" y="13954"/>
                  </a:lnTo>
                  <a:lnTo>
                    <a:pt x="27338" y="16280"/>
                  </a:lnTo>
                  <a:lnTo>
                    <a:pt x="27338" y="18123"/>
                  </a:lnTo>
                  <a:lnTo>
                    <a:pt x="27031" y="18913"/>
                  </a:lnTo>
                  <a:lnTo>
                    <a:pt x="26768" y="19132"/>
                  </a:lnTo>
                  <a:lnTo>
                    <a:pt x="26460" y="19220"/>
                  </a:lnTo>
                  <a:lnTo>
                    <a:pt x="24749" y="18562"/>
                  </a:lnTo>
                  <a:lnTo>
                    <a:pt x="22467" y="18123"/>
                  </a:lnTo>
                  <a:lnTo>
                    <a:pt x="20273" y="17991"/>
                  </a:lnTo>
                  <a:lnTo>
                    <a:pt x="20229" y="17991"/>
                  </a:lnTo>
                  <a:lnTo>
                    <a:pt x="19483" y="18123"/>
                  </a:lnTo>
                  <a:lnTo>
                    <a:pt x="19396" y="18167"/>
                  </a:lnTo>
                  <a:lnTo>
                    <a:pt x="18650" y="18694"/>
                  </a:lnTo>
                  <a:lnTo>
                    <a:pt x="18035" y="18474"/>
                  </a:lnTo>
                  <a:lnTo>
                    <a:pt x="17948" y="18474"/>
                  </a:lnTo>
                  <a:lnTo>
                    <a:pt x="17246" y="18562"/>
                  </a:lnTo>
                  <a:lnTo>
                    <a:pt x="17202" y="18606"/>
                  </a:lnTo>
                  <a:lnTo>
                    <a:pt x="16368" y="19088"/>
                  </a:lnTo>
                  <a:lnTo>
                    <a:pt x="16324" y="19132"/>
                  </a:lnTo>
                  <a:lnTo>
                    <a:pt x="15622" y="19834"/>
                  </a:lnTo>
                  <a:lnTo>
                    <a:pt x="15578" y="19878"/>
                  </a:lnTo>
                  <a:lnTo>
                    <a:pt x="13647" y="23828"/>
                  </a:lnTo>
                  <a:lnTo>
                    <a:pt x="12287" y="26241"/>
                  </a:lnTo>
                  <a:lnTo>
                    <a:pt x="11541" y="27426"/>
                  </a:lnTo>
                  <a:lnTo>
                    <a:pt x="11541" y="27470"/>
                  </a:lnTo>
                  <a:lnTo>
                    <a:pt x="11190" y="28523"/>
                  </a:lnTo>
                  <a:lnTo>
                    <a:pt x="11190" y="28567"/>
                  </a:lnTo>
                  <a:lnTo>
                    <a:pt x="10620" y="31550"/>
                  </a:lnTo>
                  <a:lnTo>
                    <a:pt x="10620" y="31594"/>
                  </a:lnTo>
                  <a:lnTo>
                    <a:pt x="10620" y="32735"/>
                  </a:lnTo>
                  <a:lnTo>
                    <a:pt x="10532" y="33393"/>
                  </a:lnTo>
                  <a:lnTo>
                    <a:pt x="9566" y="35105"/>
                  </a:lnTo>
                  <a:lnTo>
                    <a:pt x="7943" y="37299"/>
                  </a:lnTo>
                  <a:lnTo>
                    <a:pt x="6978" y="39142"/>
                  </a:lnTo>
                  <a:lnTo>
                    <a:pt x="6144" y="41072"/>
                  </a:lnTo>
                  <a:lnTo>
                    <a:pt x="5924" y="42213"/>
                  </a:lnTo>
                  <a:lnTo>
                    <a:pt x="5793" y="42301"/>
                  </a:lnTo>
                  <a:lnTo>
                    <a:pt x="5617" y="42257"/>
                  </a:lnTo>
                  <a:lnTo>
                    <a:pt x="5486" y="42213"/>
                  </a:lnTo>
                  <a:lnTo>
                    <a:pt x="4125" y="42652"/>
                  </a:lnTo>
                  <a:lnTo>
                    <a:pt x="2282" y="43486"/>
                  </a:lnTo>
                  <a:lnTo>
                    <a:pt x="2238" y="43530"/>
                  </a:lnTo>
                  <a:lnTo>
                    <a:pt x="1317" y="44451"/>
                  </a:lnTo>
                  <a:lnTo>
                    <a:pt x="1273" y="44495"/>
                  </a:lnTo>
                  <a:lnTo>
                    <a:pt x="439" y="45899"/>
                  </a:lnTo>
                  <a:lnTo>
                    <a:pt x="439" y="45943"/>
                  </a:lnTo>
                  <a:lnTo>
                    <a:pt x="176" y="46909"/>
                  </a:lnTo>
                  <a:lnTo>
                    <a:pt x="176" y="46952"/>
                  </a:lnTo>
                  <a:lnTo>
                    <a:pt x="0" y="48488"/>
                  </a:lnTo>
                  <a:lnTo>
                    <a:pt x="44" y="48576"/>
                  </a:lnTo>
                  <a:lnTo>
                    <a:pt x="790" y="49892"/>
                  </a:lnTo>
                  <a:lnTo>
                    <a:pt x="1887" y="51253"/>
                  </a:lnTo>
                  <a:lnTo>
                    <a:pt x="1887" y="51297"/>
                  </a:lnTo>
                  <a:lnTo>
                    <a:pt x="2238" y="51604"/>
                  </a:lnTo>
                  <a:lnTo>
                    <a:pt x="2370" y="51648"/>
                  </a:lnTo>
                  <a:lnTo>
                    <a:pt x="5442" y="51735"/>
                  </a:lnTo>
                  <a:lnTo>
                    <a:pt x="8733" y="51867"/>
                  </a:lnTo>
                  <a:lnTo>
                    <a:pt x="11804" y="52613"/>
                  </a:lnTo>
                  <a:lnTo>
                    <a:pt x="14920" y="54017"/>
                  </a:lnTo>
                  <a:lnTo>
                    <a:pt x="15008" y="54017"/>
                  </a:lnTo>
                  <a:lnTo>
                    <a:pt x="15490" y="54061"/>
                  </a:lnTo>
                  <a:lnTo>
                    <a:pt x="15578" y="54061"/>
                  </a:lnTo>
                  <a:lnTo>
                    <a:pt x="18035" y="53271"/>
                  </a:lnTo>
                  <a:lnTo>
                    <a:pt x="19659" y="52789"/>
                  </a:lnTo>
                  <a:lnTo>
                    <a:pt x="21239" y="52262"/>
                  </a:lnTo>
                  <a:lnTo>
                    <a:pt x="22818" y="51692"/>
                  </a:lnTo>
                  <a:lnTo>
                    <a:pt x="24354" y="51077"/>
                  </a:lnTo>
                  <a:lnTo>
                    <a:pt x="25100" y="50726"/>
                  </a:lnTo>
                  <a:lnTo>
                    <a:pt x="25846" y="50331"/>
                  </a:lnTo>
                  <a:lnTo>
                    <a:pt x="26548" y="49980"/>
                  </a:lnTo>
                  <a:lnTo>
                    <a:pt x="27294" y="49541"/>
                  </a:lnTo>
                  <a:lnTo>
                    <a:pt x="27952" y="49103"/>
                  </a:lnTo>
                  <a:lnTo>
                    <a:pt x="28654" y="48620"/>
                  </a:lnTo>
                  <a:lnTo>
                    <a:pt x="29313" y="48137"/>
                  </a:lnTo>
                  <a:lnTo>
                    <a:pt x="29927" y="47567"/>
                  </a:lnTo>
                  <a:lnTo>
                    <a:pt x="30805" y="47172"/>
                  </a:lnTo>
                  <a:lnTo>
                    <a:pt x="31814" y="46996"/>
                  </a:lnTo>
                  <a:lnTo>
                    <a:pt x="34271" y="46909"/>
                  </a:lnTo>
                  <a:lnTo>
                    <a:pt x="36509" y="46821"/>
                  </a:lnTo>
                  <a:lnTo>
                    <a:pt x="36553" y="46821"/>
                  </a:lnTo>
                  <a:lnTo>
                    <a:pt x="37167" y="46645"/>
                  </a:lnTo>
                  <a:lnTo>
                    <a:pt x="37211" y="46601"/>
                  </a:lnTo>
                  <a:lnTo>
                    <a:pt x="37869" y="46206"/>
                  </a:lnTo>
                  <a:lnTo>
                    <a:pt x="37913" y="46206"/>
                  </a:lnTo>
                  <a:lnTo>
                    <a:pt x="39625" y="44539"/>
                  </a:lnTo>
                  <a:lnTo>
                    <a:pt x="39976" y="43925"/>
                  </a:lnTo>
                  <a:lnTo>
                    <a:pt x="40020" y="43881"/>
                  </a:lnTo>
                  <a:lnTo>
                    <a:pt x="40634" y="41292"/>
                  </a:lnTo>
                  <a:lnTo>
                    <a:pt x="40941" y="40897"/>
                  </a:lnTo>
                  <a:lnTo>
                    <a:pt x="42740" y="39668"/>
                  </a:lnTo>
                  <a:lnTo>
                    <a:pt x="42828" y="39624"/>
                  </a:lnTo>
                  <a:lnTo>
                    <a:pt x="42828" y="39493"/>
                  </a:lnTo>
                  <a:lnTo>
                    <a:pt x="42784" y="39405"/>
                  </a:lnTo>
                  <a:lnTo>
                    <a:pt x="42740" y="39361"/>
                  </a:lnTo>
                  <a:lnTo>
                    <a:pt x="42082" y="39142"/>
                  </a:lnTo>
                  <a:lnTo>
                    <a:pt x="41994" y="39142"/>
                  </a:lnTo>
                  <a:lnTo>
                    <a:pt x="40063" y="39230"/>
                  </a:lnTo>
                  <a:lnTo>
                    <a:pt x="38089" y="39581"/>
                  </a:lnTo>
                  <a:lnTo>
                    <a:pt x="36114" y="39493"/>
                  </a:lnTo>
                  <a:lnTo>
                    <a:pt x="35149" y="39361"/>
                  </a:lnTo>
                  <a:lnTo>
                    <a:pt x="32955" y="38220"/>
                  </a:lnTo>
                  <a:lnTo>
                    <a:pt x="32297" y="37781"/>
                  </a:lnTo>
                  <a:lnTo>
                    <a:pt x="31858" y="35544"/>
                  </a:lnTo>
                  <a:lnTo>
                    <a:pt x="31463" y="32823"/>
                  </a:lnTo>
                  <a:lnTo>
                    <a:pt x="31463" y="32779"/>
                  </a:lnTo>
                  <a:lnTo>
                    <a:pt x="31156" y="31638"/>
                  </a:lnTo>
                  <a:lnTo>
                    <a:pt x="31156" y="31550"/>
                  </a:lnTo>
                  <a:lnTo>
                    <a:pt x="28962" y="28479"/>
                  </a:lnTo>
                  <a:lnTo>
                    <a:pt x="26724" y="25451"/>
                  </a:lnTo>
                  <a:lnTo>
                    <a:pt x="25978" y="24486"/>
                  </a:lnTo>
                  <a:lnTo>
                    <a:pt x="27601" y="21326"/>
                  </a:lnTo>
                  <a:lnTo>
                    <a:pt x="28523" y="19659"/>
                  </a:lnTo>
                  <a:lnTo>
                    <a:pt x="28874" y="19308"/>
                  </a:lnTo>
                  <a:lnTo>
                    <a:pt x="30103" y="18737"/>
                  </a:lnTo>
                  <a:lnTo>
                    <a:pt x="31287" y="18606"/>
                  </a:lnTo>
                  <a:lnTo>
                    <a:pt x="32867" y="18781"/>
                  </a:lnTo>
                  <a:lnTo>
                    <a:pt x="37299" y="19747"/>
                  </a:lnTo>
                  <a:lnTo>
                    <a:pt x="38747" y="20054"/>
                  </a:lnTo>
                  <a:lnTo>
                    <a:pt x="38835" y="20054"/>
                  </a:lnTo>
                  <a:lnTo>
                    <a:pt x="39712" y="19966"/>
                  </a:lnTo>
                  <a:lnTo>
                    <a:pt x="39756" y="19966"/>
                  </a:lnTo>
                  <a:lnTo>
                    <a:pt x="42082" y="18869"/>
                  </a:lnTo>
                  <a:lnTo>
                    <a:pt x="45197" y="18781"/>
                  </a:lnTo>
                  <a:lnTo>
                    <a:pt x="48357" y="17948"/>
                  </a:lnTo>
                  <a:lnTo>
                    <a:pt x="50419" y="17245"/>
                  </a:lnTo>
                  <a:lnTo>
                    <a:pt x="50463" y="17245"/>
                  </a:lnTo>
                  <a:lnTo>
                    <a:pt x="51428" y="16543"/>
                  </a:lnTo>
                  <a:lnTo>
                    <a:pt x="52174" y="18606"/>
                  </a:lnTo>
                  <a:lnTo>
                    <a:pt x="51648" y="21853"/>
                  </a:lnTo>
                  <a:lnTo>
                    <a:pt x="51297" y="25056"/>
                  </a:lnTo>
                  <a:lnTo>
                    <a:pt x="51165" y="27689"/>
                  </a:lnTo>
                  <a:lnTo>
                    <a:pt x="50551" y="31463"/>
                  </a:lnTo>
                  <a:lnTo>
                    <a:pt x="49893" y="33569"/>
                  </a:lnTo>
                  <a:lnTo>
                    <a:pt x="49893" y="33613"/>
                  </a:lnTo>
                  <a:lnTo>
                    <a:pt x="49717" y="36114"/>
                  </a:lnTo>
                  <a:lnTo>
                    <a:pt x="49717" y="37430"/>
                  </a:lnTo>
                  <a:lnTo>
                    <a:pt x="49761" y="37518"/>
                  </a:lnTo>
                  <a:lnTo>
                    <a:pt x="49980" y="37825"/>
                  </a:lnTo>
                  <a:lnTo>
                    <a:pt x="50112" y="37913"/>
                  </a:lnTo>
                  <a:lnTo>
                    <a:pt x="51034" y="38045"/>
                  </a:lnTo>
                  <a:lnTo>
                    <a:pt x="52833" y="39142"/>
                  </a:lnTo>
                  <a:lnTo>
                    <a:pt x="55992" y="40765"/>
                  </a:lnTo>
                  <a:lnTo>
                    <a:pt x="56036" y="40765"/>
                  </a:lnTo>
                  <a:lnTo>
                    <a:pt x="59415" y="41775"/>
                  </a:lnTo>
                  <a:lnTo>
                    <a:pt x="61214" y="42433"/>
                  </a:lnTo>
                  <a:lnTo>
                    <a:pt x="62662" y="44188"/>
                  </a:lnTo>
                  <a:lnTo>
                    <a:pt x="63934" y="45987"/>
                  </a:lnTo>
                  <a:lnTo>
                    <a:pt x="64593" y="46821"/>
                  </a:lnTo>
                  <a:lnTo>
                    <a:pt x="64680" y="46865"/>
                  </a:lnTo>
                  <a:lnTo>
                    <a:pt x="65865" y="47435"/>
                  </a:lnTo>
                  <a:lnTo>
                    <a:pt x="67971" y="48181"/>
                  </a:lnTo>
                  <a:lnTo>
                    <a:pt x="68015" y="48225"/>
                  </a:lnTo>
                  <a:lnTo>
                    <a:pt x="72052" y="48708"/>
                  </a:lnTo>
                  <a:lnTo>
                    <a:pt x="73983" y="48752"/>
                  </a:lnTo>
                  <a:lnTo>
                    <a:pt x="74905" y="48839"/>
                  </a:lnTo>
                  <a:lnTo>
                    <a:pt x="76879" y="49454"/>
                  </a:lnTo>
                  <a:lnTo>
                    <a:pt x="76923" y="49454"/>
                  </a:lnTo>
                  <a:lnTo>
                    <a:pt x="77537" y="49541"/>
                  </a:lnTo>
                  <a:lnTo>
                    <a:pt x="77625" y="49541"/>
                  </a:lnTo>
                  <a:lnTo>
                    <a:pt x="78415" y="49278"/>
                  </a:lnTo>
                  <a:lnTo>
                    <a:pt x="78503" y="49234"/>
                  </a:lnTo>
                  <a:lnTo>
                    <a:pt x="78547" y="49190"/>
                  </a:lnTo>
                  <a:lnTo>
                    <a:pt x="78547" y="49146"/>
                  </a:lnTo>
                  <a:lnTo>
                    <a:pt x="78547" y="49059"/>
                  </a:lnTo>
                  <a:lnTo>
                    <a:pt x="78503" y="49015"/>
                  </a:lnTo>
                  <a:lnTo>
                    <a:pt x="78459" y="48971"/>
                  </a:lnTo>
                  <a:lnTo>
                    <a:pt x="78371" y="48927"/>
                  </a:lnTo>
                  <a:lnTo>
                    <a:pt x="78327" y="48927"/>
                  </a:lnTo>
                  <a:lnTo>
                    <a:pt x="77537" y="49190"/>
                  </a:lnTo>
                  <a:lnTo>
                    <a:pt x="76967" y="49103"/>
                  </a:lnTo>
                  <a:lnTo>
                    <a:pt x="74992" y="48532"/>
                  </a:lnTo>
                  <a:lnTo>
                    <a:pt x="74948" y="48532"/>
                  </a:lnTo>
                  <a:lnTo>
                    <a:pt x="74027" y="48400"/>
                  </a:lnTo>
                  <a:lnTo>
                    <a:pt x="72052" y="48357"/>
                  </a:lnTo>
                  <a:lnTo>
                    <a:pt x="68103" y="47874"/>
                  </a:lnTo>
                  <a:lnTo>
                    <a:pt x="65997" y="47128"/>
                  </a:lnTo>
                  <a:lnTo>
                    <a:pt x="64856" y="46601"/>
                  </a:lnTo>
                  <a:lnTo>
                    <a:pt x="64198" y="45768"/>
                  </a:lnTo>
                  <a:lnTo>
                    <a:pt x="62925" y="43969"/>
                  </a:lnTo>
                  <a:lnTo>
                    <a:pt x="61477" y="42169"/>
                  </a:lnTo>
                  <a:lnTo>
                    <a:pt x="61389" y="42126"/>
                  </a:lnTo>
                  <a:lnTo>
                    <a:pt x="59546" y="41424"/>
                  </a:lnTo>
                  <a:lnTo>
                    <a:pt x="56168" y="40414"/>
                  </a:lnTo>
                  <a:lnTo>
                    <a:pt x="52964" y="38835"/>
                  </a:lnTo>
                  <a:lnTo>
                    <a:pt x="51165" y="37694"/>
                  </a:lnTo>
                  <a:lnTo>
                    <a:pt x="51121" y="37694"/>
                  </a:lnTo>
                  <a:lnTo>
                    <a:pt x="50244" y="37562"/>
                  </a:lnTo>
                  <a:lnTo>
                    <a:pt x="50068" y="37343"/>
                  </a:lnTo>
                  <a:lnTo>
                    <a:pt x="50068" y="36114"/>
                  </a:lnTo>
                  <a:lnTo>
                    <a:pt x="50244" y="33657"/>
                  </a:lnTo>
                  <a:lnTo>
                    <a:pt x="50902" y="31550"/>
                  </a:lnTo>
                  <a:lnTo>
                    <a:pt x="50902" y="31507"/>
                  </a:lnTo>
                  <a:lnTo>
                    <a:pt x="51516" y="27733"/>
                  </a:lnTo>
                  <a:lnTo>
                    <a:pt x="51648" y="25100"/>
                  </a:lnTo>
                  <a:lnTo>
                    <a:pt x="51999" y="21941"/>
                  </a:lnTo>
                  <a:lnTo>
                    <a:pt x="52525" y="18650"/>
                  </a:lnTo>
                  <a:lnTo>
                    <a:pt x="52525" y="18562"/>
                  </a:lnTo>
                  <a:lnTo>
                    <a:pt x="51648" y="16192"/>
                  </a:lnTo>
                  <a:lnTo>
                    <a:pt x="51604" y="16105"/>
                  </a:lnTo>
                  <a:lnTo>
                    <a:pt x="51560" y="16061"/>
                  </a:lnTo>
                  <a:lnTo>
                    <a:pt x="51472" y="16061"/>
                  </a:lnTo>
                  <a:lnTo>
                    <a:pt x="51385" y="16105"/>
                  </a:lnTo>
                  <a:lnTo>
                    <a:pt x="50244" y="16938"/>
                  </a:lnTo>
                  <a:lnTo>
                    <a:pt x="48269" y="17597"/>
                  </a:lnTo>
                  <a:lnTo>
                    <a:pt x="45154" y="18430"/>
                  </a:lnTo>
                  <a:lnTo>
                    <a:pt x="42038" y="18518"/>
                  </a:lnTo>
                  <a:lnTo>
                    <a:pt x="41950" y="18562"/>
                  </a:lnTo>
                  <a:lnTo>
                    <a:pt x="39668" y="19615"/>
                  </a:lnTo>
                  <a:lnTo>
                    <a:pt x="38791" y="19703"/>
                  </a:lnTo>
                  <a:lnTo>
                    <a:pt x="37343" y="19396"/>
                  </a:lnTo>
                  <a:lnTo>
                    <a:pt x="32955" y="18430"/>
                  </a:lnTo>
                  <a:lnTo>
                    <a:pt x="31287" y="18255"/>
                  </a:lnTo>
                  <a:lnTo>
                    <a:pt x="31243" y="18255"/>
                  </a:lnTo>
                  <a:lnTo>
                    <a:pt x="30015" y="18430"/>
                  </a:lnTo>
                  <a:lnTo>
                    <a:pt x="29971" y="18430"/>
                  </a:lnTo>
                  <a:lnTo>
                    <a:pt x="28698" y="19001"/>
                  </a:lnTo>
                  <a:lnTo>
                    <a:pt x="28654" y="19045"/>
                  </a:lnTo>
                  <a:lnTo>
                    <a:pt x="28260" y="19439"/>
                  </a:lnTo>
                  <a:lnTo>
                    <a:pt x="28260" y="19483"/>
                  </a:lnTo>
                  <a:lnTo>
                    <a:pt x="27294" y="21151"/>
                  </a:lnTo>
                  <a:lnTo>
                    <a:pt x="25627" y="24442"/>
                  </a:lnTo>
                  <a:lnTo>
                    <a:pt x="25583" y="24530"/>
                  </a:lnTo>
                  <a:lnTo>
                    <a:pt x="25627" y="24617"/>
                  </a:lnTo>
                  <a:lnTo>
                    <a:pt x="28698" y="28654"/>
                  </a:lnTo>
                  <a:lnTo>
                    <a:pt x="30849" y="31726"/>
                  </a:lnTo>
                  <a:lnTo>
                    <a:pt x="31156" y="32867"/>
                  </a:lnTo>
                  <a:lnTo>
                    <a:pt x="31507" y="35587"/>
                  </a:lnTo>
                  <a:lnTo>
                    <a:pt x="31946" y="37913"/>
                  </a:lnTo>
                  <a:lnTo>
                    <a:pt x="32033" y="38001"/>
                  </a:lnTo>
                  <a:lnTo>
                    <a:pt x="32779" y="38527"/>
                  </a:lnTo>
                  <a:lnTo>
                    <a:pt x="34973" y="39712"/>
                  </a:lnTo>
                  <a:lnTo>
                    <a:pt x="35061" y="39712"/>
                  </a:lnTo>
                  <a:lnTo>
                    <a:pt x="36070" y="39844"/>
                  </a:lnTo>
                  <a:lnTo>
                    <a:pt x="36114" y="39844"/>
                  </a:lnTo>
                  <a:lnTo>
                    <a:pt x="38089" y="39932"/>
                  </a:lnTo>
                  <a:lnTo>
                    <a:pt x="38133" y="39932"/>
                  </a:lnTo>
                  <a:lnTo>
                    <a:pt x="40107" y="39581"/>
                  </a:lnTo>
                  <a:lnTo>
                    <a:pt x="41994" y="39493"/>
                  </a:lnTo>
                  <a:lnTo>
                    <a:pt x="42257" y="39581"/>
                  </a:lnTo>
                  <a:lnTo>
                    <a:pt x="40722" y="40590"/>
                  </a:lnTo>
                  <a:lnTo>
                    <a:pt x="40678" y="40634"/>
                  </a:lnTo>
                  <a:lnTo>
                    <a:pt x="40327" y="41116"/>
                  </a:lnTo>
                  <a:lnTo>
                    <a:pt x="40327" y="41160"/>
                  </a:lnTo>
                  <a:lnTo>
                    <a:pt x="39668" y="43749"/>
                  </a:lnTo>
                  <a:lnTo>
                    <a:pt x="39361" y="44320"/>
                  </a:lnTo>
                  <a:lnTo>
                    <a:pt x="37694" y="45943"/>
                  </a:lnTo>
                  <a:lnTo>
                    <a:pt x="37080" y="46294"/>
                  </a:lnTo>
                  <a:lnTo>
                    <a:pt x="36465" y="46470"/>
                  </a:lnTo>
                  <a:lnTo>
                    <a:pt x="34271" y="46558"/>
                  </a:lnTo>
                  <a:lnTo>
                    <a:pt x="31814" y="46645"/>
                  </a:lnTo>
                  <a:lnTo>
                    <a:pt x="31770" y="46645"/>
                  </a:lnTo>
                  <a:lnTo>
                    <a:pt x="30717" y="46821"/>
                  </a:lnTo>
                  <a:lnTo>
                    <a:pt x="30673" y="46821"/>
                  </a:lnTo>
                  <a:lnTo>
                    <a:pt x="29751" y="47260"/>
                  </a:lnTo>
                  <a:lnTo>
                    <a:pt x="29708" y="47303"/>
                  </a:lnTo>
                  <a:lnTo>
                    <a:pt x="29093" y="47830"/>
                  </a:lnTo>
                  <a:lnTo>
                    <a:pt x="28435" y="48357"/>
                  </a:lnTo>
                  <a:lnTo>
                    <a:pt x="27777" y="48795"/>
                  </a:lnTo>
                  <a:lnTo>
                    <a:pt x="27119" y="49234"/>
                  </a:lnTo>
                  <a:lnTo>
                    <a:pt x="26417" y="49673"/>
                  </a:lnTo>
                  <a:lnTo>
                    <a:pt x="25671" y="50024"/>
                  </a:lnTo>
                  <a:lnTo>
                    <a:pt x="24179" y="50726"/>
                  </a:lnTo>
                  <a:lnTo>
                    <a:pt x="22643" y="51340"/>
                  </a:lnTo>
                  <a:lnTo>
                    <a:pt x="21107" y="51911"/>
                  </a:lnTo>
                  <a:lnTo>
                    <a:pt x="19527" y="52437"/>
                  </a:lnTo>
                  <a:lnTo>
                    <a:pt x="17948" y="52920"/>
                  </a:lnTo>
                  <a:lnTo>
                    <a:pt x="15490" y="53710"/>
                  </a:lnTo>
                  <a:lnTo>
                    <a:pt x="15052" y="53666"/>
                  </a:lnTo>
                  <a:lnTo>
                    <a:pt x="11936" y="52306"/>
                  </a:lnTo>
                  <a:lnTo>
                    <a:pt x="11892" y="52306"/>
                  </a:lnTo>
                  <a:lnTo>
                    <a:pt x="8820" y="51516"/>
                  </a:lnTo>
                  <a:lnTo>
                    <a:pt x="8777" y="51516"/>
                  </a:lnTo>
                  <a:lnTo>
                    <a:pt x="5486" y="51384"/>
                  </a:lnTo>
                  <a:lnTo>
                    <a:pt x="2414" y="51297"/>
                  </a:lnTo>
                  <a:lnTo>
                    <a:pt x="2151" y="51033"/>
                  </a:lnTo>
                  <a:lnTo>
                    <a:pt x="1054" y="49717"/>
                  </a:lnTo>
                  <a:lnTo>
                    <a:pt x="352" y="48488"/>
                  </a:lnTo>
                  <a:lnTo>
                    <a:pt x="483" y="46996"/>
                  </a:lnTo>
                  <a:lnTo>
                    <a:pt x="790" y="46075"/>
                  </a:lnTo>
                  <a:lnTo>
                    <a:pt x="1580" y="44715"/>
                  </a:lnTo>
                  <a:lnTo>
                    <a:pt x="2458" y="43793"/>
                  </a:lnTo>
                  <a:lnTo>
                    <a:pt x="4257" y="43003"/>
                  </a:lnTo>
                  <a:lnTo>
                    <a:pt x="5529" y="42608"/>
                  </a:lnTo>
                  <a:lnTo>
                    <a:pt x="5749" y="42696"/>
                  </a:lnTo>
                  <a:lnTo>
                    <a:pt x="5837" y="42696"/>
                  </a:lnTo>
                  <a:lnTo>
                    <a:pt x="5924" y="42652"/>
                  </a:lnTo>
                  <a:lnTo>
                    <a:pt x="6188" y="42433"/>
                  </a:lnTo>
                  <a:lnTo>
                    <a:pt x="6275" y="42345"/>
                  </a:lnTo>
                  <a:lnTo>
                    <a:pt x="6451" y="41160"/>
                  </a:lnTo>
                  <a:lnTo>
                    <a:pt x="7285" y="39317"/>
                  </a:lnTo>
                  <a:lnTo>
                    <a:pt x="8250" y="37474"/>
                  </a:lnTo>
                  <a:lnTo>
                    <a:pt x="9830" y="35324"/>
                  </a:lnTo>
                  <a:lnTo>
                    <a:pt x="9830" y="35280"/>
                  </a:lnTo>
                  <a:lnTo>
                    <a:pt x="10839" y="33525"/>
                  </a:lnTo>
                  <a:lnTo>
                    <a:pt x="10883" y="33481"/>
                  </a:lnTo>
                  <a:lnTo>
                    <a:pt x="10971" y="32779"/>
                  </a:lnTo>
                  <a:lnTo>
                    <a:pt x="10971" y="32735"/>
                  </a:lnTo>
                  <a:lnTo>
                    <a:pt x="10971" y="31594"/>
                  </a:lnTo>
                  <a:lnTo>
                    <a:pt x="11497" y="28654"/>
                  </a:lnTo>
                  <a:lnTo>
                    <a:pt x="11848" y="27601"/>
                  </a:lnTo>
                  <a:lnTo>
                    <a:pt x="12594" y="26460"/>
                  </a:lnTo>
                  <a:lnTo>
                    <a:pt x="13955" y="24003"/>
                  </a:lnTo>
                  <a:lnTo>
                    <a:pt x="15885" y="20054"/>
                  </a:lnTo>
                  <a:lnTo>
                    <a:pt x="16543" y="19396"/>
                  </a:lnTo>
                  <a:lnTo>
                    <a:pt x="17333" y="18913"/>
                  </a:lnTo>
                  <a:lnTo>
                    <a:pt x="17948" y="18825"/>
                  </a:lnTo>
                  <a:lnTo>
                    <a:pt x="18606" y="19045"/>
                  </a:lnTo>
                  <a:lnTo>
                    <a:pt x="18781" y="19045"/>
                  </a:lnTo>
                  <a:lnTo>
                    <a:pt x="19571" y="18474"/>
                  </a:lnTo>
                  <a:lnTo>
                    <a:pt x="20273" y="18342"/>
                  </a:lnTo>
                  <a:lnTo>
                    <a:pt x="22423" y="18474"/>
                  </a:lnTo>
                  <a:lnTo>
                    <a:pt x="24661" y="18869"/>
                  </a:lnTo>
                  <a:lnTo>
                    <a:pt x="26373" y="19571"/>
                  </a:lnTo>
                  <a:lnTo>
                    <a:pt x="26504" y="19571"/>
                  </a:lnTo>
                  <a:lnTo>
                    <a:pt x="26899" y="19483"/>
                  </a:lnTo>
                  <a:lnTo>
                    <a:pt x="26987" y="19439"/>
                  </a:lnTo>
                  <a:lnTo>
                    <a:pt x="27294" y="19132"/>
                  </a:lnTo>
                  <a:lnTo>
                    <a:pt x="27338" y="19045"/>
                  </a:lnTo>
                  <a:lnTo>
                    <a:pt x="27645" y="18211"/>
                  </a:lnTo>
                  <a:lnTo>
                    <a:pt x="27689" y="18167"/>
                  </a:lnTo>
                  <a:lnTo>
                    <a:pt x="27689" y="16236"/>
                  </a:lnTo>
                  <a:lnTo>
                    <a:pt x="27601" y="13998"/>
                  </a:lnTo>
                  <a:lnTo>
                    <a:pt x="28567" y="12024"/>
                  </a:lnTo>
                  <a:lnTo>
                    <a:pt x="29225" y="11058"/>
                  </a:lnTo>
                  <a:lnTo>
                    <a:pt x="30234" y="10225"/>
                  </a:lnTo>
                  <a:lnTo>
                    <a:pt x="31770" y="9303"/>
                  </a:lnTo>
                  <a:lnTo>
                    <a:pt x="33043" y="8864"/>
                  </a:lnTo>
                  <a:lnTo>
                    <a:pt x="33086" y="8820"/>
                  </a:lnTo>
                  <a:lnTo>
                    <a:pt x="33130" y="8733"/>
                  </a:lnTo>
                  <a:lnTo>
                    <a:pt x="33569" y="7592"/>
                  </a:lnTo>
                  <a:lnTo>
                    <a:pt x="34754" y="4696"/>
                  </a:lnTo>
                  <a:lnTo>
                    <a:pt x="35939" y="2107"/>
                  </a:lnTo>
                  <a:lnTo>
                    <a:pt x="36465" y="1668"/>
                  </a:lnTo>
                  <a:lnTo>
                    <a:pt x="38528" y="308"/>
                  </a:lnTo>
                  <a:lnTo>
                    <a:pt x="38571" y="264"/>
                  </a:lnTo>
                  <a:lnTo>
                    <a:pt x="38615" y="220"/>
                  </a:lnTo>
                  <a:lnTo>
                    <a:pt x="38615" y="132"/>
                  </a:lnTo>
                  <a:lnTo>
                    <a:pt x="38571" y="88"/>
                  </a:lnTo>
                  <a:lnTo>
                    <a:pt x="38528" y="44"/>
                  </a:lnTo>
                  <a:lnTo>
                    <a:pt x="3844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0" name="Google Shape;1820;p54"/>
            <p:cNvSpPr/>
            <p:nvPr/>
          </p:nvSpPr>
          <p:spPr>
            <a:xfrm>
              <a:off x="5232825" y="3337425"/>
              <a:ext cx="2084350" cy="1428325"/>
            </a:xfrm>
            <a:custGeom>
              <a:avLst/>
              <a:gdLst/>
              <a:ahLst/>
              <a:cxnLst/>
              <a:rect l="l" t="t" r="r" b="b"/>
              <a:pathLst>
                <a:path w="83374" h="57133" extrusionOk="0">
                  <a:moveTo>
                    <a:pt x="36816" y="1"/>
                  </a:moveTo>
                  <a:lnTo>
                    <a:pt x="34402" y="1361"/>
                  </a:lnTo>
                  <a:lnTo>
                    <a:pt x="33261" y="2151"/>
                  </a:lnTo>
                  <a:lnTo>
                    <a:pt x="33218" y="2151"/>
                  </a:lnTo>
                  <a:lnTo>
                    <a:pt x="32121" y="3204"/>
                  </a:lnTo>
                  <a:lnTo>
                    <a:pt x="30673" y="4959"/>
                  </a:lnTo>
                  <a:lnTo>
                    <a:pt x="28961" y="6802"/>
                  </a:lnTo>
                  <a:lnTo>
                    <a:pt x="28917" y="6890"/>
                  </a:lnTo>
                  <a:lnTo>
                    <a:pt x="27689" y="10356"/>
                  </a:lnTo>
                  <a:lnTo>
                    <a:pt x="25187" y="12989"/>
                  </a:lnTo>
                  <a:lnTo>
                    <a:pt x="24178" y="14086"/>
                  </a:lnTo>
                  <a:lnTo>
                    <a:pt x="23696" y="14437"/>
                  </a:lnTo>
                  <a:lnTo>
                    <a:pt x="21458" y="15359"/>
                  </a:lnTo>
                  <a:lnTo>
                    <a:pt x="20317" y="15798"/>
                  </a:lnTo>
                  <a:lnTo>
                    <a:pt x="20273" y="15798"/>
                  </a:lnTo>
                  <a:lnTo>
                    <a:pt x="19176" y="16368"/>
                  </a:lnTo>
                  <a:lnTo>
                    <a:pt x="17377" y="17553"/>
                  </a:lnTo>
                  <a:lnTo>
                    <a:pt x="17333" y="17597"/>
                  </a:lnTo>
                  <a:lnTo>
                    <a:pt x="16236" y="18957"/>
                  </a:lnTo>
                  <a:lnTo>
                    <a:pt x="14612" y="21458"/>
                  </a:lnTo>
                  <a:lnTo>
                    <a:pt x="13515" y="23433"/>
                  </a:lnTo>
                  <a:lnTo>
                    <a:pt x="12023" y="26153"/>
                  </a:lnTo>
                  <a:lnTo>
                    <a:pt x="10926" y="28347"/>
                  </a:lnTo>
                  <a:lnTo>
                    <a:pt x="10926" y="28391"/>
                  </a:lnTo>
                  <a:lnTo>
                    <a:pt x="10444" y="30366"/>
                  </a:lnTo>
                  <a:lnTo>
                    <a:pt x="10400" y="30410"/>
                  </a:lnTo>
                  <a:lnTo>
                    <a:pt x="10224" y="32779"/>
                  </a:lnTo>
                  <a:lnTo>
                    <a:pt x="10224" y="32823"/>
                  </a:lnTo>
                  <a:lnTo>
                    <a:pt x="10268" y="34271"/>
                  </a:lnTo>
                  <a:lnTo>
                    <a:pt x="10180" y="35105"/>
                  </a:lnTo>
                  <a:lnTo>
                    <a:pt x="9478" y="36465"/>
                  </a:lnTo>
                  <a:lnTo>
                    <a:pt x="7942" y="38484"/>
                  </a:lnTo>
                  <a:lnTo>
                    <a:pt x="7899" y="38528"/>
                  </a:lnTo>
                  <a:lnTo>
                    <a:pt x="6889" y="40283"/>
                  </a:lnTo>
                  <a:lnTo>
                    <a:pt x="6143" y="42038"/>
                  </a:lnTo>
                  <a:lnTo>
                    <a:pt x="5617" y="42872"/>
                  </a:lnTo>
                  <a:lnTo>
                    <a:pt x="2633" y="44451"/>
                  </a:lnTo>
                  <a:lnTo>
                    <a:pt x="2589" y="44495"/>
                  </a:lnTo>
                  <a:lnTo>
                    <a:pt x="965" y="46558"/>
                  </a:lnTo>
                  <a:lnTo>
                    <a:pt x="965" y="46602"/>
                  </a:lnTo>
                  <a:lnTo>
                    <a:pt x="307" y="47874"/>
                  </a:lnTo>
                  <a:lnTo>
                    <a:pt x="307" y="47918"/>
                  </a:lnTo>
                  <a:lnTo>
                    <a:pt x="0" y="50112"/>
                  </a:lnTo>
                  <a:lnTo>
                    <a:pt x="0" y="50990"/>
                  </a:lnTo>
                  <a:lnTo>
                    <a:pt x="44" y="51077"/>
                  </a:lnTo>
                  <a:lnTo>
                    <a:pt x="2326" y="53930"/>
                  </a:lnTo>
                  <a:lnTo>
                    <a:pt x="3379" y="55597"/>
                  </a:lnTo>
                  <a:lnTo>
                    <a:pt x="3423" y="55641"/>
                  </a:lnTo>
                  <a:lnTo>
                    <a:pt x="3686" y="55904"/>
                  </a:lnTo>
                  <a:lnTo>
                    <a:pt x="3774" y="55948"/>
                  </a:lnTo>
                  <a:lnTo>
                    <a:pt x="7153" y="56519"/>
                  </a:lnTo>
                  <a:lnTo>
                    <a:pt x="10400" y="56957"/>
                  </a:lnTo>
                  <a:lnTo>
                    <a:pt x="11628" y="57133"/>
                  </a:lnTo>
                  <a:lnTo>
                    <a:pt x="11672" y="57133"/>
                  </a:lnTo>
                  <a:lnTo>
                    <a:pt x="15709" y="56387"/>
                  </a:lnTo>
                  <a:lnTo>
                    <a:pt x="17421" y="56080"/>
                  </a:lnTo>
                  <a:lnTo>
                    <a:pt x="17421" y="56036"/>
                  </a:lnTo>
                  <a:lnTo>
                    <a:pt x="19483" y="55421"/>
                  </a:lnTo>
                  <a:lnTo>
                    <a:pt x="21282" y="55070"/>
                  </a:lnTo>
                  <a:lnTo>
                    <a:pt x="22818" y="55070"/>
                  </a:lnTo>
                  <a:lnTo>
                    <a:pt x="24398" y="55334"/>
                  </a:lnTo>
                  <a:lnTo>
                    <a:pt x="24442" y="55334"/>
                  </a:lnTo>
                  <a:lnTo>
                    <a:pt x="27952" y="54807"/>
                  </a:lnTo>
                  <a:lnTo>
                    <a:pt x="28084" y="54719"/>
                  </a:lnTo>
                  <a:lnTo>
                    <a:pt x="28610" y="54193"/>
                  </a:lnTo>
                  <a:lnTo>
                    <a:pt x="28654" y="54193"/>
                  </a:lnTo>
                  <a:lnTo>
                    <a:pt x="30014" y="51999"/>
                  </a:lnTo>
                  <a:lnTo>
                    <a:pt x="30541" y="51385"/>
                  </a:lnTo>
                  <a:lnTo>
                    <a:pt x="31375" y="50858"/>
                  </a:lnTo>
                  <a:lnTo>
                    <a:pt x="33525" y="49980"/>
                  </a:lnTo>
                  <a:lnTo>
                    <a:pt x="35412" y="49629"/>
                  </a:lnTo>
                  <a:lnTo>
                    <a:pt x="37386" y="49366"/>
                  </a:lnTo>
                  <a:lnTo>
                    <a:pt x="38176" y="49103"/>
                  </a:lnTo>
                  <a:lnTo>
                    <a:pt x="38220" y="49103"/>
                  </a:lnTo>
                  <a:lnTo>
                    <a:pt x="38966" y="48576"/>
                  </a:lnTo>
                  <a:lnTo>
                    <a:pt x="39010" y="48576"/>
                  </a:lnTo>
                  <a:lnTo>
                    <a:pt x="40809" y="46909"/>
                  </a:lnTo>
                  <a:lnTo>
                    <a:pt x="40809" y="46865"/>
                  </a:lnTo>
                  <a:lnTo>
                    <a:pt x="41379" y="46075"/>
                  </a:lnTo>
                  <a:lnTo>
                    <a:pt x="41379" y="46031"/>
                  </a:lnTo>
                  <a:lnTo>
                    <a:pt x="42345" y="43969"/>
                  </a:lnTo>
                  <a:lnTo>
                    <a:pt x="42959" y="43003"/>
                  </a:lnTo>
                  <a:lnTo>
                    <a:pt x="43486" y="42565"/>
                  </a:lnTo>
                  <a:lnTo>
                    <a:pt x="44890" y="42038"/>
                  </a:lnTo>
                  <a:lnTo>
                    <a:pt x="47084" y="41555"/>
                  </a:lnTo>
                  <a:lnTo>
                    <a:pt x="49234" y="41073"/>
                  </a:lnTo>
                  <a:lnTo>
                    <a:pt x="50419" y="41073"/>
                  </a:lnTo>
                  <a:lnTo>
                    <a:pt x="51955" y="41468"/>
                  </a:lnTo>
                  <a:lnTo>
                    <a:pt x="56299" y="43881"/>
                  </a:lnTo>
                  <a:lnTo>
                    <a:pt x="57484" y="44495"/>
                  </a:lnTo>
                  <a:lnTo>
                    <a:pt x="58449" y="44890"/>
                  </a:lnTo>
                  <a:lnTo>
                    <a:pt x="59239" y="45153"/>
                  </a:lnTo>
                  <a:lnTo>
                    <a:pt x="59853" y="45373"/>
                  </a:lnTo>
                  <a:lnTo>
                    <a:pt x="60292" y="45505"/>
                  </a:lnTo>
                  <a:lnTo>
                    <a:pt x="60687" y="45636"/>
                  </a:lnTo>
                  <a:lnTo>
                    <a:pt x="61082" y="45856"/>
                  </a:lnTo>
                  <a:lnTo>
                    <a:pt x="61521" y="46163"/>
                  </a:lnTo>
                  <a:lnTo>
                    <a:pt x="62003" y="46602"/>
                  </a:lnTo>
                  <a:lnTo>
                    <a:pt x="62574" y="47260"/>
                  </a:lnTo>
                  <a:lnTo>
                    <a:pt x="63232" y="48093"/>
                  </a:lnTo>
                  <a:lnTo>
                    <a:pt x="64066" y="49234"/>
                  </a:lnTo>
                  <a:lnTo>
                    <a:pt x="64636" y="49893"/>
                  </a:lnTo>
                  <a:lnTo>
                    <a:pt x="64680" y="49936"/>
                  </a:lnTo>
                  <a:lnTo>
                    <a:pt x="66874" y="50770"/>
                  </a:lnTo>
                  <a:lnTo>
                    <a:pt x="68673" y="51341"/>
                  </a:lnTo>
                  <a:lnTo>
                    <a:pt x="68717" y="51385"/>
                  </a:lnTo>
                  <a:lnTo>
                    <a:pt x="72798" y="51823"/>
                  </a:lnTo>
                  <a:lnTo>
                    <a:pt x="75080" y="51736"/>
                  </a:lnTo>
                  <a:lnTo>
                    <a:pt x="76879" y="52218"/>
                  </a:lnTo>
                  <a:lnTo>
                    <a:pt x="77010" y="52218"/>
                  </a:lnTo>
                  <a:lnTo>
                    <a:pt x="79380" y="51472"/>
                  </a:lnTo>
                  <a:lnTo>
                    <a:pt x="82276" y="50551"/>
                  </a:lnTo>
                  <a:lnTo>
                    <a:pt x="83241" y="50375"/>
                  </a:lnTo>
                  <a:lnTo>
                    <a:pt x="83285" y="50331"/>
                  </a:lnTo>
                  <a:lnTo>
                    <a:pt x="83329" y="50287"/>
                  </a:lnTo>
                  <a:lnTo>
                    <a:pt x="83373" y="50244"/>
                  </a:lnTo>
                  <a:lnTo>
                    <a:pt x="83373" y="50156"/>
                  </a:lnTo>
                  <a:lnTo>
                    <a:pt x="83329" y="50112"/>
                  </a:lnTo>
                  <a:lnTo>
                    <a:pt x="83285" y="50068"/>
                  </a:lnTo>
                  <a:lnTo>
                    <a:pt x="83241" y="50024"/>
                  </a:lnTo>
                  <a:lnTo>
                    <a:pt x="83154" y="50024"/>
                  </a:lnTo>
                  <a:lnTo>
                    <a:pt x="82232" y="50200"/>
                  </a:lnTo>
                  <a:lnTo>
                    <a:pt x="82188" y="50200"/>
                  </a:lnTo>
                  <a:lnTo>
                    <a:pt x="79292" y="51121"/>
                  </a:lnTo>
                  <a:lnTo>
                    <a:pt x="76923" y="51867"/>
                  </a:lnTo>
                  <a:lnTo>
                    <a:pt x="75167" y="51385"/>
                  </a:lnTo>
                  <a:lnTo>
                    <a:pt x="75080" y="51385"/>
                  </a:lnTo>
                  <a:lnTo>
                    <a:pt x="72798" y="51472"/>
                  </a:lnTo>
                  <a:lnTo>
                    <a:pt x="68761" y="51033"/>
                  </a:lnTo>
                  <a:lnTo>
                    <a:pt x="67006" y="50463"/>
                  </a:lnTo>
                  <a:lnTo>
                    <a:pt x="64855" y="49629"/>
                  </a:lnTo>
                  <a:lnTo>
                    <a:pt x="64329" y="49015"/>
                  </a:lnTo>
                  <a:lnTo>
                    <a:pt x="63495" y="47874"/>
                  </a:lnTo>
                  <a:lnTo>
                    <a:pt x="62793" y="46953"/>
                  </a:lnTo>
                  <a:lnTo>
                    <a:pt x="62223" y="46338"/>
                  </a:lnTo>
                  <a:lnTo>
                    <a:pt x="61696" y="45856"/>
                  </a:lnTo>
                  <a:lnTo>
                    <a:pt x="61257" y="45548"/>
                  </a:lnTo>
                  <a:lnTo>
                    <a:pt x="60862" y="45329"/>
                  </a:lnTo>
                  <a:lnTo>
                    <a:pt x="60424" y="45153"/>
                  </a:lnTo>
                  <a:lnTo>
                    <a:pt x="59941" y="45022"/>
                  </a:lnTo>
                  <a:lnTo>
                    <a:pt x="59327" y="44846"/>
                  </a:lnTo>
                  <a:lnTo>
                    <a:pt x="58581" y="44583"/>
                  </a:lnTo>
                  <a:lnTo>
                    <a:pt x="57615" y="44188"/>
                  </a:lnTo>
                  <a:lnTo>
                    <a:pt x="56474" y="43574"/>
                  </a:lnTo>
                  <a:lnTo>
                    <a:pt x="52086" y="41160"/>
                  </a:lnTo>
                  <a:lnTo>
                    <a:pt x="52042" y="41117"/>
                  </a:lnTo>
                  <a:lnTo>
                    <a:pt x="50463" y="40722"/>
                  </a:lnTo>
                  <a:lnTo>
                    <a:pt x="49190" y="40722"/>
                  </a:lnTo>
                  <a:lnTo>
                    <a:pt x="46996" y="41204"/>
                  </a:lnTo>
                  <a:lnTo>
                    <a:pt x="44802" y="41687"/>
                  </a:lnTo>
                  <a:lnTo>
                    <a:pt x="44802" y="41731"/>
                  </a:lnTo>
                  <a:lnTo>
                    <a:pt x="43354" y="42257"/>
                  </a:lnTo>
                  <a:lnTo>
                    <a:pt x="43310" y="42257"/>
                  </a:lnTo>
                  <a:lnTo>
                    <a:pt x="42696" y="42784"/>
                  </a:lnTo>
                  <a:lnTo>
                    <a:pt x="42652" y="42828"/>
                  </a:lnTo>
                  <a:lnTo>
                    <a:pt x="42038" y="43793"/>
                  </a:lnTo>
                  <a:lnTo>
                    <a:pt x="41072" y="45899"/>
                  </a:lnTo>
                  <a:lnTo>
                    <a:pt x="40546" y="46645"/>
                  </a:lnTo>
                  <a:lnTo>
                    <a:pt x="38790" y="48313"/>
                  </a:lnTo>
                  <a:lnTo>
                    <a:pt x="38044" y="48796"/>
                  </a:lnTo>
                  <a:lnTo>
                    <a:pt x="37299" y="49059"/>
                  </a:lnTo>
                  <a:lnTo>
                    <a:pt x="35368" y="49278"/>
                  </a:lnTo>
                  <a:lnTo>
                    <a:pt x="33437" y="49629"/>
                  </a:lnTo>
                  <a:lnTo>
                    <a:pt x="31243" y="50551"/>
                  </a:lnTo>
                  <a:lnTo>
                    <a:pt x="31199" y="50551"/>
                  </a:lnTo>
                  <a:lnTo>
                    <a:pt x="30321" y="51121"/>
                  </a:lnTo>
                  <a:lnTo>
                    <a:pt x="30278" y="51165"/>
                  </a:lnTo>
                  <a:lnTo>
                    <a:pt x="29751" y="51736"/>
                  </a:lnTo>
                  <a:lnTo>
                    <a:pt x="29751" y="51779"/>
                  </a:lnTo>
                  <a:lnTo>
                    <a:pt x="28347" y="53973"/>
                  </a:lnTo>
                  <a:lnTo>
                    <a:pt x="27864" y="54456"/>
                  </a:lnTo>
                  <a:lnTo>
                    <a:pt x="24398" y="54983"/>
                  </a:lnTo>
                  <a:lnTo>
                    <a:pt x="22862" y="54719"/>
                  </a:lnTo>
                  <a:lnTo>
                    <a:pt x="21238" y="54719"/>
                  </a:lnTo>
                  <a:lnTo>
                    <a:pt x="19439" y="55070"/>
                  </a:lnTo>
                  <a:lnTo>
                    <a:pt x="19395" y="55070"/>
                  </a:lnTo>
                  <a:lnTo>
                    <a:pt x="17333" y="55729"/>
                  </a:lnTo>
                  <a:lnTo>
                    <a:pt x="15622" y="56036"/>
                  </a:lnTo>
                  <a:lnTo>
                    <a:pt x="11628" y="56782"/>
                  </a:lnTo>
                  <a:lnTo>
                    <a:pt x="10487" y="56606"/>
                  </a:lnTo>
                  <a:lnTo>
                    <a:pt x="7196" y="56167"/>
                  </a:lnTo>
                  <a:lnTo>
                    <a:pt x="3905" y="55597"/>
                  </a:lnTo>
                  <a:lnTo>
                    <a:pt x="3686" y="55421"/>
                  </a:lnTo>
                  <a:lnTo>
                    <a:pt x="2589" y="53754"/>
                  </a:lnTo>
                  <a:lnTo>
                    <a:pt x="2589" y="53710"/>
                  </a:lnTo>
                  <a:lnTo>
                    <a:pt x="351" y="50902"/>
                  </a:lnTo>
                  <a:lnTo>
                    <a:pt x="351" y="50156"/>
                  </a:lnTo>
                  <a:lnTo>
                    <a:pt x="658" y="48006"/>
                  </a:lnTo>
                  <a:lnTo>
                    <a:pt x="1273" y="46777"/>
                  </a:lnTo>
                  <a:lnTo>
                    <a:pt x="2852" y="44759"/>
                  </a:lnTo>
                  <a:lnTo>
                    <a:pt x="5836" y="43135"/>
                  </a:lnTo>
                  <a:lnTo>
                    <a:pt x="5924" y="43091"/>
                  </a:lnTo>
                  <a:lnTo>
                    <a:pt x="6450" y="42214"/>
                  </a:lnTo>
                  <a:lnTo>
                    <a:pt x="6450" y="42170"/>
                  </a:lnTo>
                  <a:lnTo>
                    <a:pt x="7240" y="40414"/>
                  </a:lnTo>
                  <a:lnTo>
                    <a:pt x="8206" y="38703"/>
                  </a:lnTo>
                  <a:lnTo>
                    <a:pt x="9742" y="36641"/>
                  </a:lnTo>
                  <a:lnTo>
                    <a:pt x="9785" y="36641"/>
                  </a:lnTo>
                  <a:lnTo>
                    <a:pt x="10531" y="35280"/>
                  </a:lnTo>
                  <a:lnTo>
                    <a:pt x="10531" y="35193"/>
                  </a:lnTo>
                  <a:lnTo>
                    <a:pt x="10619" y="34315"/>
                  </a:lnTo>
                  <a:lnTo>
                    <a:pt x="10663" y="34271"/>
                  </a:lnTo>
                  <a:lnTo>
                    <a:pt x="10575" y="32823"/>
                  </a:lnTo>
                  <a:lnTo>
                    <a:pt x="10751" y="30454"/>
                  </a:lnTo>
                  <a:lnTo>
                    <a:pt x="11277" y="28479"/>
                  </a:lnTo>
                  <a:lnTo>
                    <a:pt x="12330" y="26329"/>
                  </a:lnTo>
                  <a:lnTo>
                    <a:pt x="13822" y="23608"/>
                  </a:lnTo>
                  <a:lnTo>
                    <a:pt x="14876" y="21634"/>
                  </a:lnTo>
                  <a:lnTo>
                    <a:pt x="16499" y="19176"/>
                  </a:lnTo>
                  <a:lnTo>
                    <a:pt x="17596" y="17816"/>
                  </a:lnTo>
                  <a:lnTo>
                    <a:pt x="19351" y="16675"/>
                  </a:lnTo>
                  <a:lnTo>
                    <a:pt x="20448" y="16149"/>
                  </a:lnTo>
                  <a:lnTo>
                    <a:pt x="21589" y="15710"/>
                  </a:lnTo>
                  <a:lnTo>
                    <a:pt x="23871" y="14788"/>
                  </a:lnTo>
                  <a:lnTo>
                    <a:pt x="23871" y="14744"/>
                  </a:lnTo>
                  <a:lnTo>
                    <a:pt x="24398" y="14350"/>
                  </a:lnTo>
                  <a:lnTo>
                    <a:pt x="25451" y="13209"/>
                  </a:lnTo>
                  <a:lnTo>
                    <a:pt x="27996" y="10576"/>
                  </a:lnTo>
                  <a:lnTo>
                    <a:pt x="27996" y="10532"/>
                  </a:lnTo>
                  <a:lnTo>
                    <a:pt x="29268" y="7021"/>
                  </a:lnTo>
                  <a:lnTo>
                    <a:pt x="30936" y="5179"/>
                  </a:lnTo>
                  <a:lnTo>
                    <a:pt x="32384" y="3467"/>
                  </a:lnTo>
                  <a:lnTo>
                    <a:pt x="33481" y="2414"/>
                  </a:lnTo>
                  <a:lnTo>
                    <a:pt x="34578" y="1668"/>
                  </a:lnTo>
                  <a:lnTo>
                    <a:pt x="36991" y="308"/>
                  </a:lnTo>
                  <a:lnTo>
                    <a:pt x="37035" y="264"/>
                  </a:lnTo>
                  <a:lnTo>
                    <a:pt x="37079" y="220"/>
                  </a:lnTo>
                  <a:lnTo>
                    <a:pt x="37079" y="132"/>
                  </a:lnTo>
                  <a:lnTo>
                    <a:pt x="37035" y="88"/>
                  </a:lnTo>
                  <a:lnTo>
                    <a:pt x="3699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1" name="Google Shape;1821;p54"/>
            <p:cNvSpPr/>
            <p:nvPr/>
          </p:nvSpPr>
          <p:spPr>
            <a:xfrm>
              <a:off x="5156025" y="3211275"/>
              <a:ext cx="2045950" cy="1731100"/>
            </a:xfrm>
            <a:custGeom>
              <a:avLst/>
              <a:gdLst/>
              <a:ahLst/>
              <a:cxnLst/>
              <a:rect l="l" t="t" r="r" b="b"/>
              <a:pathLst>
                <a:path w="81838" h="69244" extrusionOk="0">
                  <a:moveTo>
                    <a:pt x="34271" y="0"/>
                  </a:moveTo>
                  <a:lnTo>
                    <a:pt x="32209" y="1492"/>
                  </a:lnTo>
                  <a:lnTo>
                    <a:pt x="29488" y="3818"/>
                  </a:lnTo>
                  <a:lnTo>
                    <a:pt x="25714" y="6846"/>
                  </a:lnTo>
                  <a:lnTo>
                    <a:pt x="20493" y="11058"/>
                  </a:lnTo>
                  <a:lnTo>
                    <a:pt x="18474" y="12682"/>
                  </a:lnTo>
                  <a:lnTo>
                    <a:pt x="18430" y="12726"/>
                  </a:lnTo>
                  <a:lnTo>
                    <a:pt x="14525" y="17640"/>
                  </a:lnTo>
                  <a:lnTo>
                    <a:pt x="12331" y="20536"/>
                  </a:lnTo>
                  <a:lnTo>
                    <a:pt x="10356" y="23038"/>
                  </a:lnTo>
                  <a:lnTo>
                    <a:pt x="8645" y="25319"/>
                  </a:lnTo>
                  <a:lnTo>
                    <a:pt x="8645" y="25363"/>
                  </a:lnTo>
                  <a:lnTo>
                    <a:pt x="7680" y="27075"/>
                  </a:lnTo>
                  <a:lnTo>
                    <a:pt x="7636" y="27118"/>
                  </a:lnTo>
                  <a:lnTo>
                    <a:pt x="6934" y="31463"/>
                  </a:lnTo>
                  <a:lnTo>
                    <a:pt x="6363" y="35763"/>
                  </a:lnTo>
                  <a:lnTo>
                    <a:pt x="6012" y="38308"/>
                  </a:lnTo>
                  <a:lnTo>
                    <a:pt x="5661" y="40546"/>
                  </a:lnTo>
                  <a:lnTo>
                    <a:pt x="5047" y="43179"/>
                  </a:lnTo>
                  <a:lnTo>
                    <a:pt x="4301" y="45592"/>
                  </a:lnTo>
                  <a:lnTo>
                    <a:pt x="3379" y="47128"/>
                  </a:lnTo>
                  <a:lnTo>
                    <a:pt x="2063" y="48927"/>
                  </a:lnTo>
                  <a:lnTo>
                    <a:pt x="746" y="51209"/>
                  </a:lnTo>
                  <a:lnTo>
                    <a:pt x="746" y="51253"/>
                  </a:lnTo>
                  <a:lnTo>
                    <a:pt x="527" y="52042"/>
                  </a:lnTo>
                  <a:lnTo>
                    <a:pt x="527" y="52086"/>
                  </a:lnTo>
                  <a:lnTo>
                    <a:pt x="176" y="55685"/>
                  </a:lnTo>
                  <a:lnTo>
                    <a:pt x="0" y="57659"/>
                  </a:lnTo>
                  <a:lnTo>
                    <a:pt x="0" y="57703"/>
                  </a:lnTo>
                  <a:lnTo>
                    <a:pt x="44" y="58010"/>
                  </a:lnTo>
                  <a:lnTo>
                    <a:pt x="88" y="58054"/>
                  </a:lnTo>
                  <a:lnTo>
                    <a:pt x="132" y="58142"/>
                  </a:lnTo>
                  <a:lnTo>
                    <a:pt x="1317" y="58625"/>
                  </a:lnTo>
                  <a:lnTo>
                    <a:pt x="2063" y="59414"/>
                  </a:lnTo>
                  <a:lnTo>
                    <a:pt x="3248" y="61652"/>
                  </a:lnTo>
                  <a:lnTo>
                    <a:pt x="4432" y="63890"/>
                  </a:lnTo>
                  <a:lnTo>
                    <a:pt x="5749" y="65865"/>
                  </a:lnTo>
                  <a:lnTo>
                    <a:pt x="6670" y="67006"/>
                  </a:lnTo>
                  <a:lnTo>
                    <a:pt x="6714" y="67050"/>
                  </a:lnTo>
                  <a:lnTo>
                    <a:pt x="9347" y="68936"/>
                  </a:lnTo>
                  <a:lnTo>
                    <a:pt x="9391" y="68936"/>
                  </a:lnTo>
                  <a:lnTo>
                    <a:pt x="10137" y="69244"/>
                  </a:lnTo>
                  <a:lnTo>
                    <a:pt x="10268" y="69244"/>
                  </a:lnTo>
                  <a:lnTo>
                    <a:pt x="10883" y="69024"/>
                  </a:lnTo>
                  <a:lnTo>
                    <a:pt x="10927" y="68980"/>
                  </a:lnTo>
                  <a:lnTo>
                    <a:pt x="13340" y="66611"/>
                  </a:lnTo>
                  <a:lnTo>
                    <a:pt x="17114" y="64417"/>
                  </a:lnTo>
                  <a:lnTo>
                    <a:pt x="18562" y="63627"/>
                  </a:lnTo>
                  <a:lnTo>
                    <a:pt x="20010" y="63495"/>
                  </a:lnTo>
                  <a:lnTo>
                    <a:pt x="22028" y="63100"/>
                  </a:lnTo>
                  <a:lnTo>
                    <a:pt x="22906" y="63056"/>
                  </a:lnTo>
                  <a:lnTo>
                    <a:pt x="26899" y="64373"/>
                  </a:lnTo>
                  <a:lnTo>
                    <a:pt x="29356" y="65075"/>
                  </a:lnTo>
                  <a:lnTo>
                    <a:pt x="31156" y="65601"/>
                  </a:lnTo>
                  <a:lnTo>
                    <a:pt x="31199" y="65601"/>
                  </a:lnTo>
                  <a:lnTo>
                    <a:pt x="31287" y="65558"/>
                  </a:lnTo>
                  <a:lnTo>
                    <a:pt x="33569" y="63846"/>
                  </a:lnTo>
                  <a:lnTo>
                    <a:pt x="33613" y="63802"/>
                  </a:lnTo>
                  <a:lnTo>
                    <a:pt x="35280" y="62091"/>
                  </a:lnTo>
                  <a:lnTo>
                    <a:pt x="36641" y="59678"/>
                  </a:lnTo>
                  <a:lnTo>
                    <a:pt x="37079" y="59239"/>
                  </a:lnTo>
                  <a:lnTo>
                    <a:pt x="38176" y="58712"/>
                  </a:lnTo>
                  <a:lnTo>
                    <a:pt x="40414" y="58361"/>
                  </a:lnTo>
                  <a:lnTo>
                    <a:pt x="40458" y="58317"/>
                  </a:lnTo>
                  <a:lnTo>
                    <a:pt x="43047" y="57264"/>
                  </a:lnTo>
                  <a:lnTo>
                    <a:pt x="43091" y="57220"/>
                  </a:lnTo>
                  <a:lnTo>
                    <a:pt x="45153" y="55597"/>
                  </a:lnTo>
                  <a:lnTo>
                    <a:pt x="47216" y="53929"/>
                  </a:lnTo>
                  <a:lnTo>
                    <a:pt x="48313" y="53403"/>
                  </a:lnTo>
                  <a:lnTo>
                    <a:pt x="50068" y="53359"/>
                  </a:lnTo>
                  <a:lnTo>
                    <a:pt x="50902" y="53403"/>
                  </a:lnTo>
                  <a:lnTo>
                    <a:pt x="53096" y="53534"/>
                  </a:lnTo>
                  <a:lnTo>
                    <a:pt x="54193" y="53666"/>
                  </a:lnTo>
                  <a:lnTo>
                    <a:pt x="55246" y="53842"/>
                  </a:lnTo>
                  <a:lnTo>
                    <a:pt x="56299" y="54061"/>
                  </a:lnTo>
                  <a:lnTo>
                    <a:pt x="57352" y="54412"/>
                  </a:lnTo>
                  <a:lnTo>
                    <a:pt x="57835" y="54631"/>
                  </a:lnTo>
                  <a:lnTo>
                    <a:pt x="58362" y="54851"/>
                  </a:lnTo>
                  <a:lnTo>
                    <a:pt x="58844" y="55114"/>
                  </a:lnTo>
                  <a:lnTo>
                    <a:pt x="59327" y="55421"/>
                  </a:lnTo>
                  <a:lnTo>
                    <a:pt x="60512" y="56518"/>
                  </a:lnTo>
                  <a:lnTo>
                    <a:pt x="60556" y="56518"/>
                  </a:lnTo>
                  <a:lnTo>
                    <a:pt x="65382" y="58493"/>
                  </a:lnTo>
                  <a:lnTo>
                    <a:pt x="65426" y="58537"/>
                  </a:lnTo>
                  <a:lnTo>
                    <a:pt x="66436" y="58581"/>
                  </a:lnTo>
                  <a:lnTo>
                    <a:pt x="68454" y="59019"/>
                  </a:lnTo>
                  <a:lnTo>
                    <a:pt x="70692" y="59327"/>
                  </a:lnTo>
                  <a:lnTo>
                    <a:pt x="70736" y="59370"/>
                  </a:lnTo>
                  <a:lnTo>
                    <a:pt x="73062" y="59414"/>
                  </a:lnTo>
                  <a:lnTo>
                    <a:pt x="75431" y="59546"/>
                  </a:lnTo>
                  <a:lnTo>
                    <a:pt x="75475" y="59546"/>
                  </a:lnTo>
                  <a:lnTo>
                    <a:pt x="79161" y="59370"/>
                  </a:lnTo>
                  <a:lnTo>
                    <a:pt x="79205" y="59370"/>
                  </a:lnTo>
                  <a:lnTo>
                    <a:pt x="81706" y="58712"/>
                  </a:lnTo>
                  <a:lnTo>
                    <a:pt x="81750" y="58668"/>
                  </a:lnTo>
                  <a:lnTo>
                    <a:pt x="81794" y="58625"/>
                  </a:lnTo>
                  <a:lnTo>
                    <a:pt x="81838" y="58537"/>
                  </a:lnTo>
                  <a:lnTo>
                    <a:pt x="81838" y="58493"/>
                  </a:lnTo>
                  <a:lnTo>
                    <a:pt x="81794" y="58405"/>
                  </a:lnTo>
                  <a:lnTo>
                    <a:pt x="81750" y="58361"/>
                  </a:lnTo>
                  <a:lnTo>
                    <a:pt x="81618" y="58361"/>
                  </a:lnTo>
                  <a:lnTo>
                    <a:pt x="79117" y="59019"/>
                  </a:lnTo>
                  <a:lnTo>
                    <a:pt x="75475" y="59195"/>
                  </a:lnTo>
                  <a:lnTo>
                    <a:pt x="73105" y="59063"/>
                  </a:lnTo>
                  <a:lnTo>
                    <a:pt x="70736" y="59019"/>
                  </a:lnTo>
                  <a:lnTo>
                    <a:pt x="68498" y="58668"/>
                  </a:lnTo>
                  <a:lnTo>
                    <a:pt x="66523" y="58273"/>
                  </a:lnTo>
                  <a:lnTo>
                    <a:pt x="66479" y="58230"/>
                  </a:lnTo>
                  <a:lnTo>
                    <a:pt x="65470" y="58186"/>
                  </a:lnTo>
                  <a:lnTo>
                    <a:pt x="62530" y="56957"/>
                  </a:lnTo>
                  <a:lnTo>
                    <a:pt x="60687" y="56211"/>
                  </a:lnTo>
                  <a:lnTo>
                    <a:pt x="59546" y="55158"/>
                  </a:lnTo>
                  <a:lnTo>
                    <a:pt x="59020" y="54851"/>
                  </a:lnTo>
                  <a:lnTo>
                    <a:pt x="58537" y="54544"/>
                  </a:lnTo>
                  <a:lnTo>
                    <a:pt x="58010" y="54324"/>
                  </a:lnTo>
                  <a:lnTo>
                    <a:pt x="57484" y="54105"/>
                  </a:lnTo>
                  <a:lnTo>
                    <a:pt x="56957" y="53885"/>
                  </a:lnTo>
                  <a:lnTo>
                    <a:pt x="56431" y="53754"/>
                  </a:lnTo>
                  <a:lnTo>
                    <a:pt x="55378" y="53491"/>
                  </a:lnTo>
                  <a:lnTo>
                    <a:pt x="54281" y="53315"/>
                  </a:lnTo>
                  <a:lnTo>
                    <a:pt x="53184" y="53183"/>
                  </a:lnTo>
                  <a:lnTo>
                    <a:pt x="50902" y="53052"/>
                  </a:lnTo>
                  <a:lnTo>
                    <a:pt x="50068" y="53008"/>
                  </a:lnTo>
                  <a:lnTo>
                    <a:pt x="48269" y="53052"/>
                  </a:lnTo>
                  <a:lnTo>
                    <a:pt x="48181" y="53052"/>
                  </a:lnTo>
                  <a:lnTo>
                    <a:pt x="47040" y="53666"/>
                  </a:lnTo>
                  <a:lnTo>
                    <a:pt x="46996" y="53666"/>
                  </a:lnTo>
                  <a:lnTo>
                    <a:pt x="44934" y="55290"/>
                  </a:lnTo>
                  <a:lnTo>
                    <a:pt x="42872" y="56913"/>
                  </a:lnTo>
                  <a:lnTo>
                    <a:pt x="40371" y="58010"/>
                  </a:lnTo>
                  <a:lnTo>
                    <a:pt x="38089" y="58361"/>
                  </a:lnTo>
                  <a:lnTo>
                    <a:pt x="38045" y="58405"/>
                  </a:lnTo>
                  <a:lnTo>
                    <a:pt x="36904" y="58932"/>
                  </a:lnTo>
                  <a:lnTo>
                    <a:pt x="36860" y="58932"/>
                  </a:lnTo>
                  <a:lnTo>
                    <a:pt x="36377" y="59458"/>
                  </a:lnTo>
                  <a:lnTo>
                    <a:pt x="36333" y="59502"/>
                  </a:lnTo>
                  <a:lnTo>
                    <a:pt x="35017" y="61872"/>
                  </a:lnTo>
                  <a:lnTo>
                    <a:pt x="33350" y="63583"/>
                  </a:lnTo>
                  <a:lnTo>
                    <a:pt x="31156" y="65207"/>
                  </a:lnTo>
                  <a:lnTo>
                    <a:pt x="29444" y="64724"/>
                  </a:lnTo>
                  <a:lnTo>
                    <a:pt x="27031" y="64066"/>
                  </a:lnTo>
                  <a:lnTo>
                    <a:pt x="22994" y="62705"/>
                  </a:lnTo>
                  <a:lnTo>
                    <a:pt x="22906" y="62705"/>
                  </a:lnTo>
                  <a:lnTo>
                    <a:pt x="21985" y="62749"/>
                  </a:lnTo>
                  <a:lnTo>
                    <a:pt x="19966" y="63144"/>
                  </a:lnTo>
                  <a:lnTo>
                    <a:pt x="18474" y="63276"/>
                  </a:lnTo>
                  <a:lnTo>
                    <a:pt x="18430" y="63276"/>
                  </a:lnTo>
                  <a:lnTo>
                    <a:pt x="13165" y="66304"/>
                  </a:lnTo>
                  <a:lnTo>
                    <a:pt x="13121" y="66347"/>
                  </a:lnTo>
                  <a:lnTo>
                    <a:pt x="10707" y="68717"/>
                  </a:lnTo>
                  <a:lnTo>
                    <a:pt x="10181" y="68893"/>
                  </a:lnTo>
                  <a:lnTo>
                    <a:pt x="9566" y="68629"/>
                  </a:lnTo>
                  <a:lnTo>
                    <a:pt x="6934" y="66786"/>
                  </a:lnTo>
                  <a:lnTo>
                    <a:pt x="6012" y="65645"/>
                  </a:lnTo>
                  <a:lnTo>
                    <a:pt x="4740" y="63715"/>
                  </a:lnTo>
                  <a:lnTo>
                    <a:pt x="3555" y="61477"/>
                  </a:lnTo>
                  <a:lnTo>
                    <a:pt x="2326" y="59239"/>
                  </a:lnTo>
                  <a:lnTo>
                    <a:pt x="2326" y="59195"/>
                  </a:lnTo>
                  <a:lnTo>
                    <a:pt x="1536" y="58361"/>
                  </a:lnTo>
                  <a:lnTo>
                    <a:pt x="1492" y="58317"/>
                  </a:lnTo>
                  <a:lnTo>
                    <a:pt x="395" y="57835"/>
                  </a:lnTo>
                  <a:lnTo>
                    <a:pt x="351" y="57659"/>
                  </a:lnTo>
                  <a:lnTo>
                    <a:pt x="527" y="55685"/>
                  </a:lnTo>
                  <a:lnTo>
                    <a:pt x="878" y="52130"/>
                  </a:lnTo>
                  <a:lnTo>
                    <a:pt x="1054" y="51340"/>
                  </a:lnTo>
                  <a:lnTo>
                    <a:pt x="2370" y="49102"/>
                  </a:lnTo>
                  <a:lnTo>
                    <a:pt x="3686" y="47347"/>
                  </a:lnTo>
                  <a:lnTo>
                    <a:pt x="3686" y="47303"/>
                  </a:lnTo>
                  <a:lnTo>
                    <a:pt x="4608" y="45768"/>
                  </a:lnTo>
                  <a:lnTo>
                    <a:pt x="4608" y="45724"/>
                  </a:lnTo>
                  <a:lnTo>
                    <a:pt x="5398" y="43266"/>
                  </a:lnTo>
                  <a:lnTo>
                    <a:pt x="5968" y="40634"/>
                  </a:lnTo>
                  <a:lnTo>
                    <a:pt x="6363" y="38396"/>
                  </a:lnTo>
                  <a:lnTo>
                    <a:pt x="6670" y="35807"/>
                  </a:lnTo>
                  <a:lnTo>
                    <a:pt x="7285" y="31506"/>
                  </a:lnTo>
                  <a:lnTo>
                    <a:pt x="7987" y="27206"/>
                  </a:lnTo>
                  <a:lnTo>
                    <a:pt x="8952" y="25539"/>
                  </a:lnTo>
                  <a:lnTo>
                    <a:pt x="10663" y="23257"/>
                  </a:lnTo>
                  <a:lnTo>
                    <a:pt x="12594" y="20756"/>
                  </a:lnTo>
                  <a:lnTo>
                    <a:pt x="14788" y="17860"/>
                  </a:lnTo>
                  <a:lnTo>
                    <a:pt x="18694" y="12945"/>
                  </a:lnTo>
                  <a:lnTo>
                    <a:pt x="25934" y="7109"/>
                  </a:lnTo>
                  <a:lnTo>
                    <a:pt x="29708" y="4081"/>
                  </a:lnTo>
                  <a:lnTo>
                    <a:pt x="32384" y="1756"/>
                  </a:lnTo>
                  <a:lnTo>
                    <a:pt x="34491" y="308"/>
                  </a:lnTo>
                  <a:lnTo>
                    <a:pt x="34534" y="264"/>
                  </a:lnTo>
                  <a:lnTo>
                    <a:pt x="34534" y="176"/>
                  </a:lnTo>
                  <a:lnTo>
                    <a:pt x="34534" y="132"/>
                  </a:lnTo>
                  <a:lnTo>
                    <a:pt x="34491" y="44"/>
                  </a:lnTo>
                  <a:lnTo>
                    <a:pt x="3444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2" name="Google Shape;1822;p54"/>
            <p:cNvSpPr/>
            <p:nvPr/>
          </p:nvSpPr>
          <p:spPr>
            <a:xfrm>
              <a:off x="5473050" y="4092175"/>
              <a:ext cx="560600" cy="444300"/>
            </a:xfrm>
            <a:custGeom>
              <a:avLst/>
              <a:gdLst/>
              <a:ahLst/>
              <a:cxnLst/>
              <a:rect l="l" t="t" r="r" b="b"/>
              <a:pathLst>
                <a:path w="22424" h="17772" extrusionOk="0">
                  <a:moveTo>
                    <a:pt x="6188" y="483"/>
                  </a:moveTo>
                  <a:lnTo>
                    <a:pt x="6671" y="1361"/>
                  </a:lnTo>
                  <a:lnTo>
                    <a:pt x="6758" y="1448"/>
                  </a:lnTo>
                  <a:lnTo>
                    <a:pt x="8514" y="2107"/>
                  </a:lnTo>
                  <a:lnTo>
                    <a:pt x="12551" y="3862"/>
                  </a:lnTo>
                  <a:lnTo>
                    <a:pt x="12814" y="4213"/>
                  </a:lnTo>
                  <a:lnTo>
                    <a:pt x="13384" y="5441"/>
                  </a:lnTo>
                  <a:lnTo>
                    <a:pt x="14394" y="7197"/>
                  </a:lnTo>
                  <a:lnTo>
                    <a:pt x="14920" y="9391"/>
                  </a:lnTo>
                  <a:lnTo>
                    <a:pt x="15359" y="10707"/>
                  </a:lnTo>
                  <a:lnTo>
                    <a:pt x="15359" y="10751"/>
                  </a:lnTo>
                  <a:lnTo>
                    <a:pt x="16105" y="11936"/>
                  </a:lnTo>
                  <a:lnTo>
                    <a:pt x="16149" y="11980"/>
                  </a:lnTo>
                  <a:lnTo>
                    <a:pt x="17070" y="12682"/>
                  </a:lnTo>
                  <a:lnTo>
                    <a:pt x="17114" y="12682"/>
                  </a:lnTo>
                  <a:lnTo>
                    <a:pt x="19440" y="13384"/>
                  </a:lnTo>
                  <a:lnTo>
                    <a:pt x="19528" y="13384"/>
                  </a:lnTo>
                  <a:lnTo>
                    <a:pt x="20712" y="13252"/>
                  </a:lnTo>
                  <a:lnTo>
                    <a:pt x="21985" y="13472"/>
                  </a:lnTo>
                  <a:lnTo>
                    <a:pt x="22029" y="13515"/>
                  </a:lnTo>
                  <a:lnTo>
                    <a:pt x="21897" y="13603"/>
                  </a:lnTo>
                  <a:lnTo>
                    <a:pt x="20669" y="14130"/>
                  </a:lnTo>
                  <a:lnTo>
                    <a:pt x="16105" y="15534"/>
                  </a:lnTo>
                  <a:lnTo>
                    <a:pt x="13735" y="16368"/>
                  </a:lnTo>
                  <a:lnTo>
                    <a:pt x="11234" y="17421"/>
                  </a:lnTo>
                  <a:lnTo>
                    <a:pt x="10883" y="17377"/>
                  </a:lnTo>
                  <a:lnTo>
                    <a:pt x="8733" y="16499"/>
                  </a:lnTo>
                  <a:lnTo>
                    <a:pt x="5223" y="15051"/>
                  </a:lnTo>
                  <a:lnTo>
                    <a:pt x="5179" y="15051"/>
                  </a:lnTo>
                  <a:lnTo>
                    <a:pt x="747" y="13910"/>
                  </a:lnTo>
                  <a:lnTo>
                    <a:pt x="396" y="13515"/>
                  </a:lnTo>
                  <a:lnTo>
                    <a:pt x="352" y="12945"/>
                  </a:lnTo>
                  <a:lnTo>
                    <a:pt x="703" y="11716"/>
                  </a:lnTo>
                  <a:lnTo>
                    <a:pt x="1230" y="10839"/>
                  </a:lnTo>
                  <a:lnTo>
                    <a:pt x="2634" y="8732"/>
                  </a:lnTo>
                  <a:lnTo>
                    <a:pt x="5091" y="5003"/>
                  </a:lnTo>
                  <a:lnTo>
                    <a:pt x="5135" y="4959"/>
                  </a:lnTo>
                  <a:lnTo>
                    <a:pt x="5749" y="2896"/>
                  </a:lnTo>
                  <a:lnTo>
                    <a:pt x="5749" y="2853"/>
                  </a:lnTo>
                  <a:lnTo>
                    <a:pt x="6056" y="790"/>
                  </a:lnTo>
                  <a:lnTo>
                    <a:pt x="6188" y="483"/>
                  </a:lnTo>
                  <a:close/>
                  <a:moveTo>
                    <a:pt x="6144" y="0"/>
                  </a:moveTo>
                  <a:lnTo>
                    <a:pt x="6056" y="44"/>
                  </a:lnTo>
                  <a:lnTo>
                    <a:pt x="6013" y="132"/>
                  </a:lnTo>
                  <a:lnTo>
                    <a:pt x="5749" y="659"/>
                  </a:lnTo>
                  <a:lnTo>
                    <a:pt x="5705" y="702"/>
                  </a:lnTo>
                  <a:lnTo>
                    <a:pt x="5398" y="2809"/>
                  </a:lnTo>
                  <a:lnTo>
                    <a:pt x="4784" y="4827"/>
                  </a:lnTo>
                  <a:lnTo>
                    <a:pt x="2370" y="8557"/>
                  </a:lnTo>
                  <a:lnTo>
                    <a:pt x="922" y="10619"/>
                  </a:lnTo>
                  <a:lnTo>
                    <a:pt x="396" y="11541"/>
                  </a:lnTo>
                  <a:lnTo>
                    <a:pt x="352" y="11585"/>
                  </a:lnTo>
                  <a:lnTo>
                    <a:pt x="1" y="12857"/>
                  </a:lnTo>
                  <a:lnTo>
                    <a:pt x="1" y="12945"/>
                  </a:lnTo>
                  <a:lnTo>
                    <a:pt x="45" y="13603"/>
                  </a:lnTo>
                  <a:lnTo>
                    <a:pt x="89" y="13735"/>
                  </a:lnTo>
                  <a:lnTo>
                    <a:pt x="527" y="14174"/>
                  </a:lnTo>
                  <a:lnTo>
                    <a:pt x="615" y="14218"/>
                  </a:lnTo>
                  <a:lnTo>
                    <a:pt x="5091" y="15402"/>
                  </a:lnTo>
                  <a:lnTo>
                    <a:pt x="8601" y="16806"/>
                  </a:lnTo>
                  <a:lnTo>
                    <a:pt x="10752" y="17728"/>
                  </a:lnTo>
                  <a:lnTo>
                    <a:pt x="10795" y="17728"/>
                  </a:lnTo>
                  <a:lnTo>
                    <a:pt x="11234" y="17772"/>
                  </a:lnTo>
                  <a:lnTo>
                    <a:pt x="11322" y="17772"/>
                  </a:lnTo>
                  <a:lnTo>
                    <a:pt x="13867" y="16719"/>
                  </a:lnTo>
                  <a:lnTo>
                    <a:pt x="16193" y="15885"/>
                  </a:lnTo>
                  <a:lnTo>
                    <a:pt x="20756" y="14437"/>
                  </a:lnTo>
                  <a:lnTo>
                    <a:pt x="20800" y="14437"/>
                  </a:lnTo>
                  <a:lnTo>
                    <a:pt x="22073" y="13910"/>
                  </a:lnTo>
                  <a:lnTo>
                    <a:pt x="22117" y="13866"/>
                  </a:lnTo>
                  <a:lnTo>
                    <a:pt x="22380" y="13647"/>
                  </a:lnTo>
                  <a:lnTo>
                    <a:pt x="22424" y="13559"/>
                  </a:lnTo>
                  <a:lnTo>
                    <a:pt x="22424" y="13515"/>
                  </a:lnTo>
                  <a:lnTo>
                    <a:pt x="22424" y="13428"/>
                  </a:lnTo>
                  <a:lnTo>
                    <a:pt x="22380" y="13384"/>
                  </a:lnTo>
                  <a:lnTo>
                    <a:pt x="22204" y="13208"/>
                  </a:lnTo>
                  <a:lnTo>
                    <a:pt x="22117" y="13121"/>
                  </a:lnTo>
                  <a:lnTo>
                    <a:pt x="20756" y="12901"/>
                  </a:lnTo>
                  <a:lnTo>
                    <a:pt x="20712" y="12901"/>
                  </a:lnTo>
                  <a:lnTo>
                    <a:pt x="19528" y="13033"/>
                  </a:lnTo>
                  <a:lnTo>
                    <a:pt x="17246" y="12375"/>
                  </a:lnTo>
                  <a:lnTo>
                    <a:pt x="16368" y="11716"/>
                  </a:lnTo>
                  <a:lnTo>
                    <a:pt x="15666" y="10575"/>
                  </a:lnTo>
                  <a:lnTo>
                    <a:pt x="15271" y="9303"/>
                  </a:lnTo>
                  <a:lnTo>
                    <a:pt x="14745" y="7109"/>
                  </a:lnTo>
                  <a:lnTo>
                    <a:pt x="14701" y="7065"/>
                  </a:lnTo>
                  <a:lnTo>
                    <a:pt x="13692" y="5310"/>
                  </a:lnTo>
                  <a:lnTo>
                    <a:pt x="13121" y="4081"/>
                  </a:lnTo>
                  <a:lnTo>
                    <a:pt x="13077" y="4037"/>
                  </a:lnTo>
                  <a:lnTo>
                    <a:pt x="12814" y="3642"/>
                  </a:lnTo>
                  <a:lnTo>
                    <a:pt x="12726" y="3555"/>
                  </a:lnTo>
                  <a:lnTo>
                    <a:pt x="8645" y="1756"/>
                  </a:lnTo>
                  <a:lnTo>
                    <a:pt x="6934" y="1141"/>
                  </a:lnTo>
                  <a:lnTo>
                    <a:pt x="6495" y="307"/>
                  </a:lnTo>
                  <a:lnTo>
                    <a:pt x="6451" y="264"/>
                  </a:lnTo>
                  <a:lnTo>
                    <a:pt x="6276" y="88"/>
                  </a:lnTo>
                  <a:lnTo>
                    <a:pt x="6232" y="44"/>
                  </a:lnTo>
                  <a:lnTo>
                    <a:pt x="614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3" name="Google Shape;1823;p54"/>
            <p:cNvSpPr/>
            <p:nvPr/>
          </p:nvSpPr>
          <p:spPr>
            <a:xfrm>
              <a:off x="5446725" y="4038425"/>
              <a:ext cx="650550" cy="557300"/>
            </a:xfrm>
            <a:custGeom>
              <a:avLst/>
              <a:gdLst/>
              <a:ahLst/>
              <a:cxnLst/>
              <a:rect l="l" t="t" r="r" b="b"/>
              <a:pathLst>
                <a:path w="26022" h="22292" extrusionOk="0">
                  <a:moveTo>
                    <a:pt x="10225" y="351"/>
                  </a:moveTo>
                  <a:lnTo>
                    <a:pt x="10795" y="571"/>
                  </a:lnTo>
                  <a:lnTo>
                    <a:pt x="12946" y="2238"/>
                  </a:lnTo>
                  <a:lnTo>
                    <a:pt x="14832" y="3554"/>
                  </a:lnTo>
                  <a:lnTo>
                    <a:pt x="16017" y="4871"/>
                  </a:lnTo>
                  <a:lnTo>
                    <a:pt x="17026" y="6494"/>
                  </a:lnTo>
                  <a:lnTo>
                    <a:pt x="17948" y="8337"/>
                  </a:lnTo>
                  <a:lnTo>
                    <a:pt x="18431" y="10926"/>
                  </a:lnTo>
                  <a:lnTo>
                    <a:pt x="18957" y="13691"/>
                  </a:lnTo>
                  <a:lnTo>
                    <a:pt x="18957" y="13779"/>
                  </a:lnTo>
                  <a:lnTo>
                    <a:pt x="19308" y="14174"/>
                  </a:lnTo>
                  <a:lnTo>
                    <a:pt x="19396" y="14217"/>
                  </a:lnTo>
                  <a:lnTo>
                    <a:pt x="20800" y="14568"/>
                  </a:lnTo>
                  <a:lnTo>
                    <a:pt x="20844" y="14568"/>
                  </a:lnTo>
                  <a:lnTo>
                    <a:pt x="21941" y="14612"/>
                  </a:lnTo>
                  <a:lnTo>
                    <a:pt x="25364" y="15227"/>
                  </a:lnTo>
                  <a:lnTo>
                    <a:pt x="25583" y="15358"/>
                  </a:lnTo>
                  <a:lnTo>
                    <a:pt x="25671" y="15622"/>
                  </a:lnTo>
                  <a:lnTo>
                    <a:pt x="25583" y="16368"/>
                  </a:lnTo>
                  <a:lnTo>
                    <a:pt x="25408" y="16631"/>
                  </a:lnTo>
                  <a:lnTo>
                    <a:pt x="24969" y="16894"/>
                  </a:lnTo>
                  <a:lnTo>
                    <a:pt x="23916" y="17026"/>
                  </a:lnTo>
                  <a:lnTo>
                    <a:pt x="23872" y="17070"/>
                  </a:lnTo>
                  <a:lnTo>
                    <a:pt x="19659" y="18693"/>
                  </a:lnTo>
                  <a:lnTo>
                    <a:pt x="19615" y="18693"/>
                  </a:lnTo>
                  <a:lnTo>
                    <a:pt x="19133" y="19044"/>
                  </a:lnTo>
                  <a:lnTo>
                    <a:pt x="17772" y="19659"/>
                  </a:lnTo>
                  <a:lnTo>
                    <a:pt x="13165" y="21370"/>
                  </a:lnTo>
                  <a:lnTo>
                    <a:pt x="11805" y="21940"/>
                  </a:lnTo>
                  <a:lnTo>
                    <a:pt x="11278" y="21853"/>
                  </a:lnTo>
                  <a:lnTo>
                    <a:pt x="10093" y="21370"/>
                  </a:lnTo>
                  <a:lnTo>
                    <a:pt x="8075" y="20492"/>
                  </a:lnTo>
                  <a:lnTo>
                    <a:pt x="5661" y="19439"/>
                  </a:lnTo>
                  <a:lnTo>
                    <a:pt x="878" y="17377"/>
                  </a:lnTo>
                  <a:lnTo>
                    <a:pt x="483" y="16543"/>
                  </a:lnTo>
                  <a:lnTo>
                    <a:pt x="396" y="16236"/>
                  </a:lnTo>
                  <a:lnTo>
                    <a:pt x="352" y="15885"/>
                  </a:lnTo>
                  <a:lnTo>
                    <a:pt x="352" y="15534"/>
                  </a:lnTo>
                  <a:lnTo>
                    <a:pt x="396" y="15183"/>
                  </a:lnTo>
                  <a:lnTo>
                    <a:pt x="440" y="14832"/>
                  </a:lnTo>
                  <a:lnTo>
                    <a:pt x="571" y="14481"/>
                  </a:lnTo>
                  <a:lnTo>
                    <a:pt x="834" y="13822"/>
                  </a:lnTo>
                  <a:lnTo>
                    <a:pt x="1186" y="13120"/>
                  </a:lnTo>
                  <a:lnTo>
                    <a:pt x="1580" y="12462"/>
                  </a:lnTo>
                  <a:lnTo>
                    <a:pt x="2458" y="11190"/>
                  </a:lnTo>
                  <a:lnTo>
                    <a:pt x="3116" y="10312"/>
                  </a:lnTo>
                  <a:lnTo>
                    <a:pt x="3380" y="9873"/>
                  </a:lnTo>
                  <a:lnTo>
                    <a:pt x="3643" y="9434"/>
                  </a:lnTo>
                  <a:lnTo>
                    <a:pt x="4915" y="6889"/>
                  </a:lnTo>
                  <a:lnTo>
                    <a:pt x="4915" y="6846"/>
                  </a:lnTo>
                  <a:lnTo>
                    <a:pt x="5617" y="4388"/>
                  </a:lnTo>
                  <a:lnTo>
                    <a:pt x="6144" y="2326"/>
                  </a:lnTo>
                  <a:lnTo>
                    <a:pt x="6890" y="1492"/>
                  </a:lnTo>
                  <a:lnTo>
                    <a:pt x="8382" y="966"/>
                  </a:lnTo>
                  <a:lnTo>
                    <a:pt x="8470" y="922"/>
                  </a:lnTo>
                  <a:lnTo>
                    <a:pt x="8909" y="351"/>
                  </a:lnTo>
                  <a:close/>
                  <a:moveTo>
                    <a:pt x="8865" y="0"/>
                  </a:moveTo>
                  <a:lnTo>
                    <a:pt x="8777" y="44"/>
                  </a:lnTo>
                  <a:lnTo>
                    <a:pt x="8733" y="88"/>
                  </a:lnTo>
                  <a:lnTo>
                    <a:pt x="8206" y="658"/>
                  </a:lnTo>
                  <a:lnTo>
                    <a:pt x="6758" y="1185"/>
                  </a:lnTo>
                  <a:lnTo>
                    <a:pt x="6671" y="1229"/>
                  </a:lnTo>
                  <a:lnTo>
                    <a:pt x="5837" y="2150"/>
                  </a:lnTo>
                  <a:lnTo>
                    <a:pt x="5793" y="2194"/>
                  </a:lnTo>
                  <a:lnTo>
                    <a:pt x="5310" y="4300"/>
                  </a:lnTo>
                  <a:lnTo>
                    <a:pt x="4608" y="6758"/>
                  </a:lnTo>
                  <a:lnTo>
                    <a:pt x="3336" y="9303"/>
                  </a:lnTo>
                  <a:lnTo>
                    <a:pt x="3072" y="9698"/>
                  </a:lnTo>
                  <a:lnTo>
                    <a:pt x="2809" y="10093"/>
                  </a:lnTo>
                  <a:lnTo>
                    <a:pt x="2195" y="11014"/>
                  </a:lnTo>
                  <a:lnTo>
                    <a:pt x="1712" y="11672"/>
                  </a:lnTo>
                  <a:lnTo>
                    <a:pt x="1229" y="12331"/>
                  </a:lnTo>
                  <a:lnTo>
                    <a:pt x="834" y="13033"/>
                  </a:lnTo>
                  <a:lnTo>
                    <a:pt x="483" y="13735"/>
                  </a:lnTo>
                  <a:lnTo>
                    <a:pt x="176" y="14437"/>
                  </a:lnTo>
                  <a:lnTo>
                    <a:pt x="89" y="14832"/>
                  </a:lnTo>
                  <a:lnTo>
                    <a:pt x="45" y="15183"/>
                  </a:lnTo>
                  <a:lnTo>
                    <a:pt x="1" y="15534"/>
                  </a:lnTo>
                  <a:lnTo>
                    <a:pt x="1" y="15929"/>
                  </a:lnTo>
                  <a:lnTo>
                    <a:pt x="89" y="16280"/>
                  </a:lnTo>
                  <a:lnTo>
                    <a:pt x="176" y="16675"/>
                  </a:lnTo>
                  <a:lnTo>
                    <a:pt x="176" y="16719"/>
                  </a:lnTo>
                  <a:lnTo>
                    <a:pt x="615" y="17596"/>
                  </a:lnTo>
                  <a:lnTo>
                    <a:pt x="703" y="17684"/>
                  </a:lnTo>
                  <a:lnTo>
                    <a:pt x="5530" y="19746"/>
                  </a:lnTo>
                  <a:lnTo>
                    <a:pt x="7899" y="20843"/>
                  </a:lnTo>
                  <a:lnTo>
                    <a:pt x="9962" y="21721"/>
                  </a:lnTo>
                  <a:lnTo>
                    <a:pt x="11190" y="22160"/>
                  </a:lnTo>
                  <a:lnTo>
                    <a:pt x="11190" y="22204"/>
                  </a:lnTo>
                  <a:lnTo>
                    <a:pt x="11805" y="22291"/>
                  </a:lnTo>
                  <a:lnTo>
                    <a:pt x="11892" y="22291"/>
                  </a:lnTo>
                  <a:lnTo>
                    <a:pt x="13297" y="21721"/>
                  </a:lnTo>
                  <a:lnTo>
                    <a:pt x="17904" y="20010"/>
                  </a:lnTo>
                  <a:lnTo>
                    <a:pt x="19308" y="19351"/>
                  </a:lnTo>
                  <a:lnTo>
                    <a:pt x="19835" y="19000"/>
                  </a:lnTo>
                  <a:lnTo>
                    <a:pt x="23960" y="17377"/>
                  </a:lnTo>
                  <a:lnTo>
                    <a:pt x="25057" y="17245"/>
                  </a:lnTo>
                  <a:lnTo>
                    <a:pt x="25100" y="17201"/>
                  </a:lnTo>
                  <a:lnTo>
                    <a:pt x="25627" y="16938"/>
                  </a:lnTo>
                  <a:lnTo>
                    <a:pt x="25671" y="16850"/>
                  </a:lnTo>
                  <a:lnTo>
                    <a:pt x="25890" y="16499"/>
                  </a:lnTo>
                  <a:lnTo>
                    <a:pt x="25934" y="16411"/>
                  </a:lnTo>
                  <a:lnTo>
                    <a:pt x="26022" y="15622"/>
                  </a:lnTo>
                  <a:lnTo>
                    <a:pt x="26022" y="15490"/>
                  </a:lnTo>
                  <a:lnTo>
                    <a:pt x="25846" y="15183"/>
                  </a:lnTo>
                  <a:lnTo>
                    <a:pt x="25803" y="15139"/>
                  </a:lnTo>
                  <a:lnTo>
                    <a:pt x="25539" y="14919"/>
                  </a:lnTo>
                  <a:lnTo>
                    <a:pt x="25451" y="14876"/>
                  </a:lnTo>
                  <a:lnTo>
                    <a:pt x="21985" y="14261"/>
                  </a:lnTo>
                  <a:lnTo>
                    <a:pt x="20844" y="14217"/>
                  </a:lnTo>
                  <a:lnTo>
                    <a:pt x="19528" y="13866"/>
                  </a:lnTo>
                  <a:lnTo>
                    <a:pt x="19264" y="13603"/>
                  </a:lnTo>
                  <a:lnTo>
                    <a:pt x="18782" y="10882"/>
                  </a:lnTo>
                  <a:lnTo>
                    <a:pt x="18299" y="8250"/>
                  </a:lnTo>
                  <a:lnTo>
                    <a:pt x="18255" y="8162"/>
                  </a:lnTo>
                  <a:lnTo>
                    <a:pt x="17334" y="6319"/>
                  </a:lnTo>
                  <a:lnTo>
                    <a:pt x="16324" y="4651"/>
                  </a:lnTo>
                  <a:lnTo>
                    <a:pt x="16280" y="4651"/>
                  </a:lnTo>
                  <a:lnTo>
                    <a:pt x="15052" y="3291"/>
                  </a:lnTo>
                  <a:lnTo>
                    <a:pt x="13165" y="1975"/>
                  </a:lnTo>
                  <a:lnTo>
                    <a:pt x="11015" y="307"/>
                  </a:lnTo>
                  <a:lnTo>
                    <a:pt x="10971" y="263"/>
                  </a:lnTo>
                  <a:lnTo>
                    <a:pt x="10357" y="44"/>
                  </a:lnTo>
                  <a:lnTo>
                    <a:pt x="10269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4" name="Google Shape;1824;p54"/>
            <p:cNvSpPr/>
            <p:nvPr/>
          </p:nvSpPr>
          <p:spPr>
            <a:xfrm>
              <a:off x="5262425" y="3874975"/>
              <a:ext cx="889700" cy="781075"/>
            </a:xfrm>
            <a:custGeom>
              <a:avLst/>
              <a:gdLst/>
              <a:ahLst/>
              <a:cxnLst/>
              <a:rect l="l" t="t" r="r" b="b"/>
              <a:pathLst>
                <a:path w="35588" h="31243" extrusionOk="0">
                  <a:moveTo>
                    <a:pt x="16807" y="351"/>
                  </a:moveTo>
                  <a:lnTo>
                    <a:pt x="17070" y="658"/>
                  </a:lnTo>
                  <a:lnTo>
                    <a:pt x="17509" y="1404"/>
                  </a:lnTo>
                  <a:lnTo>
                    <a:pt x="18431" y="3467"/>
                  </a:lnTo>
                  <a:lnTo>
                    <a:pt x="18475" y="3554"/>
                  </a:lnTo>
                  <a:lnTo>
                    <a:pt x="19879" y="4344"/>
                  </a:lnTo>
                  <a:lnTo>
                    <a:pt x="21766" y="5968"/>
                  </a:lnTo>
                  <a:lnTo>
                    <a:pt x="23784" y="7811"/>
                  </a:lnTo>
                  <a:lnTo>
                    <a:pt x="25627" y="10092"/>
                  </a:lnTo>
                  <a:lnTo>
                    <a:pt x="27689" y="13427"/>
                  </a:lnTo>
                  <a:lnTo>
                    <a:pt x="28128" y="15490"/>
                  </a:lnTo>
                  <a:lnTo>
                    <a:pt x="28567" y="18298"/>
                  </a:lnTo>
                  <a:lnTo>
                    <a:pt x="28918" y="19746"/>
                  </a:lnTo>
                  <a:lnTo>
                    <a:pt x="28962" y="19834"/>
                  </a:lnTo>
                  <a:lnTo>
                    <a:pt x="29489" y="20273"/>
                  </a:lnTo>
                  <a:lnTo>
                    <a:pt x="29576" y="20317"/>
                  </a:lnTo>
                  <a:lnTo>
                    <a:pt x="30761" y="20536"/>
                  </a:lnTo>
                  <a:lnTo>
                    <a:pt x="32955" y="20931"/>
                  </a:lnTo>
                  <a:lnTo>
                    <a:pt x="35237" y="21852"/>
                  </a:lnTo>
                  <a:lnTo>
                    <a:pt x="35193" y="21940"/>
                  </a:lnTo>
                  <a:lnTo>
                    <a:pt x="34842" y="22511"/>
                  </a:lnTo>
                  <a:lnTo>
                    <a:pt x="34272" y="24046"/>
                  </a:lnTo>
                  <a:lnTo>
                    <a:pt x="33877" y="24661"/>
                  </a:lnTo>
                  <a:lnTo>
                    <a:pt x="33350" y="25012"/>
                  </a:lnTo>
                  <a:lnTo>
                    <a:pt x="31024" y="25319"/>
                  </a:lnTo>
                  <a:lnTo>
                    <a:pt x="30980" y="25319"/>
                  </a:lnTo>
                  <a:lnTo>
                    <a:pt x="28172" y="26372"/>
                  </a:lnTo>
                  <a:lnTo>
                    <a:pt x="28128" y="26372"/>
                  </a:lnTo>
                  <a:lnTo>
                    <a:pt x="26636" y="27557"/>
                  </a:lnTo>
                  <a:lnTo>
                    <a:pt x="24223" y="28654"/>
                  </a:lnTo>
                  <a:lnTo>
                    <a:pt x="21941" y="29575"/>
                  </a:lnTo>
                  <a:lnTo>
                    <a:pt x="20361" y="30234"/>
                  </a:lnTo>
                  <a:lnTo>
                    <a:pt x="19220" y="30716"/>
                  </a:lnTo>
                  <a:lnTo>
                    <a:pt x="18826" y="30848"/>
                  </a:lnTo>
                  <a:lnTo>
                    <a:pt x="18475" y="30892"/>
                  </a:lnTo>
                  <a:lnTo>
                    <a:pt x="18167" y="30848"/>
                  </a:lnTo>
                  <a:lnTo>
                    <a:pt x="17816" y="30760"/>
                  </a:lnTo>
                  <a:lnTo>
                    <a:pt x="17421" y="30628"/>
                  </a:lnTo>
                  <a:lnTo>
                    <a:pt x="16895" y="30409"/>
                  </a:lnTo>
                  <a:lnTo>
                    <a:pt x="16105" y="30058"/>
                  </a:lnTo>
                  <a:lnTo>
                    <a:pt x="15096" y="29619"/>
                  </a:lnTo>
                  <a:lnTo>
                    <a:pt x="13779" y="29137"/>
                  </a:lnTo>
                  <a:lnTo>
                    <a:pt x="12068" y="28566"/>
                  </a:lnTo>
                  <a:lnTo>
                    <a:pt x="9303" y="27952"/>
                  </a:lnTo>
                  <a:lnTo>
                    <a:pt x="9303" y="27908"/>
                  </a:lnTo>
                  <a:lnTo>
                    <a:pt x="9260" y="27952"/>
                  </a:lnTo>
                  <a:lnTo>
                    <a:pt x="7592" y="28303"/>
                  </a:lnTo>
                  <a:lnTo>
                    <a:pt x="5749" y="28171"/>
                  </a:lnTo>
                  <a:lnTo>
                    <a:pt x="5705" y="28171"/>
                  </a:lnTo>
                  <a:lnTo>
                    <a:pt x="4477" y="28347"/>
                  </a:lnTo>
                  <a:lnTo>
                    <a:pt x="4433" y="28347"/>
                  </a:lnTo>
                  <a:lnTo>
                    <a:pt x="966" y="29531"/>
                  </a:lnTo>
                  <a:lnTo>
                    <a:pt x="747" y="29400"/>
                  </a:lnTo>
                  <a:lnTo>
                    <a:pt x="352" y="28610"/>
                  </a:lnTo>
                  <a:lnTo>
                    <a:pt x="396" y="27952"/>
                  </a:lnTo>
                  <a:lnTo>
                    <a:pt x="615" y="26855"/>
                  </a:lnTo>
                  <a:lnTo>
                    <a:pt x="1405" y="25538"/>
                  </a:lnTo>
                  <a:lnTo>
                    <a:pt x="2151" y="24836"/>
                  </a:lnTo>
                  <a:lnTo>
                    <a:pt x="4038" y="24222"/>
                  </a:lnTo>
                  <a:lnTo>
                    <a:pt x="5530" y="24924"/>
                  </a:lnTo>
                  <a:lnTo>
                    <a:pt x="5661" y="24924"/>
                  </a:lnTo>
                  <a:lnTo>
                    <a:pt x="6144" y="24792"/>
                  </a:lnTo>
                  <a:lnTo>
                    <a:pt x="6188" y="24749"/>
                  </a:lnTo>
                  <a:lnTo>
                    <a:pt x="6583" y="24485"/>
                  </a:lnTo>
                  <a:lnTo>
                    <a:pt x="6627" y="24441"/>
                  </a:lnTo>
                  <a:lnTo>
                    <a:pt x="6890" y="24003"/>
                  </a:lnTo>
                  <a:lnTo>
                    <a:pt x="6890" y="23915"/>
                  </a:lnTo>
                  <a:lnTo>
                    <a:pt x="6846" y="23037"/>
                  </a:lnTo>
                  <a:lnTo>
                    <a:pt x="6715" y="22291"/>
                  </a:lnTo>
                  <a:lnTo>
                    <a:pt x="6846" y="21501"/>
                  </a:lnTo>
                  <a:lnTo>
                    <a:pt x="7855" y="19132"/>
                  </a:lnTo>
                  <a:lnTo>
                    <a:pt x="10269" y="15621"/>
                  </a:lnTo>
                  <a:lnTo>
                    <a:pt x="10269" y="15578"/>
                  </a:lnTo>
                  <a:lnTo>
                    <a:pt x="11278" y="13735"/>
                  </a:lnTo>
                  <a:lnTo>
                    <a:pt x="11278" y="13647"/>
                  </a:lnTo>
                  <a:lnTo>
                    <a:pt x="11278" y="12813"/>
                  </a:lnTo>
                  <a:lnTo>
                    <a:pt x="12156" y="8995"/>
                  </a:lnTo>
                  <a:lnTo>
                    <a:pt x="12375" y="8469"/>
                  </a:lnTo>
                  <a:lnTo>
                    <a:pt x="13253" y="7547"/>
                  </a:lnTo>
                  <a:lnTo>
                    <a:pt x="14569" y="6670"/>
                  </a:lnTo>
                  <a:lnTo>
                    <a:pt x="15447" y="6319"/>
                  </a:lnTo>
                  <a:lnTo>
                    <a:pt x="15491" y="6275"/>
                  </a:lnTo>
                  <a:lnTo>
                    <a:pt x="15535" y="6187"/>
                  </a:lnTo>
                  <a:lnTo>
                    <a:pt x="15622" y="5880"/>
                  </a:lnTo>
                  <a:lnTo>
                    <a:pt x="15622" y="5836"/>
                  </a:lnTo>
                  <a:lnTo>
                    <a:pt x="15447" y="3598"/>
                  </a:lnTo>
                  <a:lnTo>
                    <a:pt x="15535" y="1843"/>
                  </a:lnTo>
                  <a:lnTo>
                    <a:pt x="15842" y="965"/>
                  </a:lnTo>
                  <a:lnTo>
                    <a:pt x="16456" y="395"/>
                  </a:lnTo>
                  <a:lnTo>
                    <a:pt x="16807" y="351"/>
                  </a:lnTo>
                  <a:close/>
                  <a:moveTo>
                    <a:pt x="16851" y="0"/>
                  </a:moveTo>
                  <a:lnTo>
                    <a:pt x="16368" y="88"/>
                  </a:lnTo>
                  <a:lnTo>
                    <a:pt x="16281" y="132"/>
                  </a:lnTo>
                  <a:lnTo>
                    <a:pt x="15578" y="746"/>
                  </a:lnTo>
                  <a:lnTo>
                    <a:pt x="15535" y="790"/>
                  </a:lnTo>
                  <a:lnTo>
                    <a:pt x="15183" y="1755"/>
                  </a:lnTo>
                  <a:lnTo>
                    <a:pt x="15183" y="1799"/>
                  </a:lnTo>
                  <a:lnTo>
                    <a:pt x="15096" y="3554"/>
                  </a:lnTo>
                  <a:lnTo>
                    <a:pt x="15096" y="3598"/>
                  </a:lnTo>
                  <a:lnTo>
                    <a:pt x="15271" y="5836"/>
                  </a:lnTo>
                  <a:lnTo>
                    <a:pt x="15227" y="6012"/>
                  </a:lnTo>
                  <a:lnTo>
                    <a:pt x="14438" y="6363"/>
                  </a:lnTo>
                  <a:lnTo>
                    <a:pt x="14394" y="6363"/>
                  </a:lnTo>
                  <a:lnTo>
                    <a:pt x="13033" y="7240"/>
                  </a:lnTo>
                  <a:lnTo>
                    <a:pt x="12989" y="7284"/>
                  </a:lnTo>
                  <a:lnTo>
                    <a:pt x="12112" y="8250"/>
                  </a:lnTo>
                  <a:lnTo>
                    <a:pt x="12068" y="8293"/>
                  </a:lnTo>
                  <a:lnTo>
                    <a:pt x="11849" y="8864"/>
                  </a:lnTo>
                  <a:lnTo>
                    <a:pt x="11805" y="8864"/>
                  </a:lnTo>
                  <a:lnTo>
                    <a:pt x="10971" y="12769"/>
                  </a:lnTo>
                  <a:lnTo>
                    <a:pt x="10927" y="12769"/>
                  </a:lnTo>
                  <a:lnTo>
                    <a:pt x="10927" y="13603"/>
                  </a:lnTo>
                  <a:lnTo>
                    <a:pt x="9962" y="15402"/>
                  </a:lnTo>
                  <a:lnTo>
                    <a:pt x="7548" y="18956"/>
                  </a:lnTo>
                  <a:lnTo>
                    <a:pt x="6539" y="21370"/>
                  </a:lnTo>
                  <a:lnTo>
                    <a:pt x="6495" y="21414"/>
                  </a:lnTo>
                  <a:lnTo>
                    <a:pt x="6364" y="22291"/>
                  </a:lnTo>
                  <a:lnTo>
                    <a:pt x="6364" y="22335"/>
                  </a:lnTo>
                  <a:lnTo>
                    <a:pt x="6495" y="23081"/>
                  </a:lnTo>
                  <a:lnTo>
                    <a:pt x="6539" y="23871"/>
                  </a:lnTo>
                  <a:lnTo>
                    <a:pt x="6320" y="24222"/>
                  </a:lnTo>
                  <a:lnTo>
                    <a:pt x="6012" y="24441"/>
                  </a:lnTo>
                  <a:lnTo>
                    <a:pt x="5618" y="24573"/>
                  </a:lnTo>
                  <a:lnTo>
                    <a:pt x="4126" y="23871"/>
                  </a:lnTo>
                  <a:lnTo>
                    <a:pt x="3994" y="23871"/>
                  </a:lnTo>
                  <a:lnTo>
                    <a:pt x="1975" y="24485"/>
                  </a:lnTo>
                  <a:lnTo>
                    <a:pt x="1932" y="24529"/>
                  </a:lnTo>
                  <a:lnTo>
                    <a:pt x="1142" y="25319"/>
                  </a:lnTo>
                  <a:lnTo>
                    <a:pt x="1142" y="25363"/>
                  </a:lnTo>
                  <a:lnTo>
                    <a:pt x="308" y="26723"/>
                  </a:lnTo>
                  <a:lnTo>
                    <a:pt x="308" y="26767"/>
                  </a:lnTo>
                  <a:lnTo>
                    <a:pt x="45" y="27908"/>
                  </a:lnTo>
                  <a:lnTo>
                    <a:pt x="1" y="28610"/>
                  </a:lnTo>
                  <a:lnTo>
                    <a:pt x="45" y="28698"/>
                  </a:lnTo>
                  <a:lnTo>
                    <a:pt x="484" y="29619"/>
                  </a:lnTo>
                  <a:lnTo>
                    <a:pt x="527" y="29663"/>
                  </a:lnTo>
                  <a:lnTo>
                    <a:pt x="835" y="29839"/>
                  </a:lnTo>
                  <a:lnTo>
                    <a:pt x="922" y="29883"/>
                  </a:lnTo>
                  <a:lnTo>
                    <a:pt x="1010" y="29883"/>
                  </a:lnTo>
                  <a:lnTo>
                    <a:pt x="4564" y="28654"/>
                  </a:lnTo>
                  <a:lnTo>
                    <a:pt x="5705" y="28522"/>
                  </a:lnTo>
                  <a:lnTo>
                    <a:pt x="7592" y="28654"/>
                  </a:lnTo>
                  <a:lnTo>
                    <a:pt x="7636" y="28654"/>
                  </a:lnTo>
                  <a:lnTo>
                    <a:pt x="9303" y="28303"/>
                  </a:lnTo>
                  <a:lnTo>
                    <a:pt x="11980" y="28917"/>
                  </a:lnTo>
                  <a:lnTo>
                    <a:pt x="13648" y="29488"/>
                  </a:lnTo>
                  <a:lnTo>
                    <a:pt x="14964" y="29970"/>
                  </a:lnTo>
                  <a:lnTo>
                    <a:pt x="15973" y="30365"/>
                  </a:lnTo>
                  <a:lnTo>
                    <a:pt x="16763" y="30716"/>
                  </a:lnTo>
                  <a:lnTo>
                    <a:pt x="17685" y="31111"/>
                  </a:lnTo>
                  <a:lnTo>
                    <a:pt x="18080" y="31199"/>
                  </a:lnTo>
                  <a:lnTo>
                    <a:pt x="18387" y="31243"/>
                  </a:lnTo>
                  <a:lnTo>
                    <a:pt x="18782" y="31199"/>
                  </a:lnTo>
                  <a:lnTo>
                    <a:pt x="19220" y="31067"/>
                  </a:lnTo>
                  <a:lnTo>
                    <a:pt x="19791" y="30848"/>
                  </a:lnTo>
                  <a:lnTo>
                    <a:pt x="20493" y="30541"/>
                  </a:lnTo>
                  <a:lnTo>
                    <a:pt x="22073" y="29883"/>
                  </a:lnTo>
                  <a:lnTo>
                    <a:pt x="24355" y="29005"/>
                  </a:lnTo>
                  <a:lnTo>
                    <a:pt x="26812" y="27864"/>
                  </a:lnTo>
                  <a:lnTo>
                    <a:pt x="26856" y="27820"/>
                  </a:lnTo>
                  <a:lnTo>
                    <a:pt x="28348" y="26679"/>
                  </a:lnTo>
                  <a:lnTo>
                    <a:pt x="31112" y="25670"/>
                  </a:lnTo>
                  <a:lnTo>
                    <a:pt x="33438" y="25363"/>
                  </a:lnTo>
                  <a:lnTo>
                    <a:pt x="33526" y="25363"/>
                  </a:lnTo>
                  <a:lnTo>
                    <a:pt x="34096" y="24968"/>
                  </a:lnTo>
                  <a:lnTo>
                    <a:pt x="34140" y="24924"/>
                  </a:lnTo>
                  <a:lnTo>
                    <a:pt x="34579" y="24222"/>
                  </a:lnTo>
                  <a:lnTo>
                    <a:pt x="34623" y="24178"/>
                  </a:lnTo>
                  <a:lnTo>
                    <a:pt x="35149" y="22686"/>
                  </a:lnTo>
                  <a:lnTo>
                    <a:pt x="35500" y="22072"/>
                  </a:lnTo>
                  <a:lnTo>
                    <a:pt x="35500" y="22028"/>
                  </a:lnTo>
                  <a:lnTo>
                    <a:pt x="35588" y="21765"/>
                  </a:lnTo>
                  <a:lnTo>
                    <a:pt x="35588" y="21677"/>
                  </a:lnTo>
                  <a:lnTo>
                    <a:pt x="35500" y="21589"/>
                  </a:lnTo>
                  <a:lnTo>
                    <a:pt x="33087" y="20580"/>
                  </a:lnTo>
                  <a:lnTo>
                    <a:pt x="33043" y="20580"/>
                  </a:lnTo>
                  <a:lnTo>
                    <a:pt x="30849" y="20185"/>
                  </a:lnTo>
                  <a:lnTo>
                    <a:pt x="29664" y="20009"/>
                  </a:lnTo>
                  <a:lnTo>
                    <a:pt x="29225" y="19615"/>
                  </a:lnTo>
                  <a:lnTo>
                    <a:pt x="28918" y="18254"/>
                  </a:lnTo>
                  <a:lnTo>
                    <a:pt x="28479" y="15446"/>
                  </a:lnTo>
                  <a:lnTo>
                    <a:pt x="28040" y="13340"/>
                  </a:lnTo>
                  <a:lnTo>
                    <a:pt x="28040" y="13252"/>
                  </a:lnTo>
                  <a:lnTo>
                    <a:pt x="25934" y="9917"/>
                  </a:lnTo>
                  <a:lnTo>
                    <a:pt x="24091" y="7547"/>
                  </a:lnTo>
                  <a:lnTo>
                    <a:pt x="24047" y="7547"/>
                  </a:lnTo>
                  <a:lnTo>
                    <a:pt x="21985" y="5704"/>
                  </a:lnTo>
                  <a:lnTo>
                    <a:pt x="20098" y="4081"/>
                  </a:lnTo>
                  <a:lnTo>
                    <a:pt x="20054" y="4081"/>
                  </a:lnTo>
                  <a:lnTo>
                    <a:pt x="18738" y="3247"/>
                  </a:lnTo>
                  <a:lnTo>
                    <a:pt x="17816" y="1273"/>
                  </a:lnTo>
                  <a:lnTo>
                    <a:pt x="17378" y="439"/>
                  </a:lnTo>
                  <a:lnTo>
                    <a:pt x="17334" y="439"/>
                  </a:lnTo>
                  <a:lnTo>
                    <a:pt x="16983" y="44"/>
                  </a:lnTo>
                  <a:lnTo>
                    <a:pt x="16939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5" name="Google Shape;1825;p54"/>
            <p:cNvSpPr/>
            <p:nvPr/>
          </p:nvSpPr>
          <p:spPr>
            <a:xfrm>
              <a:off x="6038025" y="3987950"/>
              <a:ext cx="388375" cy="286350"/>
            </a:xfrm>
            <a:custGeom>
              <a:avLst/>
              <a:gdLst/>
              <a:ahLst/>
              <a:cxnLst/>
              <a:rect l="l" t="t" r="r" b="b"/>
              <a:pathLst>
                <a:path w="15535" h="11454" extrusionOk="0">
                  <a:moveTo>
                    <a:pt x="2545" y="352"/>
                  </a:moveTo>
                  <a:lnTo>
                    <a:pt x="5134" y="527"/>
                  </a:lnTo>
                  <a:lnTo>
                    <a:pt x="7504" y="1010"/>
                  </a:lnTo>
                  <a:lnTo>
                    <a:pt x="9786" y="1317"/>
                  </a:lnTo>
                  <a:lnTo>
                    <a:pt x="9830" y="1317"/>
                  </a:lnTo>
                  <a:lnTo>
                    <a:pt x="11760" y="1010"/>
                  </a:lnTo>
                  <a:lnTo>
                    <a:pt x="12813" y="1142"/>
                  </a:lnTo>
                  <a:lnTo>
                    <a:pt x="14130" y="1800"/>
                  </a:lnTo>
                  <a:lnTo>
                    <a:pt x="14569" y="2195"/>
                  </a:lnTo>
                  <a:lnTo>
                    <a:pt x="15139" y="3906"/>
                  </a:lnTo>
                  <a:lnTo>
                    <a:pt x="15183" y="4345"/>
                  </a:lnTo>
                  <a:lnTo>
                    <a:pt x="14481" y="5486"/>
                  </a:lnTo>
                  <a:lnTo>
                    <a:pt x="12857" y="7504"/>
                  </a:lnTo>
                  <a:lnTo>
                    <a:pt x="11936" y="8952"/>
                  </a:lnTo>
                  <a:lnTo>
                    <a:pt x="10356" y="10005"/>
                  </a:lnTo>
                  <a:lnTo>
                    <a:pt x="7855" y="11015"/>
                  </a:lnTo>
                  <a:lnTo>
                    <a:pt x="6758" y="11102"/>
                  </a:lnTo>
                  <a:lnTo>
                    <a:pt x="5924" y="11059"/>
                  </a:lnTo>
                  <a:lnTo>
                    <a:pt x="4520" y="10313"/>
                  </a:lnTo>
                  <a:lnTo>
                    <a:pt x="3072" y="9303"/>
                  </a:lnTo>
                  <a:lnTo>
                    <a:pt x="2721" y="8865"/>
                  </a:lnTo>
                  <a:lnTo>
                    <a:pt x="2326" y="6802"/>
                  </a:lnTo>
                  <a:lnTo>
                    <a:pt x="2282" y="6714"/>
                  </a:lnTo>
                  <a:lnTo>
                    <a:pt x="527" y="4082"/>
                  </a:lnTo>
                  <a:lnTo>
                    <a:pt x="351" y="3160"/>
                  </a:lnTo>
                  <a:lnTo>
                    <a:pt x="834" y="2063"/>
                  </a:lnTo>
                  <a:lnTo>
                    <a:pt x="1580" y="922"/>
                  </a:lnTo>
                  <a:lnTo>
                    <a:pt x="2019" y="527"/>
                  </a:lnTo>
                  <a:lnTo>
                    <a:pt x="2545" y="352"/>
                  </a:lnTo>
                  <a:close/>
                  <a:moveTo>
                    <a:pt x="2545" y="1"/>
                  </a:moveTo>
                  <a:lnTo>
                    <a:pt x="2458" y="45"/>
                  </a:lnTo>
                  <a:lnTo>
                    <a:pt x="1887" y="220"/>
                  </a:lnTo>
                  <a:lnTo>
                    <a:pt x="1843" y="264"/>
                  </a:lnTo>
                  <a:lnTo>
                    <a:pt x="1317" y="659"/>
                  </a:lnTo>
                  <a:lnTo>
                    <a:pt x="1273" y="703"/>
                  </a:lnTo>
                  <a:lnTo>
                    <a:pt x="527" y="1888"/>
                  </a:lnTo>
                  <a:lnTo>
                    <a:pt x="527" y="1931"/>
                  </a:lnTo>
                  <a:lnTo>
                    <a:pt x="44" y="3072"/>
                  </a:lnTo>
                  <a:lnTo>
                    <a:pt x="0" y="3204"/>
                  </a:lnTo>
                  <a:lnTo>
                    <a:pt x="176" y="4169"/>
                  </a:lnTo>
                  <a:lnTo>
                    <a:pt x="220" y="4257"/>
                  </a:lnTo>
                  <a:lnTo>
                    <a:pt x="1975" y="6890"/>
                  </a:lnTo>
                  <a:lnTo>
                    <a:pt x="2414" y="8952"/>
                  </a:lnTo>
                  <a:lnTo>
                    <a:pt x="2458" y="9040"/>
                  </a:lnTo>
                  <a:lnTo>
                    <a:pt x="2809" y="9523"/>
                  </a:lnTo>
                  <a:lnTo>
                    <a:pt x="2853" y="9567"/>
                  </a:lnTo>
                  <a:lnTo>
                    <a:pt x="4345" y="10620"/>
                  </a:lnTo>
                  <a:lnTo>
                    <a:pt x="5793" y="11366"/>
                  </a:lnTo>
                  <a:lnTo>
                    <a:pt x="5880" y="11410"/>
                  </a:lnTo>
                  <a:lnTo>
                    <a:pt x="6758" y="11453"/>
                  </a:lnTo>
                  <a:lnTo>
                    <a:pt x="7943" y="11322"/>
                  </a:lnTo>
                  <a:lnTo>
                    <a:pt x="7987" y="11322"/>
                  </a:lnTo>
                  <a:lnTo>
                    <a:pt x="10488" y="10313"/>
                  </a:lnTo>
                  <a:lnTo>
                    <a:pt x="10532" y="10313"/>
                  </a:lnTo>
                  <a:lnTo>
                    <a:pt x="12155" y="9216"/>
                  </a:lnTo>
                  <a:lnTo>
                    <a:pt x="12199" y="9172"/>
                  </a:lnTo>
                  <a:lnTo>
                    <a:pt x="13165" y="7724"/>
                  </a:lnTo>
                  <a:lnTo>
                    <a:pt x="14788" y="5705"/>
                  </a:lnTo>
                  <a:lnTo>
                    <a:pt x="15490" y="4476"/>
                  </a:lnTo>
                  <a:lnTo>
                    <a:pt x="15534" y="4389"/>
                  </a:lnTo>
                  <a:lnTo>
                    <a:pt x="15490" y="3862"/>
                  </a:lnTo>
                  <a:lnTo>
                    <a:pt x="15490" y="3818"/>
                  </a:lnTo>
                  <a:lnTo>
                    <a:pt x="14876" y="2063"/>
                  </a:lnTo>
                  <a:lnTo>
                    <a:pt x="14832" y="1975"/>
                  </a:lnTo>
                  <a:lnTo>
                    <a:pt x="14393" y="1536"/>
                  </a:lnTo>
                  <a:lnTo>
                    <a:pt x="14349" y="1493"/>
                  </a:lnTo>
                  <a:lnTo>
                    <a:pt x="12945" y="834"/>
                  </a:lnTo>
                  <a:lnTo>
                    <a:pt x="12901" y="791"/>
                  </a:lnTo>
                  <a:lnTo>
                    <a:pt x="11804" y="659"/>
                  </a:lnTo>
                  <a:lnTo>
                    <a:pt x="11760" y="659"/>
                  </a:lnTo>
                  <a:lnTo>
                    <a:pt x="9830" y="966"/>
                  </a:lnTo>
                  <a:lnTo>
                    <a:pt x="7548" y="659"/>
                  </a:lnTo>
                  <a:lnTo>
                    <a:pt x="5178" y="176"/>
                  </a:lnTo>
                  <a:lnTo>
                    <a:pt x="254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6" name="Google Shape;1826;p54"/>
            <p:cNvSpPr/>
            <p:nvPr/>
          </p:nvSpPr>
          <p:spPr>
            <a:xfrm>
              <a:off x="6096175" y="1773100"/>
              <a:ext cx="942350" cy="1522675"/>
            </a:xfrm>
            <a:custGeom>
              <a:avLst/>
              <a:gdLst/>
              <a:ahLst/>
              <a:cxnLst/>
              <a:rect l="l" t="t" r="r" b="b"/>
              <a:pathLst>
                <a:path w="37694" h="60907" extrusionOk="0">
                  <a:moveTo>
                    <a:pt x="35982" y="0"/>
                  </a:moveTo>
                  <a:lnTo>
                    <a:pt x="35938" y="44"/>
                  </a:lnTo>
                  <a:lnTo>
                    <a:pt x="35894" y="88"/>
                  </a:lnTo>
                  <a:lnTo>
                    <a:pt x="35894" y="176"/>
                  </a:lnTo>
                  <a:lnTo>
                    <a:pt x="35894" y="220"/>
                  </a:lnTo>
                  <a:lnTo>
                    <a:pt x="35938" y="307"/>
                  </a:lnTo>
                  <a:lnTo>
                    <a:pt x="36070" y="395"/>
                  </a:lnTo>
                  <a:lnTo>
                    <a:pt x="37079" y="1975"/>
                  </a:lnTo>
                  <a:lnTo>
                    <a:pt x="37298" y="2765"/>
                  </a:lnTo>
                  <a:lnTo>
                    <a:pt x="37342" y="3598"/>
                  </a:lnTo>
                  <a:lnTo>
                    <a:pt x="37035" y="5529"/>
                  </a:lnTo>
                  <a:lnTo>
                    <a:pt x="37035" y="5573"/>
                  </a:lnTo>
                  <a:lnTo>
                    <a:pt x="36904" y="8820"/>
                  </a:lnTo>
                  <a:lnTo>
                    <a:pt x="36640" y="9829"/>
                  </a:lnTo>
                  <a:lnTo>
                    <a:pt x="35850" y="11760"/>
                  </a:lnTo>
                  <a:lnTo>
                    <a:pt x="34578" y="14569"/>
                  </a:lnTo>
                  <a:lnTo>
                    <a:pt x="33393" y="17026"/>
                  </a:lnTo>
                  <a:lnTo>
                    <a:pt x="31111" y="20405"/>
                  </a:lnTo>
                  <a:lnTo>
                    <a:pt x="31111" y="20536"/>
                  </a:lnTo>
                  <a:lnTo>
                    <a:pt x="31155" y="20624"/>
                  </a:lnTo>
                  <a:lnTo>
                    <a:pt x="31506" y="21063"/>
                  </a:lnTo>
                  <a:lnTo>
                    <a:pt x="32472" y="22511"/>
                  </a:lnTo>
                  <a:lnTo>
                    <a:pt x="32867" y="24573"/>
                  </a:lnTo>
                  <a:lnTo>
                    <a:pt x="33525" y="26767"/>
                  </a:lnTo>
                  <a:lnTo>
                    <a:pt x="33613" y="28523"/>
                  </a:lnTo>
                  <a:lnTo>
                    <a:pt x="33656" y="31638"/>
                  </a:lnTo>
                  <a:lnTo>
                    <a:pt x="33656" y="35368"/>
                  </a:lnTo>
                  <a:lnTo>
                    <a:pt x="33437" y="38088"/>
                  </a:lnTo>
                  <a:lnTo>
                    <a:pt x="33130" y="38922"/>
                  </a:lnTo>
                  <a:lnTo>
                    <a:pt x="30804" y="41774"/>
                  </a:lnTo>
                  <a:lnTo>
                    <a:pt x="28391" y="43442"/>
                  </a:lnTo>
                  <a:lnTo>
                    <a:pt x="25495" y="44978"/>
                  </a:lnTo>
                  <a:lnTo>
                    <a:pt x="23301" y="46119"/>
                  </a:lnTo>
                  <a:lnTo>
                    <a:pt x="20097" y="47874"/>
                  </a:lnTo>
                  <a:lnTo>
                    <a:pt x="16894" y="49936"/>
                  </a:lnTo>
                  <a:lnTo>
                    <a:pt x="16016" y="50726"/>
                  </a:lnTo>
                  <a:lnTo>
                    <a:pt x="14042" y="51516"/>
                  </a:lnTo>
                  <a:lnTo>
                    <a:pt x="13998" y="51516"/>
                  </a:lnTo>
                  <a:lnTo>
                    <a:pt x="12682" y="52306"/>
                  </a:lnTo>
                  <a:lnTo>
                    <a:pt x="12638" y="52306"/>
                  </a:lnTo>
                  <a:lnTo>
                    <a:pt x="11146" y="53490"/>
                  </a:lnTo>
                  <a:lnTo>
                    <a:pt x="9127" y="54500"/>
                  </a:lnTo>
                  <a:lnTo>
                    <a:pt x="5222" y="56694"/>
                  </a:lnTo>
                  <a:lnTo>
                    <a:pt x="3335" y="58098"/>
                  </a:lnTo>
                  <a:lnTo>
                    <a:pt x="88" y="60599"/>
                  </a:lnTo>
                  <a:lnTo>
                    <a:pt x="44" y="60643"/>
                  </a:lnTo>
                  <a:lnTo>
                    <a:pt x="0" y="60731"/>
                  </a:lnTo>
                  <a:lnTo>
                    <a:pt x="0" y="60775"/>
                  </a:lnTo>
                  <a:lnTo>
                    <a:pt x="44" y="60862"/>
                  </a:lnTo>
                  <a:lnTo>
                    <a:pt x="88" y="60906"/>
                  </a:lnTo>
                  <a:lnTo>
                    <a:pt x="307" y="60906"/>
                  </a:lnTo>
                  <a:lnTo>
                    <a:pt x="3554" y="58405"/>
                  </a:lnTo>
                  <a:lnTo>
                    <a:pt x="5397" y="56957"/>
                  </a:lnTo>
                  <a:lnTo>
                    <a:pt x="9303" y="54807"/>
                  </a:lnTo>
                  <a:lnTo>
                    <a:pt x="11277" y="53798"/>
                  </a:lnTo>
                  <a:lnTo>
                    <a:pt x="11321" y="53754"/>
                  </a:lnTo>
                  <a:lnTo>
                    <a:pt x="12857" y="52613"/>
                  </a:lnTo>
                  <a:lnTo>
                    <a:pt x="14173" y="51823"/>
                  </a:lnTo>
                  <a:lnTo>
                    <a:pt x="16148" y="51033"/>
                  </a:lnTo>
                  <a:lnTo>
                    <a:pt x="16192" y="50989"/>
                  </a:lnTo>
                  <a:lnTo>
                    <a:pt x="17113" y="50243"/>
                  </a:lnTo>
                  <a:lnTo>
                    <a:pt x="20273" y="48181"/>
                  </a:lnTo>
                  <a:lnTo>
                    <a:pt x="23476" y="46426"/>
                  </a:lnTo>
                  <a:lnTo>
                    <a:pt x="25626" y="45285"/>
                  </a:lnTo>
                  <a:lnTo>
                    <a:pt x="28566" y="43749"/>
                  </a:lnTo>
                  <a:lnTo>
                    <a:pt x="31024" y="42038"/>
                  </a:lnTo>
                  <a:lnTo>
                    <a:pt x="31067" y="41994"/>
                  </a:lnTo>
                  <a:lnTo>
                    <a:pt x="33437" y="39098"/>
                  </a:lnTo>
                  <a:lnTo>
                    <a:pt x="33437" y="39054"/>
                  </a:lnTo>
                  <a:lnTo>
                    <a:pt x="33788" y="38176"/>
                  </a:lnTo>
                  <a:lnTo>
                    <a:pt x="33788" y="38132"/>
                  </a:lnTo>
                  <a:lnTo>
                    <a:pt x="34007" y="35368"/>
                  </a:lnTo>
                  <a:lnTo>
                    <a:pt x="34007" y="31638"/>
                  </a:lnTo>
                  <a:lnTo>
                    <a:pt x="33964" y="28523"/>
                  </a:lnTo>
                  <a:lnTo>
                    <a:pt x="33876" y="26723"/>
                  </a:lnTo>
                  <a:lnTo>
                    <a:pt x="33218" y="24486"/>
                  </a:lnTo>
                  <a:lnTo>
                    <a:pt x="32823" y="22379"/>
                  </a:lnTo>
                  <a:lnTo>
                    <a:pt x="32779" y="22335"/>
                  </a:lnTo>
                  <a:lnTo>
                    <a:pt x="31813" y="20887"/>
                  </a:lnTo>
                  <a:lnTo>
                    <a:pt x="31813" y="20843"/>
                  </a:lnTo>
                  <a:lnTo>
                    <a:pt x="31506" y="20492"/>
                  </a:lnTo>
                  <a:lnTo>
                    <a:pt x="33700" y="17201"/>
                  </a:lnTo>
                  <a:lnTo>
                    <a:pt x="34885" y="14744"/>
                  </a:lnTo>
                  <a:lnTo>
                    <a:pt x="36201" y="11892"/>
                  </a:lnTo>
                  <a:lnTo>
                    <a:pt x="36991" y="9961"/>
                  </a:lnTo>
                  <a:lnTo>
                    <a:pt x="36991" y="9917"/>
                  </a:lnTo>
                  <a:lnTo>
                    <a:pt x="37255" y="8908"/>
                  </a:lnTo>
                  <a:lnTo>
                    <a:pt x="37255" y="8864"/>
                  </a:lnTo>
                  <a:lnTo>
                    <a:pt x="37386" y="5573"/>
                  </a:lnTo>
                  <a:lnTo>
                    <a:pt x="37693" y="3642"/>
                  </a:lnTo>
                  <a:lnTo>
                    <a:pt x="37693" y="3598"/>
                  </a:lnTo>
                  <a:lnTo>
                    <a:pt x="37650" y="2721"/>
                  </a:lnTo>
                  <a:lnTo>
                    <a:pt x="37650" y="2677"/>
                  </a:lnTo>
                  <a:lnTo>
                    <a:pt x="37386" y="1843"/>
                  </a:lnTo>
                  <a:lnTo>
                    <a:pt x="37386" y="1799"/>
                  </a:lnTo>
                  <a:lnTo>
                    <a:pt x="36377" y="220"/>
                  </a:lnTo>
                  <a:lnTo>
                    <a:pt x="36333" y="176"/>
                  </a:lnTo>
                  <a:lnTo>
                    <a:pt x="36158" y="44"/>
                  </a:lnTo>
                  <a:lnTo>
                    <a:pt x="3611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7" name="Google Shape;1827;p54"/>
            <p:cNvSpPr/>
            <p:nvPr/>
          </p:nvSpPr>
          <p:spPr>
            <a:xfrm>
              <a:off x="6123600" y="1816975"/>
              <a:ext cx="957700" cy="1504025"/>
            </a:xfrm>
            <a:custGeom>
              <a:avLst/>
              <a:gdLst/>
              <a:ahLst/>
              <a:cxnLst/>
              <a:rect l="l" t="t" r="r" b="b"/>
              <a:pathLst>
                <a:path w="38308" h="60161" extrusionOk="0">
                  <a:moveTo>
                    <a:pt x="36772" y="1"/>
                  </a:moveTo>
                  <a:lnTo>
                    <a:pt x="36684" y="44"/>
                  </a:lnTo>
                  <a:lnTo>
                    <a:pt x="36684" y="132"/>
                  </a:lnTo>
                  <a:lnTo>
                    <a:pt x="36684" y="176"/>
                  </a:lnTo>
                  <a:lnTo>
                    <a:pt x="36684" y="264"/>
                  </a:lnTo>
                  <a:lnTo>
                    <a:pt x="37430" y="1624"/>
                  </a:lnTo>
                  <a:lnTo>
                    <a:pt x="37913" y="3160"/>
                  </a:lnTo>
                  <a:lnTo>
                    <a:pt x="37957" y="4740"/>
                  </a:lnTo>
                  <a:lnTo>
                    <a:pt x="37298" y="7372"/>
                  </a:lnTo>
                  <a:lnTo>
                    <a:pt x="36245" y="10620"/>
                  </a:lnTo>
                  <a:lnTo>
                    <a:pt x="36245" y="10663"/>
                  </a:lnTo>
                  <a:lnTo>
                    <a:pt x="36421" y="13077"/>
                  </a:lnTo>
                  <a:lnTo>
                    <a:pt x="36158" y="15183"/>
                  </a:lnTo>
                  <a:lnTo>
                    <a:pt x="36070" y="17509"/>
                  </a:lnTo>
                  <a:lnTo>
                    <a:pt x="35807" y="20142"/>
                  </a:lnTo>
                  <a:lnTo>
                    <a:pt x="35850" y="20229"/>
                  </a:lnTo>
                  <a:lnTo>
                    <a:pt x="36465" y="22160"/>
                  </a:lnTo>
                  <a:lnTo>
                    <a:pt x="36596" y="25802"/>
                  </a:lnTo>
                  <a:lnTo>
                    <a:pt x="36904" y="27601"/>
                  </a:lnTo>
                  <a:lnTo>
                    <a:pt x="36947" y="29488"/>
                  </a:lnTo>
                  <a:lnTo>
                    <a:pt x="36860" y="32077"/>
                  </a:lnTo>
                  <a:lnTo>
                    <a:pt x="36596" y="34578"/>
                  </a:lnTo>
                  <a:lnTo>
                    <a:pt x="36070" y="36333"/>
                  </a:lnTo>
                  <a:lnTo>
                    <a:pt x="34797" y="38308"/>
                  </a:lnTo>
                  <a:lnTo>
                    <a:pt x="33042" y="41555"/>
                  </a:lnTo>
                  <a:lnTo>
                    <a:pt x="31770" y="42828"/>
                  </a:lnTo>
                  <a:lnTo>
                    <a:pt x="30848" y="43047"/>
                  </a:lnTo>
                  <a:lnTo>
                    <a:pt x="29619" y="43091"/>
                  </a:lnTo>
                  <a:lnTo>
                    <a:pt x="29532" y="43135"/>
                  </a:lnTo>
                  <a:lnTo>
                    <a:pt x="27294" y="44364"/>
                  </a:lnTo>
                  <a:lnTo>
                    <a:pt x="22028" y="47040"/>
                  </a:lnTo>
                  <a:lnTo>
                    <a:pt x="18035" y="49103"/>
                  </a:lnTo>
                  <a:lnTo>
                    <a:pt x="15534" y="50726"/>
                  </a:lnTo>
                  <a:lnTo>
                    <a:pt x="12155" y="52086"/>
                  </a:lnTo>
                  <a:lnTo>
                    <a:pt x="12111" y="52086"/>
                  </a:lnTo>
                  <a:lnTo>
                    <a:pt x="10531" y="53008"/>
                  </a:lnTo>
                  <a:lnTo>
                    <a:pt x="8996" y="53886"/>
                  </a:lnTo>
                  <a:lnTo>
                    <a:pt x="7416" y="54719"/>
                  </a:lnTo>
                  <a:lnTo>
                    <a:pt x="5880" y="55597"/>
                  </a:lnTo>
                  <a:lnTo>
                    <a:pt x="5134" y="56080"/>
                  </a:lnTo>
                  <a:lnTo>
                    <a:pt x="4432" y="56562"/>
                  </a:lnTo>
                  <a:lnTo>
                    <a:pt x="3686" y="57089"/>
                  </a:lnTo>
                  <a:lnTo>
                    <a:pt x="2984" y="57659"/>
                  </a:lnTo>
                  <a:lnTo>
                    <a:pt x="88" y="59853"/>
                  </a:lnTo>
                  <a:lnTo>
                    <a:pt x="44" y="59897"/>
                  </a:lnTo>
                  <a:lnTo>
                    <a:pt x="0" y="59985"/>
                  </a:lnTo>
                  <a:lnTo>
                    <a:pt x="0" y="60029"/>
                  </a:lnTo>
                  <a:lnTo>
                    <a:pt x="44" y="60117"/>
                  </a:lnTo>
                  <a:lnTo>
                    <a:pt x="88" y="60160"/>
                  </a:lnTo>
                  <a:lnTo>
                    <a:pt x="176" y="60160"/>
                  </a:lnTo>
                  <a:lnTo>
                    <a:pt x="307" y="60117"/>
                  </a:lnTo>
                  <a:lnTo>
                    <a:pt x="3203" y="57923"/>
                  </a:lnTo>
                  <a:lnTo>
                    <a:pt x="3905" y="57396"/>
                  </a:lnTo>
                  <a:lnTo>
                    <a:pt x="4607" y="56869"/>
                  </a:lnTo>
                  <a:lnTo>
                    <a:pt x="5353" y="56387"/>
                  </a:lnTo>
                  <a:lnTo>
                    <a:pt x="6099" y="55904"/>
                  </a:lnTo>
                  <a:lnTo>
                    <a:pt x="7635" y="55026"/>
                  </a:lnTo>
                  <a:lnTo>
                    <a:pt x="9127" y="54193"/>
                  </a:lnTo>
                  <a:lnTo>
                    <a:pt x="10707" y="53315"/>
                  </a:lnTo>
                  <a:lnTo>
                    <a:pt x="12287" y="52394"/>
                  </a:lnTo>
                  <a:lnTo>
                    <a:pt x="15665" y="51033"/>
                  </a:lnTo>
                  <a:lnTo>
                    <a:pt x="15709" y="51033"/>
                  </a:lnTo>
                  <a:lnTo>
                    <a:pt x="18210" y="49410"/>
                  </a:lnTo>
                  <a:lnTo>
                    <a:pt x="22160" y="47347"/>
                  </a:lnTo>
                  <a:lnTo>
                    <a:pt x="27469" y="44671"/>
                  </a:lnTo>
                  <a:lnTo>
                    <a:pt x="29663" y="43442"/>
                  </a:lnTo>
                  <a:lnTo>
                    <a:pt x="30892" y="43398"/>
                  </a:lnTo>
                  <a:lnTo>
                    <a:pt x="30936" y="43398"/>
                  </a:lnTo>
                  <a:lnTo>
                    <a:pt x="31901" y="43179"/>
                  </a:lnTo>
                  <a:lnTo>
                    <a:pt x="31989" y="43135"/>
                  </a:lnTo>
                  <a:lnTo>
                    <a:pt x="33349" y="41775"/>
                  </a:lnTo>
                  <a:lnTo>
                    <a:pt x="33349" y="41731"/>
                  </a:lnTo>
                  <a:lnTo>
                    <a:pt x="35104" y="38527"/>
                  </a:lnTo>
                  <a:lnTo>
                    <a:pt x="36377" y="36509"/>
                  </a:lnTo>
                  <a:lnTo>
                    <a:pt x="36377" y="36465"/>
                  </a:lnTo>
                  <a:lnTo>
                    <a:pt x="36904" y="34666"/>
                  </a:lnTo>
                  <a:lnTo>
                    <a:pt x="36904" y="34622"/>
                  </a:lnTo>
                  <a:lnTo>
                    <a:pt x="37211" y="32121"/>
                  </a:lnTo>
                  <a:lnTo>
                    <a:pt x="37298" y="29488"/>
                  </a:lnTo>
                  <a:lnTo>
                    <a:pt x="37255" y="27601"/>
                  </a:lnTo>
                  <a:lnTo>
                    <a:pt x="37211" y="27557"/>
                  </a:lnTo>
                  <a:lnTo>
                    <a:pt x="36947" y="25758"/>
                  </a:lnTo>
                  <a:lnTo>
                    <a:pt x="36816" y="22116"/>
                  </a:lnTo>
                  <a:lnTo>
                    <a:pt x="36816" y="22072"/>
                  </a:lnTo>
                  <a:lnTo>
                    <a:pt x="36201" y="20142"/>
                  </a:lnTo>
                  <a:lnTo>
                    <a:pt x="36421" y="17509"/>
                  </a:lnTo>
                  <a:lnTo>
                    <a:pt x="36509" y="15227"/>
                  </a:lnTo>
                  <a:lnTo>
                    <a:pt x="36772" y="13077"/>
                  </a:lnTo>
                  <a:lnTo>
                    <a:pt x="36596" y="10663"/>
                  </a:lnTo>
                  <a:lnTo>
                    <a:pt x="37650" y="7460"/>
                  </a:lnTo>
                  <a:lnTo>
                    <a:pt x="38264" y="4827"/>
                  </a:lnTo>
                  <a:lnTo>
                    <a:pt x="38308" y="4783"/>
                  </a:lnTo>
                  <a:lnTo>
                    <a:pt x="38264" y="3160"/>
                  </a:lnTo>
                  <a:lnTo>
                    <a:pt x="38264" y="3072"/>
                  </a:lnTo>
                  <a:lnTo>
                    <a:pt x="37737" y="1492"/>
                  </a:lnTo>
                  <a:lnTo>
                    <a:pt x="37737" y="1449"/>
                  </a:lnTo>
                  <a:lnTo>
                    <a:pt x="36991" y="88"/>
                  </a:lnTo>
                  <a:lnTo>
                    <a:pt x="36947" y="44"/>
                  </a:lnTo>
                  <a:lnTo>
                    <a:pt x="3690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8" name="Google Shape;1828;p54"/>
            <p:cNvSpPr/>
            <p:nvPr/>
          </p:nvSpPr>
          <p:spPr>
            <a:xfrm>
              <a:off x="6392350" y="3454800"/>
              <a:ext cx="767950" cy="217250"/>
            </a:xfrm>
            <a:custGeom>
              <a:avLst/>
              <a:gdLst/>
              <a:ahLst/>
              <a:cxnLst/>
              <a:rect l="l" t="t" r="r" b="b"/>
              <a:pathLst>
                <a:path w="30718" h="8690" extrusionOk="0">
                  <a:moveTo>
                    <a:pt x="11234" y="1"/>
                  </a:moveTo>
                  <a:lnTo>
                    <a:pt x="7899" y="1010"/>
                  </a:lnTo>
                  <a:lnTo>
                    <a:pt x="3555" y="1975"/>
                  </a:lnTo>
                  <a:lnTo>
                    <a:pt x="3511" y="1975"/>
                  </a:lnTo>
                  <a:lnTo>
                    <a:pt x="89" y="3994"/>
                  </a:lnTo>
                  <a:lnTo>
                    <a:pt x="45" y="4038"/>
                  </a:lnTo>
                  <a:lnTo>
                    <a:pt x="1" y="4126"/>
                  </a:lnTo>
                  <a:lnTo>
                    <a:pt x="1" y="4169"/>
                  </a:lnTo>
                  <a:lnTo>
                    <a:pt x="45" y="4257"/>
                  </a:lnTo>
                  <a:lnTo>
                    <a:pt x="89" y="4301"/>
                  </a:lnTo>
                  <a:lnTo>
                    <a:pt x="132" y="4345"/>
                  </a:lnTo>
                  <a:lnTo>
                    <a:pt x="220" y="4345"/>
                  </a:lnTo>
                  <a:lnTo>
                    <a:pt x="264" y="4301"/>
                  </a:lnTo>
                  <a:lnTo>
                    <a:pt x="3687" y="2326"/>
                  </a:lnTo>
                  <a:lnTo>
                    <a:pt x="7987" y="1361"/>
                  </a:lnTo>
                  <a:lnTo>
                    <a:pt x="10313" y="659"/>
                  </a:lnTo>
                  <a:lnTo>
                    <a:pt x="11278" y="352"/>
                  </a:lnTo>
                  <a:lnTo>
                    <a:pt x="11497" y="352"/>
                  </a:lnTo>
                  <a:lnTo>
                    <a:pt x="13384" y="2283"/>
                  </a:lnTo>
                  <a:lnTo>
                    <a:pt x="13428" y="2326"/>
                  </a:lnTo>
                  <a:lnTo>
                    <a:pt x="15754" y="4257"/>
                  </a:lnTo>
                  <a:lnTo>
                    <a:pt x="15798" y="4257"/>
                  </a:lnTo>
                  <a:lnTo>
                    <a:pt x="18913" y="5969"/>
                  </a:lnTo>
                  <a:lnTo>
                    <a:pt x="20888" y="6802"/>
                  </a:lnTo>
                  <a:lnTo>
                    <a:pt x="23214" y="7592"/>
                  </a:lnTo>
                  <a:lnTo>
                    <a:pt x="26022" y="8601"/>
                  </a:lnTo>
                  <a:lnTo>
                    <a:pt x="26066" y="8601"/>
                  </a:lnTo>
                  <a:lnTo>
                    <a:pt x="26943" y="8689"/>
                  </a:lnTo>
                  <a:lnTo>
                    <a:pt x="26987" y="8689"/>
                  </a:lnTo>
                  <a:lnTo>
                    <a:pt x="27777" y="8558"/>
                  </a:lnTo>
                  <a:lnTo>
                    <a:pt x="27821" y="8514"/>
                  </a:lnTo>
                  <a:lnTo>
                    <a:pt x="28874" y="7899"/>
                  </a:lnTo>
                  <a:lnTo>
                    <a:pt x="28962" y="7855"/>
                  </a:lnTo>
                  <a:lnTo>
                    <a:pt x="30366" y="5881"/>
                  </a:lnTo>
                  <a:lnTo>
                    <a:pt x="30366" y="5837"/>
                  </a:lnTo>
                  <a:lnTo>
                    <a:pt x="30717" y="5003"/>
                  </a:lnTo>
                  <a:lnTo>
                    <a:pt x="30717" y="4872"/>
                  </a:lnTo>
                  <a:lnTo>
                    <a:pt x="30322" y="3380"/>
                  </a:lnTo>
                  <a:lnTo>
                    <a:pt x="30278" y="3380"/>
                  </a:lnTo>
                  <a:lnTo>
                    <a:pt x="29225" y="1010"/>
                  </a:lnTo>
                  <a:lnTo>
                    <a:pt x="29181" y="966"/>
                  </a:lnTo>
                  <a:lnTo>
                    <a:pt x="29137" y="922"/>
                  </a:lnTo>
                  <a:lnTo>
                    <a:pt x="29050" y="922"/>
                  </a:lnTo>
                  <a:lnTo>
                    <a:pt x="28962" y="966"/>
                  </a:lnTo>
                  <a:lnTo>
                    <a:pt x="28918" y="966"/>
                  </a:lnTo>
                  <a:lnTo>
                    <a:pt x="28874" y="1054"/>
                  </a:lnTo>
                  <a:lnTo>
                    <a:pt x="28874" y="1098"/>
                  </a:lnTo>
                  <a:lnTo>
                    <a:pt x="28918" y="1186"/>
                  </a:lnTo>
                  <a:lnTo>
                    <a:pt x="29971" y="3511"/>
                  </a:lnTo>
                  <a:lnTo>
                    <a:pt x="30366" y="4915"/>
                  </a:lnTo>
                  <a:lnTo>
                    <a:pt x="30059" y="5661"/>
                  </a:lnTo>
                  <a:lnTo>
                    <a:pt x="28699" y="7636"/>
                  </a:lnTo>
                  <a:lnTo>
                    <a:pt x="27689" y="8206"/>
                  </a:lnTo>
                  <a:lnTo>
                    <a:pt x="26943" y="8338"/>
                  </a:lnTo>
                  <a:lnTo>
                    <a:pt x="26154" y="8250"/>
                  </a:lnTo>
                  <a:lnTo>
                    <a:pt x="23301" y="7285"/>
                  </a:lnTo>
                  <a:lnTo>
                    <a:pt x="21020" y="6495"/>
                  </a:lnTo>
                  <a:lnTo>
                    <a:pt x="19045" y="5618"/>
                  </a:lnTo>
                  <a:lnTo>
                    <a:pt x="15973" y="3950"/>
                  </a:lnTo>
                  <a:lnTo>
                    <a:pt x="13648" y="2063"/>
                  </a:lnTo>
                  <a:lnTo>
                    <a:pt x="11673" y="89"/>
                  </a:lnTo>
                  <a:lnTo>
                    <a:pt x="11585" y="45"/>
                  </a:lnTo>
                  <a:lnTo>
                    <a:pt x="1132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9" name="Google Shape;1829;p54"/>
            <p:cNvSpPr/>
            <p:nvPr/>
          </p:nvSpPr>
          <p:spPr>
            <a:xfrm>
              <a:off x="6322150" y="3238700"/>
              <a:ext cx="868850" cy="265500"/>
            </a:xfrm>
            <a:custGeom>
              <a:avLst/>
              <a:gdLst/>
              <a:ahLst/>
              <a:cxnLst/>
              <a:rect l="l" t="t" r="r" b="b"/>
              <a:pathLst>
                <a:path w="34754" h="10620" extrusionOk="0">
                  <a:moveTo>
                    <a:pt x="34491" y="0"/>
                  </a:moveTo>
                  <a:lnTo>
                    <a:pt x="34447" y="44"/>
                  </a:lnTo>
                  <a:lnTo>
                    <a:pt x="33437" y="1492"/>
                  </a:lnTo>
                  <a:lnTo>
                    <a:pt x="32033" y="3730"/>
                  </a:lnTo>
                  <a:lnTo>
                    <a:pt x="32033" y="3774"/>
                  </a:lnTo>
                  <a:lnTo>
                    <a:pt x="31419" y="5442"/>
                  </a:lnTo>
                  <a:lnTo>
                    <a:pt x="31419" y="5485"/>
                  </a:lnTo>
                  <a:lnTo>
                    <a:pt x="31156" y="7592"/>
                  </a:lnTo>
                  <a:lnTo>
                    <a:pt x="31112" y="10005"/>
                  </a:lnTo>
                  <a:lnTo>
                    <a:pt x="30936" y="10225"/>
                  </a:lnTo>
                  <a:lnTo>
                    <a:pt x="30454" y="10268"/>
                  </a:lnTo>
                  <a:lnTo>
                    <a:pt x="29971" y="10225"/>
                  </a:lnTo>
                  <a:lnTo>
                    <a:pt x="29488" y="10137"/>
                  </a:lnTo>
                  <a:lnTo>
                    <a:pt x="29005" y="10005"/>
                  </a:lnTo>
                  <a:lnTo>
                    <a:pt x="28523" y="9830"/>
                  </a:lnTo>
                  <a:lnTo>
                    <a:pt x="28040" y="9610"/>
                  </a:lnTo>
                  <a:lnTo>
                    <a:pt x="27557" y="9347"/>
                  </a:lnTo>
                  <a:lnTo>
                    <a:pt x="27119" y="9084"/>
                  </a:lnTo>
                  <a:lnTo>
                    <a:pt x="26241" y="8513"/>
                  </a:lnTo>
                  <a:lnTo>
                    <a:pt x="25451" y="7899"/>
                  </a:lnTo>
                  <a:lnTo>
                    <a:pt x="24749" y="7328"/>
                  </a:lnTo>
                  <a:lnTo>
                    <a:pt x="24179" y="6846"/>
                  </a:lnTo>
                  <a:lnTo>
                    <a:pt x="19308" y="2633"/>
                  </a:lnTo>
                  <a:lnTo>
                    <a:pt x="19264" y="2633"/>
                  </a:lnTo>
                  <a:lnTo>
                    <a:pt x="17991" y="2019"/>
                  </a:lnTo>
                  <a:lnTo>
                    <a:pt x="17948" y="2019"/>
                  </a:lnTo>
                  <a:lnTo>
                    <a:pt x="17245" y="1887"/>
                  </a:lnTo>
                  <a:lnTo>
                    <a:pt x="17158" y="1931"/>
                  </a:lnTo>
                  <a:lnTo>
                    <a:pt x="16500" y="2370"/>
                  </a:lnTo>
                  <a:lnTo>
                    <a:pt x="16456" y="2370"/>
                  </a:lnTo>
                  <a:lnTo>
                    <a:pt x="14788" y="3994"/>
                  </a:lnTo>
                  <a:lnTo>
                    <a:pt x="13603" y="4827"/>
                  </a:lnTo>
                  <a:lnTo>
                    <a:pt x="12331" y="5178"/>
                  </a:lnTo>
                  <a:lnTo>
                    <a:pt x="10312" y="5529"/>
                  </a:lnTo>
                  <a:lnTo>
                    <a:pt x="10268" y="5529"/>
                  </a:lnTo>
                  <a:lnTo>
                    <a:pt x="8338" y="6144"/>
                  </a:lnTo>
                  <a:lnTo>
                    <a:pt x="5924" y="6714"/>
                  </a:lnTo>
                  <a:lnTo>
                    <a:pt x="5880" y="6714"/>
                  </a:lnTo>
                  <a:lnTo>
                    <a:pt x="4125" y="7416"/>
                  </a:lnTo>
                  <a:lnTo>
                    <a:pt x="4081" y="7460"/>
                  </a:lnTo>
                  <a:lnTo>
                    <a:pt x="2063" y="8645"/>
                  </a:lnTo>
                  <a:lnTo>
                    <a:pt x="2063" y="8689"/>
                  </a:lnTo>
                  <a:lnTo>
                    <a:pt x="88" y="10181"/>
                  </a:lnTo>
                  <a:lnTo>
                    <a:pt x="44" y="10225"/>
                  </a:lnTo>
                  <a:lnTo>
                    <a:pt x="0" y="10268"/>
                  </a:lnTo>
                  <a:lnTo>
                    <a:pt x="44" y="10356"/>
                  </a:lnTo>
                  <a:lnTo>
                    <a:pt x="44" y="10400"/>
                  </a:lnTo>
                  <a:lnTo>
                    <a:pt x="88" y="10444"/>
                  </a:lnTo>
                  <a:lnTo>
                    <a:pt x="176" y="10488"/>
                  </a:lnTo>
                  <a:lnTo>
                    <a:pt x="220" y="10488"/>
                  </a:lnTo>
                  <a:lnTo>
                    <a:pt x="308" y="10444"/>
                  </a:lnTo>
                  <a:lnTo>
                    <a:pt x="2238" y="8952"/>
                  </a:lnTo>
                  <a:lnTo>
                    <a:pt x="4257" y="7767"/>
                  </a:lnTo>
                  <a:lnTo>
                    <a:pt x="6012" y="7021"/>
                  </a:lnTo>
                  <a:lnTo>
                    <a:pt x="8425" y="6451"/>
                  </a:lnTo>
                  <a:lnTo>
                    <a:pt x="10356" y="5837"/>
                  </a:lnTo>
                  <a:lnTo>
                    <a:pt x="12375" y="5529"/>
                  </a:lnTo>
                  <a:lnTo>
                    <a:pt x="12419" y="5529"/>
                  </a:lnTo>
                  <a:lnTo>
                    <a:pt x="13735" y="5134"/>
                  </a:lnTo>
                  <a:lnTo>
                    <a:pt x="13779" y="5134"/>
                  </a:lnTo>
                  <a:lnTo>
                    <a:pt x="15008" y="4257"/>
                  </a:lnTo>
                  <a:lnTo>
                    <a:pt x="16719" y="2633"/>
                  </a:lnTo>
                  <a:lnTo>
                    <a:pt x="17289" y="2282"/>
                  </a:lnTo>
                  <a:lnTo>
                    <a:pt x="17860" y="2326"/>
                  </a:lnTo>
                  <a:lnTo>
                    <a:pt x="19088" y="2940"/>
                  </a:lnTo>
                  <a:lnTo>
                    <a:pt x="23959" y="7109"/>
                  </a:lnTo>
                  <a:lnTo>
                    <a:pt x="24705" y="7767"/>
                  </a:lnTo>
                  <a:lnTo>
                    <a:pt x="25495" y="8382"/>
                  </a:lnTo>
                  <a:lnTo>
                    <a:pt x="26329" y="8996"/>
                  </a:lnTo>
                  <a:lnTo>
                    <a:pt x="27162" y="9522"/>
                  </a:lnTo>
                  <a:lnTo>
                    <a:pt x="27952" y="9961"/>
                  </a:lnTo>
                  <a:lnTo>
                    <a:pt x="28391" y="10181"/>
                  </a:lnTo>
                  <a:lnTo>
                    <a:pt x="28786" y="10312"/>
                  </a:lnTo>
                  <a:lnTo>
                    <a:pt x="29225" y="10444"/>
                  </a:lnTo>
                  <a:lnTo>
                    <a:pt x="29620" y="10532"/>
                  </a:lnTo>
                  <a:lnTo>
                    <a:pt x="30015" y="10619"/>
                  </a:lnTo>
                  <a:lnTo>
                    <a:pt x="30454" y="10619"/>
                  </a:lnTo>
                  <a:lnTo>
                    <a:pt x="31024" y="10576"/>
                  </a:lnTo>
                  <a:lnTo>
                    <a:pt x="31156" y="10532"/>
                  </a:lnTo>
                  <a:lnTo>
                    <a:pt x="31419" y="10225"/>
                  </a:lnTo>
                  <a:lnTo>
                    <a:pt x="31463" y="10093"/>
                  </a:lnTo>
                  <a:lnTo>
                    <a:pt x="31507" y="7636"/>
                  </a:lnTo>
                  <a:lnTo>
                    <a:pt x="31726" y="5529"/>
                  </a:lnTo>
                  <a:lnTo>
                    <a:pt x="32340" y="3906"/>
                  </a:lnTo>
                  <a:lnTo>
                    <a:pt x="33745" y="1668"/>
                  </a:lnTo>
                  <a:lnTo>
                    <a:pt x="34710" y="264"/>
                  </a:lnTo>
                  <a:lnTo>
                    <a:pt x="34754" y="176"/>
                  </a:lnTo>
                  <a:lnTo>
                    <a:pt x="34754" y="132"/>
                  </a:lnTo>
                  <a:lnTo>
                    <a:pt x="34754" y="44"/>
                  </a:lnTo>
                  <a:lnTo>
                    <a:pt x="3466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0" name="Google Shape;1830;p54"/>
            <p:cNvSpPr/>
            <p:nvPr/>
          </p:nvSpPr>
          <p:spPr>
            <a:xfrm>
              <a:off x="6256325" y="3037950"/>
              <a:ext cx="923700" cy="403725"/>
            </a:xfrm>
            <a:custGeom>
              <a:avLst/>
              <a:gdLst/>
              <a:ahLst/>
              <a:cxnLst/>
              <a:rect l="l" t="t" r="r" b="b"/>
              <a:pathLst>
                <a:path w="36948" h="16149" extrusionOk="0">
                  <a:moveTo>
                    <a:pt x="34666" y="0"/>
                  </a:moveTo>
                  <a:lnTo>
                    <a:pt x="34622" y="88"/>
                  </a:lnTo>
                  <a:lnTo>
                    <a:pt x="34622" y="132"/>
                  </a:lnTo>
                  <a:lnTo>
                    <a:pt x="34622" y="220"/>
                  </a:lnTo>
                  <a:lnTo>
                    <a:pt x="35061" y="1931"/>
                  </a:lnTo>
                  <a:lnTo>
                    <a:pt x="35983" y="5178"/>
                  </a:lnTo>
                  <a:lnTo>
                    <a:pt x="36597" y="7811"/>
                  </a:lnTo>
                  <a:lnTo>
                    <a:pt x="35851" y="8908"/>
                  </a:lnTo>
                  <a:lnTo>
                    <a:pt x="34227" y="10927"/>
                  </a:lnTo>
                  <a:lnTo>
                    <a:pt x="33745" y="11058"/>
                  </a:lnTo>
                  <a:lnTo>
                    <a:pt x="32955" y="10795"/>
                  </a:lnTo>
                  <a:lnTo>
                    <a:pt x="29795" y="9347"/>
                  </a:lnTo>
                  <a:lnTo>
                    <a:pt x="27777" y="8381"/>
                  </a:lnTo>
                  <a:lnTo>
                    <a:pt x="23872" y="6890"/>
                  </a:lnTo>
                  <a:lnTo>
                    <a:pt x="23828" y="6890"/>
                  </a:lnTo>
                  <a:lnTo>
                    <a:pt x="22160" y="6495"/>
                  </a:lnTo>
                  <a:lnTo>
                    <a:pt x="20844" y="6451"/>
                  </a:lnTo>
                  <a:lnTo>
                    <a:pt x="20800" y="6451"/>
                  </a:lnTo>
                  <a:lnTo>
                    <a:pt x="19835" y="6670"/>
                  </a:lnTo>
                  <a:lnTo>
                    <a:pt x="19791" y="6670"/>
                  </a:lnTo>
                  <a:lnTo>
                    <a:pt x="18035" y="7548"/>
                  </a:lnTo>
                  <a:lnTo>
                    <a:pt x="15798" y="8776"/>
                  </a:lnTo>
                  <a:lnTo>
                    <a:pt x="15754" y="8776"/>
                  </a:lnTo>
                  <a:lnTo>
                    <a:pt x="13867" y="10137"/>
                  </a:lnTo>
                  <a:lnTo>
                    <a:pt x="12199" y="10356"/>
                  </a:lnTo>
                  <a:lnTo>
                    <a:pt x="9040" y="10532"/>
                  </a:lnTo>
                  <a:lnTo>
                    <a:pt x="8996" y="10532"/>
                  </a:lnTo>
                  <a:lnTo>
                    <a:pt x="7373" y="11058"/>
                  </a:lnTo>
                  <a:lnTo>
                    <a:pt x="3818" y="12638"/>
                  </a:lnTo>
                  <a:lnTo>
                    <a:pt x="3818" y="12682"/>
                  </a:lnTo>
                  <a:lnTo>
                    <a:pt x="1756" y="14042"/>
                  </a:lnTo>
                  <a:lnTo>
                    <a:pt x="44" y="15841"/>
                  </a:lnTo>
                  <a:lnTo>
                    <a:pt x="44" y="15885"/>
                  </a:lnTo>
                  <a:lnTo>
                    <a:pt x="1" y="15973"/>
                  </a:lnTo>
                  <a:lnTo>
                    <a:pt x="44" y="16017"/>
                  </a:lnTo>
                  <a:lnTo>
                    <a:pt x="88" y="16104"/>
                  </a:lnTo>
                  <a:lnTo>
                    <a:pt x="176" y="16148"/>
                  </a:lnTo>
                  <a:lnTo>
                    <a:pt x="264" y="16104"/>
                  </a:lnTo>
                  <a:lnTo>
                    <a:pt x="308" y="16061"/>
                  </a:lnTo>
                  <a:lnTo>
                    <a:pt x="1975" y="14305"/>
                  </a:lnTo>
                  <a:lnTo>
                    <a:pt x="3994" y="12945"/>
                  </a:lnTo>
                  <a:lnTo>
                    <a:pt x="7504" y="11365"/>
                  </a:lnTo>
                  <a:lnTo>
                    <a:pt x="9084" y="10883"/>
                  </a:lnTo>
                  <a:lnTo>
                    <a:pt x="12199" y="10707"/>
                  </a:lnTo>
                  <a:lnTo>
                    <a:pt x="13955" y="10488"/>
                  </a:lnTo>
                  <a:lnTo>
                    <a:pt x="14042" y="10444"/>
                  </a:lnTo>
                  <a:lnTo>
                    <a:pt x="15973" y="9084"/>
                  </a:lnTo>
                  <a:lnTo>
                    <a:pt x="18211" y="7855"/>
                  </a:lnTo>
                  <a:lnTo>
                    <a:pt x="19922" y="6977"/>
                  </a:lnTo>
                  <a:lnTo>
                    <a:pt x="20844" y="6802"/>
                  </a:lnTo>
                  <a:lnTo>
                    <a:pt x="22116" y="6846"/>
                  </a:lnTo>
                  <a:lnTo>
                    <a:pt x="23740" y="7197"/>
                  </a:lnTo>
                  <a:lnTo>
                    <a:pt x="27645" y="8733"/>
                  </a:lnTo>
                  <a:lnTo>
                    <a:pt x="29664" y="9698"/>
                  </a:lnTo>
                  <a:lnTo>
                    <a:pt x="32823" y="11146"/>
                  </a:lnTo>
                  <a:lnTo>
                    <a:pt x="32867" y="11146"/>
                  </a:lnTo>
                  <a:lnTo>
                    <a:pt x="33701" y="11409"/>
                  </a:lnTo>
                  <a:lnTo>
                    <a:pt x="33789" y="11409"/>
                  </a:lnTo>
                  <a:lnTo>
                    <a:pt x="34359" y="11234"/>
                  </a:lnTo>
                  <a:lnTo>
                    <a:pt x="34447" y="11190"/>
                  </a:lnTo>
                  <a:lnTo>
                    <a:pt x="36158" y="9084"/>
                  </a:lnTo>
                  <a:lnTo>
                    <a:pt x="36948" y="7943"/>
                  </a:lnTo>
                  <a:lnTo>
                    <a:pt x="36948" y="7899"/>
                  </a:lnTo>
                  <a:lnTo>
                    <a:pt x="36948" y="7811"/>
                  </a:lnTo>
                  <a:lnTo>
                    <a:pt x="36334" y="5090"/>
                  </a:lnTo>
                  <a:lnTo>
                    <a:pt x="35368" y="1843"/>
                  </a:lnTo>
                  <a:lnTo>
                    <a:pt x="34929" y="132"/>
                  </a:lnTo>
                  <a:lnTo>
                    <a:pt x="34929" y="44"/>
                  </a:lnTo>
                  <a:lnTo>
                    <a:pt x="3488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1" name="Google Shape;1831;p54"/>
            <p:cNvSpPr/>
            <p:nvPr/>
          </p:nvSpPr>
          <p:spPr>
            <a:xfrm>
              <a:off x="6203675" y="2736275"/>
              <a:ext cx="931375" cy="657125"/>
            </a:xfrm>
            <a:custGeom>
              <a:avLst/>
              <a:gdLst/>
              <a:ahLst/>
              <a:cxnLst/>
              <a:rect l="l" t="t" r="r" b="b"/>
              <a:pathLst>
                <a:path w="37255" h="26285" extrusionOk="0">
                  <a:moveTo>
                    <a:pt x="37035" y="0"/>
                  </a:moveTo>
                  <a:lnTo>
                    <a:pt x="36992" y="44"/>
                  </a:lnTo>
                  <a:lnTo>
                    <a:pt x="36948" y="88"/>
                  </a:lnTo>
                  <a:lnTo>
                    <a:pt x="36904" y="132"/>
                  </a:lnTo>
                  <a:lnTo>
                    <a:pt x="36465" y="2326"/>
                  </a:lnTo>
                  <a:lnTo>
                    <a:pt x="36421" y="4564"/>
                  </a:lnTo>
                  <a:lnTo>
                    <a:pt x="36290" y="9040"/>
                  </a:lnTo>
                  <a:lnTo>
                    <a:pt x="36333" y="12550"/>
                  </a:lnTo>
                  <a:lnTo>
                    <a:pt x="36333" y="12594"/>
                  </a:lnTo>
                  <a:lnTo>
                    <a:pt x="36597" y="13691"/>
                  </a:lnTo>
                  <a:lnTo>
                    <a:pt x="36158" y="14700"/>
                  </a:lnTo>
                  <a:lnTo>
                    <a:pt x="34929" y="15314"/>
                  </a:lnTo>
                  <a:lnTo>
                    <a:pt x="33393" y="15666"/>
                  </a:lnTo>
                  <a:lnTo>
                    <a:pt x="31682" y="15885"/>
                  </a:lnTo>
                  <a:lnTo>
                    <a:pt x="29971" y="15358"/>
                  </a:lnTo>
                  <a:lnTo>
                    <a:pt x="27294" y="14261"/>
                  </a:lnTo>
                  <a:lnTo>
                    <a:pt x="26153" y="13252"/>
                  </a:lnTo>
                  <a:lnTo>
                    <a:pt x="25890" y="13252"/>
                  </a:lnTo>
                  <a:lnTo>
                    <a:pt x="25276" y="13823"/>
                  </a:lnTo>
                  <a:lnTo>
                    <a:pt x="24178" y="14305"/>
                  </a:lnTo>
                  <a:lnTo>
                    <a:pt x="21502" y="15490"/>
                  </a:lnTo>
                  <a:lnTo>
                    <a:pt x="18825" y="16631"/>
                  </a:lnTo>
                  <a:lnTo>
                    <a:pt x="16850" y="17596"/>
                  </a:lnTo>
                  <a:lnTo>
                    <a:pt x="13823" y="19571"/>
                  </a:lnTo>
                  <a:lnTo>
                    <a:pt x="12199" y="19615"/>
                  </a:lnTo>
                  <a:lnTo>
                    <a:pt x="9435" y="19790"/>
                  </a:lnTo>
                  <a:lnTo>
                    <a:pt x="9391" y="19834"/>
                  </a:lnTo>
                  <a:lnTo>
                    <a:pt x="8425" y="20185"/>
                  </a:lnTo>
                  <a:lnTo>
                    <a:pt x="6495" y="21107"/>
                  </a:lnTo>
                  <a:lnTo>
                    <a:pt x="4520" y="22204"/>
                  </a:lnTo>
                  <a:lnTo>
                    <a:pt x="4476" y="22204"/>
                  </a:lnTo>
                  <a:lnTo>
                    <a:pt x="2633" y="23476"/>
                  </a:lnTo>
                  <a:lnTo>
                    <a:pt x="2633" y="23520"/>
                  </a:lnTo>
                  <a:lnTo>
                    <a:pt x="44" y="25977"/>
                  </a:lnTo>
                  <a:lnTo>
                    <a:pt x="0" y="26021"/>
                  </a:lnTo>
                  <a:lnTo>
                    <a:pt x="0" y="26109"/>
                  </a:lnTo>
                  <a:lnTo>
                    <a:pt x="0" y="26153"/>
                  </a:lnTo>
                  <a:lnTo>
                    <a:pt x="44" y="26241"/>
                  </a:lnTo>
                  <a:lnTo>
                    <a:pt x="88" y="26285"/>
                  </a:lnTo>
                  <a:lnTo>
                    <a:pt x="220" y="26285"/>
                  </a:lnTo>
                  <a:lnTo>
                    <a:pt x="264" y="26241"/>
                  </a:lnTo>
                  <a:lnTo>
                    <a:pt x="2853" y="23783"/>
                  </a:lnTo>
                  <a:lnTo>
                    <a:pt x="4696" y="22511"/>
                  </a:lnTo>
                  <a:lnTo>
                    <a:pt x="6670" y="21414"/>
                  </a:lnTo>
                  <a:lnTo>
                    <a:pt x="8557" y="20492"/>
                  </a:lnTo>
                  <a:lnTo>
                    <a:pt x="9479" y="20141"/>
                  </a:lnTo>
                  <a:lnTo>
                    <a:pt x="12243" y="19966"/>
                  </a:lnTo>
                  <a:lnTo>
                    <a:pt x="13867" y="19922"/>
                  </a:lnTo>
                  <a:lnTo>
                    <a:pt x="13954" y="19878"/>
                  </a:lnTo>
                  <a:lnTo>
                    <a:pt x="17026" y="17903"/>
                  </a:lnTo>
                  <a:lnTo>
                    <a:pt x="18957" y="16982"/>
                  </a:lnTo>
                  <a:lnTo>
                    <a:pt x="21633" y="15797"/>
                  </a:lnTo>
                  <a:lnTo>
                    <a:pt x="24354" y="14656"/>
                  </a:lnTo>
                  <a:lnTo>
                    <a:pt x="25451" y="14130"/>
                  </a:lnTo>
                  <a:lnTo>
                    <a:pt x="25495" y="14086"/>
                  </a:lnTo>
                  <a:lnTo>
                    <a:pt x="26021" y="13647"/>
                  </a:lnTo>
                  <a:lnTo>
                    <a:pt x="27118" y="14568"/>
                  </a:lnTo>
                  <a:lnTo>
                    <a:pt x="27162" y="14568"/>
                  </a:lnTo>
                  <a:lnTo>
                    <a:pt x="29839" y="15666"/>
                  </a:lnTo>
                  <a:lnTo>
                    <a:pt x="31594" y="16236"/>
                  </a:lnTo>
                  <a:lnTo>
                    <a:pt x="31682" y="16236"/>
                  </a:lnTo>
                  <a:lnTo>
                    <a:pt x="33437" y="16017"/>
                  </a:lnTo>
                  <a:lnTo>
                    <a:pt x="33481" y="16017"/>
                  </a:lnTo>
                  <a:lnTo>
                    <a:pt x="35061" y="15622"/>
                  </a:lnTo>
                  <a:lnTo>
                    <a:pt x="36377" y="14963"/>
                  </a:lnTo>
                  <a:lnTo>
                    <a:pt x="36465" y="14876"/>
                  </a:lnTo>
                  <a:lnTo>
                    <a:pt x="36904" y="13779"/>
                  </a:lnTo>
                  <a:lnTo>
                    <a:pt x="36948" y="13691"/>
                  </a:lnTo>
                  <a:lnTo>
                    <a:pt x="36684" y="12506"/>
                  </a:lnTo>
                  <a:lnTo>
                    <a:pt x="36641" y="9040"/>
                  </a:lnTo>
                  <a:lnTo>
                    <a:pt x="36772" y="4608"/>
                  </a:lnTo>
                  <a:lnTo>
                    <a:pt x="36816" y="2370"/>
                  </a:lnTo>
                  <a:lnTo>
                    <a:pt x="37255" y="220"/>
                  </a:lnTo>
                  <a:lnTo>
                    <a:pt x="37255" y="132"/>
                  </a:lnTo>
                  <a:lnTo>
                    <a:pt x="37255" y="88"/>
                  </a:lnTo>
                  <a:lnTo>
                    <a:pt x="37211" y="44"/>
                  </a:lnTo>
                  <a:lnTo>
                    <a:pt x="3712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2" name="Google Shape;1832;p54"/>
            <p:cNvSpPr/>
            <p:nvPr/>
          </p:nvSpPr>
          <p:spPr>
            <a:xfrm>
              <a:off x="6895875" y="1781875"/>
              <a:ext cx="345600" cy="2234625"/>
            </a:xfrm>
            <a:custGeom>
              <a:avLst/>
              <a:gdLst/>
              <a:ahLst/>
              <a:cxnLst/>
              <a:rect l="l" t="t" r="r" b="b"/>
              <a:pathLst>
                <a:path w="13824" h="89385" extrusionOk="0">
                  <a:moveTo>
                    <a:pt x="8426" y="0"/>
                  </a:moveTo>
                  <a:lnTo>
                    <a:pt x="8382" y="44"/>
                  </a:lnTo>
                  <a:lnTo>
                    <a:pt x="8294" y="44"/>
                  </a:lnTo>
                  <a:lnTo>
                    <a:pt x="8250" y="132"/>
                  </a:lnTo>
                  <a:lnTo>
                    <a:pt x="8250" y="176"/>
                  </a:lnTo>
                  <a:lnTo>
                    <a:pt x="8250" y="264"/>
                  </a:lnTo>
                  <a:lnTo>
                    <a:pt x="8294" y="308"/>
                  </a:lnTo>
                  <a:lnTo>
                    <a:pt x="9962" y="2414"/>
                  </a:lnTo>
                  <a:lnTo>
                    <a:pt x="9962" y="2458"/>
                  </a:lnTo>
                  <a:lnTo>
                    <a:pt x="11190" y="3511"/>
                  </a:lnTo>
                  <a:lnTo>
                    <a:pt x="11278" y="3555"/>
                  </a:lnTo>
                  <a:lnTo>
                    <a:pt x="12814" y="4037"/>
                  </a:lnTo>
                  <a:lnTo>
                    <a:pt x="13165" y="4388"/>
                  </a:lnTo>
                  <a:lnTo>
                    <a:pt x="13341" y="5003"/>
                  </a:lnTo>
                  <a:lnTo>
                    <a:pt x="13472" y="6495"/>
                  </a:lnTo>
                  <a:lnTo>
                    <a:pt x="13341" y="7504"/>
                  </a:lnTo>
                  <a:lnTo>
                    <a:pt x="12726" y="9347"/>
                  </a:lnTo>
                  <a:lnTo>
                    <a:pt x="12068" y="12067"/>
                  </a:lnTo>
                  <a:lnTo>
                    <a:pt x="11629" y="14656"/>
                  </a:lnTo>
                  <a:lnTo>
                    <a:pt x="11629" y="14700"/>
                  </a:lnTo>
                  <a:lnTo>
                    <a:pt x="11498" y="17114"/>
                  </a:lnTo>
                  <a:lnTo>
                    <a:pt x="11454" y="19703"/>
                  </a:lnTo>
                  <a:lnTo>
                    <a:pt x="11103" y="24573"/>
                  </a:lnTo>
                  <a:lnTo>
                    <a:pt x="11103" y="24617"/>
                  </a:lnTo>
                  <a:lnTo>
                    <a:pt x="11322" y="26460"/>
                  </a:lnTo>
                  <a:lnTo>
                    <a:pt x="12112" y="29620"/>
                  </a:lnTo>
                  <a:lnTo>
                    <a:pt x="12858" y="32691"/>
                  </a:lnTo>
                  <a:lnTo>
                    <a:pt x="12770" y="33525"/>
                  </a:lnTo>
                  <a:lnTo>
                    <a:pt x="11805" y="35675"/>
                  </a:lnTo>
                  <a:lnTo>
                    <a:pt x="10664" y="38527"/>
                  </a:lnTo>
                  <a:lnTo>
                    <a:pt x="10664" y="38571"/>
                  </a:lnTo>
                  <a:lnTo>
                    <a:pt x="10269" y="40546"/>
                  </a:lnTo>
                  <a:lnTo>
                    <a:pt x="10269" y="40590"/>
                  </a:lnTo>
                  <a:lnTo>
                    <a:pt x="10181" y="42740"/>
                  </a:lnTo>
                  <a:lnTo>
                    <a:pt x="10050" y="47654"/>
                  </a:lnTo>
                  <a:lnTo>
                    <a:pt x="10181" y="49761"/>
                  </a:lnTo>
                  <a:lnTo>
                    <a:pt x="10181" y="49805"/>
                  </a:lnTo>
                  <a:lnTo>
                    <a:pt x="10664" y="52174"/>
                  </a:lnTo>
                  <a:lnTo>
                    <a:pt x="12375" y="58537"/>
                  </a:lnTo>
                  <a:lnTo>
                    <a:pt x="12331" y="58932"/>
                  </a:lnTo>
                  <a:lnTo>
                    <a:pt x="11498" y="60204"/>
                  </a:lnTo>
                  <a:lnTo>
                    <a:pt x="10269" y="62135"/>
                  </a:lnTo>
                  <a:lnTo>
                    <a:pt x="10225" y="62179"/>
                  </a:lnTo>
                  <a:lnTo>
                    <a:pt x="9742" y="63671"/>
                  </a:lnTo>
                  <a:lnTo>
                    <a:pt x="9699" y="63715"/>
                  </a:lnTo>
                  <a:lnTo>
                    <a:pt x="9347" y="67664"/>
                  </a:lnTo>
                  <a:lnTo>
                    <a:pt x="9347" y="67708"/>
                  </a:lnTo>
                  <a:lnTo>
                    <a:pt x="9479" y="68278"/>
                  </a:lnTo>
                  <a:lnTo>
                    <a:pt x="10576" y="70648"/>
                  </a:lnTo>
                  <a:lnTo>
                    <a:pt x="12639" y="74948"/>
                  </a:lnTo>
                  <a:lnTo>
                    <a:pt x="12287" y="75957"/>
                  </a:lnTo>
                  <a:lnTo>
                    <a:pt x="10401" y="77186"/>
                  </a:lnTo>
                  <a:lnTo>
                    <a:pt x="8558" y="78546"/>
                  </a:lnTo>
                  <a:lnTo>
                    <a:pt x="6276" y="80477"/>
                  </a:lnTo>
                  <a:lnTo>
                    <a:pt x="5969" y="80521"/>
                  </a:lnTo>
                  <a:lnTo>
                    <a:pt x="5881" y="80565"/>
                  </a:lnTo>
                  <a:lnTo>
                    <a:pt x="3643" y="82715"/>
                  </a:lnTo>
                  <a:lnTo>
                    <a:pt x="2327" y="84163"/>
                  </a:lnTo>
                  <a:lnTo>
                    <a:pt x="2283" y="84207"/>
                  </a:lnTo>
                  <a:lnTo>
                    <a:pt x="1405" y="86313"/>
                  </a:lnTo>
                  <a:lnTo>
                    <a:pt x="45" y="89165"/>
                  </a:lnTo>
                  <a:lnTo>
                    <a:pt x="1" y="89209"/>
                  </a:lnTo>
                  <a:lnTo>
                    <a:pt x="45" y="89297"/>
                  </a:lnTo>
                  <a:lnTo>
                    <a:pt x="45" y="89341"/>
                  </a:lnTo>
                  <a:lnTo>
                    <a:pt x="133" y="89385"/>
                  </a:lnTo>
                  <a:lnTo>
                    <a:pt x="308" y="89385"/>
                  </a:lnTo>
                  <a:lnTo>
                    <a:pt x="352" y="89297"/>
                  </a:lnTo>
                  <a:lnTo>
                    <a:pt x="1712" y="86445"/>
                  </a:lnTo>
                  <a:lnTo>
                    <a:pt x="2590" y="84382"/>
                  </a:lnTo>
                  <a:lnTo>
                    <a:pt x="3906" y="82978"/>
                  </a:lnTo>
                  <a:lnTo>
                    <a:pt x="6056" y="80828"/>
                  </a:lnTo>
                  <a:lnTo>
                    <a:pt x="6364" y="80784"/>
                  </a:lnTo>
                  <a:lnTo>
                    <a:pt x="6451" y="80740"/>
                  </a:lnTo>
                  <a:lnTo>
                    <a:pt x="8777" y="78853"/>
                  </a:lnTo>
                  <a:lnTo>
                    <a:pt x="10620" y="77493"/>
                  </a:lnTo>
                  <a:lnTo>
                    <a:pt x="12551" y="76220"/>
                  </a:lnTo>
                  <a:lnTo>
                    <a:pt x="12639" y="76133"/>
                  </a:lnTo>
                  <a:lnTo>
                    <a:pt x="12990" y="74992"/>
                  </a:lnTo>
                  <a:lnTo>
                    <a:pt x="12990" y="74860"/>
                  </a:lnTo>
                  <a:lnTo>
                    <a:pt x="10883" y="70472"/>
                  </a:lnTo>
                  <a:lnTo>
                    <a:pt x="9830" y="68146"/>
                  </a:lnTo>
                  <a:lnTo>
                    <a:pt x="9699" y="67664"/>
                  </a:lnTo>
                  <a:lnTo>
                    <a:pt x="10050" y="63758"/>
                  </a:lnTo>
                  <a:lnTo>
                    <a:pt x="10576" y="62310"/>
                  </a:lnTo>
                  <a:lnTo>
                    <a:pt x="11761" y="60424"/>
                  </a:lnTo>
                  <a:lnTo>
                    <a:pt x="12639" y="59063"/>
                  </a:lnTo>
                  <a:lnTo>
                    <a:pt x="12682" y="59019"/>
                  </a:lnTo>
                  <a:lnTo>
                    <a:pt x="12726" y="58537"/>
                  </a:lnTo>
                  <a:lnTo>
                    <a:pt x="12726" y="58449"/>
                  </a:lnTo>
                  <a:lnTo>
                    <a:pt x="11761" y="54982"/>
                  </a:lnTo>
                  <a:lnTo>
                    <a:pt x="11015" y="52086"/>
                  </a:lnTo>
                  <a:lnTo>
                    <a:pt x="10532" y="49761"/>
                  </a:lnTo>
                  <a:lnTo>
                    <a:pt x="10401" y="47654"/>
                  </a:lnTo>
                  <a:lnTo>
                    <a:pt x="10532" y="42740"/>
                  </a:lnTo>
                  <a:lnTo>
                    <a:pt x="10620" y="40634"/>
                  </a:lnTo>
                  <a:lnTo>
                    <a:pt x="11015" y="38659"/>
                  </a:lnTo>
                  <a:lnTo>
                    <a:pt x="12112" y="35807"/>
                  </a:lnTo>
                  <a:lnTo>
                    <a:pt x="13077" y="33657"/>
                  </a:lnTo>
                  <a:lnTo>
                    <a:pt x="13077" y="33613"/>
                  </a:lnTo>
                  <a:lnTo>
                    <a:pt x="13209" y="32691"/>
                  </a:lnTo>
                  <a:lnTo>
                    <a:pt x="13209" y="32603"/>
                  </a:lnTo>
                  <a:lnTo>
                    <a:pt x="12463" y="29532"/>
                  </a:lnTo>
                  <a:lnTo>
                    <a:pt x="11673" y="26416"/>
                  </a:lnTo>
                  <a:lnTo>
                    <a:pt x="11454" y="24617"/>
                  </a:lnTo>
                  <a:lnTo>
                    <a:pt x="11805" y="19746"/>
                  </a:lnTo>
                  <a:lnTo>
                    <a:pt x="11849" y="17114"/>
                  </a:lnTo>
                  <a:lnTo>
                    <a:pt x="11980" y="14744"/>
                  </a:lnTo>
                  <a:lnTo>
                    <a:pt x="12419" y="12155"/>
                  </a:lnTo>
                  <a:lnTo>
                    <a:pt x="13077" y="9435"/>
                  </a:lnTo>
                  <a:lnTo>
                    <a:pt x="13648" y="7592"/>
                  </a:lnTo>
                  <a:lnTo>
                    <a:pt x="13823" y="6539"/>
                  </a:lnTo>
                  <a:lnTo>
                    <a:pt x="13823" y="6495"/>
                  </a:lnTo>
                  <a:lnTo>
                    <a:pt x="13692" y="4959"/>
                  </a:lnTo>
                  <a:lnTo>
                    <a:pt x="13692" y="4915"/>
                  </a:lnTo>
                  <a:lnTo>
                    <a:pt x="13472" y="4213"/>
                  </a:lnTo>
                  <a:lnTo>
                    <a:pt x="13428" y="4169"/>
                  </a:lnTo>
                  <a:lnTo>
                    <a:pt x="13033" y="3774"/>
                  </a:lnTo>
                  <a:lnTo>
                    <a:pt x="12946" y="3730"/>
                  </a:lnTo>
                  <a:lnTo>
                    <a:pt x="11410" y="3204"/>
                  </a:lnTo>
                  <a:lnTo>
                    <a:pt x="10225" y="2194"/>
                  </a:lnTo>
                  <a:lnTo>
                    <a:pt x="8558" y="88"/>
                  </a:lnTo>
                  <a:lnTo>
                    <a:pt x="8514" y="44"/>
                  </a:lnTo>
                  <a:lnTo>
                    <a:pt x="842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3" name="Google Shape;1833;p54"/>
            <p:cNvSpPr/>
            <p:nvPr/>
          </p:nvSpPr>
          <p:spPr>
            <a:xfrm>
              <a:off x="6471350" y="3612775"/>
              <a:ext cx="385075" cy="336800"/>
            </a:xfrm>
            <a:custGeom>
              <a:avLst/>
              <a:gdLst/>
              <a:ahLst/>
              <a:cxnLst/>
              <a:rect l="l" t="t" r="r" b="b"/>
              <a:pathLst>
                <a:path w="15403" h="13472" extrusionOk="0">
                  <a:moveTo>
                    <a:pt x="7197" y="1"/>
                  </a:moveTo>
                  <a:lnTo>
                    <a:pt x="2677" y="439"/>
                  </a:lnTo>
                  <a:lnTo>
                    <a:pt x="176" y="527"/>
                  </a:lnTo>
                  <a:lnTo>
                    <a:pt x="132" y="527"/>
                  </a:lnTo>
                  <a:lnTo>
                    <a:pt x="44" y="571"/>
                  </a:lnTo>
                  <a:lnTo>
                    <a:pt x="0" y="615"/>
                  </a:lnTo>
                  <a:lnTo>
                    <a:pt x="0" y="703"/>
                  </a:lnTo>
                  <a:lnTo>
                    <a:pt x="44" y="747"/>
                  </a:lnTo>
                  <a:lnTo>
                    <a:pt x="44" y="790"/>
                  </a:lnTo>
                  <a:lnTo>
                    <a:pt x="132" y="834"/>
                  </a:lnTo>
                  <a:lnTo>
                    <a:pt x="176" y="878"/>
                  </a:lnTo>
                  <a:lnTo>
                    <a:pt x="2721" y="790"/>
                  </a:lnTo>
                  <a:lnTo>
                    <a:pt x="7197" y="352"/>
                  </a:lnTo>
                  <a:lnTo>
                    <a:pt x="7548" y="615"/>
                  </a:lnTo>
                  <a:lnTo>
                    <a:pt x="8469" y="1449"/>
                  </a:lnTo>
                  <a:lnTo>
                    <a:pt x="10005" y="2941"/>
                  </a:lnTo>
                  <a:lnTo>
                    <a:pt x="11804" y="4740"/>
                  </a:lnTo>
                  <a:lnTo>
                    <a:pt x="14525" y="7899"/>
                  </a:lnTo>
                  <a:lnTo>
                    <a:pt x="15051" y="9128"/>
                  </a:lnTo>
                  <a:lnTo>
                    <a:pt x="14963" y="10576"/>
                  </a:lnTo>
                  <a:lnTo>
                    <a:pt x="14042" y="13252"/>
                  </a:lnTo>
                  <a:lnTo>
                    <a:pt x="13998" y="13296"/>
                  </a:lnTo>
                  <a:lnTo>
                    <a:pt x="14042" y="13384"/>
                  </a:lnTo>
                  <a:lnTo>
                    <a:pt x="14086" y="13428"/>
                  </a:lnTo>
                  <a:lnTo>
                    <a:pt x="14130" y="13472"/>
                  </a:lnTo>
                  <a:lnTo>
                    <a:pt x="14174" y="13472"/>
                  </a:lnTo>
                  <a:lnTo>
                    <a:pt x="14305" y="13428"/>
                  </a:lnTo>
                  <a:lnTo>
                    <a:pt x="14349" y="13340"/>
                  </a:lnTo>
                  <a:lnTo>
                    <a:pt x="15271" y="10664"/>
                  </a:lnTo>
                  <a:lnTo>
                    <a:pt x="15314" y="10620"/>
                  </a:lnTo>
                  <a:lnTo>
                    <a:pt x="15402" y="9084"/>
                  </a:lnTo>
                  <a:lnTo>
                    <a:pt x="15402" y="9040"/>
                  </a:lnTo>
                  <a:lnTo>
                    <a:pt x="14832" y="7724"/>
                  </a:lnTo>
                  <a:lnTo>
                    <a:pt x="14788" y="7680"/>
                  </a:lnTo>
                  <a:lnTo>
                    <a:pt x="12067" y="4520"/>
                  </a:lnTo>
                  <a:lnTo>
                    <a:pt x="10268" y="2677"/>
                  </a:lnTo>
                  <a:lnTo>
                    <a:pt x="8689" y="1185"/>
                  </a:lnTo>
                  <a:lnTo>
                    <a:pt x="7811" y="352"/>
                  </a:lnTo>
                  <a:lnTo>
                    <a:pt x="7767" y="308"/>
                  </a:lnTo>
                  <a:lnTo>
                    <a:pt x="732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4" name="Google Shape;1834;p54"/>
            <p:cNvSpPr/>
            <p:nvPr/>
          </p:nvSpPr>
          <p:spPr>
            <a:xfrm>
              <a:off x="6507550" y="3657750"/>
              <a:ext cx="242450" cy="218325"/>
            </a:xfrm>
            <a:custGeom>
              <a:avLst/>
              <a:gdLst/>
              <a:ahLst/>
              <a:cxnLst/>
              <a:rect l="l" t="t" r="r" b="b"/>
              <a:pathLst>
                <a:path w="9698" h="8733" extrusionOk="0">
                  <a:moveTo>
                    <a:pt x="1624" y="1"/>
                  </a:moveTo>
                  <a:lnTo>
                    <a:pt x="176" y="45"/>
                  </a:lnTo>
                  <a:lnTo>
                    <a:pt x="132" y="45"/>
                  </a:lnTo>
                  <a:lnTo>
                    <a:pt x="44" y="88"/>
                  </a:lnTo>
                  <a:lnTo>
                    <a:pt x="44" y="132"/>
                  </a:lnTo>
                  <a:lnTo>
                    <a:pt x="0" y="220"/>
                  </a:lnTo>
                  <a:lnTo>
                    <a:pt x="44" y="264"/>
                  </a:lnTo>
                  <a:lnTo>
                    <a:pt x="44" y="308"/>
                  </a:lnTo>
                  <a:lnTo>
                    <a:pt x="176" y="396"/>
                  </a:lnTo>
                  <a:lnTo>
                    <a:pt x="1624" y="352"/>
                  </a:lnTo>
                  <a:lnTo>
                    <a:pt x="3555" y="483"/>
                  </a:lnTo>
                  <a:lnTo>
                    <a:pt x="4301" y="747"/>
                  </a:lnTo>
                  <a:lnTo>
                    <a:pt x="5529" y="1844"/>
                  </a:lnTo>
                  <a:lnTo>
                    <a:pt x="7504" y="3994"/>
                  </a:lnTo>
                  <a:lnTo>
                    <a:pt x="8425" y="5266"/>
                  </a:lnTo>
                  <a:lnTo>
                    <a:pt x="9127" y="6627"/>
                  </a:lnTo>
                  <a:lnTo>
                    <a:pt x="9347" y="8075"/>
                  </a:lnTo>
                  <a:lnTo>
                    <a:pt x="9259" y="8513"/>
                  </a:lnTo>
                  <a:lnTo>
                    <a:pt x="9259" y="8601"/>
                  </a:lnTo>
                  <a:lnTo>
                    <a:pt x="9303" y="8645"/>
                  </a:lnTo>
                  <a:lnTo>
                    <a:pt x="9347" y="8689"/>
                  </a:lnTo>
                  <a:lnTo>
                    <a:pt x="9435" y="8733"/>
                  </a:lnTo>
                  <a:lnTo>
                    <a:pt x="9566" y="8689"/>
                  </a:lnTo>
                  <a:lnTo>
                    <a:pt x="9610" y="8557"/>
                  </a:lnTo>
                  <a:lnTo>
                    <a:pt x="9698" y="8119"/>
                  </a:lnTo>
                  <a:lnTo>
                    <a:pt x="9698" y="8075"/>
                  </a:lnTo>
                  <a:lnTo>
                    <a:pt x="9435" y="6539"/>
                  </a:lnTo>
                  <a:lnTo>
                    <a:pt x="9435" y="6495"/>
                  </a:lnTo>
                  <a:lnTo>
                    <a:pt x="8732" y="5091"/>
                  </a:lnTo>
                  <a:lnTo>
                    <a:pt x="8689" y="5047"/>
                  </a:lnTo>
                  <a:lnTo>
                    <a:pt x="7767" y="3774"/>
                  </a:lnTo>
                  <a:lnTo>
                    <a:pt x="5749" y="1580"/>
                  </a:lnTo>
                  <a:lnTo>
                    <a:pt x="4520" y="440"/>
                  </a:lnTo>
                  <a:lnTo>
                    <a:pt x="4432" y="396"/>
                  </a:lnTo>
                  <a:lnTo>
                    <a:pt x="3642" y="132"/>
                  </a:lnTo>
                  <a:lnTo>
                    <a:pt x="3598" y="132"/>
                  </a:lnTo>
                  <a:lnTo>
                    <a:pt x="162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5" name="Google Shape;1835;p54"/>
            <p:cNvSpPr/>
            <p:nvPr/>
          </p:nvSpPr>
          <p:spPr>
            <a:xfrm>
              <a:off x="6151025" y="1762125"/>
              <a:ext cx="1018050" cy="1584100"/>
            </a:xfrm>
            <a:custGeom>
              <a:avLst/>
              <a:gdLst/>
              <a:ahLst/>
              <a:cxnLst/>
              <a:rect l="l" t="t" r="r" b="b"/>
              <a:pathLst>
                <a:path w="40722" h="63364" extrusionOk="0">
                  <a:moveTo>
                    <a:pt x="34666" y="1"/>
                  </a:moveTo>
                  <a:lnTo>
                    <a:pt x="34622" y="44"/>
                  </a:lnTo>
                  <a:lnTo>
                    <a:pt x="34578" y="88"/>
                  </a:lnTo>
                  <a:lnTo>
                    <a:pt x="34534" y="176"/>
                  </a:lnTo>
                  <a:lnTo>
                    <a:pt x="34534" y="220"/>
                  </a:lnTo>
                  <a:lnTo>
                    <a:pt x="34578" y="308"/>
                  </a:lnTo>
                  <a:lnTo>
                    <a:pt x="36596" y="3116"/>
                  </a:lnTo>
                  <a:lnTo>
                    <a:pt x="37825" y="4959"/>
                  </a:lnTo>
                  <a:lnTo>
                    <a:pt x="38790" y="6758"/>
                  </a:lnTo>
                  <a:lnTo>
                    <a:pt x="39229" y="8074"/>
                  </a:lnTo>
                  <a:lnTo>
                    <a:pt x="39098" y="10268"/>
                  </a:lnTo>
                  <a:lnTo>
                    <a:pt x="39098" y="10312"/>
                  </a:lnTo>
                  <a:lnTo>
                    <a:pt x="39536" y="12594"/>
                  </a:lnTo>
                  <a:lnTo>
                    <a:pt x="39493" y="13779"/>
                  </a:lnTo>
                  <a:lnTo>
                    <a:pt x="39229" y="15929"/>
                  </a:lnTo>
                  <a:lnTo>
                    <a:pt x="39317" y="20273"/>
                  </a:lnTo>
                  <a:lnTo>
                    <a:pt x="39141" y="22555"/>
                  </a:lnTo>
                  <a:lnTo>
                    <a:pt x="38966" y="25319"/>
                  </a:lnTo>
                  <a:lnTo>
                    <a:pt x="38966" y="25363"/>
                  </a:lnTo>
                  <a:lnTo>
                    <a:pt x="39141" y="27162"/>
                  </a:lnTo>
                  <a:lnTo>
                    <a:pt x="39800" y="29971"/>
                  </a:lnTo>
                  <a:lnTo>
                    <a:pt x="40370" y="32472"/>
                  </a:lnTo>
                  <a:lnTo>
                    <a:pt x="40239" y="33964"/>
                  </a:lnTo>
                  <a:lnTo>
                    <a:pt x="39756" y="35895"/>
                  </a:lnTo>
                  <a:lnTo>
                    <a:pt x="38264" y="39844"/>
                  </a:lnTo>
                  <a:lnTo>
                    <a:pt x="37957" y="41248"/>
                  </a:lnTo>
                  <a:lnTo>
                    <a:pt x="37299" y="42740"/>
                  </a:lnTo>
                  <a:lnTo>
                    <a:pt x="35368" y="45812"/>
                  </a:lnTo>
                  <a:lnTo>
                    <a:pt x="33788" y="47172"/>
                  </a:lnTo>
                  <a:lnTo>
                    <a:pt x="31770" y="48883"/>
                  </a:lnTo>
                  <a:lnTo>
                    <a:pt x="30848" y="48883"/>
                  </a:lnTo>
                  <a:lnTo>
                    <a:pt x="28786" y="48400"/>
                  </a:lnTo>
                  <a:lnTo>
                    <a:pt x="28654" y="48444"/>
                  </a:lnTo>
                  <a:lnTo>
                    <a:pt x="26153" y="49717"/>
                  </a:lnTo>
                  <a:lnTo>
                    <a:pt x="23520" y="50946"/>
                  </a:lnTo>
                  <a:lnTo>
                    <a:pt x="20492" y="52306"/>
                  </a:lnTo>
                  <a:lnTo>
                    <a:pt x="14612" y="54895"/>
                  </a:lnTo>
                  <a:lnTo>
                    <a:pt x="10488" y="56343"/>
                  </a:lnTo>
                  <a:lnTo>
                    <a:pt x="10444" y="56343"/>
                  </a:lnTo>
                  <a:lnTo>
                    <a:pt x="7942" y="57615"/>
                  </a:lnTo>
                  <a:lnTo>
                    <a:pt x="5836" y="58888"/>
                  </a:lnTo>
                  <a:lnTo>
                    <a:pt x="2545" y="61257"/>
                  </a:lnTo>
                  <a:lnTo>
                    <a:pt x="44" y="63013"/>
                  </a:lnTo>
                  <a:lnTo>
                    <a:pt x="0" y="63100"/>
                  </a:lnTo>
                  <a:lnTo>
                    <a:pt x="0" y="63144"/>
                  </a:lnTo>
                  <a:lnTo>
                    <a:pt x="0" y="63188"/>
                  </a:lnTo>
                  <a:lnTo>
                    <a:pt x="0" y="63276"/>
                  </a:lnTo>
                  <a:lnTo>
                    <a:pt x="88" y="63320"/>
                  </a:lnTo>
                  <a:lnTo>
                    <a:pt x="176" y="63364"/>
                  </a:lnTo>
                  <a:lnTo>
                    <a:pt x="263" y="63320"/>
                  </a:lnTo>
                  <a:lnTo>
                    <a:pt x="2765" y="61565"/>
                  </a:lnTo>
                  <a:lnTo>
                    <a:pt x="6012" y="59151"/>
                  </a:lnTo>
                  <a:lnTo>
                    <a:pt x="8118" y="57923"/>
                  </a:lnTo>
                  <a:lnTo>
                    <a:pt x="10619" y="56650"/>
                  </a:lnTo>
                  <a:lnTo>
                    <a:pt x="14744" y="55202"/>
                  </a:lnTo>
                  <a:lnTo>
                    <a:pt x="20624" y="52613"/>
                  </a:lnTo>
                  <a:lnTo>
                    <a:pt x="23696" y="51253"/>
                  </a:lnTo>
                  <a:lnTo>
                    <a:pt x="26284" y="50024"/>
                  </a:lnTo>
                  <a:lnTo>
                    <a:pt x="28786" y="48752"/>
                  </a:lnTo>
                  <a:lnTo>
                    <a:pt x="30804" y="49234"/>
                  </a:lnTo>
                  <a:lnTo>
                    <a:pt x="31857" y="49234"/>
                  </a:lnTo>
                  <a:lnTo>
                    <a:pt x="31945" y="49190"/>
                  </a:lnTo>
                  <a:lnTo>
                    <a:pt x="34007" y="47435"/>
                  </a:lnTo>
                  <a:lnTo>
                    <a:pt x="35587" y="46031"/>
                  </a:lnTo>
                  <a:lnTo>
                    <a:pt x="35631" y="46031"/>
                  </a:lnTo>
                  <a:lnTo>
                    <a:pt x="37562" y="42915"/>
                  </a:lnTo>
                  <a:lnTo>
                    <a:pt x="37606" y="42915"/>
                  </a:lnTo>
                  <a:lnTo>
                    <a:pt x="38264" y="41380"/>
                  </a:lnTo>
                  <a:lnTo>
                    <a:pt x="38264" y="41336"/>
                  </a:lnTo>
                  <a:lnTo>
                    <a:pt x="38615" y="39932"/>
                  </a:lnTo>
                  <a:lnTo>
                    <a:pt x="40063" y="36026"/>
                  </a:lnTo>
                  <a:lnTo>
                    <a:pt x="40063" y="35982"/>
                  </a:lnTo>
                  <a:lnTo>
                    <a:pt x="40546" y="34052"/>
                  </a:lnTo>
                  <a:lnTo>
                    <a:pt x="40590" y="34008"/>
                  </a:lnTo>
                  <a:lnTo>
                    <a:pt x="40721" y="32472"/>
                  </a:lnTo>
                  <a:lnTo>
                    <a:pt x="40721" y="32428"/>
                  </a:lnTo>
                  <a:lnTo>
                    <a:pt x="40151" y="29927"/>
                  </a:lnTo>
                  <a:lnTo>
                    <a:pt x="39493" y="27119"/>
                  </a:lnTo>
                  <a:lnTo>
                    <a:pt x="39317" y="25319"/>
                  </a:lnTo>
                  <a:lnTo>
                    <a:pt x="39493" y="22555"/>
                  </a:lnTo>
                  <a:lnTo>
                    <a:pt x="39668" y="20273"/>
                  </a:lnTo>
                  <a:lnTo>
                    <a:pt x="39580" y="15929"/>
                  </a:lnTo>
                  <a:lnTo>
                    <a:pt x="39844" y="13823"/>
                  </a:lnTo>
                  <a:lnTo>
                    <a:pt x="39887" y="12594"/>
                  </a:lnTo>
                  <a:lnTo>
                    <a:pt x="39887" y="12550"/>
                  </a:lnTo>
                  <a:lnTo>
                    <a:pt x="39449" y="10268"/>
                  </a:lnTo>
                  <a:lnTo>
                    <a:pt x="39580" y="8031"/>
                  </a:lnTo>
                  <a:lnTo>
                    <a:pt x="39536" y="7987"/>
                  </a:lnTo>
                  <a:lnTo>
                    <a:pt x="39141" y="6626"/>
                  </a:lnTo>
                  <a:lnTo>
                    <a:pt x="39141" y="6583"/>
                  </a:lnTo>
                  <a:lnTo>
                    <a:pt x="38132" y="4783"/>
                  </a:lnTo>
                  <a:lnTo>
                    <a:pt x="36904" y="2897"/>
                  </a:lnTo>
                  <a:lnTo>
                    <a:pt x="34885" y="88"/>
                  </a:lnTo>
                  <a:lnTo>
                    <a:pt x="34797" y="44"/>
                  </a:lnTo>
                  <a:lnTo>
                    <a:pt x="34753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6" name="Google Shape;1836;p54"/>
            <p:cNvSpPr/>
            <p:nvPr/>
          </p:nvSpPr>
          <p:spPr>
            <a:xfrm>
              <a:off x="6010600" y="1752250"/>
              <a:ext cx="930300" cy="1467825"/>
            </a:xfrm>
            <a:custGeom>
              <a:avLst/>
              <a:gdLst/>
              <a:ahLst/>
              <a:cxnLst/>
              <a:rect l="l" t="t" r="r" b="b"/>
              <a:pathLst>
                <a:path w="37212" h="58713" extrusionOk="0">
                  <a:moveTo>
                    <a:pt x="35368" y="1"/>
                  </a:moveTo>
                  <a:lnTo>
                    <a:pt x="35324" y="44"/>
                  </a:lnTo>
                  <a:lnTo>
                    <a:pt x="35280" y="88"/>
                  </a:lnTo>
                  <a:lnTo>
                    <a:pt x="35236" y="132"/>
                  </a:lnTo>
                  <a:lnTo>
                    <a:pt x="35236" y="220"/>
                  </a:lnTo>
                  <a:lnTo>
                    <a:pt x="35280" y="264"/>
                  </a:lnTo>
                  <a:lnTo>
                    <a:pt x="36465" y="1931"/>
                  </a:lnTo>
                  <a:lnTo>
                    <a:pt x="36728" y="2853"/>
                  </a:lnTo>
                  <a:lnTo>
                    <a:pt x="36860" y="5968"/>
                  </a:lnTo>
                  <a:lnTo>
                    <a:pt x="36641" y="7021"/>
                  </a:lnTo>
                  <a:lnTo>
                    <a:pt x="35368" y="10400"/>
                  </a:lnTo>
                  <a:lnTo>
                    <a:pt x="33832" y="15227"/>
                  </a:lnTo>
                  <a:lnTo>
                    <a:pt x="31243" y="20186"/>
                  </a:lnTo>
                  <a:lnTo>
                    <a:pt x="30234" y="22467"/>
                  </a:lnTo>
                  <a:lnTo>
                    <a:pt x="28654" y="25276"/>
                  </a:lnTo>
                  <a:lnTo>
                    <a:pt x="26460" y="28611"/>
                  </a:lnTo>
                  <a:lnTo>
                    <a:pt x="26460" y="28654"/>
                  </a:lnTo>
                  <a:lnTo>
                    <a:pt x="26197" y="29620"/>
                  </a:lnTo>
                  <a:lnTo>
                    <a:pt x="26197" y="29664"/>
                  </a:lnTo>
                  <a:lnTo>
                    <a:pt x="26065" y="31068"/>
                  </a:lnTo>
                  <a:lnTo>
                    <a:pt x="26504" y="35105"/>
                  </a:lnTo>
                  <a:lnTo>
                    <a:pt x="26943" y="38747"/>
                  </a:lnTo>
                  <a:lnTo>
                    <a:pt x="26724" y="39230"/>
                  </a:lnTo>
                  <a:lnTo>
                    <a:pt x="26241" y="39756"/>
                  </a:lnTo>
                  <a:lnTo>
                    <a:pt x="24530" y="41029"/>
                  </a:lnTo>
                  <a:lnTo>
                    <a:pt x="22336" y="42389"/>
                  </a:lnTo>
                  <a:lnTo>
                    <a:pt x="20361" y="43705"/>
                  </a:lnTo>
                  <a:lnTo>
                    <a:pt x="17026" y="46514"/>
                  </a:lnTo>
                  <a:lnTo>
                    <a:pt x="15227" y="47655"/>
                  </a:lnTo>
                  <a:lnTo>
                    <a:pt x="15183" y="47698"/>
                  </a:lnTo>
                  <a:lnTo>
                    <a:pt x="12199" y="50638"/>
                  </a:lnTo>
                  <a:lnTo>
                    <a:pt x="10400" y="51692"/>
                  </a:lnTo>
                  <a:lnTo>
                    <a:pt x="7109" y="53140"/>
                  </a:lnTo>
                  <a:lnTo>
                    <a:pt x="7109" y="53184"/>
                  </a:lnTo>
                  <a:lnTo>
                    <a:pt x="5442" y="54368"/>
                  </a:lnTo>
                  <a:lnTo>
                    <a:pt x="3072" y="56124"/>
                  </a:lnTo>
                  <a:lnTo>
                    <a:pt x="88" y="58361"/>
                  </a:lnTo>
                  <a:lnTo>
                    <a:pt x="44" y="58449"/>
                  </a:lnTo>
                  <a:lnTo>
                    <a:pt x="0" y="58493"/>
                  </a:lnTo>
                  <a:lnTo>
                    <a:pt x="0" y="58581"/>
                  </a:lnTo>
                  <a:lnTo>
                    <a:pt x="44" y="58625"/>
                  </a:lnTo>
                  <a:lnTo>
                    <a:pt x="88" y="58669"/>
                  </a:lnTo>
                  <a:lnTo>
                    <a:pt x="176" y="58712"/>
                  </a:lnTo>
                  <a:lnTo>
                    <a:pt x="308" y="58669"/>
                  </a:lnTo>
                  <a:lnTo>
                    <a:pt x="3291" y="56431"/>
                  </a:lnTo>
                  <a:lnTo>
                    <a:pt x="5661" y="54632"/>
                  </a:lnTo>
                  <a:lnTo>
                    <a:pt x="7285" y="53491"/>
                  </a:lnTo>
                  <a:lnTo>
                    <a:pt x="10576" y="51999"/>
                  </a:lnTo>
                  <a:lnTo>
                    <a:pt x="12419" y="50946"/>
                  </a:lnTo>
                  <a:lnTo>
                    <a:pt x="12462" y="50902"/>
                  </a:lnTo>
                  <a:lnTo>
                    <a:pt x="15402" y="47962"/>
                  </a:lnTo>
                  <a:lnTo>
                    <a:pt x="17202" y="46777"/>
                  </a:lnTo>
                  <a:lnTo>
                    <a:pt x="17245" y="46777"/>
                  </a:lnTo>
                  <a:lnTo>
                    <a:pt x="20580" y="43969"/>
                  </a:lnTo>
                  <a:lnTo>
                    <a:pt x="22511" y="42652"/>
                  </a:lnTo>
                  <a:lnTo>
                    <a:pt x="24749" y="41292"/>
                  </a:lnTo>
                  <a:lnTo>
                    <a:pt x="26460" y="40019"/>
                  </a:lnTo>
                  <a:lnTo>
                    <a:pt x="26504" y="40019"/>
                  </a:lnTo>
                  <a:lnTo>
                    <a:pt x="27031" y="39449"/>
                  </a:lnTo>
                  <a:lnTo>
                    <a:pt x="27031" y="39405"/>
                  </a:lnTo>
                  <a:lnTo>
                    <a:pt x="27294" y="38835"/>
                  </a:lnTo>
                  <a:lnTo>
                    <a:pt x="27294" y="38747"/>
                  </a:lnTo>
                  <a:lnTo>
                    <a:pt x="26855" y="35061"/>
                  </a:lnTo>
                  <a:lnTo>
                    <a:pt x="26416" y="31068"/>
                  </a:lnTo>
                  <a:lnTo>
                    <a:pt x="26548" y="29708"/>
                  </a:lnTo>
                  <a:lnTo>
                    <a:pt x="26767" y="28786"/>
                  </a:lnTo>
                  <a:lnTo>
                    <a:pt x="28962" y="25451"/>
                  </a:lnTo>
                  <a:lnTo>
                    <a:pt x="30541" y="22599"/>
                  </a:lnTo>
                  <a:lnTo>
                    <a:pt x="30585" y="22599"/>
                  </a:lnTo>
                  <a:lnTo>
                    <a:pt x="31550" y="20361"/>
                  </a:lnTo>
                  <a:lnTo>
                    <a:pt x="34139" y="15403"/>
                  </a:lnTo>
                  <a:lnTo>
                    <a:pt x="34183" y="15359"/>
                  </a:lnTo>
                  <a:lnTo>
                    <a:pt x="35719" y="10488"/>
                  </a:lnTo>
                  <a:lnTo>
                    <a:pt x="36992" y="7153"/>
                  </a:lnTo>
                  <a:lnTo>
                    <a:pt x="36992" y="7109"/>
                  </a:lnTo>
                  <a:lnTo>
                    <a:pt x="37211" y="6012"/>
                  </a:lnTo>
                  <a:lnTo>
                    <a:pt x="37211" y="5968"/>
                  </a:lnTo>
                  <a:lnTo>
                    <a:pt x="37036" y="2853"/>
                  </a:lnTo>
                  <a:lnTo>
                    <a:pt x="37036" y="2809"/>
                  </a:lnTo>
                  <a:lnTo>
                    <a:pt x="36816" y="1800"/>
                  </a:lnTo>
                  <a:lnTo>
                    <a:pt x="36772" y="1756"/>
                  </a:lnTo>
                  <a:lnTo>
                    <a:pt x="35587" y="88"/>
                  </a:lnTo>
                  <a:lnTo>
                    <a:pt x="3550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7" name="Google Shape;1837;p54"/>
            <p:cNvSpPr/>
            <p:nvPr/>
          </p:nvSpPr>
          <p:spPr>
            <a:xfrm>
              <a:off x="5864700" y="1744575"/>
              <a:ext cx="948925" cy="1343850"/>
            </a:xfrm>
            <a:custGeom>
              <a:avLst/>
              <a:gdLst/>
              <a:ahLst/>
              <a:cxnLst/>
              <a:rect l="l" t="t" r="r" b="b"/>
              <a:pathLst>
                <a:path w="37957" h="53754" extrusionOk="0">
                  <a:moveTo>
                    <a:pt x="37430" y="0"/>
                  </a:moveTo>
                  <a:lnTo>
                    <a:pt x="37386" y="44"/>
                  </a:lnTo>
                  <a:lnTo>
                    <a:pt x="37343" y="132"/>
                  </a:lnTo>
                  <a:lnTo>
                    <a:pt x="37343" y="176"/>
                  </a:lnTo>
                  <a:lnTo>
                    <a:pt x="37606" y="1448"/>
                  </a:lnTo>
                  <a:lnTo>
                    <a:pt x="37518" y="2765"/>
                  </a:lnTo>
                  <a:lnTo>
                    <a:pt x="36202" y="6363"/>
                  </a:lnTo>
                  <a:lnTo>
                    <a:pt x="35719" y="8162"/>
                  </a:lnTo>
                  <a:lnTo>
                    <a:pt x="34578" y="12111"/>
                  </a:lnTo>
                  <a:lnTo>
                    <a:pt x="33613" y="14349"/>
                  </a:lnTo>
                  <a:lnTo>
                    <a:pt x="32647" y="16280"/>
                  </a:lnTo>
                  <a:lnTo>
                    <a:pt x="31594" y="18299"/>
                  </a:lnTo>
                  <a:lnTo>
                    <a:pt x="30409" y="20361"/>
                  </a:lnTo>
                  <a:lnTo>
                    <a:pt x="28654" y="23389"/>
                  </a:lnTo>
                  <a:lnTo>
                    <a:pt x="27294" y="25627"/>
                  </a:lnTo>
                  <a:lnTo>
                    <a:pt x="25846" y="27908"/>
                  </a:lnTo>
                  <a:lnTo>
                    <a:pt x="24705" y="29751"/>
                  </a:lnTo>
                  <a:lnTo>
                    <a:pt x="23038" y="31901"/>
                  </a:lnTo>
                  <a:lnTo>
                    <a:pt x="21107" y="34227"/>
                  </a:lnTo>
                  <a:lnTo>
                    <a:pt x="18211" y="36860"/>
                  </a:lnTo>
                  <a:lnTo>
                    <a:pt x="13164" y="40107"/>
                  </a:lnTo>
                  <a:lnTo>
                    <a:pt x="13121" y="40151"/>
                  </a:lnTo>
                  <a:lnTo>
                    <a:pt x="12418" y="41248"/>
                  </a:lnTo>
                  <a:lnTo>
                    <a:pt x="12375" y="41248"/>
                  </a:lnTo>
                  <a:lnTo>
                    <a:pt x="11190" y="43881"/>
                  </a:lnTo>
                  <a:lnTo>
                    <a:pt x="10093" y="46250"/>
                  </a:lnTo>
                  <a:lnTo>
                    <a:pt x="8162" y="47786"/>
                  </a:lnTo>
                  <a:lnTo>
                    <a:pt x="6275" y="49146"/>
                  </a:lnTo>
                  <a:lnTo>
                    <a:pt x="3906" y="50814"/>
                  </a:lnTo>
                  <a:lnTo>
                    <a:pt x="88" y="53447"/>
                  </a:lnTo>
                  <a:lnTo>
                    <a:pt x="44" y="53491"/>
                  </a:lnTo>
                  <a:lnTo>
                    <a:pt x="0" y="53578"/>
                  </a:lnTo>
                  <a:lnTo>
                    <a:pt x="0" y="53622"/>
                  </a:lnTo>
                  <a:lnTo>
                    <a:pt x="44" y="53710"/>
                  </a:lnTo>
                  <a:lnTo>
                    <a:pt x="88" y="53754"/>
                  </a:lnTo>
                  <a:lnTo>
                    <a:pt x="307" y="53754"/>
                  </a:lnTo>
                  <a:lnTo>
                    <a:pt x="4081" y="51121"/>
                  </a:lnTo>
                  <a:lnTo>
                    <a:pt x="6451" y="49410"/>
                  </a:lnTo>
                  <a:lnTo>
                    <a:pt x="8381" y="48049"/>
                  </a:lnTo>
                  <a:lnTo>
                    <a:pt x="10356" y="46514"/>
                  </a:lnTo>
                  <a:lnTo>
                    <a:pt x="10400" y="46426"/>
                  </a:lnTo>
                  <a:lnTo>
                    <a:pt x="11541" y="44056"/>
                  </a:lnTo>
                  <a:lnTo>
                    <a:pt x="12682" y="41423"/>
                  </a:lnTo>
                  <a:lnTo>
                    <a:pt x="13384" y="40370"/>
                  </a:lnTo>
                  <a:lnTo>
                    <a:pt x="18386" y="37167"/>
                  </a:lnTo>
                  <a:lnTo>
                    <a:pt x="18430" y="37123"/>
                  </a:lnTo>
                  <a:lnTo>
                    <a:pt x="21370" y="34490"/>
                  </a:lnTo>
                  <a:lnTo>
                    <a:pt x="23345" y="32121"/>
                  </a:lnTo>
                  <a:lnTo>
                    <a:pt x="24968" y="29971"/>
                  </a:lnTo>
                  <a:lnTo>
                    <a:pt x="25012" y="29971"/>
                  </a:lnTo>
                  <a:lnTo>
                    <a:pt x="26153" y="28084"/>
                  </a:lnTo>
                  <a:lnTo>
                    <a:pt x="27557" y="25802"/>
                  </a:lnTo>
                  <a:lnTo>
                    <a:pt x="28961" y="23564"/>
                  </a:lnTo>
                  <a:lnTo>
                    <a:pt x="30717" y="20536"/>
                  </a:lnTo>
                  <a:lnTo>
                    <a:pt x="31945" y="18474"/>
                  </a:lnTo>
                  <a:lnTo>
                    <a:pt x="32955" y="16456"/>
                  </a:lnTo>
                  <a:lnTo>
                    <a:pt x="33920" y="14481"/>
                  </a:lnTo>
                  <a:lnTo>
                    <a:pt x="34929" y="12243"/>
                  </a:lnTo>
                  <a:lnTo>
                    <a:pt x="36026" y="8250"/>
                  </a:lnTo>
                  <a:lnTo>
                    <a:pt x="36553" y="6451"/>
                  </a:lnTo>
                  <a:lnTo>
                    <a:pt x="37869" y="2853"/>
                  </a:lnTo>
                  <a:lnTo>
                    <a:pt x="37869" y="2809"/>
                  </a:lnTo>
                  <a:lnTo>
                    <a:pt x="37957" y="1448"/>
                  </a:lnTo>
                  <a:lnTo>
                    <a:pt x="37957" y="1405"/>
                  </a:lnTo>
                  <a:lnTo>
                    <a:pt x="37694" y="132"/>
                  </a:lnTo>
                  <a:lnTo>
                    <a:pt x="37694" y="44"/>
                  </a:lnTo>
                  <a:lnTo>
                    <a:pt x="3760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8" name="Google Shape;1838;p54"/>
            <p:cNvSpPr/>
            <p:nvPr/>
          </p:nvSpPr>
          <p:spPr>
            <a:xfrm>
              <a:off x="5659550" y="1808200"/>
              <a:ext cx="1010375" cy="1094850"/>
            </a:xfrm>
            <a:custGeom>
              <a:avLst/>
              <a:gdLst/>
              <a:ahLst/>
              <a:cxnLst/>
              <a:rect l="l" t="t" r="r" b="b"/>
              <a:pathLst>
                <a:path w="40415" h="43794" extrusionOk="0">
                  <a:moveTo>
                    <a:pt x="40195" y="0"/>
                  </a:moveTo>
                  <a:lnTo>
                    <a:pt x="40107" y="44"/>
                  </a:lnTo>
                  <a:lnTo>
                    <a:pt x="40064" y="88"/>
                  </a:lnTo>
                  <a:lnTo>
                    <a:pt x="39098" y="2721"/>
                  </a:lnTo>
                  <a:lnTo>
                    <a:pt x="37957" y="5486"/>
                  </a:lnTo>
                  <a:lnTo>
                    <a:pt x="36992" y="8250"/>
                  </a:lnTo>
                  <a:lnTo>
                    <a:pt x="36465" y="9215"/>
                  </a:lnTo>
                  <a:lnTo>
                    <a:pt x="34886" y="12068"/>
                  </a:lnTo>
                  <a:lnTo>
                    <a:pt x="32735" y="15841"/>
                  </a:lnTo>
                  <a:lnTo>
                    <a:pt x="30103" y="20142"/>
                  </a:lnTo>
                  <a:lnTo>
                    <a:pt x="27207" y="24222"/>
                  </a:lnTo>
                  <a:lnTo>
                    <a:pt x="25890" y="25758"/>
                  </a:lnTo>
                  <a:lnTo>
                    <a:pt x="24091" y="27470"/>
                  </a:lnTo>
                  <a:lnTo>
                    <a:pt x="22248" y="29137"/>
                  </a:lnTo>
                  <a:lnTo>
                    <a:pt x="18606" y="31594"/>
                  </a:lnTo>
                  <a:lnTo>
                    <a:pt x="15008" y="33920"/>
                  </a:lnTo>
                  <a:lnTo>
                    <a:pt x="12945" y="35412"/>
                  </a:lnTo>
                  <a:lnTo>
                    <a:pt x="9172" y="37474"/>
                  </a:lnTo>
                  <a:lnTo>
                    <a:pt x="7021" y="38922"/>
                  </a:lnTo>
                  <a:lnTo>
                    <a:pt x="5178" y="40370"/>
                  </a:lnTo>
                  <a:lnTo>
                    <a:pt x="1449" y="42652"/>
                  </a:lnTo>
                  <a:lnTo>
                    <a:pt x="88" y="43486"/>
                  </a:lnTo>
                  <a:lnTo>
                    <a:pt x="44" y="43530"/>
                  </a:lnTo>
                  <a:lnTo>
                    <a:pt x="1" y="43574"/>
                  </a:lnTo>
                  <a:lnTo>
                    <a:pt x="1" y="43661"/>
                  </a:lnTo>
                  <a:lnTo>
                    <a:pt x="1" y="43705"/>
                  </a:lnTo>
                  <a:lnTo>
                    <a:pt x="88" y="43793"/>
                  </a:lnTo>
                  <a:lnTo>
                    <a:pt x="264" y="43793"/>
                  </a:lnTo>
                  <a:lnTo>
                    <a:pt x="1624" y="42959"/>
                  </a:lnTo>
                  <a:lnTo>
                    <a:pt x="5398" y="40678"/>
                  </a:lnTo>
                  <a:lnTo>
                    <a:pt x="5398" y="40634"/>
                  </a:lnTo>
                  <a:lnTo>
                    <a:pt x="7241" y="39229"/>
                  </a:lnTo>
                  <a:lnTo>
                    <a:pt x="9347" y="37781"/>
                  </a:lnTo>
                  <a:lnTo>
                    <a:pt x="13121" y="35719"/>
                  </a:lnTo>
                  <a:lnTo>
                    <a:pt x="15183" y="34227"/>
                  </a:lnTo>
                  <a:lnTo>
                    <a:pt x="18781" y="31901"/>
                  </a:lnTo>
                  <a:lnTo>
                    <a:pt x="22467" y="29400"/>
                  </a:lnTo>
                  <a:lnTo>
                    <a:pt x="24354" y="27733"/>
                  </a:lnTo>
                  <a:lnTo>
                    <a:pt x="26153" y="26022"/>
                  </a:lnTo>
                  <a:lnTo>
                    <a:pt x="27470" y="24442"/>
                  </a:lnTo>
                  <a:lnTo>
                    <a:pt x="30410" y="20317"/>
                  </a:lnTo>
                  <a:lnTo>
                    <a:pt x="33043" y="16017"/>
                  </a:lnTo>
                  <a:lnTo>
                    <a:pt x="35193" y="12243"/>
                  </a:lnTo>
                  <a:lnTo>
                    <a:pt x="36816" y="9391"/>
                  </a:lnTo>
                  <a:lnTo>
                    <a:pt x="37299" y="8425"/>
                  </a:lnTo>
                  <a:lnTo>
                    <a:pt x="37299" y="8382"/>
                  </a:lnTo>
                  <a:lnTo>
                    <a:pt x="38264" y="5573"/>
                  </a:lnTo>
                  <a:lnTo>
                    <a:pt x="39449" y="2853"/>
                  </a:lnTo>
                  <a:lnTo>
                    <a:pt x="40415" y="220"/>
                  </a:lnTo>
                  <a:lnTo>
                    <a:pt x="40415" y="176"/>
                  </a:lnTo>
                  <a:lnTo>
                    <a:pt x="40415" y="88"/>
                  </a:lnTo>
                  <a:lnTo>
                    <a:pt x="40371" y="44"/>
                  </a:lnTo>
                  <a:lnTo>
                    <a:pt x="4032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9" name="Google Shape;1839;p54"/>
            <p:cNvSpPr/>
            <p:nvPr/>
          </p:nvSpPr>
          <p:spPr>
            <a:xfrm>
              <a:off x="5521325" y="1824650"/>
              <a:ext cx="982950" cy="954425"/>
            </a:xfrm>
            <a:custGeom>
              <a:avLst/>
              <a:gdLst/>
              <a:ahLst/>
              <a:cxnLst/>
              <a:rect l="l" t="t" r="r" b="b"/>
              <a:pathLst>
                <a:path w="39318" h="38177" extrusionOk="0">
                  <a:moveTo>
                    <a:pt x="39098" y="1"/>
                  </a:moveTo>
                  <a:lnTo>
                    <a:pt x="39054" y="45"/>
                  </a:lnTo>
                  <a:lnTo>
                    <a:pt x="39010" y="88"/>
                  </a:lnTo>
                  <a:lnTo>
                    <a:pt x="38967" y="132"/>
                  </a:lnTo>
                  <a:lnTo>
                    <a:pt x="38352" y="2107"/>
                  </a:lnTo>
                  <a:lnTo>
                    <a:pt x="37606" y="3950"/>
                  </a:lnTo>
                  <a:lnTo>
                    <a:pt x="36509" y="6100"/>
                  </a:lnTo>
                  <a:lnTo>
                    <a:pt x="35105" y="8557"/>
                  </a:lnTo>
                  <a:lnTo>
                    <a:pt x="33701" y="11015"/>
                  </a:lnTo>
                  <a:lnTo>
                    <a:pt x="32384" y="13253"/>
                  </a:lnTo>
                  <a:lnTo>
                    <a:pt x="31068" y="15139"/>
                  </a:lnTo>
                  <a:lnTo>
                    <a:pt x="29357" y="17597"/>
                  </a:lnTo>
                  <a:lnTo>
                    <a:pt x="28128" y="19045"/>
                  </a:lnTo>
                  <a:lnTo>
                    <a:pt x="26592" y="20493"/>
                  </a:lnTo>
                  <a:lnTo>
                    <a:pt x="24135" y="22818"/>
                  </a:lnTo>
                  <a:lnTo>
                    <a:pt x="22116" y="24530"/>
                  </a:lnTo>
                  <a:lnTo>
                    <a:pt x="18255" y="27119"/>
                  </a:lnTo>
                  <a:lnTo>
                    <a:pt x="16456" y="28216"/>
                  </a:lnTo>
                  <a:lnTo>
                    <a:pt x="14393" y="29532"/>
                  </a:lnTo>
                  <a:lnTo>
                    <a:pt x="12287" y="30717"/>
                  </a:lnTo>
                  <a:lnTo>
                    <a:pt x="8250" y="33043"/>
                  </a:lnTo>
                  <a:lnTo>
                    <a:pt x="88" y="37869"/>
                  </a:lnTo>
                  <a:lnTo>
                    <a:pt x="45" y="37913"/>
                  </a:lnTo>
                  <a:lnTo>
                    <a:pt x="1" y="37957"/>
                  </a:lnTo>
                  <a:lnTo>
                    <a:pt x="1" y="38045"/>
                  </a:lnTo>
                  <a:lnTo>
                    <a:pt x="1" y="38089"/>
                  </a:lnTo>
                  <a:lnTo>
                    <a:pt x="88" y="38177"/>
                  </a:lnTo>
                  <a:lnTo>
                    <a:pt x="264" y="38177"/>
                  </a:lnTo>
                  <a:lnTo>
                    <a:pt x="8426" y="33350"/>
                  </a:lnTo>
                  <a:lnTo>
                    <a:pt x="12463" y="31024"/>
                  </a:lnTo>
                  <a:lnTo>
                    <a:pt x="14613" y="29839"/>
                  </a:lnTo>
                  <a:lnTo>
                    <a:pt x="16631" y="28523"/>
                  </a:lnTo>
                  <a:lnTo>
                    <a:pt x="18430" y="27426"/>
                  </a:lnTo>
                  <a:lnTo>
                    <a:pt x="20844" y="25802"/>
                  </a:lnTo>
                  <a:lnTo>
                    <a:pt x="22292" y="24793"/>
                  </a:lnTo>
                  <a:lnTo>
                    <a:pt x="22336" y="24793"/>
                  </a:lnTo>
                  <a:lnTo>
                    <a:pt x="24354" y="23082"/>
                  </a:lnTo>
                  <a:lnTo>
                    <a:pt x="26856" y="20756"/>
                  </a:lnTo>
                  <a:lnTo>
                    <a:pt x="28391" y="19264"/>
                  </a:lnTo>
                  <a:lnTo>
                    <a:pt x="29620" y="17816"/>
                  </a:lnTo>
                  <a:lnTo>
                    <a:pt x="31375" y="15315"/>
                  </a:lnTo>
                  <a:lnTo>
                    <a:pt x="32692" y="13428"/>
                  </a:lnTo>
                  <a:lnTo>
                    <a:pt x="34008" y="11190"/>
                  </a:lnTo>
                  <a:lnTo>
                    <a:pt x="35412" y="8733"/>
                  </a:lnTo>
                  <a:lnTo>
                    <a:pt x="36816" y="6232"/>
                  </a:lnTo>
                  <a:lnTo>
                    <a:pt x="37957" y="4125"/>
                  </a:lnTo>
                  <a:lnTo>
                    <a:pt x="38703" y="2239"/>
                  </a:lnTo>
                  <a:lnTo>
                    <a:pt x="39318" y="264"/>
                  </a:lnTo>
                  <a:lnTo>
                    <a:pt x="39318" y="176"/>
                  </a:lnTo>
                  <a:lnTo>
                    <a:pt x="39274" y="132"/>
                  </a:lnTo>
                  <a:lnTo>
                    <a:pt x="39230" y="45"/>
                  </a:lnTo>
                  <a:lnTo>
                    <a:pt x="39186" y="45"/>
                  </a:lnTo>
                  <a:lnTo>
                    <a:pt x="3909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0" name="Google Shape;1840;p54"/>
            <p:cNvSpPr/>
            <p:nvPr/>
          </p:nvSpPr>
          <p:spPr>
            <a:xfrm>
              <a:off x="5398475" y="1973850"/>
              <a:ext cx="866650" cy="695525"/>
            </a:xfrm>
            <a:custGeom>
              <a:avLst/>
              <a:gdLst/>
              <a:ahLst/>
              <a:cxnLst/>
              <a:rect l="l" t="t" r="r" b="b"/>
              <a:pathLst>
                <a:path w="34666" h="27821" extrusionOk="0">
                  <a:moveTo>
                    <a:pt x="34446" y="0"/>
                  </a:moveTo>
                  <a:lnTo>
                    <a:pt x="34358" y="44"/>
                  </a:lnTo>
                  <a:lnTo>
                    <a:pt x="34315" y="88"/>
                  </a:lnTo>
                  <a:lnTo>
                    <a:pt x="32867" y="2809"/>
                  </a:lnTo>
                  <a:lnTo>
                    <a:pt x="31375" y="5134"/>
                  </a:lnTo>
                  <a:lnTo>
                    <a:pt x="29839" y="7197"/>
                  </a:lnTo>
                  <a:lnTo>
                    <a:pt x="28215" y="8996"/>
                  </a:lnTo>
                  <a:lnTo>
                    <a:pt x="26592" y="10576"/>
                  </a:lnTo>
                  <a:lnTo>
                    <a:pt x="24880" y="12111"/>
                  </a:lnTo>
                  <a:lnTo>
                    <a:pt x="23301" y="13296"/>
                  </a:lnTo>
                  <a:lnTo>
                    <a:pt x="21370" y="14920"/>
                  </a:lnTo>
                  <a:lnTo>
                    <a:pt x="20580" y="15710"/>
                  </a:lnTo>
                  <a:lnTo>
                    <a:pt x="19658" y="16456"/>
                  </a:lnTo>
                  <a:lnTo>
                    <a:pt x="18737" y="17201"/>
                  </a:lnTo>
                  <a:lnTo>
                    <a:pt x="17772" y="17904"/>
                  </a:lnTo>
                  <a:lnTo>
                    <a:pt x="16718" y="18606"/>
                  </a:lnTo>
                  <a:lnTo>
                    <a:pt x="15665" y="19308"/>
                  </a:lnTo>
                  <a:lnTo>
                    <a:pt x="14568" y="19966"/>
                  </a:lnTo>
                  <a:lnTo>
                    <a:pt x="13471" y="20580"/>
                  </a:lnTo>
                  <a:lnTo>
                    <a:pt x="11190" y="21809"/>
                  </a:lnTo>
                  <a:lnTo>
                    <a:pt x="8864" y="22994"/>
                  </a:lnTo>
                  <a:lnTo>
                    <a:pt x="6582" y="24047"/>
                  </a:lnTo>
                  <a:lnTo>
                    <a:pt x="4388" y="25012"/>
                  </a:lnTo>
                  <a:lnTo>
                    <a:pt x="2413" y="26109"/>
                  </a:lnTo>
                  <a:lnTo>
                    <a:pt x="88" y="27469"/>
                  </a:lnTo>
                  <a:lnTo>
                    <a:pt x="44" y="27513"/>
                  </a:lnTo>
                  <a:lnTo>
                    <a:pt x="0" y="27601"/>
                  </a:lnTo>
                  <a:lnTo>
                    <a:pt x="0" y="27645"/>
                  </a:lnTo>
                  <a:lnTo>
                    <a:pt x="44" y="27733"/>
                  </a:lnTo>
                  <a:lnTo>
                    <a:pt x="88" y="27777"/>
                  </a:lnTo>
                  <a:lnTo>
                    <a:pt x="176" y="27821"/>
                  </a:lnTo>
                  <a:lnTo>
                    <a:pt x="263" y="27777"/>
                  </a:lnTo>
                  <a:lnTo>
                    <a:pt x="2589" y="26416"/>
                  </a:lnTo>
                  <a:lnTo>
                    <a:pt x="4564" y="25319"/>
                  </a:lnTo>
                  <a:lnTo>
                    <a:pt x="6758" y="24354"/>
                  </a:lnTo>
                  <a:lnTo>
                    <a:pt x="9039" y="23301"/>
                  </a:lnTo>
                  <a:lnTo>
                    <a:pt x="11365" y="22116"/>
                  </a:lnTo>
                  <a:lnTo>
                    <a:pt x="13647" y="20887"/>
                  </a:lnTo>
                  <a:lnTo>
                    <a:pt x="14788" y="20273"/>
                  </a:lnTo>
                  <a:lnTo>
                    <a:pt x="15885" y="19571"/>
                  </a:lnTo>
                  <a:lnTo>
                    <a:pt x="16938" y="18913"/>
                  </a:lnTo>
                  <a:lnTo>
                    <a:pt x="17991" y="18211"/>
                  </a:lnTo>
                  <a:lnTo>
                    <a:pt x="18956" y="17465"/>
                  </a:lnTo>
                  <a:lnTo>
                    <a:pt x="19922" y="16719"/>
                  </a:lnTo>
                  <a:lnTo>
                    <a:pt x="20799" y="15973"/>
                  </a:lnTo>
                  <a:lnTo>
                    <a:pt x="21633" y="15183"/>
                  </a:lnTo>
                  <a:lnTo>
                    <a:pt x="23520" y="13559"/>
                  </a:lnTo>
                  <a:lnTo>
                    <a:pt x="25100" y="12419"/>
                  </a:lnTo>
                  <a:lnTo>
                    <a:pt x="26855" y="10839"/>
                  </a:lnTo>
                  <a:lnTo>
                    <a:pt x="28435" y="9259"/>
                  </a:lnTo>
                  <a:lnTo>
                    <a:pt x="30102" y="7460"/>
                  </a:lnTo>
                  <a:lnTo>
                    <a:pt x="30102" y="7416"/>
                  </a:lnTo>
                  <a:lnTo>
                    <a:pt x="31682" y="5354"/>
                  </a:lnTo>
                  <a:lnTo>
                    <a:pt x="33174" y="2984"/>
                  </a:lnTo>
                  <a:lnTo>
                    <a:pt x="34622" y="264"/>
                  </a:lnTo>
                  <a:lnTo>
                    <a:pt x="34666" y="176"/>
                  </a:lnTo>
                  <a:lnTo>
                    <a:pt x="34666" y="132"/>
                  </a:lnTo>
                  <a:lnTo>
                    <a:pt x="34622" y="88"/>
                  </a:lnTo>
                  <a:lnTo>
                    <a:pt x="34578" y="44"/>
                  </a:lnTo>
                  <a:lnTo>
                    <a:pt x="3449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1" name="Google Shape;1841;p54"/>
            <p:cNvSpPr/>
            <p:nvPr/>
          </p:nvSpPr>
          <p:spPr>
            <a:xfrm>
              <a:off x="5275600" y="2483950"/>
              <a:ext cx="133850" cy="74625"/>
            </a:xfrm>
            <a:custGeom>
              <a:avLst/>
              <a:gdLst/>
              <a:ahLst/>
              <a:cxnLst/>
              <a:rect l="l" t="t" r="r" b="b"/>
              <a:pathLst>
                <a:path w="5354" h="2985" extrusionOk="0">
                  <a:moveTo>
                    <a:pt x="5178" y="1"/>
                  </a:moveTo>
                  <a:lnTo>
                    <a:pt x="5091" y="45"/>
                  </a:lnTo>
                  <a:lnTo>
                    <a:pt x="88" y="2634"/>
                  </a:lnTo>
                  <a:lnTo>
                    <a:pt x="44" y="2677"/>
                  </a:lnTo>
                  <a:lnTo>
                    <a:pt x="0" y="2765"/>
                  </a:lnTo>
                  <a:lnTo>
                    <a:pt x="0" y="2809"/>
                  </a:lnTo>
                  <a:lnTo>
                    <a:pt x="0" y="2897"/>
                  </a:lnTo>
                  <a:lnTo>
                    <a:pt x="88" y="2941"/>
                  </a:lnTo>
                  <a:lnTo>
                    <a:pt x="176" y="2985"/>
                  </a:lnTo>
                  <a:lnTo>
                    <a:pt x="264" y="2985"/>
                  </a:lnTo>
                  <a:lnTo>
                    <a:pt x="5266" y="352"/>
                  </a:lnTo>
                  <a:lnTo>
                    <a:pt x="5310" y="308"/>
                  </a:lnTo>
                  <a:lnTo>
                    <a:pt x="5354" y="264"/>
                  </a:lnTo>
                  <a:lnTo>
                    <a:pt x="5354" y="176"/>
                  </a:lnTo>
                  <a:lnTo>
                    <a:pt x="5354" y="132"/>
                  </a:lnTo>
                  <a:lnTo>
                    <a:pt x="5310" y="45"/>
                  </a:lnTo>
                  <a:lnTo>
                    <a:pt x="5222" y="45"/>
                  </a:lnTo>
                  <a:lnTo>
                    <a:pt x="517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2" name="Google Shape;1842;p54"/>
            <p:cNvSpPr/>
            <p:nvPr/>
          </p:nvSpPr>
          <p:spPr>
            <a:xfrm>
              <a:off x="6505350" y="3574375"/>
              <a:ext cx="121800" cy="43900"/>
            </a:xfrm>
            <a:custGeom>
              <a:avLst/>
              <a:gdLst/>
              <a:ahLst/>
              <a:cxnLst/>
              <a:rect l="l" t="t" r="r" b="b"/>
              <a:pathLst>
                <a:path w="4872" h="1756" extrusionOk="0">
                  <a:moveTo>
                    <a:pt x="2721" y="352"/>
                  </a:moveTo>
                  <a:lnTo>
                    <a:pt x="3950" y="440"/>
                  </a:lnTo>
                  <a:lnTo>
                    <a:pt x="4432" y="1054"/>
                  </a:lnTo>
                  <a:lnTo>
                    <a:pt x="4081" y="1229"/>
                  </a:lnTo>
                  <a:lnTo>
                    <a:pt x="1931" y="1405"/>
                  </a:lnTo>
                  <a:lnTo>
                    <a:pt x="439" y="1405"/>
                  </a:lnTo>
                  <a:lnTo>
                    <a:pt x="703" y="659"/>
                  </a:lnTo>
                  <a:lnTo>
                    <a:pt x="2721" y="352"/>
                  </a:lnTo>
                  <a:close/>
                  <a:moveTo>
                    <a:pt x="2721" y="1"/>
                  </a:moveTo>
                  <a:lnTo>
                    <a:pt x="527" y="352"/>
                  </a:lnTo>
                  <a:lnTo>
                    <a:pt x="439" y="396"/>
                  </a:lnTo>
                  <a:lnTo>
                    <a:pt x="395" y="440"/>
                  </a:lnTo>
                  <a:lnTo>
                    <a:pt x="0" y="1493"/>
                  </a:lnTo>
                  <a:lnTo>
                    <a:pt x="0" y="1580"/>
                  </a:lnTo>
                  <a:lnTo>
                    <a:pt x="44" y="1668"/>
                  </a:lnTo>
                  <a:lnTo>
                    <a:pt x="88" y="1712"/>
                  </a:lnTo>
                  <a:lnTo>
                    <a:pt x="176" y="1712"/>
                  </a:lnTo>
                  <a:lnTo>
                    <a:pt x="1975" y="1756"/>
                  </a:lnTo>
                  <a:lnTo>
                    <a:pt x="4169" y="1580"/>
                  </a:lnTo>
                  <a:lnTo>
                    <a:pt x="4257" y="1580"/>
                  </a:lnTo>
                  <a:lnTo>
                    <a:pt x="4783" y="1273"/>
                  </a:lnTo>
                  <a:lnTo>
                    <a:pt x="4827" y="1229"/>
                  </a:lnTo>
                  <a:lnTo>
                    <a:pt x="4871" y="1142"/>
                  </a:lnTo>
                  <a:lnTo>
                    <a:pt x="4871" y="1054"/>
                  </a:lnTo>
                  <a:lnTo>
                    <a:pt x="4827" y="1010"/>
                  </a:lnTo>
                  <a:lnTo>
                    <a:pt x="4213" y="176"/>
                  </a:lnTo>
                  <a:lnTo>
                    <a:pt x="4125" y="132"/>
                  </a:lnTo>
                  <a:lnTo>
                    <a:pt x="4081" y="89"/>
                  </a:lnTo>
                  <a:lnTo>
                    <a:pt x="272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3" name="Google Shape;1843;p54"/>
            <p:cNvSpPr/>
            <p:nvPr/>
          </p:nvSpPr>
          <p:spPr>
            <a:xfrm>
              <a:off x="4039275" y="2169125"/>
              <a:ext cx="3006925" cy="2565925"/>
            </a:xfrm>
            <a:custGeom>
              <a:avLst/>
              <a:gdLst/>
              <a:ahLst/>
              <a:cxnLst/>
              <a:rect l="l" t="t" r="r" b="b"/>
              <a:pathLst>
                <a:path w="120277" h="102637" extrusionOk="0">
                  <a:moveTo>
                    <a:pt x="106586" y="0"/>
                  </a:moveTo>
                  <a:lnTo>
                    <a:pt x="106498" y="44"/>
                  </a:lnTo>
                  <a:lnTo>
                    <a:pt x="104172" y="2808"/>
                  </a:lnTo>
                  <a:lnTo>
                    <a:pt x="100355" y="7065"/>
                  </a:lnTo>
                  <a:lnTo>
                    <a:pt x="98512" y="7372"/>
                  </a:lnTo>
                  <a:lnTo>
                    <a:pt x="98468" y="7416"/>
                  </a:lnTo>
                  <a:lnTo>
                    <a:pt x="95967" y="9303"/>
                  </a:lnTo>
                  <a:lnTo>
                    <a:pt x="89560" y="14173"/>
                  </a:lnTo>
                  <a:lnTo>
                    <a:pt x="84997" y="16543"/>
                  </a:lnTo>
                  <a:lnTo>
                    <a:pt x="79292" y="18605"/>
                  </a:lnTo>
                  <a:lnTo>
                    <a:pt x="74334" y="20712"/>
                  </a:lnTo>
                  <a:lnTo>
                    <a:pt x="67620" y="23081"/>
                  </a:lnTo>
                  <a:lnTo>
                    <a:pt x="63364" y="24617"/>
                  </a:lnTo>
                  <a:lnTo>
                    <a:pt x="59151" y="25538"/>
                  </a:lnTo>
                  <a:lnTo>
                    <a:pt x="59107" y="25538"/>
                  </a:lnTo>
                  <a:lnTo>
                    <a:pt x="54017" y="27338"/>
                  </a:lnTo>
                  <a:lnTo>
                    <a:pt x="48664" y="28786"/>
                  </a:lnTo>
                  <a:lnTo>
                    <a:pt x="43661" y="30629"/>
                  </a:lnTo>
                  <a:lnTo>
                    <a:pt x="39010" y="31418"/>
                  </a:lnTo>
                  <a:lnTo>
                    <a:pt x="33920" y="32603"/>
                  </a:lnTo>
                  <a:lnTo>
                    <a:pt x="29795" y="32779"/>
                  </a:lnTo>
                  <a:lnTo>
                    <a:pt x="29707" y="32779"/>
                  </a:lnTo>
                  <a:lnTo>
                    <a:pt x="23169" y="35587"/>
                  </a:lnTo>
                  <a:lnTo>
                    <a:pt x="17508" y="37825"/>
                  </a:lnTo>
                  <a:lnTo>
                    <a:pt x="13603" y="37869"/>
                  </a:lnTo>
                  <a:lnTo>
                    <a:pt x="11892" y="36552"/>
                  </a:lnTo>
                  <a:lnTo>
                    <a:pt x="11848" y="36509"/>
                  </a:lnTo>
                  <a:lnTo>
                    <a:pt x="9785" y="35631"/>
                  </a:lnTo>
                  <a:lnTo>
                    <a:pt x="9654" y="35631"/>
                  </a:lnTo>
                  <a:lnTo>
                    <a:pt x="9610" y="35675"/>
                  </a:lnTo>
                  <a:lnTo>
                    <a:pt x="9566" y="35719"/>
                  </a:lnTo>
                  <a:lnTo>
                    <a:pt x="6802" y="42081"/>
                  </a:lnTo>
                  <a:lnTo>
                    <a:pt x="6802" y="42213"/>
                  </a:lnTo>
                  <a:lnTo>
                    <a:pt x="8337" y="50199"/>
                  </a:lnTo>
                  <a:lnTo>
                    <a:pt x="8864" y="55333"/>
                  </a:lnTo>
                  <a:lnTo>
                    <a:pt x="9478" y="61608"/>
                  </a:lnTo>
                  <a:lnTo>
                    <a:pt x="7284" y="64021"/>
                  </a:lnTo>
                  <a:lnTo>
                    <a:pt x="7240" y="64109"/>
                  </a:lnTo>
                  <a:lnTo>
                    <a:pt x="6758" y="67839"/>
                  </a:lnTo>
                  <a:lnTo>
                    <a:pt x="5266" y="69463"/>
                  </a:lnTo>
                  <a:lnTo>
                    <a:pt x="5222" y="69507"/>
                  </a:lnTo>
                  <a:lnTo>
                    <a:pt x="4432" y="72359"/>
                  </a:lnTo>
                  <a:lnTo>
                    <a:pt x="2984" y="76001"/>
                  </a:lnTo>
                  <a:lnTo>
                    <a:pt x="1755" y="79423"/>
                  </a:lnTo>
                  <a:lnTo>
                    <a:pt x="570" y="82539"/>
                  </a:lnTo>
                  <a:lnTo>
                    <a:pt x="570" y="82583"/>
                  </a:lnTo>
                  <a:lnTo>
                    <a:pt x="44" y="86181"/>
                  </a:lnTo>
                  <a:lnTo>
                    <a:pt x="44" y="86225"/>
                  </a:lnTo>
                  <a:lnTo>
                    <a:pt x="0" y="89340"/>
                  </a:lnTo>
                  <a:lnTo>
                    <a:pt x="132" y="92324"/>
                  </a:lnTo>
                  <a:lnTo>
                    <a:pt x="132" y="92368"/>
                  </a:lnTo>
                  <a:lnTo>
                    <a:pt x="176" y="92456"/>
                  </a:lnTo>
                  <a:lnTo>
                    <a:pt x="263" y="92500"/>
                  </a:lnTo>
                  <a:lnTo>
                    <a:pt x="307" y="92500"/>
                  </a:lnTo>
                  <a:lnTo>
                    <a:pt x="395" y="92456"/>
                  </a:lnTo>
                  <a:lnTo>
                    <a:pt x="439" y="92412"/>
                  </a:lnTo>
                  <a:lnTo>
                    <a:pt x="483" y="92368"/>
                  </a:lnTo>
                  <a:lnTo>
                    <a:pt x="483" y="92324"/>
                  </a:lnTo>
                  <a:lnTo>
                    <a:pt x="351" y="89340"/>
                  </a:lnTo>
                  <a:lnTo>
                    <a:pt x="395" y="86225"/>
                  </a:lnTo>
                  <a:lnTo>
                    <a:pt x="922" y="82627"/>
                  </a:lnTo>
                  <a:lnTo>
                    <a:pt x="2062" y="79555"/>
                  </a:lnTo>
                  <a:lnTo>
                    <a:pt x="3335" y="76132"/>
                  </a:lnTo>
                  <a:lnTo>
                    <a:pt x="4739" y="72490"/>
                  </a:lnTo>
                  <a:lnTo>
                    <a:pt x="4739" y="72447"/>
                  </a:lnTo>
                  <a:lnTo>
                    <a:pt x="5529" y="69638"/>
                  </a:lnTo>
                  <a:lnTo>
                    <a:pt x="7065" y="68015"/>
                  </a:lnTo>
                  <a:lnTo>
                    <a:pt x="7109" y="67927"/>
                  </a:lnTo>
                  <a:lnTo>
                    <a:pt x="7591" y="64241"/>
                  </a:lnTo>
                  <a:lnTo>
                    <a:pt x="9785" y="61784"/>
                  </a:lnTo>
                  <a:lnTo>
                    <a:pt x="9829" y="61740"/>
                  </a:lnTo>
                  <a:lnTo>
                    <a:pt x="9829" y="61652"/>
                  </a:lnTo>
                  <a:lnTo>
                    <a:pt x="9215" y="55289"/>
                  </a:lnTo>
                  <a:lnTo>
                    <a:pt x="8688" y="50155"/>
                  </a:lnTo>
                  <a:lnTo>
                    <a:pt x="7153" y="42169"/>
                  </a:lnTo>
                  <a:lnTo>
                    <a:pt x="9829" y="36026"/>
                  </a:lnTo>
                  <a:lnTo>
                    <a:pt x="11716" y="36816"/>
                  </a:lnTo>
                  <a:lnTo>
                    <a:pt x="13427" y="38220"/>
                  </a:lnTo>
                  <a:lnTo>
                    <a:pt x="13559" y="38220"/>
                  </a:lnTo>
                  <a:lnTo>
                    <a:pt x="17552" y="38176"/>
                  </a:lnTo>
                  <a:lnTo>
                    <a:pt x="17596" y="38176"/>
                  </a:lnTo>
                  <a:lnTo>
                    <a:pt x="23301" y="35938"/>
                  </a:lnTo>
                  <a:lnTo>
                    <a:pt x="29839" y="33130"/>
                  </a:lnTo>
                  <a:lnTo>
                    <a:pt x="33964" y="32954"/>
                  </a:lnTo>
                  <a:lnTo>
                    <a:pt x="34007" y="32954"/>
                  </a:lnTo>
                  <a:lnTo>
                    <a:pt x="39098" y="31769"/>
                  </a:lnTo>
                  <a:lnTo>
                    <a:pt x="43749" y="30980"/>
                  </a:lnTo>
                  <a:lnTo>
                    <a:pt x="43793" y="30980"/>
                  </a:lnTo>
                  <a:lnTo>
                    <a:pt x="48751" y="29137"/>
                  </a:lnTo>
                  <a:lnTo>
                    <a:pt x="54105" y="27645"/>
                  </a:lnTo>
                  <a:lnTo>
                    <a:pt x="59239" y="25889"/>
                  </a:lnTo>
                  <a:lnTo>
                    <a:pt x="63451" y="24968"/>
                  </a:lnTo>
                  <a:lnTo>
                    <a:pt x="63495" y="24968"/>
                  </a:lnTo>
                  <a:lnTo>
                    <a:pt x="67752" y="23432"/>
                  </a:lnTo>
                  <a:lnTo>
                    <a:pt x="74465" y="21063"/>
                  </a:lnTo>
                  <a:lnTo>
                    <a:pt x="79424" y="18956"/>
                  </a:lnTo>
                  <a:lnTo>
                    <a:pt x="85128" y="16850"/>
                  </a:lnTo>
                  <a:lnTo>
                    <a:pt x="89736" y="14437"/>
                  </a:lnTo>
                  <a:lnTo>
                    <a:pt x="89780" y="14437"/>
                  </a:lnTo>
                  <a:lnTo>
                    <a:pt x="96186" y="9566"/>
                  </a:lnTo>
                  <a:lnTo>
                    <a:pt x="98643" y="7723"/>
                  </a:lnTo>
                  <a:lnTo>
                    <a:pt x="100486" y="7372"/>
                  </a:lnTo>
                  <a:lnTo>
                    <a:pt x="100574" y="7328"/>
                  </a:lnTo>
                  <a:lnTo>
                    <a:pt x="104436" y="3072"/>
                  </a:lnTo>
                  <a:lnTo>
                    <a:pt x="106674" y="351"/>
                  </a:lnTo>
                  <a:lnTo>
                    <a:pt x="112334" y="1711"/>
                  </a:lnTo>
                  <a:lnTo>
                    <a:pt x="112949" y="3554"/>
                  </a:lnTo>
                  <a:lnTo>
                    <a:pt x="116547" y="18386"/>
                  </a:lnTo>
                  <a:lnTo>
                    <a:pt x="116371" y="30409"/>
                  </a:lnTo>
                  <a:lnTo>
                    <a:pt x="116371" y="30453"/>
                  </a:lnTo>
                  <a:lnTo>
                    <a:pt x="118741" y="38439"/>
                  </a:lnTo>
                  <a:lnTo>
                    <a:pt x="117600" y="42213"/>
                  </a:lnTo>
                  <a:lnTo>
                    <a:pt x="116942" y="44934"/>
                  </a:lnTo>
                  <a:lnTo>
                    <a:pt x="116942" y="44977"/>
                  </a:lnTo>
                  <a:lnTo>
                    <a:pt x="116810" y="48268"/>
                  </a:lnTo>
                  <a:lnTo>
                    <a:pt x="116810" y="48356"/>
                  </a:lnTo>
                  <a:lnTo>
                    <a:pt x="119926" y="54982"/>
                  </a:lnTo>
                  <a:lnTo>
                    <a:pt x="119662" y="55991"/>
                  </a:lnTo>
                  <a:lnTo>
                    <a:pt x="118697" y="56518"/>
                  </a:lnTo>
                  <a:lnTo>
                    <a:pt x="118653" y="56518"/>
                  </a:lnTo>
                  <a:lnTo>
                    <a:pt x="115889" y="58580"/>
                  </a:lnTo>
                  <a:lnTo>
                    <a:pt x="113519" y="60511"/>
                  </a:lnTo>
                  <a:lnTo>
                    <a:pt x="109614" y="64197"/>
                  </a:lnTo>
                  <a:lnTo>
                    <a:pt x="109570" y="64241"/>
                  </a:lnTo>
                  <a:lnTo>
                    <a:pt x="104304" y="75562"/>
                  </a:lnTo>
                  <a:lnTo>
                    <a:pt x="100750" y="78634"/>
                  </a:lnTo>
                  <a:lnTo>
                    <a:pt x="98468" y="80828"/>
                  </a:lnTo>
                  <a:lnTo>
                    <a:pt x="91184" y="82978"/>
                  </a:lnTo>
                  <a:lnTo>
                    <a:pt x="87805" y="83417"/>
                  </a:lnTo>
                  <a:lnTo>
                    <a:pt x="87761" y="83417"/>
                  </a:lnTo>
                  <a:lnTo>
                    <a:pt x="84163" y="84470"/>
                  </a:lnTo>
                  <a:lnTo>
                    <a:pt x="84075" y="84514"/>
                  </a:lnTo>
                  <a:lnTo>
                    <a:pt x="82846" y="86006"/>
                  </a:lnTo>
                  <a:lnTo>
                    <a:pt x="82846" y="86049"/>
                  </a:lnTo>
                  <a:lnTo>
                    <a:pt x="81311" y="88858"/>
                  </a:lnTo>
                  <a:lnTo>
                    <a:pt x="78853" y="91008"/>
                  </a:lnTo>
                  <a:lnTo>
                    <a:pt x="74202" y="91885"/>
                  </a:lnTo>
                  <a:lnTo>
                    <a:pt x="74158" y="91929"/>
                  </a:lnTo>
                  <a:lnTo>
                    <a:pt x="70560" y="93948"/>
                  </a:lnTo>
                  <a:lnTo>
                    <a:pt x="70516" y="93992"/>
                  </a:lnTo>
                  <a:lnTo>
                    <a:pt x="68629" y="96668"/>
                  </a:lnTo>
                  <a:lnTo>
                    <a:pt x="65207" y="97239"/>
                  </a:lnTo>
                  <a:lnTo>
                    <a:pt x="63671" y="96932"/>
                  </a:lnTo>
                  <a:lnTo>
                    <a:pt x="62003" y="96932"/>
                  </a:lnTo>
                  <a:lnTo>
                    <a:pt x="58098" y="97985"/>
                  </a:lnTo>
                  <a:lnTo>
                    <a:pt x="52481" y="99038"/>
                  </a:lnTo>
                  <a:lnTo>
                    <a:pt x="51252" y="98862"/>
                  </a:lnTo>
                  <a:lnTo>
                    <a:pt x="48005" y="98424"/>
                  </a:lnTo>
                  <a:lnTo>
                    <a:pt x="44451" y="97590"/>
                  </a:lnTo>
                  <a:lnTo>
                    <a:pt x="43398" y="95966"/>
                  </a:lnTo>
                  <a:lnTo>
                    <a:pt x="43398" y="95922"/>
                  </a:lnTo>
                  <a:lnTo>
                    <a:pt x="41160" y="93158"/>
                  </a:lnTo>
                  <a:lnTo>
                    <a:pt x="41160" y="92368"/>
                  </a:lnTo>
                  <a:lnTo>
                    <a:pt x="41160" y="90832"/>
                  </a:lnTo>
                  <a:lnTo>
                    <a:pt x="42038" y="88989"/>
                  </a:lnTo>
                  <a:lnTo>
                    <a:pt x="43617" y="86971"/>
                  </a:lnTo>
                  <a:lnTo>
                    <a:pt x="46645" y="85391"/>
                  </a:lnTo>
                  <a:lnTo>
                    <a:pt x="46689" y="85303"/>
                  </a:lnTo>
                  <a:lnTo>
                    <a:pt x="47215" y="84426"/>
                  </a:lnTo>
                  <a:lnTo>
                    <a:pt x="48005" y="82671"/>
                  </a:lnTo>
                  <a:lnTo>
                    <a:pt x="49015" y="80915"/>
                  </a:lnTo>
                  <a:lnTo>
                    <a:pt x="50550" y="78897"/>
                  </a:lnTo>
                  <a:lnTo>
                    <a:pt x="50550" y="78853"/>
                  </a:lnTo>
                  <a:lnTo>
                    <a:pt x="51296" y="77537"/>
                  </a:lnTo>
                  <a:lnTo>
                    <a:pt x="51296" y="77449"/>
                  </a:lnTo>
                  <a:lnTo>
                    <a:pt x="51428" y="76527"/>
                  </a:lnTo>
                  <a:lnTo>
                    <a:pt x="51428" y="76484"/>
                  </a:lnTo>
                  <a:lnTo>
                    <a:pt x="51340" y="75035"/>
                  </a:lnTo>
                  <a:lnTo>
                    <a:pt x="52042" y="70691"/>
                  </a:lnTo>
                  <a:lnTo>
                    <a:pt x="55684" y="63846"/>
                  </a:lnTo>
                  <a:lnTo>
                    <a:pt x="58405" y="60028"/>
                  </a:lnTo>
                  <a:lnTo>
                    <a:pt x="61213" y="58361"/>
                  </a:lnTo>
                  <a:lnTo>
                    <a:pt x="65163" y="56606"/>
                  </a:lnTo>
                  <a:lnTo>
                    <a:pt x="65207" y="56562"/>
                  </a:lnTo>
                  <a:lnTo>
                    <a:pt x="68761" y="52832"/>
                  </a:lnTo>
                  <a:lnTo>
                    <a:pt x="77844" y="45811"/>
                  </a:lnTo>
                  <a:lnTo>
                    <a:pt x="82452" y="41950"/>
                  </a:lnTo>
                  <a:lnTo>
                    <a:pt x="89121" y="38308"/>
                  </a:lnTo>
                  <a:lnTo>
                    <a:pt x="93553" y="38088"/>
                  </a:lnTo>
                  <a:lnTo>
                    <a:pt x="93597" y="38088"/>
                  </a:lnTo>
                  <a:lnTo>
                    <a:pt x="105708" y="31726"/>
                  </a:lnTo>
                  <a:lnTo>
                    <a:pt x="105796" y="31682"/>
                  </a:lnTo>
                  <a:lnTo>
                    <a:pt x="105796" y="31594"/>
                  </a:lnTo>
                  <a:lnTo>
                    <a:pt x="106454" y="27820"/>
                  </a:lnTo>
                  <a:lnTo>
                    <a:pt x="106454" y="27776"/>
                  </a:lnTo>
                  <a:lnTo>
                    <a:pt x="106235" y="24705"/>
                  </a:lnTo>
                  <a:lnTo>
                    <a:pt x="106410" y="21545"/>
                  </a:lnTo>
                  <a:lnTo>
                    <a:pt x="106366" y="21458"/>
                  </a:lnTo>
                  <a:lnTo>
                    <a:pt x="104875" y="19395"/>
                  </a:lnTo>
                  <a:lnTo>
                    <a:pt x="104787" y="19351"/>
                  </a:lnTo>
                  <a:lnTo>
                    <a:pt x="100574" y="18035"/>
                  </a:lnTo>
                  <a:lnTo>
                    <a:pt x="99126" y="17421"/>
                  </a:lnTo>
                  <a:lnTo>
                    <a:pt x="95089" y="15841"/>
                  </a:lnTo>
                  <a:lnTo>
                    <a:pt x="95001" y="15841"/>
                  </a:lnTo>
                  <a:lnTo>
                    <a:pt x="94958" y="15885"/>
                  </a:lnTo>
                  <a:lnTo>
                    <a:pt x="91447" y="18342"/>
                  </a:lnTo>
                  <a:lnTo>
                    <a:pt x="83461" y="23915"/>
                  </a:lnTo>
                  <a:lnTo>
                    <a:pt x="79687" y="25100"/>
                  </a:lnTo>
                  <a:lnTo>
                    <a:pt x="76352" y="24705"/>
                  </a:lnTo>
                  <a:lnTo>
                    <a:pt x="76264" y="24705"/>
                  </a:lnTo>
                  <a:lnTo>
                    <a:pt x="70823" y="26767"/>
                  </a:lnTo>
                  <a:lnTo>
                    <a:pt x="65119" y="28654"/>
                  </a:lnTo>
                  <a:lnTo>
                    <a:pt x="61126" y="30146"/>
                  </a:lnTo>
                  <a:lnTo>
                    <a:pt x="56518" y="31769"/>
                  </a:lnTo>
                  <a:lnTo>
                    <a:pt x="51428" y="33569"/>
                  </a:lnTo>
                  <a:lnTo>
                    <a:pt x="47435" y="35017"/>
                  </a:lnTo>
                  <a:lnTo>
                    <a:pt x="47391" y="35017"/>
                  </a:lnTo>
                  <a:lnTo>
                    <a:pt x="42784" y="37474"/>
                  </a:lnTo>
                  <a:lnTo>
                    <a:pt x="38922" y="38571"/>
                  </a:lnTo>
                  <a:lnTo>
                    <a:pt x="35236" y="39800"/>
                  </a:lnTo>
                  <a:lnTo>
                    <a:pt x="31594" y="40721"/>
                  </a:lnTo>
                  <a:lnTo>
                    <a:pt x="31550" y="40721"/>
                  </a:lnTo>
                  <a:lnTo>
                    <a:pt x="27381" y="43529"/>
                  </a:lnTo>
                  <a:lnTo>
                    <a:pt x="27338" y="43573"/>
                  </a:lnTo>
                  <a:lnTo>
                    <a:pt x="24398" y="47479"/>
                  </a:lnTo>
                  <a:lnTo>
                    <a:pt x="24354" y="47479"/>
                  </a:lnTo>
                  <a:lnTo>
                    <a:pt x="22730" y="50550"/>
                  </a:lnTo>
                  <a:lnTo>
                    <a:pt x="21589" y="53490"/>
                  </a:lnTo>
                  <a:lnTo>
                    <a:pt x="19659" y="56255"/>
                  </a:lnTo>
                  <a:lnTo>
                    <a:pt x="19615" y="56342"/>
                  </a:lnTo>
                  <a:lnTo>
                    <a:pt x="18167" y="68936"/>
                  </a:lnTo>
                  <a:lnTo>
                    <a:pt x="18167" y="68980"/>
                  </a:lnTo>
                  <a:lnTo>
                    <a:pt x="18562" y="76176"/>
                  </a:lnTo>
                  <a:lnTo>
                    <a:pt x="18210" y="77975"/>
                  </a:lnTo>
                  <a:lnTo>
                    <a:pt x="17552" y="80301"/>
                  </a:lnTo>
                  <a:lnTo>
                    <a:pt x="16367" y="82012"/>
                  </a:lnTo>
                  <a:lnTo>
                    <a:pt x="14919" y="83987"/>
                  </a:lnTo>
                  <a:lnTo>
                    <a:pt x="13427" y="84557"/>
                  </a:lnTo>
                  <a:lnTo>
                    <a:pt x="13340" y="84601"/>
                  </a:lnTo>
                  <a:lnTo>
                    <a:pt x="13296" y="84645"/>
                  </a:lnTo>
                  <a:lnTo>
                    <a:pt x="12330" y="86795"/>
                  </a:lnTo>
                  <a:lnTo>
                    <a:pt x="12330" y="86839"/>
                  </a:lnTo>
                  <a:lnTo>
                    <a:pt x="11716" y="89209"/>
                  </a:lnTo>
                  <a:lnTo>
                    <a:pt x="11716" y="89253"/>
                  </a:lnTo>
                  <a:lnTo>
                    <a:pt x="12418" y="95571"/>
                  </a:lnTo>
                  <a:lnTo>
                    <a:pt x="13559" y="102505"/>
                  </a:lnTo>
                  <a:lnTo>
                    <a:pt x="13603" y="102592"/>
                  </a:lnTo>
                  <a:lnTo>
                    <a:pt x="13735" y="102636"/>
                  </a:lnTo>
                  <a:lnTo>
                    <a:pt x="13822" y="102636"/>
                  </a:lnTo>
                  <a:lnTo>
                    <a:pt x="13866" y="102548"/>
                  </a:lnTo>
                  <a:lnTo>
                    <a:pt x="13910" y="102505"/>
                  </a:lnTo>
                  <a:lnTo>
                    <a:pt x="13910" y="102417"/>
                  </a:lnTo>
                  <a:lnTo>
                    <a:pt x="12769" y="95484"/>
                  </a:lnTo>
                  <a:lnTo>
                    <a:pt x="12067" y="89253"/>
                  </a:lnTo>
                  <a:lnTo>
                    <a:pt x="12682" y="86927"/>
                  </a:lnTo>
                  <a:lnTo>
                    <a:pt x="13603" y="84865"/>
                  </a:lnTo>
                  <a:lnTo>
                    <a:pt x="15095" y="84294"/>
                  </a:lnTo>
                  <a:lnTo>
                    <a:pt x="15183" y="84250"/>
                  </a:lnTo>
                  <a:lnTo>
                    <a:pt x="16675" y="82188"/>
                  </a:lnTo>
                  <a:lnTo>
                    <a:pt x="17859" y="80477"/>
                  </a:lnTo>
                  <a:lnTo>
                    <a:pt x="17859" y="80433"/>
                  </a:lnTo>
                  <a:lnTo>
                    <a:pt x="18562" y="78063"/>
                  </a:lnTo>
                  <a:lnTo>
                    <a:pt x="18913" y="76220"/>
                  </a:lnTo>
                  <a:lnTo>
                    <a:pt x="18913" y="76176"/>
                  </a:lnTo>
                  <a:lnTo>
                    <a:pt x="18518" y="68980"/>
                  </a:lnTo>
                  <a:lnTo>
                    <a:pt x="19966" y="56430"/>
                  </a:lnTo>
                  <a:lnTo>
                    <a:pt x="21853" y="53666"/>
                  </a:lnTo>
                  <a:lnTo>
                    <a:pt x="21896" y="53622"/>
                  </a:lnTo>
                  <a:lnTo>
                    <a:pt x="23081" y="50682"/>
                  </a:lnTo>
                  <a:lnTo>
                    <a:pt x="24661" y="47654"/>
                  </a:lnTo>
                  <a:lnTo>
                    <a:pt x="27601" y="43837"/>
                  </a:lnTo>
                  <a:lnTo>
                    <a:pt x="31726" y="41072"/>
                  </a:lnTo>
                  <a:lnTo>
                    <a:pt x="35324" y="40107"/>
                  </a:lnTo>
                  <a:lnTo>
                    <a:pt x="39054" y="38922"/>
                  </a:lnTo>
                  <a:lnTo>
                    <a:pt x="42871" y="37825"/>
                  </a:lnTo>
                  <a:lnTo>
                    <a:pt x="42915" y="37781"/>
                  </a:lnTo>
                  <a:lnTo>
                    <a:pt x="47567" y="35368"/>
                  </a:lnTo>
                  <a:lnTo>
                    <a:pt x="51560" y="33920"/>
                  </a:lnTo>
                  <a:lnTo>
                    <a:pt x="56650" y="32077"/>
                  </a:lnTo>
                  <a:lnTo>
                    <a:pt x="61213" y="30453"/>
                  </a:lnTo>
                  <a:lnTo>
                    <a:pt x="65250" y="29005"/>
                  </a:lnTo>
                  <a:lnTo>
                    <a:pt x="70911" y="27074"/>
                  </a:lnTo>
                  <a:lnTo>
                    <a:pt x="76352" y="25056"/>
                  </a:lnTo>
                  <a:lnTo>
                    <a:pt x="79687" y="25451"/>
                  </a:lnTo>
                  <a:lnTo>
                    <a:pt x="79731" y="25451"/>
                  </a:lnTo>
                  <a:lnTo>
                    <a:pt x="83592" y="24266"/>
                  </a:lnTo>
                  <a:lnTo>
                    <a:pt x="83680" y="24222"/>
                  </a:lnTo>
                  <a:lnTo>
                    <a:pt x="91623" y="18649"/>
                  </a:lnTo>
                  <a:lnTo>
                    <a:pt x="95045" y="16236"/>
                  </a:lnTo>
                  <a:lnTo>
                    <a:pt x="98995" y="17772"/>
                  </a:lnTo>
                  <a:lnTo>
                    <a:pt x="100443" y="18342"/>
                  </a:lnTo>
                  <a:lnTo>
                    <a:pt x="104655" y="19658"/>
                  </a:lnTo>
                  <a:lnTo>
                    <a:pt x="106059" y="21589"/>
                  </a:lnTo>
                  <a:lnTo>
                    <a:pt x="105884" y="24705"/>
                  </a:lnTo>
                  <a:lnTo>
                    <a:pt x="106103" y="27776"/>
                  </a:lnTo>
                  <a:lnTo>
                    <a:pt x="105489" y="31462"/>
                  </a:lnTo>
                  <a:lnTo>
                    <a:pt x="93466" y="37737"/>
                  </a:lnTo>
                  <a:lnTo>
                    <a:pt x="89078" y="37957"/>
                  </a:lnTo>
                  <a:lnTo>
                    <a:pt x="88990" y="38000"/>
                  </a:lnTo>
                  <a:lnTo>
                    <a:pt x="82276" y="41643"/>
                  </a:lnTo>
                  <a:lnTo>
                    <a:pt x="82276" y="41686"/>
                  </a:lnTo>
                  <a:lnTo>
                    <a:pt x="77625" y="45504"/>
                  </a:lnTo>
                  <a:lnTo>
                    <a:pt x="68541" y="52569"/>
                  </a:lnTo>
                  <a:lnTo>
                    <a:pt x="68498" y="52569"/>
                  </a:lnTo>
                  <a:lnTo>
                    <a:pt x="64987" y="56299"/>
                  </a:lnTo>
                  <a:lnTo>
                    <a:pt x="61082" y="58010"/>
                  </a:lnTo>
                  <a:lnTo>
                    <a:pt x="61038" y="58054"/>
                  </a:lnTo>
                  <a:lnTo>
                    <a:pt x="58186" y="59765"/>
                  </a:lnTo>
                  <a:lnTo>
                    <a:pt x="58142" y="59809"/>
                  </a:lnTo>
                  <a:lnTo>
                    <a:pt x="55377" y="63670"/>
                  </a:lnTo>
                  <a:lnTo>
                    <a:pt x="51735" y="70560"/>
                  </a:lnTo>
                  <a:lnTo>
                    <a:pt x="51691" y="70604"/>
                  </a:lnTo>
                  <a:lnTo>
                    <a:pt x="50989" y="74992"/>
                  </a:lnTo>
                  <a:lnTo>
                    <a:pt x="50989" y="75035"/>
                  </a:lnTo>
                  <a:lnTo>
                    <a:pt x="51077" y="76484"/>
                  </a:lnTo>
                  <a:lnTo>
                    <a:pt x="50945" y="77361"/>
                  </a:lnTo>
                  <a:lnTo>
                    <a:pt x="50243" y="78678"/>
                  </a:lnTo>
                  <a:lnTo>
                    <a:pt x="48707" y="80696"/>
                  </a:lnTo>
                  <a:lnTo>
                    <a:pt x="48707" y="80740"/>
                  </a:lnTo>
                  <a:lnTo>
                    <a:pt x="47698" y="82495"/>
                  </a:lnTo>
                  <a:lnTo>
                    <a:pt x="46908" y="84250"/>
                  </a:lnTo>
                  <a:lnTo>
                    <a:pt x="46426" y="85084"/>
                  </a:lnTo>
                  <a:lnTo>
                    <a:pt x="43442" y="86708"/>
                  </a:lnTo>
                  <a:lnTo>
                    <a:pt x="43354" y="86752"/>
                  </a:lnTo>
                  <a:lnTo>
                    <a:pt x="41774" y="88814"/>
                  </a:lnTo>
                  <a:lnTo>
                    <a:pt x="41730" y="88814"/>
                  </a:lnTo>
                  <a:lnTo>
                    <a:pt x="40809" y="90745"/>
                  </a:lnTo>
                  <a:lnTo>
                    <a:pt x="40809" y="90832"/>
                  </a:lnTo>
                  <a:lnTo>
                    <a:pt x="40809" y="92368"/>
                  </a:lnTo>
                  <a:lnTo>
                    <a:pt x="40809" y="93202"/>
                  </a:lnTo>
                  <a:lnTo>
                    <a:pt x="40853" y="93334"/>
                  </a:lnTo>
                  <a:lnTo>
                    <a:pt x="43091" y="96142"/>
                  </a:lnTo>
                  <a:lnTo>
                    <a:pt x="44188" y="97809"/>
                  </a:lnTo>
                  <a:lnTo>
                    <a:pt x="44275" y="97897"/>
                  </a:lnTo>
                  <a:lnTo>
                    <a:pt x="47918" y="98731"/>
                  </a:lnTo>
                  <a:lnTo>
                    <a:pt x="51209" y="99170"/>
                  </a:lnTo>
                  <a:lnTo>
                    <a:pt x="52437" y="99389"/>
                  </a:lnTo>
                  <a:lnTo>
                    <a:pt x="52481" y="99389"/>
                  </a:lnTo>
                  <a:lnTo>
                    <a:pt x="58186" y="98292"/>
                  </a:lnTo>
                  <a:lnTo>
                    <a:pt x="62091" y="97283"/>
                  </a:lnTo>
                  <a:lnTo>
                    <a:pt x="63627" y="97283"/>
                  </a:lnTo>
                  <a:lnTo>
                    <a:pt x="65163" y="97590"/>
                  </a:lnTo>
                  <a:lnTo>
                    <a:pt x="65250" y="97590"/>
                  </a:lnTo>
                  <a:lnTo>
                    <a:pt x="68761" y="97019"/>
                  </a:lnTo>
                  <a:lnTo>
                    <a:pt x="68805" y="96976"/>
                  </a:lnTo>
                  <a:lnTo>
                    <a:pt x="68892" y="96932"/>
                  </a:lnTo>
                  <a:lnTo>
                    <a:pt x="70779" y="94211"/>
                  </a:lnTo>
                  <a:lnTo>
                    <a:pt x="74334" y="92237"/>
                  </a:lnTo>
                  <a:lnTo>
                    <a:pt x="78941" y="91359"/>
                  </a:lnTo>
                  <a:lnTo>
                    <a:pt x="79029" y="91315"/>
                  </a:lnTo>
                  <a:lnTo>
                    <a:pt x="81574" y="89121"/>
                  </a:lnTo>
                  <a:lnTo>
                    <a:pt x="81618" y="89077"/>
                  </a:lnTo>
                  <a:lnTo>
                    <a:pt x="83110" y="86225"/>
                  </a:lnTo>
                  <a:lnTo>
                    <a:pt x="84295" y="84777"/>
                  </a:lnTo>
                  <a:lnTo>
                    <a:pt x="87849" y="83768"/>
                  </a:lnTo>
                  <a:lnTo>
                    <a:pt x="91228" y="83329"/>
                  </a:lnTo>
                  <a:lnTo>
                    <a:pt x="91272" y="83285"/>
                  </a:lnTo>
                  <a:lnTo>
                    <a:pt x="98600" y="81135"/>
                  </a:lnTo>
                  <a:lnTo>
                    <a:pt x="98643" y="81091"/>
                  </a:lnTo>
                  <a:lnTo>
                    <a:pt x="100969" y="78897"/>
                  </a:lnTo>
                  <a:lnTo>
                    <a:pt x="104567" y="75781"/>
                  </a:lnTo>
                  <a:lnTo>
                    <a:pt x="104611" y="75738"/>
                  </a:lnTo>
                  <a:lnTo>
                    <a:pt x="109877" y="64416"/>
                  </a:lnTo>
                  <a:lnTo>
                    <a:pt x="113738" y="60774"/>
                  </a:lnTo>
                  <a:lnTo>
                    <a:pt x="116064" y="58844"/>
                  </a:lnTo>
                  <a:lnTo>
                    <a:pt x="118872" y="56825"/>
                  </a:lnTo>
                  <a:lnTo>
                    <a:pt x="119882" y="56255"/>
                  </a:lnTo>
                  <a:lnTo>
                    <a:pt x="119926" y="56211"/>
                  </a:lnTo>
                  <a:lnTo>
                    <a:pt x="119969" y="56167"/>
                  </a:lnTo>
                  <a:lnTo>
                    <a:pt x="120277" y="54982"/>
                  </a:lnTo>
                  <a:lnTo>
                    <a:pt x="120277" y="54894"/>
                  </a:lnTo>
                  <a:lnTo>
                    <a:pt x="117161" y="48225"/>
                  </a:lnTo>
                  <a:lnTo>
                    <a:pt x="117293" y="44977"/>
                  </a:lnTo>
                  <a:lnTo>
                    <a:pt x="117907" y="42301"/>
                  </a:lnTo>
                  <a:lnTo>
                    <a:pt x="119092" y="38483"/>
                  </a:lnTo>
                  <a:lnTo>
                    <a:pt x="119136" y="38395"/>
                  </a:lnTo>
                  <a:lnTo>
                    <a:pt x="116722" y="30409"/>
                  </a:lnTo>
                  <a:lnTo>
                    <a:pt x="116898" y="18342"/>
                  </a:lnTo>
                  <a:lnTo>
                    <a:pt x="116898" y="18298"/>
                  </a:lnTo>
                  <a:lnTo>
                    <a:pt x="113300" y="3467"/>
                  </a:lnTo>
                  <a:lnTo>
                    <a:pt x="112597" y="1536"/>
                  </a:lnTo>
                  <a:lnTo>
                    <a:pt x="112554" y="1448"/>
                  </a:lnTo>
                  <a:lnTo>
                    <a:pt x="112510" y="1404"/>
                  </a:lnTo>
                  <a:lnTo>
                    <a:pt x="10667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4" name="Google Shape;1844;p54"/>
            <p:cNvSpPr/>
            <p:nvPr/>
          </p:nvSpPr>
          <p:spPr>
            <a:xfrm>
              <a:off x="4836800" y="3535975"/>
              <a:ext cx="125075" cy="1464550"/>
            </a:xfrm>
            <a:custGeom>
              <a:avLst/>
              <a:gdLst/>
              <a:ahLst/>
              <a:cxnLst/>
              <a:rect l="l" t="t" r="r" b="b"/>
              <a:pathLst>
                <a:path w="5003" h="58582" extrusionOk="0">
                  <a:moveTo>
                    <a:pt x="2106" y="1"/>
                  </a:moveTo>
                  <a:lnTo>
                    <a:pt x="2063" y="45"/>
                  </a:lnTo>
                  <a:lnTo>
                    <a:pt x="2019" y="133"/>
                  </a:lnTo>
                  <a:lnTo>
                    <a:pt x="2019" y="220"/>
                  </a:lnTo>
                  <a:lnTo>
                    <a:pt x="2019" y="308"/>
                  </a:lnTo>
                  <a:lnTo>
                    <a:pt x="2721" y="2985"/>
                  </a:lnTo>
                  <a:lnTo>
                    <a:pt x="3335" y="5837"/>
                  </a:lnTo>
                  <a:lnTo>
                    <a:pt x="4257" y="9435"/>
                  </a:lnTo>
                  <a:lnTo>
                    <a:pt x="4564" y="11717"/>
                  </a:lnTo>
                  <a:lnTo>
                    <a:pt x="4652" y="14394"/>
                  </a:lnTo>
                  <a:lnTo>
                    <a:pt x="4520" y="17070"/>
                  </a:lnTo>
                  <a:lnTo>
                    <a:pt x="4388" y="19221"/>
                  </a:lnTo>
                  <a:lnTo>
                    <a:pt x="4300" y="20537"/>
                  </a:lnTo>
                  <a:lnTo>
                    <a:pt x="3993" y="24223"/>
                  </a:lnTo>
                  <a:lnTo>
                    <a:pt x="4037" y="26505"/>
                  </a:lnTo>
                  <a:lnTo>
                    <a:pt x="3598" y="30893"/>
                  </a:lnTo>
                  <a:lnTo>
                    <a:pt x="3247" y="33613"/>
                  </a:lnTo>
                  <a:lnTo>
                    <a:pt x="2896" y="36071"/>
                  </a:lnTo>
                  <a:lnTo>
                    <a:pt x="2414" y="38572"/>
                  </a:lnTo>
                  <a:lnTo>
                    <a:pt x="1799" y="40634"/>
                  </a:lnTo>
                  <a:lnTo>
                    <a:pt x="132" y="46646"/>
                  </a:lnTo>
                  <a:lnTo>
                    <a:pt x="132" y="46690"/>
                  </a:lnTo>
                  <a:lnTo>
                    <a:pt x="0" y="49015"/>
                  </a:lnTo>
                  <a:lnTo>
                    <a:pt x="0" y="50419"/>
                  </a:lnTo>
                  <a:lnTo>
                    <a:pt x="0" y="50463"/>
                  </a:lnTo>
                  <a:lnTo>
                    <a:pt x="527" y="52789"/>
                  </a:lnTo>
                  <a:lnTo>
                    <a:pt x="1317" y="55466"/>
                  </a:lnTo>
                  <a:lnTo>
                    <a:pt x="2106" y="57528"/>
                  </a:lnTo>
                  <a:lnTo>
                    <a:pt x="2150" y="57572"/>
                  </a:lnTo>
                  <a:lnTo>
                    <a:pt x="2809" y="58493"/>
                  </a:lnTo>
                  <a:lnTo>
                    <a:pt x="2896" y="58537"/>
                  </a:lnTo>
                  <a:lnTo>
                    <a:pt x="2940" y="58581"/>
                  </a:lnTo>
                  <a:lnTo>
                    <a:pt x="3072" y="58537"/>
                  </a:lnTo>
                  <a:lnTo>
                    <a:pt x="3116" y="58493"/>
                  </a:lnTo>
                  <a:lnTo>
                    <a:pt x="3116" y="58406"/>
                  </a:lnTo>
                  <a:lnTo>
                    <a:pt x="3116" y="58362"/>
                  </a:lnTo>
                  <a:lnTo>
                    <a:pt x="3116" y="58274"/>
                  </a:lnTo>
                  <a:lnTo>
                    <a:pt x="2457" y="57353"/>
                  </a:lnTo>
                  <a:lnTo>
                    <a:pt x="1668" y="55334"/>
                  </a:lnTo>
                  <a:lnTo>
                    <a:pt x="878" y="52701"/>
                  </a:lnTo>
                  <a:lnTo>
                    <a:pt x="351" y="50419"/>
                  </a:lnTo>
                  <a:lnTo>
                    <a:pt x="351" y="49015"/>
                  </a:lnTo>
                  <a:lnTo>
                    <a:pt x="483" y="46734"/>
                  </a:lnTo>
                  <a:lnTo>
                    <a:pt x="2106" y="40722"/>
                  </a:lnTo>
                  <a:lnTo>
                    <a:pt x="2765" y="38660"/>
                  </a:lnTo>
                  <a:lnTo>
                    <a:pt x="3247" y="36114"/>
                  </a:lnTo>
                  <a:lnTo>
                    <a:pt x="3598" y="33657"/>
                  </a:lnTo>
                  <a:lnTo>
                    <a:pt x="3949" y="30937"/>
                  </a:lnTo>
                  <a:lnTo>
                    <a:pt x="4388" y="26549"/>
                  </a:lnTo>
                  <a:lnTo>
                    <a:pt x="4388" y="26505"/>
                  </a:lnTo>
                  <a:lnTo>
                    <a:pt x="4344" y="24223"/>
                  </a:lnTo>
                  <a:lnTo>
                    <a:pt x="4652" y="20581"/>
                  </a:lnTo>
                  <a:lnTo>
                    <a:pt x="4739" y="19221"/>
                  </a:lnTo>
                  <a:lnTo>
                    <a:pt x="4871" y="17070"/>
                  </a:lnTo>
                  <a:lnTo>
                    <a:pt x="5003" y="14394"/>
                  </a:lnTo>
                  <a:lnTo>
                    <a:pt x="4915" y="11717"/>
                  </a:lnTo>
                  <a:lnTo>
                    <a:pt x="4915" y="11673"/>
                  </a:lnTo>
                  <a:lnTo>
                    <a:pt x="4608" y="9391"/>
                  </a:lnTo>
                  <a:lnTo>
                    <a:pt x="4608" y="9347"/>
                  </a:lnTo>
                  <a:lnTo>
                    <a:pt x="3686" y="5749"/>
                  </a:lnTo>
                  <a:lnTo>
                    <a:pt x="3072" y="2897"/>
                  </a:lnTo>
                  <a:lnTo>
                    <a:pt x="2370" y="264"/>
                  </a:lnTo>
                  <a:lnTo>
                    <a:pt x="2370" y="177"/>
                  </a:lnTo>
                  <a:lnTo>
                    <a:pt x="2370" y="133"/>
                  </a:lnTo>
                  <a:lnTo>
                    <a:pt x="2370" y="45"/>
                  </a:lnTo>
                  <a:lnTo>
                    <a:pt x="232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5" name="Google Shape;1845;p54"/>
            <p:cNvSpPr/>
            <p:nvPr/>
          </p:nvSpPr>
          <p:spPr>
            <a:xfrm>
              <a:off x="4802775" y="3543675"/>
              <a:ext cx="129475" cy="1510600"/>
            </a:xfrm>
            <a:custGeom>
              <a:avLst/>
              <a:gdLst/>
              <a:ahLst/>
              <a:cxnLst/>
              <a:rect l="l" t="t" r="r" b="b"/>
              <a:pathLst>
                <a:path w="5179" h="60424" extrusionOk="0">
                  <a:moveTo>
                    <a:pt x="2853" y="0"/>
                  </a:moveTo>
                  <a:lnTo>
                    <a:pt x="2809" y="44"/>
                  </a:lnTo>
                  <a:lnTo>
                    <a:pt x="2765" y="88"/>
                  </a:lnTo>
                  <a:lnTo>
                    <a:pt x="2634" y="439"/>
                  </a:lnTo>
                  <a:lnTo>
                    <a:pt x="2634" y="527"/>
                  </a:lnTo>
                  <a:lnTo>
                    <a:pt x="3424" y="5046"/>
                  </a:lnTo>
                  <a:lnTo>
                    <a:pt x="4126" y="8030"/>
                  </a:lnTo>
                  <a:lnTo>
                    <a:pt x="4652" y="11058"/>
                  </a:lnTo>
                  <a:lnTo>
                    <a:pt x="4740" y="12857"/>
                  </a:lnTo>
                  <a:lnTo>
                    <a:pt x="4521" y="16324"/>
                  </a:lnTo>
                  <a:lnTo>
                    <a:pt x="4389" y="20273"/>
                  </a:lnTo>
                  <a:lnTo>
                    <a:pt x="4038" y="22730"/>
                  </a:lnTo>
                  <a:lnTo>
                    <a:pt x="3950" y="25012"/>
                  </a:lnTo>
                  <a:lnTo>
                    <a:pt x="4038" y="27338"/>
                  </a:lnTo>
                  <a:lnTo>
                    <a:pt x="3424" y="33525"/>
                  </a:lnTo>
                  <a:lnTo>
                    <a:pt x="2897" y="36903"/>
                  </a:lnTo>
                  <a:lnTo>
                    <a:pt x="2546" y="38264"/>
                  </a:lnTo>
                  <a:lnTo>
                    <a:pt x="1405" y="42520"/>
                  </a:lnTo>
                  <a:lnTo>
                    <a:pt x="1361" y="42520"/>
                  </a:lnTo>
                  <a:lnTo>
                    <a:pt x="966" y="45109"/>
                  </a:lnTo>
                  <a:lnTo>
                    <a:pt x="308" y="47259"/>
                  </a:lnTo>
                  <a:lnTo>
                    <a:pt x="45" y="48444"/>
                  </a:lnTo>
                  <a:lnTo>
                    <a:pt x="1" y="48488"/>
                  </a:lnTo>
                  <a:lnTo>
                    <a:pt x="264" y="50243"/>
                  </a:lnTo>
                  <a:lnTo>
                    <a:pt x="1054" y="53315"/>
                  </a:lnTo>
                  <a:lnTo>
                    <a:pt x="1800" y="55597"/>
                  </a:lnTo>
                  <a:lnTo>
                    <a:pt x="2765" y="58229"/>
                  </a:lnTo>
                  <a:lnTo>
                    <a:pt x="2809" y="58273"/>
                  </a:lnTo>
                  <a:lnTo>
                    <a:pt x="3687" y="59414"/>
                  </a:lnTo>
                  <a:lnTo>
                    <a:pt x="3687" y="59458"/>
                  </a:lnTo>
                  <a:lnTo>
                    <a:pt x="4916" y="60379"/>
                  </a:lnTo>
                  <a:lnTo>
                    <a:pt x="5003" y="60423"/>
                  </a:lnTo>
                  <a:lnTo>
                    <a:pt x="5091" y="60379"/>
                  </a:lnTo>
                  <a:lnTo>
                    <a:pt x="5135" y="60336"/>
                  </a:lnTo>
                  <a:lnTo>
                    <a:pt x="5179" y="60248"/>
                  </a:lnTo>
                  <a:lnTo>
                    <a:pt x="5179" y="60204"/>
                  </a:lnTo>
                  <a:lnTo>
                    <a:pt x="5179" y="60160"/>
                  </a:lnTo>
                  <a:lnTo>
                    <a:pt x="5135" y="60072"/>
                  </a:lnTo>
                  <a:lnTo>
                    <a:pt x="3950" y="59195"/>
                  </a:lnTo>
                  <a:lnTo>
                    <a:pt x="3073" y="58054"/>
                  </a:lnTo>
                  <a:lnTo>
                    <a:pt x="2107" y="55465"/>
                  </a:lnTo>
                  <a:lnTo>
                    <a:pt x="1405" y="53183"/>
                  </a:lnTo>
                  <a:lnTo>
                    <a:pt x="615" y="50155"/>
                  </a:lnTo>
                  <a:lnTo>
                    <a:pt x="352" y="48488"/>
                  </a:lnTo>
                  <a:lnTo>
                    <a:pt x="659" y="47347"/>
                  </a:lnTo>
                  <a:lnTo>
                    <a:pt x="1317" y="45197"/>
                  </a:lnTo>
                  <a:lnTo>
                    <a:pt x="1317" y="45153"/>
                  </a:lnTo>
                  <a:lnTo>
                    <a:pt x="1712" y="42564"/>
                  </a:lnTo>
                  <a:lnTo>
                    <a:pt x="2897" y="38352"/>
                  </a:lnTo>
                  <a:lnTo>
                    <a:pt x="3248" y="36991"/>
                  </a:lnTo>
                  <a:lnTo>
                    <a:pt x="3248" y="36947"/>
                  </a:lnTo>
                  <a:lnTo>
                    <a:pt x="3775" y="33569"/>
                  </a:lnTo>
                  <a:lnTo>
                    <a:pt x="4389" y="27338"/>
                  </a:lnTo>
                  <a:lnTo>
                    <a:pt x="4301" y="25012"/>
                  </a:lnTo>
                  <a:lnTo>
                    <a:pt x="4389" y="22730"/>
                  </a:lnTo>
                  <a:lnTo>
                    <a:pt x="4696" y="20317"/>
                  </a:lnTo>
                  <a:lnTo>
                    <a:pt x="4872" y="16368"/>
                  </a:lnTo>
                  <a:lnTo>
                    <a:pt x="5091" y="12857"/>
                  </a:lnTo>
                  <a:lnTo>
                    <a:pt x="5003" y="11014"/>
                  </a:lnTo>
                  <a:lnTo>
                    <a:pt x="4477" y="7942"/>
                  </a:lnTo>
                  <a:lnTo>
                    <a:pt x="3775" y="4959"/>
                  </a:lnTo>
                  <a:lnTo>
                    <a:pt x="2985" y="483"/>
                  </a:lnTo>
                  <a:lnTo>
                    <a:pt x="3073" y="220"/>
                  </a:lnTo>
                  <a:lnTo>
                    <a:pt x="3116" y="132"/>
                  </a:lnTo>
                  <a:lnTo>
                    <a:pt x="3073" y="88"/>
                  </a:lnTo>
                  <a:lnTo>
                    <a:pt x="3029" y="44"/>
                  </a:lnTo>
                  <a:lnTo>
                    <a:pt x="298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6" name="Google Shape;1846;p54"/>
            <p:cNvSpPr/>
            <p:nvPr/>
          </p:nvSpPr>
          <p:spPr>
            <a:xfrm>
              <a:off x="4766575" y="3551350"/>
              <a:ext cx="129475" cy="1474400"/>
            </a:xfrm>
            <a:custGeom>
              <a:avLst/>
              <a:gdLst/>
              <a:ahLst/>
              <a:cxnLst/>
              <a:rect l="l" t="t" r="r" b="b"/>
              <a:pathLst>
                <a:path w="5179" h="58976" extrusionOk="0">
                  <a:moveTo>
                    <a:pt x="3687" y="0"/>
                  </a:moveTo>
                  <a:lnTo>
                    <a:pt x="3643" y="44"/>
                  </a:lnTo>
                  <a:lnTo>
                    <a:pt x="3555" y="88"/>
                  </a:lnTo>
                  <a:lnTo>
                    <a:pt x="3555" y="132"/>
                  </a:lnTo>
                  <a:lnTo>
                    <a:pt x="3336" y="878"/>
                  </a:lnTo>
                  <a:lnTo>
                    <a:pt x="3336" y="966"/>
                  </a:lnTo>
                  <a:lnTo>
                    <a:pt x="3994" y="5749"/>
                  </a:lnTo>
                  <a:lnTo>
                    <a:pt x="4521" y="8513"/>
                  </a:lnTo>
                  <a:lnTo>
                    <a:pt x="4828" y="10356"/>
                  </a:lnTo>
                  <a:lnTo>
                    <a:pt x="4740" y="13472"/>
                  </a:lnTo>
                  <a:lnTo>
                    <a:pt x="4608" y="15973"/>
                  </a:lnTo>
                  <a:lnTo>
                    <a:pt x="4608" y="18123"/>
                  </a:lnTo>
                  <a:lnTo>
                    <a:pt x="4477" y="19834"/>
                  </a:lnTo>
                  <a:lnTo>
                    <a:pt x="4082" y="21984"/>
                  </a:lnTo>
                  <a:lnTo>
                    <a:pt x="4082" y="22028"/>
                  </a:lnTo>
                  <a:lnTo>
                    <a:pt x="3994" y="25495"/>
                  </a:lnTo>
                  <a:lnTo>
                    <a:pt x="4169" y="28128"/>
                  </a:lnTo>
                  <a:lnTo>
                    <a:pt x="4082" y="29971"/>
                  </a:lnTo>
                  <a:lnTo>
                    <a:pt x="3687" y="33437"/>
                  </a:lnTo>
                  <a:lnTo>
                    <a:pt x="3248" y="36158"/>
                  </a:lnTo>
                  <a:lnTo>
                    <a:pt x="2678" y="38220"/>
                  </a:lnTo>
                  <a:lnTo>
                    <a:pt x="2063" y="40370"/>
                  </a:lnTo>
                  <a:lnTo>
                    <a:pt x="1712" y="41467"/>
                  </a:lnTo>
                  <a:lnTo>
                    <a:pt x="1712" y="41511"/>
                  </a:lnTo>
                  <a:lnTo>
                    <a:pt x="1624" y="44012"/>
                  </a:lnTo>
                  <a:lnTo>
                    <a:pt x="1537" y="44934"/>
                  </a:lnTo>
                  <a:lnTo>
                    <a:pt x="791" y="47259"/>
                  </a:lnTo>
                  <a:lnTo>
                    <a:pt x="1" y="49278"/>
                  </a:lnTo>
                  <a:lnTo>
                    <a:pt x="1" y="49366"/>
                  </a:lnTo>
                  <a:lnTo>
                    <a:pt x="45" y="49453"/>
                  </a:lnTo>
                  <a:lnTo>
                    <a:pt x="352" y="49673"/>
                  </a:lnTo>
                  <a:lnTo>
                    <a:pt x="1888" y="54324"/>
                  </a:lnTo>
                  <a:lnTo>
                    <a:pt x="2809" y="57308"/>
                  </a:lnTo>
                  <a:lnTo>
                    <a:pt x="2853" y="57308"/>
                  </a:lnTo>
                  <a:lnTo>
                    <a:pt x="3511" y="58888"/>
                  </a:lnTo>
                  <a:lnTo>
                    <a:pt x="3599" y="58975"/>
                  </a:lnTo>
                  <a:lnTo>
                    <a:pt x="3775" y="58975"/>
                  </a:lnTo>
                  <a:lnTo>
                    <a:pt x="3818" y="58932"/>
                  </a:lnTo>
                  <a:lnTo>
                    <a:pt x="3862" y="58888"/>
                  </a:lnTo>
                  <a:lnTo>
                    <a:pt x="3862" y="58800"/>
                  </a:lnTo>
                  <a:lnTo>
                    <a:pt x="3862" y="58756"/>
                  </a:lnTo>
                  <a:lnTo>
                    <a:pt x="3160" y="57176"/>
                  </a:lnTo>
                  <a:lnTo>
                    <a:pt x="2195" y="54193"/>
                  </a:lnTo>
                  <a:lnTo>
                    <a:pt x="659" y="49541"/>
                  </a:lnTo>
                  <a:lnTo>
                    <a:pt x="615" y="49410"/>
                  </a:lnTo>
                  <a:lnTo>
                    <a:pt x="352" y="49278"/>
                  </a:lnTo>
                  <a:lnTo>
                    <a:pt x="1098" y="47391"/>
                  </a:lnTo>
                  <a:lnTo>
                    <a:pt x="1888" y="45022"/>
                  </a:lnTo>
                  <a:lnTo>
                    <a:pt x="1975" y="44056"/>
                  </a:lnTo>
                  <a:lnTo>
                    <a:pt x="2063" y="41555"/>
                  </a:lnTo>
                  <a:lnTo>
                    <a:pt x="2414" y="40502"/>
                  </a:lnTo>
                  <a:lnTo>
                    <a:pt x="3029" y="38308"/>
                  </a:lnTo>
                  <a:lnTo>
                    <a:pt x="3599" y="36245"/>
                  </a:lnTo>
                  <a:lnTo>
                    <a:pt x="4038" y="33481"/>
                  </a:lnTo>
                  <a:lnTo>
                    <a:pt x="4433" y="30014"/>
                  </a:lnTo>
                  <a:lnTo>
                    <a:pt x="4521" y="28128"/>
                  </a:lnTo>
                  <a:lnTo>
                    <a:pt x="4345" y="25495"/>
                  </a:lnTo>
                  <a:lnTo>
                    <a:pt x="4433" y="22028"/>
                  </a:lnTo>
                  <a:lnTo>
                    <a:pt x="4828" y="19878"/>
                  </a:lnTo>
                  <a:lnTo>
                    <a:pt x="4959" y="18167"/>
                  </a:lnTo>
                  <a:lnTo>
                    <a:pt x="4959" y="16017"/>
                  </a:lnTo>
                  <a:lnTo>
                    <a:pt x="5091" y="13472"/>
                  </a:lnTo>
                  <a:lnTo>
                    <a:pt x="5179" y="10312"/>
                  </a:lnTo>
                  <a:lnTo>
                    <a:pt x="5179" y="10268"/>
                  </a:lnTo>
                  <a:lnTo>
                    <a:pt x="4828" y="8469"/>
                  </a:lnTo>
                  <a:lnTo>
                    <a:pt x="4345" y="5661"/>
                  </a:lnTo>
                  <a:lnTo>
                    <a:pt x="3687" y="966"/>
                  </a:lnTo>
                  <a:lnTo>
                    <a:pt x="3862" y="220"/>
                  </a:lnTo>
                  <a:lnTo>
                    <a:pt x="3862" y="176"/>
                  </a:lnTo>
                  <a:lnTo>
                    <a:pt x="3862" y="88"/>
                  </a:lnTo>
                  <a:lnTo>
                    <a:pt x="3818" y="44"/>
                  </a:lnTo>
                  <a:lnTo>
                    <a:pt x="377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7" name="Google Shape;1847;p54"/>
            <p:cNvSpPr/>
            <p:nvPr/>
          </p:nvSpPr>
          <p:spPr>
            <a:xfrm>
              <a:off x="4751225" y="3587550"/>
              <a:ext cx="113025" cy="1464525"/>
            </a:xfrm>
            <a:custGeom>
              <a:avLst/>
              <a:gdLst/>
              <a:ahLst/>
              <a:cxnLst/>
              <a:rect l="l" t="t" r="r" b="b"/>
              <a:pathLst>
                <a:path w="4521" h="58581" extrusionOk="0">
                  <a:moveTo>
                    <a:pt x="3248" y="0"/>
                  </a:moveTo>
                  <a:lnTo>
                    <a:pt x="3204" y="44"/>
                  </a:lnTo>
                  <a:lnTo>
                    <a:pt x="3160" y="88"/>
                  </a:lnTo>
                  <a:lnTo>
                    <a:pt x="3072" y="351"/>
                  </a:lnTo>
                  <a:lnTo>
                    <a:pt x="3072" y="439"/>
                  </a:lnTo>
                  <a:lnTo>
                    <a:pt x="3423" y="3423"/>
                  </a:lnTo>
                  <a:lnTo>
                    <a:pt x="3950" y="6977"/>
                  </a:lnTo>
                  <a:lnTo>
                    <a:pt x="4169" y="8338"/>
                  </a:lnTo>
                  <a:lnTo>
                    <a:pt x="3994" y="12989"/>
                  </a:lnTo>
                  <a:lnTo>
                    <a:pt x="3950" y="15622"/>
                  </a:lnTo>
                  <a:lnTo>
                    <a:pt x="3643" y="17772"/>
                  </a:lnTo>
                  <a:lnTo>
                    <a:pt x="3292" y="19834"/>
                  </a:lnTo>
                  <a:lnTo>
                    <a:pt x="3248" y="23915"/>
                  </a:lnTo>
                  <a:lnTo>
                    <a:pt x="3335" y="26943"/>
                  </a:lnTo>
                  <a:lnTo>
                    <a:pt x="3467" y="28830"/>
                  </a:lnTo>
                  <a:lnTo>
                    <a:pt x="3072" y="32209"/>
                  </a:lnTo>
                  <a:lnTo>
                    <a:pt x="2765" y="34315"/>
                  </a:lnTo>
                  <a:lnTo>
                    <a:pt x="2458" y="35500"/>
                  </a:lnTo>
                  <a:lnTo>
                    <a:pt x="1273" y="39054"/>
                  </a:lnTo>
                  <a:lnTo>
                    <a:pt x="1273" y="39098"/>
                  </a:lnTo>
                  <a:lnTo>
                    <a:pt x="1098" y="40195"/>
                  </a:lnTo>
                  <a:lnTo>
                    <a:pt x="1054" y="40239"/>
                  </a:lnTo>
                  <a:lnTo>
                    <a:pt x="1273" y="43486"/>
                  </a:lnTo>
                  <a:lnTo>
                    <a:pt x="483" y="46075"/>
                  </a:lnTo>
                  <a:lnTo>
                    <a:pt x="1" y="47391"/>
                  </a:lnTo>
                  <a:lnTo>
                    <a:pt x="1" y="47435"/>
                  </a:lnTo>
                  <a:lnTo>
                    <a:pt x="1" y="48313"/>
                  </a:lnTo>
                  <a:lnTo>
                    <a:pt x="1" y="48356"/>
                  </a:lnTo>
                  <a:lnTo>
                    <a:pt x="1492" y="53096"/>
                  </a:lnTo>
                  <a:lnTo>
                    <a:pt x="2633" y="56606"/>
                  </a:lnTo>
                  <a:lnTo>
                    <a:pt x="3467" y="58449"/>
                  </a:lnTo>
                  <a:lnTo>
                    <a:pt x="3511" y="58537"/>
                  </a:lnTo>
                  <a:lnTo>
                    <a:pt x="3599" y="58581"/>
                  </a:lnTo>
                  <a:lnTo>
                    <a:pt x="3686" y="58537"/>
                  </a:lnTo>
                  <a:lnTo>
                    <a:pt x="3730" y="58493"/>
                  </a:lnTo>
                  <a:lnTo>
                    <a:pt x="3774" y="58449"/>
                  </a:lnTo>
                  <a:lnTo>
                    <a:pt x="3774" y="58405"/>
                  </a:lnTo>
                  <a:lnTo>
                    <a:pt x="3774" y="58317"/>
                  </a:lnTo>
                  <a:lnTo>
                    <a:pt x="2984" y="56474"/>
                  </a:lnTo>
                  <a:lnTo>
                    <a:pt x="1843" y="52964"/>
                  </a:lnTo>
                  <a:lnTo>
                    <a:pt x="352" y="48269"/>
                  </a:lnTo>
                  <a:lnTo>
                    <a:pt x="352" y="47479"/>
                  </a:lnTo>
                  <a:lnTo>
                    <a:pt x="790" y="46206"/>
                  </a:lnTo>
                  <a:lnTo>
                    <a:pt x="1580" y="43530"/>
                  </a:lnTo>
                  <a:lnTo>
                    <a:pt x="1624" y="43486"/>
                  </a:lnTo>
                  <a:lnTo>
                    <a:pt x="1405" y="40239"/>
                  </a:lnTo>
                  <a:lnTo>
                    <a:pt x="1624" y="39185"/>
                  </a:lnTo>
                  <a:lnTo>
                    <a:pt x="2765" y="35587"/>
                  </a:lnTo>
                  <a:lnTo>
                    <a:pt x="3116" y="34403"/>
                  </a:lnTo>
                  <a:lnTo>
                    <a:pt x="3116" y="34359"/>
                  </a:lnTo>
                  <a:lnTo>
                    <a:pt x="3423" y="32252"/>
                  </a:lnTo>
                  <a:lnTo>
                    <a:pt x="3818" y="28874"/>
                  </a:lnTo>
                  <a:lnTo>
                    <a:pt x="3818" y="28830"/>
                  </a:lnTo>
                  <a:lnTo>
                    <a:pt x="3686" y="26899"/>
                  </a:lnTo>
                  <a:lnTo>
                    <a:pt x="3599" y="23915"/>
                  </a:lnTo>
                  <a:lnTo>
                    <a:pt x="3643" y="19878"/>
                  </a:lnTo>
                  <a:lnTo>
                    <a:pt x="3994" y="17860"/>
                  </a:lnTo>
                  <a:lnTo>
                    <a:pt x="4301" y="15622"/>
                  </a:lnTo>
                  <a:lnTo>
                    <a:pt x="4345" y="12989"/>
                  </a:lnTo>
                  <a:lnTo>
                    <a:pt x="4520" y="8338"/>
                  </a:lnTo>
                  <a:lnTo>
                    <a:pt x="4520" y="8294"/>
                  </a:lnTo>
                  <a:lnTo>
                    <a:pt x="3774" y="3379"/>
                  </a:lnTo>
                  <a:lnTo>
                    <a:pt x="3423" y="439"/>
                  </a:lnTo>
                  <a:lnTo>
                    <a:pt x="3511" y="220"/>
                  </a:lnTo>
                  <a:lnTo>
                    <a:pt x="3511" y="132"/>
                  </a:lnTo>
                  <a:lnTo>
                    <a:pt x="3467" y="88"/>
                  </a:lnTo>
                  <a:lnTo>
                    <a:pt x="342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8" name="Google Shape;1848;p54"/>
            <p:cNvSpPr/>
            <p:nvPr/>
          </p:nvSpPr>
          <p:spPr>
            <a:xfrm>
              <a:off x="4716125" y="4375200"/>
              <a:ext cx="64750" cy="674675"/>
            </a:xfrm>
            <a:custGeom>
              <a:avLst/>
              <a:gdLst/>
              <a:ahLst/>
              <a:cxnLst/>
              <a:rect l="l" t="t" r="r" b="b"/>
              <a:pathLst>
                <a:path w="2590" h="26987" extrusionOk="0">
                  <a:moveTo>
                    <a:pt x="2370" y="0"/>
                  </a:moveTo>
                  <a:lnTo>
                    <a:pt x="2282" y="44"/>
                  </a:lnTo>
                  <a:lnTo>
                    <a:pt x="2238" y="88"/>
                  </a:lnTo>
                  <a:lnTo>
                    <a:pt x="2238" y="176"/>
                  </a:lnTo>
                  <a:lnTo>
                    <a:pt x="2019" y="1931"/>
                  </a:lnTo>
                  <a:lnTo>
                    <a:pt x="1624" y="3248"/>
                  </a:lnTo>
                  <a:lnTo>
                    <a:pt x="571" y="5617"/>
                  </a:lnTo>
                  <a:lnTo>
                    <a:pt x="571" y="5661"/>
                  </a:lnTo>
                  <a:lnTo>
                    <a:pt x="132" y="6890"/>
                  </a:lnTo>
                  <a:lnTo>
                    <a:pt x="132" y="6934"/>
                  </a:lnTo>
                  <a:lnTo>
                    <a:pt x="0" y="10093"/>
                  </a:lnTo>
                  <a:lnTo>
                    <a:pt x="220" y="14393"/>
                  </a:lnTo>
                  <a:lnTo>
                    <a:pt x="88" y="17640"/>
                  </a:lnTo>
                  <a:lnTo>
                    <a:pt x="220" y="20229"/>
                  </a:lnTo>
                  <a:lnTo>
                    <a:pt x="483" y="22511"/>
                  </a:lnTo>
                  <a:lnTo>
                    <a:pt x="527" y="24837"/>
                  </a:lnTo>
                  <a:lnTo>
                    <a:pt x="527" y="24881"/>
                  </a:lnTo>
                  <a:lnTo>
                    <a:pt x="702" y="25319"/>
                  </a:lnTo>
                  <a:lnTo>
                    <a:pt x="790" y="26811"/>
                  </a:lnTo>
                  <a:lnTo>
                    <a:pt x="790" y="26899"/>
                  </a:lnTo>
                  <a:lnTo>
                    <a:pt x="834" y="26943"/>
                  </a:lnTo>
                  <a:lnTo>
                    <a:pt x="878" y="26987"/>
                  </a:lnTo>
                  <a:lnTo>
                    <a:pt x="1010" y="26987"/>
                  </a:lnTo>
                  <a:lnTo>
                    <a:pt x="1053" y="26943"/>
                  </a:lnTo>
                  <a:lnTo>
                    <a:pt x="1097" y="26855"/>
                  </a:lnTo>
                  <a:lnTo>
                    <a:pt x="1141" y="26811"/>
                  </a:lnTo>
                  <a:lnTo>
                    <a:pt x="1053" y="25275"/>
                  </a:lnTo>
                  <a:lnTo>
                    <a:pt x="1053" y="25232"/>
                  </a:lnTo>
                  <a:lnTo>
                    <a:pt x="878" y="24793"/>
                  </a:lnTo>
                  <a:lnTo>
                    <a:pt x="834" y="22467"/>
                  </a:lnTo>
                  <a:lnTo>
                    <a:pt x="571" y="20185"/>
                  </a:lnTo>
                  <a:lnTo>
                    <a:pt x="439" y="17640"/>
                  </a:lnTo>
                  <a:lnTo>
                    <a:pt x="571" y="14393"/>
                  </a:lnTo>
                  <a:lnTo>
                    <a:pt x="351" y="10093"/>
                  </a:lnTo>
                  <a:lnTo>
                    <a:pt x="483" y="6977"/>
                  </a:lnTo>
                  <a:lnTo>
                    <a:pt x="878" y="5749"/>
                  </a:lnTo>
                  <a:lnTo>
                    <a:pt x="1975" y="3379"/>
                  </a:lnTo>
                  <a:lnTo>
                    <a:pt x="1975" y="3335"/>
                  </a:lnTo>
                  <a:lnTo>
                    <a:pt x="2370" y="2019"/>
                  </a:lnTo>
                  <a:lnTo>
                    <a:pt x="2589" y="220"/>
                  </a:lnTo>
                  <a:lnTo>
                    <a:pt x="2589" y="132"/>
                  </a:lnTo>
                  <a:lnTo>
                    <a:pt x="2545" y="88"/>
                  </a:lnTo>
                  <a:lnTo>
                    <a:pt x="2502" y="44"/>
                  </a:lnTo>
                  <a:lnTo>
                    <a:pt x="241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9" name="Google Shape;1849;p54"/>
            <p:cNvSpPr/>
            <p:nvPr/>
          </p:nvSpPr>
          <p:spPr>
            <a:xfrm>
              <a:off x="4683200" y="4215025"/>
              <a:ext cx="64750" cy="781100"/>
            </a:xfrm>
            <a:custGeom>
              <a:avLst/>
              <a:gdLst/>
              <a:ahLst/>
              <a:cxnLst/>
              <a:rect l="l" t="t" r="r" b="b"/>
              <a:pathLst>
                <a:path w="2590" h="31244" extrusionOk="0">
                  <a:moveTo>
                    <a:pt x="1976" y="1"/>
                  </a:moveTo>
                  <a:lnTo>
                    <a:pt x="1888" y="45"/>
                  </a:lnTo>
                  <a:lnTo>
                    <a:pt x="1888" y="89"/>
                  </a:lnTo>
                  <a:lnTo>
                    <a:pt x="1844" y="176"/>
                  </a:lnTo>
                  <a:lnTo>
                    <a:pt x="1844" y="2853"/>
                  </a:lnTo>
                  <a:lnTo>
                    <a:pt x="2063" y="6056"/>
                  </a:lnTo>
                  <a:lnTo>
                    <a:pt x="2239" y="7504"/>
                  </a:lnTo>
                  <a:lnTo>
                    <a:pt x="2151" y="8163"/>
                  </a:lnTo>
                  <a:lnTo>
                    <a:pt x="1098" y="10444"/>
                  </a:lnTo>
                  <a:lnTo>
                    <a:pt x="308" y="12419"/>
                  </a:lnTo>
                  <a:lnTo>
                    <a:pt x="308" y="12463"/>
                  </a:lnTo>
                  <a:lnTo>
                    <a:pt x="1" y="16324"/>
                  </a:lnTo>
                  <a:lnTo>
                    <a:pt x="89" y="18255"/>
                  </a:lnTo>
                  <a:lnTo>
                    <a:pt x="440" y="21985"/>
                  </a:lnTo>
                  <a:lnTo>
                    <a:pt x="440" y="24662"/>
                  </a:lnTo>
                  <a:lnTo>
                    <a:pt x="747" y="28874"/>
                  </a:lnTo>
                  <a:lnTo>
                    <a:pt x="835" y="29971"/>
                  </a:lnTo>
                  <a:lnTo>
                    <a:pt x="835" y="30015"/>
                  </a:lnTo>
                  <a:lnTo>
                    <a:pt x="1317" y="31156"/>
                  </a:lnTo>
                  <a:lnTo>
                    <a:pt x="1405" y="31200"/>
                  </a:lnTo>
                  <a:lnTo>
                    <a:pt x="1493" y="31244"/>
                  </a:lnTo>
                  <a:lnTo>
                    <a:pt x="1581" y="31244"/>
                  </a:lnTo>
                  <a:lnTo>
                    <a:pt x="1624" y="31200"/>
                  </a:lnTo>
                  <a:lnTo>
                    <a:pt x="1668" y="31156"/>
                  </a:lnTo>
                  <a:lnTo>
                    <a:pt x="1668" y="31068"/>
                  </a:lnTo>
                  <a:lnTo>
                    <a:pt x="1668" y="31024"/>
                  </a:lnTo>
                  <a:lnTo>
                    <a:pt x="1186" y="29883"/>
                  </a:lnTo>
                  <a:lnTo>
                    <a:pt x="1098" y="28874"/>
                  </a:lnTo>
                  <a:lnTo>
                    <a:pt x="791" y="24662"/>
                  </a:lnTo>
                  <a:lnTo>
                    <a:pt x="791" y="21941"/>
                  </a:lnTo>
                  <a:lnTo>
                    <a:pt x="440" y="18255"/>
                  </a:lnTo>
                  <a:lnTo>
                    <a:pt x="352" y="16324"/>
                  </a:lnTo>
                  <a:lnTo>
                    <a:pt x="615" y="12507"/>
                  </a:lnTo>
                  <a:lnTo>
                    <a:pt x="1449" y="10620"/>
                  </a:lnTo>
                  <a:lnTo>
                    <a:pt x="2502" y="8294"/>
                  </a:lnTo>
                  <a:lnTo>
                    <a:pt x="2502" y="8250"/>
                  </a:lnTo>
                  <a:lnTo>
                    <a:pt x="2590" y="7548"/>
                  </a:lnTo>
                  <a:lnTo>
                    <a:pt x="2590" y="7504"/>
                  </a:lnTo>
                  <a:lnTo>
                    <a:pt x="2414" y="6013"/>
                  </a:lnTo>
                  <a:lnTo>
                    <a:pt x="2195" y="2809"/>
                  </a:lnTo>
                  <a:lnTo>
                    <a:pt x="2195" y="176"/>
                  </a:lnTo>
                  <a:lnTo>
                    <a:pt x="2195" y="89"/>
                  </a:lnTo>
                  <a:lnTo>
                    <a:pt x="2151" y="45"/>
                  </a:lnTo>
                  <a:lnTo>
                    <a:pt x="210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0" name="Google Shape;1850;p54"/>
            <p:cNvSpPr/>
            <p:nvPr/>
          </p:nvSpPr>
          <p:spPr>
            <a:xfrm>
              <a:off x="4650300" y="4168950"/>
              <a:ext cx="75725" cy="786600"/>
            </a:xfrm>
            <a:custGeom>
              <a:avLst/>
              <a:gdLst/>
              <a:ahLst/>
              <a:cxnLst/>
              <a:rect l="l" t="t" r="r" b="b"/>
              <a:pathLst>
                <a:path w="3029" h="31464" extrusionOk="0">
                  <a:moveTo>
                    <a:pt x="2765" y="1"/>
                  </a:moveTo>
                  <a:lnTo>
                    <a:pt x="2677" y="45"/>
                  </a:lnTo>
                  <a:lnTo>
                    <a:pt x="2677" y="89"/>
                  </a:lnTo>
                  <a:lnTo>
                    <a:pt x="2633" y="176"/>
                  </a:lnTo>
                  <a:lnTo>
                    <a:pt x="2677" y="791"/>
                  </a:lnTo>
                  <a:lnTo>
                    <a:pt x="2546" y="1668"/>
                  </a:lnTo>
                  <a:lnTo>
                    <a:pt x="1317" y="5442"/>
                  </a:lnTo>
                  <a:lnTo>
                    <a:pt x="1141" y="6320"/>
                  </a:lnTo>
                  <a:lnTo>
                    <a:pt x="1141" y="6364"/>
                  </a:lnTo>
                  <a:lnTo>
                    <a:pt x="1317" y="7548"/>
                  </a:lnTo>
                  <a:lnTo>
                    <a:pt x="1054" y="11892"/>
                  </a:lnTo>
                  <a:lnTo>
                    <a:pt x="352" y="13516"/>
                  </a:lnTo>
                  <a:lnTo>
                    <a:pt x="352" y="13560"/>
                  </a:lnTo>
                  <a:lnTo>
                    <a:pt x="132" y="14745"/>
                  </a:lnTo>
                  <a:lnTo>
                    <a:pt x="0" y="16939"/>
                  </a:lnTo>
                  <a:lnTo>
                    <a:pt x="44" y="19177"/>
                  </a:lnTo>
                  <a:lnTo>
                    <a:pt x="352" y="21634"/>
                  </a:lnTo>
                  <a:lnTo>
                    <a:pt x="746" y="25495"/>
                  </a:lnTo>
                  <a:lnTo>
                    <a:pt x="790" y="28040"/>
                  </a:lnTo>
                  <a:lnTo>
                    <a:pt x="1010" y="30322"/>
                  </a:lnTo>
                  <a:lnTo>
                    <a:pt x="1054" y="30366"/>
                  </a:lnTo>
                  <a:lnTo>
                    <a:pt x="1405" y="31375"/>
                  </a:lnTo>
                  <a:lnTo>
                    <a:pt x="1492" y="31463"/>
                  </a:lnTo>
                  <a:lnTo>
                    <a:pt x="1624" y="31463"/>
                  </a:lnTo>
                  <a:lnTo>
                    <a:pt x="1712" y="31419"/>
                  </a:lnTo>
                  <a:lnTo>
                    <a:pt x="1756" y="31375"/>
                  </a:lnTo>
                  <a:lnTo>
                    <a:pt x="1756" y="31288"/>
                  </a:lnTo>
                  <a:lnTo>
                    <a:pt x="1756" y="31244"/>
                  </a:lnTo>
                  <a:lnTo>
                    <a:pt x="1361" y="30278"/>
                  </a:lnTo>
                  <a:lnTo>
                    <a:pt x="1141" y="27997"/>
                  </a:lnTo>
                  <a:lnTo>
                    <a:pt x="1098" y="25452"/>
                  </a:lnTo>
                  <a:lnTo>
                    <a:pt x="703" y="21590"/>
                  </a:lnTo>
                  <a:lnTo>
                    <a:pt x="395" y="19177"/>
                  </a:lnTo>
                  <a:lnTo>
                    <a:pt x="352" y="16983"/>
                  </a:lnTo>
                  <a:lnTo>
                    <a:pt x="483" y="14789"/>
                  </a:lnTo>
                  <a:lnTo>
                    <a:pt x="703" y="13648"/>
                  </a:lnTo>
                  <a:lnTo>
                    <a:pt x="1405" y="11980"/>
                  </a:lnTo>
                  <a:lnTo>
                    <a:pt x="1405" y="11936"/>
                  </a:lnTo>
                  <a:lnTo>
                    <a:pt x="1668" y="7548"/>
                  </a:lnTo>
                  <a:lnTo>
                    <a:pt x="1492" y="6364"/>
                  </a:lnTo>
                  <a:lnTo>
                    <a:pt x="1668" y="5530"/>
                  </a:lnTo>
                  <a:lnTo>
                    <a:pt x="2897" y="1756"/>
                  </a:lnTo>
                  <a:lnTo>
                    <a:pt x="2897" y="1712"/>
                  </a:lnTo>
                  <a:lnTo>
                    <a:pt x="3028" y="791"/>
                  </a:lnTo>
                  <a:lnTo>
                    <a:pt x="2984" y="133"/>
                  </a:lnTo>
                  <a:lnTo>
                    <a:pt x="2984" y="89"/>
                  </a:lnTo>
                  <a:lnTo>
                    <a:pt x="2940" y="45"/>
                  </a:lnTo>
                  <a:lnTo>
                    <a:pt x="289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1" name="Google Shape;1851;p54"/>
            <p:cNvSpPr/>
            <p:nvPr/>
          </p:nvSpPr>
          <p:spPr>
            <a:xfrm>
              <a:off x="4619575" y="4645050"/>
              <a:ext cx="51600" cy="285250"/>
            </a:xfrm>
            <a:custGeom>
              <a:avLst/>
              <a:gdLst/>
              <a:ahLst/>
              <a:cxnLst/>
              <a:rect l="l" t="t" r="r" b="b"/>
              <a:pathLst>
                <a:path w="2064" h="11410" extrusionOk="0">
                  <a:moveTo>
                    <a:pt x="132" y="1"/>
                  </a:moveTo>
                  <a:lnTo>
                    <a:pt x="89" y="45"/>
                  </a:lnTo>
                  <a:lnTo>
                    <a:pt x="45" y="89"/>
                  </a:lnTo>
                  <a:lnTo>
                    <a:pt x="1" y="133"/>
                  </a:lnTo>
                  <a:lnTo>
                    <a:pt x="1" y="220"/>
                  </a:lnTo>
                  <a:lnTo>
                    <a:pt x="308" y="2063"/>
                  </a:lnTo>
                  <a:lnTo>
                    <a:pt x="527" y="4257"/>
                  </a:lnTo>
                  <a:lnTo>
                    <a:pt x="1229" y="10313"/>
                  </a:lnTo>
                  <a:lnTo>
                    <a:pt x="1229" y="10357"/>
                  </a:lnTo>
                  <a:lnTo>
                    <a:pt x="1712" y="11322"/>
                  </a:lnTo>
                  <a:lnTo>
                    <a:pt x="1756" y="11366"/>
                  </a:lnTo>
                  <a:lnTo>
                    <a:pt x="1888" y="11410"/>
                  </a:lnTo>
                  <a:lnTo>
                    <a:pt x="1932" y="11410"/>
                  </a:lnTo>
                  <a:lnTo>
                    <a:pt x="2019" y="11366"/>
                  </a:lnTo>
                  <a:lnTo>
                    <a:pt x="2019" y="11278"/>
                  </a:lnTo>
                  <a:lnTo>
                    <a:pt x="2063" y="11234"/>
                  </a:lnTo>
                  <a:lnTo>
                    <a:pt x="2019" y="11147"/>
                  </a:lnTo>
                  <a:lnTo>
                    <a:pt x="1537" y="10225"/>
                  </a:lnTo>
                  <a:lnTo>
                    <a:pt x="878" y="4214"/>
                  </a:lnTo>
                  <a:lnTo>
                    <a:pt x="659" y="2019"/>
                  </a:lnTo>
                  <a:lnTo>
                    <a:pt x="352" y="177"/>
                  </a:lnTo>
                  <a:lnTo>
                    <a:pt x="308" y="89"/>
                  </a:lnTo>
                  <a:lnTo>
                    <a:pt x="264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2" name="Google Shape;1852;p54"/>
            <p:cNvSpPr/>
            <p:nvPr/>
          </p:nvSpPr>
          <p:spPr>
            <a:xfrm>
              <a:off x="4598750" y="4775600"/>
              <a:ext cx="26350" cy="111925"/>
            </a:xfrm>
            <a:custGeom>
              <a:avLst/>
              <a:gdLst/>
              <a:ahLst/>
              <a:cxnLst/>
              <a:rect l="l" t="t" r="r" b="b"/>
              <a:pathLst>
                <a:path w="1054" h="4477" extrusionOk="0">
                  <a:moveTo>
                    <a:pt x="176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0" y="132"/>
                  </a:lnTo>
                  <a:lnTo>
                    <a:pt x="0" y="220"/>
                  </a:lnTo>
                  <a:lnTo>
                    <a:pt x="0" y="264"/>
                  </a:lnTo>
                  <a:lnTo>
                    <a:pt x="88" y="2853"/>
                  </a:lnTo>
                  <a:lnTo>
                    <a:pt x="88" y="2897"/>
                  </a:lnTo>
                  <a:lnTo>
                    <a:pt x="263" y="3555"/>
                  </a:lnTo>
                  <a:lnTo>
                    <a:pt x="307" y="3599"/>
                  </a:lnTo>
                  <a:lnTo>
                    <a:pt x="702" y="4389"/>
                  </a:lnTo>
                  <a:lnTo>
                    <a:pt x="790" y="4477"/>
                  </a:lnTo>
                  <a:lnTo>
                    <a:pt x="965" y="4477"/>
                  </a:lnTo>
                  <a:lnTo>
                    <a:pt x="1009" y="4433"/>
                  </a:lnTo>
                  <a:lnTo>
                    <a:pt x="1009" y="4345"/>
                  </a:lnTo>
                  <a:lnTo>
                    <a:pt x="1053" y="4301"/>
                  </a:lnTo>
                  <a:lnTo>
                    <a:pt x="1009" y="4213"/>
                  </a:lnTo>
                  <a:lnTo>
                    <a:pt x="614" y="3467"/>
                  </a:lnTo>
                  <a:lnTo>
                    <a:pt x="439" y="2853"/>
                  </a:lnTo>
                  <a:lnTo>
                    <a:pt x="351" y="308"/>
                  </a:lnTo>
                  <a:lnTo>
                    <a:pt x="351" y="220"/>
                  </a:lnTo>
                  <a:lnTo>
                    <a:pt x="351" y="132"/>
                  </a:lnTo>
                  <a:lnTo>
                    <a:pt x="351" y="89"/>
                  </a:lnTo>
                  <a:lnTo>
                    <a:pt x="307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3" name="Google Shape;1853;p54"/>
            <p:cNvSpPr/>
            <p:nvPr/>
          </p:nvSpPr>
          <p:spPr>
            <a:xfrm>
              <a:off x="5341425" y="4865550"/>
              <a:ext cx="95450" cy="49400"/>
            </a:xfrm>
            <a:custGeom>
              <a:avLst/>
              <a:gdLst/>
              <a:ahLst/>
              <a:cxnLst/>
              <a:rect l="l" t="t" r="r" b="b"/>
              <a:pathLst>
                <a:path w="3818" h="1976" extrusionOk="0">
                  <a:moveTo>
                    <a:pt x="132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0" y="176"/>
                  </a:lnTo>
                  <a:lnTo>
                    <a:pt x="44" y="220"/>
                  </a:lnTo>
                  <a:lnTo>
                    <a:pt x="44" y="308"/>
                  </a:lnTo>
                  <a:lnTo>
                    <a:pt x="132" y="308"/>
                  </a:lnTo>
                  <a:lnTo>
                    <a:pt x="1448" y="1010"/>
                  </a:lnTo>
                  <a:lnTo>
                    <a:pt x="3028" y="1932"/>
                  </a:lnTo>
                  <a:lnTo>
                    <a:pt x="3116" y="1976"/>
                  </a:lnTo>
                  <a:lnTo>
                    <a:pt x="3247" y="1932"/>
                  </a:lnTo>
                  <a:lnTo>
                    <a:pt x="3774" y="1493"/>
                  </a:lnTo>
                  <a:lnTo>
                    <a:pt x="3818" y="1405"/>
                  </a:lnTo>
                  <a:lnTo>
                    <a:pt x="3818" y="1361"/>
                  </a:lnTo>
                  <a:lnTo>
                    <a:pt x="3818" y="1273"/>
                  </a:lnTo>
                  <a:lnTo>
                    <a:pt x="3774" y="1230"/>
                  </a:lnTo>
                  <a:lnTo>
                    <a:pt x="3730" y="1186"/>
                  </a:lnTo>
                  <a:lnTo>
                    <a:pt x="3598" y="1186"/>
                  </a:lnTo>
                  <a:lnTo>
                    <a:pt x="3555" y="1230"/>
                  </a:lnTo>
                  <a:lnTo>
                    <a:pt x="3116" y="1581"/>
                  </a:lnTo>
                  <a:lnTo>
                    <a:pt x="1624" y="703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4" name="Google Shape;1854;p54"/>
            <p:cNvSpPr/>
            <p:nvPr/>
          </p:nvSpPr>
          <p:spPr>
            <a:xfrm>
              <a:off x="5341425" y="4841425"/>
              <a:ext cx="97650" cy="45000"/>
            </a:xfrm>
            <a:custGeom>
              <a:avLst/>
              <a:gdLst/>
              <a:ahLst/>
              <a:cxnLst/>
              <a:rect l="l" t="t" r="r" b="b"/>
              <a:pathLst>
                <a:path w="3906" h="1800" extrusionOk="0">
                  <a:moveTo>
                    <a:pt x="88" y="1"/>
                  </a:move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44" y="264"/>
                  </a:lnTo>
                  <a:lnTo>
                    <a:pt x="88" y="308"/>
                  </a:lnTo>
                  <a:lnTo>
                    <a:pt x="527" y="703"/>
                  </a:lnTo>
                  <a:lnTo>
                    <a:pt x="571" y="703"/>
                  </a:lnTo>
                  <a:lnTo>
                    <a:pt x="2458" y="1536"/>
                  </a:lnTo>
                  <a:lnTo>
                    <a:pt x="3335" y="1756"/>
                  </a:lnTo>
                  <a:lnTo>
                    <a:pt x="3379" y="1800"/>
                  </a:lnTo>
                  <a:lnTo>
                    <a:pt x="3467" y="1756"/>
                  </a:lnTo>
                  <a:lnTo>
                    <a:pt x="3818" y="1536"/>
                  </a:lnTo>
                  <a:lnTo>
                    <a:pt x="3862" y="1492"/>
                  </a:lnTo>
                  <a:lnTo>
                    <a:pt x="3906" y="1449"/>
                  </a:lnTo>
                  <a:lnTo>
                    <a:pt x="3906" y="1361"/>
                  </a:lnTo>
                  <a:lnTo>
                    <a:pt x="3906" y="1317"/>
                  </a:lnTo>
                  <a:lnTo>
                    <a:pt x="3862" y="1229"/>
                  </a:lnTo>
                  <a:lnTo>
                    <a:pt x="3642" y="1229"/>
                  </a:lnTo>
                  <a:lnTo>
                    <a:pt x="3379" y="1405"/>
                  </a:lnTo>
                  <a:lnTo>
                    <a:pt x="2589" y="1185"/>
                  </a:lnTo>
                  <a:lnTo>
                    <a:pt x="746" y="395"/>
                  </a:lnTo>
                  <a:lnTo>
                    <a:pt x="307" y="44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5" name="Google Shape;1855;p54"/>
            <p:cNvSpPr/>
            <p:nvPr/>
          </p:nvSpPr>
          <p:spPr>
            <a:xfrm>
              <a:off x="5341425" y="4815100"/>
              <a:ext cx="127275" cy="43900"/>
            </a:xfrm>
            <a:custGeom>
              <a:avLst/>
              <a:gdLst/>
              <a:ahLst/>
              <a:cxnLst/>
              <a:rect l="l" t="t" r="r" b="b"/>
              <a:pathLst>
                <a:path w="5091" h="1756" extrusionOk="0">
                  <a:moveTo>
                    <a:pt x="88" y="0"/>
                  </a:moveTo>
                  <a:lnTo>
                    <a:pt x="44" y="44"/>
                  </a:lnTo>
                  <a:lnTo>
                    <a:pt x="0" y="88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44" y="308"/>
                  </a:lnTo>
                  <a:lnTo>
                    <a:pt x="571" y="790"/>
                  </a:lnTo>
                  <a:lnTo>
                    <a:pt x="571" y="834"/>
                  </a:lnTo>
                  <a:lnTo>
                    <a:pt x="1624" y="1361"/>
                  </a:lnTo>
                  <a:lnTo>
                    <a:pt x="1624" y="1405"/>
                  </a:lnTo>
                  <a:lnTo>
                    <a:pt x="2458" y="1712"/>
                  </a:lnTo>
                  <a:lnTo>
                    <a:pt x="2545" y="1756"/>
                  </a:lnTo>
                  <a:lnTo>
                    <a:pt x="3818" y="1668"/>
                  </a:lnTo>
                  <a:lnTo>
                    <a:pt x="3906" y="1624"/>
                  </a:lnTo>
                  <a:lnTo>
                    <a:pt x="5003" y="966"/>
                  </a:lnTo>
                  <a:lnTo>
                    <a:pt x="5046" y="922"/>
                  </a:lnTo>
                  <a:lnTo>
                    <a:pt x="5046" y="878"/>
                  </a:lnTo>
                  <a:lnTo>
                    <a:pt x="5090" y="790"/>
                  </a:lnTo>
                  <a:lnTo>
                    <a:pt x="5046" y="746"/>
                  </a:lnTo>
                  <a:lnTo>
                    <a:pt x="5003" y="659"/>
                  </a:lnTo>
                  <a:lnTo>
                    <a:pt x="4783" y="659"/>
                  </a:lnTo>
                  <a:lnTo>
                    <a:pt x="3774" y="1317"/>
                  </a:lnTo>
                  <a:lnTo>
                    <a:pt x="2545" y="1405"/>
                  </a:lnTo>
                  <a:lnTo>
                    <a:pt x="1755" y="1054"/>
                  </a:lnTo>
                  <a:lnTo>
                    <a:pt x="790" y="527"/>
                  </a:lnTo>
                  <a:lnTo>
                    <a:pt x="264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6" name="Google Shape;1856;p54"/>
            <p:cNvSpPr/>
            <p:nvPr/>
          </p:nvSpPr>
          <p:spPr>
            <a:xfrm>
              <a:off x="5305225" y="4740500"/>
              <a:ext cx="241350" cy="79000"/>
            </a:xfrm>
            <a:custGeom>
              <a:avLst/>
              <a:gdLst/>
              <a:ahLst/>
              <a:cxnLst/>
              <a:rect l="l" t="t" r="r" b="b"/>
              <a:pathLst>
                <a:path w="9654" h="3160" extrusionOk="0">
                  <a:moveTo>
                    <a:pt x="88" y="1"/>
                  </a:move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44" y="264"/>
                  </a:lnTo>
                  <a:lnTo>
                    <a:pt x="307" y="659"/>
                  </a:lnTo>
                  <a:lnTo>
                    <a:pt x="878" y="1668"/>
                  </a:lnTo>
                  <a:lnTo>
                    <a:pt x="878" y="1712"/>
                  </a:lnTo>
                  <a:lnTo>
                    <a:pt x="1755" y="2458"/>
                  </a:lnTo>
                  <a:lnTo>
                    <a:pt x="1799" y="2502"/>
                  </a:lnTo>
                  <a:lnTo>
                    <a:pt x="2852" y="2853"/>
                  </a:lnTo>
                  <a:lnTo>
                    <a:pt x="2896" y="2853"/>
                  </a:lnTo>
                  <a:lnTo>
                    <a:pt x="6231" y="3160"/>
                  </a:lnTo>
                  <a:lnTo>
                    <a:pt x="6275" y="3160"/>
                  </a:lnTo>
                  <a:lnTo>
                    <a:pt x="6319" y="3116"/>
                  </a:lnTo>
                  <a:lnTo>
                    <a:pt x="9566" y="1493"/>
                  </a:lnTo>
                  <a:lnTo>
                    <a:pt x="9610" y="1449"/>
                  </a:lnTo>
                  <a:lnTo>
                    <a:pt x="9654" y="1405"/>
                  </a:lnTo>
                  <a:lnTo>
                    <a:pt x="9654" y="1361"/>
                  </a:lnTo>
                  <a:lnTo>
                    <a:pt x="9654" y="1273"/>
                  </a:lnTo>
                  <a:lnTo>
                    <a:pt x="9610" y="1229"/>
                  </a:lnTo>
                  <a:lnTo>
                    <a:pt x="9566" y="1185"/>
                  </a:lnTo>
                  <a:lnTo>
                    <a:pt x="9391" y="1185"/>
                  </a:lnTo>
                  <a:lnTo>
                    <a:pt x="6231" y="2809"/>
                  </a:lnTo>
                  <a:lnTo>
                    <a:pt x="2940" y="2546"/>
                  </a:lnTo>
                  <a:lnTo>
                    <a:pt x="1931" y="2195"/>
                  </a:lnTo>
                  <a:lnTo>
                    <a:pt x="1141" y="1449"/>
                  </a:lnTo>
                  <a:lnTo>
                    <a:pt x="614" y="483"/>
                  </a:lnTo>
                  <a:lnTo>
                    <a:pt x="351" y="44"/>
                  </a:lnTo>
                  <a:lnTo>
                    <a:pt x="30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7" name="Google Shape;1857;p54"/>
            <p:cNvSpPr/>
            <p:nvPr/>
          </p:nvSpPr>
          <p:spPr>
            <a:xfrm>
              <a:off x="5384200" y="5052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8" name="Google Shape;1858;p54"/>
            <p:cNvSpPr/>
            <p:nvPr/>
          </p:nvSpPr>
          <p:spPr>
            <a:xfrm>
              <a:off x="5384200" y="5052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9" name="Google Shape;1859;p54"/>
            <p:cNvSpPr/>
            <p:nvPr/>
          </p:nvSpPr>
          <p:spPr>
            <a:xfrm>
              <a:off x="5067175" y="3133375"/>
              <a:ext cx="866650" cy="1926375"/>
            </a:xfrm>
            <a:custGeom>
              <a:avLst/>
              <a:gdLst/>
              <a:ahLst/>
              <a:cxnLst/>
              <a:rect l="l" t="t" r="r" b="b"/>
              <a:pathLst>
                <a:path w="34666" h="77055" extrusionOk="0">
                  <a:moveTo>
                    <a:pt x="34446" y="1"/>
                  </a:moveTo>
                  <a:lnTo>
                    <a:pt x="34359" y="45"/>
                  </a:lnTo>
                  <a:lnTo>
                    <a:pt x="31857" y="1976"/>
                  </a:lnTo>
                  <a:lnTo>
                    <a:pt x="28215" y="4916"/>
                  </a:lnTo>
                  <a:lnTo>
                    <a:pt x="25846" y="6802"/>
                  </a:lnTo>
                  <a:lnTo>
                    <a:pt x="23783" y="8470"/>
                  </a:lnTo>
                  <a:lnTo>
                    <a:pt x="20668" y="10927"/>
                  </a:lnTo>
                  <a:lnTo>
                    <a:pt x="15665" y="13077"/>
                  </a:lnTo>
                  <a:lnTo>
                    <a:pt x="15622" y="13121"/>
                  </a:lnTo>
                  <a:lnTo>
                    <a:pt x="13866" y="14218"/>
                  </a:lnTo>
                  <a:lnTo>
                    <a:pt x="13822" y="14218"/>
                  </a:lnTo>
                  <a:lnTo>
                    <a:pt x="12331" y="15666"/>
                  </a:lnTo>
                  <a:lnTo>
                    <a:pt x="10224" y="18387"/>
                  </a:lnTo>
                  <a:lnTo>
                    <a:pt x="9610" y="19089"/>
                  </a:lnTo>
                  <a:lnTo>
                    <a:pt x="8776" y="19615"/>
                  </a:lnTo>
                  <a:lnTo>
                    <a:pt x="8732" y="19615"/>
                  </a:lnTo>
                  <a:lnTo>
                    <a:pt x="8118" y="20274"/>
                  </a:lnTo>
                  <a:lnTo>
                    <a:pt x="8118" y="20317"/>
                  </a:lnTo>
                  <a:lnTo>
                    <a:pt x="7065" y="22204"/>
                  </a:lnTo>
                  <a:lnTo>
                    <a:pt x="7021" y="22248"/>
                  </a:lnTo>
                  <a:lnTo>
                    <a:pt x="6451" y="23916"/>
                  </a:lnTo>
                  <a:lnTo>
                    <a:pt x="6451" y="23960"/>
                  </a:lnTo>
                  <a:lnTo>
                    <a:pt x="6319" y="25583"/>
                  </a:lnTo>
                  <a:lnTo>
                    <a:pt x="6319" y="25627"/>
                  </a:lnTo>
                  <a:lnTo>
                    <a:pt x="6845" y="28391"/>
                  </a:lnTo>
                  <a:lnTo>
                    <a:pt x="6845" y="30629"/>
                  </a:lnTo>
                  <a:lnTo>
                    <a:pt x="6275" y="35632"/>
                  </a:lnTo>
                  <a:lnTo>
                    <a:pt x="5836" y="38967"/>
                  </a:lnTo>
                  <a:lnTo>
                    <a:pt x="5441" y="41863"/>
                  </a:lnTo>
                  <a:lnTo>
                    <a:pt x="5134" y="43662"/>
                  </a:lnTo>
                  <a:lnTo>
                    <a:pt x="4169" y="47699"/>
                  </a:lnTo>
                  <a:lnTo>
                    <a:pt x="3598" y="50244"/>
                  </a:lnTo>
                  <a:lnTo>
                    <a:pt x="3291" y="52087"/>
                  </a:lnTo>
                  <a:lnTo>
                    <a:pt x="2633" y="53491"/>
                  </a:lnTo>
                  <a:lnTo>
                    <a:pt x="2633" y="53535"/>
                  </a:lnTo>
                  <a:lnTo>
                    <a:pt x="2106" y="56431"/>
                  </a:lnTo>
                  <a:lnTo>
                    <a:pt x="834" y="60556"/>
                  </a:lnTo>
                  <a:lnTo>
                    <a:pt x="219" y="62838"/>
                  </a:lnTo>
                  <a:lnTo>
                    <a:pt x="0" y="63891"/>
                  </a:lnTo>
                  <a:lnTo>
                    <a:pt x="0" y="63935"/>
                  </a:lnTo>
                  <a:lnTo>
                    <a:pt x="44" y="64900"/>
                  </a:lnTo>
                  <a:lnTo>
                    <a:pt x="88" y="64988"/>
                  </a:lnTo>
                  <a:lnTo>
                    <a:pt x="2019" y="67094"/>
                  </a:lnTo>
                  <a:lnTo>
                    <a:pt x="3511" y="68674"/>
                  </a:lnTo>
                  <a:lnTo>
                    <a:pt x="5485" y="70999"/>
                  </a:lnTo>
                  <a:lnTo>
                    <a:pt x="7811" y="73413"/>
                  </a:lnTo>
                  <a:lnTo>
                    <a:pt x="9829" y="75651"/>
                  </a:lnTo>
                  <a:lnTo>
                    <a:pt x="10882" y="76967"/>
                  </a:lnTo>
                  <a:lnTo>
                    <a:pt x="10926" y="77011"/>
                  </a:lnTo>
                  <a:lnTo>
                    <a:pt x="11014" y="77055"/>
                  </a:lnTo>
                  <a:lnTo>
                    <a:pt x="11102" y="77011"/>
                  </a:lnTo>
                  <a:lnTo>
                    <a:pt x="11146" y="76967"/>
                  </a:lnTo>
                  <a:lnTo>
                    <a:pt x="11190" y="76879"/>
                  </a:lnTo>
                  <a:lnTo>
                    <a:pt x="11190" y="76835"/>
                  </a:lnTo>
                  <a:lnTo>
                    <a:pt x="11146" y="76748"/>
                  </a:lnTo>
                  <a:lnTo>
                    <a:pt x="10093" y="75387"/>
                  </a:lnTo>
                  <a:lnTo>
                    <a:pt x="8030" y="73193"/>
                  </a:lnTo>
                  <a:lnTo>
                    <a:pt x="5748" y="70780"/>
                  </a:lnTo>
                  <a:lnTo>
                    <a:pt x="3774" y="68410"/>
                  </a:lnTo>
                  <a:lnTo>
                    <a:pt x="2282" y="66831"/>
                  </a:lnTo>
                  <a:lnTo>
                    <a:pt x="395" y="64812"/>
                  </a:lnTo>
                  <a:lnTo>
                    <a:pt x="351" y="63935"/>
                  </a:lnTo>
                  <a:lnTo>
                    <a:pt x="571" y="62925"/>
                  </a:lnTo>
                  <a:lnTo>
                    <a:pt x="1141" y="60644"/>
                  </a:lnTo>
                  <a:lnTo>
                    <a:pt x="2457" y="56519"/>
                  </a:lnTo>
                  <a:lnTo>
                    <a:pt x="2457" y="56475"/>
                  </a:lnTo>
                  <a:lnTo>
                    <a:pt x="2984" y="53623"/>
                  </a:lnTo>
                  <a:lnTo>
                    <a:pt x="3598" y="52218"/>
                  </a:lnTo>
                  <a:lnTo>
                    <a:pt x="3642" y="52175"/>
                  </a:lnTo>
                  <a:lnTo>
                    <a:pt x="3949" y="50288"/>
                  </a:lnTo>
                  <a:lnTo>
                    <a:pt x="4520" y="47787"/>
                  </a:lnTo>
                  <a:lnTo>
                    <a:pt x="5441" y="43750"/>
                  </a:lnTo>
                  <a:lnTo>
                    <a:pt x="5792" y="41907"/>
                  </a:lnTo>
                  <a:lnTo>
                    <a:pt x="6187" y="39011"/>
                  </a:lnTo>
                  <a:lnTo>
                    <a:pt x="6626" y="35676"/>
                  </a:lnTo>
                  <a:lnTo>
                    <a:pt x="7196" y="30673"/>
                  </a:lnTo>
                  <a:lnTo>
                    <a:pt x="7196" y="28348"/>
                  </a:lnTo>
                  <a:lnTo>
                    <a:pt x="7196" y="28304"/>
                  </a:lnTo>
                  <a:lnTo>
                    <a:pt x="6670" y="25583"/>
                  </a:lnTo>
                  <a:lnTo>
                    <a:pt x="6802" y="24047"/>
                  </a:lnTo>
                  <a:lnTo>
                    <a:pt x="7372" y="22380"/>
                  </a:lnTo>
                  <a:lnTo>
                    <a:pt x="8425" y="20493"/>
                  </a:lnTo>
                  <a:lnTo>
                    <a:pt x="8996" y="19879"/>
                  </a:lnTo>
                  <a:lnTo>
                    <a:pt x="9829" y="19352"/>
                  </a:lnTo>
                  <a:lnTo>
                    <a:pt x="9873" y="19308"/>
                  </a:lnTo>
                  <a:lnTo>
                    <a:pt x="10488" y="18606"/>
                  </a:lnTo>
                  <a:lnTo>
                    <a:pt x="12594" y="15886"/>
                  </a:lnTo>
                  <a:lnTo>
                    <a:pt x="14042" y="14481"/>
                  </a:lnTo>
                  <a:lnTo>
                    <a:pt x="15797" y="13428"/>
                  </a:lnTo>
                  <a:lnTo>
                    <a:pt x="20799" y="11234"/>
                  </a:lnTo>
                  <a:lnTo>
                    <a:pt x="20843" y="11190"/>
                  </a:lnTo>
                  <a:lnTo>
                    <a:pt x="24003" y="8733"/>
                  </a:lnTo>
                  <a:lnTo>
                    <a:pt x="28435" y="5179"/>
                  </a:lnTo>
                  <a:lnTo>
                    <a:pt x="32077" y="2239"/>
                  </a:lnTo>
                  <a:lnTo>
                    <a:pt x="34578" y="352"/>
                  </a:lnTo>
                  <a:lnTo>
                    <a:pt x="34622" y="264"/>
                  </a:lnTo>
                  <a:lnTo>
                    <a:pt x="34666" y="220"/>
                  </a:lnTo>
                  <a:lnTo>
                    <a:pt x="34666" y="133"/>
                  </a:lnTo>
                  <a:lnTo>
                    <a:pt x="34622" y="89"/>
                  </a:lnTo>
                  <a:lnTo>
                    <a:pt x="34578" y="45"/>
                  </a:lnTo>
                  <a:lnTo>
                    <a:pt x="3449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0" name="Google Shape;1860;p54"/>
            <p:cNvSpPr/>
            <p:nvPr/>
          </p:nvSpPr>
          <p:spPr>
            <a:xfrm>
              <a:off x="5041925" y="3105950"/>
              <a:ext cx="861200" cy="1932975"/>
            </a:xfrm>
            <a:custGeom>
              <a:avLst/>
              <a:gdLst/>
              <a:ahLst/>
              <a:cxnLst/>
              <a:rect l="l" t="t" r="r" b="b"/>
              <a:pathLst>
                <a:path w="34448" h="77319" extrusionOk="0">
                  <a:moveTo>
                    <a:pt x="34228" y="1"/>
                  </a:moveTo>
                  <a:lnTo>
                    <a:pt x="34184" y="45"/>
                  </a:lnTo>
                  <a:lnTo>
                    <a:pt x="33175" y="791"/>
                  </a:lnTo>
                  <a:lnTo>
                    <a:pt x="28435" y="4696"/>
                  </a:lnTo>
                  <a:lnTo>
                    <a:pt x="26505" y="6276"/>
                  </a:lnTo>
                  <a:lnTo>
                    <a:pt x="24706" y="7680"/>
                  </a:lnTo>
                  <a:lnTo>
                    <a:pt x="22863" y="9172"/>
                  </a:lnTo>
                  <a:lnTo>
                    <a:pt x="20932" y="10576"/>
                  </a:lnTo>
                  <a:lnTo>
                    <a:pt x="19045" y="11366"/>
                  </a:lnTo>
                  <a:lnTo>
                    <a:pt x="14876" y="12858"/>
                  </a:lnTo>
                  <a:lnTo>
                    <a:pt x="9479" y="14832"/>
                  </a:lnTo>
                  <a:lnTo>
                    <a:pt x="9435" y="14832"/>
                  </a:lnTo>
                  <a:lnTo>
                    <a:pt x="8909" y="15315"/>
                  </a:lnTo>
                  <a:lnTo>
                    <a:pt x="8865" y="15315"/>
                  </a:lnTo>
                  <a:lnTo>
                    <a:pt x="7987" y="16588"/>
                  </a:lnTo>
                  <a:lnTo>
                    <a:pt x="7943" y="16588"/>
                  </a:lnTo>
                  <a:lnTo>
                    <a:pt x="6978" y="18475"/>
                  </a:lnTo>
                  <a:lnTo>
                    <a:pt x="5969" y="20844"/>
                  </a:lnTo>
                  <a:lnTo>
                    <a:pt x="5442" y="23214"/>
                  </a:lnTo>
                  <a:lnTo>
                    <a:pt x="5398" y="24662"/>
                  </a:lnTo>
                  <a:lnTo>
                    <a:pt x="6320" y="29313"/>
                  </a:lnTo>
                  <a:lnTo>
                    <a:pt x="6407" y="30805"/>
                  </a:lnTo>
                  <a:lnTo>
                    <a:pt x="6144" y="34710"/>
                  </a:lnTo>
                  <a:lnTo>
                    <a:pt x="5837" y="37475"/>
                  </a:lnTo>
                  <a:lnTo>
                    <a:pt x="5486" y="40371"/>
                  </a:lnTo>
                  <a:lnTo>
                    <a:pt x="5135" y="42828"/>
                  </a:lnTo>
                  <a:lnTo>
                    <a:pt x="4872" y="44364"/>
                  </a:lnTo>
                  <a:lnTo>
                    <a:pt x="3906" y="48533"/>
                  </a:lnTo>
                  <a:lnTo>
                    <a:pt x="3424" y="51473"/>
                  </a:lnTo>
                  <a:lnTo>
                    <a:pt x="3248" y="53491"/>
                  </a:lnTo>
                  <a:lnTo>
                    <a:pt x="2634" y="55904"/>
                  </a:lnTo>
                  <a:lnTo>
                    <a:pt x="1756" y="58449"/>
                  </a:lnTo>
                  <a:lnTo>
                    <a:pt x="922" y="60819"/>
                  </a:lnTo>
                  <a:lnTo>
                    <a:pt x="308" y="63189"/>
                  </a:lnTo>
                  <a:lnTo>
                    <a:pt x="1" y="64549"/>
                  </a:lnTo>
                  <a:lnTo>
                    <a:pt x="1" y="64593"/>
                  </a:lnTo>
                  <a:lnTo>
                    <a:pt x="45" y="66743"/>
                  </a:lnTo>
                  <a:lnTo>
                    <a:pt x="45" y="66787"/>
                  </a:lnTo>
                  <a:lnTo>
                    <a:pt x="264" y="67401"/>
                  </a:lnTo>
                  <a:lnTo>
                    <a:pt x="308" y="67445"/>
                  </a:lnTo>
                  <a:lnTo>
                    <a:pt x="3424" y="70999"/>
                  </a:lnTo>
                  <a:lnTo>
                    <a:pt x="7812" y="75694"/>
                  </a:lnTo>
                  <a:lnTo>
                    <a:pt x="9304" y="77274"/>
                  </a:lnTo>
                  <a:lnTo>
                    <a:pt x="9347" y="77274"/>
                  </a:lnTo>
                  <a:lnTo>
                    <a:pt x="9435" y="77318"/>
                  </a:lnTo>
                  <a:lnTo>
                    <a:pt x="9567" y="77274"/>
                  </a:lnTo>
                  <a:lnTo>
                    <a:pt x="9611" y="77186"/>
                  </a:lnTo>
                  <a:lnTo>
                    <a:pt x="9611" y="77143"/>
                  </a:lnTo>
                  <a:lnTo>
                    <a:pt x="9611" y="77055"/>
                  </a:lnTo>
                  <a:lnTo>
                    <a:pt x="9567" y="77011"/>
                  </a:lnTo>
                  <a:lnTo>
                    <a:pt x="3687" y="70780"/>
                  </a:lnTo>
                  <a:lnTo>
                    <a:pt x="571" y="67226"/>
                  </a:lnTo>
                  <a:lnTo>
                    <a:pt x="396" y="66699"/>
                  </a:lnTo>
                  <a:lnTo>
                    <a:pt x="352" y="64637"/>
                  </a:lnTo>
                  <a:lnTo>
                    <a:pt x="659" y="63276"/>
                  </a:lnTo>
                  <a:lnTo>
                    <a:pt x="1273" y="60907"/>
                  </a:lnTo>
                  <a:lnTo>
                    <a:pt x="2107" y="58581"/>
                  </a:lnTo>
                  <a:lnTo>
                    <a:pt x="2985" y="55992"/>
                  </a:lnTo>
                  <a:lnTo>
                    <a:pt x="3599" y="53535"/>
                  </a:lnTo>
                  <a:lnTo>
                    <a:pt x="3775" y="51516"/>
                  </a:lnTo>
                  <a:lnTo>
                    <a:pt x="4257" y="48620"/>
                  </a:lnTo>
                  <a:lnTo>
                    <a:pt x="5223" y="44452"/>
                  </a:lnTo>
                  <a:lnTo>
                    <a:pt x="5486" y="42872"/>
                  </a:lnTo>
                  <a:lnTo>
                    <a:pt x="5837" y="40415"/>
                  </a:lnTo>
                  <a:lnTo>
                    <a:pt x="6188" y="37519"/>
                  </a:lnTo>
                  <a:lnTo>
                    <a:pt x="6495" y="34710"/>
                  </a:lnTo>
                  <a:lnTo>
                    <a:pt x="6758" y="30805"/>
                  </a:lnTo>
                  <a:lnTo>
                    <a:pt x="6758" y="30761"/>
                  </a:lnTo>
                  <a:lnTo>
                    <a:pt x="6671" y="29269"/>
                  </a:lnTo>
                  <a:lnTo>
                    <a:pt x="6671" y="29225"/>
                  </a:lnTo>
                  <a:lnTo>
                    <a:pt x="5749" y="24618"/>
                  </a:lnTo>
                  <a:lnTo>
                    <a:pt x="5793" y="23257"/>
                  </a:lnTo>
                  <a:lnTo>
                    <a:pt x="6320" y="20932"/>
                  </a:lnTo>
                  <a:lnTo>
                    <a:pt x="7285" y="18650"/>
                  </a:lnTo>
                  <a:lnTo>
                    <a:pt x="8250" y="16763"/>
                  </a:lnTo>
                  <a:lnTo>
                    <a:pt x="9128" y="15535"/>
                  </a:lnTo>
                  <a:lnTo>
                    <a:pt x="9611" y="15140"/>
                  </a:lnTo>
                  <a:lnTo>
                    <a:pt x="15008" y="13165"/>
                  </a:lnTo>
                  <a:lnTo>
                    <a:pt x="19133" y="11717"/>
                  </a:lnTo>
                  <a:lnTo>
                    <a:pt x="21063" y="10883"/>
                  </a:lnTo>
                  <a:lnTo>
                    <a:pt x="21107" y="10883"/>
                  </a:lnTo>
                  <a:lnTo>
                    <a:pt x="23082" y="9435"/>
                  </a:lnTo>
                  <a:lnTo>
                    <a:pt x="24925" y="7987"/>
                  </a:lnTo>
                  <a:lnTo>
                    <a:pt x="26724" y="6539"/>
                  </a:lnTo>
                  <a:lnTo>
                    <a:pt x="28655" y="4959"/>
                  </a:lnTo>
                  <a:lnTo>
                    <a:pt x="33350" y="1098"/>
                  </a:lnTo>
                  <a:lnTo>
                    <a:pt x="34403" y="352"/>
                  </a:lnTo>
                  <a:lnTo>
                    <a:pt x="34447" y="264"/>
                  </a:lnTo>
                  <a:lnTo>
                    <a:pt x="34447" y="220"/>
                  </a:lnTo>
                  <a:lnTo>
                    <a:pt x="34447" y="133"/>
                  </a:lnTo>
                  <a:lnTo>
                    <a:pt x="34447" y="89"/>
                  </a:lnTo>
                  <a:lnTo>
                    <a:pt x="34359" y="45"/>
                  </a:lnTo>
                  <a:lnTo>
                    <a:pt x="3431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1" name="Google Shape;1861;p54"/>
            <p:cNvSpPr/>
            <p:nvPr/>
          </p:nvSpPr>
          <p:spPr>
            <a:xfrm>
              <a:off x="4993675" y="3053300"/>
              <a:ext cx="851300" cy="1980125"/>
            </a:xfrm>
            <a:custGeom>
              <a:avLst/>
              <a:gdLst/>
              <a:ahLst/>
              <a:cxnLst/>
              <a:rect l="l" t="t" r="r" b="b"/>
              <a:pathLst>
                <a:path w="34052" h="79205" extrusionOk="0">
                  <a:moveTo>
                    <a:pt x="33788" y="1"/>
                  </a:moveTo>
                  <a:lnTo>
                    <a:pt x="33744" y="45"/>
                  </a:lnTo>
                  <a:lnTo>
                    <a:pt x="31243" y="2151"/>
                  </a:lnTo>
                  <a:lnTo>
                    <a:pt x="28786" y="4169"/>
                  </a:lnTo>
                  <a:lnTo>
                    <a:pt x="26460" y="6056"/>
                  </a:lnTo>
                  <a:lnTo>
                    <a:pt x="22993" y="8645"/>
                  </a:lnTo>
                  <a:lnTo>
                    <a:pt x="21238" y="9830"/>
                  </a:lnTo>
                  <a:lnTo>
                    <a:pt x="18737" y="10883"/>
                  </a:lnTo>
                  <a:lnTo>
                    <a:pt x="15534" y="12112"/>
                  </a:lnTo>
                  <a:lnTo>
                    <a:pt x="13208" y="13472"/>
                  </a:lnTo>
                  <a:lnTo>
                    <a:pt x="10356" y="14525"/>
                  </a:lnTo>
                  <a:lnTo>
                    <a:pt x="8294" y="15798"/>
                  </a:lnTo>
                  <a:lnTo>
                    <a:pt x="6056" y="16938"/>
                  </a:lnTo>
                  <a:lnTo>
                    <a:pt x="3862" y="17465"/>
                  </a:lnTo>
                  <a:lnTo>
                    <a:pt x="2721" y="17641"/>
                  </a:lnTo>
                  <a:lnTo>
                    <a:pt x="2633" y="17684"/>
                  </a:lnTo>
                  <a:lnTo>
                    <a:pt x="2589" y="17772"/>
                  </a:lnTo>
                  <a:lnTo>
                    <a:pt x="2589" y="17860"/>
                  </a:lnTo>
                  <a:lnTo>
                    <a:pt x="2633" y="17948"/>
                  </a:lnTo>
                  <a:lnTo>
                    <a:pt x="3247" y="18518"/>
                  </a:lnTo>
                  <a:lnTo>
                    <a:pt x="3379" y="19045"/>
                  </a:lnTo>
                  <a:lnTo>
                    <a:pt x="3291" y="20098"/>
                  </a:lnTo>
                  <a:lnTo>
                    <a:pt x="3247" y="21151"/>
                  </a:lnTo>
                  <a:lnTo>
                    <a:pt x="3335" y="22204"/>
                  </a:lnTo>
                  <a:lnTo>
                    <a:pt x="3423" y="23213"/>
                  </a:lnTo>
                  <a:lnTo>
                    <a:pt x="3598" y="24223"/>
                  </a:lnTo>
                  <a:lnTo>
                    <a:pt x="3818" y="25188"/>
                  </a:lnTo>
                  <a:lnTo>
                    <a:pt x="4300" y="27119"/>
                  </a:lnTo>
                  <a:lnTo>
                    <a:pt x="4695" y="28698"/>
                  </a:lnTo>
                  <a:lnTo>
                    <a:pt x="5046" y="30278"/>
                  </a:lnTo>
                  <a:lnTo>
                    <a:pt x="5178" y="31112"/>
                  </a:lnTo>
                  <a:lnTo>
                    <a:pt x="5266" y="31946"/>
                  </a:lnTo>
                  <a:lnTo>
                    <a:pt x="5354" y="32779"/>
                  </a:lnTo>
                  <a:lnTo>
                    <a:pt x="5397" y="33613"/>
                  </a:lnTo>
                  <a:lnTo>
                    <a:pt x="5354" y="36202"/>
                  </a:lnTo>
                  <a:lnTo>
                    <a:pt x="5134" y="38615"/>
                  </a:lnTo>
                  <a:lnTo>
                    <a:pt x="4871" y="41029"/>
                  </a:lnTo>
                  <a:lnTo>
                    <a:pt x="4257" y="45724"/>
                  </a:lnTo>
                  <a:lnTo>
                    <a:pt x="3686" y="47918"/>
                  </a:lnTo>
                  <a:lnTo>
                    <a:pt x="3291" y="50726"/>
                  </a:lnTo>
                  <a:lnTo>
                    <a:pt x="3028" y="53315"/>
                  </a:lnTo>
                  <a:lnTo>
                    <a:pt x="2545" y="56343"/>
                  </a:lnTo>
                  <a:lnTo>
                    <a:pt x="2194" y="58405"/>
                  </a:lnTo>
                  <a:lnTo>
                    <a:pt x="1317" y="60731"/>
                  </a:lnTo>
                  <a:lnTo>
                    <a:pt x="88" y="65031"/>
                  </a:lnTo>
                  <a:lnTo>
                    <a:pt x="88" y="65075"/>
                  </a:lnTo>
                  <a:lnTo>
                    <a:pt x="0" y="66874"/>
                  </a:lnTo>
                  <a:lnTo>
                    <a:pt x="132" y="68937"/>
                  </a:lnTo>
                  <a:lnTo>
                    <a:pt x="44" y="70472"/>
                  </a:lnTo>
                  <a:lnTo>
                    <a:pt x="88" y="71569"/>
                  </a:lnTo>
                  <a:lnTo>
                    <a:pt x="132" y="71613"/>
                  </a:lnTo>
                  <a:lnTo>
                    <a:pt x="395" y="72184"/>
                  </a:lnTo>
                  <a:lnTo>
                    <a:pt x="395" y="72228"/>
                  </a:lnTo>
                  <a:lnTo>
                    <a:pt x="2633" y="74773"/>
                  </a:lnTo>
                  <a:lnTo>
                    <a:pt x="5485" y="77581"/>
                  </a:lnTo>
                  <a:lnTo>
                    <a:pt x="7153" y="79161"/>
                  </a:lnTo>
                  <a:lnTo>
                    <a:pt x="7284" y="79205"/>
                  </a:lnTo>
                  <a:lnTo>
                    <a:pt x="7328" y="79205"/>
                  </a:lnTo>
                  <a:lnTo>
                    <a:pt x="7416" y="79161"/>
                  </a:lnTo>
                  <a:lnTo>
                    <a:pt x="7460" y="79117"/>
                  </a:lnTo>
                  <a:lnTo>
                    <a:pt x="7460" y="79029"/>
                  </a:lnTo>
                  <a:lnTo>
                    <a:pt x="7416" y="78985"/>
                  </a:lnTo>
                  <a:lnTo>
                    <a:pt x="7416" y="78941"/>
                  </a:lnTo>
                  <a:lnTo>
                    <a:pt x="5705" y="77362"/>
                  </a:lnTo>
                  <a:lnTo>
                    <a:pt x="2852" y="74509"/>
                  </a:lnTo>
                  <a:lnTo>
                    <a:pt x="702" y="72008"/>
                  </a:lnTo>
                  <a:lnTo>
                    <a:pt x="439" y="71526"/>
                  </a:lnTo>
                  <a:lnTo>
                    <a:pt x="395" y="70472"/>
                  </a:lnTo>
                  <a:lnTo>
                    <a:pt x="483" y="68937"/>
                  </a:lnTo>
                  <a:lnTo>
                    <a:pt x="483" y="68893"/>
                  </a:lnTo>
                  <a:lnTo>
                    <a:pt x="351" y="66874"/>
                  </a:lnTo>
                  <a:lnTo>
                    <a:pt x="439" y="65119"/>
                  </a:lnTo>
                  <a:lnTo>
                    <a:pt x="1624" y="60863"/>
                  </a:lnTo>
                  <a:lnTo>
                    <a:pt x="2501" y="58537"/>
                  </a:lnTo>
                  <a:lnTo>
                    <a:pt x="2501" y="58493"/>
                  </a:lnTo>
                  <a:lnTo>
                    <a:pt x="2896" y="56387"/>
                  </a:lnTo>
                  <a:lnTo>
                    <a:pt x="3379" y="53359"/>
                  </a:lnTo>
                  <a:lnTo>
                    <a:pt x="3642" y="50770"/>
                  </a:lnTo>
                  <a:lnTo>
                    <a:pt x="4037" y="48006"/>
                  </a:lnTo>
                  <a:lnTo>
                    <a:pt x="4608" y="45768"/>
                  </a:lnTo>
                  <a:lnTo>
                    <a:pt x="5222" y="41073"/>
                  </a:lnTo>
                  <a:lnTo>
                    <a:pt x="5485" y="38659"/>
                  </a:lnTo>
                  <a:lnTo>
                    <a:pt x="5705" y="36202"/>
                  </a:lnTo>
                  <a:lnTo>
                    <a:pt x="5748" y="33657"/>
                  </a:lnTo>
                  <a:lnTo>
                    <a:pt x="5705" y="32735"/>
                  </a:lnTo>
                  <a:lnTo>
                    <a:pt x="5617" y="31902"/>
                  </a:lnTo>
                  <a:lnTo>
                    <a:pt x="5529" y="31068"/>
                  </a:lnTo>
                  <a:lnTo>
                    <a:pt x="5397" y="30234"/>
                  </a:lnTo>
                  <a:lnTo>
                    <a:pt x="5046" y="28611"/>
                  </a:lnTo>
                  <a:lnTo>
                    <a:pt x="4651" y="27031"/>
                  </a:lnTo>
                  <a:lnTo>
                    <a:pt x="4169" y="25056"/>
                  </a:lnTo>
                  <a:lnTo>
                    <a:pt x="3949" y="24091"/>
                  </a:lnTo>
                  <a:lnTo>
                    <a:pt x="3774" y="23126"/>
                  </a:lnTo>
                  <a:lnTo>
                    <a:pt x="3642" y="22160"/>
                  </a:lnTo>
                  <a:lnTo>
                    <a:pt x="3598" y="21151"/>
                  </a:lnTo>
                  <a:lnTo>
                    <a:pt x="3598" y="20098"/>
                  </a:lnTo>
                  <a:lnTo>
                    <a:pt x="3730" y="19045"/>
                  </a:lnTo>
                  <a:lnTo>
                    <a:pt x="3730" y="18957"/>
                  </a:lnTo>
                  <a:lnTo>
                    <a:pt x="3554" y="18386"/>
                  </a:lnTo>
                  <a:lnTo>
                    <a:pt x="3511" y="18299"/>
                  </a:lnTo>
                  <a:lnTo>
                    <a:pt x="3159" y="17948"/>
                  </a:lnTo>
                  <a:lnTo>
                    <a:pt x="3905" y="17816"/>
                  </a:lnTo>
                  <a:lnTo>
                    <a:pt x="6143" y="17289"/>
                  </a:lnTo>
                  <a:lnTo>
                    <a:pt x="6187" y="17246"/>
                  </a:lnTo>
                  <a:lnTo>
                    <a:pt x="8469" y="16105"/>
                  </a:lnTo>
                  <a:lnTo>
                    <a:pt x="10488" y="14832"/>
                  </a:lnTo>
                  <a:lnTo>
                    <a:pt x="13340" y="13779"/>
                  </a:lnTo>
                  <a:lnTo>
                    <a:pt x="13384" y="13779"/>
                  </a:lnTo>
                  <a:lnTo>
                    <a:pt x="15665" y="12419"/>
                  </a:lnTo>
                  <a:lnTo>
                    <a:pt x="18869" y="11190"/>
                  </a:lnTo>
                  <a:lnTo>
                    <a:pt x="21370" y="10137"/>
                  </a:lnTo>
                  <a:lnTo>
                    <a:pt x="21414" y="10137"/>
                  </a:lnTo>
                  <a:lnTo>
                    <a:pt x="23213" y="8908"/>
                  </a:lnTo>
                  <a:lnTo>
                    <a:pt x="26679" y="6319"/>
                  </a:lnTo>
                  <a:lnTo>
                    <a:pt x="29005" y="4433"/>
                  </a:lnTo>
                  <a:lnTo>
                    <a:pt x="31462" y="2458"/>
                  </a:lnTo>
                  <a:lnTo>
                    <a:pt x="33964" y="308"/>
                  </a:lnTo>
                  <a:lnTo>
                    <a:pt x="34008" y="264"/>
                  </a:lnTo>
                  <a:lnTo>
                    <a:pt x="34051" y="176"/>
                  </a:lnTo>
                  <a:lnTo>
                    <a:pt x="34008" y="132"/>
                  </a:lnTo>
                  <a:lnTo>
                    <a:pt x="34008" y="45"/>
                  </a:lnTo>
                  <a:lnTo>
                    <a:pt x="3392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2" name="Google Shape;1862;p54"/>
            <p:cNvSpPr/>
            <p:nvPr/>
          </p:nvSpPr>
          <p:spPr>
            <a:xfrm>
              <a:off x="4962950" y="3026975"/>
              <a:ext cx="852400" cy="2017425"/>
            </a:xfrm>
            <a:custGeom>
              <a:avLst/>
              <a:gdLst/>
              <a:ahLst/>
              <a:cxnLst/>
              <a:rect l="l" t="t" r="r" b="b"/>
              <a:pathLst>
                <a:path w="34096" h="80697" extrusionOk="0">
                  <a:moveTo>
                    <a:pt x="33876" y="1"/>
                  </a:moveTo>
                  <a:lnTo>
                    <a:pt x="33832" y="44"/>
                  </a:lnTo>
                  <a:lnTo>
                    <a:pt x="30848" y="2589"/>
                  </a:lnTo>
                  <a:lnTo>
                    <a:pt x="28391" y="4564"/>
                  </a:lnTo>
                  <a:lnTo>
                    <a:pt x="26022" y="6407"/>
                  </a:lnTo>
                  <a:lnTo>
                    <a:pt x="23959" y="7943"/>
                  </a:lnTo>
                  <a:lnTo>
                    <a:pt x="22028" y="9259"/>
                  </a:lnTo>
                  <a:lnTo>
                    <a:pt x="19834" y="10225"/>
                  </a:lnTo>
                  <a:lnTo>
                    <a:pt x="17114" y="11409"/>
                  </a:lnTo>
                  <a:lnTo>
                    <a:pt x="17070" y="11409"/>
                  </a:lnTo>
                  <a:lnTo>
                    <a:pt x="15095" y="12726"/>
                  </a:lnTo>
                  <a:lnTo>
                    <a:pt x="13998" y="13472"/>
                  </a:lnTo>
                  <a:lnTo>
                    <a:pt x="13121" y="13691"/>
                  </a:lnTo>
                  <a:lnTo>
                    <a:pt x="13077" y="13691"/>
                  </a:lnTo>
                  <a:lnTo>
                    <a:pt x="12287" y="14086"/>
                  </a:lnTo>
                  <a:lnTo>
                    <a:pt x="9084" y="15973"/>
                  </a:lnTo>
                  <a:lnTo>
                    <a:pt x="7065" y="17026"/>
                  </a:lnTo>
                  <a:lnTo>
                    <a:pt x="4081" y="17728"/>
                  </a:lnTo>
                  <a:lnTo>
                    <a:pt x="3994" y="17728"/>
                  </a:lnTo>
                  <a:lnTo>
                    <a:pt x="2458" y="18781"/>
                  </a:lnTo>
                  <a:lnTo>
                    <a:pt x="2370" y="18825"/>
                  </a:lnTo>
                  <a:lnTo>
                    <a:pt x="2019" y="19483"/>
                  </a:lnTo>
                  <a:lnTo>
                    <a:pt x="1975" y="19571"/>
                  </a:lnTo>
                  <a:lnTo>
                    <a:pt x="2194" y="21458"/>
                  </a:lnTo>
                  <a:lnTo>
                    <a:pt x="2194" y="21502"/>
                  </a:lnTo>
                  <a:lnTo>
                    <a:pt x="3291" y="25451"/>
                  </a:lnTo>
                  <a:lnTo>
                    <a:pt x="4169" y="28523"/>
                  </a:lnTo>
                  <a:lnTo>
                    <a:pt x="4871" y="31814"/>
                  </a:lnTo>
                  <a:lnTo>
                    <a:pt x="5134" y="35061"/>
                  </a:lnTo>
                  <a:lnTo>
                    <a:pt x="5091" y="38001"/>
                  </a:lnTo>
                  <a:lnTo>
                    <a:pt x="4871" y="40634"/>
                  </a:lnTo>
                  <a:lnTo>
                    <a:pt x="4652" y="42784"/>
                  </a:lnTo>
                  <a:lnTo>
                    <a:pt x="4301" y="45636"/>
                  </a:lnTo>
                  <a:lnTo>
                    <a:pt x="3599" y="49322"/>
                  </a:lnTo>
                  <a:lnTo>
                    <a:pt x="3291" y="52174"/>
                  </a:lnTo>
                  <a:lnTo>
                    <a:pt x="2809" y="55202"/>
                  </a:lnTo>
                  <a:lnTo>
                    <a:pt x="2414" y="57835"/>
                  </a:lnTo>
                  <a:lnTo>
                    <a:pt x="2063" y="59897"/>
                  </a:lnTo>
                  <a:lnTo>
                    <a:pt x="1317" y="61828"/>
                  </a:lnTo>
                  <a:lnTo>
                    <a:pt x="1273" y="61872"/>
                  </a:lnTo>
                  <a:lnTo>
                    <a:pt x="571" y="64548"/>
                  </a:lnTo>
                  <a:lnTo>
                    <a:pt x="527" y="64548"/>
                  </a:lnTo>
                  <a:lnTo>
                    <a:pt x="264" y="66435"/>
                  </a:lnTo>
                  <a:lnTo>
                    <a:pt x="264" y="66479"/>
                  </a:lnTo>
                  <a:lnTo>
                    <a:pt x="351" y="69288"/>
                  </a:lnTo>
                  <a:lnTo>
                    <a:pt x="44" y="73193"/>
                  </a:lnTo>
                  <a:lnTo>
                    <a:pt x="0" y="73851"/>
                  </a:lnTo>
                  <a:lnTo>
                    <a:pt x="0" y="73895"/>
                  </a:lnTo>
                  <a:lnTo>
                    <a:pt x="44" y="73983"/>
                  </a:lnTo>
                  <a:lnTo>
                    <a:pt x="4564" y="78195"/>
                  </a:lnTo>
                  <a:lnTo>
                    <a:pt x="7328" y="80653"/>
                  </a:lnTo>
                  <a:lnTo>
                    <a:pt x="7416" y="80696"/>
                  </a:lnTo>
                  <a:lnTo>
                    <a:pt x="7504" y="80653"/>
                  </a:lnTo>
                  <a:lnTo>
                    <a:pt x="7548" y="80609"/>
                  </a:lnTo>
                  <a:lnTo>
                    <a:pt x="7592" y="80565"/>
                  </a:lnTo>
                  <a:lnTo>
                    <a:pt x="7592" y="80477"/>
                  </a:lnTo>
                  <a:lnTo>
                    <a:pt x="7592" y="80433"/>
                  </a:lnTo>
                  <a:lnTo>
                    <a:pt x="7548" y="80389"/>
                  </a:lnTo>
                  <a:lnTo>
                    <a:pt x="4827" y="77932"/>
                  </a:lnTo>
                  <a:lnTo>
                    <a:pt x="351" y="73763"/>
                  </a:lnTo>
                  <a:lnTo>
                    <a:pt x="703" y="69288"/>
                  </a:lnTo>
                  <a:lnTo>
                    <a:pt x="615" y="66479"/>
                  </a:lnTo>
                  <a:lnTo>
                    <a:pt x="878" y="64636"/>
                  </a:lnTo>
                  <a:lnTo>
                    <a:pt x="1624" y="61960"/>
                  </a:lnTo>
                  <a:lnTo>
                    <a:pt x="2414" y="60029"/>
                  </a:lnTo>
                  <a:lnTo>
                    <a:pt x="2414" y="59985"/>
                  </a:lnTo>
                  <a:lnTo>
                    <a:pt x="2765" y="57923"/>
                  </a:lnTo>
                  <a:lnTo>
                    <a:pt x="3160" y="55246"/>
                  </a:lnTo>
                  <a:lnTo>
                    <a:pt x="3643" y="52218"/>
                  </a:lnTo>
                  <a:lnTo>
                    <a:pt x="3950" y="49366"/>
                  </a:lnTo>
                  <a:lnTo>
                    <a:pt x="4652" y="45724"/>
                  </a:lnTo>
                  <a:lnTo>
                    <a:pt x="5003" y="42828"/>
                  </a:lnTo>
                  <a:lnTo>
                    <a:pt x="5222" y="40634"/>
                  </a:lnTo>
                  <a:lnTo>
                    <a:pt x="5442" y="38045"/>
                  </a:lnTo>
                  <a:lnTo>
                    <a:pt x="5486" y="35017"/>
                  </a:lnTo>
                  <a:lnTo>
                    <a:pt x="5222" y="31770"/>
                  </a:lnTo>
                  <a:lnTo>
                    <a:pt x="5178" y="31770"/>
                  </a:lnTo>
                  <a:lnTo>
                    <a:pt x="4520" y="28435"/>
                  </a:lnTo>
                  <a:lnTo>
                    <a:pt x="3643" y="25363"/>
                  </a:lnTo>
                  <a:lnTo>
                    <a:pt x="2546" y="21414"/>
                  </a:lnTo>
                  <a:lnTo>
                    <a:pt x="2326" y="19571"/>
                  </a:lnTo>
                  <a:lnTo>
                    <a:pt x="2677" y="19045"/>
                  </a:lnTo>
                  <a:lnTo>
                    <a:pt x="4169" y="18079"/>
                  </a:lnTo>
                  <a:lnTo>
                    <a:pt x="7197" y="17377"/>
                  </a:lnTo>
                  <a:lnTo>
                    <a:pt x="7241" y="17333"/>
                  </a:lnTo>
                  <a:lnTo>
                    <a:pt x="9259" y="16280"/>
                  </a:lnTo>
                  <a:lnTo>
                    <a:pt x="12419" y="14393"/>
                  </a:lnTo>
                  <a:lnTo>
                    <a:pt x="13208" y="14042"/>
                  </a:lnTo>
                  <a:lnTo>
                    <a:pt x="14086" y="13823"/>
                  </a:lnTo>
                  <a:lnTo>
                    <a:pt x="14174" y="13779"/>
                  </a:lnTo>
                  <a:lnTo>
                    <a:pt x="15315" y="13033"/>
                  </a:lnTo>
                  <a:lnTo>
                    <a:pt x="17245" y="11717"/>
                  </a:lnTo>
                  <a:lnTo>
                    <a:pt x="19966" y="10576"/>
                  </a:lnTo>
                  <a:lnTo>
                    <a:pt x="22160" y="9566"/>
                  </a:lnTo>
                  <a:lnTo>
                    <a:pt x="22204" y="9566"/>
                  </a:lnTo>
                  <a:lnTo>
                    <a:pt x="24179" y="8206"/>
                  </a:lnTo>
                  <a:lnTo>
                    <a:pt x="26197" y="6714"/>
                  </a:lnTo>
                  <a:lnTo>
                    <a:pt x="28611" y="4871"/>
                  </a:lnTo>
                  <a:lnTo>
                    <a:pt x="31068" y="2853"/>
                  </a:lnTo>
                  <a:lnTo>
                    <a:pt x="34052" y="308"/>
                  </a:lnTo>
                  <a:lnTo>
                    <a:pt x="34096" y="264"/>
                  </a:lnTo>
                  <a:lnTo>
                    <a:pt x="34096" y="220"/>
                  </a:lnTo>
                  <a:lnTo>
                    <a:pt x="34096" y="132"/>
                  </a:lnTo>
                  <a:lnTo>
                    <a:pt x="34052" y="88"/>
                  </a:lnTo>
                  <a:lnTo>
                    <a:pt x="34008" y="44"/>
                  </a:lnTo>
                  <a:lnTo>
                    <a:pt x="3396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3" name="Google Shape;1863;p54"/>
            <p:cNvSpPr/>
            <p:nvPr/>
          </p:nvSpPr>
          <p:spPr>
            <a:xfrm>
              <a:off x="4932225" y="2976525"/>
              <a:ext cx="827175" cy="2027275"/>
            </a:xfrm>
            <a:custGeom>
              <a:avLst/>
              <a:gdLst/>
              <a:ahLst/>
              <a:cxnLst/>
              <a:rect l="l" t="t" r="r" b="b"/>
              <a:pathLst>
                <a:path w="33087" h="81091" extrusionOk="0">
                  <a:moveTo>
                    <a:pt x="32823" y="0"/>
                  </a:moveTo>
                  <a:lnTo>
                    <a:pt x="32780" y="44"/>
                  </a:lnTo>
                  <a:lnTo>
                    <a:pt x="32736" y="132"/>
                  </a:lnTo>
                  <a:lnTo>
                    <a:pt x="31990" y="2413"/>
                  </a:lnTo>
                  <a:lnTo>
                    <a:pt x="31463" y="3072"/>
                  </a:lnTo>
                  <a:lnTo>
                    <a:pt x="29664" y="4607"/>
                  </a:lnTo>
                  <a:lnTo>
                    <a:pt x="27251" y="6494"/>
                  </a:lnTo>
                  <a:lnTo>
                    <a:pt x="24881" y="8206"/>
                  </a:lnTo>
                  <a:lnTo>
                    <a:pt x="22775" y="9698"/>
                  </a:lnTo>
                  <a:lnTo>
                    <a:pt x="18694" y="11672"/>
                  </a:lnTo>
                  <a:lnTo>
                    <a:pt x="16500" y="13252"/>
                  </a:lnTo>
                  <a:lnTo>
                    <a:pt x="15183" y="14305"/>
                  </a:lnTo>
                  <a:lnTo>
                    <a:pt x="13867" y="14700"/>
                  </a:lnTo>
                  <a:lnTo>
                    <a:pt x="13823" y="14700"/>
                  </a:lnTo>
                  <a:lnTo>
                    <a:pt x="11717" y="15841"/>
                  </a:lnTo>
                  <a:lnTo>
                    <a:pt x="11717" y="15885"/>
                  </a:lnTo>
                  <a:lnTo>
                    <a:pt x="9874" y="17157"/>
                  </a:lnTo>
                  <a:lnTo>
                    <a:pt x="8075" y="18079"/>
                  </a:lnTo>
                  <a:lnTo>
                    <a:pt x="5617" y="18693"/>
                  </a:lnTo>
                  <a:lnTo>
                    <a:pt x="5574" y="18693"/>
                  </a:lnTo>
                  <a:lnTo>
                    <a:pt x="3643" y="19746"/>
                  </a:lnTo>
                  <a:lnTo>
                    <a:pt x="2107" y="20668"/>
                  </a:lnTo>
                  <a:lnTo>
                    <a:pt x="2107" y="20712"/>
                  </a:lnTo>
                  <a:lnTo>
                    <a:pt x="1493" y="21238"/>
                  </a:lnTo>
                  <a:lnTo>
                    <a:pt x="1449" y="21326"/>
                  </a:lnTo>
                  <a:lnTo>
                    <a:pt x="1273" y="21896"/>
                  </a:lnTo>
                  <a:lnTo>
                    <a:pt x="1273" y="22028"/>
                  </a:lnTo>
                  <a:lnTo>
                    <a:pt x="3116" y="27337"/>
                  </a:lnTo>
                  <a:lnTo>
                    <a:pt x="3994" y="30453"/>
                  </a:lnTo>
                  <a:lnTo>
                    <a:pt x="4257" y="31506"/>
                  </a:lnTo>
                  <a:lnTo>
                    <a:pt x="4433" y="32515"/>
                  </a:lnTo>
                  <a:lnTo>
                    <a:pt x="4608" y="33525"/>
                  </a:lnTo>
                  <a:lnTo>
                    <a:pt x="4740" y="34534"/>
                  </a:lnTo>
                  <a:lnTo>
                    <a:pt x="4828" y="35543"/>
                  </a:lnTo>
                  <a:lnTo>
                    <a:pt x="4872" y="36552"/>
                  </a:lnTo>
                  <a:lnTo>
                    <a:pt x="4915" y="37562"/>
                  </a:lnTo>
                  <a:lnTo>
                    <a:pt x="4915" y="38571"/>
                  </a:lnTo>
                  <a:lnTo>
                    <a:pt x="4872" y="40633"/>
                  </a:lnTo>
                  <a:lnTo>
                    <a:pt x="4696" y="42652"/>
                  </a:lnTo>
                  <a:lnTo>
                    <a:pt x="4520" y="44714"/>
                  </a:lnTo>
                  <a:lnTo>
                    <a:pt x="4301" y="46776"/>
                  </a:lnTo>
                  <a:lnTo>
                    <a:pt x="4257" y="47566"/>
                  </a:lnTo>
                  <a:lnTo>
                    <a:pt x="3687" y="50857"/>
                  </a:lnTo>
                  <a:lnTo>
                    <a:pt x="3248" y="53753"/>
                  </a:lnTo>
                  <a:lnTo>
                    <a:pt x="2809" y="57044"/>
                  </a:lnTo>
                  <a:lnTo>
                    <a:pt x="2283" y="60467"/>
                  </a:lnTo>
                  <a:lnTo>
                    <a:pt x="1800" y="62573"/>
                  </a:lnTo>
                  <a:lnTo>
                    <a:pt x="1098" y="64943"/>
                  </a:lnTo>
                  <a:lnTo>
                    <a:pt x="440" y="67620"/>
                  </a:lnTo>
                  <a:lnTo>
                    <a:pt x="440" y="67663"/>
                  </a:lnTo>
                  <a:lnTo>
                    <a:pt x="396" y="69199"/>
                  </a:lnTo>
                  <a:lnTo>
                    <a:pt x="89" y="73280"/>
                  </a:lnTo>
                  <a:lnTo>
                    <a:pt x="1" y="75299"/>
                  </a:lnTo>
                  <a:lnTo>
                    <a:pt x="1" y="75343"/>
                  </a:lnTo>
                  <a:lnTo>
                    <a:pt x="396" y="76922"/>
                  </a:lnTo>
                  <a:lnTo>
                    <a:pt x="440" y="77010"/>
                  </a:lnTo>
                  <a:lnTo>
                    <a:pt x="5223" y="81047"/>
                  </a:lnTo>
                  <a:lnTo>
                    <a:pt x="5310" y="81091"/>
                  </a:lnTo>
                  <a:lnTo>
                    <a:pt x="5398" y="81091"/>
                  </a:lnTo>
                  <a:lnTo>
                    <a:pt x="5442" y="81047"/>
                  </a:lnTo>
                  <a:lnTo>
                    <a:pt x="5486" y="81003"/>
                  </a:lnTo>
                  <a:lnTo>
                    <a:pt x="5486" y="80915"/>
                  </a:lnTo>
                  <a:lnTo>
                    <a:pt x="5486" y="80871"/>
                  </a:lnTo>
                  <a:lnTo>
                    <a:pt x="5442" y="80784"/>
                  </a:lnTo>
                  <a:lnTo>
                    <a:pt x="703" y="76791"/>
                  </a:lnTo>
                  <a:lnTo>
                    <a:pt x="352" y="75255"/>
                  </a:lnTo>
                  <a:lnTo>
                    <a:pt x="440" y="73280"/>
                  </a:lnTo>
                  <a:lnTo>
                    <a:pt x="747" y="69243"/>
                  </a:lnTo>
                  <a:lnTo>
                    <a:pt x="791" y="67707"/>
                  </a:lnTo>
                  <a:lnTo>
                    <a:pt x="1405" y="65031"/>
                  </a:lnTo>
                  <a:lnTo>
                    <a:pt x="2151" y="62661"/>
                  </a:lnTo>
                  <a:lnTo>
                    <a:pt x="2634" y="60555"/>
                  </a:lnTo>
                  <a:lnTo>
                    <a:pt x="3160" y="57088"/>
                  </a:lnTo>
                  <a:lnTo>
                    <a:pt x="3599" y="53797"/>
                  </a:lnTo>
                  <a:lnTo>
                    <a:pt x="4038" y="50901"/>
                  </a:lnTo>
                  <a:lnTo>
                    <a:pt x="4564" y="47610"/>
                  </a:lnTo>
                  <a:lnTo>
                    <a:pt x="4652" y="46820"/>
                  </a:lnTo>
                  <a:lnTo>
                    <a:pt x="4872" y="44758"/>
                  </a:lnTo>
                  <a:lnTo>
                    <a:pt x="5047" y="42652"/>
                  </a:lnTo>
                  <a:lnTo>
                    <a:pt x="5223" y="40633"/>
                  </a:lnTo>
                  <a:lnTo>
                    <a:pt x="5266" y="38571"/>
                  </a:lnTo>
                  <a:lnTo>
                    <a:pt x="5266" y="37562"/>
                  </a:lnTo>
                  <a:lnTo>
                    <a:pt x="5223" y="36508"/>
                  </a:lnTo>
                  <a:lnTo>
                    <a:pt x="5179" y="35499"/>
                  </a:lnTo>
                  <a:lnTo>
                    <a:pt x="5091" y="34490"/>
                  </a:lnTo>
                  <a:lnTo>
                    <a:pt x="4959" y="33481"/>
                  </a:lnTo>
                  <a:lnTo>
                    <a:pt x="4784" y="32428"/>
                  </a:lnTo>
                  <a:lnTo>
                    <a:pt x="4564" y="31418"/>
                  </a:lnTo>
                  <a:lnTo>
                    <a:pt x="4301" y="30365"/>
                  </a:lnTo>
                  <a:lnTo>
                    <a:pt x="3423" y="27206"/>
                  </a:lnTo>
                  <a:lnTo>
                    <a:pt x="1624" y="21940"/>
                  </a:lnTo>
                  <a:lnTo>
                    <a:pt x="1756" y="21457"/>
                  </a:lnTo>
                  <a:lnTo>
                    <a:pt x="2326" y="20975"/>
                  </a:lnTo>
                  <a:lnTo>
                    <a:pt x="3818" y="20053"/>
                  </a:lnTo>
                  <a:lnTo>
                    <a:pt x="5705" y="19044"/>
                  </a:lnTo>
                  <a:lnTo>
                    <a:pt x="8206" y="18386"/>
                  </a:lnTo>
                  <a:lnTo>
                    <a:pt x="10049" y="17464"/>
                  </a:lnTo>
                  <a:lnTo>
                    <a:pt x="11892" y="16148"/>
                  </a:lnTo>
                  <a:lnTo>
                    <a:pt x="13955" y="15051"/>
                  </a:lnTo>
                  <a:lnTo>
                    <a:pt x="15315" y="14612"/>
                  </a:lnTo>
                  <a:lnTo>
                    <a:pt x="15403" y="14568"/>
                  </a:lnTo>
                  <a:lnTo>
                    <a:pt x="16719" y="13559"/>
                  </a:lnTo>
                  <a:lnTo>
                    <a:pt x="18869" y="11979"/>
                  </a:lnTo>
                  <a:lnTo>
                    <a:pt x="22906" y="10005"/>
                  </a:lnTo>
                  <a:lnTo>
                    <a:pt x="22950" y="10005"/>
                  </a:lnTo>
                  <a:lnTo>
                    <a:pt x="25100" y="8469"/>
                  </a:lnTo>
                  <a:lnTo>
                    <a:pt x="27470" y="6758"/>
                  </a:lnTo>
                  <a:lnTo>
                    <a:pt x="29883" y="4871"/>
                  </a:lnTo>
                  <a:lnTo>
                    <a:pt x="31726" y="3335"/>
                  </a:lnTo>
                  <a:lnTo>
                    <a:pt x="32297" y="2589"/>
                  </a:lnTo>
                  <a:lnTo>
                    <a:pt x="32297" y="2545"/>
                  </a:lnTo>
                  <a:lnTo>
                    <a:pt x="33043" y="219"/>
                  </a:lnTo>
                  <a:lnTo>
                    <a:pt x="33087" y="176"/>
                  </a:lnTo>
                  <a:lnTo>
                    <a:pt x="33043" y="88"/>
                  </a:lnTo>
                  <a:lnTo>
                    <a:pt x="32999" y="44"/>
                  </a:lnTo>
                  <a:lnTo>
                    <a:pt x="3295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4" name="Google Shape;1864;p54"/>
            <p:cNvSpPr/>
            <p:nvPr/>
          </p:nvSpPr>
          <p:spPr>
            <a:xfrm>
              <a:off x="4899325" y="2920575"/>
              <a:ext cx="796450" cy="2115050"/>
            </a:xfrm>
            <a:custGeom>
              <a:avLst/>
              <a:gdLst/>
              <a:ahLst/>
              <a:cxnLst/>
              <a:rect l="l" t="t" r="r" b="b"/>
              <a:pathLst>
                <a:path w="31858" h="84602" extrusionOk="0">
                  <a:moveTo>
                    <a:pt x="31638" y="0"/>
                  </a:moveTo>
                  <a:lnTo>
                    <a:pt x="31594" y="44"/>
                  </a:lnTo>
                  <a:lnTo>
                    <a:pt x="31287" y="307"/>
                  </a:lnTo>
                  <a:lnTo>
                    <a:pt x="31243" y="395"/>
                  </a:lnTo>
                  <a:lnTo>
                    <a:pt x="30322" y="3730"/>
                  </a:lnTo>
                  <a:lnTo>
                    <a:pt x="29005" y="6275"/>
                  </a:lnTo>
                  <a:lnTo>
                    <a:pt x="25890" y="8688"/>
                  </a:lnTo>
                  <a:lnTo>
                    <a:pt x="23608" y="10356"/>
                  </a:lnTo>
                  <a:lnTo>
                    <a:pt x="20361" y="12155"/>
                  </a:lnTo>
                  <a:lnTo>
                    <a:pt x="17991" y="14042"/>
                  </a:lnTo>
                  <a:lnTo>
                    <a:pt x="16456" y="15270"/>
                  </a:lnTo>
                  <a:lnTo>
                    <a:pt x="14525" y="16016"/>
                  </a:lnTo>
                  <a:lnTo>
                    <a:pt x="14481" y="16016"/>
                  </a:lnTo>
                  <a:lnTo>
                    <a:pt x="10751" y="18518"/>
                  </a:lnTo>
                  <a:lnTo>
                    <a:pt x="8952" y="19439"/>
                  </a:lnTo>
                  <a:lnTo>
                    <a:pt x="6890" y="19966"/>
                  </a:lnTo>
                  <a:lnTo>
                    <a:pt x="6846" y="20010"/>
                  </a:lnTo>
                  <a:lnTo>
                    <a:pt x="3862" y="21721"/>
                  </a:lnTo>
                  <a:lnTo>
                    <a:pt x="1229" y="23213"/>
                  </a:lnTo>
                  <a:lnTo>
                    <a:pt x="834" y="23388"/>
                  </a:lnTo>
                  <a:lnTo>
                    <a:pt x="746" y="23432"/>
                  </a:lnTo>
                  <a:lnTo>
                    <a:pt x="702" y="23520"/>
                  </a:lnTo>
                  <a:lnTo>
                    <a:pt x="702" y="23564"/>
                  </a:lnTo>
                  <a:lnTo>
                    <a:pt x="746" y="23652"/>
                  </a:lnTo>
                  <a:lnTo>
                    <a:pt x="1624" y="24793"/>
                  </a:lnTo>
                  <a:lnTo>
                    <a:pt x="3379" y="30453"/>
                  </a:lnTo>
                  <a:lnTo>
                    <a:pt x="4125" y="33261"/>
                  </a:lnTo>
                  <a:lnTo>
                    <a:pt x="4652" y="36596"/>
                  </a:lnTo>
                  <a:lnTo>
                    <a:pt x="4783" y="40326"/>
                  </a:lnTo>
                  <a:lnTo>
                    <a:pt x="4696" y="43880"/>
                  </a:lnTo>
                  <a:lnTo>
                    <a:pt x="4608" y="45109"/>
                  </a:lnTo>
                  <a:lnTo>
                    <a:pt x="4520" y="46338"/>
                  </a:lnTo>
                  <a:lnTo>
                    <a:pt x="4301" y="48839"/>
                  </a:lnTo>
                  <a:lnTo>
                    <a:pt x="3994" y="51252"/>
                  </a:lnTo>
                  <a:lnTo>
                    <a:pt x="3686" y="53666"/>
                  </a:lnTo>
                  <a:lnTo>
                    <a:pt x="3291" y="56386"/>
                  </a:lnTo>
                  <a:lnTo>
                    <a:pt x="2984" y="59151"/>
                  </a:lnTo>
                  <a:lnTo>
                    <a:pt x="2589" y="61608"/>
                  </a:lnTo>
                  <a:lnTo>
                    <a:pt x="2282" y="63276"/>
                  </a:lnTo>
                  <a:lnTo>
                    <a:pt x="1668" y="65470"/>
                  </a:lnTo>
                  <a:lnTo>
                    <a:pt x="1097" y="67576"/>
                  </a:lnTo>
                  <a:lnTo>
                    <a:pt x="702" y="69550"/>
                  </a:lnTo>
                  <a:lnTo>
                    <a:pt x="351" y="71393"/>
                  </a:lnTo>
                  <a:lnTo>
                    <a:pt x="132" y="73105"/>
                  </a:lnTo>
                  <a:lnTo>
                    <a:pt x="44" y="74684"/>
                  </a:lnTo>
                  <a:lnTo>
                    <a:pt x="0" y="75430"/>
                  </a:lnTo>
                  <a:lnTo>
                    <a:pt x="44" y="76132"/>
                  </a:lnTo>
                  <a:lnTo>
                    <a:pt x="88" y="76791"/>
                  </a:lnTo>
                  <a:lnTo>
                    <a:pt x="132" y="77449"/>
                  </a:lnTo>
                  <a:lnTo>
                    <a:pt x="790" y="79643"/>
                  </a:lnTo>
                  <a:lnTo>
                    <a:pt x="834" y="79687"/>
                  </a:lnTo>
                  <a:lnTo>
                    <a:pt x="1361" y="80652"/>
                  </a:lnTo>
                  <a:lnTo>
                    <a:pt x="1405" y="80696"/>
                  </a:lnTo>
                  <a:lnTo>
                    <a:pt x="6363" y="84558"/>
                  </a:lnTo>
                  <a:lnTo>
                    <a:pt x="6495" y="84601"/>
                  </a:lnTo>
                  <a:lnTo>
                    <a:pt x="6539" y="84558"/>
                  </a:lnTo>
                  <a:lnTo>
                    <a:pt x="6626" y="84514"/>
                  </a:lnTo>
                  <a:lnTo>
                    <a:pt x="6626" y="84470"/>
                  </a:lnTo>
                  <a:lnTo>
                    <a:pt x="6626" y="84382"/>
                  </a:lnTo>
                  <a:lnTo>
                    <a:pt x="6626" y="84338"/>
                  </a:lnTo>
                  <a:lnTo>
                    <a:pt x="6582" y="84294"/>
                  </a:lnTo>
                  <a:lnTo>
                    <a:pt x="1668" y="80433"/>
                  </a:lnTo>
                  <a:lnTo>
                    <a:pt x="1141" y="79555"/>
                  </a:lnTo>
                  <a:lnTo>
                    <a:pt x="483" y="77361"/>
                  </a:lnTo>
                  <a:lnTo>
                    <a:pt x="395" y="76747"/>
                  </a:lnTo>
                  <a:lnTo>
                    <a:pt x="395" y="76089"/>
                  </a:lnTo>
                  <a:lnTo>
                    <a:pt x="351" y="75387"/>
                  </a:lnTo>
                  <a:lnTo>
                    <a:pt x="395" y="74641"/>
                  </a:lnTo>
                  <a:lnTo>
                    <a:pt x="483" y="73105"/>
                  </a:lnTo>
                  <a:lnTo>
                    <a:pt x="702" y="71393"/>
                  </a:lnTo>
                  <a:lnTo>
                    <a:pt x="1054" y="69594"/>
                  </a:lnTo>
                  <a:lnTo>
                    <a:pt x="1448" y="67620"/>
                  </a:lnTo>
                  <a:lnTo>
                    <a:pt x="2019" y="65557"/>
                  </a:lnTo>
                  <a:lnTo>
                    <a:pt x="2633" y="63363"/>
                  </a:lnTo>
                  <a:lnTo>
                    <a:pt x="2633" y="63319"/>
                  </a:lnTo>
                  <a:lnTo>
                    <a:pt x="2940" y="61696"/>
                  </a:lnTo>
                  <a:lnTo>
                    <a:pt x="3335" y="59195"/>
                  </a:lnTo>
                  <a:lnTo>
                    <a:pt x="3642" y="56430"/>
                  </a:lnTo>
                  <a:lnTo>
                    <a:pt x="3994" y="53710"/>
                  </a:lnTo>
                  <a:lnTo>
                    <a:pt x="4345" y="51296"/>
                  </a:lnTo>
                  <a:lnTo>
                    <a:pt x="4652" y="48839"/>
                  </a:lnTo>
                  <a:lnTo>
                    <a:pt x="4871" y="46382"/>
                  </a:lnTo>
                  <a:lnTo>
                    <a:pt x="4959" y="45153"/>
                  </a:lnTo>
                  <a:lnTo>
                    <a:pt x="5047" y="43880"/>
                  </a:lnTo>
                  <a:lnTo>
                    <a:pt x="5134" y="40326"/>
                  </a:lnTo>
                  <a:lnTo>
                    <a:pt x="5003" y="36596"/>
                  </a:lnTo>
                  <a:lnTo>
                    <a:pt x="5003" y="36552"/>
                  </a:lnTo>
                  <a:lnTo>
                    <a:pt x="4476" y="33174"/>
                  </a:lnTo>
                  <a:lnTo>
                    <a:pt x="3686" y="30321"/>
                  </a:lnTo>
                  <a:lnTo>
                    <a:pt x="2589" y="26767"/>
                  </a:lnTo>
                  <a:lnTo>
                    <a:pt x="1931" y="24661"/>
                  </a:lnTo>
                  <a:lnTo>
                    <a:pt x="1931" y="24617"/>
                  </a:lnTo>
                  <a:lnTo>
                    <a:pt x="1185" y="23608"/>
                  </a:lnTo>
                  <a:lnTo>
                    <a:pt x="1361" y="23520"/>
                  </a:lnTo>
                  <a:lnTo>
                    <a:pt x="1405" y="23520"/>
                  </a:lnTo>
                  <a:lnTo>
                    <a:pt x="4037" y="22028"/>
                  </a:lnTo>
                  <a:lnTo>
                    <a:pt x="6977" y="20317"/>
                  </a:lnTo>
                  <a:lnTo>
                    <a:pt x="9040" y="19790"/>
                  </a:lnTo>
                  <a:lnTo>
                    <a:pt x="9084" y="19790"/>
                  </a:lnTo>
                  <a:lnTo>
                    <a:pt x="10927" y="18825"/>
                  </a:lnTo>
                  <a:lnTo>
                    <a:pt x="14656" y="16324"/>
                  </a:lnTo>
                  <a:lnTo>
                    <a:pt x="16631" y="15622"/>
                  </a:lnTo>
                  <a:lnTo>
                    <a:pt x="16675" y="15578"/>
                  </a:lnTo>
                  <a:lnTo>
                    <a:pt x="18211" y="14305"/>
                  </a:lnTo>
                  <a:lnTo>
                    <a:pt x="20536" y="12462"/>
                  </a:lnTo>
                  <a:lnTo>
                    <a:pt x="23784" y="10663"/>
                  </a:lnTo>
                  <a:lnTo>
                    <a:pt x="23784" y="10619"/>
                  </a:lnTo>
                  <a:lnTo>
                    <a:pt x="26109" y="8952"/>
                  </a:lnTo>
                  <a:lnTo>
                    <a:pt x="29225" y="6494"/>
                  </a:lnTo>
                  <a:lnTo>
                    <a:pt x="29269" y="6451"/>
                  </a:lnTo>
                  <a:lnTo>
                    <a:pt x="30673" y="3862"/>
                  </a:lnTo>
                  <a:lnTo>
                    <a:pt x="31550" y="527"/>
                  </a:lnTo>
                  <a:lnTo>
                    <a:pt x="31814" y="263"/>
                  </a:lnTo>
                  <a:lnTo>
                    <a:pt x="31858" y="220"/>
                  </a:lnTo>
                  <a:lnTo>
                    <a:pt x="31858" y="132"/>
                  </a:lnTo>
                  <a:lnTo>
                    <a:pt x="31858" y="88"/>
                  </a:lnTo>
                  <a:lnTo>
                    <a:pt x="31814" y="44"/>
                  </a:lnTo>
                  <a:lnTo>
                    <a:pt x="3177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5" name="Google Shape;1865;p54"/>
            <p:cNvSpPr/>
            <p:nvPr/>
          </p:nvSpPr>
          <p:spPr>
            <a:xfrm>
              <a:off x="5289850" y="2869000"/>
              <a:ext cx="349975" cy="388375"/>
            </a:xfrm>
            <a:custGeom>
              <a:avLst/>
              <a:gdLst/>
              <a:ahLst/>
              <a:cxnLst/>
              <a:rect l="l" t="t" r="r" b="b"/>
              <a:pathLst>
                <a:path w="13999" h="15535" extrusionOk="0">
                  <a:moveTo>
                    <a:pt x="13779" y="1"/>
                  </a:moveTo>
                  <a:lnTo>
                    <a:pt x="13735" y="45"/>
                  </a:lnTo>
                  <a:lnTo>
                    <a:pt x="12902" y="527"/>
                  </a:lnTo>
                  <a:lnTo>
                    <a:pt x="9128" y="3116"/>
                  </a:lnTo>
                  <a:lnTo>
                    <a:pt x="7285" y="4169"/>
                  </a:lnTo>
                  <a:lnTo>
                    <a:pt x="5486" y="5310"/>
                  </a:lnTo>
                  <a:lnTo>
                    <a:pt x="5442" y="5398"/>
                  </a:lnTo>
                  <a:lnTo>
                    <a:pt x="5442" y="5442"/>
                  </a:lnTo>
                  <a:lnTo>
                    <a:pt x="4740" y="8908"/>
                  </a:lnTo>
                  <a:lnTo>
                    <a:pt x="4433" y="10927"/>
                  </a:lnTo>
                  <a:lnTo>
                    <a:pt x="4257" y="11629"/>
                  </a:lnTo>
                  <a:lnTo>
                    <a:pt x="2019" y="13823"/>
                  </a:lnTo>
                  <a:lnTo>
                    <a:pt x="659" y="15008"/>
                  </a:lnTo>
                  <a:lnTo>
                    <a:pt x="89" y="15227"/>
                  </a:lnTo>
                  <a:lnTo>
                    <a:pt x="45" y="15271"/>
                  </a:lnTo>
                  <a:lnTo>
                    <a:pt x="1" y="15315"/>
                  </a:lnTo>
                  <a:lnTo>
                    <a:pt x="1" y="15359"/>
                  </a:lnTo>
                  <a:lnTo>
                    <a:pt x="1" y="15447"/>
                  </a:lnTo>
                  <a:lnTo>
                    <a:pt x="45" y="15534"/>
                  </a:lnTo>
                  <a:lnTo>
                    <a:pt x="220" y="15534"/>
                  </a:lnTo>
                  <a:lnTo>
                    <a:pt x="835" y="15315"/>
                  </a:lnTo>
                  <a:lnTo>
                    <a:pt x="878" y="15271"/>
                  </a:lnTo>
                  <a:lnTo>
                    <a:pt x="2283" y="14086"/>
                  </a:lnTo>
                  <a:lnTo>
                    <a:pt x="4521" y="11848"/>
                  </a:lnTo>
                  <a:lnTo>
                    <a:pt x="4564" y="11761"/>
                  </a:lnTo>
                  <a:lnTo>
                    <a:pt x="4784" y="11015"/>
                  </a:lnTo>
                  <a:lnTo>
                    <a:pt x="5091" y="8952"/>
                  </a:lnTo>
                  <a:lnTo>
                    <a:pt x="5749" y="5574"/>
                  </a:lnTo>
                  <a:lnTo>
                    <a:pt x="7461" y="4477"/>
                  </a:lnTo>
                  <a:lnTo>
                    <a:pt x="9304" y="3423"/>
                  </a:lnTo>
                  <a:lnTo>
                    <a:pt x="13077" y="791"/>
                  </a:lnTo>
                  <a:lnTo>
                    <a:pt x="13911" y="352"/>
                  </a:lnTo>
                  <a:lnTo>
                    <a:pt x="13955" y="308"/>
                  </a:lnTo>
                  <a:lnTo>
                    <a:pt x="13999" y="220"/>
                  </a:lnTo>
                  <a:lnTo>
                    <a:pt x="13999" y="176"/>
                  </a:lnTo>
                  <a:lnTo>
                    <a:pt x="13955" y="89"/>
                  </a:lnTo>
                  <a:lnTo>
                    <a:pt x="13911" y="45"/>
                  </a:lnTo>
                  <a:lnTo>
                    <a:pt x="1386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6" name="Google Shape;1866;p54"/>
            <p:cNvSpPr/>
            <p:nvPr/>
          </p:nvSpPr>
          <p:spPr>
            <a:xfrm>
              <a:off x="5206475" y="2843775"/>
              <a:ext cx="405925" cy="426750"/>
            </a:xfrm>
            <a:custGeom>
              <a:avLst/>
              <a:gdLst/>
              <a:ahLst/>
              <a:cxnLst/>
              <a:rect l="l" t="t" r="r" b="b"/>
              <a:pathLst>
                <a:path w="16237" h="17070" extrusionOk="0">
                  <a:moveTo>
                    <a:pt x="16017" y="0"/>
                  </a:moveTo>
                  <a:lnTo>
                    <a:pt x="15973" y="44"/>
                  </a:lnTo>
                  <a:lnTo>
                    <a:pt x="12858" y="2107"/>
                  </a:lnTo>
                  <a:lnTo>
                    <a:pt x="10532" y="3511"/>
                  </a:lnTo>
                  <a:lnTo>
                    <a:pt x="8514" y="4740"/>
                  </a:lnTo>
                  <a:lnTo>
                    <a:pt x="6495" y="6188"/>
                  </a:lnTo>
                  <a:lnTo>
                    <a:pt x="4389" y="7636"/>
                  </a:lnTo>
                  <a:lnTo>
                    <a:pt x="4345" y="7636"/>
                  </a:lnTo>
                  <a:lnTo>
                    <a:pt x="3862" y="8250"/>
                  </a:lnTo>
                  <a:lnTo>
                    <a:pt x="3819" y="8338"/>
                  </a:lnTo>
                  <a:lnTo>
                    <a:pt x="3467" y="11541"/>
                  </a:lnTo>
                  <a:lnTo>
                    <a:pt x="3292" y="13998"/>
                  </a:lnTo>
                  <a:lnTo>
                    <a:pt x="3204" y="14744"/>
                  </a:lnTo>
                  <a:lnTo>
                    <a:pt x="2985" y="15008"/>
                  </a:lnTo>
                  <a:lnTo>
                    <a:pt x="1273" y="15841"/>
                  </a:lnTo>
                  <a:lnTo>
                    <a:pt x="1273" y="15885"/>
                  </a:lnTo>
                  <a:lnTo>
                    <a:pt x="89" y="16763"/>
                  </a:lnTo>
                  <a:lnTo>
                    <a:pt x="45" y="16807"/>
                  </a:lnTo>
                  <a:lnTo>
                    <a:pt x="1" y="16851"/>
                  </a:lnTo>
                  <a:lnTo>
                    <a:pt x="1" y="16938"/>
                  </a:lnTo>
                  <a:lnTo>
                    <a:pt x="45" y="16982"/>
                  </a:lnTo>
                  <a:lnTo>
                    <a:pt x="89" y="17070"/>
                  </a:lnTo>
                  <a:lnTo>
                    <a:pt x="176" y="17070"/>
                  </a:lnTo>
                  <a:lnTo>
                    <a:pt x="308" y="17026"/>
                  </a:lnTo>
                  <a:lnTo>
                    <a:pt x="1449" y="16148"/>
                  </a:lnTo>
                  <a:lnTo>
                    <a:pt x="3160" y="15315"/>
                  </a:lnTo>
                  <a:lnTo>
                    <a:pt x="3248" y="15271"/>
                  </a:lnTo>
                  <a:lnTo>
                    <a:pt x="3511" y="14920"/>
                  </a:lnTo>
                  <a:lnTo>
                    <a:pt x="3511" y="14832"/>
                  </a:lnTo>
                  <a:lnTo>
                    <a:pt x="3643" y="14042"/>
                  </a:lnTo>
                  <a:lnTo>
                    <a:pt x="3643" y="13998"/>
                  </a:lnTo>
                  <a:lnTo>
                    <a:pt x="3819" y="11541"/>
                  </a:lnTo>
                  <a:lnTo>
                    <a:pt x="4126" y="8426"/>
                  </a:lnTo>
                  <a:lnTo>
                    <a:pt x="4608" y="7899"/>
                  </a:lnTo>
                  <a:lnTo>
                    <a:pt x="6715" y="6495"/>
                  </a:lnTo>
                  <a:lnTo>
                    <a:pt x="8689" y="5047"/>
                  </a:lnTo>
                  <a:lnTo>
                    <a:pt x="10708" y="3818"/>
                  </a:lnTo>
                  <a:lnTo>
                    <a:pt x="13033" y="2414"/>
                  </a:lnTo>
                  <a:lnTo>
                    <a:pt x="16149" y="352"/>
                  </a:lnTo>
                  <a:lnTo>
                    <a:pt x="16193" y="308"/>
                  </a:lnTo>
                  <a:lnTo>
                    <a:pt x="16237" y="220"/>
                  </a:lnTo>
                  <a:lnTo>
                    <a:pt x="16237" y="176"/>
                  </a:lnTo>
                  <a:lnTo>
                    <a:pt x="16193" y="88"/>
                  </a:lnTo>
                  <a:lnTo>
                    <a:pt x="16149" y="44"/>
                  </a:lnTo>
                  <a:lnTo>
                    <a:pt x="1610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7" name="Google Shape;1867;p54"/>
            <p:cNvSpPr/>
            <p:nvPr/>
          </p:nvSpPr>
          <p:spPr>
            <a:xfrm>
              <a:off x="5101175" y="2819650"/>
              <a:ext cx="483800" cy="494775"/>
            </a:xfrm>
            <a:custGeom>
              <a:avLst/>
              <a:gdLst/>
              <a:ahLst/>
              <a:cxnLst/>
              <a:rect l="l" t="t" r="r" b="b"/>
              <a:pathLst>
                <a:path w="19352" h="19791" extrusionOk="0">
                  <a:moveTo>
                    <a:pt x="19088" y="0"/>
                  </a:moveTo>
                  <a:lnTo>
                    <a:pt x="15929" y="2063"/>
                  </a:lnTo>
                  <a:lnTo>
                    <a:pt x="14130" y="3203"/>
                  </a:lnTo>
                  <a:lnTo>
                    <a:pt x="11892" y="4520"/>
                  </a:lnTo>
                  <a:lnTo>
                    <a:pt x="9874" y="5880"/>
                  </a:lnTo>
                  <a:lnTo>
                    <a:pt x="7811" y="7065"/>
                  </a:lnTo>
                  <a:lnTo>
                    <a:pt x="5880" y="8206"/>
                  </a:lnTo>
                  <a:lnTo>
                    <a:pt x="3818" y="9566"/>
                  </a:lnTo>
                  <a:lnTo>
                    <a:pt x="3774" y="9610"/>
                  </a:lnTo>
                  <a:lnTo>
                    <a:pt x="3423" y="9961"/>
                  </a:lnTo>
                  <a:lnTo>
                    <a:pt x="3379" y="10005"/>
                  </a:lnTo>
                  <a:lnTo>
                    <a:pt x="3379" y="10093"/>
                  </a:lnTo>
                  <a:lnTo>
                    <a:pt x="3379" y="14525"/>
                  </a:lnTo>
                  <a:lnTo>
                    <a:pt x="3511" y="16411"/>
                  </a:lnTo>
                  <a:lnTo>
                    <a:pt x="3291" y="17113"/>
                  </a:lnTo>
                  <a:lnTo>
                    <a:pt x="746" y="19220"/>
                  </a:lnTo>
                  <a:lnTo>
                    <a:pt x="132" y="19483"/>
                  </a:lnTo>
                  <a:lnTo>
                    <a:pt x="44" y="19527"/>
                  </a:lnTo>
                  <a:lnTo>
                    <a:pt x="44" y="19571"/>
                  </a:lnTo>
                  <a:lnTo>
                    <a:pt x="0" y="19659"/>
                  </a:lnTo>
                  <a:lnTo>
                    <a:pt x="44" y="19702"/>
                  </a:lnTo>
                  <a:lnTo>
                    <a:pt x="88" y="19790"/>
                  </a:lnTo>
                  <a:lnTo>
                    <a:pt x="264" y="19790"/>
                  </a:lnTo>
                  <a:lnTo>
                    <a:pt x="878" y="19527"/>
                  </a:lnTo>
                  <a:lnTo>
                    <a:pt x="922" y="19483"/>
                  </a:lnTo>
                  <a:lnTo>
                    <a:pt x="3555" y="17377"/>
                  </a:lnTo>
                  <a:lnTo>
                    <a:pt x="3642" y="17289"/>
                  </a:lnTo>
                  <a:lnTo>
                    <a:pt x="3862" y="16455"/>
                  </a:lnTo>
                  <a:lnTo>
                    <a:pt x="3862" y="16411"/>
                  </a:lnTo>
                  <a:lnTo>
                    <a:pt x="3730" y="14525"/>
                  </a:lnTo>
                  <a:lnTo>
                    <a:pt x="3730" y="10136"/>
                  </a:lnTo>
                  <a:lnTo>
                    <a:pt x="4037" y="9873"/>
                  </a:lnTo>
                  <a:lnTo>
                    <a:pt x="6056" y="8513"/>
                  </a:lnTo>
                  <a:lnTo>
                    <a:pt x="7987" y="7328"/>
                  </a:lnTo>
                  <a:lnTo>
                    <a:pt x="10049" y="6187"/>
                  </a:lnTo>
                  <a:lnTo>
                    <a:pt x="12068" y="4783"/>
                  </a:lnTo>
                  <a:lnTo>
                    <a:pt x="14305" y="3467"/>
                  </a:lnTo>
                  <a:lnTo>
                    <a:pt x="16105" y="2370"/>
                  </a:lnTo>
                  <a:lnTo>
                    <a:pt x="19264" y="307"/>
                  </a:lnTo>
                  <a:lnTo>
                    <a:pt x="19308" y="263"/>
                  </a:lnTo>
                  <a:lnTo>
                    <a:pt x="19352" y="176"/>
                  </a:lnTo>
                  <a:lnTo>
                    <a:pt x="19352" y="132"/>
                  </a:lnTo>
                  <a:lnTo>
                    <a:pt x="19308" y="44"/>
                  </a:lnTo>
                  <a:lnTo>
                    <a:pt x="1926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8" name="Google Shape;1868;p54"/>
            <p:cNvSpPr/>
            <p:nvPr/>
          </p:nvSpPr>
          <p:spPr>
            <a:xfrm>
              <a:off x="3975625" y="3259550"/>
              <a:ext cx="584750" cy="1657600"/>
            </a:xfrm>
            <a:custGeom>
              <a:avLst/>
              <a:gdLst/>
              <a:ahLst/>
              <a:cxnLst/>
              <a:rect l="l" t="t" r="r" b="b"/>
              <a:pathLst>
                <a:path w="23390" h="66304" extrusionOk="0">
                  <a:moveTo>
                    <a:pt x="922" y="0"/>
                  </a:moveTo>
                  <a:lnTo>
                    <a:pt x="835" y="44"/>
                  </a:lnTo>
                  <a:lnTo>
                    <a:pt x="835" y="88"/>
                  </a:lnTo>
                  <a:lnTo>
                    <a:pt x="308" y="1448"/>
                  </a:lnTo>
                  <a:lnTo>
                    <a:pt x="89" y="2194"/>
                  </a:lnTo>
                  <a:lnTo>
                    <a:pt x="1" y="2501"/>
                  </a:lnTo>
                  <a:lnTo>
                    <a:pt x="1" y="2589"/>
                  </a:lnTo>
                  <a:lnTo>
                    <a:pt x="352" y="5046"/>
                  </a:lnTo>
                  <a:lnTo>
                    <a:pt x="352" y="5090"/>
                  </a:lnTo>
                  <a:lnTo>
                    <a:pt x="1317" y="7197"/>
                  </a:lnTo>
                  <a:lnTo>
                    <a:pt x="1625" y="8601"/>
                  </a:lnTo>
                  <a:lnTo>
                    <a:pt x="1668" y="8601"/>
                  </a:lnTo>
                  <a:lnTo>
                    <a:pt x="3380" y="12769"/>
                  </a:lnTo>
                  <a:lnTo>
                    <a:pt x="4696" y="15709"/>
                  </a:lnTo>
                  <a:lnTo>
                    <a:pt x="5837" y="18298"/>
                  </a:lnTo>
                  <a:lnTo>
                    <a:pt x="6802" y="21063"/>
                  </a:lnTo>
                  <a:lnTo>
                    <a:pt x="6978" y="21984"/>
                  </a:lnTo>
                  <a:lnTo>
                    <a:pt x="7022" y="24529"/>
                  </a:lnTo>
                  <a:lnTo>
                    <a:pt x="7022" y="24573"/>
                  </a:lnTo>
                  <a:lnTo>
                    <a:pt x="7461" y="26855"/>
                  </a:lnTo>
                  <a:lnTo>
                    <a:pt x="7548" y="28522"/>
                  </a:lnTo>
                  <a:lnTo>
                    <a:pt x="7461" y="31331"/>
                  </a:lnTo>
                  <a:lnTo>
                    <a:pt x="7417" y="34358"/>
                  </a:lnTo>
                  <a:lnTo>
                    <a:pt x="7417" y="37825"/>
                  </a:lnTo>
                  <a:lnTo>
                    <a:pt x="7505" y="42740"/>
                  </a:lnTo>
                  <a:lnTo>
                    <a:pt x="7680" y="44758"/>
                  </a:lnTo>
                  <a:lnTo>
                    <a:pt x="7680" y="44802"/>
                  </a:lnTo>
                  <a:lnTo>
                    <a:pt x="8163" y="47128"/>
                  </a:lnTo>
                  <a:lnTo>
                    <a:pt x="8163" y="47171"/>
                  </a:lnTo>
                  <a:lnTo>
                    <a:pt x="8953" y="49366"/>
                  </a:lnTo>
                  <a:lnTo>
                    <a:pt x="9523" y="50331"/>
                  </a:lnTo>
                  <a:lnTo>
                    <a:pt x="9567" y="50375"/>
                  </a:lnTo>
                  <a:lnTo>
                    <a:pt x="10488" y="51252"/>
                  </a:lnTo>
                  <a:lnTo>
                    <a:pt x="10488" y="51296"/>
                  </a:lnTo>
                  <a:lnTo>
                    <a:pt x="13033" y="52876"/>
                  </a:lnTo>
                  <a:lnTo>
                    <a:pt x="15228" y="54368"/>
                  </a:lnTo>
                  <a:lnTo>
                    <a:pt x="17246" y="56079"/>
                  </a:lnTo>
                  <a:lnTo>
                    <a:pt x="18431" y="57132"/>
                  </a:lnTo>
                  <a:lnTo>
                    <a:pt x="19835" y="58098"/>
                  </a:lnTo>
                  <a:lnTo>
                    <a:pt x="22731" y="62573"/>
                  </a:lnTo>
                  <a:lnTo>
                    <a:pt x="23038" y="63363"/>
                  </a:lnTo>
                  <a:lnTo>
                    <a:pt x="22775" y="66084"/>
                  </a:lnTo>
                  <a:lnTo>
                    <a:pt x="22775" y="66172"/>
                  </a:lnTo>
                  <a:lnTo>
                    <a:pt x="22819" y="66216"/>
                  </a:lnTo>
                  <a:lnTo>
                    <a:pt x="22863" y="66259"/>
                  </a:lnTo>
                  <a:lnTo>
                    <a:pt x="22907" y="66303"/>
                  </a:lnTo>
                  <a:lnTo>
                    <a:pt x="22950" y="66303"/>
                  </a:lnTo>
                  <a:lnTo>
                    <a:pt x="23038" y="66259"/>
                  </a:lnTo>
                  <a:lnTo>
                    <a:pt x="23126" y="66128"/>
                  </a:lnTo>
                  <a:lnTo>
                    <a:pt x="23389" y="63363"/>
                  </a:lnTo>
                  <a:lnTo>
                    <a:pt x="23389" y="63276"/>
                  </a:lnTo>
                  <a:lnTo>
                    <a:pt x="23038" y="62442"/>
                  </a:lnTo>
                  <a:lnTo>
                    <a:pt x="23038" y="62398"/>
                  </a:lnTo>
                  <a:lnTo>
                    <a:pt x="20098" y="57878"/>
                  </a:lnTo>
                  <a:lnTo>
                    <a:pt x="20054" y="57791"/>
                  </a:lnTo>
                  <a:lnTo>
                    <a:pt x="18650" y="56869"/>
                  </a:lnTo>
                  <a:lnTo>
                    <a:pt x="17465" y="55816"/>
                  </a:lnTo>
                  <a:lnTo>
                    <a:pt x="15403" y="54105"/>
                  </a:lnTo>
                  <a:lnTo>
                    <a:pt x="13209" y="52613"/>
                  </a:lnTo>
                  <a:lnTo>
                    <a:pt x="10708" y="50989"/>
                  </a:lnTo>
                  <a:lnTo>
                    <a:pt x="9830" y="50111"/>
                  </a:lnTo>
                  <a:lnTo>
                    <a:pt x="9260" y="49234"/>
                  </a:lnTo>
                  <a:lnTo>
                    <a:pt x="8514" y="47040"/>
                  </a:lnTo>
                  <a:lnTo>
                    <a:pt x="8031" y="44758"/>
                  </a:lnTo>
                  <a:lnTo>
                    <a:pt x="7856" y="42696"/>
                  </a:lnTo>
                  <a:lnTo>
                    <a:pt x="7768" y="37825"/>
                  </a:lnTo>
                  <a:lnTo>
                    <a:pt x="7768" y="34402"/>
                  </a:lnTo>
                  <a:lnTo>
                    <a:pt x="7812" y="31375"/>
                  </a:lnTo>
                  <a:lnTo>
                    <a:pt x="7899" y="28522"/>
                  </a:lnTo>
                  <a:lnTo>
                    <a:pt x="7812" y="26811"/>
                  </a:lnTo>
                  <a:lnTo>
                    <a:pt x="7373" y="24485"/>
                  </a:lnTo>
                  <a:lnTo>
                    <a:pt x="7329" y="21940"/>
                  </a:lnTo>
                  <a:lnTo>
                    <a:pt x="7329" y="21896"/>
                  </a:lnTo>
                  <a:lnTo>
                    <a:pt x="7153" y="20975"/>
                  </a:lnTo>
                  <a:lnTo>
                    <a:pt x="7153" y="20931"/>
                  </a:lnTo>
                  <a:lnTo>
                    <a:pt x="6144" y="18167"/>
                  </a:lnTo>
                  <a:lnTo>
                    <a:pt x="5003" y="15534"/>
                  </a:lnTo>
                  <a:lnTo>
                    <a:pt x="3731" y="12638"/>
                  </a:lnTo>
                  <a:lnTo>
                    <a:pt x="1976" y="8469"/>
                  </a:lnTo>
                  <a:lnTo>
                    <a:pt x="1668" y="7109"/>
                  </a:lnTo>
                  <a:lnTo>
                    <a:pt x="1625" y="7065"/>
                  </a:lnTo>
                  <a:lnTo>
                    <a:pt x="703" y="4959"/>
                  </a:lnTo>
                  <a:lnTo>
                    <a:pt x="352" y="2545"/>
                  </a:lnTo>
                  <a:lnTo>
                    <a:pt x="440" y="2238"/>
                  </a:lnTo>
                  <a:lnTo>
                    <a:pt x="615" y="1668"/>
                  </a:lnTo>
                  <a:lnTo>
                    <a:pt x="1142" y="220"/>
                  </a:lnTo>
                  <a:lnTo>
                    <a:pt x="1142" y="176"/>
                  </a:lnTo>
                  <a:lnTo>
                    <a:pt x="1142" y="88"/>
                  </a:lnTo>
                  <a:lnTo>
                    <a:pt x="1098" y="44"/>
                  </a:lnTo>
                  <a:lnTo>
                    <a:pt x="105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9" name="Google Shape;1869;p54"/>
            <p:cNvSpPr/>
            <p:nvPr/>
          </p:nvSpPr>
          <p:spPr>
            <a:xfrm>
              <a:off x="3940525" y="2730775"/>
              <a:ext cx="589125" cy="2188575"/>
            </a:xfrm>
            <a:custGeom>
              <a:avLst/>
              <a:gdLst/>
              <a:ahLst/>
              <a:cxnLst/>
              <a:rect l="l" t="t" r="r" b="b"/>
              <a:pathLst>
                <a:path w="23565" h="87543" extrusionOk="0">
                  <a:moveTo>
                    <a:pt x="18869" y="1"/>
                  </a:moveTo>
                  <a:lnTo>
                    <a:pt x="18826" y="45"/>
                  </a:lnTo>
                  <a:lnTo>
                    <a:pt x="14964" y="2151"/>
                  </a:lnTo>
                  <a:lnTo>
                    <a:pt x="12507" y="3818"/>
                  </a:lnTo>
                  <a:lnTo>
                    <a:pt x="10049" y="5530"/>
                  </a:lnTo>
                  <a:lnTo>
                    <a:pt x="8909" y="6451"/>
                  </a:lnTo>
                  <a:lnTo>
                    <a:pt x="8865" y="6495"/>
                  </a:lnTo>
                  <a:lnTo>
                    <a:pt x="6276" y="9347"/>
                  </a:lnTo>
                  <a:lnTo>
                    <a:pt x="6232" y="9391"/>
                  </a:lnTo>
                  <a:lnTo>
                    <a:pt x="5442" y="10576"/>
                  </a:lnTo>
                  <a:lnTo>
                    <a:pt x="1580" y="17860"/>
                  </a:lnTo>
                  <a:lnTo>
                    <a:pt x="791" y="20098"/>
                  </a:lnTo>
                  <a:lnTo>
                    <a:pt x="264" y="21678"/>
                  </a:lnTo>
                  <a:lnTo>
                    <a:pt x="1" y="22511"/>
                  </a:lnTo>
                  <a:lnTo>
                    <a:pt x="1" y="25276"/>
                  </a:lnTo>
                  <a:lnTo>
                    <a:pt x="1" y="25320"/>
                  </a:lnTo>
                  <a:lnTo>
                    <a:pt x="1229" y="29620"/>
                  </a:lnTo>
                  <a:lnTo>
                    <a:pt x="1273" y="29620"/>
                  </a:lnTo>
                  <a:lnTo>
                    <a:pt x="2370" y="31726"/>
                  </a:lnTo>
                  <a:lnTo>
                    <a:pt x="4082" y="35544"/>
                  </a:lnTo>
                  <a:lnTo>
                    <a:pt x="5266" y="38177"/>
                  </a:lnTo>
                  <a:lnTo>
                    <a:pt x="6276" y="40546"/>
                  </a:lnTo>
                  <a:lnTo>
                    <a:pt x="6890" y="42038"/>
                  </a:lnTo>
                  <a:lnTo>
                    <a:pt x="7285" y="43223"/>
                  </a:lnTo>
                  <a:lnTo>
                    <a:pt x="7285" y="44847"/>
                  </a:lnTo>
                  <a:lnTo>
                    <a:pt x="7329" y="44890"/>
                  </a:lnTo>
                  <a:lnTo>
                    <a:pt x="7680" y="47128"/>
                  </a:lnTo>
                  <a:lnTo>
                    <a:pt x="7636" y="52043"/>
                  </a:lnTo>
                  <a:lnTo>
                    <a:pt x="7636" y="56431"/>
                  </a:lnTo>
                  <a:lnTo>
                    <a:pt x="7680" y="59854"/>
                  </a:lnTo>
                  <a:lnTo>
                    <a:pt x="7768" y="64373"/>
                  </a:lnTo>
                  <a:lnTo>
                    <a:pt x="7943" y="66787"/>
                  </a:lnTo>
                  <a:lnTo>
                    <a:pt x="8338" y="68586"/>
                  </a:lnTo>
                  <a:lnTo>
                    <a:pt x="8338" y="68630"/>
                  </a:lnTo>
                  <a:lnTo>
                    <a:pt x="9128" y="70868"/>
                  </a:lnTo>
                  <a:lnTo>
                    <a:pt x="10093" y="73149"/>
                  </a:lnTo>
                  <a:lnTo>
                    <a:pt x="10137" y="73193"/>
                  </a:lnTo>
                  <a:lnTo>
                    <a:pt x="11059" y="74466"/>
                  </a:lnTo>
                  <a:lnTo>
                    <a:pt x="11103" y="74510"/>
                  </a:lnTo>
                  <a:lnTo>
                    <a:pt x="13823" y="76660"/>
                  </a:lnTo>
                  <a:lnTo>
                    <a:pt x="16368" y="78898"/>
                  </a:lnTo>
                  <a:lnTo>
                    <a:pt x="17992" y="80346"/>
                  </a:lnTo>
                  <a:lnTo>
                    <a:pt x="18474" y="80697"/>
                  </a:lnTo>
                  <a:lnTo>
                    <a:pt x="21678" y="85260"/>
                  </a:lnTo>
                  <a:lnTo>
                    <a:pt x="23257" y="87454"/>
                  </a:lnTo>
                  <a:lnTo>
                    <a:pt x="23345" y="87498"/>
                  </a:lnTo>
                  <a:lnTo>
                    <a:pt x="23389" y="87542"/>
                  </a:lnTo>
                  <a:lnTo>
                    <a:pt x="23521" y="87498"/>
                  </a:lnTo>
                  <a:lnTo>
                    <a:pt x="23565" y="87454"/>
                  </a:lnTo>
                  <a:lnTo>
                    <a:pt x="23565" y="87367"/>
                  </a:lnTo>
                  <a:lnTo>
                    <a:pt x="23565" y="87323"/>
                  </a:lnTo>
                  <a:lnTo>
                    <a:pt x="23565" y="87235"/>
                  </a:lnTo>
                  <a:lnTo>
                    <a:pt x="21985" y="85041"/>
                  </a:lnTo>
                  <a:lnTo>
                    <a:pt x="18738" y="80477"/>
                  </a:lnTo>
                  <a:lnTo>
                    <a:pt x="18694" y="80433"/>
                  </a:lnTo>
                  <a:lnTo>
                    <a:pt x="18211" y="80082"/>
                  </a:lnTo>
                  <a:lnTo>
                    <a:pt x="16588" y="78634"/>
                  </a:lnTo>
                  <a:lnTo>
                    <a:pt x="14043" y="76353"/>
                  </a:lnTo>
                  <a:lnTo>
                    <a:pt x="11322" y="74246"/>
                  </a:lnTo>
                  <a:lnTo>
                    <a:pt x="10444" y="72974"/>
                  </a:lnTo>
                  <a:lnTo>
                    <a:pt x="9479" y="70736"/>
                  </a:lnTo>
                  <a:lnTo>
                    <a:pt x="8689" y="68498"/>
                  </a:lnTo>
                  <a:lnTo>
                    <a:pt x="8294" y="66743"/>
                  </a:lnTo>
                  <a:lnTo>
                    <a:pt x="8119" y="64373"/>
                  </a:lnTo>
                  <a:lnTo>
                    <a:pt x="8031" y="59854"/>
                  </a:lnTo>
                  <a:lnTo>
                    <a:pt x="7987" y="56431"/>
                  </a:lnTo>
                  <a:lnTo>
                    <a:pt x="7987" y="52043"/>
                  </a:lnTo>
                  <a:lnTo>
                    <a:pt x="8031" y="47084"/>
                  </a:lnTo>
                  <a:lnTo>
                    <a:pt x="7636" y="44847"/>
                  </a:lnTo>
                  <a:lnTo>
                    <a:pt x="7636" y="43223"/>
                  </a:lnTo>
                  <a:lnTo>
                    <a:pt x="7636" y="43179"/>
                  </a:lnTo>
                  <a:lnTo>
                    <a:pt x="7241" y="41907"/>
                  </a:lnTo>
                  <a:lnTo>
                    <a:pt x="6627" y="40415"/>
                  </a:lnTo>
                  <a:lnTo>
                    <a:pt x="5617" y="38001"/>
                  </a:lnTo>
                  <a:lnTo>
                    <a:pt x="4433" y="35412"/>
                  </a:lnTo>
                  <a:lnTo>
                    <a:pt x="2678" y="31595"/>
                  </a:lnTo>
                  <a:lnTo>
                    <a:pt x="1580" y="29488"/>
                  </a:lnTo>
                  <a:lnTo>
                    <a:pt x="352" y="25276"/>
                  </a:lnTo>
                  <a:lnTo>
                    <a:pt x="352" y="22555"/>
                  </a:lnTo>
                  <a:lnTo>
                    <a:pt x="1142" y="20230"/>
                  </a:lnTo>
                  <a:lnTo>
                    <a:pt x="1932" y="17992"/>
                  </a:lnTo>
                  <a:lnTo>
                    <a:pt x="5749" y="10752"/>
                  </a:lnTo>
                  <a:lnTo>
                    <a:pt x="6539" y="9567"/>
                  </a:lnTo>
                  <a:lnTo>
                    <a:pt x="9128" y="6715"/>
                  </a:lnTo>
                  <a:lnTo>
                    <a:pt x="10269" y="5837"/>
                  </a:lnTo>
                  <a:lnTo>
                    <a:pt x="12682" y="4082"/>
                  </a:lnTo>
                  <a:lnTo>
                    <a:pt x="15140" y="2458"/>
                  </a:lnTo>
                  <a:lnTo>
                    <a:pt x="19001" y="352"/>
                  </a:lnTo>
                  <a:lnTo>
                    <a:pt x="19045" y="308"/>
                  </a:lnTo>
                  <a:lnTo>
                    <a:pt x="19089" y="220"/>
                  </a:lnTo>
                  <a:lnTo>
                    <a:pt x="19089" y="176"/>
                  </a:lnTo>
                  <a:lnTo>
                    <a:pt x="19045" y="89"/>
                  </a:lnTo>
                  <a:lnTo>
                    <a:pt x="19001" y="45"/>
                  </a:lnTo>
                  <a:lnTo>
                    <a:pt x="1895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0" name="Google Shape;1870;p54"/>
            <p:cNvSpPr/>
            <p:nvPr/>
          </p:nvSpPr>
          <p:spPr>
            <a:xfrm>
              <a:off x="4021700" y="2610100"/>
              <a:ext cx="687875" cy="2200625"/>
            </a:xfrm>
            <a:custGeom>
              <a:avLst/>
              <a:gdLst/>
              <a:ahLst/>
              <a:cxnLst/>
              <a:rect l="l" t="t" r="r" b="b"/>
              <a:pathLst>
                <a:path w="27515" h="88025" extrusionOk="0">
                  <a:moveTo>
                    <a:pt x="27251" y="1"/>
                  </a:moveTo>
                  <a:lnTo>
                    <a:pt x="25144" y="1186"/>
                  </a:lnTo>
                  <a:lnTo>
                    <a:pt x="22380" y="2590"/>
                  </a:lnTo>
                  <a:lnTo>
                    <a:pt x="20142" y="3643"/>
                  </a:lnTo>
                  <a:lnTo>
                    <a:pt x="17992" y="4872"/>
                  </a:lnTo>
                  <a:lnTo>
                    <a:pt x="14262" y="6978"/>
                  </a:lnTo>
                  <a:lnTo>
                    <a:pt x="12375" y="8119"/>
                  </a:lnTo>
                  <a:lnTo>
                    <a:pt x="10181" y="9611"/>
                  </a:lnTo>
                  <a:lnTo>
                    <a:pt x="8031" y="11103"/>
                  </a:lnTo>
                  <a:lnTo>
                    <a:pt x="6759" y="12068"/>
                  </a:lnTo>
                  <a:lnTo>
                    <a:pt x="6759" y="12112"/>
                  </a:lnTo>
                  <a:lnTo>
                    <a:pt x="5354" y="13867"/>
                  </a:lnTo>
                  <a:lnTo>
                    <a:pt x="3511" y="16193"/>
                  </a:lnTo>
                  <a:lnTo>
                    <a:pt x="3511" y="16237"/>
                  </a:lnTo>
                  <a:lnTo>
                    <a:pt x="2458" y="18518"/>
                  </a:lnTo>
                  <a:lnTo>
                    <a:pt x="1273" y="21502"/>
                  </a:lnTo>
                  <a:lnTo>
                    <a:pt x="264" y="24004"/>
                  </a:lnTo>
                  <a:lnTo>
                    <a:pt x="1" y="25013"/>
                  </a:lnTo>
                  <a:lnTo>
                    <a:pt x="1" y="25101"/>
                  </a:lnTo>
                  <a:lnTo>
                    <a:pt x="484" y="28523"/>
                  </a:lnTo>
                  <a:lnTo>
                    <a:pt x="659" y="30981"/>
                  </a:lnTo>
                  <a:lnTo>
                    <a:pt x="1186" y="33833"/>
                  </a:lnTo>
                  <a:lnTo>
                    <a:pt x="1186" y="33877"/>
                  </a:lnTo>
                  <a:lnTo>
                    <a:pt x="2897" y="38440"/>
                  </a:lnTo>
                  <a:lnTo>
                    <a:pt x="4038" y="41205"/>
                  </a:lnTo>
                  <a:lnTo>
                    <a:pt x="5047" y="43618"/>
                  </a:lnTo>
                  <a:lnTo>
                    <a:pt x="6056" y="46382"/>
                  </a:lnTo>
                  <a:lnTo>
                    <a:pt x="6232" y="47523"/>
                  </a:lnTo>
                  <a:lnTo>
                    <a:pt x="6232" y="50463"/>
                  </a:lnTo>
                  <a:lnTo>
                    <a:pt x="6232" y="50507"/>
                  </a:lnTo>
                  <a:lnTo>
                    <a:pt x="6715" y="53140"/>
                  </a:lnTo>
                  <a:lnTo>
                    <a:pt x="6934" y="54764"/>
                  </a:lnTo>
                  <a:lnTo>
                    <a:pt x="6846" y="57221"/>
                  </a:lnTo>
                  <a:lnTo>
                    <a:pt x="6759" y="60424"/>
                  </a:lnTo>
                  <a:lnTo>
                    <a:pt x="6759" y="63145"/>
                  </a:lnTo>
                  <a:lnTo>
                    <a:pt x="6759" y="65339"/>
                  </a:lnTo>
                  <a:lnTo>
                    <a:pt x="6759" y="67489"/>
                  </a:lnTo>
                  <a:lnTo>
                    <a:pt x="6934" y="69902"/>
                  </a:lnTo>
                  <a:lnTo>
                    <a:pt x="6934" y="69946"/>
                  </a:lnTo>
                  <a:lnTo>
                    <a:pt x="7461" y="72491"/>
                  </a:lnTo>
                  <a:lnTo>
                    <a:pt x="7724" y="73149"/>
                  </a:lnTo>
                  <a:lnTo>
                    <a:pt x="7812" y="73237"/>
                  </a:lnTo>
                  <a:lnTo>
                    <a:pt x="9567" y="74773"/>
                  </a:lnTo>
                  <a:lnTo>
                    <a:pt x="11629" y="76353"/>
                  </a:lnTo>
                  <a:lnTo>
                    <a:pt x="13736" y="77845"/>
                  </a:lnTo>
                  <a:lnTo>
                    <a:pt x="16061" y="79205"/>
                  </a:lnTo>
                  <a:lnTo>
                    <a:pt x="18080" y="80785"/>
                  </a:lnTo>
                  <a:lnTo>
                    <a:pt x="20098" y="82496"/>
                  </a:lnTo>
                  <a:lnTo>
                    <a:pt x="21195" y="84866"/>
                  </a:lnTo>
                  <a:lnTo>
                    <a:pt x="21327" y="87849"/>
                  </a:lnTo>
                  <a:lnTo>
                    <a:pt x="21327" y="87937"/>
                  </a:lnTo>
                  <a:lnTo>
                    <a:pt x="21371" y="87981"/>
                  </a:lnTo>
                  <a:lnTo>
                    <a:pt x="21502" y="88025"/>
                  </a:lnTo>
                  <a:lnTo>
                    <a:pt x="21546" y="88025"/>
                  </a:lnTo>
                  <a:lnTo>
                    <a:pt x="21634" y="87981"/>
                  </a:lnTo>
                  <a:lnTo>
                    <a:pt x="21634" y="87937"/>
                  </a:lnTo>
                  <a:lnTo>
                    <a:pt x="21678" y="87849"/>
                  </a:lnTo>
                  <a:lnTo>
                    <a:pt x="21546" y="84822"/>
                  </a:lnTo>
                  <a:lnTo>
                    <a:pt x="21546" y="84734"/>
                  </a:lnTo>
                  <a:lnTo>
                    <a:pt x="20405" y="82320"/>
                  </a:lnTo>
                  <a:lnTo>
                    <a:pt x="20362" y="82277"/>
                  </a:lnTo>
                  <a:lnTo>
                    <a:pt x="18299" y="80521"/>
                  </a:lnTo>
                  <a:lnTo>
                    <a:pt x="16281" y="78898"/>
                  </a:lnTo>
                  <a:lnTo>
                    <a:pt x="16237" y="78898"/>
                  </a:lnTo>
                  <a:lnTo>
                    <a:pt x="13955" y="77538"/>
                  </a:lnTo>
                  <a:lnTo>
                    <a:pt x="11849" y="76089"/>
                  </a:lnTo>
                  <a:lnTo>
                    <a:pt x="9830" y="74510"/>
                  </a:lnTo>
                  <a:lnTo>
                    <a:pt x="8031" y="73018"/>
                  </a:lnTo>
                  <a:lnTo>
                    <a:pt x="7812" y="72404"/>
                  </a:lnTo>
                  <a:lnTo>
                    <a:pt x="7285" y="69858"/>
                  </a:lnTo>
                  <a:lnTo>
                    <a:pt x="7110" y="67489"/>
                  </a:lnTo>
                  <a:lnTo>
                    <a:pt x="7110" y="65339"/>
                  </a:lnTo>
                  <a:lnTo>
                    <a:pt x="7110" y="63145"/>
                  </a:lnTo>
                  <a:lnTo>
                    <a:pt x="7110" y="60424"/>
                  </a:lnTo>
                  <a:lnTo>
                    <a:pt x="7197" y="57221"/>
                  </a:lnTo>
                  <a:lnTo>
                    <a:pt x="7285" y="54764"/>
                  </a:lnTo>
                  <a:lnTo>
                    <a:pt x="7285" y="54720"/>
                  </a:lnTo>
                  <a:lnTo>
                    <a:pt x="7066" y="53052"/>
                  </a:lnTo>
                  <a:lnTo>
                    <a:pt x="6583" y="50419"/>
                  </a:lnTo>
                  <a:lnTo>
                    <a:pt x="6583" y="47480"/>
                  </a:lnTo>
                  <a:lnTo>
                    <a:pt x="6364" y="46295"/>
                  </a:lnTo>
                  <a:lnTo>
                    <a:pt x="5354" y="43486"/>
                  </a:lnTo>
                  <a:lnTo>
                    <a:pt x="4389" y="41073"/>
                  </a:lnTo>
                  <a:lnTo>
                    <a:pt x="3204" y="38309"/>
                  </a:lnTo>
                  <a:lnTo>
                    <a:pt x="1537" y="33745"/>
                  </a:lnTo>
                  <a:lnTo>
                    <a:pt x="1010" y="30937"/>
                  </a:lnTo>
                  <a:lnTo>
                    <a:pt x="835" y="28479"/>
                  </a:lnTo>
                  <a:lnTo>
                    <a:pt x="352" y="25057"/>
                  </a:lnTo>
                  <a:lnTo>
                    <a:pt x="615" y="24091"/>
                  </a:lnTo>
                  <a:lnTo>
                    <a:pt x="1581" y="21634"/>
                  </a:lnTo>
                  <a:lnTo>
                    <a:pt x="2809" y="18650"/>
                  </a:lnTo>
                  <a:lnTo>
                    <a:pt x="3819" y="16368"/>
                  </a:lnTo>
                  <a:lnTo>
                    <a:pt x="5618" y="14087"/>
                  </a:lnTo>
                  <a:lnTo>
                    <a:pt x="7022" y="12331"/>
                  </a:lnTo>
                  <a:lnTo>
                    <a:pt x="8250" y="11366"/>
                  </a:lnTo>
                  <a:lnTo>
                    <a:pt x="10357" y="9874"/>
                  </a:lnTo>
                  <a:lnTo>
                    <a:pt x="12551" y="8426"/>
                  </a:lnTo>
                  <a:lnTo>
                    <a:pt x="14438" y="7285"/>
                  </a:lnTo>
                  <a:lnTo>
                    <a:pt x="18167" y="5179"/>
                  </a:lnTo>
                  <a:lnTo>
                    <a:pt x="20318" y="3950"/>
                  </a:lnTo>
                  <a:lnTo>
                    <a:pt x="22556" y="2897"/>
                  </a:lnTo>
                  <a:lnTo>
                    <a:pt x="25320" y="1493"/>
                  </a:lnTo>
                  <a:lnTo>
                    <a:pt x="27426" y="308"/>
                  </a:lnTo>
                  <a:lnTo>
                    <a:pt x="27470" y="264"/>
                  </a:lnTo>
                  <a:lnTo>
                    <a:pt x="27514" y="220"/>
                  </a:lnTo>
                  <a:lnTo>
                    <a:pt x="27514" y="133"/>
                  </a:lnTo>
                  <a:lnTo>
                    <a:pt x="27514" y="89"/>
                  </a:lnTo>
                  <a:lnTo>
                    <a:pt x="2747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1" name="Google Shape;1871;p54"/>
            <p:cNvSpPr/>
            <p:nvPr/>
          </p:nvSpPr>
          <p:spPr>
            <a:xfrm>
              <a:off x="3872525" y="2722000"/>
              <a:ext cx="510125" cy="2108475"/>
            </a:xfrm>
            <a:custGeom>
              <a:avLst/>
              <a:gdLst/>
              <a:ahLst/>
              <a:cxnLst/>
              <a:rect l="l" t="t" r="r" b="b"/>
              <a:pathLst>
                <a:path w="20405" h="84339" extrusionOk="0">
                  <a:moveTo>
                    <a:pt x="19659" y="1"/>
                  </a:moveTo>
                  <a:lnTo>
                    <a:pt x="19615" y="45"/>
                  </a:lnTo>
                  <a:lnTo>
                    <a:pt x="17596" y="1054"/>
                  </a:lnTo>
                  <a:lnTo>
                    <a:pt x="15446" y="2370"/>
                  </a:lnTo>
                  <a:lnTo>
                    <a:pt x="12638" y="4389"/>
                  </a:lnTo>
                  <a:lnTo>
                    <a:pt x="11058" y="5486"/>
                  </a:lnTo>
                  <a:lnTo>
                    <a:pt x="7986" y="8382"/>
                  </a:lnTo>
                  <a:lnTo>
                    <a:pt x="5836" y="10357"/>
                  </a:lnTo>
                  <a:lnTo>
                    <a:pt x="5792" y="10400"/>
                  </a:lnTo>
                  <a:lnTo>
                    <a:pt x="2370" y="17728"/>
                  </a:lnTo>
                  <a:lnTo>
                    <a:pt x="702" y="21458"/>
                  </a:lnTo>
                  <a:lnTo>
                    <a:pt x="220" y="22643"/>
                  </a:lnTo>
                  <a:lnTo>
                    <a:pt x="44" y="23038"/>
                  </a:lnTo>
                  <a:lnTo>
                    <a:pt x="0" y="23213"/>
                  </a:lnTo>
                  <a:lnTo>
                    <a:pt x="44" y="23257"/>
                  </a:lnTo>
                  <a:lnTo>
                    <a:pt x="3160" y="31946"/>
                  </a:lnTo>
                  <a:lnTo>
                    <a:pt x="3160" y="31990"/>
                  </a:lnTo>
                  <a:lnTo>
                    <a:pt x="4476" y="34096"/>
                  </a:lnTo>
                  <a:lnTo>
                    <a:pt x="5924" y="37124"/>
                  </a:lnTo>
                  <a:lnTo>
                    <a:pt x="7635" y="40853"/>
                  </a:lnTo>
                  <a:lnTo>
                    <a:pt x="8689" y="43311"/>
                  </a:lnTo>
                  <a:lnTo>
                    <a:pt x="9127" y="46382"/>
                  </a:lnTo>
                  <a:lnTo>
                    <a:pt x="9171" y="49103"/>
                  </a:lnTo>
                  <a:lnTo>
                    <a:pt x="9171" y="53052"/>
                  </a:lnTo>
                  <a:lnTo>
                    <a:pt x="9215" y="55817"/>
                  </a:lnTo>
                  <a:lnTo>
                    <a:pt x="9171" y="58274"/>
                  </a:lnTo>
                  <a:lnTo>
                    <a:pt x="9259" y="62091"/>
                  </a:lnTo>
                  <a:lnTo>
                    <a:pt x="9391" y="65251"/>
                  </a:lnTo>
                  <a:lnTo>
                    <a:pt x="9522" y="67533"/>
                  </a:lnTo>
                  <a:lnTo>
                    <a:pt x="9654" y="68586"/>
                  </a:lnTo>
                  <a:lnTo>
                    <a:pt x="10400" y="70868"/>
                  </a:lnTo>
                  <a:lnTo>
                    <a:pt x="10400" y="70911"/>
                  </a:lnTo>
                  <a:lnTo>
                    <a:pt x="11672" y="73632"/>
                  </a:lnTo>
                  <a:lnTo>
                    <a:pt x="12769" y="75870"/>
                  </a:lnTo>
                  <a:lnTo>
                    <a:pt x="13340" y="77011"/>
                  </a:lnTo>
                  <a:lnTo>
                    <a:pt x="13340" y="77055"/>
                  </a:lnTo>
                  <a:lnTo>
                    <a:pt x="14393" y="78283"/>
                  </a:lnTo>
                  <a:lnTo>
                    <a:pt x="18342" y="82057"/>
                  </a:lnTo>
                  <a:lnTo>
                    <a:pt x="20097" y="84295"/>
                  </a:lnTo>
                  <a:lnTo>
                    <a:pt x="20141" y="84339"/>
                  </a:lnTo>
                  <a:lnTo>
                    <a:pt x="20229" y="84339"/>
                  </a:lnTo>
                  <a:lnTo>
                    <a:pt x="20317" y="84295"/>
                  </a:lnTo>
                  <a:lnTo>
                    <a:pt x="20361" y="84251"/>
                  </a:lnTo>
                  <a:lnTo>
                    <a:pt x="20405" y="84207"/>
                  </a:lnTo>
                  <a:lnTo>
                    <a:pt x="20405" y="84119"/>
                  </a:lnTo>
                  <a:lnTo>
                    <a:pt x="20361" y="84075"/>
                  </a:lnTo>
                  <a:lnTo>
                    <a:pt x="18606" y="81838"/>
                  </a:lnTo>
                  <a:lnTo>
                    <a:pt x="18562" y="81794"/>
                  </a:lnTo>
                  <a:lnTo>
                    <a:pt x="14656" y="78064"/>
                  </a:lnTo>
                  <a:lnTo>
                    <a:pt x="13647" y="76835"/>
                  </a:lnTo>
                  <a:lnTo>
                    <a:pt x="11980" y="73500"/>
                  </a:lnTo>
                  <a:lnTo>
                    <a:pt x="10751" y="70780"/>
                  </a:lnTo>
                  <a:lnTo>
                    <a:pt x="10005" y="68498"/>
                  </a:lnTo>
                  <a:lnTo>
                    <a:pt x="9873" y="67489"/>
                  </a:lnTo>
                  <a:lnTo>
                    <a:pt x="9742" y="65251"/>
                  </a:lnTo>
                  <a:lnTo>
                    <a:pt x="9610" y="62091"/>
                  </a:lnTo>
                  <a:lnTo>
                    <a:pt x="9522" y="58274"/>
                  </a:lnTo>
                  <a:lnTo>
                    <a:pt x="9566" y="55817"/>
                  </a:lnTo>
                  <a:lnTo>
                    <a:pt x="9522" y="53052"/>
                  </a:lnTo>
                  <a:lnTo>
                    <a:pt x="9522" y="49103"/>
                  </a:lnTo>
                  <a:lnTo>
                    <a:pt x="9478" y="46382"/>
                  </a:lnTo>
                  <a:lnTo>
                    <a:pt x="9478" y="46338"/>
                  </a:lnTo>
                  <a:lnTo>
                    <a:pt x="8996" y="43267"/>
                  </a:lnTo>
                  <a:lnTo>
                    <a:pt x="8996" y="43223"/>
                  </a:lnTo>
                  <a:lnTo>
                    <a:pt x="7943" y="40678"/>
                  </a:lnTo>
                  <a:lnTo>
                    <a:pt x="6231" y="36992"/>
                  </a:lnTo>
                  <a:lnTo>
                    <a:pt x="4783" y="33964"/>
                  </a:lnTo>
                  <a:lnTo>
                    <a:pt x="3467" y="31814"/>
                  </a:lnTo>
                  <a:lnTo>
                    <a:pt x="351" y="23170"/>
                  </a:lnTo>
                  <a:lnTo>
                    <a:pt x="571" y="22643"/>
                  </a:lnTo>
                  <a:lnTo>
                    <a:pt x="1009" y="21634"/>
                  </a:lnTo>
                  <a:lnTo>
                    <a:pt x="2458" y="18431"/>
                  </a:lnTo>
                  <a:lnTo>
                    <a:pt x="6100" y="10576"/>
                  </a:lnTo>
                  <a:lnTo>
                    <a:pt x="8250" y="8645"/>
                  </a:lnTo>
                  <a:lnTo>
                    <a:pt x="11277" y="5749"/>
                  </a:lnTo>
                  <a:lnTo>
                    <a:pt x="12857" y="4652"/>
                  </a:lnTo>
                  <a:lnTo>
                    <a:pt x="15666" y="2677"/>
                  </a:lnTo>
                  <a:lnTo>
                    <a:pt x="17772" y="1361"/>
                  </a:lnTo>
                  <a:lnTo>
                    <a:pt x="19746" y="352"/>
                  </a:lnTo>
                  <a:lnTo>
                    <a:pt x="19790" y="308"/>
                  </a:lnTo>
                  <a:lnTo>
                    <a:pt x="19834" y="220"/>
                  </a:lnTo>
                  <a:lnTo>
                    <a:pt x="19834" y="176"/>
                  </a:lnTo>
                  <a:lnTo>
                    <a:pt x="19834" y="89"/>
                  </a:lnTo>
                  <a:lnTo>
                    <a:pt x="19790" y="45"/>
                  </a:lnTo>
                  <a:lnTo>
                    <a:pt x="1974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2" name="Google Shape;1872;p54"/>
            <p:cNvSpPr/>
            <p:nvPr/>
          </p:nvSpPr>
          <p:spPr>
            <a:xfrm>
              <a:off x="5263525" y="3312200"/>
              <a:ext cx="868875" cy="1159550"/>
            </a:xfrm>
            <a:custGeom>
              <a:avLst/>
              <a:gdLst/>
              <a:ahLst/>
              <a:cxnLst/>
              <a:rect l="l" t="t" r="r" b="b"/>
              <a:pathLst>
                <a:path w="34755" h="46382" extrusionOk="0">
                  <a:moveTo>
                    <a:pt x="34579" y="0"/>
                  </a:moveTo>
                  <a:lnTo>
                    <a:pt x="34491" y="44"/>
                  </a:lnTo>
                  <a:lnTo>
                    <a:pt x="31551" y="1799"/>
                  </a:lnTo>
                  <a:lnTo>
                    <a:pt x="31507" y="1799"/>
                  </a:lnTo>
                  <a:lnTo>
                    <a:pt x="30454" y="2633"/>
                  </a:lnTo>
                  <a:lnTo>
                    <a:pt x="30454" y="2677"/>
                  </a:lnTo>
                  <a:lnTo>
                    <a:pt x="28348" y="5003"/>
                  </a:lnTo>
                  <a:lnTo>
                    <a:pt x="25846" y="7416"/>
                  </a:lnTo>
                  <a:lnTo>
                    <a:pt x="23872" y="9171"/>
                  </a:lnTo>
                  <a:lnTo>
                    <a:pt x="20976" y="10927"/>
                  </a:lnTo>
                  <a:lnTo>
                    <a:pt x="20932" y="10927"/>
                  </a:lnTo>
                  <a:lnTo>
                    <a:pt x="20142" y="11716"/>
                  </a:lnTo>
                  <a:lnTo>
                    <a:pt x="20142" y="11760"/>
                  </a:lnTo>
                  <a:lnTo>
                    <a:pt x="18255" y="14262"/>
                  </a:lnTo>
                  <a:lnTo>
                    <a:pt x="17202" y="15578"/>
                  </a:lnTo>
                  <a:lnTo>
                    <a:pt x="15754" y="16631"/>
                  </a:lnTo>
                  <a:lnTo>
                    <a:pt x="15710" y="16631"/>
                  </a:lnTo>
                  <a:lnTo>
                    <a:pt x="13516" y="19308"/>
                  </a:lnTo>
                  <a:lnTo>
                    <a:pt x="12199" y="21238"/>
                  </a:lnTo>
                  <a:lnTo>
                    <a:pt x="10971" y="23257"/>
                  </a:lnTo>
                  <a:lnTo>
                    <a:pt x="9347" y="26329"/>
                  </a:lnTo>
                  <a:lnTo>
                    <a:pt x="8426" y="28128"/>
                  </a:lnTo>
                  <a:lnTo>
                    <a:pt x="8426" y="28172"/>
                  </a:lnTo>
                  <a:lnTo>
                    <a:pt x="8075" y="29444"/>
                  </a:lnTo>
                  <a:lnTo>
                    <a:pt x="8075" y="29488"/>
                  </a:lnTo>
                  <a:lnTo>
                    <a:pt x="7855" y="32209"/>
                  </a:lnTo>
                  <a:lnTo>
                    <a:pt x="7724" y="34052"/>
                  </a:lnTo>
                  <a:lnTo>
                    <a:pt x="7724" y="34139"/>
                  </a:lnTo>
                  <a:lnTo>
                    <a:pt x="8119" y="34797"/>
                  </a:lnTo>
                  <a:lnTo>
                    <a:pt x="8119" y="35631"/>
                  </a:lnTo>
                  <a:lnTo>
                    <a:pt x="7811" y="36553"/>
                  </a:lnTo>
                  <a:lnTo>
                    <a:pt x="6100" y="38791"/>
                  </a:lnTo>
                  <a:lnTo>
                    <a:pt x="5179" y="40239"/>
                  </a:lnTo>
                  <a:lnTo>
                    <a:pt x="4257" y="42169"/>
                  </a:lnTo>
                  <a:lnTo>
                    <a:pt x="3511" y="43091"/>
                  </a:lnTo>
                  <a:lnTo>
                    <a:pt x="1712" y="44188"/>
                  </a:lnTo>
                  <a:lnTo>
                    <a:pt x="1668" y="44232"/>
                  </a:lnTo>
                  <a:lnTo>
                    <a:pt x="922" y="44890"/>
                  </a:lnTo>
                  <a:lnTo>
                    <a:pt x="878" y="44934"/>
                  </a:lnTo>
                  <a:lnTo>
                    <a:pt x="45" y="46119"/>
                  </a:lnTo>
                  <a:lnTo>
                    <a:pt x="1" y="46162"/>
                  </a:lnTo>
                  <a:lnTo>
                    <a:pt x="1" y="46250"/>
                  </a:lnTo>
                  <a:lnTo>
                    <a:pt x="45" y="46294"/>
                  </a:lnTo>
                  <a:lnTo>
                    <a:pt x="88" y="46338"/>
                  </a:lnTo>
                  <a:lnTo>
                    <a:pt x="176" y="46382"/>
                  </a:lnTo>
                  <a:lnTo>
                    <a:pt x="264" y="46382"/>
                  </a:lnTo>
                  <a:lnTo>
                    <a:pt x="308" y="46294"/>
                  </a:lnTo>
                  <a:lnTo>
                    <a:pt x="1185" y="45153"/>
                  </a:lnTo>
                  <a:lnTo>
                    <a:pt x="1888" y="44495"/>
                  </a:lnTo>
                  <a:lnTo>
                    <a:pt x="3687" y="43398"/>
                  </a:lnTo>
                  <a:lnTo>
                    <a:pt x="3731" y="43354"/>
                  </a:lnTo>
                  <a:lnTo>
                    <a:pt x="4520" y="42389"/>
                  </a:lnTo>
                  <a:lnTo>
                    <a:pt x="4564" y="42345"/>
                  </a:lnTo>
                  <a:lnTo>
                    <a:pt x="5486" y="40414"/>
                  </a:lnTo>
                  <a:lnTo>
                    <a:pt x="6407" y="38966"/>
                  </a:lnTo>
                  <a:lnTo>
                    <a:pt x="8119" y="36728"/>
                  </a:lnTo>
                  <a:lnTo>
                    <a:pt x="8162" y="36684"/>
                  </a:lnTo>
                  <a:lnTo>
                    <a:pt x="8426" y="35719"/>
                  </a:lnTo>
                  <a:lnTo>
                    <a:pt x="8470" y="35675"/>
                  </a:lnTo>
                  <a:lnTo>
                    <a:pt x="8470" y="34754"/>
                  </a:lnTo>
                  <a:lnTo>
                    <a:pt x="8426" y="34622"/>
                  </a:lnTo>
                  <a:lnTo>
                    <a:pt x="8075" y="34008"/>
                  </a:lnTo>
                  <a:lnTo>
                    <a:pt x="8206" y="32252"/>
                  </a:lnTo>
                  <a:lnTo>
                    <a:pt x="8426" y="29532"/>
                  </a:lnTo>
                  <a:lnTo>
                    <a:pt x="8733" y="28259"/>
                  </a:lnTo>
                  <a:lnTo>
                    <a:pt x="9654" y="26460"/>
                  </a:lnTo>
                  <a:lnTo>
                    <a:pt x="11278" y="23432"/>
                  </a:lnTo>
                  <a:lnTo>
                    <a:pt x="12507" y="21458"/>
                  </a:lnTo>
                  <a:lnTo>
                    <a:pt x="13779" y="19483"/>
                  </a:lnTo>
                  <a:lnTo>
                    <a:pt x="15973" y="16894"/>
                  </a:lnTo>
                  <a:lnTo>
                    <a:pt x="17421" y="15841"/>
                  </a:lnTo>
                  <a:lnTo>
                    <a:pt x="17421" y="15797"/>
                  </a:lnTo>
                  <a:lnTo>
                    <a:pt x="18518" y="14481"/>
                  </a:lnTo>
                  <a:lnTo>
                    <a:pt x="20405" y="11980"/>
                  </a:lnTo>
                  <a:lnTo>
                    <a:pt x="21151" y="11190"/>
                  </a:lnTo>
                  <a:lnTo>
                    <a:pt x="24091" y="9435"/>
                  </a:lnTo>
                  <a:lnTo>
                    <a:pt x="26110" y="7679"/>
                  </a:lnTo>
                  <a:lnTo>
                    <a:pt x="28611" y="5222"/>
                  </a:lnTo>
                  <a:lnTo>
                    <a:pt x="30717" y="2897"/>
                  </a:lnTo>
                  <a:lnTo>
                    <a:pt x="31726" y="2063"/>
                  </a:lnTo>
                  <a:lnTo>
                    <a:pt x="34666" y="351"/>
                  </a:lnTo>
                  <a:lnTo>
                    <a:pt x="34710" y="308"/>
                  </a:lnTo>
                  <a:lnTo>
                    <a:pt x="34754" y="220"/>
                  </a:lnTo>
                  <a:lnTo>
                    <a:pt x="34754" y="176"/>
                  </a:lnTo>
                  <a:lnTo>
                    <a:pt x="34754" y="88"/>
                  </a:lnTo>
                  <a:lnTo>
                    <a:pt x="34710" y="44"/>
                  </a:lnTo>
                  <a:lnTo>
                    <a:pt x="3462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3" name="Google Shape;1873;p54"/>
            <p:cNvSpPr/>
            <p:nvPr/>
          </p:nvSpPr>
          <p:spPr>
            <a:xfrm>
              <a:off x="5251475" y="3288075"/>
              <a:ext cx="853500" cy="1173800"/>
            </a:xfrm>
            <a:custGeom>
              <a:avLst/>
              <a:gdLst/>
              <a:ahLst/>
              <a:cxnLst/>
              <a:rect l="l" t="t" r="r" b="b"/>
              <a:pathLst>
                <a:path w="34140" h="46952" extrusionOk="0">
                  <a:moveTo>
                    <a:pt x="33876" y="0"/>
                  </a:moveTo>
                  <a:lnTo>
                    <a:pt x="31462" y="1448"/>
                  </a:lnTo>
                  <a:lnTo>
                    <a:pt x="30453" y="2150"/>
                  </a:lnTo>
                  <a:lnTo>
                    <a:pt x="30409" y="2194"/>
                  </a:lnTo>
                  <a:lnTo>
                    <a:pt x="28478" y="4300"/>
                  </a:lnTo>
                  <a:lnTo>
                    <a:pt x="26460" y="6275"/>
                  </a:lnTo>
                  <a:lnTo>
                    <a:pt x="24836" y="7679"/>
                  </a:lnTo>
                  <a:lnTo>
                    <a:pt x="22774" y="9127"/>
                  </a:lnTo>
                  <a:lnTo>
                    <a:pt x="20931" y="10531"/>
                  </a:lnTo>
                  <a:lnTo>
                    <a:pt x="19658" y="11365"/>
                  </a:lnTo>
                  <a:lnTo>
                    <a:pt x="19615" y="11409"/>
                  </a:lnTo>
                  <a:lnTo>
                    <a:pt x="18649" y="12462"/>
                  </a:lnTo>
                  <a:lnTo>
                    <a:pt x="18649" y="12506"/>
                  </a:lnTo>
                  <a:lnTo>
                    <a:pt x="17157" y="14481"/>
                  </a:lnTo>
                  <a:lnTo>
                    <a:pt x="16543" y="15095"/>
                  </a:lnTo>
                  <a:lnTo>
                    <a:pt x="15534" y="15797"/>
                  </a:lnTo>
                  <a:lnTo>
                    <a:pt x="15490" y="15841"/>
                  </a:lnTo>
                  <a:lnTo>
                    <a:pt x="13954" y="17728"/>
                  </a:lnTo>
                  <a:lnTo>
                    <a:pt x="12111" y="20141"/>
                  </a:lnTo>
                  <a:lnTo>
                    <a:pt x="10707" y="22203"/>
                  </a:lnTo>
                  <a:lnTo>
                    <a:pt x="8381" y="26372"/>
                  </a:lnTo>
                  <a:lnTo>
                    <a:pt x="7591" y="27864"/>
                  </a:lnTo>
                  <a:lnTo>
                    <a:pt x="7372" y="28610"/>
                  </a:lnTo>
                  <a:lnTo>
                    <a:pt x="7372" y="28654"/>
                  </a:lnTo>
                  <a:lnTo>
                    <a:pt x="6802" y="34007"/>
                  </a:lnTo>
                  <a:lnTo>
                    <a:pt x="6582" y="36596"/>
                  </a:lnTo>
                  <a:lnTo>
                    <a:pt x="6363" y="38044"/>
                  </a:lnTo>
                  <a:lnTo>
                    <a:pt x="5485" y="39668"/>
                  </a:lnTo>
                  <a:lnTo>
                    <a:pt x="4300" y="41774"/>
                  </a:lnTo>
                  <a:lnTo>
                    <a:pt x="3467" y="43003"/>
                  </a:lnTo>
                  <a:lnTo>
                    <a:pt x="2019" y="44144"/>
                  </a:lnTo>
                  <a:lnTo>
                    <a:pt x="1975" y="44144"/>
                  </a:lnTo>
                  <a:lnTo>
                    <a:pt x="44" y="46645"/>
                  </a:lnTo>
                  <a:lnTo>
                    <a:pt x="0" y="46733"/>
                  </a:lnTo>
                  <a:lnTo>
                    <a:pt x="0" y="46776"/>
                  </a:lnTo>
                  <a:lnTo>
                    <a:pt x="44" y="46864"/>
                  </a:lnTo>
                  <a:lnTo>
                    <a:pt x="88" y="46908"/>
                  </a:lnTo>
                  <a:lnTo>
                    <a:pt x="176" y="46952"/>
                  </a:lnTo>
                  <a:lnTo>
                    <a:pt x="263" y="46908"/>
                  </a:lnTo>
                  <a:lnTo>
                    <a:pt x="307" y="46864"/>
                  </a:lnTo>
                  <a:lnTo>
                    <a:pt x="2238" y="44407"/>
                  </a:lnTo>
                  <a:lnTo>
                    <a:pt x="3686" y="43266"/>
                  </a:lnTo>
                  <a:lnTo>
                    <a:pt x="3730" y="43222"/>
                  </a:lnTo>
                  <a:lnTo>
                    <a:pt x="4607" y="41950"/>
                  </a:lnTo>
                  <a:lnTo>
                    <a:pt x="5792" y="39799"/>
                  </a:lnTo>
                  <a:lnTo>
                    <a:pt x="6714" y="38176"/>
                  </a:lnTo>
                  <a:lnTo>
                    <a:pt x="6714" y="38132"/>
                  </a:lnTo>
                  <a:lnTo>
                    <a:pt x="6933" y="36640"/>
                  </a:lnTo>
                  <a:lnTo>
                    <a:pt x="7153" y="34007"/>
                  </a:lnTo>
                  <a:lnTo>
                    <a:pt x="7723" y="28698"/>
                  </a:lnTo>
                  <a:lnTo>
                    <a:pt x="7942" y="27996"/>
                  </a:lnTo>
                  <a:lnTo>
                    <a:pt x="8688" y="26548"/>
                  </a:lnTo>
                  <a:lnTo>
                    <a:pt x="11014" y="22423"/>
                  </a:lnTo>
                  <a:lnTo>
                    <a:pt x="12418" y="20361"/>
                  </a:lnTo>
                  <a:lnTo>
                    <a:pt x="14217" y="17947"/>
                  </a:lnTo>
                  <a:lnTo>
                    <a:pt x="15753" y="16060"/>
                  </a:lnTo>
                  <a:lnTo>
                    <a:pt x="16762" y="15358"/>
                  </a:lnTo>
                  <a:lnTo>
                    <a:pt x="16806" y="15358"/>
                  </a:lnTo>
                  <a:lnTo>
                    <a:pt x="17421" y="14744"/>
                  </a:lnTo>
                  <a:lnTo>
                    <a:pt x="17464" y="14700"/>
                  </a:lnTo>
                  <a:lnTo>
                    <a:pt x="18913" y="12725"/>
                  </a:lnTo>
                  <a:lnTo>
                    <a:pt x="19878" y="11672"/>
                  </a:lnTo>
                  <a:lnTo>
                    <a:pt x="21150" y="10838"/>
                  </a:lnTo>
                  <a:lnTo>
                    <a:pt x="22993" y="9390"/>
                  </a:lnTo>
                  <a:lnTo>
                    <a:pt x="25056" y="7986"/>
                  </a:lnTo>
                  <a:lnTo>
                    <a:pt x="25056" y="7942"/>
                  </a:lnTo>
                  <a:lnTo>
                    <a:pt x="26679" y="6538"/>
                  </a:lnTo>
                  <a:lnTo>
                    <a:pt x="28698" y="4564"/>
                  </a:lnTo>
                  <a:lnTo>
                    <a:pt x="30629" y="2457"/>
                  </a:lnTo>
                  <a:lnTo>
                    <a:pt x="31682" y="1755"/>
                  </a:lnTo>
                  <a:lnTo>
                    <a:pt x="34051" y="307"/>
                  </a:lnTo>
                  <a:lnTo>
                    <a:pt x="34095" y="263"/>
                  </a:lnTo>
                  <a:lnTo>
                    <a:pt x="34139" y="176"/>
                  </a:lnTo>
                  <a:lnTo>
                    <a:pt x="34139" y="132"/>
                  </a:lnTo>
                  <a:lnTo>
                    <a:pt x="34139" y="44"/>
                  </a:lnTo>
                  <a:lnTo>
                    <a:pt x="34051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4" name="Google Shape;1874;p54"/>
            <p:cNvSpPr/>
            <p:nvPr/>
          </p:nvSpPr>
          <p:spPr>
            <a:xfrm>
              <a:off x="5242675" y="3261725"/>
              <a:ext cx="833775" cy="1184800"/>
            </a:xfrm>
            <a:custGeom>
              <a:avLst/>
              <a:gdLst/>
              <a:ahLst/>
              <a:cxnLst/>
              <a:rect l="l" t="t" r="r" b="b"/>
              <a:pathLst>
                <a:path w="33351" h="47392" extrusionOk="0">
                  <a:moveTo>
                    <a:pt x="33175" y="1"/>
                  </a:moveTo>
                  <a:lnTo>
                    <a:pt x="33087" y="45"/>
                  </a:lnTo>
                  <a:lnTo>
                    <a:pt x="31244" y="1230"/>
                  </a:lnTo>
                  <a:lnTo>
                    <a:pt x="30147" y="1888"/>
                  </a:lnTo>
                  <a:lnTo>
                    <a:pt x="30103" y="1932"/>
                  </a:lnTo>
                  <a:lnTo>
                    <a:pt x="26900" y="5179"/>
                  </a:lnTo>
                  <a:lnTo>
                    <a:pt x="22775" y="8426"/>
                  </a:lnTo>
                  <a:lnTo>
                    <a:pt x="19703" y="10839"/>
                  </a:lnTo>
                  <a:lnTo>
                    <a:pt x="18255" y="11936"/>
                  </a:lnTo>
                  <a:lnTo>
                    <a:pt x="18211" y="11936"/>
                  </a:lnTo>
                  <a:lnTo>
                    <a:pt x="16632" y="13999"/>
                  </a:lnTo>
                  <a:lnTo>
                    <a:pt x="15666" y="14745"/>
                  </a:lnTo>
                  <a:lnTo>
                    <a:pt x="15622" y="14789"/>
                  </a:lnTo>
                  <a:lnTo>
                    <a:pt x="11936" y="19396"/>
                  </a:lnTo>
                  <a:lnTo>
                    <a:pt x="10664" y="21107"/>
                  </a:lnTo>
                  <a:lnTo>
                    <a:pt x="9084" y="23257"/>
                  </a:lnTo>
                  <a:lnTo>
                    <a:pt x="9084" y="23301"/>
                  </a:lnTo>
                  <a:lnTo>
                    <a:pt x="7680" y="25803"/>
                  </a:lnTo>
                  <a:lnTo>
                    <a:pt x="6671" y="27733"/>
                  </a:lnTo>
                  <a:lnTo>
                    <a:pt x="6627" y="27777"/>
                  </a:lnTo>
                  <a:lnTo>
                    <a:pt x="6056" y="32077"/>
                  </a:lnTo>
                  <a:lnTo>
                    <a:pt x="4784" y="40108"/>
                  </a:lnTo>
                  <a:lnTo>
                    <a:pt x="4345" y="41205"/>
                  </a:lnTo>
                  <a:lnTo>
                    <a:pt x="3248" y="43135"/>
                  </a:lnTo>
                  <a:lnTo>
                    <a:pt x="2195" y="44188"/>
                  </a:lnTo>
                  <a:lnTo>
                    <a:pt x="2151" y="44188"/>
                  </a:lnTo>
                  <a:lnTo>
                    <a:pt x="835" y="45987"/>
                  </a:lnTo>
                  <a:lnTo>
                    <a:pt x="1" y="47128"/>
                  </a:lnTo>
                  <a:lnTo>
                    <a:pt x="1" y="47172"/>
                  </a:lnTo>
                  <a:lnTo>
                    <a:pt x="1" y="47260"/>
                  </a:lnTo>
                  <a:lnTo>
                    <a:pt x="1" y="47304"/>
                  </a:lnTo>
                  <a:lnTo>
                    <a:pt x="45" y="47348"/>
                  </a:lnTo>
                  <a:lnTo>
                    <a:pt x="176" y="47392"/>
                  </a:lnTo>
                  <a:lnTo>
                    <a:pt x="220" y="47392"/>
                  </a:lnTo>
                  <a:lnTo>
                    <a:pt x="308" y="47304"/>
                  </a:lnTo>
                  <a:lnTo>
                    <a:pt x="1142" y="46207"/>
                  </a:lnTo>
                  <a:lnTo>
                    <a:pt x="2458" y="44408"/>
                  </a:lnTo>
                  <a:lnTo>
                    <a:pt x="3511" y="43355"/>
                  </a:lnTo>
                  <a:lnTo>
                    <a:pt x="3511" y="43311"/>
                  </a:lnTo>
                  <a:lnTo>
                    <a:pt x="4652" y="41380"/>
                  </a:lnTo>
                  <a:lnTo>
                    <a:pt x="4696" y="41336"/>
                  </a:lnTo>
                  <a:lnTo>
                    <a:pt x="5135" y="40239"/>
                  </a:lnTo>
                  <a:lnTo>
                    <a:pt x="5135" y="40195"/>
                  </a:lnTo>
                  <a:lnTo>
                    <a:pt x="6408" y="32121"/>
                  </a:lnTo>
                  <a:lnTo>
                    <a:pt x="6978" y="27865"/>
                  </a:lnTo>
                  <a:lnTo>
                    <a:pt x="7987" y="25934"/>
                  </a:lnTo>
                  <a:lnTo>
                    <a:pt x="9391" y="23477"/>
                  </a:lnTo>
                  <a:lnTo>
                    <a:pt x="10927" y="21327"/>
                  </a:lnTo>
                  <a:lnTo>
                    <a:pt x="12200" y="19615"/>
                  </a:lnTo>
                  <a:lnTo>
                    <a:pt x="15886" y="15008"/>
                  </a:lnTo>
                  <a:lnTo>
                    <a:pt x="16851" y="14262"/>
                  </a:lnTo>
                  <a:lnTo>
                    <a:pt x="16895" y="14218"/>
                  </a:lnTo>
                  <a:lnTo>
                    <a:pt x="18475" y="12200"/>
                  </a:lnTo>
                  <a:lnTo>
                    <a:pt x="19923" y="11103"/>
                  </a:lnTo>
                  <a:lnTo>
                    <a:pt x="22994" y="8689"/>
                  </a:lnTo>
                  <a:lnTo>
                    <a:pt x="27119" y="5442"/>
                  </a:lnTo>
                  <a:lnTo>
                    <a:pt x="27163" y="5442"/>
                  </a:lnTo>
                  <a:lnTo>
                    <a:pt x="30366" y="2195"/>
                  </a:lnTo>
                  <a:lnTo>
                    <a:pt x="31419" y="1537"/>
                  </a:lnTo>
                  <a:lnTo>
                    <a:pt x="33306" y="352"/>
                  </a:lnTo>
                  <a:lnTo>
                    <a:pt x="33350" y="308"/>
                  </a:lnTo>
                  <a:lnTo>
                    <a:pt x="33350" y="220"/>
                  </a:lnTo>
                  <a:lnTo>
                    <a:pt x="33350" y="176"/>
                  </a:lnTo>
                  <a:lnTo>
                    <a:pt x="33350" y="89"/>
                  </a:lnTo>
                  <a:lnTo>
                    <a:pt x="33306" y="45"/>
                  </a:lnTo>
                  <a:lnTo>
                    <a:pt x="33219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5" name="Google Shape;1875;p54"/>
            <p:cNvSpPr/>
            <p:nvPr/>
          </p:nvSpPr>
          <p:spPr>
            <a:xfrm>
              <a:off x="5230625" y="3236500"/>
              <a:ext cx="817300" cy="1199050"/>
            </a:xfrm>
            <a:custGeom>
              <a:avLst/>
              <a:gdLst/>
              <a:ahLst/>
              <a:cxnLst/>
              <a:rect l="l" t="t" r="r" b="b"/>
              <a:pathLst>
                <a:path w="32692" h="47962" extrusionOk="0">
                  <a:moveTo>
                    <a:pt x="32428" y="1"/>
                  </a:moveTo>
                  <a:lnTo>
                    <a:pt x="30146" y="1536"/>
                  </a:lnTo>
                  <a:lnTo>
                    <a:pt x="30102" y="1580"/>
                  </a:lnTo>
                  <a:lnTo>
                    <a:pt x="27513" y="4038"/>
                  </a:lnTo>
                  <a:lnTo>
                    <a:pt x="22906" y="7724"/>
                  </a:lnTo>
                  <a:lnTo>
                    <a:pt x="20624" y="9523"/>
                  </a:lnTo>
                  <a:lnTo>
                    <a:pt x="18693" y="11102"/>
                  </a:lnTo>
                  <a:lnTo>
                    <a:pt x="17070" y="12287"/>
                  </a:lnTo>
                  <a:lnTo>
                    <a:pt x="17070" y="12331"/>
                  </a:lnTo>
                  <a:lnTo>
                    <a:pt x="16280" y="13253"/>
                  </a:lnTo>
                  <a:lnTo>
                    <a:pt x="15622" y="13867"/>
                  </a:lnTo>
                  <a:lnTo>
                    <a:pt x="15578" y="13911"/>
                  </a:lnTo>
                  <a:lnTo>
                    <a:pt x="12770" y="17509"/>
                  </a:lnTo>
                  <a:lnTo>
                    <a:pt x="10927" y="19878"/>
                  </a:lnTo>
                  <a:lnTo>
                    <a:pt x="7592" y="24310"/>
                  </a:lnTo>
                  <a:lnTo>
                    <a:pt x="5880" y="27514"/>
                  </a:lnTo>
                  <a:lnTo>
                    <a:pt x="5836" y="27558"/>
                  </a:lnTo>
                  <a:lnTo>
                    <a:pt x="5178" y="32121"/>
                  </a:lnTo>
                  <a:lnTo>
                    <a:pt x="4652" y="35851"/>
                  </a:lnTo>
                  <a:lnTo>
                    <a:pt x="4125" y="39274"/>
                  </a:lnTo>
                  <a:lnTo>
                    <a:pt x="3598" y="41731"/>
                  </a:lnTo>
                  <a:lnTo>
                    <a:pt x="3116" y="43091"/>
                  </a:lnTo>
                  <a:lnTo>
                    <a:pt x="527" y="47040"/>
                  </a:lnTo>
                  <a:lnTo>
                    <a:pt x="44" y="47699"/>
                  </a:lnTo>
                  <a:lnTo>
                    <a:pt x="0" y="47786"/>
                  </a:lnTo>
                  <a:lnTo>
                    <a:pt x="0" y="47830"/>
                  </a:lnTo>
                  <a:lnTo>
                    <a:pt x="44" y="47918"/>
                  </a:lnTo>
                  <a:lnTo>
                    <a:pt x="88" y="47962"/>
                  </a:lnTo>
                  <a:lnTo>
                    <a:pt x="264" y="47962"/>
                  </a:lnTo>
                  <a:lnTo>
                    <a:pt x="351" y="47918"/>
                  </a:lnTo>
                  <a:lnTo>
                    <a:pt x="790" y="47260"/>
                  </a:lnTo>
                  <a:lnTo>
                    <a:pt x="3423" y="43267"/>
                  </a:lnTo>
                  <a:lnTo>
                    <a:pt x="3467" y="43223"/>
                  </a:lnTo>
                  <a:lnTo>
                    <a:pt x="3906" y="41862"/>
                  </a:lnTo>
                  <a:lnTo>
                    <a:pt x="3950" y="41819"/>
                  </a:lnTo>
                  <a:lnTo>
                    <a:pt x="4476" y="39317"/>
                  </a:lnTo>
                  <a:lnTo>
                    <a:pt x="4959" y="35895"/>
                  </a:lnTo>
                  <a:lnTo>
                    <a:pt x="5529" y="32165"/>
                  </a:lnTo>
                  <a:lnTo>
                    <a:pt x="6187" y="27645"/>
                  </a:lnTo>
                  <a:lnTo>
                    <a:pt x="7899" y="24486"/>
                  </a:lnTo>
                  <a:lnTo>
                    <a:pt x="11190" y="20098"/>
                  </a:lnTo>
                  <a:lnTo>
                    <a:pt x="13033" y="17728"/>
                  </a:lnTo>
                  <a:lnTo>
                    <a:pt x="15841" y="14130"/>
                  </a:lnTo>
                  <a:lnTo>
                    <a:pt x="16543" y="13516"/>
                  </a:lnTo>
                  <a:lnTo>
                    <a:pt x="16543" y="13472"/>
                  </a:lnTo>
                  <a:lnTo>
                    <a:pt x="17289" y="12594"/>
                  </a:lnTo>
                  <a:lnTo>
                    <a:pt x="18913" y="11366"/>
                  </a:lnTo>
                  <a:lnTo>
                    <a:pt x="20844" y="9786"/>
                  </a:lnTo>
                  <a:lnTo>
                    <a:pt x="23125" y="7987"/>
                  </a:lnTo>
                  <a:lnTo>
                    <a:pt x="27733" y="4301"/>
                  </a:lnTo>
                  <a:lnTo>
                    <a:pt x="30322" y="1844"/>
                  </a:lnTo>
                  <a:lnTo>
                    <a:pt x="32604" y="308"/>
                  </a:lnTo>
                  <a:lnTo>
                    <a:pt x="32647" y="264"/>
                  </a:lnTo>
                  <a:lnTo>
                    <a:pt x="32691" y="220"/>
                  </a:lnTo>
                  <a:lnTo>
                    <a:pt x="32691" y="132"/>
                  </a:lnTo>
                  <a:lnTo>
                    <a:pt x="32647" y="88"/>
                  </a:lnTo>
                  <a:lnTo>
                    <a:pt x="3260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6" name="Google Shape;1876;p54"/>
            <p:cNvSpPr/>
            <p:nvPr/>
          </p:nvSpPr>
          <p:spPr>
            <a:xfrm>
              <a:off x="5136275" y="3184950"/>
              <a:ext cx="854600" cy="1805700"/>
            </a:xfrm>
            <a:custGeom>
              <a:avLst/>
              <a:gdLst/>
              <a:ahLst/>
              <a:cxnLst/>
              <a:rect l="l" t="t" r="r" b="b"/>
              <a:pathLst>
                <a:path w="34184" h="72228" extrusionOk="0">
                  <a:moveTo>
                    <a:pt x="34052" y="0"/>
                  </a:moveTo>
                  <a:lnTo>
                    <a:pt x="33964" y="44"/>
                  </a:lnTo>
                  <a:lnTo>
                    <a:pt x="33920" y="44"/>
                  </a:lnTo>
                  <a:lnTo>
                    <a:pt x="30015" y="3072"/>
                  </a:lnTo>
                  <a:lnTo>
                    <a:pt x="25978" y="6319"/>
                  </a:lnTo>
                  <a:lnTo>
                    <a:pt x="23257" y="8513"/>
                  </a:lnTo>
                  <a:lnTo>
                    <a:pt x="20975" y="10400"/>
                  </a:lnTo>
                  <a:lnTo>
                    <a:pt x="19659" y="11453"/>
                  </a:lnTo>
                  <a:lnTo>
                    <a:pt x="16675" y="13340"/>
                  </a:lnTo>
                  <a:lnTo>
                    <a:pt x="16675" y="13384"/>
                  </a:lnTo>
                  <a:lnTo>
                    <a:pt x="15534" y="14656"/>
                  </a:lnTo>
                  <a:lnTo>
                    <a:pt x="14657" y="15885"/>
                  </a:lnTo>
                  <a:lnTo>
                    <a:pt x="13779" y="17114"/>
                  </a:lnTo>
                  <a:lnTo>
                    <a:pt x="12199" y="19615"/>
                  </a:lnTo>
                  <a:lnTo>
                    <a:pt x="10488" y="22248"/>
                  </a:lnTo>
                  <a:lnTo>
                    <a:pt x="9567" y="23564"/>
                  </a:lnTo>
                  <a:lnTo>
                    <a:pt x="8601" y="24837"/>
                  </a:lnTo>
                  <a:lnTo>
                    <a:pt x="7197" y="26811"/>
                  </a:lnTo>
                  <a:lnTo>
                    <a:pt x="7197" y="26899"/>
                  </a:lnTo>
                  <a:lnTo>
                    <a:pt x="6802" y="29005"/>
                  </a:lnTo>
                  <a:lnTo>
                    <a:pt x="6188" y="33876"/>
                  </a:lnTo>
                  <a:lnTo>
                    <a:pt x="5705" y="37386"/>
                  </a:lnTo>
                  <a:lnTo>
                    <a:pt x="5266" y="40502"/>
                  </a:lnTo>
                  <a:lnTo>
                    <a:pt x="4564" y="43793"/>
                  </a:lnTo>
                  <a:lnTo>
                    <a:pt x="3730" y="47479"/>
                  </a:lnTo>
                  <a:lnTo>
                    <a:pt x="1624" y="50814"/>
                  </a:lnTo>
                  <a:lnTo>
                    <a:pt x="878" y="52262"/>
                  </a:lnTo>
                  <a:lnTo>
                    <a:pt x="834" y="52350"/>
                  </a:lnTo>
                  <a:lnTo>
                    <a:pt x="527" y="54807"/>
                  </a:lnTo>
                  <a:lnTo>
                    <a:pt x="264" y="57527"/>
                  </a:lnTo>
                  <a:lnTo>
                    <a:pt x="1" y="59458"/>
                  </a:lnTo>
                  <a:lnTo>
                    <a:pt x="1" y="59502"/>
                  </a:lnTo>
                  <a:lnTo>
                    <a:pt x="1" y="59590"/>
                  </a:lnTo>
                  <a:lnTo>
                    <a:pt x="2414" y="62837"/>
                  </a:lnTo>
                  <a:lnTo>
                    <a:pt x="3774" y="64943"/>
                  </a:lnTo>
                  <a:lnTo>
                    <a:pt x="4608" y="66216"/>
                  </a:lnTo>
                  <a:lnTo>
                    <a:pt x="6275" y="68190"/>
                  </a:lnTo>
                  <a:lnTo>
                    <a:pt x="9391" y="71701"/>
                  </a:lnTo>
                  <a:lnTo>
                    <a:pt x="9435" y="71701"/>
                  </a:lnTo>
                  <a:lnTo>
                    <a:pt x="10093" y="72183"/>
                  </a:lnTo>
                  <a:lnTo>
                    <a:pt x="10181" y="72227"/>
                  </a:lnTo>
                  <a:lnTo>
                    <a:pt x="10707" y="72227"/>
                  </a:lnTo>
                  <a:lnTo>
                    <a:pt x="10751" y="72183"/>
                  </a:lnTo>
                  <a:lnTo>
                    <a:pt x="10839" y="72140"/>
                  </a:lnTo>
                  <a:lnTo>
                    <a:pt x="11804" y="71043"/>
                  </a:lnTo>
                  <a:lnTo>
                    <a:pt x="11848" y="70955"/>
                  </a:lnTo>
                  <a:lnTo>
                    <a:pt x="11848" y="70911"/>
                  </a:lnTo>
                  <a:lnTo>
                    <a:pt x="11804" y="70823"/>
                  </a:lnTo>
                  <a:lnTo>
                    <a:pt x="11804" y="70779"/>
                  </a:lnTo>
                  <a:lnTo>
                    <a:pt x="11717" y="70735"/>
                  </a:lnTo>
                  <a:lnTo>
                    <a:pt x="11585" y="70735"/>
                  </a:lnTo>
                  <a:lnTo>
                    <a:pt x="11541" y="70779"/>
                  </a:lnTo>
                  <a:lnTo>
                    <a:pt x="10620" y="71876"/>
                  </a:lnTo>
                  <a:lnTo>
                    <a:pt x="10269" y="71876"/>
                  </a:lnTo>
                  <a:lnTo>
                    <a:pt x="9654" y="71437"/>
                  </a:lnTo>
                  <a:lnTo>
                    <a:pt x="6539" y="67971"/>
                  </a:lnTo>
                  <a:lnTo>
                    <a:pt x="4915" y="65996"/>
                  </a:lnTo>
                  <a:lnTo>
                    <a:pt x="4038" y="64768"/>
                  </a:lnTo>
                  <a:lnTo>
                    <a:pt x="2677" y="62618"/>
                  </a:lnTo>
                  <a:lnTo>
                    <a:pt x="352" y="59414"/>
                  </a:lnTo>
                  <a:lnTo>
                    <a:pt x="615" y="57571"/>
                  </a:lnTo>
                  <a:lnTo>
                    <a:pt x="878" y="54851"/>
                  </a:lnTo>
                  <a:lnTo>
                    <a:pt x="1185" y="52393"/>
                  </a:lnTo>
                  <a:lnTo>
                    <a:pt x="1931" y="50989"/>
                  </a:lnTo>
                  <a:lnTo>
                    <a:pt x="4038" y="47654"/>
                  </a:lnTo>
                  <a:lnTo>
                    <a:pt x="4038" y="47567"/>
                  </a:lnTo>
                  <a:lnTo>
                    <a:pt x="4915" y="43837"/>
                  </a:lnTo>
                  <a:lnTo>
                    <a:pt x="5617" y="40546"/>
                  </a:lnTo>
                  <a:lnTo>
                    <a:pt x="6056" y="37430"/>
                  </a:lnTo>
                  <a:lnTo>
                    <a:pt x="6495" y="33920"/>
                  </a:lnTo>
                  <a:lnTo>
                    <a:pt x="7109" y="29093"/>
                  </a:lnTo>
                  <a:lnTo>
                    <a:pt x="7504" y="26987"/>
                  </a:lnTo>
                  <a:lnTo>
                    <a:pt x="8908" y="25056"/>
                  </a:lnTo>
                  <a:lnTo>
                    <a:pt x="9830" y="23783"/>
                  </a:lnTo>
                  <a:lnTo>
                    <a:pt x="10751" y="22467"/>
                  </a:lnTo>
                  <a:lnTo>
                    <a:pt x="12463" y="19790"/>
                  </a:lnTo>
                  <a:lnTo>
                    <a:pt x="14086" y="17289"/>
                  </a:lnTo>
                  <a:lnTo>
                    <a:pt x="14920" y="16060"/>
                  </a:lnTo>
                  <a:lnTo>
                    <a:pt x="15798" y="14876"/>
                  </a:lnTo>
                  <a:lnTo>
                    <a:pt x="16895" y="13647"/>
                  </a:lnTo>
                  <a:lnTo>
                    <a:pt x="19835" y="11760"/>
                  </a:lnTo>
                  <a:lnTo>
                    <a:pt x="19878" y="11760"/>
                  </a:lnTo>
                  <a:lnTo>
                    <a:pt x="21195" y="10663"/>
                  </a:lnTo>
                  <a:lnTo>
                    <a:pt x="23477" y="8820"/>
                  </a:lnTo>
                  <a:lnTo>
                    <a:pt x="26241" y="6626"/>
                  </a:lnTo>
                  <a:lnTo>
                    <a:pt x="30234" y="3379"/>
                  </a:lnTo>
                  <a:lnTo>
                    <a:pt x="34140" y="351"/>
                  </a:lnTo>
                  <a:lnTo>
                    <a:pt x="34183" y="264"/>
                  </a:lnTo>
                  <a:lnTo>
                    <a:pt x="34183" y="220"/>
                  </a:lnTo>
                  <a:lnTo>
                    <a:pt x="34183" y="132"/>
                  </a:lnTo>
                  <a:lnTo>
                    <a:pt x="34183" y="88"/>
                  </a:lnTo>
                  <a:lnTo>
                    <a:pt x="34096" y="44"/>
                  </a:lnTo>
                  <a:lnTo>
                    <a:pt x="3405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7" name="Google Shape;1877;p54"/>
            <p:cNvSpPr/>
            <p:nvPr/>
          </p:nvSpPr>
          <p:spPr>
            <a:xfrm>
              <a:off x="5101175" y="3159725"/>
              <a:ext cx="862275" cy="1886875"/>
            </a:xfrm>
            <a:custGeom>
              <a:avLst/>
              <a:gdLst/>
              <a:ahLst/>
              <a:cxnLst/>
              <a:rect l="l" t="t" r="r" b="b"/>
              <a:pathLst>
                <a:path w="34491" h="75475" extrusionOk="0">
                  <a:moveTo>
                    <a:pt x="34271" y="0"/>
                  </a:moveTo>
                  <a:lnTo>
                    <a:pt x="34183" y="44"/>
                  </a:lnTo>
                  <a:lnTo>
                    <a:pt x="31287" y="2238"/>
                  </a:lnTo>
                  <a:lnTo>
                    <a:pt x="22555" y="9303"/>
                  </a:lnTo>
                  <a:lnTo>
                    <a:pt x="19834" y="11409"/>
                  </a:lnTo>
                  <a:lnTo>
                    <a:pt x="17509" y="12506"/>
                  </a:lnTo>
                  <a:lnTo>
                    <a:pt x="16938" y="12813"/>
                  </a:lnTo>
                  <a:lnTo>
                    <a:pt x="16456" y="13164"/>
                  </a:lnTo>
                  <a:lnTo>
                    <a:pt x="15929" y="13515"/>
                  </a:lnTo>
                  <a:lnTo>
                    <a:pt x="15446" y="13910"/>
                  </a:lnTo>
                  <a:lnTo>
                    <a:pt x="14964" y="14393"/>
                  </a:lnTo>
                  <a:lnTo>
                    <a:pt x="14481" y="14875"/>
                  </a:lnTo>
                  <a:lnTo>
                    <a:pt x="13559" y="15885"/>
                  </a:lnTo>
                  <a:lnTo>
                    <a:pt x="12726" y="17026"/>
                  </a:lnTo>
                  <a:lnTo>
                    <a:pt x="11892" y="18210"/>
                  </a:lnTo>
                  <a:lnTo>
                    <a:pt x="11058" y="19483"/>
                  </a:lnTo>
                  <a:lnTo>
                    <a:pt x="10268" y="20712"/>
                  </a:lnTo>
                  <a:lnTo>
                    <a:pt x="9479" y="21940"/>
                  </a:lnTo>
                  <a:lnTo>
                    <a:pt x="8733" y="23125"/>
                  </a:lnTo>
                  <a:lnTo>
                    <a:pt x="7943" y="24222"/>
                  </a:lnTo>
                  <a:lnTo>
                    <a:pt x="7197" y="25187"/>
                  </a:lnTo>
                  <a:lnTo>
                    <a:pt x="7153" y="25275"/>
                  </a:lnTo>
                  <a:lnTo>
                    <a:pt x="6846" y="26240"/>
                  </a:lnTo>
                  <a:lnTo>
                    <a:pt x="6846" y="26328"/>
                  </a:lnTo>
                  <a:lnTo>
                    <a:pt x="7021" y="27513"/>
                  </a:lnTo>
                  <a:lnTo>
                    <a:pt x="6319" y="33876"/>
                  </a:lnTo>
                  <a:lnTo>
                    <a:pt x="5836" y="37605"/>
                  </a:lnTo>
                  <a:lnTo>
                    <a:pt x="5398" y="40896"/>
                  </a:lnTo>
                  <a:lnTo>
                    <a:pt x="5047" y="43003"/>
                  </a:lnTo>
                  <a:lnTo>
                    <a:pt x="3950" y="47522"/>
                  </a:lnTo>
                  <a:lnTo>
                    <a:pt x="3423" y="49716"/>
                  </a:lnTo>
                  <a:lnTo>
                    <a:pt x="1756" y="52964"/>
                  </a:lnTo>
                  <a:lnTo>
                    <a:pt x="1712" y="53007"/>
                  </a:lnTo>
                  <a:lnTo>
                    <a:pt x="1229" y="56957"/>
                  </a:lnTo>
                  <a:lnTo>
                    <a:pt x="88" y="61345"/>
                  </a:lnTo>
                  <a:lnTo>
                    <a:pt x="0" y="62398"/>
                  </a:lnTo>
                  <a:lnTo>
                    <a:pt x="44" y="62529"/>
                  </a:lnTo>
                  <a:lnTo>
                    <a:pt x="1843" y="64811"/>
                  </a:lnTo>
                  <a:lnTo>
                    <a:pt x="4739" y="68146"/>
                  </a:lnTo>
                  <a:lnTo>
                    <a:pt x="6144" y="69814"/>
                  </a:lnTo>
                  <a:lnTo>
                    <a:pt x="8250" y="72095"/>
                  </a:lnTo>
                  <a:lnTo>
                    <a:pt x="9830" y="74026"/>
                  </a:lnTo>
                  <a:lnTo>
                    <a:pt x="10927" y="75386"/>
                  </a:lnTo>
                  <a:lnTo>
                    <a:pt x="11014" y="75430"/>
                  </a:lnTo>
                  <a:lnTo>
                    <a:pt x="11058" y="75474"/>
                  </a:lnTo>
                  <a:lnTo>
                    <a:pt x="11146" y="75430"/>
                  </a:lnTo>
                  <a:lnTo>
                    <a:pt x="11365" y="75343"/>
                  </a:lnTo>
                  <a:lnTo>
                    <a:pt x="11453" y="75299"/>
                  </a:lnTo>
                  <a:lnTo>
                    <a:pt x="12462" y="73763"/>
                  </a:lnTo>
                  <a:lnTo>
                    <a:pt x="12506" y="73719"/>
                  </a:lnTo>
                  <a:lnTo>
                    <a:pt x="12506" y="73631"/>
                  </a:lnTo>
                  <a:lnTo>
                    <a:pt x="12462" y="73587"/>
                  </a:lnTo>
                  <a:lnTo>
                    <a:pt x="12419" y="73543"/>
                  </a:lnTo>
                  <a:lnTo>
                    <a:pt x="12375" y="73500"/>
                  </a:lnTo>
                  <a:lnTo>
                    <a:pt x="12287" y="73500"/>
                  </a:lnTo>
                  <a:lnTo>
                    <a:pt x="12243" y="73543"/>
                  </a:lnTo>
                  <a:lnTo>
                    <a:pt x="12199" y="73587"/>
                  </a:lnTo>
                  <a:lnTo>
                    <a:pt x="11190" y="75035"/>
                  </a:lnTo>
                  <a:lnTo>
                    <a:pt x="11146" y="75079"/>
                  </a:lnTo>
                  <a:lnTo>
                    <a:pt x="10093" y="73807"/>
                  </a:lnTo>
                  <a:lnTo>
                    <a:pt x="8513" y="71876"/>
                  </a:lnTo>
                  <a:lnTo>
                    <a:pt x="6407" y="69594"/>
                  </a:lnTo>
                  <a:lnTo>
                    <a:pt x="2151" y="64592"/>
                  </a:lnTo>
                  <a:lnTo>
                    <a:pt x="395" y="62354"/>
                  </a:lnTo>
                  <a:lnTo>
                    <a:pt x="439" y="61389"/>
                  </a:lnTo>
                  <a:lnTo>
                    <a:pt x="1580" y="57044"/>
                  </a:lnTo>
                  <a:lnTo>
                    <a:pt x="1580" y="57001"/>
                  </a:lnTo>
                  <a:lnTo>
                    <a:pt x="2063" y="53095"/>
                  </a:lnTo>
                  <a:lnTo>
                    <a:pt x="3774" y="49848"/>
                  </a:lnTo>
                  <a:lnTo>
                    <a:pt x="3774" y="49804"/>
                  </a:lnTo>
                  <a:lnTo>
                    <a:pt x="4301" y="47610"/>
                  </a:lnTo>
                  <a:lnTo>
                    <a:pt x="5398" y="43091"/>
                  </a:lnTo>
                  <a:lnTo>
                    <a:pt x="5749" y="40940"/>
                  </a:lnTo>
                  <a:lnTo>
                    <a:pt x="6188" y="37649"/>
                  </a:lnTo>
                  <a:lnTo>
                    <a:pt x="6670" y="33920"/>
                  </a:lnTo>
                  <a:lnTo>
                    <a:pt x="7372" y="27557"/>
                  </a:lnTo>
                  <a:lnTo>
                    <a:pt x="7372" y="27469"/>
                  </a:lnTo>
                  <a:lnTo>
                    <a:pt x="7197" y="26284"/>
                  </a:lnTo>
                  <a:lnTo>
                    <a:pt x="7460" y="25407"/>
                  </a:lnTo>
                  <a:lnTo>
                    <a:pt x="8250" y="24397"/>
                  </a:lnTo>
                  <a:lnTo>
                    <a:pt x="9040" y="23300"/>
                  </a:lnTo>
                  <a:lnTo>
                    <a:pt x="9786" y="22116"/>
                  </a:lnTo>
                  <a:lnTo>
                    <a:pt x="10576" y="20887"/>
                  </a:lnTo>
                  <a:lnTo>
                    <a:pt x="12155" y="18430"/>
                  </a:lnTo>
                  <a:lnTo>
                    <a:pt x="12989" y="17245"/>
                  </a:lnTo>
                  <a:lnTo>
                    <a:pt x="13823" y="16148"/>
                  </a:lnTo>
                  <a:lnTo>
                    <a:pt x="14700" y="15139"/>
                  </a:lnTo>
                  <a:lnTo>
                    <a:pt x="15183" y="14656"/>
                  </a:lnTo>
                  <a:lnTo>
                    <a:pt x="15622" y="14217"/>
                  </a:lnTo>
                  <a:lnTo>
                    <a:pt x="16105" y="13822"/>
                  </a:lnTo>
                  <a:lnTo>
                    <a:pt x="16631" y="13427"/>
                  </a:lnTo>
                  <a:lnTo>
                    <a:pt x="17114" y="13120"/>
                  </a:lnTo>
                  <a:lnTo>
                    <a:pt x="17640" y="12857"/>
                  </a:lnTo>
                  <a:lnTo>
                    <a:pt x="20010" y="11716"/>
                  </a:lnTo>
                  <a:lnTo>
                    <a:pt x="20054" y="11716"/>
                  </a:lnTo>
                  <a:lnTo>
                    <a:pt x="22774" y="9566"/>
                  </a:lnTo>
                  <a:lnTo>
                    <a:pt x="27865" y="5441"/>
                  </a:lnTo>
                  <a:lnTo>
                    <a:pt x="31507" y="2545"/>
                  </a:lnTo>
                  <a:lnTo>
                    <a:pt x="34403" y="307"/>
                  </a:lnTo>
                  <a:lnTo>
                    <a:pt x="34447" y="263"/>
                  </a:lnTo>
                  <a:lnTo>
                    <a:pt x="34490" y="219"/>
                  </a:lnTo>
                  <a:lnTo>
                    <a:pt x="34490" y="132"/>
                  </a:lnTo>
                  <a:lnTo>
                    <a:pt x="34447" y="88"/>
                  </a:lnTo>
                  <a:lnTo>
                    <a:pt x="34403" y="44"/>
                  </a:lnTo>
                  <a:lnTo>
                    <a:pt x="3431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8" name="Google Shape;1878;p54"/>
            <p:cNvSpPr/>
            <p:nvPr/>
          </p:nvSpPr>
          <p:spPr>
            <a:xfrm>
              <a:off x="5644200" y="4235875"/>
              <a:ext cx="110825" cy="70225"/>
            </a:xfrm>
            <a:custGeom>
              <a:avLst/>
              <a:gdLst/>
              <a:ahLst/>
              <a:cxnLst/>
              <a:rect l="l" t="t" r="r" b="b"/>
              <a:pathLst>
                <a:path w="4433" h="2809" extrusionOk="0">
                  <a:moveTo>
                    <a:pt x="3116" y="352"/>
                  </a:moveTo>
                  <a:lnTo>
                    <a:pt x="3555" y="571"/>
                  </a:lnTo>
                  <a:lnTo>
                    <a:pt x="4081" y="1361"/>
                  </a:lnTo>
                  <a:lnTo>
                    <a:pt x="4037" y="2107"/>
                  </a:lnTo>
                  <a:lnTo>
                    <a:pt x="3862" y="2326"/>
                  </a:lnTo>
                  <a:lnTo>
                    <a:pt x="3511" y="2458"/>
                  </a:lnTo>
                  <a:lnTo>
                    <a:pt x="2370" y="2414"/>
                  </a:lnTo>
                  <a:lnTo>
                    <a:pt x="746" y="1844"/>
                  </a:lnTo>
                  <a:lnTo>
                    <a:pt x="351" y="1493"/>
                  </a:lnTo>
                  <a:lnTo>
                    <a:pt x="351" y="1449"/>
                  </a:lnTo>
                  <a:lnTo>
                    <a:pt x="658" y="1229"/>
                  </a:lnTo>
                  <a:lnTo>
                    <a:pt x="2107" y="396"/>
                  </a:lnTo>
                  <a:lnTo>
                    <a:pt x="3116" y="352"/>
                  </a:lnTo>
                  <a:close/>
                  <a:moveTo>
                    <a:pt x="3160" y="1"/>
                  </a:moveTo>
                  <a:lnTo>
                    <a:pt x="2063" y="45"/>
                  </a:lnTo>
                  <a:lnTo>
                    <a:pt x="1975" y="88"/>
                  </a:lnTo>
                  <a:lnTo>
                    <a:pt x="483" y="922"/>
                  </a:lnTo>
                  <a:lnTo>
                    <a:pt x="439" y="922"/>
                  </a:lnTo>
                  <a:lnTo>
                    <a:pt x="88" y="1229"/>
                  </a:lnTo>
                  <a:lnTo>
                    <a:pt x="44" y="1273"/>
                  </a:lnTo>
                  <a:lnTo>
                    <a:pt x="0" y="1361"/>
                  </a:lnTo>
                  <a:lnTo>
                    <a:pt x="0" y="1536"/>
                  </a:lnTo>
                  <a:lnTo>
                    <a:pt x="88" y="1668"/>
                  </a:lnTo>
                  <a:lnTo>
                    <a:pt x="527" y="2151"/>
                  </a:lnTo>
                  <a:lnTo>
                    <a:pt x="615" y="2195"/>
                  </a:lnTo>
                  <a:lnTo>
                    <a:pt x="2282" y="2721"/>
                  </a:lnTo>
                  <a:lnTo>
                    <a:pt x="2326" y="2765"/>
                  </a:lnTo>
                  <a:lnTo>
                    <a:pt x="3555" y="2809"/>
                  </a:lnTo>
                  <a:lnTo>
                    <a:pt x="3598" y="2809"/>
                  </a:lnTo>
                  <a:lnTo>
                    <a:pt x="4037" y="2633"/>
                  </a:lnTo>
                  <a:lnTo>
                    <a:pt x="4081" y="2590"/>
                  </a:lnTo>
                  <a:lnTo>
                    <a:pt x="4344" y="2326"/>
                  </a:lnTo>
                  <a:lnTo>
                    <a:pt x="4388" y="2195"/>
                  </a:lnTo>
                  <a:lnTo>
                    <a:pt x="4432" y="1361"/>
                  </a:lnTo>
                  <a:lnTo>
                    <a:pt x="4388" y="1229"/>
                  </a:lnTo>
                  <a:lnTo>
                    <a:pt x="3818" y="352"/>
                  </a:lnTo>
                  <a:lnTo>
                    <a:pt x="3730" y="308"/>
                  </a:lnTo>
                  <a:lnTo>
                    <a:pt x="324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9" name="Google Shape;1879;p54"/>
            <p:cNvSpPr/>
            <p:nvPr/>
          </p:nvSpPr>
          <p:spPr>
            <a:xfrm>
              <a:off x="5600325" y="4217225"/>
              <a:ext cx="172250" cy="154700"/>
            </a:xfrm>
            <a:custGeom>
              <a:avLst/>
              <a:gdLst/>
              <a:ahLst/>
              <a:cxnLst/>
              <a:rect l="l" t="t" r="r" b="b"/>
              <a:pathLst>
                <a:path w="6890" h="6188" extrusionOk="0">
                  <a:moveTo>
                    <a:pt x="4915" y="352"/>
                  </a:moveTo>
                  <a:lnTo>
                    <a:pt x="5704" y="703"/>
                  </a:lnTo>
                  <a:lnTo>
                    <a:pt x="5924" y="922"/>
                  </a:lnTo>
                  <a:lnTo>
                    <a:pt x="6494" y="2590"/>
                  </a:lnTo>
                  <a:lnTo>
                    <a:pt x="6538" y="5793"/>
                  </a:lnTo>
                  <a:lnTo>
                    <a:pt x="6494" y="5837"/>
                  </a:lnTo>
                  <a:lnTo>
                    <a:pt x="6143" y="5837"/>
                  </a:lnTo>
                  <a:lnTo>
                    <a:pt x="4651" y="5486"/>
                  </a:lnTo>
                  <a:lnTo>
                    <a:pt x="2589" y="4740"/>
                  </a:lnTo>
                  <a:lnTo>
                    <a:pt x="878" y="3906"/>
                  </a:lnTo>
                  <a:lnTo>
                    <a:pt x="570" y="3599"/>
                  </a:lnTo>
                  <a:lnTo>
                    <a:pt x="351" y="2853"/>
                  </a:lnTo>
                  <a:lnTo>
                    <a:pt x="570" y="2414"/>
                  </a:lnTo>
                  <a:lnTo>
                    <a:pt x="965" y="1975"/>
                  </a:lnTo>
                  <a:lnTo>
                    <a:pt x="2677" y="1010"/>
                  </a:lnTo>
                  <a:lnTo>
                    <a:pt x="4125" y="396"/>
                  </a:lnTo>
                  <a:lnTo>
                    <a:pt x="4915" y="352"/>
                  </a:lnTo>
                  <a:close/>
                  <a:moveTo>
                    <a:pt x="4915" y="1"/>
                  </a:moveTo>
                  <a:lnTo>
                    <a:pt x="4081" y="45"/>
                  </a:lnTo>
                  <a:lnTo>
                    <a:pt x="3993" y="45"/>
                  </a:lnTo>
                  <a:lnTo>
                    <a:pt x="2501" y="703"/>
                  </a:lnTo>
                  <a:lnTo>
                    <a:pt x="746" y="1668"/>
                  </a:lnTo>
                  <a:lnTo>
                    <a:pt x="702" y="1712"/>
                  </a:lnTo>
                  <a:lnTo>
                    <a:pt x="263" y="2195"/>
                  </a:lnTo>
                  <a:lnTo>
                    <a:pt x="263" y="2239"/>
                  </a:lnTo>
                  <a:lnTo>
                    <a:pt x="0" y="2765"/>
                  </a:lnTo>
                  <a:lnTo>
                    <a:pt x="0" y="2853"/>
                  </a:lnTo>
                  <a:lnTo>
                    <a:pt x="219" y="3730"/>
                  </a:lnTo>
                  <a:lnTo>
                    <a:pt x="263" y="3818"/>
                  </a:lnTo>
                  <a:lnTo>
                    <a:pt x="658" y="4169"/>
                  </a:lnTo>
                  <a:lnTo>
                    <a:pt x="702" y="4213"/>
                  </a:lnTo>
                  <a:lnTo>
                    <a:pt x="2457" y="5047"/>
                  </a:lnTo>
                  <a:lnTo>
                    <a:pt x="4564" y="5793"/>
                  </a:lnTo>
                  <a:lnTo>
                    <a:pt x="6099" y="6188"/>
                  </a:lnTo>
                  <a:lnTo>
                    <a:pt x="6538" y="6188"/>
                  </a:lnTo>
                  <a:lnTo>
                    <a:pt x="6626" y="6144"/>
                  </a:lnTo>
                  <a:lnTo>
                    <a:pt x="6802" y="6012"/>
                  </a:lnTo>
                  <a:lnTo>
                    <a:pt x="6889" y="5968"/>
                  </a:lnTo>
                  <a:lnTo>
                    <a:pt x="6889" y="5881"/>
                  </a:lnTo>
                  <a:lnTo>
                    <a:pt x="6845" y="2546"/>
                  </a:lnTo>
                  <a:lnTo>
                    <a:pt x="6802" y="2502"/>
                  </a:lnTo>
                  <a:lnTo>
                    <a:pt x="6231" y="791"/>
                  </a:lnTo>
                  <a:lnTo>
                    <a:pt x="6231" y="747"/>
                  </a:lnTo>
                  <a:lnTo>
                    <a:pt x="5968" y="439"/>
                  </a:lnTo>
                  <a:lnTo>
                    <a:pt x="5880" y="396"/>
                  </a:lnTo>
                  <a:lnTo>
                    <a:pt x="500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0" name="Google Shape;1880;p54"/>
            <p:cNvSpPr/>
            <p:nvPr/>
          </p:nvSpPr>
          <p:spPr>
            <a:xfrm>
              <a:off x="5555325" y="4199675"/>
              <a:ext cx="240275" cy="216125"/>
            </a:xfrm>
            <a:custGeom>
              <a:avLst/>
              <a:gdLst/>
              <a:ahLst/>
              <a:cxnLst/>
              <a:rect l="l" t="t" r="r" b="b"/>
              <a:pathLst>
                <a:path w="9611" h="8645" extrusionOk="0">
                  <a:moveTo>
                    <a:pt x="6715" y="352"/>
                  </a:moveTo>
                  <a:lnTo>
                    <a:pt x="7856" y="747"/>
                  </a:lnTo>
                  <a:lnTo>
                    <a:pt x="8207" y="1010"/>
                  </a:lnTo>
                  <a:lnTo>
                    <a:pt x="8865" y="3072"/>
                  </a:lnTo>
                  <a:lnTo>
                    <a:pt x="9260" y="6495"/>
                  </a:lnTo>
                  <a:lnTo>
                    <a:pt x="8953" y="7636"/>
                  </a:lnTo>
                  <a:lnTo>
                    <a:pt x="8645" y="8294"/>
                  </a:lnTo>
                  <a:lnTo>
                    <a:pt x="7987" y="8206"/>
                  </a:lnTo>
                  <a:lnTo>
                    <a:pt x="1054" y="6495"/>
                  </a:lnTo>
                  <a:lnTo>
                    <a:pt x="484" y="6144"/>
                  </a:lnTo>
                  <a:lnTo>
                    <a:pt x="396" y="5968"/>
                  </a:lnTo>
                  <a:lnTo>
                    <a:pt x="1932" y="2677"/>
                  </a:lnTo>
                  <a:lnTo>
                    <a:pt x="2546" y="2063"/>
                  </a:lnTo>
                  <a:lnTo>
                    <a:pt x="4433" y="1010"/>
                  </a:lnTo>
                  <a:lnTo>
                    <a:pt x="5837" y="439"/>
                  </a:lnTo>
                  <a:lnTo>
                    <a:pt x="6715" y="352"/>
                  </a:lnTo>
                  <a:close/>
                  <a:moveTo>
                    <a:pt x="6715" y="1"/>
                  </a:moveTo>
                  <a:lnTo>
                    <a:pt x="5793" y="88"/>
                  </a:lnTo>
                  <a:lnTo>
                    <a:pt x="5749" y="88"/>
                  </a:lnTo>
                  <a:lnTo>
                    <a:pt x="4301" y="703"/>
                  </a:lnTo>
                  <a:lnTo>
                    <a:pt x="2370" y="1756"/>
                  </a:lnTo>
                  <a:lnTo>
                    <a:pt x="2327" y="1800"/>
                  </a:lnTo>
                  <a:lnTo>
                    <a:pt x="1668" y="2414"/>
                  </a:lnTo>
                  <a:lnTo>
                    <a:pt x="1625" y="2502"/>
                  </a:lnTo>
                  <a:lnTo>
                    <a:pt x="45" y="5881"/>
                  </a:lnTo>
                  <a:lnTo>
                    <a:pt x="1" y="5968"/>
                  </a:lnTo>
                  <a:lnTo>
                    <a:pt x="45" y="6056"/>
                  </a:lnTo>
                  <a:lnTo>
                    <a:pt x="176" y="6363"/>
                  </a:lnTo>
                  <a:lnTo>
                    <a:pt x="264" y="6451"/>
                  </a:lnTo>
                  <a:lnTo>
                    <a:pt x="922" y="6802"/>
                  </a:lnTo>
                  <a:lnTo>
                    <a:pt x="966" y="6802"/>
                  </a:lnTo>
                  <a:lnTo>
                    <a:pt x="5793" y="8031"/>
                  </a:lnTo>
                  <a:lnTo>
                    <a:pt x="7899" y="8557"/>
                  </a:lnTo>
                  <a:lnTo>
                    <a:pt x="7943" y="8557"/>
                  </a:lnTo>
                  <a:lnTo>
                    <a:pt x="8733" y="8645"/>
                  </a:lnTo>
                  <a:lnTo>
                    <a:pt x="8865" y="8601"/>
                  </a:lnTo>
                  <a:lnTo>
                    <a:pt x="8909" y="8557"/>
                  </a:lnTo>
                  <a:lnTo>
                    <a:pt x="9304" y="7767"/>
                  </a:lnTo>
                  <a:lnTo>
                    <a:pt x="9304" y="7724"/>
                  </a:lnTo>
                  <a:lnTo>
                    <a:pt x="9611" y="6583"/>
                  </a:lnTo>
                  <a:lnTo>
                    <a:pt x="9611" y="6495"/>
                  </a:lnTo>
                  <a:lnTo>
                    <a:pt x="9216" y="2984"/>
                  </a:lnTo>
                  <a:lnTo>
                    <a:pt x="9216" y="2941"/>
                  </a:lnTo>
                  <a:lnTo>
                    <a:pt x="8514" y="834"/>
                  </a:lnTo>
                  <a:lnTo>
                    <a:pt x="8470" y="747"/>
                  </a:lnTo>
                  <a:lnTo>
                    <a:pt x="8031" y="439"/>
                  </a:lnTo>
                  <a:lnTo>
                    <a:pt x="7987" y="396"/>
                  </a:lnTo>
                  <a:lnTo>
                    <a:pt x="680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1" name="Google Shape;1881;p54"/>
            <p:cNvSpPr/>
            <p:nvPr/>
          </p:nvSpPr>
          <p:spPr>
            <a:xfrm>
              <a:off x="5499400" y="4181025"/>
              <a:ext cx="342275" cy="296225"/>
            </a:xfrm>
            <a:custGeom>
              <a:avLst/>
              <a:gdLst/>
              <a:ahLst/>
              <a:cxnLst/>
              <a:rect l="l" t="t" r="r" b="b"/>
              <a:pathLst>
                <a:path w="13691" h="11849" extrusionOk="0">
                  <a:moveTo>
                    <a:pt x="8952" y="352"/>
                  </a:moveTo>
                  <a:lnTo>
                    <a:pt x="10882" y="1142"/>
                  </a:lnTo>
                  <a:lnTo>
                    <a:pt x="11848" y="4213"/>
                  </a:lnTo>
                  <a:lnTo>
                    <a:pt x="12462" y="8162"/>
                  </a:lnTo>
                  <a:lnTo>
                    <a:pt x="12462" y="8250"/>
                  </a:lnTo>
                  <a:lnTo>
                    <a:pt x="13340" y="9479"/>
                  </a:lnTo>
                  <a:lnTo>
                    <a:pt x="13340" y="9961"/>
                  </a:lnTo>
                  <a:lnTo>
                    <a:pt x="12901" y="10444"/>
                  </a:lnTo>
                  <a:lnTo>
                    <a:pt x="11497" y="11146"/>
                  </a:lnTo>
                  <a:lnTo>
                    <a:pt x="10444" y="11497"/>
                  </a:lnTo>
                  <a:lnTo>
                    <a:pt x="8381" y="10664"/>
                  </a:lnTo>
                  <a:lnTo>
                    <a:pt x="5002" y="9874"/>
                  </a:lnTo>
                  <a:lnTo>
                    <a:pt x="1536" y="9303"/>
                  </a:lnTo>
                  <a:lnTo>
                    <a:pt x="351" y="8952"/>
                  </a:lnTo>
                  <a:lnTo>
                    <a:pt x="351" y="8689"/>
                  </a:lnTo>
                  <a:lnTo>
                    <a:pt x="570" y="8162"/>
                  </a:lnTo>
                  <a:lnTo>
                    <a:pt x="1667" y="6583"/>
                  </a:lnTo>
                  <a:lnTo>
                    <a:pt x="3028" y="4433"/>
                  </a:lnTo>
                  <a:lnTo>
                    <a:pt x="3993" y="2590"/>
                  </a:lnTo>
                  <a:lnTo>
                    <a:pt x="5310" y="1712"/>
                  </a:lnTo>
                  <a:lnTo>
                    <a:pt x="8162" y="352"/>
                  </a:lnTo>
                  <a:close/>
                  <a:moveTo>
                    <a:pt x="8118" y="1"/>
                  </a:moveTo>
                  <a:lnTo>
                    <a:pt x="8074" y="44"/>
                  </a:lnTo>
                  <a:lnTo>
                    <a:pt x="5178" y="1405"/>
                  </a:lnTo>
                  <a:lnTo>
                    <a:pt x="5134" y="1405"/>
                  </a:lnTo>
                  <a:lnTo>
                    <a:pt x="3774" y="2326"/>
                  </a:lnTo>
                  <a:lnTo>
                    <a:pt x="3686" y="2370"/>
                  </a:lnTo>
                  <a:lnTo>
                    <a:pt x="2721" y="4257"/>
                  </a:lnTo>
                  <a:lnTo>
                    <a:pt x="1360" y="6407"/>
                  </a:lnTo>
                  <a:lnTo>
                    <a:pt x="263" y="7943"/>
                  </a:lnTo>
                  <a:lnTo>
                    <a:pt x="263" y="7987"/>
                  </a:lnTo>
                  <a:lnTo>
                    <a:pt x="44" y="8601"/>
                  </a:lnTo>
                  <a:lnTo>
                    <a:pt x="0" y="8645"/>
                  </a:lnTo>
                  <a:lnTo>
                    <a:pt x="0" y="9084"/>
                  </a:lnTo>
                  <a:lnTo>
                    <a:pt x="0" y="9215"/>
                  </a:lnTo>
                  <a:lnTo>
                    <a:pt x="88" y="9259"/>
                  </a:lnTo>
                  <a:lnTo>
                    <a:pt x="1448" y="9654"/>
                  </a:lnTo>
                  <a:lnTo>
                    <a:pt x="1492" y="9654"/>
                  </a:lnTo>
                  <a:lnTo>
                    <a:pt x="4959" y="10225"/>
                  </a:lnTo>
                  <a:lnTo>
                    <a:pt x="8293" y="11015"/>
                  </a:lnTo>
                  <a:lnTo>
                    <a:pt x="10400" y="11848"/>
                  </a:lnTo>
                  <a:lnTo>
                    <a:pt x="10531" y="11848"/>
                  </a:lnTo>
                  <a:lnTo>
                    <a:pt x="11584" y="11497"/>
                  </a:lnTo>
                  <a:lnTo>
                    <a:pt x="11628" y="11453"/>
                  </a:lnTo>
                  <a:lnTo>
                    <a:pt x="13120" y="10707"/>
                  </a:lnTo>
                  <a:lnTo>
                    <a:pt x="13164" y="10664"/>
                  </a:lnTo>
                  <a:lnTo>
                    <a:pt x="13647" y="10137"/>
                  </a:lnTo>
                  <a:lnTo>
                    <a:pt x="13691" y="10005"/>
                  </a:lnTo>
                  <a:lnTo>
                    <a:pt x="13691" y="9435"/>
                  </a:lnTo>
                  <a:lnTo>
                    <a:pt x="13647" y="9347"/>
                  </a:lnTo>
                  <a:lnTo>
                    <a:pt x="12813" y="8075"/>
                  </a:lnTo>
                  <a:lnTo>
                    <a:pt x="12155" y="4169"/>
                  </a:lnTo>
                  <a:lnTo>
                    <a:pt x="12155" y="4125"/>
                  </a:lnTo>
                  <a:lnTo>
                    <a:pt x="11190" y="966"/>
                  </a:lnTo>
                  <a:lnTo>
                    <a:pt x="11190" y="878"/>
                  </a:lnTo>
                  <a:lnTo>
                    <a:pt x="11102" y="834"/>
                  </a:lnTo>
                  <a:lnTo>
                    <a:pt x="9039" y="44"/>
                  </a:lnTo>
                  <a:lnTo>
                    <a:pt x="899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2" name="Google Shape;1882;p54"/>
            <p:cNvSpPr/>
            <p:nvPr/>
          </p:nvSpPr>
          <p:spPr>
            <a:xfrm>
              <a:off x="5288750" y="4500250"/>
              <a:ext cx="79025" cy="51600"/>
            </a:xfrm>
            <a:custGeom>
              <a:avLst/>
              <a:gdLst/>
              <a:ahLst/>
              <a:cxnLst/>
              <a:rect l="l" t="t" r="r" b="b"/>
              <a:pathLst>
                <a:path w="3161" h="2064" extrusionOk="0">
                  <a:moveTo>
                    <a:pt x="1932" y="352"/>
                  </a:moveTo>
                  <a:lnTo>
                    <a:pt x="2502" y="571"/>
                  </a:lnTo>
                  <a:lnTo>
                    <a:pt x="2678" y="703"/>
                  </a:lnTo>
                  <a:lnTo>
                    <a:pt x="2546" y="791"/>
                  </a:lnTo>
                  <a:lnTo>
                    <a:pt x="1493" y="1361"/>
                  </a:lnTo>
                  <a:lnTo>
                    <a:pt x="352" y="1668"/>
                  </a:lnTo>
                  <a:lnTo>
                    <a:pt x="352" y="1624"/>
                  </a:lnTo>
                  <a:lnTo>
                    <a:pt x="747" y="1054"/>
                  </a:lnTo>
                  <a:lnTo>
                    <a:pt x="1317" y="483"/>
                  </a:lnTo>
                  <a:lnTo>
                    <a:pt x="1932" y="352"/>
                  </a:lnTo>
                  <a:close/>
                  <a:moveTo>
                    <a:pt x="1932" y="1"/>
                  </a:moveTo>
                  <a:lnTo>
                    <a:pt x="1186" y="132"/>
                  </a:lnTo>
                  <a:lnTo>
                    <a:pt x="1098" y="176"/>
                  </a:lnTo>
                  <a:lnTo>
                    <a:pt x="484" y="791"/>
                  </a:lnTo>
                  <a:lnTo>
                    <a:pt x="484" y="835"/>
                  </a:lnTo>
                  <a:lnTo>
                    <a:pt x="45" y="1493"/>
                  </a:lnTo>
                  <a:lnTo>
                    <a:pt x="45" y="1537"/>
                  </a:lnTo>
                  <a:lnTo>
                    <a:pt x="1" y="1888"/>
                  </a:lnTo>
                  <a:lnTo>
                    <a:pt x="1" y="1975"/>
                  </a:lnTo>
                  <a:lnTo>
                    <a:pt x="45" y="2019"/>
                  </a:lnTo>
                  <a:lnTo>
                    <a:pt x="176" y="2063"/>
                  </a:lnTo>
                  <a:lnTo>
                    <a:pt x="220" y="2063"/>
                  </a:lnTo>
                  <a:lnTo>
                    <a:pt x="1581" y="1668"/>
                  </a:lnTo>
                  <a:lnTo>
                    <a:pt x="1625" y="1668"/>
                  </a:lnTo>
                  <a:lnTo>
                    <a:pt x="2678" y="1098"/>
                  </a:lnTo>
                  <a:lnTo>
                    <a:pt x="3073" y="922"/>
                  </a:lnTo>
                  <a:lnTo>
                    <a:pt x="3116" y="878"/>
                  </a:lnTo>
                  <a:lnTo>
                    <a:pt x="3160" y="791"/>
                  </a:lnTo>
                  <a:lnTo>
                    <a:pt x="3160" y="703"/>
                  </a:lnTo>
                  <a:lnTo>
                    <a:pt x="3116" y="615"/>
                  </a:lnTo>
                  <a:lnTo>
                    <a:pt x="2722" y="264"/>
                  </a:lnTo>
                  <a:lnTo>
                    <a:pt x="2634" y="220"/>
                  </a:lnTo>
                  <a:lnTo>
                    <a:pt x="2019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3" name="Google Shape;1883;p54"/>
            <p:cNvSpPr/>
            <p:nvPr/>
          </p:nvSpPr>
          <p:spPr>
            <a:xfrm>
              <a:off x="5982075" y="1811500"/>
              <a:ext cx="928100" cy="1382250"/>
            </a:xfrm>
            <a:custGeom>
              <a:avLst/>
              <a:gdLst/>
              <a:ahLst/>
              <a:cxnLst/>
              <a:rect l="l" t="t" r="r" b="b"/>
              <a:pathLst>
                <a:path w="37124" h="55290" extrusionOk="0">
                  <a:moveTo>
                    <a:pt x="36685" y="0"/>
                  </a:moveTo>
                  <a:lnTo>
                    <a:pt x="36641" y="44"/>
                  </a:lnTo>
                  <a:lnTo>
                    <a:pt x="36597" y="132"/>
                  </a:lnTo>
                  <a:lnTo>
                    <a:pt x="36597" y="176"/>
                  </a:lnTo>
                  <a:lnTo>
                    <a:pt x="36641" y="263"/>
                  </a:lnTo>
                  <a:lnTo>
                    <a:pt x="36685" y="395"/>
                  </a:lnTo>
                  <a:lnTo>
                    <a:pt x="36772" y="1360"/>
                  </a:lnTo>
                  <a:lnTo>
                    <a:pt x="36772" y="3203"/>
                  </a:lnTo>
                  <a:lnTo>
                    <a:pt x="36070" y="4915"/>
                  </a:lnTo>
                  <a:lnTo>
                    <a:pt x="35280" y="7811"/>
                  </a:lnTo>
                  <a:lnTo>
                    <a:pt x="34666" y="9917"/>
                  </a:lnTo>
                  <a:lnTo>
                    <a:pt x="34008" y="11936"/>
                  </a:lnTo>
                  <a:lnTo>
                    <a:pt x="32648" y="14744"/>
                  </a:lnTo>
                  <a:lnTo>
                    <a:pt x="31551" y="16850"/>
                  </a:lnTo>
                  <a:lnTo>
                    <a:pt x="30629" y="18956"/>
                  </a:lnTo>
                  <a:lnTo>
                    <a:pt x="29137" y="21633"/>
                  </a:lnTo>
                  <a:lnTo>
                    <a:pt x="27733" y="23827"/>
                  </a:lnTo>
                  <a:lnTo>
                    <a:pt x="26504" y="25758"/>
                  </a:lnTo>
                  <a:lnTo>
                    <a:pt x="25144" y="28215"/>
                  </a:lnTo>
                  <a:lnTo>
                    <a:pt x="24881" y="29093"/>
                  </a:lnTo>
                  <a:lnTo>
                    <a:pt x="24881" y="29137"/>
                  </a:lnTo>
                  <a:lnTo>
                    <a:pt x="24881" y="30014"/>
                  </a:lnTo>
                  <a:lnTo>
                    <a:pt x="24881" y="30058"/>
                  </a:lnTo>
                  <a:lnTo>
                    <a:pt x="25232" y="32735"/>
                  </a:lnTo>
                  <a:lnTo>
                    <a:pt x="25583" y="36289"/>
                  </a:lnTo>
                  <a:lnTo>
                    <a:pt x="25495" y="36421"/>
                  </a:lnTo>
                  <a:lnTo>
                    <a:pt x="23345" y="37649"/>
                  </a:lnTo>
                  <a:lnTo>
                    <a:pt x="21370" y="39054"/>
                  </a:lnTo>
                  <a:lnTo>
                    <a:pt x="21326" y="39054"/>
                  </a:lnTo>
                  <a:lnTo>
                    <a:pt x="19659" y="40546"/>
                  </a:lnTo>
                  <a:lnTo>
                    <a:pt x="16500" y="43047"/>
                  </a:lnTo>
                  <a:lnTo>
                    <a:pt x="16456" y="43047"/>
                  </a:lnTo>
                  <a:lnTo>
                    <a:pt x="14964" y="44539"/>
                  </a:lnTo>
                  <a:lnTo>
                    <a:pt x="12594" y="47040"/>
                  </a:lnTo>
                  <a:lnTo>
                    <a:pt x="10400" y="48268"/>
                  </a:lnTo>
                  <a:lnTo>
                    <a:pt x="8250" y="49102"/>
                  </a:lnTo>
                  <a:lnTo>
                    <a:pt x="8206" y="49146"/>
                  </a:lnTo>
                  <a:lnTo>
                    <a:pt x="6626" y="50111"/>
                  </a:lnTo>
                  <a:lnTo>
                    <a:pt x="88" y="54982"/>
                  </a:lnTo>
                  <a:lnTo>
                    <a:pt x="44" y="55026"/>
                  </a:lnTo>
                  <a:lnTo>
                    <a:pt x="0" y="55114"/>
                  </a:lnTo>
                  <a:lnTo>
                    <a:pt x="44" y="55158"/>
                  </a:lnTo>
                  <a:lnTo>
                    <a:pt x="44" y="55245"/>
                  </a:lnTo>
                  <a:lnTo>
                    <a:pt x="132" y="55289"/>
                  </a:lnTo>
                  <a:lnTo>
                    <a:pt x="308" y="55289"/>
                  </a:lnTo>
                  <a:lnTo>
                    <a:pt x="6846" y="50419"/>
                  </a:lnTo>
                  <a:lnTo>
                    <a:pt x="8382" y="49453"/>
                  </a:lnTo>
                  <a:lnTo>
                    <a:pt x="10532" y="48620"/>
                  </a:lnTo>
                  <a:lnTo>
                    <a:pt x="10576" y="48576"/>
                  </a:lnTo>
                  <a:lnTo>
                    <a:pt x="12814" y="47347"/>
                  </a:lnTo>
                  <a:lnTo>
                    <a:pt x="12857" y="47303"/>
                  </a:lnTo>
                  <a:lnTo>
                    <a:pt x="15227" y="44802"/>
                  </a:lnTo>
                  <a:lnTo>
                    <a:pt x="16719" y="43310"/>
                  </a:lnTo>
                  <a:lnTo>
                    <a:pt x="19878" y="40853"/>
                  </a:lnTo>
                  <a:lnTo>
                    <a:pt x="21546" y="39361"/>
                  </a:lnTo>
                  <a:lnTo>
                    <a:pt x="23520" y="37957"/>
                  </a:lnTo>
                  <a:lnTo>
                    <a:pt x="25714" y="36684"/>
                  </a:lnTo>
                  <a:lnTo>
                    <a:pt x="25758" y="36640"/>
                  </a:lnTo>
                  <a:lnTo>
                    <a:pt x="25890" y="36421"/>
                  </a:lnTo>
                  <a:lnTo>
                    <a:pt x="25934" y="36289"/>
                  </a:lnTo>
                  <a:lnTo>
                    <a:pt x="25583" y="32691"/>
                  </a:lnTo>
                  <a:lnTo>
                    <a:pt x="25232" y="30014"/>
                  </a:lnTo>
                  <a:lnTo>
                    <a:pt x="25232" y="29137"/>
                  </a:lnTo>
                  <a:lnTo>
                    <a:pt x="25451" y="28347"/>
                  </a:lnTo>
                  <a:lnTo>
                    <a:pt x="26811" y="25933"/>
                  </a:lnTo>
                  <a:lnTo>
                    <a:pt x="29444" y="21809"/>
                  </a:lnTo>
                  <a:lnTo>
                    <a:pt x="30936" y="19132"/>
                  </a:lnTo>
                  <a:lnTo>
                    <a:pt x="30980" y="19088"/>
                  </a:lnTo>
                  <a:lnTo>
                    <a:pt x="31858" y="16982"/>
                  </a:lnTo>
                  <a:lnTo>
                    <a:pt x="32955" y="14876"/>
                  </a:lnTo>
                  <a:lnTo>
                    <a:pt x="34359" y="12111"/>
                  </a:lnTo>
                  <a:lnTo>
                    <a:pt x="34359" y="12067"/>
                  </a:lnTo>
                  <a:lnTo>
                    <a:pt x="35017" y="10049"/>
                  </a:lnTo>
                  <a:lnTo>
                    <a:pt x="35631" y="7942"/>
                  </a:lnTo>
                  <a:lnTo>
                    <a:pt x="36421" y="5002"/>
                  </a:lnTo>
                  <a:lnTo>
                    <a:pt x="37080" y="3291"/>
                  </a:lnTo>
                  <a:lnTo>
                    <a:pt x="37123" y="3203"/>
                  </a:lnTo>
                  <a:lnTo>
                    <a:pt x="37123" y="1360"/>
                  </a:lnTo>
                  <a:lnTo>
                    <a:pt x="37123" y="1317"/>
                  </a:lnTo>
                  <a:lnTo>
                    <a:pt x="37036" y="307"/>
                  </a:lnTo>
                  <a:lnTo>
                    <a:pt x="37036" y="263"/>
                  </a:lnTo>
                  <a:lnTo>
                    <a:pt x="36948" y="88"/>
                  </a:lnTo>
                  <a:lnTo>
                    <a:pt x="36904" y="44"/>
                  </a:lnTo>
                  <a:lnTo>
                    <a:pt x="3681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4" name="Google Shape;1884;p54"/>
            <p:cNvSpPr/>
            <p:nvPr/>
          </p:nvSpPr>
          <p:spPr>
            <a:xfrm>
              <a:off x="5954650" y="1809300"/>
              <a:ext cx="928100" cy="1359225"/>
            </a:xfrm>
            <a:custGeom>
              <a:avLst/>
              <a:gdLst/>
              <a:ahLst/>
              <a:cxnLst/>
              <a:rect l="l" t="t" r="r" b="b"/>
              <a:pathLst>
                <a:path w="37124" h="54369" extrusionOk="0">
                  <a:moveTo>
                    <a:pt x="36685" y="0"/>
                  </a:moveTo>
                  <a:lnTo>
                    <a:pt x="36641" y="44"/>
                  </a:lnTo>
                  <a:lnTo>
                    <a:pt x="36553" y="44"/>
                  </a:lnTo>
                  <a:lnTo>
                    <a:pt x="36509" y="132"/>
                  </a:lnTo>
                  <a:lnTo>
                    <a:pt x="36509" y="176"/>
                  </a:lnTo>
                  <a:lnTo>
                    <a:pt x="36509" y="264"/>
                  </a:lnTo>
                  <a:lnTo>
                    <a:pt x="36685" y="878"/>
                  </a:lnTo>
                  <a:lnTo>
                    <a:pt x="36772" y="1317"/>
                  </a:lnTo>
                  <a:lnTo>
                    <a:pt x="36685" y="2238"/>
                  </a:lnTo>
                  <a:lnTo>
                    <a:pt x="36114" y="4169"/>
                  </a:lnTo>
                  <a:lnTo>
                    <a:pt x="35588" y="6275"/>
                  </a:lnTo>
                  <a:lnTo>
                    <a:pt x="34885" y="8820"/>
                  </a:lnTo>
                  <a:lnTo>
                    <a:pt x="34139" y="11146"/>
                  </a:lnTo>
                  <a:lnTo>
                    <a:pt x="32823" y="14042"/>
                  </a:lnTo>
                  <a:lnTo>
                    <a:pt x="31814" y="15973"/>
                  </a:lnTo>
                  <a:lnTo>
                    <a:pt x="30541" y="18737"/>
                  </a:lnTo>
                  <a:lnTo>
                    <a:pt x="29093" y="21238"/>
                  </a:lnTo>
                  <a:lnTo>
                    <a:pt x="27557" y="23652"/>
                  </a:lnTo>
                  <a:lnTo>
                    <a:pt x="26285" y="25802"/>
                  </a:lnTo>
                  <a:lnTo>
                    <a:pt x="24881" y="28172"/>
                  </a:lnTo>
                  <a:lnTo>
                    <a:pt x="22599" y="31682"/>
                  </a:lnTo>
                  <a:lnTo>
                    <a:pt x="22599" y="31770"/>
                  </a:lnTo>
                  <a:lnTo>
                    <a:pt x="22467" y="32911"/>
                  </a:lnTo>
                  <a:lnTo>
                    <a:pt x="22380" y="35631"/>
                  </a:lnTo>
                  <a:lnTo>
                    <a:pt x="22160" y="36509"/>
                  </a:lnTo>
                  <a:lnTo>
                    <a:pt x="21721" y="37299"/>
                  </a:lnTo>
                  <a:lnTo>
                    <a:pt x="20142" y="38834"/>
                  </a:lnTo>
                  <a:lnTo>
                    <a:pt x="17070" y="41379"/>
                  </a:lnTo>
                  <a:lnTo>
                    <a:pt x="15490" y="43091"/>
                  </a:lnTo>
                  <a:lnTo>
                    <a:pt x="13516" y="45329"/>
                  </a:lnTo>
                  <a:lnTo>
                    <a:pt x="12331" y="46338"/>
                  </a:lnTo>
                  <a:lnTo>
                    <a:pt x="11234" y="46865"/>
                  </a:lnTo>
                  <a:lnTo>
                    <a:pt x="8777" y="47786"/>
                  </a:lnTo>
                  <a:lnTo>
                    <a:pt x="8733" y="47786"/>
                  </a:lnTo>
                  <a:lnTo>
                    <a:pt x="6934" y="48927"/>
                  </a:lnTo>
                  <a:lnTo>
                    <a:pt x="2194" y="52525"/>
                  </a:lnTo>
                  <a:lnTo>
                    <a:pt x="44" y="54061"/>
                  </a:lnTo>
                  <a:lnTo>
                    <a:pt x="0" y="54105"/>
                  </a:lnTo>
                  <a:lnTo>
                    <a:pt x="0" y="54193"/>
                  </a:lnTo>
                  <a:lnTo>
                    <a:pt x="0" y="54236"/>
                  </a:lnTo>
                  <a:lnTo>
                    <a:pt x="0" y="54324"/>
                  </a:lnTo>
                  <a:lnTo>
                    <a:pt x="88" y="54368"/>
                  </a:lnTo>
                  <a:lnTo>
                    <a:pt x="176" y="54368"/>
                  </a:lnTo>
                  <a:lnTo>
                    <a:pt x="264" y="54324"/>
                  </a:lnTo>
                  <a:lnTo>
                    <a:pt x="2370" y="52788"/>
                  </a:lnTo>
                  <a:lnTo>
                    <a:pt x="5486" y="50463"/>
                  </a:lnTo>
                  <a:lnTo>
                    <a:pt x="7153" y="49234"/>
                  </a:lnTo>
                  <a:lnTo>
                    <a:pt x="8908" y="48093"/>
                  </a:lnTo>
                  <a:lnTo>
                    <a:pt x="11365" y="47172"/>
                  </a:lnTo>
                  <a:lnTo>
                    <a:pt x="12506" y="46645"/>
                  </a:lnTo>
                  <a:lnTo>
                    <a:pt x="12550" y="46601"/>
                  </a:lnTo>
                  <a:lnTo>
                    <a:pt x="13735" y="45592"/>
                  </a:lnTo>
                  <a:lnTo>
                    <a:pt x="13779" y="45548"/>
                  </a:lnTo>
                  <a:lnTo>
                    <a:pt x="15754" y="43310"/>
                  </a:lnTo>
                  <a:lnTo>
                    <a:pt x="17333" y="41643"/>
                  </a:lnTo>
                  <a:lnTo>
                    <a:pt x="20361" y="39098"/>
                  </a:lnTo>
                  <a:lnTo>
                    <a:pt x="21985" y="37518"/>
                  </a:lnTo>
                  <a:lnTo>
                    <a:pt x="22028" y="37474"/>
                  </a:lnTo>
                  <a:lnTo>
                    <a:pt x="22511" y="36684"/>
                  </a:lnTo>
                  <a:lnTo>
                    <a:pt x="22511" y="36640"/>
                  </a:lnTo>
                  <a:lnTo>
                    <a:pt x="22731" y="35719"/>
                  </a:lnTo>
                  <a:lnTo>
                    <a:pt x="22731" y="35675"/>
                  </a:lnTo>
                  <a:lnTo>
                    <a:pt x="22818" y="32954"/>
                  </a:lnTo>
                  <a:lnTo>
                    <a:pt x="22950" y="31857"/>
                  </a:lnTo>
                  <a:lnTo>
                    <a:pt x="25188" y="28391"/>
                  </a:lnTo>
                  <a:lnTo>
                    <a:pt x="26592" y="25978"/>
                  </a:lnTo>
                  <a:lnTo>
                    <a:pt x="27821" y="23827"/>
                  </a:lnTo>
                  <a:lnTo>
                    <a:pt x="29400" y="21414"/>
                  </a:lnTo>
                  <a:lnTo>
                    <a:pt x="30848" y="18913"/>
                  </a:lnTo>
                  <a:lnTo>
                    <a:pt x="32121" y="16104"/>
                  </a:lnTo>
                  <a:lnTo>
                    <a:pt x="33130" y="14218"/>
                  </a:lnTo>
                  <a:lnTo>
                    <a:pt x="34491" y="11278"/>
                  </a:lnTo>
                  <a:lnTo>
                    <a:pt x="34491" y="11234"/>
                  </a:lnTo>
                  <a:lnTo>
                    <a:pt x="35237" y="8908"/>
                  </a:lnTo>
                  <a:lnTo>
                    <a:pt x="35895" y="6363"/>
                  </a:lnTo>
                  <a:lnTo>
                    <a:pt x="36465" y="4301"/>
                  </a:lnTo>
                  <a:lnTo>
                    <a:pt x="37036" y="2282"/>
                  </a:lnTo>
                  <a:lnTo>
                    <a:pt x="37123" y="1317"/>
                  </a:lnTo>
                  <a:lnTo>
                    <a:pt x="37123" y="1273"/>
                  </a:lnTo>
                  <a:lnTo>
                    <a:pt x="37036" y="834"/>
                  </a:lnTo>
                  <a:lnTo>
                    <a:pt x="37036" y="790"/>
                  </a:lnTo>
                  <a:lnTo>
                    <a:pt x="36860" y="132"/>
                  </a:lnTo>
                  <a:lnTo>
                    <a:pt x="36816" y="88"/>
                  </a:lnTo>
                  <a:lnTo>
                    <a:pt x="36772" y="44"/>
                  </a:lnTo>
                  <a:lnTo>
                    <a:pt x="3668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5" name="Google Shape;1885;p54"/>
            <p:cNvSpPr/>
            <p:nvPr/>
          </p:nvSpPr>
          <p:spPr>
            <a:xfrm>
              <a:off x="5925025" y="1820275"/>
              <a:ext cx="932500" cy="1321900"/>
            </a:xfrm>
            <a:custGeom>
              <a:avLst/>
              <a:gdLst/>
              <a:ahLst/>
              <a:cxnLst/>
              <a:rect l="l" t="t" r="r" b="b"/>
              <a:pathLst>
                <a:path w="37300" h="52876" extrusionOk="0">
                  <a:moveTo>
                    <a:pt x="37124" y="0"/>
                  </a:moveTo>
                  <a:lnTo>
                    <a:pt x="37080" y="44"/>
                  </a:lnTo>
                  <a:lnTo>
                    <a:pt x="36992" y="44"/>
                  </a:lnTo>
                  <a:lnTo>
                    <a:pt x="36948" y="88"/>
                  </a:lnTo>
                  <a:lnTo>
                    <a:pt x="36948" y="176"/>
                  </a:lnTo>
                  <a:lnTo>
                    <a:pt x="36860" y="746"/>
                  </a:lnTo>
                  <a:lnTo>
                    <a:pt x="35763" y="4827"/>
                  </a:lnTo>
                  <a:lnTo>
                    <a:pt x="35061" y="7504"/>
                  </a:lnTo>
                  <a:lnTo>
                    <a:pt x="34315" y="9917"/>
                  </a:lnTo>
                  <a:lnTo>
                    <a:pt x="32165" y="14568"/>
                  </a:lnTo>
                  <a:lnTo>
                    <a:pt x="31024" y="17026"/>
                  </a:lnTo>
                  <a:lnTo>
                    <a:pt x="29532" y="19659"/>
                  </a:lnTo>
                  <a:lnTo>
                    <a:pt x="27031" y="23696"/>
                  </a:lnTo>
                  <a:lnTo>
                    <a:pt x="24705" y="27645"/>
                  </a:lnTo>
                  <a:lnTo>
                    <a:pt x="23696" y="29137"/>
                  </a:lnTo>
                  <a:lnTo>
                    <a:pt x="21063" y="32647"/>
                  </a:lnTo>
                  <a:lnTo>
                    <a:pt x="21019" y="32691"/>
                  </a:lnTo>
                  <a:lnTo>
                    <a:pt x="20230" y="35061"/>
                  </a:lnTo>
                  <a:lnTo>
                    <a:pt x="18387" y="38571"/>
                  </a:lnTo>
                  <a:lnTo>
                    <a:pt x="17158" y="39931"/>
                  </a:lnTo>
                  <a:lnTo>
                    <a:pt x="14964" y="42432"/>
                  </a:lnTo>
                  <a:lnTo>
                    <a:pt x="12814" y="44670"/>
                  </a:lnTo>
                  <a:lnTo>
                    <a:pt x="9391" y="45943"/>
                  </a:lnTo>
                  <a:lnTo>
                    <a:pt x="7855" y="46864"/>
                  </a:lnTo>
                  <a:lnTo>
                    <a:pt x="7811" y="46864"/>
                  </a:lnTo>
                  <a:lnTo>
                    <a:pt x="6012" y="48225"/>
                  </a:lnTo>
                  <a:lnTo>
                    <a:pt x="45" y="52569"/>
                  </a:lnTo>
                  <a:lnTo>
                    <a:pt x="1" y="52613"/>
                  </a:lnTo>
                  <a:lnTo>
                    <a:pt x="1" y="52700"/>
                  </a:lnTo>
                  <a:lnTo>
                    <a:pt x="1" y="52744"/>
                  </a:lnTo>
                  <a:lnTo>
                    <a:pt x="1" y="52832"/>
                  </a:lnTo>
                  <a:lnTo>
                    <a:pt x="88" y="52876"/>
                  </a:lnTo>
                  <a:lnTo>
                    <a:pt x="264" y="52876"/>
                  </a:lnTo>
                  <a:lnTo>
                    <a:pt x="6232" y="48532"/>
                  </a:lnTo>
                  <a:lnTo>
                    <a:pt x="8031" y="47172"/>
                  </a:lnTo>
                  <a:lnTo>
                    <a:pt x="9523" y="46250"/>
                  </a:lnTo>
                  <a:lnTo>
                    <a:pt x="12243" y="45241"/>
                  </a:lnTo>
                  <a:lnTo>
                    <a:pt x="12989" y="44977"/>
                  </a:lnTo>
                  <a:lnTo>
                    <a:pt x="13077" y="44934"/>
                  </a:lnTo>
                  <a:lnTo>
                    <a:pt x="15227" y="42652"/>
                  </a:lnTo>
                  <a:lnTo>
                    <a:pt x="17377" y="40151"/>
                  </a:lnTo>
                  <a:lnTo>
                    <a:pt x="18650" y="38790"/>
                  </a:lnTo>
                  <a:lnTo>
                    <a:pt x="18694" y="38746"/>
                  </a:lnTo>
                  <a:lnTo>
                    <a:pt x="20581" y="35192"/>
                  </a:lnTo>
                  <a:lnTo>
                    <a:pt x="20581" y="35148"/>
                  </a:lnTo>
                  <a:lnTo>
                    <a:pt x="21327" y="32823"/>
                  </a:lnTo>
                  <a:lnTo>
                    <a:pt x="23959" y="29356"/>
                  </a:lnTo>
                  <a:lnTo>
                    <a:pt x="25013" y="27864"/>
                  </a:lnTo>
                  <a:lnTo>
                    <a:pt x="27294" y="23871"/>
                  </a:lnTo>
                  <a:lnTo>
                    <a:pt x="29839" y="19834"/>
                  </a:lnTo>
                  <a:lnTo>
                    <a:pt x="31331" y="17201"/>
                  </a:lnTo>
                  <a:lnTo>
                    <a:pt x="32472" y="14700"/>
                  </a:lnTo>
                  <a:lnTo>
                    <a:pt x="34666" y="10093"/>
                  </a:lnTo>
                  <a:lnTo>
                    <a:pt x="34666" y="10049"/>
                  </a:lnTo>
                  <a:lnTo>
                    <a:pt x="35412" y="7591"/>
                  </a:lnTo>
                  <a:lnTo>
                    <a:pt x="36114" y="4915"/>
                  </a:lnTo>
                  <a:lnTo>
                    <a:pt x="37211" y="790"/>
                  </a:lnTo>
                  <a:lnTo>
                    <a:pt x="37299" y="220"/>
                  </a:lnTo>
                  <a:lnTo>
                    <a:pt x="37255" y="132"/>
                  </a:lnTo>
                  <a:lnTo>
                    <a:pt x="37255" y="88"/>
                  </a:lnTo>
                  <a:lnTo>
                    <a:pt x="37211" y="44"/>
                  </a:lnTo>
                  <a:lnTo>
                    <a:pt x="3712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6" name="Google Shape;1886;p54"/>
            <p:cNvSpPr/>
            <p:nvPr/>
          </p:nvSpPr>
          <p:spPr>
            <a:xfrm>
              <a:off x="5894325" y="1812575"/>
              <a:ext cx="942350" cy="1302175"/>
            </a:xfrm>
            <a:custGeom>
              <a:avLst/>
              <a:gdLst/>
              <a:ahLst/>
              <a:cxnLst/>
              <a:rect l="l" t="t" r="r" b="b"/>
              <a:pathLst>
                <a:path w="37694" h="52087" extrusionOk="0">
                  <a:moveTo>
                    <a:pt x="37518" y="1"/>
                  </a:moveTo>
                  <a:lnTo>
                    <a:pt x="37430" y="45"/>
                  </a:lnTo>
                  <a:lnTo>
                    <a:pt x="37386" y="89"/>
                  </a:lnTo>
                  <a:lnTo>
                    <a:pt x="37342" y="133"/>
                  </a:lnTo>
                  <a:lnTo>
                    <a:pt x="37255" y="571"/>
                  </a:lnTo>
                  <a:lnTo>
                    <a:pt x="36377" y="3160"/>
                  </a:lnTo>
                  <a:lnTo>
                    <a:pt x="35763" y="5267"/>
                  </a:lnTo>
                  <a:lnTo>
                    <a:pt x="35148" y="7636"/>
                  </a:lnTo>
                  <a:lnTo>
                    <a:pt x="33876" y="11366"/>
                  </a:lnTo>
                  <a:lnTo>
                    <a:pt x="32559" y="13911"/>
                  </a:lnTo>
                  <a:lnTo>
                    <a:pt x="31550" y="16105"/>
                  </a:lnTo>
                  <a:lnTo>
                    <a:pt x="30629" y="17729"/>
                  </a:lnTo>
                  <a:lnTo>
                    <a:pt x="29707" y="19308"/>
                  </a:lnTo>
                  <a:lnTo>
                    <a:pt x="27820" y="22380"/>
                  </a:lnTo>
                  <a:lnTo>
                    <a:pt x="26504" y="24530"/>
                  </a:lnTo>
                  <a:lnTo>
                    <a:pt x="25231" y="26680"/>
                  </a:lnTo>
                  <a:lnTo>
                    <a:pt x="23959" y="28567"/>
                  </a:lnTo>
                  <a:lnTo>
                    <a:pt x="22686" y="30191"/>
                  </a:lnTo>
                  <a:lnTo>
                    <a:pt x="21282" y="31946"/>
                  </a:lnTo>
                  <a:lnTo>
                    <a:pt x="19790" y="33526"/>
                  </a:lnTo>
                  <a:lnTo>
                    <a:pt x="17684" y="35325"/>
                  </a:lnTo>
                  <a:lnTo>
                    <a:pt x="16762" y="36378"/>
                  </a:lnTo>
                  <a:lnTo>
                    <a:pt x="16718" y="36422"/>
                  </a:lnTo>
                  <a:lnTo>
                    <a:pt x="16148" y="37387"/>
                  </a:lnTo>
                  <a:lnTo>
                    <a:pt x="16148" y="37431"/>
                  </a:lnTo>
                  <a:lnTo>
                    <a:pt x="15358" y="39449"/>
                  </a:lnTo>
                  <a:lnTo>
                    <a:pt x="14437" y="41424"/>
                  </a:lnTo>
                  <a:lnTo>
                    <a:pt x="12901" y="43530"/>
                  </a:lnTo>
                  <a:lnTo>
                    <a:pt x="12330" y="43925"/>
                  </a:lnTo>
                  <a:lnTo>
                    <a:pt x="9917" y="44891"/>
                  </a:lnTo>
                  <a:lnTo>
                    <a:pt x="9917" y="44934"/>
                  </a:lnTo>
                  <a:lnTo>
                    <a:pt x="8337" y="45900"/>
                  </a:lnTo>
                  <a:lnTo>
                    <a:pt x="6143" y="47523"/>
                  </a:lnTo>
                  <a:lnTo>
                    <a:pt x="3642" y="49322"/>
                  </a:lnTo>
                  <a:lnTo>
                    <a:pt x="88" y="51780"/>
                  </a:lnTo>
                  <a:lnTo>
                    <a:pt x="44" y="51824"/>
                  </a:lnTo>
                  <a:lnTo>
                    <a:pt x="0" y="51911"/>
                  </a:lnTo>
                  <a:lnTo>
                    <a:pt x="0" y="51955"/>
                  </a:lnTo>
                  <a:lnTo>
                    <a:pt x="44" y="52043"/>
                  </a:lnTo>
                  <a:lnTo>
                    <a:pt x="88" y="52087"/>
                  </a:lnTo>
                  <a:lnTo>
                    <a:pt x="307" y="52087"/>
                  </a:lnTo>
                  <a:lnTo>
                    <a:pt x="3818" y="49630"/>
                  </a:lnTo>
                  <a:lnTo>
                    <a:pt x="6319" y="47787"/>
                  </a:lnTo>
                  <a:lnTo>
                    <a:pt x="8513" y="46163"/>
                  </a:lnTo>
                  <a:lnTo>
                    <a:pt x="10049" y="45242"/>
                  </a:lnTo>
                  <a:lnTo>
                    <a:pt x="12506" y="44232"/>
                  </a:lnTo>
                  <a:lnTo>
                    <a:pt x="13120" y="43794"/>
                  </a:lnTo>
                  <a:lnTo>
                    <a:pt x="13164" y="43750"/>
                  </a:lnTo>
                  <a:lnTo>
                    <a:pt x="14744" y="41643"/>
                  </a:lnTo>
                  <a:lnTo>
                    <a:pt x="14744" y="41600"/>
                  </a:lnTo>
                  <a:lnTo>
                    <a:pt x="15665" y="39581"/>
                  </a:lnTo>
                  <a:lnTo>
                    <a:pt x="16455" y="37563"/>
                  </a:lnTo>
                  <a:lnTo>
                    <a:pt x="17026" y="36597"/>
                  </a:lnTo>
                  <a:lnTo>
                    <a:pt x="17947" y="35588"/>
                  </a:lnTo>
                  <a:lnTo>
                    <a:pt x="20053" y="33789"/>
                  </a:lnTo>
                  <a:lnTo>
                    <a:pt x="20053" y="33745"/>
                  </a:lnTo>
                  <a:lnTo>
                    <a:pt x="21545" y="32165"/>
                  </a:lnTo>
                  <a:lnTo>
                    <a:pt x="22950" y="30410"/>
                  </a:lnTo>
                  <a:lnTo>
                    <a:pt x="24222" y="28786"/>
                  </a:lnTo>
                  <a:lnTo>
                    <a:pt x="25538" y="26856"/>
                  </a:lnTo>
                  <a:lnTo>
                    <a:pt x="26811" y="24706"/>
                  </a:lnTo>
                  <a:lnTo>
                    <a:pt x="28127" y="22599"/>
                  </a:lnTo>
                  <a:lnTo>
                    <a:pt x="30014" y="19484"/>
                  </a:lnTo>
                  <a:lnTo>
                    <a:pt x="30936" y="17904"/>
                  </a:lnTo>
                  <a:lnTo>
                    <a:pt x="31857" y="16281"/>
                  </a:lnTo>
                  <a:lnTo>
                    <a:pt x="32910" y="14043"/>
                  </a:lnTo>
                  <a:lnTo>
                    <a:pt x="34183" y="11498"/>
                  </a:lnTo>
                  <a:lnTo>
                    <a:pt x="34183" y="11454"/>
                  </a:lnTo>
                  <a:lnTo>
                    <a:pt x="35455" y="7768"/>
                  </a:lnTo>
                  <a:lnTo>
                    <a:pt x="36114" y="5354"/>
                  </a:lnTo>
                  <a:lnTo>
                    <a:pt x="36684" y="3248"/>
                  </a:lnTo>
                  <a:lnTo>
                    <a:pt x="37606" y="659"/>
                  </a:lnTo>
                  <a:lnTo>
                    <a:pt x="37693" y="220"/>
                  </a:lnTo>
                  <a:lnTo>
                    <a:pt x="37693" y="133"/>
                  </a:lnTo>
                  <a:lnTo>
                    <a:pt x="37693" y="89"/>
                  </a:lnTo>
                  <a:lnTo>
                    <a:pt x="37650" y="45"/>
                  </a:lnTo>
                  <a:lnTo>
                    <a:pt x="3756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7" name="Google Shape;1887;p54"/>
            <p:cNvSpPr/>
            <p:nvPr/>
          </p:nvSpPr>
          <p:spPr>
            <a:xfrm>
              <a:off x="5836175" y="1785150"/>
              <a:ext cx="956625" cy="1276950"/>
            </a:xfrm>
            <a:custGeom>
              <a:avLst/>
              <a:gdLst/>
              <a:ahLst/>
              <a:cxnLst/>
              <a:rect l="l" t="t" r="r" b="b"/>
              <a:pathLst>
                <a:path w="38265" h="51078" extrusionOk="0">
                  <a:moveTo>
                    <a:pt x="38001" y="1"/>
                  </a:moveTo>
                  <a:lnTo>
                    <a:pt x="37957" y="45"/>
                  </a:lnTo>
                  <a:lnTo>
                    <a:pt x="37913" y="133"/>
                  </a:lnTo>
                  <a:lnTo>
                    <a:pt x="37299" y="1888"/>
                  </a:lnTo>
                  <a:lnTo>
                    <a:pt x="36333" y="4126"/>
                  </a:lnTo>
                  <a:lnTo>
                    <a:pt x="35587" y="6715"/>
                  </a:lnTo>
                  <a:lnTo>
                    <a:pt x="34622" y="10050"/>
                  </a:lnTo>
                  <a:lnTo>
                    <a:pt x="32999" y="13604"/>
                  </a:lnTo>
                  <a:lnTo>
                    <a:pt x="32121" y="15359"/>
                  </a:lnTo>
                  <a:lnTo>
                    <a:pt x="29313" y="20186"/>
                  </a:lnTo>
                  <a:lnTo>
                    <a:pt x="27908" y="22468"/>
                  </a:lnTo>
                  <a:lnTo>
                    <a:pt x="26680" y="24530"/>
                  </a:lnTo>
                  <a:lnTo>
                    <a:pt x="24442" y="27909"/>
                  </a:lnTo>
                  <a:lnTo>
                    <a:pt x="22818" y="29971"/>
                  </a:lnTo>
                  <a:lnTo>
                    <a:pt x="21853" y="31112"/>
                  </a:lnTo>
                  <a:lnTo>
                    <a:pt x="20931" y="32121"/>
                  </a:lnTo>
                  <a:lnTo>
                    <a:pt x="20010" y="32955"/>
                  </a:lnTo>
                  <a:lnTo>
                    <a:pt x="19132" y="33701"/>
                  </a:lnTo>
                  <a:lnTo>
                    <a:pt x="18211" y="34403"/>
                  </a:lnTo>
                  <a:lnTo>
                    <a:pt x="17245" y="35061"/>
                  </a:lnTo>
                  <a:lnTo>
                    <a:pt x="15095" y="36378"/>
                  </a:lnTo>
                  <a:lnTo>
                    <a:pt x="13472" y="37387"/>
                  </a:lnTo>
                  <a:lnTo>
                    <a:pt x="11102" y="39054"/>
                  </a:lnTo>
                  <a:lnTo>
                    <a:pt x="11058" y="39054"/>
                  </a:lnTo>
                  <a:lnTo>
                    <a:pt x="9347" y="40590"/>
                  </a:lnTo>
                  <a:lnTo>
                    <a:pt x="9303" y="40634"/>
                  </a:lnTo>
                  <a:lnTo>
                    <a:pt x="8162" y="42653"/>
                  </a:lnTo>
                  <a:lnTo>
                    <a:pt x="5793" y="46646"/>
                  </a:lnTo>
                  <a:lnTo>
                    <a:pt x="4959" y="47348"/>
                  </a:lnTo>
                  <a:lnTo>
                    <a:pt x="2940" y="48708"/>
                  </a:lnTo>
                  <a:lnTo>
                    <a:pt x="44" y="50771"/>
                  </a:lnTo>
                  <a:lnTo>
                    <a:pt x="0" y="50814"/>
                  </a:lnTo>
                  <a:lnTo>
                    <a:pt x="0" y="50858"/>
                  </a:lnTo>
                  <a:lnTo>
                    <a:pt x="0" y="50946"/>
                  </a:lnTo>
                  <a:lnTo>
                    <a:pt x="0" y="50990"/>
                  </a:lnTo>
                  <a:lnTo>
                    <a:pt x="88" y="51034"/>
                  </a:lnTo>
                  <a:lnTo>
                    <a:pt x="176" y="51078"/>
                  </a:lnTo>
                  <a:lnTo>
                    <a:pt x="264" y="51034"/>
                  </a:lnTo>
                  <a:lnTo>
                    <a:pt x="3116" y="49015"/>
                  </a:lnTo>
                  <a:lnTo>
                    <a:pt x="5178" y="47611"/>
                  </a:lnTo>
                  <a:lnTo>
                    <a:pt x="6056" y="46909"/>
                  </a:lnTo>
                  <a:lnTo>
                    <a:pt x="6100" y="46865"/>
                  </a:lnTo>
                  <a:lnTo>
                    <a:pt x="8469" y="42828"/>
                  </a:lnTo>
                  <a:lnTo>
                    <a:pt x="9610" y="40854"/>
                  </a:lnTo>
                  <a:lnTo>
                    <a:pt x="11278" y="39318"/>
                  </a:lnTo>
                  <a:lnTo>
                    <a:pt x="13691" y="37694"/>
                  </a:lnTo>
                  <a:lnTo>
                    <a:pt x="15271" y="36685"/>
                  </a:lnTo>
                  <a:lnTo>
                    <a:pt x="17465" y="35325"/>
                  </a:lnTo>
                  <a:lnTo>
                    <a:pt x="18430" y="34666"/>
                  </a:lnTo>
                  <a:lnTo>
                    <a:pt x="19352" y="34008"/>
                  </a:lnTo>
                  <a:lnTo>
                    <a:pt x="20229" y="33218"/>
                  </a:lnTo>
                  <a:lnTo>
                    <a:pt x="21151" y="32385"/>
                  </a:lnTo>
                  <a:lnTo>
                    <a:pt x="22116" y="31375"/>
                  </a:lnTo>
                  <a:lnTo>
                    <a:pt x="23125" y="30191"/>
                  </a:lnTo>
                  <a:lnTo>
                    <a:pt x="24705" y="28128"/>
                  </a:lnTo>
                  <a:lnTo>
                    <a:pt x="26943" y="24749"/>
                  </a:lnTo>
                  <a:lnTo>
                    <a:pt x="28172" y="22643"/>
                  </a:lnTo>
                  <a:lnTo>
                    <a:pt x="29620" y="20361"/>
                  </a:lnTo>
                  <a:lnTo>
                    <a:pt x="32428" y="15535"/>
                  </a:lnTo>
                  <a:lnTo>
                    <a:pt x="33306" y="13779"/>
                  </a:lnTo>
                  <a:lnTo>
                    <a:pt x="34973" y="10225"/>
                  </a:lnTo>
                  <a:lnTo>
                    <a:pt x="34973" y="10181"/>
                  </a:lnTo>
                  <a:lnTo>
                    <a:pt x="35895" y="6802"/>
                  </a:lnTo>
                  <a:lnTo>
                    <a:pt x="36684" y="4257"/>
                  </a:lnTo>
                  <a:lnTo>
                    <a:pt x="37606" y="2019"/>
                  </a:lnTo>
                  <a:lnTo>
                    <a:pt x="38220" y="220"/>
                  </a:lnTo>
                  <a:lnTo>
                    <a:pt x="38264" y="177"/>
                  </a:lnTo>
                  <a:lnTo>
                    <a:pt x="38220" y="89"/>
                  </a:lnTo>
                  <a:lnTo>
                    <a:pt x="38176" y="45"/>
                  </a:lnTo>
                  <a:lnTo>
                    <a:pt x="38133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8" name="Google Shape;1888;p54"/>
            <p:cNvSpPr/>
            <p:nvPr/>
          </p:nvSpPr>
          <p:spPr>
            <a:xfrm>
              <a:off x="5806550" y="1750050"/>
              <a:ext cx="970875" cy="1285725"/>
            </a:xfrm>
            <a:custGeom>
              <a:avLst/>
              <a:gdLst/>
              <a:ahLst/>
              <a:cxnLst/>
              <a:rect l="l" t="t" r="r" b="b"/>
              <a:pathLst>
                <a:path w="38835" h="51429" extrusionOk="0">
                  <a:moveTo>
                    <a:pt x="38572" y="1"/>
                  </a:moveTo>
                  <a:lnTo>
                    <a:pt x="38528" y="45"/>
                  </a:lnTo>
                  <a:lnTo>
                    <a:pt x="38528" y="132"/>
                  </a:lnTo>
                  <a:lnTo>
                    <a:pt x="38221" y="1186"/>
                  </a:lnTo>
                  <a:lnTo>
                    <a:pt x="37255" y="3511"/>
                  </a:lnTo>
                  <a:lnTo>
                    <a:pt x="36158" y="6100"/>
                  </a:lnTo>
                  <a:lnTo>
                    <a:pt x="36114" y="6144"/>
                  </a:lnTo>
                  <a:lnTo>
                    <a:pt x="34710" y="11015"/>
                  </a:lnTo>
                  <a:lnTo>
                    <a:pt x="32955" y="14832"/>
                  </a:lnTo>
                  <a:lnTo>
                    <a:pt x="31112" y="18080"/>
                  </a:lnTo>
                  <a:lnTo>
                    <a:pt x="29049" y="21634"/>
                  </a:lnTo>
                  <a:lnTo>
                    <a:pt x="27996" y="23389"/>
                  </a:lnTo>
                  <a:lnTo>
                    <a:pt x="26943" y="25144"/>
                  </a:lnTo>
                  <a:lnTo>
                    <a:pt x="25802" y="26856"/>
                  </a:lnTo>
                  <a:lnTo>
                    <a:pt x="24661" y="28479"/>
                  </a:lnTo>
                  <a:lnTo>
                    <a:pt x="23477" y="30059"/>
                  </a:lnTo>
                  <a:lnTo>
                    <a:pt x="22862" y="30761"/>
                  </a:lnTo>
                  <a:lnTo>
                    <a:pt x="22204" y="31507"/>
                  </a:lnTo>
                  <a:lnTo>
                    <a:pt x="18869" y="34535"/>
                  </a:lnTo>
                  <a:lnTo>
                    <a:pt x="14920" y="37124"/>
                  </a:lnTo>
                  <a:lnTo>
                    <a:pt x="10883" y="39844"/>
                  </a:lnTo>
                  <a:lnTo>
                    <a:pt x="9084" y="41117"/>
                  </a:lnTo>
                  <a:lnTo>
                    <a:pt x="6714" y="42521"/>
                  </a:lnTo>
                  <a:lnTo>
                    <a:pt x="4169" y="43925"/>
                  </a:lnTo>
                  <a:lnTo>
                    <a:pt x="4125" y="43969"/>
                  </a:lnTo>
                  <a:lnTo>
                    <a:pt x="3774" y="44408"/>
                  </a:lnTo>
                  <a:lnTo>
                    <a:pt x="3774" y="44452"/>
                  </a:lnTo>
                  <a:lnTo>
                    <a:pt x="3248" y="45856"/>
                  </a:lnTo>
                  <a:lnTo>
                    <a:pt x="2370" y="48181"/>
                  </a:lnTo>
                  <a:lnTo>
                    <a:pt x="1317" y="49981"/>
                  </a:lnTo>
                  <a:lnTo>
                    <a:pt x="44" y="51121"/>
                  </a:lnTo>
                  <a:lnTo>
                    <a:pt x="44" y="51209"/>
                  </a:lnTo>
                  <a:lnTo>
                    <a:pt x="1" y="51253"/>
                  </a:lnTo>
                  <a:lnTo>
                    <a:pt x="1" y="51341"/>
                  </a:lnTo>
                  <a:lnTo>
                    <a:pt x="44" y="51385"/>
                  </a:lnTo>
                  <a:lnTo>
                    <a:pt x="132" y="51429"/>
                  </a:lnTo>
                  <a:lnTo>
                    <a:pt x="176" y="51429"/>
                  </a:lnTo>
                  <a:lnTo>
                    <a:pt x="308" y="51385"/>
                  </a:lnTo>
                  <a:lnTo>
                    <a:pt x="1580" y="50244"/>
                  </a:lnTo>
                  <a:lnTo>
                    <a:pt x="1624" y="50200"/>
                  </a:lnTo>
                  <a:lnTo>
                    <a:pt x="2677" y="48357"/>
                  </a:lnTo>
                  <a:lnTo>
                    <a:pt x="2721" y="48313"/>
                  </a:lnTo>
                  <a:lnTo>
                    <a:pt x="3599" y="45987"/>
                  </a:lnTo>
                  <a:lnTo>
                    <a:pt x="4081" y="44583"/>
                  </a:lnTo>
                  <a:lnTo>
                    <a:pt x="4389" y="44188"/>
                  </a:lnTo>
                  <a:lnTo>
                    <a:pt x="6890" y="42828"/>
                  </a:lnTo>
                  <a:lnTo>
                    <a:pt x="9303" y="41424"/>
                  </a:lnTo>
                  <a:lnTo>
                    <a:pt x="11102" y="40151"/>
                  </a:lnTo>
                  <a:lnTo>
                    <a:pt x="15139" y="37431"/>
                  </a:lnTo>
                  <a:lnTo>
                    <a:pt x="19089" y="34842"/>
                  </a:lnTo>
                  <a:lnTo>
                    <a:pt x="19089" y="34798"/>
                  </a:lnTo>
                  <a:lnTo>
                    <a:pt x="22467" y="31770"/>
                  </a:lnTo>
                  <a:lnTo>
                    <a:pt x="23082" y="31024"/>
                  </a:lnTo>
                  <a:lnTo>
                    <a:pt x="23740" y="30278"/>
                  </a:lnTo>
                  <a:lnTo>
                    <a:pt x="24925" y="28699"/>
                  </a:lnTo>
                  <a:lnTo>
                    <a:pt x="26109" y="27075"/>
                  </a:lnTo>
                  <a:lnTo>
                    <a:pt x="27206" y="25364"/>
                  </a:lnTo>
                  <a:lnTo>
                    <a:pt x="28304" y="23608"/>
                  </a:lnTo>
                  <a:lnTo>
                    <a:pt x="29357" y="21809"/>
                  </a:lnTo>
                  <a:lnTo>
                    <a:pt x="31419" y="18211"/>
                  </a:lnTo>
                  <a:lnTo>
                    <a:pt x="33262" y="15008"/>
                  </a:lnTo>
                  <a:lnTo>
                    <a:pt x="35061" y="11146"/>
                  </a:lnTo>
                  <a:lnTo>
                    <a:pt x="36465" y="6232"/>
                  </a:lnTo>
                  <a:lnTo>
                    <a:pt x="37606" y="3643"/>
                  </a:lnTo>
                  <a:lnTo>
                    <a:pt x="38572" y="1273"/>
                  </a:lnTo>
                  <a:lnTo>
                    <a:pt x="38835" y="220"/>
                  </a:lnTo>
                  <a:lnTo>
                    <a:pt x="38835" y="132"/>
                  </a:lnTo>
                  <a:lnTo>
                    <a:pt x="38835" y="89"/>
                  </a:lnTo>
                  <a:lnTo>
                    <a:pt x="3879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9" name="Google Shape;1889;p54"/>
            <p:cNvSpPr/>
            <p:nvPr/>
          </p:nvSpPr>
          <p:spPr>
            <a:xfrm>
              <a:off x="5750600" y="1745675"/>
              <a:ext cx="1006000" cy="1239650"/>
            </a:xfrm>
            <a:custGeom>
              <a:avLst/>
              <a:gdLst/>
              <a:ahLst/>
              <a:cxnLst/>
              <a:rect l="l" t="t" r="r" b="b"/>
              <a:pathLst>
                <a:path w="40240" h="49586" extrusionOk="0">
                  <a:moveTo>
                    <a:pt x="39976" y="0"/>
                  </a:moveTo>
                  <a:lnTo>
                    <a:pt x="39932" y="44"/>
                  </a:lnTo>
                  <a:lnTo>
                    <a:pt x="39888" y="88"/>
                  </a:lnTo>
                  <a:lnTo>
                    <a:pt x="39186" y="1756"/>
                  </a:lnTo>
                  <a:lnTo>
                    <a:pt x="36992" y="6933"/>
                  </a:lnTo>
                  <a:lnTo>
                    <a:pt x="36509" y="8601"/>
                  </a:lnTo>
                  <a:lnTo>
                    <a:pt x="35588" y="11497"/>
                  </a:lnTo>
                  <a:lnTo>
                    <a:pt x="33613" y="15315"/>
                  </a:lnTo>
                  <a:lnTo>
                    <a:pt x="32736" y="16894"/>
                  </a:lnTo>
                  <a:lnTo>
                    <a:pt x="31902" y="18386"/>
                  </a:lnTo>
                  <a:lnTo>
                    <a:pt x="30147" y="21370"/>
                  </a:lnTo>
                  <a:lnTo>
                    <a:pt x="28304" y="24310"/>
                  </a:lnTo>
                  <a:lnTo>
                    <a:pt x="26329" y="27338"/>
                  </a:lnTo>
                  <a:lnTo>
                    <a:pt x="23389" y="30892"/>
                  </a:lnTo>
                  <a:lnTo>
                    <a:pt x="20273" y="33700"/>
                  </a:lnTo>
                  <a:lnTo>
                    <a:pt x="16588" y="36114"/>
                  </a:lnTo>
                  <a:lnTo>
                    <a:pt x="14393" y="37562"/>
                  </a:lnTo>
                  <a:lnTo>
                    <a:pt x="12638" y="38747"/>
                  </a:lnTo>
                  <a:lnTo>
                    <a:pt x="10664" y="40151"/>
                  </a:lnTo>
                  <a:lnTo>
                    <a:pt x="8645" y="41336"/>
                  </a:lnTo>
                  <a:lnTo>
                    <a:pt x="6144" y="42652"/>
                  </a:lnTo>
                  <a:lnTo>
                    <a:pt x="5047" y="43398"/>
                  </a:lnTo>
                  <a:lnTo>
                    <a:pt x="1800" y="46119"/>
                  </a:lnTo>
                  <a:lnTo>
                    <a:pt x="1185" y="46864"/>
                  </a:lnTo>
                  <a:lnTo>
                    <a:pt x="1142" y="46908"/>
                  </a:lnTo>
                  <a:lnTo>
                    <a:pt x="1" y="49322"/>
                  </a:lnTo>
                  <a:lnTo>
                    <a:pt x="1" y="49410"/>
                  </a:lnTo>
                  <a:lnTo>
                    <a:pt x="1" y="49453"/>
                  </a:lnTo>
                  <a:lnTo>
                    <a:pt x="45" y="49541"/>
                  </a:lnTo>
                  <a:lnTo>
                    <a:pt x="88" y="49585"/>
                  </a:lnTo>
                  <a:lnTo>
                    <a:pt x="176" y="49585"/>
                  </a:lnTo>
                  <a:lnTo>
                    <a:pt x="264" y="49541"/>
                  </a:lnTo>
                  <a:lnTo>
                    <a:pt x="308" y="49497"/>
                  </a:lnTo>
                  <a:lnTo>
                    <a:pt x="1449" y="47040"/>
                  </a:lnTo>
                  <a:lnTo>
                    <a:pt x="2063" y="46382"/>
                  </a:lnTo>
                  <a:lnTo>
                    <a:pt x="5266" y="43661"/>
                  </a:lnTo>
                  <a:lnTo>
                    <a:pt x="6319" y="42959"/>
                  </a:lnTo>
                  <a:lnTo>
                    <a:pt x="8821" y="41643"/>
                  </a:lnTo>
                  <a:lnTo>
                    <a:pt x="10839" y="40458"/>
                  </a:lnTo>
                  <a:lnTo>
                    <a:pt x="12814" y="39010"/>
                  </a:lnTo>
                  <a:lnTo>
                    <a:pt x="14613" y="37825"/>
                  </a:lnTo>
                  <a:lnTo>
                    <a:pt x="16807" y="36421"/>
                  </a:lnTo>
                  <a:lnTo>
                    <a:pt x="20493" y="33964"/>
                  </a:lnTo>
                  <a:lnTo>
                    <a:pt x="23608" y="31155"/>
                  </a:lnTo>
                  <a:lnTo>
                    <a:pt x="23652" y="31111"/>
                  </a:lnTo>
                  <a:lnTo>
                    <a:pt x="26592" y="27557"/>
                  </a:lnTo>
                  <a:lnTo>
                    <a:pt x="26636" y="27513"/>
                  </a:lnTo>
                  <a:lnTo>
                    <a:pt x="28611" y="24486"/>
                  </a:lnTo>
                  <a:lnTo>
                    <a:pt x="30454" y="21546"/>
                  </a:lnTo>
                  <a:lnTo>
                    <a:pt x="32209" y="18562"/>
                  </a:lnTo>
                  <a:lnTo>
                    <a:pt x="33043" y="17070"/>
                  </a:lnTo>
                  <a:lnTo>
                    <a:pt x="33920" y="15490"/>
                  </a:lnTo>
                  <a:lnTo>
                    <a:pt x="35939" y="11629"/>
                  </a:lnTo>
                  <a:lnTo>
                    <a:pt x="36816" y="8732"/>
                  </a:lnTo>
                  <a:lnTo>
                    <a:pt x="37343" y="7065"/>
                  </a:lnTo>
                  <a:lnTo>
                    <a:pt x="39537" y="1931"/>
                  </a:lnTo>
                  <a:lnTo>
                    <a:pt x="40195" y="220"/>
                  </a:lnTo>
                  <a:lnTo>
                    <a:pt x="40239" y="176"/>
                  </a:lnTo>
                  <a:lnTo>
                    <a:pt x="40195" y="88"/>
                  </a:lnTo>
                  <a:lnTo>
                    <a:pt x="40195" y="44"/>
                  </a:lnTo>
                  <a:lnTo>
                    <a:pt x="4010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0" name="Google Shape;1890;p54"/>
            <p:cNvSpPr/>
            <p:nvPr/>
          </p:nvSpPr>
          <p:spPr>
            <a:xfrm>
              <a:off x="5686975" y="1781875"/>
              <a:ext cx="1024625" cy="1146400"/>
            </a:xfrm>
            <a:custGeom>
              <a:avLst/>
              <a:gdLst/>
              <a:ahLst/>
              <a:cxnLst/>
              <a:rect l="l" t="t" r="r" b="b"/>
              <a:pathLst>
                <a:path w="40985" h="45856" extrusionOk="0">
                  <a:moveTo>
                    <a:pt x="40766" y="0"/>
                  </a:moveTo>
                  <a:lnTo>
                    <a:pt x="40678" y="44"/>
                  </a:lnTo>
                  <a:lnTo>
                    <a:pt x="40634" y="88"/>
                  </a:lnTo>
                  <a:lnTo>
                    <a:pt x="39888" y="2019"/>
                  </a:lnTo>
                  <a:lnTo>
                    <a:pt x="38967" y="4257"/>
                  </a:lnTo>
                  <a:lnTo>
                    <a:pt x="37957" y="6626"/>
                  </a:lnTo>
                  <a:lnTo>
                    <a:pt x="37957" y="6670"/>
                  </a:lnTo>
                  <a:lnTo>
                    <a:pt x="37343" y="8908"/>
                  </a:lnTo>
                  <a:lnTo>
                    <a:pt x="36465" y="10751"/>
                  </a:lnTo>
                  <a:lnTo>
                    <a:pt x="32560" y="17772"/>
                  </a:lnTo>
                  <a:lnTo>
                    <a:pt x="30936" y="20449"/>
                  </a:lnTo>
                  <a:lnTo>
                    <a:pt x="29532" y="22599"/>
                  </a:lnTo>
                  <a:lnTo>
                    <a:pt x="26899" y="26329"/>
                  </a:lnTo>
                  <a:lnTo>
                    <a:pt x="25364" y="28128"/>
                  </a:lnTo>
                  <a:lnTo>
                    <a:pt x="23608" y="29795"/>
                  </a:lnTo>
                  <a:lnTo>
                    <a:pt x="21546" y="31506"/>
                  </a:lnTo>
                  <a:lnTo>
                    <a:pt x="19571" y="32867"/>
                  </a:lnTo>
                  <a:lnTo>
                    <a:pt x="17421" y="34227"/>
                  </a:lnTo>
                  <a:lnTo>
                    <a:pt x="15271" y="35675"/>
                  </a:lnTo>
                  <a:lnTo>
                    <a:pt x="13384" y="36948"/>
                  </a:lnTo>
                  <a:lnTo>
                    <a:pt x="11453" y="38220"/>
                  </a:lnTo>
                  <a:lnTo>
                    <a:pt x="9084" y="39493"/>
                  </a:lnTo>
                  <a:lnTo>
                    <a:pt x="7109" y="40677"/>
                  </a:lnTo>
                  <a:lnTo>
                    <a:pt x="7065" y="40721"/>
                  </a:lnTo>
                  <a:lnTo>
                    <a:pt x="5047" y="42476"/>
                  </a:lnTo>
                  <a:lnTo>
                    <a:pt x="3160" y="43661"/>
                  </a:lnTo>
                  <a:lnTo>
                    <a:pt x="88" y="45548"/>
                  </a:lnTo>
                  <a:lnTo>
                    <a:pt x="44" y="45592"/>
                  </a:lnTo>
                  <a:lnTo>
                    <a:pt x="44" y="45680"/>
                  </a:lnTo>
                  <a:lnTo>
                    <a:pt x="1" y="45724"/>
                  </a:lnTo>
                  <a:lnTo>
                    <a:pt x="44" y="45811"/>
                  </a:lnTo>
                  <a:lnTo>
                    <a:pt x="132" y="45855"/>
                  </a:lnTo>
                  <a:lnTo>
                    <a:pt x="308" y="45855"/>
                  </a:lnTo>
                  <a:lnTo>
                    <a:pt x="3336" y="43968"/>
                  </a:lnTo>
                  <a:lnTo>
                    <a:pt x="5266" y="42740"/>
                  </a:lnTo>
                  <a:lnTo>
                    <a:pt x="7285" y="40985"/>
                  </a:lnTo>
                  <a:lnTo>
                    <a:pt x="9259" y="39800"/>
                  </a:lnTo>
                  <a:lnTo>
                    <a:pt x="11629" y="38527"/>
                  </a:lnTo>
                  <a:lnTo>
                    <a:pt x="13604" y="37255"/>
                  </a:lnTo>
                  <a:lnTo>
                    <a:pt x="15490" y="35938"/>
                  </a:lnTo>
                  <a:lnTo>
                    <a:pt x="17641" y="34534"/>
                  </a:lnTo>
                  <a:lnTo>
                    <a:pt x="19791" y="33174"/>
                  </a:lnTo>
                  <a:lnTo>
                    <a:pt x="21765" y="31770"/>
                  </a:lnTo>
                  <a:lnTo>
                    <a:pt x="23828" y="30058"/>
                  </a:lnTo>
                  <a:lnTo>
                    <a:pt x="25583" y="28391"/>
                  </a:lnTo>
                  <a:lnTo>
                    <a:pt x="27207" y="26548"/>
                  </a:lnTo>
                  <a:lnTo>
                    <a:pt x="29795" y="22774"/>
                  </a:lnTo>
                  <a:lnTo>
                    <a:pt x="31244" y="20624"/>
                  </a:lnTo>
                  <a:lnTo>
                    <a:pt x="32867" y="17947"/>
                  </a:lnTo>
                  <a:lnTo>
                    <a:pt x="36772" y="10927"/>
                  </a:lnTo>
                  <a:lnTo>
                    <a:pt x="37650" y="9084"/>
                  </a:lnTo>
                  <a:lnTo>
                    <a:pt x="37694" y="9040"/>
                  </a:lnTo>
                  <a:lnTo>
                    <a:pt x="38308" y="6758"/>
                  </a:lnTo>
                  <a:lnTo>
                    <a:pt x="39274" y="4388"/>
                  </a:lnTo>
                  <a:lnTo>
                    <a:pt x="40195" y="2150"/>
                  </a:lnTo>
                  <a:lnTo>
                    <a:pt x="40985" y="220"/>
                  </a:lnTo>
                  <a:lnTo>
                    <a:pt x="40985" y="176"/>
                  </a:lnTo>
                  <a:lnTo>
                    <a:pt x="40985" y="88"/>
                  </a:lnTo>
                  <a:lnTo>
                    <a:pt x="40941" y="44"/>
                  </a:lnTo>
                  <a:lnTo>
                    <a:pt x="4089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1" name="Google Shape;1891;p54"/>
            <p:cNvSpPr/>
            <p:nvPr/>
          </p:nvSpPr>
          <p:spPr>
            <a:xfrm>
              <a:off x="5631025" y="1795025"/>
              <a:ext cx="1012575" cy="1082775"/>
            </a:xfrm>
            <a:custGeom>
              <a:avLst/>
              <a:gdLst/>
              <a:ahLst/>
              <a:cxnLst/>
              <a:rect l="l" t="t" r="r" b="b"/>
              <a:pathLst>
                <a:path w="40503" h="43311" extrusionOk="0">
                  <a:moveTo>
                    <a:pt x="40239" y="1"/>
                  </a:moveTo>
                  <a:lnTo>
                    <a:pt x="40195" y="45"/>
                  </a:lnTo>
                  <a:lnTo>
                    <a:pt x="40151" y="133"/>
                  </a:lnTo>
                  <a:lnTo>
                    <a:pt x="38923" y="3424"/>
                  </a:lnTo>
                  <a:lnTo>
                    <a:pt x="37167" y="8031"/>
                  </a:lnTo>
                  <a:lnTo>
                    <a:pt x="36334" y="9523"/>
                  </a:lnTo>
                  <a:lnTo>
                    <a:pt x="35281" y="11410"/>
                  </a:lnTo>
                  <a:lnTo>
                    <a:pt x="34052" y="13648"/>
                  </a:lnTo>
                  <a:lnTo>
                    <a:pt x="31990" y="17246"/>
                  </a:lnTo>
                  <a:lnTo>
                    <a:pt x="30805" y="19133"/>
                  </a:lnTo>
                  <a:lnTo>
                    <a:pt x="29401" y="21063"/>
                  </a:lnTo>
                  <a:lnTo>
                    <a:pt x="27996" y="23214"/>
                  </a:lnTo>
                  <a:lnTo>
                    <a:pt x="26505" y="24969"/>
                  </a:lnTo>
                  <a:lnTo>
                    <a:pt x="25232" y="26154"/>
                  </a:lnTo>
                  <a:lnTo>
                    <a:pt x="23477" y="27821"/>
                  </a:lnTo>
                  <a:lnTo>
                    <a:pt x="21853" y="29137"/>
                  </a:lnTo>
                  <a:lnTo>
                    <a:pt x="20054" y="30410"/>
                  </a:lnTo>
                  <a:lnTo>
                    <a:pt x="12199" y="35456"/>
                  </a:lnTo>
                  <a:lnTo>
                    <a:pt x="10137" y="36597"/>
                  </a:lnTo>
                  <a:lnTo>
                    <a:pt x="7636" y="38221"/>
                  </a:lnTo>
                  <a:lnTo>
                    <a:pt x="5661" y="39669"/>
                  </a:lnTo>
                  <a:lnTo>
                    <a:pt x="3687" y="40897"/>
                  </a:lnTo>
                  <a:lnTo>
                    <a:pt x="88" y="43004"/>
                  </a:lnTo>
                  <a:lnTo>
                    <a:pt x="45" y="43048"/>
                  </a:lnTo>
                  <a:lnTo>
                    <a:pt x="1" y="43091"/>
                  </a:lnTo>
                  <a:lnTo>
                    <a:pt x="1" y="43179"/>
                  </a:lnTo>
                  <a:lnTo>
                    <a:pt x="1" y="43223"/>
                  </a:lnTo>
                  <a:lnTo>
                    <a:pt x="88" y="43311"/>
                  </a:lnTo>
                  <a:lnTo>
                    <a:pt x="264" y="43311"/>
                  </a:lnTo>
                  <a:lnTo>
                    <a:pt x="3862" y="41205"/>
                  </a:lnTo>
                  <a:lnTo>
                    <a:pt x="5881" y="39932"/>
                  </a:lnTo>
                  <a:lnTo>
                    <a:pt x="7855" y="38484"/>
                  </a:lnTo>
                  <a:lnTo>
                    <a:pt x="10313" y="36904"/>
                  </a:lnTo>
                  <a:lnTo>
                    <a:pt x="12375" y="35763"/>
                  </a:lnTo>
                  <a:lnTo>
                    <a:pt x="20230" y="30717"/>
                  </a:lnTo>
                  <a:lnTo>
                    <a:pt x="22073" y="29401"/>
                  </a:lnTo>
                  <a:lnTo>
                    <a:pt x="23696" y="28084"/>
                  </a:lnTo>
                  <a:lnTo>
                    <a:pt x="25451" y="26417"/>
                  </a:lnTo>
                  <a:lnTo>
                    <a:pt x="26724" y="25232"/>
                  </a:lnTo>
                  <a:lnTo>
                    <a:pt x="26768" y="25188"/>
                  </a:lnTo>
                  <a:lnTo>
                    <a:pt x="28260" y="23433"/>
                  </a:lnTo>
                  <a:lnTo>
                    <a:pt x="28304" y="23389"/>
                  </a:lnTo>
                  <a:lnTo>
                    <a:pt x="29708" y="21283"/>
                  </a:lnTo>
                  <a:lnTo>
                    <a:pt x="31068" y="19352"/>
                  </a:lnTo>
                  <a:lnTo>
                    <a:pt x="32297" y="17421"/>
                  </a:lnTo>
                  <a:lnTo>
                    <a:pt x="34359" y="13823"/>
                  </a:lnTo>
                  <a:lnTo>
                    <a:pt x="35588" y="11585"/>
                  </a:lnTo>
                  <a:lnTo>
                    <a:pt x="36641" y="9698"/>
                  </a:lnTo>
                  <a:lnTo>
                    <a:pt x="37475" y="8207"/>
                  </a:lnTo>
                  <a:lnTo>
                    <a:pt x="37519" y="8163"/>
                  </a:lnTo>
                  <a:lnTo>
                    <a:pt x="39230" y="3555"/>
                  </a:lnTo>
                  <a:lnTo>
                    <a:pt x="40459" y="220"/>
                  </a:lnTo>
                  <a:lnTo>
                    <a:pt x="40502" y="176"/>
                  </a:lnTo>
                  <a:lnTo>
                    <a:pt x="40459" y="89"/>
                  </a:lnTo>
                  <a:lnTo>
                    <a:pt x="40415" y="45"/>
                  </a:lnTo>
                  <a:lnTo>
                    <a:pt x="4037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2" name="Google Shape;1892;p54"/>
            <p:cNvSpPr/>
            <p:nvPr/>
          </p:nvSpPr>
          <p:spPr>
            <a:xfrm>
              <a:off x="5603600" y="1804900"/>
              <a:ext cx="1003800" cy="1047675"/>
            </a:xfrm>
            <a:custGeom>
              <a:avLst/>
              <a:gdLst/>
              <a:ahLst/>
              <a:cxnLst/>
              <a:rect l="l" t="t" r="r" b="b"/>
              <a:pathLst>
                <a:path w="40152" h="41907" extrusionOk="0">
                  <a:moveTo>
                    <a:pt x="39932" y="1"/>
                  </a:moveTo>
                  <a:lnTo>
                    <a:pt x="39844" y="45"/>
                  </a:lnTo>
                  <a:lnTo>
                    <a:pt x="39800" y="89"/>
                  </a:lnTo>
                  <a:lnTo>
                    <a:pt x="38572" y="3511"/>
                  </a:lnTo>
                  <a:lnTo>
                    <a:pt x="37255" y="6978"/>
                  </a:lnTo>
                  <a:lnTo>
                    <a:pt x="35193" y="10620"/>
                  </a:lnTo>
                  <a:lnTo>
                    <a:pt x="33043" y="14525"/>
                  </a:lnTo>
                  <a:lnTo>
                    <a:pt x="32823" y="14876"/>
                  </a:lnTo>
                  <a:lnTo>
                    <a:pt x="30980" y="17860"/>
                  </a:lnTo>
                  <a:lnTo>
                    <a:pt x="30059" y="19264"/>
                  </a:lnTo>
                  <a:lnTo>
                    <a:pt x="29050" y="20668"/>
                  </a:lnTo>
                  <a:lnTo>
                    <a:pt x="28040" y="22029"/>
                  </a:lnTo>
                  <a:lnTo>
                    <a:pt x="26943" y="23301"/>
                  </a:lnTo>
                  <a:lnTo>
                    <a:pt x="26329" y="23959"/>
                  </a:lnTo>
                  <a:lnTo>
                    <a:pt x="25715" y="24574"/>
                  </a:lnTo>
                  <a:lnTo>
                    <a:pt x="25100" y="25144"/>
                  </a:lnTo>
                  <a:lnTo>
                    <a:pt x="24442" y="25715"/>
                  </a:lnTo>
                  <a:lnTo>
                    <a:pt x="22468" y="27426"/>
                  </a:lnTo>
                  <a:lnTo>
                    <a:pt x="20493" y="28874"/>
                  </a:lnTo>
                  <a:lnTo>
                    <a:pt x="13823" y="33262"/>
                  </a:lnTo>
                  <a:lnTo>
                    <a:pt x="12024" y="34271"/>
                  </a:lnTo>
                  <a:lnTo>
                    <a:pt x="10005" y="35456"/>
                  </a:lnTo>
                  <a:lnTo>
                    <a:pt x="6144" y="38001"/>
                  </a:lnTo>
                  <a:lnTo>
                    <a:pt x="3950" y="39361"/>
                  </a:lnTo>
                  <a:lnTo>
                    <a:pt x="88" y="41599"/>
                  </a:lnTo>
                  <a:lnTo>
                    <a:pt x="45" y="41643"/>
                  </a:lnTo>
                  <a:lnTo>
                    <a:pt x="1" y="41687"/>
                  </a:lnTo>
                  <a:lnTo>
                    <a:pt x="1" y="41775"/>
                  </a:lnTo>
                  <a:lnTo>
                    <a:pt x="1" y="41819"/>
                  </a:lnTo>
                  <a:lnTo>
                    <a:pt x="88" y="41907"/>
                  </a:lnTo>
                  <a:lnTo>
                    <a:pt x="264" y="41907"/>
                  </a:lnTo>
                  <a:lnTo>
                    <a:pt x="4125" y="39669"/>
                  </a:lnTo>
                  <a:lnTo>
                    <a:pt x="6319" y="38308"/>
                  </a:lnTo>
                  <a:lnTo>
                    <a:pt x="10181" y="35719"/>
                  </a:lnTo>
                  <a:lnTo>
                    <a:pt x="12199" y="34579"/>
                  </a:lnTo>
                  <a:lnTo>
                    <a:pt x="13999" y="33569"/>
                  </a:lnTo>
                  <a:lnTo>
                    <a:pt x="20668" y="29137"/>
                  </a:lnTo>
                  <a:lnTo>
                    <a:pt x="22687" y="27733"/>
                  </a:lnTo>
                  <a:lnTo>
                    <a:pt x="24662" y="26022"/>
                  </a:lnTo>
                  <a:lnTo>
                    <a:pt x="25320" y="25408"/>
                  </a:lnTo>
                  <a:lnTo>
                    <a:pt x="25978" y="24793"/>
                  </a:lnTo>
                  <a:lnTo>
                    <a:pt x="26592" y="24179"/>
                  </a:lnTo>
                  <a:lnTo>
                    <a:pt x="27163" y="23565"/>
                  </a:lnTo>
                  <a:lnTo>
                    <a:pt x="28304" y="22248"/>
                  </a:lnTo>
                  <a:lnTo>
                    <a:pt x="29313" y="20888"/>
                  </a:lnTo>
                  <a:lnTo>
                    <a:pt x="30322" y="19484"/>
                  </a:lnTo>
                  <a:lnTo>
                    <a:pt x="31287" y="18036"/>
                  </a:lnTo>
                  <a:lnTo>
                    <a:pt x="33130" y="15052"/>
                  </a:lnTo>
                  <a:lnTo>
                    <a:pt x="33350" y="14701"/>
                  </a:lnTo>
                  <a:lnTo>
                    <a:pt x="35500" y="10795"/>
                  </a:lnTo>
                  <a:lnTo>
                    <a:pt x="37562" y="7109"/>
                  </a:lnTo>
                  <a:lnTo>
                    <a:pt x="38923" y="3599"/>
                  </a:lnTo>
                  <a:lnTo>
                    <a:pt x="40151" y="220"/>
                  </a:lnTo>
                  <a:lnTo>
                    <a:pt x="40151" y="176"/>
                  </a:lnTo>
                  <a:lnTo>
                    <a:pt x="40151" y="89"/>
                  </a:lnTo>
                  <a:lnTo>
                    <a:pt x="40107" y="45"/>
                  </a:lnTo>
                  <a:lnTo>
                    <a:pt x="4006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3" name="Google Shape;1893;p54"/>
            <p:cNvSpPr/>
            <p:nvPr/>
          </p:nvSpPr>
          <p:spPr>
            <a:xfrm>
              <a:off x="5576175" y="1804900"/>
              <a:ext cx="998300" cy="1023550"/>
            </a:xfrm>
            <a:custGeom>
              <a:avLst/>
              <a:gdLst/>
              <a:ahLst/>
              <a:cxnLst/>
              <a:rect l="l" t="t" r="r" b="b"/>
              <a:pathLst>
                <a:path w="39932" h="40942" extrusionOk="0">
                  <a:moveTo>
                    <a:pt x="39713" y="1"/>
                  </a:moveTo>
                  <a:lnTo>
                    <a:pt x="39625" y="45"/>
                  </a:lnTo>
                  <a:lnTo>
                    <a:pt x="39625" y="89"/>
                  </a:lnTo>
                  <a:lnTo>
                    <a:pt x="38703" y="2634"/>
                  </a:lnTo>
                  <a:lnTo>
                    <a:pt x="37606" y="5705"/>
                  </a:lnTo>
                  <a:lnTo>
                    <a:pt x="35939" y="8865"/>
                  </a:lnTo>
                  <a:lnTo>
                    <a:pt x="34579" y="11234"/>
                  </a:lnTo>
                  <a:lnTo>
                    <a:pt x="32955" y="14130"/>
                  </a:lnTo>
                  <a:lnTo>
                    <a:pt x="31639" y="16324"/>
                  </a:lnTo>
                  <a:lnTo>
                    <a:pt x="28435" y="20888"/>
                  </a:lnTo>
                  <a:lnTo>
                    <a:pt x="27338" y="22160"/>
                  </a:lnTo>
                  <a:lnTo>
                    <a:pt x="25583" y="23828"/>
                  </a:lnTo>
                  <a:lnTo>
                    <a:pt x="23565" y="25715"/>
                  </a:lnTo>
                  <a:lnTo>
                    <a:pt x="21678" y="27207"/>
                  </a:lnTo>
                  <a:lnTo>
                    <a:pt x="20317" y="28172"/>
                  </a:lnTo>
                  <a:lnTo>
                    <a:pt x="18957" y="29050"/>
                  </a:lnTo>
                  <a:lnTo>
                    <a:pt x="16236" y="30805"/>
                  </a:lnTo>
                  <a:lnTo>
                    <a:pt x="13472" y="32516"/>
                  </a:lnTo>
                  <a:lnTo>
                    <a:pt x="10708" y="34184"/>
                  </a:lnTo>
                  <a:lnTo>
                    <a:pt x="7504" y="36158"/>
                  </a:lnTo>
                  <a:lnTo>
                    <a:pt x="4301" y="38133"/>
                  </a:lnTo>
                  <a:lnTo>
                    <a:pt x="2414" y="39230"/>
                  </a:lnTo>
                  <a:lnTo>
                    <a:pt x="88" y="40590"/>
                  </a:lnTo>
                  <a:lnTo>
                    <a:pt x="45" y="40634"/>
                  </a:lnTo>
                  <a:lnTo>
                    <a:pt x="1" y="40722"/>
                  </a:lnTo>
                  <a:lnTo>
                    <a:pt x="1" y="40766"/>
                  </a:lnTo>
                  <a:lnTo>
                    <a:pt x="1" y="40853"/>
                  </a:lnTo>
                  <a:lnTo>
                    <a:pt x="88" y="40897"/>
                  </a:lnTo>
                  <a:lnTo>
                    <a:pt x="176" y="40941"/>
                  </a:lnTo>
                  <a:lnTo>
                    <a:pt x="264" y="40897"/>
                  </a:lnTo>
                  <a:lnTo>
                    <a:pt x="2590" y="39537"/>
                  </a:lnTo>
                  <a:lnTo>
                    <a:pt x="4476" y="38440"/>
                  </a:lnTo>
                  <a:lnTo>
                    <a:pt x="7680" y="36422"/>
                  </a:lnTo>
                  <a:lnTo>
                    <a:pt x="10883" y="34491"/>
                  </a:lnTo>
                  <a:lnTo>
                    <a:pt x="13648" y="32823"/>
                  </a:lnTo>
                  <a:lnTo>
                    <a:pt x="16412" y="31112"/>
                  </a:lnTo>
                  <a:lnTo>
                    <a:pt x="19176" y="29357"/>
                  </a:lnTo>
                  <a:lnTo>
                    <a:pt x="20537" y="28435"/>
                  </a:lnTo>
                  <a:lnTo>
                    <a:pt x="21853" y="27514"/>
                  </a:lnTo>
                  <a:lnTo>
                    <a:pt x="23784" y="25978"/>
                  </a:lnTo>
                  <a:lnTo>
                    <a:pt x="25846" y="24047"/>
                  </a:lnTo>
                  <a:lnTo>
                    <a:pt x="27602" y="22424"/>
                  </a:lnTo>
                  <a:lnTo>
                    <a:pt x="27602" y="22380"/>
                  </a:lnTo>
                  <a:lnTo>
                    <a:pt x="28699" y="21107"/>
                  </a:lnTo>
                  <a:lnTo>
                    <a:pt x="31946" y="16500"/>
                  </a:lnTo>
                  <a:lnTo>
                    <a:pt x="33262" y="14306"/>
                  </a:lnTo>
                  <a:lnTo>
                    <a:pt x="34886" y="11410"/>
                  </a:lnTo>
                  <a:lnTo>
                    <a:pt x="36246" y="9040"/>
                  </a:lnTo>
                  <a:lnTo>
                    <a:pt x="37957" y="5881"/>
                  </a:lnTo>
                  <a:lnTo>
                    <a:pt x="37957" y="5837"/>
                  </a:lnTo>
                  <a:lnTo>
                    <a:pt x="39054" y="2765"/>
                  </a:lnTo>
                  <a:lnTo>
                    <a:pt x="39932" y="220"/>
                  </a:lnTo>
                  <a:lnTo>
                    <a:pt x="39932" y="132"/>
                  </a:lnTo>
                  <a:lnTo>
                    <a:pt x="39932" y="89"/>
                  </a:lnTo>
                  <a:lnTo>
                    <a:pt x="39888" y="45"/>
                  </a:lnTo>
                  <a:lnTo>
                    <a:pt x="3984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4" name="Google Shape;1894;p54"/>
            <p:cNvSpPr/>
            <p:nvPr/>
          </p:nvSpPr>
          <p:spPr>
            <a:xfrm>
              <a:off x="5548750" y="1803800"/>
              <a:ext cx="995025" cy="1000500"/>
            </a:xfrm>
            <a:custGeom>
              <a:avLst/>
              <a:gdLst/>
              <a:ahLst/>
              <a:cxnLst/>
              <a:rect l="l" t="t" r="r" b="b"/>
              <a:pathLst>
                <a:path w="39801" h="40020" extrusionOk="0">
                  <a:moveTo>
                    <a:pt x="39581" y="1"/>
                  </a:moveTo>
                  <a:lnTo>
                    <a:pt x="39537" y="45"/>
                  </a:lnTo>
                  <a:lnTo>
                    <a:pt x="39493" y="89"/>
                  </a:lnTo>
                  <a:lnTo>
                    <a:pt x="39449" y="133"/>
                  </a:lnTo>
                  <a:lnTo>
                    <a:pt x="38572" y="2678"/>
                  </a:lnTo>
                  <a:lnTo>
                    <a:pt x="37782" y="4959"/>
                  </a:lnTo>
                  <a:lnTo>
                    <a:pt x="36773" y="6890"/>
                  </a:lnTo>
                  <a:lnTo>
                    <a:pt x="34579" y="10839"/>
                  </a:lnTo>
                  <a:lnTo>
                    <a:pt x="33350" y="12946"/>
                  </a:lnTo>
                  <a:lnTo>
                    <a:pt x="31902" y="15403"/>
                  </a:lnTo>
                  <a:lnTo>
                    <a:pt x="30322" y="17685"/>
                  </a:lnTo>
                  <a:lnTo>
                    <a:pt x="27953" y="20844"/>
                  </a:lnTo>
                  <a:lnTo>
                    <a:pt x="26110" y="22599"/>
                  </a:lnTo>
                  <a:lnTo>
                    <a:pt x="23872" y="24706"/>
                  </a:lnTo>
                  <a:lnTo>
                    <a:pt x="21765" y="26417"/>
                  </a:lnTo>
                  <a:lnTo>
                    <a:pt x="19966" y="27646"/>
                  </a:lnTo>
                  <a:lnTo>
                    <a:pt x="17641" y="29137"/>
                  </a:lnTo>
                  <a:lnTo>
                    <a:pt x="13384" y="31770"/>
                  </a:lnTo>
                  <a:lnTo>
                    <a:pt x="11805" y="32648"/>
                  </a:lnTo>
                  <a:lnTo>
                    <a:pt x="7724" y="35149"/>
                  </a:lnTo>
                  <a:lnTo>
                    <a:pt x="3643" y="37563"/>
                  </a:lnTo>
                  <a:lnTo>
                    <a:pt x="88" y="39669"/>
                  </a:lnTo>
                  <a:lnTo>
                    <a:pt x="45" y="39757"/>
                  </a:lnTo>
                  <a:lnTo>
                    <a:pt x="1" y="39800"/>
                  </a:lnTo>
                  <a:lnTo>
                    <a:pt x="1" y="39844"/>
                  </a:lnTo>
                  <a:lnTo>
                    <a:pt x="1" y="39932"/>
                  </a:lnTo>
                  <a:lnTo>
                    <a:pt x="88" y="39976"/>
                  </a:lnTo>
                  <a:lnTo>
                    <a:pt x="176" y="40020"/>
                  </a:lnTo>
                  <a:lnTo>
                    <a:pt x="264" y="39976"/>
                  </a:lnTo>
                  <a:lnTo>
                    <a:pt x="3818" y="37870"/>
                  </a:lnTo>
                  <a:lnTo>
                    <a:pt x="7899" y="35456"/>
                  </a:lnTo>
                  <a:lnTo>
                    <a:pt x="11980" y="32955"/>
                  </a:lnTo>
                  <a:lnTo>
                    <a:pt x="13560" y="32077"/>
                  </a:lnTo>
                  <a:lnTo>
                    <a:pt x="17816" y="29445"/>
                  </a:lnTo>
                  <a:lnTo>
                    <a:pt x="20142" y="27953"/>
                  </a:lnTo>
                  <a:lnTo>
                    <a:pt x="21985" y="26680"/>
                  </a:lnTo>
                  <a:lnTo>
                    <a:pt x="24091" y="24969"/>
                  </a:lnTo>
                  <a:lnTo>
                    <a:pt x="26329" y="22819"/>
                  </a:lnTo>
                  <a:lnTo>
                    <a:pt x="28216" y="21064"/>
                  </a:lnTo>
                  <a:lnTo>
                    <a:pt x="30585" y="17904"/>
                  </a:lnTo>
                  <a:lnTo>
                    <a:pt x="32209" y="15578"/>
                  </a:lnTo>
                  <a:lnTo>
                    <a:pt x="33657" y="13121"/>
                  </a:lnTo>
                  <a:lnTo>
                    <a:pt x="34886" y="11015"/>
                  </a:lnTo>
                  <a:lnTo>
                    <a:pt x="37080" y="7066"/>
                  </a:lnTo>
                  <a:lnTo>
                    <a:pt x="38089" y="5135"/>
                  </a:lnTo>
                  <a:lnTo>
                    <a:pt x="38089" y="5091"/>
                  </a:lnTo>
                  <a:lnTo>
                    <a:pt x="38879" y="2809"/>
                  </a:lnTo>
                  <a:lnTo>
                    <a:pt x="39800" y="264"/>
                  </a:lnTo>
                  <a:lnTo>
                    <a:pt x="39800" y="176"/>
                  </a:lnTo>
                  <a:lnTo>
                    <a:pt x="39756" y="133"/>
                  </a:lnTo>
                  <a:lnTo>
                    <a:pt x="39713" y="45"/>
                  </a:lnTo>
                  <a:lnTo>
                    <a:pt x="39669" y="45"/>
                  </a:lnTo>
                  <a:lnTo>
                    <a:pt x="3958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5" name="Google Shape;1895;p54"/>
            <p:cNvSpPr/>
            <p:nvPr/>
          </p:nvSpPr>
          <p:spPr>
            <a:xfrm>
              <a:off x="5493900" y="1863050"/>
              <a:ext cx="967600" cy="891900"/>
            </a:xfrm>
            <a:custGeom>
              <a:avLst/>
              <a:gdLst/>
              <a:ahLst/>
              <a:cxnLst/>
              <a:rect l="l" t="t" r="r" b="b"/>
              <a:pathLst>
                <a:path w="38704" h="35676" extrusionOk="0">
                  <a:moveTo>
                    <a:pt x="38484" y="0"/>
                  </a:moveTo>
                  <a:lnTo>
                    <a:pt x="38396" y="44"/>
                  </a:lnTo>
                  <a:lnTo>
                    <a:pt x="38352" y="88"/>
                  </a:lnTo>
                  <a:lnTo>
                    <a:pt x="37562" y="2107"/>
                  </a:lnTo>
                  <a:lnTo>
                    <a:pt x="36334" y="4345"/>
                  </a:lnTo>
                  <a:lnTo>
                    <a:pt x="34930" y="6934"/>
                  </a:lnTo>
                  <a:lnTo>
                    <a:pt x="33789" y="8820"/>
                  </a:lnTo>
                  <a:lnTo>
                    <a:pt x="32648" y="10707"/>
                  </a:lnTo>
                  <a:lnTo>
                    <a:pt x="31244" y="12770"/>
                  </a:lnTo>
                  <a:lnTo>
                    <a:pt x="29708" y="14700"/>
                  </a:lnTo>
                  <a:lnTo>
                    <a:pt x="28172" y="16499"/>
                  </a:lnTo>
                  <a:lnTo>
                    <a:pt x="27207" y="17553"/>
                  </a:lnTo>
                  <a:lnTo>
                    <a:pt x="26241" y="18562"/>
                  </a:lnTo>
                  <a:lnTo>
                    <a:pt x="25188" y="19527"/>
                  </a:lnTo>
                  <a:lnTo>
                    <a:pt x="24135" y="20449"/>
                  </a:lnTo>
                  <a:lnTo>
                    <a:pt x="23082" y="21370"/>
                  </a:lnTo>
                  <a:lnTo>
                    <a:pt x="21941" y="22248"/>
                  </a:lnTo>
                  <a:lnTo>
                    <a:pt x="20800" y="23038"/>
                  </a:lnTo>
                  <a:lnTo>
                    <a:pt x="19659" y="23871"/>
                  </a:lnTo>
                  <a:lnTo>
                    <a:pt x="18474" y="24661"/>
                  </a:lnTo>
                  <a:lnTo>
                    <a:pt x="17290" y="25407"/>
                  </a:lnTo>
                  <a:lnTo>
                    <a:pt x="14876" y="26855"/>
                  </a:lnTo>
                  <a:lnTo>
                    <a:pt x="12463" y="28259"/>
                  </a:lnTo>
                  <a:lnTo>
                    <a:pt x="10005" y="29620"/>
                  </a:lnTo>
                  <a:lnTo>
                    <a:pt x="7680" y="30936"/>
                  </a:lnTo>
                  <a:lnTo>
                    <a:pt x="5354" y="32296"/>
                  </a:lnTo>
                  <a:lnTo>
                    <a:pt x="3028" y="33613"/>
                  </a:lnTo>
                  <a:lnTo>
                    <a:pt x="88" y="35324"/>
                  </a:lnTo>
                  <a:lnTo>
                    <a:pt x="44" y="35368"/>
                  </a:lnTo>
                  <a:lnTo>
                    <a:pt x="1" y="35456"/>
                  </a:lnTo>
                  <a:lnTo>
                    <a:pt x="1" y="35500"/>
                  </a:lnTo>
                  <a:lnTo>
                    <a:pt x="44" y="35587"/>
                  </a:lnTo>
                  <a:lnTo>
                    <a:pt x="88" y="35631"/>
                  </a:lnTo>
                  <a:lnTo>
                    <a:pt x="176" y="35675"/>
                  </a:lnTo>
                  <a:lnTo>
                    <a:pt x="264" y="35631"/>
                  </a:lnTo>
                  <a:lnTo>
                    <a:pt x="3204" y="33920"/>
                  </a:lnTo>
                  <a:lnTo>
                    <a:pt x="5530" y="32604"/>
                  </a:lnTo>
                  <a:lnTo>
                    <a:pt x="7855" y="31243"/>
                  </a:lnTo>
                  <a:lnTo>
                    <a:pt x="10181" y="29927"/>
                  </a:lnTo>
                  <a:lnTo>
                    <a:pt x="12638" y="28567"/>
                  </a:lnTo>
                  <a:lnTo>
                    <a:pt x="15096" y="27162"/>
                  </a:lnTo>
                  <a:lnTo>
                    <a:pt x="17509" y="25670"/>
                  </a:lnTo>
                  <a:lnTo>
                    <a:pt x="18694" y="24925"/>
                  </a:lnTo>
                  <a:lnTo>
                    <a:pt x="19878" y="24135"/>
                  </a:lnTo>
                  <a:lnTo>
                    <a:pt x="21019" y="23345"/>
                  </a:lnTo>
                  <a:lnTo>
                    <a:pt x="22160" y="22511"/>
                  </a:lnTo>
                  <a:lnTo>
                    <a:pt x="23301" y="21633"/>
                  </a:lnTo>
                  <a:lnTo>
                    <a:pt x="24398" y="20712"/>
                  </a:lnTo>
                  <a:lnTo>
                    <a:pt x="25451" y="19791"/>
                  </a:lnTo>
                  <a:lnTo>
                    <a:pt x="26461" y="18825"/>
                  </a:lnTo>
                  <a:lnTo>
                    <a:pt x="27470" y="17772"/>
                  </a:lnTo>
                  <a:lnTo>
                    <a:pt x="28435" y="16719"/>
                  </a:lnTo>
                  <a:lnTo>
                    <a:pt x="30015" y="14920"/>
                  </a:lnTo>
                  <a:lnTo>
                    <a:pt x="31551" y="12945"/>
                  </a:lnTo>
                  <a:lnTo>
                    <a:pt x="32955" y="10883"/>
                  </a:lnTo>
                  <a:lnTo>
                    <a:pt x="34096" y="8996"/>
                  </a:lnTo>
                  <a:lnTo>
                    <a:pt x="35237" y="7109"/>
                  </a:lnTo>
                  <a:lnTo>
                    <a:pt x="36641" y="4520"/>
                  </a:lnTo>
                  <a:lnTo>
                    <a:pt x="37870" y="2238"/>
                  </a:lnTo>
                  <a:lnTo>
                    <a:pt x="38703" y="220"/>
                  </a:lnTo>
                  <a:lnTo>
                    <a:pt x="38703" y="132"/>
                  </a:lnTo>
                  <a:lnTo>
                    <a:pt x="38703" y="88"/>
                  </a:lnTo>
                  <a:lnTo>
                    <a:pt x="38659" y="44"/>
                  </a:lnTo>
                  <a:lnTo>
                    <a:pt x="3861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6" name="Google Shape;1896;p54"/>
            <p:cNvSpPr/>
            <p:nvPr/>
          </p:nvSpPr>
          <p:spPr>
            <a:xfrm>
              <a:off x="5469775" y="1897050"/>
              <a:ext cx="943450" cy="837050"/>
            </a:xfrm>
            <a:custGeom>
              <a:avLst/>
              <a:gdLst/>
              <a:ahLst/>
              <a:cxnLst/>
              <a:rect l="l" t="t" r="r" b="b"/>
              <a:pathLst>
                <a:path w="37738" h="33482" extrusionOk="0">
                  <a:moveTo>
                    <a:pt x="37518" y="1"/>
                  </a:moveTo>
                  <a:lnTo>
                    <a:pt x="37430" y="45"/>
                  </a:lnTo>
                  <a:lnTo>
                    <a:pt x="37386" y="89"/>
                  </a:lnTo>
                  <a:lnTo>
                    <a:pt x="36114" y="2502"/>
                  </a:lnTo>
                  <a:lnTo>
                    <a:pt x="34841" y="4915"/>
                  </a:lnTo>
                  <a:lnTo>
                    <a:pt x="33569" y="7066"/>
                  </a:lnTo>
                  <a:lnTo>
                    <a:pt x="32472" y="8908"/>
                  </a:lnTo>
                  <a:lnTo>
                    <a:pt x="31155" y="10751"/>
                  </a:lnTo>
                  <a:lnTo>
                    <a:pt x="29751" y="12551"/>
                  </a:lnTo>
                  <a:lnTo>
                    <a:pt x="27601" y="14964"/>
                  </a:lnTo>
                  <a:lnTo>
                    <a:pt x="26504" y="16105"/>
                  </a:lnTo>
                  <a:lnTo>
                    <a:pt x="25363" y="17202"/>
                  </a:lnTo>
                  <a:lnTo>
                    <a:pt x="24178" y="18255"/>
                  </a:lnTo>
                  <a:lnTo>
                    <a:pt x="22950" y="19264"/>
                  </a:lnTo>
                  <a:lnTo>
                    <a:pt x="21721" y="20230"/>
                  </a:lnTo>
                  <a:lnTo>
                    <a:pt x="20449" y="21195"/>
                  </a:lnTo>
                  <a:lnTo>
                    <a:pt x="19176" y="22073"/>
                  </a:lnTo>
                  <a:lnTo>
                    <a:pt x="17860" y="22994"/>
                  </a:lnTo>
                  <a:lnTo>
                    <a:pt x="16499" y="23828"/>
                  </a:lnTo>
                  <a:lnTo>
                    <a:pt x="15139" y="24662"/>
                  </a:lnTo>
                  <a:lnTo>
                    <a:pt x="12418" y="26285"/>
                  </a:lnTo>
                  <a:lnTo>
                    <a:pt x="9654" y="27821"/>
                  </a:lnTo>
                  <a:lnTo>
                    <a:pt x="6889" y="29313"/>
                  </a:lnTo>
                  <a:lnTo>
                    <a:pt x="5222" y="30278"/>
                  </a:lnTo>
                  <a:lnTo>
                    <a:pt x="2852" y="31463"/>
                  </a:lnTo>
                  <a:lnTo>
                    <a:pt x="88" y="33130"/>
                  </a:lnTo>
                  <a:lnTo>
                    <a:pt x="44" y="33174"/>
                  </a:lnTo>
                  <a:lnTo>
                    <a:pt x="0" y="33262"/>
                  </a:lnTo>
                  <a:lnTo>
                    <a:pt x="0" y="33306"/>
                  </a:lnTo>
                  <a:lnTo>
                    <a:pt x="44" y="33394"/>
                  </a:lnTo>
                  <a:lnTo>
                    <a:pt x="88" y="33438"/>
                  </a:lnTo>
                  <a:lnTo>
                    <a:pt x="176" y="33481"/>
                  </a:lnTo>
                  <a:lnTo>
                    <a:pt x="264" y="33438"/>
                  </a:lnTo>
                  <a:lnTo>
                    <a:pt x="3028" y="31770"/>
                  </a:lnTo>
                  <a:lnTo>
                    <a:pt x="5354" y="30585"/>
                  </a:lnTo>
                  <a:lnTo>
                    <a:pt x="7065" y="29620"/>
                  </a:lnTo>
                  <a:lnTo>
                    <a:pt x="9829" y="28128"/>
                  </a:lnTo>
                  <a:lnTo>
                    <a:pt x="12594" y="26548"/>
                  </a:lnTo>
                  <a:lnTo>
                    <a:pt x="15358" y="24969"/>
                  </a:lnTo>
                  <a:lnTo>
                    <a:pt x="16719" y="24135"/>
                  </a:lnTo>
                  <a:lnTo>
                    <a:pt x="18035" y="23257"/>
                  </a:lnTo>
                  <a:lnTo>
                    <a:pt x="19352" y="22380"/>
                  </a:lnTo>
                  <a:lnTo>
                    <a:pt x="20668" y="21458"/>
                  </a:lnTo>
                  <a:lnTo>
                    <a:pt x="21941" y="20493"/>
                  </a:lnTo>
                  <a:lnTo>
                    <a:pt x="23213" y="19528"/>
                  </a:lnTo>
                  <a:lnTo>
                    <a:pt x="24398" y="18518"/>
                  </a:lnTo>
                  <a:lnTo>
                    <a:pt x="25583" y="17465"/>
                  </a:lnTo>
                  <a:lnTo>
                    <a:pt x="26767" y="16324"/>
                  </a:lnTo>
                  <a:lnTo>
                    <a:pt x="27864" y="15183"/>
                  </a:lnTo>
                  <a:lnTo>
                    <a:pt x="30015" y="12814"/>
                  </a:lnTo>
                  <a:lnTo>
                    <a:pt x="31463" y="10971"/>
                  </a:lnTo>
                  <a:lnTo>
                    <a:pt x="32779" y="9084"/>
                  </a:lnTo>
                  <a:lnTo>
                    <a:pt x="33876" y="7241"/>
                  </a:lnTo>
                  <a:lnTo>
                    <a:pt x="35149" y="5091"/>
                  </a:lnTo>
                  <a:lnTo>
                    <a:pt x="36465" y="2677"/>
                  </a:lnTo>
                  <a:lnTo>
                    <a:pt x="37694" y="264"/>
                  </a:lnTo>
                  <a:lnTo>
                    <a:pt x="37738" y="220"/>
                  </a:lnTo>
                  <a:lnTo>
                    <a:pt x="37738" y="132"/>
                  </a:lnTo>
                  <a:lnTo>
                    <a:pt x="37694" y="89"/>
                  </a:lnTo>
                  <a:lnTo>
                    <a:pt x="37650" y="45"/>
                  </a:lnTo>
                  <a:lnTo>
                    <a:pt x="3756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7" name="Google Shape;1897;p54"/>
            <p:cNvSpPr/>
            <p:nvPr/>
          </p:nvSpPr>
          <p:spPr>
            <a:xfrm>
              <a:off x="5446725" y="1902550"/>
              <a:ext cx="929200" cy="809600"/>
            </a:xfrm>
            <a:custGeom>
              <a:avLst/>
              <a:gdLst/>
              <a:ahLst/>
              <a:cxnLst/>
              <a:rect l="l" t="t" r="r" b="b"/>
              <a:pathLst>
                <a:path w="37168" h="32384" extrusionOk="0">
                  <a:moveTo>
                    <a:pt x="36860" y="0"/>
                  </a:moveTo>
                  <a:lnTo>
                    <a:pt x="36817" y="88"/>
                  </a:lnTo>
                  <a:lnTo>
                    <a:pt x="36202" y="1229"/>
                  </a:lnTo>
                  <a:lnTo>
                    <a:pt x="35237" y="3028"/>
                  </a:lnTo>
                  <a:lnTo>
                    <a:pt x="34271" y="4783"/>
                  </a:lnTo>
                  <a:lnTo>
                    <a:pt x="33306" y="6451"/>
                  </a:lnTo>
                  <a:lnTo>
                    <a:pt x="32297" y="8118"/>
                  </a:lnTo>
                  <a:lnTo>
                    <a:pt x="31156" y="9742"/>
                  </a:lnTo>
                  <a:lnTo>
                    <a:pt x="30585" y="10531"/>
                  </a:lnTo>
                  <a:lnTo>
                    <a:pt x="29971" y="11321"/>
                  </a:lnTo>
                  <a:lnTo>
                    <a:pt x="29313" y="12111"/>
                  </a:lnTo>
                  <a:lnTo>
                    <a:pt x="28655" y="12901"/>
                  </a:lnTo>
                  <a:lnTo>
                    <a:pt x="27909" y="13691"/>
                  </a:lnTo>
                  <a:lnTo>
                    <a:pt x="27163" y="14437"/>
                  </a:lnTo>
                  <a:lnTo>
                    <a:pt x="25232" y="16280"/>
                  </a:lnTo>
                  <a:lnTo>
                    <a:pt x="23257" y="17947"/>
                  </a:lnTo>
                  <a:lnTo>
                    <a:pt x="21283" y="19395"/>
                  </a:lnTo>
                  <a:lnTo>
                    <a:pt x="19089" y="21194"/>
                  </a:lnTo>
                  <a:lnTo>
                    <a:pt x="16588" y="22906"/>
                  </a:lnTo>
                  <a:lnTo>
                    <a:pt x="12112" y="25495"/>
                  </a:lnTo>
                  <a:lnTo>
                    <a:pt x="9303" y="27030"/>
                  </a:lnTo>
                  <a:lnTo>
                    <a:pt x="7241" y="28171"/>
                  </a:lnTo>
                  <a:lnTo>
                    <a:pt x="3292" y="30146"/>
                  </a:lnTo>
                  <a:lnTo>
                    <a:pt x="89" y="32033"/>
                  </a:lnTo>
                  <a:lnTo>
                    <a:pt x="45" y="32077"/>
                  </a:lnTo>
                  <a:lnTo>
                    <a:pt x="1" y="32164"/>
                  </a:lnTo>
                  <a:lnTo>
                    <a:pt x="1" y="32208"/>
                  </a:lnTo>
                  <a:lnTo>
                    <a:pt x="1" y="32296"/>
                  </a:lnTo>
                  <a:lnTo>
                    <a:pt x="89" y="32340"/>
                  </a:lnTo>
                  <a:lnTo>
                    <a:pt x="176" y="32384"/>
                  </a:lnTo>
                  <a:lnTo>
                    <a:pt x="264" y="32340"/>
                  </a:lnTo>
                  <a:lnTo>
                    <a:pt x="3467" y="30453"/>
                  </a:lnTo>
                  <a:lnTo>
                    <a:pt x="7417" y="28479"/>
                  </a:lnTo>
                  <a:lnTo>
                    <a:pt x="9479" y="27338"/>
                  </a:lnTo>
                  <a:lnTo>
                    <a:pt x="12287" y="25802"/>
                  </a:lnTo>
                  <a:lnTo>
                    <a:pt x="16763" y="23169"/>
                  </a:lnTo>
                  <a:lnTo>
                    <a:pt x="19308" y="21458"/>
                  </a:lnTo>
                  <a:lnTo>
                    <a:pt x="21502" y="19659"/>
                  </a:lnTo>
                  <a:lnTo>
                    <a:pt x="23477" y="18211"/>
                  </a:lnTo>
                  <a:lnTo>
                    <a:pt x="25451" y="16543"/>
                  </a:lnTo>
                  <a:lnTo>
                    <a:pt x="27382" y="14700"/>
                  </a:lnTo>
                  <a:lnTo>
                    <a:pt x="28172" y="13910"/>
                  </a:lnTo>
                  <a:lnTo>
                    <a:pt x="28918" y="13120"/>
                  </a:lnTo>
                  <a:lnTo>
                    <a:pt x="29576" y="12331"/>
                  </a:lnTo>
                  <a:lnTo>
                    <a:pt x="30234" y="11541"/>
                  </a:lnTo>
                  <a:lnTo>
                    <a:pt x="30849" y="10751"/>
                  </a:lnTo>
                  <a:lnTo>
                    <a:pt x="31463" y="9917"/>
                  </a:lnTo>
                  <a:lnTo>
                    <a:pt x="32560" y="8294"/>
                  </a:lnTo>
                  <a:lnTo>
                    <a:pt x="33613" y="6626"/>
                  </a:lnTo>
                  <a:lnTo>
                    <a:pt x="34579" y="4959"/>
                  </a:lnTo>
                  <a:lnTo>
                    <a:pt x="35544" y="3203"/>
                  </a:lnTo>
                  <a:lnTo>
                    <a:pt x="36509" y="1404"/>
                  </a:lnTo>
                  <a:lnTo>
                    <a:pt x="37124" y="220"/>
                  </a:lnTo>
                  <a:lnTo>
                    <a:pt x="37168" y="176"/>
                  </a:lnTo>
                  <a:lnTo>
                    <a:pt x="37168" y="88"/>
                  </a:lnTo>
                  <a:lnTo>
                    <a:pt x="37124" y="44"/>
                  </a:lnTo>
                  <a:lnTo>
                    <a:pt x="3708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8" name="Google Shape;1898;p54"/>
            <p:cNvSpPr/>
            <p:nvPr/>
          </p:nvSpPr>
          <p:spPr>
            <a:xfrm>
              <a:off x="5422600" y="1929975"/>
              <a:ext cx="900675" cy="760250"/>
            </a:xfrm>
            <a:custGeom>
              <a:avLst/>
              <a:gdLst/>
              <a:ahLst/>
              <a:cxnLst/>
              <a:rect l="l" t="t" r="r" b="b"/>
              <a:pathLst>
                <a:path w="36027" h="30410" extrusionOk="0">
                  <a:moveTo>
                    <a:pt x="35807" y="0"/>
                  </a:moveTo>
                  <a:lnTo>
                    <a:pt x="35763" y="44"/>
                  </a:lnTo>
                  <a:lnTo>
                    <a:pt x="35719" y="88"/>
                  </a:lnTo>
                  <a:lnTo>
                    <a:pt x="34315" y="2677"/>
                  </a:lnTo>
                  <a:lnTo>
                    <a:pt x="33350" y="4476"/>
                  </a:lnTo>
                  <a:lnTo>
                    <a:pt x="32340" y="6187"/>
                  </a:lnTo>
                  <a:lnTo>
                    <a:pt x="31814" y="7021"/>
                  </a:lnTo>
                  <a:lnTo>
                    <a:pt x="31243" y="7855"/>
                  </a:lnTo>
                  <a:lnTo>
                    <a:pt x="30673" y="8645"/>
                  </a:lnTo>
                  <a:lnTo>
                    <a:pt x="30059" y="9391"/>
                  </a:lnTo>
                  <a:lnTo>
                    <a:pt x="29400" y="10180"/>
                  </a:lnTo>
                  <a:lnTo>
                    <a:pt x="28786" y="10926"/>
                  </a:lnTo>
                  <a:lnTo>
                    <a:pt x="28084" y="11672"/>
                  </a:lnTo>
                  <a:lnTo>
                    <a:pt x="27382" y="12374"/>
                  </a:lnTo>
                  <a:lnTo>
                    <a:pt x="25890" y="13779"/>
                  </a:lnTo>
                  <a:lnTo>
                    <a:pt x="24310" y="15183"/>
                  </a:lnTo>
                  <a:lnTo>
                    <a:pt x="22643" y="16411"/>
                  </a:lnTo>
                  <a:lnTo>
                    <a:pt x="20975" y="17772"/>
                  </a:lnTo>
                  <a:lnTo>
                    <a:pt x="20361" y="18342"/>
                  </a:lnTo>
                  <a:lnTo>
                    <a:pt x="19703" y="18913"/>
                  </a:lnTo>
                  <a:lnTo>
                    <a:pt x="19045" y="19439"/>
                  </a:lnTo>
                  <a:lnTo>
                    <a:pt x="18342" y="19966"/>
                  </a:lnTo>
                  <a:lnTo>
                    <a:pt x="16851" y="20975"/>
                  </a:lnTo>
                  <a:lnTo>
                    <a:pt x="15271" y="21940"/>
                  </a:lnTo>
                  <a:lnTo>
                    <a:pt x="13647" y="22906"/>
                  </a:lnTo>
                  <a:lnTo>
                    <a:pt x="12024" y="23783"/>
                  </a:lnTo>
                  <a:lnTo>
                    <a:pt x="8820" y="25495"/>
                  </a:lnTo>
                  <a:lnTo>
                    <a:pt x="7241" y="26328"/>
                  </a:lnTo>
                  <a:lnTo>
                    <a:pt x="3379" y="28171"/>
                  </a:lnTo>
                  <a:lnTo>
                    <a:pt x="88" y="30058"/>
                  </a:lnTo>
                  <a:lnTo>
                    <a:pt x="44" y="30102"/>
                  </a:lnTo>
                  <a:lnTo>
                    <a:pt x="0" y="30190"/>
                  </a:lnTo>
                  <a:lnTo>
                    <a:pt x="0" y="30234"/>
                  </a:lnTo>
                  <a:lnTo>
                    <a:pt x="44" y="30321"/>
                  </a:lnTo>
                  <a:lnTo>
                    <a:pt x="88" y="30365"/>
                  </a:lnTo>
                  <a:lnTo>
                    <a:pt x="176" y="30409"/>
                  </a:lnTo>
                  <a:lnTo>
                    <a:pt x="264" y="30365"/>
                  </a:lnTo>
                  <a:lnTo>
                    <a:pt x="3555" y="28479"/>
                  </a:lnTo>
                  <a:lnTo>
                    <a:pt x="7372" y="26636"/>
                  </a:lnTo>
                  <a:lnTo>
                    <a:pt x="8952" y="25802"/>
                  </a:lnTo>
                  <a:lnTo>
                    <a:pt x="12199" y="24090"/>
                  </a:lnTo>
                  <a:lnTo>
                    <a:pt x="13867" y="23213"/>
                  </a:lnTo>
                  <a:lnTo>
                    <a:pt x="15490" y="22248"/>
                  </a:lnTo>
                  <a:lnTo>
                    <a:pt x="17026" y="21282"/>
                  </a:lnTo>
                  <a:lnTo>
                    <a:pt x="18562" y="20229"/>
                  </a:lnTo>
                  <a:lnTo>
                    <a:pt x="19264" y="19702"/>
                  </a:lnTo>
                  <a:lnTo>
                    <a:pt x="19922" y="19176"/>
                  </a:lnTo>
                  <a:lnTo>
                    <a:pt x="20580" y="18605"/>
                  </a:lnTo>
                  <a:lnTo>
                    <a:pt x="21239" y="18035"/>
                  </a:lnTo>
                  <a:lnTo>
                    <a:pt x="22862" y="16675"/>
                  </a:lnTo>
                  <a:lnTo>
                    <a:pt x="24530" y="15446"/>
                  </a:lnTo>
                  <a:lnTo>
                    <a:pt x="26153" y="14042"/>
                  </a:lnTo>
                  <a:lnTo>
                    <a:pt x="27645" y="12638"/>
                  </a:lnTo>
                  <a:lnTo>
                    <a:pt x="28347" y="11892"/>
                  </a:lnTo>
                  <a:lnTo>
                    <a:pt x="29049" y="11146"/>
                  </a:lnTo>
                  <a:lnTo>
                    <a:pt x="29708" y="10400"/>
                  </a:lnTo>
                  <a:lnTo>
                    <a:pt x="30322" y="9610"/>
                  </a:lnTo>
                  <a:lnTo>
                    <a:pt x="30936" y="8864"/>
                  </a:lnTo>
                  <a:lnTo>
                    <a:pt x="31507" y="8030"/>
                  </a:lnTo>
                  <a:lnTo>
                    <a:pt x="32077" y="7240"/>
                  </a:lnTo>
                  <a:lnTo>
                    <a:pt x="32647" y="6407"/>
                  </a:lnTo>
                  <a:lnTo>
                    <a:pt x="33174" y="5529"/>
                  </a:lnTo>
                  <a:lnTo>
                    <a:pt x="33657" y="4652"/>
                  </a:lnTo>
                  <a:lnTo>
                    <a:pt x="34666" y="2809"/>
                  </a:lnTo>
                  <a:lnTo>
                    <a:pt x="36026" y="263"/>
                  </a:lnTo>
                  <a:lnTo>
                    <a:pt x="36026" y="176"/>
                  </a:lnTo>
                  <a:lnTo>
                    <a:pt x="36026" y="132"/>
                  </a:lnTo>
                  <a:lnTo>
                    <a:pt x="35982" y="44"/>
                  </a:lnTo>
                  <a:lnTo>
                    <a:pt x="35939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9" name="Google Shape;1899;p54"/>
            <p:cNvSpPr/>
            <p:nvPr/>
          </p:nvSpPr>
          <p:spPr>
            <a:xfrm>
              <a:off x="5375425" y="2000175"/>
              <a:ext cx="840325" cy="647250"/>
            </a:xfrm>
            <a:custGeom>
              <a:avLst/>
              <a:gdLst/>
              <a:ahLst/>
              <a:cxnLst/>
              <a:rect l="l" t="t" r="r" b="b"/>
              <a:pathLst>
                <a:path w="33613" h="25890" extrusionOk="0">
                  <a:moveTo>
                    <a:pt x="33350" y="1"/>
                  </a:moveTo>
                  <a:lnTo>
                    <a:pt x="33306" y="88"/>
                  </a:lnTo>
                  <a:lnTo>
                    <a:pt x="31638" y="2897"/>
                  </a:lnTo>
                  <a:lnTo>
                    <a:pt x="30322" y="4783"/>
                  </a:lnTo>
                  <a:lnTo>
                    <a:pt x="28874" y="6495"/>
                  </a:lnTo>
                  <a:lnTo>
                    <a:pt x="26943" y="8426"/>
                  </a:lnTo>
                  <a:lnTo>
                    <a:pt x="25056" y="10049"/>
                  </a:lnTo>
                  <a:lnTo>
                    <a:pt x="22994" y="11673"/>
                  </a:lnTo>
                  <a:lnTo>
                    <a:pt x="20361" y="14042"/>
                  </a:lnTo>
                  <a:lnTo>
                    <a:pt x="18123" y="15929"/>
                  </a:lnTo>
                  <a:lnTo>
                    <a:pt x="16105" y="17289"/>
                  </a:lnTo>
                  <a:lnTo>
                    <a:pt x="14174" y="18430"/>
                  </a:lnTo>
                  <a:lnTo>
                    <a:pt x="12112" y="19571"/>
                  </a:lnTo>
                  <a:lnTo>
                    <a:pt x="7811" y="21677"/>
                  </a:lnTo>
                  <a:lnTo>
                    <a:pt x="5661" y="22555"/>
                  </a:lnTo>
                  <a:lnTo>
                    <a:pt x="3511" y="23608"/>
                  </a:lnTo>
                  <a:lnTo>
                    <a:pt x="88" y="25539"/>
                  </a:lnTo>
                  <a:lnTo>
                    <a:pt x="1" y="25583"/>
                  </a:lnTo>
                  <a:lnTo>
                    <a:pt x="1" y="25671"/>
                  </a:lnTo>
                  <a:lnTo>
                    <a:pt x="1" y="25714"/>
                  </a:lnTo>
                  <a:lnTo>
                    <a:pt x="1" y="25802"/>
                  </a:lnTo>
                  <a:lnTo>
                    <a:pt x="88" y="25846"/>
                  </a:lnTo>
                  <a:lnTo>
                    <a:pt x="176" y="25890"/>
                  </a:lnTo>
                  <a:lnTo>
                    <a:pt x="264" y="25846"/>
                  </a:lnTo>
                  <a:lnTo>
                    <a:pt x="3686" y="23915"/>
                  </a:lnTo>
                  <a:lnTo>
                    <a:pt x="5793" y="22862"/>
                  </a:lnTo>
                  <a:lnTo>
                    <a:pt x="7943" y="22028"/>
                  </a:lnTo>
                  <a:lnTo>
                    <a:pt x="12287" y="19878"/>
                  </a:lnTo>
                  <a:lnTo>
                    <a:pt x="14349" y="18737"/>
                  </a:lnTo>
                  <a:lnTo>
                    <a:pt x="16280" y="17553"/>
                  </a:lnTo>
                  <a:lnTo>
                    <a:pt x="18299" y="16236"/>
                  </a:lnTo>
                  <a:lnTo>
                    <a:pt x="18343" y="16236"/>
                  </a:lnTo>
                  <a:lnTo>
                    <a:pt x="20580" y="14306"/>
                  </a:lnTo>
                  <a:lnTo>
                    <a:pt x="23213" y="11936"/>
                  </a:lnTo>
                  <a:lnTo>
                    <a:pt x="25276" y="10312"/>
                  </a:lnTo>
                  <a:lnTo>
                    <a:pt x="27206" y="8689"/>
                  </a:lnTo>
                  <a:lnTo>
                    <a:pt x="29137" y="6714"/>
                  </a:lnTo>
                  <a:lnTo>
                    <a:pt x="30585" y="5003"/>
                  </a:lnTo>
                  <a:lnTo>
                    <a:pt x="31946" y="3072"/>
                  </a:lnTo>
                  <a:lnTo>
                    <a:pt x="33569" y="264"/>
                  </a:lnTo>
                  <a:lnTo>
                    <a:pt x="33613" y="176"/>
                  </a:lnTo>
                  <a:lnTo>
                    <a:pt x="33613" y="132"/>
                  </a:lnTo>
                  <a:lnTo>
                    <a:pt x="33569" y="44"/>
                  </a:lnTo>
                  <a:lnTo>
                    <a:pt x="3352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0" name="Google Shape;1900;p54"/>
            <p:cNvSpPr/>
            <p:nvPr/>
          </p:nvSpPr>
          <p:spPr>
            <a:xfrm>
              <a:off x="5351300" y="2536625"/>
              <a:ext cx="160175" cy="88875"/>
            </a:xfrm>
            <a:custGeom>
              <a:avLst/>
              <a:gdLst/>
              <a:ahLst/>
              <a:cxnLst/>
              <a:rect l="l" t="t" r="r" b="b"/>
              <a:pathLst>
                <a:path w="6407" h="3555" extrusionOk="0">
                  <a:moveTo>
                    <a:pt x="6231" y="0"/>
                  </a:moveTo>
                  <a:lnTo>
                    <a:pt x="6143" y="44"/>
                  </a:lnTo>
                  <a:lnTo>
                    <a:pt x="3554" y="1273"/>
                  </a:lnTo>
                  <a:lnTo>
                    <a:pt x="88" y="3247"/>
                  </a:lnTo>
                  <a:lnTo>
                    <a:pt x="44" y="3291"/>
                  </a:lnTo>
                  <a:lnTo>
                    <a:pt x="0" y="3335"/>
                  </a:lnTo>
                  <a:lnTo>
                    <a:pt x="0" y="3423"/>
                  </a:lnTo>
                  <a:lnTo>
                    <a:pt x="44" y="3467"/>
                  </a:lnTo>
                  <a:lnTo>
                    <a:pt x="88" y="3554"/>
                  </a:lnTo>
                  <a:lnTo>
                    <a:pt x="263" y="3554"/>
                  </a:lnTo>
                  <a:lnTo>
                    <a:pt x="3730" y="1580"/>
                  </a:lnTo>
                  <a:lnTo>
                    <a:pt x="6319" y="351"/>
                  </a:lnTo>
                  <a:lnTo>
                    <a:pt x="6363" y="307"/>
                  </a:lnTo>
                  <a:lnTo>
                    <a:pt x="6407" y="263"/>
                  </a:lnTo>
                  <a:lnTo>
                    <a:pt x="6407" y="176"/>
                  </a:lnTo>
                  <a:lnTo>
                    <a:pt x="6363" y="132"/>
                  </a:lnTo>
                  <a:lnTo>
                    <a:pt x="6363" y="44"/>
                  </a:lnTo>
                  <a:lnTo>
                    <a:pt x="6275" y="44"/>
                  </a:lnTo>
                  <a:lnTo>
                    <a:pt x="6231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1" name="Google Shape;1901;p54"/>
            <p:cNvSpPr/>
            <p:nvPr/>
          </p:nvSpPr>
          <p:spPr>
            <a:xfrm>
              <a:off x="5904175" y="2181175"/>
              <a:ext cx="137150" cy="118500"/>
            </a:xfrm>
            <a:custGeom>
              <a:avLst/>
              <a:gdLst/>
              <a:ahLst/>
              <a:cxnLst/>
              <a:rect l="l" t="t" r="r" b="b"/>
              <a:pathLst>
                <a:path w="5486" h="4740" extrusionOk="0">
                  <a:moveTo>
                    <a:pt x="5267" y="1"/>
                  </a:moveTo>
                  <a:lnTo>
                    <a:pt x="5223" y="45"/>
                  </a:lnTo>
                  <a:lnTo>
                    <a:pt x="3555" y="1493"/>
                  </a:lnTo>
                  <a:lnTo>
                    <a:pt x="89" y="4433"/>
                  </a:lnTo>
                  <a:lnTo>
                    <a:pt x="45" y="4477"/>
                  </a:lnTo>
                  <a:lnTo>
                    <a:pt x="1" y="4564"/>
                  </a:lnTo>
                  <a:lnTo>
                    <a:pt x="1" y="4608"/>
                  </a:lnTo>
                  <a:lnTo>
                    <a:pt x="45" y="4696"/>
                  </a:lnTo>
                  <a:lnTo>
                    <a:pt x="89" y="4740"/>
                  </a:lnTo>
                  <a:lnTo>
                    <a:pt x="176" y="4740"/>
                  </a:lnTo>
                  <a:lnTo>
                    <a:pt x="308" y="4696"/>
                  </a:lnTo>
                  <a:lnTo>
                    <a:pt x="3775" y="1756"/>
                  </a:lnTo>
                  <a:lnTo>
                    <a:pt x="5442" y="308"/>
                  </a:lnTo>
                  <a:lnTo>
                    <a:pt x="5486" y="264"/>
                  </a:lnTo>
                  <a:lnTo>
                    <a:pt x="5486" y="220"/>
                  </a:lnTo>
                  <a:lnTo>
                    <a:pt x="5486" y="132"/>
                  </a:lnTo>
                  <a:lnTo>
                    <a:pt x="5442" y="89"/>
                  </a:lnTo>
                  <a:lnTo>
                    <a:pt x="5398" y="45"/>
                  </a:lnTo>
                  <a:lnTo>
                    <a:pt x="535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2" name="Google Shape;1902;p54"/>
            <p:cNvSpPr/>
            <p:nvPr/>
          </p:nvSpPr>
          <p:spPr>
            <a:xfrm>
              <a:off x="5889925" y="2072575"/>
              <a:ext cx="210650" cy="199675"/>
            </a:xfrm>
            <a:custGeom>
              <a:avLst/>
              <a:gdLst/>
              <a:ahLst/>
              <a:cxnLst/>
              <a:rect l="l" t="t" r="r" b="b"/>
              <a:pathLst>
                <a:path w="8426" h="7987" extrusionOk="0">
                  <a:moveTo>
                    <a:pt x="8162" y="1"/>
                  </a:moveTo>
                  <a:lnTo>
                    <a:pt x="8118" y="45"/>
                  </a:lnTo>
                  <a:lnTo>
                    <a:pt x="6670" y="1800"/>
                  </a:lnTo>
                  <a:lnTo>
                    <a:pt x="4871" y="3599"/>
                  </a:lnTo>
                  <a:lnTo>
                    <a:pt x="3379" y="4784"/>
                  </a:lnTo>
                  <a:lnTo>
                    <a:pt x="1712" y="6232"/>
                  </a:lnTo>
                  <a:lnTo>
                    <a:pt x="44" y="7680"/>
                  </a:lnTo>
                  <a:lnTo>
                    <a:pt x="0" y="7724"/>
                  </a:lnTo>
                  <a:lnTo>
                    <a:pt x="0" y="7811"/>
                  </a:lnTo>
                  <a:lnTo>
                    <a:pt x="0" y="7855"/>
                  </a:lnTo>
                  <a:lnTo>
                    <a:pt x="44" y="7943"/>
                  </a:lnTo>
                  <a:lnTo>
                    <a:pt x="88" y="7987"/>
                  </a:lnTo>
                  <a:lnTo>
                    <a:pt x="176" y="7987"/>
                  </a:lnTo>
                  <a:lnTo>
                    <a:pt x="308" y="7943"/>
                  </a:lnTo>
                  <a:lnTo>
                    <a:pt x="1931" y="6495"/>
                  </a:lnTo>
                  <a:lnTo>
                    <a:pt x="3599" y="5047"/>
                  </a:lnTo>
                  <a:lnTo>
                    <a:pt x="5091" y="3862"/>
                  </a:lnTo>
                  <a:lnTo>
                    <a:pt x="6934" y="2019"/>
                  </a:lnTo>
                  <a:lnTo>
                    <a:pt x="8382" y="264"/>
                  </a:lnTo>
                  <a:lnTo>
                    <a:pt x="8426" y="220"/>
                  </a:lnTo>
                  <a:lnTo>
                    <a:pt x="8426" y="132"/>
                  </a:lnTo>
                  <a:lnTo>
                    <a:pt x="8426" y="88"/>
                  </a:lnTo>
                  <a:lnTo>
                    <a:pt x="838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3" name="Google Shape;1903;p54"/>
            <p:cNvSpPr/>
            <p:nvPr/>
          </p:nvSpPr>
          <p:spPr>
            <a:xfrm>
              <a:off x="5303025" y="2516875"/>
              <a:ext cx="109725" cy="65825"/>
            </a:xfrm>
            <a:custGeom>
              <a:avLst/>
              <a:gdLst/>
              <a:ahLst/>
              <a:cxnLst/>
              <a:rect l="l" t="t" r="r" b="b"/>
              <a:pathLst>
                <a:path w="4389" h="2633" extrusionOk="0">
                  <a:moveTo>
                    <a:pt x="4213" y="0"/>
                  </a:moveTo>
                  <a:lnTo>
                    <a:pt x="4169" y="44"/>
                  </a:lnTo>
                  <a:lnTo>
                    <a:pt x="88" y="2282"/>
                  </a:lnTo>
                  <a:lnTo>
                    <a:pt x="44" y="2326"/>
                  </a:lnTo>
                  <a:lnTo>
                    <a:pt x="0" y="2414"/>
                  </a:lnTo>
                  <a:lnTo>
                    <a:pt x="0" y="2457"/>
                  </a:lnTo>
                  <a:lnTo>
                    <a:pt x="0" y="2545"/>
                  </a:lnTo>
                  <a:lnTo>
                    <a:pt x="88" y="2589"/>
                  </a:lnTo>
                  <a:lnTo>
                    <a:pt x="176" y="2633"/>
                  </a:lnTo>
                  <a:lnTo>
                    <a:pt x="264" y="2589"/>
                  </a:lnTo>
                  <a:lnTo>
                    <a:pt x="4301" y="351"/>
                  </a:lnTo>
                  <a:lnTo>
                    <a:pt x="4388" y="307"/>
                  </a:lnTo>
                  <a:lnTo>
                    <a:pt x="4388" y="263"/>
                  </a:lnTo>
                  <a:lnTo>
                    <a:pt x="4388" y="176"/>
                  </a:lnTo>
                  <a:lnTo>
                    <a:pt x="4388" y="132"/>
                  </a:lnTo>
                  <a:lnTo>
                    <a:pt x="4345" y="44"/>
                  </a:lnTo>
                  <a:lnTo>
                    <a:pt x="4301" y="44"/>
                  </a:lnTo>
                  <a:lnTo>
                    <a:pt x="421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4" name="Google Shape;1904;p54"/>
            <p:cNvSpPr/>
            <p:nvPr/>
          </p:nvSpPr>
          <p:spPr>
            <a:xfrm>
              <a:off x="6039125" y="1741275"/>
              <a:ext cx="930275" cy="1504025"/>
            </a:xfrm>
            <a:custGeom>
              <a:avLst/>
              <a:gdLst/>
              <a:ahLst/>
              <a:cxnLst/>
              <a:rect l="l" t="t" r="r" b="b"/>
              <a:pathLst>
                <a:path w="37211" h="60161" extrusionOk="0">
                  <a:moveTo>
                    <a:pt x="35149" y="1"/>
                  </a:moveTo>
                  <a:lnTo>
                    <a:pt x="35105" y="45"/>
                  </a:lnTo>
                  <a:lnTo>
                    <a:pt x="35017" y="89"/>
                  </a:lnTo>
                  <a:lnTo>
                    <a:pt x="34973" y="132"/>
                  </a:lnTo>
                  <a:lnTo>
                    <a:pt x="34973" y="176"/>
                  </a:lnTo>
                  <a:lnTo>
                    <a:pt x="34973" y="264"/>
                  </a:lnTo>
                  <a:lnTo>
                    <a:pt x="35017" y="308"/>
                  </a:lnTo>
                  <a:lnTo>
                    <a:pt x="36333" y="1756"/>
                  </a:lnTo>
                  <a:lnTo>
                    <a:pt x="36509" y="2195"/>
                  </a:lnTo>
                  <a:lnTo>
                    <a:pt x="36772" y="4433"/>
                  </a:lnTo>
                  <a:lnTo>
                    <a:pt x="36860" y="7329"/>
                  </a:lnTo>
                  <a:lnTo>
                    <a:pt x="36728" y="8557"/>
                  </a:lnTo>
                  <a:lnTo>
                    <a:pt x="35938" y="10400"/>
                  </a:lnTo>
                  <a:lnTo>
                    <a:pt x="34973" y="12770"/>
                  </a:lnTo>
                  <a:lnTo>
                    <a:pt x="33657" y="16588"/>
                  </a:lnTo>
                  <a:lnTo>
                    <a:pt x="32252" y="19133"/>
                  </a:lnTo>
                  <a:lnTo>
                    <a:pt x="30936" y="21590"/>
                  </a:lnTo>
                  <a:lnTo>
                    <a:pt x="29883" y="24091"/>
                  </a:lnTo>
                  <a:lnTo>
                    <a:pt x="27250" y="28742"/>
                  </a:lnTo>
                  <a:lnTo>
                    <a:pt x="27250" y="28830"/>
                  </a:lnTo>
                  <a:lnTo>
                    <a:pt x="27206" y="30585"/>
                  </a:lnTo>
                  <a:lnTo>
                    <a:pt x="27338" y="32253"/>
                  </a:lnTo>
                  <a:lnTo>
                    <a:pt x="28435" y="40239"/>
                  </a:lnTo>
                  <a:lnTo>
                    <a:pt x="28215" y="40590"/>
                  </a:lnTo>
                  <a:lnTo>
                    <a:pt x="27426" y="41204"/>
                  </a:lnTo>
                  <a:lnTo>
                    <a:pt x="25144" y="42565"/>
                  </a:lnTo>
                  <a:lnTo>
                    <a:pt x="22730" y="44232"/>
                  </a:lnTo>
                  <a:lnTo>
                    <a:pt x="20054" y="45856"/>
                  </a:lnTo>
                  <a:lnTo>
                    <a:pt x="20054" y="45900"/>
                  </a:lnTo>
                  <a:lnTo>
                    <a:pt x="16499" y="48708"/>
                  </a:lnTo>
                  <a:lnTo>
                    <a:pt x="14569" y="49761"/>
                  </a:lnTo>
                  <a:lnTo>
                    <a:pt x="14569" y="49805"/>
                  </a:lnTo>
                  <a:lnTo>
                    <a:pt x="12418" y="51867"/>
                  </a:lnTo>
                  <a:lnTo>
                    <a:pt x="11409" y="52569"/>
                  </a:lnTo>
                  <a:lnTo>
                    <a:pt x="8118" y="54281"/>
                  </a:lnTo>
                  <a:lnTo>
                    <a:pt x="6626" y="54939"/>
                  </a:lnTo>
                  <a:lnTo>
                    <a:pt x="6626" y="54983"/>
                  </a:lnTo>
                  <a:lnTo>
                    <a:pt x="5134" y="56036"/>
                  </a:lnTo>
                  <a:lnTo>
                    <a:pt x="3160" y="57484"/>
                  </a:lnTo>
                  <a:lnTo>
                    <a:pt x="88" y="59854"/>
                  </a:lnTo>
                  <a:lnTo>
                    <a:pt x="0" y="59897"/>
                  </a:lnTo>
                  <a:lnTo>
                    <a:pt x="0" y="59941"/>
                  </a:lnTo>
                  <a:lnTo>
                    <a:pt x="0" y="60029"/>
                  </a:lnTo>
                  <a:lnTo>
                    <a:pt x="44" y="60073"/>
                  </a:lnTo>
                  <a:lnTo>
                    <a:pt x="88" y="60117"/>
                  </a:lnTo>
                  <a:lnTo>
                    <a:pt x="176" y="60161"/>
                  </a:lnTo>
                  <a:lnTo>
                    <a:pt x="264" y="60117"/>
                  </a:lnTo>
                  <a:lnTo>
                    <a:pt x="3335" y="57791"/>
                  </a:lnTo>
                  <a:lnTo>
                    <a:pt x="5354" y="56299"/>
                  </a:lnTo>
                  <a:lnTo>
                    <a:pt x="6802" y="55246"/>
                  </a:lnTo>
                  <a:lnTo>
                    <a:pt x="8250" y="54588"/>
                  </a:lnTo>
                  <a:lnTo>
                    <a:pt x="11585" y="52877"/>
                  </a:lnTo>
                  <a:lnTo>
                    <a:pt x="11585" y="52833"/>
                  </a:lnTo>
                  <a:lnTo>
                    <a:pt x="12638" y="52174"/>
                  </a:lnTo>
                  <a:lnTo>
                    <a:pt x="12638" y="52131"/>
                  </a:lnTo>
                  <a:lnTo>
                    <a:pt x="14788" y="50068"/>
                  </a:lnTo>
                  <a:lnTo>
                    <a:pt x="16675" y="48971"/>
                  </a:lnTo>
                  <a:lnTo>
                    <a:pt x="16719" y="48971"/>
                  </a:lnTo>
                  <a:lnTo>
                    <a:pt x="20229" y="46163"/>
                  </a:lnTo>
                  <a:lnTo>
                    <a:pt x="22906" y="44539"/>
                  </a:lnTo>
                  <a:lnTo>
                    <a:pt x="25319" y="42872"/>
                  </a:lnTo>
                  <a:lnTo>
                    <a:pt x="27645" y="41512"/>
                  </a:lnTo>
                  <a:lnTo>
                    <a:pt x="27645" y="41468"/>
                  </a:lnTo>
                  <a:lnTo>
                    <a:pt x="28435" y="40853"/>
                  </a:lnTo>
                  <a:lnTo>
                    <a:pt x="28479" y="40809"/>
                  </a:lnTo>
                  <a:lnTo>
                    <a:pt x="28786" y="40415"/>
                  </a:lnTo>
                  <a:lnTo>
                    <a:pt x="28786" y="40283"/>
                  </a:lnTo>
                  <a:lnTo>
                    <a:pt x="27689" y="32209"/>
                  </a:lnTo>
                  <a:lnTo>
                    <a:pt x="27557" y="30585"/>
                  </a:lnTo>
                  <a:lnTo>
                    <a:pt x="27601" y="28874"/>
                  </a:lnTo>
                  <a:lnTo>
                    <a:pt x="30190" y="24223"/>
                  </a:lnTo>
                  <a:lnTo>
                    <a:pt x="31243" y="21722"/>
                  </a:lnTo>
                  <a:lnTo>
                    <a:pt x="32560" y="19308"/>
                  </a:lnTo>
                  <a:lnTo>
                    <a:pt x="33964" y="16763"/>
                  </a:lnTo>
                  <a:lnTo>
                    <a:pt x="33964" y="16719"/>
                  </a:lnTo>
                  <a:lnTo>
                    <a:pt x="35280" y="12902"/>
                  </a:lnTo>
                  <a:lnTo>
                    <a:pt x="36246" y="10532"/>
                  </a:lnTo>
                  <a:lnTo>
                    <a:pt x="37079" y="8645"/>
                  </a:lnTo>
                  <a:lnTo>
                    <a:pt x="37079" y="8601"/>
                  </a:lnTo>
                  <a:lnTo>
                    <a:pt x="37211" y="7373"/>
                  </a:lnTo>
                  <a:lnTo>
                    <a:pt x="37123" y="4389"/>
                  </a:lnTo>
                  <a:lnTo>
                    <a:pt x="36860" y="2107"/>
                  </a:lnTo>
                  <a:lnTo>
                    <a:pt x="36860" y="2063"/>
                  </a:lnTo>
                  <a:lnTo>
                    <a:pt x="36640" y="1580"/>
                  </a:lnTo>
                  <a:lnTo>
                    <a:pt x="36597" y="1537"/>
                  </a:lnTo>
                  <a:lnTo>
                    <a:pt x="35280" y="89"/>
                  </a:lnTo>
                  <a:lnTo>
                    <a:pt x="35236" y="45"/>
                  </a:lnTo>
                  <a:lnTo>
                    <a:pt x="35149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5" name="Google Shape;1905;p54"/>
            <p:cNvSpPr/>
            <p:nvPr/>
          </p:nvSpPr>
          <p:spPr>
            <a:xfrm>
              <a:off x="6067650" y="1763225"/>
              <a:ext cx="930275" cy="1507300"/>
            </a:xfrm>
            <a:custGeom>
              <a:avLst/>
              <a:gdLst/>
              <a:ahLst/>
              <a:cxnLst/>
              <a:rect l="l" t="t" r="r" b="b"/>
              <a:pathLst>
                <a:path w="37211" h="60292" extrusionOk="0">
                  <a:moveTo>
                    <a:pt x="35982" y="0"/>
                  </a:moveTo>
                  <a:lnTo>
                    <a:pt x="35938" y="44"/>
                  </a:lnTo>
                  <a:lnTo>
                    <a:pt x="35851" y="88"/>
                  </a:lnTo>
                  <a:lnTo>
                    <a:pt x="35807" y="132"/>
                  </a:lnTo>
                  <a:lnTo>
                    <a:pt x="35807" y="176"/>
                  </a:lnTo>
                  <a:lnTo>
                    <a:pt x="35851" y="264"/>
                  </a:lnTo>
                  <a:lnTo>
                    <a:pt x="35894" y="308"/>
                  </a:lnTo>
                  <a:lnTo>
                    <a:pt x="36772" y="1141"/>
                  </a:lnTo>
                  <a:lnTo>
                    <a:pt x="36772" y="2370"/>
                  </a:lnTo>
                  <a:lnTo>
                    <a:pt x="36860" y="5310"/>
                  </a:lnTo>
                  <a:lnTo>
                    <a:pt x="36860" y="7241"/>
                  </a:lnTo>
                  <a:lnTo>
                    <a:pt x="36860" y="7943"/>
                  </a:lnTo>
                  <a:lnTo>
                    <a:pt x="36772" y="8557"/>
                  </a:lnTo>
                  <a:lnTo>
                    <a:pt x="36597" y="9127"/>
                  </a:lnTo>
                  <a:lnTo>
                    <a:pt x="36377" y="9786"/>
                  </a:lnTo>
                  <a:lnTo>
                    <a:pt x="35587" y="11629"/>
                  </a:lnTo>
                  <a:lnTo>
                    <a:pt x="34578" y="13823"/>
                  </a:lnTo>
                  <a:lnTo>
                    <a:pt x="33481" y="16631"/>
                  </a:lnTo>
                  <a:lnTo>
                    <a:pt x="32033" y="19001"/>
                  </a:lnTo>
                  <a:lnTo>
                    <a:pt x="30717" y="21414"/>
                  </a:lnTo>
                  <a:lnTo>
                    <a:pt x="29927" y="23652"/>
                  </a:lnTo>
                  <a:lnTo>
                    <a:pt x="29927" y="23740"/>
                  </a:lnTo>
                  <a:lnTo>
                    <a:pt x="30190" y="24924"/>
                  </a:lnTo>
                  <a:lnTo>
                    <a:pt x="30409" y="29532"/>
                  </a:lnTo>
                  <a:lnTo>
                    <a:pt x="30453" y="32472"/>
                  </a:lnTo>
                  <a:lnTo>
                    <a:pt x="30453" y="35587"/>
                  </a:lnTo>
                  <a:lnTo>
                    <a:pt x="30409" y="40195"/>
                  </a:lnTo>
                  <a:lnTo>
                    <a:pt x="30234" y="40370"/>
                  </a:lnTo>
                  <a:lnTo>
                    <a:pt x="29225" y="40941"/>
                  </a:lnTo>
                  <a:lnTo>
                    <a:pt x="29181" y="40985"/>
                  </a:lnTo>
                  <a:lnTo>
                    <a:pt x="28171" y="41950"/>
                  </a:lnTo>
                  <a:lnTo>
                    <a:pt x="26153" y="43047"/>
                  </a:lnTo>
                  <a:lnTo>
                    <a:pt x="23257" y="44627"/>
                  </a:lnTo>
                  <a:lnTo>
                    <a:pt x="20843" y="46206"/>
                  </a:lnTo>
                  <a:lnTo>
                    <a:pt x="18825" y="47391"/>
                  </a:lnTo>
                  <a:lnTo>
                    <a:pt x="18825" y="47435"/>
                  </a:lnTo>
                  <a:lnTo>
                    <a:pt x="16017" y="49585"/>
                  </a:lnTo>
                  <a:lnTo>
                    <a:pt x="13910" y="50594"/>
                  </a:lnTo>
                  <a:lnTo>
                    <a:pt x="13866" y="50638"/>
                  </a:lnTo>
                  <a:lnTo>
                    <a:pt x="12023" y="52262"/>
                  </a:lnTo>
                  <a:lnTo>
                    <a:pt x="11014" y="52920"/>
                  </a:lnTo>
                  <a:lnTo>
                    <a:pt x="7328" y="54895"/>
                  </a:lnTo>
                  <a:lnTo>
                    <a:pt x="5880" y="55641"/>
                  </a:lnTo>
                  <a:lnTo>
                    <a:pt x="4213" y="56869"/>
                  </a:lnTo>
                  <a:lnTo>
                    <a:pt x="2150" y="58361"/>
                  </a:lnTo>
                  <a:lnTo>
                    <a:pt x="88" y="59985"/>
                  </a:lnTo>
                  <a:lnTo>
                    <a:pt x="44" y="60029"/>
                  </a:lnTo>
                  <a:lnTo>
                    <a:pt x="0" y="60116"/>
                  </a:lnTo>
                  <a:lnTo>
                    <a:pt x="0" y="60160"/>
                  </a:lnTo>
                  <a:lnTo>
                    <a:pt x="44" y="60248"/>
                  </a:lnTo>
                  <a:lnTo>
                    <a:pt x="132" y="60292"/>
                  </a:lnTo>
                  <a:lnTo>
                    <a:pt x="176" y="60292"/>
                  </a:lnTo>
                  <a:lnTo>
                    <a:pt x="307" y="60248"/>
                  </a:lnTo>
                  <a:lnTo>
                    <a:pt x="2370" y="58668"/>
                  </a:lnTo>
                  <a:lnTo>
                    <a:pt x="4388" y="57176"/>
                  </a:lnTo>
                  <a:lnTo>
                    <a:pt x="6056" y="55904"/>
                  </a:lnTo>
                  <a:lnTo>
                    <a:pt x="7504" y="55202"/>
                  </a:lnTo>
                  <a:lnTo>
                    <a:pt x="11190" y="53227"/>
                  </a:lnTo>
                  <a:lnTo>
                    <a:pt x="12243" y="52525"/>
                  </a:lnTo>
                  <a:lnTo>
                    <a:pt x="14086" y="50902"/>
                  </a:lnTo>
                  <a:lnTo>
                    <a:pt x="16192" y="49892"/>
                  </a:lnTo>
                  <a:lnTo>
                    <a:pt x="16192" y="49848"/>
                  </a:lnTo>
                  <a:lnTo>
                    <a:pt x="19044" y="47698"/>
                  </a:lnTo>
                  <a:lnTo>
                    <a:pt x="21019" y="46514"/>
                  </a:lnTo>
                  <a:lnTo>
                    <a:pt x="23432" y="44934"/>
                  </a:lnTo>
                  <a:lnTo>
                    <a:pt x="26328" y="43354"/>
                  </a:lnTo>
                  <a:lnTo>
                    <a:pt x="28347" y="42213"/>
                  </a:lnTo>
                  <a:lnTo>
                    <a:pt x="28391" y="42213"/>
                  </a:lnTo>
                  <a:lnTo>
                    <a:pt x="29400" y="41248"/>
                  </a:lnTo>
                  <a:lnTo>
                    <a:pt x="30453" y="40677"/>
                  </a:lnTo>
                  <a:lnTo>
                    <a:pt x="30497" y="40634"/>
                  </a:lnTo>
                  <a:lnTo>
                    <a:pt x="30717" y="40370"/>
                  </a:lnTo>
                  <a:lnTo>
                    <a:pt x="30760" y="40239"/>
                  </a:lnTo>
                  <a:lnTo>
                    <a:pt x="30804" y="35587"/>
                  </a:lnTo>
                  <a:lnTo>
                    <a:pt x="30804" y="32472"/>
                  </a:lnTo>
                  <a:lnTo>
                    <a:pt x="30760" y="29488"/>
                  </a:lnTo>
                  <a:lnTo>
                    <a:pt x="30541" y="24881"/>
                  </a:lnTo>
                  <a:lnTo>
                    <a:pt x="30541" y="24837"/>
                  </a:lnTo>
                  <a:lnTo>
                    <a:pt x="30278" y="23740"/>
                  </a:lnTo>
                  <a:lnTo>
                    <a:pt x="31024" y="21546"/>
                  </a:lnTo>
                  <a:lnTo>
                    <a:pt x="32340" y="19176"/>
                  </a:lnTo>
                  <a:lnTo>
                    <a:pt x="33788" y="16807"/>
                  </a:lnTo>
                  <a:lnTo>
                    <a:pt x="33788" y="16763"/>
                  </a:lnTo>
                  <a:lnTo>
                    <a:pt x="34929" y="13954"/>
                  </a:lnTo>
                  <a:lnTo>
                    <a:pt x="35894" y="11760"/>
                  </a:lnTo>
                  <a:lnTo>
                    <a:pt x="36684" y="9917"/>
                  </a:lnTo>
                  <a:lnTo>
                    <a:pt x="36948" y="9215"/>
                  </a:lnTo>
                  <a:lnTo>
                    <a:pt x="37123" y="8601"/>
                  </a:lnTo>
                  <a:lnTo>
                    <a:pt x="37211" y="7987"/>
                  </a:lnTo>
                  <a:lnTo>
                    <a:pt x="37211" y="7285"/>
                  </a:lnTo>
                  <a:lnTo>
                    <a:pt x="37211" y="5310"/>
                  </a:lnTo>
                  <a:lnTo>
                    <a:pt x="37123" y="2370"/>
                  </a:lnTo>
                  <a:lnTo>
                    <a:pt x="37123" y="1097"/>
                  </a:lnTo>
                  <a:lnTo>
                    <a:pt x="37123" y="1010"/>
                  </a:lnTo>
                  <a:lnTo>
                    <a:pt x="37079" y="966"/>
                  </a:lnTo>
                  <a:lnTo>
                    <a:pt x="36114" y="44"/>
                  </a:lnTo>
                  <a:lnTo>
                    <a:pt x="36070" y="44"/>
                  </a:lnTo>
                  <a:lnTo>
                    <a:pt x="3598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6" name="Google Shape;1906;p54"/>
            <p:cNvSpPr/>
            <p:nvPr/>
          </p:nvSpPr>
          <p:spPr>
            <a:xfrm>
              <a:off x="7317150" y="4387275"/>
              <a:ext cx="64725" cy="41700"/>
            </a:xfrm>
            <a:custGeom>
              <a:avLst/>
              <a:gdLst/>
              <a:ahLst/>
              <a:cxnLst/>
              <a:rect l="l" t="t" r="r" b="b"/>
              <a:pathLst>
                <a:path w="2589" h="1668" extrusionOk="0">
                  <a:moveTo>
                    <a:pt x="132" y="0"/>
                  </a:moveTo>
                  <a:lnTo>
                    <a:pt x="88" y="44"/>
                  </a:lnTo>
                  <a:lnTo>
                    <a:pt x="44" y="88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44" y="307"/>
                  </a:lnTo>
                  <a:lnTo>
                    <a:pt x="88" y="351"/>
                  </a:lnTo>
                  <a:lnTo>
                    <a:pt x="2326" y="1624"/>
                  </a:lnTo>
                  <a:lnTo>
                    <a:pt x="2413" y="1668"/>
                  </a:lnTo>
                  <a:lnTo>
                    <a:pt x="2501" y="1624"/>
                  </a:lnTo>
                  <a:lnTo>
                    <a:pt x="2589" y="1580"/>
                  </a:lnTo>
                  <a:lnTo>
                    <a:pt x="2589" y="1492"/>
                  </a:lnTo>
                  <a:lnTo>
                    <a:pt x="2589" y="1448"/>
                  </a:lnTo>
                  <a:lnTo>
                    <a:pt x="2545" y="1360"/>
                  </a:lnTo>
                  <a:lnTo>
                    <a:pt x="2501" y="1317"/>
                  </a:lnTo>
                  <a:lnTo>
                    <a:pt x="263" y="44"/>
                  </a:lnTo>
                  <a:lnTo>
                    <a:pt x="219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7" name="Google Shape;1907;p54"/>
            <p:cNvSpPr/>
            <p:nvPr/>
          </p:nvSpPr>
          <p:spPr>
            <a:xfrm>
              <a:off x="7284225" y="4357650"/>
              <a:ext cx="41725" cy="38425"/>
            </a:xfrm>
            <a:custGeom>
              <a:avLst/>
              <a:gdLst/>
              <a:ahLst/>
              <a:cxnLst/>
              <a:rect l="l" t="t" r="r" b="b"/>
              <a:pathLst>
                <a:path w="1669" h="1537" extrusionOk="0">
                  <a:moveTo>
                    <a:pt x="88" y="0"/>
                  </a:moveTo>
                  <a:lnTo>
                    <a:pt x="45" y="88"/>
                  </a:lnTo>
                  <a:lnTo>
                    <a:pt x="1" y="132"/>
                  </a:lnTo>
                  <a:lnTo>
                    <a:pt x="1" y="176"/>
                  </a:lnTo>
                  <a:lnTo>
                    <a:pt x="45" y="264"/>
                  </a:lnTo>
                  <a:lnTo>
                    <a:pt x="483" y="966"/>
                  </a:lnTo>
                  <a:lnTo>
                    <a:pt x="571" y="1010"/>
                  </a:lnTo>
                  <a:lnTo>
                    <a:pt x="1405" y="1536"/>
                  </a:lnTo>
                  <a:lnTo>
                    <a:pt x="1580" y="1536"/>
                  </a:lnTo>
                  <a:lnTo>
                    <a:pt x="1668" y="1448"/>
                  </a:lnTo>
                  <a:lnTo>
                    <a:pt x="1668" y="1405"/>
                  </a:lnTo>
                  <a:lnTo>
                    <a:pt x="1668" y="1317"/>
                  </a:lnTo>
                  <a:lnTo>
                    <a:pt x="1624" y="1273"/>
                  </a:lnTo>
                  <a:lnTo>
                    <a:pt x="1580" y="1229"/>
                  </a:lnTo>
                  <a:lnTo>
                    <a:pt x="790" y="746"/>
                  </a:lnTo>
                  <a:lnTo>
                    <a:pt x="308" y="88"/>
                  </a:lnTo>
                  <a:lnTo>
                    <a:pt x="26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8" name="Google Shape;1908;p54"/>
            <p:cNvSpPr/>
            <p:nvPr/>
          </p:nvSpPr>
          <p:spPr>
            <a:xfrm>
              <a:off x="7108700" y="4199675"/>
              <a:ext cx="231500" cy="292925"/>
            </a:xfrm>
            <a:custGeom>
              <a:avLst/>
              <a:gdLst/>
              <a:ahLst/>
              <a:cxnLst/>
              <a:rect l="l" t="t" r="r" b="b"/>
              <a:pathLst>
                <a:path w="9260" h="11717" extrusionOk="0">
                  <a:moveTo>
                    <a:pt x="89" y="1"/>
                  </a:moveTo>
                  <a:lnTo>
                    <a:pt x="45" y="44"/>
                  </a:lnTo>
                  <a:lnTo>
                    <a:pt x="1" y="88"/>
                  </a:lnTo>
                  <a:lnTo>
                    <a:pt x="1" y="176"/>
                  </a:lnTo>
                  <a:lnTo>
                    <a:pt x="1" y="220"/>
                  </a:lnTo>
                  <a:lnTo>
                    <a:pt x="1624" y="3643"/>
                  </a:lnTo>
                  <a:lnTo>
                    <a:pt x="2985" y="6407"/>
                  </a:lnTo>
                  <a:lnTo>
                    <a:pt x="3774" y="8513"/>
                  </a:lnTo>
                  <a:lnTo>
                    <a:pt x="4213" y="9347"/>
                  </a:lnTo>
                  <a:lnTo>
                    <a:pt x="4301" y="9435"/>
                  </a:lnTo>
                  <a:lnTo>
                    <a:pt x="7373" y="10883"/>
                  </a:lnTo>
                  <a:lnTo>
                    <a:pt x="8996" y="11673"/>
                  </a:lnTo>
                  <a:lnTo>
                    <a:pt x="9084" y="11717"/>
                  </a:lnTo>
                  <a:lnTo>
                    <a:pt x="9172" y="11673"/>
                  </a:lnTo>
                  <a:lnTo>
                    <a:pt x="9260" y="11629"/>
                  </a:lnTo>
                  <a:lnTo>
                    <a:pt x="9260" y="11541"/>
                  </a:lnTo>
                  <a:lnTo>
                    <a:pt x="9260" y="11497"/>
                  </a:lnTo>
                  <a:lnTo>
                    <a:pt x="9216" y="11409"/>
                  </a:lnTo>
                  <a:lnTo>
                    <a:pt x="9172" y="11366"/>
                  </a:lnTo>
                  <a:lnTo>
                    <a:pt x="7548" y="10576"/>
                  </a:lnTo>
                  <a:lnTo>
                    <a:pt x="4520" y="9128"/>
                  </a:lnTo>
                  <a:lnTo>
                    <a:pt x="4082" y="8338"/>
                  </a:lnTo>
                  <a:lnTo>
                    <a:pt x="3336" y="6275"/>
                  </a:lnTo>
                  <a:lnTo>
                    <a:pt x="3292" y="6275"/>
                  </a:lnTo>
                  <a:lnTo>
                    <a:pt x="1932" y="3511"/>
                  </a:lnTo>
                  <a:lnTo>
                    <a:pt x="308" y="88"/>
                  </a:lnTo>
                  <a:lnTo>
                    <a:pt x="264" y="44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9" name="Google Shape;1909;p54"/>
            <p:cNvSpPr/>
            <p:nvPr/>
          </p:nvSpPr>
          <p:spPr>
            <a:xfrm>
              <a:off x="6978150" y="4100950"/>
              <a:ext cx="378500" cy="413600"/>
            </a:xfrm>
            <a:custGeom>
              <a:avLst/>
              <a:gdLst/>
              <a:ahLst/>
              <a:cxnLst/>
              <a:rect l="l" t="t" r="r" b="b"/>
              <a:pathLst>
                <a:path w="15140" h="16544" extrusionOk="0">
                  <a:moveTo>
                    <a:pt x="922" y="0"/>
                  </a:moveTo>
                  <a:lnTo>
                    <a:pt x="835" y="44"/>
                  </a:lnTo>
                  <a:lnTo>
                    <a:pt x="835" y="132"/>
                  </a:lnTo>
                  <a:lnTo>
                    <a:pt x="220" y="2326"/>
                  </a:lnTo>
                  <a:lnTo>
                    <a:pt x="1" y="3204"/>
                  </a:lnTo>
                  <a:lnTo>
                    <a:pt x="1" y="3335"/>
                  </a:lnTo>
                  <a:lnTo>
                    <a:pt x="791" y="5178"/>
                  </a:lnTo>
                  <a:lnTo>
                    <a:pt x="2283" y="7987"/>
                  </a:lnTo>
                  <a:lnTo>
                    <a:pt x="4257" y="11278"/>
                  </a:lnTo>
                  <a:lnTo>
                    <a:pt x="5223" y="12550"/>
                  </a:lnTo>
                  <a:lnTo>
                    <a:pt x="5223" y="12594"/>
                  </a:lnTo>
                  <a:lnTo>
                    <a:pt x="6056" y="13428"/>
                  </a:lnTo>
                  <a:lnTo>
                    <a:pt x="6100" y="13428"/>
                  </a:lnTo>
                  <a:lnTo>
                    <a:pt x="8733" y="14788"/>
                  </a:lnTo>
                  <a:lnTo>
                    <a:pt x="8777" y="14788"/>
                  </a:lnTo>
                  <a:lnTo>
                    <a:pt x="11542" y="15666"/>
                  </a:lnTo>
                  <a:lnTo>
                    <a:pt x="13779" y="16499"/>
                  </a:lnTo>
                  <a:lnTo>
                    <a:pt x="13823" y="16543"/>
                  </a:lnTo>
                  <a:lnTo>
                    <a:pt x="13867" y="16543"/>
                  </a:lnTo>
                  <a:lnTo>
                    <a:pt x="14964" y="16455"/>
                  </a:lnTo>
                  <a:lnTo>
                    <a:pt x="15052" y="16455"/>
                  </a:lnTo>
                  <a:lnTo>
                    <a:pt x="15096" y="16412"/>
                  </a:lnTo>
                  <a:lnTo>
                    <a:pt x="15140" y="16324"/>
                  </a:lnTo>
                  <a:lnTo>
                    <a:pt x="15140" y="16280"/>
                  </a:lnTo>
                  <a:lnTo>
                    <a:pt x="15096" y="16192"/>
                  </a:lnTo>
                  <a:lnTo>
                    <a:pt x="15052" y="16148"/>
                  </a:lnTo>
                  <a:lnTo>
                    <a:pt x="15008" y="16104"/>
                  </a:lnTo>
                  <a:lnTo>
                    <a:pt x="14964" y="16104"/>
                  </a:lnTo>
                  <a:lnTo>
                    <a:pt x="13867" y="16192"/>
                  </a:lnTo>
                  <a:lnTo>
                    <a:pt x="11673" y="15315"/>
                  </a:lnTo>
                  <a:lnTo>
                    <a:pt x="8909" y="14437"/>
                  </a:lnTo>
                  <a:lnTo>
                    <a:pt x="6276" y="13121"/>
                  </a:lnTo>
                  <a:lnTo>
                    <a:pt x="5486" y="12331"/>
                  </a:lnTo>
                  <a:lnTo>
                    <a:pt x="4521" y="11102"/>
                  </a:lnTo>
                  <a:lnTo>
                    <a:pt x="2590" y="7811"/>
                  </a:lnTo>
                  <a:lnTo>
                    <a:pt x="1098" y="5047"/>
                  </a:lnTo>
                  <a:lnTo>
                    <a:pt x="352" y="3247"/>
                  </a:lnTo>
                  <a:lnTo>
                    <a:pt x="571" y="2414"/>
                  </a:lnTo>
                  <a:lnTo>
                    <a:pt x="1142" y="220"/>
                  </a:lnTo>
                  <a:lnTo>
                    <a:pt x="1186" y="132"/>
                  </a:lnTo>
                  <a:lnTo>
                    <a:pt x="1142" y="88"/>
                  </a:lnTo>
                  <a:lnTo>
                    <a:pt x="109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0" name="Google Shape;1910;p54"/>
            <p:cNvSpPr/>
            <p:nvPr/>
          </p:nvSpPr>
          <p:spPr>
            <a:xfrm>
              <a:off x="6866275" y="4041700"/>
              <a:ext cx="453075" cy="489300"/>
            </a:xfrm>
            <a:custGeom>
              <a:avLst/>
              <a:gdLst/>
              <a:ahLst/>
              <a:cxnLst/>
              <a:rect l="l" t="t" r="r" b="b"/>
              <a:pathLst>
                <a:path w="18123" h="19572" extrusionOk="0">
                  <a:moveTo>
                    <a:pt x="2765" y="1"/>
                  </a:moveTo>
                  <a:lnTo>
                    <a:pt x="2721" y="89"/>
                  </a:lnTo>
                  <a:lnTo>
                    <a:pt x="966" y="2546"/>
                  </a:lnTo>
                  <a:lnTo>
                    <a:pt x="966" y="2590"/>
                  </a:lnTo>
                  <a:lnTo>
                    <a:pt x="176" y="4740"/>
                  </a:lnTo>
                  <a:lnTo>
                    <a:pt x="0" y="5442"/>
                  </a:lnTo>
                  <a:lnTo>
                    <a:pt x="0" y="5486"/>
                  </a:lnTo>
                  <a:lnTo>
                    <a:pt x="0" y="7153"/>
                  </a:lnTo>
                  <a:lnTo>
                    <a:pt x="44" y="7285"/>
                  </a:lnTo>
                  <a:lnTo>
                    <a:pt x="263" y="7504"/>
                  </a:lnTo>
                  <a:lnTo>
                    <a:pt x="307" y="7548"/>
                  </a:lnTo>
                  <a:lnTo>
                    <a:pt x="351" y="7592"/>
                  </a:lnTo>
                  <a:lnTo>
                    <a:pt x="1931" y="7680"/>
                  </a:lnTo>
                  <a:lnTo>
                    <a:pt x="3028" y="9260"/>
                  </a:lnTo>
                  <a:lnTo>
                    <a:pt x="4476" y="11849"/>
                  </a:lnTo>
                  <a:lnTo>
                    <a:pt x="5749" y="14569"/>
                  </a:lnTo>
                  <a:lnTo>
                    <a:pt x="6407" y="15622"/>
                  </a:lnTo>
                  <a:lnTo>
                    <a:pt x="6451" y="15666"/>
                  </a:lnTo>
                  <a:lnTo>
                    <a:pt x="7153" y="16280"/>
                  </a:lnTo>
                  <a:lnTo>
                    <a:pt x="7197" y="16280"/>
                  </a:lnTo>
                  <a:lnTo>
                    <a:pt x="7855" y="16588"/>
                  </a:lnTo>
                  <a:lnTo>
                    <a:pt x="8381" y="16675"/>
                  </a:lnTo>
                  <a:lnTo>
                    <a:pt x="12331" y="18036"/>
                  </a:lnTo>
                  <a:lnTo>
                    <a:pt x="14744" y="18738"/>
                  </a:lnTo>
                  <a:lnTo>
                    <a:pt x="17465" y="19571"/>
                  </a:lnTo>
                  <a:lnTo>
                    <a:pt x="17552" y="19571"/>
                  </a:lnTo>
                  <a:lnTo>
                    <a:pt x="17991" y="19484"/>
                  </a:lnTo>
                  <a:lnTo>
                    <a:pt x="18035" y="19484"/>
                  </a:lnTo>
                  <a:lnTo>
                    <a:pt x="18123" y="19440"/>
                  </a:lnTo>
                  <a:lnTo>
                    <a:pt x="18123" y="19352"/>
                  </a:lnTo>
                  <a:lnTo>
                    <a:pt x="18123" y="19308"/>
                  </a:lnTo>
                  <a:lnTo>
                    <a:pt x="18123" y="19220"/>
                  </a:lnTo>
                  <a:lnTo>
                    <a:pt x="18035" y="19177"/>
                  </a:lnTo>
                  <a:lnTo>
                    <a:pt x="17991" y="19133"/>
                  </a:lnTo>
                  <a:lnTo>
                    <a:pt x="17903" y="19133"/>
                  </a:lnTo>
                  <a:lnTo>
                    <a:pt x="17508" y="19220"/>
                  </a:lnTo>
                  <a:lnTo>
                    <a:pt x="14876" y="18431"/>
                  </a:lnTo>
                  <a:lnTo>
                    <a:pt x="12418" y="17685"/>
                  </a:lnTo>
                  <a:lnTo>
                    <a:pt x="8469" y="16324"/>
                  </a:lnTo>
                  <a:lnTo>
                    <a:pt x="7943" y="16237"/>
                  </a:lnTo>
                  <a:lnTo>
                    <a:pt x="7328" y="15973"/>
                  </a:lnTo>
                  <a:lnTo>
                    <a:pt x="6714" y="15403"/>
                  </a:lnTo>
                  <a:lnTo>
                    <a:pt x="6056" y="14394"/>
                  </a:lnTo>
                  <a:lnTo>
                    <a:pt x="4783" y="11673"/>
                  </a:lnTo>
                  <a:lnTo>
                    <a:pt x="3335" y="9084"/>
                  </a:lnTo>
                  <a:lnTo>
                    <a:pt x="3335" y="9040"/>
                  </a:lnTo>
                  <a:lnTo>
                    <a:pt x="2150" y="7373"/>
                  </a:lnTo>
                  <a:lnTo>
                    <a:pt x="2106" y="7329"/>
                  </a:lnTo>
                  <a:lnTo>
                    <a:pt x="2019" y="7329"/>
                  </a:lnTo>
                  <a:lnTo>
                    <a:pt x="483" y="7241"/>
                  </a:lnTo>
                  <a:lnTo>
                    <a:pt x="351" y="7109"/>
                  </a:lnTo>
                  <a:lnTo>
                    <a:pt x="351" y="5486"/>
                  </a:lnTo>
                  <a:lnTo>
                    <a:pt x="527" y="4872"/>
                  </a:lnTo>
                  <a:lnTo>
                    <a:pt x="1273" y="2721"/>
                  </a:lnTo>
                  <a:lnTo>
                    <a:pt x="2984" y="264"/>
                  </a:lnTo>
                  <a:lnTo>
                    <a:pt x="3028" y="220"/>
                  </a:lnTo>
                  <a:lnTo>
                    <a:pt x="3028" y="132"/>
                  </a:lnTo>
                  <a:lnTo>
                    <a:pt x="3028" y="89"/>
                  </a:lnTo>
                  <a:lnTo>
                    <a:pt x="2940" y="45"/>
                  </a:lnTo>
                  <a:lnTo>
                    <a:pt x="289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1" name="Google Shape;1911;p54"/>
            <p:cNvSpPr/>
            <p:nvPr/>
          </p:nvSpPr>
          <p:spPr>
            <a:xfrm>
              <a:off x="6816900" y="4007700"/>
              <a:ext cx="515625" cy="541950"/>
            </a:xfrm>
            <a:custGeom>
              <a:avLst/>
              <a:gdLst/>
              <a:ahLst/>
              <a:cxnLst/>
              <a:rect l="l" t="t" r="r" b="b"/>
              <a:pathLst>
                <a:path w="20625" h="21678" extrusionOk="0">
                  <a:moveTo>
                    <a:pt x="3379" y="1"/>
                  </a:moveTo>
                  <a:lnTo>
                    <a:pt x="3292" y="44"/>
                  </a:lnTo>
                  <a:lnTo>
                    <a:pt x="3248" y="44"/>
                  </a:lnTo>
                  <a:lnTo>
                    <a:pt x="3204" y="132"/>
                  </a:lnTo>
                  <a:lnTo>
                    <a:pt x="1624" y="3248"/>
                  </a:lnTo>
                  <a:lnTo>
                    <a:pt x="922" y="4389"/>
                  </a:lnTo>
                  <a:lnTo>
                    <a:pt x="439" y="5573"/>
                  </a:lnTo>
                  <a:lnTo>
                    <a:pt x="132" y="6583"/>
                  </a:lnTo>
                  <a:lnTo>
                    <a:pt x="132" y="6626"/>
                  </a:lnTo>
                  <a:lnTo>
                    <a:pt x="1" y="7987"/>
                  </a:lnTo>
                  <a:lnTo>
                    <a:pt x="1" y="8031"/>
                  </a:lnTo>
                  <a:lnTo>
                    <a:pt x="88" y="9172"/>
                  </a:lnTo>
                  <a:lnTo>
                    <a:pt x="88" y="9259"/>
                  </a:lnTo>
                  <a:lnTo>
                    <a:pt x="352" y="9654"/>
                  </a:lnTo>
                  <a:lnTo>
                    <a:pt x="352" y="9698"/>
                  </a:lnTo>
                  <a:lnTo>
                    <a:pt x="2282" y="11585"/>
                  </a:lnTo>
                  <a:lnTo>
                    <a:pt x="2984" y="12594"/>
                  </a:lnTo>
                  <a:lnTo>
                    <a:pt x="4125" y="16807"/>
                  </a:lnTo>
                  <a:lnTo>
                    <a:pt x="4389" y="17597"/>
                  </a:lnTo>
                  <a:lnTo>
                    <a:pt x="4432" y="17640"/>
                  </a:lnTo>
                  <a:lnTo>
                    <a:pt x="4476" y="17684"/>
                  </a:lnTo>
                  <a:lnTo>
                    <a:pt x="6100" y="18474"/>
                  </a:lnTo>
                  <a:lnTo>
                    <a:pt x="6144" y="18474"/>
                  </a:lnTo>
                  <a:lnTo>
                    <a:pt x="8601" y="18957"/>
                  </a:lnTo>
                  <a:lnTo>
                    <a:pt x="10664" y="19220"/>
                  </a:lnTo>
                  <a:lnTo>
                    <a:pt x="15095" y="20668"/>
                  </a:lnTo>
                  <a:lnTo>
                    <a:pt x="17641" y="21458"/>
                  </a:lnTo>
                  <a:lnTo>
                    <a:pt x="18650" y="21677"/>
                  </a:lnTo>
                  <a:lnTo>
                    <a:pt x="18738" y="21677"/>
                  </a:lnTo>
                  <a:lnTo>
                    <a:pt x="20493" y="21195"/>
                  </a:lnTo>
                  <a:lnTo>
                    <a:pt x="20581" y="21151"/>
                  </a:lnTo>
                  <a:lnTo>
                    <a:pt x="20624" y="21107"/>
                  </a:lnTo>
                  <a:lnTo>
                    <a:pt x="20624" y="21063"/>
                  </a:lnTo>
                  <a:lnTo>
                    <a:pt x="20624" y="20975"/>
                  </a:lnTo>
                  <a:lnTo>
                    <a:pt x="20581" y="20931"/>
                  </a:lnTo>
                  <a:lnTo>
                    <a:pt x="20537" y="20888"/>
                  </a:lnTo>
                  <a:lnTo>
                    <a:pt x="20493" y="20844"/>
                  </a:lnTo>
                  <a:lnTo>
                    <a:pt x="20405" y="20844"/>
                  </a:lnTo>
                  <a:lnTo>
                    <a:pt x="18694" y="21326"/>
                  </a:lnTo>
                  <a:lnTo>
                    <a:pt x="17728" y="21107"/>
                  </a:lnTo>
                  <a:lnTo>
                    <a:pt x="15183" y="20317"/>
                  </a:lnTo>
                  <a:lnTo>
                    <a:pt x="10751" y="18869"/>
                  </a:lnTo>
                  <a:lnTo>
                    <a:pt x="10707" y="18869"/>
                  </a:lnTo>
                  <a:lnTo>
                    <a:pt x="8645" y="18606"/>
                  </a:lnTo>
                  <a:lnTo>
                    <a:pt x="6232" y="18123"/>
                  </a:lnTo>
                  <a:lnTo>
                    <a:pt x="4696" y="17421"/>
                  </a:lnTo>
                  <a:lnTo>
                    <a:pt x="4476" y="16719"/>
                  </a:lnTo>
                  <a:lnTo>
                    <a:pt x="3292" y="12463"/>
                  </a:lnTo>
                  <a:lnTo>
                    <a:pt x="3292" y="12419"/>
                  </a:lnTo>
                  <a:lnTo>
                    <a:pt x="2546" y="11366"/>
                  </a:lnTo>
                  <a:lnTo>
                    <a:pt x="2546" y="11322"/>
                  </a:lnTo>
                  <a:lnTo>
                    <a:pt x="615" y="9479"/>
                  </a:lnTo>
                  <a:lnTo>
                    <a:pt x="439" y="9128"/>
                  </a:lnTo>
                  <a:lnTo>
                    <a:pt x="352" y="8031"/>
                  </a:lnTo>
                  <a:lnTo>
                    <a:pt x="483" y="6670"/>
                  </a:lnTo>
                  <a:lnTo>
                    <a:pt x="747" y="5705"/>
                  </a:lnTo>
                  <a:lnTo>
                    <a:pt x="1229" y="4564"/>
                  </a:lnTo>
                  <a:lnTo>
                    <a:pt x="1931" y="3423"/>
                  </a:lnTo>
                  <a:lnTo>
                    <a:pt x="3511" y="264"/>
                  </a:lnTo>
                  <a:lnTo>
                    <a:pt x="3511" y="220"/>
                  </a:lnTo>
                  <a:lnTo>
                    <a:pt x="3511" y="132"/>
                  </a:lnTo>
                  <a:lnTo>
                    <a:pt x="3467" y="88"/>
                  </a:lnTo>
                  <a:lnTo>
                    <a:pt x="3423" y="44"/>
                  </a:lnTo>
                  <a:lnTo>
                    <a:pt x="3379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2" name="Google Shape;1912;p54"/>
            <p:cNvSpPr/>
            <p:nvPr/>
          </p:nvSpPr>
          <p:spPr>
            <a:xfrm>
              <a:off x="7193175" y="3904575"/>
              <a:ext cx="99850" cy="461875"/>
            </a:xfrm>
            <a:custGeom>
              <a:avLst/>
              <a:gdLst/>
              <a:ahLst/>
              <a:cxnLst/>
              <a:rect l="l" t="t" r="r" b="b"/>
              <a:pathLst>
                <a:path w="3994" h="18475" extrusionOk="0">
                  <a:moveTo>
                    <a:pt x="132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44" y="176"/>
                  </a:lnTo>
                  <a:lnTo>
                    <a:pt x="1" y="659"/>
                  </a:lnTo>
                  <a:lnTo>
                    <a:pt x="132" y="1932"/>
                  </a:lnTo>
                  <a:lnTo>
                    <a:pt x="176" y="1932"/>
                  </a:lnTo>
                  <a:lnTo>
                    <a:pt x="703" y="3818"/>
                  </a:lnTo>
                  <a:lnTo>
                    <a:pt x="834" y="4871"/>
                  </a:lnTo>
                  <a:lnTo>
                    <a:pt x="220" y="7768"/>
                  </a:lnTo>
                  <a:lnTo>
                    <a:pt x="220" y="7811"/>
                  </a:lnTo>
                  <a:lnTo>
                    <a:pt x="220" y="8689"/>
                  </a:lnTo>
                  <a:lnTo>
                    <a:pt x="395" y="9698"/>
                  </a:lnTo>
                  <a:lnTo>
                    <a:pt x="395" y="9742"/>
                  </a:lnTo>
                  <a:lnTo>
                    <a:pt x="1887" y="13560"/>
                  </a:lnTo>
                  <a:lnTo>
                    <a:pt x="2590" y="16017"/>
                  </a:lnTo>
                  <a:lnTo>
                    <a:pt x="3248" y="17816"/>
                  </a:lnTo>
                  <a:lnTo>
                    <a:pt x="3248" y="17860"/>
                  </a:lnTo>
                  <a:lnTo>
                    <a:pt x="3687" y="18387"/>
                  </a:lnTo>
                  <a:lnTo>
                    <a:pt x="3730" y="18431"/>
                  </a:lnTo>
                  <a:lnTo>
                    <a:pt x="3818" y="18474"/>
                  </a:lnTo>
                  <a:lnTo>
                    <a:pt x="3950" y="18431"/>
                  </a:lnTo>
                  <a:lnTo>
                    <a:pt x="3994" y="18387"/>
                  </a:lnTo>
                  <a:lnTo>
                    <a:pt x="3994" y="18299"/>
                  </a:lnTo>
                  <a:lnTo>
                    <a:pt x="3994" y="18255"/>
                  </a:lnTo>
                  <a:lnTo>
                    <a:pt x="3950" y="18167"/>
                  </a:lnTo>
                  <a:lnTo>
                    <a:pt x="3555" y="17685"/>
                  </a:lnTo>
                  <a:lnTo>
                    <a:pt x="2897" y="15885"/>
                  </a:lnTo>
                  <a:lnTo>
                    <a:pt x="2238" y="13472"/>
                  </a:lnTo>
                  <a:lnTo>
                    <a:pt x="747" y="9611"/>
                  </a:lnTo>
                  <a:lnTo>
                    <a:pt x="571" y="8645"/>
                  </a:lnTo>
                  <a:lnTo>
                    <a:pt x="571" y="7811"/>
                  </a:lnTo>
                  <a:lnTo>
                    <a:pt x="1185" y="4915"/>
                  </a:lnTo>
                  <a:lnTo>
                    <a:pt x="1185" y="4871"/>
                  </a:lnTo>
                  <a:lnTo>
                    <a:pt x="1054" y="3731"/>
                  </a:lnTo>
                  <a:lnTo>
                    <a:pt x="483" y="1844"/>
                  </a:lnTo>
                  <a:lnTo>
                    <a:pt x="352" y="659"/>
                  </a:lnTo>
                  <a:lnTo>
                    <a:pt x="395" y="176"/>
                  </a:lnTo>
                  <a:lnTo>
                    <a:pt x="352" y="89"/>
                  </a:lnTo>
                  <a:lnTo>
                    <a:pt x="308" y="45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3" name="Google Shape;1913;p54"/>
            <p:cNvSpPr/>
            <p:nvPr/>
          </p:nvSpPr>
          <p:spPr>
            <a:xfrm>
              <a:off x="7090050" y="3878250"/>
              <a:ext cx="102050" cy="330225"/>
            </a:xfrm>
            <a:custGeom>
              <a:avLst/>
              <a:gdLst/>
              <a:ahLst/>
              <a:cxnLst/>
              <a:rect l="l" t="t" r="r" b="b"/>
              <a:pathLst>
                <a:path w="4082" h="13209" extrusionOk="0">
                  <a:moveTo>
                    <a:pt x="3818" y="1"/>
                  </a:moveTo>
                  <a:lnTo>
                    <a:pt x="3775" y="45"/>
                  </a:lnTo>
                  <a:lnTo>
                    <a:pt x="3731" y="88"/>
                  </a:lnTo>
                  <a:lnTo>
                    <a:pt x="3511" y="659"/>
                  </a:lnTo>
                  <a:lnTo>
                    <a:pt x="3511" y="703"/>
                  </a:lnTo>
                  <a:lnTo>
                    <a:pt x="3204" y="2633"/>
                  </a:lnTo>
                  <a:lnTo>
                    <a:pt x="1537" y="5661"/>
                  </a:lnTo>
                  <a:lnTo>
                    <a:pt x="1537" y="5705"/>
                  </a:lnTo>
                  <a:lnTo>
                    <a:pt x="791" y="7811"/>
                  </a:lnTo>
                  <a:lnTo>
                    <a:pt x="1" y="10400"/>
                  </a:lnTo>
                  <a:lnTo>
                    <a:pt x="1" y="10488"/>
                  </a:lnTo>
                  <a:lnTo>
                    <a:pt x="89" y="11278"/>
                  </a:lnTo>
                  <a:lnTo>
                    <a:pt x="89" y="11322"/>
                  </a:lnTo>
                  <a:lnTo>
                    <a:pt x="747" y="13077"/>
                  </a:lnTo>
                  <a:lnTo>
                    <a:pt x="791" y="13165"/>
                  </a:lnTo>
                  <a:lnTo>
                    <a:pt x="922" y="13209"/>
                  </a:lnTo>
                  <a:lnTo>
                    <a:pt x="966" y="13165"/>
                  </a:lnTo>
                  <a:lnTo>
                    <a:pt x="1010" y="13165"/>
                  </a:lnTo>
                  <a:lnTo>
                    <a:pt x="1054" y="13077"/>
                  </a:lnTo>
                  <a:lnTo>
                    <a:pt x="1098" y="13033"/>
                  </a:lnTo>
                  <a:lnTo>
                    <a:pt x="1054" y="12945"/>
                  </a:lnTo>
                  <a:lnTo>
                    <a:pt x="440" y="11234"/>
                  </a:lnTo>
                  <a:lnTo>
                    <a:pt x="352" y="10488"/>
                  </a:lnTo>
                  <a:lnTo>
                    <a:pt x="1098" y="7943"/>
                  </a:lnTo>
                  <a:lnTo>
                    <a:pt x="1888" y="5837"/>
                  </a:lnTo>
                  <a:lnTo>
                    <a:pt x="3511" y="2765"/>
                  </a:lnTo>
                  <a:lnTo>
                    <a:pt x="3555" y="2721"/>
                  </a:lnTo>
                  <a:lnTo>
                    <a:pt x="3862" y="790"/>
                  </a:lnTo>
                  <a:lnTo>
                    <a:pt x="4082" y="220"/>
                  </a:lnTo>
                  <a:lnTo>
                    <a:pt x="4082" y="176"/>
                  </a:lnTo>
                  <a:lnTo>
                    <a:pt x="4082" y="88"/>
                  </a:lnTo>
                  <a:lnTo>
                    <a:pt x="4038" y="45"/>
                  </a:lnTo>
                  <a:lnTo>
                    <a:pt x="399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4" name="Google Shape;1914;p54"/>
            <p:cNvSpPr/>
            <p:nvPr/>
          </p:nvSpPr>
          <p:spPr>
            <a:xfrm>
              <a:off x="6999000" y="3853025"/>
              <a:ext cx="183225" cy="256725"/>
            </a:xfrm>
            <a:custGeom>
              <a:avLst/>
              <a:gdLst/>
              <a:ahLst/>
              <a:cxnLst/>
              <a:rect l="l" t="t" r="r" b="b"/>
              <a:pathLst>
                <a:path w="7329" h="10269" extrusionOk="0">
                  <a:moveTo>
                    <a:pt x="7065" y="0"/>
                  </a:moveTo>
                  <a:lnTo>
                    <a:pt x="7022" y="44"/>
                  </a:lnTo>
                  <a:lnTo>
                    <a:pt x="6978" y="132"/>
                  </a:lnTo>
                  <a:lnTo>
                    <a:pt x="6934" y="308"/>
                  </a:lnTo>
                  <a:lnTo>
                    <a:pt x="5047" y="1624"/>
                  </a:lnTo>
                  <a:lnTo>
                    <a:pt x="5003" y="1668"/>
                  </a:lnTo>
                  <a:lnTo>
                    <a:pt x="4213" y="2677"/>
                  </a:lnTo>
                  <a:lnTo>
                    <a:pt x="2546" y="5003"/>
                  </a:lnTo>
                  <a:lnTo>
                    <a:pt x="747" y="7855"/>
                  </a:lnTo>
                  <a:lnTo>
                    <a:pt x="703" y="7855"/>
                  </a:lnTo>
                  <a:lnTo>
                    <a:pt x="1" y="10005"/>
                  </a:lnTo>
                  <a:lnTo>
                    <a:pt x="1" y="10093"/>
                  </a:lnTo>
                  <a:lnTo>
                    <a:pt x="1" y="10137"/>
                  </a:lnTo>
                  <a:lnTo>
                    <a:pt x="45" y="10225"/>
                  </a:lnTo>
                  <a:lnTo>
                    <a:pt x="88" y="10225"/>
                  </a:lnTo>
                  <a:lnTo>
                    <a:pt x="176" y="10268"/>
                  </a:lnTo>
                  <a:lnTo>
                    <a:pt x="264" y="10225"/>
                  </a:lnTo>
                  <a:lnTo>
                    <a:pt x="308" y="10137"/>
                  </a:lnTo>
                  <a:lnTo>
                    <a:pt x="1054" y="7987"/>
                  </a:lnTo>
                  <a:lnTo>
                    <a:pt x="2809" y="5222"/>
                  </a:lnTo>
                  <a:lnTo>
                    <a:pt x="4520" y="2897"/>
                  </a:lnTo>
                  <a:lnTo>
                    <a:pt x="5266" y="1887"/>
                  </a:lnTo>
                  <a:lnTo>
                    <a:pt x="7153" y="571"/>
                  </a:lnTo>
                  <a:lnTo>
                    <a:pt x="7241" y="483"/>
                  </a:lnTo>
                  <a:lnTo>
                    <a:pt x="7329" y="220"/>
                  </a:lnTo>
                  <a:lnTo>
                    <a:pt x="7329" y="132"/>
                  </a:lnTo>
                  <a:lnTo>
                    <a:pt x="7285" y="88"/>
                  </a:lnTo>
                  <a:lnTo>
                    <a:pt x="7241" y="44"/>
                  </a:lnTo>
                  <a:lnTo>
                    <a:pt x="719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5" name="Google Shape;1915;p54"/>
            <p:cNvSpPr/>
            <p:nvPr/>
          </p:nvSpPr>
          <p:spPr>
            <a:xfrm>
              <a:off x="6933175" y="3802550"/>
              <a:ext cx="228200" cy="247950"/>
            </a:xfrm>
            <a:custGeom>
              <a:avLst/>
              <a:gdLst/>
              <a:ahLst/>
              <a:cxnLst/>
              <a:rect l="l" t="t" r="r" b="b"/>
              <a:pathLst>
                <a:path w="9128" h="9918" extrusionOk="0">
                  <a:moveTo>
                    <a:pt x="8909" y="1"/>
                  </a:moveTo>
                  <a:lnTo>
                    <a:pt x="7548" y="791"/>
                  </a:lnTo>
                  <a:lnTo>
                    <a:pt x="5091" y="2502"/>
                  </a:lnTo>
                  <a:lnTo>
                    <a:pt x="5047" y="2546"/>
                  </a:lnTo>
                  <a:lnTo>
                    <a:pt x="2502" y="6144"/>
                  </a:lnTo>
                  <a:lnTo>
                    <a:pt x="45" y="9655"/>
                  </a:lnTo>
                  <a:lnTo>
                    <a:pt x="1" y="9698"/>
                  </a:lnTo>
                  <a:lnTo>
                    <a:pt x="1" y="9786"/>
                  </a:lnTo>
                  <a:lnTo>
                    <a:pt x="45" y="9830"/>
                  </a:lnTo>
                  <a:lnTo>
                    <a:pt x="89" y="9874"/>
                  </a:lnTo>
                  <a:lnTo>
                    <a:pt x="176" y="9918"/>
                  </a:lnTo>
                  <a:lnTo>
                    <a:pt x="264" y="9874"/>
                  </a:lnTo>
                  <a:lnTo>
                    <a:pt x="308" y="9830"/>
                  </a:lnTo>
                  <a:lnTo>
                    <a:pt x="2809" y="6320"/>
                  </a:lnTo>
                  <a:lnTo>
                    <a:pt x="5310" y="2765"/>
                  </a:lnTo>
                  <a:lnTo>
                    <a:pt x="7724" y="1054"/>
                  </a:lnTo>
                  <a:lnTo>
                    <a:pt x="9040" y="308"/>
                  </a:lnTo>
                  <a:lnTo>
                    <a:pt x="9128" y="264"/>
                  </a:lnTo>
                  <a:lnTo>
                    <a:pt x="9128" y="220"/>
                  </a:lnTo>
                  <a:lnTo>
                    <a:pt x="9128" y="133"/>
                  </a:lnTo>
                  <a:lnTo>
                    <a:pt x="9128" y="89"/>
                  </a:lnTo>
                  <a:lnTo>
                    <a:pt x="9084" y="45"/>
                  </a:lnTo>
                  <a:lnTo>
                    <a:pt x="904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6" name="Google Shape;1916;p54"/>
            <p:cNvSpPr/>
            <p:nvPr/>
          </p:nvSpPr>
          <p:spPr>
            <a:xfrm>
              <a:off x="4482450" y="2681425"/>
              <a:ext cx="948950" cy="1026825"/>
            </a:xfrm>
            <a:custGeom>
              <a:avLst/>
              <a:gdLst/>
              <a:ahLst/>
              <a:cxnLst/>
              <a:rect l="l" t="t" r="r" b="b"/>
              <a:pathLst>
                <a:path w="37958" h="41073" extrusionOk="0">
                  <a:moveTo>
                    <a:pt x="37694" y="0"/>
                  </a:moveTo>
                  <a:lnTo>
                    <a:pt x="34930" y="1668"/>
                  </a:lnTo>
                  <a:lnTo>
                    <a:pt x="30454" y="3686"/>
                  </a:lnTo>
                  <a:lnTo>
                    <a:pt x="27338" y="5046"/>
                  </a:lnTo>
                  <a:lnTo>
                    <a:pt x="24223" y="6407"/>
                  </a:lnTo>
                  <a:lnTo>
                    <a:pt x="21283" y="7811"/>
                  </a:lnTo>
                  <a:lnTo>
                    <a:pt x="19615" y="8601"/>
                  </a:lnTo>
                  <a:lnTo>
                    <a:pt x="16588" y="10356"/>
                  </a:lnTo>
                  <a:lnTo>
                    <a:pt x="15008" y="11277"/>
                  </a:lnTo>
                  <a:lnTo>
                    <a:pt x="13253" y="12638"/>
                  </a:lnTo>
                  <a:lnTo>
                    <a:pt x="8996" y="16060"/>
                  </a:lnTo>
                  <a:lnTo>
                    <a:pt x="6890" y="17860"/>
                  </a:lnTo>
                  <a:lnTo>
                    <a:pt x="5661" y="18693"/>
                  </a:lnTo>
                  <a:lnTo>
                    <a:pt x="1712" y="20141"/>
                  </a:lnTo>
                  <a:lnTo>
                    <a:pt x="922" y="20536"/>
                  </a:lnTo>
                  <a:lnTo>
                    <a:pt x="878" y="20580"/>
                  </a:lnTo>
                  <a:lnTo>
                    <a:pt x="835" y="20668"/>
                  </a:lnTo>
                  <a:lnTo>
                    <a:pt x="45" y="24442"/>
                  </a:lnTo>
                  <a:lnTo>
                    <a:pt x="45" y="24485"/>
                  </a:lnTo>
                  <a:lnTo>
                    <a:pt x="1" y="25626"/>
                  </a:lnTo>
                  <a:lnTo>
                    <a:pt x="1" y="25670"/>
                  </a:lnTo>
                  <a:lnTo>
                    <a:pt x="220" y="26153"/>
                  </a:lnTo>
                  <a:lnTo>
                    <a:pt x="220" y="26197"/>
                  </a:lnTo>
                  <a:lnTo>
                    <a:pt x="2458" y="28654"/>
                  </a:lnTo>
                  <a:lnTo>
                    <a:pt x="4740" y="31111"/>
                  </a:lnTo>
                  <a:lnTo>
                    <a:pt x="6627" y="33700"/>
                  </a:lnTo>
                  <a:lnTo>
                    <a:pt x="6627" y="33744"/>
                  </a:lnTo>
                  <a:lnTo>
                    <a:pt x="8909" y="35807"/>
                  </a:lnTo>
                  <a:lnTo>
                    <a:pt x="10357" y="37167"/>
                  </a:lnTo>
                  <a:lnTo>
                    <a:pt x="10752" y="37650"/>
                  </a:lnTo>
                  <a:lnTo>
                    <a:pt x="10181" y="39624"/>
                  </a:lnTo>
                  <a:lnTo>
                    <a:pt x="10049" y="40897"/>
                  </a:lnTo>
                  <a:lnTo>
                    <a:pt x="10049" y="40941"/>
                  </a:lnTo>
                  <a:lnTo>
                    <a:pt x="10093" y="40984"/>
                  </a:lnTo>
                  <a:lnTo>
                    <a:pt x="10137" y="41028"/>
                  </a:lnTo>
                  <a:lnTo>
                    <a:pt x="10225" y="41072"/>
                  </a:lnTo>
                  <a:lnTo>
                    <a:pt x="10357" y="41028"/>
                  </a:lnTo>
                  <a:lnTo>
                    <a:pt x="10400" y="40897"/>
                  </a:lnTo>
                  <a:lnTo>
                    <a:pt x="10532" y="39668"/>
                  </a:lnTo>
                  <a:lnTo>
                    <a:pt x="11103" y="37650"/>
                  </a:lnTo>
                  <a:lnTo>
                    <a:pt x="11103" y="37562"/>
                  </a:lnTo>
                  <a:lnTo>
                    <a:pt x="11103" y="37474"/>
                  </a:lnTo>
                  <a:lnTo>
                    <a:pt x="10620" y="36947"/>
                  </a:lnTo>
                  <a:lnTo>
                    <a:pt x="10620" y="36904"/>
                  </a:lnTo>
                  <a:lnTo>
                    <a:pt x="9128" y="35543"/>
                  </a:lnTo>
                  <a:lnTo>
                    <a:pt x="6890" y="33481"/>
                  </a:lnTo>
                  <a:lnTo>
                    <a:pt x="5003" y="30936"/>
                  </a:lnTo>
                  <a:lnTo>
                    <a:pt x="5003" y="30892"/>
                  </a:lnTo>
                  <a:lnTo>
                    <a:pt x="2721" y="28435"/>
                  </a:lnTo>
                  <a:lnTo>
                    <a:pt x="527" y="25977"/>
                  </a:lnTo>
                  <a:lnTo>
                    <a:pt x="352" y="25582"/>
                  </a:lnTo>
                  <a:lnTo>
                    <a:pt x="396" y="24485"/>
                  </a:lnTo>
                  <a:lnTo>
                    <a:pt x="1186" y="20799"/>
                  </a:lnTo>
                  <a:lnTo>
                    <a:pt x="1844" y="20448"/>
                  </a:lnTo>
                  <a:lnTo>
                    <a:pt x="5793" y="19044"/>
                  </a:lnTo>
                  <a:lnTo>
                    <a:pt x="5837" y="19000"/>
                  </a:lnTo>
                  <a:lnTo>
                    <a:pt x="7109" y="18123"/>
                  </a:lnTo>
                  <a:lnTo>
                    <a:pt x="9216" y="16324"/>
                  </a:lnTo>
                  <a:lnTo>
                    <a:pt x="13472" y="12901"/>
                  </a:lnTo>
                  <a:lnTo>
                    <a:pt x="15183" y="11585"/>
                  </a:lnTo>
                  <a:lnTo>
                    <a:pt x="16763" y="10663"/>
                  </a:lnTo>
                  <a:lnTo>
                    <a:pt x="19747" y="8908"/>
                  </a:lnTo>
                  <a:lnTo>
                    <a:pt x="21414" y="8118"/>
                  </a:lnTo>
                  <a:lnTo>
                    <a:pt x="24354" y="6714"/>
                  </a:lnTo>
                  <a:lnTo>
                    <a:pt x="27470" y="5354"/>
                  </a:lnTo>
                  <a:lnTo>
                    <a:pt x="30585" y="4037"/>
                  </a:lnTo>
                  <a:lnTo>
                    <a:pt x="35061" y="1975"/>
                  </a:lnTo>
                  <a:lnTo>
                    <a:pt x="35105" y="1975"/>
                  </a:lnTo>
                  <a:lnTo>
                    <a:pt x="37870" y="307"/>
                  </a:lnTo>
                  <a:lnTo>
                    <a:pt x="37914" y="263"/>
                  </a:lnTo>
                  <a:lnTo>
                    <a:pt x="37957" y="220"/>
                  </a:lnTo>
                  <a:lnTo>
                    <a:pt x="37957" y="132"/>
                  </a:lnTo>
                  <a:lnTo>
                    <a:pt x="37957" y="88"/>
                  </a:lnTo>
                  <a:lnTo>
                    <a:pt x="37914" y="44"/>
                  </a:lnTo>
                  <a:lnTo>
                    <a:pt x="3782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7" name="Google Shape;1917;p54"/>
            <p:cNvSpPr/>
            <p:nvPr/>
          </p:nvSpPr>
          <p:spPr>
            <a:xfrm>
              <a:off x="4547175" y="2703350"/>
              <a:ext cx="908350" cy="911650"/>
            </a:xfrm>
            <a:custGeom>
              <a:avLst/>
              <a:gdLst/>
              <a:ahLst/>
              <a:cxnLst/>
              <a:rect l="l" t="t" r="r" b="b"/>
              <a:pathLst>
                <a:path w="36334" h="36466" extrusionOk="0">
                  <a:moveTo>
                    <a:pt x="36071" y="1"/>
                  </a:moveTo>
                  <a:lnTo>
                    <a:pt x="33569" y="1493"/>
                  </a:lnTo>
                  <a:lnTo>
                    <a:pt x="31331" y="2721"/>
                  </a:lnTo>
                  <a:lnTo>
                    <a:pt x="29094" y="3687"/>
                  </a:lnTo>
                  <a:lnTo>
                    <a:pt x="26592" y="4784"/>
                  </a:lnTo>
                  <a:lnTo>
                    <a:pt x="23696" y="6012"/>
                  </a:lnTo>
                  <a:lnTo>
                    <a:pt x="20888" y="7285"/>
                  </a:lnTo>
                  <a:lnTo>
                    <a:pt x="18957" y="8250"/>
                  </a:lnTo>
                  <a:lnTo>
                    <a:pt x="14701" y="10664"/>
                  </a:lnTo>
                  <a:lnTo>
                    <a:pt x="13253" y="11497"/>
                  </a:lnTo>
                  <a:lnTo>
                    <a:pt x="10488" y="13735"/>
                  </a:lnTo>
                  <a:lnTo>
                    <a:pt x="7943" y="15842"/>
                  </a:lnTo>
                  <a:lnTo>
                    <a:pt x="4520" y="18738"/>
                  </a:lnTo>
                  <a:lnTo>
                    <a:pt x="3599" y="19264"/>
                  </a:lnTo>
                  <a:lnTo>
                    <a:pt x="1054" y="20230"/>
                  </a:lnTo>
                  <a:lnTo>
                    <a:pt x="264" y="20537"/>
                  </a:lnTo>
                  <a:lnTo>
                    <a:pt x="220" y="20581"/>
                  </a:lnTo>
                  <a:lnTo>
                    <a:pt x="176" y="20625"/>
                  </a:lnTo>
                  <a:lnTo>
                    <a:pt x="45" y="21151"/>
                  </a:lnTo>
                  <a:lnTo>
                    <a:pt x="1" y="21195"/>
                  </a:lnTo>
                  <a:lnTo>
                    <a:pt x="88" y="22073"/>
                  </a:lnTo>
                  <a:lnTo>
                    <a:pt x="88" y="22160"/>
                  </a:lnTo>
                  <a:lnTo>
                    <a:pt x="1537" y="24398"/>
                  </a:lnTo>
                  <a:lnTo>
                    <a:pt x="4213" y="27865"/>
                  </a:lnTo>
                  <a:lnTo>
                    <a:pt x="5881" y="29796"/>
                  </a:lnTo>
                  <a:lnTo>
                    <a:pt x="7504" y="31595"/>
                  </a:lnTo>
                  <a:lnTo>
                    <a:pt x="8733" y="32999"/>
                  </a:lnTo>
                  <a:lnTo>
                    <a:pt x="9391" y="33833"/>
                  </a:lnTo>
                  <a:lnTo>
                    <a:pt x="9523" y="34271"/>
                  </a:lnTo>
                  <a:lnTo>
                    <a:pt x="8996" y="35807"/>
                  </a:lnTo>
                  <a:lnTo>
                    <a:pt x="8865" y="36202"/>
                  </a:lnTo>
                  <a:lnTo>
                    <a:pt x="8865" y="36290"/>
                  </a:lnTo>
                  <a:lnTo>
                    <a:pt x="8908" y="36334"/>
                  </a:lnTo>
                  <a:lnTo>
                    <a:pt x="8952" y="36421"/>
                  </a:lnTo>
                  <a:lnTo>
                    <a:pt x="8996" y="36421"/>
                  </a:lnTo>
                  <a:lnTo>
                    <a:pt x="9040" y="36465"/>
                  </a:lnTo>
                  <a:lnTo>
                    <a:pt x="9172" y="36421"/>
                  </a:lnTo>
                  <a:lnTo>
                    <a:pt x="9216" y="36334"/>
                  </a:lnTo>
                  <a:lnTo>
                    <a:pt x="9874" y="34315"/>
                  </a:lnTo>
                  <a:lnTo>
                    <a:pt x="9874" y="34227"/>
                  </a:lnTo>
                  <a:lnTo>
                    <a:pt x="9698" y="33701"/>
                  </a:lnTo>
                  <a:lnTo>
                    <a:pt x="9698" y="33657"/>
                  </a:lnTo>
                  <a:lnTo>
                    <a:pt x="8996" y="32779"/>
                  </a:lnTo>
                  <a:lnTo>
                    <a:pt x="7768" y="31375"/>
                  </a:lnTo>
                  <a:lnTo>
                    <a:pt x="6144" y="29576"/>
                  </a:lnTo>
                  <a:lnTo>
                    <a:pt x="4477" y="27645"/>
                  </a:lnTo>
                  <a:lnTo>
                    <a:pt x="1844" y="24179"/>
                  </a:lnTo>
                  <a:lnTo>
                    <a:pt x="440" y="22029"/>
                  </a:lnTo>
                  <a:lnTo>
                    <a:pt x="352" y="21239"/>
                  </a:lnTo>
                  <a:lnTo>
                    <a:pt x="483" y="20800"/>
                  </a:lnTo>
                  <a:lnTo>
                    <a:pt x="3731" y="19571"/>
                  </a:lnTo>
                  <a:lnTo>
                    <a:pt x="3774" y="19571"/>
                  </a:lnTo>
                  <a:lnTo>
                    <a:pt x="4696" y="19045"/>
                  </a:lnTo>
                  <a:lnTo>
                    <a:pt x="4740" y="19045"/>
                  </a:lnTo>
                  <a:lnTo>
                    <a:pt x="8163" y="16105"/>
                  </a:lnTo>
                  <a:lnTo>
                    <a:pt x="10708" y="13999"/>
                  </a:lnTo>
                  <a:lnTo>
                    <a:pt x="13472" y="11805"/>
                  </a:lnTo>
                  <a:lnTo>
                    <a:pt x="14876" y="10971"/>
                  </a:lnTo>
                  <a:lnTo>
                    <a:pt x="19089" y="8557"/>
                  </a:lnTo>
                  <a:lnTo>
                    <a:pt x="21063" y="7592"/>
                  </a:lnTo>
                  <a:lnTo>
                    <a:pt x="23828" y="6363"/>
                  </a:lnTo>
                  <a:lnTo>
                    <a:pt x="26724" y="5091"/>
                  </a:lnTo>
                  <a:lnTo>
                    <a:pt x="29225" y="3994"/>
                  </a:lnTo>
                  <a:lnTo>
                    <a:pt x="31463" y="3029"/>
                  </a:lnTo>
                  <a:lnTo>
                    <a:pt x="33745" y="1800"/>
                  </a:lnTo>
                  <a:lnTo>
                    <a:pt x="36246" y="308"/>
                  </a:lnTo>
                  <a:lnTo>
                    <a:pt x="36290" y="264"/>
                  </a:lnTo>
                  <a:lnTo>
                    <a:pt x="36334" y="220"/>
                  </a:lnTo>
                  <a:lnTo>
                    <a:pt x="36334" y="132"/>
                  </a:lnTo>
                  <a:lnTo>
                    <a:pt x="36290" y="89"/>
                  </a:lnTo>
                  <a:lnTo>
                    <a:pt x="36246" y="45"/>
                  </a:lnTo>
                  <a:lnTo>
                    <a:pt x="3620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8" name="Google Shape;1918;p54"/>
            <p:cNvSpPr/>
            <p:nvPr/>
          </p:nvSpPr>
          <p:spPr>
            <a:xfrm>
              <a:off x="4648100" y="2725300"/>
              <a:ext cx="830475" cy="834850"/>
            </a:xfrm>
            <a:custGeom>
              <a:avLst/>
              <a:gdLst/>
              <a:ahLst/>
              <a:cxnLst/>
              <a:rect l="l" t="t" r="r" b="b"/>
              <a:pathLst>
                <a:path w="33219" h="33394" extrusionOk="0">
                  <a:moveTo>
                    <a:pt x="32955" y="0"/>
                  </a:moveTo>
                  <a:lnTo>
                    <a:pt x="29269" y="2194"/>
                  </a:lnTo>
                  <a:lnTo>
                    <a:pt x="26636" y="3511"/>
                  </a:lnTo>
                  <a:lnTo>
                    <a:pt x="23916" y="4652"/>
                  </a:lnTo>
                  <a:lnTo>
                    <a:pt x="21502" y="5749"/>
                  </a:lnTo>
                  <a:lnTo>
                    <a:pt x="18738" y="6977"/>
                  </a:lnTo>
                  <a:lnTo>
                    <a:pt x="16368" y="8118"/>
                  </a:lnTo>
                  <a:lnTo>
                    <a:pt x="14350" y="9171"/>
                  </a:lnTo>
                  <a:lnTo>
                    <a:pt x="12068" y="10488"/>
                  </a:lnTo>
                  <a:lnTo>
                    <a:pt x="10049" y="11716"/>
                  </a:lnTo>
                  <a:lnTo>
                    <a:pt x="7329" y="13910"/>
                  </a:lnTo>
                  <a:lnTo>
                    <a:pt x="4652" y="16192"/>
                  </a:lnTo>
                  <a:lnTo>
                    <a:pt x="1317" y="19132"/>
                  </a:lnTo>
                  <a:lnTo>
                    <a:pt x="264" y="19790"/>
                  </a:lnTo>
                  <a:lnTo>
                    <a:pt x="220" y="19834"/>
                  </a:lnTo>
                  <a:lnTo>
                    <a:pt x="1" y="20185"/>
                  </a:lnTo>
                  <a:lnTo>
                    <a:pt x="1" y="20229"/>
                  </a:lnTo>
                  <a:lnTo>
                    <a:pt x="1" y="20317"/>
                  </a:lnTo>
                  <a:lnTo>
                    <a:pt x="176" y="20975"/>
                  </a:lnTo>
                  <a:lnTo>
                    <a:pt x="220" y="21019"/>
                  </a:lnTo>
                  <a:lnTo>
                    <a:pt x="3423" y="25056"/>
                  </a:lnTo>
                  <a:lnTo>
                    <a:pt x="5881" y="28128"/>
                  </a:lnTo>
                  <a:lnTo>
                    <a:pt x="6671" y="29356"/>
                  </a:lnTo>
                  <a:lnTo>
                    <a:pt x="6934" y="30278"/>
                  </a:lnTo>
                  <a:lnTo>
                    <a:pt x="6934" y="30848"/>
                  </a:lnTo>
                  <a:lnTo>
                    <a:pt x="6144" y="33174"/>
                  </a:lnTo>
                  <a:lnTo>
                    <a:pt x="6100" y="33218"/>
                  </a:lnTo>
                  <a:lnTo>
                    <a:pt x="6144" y="33306"/>
                  </a:lnTo>
                  <a:lnTo>
                    <a:pt x="6188" y="33349"/>
                  </a:lnTo>
                  <a:lnTo>
                    <a:pt x="6232" y="33393"/>
                  </a:lnTo>
                  <a:lnTo>
                    <a:pt x="6276" y="33393"/>
                  </a:lnTo>
                  <a:lnTo>
                    <a:pt x="6407" y="33349"/>
                  </a:lnTo>
                  <a:lnTo>
                    <a:pt x="6451" y="33306"/>
                  </a:lnTo>
                  <a:lnTo>
                    <a:pt x="7285" y="30936"/>
                  </a:lnTo>
                  <a:lnTo>
                    <a:pt x="7285" y="30848"/>
                  </a:lnTo>
                  <a:lnTo>
                    <a:pt x="7285" y="30234"/>
                  </a:lnTo>
                  <a:lnTo>
                    <a:pt x="7285" y="30190"/>
                  </a:lnTo>
                  <a:lnTo>
                    <a:pt x="6978" y="29269"/>
                  </a:lnTo>
                  <a:lnTo>
                    <a:pt x="6978" y="29225"/>
                  </a:lnTo>
                  <a:lnTo>
                    <a:pt x="6144" y="27952"/>
                  </a:lnTo>
                  <a:lnTo>
                    <a:pt x="3687" y="24837"/>
                  </a:lnTo>
                  <a:lnTo>
                    <a:pt x="483" y="20844"/>
                  </a:lnTo>
                  <a:lnTo>
                    <a:pt x="352" y="20273"/>
                  </a:lnTo>
                  <a:lnTo>
                    <a:pt x="483" y="20054"/>
                  </a:lnTo>
                  <a:lnTo>
                    <a:pt x="1537" y="19396"/>
                  </a:lnTo>
                  <a:lnTo>
                    <a:pt x="1580" y="19396"/>
                  </a:lnTo>
                  <a:lnTo>
                    <a:pt x="4871" y="16456"/>
                  </a:lnTo>
                  <a:lnTo>
                    <a:pt x="7548" y="14174"/>
                  </a:lnTo>
                  <a:lnTo>
                    <a:pt x="10225" y="12024"/>
                  </a:lnTo>
                  <a:lnTo>
                    <a:pt x="12243" y="10795"/>
                  </a:lnTo>
                  <a:lnTo>
                    <a:pt x="14525" y="9479"/>
                  </a:lnTo>
                  <a:lnTo>
                    <a:pt x="16544" y="8469"/>
                  </a:lnTo>
                  <a:lnTo>
                    <a:pt x="18913" y="7328"/>
                  </a:lnTo>
                  <a:lnTo>
                    <a:pt x="21634" y="6056"/>
                  </a:lnTo>
                  <a:lnTo>
                    <a:pt x="24047" y="5003"/>
                  </a:lnTo>
                  <a:lnTo>
                    <a:pt x="26768" y="3818"/>
                  </a:lnTo>
                  <a:lnTo>
                    <a:pt x="29445" y="2502"/>
                  </a:lnTo>
                  <a:lnTo>
                    <a:pt x="33131" y="308"/>
                  </a:lnTo>
                  <a:lnTo>
                    <a:pt x="33218" y="264"/>
                  </a:lnTo>
                  <a:lnTo>
                    <a:pt x="33218" y="220"/>
                  </a:lnTo>
                  <a:lnTo>
                    <a:pt x="33218" y="132"/>
                  </a:lnTo>
                  <a:lnTo>
                    <a:pt x="33218" y="88"/>
                  </a:lnTo>
                  <a:lnTo>
                    <a:pt x="3317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9" name="Google Shape;1919;p54"/>
            <p:cNvSpPr/>
            <p:nvPr/>
          </p:nvSpPr>
          <p:spPr>
            <a:xfrm>
              <a:off x="4789625" y="2746150"/>
              <a:ext cx="713075" cy="742700"/>
            </a:xfrm>
            <a:custGeom>
              <a:avLst/>
              <a:gdLst/>
              <a:ahLst/>
              <a:cxnLst/>
              <a:rect l="l" t="t" r="r" b="b"/>
              <a:pathLst>
                <a:path w="28523" h="29708" extrusionOk="0">
                  <a:moveTo>
                    <a:pt x="28259" y="0"/>
                  </a:moveTo>
                  <a:lnTo>
                    <a:pt x="25100" y="1887"/>
                  </a:lnTo>
                  <a:lnTo>
                    <a:pt x="23213" y="2896"/>
                  </a:lnTo>
                  <a:lnTo>
                    <a:pt x="21238" y="3862"/>
                  </a:lnTo>
                  <a:lnTo>
                    <a:pt x="19308" y="4783"/>
                  </a:lnTo>
                  <a:lnTo>
                    <a:pt x="17333" y="5661"/>
                  </a:lnTo>
                  <a:lnTo>
                    <a:pt x="15051" y="6714"/>
                  </a:lnTo>
                  <a:lnTo>
                    <a:pt x="12726" y="7767"/>
                  </a:lnTo>
                  <a:lnTo>
                    <a:pt x="10400" y="8952"/>
                  </a:lnTo>
                  <a:lnTo>
                    <a:pt x="9303" y="9566"/>
                  </a:lnTo>
                  <a:lnTo>
                    <a:pt x="8162" y="10180"/>
                  </a:lnTo>
                  <a:lnTo>
                    <a:pt x="5924" y="11541"/>
                  </a:lnTo>
                  <a:lnTo>
                    <a:pt x="2194" y="14568"/>
                  </a:lnTo>
                  <a:lnTo>
                    <a:pt x="746" y="15973"/>
                  </a:lnTo>
                  <a:lnTo>
                    <a:pt x="702" y="16016"/>
                  </a:lnTo>
                  <a:lnTo>
                    <a:pt x="132" y="16719"/>
                  </a:lnTo>
                  <a:lnTo>
                    <a:pt x="88" y="16762"/>
                  </a:lnTo>
                  <a:lnTo>
                    <a:pt x="0" y="17157"/>
                  </a:lnTo>
                  <a:lnTo>
                    <a:pt x="0" y="17245"/>
                  </a:lnTo>
                  <a:lnTo>
                    <a:pt x="132" y="17684"/>
                  </a:lnTo>
                  <a:lnTo>
                    <a:pt x="132" y="17728"/>
                  </a:lnTo>
                  <a:lnTo>
                    <a:pt x="3291" y="22599"/>
                  </a:lnTo>
                  <a:lnTo>
                    <a:pt x="4037" y="24090"/>
                  </a:lnTo>
                  <a:lnTo>
                    <a:pt x="4213" y="25100"/>
                  </a:lnTo>
                  <a:lnTo>
                    <a:pt x="4081" y="25714"/>
                  </a:lnTo>
                  <a:lnTo>
                    <a:pt x="3555" y="26372"/>
                  </a:lnTo>
                  <a:lnTo>
                    <a:pt x="3511" y="26416"/>
                  </a:lnTo>
                  <a:lnTo>
                    <a:pt x="2150" y="29444"/>
                  </a:lnTo>
                  <a:lnTo>
                    <a:pt x="2107" y="29532"/>
                  </a:lnTo>
                  <a:lnTo>
                    <a:pt x="2150" y="29575"/>
                  </a:lnTo>
                  <a:lnTo>
                    <a:pt x="2150" y="29663"/>
                  </a:lnTo>
                  <a:lnTo>
                    <a:pt x="2238" y="29707"/>
                  </a:lnTo>
                  <a:lnTo>
                    <a:pt x="2282" y="29707"/>
                  </a:lnTo>
                  <a:lnTo>
                    <a:pt x="2370" y="29663"/>
                  </a:lnTo>
                  <a:lnTo>
                    <a:pt x="2458" y="29619"/>
                  </a:lnTo>
                  <a:lnTo>
                    <a:pt x="3818" y="26592"/>
                  </a:lnTo>
                  <a:lnTo>
                    <a:pt x="4388" y="25890"/>
                  </a:lnTo>
                  <a:lnTo>
                    <a:pt x="4388" y="25846"/>
                  </a:lnTo>
                  <a:lnTo>
                    <a:pt x="4564" y="25144"/>
                  </a:lnTo>
                  <a:lnTo>
                    <a:pt x="4564" y="25100"/>
                  </a:lnTo>
                  <a:lnTo>
                    <a:pt x="4388" y="24003"/>
                  </a:lnTo>
                  <a:lnTo>
                    <a:pt x="4344" y="23959"/>
                  </a:lnTo>
                  <a:lnTo>
                    <a:pt x="3599" y="22423"/>
                  </a:lnTo>
                  <a:lnTo>
                    <a:pt x="439" y="17552"/>
                  </a:lnTo>
                  <a:lnTo>
                    <a:pt x="351" y="17201"/>
                  </a:lnTo>
                  <a:lnTo>
                    <a:pt x="439" y="16894"/>
                  </a:lnTo>
                  <a:lnTo>
                    <a:pt x="966" y="16236"/>
                  </a:lnTo>
                  <a:lnTo>
                    <a:pt x="2414" y="14832"/>
                  </a:lnTo>
                  <a:lnTo>
                    <a:pt x="6100" y="11804"/>
                  </a:lnTo>
                  <a:lnTo>
                    <a:pt x="8338" y="10488"/>
                  </a:lnTo>
                  <a:lnTo>
                    <a:pt x="9479" y="9873"/>
                  </a:lnTo>
                  <a:lnTo>
                    <a:pt x="10576" y="9259"/>
                  </a:lnTo>
                  <a:lnTo>
                    <a:pt x="12857" y="8118"/>
                  </a:lnTo>
                  <a:lnTo>
                    <a:pt x="15183" y="7021"/>
                  </a:lnTo>
                  <a:lnTo>
                    <a:pt x="17465" y="5968"/>
                  </a:lnTo>
                  <a:lnTo>
                    <a:pt x="19439" y="5090"/>
                  </a:lnTo>
                  <a:lnTo>
                    <a:pt x="21414" y="4169"/>
                  </a:lnTo>
                  <a:lnTo>
                    <a:pt x="23345" y="3247"/>
                  </a:lnTo>
                  <a:lnTo>
                    <a:pt x="25276" y="2194"/>
                  </a:lnTo>
                  <a:lnTo>
                    <a:pt x="28435" y="307"/>
                  </a:lnTo>
                  <a:lnTo>
                    <a:pt x="28523" y="263"/>
                  </a:lnTo>
                  <a:lnTo>
                    <a:pt x="28523" y="220"/>
                  </a:lnTo>
                  <a:lnTo>
                    <a:pt x="28523" y="132"/>
                  </a:lnTo>
                  <a:lnTo>
                    <a:pt x="28523" y="88"/>
                  </a:lnTo>
                  <a:lnTo>
                    <a:pt x="28479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0" name="Google Shape;1920;p54"/>
            <p:cNvSpPr/>
            <p:nvPr/>
          </p:nvSpPr>
          <p:spPr>
            <a:xfrm>
              <a:off x="5014500" y="3023675"/>
              <a:ext cx="151425" cy="318175"/>
            </a:xfrm>
            <a:custGeom>
              <a:avLst/>
              <a:gdLst/>
              <a:ahLst/>
              <a:cxnLst/>
              <a:rect l="l" t="t" r="r" b="b"/>
              <a:pathLst>
                <a:path w="6057" h="12727" extrusionOk="0">
                  <a:moveTo>
                    <a:pt x="5749" y="1"/>
                  </a:moveTo>
                  <a:lnTo>
                    <a:pt x="2678" y="2195"/>
                  </a:lnTo>
                  <a:lnTo>
                    <a:pt x="1800" y="2985"/>
                  </a:lnTo>
                  <a:lnTo>
                    <a:pt x="1756" y="3072"/>
                  </a:lnTo>
                  <a:lnTo>
                    <a:pt x="1756" y="3160"/>
                  </a:lnTo>
                  <a:lnTo>
                    <a:pt x="1932" y="4433"/>
                  </a:lnTo>
                  <a:lnTo>
                    <a:pt x="1932" y="4477"/>
                  </a:lnTo>
                  <a:lnTo>
                    <a:pt x="2809" y="7768"/>
                  </a:lnTo>
                  <a:lnTo>
                    <a:pt x="3072" y="9304"/>
                  </a:lnTo>
                  <a:lnTo>
                    <a:pt x="3029" y="10225"/>
                  </a:lnTo>
                  <a:lnTo>
                    <a:pt x="2809" y="10664"/>
                  </a:lnTo>
                  <a:lnTo>
                    <a:pt x="703" y="11892"/>
                  </a:lnTo>
                  <a:lnTo>
                    <a:pt x="703" y="11936"/>
                  </a:lnTo>
                  <a:lnTo>
                    <a:pt x="89" y="12375"/>
                  </a:lnTo>
                  <a:lnTo>
                    <a:pt x="45" y="12463"/>
                  </a:lnTo>
                  <a:lnTo>
                    <a:pt x="1" y="12507"/>
                  </a:lnTo>
                  <a:lnTo>
                    <a:pt x="1" y="12595"/>
                  </a:lnTo>
                  <a:lnTo>
                    <a:pt x="45" y="12638"/>
                  </a:lnTo>
                  <a:lnTo>
                    <a:pt x="89" y="12682"/>
                  </a:lnTo>
                  <a:lnTo>
                    <a:pt x="176" y="12726"/>
                  </a:lnTo>
                  <a:lnTo>
                    <a:pt x="264" y="12682"/>
                  </a:lnTo>
                  <a:lnTo>
                    <a:pt x="922" y="12200"/>
                  </a:lnTo>
                  <a:lnTo>
                    <a:pt x="3029" y="10927"/>
                  </a:lnTo>
                  <a:lnTo>
                    <a:pt x="3116" y="10883"/>
                  </a:lnTo>
                  <a:lnTo>
                    <a:pt x="3380" y="10357"/>
                  </a:lnTo>
                  <a:lnTo>
                    <a:pt x="3380" y="10313"/>
                  </a:lnTo>
                  <a:lnTo>
                    <a:pt x="3424" y="9304"/>
                  </a:lnTo>
                  <a:lnTo>
                    <a:pt x="3424" y="9260"/>
                  </a:lnTo>
                  <a:lnTo>
                    <a:pt x="3160" y="7680"/>
                  </a:lnTo>
                  <a:lnTo>
                    <a:pt x="2283" y="4389"/>
                  </a:lnTo>
                  <a:lnTo>
                    <a:pt x="2107" y="3204"/>
                  </a:lnTo>
                  <a:lnTo>
                    <a:pt x="2897" y="2458"/>
                  </a:lnTo>
                  <a:lnTo>
                    <a:pt x="5969" y="308"/>
                  </a:lnTo>
                  <a:lnTo>
                    <a:pt x="6012" y="264"/>
                  </a:lnTo>
                  <a:lnTo>
                    <a:pt x="6056" y="176"/>
                  </a:lnTo>
                  <a:lnTo>
                    <a:pt x="6012" y="133"/>
                  </a:lnTo>
                  <a:lnTo>
                    <a:pt x="6012" y="45"/>
                  </a:lnTo>
                  <a:lnTo>
                    <a:pt x="5969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1" name="Google Shape;1921;p54"/>
            <p:cNvSpPr/>
            <p:nvPr/>
          </p:nvSpPr>
          <p:spPr>
            <a:xfrm>
              <a:off x="4389200" y="3352775"/>
              <a:ext cx="295125" cy="759175"/>
            </a:xfrm>
            <a:custGeom>
              <a:avLst/>
              <a:gdLst/>
              <a:ahLst/>
              <a:cxnLst/>
              <a:rect l="l" t="t" r="r" b="b"/>
              <a:pathLst>
                <a:path w="11805" h="30367" extrusionOk="0">
                  <a:moveTo>
                    <a:pt x="133" y="1"/>
                  </a:moveTo>
                  <a:lnTo>
                    <a:pt x="89" y="45"/>
                  </a:lnTo>
                  <a:lnTo>
                    <a:pt x="45" y="89"/>
                  </a:lnTo>
                  <a:lnTo>
                    <a:pt x="1" y="176"/>
                  </a:lnTo>
                  <a:lnTo>
                    <a:pt x="1" y="220"/>
                  </a:lnTo>
                  <a:lnTo>
                    <a:pt x="396" y="1581"/>
                  </a:lnTo>
                  <a:lnTo>
                    <a:pt x="791" y="3906"/>
                  </a:lnTo>
                  <a:lnTo>
                    <a:pt x="1010" y="6539"/>
                  </a:lnTo>
                  <a:lnTo>
                    <a:pt x="1054" y="6583"/>
                  </a:lnTo>
                  <a:lnTo>
                    <a:pt x="1317" y="7417"/>
                  </a:lnTo>
                  <a:lnTo>
                    <a:pt x="1361" y="7461"/>
                  </a:lnTo>
                  <a:lnTo>
                    <a:pt x="4740" y="10752"/>
                  </a:lnTo>
                  <a:lnTo>
                    <a:pt x="7856" y="13736"/>
                  </a:lnTo>
                  <a:lnTo>
                    <a:pt x="8470" y="14481"/>
                  </a:lnTo>
                  <a:lnTo>
                    <a:pt x="9435" y="18255"/>
                  </a:lnTo>
                  <a:lnTo>
                    <a:pt x="9435" y="18299"/>
                  </a:lnTo>
                  <a:lnTo>
                    <a:pt x="10093" y="19747"/>
                  </a:lnTo>
                  <a:lnTo>
                    <a:pt x="9918" y="23301"/>
                  </a:lnTo>
                  <a:lnTo>
                    <a:pt x="9918" y="23345"/>
                  </a:lnTo>
                  <a:lnTo>
                    <a:pt x="11103" y="26154"/>
                  </a:lnTo>
                  <a:lnTo>
                    <a:pt x="11454" y="30191"/>
                  </a:lnTo>
                  <a:lnTo>
                    <a:pt x="11498" y="30322"/>
                  </a:lnTo>
                  <a:lnTo>
                    <a:pt x="11629" y="30366"/>
                  </a:lnTo>
                  <a:lnTo>
                    <a:pt x="11717" y="30322"/>
                  </a:lnTo>
                  <a:lnTo>
                    <a:pt x="11761" y="30278"/>
                  </a:lnTo>
                  <a:lnTo>
                    <a:pt x="11805" y="30235"/>
                  </a:lnTo>
                  <a:lnTo>
                    <a:pt x="11805" y="30147"/>
                  </a:lnTo>
                  <a:lnTo>
                    <a:pt x="11454" y="26110"/>
                  </a:lnTo>
                  <a:lnTo>
                    <a:pt x="11454" y="26066"/>
                  </a:lnTo>
                  <a:lnTo>
                    <a:pt x="10269" y="23258"/>
                  </a:lnTo>
                  <a:lnTo>
                    <a:pt x="10444" y="19747"/>
                  </a:lnTo>
                  <a:lnTo>
                    <a:pt x="10444" y="19659"/>
                  </a:lnTo>
                  <a:lnTo>
                    <a:pt x="9742" y="18167"/>
                  </a:lnTo>
                  <a:lnTo>
                    <a:pt x="8777" y="14350"/>
                  </a:lnTo>
                  <a:lnTo>
                    <a:pt x="8733" y="14306"/>
                  </a:lnTo>
                  <a:lnTo>
                    <a:pt x="8119" y="13516"/>
                  </a:lnTo>
                  <a:lnTo>
                    <a:pt x="5003" y="10488"/>
                  </a:lnTo>
                  <a:lnTo>
                    <a:pt x="1625" y="7241"/>
                  </a:lnTo>
                  <a:lnTo>
                    <a:pt x="1361" y="6495"/>
                  </a:lnTo>
                  <a:lnTo>
                    <a:pt x="1098" y="3862"/>
                  </a:lnTo>
                  <a:lnTo>
                    <a:pt x="747" y="1537"/>
                  </a:lnTo>
                  <a:lnTo>
                    <a:pt x="747" y="1493"/>
                  </a:lnTo>
                  <a:lnTo>
                    <a:pt x="352" y="133"/>
                  </a:lnTo>
                  <a:lnTo>
                    <a:pt x="308" y="89"/>
                  </a:lnTo>
                  <a:lnTo>
                    <a:pt x="264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2" name="Google Shape;1922;p54"/>
            <p:cNvSpPr/>
            <p:nvPr/>
          </p:nvSpPr>
          <p:spPr>
            <a:xfrm>
              <a:off x="4328875" y="3108150"/>
              <a:ext cx="357650" cy="1116775"/>
            </a:xfrm>
            <a:custGeom>
              <a:avLst/>
              <a:gdLst/>
              <a:ahLst/>
              <a:cxnLst/>
              <a:rect l="l" t="t" r="r" b="b"/>
              <a:pathLst>
                <a:path w="14306" h="44671" extrusionOk="0">
                  <a:moveTo>
                    <a:pt x="2589" y="1"/>
                  </a:moveTo>
                  <a:lnTo>
                    <a:pt x="1273" y="352"/>
                  </a:lnTo>
                  <a:lnTo>
                    <a:pt x="1141" y="439"/>
                  </a:lnTo>
                  <a:lnTo>
                    <a:pt x="132" y="2107"/>
                  </a:lnTo>
                  <a:lnTo>
                    <a:pt x="132" y="2195"/>
                  </a:lnTo>
                  <a:lnTo>
                    <a:pt x="0" y="4257"/>
                  </a:lnTo>
                  <a:lnTo>
                    <a:pt x="132" y="6802"/>
                  </a:lnTo>
                  <a:lnTo>
                    <a:pt x="132" y="6846"/>
                  </a:lnTo>
                  <a:lnTo>
                    <a:pt x="1054" y="9830"/>
                  </a:lnTo>
                  <a:lnTo>
                    <a:pt x="1800" y="12945"/>
                  </a:lnTo>
                  <a:lnTo>
                    <a:pt x="2195" y="15183"/>
                  </a:lnTo>
                  <a:lnTo>
                    <a:pt x="2458" y="17202"/>
                  </a:lnTo>
                  <a:lnTo>
                    <a:pt x="3028" y="19835"/>
                  </a:lnTo>
                  <a:lnTo>
                    <a:pt x="3423" y="21151"/>
                  </a:lnTo>
                  <a:lnTo>
                    <a:pt x="3423" y="21195"/>
                  </a:lnTo>
                  <a:lnTo>
                    <a:pt x="4257" y="22380"/>
                  </a:lnTo>
                  <a:lnTo>
                    <a:pt x="5486" y="23696"/>
                  </a:lnTo>
                  <a:lnTo>
                    <a:pt x="6188" y="25363"/>
                  </a:lnTo>
                  <a:lnTo>
                    <a:pt x="6188" y="25407"/>
                  </a:lnTo>
                  <a:lnTo>
                    <a:pt x="7680" y="27514"/>
                  </a:lnTo>
                  <a:lnTo>
                    <a:pt x="8689" y="29137"/>
                  </a:lnTo>
                  <a:lnTo>
                    <a:pt x="9084" y="30146"/>
                  </a:lnTo>
                  <a:lnTo>
                    <a:pt x="9084" y="32077"/>
                  </a:lnTo>
                  <a:lnTo>
                    <a:pt x="9084" y="32121"/>
                  </a:lnTo>
                  <a:lnTo>
                    <a:pt x="9303" y="32955"/>
                  </a:lnTo>
                  <a:lnTo>
                    <a:pt x="9303" y="32999"/>
                  </a:lnTo>
                  <a:lnTo>
                    <a:pt x="10488" y="35324"/>
                  </a:lnTo>
                  <a:lnTo>
                    <a:pt x="10532" y="35368"/>
                  </a:lnTo>
                  <a:lnTo>
                    <a:pt x="11585" y="36992"/>
                  </a:lnTo>
                  <a:lnTo>
                    <a:pt x="12550" y="39274"/>
                  </a:lnTo>
                  <a:lnTo>
                    <a:pt x="13560" y="41511"/>
                  </a:lnTo>
                  <a:lnTo>
                    <a:pt x="13955" y="43135"/>
                  </a:lnTo>
                  <a:lnTo>
                    <a:pt x="13955" y="44232"/>
                  </a:lnTo>
                  <a:lnTo>
                    <a:pt x="13955" y="44495"/>
                  </a:lnTo>
                  <a:lnTo>
                    <a:pt x="13955" y="44539"/>
                  </a:lnTo>
                  <a:lnTo>
                    <a:pt x="13998" y="44627"/>
                  </a:lnTo>
                  <a:lnTo>
                    <a:pt x="14042" y="44671"/>
                  </a:lnTo>
                  <a:lnTo>
                    <a:pt x="14130" y="44671"/>
                  </a:lnTo>
                  <a:lnTo>
                    <a:pt x="14218" y="44627"/>
                  </a:lnTo>
                  <a:lnTo>
                    <a:pt x="14306" y="44539"/>
                  </a:lnTo>
                  <a:lnTo>
                    <a:pt x="14306" y="44276"/>
                  </a:lnTo>
                  <a:lnTo>
                    <a:pt x="14306" y="43135"/>
                  </a:lnTo>
                  <a:lnTo>
                    <a:pt x="14306" y="43091"/>
                  </a:lnTo>
                  <a:lnTo>
                    <a:pt x="13911" y="41424"/>
                  </a:lnTo>
                  <a:lnTo>
                    <a:pt x="13867" y="41380"/>
                  </a:lnTo>
                  <a:lnTo>
                    <a:pt x="12857" y="39142"/>
                  </a:lnTo>
                  <a:lnTo>
                    <a:pt x="11892" y="36816"/>
                  </a:lnTo>
                  <a:lnTo>
                    <a:pt x="10795" y="35193"/>
                  </a:lnTo>
                  <a:lnTo>
                    <a:pt x="9610" y="32867"/>
                  </a:lnTo>
                  <a:lnTo>
                    <a:pt x="9435" y="32077"/>
                  </a:lnTo>
                  <a:lnTo>
                    <a:pt x="9435" y="30103"/>
                  </a:lnTo>
                  <a:lnTo>
                    <a:pt x="9435" y="30059"/>
                  </a:lnTo>
                  <a:lnTo>
                    <a:pt x="9040" y="29006"/>
                  </a:lnTo>
                  <a:lnTo>
                    <a:pt x="8996" y="29006"/>
                  </a:lnTo>
                  <a:lnTo>
                    <a:pt x="7987" y="27338"/>
                  </a:lnTo>
                  <a:lnTo>
                    <a:pt x="6495" y="25232"/>
                  </a:lnTo>
                  <a:lnTo>
                    <a:pt x="5793" y="23564"/>
                  </a:lnTo>
                  <a:lnTo>
                    <a:pt x="5749" y="23521"/>
                  </a:lnTo>
                  <a:lnTo>
                    <a:pt x="4520" y="22160"/>
                  </a:lnTo>
                  <a:lnTo>
                    <a:pt x="3730" y="21019"/>
                  </a:lnTo>
                  <a:lnTo>
                    <a:pt x="3379" y="19747"/>
                  </a:lnTo>
                  <a:lnTo>
                    <a:pt x="2809" y="17158"/>
                  </a:lnTo>
                  <a:lnTo>
                    <a:pt x="2546" y="15139"/>
                  </a:lnTo>
                  <a:lnTo>
                    <a:pt x="2107" y="12901"/>
                  </a:lnTo>
                  <a:lnTo>
                    <a:pt x="1405" y="9742"/>
                  </a:lnTo>
                  <a:lnTo>
                    <a:pt x="483" y="6758"/>
                  </a:lnTo>
                  <a:lnTo>
                    <a:pt x="352" y="4257"/>
                  </a:lnTo>
                  <a:lnTo>
                    <a:pt x="483" y="2282"/>
                  </a:lnTo>
                  <a:lnTo>
                    <a:pt x="1405" y="703"/>
                  </a:lnTo>
                  <a:lnTo>
                    <a:pt x="2677" y="352"/>
                  </a:lnTo>
                  <a:lnTo>
                    <a:pt x="2721" y="308"/>
                  </a:lnTo>
                  <a:lnTo>
                    <a:pt x="2765" y="264"/>
                  </a:lnTo>
                  <a:lnTo>
                    <a:pt x="2809" y="176"/>
                  </a:lnTo>
                  <a:lnTo>
                    <a:pt x="2809" y="132"/>
                  </a:lnTo>
                  <a:lnTo>
                    <a:pt x="2765" y="45"/>
                  </a:lnTo>
                  <a:lnTo>
                    <a:pt x="272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3" name="Google Shape;1923;p54"/>
            <p:cNvSpPr/>
            <p:nvPr/>
          </p:nvSpPr>
          <p:spPr>
            <a:xfrm>
              <a:off x="4276225" y="3001750"/>
              <a:ext cx="400425" cy="1289000"/>
            </a:xfrm>
            <a:custGeom>
              <a:avLst/>
              <a:gdLst/>
              <a:ahLst/>
              <a:cxnLst/>
              <a:rect l="l" t="t" r="r" b="b"/>
              <a:pathLst>
                <a:path w="16017" h="51560" extrusionOk="0">
                  <a:moveTo>
                    <a:pt x="11936" y="0"/>
                  </a:moveTo>
                  <a:lnTo>
                    <a:pt x="11848" y="44"/>
                  </a:lnTo>
                  <a:lnTo>
                    <a:pt x="9917" y="1010"/>
                  </a:lnTo>
                  <a:lnTo>
                    <a:pt x="7635" y="1887"/>
                  </a:lnTo>
                  <a:lnTo>
                    <a:pt x="5573" y="2545"/>
                  </a:lnTo>
                  <a:lnTo>
                    <a:pt x="2765" y="3247"/>
                  </a:lnTo>
                  <a:lnTo>
                    <a:pt x="351" y="4037"/>
                  </a:lnTo>
                  <a:lnTo>
                    <a:pt x="264" y="4081"/>
                  </a:lnTo>
                  <a:lnTo>
                    <a:pt x="220" y="4169"/>
                  </a:lnTo>
                  <a:lnTo>
                    <a:pt x="0" y="5047"/>
                  </a:lnTo>
                  <a:lnTo>
                    <a:pt x="0" y="5090"/>
                  </a:lnTo>
                  <a:lnTo>
                    <a:pt x="88" y="7460"/>
                  </a:lnTo>
                  <a:lnTo>
                    <a:pt x="220" y="9698"/>
                  </a:lnTo>
                  <a:lnTo>
                    <a:pt x="220" y="9742"/>
                  </a:lnTo>
                  <a:lnTo>
                    <a:pt x="1097" y="11848"/>
                  </a:lnTo>
                  <a:lnTo>
                    <a:pt x="1492" y="13033"/>
                  </a:lnTo>
                  <a:lnTo>
                    <a:pt x="1799" y="14174"/>
                  </a:lnTo>
                  <a:lnTo>
                    <a:pt x="2370" y="16587"/>
                  </a:lnTo>
                  <a:lnTo>
                    <a:pt x="2896" y="19000"/>
                  </a:lnTo>
                  <a:lnTo>
                    <a:pt x="3379" y="21414"/>
                  </a:lnTo>
                  <a:lnTo>
                    <a:pt x="3774" y="23476"/>
                  </a:lnTo>
                  <a:lnTo>
                    <a:pt x="4213" y="25582"/>
                  </a:lnTo>
                  <a:lnTo>
                    <a:pt x="4959" y="29619"/>
                  </a:lnTo>
                  <a:lnTo>
                    <a:pt x="5003" y="29663"/>
                  </a:lnTo>
                  <a:lnTo>
                    <a:pt x="6977" y="32954"/>
                  </a:lnTo>
                  <a:lnTo>
                    <a:pt x="7679" y="34359"/>
                  </a:lnTo>
                  <a:lnTo>
                    <a:pt x="7943" y="35894"/>
                  </a:lnTo>
                  <a:lnTo>
                    <a:pt x="7986" y="35938"/>
                  </a:lnTo>
                  <a:lnTo>
                    <a:pt x="8513" y="37255"/>
                  </a:lnTo>
                  <a:lnTo>
                    <a:pt x="8557" y="37255"/>
                  </a:lnTo>
                  <a:lnTo>
                    <a:pt x="9654" y="39229"/>
                  </a:lnTo>
                  <a:lnTo>
                    <a:pt x="11058" y="41292"/>
                  </a:lnTo>
                  <a:lnTo>
                    <a:pt x="11936" y="42696"/>
                  </a:lnTo>
                  <a:lnTo>
                    <a:pt x="12989" y="45021"/>
                  </a:lnTo>
                  <a:lnTo>
                    <a:pt x="13033" y="45065"/>
                  </a:lnTo>
                  <a:lnTo>
                    <a:pt x="15402" y="48620"/>
                  </a:lnTo>
                  <a:lnTo>
                    <a:pt x="15666" y="49278"/>
                  </a:lnTo>
                  <a:lnTo>
                    <a:pt x="15534" y="50814"/>
                  </a:lnTo>
                  <a:lnTo>
                    <a:pt x="15402" y="51340"/>
                  </a:lnTo>
                  <a:lnTo>
                    <a:pt x="15402" y="51384"/>
                  </a:lnTo>
                  <a:lnTo>
                    <a:pt x="15402" y="51472"/>
                  </a:lnTo>
                  <a:lnTo>
                    <a:pt x="15446" y="51516"/>
                  </a:lnTo>
                  <a:lnTo>
                    <a:pt x="15490" y="51560"/>
                  </a:lnTo>
                  <a:lnTo>
                    <a:pt x="15578" y="51560"/>
                  </a:lnTo>
                  <a:lnTo>
                    <a:pt x="15666" y="51516"/>
                  </a:lnTo>
                  <a:lnTo>
                    <a:pt x="15709" y="51428"/>
                  </a:lnTo>
                  <a:lnTo>
                    <a:pt x="15885" y="50901"/>
                  </a:lnTo>
                  <a:lnTo>
                    <a:pt x="15885" y="50858"/>
                  </a:lnTo>
                  <a:lnTo>
                    <a:pt x="16017" y="49278"/>
                  </a:lnTo>
                  <a:lnTo>
                    <a:pt x="16017" y="49190"/>
                  </a:lnTo>
                  <a:lnTo>
                    <a:pt x="15709" y="48488"/>
                  </a:lnTo>
                  <a:lnTo>
                    <a:pt x="15666" y="48444"/>
                  </a:lnTo>
                  <a:lnTo>
                    <a:pt x="13340" y="44890"/>
                  </a:lnTo>
                  <a:lnTo>
                    <a:pt x="12243" y="42564"/>
                  </a:lnTo>
                  <a:lnTo>
                    <a:pt x="12243" y="42520"/>
                  </a:lnTo>
                  <a:lnTo>
                    <a:pt x="11321" y="41116"/>
                  </a:lnTo>
                  <a:lnTo>
                    <a:pt x="9961" y="39054"/>
                  </a:lnTo>
                  <a:lnTo>
                    <a:pt x="8864" y="37123"/>
                  </a:lnTo>
                  <a:lnTo>
                    <a:pt x="8294" y="35807"/>
                  </a:lnTo>
                  <a:lnTo>
                    <a:pt x="8030" y="34271"/>
                  </a:lnTo>
                  <a:lnTo>
                    <a:pt x="8030" y="34227"/>
                  </a:lnTo>
                  <a:lnTo>
                    <a:pt x="7284" y="32779"/>
                  </a:lnTo>
                  <a:lnTo>
                    <a:pt x="5310" y="29532"/>
                  </a:lnTo>
                  <a:lnTo>
                    <a:pt x="4564" y="25495"/>
                  </a:lnTo>
                  <a:lnTo>
                    <a:pt x="4125" y="23432"/>
                  </a:lnTo>
                  <a:lnTo>
                    <a:pt x="3730" y="21326"/>
                  </a:lnTo>
                  <a:lnTo>
                    <a:pt x="3247" y="18913"/>
                  </a:lnTo>
                  <a:lnTo>
                    <a:pt x="2721" y="16499"/>
                  </a:lnTo>
                  <a:lnTo>
                    <a:pt x="2150" y="14086"/>
                  </a:lnTo>
                  <a:lnTo>
                    <a:pt x="1799" y="12901"/>
                  </a:lnTo>
                  <a:lnTo>
                    <a:pt x="1448" y="11760"/>
                  </a:lnTo>
                  <a:lnTo>
                    <a:pt x="571" y="9610"/>
                  </a:lnTo>
                  <a:lnTo>
                    <a:pt x="439" y="7460"/>
                  </a:lnTo>
                  <a:lnTo>
                    <a:pt x="351" y="5090"/>
                  </a:lnTo>
                  <a:lnTo>
                    <a:pt x="571" y="4344"/>
                  </a:lnTo>
                  <a:lnTo>
                    <a:pt x="2852" y="3555"/>
                  </a:lnTo>
                  <a:lnTo>
                    <a:pt x="5705" y="2896"/>
                  </a:lnTo>
                  <a:lnTo>
                    <a:pt x="7767" y="2194"/>
                  </a:lnTo>
                  <a:lnTo>
                    <a:pt x="10049" y="1317"/>
                  </a:lnTo>
                  <a:lnTo>
                    <a:pt x="12023" y="351"/>
                  </a:lnTo>
                  <a:lnTo>
                    <a:pt x="12067" y="307"/>
                  </a:lnTo>
                  <a:lnTo>
                    <a:pt x="12111" y="220"/>
                  </a:lnTo>
                  <a:lnTo>
                    <a:pt x="12111" y="176"/>
                  </a:lnTo>
                  <a:lnTo>
                    <a:pt x="12111" y="88"/>
                  </a:lnTo>
                  <a:lnTo>
                    <a:pt x="12067" y="44"/>
                  </a:lnTo>
                  <a:lnTo>
                    <a:pt x="1202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4" name="Google Shape;1924;p54"/>
            <p:cNvSpPr/>
            <p:nvPr/>
          </p:nvSpPr>
          <p:spPr>
            <a:xfrm>
              <a:off x="4227950" y="2940300"/>
              <a:ext cx="432250" cy="1407500"/>
            </a:xfrm>
            <a:custGeom>
              <a:avLst/>
              <a:gdLst/>
              <a:ahLst/>
              <a:cxnLst/>
              <a:rect l="l" t="t" r="r" b="b"/>
              <a:pathLst>
                <a:path w="17290" h="56300" extrusionOk="0">
                  <a:moveTo>
                    <a:pt x="14657" y="1"/>
                  </a:moveTo>
                  <a:lnTo>
                    <a:pt x="12112" y="1712"/>
                  </a:lnTo>
                  <a:lnTo>
                    <a:pt x="9479" y="2809"/>
                  </a:lnTo>
                  <a:lnTo>
                    <a:pt x="7548" y="3468"/>
                  </a:lnTo>
                  <a:lnTo>
                    <a:pt x="4345" y="4257"/>
                  </a:lnTo>
                  <a:lnTo>
                    <a:pt x="4301" y="4301"/>
                  </a:lnTo>
                  <a:lnTo>
                    <a:pt x="2765" y="5135"/>
                  </a:lnTo>
                  <a:lnTo>
                    <a:pt x="2721" y="5179"/>
                  </a:lnTo>
                  <a:lnTo>
                    <a:pt x="878" y="6539"/>
                  </a:lnTo>
                  <a:lnTo>
                    <a:pt x="264" y="7110"/>
                  </a:lnTo>
                  <a:lnTo>
                    <a:pt x="220" y="7197"/>
                  </a:lnTo>
                  <a:lnTo>
                    <a:pt x="0" y="7943"/>
                  </a:lnTo>
                  <a:lnTo>
                    <a:pt x="0" y="8031"/>
                  </a:lnTo>
                  <a:lnTo>
                    <a:pt x="132" y="10093"/>
                  </a:lnTo>
                  <a:lnTo>
                    <a:pt x="132" y="10137"/>
                  </a:lnTo>
                  <a:lnTo>
                    <a:pt x="1317" y="12902"/>
                  </a:lnTo>
                  <a:lnTo>
                    <a:pt x="2326" y="16149"/>
                  </a:lnTo>
                  <a:lnTo>
                    <a:pt x="3160" y="19967"/>
                  </a:lnTo>
                  <a:lnTo>
                    <a:pt x="3599" y="22512"/>
                  </a:lnTo>
                  <a:lnTo>
                    <a:pt x="4740" y="27075"/>
                  </a:lnTo>
                  <a:lnTo>
                    <a:pt x="5398" y="30278"/>
                  </a:lnTo>
                  <a:lnTo>
                    <a:pt x="5705" y="32253"/>
                  </a:lnTo>
                  <a:lnTo>
                    <a:pt x="5661" y="34666"/>
                  </a:lnTo>
                  <a:lnTo>
                    <a:pt x="5661" y="34710"/>
                  </a:lnTo>
                  <a:lnTo>
                    <a:pt x="5749" y="35676"/>
                  </a:lnTo>
                  <a:lnTo>
                    <a:pt x="5749" y="35720"/>
                  </a:lnTo>
                  <a:lnTo>
                    <a:pt x="6670" y="37870"/>
                  </a:lnTo>
                  <a:lnTo>
                    <a:pt x="7767" y="39976"/>
                  </a:lnTo>
                  <a:lnTo>
                    <a:pt x="9172" y="42082"/>
                  </a:lnTo>
                  <a:lnTo>
                    <a:pt x="10444" y="44013"/>
                  </a:lnTo>
                  <a:lnTo>
                    <a:pt x="11760" y="45900"/>
                  </a:lnTo>
                  <a:lnTo>
                    <a:pt x="12726" y="47831"/>
                  </a:lnTo>
                  <a:lnTo>
                    <a:pt x="13998" y="49849"/>
                  </a:lnTo>
                  <a:lnTo>
                    <a:pt x="15315" y="51736"/>
                  </a:lnTo>
                  <a:lnTo>
                    <a:pt x="16631" y="53535"/>
                  </a:lnTo>
                  <a:lnTo>
                    <a:pt x="16938" y="54105"/>
                  </a:lnTo>
                  <a:lnTo>
                    <a:pt x="16938" y="54544"/>
                  </a:lnTo>
                  <a:lnTo>
                    <a:pt x="16324" y="55948"/>
                  </a:lnTo>
                  <a:lnTo>
                    <a:pt x="16280" y="56080"/>
                  </a:lnTo>
                  <a:lnTo>
                    <a:pt x="16280" y="56124"/>
                  </a:lnTo>
                  <a:lnTo>
                    <a:pt x="16324" y="56212"/>
                  </a:lnTo>
                  <a:lnTo>
                    <a:pt x="16368" y="56256"/>
                  </a:lnTo>
                  <a:lnTo>
                    <a:pt x="16412" y="56299"/>
                  </a:lnTo>
                  <a:lnTo>
                    <a:pt x="16456" y="56299"/>
                  </a:lnTo>
                  <a:lnTo>
                    <a:pt x="16543" y="56256"/>
                  </a:lnTo>
                  <a:lnTo>
                    <a:pt x="16631" y="56124"/>
                  </a:lnTo>
                  <a:lnTo>
                    <a:pt x="16631" y="56080"/>
                  </a:lnTo>
                  <a:lnTo>
                    <a:pt x="17246" y="54632"/>
                  </a:lnTo>
                  <a:lnTo>
                    <a:pt x="17289" y="54588"/>
                  </a:lnTo>
                  <a:lnTo>
                    <a:pt x="17289" y="54062"/>
                  </a:lnTo>
                  <a:lnTo>
                    <a:pt x="17289" y="53974"/>
                  </a:lnTo>
                  <a:lnTo>
                    <a:pt x="16894" y="53359"/>
                  </a:lnTo>
                  <a:lnTo>
                    <a:pt x="15578" y="51516"/>
                  </a:lnTo>
                  <a:lnTo>
                    <a:pt x="14306" y="49630"/>
                  </a:lnTo>
                  <a:lnTo>
                    <a:pt x="13033" y="47655"/>
                  </a:lnTo>
                  <a:lnTo>
                    <a:pt x="12068" y="45724"/>
                  </a:lnTo>
                  <a:lnTo>
                    <a:pt x="12068" y="45680"/>
                  </a:lnTo>
                  <a:lnTo>
                    <a:pt x="10751" y="43794"/>
                  </a:lnTo>
                  <a:lnTo>
                    <a:pt x="9479" y="41863"/>
                  </a:lnTo>
                  <a:lnTo>
                    <a:pt x="8075" y="39800"/>
                  </a:lnTo>
                  <a:lnTo>
                    <a:pt x="6977" y="37738"/>
                  </a:lnTo>
                  <a:lnTo>
                    <a:pt x="6100" y="35632"/>
                  </a:lnTo>
                  <a:lnTo>
                    <a:pt x="6012" y="34666"/>
                  </a:lnTo>
                  <a:lnTo>
                    <a:pt x="6056" y="32253"/>
                  </a:lnTo>
                  <a:lnTo>
                    <a:pt x="6056" y="32209"/>
                  </a:lnTo>
                  <a:lnTo>
                    <a:pt x="5749" y="30235"/>
                  </a:lnTo>
                  <a:lnTo>
                    <a:pt x="5091" y="27031"/>
                  </a:lnTo>
                  <a:lnTo>
                    <a:pt x="3950" y="22424"/>
                  </a:lnTo>
                  <a:lnTo>
                    <a:pt x="3467" y="19923"/>
                  </a:lnTo>
                  <a:lnTo>
                    <a:pt x="2677" y="16061"/>
                  </a:lnTo>
                  <a:lnTo>
                    <a:pt x="1668" y="12770"/>
                  </a:lnTo>
                  <a:lnTo>
                    <a:pt x="483" y="10050"/>
                  </a:lnTo>
                  <a:lnTo>
                    <a:pt x="352" y="8031"/>
                  </a:lnTo>
                  <a:lnTo>
                    <a:pt x="571" y="7329"/>
                  </a:lnTo>
                  <a:lnTo>
                    <a:pt x="1098" y="6802"/>
                  </a:lnTo>
                  <a:lnTo>
                    <a:pt x="2940" y="5442"/>
                  </a:lnTo>
                  <a:lnTo>
                    <a:pt x="4432" y="4608"/>
                  </a:lnTo>
                  <a:lnTo>
                    <a:pt x="7636" y="3819"/>
                  </a:lnTo>
                  <a:lnTo>
                    <a:pt x="9610" y="3116"/>
                  </a:lnTo>
                  <a:lnTo>
                    <a:pt x="12243" y="2019"/>
                  </a:lnTo>
                  <a:lnTo>
                    <a:pt x="12287" y="2019"/>
                  </a:lnTo>
                  <a:lnTo>
                    <a:pt x="14876" y="308"/>
                  </a:lnTo>
                  <a:lnTo>
                    <a:pt x="14920" y="264"/>
                  </a:lnTo>
                  <a:lnTo>
                    <a:pt x="14920" y="220"/>
                  </a:lnTo>
                  <a:lnTo>
                    <a:pt x="14920" y="133"/>
                  </a:lnTo>
                  <a:lnTo>
                    <a:pt x="14920" y="89"/>
                  </a:lnTo>
                  <a:lnTo>
                    <a:pt x="1487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5" name="Google Shape;1925;p54"/>
            <p:cNvSpPr/>
            <p:nvPr/>
          </p:nvSpPr>
          <p:spPr>
            <a:xfrm>
              <a:off x="4167625" y="2749425"/>
              <a:ext cx="593500" cy="1676250"/>
            </a:xfrm>
            <a:custGeom>
              <a:avLst/>
              <a:gdLst/>
              <a:ahLst/>
              <a:cxnLst/>
              <a:rect l="l" t="t" r="r" b="b"/>
              <a:pathLst>
                <a:path w="23740" h="67050" extrusionOk="0">
                  <a:moveTo>
                    <a:pt x="23520" y="1"/>
                  </a:moveTo>
                  <a:lnTo>
                    <a:pt x="23476" y="45"/>
                  </a:lnTo>
                  <a:lnTo>
                    <a:pt x="19571" y="2370"/>
                  </a:lnTo>
                  <a:lnTo>
                    <a:pt x="17640" y="3731"/>
                  </a:lnTo>
                  <a:lnTo>
                    <a:pt x="15490" y="5223"/>
                  </a:lnTo>
                  <a:lnTo>
                    <a:pt x="13779" y="6363"/>
                  </a:lnTo>
                  <a:lnTo>
                    <a:pt x="11628" y="7285"/>
                  </a:lnTo>
                  <a:lnTo>
                    <a:pt x="8820" y="8338"/>
                  </a:lnTo>
                  <a:lnTo>
                    <a:pt x="7723" y="8821"/>
                  </a:lnTo>
                  <a:lnTo>
                    <a:pt x="6977" y="8908"/>
                  </a:lnTo>
                  <a:lnTo>
                    <a:pt x="6889" y="8952"/>
                  </a:lnTo>
                  <a:lnTo>
                    <a:pt x="3818" y="11585"/>
                  </a:lnTo>
                  <a:lnTo>
                    <a:pt x="2019" y="13165"/>
                  </a:lnTo>
                  <a:lnTo>
                    <a:pt x="702" y="14701"/>
                  </a:lnTo>
                  <a:lnTo>
                    <a:pt x="658" y="14745"/>
                  </a:lnTo>
                  <a:lnTo>
                    <a:pt x="88" y="15754"/>
                  </a:lnTo>
                  <a:lnTo>
                    <a:pt x="44" y="15842"/>
                  </a:lnTo>
                  <a:lnTo>
                    <a:pt x="0" y="16324"/>
                  </a:lnTo>
                  <a:lnTo>
                    <a:pt x="0" y="16412"/>
                  </a:lnTo>
                  <a:lnTo>
                    <a:pt x="1053" y="19176"/>
                  </a:lnTo>
                  <a:lnTo>
                    <a:pt x="1580" y="21283"/>
                  </a:lnTo>
                  <a:lnTo>
                    <a:pt x="2238" y="25100"/>
                  </a:lnTo>
                  <a:lnTo>
                    <a:pt x="2677" y="27558"/>
                  </a:lnTo>
                  <a:lnTo>
                    <a:pt x="3116" y="29839"/>
                  </a:lnTo>
                  <a:lnTo>
                    <a:pt x="4169" y="33218"/>
                  </a:lnTo>
                  <a:lnTo>
                    <a:pt x="5090" y="36158"/>
                  </a:lnTo>
                  <a:lnTo>
                    <a:pt x="5661" y="38923"/>
                  </a:lnTo>
                  <a:lnTo>
                    <a:pt x="5968" y="41073"/>
                  </a:lnTo>
                  <a:lnTo>
                    <a:pt x="5792" y="43837"/>
                  </a:lnTo>
                  <a:lnTo>
                    <a:pt x="5792" y="45900"/>
                  </a:lnTo>
                  <a:lnTo>
                    <a:pt x="5836" y="45943"/>
                  </a:lnTo>
                  <a:lnTo>
                    <a:pt x="6099" y="47918"/>
                  </a:lnTo>
                  <a:lnTo>
                    <a:pt x="6494" y="49761"/>
                  </a:lnTo>
                  <a:lnTo>
                    <a:pt x="6538" y="49805"/>
                  </a:lnTo>
                  <a:lnTo>
                    <a:pt x="7065" y="50946"/>
                  </a:lnTo>
                  <a:lnTo>
                    <a:pt x="8688" y="53272"/>
                  </a:lnTo>
                  <a:lnTo>
                    <a:pt x="9961" y="54939"/>
                  </a:lnTo>
                  <a:lnTo>
                    <a:pt x="12023" y="58230"/>
                  </a:lnTo>
                  <a:lnTo>
                    <a:pt x="13603" y="60292"/>
                  </a:lnTo>
                  <a:lnTo>
                    <a:pt x="15402" y="62837"/>
                  </a:lnTo>
                  <a:lnTo>
                    <a:pt x="16543" y="64812"/>
                  </a:lnTo>
                  <a:lnTo>
                    <a:pt x="16675" y="65426"/>
                  </a:lnTo>
                  <a:lnTo>
                    <a:pt x="16148" y="66831"/>
                  </a:lnTo>
                  <a:lnTo>
                    <a:pt x="16148" y="66874"/>
                  </a:lnTo>
                  <a:lnTo>
                    <a:pt x="16148" y="66962"/>
                  </a:lnTo>
                  <a:lnTo>
                    <a:pt x="16192" y="67006"/>
                  </a:lnTo>
                  <a:lnTo>
                    <a:pt x="16236" y="67050"/>
                  </a:lnTo>
                  <a:lnTo>
                    <a:pt x="16411" y="67050"/>
                  </a:lnTo>
                  <a:lnTo>
                    <a:pt x="16455" y="66962"/>
                  </a:lnTo>
                  <a:lnTo>
                    <a:pt x="17026" y="65514"/>
                  </a:lnTo>
                  <a:lnTo>
                    <a:pt x="17026" y="65382"/>
                  </a:lnTo>
                  <a:lnTo>
                    <a:pt x="16894" y="64680"/>
                  </a:lnTo>
                  <a:lnTo>
                    <a:pt x="16850" y="64637"/>
                  </a:lnTo>
                  <a:lnTo>
                    <a:pt x="15709" y="62662"/>
                  </a:lnTo>
                  <a:lnTo>
                    <a:pt x="13866" y="60073"/>
                  </a:lnTo>
                  <a:lnTo>
                    <a:pt x="12330" y="58011"/>
                  </a:lnTo>
                  <a:lnTo>
                    <a:pt x="10224" y="54720"/>
                  </a:lnTo>
                  <a:lnTo>
                    <a:pt x="8996" y="53096"/>
                  </a:lnTo>
                  <a:lnTo>
                    <a:pt x="7372" y="50770"/>
                  </a:lnTo>
                  <a:lnTo>
                    <a:pt x="6845" y="49673"/>
                  </a:lnTo>
                  <a:lnTo>
                    <a:pt x="6450" y="47874"/>
                  </a:lnTo>
                  <a:lnTo>
                    <a:pt x="6143" y="45900"/>
                  </a:lnTo>
                  <a:lnTo>
                    <a:pt x="6143" y="43881"/>
                  </a:lnTo>
                  <a:lnTo>
                    <a:pt x="6319" y="41073"/>
                  </a:lnTo>
                  <a:lnTo>
                    <a:pt x="6319" y="41029"/>
                  </a:lnTo>
                  <a:lnTo>
                    <a:pt x="6012" y="38835"/>
                  </a:lnTo>
                  <a:lnTo>
                    <a:pt x="5397" y="36070"/>
                  </a:lnTo>
                  <a:lnTo>
                    <a:pt x="4520" y="33087"/>
                  </a:lnTo>
                  <a:lnTo>
                    <a:pt x="3467" y="29752"/>
                  </a:lnTo>
                  <a:lnTo>
                    <a:pt x="3028" y="27514"/>
                  </a:lnTo>
                  <a:lnTo>
                    <a:pt x="2589" y="25056"/>
                  </a:lnTo>
                  <a:lnTo>
                    <a:pt x="1931" y="21239"/>
                  </a:lnTo>
                  <a:lnTo>
                    <a:pt x="1404" y="19089"/>
                  </a:lnTo>
                  <a:lnTo>
                    <a:pt x="351" y="16324"/>
                  </a:lnTo>
                  <a:lnTo>
                    <a:pt x="395" y="15929"/>
                  </a:lnTo>
                  <a:lnTo>
                    <a:pt x="965" y="14920"/>
                  </a:lnTo>
                  <a:lnTo>
                    <a:pt x="2282" y="13428"/>
                  </a:lnTo>
                  <a:lnTo>
                    <a:pt x="4037" y="11848"/>
                  </a:lnTo>
                  <a:lnTo>
                    <a:pt x="7109" y="9260"/>
                  </a:lnTo>
                  <a:lnTo>
                    <a:pt x="7811" y="9128"/>
                  </a:lnTo>
                  <a:lnTo>
                    <a:pt x="7855" y="9128"/>
                  </a:lnTo>
                  <a:lnTo>
                    <a:pt x="8952" y="8689"/>
                  </a:lnTo>
                  <a:lnTo>
                    <a:pt x="11760" y="7636"/>
                  </a:lnTo>
                  <a:lnTo>
                    <a:pt x="13910" y="6671"/>
                  </a:lnTo>
                  <a:lnTo>
                    <a:pt x="13954" y="6671"/>
                  </a:lnTo>
                  <a:lnTo>
                    <a:pt x="15665" y="5530"/>
                  </a:lnTo>
                  <a:lnTo>
                    <a:pt x="17816" y="4038"/>
                  </a:lnTo>
                  <a:lnTo>
                    <a:pt x="19746" y="2677"/>
                  </a:lnTo>
                  <a:lnTo>
                    <a:pt x="23652" y="352"/>
                  </a:lnTo>
                  <a:lnTo>
                    <a:pt x="23696" y="264"/>
                  </a:lnTo>
                  <a:lnTo>
                    <a:pt x="23696" y="220"/>
                  </a:lnTo>
                  <a:lnTo>
                    <a:pt x="23739" y="176"/>
                  </a:lnTo>
                  <a:lnTo>
                    <a:pt x="23696" y="89"/>
                  </a:lnTo>
                  <a:lnTo>
                    <a:pt x="23652" y="45"/>
                  </a:lnTo>
                  <a:lnTo>
                    <a:pt x="2360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6" name="Google Shape;1926;p54"/>
            <p:cNvSpPr/>
            <p:nvPr/>
          </p:nvSpPr>
          <p:spPr>
            <a:xfrm>
              <a:off x="4152250" y="2727500"/>
              <a:ext cx="578150" cy="1726700"/>
            </a:xfrm>
            <a:custGeom>
              <a:avLst/>
              <a:gdLst/>
              <a:ahLst/>
              <a:cxnLst/>
              <a:rect l="l" t="t" r="r" b="b"/>
              <a:pathLst>
                <a:path w="23126" h="69068" extrusionOk="0">
                  <a:moveTo>
                    <a:pt x="22906" y="0"/>
                  </a:moveTo>
                  <a:lnTo>
                    <a:pt x="22862" y="44"/>
                  </a:lnTo>
                  <a:lnTo>
                    <a:pt x="19177" y="2238"/>
                  </a:lnTo>
                  <a:lnTo>
                    <a:pt x="17421" y="3467"/>
                  </a:lnTo>
                  <a:lnTo>
                    <a:pt x="15271" y="4915"/>
                  </a:lnTo>
                  <a:lnTo>
                    <a:pt x="13691" y="5968"/>
                  </a:lnTo>
                  <a:lnTo>
                    <a:pt x="11015" y="7065"/>
                  </a:lnTo>
                  <a:lnTo>
                    <a:pt x="7329" y="8820"/>
                  </a:lnTo>
                  <a:lnTo>
                    <a:pt x="6056" y="9654"/>
                  </a:lnTo>
                  <a:lnTo>
                    <a:pt x="6012" y="9698"/>
                  </a:lnTo>
                  <a:lnTo>
                    <a:pt x="3643" y="12023"/>
                  </a:lnTo>
                  <a:lnTo>
                    <a:pt x="1756" y="13822"/>
                  </a:lnTo>
                  <a:lnTo>
                    <a:pt x="922" y="14832"/>
                  </a:lnTo>
                  <a:lnTo>
                    <a:pt x="922" y="14876"/>
                  </a:lnTo>
                  <a:lnTo>
                    <a:pt x="308" y="16280"/>
                  </a:lnTo>
                  <a:lnTo>
                    <a:pt x="308" y="16324"/>
                  </a:lnTo>
                  <a:lnTo>
                    <a:pt x="1" y="17772"/>
                  </a:lnTo>
                  <a:lnTo>
                    <a:pt x="1" y="17859"/>
                  </a:lnTo>
                  <a:lnTo>
                    <a:pt x="396" y="19966"/>
                  </a:lnTo>
                  <a:lnTo>
                    <a:pt x="1054" y="24047"/>
                  </a:lnTo>
                  <a:lnTo>
                    <a:pt x="1580" y="27118"/>
                  </a:lnTo>
                  <a:lnTo>
                    <a:pt x="2239" y="30146"/>
                  </a:lnTo>
                  <a:lnTo>
                    <a:pt x="2897" y="32603"/>
                  </a:lnTo>
                  <a:lnTo>
                    <a:pt x="4213" y="36201"/>
                  </a:lnTo>
                  <a:lnTo>
                    <a:pt x="4959" y="39141"/>
                  </a:lnTo>
                  <a:lnTo>
                    <a:pt x="5442" y="41774"/>
                  </a:lnTo>
                  <a:lnTo>
                    <a:pt x="5310" y="45987"/>
                  </a:lnTo>
                  <a:lnTo>
                    <a:pt x="5310" y="46031"/>
                  </a:lnTo>
                  <a:lnTo>
                    <a:pt x="5486" y="47786"/>
                  </a:lnTo>
                  <a:lnTo>
                    <a:pt x="5486" y="47830"/>
                  </a:lnTo>
                  <a:lnTo>
                    <a:pt x="6012" y="50331"/>
                  </a:lnTo>
                  <a:lnTo>
                    <a:pt x="6539" y="53315"/>
                  </a:lnTo>
                  <a:lnTo>
                    <a:pt x="6890" y="54631"/>
                  </a:lnTo>
                  <a:lnTo>
                    <a:pt x="6934" y="54719"/>
                  </a:lnTo>
                  <a:lnTo>
                    <a:pt x="8514" y="56650"/>
                  </a:lnTo>
                  <a:lnTo>
                    <a:pt x="12156" y="61740"/>
                  </a:lnTo>
                  <a:lnTo>
                    <a:pt x="14262" y="64680"/>
                  </a:lnTo>
                  <a:lnTo>
                    <a:pt x="15754" y="66962"/>
                  </a:lnTo>
                  <a:lnTo>
                    <a:pt x="16017" y="67576"/>
                  </a:lnTo>
                  <a:lnTo>
                    <a:pt x="15754" y="68892"/>
                  </a:lnTo>
                  <a:lnTo>
                    <a:pt x="15754" y="68936"/>
                  </a:lnTo>
                  <a:lnTo>
                    <a:pt x="15798" y="69024"/>
                  </a:lnTo>
                  <a:lnTo>
                    <a:pt x="15842" y="69068"/>
                  </a:lnTo>
                  <a:lnTo>
                    <a:pt x="16061" y="69068"/>
                  </a:lnTo>
                  <a:lnTo>
                    <a:pt x="16105" y="68936"/>
                  </a:lnTo>
                  <a:lnTo>
                    <a:pt x="16368" y="67576"/>
                  </a:lnTo>
                  <a:lnTo>
                    <a:pt x="16368" y="67488"/>
                  </a:lnTo>
                  <a:lnTo>
                    <a:pt x="16061" y="66830"/>
                  </a:lnTo>
                  <a:lnTo>
                    <a:pt x="16061" y="66786"/>
                  </a:lnTo>
                  <a:lnTo>
                    <a:pt x="14525" y="64460"/>
                  </a:lnTo>
                  <a:lnTo>
                    <a:pt x="8821" y="56430"/>
                  </a:lnTo>
                  <a:lnTo>
                    <a:pt x="7197" y="54500"/>
                  </a:lnTo>
                  <a:lnTo>
                    <a:pt x="6890" y="53271"/>
                  </a:lnTo>
                  <a:lnTo>
                    <a:pt x="6363" y="50287"/>
                  </a:lnTo>
                  <a:lnTo>
                    <a:pt x="5837" y="47742"/>
                  </a:lnTo>
                  <a:lnTo>
                    <a:pt x="5661" y="45987"/>
                  </a:lnTo>
                  <a:lnTo>
                    <a:pt x="5793" y="41774"/>
                  </a:lnTo>
                  <a:lnTo>
                    <a:pt x="5793" y="41730"/>
                  </a:lnTo>
                  <a:lnTo>
                    <a:pt x="5310" y="39054"/>
                  </a:lnTo>
                  <a:lnTo>
                    <a:pt x="4520" y="36070"/>
                  </a:lnTo>
                  <a:lnTo>
                    <a:pt x="3248" y="32472"/>
                  </a:lnTo>
                  <a:lnTo>
                    <a:pt x="2546" y="30102"/>
                  </a:lnTo>
                  <a:lnTo>
                    <a:pt x="1931" y="27074"/>
                  </a:lnTo>
                  <a:lnTo>
                    <a:pt x="1405" y="23959"/>
                  </a:lnTo>
                  <a:lnTo>
                    <a:pt x="747" y="19878"/>
                  </a:lnTo>
                  <a:lnTo>
                    <a:pt x="352" y="17816"/>
                  </a:lnTo>
                  <a:lnTo>
                    <a:pt x="615" y="16411"/>
                  </a:lnTo>
                  <a:lnTo>
                    <a:pt x="1229" y="15051"/>
                  </a:lnTo>
                  <a:lnTo>
                    <a:pt x="2019" y="14086"/>
                  </a:lnTo>
                  <a:lnTo>
                    <a:pt x="3906" y="12287"/>
                  </a:lnTo>
                  <a:lnTo>
                    <a:pt x="6276" y="9961"/>
                  </a:lnTo>
                  <a:lnTo>
                    <a:pt x="7504" y="9127"/>
                  </a:lnTo>
                  <a:lnTo>
                    <a:pt x="11146" y="7416"/>
                  </a:lnTo>
                  <a:lnTo>
                    <a:pt x="13823" y="6275"/>
                  </a:lnTo>
                  <a:lnTo>
                    <a:pt x="13867" y="6231"/>
                  </a:lnTo>
                  <a:lnTo>
                    <a:pt x="17597" y="3774"/>
                  </a:lnTo>
                  <a:lnTo>
                    <a:pt x="19396" y="2545"/>
                  </a:lnTo>
                  <a:lnTo>
                    <a:pt x="23038" y="351"/>
                  </a:lnTo>
                  <a:lnTo>
                    <a:pt x="23082" y="307"/>
                  </a:lnTo>
                  <a:lnTo>
                    <a:pt x="23126" y="220"/>
                  </a:lnTo>
                  <a:lnTo>
                    <a:pt x="23126" y="176"/>
                  </a:lnTo>
                  <a:lnTo>
                    <a:pt x="23082" y="88"/>
                  </a:lnTo>
                  <a:lnTo>
                    <a:pt x="23038" y="44"/>
                  </a:lnTo>
                  <a:lnTo>
                    <a:pt x="2299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7" name="Google Shape;1927;p54"/>
            <p:cNvSpPr/>
            <p:nvPr/>
          </p:nvSpPr>
          <p:spPr>
            <a:xfrm>
              <a:off x="4125925" y="2666050"/>
              <a:ext cx="649450" cy="1851775"/>
            </a:xfrm>
            <a:custGeom>
              <a:avLst/>
              <a:gdLst/>
              <a:ahLst/>
              <a:cxnLst/>
              <a:rect l="l" t="t" r="r" b="b"/>
              <a:pathLst>
                <a:path w="25978" h="74071" extrusionOk="0">
                  <a:moveTo>
                    <a:pt x="25715" y="1"/>
                  </a:moveTo>
                  <a:lnTo>
                    <a:pt x="23608" y="1142"/>
                  </a:lnTo>
                  <a:lnTo>
                    <a:pt x="19922" y="3292"/>
                  </a:lnTo>
                  <a:lnTo>
                    <a:pt x="18079" y="4477"/>
                  </a:lnTo>
                  <a:lnTo>
                    <a:pt x="15534" y="6144"/>
                  </a:lnTo>
                  <a:lnTo>
                    <a:pt x="14042" y="7109"/>
                  </a:lnTo>
                  <a:lnTo>
                    <a:pt x="11585" y="8207"/>
                  </a:lnTo>
                  <a:lnTo>
                    <a:pt x="11585" y="8250"/>
                  </a:lnTo>
                  <a:lnTo>
                    <a:pt x="10269" y="9040"/>
                  </a:lnTo>
                  <a:lnTo>
                    <a:pt x="6846" y="11146"/>
                  </a:lnTo>
                  <a:lnTo>
                    <a:pt x="6802" y="11190"/>
                  </a:lnTo>
                  <a:lnTo>
                    <a:pt x="4213" y="13823"/>
                  </a:lnTo>
                  <a:lnTo>
                    <a:pt x="2326" y="15622"/>
                  </a:lnTo>
                  <a:lnTo>
                    <a:pt x="1624" y="16500"/>
                  </a:lnTo>
                  <a:lnTo>
                    <a:pt x="1580" y="16544"/>
                  </a:lnTo>
                  <a:lnTo>
                    <a:pt x="703" y="19177"/>
                  </a:lnTo>
                  <a:lnTo>
                    <a:pt x="88" y="20976"/>
                  </a:lnTo>
                  <a:lnTo>
                    <a:pt x="88" y="21020"/>
                  </a:lnTo>
                  <a:lnTo>
                    <a:pt x="1" y="22336"/>
                  </a:lnTo>
                  <a:lnTo>
                    <a:pt x="44" y="22380"/>
                  </a:lnTo>
                  <a:lnTo>
                    <a:pt x="615" y="26417"/>
                  </a:lnTo>
                  <a:lnTo>
                    <a:pt x="878" y="28084"/>
                  </a:lnTo>
                  <a:lnTo>
                    <a:pt x="1185" y="29708"/>
                  </a:lnTo>
                  <a:lnTo>
                    <a:pt x="1536" y="31244"/>
                  </a:lnTo>
                  <a:lnTo>
                    <a:pt x="1931" y="32823"/>
                  </a:lnTo>
                  <a:lnTo>
                    <a:pt x="2370" y="34359"/>
                  </a:lnTo>
                  <a:lnTo>
                    <a:pt x="2897" y="35939"/>
                  </a:lnTo>
                  <a:lnTo>
                    <a:pt x="3467" y="37606"/>
                  </a:lnTo>
                  <a:lnTo>
                    <a:pt x="4125" y="39362"/>
                  </a:lnTo>
                  <a:lnTo>
                    <a:pt x="5003" y="42258"/>
                  </a:lnTo>
                  <a:lnTo>
                    <a:pt x="5310" y="44057"/>
                  </a:lnTo>
                  <a:lnTo>
                    <a:pt x="5398" y="45329"/>
                  </a:lnTo>
                  <a:lnTo>
                    <a:pt x="5310" y="47787"/>
                  </a:lnTo>
                  <a:lnTo>
                    <a:pt x="5354" y="49322"/>
                  </a:lnTo>
                  <a:lnTo>
                    <a:pt x="5354" y="49366"/>
                  </a:lnTo>
                  <a:lnTo>
                    <a:pt x="5924" y="52175"/>
                  </a:lnTo>
                  <a:lnTo>
                    <a:pt x="6407" y="54939"/>
                  </a:lnTo>
                  <a:lnTo>
                    <a:pt x="6451" y="57528"/>
                  </a:lnTo>
                  <a:lnTo>
                    <a:pt x="6319" y="59810"/>
                  </a:lnTo>
                  <a:lnTo>
                    <a:pt x="6319" y="59854"/>
                  </a:lnTo>
                  <a:lnTo>
                    <a:pt x="6495" y="60731"/>
                  </a:lnTo>
                  <a:lnTo>
                    <a:pt x="6495" y="60819"/>
                  </a:lnTo>
                  <a:lnTo>
                    <a:pt x="7943" y="62399"/>
                  </a:lnTo>
                  <a:lnTo>
                    <a:pt x="10225" y="65251"/>
                  </a:lnTo>
                  <a:lnTo>
                    <a:pt x="12112" y="67796"/>
                  </a:lnTo>
                  <a:lnTo>
                    <a:pt x="13077" y="68981"/>
                  </a:lnTo>
                  <a:lnTo>
                    <a:pt x="13121" y="68981"/>
                  </a:lnTo>
                  <a:lnTo>
                    <a:pt x="15841" y="71614"/>
                  </a:lnTo>
                  <a:lnTo>
                    <a:pt x="16061" y="71921"/>
                  </a:lnTo>
                  <a:lnTo>
                    <a:pt x="15973" y="73851"/>
                  </a:lnTo>
                  <a:lnTo>
                    <a:pt x="15973" y="73939"/>
                  </a:lnTo>
                  <a:lnTo>
                    <a:pt x="16017" y="73983"/>
                  </a:lnTo>
                  <a:lnTo>
                    <a:pt x="16105" y="74027"/>
                  </a:lnTo>
                  <a:lnTo>
                    <a:pt x="16149" y="74071"/>
                  </a:lnTo>
                  <a:lnTo>
                    <a:pt x="16236" y="74027"/>
                  </a:lnTo>
                  <a:lnTo>
                    <a:pt x="16280" y="73983"/>
                  </a:lnTo>
                  <a:lnTo>
                    <a:pt x="16324" y="73939"/>
                  </a:lnTo>
                  <a:lnTo>
                    <a:pt x="16324" y="73895"/>
                  </a:lnTo>
                  <a:lnTo>
                    <a:pt x="16412" y="71877"/>
                  </a:lnTo>
                  <a:lnTo>
                    <a:pt x="16368" y="71789"/>
                  </a:lnTo>
                  <a:lnTo>
                    <a:pt x="16149" y="71394"/>
                  </a:lnTo>
                  <a:lnTo>
                    <a:pt x="16105" y="71394"/>
                  </a:lnTo>
                  <a:lnTo>
                    <a:pt x="13340" y="68761"/>
                  </a:lnTo>
                  <a:lnTo>
                    <a:pt x="12375" y="67577"/>
                  </a:lnTo>
                  <a:lnTo>
                    <a:pt x="10488" y="65032"/>
                  </a:lnTo>
                  <a:lnTo>
                    <a:pt x="8206" y="62179"/>
                  </a:lnTo>
                  <a:lnTo>
                    <a:pt x="6802" y="60600"/>
                  </a:lnTo>
                  <a:lnTo>
                    <a:pt x="6670" y="59810"/>
                  </a:lnTo>
                  <a:lnTo>
                    <a:pt x="6802" y="57528"/>
                  </a:lnTo>
                  <a:lnTo>
                    <a:pt x="6758" y="54895"/>
                  </a:lnTo>
                  <a:lnTo>
                    <a:pt x="6276" y="52131"/>
                  </a:lnTo>
                  <a:lnTo>
                    <a:pt x="5705" y="49322"/>
                  </a:lnTo>
                  <a:lnTo>
                    <a:pt x="5661" y="47787"/>
                  </a:lnTo>
                  <a:lnTo>
                    <a:pt x="5749" y="45329"/>
                  </a:lnTo>
                  <a:lnTo>
                    <a:pt x="5661" y="44013"/>
                  </a:lnTo>
                  <a:lnTo>
                    <a:pt x="5310" y="42170"/>
                  </a:lnTo>
                  <a:lnTo>
                    <a:pt x="4476" y="39230"/>
                  </a:lnTo>
                  <a:lnTo>
                    <a:pt x="3818" y="37475"/>
                  </a:lnTo>
                  <a:lnTo>
                    <a:pt x="3204" y="35851"/>
                  </a:lnTo>
                  <a:lnTo>
                    <a:pt x="2721" y="34271"/>
                  </a:lnTo>
                  <a:lnTo>
                    <a:pt x="2239" y="32736"/>
                  </a:lnTo>
                  <a:lnTo>
                    <a:pt x="1844" y="31200"/>
                  </a:lnTo>
                  <a:lnTo>
                    <a:pt x="1493" y="29620"/>
                  </a:lnTo>
                  <a:lnTo>
                    <a:pt x="1229" y="28040"/>
                  </a:lnTo>
                  <a:lnTo>
                    <a:pt x="966" y="26329"/>
                  </a:lnTo>
                  <a:lnTo>
                    <a:pt x="396" y="22336"/>
                  </a:lnTo>
                  <a:lnTo>
                    <a:pt x="439" y="21063"/>
                  </a:lnTo>
                  <a:lnTo>
                    <a:pt x="1054" y="19308"/>
                  </a:lnTo>
                  <a:lnTo>
                    <a:pt x="1887" y="16675"/>
                  </a:lnTo>
                  <a:lnTo>
                    <a:pt x="2590" y="15842"/>
                  </a:lnTo>
                  <a:lnTo>
                    <a:pt x="4476" y="14043"/>
                  </a:lnTo>
                  <a:lnTo>
                    <a:pt x="7021" y="11454"/>
                  </a:lnTo>
                  <a:lnTo>
                    <a:pt x="10488" y="9347"/>
                  </a:lnTo>
                  <a:lnTo>
                    <a:pt x="11761" y="8558"/>
                  </a:lnTo>
                  <a:lnTo>
                    <a:pt x="14218" y="7417"/>
                  </a:lnTo>
                  <a:lnTo>
                    <a:pt x="15710" y="6451"/>
                  </a:lnTo>
                  <a:lnTo>
                    <a:pt x="18255" y="4784"/>
                  </a:lnTo>
                  <a:lnTo>
                    <a:pt x="20098" y="3599"/>
                  </a:lnTo>
                  <a:lnTo>
                    <a:pt x="23784" y="1449"/>
                  </a:lnTo>
                  <a:lnTo>
                    <a:pt x="25846" y="308"/>
                  </a:lnTo>
                  <a:lnTo>
                    <a:pt x="25934" y="264"/>
                  </a:lnTo>
                  <a:lnTo>
                    <a:pt x="25934" y="220"/>
                  </a:lnTo>
                  <a:lnTo>
                    <a:pt x="25978" y="133"/>
                  </a:lnTo>
                  <a:lnTo>
                    <a:pt x="25934" y="89"/>
                  </a:lnTo>
                  <a:lnTo>
                    <a:pt x="2589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8" name="Google Shape;1928;p54"/>
            <p:cNvSpPr/>
            <p:nvPr/>
          </p:nvSpPr>
          <p:spPr>
            <a:xfrm>
              <a:off x="4096300" y="2788925"/>
              <a:ext cx="434450" cy="1781575"/>
            </a:xfrm>
            <a:custGeom>
              <a:avLst/>
              <a:gdLst/>
              <a:ahLst/>
              <a:cxnLst/>
              <a:rect l="l" t="t" r="r" b="b"/>
              <a:pathLst>
                <a:path w="17378" h="71263" extrusionOk="0">
                  <a:moveTo>
                    <a:pt x="15886" y="0"/>
                  </a:moveTo>
                  <a:lnTo>
                    <a:pt x="14174" y="1054"/>
                  </a:lnTo>
                  <a:lnTo>
                    <a:pt x="10971" y="3028"/>
                  </a:lnTo>
                  <a:lnTo>
                    <a:pt x="8952" y="4301"/>
                  </a:lnTo>
                  <a:lnTo>
                    <a:pt x="6890" y="5880"/>
                  </a:lnTo>
                  <a:lnTo>
                    <a:pt x="6846" y="5880"/>
                  </a:lnTo>
                  <a:lnTo>
                    <a:pt x="5705" y="7328"/>
                  </a:lnTo>
                  <a:lnTo>
                    <a:pt x="3029" y="10049"/>
                  </a:lnTo>
                  <a:lnTo>
                    <a:pt x="2502" y="10663"/>
                  </a:lnTo>
                  <a:lnTo>
                    <a:pt x="2458" y="10751"/>
                  </a:lnTo>
                  <a:lnTo>
                    <a:pt x="1229" y="13691"/>
                  </a:lnTo>
                  <a:lnTo>
                    <a:pt x="264" y="16280"/>
                  </a:lnTo>
                  <a:lnTo>
                    <a:pt x="264" y="16324"/>
                  </a:lnTo>
                  <a:lnTo>
                    <a:pt x="1" y="17509"/>
                  </a:lnTo>
                  <a:lnTo>
                    <a:pt x="1" y="17553"/>
                  </a:lnTo>
                  <a:lnTo>
                    <a:pt x="1" y="18825"/>
                  </a:lnTo>
                  <a:lnTo>
                    <a:pt x="484" y="22687"/>
                  </a:lnTo>
                  <a:lnTo>
                    <a:pt x="966" y="25276"/>
                  </a:lnTo>
                  <a:lnTo>
                    <a:pt x="1624" y="28040"/>
                  </a:lnTo>
                  <a:lnTo>
                    <a:pt x="2546" y="30673"/>
                  </a:lnTo>
                  <a:lnTo>
                    <a:pt x="4257" y="35105"/>
                  </a:lnTo>
                  <a:lnTo>
                    <a:pt x="4828" y="36728"/>
                  </a:lnTo>
                  <a:lnTo>
                    <a:pt x="5310" y="38922"/>
                  </a:lnTo>
                  <a:lnTo>
                    <a:pt x="5530" y="40370"/>
                  </a:lnTo>
                  <a:lnTo>
                    <a:pt x="5398" y="42828"/>
                  </a:lnTo>
                  <a:lnTo>
                    <a:pt x="5442" y="44144"/>
                  </a:lnTo>
                  <a:lnTo>
                    <a:pt x="5442" y="44188"/>
                  </a:lnTo>
                  <a:lnTo>
                    <a:pt x="5925" y="46645"/>
                  </a:lnTo>
                  <a:lnTo>
                    <a:pt x="6320" y="49059"/>
                  </a:lnTo>
                  <a:lnTo>
                    <a:pt x="6407" y="51297"/>
                  </a:lnTo>
                  <a:lnTo>
                    <a:pt x="6232" y="54544"/>
                  </a:lnTo>
                  <a:lnTo>
                    <a:pt x="6144" y="56826"/>
                  </a:lnTo>
                  <a:lnTo>
                    <a:pt x="6144" y="58405"/>
                  </a:lnTo>
                  <a:lnTo>
                    <a:pt x="6144" y="58449"/>
                  </a:lnTo>
                  <a:lnTo>
                    <a:pt x="6407" y="59239"/>
                  </a:lnTo>
                  <a:lnTo>
                    <a:pt x="6451" y="59283"/>
                  </a:lnTo>
                  <a:lnTo>
                    <a:pt x="7899" y="61257"/>
                  </a:lnTo>
                  <a:lnTo>
                    <a:pt x="10006" y="63583"/>
                  </a:lnTo>
                  <a:lnTo>
                    <a:pt x="13604" y="66655"/>
                  </a:lnTo>
                  <a:lnTo>
                    <a:pt x="15491" y="68234"/>
                  </a:lnTo>
                  <a:lnTo>
                    <a:pt x="16412" y="69068"/>
                  </a:lnTo>
                  <a:lnTo>
                    <a:pt x="16632" y="69419"/>
                  </a:lnTo>
                  <a:lnTo>
                    <a:pt x="16675" y="70121"/>
                  </a:lnTo>
                  <a:lnTo>
                    <a:pt x="16675" y="70165"/>
                  </a:lnTo>
                  <a:lnTo>
                    <a:pt x="17026" y="71130"/>
                  </a:lnTo>
                  <a:lnTo>
                    <a:pt x="17114" y="71218"/>
                  </a:lnTo>
                  <a:lnTo>
                    <a:pt x="17202" y="71262"/>
                  </a:lnTo>
                  <a:lnTo>
                    <a:pt x="17246" y="71262"/>
                  </a:lnTo>
                  <a:lnTo>
                    <a:pt x="17334" y="71218"/>
                  </a:lnTo>
                  <a:lnTo>
                    <a:pt x="17378" y="71130"/>
                  </a:lnTo>
                  <a:lnTo>
                    <a:pt x="17378" y="71087"/>
                  </a:lnTo>
                  <a:lnTo>
                    <a:pt x="17378" y="70999"/>
                  </a:lnTo>
                  <a:lnTo>
                    <a:pt x="17026" y="70077"/>
                  </a:lnTo>
                  <a:lnTo>
                    <a:pt x="16983" y="69331"/>
                  </a:lnTo>
                  <a:lnTo>
                    <a:pt x="16939" y="69288"/>
                  </a:lnTo>
                  <a:lnTo>
                    <a:pt x="16719" y="68893"/>
                  </a:lnTo>
                  <a:lnTo>
                    <a:pt x="16675" y="68849"/>
                  </a:lnTo>
                  <a:lnTo>
                    <a:pt x="15754" y="67971"/>
                  </a:lnTo>
                  <a:lnTo>
                    <a:pt x="13823" y="66391"/>
                  </a:lnTo>
                  <a:lnTo>
                    <a:pt x="10269" y="63320"/>
                  </a:lnTo>
                  <a:lnTo>
                    <a:pt x="8163" y="61038"/>
                  </a:lnTo>
                  <a:lnTo>
                    <a:pt x="6715" y="59107"/>
                  </a:lnTo>
                  <a:lnTo>
                    <a:pt x="6495" y="58361"/>
                  </a:lnTo>
                  <a:lnTo>
                    <a:pt x="6495" y="56826"/>
                  </a:lnTo>
                  <a:lnTo>
                    <a:pt x="6583" y="54544"/>
                  </a:lnTo>
                  <a:lnTo>
                    <a:pt x="6758" y="51297"/>
                  </a:lnTo>
                  <a:lnTo>
                    <a:pt x="6671" y="49015"/>
                  </a:lnTo>
                  <a:lnTo>
                    <a:pt x="6276" y="46601"/>
                  </a:lnTo>
                  <a:lnTo>
                    <a:pt x="5793" y="44144"/>
                  </a:lnTo>
                  <a:lnTo>
                    <a:pt x="5749" y="42828"/>
                  </a:lnTo>
                  <a:lnTo>
                    <a:pt x="5881" y="40370"/>
                  </a:lnTo>
                  <a:lnTo>
                    <a:pt x="5881" y="40327"/>
                  </a:lnTo>
                  <a:lnTo>
                    <a:pt x="5661" y="38835"/>
                  </a:lnTo>
                  <a:lnTo>
                    <a:pt x="5135" y="36641"/>
                  </a:lnTo>
                  <a:lnTo>
                    <a:pt x="4564" y="34973"/>
                  </a:lnTo>
                  <a:lnTo>
                    <a:pt x="2853" y="30541"/>
                  </a:lnTo>
                  <a:lnTo>
                    <a:pt x="1975" y="27908"/>
                  </a:lnTo>
                  <a:lnTo>
                    <a:pt x="1317" y="25232"/>
                  </a:lnTo>
                  <a:lnTo>
                    <a:pt x="791" y="22599"/>
                  </a:lnTo>
                  <a:lnTo>
                    <a:pt x="352" y="18825"/>
                  </a:lnTo>
                  <a:lnTo>
                    <a:pt x="352" y="17596"/>
                  </a:lnTo>
                  <a:lnTo>
                    <a:pt x="615" y="16412"/>
                  </a:lnTo>
                  <a:lnTo>
                    <a:pt x="1581" y="13823"/>
                  </a:lnTo>
                  <a:lnTo>
                    <a:pt x="2765" y="10883"/>
                  </a:lnTo>
                  <a:lnTo>
                    <a:pt x="3292" y="10312"/>
                  </a:lnTo>
                  <a:lnTo>
                    <a:pt x="5969" y="7548"/>
                  </a:lnTo>
                  <a:lnTo>
                    <a:pt x="7109" y="6144"/>
                  </a:lnTo>
                  <a:lnTo>
                    <a:pt x="9172" y="4608"/>
                  </a:lnTo>
                  <a:lnTo>
                    <a:pt x="11146" y="3335"/>
                  </a:lnTo>
                  <a:lnTo>
                    <a:pt x="14350" y="1361"/>
                  </a:lnTo>
                  <a:lnTo>
                    <a:pt x="16105" y="308"/>
                  </a:lnTo>
                  <a:lnTo>
                    <a:pt x="16149" y="264"/>
                  </a:lnTo>
                  <a:lnTo>
                    <a:pt x="16149" y="220"/>
                  </a:lnTo>
                  <a:lnTo>
                    <a:pt x="16149" y="132"/>
                  </a:lnTo>
                  <a:lnTo>
                    <a:pt x="16149" y="88"/>
                  </a:lnTo>
                  <a:lnTo>
                    <a:pt x="16105" y="44"/>
                  </a:lnTo>
                  <a:lnTo>
                    <a:pt x="1601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9" name="Google Shape;1929;p54"/>
            <p:cNvSpPr/>
            <p:nvPr/>
          </p:nvSpPr>
          <p:spPr>
            <a:xfrm>
              <a:off x="5157125" y="2795500"/>
              <a:ext cx="400425" cy="235900"/>
            </a:xfrm>
            <a:custGeom>
              <a:avLst/>
              <a:gdLst/>
              <a:ahLst/>
              <a:cxnLst/>
              <a:rect l="l" t="t" r="r" b="b"/>
              <a:pathLst>
                <a:path w="16017" h="9436" extrusionOk="0">
                  <a:moveTo>
                    <a:pt x="15753" y="1"/>
                  </a:moveTo>
                  <a:lnTo>
                    <a:pt x="9566" y="3774"/>
                  </a:lnTo>
                  <a:lnTo>
                    <a:pt x="7328" y="5179"/>
                  </a:lnTo>
                  <a:lnTo>
                    <a:pt x="5485" y="6056"/>
                  </a:lnTo>
                  <a:lnTo>
                    <a:pt x="3818" y="7022"/>
                  </a:lnTo>
                  <a:lnTo>
                    <a:pt x="88" y="9128"/>
                  </a:lnTo>
                  <a:lnTo>
                    <a:pt x="0" y="9172"/>
                  </a:lnTo>
                  <a:lnTo>
                    <a:pt x="0" y="9216"/>
                  </a:lnTo>
                  <a:lnTo>
                    <a:pt x="0" y="9303"/>
                  </a:lnTo>
                  <a:lnTo>
                    <a:pt x="0" y="9347"/>
                  </a:lnTo>
                  <a:lnTo>
                    <a:pt x="88" y="9435"/>
                  </a:lnTo>
                  <a:lnTo>
                    <a:pt x="264" y="9435"/>
                  </a:lnTo>
                  <a:lnTo>
                    <a:pt x="3993" y="7329"/>
                  </a:lnTo>
                  <a:lnTo>
                    <a:pt x="5617" y="6363"/>
                  </a:lnTo>
                  <a:lnTo>
                    <a:pt x="7504" y="5486"/>
                  </a:lnTo>
                  <a:lnTo>
                    <a:pt x="9742" y="4082"/>
                  </a:lnTo>
                  <a:lnTo>
                    <a:pt x="15929" y="308"/>
                  </a:lnTo>
                  <a:lnTo>
                    <a:pt x="15973" y="264"/>
                  </a:lnTo>
                  <a:lnTo>
                    <a:pt x="16017" y="220"/>
                  </a:lnTo>
                  <a:lnTo>
                    <a:pt x="16017" y="132"/>
                  </a:lnTo>
                  <a:lnTo>
                    <a:pt x="15973" y="89"/>
                  </a:lnTo>
                  <a:lnTo>
                    <a:pt x="15929" y="45"/>
                  </a:lnTo>
                  <a:lnTo>
                    <a:pt x="1588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0" name="Google Shape;1930;p54"/>
            <p:cNvSpPr/>
            <p:nvPr/>
          </p:nvSpPr>
          <p:spPr>
            <a:xfrm>
              <a:off x="4878475" y="2770275"/>
              <a:ext cx="651650" cy="660425"/>
            </a:xfrm>
            <a:custGeom>
              <a:avLst/>
              <a:gdLst/>
              <a:ahLst/>
              <a:cxnLst/>
              <a:rect l="l" t="t" r="r" b="b"/>
              <a:pathLst>
                <a:path w="26066" h="26417" extrusionOk="0">
                  <a:moveTo>
                    <a:pt x="25846" y="1"/>
                  </a:moveTo>
                  <a:lnTo>
                    <a:pt x="25802" y="44"/>
                  </a:lnTo>
                  <a:lnTo>
                    <a:pt x="21063" y="2897"/>
                  </a:lnTo>
                  <a:lnTo>
                    <a:pt x="18211" y="4520"/>
                  </a:lnTo>
                  <a:lnTo>
                    <a:pt x="16061" y="5398"/>
                  </a:lnTo>
                  <a:lnTo>
                    <a:pt x="13823" y="6539"/>
                  </a:lnTo>
                  <a:lnTo>
                    <a:pt x="9610" y="8689"/>
                  </a:lnTo>
                  <a:lnTo>
                    <a:pt x="6319" y="10883"/>
                  </a:lnTo>
                  <a:lnTo>
                    <a:pt x="3511" y="12901"/>
                  </a:lnTo>
                  <a:lnTo>
                    <a:pt x="3467" y="12901"/>
                  </a:lnTo>
                  <a:lnTo>
                    <a:pt x="3028" y="13296"/>
                  </a:lnTo>
                  <a:lnTo>
                    <a:pt x="2985" y="13340"/>
                  </a:lnTo>
                  <a:lnTo>
                    <a:pt x="2590" y="14218"/>
                  </a:lnTo>
                  <a:lnTo>
                    <a:pt x="2590" y="14306"/>
                  </a:lnTo>
                  <a:lnTo>
                    <a:pt x="2546" y="15051"/>
                  </a:lnTo>
                  <a:lnTo>
                    <a:pt x="2546" y="15095"/>
                  </a:lnTo>
                  <a:lnTo>
                    <a:pt x="2809" y="16105"/>
                  </a:lnTo>
                  <a:lnTo>
                    <a:pt x="3818" y="18430"/>
                  </a:lnTo>
                  <a:lnTo>
                    <a:pt x="4740" y="20537"/>
                  </a:lnTo>
                  <a:lnTo>
                    <a:pt x="4828" y="21326"/>
                  </a:lnTo>
                  <a:lnTo>
                    <a:pt x="4696" y="21897"/>
                  </a:lnTo>
                  <a:lnTo>
                    <a:pt x="2721" y="23608"/>
                  </a:lnTo>
                  <a:lnTo>
                    <a:pt x="834" y="25451"/>
                  </a:lnTo>
                  <a:lnTo>
                    <a:pt x="88" y="26109"/>
                  </a:lnTo>
                  <a:lnTo>
                    <a:pt x="45" y="26197"/>
                  </a:lnTo>
                  <a:lnTo>
                    <a:pt x="1" y="26241"/>
                  </a:lnTo>
                  <a:lnTo>
                    <a:pt x="1" y="26329"/>
                  </a:lnTo>
                  <a:lnTo>
                    <a:pt x="45" y="26373"/>
                  </a:lnTo>
                  <a:lnTo>
                    <a:pt x="88" y="26416"/>
                  </a:lnTo>
                  <a:lnTo>
                    <a:pt x="176" y="26416"/>
                  </a:lnTo>
                  <a:lnTo>
                    <a:pt x="308" y="26373"/>
                  </a:lnTo>
                  <a:lnTo>
                    <a:pt x="1098" y="25714"/>
                  </a:lnTo>
                  <a:lnTo>
                    <a:pt x="2941" y="23871"/>
                  </a:lnTo>
                  <a:lnTo>
                    <a:pt x="5003" y="22116"/>
                  </a:lnTo>
                  <a:lnTo>
                    <a:pt x="5047" y="22028"/>
                  </a:lnTo>
                  <a:lnTo>
                    <a:pt x="5179" y="21370"/>
                  </a:lnTo>
                  <a:lnTo>
                    <a:pt x="5179" y="21326"/>
                  </a:lnTo>
                  <a:lnTo>
                    <a:pt x="5091" y="20493"/>
                  </a:lnTo>
                  <a:lnTo>
                    <a:pt x="5047" y="20449"/>
                  </a:lnTo>
                  <a:lnTo>
                    <a:pt x="4125" y="18299"/>
                  </a:lnTo>
                  <a:lnTo>
                    <a:pt x="3116" y="15973"/>
                  </a:lnTo>
                  <a:lnTo>
                    <a:pt x="2897" y="15051"/>
                  </a:lnTo>
                  <a:lnTo>
                    <a:pt x="2941" y="14349"/>
                  </a:lnTo>
                  <a:lnTo>
                    <a:pt x="3292" y="13560"/>
                  </a:lnTo>
                  <a:lnTo>
                    <a:pt x="3687" y="13165"/>
                  </a:lnTo>
                  <a:lnTo>
                    <a:pt x="6495" y="11146"/>
                  </a:lnTo>
                  <a:lnTo>
                    <a:pt x="9830" y="8996"/>
                  </a:lnTo>
                  <a:lnTo>
                    <a:pt x="13955" y="6846"/>
                  </a:lnTo>
                  <a:lnTo>
                    <a:pt x="16236" y="5705"/>
                  </a:lnTo>
                  <a:lnTo>
                    <a:pt x="18343" y="4827"/>
                  </a:lnTo>
                  <a:lnTo>
                    <a:pt x="18387" y="4827"/>
                  </a:lnTo>
                  <a:lnTo>
                    <a:pt x="21239" y="3204"/>
                  </a:lnTo>
                  <a:lnTo>
                    <a:pt x="25978" y="352"/>
                  </a:lnTo>
                  <a:lnTo>
                    <a:pt x="26022" y="264"/>
                  </a:lnTo>
                  <a:lnTo>
                    <a:pt x="26066" y="220"/>
                  </a:lnTo>
                  <a:lnTo>
                    <a:pt x="26066" y="176"/>
                  </a:lnTo>
                  <a:lnTo>
                    <a:pt x="26022" y="88"/>
                  </a:lnTo>
                  <a:lnTo>
                    <a:pt x="25978" y="44"/>
                  </a:lnTo>
                  <a:lnTo>
                    <a:pt x="2593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1" name="Google Shape;1931;p54"/>
            <p:cNvSpPr/>
            <p:nvPr/>
          </p:nvSpPr>
          <p:spPr>
            <a:xfrm>
              <a:off x="4429800" y="2660575"/>
              <a:ext cx="977475" cy="1079475"/>
            </a:xfrm>
            <a:custGeom>
              <a:avLst/>
              <a:gdLst/>
              <a:ahLst/>
              <a:cxnLst/>
              <a:rect l="l" t="t" r="r" b="b"/>
              <a:pathLst>
                <a:path w="39099" h="43179" extrusionOk="0">
                  <a:moveTo>
                    <a:pt x="38835" y="0"/>
                  </a:moveTo>
                  <a:lnTo>
                    <a:pt x="36553" y="1361"/>
                  </a:lnTo>
                  <a:lnTo>
                    <a:pt x="32121" y="3335"/>
                  </a:lnTo>
                  <a:lnTo>
                    <a:pt x="31156" y="3730"/>
                  </a:lnTo>
                  <a:lnTo>
                    <a:pt x="26812" y="5617"/>
                  </a:lnTo>
                  <a:lnTo>
                    <a:pt x="24617" y="6583"/>
                  </a:lnTo>
                  <a:lnTo>
                    <a:pt x="22467" y="7592"/>
                  </a:lnTo>
                  <a:lnTo>
                    <a:pt x="20361" y="8689"/>
                  </a:lnTo>
                  <a:lnTo>
                    <a:pt x="18299" y="9830"/>
                  </a:lnTo>
                  <a:lnTo>
                    <a:pt x="17289" y="10444"/>
                  </a:lnTo>
                  <a:lnTo>
                    <a:pt x="16280" y="11102"/>
                  </a:lnTo>
                  <a:lnTo>
                    <a:pt x="15315" y="11760"/>
                  </a:lnTo>
                  <a:lnTo>
                    <a:pt x="14349" y="12462"/>
                  </a:lnTo>
                  <a:lnTo>
                    <a:pt x="12155" y="14262"/>
                  </a:lnTo>
                  <a:lnTo>
                    <a:pt x="10312" y="15666"/>
                  </a:lnTo>
                  <a:lnTo>
                    <a:pt x="8162" y="17421"/>
                  </a:lnTo>
                  <a:lnTo>
                    <a:pt x="6758" y="18342"/>
                  </a:lnTo>
                  <a:lnTo>
                    <a:pt x="4564" y="19176"/>
                  </a:lnTo>
                  <a:lnTo>
                    <a:pt x="2414" y="19878"/>
                  </a:lnTo>
                  <a:lnTo>
                    <a:pt x="1273" y="20229"/>
                  </a:lnTo>
                  <a:lnTo>
                    <a:pt x="1185" y="20273"/>
                  </a:lnTo>
                  <a:lnTo>
                    <a:pt x="922" y="20536"/>
                  </a:lnTo>
                  <a:lnTo>
                    <a:pt x="878" y="20624"/>
                  </a:lnTo>
                  <a:lnTo>
                    <a:pt x="439" y="22774"/>
                  </a:lnTo>
                  <a:lnTo>
                    <a:pt x="1" y="24705"/>
                  </a:lnTo>
                  <a:lnTo>
                    <a:pt x="1" y="24749"/>
                  </a:lnTo>
                  <a:lnTo>
                    <a:pt x="176" y="27426"/>
                  </a:lnTo>
                  <a:lnTo>
                    <a:pt x="132" y="29707"/>
                  </a:lnTo>
                  <a:lnTo>
                    <a:pt x="88" y="30980"/>
                  </a:lnTo>
                  <a:lnTo>
                    <a:pt x="132" y="31068"/>
                  </a:lnTo>
                  <a:lnTo>
                    <a:pt x="176" y="31112"/>
                  </a:lnTo>
                  <a:lnTo>
                    <a:pt x="1756" y="32691"/>
                  </a:lnTo>
                  <a:lnTo>
                    <a:pt x="3906" y="34666"/>
                  </a:lnTo>
                  <a:lnTo>
                    <a:pt x="7636" y="38001"/>
                  </a:lnTo>
                  <a:lnTo>
                    <a:pt x="9435" y="39756"/>
                  </a:lnTo>
                  <a:lnTo>
                    <a:pt x="11015" y="41336"/>
                  </a:lnTo>
                  <a:lnTo>
                    <a:pt x="11409" y="41950"/>
                  </a:lnTo>
                  <a:lnTo>
                    <a:pt x="11278" y="42959"/>
                  </a:lnTo>
                  <a:lnTo>
                    <a:pt x="11322" y="43047"/>
                  </a:lnTo>
                  <a:lnTo>
                    <a:pt x="11322" y="43091"/>
                  </a:lnTo>
                  <a:lnTo>
                    <a:pt x="11366" y="43135"/>
                  </a:lnTo>
                  <a:lnTo>
                    <a:pt x="11453" y="43179"/>
                  </a:lnTo>
                  <a:lnTo>
                    <a:pt x="11585" y="43135"/>
                  </a:lnTo>
                  <a:lnTo>
                    <a:pt x="11629" y="43003"/>
                  </a:lnTo>
                  <a:lnTo>
                    <a:pt x="11760" y="41906"/>
                  </a:lnTo>
                  <a:lnTo>
                    <a:pt x="11717" y="41818"/>
                  </a:lnTo>
                  <a:lnTo>
                    <a:pt x="11278" y="41116"/>
                  </a:lnTo>
                  <a:lnTo>
                    <a:pt x="11278" y="41072"/>
                  </a:lnTo>
                  <a:lnTo>
                    <a:pt x="9698" y="39493"/>
                  </a:lnTo>
                  <a:lnTo>
                    <a:pt x="7855" y="37781"/>
                  </a:lnTo>
                  <a:lnTo>
                    <a:pt x="4169" y="34403"/>
                  </a:lnTo>
                  <a:lnTo>
                    <a:pt x="1975" y="32428"/>
                  </a:lnTo>
                  <a:lnTo>
                    <a:pt x="439" y="30936"/>
                  </a:lnTo>
                  <a:lnTo>
                    <a:pt x="483" y="29707"/>
                  </a:lnTo>
                  <a:lnTo>
                    <a:pt x="527" y="27426"/>
                  </a:lnTo>
                  <a:lnTo>
                    <a:pt x="352" y="24749"/>
                  </a:lnTo>
                  <a:lnTo>
                    <a:pt x="790" y="22862"/>
                  </a:lnTo>
                  <a:lnTo>
                    <a:pt x="1229" y="20756"/>
                  </a:lnTo>
                  <a:lnTo>
                    <a:pt x="1405" y="20580"/>
                  </a:lnTo>
                  <a:lnTo>
                    <a:pt x="2546" y="20185"/>
                  </a:lnTo>
                  <a:lnTo>
                    <a:pt x="4652" y="19527"/>
                  </a:lnTo>
                  <a:lnTo>
                    <a:pt x="6890" y="18650"/>
                  </a:lnTo>
                  <a:lnTo>
                    <a:pt x="6934" y="18650"/>
                  </a:lnTo>
                  <a:lnTo>
                    <a:pt x="8382" y="17728"/>
                  </a:lnTo>
                  <a:lnTo>
                    <a:pt x="10532" y="15929"/>
                  </a:lnTo>
                  <a:lnTo>
                    <a:pt x="12375" y="14525"/>
                  </a:lnTo>
                  <a:lnTo>
                    <a:pt x="14569" y="12726"/>
                  </a:lnTo>
                  <a:lnTo>
                    <a:pt x="15534" y="12024"/>
                  </a:lnTo>
                  <a:lnTo>
                    <a:pt x="16500" y="11365"/>
                  </a:lnTo>
                  <a:lnTo>
                    <a:pt x="17465" y="10751"/>
                  </a:lnTo>
                  <a:lnTo>
                    <a:pt x="18474" y="10137"/>
                  </a:lnTo>
                  <a:lnTo>
                    <a:pt x="20537" y="8996"/>
                  </a:lnTo>
                  <a:lnTo>
                    <a:pt x="22643" y="7899"/>
                  </a:lnTo>
                  <a:lnTo>
                    <a:pt x="24793" y="6890"/>
                  </a:lnTo>
                  <a:lnTo>
                    <a:pt x="26943" y="5924"/>
                  </a:lnTo>
                  <a:lnTo>
                    <a:pt x="31287" y="4081"/>
                  </a:lnTo>
                  <a:lnTo>
                    <a:pt x="32253" y="3686"/>
                  </a:lnTo>
                  <a:lnTo>
                    <a:pt x="36685" y="1668"/>
                  </a:lnTo>
                  <a:lnTo>
                    <a:pt x="36729" y="1668"/>
                  </a:lnTo>
                  <a:lnTo>
                    <a:pt x="39010" y="308"/>
                  </a:lnTo>
                  <a:lnTo>
                    <a:pt x="39054" y="264"/>
                  </a:lnTo>
                  <a:lnTo>
                    <a:pt x="39098" y="220"/>
                  </a:lnTo>
                  <a:lnTo>
                    <a:pt x="39098" y="132"/>
                  </a:lnTo>
                  <a:lnTo>
                    <a:pt x="39098" y="88"/>
                  </a:lnTo>
                  <a:lnTo>
                    <a:pt x="39054" y="44"/>
                  </a:lnTo>
                  <a:lnTo>
                    <a:pt x="3896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2" name="Google Shape;1932;p54"/>
            <p:cNvSpPr/>
            <p:nvPr/>
          </p:nvSpPr>
          <p:spPr>
            <a:xfrm>
              <a:off x="4382625" y="2638625"/>
              <a:ext cx="1001600" cy="722950"/>
            </a:xfrm>
            <a:custGeom>
              <a:avLst/>
              <a:gdLst/>
              <a:ahLst/>
              <a:cxnLst/>
              <a:rect l="l" t="t" r="r" b="b"/>
              <a:pathLst>
                <a:path w="40064" h="28918" extrusionOk="0">
                  <a:moveTo>
                    <a:pt x="39800" y="1"/>
                  </a:moveTo>
                  <a:lnTo>
                    <a:pt x="36948" y="1624"/>
                  </a:lnTo>
                  <a:lnTo>
                    <a:pt x="34359" y="2678"/>
                  </a:lnTo>
                  <a:lnTo>
                    <a:pt x="31331" y="3906"/>
                  </a:lnTo>
                  <a:lnTo>
                    <a:pt x="27821" y="5442"/>
                  </a:lnTo>
                  <a:lnTo>
                    <a:pt x="25188" y="6627"/>
                  </a:lnTo>
                  <a:lnTo>
                    <a:pt x="21897" y="8206"/>
                  </a:lnTo>
                  <a:lnTo>
                    <a:pt x="19440" y="9611"/>
                  </a:lnTo>
                  <a:lnTo>
                    <a:pt x="15271" y="12287"/>
                  </a:lnTo>
                  <a:lnTo>
                    <a:pt x="15227" y="12287"/>
                  </a:lnTo>
                  <a:lnTo>
                    <a:pt x="13165" y="13955"/>
                  </a:lnTo>
                  <a:lnTo>
                    <a:pt x="11453" y="15315"/>
                  </a:lnTo>
                  <a:lnTo>
                    <a:pt x="8470" y="17553"/>
                  </a:lnTo>
                  <a:lnTo>
                    <a:pt x="6714" y="18343"/>
                  </a:lnTo>
                  <a:lnTo>
                    <a:pt x="4476" y="19177"/>
                  </a:lnTo>
                  <a:lnTo>
                    <a:pt x="2019" y="19835"/>
                  </a:lnTo>
                  <a:lnTo>
                    <a:pt x="1010" y="20274"/>
                  </a:lnTo>
                  <a:lnTo>
                    <a:pt x="922" y="20317"/>
                  </a:lnTo>
                  <a:lnTo>
                    <a:pt x="878" y="20405"/>
                  </a:lnTo>
                  <a:lnTo>
                    <a:pt x="439" y="22029"/>
                  </a:lnTo>
                  <a:lnTo>
                    <a:pt x="1" y="23082"/>
                  </a:lnTo>
                  <a:lnTo>
                    <a:pt x="1" y="23170"/>
                  </a:lnTo>
                  <a:lnTo>
                    <a:pt x="1" y="25627"/>
                  </a:lnTo>
                  <a:lnTo>
                    <a:pt x="1" y="27909"/>
                  </a:lnTo>
                  <a:lnTo>
                    <a:pt x="1" y="27953"/>
                  </a:lnTo>
                  <a:lnTo>
                    <a:pt x="264" y="28786"/>
                  </a:lnTo>
                  <a:lnTo>
                    <a:pt x="352" y="28874"/>
                  </a:lnTo>
                  <a:lnTo>
                    <a:pt x="439" y="28918"/>
                  </a:lnTo>
                  <a:lnTo>
                    <a:pt x="483" y="28918"/>
                  </a:lnTo>
                  <a:lnTo>
                    <a:pt x="571" y="28874"/>
                  </a:lnTo>
                  <a:lnTo>
                    <a:pt x="615" y="28830"/>
                  </a:lnTo>
                  <a:lnTo>
                    <a:pt x="615" y="28742"/>
                  </a:lnTo>
                  <a:lnTo>
                    <a:pt x="615" y="28699"/>
                  </a:lnTo>
                  <a:lnTo>
                    <a:pt x="352" y="27865"/>
                  </a:lnTo>
                  <a:lnTo>
                    <a:pt x="352" y="25627"/>
                  </a:lnTo>
                  <a:lnTo>
                    <a:pt x="352" y="23214"/>
                  </a:lnTo>
                  <a:lnTo>
                    <a:pt x="790" y="22160"/>
                  </a:lnTo>
                  <a:lnTo>
                    <a:pt x="1185" y="20581"/>
                  </a:lnTo>
                  <a:lnTo>
                    <a:pt x="2151" y="20186"/>
                  </a:lnTo>
                  <a:lnTo>
                    <a:pt x="4564" y="19484"/>
                  </a:lnTo>
                  <a:lnTo>
                    <a:pt x="6846" y="18694"/>
                  </a:lnTo>
                  <a:lnTo>
                    <a:pt x="8645" y="17860"/>
                  </a:lnTo>
                  <a:lnTo>
                    <a:pt x="8689" y="17860"/>
                  </a:lnTo>
                  <a:lnTo>
                    <a:pt x="11673" y="15578"/>
                  </a:lnTo>
                  <a:lnTo>
                    <a:pt x="13384" y="14218"/>
                  </a:lnTo>
                  <a:lnTo>
                    <a:pt x="15447" y="12595"/>
                  </a:lnTo>
                  <a:lnTo>
                    <a:pt x="19615" y="9918"/>
                  </a:lnTo>
                  <a:lnTo>
                    <a:pt x="22029" y="8514"/>
                  </a:lnTo>
                  <a:lnTo>
                    <a:pt x="25364" y="6978"/>
                  </a:lnTo>
                  <a:lnTo>
                    <a:pt x="27996" y="5749"/>
                  </a:lnTo>
                  <a:lnTo>
                    <a:pt x="31463" y="4257"/>
                  </a:lnTo>
                  <a:lnTo>
                    <a:pt x="34491" y="2985"/>
                  </a:lnTo>
                  <a:lnTo>
                    <a:pt x="37124" y="1932"/>
                  </a:lnTo>
                  <a:lnTo>
                    <a:pt x="39976" y="308"/>
                  </a:lnTo>
                  <a:lnTo>
                    <a:pt x="40020" y="264"/>
                  </a:lnTo>
                  <a:lnTo>
                    <a:pt x="40020" y="220"/>
                  </a:lnTo>
                  <a:lnTo>
                    <a:pt x="40064" y="133"/>
                  </a:lnTo>
                  <a:lnTo>
                    <a:pt x="40020" y="89"/>
                  </a:lnTo>
                  <a:lnTo>
                    <a:pt x="39976" y="45"/>
                  </a:lnTo>
                  <a:lnTo>
                    <a:pt x="3993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3" name="Google Shape;1933;p54"/>
            <p:cNvSpPr/>
            <p:nvPr/>
          </p:nvSpPr>
          <p:spPr>
            <a:xfrm>
              <a:off x="4390300" y="2616700"/>
              <a:ext cx="969800" cy="500250"/>
            </a:xfrm>
            <a:custGeom>
              <a:avLst/>
              <a:gdLst/>
              <a:ahLst/>
              <a:cxnLst/>
              <a:rect l="l" t="t" r="r" b="b"/>
              <a:pathLst>
                <a:path w="38792" h="20010" extrusionOk="0">
                  <a:moveTo>
                    <a:pt x="38572" y="0"/>
                  </a:moveTo>
                  <a:lnTo>
                    <a:pt x="38528" y="44"/>
                  </a:lnTo>
                  <a:lnTo>
                    <a:pt x="37563" y="615"/>
                  </a:lnTo>
                  <a:lnTo>
                    <a:pt x="32911" y="2633"/>
                  </a:lnTo>
                  <a:lnTo>
                    <a:pt x="29050" y="4213"/>
                  </a:lnTo>
                  <a:lnTo>
                    <a:pt x="23433" y="6758"/>
                  </a:lnTo>
                  <a:lnTo>
                    <a:pt x="21063" y="7855"/>
                  </a:lnTo>
                  <a:lnTo>
                    <a:pt x="18782" y="9127"/>
                  </a:lnTo>
                  <a:lnTo>
                    <a:pt x="16368" y="10532"/>
                  </a:lnTo>
                  <a:lnTo>
                    <a:pt x="14657" y="11672"/>
                  </a:lnTo>
                  <a:lnTo>
                    <a:pt x="12068" y="13691"/>
                  </a:lnTo>
                  <a:lnTo>
                    <a:pt x="10400" y="14963"/>
                  </a:lnTo>
                  <a:lnTo>
                    <a:pt x="7329" y="17157"/>
                  </a:lnTo>
                  <a:lnTo>
                    <a:pt x="5310" y="18079"/>
                  </a:lnTo>
                  <a:lnTo>
                    <a:pt x="2897" y="18913"/>
                  </a:lnTo>
                  <a:lnTo>
                    <a:pt x="132" y="19659"/>
                  </a:lnTo>
                  <a:lnTo>
                    <a:pt x="89" y="19703"/>
                  </a:lnTo>
                  <a:lnTo>
                    <a:pt x="45" y="19746"/>
                  </a:lnTo>
                  <a:lnTo>
                    <a:pt x="1" y="19790"/>
                  </a:lnTo>
                  <a:lnTo>
                    <a:pt x="1" y="19878"/>
                  </a:lnTo>
                  <a:lnTo>
                    <a:pt x="89" y="19966"/>
                  </a:lnTo>
                  <a:lnTo>
                    <a:pt x="176" y="20010"/>
                  </a:lnTo>
                  <a:lnTo>
                    <a:pt x="220" y="20010"/>
                  </a:lnTo>
                  <a:lnTo>
                    <a:pt x="3029" y="19264"/>
                  </a:lnTo>
                  <a:lnTo>
                    <a:pt x="5442" y="18386"/>
                  </a:lnTo>
                  <a:lnTo>
                    <a:pt x="7504" y="17465"/>
                  </a:lnTo>
                  <a:lnTo>
                    <a:pt x="7504" y="17421"/>
                  </a:lnTo>
                  <a:lnTo>
                    <a:pt x="10620" y="15271"/>
                  </a:lnTo>
                  <a:lnTo>
                    <a:pt x="14832" y="11936"/>
                  </a:lnTo>
                  <a:lnTo>
                    <a:pt x="16544" y="10839"/>
                  </a:lnTo>
                  <a:lnTo>
                    <a:pt x="18957" y="9435"/>
                  </a:lnTo>
                  <a:lnTo>
                    <a:pt x="21239" y="8162"/>
                  </a:lnTo>
                  <a:lnTo>
                    <a:pt x="23565" y="7065"/>
                  </a:lnTo>
                  <a:lnTo>
                    <a:pt x="29181" y="4520"/>
                  </a:lnTo>
                  <a:lnTo>
                    <a:pt x="33087" y="2940"/>
                  </a:lnTo>
                  <a:lnTo>
                    <a:pt x="37738" y="922"/>
                  </a:lnTo>
                  <a:lnTo>
                    <a:pt x="38703" y="351"/>
                  </a:lnTo>
                  <a:lnTo>
                    <a:pt x="38747" y="264"/>
                  </a:lnTo>
                  <a:lnTo>
                    <a:pt x="38791" y="220"/>
                  </a:lnTo>
                  <a:lnTo>
                    <a:pt x="38791" y="176"/>
                  </a:lnTo>
                  <a:lnTo>
                    <a:pt x="38747" y="88"/>
                  </a:lnTo>
                  <a:lnTo>
                    <a:pt x="38703" y="44"/>
                  </a:lnTo>
                  <a:lnTo>
                    <a:pt x="3866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4" name="Google Shape;1934;p54"/>
            <p:cNvSpPr/>
            <p:nvPr/>
          </p:nvSpPr>
          <p:spPr>
            <a:xfrm>
              <a:off x="4570225" y="2562950"/>
              <a:ext cx="823875" cy="447600"/>
            </a:xfrm>
            <a:custGeom>
              <a:avLst/>
              <a:gdLst/>
              <a:ahLst/>
              <a:cxnLst/>
              <a:rect l="l" t="t" r="r" b="b"/>
              <a:pathLst>
                <a:path w="32955" h="17904" extrusionOk="0">
                  <a:moveTo>
                    <a:pt x="32691" y="0"/>
                  </a:moveTo>
                  <a:lnTo>
                    <a:pt x="30366" y="1317"/>
                  </a:lnTo>
                  <a:lnTo>
                    <a:pt x="27689" y="2589"/>
                  </a:lnTo>
                  <a:lnTo>
                    <a:pt x="23827" y="4125"/>
                  </a:lnTo>
                  <a:lnTo>
                    <a:pt x="21721" y="5002"/>
                  </a:lnTo>
                  <a:lnTo>
                    <a:pt x="18649" y="6319"/>
                  </a:lnTo>
                  <a:lnTo>
                    <a:pt x="16763" y="7197"/>
                  </a:lnTo>
                  <a:lnTo>
                    <a:pt x="12550" y="9215"/>
                  </a:lnTo>
                  <a:lnTo>
                    <a:pt x="10356" y="10400"/>
                  </a:lnTo>
                  <a:lnTo>
                    <a:pt x="8206" y="11716"/>
                  </a:lnTo>
                  <a:lnTo>
                    <a:pt x="6451" y="12813"/>
                  </a:lnTo>
                  <a:lnTo>
                    <a:pt x="4037" y="14656"/>
                  </a:lnTo>
                  <a:lnTo>
                    <a:pt x="88" y="17596"/>
                  </a:lnTo>
                  <a:lnTo>
                    <a:pt x="44" y="17640"/>
                  </a:lnTo>
                  <a:lnTo>
                    <a:pt x="0" y="17728"/>
                  </a:lnTo>
                  <a:lnTo>
                    <a:pt x="0" y="17772"/>
                  </a:lnTo>
                  <a:lnTo>
                    <a:pt x="44" y="17859"/>
                  </a:lnTo>
                  <a:lnTo>
                    <a:pt x="88" y="17903"/>
                  </a:lnTo>
                  <a:lnTo>
                    <a:pt x="176" y="17903"/>
                  </a:lnTo>
                  <a:lnTo>
                    <a:pt x="307" y="17859"/>
                  </a:lnTo>
                  <a:lnTo>
                    <a:pt x="4257" y="14963"/>
                  </a:lnTo>
                  <a:lnTo>
                    <a:pt x="6670" y="13120"/>
                  </a:lnTo>
                  <a:lnTo>
                    <a:pt x="8381" y="11979"/>
                  </a:lnTo>
                  <a:lnTo>
                    <a:pt x="10532" y="10707"/>
                  </a:lnTo>
                  <a:lnTo>
                    <a:pt x="12682" y="9522"/>
                  </a:lnTo>
                  <a:lnTo>
                    <a:pt x="16938" y="7504"/>
                  </a:lnTo>
                  <a:lnTo>
                    <a:pt x="18781" y="6670"/>
                  </a:lnTo>
                  <a:lnTo>
                    <a:pt x="21853" y="5310"/>
                  </a:lnTo>
                  <a:lnTo>
                    <a:pt x="27820" y="2896"/>
                  </a:lnTo>
                  <a:lnTo>
                    <a:pt x="30541" y="1624"/>
                  </a:lnTo>
                  <a:lnTo>
                    <a:pt x="32867" y="307"/>
                  </a:lnTo>
                  <a:lnTo>
                    <a:pt x="32911" y="263"/>
                  </a:lnTo>
                  <a:lnTo>
                    <a:pt x="32954" y="220"/>
                  </a:lnTo>
                  <a:lnTo>
                    <a:pt x="32954" y="132"/>
                  </a:lnTo>
                  <a:lnTo>
                    <a:pt x="32911" y="88"/>
                  </a:lnTo>
                  <a:lnTo>
                    <a:pt x="3286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5" name="Google Shape;1935;p54"/>
            <p:cNvSpPr/>
            <p:nvPr/>
          </p:nvSpPr>
          <p:spPr>
            <a:xfrm>
              <a:off x="4593250" y="2573900"/>
              <a:ext cx="718575" cy="375225"/>
            </a:xfrm>
            <a:custGeom>
              <a:avLst/>
              <a:gdLst/>
              <a:ahLst/>
              <a:cxnLst/>
              <a:rect l="l" t="t" r="r" b="b"/>
              <a:pathLst>
                <a:path w="28743" h="15009" extrusionOk="0">
                  <a:moveTo>
                    <a:pt x="28479" y="1"/>
                  </a:moveTo>
                  <a:lnTo>
                    <a:pt x="26066" y="1010"/>
                  </a:lnTo>
                  <a:lnTo>
                    <a:pt x="24267" y="1756"/>
                  </a:lnTo>
                  <a:lnTo>
                    <a:pt x="21414" y="2897"/>
                  </a:lnTo>
                  <a:lnTo>
                    <a:pt x="18562" y="4082"/>
                  </a:lnTo>
                  <a:lnTo>
                    <a:pt x="15710" y="5354"/>
                  </a:lnTo>
                  <a:lnTo>
                    <a:pt x="12902" y="6671"/>
                  </a:lnTo>
                  <a:lnTo>
                    <a:pt x="11497" y="7329"/>
                  </a:lnTo>
                  <a:lnTo>
                    <a:pt x="10093" y="8075"/>
                  </a:lnTo>
                  <a:lnTo>
                    <a:pt x="8733" y="8821"/>
                  </a:lnTo>
                  <a:lnTo>
                    <a:pt x="7417" y="9611"/>
                  </a:lnTo>
                  <a:lnTo>
                    <a:pt x="6100" y="10401"/>
                  </a:lnTo>
                  <a:lnTo>
                    <a:pt x="4784" y="11234"/>
                  </a:lnTo>
                  <a:lnTo>
                    <a:pt x="3511" y="12156"/>
                  </a:lnTo>
                  <a:lnTo>
                    <a:pt x="2282" y="13077"/>
                  </a:lnTo>
                  <a:lnTo>
                    <a:pt x="45" y="14701"/>
                  </a:lnTo>
                  <a:lnTo>
                    <a:pt x="1" y="14745"/>
                  </a:lnTo>
                  <a:lnTo>
                    <a:pt x="1" y="14789"/>
                  </a:lnTo>
                  <a:lnTo>
                    <a:pt x="1" y="14876"/>
                  </a:lnTo>
                  <a:lnTo>
                    <a:pt x="1" y="14920"/>
                  </a:lnTo>
                  <a:lnTo>
                    <a:pt x="88" y="14964"/>
                  </a:lnTo>
                  <a:lnTo>
                    <a:pt x="176" y="15008"/>
                  </a:lnTo>
                  <a:lnTo>
                    <a:pt x="264" y="14964"/>
                  </a:lnTo>
                  <a:lnTo>
                    <a:pt x="2502" y="13341"/>
                  </a:lnTo>
                  <a:lnTo>
                    <a:pt x="3731" y="12419"/>
                  </a:lnTo>
                  <a:lnTo>
                    <a:pt x="5003" y="11541"/>
                  </a:lnTo>
                  <a:lnTo>
                    <a:pt x="6276" y="10708"/>
                  </a:lnTo>
                  <a:lnTo>
                    <a:pt x="7592" y="9874"/>
                  </a:lnTo>
                  <a:lnTo>
                    <a:pt x="8952" y="9128"/>
                  </a:lnTo>
                  <a:lnTo>
                    <a:pt x="10313" y="8382"/>
                  </a:lnTo>
                  <a:lnTo>
                    <a:pt x="11673" y="7636"/>
                  </a:lnTo>
                  <a:lnTo>
                    <a:pt x="13033" y="6978"/>
                  </a:lnTo>
                  <a:lnTo>
                    <a:pt x="15885" y="5662"/>
                  </a:lnTo>
                  <a:lnTo>
                    <a:pt x="18694" y="4433"/>
                  </a:lnTo>
                  <a:lnTo>
                    <a:pt x="21546" y="3248"/>
                  </a:lnTo>
                  <a:lnTo>
                    <a:pt x="24398" y="2063"/>
                  </a:lnTo>
                  <a:lnTo>
                    <a:pt x="26197" y="1361"/>
                  </a:lnTo>
                  <a:lnTo>
                    <a:pt x="28611" y="308"/>
                  </a:lnTo>
                  <a:lnTo>
                    <a:pt x="28699" y="308"/>
                  </a:lnTo>
                  <a:lnTo>
                    <a:pt x="28699" y="220"/>
                  </a:lnTo>
                  <a:lnTo>
                    <a:pt x="28742" y="176"/>
                  </a:lnTo>
                  <a:lnTo>
                    <a:pt x="28699" y="89"/>
                  </a:lnTo>
                  <a:lnTo>
                    <a:pt x="28699" y="45"/>
                  </a:lnTo>
                  <a:lnTo>
                    <a:pt x="2861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6" name="Google Shape;1936;p54"/>
            <p:cNvSpPr/>
            <p:nvPr/>
          </p:nvSpPr>
          <p:spPr>
            <a:xfrm>
              <a:off x="4627275" y="2549775"/>
              <a:ext cx="657125" cy="330225"/>
            </a:xfrm>
            <a:custGeom>
              <a:avLst/>
              <a:gdLst/>
              <a:ahLst/>
              <a:cxnLst/>
              <a:rect l="l" t="t" r="r" b="b"/>
              <a:pathLst>
                <a:path w="26285" h="13209" extrusionOk="0">
                  <a:moveTo>
                    <a:pt x="26021" y="1"/>
                  </a:moveTo>
                  <a:lnTo>
                    <a:pt x="21765" y="1756"/>
                  </a:lnTo>
                  <a:lnTo>
                    <a:pt x="19176" y="2809"/>
                  </a:lnTo>
                  <a:lnTo>
                    <a:pt x="16631" y="3862"/>
                  </a:lnTo>
                  <a:lnTo>
                    <a:pt x="14130" y="4959"/>
                  </a:lnTo>
                  <a:lnTo>
                    <a:pt x="11672" y="6100"/>
                  </a:lnTo>
                  <a:lnTo>
                    <a:pt x="9215" y="7329"/>
                  </a:lnTo>
                  <a:lnTo>
                    <a:pt x="6845" y="8557"/>
                  </a:lnTo>
                  <a:lnTo>
                    <a:pt x="4476" y="9918"/>
                  </a:lnTo>
                  <a:lnTo>
                    <a:pt x="3291" y="10620"/>
                  </a:lnTo>
                  <a:lnTo>
                    <a:pt x="2150" y="11366"/>
                  </a:lnTo>
                  <a:lnTo>
                    <a:pt x="88" y="12901"/>
                  </a:lnTo>
                  <a:lnTo>
                    <a:pt x="44" y="12945"/>
                  </a:lnTo>
                  <a:lnTo>
                    <a:pt x="0" y="13033"/>
                  </a:lnTo>
                  <a:lnTo>
                    <a:pt x="44" y="13077"/>
                  </a:lnTo>
                  <a:lnTo>
                    <a:pt x="44" y="13121"/>
                  </a:lnTo>
                  <a:lnTo>
                    <a:pt x="132" y="13209"/>
                  </a:lnTo>
                  <a:lnTo>
                    <a:pt x="176" y="13209"/>
                  </a:lnTo>
                  <a:lnTo>
                    <a:pt x="307" y="13165"/>
                  </a:lnTo>
                  <a:lnTo>
                    <a:pt x="2370" y="11629"/>
                  </a:lnTo>
                  <a:lnTo>
                    <a:pt x="3510" y="10927"/>
                  </a:lnTo>
                  <a:lnTo>
                    <a:pt x="4651" y="10225"/>
                  </a:lnTo>
                  <a:lnTo>
                    <a:pt x="7021" y="8864"/>
                  </a:lnTo>
                  <a:lnTo>
                    <a:pt x="9390" y="7636"/>
                  </a:lnTo>
                  <a:lnTo>
                    <a:pt x="11848" y="6407"/>
                  </a:lnTo>
                  <a:lnTo>
                    <a:pt x="14305" y="5266"/>
                  </a:lnTo>
                  <a:lnTo>
                    <a:pt x="16806" y="4169"/>
                  </a:lnTo>
                  <a:lnTo>
                    <a:pt x="19307" y="3116"/>
                  </a:lnTo>
                  <a:lnTo>
                    <a:pt x="21896" y="2063"/>
                  </a:lnTo>
                  <a:lnTo>
                    <a:pt x="26153" y="352"/>
                  </a:lnTo>
                  <a:lnTo>
                    <a:pt x="26241" y="308"/>
                  </a:lnTo>
                  <a:lnTo>
                    <a:pt x="26284" y="264"/>
                  </a:lnTo>
                  <a:lnTo>
                    <a:pt x="26284" y="176"/>
                  </a:lnTo>
                  <a:lnTo>
                    <a:pt x="26284" y="88"/>
                  </a:lnTo>
                  <a:lnTo>
                    <a:pt x="26241" y="44"/>
                  </a:lnTo>
                  <a:lnTo>
                    <a:pt x="2619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7" name="Google Shape;1937;p54"/>
            <p:cNvSpPr/>
            <p:nvPr/>
          </p:nvSpPr>
          <p:spPr>
            <a:xfrm>
              <a:off x="4752325" y="2525650"/>
              <a:ext cx="504650" cy="232575"/>
            </a:xfrm>
            <a:custGeom>
              <a:avLst/>
              <a:gdLst/>
              <a:ahLst/>
              <a:cxnLst/>
              <a:rect l="l" t="t" r="r" b="b"/>
              <a:pathLst>
                <a:path w="20186" h="9303" extrusionOk="0">
                  <a:moveTo>
                    <a:pt x="19966" y="0"/>
                  </a:moveTo>
                  <a:lnTo>
                    <a:pt x="15446" y="1843"/>
                  </a:lnTo>
                  <a:lnTo>
                    <a:pt x="12813" y="2896"/>
                  </a:lnTo>
                  <a:lnTo>
                    <a:pt x="8382" y="4871"/>
                  </a:lnTo>
                  <a:lnTo>
                    <a:pt x="6363" y="5792"/>
                  </a:lnTo>
                  <a:lnTo>
                    <a:pt x="4345" y="6758"/>
                  </a:lnTo>
                  <a:lnTo>
                    <a:pt x="88" y="8996"/>
                  </a:lnTo>
                  <a:lnTo>
                    <a:pt x="44" y="9040"/>
                  </a:lnTo>
                  <a:lnTo>
                    <a:pt x="0" y="9083"/>
                  </a:lnTo>
                  <a:lnTo>
                    <a:pt x="0" y="9127"/>
                  </a:lnTo>
                  <a:lnTo>
                    <a:pt x="0" y="9215"/>
                  </a:lnTo>
                  <a:lnTo>
                    <a:pt x="88" y="9303"/>
                  </a:lnTo>
                  <a:lnTo>
                    <a:pt x="220" y="9303"/>
                  </a:lnTo>
                  <a:lnTo>
                    <a:pt x="4520" y="7065"/>
                  </a:lnTo>
                  <a:lnTo>
                    <a:pt x="6495" y="6100"/>
                  </a:lnTo>
                  <a:lnTo>
                    <a:pt x="8513" y="5178"/>
                  </a:lnTo>
                  <a:lnTo>
                    <a:pt x="12945" y="3203"/>
                  </a:lnTo>
                  <a:lnTo>
                    <a:pt x="15578" y="2150"/>
                  </a:lnTo>
                  <a:lnTo>
                    <a:pt x="20098" y="307"/>
                  </a:lnTo>
                  <a:lnTo>
                    <a:pt x="20142" y="263"/>
                  </a:lnTo>
                  <a:lnTo>
                    <a:pt x="20185" y="220"/>
                  </a:lnTo>
                  <a:lnTo>
                    <a:pt x="20185" y="176"/>
                  </a:lnTo>
                  <a:lnTo>
                    <a:pt x="20185" y="88"/>
                  </a:lnTo>
                  <a:lnTo>
                    <a:pt x="20142" y="44"/>
                  </a:lnTo>
                  <a:lnTo>
                    <a:pt x="2009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8" name="Google Shape;1938;p54"/>
            <p:cNvSpPr/>
            <p:nvPr/>
          </p:nvSpPr>
          <p:spPr>
            <a:xfrm>
              <a:off x="4721600" y="2500400"/>
              <a:ext cx="509050" cy="235900"/>
            </a:xfrm>
            <a:custGeom>
              <a:avLst/>
              <a:gdLst/>
              <a:ahLst/>
              <a:cxnLst/>
              <a:rect l="l" t="t" r="r" b="b"/>
              <a:pathLst>
                <a:path w="20362" h="9436" extrusionOk="0">
                  <a:moveTo>
                    <a:pt x="20186" y="1"/>
                  </a:moveTo>
                  <a:lnTo>
                    <a:pt x="20098" y="45"/>
                  </a:lnTo>
                  <a:lnTo>
                    <a:pt x="18036" y="922"/>
                  </a:lnTo>
                  <a:lnTo>
                    <a:pt x="16193" y="1625"/>
                  </a:lnTo>
                  <a:lnTo>
                    <a:pt x="14262" y="2414"/>
                  </a:lnTo>
                  <a:lnTo>
                    <a:pt x="12287" y="3204"/>
                  </a:lnTo>
                  <a:lnTo>
                    <a:pt x="10313" y="4082"/>
                  </a:lnTo>
                  <a:lnTo>
                    <a:pt x="8250" y="5047"/>
                  </a:lnTo>
                  <a:lnTo>
                    <a:pt x="6144" y="6013"/>
                  </a:lnTo>
                  <a:lnTo>
                    <a:pt x="3994" y="7066"/>
                  </a:lnTo>
                  <a:lnTo>
                    <a:pt x="1800" y="8163"/>
                  </a:lnTo>
                  <a:lnTo>
                    <a:pt x="88" y="9128"/>
                  </a:lnTo>
                  <a:lnTo>
                    <a:pt x="45" y="9172"/>
                  </a:lnTo>
                  <a:lnTo>
                    <a:pt x="1" y="9216"/>
                  </a:lnTo>
                  <a:lnTo>
                    <a:pt x="1" y="9304"/>
                  </a:lnTo>
                  <a:lnTo>
                    <a:pt x="1" y="9347"/>
                  </a:lnTo>
                  <a:lnTo>
                    <a:pt x="88" y="9435"/>
                  </a:lnTo>
                  <a:lnTo>
                    <a:pt x="264" y="9435"/>
                  </a:lnTo>
                  <a:lnTo>
                    <a:pt x="1975" y="8470"/>
                  </a:lnTo>
                  <a:lnTo>
                    <a:pt x="4125" y="7373"/>
                  </a:lnTo>
                  <a:lnTo>
                    <a:pt x="6276" y="6364"/>
                  </a:lnTo>
                  <a:lnTo>
                    <a:pt x="8382" y="5354"/>
                  </a:lnTo>
                  <a:lnTo>
                    <a:pt x="10444" y="4433"/>
                  </a:lnTo>
                  <a:lnTo>
                    <a:pt x="12463" y="3555"/>
                  </a:lnTo>
                  <a:lnTo>
                    <a:pt x="14394" y="2722"/>
                  </a:lnTo>
                  <a:lnTo>
                    <a:pt x="16324" y="1932"/>
                  </a:lnTo>
                  <a:lnTo>
                    <a:pt x="18167" y="1230"/>
                  </a:lnTo>
                  <a:lnTo>
                    <a:pt x="20274" y="352"/>
                  </a:lnTo>
                  <a:lnTo>
                    <a:pt x="20317" y="308"/>
                  </a:lnTo>
                  <a:lnTo>
                    <a:pt x="20361" y="264"/>
                  </a:lnTo>
                  <a:lnTo>
                    <a:pt x="20361" y="176"/>
                  </a:lnTo>
                  <a:lnTo>
                    <a:pt x="20361" y="133"/>
                  </a:lnTo>
                  <a:lnTo>
                    <a:pt x="20317" y="45"/>
                  </a:lnTo>
                  <a:lnTo>
                    <a:pt x="2027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9" name="Google Shape;1939;p54"/>
            <p:cNvSpPr/>
            <p:nvPr/>
          </p:nvSpPr>
          <p:spPr>
            <a:xfrm>
              <a:off x="4766575" y="2636450"/>
              <a:ext cx="66950" cy="38400"/>
            </a:xfrm>
            <a:custGeom>
              <a:avLst/>
              <a:gdLst/>
              <a:ahLst/>
              <a:cxnLst/>
              <a:rect l="l" t="t" r="r" b="b"/>
              <a:pathLst>
                <a:path w="2678" h="1536" extrusionOk="0">
                  <a:moveTo>
                    <a:pt x="2414" y="0"/>
                  </a:moveTo>
                  <a:lnTo>
                    <a:pt x="89" y="1185"/>
                  </a:lnTo>
                  <a:lnTo>
                    <a:pt x="1" y="1229"/>
                  </a:lnTo>
                  <a:lnTo>
                    <a:pt x="1" y="1273"/>
                  </a:lnTo>
                  <a:lnTo>
                    <a:pt x="1" y="1360"/>
                  </a:lnTo>
                  <a:lnTo>
                    <a:pt x="1" y="1404"/>
                  </a:lnTo>
                  <a:lnTo>
                    <a:pt x="45" y="1492"/>
                  </a:lnTo>
                  <a:lnTo>
                    <a:pt x="176" y="1536"/>
                  </a:lnTo>
                  <a:lnTo>
                    <a:pt x="220" y="1492"/>
                  </a:lnTo>
                  <a:lnTo>
                    <a:pt x="2590" y="307"/>
                  </a:lnTo>
                  <a:lnTo>
                    <a:pt x="2634" y="263"/>
                  </a:lnTo>
                  <a:lnTo>
                    <a:pt x="2678" y="220"/>
                  </a:lnTo>
                  <a:lnTo>
                    <a:pt x="2678" y="132"/>
                  </a:lnTo>
                  <a:lnTo>
                    <a:pt x="2678" y="88"/>
                  </a:lnTo>
                  <a:lnTo>
                    <a:pt x="2634" y="44"/>
                  </a:lnTo>
                  <a:lnTo>
                    <a:pt x="254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0" name="Google Shape;1940;p54"/>
            <p:cNvSpPr/>
            <p:nvPr/>
          </p:nvSpPr>
          <p:spPr>
            <a:xfrm>
              <a:off x="4492325" y="2749425"/>
              <a:ext cx="69150" cy="48300"/>
            </a:xfrm>
            <a:custGeom>
              <a:avLst/>
              <a:gdLst/>
              <a:ahLst/>
              <a:cxnLst/>
              <a:rect l="l" t="t" r="r" b="b"/>
              <a:pathLst>
                <a:path w="2766" h="1932" extrusionOk="0">
                  <a:moveTo>
                    <a:pt x="2546" y="1"/>
                  </a:moveTo>
                  <a:lnTo>
                    <a:pt x="2502" y="45"/>
                  </a:lnTo>
                  <a:lnTo>
                    <a:pt x="45" y="1624"/>
                  </a:lnTo>
                  <a:lnTo>
                    <a:pt x="1" y="1668"/>
                  </a:lnTo>
                  <a:lnTo>
                    <a:pt x="1" y="1712"/>
                  </a:lnTo>
                  <a:lnTo>
                    <a:pt x="1" y="1800"/>
                  </a:lnTo>
                  <a:lnTo>
                    <a:pt x="1" y="1844"/>
                  </a:lnTo>
                  <a:lnTo>
                    <a:pt x="88" y="1888"/>
                  </a:lnTo>
                  <a:lnTo>
                    <a:pt x="176" y="1932"/>
                  </a:lnTo>
                  <a:lnTo>
                    <a:pt x="264" y="1888"/>
                  </a:lnTo>
                  <a:lnTo>
                    <a:pt x="2677" y="352"/>
                  </a:lnTo>
                  <a:lnTo>
                    <a:pt x="2721" y="308"/>
                  </a:lnTo>
                  <a:lnTo>
                    <a:pt x="2765" y="220"/>
                  </a:lnTo>
                  <a:lnTo>
                    <a:pt x="2765" y="176"/>
                  </a:lnTo>
                  <a:lnTo>
                    <a:pt x="2721" y="89"/>
                  </a:lnTo>
                  <a:lnTo>
                    <a:pt x="2677" y="45"/>
                  </a:lnTo>
                  <a:lnTo>
                    <a:pt x="263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1" name="Google Shape;1941;p54"/>
            <p:cNvSpPr/>
            <p:nvPr/>
          </p:nvSpPr>
          <p:spPr>
            <a:xfrm>
              <a:off x="4584475" y="2661675"/>
              <a:ext cx="72425" cy="46100"/>
            </a:xfrm>
            <a:custGeom>
              <a:avLst/>
              <a:gdLst/>
              <a:ahLst/>
              <a:cxnLst/>
              <a:rect l="l" t="t" r="r" b="b"/>
              <a:pathLst>
                <a:path w="2897" h="1844" extrusionOk="0">
                  <a:moveTo>
                    <a:pt x="2677" y="0"/>
                  </a:moveTo>
                  <a:lnTo>
                    <a:pt x="2633" y="44"/>
                  </a:lnTo>
                  <a:lnTo>
                    <a:pt x="88" y="1536"/>
                  </a:lnTo>
                  <a:lnTo>
                    <a:pt x="45" y="1580"/>
                  </a:lnTo>
                  <a:lnTo>
                    <a:pt x="1" y="1624"/>
                  </a:lnTo>
                  <a:lnTo>
                    <a:pt x="1" y="1712"/>
                  </a:lnTo>
                  <a:lnTo>
                    <a:pt x="1" y="1756"/>
                  </a:lnTo>
                  <a:lnTo>
                    <a:pt x="88" y="1843"/>
                  </a:lnTo>
                  <a:lnTo>
                    <a:pt x="264" y="1843"/>
                  </a:lnTo>
                  <a:lnTo>
                    <a:pt x="2809" y="351"/>
                  </a:lnTo>
                  <a:lnTo>
                    <a:pt x="2853" y="308"/>
                  </a:lnTo>
                  <a:lnTo>
                    <a:pt x="2897" y="220"/>
                  </a:lnTo>
                  <a:lnTo>
                    <a:pt x="2897" y="176"/>
                  </a:lnTo>
                  <a:lnTo>
                    <a:pt x="2853" y="88"/>
                  </a:lnTo>
                  <a:lnTo>
                    <a:pt x="2809" y="44"/>
                  </a:lnTo>
                  <a:lnTo>
                    <a:pt x="276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2" name="Google Shape;1942;p54"/>
            <p:cNvSpPr/>
            <p:nvPr/>
          </p:nvSpPr>
          <p:spPr>
            <a:xfrm>
              <a:off x="5248175" y="2451050"/>
              <a:ext cx="158000" cy="83400"/>
            </a:xfrm>
            <a:custGeom>
              <a:avLst/>
              <a:gdLst/>
              <a:ahLst/>
              <a:cxnLst/>
              <a:rect l="l" t="t" r="r" b="b"/>
              <a:pathLst>
                <a:path w="6320" h="3336" extrusionOk="0">
                  <a:moveTo>
                    <a:pt x="6144" y="0"/>
                  </a:moveTo>
                  <a:lnTo>
                    <a:pt x="6056" y="44"/>
                  </a:lnTo>
                  <a:lnTo>
                    <a:pt x="3335" y="1492"/>
                  </a:lnTo>
                  <a:lnTo>
                    <a:pt x="132" y="2984"/>
                  </a:lnTo>
                  <a:lnTo>
                    <a:pt x="44" y="3028"/>
                  </a:lnTo>
                  <a:lnTo>
                    <a:pt x="44" y="3072"/>
                  </a:lnTo>
                  <a:lnTo>
                    <a:pt x="0" y="3160"/>
                  </a:lnTo>
                  <a:lnTo>
                    <a:pt x="44" y="3204"/>
                  </a:lnTo>
                  <a:lnTo>
                    <a:pt x="88" y="3291"/>
                  </a:lnTo>
                  <a:lnTo>
                    <a:pt x="176" y="3335"/>
                  </a:lnTo>
                  <a:lnTo>
                    <a:pt x="264" y="3291"/>
                  </a:lnTo>
                  <a:lnTo>
                    <a:pt x="3467" y="1799"/>
                  </a:lnTo>
                  <a:lnTo>
                    <a:pt x="6231" y="351"/>
                  </a:lnTo>
                  <a:lnTo>
                    <a:pt x="6275" y="308"/>
                  </a:lnTo>
                  <a:lnTo>
                    <a:pt x="6319" y="264"/>
                  </a:lnTo>
                  <a:lnTo>
                    <a:pt x="6319" y="176"/>
                  </a:lnTo>
                  <a:lnTo>
                    <a:pt x="6275" y="132"/>
                  </a:lnTo>
                  <a:lnTo>
                    <a:pt x="6231" y="44"/>
                  </a:lnTo>
                  <a:lnTo>
                    <a:pt x="6188" y="44"/>
                  </a:lnTo>
                  <a:lnTo>
                    <a:pt x="614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3" name="Google Shape;1943;p54"/>
            <p:cNvSpPr/>
            <p:nvPr/>
          </p:nvSpPr>
          <p:spPr>
            <a:xfrm>
              <a:off x="5221850" y="2453250"/>
              <a:ext cx="110825" cy="55950"/>
            </a:xfrm>
            <a:custGeom>
              <a:avLst/>
              <a:gdLst/>
              <a:ahLst/>
              <a:cxnLst/>
              <a:rect l="l" t="t" r="r" b="b"/>
              <a:pathLst>
                <a:path w="4433" h="2238" extrusionOk="0">
                  <a:moveTo>
                    <a:pt x="4169" y="0"/>
                  </a:moveTo>
                  <a:lnTo>
                    <a:pt x="2107" y="1009"/>
                  </a:lnTo>
                  <a:lnTo>
                    <a:pt x="88" y="1931"/>
                  </a:lnTo>
                  <a:lnTo>
                    <a:pt x="44" y="1931"/>
                  </a:lnTo>
                  <a:lnTo>
                    <a:pt x="0" y="2019"/>
                  </a:lnTo>
                  <a:lnTo>
                    <a:pt x="0" y="2062"/>
                  </a:lnTo>
                  <a:lnTo>
                    <a:pt x="0" y="2150"/>
                  </a:lnTo>
                  <a:lnTo>
                    <a:pt x="88" y="2238"/>
                  </a:lnTo>
                  <a:lnTo>
                    <a:pt x="264" y="2238"/>
                  </a:lnTo>
                  <a:lnTo>
                    <a:pt x="2238" y="1317"/>
                  </a:lnTo>
                  <a:lnTo>
                    <a:pt x="4344" y="351"/>
                  </a:lnTo>
                  <a:lnTo>
                    <a:pt x="4388" y="307"/>
                  </a:lnTo>
                  <a:lnTo>
                    <a:pt x="4432" y="220"/>
                  </a:lnTo>
                  <a:lnTo>
                    <a:pt x="4432" y="176"/>
                  </a:lnTo>
                  <a:lnTo>
                    <a:pt x="4432" y="88"/>
                  </a:lnTo>
                  <a:lnTo>
                    <a:pt x="4388" y="44"/>
                  </a:lnTo>
                  <a:lnTo>
                    <a:pt x="4301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4" name="Google Shape;1944;p54"/>
            <p:cNvSpPr/>
            <p:nvPr/>
          </p:nvSpPr>
          <p:spPr>
            <a:xfrm>
              <a:off x="2583525" y="3619350"/>
              <a:ext cx="11000" cy="43925"/>
            </a:xfrm>
            <a:custGeom>
              <a:avLst/>
              <a:gdLst/>
              <a:ahLst/>
              <a:cxnLst/>
              <a:rect l="l" t="t" r="r" b="b"/>
              <a:pathLst>
                <a:path w="440" h="1757" extrusionOk="0">
                  <a:moveTo>
                    <a:pt x="220" y="1"/>
                  </a:moveTo>
                  <a:lnTo>
                    <a:pt x="176" y="45"/>
                  </a:lnTo>
                  <a:lnTo>
                    <a:pt x="132" y="89"/>
                  </a:lnTo>
                  <a:lnTo>
                    <a:pt x="88" y="176"/>
                  </a:lnTo>
                  <a:lnTo>
                    <a:pt x="1" y="1581"/>
                  </a:lnTo>
                  <a:lnTo>
                    <a:pt x="1" y="1624"/>
                  </a:lnTo>
                  <a:lnTo>
                    <a:pt x="44" y="1668"/>
                  </a:lnTo>
                  <a:lnTo>
                    <a:pt x="88" y="1712"/>
                  </a:lnTo>
                  <a:lnTo>
                    <a:pt x="176" y="1756"/>
                  </a:lnTo>
                  <a:lnTo>
                    <a:pt x="308" y="1712"/>
                  </a:lnTo>
                  <a:lnTo>
                    <a:pt x="352" y="1581"/>
                  </a:lnTo>
                  <a:lnTo>
                    <a:pt x="439" y="176"/>
                  </a:lnTo>
                  <a:lnTo>
                    <a:pt x="439" y="133"/>
                  </a:lnTo>
                  <a:lnTo>
                    <a:pt x="395" y="45"/>
                  </a:lnTo>
                  <a:lnTo>
                    <a:pt x="35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5" name="Google Shape;1945;p54"/>
            <p:cNvSpPr/>
            <p:nvPr/>
          </p:nvSpPr>
          <p:spPr>
            <a:xfrm>
              <a:off x="2531975" y="3816825"/>
              <a:ext cx="28550" cy="37325"/>
            </a:xfrm>
            <a:custGeom>
              <a:avLst/>
              <a:gdLst/>
              <a:ahLst/>
              <a:cxnLst/>
              <a:rect l="l" t="t" r="r" b="b"/>
              <a:pathLst>
                <a:path w="1142" h="1493" extrusionOk="0">
                  <a:moveTo>
                    <a:pt x="922" y="0"/>
                  </a:moveTo>
                  <a:lnTo>
                    <a:pt x="878" y="44"/>
                  </a:lnTo>
                  <a:lnTo>
                    <a:pt x="834" y="88"/>
                  </a:lnTo>
                  <a:lnTo>
                    <a:pt x="0" y="1229"/>
                  </a:lnTo>
                  <a:lnTo>
                    <a:pt x="0" y="1317"/>
                  </a:lnTo>
                  <a:lnTo>
                    <a:pt x="0" y="1361"/>
                  </a:lnTo>
                  <a:lnTo>
                    <a:pt x="0" y="1448"/>
                  </a:lnTo>
                  <a:lnTo>
                    <a:pt x="44" y="1492"/>
                  </a:lnTo>
                  <a:lnTo>
                    <a:pt x="263" y="1492"/>
                  </a:lnTo>
                  <a:lnTo>
                    <a:pt x="307" y="1448"/>
                  </a:lnTo>
                  <a:lnTo>
                    <a:pt x="1097" y="308"/>
                  </a:lnTo>
                  <a:lnTo>
                    <a:pt x="1141" y="220"/>
                  </a:lnTo>
                  <a:lnTo>
                    <a:pt x="1141" y="176"/>
                  </a:lnTo>
                  <a:lnTo>
                    <a:pt x="1097" y="88"/>
                  </a:lnTo>
                  <a:lnTo>
                    <a:pt x="1053" y="44"/>
                  </a:lnTo>
                  <a:lnTo>
                    <a:pt x="1009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6" name="Google Shape;1946;p54"/>
            <p:cNvSpPr/>
            <p:nvPr/>
          </p:nvSpPr>
          <p:spPr>
            <a:xfrm>
              <a:off x="2790850" y="3734550"/>
              <a:ext cx="36250" cy="30725"/>
            </a:xfrm>
            <a:custGeom>
              <a:avLst/>
              <a:gdLst/>
              <a:ahLst/>
              <a:cxnLst/>
              <a:rect l="l" t="t" r="r" b="b"/>
              <a:pathLst>
                <a:path w="1450" h="1229" extrusionOk="0">
                  <a:moveTo>
                    <a:pt x="177" y="0"/>
                  </a:moveTo>
                  <a:lnTo>
                    <a:pt x="89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45" y="264"/>
                  </a:lnTo>
                  <a:lnTo>
                    <a:pt x="89" y="307"/>
                  </a:lnTo>
                  <a:lnTo>
                    <a:pt x="1186" y="1185"/>
                  </a:lnTo>
                  <a:lnTo>
                    <a:pt x="1274" y="1229"/>
                  </a:lnTo>
                  <a:lnTo>
                    <a:pt x="1361" y="1229"/>
                  </a:lnTo>
                  <a:lnTo>
                    <a:pt x="1405" y="1185"/>
                  </a:lnTo>
                  <a:lnTo>
                    <a:pt x="1449" y="1097"/>
                  </a:lnTo>
                  <a:lnTo>
                    <a:pt x="1449" y="1053"/>
                  </a:lnTo>
                  <a:lnTo>
                    <a:pt x="1449" y="966"/>
                  </a:lnTo>
                  <a:lnTo>
                    <a:pt x="1405" y="922"/>
                  </a:lnTo>
                  <a:lnTo>
                    <a:pt x="308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7" name="Google Shape;1947;p54"/>
            <p:cNvSpPr/>
            <p:nvPr/>
          </p:nvSpPr>
          <p:spPr>
            <a:xfrm>
              <a:off x="2285150" y="4725150"/>
              <a:ext cx="47175" cy="14275"/>
            </a:xfrm>
            <a:custGeom>
              <a:avLst/>
              <a:gdLst/>
              <a:ahLst/>
              <a:cxnLst/>
              <a:rect l="l" t="t" r="r" b="b"/>
              <a:pathLst>
                <a:path w="1887" h="571" extrusionOk="0">
                  <a:moveTo>
                    <a:pt x="1668" y="0"/>
                  </a:moveTo>
                  <a:lnTo>
                    <a:pt x="132" y="220"/>
                  </a:lnTo>
                  <a:lnTo>
                    <a:pt x="88" y="220"/>
                  </a:lnTo>
                  <a:lnTo>
                    <a:pt x="0" y="264"/>
                  </a:lnTo>
                  <a:lnTo>
                    <a:pt x="0" y="351"/>
                  </a:lnTo>
                  <a:lnTo>
                    <a:pt x="0" y="395"/>
                  </a:lnTo>
                  <a:lnTo>
                    <a:pt x="44" y="527"/>
                  </a:lnTo>
                  <a:lnTo>
                    <a:pt x="176" y="571"/>
                  </a:lnTo>
                  <a:lnTo>
                    <a:pt x="1711" y="351"/>
                  </a:lnTo>
                  <a:lnTo>
                    <a:pt x="1799" y="351"/>
                  </a:lnTo>
                  <a:lnTo>
                    <a:pt x="1843" y="307"/>
                  </a:lnTo>
                  <a:lnTo>
                    <a:pt x="1887" y="220"/>
                  </a:lnTo>
                  <a:lnTo>
                    <a:pt x="1887" y="176"/>
                  </a:lnTo>
                  <a:lnTo>
                    <a:pt x="1843" y="88"/>
                  </a:lnTo>
                  <a:lnTo>
                    <a:pt x="1799" y="44"/>
                  </a:lnTo>
                  <a:lnTo>
                    <a:pt x="175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8" name="Google Shape;1948;p54"/>
            <p:cNvSpPr/>
            <p:nvPr/>
          </p:nvSpPr>
          <p:spPr>
            <a:xfrm>
              <a:off x="2232475" y="4129475"/>
              <a:ext cx="879825" cy="325825"/>
            </a:xfrm>
            <a:custGeom>
              <a:avLst/>
              <a:gdLst/>
              <a:ahLst/>
              <a:cxnLst/>
              <a:rect l="l" t="t" r="r" b="b"/>
              <a:pathLst>
                <a:path w="35193" h="13033" extrusionOk="0">
                  <a:moveTo>
                    <a:pt x="23828" y="0"/>
                  </a:moveTo>
                  <a:lnTo>
                    <a:pt x="22424" y="44"/>
                  </a:lnTo>
                  <a:lnTo>
                    <a:pt x="22336" y="44"/>
                  </a:lnTo>
                  <a:lnTo>
                    <a:pt x="21809" y="220"/>
                  </a:lnTo>
                  <a:lnTo>
                    <a:pt x="21766" y="220"/>
                  </a:lnTo>
                  <a:lnTo>
                    <a:pt x="20537" y="1317"/>
                  </a:lnTo>
                  <a:lnTo>
                    <a:pt x="19703" y="1931"/>
                  </a:lnTo>
                  <a:lnTo>
                    <a:pt x="19045" y="2501"/>
                  </a:lnTo>
                  <a:lnTo>
                    <a:pt x="17948" y="3423"/>
                  </a:lnTo>
                  <a:lnTo>
                    <a:pt x="17377" y="3906"/>
                  </a:lnTo>
                  <a:lnTo>
                    <a:pt x="16851" y="4344"/>
                  </a:lnTo>
                  <a:lnTo>
                    <a:pt x="16324" y="4695"/>
                  </a:lnTo>
                  <a:lnTo>
                    <a:pt x="15754" y="5003"/>
                  </a:lnTo>
                  <a:lnTo>
                    <a:pt x="15052" y="5266"/>
                  </a:lnTo>
                  <a:lnTo>
                    <a:pt x="14174" y="5485"/>
                  </a:lnTo>
                  <a:lnTo>
                    <a:pt x="13077" y="5749"/>
                  </a:lnTo>
                  <a:lnTo>
                    <a:pt x="11673" y="5968"/>
                  </a:lnTo>
                  <a:lnTo>
                    <a:pt x="11629" y="6012"/>
                  </a:lnTo>
                  <a:lnTo>
                    <a:pt x="10269" y="6626"/>
                  </a:lnTo>
                  <a:lnTo>
                    <a:pt x="10225" y="6670"/>
                  </a:lnTo>
                  <a:lnTo>
                    <a:pt x="9611" y="7240"/>
                  </a:lnTo>
                  <a:lnTo>
                    <a:pt x="9567" y="7284"/>
                  </a:lnTo>
                  <a:lnTo>
                    <a:pt x="8163" y="10093"/>
                  </a:lnTo>
                  <a:lnTo>
                    <a:pt x="7022" y="11541"/>
                  </a:lnTo>
                  <a:lnTo>
                    <a:pt x="5705" y="12506"/>
                  </a:lnTo>
                  <a:lnTo>
                    <a:pt x="5091" y="12682"/>
                  </a:lnTo>
                  <a:lnTo>
                    <a:pt x="3906" y="12506"/>
                  </a:lnTo>
                  <a:lnTo>
                    <a:pt x="1537" y="11848"/>
                  </a:lnTo>
                  <a:lnTo>
                    <a:pt x="264" y="11365"/>
                  </a:lnTo>
                  <a:lnTo>
                    <a:pt x="89" y="11365"/>
                  </a:lnTo>
                  <a:lnTo>
                    <a:pt x="45" y="11409"/>
                  </a:lnTo>
                  <a:lnTo>
                    <a:pt x="1" y="11497"/>
                  </a:lnTo>
                  <a:lnTo>
                    <a:pt x="1" y="11541"/>
                  </a:lnTo>
                  <a:lnTo>
                    <a:pt x="45" y="11629"/>
                  </a:lnTo>
                  <a:lnTo>
                    <a:pt x="45" y="11672"/>
                  </a:lnTo>
                  <a:lnTo>
                    <a:pt x="132" y="11716"/>
                  </a:lnTo>
                  <a:lnTo>
                    <a:pt x="1449" y="12155"/>
                  </a:lnTo>
                  <a:lnTo>
                    <a:pt x="3818" y="12857"/>
                  </a:lnTo>
                  <a:lnTo>
                    <a:pt x="3862" y="12857"/>
                  </a:lnTo>
                  <a:lnTo>
                    <a:pt x="5091" y="13033"/>
                  </a:lnTo>
                  <a:lnTo>
                    <a:pt x="5135" y="13033"/>
                  </a:lnTo>
                  <a:lnTo>
                    <a:pt x="5837" y="12857"/>
                  </a:lnTo>
                  <a:lnTo>
                    <a:pt x="5881" y="12813"/>
                  </a:lnTo>
                  <a:lnTo>
                    <a:pt x="7241" y="11804"/>
                  </a:lnTo>
                  <a:lnTo>
                    <a:pt x="7285" y="11760"/>
                  </a:lnTo>
                  <a:lnTo>
                    <a:pt x="8426" y="10312"/>
                  </a:lnTo>
                  <a:lnTo>
                    <a:pt x="8470" y="10268"/>
                  </a:lnTo>
                  <a:lnTo>
                    <a:pt x="9874" y="7504"/>
                  </a:lnTo>
                  <a:lnTo>
                    <a:pt x="10444" y="6933"/>
                  </a:lnTo>
                  <a:lnTo>
                    <a:pt x="11761" y="6319"/>
                  </a:lnTo>
                  <a:lnTo>
                    <a:pt x="13165" y="6056"/>
                  </a:lnTo>
                  <a:lnTo>
                    <a:pt x="14306" y="5836"/>
                  </a:lnTo>
                  <a:lnTo>
                    <a:pt x="15227" y="5573"/>
                  </a:lnTo>
                  <a:lnTo>
                    <a:pt x="15929" y="5266"/>
                  </a:lnTo>
                  <a:lnTo>
                    <a:pt x="16544" y="4959"/>
                  </a:lnTo>
                  <a:lnTo>
                    <a:pt x="17070" y="4608"/>
                  </a:lnTo>
                  <a:lnTo>
                    <a:pt x="17597" y="4213"/>
                  </a:lnTo>
                  <a:lnTo>
                    <a:pt x="18167" y="3686"/>
                  </a:lnTo>
                  <a:lnTo>
                    <a:pt x="19264" y="2765"/>
                  </a:lnTo>
                  <a:lnTo>
                    <a:pt x="19923" y="2194"/>
                  </a:lnTo>
                  <a:lnTo>
                    <a:pt x="20756" y="1580"/>
                  </a:lnTo>
                  <a:lnTo>
                    <a:pt x="21941" y="527"/>
                  </a:lnTo>
                  <a:lnTo>
                    <a:pt x="22424" y="395"/>
                  </a:lnTo>
                  <a:lnTo>
                    <a:pt x="23784" y="351"/>
                  </a:lnTo>
                  <a:lnTo>
                    <a:pt x="25144" y="351"/>
                  </a:lnTo>
                  <a:lnTo>
                    <a:pt x="26461" y="395"/>
                  </a:lnTo>
                  <a:lnTo>
                    <a:pt x="27733" y="527"/>
                  </a:lnTo>
                  <a:lnTo>
                    <a:pt x="28348" y="615"/>
                  </a:lnTo>
                  <a:lnTo>
                    <a:pt x="28962" y="746"/>
                  </a:lnTo>
                  <a:lnTo>
                    <a:pt x="29576" y="878"/>
                  </a:lnTo>
                  <a:lnTo>
                    <a:pt x="30191" y="1097"/>
                  </a:lnTo>
                  <a:lnTo>
                    <a:pt x="30805" y="1317"/>
                  </a:lnTo>
                  <a:lnTo>
                    <a:pt x="31419" y="1580"/>
                  </a:lnTo>
                  <a:lnTo>
                    <a:pt x="32034" y="1887"/>
                  </a:lnTo>
                  <a:lnTo>
                    <a:pt x="32648" y="2238"/>
                  </a:lnTo>
                  <a:lnTo>
                    <a:pt x="34271" y="3291"/>
                  </a:lnTo>
                  <a:lnTo>
                    <a:pt x="34886" y="3949"/>
                  </a:lnTo>
                  <a:lnTo>
                    <a:pt x="34930" y="3993"/>
                  </a:lnTo>
                  <a:lnTo>
                    <a:pt x="35017" y="4037"/>
                  </a:lnTo>
                  <a:lnTo>
                    <a:pt x="35061" y="3993"/>
                  </a:lnTo>
                  <a:lnTo>
                    <a:pt x="35105" y="3993"/>
                  </a:lnTo>
                  <a:lnTo>
                    <a:pt x="35149" y="3906"/>
                  </a:lnTo>
                  <a:lnTo>
                    <a:pt x="35193" y="3862"/>
                  </a:lnTo>
                  <a:lnTo>
                    <a:pt x="35193" y="3774"/>
                  </a:lnTo>
                  <a:lnTo>
                    <a:pt x="35149" y="3730"/>
                  </a:lnTo>
                  <a:lnTo>
                    <a:pt x="34491" y="3028"/>
                  </a:lnTo>
                  <a:lnTo>
                    <a:pt x="32823" y="1931"/>
                  </a:lnTo>
                  <a:lnTo>
                    <a:pt x="32209" y="1580"/>
                  </a:lnTo>
                  <a:lnTo>
                    <a:pt x="31595" y="1273"/>
                  </a:lnTo>
                  <a:lnTo>
                    <a:pt x="30980" y="966"/>
                  </a:lnTo>
                  <a:lnTo>
                    <a:pt x="30322" y="746"/>
                  </a:lnTo>
                  <a:lnTo>
                    <a:pt x="29708" y="571"/>
                  </a:lnTo>
                  <a:lnTo>
                    <a:pt x="29094" y="395"/>
                  </a:lnTo>
                  <a:lnTo>
                    <a:pt x="28435" y="264"/>
                  </a:lnTo>
                  <a:lnTo>
                    <a:pt x="27821" y="176"/>
                  </a:lnTo>
                  <a:lnTo>
                    <a:pt x="26505" y="44"/>
                  </a:lnTo>
                  <a:lnTo>
                    <a:pt x="2518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9" name="Google Shape;1949;p54"/>
            <p:cNvSpPr/>
            <p:nvPr/>
          </p:nvSpPr>
          <p:spPr>
            <a:xfrm>
              <a:off x="2228100" y="4100950"/>
              <a:ext cx="934675" cy="336800"/>
            </a:xfrm>
            <a:custGeom>
              <a:avLst/>
              <a:gdLst/>
              <a:ahLst/>
              <a:cxnLst/>
              <a:rect l="l" t="t" r="r" b="b"/>
              <a:pathLst>
                <a:path w="37387" h="13472" extrusionOk="0">
                  <a:moveTo>
                    <a:pt x="29707" y="0"/>
                  </a:moveTo>
                  <a:lnTo>
                    <a:pt x="25539" y="44"/>
                  </a:lnTo>
                  <a:lnTo>
                    <a:pt x="22204" y="176"/>
                  </a:lnTo>
                  <a:lnTo>
                    <a:pt x="22160" y="176"/>
                  </a:lnTo>
                  <a:lnTo>
                    <a:pt x="21370" y="571"/>
                  </a:lnTo>
                  <a:lnTo>
                    <a:pt x="21282" y="615"/>
                  </a:lnTo>
                  <a:lnTo>
                    <a:pt x="20010" y="2063"/>
                  </a:lnTo>
                  <a:lnTo>
                    <a:pt x="18167" y="3599"/>
                  </a:lnTo>
                  <a:lnTo>
                    <a:pt x="16368" y="5090"/>
                  </a:lnTo>
                  <a:lnTo>
                    <a:pt x="15183" y="5573"/>
                  </a:lnTo>
                  <a:lnTo>
                    <a:pt x="14569" y="5793"/>
                  </a:lnTo>
                  <a:lnTo>
                    <a:pt x="13998" y="5924"/>
                  </a:lnTo>
                  <a:lnTo>
                    <a:pt x="12857" y="6144"/>
                  </a:lnTo>
                  <a:lnTo>
                    <a:pt x="12243" y="6231"/>
                  </a:lnTo>
                  <a:lnTo>
                    <a:pt x="11629" y="6363"/>
                  </a:lnTo>
                  <a:lnTo>
                    <a:pt x="11058" y="6539"/>
                  </a:lnTo>
                  <a:lnTo>
                    <a:pt x="10488" y="6758"/>
                  </a:lnTo>
                  <a:lnTo>
                    <a:pt x="10224" y="6890"/>
                  </a:lnTo>
                  <a:lnTo>
                    <a:pt x="9961" y="7065"/>
                  </a:lnTo>
                  <a:lnTo>
                    <a:pt x="9698" y="7284"/>
                  </a:lnTo>
                  <a:lnTo>
                    <a:pt x="9478" y="7504"/>
                  </a:lnTo>
                  <a:lnTo>
                    <a:pt x="9259" y="7767"/>
                  </a:lnTo>
                  <a:lnTo>
                    <a:pt x="8996" y="8118"/>
                  </a:lnTo>
                  <a:lnTo>
                    <a:pt x="8820" y="8469"/>
                  </a:lnTo>
                  <a:lnTo>
                    <a:pt x="8601" y="8820"/>
                  </a:lnTo>
                  <a:lnTo>
                    <a:pt x="6802" y="12506"/>
                  </a:lnTo>
                  <a:lnTo>
                    <a:pt x="5968" y="12813"/>
                  </a:lnTo>
                  <a:lnTo>
                    <a:pt x="4608" y="13121"/>
                  </a:lnTo>
                  <a:lnTo>
                    <a:pt x="3906" y="12989"/>
                  </a:lnTo>
                  <a:lnTo>
                    <a:pt x="1712" y="12155"/>
                  </a:lnTo>
                  <a:lnTo>
                    <a:pt x="220" y="11585"/>
                  </a:lnTo>
                  <a:lnTo>
                    <a:pt x="88" y="11585"/>
                  </a:lnTo>
                  <a:lnTo>
                    <a:pt x="44" y="11629"/>
                  </a:lnTo>
                  <a:lnTo>
                    <a:pt x="0" y="11716"/>
                  </a:lnTo>
                  <a:lnTo>
                    <a:pt x="0" y="11760"/>
                  </a:lnTo>
                  <a:lnTo>
                    <a:pt x="0" y="11848"/>
                  </a:lnTo>
                  <a:lnTo>
                    <a:pt x="44" y="11892"/>
                  </a:lnTo>
                  <a:lnTo>
                    <a:pt x="88" y="11936"/>
                  </a:lnTo>
                  <a:lnTo>
                    <a:pt x="1580" y="12506"/>
                  </a:lnTo>
                  <a:lnTo>
                    <a:pt x="3818" y="13296"/>
                  </a:lnTo>
                  <a:lnTo>
                    <a:pt x="4564" y="13472"/>
                  </a:lnTo>
                  <a:lnTo>
                    <a:pt x="4652" y="13472"/>
                  </a:lnTo>
                  <a:lnTo>
                    <a:pt x="6100" y="13121"/>
                  </a:lnTo>
                  <a:lnTo>
                    <a:pt x="6977" y="12813"/>
                  </a:lnTo>
                  <a:lnTo>
                    <a:pt x="7065" y="12726"/>
                  </a:lnTo>
                  <a:lnTo>
                    <a:pt x="8908" y="8996"/>
                  </a:lnTo>
                  <a:lnTo>
                    <a:pt x="9084" y="8645"/>
                  </a:lnTo>
                  <a:lnTo>
                    <a:pt x="9303" y="8294"/>
                  </a:lnTo>
                  <a:lnTo>
                    <a:pt x="9522" y="8030"/>
                  </a:lnTo>
                  <a:lnTo>
                    <a:pt x="9742" y="7767"/>
                  </a:lnTo>
                  <a:lnTo>
                    <a:pt x="9961" y="7548"/>
                  </a:lnTo>
                  <a:lnTo>
                    <a:pt x="10181" y="7372"/>
                  </a:lnTo>
                  <a:lnTo>
                    <a:pt x="10663" y="7065"/>
                  </a:lnTo>
                  <a:lnTo>
                    <a:pt x="11190" y="6846"/>
                  </a:lnTo>
                  <a:lnTo>
                    <a:pt x="11716" y="6670"/>
                  </a:lnTo>
                  <a:lnTo>
                    <a:pt x="12287" y="6582"/>
                  </a:lnTo>
                  <a:lnTo>
                    <a:pt x="12901" y="6495"/>
                  </a:lnTo>
                  <a:lnTo>
                    <a:pt x="14086" y="6275"/>
                  </a:lnTo>
                  <a:lnTo>
                    <a:pt x="14700" y="6144"/>
                  </a:lnTo>
                  <a:lnTo>
                    <a:pt x="15315" y="5924"/>
                  </a:lnTo>
                  <a:lnTo>
                    <a:pt x="16499" y="5398"/>
                  </a:lnTo>
                  <a:lnTo>
                    <a:pt x="16543" y="5354"/>
                  </a:lnTo>
                  <a:lnTo>
                    <a:pt x="18430" y="3862"/>
                  </a:lnTo>
                  <a:lnTo>
                    <a:pt x="20229" y="2326"/>
                  </a:lnTo>
                  <a:lnTo>
                    <a:pt x="20273" y="2326"/>
                  </a:lnTo>
                  <a:lnTo>
                    <a:pt x="21546" y="878"/>
                  </a:lnTo>
                  <a:lnTo>
                    <a:pt x="22248" y="527"/>
                  </a:lnTo>
                  <a:lnTo>
                    <a:pt x="25539" y="395"/>
                  </a:lnTo>
                  <a:lnTo>
                    <a:pt x="29664" y="351"/>
                  </a:lnTo>
                  <a:lnTo>
                    <a:pt x="33042" y="2282"/>
                  </a:lnTo>
                  <a:lnTo>
                    <a:pt x="34973" y="3642"/>
                  </a:lnTo>
                  <a:lnTo>
                    <a:pt x="36772" y="5222"/>
                  </a:lnTo>
                  <a:lnTo>
                    <a:pt x="36816" y="5222"/>
                  </a:lnTo>
                  <a:lnTo>
                    <a:pt x="37123" y="5398"/>
                  </a:lnTo>
                  <a:lnTo>
                    <a:pt x="37167" y="5442"/>
                  </a:lnTo>
                  <a:lnTo>
                    <a:pt x="37255" y="5442"/>
                  </a:lnTo>
                  <a:lnTo>
                    <a:pt x="37299" y="5398"/>
                  </a:lnTo>
                  <a:lnTo>
                    <a:pt x="37343" y="5354"/>
                  </a:lnTo>
                  <a:lnTo>
                    <a:pt x="37386" y="5310"/>
                  </a:lnTo>
                  <a:lnTo>
                    <a:pt x="37386" y="5222"/>
                  </a:lnTo>
                  <a:lnTo>
                    <a:pt x="37343" y="5178"/>
                  </a:lnTo>
                  <a:lnTo>
                    <a:pt x="37299" y="5134"/>
                  </a:lnTo>
                  <a:lnTo>
                    <a:pt x="36992" y="4959"/>
                  </a:lnTo>
                  <a:lnTo>
                    <a:pt x="35192" y="3379"/>
                  </a:lnTo>
                  <a:lnTo>
                    <a:pt x="35149" y="3335"/>
                  </a:lnTo>
                  <a:lnTo>
                    <a:pt x="33218" y="2019"/>
                  </a:lnTo>
                  <a:lnTo>
                    <a:pt x="2979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0" name="Google Shape;1950;p54"/>
            <p:cNvSpPr/>
            <p:nvPr/>
          </p:nvSpPr>
          <p:spPr>
            <a:xfrm>
              <a:off x="2245650" y="4054875"/>
              <a:ext cx="1314250" cy="359850"/>
            </a:xfrm>
            <a:custGeom>
              <a:avLst/>
              <a:gdLst/>
              <a:ahLst/>
              <a:cxnLst/>
              <a:rect l="l" t="t" r="r" b="b"/>
              <a:pathLst>
                <a:path w="52570" h="14394" extrusionOk="0">
                  <a:moveTo>
                    <a:pt x="26680" y="0"/>
                  </a:moveTo>
                  <a:lnTo>
                    <a:pt x="24091" y="176"/>
                  </a:lnTo>
                  <a:lnTo>
                    <a:pt x="24047" y="220"/>
                  </a:lnTo>
                  <a:lnTo>
                    <a:pt x="22862" y="439"/>
                  </a:lnTo>
                  <a:lnTo>
                    <a:pt x="22818" y="439"/>
                  </a:lnTo>
                  <a:lnTo>
                    <a:pt x="22292" y="746"/>
                  </a:lnTo>
                  <a:lnTo>
                    <a:pt x="21019" y="834"/>
                  </a:lnTo>
                  <a:lnTo>
                    <a:pt x="20888" y="878"/>
                  </a:lnTo>
                  <a:lnTo>
                    <a:pt x="19659" y="2063"/>
                  </a:lnTo>
                  <a:lnTo>
                    <a:pt x="19615" y="2107"/>
                  </a:lnTo>
                  <a:lnTo>
                    <a:pt x="19045" y="3072"/>
                  </a:lnTo>
                  <a:lnTo>
                    <a:pt x="18167" y="3862"/>
                  </a:lnTo>
                  <a:lnTo>
                    <a:pt x="16280" y="5573"/>
                  </a:lnTo>
                  <a:lnTo>
                    <a:pt x="15095" y="6451"/>
                  </a:lnTo>
                  <a:lnTo>
                    <a:pt x="14349" y="6758"/>
                  </a:lnTo>
                  <a:lnTo>
                    <a:pt x="11322" y="7285"/>
                  </a:lnTo>
                  <a:lnTo>
                    <a:pt x="9566" y="7811"/>
                  </a:lnTo>
                  <a:lnTo>
                    <a:pt x="9522" y="7855"/>
                  </a:lnTo>
                  <a:lnTo>
                    <a:pt x="8645" y="8338"/>
                  </a:lnTo>
                  <a:lnTo>
                    <a:pt x="8601" y="8382"/>
                  </a:lnTo>
                  <a:lnTo>
                    <a:pt x="7855" y="9171"/>
                  </a:lnTo>
                  <a:lnTo>
                    <a:pt x="7811" y="9215"/>
                  </a:lnTo>
                  <a:lnTo>
                    <a:pt x="7197" y="10268"/>
                  </a:lnTo>
                  <a:lnTo>
                    <a:pt x="5705" y="13603"/>
                  </a:lnTo>
                  <a:lnTo>
                    <a:pt x="5091" y="13823"/>
                  </a:lnTo>
                  <a:lnTo>
                    <a:pt x="3862" y="14042"/>
                  </a:lnTo>
                  <a:lnTo>
                    <a:pt x="2940" y="13867"/>
                  </a:lnTo>
                  <a:lnTo>
                    <a:pt x="264" y="12857"/>
                  </a:lnTo>
                  <a:lnTo>
                    <a:pt x="132" y="12857"/>
                  </a:lnTo>
                  <a:lnTo>
                    <a:pt x="44" y="12901"/>
                  </a:lnTo>
                  <a:lnTo>
                    <a:pt x="44" y="12989"/>
                  </a:lnTo>
                  <a:lnTo>
                    <a:pt x="0" y="13033"/>
                  </a:lnTo>
                  <a:lnTo>
                    <a:pt x="44" y="13121"/>
                  </a:lnTo>
                  <a:lnTo>
                    <a:pt x="88" y="13164"/>
                  </a:lnTo>
                  <a:lnTo>
                    <a:pt x="132" y="13208"/>
                  </a:lnTo>
                  <a:lnTo>
                    <a:pt x="2853" y="14218"/>
                  </a:lnTo>
                  <a:lnTo>
                    <a:pt x="2896" y="14218"/>
                  </a:lnTo>
                  <a:lnTo>
                    <a:pt x="3818" y="14393"/>
                  </a:lnTo>
                  <a:lnTo>
                    <a:pt x="3862" y="14393"/>
                  </a:lnTo>
                  <a:lnTo>
                    <a:pt x="5178" y="14174"/>
                  </a:lnTo>
                  <a:lnTo>
                    <a:pt x="5880" y="13867"/>
                  </a:lnTo>
                  <a:lnTo>
                    <a:pt x="6012" y="13779"/>
                  </a:lnTo>
                  <a:lnTo>
                    <a:pt x="7504" y="10400"/>
                  </a:lnTo>
                  <a:lnTo>
                    <a:pt x="8118" y="9391"/>
                  </a:lnTo>
                  <a:lnTo>
                    <a:pt x="8820" y="8645"/>
                  </a:lnTo>
                  <a:lnTo>
                    <a:pt x="9698" y="8162"/>
                  </a:lnTo>
                  <a:lnTo>
                    <a:pt x="11409" y="7636"/>
                  </a:lnTo>
                  <a:lnTo>
                    <a:pt x="14437" y="7065"/>
                  </a:lnTo>
                  <a:lnTo>
                    <a:pt x="14481" y="7065"/>
                  </a:lnTo>
                  <a:lnTo>
                    <a:pt x="15227" y="6758"/>
                  </a:lnTo>
                  <a:lnTo>
                    <a:pt x="15271" y="6714"/>
                  </a:lnTo>
                  <a:lnTo>
                    <a:pt x="16499" y="5880"/>
                  </a:lnTo>
                  <a:lnTo>
                    <a:pt x="18386" y="4125"/>
                  </a:lnTo>
                  <a:lnTo>
                    <a:pt x="19264" y="3291"/>
                  </a:lnTo>
                  <a:lnTo>
                    <a:pt x="19308" y="3291"/>
                  </a:lnTo>
                  <a:lnTo>
                    <a:pt x="19922" y="2326"/>
                  </a:lnTo>
                  <a:lnTo>
                    <a:pt x="21107" y="1185"/>
                  </a:lnTo>
                  <a:lnTo>
                    <a:pt x="22336" y="1054"/>
                  </a:lnTo>
                  <a:lnTo>
                    <a:pt x="22423" y="1054"/>
                  </a:lnTo>
                  <a:lnTo>
                    <a:pt x="22950" y="790"/>
                  </a:lnTo>
                  <a:lnTo>
                    <a:pt x="24135" y="527"/>
                  </a:lnTo>
                  <a:lnTo>
                    <a:pt x="26680" y="351"/>
                  </a:lnTo>
                  <a:lnTo>
                    <a:pt x="28128" y="527"/>
                  </a:lnTo>
                  <a:lnTo>
                    <a:pt x="28874" y="746"/>
                  </a:lnTo>
                  <a:lnTo>
                    <a:pt x="31024" y="2019"/>
                  </a:lnTo>
                  <a:lnTo>
                    <a:pt x="33042" y="3335"/>
                  </a:lnTo>
                  <a:lnTo>
                    <a:pt x="34710" y="4476"/>
                  </a:lnTo>
                  <a:lnTo>
                    <a:pt x="35719" y="5661"/>
                  </a:lnTo>
                  <a:lnTo>
                    <a:pt x="35763" y="5661"/>
                  </a:lnTo>
                  <a:lnTo>
                    <a:pt x="37079" y="6846"/>
                  </a:lnTo>
                  <a:lnTo>
                    <a:pt x="37123" y="6890"/>
                  </a:lnTo>
                  <a:lnTo>
                    <a:pt x="39493" y="8118"/>
                  </a:lnTo>
                  <a:lnTo>
                    <a:pt x="42740" y="9215"/>
                  </a:lnTo>
                  <a:lnTo>
                    <a:pt x="44407" y="9698"/>
                  </a:lnTo>
                  <a:lnTo>
                    <a:pt x="44451" y="9698"/>
                  </a:lnTo>
                  <a:lnTo>
                    <a:pt x="48620" y="10093"/>
                  </a:lnTo>
                  <a:lnTo>
                    <a:pt x="49673" y="10137"/>
                  </a:lnTo>
                  <a:lnTo>
                    <a:pt x="51867" y="9961"/>
                  </a:lnTo>
                  <a:lnTo>
                    <a:pt x="51911" y="9961"/>
                  </a:lnTo>
                  <a:lnTo>
                    <a:pt x="52438" y="9786"/>
                  </a:lnTo>
                  <a:lnTo>
                    <a:pt x="52525" y="9742"/>
                  </a:lnTo>
                  <a:lnTo>
                    <a:pt x="52569" y="9654"/>
                  </a:lnTo>
                  <a:lnTo>
                    <a:pt x="52569" y="9610"/>
                  </a:lnTo>
                  <a:lnTo>
                    <a:pt x="52569" y="9522"/>
                  </a:lnTo>
                  <a:lnTo>
                    <a:pt x="52525" y="9479"/>
                  </a:lnTo>
                  <a:lnTo>
                    <a:pt x="52481" y="9435"/>
                  </a:lnTo>
                  <a:lnTo>
                    <a:pt x="52350" y="9435"/>
                  </a:lnTo>
                  <a:lnTo>
                    <a:pt x="51823" y="9610"/>
                  </a:lnTo>
                  <a:lnTo>
                    <a:pt x="49673" y="9786"/>
                  </a:lnTo>
                  <a:lnTo>
                    <a:pt x="48620" y="9742"/>
                  </a:lnTo>
                  <a:lnTo>
                    <a:pt x="44495" y="9347"/>
                  </a:lnTo>
                  <a:lnTo>
                    <a:pt x="42872" y="8864"/>
                  </a:lnTo>
                  <a:lnTo>
                    <a:pt x="39624" y="7811"/>
                  </a:lnTo>
                  <a:lnTo>
                    <a:pt x="37299" y="6582"/>
                  </a:lnTo>
                  <a:lnTo>
                    <a:pt x="35982" y="5398"/>
                  </a:lnTo>
                  <a:lnTo>
                    <a:pt x="34929" y="4213"/>
                  </a:lnTo>
                  <a:lnTo>
                    <a:pt x="34885" y="4169"/>
                  </a:lnTo>
                  <a:lnTo>
                    <a:pt x="33218" y="3028"/>
                  </a:lnTo>
                  <a:lnTo>
                    <a:pt x="31199" y="1712"/>
                  </a:lnTo>
                  <a:lnTo>
                    <a:pt x="29049" y="439"/>
                  </a:lnTo>
                  <a:lnTo>
                    <a:pt x="29005" y="395"/>
                  </a:lnTo>
                  <a:lnTo>
                    <a:pt x="28216" y="176"/>
                  </a:lnTo>
                  <a:lnTo>
                    <a:pt x="28172" y="176"/>
                  </a:lnTo>
                  <a:lnTo>
                    <a:pt x="2672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1" name="Google Shape;1951;p54"/>
            <p:cNvSpPr/>
            <p:nvPr/>
          </p:nvSpPr>
          <p:spPr>
            <a:xfrm>
              <a:off x="2252225" y="4008800"/>
              <a:ext cx="1328500" cy="378500"/>
            </a:xfrm>
            <a:custGeom>
              <a:avLst/>
              <a:gdLst/>
              <a:ahLst/>
              <a:cxnLst/>
              <a:rect l="l" t="t" r="r" b="b"/>
              <a:pathLst>
                <a:path w="53140" h="15140" extrusionOk="0">
                  <a:moveTo>
                    <a:pt x="24749" y="0"/>
                  </a:moveTo>
                  <a:lnTo>
                    <a:pt x="22643" y="483"/>
                  </a:lnTo>
                  <a:lnTo>
                    <a:pt x="22599" y="527"/>
                  </a:lnTo>
                  <a:lnTo>
                    <a:pt x="20054" y="1448"/>
                  </a:lnTo>
                  <a:lnTo>
                    <a:pt x="19966" y="1492"/>
                  </a:lnTo>
                  <a:lnTo>
                    <a:pt x="18650" y="3291"/>
                  </a:lnTo>
                  <a:lnTo>
                    <a:pt x="17992" y="4520"/>
                  </a:lnTo>
                  <a:lnTo>
                    <a:pt x="17290" y="5310"/>
                  </a:lnTo>
                  <a:lnTo>
                    <a:pt x="15490" y="6977"/>
                  </a:lnTo>
                  <a:lnTo>
                    <a:pt x="14437" y="7679"/>
                  </a:lnTo>
                  <a:lnTo>
                    <a:pt x="13779" y="7899"/>
                  </a:lnTo>
                  <a:lnTo>
                    <a:pt x="9918" y="8601"/>
                  </a:lnTo>
                  <a:lnTo>
                    <a:pt x="9874" y="8601"/>
                  </a:lnTo>
                  <a:lnTo>
                    <a:pt x="8908" y="8996"/>
                  </a:lnTo>
                  <a:lnTo>
                    <a:pt x="8865" y="8996"/>
                  </a:lnTo>
                  <a:lnTo>
                    <a:pt x="7855" y="9566"/>
                  </a:lnTo>
                  <a:lnTo>
                    <a:pt x="7811" y="9610"/>
                  </a:lnTo>
                  <a:lnTo>
                    <a:pt x="6934" y="10444"/>
                  </a:lnTo>
                  <a:lnTo>
                    <a:pt x="6890" y="10488"/>
                  </a:lnTo>
                  <a:lnTo>
                    <a:pt x="6188" y="11716"/>
                  </a:lnTo>
                  <a:lnTo>
                    <a:pt x="5091" y="14700"/>
                  </a:lnTo>
                  <a:lnTo>
                    <a:pt x="2458" y="14788"/>
                  </a:lnTo>
                  <a:lnTo>
                    <a:pt x="220" y="13954"/>
                  </a:lnTo>
                  <a:lnTo>
                    <a:pt x="176" y="13954"/>
                  </a:lnTo>
                  <a:lnTo>
                    <a:pt x="88" y="13998"/>
                  </a:lnTo>
                  <a:lnTo>
                    <a:pt x="45" y="13998"/>
                  </a:lnTo>
                  <a:lnTo>
                    <a:pt x="1" y="14086"/>
                  </a:lnTo>
                  <a:lnTo>
                    <a:pt x="1" y="14130"/>
                  </a:lnTo>
                  <a:lnTo>
                    <a:pt x="1" y="14218"/>
                  </a:lnTo>
                  <a:lnTo>
                    <a:pt x="45" y="14262"/>
                  </a:lnTo>
                  <a:lnTo>
                    <a:pt x="132" y="14305"/>
                  </a:lnTo>
                  <a:lnTo>
                    <a:pt x="2370" y="15139"/>
                  </a:lnTo>
                  <a:lnTo>
                    <a:pt x="2458" y="15139"/>
                  </a:lnTo>
                  <a:lnTo>
                    <a:pt x="5222" y="15051"/>
                  </a:lnTo>
                  <a:lnTo>
                    <a:pt x="5310" y="15007"/>
                  </a:lnTo>
                  <a:lnTo>
                    <a:pt x="5398" y="14920"/>
                  </a:lnTo>
                  <a:lnTo>
                    <a:pt x="6495" y="11848"/>
                  </a:lnTo>
                  <a:lnTo>
                    <a:pt x="7197" y="10707"/>
                  </a:lnTo>
                  <a:lnTo>
                    <a:pt x="8075" y="9873"/>
                  </a:lnTo>
                  <a:lnTo>
                    <a:pt x="9040" y="9303"/>
                  </a:lnTo>
                  <a:lnTo>
                    <a:pt x="10005" y="8952"/>
                  </a:lnTo>
                  <a:lnTo>
                    <a:pt x="13867" y="8250"/>
                  </a:lnTo>
                  <a:lnTo>
                    <a:pt x="14569" y="8031"/>
                  </a:lnTo>
                  <a:lnTo>
                    <a:pt x="14613" y="7987"/>
                  </a:lnTo>
                  <a:lnTo>
                    <a:pt x="15666" y="7241"/>
                  </a:lnTo>
                  <a:lnTo>
                    <a:pt x="15710" y="7241"/>
                  </a:lnTo>
                  <a:lnTo>
                    <a:pt x="17553" y="5573"/>
                  </a:lnTo>
                  <a:lnTo>
                    <a:pt x="17553" y="5529"/>
                  </a:lnTo>
                  <a:lnTo>
                    <a:pt x="18255" y="4739"/>
                  </a:lnTo>
                  <a:lnTo>
                    <a:pt x="18299" y="4696"/>
                  </a:lnTo>
                  <a:lnTo>
                    <a:pt x="18957" y="3467"/>
                  </a:lnTo>
                  <a:lnTo>
                    <a:pt x="20230" y="1756"/>
                  </a:lnTo>
                  <a:lnTo>
                    <a:pt x="22731" y="834"/>
                  </a:lnTo>
                  <a:lnTo>
                    <a:pt x="24793" y="351"/>
                  </a:lnTo>
                  <a:lnTo>
                    <a:pt x="25320" y="351"/>
                  </a:lnTo>
                  <a:lnTo>
                    <a:pt x="27996" y="1054"/>
                  </a:lnTo>
                  <a:lnTo>
                    <a:pt x="31507" y="2940"/>
                  </a:lnTo>
                  <a:lnTo>
                    <a:pt x="33789" y="4345"/>
                  </a:lnTo>
                  <a:lnTo>
                    <a:pt x="35544" y="5134"/>
                  </a:lnTo>
                  <a:lnTo>
                    <a:pt x="36992" y="6582"/>
                  </a:lnTo>
                  <a:lnTo>
                    <a:pt x="39142" y="8118"/>
                  </a:lnTo>
                  <a:lnTo>
                    <a:pt x="40107" y="9171"/>
                  </a:lnTo>
                  <a:lnTo>
                    <a:pt x="40151" y="9259"/>
                  </a:lnTo>
                  <a:lnTo>
                    <a:pt x="42696" y="10181"/>
                  </a:lnTo>
                  <a:lnTo>
                    <a:pt x="44671" y="10751"/>
                  </a:lnTo>
                  <a:lnTo>
                    <a:pt x="44715" y="10751"/>
                  </a:lnTo>
                  <a:lnTo>
                    <a:pt x="48752" y="11146"/>
                  </a:lnTo>
                  <a:lnTo>
                    <a:pt x="48796" y="11190"/>
                  </a:lnTo>
                  <a:lnTo>
                    <a:pt x="51341" y="11058"/>
                  </a:lnTo>
                  <a:lnTo>
                    <a:pt x="52087" y="11190"/>
                  </a:lnTo>
                  <a:lnTo>
                    <a:pt x="52175" y="11190"/>
                  </a:lnTo>
                  <a:lnTo>
                    <a:pt x="53008" y="10927"/>
                  </a:lnTo>
                  <a:lnTo>
                    <a:pt x="53096" y="10883"/>
                  </a:lnTo>
                  <a:lnTo>
                    <a:pt x="53140" y="10839"/>
                  </a:lnTo>
                  <a:lnTo>
                    <a:pt x="53140" y="10751"/>
                  </a:lnTo>
                  <a:lnTo>
                    <a:pt x="53140" y="10707"/>
                  </a:lnTo>
                  <a:lnTo>
                    <a:pt x="53096" y="10619"/>
                  </a:lnTo>
                  <a:lnTo>
                    <a:pt x="53052" y="10576"/>
                  </a:lnTo>
                  <a:lnTo>
                    <a:pt x="52921" y="10576"/>
                  </a:lnTo>
                  <a:lnTo>
                    <a:pt x="52087" y="10839"/>
                  </a:lnTo>
                  <a:lnTo>
                    <a:pt x="51385" y="10707"/>
                  </a:lnTo>
                  <a:lnTo>
                    <a:pt x="51341" y="10707"/>
                  </a:lnTo>
                  <a:lnTo>
                    <a:pt x="48796" y="10839"/>
                  </a:lnTo>
                  <a:lnTo>
                    <a:pt x="44759" y="10400"/>
                  </a:lnTo>
                  <a:lnTo>
                    <a:pt x="42828" y="9830"/>
                  </a:lnTo>
                  <a:lnTo>
                    <a:pt x="40327" y="8908"/>
                  </a:lnTo>
                  <a:lnTo>
                    <a:pt x="39361" y="7855"/>
                  </a:lnTo>
                  <a:lnTo>
                    <a:pt x="37211" y="6319"/>
                  </a:lnTo>
                  <a:lnTo>
                    <a:pt x="35763" y="4871"/>
                  </a:lnTo>
                  <a:lnTo>
                    <a:pt x="35719" y="4827"/>
                  </a:lnTo>
                  <a:lnTo>
                    <a:pt x="33964" y="4037"/>
                  </a:lnTo>
                  <a:lnTo>
                    <a:pt x="31682" y="2633"/>
                  </a:lnTo>
                  <a:lnTo>
                    <a:pt x="28128" y="702"/>
                  </a:lnTo>
                  <a:lnTo>
                    <a:pt x="2536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2" name="Google Shape;1952;p54"/>
            <p:cNvSpPr/>
            <p:nvPr/>
          </p:nvSpPr>
          <p:spPr>
            <a:xfrm>
              <a:off x="2104125" y="4481600"/>
              <a:ext cx="42825" cy="15400"/>
            </a:xfrm>
            <a:custGeom>
              <a:avLst/>
              <a:gdLst/>
              <a:ahLst/>
              <a:cxnLst/>
              <a:rect l="l" t="t" r="r" b="b"/>
              <a:pathLst>
                <a:path w="1713" h="616" extrusionOk="0">
                  <a:moveTo>
                    <a:pt x="132" y="1"/>
                  </a:moveTo>
                  <a:lnTo>
                    <a:pt x="45" y="45"/>
                  </a:lnTo>
                  <a:lnTo>
                    <a:pt x="1" y="89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45" y="308"/>
                  </a:lnTo>
                  <a:lnTo>
                    <a:pt x="132" y="352"/>
                  </a:lnTo>
                  <a:lnTo>
                    <a:pt x="1493" y="615"/>
                  </a:lnTo>
                  <a:lnTo>
                    <a:pt x="1537" y="615"/>
                  </a:lnTo>
                  <a:lnTo>
                    <a:pt x="1668" y="571"/>
                  </a:lnTo>
                  <a:lnTo>
                    <a:pt x="1712" y="484"/>
                  </a:lnTo>
                  <a:lnTo>
                    <a:pt x="1712" y="440"/>
                  </a:lnTo>
                  <a:lnTo>
                    <a:pt x="1668" y="352"/>
                  </a:lnTo>
                  <a:lnTo>
                    <a:pt x="1624" y="308"/>
                  </a:lnTo>
                  <a:lnTo>
                    <a:pt x="1580" y="264"/>
                  </a:lnTo>
                  <a:lnTo>
                    <a:pt x="17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3" name="Google Shape;1953;p54"/>
            <p:cNvSpPr/>
            <p:nvPr/>
          </p:nvSpPr>
          <p:spPr>
            <a:xfrm>
              <a:off x="2084375" y="4455275"/>
              <a:ext cx="138250" cy="42825"/>
            </a:xfrm>
            <a:custGeom>
              <a:avLst/>
              <a:gdLst/>
              <a:ahLst/>
              <a:cxnLst/>
              <a:rect l="l" t="t" r="r" b="b"/>
              <a:pathLst>
                <a:path w="5530" h="1713" extrusionOk="0">
                  <a:moveTo>
                    <a:pt x="659" y="1"/>
                  </a:moveTo>
                  <a:lnTo>
                    <a:pt x="133" y="132"/>
                  </a:lnTo>
                  <a:lnTo>
                    <a:pt x="45" y="176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1" y="352"/>
                  </a:lnTo>
                  <a:lnTo>
                    <a:pt x="1" y="396"/>
                  </a:lnTo>
                  <a:lnTo>
                    <a:pt x="89" y="439"/>
                  </a:lnTo>
                  <a:lnTo>
                    <a:pt x="133" y="483"/>
                  </a:lnTo>
                  <a:lnTo>
                    <a:pt x="220" y="483"/>
                  </a:lnTo>
                  <a:lnTo>
                    <a:pt x="703" y="352"/>
                  </a:lnTo>
                  <a:lnTo>
                    <a:pt x="3029" y="1142"/>
                  </a:lnTo>
                  <a:lnTo>
                    <a:pt x="5310" y="1712"/>
                  </a:lnTo>
                  <a:lnTo>
                    <a:pt x="5354" y="1712"/>
                  </a:lnTo>
                  <a:lnTo>
                    <a:pt x="5442" y="1668"/>
                  </a:lnTo>
                  <a:lnTo>
                    <a:pt x="5530" y="1580"/>
                  </a:lnTo>
                  <a:lnTo>
                    <a:pt x="5530" y="1493"/>
                  </a:lnTo>
                  <a:lnTo>
                    <a:pt x="5486" y="1449"/>
                  </a:lnTo>
                  <a:lnTo>
                    <a:pt x="5442" y="1405"/>
                  </a:lnTo>
                  <a:lnTo>
                    <a:pt x="5398" y="1361"/>
                  </a:lnTo>
                  <a:lnTo>
                    <a:pt x="3116" y="791"/>
                  </a:lnTo>
                  <a:lnTo>
                    <a:pt x="74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4" name="Google Shape;1954;p54"/>
            <p:cNvSpPr/>
            <p:nvPr/>
          </p:nvSpPr>
          <p:spPr>
            <a:xfrm>
              <a:off x="2080000" y="4434425"/>
              <a:ext cx="208450" cy="60375"/>
            </a:xfrm>
            <a:custGeom>
              <a:avLst/>
              <a:gdLst/>
              <a:ahLst/>
              <a:cxnLst/>
              <a:rect l="l" t="t" r="r" b="b"/>
              <a:pathLst>
                <a:path w="8338" h="2415" extrusionOk="0">
                  <a:moveTo>
                    <a:pt x="1317" y="1"/>
                  </a:moveTo>
                  <a:lnTo>
                    <a:pt x="527" y="176"/>
                  </a:lnTo>
                  <a:lnTo>
                    <a:pt x="483" y="176"/>
                  </a:lnTo>
                  <a:lnTo>
                    <a:pt x="132" y="308"/>
                  </a:lnTo>
                  <a:lnTo>
                    <a:pt x="44" y="352"/>
                  </a:lnTo>
                  <a:lnTo>
                    <a:pt x="44" y="396"/>
                  </a:lnTo>
                  <a:lnTo>
                    <a:pt x="0" y="484"/>
                  </a:lnTo>
                  <a:lnTo>
                    <a:pt x="44" y="528"/>
                  </a:lnTo>
                  <a:lnTo>
                    <a:pt x="44" y="571"/>
                  </a:lnTo>
                  <a:lnTo>
                    <a:pt x="132" y="615"/>
                  </a:lnTo>
                  <a:lnTo>
                    <a:pt x="176" y="659"/>
                  </a:lnTo>
                  <a:lnTo>
                    <a:pt x="264" y="615"/>
                  </a:lnTo>
                  <a:lnTo>
                    <a:pt x="571" y="484"/>
                  </a:lnTo>
                  <a:lnTo>
                    <a:pt x="1361" y="352"/>
                  </a:lnTo>
                  <a:lnTo>
                    <a:pt x="3511" y="922"/>
                  </a:lnTo>
                  <a:lnTo>
                    <a:pt x="5837" y="1844"/>
                  </a:lnTo>
                  <a:lnTo>
                    <a:pt x="7723" y="2371"/>
                  </a:lnTo>
                  <a:lnTo>
                    <a:pt x="8162" y="2414"/>
                  </a:lnTo>
                  <a:lnTo>
                    <a:pt x="8206" y="2414"/>
                  </a:lnTo>
                  <a:lnTo>
                    <a:pt x="8294" y="2371"/>
                  </a:lnTo>
                  <a:lnTo>
                    <a:pt x="8338" y="2283"/>
                  </a:lnTo>
                  <a:lnTo>
                    <a:pt x="8338" y="2195"/>
                  </a:lnTo>
                  <a:lnTo>
                    <a:pt x="8338" y="2151"/>
                  </a:lnTo>
                  <a:lnTo>
                    <a:pt x="8294" y="2107"/>
                  </a:lnTo>
                  <a:lnTo>
                    <a:pt x="8206" y="2063"/>
                  </a:lnTo>
                  <a:lnTo>
                    <a:pt x="7811" y="2019"/>
                  </a:lnTo>
                  <a:lnTo>
                    <a:pt x="5968" y="1537"/>
                  </a:lnTo>
                  <a:lnTo>
                    <a:pt x="3642" y="571"/>
                  </a:lnTo>
                  <a:lnTo>
                    <a:pt x="3599" y="571"/>
                  </a:lnTo>
                  <a:lnTo>
                    <a:pt x="1405" y="45"/>
                  </a:lnTo>
                  <a:lnTo>
                    <a:pt x="131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5" name="Google Shape;1955;p54"/>
            <p:cNvSpPr/>
            <p:nvPr/>
          </p:nvSpPr>
          <p:spPr>
            <a:xfrm>
              <a:off x="2060250" y="4419075"/>
              <a:ext cx="269900" cy="66950"/>
            </a:xfrm>
            <a:custGeom>
              <a:avLst/>
              <a:gdLst/>
              <a:ahLst/>
              <a:cxnLst/>
              <a:rect l="l" t="t" r="r" b="b"/>
              <a:pathLst>
                <a:path w="10796" h="2678" extrusionOk="0">
                  <a:moveTo>
                    <a:pt x="3072" y="1"/>
                  </a:moveTo>
                  <a:lnTo>
                    <a:pt x="1536" y="264"/>
                  </a:lnTo>
                  <a:lnTo>
                    <a:pt x="176" y="483"/>
                  </a:lnTo>
                  <a:lnTo>
                    <a:pt x="88" y="483"/>
                  </a:lnTo>
                  <a:lnTo>
                    <a:pt x="44" y="571"/>
                  </a:lnTo>
                  <a:lnTo>
                    <a:pt x="1" y="615"/>
                  </a:lnTo>
                  <a:lnTo>
                    <a:pt x="1" y="659"/>
                  </a:lnTo>
                  <a:lnTo>
                    <a:pt x="44" y="747"/>
                  </a:lnTo>
                  <a:lnTo>
                    <a:pt x="88" y="790"/>
                  </a:lnTo>
                  <a:lnTo>
                    <a:pt x="132" y="834"/>
                  </a:lnTo>
                  <a:lnTo>
                    <a:pt x="220" y="834"/>
                  </a:lnTo>
                  <a:lnTo>
                    <a:pt x="1580" y="615"/>
                  </a:lnTo>
                  <a:lnTo>
                    <a:pt x="3116" y="396"/>
                  </a:lnTo>
                  <a:lnTo>
                    <a:pt x="5617" y="1229"/>
                  </a:lnTo>
                  <a:lnTo>
                    <a:pt x="7899" y="1887"/>
                  </a:lnTo>
                  <a:lnTo>
                    <a:pt x="9698" y="2546"/>
                  </a:lnTo>
                  <a:lnTo>
                    <a:pt x="9742" y="2546"/>
                  </a:lnTo>
                  <a:lnTo>
                    <a:pt x="10576" y="2677"/>
                  </a:lnTo>
                  <a:lnTo>
                    <a:pt x="10620" y="2677"/>
                  </a:lnTo>
                  <a:lnTo>
                    <a:pt x="10751" y="2633"/>
                  </a:lnTo>
                  <a:lnTo>
                    <a:pt x="10795" y="2502"/>
                  </a:lnTo>
                  <a:lnTo>
                    <a:pt x="10795" y="2458"/>
                  </a:lnTo>
                  <a:lnTo>
                    <a:pt x="10751" y="2370"/>
                  </a:lnTo>
                  <a:lnTo>
                    <a:pt x="10707" y="2326"/>
                  </a:lnTo>
                  <a:lnTo>
                    <a:pt x="10664" y="2326"/>
                  </a:lnTo>
                  <a:lnTo>
                    <a:pt x="9830" y="2195"/>
                  </a:lnTo>
                  <a:lnTo>
                    <a:pt x="7987" y="1536"/>
                  </a:lnTo>
                  <a:lnTo>
                    <a:pt x="5749" y="878"/>
                  </a:lnTo>
                  <a:lnTo>
                    <a:pt x="3160" y="45"/>
                  </a:lnTo>
                  <a:lnTo>
                    <a:pt x="307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6" name="Google Shape;1956;p54"/>
            <p:cNvSpPr/>
            <p:nvPr/>
          </p:nvSpPr>
          <p:spPr>
            <a:xfrm>
              <a:off x="1951650" y="4680175"/>
              <a:ext cx="528775" cy="40600"/>
            </a:xfrm>
            <a:custGeom>
              <a:avLst/>
              <a:gdLst/>
              <a:ahLst/>
              <a:cxnLst/>
              <a:rect l="l" t="t" r="r" b="b"/>
              <a:pathLst>
                <a:path w="21151" h="1624" extrusionOk="0">
                  <a:moveTo>
                    <a:pt x="20975" y="0"/>
                  </a:moveTo>
                  <a:lnTo>
                    <a:pt x="16807" y="132"/>
                  </a:lnTo>
                  <a:lnTo>
                    <a:pt x="16719" y="176"/>
                  </a:lnTo>
                  <a:lnTo>
                    <a:pt x="15578" y="702"/>
                  </a:lnTo>
                  <a:lnTo>
                    <a:pt x="11146" y="527"/>
                  </a:lnTo>
                  <a:lnTo>
                    <a:pt x="8733" y="527"/>
                  </a:lnTo>
                  <a:lnTo>
                    <a:pt x="6188" y="790"/>
                  </a:lnTo>
                  <a:lnTo>
                    <a:pt x="3116" y="1097"/>
                  </a:lnTo>
                  <a:lnTo>
                    <a:pt x="878" y="966"/>
                  </a:lnTo>
                  <a:lnTo>
                    <a:pt x="790" y="1009"/>
                  </a:lnTo>
                  <a:lnTo>
                    <a:pt x="132" y="1273"/>
                  </a:lnTo>
                  <a:lnTo>
                    <a:pt x="44" y="1317"/>
                  </a:lnTo>
                  <a:lnTo>
                    <a:pt x="0" y="1404"/>
                  </a:lnTo>
                  <a:lnTo>
                    <a:pt x="0" y="1448"/>
                  </a:lnTo>
                  <a:lnTo>
                    <a:pt x="0" y="1536"/>
                  </a:lnTo>
                  <a:lnTo>
                    <a:pt x="88" y="1580"/>
                  </a:lnTo>
                  <a:lnTo>
                    <a:pt x="176" y="1624"/>
                  </a:lnTo>
                  <a:lnTo>
                    <a:pt x="264" y="1624"/>
                  </a:lnTo>
                  <a:lnTo>
                    <a:pt x="878" y="1317"/>
                  </a:lnTo>
                  <a:lnTo>
                    <a:pt x="3116" y="1448"/>
                  </a:lnTo>
                  <a:lnTo>
                    <a:pt x="3160" y="1448"/>
                  </a:lnTo>
                  <a:lnTo>
                    <a:pt x="6231" y="1141"/>
                  </a:lnTo>
                  <a:lnTo>
                    <a:pt x="8733" y="878"/>
                  </a:lnTo>
                  <a:lnTo>
                    <a:pt x="11146" y="878"/>
                  </a:lnTo>
                  <a:lnTo>
                    <a:pt x="15578" y="1053"/>
                  </a:lnTo>
                  <a:lnTo>
                    <a:pt x="15666" y="1053"/>
                  </a:lnTo>
                  <a:lnTo>
                    <a:pt x="16851" y="483"/>
                  </a:lnTo>
                  <a:lnTo>
                    <a:pt x="20975" y="351"/>
                  </a:lnTo>
                  <a:lnTo>
                    <a:pt x="21063" y="351"/>
                  </a:lnTo>
                  <a:lnTo>
                    <a:pt x="21107" y="307"/>
                  </a:lnTo>
                  <a:lnTo>
                    <a:pt x="21151" y="263"/>
                  </a:lnTo>
                  <a:lnTo>
                    <a:pt x="21151" y="176"/>
                  </a:lnTo>
                  <a:lnTo>
                    <a:pt x="21151" y="132"/>
                  </a:lnTo>
                  <a:lnTo>
                    <a:pt x="21107" y="44"/>
                  </a:lnTo>
                  <a:lnTo>
                    <a:pt x="21063" y="44"/>
                  </a:lnTo>
                  <a:lnTo>
                    <a:pt x="2097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7" name="Google Shape;1957;p54"/>
            <p:cNvSpPr/>
            <p:nvPr/>
          </p:nvSpPr>
          <p:spPr>
            <a:xfrm>
              <a:off x="2370700" y="4660425"/>
              <a:ext cx="121800" cy="17575"/>
            </a:xfrm>
            <a:custGeom>
              <a:avLst/>
              <a:gdLst/>
              <a:ahLst/>
              <a:cxnLst/>
              <a:rect l="l" t="t" r="r" b="b"/>
              <a:pathLst>
                <a:path w="4872" h="703" extrusionOk="0">
                  <a:moveTo>
                    <a:pt x="4696" y="0"/>
                  </a:moveTo>
                  <a:lnTo>
                    <a:pt x="1010" y="44"/>
                  </a:lnTo>
                  <a:lnTo>
                    <a:pt x="966" y="88"/>
                  </a:lnTo>
                  <a:lnTo>
                    <a:pt x="132" y="395"/>
                  </a:lnTo>
                  <a:lnTo>
                    <a:pt x="45" y="395"/>
                  </a:lnTo>
                  <a:lnTo>
                    <a:pt x="1" y="483"/>
                  </a:lnTo>
                  <a:lnTo>
                    <a:pt x="1" y="527"/>
                  </a:lnTo>
                  <a:lnTo>
                    <a:pt x="1" y="615"/>
                  </a:lnTo>
                  <a:lnTo>
                    <a:pt x="89" y="702"/>
                  </a:lnTo>
                  <a:lnTo>
                    <a:pt x="220" y="702"/>
                  </a:lnTo>
                  <a:lnTo>
                    <a:pt x="1054" y="395"/>
                  </a:lnTo>
                  <a:lnTo>
                    <a:pt x="4740" y="351"/>
                  </a:lnTo>
                  <a:lnTo>
                    <a:pt x="4784" y="307"/>
                  </a:lnTo>
                  <a:lnTo>
                    <a:pt x="4828" y="264"/>
                  </a:lnTo>
                  <a:lnTo>
                    <a:pt x="4871" y="220"/>
                  </a:lnTo>
                  <a:lnTo>
                    <a:pt x="4871" y="132"/>
                  </a:lnTo>
                  <a:lnTo>
                    <a:pt x="4871" y="88"/>
                  </a:lnTo>
                  <a:lnTo>
                    <a:pt x="4828" y="44"/>
                  </a:lnTo>
                  <a:lnTo>
                    <a:pt x="478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8" name="Google Shape;1958;p54"/>
            <p:cNvSpPr/>
            <p:nvPr/>
          </p:nvSpPr>
          <p:spPr>
            <a:xfrm>
              <a:off x="2386075" y="4638475"/>
              <a:ext cx="120675" cy="19775"/>
            </a:xfrm>
            <a:custGeom>
              <a:avLst/>
              <a:gdLst/>
              <a:ahLst/>
              <a:cxnLst/>
              <a:rect l="l" t="t" r="r" b="b"/>
              <a:pathLst>
                <a:path w="4827" h="791" extrusionOk="0">
                  <a:moveTo>
                    <a:pt x="4651" y="1"/>
                  </a:moveTo>
                  <a:lnTo>
                    <a:pt x="965" y="132"/>
                  </a:lnTo>
                  <a:lnTo>
                    <a:pt x="922" y="132"/>
                  </a:lnTo>
                  <a:lnTo>
                    <a:pt x="132" y="440"/>
                  </a:lnTo>
                  <a:lnTo>
                    <a:pt x="88" y="483"/>
                  </a:lnTo>
                  <a:lnTo>
                    <a:pt x="44" y="527"/>
                  </a:lnTo>
                  <a:lnTo>
                    <a:pt x="0" y="615"/>
                  </a:lnTo>
                  <a:lnTo>
                    <a:pt x="44" y="659"/>
                  </a:lnTo>
                  <a:lnTo>
                    <a:pt x="88" y="747"/>
                  </a:lnTo>
                  <a:lnTo>
                    <a:pt x="176" y="791"/>
                  </a:lnTo>
                  <a:lnTo>
                    <a:pt x="263" y="791"/>
                  </a:lnTo>
                  <a:lnTo>
                    <a:pt x="1009" y="483"/>
                  </a:lnTo>
                  <a:lnTo>
                    <a:pt x="4651" y="352"/>
                  </a:lnTo>
                  <a:lnTo>
                    <a:pt x="4695" y="352"/>
                  </a:lnTo>
                  <a:lnTo>
                    <a:pt x="4783" y="308"/>
                  </a:lnTo>
                  <a:lnTo>
                    <a:pt x="4783" y="264"/>
                  </a:lnTo>
                  <a:lnTo>
                    <a:pt x="4827" y="176"/>
                  </a:lnTo>
                  <a:lnTo>
                    <a:pt x="4783" y="132"/>
                  </a:lnTo>
                  <a:lnTo>
                    <a:pt x="4739" y="88"/>
                  </a:lnTo>
                  <a:lnTo>
                    <a:pt x="4695" y="45"/>
                  </a:lnTo>
                  <a:lnTo>
                    <a:pt x="465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9" name="Google Shape;1959;p54"/>
            <p:cNvSpPr/>
            <p:nvPr/>
          </p:nvSpPr>
          <p:spPr>
            <a:xfrm>
              <a:off x="2401425" y="4618725"/>
              <a:ext cx="117400" cy="17575"/>
            </a:xfrm>
            <a:custGeom>
              <a:avLst/>
              <a:gdLst/>
              <a:ahLst/>
              <a:cxnLst/>
              <a:rect l="l" t="t" r="r" b="b"/>
              <a:pathLst>
                <a:path w="4696" h="703" extrusionOk="0">
                  <a:moveTo>
                    <a:pt x="4520" y="1"/>
                  </a:moveTo>
                  <a:lnTo>
                    <a:pt x="966" y="133"/>
                  </a:lnTo>
                  <a:lnTo>
                    <a:pt x="922" y="133"/>
                  </a:lnTo>
                  <a:lnTo>
                    <a:pt x="176" y="352"/>
                  </a:lnTo>
                  <a:lnTo>
                    <a:pt x="132" y="352"/>
                  </a:lnTo>
                  <a:lnTo>
                    <a:pt x="88" y="396"/>
                  </a:lnTo>
                  <a:lnTo>
                    <a:pt x="44" y="440"/>
                  </a:lnTo>
                  <a:lnTo>
                    <a:pt x="0" y="484"/>
                  </a:lnTo>
                  <a:lnTo>
                    <a:pt x="0" y="571"/>
                  </a:lnTo>
                  <a:lnTo>
                    <a:pt x="88" y="659"/>
                  </a:lnTo>
                  <a:lnTo>
                    <a:pt x="176" y="703"/>
                  </a:lnTo>
                  <a:lnTo>
                    <a:pt x="220" y="703"/>
                  </a:lnTo>
                  <a:lnTo>
                    <a:pt x="1010" y="484"/>
                  </a:lnTo>
                  <a:lnTo>
                    <a:pt x="4520" y="352"/>
                  </a:lnTo>
                  <a:lnTo>
                    <a:pt x="4608" y="308"/>
                  </a:lnTo>
                  <a:lnTo>
                    <a:pt x="4652" y="264"/>
                  </a:lnTo>
                  <a:lnTo>
                    <a:pt x="4696" y="220"/>
                  </a:lnTo>
                  <a:lnTo>
                    <a:pt x="4696" y="133"/>
                  </a:lnTo>
                  <a:lnTo>
                    <a:pt x="4652" y="89"/>
                  </a:lnTo>
                  <a:lnTo>
                    <a:pt x="4652" y="45"/>
                  </a:lnTo>
                  <a:lnTo>
                    <a:pt x="456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0" name="Google Shape;1960;p54"/>
            <p:cNvSpPr/>
            <p:nvPr/>
          </p:nvSpPr>
          <p:spPr>
            <a:xfrm>
              <a:off x="2443100" y="4581425"/>
              <a:ext cx="16500" cy="11000"/>
            </a:xfrm>
            <a:custGeom>
              <a:avLst/>
              <a:gdLst/>
              <a:ahLst/>
              <a:cxnLst/>
              <a:rect l="l" t="t" r="r" b="b"/>
              <a:pathLst>
                <a:path w="660" h="440" extrusionOk="0">
                  <a:moveTo>
                    <a:pt x="440" y="1"/>
                  </a:moveTo>
                  <a:lnTo>
                    <a:pt x="133" y="89"/>
                  </a:lnTo>
                  <a:lnTo>
                    <a:pt x="45" y="133"/>
                  </a:lnTo>
                  <a:lnTo>
                    <a:pt x="1" y="176"/>
                  </a:lnTo>
                  <a:lnTo>
                    <a:pt x="1" y="220"/>
                  </a:lnTo>
                  <a:lnTo>
                    <a:pt x="1" y="308"/>
                  </a:lnTo>
                  <a:lnTo>
                    <a:pt x="45" y="396"/>
                  </a:lnTo>
                  <a:lnTo>
                    <a:pt x="176" y="440"/>
                  </a:lnTo>
                  <a:lnTo>
                    <a:pt x="220" y="440"/>
                  </a:lnTo>
                  <a:lnTo>
                    <a:pt x="527" y="352"/>
                  </a:lnTo>
                  <a:lnTo>
                    <a:pt x="571" y="308"/>
                  </a:lnTo>
                  <a:lnTo>
                    <a:pt x="615" y="264"/>
                  </a:lnTo>
                  <a:lnTo>
                    <a:pt x="659" y="220"/>
                  </a:lnTo>
                  <a:lnTo>
                    <a:pt x="659" y="133"/>
                  </a:lnTo>
                  <a:lnTo>
                    <a:pt x="615" y="89"/>
                  </a:lnTo>
                  <a:lnTo>
                    <a:pt x="571" y="45"/>
                  </a:lnTo>
                  <a:lnTo>
                    <a:pt x="52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1" name="Google Shape;1961;p54"/>
            <p:cNvSpPr/>
            <p:nvPr/>
          </p:nvSpPr>
          <p:spPr>
            <a:xfrm>
              <a:off x="2448600" y="4561700"/>
              <a:ext cx="25250" cy="13175"/>
            </a:xfrm>
            <a:custGeom>
              <a:avLst/>
              <a:gdLst/>
              <a:ahLst/>
              <a:cxnLst/>
              <a:rect l="l" t="t" r="r" b="b"/>
              <a:pathLst>
                <a:path w="1010" h="527" extrusionOk="0">
                  <a:moveTo>
                    <a:pt x="834" y="0"/>
                  </a:moveTo>
                  <a:lnTo>
                    <a:pt x="132" y="176"/>
                  </a:lnTo>
                  <a:lnTo>
                    <a:pt x="88" y="176"/>
                  </a:lnTo>
                  <a:lnTo>
                    <a:pt x="44" y="263"/>
                  </a:lnTo>
                  <a:lnTo>
                    <a:pt x="0" y="307"/>
                  </a:lnTo>
                  <a:lnTo>
                    <a:pt x="0" y="395"/>
                  </a:lnTo>
                  <a:lnTo>
                    <a:pt x="88" y="483"/>
                  </a:lnTo>
                  <a:lnTo>
                    <a:pt x="176" y="527"/>
                  </a:lnTo>
                  <a:lnTo>
                    <a:pt x="220" y="527"/>
                  </a:lnTo>
                  <a:lnTo>
                    <a:pt x="922" y="351"/>
                  </a:lnTo>
                  <a:lnTo>
                    <a:pt x="966" y="307"/>
                  </a:lnTo>
                  <a:lnTo>
                    <a:pt x="1010" y="263"/>
                  </a:lnTo>
                  <a:lnTo>
                    <a:pt x="1010" y="176"/>
                  </a:lnTo>
                  <a:lnTo>
                    <a:pt x="1010" y="132"/>
                  </a:lnTo>
                  <a:lnTo>
                    <a:pt x="1010" y="44"/>
                  </a:lnTo>
                  <a:lnTo>
                    <a:pt x="96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2" name="Google Shape;1962;p54"/>
            <p:cNvSpPr/>
            <p:nvPr/>
          </p:nvSpPr>
          <p:spPr>
            <a:xfrm>
              <a:off x="2465050" y="4534275"/>
              <a:ext cx="165675" cy="19750"/>
            </a:xfrm>
            <a:custGeom>
              <a:avLst/>
              <a:gdLst/>
              <a:ahLst/>
              <a:cxnLst/>
              <a:rect l="l" t="t" r="r" b="b"/>
              <a:pathLst>
                <a:path w="6627" h="790" extrusionOk="0">
                  <a:moveTo>
                    <a:pt x="6451" y="0"/>
                  </a:moveTo>
                  <a:lnTo>
                    <a:pt x="790" y="263"/>
                  </a:lnTo>
                  <a:lnTo>
                    <a:pt x="746" y="307"/>
                  </a:lnTo>
                  <a:lnTo>
                    <a:pt x="132" y="483"/>
                  </a:lnTo>
                  <a:lnTo>
                    <a:pt x="88" y="483"/>
                  </a:lnTo>
                  <a:lnTo>
                    <a:pt x="44" y="571"/>
                  </a:lnTo>
                  <a:lnTo>
                    <a:pt x="0" y="614"/>
                  </a:lnTo>
                  <a:lnTo>
                    <a:pt x="0" y="702"/>
                  </a:lnTo>
                  <a:lnTo>
                    <a:pt x="88" y="790"/>
                  </a:lnTo>
                  <a:lnTo>
                    <a:pt x="220" y="790"/>
                  </a:lnTo>
                  <a:lnTo>
                    <a:pt x="834" y="614"/>
                  </a:lnTo>
                  <a:lnTo>
                    <a:pt x="6451" y="351"/>
                  </a:lnTo>
                  <a:lnTo>
                    <a:pt x="6539" y="351"/>
                  </a:lnTo>
                  <a:lnTo>
                    <a:pt x="6583" y="307"/>
                  </a:lnTo>
                  <a:lnTo>
                    <a:pt x="6626" y="263"/>
                  </a:lnTo>
                  <a:lnTo>
                    <a:pt x="6626" y="176"/>
                  </a:lnTo>
                  <a:lnTo>
                    <a:pt x="6626" y="132"/>
                  </a:lnTo>
                  <a:lnTo>
                    <a:pt x="6583" y="44"/>
                  </a:lnTo>
                  <a:lnTo>
                    <a:pt x="6495" y="44"/>
                  </a:lnTo>
                  <a:lnTo>
                    <a:pt x="6451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3" name="Google Shape;1963;p54"/>
            <p:cNvSpPr/>
            <p:nvPr/>
          </p:nvSpPr>
          <p:spPr>
            <a:xfrm>
              <a:off x="2470525" y="4513425"/>
              <a:ext cx="164575" cy="23050"/>
            </a:xfrm>
            <a:custGeom>
              <a:avLst/>
              <a:gdLst/>
              <a:ahLst/>
              <a:cxnLst/>
              <a:rect l="l" t="t" r="r" b="b"/>
              <a:pathLst>
                <a:path w="6583" h="922" extrusionOk="0">
                  <a:moveTo>
                    <a:pt x="6407" y="0"/>
                  </a:moveTo>
                  <a:lnTo>
                    <a:pt x="2546" y="88"/>
                  </a:lnTo>
                  <a:lnTo>
                    <a:pt x="1142" y="308"/>
                  </a:lnTo>
                  <a:lnTo>
                    <a:pt x="1098" y="308"/>
                  </a:lnTo>
                  <a:lnTo>
                    <a:pt x="133" y="571"/>
                  </a:lnTo>
                  <a:lnTo>
                    <a:pt x="89" y="615"/>
                  </a:lnTo>
                  <a:lnTo>
                    <a:pt x="45" y="659"/>
                  </a:lnTo>
                  <a:lnTo>
                    <a:pt x="1" y="746"/>
                  </a:lnTo>
                  <a:lnTo>
                    <a:pt x="45" y="790"/>
                  </a:lnTo>
                  <a:lnTo>
                    <a:pt x="89" y="878"/>
                  </a:lnTo>
                  <a:lnTo>
                    <a:pt x="176" y="922"/>
                  </a:lnTo>
                  <a:lnTo>
                    <a:pt x="220" y="922"/>
                  </a:lnTo>
                  <a:lnTo>
                    <a:pt x="1186" y="659"/>
                  </a:lnTo>
                  <a:lnTo>
                    <a:pt x="2590" y="439"/>
                  </a:lnTo>
                  <a:lnTo>
                    <a:pt x="6451" y="351"/>
                  </a:lnTo>
                  <a:lnTo>
                    <a:pt x="6495" y="351"/>
                  </a:lnTo>
                  <a:lnTo>
                    <a:pt x="6539" y="308"/>
                  </a:lnTo>
                  <a:lnTo>
                    <a:pt x="6583" y="264"/>
                  </a:lnTo>
                  <a:lnTo>
                    <a:pt x="6583" y="176"/>
                  </a:lnTo>
                  <a:lnTo>
                    <a:pt x="6583" y="88"/>
                  </a:lnTo>
                  <a:lnTo>
                    <a:pt x="6539" y="44"/>
                  </a:lnTo>
                  <a:lnTo>
                    <a:pt x="649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4" name="Google Shape;1964;p54"/>
            <p:cNvSpPr/>
            <p:nvPr/>
          </p:nvSpPr>
          <p:spPr>
            <a:xfrm>
              <a:off x="2521000" y="4471725"/>
              <a:ext cx="125075" cy="18675"/>
            </a:xfrm>
            <a:custGeom>
              <a:avLst/>
              <a:gdLst/>
              <a:ahLst/>
              <a:cxnLst/>
              <a:rect l="l" t="t" r="r" b="b"/>
              <a:pathLst>
                <a:path w="5003" h="747" extrusionOk="0">
                  <a:moveTo>
                    <a:pt x="4827" y="1"/>
                  </a:moveTo>
                  <a:lnTo>
                    <a:pt x="1756" y="133"/>
                  </a:lnTo>
                  <a:lnTo>
                    <a:pt x="308" y="308"/>
                  </a:lnTo>
                  <a:lnTo>
                    <a:pt x="264" y="352"/>
                  </a:lnTo>
                  <a:lnTo>
                    <a:pt x="88" y="396"/>
                  </a:lnTo>
                  <a:lnTo>
                    <a:pt x="44" y="440"/>
                  </a:lnTo>
                  <a:lnTo>
                    <a:pt x="0" y="484"/>
                  </a:lnTo>
                  <a:lnTo>
                    <a:pt x="0" y="571"/>
                  </a:lnTo>
                  <a:lnTo>
                    <a:pt x="0" y="615"/>
                  </a:lnTo>
                  <a:lnTo>
                    <a:pt x="88" y="703"/>
                  </a:lnTo>
                  <a:lnTo>
                    <a:pt x="176" y="747"/>
                  </a:lnTo>
                  <a:lnTo>
                    <a:pt x="220" y="747"/>
                  </a:lnTo>
                  <a:lnTo>
                    <a:pt x="351" y="659"/>
                  </a:lnTo>
                  <a:lnTo>
                    <a:pt x="1799" y="484"/>
                  </a:lnTo>
                  <a:lnTo>
                    <a:pt x="4827" y="352"/>
                  </a:lnTo>
                  <a:lnTo>
                    <a:pt x="4915" y="308"/>
                  </a:lnTo>
                  <a:lnTo>
                    <a:pt x="4959" y="308"/>
                  </a:lnTo>
                  <a:lnTo>
                    <a:pt x="5003" y="220"/>
                  </a:lnTo>
                  <a:lnTo>
                    <a:pt x="5003" y="176"/>
                  </a:lnTo>
                  <a:lnTo>
                    <a:pt x="5003" y="89"/>
                  </a:lnTo>
                  <a:lnTo>
                    <a:pt x="4959" y="45"/>
                  </a:lnTo>
                  <a:lnTo>
                    <a:pt x="487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5" name="Google Shape;1965;p54"/>
            <p:cNvSpPr/>
            <p:nvPr/>
          </p:nvSpPr>
          <p:spPr>
            <a:xfrm>
              <a:off x="2530875" y="4452000"/>
              <a:ext cx="120700" cy="19750"/>
            </a:xfrm>
            <a:custGeom>
              <a:avLst/>
              <a:gdLst/>
              <a:ahLst/>
              <a:cxnLst/>
              <a:rect l="l" t="t" r="r" b="b"/>
              <a:pathLst>
                <a:path w="4828" h="790" extrusionOk="0">
                  <a:moveTo>
                    <a:pt x="4608" y="0"/>
                  </a:moveTo>
                  <a:lnTo>
                    <a:pt x="2019" y="88"/>
                  </a:lnTo>
                  <a:lnTo>
                    <a:pt x="483" y="307"/>
                  </a:lnTo>
                  <a:lnTo>
                    <a:pt x="439" y="307"/>
                  </a:lnTo>
                  <a:lnTo>
                    <a:pt x="88" y="439"/>
                  </a:lnTo>
                  <a:lnTo>
                    <a:pt x="44" y="483"/>
                  </a:lnTo>
                  <a:lnTo>
                    <a:pt x="0" y="570"/>
                  </a:lnTo>
                  <a:lnTo>
                    <a:pt x="0" y="614"/>
                  </a:lnTo>
                  <a:lnTo>
                    <a:pt x="0" y="702"/>
                  </a:lnTo>
                  <a:lnTo>
                    <a:pt x="44" y="790"/>
                  </a:lnTo>
                  <a:lnTo>
                    <a:pt x="220" y="790"/>
                  </a:lnTo>
                  <a:lnTo>
                    <a:pt x="571" y="658"/>
                  </a:lnTo>
                  <a:lnTo>
                    <a:pt x="2063" y="439"/>
                  </a:lnTo>
                  <a:lnTo>
                    <a:pt x="4652" y="351"/>
                  </a:lnTo>
                  <a:lnTo>
                    <a:pt x="4696" y="307"/>
                  </a:lnTo>
                  <a:lnTo>
                    <a:pt x="4783" y="263"/>
                  </a:lnTo>
                  <a:lnTo>
                    <a:pt x="4783" y="219"/>
                  </a:lnTo>
                  <a:lnTo>
                    <a:pt x="4827" y="132"/>
                  </a:lnTo>
                  <a:lnTo>
                    <a:pt x="4783" y="88"/>
                  </a:lnTo>
                  <a:lnTo>
                    <a:pt x="4739" y="44"/>
                  </a:lnTo>
                  <a:lnTo>
                    <a:pt x="469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6" name="Google Shape;1966;p54"/>
            <p:cNvSpPr/>
            <p:nvPr/>
          </p:nvSpPr>
          <p:spPr>
            <a:xfrm>
              <a:off x="2524300" y="4427850"/>
              <a:ext cx="161275" cy="30750"/>
            </a:xfrm>
            <a:custGeom>
              <a:avLst/>
              <a:gdLst/>
              <a:ahLst/>
              <a:cxnLst/>
              <a:rect l="l" t="t" r="r" b="b"/>
              <a:pathLst>
                <a:path w="6451" h="1230" extrusionOk="0">
                  <a:moveTo>
                    <a:pt x="6275" y="1"/>
                  </a:moveTo>
                  <a:lnTo>
                    <a:pt x="2896" y="220"/>
                  </a:lnTo>
                  <a:lnTo>
                    <a:pt x="1360" y="483"/>
                  </a:lnTo>
                  <a:lnTo>
                    <a:pt x="1316" y="483"/>
                  </a:lnTo>
                  <a:lnTo>
                    <a:pt x="132" y="878"/>
                  </a:lnTo>
                  <a:lnTo>
                    <a:pt x="44" y="922"/>
                  </a:lnTo>
                  <a:lnTo>
                    <a:pt x="0" y="966"/>
                  </a:lnTo>
                  <a:lnTo>
                    <a:pt x="0" y="1054"/>
                  </a:lnTo>
                  <a:lnTo>
                    <a:pt x="0" y="1098"/>
                  </a:lnTo>
                  <a:lnTo>
                    <a:pt x="88" y="1185"/>
                  </a:lnTo>
                  <a:lnTo>
                    <a:pt x="176" y="1229"/>
                  </a:lnTo>
                  <a:lnTo>
                    <a:pt x="219" y="1229"/>
                  </a:lnTo>
                  <a:lnTo>
                    <a:pt x="1404" y="834"/>
                  </a:lnTo>
                  <a:lnTo>
                    <a:pt x="2896" y="571"/>
                  </a:lnTo>
                  <a:lnTo>
                    <a:pt x="6275" y="352"/>
                  </a:lnTo>
                  <a:lnTo>
                    <a:pt x="6363" y="308"/>
                  </a:lnTo>
                  <a:lnTo>
                    <a:pt x="6407" y="264"/>
                  </a:lnTo>
                  <a:lnTo>
                    <a:pt x="6450" y="220"/>
                  </a:lnTo>
                  <a:lnTo>
                    <a:pt x="6450" y="132"/>
                  </a:lnTo>
                  <a:lnTo>
                    <a:pt x="6450" y="88"/>
                  </a:lnTo>
                  <a:lnTo>
                    <a:pt x="6407" y="45"/>
                  </a:lnTo>
                  <a:lnTo>
                    <a:pt x="627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7" name="Google Shape;1967;p54"/>
            <p:cNvSpPr/>
            <p:nvPr/>
          </p:nvSpPr>
          <p:spPr>
            <a:xfrm>
              <a:off x="2522100" y="4401525"/>
              <a:ext cx="190900" cy="28550"/>
            </a:xfrm>
            <a:custGeom>
              <a:avLst/>
              <a:gdLst/>
              <a:ahLst/>
              <a:cxnLst/>
              <a:rect l="l" t="t" r="r" b="b"/>
              <a:pathLst>
                <a:path w="7636" h="1142" extrusionOk="0">
                  <a:moveTo>
                    <a:pt x="7416" y="1"/>
                  </a:moveTo>
                  <a:lnTo>
                    <a:pt x="5003" y="308"/>
                  </a:lnTo>
                  <a:lnTo>
                    <a:pt x="2370" y="483"/>
                  </a:lnTo>
                  <a:lnTo>
                    <a:pt x="351" y="703"/>
                  </a:lnTo>
                  <a:lnTo>
                    <a:pt x="264" y="747"/>
                  </a:lnTo>
                  <a:lnTo>
                    <a:pt x="88" y="834"/>
                  </a:lnTo>
                  <a:lnTo>
                    <a:pt x="44" y="878"/>
                  </a:lnTo>
                  <a:lnTo>
                    <a:pt x="0" y="922"/>
                  </a:lnTo>
                  <a:lnTo>
                    <a:pt x="0" y="1010"/>
                  </a:lnTo>
                  <a:lnTo>
                    <a:pt x="44" y="1054"/>
                  </a:lnTo>
                  <a:lnTo>
                    <a:pt x="88" y="1141"/>
                  </a:lnTo>
                  <a:lnTo>
                    <a:pt x="264" y="1141"/>
                  </a:lnTo>
                  <a:lnTo>
                    <a:pt x="395" y="1054"/>
                  </a:lnTo>
                  <a:lnTo>
                    <a:pt x="2414" y="834"/>
                  </a:lnTo>
                  <a:lnTo>
                    <a:pt x="5047" y="659"/>
                  </a:lnTo>
                  <a:lnTo>
                    <a:pt x="7460" y="352"/>
                  </a:lnTo>
                  <a:lnTo>
                    <a:pt x="7548" y="308"/>
                  </a:lnTo>
                  <a:lnTo>
                    <a:pt x="7592" y="264"/>
                  </a:lnTo>
                  <a:lnTo>
                    <a:pt x="7635" y="220"/>
                  </a:lnTo>
                  <a:lnTo>
                    <a:pt x="7635" y="132"/>
                  </a:lnTo>
                  <a:lnTo>
                    <a:pt x="7592" y="88"/>
                  </a:lnTo>
                  <a:lnTo>
                    <a:pt x="7548" y="44"/>
                  </a:lnTo>
                  <a:lnTo>
                    <a:pt x="750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8" name="Google Shape;1968;p54"/>
            <p:cNvSpPr/>
            <p:nvPr/>
          </p:nvSpPr>
          <p:spPr>
            <a:xfrm>
              <a:off x="2533075" y="4308275"/>
              <a:ext cx="523300" cy="91075"/>
            </a:xfrm>
            <a:custGeom>
              <a:avLst/>
              <a:gdLst/>
              <a:ahLst/>
              <a:cxnLst/>
              <a:rect l="l" t="t" r="r" b="b"/>
              <a:pathLst>
                <a:path w="20932" h="3643" extrusionOk="0">
                  <a:moveTo>
                    <a:pt x="20361" y="1"/>
                  </a:moveTo>
                  <a:lnTo>
                    <a:pt x="16411" y="352"/>
                  </a:lnTo>
                  <a:lnTo>
                    <a:pt x="10444" y="834"/>
                  </a:lnTo>
                  <a:lnTo>
                    <a:pt x="6099" y="1273"/>
                  </a:lnTo>
                  <a:lnTo>
                    <a:pt x="6056" y="1273"/>
                  </a:lnTo>
                  <a:lnTo>
                    <a:pt x="2765" y="2283"/>
                  </a:lnTo>
                  <a:lnTo>
                    <a:pt x="965" y="2634"/>
                  </a:lnTo>
                  <a:lnTo>
                    <a:pt x="878" y="2677"/>
                  </a:lnTo>
                  <a:lnTo>
                    <a:pt x="88" y="3336"/>
                  </a:lnTo>
                  <a:lnTo>
                    <a:pt x="44" y="3380"/>
                  </a:lnTo>
                  <a:lnTo>
                    <a:pt x="0" y="3467"/>
                  </a:lnTo>
                  <a:lnTo>
                    <a:pt x="0" y="3511"/>
                  </a:lnTo>
                  <a:lnTo>
                    <a:pt x="44" y="3599"/>
                  </a:lnTo>
                  <a:lnTo>
                    <a:pt x="88" y="3643"/>
                  </a:lnTo>
                  <a:lnTo>
                    <a:pt x="176" y="3643"/>
                  </a:lnTo>
                  <a:lnTo>
                    <a:pt x="307" y="3599"/>
                  </a:lnTo>
                  <a:lnTo>
                    <a:pt x="1097" y="2985"/>
                  </a:lnTo>
                  <a:lnTo>
                    <a:pt x="2852" y="2590"/>
                  </a:lnTo>
                  <a:lnTo>
                    <a:pt x="6143" y="1624"/>
                  </a:lnTo>
                  <a:lnTo>
                    <a:pt x="10488" y="1186"/>
                  </a:lnTo>
                  <a:lnTo>
                    <a:pt x="13647" y="966"/>
                  </a:lnTo>
                  <a:lnTo>
                    <a:pt x="16455" y="703"/>
                  </a:lnTo>
                  <a:lnTo>
                    <a:pt x="20361" y="352"/>
                  </a:lnTo>
                  <a:lnTo>
                    <a:pt x="20712" y="440"/>
                  </a:lnTo>
                  <a:lnTo>
                    <a:pt x="20799" y="440"/>
                  </a:lnTo>
                  <a:lnTo>
                    <a:pt x="20843" y="396"/>
                  </a:lnTo>
                  <a:lnTo>
                    <a:pt x="20887" y="352"/>
                  </a:lnTo>
                  <a:lnTo>
                    <a:pt x="20931" y="308"/>
                  </a:lnTo>
                  <a:lnTo>
                    <a:pt x="20931" y="220"/>
                  </a:lnTo>
                  <a:lnTo>
                    <a:pt x="20887" y="176"/>
                  </a:lnTo>
                  <a:lnTo>
                    <a:pt x="20843" y="132"/>
                  </a:lnTo>
                  <a:lnTo>
                    <a:pt x="20799" y="88"/>
                  </a:lnTo>
                  <a:lnTo>
                    <a:pt x="2040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9" name="Google Shape;1969;p54"/>
            <p:cNvSpPr/>
            <p:nvPr/>
          </p:nvSpPr>
          <p:spPr>
            <a:xfrm>
              <a:off x="2508925" y="4276475"/>
              <a:ext cx="537575" cy="125075"/>
            </a:xfrm>
            <a:custGeom>
              <a:avLst/>
              <a:gdLst/>
              <a:ahLst/>
              <a:cxnLst/>
              <a:rect l="l" t="t" r="r" b="b"/>
              <a:pathLst>
                <a:path w="21503" h="5003" extrusionOk="0">
                  <a:moveTo>
                    <a:pt x="18255" y="0"/>
                  </a:moveTo>
                  <a:lnTo>
                    <a:pt x="13779" y="395"/>
                  </a:lnTo>
                  <a:lnTo>
                    <a:pt x="9479" y="834"/>
                  </a:lnTo>
                  <a:lnTo>
                    <a:pt x="6846" y="1185"/>
                  </a:lnTo>
                  <a:lnTo>
                    <a:pt x="6802" y="1229"/>
                  </a:lnTo>
                  <a:lnTo>
                    <a:pt x="5003" y="2238"/>
                  </a:lnTo>
                  <a:lnTo>
                    <a:pt x="3599" y="2765"/>
                  </a:lnTo>
                  <a:lnTo>
                    <a:pt x="1361" y="3247"/>
                  </a:lnTo>
                  <a:lnTo>
                    <a:pt x="1273" y="3335"/>
                  </a:lnTo>
                  <a:lnTo>
                    <a:pt x="440" y="4432"/>
                  </a:lnTo>
                  <a:lnTo>
                    <a:pt x="88" y="4652"/>
                  </a:lnTo>
                  <a:lnTo>
                    <a:pt x="45" y="4739"/>
                  </a:lnTo>
                  <a:lnTo>
                    <a:pt x="1" y="4783"/>
                  </a:lnTo>
                  <a:lnTo>
                    <a:pt x="1" y="4871"/>
                  </a:lnTo>
                  <a:lnTo>
                    <a:pt x="45" y="4915"/>
                  </a:lnTo>
                  <a:lnTo>
                    <a:pt x="88" y="4959"/>
                  </a:lnTo>
                  <a:lnTo>
                    <a:pt x="176" y="5003"/>
                  </a:lnTo>
                  <a:lnTo>
                    <a:pt x="264" y="4959"/>
                  </a:lnTo>
                  <a:lnTo>
                    <a:pt x="659" y="4739"/>
                  </a:lnTo>
                  <a:lnTo>
                    <a:pt x="703" y="4695"/>
                  </a:lnTo>
                  <a:lnTo>
                    <a:pt x="1537" y="3598"/>
                  </a:lnTo>
                  <a:lnTo>
                    <a:pt x="3687" y="3072"/>
                  </a:lnTo>
                  <a:lnTo>
                    <a:pt x="3731" y="3072"/>
                  </a:lnTo>
                  <a:lnTo>
                    <a:pt x="5135" y="2545"/>
                  </a:lnTo>
                  <a:lnTo>
                    <a:pt x="5179" y="2545"/>
                  </a:lnTo>
                  <a:lnTo>
                    <a:pt x="6934" y="1536"/>
                  </a:lnTo>
                  <a:lnTo>
                    <a:pt x="9523" y="1185"/>
                  </a:lnTo>
                  <a:lnTo>
                    <a:pt x="13779" y="746"/>
                  </a:lnTo>
                  <a:lnTo>
                    <a:pt x="18255" y="351"/>
                  </a:lnTo>
                  <a:lnTo>
                    <a:pt x="19922" y="351"/>
                  </a:lnTo>
                  <a:lnTo>
                    <a:pt x="20625" y="527"/>
                  </a:lnTo>
                  <a:lnTo>
                    <a:pt x="21063" y="790"/>
                  </a:lnTo>
                  <a:lnTo>
                    <a:pt x="21151" y="790"/>
                  </a:lnTo>
                  <a:lnTo>
                    <a:pt x="21327" y="834"/>
                  </a:lnTo>
                  <a:lnTo>
                    <a:pt x="21371" y="790"/>
                  </a:lnTo>
                  <a:lnTo>
                    <a:pt x="21458" y="790"/>
                  </a:lnTo>
                  <a:lnTo>
                    <a:pt x="21458" y="746"/>
                  </a:lnTo>
                  <a:lnTo>
                    <a:pt x="21502" y="658"/>
                  </a:lnTo>
                  <a:lnTo>
                    <a:pt x="21502" y="571"/>
                  </a:lnTo>
                  <a:lnTo>
                    <a:pt x="21458" y="527"/>
                  </a:lnTo>
                  <a:lnTo>
                    <a:pt x="21414" y="483"/>
                  </a:lnTo>
                  <a:lnTo>
                    <a:pt x="21239" y="483"/>
                  </a:lnTo>
                  <a:lnTo>
                    <a:pt x="20800" y="176"/>
                  </a:lnTo>
                  <a:lnTo>
                    <a:pt x="20712" y="176"/>
                  </a:lnTo>
                  <a:lnTo>
                    <a:pt x="1996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0" name="Google Shape;1970;p54"/>
            <p:cNvSpPr/>
            <p:nvPr/>
          </p:nvSpPr>
          <p:spPr>
            <a:xfrm>
              <a:off x="2481500" y="4238075"/>
              <a:ext cx="585825" cy="166775"/>
            </a:xfrm>
            <a:custGeom>
              <a:avLst/>
              <a:gdLst/>
              <a:ahLst/>
              <a:cxnLst/>
              <a:rect l="l" t="t" r="r" b="b"/>
              <a:pathLst>
                <a:path w="23433" h="6671" extrusionOk="0">
                  <a:moveTo>
                    <a:pt x="17509" y="0"/>
                  </a:moveTo>
                  <a:lnTo>
                    <a:pt x="16149" y="88"/>
                  </a:lnTo>
                  <a:lnTo>
                    <a:pt x="14832" y="176"/>
                  </a:lnTo>
                  <a:lnTo>
                    <a:pt x="13604" y="264"/>
                  </a:lnTo>
                  <a:lnTo>
                    <a:pt x="11848" y="395"/>
                  </a:lnTo>
                  <a:lnTo>
                    <a:pt x="11805" y="395"/>
                  </a:lnTo>
                  <a:lnTo>
                    <a:pt x="9786" y="790"/>
                  </a:lnTo>
                  <a:lnTo>
                    <a:pt x="9742" y="790"/>
                  </a:lnTo>
                  <a:lnTo>
                    <a:pt x="8470" y="1448"/>
                  </a:lnTo>
                  <a:lnTo>
                    <a:pt x="7285" y="2282"/>
                  </a:lnTo>
                  <a:lnTo>
                    <a:pt x="5442" y="3248"/>
                  </a:lnTo>
                  <a:lnTo>
                    <a:pt x="2282" y="3950"/>
                  </a:lnTo>
                  <a:lnTo>
                    <a:pt x="2195" y="3994"/>
                  </a:lnTo>
                  <a:lnTo>
                    <a:pt x="1580" y="4476"/>
                  </a:lnTo>
                  <a:lnTo>
                    <a:pt x="1537" y="4564"/>
                  </a:lnTo>
                  <a:lnTo>
                    <a:pt x="747" y="5836"/>
                  </a:lnTo>
                  <a:lnTo>
                    <a:pt x="88" y="6363"/>
                  </a:lnTo>
                  <a:lnTo>
                    <a:pt x="45" y="6407"/>
                  </a:lnTo>
                  <a:lnTo>
                    <a:pt x="1" y="6451"/>
                  </a:lnTo>
                  <a:lnTo>
                    <a:pt x="45" y="6539"/>
                  </a:lnTo>
                  <a:lnTo>
                    <a:pt x="45" y="6582"/>
                  </a:lnTo>
                  <a:lnTo>
                    <a:pt x="132" y="6626"/>
                  </a:lnTo>
                  <a:lnTo>
                    <a:pt x="176" y="6670"/>
                  </a:lnTo>
                  <a:lnTo>
                    <a:pt x="308" y="6626"/>
                  </a:lnTo>
                  <a:lnTo>
                    <a:pt x="1010" y="6100"/>
                  </a:lnTo>
                  <a:lnTo>
                    <a:pt x="1054" y="6012"/>
                  </a:lnTo>
                  <a:lnTo>
                    <a:pt x="1800" y="4739"/>
                  </a:lnTo>
                  <a:lnTo>
                    <a:pt x="2414" y="4301"/>
                  </a:lnTo>
                  <a:lnTo>
                    <a:pt x="5574" y="3599"/>
                  </a:lnTo>
                  <a:lnTo>
                    <a:pt x="5617" y="3555"/>
                  </a:lnTo>
                  <a:lnTo>
                    <a:pt x="7460" y="2589"/>
                  </a:lnTo>
                  <a:lnTo>
                    <a:pt x="8645" y="1756"/>
                  </a:lnTo>
                  <a:lnTo>
                    <a:pt x="9874" y="1141"/>
                  </a:lnTo>
                  <a:lnTo>
                    <a:pt x="11892" y="746"/>
                  </a:lnTo>
                  <a:lnTo>
                    <a:pt x="13604" y="615"/>
                  </a:lnTo>
                  <a:lnTo>
                    <a:pt x="14832" y="527"/>
                  </a:lnTo>
                  <a:lnTo>
                    <a:pt x="16149" y="439"/>
                  </a:lnTo>
                  <a:lnTo>
                    <a:pt x="17509" y="351"/>
                  </a:lnTo>
                  <a:lnTo>
                    <a:pt x="18825" y="395"/>
                  </a:lnTo>
                  <a:lnTo>
                    <a:pt x="19484" y="439"/>
                  </a:lnTo>
                  <a:lnTo>
                    <a:pt x="20098" y="483"/>
                  </a:lnTo>
                  <a:lnTo>
                    <a:pt x="20668" y="571"/>
                  </a:lnTo>
                  <a:lnTo>
                    <a:pt x="21195" y="702"/>
                  </a:lnTo>
                  <a:lnTo>
                    <a:pt x="21722" y="878"/>
                  </a:lnTo>
                  <a:lnTo>
                    <a:pt x="22160" y="1097"/>
                  </a:lnTo>
                  <a:lnTo>
                    <a:pt x="22555" y="1361"/>
                  </a:lnTo>
                  <a:lnTo>
                    <a:pt x="22862" y="1624"/>
                  </a:lnTo>
                  <a:lnTo>
                    <a:pt x="22950" y="1712"/>
                  </a:lnTo>
                  <a:lnTo>
                    <a:pt x="23213" y="1756"/>
                  </a:lnTo>
                  <a:lnTo>
                    <a:pt x="23345" y="1756"/>
                  </a:lnTo>
                  <a:lnTo>
                    <a:pt x="23389" y="1712"/>
                  </a:lnTo>
                  <a:lnTo>
                    <a:pt x="23433" y="1668"/>
                  </a:lnTo>
                  <a:lnTo>
                    <a:pt x="23433" y="1580"/>
                  </a:lnTo>
                  <a:lnTo>
                    <a:pt x="23433" y="1536"/>
                  </a:lnTo>
                  <a:lnTo>
                    <a:pt x="23389" y="1448"/>
                  </a:lnTo>
                  <a:lnTo>
                    <a:pt x="23301" y="1448"/>
                  </a:lnTo>
                  <a:lnTo>
                    <a:pt x="23082" y="1361"/>
                  </a:lnTo>
                  <a:lnTo>
                    <a:pt x="22731" y="1054"/>
                  </a:lnTo>
                  <a:lnTo>
                    <a:pt x="22336" y="790"/>
                  </a:lnTo>
                  <a:lnTo>
                    <a:pt x="21853" y="571"/>
                  </a:lnTo>
                  <a:lnTo>
                    <a:pt x="21327" y="395"/>
                  </a:lnTo>
                  <a:lnTo>
                    <a:pt x="20800" y="264"/>
                  </a:lnTo>
                  <a:lnTo>
                    <a:pt x="20186" y="176"/>
                  </a:lnTo>
                  <a:lnTo>
                    <a:pt x="19528" y="88"/>
                  </a:lnTo>
                  <a:lnTo>
                    <a:pt x="18869" y="44"/>
                  </a:lnTo>
                  <a:lnTo>
                    <a:pt x="17509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1" name="Google Shape;1971;p54"/>
            <p:cNvSpPr/>
            <p:nvPr/>
          </p:nvSpPr>
          <p:spPr>
            <a:xfrm>
              <a:off x="2461750" y="4201875"/>
              <a:ext cx="634100" cy="202975"/>
            </a:xfrm>
            <a:custGeom>
              <a:avLst/>
              <a:gdLst/>
              <a:ahLst/>
              <a:cxnLst/>
              <a:rect l="l" t="t" r="r" b="b"/>
              <a:pathLst>
                <a:path w="25364" h="8119" extrusionOk="0">
                  <a:moveTo>
                    <a:pt x="14613" y="0"/>
                  </a:moveTo>
                  <a:lnTo>
                    <a:pt x="12156" y="220"/>
                  </a:lnTo>
                  <a:lnTo>
                    <a:pt x="12112" y="220"/>
                  </a:lnTo>
                  <a:lnTo>
                    <a:pt x="11015" y="527"/>
                  </a:lnTo>
                  <a:lnTo>
                    <a:pt x="10971" y="571"/>
                  </a:lnTo>
                  <a:lnTo>
                    <a:pt x="10181" y="1185"/>
                  </a:lnTo>
                  <a:lnTo>
                    <a:pt x="8163" y="2809"/>
                  </a:lnTo>
                  <a:lnTo>
                    <a:pt x="6320" y="3818"/>
                  </a:lnTo>
                  <a:lnTo>
                    <a:pt x="5574" y="4081"/>
                  </a:lnTo>
                  <a:lnTo>
                    <a:pt x="4915" y="4257"/>
                  </a:lnTo>
                  <a:lnTo>
                    <a:pt x="4345" y="4388"/>
                  </a:lnTo>
                  <a:lnTo>
                    <a:pt x="3862" y="4432"/>
                  </a:lnTo>
                  <a:lnTo>
                    <a:pt x="3380" y="4520"/>
                  </a:lnTo>
                  <a:lnTo>
                    <a:pt x="2941" y="4608"/>
                  </a:lnTo>
                  <a:lnTo>
                    <a:pt x="2546" y="4783"/>
                  </a:lnTo>
                  <a:lnTo>
                    <a:pt x="2151" y="5003"/>
                  </a:lnTo>
                  <a:lnTo>
                    <a:pt x="1756" y="5354"/>
                  </a:lnTo>
                  <a:lnTo>
                    <a:pt x="1317" y="5880"/>
                  </a:lnTo>
                  <a:lnTo>
                    <a:pt x="922" y="6582"/>
                  </a:lnTo>
                  <a:lnTo>
                    <a:pt x="440" y="7460"/>
                  </a:lnTo>
                  <a:lnTo>
                    <a:pt x="89" y="7811"/>
                  </a:lnTo>
                  <a:lnTo>
                    <a:pt x="45" y="7855"/>
                  </a:lnTo>
                  <a:lnTo>
                    <a:pt x="1" y="7899"/>
                  </a:lnTo>
                  <a:lnTo>
                    <a:pt x="1" y="7987"/>
                  </a:lnTo>
                  <a:lnTo>
                    <a:pt x="45" y="8030"/>
                  </a:lnTo>
                  <a:lnTo>
                    <a:pt x="89" y="8074"/>
                  </a:lnTo>
                  <a:lnTo>
                    <a:pt x="176" y="8118"/>
                  </a:lnTo>
                  <a:lnTo>
                    <a:pt x="308" y="8074"/>
                  </a:lnTo>
                  <a:lnTo>
                    <a:pt x="703" y="7723"/>
                  </a:lnTo>
                  <a:lnTo>
                    <a:pt x="747" y="7636"/>
                  </a:lnTo>
                  <a:lnTo>
                    <a:pt x="1186" y="6802"/>
                  </a:lnTo>
                  <a:lnTo>
                    <a:pt x="1581" y="6144"/>
                  </a:lnTo>
                  <a:lnTo>
                    <a:pt x="1932" y="5661"/>
                  </a:lnTo>
                  <a:lnTo>
                    <a:pt x="2283" y="5310"/>
                  </a:lnTo>
                  <a:lnTo>
                    <a:pt x="2678" y="5090"/>
                  </a:lnTo>
                  <a:lnTo>
                    <a:pt x="3029" y="4959"/>
                  </a:lnTo>
                  <a:lnTo>
                    <a:pt x="3467" y="4871"/>
                  </a:lnTo>
                  <a:lnTo>
                    <a:pt x="3906" y="4783"/>
                  </a:lnTo>
                  <a:lnTo>
                    <a:pt x="4433" y="4696"/>
                  </a:lnTo>
                  <a:lnTo>
                    <a:pt x="5003" y="4608"/>
                  </a:lnTo>
                  <a:lnTo>
                    <a:pt x="5705" y="4432"/>
                  </a:lnTo>
                  <a:lnTo>
                    <a:pt x="6451" y="4125"/>
                  </a:lnTo>
                  <a:lnTo>
                    <a:pt x="8338" y="3116"/>
                  </a:lnTo>
                  <a:lnTo>
                    <a:pt x="8382" y="3116"/>
                  </a:lnTo>
                  <a:lnTo>
                    <a:pt x="10401" y="1448"/>
                  </a:lnTo>
                  <a:lnTo>
                    <a:pt x="11146" y="878"/>
                  </a:lnTo>
                  <a:lnTo>
                    <a:pt x="12200" y="571"/>
                  </a:lnTo>
                  <a:lnTo>
                    <a:pt x="14657" y="351"/>
                  </a:lnTo>
                  <a:lnTo>
                    <a:pt x="17948" y="351"/>
                  </a:lnTo>
                  <a:lnTo>
                    <a:pt x="21063" y="702"/>
                  </a:lnTo>
                  <a:lnTo>
                    <a:pt x="22204" y="1053"/>
                  </a:lnTo>
                  <a:lnTo>
                    <a:pt x="23652" y="1843"/>
                  </a:lnTo>
                  <a:lnTo>
                    <a:pt x="24706" y="2677"/>
                  </a:lnTo>
                  <a:lnTo>
                    <a:pt x="24749" y="2721"/>
                  </a:lnTo>
                  <a:lnTo>
                    <a:pt x="25144" y="2809"/>
                  </a:lnTo>
                  <a:lnTo>
                    <a:pt x="25276" y="2809"/>
                  </a:lnTo>
                  <a:lnTo>
                    <a:pt x="25320" y="2765"/>
                  </a:lnTo>
                  <a:lnTo>
                    <a:pt x="25364" y="2677"/>
                  </a:lnTo>
                  <a:lnTo>
                    <a:pt x="25364" y="2633"/>
                  </a:lnTo>
                  <a:lnTo>
                    <a:pt x="25320" y="2545"/>
                  </a:lnTo>
                  <a:lnTo>
                    <a:pt x="25276" y="2502"/>
                  </a:lnTo>
                  <a:lnTo>
                    <a:pt x="25232" y="2458"/>
                  </a:lnTo>
                  <a:lnTo>
                    <a:pt x="24881" y="2370"/>
                  </a:lnTo>
                  <a:lnTo>
                    <a:pt x="23872" y="1536"/>
                  </a:lnTo>
                  <a:lnTo>
                    <a:pt x="23828" y="1536"/>
                  </a:lnTo>
                  <a:lnTo>
                    <a:pt x="22380" y="746"/>
                  </a:lnTo>
                  <a:lnTo>
                    <a:pt x="22336" y="702"/>
                  </a:lnTo>
                  <a:lnTo>
                    <a:pt x="21151" y="351"/>
                  </a:lnTo>
                  <a:lnTo>
                    <a:pt x="1799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2" name="Google Shape;1972;p54"/>
            <p:cNvSpPr/>
            <p:nvPr/>
          </p:nvSpPr>
          <p:spPr>
            <a:xfrm>
              <a:off x="1832075" y="4324725"/>
              <a:ext cx="1298875" cy="348875"/>
            </a:xfrm>
            <a:custGeom>
              <a:avLst/>
              <a:gdLst/>
              <a:ahLst/>
              <a:cxnLst/>
              <a:rect l="l" t="t" r="r" b="b"/>
              <a:pathLst>
                <a:path w="51955" h="13955" extrusionOk="0">
                  <a:moveTo>
                    <a:pt x="48620" y="1"/>
                  </a:moveTo>
                  <a:lnTo>
                    <a:pt x="45329" y="528"/>
                  </a:lnTo>
                  <a:lnTo>
                    <a:pt x="42916" y="879"/>
                  </a:lnTo>
                  <a:lnTo>
                    <a:pt x="40370" y="1273"/>
                  </a:lnTo>
                  <a:lnTo>
                    <a:pt x="35982" y="1756"/>
                  </a:lnTo>
                  <a:lnTo>
                    <a:pt x="31945" y="2414"/>
                  </a:lnTo>
                  <a:lnTo>
                    <a:pt x="29400" y="2678"/>
                  </a:lnTo>
                  <a:lnTo>
                    <a:pt x="29356" y="2722"/>
                  </a:lnTo>
                  <a:lnTo>
                    <a:pt x="27162" y="3775"/>
                  </a:lnTo>
                  <a:lnTo>
                    <a:pt x="27119" y="3775"/>
                  </a:lnTo>
                  <a:lnTo>
                    <a:pt x="25407" y="5003"/>
                  </a:lnTo>
                  <a:lnTo>
                    <a:pt x="21282" y="7899"/>
                  </a:lnTo>
                  <a:lnTo>
                    <a:pt x="20712" y="8075"/>
                  </a:lnTo>
                  <a:lnTo>
                    <a:pt x="17684" y="7987"/>
                  </a:lnTo>
                  <a:lnTo>
                    <a:pt x="15359" y="7768"/>
                  </a:lnTo>
                  <a:lnTo>
                    <a:pt x="11717" y="7329"/>
                  </a:lnTo>
                  <a:lnTo>
                    <a:pt x="9566" y="6978"/>
                  </a:lnTo>
                  <a:lnTo>
                    <a:pt x="9522" y="6978"/>
                  </a:lnTo>
                  <a:lnTo>
                    <a:pt x="8777" y="7153"/>
                  </a:lnTo>
                  <a:lnTo>
                    <a:pt x="6012" y="8163"/>
                  </a:lnTo>
                  <a:lnTo>
                    <a:pt x="5091" y="8733"/>
                  </a:lnTo>
                  <a:lnTo>
                    <a:pt x="5047" y="8733"/>
                  </a:lnTo>
                  <a:lnTo>
                    <a:pt x="3511" y="10444"/>
                  </a:lnTo>
                  <a:lnTo>
                    <a:pt x="1536" y="11717"/>
                  </a:lnTo>
                  <a:lnTo>
                    <a:pt x="1492" y="11761"/>
                  </a:lnTo>
                  <a:lnTo>
                    <a:pt x="44" y="13692"/>
                  </a:lnTo>
                  <a:lnTo>
                    <a:pt x="0" y="13735"/>
                  </a:lnTo>
                  <a:lnTo>
                    <a:pt x="0" y="13823"/>
                  </a:lnTo>
                  <a:lnTo>
                    <a:pt x="44" y="13867"/>
                  </a:lnTo>
                  <a:lnTo>
                    <a:pt x="88" y="13955"/>
                  </a:lnTo>
                  <a:lnTo>
                    <a:pt x="264" y="13955"/>
                  </a:lnTo>
                  <a:lnTo>
                    <a:pt x="308" y="13911"/>
                  </a:lnTo>
                  <a:lnTo>
                    <a:pt x="1756" y="12024"/>
                  </a:lnTo>
                  <a:lnTo>
                    <a:pt x="3730" y="10752"/>
                  </a:lnTo>
                  <a:lnTo>
                    <a:pt x="3730" y="10708"/>
                  </a:lnTo>
                  <a:lnTo>
                    <a:pt x="5310" y="8996"/>
                  </a:lnTo>
                  <a:lnTo>
                    <a:pt x="6144" y="8470"/>
                  </a:lnTo>
                  <a:lnTo>
                    <a:pt x="8864" y="7504"/>
                  </a:lnTo>
                  <a:lnTo>
                    <a:pt x="9566" y="7329"/>
                  </a:lnTo>
                  <a:lnTo>
                    <a:pt x="11673" y="7680"/>
                  </a:lnTo>
                  <a:lnTo>
                    <a:pt x="15315" y="8119"/>
                  </a:lnTo>
                  <a:lnTo>
                    <a:pt x="17640" y="8338"/>
                  </a:lnTo>
                  <a:lnTo>
                    <a:pt x="20712" y="8426"/>
                  </a:lnTo>
                  <a:lnTo>
                    <a:pt x="20756" y="8382"/>
                  </a:lnTo>
                  <a:lnTo>
                    <a:pt x="21414" y="8250"/>
                  </a:lnTo>
                  <a:lnTo>
                    <a:pt x="21458" y="8207"/>
                  </a:lnTo>
                  <a:lnTo>
                    <a:pt x="25627" y="5267"/>
                  </a:lnTo>
                  <a:lnTo>
                    <a:pt x="27294" y="4082"/>
                  </a:lnTo>
                  <a:lnTo>
                    <a:pt x="29488" y="3029"/>
                  </a:lnTo>
                  <a:lnTo>
                    <a:pt x="31989" y="2765"/>
                  </a:lnTo>
                  <a:lnTo>
                    <a:pt x="36026" y="2107"/>
                  </a:lnTo>
                  <a:lnTo>
                    <a:pt x="40414" y="1625"/>
                  </a:lnTo>
                  <a:lnTo>
                    <a:pt x="43003" y="1230"/>
                  </a:lnTo>
                  <a:lnTo>
                    <a:pt x="45417" y="879"/>
                  </a:lnTo>
                  <a:lnTo>
                    <a:pt x="48664" y="352"/>
                  </a:lnTo>
                  <a:lnTo>
                    <a:pt x="51736" y="1054"/>
                  </a:lnTo>
                  <a:lnTo>
                    <a:pt x="51823" y="1054"/>
                  </a:lnTo>
                  <a:lnTo>
                    <a:pt x="51867" y="1010"/>
                  </a:lnTo>
                  <a:lnTo>
                    <a:pt x="51911" y="966"/>
                  </a:lnTo>
                  <a:lnTo>
                    <a:pt x="51955" y="922"/>
                  </a:lnTo>
                  <a:lnTo>
                    <a:pt x="51955" y="835"/>
                  </a:lnTo>
                  <a:lnTo>
                    <a:pt x="51911" y="791"/>
                  </a:lnTo>
                  <a:lnTo>
                    <a:pt x="51867" y="747"/>
                  </a:lnTo>
                  <a:lnTo>
                    <a:pt x="51823" y="703"/>
                  </a:lnTo>
                  <a:lnTo>
                    <a:pt x="4870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3" name="Google Shape;1973;p54"/>
            <p:cNvSpPr/>
            <p:nvPr/>
          </p:nvSpPr>
          <p:spPr>
            <a:xfrm>
              <a:off x="1442625" y="2706650"/>
              <a:ext cx="854600" cy="1976825"/>
            </a:xfrm>
            <a:custGeom>
              <a:avLst/>
              <a:gdLst/>
              <a:ahLst/>
              <a:cxnLst/>
              <a:rect l="l" t="t" r="r" b="b"/>
              <a:pathLst>
                <a:path w="34184" h="79073" extrusionOk="0">
                  <a:moveTo>
                    <a:pt x="33964" y="0"/>
                  </a:moveTo>
                  <a:lnTo>
                    <a:pt x="33920" y="44"/>
                  </a:lnTo>
                  <a:lnTo>
                    <a:pt x="31507" y="2019"/>
                  </a:lnTo>
                  <a:lnTo>
                    <a:pt x="28567" y="4432"/>
                  </a:lnTo>
                  <a:lnTo>
                    <a:pt x="23784" y="8250"/>
                  </a:lnTo>
                  <a:lnTo>
                    <a:pt x="20712" y="10356"/>
                  </a:lnTo>
                  <a:lnTo>
                    <a:pt x="17816" y="11453"/>
                  </a:lnTo>
                  <a:lnTo>
                    <a:pt x="14174" y="12770"/>
                  </a:lnTo>
                  <a:lnTo>
                    <a:pt x="14130" y="12770"/>
                  </a:lnTo>
                  <a:lnTo>
                    <a:pt x="12156" y="13691"/>
                  </a:lnTo>
                  <a:lnTo>
                    <a:pt x="10093" y="14262"/>
                  </a:lnTo>
                  <a:lnTo>
                    <a:pt x="10093" y="14305"/>
                  </a:lnTo>
                  <a:lnTo>
                    <a:pt x="6276" y="16412"/>
                  </a:lnTo>
                  <a:lnTo>
                    <a:pt x="6232" y="16456"/>
                  </a:lnTo>
                  <a:lnTo>
                    <a:pt x="5661" y="17070"/>
                  </a:lnTo>
                  <a:lnTo>
                    <a:pt x="5661" y="17114"/>
                  </a:lnTo>
                  <a:lnTo>
                    <a:pt x="5091" y="18606"/>
                  </a:lnTo>
                  <a:lnTo>
                    <a:pt x="5091" y="18650"/>
                  </a:lnTo>
                  <a:lnTo>
                    <a:pt x="4433" y="21677"/>
                  </a:lnTo>
                  <a:lnTo>
                    <a:pt x="4433" y="21721"/>
                  </a:lnTo>
                  <a:lnTo>
                    <a:pt x="4433" y="23652"/>
                  </a:lnTo>
                  <a:lnTo>
                    <a:pt x="4433" y="23696"/>
                  </a:lnTo>
                  <a:lnTo>
                    <a:pt x="4784" y="25802"/>
                  </a:lnTo>
                  <a:lnTo>
                    <a:pt x="4784" y="25846"/>
                  </a:lnTo>
                  <a:lnTo>
                    <a:pt x="5135" y="27338"/>
                  </a:lnTo>
                  <a:lnTo>
                    <a:pt x="5442" y="28742"/>
                  </a:lnTo>
                  <a:lnTo>
                    <a:pt x="5661" y="30015"/>
                  </a:lnTo>
                  <a:lnTo>
                    <a:pt x="5793" y="31243"/>
                  </a:lnTo>
                  <a:lnTo>
                    <a:pt x="5881" y="32472"/>
                  </a:lnTo>
                  <a:lnTo>
                    <a:pt x="5837" y="33744"/>
                  </a:lnTo>
                  <a:lnTo>
                    <a:pt x="5749" y="35149"/>
                  </a:lnTo>
                  <a:lnTo>
                    <a:pt x="5574" y="36641"/>
                  </a:lnTo>
                  <a:lnTo>
                    <a:pt x="5310" y="39229"/>
                  </a:lnTo>
                  <a:lnTo>
                    <a:pt x="5003" y="41731"/>
                  </a:lnTo>
                  <a:lnTo>
                    <a:pt x="4521" y="45022"/>
                  </a:lnTo>
                  <a:lnTo>
                    <a:pt x="3687" y="48488"/>
                  </a:lnTo>
                  <a:lnTo>
                    <a:pt x="3292" y="51384"/>
                  </a:lnTo>
                  <a:lnTo>
                    <a:pt x="3116" y="53842"/>
                  </a:lnTo>
                  <a:lnTo>
                    <a:pt x="2853" y="55553"/>
                  </a:lnTo>
                  <a:lnTo>
                    <a:pt x="2107" y="57966"/>
                  </a:lnTo>
                  <a:lnTo>
                    <a:pt x="1186" y="60468"/>
                  </a:lnTo>
                  <a:lnTo>
                    <a:pt x="45" y="64592"/>
                  </a:lnTo>
                  <a:lnTo>
                    <a:pt x="1" y="64636"/>
                  </a:lnTo>
                  <a:lnTo>
                    <a:pt x="1" y="66611"/>
                  </a:lnTo>
                  <a:lnTo>
                    <a:pt x="89" y="69287"/>
                  </a:lnTo>
                  <a:lnTo>
                    <a:pt x="132" y="69419"/>
                  </a:lnTo>
                  <a:lnTo>
                    <a:pt x="1975" y="71701"/>
                  </a:lnTo>
                  <a:lnTo>
                    <a:pt x="5135" y="75167"/>
                  </a:lnTo>
                  <a:lnTo>
                    <a:pt x="7153" y="77230"/>
                  </a:lnTo>
                  <a:lnTo>
                    <a:pt x="8865" y="79029"/>
                  </a:lnTo>
                  <a:lnTo>
                    <a:pt x="8909" y="79073"/>
                  </a:lnTo>
                  <a:lnTo>
                    <a:pt x="8996" y="79073"/>
                  </a:lnTo>
                  <a:lnTo>
                    <a:pt x="9128" y="79029"/>
                  </a:lnTo>
                  <a:lnTo>
                    <a:pt x="9172" y="78985"/>
                  </a:lnTo>
                  <a:lnTo>
                    <a:pt x="9172" y="78897"/>
                  </a:lnTo>
                  <a:lnTo>
                    <a:pt x="9172" y="78853"/>
                  </a:lnTo>
                  <a:lnTo>
                    <a:pt x="9128" y="78766"/>
                  </a:lnTo>
                  <a:lnTo>
                    <a:pt x="7417" y="77010"/>
                  </a:lnTo>
                  <a:lnTo>
                    <a:pt x="5398" y="74904"/>
                  </a:lnTo>
                  <a:lnTo>
                    <a:pt x="2239" y="71482"/>
                  </a:lnTo>
                  <a:lnTo>
                    <a:pt x="440" y="69244"/>
                  </a:lnTo>
                  <a:lnTo>
                    <a:pt x="352" y="66611"/>
                  </a:lnTo>
                  <a:lnTo>
                    <a:pt x="352" y="64680"/>
                  </a:lnTo>
                  <a:lnTo>
                    <a:pt x="1493" y="60555"/>
                  </a:lnTo>
                  <a:lnTo>
                    <a:pt x="2458" y="58054"/>
                  </a:lnTo>
                  <a:lnTo>
                    <a:pt x="3204" y="55641"/>
                  </a:lnTo>
                  <a:lnTo>
                    <a:pt x="3204" y="55597"/>
                  </a:lnTo>
                  <a:lnTo>
                    <a:pt x="3424" y="53885"/>
                  </a:lnTo>
                  <a:lnTo>
                    <a:pt x="3643" y="51428"/>
                  </a:lnTo>
                  <a:lnTo>
                    <a:pt x="4038" y="48532"/>
                  </a:lnTo>
                  <a:lnTo>
                    <a:pt x="4828" y="45109"/>
                  </a:lnTo>
                  <a:lnTo>
                    <a:pt x="5354" y="41775"/>
                  </a:lnTo>
                  <a:lnTo>
                    <a:pt x="5661" y="39273"/>
                  </a:lnTo>
                  <a:lnTo>
                    <a:pt x="5925" y="36684"/>
                  </a:lnTo>
                  <a:lnTo>
                    <a:pt x="6100" y="35149"/>
                  </a:lnTo>
                  <a:lnTo>
                    <a:pt x="6188" y="33788"/>
                  </a:lnTo>
                  <a:lnTo>
                    <a:pt x="6232" y="32472"/>
                  </a:lnTo>
                  <a:lnTo>
                    <a:pt x="6144" y="31243"/>
                  </a:lnTo>
                  <a:lnTo>
                    <a:pt x="6012" y="29971"/>
                  </a:lnTo>
                  <a:lnTo>
                    <a:pt x="5793" y="28654"/>
                  </a:lnTo>
                  <a:lnTo>
                    <a:pt x="5486" y="27294"/>
                  </a:lnTo>
                  <a:lnTo>
                    <a:pt x="5091" y="25758"/>
                  </a:lnTo>
                  <a:lnTo>
                    <a:pt x="4784" y="23652"/>
                  </a:lnTo>
                  <a:lnTo>
                    <a:pt x="4784" y="21721"/>
                  </a:lnTo>
                  <a:lnTo>
                    <a:pt x="5442" y="18737"/>
                  </a:lnTo>
                  <a:lnTo>
                    <a:pt x="5969" y="17289"/>
                  </a:lnTo>
                  <a:lnTo>
                    <a:pt x="6451" y="16719"/>
                  </a:lnTo>
                  <a:lnTo>
                    <a:pt x="10225" y="14613"/>
                  </a:lnTo>
                  <a:lnTo>
                    <a:pt x="12287" y="14042"/>
                  </a:lnTo>
                  <a:lnTo>
                    <a:pt x="12331" y="14042"/>
                  </a:lnTo>
                  <a:lnTo>
                    <a:pt x="14306" y="13077"/>
                  </a:lnTo>
                  <a:lnTo>
                    <a:pt x="17948" y="11804"/>
                  </a:lnTo>
                  <a:lnTo>
                    <a:pt x="20844" y="10663"/>
                  </a:lnTo>
                  <a:lnTo>
                    <a:pt x="20888" y="10663"/>
                  </a:lnTo>
                  <a:lnTo>
                    <a:pt x="24003" y="8513"/>
                  </a:lnTo>
                  <a:lnTo>
                    <a:pt x="28786" y="4696"/>
                  </a:lnTo>
                  <a:lnTo>
                    <a:pt x="31726" y="2326"/>
                  </a:lnTo>
                  <a:lnTo>
                    <a:pt x="34140" y="308"/>
                  </a:lnTo>
                  <a:lnTo>
                    <a:pt x="34184" y="264"/>
                  </a:lnTo>
                  <a:lnTo>
                    <a:pt x="34184" y="176"/>
                  </a:lnTo>
                  <a:lnTo>
                    <a:pt x="34184" y="132"/>
                  </a:lnTo>
                  <a:lnTo>
                    <a:pt x="34140" y="44"/>
                  </a:lnTo>
                  <a:lnTo>
                    <a:pt x="3409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4" name="Google Shape;1974;p54"/>
            <p:cNvSpPr/>
            <p:nvPr/>
          </p:nvSpPr>
          <p:spPr>
            <a:xfrm>
              <a:off x="1908875" y="4495875"/>
              <a:ext cx="646150" cy="156900"/>
            </a:xfrm>
            <a:custGeom>
              <a:avLst/>
              <a:gdLst/>
              <a:ahLst/>
              <a:cxnLst/>
              <a:rect l="l" t="t" r="r" b="b"/>
              <a:pathLst>
                <a:path w="25846" h="6276" extrusionOk="0">
                  <a:moveTo>
                    <a:pt x="25626" y="0"/>
                  </a:moveTo>
                  <a:lnTo>
                    <a:pt x="24178" y="176"/>
                  </a:lnTo>
                  <a:lnTo>
                    <a:pt x="24134" y="176"/>
                  </a:lnTo>
                  <a:lnTo>
                    <a:pt x="22774" y="658"/>
                  </a:lnTo>
                  <a:lnTo>
                    <a:pt x="22730" y="658"/>
                  </a:lnTo>
                  <a:lnTo>
                    <a:pt x="21238" y="1448"/>
                  </a:lnTo>
                  <a:lnTo>
                    <a:pt x="18035" y="3511"/>
                  </a:lnTo>
                  <a:lnTo>
                    <a:pt x="17464" y="3686"/>
                  </a:lnTo>
                  <a:lnTo>
                    <a:pt x="14393" y="3511"/>
                  </a:lnTo>
                  <a:lnTo>
                    <a:pt x="11936" y="3379"/>
                  </a:lnTo>
                  <a:lnTo>
                    <a:pt x="7811" y="3160"/>
                  </a:lnTo>
                  <a:lnTo>
                    <a:pt x="4827" y="3204"/>
                  </a:lnTo>
                  <a:lnTo>
                    <a:pt x="4739" y="3204"/>
                  </a:lnTo>
                  <a:lnTo>
                    <a:pt x="3291" y="4125"/>
                  </a:lnTo>
                  <a:lnTo>
                    <a:pt x="88" y="5968"/>
                  </a:lnTo>
                  <a:lnTo>
                    <a:pt x="0" y="6012"/>
                  </a:lnTo>
                  <a:lnTo>
                    <a:pt x="0" y="6056"/>
                  </a:lnTo>
                  <a:lnTo>
                    <a:pt x="0" y="6100"/>
                  </a:lnTo>
                  <a:lnTo>
                    <a:pt x="0" y="6187"/>
                  </a:lnTo>
                  <a:lnTo>
                    <a:pt x="88" y="6231"/>
                  </a:lnTo>
                  <a:lnTo>
                    <a:pt x="176" y="6275"/>
                  </a:lnTo>
                  <a:lnTo>
                    <a:pt x="263" y="6275"/>
                  </a:lnTo>
                  <a:lnTo>
                    <a:pt x="3467" y="4432"/>
                  </a:lnTo>
                  <a:lnTo>
                    <a:pt x="4871" y="3555"/>
                  </a:lnTo>
                  <a:lnTo>
                    <a:pt x="7767" y="3511"/>
                  </a:lnTo>
                  <a:lnTo>
                    <a:pt x="11892" y="3730"/>
                  </a:lnTo>
                  <a:lnTo>
                    <a:pt x="14349" y="3862"/>
                  </a:lnTo>
                  <a:lnTo>
                    <a:pt x="17464" y="4037"/>
                  </a:lnTo>
                  <a:lnTo>
                    <a:pt x="17508" y="4037"/>
                  </a:lnTo>
                  <a:lnTo>
                    <a:pt x="18167" y="3818"/>
                  </a:lnTo>
                  <a:lnTo>
                    <a:pt x="18210" y="3818"/>
                  </a:lnTo>
                  <a:lnTo>
                    <a:pt x="21414" y="1755"/>
                  </a:lnTo>
                  <a:lnTo>
                    <a:pt x="22862" y="966"/>
                  </a:lnTo>
                  <a:lnTo>
                    <a:pt x="24266" y="527"/>
                  </a:lnTo>
                  <a:lnTo>
                    <a:pt x="25670" y="351"/>
                  </a:lnTo>
                  <a:lnTo>
                    <a:pt x="25758" y="307"/>
                  </a:lnTo>
                  <a:lnTo>
                    <a:pt x="25802" y="264"/>
                  </a:lnTo>
                  <a:lnTo>
                    <a:pt x="25846" y="220"/>
                  </a:lnTo>
                  <a:lnTo>
                    <a:pt x="25846" y="132"/>
                  </a:lnTo>
                  <a:lnTo>
                    <a:pt x="25802" y="88"/>
                  </a:lnTo>
                  <a:lnTo>
                    <a:pt x="2575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5" name="Google Shape;1975;p54"/>
            <p:cNvSpPr/>
            <p:nvPr/>
          </p:nvSpPr>
          <p:spPr>
            <a:xfrm>
              <a:off x="1292350" y="2521250"/>
              <a:ext cx="799750" cy="2106275"/>
            </a:xfrm>
            <a:custGeom>
              <a:avLst/>
              <a:gdLst/>
              <a:ahLst/>
              <a:cxnLst/>
              <a:rect l="l" t="t" r="r" b="b"/>
              <a:pathLst>
                <a:path w="31990" h="84251" extrusionOk="0">
                  <a:moveTo>
                    <a:pt x="31770" y="1"/>
                  </a:moveTo>
                  <a:lnTo>
                    <a:pt x="31682" y="45"/>
                  </a:lnTo>
                  <a:lnTo>
                    <a:pt x="30146" y="1185"/>
                  </a:lnTo>
                  <a:lnTo>
                    <a:pt x="27689" y="2853"/>
                  </a:lnTo>
                  <a:lnTo>
                    <a:pt x="27645" y="2941"/>
                  </a:lnTo>
                  <a:lnTo>
                    <a:pt x="25977" y="7197"/>
                  </a:lnTo>
                  <a:lnTo>
                    <a:pt x="25495" y="8513"/>
                  </a:lnTo>
                  <a:lnTo>
                    <a:pt x="25100" y="9128"/>
                  </a:lnTo>
                  <a:lnTo>
                    <a:pt x="21897" y="11453"/>
                  </a:lnTo>
                  <a:lnTo>
                    <a:pt x="17640" y="15096"/>
                  </a:lnTo>
                  <a:lnTo>
                    <a:pt x="15446" y="15973"/>
                  </a:lnTo>
                  <a:lnTo>
                    <a:pt x="11804" y="18430"/>
                  </a:lnTo>
                  <a:lnTo>
                    <a:pt x="9917" y="19527"/>
                  </a:lnTo>
                  <a:lnTo>
                    <a:pt x="7416" y="20361"/>
                  </a:lnTo>
                  <a:lnTo>
                    <a:pt x="5222" y="21809"/>
                  </a:lnTo>
                  <a:lnTo>
                    <a:pt x="3906" y="22775"/>
                  </a:lnTo>
                  <a:lnTo>
                    <a:pt x="1887" y="23828"/>
                  </a:lnTo>
                  <a:lnTo>
                    <a:pt x="1843" y="23872"/>
                  </a:lnTo>
                  <a:lnTo>
                    <a:pt x="1492" y="24618"/>
                  </a:lnTo>
                  <a:lnTo>
                    <a:pt x="1448" y="24661"/>
                  </a:lnTo>
                  <a:lnTo>
                    <a:pt x="1404" y="25276"/>
                  </a:lnTo>
                  <a:lnTo>
                    <a:pt x="1448" y="25364"/>
                  </a:lnTo>
                  <a:lnTo>
                    <a:pt x="1843" y="26066"/>
                  </a:lnTo>
                  <a:lnTo>
                    <a:pt x="4125" y="34754"/>
                  </a:lnTo>
                  <a:lnTo>
                    <a:pt x="4564" y="37782"/>
                  </a:lnTo>
                  <a:lnTo>
                    <a:pt x="4652" y="41248"/>
                  </a:lnTo>
                  <a:lnTo>
                    <a:pt x="4520" y="44715"/>
                  </a:lnTo>
                  <a:lnTo>
                    <a:pt x="4344" y="47435"/>
                  </a:lnTo>
                  <a:lnTo>
                    <a:pt x="4125" y="51165"/>
                  </a:lnTo>
                  <a:lnTo>
                    <a:pt x="3555" y="55860"/>
                  </a:lnTo>
                  <a:lnTo>
                    <a:pt x="2765" y="61872"/>
                  </a:lnTo>
                  <a:lnTo>
                    <a:pt x="2194" y="64768"/>
                  </a:lnTo>
                  <a:lnTo>
                    <a:pt x="1448" y="67225"/>
                  </a:lnTo>
                  <a:lnTo>
                    <a:pt x="922" y="69375"/>
                  </a:lnTo>
                  <a:lnTo>
                    <a:pt x="220" y="71789"/>
                  </a:lnTo>
                  <a:lnTo>
                    <a:pt x="220" y="71833"/>
                  </a:lnTo>
                  <a:lnTo>
                    <a:pt x="44" y="74246"/>
                  </a:lnTo>
                  <a:lnTo>
                    <a:pt x="0" y="76747"/>
                  </a:lnTo>
                  <a:lnTo>
                    <a:pt x="0" y="76791"/>
                  </a:lnTo>
                  <a:lnTo>
                    <a:pt x="176" y="78020"/>
                  </a:lnTo>
                  <a:lnTo>
                    <a:pt x="966" y="80653"/>
                  </a:lnTo>
                  <a:lnTo>
                    <a:pt x="1536" y="82189"/>
                  </a:lnTo>
                  <a:lnTo>
                    <a:pt x="1580" y="82232"/>
                  </a:lnTo>
                  <a:lnTo>
                    <a:pt x="2063" y="82934"/>
                  </a:lnTo>
                  <a:lnTo>
                    <a:pt x="2106" y="82978"/>
                  </a:lnTo>
                  <a:lnTo>
                    <a:pt x="3949" y="84207"/>
                  </a:lnTo>
                  <a:lnTo>
                    <a:pt x="4037" y="84251"/>
                  </a:lnTo>
                  <a:lnTo>
                    <a:pt x="4125" y="84207"/>
                  </a:lnTo>
                  <a:lnTo>
                    <a:pt x="4213" y="84163"/>
                  </a:lnTo>
                  <a:lnTo>
                    <a:pt x="4213" y="84075"/>
                  </a:lnTo>
                  <a:lnTo>
                    <a:pt x="4213" y="84032"/>
                  </a:lnTo>
                  <a:lnTo>
                    <a:pt x="4213" y="83944"/>
                  </a:lnTo>
                  <a:lnTo>
                    <a:pt x="4169" y="83900"/>
                  </a:lnTo>
                  <a:lnTo>
                    <a:pt x="2326" y="82671"/>
                  </a:lnTo>
                  <a:lnTo>
                    <a:pt x="1843" y="82057"/>
                  </a:lnTo>
                  <a:lnTo>
                    <a:pt x="1273" y="80521"/>
                  </a:lnTo>
                  <a:lnTo>
                    <a:pt x="527" y="77932"/>
                  </a:lnTo>
                  <a:lnTo>
                    <a:pt x="351" y="76747"/>
                  </a:lnTo>
                  <a:lnTo>
                    <a:pt x="395" y="74246"/>
                  </a:lnTo>
                  <a:lnTo>
                    <a:pt x="571" y="71877"/>
                  </a:lnTo>
                  <a:lnTo>
                    <a:pt x="1273" y="69463"/>
                  </a:lnTo>
                  <a:lnTo>
                    <a:pt x="1755" y="67357"/>
                  </a:lnTo>
                  <a:lnTo>
                    <a:pt x="2545" y="64856"/>
                  </a:lnTo>
                  <a:lnTo>
                    <a:pt x="3116" y="61960"/>
                  </a:lnTo>
                  <a:lnTo>
                    <a:pt x="3906" y="55904"/>
                  </a:lnTo>
                  <a:lnTo>
                    <a:pt x="4476" y="51209"/>
                  </a:lnTo>
                  <a:lnTo>
                    <a:pt x="4695" y="47435"/>
                  </a:lnTo>
                  <a:lnTo>
                    <a:pt x="4871" y="44715"/>
                  </a:lnTo>
                  <a:lnTo>
                    <a:pt x="5003" y="41248"/>
                  </a:lnTo>
                  <a:lnTo>
                    <a:pt x="4915" y="37782"/>
                  </a:lnTo>
                  <a:lnTo>
                    <a:pt x="4915" y="37738"/>
                  </a:lnTo>
                  <a:lnTo>
                    <a:pt x="4476" y="34710"/>
                  </a:lnTo>
                  <a:lnTo>
                    <a:pt x="2194" y="25934"/>
                  </a:lnTo>
                  <a:lnTo>
                    <a:pt x="2150" y="25890"/>
                  </a:lnTo>
                  <a:lnTo>
                    <a:pt x="1755" y="25232"/>
                  </a:lnTo>
                  <a:lnTo>
                    <a:pt x="1799" y="24749"/>
                  </a:lnTo>
                  <a:lnTo>
                    <a:pt x="2106" y="24091"/>
                  </a:lnTo>
                  <a:lnTo>
                    <a:pt x="4081" y="23082"/>
                  </a:lnTo>
                  <a:lnTo>
                    <a:pt x="5397" y="22072"/>
                  </a:lnTo>
                  <a:lnTo>
                    <a:pt x="7548" y="20668"/>
                  </a:lnTo>
                  <a:lnTo>
                    <a:pt x="10049" y="19835"/>
                  </a:lnTo>
                  <a:lnTo>
                    <a:pt x="10093" y="19835"/>
                  </a:lnTo>
                  <a:lnTo>
                    <a:pt x="12023" y="18738"/>
                  </a:lnTo>
                  <a:lnTo>
                    <a:pt x="15622" y="16280"/>
                  </a:lnTo>
                  <a:lnTo>
                    <a:pt x="17816" y="15403"/>
                  </a:lnTo>
                  <a:lnTo>
                    <a:pt x="17860" y="15359"/>
                  </a:lnTo>
                  <a:lnTo>
                    <a:pt x="22116" y="11717"/>
                  </a:lnTo>
                  <a:lnTo>
                    <a:pt x="25363" y="9391"/>
                  </a:lnTo>
                  <a:lnTo>
                    <a:pt x="25407" y="9347"/>
                  </a:lnTo>
                  <a:lnTo>
                    <a:pt x="25802" y="8689"/>
                  </a:lnTo>
                  <a:lnTo>
                    <a:pt x="25802" y="8645"/>
                  </a:lnTo>
                  <a:lnTo>
                    <a:pt x="26285" y="7329"/>
                  </a:lnTo>
                  <a:lnTo>
                    <a:pt x="27952" y="3116"/>
                  </a:lnTo>
                  <a:lnTo>
                    <a:pt x="30322" y="1449"/>
                  </a:lnTo>
                  <a:lnTo>
                    <a:pt x="31901" y="308"/>
                  </a:lnTo>
                  <a:lnTo>
                    <a:pt x="31945" y="264"/>
                  </a:lnTo>
                  <a:lnTo>
                    <a:pt x="31989" y="176"/>
                  </a:lnTo>
                  <a:lnTo>
                    <a:pt x="31989" y="132"/>
                  </a:lnTo>
                  <a:lnTo>
                    <a:pt x="31945" y="88"/>
                  </a:lnTo>
                  <a:lnTo>
                    <a:pt x="3190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6" name="Google Shape;1976;p54"/>
            <p:cNvSpPr/>
            <p:nvPr/>
          </p:nvSpPr>
          <p:spPr>
            <a:xfrm>
              <a:off x="1915450" y="4597900"/>
              <a:ext cx="615450" cy="109725"/>
            </a:xfrm>
            <a:custGeom>
              <a:avLst/>
              <a:gdLst/>
              <a:ahLst/>
              <a:cxnLst/>
              <a:rect l="l" t="t" r="r" b="b"/>
              <a:pathLst>
                <a:path w="24618" h="4389" extrusionOk="0">
                  <a:moveTo>
                    <a:pt x="24442" y="0"/>
                  </a:moveTo>
                  <a:lnTo>
                    <a:pt x="20975" y="132"/>
                  </a:lnTo>
                  <a:lnTo>
                    <a:pt x="20931" y="132"/>
                  </a:lnTo>
                  <a:lnTo>
                    <a:pt x="20098" y="395"/>
                  </a:lnTo>
                  <a:lnTo>
                    <a:pt x="17201" y="2019"/>
                  </a:lnTo>
                  <a:lnTo>
                    <a:pt x="15534" y="1975"/>
                  </a:lnTo>
                  <a:lnTo>
                    <a:pt x="12857" y="1799"/>
                  </a:lnTo>
                  <a:lnTo>
                    <a:pt x="9698" y="1668"/>
                  </a:lnTo>
                  <a:lnTo>
                    <a:pt x="7197" y="1580"/>
                  </a:lnTo>
                  <a:lnTo>
                    <a:pt x="4169" y="1536"/>
                  </a:lnTo>
                  <a:lnTo>
                    <a:pt x="4081" y="1580"/>
                  </a:lnTo>
                  <a:lnTo>
                    <a:pt x="1185" y="3116"/>
                  </a:lnTo>
                  <a:lnTo>
                    <a:pt x="1141" y="3160"/>
                  </a:lnTo>
                  <a:lnTo>
                    <a:pt x="88" y="4081"/>
                  </a:lnTo>
                  <a:lnTo>
                    <a:pt x="44" y="4125"/>
                  </a:lnTo>
                  <a:lnTo>
                    <a:pt x="0" y="4169"/>
                  </a:lnTo>
                  <a:lnTo>
                    <a:pt x="0" y="4257"/>
                  </a:lnTo>
                  <a:lnTo>
                    <a:pt x="44" y="4300"/>
                  </a:lnTo>
                  <a:lnTo>
                    <a:pt x="132" y="4344"/>
                  </a:lnTo>
                  <a:lnTo>
                    <a:pt x="176" y="4388"/>
                  </a:lnTo>
                  <a:lnTo>
                    <a:pt x="307" y="4344"/>
                  </a:lnTo>
                  <a:lnTo>
                    <a:pt x="1361" y="3423"/>
                  </a:lnTo>
                  <a:lnTo>
                    <a:pt x="4213" y="1887"/>
                  </a:lnTo>
                  <a:lnTo>
                    <a:pt x="7197" y="1931"/>
                  </a:lnTo>
                  <a:lnTo>
                    <a:pt x="9698" y="2019"/>
                  </a:lnTo>
                  <a:lnTo>
                    <a:pt x="12813" y="2150"/>
                  </a:lnTo>
                  <a:lnTo>
                    <a:pt x="15534" y="2326"/>
                  </a:lnTo>
                  <a:lnTo>
                    <a:pt x="17201" y="2370"/>
                  </a:lnTo>
                  <a:lnTo>
                    <a:pt x="17333" y="2370"/>
                  </a:lnTo>
                  <a:lnTo>
                    <a:pt x="20229" y="702"/>
                  </a:lnTo>
                  <a:lnTo>
                    <a:pt x="21019" y="483"/>
                  </a:lnTo>
                  <a:lnTo>
                    <a:pt x="24442" y="351"/>
                  </a:lnTo>
                  <a:lnTo>
                    <a:pt x="24530" y="307"/>
                  </a:lnTo>
                  <a:lnTo>
                    <a:pt x="24573" y="307"/>
                  </a:lnTo>
                  <a:lnTo>
                    <a:pt x="24617" y="220"/>
                  </a:lnTo>
                  <a:lnTo>
                    <a:pt x="24617" y="176"/>
                  </a:lnTo>
                  <a:lnTo>
                    <a:pt x="24617" y="88"/>
                  </a:lnTo>
                  <a:lnTo>
                    <a:pt x="24573" y="44"/>
                  </a:lnTo>
                  <a:lnTo>
                    <a:pt x="2448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7" name="Google Shape;1977;p54"/>
            <p:cNvSpPr/>
            <p:nvPr/>
          </p:nvSpPr>
          <p:spPr>
            <a:xfrm>
              <a:off x="1158500" y="3048925"/>
              <a:ext cx="152525" cy="1579700"/>
            </a:xfrm>
            <a:custGeom>
              <a:avLst/>
              <a:gdLst/>
              <a:ahLst/>
              <a:cxnLst/>
              <a:rect l="l" t="t" r="r" b="b"/>
              <a:pathLst>
                <a:path w="6101" h="63188" extrusionOk="0">
                  <a:moveTo>
                    <a:pt x="5881" y="0"/>
                  </a:moveTo>
                  <a:lnTo>
                    <a:pt x="5793" y="44"/>
                  </a:lnTo>
                  <a:lnTo>
                    <a:pt x="5749" y="88"/>
                  </a:lnTo>
                  <a:lnTo>
                    <a:pt x="4564" y="3028"/>
                  </a:lnTo>
                  <a:lnTo>
                    <a:pt x="3687" y="5441"/>
                  </a:lnTo>
                  <a:lnTo>
                    <a:pt x="2765" y="8030"/>
                  </a:lnTo>
                  <a:lnTo>
                    <a:pt x="2765" y="8074"/>
                  </a:lnTo>
                  <a:lnTo>
                    <a:pt x="2853" y="9873"/>
                  </a:lnTo>
                  <a:lnTo>
                    <a:pt x="3204" y="12330"/>
                  </a:lnTo>
                  <a:lnTo>
                    <a:pt x="3248" y="12330"/>
                  </a:lnTo>
                  <a:lnTo>
                    <a:pt x="3818" y="14568"/>
                  </a:lnTo>
                  <a:lnTo>
                    <a:pt x="3599" y="16236"/>
                  </a:lnTo>
                  <a:lnTo>
                    <a:pt x="3423" y="18956"/>
                  </a:lnTo>
                  <a:lnTo>
                    <a:pt x="3336" y="21414"/>
                  </a:lnTo>
                  <a:lnTo>
                    <a:pt x="2853" y="24134"/>
                  </a:lnTo>
                  <a:lnTo>
                    <a:pt x="2502" y="26284"/>
                  </a:lnTo>
                  <a:lnTo>
                    <a:pt x="2502" y="26328"/>
                  </a:lnTo>
                  <a:lnTo>
                    <a:pt x="2458" y="31331"/>
                  </a:lnTo>
                  <a:lnTo>
                    <a:pt x="2634" y="34446"/>
                  </a:lnTo>
                  <a:lnTo>
                    <a:pt x="2765" y="36158"/>
                  </a:lnTo>
                  <a:lnTo>
                    <a:pt x="2414" y="39931"/>
                  </a:lnTo>
                  <a:lnTo>
                    <a:pt x="2107" y="41292"/>
                  </a:lnTo>
                  <a:lnTo>
                    <a:pt x="834" y="44714"/>
                  </a:lnTo>
                  <a:lnTo>
                    <a:pt x="571" y="45899"/>
                  </a:lnTo>
                  <a:lnTo>
                    <a:pt x="571" y="45943"/>
                  </a:lnTo>
                  <a:lnTo>
                    <a:pt x="615" y="48137"/>
                  </a:lnTo>
                  <a:lnTo>
                    <a:pt x="615" y="51560"/>
                  </a:lnTo>
                  <a:lnTo>
                    <a:pt x="176" y="53183"/>
                  </a:lnTo>
                  <a:lnTo>
                    <a:pt x="1" y="54499"/>
                  </a:lnTo>
                  <a:lnTo>
                    <a:pt x="1" y="54543"/>
                  </a:lnTo>
                  <a:lnTo>
                    <a:pt x="483" y="58624"/>
                  </a:lnTo>
                  <a:lnTo>
                    <a:pt x="834" y="61169"/>
                  </a:lnTo>
                  <a:lnTo>
                    <a:pt x="922" y="63012"/>
                  </a:lnTo>
                  <a:lnTo>
                    <a:pt x="922" y="63100"/>
                  </a:lnTo>
                  <a:lnTo>
                    <a:pt x="966" y="63144"/>
                  </a:lnTo>
                  <a:lnTo>
                    <a:pt x="1098" y="63188"/>
                  </a:lnTo>
                  <a:lnTo>
                    <a:pt x="1186" y="63188"/>
                  </a:lnTo>
                  <a:lnTo>
                    <a:pt x="1229" y="63144"/>
                  </a:lnTo>
                  <a:lnTo>
                    <a:pt x="1273" y="63100"/>
                  </a:lnTo>
                  <a:lnTo>
                    <a:pt x="1273" y="63012"/>
                  </a:lnTo>
                  <a:lnTo>
                    <a:pt x="1186" y="61125"/>
                  </a:lnTo>
                  <a:lnTo>
                    <a:pt x="834" y="58580"/>
                  </a:lnTo>
                  <a:lnTo>
                    <a:pt x="352" y="54543"/>
                  </a:lnTo>
                  <a:lnTo>
                    <a:pt x="527" y="53227"/>
                  </a:lnTo>
                  <a:lnTo>
                    <a:pt x="966" y="51603"/>
                  </a:lnTo>
                  <a:lnTo>
                    <a:pt x="966" y="51560"/>
                  </a:lnTo>
                  <a:lnTo>
                    <a:pt x="966" y="48137"/>
                  </a:lnTo>
                  <a:lnTo>
                    <a:pt x="922" y="45987"/>
                  </a:lnTo>
                  <a:lnTo>
                    <a:pt x="1186" y="44802"/>
                  </a:lnTo>
                  <a:lnTo>
                    <a:pt x="2414" y="41423"/>
                  </a:lnTo>
                  <a:lnTo>
                    <a:pt x="2458" y="41379"/>
                  </a:lnTo>
                  <a:lnTo>
                    <a:pt x="2765" y="39975"/>
                  </a:lnTo>
                  <a:lnTo>
                    <a:pt x="3116" y="36201"/>
                  </a:lnTo>
                  <a:lnTo>
                    <a:pt x="3116" y="36158"/>
                  </a:lnTo>
                  <a:lnTo>
                    <a:pt x="2985" y="34446"/>
                  </a:lnTo>
                  <a:lnTo>
                    <a:pt x="2809" y="31287"/>
                  </a:lnTo>
                  <a:lnTo>
                    <a:pt x="2853" y="26328"/>
                  </a:lnTo>
                  <a:lnTo>
                    <a:pt x="3204" y="24222"/>
                  </a:lnTo>
                  <a:lnTo>
                    <a:pt x="3687" y="21458"/>
                  </a:lnTo>
                  <a:lnTo>
                    <a:pt x="3687" y="21414"/>
                  </a:lnTo>
                  <a:lnTo>
                    <a:pt x="3774" y="19000"/>
                  </a:lnTo>
                  <a:lnTo>
                    <a:pt x="3950" y="16280"/>
                  </a:lnTo>
                  <a:lnTo>
                    <a:pt x="4169" y="14612"/>
                  </a:lnTo>
                  <a:lnTo>
                    <a:pt x="4169" y="14525"/>
                  </a:lnTo>
                  <a:lnTo>
                    <a:pt x="3555" y="12287"/>
                  </a:lnTo>
                  <a:lnTo>
                    <a:pt x="3204" y="9829"/>
                  </a:lnTo>
                  <a:lnTo>
                    <a:pt x="3116" y="8074"/>
                  </a:lnTo>
                  <a:lnTo>
                    <a:pt x="3994" y="5573"/>
                  </a:lnTo>
                  <a:lnTo>
                    <a:pt x="4915" y="3160"/>
                  </a:lnTo>
                  <a:lnTo>
                    <a:pt x="6100" y="220"/>
                  </a:lnTo>
                  <a:lnTo>
                    <a:pt x="6100" y="176"/>
                  </a:lnTo>
                  <a:lnTo>
                    <a:pt x="6100" y="88"/>
                  </a:lnTo>
                  <a:lnTo>
                    <a:pt x="6056" y="44"/>
                  </a:lnTo>
                  <a:lnTo>
                    <a:pt x="601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8" name="Google Shape;1978;p54"/>
            <p:cNvSpPr/>
            <p:nvPr/>
          </p:nvSpPr>
          <p:spPr>
            <a:xfrm>
              <a:off x="2096450" y="4705400"/>
              <a:ext cx="263300" cy="30750"/>
            </a:xfrm>
            <a:custGeom>
              <a:avLst/>
              <a:gdLst/>
              <a:ahLst/>
              <a:cxnLst/>
              <a:rect l="l" t="t" r="r" b="b"/>
              <a:pathLst>
                <a:path w="10532" h="1230" extrusionOk="0">
                  <a:moveTo>
                    <a:pt x="10313" y="0"/>
                  </a:moveTo>
                  <a:lnTo>
                    <a:pt x="9874" y="176"/>
                  </a:lnTo>
                  <a:lnTo>
                    <a:pt x="6100" y="132"/>
                  </a:lnTo>
                  <a:lnTo>
                    <a:pt x="6056" y="176"/>
                  </a:lnTo>
                  <a:lnTo>
                    <a:pt x="4740" y="308"/>
                  </a:lnTo>
                  <a:lnTo>
                    <a:pt x="176" y="878"/>
                  </a:lnTo>
                  <a:lnTo>
                    <a:pt x="88" y="922"/>
                  </a:lnTo>
                  <a:lnTo>
                    <a:pt x="44" y="966"/>
                  </a:lnTo>
                  <a:lnTo>
                    <a:pt x="1" y="1010"/>
                  </a:lnTo>
                  <a:lnTo>
                    <a:pt x="1" y="1097"/>
                  </a:lnTo>
                  <a:lnTo>
                    <a:pt x="88" y="1185"/>
                  </a:lnTo>
                  <a:lnTo>
                    <a:pt x="176" y="1229"/>
                  </a:lnTo>
                  <a:lnTo>
                    <a:pt x="220" y="1229"/>
                  </a:lnTo>
                  <a:lnTo>
                    <a:pt x="4784" y="659"/>
                  </a:lnTo>
                  <a:lnTo>
                    <a:pt x="6100" y="483"/>
                  </a:lnTo>
                  <a:lnTo>
                    <a:pt x="9918" y="527"/>
                  </a:lnTo>
                  <a:lnTo>
                    <a:pt x="9961" y="527"/>
                  </a:lnTo>
                  <a:lnTo>
                    <a:pt x="10444" y="351"/>
                  </a:lnTo>
                  <a:lnTo>
                    <a:pt x="10488" y="308"/>
                  </a:lnTo>
                  <a:lnTo>
                    <a:pt x="10532" y="264"/>
                  </a:lnTo>
                  <a:lnTo>
                    <a:pt x="10532" y="176"/>
                  </a:lnTo>
                  <a:lnTo>
                    <a:pt x="10532" y="88"/>
                  </a:lnTo>
                  <a:lnTo>
                    <a:pt x="10488" y="44"/>
                  </a:lnTo>
                  <a:lnTo>
                    <a:pt x="1044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9" name="Google Shape;1979;p54"/>
            <p:cNvSpPr/>
            <p:nvPr/>
          </p:nvSpPr>
          <p:spPr>
            <a:xfrm>
              <a:off x="1024675" y="3357175"/>
              <a:ext cx="119600" cy="1265975"/>
            </a:xfrm>
            <a:custGeom>
              <a:avLst/>
              <a:gdLst/>
              <a:ahLst/>
              <a:cxnLst/>
              <a:rect l="l" t="t" r="r" b="b"/>
              <a:pathLst>
                <a:path w="4784" h="50639" extrusionOk="0">
                  <a:moveTo>
                    <a:pt x="4564" y="0"/>
                  </a:moveTo>
                  <a:lnTo>
                    <a:pt x="4520" y="44"/>
                  </a:lnTo>
                  <a:lnTo>
                    <a:pt x="4476" y="88"/>
                  </a:lnTo>
                  <a:lnTo>
                    <a:pt x="4432" y="176"/>
                  </a:lnTo>
                  <a:lnTo>
                    <a:pt x="3950" y="3423"/>
                  </a:lnTo>
                  <a:lnTo>
                    <a:pt x="3555" y="5266"/>
                  </a:lnTo>
                  <a:lnTo>
                    <a:pt x="3511" y="5310"/>
                  </a:lnTo>
                  <a:lnTo>
                    <a:pt x="3423" y="7504"/>
                  </a:lnTo>
                  <a:lnTo>
                    <a:pt x="3379" y="11278"/>
                  </a:lnTo>
                  <a:lnTo>
                    <a:pt x="3467" y="13823"/>
                  </a:lnTo>
                  <a:lnTo>
                    <a:pt x="3555" y="16148"/>
                  </a:lnTo>
                  <a:lnTo>
                    <a:pt x="3818" y="18342"/>
                  </a:lnTo>
                  <a:lnTo>
                    <a:pt x="3774" y="19483"/>
                  </a:lnTo>
                  <a:lnTo>
                    <a:pt x="3511" y="20624"/>
                  </a:lnTo>
                  <a:lnTo>
                    <a:pt x="2589" y="24310"/>
                  </a:lnTo>
                  <a:lnTo>
                    <a:pt x="2589" y="24354"/>
                  </a:lnTo>
                  <a:lnTo>
                    <a:pt x="2414" y="27206"/>
                  </a:lnTo>
                  <a:lnTo>
                    <a:pt x="2150" y="28523"/>
                  </a:lnTo>
                  <a:lnTo>
                    <a:pt x="659" y="31638"/>
                  </a:lnTo>
                  <a:lnTo>
                    <a:pt x="659" y="31682"/>
                  </a:lnTo>
                  <a:lnTo>
                    <a:pt x="308" y="32998"/>
                  </a:lnTo>
                  <a:lnTo>
                    <a:pt x="264" y="33042"/>
                  </a:lnTo>
                  <a:lnTo>
                    <a:pt x="0" y="35324"/>
                  </a:lnTo>
                  <a:lnTo>
                    <a:pt x="264" y="39054"/>
                  </a:lnTo>
                  <a:lnTo>
                    <a:pt x="176" y="41643"/>
                  </a:lnTo>
                  <a:lnTo>
                    <a:pt x="176" y="41687"/>
                  </a:lnTo>
                  <a:lnTo>
                    <a:pt x="527" y="43837"/>
                  </a:lnTo>
                  <a:lnTo>
                    <a:pt x="922" y="45943"/>
                  </a:lnTo>
                  <a:lnTo>
                    <a:pt x="922" y="45987"/>
                  </a:lnTo>
                  <a:lnTo>
                    <a:pt x="2458" y="48839"/>
                  </a:lnTo>
                  <a:lnTo>
                    <a:pt x="3379" y="50551"/>
                  </a:lnTo>
                  <a:lnTo>
                    <a:pt x="3423" y="50638"/>
                  </a:lnTo>
                  <a:lnTo>
                    <a:pt x="3599" y="50638"/>
                  </a:lnTo>
                  <a:lnTo>
                    <a:pt x="3686" y="50595"/>
                  </a:lnTo>
                  <a:lnTo>
                    <a:pt x="3686" y="50507"/>
                  </a:lnTo>
                  <a:lnTo>
                    <a:pt x="3730" y="50463"/>
                  </a:lnTo>
                  <a:lnTo>
                    <a:pt x="3686" y="50375"/>
                  </a:lnTo>
                  <a:lnTo>
                    <a:pt x="2809" y="48664"/>
                  </a:lnTo>
                  <a:lnTo>
                    <a:pt x="1273" y="45855"/>
                  </a:lnTo>
                  <a:lnTo>
                    <a:pt x="878" y="43793"/>
                  </a:lnTo>
                  <a:lnTo>
                    <a:pt x="527" y="41643"/>
                  </a:lnTo>
                  <a:lnTo>
                    <a:pt x="615" y="39054"/>
                  </a:lnTo>
                  <a:lnTo>
                    <a:pt x="351" y="35324"/>
                  </a:lnTo>
                  <a:lnTo>
                    <a:pt x="615" y="33086"/>
                  </a:lnTo>
                  <a:lnTo>
                    <a:pt x="966" y="31814"/>
                  </a:lnTo>
                  <a:lnTo>
                    <a:pt x="2502" y="28654"/>
                  </a:lnTo>
                  <a:lnTo>
                    <a:pt x="2502" y="28610"/>
                  </a:lnTo>
                  <a:lnTo>
                    <a:pt x="2765" y="27294"/>
                  </a:lnTo>
                  <a:lnTo>
                    <a:pt x="2765" y="27250"/>
                  </a:lnTo>
                  <a:lnTo>
                    <a:pt x="2940" y="24398"/>
                  </a:lnTo>
                  <a:lnTo>
                    <a:pt x="3862" y="20668"/>
                  </a:lnTo>
                  <a:lnTo>
                    <a:pt x="4125" y="19571"/>
                  </a:lnTo>
                  <a:lnTo>
                    <a:pt x="4125" y="19527"/>
                  </a:lnTo>
                  <a:lnTo>
                    <a:pt x="4169" y="18342"/>
                  </a:lnTo>
                  <a:lnTo>
                    <a:pt x="4169" y="18299"/>
                  </a:lnTo>
                  <a:lnTo>
                    <a:pt x="3906" y="16105"/>
                  </a:lnTo>
                  <a:lnTo>
                    <a:pt x="3818" y="13779"/>
                  </a:lnTo>
                  <a:lnTo>
                    <a:pt x="3730" y="11278"/>
                  </a:lnTo>
                  <a:lnTo>
                    <a:pt x="3774" y="7504"/>
                  </a:lnTo>
                  <a:lnTo>
                    <a:pt x="3862" y="5310"/>
                  </a:lnTo>
                  <a:lnTo>
                    <a:pt x="4301" y="3467"/>
                  </a:lnTo>
                  <a:lnTo>
                    <a:pt x="4783" y="220"/>
                  </a:lnTo>
                  <a:lnTo>
                    <a:pt x="4783" y="132"/>
                  </a:lnTo>
                  <a:lnTo>
                    <a:pt x="4783" y="88"/>
                  </a:lnTo>
                  <a:lnTo>
                    <a:pt x="4696" y="44"/>
                  </a:lnTo>
                  <a:lnTo>
                    <a:pt x="465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0" name="Google Shape;1980;p54"/>
            <p:cNvSpPr/>
            <p:nvPr/>
          </p:nvSpPr>
          <p:spPr>
            <a:xfrm>
              <a:off x="605600" y="2498225"/>
              <a:ext cx="454200" cy="2111750"/>
            </a:xfrm>
            <a:custGeom>
              <a:avLst/>
              <a:gdLst/>
              <a:ahLst/>
              <a:cxnLst/>
              <a:rect l="l" t="t" r="r" b="b"/>
              <a:pathLst>
                <a:path w="18168" h="84470" extrusionOk="0">
                  <a:moveTo>
                    <a:pt x="17904" y="0"/>
                  </a:moveTo>
                  <a:lnTo>
                    <a:pt x="14569" y="2370"/>
                  </a:lnTo>
                  <a:lnTo>
                    <a:pt x="13077" y="3203"/>
                  </a:lnTo>
                  <a:lnTo>
                    <a:pt x="10181" y="4344"/>
                  </a:lnTo>
                  <a:lnTo>
                    <a:pt x="8119" y="5134"/>
                  </a:lnTo>
                  <a:lnTo>
                    <a:pt x="6364" y="5485"/>
                  </a:lnTo>
                  <a:lnTo>
                    <a:pt x="6320" y="5485"/>
                  </a:lnTo>
                  <a:lnTo>
                    <a:pt x="5223" y="6275"/>
                  </a:lnTo>
                  <a:lnTo>
                    <a:pt x="4521" y="6714"/>
                  </a:lnTo>
                  <a:lnTo>
                    <a:pt x="4477" y="6758"/>
                  </a:lnTo>
                  <a:lnTo>
                    <a:pt x="1888" y="8952"/>
                  </a:lnTo>
                  <a:lnTo>
                    <a:pt x="308" y="10883"/>
                  </a:lnTo>
                  <a:lnTo>
                    <a:pt x="264" y="10926"/>
                  </a:lnTo>
                  <a:lnTo>
                    <a:pt x="1" y="11409"/>
                  </a:lnTo>
                  <a:lnTo>
                    <a:pt x="1" y="11497"/>
                  </a:lnTo>
                  <a:lnTo>
                    <a:pt x="1" y="11585"/>
                  </a:lnTo>
                  <a:lnTo>
                    <a:pt x="1976" y="15534"/>
                  </a:lnTo>
                  <a:lnTo>
                    <a:pt x="2809" y="18649"/>
                  </a:lnTo>
                  <a:lnTo>
                    <a:pt x="3468" y="22204"/>
                  </a:lnTo>
                  <a:lnTo>
                    <a:pt x="4082" y="25495"/>
                  </a:lnTo>
                  <a:lnTo>
                    <a:pt x="4784" y="27864"/>
                  </a:lnTo>
                  <a:lnTo>
                    <a:pt x="5574" y="30541"/>
                  </a:lnTo>
                  <a:lnTo>
                    <a:pt x="6144" y="33525"/>
                  </a:lnTo>
                  <a:lnTo>
                    <a:pt x="6408" y="35324"/>
                  </a:lnTo>
                  <a:lnTo>
                    <a:pt x="6276" y="39800"/>
                  </a:lnTo>
                  <a:lnTo>
                    <a:pt x="6320" y="41730"/>
                  </a:lnTo>
                  <a:lnTo>
                    <a:pt x="6364" y="41818"/>
                  </a:lnTo>
                  <a:lnTo>
                    <a:pt x="8031" y="44407"/>
                  </a:lnTo>
                  <a:lnTo>
                    <a:pt x="9786" y="46996"/>
                  </a:lnTo>
                  <a:lnTo>
                    <a:pt x="11498" y="49322"/>
                  </a:lnTo>
                  <a:lnTo>
                    <a:pt x="12595" y="51384"/>
                  </a:lnTo>
                  <a:lnTo>
                    <a:pt x="13779" y="53183"/>
                  </a:lnTo>
                  <a:lnTo>
                    <a:pt x="15228" y="55202"/>
                  </a:lnTo>
                  <a:lnTo>
                    <a:pt x="16588" y="57045"/>
                  </a:lnTo>
                  <a:lnTo>
                    <a:pt x="17597" y="58580"/>
                  </a:lnTo>
                  <a:lnTo>
                    <a:pt x="17685" y="58975"/>
                  </a:lnTo>
                  <a:lnTo>
                    <a:pt x="16763" y="60950"/>
                  </a:lnTo>
                  <a:lnTo>
                    <a:pt x="15798" y="62925"/>
                  </a:lnTo>
                  <a:lnTo>
                    <a:pt x="15798" y="62968"/>
                  </a:lnTo>
                  <a:lnTo>
                    <a:pt x="15140" y="64987"/>
                  </a:lnTo>
                  <a:lnTo>
                    <a:pt x="15140" y="65031"/>
                  </a:lnTo>
                  <a:lnTo>
                    <a:pt x="14920" y="67313"/>
                  </a:lnTo>
                  <a:lnTo>
                    <a:pt x="14920" y="67356"/>
                  </a:lnTo>
                  <a:lnTo>
                    <a:pt x="15052" y="68102"/>
                  </a:lnTo>
                  <a:lnTo>
                    <a:pt x="15052" y="68146"/>
                  </a:lnTo>
                  <a:lnTo>
                    <a:pt x="15535" y="69199"/>
                  </a:lnTo>
                  <a:lnTo>
                    <a:pt x="15886" y="71437"/>
                  </a:lnTo>
                  <a:lnTo>
                    <a:pt x="16149" y="73895"/>
                  </a:lnTo>
                  <a:lnTo>
                    <a:pt x="16193" y="75606"/>
                  </a:lnTo>
                  <a:lnTo>
                    <a:pt x="15973" y="77537"/>
                  </a:lnTo>
                  <a:lnTo>
                    <a:pt x="15973" y="77581"/>
                  </a:lnTo>
                  <a:lnTo>
                    <a:pt x="16017" y="79731"/>
                  </a:lnTo>
                  <a:lnTo>
                    <a:pt x="16017" y="79775"/>
                  </a:lnTo>
                  <a:lnTo>
                    <a:pt x="16281" y="81003"/>
                  </a:lnTo>
                  <a:lnTo>
                    <a:pt x="16281" y="81047"/>
                  </a:lnTo>
                  <a:lnTo>
                    <a:pt x="17816" y="84382"/>
                  </a:lnTo>
                  <a:lnTo>
                    <a:pt x="17904" y="84470"/>
                  </a:lnTo>
                  <a:lnTo>
                    <a:pt x="18080" y="84470"/>
                  </a:lnTo>
                  <a:lnTo>
                    <a:pt x="18124" y="84426"/>
                  </a:lnTo>
                  <a:lnTo>
                    <a:pt x="18168" y="84382"/>
                  </a:lnTo>
                  <a:lnTo>
                    <a:pt x="18168" y="84294"/>
                  </a:lnTo>
                  <a:lnTo>
                    <a:pt x="18168" y="84250"/>
                  </a:lnTo>
                  <a:lnTo>
                    <a:pt x="16588" y="80916"/>
                  </a:lnTo>
                  <a:lnTo>
                    <a:pt x="16368" y="79731"/>
                  </a:lnTo>
                  <a:lnTo>
                    <a:pt x="16325" y="77581"/>
                  </a:lnTo>
                  <a:lnTo>
                    <a:pt x="16544" y="75650"/>
                  </a:lnTo>
                  <a:lnTo>
                    <a:pt x="16544" y="75606"/>
                  </a:lnTo>
                  <a:lnTo>
                    <a:pt x="16500" y="73851"/>
                  </a:lnTo>
                  <a:lnTo>
                    <a:pt x="16237" y="71393"/>
                  </a:lnTo>
                  <a:lnTo>
                    <a:pt x="15886" y="69112"/>
                  </a:lnTo>
                  <a:lnTo>
                    <a:pt x="15842" y="69068"/>
                  </a:lnTo>
                  <a:lnTo>
                    <a:pt x="15403" y="68015"/>
                  </a:lnTo>
                  <a:lnTo>
                    <a:pt x="15271" y="67313"/>
                  </a:lnTo>
                  <a:lnTo>
                    <a:pt x="15491" y="65075"/>
                  </a:lnTo>
                  <a:lnTo>
                    <a:pt x="16105" y="63056"/>
                  </a:lnTo>
                  <a:lnTo>
                    <a:pt x="17071" y="61125"/>
                  </a:lnTo>
                  <a:lnTo>
                    <a:pt x="17992" y="59107"/>
                  </a:lnTo>
                  <a:lnTo>
                    <a:pt x="18036" y="58975"/>
                  </a:lnTo>
                  <a:lnTo>
                    <a:pt x="17948" y="58493"/>
                  </a:lnTo>
                  <a:lnTo>
                    <a:pt x="17904" y="58405"/>
                  </a:lnTo>
                  <a:lnTo>
                    <a:pt x="16895" y="56825"/>
                  </a:lnTo>
                  <a:lnTo>
                    <a:pt x="15535" y="54982"/>
                  </a:lnTo>
                  <a:lnTo>
                    <a:pt x="14087" y="52964"/>
                  </a:lnTo>
                  <a:lnTo>
                    <a:pt x="12902" y="51209"/>
                  </a:lnTo>
                  <a:lnTo>
                    <a:pt x="11805" y="49146"/>
                  </a:lnTo>
                  <a:lnTo>
                    <a:pt x="11761" y="49146"/>
                  </a:lnTo>
                  <a:lnTo>
                    <a:pt x="10094" y="46777"/>
                  </a:lnTo>
                  <a:lnTo>
                    <a:pt x="8294" y="44188"/>
                  </a:lnTo>
                  <a:lnTo>
                    <a:pt x="6671" y="41687"/>
                  </a:lnTo>
                  <a:lnTo>
                    <a:pt x="6627" y="39800"/>
                  </a:lnTo>
                  <a:lnTo>
                    <a:pt x="6759" y="35324"/>
                  </a:lnTo>
                  <a:lnTo>
                    <a:pt x="6759" y="35280"/>
                  </a:lnTo>
                  <a:lnTo>
                    <a:pt x="6495" y="33481"/>
                  </a:lnTo>
                  <a:lnTo>
                    <a:pt x="5881" y="30453"/>
                  </a:lnTo>
                  <a:lnTo>
                    <a:pt x="5135" y="27776"/>
                  </a:lnTo>
                  <a:lnTo>
                    <a:pt x="4433" y="25407"/>
                  </a:lnTo>
                  <a:lnTo>
                    <a:pt x="3775" y="22116"/>
                  </a:lnTo>
                  <a:lnTo>
                    <a:pt x="3160" y="18562"/>
                  </a:lnTo>
                  <a:lnTo>
                    <a:pt x="2327" y="15446"/>
                  </a:lnTo>
                  <a:lnTo>
                    <a:pt x="2327" y="15402"/>
                  </a:lnTo>
                  <a:lnTo>
                    <a:pt x="352" y="11497"/>
                  </a:lnTo>
                  <a:lnTo>
                    <a:pt x="571" y="11102"/>
                  </a:lnTo>
                  <a:lnTo>
                    <a:pt x="2151" y="9215"/>
                  </a:lnTo>
                  <a:lnTo>
                    <a:pt x="4696" y="7021"/>
                  </a:lnTo>
                  <a:lnTo>
                    <a:pt x="5442" y="6582"/>
                  </a:lnTo>
                  <a:lnTo>
                    <a:pt x="6495" y="5792"/>
                  </a:lnTo>
                  <a:lnTo>
                    <a:pt x="8207" y="5441"/>
                  </a:lnTo>
                  <a:lnTo>
                    <a:pt x="10313" y="4695"/>
                  </a:lnTo>
                  <a:lnTo>
                    <a:pt x="13209" y="3511"/>
                  </a:lnTo>
                  <a:lnTo>
                    <a:pt x="13253" y="3511"/>
                  </a:lnTo>
                  <a:lnTo>
                    <a:pt x="14745" y="2677"/>
                  </a:lnTo>
                  <a:lnTo>
                    <a:pt x="18124" y="307"/>
                  </a:lnTo>
                  <a:lnTo>
                    <a:pt x="18168" y="263"/>
                  </a:lnTo>
                  <a:lnTo>
                    <a:pt x="18168" y="176"/>
                  </a:lnTo>
                  <a:lnTo>
                    <a:pt x="18168" y="132"/>
                  </a:lnTo>
                  <a:lnTo>
                    <a:pt x="18168" y="44"/>
                  </a:lnTo>
                  <a:lnTo>
                    <a:pt x="1812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1" name="Google Shape;1981;p54"/>
            <p:cNvSpPr/>
            <p:nvPr/>
          </p:nvSpPr>
          <p:spPr>
            <a:xfrm>
              <a:off x="489325" y="2325975"/>
              <a:ext cx="527700" cy="2220375"/>
            </a:xfrm>
            <a:custGeom>
              <a:avLst/>
              <a:gdLst/>
              <a:ahLst/>
              <a:cxnLst/>
              <a:rect l="l" t="t" r="r" b="b"/>
              <a:pathLst>
                <a:path w="21108" h="88815" extrusionOk="0">
                  <a:moveTo>
                    <a:pt x="20844" y="1"/>
                  </a:moveTo>
                  <a:lnTo>
                    <a:pt x="17509" y="1844"/>
                  </a:lnTo>
                  <a:lnTo>
                    <a:pt x="15315" y="3204"/>
                  </a:lnTo>
                  <a:lnTo>
                    <a:pt x="13779" y="4082"/>
                  </a:lnTo>
                  <a:lnTo>
                    <a:pt x="12243" y="5047"/>
                  </a:lnTo>
                  <a:lnTo>
                    <a:pt x="10707" y="6056"/>
                  </a:lnTo>
                  <a:lnTo>
                    <a:pt x="9216" y="7066"/>
                  </a:lnTo>
                  <a:lnTo>
                    <a:pt x="8470" y="7636"/>
                  </a:lnTo>
                  <a:lnTo>
                    <a:pt x="7811" y="8163"/>
                  </a:lnTo>
                  <a:lnTo>
                    <a:pt x="7109" y="8733"/>
                  </a:lnTo>
                  <a:lnTo>
                    <a:pt x="6495" y="9347"/>
                  </a:lnTo>
                  <a:lnTo>
                    <a:pt x="5881" y="9918"/>
                  </a:lnTo>
                  <a:lnTo>
                    <a:pt x="5310" y="10576"/>
                  </a:lnTo>
                  <a:lnTo>
                    <a:pt x="4784" y="11190"/>
                  </a:lnTo>
                  <a:lnTo>
                    <a:pt x="4301" y="11849"/>
                  </a:lnTo>
                  <a:lnTo>
                    <a:pt x="3292" y="13121"/>
                  </a:lnTo>
                  <a:lnTo>
                    <a:pt x="3292" y="13165"/>
                  </a:lnTo>
                  <a:lnTo>
                    <a:pt x="1185" y="17860"/>
                  </a:lnTo>
                  <a:lnTo>
                    <a:pt x="220" y="20712"/>
                  </a:lnTo>
                  <a:lnTo>
                    <a:pt x="176" y="20712"/>
                  </a:lnTo>
                  <a:lnTo>
                    <a:pt x="1" y="22204"/>
                  </a:lnTo>
                  <a:lnTo>
                    <a:pt x="1" y="22248"/>
                  </a:lnTo>
                  <a:lnTo>
                    <a:pt x="132" y="25495"/>
                  </a:lnTo>
                  <a:lnTo>
                    <a:pt x="176" y="25539"/>
                  </a:lnTo>
                  <a:lnTo>
                    <a:pt x="834" y="29532"/>
                  </a:lnTo>
                  <a:lnTo>
                    <a:pt x="834" y="29576"/>
                  </a:lnTo>
                  <a:lnTo>
                    <a:pt x="1493" y="31946"/>
                  </a:lnTo>
                  <a:lnTo>
                    <a:pt x="2414" y="34579"/>
                  </a:lnTo>
                  <a:lnTo>
                    <a:pt x="3467" y="37124"/>
                  </a:lnTo>
                  <a:lnTo>
                    <a:pt x="4389" y="39362"/>
                  </a:lnTo>
                  <a:lnTo>
                    <a:pt x="4959" y="41029"/>
                  </a:lnTo>
                  <a:lnTo>
                    <a:pt x="5486" y="42960"/>
                  </a:lnTo>
                  <a:lnTo>
                    <a:pt x="5661" y="44232"/>
                  </a:lnTo>
                  <a:lnTo>
                    <a:pt x="5573" y="46734"/>
                  </a:lnTo>
                  <a:lnTo>
                    <a:pt x="5881" y="48928"/>
                  </a:lnTo>
                  <a:lnTo>
                    <a:pt x="6363" y="51648"/>
                  </a:lnTo>
                  <a:lnTo>
                    <a:pt x="6276" y="56343"/>
                  </a:lnTo>
                  <a:lnTo>
                    <a:pt x="6188" y="58625"/>
                  </a:lnTo>
                  <a:lnTo>
                    <a:pt x="6188" y="61346"/>
                  </a:lnTo>
                  <a:lnTo>
                    <a:pt x="6276" y="65690"/>
                  </a:lnTo>
                  <a:lnTo>
                    <a:pt x="6276" y="65778"/>
                  </a:lnTo>
                  <a:lnTo>
                    <a:pt x="6539" y="66304"/>
                  </a:lnTo>
                  <a:lnTo>
                    <a:pt x="6583" y="66348"/>
                  </a:lnTo>
                  <a:lnTo>
                    <a:pt x="8996" y="68674"/>
                  </a:lnTo>
                  <a:lnTo>
                    <a:pt x="10839" y="70385"/>
                  </a:lnTo>
                  <a:lnTo>
                    <a:pt x="12902" y="71965"/>
                  </a:lnTo>
                  <a:lnTo>
                    <a:pt x="14745" y="73369"/>
                  </a:lnTo>
                  <a:lnTo>
                    <a:pt x="16412" y="74378"/>
                  </a:lnTo>
                  <a:lnTo>
                    <a:pt x="17948" y="75168"/>
                  </a:lnTo>
                  <a:lnTo>
                    <a:pt x="18825" y="76528"/>
                  </a:lnTo>
                  <a:lnTo>
                    <a:pt x="19440" y="77976"/>
                  </a:lnTo>
                  <a:lnTo>
                    <a:pt x="19747" y="80126"/>
                  </a:lnTo>
                  <a:lnTo>
                    <a:pt x="20054" y="82759"/>
                  </a:lnTo>
                  <a:lnTo>
                    <a:pt x="19922" y="84953"/>
                  </a:lnTo>
                  <a:lnTo>
                    <a:pt x="19703" y="87147"/>
                  </a:lnTo>
                  <a:lnTo>
                    <a:pt x="19615" y="88639"/>
                  </a:lnTo>
                  <a:lnTo>
                    <a:pt x="19659" y="88683"/>
                  </a:lnTo>
                  <a:lnTo>
                    <a:pt x="19659" y="88771"/>
                  </a:lnTo>
                  <a:lnTo>
                    <a:pt x="19747" y="88815"/>
                  </a:lnTo>
                  <a:lnTo>
                    <a:pt x="19791" y="88815"/>
                  </a:lnTo>
                  <a:lnTo>
                    <a:pt x="19922" y="88771"/>
                  </a:lnTo>
                  <a:lnTo>
                    <a:pt x="19966" y="88727"/>
                  </a:lnTo>
                  <a:lnTo>
                    <a:pt x="19966" y="88639"/>
                  </a:lnTo>
                  <a:lnTo>
                    <a:pt x="20054" y="87191"/>
                  </a:lnTo>
                  <a:lnTo>
                    <a:pt x="20273" y="84997"/>
                  </a:lnTo>
                  <a:lnTo>
                    <a:pt x="20405" y="82759"/>
                  </a:lnTo>
                  <a:lnTo>
                    <a:pt x="20405" y="82715"/>
                  </a:lnTo>
                  <a:lnTo>
                    <a:pt x="20098" y="80083"/>
                  </a:lnTo>
                  <a:lnTo>
                    <a:pt x="19791" y="77889"/>
                  </a:lnTo>
                  <a:lnTo>
                    <a:pt x="19791" y="77845"/>
                  </a:lnTo>
                  <a:lnTo>
                    <a:pt x="19133" y="76397"/>
                  </a:lnTo>
                  <a:lnTo>
                    <a:pt x="19133" y="76353"/>
                  </a:lnTo>
                  <a:lnTo>
                    <a:pt x="18211" y="74905"/>
                  </a:lnTo>
                  <a:lnTo>
                    <a:pt x="18167" y="74861"/>
                  </a:lnTo>
                  <a:lnTo>
                    <a:pt x="16587" y="74071"/>
                  </a:lnTo>
                  <a:lnTo>
                    <a:pt x="14964" y="73062"/>
                  </a:lnTo>
                  <a:lnTo>
                    <a:pt x="13121" y="71658"/>
                  </a:lnTo>
                  <a:lnTo>
                    <a:pt x="11102" y="70078"/>
                  </a:lnTo>
                  <a:lnTo>
                    <a:pt x="9216" y="68410"/>
                  </a:lnTo>
                  <a:lnTo>
                    <a:pt x="6846" y="66129"/>
                  </a:lnTo>
                  <a:lnTo>
                    <a:pt x="6627" y="65646"/>
                  </a:lnTo>
                  <a:lnTo>
                    <a:pt x="6539" y="61346"/>
                  </a:lnTo>
                  <a:lnTo>
                    <a:pt x="6539" y="58625"/>
                  </a:lnTo>
                  <a:lnTo>
                    <a:pt x="6627" y="56343"/>
                  </a:lnTo>
                  <a:lnTo>
                    <a:pt x="6714" y="51648"/>
                  </a:lnTo>
                  <a:lnTo>
                    <a:pt x="6714" y="51604"/>
                  </a:lnTo>
                  <a:lnTo>
                    <a:pt x="6232" y="48884"/>
                  </a:lnTo>
                  <a:lnTo>
                    <a:pt x="5925" y="46690"/>
                  </a:lnTo>
                  <a:lnTo>
                    <a:pt x="6012" y="44232"/>
                  </a:lnTo>
                  <a:lnTo>
                    <a:pt x="6012" y="44188"/>
                  </a:lnTo>
                  <a:lnTo>
                    <a:pt x="5837" y="42916"/>
                  </a:lnTo>
                  <a:lnTo>
                    <a:pt x="5310" y="40897"/>
                  </a:lnTo>
                  <a:lnTo>
                    <a:pt x="4696" y="39230"/>
                  </a:lnTo>
                  <a:lnTo>
                    <a:pt x="3818" y="36992"/>
                  </a:lnTo>
                  <a:lnTo>
                    <a:pt x="2765" y="34447"/>
                  </a:lnTo>
                  <a:lnTo>
                    <a:pt x="1800" y="31858"/>
                  </a:lnTo>
                  <a:lnTo>
                    <a:pt x="1142" y="29489"/>
                  </a:lnTo>
                  <a:lnTo>
                    <a:pt x="483" y="25495"/>
                  </a:lnTo>
                  <a:lnTo>
                    <a:pt x="352" y="22248"/>
                  </a:lnTo>
                  <a:lnTo>
                    <a:pt x="527" y="20800"/>
                  </a:lnTo>
                  <a:lnTo>
                    <a:pt x="1493" y="17992"/>
                  </a:lnTo>
                  <a:lnTo>
                    <a:pt x="3599" y="13341"/>
                  </a:lnTo>
                  <a:lnTo>
                    <a:pt x="4608" y="12068"/>
                  </a:lnTo>
                  <a:lnTo>
                    <a:pt x="5091" y="11410"/>
                  </a:lnTo>
                  <a:lnTo>
                    <a:pt x="5573" y="10796"/>
                  </a:lnTo>
                  <a:lnTo>
                    <a:pt x="6144" y="10181"/>
                  </a:lnTo>
                  <a:lnTo>
                    <a:pt x="6758" y="9567"/>
                  </a:lnTo>
                  <a:lnTo>
                    <a:pt x="7373" y="8996"/>
                  </a:lnTo>
                  <a:lnTo>
                    <a:pt x="8031" y="8426"/>
                  </a:lnTo>
                  <a:lnTo>
                    <a:pt x="9435" y="7329"/>
                  </a:lnTo>
                  <a:lnTo>
                    <a:pt x="10927" y="6320"/>
                  </a:lnTo>
                  <a:lnTo>
                    <a:pt x="12419" y="5354"/>
                  </a:lnTo>
                  <a:lnTo>
                    <a:pt x="13955" y="4389"/>
                  </a:lnTo>
                  <a:lnTo>
                    <a:pt x="15490" y="3468"/>
                  </a:lnTo>
                  <a:lnTo>
                    <a:pt x="17684" y="2151"/>
                  </a:lnTo>
                  <a:lnTo>
                    <a:pt x="21019" y="308"/>
                  </a:lnTo>
                  <a:lnTo>
                    <a:pt x="21063" y="264"/>
                  </a:lnTo>
                  <a:lnTo>
                    <a:pt x="21107" y="220"/>
                  </a:lnTo>
                  <a:lnTo>
                    <a:pt x="21107" y="133"/>
                  </a:lnTo>
                  <a:lnTo>
                    <a:pt x="21063" y="89"/>
                  </a:lnTo>
                  <a:lnTo>
                    <a:pt x="21019" y="45"/>
                  </a:lnTo>
                  <a:lnTo>
                    <a:pt x="2097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2" name="Google Shape;1982;p54"/>
            <p:cNvSpPr/>
            <p:nvPr/>
          </p:nvSpPr>
          <p:spPr>
            <a:xfrm>
              <a:off x="261150" y="2997350"/>
              <a:ext cx="377400" cy="1344975"/>
            </a:xfrm>
            <a:custGeom>
              <a:avLst/>
              <a:gdLst/>
              <a:ahLst/>
              <a:cxnLst/>
              <a:rect l="l" t="t" r="r" b="b"/>
              <a:pathLst>
                <a:path w="15096" h="53799" extrusionOk="0">
                  <a:moveTo>
                    <a:pt x="88" y="1"/>
                  </a:moveTo>
                  <a:lnTo>
                    <a:pt x="44" y="45"/>
                  </a:lnTo>
                  <a:lnTo>
                    <a:pt x="0" y="89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2326" y="5223"/>
                  </a:lnTo>
                  <a:lnTo>
                    <a:pt x="4871" y="9479"/>
                  </a:lnTo>
                  <a:lnTo>
                    <a:pt x="6670" y="12989"/>
                  </a:lnTo>
                  <a:lnTo>
                    <a:pt x="8206" y="16149"/>
                  </a:lnTo>
                  <a:lnTo>
                    <a:pt x="8996" y="17904"/>
                  </a:lnTo>
                  <a:lnTo>
                    <a:pt x="9259" y="18694"/>
                  </a:lnTo>
                  <a:lnTo>
                    <a:pt x="9347" y="21283"/>
                  </a:lnTo>
                  <a:lnTo>
                    <a:pt x="9391" y="25671"/>
                  </a:lnTo>
                  <a:lnTo>
                    <a:pt x="9391" y="28918"/>
                  </a:lnTo>
                  <a:lnTo>
                    <a:pt x="9479" y="36114"/>
                  </a:lnTo>
                  <a:lnTo>
                    <a:pt x="9830" y="42433"/>
                  </a:lnTo>
                  <a:lnTo>
                    <a:pt x="9961" y="43442"/>
                  </a:lnTo>
                  <a:lnTo>
                    <a:pt x="9961" y="43486"/>
                  </a:lnTo>
                  <a:lnTo>
                    <a:pt x="10751" y="45505"/>
                  </a:lnTo>
                  <a:lnTo>
                    <a:pt x="11936" y="48006"/>
                  </a:lnTo>
                  <a:lnTo>
                    <a:pt x="12901" y="49980"/>
                  </a:lnTo>
                  <a:lnTo>
                    <a:pt x="13603" y="51604"/>
                  </a:lnTo>
                  <a:lnTo>
                    <a:pt x="14744" y="53710"/>
                  </a:lnTo>
                  <a:lnTo>
                    <a:pt x="14832" y="53754"/>
                  </a:lnTo>
                  <a:lnTo>
                    <a:pt x="14920" y="53798"/>
                  </a:lnTo>
                  <a:lnTo>
                    <a:pt x="15008" y="53754"/>
                  </a:lnTo>
                  <a:lnTo>
                    <a:pt x="15052" y="53710"/>
                  </a:lnTo>
                  <a:lnTo>
                    <a:pt x="15095" y="53666"/>
                  </a:lnTo>
                  <a:lnTo>
                    <a:pt x="15095" y="53623"/>
                  </a:lnTo>
                  <a:lnTo>
                    <a:pt x="15052" y="53535"/>
                  </a:lnTo>
                  <a:lnTo>
                    <a:pt x="13911" y="51428"/>
                  </a:lnTo>
                  <a:lnTo>
                    <a:pt x="13209" y="49849"/>
                  </a:lnTo>
                  <a:lnTo>
                    <a:pt x="12243" y="47830"/>
                  </a:lnTo>
                  <a:lnTo>
                    <a:pt x="11058" y="45373"/>
                  </a:lnTo>
                  <a:lnTo>
                    <a:pt x="10312" y="43398"/>
                  </a:lnTo>
                  <a:lnTo>
                    <a:pt x="10181" y="42433"/>
                  </a:lnTo>
                  <a:lnTo>
                    <a:pt x="9830" y="36114"/>
                  </a:lnTo>
                  <a:lnTo>
                    <a:pt x="9742" y="28918"/>
                  </a:lnTo>
                  <a:lnTo>
                    <a:pt x="9742" y="25671"/>
                  </a:lnTo>
                  <a:lnTo>
                    <a:pt x="9698" y="21283"/>
                  </a:lnTo>
                  <a:lnTo>
                    <a:pt x="9610" y="18650"/>
                  </a:lnTo>
                  <a:lnTo>
                    <a:pt x="9566" y="18606"/>
                  </a:lnTo>
                  <a:lnTo>
                    <a:pt x="9303" y="17816"/>
                  </a:lnTo>
                  <a:lnTo>
                    <a:pt x="8513" y="16017"/>
                  </a:lnTo>
                  <a:lnTo>
                    <a:pt x="6977" y="12814"/>
                  </a:lnTo>
                  <a:lnTo>
                    <a:pt x="5178" y="9347"/>
                  </a:lnTo>
                  <a:lnTo>
                    <a:pt x="2633" y="5047"/>
                  </a:lnTo>
                  <a:lnTo>
                    <a:pt x="308" y="89"/>
                  </a:lnTo>
                  <a:lnTo>
                    <a:pt x="264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3" name="Google Shape;1983;p54"/>
            <p:cNvSpPr/>
            <p:nvPr/>
          </p:nvSpPr>
          <p:spPr>
            <a:xfrm>
              <a:off x="238125" y="3076350"/>
              <a:ext cx="340075" cy="1220975"/>
            </a:xfrm>
            <a:custGeom>
              <a:avLst/>
              <a:gdLst/>
              <a:ahLst/>
              <a:cxnLst/>
              <a:rect l="l" t="t" r="r" b="b"/>
              <a:pathLst>
                <a:path w="13603" h="48839" extrusionOk="0">
                  <a:moveTo>
                    <a:pt x="132" y="0"/>
                  </a:moveTo>
                  <a:lnTo>
                    <a:pt x="44" y="44"/>
                  </a:lnTo>
                  <a:lnTo>
                    <a:pt x="44" y="88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1448" y="3905"/>
                  </a:lnTo>
                  <a:lnTo>
                    <a:pt x="1492" y="3949"/>
                  </a:lnTo>
                  <a:lnTo>
                    <a:pt x="4344" y="6889"/>
                  </a:lnTo>
                  <a:lnTo>
                    <a:pt x="6143" y="10136"/>
                  </a:lnTo>
                  <a:lnTo>
                    <a:pt x="7855" y="13603"/>
                  </a:lnTo>
                  <a:lnTo>
                    <a:pt x="8820" y="15490"/>
                  </a:lnTo>
                  <a:lnTo>
                    <a:pt x="9039" y="16631"/>
                  </a:lnTo>
                  <a:lnTo>
                    <a:pt x="9083" y="18825"/>
                  </a:lnTo>
                  <a:lnTo>
                    <a:pt x="9127" y="21019"/>
                  </a:lnTo>
                  <a:lnTo>
                    <a:pt x="9171" y="25407"/>
                  </a:lnTo>
                  <a:lnTo>
                    <a:pt x="9171" y="28303"/>
                  </a:lnTo>
                  <a:lnTo>
                    <a:pt x="9215" y="31243"/>
                  </a:lnTo>
                  <a:lnTo>
                    <a:pt x="9303" y="34227"/>
                  </a:lnTo>
                  <a:lnTo>
                    <a:pt x="9434" y="37167"/>
                  </a:lnTo>
                  <a:lnTo>
                    <a:pt x="9654" y="40546"/>
                  </a:lnTo>
                  <a:lnTo>
                    <a:pt x="9654" y="40633"/>
                  </a:lnTo>
                  <a:lnTo>
                    <a:pt x="12681" y="47347"/>
                  </a:lnTo>
                  <a:lnTo>
                    <a:pt x="13252" y="48751"/>
                  </a:lnTo>
                  <a:lnTo>
                    <a:pt x="13340" y="48839"/>
                  </a:lnTo>
                  <a:lnTo>
                    <a:pt x="13471" y="48839"/>
                  </a:lnTo>
                  <a:lnTo>
                    <a:pt x="13559" y="48795"/>
                  </a:lnTo>
                  <a:lnTo>
                    <a:pt x="13559" y="48751"/>
                  </a:lnTo>
                  <a:lnTo>
                    <a:pt x="13603" y="48707"/>
                  </a:lnTo>
                  <a:lnTo>
                    <a:pt x="13559" y="48620"/>
                  </a:lnTo>
                  <a:lnTo>
                    <a:pt x="13033" y="47215"/>
                  </a:lnTo>
                  <a:lnTo>
                    <a:pt x="10005" y="40502"/>
                  </a:lnTo>
                  <a:lnTo>
                    <a:pt x="9785" y="37167"/>
                  </a:lnTo>
                  <a:lnTo>
                    <a:pt x="9654" y="34183"/>
                  </a:lnTo>
                  <a:lnTo>
                    <a:pt x="9566" y="31243"/>
                  </a:lnTo>
                  <a:lnTo>
                    <a:pt x="9522" y="28303"/>
                  </a:lnTo>
                  <a:lnTo>
                    <a:pt x="9522" y="25407"/>
                  </a:lnTo>
                  <a:lnTo>
                    <a:pt x="9478" y="21019"/>
                  </a:lnTo>
                  <a:lnTo>
                    <a:pt x="9434" y="18825"/>
                  </a:lnTo>
                  <a:lnTo>
                    <a:pt x="9390" y="16631"/>
                  </a:lnTo>
                  <a:lnTo>
                    <a:pt x="9390" y="16587"/>
                  </a:lnTo>
                  <a:lnTo>
                    <a:pt x="9171" y="15402"/>
                  </a:lnTo>
                  <a:lnTo>
                    <a:pt x="9171" y="15314"/>
                  </a:lnTo>
                  <a:lnTo>
                    <a:pt x="8162" y="13428"/>
                  </a:lnTo>
                  <a:lnTo>
                    <a:pt x="6450" y="9961"/>
                  </a:lnTo>
                  <a:lnTo>
                    <a:pt x="4651" y="6714"/>
                  </a:lnTo>
                  <a:lnTo>
                    <a:pt x="4607" y="6670"/>
                  </a:lnTo>
                  <a:lnTo>
                    <a:pt x="1755" y="3730"/>
                  </a:lnTo>
                  <a:lnTo>
                    <a:pt x="351" y="132"/>
                  </a:lnTo>
                  <a:lnTo>
                    <a:pt x="307" y="44"/>
                  </a:lnTo>
                  <a:lnTo>
                    <a:pt x="26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4" name="Google Shape;1984;p54"/>
            <p:cNvSpPr/>
            <p:nvPr/>
          </p:nvSpPr>
          <p:spPr>
            <a:xfrm>
              <a:off x="343425" y="3363750"/>
              <a:ext cx="188700" cy="900675"/>
            </a:xfrm>
            <a:custGeom>
              <a:avLst/>
              <a:gdLst/>
              <a:ahLst/>
              <a:cxnLst/>
              <a:rect l="l" t="t" r="r" b="b"/>
              <a:pathLst>
                <a:path w="7548" h="36027" extrusionOk="0">
                  <a:moveTo>
                    <a:pt x="176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44" y="132"/>
                  </a:lnTo>
                  <a:lnTo>
                    <a:pt x="1" y="220"/>
                  </a:lnTo>
                  <a:lnTo>
                    <a:pt x="44" y="264"/>
                  </a:lnTo>
                  <a:lnTo>
                    <a:pt x="3467" y="6144"/>
                  </a:lnTo>
                  <a:lnTo>
                    <a:pt x="3686" y="10488"/>
                  </a:lnTo>
                  <a:lnTo>
                    <a:pt x="3774" y="13823"/>
                  </a:lnTo>
                  <a:lnTo>
                    <a:pt x="3774" y="16675"/>
                  </a:lnTo>
                  <a:lnTo>
                    <a:pt x="3862" y="21063"/>
                  </a:lnTo>
                  <a:lnTo>
                    <a:pt x="4257" y="28479"/>
                  </a:lnTo>
                  <a:lnTo>
                    <a:pt x="4432" y="29576"/>
                  </a:lnTo>
                  <a:lnTo>
                    <a:pt x="4432" y="29620"/>
                  </a:lnTo>
                  <a:lnTo>
                    <a:pt x="5705" y="32648"/>
                  </a:lnTo>
                  <a:lnTo>
                    <a:pt x="7197" y="35939"/>
                  </a:lnTo>
                  <a:lnTo>
                    <a:pt x="7285" y="36027"/>
                  </a:lnTo>
                  <a:lnTo>
                    <a:pt x="7460" y="36027"/>
                  </a:lnTo>
                  <a:lnTo>
                    <a:pt x="7504" y="35983"/>
                  </a:lnTo>
                  <a:lnTo>
                    <a:pt x="7548" y="35939"/>
                  </a:lnTo>
                  <a:lnTo>
                    <a:pt x="7548" y="35851"/>
                  </a:lnTo>
                  <a:lnTo>
                    <a:pt x="7548" y="35807"/>
                  </a:lnTo>
                  <a:lnTo>
                    <a:pt x="6012" y="32516"/>
                  </a:lnTo>
                  <a:lnTo>
                    <a:pt x="4784" y="29488"/>
                  </a:lnTo>
                  <a:lnTo>
                    <a:pt x="4608" y="28435"/>
                  </a:lnTo>
                  <a:lnTo>
                    <a:pt x="4213" y="21063"/>
                  </a:lnTo>
                  <a:lnTo>
                    <a:pt x="4125" y="16675"/>
                  </a:lnTo>
                  <a:lnTo>
                    <a:pt x="4125" y="13823"/>
                  </a:lnTo>
                  <a:lnTo>
                    <a:pt x="4038" y="10444"/>
                  </a:lnTo>
                  <a:lnTo>
                    <a:pt x="3818" y="6100"/>
                  </a:lnTo>
                  <a:lnTo>
                    <a:pt x="3818" y="6012"/>
                  </a:lnTo>
                  <a:lnTo>
                    <a:pt x="352" y="89"/>
                  </a:lnTo>
                  <a:lnTo>
                    <a:pt x="308" y="45"/>
                  </a:lnTo>
                  <a:lnTo>
                    <a:pt x="220" y="45"/>
                  </a:lnTo>
                  <a:lnTo>
                    <a:pt x="17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5" name="Google Shape;1985;p54"/>
            <p:cNvSpPr/>
            <p:nvPr/>
          </p:nvSpPr>
          <p:spPr>
            <a:xfrm>
              <a:off x="2699800" y="3180550"/>
              <a:ext cx="204075" cy="111925"/>
            </a:xfrm>
            <a:custGeom>
              <a:avLst/>
              <a:gdLst/>
              <a:ahLst/>
              <a:cxnLst/>
              <a:rect l="l" t="t" r="r" b="b"/>
              <a:pathLst>
                <a:path w="8163" h="4477" extrusionOk="0">
                  <a:moveTo>
                    <a:pt x="4828" y="1"/>
                  </a:moveTo>
                  <a:lnTo>
                    <a:pt x="4740" y="45"/>
                  </a:lnTo>
                  <a:lnTo>
                    <a:pt x="2590" y="1054"/>
                  </a:lnTo>
                  <a:lnTo>
                    <a:pt x="922" y="1712"/>
                  </a:lnTo>
                  <a:lnTo>
                    <a:pt x="879" y="1756"/>
                  </a:lnTo>
                  <a:lnTo>
                    <a:pt x="220" y="2326"/>
                  </a:lnTo>
                  <a:lnTo>
                    <a:pt x="133" y="2414"/>
                  </a:lnTo>
                  <a:lnTo>
                    <a:pt x="1" y="2853"/>
                  </a:lnTo>
                  <a:lnTo>
                    <a:pt x="1" y="2941"/>
                  </a:lnTo>
                  <a:lnTo>
                    <a:pt x="176" y="3511"/>
                  </a:lnTo>
                  <a:lnTo>
                    <a:pt x="220" y="3555"/>
                  </a:lnTo>
                  <a:lnTo>
                    <a:pt x="703" y="4038"/>
                  </a:lnTo>
                  <a:lnTo>
                    <a:pt x="747" y="4038"/>
                  </a:lnTo>
                  <a:lnTo>
                    <a:pt x="1361" y="4345"/>
                  </a:lnTo>
                  <a:lnTo>
                    <a:pt x="1449" y="4389"/>
                  </a:lnTo>
                  <a:lnTo>
                    <a:pt x="3029" y="4477"/>
                  </a:lnTo>
                  <a:lnTo>
                    <a:pt x="3073" y="4477"/>
                  </a:lnTo>
                  <a:lnTo>
                    <a:pt x="5179" y="4038"/>
                  </a:lnTo>
                  <a:lnTo>
                    <a:pt x="8031" y="3204"/>
                  </a:lnTo>
                  <a:lnTo>
                    <a:pt x="8119" y="3160"/>
                  </a:lnTo>
                  <a:lnTo>
                    <a:pt x="8163" y="3116"/>
                  </a:lnTo>
                  <a:lnTo>
                    <a:pt x="8163" y="3029"/>
                  </a:lnTo>
                  <a:lnTo>
                    <a:pt x="8163" y="2985"/>
                  </a:lnTo>
                  <a:lnTo>
                    <a:pt x="8119" y="2897"/>
                  </a:lnTo>
                  <a:lnTo>
                    <a:pt x="8075" y="2897"/>
                  </a:lnTo>
                  <a:lnTo>
                    <a:pt x="8031" y="2853"/>
                  </a:lnTo>
                  <a:lnTo>
                    <a:pt x="7943" y="2853"/>
                  </a:lnTo>
                  <a:lnTo>
                    <a:pt x="5091" y="3687"/>
                  </a:lnTo>
                  <a:lnTo>
                    <a:pt x="3029" y="4126"/>
                  </a:lnTo>
                  <a:lnTo>
                    <a:pt x="1493" y="4038"/>
                  </a:lnTo>
                  <a:lnTo>
                    <a:pt x="922" y="3774"/>
                  </a:lnTo>
                  <a:lnTo>
                    <a:pt x="527" y="3336"/>
                  </a:lnTo>
                  <a:lnTo>
                    <a:pt x="352" y="2897"/>
                  </a:lnTo>
                  <a:lnTo>
                    <a:pt x="484" y="2590"/>
                  </a:lnTo>
                  <a:lnTo>
                    <a:pt x="1098" y="2063"/>
                  </a:lnTo>
                  <a:lnTo>
                    <a:pt x="2722" y="1361"/>
                  </a:lnTo>
                  <a:lnTo>
                    <a:pt x="4916" y="352"/>
                  </a:lnTo>
                  <a:lnTo>
                    <a:pt x="4959" y="308"/>
                  </a:lnTo>
                  <a:lnTo>
                    <a:pt x="5003" y="264"/>
                  </a:lnTo>
                  <a:lnTo>
                    <a:pt x="5003" y="176"/>
                  </a:lnTo>
                  <a:lnTo>
                    <a:pt x="5003" y="132"/>
                  </a:lnTo>
                  <a:lnTo>
                    <a:pt x="4959" y="45"/>
                  </a:lnTo>
                  <a:lnTo>
                    <a:pt x="4872" y="45"/>
                  </a:lnTo>
                  <a:lnTo>
                    <a:pt x="482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6" name="Google Shape;1986;p54"/>
            <p:cNvSpPr/>
            <p:nvPr/>
          </p:nvSpPr>
          <p:spPr>
            <a:xfrm>
              <a:off x="3153975" y="3567800"/>
              <a:ext cx="561700" cy="625325"/>
            </a:xfrm>
            <a:custGeom>
              <a:avLst/>
              <a:gdLst/>
              <a:ahLst/>
              <a:cxnLst/>
              <a:rect l="l" t="t" r="r" b="b"/>
              <a:pathLst>
                <a:path w="22468" h="25013" extrusionOk="0">
                  <a:moveTo>
                    <a:pt x="3774" y="1"/>
                  </a:moveTo>
                  <a:lnTo>
                    <a:pt x="3730" y="44"/>
                  </a:lnTo>
                  <a:lnTo>
                    <a:pt x="3686" y="88"/>
                  </a:lnTo>
                  <a:lnTo>
                    <a:pt x="2151" y="3599"/>
                  </a:lnTo>
                  <a:lnTo>
                    <a:pt x="1361" y="5442"/>
                  </a:lnTo>
                  <a:lnTo>
                    <a:pt x="1361" y="5486"/>
                  </a:lnTo>
                  <a:lnTo>
                    <a:pt x="703" y="8733"/>
                  </a:lnTo>
                  <a:lnTo>
                    <a:pt x="132" y="11629"/>
                  </a:lnTo>
                  <a:lnTo>
                    <a:pt x="0" y="12331"/>
                  </a:lnTo>
                  <a:lnTo>
                    <a:pt x="0" y="12463"/>
                  </a:lnTo>
                  <a:lnTo>
                    <a:pt x="88" y="12506"/>
                  </a:lnTo>
                  <a:lnTo>
                    <a:pt x="3335" y="14788"/>
                  </a:lnTo>
                  <a:lnTo>
                    <a:pt x="3862" y="15534"/>
                  </a:lnTo>
                  <a:lnTo>
                    <a:pt x="4915" y="17860"/>
                  </a:lnTo>
                  <a:lnTo>
                    <a:pt x="6012" y="19747"/>
                  </a:lnTo>
                  <a:lnTo>
                    <a:pt x="6012" y="19791"/>
                  </a:lnTo>
                  <a:lnTo>
                    <a:pt x="7241" y="21326"/>
                  </a:lnTo>
                  <a:lnTo>
                    <a:pt x="7285" y="21370"/>
                  </a:lnTo>
                  <a:lnTo>
                    <a:pt x="8645" y="22072"/>
                  </a:lnTo>
                  <a:lnTo>
                    <a:pt x="9523" y="22379"/>
                  </a:lnTo>
                  <a:lnTo>
                    <a:pt x="9566" y="22423"/>
                  </a:lnTo>
                  <a:lnTo>
                    <a:pt x="12243" y="22818"/>
                  </a:lnTo>
                  <a:lnTo>
                    <a:pt x="14525" y="23038"/>
                  </a:lnTo>
                  <a:lnTo>
                    <a:pt x="18079" y="24266"/>
                  </a:lnTo>
                  <a:lnTo>
                    <a:pt x="20273" y="24881"/>
                  </a:lnTo>
                  <a:lnTo>
                    <a:pt x="20317" y="24881"/>
                  </a:lnTo>
                  <a:lnTo>
                    <a:pt x="21326" y="25012"/>
                  </a:lnTo>
                  <a:lnTo>
                    <a:pt x="21414" y="25012"/>
                  </a:lnTo>
                  <a:lnTo>
                    <a:pt x="22336" y="24749"/>
                  </a:lnTo>
                  <a:lnTo>
                    <a:pt x="22423" y="24705"/>
                  </a:lnTo>
                  <a:lnTo>
                    <a:pt x="22467" y="24661"/>
                  </a:lnTo>
                  <a:lnTo>
                    <a:pt x="22467" y="24617"/>
                  </a:lnTo>
                  <a:lnTo>
                    <a:pt x="22467" y="24530"/>
                  </a:lnTo>
                  <a:lnTo>
                    <a:pt x="22467" y="24486"/>
                  </a:lnTo>
                  <a:lnTo>
                    <a:pt x="22423" y="24442"/>
                  </a:lnTo>
                  <a:lnTo>
                    <a:pt x="22336" y="24398"/>
                  </a:lnTo>
                  <a:lnTo>
                    <a:pt x="22248" y="24398"/>
                  </a:lnTo>
                  <a:lnTo>
                    <a:pt x="21326" y="24661"/>
                  </a:lnTo>
                  <a:lnTo>
                    <a:pt x="20361" y="24530"/>
                  </a:lnTo>
                  <a:lnTo>
                    <a:pt x="18211" y="23915"/>
                  </a:lnTo>
                  <a:lnTo>
                    <a:pt x="14613" y="22731"/>
                  </a:lnTo>
                  <a:lnTo>
                    <a:pt x="12287" y="22467"/>
                  </a:lnTo>
                  <a:lnTo>
                    <a:pt x="9610" y="22072"/>
                  </a:lnTo>
                  <a:lnTo>
                    <a:pt x="8777" y="21765"/>
                  </a:lnTo>
                  <a:lnTo>
                    <a:pt x="7460" y="21107"/>
                  </a:lnTo>
                  <a:lnTo>
                    <a:pt x="6319" y="19571"/>
                  </a:lnTo>
                  <a:lnTo>
                    <a:pt x="5222" y="17684"/>
                  </a:lnTo>
                  <a:lnTo>
                    <a:pt x="4169" y="15359"/>
                  </a:lnTo>
                  <a:lnTo>
                    <a:pt x="4169" y="15315"/>
                  </a:lnTo>
                  <a:lnTo>
                    <a:pt x="3643" y="14569"/>
                  </a:lnTo>
                  <a:lnTo>
                    <a:pt x="3599" y="14525"/>
                  </a:lnTo>
                  <a:lnTo>
                    <a:pt x="351" y="12287"/>
                  </a:lnTo>
                  <a:lnTo>
                    <a:pt x="483" y="11673"/>
                  </a:lnTo>
                  <a:lnTo>
                    <a:pt x="1054" y="8820"/>
                  </a:lnTo>
                  <a:lnTo>
                    <a:pt x="1712" y="5573"/>
                  </a:lnTo>
                  <a:lnTo>
                    <a:pt x="2458" y="3730"/>
                  </a:lnTo>
                  <a:lnTo>
                    <a:pt x="3994" y="220"/>
                  </a:lnTo>
                  <a:lnTo>
                    <a:pt x="3994" y="176"/>
                  </a:lnTo>
                  <a:lnTo>
                    <a:pt x="3994" y="88"/>
                  </a:lnTo>
                  <a:lnTo>
                    <a:pt x="3950" y="44"/>
                  </a:lnTo>
                  <a:lnTo>
                    <a:pt x="390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7" name="Google Shape;1987;p54"/>
            <p:cNvSpPr/>
            <p:nvPr/>
          </p:nvSpPr>
          <p:spPr>
            <a:xfrm>
              <a:off x="2632900" y="3118025"/>
              <a:ext cx="307175" cy="222725"/>
            </a:xfrm>
            <a:custGeom>
              <a:avLst/>
              <a:gdLst/>
              <a:ahLst/>
              <a:cxnLst/>
              <a:rect l="l" t="t" r="r" b="b"/>
              <a:pathLst>
                <a:path w="12287" h="8909" extrusionOk="0">
                  <a:moveTo>
                    <a:pt x="4695" y="1"/>
                  </a:moveTo>
                  <a:lnTo>
                    <a:pt x="4608" y="44"/>
                  </a:lnTo>
                  <a:lnTo>
                    <a:pt x="4564" y="88"/>
                  </a:lnTo>
                  <a:lnTo>
                    <a:pt x="3116" y="2238"/>
                  </a:lnTo>
                  <a:lnTo>
                    <a:pt x="2106" y="3116"/>
                  </a:lnTo>
                  <a:lnTo>
                    <a:pt x="2106" y="3160"/>
                  </a:lnTo>
                  <a:lnTo>
                    <a:pt x="746" y="4784"/>
                  </a:lnTo>
                  <a:lnTo>
                    <a:pt x="746" y="4827"/>
                  </a:lnTo>
                  <a:lnTo>
                    <a:pt x="0" y="6232"/>
                  </a:lnTo>
                  <a:lnTo>
                    <a:pt x="0" y="6319"/>
                  </a:lnTo>
                  <a:lnTo>
                    <a:pt x="0" y="6407"/>
                  </a:lnTo>
                  <a:lnTo>
                    <a:pt x="307" y="6934"/>
                  </a:lnTo>
                  <a:lnTo>
                    <a:pt x="351" y="6978"/>
                  </a:lnTo>
                  <a:lnTo>
                    <a:pt x="2633" y="8426"/>
                  </a:lnTo>
                  <a:lnTo>
                    <a:pt x="2677" y="8469"/>
                  </a:lnTo>
                  <a:lnTo>
                    <a:pt x="5836" y="8908"/>
                  </a:lnTo>
                  <a:lnTo>
                    <a:pt x="5880" y="8908"/>
                  </a:lnTo>
                  <a:lnTo>
                    <a:pt x="8294" y="8294"/>
                  </a:lnTo>
                  <a:lnTo>
                    <a:pt x="10839" y="7285"/>
                  </a:lnTo>
                  <a:lnTo>
                    <a:pt x="12155" y="7021"/>
                  </a:lnTo>
                  <a:lnTo>
                    <a:pt x="12199" y="6978"/>
                  </a:lnTo>
                  <a:lnTo>
                    <a:pt x="12287" y="6934"/>
                  </a:lnTo>
                  <a:lnTo>
                    <a:pt x="12287" y="6890"/>
                  </a:lnTo>
                  <a:lnTo>
                    <a:pt x="12287" y="6802"/>
                  </a:lnTo>
                  <a:lnTo>
                    <a:pt x="12287" y="6758"/>
                  </a:lnTo>
                  <a:lnTo>
                    <a:pt x="12199" y="6714"/>
                  </a:lnTo>
                  <a:lnTo>
                    <a:pt x="12155" y="6670"/>
                  </a:lnTo>
                  <a:lnTo>
                    <a:pt x="12067" y="6670"/>
                  </a:lnTo>
                  <a:lnTo>
                    <a:pt x="10795" y="6934"/>
                  </a:lnTo>
                  <a:lnTo>
                    <a:pt x="10751" y="6934"/>
                  </a:lnTo>
                  <a:lnTo>
                    <a:pt x="8206" y="7987"/>
                  </a:lnTo>
                  <a:lnTo>
                    <a:pt x="5836" y="8557"/>
                  </a:lnTo>
                  <a:lnTo>
                    <a:pt x="2765" y="8118"/>
                  </a:lnTo>
                  <a:lnTo>
                    <a:pt x="615" y="6714"/>
                  </a:lnTo>
                  <a:lnTo>
                    <a:pt x="351" y="6319"/>
                  </a:lnTo>
                  <a:lnTo>
                    <a:pt x="1053" y="5003"/>
                  </a:lnTo>
                  <a:lnTo>
                    <a:pt x="2370" y="3379"/>
                  </a:lnTo>
                  <a:lnTo>
                    <a:pt x="3379" y="2502"/>
                  </a:lnTo>
                  <a:lnTo>
                    <a:pt x="3423" y="2458"/>
                  </a:lnTo>
                  <a:lnTo>
                    <a:pt x="4871" y="308"/>
                  </a:lnTo>
                  <a:lnTo>
                    <a:pt x="4871" y="220"/>
                  </a:lnTo>
                  <a:lnTo>
                    <a:pt x="4871" y="176"/>
                  </a:lnTo>
                  <a:lnTo>
                    <a:pt x="4871" y="88"/>
                  </a:lnTo>
                  <a:lnTo>
                    <a:pt x="4827" y="44"/>
                  </a:lnTo>
                  <a:lnTo>
                    <a:pt x="4739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8" name="Google Shape;1988;p54"/>
            <p:cNvSpPr/>
            <p:nvPr/>
          </p:nvSpPr>
          <p:spPr>
            <a:xfrm>
              <a:off x="3084850" y="3493200"/>
              <a:ext cx="603400" cy="716375"/>
            </a:xfrm>
            <a:custGeom>
              <a:avLst/>
              <a:gdLst/>
              <a:ahLst/>
              <a:cxnLst/>
              <a:rect l="l" t="t" r="r" b="b"/>
              <a:pathLst>
                <a:path w="24136" h="28655" extrusionOk="0">
                  <a:moveTo>
                    <a:pt x="3248" y="1"/>
                  </a:moveTo>
                  <a:lnTo>
                    <a:pt x="3204" y="45"/>
                  </a:lnTo>
                  <a:lnTo>
                    <a:pt x="3160" y="88"/>
                  </a:lnTo>
                  <a:lnTo>
                    <a:pt x="3116" y="176"/>
                  </a:lnTo>
                  <a:lnTo>
                    <a:pt x="2941" y="1361"/>
                  </a:lnTo>
                  <a:lnTo>
                    <a:pt x="1756" y="4520"/>
                  </a:lnTo>
                  <a:lnTo>
                    <a:pt x="1142" y="6539"/>
                  </a:lnTo>
                  <a:lnTo>
                    <a:pt x="1098" y="6539"/>
                  </a:lnTo>
                  <a:lnTo>
                    <a:pt x="879" y="8864"/>
                  </a:lnTo>
                  <a:lnTo>
                    <a:pt x="45" y="13165"/>
                  </a:lnTo>
                  <a:lnTo>
                    <a:pt x="45" y="13209"/>
                  </a:lnTo>
                  <a:lnTo>
                    <a:pt x="1" y="15534"/>
                  </a:lnTo>
                  <a:lnTo>
                    <a:pt x="45" y="16895"/>
                  </a:lnTo>
                  <a:lnTo>
                    <a:pt x="45" y="16982"/>
                  </a:lnTo>
                  <a:lnTo>
                    <a:pt x="440" y="17641"/>
                  </a:lnTo>
                  <a:lnTo>
                    <a:pt x="484" y="17728"/>
                  </a:lnTo>
                  <a:lnTo>
                    <a:pt x="1317" y="18255"/>
                  </a:lnTo>
                  <a:lnTo>
                    <a:pt x="1361" y="18255"/>
                  </a:lnTo>
                  <a:lnTo>
                    <a:pt x="4082" y="19264"/>
                  </a:lnTo>
                  <a:lnTo>
                    <a:pt x="5530" y="20010"/>
                  </a:lnTo>
                  <a:lnTo>
                    <a:pt x="7066" y="22248"/>
                  </a:lnTo>
                  <a:lnTo>
                    <a:pt x="8602" y="24442"/>
                  </a:lnTo>
                  <a:lnTo>
                    <a:pt x="9479" y="25495"/>
                  </a:lnTo>
                  <a:lnTo>
                    <a:pt x="9523" y="25539"/>
                  </a:lnTo>
                  <a:lnTo>
                    <a:pt x="11585" y="26417"/>
                  </a:lnTo>
                  <a:lnTo>
                    <a:pt x="11629" y="26417"/>
                  </a:lnTo>
                  <a:lnTo>
                    <a:pt x="13779" y="26812"/>
                  </a:lnTo>
                  <a:lnTo>
                    <a:pt x="16412" y="27163"/>
                  </a:lnTo>
                  <a:lnTo>
                    <a:pt x="17816" y="27250"/>
                  </a:lnTo>
                  <a:lnTo>
                    <a:pt x="20449" y="28128"/>
                  </a:lnTo>
                  <a:lnTo>
                    <a:pt x="22248" y="28655"/>
                  </a:lnTo>
                  <a:lnTo>
                    <a:pt x="23389" y="28655"/>
                  </a:lnTo>
                  <a:lnTo>
                    <a:pt x="24004" y="28479"/>
                  </a:lnTo>
                  <a:lnTo>
                    <a:pt x="24048" y="28435"/>
                  </a:lnTo>
                  <a:lnTo>
                    <a:pt x="24091" y="28391"/>
                  </a:lnTo>
                  <a:lnTo>
                    <a:pt x="24135" y="28347"/>
                  </a:lnTo>
                  <a:lnTo>
                    <a:pt x="24091" y="28260"/>
                  </a:lnTo>
                  <a:lnTo>
                    <a:pt x="24091" y="28216"/>
                  </a:lnTo>
                  <a:lnTo>
                    <a:pt x="24004" y="28172"/>
                  </a:lnTo>
                  <a:lnTo>
                    <a:pt x="23960" y="28128"/>
                  </a:lnTo>
                  <a:lnTo>
                    <a:pt x="23872" y="28128"/>
                  </a:lnTo>
                  <a:lnTo>
                    <a:pt x="23302" y="28303"/>
                  </a:lnTo>
                  <a:lnTo>
                    <a:pt x="22336" y="28303"/>
                  </a:lnTo>
                  <a:lnTo>
                    <a:pt x="20537" y="27821"/>
                  </a:lnTo>
                  <a:lnTo>
                    <a:pt x="17904" y="26943"/>
                  </a:lnTo>
                  <a:lnTo>
                    <a:pt x="17860" y="26899"/>
                  </a:lnTo>
                  <a:lnTo>
                    <a:pt x="16456" y="26812"/>
                  </a:lnTo>
                  <a:lnTo>
                    <a:pt x="13823" y="26504"/>
                  </a:lnTo>
                  <a:lnTo>
                    <a:pt x="11673" y="26109"/>
                  </a:lnTo>
                  <a:lnTo>
                    <a:pt x="9699" y="25232"/>
                  </a:lnTo>
                  <a:lnTo>
                    <a:pt x="8865" y="24223"/>
                  </a:lnTo>
                  <a:lnTo>
                    <a:pt x="7373" y="22029"/>
                  </a:lnTo>
                  <a:lnTo>
                    <a:pt x="5793" y="19791"/>
                  </a:lnTo>
                  <a:lnTo>
                    <a:pt x="5705" y="19747"/>
                  </a:lnTo>
                  <a:lnTo>
                    <a:pt x="4214" y="18957"/>
                  </a:lnTo>
                  <a:lnTo>
                    <a:pt x="4214" y="18913"/>
                  </a:lnTo>
                  <a:lnTo>
                    <a:pt x="1493" y="17948"/>
                  </a:lnTo>
                  <a:lnTo>
                    <a:pt x="703" y="17421"/>
                  </a:lnTo>
                  <a:lnTo>
                    <a:pt x="396" y="16851"/>
                  </a:lnTo>
                  <a:lnTo>
                    <a:pt x="352" y="15490"/>
                  </a:lnTo>
                  <a:lnTo>
                    <a:pt x="396" y="13209"/>
                  </a:lnTo>
                  <a:lnTo>
                    <a:pt x="1230" y="8908"/>
                  </a:lnTo>
                  <a:lnTo>
                    <a:pt x="1449" y="6627"/>
                  </a:lnTo>
                  <a:lnTo>
                    <a:pt x="2107" y="4652"/>
                  </a:lnTo>
                  <a:lnTo>
                    <a:pt x="3292" y="1493"/>
                  </a:lnTo>
                  <a:lnTo>
                    <a:pt x="3292" y="1449"/>
                  </a:lnTo>
                  <a:lnTo>
                    <a:pt x="3468" y="220"/>
                  </a:lnTo>
                  <a:lnTo>
                    <a:pt x="3468" y="132"/>
                  </a:lnTo>
                  <a:lnTo>
                    <a:pt x="3468" y="88"/>
                  </a:lnTo>
                  <a:lnTo>
                    <a:pt x="3380" y="45"/>
                  </a:lnTo>
                  <a:lnTo>
                    <a:pt x="333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9" name="Google Shape;1989;p54"/>
            <p:cNvSpPr/>
            <p:nvPr/>
          </p:nvSpPr>
          <p:spPr>
            <a:xfrm>
              <a:off x="2512225" y="3058800"/>
              <a:ext cx="1147500" cy="1171625"/>
            </a:xfrm>
            <a:custGeom>
              <a:avLst/>
              <a:gdLst/>
              <a:ahLst/>
              <a:cxnLst/>
              <a:rect l="l" t="t" r="r" b="b"/>
              <a:pathLst>
                <a:path w="45900" h="46865" extrusionOk="0">
                  <a:moveTo>
                    <a:pt x="6846" y="0"/>
                  </a:moveTo>
                  <a:lnTo>
                    <a:pt x="6802" y="44"/>
                  </a:lnTo>
                  <a:lnTo>
                    <a:pt x="6758" y="88"/>
                  </a:lnTo>
                  <a:lnTo>
                    <a:pt x="5222" y="2721"/>
                  </a:lnTo>
                  <a:lnTo>
                    <a:pt x="4037" y="4827"/>
                  </a:lnTo>
                  <a:lnTo>
                    <a:pt x="1405" y="8557"/>
                  </a:lnTo>
                  <a:lnTo>
                    <a:pt x="176" y="10400"/>
                  </a:lnTo>
                  <a:lnTo>
                    <a:pt x="44" y="10531"/>
                  </a:lnTo>
                  <a:lnTo>
                    <a:pt x="0" y="10619"/>
                  </a:lnTo>
                  <a:lnTo>
                    <a:pt x="0" y="10707"/>
                  </a:lnTo>
                  <a:lnTo>
                    <a:pt x="0" y="10795"/>
                  </a:lnTo>
                  <a:lnTo>
                    <a:pt x="88" y="10838"/>
                  </a:lnTo>
                  <a:lnTo>
                    <a:pt x="2765" y="11848"/>
                  </a:lnTo>
                  <a:lnTo>
                    <a:pt x="5222" y="12901"/>
                  </a:lnTo>
                  <a:lnTo>
                    <a:pt x="7855" y="13603"/>
                  </a:lnTo>
                  <a:lnTo>
                    <a:pt x="7899" y="13603"/>
                  </a:lnTo>
                  <a:lnTo>
                    <a:pt x="10619" y="13954"/>
                  </a:lnTo>
                  <a:lnTo>
                    <a:pt x="10663" y="13954"/>
                  </a:lnTo>
                  <a:lnTo>
                    <a:pt x="11936" y="13866"/>
                  </a:lnTo>
                  <a:lnTo>
                    <a:pt x="11980" y="13822"/>
                  </a:lnTo>
                  <a:lnTo>
                    <a:pt x="15095" y="12989"/>
                  </a:lnTo>
                  <a:lnTo>
                    <a:pt x="15139" y="12945"/>
                  </a:lnTo>
                  <a:lnTo>
                    <a:pt x="17289" y="11892"/>
                  </a:lnTo>
                  <a:lnTo>
                    <a:pt x="18430" y="11628"/>
                  </a:lnTo>
                  <a:lnTo>
                    <a:pt x="19264" y="11716"/>
                  </a:lnTo>
                  <a:lnTo>
                    <a:pt x="21502" y="15139"/>
                  </a:lnTo>
                  <a:lnTo>
                    <a:pt x="22028" y="16543"/>
                  </a:lnTo>
                  <a:lnTo>
                    <a:pt x="22116" y="17684"/>
                  </a:lnTo>
                  <a:lnTo>
                    <a:pt x="21546" y="19790"/>
                  </a:lnTo>
                  <a:lnTo>
                    <a:pt x="21019" y="21940"/>
                  </a:lnTo>
                  <a:lnTo>
                    <a:pt x="20712" y="24310"/>
                  </a:lnTo>
                  <a:lnTo>
                    <a:pt x="20536" y="26943"/>
                  </a:lnTo>
                  <a:lnTo>
                    <a:pt x="20054" y="29093"/>
                  </a:lnTo>
                  <a:lnTo>
                    <a:pt x="20054" y="29137"/>
                  </a:lnTo>
                  <a:lnTo>
                    <a:pt x="19966" y="31067"/>
                  </a:lnTo>
                  <a:lnTo>
                    <a:pt x="19001" y="35148"/>
                  </a:lnTo>
                  <a:lnTo>
                    <a:pt x="18957" y="35675"/>
                  </a:lnTo>
                  <a:lnTo>
                    <a:pt x="18957" y="35763"/>
                  </a:lnTo>
                  <a:lnTo>
                    <a:pt x="19044" y="35850"/>
                  </a:lnTo>
                  <a:lnTo>
                    <a:pt x="19834" y="36333"/>
                  </a:lnTo>
                  <a:lnTo>
                    <a:pt x="19878" y="36333"/>
                  </a:lnTo>
                  <a:lnTo>
                    <a:pt x="23871" y="37649"/>
                  </a:lnTo>
                  <a:lnTo>
                    <a:pt x="26636" y="38702"/>
                  </a:lnTo>
                  <a:lnTo>
                    <a:pt x="28216" y="39317"/>
                  </a:lnTo>
                  <a:lnTo>
                    <a:pt x="28830" y="39975"/>
                  </a:lnTo>
                  <a:lnTo>
                    <a:pt x="30410" y="42301"/>
                  </a:lnTo>
                  <a:lnTo>
                    <a:pt x="31507" y="43749"/>
                  </a:lnTo>
                  <a:lnTo>
                    <a:pt x="31550" y="43793"/>
                  </a:lnTo>
                  <a:lnTo>
                    <a:pt x="32209" y="44231"/>
                  </a:lnTo>
                  <a:lnTo>
                    <a:pt x="34359" y="45065"/>
                  </a:lnTo>
                  <a:lnTo>
                    <a:pt x="34403" y="45065"/>
                  </a:lnTo>
                  <a:lnTo>
                    <a:pt x="38220" y="45592"/>
                  </a:lnTo>
                  <a:lnTo>
                    <a:pt x="40765" y="45767"/>
                  </a:lnTo>
                  <a:lnTo>
                    <a:pt x="43969" y="46733"/>
                  </a:lnTo>
                  <a:lnTo>
                    <a:pt x="44758" y="46864"/>
                  </a:lnTo>
                  <a:lnTo>
                    <a:pt x="44846" y="46864"/>
                  </a:lnTo>
                  <a:lnTo>
                    <a:pt x="45768" y="46601"/>
                  </a:lnTo>
                  <a:lnTo>
                    <a:pt x="45812" y="46601"/>
                  </a:lnTo>
                  <a:lnTo>
                    <a:pt x="45855" y="46513"/>
                  </a:lnTo>
                  <a:lnTo>
                    <a:pt x="45899" y="46469"/>
                  </a:lnTo>
                  <a:lnTo>
                    <a:pt x="45855" y="46382"/>
                  </a:lnTo>
                  <a:lnTo>
                    <a:pt x="45855" y="46338"/>
                  </a:lnTo>
                  <a:lnTo>
                    <a:pt x="45812" y="46294"/>
                  </a:lnTo>
                  <a:lnTo>
                    <a:pt x="45724" y="46250"/>
                  </a:lnTo>
                  <a:lnTo>
                    <a:pt x="45680" y="46294"/>
                  </a:lnTo>
                  <a:lnTo>
                    <a:pt x="44758" y="46513"/>
                  </a:lnTo>
                  <a:lnTo>
                    <a:pt x="44056" y="46382"/>
                  </a:lnTo>
                  <a:lnTo>
                    <a:pt x="40853" y="45416"/>
                  </a:lnTo>
                  <a:lnTo>
                    <a:pt x="40809" y="45416"/>
                  </a:lnTo>
                  <a:lnTo>
                    <a:pt x="38264" y="45241"/>
                  </a:lnTo>
                  <a:lnTo>
                    <a:pt x="34490" y="44714"/>
                  </a:lnTo>
                  <a:lnTo>
                    <a:pt x="32384" y="43924"/>
                  </a:lnTo>
                  <a:lnTo>
                    <a:pt x="31770" y="43529"/>
                  </a:lnTo>
                  <a:lnTo>
                    <a:pt x="30717" y="42081"/>
                  </a:lnTo>
                  <a:lnTo>
                    <a:pt x="29093" y="39756"/>
                  </a:lnTo>
                  <a:lnTo>
                    <a:pt x="28435" y="39054"/>
                  </a:lnTo>
                  <a:lnTo>
                    <a:pt x="28347" y="39010"/>
                  </a:lnTo>
                  <a:lnTo>
                    <a:pt x="26767" y="38351"/>
                  </a:lnTo>
                  <a:lnTo>
                    <a:pt x="24003" y="37342"/>
                  </a:lnTo>
                  <a:lnTo>
                    <a:pt x="20010" y="35982"/>
                  </a:lnTo>
                  <a:lnTo>
                    <a:pt x="19308" y="35587"/>
                  </a:lnTo>
                  <a:lnTo>
                    <a:pt x="19352" y="35236"/>
                  </a:lnTo>
                  <a:lnTo>
                    <a:pt x="20273" y="31111"/>
                  </a:lnTo>
                  <a:lnTo>
                    <a:pt x="20317" y="31111"/>
                  </a:lnTo>
                  <a:lnTo>
                    <a:pt x="20405" y="29180"/>
                  </a:lnTo>
                  <a:lnTo>
                    <a:pt x="20887" y="26986"/>
                  </a:lnTo>
                  <a:lnTo>
                    <a:pt x="21063" y="24354"/>
                  </a:lnTo>
                  <a:lnTo>
                    <a:pt x="21326" y="21984"/>
                  </a:lnTo>
                  <a:lnTo>
                    <a:pt x="21897" y="19878"/>
                  </a:lnTo>
                  <a:lnTo>
                    <a:pt x="22467" y="17772"/>
                  </a:lnTo>
                  <a:lnTo>
                    <a:pt x="22467" y="17684"/>
                  </a:lnTo>
                  <a:lnTo>
                    <a:pt x="22379" y="16455"/>
                  </a:lnTo>
                  <a:lnTo>
                    <a:pt x="22336" y="16411"/>
                  </a:lnTo>
                  <a:lnTo>
                    <a:pt x="21809" y="15007"/>
                  </a:lnTo>
                  <a:lnTo>
                    <a:pt x="21809" y="14963"/>
                  </a:lnTo>
                  <a:lnTo>
                    <a:pt x="19527" y="11453"/>
                  </a:lnTo>
                  <a:lnTo>
                    <a:pt x="19483" y="11409"/>
                  </a:lnTo>
                  <a:lnTo>
                    <a:pt x="19396" y="11365"/>
                  </a:lnTo>
                  <a:lnTo>
                    <a:pt x="18430" y="11277"/>
                  </a:lnTo>
                  <a:lnTo>
                    <a:pt x="18386" y="11277"/>
                  </a:lnTo>
                  <a:lnTo>
                    <a:pt x="17202" y="11584"/>
                  </a:lnTo>
                  <a:lnTo>
                    <a:pt x="17158" y="11584"/>
                  </a:lnTo>
                  <a:lnTo>
                    <a:pt x="15007" y="12638"/>
                  </a:lnTo>
                  <a:lnTo>
                    <a:pt x="11892" y="13515"/>
                  </a:lnTo>
                  <a:lnTo>
                    <a:pt x="10663" y="13603"/>
                  </a:lnTo>
                  <a:lnTo>
                    <a:pt x="7943" y="13252"/>
                  </a:lnTo>
                  <a:lnTo>
                    <a:pt x="5354" y="12594"/>
                  </a:lnTo>
                  <a:lnTo>
                    <a:pt x="2896" y="11497"/>
                  </a:lnTo>
                  <a:lnTo>
                    <a:pt x="483" y="10575"/>
                  </a:lnTo>
                  <a:lnTo>
                    <a:pt x="1668" y="8732"/>
                  </a:lnTo>
                  <a:lnTo>
                    <a:pt x="4345" y="5046"/>
                  </a:lnTo>
                  <a:lnTo>
                    <a:pt x="4345" y="5002"/>
                  </a:lnTo>
                  <a:lnTo>
                    <a:pt x="5529" y="2896"/>
                  </a:lnTo>
                  <a:lnTo>
                    <a:pt x="7065" y="263"/>
                  </a:lnTo>
                  <a:lnTo>
                    <a:pt x="7065" y="219"/>
                  </a:lnTo>
                  <a:lnTo>
                    <a:pt x="7065" y="132"/>
                  </a:lnTo>
                  <a:lnTo>
                    <a:pt x="7021" y="88"/>
                  </a:lnTo>
                  <a:lnTo>
                    <a:pt x="6977" y="44"/>
                  </a:lnTo>
                  <a:lnTo>
                    <a:pt x="693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0" name="Google Shape;1990;p54"/>
            <p:cNvSpPr/>
            <p:nvPr/>
          </p:nvSpPr>
          <p:spPr>
            <a:xfrm>
              <a:off x="1670800" y="3011625"/>
              <a:ext cx="1963700" cy="1351525"/>
            </a:xfrm>
            <a:custGeom>
              <a:avLst/>
              <a:gdLst/>
              <a:ahLst/>
              <a:cxnLst/>
              <a:rect l="l" t="t" r="r" b="b"/>
              <a:pathLst>
                <a:path w="78548" h="54061" extrusionOk="0">
                  <a:moveTo>
                    <a:pt x="38309" y="0"/>
                  </a:moveTo>
                  <a:lnTo>
                    <a:pt x="36246" y="1360"/>
                  </a:lnTo>
                  <a:lnTo>
                    <a:pt x="35676" y="1843"/>
                  </a:lnTo>
                  <a:lnTo>
                    <a:pt x="35632" y="1931"/>
                  </a:lnTo>
                  <a:lnTo>
                    <a:pt x="34447" y="4520"/>
                  </a:lnTo>
                  <a:lnTo>
                    <a:pt x="33262" y="7460"/>
                  </a:lnTo>
                  <a:lnTo>
                    <a:pt x="32824" y="8513"/>
                  </a:lnTo>
                  <a:lnTo>
                    <a:pt x="31639" y="8952"/>
                  </a:lnTo>
                  <a:lnTo>
                    <a:pt x="31595" y="8996"/>
                  </a:lnTo>
                  <a:lnTo>
                    <a:pt x="30059" y="9917"/>
                  </a:lnTo>
                  <a:lnTo>
                    <a:pt x="30015" y="9917"/>
                  </a:lnTo>
                  <a:lnTo>
                    <a:pt x="28962" y="10751"/>
                  </a:lnTo>
                  <a:lnTo>
                    <a:pt x="28962" y="10795"/>
                  </a:lnTo>
                  <a:lnTo>
                    <a:pt x="28260" y="11804"/>
                  </a:lnTo>
                  <a:lnTo>
                    <a:pt x="27251" y="13822"/>
                  </a:lnTo>
                  <a:lnTo>
                    <a:pt x="27251" y="13910"/>
                  </a:lnTo>
                  <a:lnTo>
                    <a:pt x="27339" y="16236"/>
                  </a:lnTo>
                  <a:lnTo>
                    <a:pt x="27339" y="18079"/>
                  </a:lnTo>
                  <a:lnTo>
                    <a:pt x="27031" y="18869"/>
                  </a:lnTo>
                  <a:lnTo>
                    <a:pt x="26768" y="19132"/>
                  </a:lnTo>
                  <a:lnTo>
                    <a:pt x="26461" y="19220"/>
                  </a:lnTo>
                  <a:lnTo>
                    <a:pt x="24750" y="18518"/>
                  </a:lnTo>
                  <a:lnTo>
                    <a:pt x="22468" y="18123"/>
                  </a:lnTo>
                  <a:lnTo>
                    <a:pt x="20274" y="17947"/>
                  </a:lnTo>
                  <a:lnTo>
                    <a:pt x="20230" y="17991"/>
                  </a:lnTo>
                  <a:lnTo>
                    <a:pt x="19484" y="18123"/>
                  </a:lnTo>
                  <a:lnTo>
                    <a:pt x="19396" y="18123"/>
                  </a:lnTo>
                  <a:lnTo>
                    <a:pt x="18650" y="18649"/>
                  </a:lnTo>
                  <a:lnTo>
                    <a:pt x="18036" y="18430"/>
                  </a:lnTo>
                  <a:lnTo>
                    <a:pt x="17948" y="18430"/>
                  </a:lnTo>
                  <a:lnTo>
                    <a:pt x="17246" y="18562"/>
                  </a:lnTo>
                  <a:lnTo>
                    <a:pt x="17202" y="18605"/>
                  </a:lnTo>
                  <a:lnTo>
                    <a:pt x="16368" y="19088"/>
                  </a:lnTo>
                  <a:lnTo>
                    <a:pt x="16325" y="19132"/>
                  </a:lnTo>
                  <a:lnTo>
                    <a:pt x="15622" y="19790"/>
                  </a:lnTo>
                  <a:lnTo>
                    <a:pt x="15579" y="19834"/>
                  </a:lnTo>
                  <a:lnTo>
                    <a:pt x="13648" y="23827"/>
                  </a:lnTo>
                  <a:lnTo>
                    <a:pt x="12288" y="26241"/>
                  </a:lnTo>
                  <a:lnTo>
                    <a:pt x="11542" y="27425"/>
                  </a:lnTo>
                  <a:lnTo>
                    <a:pt x="11542" y="27469"/>
                  </a:lnTo>
                  <a:lnTo>
                    <a:pt x="11191" y="28522"/>
                  </a:lnTo>
                  <a:lnTo>
                    <a:pt x="11147" y="28522"/>
                  </a:lnTo>
                  <a:lnTo>
                    <a:pt x="10620" y="31550"/>
                  </a:lnTo>
                  <a:lnTo>
                    <a:pt x="10620" y="32691"/>
                  </a:lnTo>
                  <a:lnTo>
                    <a:pt x="10532" y="33349"/>
                  </a:lnTo>
                  <a:lnTo>
                    <a:pt x="9567" y="35104"/>
                  </a:lnTo>
                  <a:lnTo>
                    <a:pt x="7943" y="37255"/>
                  </a:lnTo>
                  <a:lnTo>
                    <a:pt x="7943" y="37298"/>
                  </a:lnTo>
                  <a:lnTo>
                    <a:pt x="6978" y="39141"/>
                  </a:lnTo>
                  <a:lnTo>
                    <a:pt x="6144" y="41028"/>
                  </a:lnTo>
                  <a:lnTo>
                    <a:pt x="6144" y="41072"/>
                  </a:lnTo>
                  <a:lnTo>
                    <a:pt x="5925" y="42169"/>
                  </a:lnTo>
                  <a:lnTo>
                    <a:pt x="5793" y="42301"/>
                  </a:lnTo>
                  <a:lnTo>
                    <a:pt x="5618" y="42213"/>
                  </a:lnTo>
                  <a:lnTo>
                    <a:pt x="5486" y="42213"/>
                  </a:lnTo>
                  <a:lnTo>
                    <a:pt x="4126" y="42652"/>
                  </a:lnTo>
                  <a:lnTo>
                    <a:pt x="4082" y="42652"/>
                  </a:lnTo>
                  <a:lnTo>
                    <a:pt x="2283" y="43442"/>
                  </a:lnTo>
                  <a:lnTo>
                    <a:pt x="2239" y="43486"/>
                  </a:lnTo>
                  <a:lnTo>
                    <a:pt x="1317" y="44451"/>
                  </a:lnTo>
                  <a:lnTo>
                    <a:pt x="1274" y="44495"/>
                  </a:lnTo>
                  <a:lnTo>
                    <a:pt x="440" y="45855"/>
                  </a:lnTo>
                  <a:lnTo>
                    <a:pt x="440" y="45899"/>
                  </a:lnTo>
                  <a:lnTo>
                    <a:pt x="176" y="46908"/>
                  </a:lnTo>
                  <a:lnTo>
                    <a:pt x="133" y="46952"/>
                  </a:lnTo>
                  <a:lnTo>
                    <a:pt x="1" y="48488"/>
                  </a:lnTo>
                  <a:lnTo>
                    <a:pt x="45" y="48576"/>
                  </a:lnTo>
                  <a:lnTo>
                    <a:pt x="791" y="49848"/>
                  </a:lnTo>
                  <a:lnTo>
                    <a:pt x="791" y="49892"/>
                  </a:lnTo>
                  <a:lnTo>
                    <a:pt x="1888" y="51252"/>
                  </a:lnTo>
                  <a:lnTo>
                    <a:pt x="2239" y="51603"/>
                  </a:lnTo>
                  <a:lnTo>
                    <a:pt x="2327" y="51647"/>
                  </a:lnTo>
                  <a:lnTo>
                    <a:pt x="5442" y="51691"/>
                  </a:lnTo>
                  <a:lnTo>
                    <a:pt x="8733" y="51867"/>
                  </a:lnTo>
                  <a:lnTo>
                    <a:pt x="11805" y="52613"/>
                  </a:lnTo>
                  <a:lnTo>
                    <a:pt x="14920" y="54017"/>
                  </a:lnTo>
                  <a:lnTo>
                    <a:pt x="14964" y="54017"/>
                  </a:lnTo>
                  <a:lnTo>
                    <a:pt x="15491" y="54061"/>
                  </a:lnTo>
                  <a:lnTo>
                    <a:pt x="15579" y="54061"/>
                  </a:lnTo>
                  <a:lnTo>
                    <a:pt x="18036" y="53271"/>
                  </a:lnTo>
                  <a:lnTo>
                    <a:pt x="19659" y="52744"/>
                  </a:lnTo>
                  <a:lnTo>
                    <a:pt x="21239" y="52218"/>
                  </a:lnTo>
                  <a:lnTo>
                    <a:pt x="22819" y="51647"/>
                  </a:lnTo>
                  <a:lnTo>
                    <a:pt x="24355" y="51033"/>
                  </a:lnTo>
                  <a:lnTo>
                    <a:pt x="25101" y="50682"/>
                  </a:lnTo>
                  <a:lnTo>
                    <a:pt x="25847" y="50331"/>
                  </a:lnTo>
                  <a:lnTo>
                    <a:pt x="26549" y="49936"/>
                  </a:lnTo>
                  <a:lnTo>
                    <a:pt x="27295" y="49541"/>
                  </a:lnTo>
                  <a:lnTo>
                    <a:pt x="27953" y="49102"/>
                  </a:lnTo>
                  <a:lnTo>
                    <a:pt x="28655" y="48620"/>
                  </a:lnTo>
                  <a:lnTo>
                    <a:pt x="29313" y="48093"/>
                  </a:lnTo>
                  <a:lnTo>
                    <a:pt x="29927" y="47566"/>
                  </a:lnTo>
                  <a:lnTo>
                    <a:pt x="30805" y="47128"/>
                  </a:lnTo>
                  <a:lnTo>
                    <a:pt x="31814" y="46952"/>
                  </a:lnTo>
                  <a:lnTo>
                    <a:pt x="34272" y="46864"/>
                  </a:lnTo>
                  <a:lnTo>
                    <a:pt x="36466" y="46820"/>
                  </a:lnTo>
                  <a:lnTo>
                    <a:pt x="36510" y="46777"/>
                  </a:lnTo>
                  <a:lnTo>
                    <a:pt x="37168" y="46601"/>
                  </a:lnTo>
                  <a:lnTo>
                    <a:pt x="37212" y="46601"/>
                  </a:lnTo>
                  <a:lnTo>
                    <a:pt x="37870" y="46206"/>
                  </a:lnTo>
                  <a:lnTo>
                    <a:pt x="37914" y="46162"/>
                  </a:lnTo>
                  <a:lnTo>
                    <a:pt x="39625" y="44539"/>
                  </a:lnTo>
                  <a:lnTo>
                    <a:pt x="39625" y="44495"/>
                  </a:lnTo>
                  <a:lnTo>
                    <a:pt x="39976" y="43881"/>
                  </a:lnTo>
                  <a:lnTo>
                    <a:pt x="40020" y="43837"/>
                  </a:lnTo>
                  <a:lnTo>
                    <a:pt x="40634" y="41248"/>
                  </a:lnTo>
                  <a:lnTo>
                    <a:pt x="40942" y="40853"/>
                  </a:lnTo>
                  <a:lnTo>
                    <a:pt x="42741" y="39668"/>
                  </a:lnTo>
                  <a:lnTo>
                    <a:pt x="42828" y="39580"/>
                  </a:lnTo>
                  <a:lnTo>
                    <a:pt x="42828" y="39492"/>
                  </a:lnTo>
                  <a:lnTo>
                    <a:pt x="42784" y="39405"/>
                  </a:lnTo>
                  <a:lnTo>
                    <a:pt x="42741" y="39361"/>
                  </a:lnTo>
                  <a:lnTo>
                    <a:pt x="42082" y="39141"/>
                  </a:lnTo>
                  <a:lnTo>
                    <a:pt x="41995" y="39098"/>
                  </a:lnTo>
                  <a:lnTo>
                    <a:pt x="40064" y="39229"/>
                  </a:lnTo>
                  <a:lnTo>
                    <a:pt x="38089" y="39580"/>
                  </a:lnTo>
                  <a:lnTo>
                    <a:pt x="36115" y="39492"/>
                  </a:lnTo>
                  <a:lnTo>
                    <a:pt x="35149" y="39361"/>
                  </a:lnTo>
                  <a:lnTo>
                    <a:pt x="32955" y="38220"/>
                  </a:lnTo>
                  <a:lnTo>
                    <a:pt x="32297" y="37737"/>
                  </a:lnTo>
                  <a:lnTo>
                    <a:pt x="31858" y="35543"/>
                  </a:lnTo>
                  <a:lnTo>
                    <a:pt x="31463" y="32779"/>
                  </a:lnTo>
                  <a:lnTo>
                    <a:pt x="31156" y="31594"/>
                  </a:lnTo>
                  <a:lnTo>
                    <a:pt x="31156" y="31550"/>
                  </a:lnTo>
                  <a:lnTo>
                    <a:pt x="28962" y="28435"/>
                  </a:lnTo>
                  <a:lnTo>
                    <a:pt x="26724" y="25451"/>
                  </a:lnTo>
                  <a:lnTo>
                    <a:pt x="25978" y="24485"/>
                  </a:lnTo>
                  <a:lnTo>
                    <a:pt x="27602" y="21282"/>
                  </a:lnTo>
                  <a:lnTo>
                    <a:pt x="28523" y="19659"/>
                  </a:lnTo>
                  <a:lnTo>
                    <a:pt x="28874" y="19308"/>
                  </a:lnTo>
                  <a:lnTo>
                    <a:pt x="30103" y="18737"/>
                  </a:lnTo>
                  <a:lnTo>
                    <a:pt x="31288" y="18562"/>
                  </a:lnTo>
                  <a:lnTo>
                    <a:pt x="32867" y="18781"/>
                  </a:lnTo>
                  <a:lnTo>
                    <a:pt x="37299" y="19746"/>
                  </a:lnTo>
                  <a:lnTo>
                    <a:pt x="38747" y="20010"/>
                  </a:lnTo>
                  <a:lnTo>
                    <a:pt x="38835" y="20053"/>
                  </a:lnTo>
                  <a:lnTo>
                    <a:pt x="39713" y="19966"/>
                  </a:lnTo>
                  <a:lnTo>
                    <a:pt x="39757" y="19922"/>
                  </a:lnTo>
                  <a:lnTo>
                    <a:pt x="42082" y="18869"/>
                  </a:lnTo>
                  <a:lnTo>
                    <a:pt x="45154" y="18781"/>
                  </a:lnTo>
                  <a:lnTo>
                    <a:pt x="45198" y="18781"/>
                  </a:lnTo>
                  <a:lnTo>
                    <a:pt x="48357" y="17947"/>
                  </a:lnTo>
                  <a:lnTo>
                    <a:pt x="50420" y="17245"/>
                  </a:lnTo>
                  <a:lnTo>
                    <a:pt x="50464" y="17201"/>
                  </a:lnTo>
                  <a:lnTo>
                    <a:pt x="51429" y="16499"/>
                  </a:lnTo>
                  <a:lnTo>
                    <a:pt x="52175" y="18605"/>
                  </a:lnTo>
                  <a:lnTo>
                    <a:pt x="51648" y="21853"/>
                  </a:lnTo>
                  <a:lnTo>
                    <a:pt x="51297" y="25056"/>
                  </a:lnTo>
                  <a:lnTo>
                    <a:pt x="51166" y="27689"/>
                  </a:lnTo>
                  <a:lnTo>
                    <a:pt x="50551" y="31419"/>
                  </a:lnTo>
                  <a:lnTo>
                    <a:pt x="49893" y="33569"/>
                  </a:lnTo>
                  <a:lnTo>
                    <a:pt x="49893" y="33613"/>
                  </a:lnTo>
                  <a:lnTo>
                    <a:pt x="49718" y="36114"/>
                  </a:lnTo>
                  <a:lnTo>
                    <a:pt x="49718" y="37386"/>
                  </a:lnTo>
                  <a:lnTo>
                    <a:pt x="49761" y="37518"/>
                  </a:lnTo>
                  <a:lnTo>
                    <a:pt x="49981" y="37825"/>
                  </a:lnTo>
                  <a:lnTo>
                    <a:pt x="50113" y="37869"/>
                  </a:lnTo>
                  <a:lnTo>
                    <a:pt x="51034" y="38001"/>
                  </a:lnTo>
                  <a:lnTo>
                    <a:pt x="52789" y="39098"/>
                  </a:lnTo>
                  <a:lnTo>
                    <a:pt x="55993" y="40721"/>
                  </a:lnTo>
                  <a:lnTo>
                    <a:pt x="56036" y="40765"/>
                  </a:lnTo>
                  <a:lnTo>
                    <a:pt x="59415" y="41774"/>
                  </a:lnTo>
                  <a:lnTo>
                    <a:pt x="61214" y="42389"/>
                  </a:lnTo>
                  <a:lnTo>
                    <a:pt x="62662" y="44144"/>
                  </a:lnTo>
                  <a:lnTo>
                    <a:pt x="63935" y="45943"/>
                  </a:lnTo>
                  <a:lnTo>
                    <a:pt x="64593" y="46820"/>
                  </a:lnTo>
                  <a:lnTo>
                    <a:pt x="64681" y="46864"/>
                  </a:lnTo>
                  <a:lnTo>
                    <a:pt x="65866" y="47435"/>
                  </a:lnTo>
                  <a:lnTo>
                    <a:pt x="67972" y="48181"/>
                  </a:lnTo>
                  <a:lnTo>
                    <a:pt x="68016" y="48181"/>
                  </a:lnTo>
                  <a:lnTo>
                    <a:pt x="72053" y="48663"/>
                  </a:lnTo>
                  <a:lnTo>
                    <a:pt x="73984" y="48707"/>
                  </a:lnTo>
                  <a:lnTo>
                    <a:pt x="74905" y="48839"/>
                  </a:lnTo>
                  <a:lnTo>
                    <a:pt x="76880" y="49453"/>
                  </a:lnTo>
                  <a:lnTo>
                    <a:pt x="77538" y="49541"/>
                  </a:lnTo>
                  <a:lnTo>
                    <a:pt x="77626" y="49497"/>
                  </a:lnTo>
                  <a:lnTo>
                    <a:pt x="78415" y="49278"/>
                  </a:lnTo>
                  <a:lnTo>
                    <a:pt x="78503" y="49234"/>
                  </a:lnTo>
                  <a:lnTo>
                    <a:pt x="78547" y="49190"/>
                  </a:lnTo>
                  <a:lnTo>
                    <a:pt x="78547" y="49102"/>
                  </a:lnTo>
                  <a:lnTo>
                    <a:pt x="78547" y="49058"/>
                  </a:lnTo>
                  <a:lnTo>
                    <a:pt x="78503" y="48971"/>
                  </a:lnTo>
                  <a:lnTo>
                    <a:pt x="78459" y="48927"/>
                  </a:lnTo>
                  <a:lnTo>
                    <a:pt x="78328" y="48927"/>
                  </a:lnTo>
                  <a:lnTo>
                    <a:pt x="77538" y="49146"/>
                  </a:lnTo>
                  <a:lnTo>
                    <a:pt x="76967" y="49102"/>
                  </a:lnTo>
                  <a:lnTo>
                    <a:pt x="74993" y="48488"/>
                  </a:lnTo>
                  <a:lnTo>
                    <a:pt x="74949" y="48488"/>
                  </a:lnTo>
                  <a:lnTo>
                    <a:pt x="74027" y="48356"/>
                  </a:lnTo>
                  <a:lnTo>
                    <a:pt x="72053" y="48312"/>
                  </a:lnTo>
                  <a:lnTo>
                    <a:pt x="68104" y="47830"/>
                  </a:lnTo>
                  <a:lnTo>
                    <a:pt x="65997" y="47128"/>
                  </a:lnTo>
                  <a:lnTo>
                    <a:pt x="64856" y="46557"/>
                  </a:lnTo>
                  <a:lnTo>
                    <a:pt x="64198" y="45723"/>
                  </a:lnTo>
                  <a:lnTo>
                    <a:pt x="62926" y="43924"/>
                  </a:lnTo>
                  <a:lnTo>
                    <a:pt x="61478" y="42125"/>
                  </a:lnTo>
                  <a:lnTo>
                    <a:pt x="61390" y="42081"/>
                  </a:lnTo>
                  <a:lnTo>
                    <a:pt x="59547" y="41423"/>
                  </a:lnTo>
                  <a:lnTo>
                    <a:pt x="56168" y="40414"/>
                  </a:lnTo>
                  <a:lnTo>
                    <a:pt x="52965" y="38790"/>
                  </a:lnTo>
                  <a:lnTo>
                    <a:pt x="51166" y="37693"/>
                  </a:lnTo>
                  <a:lnTo>
                    <a:pt x="51122" y="37650"/>
                  </a:lnTo>
                  <a:lnTo>
                    <a:pt x="50200" y="37518"/>
                  </a:lnTo>
                  <a:lnTo>
                    <a:pt x="50069" y="37342"/>
                  </a:lnTo>
                  <a:lnTo>
                    <a:pt x="50069" y="36114"/>
                  </a:lnTo>
                  <a:lnTo>
                    <a:pt x="50244" y="33656"/>
                  </a:lnTo>
                  <a:lnTo>
                    <a:pt x="50902" y="31550"/>
                  </a:lnTo>
                  <a:lnTo>
                    <a:pt x="50902" y="31506"/>
                  </a:lnTo>
                  <a:lnTo>
                    <a:pt x="51473" y="27733"/>
                  </a:lnTo>
                  <a:lnTo>
                    <a:pt x="51648" y="25056"/>
                  </a:lnTo>
                  <a:lnTo>
                    <a:pt x="51999" y="21896"/>
                  </a:lnTo>
                  <a:lnTo>
                    <a:pt x="52526" y="18605"/>
                  </a:lnTo>
                  <a:lnTo>
                    <a:pt x="52526" y="18518"/>
                  </a:lnTo>
                  <a:lnTo>
                    <a:pt x="51648" y="16148"/>
                  </a:lnTo>
                  <a:lnTo>
                    <a:pt x="51604" y="16104"/>
                  </a:lnTo>
                  <a:lnTo>
                    <a:pt x="51561" y="16060"/>
                  </a:lnTo>
                  <a:lnTo>
                    <a:pt x="51385" y="16060"/>
                  </a:lnTo>
                  <a:lnTo>
                    <a:pt x="50244" y="16938"/>
                  </a:lnTo>
                  <a:lnTo>
                    <a:pt x="48270" y="17596"/>
                  </a:lnTo>
                  <a:lnTo>
                    <a:pt x="45154" y="18430"/>
                  </a:lnTo>
                  <a:lnTo>
                    <a:pt x="42039" y="18518"/>
                  </a:lnTo>
                  <a:lnTo>
                    <a:pt x="41951" y="18518"/>
                  </a:lnTo>
                  <a:lnTo>
                    <a:pt x="39669" y="19615"/>
                  </a:lnTo>
                  <a:lnTo>
                    <a:pt x="38791" y="19659"/>
                  </a:lnTo>
                  <a:lnTo>
                    <a:pt x="37343" y="19395"/>
                  </a:lnTo>
                  <a:lnTo>
                    <a:pt x="32955" y="18430"/>
                  </a:lnTo>
                  <a:lnTo>
                    <a:pt x="31288" y="18211"/>
                  </a:lnTo>
                  <a:lnTo>
                    <a:pt x="31244" y="18211"/>
                  </a:lnTo>
                  <a:lnTo>
                    <a:pt x="30015" y="18386"/>
                  </a:lnTo>
                  <a:lnTo>
                    <a:pt x="29971" y="18386"/>
                  </a:lnTo>
                  <a:lnTo>
                    <a:pt x="28699" y="19000"/>
                  </a:lnTo>
                  <a:lnTo>
                    <a:pt x="28655" y="19044"/>
                  </a:lnTo>
                  <a:lnTo>
                    <a:pt x="28260" y="19439"/>
                  </a:lnTo>
                  <a:lnTo>
                    <a:pt x="27295" y="21151"/>
                  </a:lnTo>
                  <a:lnTo>
                    <a:pt x="25627" y="24398"/>
                  </a:lnTo>
                  <a:lnTo>
                    <a:pt x="25583" y="24529"/>
                  </a:lnTo>
                  <a:lnTo>
                    <a:pt x="25627" y="24617"/>
                  </a:lnTo>
                  <a:lnTo>
                    <a:pt x="28699" y="28654"/>
                  </a:lnTo>
                  <a:lnTo>
                    <a:pt x="30849" y="31726"/>
                  </a:lnTo>
                  <a:lnTo>
                    <a:pt x="31112" y="32867"/>
                  </a:lnTo>
                  <a:lnTo>
                    <a:pt x="31507" y="35587"/>
                  </a:lnTo>
                  <a:lnTo>
                    <a:pt x="31946" y="37869"/>
                  </a:lnTo>
                  <a:lnTo>
                    <a:pt x="32034" y="38001"/>
                  </a:lnTo>
                  <a:lnTo>
                    <a:pt x="32780" y="38527"/>
                  </a:lnTo>
                  <a:lnTo>
                    <a:pt x="34974" y="39668"/>
                  </a:lnTo>
                  <a:lnTo>
                    <a:pt x="35062" y="39712"/>
                  </a:lnTo>
                  <a:lnTo>
                    <a:pt x="36071" y="39844"/>
                  </a:lnTo>
                  <a:lnTo>
                    <a:pt x="36115" y="39844"/>
                  </a:lnTo>
                  <a:lnTo>
                    <a:pt x="38089" y="39931"/>
                  </a:lnTo>
                  <a:lnTo>
                    <a:pt x="38133" y="39887"/>
                  </a:lnTo>
                  <a:lnTo>
                    <a:pt x="40108" y="39580"/>
                  </a:lnTo>
                  <a:lnTo>
                    <a:pt x="41995" y="39449"/>
                  </a:lnTo>
                  <a:lnTo>
                    <a:pt x="42258" y="39580"/>
                  </a:lnTo>
                  <a:lnTo>
                    <a:pt x="40722" y="40589"/>
                  </a:lnTo>
                  <a:lnTo>
                    <a:pt x="40678" y="40633"/>
                  </a:lnTo>
                  <a:lnTo>
                    <a:pt x="40327" y="41072"/>
                  </a:lnTo>
                  <a:lnTo>
                    <a:pt x="40327" y="41160"/>
                  </a:lnTo>
                  <a:lnTo>
                    <a:pt x="39669" y="43749"/>
                  </a:lnTo>
                  <a:lnTo>
                    <a:pt x="39362" y="44319"/>
                  </a:lnTo>
                  <a:lnTo>
                    <a:pt x="37694" y="45899"/>
                  </a:lnTo>
                  <a:lnTo>
                    <a:pt x="37080" y="46294"/>
                  </a:lnTo>
                  <a:lnTo>
                    <a:pt x="36466" y="46469"/>
                  </a:lnTo>
                  <a:lnTo>
                    <a:pt x="34272" y="46513"/>
                  </a:lnTo>
                  <a:lnTo>
                    <a:pt x="31814" y="46601"/>
                  </a:lnTo>
                  <a:lnTo>
                    <a:pt x="31770" y="46601"/>
                  </a:lnTo>
                  <a:lnTo>
                    <a:pt x="30717" y="46777"/>
                  </a:lnTo>
                  <a:lnTo>
                    <a:pt x="30673" y="46820"/>
                  </a:lnTo>
                  <a:lnTo>
                    <a:pt x="29752" y="47259"/>
                  </a:lnTo>
                  <a:lnTo>
                    <a:pt x="29708" y="47303"/>
                  </a:lnTo>
                  <a:lnTo>
                    <a:pt x="29094" y="47830"/>
                  </a:lnTo>
                  <a:lnTo>
                    <a:pt x="28436" y="48312"/>
                  </a:lnTo>
                  <a:lnTo>
                    <a:pt x="27777" y="48795"/>
                  </a:lnTo>
                  <a:lnTo>
                    <a:pt x="27075" y="49234"/>
                  </a:lnTo>
                  <a:lnTo>
                    <a:pt x="26373" y="49629"/>
                  </a:lnTo>
                  <a:lnTo>
                    <a:pt x="25671" y="50024"/>
                  </a:lnTo>
                  <a:lnTo>
                    <a:pt x="24179" y="50726"/>
                  </a:lnTo>
                  <a:lnTo>
                    <a:pt x="22643" y="51340"/>
                  </a:lnTo>
                  <a:lnTo>
                    <a:pt x="21108" y="51911"/>
                  </a:lnTo>
                  <a:lnTo>
                    <a:pt x="19528" y="52437"/>
                  </a:lnTo>
                  <a:lnTo>
                    <a:pt x="17948" y="52920"/>
                  </a:lnTo>
                  <a:lnTo>
                    <a:pt x="15491" y="53710"/>
                  </a:lnTo>
                  <a:lnTo>
                    <a:pt x="15052" y="53666"/>
                  </a:lnTo>
                  <a:lnTo>
                    <a:pt x="11936" y="52262"/>
                  </a:lnTo>
                  <a:lnTo>
                    <a:pt x="11893" y="52262"/>
                  </a:lnTo>
                  <a:lnTo>
                    <a:pt x="8821" y="51516"/>
                  </a:lnTo>
                  <a:lnTo>
                    <a:pt x="8777" y="51516"/>
                  </a:lnTo>
                  <a:lnTo>
                    <a:pt x="5486" y="51340"/>
                  </a:lnTo>
                  <a:lnTo>
                    <a:pt x="2414" y="51296"/>
                  </a:lnTo>
                  <a:lnTo>
                    <a:pt x="2151" y="51033"/>
                  </a:lnTo>
                  <a:lnTo>
                    <a:pt x="1054" y="49673"/>
                  </a:lnTo>
                  <a:lnTo>
                    <a:pt x="352" y="48444"/>
                  </a:lnTo>
                  <a:lnTo>
                    <a:pt x="484" y="46996"/>
                  </a:lnTo>
                  <a:lnTo>
                    <a:pt x="791" y="46031"/>
                  </a:lnTo>
                  <a:lnTo>
                    <a:pt x="1581" y="44670"/>
                  </a:lnTo>
                  <a:lnTo>
                    <a:pt x="2458" y="43749"/>
                  </a:lnTo>
                  <a:lnTo>
                    <a:pt x="4257" y="42959"/>
                  </a:lnTo>
                  <a:lnTo>
                    <a:pt x="5530" y="42564"/>
                  </a:lnTo>
                  <a:lnTo>
                    <a:pt x="5749" y="42652"/>
                  </a:lnTo>
                  <a:lnTo>
                    <a:pt x="5837" y="42696"/>
                  </a:lnTo>
                  <a:lnTo>
                    <a:pt x="5925" y="42652"/>
                  </a:lnTo>
                  <a:lnTo>
                    <a:pt x="6188" y="42432"/>
                  </a:lnTo>
                  <a:lnTo>
                    <a:pt x="6276" y="42301"/>
                  </a:lnTo>
                  <a:lnTo>
                    <a:pt x="6451" y="41160"/>
                  </a:lnTo>
                  <a:lnTo>
                    <a:pt x="7285" y="39273"/>
                  </a:lnTo>
                  <a:lnTo>
                    <a:pt x="8251" y="37474"/>
                  </a:lnTo>
                  <a:lnTo>
                    <a:pt x="9830" y="35280"/>
                  </a:lnTo>
                  <a:lnTo>
                    <a:pt x="10839" y="33525"/>
                  </a:lnTo>
                  <a:lnTo>
                    <a:pt x="10883" y="33437"/>
                  </a:lnTo>
                  <a:lnTo>
                    <a:pt x="10971" y="32735"/>
                  </a:lnTo>
                  <a:lnTo>
                    <a:pt x="10971" y="31594"/>
                  </a:lnTo>
                  <a:lnTo>
                    <a:pt x="11498" y="28610"/>
                  </a:lnTo>
                  <a:lnTo>
                    <a:pt x="11849" y="27601"/>
                  </a:lnTo>
                  <a:lnTo>
                    <a:pt x="12595" y="26416"/>
                  </a:lnTo>
                  <a:lnTo>
                    <a:pt x="13955" y="24003"/>
                  </a:lnTo>
                  <a:lnTo>
                    <a:pt x="15886" y="20053"/>
                  </a:lnTo>
                  <a:lnTo>
                    <a:pt x="16544" y="19395"/>
                  </a:lnTo>
                  <a:lnTo>
                    <a:pt x="17334" y="18913"/>
                  </a:lnTo>
                  <a:lnTo>
                    <a:pt x="17948" y="18781"/>
                  </a:lnTo>
                  <a:lnTo>
                    <a:pt x="18606" y="19044"/>
                  </a:lnTo>
                  <a:lnTo>
                    <a:pt x="18694" y="19044"/>
                  </a:lnTo>
                  <a:lnTo>
                    <a:pt x="18782" y="19000"/>
                  </a:lnTo>
                  <a:lnTo>
                    <a:pt x="19572" y="18430"/>
                  </a:lnTo>
                  <a:lnTo>
                    <a:pt x="20274" y="18342"/>
                  </a:lnTo>
                  <a:lnTo>
                    <a:pt x="22424" y="18474"/>
                  </a:lnTo>
                  <a:lnTo>
                    <a:pt x="24662" y="18869"/>
                  </a:lnTo>
                  <a:lnTo>
                    <a:pt x="26373" y="19571"/>
                  </a:lnTo>
                  <a:lnTo>
                    <a:pt x="26505" y="19571"/>
                  </a:lnTo>
                  <a:lnTo>
                    <a:pt x="26900" y="19439"/>
                  </a:lnTo>
                  <a:lnTo>
                    <a:pt x="26987" y="19395"/>
                  </a:lnTo>
                  <a:lnTo>
                    <a:pt x="27295" y="19132"/>
                  </a:lnTo>
                  <a:lnTo>
                    <a:pt x="27339" y="19044"/>
                  </a:lnTo>
                  <a:lnTo>
                    <a:pt x="27646" y="18211"/>
                  </a:lnTo>
                  <a:lnTo>
                    <a:pt x="27690" y="18123"/>
                  </a:lnTo>
                  <a:lnTo>
                    <a:pt x="27690" y="16236"/>
                  </a:lnTo>
                  <a:lnTo>
                    <a:pt x="27602" y="13954"/>
                  </a:lnTo>
                  <a:lnTo>
                    <a:pt x="28567" y="11980"/>
                  </a:lnTo>
                  <a:lnTo>
                    <a:pt x="29225" y="11014"/>
                  </a:lnTo>
                  <a:lnTo>
                    <a:pt x="30235" y="10224"/>
                  </a:lnTo>
                  <a:lnTo>
                    <a:pt x="31770" y="9303"/>
                  </a:lnTo>
                  <a:lnTo>
                    <a:pt x="33043" y="8820"/>
                  </a:lnTo>
                  <a:lnTo>
                    <a:pt x="33087" y="8776"/>
                  </a:lnTo>
                  <a:lnTo>
                    <a:pt x="33131" y="8732"/>
                  </a:lnTo>
                  <a:lnTo>
                    <a:pt x="33570" y="7548"/>
                  </a:lnTo>
                  <a:lnTo>
                    <a:pt x="34754" y="4652"/>
                  </a:lnTo>
                  <a:lnTo>
                    <a:pt x="35939" y="2106"/>
                  </a:lnTo>
                  <a:lnTo>
                    <a:pt x="36466" y="1668"/>
                  </a:lnTo>
                  <a:lnTo>
                    <a:pt x="38528" y="307"/>
                  </a:lnTo>
                  <a:lnTo>
                    <a:pt x="38572" y="263"/>
                  </a:lnTo>
                  <a:lnTo>
                    <a:pt x="38616" y="176"/>
                  </a:lnTo>
                  <a:lnTo>
                    <a:pt x="38616" y="132"/>
                  </a:lnTo>
                  <a:lnTo>
                    <a:pt x="38572" y="44"/>
                  </a:lnTo>
                  <a:lnTo>
                    <a:pt x="3852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1" name="Google Shape;1991;p54"/>
            <p:cNvSpPr/>
            <p:nvPr/>
          </p:nvSpPr>
          <p:spPr>
            <a:xfrm>
              <a:off x="1656550" y="2963350"/>
              <a:ext cx="2084350" cy="1429425"/>
            </a:xfrm>
            <a:custGeom>
              <a:avLst/>
              <a:gdLst/>
              <a:ahLst/>
              <a:cxnLst/>
              <a:rect l="l" t="t" r="r" b="b"/>
              <a:pathLst>
                <a:path w="83374" h="57177" extrusionOk="0">
                  <a:moveTo>
                    <a:pt x="36860" y="0"/>
                  </a:moveTo>
                  <a:lnTo>
                    <a:pt x="36816" y="44"/>
                  </a:lnTo>
                  <a:lnTo>
                    <a:pt x="34403" y="1405"/>
                  </a:lnTo>
                  <a:lnTo>
                    <a:pt x="33262" y="2194"/>
                  </a:lnTo>
                  <a:lnTo>
                    <a:pt x="33218" y="2194"/>
                  </a:lnTo>
                  <a:lnTo>
                    <a:pt x="32121" y="3204"/>
                  </a:lnTo>
                  <a:lnTo>
                    <a:pt x="32121" y="3248"/>
                  </a:lnTo>
                  <a:lnTo>
                    <a:pt x="30673" y="4959"/>
                  </a:lnTo>
                  <a:lnTo>
                    <a:pt x="28962" y="6846"/>
                  </a:lnTo>
                  <a:lnTo>
                    <a:pt x="28918" y="6890"/>
                  </a:lnTo>
                  <a:lnTo>
                    <a:pt x="27689" y="10400"/>
                  </a:lnTo>
                  <a:lnTo>
                    <a:pt x="25188" y="12989"/>
                  </a:lnTo>
                  <a:lnTo>
                    <a:pt x="24179" y="14086"/>
                  </a:lnTo>
                  <a:lnTo>
                    <a:pt x="23696" y="14481"/>
                  </a:lnTo>
                  <a:lnTo>
                    <a:pt x="21458" y="15402"/>
                  </a:lnTo>
                  <a:lnTo>
                    <a:pt x="20317" y="15841"/>
                  </a:lnTo>
                  <a:lnTo>
                    <a:pt x="20273" y="15841"/>
                  </a:lnTo>
                  <a:lnTo>
                    <a:pt x="19176" y="16368"/>
                  </a:lnTo>
                  <a:lnTo>
                    <a:pt x="17377" y="17553"/>
                  </a:lnTo>
                  <a:lnTo>
                    <a:pt x="17333" y="17596"/>
                  </a:lnTo>
                  <a:lnTo>
                    <a:pt x="16236" y="18957"/>
                  </a:lnTo>
                  <a:lnTo>
                    <a:pt x="16236" y="19001"/>
                  </a:lnTo>
                  <a:lnTo>
                    <a:pt x="14613" y="21458"/>
                  </a:lnTo>
                  <a:lnTo>
                    <a:pt x="13516" y="23476"/>
                  </a:lnTo>
                  <a:lnTo>
                    <a:pt x="12024" y="26197"/>
                  </a:lnTo>
                  <a:lnTo>
                    <a:pt x="10927" y="28347"/>
                  </a:lnTo>
                  <a:lnTo>
                    <a:pt x="10927" y="28391"/>
                  </a:lnTo>
                  <a:lnTo>
                    <a:pt x="10444" y="30410"/>
                  </a:lnTo>
                  <a:lnTo>
                    <a:pt x="10400" y="30453"/>
                  </a:lnTo>
                  <a:lnTo>
                    <a:pt x="10225" y="32823"/>
                  </a:lnTo>
                  <a:lnTo>
                    <a:pt x="10269" y="34315"/>
                  </a:lnTo>
                  <a:lnTo>
                    <a:pt x="10181" y="35149"/>
                  </a:lnTo>
                  <a:lnTo>
                    <a:pt x="9479" y="36465"/>
                  </a:lnTo>
                  <a:lnTo>
                    <a:pt x="7943" y="38527"/>
                  </a:lnTo>
                  <a:lnTo>
                    <a:pt x="7899" y="38527"/>
                  </a:lnTo>
                  <a:lnTo>
                    <a:pt x="6890" y="40283"/>
                  </a:lnTo>
                  <a:lnTo>
                    <a:pt x="6144" y="42082"/>
                  </a:lnTo>
                  <a:lnTo>
                    <a:pt x="5617" y="42872"/>
                  </a:lnTo>
                  <a:lnTo>
                    <a:pt x="2633" y="44495"/>
                  </a:lnTo>
                  <a:lnTo>
                    <a:pt x="2589" y="44539"/>
                  </a:lnTo>
                  <a:lnTo>
                    <a:pt x="966" y="46601"/>
                  </a:lnTo>
                  <a:lnTo>
                    <a:pt x="308" y="47918"/>
                  </a:lnTo>
                  <a:lnTo>
                    <a:pt x="308" y="47962"/>
                  </a:lnTo>
                  <a:lnTo>
                    <a:pt x="1" y="50112"/>
                  </a:lnTo>
                  <a:lnTo>
                    <a:pt x="1" y="50156"/>
                  </a:lnTo>
                  <a:lnTo>
                    <a:pt x="1" y="50989"/>
                  </a:lnTo>
                  <a:lnTo>
                    <a:pt x="44" y="51121"/>
                  </a:lnTo>
                  <a:lnTo>
                    <a:pt x="2326" y="53973"/>
                  </a:lnTo>
                  <a:lnTo>
                    <a:pt x="3379" y="55641"/>
                  </a:lnTo>
                  <a:lnTo>
                    <a:pt x="3423" y="55641"/>
                  </a:lnTo>
                  <a:lnTo>
                    <a:pt x="3686" y="55948"/>
                  </a:lnTo>
                  <a:lnTo>
                    <a:pt x="3774" y="55992"/>
                  </a:lnTo>
                  <a:lnTo>
                    <a:pt x="7153" y="56562"/>
                  </a:lnTo>
                  <a:lnTo>
                    <a:pt x="10400" y="57001"/>
                  </a:lnTo>
                  <a:lnTo>
                    <a:pt x="11629" y="57177"/>
                  </a:lnTo>
                  <a:lnTo>
                    <a:pt x="11673" y="57177"/>
                  </a:lnTo>
                  <a:lnTo>
                    <a:pt x="15710" y="56431"/>
                  </a:lnTo>
                  <a:lnTo>
                    <a:pt x="17421" y="56080"/>
                  </a:lnTo>
                  <a:lnTo>
                    <a:pt x="19483" y="55421"/>
                  </a:lnTo>
                  <a:lnTo>
                    <a:pt x="21283" y="55070"/>
                  </a:lnTo>
                  <a:lnTo>
                    <a:pt x="22818" y="55070"/>
                  </a:lnTo>
                  <a:lnTo>
                    <a:pt x="24398" y="55377"/>
                  </a:lnTo>
                  <a:lnTo>
                    <a:pt x="24442" y="55377"/>
                  </a:lnTo>
                  <a:lnTo>
                    <a:pt x="27952" y="54807"/>
                  </a:lnTo>
                  <a:lnTo>
                    <a:pt x="28084" y="54763"/>
                  </a:lnTo>
                  <a:lnTo>
                    <a:pt x="28611" y="54237"/>
                  </a:lnTo>
                  <a:lnTo>
                    <a:pt x="28655" y="54193"/>
                  </a:lnTo>
                  <a:lnTo>
                    <a:pt x="30015" y="51999"/>
                  </a:lnTo>
                  <a:lnTo>
                    <a:pt x="30541" y="51428"/>
                  </a:lnTo>
                  <a:lnTo>
                    <a:pt x="31375" y="50902"/>
                  </a:lnTo>
                  <a:lnTo>
                    <a:pt x="33525" y="50024"/>
                  </a:lnTo>
                  <a:lnTo>
                    <a:pt x="35412" y="49629"/>
                  </a:lnTo>
                  <a:lnTo>
                    <a:pt x="37387" y="49410"/>
                  </a:lnTo>
                  <a:lnTo>
                    <a:pt x="38177" y="49146"/>
                  </a:lnTo>
                  <a:lnTo>
                    <a:pt x="38220" y="49103"/>
                  </a:lnTo>
                  <a:lnTo>
                    <a:pt x="38966" y="48620"/>
                  </a:lnTo>
                  <a:lnTo>
                    <a:pt x="39010" y="48576"/>
                  </a:lnTo>
                  <a:lnTo>
                    <a:pt x="40809" y="46909"/>
                  </a:lnTo>
                  <a:lnTo>
                    <a:pt x="40809" y="46865"/>
                  </a:lnTo>
                  <a:lnTo>
                    <a:pt x="41380" y="46075"/>
                  </a:lnTo>
                  <a:lnTo>
                    <a:pt x="42345" y="44012"/>
                  </a:lnTo>
                  <a:lnTo>
                    <a:pt x="42960" y="43047"/>
                  </a:lnTo>
                  <a:lnTo>
                    <a:pt x="43486" y="42608"/>
                  </a:lnTo>
                  <a:lnTo>
                    <a:pt x="44890" y="42082"/>
                  </a:lnTo>
                  <a:lnTo>
                    <a:pt x="47084" y="41555"/>
                  </a:lnTo>
                  <a:lnTo>
                    <a:pt x="49234" y="41072"/>
                  </a:lnTo>
                  <a:lnTo>
                    <a:pt x="50419" y="41116"/>
                  </a:lnTo>
                  <a:lnTo>
                    <a:pt x="51955" y="41511"/>
                  </a:lnTo>
                  <a:lnTo>
                    <a:pt x="56299" y="43925"/>
                  </a:lnTo>
                  <a:lnTo>
                    <a:pt x="57484" y="44539"/>
                  </a:lnTo>
                  <a:lnTo>
                    <a:pt x="58449" y="44934"/>
                  </a:lnTo>
                  <a:lnTo>
                    <a:pt x="59239" y="45197"/>
                  </a:lnTo>
                  <a:lnTo>
                    <a:pt x="59854" y="45373"/>
                  </a:lnTo>
                  <a:lnTo>
                    <a:pt x="60292" y="45504"/>
                  </a:lnTo>
                  <a:lnTo>
                    <a:pt x="60687" y="45636"/>
                  </a:lnTo>
                  <a:lnTo>
                    <a:pt x="61082" y="45855"/>
                  </a:lnTo>
                  <a:lnTo>
                    <a:pt x="61521" y="46163"/>
                  </a:lnTo>
                  <a:lnTo>
                    <a:pt x="62004" y="46645"/>
                  </a:lnTo>
                  <a:lnTo>
                    <a:pt x="62574" y="47260"/>
                  </a:lnTo>
                  <a:lnTo>
                    <a:pt x="63232" y="48137"/>
                  </a:lnTo>
                  <a:lnTo>
                    <a:pt x="64066" y="49234"/>
                  </a:lnTo>
                  <a:lnTo>
                    <a:pt x="64637" y="49936"/>
                  </a:lnTo>
                  <a:lnTo>
                    <a:pt x="64680" y="49980"/>
                  </a:lnTo>
                  <a:lnTo>
                    <a:pt x="66874" y="50814"/>
                  </a:lnTo>
                  <a:lnTo>
                    <a:pt x="68674" y="51384"/>
                  </a:lnTo>
                  <a:lnTo>
                    <a:pt x="68717" y="51384"/>
                  </a:lnTo>
                  <a:lnTo>
                    <a:pt x="72798" y="51823"/>
                  </a:lnTo>
                  <a:lnTo>
                    <a:pt x="75080" y="51779"/>
                  </a:lnTo>
                  <a:lnTo>
                    <a:pt x="76879" y="52218"/>
                  </a:lnTo>
                  <a:lnTo>
                    <a:pt x="77011" y="52218"/>
                  </a:lnTo>
                  <a:lnTo>
                    <a:pt x="79380" y="51516"/>
                  </a:lnTo>
                  <a:lnTo>
                    <a:pt x="82277" y="50551"/>
                  </a:lnTo>
                  <a:lnTo>
                    <a:pt x="83198" y="50419"/>
                  </a:lnTo>
                  <a:lnTo>
                    <a:pt x="83286" y="50375"/>
                  </a:lnTo>
                  <a:lnTo>
                    <a:pt x="83330" y="50331"/>
                  </a:lnTo>
                  <a:lnTo>
                    <a:pt x="83374" y="50287"/>
                  </a:lnTo>
                  <a:lnTo>
                    <a:pt x="83374" y="50200"/>
                  </a:lnTo>
                  <a:lnTo>
                    <a:pt x="83330" y="50112"/>
                  </a:lnTo>
                  <a:lnTo>
                    <a:pt x="83286" y="50068"/>
                  </a:lnTo>
                  <a:lnTo>
                    <a:pt x="83154" y="50068"/>
                  </a:lnTo>
                  <a:lnTo>
                    <a:pt x="82189" y="50243"/>
                  </a:lnTo>
                  <a:lnTo>
                    <a:pt x="79293" y="51165"/>
                  </a:lnTo>
                  <a:lnTo>
                    <a:pt x="76923" y="51867"/>
                  </a:lnTo>
                  <a:lnTo>
                    <a:pt x="75124" y="51428"/>
                  </a:lnTo>
                  <a:lnTo>
                    <a:pt x="75080" y="51428"/>
                  </a:lnTo>
                  <a:lnTo>
                    <a:pt x="72798" y="51472"/>
                  </a:lnTo>
                  <a:lnTo>
                    <a:pt x="68761" y="51033"/>
                  </a:lnTo>
                  <a:lnTo>
                    <a:pt x="67006" y="50463"/>
                  </a:lnTo>
                  <a:lnTo>
                    <a:pt x="64856" y="49673"/>
                  </a:lnTo>
                  <a:lnTo>
                    <a:pt x="64329" y="49015"/>
                  </a:lnTo>
                  <a:lnTo>
                    <a:pt x="63496" y="47874"/>
                  </a:lnTo>
                  <a:lnTo>
                    <a:pt x="62794" y="46996"/>
                  </a:lnTo>
                  <a:lnTo>
                    <a:pt x="62223" y="46338"/>
                  </a:lnTo>
                  <a:lnTo>
                    <a:pt x="61697" y="45855"/>
                  </a:lnTo>
                  <a:lnTo>
                    <a:pt x="61258" y="45548"/>
                  </a:lnTo>
                  <a:lnTo>
                    <a:pt x="60863" y="45329"/>
                  </a:lnTo>
                  <a:lnTo>
                    <a:pt x="60424" y="45197"/>
                  </a:lnTo>
                  <a:lnTo>
                    <a:pt x="59941" y="45022"/>
                  </a:lnTo>
                  <a:lnTo>
                    <a:pt x="59327" y="44846"/>
                  </a:lnTo>
                  <a:lnTo>
                    <a:pt x="58581" y="44583"/>
                  </a:lnTo>
                  <a:lnTo>
                    <a:pt x="57616" y="44188"/>
                  </a:lnTo>
                  <a:lnTo>
                    <a:pt x="56475" y="43617"/>
                  </a:lnTo>
                  <a:lnTo>
                    <a:pt x="52087" y="41160"/>
                  </a:lnTo>
                  <a:lnTo>
                    <a:pt x="52043" y="41160"/>
                  </a:lnTo>
                  <a:lnTo>
                    <a:pt x="50463" y="40765"/>
                  </a:lnTo>
                  <a:lnTo>
                    <a:pt x="50419" y="40765"/>
                  </a:lnTo>
                  <a:lnTo>
                    <a:pt x="49234" y="40721"/>
                  </a:lnTo>
                  <a:lnTo>
                    <a:pt x="49191" y="40721"/>
                  </a:lnTo>
                  <a:lnTo>
                    <a:pt x="46997" y="41204"/>
                  </a:lnTo>
                  <a:lnTo>
                    <a:pt x="44803" y="41731"/>
                  </a:lnTo>
                  <a:lnTo>
                    <a:pt x="43354" y="42257"/>
                  </a:lnTo>
                  <a:lnTo>
                    <a:pt x="43311" y="42301"/>
                  </a:lnTo>
                  <a:lnTo>
                    <a:pt x="42696" y="42784"/>
                  </a:lnTo>
                  <a:lnTo>
                    <a:pt x="42652" y="42828"/>
                  </a:lnTo>
                  <a:lnTo>
                    <a:pt x="42038" y="43793"/>
                  </a:lnTo>
                  <a:lnTo>
                    <a:pt x="42038" y="43837"/>
                  </a:lnTo>
                  <a:lnTo>
                    <a:pt x="41073" y="45899"/>
                  </a:lnTo>
                  <a:lnTo>
                    <a:pt x="40546" y="46689"/>
                  </a:lnTo>
                  <a:lnTo>
                    <a:pt x="38791" y="48313"/>
                  </a:lnTo>
                  <a:lnTo>
                    <a:pt x="38045" y="48795"/>
                  </a:lnTo>
                  <a:lnTo>
                    <a:pt x="37299" y="49059"/>
                  </a:lnTo>
                  <a:lnTo>
                    <a:pt x="35368" y="49278"/>
                  </a:lnTo>
                  <a:lnTo>
                    <a:pt x="33437" y="49673"/>
                  </a:lnTo>
                  <a:lnTo>
                    <a:pt x="31243" y="50551"/>
                  </a:lnTo>
                  <a:lnTo>
                    <a:pt x="31200" y="50594"/>
                  </a:lnTo>
                  <a:lnTo>
                    <a:pt x="30322" y="51165"/>
                  </a:lnTo>
                  <a:lnTo>
                    <a:pt x="30278" y="51165"/>
                  </a:lnTo>
                  <a:lnTo>
                    <a:pt x="29752" y="51779"/>
                  </a:lnTo>
                  <a:lnTo>
                    <a:pt x="29708" y="51779"/>
                  </a:lnTo>
                  <a:lnTo>
                    <a:pt x="28347" y="54017"/>
                  </a:lnTo>
                  <a:lnTo>
                    <a:pt x="27865" y="54456"/>
                  </a:lnTo>
                  <a:lnTo>
                    <a:pt x="24398" y="55026"/>
                  </a:lnTo>
                  <a:lnTo>
                    <a:pt x="22862" y="54719"/>
                  </a:lnTo>
                  <a:lnTo>
                    <a:pt x="21283" y="54719"/>
                  </a:lnTo>
                  <a:lnTo>
                    <a:pt x="21239" y="54763"/>
                  </a:lnTo>
                  <a:lnTo>
                    <a:pt x="19440" y="55070"/>
                  </a:lnTo>
                  <a:lnTo>
                    <a:pt x="19396" y="55070"/>
                  </a:lnTo>
                  <a:lnTo>
                    <a:pt x="17333" y="55728"/>
                  </a:lnTo>
                  <a:lnTo>
                    <a:pt x="15622" y="56080"/>
                  </a:lnTo>
                  <a:lnTo>
                    <a:pt x="11629" y="56825"/>
                  </a:lnTo>
                  <a:lnTo>
                    <a:pt x="10488" y="56650"/>
                  </a:lnTo>
                  <a:lnTo>
                    <a:pt x="7197" y="56211"/>
                  </a:lnTo>
                  <a:lnTo>
                    <a:pt x="3906" y="55641"/>
                  </a:lnTo>
                  <a:lnTo>
                    <a:pt x="3686" y="55421"/>
                  </a:lnTo>
                  <a:lnTo>
                    <a:pt x="2589" y="53754"/>
                  </a:lnTo>
                  <a:lnTo>
                    <a:pt x="352" y="50946"/>
                  </a:lnTo>
                  <a:lnTo>
                    <a:pt x="352" y="50156"/>
                  </a:lnTo>
                  <a:lnTo>
                    <a:pt x="659" y="48049"/>
                  </a:lnTo>
                  <a:lnTo>
                    <a:pt x="1273" y="46777"/>
                  </a:lnTo>
                  <a:lnTo>
                    <a:pt x="2853" y="44802"/>
                  </a:lnTo>
                  <a:lnTo>
                    <a:pt x="5837" y="43179"/>
                  </a:lnTo>
                  <a:lnTo>
                    <a:pt x="5924" y="43135"/>
                  </a:lnTo>
                  <a:lnTo>
                    <a:pt x="6451" y="42213"/>
                  </a:lnTo>
                  <a:lnTo>
                    <a:pt x="7197" y="40458"/>
                  </a:lnTo>
                  <a:lnTo>
                    <a:pt x="8206" y="38703"/>
                  </a:lnTo>
                  <a:lnTo>
                    <a:pt x="9742" y="36684"/>
                  </a:lnTo>
                  <a:lnTo>
                    <a:pt x="9786" y="36641"/>
                  </a:lnTo>
                  <a:lnTo>
                    <a:pt x="10532" y="35280"/>
                  </a:lnTo>
                  <a:lnTo>
                    <a:pt x="10532" y="35236"/>
                  </a:lnTo>
                  <a:lnTo>
                    <a:pt x="10620" y="34315"/>
                  </a:lnTo>
                  <a:lnTo>
                    <a:pt x="10620" y="34271"/>
                  </a:lnTo>
                  <a:lnTo>
                    <a:pt x="10576" y="32823"/>
                  </a:lnTo>
                  <a:lnTo>
                    <a:pt x="10751" y="30497"/>
                  </a:lnTo>
                  <a:lnTo>
                    <a:pt x="11278" y="28479"/>
                  </a:lnTo>
                  <a:lnTo>
                    <a:pt x="12331" y="26373"/>
                  </a:lnTo>
                  <a:lnTo>
                    <a:pt x="13823" y="23608"/>
                  </a:lnTo>
                  <a:lnTo>
                    <a:pt x="14876" y="21633"/>
                  </a:lnTo>
                  <a:lnTo>
                    <a:pt x="16500" y="19176"/>
                  </a:lnTo>
                  <a:lnTo>
                    <a:pt x="17597" y="17860"/>
                  </a:lnTo>
                  <a:lnTo>
                    <a:pt x="19352" y="16675"/>
                  </a:lnTo>
                  <a:lnTo>
                    <a:pt x="20449" y="16148"/>
                  </a:lnTo>
                  <a:lnTo>
                    <a:pt x="21590" y="15710"/>
                  </a:lnTo>
                  <a:lnTo>
                    <a:pt x="23872" y="14788"/>
                  </a:lnTo>
                  <a:lnTo>
                    <a:pt x="24398" y="14393"/>
                  </a:lnTo>
                  <a:lnTo>
                    <a:pt x="24398" y="14349"/>
                  </a:lnTo>
                  <a:lnTo>
                    <a:pt x="25451" y="13252"/>
                  </a:lnTo>
                  <a:lnTo>
                    <a:pt x="27996" y="10619"/>
                  </a:lnTo>
                  <a:lnTo>
                    <a:pt x="27996" y="10532"/>
                  </a:lnTo>
                  <a:lnTo>
                    <a:pt x="29269" y="7065"/>
                  </a:lnTo>
                  <a:lnTo>
                    <a:pt x="30936" y="5178"/>
                  </a:lnTo>
                  <a:lnTo>
                    <a:pt x="32384" y="3467"/>
                  </a:lnTo>
                  <a:lnTo>
                    <a:pt x="33481" y="2458"/>
                  </a:lnTo>
                  <a:lnTo>
                    <a:pt x="34578" y="1712"/>
                  </a:lnTo>
                  <a:lnTo>
                    <a:pt x="36992" y="351"/>
                  </a:lnTo>
                  <a:lnTo>
                    <a:pt x="37036" y="308"/>
                  </a:lnTo>
                  <a:lnTo>
                    <a:pt x="37080" y="220"/>
                  </a:lnTo>
                  <a:lnTo>
                    <a:pt x="37080" y="176"/>
                  </a:lnTo>
                  <a:lnTo>
                    <a:pt x="37036" y="88"/>
                  </a:lnTo>
                  <a:lnTo>
                    <a:pt x="36992" y="44"/>
                  </a:lnTo>
                  <a:lnTo>
                    <a:pt x="3694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2" name="Google Shape;1992;p54"/>
            <p:cNvSpPr/>
            <p:nvPr/>
          </p:nvSpPr>
          <p:spPr>
            <a:xfrm>
              <a:off x="1579750" y="2837200"/>
              <a:ext cx="2045975" cy="1732200"/>
            </a:xfrm>
            <a:custGeom>
              <a:avLst/>
              <a:gdLst/>
              <a:ahLst/>
              <a:cxnLst/>
              <a:rect l="l" t="t" r="r" b="b"/>
              <a:pathLst>
                <a:path w="81839" h="69288" extrusionOk="0">
                  <a:moveTo>
                    <a:pt x="34315" y="0"/>
                  </a:moveTo>
                  <a:lnTo>
                    <a:pt x="34272" y="44"/>
                  </a:lnTo>
                  <a:lnTo>
                    <a:pt x="32165" y="1536"/>
                  </a:lnTo>
                  <a:lnTo>
                    <a:pt x="29489" y="3862"/>
                  </a:lnTo>
                  <a:lnTo>
                    <a:pt x="25715" y="6889"/>
                  </a:lnTo>
                  <a:lnTo>
                    <a:pt x="20493" y="11102"/>
                  </a:lnTo>
                  <a:lnTo>
                    <a:pt x="18475" y="12726"/>
                  </a:lnTo>
                  <a:lnTo>
                    <a:pt x="18431" y="12726"/>
                  </a:lnTo>
                  <a:lnTo>
                    <a:pt x="14525" y="17640"/>
                  </a:lnTo>
                  <a:lnTo>
                    <a:pt x="12331" y="20536"/>
                  </a:lnTo>
                  <a:lnTo>
                    <a:pt x="10357" y="23037"/>
                  </a:lnTo>
                  <a:lnTo>
                    <a:pt x="8645" y="25363"/>
                  </a:lnTo>
                  <a:lnTo>
                    <a:pt x="7680" y="27074"/>
                  </a:lnTo>
                  <a:lnTo>
                    <a:pt x="7636" y="27162"/>
                  </a:lnTo>
                  <a:lnTo>
                    <a:pt x="6934" y="31462"/>
                  </a:lnTo>
                  <a:lnTo>
                    <a:pt x="6320" y="35763"/>
                  </a:lnTo>
                  <a:lnTo>
                    <a:pt x="6013" y="38352"/>
                  </a:lnTo>
                  <a:lnTo>
                    <a:pt x="5661" y="40590"/>
                  </a:lnTo>
                  <a:lnTo>
                    <a:pt x="5047" y="43222"/>
                  </a:lnTo>
                  <a:lnTo>
                    <a:pt x="4301" y="45636"/>
                  </a:lnTo>
                  <a:lnTo>
                    <a:pt x="3380" y="47128"/>
                  </a:lnTo>
                  <a:lnTo>
                    <a:pt x="2063" y="48927"/>
                  </a:lnTo>
                  <a:lnTo>
                    <a:pt x="2063" y="48971"/>
                  </a:lnTo>
                  <a:lnTo>
                    <a:pt x="747" y="51209"/>
                  </a:lnTo>
                  <a:lnTo>
                    <a:pt x="747" y="51252"/>
                  </a:lnTo>
                  <a:lnTo>
                    <a:pt x="527" y="52042"/>
                  </a:lnTo>
                  <a:lnTo>
                    <a:pt x="527" y="52086"/>
                  </a:lnTo>
                  <a:lnTo>
                    <a:pt x="176" y="55684"/>
                  </a:lnTo>
                  <a:lnTo>
                    <a:pt x="1" y="57659"/>
                  </a:lnTo>
                  <a:lnTo>
                    <a:pt x="1" y="57703"/>
                  </a:lnTo>
                  <a:lnTo>
                    <a:pt x="45" y="58010"/>
                  </a:lnTo>
                  <a:lnTo>
                    <a:pt x="89" y="58098"/>
                  </a:lnTo>
                  <a:lnTo>
                    <a:pt x="133" y="58142"/>
                  </a:lnTo>
                  <a:lnTo>
                    <a:pt x="1317" y="58624"/>
                  </a:lnTo>
                  <a:lnTo>
                    <a:pt x="2063" y="59458"/>
                  </a:lnTo>
                  <a:lnTo>
                    <a:pt x="3248" y="61696"/>
                  </a:lnTo>
                  <a:lnTo>
                    <a:pt x="4433" y="63890"/>
                  </a:lnTo>
                  <a:lnTo>
                    <a:pt x="5749" y="65865"/>
                  </a:lnTo>
                  <a:lnTo>
                    <a:pt x="6671" y="67049"/>
                  </a:lnTo>
                  <a:lnTo>
                    <a:pt x="6715" y="67093"/>
                  </a:lnTo>
                  <a:lnTo>
                    <a:pt x="9347" y="68980"/>
                  </a:lnTo>
                  <a:lnTo>
                    <a:pt x="9391" y="68980"/>
                  </a:lnTo>
                  <a:lnTo>
                    <a:pt x="10137" y="69243"/>
                  </a:lnTo>
                  <a:lnTo>
                    <a:pt x="10181" y="69287"/>
                  </a:lnTo>
                  <a:lnTo>
                    <a:pt x="10269" y="69243"/>
                  </a:lnTo>
                  <a:lnTo>
                    <a:pt x="10883" y="69068"/>
                  </a:lnTo>
                  <a:lnTo>
                    <a:pt x="10927" y="69024"/>
                  </a:lnTo>
                  <a:lnTo>
                    <a:pt x="13341" y="66611"/>
                  </a:lnTo>
                  <a:lnTo>
                    <a:pt x="17114" y="64460"/>
                  </a:lnTo>
                  <a:lnTo>
                    <a:pt x="18562" y="63627"/>
                  </a:lnTo>
                  <a:lnTo>
                    <a:pt x="20010" y="63539"/>
                  </a:lnTo>
                  <a:lnTo>
                    <a:pt x="22029" y="63100"/>
                  </a:lnTo>
                  <a:lnTo>
                    <a:pt x="22907" y="63056"/>
                  </a:lnTo>
                  <a:lnTo>
                    <a:pt x="26900" y="64417"/>
                  </a:lnTo>
                  <a:lnTo>
                    <a:pt x="29357" y="65075"/>
                  </a:lnTo>
                  <a:lnTo>
                    <a:pt x="31156" y="65601"/>
                  </a:lnTo>
                  <a:lnTo>
                    <a:pt x="31288" y="65601"/>
                  </a:lnTo>
                  <a:lnTo>
                    <a:pt x="33569" y="63846"/>
                  </a:lnTo>
                  <a:lnTo>
                    <a:pt x="33613" y="63846"/>
                  </a:lnTo>
                  <a:lnTo>
                    <a:pt x="35281" y="62135"/>
                  </a:lnTo>
                  <a:lnTo>
                    <a:pt x="35281" y="62091"/>
                  </a:lnTo>
                  <a:lnTo>
                    <a:pt x="36641" y="59721"/>
                  </a:lnTo>
                  <a:lnTo>
                    <a:pt x="37080" y="59239"/>
                  </a:lnTo>
                  <a:lnTo>
                    <a:pt x="38177" y="58756"/>
                  </a:lnTo>
                  <a:lnTo>
                    <a:pt x="40415" y="58361"/>
                  </a:lnTo>
                  <a:lnTo>
                    <a:pt x="40459" y="58361"/>
                  </a:lnTo>
                  <a:lnTo>
                    <a:pt x="43048" y="57264"/>
                  </a:lnTo>
                  <a:lnTo>
                    <a:pt x="43092" y="57264"/>
                  </a:lnTo>
                  <a:lnTo>
                    <a:pt x="45154" y="55597"/>
                  </a:lnTo>
                  <a:lnTo>
                    <a:pt x="47216" y="53973"/>
                  </a:lnTo>
                  <a:lnTo>
                    <a:pt x="48313" y="53403"/>
                  </a:lnTo>
                  <a:lnTo>
                    <a:pt x="50069" y="53359"/>
                  </a:lnTo>
                  <a:lnTo>
                    <a:pt x="50902" y="53403"/>
                  </a:lnTo>
                  <a:lnTo>
                    <a:pt x="53096" y="53578"/>
                  </a:lnTo>
                  <a:lnTo>
                    <a:pt x="54193" y="53666"/>
                  </a:lnTo>
                  <a:lnTo>
                    <a:pt x="55246" y="53841"/>
                  </a:lnTo>
                  <a:lnTo>
                    <a:pt x="56300" y="54105"/>
                  </a:lnTo>
                  <a:lnTo>
                    <a:pt x="57353" y="54456"/>
                  </a:lnTo>
                  <a:lnTo>
                    <a:pt x="57835" y="54631"/>
                  </a:lnTo>
                  <a:lnTo>
                    <a:pt x="58362" y="54895"/>
                  </a:lnTo>
                  <a:lnTo>
                    <a:pt x="58845" y="55158"/>
                  </a:lnTo>
                  <a:lnTo>
                    <a:pt x="59327" y="55465"/>
                  </a:lnTo>
                  <a:lnTo>
                    <a:pt x="60512" y="56518"/>
                  </a:lnTo>
                  <a:lnTo>
                    <a:pt x="60556" y="56562"/>
                  </a:lnTo>
                  <a:lnTo>
                    <a:pt x="65383" y="58537"/>
                  </a:lnTo>
                  <a:lnTo>
                    <a:pt x="65427" y="58537"/>
                  </a:lnTo>
                  <a:lnTo>
                    <a:pt x="66436" y="58624"/>
                  </a:lnTo>
                  <a:lnTo>
                    <a:pt x="68455" y="59019"/>
                  </a:lnTo>
                  <a:lnTo>
                    <a:pt x="70692" y="59370"/>
                  </a:lnTo>
                  <a:lnTo>
                    <a:pt x="70736" y="59370"/>
                  </a:lnTo>
                  <a:lnTo>
                    <a:pt x="73062" y="59414"/>
                  </a:lnTo>
                  <a:lnTo>
                    <a:pt x="75432" y="59590"/>
                  </a:lnTo>
                  <a:lnTo>
                    <a:pt x="75475" y="59590"/>
                  </a:lnTo>
                  <a:lnTo>
                    <a:pt x="79161" y="59414"/>
                  </a:lnTo>
                  <a:lnTo>
                    <a:pt x="79205" y="59370"/>
                  </a:lnTo>
                  <a:lnTo>
                    <a:pt x="81706" y="58712"/>
                  </a:lnTo>
                  <a:lnTo>
                    <a:pt x="81750" y="58712"/>
                  </a:lnTo>
                  <a:lnTo>
                    <a:pt x="81794" y="58624"/>
                  </a:lnTo>
                  <a:lnTo>
                    <a:pt x="81838" y="58580"/>
                  </a:lnTo>
                  <a:lnTo>
                    <a:pt x="81838" y="58493"/>
                  </a:lnTo>
                  <a:lnTo>
                    <a:pt x="81794" y="58449"/>
                  </a:lnTo>
                  <a:lnTo>
                    <a:pt x="81750" y="58405"/>
                  </a:lnTo>
                  <a:lnTo>
                    <a:pt x="81706" y="58361"/>
                  </a:lnTo>
                  <a:lnTo>
                    <a:pt x="81619" y="58361"/>
                  </a:lnTo>
                  <a:lnTo>
                    <a:pt x="79117" y="59063"/>
                  </a:lnTo>
                  <a:lnTo>
                    <a:pt x="75432" y="59239"/>
                  </a:lnTo>
                  <a:lnTo>
                    <a:pt x="73106" y="59063"/>
                  </a:lnTo>
                  <a:lnTo>
                    <a:pt x="70736" y="59019"/>
                  </a:lnTo>
                  <a:lnTo>
                    <a:pt x="68498" y="58668"/>
                  </a:lnTo>
                  <a:lnTo>
                    <a:pt x="66524" y="58273"/>
                  </a:lnTo>
                  <a:lnTo>
                    <a:pt x="66480" y="58273"/>
                  </a:lnTo>
                  <a:lnTo>
                    <a:pt x="65471" y="58186"/>
                  </a:lnTo>
                  <a:lnTo>
                    <a:pt x="62531" y="57001"/>
                  </a:lnTo>
                  <a:lnTo>
                    <a:pt x="60688" y="56255"/>
                  </a:lnTo>
                  <a:lnTo>
                    <a:pt x="59547" y="55202"/>
                  </a:lnTo>
                  <a:lnTo>
                    <a:pt x="59547" y="55158"/>
                  </a:lnTo>
                  <a:lnTo>
                    <a:pt x="59020" y="54851"/>
                  </a:lnTo>
                  <a:lnTo>
                    <a:pt x="58538" y="54587"/>
                  </a:lnTo>
                  <a:lnTo>
                    <a:pt x="58011" y="54324"/>
                  </a:lnTo>
                  <a:lnTo>
                    <a:pt x="57484" y="54105"/>
                  </a:lnTo>
                  <a:lnTo>
                    <a:pt x="56958" y="53929"/>
                  </a:lnTo>
                  <a:lnTo>
                    <a:pt x="56431" y="53754"/>
                  </a:lnTo>
                  <a:lnTo>
                    <a:pt x="55378" y="53534"/>
                  </a:lnTo>
                  <a:lnTo>
                    <a:pt x="54281" y="53315"/>
                  </a:lnTo>
                  <a:lnTo>
                    <a:pt x="53184" y="53227"/>
                  </a:lnTo>
                  <a:lnTo>
                    <a:pt x="50902" y="53052"/>
                  </a:lnTo>
                  <a:lnTo>
                    <a:pt x="50069" y="53008"/>
                  </a:lnTo>
                  <a:lnTo>
                    <a:pt x="48269" y="53052"/>
                  </a:lnTo>
                  <a:lnTo>
                    <a:pt x="48182" y="53095"/>
                  </a:lnTo>
                  <a:lnTo>
                    <a:pt x="47041" y="53666"/>
                  </a:lnTo>
                  <a:lnTo>
                    <a:pt x="46997" y="53666"/>
                  </a:lnTo>
                  <a:lnTo>
                    <a:pt x="44935" y="55333"/>
                  </a:lnTo>
                  <a:lnTo>
                    <a:pt x="42872" y="56957"/>
                  </a:lnTo>
                  <a:lnTo>
                    <a:pt x="40371" y="58010"/>
                  </a:lnTo>
                  <a:lnTo>
                    <a:pt x="38089" y="58405"/>
                  </a:lnTo>
                  <a:lnTo>
                    <a:pt x="38045" y="58405"/>
                  </a:lnTo>
                  <a:lnTo>
                    <a:pt x="36904" y="58931"/>
                  </a:lnTo>
                  <a:lnTo>
                    <a:pt x="36861" y="58975"/>
                  </a:lnTo>
                  <a:lnTo>
                    <a:pt x="36378" y="59502"/>
                  </a:lnTo>
                  <a:lnTo>
                    <a:pt x="36334" y="59546"/>
                  </a:lnTo>
                  <a:lnTo>
                    <a:pt x="35018" y="61915"/>
                  </a:lnTo>
                  <a:lnTo>
                    <a:pt x="33350" y="63583"/>
                  </a:lnTo>
                  <a:lnTo>
                    <a:pt x="31156" y="65250"/>
                  </a:lnTo>
                  <a:lnTo>
                    <a:pt x="29445" y="64768"/>
                  </a:lnTo>
                  <a:lnTo>
                    <a:pt x="27031" y="64065"/>
                  </a:lnTo>
                  <a:lnTo>
                    <a:pt x="22994" y="62705"/>
                  </a:lnTo>
                  <a:lnTo>
                    <a:pt x="22907" y="62705"/>
                  </a:lnTo>
                  <a:lnTo>
                    <a:pt x="21985" y="62749"/>
                  </a:lnTo>
                  <a:lnTo>
                    <a:pt x="19967" y="63188"/>
                  </a:lnTo>
                  <a:lnTo>
                    <a:pt x="18475" y="63276"/>
                  </a:lnTo>
                  <a:lnTo>
                    <a:pt x="18387" y="63320"/>
                  </a:lnTo>
                  <a:lnTo>
                    <a:pt x="13165" y="66303"/>
                  </a:lnTo>
                  <a:lnTo>
                    <a:pt x="13121" y="66347"/>
                  </a:lnTo>
                  <a:lnTo>
                    <a:pt x="10708" y="68717"/>
                  </a:lnTo>
                  <a:lnTo>
                    <a:pt x="10181" y="68892"/>
                  </a:lnTo>
                  <a:lnTo>
                    <a:pt x="9567" y="68673"/>
                  </a:lnTo>
                  <a:lnTo>
                    <a:pt x="6934" y="66786"/>
                  </a:lnTo>
                  <a:lnTo>
                    <a:pt x="6013" y="65689"/>
                  </a:lnTo>
                  <a:lnTo>
                    <a:pt x="4740" y="63714"/>
                  </a:lnTo>
                  <a:lnTo>
                    <a:pt x="3555" y="61520"/>
                  </a:lnTo>
                  <a:lnTo>
                    <a:pt x="2327" y="59239"/>
                  </a:lnTo>
                  <a:lnTo>
                    <a:pt x="1537" y="58361"/>
                  </a:lnTo>
                  <a:lnTo>
                    <a:pt x="1493" y="58317"/>
                  </a:lnTo>
                  <a:lnTo>
                    <a:pt x="396" y="57878"/>
                  </a:lnTo>
                  <a:lnTo>
                    <a:pt x="352" y="57659"/>
                  </a:lnTo>
                  <a:lnTo>
                    <a:pt x="527" y="55728"/>
                  </a:lnTo>
                  <a:lnTo>
                    <a:pt x="878" y="52130"/>
                  </a:lnTo>
                  <a:lnTo>
                    <a:pt x="1054" y="51384"/>
                  </a:lnTo>
                  <a:lnTo>
                    <a:pt x="2370" y="49146"/>
                  </a:lnTo>
                  <a:lnTo>
                    <a:pt x="3687" y="47347"/>
                  </a:lnTo>
                  <a:lnTo>
                    <a:pt x="4608" y="45811"/>
                  </a:lnTo>
                  <a:lnTo>
                    <a:pt x="4608" y="45767"/>
                  </a:lnTo>
                  <a:lnTo>
                    <a:pt x="5398" y="43310"/>
                  </a:lnTo>
                  <a:lnTo>
                    <a:pt x="5969" y="40633"/>
                  </a:lnTo>
                  <a:lnTo>
                    <a:pt x="6364" y="38396"/>
                  </a:lnTo>
                  <a:lnTo>
                    <a:pt x="6671" y="35807"/>
                  </a:lnTo>
                  <a:lnTo>
                    <a:pt x="7285" y="31506"/>
                  </a:lnTo>
                  <a:lnTo>
                    <a:pt x="7987" y="27250"/>
                  </a:lnTo>
                  <a:lnTo>
                    <a:pt x="8953" y="25539"/>
                  </a:lnTo>
                  <a:lnTo>
                    <a:pt x="10664" y="23257"/>
                  </a:lnTo>
                  <a:lnTo>
                    <a:pt x="12595" y="20756"/>
                  </a:lnTo>
                  <a:lnTo>
                    <a:pt x="14789" y="17860"/>
                  </a:lnTo>
                  <a:lnTo>
                    <a:pt x="18694" y="12989"/>
                  </a:lnTo>
                  <a:lnTo>
                    <a:pt x="25934" y="7153"/>
                  </a:lnTo>
                  <a:lnTo>
                    <a:pt x="29708" y="4125"/>
                  </a:lnTo>
                  <a:lnTo>
                    <a:pt x="32385" y="1799"/>
                  </a:lnTo>
                  <a:lnTo>
                    <a:pt x="34447" y="307"/>
                  </a:lnTo>
                  <a:lnTo>
                    <a:pt x="34535" y="263"/>
                  </a:lnTo>
                  <a:lnTo>
                    <a:pt x="34535" y="220"/>
                  </a:lnTo>
                  <a:lnTo>
                    <a:pt x="34535" y="132"/>
                  </a:lnTo>
                  <a:lnTo>
                    <a:pt x="34491" y="88"/>
                  </a:lnTo>
                  <a:lnTo>
                    <a:pt x="34447" y="44"/>
                  </a:lnTo>
                  <a:lnTo>
                    <a:pt x="3440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3" name="Google Shape;1993;p54"/>
            <p:cNvSpPr/>
            <p:nvPr/>
          </p:nvSpPr>
          <p:spPr>
            <a:xfrm>
              <a:off x="1896800" y="3719200"/>
              <a:ext cx="560600" cy="444300"/>
            </a:xfrm>
            <a:custGeom>
              <a:avLst/>
              <a:gdLst/>
              <a:ahLst/>
              <a:cxnLst/>
              <a:rect l="l" t="t" r="r" b="b"/>
              <a:pathLst>
                <a:path w="22424" h="17772" extrusionOk="0">
                  <a:moveTo>
                    <a:pt x="6188" y="483"/>
                  </a:moveTo>
                  <a:lnTo>
                    <a:pt x="6670" y="1316"/>
                  </a:lnTo>
                  <a:lnTo>
                    <a:pt x="6758" y="1404"/>
                  </a:lnTo>
                  <a:lnTo>
                    <a:pt x="8513" y="2062"/>
                  </a:lnTo>
                  <a:lnTo>
                    <a:pt x="12550" y="3861"/>
                  </a:lnTo>
                  <a:lnTo>
                    <a:pt x="12813" y="4213"/>
                  </a:lnTo>
                  <a:lnTo>
                    <a:pt x="13384" y="5441"/>
                  </a:lnTo>
                  <a:lnTo>
                    <a:pt x="14393" y="7196"/>
                  </a:lnTo>
                  <a:lnTo>
                    <a:pt x="14920" y="9347"/>
                  </a:lnTo>
                  <a:lnTo>
                    <a:pt x="15359" y="10707"/>
                  </a:lnTo>
                  <a:lnTo>
                    <a:pt x="15359" y="10751"/>
                  </a:lnTo>
                  <a:lnTo>
                    <a:pt x="16105" y="11892"/>
                  </a:lnTo>
                  <a:lnTo>
                    <a:pt x="16148" y="11935"/>
                  </a:lnTo>
                  <a:lnTo>
                    <a:pt x="17070" y="12638"/>
                  </a:lnTo>
                  <a:lnTo>
                    <a:pt x="17114" y="12681"/>
                  </a:lnTo>
                  <a:lnTo>
                    <a:pt x="19439" y="13383"/>
                  </a:lnTo>
                  <a:lnTo>
                    <a:pt x="19527" y="13383"/>
                  </a:lnTo>
                  <a:lnTo>
                    <a:pt x="20712" y="13208"/>
                  </a:lnTo>
                  <a:lnTo>
                    <a:pt x="21985" y="13471"/>
                  </a:lnTo>
                  <a:lnTo>
                    <a:pt x="22028" y="13471"/>
                  </a:lnTo>
                  <a:lnTo>
                    <a:pt x="21897" y="13559"/>
                  </a:lnTo>
                  <a:lnTo>
                    <a:pt x="20668" y="14086"/>
                  </a:lnTo>
                  <a:lnTo>
                    <a:pt x="16105" y="15490"/>
                  </a:lnTo>
                  <a:lnTo>
                    <a:pt x="13735" y="16367"/>
                  </a:lnTo>
                  <a:lnTo>
                    <a:pt x="11234" y="17420"/>
                  </a:lnTo>
                  <a:lnTo>
                    <a:pt x="10883" y="17333"/>
                  </a:lnTo>
                  <a:lnTo>
                    <a:pt x="8733" y="16455"/>
                  </a:lnTo>
                  <a:lnTo>
                    <a:pt x="5222" y="15051"/>
                  </a:lnTo>
                  <a:lnTo>
                    <a:pt x="5178" y="15051"/>
                  </a:lnTo>
                  <a:lnTo>
                    <a:pt x="746" y="13866"/>
                  </a:lnTo>
                  <a:lnTo>
                    <a:pt x="395" y="13515"/>
                  </a:lnTo>
                  <a:lnTo>
                    <a:pt x="351" y="12901"/>
                  </a:lnTo>
                  <a:lnTo>
                    <a:pt x="702" y="11672"/>
                  </a:lnTo>
                  <a:lnTo>
                    <a:pt x="1229" y="10795"/>
                  </a:lnTo>
                  <a:lnTo>
                    <a:pt x="2633" y="8732"/>
                  </a:lnTo>
                  <a:lnTo>
                    <a:pt x="5091" y="4958"/>
                  </a:lnTo>
                  <a:lnTo>
                    <a:pt x="5134" y="4915"/>
                  </a:lnTo>
                  <a:lnTo>
                    <a:pt x="5749" y="2852"/>
                  </a:lnTo>
                  <a:lnTo>
                    <a:pt x="6056" y="746"/>
                  </a:lnTo>
                  <a:lnTo>
                    <a:pt x="6188" y="483"/>
                  </a:lnTo>
                  <a:close/>
                  <a:moveTo>
                    <a:pt x="6144" y="0"/>
                  </a:moveTo>
                  <a:lnTo>
                    <a:pt x="6056" y="44"/>
                  </a:lnTo>
                  <a:lnTo>
                    <a:pt x="6012" y="88"/>
                  </a:lnTo>
                  <a:lnTo>
                    <a:pt x="5749" y="614"/>
                  </a:lnTo>
                  <a:lnTo>
                    <a:pt x="5705" y="658"/>
                  </a:lnTo>
                  <a:lnTo>
                    <a:pt x="5398" y="2764"/>
                  </a:lnTo>
                  <a:lnTo>
                    <a:pt x="4783" y="4827"/>
                  </a:lnTo>
                  <a:lnTo>
                    <a:pt x="2370" y="8513"/>
                  </a:lnTo>
                  <a:lnTo>
                    <a:pt x="922" y="10619"/>
                  </a:lnTo>
                  <a:lnTo>
                    <a:pt x="395" y="11541"/>
                  </a:lnTo>
                  <a:lnTo>
                    <a:pt x="351" y="11584"/>
                  </a:lnTo>
                  <a:lnTo>
                    <a:pt x="0" y="12857"/>
                  </a:lnTo>
                  <a:lnTo>
                    <a:pt x="0" y="12901"/>
                  </a:lnTo>
                  <a:lnTo>
                    <a:pt x="44" y="13603"/>
                  </a:lnTo>
                  <a:lnTo>
                    <a:pt x="88" y="13691"/>
                  </a:lnTo>
                  <a:lnTo>
                    <a:pt x="527" y="14173"/>
                  </a:lnTo>
                  <a:lnTo>
                    <a:pt x="615" y="14217"/>
                  </a:lnTo>
                  <a:lnTo>
                    <a:pt x="5091" y="15358"/>
                  </a:lnTo>
                  <a:lnTo>
                    <a:pt x="8601" y="16806"/>
                  </a:lnTo>
                  <a:lnTo>
                    <a:pt x="10751" y="17684"/>
                  </a:lnTo>
                  <a:lnTo>
                    <a:pt x="10795" y="17684"/>
                  </a:lnTo>
                  <a:lnTo>
                    <a:pt x="11234" y="17772"/>
                  </a:lnTo>
                  <a:lnTo>
                    <a:pt x="11322" y="17728"/>
                  </a:lnTo>
                  <a:lnTo>
                    <a:pt x="13867" y="16675"/>
                  </a:lnTo>
                  <a:lnTo>
                    <a:pt x="16192" y="15841"/>
                  </a:lnTo>
                  <a:lnTo>
                    <a:pt x="20756" y="14437"/>
                  </a:lnTo>
                  <a:lnTo>
                    <a:pt x="20800" y="14437"/>
                  </a:lnTo>
                  <a:lnTo>
                    <a:pt x="22072" y="13866"/>
                  </a:lnTo>
                  <a:lnTo>
                    <a:pt x="22116" y="13866"/>
                  </a:lnTo>
                  <a:lnTo>
                    <a:pt x="22379" y="13603"/>
                  </a:lnTo>
                  <a:lnTo>
                    <a:pt x="22423" y="13559"/>
                  </a:lnTo>
                  <a:lnTo>
                    <a:pt x="22423" y="13471"/>
                  </a:lnTo>
                  <a:lnTo>
                    <a:pt x="22423" y="13427"/>
                  </a:lnTo>
                  <a:lnTo>
                    <a:pt x="22379" y="13340"/>
                  </a:lnTo>
                  <a:lnTo>
                    <a:pt x="22204" y="13164"/>
                  </a:lnTo>
                  <a:lnTo>
                    <a:pt x="22116" y="13120"/>
                  </a:lnTo>
                  <a:lnTo>
                    <a:pt x="20756" y="12857"/>
                  </a:lnTo>
                  <a:lnTo>
                    <a:pt x="20712" y="12857"/>
                  </a:lnTo>
                  <a:lnTo>
                    <a:pt x="19527" y="13032"/>
                  </a:lnTo>
                  <a:lnTo>
                    <a:pt x="17245" y="12374"/>
                  </a:lnTo>
                  <a:lnTo>
                    <a:pt x="16368" y="11672"/>
                  </a:lnTo>
                  <a:lnTo>
                    <a:pt x="15666" y="10575"/>
                  </a:lnTo>
                  <a:lnTo>
                    <a:pt x="15271" y="9259"/>
                  </a:lnTo>
                  <a:lnTo>
                    <a:pt x="14744" y="7065"/>
                  </a:lnTo>
                  <a:lnTo>
                    <a:pt x="14700" y="7021"/>
                  </a:lnTo>
                  <a:lnTo>
                    <a:pt x="13691" y="5266"/>
                  </a:lnTo>
                  <a:lnTo>
                    <a:pt x="13121" y="4037"/>
                  </a:lnTo>
                  <a:lnTo>
                    <a:pt x="13077" y="3993"/>
                  </a:lnTo>
                  <a:lnTo>
                    <a:pt x="12813" y="3598"/>
                  </a:lnTo>
                  <a:lnTo>
                    <a:pt x="12726" y="3554"/>
                  </a:lnTo>
                  <a:lnTo>
                    <a:pt x="8645" y="1755"/>
                  </a:lnTo>
                  <a:lnTo>
                    <a:pt x="6933" y="1097"/>
                  </a:lnTo>
                  <a:lnTo>
                    <a:pt x="6495" y="263"/>
                  </a:lnTo>
                  <a:lnTo>
                    <a:pt x="6451" y="219"/>
                  </a:lnTo>
                  <a:lnTo>
                    <a:pt x="6275" y="44"/>
                  </a:lnTo>
                  <a:lnTo>
                    <a:pt x="6231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4" name="Google Shape;1994;p54"/>
            <p:cNvSpPr/>
            <p:nvPr/>
          </p:nvSpPr>
          <p:spPr>
            <a:xfrm>
              <a:off x="1870475" y="3665425"/>
              <a:ext cx="650550" cy="557325"/>
            </a:xfrm>
            <a:custGeom>
              <a:avLst/>
              <a:gdLst/>
              <a:ahLst/>
              <a:cxnLst/>
              <a:rect l="l" t="t" r="r" b="b"/>
              <a:pathLst>
                <a:path w="26022" h="22293" extrusionOk="0">
                  <a:moveTo>
                    <a:pt x="10224" y="352"/>
                  </a:moveTo>
                  <a:lnTo>
                    <a:pt x="10795" y="571"/>
                  </a:lnTo>
                  <a:lnTo>
                    <a:pt x="12945" y="2239"/>
                  </a:lnTo>
                  <a:lnTo>
                    <a:pt x="14832" y="3511"/>
                  </a:lnTo>
                  <a:lnTo>
                    <a:pt x="16017" y="4828"/>
                  </a:lnTo>
                  <a:lnTo>
                    <a:pt x="17026" y="6495"/>
                  </a:lnTo>
                  <a:lnTo>
                    <a:pt x="17947" y="8294"/>
                  </a:lnTo>
                  <a:lnTo>
                    <a:pt x="18430" y="10927"/>
                  </a:lnTo>
                  <a:lnTo>
                    <a:pt x="18957" y="13692"/>
                  </a:lnTo>
                  <a:lnTo>
                    <a:pt x="18957" y="13735"/>
                  </a:lnTo>
                  <a:lnTo>
                    <a:pt x="19308" y="14130"/>
                  </a:lnTo>
                  <a:lnTo>
                    <a:pt x="19395" y="14174"/>
                  </a:lnTo>
                  <a:lnTo>
                    <a:pt x="20800" y="14525"/>
                  </a:lnTo>
                  <a:lnTo>
                    <a:pt x="20843" y="14525"/>
                  </a:lnTo>
                  <a:lnTo>
                    <a:pt x="21940" y="14569"/>
                  </a:lnTo>
                  <a:lnTo>
                    <a:pt x="25363" y="15227"/>
                  </a:lnTo>
                  <a:lnTo>
                    <a:pt x="25583" y="15359"/>
                  </a:lnTo>
                  <a:lnTo>
                    <a:pt x="25670" y="15578"/>
                  </a:lnTo>
                  <a:lnTo>
                    <a:pt x="25583" y="16324"/>
                  </a:lnTo>
                  <a:lnTo>
                    <a:pt x="25407" y="16632"/>
                  </a:lnTo>
                  <a:lnTo>
                    <a:pt x="24968" y="16851"/>
                  </a:lnTo>
                  <a:lnTo>
                    <a:pt x="23915" y="17026"/>
                  </a:lnTo>
                  <a:lnTo>
                    <a:pt x="23871" y="17026"/>
                  </a:lnTo>
                  <a:lnTo>
                    <a:pt x="19659" y="18650"/>
                  </a:lnTo>
                  <a:lnTo>
                    <a:pt x="19615" y="18694"/>
                  </a:lnTo>
                  <a:lnTo>
                    <a:pt x="19132" y="19001"/>
                  </a:lnTo>
                  <a:lnTo>
                    <a:pt x="17772" y="19659"/>
                  </a:lnTo>
                  <a:lnTo>
                    <a:pt x="13164" y="21371"/>
                  </a:lnTo>
                  <a:lnTo>
                    <a:pt x="11804" y="21941"/>
                  </a:lnTo>
                  <a:lnTo>
                    <a:pt x="11278" y="21809"/>
                  </a:lnTo>
                  <a:lnTo>
                    <a:pt x="10093" y="21371"/>
                  </a:lnTo>
                  <a:lnTo>
                    <a:pt x="8074" y="20493"/>
                  </a:lnTo>
                  <a:lnTo>
                    <a:pt x="5661" y="19396"/>
                  </a:lnTo>
                  <a:lnTo>
                    <a:pt x="878" y="17377"/>
                  </a:lnTo>
                  <a:lnTo>
                    <a:pt x="483" y="16544"/>
                  </a:lnTo>
                  <a:lnTo>
                    <a:pt x="395" y="16193"/>
                  </a:lnTo>
                  <a:lnTo>
                    <a:pt x="351" y="15842"/>
                  </a:lnTo>
                  <a:lnTo>
                    <a:pt x="351" y="15491"/>
                  </a:lnTo>
                  <a:lnTo>
                    <a:pt x="395" y="15140"/>
                  </a:lnTo>
                  <a:lnTo>
                    <a:pt x="439" y="14789"/>
                  </a:lnTo>
                  <a:lnTo>
                    <a:pt x="571" y="14481"/>
                  </a:lnTo>
                  <a:lnTo>
                    <a:pt x="834" y="13779"/>
                  </a:lnTo>
                  <a:lnTo>
                    <a:pt x="1141" y="13121"/>
                  </a:lnTo>
                  <a:lnTo>
                    <a:pt x="1580" y="12463"/>
                  </a:lnTo>
                  <a:lnTo>
                    <a:pt x="2458" y="11190"/>
                  </a:lnTo>
                  <a:lnTo>
                    <a:pt x="3116" y="10269"/>
                  </a:lnTo>
                  <a:lnTo>
                    <a:pt x="3379" y="9830"/>
                  </a:lnTo>
                  <a:lnTo>
                    <a:pt x="3642" y="9435"/>
                  </a:lnTo>
                  <a:lnTo>
                    <a:pt x="4915" y="6890"/>
                  </a:lnTo>
                  <a:lnTo>
                    <a:pt x="4915" y="6846"/>
                  </a:lnTo>
                  <a:lnTo>
                    <a:pt x="5617" y="4345"/>
                  </a:lnTo>
                  <a:lnTo>
                    <a:pt x="6144" y="2327"/>
                  </a:lnTo>
                  <a:lnTo>
                    <a:pt x="6889" y="1493"/>
                  </a:lnTo>
                  <a:lnTo>
                    <a:pt x="8381" y="966"/>
                  </a:lnTo>
                  <a:lnTo>
                    <a:pt x="8469" y="878"/>
                  </a:lnTo>
                  <a:lnTo>
                    <a:pt x="8908" y="352"/>
                  </a:lnTo>
                  <a:close/>
                  <a:moveTo>
                    <a:pt x="8776" y="1"/>
                  </a:moveTo>
                  <a:lnTo>
                    <a:pt x="8732" y="45"/>
                  </a:lnTo>
                  <a:lnTo>
                    <a:pt x="8206" y="615"/>
                  </a:lnTo>
                  <a:lnTo>
                    <a:pt x="6758" y="1186"/>
                  </a:lnTo>
                  <a:lnTo>
                    <a:pt x="6670" y="1230"/>
                  </a:lnTo>
                  <a:lnTo>
                    <a:pt x="5836" y="2107"/>
                  </a:lnTo>
                  <a:lnTo>
                    <a:pt x="5792" y="2195"/>
                  </a:lnTo>
                  <a:lnTo>
                    <a:pt x="5310" y="4257"/>
                  </a:lnTo>
                  <a:lnTo>
                    <a:pt x="4608" y="6715"/>
                  </a:lnTo>
                  <a:lnTo>
                    <a:pt x="3335" y="9260"/>
                  </a:lnTo>
                  <a:lnTo>
                    <a:pt x="3072" y="9655"/>
                  </a:lnTo>
                  <a:lnTo>
                    <a:pt x="2809" y="10093"/>
                  </a:lnTo>
                  <a:lnTo>
                    <a:pt x="2194" y="10971"/>
                  </a:lnTo>
                  <a:lnTo>
                    <a:pt x="1712" y="11629"/>
                  </a:lnTo>
                  <a:lnTo>
                    <a:pt x="1229" y="12287"/>
                  </a:lnTo>
                  <a:lnTo>
                    <a:pt x="834" y="12989"/>
                  </a:lnTo>
                  <a:lnTo>
                    <a:pt x="483" y="13692"/>
                  </a:lnTo>
                  <a:lnTo>
                    <a:pt x="176" y="14437"/>
                  </a:lnTo>
                  <a:lnTo>
                    <a:pt x="88" y="14789"/>
                  </a:lnTo>
                  <a:lnTo>
                    <a:pt x="44" y="15140"/>
                  </a:lnTo>
                  <a:lnTo>
                    <a:pt x="0" y="15534"/>
                  </a:lnTo>
                  <a:lnTo>
                    <a:pt x="0" y="15886"/>
                  </a:lnTo>
                  <a:lnTo>
                    <a:pt x="88" y="16280"/>
                  </a:lnTo>
                  <a:lnTo>
                    <a:pt x="176" y="16675"/>
                  </a:lnTo>
                  <a:lnTo>
                    <a:pt x="615" y="17597"/>
                  </a:lnTo>
                  <a:lnTo>
                    <a:pt x="702" y="17685"/>
                  </a:lnTo>
                  <a:lnTo>
                    <a:pt x="5529" y="19747"/>
                  </a:lnTo>
                  <a:lnTo>
                    <a:pt x="7899" y="20800"/>
                  </a:lnTo>
                  <a:lnTo>
                    <a:pt x="9961" y="21678"/>
                  </a:lnTo>
                  <a:lnTo>
                    <a:pt x="11190" y="22160"/>
                  </a:lnTo>
                  <a:lnTo>
                    <a:pt x="11804" y="22292"/>
                  </a:lnTo>
                  <a:lnTo>
                    <a:pt x="11892" y="22248"/>
                  </a:lnTo>
                  <a:lnTo>
                    <a:pt x="13296" y="21678"/>
                  </a:lnTo>
                  <a:lnTo>
                    <a:pt x="17903" y="19966"/>
                  </a:lnTo>
                  <a:lnTo>
                    <a:pt x="19308" y="19352"/>
                  </a:lnTo>
                  <a:lnTo>
                    <a:pt x="19308" y="19308"/>
                  </a:lnTo>
                  <a:lnTo>
                    <a:pt x="19834" y="19001"/>
                  </a:lnTo>
                  <a:lnTo>
                    <a:pt x="23959" y="17377"/>
                  </a:lnTo>
                  <a:lnTo>
                    <a:pt x="25056" y="17202"/>
                  </a:lnTo>
                  <a:lnTo>
                    <a:pt x="25100" y="17202"/>
                  </a:lnTo>
                  <a:lnTo>
                    <a:pt x="25626" y="16895"/>
                  </a:lnTo>
                  <a:lnTo>
                    <a:pt x="25670" y="16851"/>
                  </a:lnTo>
                  <a:lnTo>
                    <a:pt x="25890" y="16500"/>
                  </a:lnTo>
                  <a:lnTo>
                    <a:pt x="25934" y="16412"/>
                  </a:lnTo>
                  <a:lnTo>
                    <a:pt x="26021" y="15578"/>
                  </a:lnTo>
                  <a:lnTo>
                    <a:pt x="26021" y="15491"/>
                  </a:lnTo>
                  <a:lnTo>
                    <a:pt x="25846" y="15183"/>
                  </a:lnTo>
                  <a:lnTo>
                    <a:pt x="25802" y="15096"/>
                  </a:lnTo>
                  <a:lnTo>
                    <a:pt x="25539" y="14920"/>
                  </a:lnTo>
                  <a:lnTo>
                    <a:pt x="25451" y="14876"/>
                  </a:lnTo>
                  <a:lnTo>
                    <a:pt x="21984" y="14218"/>
                  </a:lnTo>
                  <a:lnTo>
                    <a:pt x="20843" y="14174"/>
                  </a:lnTo>
                  <a:lnTo>
                    <a:pt x="19527" y="13867"/>
                  </a:lnTo>
                  <a:lnTo>
                    <a:pt x="19264" y="13560"/>
                  </a:lnTo>
                  <a:lnTo>
                    <a:pt x="18781" y="10839"/>
                  </a:lnTo>
                  <a:lnTo>
                    <a:pt x="18298" y="8206"/>
                  </a:lnTo>
                  <a:lnTo>
                    <a:pt x="18255" y="8163"/>
                  </a:lnTo>
                  <a:lnTo>
                    <a:pt x="17333" y="6320"/>
                  </a:lnTo>
                  <a:lnTo>
                    <a:pt x="16324" y="4652"/>
                  </a:lnTo>
                  <a:lnTo>
                    <a:pt x="16280" y="4608"/>
                  </a:lnTo>
                  <a:lnTo>
                    <a:pt x="15051" y="3292"/>
                  </a:lnTo>
                  <a:lnTo>
                    <a:pt x="15051" y="3248"/>
                  </a:lnTo>
                  <a:lnTo>
                    <a:pt x="13164" y="1932"/>
                  </a:lnTo>
                  <a:lnTo>
                    <a:pt x="11014" y="264"/>
                  </a:lnTo>
                  <a:lnTo>
                    <a:pt x="10970" y="264"/>
                  </a:lnTo>
                  <a:lnTo>
                    <a:pt x="1035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5" name="Google Shape;1995;p54"/>
            <p:cNvSpPr/>
            <p:nvPr/>
          </p:nvSpPr>
          <p:spPr>
            <a:xfrm>
              <a:off x="1686175" y="3501975"/>
              <a:ext cx="889700" cy="781100"/>
            </a:xfrm>
            <a:custGeom>
              <a:avLst/>
              <a:gdLst/>
              <a:ahLst/>
              <a:cxnLst/>
              <a:rect l="l" t="t" r="r" b="b"/>
              <a:pathLst>
                <a:path w="35588" h="31244" extrusionOk="0">
                  <a:moveTo>
                    <a:pt x="16807" y="352"/>
                  </a:moveTo>
                  <a:lnTo>
                    <a:pt x="17070" y="615"/>
                  </a:lnTo>
                  <a:lnTo>
                    <a:pt x="17509" y="1405"/>
                  </a:lnTo>
                  <a:lnTo>
                    <a:pt x="18430" y="3423"/>
                  </a:lnTo>
                  <a:lnTo>
                    <a:pt x="18474" y="3511"/>
                  </a:lnTo>
                  <a:lnTo>
                    <a:pt x="19878" y="4345"/>
                  </a:lnTo>
                  <a:lnTo>
                    <a:pt x="21765" y="5968"/>
                  </a:lnTo>
                  <a:lnTo>
                    <a:pt x="23784" y="7768"/>
                  </a:lnTo>
                  <a:lnTo>
                    <a:pt x="25627" y="10093"/>
                  </a:lnTo>
                  <a:lnTo>
                    <a:pt x="27689" y="13428"/>
                  </a:lnTo>
                  <a:lnTo>
                    <a:pt x="28128" y="15490"/>
                  </a:lnTo>
                  <a:lnTo>
                    <a:pt x="28567" y="18299"/>
                  </a:lnTo>
                  <a:lnTo>
                    <a:pt x="28918" y="19703"/>
                  </a:lnTo>
                  <a:lnTo>
                    <a:pt x="28961" y="19835"/>
                  </a:lnTo>
                  <a:lnTo>
                    <a:pt x="29488" y="20273"/>
                  </a:lnTo>
                  <a:lnTo>
                    <a:pt x="29576" y="20317"/>
                  </a:lnTo>
                  <a:lnTo>
                    <a:pt x="30761" y="20537"/>
                  </a:lnTo>
                  <a:lnTo>
                    <a:pt x="32955" y="20888"/>
                  </a:lnTo>
                  <a:lnTo>
                    <a:pt x="35236" y="21809"/>
                  </a:lnTo>
                  <a:lnTo>
                    <a:pt x="35192" y="21897"/>
                  </a:lnTo>
                  <a:lnTo>
                    <a:pt x="34841" y="22467"/>
                  </a:lnTo>
                  <a:lnTo>
                    <a:pt x="34841" y="22511"/>
                  </a:lnTo>
                  <a:lnTo>
                    <a:pt x="34271" y="24003"/>
                  </a:lnTo>
                  <a:lnTo>
                    <a:pt x="33876" y="24661"/>
                  </a:lnTo>
                  <a:lnTo>
                    <a:pt x="33350" y="25012"/>
                  </a:lnTo>
                  <a:lnTo>
                    <a:pt x="31024" y="25276"/>
                  </a:lnTo>
                  <a:lnTo>
                    <a:pt x="30980" y="25320"/>
                  </a:lnTo>
                  <a:lnTo>
                    <a:pt x="28172" y="26329"/>
                  </a:lnTo>
                  <a:lnTo>
                    <a:pt x="28128" y="26373"/>
                  </a:lnTo>
                  <a:lnTo>
                    <a:pt x="26636" y="27514"/>
                  </a:lnTo>
                  <a:lnTo>
                    <a:pt x="24222" y="28655"/>
                  </a:lnTo>
                  <a:lnTo>
                    <a:pt x="21941" y="29532"/>
                  </a:lnTo>
                  <a:lnTo>
                    <a:pt x="20361" y="30190"/>
                  </a:lnTo>
                  <a:lnTo>
                    <a:pt x="19220" y="30673"/>
                  </a:lnTo>
                  <a:lnTo>
                    <a:pt x="18825" y="30805"/>
                  </a:lnTo>
                  <a:lnTo>
                    <a:pt x="18474" y="30849"/>
                  </a:lnTo>
                  <a:lnTo>
                    <a:pt x="18123" y="30849"/>
                  </a:lnTo>
                  <a:lnTo>
                    <a:pt x="17816" y="30761"/>
                  </a:lnTo>
                  <a:lnTo>
                    <a:pt x="17421" y="30585"/>
                  </a:lnTo>
                  <a:lnTo>
                    <a:pt x="16894" y="30366"/>
                  </a:lnTo>
                  <a:lnTo>
                    <a:pt x="16104" y="30015"/>
                  </a:lnTo>
                  <a:lnTo>
                    <a:pt x="15095" y="29620"/>
                  </a:lnTo>
                  <a:lnTo>
                    <a:pt x="13779" y="29093"/>
                  </a:lnTo>
                  <a:lnTo>
                    <a:pt x="12067" y="28523"/>
                  </a:lnTo>
                  <a:lnTo>
                    <a:pt x="9303" y="27909"/>
                  </a:lnTo>
                  <a:lnTo>
                    <a:pt x="9259" y="27909"/>
                  </a:lnTo>
                  <a:lnTo>
                    <a:pt x="7592" y="28304"/>
                  </a:lnTo>
                  <a:lnTo>
                    <a:pt x="5749" y="28128"/>
                  </a:lnTo>
                  <a:lnTo>
                    <a:pt x="5705" y="28128"/>
                  </a:lnTo>
                  <a:lnTo>
                    <a:pt x="4476" y="28304"/>
                  </a:lnTo>
                  <a:lnTo>
                    <a:pt x="4432" y="28304"/>
                  </a:lnTo>
                  <a:lnTo>
                    <a:pt x="966" y="29488"/>
                  </a:lnTo>
                  <a:lnTo>
                    <a:pt x="746" y="29357"/>
                  </a:lnTo>
                  <a:lnTo>
                    <a:pt x="351" y="28567"/>
                  </a:lnTo>
                  <a:lnTo>
                    <a:pt x="395" y="27952"/>
                  </a:lnTo>
                  <a:lnTo>
                    <a:pt x="615" y="26855"/>
                  </a:lnTo>
                  <a:lnTo>
                    <a:pt x="1404" y="25539"/>
                  </a:lnTo>
                  <a:lnTo>
                    <a:pt x="2150" y="24793"/>
                  </a:lnTo>
                  <a:lnTo>
                    <a:pt x="4037" y="24179"/>
                  </a:lnTo>
                  <a:lnTo>
                    <a:pt x="5529" y="24925"/>
                  </a:lnTo>
                  <a:lnTo>
                    <a:pt x="5661" y="24925"/>
                  </a:lnTo>
                  <a:lnTo>
                    <a:pt x="6144" y="24749"/>
                  </a:lnTo>
                  <a:lnTo>
                    <a:pt x="6187" y="24749"/>
                  </a:lnTo>
                  <a:lnTo>
                    <a:pt x="6582" y="24486"/>
                  </a:lnTo>
                  <a:lnTo>
                    <a:pt x="6626" y="24442"/>
                  </a:lnTo>
                  <a:lnTo>
                    <a:pt x="6846" y="24003"/>
                  </a:lnTo>
                  <a:lnTo>
                    <a:pt x="6890" y="23915"/>
                  </a:lnTo>
                  <a:lnTo>
                    <a:pt x="6846" y="23038"/>
                  </a:lnTo>
                  <a:lnTo>
                    <a:pt x="6846" y="22994"/>
                  </a:lnTo>
                  <a:lnTo>
                    <a:pt x="6714" y="22292"/>
                  </a:lnTo>
                  <a:lnTo>
                    <a:pt x="6846" y="21458"/>
                  </a:lnTo>
                  <a:lnTo>
                    <a:pt x="7855" y="19089"/>
                  </a:lnTo>
                  <a:lnTo>
                    <a:pt x="10268" y="15578"/>
                  </a:lnTo>
                  <a:lnTo>
                    <a:pt x="11278" y="13691"/>
                  </a:lnTo>
                  <a:lnTo>
                    <a:pt x="11278" y="13604"/>
                  </a:lnTo>
                  <a:lnTo>
                    <a:pt x="11278" y="12770"/>
                  </a:lnTo>
                  <a:lnTo>
                    <a:pt x="12155" y="8952"/>
                  </a:lnTo>
                  <a:lnTo>
                    <a:pt x="12375" y="8470"/>
                  </a:lnTo>
                  <a:lnTo>
                    <a:pt x="13252" y="7504"/>
                  </a:lnTo>
                  <a:lnTo>
                    <a:pt x="14569" y="6671"/>
                  </a:lnTo>
                  <a:lnTo>
                    <a:pt x="15446" y="6276"/>
                  </a:lnTo>
                  <a:lnTo>
                    <a:pt x="15490" y="6232"/>
                  </a:lnTo>
                  <a:lnTo>
                    <a:pt x="15534" y="6144"/>
                  </a:lnTo>
                  <a:lnTo>
                    <a:pt x="15622" y="5837"/>
                  </a:lnTo>
                  <a:lnTo>
                    <a:pt x="15622" y="5793"/>
                  </a:lnTo>
                  <a:lnTo>
                    <a:pt x="15446" y="3555"/>
                  </a:lnTo>
                  <a:lnTo>
                    <a:pt x="15534" y="1844"/>
                  </a:lnTo>
                  <a:lnTo>
                    <a:pt x="15841" y="966"/>
                  </a:lnTo>
                  <a:lnTo>
                    <a:pt x="16455" y="396"/>
                  </a:lnTo>
                  <a:lnTo>
                    <a:pt x="16807" y="352"/>
                  </a:lnTo>
                  <a:close/>
                  <a:moveTo>
                    <a:pt x="16850" y="1"/>
                  </a:moveTo>
                  <a:lnTo>
                    <a:pt x="16368" y="45"/>
                  </a:lnTo>
                  <a:lnTo>
                    <a:pt x="16280" y="88"/>
                  </a:lnTo>
                  <a:lnTo>
                    <a:pt x="15578" y="703"/>
                  </a:lnTo>
                  <a:lnTo>
                    <a:pt x="15534" y="791"/>
                  </a:lnTo>
                  <a:lnTo>
                    <a:pt x="15183" y="1756"/>
                  </a:lnTo>
                  <a:lnTo>
                    <a:pt x="15183" y="1800"/>
                  </a:lnTo>
                  <a:lnTo>
                    <a:pt x="15095" y="3555"/>
                  </a:lnTo>
                  <a:lnTo>
                    <a:pt x="15271" y="5793"/>
                  </a:lnTo>
                  <a:lnTo>
                    <a:pt x="15227" y="6012"/>
                  </a:lnTo>
                  <a:lnTo>
                    <a:pt x="14437" y="6319"/>
                  </a:lnTo>
                  <a:lnTo>
                    <a:pt x="14393" y="6363"/>
                  </a:lnTo>
                  <a:lnTo>
                    <a:pt x="13033" y="7241"/>
                  </a:lnTo>
                  <a:lnTo>
                    <a:pt x="12989" y="7241"/>
                  </a:lnTo>
                  <a:lnTo>
                    <a:pt x="12111" y="8250"/>
                  </a:lnTo>
                  <a:lnTo>
                    <a:pt x="12067" y="8294"/>
                  </a:lnTo>
                  <a:lnTo>
                    <a:pt x="11848" y="8821"/>
                  </a:lnTo>
                  <a:lnTo>
                    <a:pt x="11804" y="8865"/>
                  </a:lnTo>
                  <a:lnTo>
                    <a:pt x="10970" y="12726"/>
                  </a:lnTo>
                  <a:lnTo>
                    <a:pt x="10927" y="12770"/>
                  </a:lnTo>
                  <a:lnTo>
                    <a:pt x="10927" y="13560"/>
                  </a:lnTo>
                  <a:lnTo>
                    <a:pt x="9961" y="15403"/>
                  </a:lnTo>
                  <a:lnTo>
                    <a:pt x="7548" y="18913"/>
                  </a:lnTo>
                  <a:lnTo>
                    <a:pt x="7548" y="18957"/>
                  </a:lnTo>
                  <a:lnTo>
                    <a:pt x="6538" y="21370"/>
                  </a:lnTo>
                  <a:lnTo>
                    <a:pt x="6495" y="21370"/>
                  </a:lnTo>
                  <a:lnTo>
                    <a:pt x="6363" y="22248"/>
                  </a:lnTo>
                  <a:lnTo>
                    <a:pt x="6363" y="22336"/>
                  </a:lnTo>
                  <a:lnTo>
                    <a:pt x="6495" y="23082"/>
                  </a:lnTo>
                  <a:lnTo>
                    <a:pt x="6538" y="23872"/>
                  </a:lnTo>
                  <a:lnTo>
                    <a:pt x="6319" y="24223"/>
                  </a:lnTo>
                  <a:lnTo>
                    <a:pt x="6012" y="24442"/>
                  </a:lnTo>
                  <a:lnTo>
                    <a:pt x="5617" y="24574"/>
                  </a:lnTo>
                  <a:lnTo>
                    <a:pt x="4125" y="23872"/>
                  </a:lnTo>
                  <a:lnTo>
                    <a:pt x="3993" y="23828"/>
                  </a:lnTo>
                  <a:lnTo>
                    <a:pt x="1975" y="24486"/>
                  </a:lnTo>
                  <a:lnTo>
                    <a:pt x="1931" y="24530"/>
                  </a:lnTo>
                  <a:lnTo>
                    <a:pt x="1141" y="25276"/>
                  </a:lnTo>
                  <a:lnTo>
                    <a:pt x="1141" y="25320"/>
                  </a:lnTo>
                  <a:lnTo>
                    <a:pt x="307" y="26680"/>
                  </a:lnTo>
                  <a:lnTo>
                    <a:pt x="307" y="26768"/>
                  </a:lnTo>
                  <a:lnTo>
                    <a:pt x="44" y="27865"/>
                  </a:lnTo>
                  <a:lnTo>
                    <a:pt x="44" y="27909"/>
                  </a:lnTo>
                  <a:lnTo>
                    <a:pt x="0" y="28611"/>
                  </a:lnTo>
                  <a:lnTo>
                    <a:pt x="44" y="28698"/>
                  </a:lnTo>
                  <a:lnTo>
                    <a:pt x="483" y="29576"/>
                  </a:lnTo>
                  <a:lnTo>
                    <a:pt x="527" y="29664"/>
                  </a:lnTo>
                  <a:lnTo>
                    <a:pt x="834" y="29839"/>
                  </a:lnTo>
                  <a:lnTo>
                    <a:pt x="1010" y="29839"/>
                  </a:lnTo>
                  <a:lnTo>
                    <a:pt x="4564" y="28655"/>
                  </a:lnTo>
                  <a:lnTo>
                    <a:pt x="5705" y="28479"/>
                  </a:lnTo>
                  <a:lnTo>
                    <a:pt x="7592" y="28655"/>
                  </a:lnTo>
                  <a:lnTo>
                    <a:pt x="7636" y="28655"/>
                  </a:lnTo>
                  <a:lnTo>
                    <a:pt x="9303" y="28260"/>
                  </a:lnTo>
                  <a:lnTo>
                    <a:pt x="11980" y="28874"/>
                  </a:lnTo>
                  <a:lnTo>
                    <a:pt x="13647" y="29444"/>
                  </a:lnTo>
                  <a:lnTo>
                    <a:pt x="14964" y="29927"/>
                  </a:lnTo>
                  <a:lnTo>
                    <a:pt x="15973" y="30366"/>
                  </a:lnTo>
                  <a:lnTo>
                    <a:pt x="16763" y="30717"/>
                  </a:lnTo>
                  <a:lnTo>
                    <a:pt x="17684" y="31068"/>
                  </a:lnTo>
                  <a:lnTo>
                    <a:pt x="18079" y="31200"/>
                  </a:lnTo>
                  <a:lnTo>
                    <a:pt x="18386" y="31243"/>
                  </a:lnTo>
                  <a:lnTo>
                    <a:pt x="18781" y="31200"/>
                  </a:lnTo>
                  <a:lnTo>
                    <a:pt x="19220" y="31068"/>
                  </a:lnTo>
                  <a:lnTo>
                    <a:pt x="19790" y="30849"/>
                  </a:lnTo>
                  <a:lnTo>
                    <a:pt x="20493" y="30541"/>
                  </a:lnTo>
                  <a:lnTo>
                    <a:pt x="22072" y="29883"/>
                  </a:lnTo>
                  <a:lnTo>
                    <a:pt x="24354" y="28962"/>
                  </a:lnTo>
                  <a:lnTo>
                    <a:pt x="26811" y="27821"/>
                  </a:lnTo>
                  <a:lnTo>
                    <a:pt x="26855" y="27821"/>
                  </a:lnTo>
                  <a:lnTo>
                    <a:pt x="28347" y="26636"/>
                  </a:lnTo>
                  <a:lnTo>
                    <a:pt x="31068" y="25627"/>
                  </a:lnTo>
                  <a:lnTo>
                    <a:pt x="33437" y="25364"/>
                  </a:lnTo>
                  <a:lnTo>
                    <a:pt x="33525" y="25320"/>
                  </a:lnTo>
                  <a:lnTo>
                    <a:pt x="34095" y="24925"/>
                  </a:lnTo>
                  <a:lnTo>
                    <a:pt x="34139" y="24881"/>
                  </a:lnTo>
                  <a:lnTo>
                    <a:pt x="34578" y="24179"/>
                  </a:lnTo>
                  <a:lnTo>
                    <a:pt x="34622" y="24135"/>
                  </a:lnTo>
                  <a:lnTo>
                    <a:pt x="35149" y="22643"/>
                  </a:lnTo>
                  <a:lnTo>
                    <a:pt x="35500" y="22072"/>
                  </a:lnTo>
                  <a:lnTo>
                    <a:pt x="35500" y="22029"/>
                  </a:lnTo>
                  <a:lnTo>
                    <a:pt x="35587" y="21765"/>
                  </a:lnTo>
                  <a:lnTo>
                    <a:pt x="35587" y="21634"/>
                  </a:lnTo>
                  <a:lnTo>
                    <a:pt x="35500" y="21546"/>
                  </a:lnTo>
                  <a:lnTo>
                    <a:pt x="33086" y="20581"/>
                  </a:lnTo>
                  <a:lnTo>
                    <a:pt x="33042" y="20581"/>
                  </a:lnTo>
                  <a:lnTo>
                    <a:pt x="30848" y="20186"/>
                  </a:lnTo>
                  <a:lnTo>
                    <a:pt x="29664" y="19966"/>
                  </a:lnTo>
                  <a:lnTo>
                    <a:pt x="29225" y="19571"/>
                  </a:lnTo>
                  <a:lnTo>
                    <a:pt x="28918" y="18211"/>
                  </a:lnTo>
                  <a:lnTo>
                    <a:pt x="28479" y="15403"/>
                  </a:lnTo>
                  <a:lnTo>
                    <a:pt x="28040" y="13296"/>
                  </a:lnTo>
                  <a:lnTo>
                    <a:pt x="28040" y="13253"/>
                  </a:lnTo>
                  <a:lnTo>
                    <a:pt x="25934" y="9918"/>
                  </a:lnTo>
                  <a:lnTo>
                    <a:pt x="25934" y="9874"/>
                  </a:lnTo>
                  <a:lnTo>
                    <a:pt x="24047" y="7548"/>
                  </a:lnTo>
                  <a:lnTo>
                    <a:pt x="21984" y="5705"/>
                  </a:lnTo>
                  <a:lnTo>
                    <a:pt x="20098" y="4082"/>
                  </a:lnTo>
                  <a:lnTo>
                    <a:pt x="20054" y="4038"/>
                  </a:lnTo>
                  <a:lnTo>
                    <a:pt x="18737" y="3248"/>
                  </a:lnTo>
                  <a:lnTo>
                    <a:pt x="17816" y="1229"/>
                  </a:lnTo>
                  <a:lnTo>
                    <a:pt x="17377" y="439"/>
                  </a:lnTo>
                  <a:lnTo>
                    <a:pt x="17333" y="396"/>
                  </a:lnTo>
                  <a:lnTo>
                    <a:pt x="16982" y="45"/>
                  </a:lnTo>
                  <a:lnTo>
                    <a:pt x="1693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6" name="Google Shape;1996;p54"/>
            <p:cNvSpPr/>
            <p:nvPr/>
          </p:nvSpPr>
          <p:spPr>
            <a:xfrm>
              <a:off x="2461750" y="3614975"/>
              <a:ext cx="388375" cy="286350"/>
            </a:xfrm>
            <a:custGeom>
              <a:avLst/>
              <a:gdLst/>
              <a:ahLst/>
              <a:cxnLst/>
              <a:rect l="l" t="t" r="r" b="b"/>
              <a:pathLst>
                <a:path w="15535" h="11454" extrusionOk="0">
                  <a:moveTo>
                    <a:pt x="2546" y="351"/>
                  </a:moveTo>
                  <a:lnTo>
                    <a:pt x="5135" y="527"/>
                  </a:lnTo>
                  <a:lnTo>
                    <a:pt x="7504" y="1010"/>
                  </a:lnTo>
                  <a:lnTo>
                    <a:pt x="9786" y="1273"/>
                  </a:lnTo>
                  <a:lnTo>
                    <a:pt x="9830" y="1273"/>
                  </a:lnTo>
                  <a:lnTo>
                    <a:pt x="11761" y="966"/>
                  </a:lnTo>
                  <a:lnTo>
                    <a:pt x="12814" y="1141"/>
                  </a:lnTo>
                  <a:lnTo>
                    <a:pt x="14130" y="1756"/>
                  </a:lnTo>
                  <a:lnTo>
                    <a:pt x="14569" y="2194"/>
                  </a:lnTo>
                  <a:lnTo>
                    <a:pt x="15140" y="3906"/>
                  </a:lnTo>
                  <a:lnTo>
                    <a:pt x="15183" y="4345"/>
                  </a:lnTo>
                  <a:lnTo>
                    <a:pt x="14481" y="5485"/>
                  </a:lnTo>
                  <a:lnTo>
                    <a:pt x="12858" y="7504"/>
                  </a:lnTo>
                  <a:lnTo>
                    <a:pt x="11936" y="8908"/>
                  </a:lnTo>
                  <a:lnTo>
                    <a:pt x="10357" y="9961"/>
                  </a:lnTo>
                  <a:lnTo>
                    <a:pt x="7855" y="10970"/>
                  </a:lnTo>
                  <a:lnTo>
                    <a:pt x="6758" y="11102"/>
                  </a:lnTo>
                  <a:lnTo>
                    <a:pt x="5925" y="11014"/>
                  </a:lnTo>
                  <a:lnTo>
                    <a:pt x="4521" y="10268"/>
                  </a:lnTo>
                  <a:lnTo>
                    <a:pt x="3072" y="9259"/>
                  </a:lnTo>
                  <a:lnTo>
                    <a:pt x="2721" y="8820"/>
                  </a:lnTo>
                  <a:lnTo>
                    <a:pt x="2327" y="6758"/>
                  </a:lnTo>
                  <a:lnTo>
                    <a:pt x="2283" y="6714"/>
                  </a:lnTo>
                  <a:lnTo>
                    <a:pt x="527" y="4081"/>
                  </a:lnTo>
                  <a:lnTo>
                    <a:pt x="352" y="3160"/>
                  </a:lnTo>
                  <a:lnTo>
                    <a:pt x="835" y="2063"/>
                  </a:lnTo>
                  <a:lnTo>
                    <a:pt x="1581" y="878"/>
                  </a:lnTo>
                  <a:lnTo>
                    <a:pt x="2019" y="527"/>
                  </a:lnTo>
                  <a:lnTo>
                    <a:pt x="2546" y="351"/>
                  </a:lnTo>
                  <a:close/>
                  <a:moveTo>
                    <a:pt x="2458" y="0"/>
                  </a:moveTo>
                  <a:lnTo>
                    <a:pt x="1888" y="220"/>
                  </a:lnTo>
                  <a:lnTo>
                    <a:pt x="1844" y="220"/>
                  </a:lnTo>
                  <a:lnTo>
                    <a:pt x="1317" y="615"/>
                  </a:lnTo>
                  <a:lnTo>
                    <a:pt x="1273" y="659"/>
                  </a:lnTo>
                  <a:lnTo>
                    <a:pt x="527" y="1887"/>
                  </a:lnTo>
                  <a:lnTo>
                    <a:pt x="1" y="3072"/>
                  </a:lnTo>
                  <a:lnTo>
                    <a:pt x="1" y="3160"/>
                  </a:lnTo>
                  <a:lnTo>
                    <a:pt x="176" y="4169"/>
                  </a:lnTo>
                  <a:lnTo>
                    <a:pt x="220" y="4213"/>
                  </a:lnTo>
                  <a:lnTo>
                    <a:pt x="1975" y="6846"/>
                  </a:lnTo>
                  <a:lnTo>
                    <a:pt x="2414" y="8952"/>
                  </a:lnTo>
                  <a:lnTo>
                    <a:pt x="2458" y="8996"/>
                  </a:lnTo>
                  <a:lnTo>
                    <a:pt x="2809" y="9479"/>
                  </a:lnTo>
                  <a:lnTo>
                    <a:pt x="2853" y="9522"/>
                  </a:lnTo>
                  <a:lnTo>
                    <a:pt x="4345" y="10576"/>
                  </a:lnTo>
                  <a:lnTo>
                    <a:pt x="5793" y="11365"/>
                  </a:lnTo>
                  <a:lnTo>
                    <a:pt x="5881" y="11365"/>
                  </a:lnTo>
                  <a:lnTo>
                    <a:pt x="6758" y="11453"/>
                  </a:lnTo>
                  <a:lnTo>
                    <a:pt x="7943" y="11321"/>
                  </a:lnTo>
                  <a:lnTo>
                    <a:pt x="7987" y="11321"/>
                  </a:lnTo>
                  <a:lnTo>
                    <a:pt x="10488" y="10312"/>
                  </a:lnTo>
                  <a:lnTo>
                    <a:pt x="10532" y="10268"/>
                  </a:lnTo>
                  <a:lnTo>
                    <a:pt x="12156" y="9215"/>
                  </a:lnTo>
                  <a:lnTo>
                    <a:pt x="12200" y="9127"/>
                  </a:lnTo>
                  <a:lnTo>
                    <a:pt x="13165" y="7679"/>
                  </a:lnTo>
                  <a:lnTo>
                    <a:pt x="14789" y="5705"/>
                  </a:lnTo>
                  <a:lnTo>
                    <a:pt x="14789" y="5661"/>
                  </a:lnTo>
                  <a:lnTo>
                    <a:pt x="15491" y="4476"/>
                  </a:lnTo>
                  <a:lnTo>
                    <a:pt x="15535" y="4388"/>
                  </a:lnTo>
                  <a:lnTo>
                    <a:pt x="15491" y="3862"/>
                  </a:lnTo>
                  <a:lnTo>
                    <a:pt x="15491" y="3818"/>
                  </a:lnTo>
                  <a:lnTo>
                    <a:pt x="14876" y="2019"/>
                  </a:lnTo>
                  <a:lnTo>
                    <a:pt x="14832" y="1975"/>
                  </a:lnTo>
                  <a:lnTo>
                    <a:pt x="14394" y="1492"/>
                  </a:lnTo>
                  <a:lnTo>
                    <a:pt x="14306" y="1448"/>
                  </a:lnTo>
                  <a:lnTo>
                    <a:pt x="12946" y="790"/>
                  </a:lnTo>
                  <a:lnTo>
                    <a:pt x="12902" y="790"/>
                  </a:lnTo>
                  <a:lnTo>
                    <a:pt x="11805" y="615"/>
                  </a:lnTo>
                  <a:lnTo>
                    <a:pt x="11761" y="615"/>
                  </a:lnTo>
                  <a:lnTo>
                    <a:pt x="9830" y="922"/>
                  </a:lnTo>
                  <a:lnTo>
                    <a:pt x="7548" y="659"/>
                  </a:lnTo>
                  <a:lnTo>
                    <a:pt x="5179" y="176"/>
                  </a:lnTo>
                  <a:lnTo>
                    <a:pt x="254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7" name="Google Shape;1997;p54"/>
            <p:cNvSpPr/>
            <p:nvPr/>
          </p:nvSpPr>
          <p:spPr>
            <a:xfrm>
              <a:off x="2519900" y="1399025"/>
              <a:ext cx="942350" cy="1523750"/>
            </a:xfrm>
            <a:custGeom>
              <a:avLst/>
              <a:gdLst/>
              <a:ahLst/>
              <a:cxnLst/>
              <a:rect l="l" t="t" r="r" b="b"/>
              <a:pathLst>
                <a:path w="37694" h="60950" extrusionOk="0">
                  <a:moveTo>
                    <a:pt x="36026" y="0"/>
                  </a:moveTo>
                  <a:lnTo>
                    <a:pt x="35983" y="44"/>
                  </a:lnTo>
                  <a:lnTo>
                    <a:pt x="35939" y="88"/>
                  </a:lnTo>
                  <a:lnTo>
                    <a:pt x="35895" y="132"/>
                  </a:lnTo>
                  <a:lnTo>
                    <a:pt x="35895" y="220"/>
                  </a:lnTo>
                  <a:lnTo>
                    <a:pt x="35895" y="263"/>
                  </a:lnTo>
                  <a:lnTo>
                    <a:pt x="35939" y="307"/>
                  </a:lnTo>
                  <a:lnTo>
                    <a:pt x="36070" y="439"/>
                  </a:lnTo>
                  <a:lnTo>
                    <a:pt x="37080" y="1975"/>
                  </a:lnTo>
                  <a:lnTo>
                    <a:pt x="37299" y="2808"/>
                  </a:lnTo>
                  <a:lnTo>
                    <a:pt x="37343" y="3598"/>
                  </a:lnTo>
                  <a:lnTo>
                    <a:pt x="37036" y="5573"/>
                  </a:lnTo>
                  <a:lnTo>
                    <a:pt x="36904" y="8864"/>
                  </a:lnTo>
                  <a:lnTo>
                    <a:pt x="36641" y="9873"/>
                  </a:lnTo>
                  <a:lnTo>
                    <a:pt x="35851" y="11804"/>
                  </a:lnTo>
                  <a:lnTo>
                    <a:pt x="34578" y="14612"/>
                  </a:lnTo>
                  <a:lnTo>
                    <a:pt x="33394" y="17070"/>
                  </a:lnTo>
                  <a:lnTo>
                    <a:pt x="31112" y="20448"/>
                  </a:lnTo>
                  <a:lnTo>
                    <a:pt x="31112" y="20536"/>
                  </a:lnTo>
                  <a:lnTo>
                    <a:pt x="31156" y="20624"/>
                  </a:lnTo>
                  <a:lnTo>
                    <a:pt x="31507" y="21107"/>
                  </a:lnTo>
                  <a:lnTo>
                    <a:pt x="32472" y="22511"/>
                  </a:lnTo>
                  <a:lnTo>
                    <a:pt x="32867" y="24573"/>
                  </a:lnTo>
                  <a:lnTo>
                    <a:pt x="33525" y="26811"/>
                  </a:lnTo>
                  <a:lnTo>
                    <a:pt x="33613" y="28522"/>
                  </a:lnTo>
                  <a:lnTo>
                    <a:pt x="33657" y="31682"/>
                  </a:lnTo>
                  <a:lnTo>
                    <a:pt x="33657" y="35368"/>
                  </a:lnTo>
                  <a:lnTo>
                    <a:pt x="33437" y="38132"/>
                  </a:lnTo>
                  <a:lnTo>
                    <a:pt x="33130" y="38922"/>
                  </a:lnTo>
                  <a:lnTo>
                    <a:pt x="30805" y="41774"/>
                  </a:lnTo>
                  <a:lnTo>
                    <a:pt x="28391" y="43486"/>
                  </a:lnTo>
                  <a:lnTo>
                    <a:pt x="25495" y="45021"/>
                  </a:lnTo>
                  <a:lnTo>
                    <a:pt x="23301" y="46162"/>
                  </a:lnTo>
                  <a:lnTo>
                    <a:pt x="20098" y="47874"/>
                  </a:lnTo>
                  <a:lnTo>
                    <a:pt x="16895" y="49980"/>
                  </a:lnTo>
                  <a:lnTo>
                    <a:pt x="16017" y="50726"/>
                  </a:lnTo>
                  <a:lnTo>
                    <a:pt x="14042" y="51559"/>
                  </a:lnTo>
                  <a:lnTo>
                    <a:pt x="13998" y="51559"/>
                  </a:lnTo>
                  <a:lnTo>
                    <a:pt x="12682" y="52349"/>
                  </a:lnTo>
                  <a:lnTo>
                    <a:pt x="12638" y="52349"/>
                  </a:lnTo>
                  <a:lnTo>
                    <a:pt x="11146" y="53490"/>
                  </a:lnTo>
                  <a:lnTo>
                    <a:pt x="9128" y="54499"/>
                  </a:lnTo>
                  <a:lnTo>
                    <a:pt x="5222" y="56693"/>
                  </a:lnTo>
                  <a:lnTo>
                    <a:pt x="3335" y="58142"/>
                  </a:lnTo>
                  <a:lnTo>
                    <a:pt x="88" y="60643"/>
                  </a:lnTo>
                  <a:lnTo>
                    <a:pt x="44" y="60687"/>
                  </a:lnTo>
                  <a:lnTo>
                    <a:pt x="1" y="60730"/>
                  </a:lnTo>
                  <a:lnTo>
                    <a:pt x="1" y="60818"/>
                  </a:lnTo>
                  <a:lnTo>
                    <a:pt x="44" y="60862"/>
                  </a:lnTo>
                  <a:lnTo>
                    <a:pt x="88" y="60950"/>
                  </a:lnTo>
                  <a:lnTo>
                    <a:pt x="176" y="60950"/>
                  </a:lnTo>
                  <a:lnTo>
                    <a:pt x="308" y="60906"/>
                  </a:lnTo>
                  <a:lnTo>
                    <a:pt x="3555" y="58405"/>
                  </a:lnTo>
                  <a:lnTo>
                    <a:pt x="5398" y="57001"/>
                  </a:lnTo>
                  <a:lnTo>
                    <a:pt x="9303" y="54807"/>
                  </a:lnTo>
                  <a:lnTo>
                    <a:pt x="11278" y="53797"/>
                  </a:lnTo>
                  <a:lnTo>
                    <a:pt x="11322" y="53797"/>
                  </a:lnTo>
                  <a:lnTo>
                    <a:pt x="12857" y="52613"/>
                  </a:lnTo>
                  <a:lnTo>
                    <a:pt x="14174" y="51867"/>
                  </a:lnTo>
                  <a:lnTo>
                    <a:pt x="16149" y="51033"/>
                  </a:lnTo>
                  <a:lnTo>
                    <a:pt x="16192" y="51033"/>
                  </a:lnTo>
                  <a:lnTo>
                    <a:pt x="17114" y="50243"/>
                  </a:lnTo>
                  <a:lnTo>
                    <a:pt x="20273" y="48181"/>
                  </a:lnTo>
                  <a:lnTo>
                    <a:pt x="23477" y="46469"/>
                  </a:lnTo>
                  <a:lnTo>
                    <a:pt x="25627" y="45328"/>
                  </a:lnTo>
                  <a:lnTo>
                    <a:pt x="28567" y="43793"/>
                  </a:lnTo>
                  <a:lnTo>
                    <a:pt x="28567" y="43749"/>
                  </a:lnTo>
                  <a:lnTo>
                    <a:pt x="31024" y="42037"/>
                  </a:lnTo>
                  <a:lnTo>
                    <a:pt x="31068" y="42037"/>
                  </a:lnTo>
                  <a:lnTo>
                    <a:pt x="33437" y="39141"/>
                  </a:lnTo>
                  <a:lnTo>
                    <a:pt x="33437" y="39054"/>
                  </a:lnTo>
                  <a:lnTo>
                    <a:pt x="33789" y="38220"/>
                  </a:lnTo>
                  <a:lnTo>
                    <a:pt x="33789" y="38176"/>
                  </a:lnTo>
                  <a:lnTo>
                    <a:pt x="34008" y="35412"/>
                  </a:lnTo>
                  <a:lnTo>
                    <a:pt x="34008" y="31682"/>
                  </a:lnTo>
                  <a:lnTo>
                    <a:pt x="33964" y="28522"/>
                  </a:lnTo>
                  <a:lnTo>
                    <a:pt x="33876" y="26767"/>
                  </a:lnTo>
                  <a:lnTo>
                    <a:pt x="33876" y="26723"/>
                  </a:lnTo>
                  <a:lnTo>
                    <a:pt x="33218" y="24529"/>
                  </a:lnTo>
                  <a:lnTo>
                    <a:pt x="32823" y="22423"/>
                  </a:lnTo>
                  <a:lnTo>
                    <a:pt x="32779" y="22335"/>
                  </a:lnTo>
                  <a:lnTo>
                    <a:pt x="31814" y="20887"/>
                  </a:lnTo>
                  <a:lnTo>
                    <a:pt x="31770" y="20887"/>
                  </a:lnTo>
                  <a:lnTo>
                    <a:pt x="31507" y="20536"/>
                  </a:lnTo>
                  <a:lnTo>
                    <a:pt x="33701" y="17245"/>
                  </a:lnTo>
                  <a:lnTo>
                    <a:pt x="33701" y="17201"/>
                  </a:lnTo>
                  <a:lnTo>
                    <a:pt x="34886" y="14744"/>
                  </a:lnTo>
                  <a:lnTo>
                    <a:pt x="36202" y="11936"/>
                  </a:lnTo>
                  <a:lnTo>
                    <a:pt x="36992" y="10005"/>
                  </a:lnTo>
                  <a:lnTo>
                    <a:pt x="36992" y="9961"/>
                  </a:lnTo>
                  <a:lnTo>
                    <a:pt x="37255" y="8908"/>
                  </a:lnTo>
                  <a:lnTo>
                    <a:pt x="37255" y="8864"/>
                  </a:lnTo>
                  <a:lnTo>
                    <a:pt x="37387" y="5617"/>
                  </a:lnTo>
                  <a:lnTo>
                    <a:pt x="37694" y="3642"/>
                  </a:lnTo>
                  <a:lnTo>
                    <a:pt x="37650" y="2765"/>
                  </a:lnTo>
                  <a:lnTo>
                    <a:pt x="37650" y="2721"/>
                  </a:lnTo>
                  <a:lnTo>
                    <a:pt x="37387" y="1843"/>
                  </a:lnTo>
                  <a:lnTo>
                    <a:pt x="36377" y="220"/>
                  </a:lnTo>
                  <a:lnTo>
                    <a:pt x="36334" y="176"/>
                  </a:lnTo>
                  <a:lnTo>
                    <a:pt x="36158" y="44"/>
                  </a:lnTo>
                  <a:lnTo>
                    <a:pt x="3611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8" name="Google Shape;1998;p54"/>
            <p:cNvSpPr/>
            <p:nvPr/>
          </p:nvSpPr>
          <p:spPr>
            <a:xfrm>
              <a:off x="2547325" y="1444000"/>
              <a:ext cx="957725" cy="1504025"/>
            </a:xfrm>
            <a:custGeom>
              <a:avLst/>
              <a:gdLst/>
              <a:ahLst/>
              <a:cxnLst/>
              <a:rect l="l" t="t" r="r" b="b"/>
              <a:pathLst>
                <a:path w="38309" h="60161" extrusionOk="0">
                  <a:moveTo>
                    <a:pt x="36772" y="0"/>
                  </a:moveTo>
                  <a:lnTo>
                    <a:pt x="36685" y="44"/>
                  </a:lnTo>
                  <a:lnTo>
                    <a:pt x="36685" y="88"/>
                  </a:lnTo>
                  <a:lnTo>
                    <a:pt x="36641" y="176"/>
                  </a:lnTo>
                  <a:lnTo>
                    <a:pt x="36685" y="220"/>
                  </a:lnTo>
                  <a:lnTo>
                    <a:pt x="37387" y="1580"/>
                  </a:lnTo>
                  <a:lnTo>
                    <a:pt x="37913" y="3160"/>
                  </a:lnTo>
                  <a:lnTo>
                    <a:pt x="37913" y="4739"/>
                  </a:lnTo>
                  <a:lnTo>
                    <a:pt x="37299" y="7328"/>
                  </a:lnTo>
                  <a:lnTo>
                    <a:pt x="36246" y="10575"/>
                  </a:lnTo>
                  <a:lnTo>
                    <a:pt x="36202" y="10663"/>
                  </a:lnTo>
                  <a:lnTo>
                    <a:pt x="36421" y="13033"/>
                  </a:lnTo>
                  <a:lnTo>
                    <a:pt x="36158" y="15183"/>
                  </a:lnTo>
                  <a:lnTo>
                    <a:pt x="36070" y="17465"/>
                  </a:lnTo>
                  <a:lnTo>
                    <a:pt x="35807" y="20141"/>
                  </a:lnTo>
                  <a:lnTo>
                    <a:pt x="35851" y="20185"/>
                  </a:lnTo>
                  <a:lnTo>
                    <a:pt x="36465" y="22116"/>
                  </a:lnTo>
                  <a:lnTo>
                    <a:pt x="36597" y="25758"/>
                  </a:lnTo>
                  <a:lnTo>
                    <a:pt x="36597" y="25802"/>
                  </a:lnTo>
                  <a:lnTo>
                    <a:pt x="36904" y="27601"/>
                  </a:lnTo>
                  <a:lnTo>
                    <a:pt x="36948" y="29488"/>
                  </a:lnTo>
                  <a:lnTo>
                    <a:pt x="36860" y="32077"/>
                  </a:lnTo>
                  <a:lnTo>
                    <a:pt x="36597" y="34578"/>
                  </a:lnTo>
                  <a:lnTo>
                    <a:pt x="36070" y="36333"/>
                  </a:lnTo>
                  <a:lnTo>
                    <a:pt x="34798" y="38308"/>
                  </a:lnTo>
                  <a:lnTo>
                    <a:pt x="33043" y="41511"/>
                  </a:lnTo>
                  <a:lnTo>
                    <a:pt x="31770" y="42827"/>
                  </a:lnTo>
                  <a:lnTo>
                    <a:pt x="30849" y="43047"/>
                  </a:lnTo>
                  <a:lnTo>
                    <a:pt x="29620" y="43091"/>
                  </a:lnTo>
                  <a:lnTo>
                    <a:pt x="29532" y="43091"/>
                  </a:lnTo>
                  <a:lnTo>
                    <a:pt x="27294" y="44319"/>
                  </a:lnTo>
                  <a:lnTo>
                    <a:pt x="22029" y="46996"/>
                  </a:lnTo>
                  <a:lnTo>
                    <a:pt x="18035" y="49058"/>
                  </a:lnTo>
                  <a:lnTo>
                    <a:pt x="15534" y="50682"/>
                  </a:lnTo>
                  <a:lnTo>
                    <a:pt x="12155" y="52086"/>
                  </a:lnTo>
                  <a:lnTo>
                    <a:pt x="12112" y="52086"/>
                  </a:lnTo>
                  <a:lnTo>
                    <a:pt x="10532" y="53008"/>
                  </a:lnTo>
                  <a:lnTo>
                    <a:pt x="8996" y="53841"/>
                  </a:lnTo>
                  <a:lnTo>
                    <a:pt x="7416" y="54675"/>
                  </a:lnTo>
                  <a:lnTo>
                    <a:pt x="5881" y="55597"/>
                  </a:lnTo>
                  <a:lnTo>
                    <a:pt x="5135" y="56079"/>
                  </a:lnTo>
                  <a:lnTo>
                    <a:pt x="4389" y="56562"/>
                  </a:lnTo>
                  <a:lnTo>
                    <a:pt x="3686" y="57089"/>
                  </a:lnTo>
                  <a:lnTo>
                    <a:pt x="2984" y="57659"/>
                  </a:lnTo>
                  <a:lnTo>
                    <a:pt x="88" y="59853"/>
                  </a:lnTo>
                  <a:lnTo>
                    <a:pt x="44" y="59897"/>
                  </a:lnTo>
                  <a:lnTo>
                    <a:pt x="1" y="59941"/>
                  </a:lnTo>
                  <a:lnTo>
                    <a:pt x="1" y="60028"/>
                  </a:lnTo>
                  <a:lnTo>
                    <a:pt x="44" y="60072"/>
                  </a:lnTo>
                  <a:lnTo>
                    <a:pt x="88" y="60116"/>
                  </a:lnTo>
                  <a:lnTo>
                    <a:pt x="176" y="60160"/>
                  </a:lnTo>
                  <a:lnTo>
                    <a:pt x="308" y="60116"/>
                  </a:lnTo>
                  <a:lnTo>
                    <a:pt x="3204" y="57922"/>
                  </a:lnTo>
                  <a:lnTo>
                    <a:pt x="3906" y="57352"/>
                  </a:lnTo>
                  <a:lnTo>
                    <a:pt x="4608" y="56825"/>
                  </a:lnTo>
                  <a:lnTo>
                    <a:pt x="5354" y="56343"/>
                  </a:lnTo>
                  <a:lnTo>
                    <a:pt x="6100" y="55860"/>
                  </a:lnTo>
                  <a:lnTo>
                    <a:pt x="7592" y="54982"/>
                  </a:lnTo>
                  <a:lnTo>
                    <a:pt x="9128" y="54149"/>
                  </a:lnTo>
                  <a:lnTo>
                    <a:pt x="10707" y="53315"/>
                  </a:lnTo>
                  <a:lnTo>
                    <a:pt x="12287" y="52393"/>
                  </a:lnTo>
                  <a:lnTo>
                    <a:pt x="15666" y="51033"/>
                  </a:lnTo>
                  <a:lnTo>
                    <a:pt x="15710" y="50989"/>
                  </a:lnTo>
                  <a:lnTo>
                    <a:pt x="18211" y="49366"/>
                  </a:lnTo>
                  <a:lnTo>
                    <a:pt x="22160" y="47303"/>
                  </a:lnTo>
                  <a:lnTo>
                    <a:pt x="27470" y="44626"/>
                  </a:lnTo>
                  <a:lnTo>
                    <a:pt x="29664" y="43442"/>
                  </a:lnTo>
                  <a:lnTo>
                    <a:pt x="30892" y="43398"/>
                  </a:lnTo>
                  <a:lnTo>
                    <a:pt x="30936" y="43398"/>
                  </a:lnTo>
                  <a:lnTo>
                    <a:pt x="31902" y="43135"/>
                  </a:lnTo>
                  <a:lnTo>
                    <a:pt x="31989" y="43091"/>
                  </a:lnTo>
                  <a:lnTo>
                    <a:pt x="33306" y="41730"/>
                  </a:lnTo>
                  <a:lnTo>
                    <a:pt x="33350" y="41687"/>
                  </a:lnTo>
                  <a:lnTo>
                    <a:pt x="35105" y="38483"/>
                  </a:lnTo>
                  <a:lnTo>
                    <a:pt x="36377" y="36509"/>
                  </a:lnTo>
                  <a:lnTo>
                    <a:pt x="36377" y="36465"/>
                  </a:lnTo>
                  <a:lnTo>
                    <a:pt x="36904" y="34666"/>
                  </a:lnTo>
                  <a:lnTo>
                    <a:pt x="36904" y="34622"/>
                  </a:lnTo>
                  <a:lnTo>
                    <a:pt x="37211" y="32077"/>
                  </a:lnTo>
                  <a:lnTo>
                    <a:pt x="37299" y="29488"/>
                  </a:lnTo>
                  <a:lnTo>
                    <a:pt x="37211" y="27557"/>
                  </a:lnTo>
                  <a:lnTo>
                    <a:pt x="36948" y="25758"/>
                  </a:lnTo>
                  <a:lnTo>
                    <a:pt x="36816" y="22116"/>
                  </a:lnTo>
                  <a:lnTo>
                    <a:pt x="36816" y="22028"/>
                  </a:lnTo>
                  <a:lnTo>
                    <a:pt x="36158" y="20141"/>
                  </a:lnTo>
                  <a:lnTo>
                    <a:pt x="36421" y="17508"/>
                  </a:lnTo>
                  <a:lnTo>
                    <a:pt x="36509" y="15183"/>
                  </a:lnTo>
                  <a:lnTo>
                    <a:pt x="36772" y="13077"/>
                  </a:lnTo>
                  <a:lnTo>
                    <a:pt x="36772" y="13033"/>
                  </a:lnTo>
                  <a:lnTo>
                    <a:pt x="36597" y="10663"/>
                  </a:lnTo>
                  <a:lnTo>
                    <a:pt x="37650" y="7416"/>
                  </a:lnTo>
                  <a:lnTo>
                    <a:pt x="38264" y="4783"/>
                  </a:lnTo>
                  <a:lnTo>
                    <a:pt x="38308" y="4739"/>
                  </a:lnTo>
                  <a:lnTo>
                    <a:pt x="38264" y="3116"/>
                  </a:lnTo>
                  <a:lnTo>
                    <a:pt x="38264" y="3072"/>
                  </a:lnTo>
                  <a:lnTo>
                    <a:pt x="37738" y="1448"/>
                  </a:lnTo>
                  <a:lnTo>
                    <a:pt x="36992" y="88"/>
                  </a:lnTo>
                  <a:lnTo>
                    <a:pt x="3694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9" name="Google Shape;1999;p54"/>
            <p:cNvSpPr/>
            <p:nvPr/>
          </p:nvSpPr>
          <p:spPr>
            <a:xfrm>
              <a:off x="2816100" y="3080725"/>
              <a:ext cx="767925" cy="218325"/>
            </a:xfrm>
            <a:custGeom>
              <a:avLst/>
              <a:gdLst/>
              <a:ahLst/>
              <a:cxnLst/>
              <a:rect l="l" t="t" r="r" b="b"/>
              <a:pathLst>
                <a:path w="30717" h="8733" extrusionOk="0">
                  <a:moveTo>
                    <a:pt x="11234" y="1"/>
                  </a:moveTo>
                  <a:lnTo>
                    <a:pt x="7899" y="1054"/>
                  </a:lnTo>
                  <a:lnTo>
                    <a:pt x="3555" y="2019"/>
                  </a:lnTo>
                  <a:lnTo>
                    <a:pt x="3511" y="2019"/>
                  </a:lnTo>
                  <a:lnTo>
                    <a:pt x="88" y="4038"/>
                  </a:lnTo>
                  <a:lnTo>
                    <a:pt x="44" y="4082"/>
                  </a:lnTo>
                  <a:lnTo>
                    <a:pt x="0" y="4125"/>
                  </a:lnTo>
                  <a:lnTo>
                    <a:pt x="0" y="4213"/>
                  </a:lnTo>
                  <a:lnTo>
                    <a:pt x="44" y="4257"/>
                  </a:lnTo>
                  <a:lnTo>
                    <a:pt x="88" y="4345"/>
                  </a:lnTo>
                  <a:lnTo>
                    <a:pt x="264" y="4345"/>
                  </a:lnTo>
                  <a:lnTo>
                    <a:pt x="3686" y="2326"/>
                  </a:lnTo>
                  <a:lnTo>
                    <a:pt x="7987" y="1361"/>
                  </a:lnTo>
                  <a:lnTo>
                    <a:pt x="10312" y="659"/>
                  </a:lnTo>
                  <a:lnTo>
                    <a:pt x="11278" y="352"/>
                  </a:lnTo>
                  <a:lnTo>
                    <a:pt x="11497" y="396"/>
                  </a:lnTo>
                  <a:lnTo>
                    <a:pt x="13384" y="2326"/>
                  </a:lnTo>
                  <a:lnTo>
                    <a:pt x="13428" y="2326"/>
                  </a:lnTo>
                  <a:lnTo>
                    <a:pt x="15753" y="4257"/>
                  </a:lnTo>
                  <a:lnTo>
                    <a:pt x="15797" y="4301"/>
                  </a:lnTo>
                  <a:lnTo>
                    <a:pt x="18913" y="5968"/>
                  </a:lnTo>
                  <a:lnTo>
                    <a:pt x="20887" y="6846"/>
                  </a:lnTo>
                  <a:lnTo>
                    <a:pt x="23213" y="7636"/>
                  </a:lnTo>
                  <a:lnTo>
                    <a:pt x="26021" y="8645"/>
                  </a:lnTo>
                  <a:lnTo>
                    <a:pt x="26065" y="8645"/>
                  </a:lnTo>
                  <a:lnTo>
                    <a:pt x="26943" y="8733"/>
                  </a:lnTo>
                  <a:lnTo>
                    <a:pt x="26987" y="8733"/>
                  </a:lnTo>
                  <a:lnTo>
                    <a:pt x="27777" y="8557"/>
                  </a:lnTo>
                  <a:lnTo>
                    <a:pt x="27821" y="8557"/>
                  </a:lnTo>
                  <a:lnTo>
                    <a:pt x="28874" y="7943"/>
                  </a:lnTo>
                  <a:lnTo>
                    <a:pt x="28961" y="7899"/>
                  </a:lnTo>
                  <a:lnTo>
                    <a:pt x="30366" y="5881"/>
                  </a:lnTo>
                  <a:lnTo>
                    <a:pt x="30366" y="5837"/>
                  </a:lnTo>
                  <a:lnTo>
                    <a:pt x="30717" y="5003"/>
                  </a:lnTo>
                  <a:lnTo>
                    <a:pt x="30717" y="4915"/>
                  </a:lnTo>
                  <a:lnTo>
                    <a:pt x="30322" y="3423"/>
                  </a:lnTo>
                  <a:lnTo>
                    <a:pt x="30278" y="3379"/>
                  </a:lnTo>
                  <a:lnTo>
                    <a:pt x="29225" y="1054"/>
                  </a:lnTo>
                  <a:lnTo>
                    <a:pt x="29181" y="1010"/>
                  </a:lnTo>
                  <a:lnTo>
                    <a:pt x="29093" y="966"/>
                  </a:lnTo>
                  <a:lnTo>
                    <a:pt x="28961" y="966"/>
                  </a:lnTo>
                  <a:lnTo>
                    <a:pt x="28918" y="1010"/>
                  </a:lnTo>
                  <a:lnTo>
                    <a:pt x="28874" y="1054"/>
                  </a:lnTo>
                  <a:lnTo>
                    <a:pt x="28874" y="1142"/>
                  </a:lnTo>
                  <a:lnTo>
                    <a:pt x="28874" y="1185"/>
                  </a:lnTo>
                  <a:lnTo>
                    <a:pt x="29971" y="3511"/>
                  </a:lnTo>
                  <a:lnTo>
                    <a:pt x="30366" y="4915"/>
                  </a:lnTo>
                  <a:lnTo>
                    <a:pt x="30058" y="5705"/>
                  </a:lnTo>
                  <a:lnTo>
                    <a:pt x="28698" y="7636"/>
                  </a:lnTo>
                  <a:lnTo>
                    <a:pt x="27689" y="8250"/>
                  </a:lnTo>
                  <a:lnTo>
                    <a:pt x="26943" y="8382"/>
                  </a:lnTo>
                  <a:lnTo>
                    <a:pt x="26153" y="8294"/>
                  </a:lnTo>
                  <a:lnTo>
                    <a:pt x="23301" y="7285"/>
                  </a:lnTo>
                  <a:lnTo>
                    <a:pt x="21019" y="6539"/>
                  </a:lnTo>
                  <a:lnTo>
                    <a:pt x="19044" y="5661"/>
                  </a:lnTo>
                  <a:lnTo>
                    <a:pt x="15973" y="3994"/>
                  </a:lnTo>
                  <a:lnTo>
                    <a:pt x="13647" y="2063"/>
                  </a:lnTo>
                  <a:lnTo>
                    <a:pt x="11672" y="88"/>
                  </a:lnTo>
                  <a:lnTo>
                    <a:pt x="11585" y="45"/>
                  </a:lnTo>
                  <a:lnTo>
                    <a:pt x="1132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0" name="Google Shape;2000;p54"/>
            <p:cNvSpPr/>
            <p:nvPr/>
          </p:nvSpPr>
          <p:spPr>
            <a:xfrm>
              <a:off x="2745875" y="2864625"/>
              <a:ext cx="868875" cy="266600"/>
            </a:xfrm>
            <a:custGeom>
              <a:avLst/>
              <a:gdLst/>
              <a:ahLst/>
              <a:cxnLst/>
              <a:rect l="l" t="t" r="r" b="b"/>
              <a:pathLst>
                <a:path w="34755" h="10664" extrusionOk="0">
                  <a:moveTo>
                    <a:pt x="34535" y="0"/>
                  </a:moveTo>
                  <a:lnTo>
                    <a:pt x="34491" y="44"/>
                  </a:lnTo>
                  <a:lnTo>
                    <a:pt x="34447" y="88"/>
                  </a:lnTo>
                  <a:lnTo>
                    <a:pt x="33438" y="1492"/>
                  </a:lnTo>
                  <a:lnTo>
                    <a:pt x="32034" y="3730"/>
                  </a:lnTo>
                  <a:lnTo>
                    <a:pt x="32034" y="3774"/>
                  </a:lnTo>
                  <a:lnTo>
                    <a:pt x="31419" y="5441"/>
                  </a:lnTo>
                  <a:lnTo>
                    <a:pt x="31419" y="5485"/>
                  </a:lnTo>
                  <a:lnTo>
                    <a:pt x="31156" y="7635"/>
                  </a:lnTo>
                  <a:lnTo>
                    <a:pt x="31112" y="10049"/>
                  </a:lnTo>
                  <a:lnTo>
                    <a:pt x="30937" y="10268"/>
                  </a:lnTo>
                  <a:lnTo>
                    <a:pt x="30454" y="10312"/>
                  </a:lnTo>
                  <a:lnTo>
                    <a:pt x="29971" y="10268"/>
                  </a:lnTo>
                  <a:lnTo>
                    <a:pt x="29489" y="10180"/>
                  </a:lnTo>
                  <a:lnTo>
                    <a:pt x="29006" y="10049"/>
                  </a:lnTo>
                  <a:lnTo>
                    <a:pt x="28523" y="9873"/>
                  </a:lnTo>
                  <a:lnTo>
                    <a:pt x="28041" y="9654"/>
                  </a:lnTo>
                  <a:lnTo>
                    <a:pt x="27558" y="9391"/>
                  </a:lnTo>
                  <a:lnTo>
                    <a:pt x="27119" y="9127"/>
                  </a:lnTo>
                  <a:lnTo>
                    <a:pt x="26241" y="8513"/>
                  </a:lnTo>
                  <a:lnTo>
                    <a:pt x="25452" y="7943"/>
                  </a:lnTo>
                  <a:lnTo>
                    <a:pt x="24750" y="7372"/>
                  </a:lnTo>
                  <a:lnTo>
                    <a:pt x="24179" y="6846"/>
                  </a:lnTo>
                  <a:lnTo>
                    <a:pt x="19308" y="2677"/>
                  </a:lnTo>
                  <a:lnTo>
                    <a:pt x="19264" y="2633"/>
                  </a:lnTo>
                  <a:lnTo>
                    <a:pt x="17992" y="2019"/>
                  </a:lnTo>
                  <a:lnTo>
                    <a:pt x="17948" y="2019"/>
                  </a:lnTo>
                  <a:lnTo>
                    <a:pt x="17246" y="1931"/>
                  </a:lnTo>
                  <a:lnTo>
                    <a:pt x="17158" y="1975"/>
                  </a:lnTo>
                  <a:lnTo>
                    <a:pt x="16500" y="2370"/>
                  </a:lnTo>
                  <a:lnTo>
                    <a:pt x="16456" y="2414"/>
                  </a:lnTo>
                  <a:lnTo>
                    <a:pt x="14789" y="3993"/>
                  </a:lnTo>
                  <a:lnTo>
                    <a:pt x="13604" y="4827"/>
                  </a:lnTo>
                  <a:lnTo>
                    <a:pt x="12331" y="5222"/>
                  </a:lnTo>
                  <a:lnTo>
                    <a:pt x="10313" y="5529"/>
                  </a:lnTo>
                  <a:lnTo>
                    <a:pt x="10269" y="5529"/>
                  </a:lnTo>
                  <a:lnTo>
                    <a:pt x="8338" y="6143"/>
                  </a:lnTo>
                  <a:lnTo>
                    <a:pt x="5925" y="6714"/>
                  </a:lnTo>
                  <a:lnTo>
                    <a:pt x="5881" y="6714"/>
                  </a:lnTo>
                  <a:lnTo>
                    <a:pt x="4126" y="7460"/>
                  </a:lnTo>
                  <a:lnTo>
                    <a:pt x="4082" y="7460"/>
                  </a:lnTo>
                  <a:lnTo>
                    <a:pt x="2063" y="8689"/>
                  </a:lnTo>
                  <a:lnTo>
                    <a:pt x="89" y="10180"/>
                  </a:lnTo>
                  <a:lnTo>
                    <a:pt x="45" y="10224"/>
                  </a:lnTo>
                  <a:lnTo>
                    <a:pt x="1" y="10312"/>
                  </a:lnTo>
                  <a:lnTo>
                    <a:pt x="45" y="10356"/>
                  </a:lnTo>
                  <a:lnTo>
                    <a:pt x="45" y="10444"/>
                  </a:lnTo>
                  <a:lnTo>
                    <a:pt x="89" y="10488"/>
                  </a:lnTo>
                  <a:lnTo>
                    <a:pt x="220" y="10488"/>
                  </a:lnTo>
                  <a:lnTo>
                    <a:pt x="308" y="10444"/>
                  </a:lnTo>
                  <a:lnTo>
                    <a:pt x="2239" y="8996"/>
                  </a:lnTo>
                  <a:lnTo>
                    <a:pt x="4257" y="7767"/>
                  </a:lnTo>
                  <a:lnTo>
                    <a:pt x="6013" y="7065"/>
                  </a:lnTo>
                  <a:lnTo>
                    <a:pt x="8426" y="6495"/>
                  </a:lnTo>
                  <a:lnTo>
                    <a:pt x="10357" y="5880"/>
                  </a:lnTo>
                  <a:lnTo>
                    <a:pt x="12375" y="5529"/>
                  </a:lnTo>
                  <a:lnTo>
                    <a:pt x="12419" y="5529"/>
                  </a:lnTo>
                  <a:lnTo>
                    <a:pt x="13735" y="5178"/>
                  </a:lnTo>
                  <a:lnTo>
                    <a:pt x="13779" y="5134"/>
                  </a:lnTo>
                  <a:lnTo>
                    <a:pt x="15008" y="4300"/>
                  </a:lnTo>
                  <a:lnTo>
                    <a:pt x="15008" y="4257"/>
                  </a:lnTo>
                  <a:lnTo>
                    <a:pt x="16719" y="2677"/>
                  </a:lnTo>
                  <a:lnTo>
                    <a:pt x="17290" y="2282"/>
                  </a:lnTo>
                  <a:lnTo>
                    <a:pt x="17860" y="2370"/>
                  </a:lnTo>
                  <a:lnTo>
                    <a:pt x="19089" y="2940"/>
                  </a:lnTo>
                  <a:lnTo>
                    <a:pt x="23960" y="7153"/>
                  </a:lnTo>
                  <a:lnTo>
                    <a:pt x="24706" y="7767"/>
                  </a:lnTo>
                  <a:lnTo>
                    <a:pt x="25495" y="8425"/>
                  </a:lnTo>
                  <a:lnTo>
                    <a:pt x="26329" y="8996"/>
                  </a:lnTo>
                  <a:lnTo>
                    <a:pt x="27163" y="9566"/>
                  </a:lnTo>
                  <a:lnTo>
                    <a:pt x="27953" y="10005"/>
                  </a:lnTo>
                  <a:lnTo>
                    <a:pt x="28392" y="10180"/>
                  </a:lnTo>
                  <a:lnTo>
                    <a:pt x="28787" y="10356"/>
                  </a:lnTo>
                  <a:lnTo>
                    <a:pt x="29225" y="10488"/>
                  </a:lnTo>
                  <a:lnTo>
                    <a:pt x="29620" y="10575"/>
                  </a:lnTo>
                  <a:lnTo>
                    <a:pt x="30015" y="10619"/>
                  </a:lnTo>
                  <a:lnTo>
                    <a:pt x="30454" y="10663"/>
                  </a:lnTo>
                  <a:lnTo>
                    <a:pt x="31024" y="10575"/>
                  </a:lnTo>
                  <a:lnTo>
                    <a:pt x="31156" y="10532"/>
                  </a:lnTo>
                  <a:lnTo>
                    <a:pt x="31419" y="10224"/>
                  </a:lnTo>
                  <a:lnTo>
                    <a:pt x="31463" y="10137"/>
                  </a:lnTo>
                  <a:lnTo>
                    <a:pt x="31507" y="7635"/>
                  </a:lnTo>
                  <a:lnTo>
                    <a:pt x="31727" y="5573"/>
                  </a:lnTo>
                  <a:lnTo>
                    <a:pt x="32341" y="3906"/>
                  </a:lnTo>
                  <a:lnTo>
                    <a:pt x="33745" y="1712"/>
                  </a:lnTo>
                  <a:lnTo>
                    <a:pt x="34710" y="264"/>
                  </a:lnTo>
                  <a:lnTo>
                    <a:pt x="34754" y="220"/>
                  </a:lnTo>
                  <a:lnTo>
                    <a:pt x="34754" y="132"/>
                  </a:lnTo>
                  <a:lnTo>
                    <a:pt x="34754" y="88"/>
                  </a:lnTo>
                  <a:lnTo>
                    <a:pt x="34667" y="44"/>
                  </a:lnTo>
                  <a:lnTo>
                    <a:pt x="3462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1" name="Google Shape;2001;p54"/>
            <p:cNvSpPr/>
            <p:nvPr/>
          </p:nvSpPr>
          <p:spPr>
            <a:xfrm>
              <a:off x="2680075" y="2663875"/>
              <a:ext cx="923700" cy="403725"/>
            </a:xfrm>
            <a:custGeom>
              <a:avLst/>
              <a:gdLst/>
              <a:ahLst/>
              <a:cxnLst/>
              <a:rect l="l" t="t" r="r" b="b"/>
              <a:pathLst>
                <a:path w="36948" h="16149" extrusionOk="0">
                  <a:moveTo>
                    <a:pt x="34753" y="0"/>
                  </a:moveTo>
                  <a:lnTo>
                    <a:pt x="34666" y="44"/>
                  </a:lnTo>
                  <a:lnTo>
                    <a:pt x="34622" y="88"/>
                  </a:lnTo>
                  <a:lnTo>
                    <a:pt x="34622" y="132"/>
                  </a:lnTo>
                  <a:lnTo>
                    <a:pt x="34622" y="220"/>
                  </a:lnTo>
                  <a:lnTo>
                    <a:pt x="35061" y="1931"/>
                  </a:lnTo>
                  <a:lnTo>
                    <a:pt x="35982" y="5222"/>
                  </a:lnTo>
                  <a:lnTo>
                    <a:pt x="36596" y="7855"/>
                  </a:lnTo>
                  <a:lnTo>
                    <a:pt x="35850" y="8908"/>
                  </a:lnTo>
                  <a:lnTo>
                    <a:pt x="34227" y="10970"/>
                  </a:lnTo>
                  <a:lnTo>
                    <a:pt x="33744" y="11058"/>
                  </a:lnTo>
                  <a:lnTo>
                    <a:pt x="32954" y="10839"/>
                  </a:lnTo>
                  <a:lnTo>
                    <a:pt x="29795" y="9391"/>
                  </a:lnTo>
                  <a:lnTo>
                    <a:pt x="27776" y="8425"/>
                  </a:lnTo>
                  <a:lnTo>
                    <a:pt x="23871" y="6889"/>
                  </a:lnTo>
                  <a:lnTo>
                    <a:pt x="23827" y="6889"/>
                  </a:lnTo>
                  <a:lnTo>
                    <a:pt x="22160" y="6538"/>
                  </a:lnTo>
                  <a:lnTo>
                    <a:pt x="20843" y="6494"/>
                  </a:lnTo>
                  <a:lnTo>
                    <a:pt x="20799" y="6494"/>
                  </a:lnTo>
                  <a:lnTo>
                    <a:pt x="19834" y="6670"/>
                  </a:lnTo>
                  <a:lnTo>
                    <a:pt x="19790" y="6670"/>
                  </a:lnTo>
                  <a:lnTo>
                    <a:pt x="18035" y="7548"/>
                  </a:lnTo>
                  <a:lnTo>
                    <a:pt x="15797" y="8820"/>
                  </a:lnTo>
                  <a:lnTo>
                    <a:pt x="15753" y="8820"/>
                  </a:lnTo>
                  <a:lnTo>
                    <a:pt x="13866" y="10180"/>
                  </a:lnTo>
                  <a:lnTo>
                    <a:pt x="12199" y="10356"/>
                  </a:lnTo>
                  <a:lnTo>
                    <a:pt x="9039" y="10531"/>
                  </a:lnTo>
                  <a:lnTo>
                    <a:pt x="8996" y="10575"/>
                  </a:lnTo>
                  <a:lnTo>
                    <a:pt x="7372" y="11058"/>
                  </a:lnTo>
                  <a:lnTo>
                    <a:pt x="3818" y="12682"/>
                  </a:lnTo>
                  <a:lnTo>
                    <a:pt x="1755" y="14042"/>
                  </a:lnTo>
                  <a:lnTo>
                    <a:pt x="1711" y="14086"/>
                  </a:lnTo>
                  <a:lnTo>
                    <a:pt x="44" y="15885"/>
                  </a:lnTo>
                  <a:lnTo>
                    <a:pt x="44" y="15929"/>
                  </a:lnTo>
                  <a:lnTo>
                    <a:pt x="0" y="15973"/>
                  </a:lnTo>
                  <a:lnTo>
                    <a:pt x="44" y="16060"/>
                  </a:lnTo>
                  <a:lnTo>
                    <a:pt x="88" y="16104"/>
                  </a:lnTo>
                  <a:lnTo>
                    <a:pt x="176" y="16148"/>
                  </a:lnTo>
                  <a:lnTo>
                    <a:pt x="263" y="16148"/>
                  </a:lnTo>
                  <a:lnTo>
                    <a:pt x="307" y="16104"/>
                  </a:lnTo>
                  <a:lnTo>
                    <a:pt x="1975" y="14349"/>
                  </a:lnTo>
                  <a:lnTo>
                    <a:pt x="3993" y="12989"/>
                  </a:lnTo>
                  <a:lnTo>
                    <a:pt x="7504" y="11409"/>
                  </a:lnTo>
                  <a:lnTo>
                    <a:pt x="9083" y="10882"/>
                  </a:lnTo>
                  <a:lnTo>
                    <a:pt x="12199" y="10707"/>
                  </a:lnTo>
                  <a:lnTo>
                    <a:pt x="13954" y="10531"/>
                  </a:lnTo>
                  <a:lnTo>
                    <a:pt x="14042" y="10488"/>
                  </a:lnTo>
                  <a:lnTo>
                    <a:pt x="15973" y="9083"/>
                  </a:lnTo>
                  <a:lnTo>
                    <a:pt x="18167" y="7855"/>
                  </a:lnTo>
                  <a:lnTo>
                    <a:pt x="19922" y="7021"/>
                  </a:lnTo>
                  <a:lnTo>
                    <a:pt x="20843" y="6845"/>
                  </a:lnTo>
                  <a:lnTo>
                    <a:pt x="22116" y="6889"/>
                  </a:lnTo>
                  <a:lnTo>
                    <a:pt x="23739" y="7240"/>
                  </a:lnTo>
                  <a:lnTo>
                    <a:pt x="27645" y="8732"/>
                  </a:lnTo>
                  <a:lnTo>
                    <a:pt x="29663" y="9698"/>
                  </a:lnTo>
                  <a:lnTo>
                    <a:pt x="32823" y="11146"/>
                  </a:lnTo>
                  <a:lnTo>
                    <a:pt x="32867" y="11190"/>
                  </a:lnTo>
                  <a:lnTo>
                    <a:pt x="33700" y="11409"/>
                  </a:lnTo>
                  <a:lnTo>
                    <a:pt x="33788" y="11409"/>
                  </a:lnTo>
                  <a:lnTo>
                    <a:pt x="34359" y="11277"/>
                  </a:lnTo>
                  <a:lnTo>
                    <a:pt x="34446" y="11233"/>
                  </a:lnTo>
                  <a:lnTo>
                    <a:pt x="36158" y="9127"/>
                  </a:lnTo>
                  <a:lnTo>
                    <a:pt x="36947" y="7986"/>
                  </a:lnTo>
                  <a:lnTo>
                    <a:pt x="36947" y="7899"/>
                  </a:lnTo>
                  <a:lnTo>
                    <a:pt x="36947" y="7855"/>
                  </a:lnTo>
                  <a:lnTo>
                    <a:pt x="36333" y="5134"/>
                  </a:lnTo>
                  <a:lnTo>
                    <a:pt x="35368" y="1843"/>
                  </a:lnTo>
                  <a:lnTo>
                    <a:pt x="34929" y="132"/>
                  </a:lnTo>
                  <a:lnTo>
                    <a:pt x="34929" y="88"/>
                  </a:lnTo>
                  <a:lnTo>
                    <a:pt x="34885" y="44"/>
                  </a:lnTo>
                  <a:lnTo>
                    <a:pt x="3479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2" name="Google Shape;2002;p54"/>
            <p:cNvSpPr/>
            <p:nvPr/>
          </p:nvSpPr>
          <p:spPr>
            <a:xfrm>
              <a:off x="2627400" y="2363275"/>
              <a:ext cx="931400" cy="657150"/>
            </a:xfrm>
            <a:custGeom>
              <a:avLst/>
              <a:gdLst/>
              <a:ahLst/>
              <a:cxnLst/>
              <a:rect l="l" t="t" r="r" b="b"/>
              <a:pathLst>
                <a:path w="37256" h="26286" extrusionOk="0">
                  <a:moveTo>
                    <a:pt x="36992" y="1"/>
                  </a:moveTo>
                  <a:lnTo>
                    <a:pt x="36948" y="45"/>
                  </a:lnTo>
                  <a:lnTo>
                    <a:pt x="36904" y="133"/>
                  </a:lnTo>
                  <a:lnTo>
                    <a:pt x="36466" y="2283"/>
                  </a:lnTo>
                  <a:lnTo>
                    <a:pt x="36466" y="2327"/>
                  </a:lnTo>
                  <a:lnTo>
                    <a:pt x="36422" y="4564"/>
                  </a:lnTo>
                  <a:lnTo>
                    <a:pt x="36290" y="9040"/>
                  </a:lnTo>
                  <a:lnTo>
                    <a:pt x="36334" y="12507"/>
                  </a:lnTo>
                  <a:lnTo>
                    <a:pt x="36334" y="12551"/>
                  </a:lnTo>
                  <a:lnTo>
                    <a:pt x="36597" y="13692"/>
                  </a:lnTo>
                  <a:lnTo>
                    <a:pt x="36158" y="14657"/>
                  </a:lnTo>
                  <a:lnTo>
                    <a:pt x="34930" y="15271"/>
                  </a:lnTo>
                  <a:lnTo>
                    <a:pt x="33394" y="15622"/>
                  </a:lnTo>
                  <a:lnTo>
                    <a:pt x="31683" y="15842"/>
                  </a:lnTo>
                  <a:lnTo>
                    <a:pt x="29971" y="15315"/>
                  </a:lnTo>
                  <a:lnTo>
                    <a:pt x="27294" y="14262"/>
                  </a:lnTo>
                  <a:lnTo>
                    <a:pt x="26110" y="13253"/>
                  </a:lnTo>
                  <a:lnTo>
                    <a:pt x="26022" y="13209"/>
                  </a:lnTo>
                  <a:lnTo>
                    <a:pt x="25890" y="13253"/>
                  </a:lnTo>
                  <a:lnTo>
                    <a:pt x="25276" y="13779"/>
                  </a:lnTo>
                  <a:lnTo>
                    <a:pt x="24179" y="14306"/>
                  </a:lnTo>
                  <a:lnTo>
                    <a:pt x="21502" y="15491"/>
                  </a:lnTo>
                  <a:lnTo>
                    <a:pt x="18826" y="16632"/>
                  </a:lnTo>
                  <a:lnTo>
                    <a:pt x="16851" y="17597"/>
                  </a:lnTo>
                  <a:lnTo>
                    <a:pt x="13823" y="19528"/>
                  </a:lnTo>
                  <a:lnTo>
                    <a:pt x="12200" y="19572"/>
                  </a:lnTo>
                  <a:lnTo>
                    <a:pt x="9435" y="19791"/>
                  </a:lnTo>
                  <a:lnTo>
                    <a:pt x="9391" y="19791"/>
                  </a:lnTo>
                  <a:lnTo>
                    <a:pt x="8426" y="20186"/>
                  </a:lnTo>
                  <a:lnTo>
                    <a:pt x="6495" y="21063"/>
                  </a:lnTo>
                  <a:lnTo>
                    <a:pt x="4520" y="22160"/>
                  </a:lnTo>
                  <a:lnTo>
                    <a:pt x="4477" y="22160"/>
                  </a:lnTo>
                  <a:lnTo>
                    <a:pt x="2634" y="23477"/>
                  </a:lnTo>
                  <a:lnTo>
                    <a:pt x="45" y="25978"/>
                  </a:lnTo>
                  <a:lnTo>
                    <a:pt x="1" y="26022"/>
                  </a:lnTo>
                  <a:lnTo>
                    <a:pt x="1" y="26066"/>
                  </a:lnTo>
                  <a:lnTo>
                    <a:pt x="1" y="26154"/>
                  </a:lnTo>
                  <a:lnTo>
                    <a:pt x="45" y="26197"/>
                  </a:lnTo>
                  <a:lnTo>
                    <a:pt x="89" y="26241"/>
                  </a:lnTo>
                  <a:lnTo>
                    <a:pt x="176" y="26285"/>
                  </a:lnTo>
                  <a:lnTo>
                    <a:pt x="220" y="26241"/>
                  </a:lnTo>
                  <a:lnTo>
                    <a:pt x="264" y="26197"/>
                  </a:lnTo>
                  <a:lnTo>
                    <a:pt x="2853" y="23740"/>
                  </a:lnTo>
                  <a:lnTo>
                    <a:pt x="4696" y="22468"/>
                  </a:lnTo>
                  <a:lnTo>
                    <a:pt x="6671" y="21371"/>
                  </a:lnTo>
                  <a:lnTo>
                    <a:pt x="8557" y="20493"/>
                  </a:lnTo>
                  <a:lnTo>
                    <a:pt x="9479" y="20142"/>
                  </a:lnTo>
                  <a:lnTo>
                    <a:pt x="12243" y="19923"/>
                  </a:lnTo>
                  <a:lnTo>
                    <a:pt x="13867" y="19879"/>
                  </a:lnTo>
                  <a:lnTo>
                    <a:pt x="13955" y="19835"/>
                  </a:lnTo>
                  <a:lnTo>
                    <a:pt x="17026" y="17904"/>
                  </a:lnTo>
                  <a:lnTo>
                    <a:pt x="18957" y="16939"/>
                  </a:lnTo>
                  <a:lnTo>
                    <a:pt x="21634" y="15798"/>
                  </a:lnTo>
                  <a:lnTo>
                    <a:pt x="24354" y="14613"/>
                  </a:lnTo>
                  <a:lnTo>
                    <a:pt x="25452" y="14087"/>
                  </a:lnTo>
                  <a:lnTo>
                    <a:pt x="25495" y="14087"/>
                  </a:lnTo>
                  <a:lnTo>
                    <a:pt x="26022" y="13604"/>
                  </a:lnTo>
                  <a:lnTo>
                    <a:pt x="27119" y="14525"/>
                  </a:lnTo>
                  <a:lnTo>
                    <a:pt x="27163" y="14569"/>
                  </a:lnTo>
                  <a:lnTo>
                    <a:pt x="29840" y="15666"/>
                  </a:lnTo>
                  <a:lnTo>
                    <a:pt x="31595" y="16193"/>
                  </a:lnTo>
                  <a:lnTo>
                    <a:pt x="31683" y="16193"/>
                  </a:lnTo>
                  <a:lnTo>
                    <a:pt x="33438" y="15973"/>
                  </a:lnTo>
                  <a:lnTo>
                    <a:pt x="33482" y="15973"/>
                  </a:lnTo>
                  <a:lnTo>
                    <a:pt x="35061" y="15622"/>
                  </a:lnTo>
                  <a:lnTo>
                    <a:pt x="35061" y="15578"/>
                  </a:lnTo>
                  <a:lnTo>
                    <a:pt x="36378" y="14964"/>
                  </a:lnTo>
                  <a:lnTo>
                    <a:pt x="36466" y="14876"/>
                  </a:lnTo>
                  <a:lnTo>
                    <a:pt x="36904" y="13779"/>
                  </a:lnTo>
                  <a:lnTo>
                    <a:pt x="36948" y="13692"/>
                  </a:lnTo>
                  <a:lnTo>
                    <a:pt x="36685" y="12507"/>
                  </a:lnTo>
                  <a:lnTo>
                    <a:pt x="36641" y="9040"/>
                  </a:lnTo>
                  <a:lnTo>
                    <a:pt x="36773" y="4564"/>
                  </a:lnTo>
                  <a:lnTo>
                    <a:pt x="36817" y="2327"/>
                  </a:lnTo>
                  <a:lnTo>
                    <a:pt x="37255" y="176"/>
                  </a:lnTo>
                  <a:lnTo>
                    <a:pt x="37255" y="133"/>
                  </a:lnTo>
                  <a:lnTo>
                    <a:pt x="37255" y="45"/>
                  </a:lnTo>
                  <a:lnTo>
                    <a:pt x="3721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3" name="Google Shape;2003;p54"/>
            <p:cNvSpPr/>
            <p:nvPr/>
          </p:nvSpPr>
          <p:spPr>
            <a:xfrm>
              <a:off x="3319625" y="1408900"/>
              <a:ext cx="345575" cy="2234625"/>
            </a:xfrm>
            <a:custGeom>
              <a:avLst/>
              <a:gdLst/>
              <a:ahLst/>
              <a:cxnLst/>
              <a:rect l="l" t="t" r="r" b="b"/>
              <a:pathLst>
                <a:path w="13823" h="89385" extrusionOk="0">
                  <a:moveTo>
                    <a:pt x="8382" y="0"/>
                  </a:moveTo>
                  <a:lnTo>
                    <a:pt x="8294" y="44"/>
                  </a:lnTo>
                  <a:lnTo>
                    <a:pt x="8250" y="88"/>
                  </a:lnTo>
                  <a:lnTo>
                    <a:pt x="8250" y="176"/>
                  </a:lnTo>
                  <a:lnTo>
                    <a:pt x="8250" y="219"/>
                  </a:lnTo>
                  <a:lnTo>
                    <a:pt x="8294" y="263"/>
                  </a:lnTo>
                  <a:lnTo>
                    <a:pt x="9961" y="2413"/>
                  </a:lnTo>
                  <a:lnTo>
                    <a:pt x="11190" y="3467"/>
                  </a:lnTo>
                  <a:lnTo>
                    <a:pt x="11278" y="3510"/>
                  </a:lnTo>
                  <a:lnTo>
                    <a:pt x="12814" y="4037"/>
                  </a:lnTo>
                  <a:lnTo>
                    <a:pt x="13165" y="4344"/>
                  </a:lnTo>
                  <a:lnTo>
                    <a:pt x="13340" y="4959"/>
                  </a:lnTo>
                  <a:lnTo>
                    <a:pt x="13472" y="6450"/>
                  </a:lnTo>
                  <a:lnTo>
                    <a:pt x="13340" y="7504"/>
                  </a:lnTo>
                  <a:lnTo>
                    <a:pt x="12726" y="9347"/>
                  </a:lnTo>
                  <a:lnTo>
                    <a:pt x="12068" y="12067"/>
                  </a:lnTo>
                  <a:lnTo>
                    <a:pt x="11629" y="14656"/>
                  </a:lnTo>
                  <a:lnTo>
                    <a:pt x="11629" y="14700"/>
                  </a:lnTo>
                  <a:lnTo>
                    <a:pt x="11497" y="17069"/>
                  </a:lnTo>
                  <a:lnTo>
                    <a:pt x="11453" y="19702"/>
                  </a:lnTo>
                  <a:lnTo>
                    <a:pt x="11102" y="24573"/>
                  </a:lnTo>
                  <a:lnTo>
                    <a:pt x="11102" y="24617"/>
                  </a:lnTo>
                  <a:lnTo>
                    <a:pt x="11322" y="26416"/>
                  </a:lnTo>
                  <a:lnTo>
                    <a:pt x="11322" y="26460"/>
                  </a:lnTo>
                  <a:lnTo>
                    <a:pt x="12111" y="29575"/>
                  </a:lnTo>
                  <a:lnTo>
                    <a:pt x="12857" y="32647"/>
                  </a:lnTo>
                  <a:lnTo>
                    <a:pt x="12770" y="33525"/>
                  </a:lnTo>
                  <a:lnTo>
                    <a:pt x="11804" y="35631"/>
                  </a:lnTo>
                  <a:lnTo>
                    <a:pt x="10663" y="38527"/>
                  </a:lnTo>
                  <a:lnTo>
                    <a:pt x="10268" y="40545"/>
                  </a:lnTo>
                  <a:lnTo>
                    <a:pt x="10268" y="40589"/>
                  </a:lnTo>
                  <a:lnTo>
                    <a:pt x="10181" y="42696"/>
                  </a:lnTo>
                  <a:lnTo>
                    <a:pt x="10049" y="47654"/>
                  </a:lnTo>
                  <a:lnTo>
                    <a:pt x="10181" y="49760"/>
                  </a:lnTo>
                  <a:lnTo>
                    <a:pt x="10663" y="52174"/>
                  </a:lnTo>
                  <a:lnTo>
                    <a:pt x="11453" y="55070"/>
                  </a:lnTo>
                  <a:lnTo>
                    <a:pt x="12375" y="58493"/>
                  </a:lnTo>
                  <a:lnTo>
                    <a:pt x="12331" y="58887"/>
                  </a:lnTo>
                  <a:lnTo>
                    <a:pt x="11497" y="60204"/>
                  </a:lnTo>
                  <a:lnTo>
                    <a:pt x="10268" y="62135"/>
                  </a:lnTo>
                  <a:lnTo>
                    <a:pt x="10225" y="62178"/>
                  </a:lnTo>
                  <a:lnTo>
                    <a:pt x="9742" y="63627"/>
                  </a:lnTo>
                  <a:lnTo>
                    <a:pt x="9698" y="63670"/>
                  </a:lnTo>
                  <a:lnTo>
                    <a:pt x="9347" y="67620"/>
                  </a:lnTo>
                  <a:lnTo>
                    <a:pt x="9347" y="67707"/>
                  </a:lnTo>
                  <a:lnTo>
                    <a:pt x="9479" y="68234"/>
                  </a:lnTo>
                  <a:lnTo>
                    <a:pt x="9479" y="68278"/>
                  </a:lnTo>
                  <a:lnTo>
                    <a:pt x="10576" y="70603"/>
                  </a:lnTo>
                  <a:lnTo>
                    <a:pt x="12638" y="74948"/>
                  </a:lnTo>
                  <a:lnTo>
                    <a:pt x="12287" y="75957"/>
                  </a:lnTo>
                  <a:lnTo>
                    <a:pt x="10400" y="77186"/>
                  </a:lnTo>
                  <a:lnTo>
                    <a:pt x="8557" y="78546"/>
                  </a:lnTo>
                  <a:lnTo>
                    <a:pt x="6275" y="80433"/>
                  </a:lnTo>
                  <a:lnTo>
                    <a:pt x="5968" y="80477"/>
                  </a:lnTo>
                  <a:lnTo>
                    <a:pt x="5880" y="80520"/>
                  </a:lnTo>
                  <a:lnTo>
                    <a:pt x="3642" y="82714"/>
                  </a:lnTo>
                  <a:lnTo>
                    <a:pt x="2326" y="84119"/>
                  </a:lnTo>
                  <a:lnTo>
                    <a:pt x="2282" y="84206"/>
                  </a:lnTo>
                  <a:lnTo>
                    <a:pt x="1405" y="86269"/>
                  </a:lnTo>
                  <a:lnTo>
                    <a:pt x="44" y="89121"/>
                  </a:lnTo>
                  <a:lnTo>
                    <a:pt x="0" y="89209"/>
                  </a:lnTo>
                  <a:lnTo>
                    <a:pt x="44" y="89253"/>
                  </a:lnTo>
                  <a:lnTo>
                    <a:pt x="44" y="89340"/>
                  </a:lnTo>
                  <a:lnTo>
                    <a:pt x="132" y="89384"/>
                  </a:lnTo>
                  <a:lnTo>
                    <a:pt x="176" y="89384"/>
                  </a:lnTo>
                  <a:lnTo>
                    <a:pt x="308" y="89340"/>
                  </a:lnTo>
                  <a:lnTo>
                    <a:pt x="351" y="89296"/>
                  </a:lnTo>
                  <a:lnTo>
                    <a:pt x="1712" y="86400"/>
                  </a:lnTo>
                  <a:lnTo>
                    <a:pt x="2589" y="84338"/>
                  </a:lnTo>
                  <a:lnTo>
                    <a:pt x="3906" y="82934"/>
                  </a:lnTo>
                  <a:lnTo>
                    <a:pt x="6056" y="80828"/>
                  </a:lnTo>
                  <a:lnTo>
                    <a:pt x="6363" y="80784"/>
                  </a:lnTo>
                  <a:lnTo>
                    <a:pt x="6451" y="80740"/>
                  </a:lnTo>
                  <a:lnTo>
                    <a:pt x="8777" y="78809"/>
                  </a:lnTo>
                  <a:lnTo>
                    <a:pt x="10619" y="77449"/>
                  </a:lnTo>
                  <a:lnTo>
                    <a:pt x="12550" y="76220"/>
                  </a:lnTo>
                  <a:lnTo>
                    <a:pt x="12638" y="76132"/>
                  </a:lnTo>
                  <a:lnTo>
                    <a:pt x="12989" y="74992"/>
                  </a:lnTo>
                  <a:lnTo>
                    <a:pt x="12989" y="74860"/>
                  </a:lnTo>
                  <a:lnTo>
                    <a:pt x="10883" y="70472"/>
                  </a:lnTo>
                  <a:lnTo>
                    <a:pt x="9786" y="68146"/>
                  </a:lnTo>
                  <a:lnTo>
                    <a:pt x="9698" y="67620"/>
                  </a:lnTo>
                  <a:lnTo>
                    <a:pt x="10049" y="63714"/>
                  </a:lnTo>
                  <a:lnTo>
                    <a:pt x="10576" y="62310"/>
                  </a:lnTo>
                  <a:lnTo>
                    <a:pt x="11760" y="60379"/>
                  </a:lnTo>
                  <a:lnTo>
                    <a:pt x="12638" y="59063"/>
                  </a:lnTo>
                  <a:lnTo>
                    <a:pt x="12682" y="58975"/>
                  </a:lnTo>
                  <a:lnTo>
                    <a:pt x="12726" y="58493"/>
                  </a:lnTo>
                  <a:lnTo>
                    <a:pt x="12726" y="58449"/>
                  </a:lnTo>
                  <a:lnTo>
                    <a:pt x="11760" y="54938"/>
                  </a:lnTo>
                  <a:lnTo>
                    <a:pt x="11014" y="52086"/>
                  </a:lnTo>
                  <a:lnTo>
                    <a:pt x="10532" y="49716"/>
                  </a:lnTo>
                  <a:lnTo>
                    <a:pt x="10400" y="47654"/>
                  </a:lnTo>
                  <a:lnTo>
                    <a:pt x="10532" y="42739"/>
                  </a:lnTo>
                  <a:lnTo>
                    <a:pt x="10619" y="40589"/>
                  </a:lnTo>
                  <a:lnTo>
                    <a:pt x="11014" y="38615"/>
                  </a:lnTo>
                  <a:lnTo>
                    <a:pt x="12111" y="35763"/>
                  </a:lnTo>
                  <a:lnTo>
                    <a:pt x="13077" y="33656"/>
                  </a:lnTo>
                  <a:lnTo>
                    <a:pt x="13077" y="33612"/>
                  </a:lnTo>
                  <a:lnTo>
                    <a:pt x="13208" y="32647"/>
                  </a:lnTo>
                  <a:lnTo>
                    <a:pt x="13208" y="32603"/>
                  </a:lnTo>
                  <a:lnTo>
                    <a:pt x="12462" y="29488"/>
                  </a:lnTo>
                  <a:lnTo>
                    <a:pt x="11673" y="26372"/>
                  </a:lnTo>
                  <a:lnTo>
                    <a:pt x="11453" y="24573"/>
                  </a:lnTo>
                  <a:lnTo>
                    <a:pt x="11804" y="19702"/>
                  </a:lnTo>
                  <a:lnTo>
                    <a:pt x="11848" y="17113"/>
                  </a:lnTo>
                  <a:lnTo>
                    <a:pt x="11980" y="14700"/>
                  </a:lnTo>
                  <a:lnTo>
                    <a:pt x="12419" y="12111"/>
                  </a:lnTo>
                  <a:lnTo>
                    <a:pt x="13077" y="9434"/>
                  </a:lnTo>
                  <a:lnTo>
                    <a:pt x="13647" y="7591"/>
                  </a:lnTo>
                  <a:lnTo>
                    <a:pt x="13647" y="7547"/>
                  </a:lnTo>
                  <a:lnTo>
                    <a:pt x="13823" y="6494"/>
                  </a:lnTo>
                  <a:lnTo>
                    <a:pt x="13823" y="6450"/>
                  </a:lnTo>
                  <a:lnTo>
                    <a:pt x="13691" y="4915"/>
                  </a:lnTo>
                  <a:lnTo>
                    <a:pt x="13691" y="4871"/>
                  </a:lnTo>
                  <a:lnTo>
                    <a:pt x="13472" y="4213"/>
                  </a:lnTo>
                  <a:lnTo>
                    <a:pt x="13428" y="4125"/>
                  </a:lnTo>
                  <a:lnTo>
                    <a:pt x="13033" y="3730"/>
                  </a:lnTo>
                  <a:lnTo>
                    <a:pt x="12945" y="3686"/>
                  </a:lnTo>
                  <a:lnTo>
                    <a:pt x="11409" y="3203"/>
                  </a:lnTo>
                  <a:lnTo>
                    <a:pt x="10225" y="2150"/>
                  </a:lnTo>
                  <a:lnTo>
                    <a:pt x="8557" y="88"/>
                  </a:lnTo>
                  <a:lnTo>
                    <a:pt x="851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4" name="Google Shape;2004;p54"/>
            <p:cNvSpPr/>
            <p:nvPr/>
          </p:nvSpPr>
          <p:spPr>
            <a:xfrm>
              <a:off x="2895075" y="3238700"/>
              <a:ext cx="385075" cy="337900"/>
            </a:xfrm>
            <a:custGeom>
              <a:avLst/>
              <a:gdLst/>
              <a:ahLst/>
              <a:cxnLst/>
              <a:rect l="l" t="t" r="r" b="b"/>
              <a:pathLst>
                <a:path w="15403" h="13516" extrusionOk="0">
                  <a:moveTo>
                    <a:pt x="7197" y="0"/>
                  </a:moveTo>
                  <a:lnTo>
                    <a:pt x="2677" y="483"/>
                  </a:lnTo>
                  <a:lnTo>
                    <a:pt x="176" y="527"/>
                  </a:lnTo>
                  <a:lnTo>
                    <a:pt x="132" y="527"/>
                  </a:lnTo>
                  <a:lnTo>
                    <a:pt x="45" y="571"/>
                  </a:lnTo>
                  <a:lnTo>
                    <a:pt x="1" y="659"/>
                  </a:lnTo>
                  <a:lnTo>
                    <a:pt x="1" y="703"/>
                  </a:lnTo>
                  <a:lnTo>
                    <a:pt x="45" y="790"/>
                  </a:lnTo>
                  <a:lnTo>
                    <a:pt x="45" y="834"/>
                  </a:lnTo>
                  <a:lnTo>
                    <a:pt x="132" y="878"/>
                  </a:lnTo>
                  <a:lnTo>
                    <a:pt x="176" y="878"/>
                  </a:lnTo>
                  <a:lnTo>
                    <a:pt x="2721" y="834"/>
                  </a:lnTo>
                  <a:lnTo>
                    <a:pt x="7197" y="351"/>
                  </a:lnTo>
                  <a:lnTo>
                    <a:pt x="7548" y="615"/>
                  </a:lnTo>
                  <a:lnTo>
                    <a:pt x="8470" y="1448"/>
                  </a:lnTo>
                  <a:lnTo>
                    <a:pt x="10005" y="2940"/>
                  </a:lnTo>
                  <a:lnTo>
                    <a:pt x="11805" y="4783"/>
                  </a:lnTo>
                  <a:lnTo>
                    <a:pt x="14525" y="7943"/>
                  </a:lnTo>
                  <a:lnTo>
                    <a:pt x="15052" y="9128"/>
                  </a:lnTo>
                  <a:lnTo>
                    <a:pt x="14964" y="10619"/>
                  </a:lnTo>
                  <a:lnTo>
                    <a:pt x="14042" y="13252"/>
                  </a:lnTo>
                  <a:lnTo>
                    <a:pt x="13999" y="13340"/>
                  </a:lnTo>
                  <a:lnTo>
                    <a:pt x="14042" y="13384"/>
                  </a:lnTo>
                  <a:lnTo>
                    <a:pt x="14086" y="13428"/>
                  </a:lnTo>
                  <a:lnTo>
                    <a:pt x="14130" y="13472"/>
                  </a:lnTo>
                  <a:lnTo>
                    <a:pt x="14174" y="13516"/>
                  </a:lnTo>
                  <a:lnTo>
                    <a:pt x="14306" y="13472"/>
                  </a:lnTo>
                  <a:lnTo>
                    <a:pt x="14350" y="13384"/>
                  </a:lnTo>
                  <a:lnTo>
                    <a:pt x="15271" y="10707"/>
                  </a:lnTo>
                  <a:lnTo>
                    <a:pt x="15315" y="10663"/>
                  </a:lnTo>
                  <a:lnTo>
                    <a:pt x="15403" y="9128"/>
                  </a:lnTo>
                  <a:lnTo>
                    <a:pt x="15359" y="9040"/>
                  </a:lnTo>
                  <a:lnTo>
                    <a:pt x="14832" y="7767"/>
                  </a:lnTo>
                  <a:lnTo>
                    <a:pt x="14788" y="7723"/>
                  </a:lnTo>
                  <a:lnTo>
                    <a:pt x="12068" y="4520"/>
                  </a:lnTo>
                  <a:lnTo>
                    <a:pt x="10269" y="2721"/>
                  </a:lnTo>
                  <a:lnTo>
                    <a:pt x="8689" y="1185"/>
                  </a:lnTo>
                  <a:lnTo>
                    <a:pt x="7767" y="351"/>
                  </a:lnTo>
                  <a:lnTo>
                    <a:pt x="7329" y="44"/>
                  </a:lnTo>
                  <a:lnTo>
                    <a:pt x="719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5" name="Google Shape;2005;p54"/>
            <p:cNvSpPr/>
            <p:nvPr/>
          </p:nvSpPr>
          <p:spPr>
            <a:xfrm>
              <a:off x="2931275" y="3283675"/>
              <a:ext cx="242475" cy="218325"/>
            </a:xfrm>
            <a:custGeom>
              <a:avLst/>
              <a:gdLst/>
              <a:ahLst/>
              <a:cxnLst/>
              <a:rect l="l" t="t" r="r" b="b"/>
              <a:pathLst>
                <a:path w="9699" h="8733" extrusionOk="0">
                  <a:moveTo>
                    <a:pt x="1624" y="1"/>
                  </a:moveTo>
                  <a:lnTo>
                    <a:pt x="176" y="44"/>
                  </a:lnTo>
                  <a:lnTo>
                    <a:pt x="132" y="88"/>
                  </a:lnTo>
                  <a:lnTo>
                    <a:pt x="45" y="88"/>
                  </a:lnTo>
                  <a:lnTo>
                    <a:pt x="45" y="176"/>
                  </a:lnTo>
                  <a:lnTo>
                    <a:pt x="1" y="220"/>
                  </a:lnTo>
                  <a:lnTo>
                    <a:pt x="45" y="308"/>
                  </a:lnTo>
                  <a:lnTo>
                    <a:pt x="88" y="352"/>
                  </a:lnTo>
                  <a:lnTo>
                    <a:pt x="176" y="395"/>
                  </a:lnTo>
                  <a:lnTo>
                    <a:pt x="1624" y="352"/>
                  </a:lnTo>
                  <a:lnTo>
                    <a:pt x="3555" y="483"/>
                  </a:lnTo>
                  <a:lnTo>
                    <a:pt x="4301" y="746"/>
                  </a:lnTo>
                  <a:lnTo>
                    <a:pt x="5530" y="1843"/>
                  </a:lnTo>
                  <a:lnTo>
                    <a:pt x="7504" y="4038"/>
                  </a:lnTo>
                  <a:lnTo>
                    <a:pt x="8426" y="5266"/>
                  </a:lnTo>
                  <a:lnTo>
                    <a:pt x="9128" y="6626"/>
                  </a:lnTo>
                  <a:lnTo>
                    <a:pt x="9347" y="8118"/>
                  </a:lnTo>
                  <a:lnTo>
                    <a:pt x="9259" y="8557"/>
                  </a:lnTo>
                  <a:lnTo>
                    <a:pt x="9259" y="8601"/>
                  </a:lnTo>
                  <a:lnTo>
                    <a:pt x="9303" y="8689"/>
                  </a:lnTo>
                  <a:lnTo>
                    <a:pt x="9347" y="8733"/>
                  </a:lnTo>
                  <a:lnTo>
                    <a:pt x="9435" y="8733"/>
                  </a:lnTo>
                  <a:lnTo>
                    <a:pt x="9567" y="8689"/>
                  </a:lnTo>
                  <a:lnTo>
                    <a:pt x="9611" y="8601"/>
                  </a:lnTo>
                  <a:lnTo>
                    <a:pt x="9698" y="8162"/>
                  </a:lnTo>
                  <a:lnTo>
                    <a:pt x="9698" y="8074"/>
                  </a:lnTo>
                  <a:lnTo>
                    <a:pt x="9435" y="6539"/>
                  </a:lnTo>
                  <a:lnTo>
                    <a:pt x="9435" y="6495"/>
                  </a:lnTo>
                  <a:lnTo>
                    <a:pt x="8733" y="5091"/>
                  </a:lnTo>
                  <a:lnTo>
                    <a:pt x="8689" y="5091"/>
                  </a:lnTo>
                  <a:lnTo>
                    <a:pt x="7768" y="3818"/>
                  </a:lnTo>
                  <a:lnTo>
                    <a:pt x="7768" y="3774"/>
                  </a:lnTo>
                  <a:lnTo>
                    <a:pt x="5749" y="1580"/>
                  </a:lnTo>
                  <a:lnTo>
                    <a:pt x="4520" y="483"/>
                  </a:lnTo>
                  <a:lnTo>
                    <a:pt x="4433" y="439"/>
                  </a:lnTo>
                  <a:lnTo>
                    <a:pt x="3643" y="176"/>
                  </a:lnTo>
                  <a:lnTo>
                    <a:pt x="3599" y="132"/>
                  </a:lnTo>
                  <a:lnTo>
                    <a:pt x="162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6" name="Google Shape;2006;p54"/>
            <p:cNvSpPr/>
            <p:nvPr/>
          </p:nvSpPr>
          <p:spPr>
            <a:xfrm>
              <a:off x="2574750" y="1389150"/>
              <a:ext cx="1018050" cy="1583000"/>
            </a:xfrm>
            <a:custGeom>
              <a:avLst/>
              <a:gdLst/>
              <a:ahLst/>
              <a:cxnLst/>
              <a:rect l="l" t="t" r="r" b="b"/>
              <a:pathLst>
                <a:path w="40722" h="63320" extrusionOk="0">
                  <a:moveTo>
                    <a:pt x="34666" y="0"/>
                  </a:moveTo>
                  <a:lnTo>
                    <a:pt x="34622" y="44"/>
                  </a:lnTo>
                  <a:lnTo>
                    <a:pt x="34578" y="88"/>
                  </a:lnTo>
                  <a:lnTo>
                    <a:pt x="34535" y="132"/>
                  </a:lnTo>
                  <a:lnTo>
                    <a:pt x="34535" y="220"/>
                  </a:lnTo>
                  <a:lnTo>
                    <a:pt x="34578" y="263"/>
                  </a:lnTo>
                  <a:lnTo>
                    <a:pt x="36597" y="3072"/>
                  </a:lnTo>
                  <a:lnTo>
                    <a:pt x="37826" y="4959"/>
                  </a:lnTo>
                  <a:lnTo>
                    <a:pt x="38791" y="6714"/>
                  </a:lnTo>
                  <a:lnTo>
                    <a:pt x="39230" y="8030"/>
                  </a:lnTo>
                  <a:lnTo>
                    <a:pt x="39098" y="10224"/>
                  </a:lnTo>
                  <a:lnTo>
                    <a:pt x="39098" y="10268"/>
                  </a:lnTo>
                  <a:lnTo>
                    <a:pt x="39537" y="12594"/>
                  </a:lnTo>
                  <a:lnTo>
                    <a:pt x="39493" y="13779"/>
                  </a:lnTo>
                  <a:lnTo>
                    <a:pt x="39230" y="15885"/>
                  </a:lnTo>
                  <a:lnTo>
                    <a:pt x="39230" y="15929"/>
                  </a:lnTo>
                  <a:lnTo>
                    <a:pt x="39317" y="20229"/>
                  </a:lnTo>
                  <a:lnTo>
                    <a:pt x="39142" y="22511"/>
                  </a:lnTo>
                  <a:lnTo>
                    <a:pt x="38966" y="25319"/>
                  </a:lnTo>
                  <a:lnTo>
                    <a:pt x="39142" y="27118"/>
                  </a:lnTo>
                  <a:lnTo>
                    <a:pt x="39142" y="27162"/>
                  </a:lnTo>
                  <a:lnTo>
                    <a:pt x="39800" y="29970"/>
                  </a:lnTo>
                  <a:lnTo>
                    <a:pt x="40371" y="32472"/>
                  </a:lnTo>
                  <a:lnTo>
                    <a:pt x="40239" y="33964"/>
                  </a:lnTo>
                  <a:lnTo>
                    <a:pt x="39712" y="35850"/>
                  </a:lnTo>
                  <a:lnTo>
                    <a:pt x="38264" y="39800"/>
                  </a:lnTo>
                  <a:lnTo>
                    <a:pt x="38264" y="39844"/>
                  </a:lnTo>
                  <a:lnTo>
                    <a:pt x="37957" y="41248"/>
                  </a:lnTo>
                  <a:lnTo>
                    <a:pt x="37299" y="42740"/>
                  </a:lnTo>
                  <a:lnTo>
                    <a:pt x="35368" y="45767"/>
                  </a:lnTo>
                  <a:lnTo>
                    <a:pt x="33789" y="47172"/>
                  </a:lnTo>
                  <a:lnTo>
                    <a:pt x="31770" y="48883"/>
                  </a:lnTo>
                  <a:lnTo>
                    <a:pt x="30849" y="48839"/>
                  </a:lnTo>
                  <a:lnTo>
                    <a:pt x="28786" y="48400"/>
                  </a:lnTo>
                  <a:lnTo>
                    <a:pt x="28655" y="48400"/>
                  </a:lnTo>
                  <a:lnTo>
                    <a:pt x="26153" y="49673"/>
                  </a:lnTo>
                  <a:lnTo>
                    <a:pt x="23520" y="50901"/>
                  </a:lnTo>
                  <a:lnTo>
                    <a:pt x="20493" y="52306"/>
                  </a:lnTo>
                  <a:lnTo>
                    <a:pt x="14613" y="54894"/>
                  </a:lnTo>
                  <a:lnTo>
                    <a:pt x="10488" y="56299"/>
                  </a:lnTo>
                  <a:lnTo>
                    <a:pt x="10444" y="56343"/>
                  </a:lnTo>
                  <a:lnTo>
                    <a:pt x="7943" y="57571"/>
                  </a:lnTo>
                  <a:lnTo>
                    <a:pt x="5837" y="58844"/>
                  </a:lnTo>
                  <a:lnTo>
                    <a:pt x="2546" y="61257"/>
                  </a:lnTo>
                  <a:lnTo>
                    <a:pt x="44" y="63012"/>
                  </a:lnTo>
                  <a:lnTo>
                    <a:pt x="1" y="63056"/>
                  </a:lnTo>
                  <a:lnTo>
                    <a:pt x="1" y="63100"/>
                  </a:lnTo>
                  <a:lnTo>
                    <a:pt x="1" y="63188"/>
                  </a:lnTo>
                  <a:lnTo>
                    <a:pt x="1" y="63232"/>
                  </a:lnTo>
                  <a:lnTo>
                    <a:pt x="88" y="63319"/>
                  </a:lnTo>
                  <a:lnTo>
                    <a:pt x="176" y="63319"/>
                  </a:lnTo>
                  <a:lnTo>
                    <a:pt x="264" y="63276"/>
                  </a:lnTo>
                  <a:lnTo>
                    <a:pt x="2765" y="61520"/>
                  </a:lnTo>
                  <a:lnTo>
                    <a:pt x="6012" y="59151"/>
                  </a:lnTo>
                  <a:lnTo>
                    <a:pt x="8118" y="57878"/>
                  </a:lnTo>
                  <a:lnTo>
                    <a:pt x="10620" y="56650"/>
                  </a:lnTo>
                  <a:lnTo>
                    <a:pt x="14744" y="55202"/>
                  </a:lnTo>
                  <a:lnTo>
                    <a:pt x="20624" y="52613"/>
                  </a:lnTo>
                  <a:lnTo>
                    <a:pt x="23696" y="51209"/>
                  </a:lnTo>
                  <a:lnTo>
                    <a:pt x="26285" y="49980"/>
                  </a:lnTo>
                  <a:lnTo>
                    <a:pt x="28786" y="48751"/>
                  </a:lnTo>
                  <a:lnTo>
                    <a:pt x="30805" y="49190"/>
                  </a:lnTo>
                  <a:lnTo>
                    <a:pt x="31858" y="49234"/>
                  </a:lnTo>
                  <a:lnTo>
                    <a:pt x="31946" y="49190"/>
                  </a:lnTo>
                  <a:lnTo>
                    <a:pt x="34008" y="47435"/>
                  </a:lnTo>
                  <a:lnTo>
                    <a:pt x="35588" y="46031"/>
                  </a:lnTo>
                  <a:lnTo>
                    <a:pt x="35632" y="45987"/>
                  </a:lnTo>
                  <a:lnTo>
                    <a:pt x="37562" y="42915"/>
                  </a:lnTo>
                  <a:lnTo>
                    <a:pt x="37606" y="42871"/>
                  </a:lnTo>
                  <a:lnTo>
                    <a:pt x="38264" y="41379"/>
                  </a:lnTo>
                  <a:lnTo>
                    <a:pt x="38264" y="41335"/>
                  </a:lnTo>
                  <a:lnTo>
                    <a:pt x="38615" y="39931"/>
                  </a:lnTo>
                  <a:lnTo>
                    <a:pt x="40063" y="35982"/>
                  </a:lnTo>
                  <a:lnTo>
                    <a:pt x="40546" y="34007"/>
                  </a:lnTo>
                  <a:lnTo>
                    <a:pt x="40590" y="34007"/>
                  </a:lnTo>
                  <a:lnTo>
                    <a:pt x="40722" y="32472"/>
                  </a:lnTo>
                  <a:lnTo>
                    <a:pt x="40722" y="32428"/>
                  </a:lnTo>
                  <a:lnTo>
                    <a:pt x="40151" y="29883"/>
                  </a:lnTo>
                  <a:lnTo>
                    <a:pt x="39493" y="27074"/>
                  </a:lnTo>
                  <a:lnTo>
                    <a:pt x="39317" y="25319"/>
                  </a:lnTo>
                  <a:lnTo>
                    <a:pt x="39493" y="22555"/>
                  </a:lnTo>
                  <a:lnTo>
                    <a:pt x="39669" y="20229"/>
                  </a:lnTo>
                  <a:lnTo>
                    <a:pt x="39581" y="15929"/>
                  </a:lnTo>
                  <a:lnTo>
                    <a:pt x="39844" y="13822"/>
                  </a:lnTo>
                  <a:lnTo>
                    <a:pt x="39888" y="12594"/>
                  </a:lnTo>
                  <a:lnTo>
                    <a:pt x="39888" y="12550"/>
                  </a:lnTo>
                  <a:lnTo>
                    <a:pt x="39449" y="10224"/>
                  </a:lnTo>
                  <a:lnTo>
                    <a:pt x="39581" y="8030"/>
                  </a:lnTo>
                  <a:lnTo>
                    <a:pt x="39537" y="7943"/>
                  </a:lnTo>
                  <a:lnTo>
                    <a:pt x="39142" y="6582"/>
                  </a:lnTo>
                  <a:lnTo>
                    <a:pt x="39098" y="6582"/>
                  </a:lnTo>
                  <a:lnTo>
                    <a:pt x="38133" y="4783"/>
                  </a:lnTo>
                  <a:lnTo>
                    <a:pt x="36904" y="2896"/>
                  </a:lnTo>
                  <a:lnTo>
                    <a:pt x="34886" y="44"/>
                  </a:lnTo>
                  <a:lnTo>
                    <a:pt x="3479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7" name="Google Shape;2007;p54"/>
            <p:cNvSpPr/>
            <p:nvPr/>
          </p:nvSpPr>
          <p:spPr>
            <a:xfrm>
              <a:off x="2434325" y="1378175"/>
              <a:ext cx="930300" cy="1467825"/>
            </a:xfrm>
            <a:custGeom>
              <a:avLst/>
              <a:gdLst/>
              <a:ahLst/>
              <a:cxnLst/>
              <a:rect l="l" t="t" r="r" b="b"/>
              <a:pathLst>
                <a:path w="37212" h="58713" extrusionOk="0">
                  <a:moveTo>
                    <a:pt x="35369" y="0"/>
                  </a:moveTo>
                  <a:lnTo>
                    <a:pt x="35325" y="44"/>
                  </a:lnTo>
                  <a:lnTo>
                    <a:pt x="35281" y="88"/>
                  </a:lnTo>
                  <a:lnTo>
                    <a:pt x="35237" y="176"/>
                  </a:lnTo>
                  <a:lnTo>
                    <a:pt x="35237" y="220"/>
                  </a:lnTo>
                  <a:lnTo>
                    <a:pt x="35281" y="308"/>
                  </a:lnTo>
                  <a:lnTo>
                    <a:pt x="36466" y="1931"/>
                  </a:lnTo>
                  <a:lnTo>
                    <a:pt x="36685" y="2896"/>
                  </a:lnTo>
                  <a:lnTo>
                    <a:pt x="36860" y="5968"/>
                  </a:lnTo>
                  <a:lnTo>
                    <a:pt x="36641" y="7065"/>
                  </a:lnTo>
                  <a:lnTo>
                    <a:pt x="35369" y="10400"/>
                  </a:lnTo>
                  <a:lnTo>
                    <a:pt x="33833" y="15271"/>
                  </a:lnTo>
                  <a:lnTo>
                    <a:pt x="32429" y="17904"/>
                  </a:lnTo>
                  <a:lnTo>
                    <a:pt x="31244" y="20229"/>
                  </a:lnTo>
                  <a:lnTo>
                    <a:pt x="30235" y="22467"/>
                  </a:lnTo>
                  <a:lnTo>
                    <a:pt x="28655" y="25275"/>
                  </a:lnTo>
                  <a:lnTo>
                    <a:pt x="26461" y="28654"/>
                  </a:lnTo>
                  <a:lnTo>
                    <a:pt x="26461" y="28698"/>
                  </a:lnTo>
                  <a:lnTo>
                    <a:pt x="26197" y="29663"/>
                  </a:lnTo>
                  <a:lnTo>
                    <a:pt x="26197" y="29707"/>
                  </a:lnTo>
                  <a:lnTo>
                    <a:pt x="26066" y="31068"/>
                  </a:lnTo>
                  <a:lnTo>
                    <a:pt x="26066" y="31112"/>
                  </a:lnTo>
                  <a:lnTo>
                    <a:pt x="26505" y="35105"/>
                  </a:lnTo>
                  <a:lnTo>
                    <a:pt x="26943" y="38747"/>
                  </a:lnTo>
                  <a:lnTo>
                    <a:pt x="26724" y="39229"/>
                  </a:lnTo>
                  <a:lnTo>
                    <a:pt x="26241" y="39756"/>
                  </a:lnTo>
                  <a:lnTo>
                    <a:pt x="24530" y="41028"/>
                  </a:lnTo>
                  <a:lnTo>
                    <a:pt x="22336" y="42389"/>
                  </a:lnTo>
                  <a:lnTo>
                    <a:pt x="20361" y="43705"/>
                  </a:lnTo>
                  <a:lnTo>
                    <a:pt x="17026" y="46514"/>
                  </a:lnTo>
                  <a:lnTo>
                    <a:pt x="15227" y="47698"/>
                  </a:lnTo>
                  <a:lnTo>
                    <a:pt x="15183" y="47698"/>
                  </a:lnTo>
                  <a:lnTo>
                    <a:pt x="12200" y="50638"/>
                  </a:lnTo>
                  <a:lnTo>
                    <a:pt x="10401" y="51691"/>
                  </a:lnTo>
                  <a:lnTo>
                    <a:pt x="7109" y="53183"/>
                  </a:lnTo>
                  <a:lnTo>
                    <a:pt x="5442" y="54368"/>
                  </a:lnTo>
                  <a:lnTo>
                    <a:pt x="3072" y="56167"/>
                  </a:lnTo>
                  <a:lnTo>
                    <a:pt x="89" y="58405"/>
                  </a:lnTo>
                  <a:lnTo>
                    <a:pt x="45" y="58449"/>
                  </a:lnTo>
                  <a:lnTo>
                    <a:pt x="1" y="58537"/>
                  </a:lnTo>
                  <a:lnTo>
                    <a:pt x="1" y="58581"/>
                  </a:lnTo>
                  <a:lnTo>
                    <a:pt x="45" y="58668"/>
                  </a:lnTo>
                  <a:lnTo>
                    <a:pt x="89" y="58712"/>
                  </a:lnTo>
                  <a:lnTo>
                    <a:pt x="176" y="58712"/>
                  </a:lnTo>
                  <a:lnTo>
                    <a:pt x="308" y="58668"/>
                  </a:lnTo>
                  <a:lnTo>
                    <a:pt x="3248" y="56430"/>
                  </a:lnTo>
                  <a:lnTo>
                    <a:pt x="5661" y="54675"/>
                  </a:lnTo>
                  <a:lnTo>
                    <a:pt x="7285" y="53491"/>
                  </a:lnTo>
                  <a:lnTo>
                    <a:pt x="10576" y="52042"/>
                  </a:lnTo>
                  <a:lnTo>
                    <a:pt x="12419" y="50945"/>
                  </a:lnTo>
                  <a:lnTo>
                    <a:pt x="12463" y="50902"/>
                  </a:lnTo>
                  <a:lnTo>
                    <a:pt x="15403" y="47962"/>
                  </a:lnTo>
                  <a:lnTo>
                    <a:pt x="17202" y="46821"/>
                  </a:lnTo>
                  <a:lnTo>
                    <a:pt x="17246" y="46821"/>
                  </a:lnTo>
                  <a:lnTo>
                    <a:pt x="20581" y="44012"/>
                  </a:lnTo>
                  <a:lnTo>
                    <a:pt x="22512" y="42696"/>
                  </a:lnTo>
                  <a:lnTo>
                    <a:pt x="24749" y="41336"/>
                  </a:lnTo>
                  <a:lnTo>
                    <a:pt x="26461" y="40063"/>
                  </a:lnTo>
                  <a:lnTo>
                    <a:pt x="26505" y="40019"/>
                  </a:lnTo>
                  <a:lnTo>
                    <a:pt x="27031" y="39449"/>
                  </a:lnTo>
                  <a:lnTo>
                    <a:pt x="27031" y="39405"/>
                  </a:lnTo>
                  <a:lnTo>
                    <a:pt x="27295" y="38878"/>
                  </a:lnTo>
                  <a:lnTo>
                    <a:pt x="27295" y="38747"/>
                  </a:lnTo>
                  <a:lnTo>
                    <a:pt x="26856" y="35061"/>
                  </a:lnTo>
                  <a:lnTo>
                    <a:pt x="26417" y="31112"/>
                  </a:lnTo>
                  <a:lnTo>
                    <a:pt x="26549" y="29751"/>
                  </a:lnTo>
                  <a:lnTo>
                    <a:pt x="26768" y="28830"/>
                  </a:lnTo>
                  <a:lnTo>
                    <a:pt x="28962" y="25451"/>
                  </a:lnTo>
                  <a:lnTo>
                    <a:pt x="30542" y="22643"/>
                  </a:lnTo>
                  <a:lnTo>
                    <a:pt x="30586" y="22643"/>
                  </a:lnTo>
                  <a:lnTo>
                    <a:pt x="31551" y="20361"/>
                  </a:lnTo>
                  <a:lnTo>
                    <a:pt x="34140" y="15402"/>
                  </a:lnTo>
                  <a:lnTo>
                    <a:pt x="34184" y="15359"/>
                  </a:lnTo>
                  <a:lnTo>
                    <a:pt x="35720" y="10532"/>
                  </a:lnTo>
                  <a:lnTo>
                    <a:pt x="36992" y="7153"/>
                  </a:lnTo>
                  <a:lnTo>
                    <a:pt x="37212" y="6012"/>
                  </a:lnTo>
                  <a:lnTo>
                    <a:pt x="37212" y="5968"/>
                  </a:lnTo>
                  <a:lnTo>
                    <a:pt x="37036" y="2853"/>
                  </a:lnTo>
                  <a:lnTo>
                    <a:pt x="37036" y="2809"/>
                  </a:lnTo>
                  <a:lnTo>
                    <a:pt x="36817" y="1843"/>
                  </a:lnTo>
                  <a:lnTo>
                    <a:pt x="36773" y="1756"/>
                  </a:lnTo>
                  <a:lnTo>
                    <a:pt x="35588" y="88"/>
                  </a:lnTo>
                  <a:lnTo>
                    <a:pt x="35500" y="44"/>
                  </a:lnTo>
                  <a:lnTo>
                    <a:pt x="3545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8" name="Google Shape;2008;p54"/>
            <p:cNvSpPr/>
            <p:nvPr/>
          </p:nvSpPr>
          <p:spPr>
            <a:xfrm>
              <a:off x="2288425" y="1370500"/>
              <a:ext cx="948950" cy="1344950"/>
            </a:xfrm>
            <a:custGeom>
              <a:avLst/>
              <a:gdLst/>
              <a:ahLst/>
              <a:cxnLst/>
              <a:rect l="l" t="t" r="r" b="b"/>
              <a:pathLst>
                <a:path w="37958" h="53798" extrusionOk="0">
                  <a:moveTo>
                    <a:pt x="37475" y="0"/>
                  </a:moveTo>
                  <a:lnTo>
                    <a:pt x="37431" y="44"/>
                  </a:lnTo>
                  <a:lnTo>
                    <a:pt x="37387" y="88"/>
                  </a:lnTo>
                  <a:lnTo>
                    <a:pt x="37343" y="132"/>
                  </a:lnTo>
                  <a:lnTo>
                    <a:pt x="37343" y="220"/>
                  </a:lnTo>
                  <a:lnTo>
                    <a:pt x="37606" y="1448"/>
                  </a:lnTo>
                  <a:lnTo>
                    <a:pt x="37519" y="2765"/>
                  </a:lnTo>
                  <a:lnTo>
                    <a:pt x="36202" y="6363"/>
                  </a:lnTo>
                  <a:lnTo>
                    <a:pt x="35676" y="8206"/>
                  </a:lnTo>
                  <a:lnTo>
                    <a:pt x="34579" y="12155"/>
                  </a:lnTo>
                  <a:lnTo>
                    <a:pt x="33613" y="14349"/>
                  </a:lnTo>
                  <a:lnTo>
                    <a:pt x="32648" y="16324"/>
                  </a:lnTo>
                  <a:lnTo>
                    <a:pt x="31595" y="18298"/>
                  </a:lnTo>
                  <a:lnTo>
                    <a:pt x="30410" y="20361"/>
                  </a:lnTo>
                  <a:lnTo>
                    <a:pt x="28655" y="23388"/>
                  </a:lnTo>
                  <a:lnTo>
                    <a:pt x="27294" y="25626"/>
                  </a:lnTo>
                  <a:lnTo>
                    <a:pt x="25846" y="27952"/>
                  </a:lnTo>
                  <a:lnTo>
                    <a:pt x="24705" y="29795"/>
                  </a:lnTo>
                  <a:lnTo>
                    <a:pt x="23038" y="31901"/>
                  </a:lnTo>
                  <a:lnTo>
                    <a:pt x="21107" y="34271"/>
                  </a:lnTo>
                  <a:lnTo>
                    <a:pt x="18211" y="36904"/>
                  </a:lnTo>
                  <a:lnTo>
                    <a:pt x="13165" y="40107"/>
                  </a:lnTo>
                  <a:lnTo>
                    <a:pt x="13121" y="40151"/>
                  </a:lnTo>
                  <a:lnTo>
                    <a:pt x="12419" y="41248"/>
                  </a:lnTo>
                  <a:lnTo>
                    <a:pt x="12375" y="41292"/>
                  </a:lnTo>
                  <a:lnTo>
                    <a:pt x="11190" y="43924"/>
                  </a:lnTo>
                  <a:lnTo>
                    <a:pt x="10093" y="46250"/>
                  </a:lnTo>
                  <a:lnTo>
                    <a:pt x="8162" y="47786"/>
                  </a:lnTo>
                  <a:lnTo>
                    <a:pt x="6276" y="49146"/>
                  </a:lnTo>
                  <a:lnTo>
                    <a:pt x="3862" y="50858"/>
                  </a:lnTo>
                  <a:lnTo>
                    <a:pt x="88" y="53490"/>
                  </a:lnTo>
                  <a:lnTo>
                    <a:pt x="45" y="53534"/>
                  </a:lnTo>
                  <a:lnTo>
                    <a:pt x="1" y="53578"/>
                  </a:lnTo>
                  <a:lnTo>
                    <a:pt x="1" y="53666"/>
                  </a:lnTo>
                  <a:lnTo>
                    <a:pt x="45" y="53710"/>
                  </a:lnTo>
                  <a:lnTo>
                    <a:pt x="88" y="53798"/>
                  </a:lnTo>
                  <a:lnTo>
                    <a:pt x="176" y="53798"/>
                  </a:lnTo>
                  <a:lnTo>
                    <a:pt x="308" y="53754"/>
                  </a:lnTo>
                  <a:lnTo>
                    <a:pt x="4082" y="51121"/>
                  </a:lnTo>
                  <a:lnTo>
                    <a:pt x="6451" y="49453"/>
                  </a:lnTo>
                  <a:lnTo>
                    <a:pt x="8382" y="48049"/>
                  </a:lnTo>
                  <a:lnTo>
                    <a:pt x="10357" y="46513"/>
                  </a:lnTo>
                  <a:lnTo>
                    <a:pt x="10400" y="46469"/>
                  </a:lnTo>
                  <a:lnTo>
                    <a:pt x="11541" y="44056"/>
                  </a:lnTo>
                  <a:lnTo>
                    <a:pt x="12682" y="41423"/>
                  </a:lnTo>
                  <a:lnTo>
                    <a:pt x="13384" y="40414"/>
                  </a:lnTo>
                  <a:lnTo>
                    <a:pt x="18387" y="37167"/>
                  </a:lnTo>
                  <a:lnTo>
                    <a:pt x="18431" y="37167"/>
                  </a:lnTo>
                  <a:lnTo>
                    <a:pt x="21371" y="34534"/>
                  </a:lnTo>
                  <a:lnTo>
                    <a:pt x="21371" y="34490"/>
                  </a:lnTo>
                  <a:lnTo>
                    <a:pt x="23345" y="32121"/>
                  </a:lnTo>
                  <a:lnTo>
                    <a:pt x="24969" y="30014"/>
                  </a:lnTo>
                  <a:lnTo>
                    <a:pt x="25013" y="29970"/>
                  </a:lnTo>
                  <a:lnTo>
                    <a:pt x="26154" y="28128"/>
                  </a:lnTo>
                  <a:lnTo>
                    <a:pt x="27558" y="25802"/>
                  </a:lnTo>
                  <a:lnTo>
                    <a:pt x="28962" y="23564"/>
                  </a:lnTo>
                  <a:lnTo>
                    <a:pt x="30717" y="20536"/>
                  </a:lnTo>
                  <a:lnTo>
                    <a:pt x="31902" y="18474"/>
                  </a:lnTo>
                  <a:lnTo>
                    <a:pt x="32955" y="16455"/>
                  </a:lnTo>
                  <a:lnTo>
                    <a:pt x="33920" y="14481"/>
                  </a:lnTo>
                  <a:lnTo>
                    <a:pt x="34930" y="12287"/>
                  </a:lnTo>
                  <a:lnTo>
                    <a:pt x="34930" y="12243"/>
                  </a:lnTo>
                  <a:lnTo>
                    <a:pt x="36027" y="8294"/>
                  </a:lnTo>
                  <a:lnTo>
                    <a:pt x="36553" y="6495"/>
                  </a:lnTo>
                  <a:lnTo>
                    <a:pt x="37870" y="2896"/>
                  </a:lnTo>
                  <a:lnTo>
                    <a:pt x="37870" y="2809"/>
                  </a:lnTo>
                  <a:lnTo>
                    <a:pt x="37957" y="1448"/>
                  </a:lnTo>
                  <a:lnTo>
                    <a:pt x="37957" y="1404"/>
                  </a:lnTo>
                  <a:lnTo>
                    <a:pt x="37694" y="132"/>
                  </a:lnTo>
                  <a:lnTo>
                    <a:pt x="37650" y="88"/>
                  </a:lnTo>
                  <a:lnTo>
                    <a:pt x="37606" y="44"/>
                  </a:lnTo>
                  <a:lnTo>
                    <a:pt x="3756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9" name="Google Shape;2009;p54"/>
            <p:cNvSpPr/>
            <p:nvPr/>
          </p:nvSpPr>
          <p:spPr>
            <a:xfrm>
              <a:off x="2083300" y="1434125"/>
              <a:ext cx="1010375" cy="1095925"/>
            </a:xfrm>
            <a:custGeom>
              <a:avLst/>
              <a:gdLst/>
              <a:ahLst/>
              <a:cxnLst/>
              <a:rect l="l" t="t" r="r" b="b"/>
              <a:pathLst>
                <a:path w="40415" h="43837" extrusionOk="0">
                  <a:moveTo>
                    <a:pt x="40238" y="0"/>
                  </a:moveTo>
                  <a:lnTo>
                    <a:pt x="40195" y="44"/>
                  </a:lnTo>
                  <a:lnTo>
                    <a:pt x="40107" y="88"/>
                  </a:lnTo>
                  <a:lnTo>
                    <a:pt x="40063" y="132"/>
                  </a:lnTo>
                  <a:lnTo>
                    <a:pt x="39098" y="2721"/>
                  </a:lnTo>
                  <a:lnTo>
                    <a:pt x="37957" y="5485"/>
                  </a:lnTo>
                  <a:lnTo>
                    <a:pt x="36991" y="8294"/>
                  </a:lnTo>
                  <a:lnTo>
                    <a:pt x="36465" y="9259"/>
                  </a:lnTo>
                  <a:lnTo>
                    <a:pt x="34885" y="12067"/>
                  </a:lnTo>
                  <a:lnTo>
                    <a:pt x="32735" y="15885"/>
                  </a:lnTo>
                  <a:lnTo>
                    <a:pt x="30102" y="20141"/>
                  </a:lnTo>
                  <a:lnTo>
                    <a:pt x="27206" y="24266"/>
                  </a:lnTo>
                  <a:lnTo>
                    <a:pt x="25890" y="25802"/>
                  </a:lnTo>
                  <a:lnTo>
                    <a:pt x="24090" y="27469"/>
                  </a:lnTo>
                  <a:lnTo>
                    <a:pt x="22247" y="29137"/>
                  </a:lnTo>
                  <a:lnTo>
                    <a:pt x="18605" y="31638"/>
                  </a:lnTo>
                  <a:lnTo>
                    <a:pt x="15007" y="33964"/>
                  </a:lnTo>
                  <a:lnTo>
                    <a:pt x="12945" y="35412"/>
                  </a:lnTo>
                  <a:lnTo>
                    <a:pt x="9171" y="37518"/>
                  </a:lnTo>
                  <a:lnTo>
                    <a:pt x="7021" y="38966"/>
                  </a:lnTo>
                  <a:lnTo>
                    <a:pt x="5178" y="40370"/>
                  </a:lnTo>
                  <a:lnTo>
                    <a:pt x="1448" y="42696"/>
                  </a:lnTo>
                  <a:lnTo>
                    <a:pt x="88" y="43486"/>
                  </a:lnTo>
                  <a:lnTo>
                    <a:pt x="0" y="43530"/>
                  </a:lnTo>
                  <a:lnTo>
                    <a:pt x="0" y="43617"/>
                  </a:lnTo>
                  <a:lnTo>
                    <a:pt x="0" y="43661"/>
                  </a:lnTo>
                  <a:lnTo>
                    <a:pt x="0" y="43749"/>
                  </a:lnTo>
                  <a:lnTo>
                    <a:pt x="88" y="43793"/>
                  </a:lnTo>
                  <a:lnTo>
                    <a:pt x="176" y="43837"/>
                  </a:lnTo>
                  <a:lnTo>
                    <a:pt x="263" y="43793"/>
                  </a:lnTo>
                  <a:lnTo>
                    <a:pt x="1624" y="43003"/>
                  </a:lnTo>
                  <a:lnTo>
                    <a:pt x="5397" y="40677"/>
                  </a:lnTo>
                  <a:lnTo>
                    <a:pt x="7240" y="39229"/>
                  </a:lnTo>
                  <a:lnTo>
                    <a:pt x="9347" y="37825"/>
                  </a:lnTo>
                  <a:lnTo>
                    <a:pt x="13120" y="35719"/>
                  </a:lnTo>
                  <a:lnTo>
                    <a:pt x="15183" y="34271"/>
                  </a:lnTo>
                  <a:lnTo>
                    <a:pt x="18781" y="31901"/>
                  </a:lnTo>
                  <a:lnTo>
                    <a:pt x="22467" y="29444"/>
                  </a:lnTo>
                  <a:lnTo>
                    <a:pt x="22467" y="29400"/>
                  </a:lnTo>
                  <a:lnTo>
                    <a:pt x="24354" y="27733"/>
                  </a:lnTo>
                  <a:lnTo>
                    <a:pt x="26153" y="26065"/>
                  </a:lnTo>
                  <a:lnTo>
                    <a:pt x="26153" y="26021"/>
                  </a:lnTo>
                  <a:lnTo>
                    <a:pt x="27469" y="24486"/>
                  </a:lnTo>
                  <a:lnTo>
                    <a:pt x="30409" y="20361"/>
                  </a:lnTo>
                  <a:lnTo>
                    <a:pt x="33042" y="16060"/>
                  </a:lnTo>
                  <a:lnTo>
                    <a:pt x="35192" y="12243"/>
                  </a:lnTo>
                  <a:lnTo>
                    <a:pt x="36772" y="9435"/>
                  </a:lnTo>
                  <a:lnTo>
                    <a:pt x="37299" y="8425"/>
                  </a:lnTo>
                  <a:lnTo>
                    <a:pt x="38264" y="5617"/>
                  </a:lnTo>
                  <a:lnTo>
                    <a:pt x="39449" y="2853"/>
                  </a:lnTo>
                  <a:lnTo>
                    <a:pt x="40414" y="264"/>
                  </a:lnTo>
                  <a:lnTo>
                    <a:pt x="40414" y="176"/>
                  </a:lnTo>
                  <a:lnTo>
                    <a:pt x="40414" y="132"/>
                  </a:lnTo>
                  <a:lnTo>
                    <a:pt x="40370" y="44"/>
                  </a:lnTo>
                  <a:lnTo>
                    <a:pt x="40326" y="44"/>
                  </a:lnTo>
                  <a:lnTo>
                    <a:pt x="4023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0" name="Google Shape;2010;p54"/>
            <p:cNvSpPr/>
            <p:nvPr/>
          </p:nvSpPr>
          <p:spPr>
            <a:xfrm>
              <a:off x="1945075" y="1451675"/>
              <a:ext cx="982950" cy="954425"/>
            </a:xfrm>
            <a:custGeom>
              <a:avLst/>
              <a:gdLst/>
              <a:ahLst/>
              <a:cxnLst/>
              <a:rect l="l" t="t" r="r" b="b"/>
              <a:pathLst>
                <a:path w="39318" h="38177" extrusionOk="0">
                  <a:moveTo>
                    <a:pt x="39054" y="0"/>
                  </a:moveTo>
                  <a:lnTo>
                    <a:pt x="39010" y="44"/>
                  </a:lnTo>
                  <a:lnTo>
                    <a:pt x="38966" y="132"/>
                  </a:lnTo>
                  <a:lnTo>
                    <a:pt x="38352" y="2107"/>
                  </a:lnTo>
                  <a:lnTo>
                    <a:pt x="37606" y="3950"/>
                  </a:lnTo>
                  <a:lnTo>
                    <a:pt x="36509" y="6056"/>
                  </a:lnTo>
                  <a:lnTo>
                    <a:pt x="35105" y="8557"/>
                  </a:lnTo>
                  <a:lnTo>
                    <a:pt x="33700" y="10970"/>
                  </a:lnTo>
                  <a:lnTo>
                    <a:pt x="32384" y="13208"/>
                  </a:lnTo>
                  <a:lnTo>
                    <a:pt x="31068" y="15095"/>
                  </a:lnTo>
                  <a:lnTo>
                    <a:pt x="29356" y="17553"/>
                  </a:lnTo>
                  <a:lnTo>
                    <a:pt x="28128" y="19001"/>
                  </a:lnTo>
                  <a:lnTo>
                    <a:pt x="26592" y="20492"/>
                  </a:lnTo>
                  <a:lnTo>
                    <a:pt x="24134" y="22774"/>
                  </a:lnTo>
                  <a:lnTo>
                    <a:pt x="22116" y="24486"/>
                  </a:lnTo>
                  <a:lnTo>
                    <a:pt x="18254" y="27075"/>
                  </a:lnTo>
                  <a:lnTo>
                    <a:pt x="16455" y="28215"/>
                  </a:lnTo>
                  <a:lnTo>
                    <a:pt x="14393" y="29488"/>
                  </a:lnTo>
                  <a:lnTo>
                    <a:pt x="12287" y="30717"/>
                  </a:lnTo>
                  <a:lnTo>
                    <a:pt x="8250" y="33042"/>
                  </a:lnTo>
                  <a:lnTo>
                    <a:pt x="88" y="37825"/>
                  </a:lnTo>
                  <a:lnTo>
                    <a:pt x="44" y="37869"/>
                  </a:lnTo>
                  <a:lnTo>
                    <a:pt x="0" y="37957"/>
                  </a:lnTo>
                  <a:lnTo>
                    <a:pt x="0" y="38001"/>
                  </a:lnTo>
                  <a:lnTo>
                    <a:pt x="0" y="38088"/>
                  </a:lnTo>
                  <a:lnTo>
                    <a:pt x="88" y="38132"/>
                  </a:lnTo>
                  <a:lnTo>
                    <a:pt x="176" y="38176"/>
                  </a:lnTo>
                  <a:lnTo>
                    <a:pt x="263" y="38132"/>
                  </a:lnTo>
                  <a:lnTo>
                    <a:pt x="8425" y="33349"/>
                  </a:lnTo>
                  <a:lnTo>
                    <a:pt x="12462" y="31024"/>
                  </a:lnTo>
                  <a:lnTo>
                    <a:pt x="14612" y="29795"/>
                  </a:lnTo>
                  <a:lnTo>
                    <a:pt x="16631" y="28523"/>
                  </a:lnTo>
                  <a:lnTo>
                    <a:pt x="18430" y="27382"/>
                  </a:lnTo>
                  <a:lnTo>
                    <a:pt x="20843" y="25802"/>
                  </a:lnTo>
                  <a:lnTo>
                    <a:pt x="22291" y="24793"/>
                  </a:lnTo>
                  <a:lnTo>
                    <a:pt x="22335" y="24749"/>
                  </a:lnTo>
                  <a:lnTo>
                    <a:pt x="24354" y="23038"/>
                  </a:lnTo>
                  <a:lnTo>
                    <a:pt x="26855" y="20756"/>
                  </a:lnTo>
                  <a:lnTo>
                    <a:pt x="28391" y="19264"/>
                  </a:lnTo>
                  <a:lnTo>
                    <a:pt x="29619" y="17772"/>
                  </a:lnTo>
                  <a:lnTo>
                    <a:pt x="31375" y="15315"/>
                  </a:lnTo>
                  <a:lnTo>
                    <a:pt x="32691" y="13428"/>
                  </a:lnTo>
                  <a:lnTo>
                    <a:pt x="34008" y="11146"/>
                  </a:lnTo>
                  <a:lnTo>
                    <a:pt x="35412" y="8733"/>
                  </a:lnTo>
                  <a:lnTo>
                    <a:pt x="36816" y="6231"/>
                  </a:lnTo>
                  <a:lnTo>
                    <a:pt x="37957" y="4081"/>
                  </a:lnTo>
                  <a:lnTo>
                    <a:pt x="38703" y="2194"/>
                  </a:lnTo>
                  <a:lnTo>
                    <a:pt x="39317" y="220"/>
                  </a:lnTo>
                  <a:lnTo>
                    <a:pt x="39317" y="176"/>
                  </a:lnTo>
                  <a:lnTo>
                    <a:pt x="39273" y="88"/>
                  </a:lnTo>
                  <a:lnTo>
                    <a:pt x="39229" y="44"/>
                  </a:lnTo>
                  <a:lnTo>
                    <a:pt x="3918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1" name="Google Shape;2011;p54"/>
            <p:cNvSpPr/>
            <p:nvPr/>
          </p:nvSpPr>
          <p:spPr>
            <a:xfrm>
              <a:off x="1822200" y="1600875"/>
              <a:ext cx="866675" cy="694425"/>
            </a:xfrm>
            <a:custGeom>
              <a:avLst/>
              <a:gdLst/>
              <a:ahLst/>
              <a:cxnLst/>
              <a:rect l="l" t="t" r="r" b="b"/>
              <a:pathLst>
                <a:path w="34667" h="27777" extrusionOk="0">
                  <a:moveTo>
                    <a:pt x="34359" y="0"/>
                  </a:moveTo>
                  <a:lnTo>
                    <a:pt x="34315" y="88"/>
                  </a:lnTo>
                  <a:lnTo>
                    <a:pt x="32867" y="2765"/>
                  </a:lnTo>
                  <a:lnTo>
                    <a:pt x="31375" y="5134"/>
                  </a:lnTo>
                  <a:lnTo>
                    <a:pt x="29839" y="7196"/>
                  </a:lnTo>
                  <a:lnTo>
                    <a:pt x="28216" y="8996"/>
                  </a:lnTo>
                  <a:lnTo>
                    <a:pt x="26592" y="10575"/>
                  </a:lnTo>
                  <a:lnTo>
                    <a:pt x="24881" y="12111"/>
                  </a:lnTo>
                  <a:lnTo>
                    <a:pt x="23301" y="13252"/>
                  </a:lnTo>
                  <a:lnTo>
                    <a:pt x="21370" y="14919"/>
                  </a:lnTo>
                  <a:lnTo>
                    <a:pt x="20537" y="15665"/>
                  </a:lnTo>
                  <a:lnTo>
                    <a:pt x="19659" y="16455"/>
                  </a:lnTo>
                  <a:lnTo>
                    <a:pt x="18737" y="17157"/>
                  </a:lnTo>
                  <a:lnTo>
                    <a:pt x="17772" y="17903"/>
                  </a:lnTo>
                  <a:lnTo>
                    <a:pt x="16719" y="18605"/>
                  </a:lnTo>
                  <a:lnTo>
                    <a:pt x="15666" y="19264"/>
                  </a:lnTo>
                  <a:lnTo>
                    <a:pt x="14569" y="19922"/>
                  </a:lnTo>
                  <a:lnTo>
                    <a:pt x="13472" y="20580"/>
                  </a:lnTo>
                  <a:lnTo>
                    <a:pt x="11190" y="21809"/>
                  </a:lnTo>
                  <a:lnTo>
                    <a:pt x="8864" y="22950"/>
                  </a:lnTo>
                  <a:lnTo>
                    <a:pt x="6583" y="24003"/>
                  </a:lnTo>
                  <a:lnTo>
                    <a:pt x="4389" y="25012"/>
                  </a:lnTo>
                  <a:lnTo>
                    <a:pt x="2414" y="26065"/>
                  </a:lnTo>
                  <a:lnTo>
                    <a:pt x="88" y="27469"/>
                  </a:lnTo>
                  <a:lnTo>
                    <a:pt x="44" y="27513"/>
                  </a:lnTo>
                  <a:lnTo>
                    <a:pt x="0" y="27557"/>
                  </a:lnTo>
                  <a:lnTo>
                    <a:pt x="0" y="27645"/>
                  </a:lnTo>
                  <a:lnTo>
                    <a:pt x="44" y="27689"/>
                  </a:lnTo>
                  <a:lnTo>
                    <a:pt x="88" y="27776"/>
                  </a:lnTo>
                  <a:lnTo>
                    <a:pt x="264" y="27776"/>
                  </a:lnTo>
                  <a:lnTo>
                    <a:pt x="2589" y="26372"/>
                  </a:lnTo>
                  <a:lnTo>
                    <a:pt x="4564" y="25319"/>
                  </a:lnTo>
                  <a:lnTo>
                    <a:pt x="6758" y="24354"/>
                  </a:lnTo>
                  <a:lnTo>
                    <a:pt x="9040" y="23257"/>
                  </a:lnTo>
                  <a:lnTo>
                    <a:pt x="11366" y="22116"/>
                  </a:lnTo>
                  <a:lnTo>
                    <a:pt x="13647" y="20887"/>
                  </a:lnTo>
                  <a:lnTo>
                    <a:pt x="14788" y="20229"/>
                  </a:lnTo>
                  <a:lnTo>
                    <a:pt x="15885" y="19571"/>
                  </a:lnTo>
                  <a:lnTo>
                    <a:pt x="16938" y="18869"/>
                  </a:lnTo>
                  <a:lnTo>
                    <a:pt x="17992" y="18167"/>
                  </a:lnTo>
                  <a:lnTo>
                    <a:pt x="18957" y="17464"/>
                  </a:lnTo>
                  <a:lnTo>
                    <a:pt x="19922" y="16718"/>
                  </a:lnTo>
                  <a:lnTo>
                    <a:pt x="20800" y="15929"/>
                  </a:lnTo>
                  <a:lnTo>
                    <a:pt x="21634" y="15183"/>
                  </a:lnTo>
                  <a:lnTo>
                    <a:pt x="23520" y="13559"/>
                  </a:lnTo>
                  <a:lnTo>
                    <a:pt x="25100" y="12374"/>
                  </a:lnTo>
                  <a:lnTo>
                    <a:pt x="26855" y="10839"/>
                  </a:lnTo>
                  <a:lnTo>
                    <a:pt x="28435" y="9215"/>
                  </a:lnTo>
                  <a:lnTo>
                    <a:pt x="30103" y="7416"/>
                  </a:lnTo>
                  <a:lnTo>
                    <a:pt x="31682" y="5310"/>
                  </a:lnTo>
                  <a:lnTo>
                    <a:pt x="33174" y="2940"/>
                  </a:lnTo>
                  <a:lnTo>
                    <a:pt x="34622" y="219"/>
                  </a:lnTo>
                  <a:lnTo>
                    <a:pt x="34666" y="176"/>
                  </a:lnTo>
                  <a:lnTo>
                    <a:pt x="34622" y="88"/>
                  </a:lnTo>
                  <a:lnTo>
                    <a:pt x="34622" y="44"/>
                  </a:lnTo>
                  <a:lnTo>
                    <a:pt x="3457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2" name="Google Shape;2012;p54"/>
            <p:cNvSpPr/>
            <p:nvPr/>
          </p:nvSpPr>
          <p:spPr>
            <a:xfrm>
              <a:off x="1699325" y="2110975"/>
              <a:ext cx="133875" cy="74625"/>
            </a:xfrm>
            <a:custGeom>
              <a:avLst/>
              <a:gdLst/>
              <a:ahLst/>
              <a:cxnLst/>
              <a:rect l="l" t="t" r="r" b="b"/>
              <a:pathLst>
                <a:path w="5355" h="2985" extrusionOk="0">
                  <a:moveTo>
                    <a:pt x="5091" y="0"/>
                  </a:moveTo>
                  <a:lnTo>
                    <a:pt x="89" y="2633"/>
                  </a:lnTo>
                  <a:lnTo>
                    <a:pt x="45" y="2677"/>
                  </a:lnTo>
                  <a:lnTo>
                    <a:pt x="1" y="2721"/>
                  </a:lnTo>
                  <a:lnTo>
                    <a:pt x="1" y="2809"/>
                  </a:lnTo>
                  <a:lnTo>
                    <a:pt x="1" y="2853"/>
                  </a:lnTo>
                  <a:lnTo>
                    <a:pt x="89" y="2940"/>
                  </a:lnTo>
                  <a:lnTo>
                    <a:pt x="176" y="2984"/>
                  </a:lnTo>
                  <a:lnTo>
                    <a:pt x="264" y="2940"/>
                  </a:lnTo>
                  <a:lnTo>
                    <a:pt x="5267" y="351"/>
                  </a:lnTo>
                  <a:lnTo>
                    <a:pt x="5310" y="308"/>
                  </a:lnTo>
                  <a:lnTo>
                    <a:pt x="5354" y="220"/>
                  </a:lnTo>
                  <a:lnTo>
                    <a:pt x="5354" y="176"/>
                  </a:lnTo>
                  <a:lnTo>
                    <a:pt x="5354" y="88"/>
                  </a:lnTo>
                  <a:lnTo>
                    <a:pt x="5310" y="44"/>
                  </a:lnTo>
                  <a:lnTo>
                    <a:pt x="522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3" name="Google Shape;2013;p54"/>
            <p:cNvSpPr/>
            <p:nvPr/>
          </p:nvSpPr>
          <p:spPr>
            <a:xfrm>
              <a:off x="2929075" y="3201400"/>
              <a:ext cx="121800" cy="42800"/>
            </a:xfrm>
            <a:custGeom>
              <a:avLst/>
              <a:gdLst/>
              <a:ahLst/>
              <a:cxnLst/>
              <a:rect l="l" t="t" r="r" b="b"/>
              <a:pathLst>
                <a:path w="4872" h="1712" extrusionOk="0">
                  <a:moveTo>
                    <a:pt x="2722" y="352"/>
                  </a:moveTo>
                  <a:lnTo>
                    <a:pt x="3950" y="439"/>
                  </a:lnTo>
                  <a:lnTo>
                    <a:pt x="4433" y="1054"/>
                  </a:lnTo>
                  <a:lnTo>
                    <a:pt x="4082" y="1229"/>
                  </a:lnTo>
                  <a:lnTo>
                    <a:pt x="1932" y="1361"/>
                  </a:lnTo>
                  <a:lnTo>
                    <a:pt x="440" y="1361"/>
                  </a:lnTo>
                  <a:lnTo>
                    <a:pt x="703" y="659"/>
                  </a:lnTo>
                  <a:lnTo>
                    <a:pt x="2722" y="352"/>
                  </a:lnTo>
                  <a:close/>
                  <a:moveTo>
                    <a:pt x="2722" y="0"/>
                  </a:moveTo>
                  <a:lnTo>
                    <a:pt x="528" y="308"/>
                  </a:lnTo>
                  <a:lnTo>
                    <a:pt x="440" y="352"/>
                  </a:lnTo>
                  <a:lnTo>
                    <a:pt x="396" y="439"/>
                  </a:lnTo>
                  <a:lnTo>
                    <a:pt x="1" y="1492"/>
                  </a:lnTo>
                  <a:lnTo>
                    <a:pt x="1" y="1536"/>
                  </a:lnTo>
                  <a:lnTo>
                    <a:pt x="45" y="1624"/>
                  </a:lnTo>
                  <a:lnTo>
                    <a:pt x="89" y="1712"/>
                  </a:lnTo>
                  <a:lnTo>
                    <a:pt x="1976" y="1712"/>
                  </a:lnTo>
                  <a:lnTo>
                    <a:pt x="4170" y="1580"/>
                  </a:lnTo>
                  <a:lnTo>
                    <a:pt x="4257" y="1536"/>
                  </a:lnTo>
                  <a:lnTo>
                    <a:pt x="4784" y="1229"/>
                  </a:lnTo>
                  <a:lnTo>
                    <a:pt x="4828" y="1185"/>
                  </a:lnTo>
                  <a:lnTo>
                    <a:pt x="4872" y="1141"/>
                  </a:lnTo>
                  <a:lnTo>
                    <a:pt x="4872" y="1054"/>
                  </a:lnTo>
                  <a:lnTo>
                    <a:pt x="4828" y="966"/>
                  </a:lnTo>
                  <a:lnTo>
                    <a:pt x="4213" y="132"/>
                  </a:lnTo>
                  <a:lnTo>
                    <a:pt x="4126" y="88"/>
                  </a:lnTo>
                  <a:lnTo>
                    <a:pt x="4082" y="88"/>
                  </a:lnTo>
                  <a:lnTo>
                    <a:pt x="272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4" name="Google Shape;2014;p54"/>
            <p:cNvSpPr/>
            <p:nvPr/>
          </p:nvSpPr>
          <p:spPr>
            <a:xfrm>
              <a:off x="463000" y="1796125"/>
              <a:ext cx="3006950" cy="2565925"/>
            </a:xfrm>
            <a:custGeom>
              <a:avLst/>
              <a:gdLst/>
              <a:ahLst/>
              <a:cxnLst/>
              <a:rect l="l" t="t" r="r" b="b"/>
              <a:pathLst>
                <a:path w="120278" h="102637" extrusionOk="0">
                  <a:moveTo>
                    <a:pt x="106586" y="1"/>
                  </a:moveTo>
                  <a:lnTo>
                    <a:pt x="106499" y="45"/>
                  </a:lnTo>
                  <a:lnTo>
                    <a:pt x="104173" y="2809"/>
                  </a:lnTo>
                  <a:lnTo>
                    <a:pt x="100355" y="7022"/>
                  </a:lnTo>
                  <a:lnTo>
                    <a:pt x="98512" y="7373"/>
                  </a:lnTo>
                  <a:lnTo>
                    <a:pt x="98425" y="7417"/>
                  </a:lnTo>
                  <a:lnTo>
                    <a:pt x="95967" y="9303"/>
                  </a:lnTo>
                  <a:lnTo>
                    <a:pt x="89561" y="14130"/>
                  </a:lnTo>
                  <a:lnTo>
                    <a:pt x="84997" y="16500"/>
                  </a:lnTo>
                  <a:lnTo>
                    <a:pt x="79293" y="18606"/>
                  </a:lnTo>
                  <a:lnTo>
                    <a:pt x="74334" y="20712"/>
                  </a:lnTo>
                  <a:lnTo>
                    <a:pt x="67620" y="23082"/>
                  </a:lnTo>
                  <a:lnTo>
                    <a:pt x="63364" y="24618"/>
                  </a:lnTo>
                  <a:lnTo>
                    <a:pt x="59151" y="25539"/>
                  </a:lnTo>
                  <a:lnTo>
                    <a:pt x="59108" y="25539"/>
                  </a:lnTo>
                  <a:lnTo>
                    <a:pt x="54017" y="27294"/>
                  </a:lnTo>
                  <a:lnTo>
                    <a:pt x="48664" y="28786"/>
                  </a:lnTo>
                  <a:lnTo>
                    <a:pt x="43662" y="30629"/>
                  </a:lnTo>
                  <a:lnTo>
                    <a:pt x="39010" y="31419"/>
                  </a:lnTo>
                  <a:lnTo>
                    <a:pt x="33920" y="32604"/>
                  </a:lnTo>
                  <a:lnTo>
                    <a:pt x="29795" y="32736"/>
                  </a:lnTo>
                  <a:lnTo>
                    <a:pt x="29708" y="32779"/>
                  </a:lnTo>
                  <a:lnTo>
                    <a:pt x="23169" y="35588"/>
                  </a:lnTo>
                  <a:lnTo>
                    <a:pt x="17509" y="37826"/>
                  </a:lnTo>
                  <a:lnTo>
                    <a:pt x="13603" y="37870"/>
                  </a:lnTo>
                  <a:lnTo>
                    <a:pt x="11892" y="36509"/>
                  </a:lnTo>
                  <a:lnTo>
                    <a:pt x="11848" y="36509"/>
                  </a:lnTo>
                  <a:lnTo>
                    <a:pt x="9786" y="35632"/>
                  </a:lnTo>
                  <a:lnTo>
                    <a:pt x="9742" y="35588"/>
                  </a:lnTo>
                  <a:lnTo>
                    <a:pt x="9654" y="35632"/>
                  </a:lnTo>
                  <a:lnTo>
                    <a:pt x="9610" y="35675"/>
                  </a:lnTo>
                  <a:lnTo>
                    <a:pt x="9566" y="35719"/>
                  </a:lnTo>
                  <a:lnTo>
                    <a:pt x="6802" y="42082"/>
                  </a:lnTo>
                  <a:lnTo>
                    <a:pt x="6802" y="42170"/>
                  </a:lnTo>
                  <a:lnTo>
                    <a:pt x="8338" y="50156"/>
                  </a:lnTo>
                  <a:lnTo>
                    <a:pt x="8864" y="55334"/>
                  </a:lnTo>
                  <a:lnTo>
                    <a:pt x="9479" y="61565"/>
                  </a:lnTo>
                  <a:lnTo>
                    <a:pt x="7285" y="64022"/>
                  </a:lnTo>
                  <a:lnTo>
                    <a:pt x="7241" y="64110"/>
                  </a:lnTo>
                  <a:lnTo>
                    <a:pt x="6758" y="67796"/>
                  </a:lnTo>
                  <a:lnTo>
                    <a:pt x="5266" y="69419"/>
                  </a:lnTo>
                  <a:lnTo>
                    <a:pt x="5222" y="69507"/>
                  </a:lnTo>
                  <a:lnTo>
                    <a:pt x="4432" y="72316"/>
                  </a:lnTo>
                  <a:lnTo>
                    <a:pt x="2984" y="76002"/>
                  </a:lnTo>
                  <a:lnTo>
                    <a:pt x="1756" y="79380"/>
                  </a:lnTo>
                  <a:lnTo>
                    <a:pt x="571" y="82540"/>
                  </a:lnTo>
                  <a:lnTo>
                    <a:pt x="44" y="86182"/>
                  </a:lnTo>
                  <a:lnTo>
                    <a:pt x="1" y="89341"/>
                  </a:lnTo>
                  <a:lnTo>
                    <a:pt x="132" y="92281"/>
                  </a:lnTo>
                  <a:lnTo>
                    <a:pt x="132" y="92369"/>
                  </a:lnTo>
                  <a:lnTo>
                    <a:pt x="176" y="92413"/>
                  </a:lnTo>
                  <a:lnTo>
                    <a:pt x="220" y="92457"/>
                  </a:lnTo>
                  <a:lnTo>
                    <a:pt x="395" y="92457"/>
                  </a:lnTo>
                  <a:lnTo>
                    <a:pt x="439" y="92413"/>
                  </a:lnTo>
                  <a:lnTo>
                    <a:pt x="483" y="92369"/>
                  </a:lnTo>
                  <a:lnTo>
                    <a:pt x="483" y="92281"/>
                  </a:lnTo>
                  <a:lnTo>
                    <a:pt x="352" y="89341"/>
                  </a:lnTo>
                  <a:lnTo>
                    <a:pt x="395" y="86226"/>
                  </a:lnTo>
                  <a:lnTo>
                    <a:pt x="922" y="82627"/>
                  </a:lnTo>
                  <a:lnTo>
                    <a:pt x="2063" y="79512"/>
                  </a:lnTo>
                  <a:lnTo>
                    <a:pt x="3335" y="76089"/>
                  </a:lnTo>
                  <a:lnTo>
                    <a:pt x="4740" y="72447"/>
                  </a:lnTo>
                  <a:lnTo>
                    <a:pt x="5529" y="69639"/>
                  </a:lnTo>
                  <a:lnTo>
                    <a:pt x="7065" y="68015"/>
                  </a:lnTo>
                  <a:lnTo>
                    <a:pt x="7109" y="67884"/>
                  </a:lnTo>
                  <a:lnTo>
                    <a:pt x="7592" y="64198"/>
                  </a:lnTo>
                  <a:lnTo>
                    <a:pt x="9786" y="61740"/>
                  </a:lnTo>
                  <a:lnTo>
                    <a:pt x="9830" y="61697"/>
                  </a:lnTo>
                  <a:lnTo>
                    <a:pt x="9830" y="61609"/>
                  </a:lnTo>
                  <a:lnTo>
                    <a:pt x="9215" y="55290"/>
                  </a:lnTo>
                  <a:lnTo>
                    <a:pt x="8689" y="50112"/>
                  </a:lnTo>
                  <a:lnTo>
                    <a:pt x="7153" y="42170"/>
                  </a:lnTo>
                  <a:lnTo>
                    <a:pt x="9830" y="36027"/>
                  </a:lnTo>
                  <a:lnTo>
                    <a:pt x="11717" y="36816"/>
                  </a:lnTo>
                  <a:lnTo>
                    <a:pt x="13428" y="38177"/>
                  </a:lnTo>
                  <a:lnTo>
                    <a:pt x="13560" y="38221"/>
                  </a:lnTo>
                  <a:lnTo>
                    <a:pt x="17553" y="38177"/>
                  </a:lnTo>
                  <a:lnTo>
                    <a:pt x="17597" y="38133"/>
                  </a:lnTo>
                  <a:lnTo>
                    <a:pt x="23301" y="35895"/>
                  </a:lnTo>
                  <a:lnTo>
                    <a:pt x="29839" y="33087"/>
                  </a:lnTo>
                  <a:lnTo>
                    <a:pt x="33964" y="32955"/>
                  </a:lnTo>
                  <a:lnTo>
                    <a:pt x="34008" y="32955"/>
                  </a:lnTo>
                  <a:lnTo>
                    <a:pt x="39098" y="31726"/>
                  </a:lnTo>
                  <a:lnTo>
                    <a:pt x="43749" y="30980"/>
                  </a:lnTo>
                  <a:lnTo>
                    <a:pt x="43793" y="30936"/>
                  </a:lnTo>
                  <a:lnTo>
                    <a:pt x="48752" y="29093"/>
                  </a:lnTo>
                  <a:lnTo>
                    <a:pt x="54105" y="27645"/>
                  </a:lnTo>
                  <a:lnTo>
                    <a:pt x="59239" y="25890"/>
                  </a:lnTo>
                  <a:lnTo>
                    <a:pt x="63452" y="24969"/>
                  </a:lnTo>
                  <a:lnTo>
                    <a:pt x="63496" y="24969"/>
                  </a:lnTo>
                  <a:lnTo>
                    <a:pt x="67752" y="23389"/>
                  </a:lnTo>
                  <a:lnTo>
                    <a:pt x="74466" y="21019"/>
                  </a:lnTo>
                  <a:lnTo>
                    <a:pt x="79424" y="18913"/>
                  </a:lnTo>
                  <a:lnTo>
                    <a:pt x="85129" y="16851"/>
                  </a:lnTo>
                  <a:lnTo>
                    <a:pt x="85129" y="16807"/>
                  </a:lnTo>
                  <a:lnTo>
                    <a:pt x="89736" y="14437"/>
                  </a:lnTo>
                  <a:lnTo>
                    <a:pt x="89780" y="14437"/>
                  </a:lnTo>
                  <a:lnTo>
                    <a:pt x="96187" y="9567"/>
                  </a:lnTo>
                  <a:lnTo>
                    <a:pt x="98644" y="7680"/>
                  </a:lnTo>
                  <a:lnTo>
                    <a:pt x="100487" y="7373"/>
                  </a:lnTo>
                  <a:lnTo>
                    <a:pt x="100575" y="7329"/>
                  </a:lnTo>
                  <a:lnTo>
                    <a:pt x="104436" y="3029"/>
                  </a:lnTo>
                  <a:lnTo>
                    <a:pt x="106674" y="352"/>
                  </a:lnTo>
                  <a:lnTo>
                    <a:pt x="112335" y="1712"/>
                  </a:lnTo>
                  <a:lnTo>
                    <a:pt x="112949" y="3555"/>
                  </a:lnTo>
                  <a:lnTo>
                    <a:pt x="116547" y="18343"/>
                  </a:lnTo>
                  <a:lnTo>
                    <a:pt x="116372" y="30410"/>
                  </a:lnTo>
                  <a:lnTo>
                    <a:pt x="116372" y="30454"/>
                  </a:lnTo>
                  <a:lnTo>
                    <a:pt x="118741" y="38396"/>
                  </a:lnTo>
                  <a:lnTo>
                    <a:pt x="117600" y="42214"/>
                  </a:lnTo>
                  <a:lnTo>
                    <a:pt x="116942" y="44890"/>
                  </a:lnTo>
                  <a:lnTo>
                    <a:pt x="116942" y="44934"/>
                  </a:lnTo>
                  <a:lnTo>
                    <a:pt x="116810" y="48225"/>
                  </a:lnTo>
                  <a:lnTo>
                    <a:pt x="116810" y="48313"/>
                  </a:lnTo>
                  <a:lnTo>
                    <a:pt x="119926" y="54939"/>
                  </a:lnTo>
                  <a:lnTo>
                    <a:pt x="119663" y="55948"/>
                  </a:lnTo>
                  <a:lnTo>
                    <a:pt x="118697" y="56475"/>
                  </a:lnTo>
                  <a:lnTo>
                    <a:pt x="118653" y="56475"/>
                  </a:lnTo>
                  <a:lnTo>
                    <a:pt x="115889" y="58537"/>
                  </a:lnTo>
                  <a:lnTo>
                    <a:pt x="113519" y="60468"/>
                  </a:lnTo>
                  <a:lnTo>
                    <a:pt x="109614" y="64154"/>
                  </a:lnTo>
                  <a:lnTo>
                    <a:pt x="109570" y="64198"/>
                  </a:lnTo>
                  <a:lnTo>
                    <a:pt x="104305" y="75519"/>
                  </a:lnTo>
                  <a:lnTo>
                    <a:pt x="100750" y="78634"/>
                  </a:lnTo>
                  <a:lnTo>
                    <a:pt x="98468" y="80784"/>
                  </a:lnTo>
                  <a:lnTo>
                    <a:pt x="91184" y="82935"/>
                  </a:lnTo>
                  <a:lnTo>
                    <a:pt x="87805" y="83417"/>
                  </a:lnTo>
                  <a:lnTo>
                    <a:pt x="87762" y="83417"/>
                  </a:lnTo>
                  <a:lnTo>
                    <a:pt x="84163" y="84470"/>
                  </a:lnTo>
                  <a:lnTo>
                    <a:pt x="84076" y="84514"/>
                  </a:lnTo>
                  <a:lnTo>
                    <a:pt x="82847" y="85962"/>
                  </a:lnTo>
                  <a:lnTo>
                    <a:pt x="82847" y="86006"/>
                  </a:lnTo>
                  <a:lnTo>
                    <a:pt x="81311" y="88858"/>
                  </a:lnTo>
                  <a:lnTo>
                    <a:pt x="78810" y="90965"/>
                  </a:lnTo>
                  <a:lnTo>
                    <a:pt x="74202" y="91886"/>
                  </a:lnTo>
                  <a:lnTo>
                    <a:pt x="74159" y="91886"/>
                  </a:lnTo>
                  <a:lnTo>
                    <a:pt x="70560" y="93905"/>
                  </a:lnTo>
                  <a:lnTo>
                    <a:pt x="70517" y="93992"/>
                  </a:lnTo>
                  <a:lnTo>
                    <a:pt x="68630" y="96669"/>
                  </a:lnTo>
                  <a:lnTo>
                    <a:pt x="65207" y="97196"/>
                  </a:lnTo>
                  <a:lnTo>
                    <a:pt x="63671" y="96932"/>
                  </a:lnTo>
                  <a:lnTo>
                    <a:pt x="62004" y="96932"/>
                  </a:lnTo>
                  <a:lnTo>
                    <a:pt x="58098" y="97942"/>
                  </a:lnTo>
                  <a:lnTo>
                    <a:pt x="52482" y="98995"/>
                  </a:lnTo>
                  <a:lnTo>
                    <a:pt x="51253" y="98819"/>
                  </a:lnTo>
                  <a:lnTo>
                    <a:pt x="48006" y="98380"/>
                  </a:lnTo>
                  <a:lnTo>
                    <a:pt x="44451" y="97547"/>
                  </a:lnTo>
                  <a:lnTo>
                    <a:pt x="43398" y="95923"/>
                  </a:lnTo>
                  <a:lnTo>
                    <a:pt x="41160" y="93115"/>
                  </a:lnTo>
                  <a:lnTo>
                    <a:pt x="41160" y="92325"/>
                  </a:lnTo>
                  <a:lnTo>
                    <a:pt x="41160" y="90833"/>
                  </a:lnTo>
                  <a:lnTo>
                    <a:pt x="42038" y="88990"/>
                  </a:lnTo>
                  <a:lnTo>
                    <a:pt x="43618" y="86972"/>
                  </a:lnTo>
                  <a:lnTo>
                    <a:pt x="46646" y="85348"/>
                  </a:lnTo>
                  <a:lnTo>
                    <a:pt x="46689" y="85304"/>
                  </a:lnTo>
                  <a:lnTo>
                    <a:pt x="47216" y="84427"/>
                  </a:lnTo>
                  <a:lnTo>
                    <a:pt x="47216" y="84383"/>
                  </a:lnTo>
                  <a:lnTo>
                    <a:pt x="48006" y="82627"/>
                  </a:lnTo>
                  <a:lnTo>
                    <a:pt x="49015" y="80916"/>
                  </a:lnTo>
                  <a:lnTo>
                    <a:pt x="50551" y="78854"/>
                  </a:lnTo>
                  <a:lnTo>
                    <a:pt x="51297" y="77493"/>
                  </a:lnTo>
                  <a:lnTo>
                    <a:pt x="51297" y="77450"/>
                  </a:lnTo>
                  <a:lnTo>
                    <a:pt x="51428" y="76528"/>
                  </a:lnTo>
                  <a:lnTo>
                    <a:pt x="51428" y="76484"/>
                  </a:lnTo>
                  <a:lnTo>
                    <a:pt x="51341" y="75036"/>
                  </a:lnTo>
                  <a:lnTo>
                    <a:pt x="52043" y="70692"/>
                  </a:lnTo>
                  <a:lnTo>
                    <a:pt x="55685" y="63847"/>
                  </a:lnTo>
                  <a:lnTo>
                    <a:pt x="58405" y="60029"/>
                  </a:lnTo>
                  <a:lnTo>
                    <a:pt x="61214" y="58318"/>
                  </a:lnTo>
                  <a:lnTo>
                    <a:pt x="65163" y="56563"/>
                  </a:lnTo>
                  <a:lnTo>
                    <a:pt x="65207" y="56519"/>
                  </a:lnTo>
                  <a:lnTo>
                    <a:pt x="68761" y="52789"/>
                  </a:lnTo>
                  <a:lnTo>
                    <a:pt x="77845" y="45768"/>
                  </a:lnTo>
                  <a:lnTo>
                    <a:pt x="82452" y="41950"/>
                  </a:lnTo>
                  <a:lnTo>
                    <a:pt x="89122" y="38308"/>
                  </a:lnTo>
                  <a:lnTo>
                    <a:pt x="93554" y="38089"/>
                  </a:lnTo>
                  <a:lnTo>
                    <a:pt x="93598" y="38045"/>
                  </a:lnTo>
                  <a:lnTo>
                    <a:pt x="105709" y="31726"/>
                  </a:lnTo>
                  <a:lnTo>
                    <a:pt x="105796" y="31682"/>
                  </a:lnTo>
                  <a:lnTo>
                    <a:pt x="105796" y="31595"/>
                  </a:lnTo>
                  <a:lnTo>
                    <a:pt x="106455" y="27821"/>
                  </a:lnTo>
                  <a:lnTo>
                    <a:pt x="106455" y="27777"/>
                  </a:lnTo>
                  <a:lnTo>
                    <a:pt x="106235" y="24705"/>
                  </a:lnTo>
                  <a:lnTo>
                    <a:pt x="106411" y="21546"/>
                  </a:lnTo>
                  <a:lnTo>
                    <a:pt x="106367" y="21414"/>
                  </a:lnTo>
                  <a:lnTo>
                    <a:pt x="104875" y="19396"/>
                  </a:lnTo>
                  <a:lnTo>
                    <a:pt x="104787" y="19308"/>
                  </a:lnTo>
                  <a:lnTo>
                    <a:pt x="100575" y="17992"/>
                  </a:lnTo>
                  <a:lnTo>
                    <a:pt x="99127" y="17421"/>
                  </a:lnTo>
                  <a:lnTo>
                    <a:pt x="95090" y="15842"/>
                  </a:lnTo>
                  <a:lnTo>
                    <a:pt x="94914" y="15842"/>
                  </a:lnTo>
                  <a:lnTo>
                    <a:pt x="91448" y="18343"/>
                  </a:lnTo>
                  <a:lnTo>
                    <a:pt x="83461" y="23916"/>
                  </a:lnTo>
                  <a:lnTo>
                    <a:pt x="79688" y="25100"/>
                  </a:lnTo>
                  <a:lnTo>
                    <a:pt x="76353" y="24662"/>
                  </a:lnTo>
                  <a:lnTo>
                    <a:pt x="76265" y="24705"/>
                  </a:lnTo>
                  <a:lnTo>
                    <a:pt x="70824" y="26724"/>
                  </a:lnTo>
                  <a:lnTo>
                    <a:pt x="65119" y="28655"/>
                  </a:lnTo>
                  <a:lnTo>
                    <a:pt x="61126" y="30103"/>
                  </a:lnTo>
                  <a:lnTo>
                    <a:pt x="56519" y="31726"/>
                  </a:lnTo>
                  <a:lnTo>
                    <a:pt x="51428" y="33569"/>
                  </a:lnTo>
                  <a:lnTo>
                    <a:pt x="47435" y="35017"/>
                  </a:lnTo>
                  <a:lnTo>
                    <a:pt x="47391" y="35017"/>
                  </a:lnTo>
                  <a:lnTo>
                    <a:pt x="42784" y="37431"/>
                  </a:lnTo>
                  <a:lnTo>
                    <a:pt x="38923" y="38572"/>
                  </a:lnTo>
                  <a:lnTo>
                    <a:pt x="35237" y="39756"/>
                  </a:lnTo>
                  <a:lnTo>
                    <a:pt x="31594" y="40678"/>
                  </a:lnTo>
                  <a:lnTo>
                    <a:pt x="31551" y="40722"/>
                  </a:lnTo>
                  <a:lnTo>
                    <a:pt x="27382" y="43530"/>
                  </a:lnTo>
                  <a:lnTo>
                    <a:pt x="27338" y="43574"/>
                  </a:lnTo>
                  <a:lnTo>
                    <a:pt x="24354" y="47435"/>
                  </a:lnTo>
                  <a:lnTo>
                    <a:pt x="24354" y="47479"/>
                  </a:lnTo>
                  <a:lnTo>
                    <a:pt x="22731" y="50507"/>
                  </a:lnTo>
                  <a:lnTo>
                    <a:pt x="21590" y="53491"/>
                  </a:lnTo>
                  <a:lnTo>
                    <a:pt x="19659" y="56255"/>
                  </a:lnTo>
                  <a:lnTo>
                    <a:pt x="19615" y="56299"/>
                  </a:lnTo>
                  <a:lnTo>
                    <a:pt x="18167" y="68937"/>
                  </a:lnTo>
                  <a:lnTo>
                    <a:pt x="18562" y="76133"/>
                  </a:lnTo>
                  <a:lnTo>
                    <a:pt x="18211" y="77976"/>
                  </a:lnTo>
                  <a:lnTo>
                    <a:pt x="17553" y="80258"/>
                  </a:lnTo>
                  <a:lnTo>
                    <a:pt x="16368" y="81969"/>
                  </a:lnTo>
                  <a:lnTo>
                    <a:pt x="14920" y="83988"/>
                  </a:lnTo>
                  <a:lnTo>
                    <a:pt x="13428" y="84514"/>
                  </a:lnTo>
                  <a:lnTo>
                    <a:pt x="13340" y="84558"/>
                  </a:lnTo>
                  <a:lnTo>
                    <a:pt x="13296" y="84646"/>
                  </a:lnTo>
                  <a:lnTo>
                    <a:pt x="12331" y="86796"/>
                  </a:lnTo>
                  <a:lnTo>
                    <a:pt x="11717" y="89209"/>
                  </a:lnTo>
                  <a:lnTo>
                    <a:pt x="11717" y="89253"/>
                  </a:lnTo>
                  <a:lnTo>
                    <a:pt x="12419" y="95528"/>
                  </a:lnTo>
                  <a:lnTo>
                    <a:pt x="13560" y="102461"/>
                  </a:lnTo>
                  <a:lnTo>
                    <a:pt x="13603" y="102593"/>
                  </a:lnTo>
                  <a:lnTo>
                    <a:pt x="13735" y="102637"/>
                  </a:lnTo>
                  <a:lnTo>
                    <a:pt x="13823" y="102593"/>
                  </a:lnTo>
                  <a:lnTo>
                    <a:pt x="13867" y="102549"/>
                  </a:lnTo>
                  <a:lnTo>
                    <a:pt x="13911" y="102505"/>
                  </a:lnTo>
                  <a:lnTo>
                    <a:pt x="13911" y="102417"/>
                  </a:lnTo>
                  <a:lnTo>
                    <a:pt x="12770" y="95484"/>
                  </a:lnTo>
                  <a:lnTo>
                    <a:pt x="12068" y="89253"/>
                  </a:lnTo>
                  <a:lnTo>
                    <a:pt x="12682" y="86928"/>
                  </a:lnTo>
                  <a:lnTo>
                    <a:pt x="13603" y="84821"/>
                  </a:lnTo>
                  <a:lnTo>
                    <a:pt x="15095" y="84295"/>
                  </a:lnTo>
                  <a:lnTo>
                    <a:pt x="15183" y="84207"/>
                  </a:lnTo>
                  <a:lnTo>
                    <a:pt x="16675" y="82189"/>
                  </a:lnTo>
                  <a:lnTo>
                    <a:pt x="17860" y="80433"/>
                  </a:lnTo>
                  <a:lnTo>
                    <a:pt x="17860" y="80390"/>
                  </a:lnTo>
                  <a:lnTo>
                    <a:pt x="18562" y="78064"/>
                  </a:lnTo>
                  <a:lnTo>
                    <a:pt x="18913" y="76221"/>
                  </a:lnTo>
                  <a:lnTo>
                    <a:pt x="18913" y="76133"/>
                  </a:lnTo>
                  <a:lnTo>
                    <a:pt x="18518" y="68937"/>
                  </a:lnTo>
                  <a:lnTo>
                    <a:pt x="19966" y="56387"/>
                  </a:lnTo>
                  <a:lnTo>
                    <a:pt x="21853" y="53666"/>
                  </a:lnTo>
                  <a:lnTo>
                    <a:pt x="21897" y="53623"/>
                  </a:lnTo>
                  <a:lnTo>
                    <a:pt x="23082" y="50683"/>
                  </a:lnTo>
                  <a:lnTo>
                    <a:pt x="24661" y="47655"/>
                  </a:lnTo>
                  <a:lnTo>
                    <a:pt x="27601" y="43793"/>
                  </a:lnTo>
                  <a:lnTo>
                    <a:pt x="31682" y="41029"/>
                  </a:lnTo>
                  <a:lnTo>
                    <a:pt x="35324" y="40107"/>
                  </a:lnTo>
                  <a:lnTo>
                    <a:pt x="39054" y="38879"/>
                  </a:lnTo>
                  <a:lnTo>
                    <a:pt x="42872" y="37782"/>
                  </a:lnTo>
                  <a:lnTo>
                    <a:pt x="42916" y="37782"/>
                  </a:lnTo>
                  <a:lnTo>
                    <a:pt x="47567" y="35324"/>
                  </a:lnTo>
                  <a:lnTo>
                    <a:pt x="51560" y="33920"/>
                  </a:lnTo>
                  <a:lnTo>
                    <a:pt x="56650" y="32077"/>
                  </a:lnTo>
                  <a:lnTo>
                    <a:pt x="61214" y="30454"/>
                  </a:lnTo>
                  <a:lnTo>
                    <a:pt x="65251" y="28962"/>
                  </a:lnTo>
                  <a:lnTo>
                    <a:pt x="70911" y="27075"/>
                  </a:lnTo>
                  <a:lnTo>
                    <a:pt x="76353" y="25013"/>
                  </a:lnTo>
                  <a:lnTo>
                    <a:pt x="79644" y="25451"/>
                  </a:lnTo>
                  <a:lnTo>
                    <a:pt x="79731" y="25451"/>
                  </a:lnTo>
                  <a:lnTo>
                    <a:pt x="83593" y="24223"/>
                  </a:lnTo>
                  <a:lnTo>
                    <a:pt x="83681" y="24223"/>
                  </a:lnTo>
                  <a:lnTo>
                    <a:pt x="91623" y="18606"/>
                  </a:lnTo>
                  <a:lnTo>
                    <a:pt x="95046" y="16193"/>
                  </a:lnTo>
                  <a:lnTo>
                    <a:pt x="98995" y="17728"/>
                  </a:lnTo>
                  <a:lnTo>
                    <a:pt x="100443" y="18343"/>
                  </a:lnTo>
                  <a:lnTo>
                    <a:pt x="104656" y="19659"/>
                  </a:lnTo>
                  <a:lnTo>
                    <a:pt x="106060" y="21590"/>
                  </a:lnTo>
                  <a:lnTo>
                    <a:pt x="105884" y="24662"/>
                  </a:lnTo>
                  <a:lnTo>
                    <a:pt x="105884" y="24705"/>
                  </a:lnTo>
                  <a:lnTo>
                    <a:pt x="106104" y="27777"/>
                  </a:lnTo>
                  <a:lnTo>
                    <a:pt x="105489" y="31463"/>
                  </a:lnTo>
                  <a:lnTo>
                    <a:pt x="93466" y="37738"/>
                  </a:lnTo>
                  <a:lnTo>
                    <a:pt x="89078" y="37957"/>
                  </a:lnTo>
                  <a:lnTo>
                    <a:pt x="88990" y="37957"/>
                  </a:lnTo>
                  <a:lnTo>
                    <a:pt x="82277" y="41643"/>
                  </a:lnTo>
                  <a:lnTo>
                    <a:pt x="82233" y="41643"/>
                  </a:lnTo>
                  <a:lnTo>
                    <a:pt x="77625" y="45505"/>
                  </a:lnTo>
                  <a:lnTo>
                    <a:pt x="68542" y="52526"/>
                  </a:lnTo>
                  <a:lnTo>
                    <a:pt x="68498" y="52569"/>
                  </a:lnTo>
                  <a:lnTo>
                    <a:pt x="64988" y="56255"/>
                  </a:lnTo>
                  <a:lnTo>
                    <a:pt x="61082" y="58011"/>
                  </a:lnTo>
                  <a:lnTo>
                    <a:pt x="61038" y="58011"/>
                  </a:lnTo>
                  <a:lnTo>
                    <a:pt x="58186" y="59766"/>
                  </a:lnTo>
                  <a:lnTo>
                    <a:pt x="58142" y="59810"/>
                  </a:lnTo>
                  <a:lnTo>
                    <a:pt x="55378" y="63627"/>
                  </a:lnTo>
                  <a:lnTo>
                    <a:pt x="55378" y="63671"/>
                  </a:lnTo>
                  <a:lnTo>
                    <a:pt x="51736" y="70516"/>
                  </a:lnTo>
                  <a:lnTo>
                    <a:pt x="51692" y="70604"/>
                  </a:lnTo>
                  <a:lnTo>
                    <a:pt x="50990" y="74992"/>
                  </a:lnTo>
                  <a:lnTo>
                    <a:pt x="50990" y="75036"/>
                  </a:lnTo>
                  <a:lnTo>
                    <a:pt x="51077" y="76484"/>
                  </a:lnTo>
                  <a:lnTo>
                    <a:pt x="50946" y="77362"/>
                  </a:lnTo>
                  <a:lnTo>
                    <a:pt x="50244" y="78678"/>
                  </a:lnTo>
                  <a:lnTo>
                    <a:pt x="48708" y="80697"/>
                  </a:lnTo>
                  <a:lnTo>
                    <a:pt x="47699" y="82452"/>
                  </a:lnTo>
                  <a:lnTo>
                    <a:pt x="47699" y="82496"/>
                  </a:lnTo>
                  <a:lnTo>
                    <a:pt x="46909" y="84251"/>
                  </a:lnTo>
                  <a:lnTo>
                    <a:pt x="46426" y="85085"/>
                  </a:lnTo>
                  <a:lnTo>
                    <a:pt x="43442" y="86664"/>
                  </a:lnTo>
                  <a:lnTo>
                    <a:pt x="43354" y="86708"/>
                  </a:lnTo>
                  <a:lnTo>
                    <a:pt x="41775" y="88771"/>
                  </a:lnTo>
                  <a:lnTo>
                    <a:pt x="41731" y="88815"/>
                  </a:lnTo>
                  <a:lnTo>
                    <a:pt x="40809" y="90701"/>
                  </a:lnTo>
                  <a:lnTo>
                    <a:pt x="40809" y="90789"/>
                  </a:lnTo>
                  <a:lnTo>
                    <a:pt x="40809" y="92325"/>
                  </a:lnTo>
                  <a:lnTo>
                    <a:pt x="40809" y="93203"/>
                  </a:lnTo>
                  <a:lnTo>
                    <a:pt x="40853" y="93290"/>
                  </a:lnTo>
                  <a:lnTo>
                    <a:pt x="43091" y="96143"/>
                  </a:lnTo>
                  <a:lnTo>
                    <a:pt x="44188" y="97810"/>
                  </a:lnTo>
                  <a:lnTo>
                    <a:pt x="44276" y="97898"/>
                  </a:lnTo>
                  <a:lnTo>
                    <a:pt x="47918" y="98732"/>
                  </a:lnTo>
                  <a:lnTo>
                    <a:pt x="51209" y="99170"/>
                  </a:lnTo>
                  <a:lnTo>
                    <a:pt x="52438" y="99346"/>
                  </a:lnTo>
                  <a:lnTo>
                    <a:pt x="52482" y="99346"/>
                  </a:lnTo>
                  <a:lnTo>
                    <a:pt x="58186" y="98293"/>
                  </a:lnTo>
                  <a:lnTo>
                    <a:pt x="62091" y="97283"/>
                  </a:lnTo>
                  <a:lnTo>
                    <a:pt x="63627" y="97283"/>
                  </a:lnTo>
                  <a:lnTo>
                    <a:pt x="65163" y="97547"/>
                  </a:lnTo>
                  <a:lnTo>
                    <a:pt x="65251" y="97547"/>
                  </a:lnTo>
                  <a:lnTo>
                    <a:pt x="68761" y="96976"/>
                  </a:lnTo>
                  <a:lnTo>
                    <a:pt x="68805" y="96976"/>
                  </a:lnTo>
                  <a:lnTo>
                    <a:pt x="68893" y="96932"/>
                  </a:lnTo>
                  <a:lnTo>
                    <a:pt x="70780" y="94212"/>
                  </a:lnTo>
                  <a:lnTo>
                    <a:pt x="74334" y="92193"/>
                  </a:lnTo>
                  <a:lnTo>
                    <a:pt x="78942" y="91316"/>
                  </a:lnTo>
                  <a:lnTo>
                    <a:pt x="79029" y="91272"/>
                  </a:lnTo>
                  <a:lnTo>
                    <a:pt x="81574" y="89122"/>
                  </a:lnTo>
                  <a:lnTo>
                    <a:pt x="81618" y="89034"/>
                  </a:lnTo>
                  <a:lnTo>
                    <a:pt x="83110" y="86182"/>
                  </a:lnTo>
                  <a:lnTo>
                    <a:pt x="84295" y="84778"/>
                  </a:lnTo>
                  <a:lnTo>
                    <a:pt x="87849" y="83724"/>
                  </a:lnTo>
                  <a:lnTo>
                    <a:pt x="91228" y="83286"/>
                  </a:lnTo>
                  <a:lnTo>
                    <a:pt x="91272" y="83286"/>
                  </a:lnTo>
                  <a:lnTo>
                    <a:pt x="98600" y="81136"/>
                  </a:lnTo>
                  <a:lnTo>
                    <a:pt x="98644" y="81092"/>
                  </a:lnTo>
                  <a:lnTo>
                    <a:pt x="100970" y="78854"/>
                  </a:lnTo>
                  <a:lnTo>
                    <a:pt x="104568" y="75782"/>
                  </a:lnTo>
                  <a:lnTo>
                    <a:pt x="104612" y="75738"/>
                  </a:lnTo>
                  <a:lnTo>
                    <a:pt x="109877" y="64373"/>
                  </a:lnTo>
                  <a:lnTo>
                    <a:pt x="113739" y="60731"/>
                  </a:lnTo>
                  <a:lnTo>
                    <a:pt x="116065" y="58800"/>
                  </a:lnTo>
                  <a:lnTo>
                    <a:pt x="118873" y="56782"/>
                  </a:lnTo>
                  <a:lnTo>
                    <a:pt x="119882" y="56255"/>
                  </a:lnTo>
                  <a:lnTo>
                    <a:pt x="119926" y="56211"/>
                  </a:lnTo>
                  <a:lnTo>
                    <a:pt x="119970" y="56124"/>
                  </a:lnTo>
                  <a:lnTo>
                    <a:pt x="120277" y="54983"/>
                  </a:lnTo>
                  <a:lnTo>
                    <a:pt x="120277" y="54851"/>
                  </a:lnTo>
                  <a:lnTo>
                    <a:pt x="117162" y="48225"/>
                  </a:lnTo>
                  <a:lnTo>
                    <a:pt x="117293" y="44978"/>
                  </a:lnTo>
                  <a:lnTo>
                    <a:pt x="117907" y="42301"/>
                  </a:lnTo>
                  <a:lnTo>
                    <a:pt x="119092" y="38484"/>
                  </a:lnTo>
                  <a:lnTo>
                    <a:pt x="119092" y="38352"/>
                  </a:lnTo>
                  <a:lnTo>
                    <a:pt x="116723" y="30366"/>
                  </a:lnTo>
                  <a:lnTo>
                    <a:pt x="116898" y="18343"/>
                  </a:lnTo>
                  <a:lnTo>
                    <a:pt x="116898" y="18299"/>
                  </a:lnTo>
                  <a:lnTo>
                    <a:pt x="113256" y="3423"/>
                  </a:lnTo>
                  <a:lnTo>
                    <a:pt x="112598" y="1493"/>
                  </a:lnTo>
                  <a:lnTo>
                    <a:pt x="112554" y="1449"/>
                  </a:lnTo>
                  <a:lnTo>
                    <a:pt x="112510" y="1405"/>
                  </a:lnTo>
                  <a:lnTo>
                    <a:pt x="10667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5" name="Google Shape;2015;p54"/>
            <p:cNvSpPr/>
            <p:nvPr/>
          </p:nvSpPr>
          <p:spPr>
            <a:xfrm>
              <a:off x="1260525" y="3161900"/>
              <a:ext cx="125100" cy="1464550"/>
            </a:xfrm>
            <a:custGeom>
              <a:avLst/>
              <a:gdLst/>
              <a:ahLst/>
              <a:cxnLst/>
              <a:rect l="l" t="t" r="r" b="b"/>
              <a:pathLst>
                <a:path w="5004" h="58582" extrusionOk="0">
                  <a:moveTo>
                    <a:pt x="2195" y="1"/>
                  </a:moveTo>
                  <a:lnTo>
                    <a:pt x="2107" y="45"/>
                  </a:lnTo>
                  <a:lnTo>
                    <a:pt x="2063" y="89"/>
                  </a:lnTo>
                  <a:lnTo>
                    <a:pt x="2019" y="132"/>
                  </a:lnTo>
                  <a:lnTo>
                    <a:pt x="2019" y="264"/>
                  </a:lnTo>
                  <a:lnTo>
                    <a:pt x="2019" y="308"/>
                  </a:lnTo>
                  <a:lnTo>
                    <a:pt x="2721" y="3029"/>
                  </a:lnTo>
                  <a:lnTo>
                    <a:pt x="3336" y="5837"/>
                  </a:lnTo>
                  <a:lnTo>
                    <a:pt x="4257" y="9479"/>
                  </a:lnTo>
                  <a:lnTo>
                    <a:pt x="4564" y="11761"/>
                  </a:lnTo>
                  <a:lnTo>
                    <a:pt x="4652" y="14437"/>
                  </a:lnTo>
                  <a:lnTo>
                    <a:pt x="4520" y="17070"/>
                  </a:lnTo>
                  <a:lnTo>
                    <a:pt x="4389" y="19220"/>
                  </a:lnTo>
                  <a:lnTo>
                    <a:pt x="4301" y="20581"/>
                  </a:lnTo>
                  <a:lnTo>
                    <a:pt x="3994" y="24223"/>
                  </a:lnTo>
                  <a:lnTo>
                    <a:pt x="3994" y="24267"/>
                  </a:lnTo>
                  <a:lnTo>
                    <a:pt x="4038" y="26548"/>
                  </a:lnTo>
                  <a:lnTo>
                    <a:pt x="3599" y="30936"/>
                  </a:lnTo>
                  <a:lnTo>
                    <a:pt x="3248" y="33657"/>
                  </a:lnTo>
                  <a:lnTo>
                    <a:pt x="2897" y="36070"/>
                  </a:lnTo>
                  <a:lnTo>
                    <a:pt x="2414" y="38615"/>
                  </a:lnTo>
                  <a:lnTo>
                    <a:pt x="1800" y="40634"/>
                  </a:lnTo>
                  <a:lnTo>
                    <a:pt x="132" y="46689"/>
                  </a:lnTo>
                  <a:lnTo>
                    <a:pt x="1" y="49015"/>
                  </a:lnTo>
                  <a:lnTo>
                    <a:pt x="1" y="50463"/>
                  </a:lnTo>
                  <a:lnTo>
                    <a:pt x="1" y="50507"/>
                  </a:lnTo>
                  <a:lnTo>
                    <a:pt x="527" y="52789"/>
                  </a:lnTo>
                  <a:lnTo>
                    <a:pt x="1317" y="55509"/>
                  </a:lnTo>
                  <a:lnTo>
                    <a:pt x="2107" y="57528"/>
                  </a:lnTo>
                  <a:lnTo>
                    <a:pt x="2151" y="57572"/>
                  </a:lnTo>
                  <a:lnTo>
                    <a:pt x="2809" y="58537"/>
                  </a:lnTo>
                  <a:lnTo>
                    <a:pt x="2897" y="58581"/>
                  </a:lnTo>
                  <a:lnTo>
                    <a:pt x="2941" y="58581"/>
                  </a:lnTo>
                  <a:lnTo>
                    <a:pt x="3072" y="58537"/>
                  </a:lnTo>
                  <a:lnTo>
                    <a:pt x="3116" y="58493"/>
                  </a:lnTo>
                  <a:lnTo>
                    <a:pt x="3116" y="58449"/>
                  </a:lnTo>
                  <a:lnTo>
                    <a:pt x="3116" y="58362"/>
                  </a:lnTo>
                  <a:lnTo>
                    <a:pt x="3116" y="58318"/>
                  </a:lnTo>
                  <a:lnTo>
                    <a:pt x="2458" y="57396"/>
                  </a:lnTo>
                  <a:lnTo>
                    <a:pt x="1668" y="55378"/>
                  </a:lnTo>
                  <a:lnTo>
                    <a:pt x="878" y="52701"/>
                  </a:lnTo>
                  <a:lnTo>
                    <a:pt x="352" y="50419"/>
                  </a:lnTo>
                  <a:lnTo>
                    <a:pt x="352" y="49015"/>
                  </a:lnTo>
                  <a:lnTo>
                    <a:pt x="483" y="46733"/>
                  </a:lnTo>
                  <a:lnTo>
                    <a:pt x="2107" y="40722"/>
                  </a:lnTo>
                  <a:lnTo>
                    <a:pt x="2765" y="38703"/>
                  </a:lnTo>
                  <a:lnTo>
                    <a:pt x="2765" y="38659"/>
                  </a:lnTo>
                  <a:lnTo>
                    <a:pt x="3248" y="36158"/>
                  </a:lnTo>
                  <a:lnTo>
                    <a:pt x="3599" y="33701"/>
                  </a:lnTo>
                  <a:lnTo>
                    <a:pt x="3950" y="30936"/>
                  </a:lnTo>
                  <a:lnTo>
                    <a:pt x="4389" y="26548"/>
                  </a:lnTo>
                  <a:lnTo>
                    <a:pt x="4345" y="24267"/>
                  </a:lnTo>
                  <a:lnTo>
                    <a:pt x="4652" y="20581"/>
                  </a:lnTo>
                  <a:lnTo>
                    <a:pt x="4740" y="19264"/>
                  </a:lnTo>
                  <a:lnTo>
                    <a:pt x="4871" y="17114"/>
                  </a:lnTo>
                  <a:lnTo>
                    <a:pt x="5003" y="14437"/>
                  </a:lnTo>
                  <a:lnTo>
                    <a:pt x="4915" y="11717"/>
                  </a:lnTo>
                  <a:lnTo>
                    <a:pt x="4608" y="9391"/>
                  </a:lnTo>
                  <a:lnTo>
                    <a:pt x="3687" y="5749"/>
                  </a:lnTo>
                  <a:lnTo>
                    <a:pt x="3072" y="2941"/>
                  </a:lnTo>
                  <a:lnTo>
                    <a:pt x="2370" y="264"/>
                  </a:lnTo>
                  <a:lnTo>
                    <a:pt x="2370" y="220"/>
                  </a:lnTo>
                  <a:lnTo>
                    <a:pt x="2370" y="132"/>
                  </a:lnTo>
                  <a:lnTo>
                    <a:pt x="2370" y="89"/>
                  </a:lnTo>
                  <a:lnTo>
                    <a:pt x="2326" y="45"/>
                  </a:lnTo>
                  <a:lnTo>
                    <a:pt x="2239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6" name="Google Shape;2016;p54"/>
            <p:cNvSpPr/>
            <p:nvPr/>
          </p:nvSpPr>
          <p:spPr>
            <a:xfrm>
              <a:off x="1226525" y="3169575"/>
              <a:ext cx="129475" cy="1510625"/>
            </a:xfrm>
            <a:custGeom>
              <a:avLst/>
              <a:gdLst/>
              <a:ahLst/>
              <a:cxnLst/>
              <a:rect l="l" t="t" r="r" b="b"/>
              <a:pathLst>
                <a:path w="5179" h="60425" extrusionOk="0">
                  <a:moveTo>
                    <a:pt x="2896" y="1"/>
                  </a:moveTo>
                  <a:lnTo>
                    <a:pt x="2853" y="45"/>
                  </a:lnTo>
                  <a:lnTo>
                    <a:pt x="2809" y="45"/>
                  </a:lnTo>
                  <a:lnTo>
                    <a:pt x="2765" y="133"/>
                  </a:lnTo>
                  <a:lnTo>
                    <a:pt x="2633" y="440"/>
                  </a:lnTo>
                  <a:lnTo>
                    <a:pt x="2633" y="528"/>
                  </a:lnTo>
                  <a:lnTo>
                    <a:pt x="3423" y="5047"/>
                  </a:lnTo>
                  <a:lnTo>
                    <a:pt x="4125" y="8031"/>
                  </a:lnTo>
                  <a:lnTo>
                    <a:pt x="4652" y="11059"/>
                  </a:lnTo>
                  <a:lnTo>
                    <a:pt x="4696" y="12902"/>
                  </a:lnTo>
                  <a:lnTo>
                    <a:pt x="4520" y="16368"/>
                  </a:lnTo>
                  <a:lnTo>
                    <a:pt x="4345" y="20274"/>
                  </a:lnTo>
                  <a:lnTo>
                    <a:pt x="4037" y="22731"/>
                  </a:lnTo>
                  <a:lnTo>
                    <a:pt x="3950" y="25057"/>
                  </a:lnTo>
                  <a:lnTo>
                    <a:pt x="4037" y="27338"/>
                  </a:lnTo>
                  <a:lnTo>
                    <a:pt x="3423" y="33526"/>
                  </a:lnTo>
                  <a:lnTo>
                    <a:pt x="2896" y="36904"/>
                  </a:lnTo>
                  <a:lnTo>
                    <a:pt x="2545" y="38265"/>
                  </a:lnTo>
                  <a:lnTo>
                    <a:pt x="1405" y="42521"/>
                  </a:lnTo>
                  <a:lnTo>
                    <a:pt x="1361" y="42521"/>
                  </a:lnTo>
                  <a:lnTo>
                    <a:pt x="966" y="45110"/>
                  </a:lnTo>
                  <a:lnTo>
                    <a:pt x="308" y="47260"/>
                  </a:lnTo>
                  <a:lnTo>
                    <a:pt x="0" y="48445"/>
                  </a:lnTo>
                  <a:lnTo>
                    <a:pt x="0" y="48533"/>
                  </a:lnTo>
                  <a:lnTo>
                    <a:pt x="264" y="50244"/>
                  </a:lnTo>
                  <a:lnTo>
                    <a:pt x="264" y="50288"/>
                  </a:lnTo>
                  <a:lnTo>
                    <a:pt x="1053" y="53316"/>
                  </a:lnTo>
                  <a:lnTo>
                    <a:pt x="1799" y="55597"/>
                  </a:lnTo>
                  <a:lnTo>
                    <a:pt x="2765" y="58230"/>
                  </a:lnTo>
                  <a:lnTo>
                    <a:pt x="2809" y="58274"/>
                  </a:lnTo>
                  <a:lnTo>
                    <a:pt x="3686" y="59459"/>
                  </a:lnTo>
                  <a:lnTo>
                    <a:pt x="3686" y="59503"/>
                  </a:lnTo>
                  <a:lnTo>
                    <a:pt x="4915" y="60380"/>
                  </a:lnTo>
                  <a:lnTo>
                    <a:pt x="5003" y="60424"/>
                  </a:lnTo>
                  <a:lnTo>
                    <a:pt x="5090" y="60424"/>
                  </a:lnTo>
                  <a:lnTo>
                    <a:pt x="5134" y="60336"/>
                  </a:lnTo>
                  <a:lnTo>
                    <a:pt x="5178" y="60293"/>
                  </a:lnTo>
                  <a:lnTo>
                    <a:pt x="5178" y="60205"/>
                  </a:lnTo>
                  <a:lnTo>
                    <a:pt x="5178" y="60161"/>
                  </a:lnTo>
                  <a:lnTo>
                    <a:pt x="5134" y="60117"/>
                  </a:lnTo>
                  <a:lnTo>
                    <a:pt x="3950" y="59239"/>
                  </a:lnTo>
                  <a:lnTo>
                    <a:pt x="3072" y="58099"/>
                  </a:lnTo>
                  <a:lnTo>
                    <a:pt x="2107" y="55510"/>
                  </a:lnTo>
                  <a:lnTo>
                    <a:pt x="1405" y="53228"/>
                  </a:lnTo>
                  <a:lnTo>
                    <a:pt x="615" y="50200"/>
                  </a:lnTo>
                  <a:lnTo>
                    <a:pt x="351" y="48489"/>
                  </a:lnTo>
                  <a:lnTo>
                    <a:pt x="659" y="47392"/>
                  </a:lnTo>
                  <a:lnTo>
                    <a:pt x="1317" y="45198"/>
                  </a:lnTo>
                  <a:lnTo>
                    <a:pt x="1712" y="42609"/>
                  </a:lnTo>
                  <a:lnTo>
                    <a:pt x="2896" y="38396"/>
                  </a:lnTo>
                  <a:lnTo>
                    <a:pt x="3248" y="36992"/>
                  </a:lnTo>
                  <a:lnTo>
                    <a:pt x="3730" y="33569"/>
                  </a:lnTo>
                  <a:lnTo>
                    <a:pt x="4388" y="27382"/>
                  </a:lnTo>
                  <a:lnTo>
                    <a:pt x="4388" y="27338"/>
                  </a:lnTo>
                  <a:lnTo>
                    <a:pt x="4301" y="25057"/>
                  </a:lnTo>
                  <a:lnTo>
                    <a:pt x="4388" y="22775"/>
                  </a:lnTo>
                  <a:lnTo>
                    <a:pt x="4696" y="20318"/>
                  </a:lnTo>
                  <a:lnTo>
                    <a:pt x="4871" y="16368"/>
                  </a:lnTo>
                  <a:lnTo>
                    <a:pt x="5047" y="12902"/>
                  </a:lnTo>
                  <a:lnTo>
                    <a:pt x="5003" y="11059"/>
                  </a:lnTo>
                  <a:lnTo>
                    <a:pt x="5003" y="11015"/>
                  </a:lnTo>
                  <a:lnTo>
                    <a:pt x="4476" y="7943"/>
                  </a:lnTo>
                  <a:lnTo>
                    <a:pt x="3774" y="5003"/>
                  </a:lnTo>
                  <a:lnTo>
                    <a:pt x="2984" y="528"/>
                  </a:lnTo>
                  <a:lnTo>
                    <a:pt x="3072" y="220"/>
                  </a:lnTo>
                  <a:lnTo>
                    <a:pt x="3116" y="176"/>
                  </a:lnTo>
                  <a:lnTo>
                    <a:pt x="3072" y="89"/>
                  </a:lnTo>
                  <a:lnTo>
                    <a:pt x="3028" y="45"/>
                  </a:lnTo>
                  <a:lnTo>
                    <a:pt x="298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7" name="Google Shape;2017;p54"/>
            <p:cNvSpPr/>
            <p:nvPr/>
          </p:nvSpPr>
          <p:spPr>
            <a:xfrm>
              <a:off x="1190325" y="3178350"/>
              <a:ext cx="129475" cy="1474425"/>
            </a:xfrm>
            <a:custGeom>
              <a:avLst/>
              <a:gdLst/>
              <a:ahLst/>
              <a:cxnLst/>
              <a:rect l="l" t="t" r="r" b="b"/>
              <a:pathLst>
                <a:path w="5179" h="58977" extrusionOk="0">
                  <a:moveTo>
                    <a:pt x="3642" y="1"/>
                  </a:moveTo>
                  <a:lnTo>
                    <a:pt x="3555" y="45"/>
                  </a:lnTo>
                  <a:lnTo>
                    <a:pt x="3555" y="133"/>
                  </a:lnTo>
                  <a:lnTo>
                    <a:pt x="3335" y="879"/>
                  </a:lnTo>
                  <a:lnTo>
                    <a:pt x="3335" y="966"/>
                  </a:lnTo>
                  <a:lnTo>
                    <a:pt x="3993" y="5705"/>
                  </a:lnTo>
                  <a:lnTo>
                    <a:pt x="4520" y="8514"/>
                  </a:lnTo>
                  <a:lnTo>
                    <a:pt x="4827" y="10313"/>
                  </a:lnTo>
                  <a:lnTo>
                    <a:pt x="4739" y="13428"/>
                  </a:lnTo>
                  <a:lnTo>
                    <a:pt x="4608" y="15973"/>
                  </a:lnTo>
                  <a:lnTo>
                    <a:pt x="4608" y="18124"/>
                  </a:lnTo>
                  <a:lnTo>
                    <a:pt x="4476" y="19835"/>
                  </a:lnTo>
                  <a:lnTo>
                    <a:pt x="4081" y="21985"/>
                  </a:lnTo>
                  <a:lnTo>
                    <a:pt x="3993" y="25452"/>
                  </a:lnTo>
                  <a:lnTo>
                    <a:pt x="4125" y="28084"/>
                  </a:lnTo>
                  <a:lnTo>
                    <a:pt x="4081" y="29971"/>
                  </a:lnTo>
                  <a:lnTo>
                    <a:pt x="3686" y="33438"/>
                  </a:lnTo>
                  <a:lnTo>
                    <a:pt x="3247" y="36158"/>
                  </a:lnTo>
                  <a:lnTo>
                    <a:pt x="2677" y="38177"/>
                  </a:lnTo>
                  <a:lnTo>
                    <a:pt x="2063" y="40371"/>
                  </a:lnTo>
                  <a:lnTo>
                    <a:pt x="1712" y="41424"/>
                  </a:lnTo>
                  <a:lnTo>
                    <a:pt x="1712" y="41468"/>
                  </a:lnTo>
                  <a:lnTo>
                    <a:pt x="1624" y="44013"/>
                  </a:lnTo>
                  <a:lnTo>
                    <a:pt x="1536" y="44934"/>
                  </a:lnTo>
                  <a:lnTo>
                    <a:pt x="790" y="47260"/>
                  </a:lnTo>
                  <a:lnTo>
                    <a:pt x="0" y="49235"/>
                  </a:lnTo>
                  <a:lnTo>
                    <a:pt x="0" y="49366"/>
                  </a:lnTo>
                  <a:lnTo>
                    <a:pt x="44" y="49454"/>
                  </a:lnTo>
                  <a:lnTo>
                    <a:pt x="351" y="49674"/>
                  </a:lnTo>
                  <a:lnTo>
                    <a:pt x="1887" y="54281"/>
                  </a:lnTo>
                  <a:lnTo>
                    <a:pt x="2809" y="57265"/>
                  </a:lnTo>
                  <a:lnTo>
                    <a:pt x="2853" y="57309"/>
                  </a:lnTo>
                  <a:lnTo>
                    <a:pt x="3511" y="58845"/>
                  </a:lnTo>
                  <a:lnTo>
                    <a:pt x="3599" y="58932"/>
                  </a:lnTo>
                  <a:lnTo>
                    <a:pt x="3686" y="58976"/>
                  </a:lnTo>
                  <a:lnTo>
                    <a:pt x="3774" y="58976"/>
                  </a:lnTo>
                  <a:lnTo>
                    <a:pt x="3818" y="58932"/>
                  </a:lnTo>
                  <a:lnTo>
                    <a:pt x="3862" y="58845"/>
                  </a:lnTo>
                  <a:lnTo>
                    <a:pt x="3862" y="58801"/>
                  </a:lnTo>
                  <a:lnTo>
                    <a:pt x="3862" y="58713"/>
                  </a:lnTo>
                  <a:lnTo>
                    <a:pt x="3160" y="57177"/>
                  </a:lnTo>
                  <a:lnTo>
                    <a:pt x="2194" y="54193"/>
                  </a:lnTo>
                  <a:lnTo>
                    <a:pt x="659" y="49498"/>
                  </a:lnTo>
                  <a:lnTo>
                    <a:pt x="615" y="49410"/>
                  </a:lnTo>
                  <a:lnTo>
                    <a:pt x="351" y="49235"/>
                  </a:lnTo>
                  <a:lnTo>
                    <a:pt x="1097" y="47348"/>
                  </a:lnTo>
                  <a:lnTo>
                    <a:pt x="1887" y="45022"/>
                  </a:lnTo>
                  <a:lnTo>
                    <a:pt x="1887" y="44978"/>
                  </a:lnTo>
                  <a:lnTo>
                    <a:pt x="1975" y="44013"/>
                  </a:lnTo>
                  <a:lnTo>
                    <a:pt x="2063" y="41512"/>
                  </a:lnTo>
                  <a:lnTo>
                    <a:pt x="2414" y="40459"/>
                  </a:lnTo>
                  <a:lnTo>
                    <a:pt x="3028" y="38309"/>
                  </a:lnTo>
                  <a:lnTo>
                    <a:pt x="3599" y="36246"/>
                  </a:lnTo>
                  <a:lnTo>
                    <a:pt x="3599" y="36202"/>
                  </a:lnTo>
                  <a:lnTo>
                    <a:pt x="4037" y="33482"/>
                  </a:lnTo>
                  <a:lnTo>
                    <a:pt x="4432" y="29971"/>
                  </a:lnTo>
                  <a:lnTo>
                    <a:pt x="4476" y="28128"/>
                  </a:lnTo>
                  <a:lnTo>
                    <a:pt x="4476" y="28084"/>
                  </a:lnTo>
                  <a:lnTo>
                    <a:pt x="4344" y="25452"/>
                  </a:lnTo>
                  <a:lnTo>
                    <a:pt x="4432" y="22029"/>
                  </a:lnTo>
                  <a:lnTo>
                    <a:pt x="4783" y="19879"/>
                  </a:lnTo>
                  <a:lnTo>
                    <a:pt x="4959" y="18124"/>
                  </a:lnTo>
                  <a:lnTo>
                    <a:pt x="4959" y="15973"/>
                  </a:lnTo>
                  <a:lnTo>
                    <a:pt x="5090" y="13428"/>
                  </a:lnTo>
                  <a:lnTo>
                    <a:pt x="5178" y="10313"/>
                  </a:lnTo>
                  <a:lnTo>
                    <a:pt x="5178" y="10269"/>
                  </a:lnTo>
                  <a:lnTo>
                    <a:pt x="4827" y="8470"/>
                  </a:lnTo>
                  <a:lnTo>
                    <a:pt x="4344" y="5662"/>
                  </a:lnTo>
                  <a:lnTo>
                    <a:pt x="3686" y="922"/>
                  </a:lnTo>
                  <a:lnTo>
                    <a:pt x="3862" y="220"/>
                  </a:lnTo>
                  <a:lnTo>
                    <a:pt x="3862" y="133"/>
                  </a:lnTo>
                  <a:lnTo>
                    <a:pt x="3862" y="89"/>
                  </a:lnTo>
                  <a:lnTo>
                    <a:pt x="3818" y="45"/>
                  </a:lnTo>
                  <a:lnTo>
                    <a:pt x="377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8" name="Google Shape;2018;p54"/>
            <p:cNvSpPr/>
            <p:nvPr/>
          </p:nvSpPr>
          <p:spPr>
            <a:xfrm>
              <a:off x="1174950" y="3213475"/>
              <a:ext cx="113025" cy="1464525"/>
            </a:xfrm>
            <a:custGeom>
              <a:avLst/>
              <a:gdLst/>
              <a:ahLst/>
              <a:cxnLst/>
              <a:rect l="l" t="t" r="r" b="b"/>
              <a:pathLst>
                <a:path w="4521" h="58581" extrusionOk="0">
                  <a:moveTo>
                    <a:pt x="3292" y="0"/>
                  </a:moveTo>
                  <a:lnTo>
                    <a:pt x="3248" y="44"/>
                  </a:lnTo>
                  <a:lnTo>
                    <a:pt x="3204" y="88"/>
                  </a:lnTo>
                  <a:lnTo>
                    <a:pt x="3160" y="132"/>
                  </a:lnTo>
                  <a:lnTo>
                    <a:pt x="3073" y="395"/>
                  </a:lnTo>
                  <a:lnTo>
                    <a:pt x="3073" y="483"/>
                  </a:lnTo>
                  <a:lnTo>
                    <a:pt x="3424" y="3467"/>
                  </a:lnTo>
                  <a:lnTo>
                    <a:pt x="3950" y="6977"/>
                  </a:lnTo>
                  <a:lnTo>
                    <a:pt x="4170" y="8381"/>
                  </a:lnTo>
                  <a:lnTo>
                    <a:pt x="3994" y="13033"/>
                  </a:lnTo>
                  <a:lnTo>
                    <a:pt x="3950" y="15622"/>
                  </a:lnTo>
                  <a:lnTo>
                    <a:pt x="3643" y="17816"/>
                  </a:lnTo>
                  <a:lnTo>
                    <a:pt x="3292" y="19834"/>
                  </a:lnTo>
                  <a:lnTo>
                    <a:pt x="3292" y="19878"/>
                  </a:lnTo>
                  <a:lnTo>
                    <a:pt x="3248" y="23959"/>
                  </a:lnTo>
                  <a:lnTo>
                    <a:pt x="3336" y="26943"/>
                  </a:lnTo>
                  <a:lnTo>
                    <a:pt x="3468" y="28873"/>
                  </a:lnTo>
                  <a:lnTo>
                    <a:pt x="3073" y="32208"/>
                  </a:lnTo>
                  <a:lnTo>
                    <a:pt x="2765" y="34315"/>
                  </a:lnTo>
                  <a:lnTo>
                    <a:pt x="2458" y="35499"/>
                  </a:lnTo>
                  <a:lnTo>
                    <a:pt x="1274" y="39098"/>
                  </a:lnTo>
                  <a:lnTo>
                    <a:pt x="1098" y="40238"/>
                  </a:lnTo>
                  <a:lnTo>
                    <a:pt x="1054" y="40282"/>
                  </a:lnTo>
                  <a:lnTo>
                    <a:pt x="1274" y="43486"/>
                  </a:lnTo>
                  <a:lnTo>
                    <a:pt x="484" y="46118"/>
                  </a:lnTo>
                  <a:lnTo>
                    <a:pt x="1" y="47435"/>
                  </a:lnTo>
                  <a:lnTo>
                    <a:pt x="1" y="47479"/>
                  </a:lnTo>
                  <a:lnTo>
                    <a:pt x="1" y="48312"/>
                  </a:lnTo>
                  <a:lnTo>
                    <a:pt x="1" y="48356"/>
                  </a:lnTo>
                  <a:lnTo>
                    <a:pt x="1493" y="53095"/>
                  </a:lnTo>
                  <a:lnTo>
                    <a:pt x="2634" y="56606"/>
                  </a:lnTo>
                  <a:lnTo>
                    <a:pt x="3468" y="58493"/>
                  </a:lnTo>
                  <a:lnTo>
                    <a:pt x="3511" y="58537"/>
                  </a:lnTo>
                  <a:lnTo>
                    <a:pt x="3599" y="58580"/>
                  </a:lnTo>
                  <a:lnTo>
                    <a:pt x="3687" y="58580"/>
                  </a:lnTo>
                  <a:lnTo>
                    <a:pt x="3731" y="58537"/>
                  </a:lnTo>
                  <a:lnTo>
                    <a:pt x="3775" y="58493"/>
                  </a:lnTo>
                  <a:lnTo>
                    <a:pt x="3775" y="58405"/>
                  </a:lnTo>
                  <a:lnTo>
                    <a:pt x="3775" y="58361"/>
                  </a:lnTo>
                  <a:lnTo>
                    <a:pt x="2985" y="56474"/>
                  </a:lnTo>
                  <a:lnTo>
                    <a:pt x="1844" y="53008"/>
                  </a:lnTo>
                  <a:lnTo>
                    <a:pt x="352" y="48312"/>
                  </a:lnTo>
                  <a:lnTo>
                    <a:pt x="352" y="47523"/>
                  </a:lnTo>
                  <a:lnTo>
                    <a:pt x="791" y="46206"/>
                  </a:lnTo>
                  <a:lnTo>
                    <a:pt x="1581" y="43573"/>
                  </a:lnTo>
                  <a:lnTo>
                    <a:pt x="1625" y="43529"/>
                  </a:lnTo>
                  <a:lnTo>
                    <a:pt x="1405" y="40282"/>
                  </a:lnTo>
                  <a:lnTo>
                    <a:pt x="1625" y="39185"/>
                  </a:lnTo>
                  <a:lnTo>
                    <a:pt x="2765" y="35587"/>
                  </a:lnTo>
                  <a:lnTo>
                    <a:pt x="3116" y="34402"/>
                  </a:lnTo>
                  <a:lnTo>
                    <a:pt x="3424" y="32252"/>
                  </a:lnTo>
                  <a:lnTo>
                    <a:pt x="3819" y="28873"/>
                  </a:lnTo>
                  <a:lnTo>
                    <a:pt x="3819" y="28830"/>
                  </a:lnTo>
                  <a:lnTo>
                    <a:pt x="3687" y="26943"/>
                  </a:lnTo>
                  <a:lnTo>
                    <a:pt x="3599" y="23959"/>
                  </a:lnTo>
                  <a:lnTo>
                    <a:pt x="3643" y="19878"/>
                  </a:lnTo>
                  <a:lnTo>
                    <a:pt x="3994" y="17859"/>
                  </a:lnTo>
                  <a:lnTo>
                    <a:pt x="4301" y="15665"/>
                  </a:lnTo>
                  <a:lnTo>
                    <a:pt x="4301" y="15622"/>
                  </a:lnTo>
                  <a:lnTo>
                    <a:pt x="4345" y="13033"/>
                  </a:lnTo>
                  <a:lnTo>
                    <a:pt x="4521" y="8381"/>
                  </a:lnTo>
                  <a:lnTo>
                    <a:pt x="4521" y="8337"/>
                  </a:lnTo>
                  <a:lnTo>
                    <a:pt x="3775" y="3379"/>
                  </a:lnTo>
                  <a:lnTo>
                    <a:pt x="3424" y="439"/>
                  </a:lnTo>
                  <a:lnTo>
                    <a:pt x="3511" y="220"/>
                  </a:lnTo>
                  <a:lnTo>
                    <a:pt x="3511" y="176"/>
                  </a:lnTo>
                  <a:lnTo>
                    <a:pt x="3468" y="88"/>
                  </a:lnTo>
                  <a:lnTo>
                    <a:pt x="3424" y="44"/>
                  </a:lnTo>
                  <a:lnTo>
                    <a:pt x="338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9" name="Google Shape;2019;p54"/>
            <p:cNvSpPr/>
            <p:nvPr/>
          </p:nvSpPr>
          <p:spPr>
            <a:xfrm>
              <a:off x="1139850" y="4002225"/>
              <a:ext cx="64750" cy="674675"/>
            </a:xfrm>
            <a:custGeom>
              <a:avLst/>
              <a:gdLst/>
              <a:ahLst/>
              <a:cxnLst/>
              <a:rect l="l" t="t" r="r" b="b"/>
              <a:pathLst>
                <a:path w="2590" h="26987" extrusionOk="0">
                  <a:moveTo>
                    <a:pt x="2370" y="0"/>
                  </a:moveTo>
                  <a:lnTo>
                    <a:pt x="2283" y="44"/>
                  </a:lnTo>
                  <a:lnTo>
                    <a:pt x="2239" y="88"/>
                  </a:lnTo>
                  <a:lnTo>
                    <a:pt x="2239" y="132"/>
                  </a:lnTo>
                  <a:lnTo>
                    <a:pt x="2019" y="1931"/>
                  </a:lnTo>
                  <a:lnTo>
                    <a:pt x="1624" y="3203"/>
                  </a:lnTo>
                  <a:lnTo>
                    <a:pt x="571" y="5617"/>
                  </a:lnTo>
                  <a:lnTo>
                    <a:pt x="132" y="6889"/>
                  </a:lnTo>
                  <a:lnTo>
                    <a:pt x="132" y="6933"/>
                  </a:lnTo>
                  <a:lnTo>
                    <a:pt x="1" y="10049"/>
                  </a:lnTo>
                  <a:lnTo>
                    <a:pt x="220" y="14393"/>
                  </a:lnTo>
                  <a:lnTo>
                    <a:pt x="89" y="17640"/>
                  </a:lnTo>
                  <a:lnTo>
                    <a:pt x="220" y="20229"/>
                  </a:lnTo>
                  <a:lnTo>
                    <a:pt x="483" y="22467"/>
                  </a:lnTo>
                  <a:lnTo>
                    <a:pt x="527" y="24793"/>
                  </a:lnTo>
                  <a:lnTo>
                    <a:pt x="527" y="24880"/>
                  </a:lnTo>
                  <a:lnTo>
                    <a:pt x="703" y="25275"/>
                  </a:lnTo>
                  <a:lnTo>
                    <a:pt x="747" y="26811"/>
                  </a:lnTo>
                  <a:lnTo>
                    <a:pt x="791" y="26855"/>
                  </a:lnTo>
                  <a:lnTo>
                    <a:pt x="835" y="26899"/>
                  </a:lnTo>
                  <a:lnTo>
                    <a:pt x="878" y="26943"/>
                  </a:lnTo>
                  <a:lnTo>
                    <a:pt x="922" y="26987"/>
                  </a:lnTo>
                  <a:lnTo>
                    <a:pt x="966" y="26987"/>
                  </a:lnTo>
                  <a:lnTo>
                    <a:pt x="1010" y="26943"/>
                  </a:lnTo>
                  <a:lnTo>
                    <a:pt x="1054" y="26899"/>
                  </a:lnTo>
                  <a:lnTo>
                    <a:pt x="1098" y="26855"/>
                  </a:lnTo>
                  <a:lnTo>
                    <a:pt x="1098" y="26767"/>
                  </a:lnTo>
                  <a:lnTo>
                    <a:pt x="1054" y="25231"/>
                  </a:lnTo>
                  <a:lnTo>
                    <a:pt x="1054" y="25187"/>
                  </a:lnTo>
                  <a:lnTo>
                    <a:pt x="878" y="24749"/>
                  </a:lnTo>
                  <a:lnTo>
                    <a:pt x="835" y="22423"/>
                  </a:lnTo>
                  <a:lnTo>
                    <a:pt x="571" y="20185"/>
                  </a:lnTo>
                  <a:lnTo>
                    <a:pt x="440" y="17596"/>
                  </a:lnTo>
                  <a:lnTo>
                    <a:pt x="571" y="14393"/>
                  </a:lnTo>
                  <a:lnTo>
                    <a:pt x="352" y="10049"/>
                  </a:lnTo>
                  <a:lnTo>
                    <a:pt x="483" y="6977"/>
                  </a:lnTo>
                  <a:lnTo>
                    <a:pt x="878" y="5748"/>
                  </a:lnTo>
                  <a:lnTo>
                    <a:pt x="1975" y="3335"/>
                  </a:lnTo>
                  <a:lnTo>
                    <a:pt x="2370" y="2019"/>
                  </a:lnTo>
                  <a:lnTo>
                    <a:pt x="2370" y="1975"/>
                  </a:lnTo>
                  <a:lnTo>
                    <a:pt x="2590" y="176"/>
                  </a:lnTo>
                  <a:lnTo>
                    <a:pt x="2590" y="132"/>
                  </a:lnTo>
                  <a:lnTo>
                    <a:pt x="2546" y="44"/>
                  </a:lnTo>
                  <a:lnTo>
                    <a:pt x="250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0" name="Google Shape;2020;p54"/>
            <p:cNvSpPr/>
            <p:nvPr/>
          </p:nvSpPr>
          <p:spPr>
            <a:xfrm>
              <a:off x="1106950" y="3840950"/>
              <a:ext cx="64750" cy="782200"/>
            </a:xfrm>
            <a:custGeom>
              <a:avLst/>
              <a:gdLst/>
              <a:ahLst/>
              <a:cxnLst/>
              <a:rect l="l" t="t" r="r" b="b"/>
              <a:pathLst>
                <a:path w="2590" h="31288" extrusionOk="0">
                  <a:moveTo>
                    <a:pt x="2019" y="1"/>
                  </a:moveTo>
                  <a:lnTo>
                    <a:pt x="1975" y="45"/>
                  </a:lnTo>
                  <a:lnTo>
                    <a:pt x="1887" y="45"/>
                  </a:lnTo>
                  <a:lnTo>
                    <a:pt x="1843" y="132"/>
                  </a:lnTo>
                  <a:lnTo>
                    <a:pt x="1843" y="176"/>
                  </a:lnTo>
                  <a:lnTo>
                    <a:pt x="1843" y="2853"/>
                  </a:lnTo>
                  <a:lnTo>
                    <a:pt x="2063" y="6056"/>
                  </a:lnTo>
                  <a:lnTo>
                    <a:pt x="2238" y="7548"/>
                  </a:lnTo>
                  <a:lnTo>
                    <a:pt x="2151" y="8206"/>
                  </a:lnTo>
                  <a:lnTo>
                    <a:pt x="1097" y="10488"/>
                  </a:lnTo>
                  <a:lnTo>
                    <a:pt x="308" y="12419"/>
                  </a:lnTo>
                  <a:lnTo>
                    <a:pt x="308" y="12507"/>
                  </a:lnTo>
                  <a:lnTo>
                    <a:pt x="0" y="16324"/>
                  </a:lnTo>
                  <a:lnTo>
                    <a:pt x="0" y="16368"/>
                  </a:lnTo>
                  <a:lnTo>
                    <a:pt x="88" y="18299"/>
                  </a:lnTo>
                  <a:lnTo>
                    <a:pt x="439" y="21985"/>
                  </a:lnTo>
                  <a:lnTo>
                    <a:pt x="439" y="24705"/>
                  </a:lnTo>
                  <a:lnTo>
                    <a:pt x="746" y="28918"/>
                  </a:lnTo>
                  <a:lnTo>
                    <a:pt x="834" y="29971"/>
                  </a:lnTo>
                  <a:lnTo>
                    <a:pt x="834" y="30015"/>
                  </a:lnTo>
                  <a:lnTo>
                    <a:pt x="1317" y="31156"/>
                  </a:lnTo>
                  <a:lnTo>
                    <a:pt x="1405" y="31244"/>
                  </a:lnTo>
                  <a:lnTo>
                    <a:pt x="1492" y="31287"/>
                  </a:lnTo>
                  <a:lnTo>
                    <a:pt x="1580" y="31244"/>
                  </a:lnTo>
                  <a:lnTo>
                    <a:pt x="1624" y="31200"/>
                  </a:lnTo>
                  <a:lnTo>
                    <a:pt x="1668" y="31156"/>
                  </a:lnTo>
                  <a:lnTo>
                    <a:pt x="1668" y="31112"/>
                  </a:lnTo>
                  <a:lnTo>
                    <a:pt x="1668" y="31024"/>
                  </a:lnTo>
                  <a:lnTo>
                    <a:pt x="1185" y="29927"/>
                  </a:lnTo>
                  <a:lnTo>
                    <a:pt x="1097" y="28874"/>
                  </a:lnTo>
                  <a:lnTo>
                    <a:pt x="790" y="24661"/>
                  </a:lnTo>
                  <a:lnTo>
                    <a:pt x="790" y="21985"/>
                  </a:lnTo>
                  <a:lnTo>
                    <a:pt x="439" y="18255"/>
                  </a:lnTo>
                  <a:lnTo>
                    <a:pt x="351" y="16368"/>
                  </a:lnTo>
                  <a:lnTo>
                    <a:pt x="615" y="12550"/>
                  </a:lnTo>
                  <a:lnTo>
                    <a:pt x="1448" y="10620"/>
                  </a:lnTo>
                  <a:lnTo>
                    <a:pt x="2502" y="8338"/>
                  </a:lnTo>
                  <a:lnTo>
                    <a:pt x="2502" y="8294"/>
                  </a:lnTo>
                  <a:lnTo>
                    <a:pt x="2589" y="7592"/>
                  </a:lnTo>
                  <a:lnTo>
                    <a:pt x="2589" y="7548"/>
                  </a:lnTo>
                  <a:lnTo>
                    <a:pt x="2414" y="6056"/>
                  </a:lnTo>
                  <a:lnTo>
                    <a:pt x="2194" y="2853"/>
                  </a:lnTo>
                  <a:lnTo>
                    <a:pt x="2194" y="176"/>
                  </a:lnTo>
                  <a:lnTo>
                    <a:pt x="2194" y="132"/>
                  </a:lnTo>
                  <a:lnTo>
                    <a:pt x="2151" y="45"/>
                  </a:lnTo>
                  <a:lnTo>
                    <a:pt x="2107" y="45"/>
                  </a:lnTo>
                  <a:lnTo>
                    <a:pt x="2019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1" name="Google Shape;2021;p54"/>
            <p:cNvSpPr/>
            <p:nvPr/>
          </p:nvSpPr>
          <p:spPr>
            <a:xfrm>
              <a:off x="1074025" y="3794875"/>
              <a:ext cx="75725" cy="787675"/>
            </a:xfrm>
            <a:custGeom>
              <a:avLst/>
              <a:gdLst/>
              <a:ahLst/>
              <a:cxnLst/>
              <a:rect l="l" t="t" r="r" b="b"/>
              <a:pathLst>
                <a:path w="3029" h="31507" extrusionOk="0">
                  <a:moveTo>
                    <a:pt x="2765" y="1"/>
                  </a:moveTo>
                  <a:lnTo>
                    <a:pt x="2678" y="45"/>
                  </a:lnTo>
                  <a:lnTo>
                    <a:pt x="2678" y="132"/>
                  </a:lnTo>
                  <a:lnTo>
                    <a:pt x="2634" y="176"/>
                  </a:lnTo>
                  <a:lnTo>
                    <a:pt x="2678" y="791"/>
                  </a:lnTo>
                  <a:lnTo>
                    <a:pt x="2546" y="1712"/>
                  </a:lnTo>
                  <a:lnTo>
                    <a:pt x="1317" y="5442"/>
                  </a:lnTo>
                  <a:lnTo>
                    <a:pt x="1317" y="5486"/>
                  </a:lnTo>
                  <a:lnTo>
                    <a:pt x="1142" y="6320"/>
                  </a:lnTo>
                  <a:lnTo>
                    <a:pt x="1142" y="6407"/>
                  </a:lnTo>
                  <a:lnTo>
                    <a:pt x="1317" y="7592"/>
                  </a:lnTo>
                  <a:lnTo>
                    <a:pt x="1054" y="11892"/>
                  </a:lnTo>
                  <a:lnTo>
                    <a:pt x="352" y="13516"/>
                  </a:lnTo>
                  <a:lnTo>
                    <a:pt x="352" y="13560"/>
                  </a:lnTo>
                  <a:lnTo>
                    <a:pt x="133" y="14745"/>
                  </a:lnTo>
                  <a:lnTo>
                    <a:pt x="133" y="14788"/>
                  </a:lnTo>
                  <a:lnTo>
                    <a:pt x="1" y="16982"/>
                  </a:lnTo>
                  <a:lnTo>
                    <a:pt x="45" y="19176"/>
                  </a:lnTo>
                  <a:lnTo>
                    <a:pt x="45" y="19220"/>
                  </a:lnTo>
                  <a:lnTo>
                    <a:pt x="352" y="21678"/>
                  </a:lnTo>
                  <a:lnTo>
                    <a:pt x="747" y="25495"/>
                  </a:lnTo>
                  <a:lnTo>
                    <a:pt x="791" y="28040"/>
                  </a:lnTo>
                  <a:lnTo>
                    <a:pt x="1010" y="30322"/>
                  </a:lnTo>
                  <a:lnTo>
                    <a:pt x="1054" y="30410"/>
                  </a:lnTo>
                  <a:lnTo>
                    <a:pt x="1405" y="31375"/>
                  </a:lnTo>
                  <a:lnTo>
                    <a:pt x="1493" y="31463"/>
                  </a:lnTo>
                  <a:lnTo>
                    <a:pt x="1581" y="31507"/>
                  </a:lnTo>
                  <a:lnTo>
                    <a:pt x="1625" y="31463"/>
                  </a:lnTo>
                  <a:lnTo>
                    <a:pt x="1712" y="31463"/>
                  </a:lnTo>
                  <a:lnTo>
                    <a:pt x="1756" y="31375"/>
                  </a:lnTo>
                  <a:lnTo>
                    <a:pt x="1756" y="31331"/>
                  </a:lnTo>
                  <a:lnTo>
                    <a:pt x="1756" y="31244"/>
                  </a:lnTo>
                  <a:lnTo>
                    <a:pt x="1361" y="30278"/>
                  </a:lnTo>
                  <a:lnTo>
                    <a:pt x="1142" y="28040"/>
                  </a:lnTo>
                  <a:lnTo>
                    <a:pt x="1098" y="25495"/>
                  </a:lnTo>
                  <a:lnTo>
                    <a:pt x="703" y="21634"/>
                  </a:lnTo>
                  <a:lnTo>
                    <a:pt x="396" y="19176"/>
                  </a:lnTo>
                  <a:lnTo>
                    <a:pt x="352" y="16982"/>
                  </a:lnTo>
                  <a:lnTo>
                    <a:pt x="484" y="14832"/>
                  </a:lnTo>
                  <a:lnTo>
                    <a:pt x="703" y="13648"/>
                  </a:lnTo>
                  <a:lnTo>
                    <a:pt x="1405" y="12024"/>
                  </a:lnTo>
                  <a:lnTo>
                    <a:pt x="1405" y="11936"/>
                  </a:lnTo>
                  <a:lnTo>
                    <a:pt x="1668" y="7592"/>
                  </a:lnTo>
                  <a:lnTo>
                    <a:pt x="1668" y="7548"/>
                  </a:lnTo>
                  <a:lnTo>
                    <a:pt x="1493" y="6363"/>
                  </a:lnTo>
                  <a:lnTo>
                    <a:pt x="1625" y="5530"/>
                  </a:lnTo>
                  <a:lnTo>
                    <a:pt x="2897" y="1800"/>
                  </a:lnTo>
                  <a:lnTo>
                    <a:pt x="2897" y="1756"/>
                  </a:lnTo>
                  <a:lnTo>
                    <a:pt x="3029" y="834"/>
                  </a:lnTo>
                  <a:lnTo>
                    <a:pt x="3029" y="791"/>
                  </a:lnTo>
                  <a:lnTo>
                    <a:pt x="2985" y="176"/>
                  </a:lnTo>
                  <a:lnTo>
                    <a:pt x="2985" y="89"/>
                  </a:lnTo>
                  <a:lnTo>
                    <a:pt x="2941" y="45"/>
                  </a:lnTo>
                  <a:lnTo>
                    <a:pt x="289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2" name="Google Shape;2022;p54"/>
            <p:cNvSpPr/>
            <p:nvPr/>
          </p:nvSpPr>
          <p:spPr>
            <a:xfrm>
              <a:off x="1043325" y="4272075"/>
              <a:ext cx="50475" cy="285250"/>
            </a:xfrm>
            <a:custGeom>
              <a:avLst/>
              <a:gdLst/>
              <a:ahLst/>
              <a:cxnLst/>
              <a:rect l="l" t="t" r="r" b="b"/>
              <a:pathLst>
                <a:path w="2019" h="11410" extrusionOk="0">
                  <a:moveTo>
                    <a:pt x="88" y="1"/>
                  </a:moveTo>
                  <a:lnTo>
                    <a:pt x="44" y="45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307" y="2063"/>
                  </a:lnTo>
                  <a:lnTo>
                    <a:pt x="527" y="4213"/>
                  </a:lnTo>
                  <a:lnTo>
                    <a:pt x="1229" y="10313"/>
                  </a:lnTo>
                  <a:lnTo>
                    <a:pt x="1229" y="10356"/>
                  </a:lnTo>
                  <a:lnTo>
                    <a:pt x="1712" y="11278"/>
                  </a:lnTo>
                  <a:lnTo>
                    <a:pt x="1756" y="11366"/>
                  </a:lnTo>
                  <a:lnTo>
                    <a:pt x="1887" y="11410"/>
                  </a:lnTo>
                  <a:lnTo>
                    <a:pt x="1931" y="11366"/>
                  </a:lnTo>
                  <a:lnTo>
                    <a:pt x="2019" y="11322"/>
                  </a:lnTo>
                  <a:lnTo>
                    <a:pt x="2019" y="11278"/>
                  </a:lnTo>
                  <a:lnTo>
                    <a:pt x="2019" y="11190"/>
                  </a:lnTo>
                  <a:lnTo>
                    <a:pt x="2019" y="11146"/>
                  </a:lnTo>
                  <a:lnTo>
                    <a:pt x="1536" y="10225"/>
                  </a:lnTo>
                  <a:lnTo>
                    <a:pt x="878" y="4213"/>
                  </a:lnTo>
                  <a:lnTo>
                    <a:pt x="659" y="2019"/>
                  </a:lnTo>
                  <a:lnTo>
                    <a:pt x="351" y="132"/>
                  </a:lnTo>
                  <a:lnTo>
                    <a:pt x="307" y="88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3" name="Google Shape;2023;p54"/>
            <p:cNvSpPr/>
            <p:nvPr/>
          </p:nvSpPr>
          <p:spPr>
            <a:xfrm>
              <a:off x="1022475" y="4402625"/>
              <a:ext cx="26350" cy="111925"/>
            </a:xfrm>
            <a:custGeom>
              <a:avLst/>
              <a:gdLst/>
              <a:ahLst/>
              <a:cxnLst/>
              <a:rect l="l" t="t" r="r" b="b"/>
              <a:pathLst>
                <a:path w="1054" h="4477" extrusionOk="0">
                  <a:moveTo>
                    <a:pt x="88" y="0"/>
                  </a:moveTo>
                  <a:lnTo>
                    <a:pt x="44" y="44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88" y="2853"/>
                  </a:lnTo>
                  <a:lnTo>
                    <a:pt x="88" y="2897"/>
                  </a:lnTo>
                  <a:lnTo>
                    <a:pt x="264" y="3555"/>
                  </a:lnTo>
                  <a:lnTo>
                    <a:pt x="308" y="3599"/>
                  </a:lnTo>
                  <a:lnTo>
                    <a:pt x="703" y="4388"/>
                  </a:lnTo>
                  <a:lnTo>
                    <a:pt x="790" y="4432"/>
                  </a:lnTo>
                  <a:lnTo>
                    <a:pt x="878" y="4476"/>
                  </a:lnTo>
                  <a:lnTo>
                    <a:pt x="922" y="4432"/>
                  </a:lnTo>
                  <a:lnTo>
                    <a:pt x="1010" y="4388"/>
                  </a:lnTo>
                  <a:lnTo>
                    <a:pt x="1010" y="4345"/>
                  </a:lnTo>
                  <a:lnTo>
                    <a:pt x="1054" y="4257"/>
                  </a:lnTo>
                  <a:lnTo>
                    <a:pt x="1010" y="4213"/>
                  </a:lnTo>
                  <a:lnTo>
                    <a:pt x="615" y="3423"/>
                  </a:lnTo>
                  <a:lnTo>
                    <a:pt x="439" y="2809"/>
                  </a:lnTo>
                  <a:lnTo>
                    <a:pt x="352" y="264"/>
                  </a:lnTo>
                  <a:lnTo>
                    <a:pt x="352" y="176"/>
                  </a:lnTo>
                  <a:lnTo>
                    <a:pt x="352" y="132"/>
                  </a:lnTo>
                  <a:lnTo>
                    <a:pt x="352" y="44"/>
                  </a:lnTo>
                  <a:lnTo>
                    <a:pt x="30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4" name="Google Shape;2024;p54"/>
            <p:cNvSpPr/>
            <p:nvPr/>
          </p:nvSpPr>
          <p:spPr>
            <a:xfrm>
              <a:off x="1765150" y="4491475"/>
              <a:ext cx="95475" cy="49400"/>
            </a:xfrm>
            <a:custGeom>
              <a:avLst/>
              <a:gdLst/>
              <a:ahLst/>
              <a:cxnLst/>
              <a:rect l="l" t="t" r="r" b="b"/>
              <a:pathLst>
                <a:path w="3819" h="1976" extrusionOk="0">
                  <a:moveTo>
                    <a:pt x="220" y="1"/>
                  </a:moveTo>
                  <a:lnTo>
                    <a:pt x="132" y="45"/>
                  </a:lnTo>
                  <a:lnTo>
                    <a:pt x="88" y="45"/>
                  </a:lnTo>
                  <a:lnTo>
                    <a:pt x="45" y="132"/>
                  </a:lnTo>
                  <a:lnTo>
                    <a:pt x="1" y="176"/>
                  </a:lnTo>
                  <a:lnTo>
                    <a:pt x="45" y="264"/>
                  </a:lnTo>
                  <a:lnTo>
                    <a:pt x="45" y="308"/>
                  </a:lnTo>
                  <a:lnTo>
                    <a:pt x="132" y="352"/>
                  </a:lnTo>
                  <a:lnTo>
                    <a:pt x="1449" y="1054"/>
                  </a:lnTo>
                  <a:lnTo>
                    <a:pt x="3028" y="1975"/>
                  </a:lnTo>
                  <a:lnTo>
                    <a:pt x="3116" y="1975"/>
                  </a:lnTo>
                  <a:lnTo>
                    <a:pt x="3248" y="1931"/>
                  </a:lnTo>
                  <a:lnTo>
                    <a:pt x="3774" y="1493"/>
                  </a:lnTo>
                  <a:lnTo>
                    <a:pt x="3818" y="1449"/>
                  </a:lnTo>
                  <a:lnTo>
                    <a:pt x="3818" y="1361"/>
                  </a:lnTo>
                  <a:lnTo>
                    <a:pt x="3818" y="1317"/>
                  </a:lnTo>
                  <a:lnTo>
                    <a:pt x="3774" y="1273"/>
                  </a:lnTo>
                  <a:lnTo>
                    <a:pt x="3731" y="1229"/>
                  </a:lnTo>
                  <a:lnTo>
                    <a:pt x="3687" y="1186"/>
                  </a:lnTo>
                  <a:lnTo>
                    <a:pt x="3599" y="1186"/>
                  </a:lnTo>
                  <a:lnTo>
                    <a:pt x="3555" y="1229"/>
                  </a:lnTo>
                  <a:lnTo>
                    <a:pt x="3116" y="1580"/>
                  </a:lnTo>
                  <a:lnTo>
                    <a:pt x="1624" y="747"/>
                  </a:lnTo>
                  <a:lnTo>
                    <a:pt x="264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5" name="Google Shape;2025;p54"/>
            <p:cNvSpPr/>
            <p:nvPr/>
          </p:nvSpPr>
          <p:spPr>
            <a:xfrm>
              <a:off x="1765150" y="4467350"/>
              <a:ext cx="97675" cy="45000"/>
            </a:xfrm>
            <a:custGeom>
              <a:avLst/>
              <a:gdLst/>
              <a:ahLst/>
              <a:cxnLst/>
              <a:rect l="l" t="t" r="r" b="b"/>
              <a:pathLst>
                <a:path w="3907" h="1800" extrusionOk="0">
                  <a:moveTo>
                    <a:pt x="176" y="0"/>
                  </a:moveTo>
                  <a:lnTo>
                    <a:pt x="88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45" y="264"/>
                  </a:lnTo>
                  <a:lnTo>
                    <a:pt x="88" y="351"/>
                  </a:lnTo>
                  <a:lnTo>
                    <a:pt x="527" y="702"/>
                  </a:lnTo>
                  <a:lnTo>
                    <a:pt x="571" y="746"/>
                  </a:lnTo>
                  <a:lnTo>
                    <a:pt x="2458" y="1536"/>
                  </a:lnTo>
                  <a:lnTo>
                    <a:pt x="3336" y="1799"/>
                  </a:lnTo>
                  <a:lnTo>
                    <a:pt x="3379" y="1799"/>
                  </a:lnTo>
                  <a:lnTo>
                    <a:pt x="3467" y="1756"/>
                  </a:lnTo>
                  <a:lnTo>
                    <a:pt x="3818" y="1580"/>
                  </a:lnTo>
                  <a:lnTo>
                    <a:pt x="3862" y="1536"/>
                  </a:lnTo>
                  <a:lnTo>
                    <a:pt x="3906" y="1448"/>
                  </a:lnTo>
                  <a:lnTo>
                    <a:pt x="3906" y="1405"/>
                  </a:lnTo>
                  <a:lnTo>
                    <a:pt x="3906" y="1317"/>
                  </a:lnTo>
                  <a:lnTo>
                    <a:pt x="3862" y="1273"/>
                  </a:lnTo>
                  <a:lnTo>
                    <a:pt x="3774" y="1229"/>
                  </a:lnTo>
                  <a:lnTo>
                    <a:pt x="3731" y="1229"/>
                  </a:lnTo>
                  <a:lnTo>
                    <a:pt x="3643" y="1273"/>
                  </a:lnTo>
                  <a:lnTo>
                    <a:pt x="3379" y="1448"/>
                  </a:lnTo>
                  <a:lnTo>
                    <a:pt x="2590" y="1229"/>
                  </a:lnTo>
                  <a:lnTo>
                    <a:pt x="747" y="439"/>
                  </a:lnTo>
                  <a:lnTo>
                    <a:pt x="308" y="44"/>
                  </a:lnTo>
                  <a:lnTo>
                    <a:pt x="220" y="44"/>
                  </a:lnTo>
                  <a:lnTo>
                    <a:pt x="17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6" name="Google Shape;2026;p54"/>
            <p:cNvSpPr/>
            <p:nvPr/>
          </p:nvSpPr>
          <p:spPr>
            <a:xfrm>
              <a:off x="1765150" y="4441025"/>
              <a:ext cx="127275" cy="43900"/>
            </a:xfrm>
            <a:custGeom>
              <a:avLst/>
              <a:gdLst/>
              <a:ahLst/>
              <a:cxnLst/>
              <a:rect l="l" t="t" r="r" b="b"/>
              <a:pathLst>
                <a:path w="5091" h="1756" extrusionOk="0">
                  <a:moveTo>
                    <a:pt x="176" y="0"/>
                  </a:moveTo>
                  <a:lnTo>
                    <a:pt x="88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176"/>
                  </a:lnTo>
                  <a:lnTo>
                    <a:pt x="1" y="264"/>
                  </a:lnTo>
                  <a:lnTo>
                    <a:pt x="45" y="307"/>
                  </a:lnTo>
                  <a:lnTo>
                    <a:pt x="571" y="834"/>
                  </a:lnTo>
                  <a:lnTo>
                    <a:pt x="1624" y="1404"/>
                  </a:lnTo>
                  <a:lnTo>
                    <a:pt x="2458" y="1755"/>
                  </a:lnTo>
                  <a:lnTo>
                    <a:pt x="2546" y="1755"/>
                  </a:lnTo>
                  <a:lnTo>
                    <a:pt x="3818" y="1668"/>
                  </a:lnTo>
                  <a:lnTo>
                    <a:pt x="3906" y="1668"/>
                  </a:lnTo>
                  <a:lnTo>
                    <a:pt x="5003" y="1009"/>
                  </a:lnTo>
                  <a:lnTo>
                    <a:pt x="5047" y="966"/>
                  </a:lnTo>
                  <a:lnTo>
                    <a:pt x="5047" y="878"/>
                  </a:lnTo>
                  <a:lnTo>
                    <a:pt x="5091" y="834"/>
                  </a:lnTo>
                  <a:lnTo>
                    <a:pt x="5047" y="746"/>
                  </a:lnTo>
                  <a:lnTo>
                    <a:pt x="5003" y="702"/>
                  </a:lnTo>
                  <a:lnTo>
                    <a:pt x="4915" y="658"/>
                  </a:lnTo>
                  <a:lnTo>
                    <a:pt x="4871" y="658"/>
                  </a:lnTo>
                  <a:lnTo>
                    <a:pt x="4784" y="702"/>
                  </a:lnTo>
                  <a:lnTo>
                    <a:pt x="3774" y="1317"/>
                  </a:lnTo>
                  <a:lnTo>
                    <a:pt x="2546" y="1404"/>
                  </a:lnTo>
                  <a:lnTo>
                    <a:pt x="1756" y="1097"/>
                  </a:lnTo>
                  <a:lnTo>
                    <a:pt x="791" y="527"/>
                  </a:lnTo>
                  <a:lnTo>
                    <a:pt x="264" y="44"/>
                  </a:lnTo>
                  <a:lnTo>
                    <a:pt x="220" y="44"/>
                  </a:lnTo>
                  <a:lnTo>
                    <a:pt x="17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7" name="Google Shape;2027;p54"/>
            <p:cNvSpPr/>
            <p:nvPr/>
          </p:nvSpPr>
          <p:spPr>
            <a:xfrm>
              <a:off x="1728950" y="4366425"/>
              <a:ext cx="241375" cy="79000"/>
            </a:xfrm>
            <a:custGeom>
              <a:avLst/>
              <a:gdLst/>
              <a:ahLst/>
              <a:cxnLst/>
              <a:rect l="l" t="t" r="r" b="b"/>
              <a:pathLst>
                <a:path w="9655" h="3160" extrusionOk="0">
                  <a:moveTo>
                    <a:pt x="176" y="0"/>
                  </a:moveTo>
                  <a:lnTo>
                    <a:pt x="88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45" y="264"/>
                  </a:lnTo>
                  <a:lnTo>
                    <a:pt x="308" y="702"/>
                  </a:lnTo>
                  <a:lnTo>
                    <a:pt x="878" y="1668"/>
                  </a:lnTo>
                  <a:lnTo>
                    <a:pt x="878" y="1712"/>
                  </a:lnTo>
                  <a:lnTo>
                    <a:pt x="1756" y="2502"/>
                  </a:lnTo>
                  <a:lnTo>
                    <a:pt x="1800" y="2545"/>
                  </a:lnTo>
                  <a:lnTo>
                    <a:pt x="2853" y="2896"/>
                  </a:lnTo>
                  <a:lnTo>
                    <a:pt x="2897" y="2896"/>
                  </a:lnTo>
                  <a:lnTo>
                    <a:pt x="6232" y="3160"/>
                  </a:lnTo>
                  <a:lnTo>
                    <a:pt x="6319" y="3160"/>
                  </a:lnTo>
                  <a:lnTo>
                    <a:pt x="9567" y="1536"/>
                  </a:lnTo>
                  <a:lnTo>
                    <a:pt x="9610" y="1492"/>
                  </a:lnTo>
                  <a:lnTo>
                    <a:pt x="9654" y="1448"/>
                  </a:lnTo>
                  <a:lnTo>
                    <a:pt x="9654" y="1361"/>
                  </a:lnTo>
                  <a:lnTo>
                    <a:pt x="9654" y="1317"/>
                  </a:lnTo>
                  <a:lnTo>
                    <a:pt x="9610" y="1229"/>
                  </a:lnTo>
                  <a:lnTo>
                    <a:pt x="9523" y="1229"/>
                  </a:lnTo>
                  <a:lnTo>
                    <a:pt x="9479" y="1185"/>
                  </a:lnTo>
                  <a:lnTo>
                    <a:pt x="9391" y="1229"/>
                  </a:lnTo>
                  <a:lnTo>
                    <a:pt x="6232" y="2809"/>
                  </a:lnTo>
                  <a:lnTo>
                    <a:pt x="2941" y="2545"/>
                  </a:lnTo>
                  <a:lnTo>
                    <a:pt x="1931" y="2194"/>
                  </a:lnTo>
                  <a:lnTo>
                    <a:pt x="1142" y="1492"/>
                  </a:lnTo>
                  <a:lnTo>
                    <a:pt x="571" y="527"/>
                  </a:lnTo>
                  <a:lnTo>
                    <a:pt x="352" y="88"/>
                  </a:lnTo>
                  <a:lnTo>
                    <a:pt x="308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8" name="Google Shape;2028;p54"/>
            <p:cNvSpPr/>
            <p:nvPr/>
          </p:nvSpPr>
          <p:spPr>
            <a:xfrm>
              <a:off x="1807950" y="46790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9" name="Google Shape;2029;p54"/>
            <p:cNvSpPr/>
            <p:nvPr/>
          </p:nvSpPr>
          <p:spPr>
            <a:xfrm>
              <a:off x="1807950" y="46790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0" name="Google Shape;2030;p54"/>
            <p:cNvSpPr/>
            <p:nvPr/>
          </p:nvSpPr>
          <p:spPr>
            <a:xfrm>
              <a:off x="1490900" y="2760400"/>
              <a:ext cx="866675" cy="1925275"/>
            </a:xfrm>
            <a:custGeom>
              <a:avLst/>
              <a:gdLst/>
              <a:ahLst/>
              <a:cxnLst/>
              <a:rect l="l" t="t" r="r" b="b"/>
              <a:pathLst>
                <a:path w="34667" h="77011" extrusionOk="0">
                  <a:moveTo>
                    <a:pt x="34447" y="1"/>
                  </a:moveTo>
                  <a:lnTo>
                    <a:pt x="34359" y="44"/>
                  </a:lnTo>
                  <a:lnTo>
                    <a:pt x="31858" y="1931"/>
                  </a:lnTo>
                  <a:lnTo>
                    <a:pt x="28216" y="4915"/>
                  </a:lnTo>
                  <a:lnTo>
                    <a:pt x="25846" y="6758"/>
                  </a:lnTo>
                  <a:lnTo>
                    <a:pt x="23784" y="8426"/>
                  </a:lnTo>
                  <a:lnTo>
                    <a:pt x="20668" y="10883"/>
                  </a:lnTo>
                  <a:lnTo>
                    <a:pt x="15666" y="13077"/>
                  </a:lnTo>
                  <a:lnTo>
                    <a:pt x="15622" y="13077"/>
                  </a:lnTo>
                  <a:lnTo>
                    <a:pt x="13867" y="14174"/>
                  </a:lnTo>
                  <a:lnTo>
                    <a:pt x="13823" y="14218"/>
                  </a:lnTo>
                  <a:lnTo>
                    <a:pt x="12331" y="15622"/>
                  </a:lnTo>
                  <a:lnTo>
                    <a:pt x="12331" y="15666"/>
                  </a:lnTo>
                  <a:lnTo>
                    <a:pt x="10225" y="18386"/>
                  </a:lnTo>
                  <a:lnTo>
                    <a:pt x="9610" y="19045"/>
                  </a:lnTo>
                  <a:lnTo>
                    <a:pt x="8777" y="19571"/>
                  </a:lnTo>
                  <a:lnTo>
                    <a:pt x="8733" y="19615"/>
                  </a:lnTo>
                  <a:lnTo>
                    <a:pt x="8118" y="20229"/>
                  </a:lnTo>
                  <a:lnTo>
                    <a:pt x="8118" y="20273"/>
                  </a:lnTo>
                  <a:lnTo>
                    <a:pt x="7065" y="22204"/>
                  </a:lnTo>
                  <a:lnTo>
                    <a:pt x="7021" y="22204"/>
                  </a:lnTo>
                  <a:lnTo>
                    <a:pt x="6451" y="23915"/>
                  </a:lnTo>
                  <a:lnTo>
                    <a:pt x="6451" y="23959"/>
                  </a:lnTo>
                  <a:lnTo>
                    <a:pt x="6319" y="25583"/>
                  </a:lnTo>
                  <a:lnTo>
                    <a:pt x="6319" y="25627"/>
                  </a:lnTo>
                  <a:lnTo>
                    <a:pt x="6846" y="28347"/>
                  </a:lnTo>
                  <a:lnTo>
                    <a:pt x="6846" y="30629"/>
                  </a:lnTo>
                  <a:lnTo>
                    <a:pt x="6275" y="35631"/>
                  </a:lnTo>
                  <a:lnTo>
                    <a:pt x="5837" y="38966"/>
                  </a:lnTo>
                  <a:lnTo>
                    <a:pt x="5442" y="41819"/>
                  </a:lnTo>
                  <a:lnTo>
                    <a:pt x="5135" y="43662"/>
                  </a:lnTo>
                  <a:lnTo>
                    <a:pt x="4169" y="47699"/>
                  </a:lnTo>
                  <a:lnTo>
                    <a:pt x="3599" y="50200"/>
                  </a:lnTo>
                  <a:lnTo>
                    <a:pt x="3292" y="52087"/>
                  </a:lnTo>
                  <a:lnTo>
                    <a:pt x="2633" y="53491"/>
                  </a:lnTo>
                  <a:lnTo>
                    <a:pt x="2633" y="53535"/>
                  </a:lnTo>
                  <a:lnTo>
                    <a:pt x="2107" y="56387"/>
                  </a:lnTo>
                  <a:lnTo>
                    <a:pt x="834" y="60512"/>
                  </a:lnTo>
                  <a:lnTo>
                    <a:pt x="220" y="62837"/>
                  </a:lnTo>
                  <a:lnTo>
                    <a:pt x="1" y="63846"/>
                  </a:lnTo>
                  <a:lnTo>
                    <a:pt x="1" y="63890"/>
                  </a:lnTo>
                  <a:lnTo>
                    <a:pt x="44" y="64856"/>
                  </a:lnTo>
                  <a:lnTo>
                    <a:pt x="88" y="64987"/>
                  </a:lnTo>
                  <a:lnTo>
                    <a:pt x="2019" y="67050"/>
                  </a:lnTo>
                  <a:lnTo>
                    <a:pt x="3511" y="68629"/>
                  </a:lnTo>
                  <a:lnTo>
                    <a:pt x="5486" y="70955"/>
                  </a:lnTo>
                  <a:lnTo>
                    <a:pt x="7767" y="73412"/>
                  </a:lnTo>
                  <a:lnTo>
                    <a:pt x="9830" y="75606"/>
                  </a:lnTo>
                  <a:lnTo>
                    <a:pt x="10883" y="76967"/>
                  </a:lnTo>
                  <a:lnTo>
                    <a:pt x="10927" y="77011"/>
                  </a:lnTo>
                  <a:lnTo>
                    <a:pt x="11102" y="77011"/>
                  </a:lnTo>
                  <a:lnTo>
                    <a:pt x="11146" y="76923"/>
                  </a:lnTo>
                  <a:lnTo>
                    <a:pt x="11190" y="76879"/>
                  </a:lnTo>
                  <a:lnTo>
                    <a:pt x="11190" y="76791"/>
                  </a:lnTo>
                  <a:lnTo>
                    <a:pt x="11146" y="76747"/>
                  </a:lnTo>
                  <a:lnTo>
                    <a:pt x="10093" y="75387"/>
                  </a:lnTo>
                  <a:lnTo>
                    <a:pt x="8031" y="73149"/>
                  </a:lnTo>
                  <a:lnTo>
                    <a:pt x="5749" y="70736"/>
                  </a:lnTo>
                  <a:lnTo>
                    <a:pt x="3774" y="68410"/>
                  </a:lnTo>
                  <a:lnTo>
                    <a:pt x="2282" y="66830"/>
                  </a:lnTo>
                  <a:lnTo>
                    <a:pt x="395" y="64812"/>
                  </a:lnTo>
                  <a:lnTo>
                    <a:pt x="352" y="63890"/>
                  </a:lnTo>
                  <a:lnTo>
                    <a:pt x="571" y="62925"/>
                  </a:lnTo>
                  <a:lnTo>
                    <a:pt x="1141" y="60599"/>
                  </a:lnTo>
                  <a:lnTo>
                    <a:pt x="2458" y="56475"/>
                  </a:lnTo>
                  <a:lnTo>
                    <a:pt x="2984" y="53578"/>
                  </a:lnTo>
                  <a:lnTo>
                    <a:pt x="3599" y="52174"/>
                  </a:lnTo>
                  <a:lnTo>
                    <a:pt x="3643" y="52174"/>
                  </a:lnTo>
                  <a:lnTo>
                    <a:pt x="3950" y="50287"/>
                  </a:lnTo>
                  <a:lnTo>
                    <a:pt x="4520" y="47786"/>
                  </a:lnTo>
                  <a:lnTo>
                    <a:pt x="5442" y="43749"/>
                  </a:lnTo>
                  <a:lnTo>
                    <a:pt x="5793" y="41862"/>
                  </a:lnTo>
                  <a:lnTo>
                    <a:pt x="6188" y="39010"/>
                  </a:lnTo>
                  <a:lnTo>
                    <a:pt x="6627" y="35675"/>
                  </a:lnTo>
                  <a:lnTo>
                    <a:pt x="7197" y="30673"/>
                  </a:lnTo>
                  <a:lnTo>
                    <a:pt x="7197" y="30629"/>
                  </a:lnTo>
                  <a:lnTo>
                    <a:pt x="7197" y="28347"/>
                  </a:lnTo>
                  <a:lnTo>
                    <a:pt x="7197" y="28303"/>
                  </a:lnTo>
                  <a:lnTo>
                    <a:pt x="6670" y="25583"/>
                  </a:lnTo>
                  <a:lnTo>
                    <a:pt x="6802" y="24003"/>
                  </a:lnTo>
                  <a:lnTo>
                    <a:pt x="7372" y="22336"/>
                  </a:lnTo>
                  <a:lnTo>
                    <a:pt x="8382" y="20449"/>
                  </a:lnTo>
                  <a:lnTo>
                    <a:pt x="8996" y="19878"/>
                  </a:lnTo>
                  <a:lnTo>
                    <a:pt x="9830" y="19352"/>
                  </a:lnTo>
                  <a:lnTo>
                    <a:pt x="9874" y="19308"/>
                  </a:lnTo>
                  <a:lnTo>
                    <a:pt x="10488" y="18606"/>
                  </a:lnTo>
                  <a:lnTo>
                    <a:pt x="12594" y="15885"/>
                  </a:lnTo>
                  <a:lnTo>
                    <a:pt x="14042" y="14481"/>
                  </a:lnTo>
                  <a:lnTo>
                    <a:pt x="15798" y="13384"/>
                  </a:lnTo>
                  <a:lnTo>
                    <a:pt x="20800" y="11234"/>
                  </a:lnTo>
                  <a:lnTo>
                    <a:pt x="20844" y="11190"/>
                  </a:lnTo>
                  <a:lnTo>
                    <a:pt x="24003" y="8733"/>
                  </a:lnTo>
                  <a:lnTo>
                    <a:pt x="28435" y="5178"/>
                  </a:lnTo>
                  <a:lnTo>
                    <a:pt x="32077" y="2195"/>
                  </a:lnTo>
                  <a:lnTo>
                    <a:pt x="34578" y="308"/>
                  </a:lnTo>
                  <a:lnTo>
                    <a:pt x="34622" y="264"/>
                  </a:lnTo>
                  <a:lnTo>
                    <a:pt x="34666" y="176"/>
                  </a:lnTo>
                  <a:lnTo>
                    <a:pt x="34622" y="132"/>
                  </a:lnTo>
                  <a:lnTo>
                    <a:pt x="34622" y="44"/>
                  </a:lnTo>
                  <a:lnTo>
                    <a:pt x="3457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1" name="Google Shape;2031;p54"/>
            <p:cNvSpPr/>
            <p:nvPr/>
          </p:nvSpPr>
          <p:spPr>
            <a:xfrm>
              <a:off x="1465675" y="2732975"/>
              <a:ext cx="861175" cy="1931850"/>
            </a:xfrm>
            <a:custGeom>
              <a:avLst/>
              <a:gdLst/>
              <a:ahLst/>
              <a:cxnLst/>
              <a:rect l="l" t="t" r="r" b="b"/>
              <a:pathLst>
                <a:path w="34447" h="77274" extrusionOk="0">
                  <a:moveTo>
                    <a:pt x="34227" y="1"/>
                  </a:moveTo>
                  <a:lnTo>
                    <a:pt x="34183" y="44"/>
                  </a:lnTo>
                  <a:lnTo>
                    <a:pt x="33174" y="790"/>
                  </a:lnTo>
                  <a:lnTo>
                    <a:pt x="28435" y="4652"/>
                  </a:lnTo>
                  <a:lnTo>
                    <a:pt x="26504" y="6275"/>
                  </a:lnTo>
                  <a:lnTo>
                    <a:pt x="24705" y="7680"/>
                  </a:lnTo>
                  <a:lnTo>
                    <a:pt x="22862" y="9128"/>
                  </a:lnTo>
                  <a:lnTo>
                    <a:pt x="20931" y="10532"/>
                  </a:lnTo>
                  <a:lnTo>
                    <a:pt x="19044" y="11366"/>
                  </a:lnTo>
                  <a:lnTo>
                    <a:pt x="14876" y="12814"/>
                  </a:lnTo>
                  <a:lnTo>
                    <a:pt x="9479" y="14788"/>
                  </a:lnTo>
                  <a:lnTo>
                    <a:pt x="9435" y="14832"/>
                  </a:lnTo>
                  <a:lnTo>
                    <a:pt x="8908" y="15271"/>
                  </a:lnTo>
                  <a:lnTo>
                    <a:pt x="8864" y="15315"/>
                  </a:lnTo>
                  <a:lnTo>
                    <a:pt x="7987" y="16543"/>
                  </a:lnTo>
                  <a:lnTo>
                    <a:pt x="7943" y="16587"/>
                  </a:lnTo>
                  <a:lnTo>
                    <a:pt x="6933" y="18474"/>
                  </a:lnTo>
                  <a:lnTo>
                    <a:pt x="5968" y="20800"/>
                  </a:lnTo>
                  <a:lnTo>
                    <a:pt x="5968" y="20844"/>
                  </a:lnTo>
                  <a:lnTo>
                    <a:pt x="5441" y="23169"/>
                  </a:lnTo>
                  <a:lnTo>
                    <a:pt x="5441" y="23213"/>
                  </a:lnTo>
                  <a:lnTo>
                    <a:pt x="5398" y="24617"/>
                  </a:lnTo>
                  <a:lnTo>
                    <a:pt x="5398" y="24661"/>
                  </a:lnTo>
                  <a:lnTo>
                    <a:pt x="6319" y="29269"/>
                  </a:lnTo>
                  <a:lnTo>
                    <a:pt x="6407" y="30761"/>
                  </a:lnTo>
                  <a:lnTo>
                    <a:pt x="6144" y="34666"/>
                  </a:lnTo>
                  <a:lnTo>
                    <a:pt x="5836" y="37431"/>
                  </a:lnTo>
                  <a:lnTo>
                    <a:pt x="5485" y="40327"/>
                  </a:lnTo>
                  <a:lnTo>
                    <a:pt x="5134" y="42784"/>
                  </a:lnTo>
                  <a:lnTo>
                    <a:pt x="4871" y="44364"/>
                  </a:lnTo>
                  <a:lnTo>
                    <a:pt x="3906" y="48532"/>
                  </a:lnTo>
                  <a:lnTo>
                    <a:pt x="3423" y="51472"/>
                  </a:lnTo>
                  <a:lnTo>
                    <a:pt x="3247" y="53447"/>
                  </a:lnTo>
                  <a:lnTo>
                    <a:pt x="2633" y="55860"/>
                  </a:lnTo>
                  <a:lnTo>
                    <a:pt x="1756" y="58449"/>
                  </a:lnTo>
                  <a:lnTo>
                    <a:pt x="922" y="60775"/>
                  </a:lnTo>
                  <a:lnTo>
                    <a:pt x="922" y="60819"/>
                  </a:lnTo>
                  <a:lnTo>
                    <a:pt x="307" y="63188"/>
                  </a:lnTo>
                  <a:lnTo>
                    <a:pt x="0" y="64549"/>
                  </a:lnTo>
                  <a:lnTo>
                    <a:pt x="0" y="64592"/>
                  </a:lnTo>
                  <a:lnTo>
                    <a:pt x="44" y="66743"/>
                  </a:lnTo>
                  <a:lnTo>
                    <a:pt x="44" y="66786"/>
                  </a:lnTo>
                  <a:lnTo>
                    <a:pt x="264" y="67357"/>
                  </a:lnTo>
                  <a:lnTo>
                    <a:pt x="307" y="67401"/>
                  </a:lnTo>
                  <a:lnTo>
                    <a:pt x="3423" y="70955"/>
                  </a:lnTo>
                  <a:lnTo>
                    <a:pt x="7811" y="75650"/>
                  </a:lnTo>
                  <a:lnTo>
                    <a:pt x="9303" y="77230"/>
                  </a:lnTo>
                  <a:lnTo>
                    <a:pt x="9347" y="77274"/>
                  </a:lnTo>
                  <a:lnTo>
                    <a:pt x="9435" y="77274"/>
                  </a:lnTo>
                  <a:lnTo>
                    <a:pt x="9566" y="77230"/>
                  </a:lnTo>
                  <a:lnTo>
                    <a:pt x="9610" y="77186"/>
                  </a:lnTo>
                  <a:lnTo>
                    <a:pt x="9610" y="77098"/>
                  </a:lnTo>
                  <a:lnTo>
                    <a:pt x="9610" y="77054"/>
                  </a:lnTo>
                  <a:lnTo>
                    <a:pt x="9566" y="77011"/>
                  </a:lnTo>
                  <a:lnTo>
                    <a:pt x="3686" y="70736"/>
                  </a:lnTo>
                  <a:lnTo>
                    <a:pt x="571" y="67225"/>
                  </a:lnTo>
                  <a:lnTo>
                    <a:pt x="395" y="66699"/>
                  </a:lnTo>
                  <a:lnTo>
                    <a:pt x="351" y="64592"/>
                  </a:lnTo>
                  <a:lnTo>
                    <a:pt x="659" y="63276"/>
                  </a:lnTo>
                  <a:lnTo>
                    <a:pt x="1273" y="60906"/>
                  </a:lnTo>
                  <a:lnTo>
                    <a:pt x="2107" y="58581"/>
                  </a:lnTo>
                  <a:lnTo>
                    <a:pt x="2984" y="55992"/>
                  </a:lnTo>
                  <a:lnTo>
                    <a:pt x="3599" y="53535"/>
                  </a:lnTo>
                  <a:lnTo>
                    <a:pt x="3599" y="53491"/>
                  </a:lnTo>
                  <a:lnTo>
                    <a:pt x="3774" y="51516"/>
                  </a:lnTo>
                  <a:lnTo>
                    <a:pt x="4213" y="48576"/>
                  </a:lnTo>
                  <a:lnTo>
                    <a:pt x="5222" y="44407"/>
                  </a:lnTo>
                  <a:lnTo>
                    <a:pt x="5485" y="42828"/>
                  </a:lnTo>
                  <a:lnTo>
                    <a:pt x="5836" y="40370"/>
                  </a:lnTo>
                  <a:lnTo>
                    <a:pt x="6187" y="37474"/>
                  </a:lnTo>
                  <a:lnTo>
                    <a:pt x="6495" y="34710"/>
                  </a:lnTo>
                  <a:lnTo>
                    <a:pt x="6758" y="30805"/>
                  </a:lnTo>
                  <a:lnTo>
                    <a:pt x="6758" y="30761"/>
                  </a:lnTo>
                  <a:lnTo>
                    <a:pt x="6670" y="29225"/>
                  </a:lnTo>
                  <a:lnTo>
                    <a:pt x="5749" y="24617"/>
                  </a:lnTo>
                  <a:lnTo>
                    <a:pt x="5793" y="23257"/>
                  </a:lnTo>
                  <a:lnTo>
                    <a:pt x="6319" y="20932"/>
                  </a:lnTo>
                  <a:lnTo>
                    <a:pt x="7284" y="18606"/>
                  </a:lnTo>
                  <a:lnTo>
                    <a:pt x="8250" y="16763"/>
                  </a:lnTo>
                  <a:lnTo>
                    <a:pt x="9127" y="15534"/>
                  </a:lnTo>
                  <a:lnTo>
                    <a:pt x="9610" y="15095"/>
                  </a:lnTo>
                  <a:lnTo>
                    <a:pt x="15007" y="13165"/>
                  </a:lnTo>
                  <a:lnTo>
                    <a:pt x="19132" y="11673"/>
                  </a:lnTo>
                  <a:lnTo>
                    <a:pt x="21063" y="10839"/>
                  </a:lnTo>
                  <a:lnTo>
                    <a:pt x="21107" y="10839"/>
                  </a:lnTo>
                  <a:lnTo>
                    <a:pt x="23081" y="9435"/>
                  </a:lnTo>
                  <a:lnTo>
                    <a:pt x="24924" y="7943"/>
                  </a:lnTo>
                  <a:lnTo>
                    <a:pt x="26724" y="6539"/>
                  </a:lnTo>
                  <a:lnTo>
                    <a:pt x="28654" y="4959"/>
                  </a:lnTo>
                  <a:lnTo>
                    <a:pt x="33350" y="1054"/>
                  </a:lnTo>
                  <a:lnTo>
                    <a:pt x="34403" y="308"/>
                  </a:lnTo>
                  <a:lnTo>
                    <a:pt x="34447" y="264"/>
                  </a:lnTo>
                  <a:lnTo>
                    <a:pt x="34447" y="220"/>
                  </a:lnTo>
                  <a:lnTo>
                    <a:pt x="34447" y="132"/>
                  </a:lnTo>
                  <a:lnTo>
                    <a:pt x="34447" y="88"/>
                  </a:lnTo>
                  <a:lnTo>
                    <a:pt x="34359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2" name="Google Shape;2032;p54"/>
            <p:cNvSpPr/>
            <p:nvPr/>
          </p:nvSpPr>
          <p:spPr>
            <a:xfrm>
              <a:off x="1417400" y="2679225"/>
              <a:ext cx="851300" cy="1981225"/>
            </a:xfrm>
            <a:custGeom>
              <a:avLst/>
              <a:gdLst/>
              <a:ahLst/>
              <a:cxnLst/>
              <a:rect l="l" t="t" r="r" b="b"/>
              <a:pathLst>
                <a:path w="34052" h="79249" extrusionOk="0">
                  <a:moveTo>
                    <a:pt x="33876" y="0"/>
                  </a:moveTo>
                  <a:lnTo>
                    <a:pt x="33789" y="44"/>
                  </a:lnTo>
                  <a:lnTo>
                    <a:pt x="33745" y="44"/>
                  </a:lnTo>
                  <a:lnTo>
                    <a:pt x="31244" y="2194"/>
                  </a:lnTo>
                  <a:lnTo>
                    <a:pt x="28786" y="4213"/>
                  </a:lnTo>
                  <a:lnTo>
                    <a:pt x="26461" y="6056"/>
                  </a:lnTo>
                  <a:lnTo>
                    <a:pt x="22994" y="8645"/>
                  </a:lnTo>
                  <a:lnTo>
                    <a:pt x="21239" y="9830"/>
                  </a:lnTo>
                  <a:lnTo>
                    <a:pt x="18738" y="10883"/>
                  </a:lnTo>
                  <a:lnTo>
                    <a:pt x="15534" y="12111"/>
                  </a:lnTo>
                  <a:lnTo>
                    <a:pt x="13209" y="13472"/>
                  </a:lnTo>
                  <a:lnTo>
                    <a:pt x="10356" y="14569"/>
                  </a:lnTo>
                  <a:lnTo>
                    <a:pt x="10312" y="14569"/>
                  </a:lnTo>
                  <a:lnTo>
                    <a:pt x="8294" y="15797"/>
                  </a:lnTo>
                  <a:lnTo>
                    <a:pt x="6056" y="16938"/>
                  </a:lnTo>
                  <a:lnTo>
                    <a:pt x="3862" y="17465"/>
                  </a:lnTo>
                  <a:lnTo>
                    <a:pt x="2721" y="17684"/>
                  </a:lnTo>
                  <a:lnTo>
                    <a:pt x="2633" y="17684"/>
                  </a:lnTo>
                  <a:lnTo>
                    <a:pt x="2590" y="17772"/>
                  </a:lnTo>
                  <a:lnTo>
                    <a:pt x="2590" y="17860"/>
                  </a:lnTo>
                  <a:lnTo>
                    <a:pt x="2633" y="17948"/>
                  </a:lnTo>
                  <a:lnTo>
                    <a:pt x="3248" y="18518"/>
                  </a:lnTo>
                  <a:lnTo>
                    <a:pt x="3379" y="19045"/>
                  </a:lnTo>
                  <a:lnTo>
                    <a:pt x="3248" y="20142"/>
                  </a:lnTo>
                  <a:lnTo>
                    <a:pt x="3248" y="21195"/>
                  </a:lnTo>
                  <a:lnTo>
                    <a:pt x="3292" y="22248"/>
                  </a:lnTo>
                  <a:lnTo>
                    <a:pt x="3423" y="23257"/>
                  </a:lnTo>
                  <a:lnTo>
                    <a:pt x="3599" y="24222"/>
                  </a:lnTo>
                  <a:lnTo>
                    <a:pt x="3818" y="25232"/>
                  </a:lnTo>
                  <a:lnTo>
                    <a:pt x="4301" y="27162"/>
                  </a:lnTo>
                  <a:lnTo>
                    <a:pt x="4696" y="28698"/>
                  </a:lnTo>
                  <a:lnTo>
                    <a:pt x="5047" y="30278"/>
                  </a:lnTo>
                  <a:lnTo>
                    <a:pt x="5178" y="31112"/>
                  </a:lnTo>
                  <a:lnTo>
                    <a:pt x="5266" y="31945"/>
                  </a:lnTo>
                  <a:lnTo>
                    <a:pt x="5354" y="32779"/>
                  </a:lnTo>
                  <a:lnTo>
                    <a:pt x="5354" y="33657"/>
                  </a:lnTo>
                  <a:lnTo>
                    <a:pt x="5354" y="36202"/>
                  </a:lnTo>
                  <a:lnTo>
                    <a:pt x="5135" y="38659"/>
                  </a:lnTo>
                  <a:lnTo>
                    <a:pt x="4871" y="41029"/>
                  </a:lnTo>
                  <a:lnTo>
                    <a:pt x="4257" y="45724"/>
                  </a:lnTo>
                  <a:lnTo>
                    <a:pt x="3687" y="47962"/>
                  </a:lnTo>
                  <a:lnTo>
                    <a:pt x="3292" y="50770"/>
                  </a:lnTo>
                  <a:lnTo>
                    <a:pt x="3028" y="53315"/>
                  </a:lnTo>
                  <a:lnTo>
                    <a:pt x="2546" y="56387"/>
                  </a:lnTo>
                  <a:lnTo>
                    <a:pt x="2195" y="58449"/>
                  </a:lnTo>
                  <a:lnTo>
                    <a:pt x="1317" y="60775"/>
                  </a:lnTo>
                  <a:lnTo>
                    <a:pt x="88" y="65075"/>
                  </a:lnTo>
                  <a:lnTo>
                    <a:pt x="1" y="66874"/>
                  </a:lnTo>
                  <a:lnTo>
                    <a:pt x="1" y="66918"/>
                  </a:lnTo>
                  <a:lnTo>
                    <a:pt x="132" y="68936"/>
                  </a:lnTo>
                  <a:lnTo>
                    <a:pt x="44" y="70516"/>
                  </a:lnTo>
                  <a:lnTo>
                    <a:pt x="88" y="71569"/>
                  </a:lnTo>
                  <a:lnTo>
                    <a:pt x="132" y="71657"/>
                  </a:lnTo>
                  <a:lnTo>
                    <a:pt x="395" y="72184"/>
                  </a:lnTo>
                  <a:lnTo>
                    <a:pt x="395" y="72227"/>
                  </a:lnTo>
                  <a:lnTo>
                    <a:pt x="2633" y="74773"/>
                  </a:lnTo>
                  <a:lnTo>
                    <a:pt x="5486" y="77625"/>
                  </a:lnTo>
                  <a:lnTo>
                    <a:pt x="7153" y="79204"/>
                  </a:lnTo>
                  <a:lnTo>
                    <a:pt x="7285" y="79248"/>
                  </a:lnTo>
                  <a:lnTo>
                    <a:pt x="7329" y="79248"/>
                  </a:lnTo>
                  <a:lnTo>
                    <a:pt x="7416" y="79204"/>
                  </a:lnTo>
                  <a:lnTo>
                    <a:pt x="7460" y="79117"/>
                  </a:lnTo>
                  <a:lnTo>
                    <a:pt x="7460" y="79073"/>
                  </a:lnTo>
                  <a:lnTo>
                    <a:pt x="7416" y="78985"/>
                  </a:lnTo>
                  <a:lnTo>
                    <a:pt x="7416" y="78941"/>
                  </a:lnTo>
                  <a:lnTo>
                    <a:pt x="5705" y="77361"/>
                  </a:lnTo>
                  <a:lnTo>
                    <a:pt x="2853" y="74553"/>
                  </a:lnTo>
                  <a:lnTo>
                    <a:pt x="703" y="72008"/>
                  </a:lnTo>
                  <a:lnTo>
                    <a:pt x="439" y="71525"/>
                  </a:lnTo>
                  <a:lnTo>
                    <a:pt x="395" y="70516"/>
                  </a:lnTo>
                  <a:lnTo>
                    <a:pt x="483" y="68936"/>
                  </a:lnTo>
                  <a:lnTo>
                    <a:pt x="352" y="66874"/>
                  </a:lnTo>
                  <a:lnTo>
                    <a:pt x="439" y="65119"/>
                  </a:lnTo>
                  <a:lnTo>
                    <a:pt x="1624" y="60862"/>
                  </a:lnTo>
                  <a:lnTo>
                    <a:pt x="2502" y="58537"/>
                  </a:lnTo>
                  <a:lnTo>
                    <a:pt x="2502" y="58493"/>
                  </a:lnTo>
                  <a:lnTo>
                    <a:pt x="2897" y="56431"/>
                  </a:lnTo>
                  <a:lnTo>
                    <a:pt x="3379" y="53359"/>
                  </a:lnTo>
                  <a:lnTo>
                    <a:pt x="3643" y="50814"/>
                  </a:lnTo>
                  <a:lnTo>
                    <a:pt x="4038" y="48049"/>
                  </a:lnTo>
                  <a:lnTo>
                    <a:pt x="4608" y="45812"/>
                  </a:lnTo>
                  <a:lnTo>
                    <a:pt x="5222" y="41072"/>
                  </a:lnTo>
                  <a:lnTo>
                    <a:pt x="5486" y="38703"/>
                  </a:lnTo>
                  <a:lnTo>
                    <a:pt x="5705" y="36246"/>
                  </a:lnTo>
                  <a:lnTo>
                    <a:pt x="5705" y="33657"/>
                  </a:lnTo>
                  <a:lnTo>
                    <a:pt x="5705" y="32779"/>
                  </a:lnTo>
                  <a:lnTo>
                    <a:pt x="5617" y="31901"/>
                  </a:lnTo>
                  <a:lnTo>
                    <a:pt x="5530" y="31068"/>
                  </a:lnTo>
                  <a:lnTo>
                    <a:pt x="5398" y="30234"/>
                  </a:lnTo>
                  <a:lnTo>
                    <a:pt x="5047" y="28610"/>
                  </a:lnTo>
                  <a:lnTo>
                    <a:pt x="4652" y="27075"/>
                  </a:lnTo>
                  <a:lnTo>
                    <a:pt x="4169" y="25100"/>
                  </a:lnTo>
                  <a:lnTo>
                    <a:pt x="3950" y="24135"/>
                  </a:lnTo>
                  <a:lnTo>
                    <a:pt x="3774" y="23169"/>
                  </a:lnTo>
                  <a:lnTo>
                    <a:pt x="3643" y="22160"/>
                  </a:lnTo>
                  <a:lnTo>
                    <a:pt x="3599" y="21151"/>
                  </a:lnTo>
                  <a:lnTo>
                    <a:pt x="3599" y="20142"/>
                  </a:lnTo>
                  <a:lnTo>
                    <a:pt x="3730" y="19045"/>
                  </a:lnTo>
                  <a:lnTo>
                    <a:pt x="3730" y="19001"/>
                  </a:lnTo>
                  <a:lnTo>
                    <a:pt x="3555" y="18386"/>
                  </a:lnTo>
                  <a:lnTo>
                    <a:pt x="3511" y="18299"/>
                  </a:lnTo>
                  <a:lnTo>
                    <a:pt x="3116" y="17948"/>
                  </a:lnTo>
                  <a:lnTo>
                    <a:pt x="3906" y="17816"/>
                  </a:lnTo>
                  <a:lnTo>
                    <a:pt x="6144" y="17289"/>
                  </a:lnTo>
                  <a:lnTo>
                    <a:pt x="6188" y="17289"/>
                  </a:lnTo>
                  <a:lnTo>
                    <a:pt x="8470" y="16105"/>
                  </a:lnTo>
                  <a:lnTo>
                    <a:pt x="10488" y="14876"/>
                  </a:lnTo>
                  <a:lnTo>
                    <a:pt x="13340" y="13823"/>
                  </a:lnTo>
                  <a:lnTo>
                    <a:pt x="13384" y="13779"/>
                  </a:lnTo>
                  <a:lnTo>
                    <a:pt x="15666" y="12419"/>
                  </a:lnTo>
                  <a:lnTo>
                    <a:pt x="18869" y="11234"/>
                  </a:lnTo>
                  <a:lnTo>
                    <a:pt x="21370" y="10181"/>
                  </a:lnTo>
                  <a:lnTo>
                    <a:pt x="21414" y="10137"/>
                  </a:lnTo>
                  <a:lnTo>
                    <a:pt x="23213" y="8952"/>
                  </a:lnTo>
                  <a:lnTo>
                    <a:pt x="26680" y="6363"/>
                  </a:lnTo>
                  <a:lnTo>
                    <a:pt x="29006" y="4476"/>
                  </a:lnTo>
                  <a:lnTo>
                    <a:pt x="31463" y="2458"/>
                  </a:lnTo>
                  <a:lnTo>
                    <a:pt x="33964" y="308"/>
                  </a:lnTo>
                  <a:lnTo>
                    <a:pt x="34008" y="264"/>
                  </a:lnTo>
                  <a:lnTo>
                    <a:pt x="34052" y="220"/>
                  </a:lnTo>
                  <a:lnTo>
                    <a:pt x="34008" y="132"/>
                  </a:lnTo>
                  <a:lnTo>
                    <a:pt x="34008" y="88"/>
                  </a:lnTo>
                  <a:lnTo>
                    <a:pt x="33920" y="44"/>
                  </a:lnTo>
                  <a:lnTo>
                    <a:pt x="3387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3" name="Google Shape;2033;p54"/>
            <p:cNvSpPr/>
            <p:nvPr/>
          </p:nvSpPr>
          <p:spPr>
            <a:xfrm>
              <a:off x="1386675" y="2654000"/>
              <a:ext cx="852425" cy="2016325"/>
            </a:xfrm>
            <a:custGeom>
              <a:avLst/>
              <a:gdLst/>
              <a:ahLst/>
              <a:cxnLst/>
              <a:rect l="l" t="t" r="r" b="b"/>
              <a:pathLst>
                <a:path w="34097" h="80653" extrusionOk="0">
                  <a:moveTo>
                    <a:pt x="33877" y="0"/>
                  </a:moveTo>
                  <a:lnTo>
                    <a:pt x="33833" y="44"/>
                  </a:lnTo>
                  <a:lnTo>
                    <a:pt x="30849" y="2545"/>
                  </a:lnTo>
                  <a:lnTo>
                    <a:pt x="28392" y="4564"/>
                  </a:lnTo>
                  <a:lnTo>
                    <a:pt x="26022" y="6407"/>
                  </a:lnTo>
                  <a:lnTo>
                    <a:pt x="23960" y="7899"/>
                  </a:lnTo>
                  <a:lnTo>
                    <a:pt x="22029" y="9259"/>
                  </a:lnTo>
                  <a:lnTo>
                    <a:pt x="19835" y="10224"/>
                  </a:lnTo>
                  <a:lnTo>
                    <a:pt x="17114" y="11365"/>
                  </a:lnTo>
                  <a:lnTo>
                    <a:pt x="17070" y="11365"/>
                  </a:lnTo>
                  <a:lnTo>
                    <a:pt x="15096" y="12725"/>
                  </a:lnTo>
                  <a:lnTo>
                    <a:pt x="13999" y="13428"/>
                  </a:lnTo>
                  <a:lnTo>
                    <a:pt x="13121" y="13691"/>
                  </a:lnTo>
                  <a:lnTo>
                    <a:pt x="13077" y="13691"/>
                  </a:lnTo>
                  <a:lnTo>
                    <a:pt x="12287" y="14086"/>
                  </a:lnTo>
                  <a:lnTo>
                    <a:pt x="9084" y="15929"/>
                  </a:lnTo>
                  <a:lnTo>
                    <a:pt x="7066" y="17026"/>
                  </a:lnTo>
                  <a:lnTo>
                    <a:pt x="4082" y="17684"/>
                  </a:lnTo>
                  <a:lnTo>
                    <a:pt x="3994" y="17728"/>
                  </a:lnTo>
                  <a:lnTo>
                    <a:pt x="2414" y="18737"/>
                  </a:lnTo>
                  <a:lnTo>
                    <a:pt x="2370" y="18825"/>
                  </a:lnTo>
                  <a:lnTo>
                    <a:pt x="2019" y="19439"/>
                  </a:lnTo>
                  <a:lnTo>
                    <a:pt x="1976" y="19571"/>
                  </a:lnTo>
                  <a:lnTo>
                    <a:pt x="2195" y="21414"/>
                  </a:lnTo>
                  <a:lnTo>
                    <a:pt x="2195" y="21458"/>
                  </a:lnTo>
                  <a:lnTo>
                    <a:pt x="3292" y="25451"/>
                  </a:lnTo>
                  <a:lnTo>
                    <a:pt x="4170" y="28479"/>
                  </a:lnTo>
                  <a:lnTo>
                    <a:pt x="4872" y="31813"/>
                  </a:lnTo>
                  <a:lnTo>
                    <a:pt x="5135" y="35017"/>
                  </a:lnTo>
                  <a:lnTo>
                    <a:pt x="5091" y="38001"/>
                  </a:lnTo>
                  <a:lnTo>
                    <a:pt x="4872" y="40590"/>
                  </a:lnTo>
                  <a:lnTo>
                    <a:pt x="4652" y="42784"/>
                  </a:lnTo>
                  <a:lnTo>
                    <a:pt x="4301" y="45636"/>
                  </a:lnTo>
                  <a:lnTo>
                    <a:pt x="3599" y="49278"/>
                  </a:lnTo>
                  <a:lnTo>
                    <a:pt x="3292" y="52130"/>
                  </a:lnTo>
                  <a:lnTo>
                    <a:pt x="2809" y="55202"/>
                  </a:lnTo>
                  <a:lnTo>
                    <a:pt x="2414" y="57834"/>
                  </a:lnTo>
                  <a:lnTo>
                    <a:pt x="2063" y="59897"/>
                  </a:lnTo>
                  <a:lnTo>
                    <a:pt x="1317" y="61828"/>
                  </a:lnTo>
                  <a:lnTo>
                    <a:pt x="1273" y="61828"/>
                  </a:lnTo>
                  <a:lnTo>
                    <a:pt x="571" y="64504"/>
                  </a:lnTo>
                  <a:lnTo>
                    <a:pt x="527" y="64548"/>
                  </a:lnTo>
                  <a:lnTo>
                    <a:pt x="264" y="66391"/>
                  </a:lnTo>
                  <a:lnTo>
                    <a:pt x="264" y="66435"/>
                  </a:lnTo>
                  <a:lnTo>
                    <a:pt x="352" y="69243"/>
                  </a:lnTo>
                  <a:lnTo>
                    <a:pt x="45" y="73149"/>
                  </a:lnTo>
                  <a:lnTo>
                    <a:pt x="1" y="73807"/>
                  </a:lnTo>
                  <a:lnTo>
                    <a:pt x="1" y="73895"/>
                  </a:lnTo>
                  <a:lnTo>
                    <a:pt x="45" y="73939"/>
                  </a:lnTo>
                  <a:lnTo>
                    <a:pt x="4564" y="78195"/>
                  </a:lnTo>
                  <a:lnTo>
                    <a:pt x="7285" y="80608"/>
                  </a:lnTo>
                  <a:lnTo>
                    <a:pt x="7417" y="80652"/>
                  </a:lnTo>
                  <a:lnTo>
                    <a:pt x="7504" y="80652"/>
                  </a:lnTo>
                  <a:lnTo>
                    <a:pt x="7548" y="80608"/>
                  </a:lnTo>
                  <a:lnTo>
                    <a:pt x="7592" y="80521"/>
                  </a:lnTo>
                  <a:lnTo>
                    <a:pt x="7592" y="80477"/>
                  </a:lnTo>
                  <a:lnTo>
                    <a:pt x="7592" y="80389"/>
                  </a:lnTo>
                  <a:lnTo>
                    <a:pt x="7548" y="80345"/>
                  </a:lnTo>
                  <a:lnTo>
                    <a:pt x="4828" y="77932"/>
                  </a:lnTo>
                  <a:lnTo>
                    <a:pt x="352" y="73763"/>
                  </a:lnTo>
                  <a:lnTo>
                    <a:pt x="703" y="69287"/>
                  </a:lnTo>
                  <a:lnTo>
                    <a:pt x="703" y="69243"/>
                  </a:lnTo>
                  <a:lnTo>
                    <a:pt x="615" y="66435"/>
                  </a:lnTo>
                  <a:lnTo>
                    <a:pt x="879" y="64592"/>
                  </a:lnTo>
                  <a:lnTo>
                    <a:pt x="1624" y="61959"/>
                  </a:lnTo>
                  <a:lnTo>
                    <a:pt x="2414" y="59985"/>
                  </a:lnTo>
                  <a:lnTo>
                    <a:pt x="2414" y="59941"/>
                  </a:lnTo>
                  <a:lnTo>
                    <a:pt x="2765" y="57878"/>
                  </a:lnTo>
                  <a:lnTo>
                    <a:pt x="3160" y="55246"/>
                  </a:lnTo>
                  <a:lnTo>
                    <a:pt x="3643" y="52174"/>
                  </a:lnTo>
                  <a:lnTo>
                    <a:pt x="3950" y="49366"/>
                  </a:lnTo>
                  <a:lnTo>
                    <a:pt x="4652" y="45680"/>
                  </a:lnTo>
                  <a:lnTo>
                    <a:pt x="5003" y="42827"/>
                  </a:lnTo>
                  <a:lnTo>
                    <a:pt x="5223" y="40633"/>
                  </a:lnTo>
                  <a:lnTo>
                    <a:pt x="5442" y="38001"/>
                  </a:lnTo>
                  <a:lnTo>
                    <a:pt x="5486" y="35017"/>
                  </a:lnTo>
                  <a:lnTo>
                    <a:pt x="5223" y="31770"/>
                  </a:lnTo>
                  <a:lnTo>
                    <a:pt x="5179" y="31726"/>
                  </a:lnTo>
                  <a:lnTo>
                    <a:pt x="4521" y="28391"/>
                  </a:lnTo>
                  <a:lnTo>
                    <a:pt x="3643" y="25319"/>
                  </a:lnTo>
                  <a:lnTo>
                    <a:pt x="2546" y="21370"/>
                  </a:lnTo>
                  <a:lnTo>
                    <a:pt x="2327" y="19571"/>
                  </a:lnTo>
                  <a:lnTo>
                    <a:pt x="2678" y="19044"/>
                  </a:lnTo>
                  <a:lnTo>
                    <a:pt x="4170" y="18035"/>
                  </a:lnTo>
                  <a:lnTo>
                    <a:pt x="7197" y="17333"/>
                  </a:lnTo>
                  <a:lnTo>
                    <a:pt x="7241" y="17333"/>
                  </a:lnTo>
                  <a:lnTo>
                    <a:pt x="9260" y="16236"/>
                  </a:lnTo>
                  <a:lnTo>
                    <a:pt x="12419" y="14393"/>
                  </a:lnTo>
                  <a:lnTo>
                    <a:pt x="13209" y="13998"/>
                  </a:lnTo>
                  <a:lnTo>
                    <a:pt x="14087" y="13779"/>
                  </a:lnTo>
                  <a:lnTo>
                    <a:pt x="14174" y="13779"/>
                  </a:lnTo>
                  <a:lnTo>
                    <a:pt x="15315" y="12989"/>
                  </a:lnTo>
                  <a:lnTo>
                    <a:pt x="17246" y="11672"/>
                  </a:lnTo>
                  <a:lnTo>
                    <a:pt x="19967" y="10531"/>
                  </a:lnTo>
                  <a:lnTo>
                    <a:pt x="22161" y="9566"/>
                  </a:lnTo>
                  <a:lnTo>
                    <a:pt x="22204" y="9566"/>
                  </a:lnTo>
                  <a:lnTo>
                    <a:pt x="24179" y="8206"/>
                  </a:lnTo>
                  <a:lnTo>
                    <a:pt x="26198" y="6670"/>
                  </a:lnTo>
                  <a:lnTo>
                    <a:pt x="28611" y="4827"/>
                  </a:lnTo>
                  <a:lnTo>
                    <a:pt x="31068" y="2809"/>
                  </a:lnTo>
                  <a:lnTo>
                    <a:pt x="34052" y="307"/>
                  </a:lnTo>
                  <a:lnTo>
                    <a:pt x="34096" y="263"/>
                  </a:lnTo>
                  <a:lnTo>
                    <a:pt x="34096" y="176"/>
                  </a:lnTo>
                  <a:lnTo>
                    <a:pt x="34096" y="132"/>
                  </a:lnTo>
                  <a:lnTo>
                    <a:pt x="34052" y="44"/>
                  </a:lnTo>
                  <a:lnTo>
                    <a:pt x="3400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4" name="Google Shape;2034;p54"/>
            <p:cNvSpPr/>
            <p:nvPr/>
          </p:nvSpPr>
          <p:spPr>
            <a:xfrm>
              <a:off x="1355975" y="2603525"/>
              <a:ext cx="827175" cy="2027300"/>
            </a:xfrm>
            <a:custGeom>
              <a:avLst/>
              <a:gdLst/>
              <a:ahLst/>
              <a:cxnLst/>
              <a:rect l="l" t="t" r="r" b="b"/>
              <a:pathLst>
                <a:path w="33087" h="81092" extrusionOk="0">
                  <a:moveTo>
                    <a:pt x="32823" y="1"/>
                  </a:moveTo>
                  <a:lnTo>
                    <a:pt x="32779" y="45"/>
                  </a:lnTo>
                  <a:lnTo>
                    <a:pt x="32735" y="88"/>
                  </a:lnTo>
                  <a:lnTo>
                    <a:pt x="31989" y="2414"/>
                  </a:lnTo>
                  <a:lnTo>
                    <a:pt x="31463" y="3072"/>
                  </a:lnTo>
                  <a:lnTo>
                    <a:pt x="29663" y="4608"/>
                  </a:lnTo>
                  <a:lnTo>
                    <a:pt x="27250" y="6451"/>
                  </a:lnTo>
                  <a:lnTo>
                    <a:pt x="24881" y="8162"/>
                  </a:lnTo>
                  <a:lnTo>
                    <a:pt x="22774" y="9698"/>
                  </a:lnTo>
                  <a:lnTo>
                    <a:pt x="18693" y="11673"/>
                  </a:lnTo>
                  <a:lnTo>
                    <a:pt x="16499" y="13253"/>
                  </a:lnTo>
                  <a:lnTo>
                    <a:pt x="15183" y="14262"/>
                  </a:lnTo>
                  <a:lnTo>
                    <a:pt x="13867" y="14701"/>
                  </a:lnTo>
                  <a:lnTo>
                    <a:pt x="13823" y="14701"/>
                  </a:lnTo>
                  <a:lnTo>
                    <a:pt x="11716" y="15842"/>
                  </a:lnTo>
                  <a:lnTo>
                    <a:pt x="9873" y="17114"/>
                  </a:lnTo>
                  <a:lnTo>
                    <a:pt x="8074" y="18036"/>
                  </a:lnTo>
                  <a:lnTo>
                    <a:pt x="5617" y="18694"/>
                  </a:lnTo>
                  <a:lnTo>
                    <a:pt x="5573" y="18694"/>
                  </a:lnTo>
                  <a:lnTo>
                    <a:pt x="3642" y="19703"/>
                  </a:lnTo>
                  <a:lnTo>
                    <a:pt x="2107" y="20668"/>
                  </a:lnTo>
                  <a:lnTo>
                    <a:pt x="1492" y="21239"/>
                  </a:lnTo>
                  <a:lnTo>
                    <a:pt x="1448" y="21283"/>
                  </a:lnTo>
                  <a:lnTo>
                    <a:pt x="1273" y="21897"/>
                  </a:lnTo>
                  <a:lnTo>
                    <a:pt x="1273" y="21985"/>
                  </a:lnTo>
                  <a:lnTo>
                    <a:pt x="3116" y="27294"/>
                  </a:lnTo>
                  <a:lnTo>
                    <a:pt x="3993" y="30454"/>
                  </a:lnTo>
                  <a:lnTo>
                    <a:pt x="4213" y="31463"/>
                  </a:lnTo>
                  <a:lnTo>
                    <a:pt x="4432" y="32472"/>
                  </a:lnTo>
                  <a:lnTo>
                    <a:pt x="4608" y="33481"/>
                  </a:lnTo>
                  <a:lnTo>
                    <a:pt x="4739" y="34535"/>
                  </a:lnTo>
                  <a:lnTo>
                    <a:pt x="4827" y="35544"/>
                  </a:lnTo>
                  <a:lnTo>
                    <a:pt x="4871" y="36553"/>
                  </a:lnTo>
                  <a:lnTo>
                    <a:pt x="4915" y="37562"/>
                  </a:lnTo>
                  <a:lnTo>
                    <a:pt x="4915" y="38572"/>
                  </a:lnTo>
                  <a:lnTo>
                    <a:pt x="4871" y="40590"/>
                  </a:lnTo>
                  <a:lnTo>
                    <a:pt x="4695" y="42652"/>
                  </a:lnTo>
                  <a:lnTo>
                    <a:pt x="4520" y="44671"/>
                  </a:lnTo>
                  <a:lnTo>
                    <a:pt x="4301" y="46777"/>
                  </a:lnTo>
                  <a:lnTo>
                    <a:pt x="4257" y="47523"/>
                  </a:lnTo>
                  <a:lnTo>
                    <a:pt x="3686" y="50814"/>
                  </a:lnTo>
                  <a:lnTo>
                    <a:pt x="3247" y="53754"/>
                  </a:lnTo>
                  <a:lnTo>
                    <a:pt x="2809" y="57001"/>
                  </a:lnTo>
                  <a:lnTo>
                    <a:pt x="2282" y="60468"/>
                  </a:lnTo>
                  <a:lnTo>
                    <a:pt x="1799" y="62530"/>
                  </a:lnTo>
                  <a:lnTo>
                    <a:pt x="1097" y="64944"/>
                  </a:lnTo>
                  <a:lnTo>
                    <a:pt x="439" y="67620"/>
                  </a:lnTo>
                  <a:lnTo>
                    <a:pt x="439" y="67664"/>
                  </a:lnTo>
                  <a:lnTo>
                    <a:pt x="395" y="69200"/>
                  </a:lnTo>
                  <a:lnTo>
                    <a:pt x="88" y="73237"/>
                  </a:lnTo>
                  <a:lnTo>
                    <a:pt x="0" y="75255"/>
                  </a:lnTo>
                  <a:lnTo>
                    <a:pt x="0" y="75299"/>
                  </a:lnTo>
                  <a:lnTo>
                    <a:pt x="395" y="76879"/>
                  </a:lnTo>
                  <a:lnTo>
                    <a:pt x="439" y="77011"/>
                  </a:lnTo>
                  <a:lnTo>
                    <a:pt x="5222" y="81048"/>
                  </a:lnTo>
                  <a:lnTo>
                    <a:pt x="5310" y="81092"/>
                  </a:lnTo>
                  <a:lnTo>
                    <a:pt x="5398" y="81048"/>
                  </a:lnTo>
                  <a:lnTo>
                    <a:pt x="5441" y="81004"/>
                  </a:lnTo>
                  <a:lnTo>
                    <a:pt x="5485" y="80960"/>
                  </a:lnTo>
                  <a:lnTo>
                    <a:pt x="5485" y="80916"/>
                  </a:lnTo>
                  <a:lnTo>
                    <a:pt x="5485" y="80828"/>
                  </a:lnTo>
                  <a:lnTo>
                    <a:pt x="5441" y="80784"/>
                  </a:lnTo>
                  <a:lnTo>
                    <a:pt x="702" y="76747"/>
                  </a:lnTo>
                  <a:lnTo>
                    <a:pt x="351" y="75255"/>
                  </a:lnTo>
                  <a:lnTo>
                    <a:pt x="439" y="73281"/>
                  </a:lnTo>
                  <a:lnTo>
                    <a:pt x="746" y="69200"/>
                  </a:lnTo>
                  <a:lnTo>
                    <a:pt x="790" y="67664"/>
                  </a:lnTo>
                  <a:lnTo>
                    <a:pt x="1404" y="65031"/>
                  </a:lnTo>
                  <a:lnTo>
                    <a:pt x="2150" y="62618"/>
                  </a:lnTo>
                  <a:lnTo>
                    <a:pt x="2633" y="60556"/>
                  </a:lnTo>
                  <a:lnTo>
                    <a:pt x="3160" y="57045"/>
                  </a:lnTo>
                  <a:lnTo>
                    <a:pt x="3598" y="53798"/>
                  </a:lnTo>
                  <a:lnTo>
                    <a:pt x="4037" y="50902"/>
                  </a:lnTo>
                  <a:lnTo>
                    <a:pt x="4564" y="47567"/>
                  </a:lnTo>
                  <a:lnTo>
                    <a:pt x="4652" y="46821"/>
                  </a:lnTo>
                  <a:lnTo>
                    <a:pt x="4871" y="44715"/>
                  </a:lnTo>
                  <a:lnTo>
                    <a:pt x="5047" y="42652"/>
                  </a:lnTo>
                  <a:lnTo>
                    <a:pt x="5222" y="40590"/>
                  </a:lnTo>
                  <a:lnTo>
                    <a:pt x="5266" y="38528"/>
                  </a:lnTo>
                  <a:lnTo>
                    <a:pt x="5266" y="37518"/>
                  </a:lnTo>
                  <a:lnTo>
                    <a:pt x="5222" y="36509"/>
                  </a:lnTo>
                  <a:lnTo>
                    <a:pt x="5178" y="35500"/>
                  </a:lnTo>
                  <a:lnTo>
                    <a:pt x="5090" y="34447"/>
                  </a:lnTo>
                  <a:lnTo>
                    <a:pt x="4959" y="33438"/>
                  </a:lnTo>
                  <a:lnTo>
                    <a:pt x="4783" y="32428"/>
                  </a:lnTo>
                  <a:lnTo>
                    <a:pt x="4564" y="31375"/>
                  </a:lnTo>
                  <a:lnTo>
                    <a:pt x="4301" y="30366"/>
                  </a:lnTo>
                  <a:lnTo>
                    <a:pt x="3423" y="27207"/>
                  </a:lnTo>
                  <a:lnTo>
                    <a:pt x="1624" y="21941"/>
                  </a:lnTo>
                  <a:lnTo>
                    <a:pt x="1755" y="21458"/>
                  </a:lnTo>
                  <a:lnTo>
                    <a:pt x="2326" y="20932"/>
                  </a:lnTo>
                  <a:lnTo>
                    <a:pt x="3818" y="20010"/>
                  </a:lnTo>
                  <a:lnTo>
                    <a:pt x="5705" y="19001"/>
                  </a:lnTo>
                  <a:lnTo>
                    <a:pt x="8206" y="18387"/>
                  </a:lnTo>
                  <a:lnTo>
                    <a:pt x="8206" y="18343"/>
                  </a:lnTo>
                  <a:lnTo>
                    <a:pt x="10049" y="17421"/>
                  </a:lnTo>
                  <a:lnTo>
                    <a:pt x="11892" y="16149"/>
                  </a:lnTo>
                  <a:lnTo>
                    <a:pt x="13954" y="15008"/>
                  </a:lnTo>
                  <a:lnTo>
                    <a:pt x="15315" y="14613"/>
                  </a:lnTo>
                  <a:lnTo>
                    <a:pt x="15402" y="14569"/>
                  </a:lnTo>
                  <a:lnTo>
                    <a:pt x="16719" y="13516"/>
                  </a:lnTo>
                  <a:lnTo>
                    <a:pt x="18869" y="11980"/>
                  </a:lnTo>
                  <a:lnTo>
                    <a:pt x="22906" y="10005"/>
                  </a:lnTo>
                  <a:lnTo>
                    <a:pt x="22950" y="9962"/>
                  </a:lnTo>
                  <a:lnTo>
                    <a:pt x="25100" y="8470"/>
                  </a:lnTo>
                  <a:lnTo>
                    <a:pt x="27469" y="6758"/>
                  </a:lnTo>
                  <a:lnTo>
                    <a:pt x="29883" y="4871"/>
                  </a:lnTo>
                  <a:lnTo>
                    <a:pt x="31726" y="3336"/>
                  </a:lnTo>
                  <a:lnTo>
                    <a:pt x="31726" y="3292"/>
                  </a:lnTo>
                  <a:lnTo>
                    <a:pt x="32296" y="2590"/>
                  </a:lnTo>
                  <a:lnTo>
                    <a:pt x="32296" y="2546"/>
                  </a:lnTo>
                  <a:lnTo>
                    <a:pt x="33042" y="220"/>
                  </a:lnTo>
                  <a:lnTo>
                    <a:pt x="33086" y="132"/>
                  </a:lnTo>
                  <a:lnTo>
                    <a:pt x="33042" y="88"/>
                  </a:lnTo>
                  <a:lnTo>
                    <a:pt x="3299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5" name="Google Shape;2035;p54"/>
            <p:cNvSpPr/>
            <p:nvPr/>
          </p:nvSpPr>
          <p:spPr>
            <a:xfrm>
              <a:off x="1323050" y="2546475"/>
              <a:ext cx="796475" cy="2115075"/>
            </a:xfrm>
            <a:custGeom>
              <a:avLst/>
              <a:gdLst/>
              <a:ahLst/>
              <a:cxnLst/>
              <a:rect l="l" t="t" r="r" b="b"/>
              <a:pathLst>
                <a:path w="31859" h="84603" extrusionOk="0">
                  <a:moveTo>
                    <a:pt x="31639" y="1"/>
                  </a:moveTo>
                  <a:lnTo>
                    <a:pt x="31595" y="45"/>
                  </a:lnTo>
                  <a:lnTo>
                    <a:pt x="31288" y="352"/>
                  </a:lnTo>
                  <a:lnTo>
                    <a:pt x="31244" y="440"/>
                  </a:lnTo>
                  <a:lnTo>
                    <a:pt x="30322" y="3775"/>
                  </a:lnTo>
                  <a:lnTo>
                    <a:pt x="29006" y="6276"/>
                  </a:lnTo>
                  <a:lnTo>
                    <a:pt x="25890" y="8689"/>
                  </a:lnTo>
                  <a:lnTo>
                    <a:pt x="23609" y="10357"/>
                  </a:lnTo>
                  <a:lnTo>
                    <a:pt x="20361" y="12200"/>
                  </a:lnTo>
                  <a:lnTo>
                    <a:pt x="17992" y="14043"/>
                  </a:lnTo>
                  <a:lnTo>
                    <a:pt x="16456" y="15315"/>
                  </a:lnTo>
                  <a:lnTo>
                    <a:pt x="14525" y="16061"/>
                  </a:lnTo>
                  <a:lnTo>
                    <a:pt x="14481" y="16061"/>
                  </a:lnTo>
                  <a:lnTo>
                    <a:pt x="10752" y="18518"/>
                  </a:lnTo>
                  <a:lnTo>
                    <a:pt x="8952" y="19484"/>
                  </a:lnTo>
                  <a:lnTo>
                    <a:pt x="6890" y="20010"/>
                  </a:lnTo>
                  <a:lnTo>
                    <a:pt x="6802" y="20010"/>
                  </a:lnTo>
                  <a:lnTo>
                    <a:pt x="3862" y="21722"/>
                  </a:lnTo>
                  <a:lnTo>
                    <a:pt x="1229" y="23258"/>
                  </a:lnTo>
                  <a:lnTo>
                    <a:pt x="835" y="23433"/>
                  </a:lnTo>
                  <a:lnTo>
                    <a:pt x="747" y="23477"/>
                  </a:lnTo>
                  <a:lnTo>
                    <a:pt x="703" y="23521"/>
                  </a:lnTo>
                  <a:lnTo>
                    <a:pt x="703" y="23609"/>
                  </a:lnTo>
                  <a:lnTo>
                    <a:pt x="747" y="23696"/>
                  </a:lnTo>
                  <a:lnTo>
                    <a:pt x="1624" y="24837"/>
                  </a:lnTo>
                  <a:lnTo>
                    <a:pt x="3380" y="30454"/>
                  </a:lnTo>
                  <a:lnTo>
                    <a:pt x="4126" y="33262"/>
                  </a:lnTo>
                  <a:lnTo>
                    <a:pt x="4652" y="36641"/>
                  </a:lnTo>
                  <a:lnTo>
                    <a:pt x="4784" y="40327"/>
                  </a:lnTo>
                  <a:lnTo>
                    <a:pt x="4696" y="43881"/>
                  </a:lnTo>
                  <a:lnTo>
                    <a:pt x="4608" y="45154"/>
                  </a:lnTo>
                  <a:lnTo>
                    <a:pt x="4521" y="46382"/>
                  </a:lnTo>
                  <a:lnTo>
                    <a:pt x="4301" y="48840"/>
                  </a:lnTo>
                  <a:lnTo>
                    <a:pt x="3994" y="51297"/>
                  </a:lnTo>
                  <a:lnTo>
                    <a:pt x="3687" y="53667"/>
                  </a:lnTo>
                  <a:lnTo>
                    <a:pt x="3292" y="56431"/>
                  </a:lnTo>
                  <a:lnTo>
                    <a:pt x="2985" y="59195"/>
                  </a:lnTo>
                  <a:lnTo>
                    <a:pt x="2590" y="61653"/>
                  </a:lnTo>
                  <a:lnTo>
                    <a:pt x="2283" y="63276"/>
                  </a:lnTo>
                  <a:lnTo>
                    <a:pt x="1668" y="65514"/>
                  </a:lnTo>
                  <a:lnTo>
                    <a:pt x="1098" y="67577"/>
                  </a:lnTo>
                  <a:lnTo>
                    <a:pt x="703" y="69551"/>
                  </a:lnTo>
                  <a:lnTo>
                    <a:pt x="352" y="71394"/>
                  </a:lnTo>
                  <a:lnTo>
                    <a:pt x="132" y="73106"/>
                  </a:lnTo>
                  <a:lnTo>
                    <a:pt x="45" y="74685"/>
                  </a:lnTo>
                  <a:lnTo>
                    <a:pt x="1" y="75431"/>
                  </a:lnTo>
                  <a:lnTo>
                    <a:pt x="45" y="76133"/>
                  </a:lnTo>
                  <a:lnTo>
                    <a:pt x="45" y="76835"/>
                  </a:lnTo>
                  <a:lnTo>
                    <a:pt x="132" y="77450"/>
                  </a:lnTo>
                  <a:lnTo>
                    <a:pt x="132" y="77494"/>
                  </a:lnTo>
                  <a:lnTo>
                    <a:pt x="791" y="79688"/>
                  </a:lnTo>
                  <a:lnTo>
                    <a:pt x="835" y="79731"/>
                  </a:lnTo>
                  <a:lnTo>
                    <a:pt x="1361" y="80653"/>
                  </a:lnTo>
                  <a:lnTo>
                    <a:pt x="1405" y="80741"/>
                  </a:lnTo>
                  <a:lnTo>
                    <a:pt x="6364" y="84602"/>
                  </a:lnTo>
                  <a:lnTo>
                    <a:pt x="6539" y="84602"/>
                  </a:lnTo>
                  <a:lnTo>
                    <a:pt x="6627" y="84558"/>
                  </a:lnTo>
                  <a:lnTo>
                    <a:pt x="6627" y="84471"/>
                  </a:lnTo>
                  <a:lnTo>
                    <a:pt x="6627" y="84427"/>
                  </a:lnTo>
                  <a:lnTo>
                    <a:pt x="6627" y="84339"/>
                  </a:lnTo>
                  <a:lnTo>
                    <a:pt x="6583" y="84295"/>
                  </a:lnTo>
                  <a:lnTo>
                    <a:pt x="1668" y="80477"/>
                  </a:lnTo>
                  <a:lnTo>
                    <a:pt x="1142" y="79556"/>
                  </a:lnTo>
                  <a:lnTo>
                    <a:pt x="484" y="77406"/>
                  </a:lnTo>
                  <a:lnTo>
                    <a:pt x="396" y="76748"/>
                  </a:lnTo>
                  <a:lnTo>
                    <a:pt x="396" y="76089"/>
                  </a:lnTo>
                  <a:lnTo>
                    <a:pt x="352" y="75387"/>
                  </a:lnTo>
                  <a:lnTo>
                    <a:pt x="396" y="74685"/>
                  </a:lnTo>
                  <a:lnTo>
                    <a:pt x="484" y="73106"/>
                  </a:lnTo>
                  <a:lnTo>
                    <a:pt x="703" y="71438"/>
                  </a:lnTo>
                  <a:lnTo>
                    <a:pt x="1054" y="69595"/>
                  </a:lnTo>
                  <a:lnTo>
                    <a:pt x="1449" y="67664"/>
                  </a:lnTo>
                  <a:lnTo>
                    <a:pt x="2019" y="65558"/>
                  </a:lnTo>
                  <a:lnTo>
                    <a:pt x="2634" y="63364"/>
                  </a:lnTo>
                  <a:lnTo>
                    <a:pt x="2941" y="61697"/>
                  </a:lnTo>
                  <a:lnTo>
                    <a:pt x="3336" y="59239"/>
                  </a:lnTo>
                  <a:lnTo>
                    <a:pt x="3643" y="56475"/>
                  </a:lnTo>
                  <a:lnTo>
                    <a:pt x="3994" y="53754"/>
                  </a:lnTo>
                  <a:lnTo>
                    <a:pt x="4345" y="51341"/>
                  </a:lnTo>
                  <a:lnTo>
                    <a:pt x="4652" y="48884"/>
                  </a:lnTo>
                  <a:lnTo>
                    <a:pt x="4872" y="46382"/>
                  </a:lnTo>
                  <a:lnTo>
                    <a:pt x="4959" y="45154"/>
                  </a:lnTo>
                  <a:lnTo>
                    <a:pt x="5047" y="43925"/>
                  </a:lnTo>
                  <a:lnTo>
                    <a:pt x="5135" y="40327"/>
                  </a:lnTo>
                  <a:lnTo>
                    <a:pt x="5003" y="36597"/>
                  </a:lnTo>
                  <a:lnTo>
                    <a:pt x="4433" y="33218"/>
                  </a:lnTo>
                  <a:lnTo>
                    <a:pt x="3687" y="30366"/>
                  </a:lnTo>
                  <a:lnTo>
                    <a:pt x="2590" y="26768"/>
                  </a:lnTo>
                  <a:lnTo>
                    <a:pt x="1932" y="24706"/>
                  </a:lnTo>
                  <a:lnTo>
                    <a:pt x="1932" y="24662"/>
                  </a:lnTo>
                  <a:lnTo>
                    <a:pt x="1186" y="23652"/>
                  </a:lnTo>
                  <a:lnTo>
                    <a:pt x="1361" y="23565"/>
                  </a:lnTo>
                  <a:lnTo>
                    <a:pt x="1405" y="23565"/>
                  </a:lnTo>
                  <a:lnTo>
                    <a:pt x="4038" y="22029"/>
                  </a:lnTo>
                  <a:lnTo>
                    <a:pt x="6978" y="20318"/>
                  </a:lnTo>
                  <a:lnTo>
                    <a:pt x="9040" y="19791"/>
                  </a:lnTo>
                  <a:lnTo>
                    <a:pt x="9084" y="19791"/>
                  </a:lnTo>
                  <a:lnTo>
                    <a:pt x="10927" y="18826"/>
                  </a:lnTo>
                  <a:lnTo>
                    <a:pt x="14657" y="16368"/>
                  </a:lnTo>
                  <a:lnTo>
                    <a:pt x="16632" y="15622"/>
                  </a:lnTo>
                  <a:lnTo>
                    <a:pt x="16675" y="15578"/>
                  </a:lnTo>
                  <a:lnTo>
                    <a:pt x="18211" y="14306"/>
                  </a:lnTo>
                  <a:lnTo>
                    <a:pt x="20537" y="12463"/>
                  </a:lnTo>
                  <a:lnTo>
                    <a:pt x="23784" y="10664"/>
                  </a:lnTo>
                  <a:lnTo>
                    <a:pt x="26110" y="8996"/>
                  </a:lnTo>
                  <a:lnTo>
                    <a:pt x="29225" y="6539"/>
                  </a:lnTo>
                  <a:lnTo>
                    <a:pt x="29269" y="6495"/>
                  </a:lnTo>
                  <a:lnTo>
                    <a:pt x="30673" y="3906"/>
                  </a:lnTo>
                  <a:lnTo>
                    <a:pt x="30673" y="3862"/>
                  </a:lnTo>
                  <a:lnTo>
                    <a:pt x="31551" y="571"/>
                  </a:lnTo>
                  <a:lnTo>
                    <a:pt x="31814" y="308"/>
                  </a:lnTo>
                  <a:lnTo>
                    <a:pt x="31858" y="264"/>
                  </a:lnTo>
                  <a:lnTo>
                    <a:pt x="31858" y="176"/>
                  </a:lnTo>
                  <a:lnTo>
                    <a:pt x="31858" y="133"/>
                  </a:lnTo>
                  <a:lnTo>
                    <a:pt x="31814" y="45"/>
                  </a:lnTo>
                  <a:lnTo>
                    <a:pt x="3177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6" name="Google Shape;2036;p54"/>
            <p:cNvSpPr/>
            <p:nvPr/>
          </p:nvSpPr>
          <p:spPr>
            <a:xfrm>
              <a:off x="1713600" y="2496025"/>
              <a:ext cx="349975" cy="388375"/>
            </a:xfrm>
            <a:custGeom>
              <a:avLst/>
              <a:gdLst/>
              <a:ahLst/>
              <a:cxnLst/>
              <a:rect l="l" t="t" r="r" b="b"/>
              <a:pathLst>
                <a:path w="13999" h="15535" extrusionOk="0">
                  <a:moveTo>
                    <a:pt x="13735" y="0"/>
                  </a:moveTo>
                  <a:lnTo>
                    <a:pt x="12901" y="483"/>
                  </a:lnTo>
                  <a:lnTo>
                    <a:pt x="9127" y="3116"/>
                  </a:lnTo>
                  <a:lnTo>
                    <a:pt x="7284" y="4169"/>
                  </a:lnTo>
                  <a:lnTo>
                    <a:pt x="5485" y="5310"/>
                  </a:lnTo>
                  <a:lnTo>
                    <a:pt x="5441" y="5354"/>
                  </a:lnTo>
                  <a:lnTo>
                    <a:pt x="5441" y="5442"/>
                  </a:lnTo>
                  <a:lnTo>
                    <a:pt x="4739" y="8864"/>
                  </a:lnTo>
                  <a:lnTo>
                    <a:pt x="4432" y="10927"/>
                  </a:lnTo>
                  <a:lnTo>
                    <a:pt x="4257" y="11629"/>
                  </a:lnTo>
                  <a:lnTo>
                    <a:pt x="2019" y="13823"/>
                  </a:lnTo>
                  <a:lnTo>
                    <a:pt x="659" y="14964"/>
                  </a:lnTo>
                  <a:lnTo>
                    <a:pt x="88" y="15183"/>
                  </a:lnTo>
                  <a:lnTo>
                    <a:pt x="44" y="15227"/>
                  </a:lnTo>
                  <a:lnTo>
                    <a:pt x="0" y="15271"/>
                  </a:lnTo>
                  <a:lnTo>
                    <a:pt x="0" y="15359"/>
                  </a:lnTo>
                  <a:lnTo>
                    <a:pt x="0" y="15402"/>
                  </a:lnTo>
                  <a:lnTo>
                    <a:pt x="44" y="15490"/>
                  </a:lnTo>
                  <a:lnTo>
                    <a:pt x="176" y="15534"/>
                  </a:lnTo>
                  <a:lnTo>
                    <a:pt x="220" y="15534"/>
                  </a:lnTo>
                  <a:lnTo>
                    <a:pt x="834" y="15315"/>
                  </a:lnTo>
                  <a:lnTo>
                    <a:pt x="878" y="15271"/>
                  </a:lnTo>
                  <a:lnTo>
                    <a:pt x="2282" y="14086"/>
                  </a:lnTo>
                  <a:lnTo>
                    <a:pt x="4520" y="11848"/>
                  </a:lnTo>
                  <a:lnTo>
                    <a:pt x="4564" y="11760"/>
                  </a:lnTo>
                  <a:lnTo>
                    <a:pt x="4783" y="11014"/>
                  </a:lnTo>
                  <a:lnTo>
                    <a:pt x="4783" y="10971"/>
                  </a:lnTo>
                  <a:lnTo>
                    <a:pt x="5090" y="8952"/>
                  </a:lnTo>
                  <a:lnTo>
                    <a:pt x="5749" y="5573"/>
                  </a:lnTo>
                  <a:lnTo>
                    <a:pt x="7460" y="4476"/>
                  </a:lnTo>
                  <a:lnTo>
                    <a:pt x="9303" y="3379"/>
                  </a:lnTo>
                  <a:lnTo>
                    <a:pt x="13077" y="790"/>
                  </a:lnTo>
                  <a:lnTo>
                    <a:pt x="13910" y="308"/>
                  </a:lnTo>
                  <a:lnTo>
                    <a:pt x="13954" y="264"/>
                  </a:lnTo>
                  <a:lnTo>
                    <a:pt x="13998" y="220"/>
                  </a:lnTo>
                  <a:lnTo>
                    <a:pt x="13998" y="132"/>
                  </a:lnTo>
                  <a:lnTo>
                    <a:pt x="13954" y="88"/>
                  </a:lnTo>
                  <a:lnTo>
                    <a:pt x="13910" y="44"/>
                  </a:lnTo>
                  <a:lnTo>
                    <a:pt x="1386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7" name="Google Shape;2037;p54"/>
            <p:cNvSpPr/>
            <p:nvPr/>
          </p:nvSpPr>
          <p:spPr>
            <a:xfrm>
              <a:off x="1630225" y="2470800"/>
              <a:ext cx="405925" cy="425650"/>
            </a:xfrm>
            <a:custGeom>
              <a:avLst/>
              <a:gdLst/>
              <a:ahLst/>
              <a:cxnLst/>
              <a:rect l="l" t="t" r="r" b="b"/>
              <a:pathLst>
                <a:path w="16237" h="17026" extrusionOk="0">
                  <a:moveTo>
                    <a:pt x="16017" y="0"/>
                  </a:moveTo>
                  <a:lnTo>
                    <a:pt x="15973" y="44"/>
                  </a:lnTo>
                  <a:lnTo>
                    <a:pt x="12857" y="2106"/>
                  </a:lnTo>
                  <a:lnTo>
                    <a:pt x="10532" y="3511"/>
                  </a:lnTo>
                  <a:lnTo>
                    <a:pt x="8513" y="4739"/>
                  </a:lnTo>
                  <a:lnTo>
                    <a:pt x="6495" y="6187"/>
                  </a:lnTo>
                  <a:lnTo>
                    <a:pt x="4388" y="7591"/>
                  </a:lnTo>
                  <a:lnTo>
                    <a:pt x="4345" y="7635"/>
                  </a:lnTo>
                  <a:lnTo>
                    <a:pt x="3862" y="8206"/>
                  </a:lnTo>
                  <a:lnTo>
                    <a:pt x="3818" y="8337"/>
                  </a:lnTo>
                  <a:lnTo>
                    <a:pt x="3467" y="11497"/>
                  </a:lnTo>
                  <a:lnTo>
                    <a:pt x="3291" y="13954"/>
                  </a:lnTo>
                  <a:lnTo>
                    <a:pt x="3204" y="14700"/>
                  </a:lnTo>
                  <a:lnTo>
                    <a:pt x="2984" y="15007"/>
                  </a:lnTo>
                  <a:lnTo>
                    <a:pt x="1273" y="15841"/>
                  </a:lnTo>
                  <a:lnTo>
                    <a:pt x="88" y="16719"/>
                  </a:lnTo>
                  <a:lnTo>
                    <a:pt x="44" y="16762"/>
                  </a:lnTo>
                  <a:lnTo>
                    <a:pt x="0" y="16850"/>
                  </a:lnTo>
                  <a:lnTo>
                    <a:pt x="0" y="16894"/>
                  </a:lnTo>
                  <a:lnTo>
                    <a:pt x="44" y="16982"/>
                  </a:lnTo>
                  <a:lnTo>
                    <a:pt x="88" y="17026"/>
                  </a:lnTo>
                  <a:lnTo>
                    <a:pt x="308" y="17026"/>
                  </a:lnTo>
                  <a:lnTo>
                    <a:pt x="1448" y="16148"/>
                  </a:lnTo>
                  <a:lnTo>
                    <a:pt x="3160" y="15271"/>
                  </a:lnTo>
                  <a:lnTo>
                    <a:pt x="3248" y="15227"/>
                  </a:lnTo>
                  <a:lnTo>
                    <a:pt x="3511" y="14876"/>
                  </a:lnTo>
                  <a:lnTo>
                    <a:pt x="3511" y="14832"/>
                  </a:lnTo>
                  <a:lnTo>
                    <a:pt x="3642" y="13998"/>
                  </a:lnTo>
                  <a:lnTo>
                    <a:pt x="3818" y="11541"/>
                  </a:lnTo>
                  <a:lnTo>
                    <a:pt x="4125" y="8425"/>
                  </a:lnTo>
                  <a:lnTo>
                    <a:pt x="4608" y="7899"/>
                  </a:lnTo>
                  <a:lnTo>
                    <a:pt x="6714" y="6451"/>
                  </a:lnTo>
                  <a:lnTo>
                    <a:pt x="8689" y="5046"/>
                  </a:lnTo>
                  <a:lnTo>
                    <a:pt x="10707" y="3818"/>
                  </a:lnTo>
                  <a:lnTo>
                    <a:pt x="13033" y="2414"/>
                  </a:lnTo>
                  <a:lnTo>
                    <a:pt x="16148" y="307"/>
                  </a:lnTo>
                  <a:lnTo>
                    <a:pt x="16192" y="263"/>
                  </a:lnTo>
                  <a:lnTo>
                    <a:pt x="16236" y="220"/>
                  </a:lnTo>
                  <a:lnTo>
                    <a:pt x="16236" y="132"/>
                  </a:lnTo>
                  <a:lnTo>
                    <a:pt x="16192" y="88"/>
                  </a:lnTo>
                  <a:lnTo>
                    <a:pt x="16148" y="44"/>
                  </a:lnTo>
                  <a:lnTo>
                    <a:pt x="1610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8" name="Google Shape;2038;p54"/>
            <p:cNvSpPr/>
            <p:nvPr/>
          </p:nvSpPr>
          <p:spPr>
            <a:xfrm>
              <a:off x="1524900" y="2445550"/>
              <a:ext cx="483825" cy="495875"/>
            </a:xfrm>
            <a:custGeom>
              <a:avLst/>
              <a:gdLst/>
              <a:ahLst/>
              <a:cxnLst/>
              <a:rect l="l" t="t" r="r" b="b"/>
              <a:pathLst>
                <a:path w="19353" h="19835" extrusionOk="0">
                  <a:moveTo>
                    <a:pt x="19133" y="1"/>
                  </a:moveTo>
                  <a:lnTo>
                    <a:pt x="19089" y="45"/>
                  </a:lnTo>
                  <a:lnTo>
                    <a:pt x="15929" y="2107"/>
                  </a:lnTo>
                  <a:lnTo>
                    <a:pt x="14130" y="3204"/>
                  </a:lnTo>
                  <a:lnTo>
                    <a:pt x="11892" y="4521"/>
                  </a:lnTo>
                  <a:lnTo>
                    <a:pt x="9874" y="5881"/>
                  </a:lnTo>
                  <a:lnTo>
                    <a:pt x="7812" y="7066"/>
                  </a:lnTo>
                  <a:lnTo>
                    <a:pt x="5881" y="8250"/>
                  </a:lnTo>
                  <a:lnTo>
                    <a:pt x="3818" y="9611"/>
                  </a:lnTo>
                  <a:lnTo>
                    <a:pt x="3775" y="9611"/>
                  </a:lnTo>
                  <a:lnTo>
                    <a:pt x="3424" y="9962"/>
                  </a:lnTo>
                  <a:lnTo>
                    <a:pt x="3380" y="10050"/>
                  </a:lnTo>
                  <a:lnTo>
                    <a:pt x="3380" y="10093"/>
                  </a:lnTo>
                  <a:lnTo>
                    <a:pt x="3380" y="14569"/>
                  </a:lnTo>
                  <a:lnTo>
                    <a:pt x="3511" y="16412"/>
                  </a:lnTo>
                  <a:lnTo>
                    <a:pt x="3292" y="17158"/>
                  </a:lnTo>
                  <a:lnTo>
                    <a:pt x="747" y="19221"/>
                  </a:lnTo>
                  <a:lnTo>
                    <a:pt x="133" y="19484"/>
                  </a:lnTo>
                  <a:lnTo>
                    <a:pt x="45" y="19528"/>
                  </a:lnTo>
                  <a:lnTo>
                    <a:pt x="45" y="19615"/>
                  </a:lnTo>
                  <a:lnTo>
                    <a:pt x="1" y="19659"/>
                  </a:lnTo>
                  <a:lnTo>
                    <a:pt x="45" y="19747"/>
                  </a:lnTo>
                  <a:lnTo>
                    <a:pt x="89" y="19791"/>
                  </a:lnTo>
                  <a:lnTo>
                    <a:pt x="176" y="19835"/>
                  </a:lnTo>
                  <a:lnTo>
                    <a:pt x="264" y="19835"/>
                  </a:lnTo>
                  <a:lnTo>
                    <a:pt x="878" y="19528"/>
                  </a:lnTo>
                  <a:lnTo>
                    <a:pt x="922" y="19528"/>
                  </a:lnTo>
                  <a:lnTo>
                    <a:pt x="3555" y="17378"/>
                  </a:lnTo>
                  <a:lnTo>
                    <a:pt x="3643" y="17290"/>
                  </a:lnTo>
                  <a:lnTo>
                    <a:pt x="3818" y="16500"/>
                  </a:lnTo>
                  <a:lnTo>
                    <a:pt x="3862" y="16456"/>
                  </a:lnTo>
                  <a:lnTo>
                    <a:pt x="3731" y="14525"/>
                  </a:lnTo>
                  <a:lnTo>
                    <a:pt x="3731" y="10181"/>
                  </a:lnTo>
                  <a:lnTo>
                    <a:pt x="4038" y="9874"/>
                  </a:lnTo>
                  <a:lnTo>
                    <a:pt x="6056" y="8558"/>
                  </a:lnTo>
                  <a:lnTo>
                    <a:pt x="7987" y="7373"/>
                  </a:lnTo>
                  <a:lnTo>
                    <a:pt x="10050" y="6188"/>
                  </a:lnTo>
                  <a:lnTo>
                    <a:pt x="12068" y="4828"/>
                  </a:lnTo>
                  <a:lnTo>
                    <a:pt x="14306" y="3511"/>
                  </a:lnTo>
                  <a:lnTo>
                    <a:pt x="16105" y="2370"/>
                  </a:lnTo>
                  <a:lnTo>
                    <a:pt x="19264" y="308"/>
                  </a:lnTo>
                  <a:lnTo>
                    <a:pt x="19308" y="264"/>
                  </a:lnTo>
                  <a:lnTo>
                    <a:pt x="19352" y="220"/>
                  </a:lnTo>
                  <a:lnTo>
                    <a:pt x="19352" y="133"/>
                  </a:lnTo>
                  <a:lnTo>
                    <a:pt x="19308" y="89"/>
                  </a:lnTo>
                  <a:lnTo>
                    <a:pt x="19264" y="45"/>
                  </a:lnTo>
                  <a:lnTo>
                    <a:pt x="1922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9" name="Google Shape;2039;p54"/>
            <p:cNvSpPr/>
            <p:nvPr/>
          </p:nvSpPr>
          <p:spPr>
            <a:xfrm>
              <a:off x="399375" y="2885450"/>
              <a:ext cx="584725" cy="1657625"/>
            </a:xfrm>
            <a:custGeom>
              <a:avLst/>
              <a:gdLst/>
              <a:ahLst/>
              <a:cxnLst/>
              <a:rect l="l" t="t" r="r" b="b"/>
              <a:pathLst>
                <a:path w="23389" h="66305" extrusionOk="0">
                  <a:moveTo>
                    <a:pt x="966" y="1"/>
                  </a:moveTo>
                  <a:lnTo>
                    <a:pt x="922" y="45"/>
                  </a:lnTo>
                  <a:lnTo>
                    <a:pt x="834" y="89"/>
                  </a:lnTo>
                  <a:lnTo>
                    <a:pt x="834" y="133"/>
                  </a:lnTo>
                  <a:lnTo>
                    <a:pt x="308" y="1449"/>
                  </a:lnTo>
                  <a:lnTo>
                    <a:pt x="88" y="2195"/>
                  </a:lnTo>
                  <a:lnTo>
                    <a:pt x="0" y="2502"/>
                  </a:lnTo>
                  <a:lnTo>
                    <a:pt x="0" y="2590"/>
                  </a:lnTo>
                  <a:lnTo>
                    <a:pt x="351" y="5091"/>
                  </a:lnTo>
                  <a:lnTo>
                    <a:pt x="351" y="5135"/>
                  </a:lnTo>
                  <a:lnTo>
                    <a:pt x="1317" y="7241"/>
                  </a:lnTo>
                  <a:lnTo>
                    <a:pt x="1624" y="8601"/>
                  </a:lnTo>
                  <a:lnTo>
                    <a:pt x="1668" y="8645"/>
                  </a:lnTo>
                  <a:lnTo>
                    <a:pt x="3379" y="12770"/>
                  </a:lnTo>
                  <a:lnTo>
                    <a:pt x="4696" y="15710"/>
                  </a:lnTo>
                  <a:lnTo>
                    <a:pt x="5837" y="18343"/>
                  </a:lnTo>
                  <a:lnTo>
                    <a:pt x="6802" y="21064"/>
                  </a:lnTo>
                  <a:lnTo>
                    <a:pt x="6977" y="21985"/>
                  </a:lnTo>
                  <a:lnTo>
                    <a:pt x="7021" y="24530"/>
                  </a:lnTo>
                  <a:lnTo>
                    <a:pt x="7021" y="24574"/>
                  </a:lnTo>
                  <a:lnTo>
                    <a:pt x="7460" y="26856"/>
                  </a:lnTo>
                  <a:lnTo>
                    <a:pt x="7548" y="28523"/>
                  </a:lnTo>
                  <a:lnTo>
                    <a:pt x="7460" y="31375"/>
                  </a:lnTo>
                  <a:lnTo>
                    <a:pt x="7416" y="34403"/>
                  </a:lnTo>
                  <a:lnTo>
                    <a:pt x="7416" y="37870"/>
                  </a:lnTo>
                  <a:lnTo>
                    <a:pt x="7504" y="42740"/>
                  </a:lnTo>
                  <a:lnTo>
                    <a:pt x="7680" y="44803"/>
                  </a:lnTo>
                  <a:lnTo>
                    <a:pt x="8162" y="47172"/>
                  </a:lnTo>
                  <a:lnTo>
                    <a:pt x="8952" y="49366"/>
                  </a:lnTo>
                  <a:lnTo>
                    <a:pt x="8952" y="49410"/>
                  </a:lnTo>
                  <a:lnTo>
                    <a:pt x="9523" y="50332"/>
                  </a:lnTo>
                  <a:lnTo>
                    <a:pt x="9566" y="50376"/>
                  </a:lnTo>
                  <a:lnTo>
                    <a:pt x="10488" y="51297"/>
                  </a:lnTo>
                  <a:lnTo>
                    <a:pt x="13033" y="52921"/>
                  </a:lnTo>
                  <a:lnTo>
                    <a:pt x="15183" y="54413"/>
                  </a:lnTo>
                  <a:lnTo>
                    <a:pt x="17245" y="56080"/>
                  </a:lnTo>
                  <a:lnTo>
                    <a:pt x="18430" y="57133"/>
                  </a:lnTo>
                  <a:lnTo>
                    <a:pt x="18430" y="57177"/>
                  </a:lnTo>
                  <a:lnTo>
                    <a:pt x="19834" y="58099"/>
                  </a:lnTo>
                  <a:lnTo>
                    <a:pt x="22731" y="62618"/>
                  </a:lnTo>
                  <a:lnTo>
                    <a:pt x="23038" y="63408"/>
                  </a:lnTo>
                  <a:lnTo>
                    <a:pt x="22774" y="66129"/>
                  </a:lnTo>
                  <a:lnTo>
                    <a:pt x="22774" y="66172"/>
                  </a:lnTo>
                  <a:lnTo>
                    <a:pt x="22818" y="66260"/>
                  </a:lnTo>
                  <a:lnTo>
                    <a:pt x="22862" y="66304"/>
                  </a:lnTo>
                  <a:lnTo>
                    <a:pt x="22950" y="66304"/>
                  </a:lnTo>
                  <a:lnTo>
                    <a:pt x="23038" y="66260"/>
                  </a:lnTo>
                  <a:lnTo>
                    <a:pt x="23125" y="66172"/>
                  </a:lnTo>
                  <a:lnTo>
                    <a:pt x="23389" y="63408"/>
                  </a:lnTo>
                  <a:lnTo>
                    <a:pt x="23389" y="63320"/>
                  </a:lnTo>
                  <a:lnTo>
                    <a:pt x="23038" y="62443"/>
                  </a:lnTo>
                  <a:lnTo>
                    <a:pt x="20098" y="57879"/>
                  </a:lnTo>
                  <a:lnTo>
                    <a:pt x="20054" y="57835"/>
                  </a:lnTo>
                  <a:lnTo>
                    <a:pt x="18650" y="56870"/>
                  </a:lnTo>
                  <a:lnTo>
                    <a:pt x="17465" y="55817"/>
                  </a:lnTo>
                  <a:lnTo>
                    <a:pt x="15403" y="54105"/>
                  </a:lnTo>
                  <a:lnTo>
                    <a:pt x="13208" y="52613"/>
                  </a:lnTo>
                  <a:lnTo>
                    <a:pt x="10707" y="51034"/>
                  </a:lnTo>
                  <a:lnTo>
                    <a:pt x="9830" y="50156"/>
                  </a:lnTo>
                  <a:lnTo>
                    <a:pt x="9259" y="49235"/>
                  </a:lnTo>
                  <a:lnTo>
                    <a:pt x="8513" y="47085"/>
                  </a:lnTo>
                  <a:lnTo>
                    <a:pt x="8031" y="44759"/>
                  </a:lnTo>
                  <a:lnTo>
                    <a:pt x="7855" y="42740"/>
                  </a:lnTo>
                  <a:lnTo>
                    <a:pt x="7767" y="37870"/>
                  </a:lnTo>
                  <a:lnTo>
                    <a:pt x="7767" y="34403"/>
                  </a:lnTo>
                  <a:lnTo>
                    <a:pt x="7811" y="31375"/>
                  </a:lnTo>
                  <a:lnTo>
                    <a:pt x="7899" y="28523"/>
                  </a:lnTo>
                  <a:lnTo>
                    <a:pt x="7811" y="26856"/>
                  </a:lnTo>
                  <a:lnTo>
                    <a:pt x="7811" y="26812"/>
                  </a:lnTo>
                  <a:lnTo>
                    <a:pt x="7372" y="24530"/>
                  </a:lnTo>
                  <a:lnTo>
                    <a:pt x="7328" y="21985"/>
                  </a:lnTo>
                  <a:lnTo>
                    <a:pt x="7328" y="21941"/>
                  </a:lnTo>
                  <a:lnTo>
                    <a:pt x="7153" y="20976"/>
                  </a:lnTo>
                  <a:lnTo>
                    <a:pt x="6144" y="18211"/>
                  </a:lnTo>
                  <a:lnTo>
                    <a:pt x="5003" y="15578"/>
                  </a:lnTo>
                  <a:lnTo>
                    <a:pt x="3730" y="12638"/>
                  </a:lnTo>
                  <a:lnTo>
                    <a:pt x="1975" y="8514"/>
                  </a:lnTo>
                  <a:lnTo>
                    <a:pt x="1668" y="7153"/>
                  </a:lnTo>
                  <a:lnTo>
                    <a:pt x="1624" y="7110"/>
                  </a:lnTo>
                  <a:lnTo>
                    <a:pt x="703" y="5003"/>
                  </a:lnTo>
                  <a:lnTo>
                    <a:pt x="351" y="2546"/>
                  </a:lnTo>
                  <a:lnTo>
                    <a:pt x="395" y="2239"/>
                  </a:lnTo>
                  <a:lnTo>
                    <a:pt x="615" y="1712"/>
                  </a:lnTo>
                  <a:lnTo>
                    <a:pt x="1141" y="264"/>
                  </a:lnTo>
                  <a:lnTo>
                    <a:pt x="1141" y="176"/>
                  </a:lnTo>
                  <a:lnTo>
                    <a:pt x="1141" y="133"/>
                  </a:lnTo>
                  <a:lnTo>
                    <a:pt x="1097" y="89"/>
                  </a:lnTo>
                  <a:lnTo>
                    <a:pt x="1054" y="45"/>
                  </a:lnTo>
                  <a:lnTo>
                    <a:pt x="96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0" name="Google Shape;2040;p54"/>
            <p:cNvSpPr/>
            <p:nvPr/>
          </p:nvSpPr>
          <p:spPr>
            <a:xfrm>
              <a:off x="363175" y="2357800"/>
              <a:ext cx="590225" cy="2187450"/>
            </a:xfrm>
            <a:custGeom>
              <a:avLst/>
              <a:gdLst/>
              <a:ahLst/>
              <a:cxnLst/>
              <a:rect l="l" t="t" r="r" b="b"/>
              <a:pathLst>
                <a:path w="23609" h="87498" extrusionOk="0">
                  <a:moveTo>
                    <a:pt x="18869" y="1"/>
                  </a:moveTo>
                  <a:lnTo>
                    <a:pt x="15008" y="2151"/>
                  </a:lnTo>
                  <a:lnTo>
                    <a:pt x="12550" y="3774"/>
                  </a:lnTo>
                  <a:lnTo>
                    <a:pt x="10093" y="5529"/>
                  </a:lnTo>
                  <a:lnTo>
                    <a:pt x="8952" y="6451"/>
                  </a:lnTo>
                  <a:lnTo>
                    <a:pt x="8908" y="6451"/>
                  </a:lnTo>
                  <a:lnTo>
                    <a:pt x="6319" y="9347"/>
                  </a:lnTo>
                  <a:lnTo>
                    <a:pt x="6275" y="9347"/>
                  </a:lnTo>
                  <a:lnTo>
                    <a:pt x="5485" y="10576"/>
                  </a:lnTo>
                  <a:lnTo>
                    <a:pt x="1624" y="17816"/>
                  </a:lnTo>
                  <a:lnTo>
                    <a:pt x="834" y="20098"/>
                  </a:lnTo>
                  <a:lnTo>
                    <a:pt x="308" y="21677"/>
                  </a:lnTo>
                  <a:lnTo>
                    <a:pt x="44" y="22467"/>
                  </a:lnTo>
                  <a:lnTo>
                    <a:pt x="0" y="25276"/>
                  </a:lnTo>
                  <a:lnTo>
                    <a:pt x="44" y="25319"/>
                  </a:lnTo>
                  <a:lnTo>
                    <a:pt x="1273" y="29576"/>
                  </a:lnTo>
                  <a:lnTo>
                    <a:pt x="1317" y="29620"/>
                  </a:lnTo>
                  <a:lnTo>
                    <a:pt x="2414" y="31726"/>
                  </a:lnTo>
                  <a:lnTo>
                    <a:pt x="4125" y="35500"/>
                  </a:lnTo>
                  <a:lnTo>
                    <a:pt x="5310" y="38133"/>
                  </a:lnTo>
                  <a:lnTo>
                    <a:pt x="6319" y="40502"/>
                  </a:lnTo>
                  <a:lnTo>
                    <a:pt x="6934" y="41994"/>
                  </a:lnTo>
                  <a:lnTo>
                    <a:pt x="7328" y="43223"/>
                  </a:lnTo>
                  <a:lnTo>
                    <a:pt x="7328" y="44846"/>
                  </a:lnTo>
                  <a:lnTo>
                    <a:pt x="7372" y="44846"/>
                  </a:lnTo>
                  <a:lnTo>
                    <a:pt x="7723" y="47084"/>
                  </a:lnTo>
                  <a:lnTo>
                    <a:pt x="7679" y="52043"/>
                  </a:lnTo>
                  <a:lnTo>
                    <a:pt x="7679" y="56387"/>
                  </a:lnTo>
                  <a:lnTo>
                    <a:pt x="7679" y="59809"/>
                  </a:lnTo>
                  <a:lnTo>
                    <a:pt x="7811" y="64373"/>
                  </a:lnTo>
                  <a:lnTo>
                    <a:pt x="7987" y="66742"/>
                  </a:lnTo>
                  <a:lnTo>
                    <a:pt x="7987" y="66786"/>
                  </a:lnTo>
                  <a:lnTo>
                    <a:pt x="8382" y="68585"/>
                  </a:lnTo>
                  <a:lnTo>
                    <a:pt x="9171" y="70867"/>
                  </a:lnTo>
                  <a:lnTo>
                    <a:pt x="10137" y="73105"/>
                  </a:lnTo>
                  <a:lnTo>
                    <a:pt x="10181" y="73149"/>
                  </a:lnTo>
                  <a:lnTo>
                    <a:pt x="11102" y="74422"/>
                  </a:lnTo>
                  <a:lnTo>
                    <a:pt x="11146" y="74465"/>
                  </a:lnTo>
                  <a:lnTo>
                    <a:pt x="13867" y="76616"/>
                  </a:lnTo>
                  <a:lnTo>
                    <a:pt x="16412" y="78853"/>
                  </a:lnTo>
                  <a:lnTo>
                    <a:pt x="18035" y="80345"/>
                  </a:lnTo>
                  <a:lnTo>
                    <a:pt x="18518" y="80696"/>
                  </a:lnTo>
                  <a:lnTo>
                    <a:pt x="21721" y="85216"/>
                  </a:lnTo>
                  <a:lnTo>
                    <a:pt x="23301" y="87454"/>
                  </a:lnTo>
                  <a:lnTo>
                    <a:pt x="23345" y="87498"/>
                  </a:lnTo>
                  <a:lnTo>
                    <a:pt x="23564" y="87498"/>
                  </a:lnTo>
                  <a:lnTo>
                    <a:pt x="23608" y="87410"/>
                  </a:lnTo>
                  <a:lnTo>
                    <a:pt x="23608" y="87366"/>
                  </a:lnTo>
                  <a:lnTo>
                    <a:pt x="23608" y="87278"/>
                  </a:lnTo>
                  <a:lnTo>
                    <a:pt x="23608" y="87235"/>
                  </a:lnTo>
                  <a:lnTo>
                    <a:pt x="22028" y="85041"/>
                  </a:lnTo>
                  <a:lnTo>
                    <a:pt x="18781" y="80477"/>
                  </a:lnTo>
                  <a:lnTo>
                    <a:pt x="18737" y="80433"/>
                  </a:lnTo>
                  <a:lnTo>
                    <a:pt x="18255" y="80038"/>
                  </a:lnTo>
                  <a:lnTo>
                    <a:pt x="16631" y="78590"/>
                  </a:lnTo>
                  <a:lnTo>
                    <a:pt x="14086" y="76352"/>
                  </a:lnTo>
                  <a:lnTo>
                    <a:pt x="11365" y="74202"/>
                  </a:lnTo>
                  <a:lnTo>
                    <a:pt x="10488" y="72973"/>
                  </a:lnTo>
                  <a:lnTo>
                    <a:pt x="9522" y="70736"/>
                  </a:lnTo>
                  <a:lnTo>
                    <a:pt x="8733" y="68498"/>
                  </a:lnTo>
                  <a:lnTo>
                    <a:pt x="8338" y="66699"/>
                  </a:lnTo>
                  <a:lnTo>
                    <a:pt x="8162" y="64373"/>
                  </a:lnTo>
                  <a:lnTo>
                    <a:pt x="8031" y="59809"/>
                  </a:lnTo>
                  <a:lnTo>
                    <a:pt x="8031" y="56387"/>
                  </a:lnTo>
                  <a:lnTo>
                    <a:pt x="8031" y="52043"/>
                  </a:lnTo>
                  <a:lnTo>
                    <a:pt x="8074" y="47084"/>
                  </a:lnTo>
                  <a:lnTo>
                    <a:pt x="8074" y="47040"/>
                  </a:lnTo>
                  <a:lnTo>
                    <a:pt x="7679" y="44802"/>
                  </a:lnTo>
                  <a:lnTo>
                    <a:pt x="7679" y="43179"/>
                  </a:lnTo>
                  <a:lnTo>
                    <a:pt x="7679" y="43135"/>
                  </a:lnTo>
                  <a:lnTo>
                    <a:pt x="7285" y="41906"/>
                  </a:lnTo>
                  <a:lnTo>
                    <a:pt x="6670" y="40370"/>
                  </a:lnTo>
                  <a:lnTo>
                    <a:pt x="5661" y="38001"/>
                  </a:lnTo>
                  <a:lnTo>
                    <a:pt x="4476" y="35368"/>
                  </a:lnTo>
                  <a:lnTo>
                    <a:pt x="2721" y="31550"/>
                  </a:lnTo>
                  <a:lnTo>
                    <a:pt x="1624" y="29444"/>
                  </a:lnTo>
                  <a:lnTo>
                    <a:pt x="351" y="25232"/>
                  </a:lnTo>
                  <a:lnTo>
                    <a:pt x="395" y="22511"/>
                  </a:lnTo>
                  <a:lnTo>
                    <a:pt x="1185" y="20229"/>
                  </a:lnTo>
                  <a:lnTo>
                    <a:pt x="1975" y="17991"/>
                  </a:lnTo>
                  <a:lnTo>
                    <a:pt x="5793" y="10751"/>
                  </a:lnTo>
                  <a:lnTo>
                    <a:pt x="6582" y="9566"/>
                  </a:lnTo>
                  <a:lnTo>
                    <a:pt x="9171" y="6714"/>
                  </a:lnTo>
                  <a:lnTo>
                    <a:pt x="10312" y="5793"/>
                  </a:lnTo>
                  <a:lnTo>
                    <a:pt x="12726" y="4081"/>
                  </a:lnTo>
                  <a:lnTo>
                    <a:pt x="15183" y="2414"/>
                  </a:lnTo>
                  <a:lnTo>
                    <a:pt x="19045" y="308"/>
                  </a:lnTo>
                  <a:lnTo>
                    <a:pt x="19088" y="264"/>
                  </a:lnTo>
                  <a:lnTo>
                    <a:pt x="19132" y="220"/>
                  </a:lnTo>
                  <a:lnTo>
                    <a:pt x="19132" y="132"/>
                  </a:lnTo>
                  <a:lnTo>
                    <a:pt x="19088" y="88"/>
                  </a:lnTo>
                  <a:lnTo>
                    <a:pt x="1904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1" name="Google Shape;2041;p54"/>
            <p:cNvSpPr/>
            <p:nvPr/>
          </p:nvSpPr>
          <p:spPr>
            <a:xfrm>
              <a:off x="445450" y="2236025"/>
              <a:ext cx="687850" cy="2201725"/>
            </a:xfrm>
            <a:custGeom>
              <a:avLst/>
              <a:gdLst/>
              <a:ahLst/>
              <a:cxnLst/>
              <a:rect l="l" t="t" r="r" b="b"/>
              <a:pathLst>
                <a:path w="27514" h="88069" extrusionOk="0">
                  <a:moveTo>
                    <a:pt x="27338" y="1"/>
                  </a:moveTo>
                  <a:lnTo>
                    <a:pt x="27250" y="45"/>
                  </a:lnTo>
                  <a:lnTo>
                    <a:pt x="25144" y="1229"/>
                  </a:lnTo>
                  <a:lnTo>
                    <a:pt x="22379" y="2590"/>
                  </a:lnTo>
                  <a:lnTo>
                    <a:pt x="20142" y="3643"/>
                  </a:lnTo>
                  <a:lnTo>
                    <a:pt x="17991" y="4872"/>
                  </a:lnTo>
                  <a:lnTo>
                    <a:pt x="14218" y="6978"/>
                  </a:lnTo>
                  <a:lnTo>
                    <a:pt x="12375" y="8163"/>
                  </a:lnTo>
                  <a:lnTo>
                    <a:pt x="10181" y="9611"/>
                  </a:lnTo>
                  <a:lnTo>
                    <a:pt x="8031" y="11103"/>
                  </a:lnTo>
                  <a:lnTo>
                    <a:pt x="6758" y="12112"/>
                  </a:lnTo>
                  <a:lnTo>
                    <a:pt x="5354" y="13911"/>
                  </a:lnTo>
                  <a:lnTo>
                    <a:pt x="3511" y="16193"/>
                  </a:lnTo>
                  <a:lnTo>
                    <a:pt x="3511" y="16237"/>
                  </a:lnTo>
                  <a:lnTo>
                    <a:pt x="2458" y="18562"/>
                  </a:lnTo>
                  <a:lnTo>
                    <a:pt x="1273" y="21502"/>
                  </a:lnTo>
                  <a:lnTo>
                    <a:pt x="264" y="24003"/>
                  </a:lnTo>
                  <a:lnTo>
                    <a:pt x="264" y="24047"/>
                  </a:lnTo>
                  <a:lnTo>
                    <a:pt x="0" y="25056"/>
                  </a:lnTo>
                  <a:lnTo>
                    <a:pt x="0" y="25100"/>
                  </a:lnTo>
                  <a:lnTo>
                    <a:pt x="483" y="28523"/>
                  </a:lnTo>
                  <a:lnTo>
                    <a:pt x="659" y="31024"/>
                  </a:lnTo>
                  <a:lnTo>
                    <a:pt x="1185" y="33876"/>
                  </a:lnTo>
                  <a:lnTo>
                    <a:pt x="2897" y="38484"/>
                  </a:lnTo>
                  <a:lnTo>
                    <a:pt x="4037" y="41204"/>
                  </a:lnTo>
                  <a:lnTo>
                    <a:pt x="5047" y="43618"/>
                  </a:lnTo>
                  <a:lnTo>
                    <a:pt x="6056" y="46426"/>
                  </a:lnTo>
                  <a:lnTo>
                    <a:pt x="6231" y="47523"/>
                  </a:lnTo>
                  <a:lnTo>
                    <a:pt x="6231" y="50463"/>
                  </a:lnTo>
                  <a:lnTo>
                    <a:pt x="6231" y="50507"/>
                  </a:lnTo>
                  <a:lnTo>
                    <a:pt x="6714" y="53140"/>
                  </a:lnTo>
                  <a:lnTo>
                    <a:pt x="6934" y="54763"/>
                  </a:lnTo>
                  <a:lnTo>
                    <a:pt x="6846" y="57265"/>
                  </a:lnTo>
                  <a:lnTo>
                    <a:pt x="6758" y="60424"/>
                  </a:lnTo>
                  <a:lnTo>
                    <a:pt x="6758" y="63145"/>
                  </a:lnTo>
                  <a:lnTo>
                    <a:pt x="6758" y="65339"/>
                  </a:lnTo>
                  <a:lnTo>
                    <a:pt x="6758" y="67533"/>
                  </a:lnTo>
                  <a:lnTo>
                    <a:pt x="6934" y="69946"/>
                  </a:lnTo>
                  <a:lnTo>
                    <a:pt x="7460" y="72491"/>
                  </a:lnTo>
                  <a:lnTo>
                    <a:pt x="7460" y="72535"/>
                  </a:lnTo>
                  <a:lnTo>
                    <a:pt x="7723" y="73193"/>
                  </a:lnTo>
                  <a:lnTo>
                    <a:pt x="7767" y="73281"/>
                  </a:lnTo>
                  <a:lnTo>
                    <a:pt x="9566" y="74773"/>
                  </a:lnTo>
                  <a:lnTo>
                    <a:pt x="11629" y="76396"/>
                  </a:lnTo>
                  <a:lnTo>
                    <a:pt x="13735" y="77888"/>
                  </a:lnTo>
                  <a:lnTo>
                    <a:pt x="16061" y="79205"/>
                  </a:lnTo>
                  <a:lnTo>
                    <a:pt x="18079" y="80828"/>
                  </a:lnTo>
                  <a:lnTo>
                    <a:pt x="20098" y="82540"/>
                  </a:lnTo>
                  <a:lnTo>
                    <a:pt x="21195" y="84865"/>
                  </a:lnTo>
                  <a:lnTo>
                    <a:pt x="21326" y="87893"/>
                  </a:lnTo>
                  <a:lnTo>
                    <a:pt x="21326" y="87937"/>
                  </a:lnTo>
                  <a:lnTo>
                    <a:pt x="21370" y="88025"/>
                  </a:lnTo>
                  <a:lnTo>
                    <a:pt x="21502" y="88069"/>
                  </a:lnTo>
                  <a:lnTo>
                    <a:pt x="21546" y="88025"/>
                  </a:lnTo>
                  <a:lnTo>
                    <a:pt x="21634" y="87981"/>
                  </a:lnTo>
                  <a:lnTo>
                    <a:pt x="21634" y="87937"/>
                  </a:lnTo>
                  <a:lnTo>
                    <a:pt x="21677" y="87893"/>
                  </a:lnTo>
                  <a:lnTo>
                    <a:pt x="21546" y="84821"/>
                  </a:lnTo>
                  <a:lnTo>
                    <a:pt x="21546" y="84778"/>
                  </a:lnTo>
                  <a:lnTo>
                    <a:pt x="20405" y="82364"/>
                  </a:lnTo>
                  <a:lnTo>
                    <a:pt x="20361" y="82276"/>
                  </a:lnTo>
                  <a:lnTo>
                    <a:pt x="18299" y="80521"/>
                  </a:lnTo>
                  <a:lnTo>
                    <a:pt x="16280" y="78942"/>
                  </a:lnTo>
                  <a:lnTo>
                    <a:pt x="16236" y="78898"/>
                  </a:lnTo>
                  <a:lnTo>
                    <a:pt x="13954" y="77581"/>
                  </a:lnTo>
                  <a:lnTo>
                    <a:pt x="11848" y="76089"/>
                  </a:lnTo>
                  <a:lnTo>
                    <a:pt x="9830" y="74510"/>
                  </a:lnTo>
                  <a:lnTo>
                    <a:pt x="8031" y="73018"/>
                  </a:lnTo>
                  <a:lnTo>
                    <a:pt x="7811" y="72403"/>
                  </a:lnTo>
                  <a:lnTo>
                    <a:pt x="7285" y="69902"/>
                  </a:lnTo>
                  <a:lnTo>
                    <a:pt x="7109" y="67489"/>
                  </a:lnTo>
                  <a:lnTo>
                    <a:pt x="7109" y="65339"/>
                  </a:lnTo>
                  <a:lnTo>
                    <a:pt x="7109" y="63188"/>
                  </a:lnTo>
                  <a:lnTo>
                    <a:pt x="7109" y="60424"/>
                  </a:lnTo>
                  <a:lnTo>
                    <a:pt x="7197" y="57265"/>
                  </a:lnTo>
                  <a:lnTo>
                    <a:pt x="7285" y="54763"/>
                  </a:lnTo>
                  <a:lnTo>
                    <a:pt x="7285" y="54720"/>
                  </a:lnTo>
                  <a:lnTo>
                    <a:pt x="7065" y="53096"/>
                  </a:lnTo>
                  <a:lnTo>
                    <a:pt x="6583" y="50463"/>
                  </a:lnTo>
                  <a:lnTo>
                    <a:pt x="6583" y="47523"/>
                  </a:lnTo>
                  <a:lnTo>
                    <a:pt x="6583" y="47479"/>
                  </a:lnTo>
                  <a:lnTo>
                    <a:pt x="6363" y="46338"/>
                  </a:lnTo>
                  <a:lnTo>
                    <a:pt x="6363" y="46295"/>
                  </a:lnTo>
                  <a:lnTo>
                    <a:pt x="5354" y="43530"/>
                  </a:lnTo>
                  <a:lnTo>
                    <a:pt x="4388" y="41073"/>
                  </a:lnTo>
                  <a:lnTo>
                    <a:pt x="3204" y="38352"/>
                  </a:lnTo>
                  <a:lnTo>
                    <a:pt x="1536" y="33789"/>
                  </a:lnTo>
                  <a:lnTo>
                    <a:pt x="1010" y="30980"/>
                  </a:lnTo>
                  <a:lnTo>
                    <a:pt x="834" y="28479"/>
                  </a:lnTo>
                  <a:lnTo>
                    <a:pt x="351" y="25100"/>
                  </a:lnTo>
                  <a:lnTo>
                    <a:pt x="615" y="24135"/>
                  </a:lnTo>
                  <a:lnTo>
                    <a:pt x="1580" y="21634"/>
                  </a:lnTo>
                  <a:lnTo>
                    <a:pt x="2809" y="18694"/>
                  </a:lnTo>
                  <a:lnTo>
                    <a:pt x="3818" y="16412"/>
                  </a:lnTo>
                  <a:lnTo>
                    <a:pt x="5617" y="14130"/>
                  </a:lnTo>
                  <a:lnTo>
                    <a:pt x="7021" y="12375"/>
                  </a:lnTo>
                  <a:lnTo>
                    <a:pt x="8250" y="11410"/>
                  </a:lnTo>
                  <a:lnTo>
                    <a:pt x="10356" y="9918"/>
                  </a:lnTo>
                  <a:lnTo>
                    <a:pt x="12550" y="8426"/>
                  </a:lnTo>
                  <a:lnTo>
                    <a:pt x="14437" y="7285"/>
                  </a:lnTo>
                  <a:lnTo>
                    <a:pt x="18167" y="5179"/>
                  </a:lnTo>
                  <a:lnTo>
                    <a:pt x="20317" y="3994"/>
                  </a:lnTo>
                  <a:lnTo>
                    <a:pt x="22555" y="2897"/>
                  </a:lnTo>
                  <a:lnTo>
                    <a:pt x="25319" y="1537"/>
                  </a:lnTo>
                  <a:lnTo>
                    <a:pt x="27426" y="352"/>
                  </a:lnTo>
                  <a:lnTo>
                    <a:pt x="27470" y="308"/>
                  </a:lnTo>
                  <a:lnTo>
                    <a:pt x="27514" y="220"/>
                  </a:lnTo>
                  <a:lnTo>
                    <a:pt x="27514" y="176"/>
                  </a:lnTo>
                  <a:lnTo>
                    <a:pt x="27514" y="89"/>
                  </a:lnTo>
                  <a:lnTo>
                    <a:pt x="27470" y="45"/>
                  </a:lnTo>
                  <a:lnTo>
                    <a:pt x="2738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2" name="Google Shape;2042;p54"/>
            <p:cNvSpPr/>
            <p:nvPr/>
          </p:nvSpPr>
          <p:spPr>
            <a:xfrm>
              <a:off x="296250" y="2349025"/>
              <a:ext cx="510150" cy="2108475"/>
            </a:xfrm>
            <a:custGeom>
              <a:avLst/>
              <a:gdLst/>
              <a:ahLst/>
              <a:cxnLst/>
              <a:rect l="l" t="t" r="r" b="b"/>
              <a:pathLst>
                <a:path w="20406" h="84339" extrusionOk="0">
                  <a:moveTo>
                    <a:pt x="19571" y="0"/>
                  </a:moveTo>
                  <a:lnTo>
                    <a:pt x="17597" y="1010"/>
                  </a:lnTo>
                  <a:lnTo>
                    <a:pt x="15447" y="2370"/>
                  </a:lnTo>
                  <a:lnTo>
                    <a:pt x="12638" y="4345"/>
                  </a:lnTo>
                  <a:lnTo>
                    <a:pt x="11059" y="5442"/>
                  </a:lnTo>
                  <a:lnTo>
                    <a:pt x="11059" y="5486"/>
                  </a:lnTo>
                  <a:lnTo>
                    <a:pt x="7987" y="8338"/>
                  </a:lnTo>
                  <a:lnTo>
                    <a:pt x="5837" y="10356"/>
                  </a:lnTo>
                  <a:lnTo>
                    <a:pt x="5793" y="10400"/>
                  </a:lnTo>
                  <a:lnTo>
                    <a:pt x="2370" y="17728"/>
                  </a:lnTo>
                  <a:lnTo>
                    <a:pt x="703" y="21414"/>
                  </a:lnTo>
                  <a:lnTo>
                    <a:pt x="220" y="22643"/>
                  </a:lnTo>
                  <a:lnTo>
                    <a:pt x="45" y="22994"/>
                  </a:lnTo>
                  <a:lnTo>
                    <a:pt x="1" y="23213"/>
                  </a:lnTo>
                  <a:lnTo>
                    <a:pt x="45" y="23257"/>
                  </a:lnTo>
                  <a:lnTo>
                    <a:pt x="3160" y="31901"/>
                  </a:lnTo>
                  <a:lnTo>
                    <a:pt x="3160" y="31945"/>
                  </a:lnTo>
                  <a:lnTo>
                    <a:pt x="4476" y="34095"/>
                  </a:lnTo>
                  <a:lnTo>
                    <a:pt x="5925" y="37123"/>
                  </a:lnTo>
                  <a:lnTo>
                    <a:pt x="7636" y="40809"/>
                  </a:lnTo>
                  <a:lnTo>
                    <a:pt x="8689" y="43310"/>
                  </a:lnTo>
                  <a:lnTo>
                    <a:pt x="9128" y="46382"/>
                  </a:lnTo>
                  <a:lnTo>
                    <a:pt x="9172" y="49103"/>
                  </a:lnTo>
                  <a:lnTo>
                    <a:pt x="9172" y="53008"/>
                  </a:lnTo>
                  <a:lnTo>
                    <a:pt x="9216" y="55772"/>
                  </a:lnTo>
                  <a:lnTo>
                    <a:pt x="9172" y="58230"/>
                  </a:lnTo>
                  <a:lnTo>
                    <a:pt x="9259" y="62091"/>
                  </a:lnTo>
                  <a:lnTo>
                    <a:pt x="9391" y="65251"/>
                  </a:lnTo>
                  <a:lnTo>
                    <a:pt x="9523" y="67488"/>
                  </a:lnTo>
                  <a:lnTo>
                    <a:pt x="9654" y="68542"/>
                  </a:lnTo>
                  <a:lnTo>
                    <a:pt x="9654" y="68585"/>
                  </a:lnTo>
                  <a:lnTo>
                    <a:pt x="10400" y="70867"/>
                  </a:lnTo>
                  <a:lnTo>
                    <a:pt x="11673" y="73632"/>
                  </a:lnTo>
                  <a:lnTo>
                    <a:pt x="12770" y="75870"/>
                  </a:lnTo>
                  <a:lnTo>
                    <a:pt x="13340" y="77010"/>
                  </a:lnTo>
                  <a:lnTo>
                    <a:pt x="13340" y="77054"/>
                  </a:lnTo>
                  <a:lnTo>
                    <a:pt x="14393" y="78283"/>
                  </a:lnTo>
                  <a:lnTo>
                    <a:pt x="18343" y="82013"/>
                  </a:lnTo>
                  <a:lnTo>
                    <a:pt x="20054" y="84251"/>
                  </a:lnTo>
                  <a:lnTo>
                    <a:pt x="20142" y="84295"/>
                  </a:lnTo>
                  <a:lnTo>
                    <a:pt x="20230" y="84338"/>
                  </a:lnTo>
                  <a:lnTo>
                    <a:pt x="20317" y="84295"/>
                  </a:lnTo>
                  <a:lnTo>
                    <a:pt x="20361" y="84251"/>
                  </a:lnTo>
                  <a:lnTo>
                    <a:pt x="20405" y="84163"/>
                  </a:lnTo>
                  <a:lnTo>
                    <a:pt x="20361" y="84119"/>
                  </a:lnTo>
                  <a:lnTo>
                    <a:pt x="20361" y="84031"/>
                  </a:lnTo>
                  <a:lnTo>
                    <a:pt x="18606" y="81793"/>
                  </a:lnTo>
                  <a:lnTo>
                    <a:pt x="18562" y="81793"/>
                  </a:lnTo>
                  <a:lnTo>
                    <a:pt x="14657" y="78020"/>
                  </a:lnTo>
                  <a:lnTo>
                    <a:pt x="13648" y="76835"/>
                  </a:lnTo>
                  <a:lnTo>
                    <a:pt x="11980" y="73500"/>
                  </a:lnTo>
                  <a:lnTo>
                    <a:pt x="10708" y="70736"/>
                  </a:lnTo>
                  <a:lnTo>
                    <a:pt x="10005" y="68498"/>
                  </a:lnTo>
                  <a:lnTo>
                    <a:pt x="9874" y="67445"/>
                  </a:lnTo>
                  <a:lnTo>
                    <a:pt x="9742" y="65251"/>
                  </a:lnTo>
                  <a:lnTo>
                    <a:pt x="9611" y="62091"/>
                  </a:lnTo>
                  <a:lnTo>
                    <a:pt x="9523" y="58230"/>
                  </a:lnTo>
                  <a:lnTo>
                    <a:pt x="9567" y="55772"/>
                  </a:lnTo>
                  <a:lnTo>
                    <a:pt x="9523" y="53008"/>
                  </a:lnTo>
                  <a:lnTo>
                    <a:pt x="9523" y="49103"/>
                  </a:lnTo>
                  <a:lnTo>
                    <a:pt x="9479" y="46338"/>
                  </a:lnTo>
                  <a:lnTo>
                    <a:pt x="8996" y="43223"/>
                  </a:lnTo>
                  <a:lnTo>
                    <a:pt x="8996" y="43179"/>
                  </a:lnTo>
                  <a:lnTo>
                    <a:pt x="7943" y="40678"/>
                  </a:lnTo>
                  <a:lnTo>
                    <a:pt x="6232" y="36948"/>
                  </a:lnTo>
                  <a:lnTo>
                    <a:pt x="4784" y="33920"/>
                  </a:lnTo>
                  <a:lnTo>
                    <a:pt x="3467" y="31770"/>
                  </a:lnTo>
                  <a:lnTo>
                    <a:pt x="352" y="23169"/>
                  </a:lnTo>
                  <a:lnTo>
                    <a:pt x="571" y="22643"/>
                  </a:lnTo>
                  <a:lnTo>
                    <a:pt x="1010" y="21590"/>
                  </a:lnTo>
                  <a:lnTo>
                    <a:pt x="2458" y="18430"/>
                  </a:lnTo>
                  <a:lnTo>
                    <a:pt x="6100" y="10576"/>
                  </a:lnTo>
                  <a:lnTo>
                    <a:pt x="8250" y="8601"/>
                  </a:lnTo>
                  <a:lnTo>
                    <a:pt x="11278" y="5749"/>
                  </a:lnTo>
                  <a:lnTo>
                    <a:pt x="12858" y="4652"/>
                  </a:lnTo>
                  <a:lnTo>
                    <a:pt x="15666" y="2633"/>
                  </a:lnTo>
                  <a:lnTo>
                    <a:pt x="17772" y="1317"/>
                  </a:lnTo>
                  <a:lnTo>
                    <a:pt x="19747" y="308"/>
                  </a:lnTo>
                  <a:lnTo>
                    <a:pt x="19791" y="264"/>
                  </a:lnTo>
                  <a:lnTo>
                    <a:pt x="19835" y="220"/>
                  </a:lnTo>
                  <a:lnTo>
                    <a:pt x="19835" y="132"/>
                  </a:lnTo>
                  <a:lnTo>
                    <a:pt x="19835" y="88"/>
                  </a:lnTo>
                  <a:lnTo>
                    <a:pt x="19791" y="44"/>
                  </a:lnTo>
                  <a:lnTo>
                    <a:pt x="1974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3" name="Google Shape;2043;p54"/>
            <p:cNvSpPr/>
            <p:nvPr/>
          </p:nvSpPr>
          <p:spPr>
            <a:xfrm>
              <a:off x="1687275" y="2939225"/>
              <a:ext cx="868850" cy="1159550"/>
            </a:xfrm>
            <a:custGeom>
              <a:avLst/>
              <a:gdLst/>
              <a:ahLst/>
              <a:cxnLst/>
              <a:rect l="l" t="t" r="r" b="b"/>
              <a:pathLst>
                <a:path w="34754" h="46382" extrusionOk="0">
                  <a:moveTo>
                    <a:pt x="34490" y="0"/>
                  </a:moveTo>
                  <a:lnTo>
                    <a:pt x="31550" y="1755"/>
                  </a:lnTo>
                  <a:lnTo>
                    <a:pt x="31506" y="1755"/>
                  </a:lnTo>
                  <a:lnTo>
                    <a:pt x="30453" y="2633"/>
                  </a:lnTo>
                  <a:lnTo>
                    <a:pt x="28347" y="4959"/>
                  </a:lnTo>
                  <a:lnTo>
                    <a:pt x="25846" y="7416"/>
                  </a:lnTo>
                  <a:lnTo>
                    <a:pt x="23871" y="9127"/>
                  </a:lnTo>
                  <a:lnTo>
                    <a:pt x="20975" y="10882"/>
                  </a:lnTo>
                  <a:lnTo>
                    <a:pt x="20931" y="10926"/>
                  </a:lnTo>
                  <a:lnTo>
                    <a:pt x="20141" y="11716"/>
                  </a:lnTo>
                  <a:lnTo>
                    <a:pt x="18254" y="14261"/>
                  </a:lnTo>
                  <a:lnTo>
                    <a:pt x="17201" y="15534"/>
                  </a:lnTo>
                  <a:lnTo>
                    <a:pt x="15753" y="16587"/>
                  </a:lnTo>
                  <a:lnTo>
                    <a:pt x="15709" y="16631"/>
                  </a:lnTo>
                  <a:lnTo>
                    <a:pt x="13515" y="19264"/>
                  </a:lnTo>
                  <a:lnTo>
                    <a:pt x="12199" y="21238"/>
                  </a:lnTo>
                  <a:lnTo>
                    <a:pt x="10970" y="23213"/>
                  </a:lnTo>
                  <a:lnTo>
                    <a:pt x="9347" y="26284"/>
                  </a:lnTo>
                  <a:lnTo>
                    <a:pt x="8425" y="28083"/>
                  </a:lnTo>
                  <a:lnTo>
                    <a:pt x="8425" y="28127"/>
                  </a:lnTo>
                  <a:lnTo>
                    <a:pt x="8074" y="29444"/>
                  </a:lnTo>
                  <a:lnTo>
                    <a:pt x="7855" y="32164"/>
                  </a:lnTo>
                  <a:lnTo>
                    <a:pt x="7723" y="34051"/>
                  </a:lnTo>
                  <a:lnTo>
                    <a:pt x="7723" y="34139"/>
                  </a:lnTo>
                  <a:lnTo>
                    <a:pt x="8118" y="34753"/>
                  </a:lnTo>
                  <a:lnTo>
                    <a:pt x="8118" y="35631"/>
                  </a:lnTo>
                  <a:lnTo>
                    <a:pt x="7811" y="36509"/>
                  </a:lnTo>
                  <a:lnTo>
                    <a:pt x="6100" y="38746"/>
                  </a:lnTo>
                  <a:lnTo>
                    <a:pt x="5178" y="40194"/>
                  </a:lnTo>
                  <a:lnTo>
                    <a:pt x="5178" y="40238"/>
                  </a:lnTo>
                  <a:lnTo>
                    <a:pt x="4257" y="42169"/>
                  </a:lnTo>
                  <a:lnTo>
                    <a:pt x="3467" y="43091"/>
                  </a:lnTo>
                  <a:lnTo>
                    <a:pt x="1712" y="44188"/>
                  </a:lnTo>
                  <a:lnTo>
                    <a:pt x="1668" y="44188"/>
                  </a:lnTo>
                  <a:lnTo>
                    <a:pt x="922" y="44890"/>
                  </a:lnTo>
                  <a:lnTo>
                    <a:pt x="878" y="44890"/>
                  </a:lnTo>
                  <a:lnTo>
                    <a:pt x="44" y="46074"/>
                  </a:lnTo>
                  <a:lnTo>
                    <a:pt x="0" y="46162"/>
                  </a:lnTo>
                  <a:lnTo>
                    <a:pt x="0" y="46206"/>
                  </a:lnTo>
                  <a:lnTo>
                    <a:pt x="44" y="46294"/>
                  </a:lnTo>
                  <a:lnTo>
                    <a:pt x="88" y="46338"/>
                  </a:lnTo>
                  <a:lnTo>
                    <a:pt x="176" y="46382"/>
                  </a:lnTo>
                  <a:lnTo>
                    <a:pt x="263" y="46338"/>
                  </a:lnTo>
                  <a:lnTo>
                    <a:pt x="307" y="46294"/>
                  </a:lnTo>
                  <a:lnTo>
                    <a:pt x="1185" y="45109"/>
                  </a:lnTo>
                  <a:lnTo>
                    <a:pt x="1887" y="44451"/>
                  </a:lnTo>
                  <a:lnTo>
                    <a:pt x="3686" y="43354"/>
                  </a:lnTo>
                  <a:lnTo>
                    <a:pt x="3730" y="43310"/>
                  </a:lnTo>
                  <a:lnTo>
                    <a:pt x="4520" y="42388"/>
                  </a:lnTo>
                  <a:lnTo>
                    <a:pt x="4564" y="42345"/>
                  </a:lnTo>
                  <a:lnTo>
                    <a:pt x="5485" y="40370"/>
                  </a:lnTo>
                  <a:lnTo>
                    <a:pt x="6407" y="38966"/>
                  </a:lnTo>
                  <a:lnTo>
                    <a:pt x="8118" y="36728"/>
                  </a:lnTo>
                  <a:lnTo>
                    <a:pt x="8162" y="36640"/>
                  </a:lnTo>
                  <a:lnTo>
                    <a:pt x="8425" y="35719"/>
                  </a:lnTo>
                  <a:lnTo>
                    <a:pt x="8469" y="35675"/>
                  </a:lnTo>
                  <a:lnTo>
                    <a:pt x="8469" y="34709"/>
                  </a:lnTo>
                  <a:lnTo>
                    <a:pt x="8425" y="34622"/>
                  </a:lnTo>
                  <a:lnTo>
                    <a:pt x="8074" y="34007"/>
                  </a:lnTo>
                  <a:lnTo>
                    <a:pt x="8206" y="32208"/>
                  </a:lnTo>
                  <a:lnTo>
                    <a:pt x="8425" y="29532"/>
                  </a:lnTo>
                  <a:lnTo>
                    <a:pt x="8732" y="28259"/>
                  </a:lnTo>
                  <a:lnTo>
                    <a:pt x="9654" y="26460"/>
                  </a:lnTo>
                  <a:lnTo>
                    <a:pt x="11277" y="23388"/>
                  </a:lnTo>
                  <a:lnTo>
                    <a:pt x="12506" y="21414"/>
                  </a:lnTo>
                  <a:lnTo>
                    <a:pt x="13779" y="19483"/>
                  </a:lnTo>
                  <a:lnTo>
                    <a:pt x="15973" y="16850"/>
                  </a:lnTo>
                  <a:lnTo>
                    <a:pt x="17421" y="15841"/>
                  </a:lnTo>
                  <a:lnTo>
                    <a:pt x="17421" y="15797"/>
                  </a:lnTo>
                  <a:lnTo>
                    <a:pt x="18518" y="14481"/>
                  </a:lnTo>
                  <a:lnTo>
                    <a:pt x="20405" y="11936"/>
                  </a:lnTo>
                  <a:lnTo>
                    <a:pt x="21151" y="11190"/>
                  </a:lnTo>
                  <a:lnTo>
                    <a:pt x="24091" y="9434"/>
                  </a:lnTo>
                  <a:lnTo>
                    <a:pt x="26109" y="7679"/>
                  </a:lnTo>
                  <a:lnTo>
                    <a:pt x="28610" y="5222"/>
                  </a:lnTo>
                  <a:lnTo>
                    <a:pt x="30717" y="2896"/>
                  </a:lnTo>
                  <a:lnTo>
                    <a:pt x="31726" y="2062"/>
                  </a:lnTo>
                  <a:lnTo>
                    <a:pt x="34666" y="307"/>
                  </a:lnTo>
                  <a:lnTo>
                    <a:pt x="34710" y="263"/>
                  </a:lnTo>
                  <a:lnTo>
                    <a:pt x="34754" y="219"/>
                  </a:lnTo>
                  <a:lnTo>
                    <a:pt x="34754" y="132"/>
                  </a:lnTo>
                  <a:lnTo>
                    <a:pt x="34754" y="88"/>
                  </a:lnTo>
                  <a:lnTo>
                    <a:pt x="34710" y="44"/>
                  </a:lnTo>
                  <a:lnTo>
                    <a:pt x="3462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4" name="Google Shape;2044;p54"/>
            <p:cNvSpPr/>
            <p:nvPr/>
          </p:nvSpPr>
          <p:spPr>
            <a:xfrm>
              <a:off x="1675200" y="2913975"/>
              <a:ext cx="853500" cy="1173825"/>
            </a:xfrm>
            <a:custGeom>
              <a:avLst/>
              <a:gdLst/>
              <a:ahLst/>
              <a:cxnLst/>
              <a:rect l="l" t="t" r="r" b="b"/>
              <a:pathLst>
                <a:path w="34140" h="46953" extrusionOk="0">
                  <a:moveTo>
                    <a:pt x="33964" y="1"/>
                  </a:moveTo>
                  <a:lnTo>
                    <a:pt x="33876" y="45"/>
                  </a:lnTo>
                  <a:lnTo>
                    <a:pt x="31463" y="1449"/>
                  </a:lnTo>
                  <a:lnTo>
                    <a:pt x="30410" y="2195"/>
                  </a:lnTo>
                  <a:lnTo>
                    <a:pt x="28479" y="4345"/>
                  </a:lnTo>
                  <a:lnTo>
                    <a:pt x="26460" y="6276"/>
                  </a:lnTo>
                  <a:lnTo>
                    <a:pt x="24837" y="7724"/>
                  </a:lnTo>
                  <a:lnTo>
                    <a:pt x="22774" y="9128"/>
                  </a:lnTo>
                  <a:lnTo>
                    <a:pt x="20932" y="10576"/>
                  </a:lnTo>
                  <a:lnTo>
                    <a:pt x="19659" y="11410"/>
                  </a:lnTo>
                  <a:lnTo>
                    <a:pt x="19615" y="11410"/>
                  </a:lnTo>
                  <a:lnTo>
                    <a:pt x="18650" y="12507"/>
                  </a:lnTo>
                  <a:lnTo>
                    <a:pt x="17158" y="14525"/>
                  </a:lnTo>
                  <a:lnTo>
                    <a:pt x="16543" y="15140"/>
                  </a:lnTo>
                  <a:lnTo>
                    <a:pt x="15534" y="15798"/>
                  </a:lnTo>
                  <a:lnTo>
                    <a:pt x="15490" y="15842"/>
                  </a:lnTo>
                  <a:lnTo>
                    <a:pt x="13955" y="17728"/>
                  </a:lnTo>
                  <a:lnTo>
                    <a:pt x="12112" y="20186"/>
                  </a:lnTo>
                  <a:lnTo>
                    <a:pt x="10707" y="22248"/>
                  </a:lnTo>
                  <a:lnTo>
                    <a:pt x="8382" y="26417"/>
                  </a:lnTo>
                  <a:lnTo>
                    <a:pt x="7592" y="27865"/>
                  </a:lnTo>
                  <a:lnTo>
                    <a:pt x="7592" y="27909"/>
                  </a:lnTo>
                  <a:lnTo>
                    <a:pt x="7372" y="28655"/>
                  </a:lnTo>
                  <a:lnTo>
                    <a:pt x="6802" y="34008"/>
                  </a:lnTo>
                  <a:lnTo>
                    <a:pt x="6583" y="36597"/>
                  </a:lnTo>
                  <a:lnTo>
                    <a:pt x="6363" y="38089"/>
                  </a:lnTo>
                  <a:lnTo>
                    <a:pt x="5486" y="39669"/>
                  </a:lnTo>
                  <a:lnTo>
                    <a:pt x="4301" y="41819"/>
                  </a:lnTo>
                  <a:lnTo>
                    <a:pt x="3467" y="43047"/>
                  </a:lnTo>
                  <a:lnTo>
                    <a:pt x="2019" y="44144"/>
                  </a:lnTo>
                  <a:lnTo>
                    <a:pt x="1975" y="44188"/>
                  </a:lnTo>
                  <a:lnTo>
                    <a:pt x="44" y="46690"/>
                  </a:lnTo>
                  <a:lnTo>
                    <a:pt x="0" y="46733"/>
                  </a:lnTo>
                  <a:lnTo>
                    <a:pt x="0" y="46821"/>
                  </a:lnTo>
                  <a:lnTo>
                    <a:pt x="44" y="46865"/>
                  </a:lnTo>
                  <a:lnTo>
                    <a:pt x="88" y="46909"/>
                  </a:lnTo>
                  <a:lnTo>
                    <a:pt x="176" y="46953"/>
                  </a:lnTo>
                  <a:lnTo>
                    <a:pt x="264" y="46953"/>
                  </a:lnTo>
                  <a:lnTo>
                    <a:pt x="308" y="46909"/>
                  </a:lnTo>
                  <a:lnTo>
                    <a:pt x="2238" y="44408"/>
                  </a:lnTo>
                  <a:lnTo>
                    <a:pt x="3686" y="43311"/>
                  </a:lnTo>
                  <a:lnTo>
                    <a:pt x="3730" y="43267"/>
                  </a:lnTo>
                  <a:lnTo>
                    <a:pt x="4608" y="41994"/>
                  </a:lnTo>
                  <a:lnTo>
                    <a:pt x="5793" y="39844"/>
                  </a:lnTo>
                  <a:lnTo>
                    <a:pt x="6714" y="38221"/>
                  </a:lnTo>
                  <a:lnTo>
                    <a:pt x="6714" y="38133"/>
                  </a:lnTo>
                  <a:lnTo>
                    <a:pt x="6934" y="36641"/>
                  </a:lnTo>
                  <a:lnTo>
                    <a:pt x="7153" y="34052"/>
                  </a:lnTo>
                  <a:lnTo>
                    <a:pt x="7723" y="28699"/>
                  </a:lnTo>
                  <a:lnTo>
                    <a:pt x="7943" y="28040"/>
                  </a:lnTo>
                  <a:lnTo>
                    <a:pt x="8689" y="26548"/>
                  </a:lnTo>
                  <a:lnTo>
                    <a:pt x="11015" y="22424"/>
                  </a:lnTo>
                  <a:lnTo>
                    <a:pt x="12419" y="20361"/>
                  </a:lnTo>
                  <a:lnTo>
                    <a:pt x="14218" y="17948"/>
                  </a:lnTo>
                  <a:lnTo>
                    <a:pt x="15754" y="16105"/>
                  </a:lnTo>
                  <a:lnTo>
                    <a:pt x="16763" y="15403"/>
                  </a:lnTo>
                  <a:lnTo>
                    <a:pt x="16807" y="15403"/>
                  </a:lnTo>
                  <a:lnTo>
                    <a:pt x="17421" y="14745"/>
                  </a:lnTo>
                  <a:lnTo>
                    <a:pt x="17465" y="14745"/>
                  </a:lnTo>
                  <a:lnTo>
                    <a:pt x="18913" y="12726"/>
                  </a:lnTo>
                  <a:lnTo>
                    <a:pt x="19878" y="11673"/>
                  </a:lnTo>
                  <a:lnTo>
                    <a:pt x="21151" y="10839"/>
                  </a:lnTo>
                  <a:lnTo>
                    <a:pt x="22994" y="9435"/>
                  </a:lnTo>
                  <a:lnTo>
                    <a:pt x="25056" y="7987"/>
                  </a:lnTo>
                  <a:lnTo>
                    <a:pt x="26680" y="6539"/>
                  </a:lnTo>
                  <a:lnTo>
                    <a:pt x="28698" y="4564"/>
                  </a:lnTo>
                  <a:lnTo>
                    <a:pt x="30629" y="2458"/>
                  </a:lnTo>
                  <a:lnTo>
                    <a:pt x="31682" y="1756"/>
                  </a:lnTo>
                  <a:lnTo>
                    <a:pt x="34052" y="308"/>
                  </a:lnTo>
                  <a:lnTo>
                    <a:pt x="34096" y="264"/>
                  </a:lnTo>
                  <a:lnTo>
                    <a:pt x="34140" y="220"/>
                  </a:lnTo>
                  <a:lnTo>
                    <a:pt x="34140" y="132"/>
                  </a:lnTo>
                  <a:lnTo>
                    <a:pt x="34140" y="89"/>
                  </a:lnTo>
                  <a:lnTo>
                    <a:pt x="34052" y="45"/>
                  </a:lnTo>
                  <a:lnTo>
                    <a:pt x="3400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5" name="Google Shape;2045;p54"/>
            <p:cNvSpPr/>
            <p:nvPr/>
          </p:nvSpPr>
          <p:spPr>
            <a:xfrm>
              <a:off x="1666425" y="2888750"/>
              <a:ext cx="833750" cy="1184800"/>
            </a:xfrm>
            <a:custGeom>
              <a:avLst/>
              <a:gdLst/>
              <a:ahLst/>
              <a:cxnLst/>
              <a:rect l="l" t="t" r="r" b="b"/>
              <a:pathLst>
                <a:path w="33350" h="47392" extrusionOk="0">
                  <a:moveTo>
                    <a:pt x="33086" y="1"/>
                  </a:moveTo>
                  <a:lnTo>
                    <a:pt x="31243" y="1229"/>
                  </a:lnTo>
                  <a:lnTo>
                    <a:pt x="30146" y="1887"/>
                  </a:lnTo>
                  <a:lnTo>
                    <a:pt x="30102" y="1931"/>
                  </a:lnTo>
                  <a:lnTo>
                    <a:pt x="26899" y="5178"/>
                  </a:lnTo>
                  <a:lnTo>
                    <a:pt x="22774" y="8382"/>
                  </a:lnTo>
                  <a:lnTo>
                    <a:pt x="19703" y="10795"/>
                  </a:lnTo>
                  <a:lnTo>
                    <a:pt x="18255" y="11892"/>
                  </a:lnTo>
                  <a:lnTo>
                    <a:pt x="18211" y="11936"/>
                  </a:lnTo>
                  <a:lnTo>
                    <a:pt x="16587" y="13955"/>
                  </a:lnTo>
                  <a:lnTo>
                    <a:pt x="15666" y="14744"/>
                  </a:lnTo>
                  <a:lnTo>
                    <a:pt x="15622" y="14744"/>
                  </a:lnTo>
                  <a:lnTo>
                    <a:pt x="11936" y="19396"/>
                  </a:lnTo>
                  <a:lnTo>
                    <a:pt x="10663" y="21107"/>
                  </a:lnTo>
                  <a:lnTo>
                    <a:pt x="9084" y="23257"/>
                  </a:lnTo>
                  <a:lnTo>
                    <a:pt x="7680" y="25758"/>
                  </a:lnTo>
                  <a:lnTo>
                    <a:pt x="6670" y="27689"/>
                  </a:lnTo>
                  <a:lnTo>
                    <a:pt x="6626" y="27733"/>
                  </a:lnTo>
                  <a:lnTo>
                    <a:pt x="6056" y="32033"/>
                  </a:lnTo>
                  <a:lnTo>
                    <a:pt x="4783" y="40107"/>
                  </a:lnTo>
                  <a:lnTo>
                    <a:pt x="4345" y="41204"/>
                  </a:lnTo>
                  <a:lnTo>
                    <a:pt x="3204" y="43091"/>
                  </a:lnTo>
                  <a:lnTo>
                    <a:pt x="2194" y="44144"/>
                  </a:lnTo>
                  <a:lnTo>
                    <a:pt x="2151" y="44188"/>
                  </a:lnTo>
                  <a:lnTo>
                    <a:pt x="834" y="45943"/>
                  </a:lnTo>
                  <a:lnTo>
                    <a:pt x="0" y="47084"/>
                  </a:lnTo>
                  <a:lnTo>
                    <a:pt x="0" y="47172"/>
                  </a:lnTo>
                  <a:lnTo>
                    <a:pt x="0" y="47216"/>
                  </a:lnTo>
                  <a:lnTo>
                    <a:pt x="0" y="47304"/>
                  </a:lnTo>
                  <a:lnTo>
                    <a:pt x="44" y="47347"/>
                  </a:lnTo>
                  <a:lnTo>
                    <a:pt x="176" y="47391"/>
                  </a:lnTo>
                  <a:lnTo>
                    <a:pt x="220" y="47347"/>
                  </a:lnTo>
                  <a:lnTo>
                    <a:pt x="308" y="47304"/>
                  </a:lnTo>
                  <a:lnTo>
                    <a:pt x="1097" y="46163"/>
                  </a:lnTo>
                  <a:lnTo>
                    <a:pt x="2458" y="44407"/>
                  </a:lnTo>
                  <a:lnTo>
                    <a:pt x="3511" y="43310"/>
                  </a:lnTo>
                  <a:lnTo>
                    <a:pt x="4652" y="41380"/>
                  </a:lnTo>
                  <a:lnTo>
                    <a:pt x="4696" y="41336"/>
                  </a:lnTo>
                  <a:lnTo>
                    <a:pt x="5134" y="40195"/>
                  </a:lnTo>
                  <a:lnTo>
                    <a:pt x="5134" y="40151"/>
                  </a:lnTo>
                  <a:lnTo>
                    <a:pt x="6407" y="32121"/>
                  </a:lnTo>
                  <a:lnTo>
                    <a:pt x="6977" y="27821"/>
                  </a:lnTo>
                  <a:lnTo>
                    <a:pt x="7987" y="25934"/>
                  </a:lnTo>
                  <a:lnTo>
                    <a:pt x="9391" y="23433"/>
                  </a:lnTo>
                  <a:lnTo>
                    <a:pt x="10927" y="21283"/>
                  </a:lnTo>
                  <a:lnTo>
                    <a:pt x="12199" y="19615"/>
                  </a:lnTo>
                  <a:lnTo>
                    <a:pt x="15885" y="15008"/>
                  </a:lnTo>
                  <a:lnTo>
                    <a:pt x="16851" y="14218"/>
                  </a:lnTo>
                  <a:lnTo>
                    <a:pt x="16894" y="14218"/>
                  </a:lnTo>
                  <a:lnTo>
                    <a:pt x="18474" y="12155"/>
                  </a:lnTo>
                  <a:lnTo>
                    <a:pt x="19922" y="11102"/>
                  </a:lnTo>
                  <a:lnTo>
                    <a:pt x="22994" y="8689"/>
                  </a:lnTo>
                  <a:lnTo>
                    <a:pt x="27119" y="5442"/>
                  </a:lnTo>
                  <a:lnTo>
                    <a:pt x="27162" y="5398"/>
                  </a:lnTo>
                  <a:lnTo>
                    <a:pt x="30366" y="2195"/>
                  </a:lnTo>
                  <a:lnTo>
                    <a:pt x="31419" y="1536"/>
                  </a:lnTo>
                  <a:lnTo>
                    <a:pt x="33306" y="308"/>
                  </a:lnTo>
                  <a:lnTo>
                    <a:pt x="33350" y="264"/>
                  </a:lnTo>
                  <a:lnTo>
                    <a:pt x="33350" y="220"/>
                  </a:lnTo>
                  <a:lnTo>
                    <a:pt x="33350" y="132"/>
                  </a:lnTo>
                  <a:lnTo>
                    <a:pt x="33350" y="88"/>
                  </a:lnTo>
                  <a:lnTo>
                    <a:pt x="33306" y="44"/>
                  </a:lnTo>
                  <a:lnTo>
                    <a:pt x="3321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6" name="Google Shape;2046;p54"/>
            <p:cNvSpPr/>
            <p:nvPr/>
          </p:nvSpPr>
          <p:spPr>
            <a:xfrm>
              <a:off x="1654350" y="2862425"/>
              <a:ext cx="817300" cy="1200150"/>
            </a:xfrm>
            <a:custGeom>
              <a:avLst/>
              <a:gdLst/>
              <a:ahLst/>
              <a:cxnLst/>
              <a:rect l="l" t="t" r="r" b="b"/>
              <a:pathLst>
                <a:path w="32692" h="48006" extrusionOk="0">
                  <a:moveTo>
                    <a:pt x="32472" y="0"/>
                  </a:moveTo>
                  <a:lnTo>
                    <a:pt x="32428" y="44"/>
                  </a:lnTo>
                  <a:lnTo>
                    <a:pt x="30103" y="1580"/>
                  </a:lnTo>
                  <a:lnTo>
                    <a:pt x="27514" y="4081"/>
                  </a:lnTo>
                  <a:lnTo>
                    <a:pt x="22906" y="7723"/>
                  </a:lnTo>
                  <a:lnTo>
                    <a:pt x="20625" y="9522"/>
                  </a:lnTo>
                  <a:lnTo>
                    <a:pt x="18694" y="11102"/>
                  </a:lnTo>
                  <a:lnTo>
                    <a:pt x="17070" y="12331"/>
                  </a:lnTo>
                  <a:lnTo>
                    <a:pt x="17070" y="12375"/>
                  </a:lnTo>
                  <a:lnTo>
                    <a:pt x="16280" y="13252"/>
                  </a:lnTo>
                  <a:lnTo>
                    <a:pt x="15622" y="13911"/>
                  </a:lnTo>
                  <a:lnTo>
                    <a:pt x="15578" y="13911"/>
                  </a:lnTo>
                  <a:lnTo>
                    <a:pt x="12770" y="17509"/>
                  </a:lnTo>
                  <a:lnTo>
                    <a:pt x="10927" y="19922"/>
                  </a:lnTo>
                  <a:lnTo>
                    <a:pt x="7592" y="24310"/>
                  </a:lnTo>
                  <a:lnTo>
                    <a:pt x="7592" y="24354"/>
                  </a:lnTo>
                  <a:lnTo>
                    <a:pt x="5881" y="27513"/>
                  </a:lnTo>
                  <a:lnTo>
                    <a:pt x="5837" y="27601"/>
                  </a:lnTo>
                  <a:lnTo>
                    <a:pt x="5179" y="32121"/>
                  </a:lnTo>
                  <a:lnTo>
                    <a:pt x="4608" y="35851"/>
                  </a:lnTo>
                  <a:lnTo>
                    <a:pt x="4126" y="39317"/>
                  </a:lnTo>
                  <a:lnTo>
                    <a:pt x="3599" y="41775"/>
                  </a:lnTo>
                  <a:lnTo>
                    <a:pt x="3116" y="43135"/>
                  </a:lnTo>
                  <a:lnTo>
                    <a:pt x="527" y="47084"/>
                  </a:lnTo>
                  <a:lnTo>
                    <a:pt x="45" y="47742"/>
                  </a:lnTo>
                  <a:lnTo>
                    <a:pt x="1" y="47786"/>
                  </a:lnTo>
                  <a:lnTo>
                    <a:pt x="1" y="47874"/>
                  </a:lnTo>
                  <a:lnTo>
                    <a:pt x="45" y="47918"/>
                  </a:lnTo>
                  <a:lnTo>
                    <a:pt x="89" y="47962"/>
                  </a:lnTo>
                  <a:lnTo>
                    <a:pt x="176" y="48006"/>
                  </a:lnTo>
                  <a:lnTo>
                    <a:pt x="264" y="48006"/>
                  </a:lnTo>
                  <a:lnTo>
                    <a:pt x="352" y="47918"/>
                  </a:lnTo>
                  <a:lnTo>
                    <a:pt x="791" y="47260"/>
                  </a:lnTo>
                  <a:lnTo>
                    <a:pt x="3423" y="43310"/>
                  </a:lnTo>
                  <a:lnTo>
                    <a:pt x="3467" y="43266"/>
                  </a:lnTo>
                  <a:lnTo>
                    <a:pt x="3906" y="41862"/>
                  </a:lnTo>
                  <a:lnTo>
                    <a:pt x="4477" y="39361"/>
                  </a:lnTo>
                  <a:lnTo>
                    <a:pt x="4959" y="35938"/>
                  </a:lnTo>
                  <a:lnTo>
                    <a:pt x="5530" y="32165"/>
                  </a:lnTo>
                  <a:lnTo>
                    <a:pt x="6188" y="27645"/>
                  </a:lnTo>
                  <a:lnTo>
                    <a:pt x="7899" y="24530"/>
                  </a:lnTo>
                  <a:lnTo>
                    <a:pt x="11190" y="20098"/>
                  </a:lnTo>
                  <a:lnTo>
                    <a:pt x="13033" y="17728"/>
                  </a:lnTo>
                  <a:lnTo>
                    <a:pt x="15842" y="14130"/>
                  </a:lnTo>
                  <a:lnTo>
                    <a:pt x="16544" y="13516"/>
                  </a:lnTo>
                  <a:lnTo>
                    <a:pt x="17290" y="12594"/>
                  </a:lnTo>
                  <a:lnTo>
                    <a:pt x="18913" y="11409"/>
                  </a:lnTo>
                  <a:lnTo>
                    <a:pt x="20844" y="9830"/>
                  </a:lnTo>
                  <a:lnTo>
                    <a:pt x="23082" y="7987"/>
                  </a:lnTo>
                  <a:lnTo>
                    <a:pt x="27733" y="4345"/>
                  </a:lnTo>
                  <a:lnTo>
                    <a:pt x="30322" y="1843"/>
                  </a:lnTo>
                  <a:lnTo>
                    <a:pt x="32604" y="352"/>
                  </a:lnTo>
                  <a:lnTo>
                    <a:pt x="32648" y="264"/>
                  </a:lnTo>
                  <a:lnTo>
                    <a:pt x="32692" y="220"/>
                  </a:lnTo>
                  <a:lnTo>
                    <a:pt x="32692" y="176"/>
                  </a:lnTo>
                  <a:lnTo>
                    <a:pt x="32648" y="88"/>
                  </a:lnTo>
                  <a:lnTo>
                    <a:pt x="32604" y="44"/>
                  </a:lnTo>
                  <a:lnTo>
                    <a:pt x="3256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7" name="Google Shape;2047;p54"/>
            <p:cNvSpPr/>
            <p:nvPr/>
          </p:nvSpPr>
          <p:spPr>
            <a:xfrm>
              <a:off x="1560025" y="2811950"/>
              <a:ext cx="854575" cy="1804625"/>
            </a:xfrm>
            <a:custGeom>
              <a:avLst/>
              <a:gdLst/>
              <a:ahLst/>
              <a:cxnLst/>
              <a:rect l="l" t="t" r="r" b="b"/>
              <a:pathLst>
                <a:path w="34183" h="72185" extrusionOk="0">
                  <a:moveTo>
                    <a:pt x="33964" y="1"/>
                  </a:moveTo>
                  <a:lnTo>
                    <a:pt x="33920" y="45"/>
                  </a:lnTo>
                  <a:lnTo>
                    <a:pt x="30014" y="3073"/>
                  </a:lnTo>
                  <a:lnTo>
                    <a:pt x="25977" y="6320"/>
                  </a:lnTo>
                  <a:lnTo>
                    <a:pt x="23257" y="8514"/>
                  </a:lnTo>
                  <a:lnTo>
                    <a:pt x="20975" y="10401"/>
                  </a:lnTo>
                  <a:lnTo>
                    <a:pt x="19659" y="11454"/>
                  </a:lnTo>
                  <a:lnTo>
                    <a:pt x="16675" y="13341"/>
                  </a:lnTo>
                  <a:lnTo>
                    <a:pt x="15534" y="14613"/>
                  </a:lnTo>
                  <a:lnTo>
                    <a:pt x="14656" y="15842"/>
                  </a:lnTo>
                  <a:lnTo>
                    <a:pt x="13779" y="17070"/>
                  </a:lnTo>
                  <a:lnTo>
                    <a:pt x="12199" y="19572"/>
                  </a:lnTo>
                  <a:lnTo>
                    <a:pt x="10444" y="22248"/>
                  </a:lnTo>
                  <a:lnTo>
                    <a:pt x="9566" y="23565"/>
                  </a:lnTo>
                  <a:lnTo>
                    <a:pt x="8601" y="24837"/>
                  </a:lnTo>
                  <a:lnTo>
                    <a:pt x="7196" y="26812"/>
                  </a:lnTo>
                  <a:lnTo>
                    <a:pt x="7196" y="26900"/>
                  </a:lnTo>
                  <a:lnTo>
                    <a:pt x="6802" y="29006"/>
                  </a:lnTo>
                  <a:lnTo>
                    <a:pt x="6187" y="33877"/>
                  </a:lnTo>
                  <a:lnTo>
                    <a:pt x="5705" y="37387"/>
                  </a:lnTo>
                  <a:lnTo>
                    <a:pt x="5266" y="40459"/>
                  </a:lnTo>
                  <a:lnTo>
                    <a:pt x="4564" y="43750"/>
                  </a:lnTo>
                  <a:lnTo>
                    <a:pt x="3730" y="47479"/>
                  </a:lnTo>
                  <a:lnTo>
                    <a:pt x="1624" y="50814"/>
                  </a:lnTo>
                  <a:lnTo>
                    <a:pt x="878" y="52262"/>
                  </a:lnTo>
                  <a:lnTo>
                    <a:pt x="834" y="52306"/>
                  </a:lnTo>
                  <a:lnTo>
                    <a:pt x="527" y="54807"/>
                  </a:lnTo>
                  <a:lnTo>
                    <a:pt x="263" y="57528"/>
                  </a:lnTo>
                  <a:lnTo>
                    <a:pt x="0" y="59415"/>
                  </a:lnTo>
                  <a:lnTo>
                    <a:pt x="0" y="59547"/>
                  </a:lnTo>
                  <a:lnTo>
                    <a:pt x="2413" y="62794"/>
                  </a:lnTo>
                  <a:lnTo>
                    <a:pt x="3774" y="64944"/>
                  </a:lnTo>
                  <a:lnTo>
                    <a:pt x="4607" y="66172"/>
                  </a:lnTo>
                  <a:lnTo>
                    <a:pt x="6275" y="68191"/>
                  </a:lnTo>
                  <a:lnTo>
                    <a:pt x="9390" y="71658"/>
                  </a:lnTo>
                  <a:lnTo>
                    <a:pt x="9434" y="71701"/>
                  </a:lnTo>
                  <a:lnTo>
                    <a:pt x="10093" y="72184"/>
                  </a:lnTo>
                  <a:lnTo>
                    <a:pt x="10751" y="72184"/>
                  </a:lnTo>
                  <a:lnTo>
                    <a:pt x="10839" y="72140"/>
                  </a:lnTo>
                  <a:lnTo>
                    <a:pt x="11804" y="70999"/>
                  </a:lnTo>
                  <a:lnTo>
                    <a:pt x="11848" y="70955"/>
                  </a:lnTo>
                  <a:lnTo>
                    <a:pt x="11848" y="70868"/>
                  </a:lnTo>
                  <a:lnTo>
                    <a:pt x="11804" y="70824"/>
                  </a:lnTo>
                  <a:lnTo>
                    <a:pt x="11804" y="70780"/>
                  </a:lnTo>
                  <a:lnTo>
                    <a:pt x="11716" y="70736"/>
                  </a:lnTo>
                  <a:lnTo>
                    <a:pt x="11584" y="70736"/>
                  </a:lnTo>
                  <a:lnTo>
                    <a:pt x="11541" y="70780"/>
                  </a:lnTo>
                  <a:lnTo>
                    <a:pt x="10619" y="71833"/>
                  </a:lnTo>
                  <a:lnTo>
                    <a:pt x="10224" y="71833"/>
                  </a:lnTo>
                  <a:lnTo>
                    <a:pt x="9654" y="71438"/>
                  </a:lnTo>
                  <a:lnTo>
                    <a:pt x="6538" y="67928"/>
                  </a:lnTo>
                  <a:lnTo>
                    <a:pt x="4915" y="65953"/>
                  </a:lnTo>
                  <a:lnTo>
                    <a:pt x="4037" y="64724"/>
                  </a:lnTo>
                  <a:lnTo>
                    <a:pt x="2677" y="62618"/>
                  </a:lnTo>
                  <a:lnTo>
                    <a:pt x="351" y="59415"/>
                  </a:lnTo>
                  <a:lnTo>
                    <a:pt x="614" y="57572"/>
                  </a:lnTo>
                  <a:lnTo>
                    <a:pt x="878" y="54851"/>
                  </a:lnTo>
                  <a:lnTo>
                    <a:pt x="1185" y="52394"/>
                  </a:lnTo>
                  <a:lnTo>
                    <a:pt x="1931" y="50990"/>
                  </a:lnTo>
                  <a:lnTo>
                    <a:pt x="4037" y="47611"/>
                  </a:lnTo>
                  <a:lnTo>
                    <a:pt x="4037" y="47567"/>
                  </a:lnTo>
                  <a:lnTo>
                    <a:pt x="4915" y="43837"/>
                  </a:lnTo>
                  <a:lnTo>
                    <a:pt x="5573" y="40546"/>
                  </a:lnTo>
                  <a:lnTo>
                    <a:pt x="6056" y="37431"/>
                  </a:lnTo>
                  <a:lnTo>
                    <a:pt x="6494" y="33920"/>
                  </a:lnTo>
                  <a:lnTo>
                    <a:pt x="7109" y="29050"/>
                  </a:lnTo>
                  <a:lnTo>
                    <a:pt x="7504" y="26987"/>
                  </a:lnTo>
                  <a:lnTo>
                    <a:pt x="8908" y="25057"/>
                  </a:lnTo>
                  <a:lnTo>
                    <a:pt x="9829" y="23740"/>
                  </a:lnTo>
                  <a:lnTo>
                    <a:pt x="10751" y="22424"/>
                  </a:lnTo>
                  <a:lnTo>
                    <a:pt x="12462" y="19747"/>
                  </a:lnTo>
                  <a:lnTo>
                    <a:pt x="14086" y="17290"/>
                  </a:lnTo>
                  <a:lnTo>
                    <a:pt x="14919" y="16061"/>
                  </a:lnTo>
                  <a:lnTo>
                    <a:pt x="15797" y="14833"/>
                  </a:lnTo>
                  <a:lnTo>
                    <a:pt x="16894" y="13604"/>
                  </a:lnTo>
                  <a:lnTo>
                    <a:pt x="19834" y="11717"/>
                  </a:lnTo>
                  <a:lnTo>
                    <a:pt x="19878" y="11717"/>
                  </a:lnTo>
                  <a:lnTo>
                    <a:pt x="21194" y="10664"/>
                  </a:lnTo>
                  <a:lnTo>
                    <a:pt x="23476" y="8777"/>
                  </a:lnTo>
                  <a:lnTo>
                    <a:pt x="26197" y="6583"/>
                  </a:lnTo>
                  <a:lnTo>
                    <a:pt x="30234" y="3336"/>
                  </a:lnTo>
                  <a:lnTo>
                    <a:pt x="34139" y="308"/>
                  </a:lnTo>
                  <a:lnTo>
                    <a:pt x="34183" y="264"/>
                  </a:lnTo>
                  <a:lnTo>
                    <a:pt x="34183" y="176"/>
                  </a:lnTo>
                  <a:lnTo>
                    <a:pt x="34183" y="133"/>
                  </a:lnTo>
                  <a:lnTo>
                    <a:pt x="34183" y="45"/>
                  </a:lnTo>
                  <a:lnTo>
                    <a:pt x="3409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8" name="Google Shape;2048;p54"/>
            <p:cNvSpPr/>
            <p:nvPr/>
          </p:nvSpPr>
          <p:spPr>
            <a:xfrm>
              <a:off x="1524900" y="2786725"/>
              <a:ext cx="862275" cy="1885775"/>
            </a:xfrm>
            <a:custGeom>
              <a:avLst/>
              <a:gdLst/>
              <a:ahLst/>
              <a:cxnLst/>
              <a:rect l="l" t="t" r="r" b="b"/>
              <a:pathLst>
                <a:path w="34491" h="75431" extrusionOk="0">
                  <a:moveTo>
                    <a:pt x="34272" y="1"/>
                  </a:moveTo>
                  <a:lnTo>
                    <a:pt x="34184" y="45"/>
                  </a:lnTo>
                  <a:lnTo>
                    <a:pt x="31288" y="2239"/>
                  </a:lnTo>
                  <a:lnTo>
                    <a:pt x="22555" y="9259"/>
                  </a:lnTo>
                  <a:lnTo>
                    <a:pt x="19835" y="11410"/>
                  </a:lnTo>
                  <a:lnTo>
                    <a:pt x="17509" y="12507"/>
                  </a:lnTo>
                  <a:lnTo>
                    <a:pt x="16939" y="12770"/>
                  </a:lnTo>
                  <a:lnTo>
                    <a:pt x="16456" y="13121"/>
                  </a:lnTo>
                  <a:lnTo>
                    <a:pt x="15929" y="13516"/>
                  </a:lnTo>
                  <a:lnTo>
                    <a:pt x="15447" y="13911"/>
                  </a:lnTo>
                  <a:lnTo>
                    <a:pt x="14964" y="14350"/>
                  </a:lnTo>
                  <a:lnTo>
                    <a:pt x="14481" y="14832"/>
                  </a:lnTo>
                  <a:lnTo>
                    <a:pt x="13560" y="15885"/>
                  </a:lnTo>
                  <a:lnTo>
                    <a:pt x="12726" y="17026"/>
                  </a:lnTo>
                  <a:lnTo>
                    <a:pt x="11892" y="18211"/>
                  </a:lnTo>
                  <a:lnTo>
                    <a:pt x="11059" y="19440"/>
                  </a:lnTo>
                  <a:lnTo>
                    <a:pt x="10269" y="20712"/>
                  </a:lnTo>
                  <a:lnTo>
                    <a:pt x="9479" y="21941"/>
                  </a:lnTo>
                  <a:lnTo>
                    <a:pt x="8733" y="23082"/>
                  </a:lnTo>
                  <a:lnTo>
                    <a:pt x="7943" y="24179"/>
                  </a:lnTo>
                  <a:lnTo>
                    <a:pt x="7197" y="25188"/>
                  </a:lnTo>
                  <a:lnTo>
                    <a:pt x="7153" y="25232"/>
                  </a:lnTo>
                  <a:lnTo>
                    <a:pt x="6846" y="26197"/>
                  </a:lnTo>
                  <a:lnTo>
                    <a:pt x="6846" y="26285"/>
                  </a:lnTo>
                  <a:lnTo>
                    <a:pt x="7022" y="27514"/>
                  </a:lnTo>
                  <a:lnTo>
                    <a:pt x="6320" y="33832"/>
                  </a:lnTo>
                  <a:lnTo>
                    <a:pt x="5837" y="37606"/>
                  </a:lnTo>
                  <a:lnTo>
                    <a:pt x="5398" y="40853"/>
                  </a:lnTo>
                  <a:lnTo>
                    <a:pt x="5047" y="42960"/>
                  </a:lnTo>
                  <a:lnTo>
                    <a:pt x="3950" y="47523"/>
                  </a:lnTo>
                  <a:lnTo>
                    <a:pt x="3424" y="49673"/>
                  </a:lnTo>
                  <a:lnTo>
                    <a:pt x="1712" y="52964"/>
                  </a:lnTo>
                  <a:lnTo>
                    <a:pt x="1712" y="53008"/>
                  </a:lnTo>
                  <a:lnTo>
                    <a:pt x="1230" y="56957"/>
                  </a:lnTo>
                  <a:lnTo>
                    <a:pt x="89" y="61302"/>
                  </a:lnTo>
                  <a:lnTo>
                    <a:pt x="89" y="61345"/>
                  </a:lnTo>
                  <a:lnTo>
                    <a:pt x="1" y="62355"/>
                  </a:lnTo>
                  <a:lnTo>
                    <a:pt x="45" y="62486"/>
                  </a:lnTo>
                  <a:lnTo>
                    <a:pt x="1844" y="64812"/>
                  </a:lnTo>
                  <a:lnTo>
                    <a:pt x="4740" y="68147"/>
                  </a:lnTo>
                  <a:lnTo>
                    <a:pt x="6144" y="69814"/>
                  </a:lnTo>
                  <a:lnTo>
                    <a:pt x="8250" y="72096"/>
                  </a:lnTo>
                  <a:lnTo>
                    <a:pt x="9830" y="73983"/>
                  </a:lnTo>
                  <a:lnTo>
                    <a:pt x="10927" y="75387"/>
                  </a:lnTo>
                  <a:lnTo>
                    <a:pt x="11015" y="75431"/>
                  </a:lnTo>
                  <a:lnTo>
                    <a:pt x="11147" y="75431"/>
                  </a:lnTo>
                  <a:lnTo>
                    <a:pt x="11366" y="75343"/>
                  </a:lnTo>
                  <a:lnTo>
                    <a:pt x="11454" y="75255"/>
                  </a:lnTo>
                  <a:lnTo>
                    <a:pt x="12463" y="73764"/>
                  </a:lnTo>
                  <a:lnTo>
                    <a:pt x="12507" y="73676"/>
                  </a:lnTo>
                  <a:lnTo>
                    <a:pt x="12507" y="73632"/>
                  </a:lnTo>
                  <a:lnTo>
                    <a:pt x="12463" y="73544"/>
                  </a:lnTo>
                  <a:lnTo>
                    <a:pt x="12419" y="73500"/>
                  </a:lnTo>
                  <a:lnTo>
                    <a:pt x="12244" y="73500"/>
                  </a:lnTo>
                  <a:lnTo>
                    <a:pt x="12200" y="73544"/>
                  </a:lnTo>
                  <a:lnTo>
                    <a:pt x="11190" y="75036"/>
                  </a:lnTo>
                  <a:lnTo>
                    <a:pt x="11147" y="75036"/>
                  </a:lnTo>
                  <a:lnTo>
                    <a:pt x="10093" y="73764"/>
                  </a:lnTo>
                  <a:lnTo>
                    <a:pt x="8514" y="71877"/>
                  </a:lnTo>
                  <a:lnTo>
                    <a:pt x="6407" y="69551"/>
                  </a:lnTo>
                  <a:lnTo>
                    <a:pt x="2151" y="64549"/>
                  </a:lnTo>
                  <a:lnTo>
                    <a:pt x="396" y="62311"/>
                  </a:lnTo>
                  <a:lnTo>
                    <a:pt x="440" y="61389"/>
                  </a:lnTo>
                  <a:lnTo>
                    <a:pt x="1581" y="57001"/>
                  </a:lnTo>
                  <a:lnTo>
                    <a:pt x="2063" y="53096"/>
                  </a:lnTo>
                  <a:lnTo>
                    <a:pt x="3775" y="49805"/>
                  </a:lnTo>
                  <a:lnTo>
                    <a:pt x="3775" y="49761"/>
                  </a:lnTo>
                  <a:lnTo>
                    <a:pt x="4301" y="47567"/>
                  </a:lnTo>
                  <a:lnTo>
                    <a:pt x="5398" y="43047"/>
                  </a:lnTo>
                  <a:lnTo>
                    <a:pt x="5749" y="40897"/>
                  </a:lnTo>
                  <a:lnTo>
                    <a:pt x="6188" y="37650"/>
                  </a:lnTo>
                  <a:lnTo>
                    <a:pt x="6671" y="33876"/>
                  </a:lnTo>
                  <a:lnTo>
                    <a:pt x="7373" y="27514"/>
                  </a:lnTo>
                  <a:lnTo>
                    <a:pt x="7373" y="27470"/>
                  </a:lnTo>
                  <a:lnTo>
                    <a:pt x="7197" y="26285"/>
                  </a:lnTo>
                  <a:lnTo>
                    <a:pt x="7461" y="25364"/>
                  </a:lnTo>
                  <a:lnTo>
                    <a:pt x="8250" y="24398"/>
                  </a:lnTo>
                  <a:lnTo>
                    <a:pt x="9040" y="23301"/>
                  </a:lnTo>
                  <a:lnTo>
                    <a:pt x="9786" y="22116"/>
                  </a:lnTo>
                  <a:lnTo>
                    <a:pt x="10576" y="20888"/>
                  </a:lnTo>
                  <a:lnTo>
                    <a:pt x="12156" y="18430"/>
                  </a:lnTo>
                  <a:lnTo>
                    <a:pt x="12989" y="17246"/>
                  </a:lnTo>
                  <a:lnTo>
                    <a:pt x="13823" y="16149"/>
                  </a:lnTo>
                  <a:lnTo>
                    <a:pt x="14701" y="15096"/>
                  </a:lnTo>
                  <a:lnTo>
                    <a:pt x="15184" y="14613"/>
                  </a:lnTo>
                  <a:lnTo>
                    <a:pt x="15622" y="14174"/>
                  </a:lnTo>
                  <a:lnTo>
                    <a:pt x="16105" y="13779"/>
                  </a:lnTo>
                  <a:lnTo>
                    <a:pt x="16632" y="13428"/>
                  </a:lnTo>
                  <a:lnTo>
                    <a:pt x="17114" y="13121"/>
                  </a:lnTo>
                  <a:lnTo>
                    <a:pt x="17641" y="12814"/>
                  </a:lnTo>
                  <a:lnTo>
                    <a:pt x="20010" y="11717"/>
                  </a:lnTo>
                  <a:lnTo>
                    <a:pt x="20054" y="11673"/>
                  </a:lnTo>
                  <a:lnTo>
                    <a:pt x="22775" y="9523"/>
                  </a:lnTo>
                  <a:lnTo>
                    <a:pt x="27865" y="5442"/>
                  </a:lnTo>
                  <a:lnTo>
                    <a:pt x="31507" y="2502"/>
                  </a:lnTo>
                  <a:lnTo>
                    <a:pt x="34403" y="308"/>
                  </a:lnTo>
                  <a:lnTo>
                    <a:pt x="34447" y="264"/>
                  </a:lnTo>
                  <a:lnTo>
                    <a:pt x="34491" y="176"/>
                  </a:lnTo>
                  <a:lnTo>
                    <a:pt x="34491" y="132"/>
                  </a:lnTo>
                  <a:lnTo>
                    <a:pt x="34447" y="45"/>
                  </a:lnTo>
                  <a:lnTo>
                    <a:pt x="34403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9" name="Google Shape;2049;p54"/>
            <p:cNvSpPr/>
            <p:nvPr/>
          </p:nvSpPr>
          <p:spPr>
            <a:xfrm>
              <a:off x="2067925" y="3861800"/>
              <a:ext cx="110825" cy="71325"/>
            </a:xfrm>
            <a:custGeom>
              <a:avLst/>
              <a:gdLst/>
              <a:ahLst/>
              <a:cxnLst/>
              <a:rect l="l" t="t" r="r" b="b"/>
              <a:pathLst>
                <a:path w="4433" h="2853" extrusionOk="0">
                  <a:moveTo>
                    <a:pt x="3116" y="351"/>
                  </a:moveTo>
                  <a:lnTo>
                    <a:pt x="3555" y="615"/>
                  </a:lnTo>
                  <a:lnTo>
                    <a:pt x="4082" y="1405"/>
                  </a:lnTo>
                  <a:lnTo>
                    <a:pt x="4038" y="2151"/>
                  </a:lnTo>
                  <a:lnTo>
                    <a:pt x="3862" y="2326"/>
                  </a:lnTo>
                  <a:lnTo>
                    <a:pt x="3511" y="2502"/>
                  </a:lnTo>
                  <a:lnTo>
                    <a:pt x="2370" y="2414"/>
                  </a:lnTo>
                  <a:lnTo>
                    <a:pt x="747" y="1887"/>
                  </a:lnTo>
                  <a:lnTo>
                    <a:pt x="352" y="1492"/>
                  </a:lnTo>
                  <a:lnTo>
                    <a:pt x="352" y="1448"/>
                  </a:lnTo>
                  <a:lnTo>
                    <a:pt x="659" y="1229"/>
                  </a:lnTo>
                  <a:lnTo>
                    <a:pt x="2107" y="439"/>
                  </a:lnTo>
                  <a:lnTo>
                    <a:pt x="3116" y="351"/>
                  </a:lnTo>
                  <a:close/>
                  <a:moveTo>
                    <a:pt x="3160" y="0"/>
                  </a:moveTo>
                  <a:lnTo>
                    <a:pt x="2063" y="88"/>
                  </a:lnTo>
                  <a:lnTo>
                    <a:pt x="1975" y="88"/>
                  </a:lnTo>
                  <a:lnTo>
                    <a:pt x="483" y="922"/>
                  </a:lnTo>
                  <a:lnTo>
                    <a:pt x="440" y="966"/>
                  </a:lnTo>
                  <a:lnTo>
                    <a:pt x="88" y="1229"/>
                  </a:lnTo>
                  <a:lnTo>
                    <a:pt x="45" y="1317"/>
                  </a:lnTo>
                  <a:lnTo>
                    <a:pt x="1" y="1361"/>
                  </a:lnTo>
                  <a:lnTo>
                    <a:pt x="1" y="1580"/>
                  </a:lnTo>
                  <a:lnTo>
                    <a:pt x="88" y="1712"/>
                  </a:lnTo>
                  <a:lnTo>
                    <a:pt x="527" y="2151"/>
                  </a:lnTo>
                  <a:lnTo>
                    <a:pt x="615" y="2194"/>
                  </a:lnTo>
                  <a:lnTo>
                    <a:pt x="2283" y="2765"/>
                  </a:lnTo>
                  <a:lnTo>
                    <a:pt x="2326" y="2765"/>
                  </a:lnTo>
                  <a:lnTo>
                    <a:pt x="3555" y="2853"/>
                  </a:lnTo>
                  <a:lnTo>
                    <a:pt x="3599" y="2853"/>
                  </a:lnTo>
                  <a:lnTo>
                    <a:pt x="4038" y="2633"/>
                  </a:lnTo>
                  <a:lnTo>
                    <a:pt x="4082" y="2589"/>
                  </a:lnTo>
                  <a:lnTo>
                    <a:pt x="4345" y="2326"/>
                  </a:lnTo>
                  <a:lnTo>
                    <a:pt x="4389" y="2238"/>
                  </a:lnTo>
                  <a:lnTo>
                    <a:pt x="4433" y="1361"/>
                  </a:lnTo>
                  <a:lnTo>
                    <a:pt x="4389" y="1273"/>
                  </a:lnTo>
                  <a:lnTo>
                    <a:pt x="3818" y="351"/>
                  </a:lnTo>
                  <a:lnTo>
                    <a:pt x="3731" y="308"/>
                  </a:lnTo>
                  <a:lnTo>
                    <a:pt x="3248" y="44"/>
                  </a:lnTo>
                  <a:lnTo>
                    <a:pt x="316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0" name="Google Shape;2050;p54"/>
            <p:cNvSpPr/>
            <p:nvPr/>
          </p:nvSpPr>
          <p:spPr>
            <a:xfrm>
              <a:off x="2024050" y="3843150"/>
              <a:ext cx="172250" cy="154700"/>
            </a:xfrm>
            <a:custGeom>
              <a:avLst/>
              <a:gdLst/>
              <a:ahLst/>
              <a:cxnLst/>
              <a:rect l="l" t="t" r="r" b="b"/>
              <a:pathLst>
                <a:path w="6890" h="6188" extrusionOk="0">
                  <a:moveTo>
                    <a:pt x="4915" y="395"/>
                  </a:moveTo>
                  <a:lnTo>
                    <a:pt x="5705" y="703"/>
                  </a:lnTo>
                  <a:lnTo>
                    <a:pt x="5924" y="966"/>
                  </a:lnTo>
                  <a:lnTo>
                    <a:pt x="6495" y="2589"/>
                  </a:lnTo>
                  <a:lnTo>
                    <a:pt x="6539" y="5793"/>
                  </a:lnTo>
                  <a:lnTo>
                    <a:pt x="6495" y="5837"/>
                  </a:lnTo>
                  <a:lnTo>
                    <a:pt x="6144" y="5837"/>
                  </a:lnTo>
                  <a:lnTo>
                    <a:pt x="4652" y="5486"/>
                  </a:lnTo>
                  <a:lnTo>
                    <a:pt x="2589" y="4783"/>
                  </a:lnTo>
                  <a:lnTo>
                    <a:pt x="878" y="3950"/>
                  </a:lnTo>
                  <a:lnTo>
                    <a:pt x="571" y="3599"/>
                  </a:lnTo>
                  <a:lnTo>
                    <a:pt x="352" y="2853"/>
                  </a:lnTo>
                  <a:lnTo>
                    <a:pt x="571" y="2414"/>
                  </a:lnTo>
                  <a:lnTo>
                    <a:pt x="966" y="1975"/>
                  </a:lnTo>
                  <a:lnTo>
                    <a:pt x="2677" y="1054"/>
                  </a:lnTo>
                  <a:lnTo>
                    <a:pt x="4125" y="395"/>
                  </a:lnTo>
                  <a:close/>
                  <a:moveTo>
                    <a:pt x="4915" y="0"/>
                  </a:moveTo>
                  <a:lnTo>
                    <a:pt x="4081" y="44"/>
                  </a:lnTo>
                  <a:lnTo>
                    <a:pt x="3994" y="44"/>
                  </a:lnTo>
                  <a:lnTo>
                    <a:pt x="2502" y="746"/>
                  </a:lnTo>
                  <a:lnTo>
                    <a:pt x="746" y="1712"/>
                  </a:lnTo>
                  <a:lnTo>
                    <a:pt x="703" y="1712"/>
                  </a:lnTo>
                  <a:lnTo>
                    <a:pt x="264" y="2194"/>
                  </a:lnTo>
                  <a:lnTo>
                    <a:pt x="264" y="2238"/>
                  </a:lnTo>
                  <a:lnTo>
                    <a:pt x="1" y="2765"/>
                  </a:lnTo>
                  <a:lnTo>
                    <a:pt x="1" y="2897"/>
                  </a:lnTo>
                  <a:lnTo>
                    <a:pt x="220" y="3730"/>
                  </a:lnTo>
                  <a:lnTo>
                    <a:pt x="264" y="3818"/>
                  </a:lnTo>
                  <a:lnTo>
                    <a:pt x="659" y="4213"/>
                  </a:lnTo>
                  <a:lnTo>
                    <a:pt x="703" y="4257"/>
                  </a:lnTo>
                  <a:lnTo>
                    <a:pt x="2458" y="5091"/>
                  </a:lnTo>
                  <a:lnTo>
                    <a:pt x="4564" y="5837"/>
                  </a:lnTo>
                  <a:lnTo>
                    <a:pt x="6100" y="6188"/>
                  </a:lnTo>
                  <a:lnTo>
                    <a:pt x="6626" y="6188"/>
                  </a:lnTo>
                  <a:lnTo>
                    <a:pt x="6802" y="6056"/>
                  </a:lnTo>
                  <a:lnTo>
                    <a:pt x="6890" y="6012"/>
                  </a:lnTo>
                  <a:lnTo>
                    <a:pt x="6890" y="5924"/>
                  </a:lnTo>
                  <a:lnTo>
                    <a:pt x="6846" y="2546"/>
                  </a:lnTo>
                  <a:lnTo>
                    <a:pt x="6802" y="2502"/>
                  </a:lnTo>
                  <a:lnTo>
                    <a:pt x="6232" y="834"/>
                  </a:lnTo>
                  <a:lnTo>
                    <a:pt x="6232" y="746"/>
                  </a:lnTo>
                  <a:lnTo>
                    <a:pt x="5968" y="483"/>
                  </a:lnTo>
                  <a:lnTo>
                    <a:pt x="5880" y="395"/>
                  </a:lnTo>
                  <a:lnTo>
                    <a:pt x="5003" y="44"/>
                  </a:lnTo>
                  <a:lnTo>
                    <a:pt x="491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1" name="Google Shape;2051;p54"/>
            <p:cNvSpPr/>
            <p:nvPr/>
          </p:nvSpPr>
          <p:spPr>
            <a:xfrm>
              <a:off x="1979075" y="3826700"/>
              <a:ext cx="240275" cy="215025"/>
            </a:xfrm>
            <a:custGeom>
              <a:avLst/>
              <a:gdLst/>
              <a:ahLst/>
              <a:cxnLst/>
              <a:rect l="l" t="t" r="r" b="b"/>
              <a:pathLst>
                <a:path w="9611" h="8601" extrusionOk="0">
                  <a:moveTo>
                    <a:pt x="6714" y="351"/>
                  </a:moveTo>
                  <a:lnTo>
                    <a:pt x="7855" y="702"/>
                  </a:lnTo>
                  <a:lnTo>
                    <a:pt x="8206" y="966"/>
                  </a:lnTo>
                  <a:lnTo>
                    <a:pt x="8864" y="3028"/>
                  </a:lnTo>
                  <a:lnTo>
                    <a:pt x="9259" y="6495"/>
                  </a:lnTo>
                  <a:lnTo>
                    <a:pt x="8952" y="7592"/>
                  </a:lnTo>
                  <a:lnTo>
                    <a:pt x="8645" y="8250"/>
                  </a:lnTo>
                  <a:lnTo>
                    <a:pt x="7987" y="8162"/>
                  </a:lnTo>
                  <a:lnTo>
                    <a:pt x="1054" y="6451"/>
                  </a:lnTo>
                  <a:lnTo>
                    <a:pt x="483" y="6144"/>
                  </a:lnTo>
                  <a:lnTo>
                    <a:pt x="395" y="5924"/>
                  </a:lnTo>
                  <a:lnTo>
                    <a:pt x="1931" y="2633"/>
                  </a:lnTo>
                  <a:lnTo>
                    <a:pt x="2545" y="2019"/>
                  </a:lnTo>
                  <a:lnTo>
                    <a:pt x="4432" y="1010"/>
                  </a:lnTo>
                  <a:lnTo>
                    <a:pt x="5837" y="395"/>
                  </a:lnTo>
                  <a:lnTo>
                    <a:pt x="6714" y="351"/>
                  </a:lnTo>
                  <a:close/>
                  <a:moveTo>
                    <a:pt x="6714" y="0"/>
                  </a:moveTo>
                  <a:lnTo>
                    <a:pt x="5793" y="44"/>
                  </a:lnTo>
                  <a:lnTo>
                    <a:pt x="5749" y="44"/>
                  </a:lnTo>
                  <a:lnTo>
                    <a:pt x="4301" y="658"/>
                  </a:lnTo>
                  <a:lnTo>
                    <a:pt x="2370" y="1712"/>
                  </a:lnTo>
                  <a:lnTo>
                    <a:pt x="2326" y="1755"/>
                  </a:lnTo>
                  <a:lnTo>
                    <a:pt x="1668" y="2414"/>
                  </a:lnTo>
                  <a:lnTo>
                    <a:pt x="1624" y="2458"/>
                  </a:lnTo>
                  <a:lnTo>
                    <a:pt x="44" y="5880"/>
                  </a:lnTo>
                  <a:lnTo>
                    <a:pt x="0" y="5924"/>
                  </a:lnTo>
                  <a:lnTo>
                    <a:pt x="44" y="6012"/>
                  </a:lnTo>
                  <a:lnTo>
                    <a:pt x="176" y="6319"/>
                  </a:lnTo>
                  <a:lnTo>
                    <a:pt x="264" y="6407"/>
                  </a:lnTo>
                  <a:lnTo>
                    <a:pt x="922" y="6758"/>
                  </a:lnTo>
                  <a:lnTo>
                    <a:pt x="966" y="6802"/>
                  </a:lnTo>
                  <a:lnTo>
                    <a:pt x="5793" y="7986"/>
                  </a:lnTo>
                  <a:lnTo>
                    <a:pt x="7899" y="8513"/>
                  </a:lnTo>
                  <a:lnTo>
                    <a:pt x="7943" y="8513"/>
                  </a:lnTo>
                  <a:lnTo>
                    <a:pt x="8733" y="8601"/>
                  </a:lnTo>
                  <a:lnTo>
                    <a:pt x="8864" y="8601"/>
                  </a:lnTo>
                  <a:lnTo>
                    <a:pt x="8908" y="8513"/>
                  </a:lnTo>
                  <a:lnTo>
                    <a:pt x="9303" y="7723"/>
                  </a:lnTo>
                  <a:lnTo>
                    <a:pt x="9610" y="6538"/>
                  </a:lnTo>
                  <a:lnTo>
                    <a:pt x="9610" y="6495"/>
                  </a:lnTo>
                  <a:lnTo>
                    <a:pt x="9215" y="2984"/>
                  </a:lnTo>
                  <a:lnTo>
                    <a:pt x="9215" y="2940"/>
                  </a:lnTo>
                  <a:lnTo>
                    <a:pt x="8513" y="834"/>
                  </a:lnTo>
                  <a:lnTo>
                    <a:pt x="8469" y="746"/>
                  </a:lnTo>
                  <a:lnTo>
                    <a:pt x="8031" y="395"/>
                  </a:lnTo>
                  <a:lnTo>
                    <a:pt x="7987" y="395"/>
                  </a:lnTo>
                  <a:lnTo>
                    <a:pt x="680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2" name="Google Shape;2052;p54"/>
            <p:cNvSpPr/>
            <p:nvPr/>
          </p:nvSpPr>
          <p:spPr>
            <a:xfrm>
              <a:off x="1923125" y="3808050"/>
              <a:ext cx="342300" cy="295125"/>
            </a:xfrm>
            <a:custGeom>
              <a:avLst/>
              <a:gdLst/>
              <a:ahLst/>
              <a:cxnLst/>
              <a:rect l="l" t="t" r="r" b="b"/>
              <a:pathLst>
                <a:path w="13692" h="11805" extrusionOk="0">
                  <a:moveTo>
                    <a:pt x="8952" y="351"/>
                  </a:moveTo>
                  <a:lnTo>
                    <a:pt x="10883" y="1097"/>
                  </a:lnTo>
                  <a:lnTo>
                    <a:pt x="11848" y="4213"/>
                  </a:lnTo>
                  <a:lnTo>
                    <a:pt x="12463" y="8162"/>
                  </a:lnTo>
                  <a:lnTo>
                    <a:pt x="12463" y="8206"/>
                  </a:lnTo>
                  <a:lnTo>
                    <a:pt x="13340" y="9478"/>
                  </a:lnTo>
                  <a:lnTo>
                    <a:pt x="13340" y="9917"/>
                  </a:lnTo>
                  <a:lnTo>
                    <a:pt x="12901" y="10400"/>
                  </a:lnTo>
                  <a:lnTo>
                    <a:pt x="11497" y="11146"/>
                  </a:lnTo>
                  <a:lnTo>
                    <a:pt x="10444" y="11453"/>
                  </a:lnTo>
                  <a:lnTo>
                    <a:pt x="8382" y="10663"/>
                  </a:lnTo>
                  <a:lnTo>
                    <a:pt x="8382" y="10619"/>
                  </a:lnTo>
                  <a:lnTo>
                    <a:pt x="5003" y="9829"/>
                  </a:lnTo>
                  <a:lnTo>
                    <a:pt x="1536" y="9303"/>
                  </a:lnTo>
                  <a:lnTo>
                    <a:pt x="352" y="8952"/>
                  </a:lnTo>
                  <a:lnTo>
                    <a:pt x="352" y="8689"/>
                  </a:lnTo>
                  <a:lnTo>
                    <a:pt x="571" y="8118"/>
                  </a:lnTo>
                  <a:lnTo>
                    <a:pt x="1668" y="6582"/>
                  </a:lnTo>
                  <a:lnTo>
                    <a:pt x="3028" y="4388"/>
                  </a:lnTo>
                  <a:lnTo>
                    <a:pt x="3994" y="2589"/>
                  </a:lnTo>
                  <a:lnTo>
                    <a:pt x="5310" y="1712"/>
                  </a:lnTo>
                  <a:lnTo>
                    <a:pt x="8162" y="351"/>
                  </a:lnTo>
                  <a:close/>
                  <a:moveTo>
                    <a:pt x="8075" y="0"/>
                  </a:moveTo>
                  <a:lnTo>
                    <a:pt x="5178" y="1404"/>
                  </a:lnTo>
                  <a:lnTo>
                    <a:pt x="5135" y="1404"/>
                  </a:lnTo>
                  <a:lnTo>
                    <a:pt x="3774" y="2326"/>
                  </a:lnTo>
                  <a:lnTo>
                    <a:pt x="3686" y="2370"/>
                  </a:lnTo>
                  <a:lnTo>
                    <a:pt x="2721" y="4213"/>
                  </a:lnTo>
                  <a:lnTo>
                    <a:pt x="1361" y="6407"/>
                  </a:lnTo>
                  <a:lnTo>
                    <a:pt x="264" y="7943"/>
                  </a:lnTo>
                  <a:lnTo>
                    <a:pt x="264" y="7987"/>
                  </a:lnTo>
                  <a:lnTo>
                    <a:pt x="44" y="8557"/>
                  </a:lnTo>
                  <a:lnTo>
                    <a:pt x="0" y="8601"/>
                  </a:lnTo>
                  <a:lnTo>
                    <a:pt x="0" y="9084"/>
                  </a:lnTo>
                  <a:lnTo>
                    <a:pt x="0" y="9171"/>
                  </a:lnTo>
                  <a:lnTo>
                    <a:pt x="88" y="9259"/>
                  </a:lnTo>
                  <a:lnTo>
                    <a:pt x="1449" y="9610"/>
                  </a:lnTo>
                  <a:lnTo>
                    <a:pt x="1492" y="9610"/>
                  </a:lnTo>
                  <a:lnTo>
                    <a:pt x="4959" y="10181"/>
                  </a:lnTo>
                  <a:lnTo>
                    <a:pt x="8294" y="10970"/>
                  </a:lnTo>
                  <a:lnTo>
                    <a:pt x="10400" y="11804"/>
                  </a:lnTo>
                  <a:lnTo>
                    <a:pt x="10488" y="11804"/>
                  </a:lnTo>
                  <a:lnTo>
                    <a:pt x="11585" y="11453"/>
                  </a:lnTo>
                  <a:lnTo>
                    <a:pt x="11629" y="11453"/>
                  </a:lnTo>
                  <a:lnTo>
                    <a:pt x="13121" y="10707"/>
                  </a:lnTo>
                  <a:lnTo>
                    <a:pt x="13165" y="10663"/>
                  </a:lnTo>
                  <a:lnTo>
                    <a:pt x="13647" y="10093"/>
                  </a:lnTo>
                  <a:lnTo>
                    <a:pt x="13691" y="10005"/>
                  </a:lnTo>
                  <a:lnTo>
                    <a:pt x="13691" y="9391"/>
                  </a:lnTo>
                  <a:lnTo>
                    <a:pt x="13647" y="9303"/>
                  </a:lnTo>
                  <a:lnTo>
                    <a:pt x="12770" y="8030"/>
                  </a:lnTo>
                  <a:lnTo>
                    <a:pt x="12155" y="4125"/>
                  </a:lnTo>
                  <a:lnTo>
                    <a:pt x="11190" y="922"/>
                  </a:lnTo>
                  <a:lnTo>
                    <a:pt x="11190" y="878"/>
                  </a:lnTo>
                  <a:lnTo>
                    <a:pt x="11102" y="834"/>
                  </a:lnTo>
                  <a:lnTo>
                    <a:pt x="904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3" name="Google Shape;2053;p54"/>
            <p:cNvSpPr/>
            <p:nvPr/>
          </p:nvSpPr>
          <p:spPr>
            <a:xfrm>
              <a:off x="1712500" y="4127275"/>
              <a:ext cx="79000" cy="51575"/>
            </a:xfrm>
            <a:custGeom>
              <a:avLst/>
              <a:gdLst/>
              <a:ahLst/>
              <a:cxnLst/>
              <a:rect l="l" t="t" r="r" b="b"/>
              <a:pathLst>
                <a:path w="3160" h="2063" extrusionOk="0">
                  <a:moveTo>
                    <a:pt x="1931" y="352"/>
                  </a:moveTo>
                  <a:lnTo>
                    <a:pt x="2502" y="527"/>
                  </a:lnTo>
                  <a:lnTo>
                    <a:pt x="2677" y="703"/>
                  </a:lnTo>
                  <a:lnTo>
                    <a:pt x="2546" y="790"/>
                  </a:lnTo>
                  <a:lnTo>
                    <a:pt x="1492" y="1317"/>
                  </a:lnTo>
                  <a:lnTo>
                    <a:pt x="351" y="1624"/>
                  </a:lnTo>
                  <a:lnTo>
                    <a:pt x="746" y="1010"/>
                  </a:lnTo>
                  <a:lnTo>
                    <a:pt x="1317" y="439"/>
                  </a:lnTo>
                  <a:lnTo>
                    <a:pt x="1931" y="352"/>
                  </a:lnTo>
                  <a:close/>
                  <a:moveTo>
                    <a:pt x="1931" y="0"/>
                  </a:moveTo>
                  <a:lnTo>
                    <a:pt x="1185" y="132"/>
                  </a:lnTo>
                  <a:lnTo>
                    <a:pt x="1097" y="176"/>
                  </a:lnTo>
                  <a:lnTo>
                    <a:pt x="483" y="790"/>
                  </a:lnTo>
                  <a:lnTo>
                    <a:pt x="44" y="1449"/>
                  </a:lnTo>
                  <a:lnTo>
                    <a:pt x="44" y="1536"/>
                  </a:lnTo>
                  <a:lnTo>
                    <a:pt x="0" y="1843"/>
                  </a:lnTo>
                  <a:lnTo>
                    <a:pt x="0" y="1931"/>
                  </a:lnTo>
                  <a:lnTo>
                    <a:pt x="44" y="2019"/>
                  </a:lnTo>
                  <a:lnTo>
                    <a:pt x="176" y="2063"/>
                  </a:lnTo>
                  <a:lnTo>
                    <a:pt x="220" y="2019"/>
                  </a:lnTo>
                  <a:lnTo>
                    <a:pt x="1580" y="1668"/>
                  </a:lnTo>
                  <a:lnTo>
                    <a:pt x="1624" y="1668"/>
                  </a:lnTo>
                  <a:lnTo>
                    <a:pt x="2677" y="1097"/>
                  </a:lnTo>
                  <a:lnTo>
                    <a:pt x="3072" y="878"/>
                  </a:lnTo>
                  <a:lnTo>
                    <a:pt x="3116" y="834"/>
                  </a:lnTo>
                  <a:lnTo>
                    <a:pt x="3160" y="746"/>
                  </a:lnTo>
                  <a:lnTo>
                    <a:pt x="3160" y="659"/>
                  </a:lnTo>
                  <a:lnTo>
                    <a:pt x="3116" y="615"/>
                  </a:lnTo>
                  <a:lnTo>
                    <a:pt x="2721" y="264"/>
                  </a:lnTo>
                  <a:lnTo>
                    <a:pt x="2633" y="220"/>
                  </a:lnTo>
                  <a:lnTo>
                    <a:pt x="2019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4" name="Google Shape;2054;p54"/>
            <p:cNvSpPr/>
            <p:nvPr/>
          </p:nvSpPr>
          <p:spPr>
            <a:xfrm>
              <a:off x="2405800" y="1437400"/>
              <a:ext cx="928100" cy="1383375"/>
            </a:xfrm>
            <a:custGeom>
              <a:avLst/>
              <a:gdLst/>
              <a:ahLst/>
              <a:cxnLst/>
              <a:rect l="l" t="t" r="r" b="b"/>
              <a:pathLst>
                <a:path w="37124" h="55335" extrusionOk="0">
                  <a:moveTo>
                    <a:pt x="36773" y="1"/>
                  </a:moveTo>
                  <a:lnTo>
                    <a:pt x="36685" y="45"/>
                  </a:lnTo>
                  <a:lnTo>
                    <a:pt x="36641" y="89"/>
                  </a:lnTo>
                  <a:lnTo>
                    <a:pt x="36597" y="133"/>
                  </a:lnTo>
                  <a:lnTo>
                    <a:pt x="36597" y="220"/>
                  </a:lnTo>
                  <a:lnTo>
                    <a:pt x="36641" y="264"/>
                  </a:lnTo>
                  <a:lnTo>
                    <a:pt x="36685" y="396"/>
                  </a:lnTo>
                  <a:lnTo>
                    <a:pt x="36773" y="1361"/>
                  </a:lnTo>
                  <a:lnTo>
                    <a:pt x="36773" y="3204"/>
                  </a:lnTo>
                  <a:lnTo>
                    <a:pt x="36071" y="4916"/>
                  </a:lnTo>
                  <a:lnTo>
                    <a:pt x="36071" y="4959"/>
                  </a:lnTo>
                  <a:lnTo>
                    <a:pt x="35281" y="7856"/>
                  </a:lnTo>
                  <a:lnTo>
                    <a:pt x="34667" y="9962"/>
                  </a:lnTo>
                  <a:lnTo>
                    <a:pt x="34008" y="11980"/>
                  </a:lnTo>
                  <a:lnTo>
                    <a:pt x="32648" y="14745"/>
                  </a:lnTo>
                  <a:lnTo>
                    <a:pt x="31551" y="16851"/>
                  </a:lnTo>
                  <a:lnTo>
                    <a:pt x="30630" y="18957"/>
                  </a:lnTo>
                  <a:lnTo>
                    <a:pt x="29138" y="21634"/>
                  </a:lnTo>
                  <a:lnTo>
                    <a:pt x="27733" y="23872"/>
                  </a:lnTo>
                  <a:lnTo>
                    <a:pt x="26505" y="25803"/>
                  </a:lnTo>
                  <a:lnTo>
                    <a:pt x="25144" y="28216"/>
                  </a:lnTo>
                  <a:lnTo>
                    <a:pt x="25144" y="28260"/>
                  </a:lnTo>
                  <a:lnTo>
                    <a:pt x="24881" y="29094"/>
                  </a:lnTo>
                  <a:lnTo>
                    <a:pt x="24881" y="29137"/>
                  </a:lnTo>
                  <a:lnTo>
                    <a:pt x="24881" y="30059"/>
                  </a:lnTo>
                  <a:lnTo>
                    <a:pt x="25232" y="32736"/>
                  </a:lnTo>
                  <a:lnTo>
                    <a:pt x="25583" y="36290"/>
                  </a:lnTo>
                  <a:lnTo>
                    <a:pt x="25496" y="36422"/>
                  </a:lnTo>
                  <a:lnTo>
                    <a:pt x="23345" y="37694"/>
                  </a:lnTo>
                  <a:lnTo>
                    <a:pt x="21371" y="39098"/>
                  </a:lnTo>
                  <a:lnTo>
                    <a:pt x="21327" y="39098"/>
                  </a:lnTo>
                  <a:lnTo>
                    <a:pt x="19659" y="40590"/>
                  </a:lnTo>
                  <a:lnTo>
                    <a:pt x="16500" y="43048"/>
                  </a:lnTo>
                  <a:lnTo>
                    <a:pt x="16456" y="43091"/>
                  </a:lnTo>
                  <a:lnTo>
                    <a:pt x="14964" y="44583"/>
                  </a:lnTo>
                  <a:lnTo>
                    <a:pt x="12595" y="47085"/>
                  </a:lnTo>
                  <a:lnTo>
                    <a:pt x="10401" y="48313"/>
                  </a:lnTo>
                  <a:lnTo>
                    <a:pt x="8250" y="49147"/>
                  </a:lnTo>
                  <a:lnTo>
                    <a:pt x="8207" y="49147"/>
                  </a:lnTo>
                  <a:lnTo>
                    <a:pt x="6627" y="50156"/>
                  </a:lnTo>
                  <a:lnTo>
                    <a:pt x="89" y="55027"/>
                  </a:lnTo>
                  <a:lnTo>
                    <a:pt x="45" y="55071"/>
                  </a:lnTo>
                  <a:lnTo>
                    <a:pt x="1" y="55115"/>
                  </a:lnTo>
                  <a:lnTo>
                    <a:pt x="45" y="55202"/>
                  </a:lnTo>
                  <a:lnTo>
                    <a:pt x="45" y="55246"/>
                  </a:lnTo>
                  <a:lnTo>
                    <a:pt x="133" y="55334"/>
                  </a:lnTo>
                  <a:lnTo>
                    <a:pt x="176" y="55334"/>
                  </a:lnTo>
                  <a:lnTo>
                    <a:pt x="308" y="55290"/>
                  </a:lnTo>
                  <a:lnTo>
                    <a:pt x="6846" y="50463"/>
                  </a:lnTo>
                  <a:lnTo>
                    <a:pt x="8382" y="49454"/>
                  </a:lnTo>
                  <a:lnTo>
                    <a:pt x="10532" y="48620"/>
                  </a:lnTo>
                  <a:lnTo>
                    <a:pt x="10576" y="48620"/>
                  </a:lnTo>
                  <a:lnTo>
                    <a:pt x="12814" y="47348"/>
                  </a:lnTo>
                  <a:lnTo>
                    <a:pt x="12858" y="47348"/>
                  </a:lnTo>
                  <a:lnTo>
                    <a:pt x="15227" y="44803"/>
                  </a:lnTo>
                  <a:lnTo>
                    <a:pt x="16719" y="43355"/>
                  </a:lnTo>
                  <a:lnTo>
                    <a:pt x="19879" y="40854"/>
                  </a:lnTo>
                  <a:lnTo>
                    <a:pt x="21546" y="39362"/>
                  </a:lnTo>
                  <a:lnTo>
                    <a:pt x="23521" y="37957"/>
                  </a:lnTo>
                  <a:lnTo>
                    <a:pt x="25715" y="36729"/>
                  </a:lnTo>
                  <a:lnTo>
                    <a:pt x="25759" y="36641"/>
                  </a:lnTo>
                  <a:lnTo>
                    <a:pt x="25890" y="36422"/>
                  </a:lnTo>
                  <a:lnTo>
                    <a:pt x="25934" y="36334"/>
                  </a:lnTo>
                  <a:lnTo>
                    <a:pt x="25583" y="32692"/>
                  </a:lnTo>
                  <a:lnTo>
                    <a:pt x="25232" y="30015"/>
                  </a:lnTo>
                  <a:lnTo>
                    <a:pt x="25232" y="29181"/>
                  </a:lnTo>
                  <a:lnTo>
                    <a:pt x="25452" y="28391"/>
                  </a:lnTo>
                  <a:lnTo>
                    <a:pt x="26812" y="25978"/>
                  </a:lnTo>
                  <a:lnTo>
                    <a:pt x="29445" y="21809"/>
                  </a:lnTo>
                  <a:lnTo>
                    <a:pt x="30937" y="19133"/>
                  </a:lnTo>
                  <a:lnTo>
                    <a:pt x="30981" y="19133"/>
                  </a:lnTo>
                  <a:lnTo>
                    <a:pt x="31858" y="17026"/>
                  </a:lnTo>
                  <a:lnTo>
                    <a:pt x="32955" y="14920"/>
                  </a:lnTo>
                  <a:lnTo>
                    <a:pt x="34359" y="12112"/>
                  </a:lnTo>
                  <a:lnTo>
                    <a:pt x="35018" y="10050"/>
                  </a:lnTo>
                  <a:lnTo>
                    <a:pt x="35632" y="7943"/>
                  </a:lnTo>
                  <a:lnTo>
                    <a:pt x="36422" y="5047"/>
                  </a:lnTo>
                  <a:lnTo>
                    <a:pt x="37080" y="3292"/>
                  </a:lnTo>
                  <a:lnTo>
                    <a:pt x="37124" y="3248"/>
                  </a:lnTo>
                  <a:lnTo>
                    <a:pt x="37124" y="1361"/>
                  </a:lnTo>
                  <a:lnTo>
                    <a:pt x="37036" y="352"/>
                  </a:lnTo>
                  <a:lnTo>
                    <a:pt x="37036" y="264"/>
                  </a:lnTo>
                  <a:lnTo>
                    <a:pt x="36948" y="89"/>
                  </a:lnTo>
                  <a:lnTo>
                    <a:pt x="36904" y="45"/>
                  </a:lnTo>
                  <a:lnTo>
                    <a:pt x="3681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5" name="Google Shape;2055;p54"/>
            <p:cNvSpPr/>
            <p:nvPr/>
          </p:nvSpPr>
          <p:spPr>
            <a:xfrm>
              <a:off x="2378375" y="1436325"/>
              <a:ext cx="928100" cy="1359200"/>
            </a:xfrm>
            <a:custGeom>
              <a:avLst/>
              <a:gdLst/>
              <a:ahLst/>
              <a:cxnLst/>
              <a:rect l="l" t="t" r="r" b="b"/>
              <a:pathLst>
                <a:path w="37124" h="54368" extrusionOk="0">
                  <a:moveTo>
                    <a:pt x="36641" y="0"/>
                  </a:moveTo>
                  <a:lnTo>
                    <a:pt x="36553" y="44"/>
                  </a:lnTo>
                  <a:lnTo>
                    <a:pt x="36510" y="88"/>
                  </a:lnTo>
                  <a:lnTo>
                    <a:pt x="36510" y="132"/>
                  </a:lnTo>
                  <a:lnTo>
                    <a:pt x="36510" y="219"/>
                  </a:lnTo>
                  <a:lnTo>
                    <a:pt x="36685" y="878"/>
                  </a:lnTo>
                  <a:lnTo>
                    <a:pt x="36773" y="1316"/>
                  </a:lnTo>
                  <a:lnTo>
                    <a:pt x="36685" y="2194"/>
                  </a:lnTo>
                  <a:lnTo>
                    <a:pt x="36115" y="4169"/>
                  </a:lnTo>
                  <a:lnTo>
                    <a:pt x="35588" y="6275"/>
                  </a:lnTo>
                  <a:lnTo>
                    <a:pt x="34886" y="8776"/>
                  </a:lnTo>
                  <a:lnTo>
                    <a:pt x="34140" y="11102"/>
                  </a:lnTo>
                  <a:lnTo>
                    <a:pt x="32824" y="14042"/>
                  </a:lnTo>
                  <a:lnTo>
                    <a:pt x="31814" y="15929"/>
                  </a:lnTo>
                  <a:lnTo>
                    <a:pt x="30542" y="18693"/>
                  </a:lnTo>
                  <a:lnTo>
                    <a:pt x="29094" y="21194"/>
                  </a:lnTo>
                  <a:lnTo>
                    <a:pt x="27558" y="23652"/>
                  </a:lnTo>
                  <a:lnTo>
                    <a:pt x="26285" y="25758"/>
                  </a:lnTo>
                  <a:lnTo>
                    <a:pt x="24881" y="28171"/>
                  </a:lnTo>
                  <a:lnTo>
                    <a:pt x="22599" y="31682"/>
                  </a:lnTo>
                  <a:lnTo>
                    <a:pt x="22599" y="31769"/>
                  </a:lnTo>
                  <a:lnTo>
                    <a:pt x="22468" y="32866"/>
                  </a:lnTo>
                  <a:lnTo>
                    <a:pt x="22380" y="35631"/>
                  </a:lnTo>
                  <a:lnTo>
                    <a:pt x="22161" y="36508"/>
                  </a:lnTo>
                  <a:lnTo>
                    <a:pt x="21722" y="37254"/>
                  </a:lnTo>
                  <a:lnTo>
                    <a:pt x="20142" y="38790"/>
                  </a:lnTo>
                  <a:lnTo>
                    <a:pt x="17070" y="41335"/>
                  </a:lnTo>
                  <a:lnTo>
                    <a:pt x="17070" y="41379"/>
                  </a:lnTo>
                  <a:lnTo>
                    <a:pt x="15491" y="43047"/>
                  </a:lnTo>
                  <a:lnTo>
                    <a:pt x="13516" y="45285"/>
                  </a:lnTo>
                  <a:lnTo>
                    <a:pt x="12331" y="46294"/>
                  </a:lnTo>
                  <a:lnTo>
                    <a:pt x="11234" y="46820"/>
                  </a:lnTo>
                  <a:lnTo>
                    <a:pt x="8777" y="47742"/>
                  </a:lnTo>
                  <a:lnTo>
                    <a:pt x="8733" y="47786"/>
                  </a:lnTo>
                  <a:lnTo>
                    <a:pt x="6934" y="48927"/>
                  </a:lnTo>
                  <a:lnTo>
                    <a:pt x="2195" y="52481"/>
                  </a:lnTo>
                  <a:lnTo>
                    <a:pt x="45" y="54061"/>
                  </a:lnTo>
                  <a:lnTo>
                    <a:pt x="1" y="54104"/>
                  </a:lnTo>
                  <a:lnTo>
                    <a:pt x="1" y="54148"/>
                  </a:lnTo>
                  <a:lnTo>
                    <a:pt x="1" y="54236"/>
                  </a:lnTo>
                  <a:lnTo>
                    <a:pt x="1" y="54280"/>
                  </a:lnTo>
                  <a:lnTo>
                    <a:pt x="89" y="54324"/>
                  </a:lnTo>
                  <a:lnTo>
                    <a:pt x="176" y="54368"/>
                  </a:lnTo>
                  <a:lnTo>
                    <a:pt x="264" y="54324"/>
                  </a:lnTo>
                  <a:lnTo>
                    <a:pt x="2370" y="52788"/>
                  </a:lnTo>
                  <a:lnTo>
                    <a:pt x="5486" y="50462"/>
                  </a:lnTo>
                  <a:lnTo>
                    <a:pt x="7153" y="49190"/>
                  </a:lnTo>
                  <a:lnTo>
                    <a:pt x="8909" y="48093"/>
                  </a:lnTo>
                  <a:lnTo>
                    <a:pt x="11366" y="47128"/>
                  </a:lnTo>
                  <a:lnTo>
                    <a:pt x="12507" y="46601"/>
                  </a:lnTo>
                  <a:lnTo>
                    <a:pt x="12551" y="46601"/>
                  </a:lnTo>
                  <a:lnTo>
                    <a:pt x="13736" y="45548"/>
                  </a:lnTo>
                  <a:lnTo>
                    <a:pt x="13779" y="45548"/>
                  </a:lnTo>
                  <a:lnTo>
                    <a:pt x="15754" y="43310"/>
                  </a:lnTo>
                  <a:lnTo>
                    <a:pt x="17334" y="41599"/>
                  </a:lnTo>
                  <a:lnTo>
                    <a:pt x="20361" y="39054"/>
                  </a:lnTo>
                  <a:lnTo>
                    <a:pt x="21985" y="37474"/>
                  </a:lnTo>
                  <a:lnTo>
                    <a:pt x="22029" y="37474"/>
                  </a:lnTo>
                  <a:lnTo>
                    <a:pt x="22512" y="36640"/>
                  </a:lnTo>
                  <a:lnTo>
                    <a:pt x="22512" y="36596"/>
                  </a:lnTo>
                  <a:lnTo>
                    <a:pt x="22731" y="35675"/>
                  </a:lnTo>
                  <a:lnTo>
                    <a:pt x="22819" y="32910"/>
                  </a:lnTo>
                  <a:lnTo>
                    <a:pt x="22950" y="31813"/>
                  </a:lnTo>
                  <a:lnTo>
                    <a:pt x="25188" y="28347"/>
                  </a:lnTo>
                  <a:lnTo>
                    <a:pt x="26593" y="25933"/>
                  </a:lnTo>
                  <a:lnTo>
                    <a:pt x="27821" y="23827"/>
                  </a:lnTo>
                  <a:lnTo>
                    <a:pt x="29401" y="21370"/>
                  </a:lnTo>
                  <a:lnTo>
                    <a:pt x="30849" y="18869"/>
                  </a:lnTo>
                  <a:lnTo>
                    <a:pt x="32121" y="16104"/>
                  </a:lnTo>
                  <a:lnTo>
                    <a:pt x="33131" y="14173"/>
                  </a:lnTo>
                  <a:lnTo>
                    <a:pt x="34491" y="11233"/>
                  </a:lnTo>
                  <a:lnTo>
                    <a:pt x="35237" y="8864"/>
                  </a:lnTo>
                  <a:lnTo>
                    <a:pt x="35895" y="6363"/>
                  </a:lnTo>
                  <a:lnTo>
                    <a:pt x="36466" y="4256"/>
                  </a:lnTo>
                  <a:lnTo>
                    <a:pt x="36992" y="2282"/>
                  </a:lnTo>
                  <a:lnTo>
                    <a:pt x="37036" y="2238"/>
                  </a:lnTo>
                  <a:lnTo>
                    <a:pt x="37124" y="1316"/>
                  </a:lnTo>
                  <a:lnTo>
                    <a:pt x="37124" y="1273"/>
                  </a:lnTo>
                  <a:lnTo>
                    <a:pt x="37036" y="790"/>
                  </a:lnTo>
                  <a:lnTo>
                    <a:pt x="36861" y="132"/>
                  </a:lnTo>
                  <a:lnTo>
                    <a:pt x="36817" y="44"/>
                  </a:lnTo>
                  <a:lnTo>
                    <a:pt x="3677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6" name="Google Shape;2056;p54"/>
            <p:cNvSpPr/>
            <p:nvPr/>
          </p:nvSpPr>
          <p:spPr>
            <a:xfrm>
              <a:off x="2348775" y="1447275"/>
              <a:ext cx="932475" cy="1321925"/>
            </a:xfrm>
            <a:custGeom>
              <a:avLst/>
              <a:gdLst/>
              <a:ahLst/>
              <a:cxnLst/>
              <a:rect l="l" t="t" r="r" b="b"/>
              <a:pathLst>
                <a:path w="37299" h="52877" extrusionOk="0">
                  <a:moveTo>
                    <a:pt x="37079" y="1"/>
                  </a:moveTo>
                  <a:lnTo>
                    <a:pt x="36991" y="45"/>
                  </a:lnTo>
                  <a:lnTo>
                    <a:pt x="36948" y="89"/>
                  </a:lnTo>
                  <a:lnTo>
                    <a:pt x="36948" y="132"/>
                  </a:lnTo>
                  <a:lnTo>
                    <a:pt x="36860" y="703"/>
                  </a:lnTo>
                  <a:lnTo>
                    <a:pt x="35763" y="4828"/>
                  </a:lnTo>
                  <a:lnTo>
                    <a:pt x="35061" y="7504"/>
                  </a:lnTo>
                  <a:lnTo>
                    <a:pt x="34315" y="9918"/>
                  </a:lnTo>
                  <a:lnTo>
                    <a:pt x="32165" y="14525"/>
                  </a:lnTo>
                  <a:lnTo>
                    <a:pt x="31024" y="17026"/>
                  </a:lnTo>
                  <a:lnTo>
                    <a:pt x="29532" y="19615"/>
                  </a:lnTo>
                  <a:lnTo>
                    <a:pt x="26987" y="23696"/>
                  </a:lnTo>
                  <a:lnTo>
                    <a:pt x="24705" y="27645"/>
                  </a:lnTo>
                  <a:lnTo>
                    <a:pt x="23696" y="29094"/>
                  </a:lnTo>
                  <a:lnTo>
                    <a:pt x="21063" y="32648"/>
                  </a:lnTo>
                  <a:lnTo>
                    <a:pt x="21019" y="32692"/>
                  </a:lnTo>
                  <a:lnTo>
                    <a:pt x="20229" y="35017"/>
                  </a:lnTo>
                  <a:lnTo>
                    <a:pt x="18386" y="38528"/>
                  </a:lnTo>
                  <a:lnTo>
                    <a:pt x="17114" y="39888"/>
                  </a:lnTo>
                  <a:lnTo>
                    <a:pt x="14963" y="42389"/>
                  </a:lnTo>
                  <a:lnTo>
                    <a:pt x="12813" y="44627"/>
                  </a:lnTo>
                  <a:lnTo>
                    <a:pt x="9391" y="45900"/>
                  </a:lnTo>
                  <a:lnTo>
                    <a:pt x="9391" y="45944"/>
                  </a:lnTo>
                  <a:lnTo>
                    <a:pt x="7855" y="46821"/>
                  </a:lnTo>
                  <a:lnTo>
                    <a:pt x="7811" y="46865"/>
                  </a:lnTo>
                  <a:lnTo>
                    <a:pt x="6012" y="48225"/>
                  </a:lnTo>
                  <a:lnTo>
                    <a:pt x="44" y="52569"/>
                  </a:lnTo>
                  <a:lnTo>
                    <a:pt x="0" y="52613"/>
                  </a:lnTo>
                  <a:lnTo>
                    <a:pt x="0" y="52657"/>
                  </a:lnTo>
                  <a:lnTo>
                    <a:pt x="0" y="52745"/>
                  </a:lnTo>
                  <a:lnTo>
                    <a:pt x="0" y="52789"/>
                  </a:lnTo>
                  <a:lnTo>
                    <a:pt x="88" y="52833"/>
                  </a:lnTo>
                  <a:lnTo>
                    <a:pt x="176" y="52877"/>
                  </a:lnTo>
                  <a:lnTo>
                    <a:pt x="263" y="52833"/>
                  </a:lnTo>
                  <a:lnTo>
                    <a:pt x="6231" y="48489"/>
                  </a:lnTo>
                  <a:lnTo>
                    <a:pt x="8030" y="47128"/>
                  </a:lnTo>
                  <a:lnTo>
                    <a:pt x="9522" y="46251"/>
                  </a:lnTo>
                  <a:lnTo>
                    <a:pt x="12243" y="45241"/>
                  </a:lnTo>
                  <a:lnTo>
                    <a:pt x="12989" y="44934"/>
                  </a:lnTo>
                  <a:lnTo>
                    <a:pt x="13077" y="44890"/>
                  </a:lnTo>
                  <a:lnTo>
                    <a:pt x="15227" y="42653"/>
                  </a:lnTo>
                  <a:lnTo>
                    <a:pt x="17377" y="40107"/>
                  </a:lnTo>
                  <a:lnTo>
                    <a:pt x="18649" y="38747"/>
                  </a:lnTo>
                  <a:lnTo>
                    <a:pt x="18693" y="38703"/>
                  </a:lnTo>
                  <a:lnTo>
                    <a:pt x="20580" y="35193"/>
                  </a:lnTo>
                  <a:lnTo>
                    <a:pt x="20580" y="35149"/>
                  </a:lnTo>
                  <a:lnTo>
                    <a:pt x="21326" y="32823"/>
                  </a:lnTo>
                  <a:lnTo>
                    <a:pt x="23959" y="29313"/>
                  </a:lnTo>
                  <a:lnTo>
                    <a:pt x="25012" y="27821"/>
                  </a:lnTo>
                  <a:lnTo>
                    <a:pt x="27294" y="23872"/>
                  </a:lnTo>
                  <a:lnTo>
                    <a:pt x="29839" y="19791"/>
                  </a:lnTo>
                  <a:lnTo>
                    <a:pt x="31331" y="17158"/>
                  </a:lnTo>
                  <a:lnTo>
                    <a:pt x="32472" y="14701"/>
                  </a:lnTo>
                  <a:lnTo>
                    <a:pt x="34666" y="10049"/>
                  </a:lnTo>
                  <a:lnTo>
                    <a:pt x="35412" y="7592"/>
                  </a:lnTo>
                  <a:lnTo>
                    <a:pt x="36114" y="4915"/>
                  </a:lnTo>
                  <a:lnTo>
                    <a:pt x="37211" y="791"/>
                  </a:lnTo>
                  <a:lnTo>
                    <a:pt x="37211" y="747"/>
                  </a:lnTo>
                  <a:lnTo>
                    <a:pt x="37299" y="176"/>
                  </a:lnTo>
                  <a:lnTo>
                    <a:pt x="37255" y="132"/>
                  </a:lnTo>
                  <a:lnTo>
                    <a:pt x="37255" y="45"/>
                  </a:lnTo>
                  <a:lnTo>
                    <a:pt x="3721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7" name="Google Shape;2057;p54"/>
            <p:cNvSpPr/>
            <p:nvPr/>
          </p:nvSpPr>
          <p:spPr>
            <a:xfrm>
              <a:off x="2318050" y="1439600"/>
              <a:ext cx="942350" cy="1302175"/>
            </a:xfrm>
            <a:custGeom>
              <a:avLst/>
              <a:gdLst/>
              <a:ahLst/>
              <a:cxnLst/>
              <a:rect l="l" t="t" r="r" b="b"/>
              <a:pathLst>
                <a:path w="37694" h="52087" extrusionOk="0">
                  <a:moveTo>
                    <a:pt x="37431" y="1"/>
                  </a:moveTo>
                  <a:lnTo>
                    <a:pt x="37387" y="45"/>
                  </a:lnTo>
                  <a:lnTo>
                    <a:pt x="37343" y="132"/>
                  </a:lnTo>
                  <a:lnTo>
                    <a:pt x="37255" y="527"/>
                  </a:lnTo>
                  <a:lnTo>
                    <a:pt x="36377" y="3116"/>
                  </a:lnTo>
                  <a:lnTo>
                    <a:pt x="35763" y="5266"/>
                  </a:lnTo>
                  <a:lnTo>
                    <a:pt x="35149" y="7636"/>
                  </a:lnTo>
                  <a:lnTo>
                    <a:pt x="33876" y="11322"/>
                  </a:lnTo>
                  <a:lnTo>
                    <a:pt x="32560" y="13867"/>
                  </a:lnTo>
                  <a:lnTo>
                    <a:pt x="31551" y="16105"/>
                  </a:lnTo>
                  <a:lnTo>
                    <a:pt x="30629" y="17684"/>
                  </a:lnTo>
                  <a:lnTo>
                    <a:pt x="29708" y="19264"/>
                  </a:lnTo>
                  <a:lnTo>
                    <a:pt x="27821" y="22380"/>
                  </a:lnTo>
                  <a:lnTo>
                    <a:pt x="26504" y="24486"/>
                  </a:lnTo>
                  <a:lnTo>
                    <a:pt x="25232" y="26636"/>
                  </a:lnTo>
                  <a:lnTo>
                    <a:pt x="23959" y="28567"/>
                  </a:lnTo>
                  <a:lnTo>
                    <a:pt x="22687" y="30190"/>
                  </a:lnTo>
                  <a:lnTo>
                    <a:pt x="21283" y="31902"/>
                  </a:lnTo>
                  <a:lnTo>
                    <a:pt x="19791" y="33481"/>
                  </a:lnTo>
                  <a:lnTo>
                    <a:pt x="17684" y="35280"/>
                  </a:lnTo>
                  <a:lnTo>
                    <a:pt x="17684" y="35324"/>
                  </a:lnTo>
                  <a:lnTo>
                    <a:pt x="16763" y="36334"/>
                  </a:lnTo>
                  <a:lnTo>
                    <a:pt x="16719" y="36377"/>
                  </a:lnTo>
                  <a:lnTo>
                    <a:pt x="16149" y="37387"/>
                  </a:lnTo>
                  <a:lnTo>
                    <a:pt x="15359" y="39449"/>
                  </a:lnTo>
                  <a:lnTo>
                    <a:pt x="14437" y="41424"/>
                  </a:lnTo>
                  <a:lnTo>
                    <a:pt x="12901" y="43486"/>
                  </a:lnTo>
                  <a:lnTo>
                    <a:pt x="12331" y="43925"/>
                  </a:lnTo>
                  <a:lnTo>
                    <a:pt x="9917" y="44890"/>
                  </a:lnTo>
                  <a:lnTo>
                    <a:pt x="8338" y="45856"/>
                  </a:lnTo>
                  <a:lnTo>
                    <a:pt x="6144" y="47479"/>
                  </a:lnTo>
                  <a:lnTo>
                    <a:pt x="3599" y="49322"/>
                  </a:lnTo>
                  <a:lnTo>
                    <a:pt x="88" y="51779"/>
                  </a:lnTo>
                  <a:lnTo>
                    <a:pt x="44" y="51823"/>
                  </a:lnTo>
                  <a:lnTo>
                    <a:pt x="0" y="51867"/>
                  </a:lnTo>
                  <a:lnTo>
                    <a:pt x="0" y="51955"/>
                  </a:lnTo>
                  <a:lnTo>
                    <a:pt x="44" y="51999"/>
                  </a:lnTo>
                  <a:lnTo>
                    <a:pt x="88" y="52043"/>
                  </a:lnTo>
                  <a:lnTo>
                    <a:pt x="176" y="52087"/>
                  </a:lnTo>
                  <a:lnTo>
                    <a:pt x="308" y="52043"/>
                  </a:lnTo>
                  <a:lnTo>
                    <a:pt x="3818" y="49585"/>
                  </a:lnTo>
                  <a:lnTo>
                    <a:pt x="6319" y="47786"/>
                  </a:lnTo>
                  <a:lnTo>
                    <a:pt x="8513" y="46163"/>
                  </a:lnTo>
                  <a:lnTo>
                    <a:pt x="10049" y="45197"/>
                  </a:lnTo>
                  <a:lnTo>
                    <a:pt x="12506" y="44232"/>
                  </a:lnTo>
                  <a:lnTo>
                    <a:pt x="12506" y="44188"/>
                  </a:lnTo>
                  <a:lnTo>
                    <a:pt x="13121" y="43749"/>
                  </a:lnTo>
                  <a:lnTo>
                    <a:pt x="13165" y="43705"/>
                  </a:lnTo>
                  <a:lnTo>
                    <a:pt x="14744" y="41599"/>
                  </a:lnTo>
                  <a:lnTo>
                    <a:pt x="14744" y="41555"/>
                  </a:lnTo>
                  <a:lnTo>
                    <a:pt x="15666" y="39581"/>
                  </a:lnTo>
                  <a:lnTo>
                    <a:pt x="16456" y="37562"/>
                  </a:lnTo>
                  <a:lnTo>
                    <a:pt x="17026" y="36553"/>
                  </a:lnTo>
                  <a:lnTo>
                    <a:pt x="17948" y="35544"/>
                  </a:lnTo>
                  <a:lnTo>
                    <a:pt x="20054" y="33745"/>
                  </a:lnTo>
                  <a:lnTo>
                    <a:pt x="21546" y="32121"/>
                  </a:lnTo>
                  <a:lnTo>
                    <a:pt x="22950" y="30410"/>
                  </a:lnTo>
                  <a:lnTo>
                    <a:pt x="24223" y="28742"/>
                  </a:lnTo>
                  <a:lnTo>
                    <a:pt x="25539" y="26855"/>
                  </a:lnTo>
                  <a:lnTo>
                    <a:pt x="26811" y="24661"/>
                  </a:lnTo>
                  <a:lnTo>
                    <a:pt x="28128" y="22555"/>
                  </a:lnTo>
                  <a:lnTo>
                    <a:pt x="30015" y="19440"/>
                  </a:lnTo>
                  <a:lnTo>
                    <a:pt x="30936" y="17860"/>
                  </a:lnTo>
                  <a:lnTo>
                    <a:pt x="31858" y="16236"/>
                  </a:lnTo>
                  <a:lnTo>
                    <a:pt x="32911" y="14042"/>
                  </a:lnTo>
                  <a:lnTo>
                    <a:pt x="34183" y="11453"/>
                  </a:lnTo>
                  <a:lnTo>
                    <a:pt x="35456" y="7724"/>
                  </a:lnTo>
                  <a:lnTo>
                    <a:pt x="36114" y="5354"/>
                  </a:lnTo>
                  <a:lnTo>
                    <a:pt x="36685" y="3248"/>
                  </a:lnTo>
                  <a:lnTo>
                    <a:pt x="37606" y="615"/>
                  </a:lnTo>
                  <a:lnTo>
                    <a:pt x="37694" y="176"/>
                  </a:lnTo>
                  <a:lnTo>
                    <a:pt x="37694" y="132"/>
                  </a:lnTo>
                  <a:lnTo>
                    <a:pt x="37694" y="45"/>
                  </a:lnTo>
                  <a:lnTo>
                    <a:pt x="3765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8" name="Google Shape;2058;p54"/>
            <p:cNvSpPr/>
            <p:nvPr/>
          </p:nvSpPr>
          <p:spPr>
            <a:xfrm>
              <a:off x="2259900" y="1412175"/>
              <a:ext cx="956625" cy="1275850"/>
            </a:xfrm>
            <a:custGeom>
              <a:avLst/>
              <a:gdLst/>
              <a:ahLst/>
              <a:cxnLst/>
              <a:rect l="l" t="t" r="r" b="b"/>
              <a:pathLst>
                <a:path w="38265" h="51034" extrusionOk="0">
                  <a:moveTo>
                    <a:pt x="38001" y="1"/>
                  </a:moveTo>
                  <a:lnTo>
                    <a:pt x="37957" y="45"/>
                  </a:lnTo>
                  <a:lnTo>
                    <a:pt x="37914" y="88"/>
                  </a:lnTo>
                  <a:lnTo>
                    <a:pt x="37299" y="1888"/>
                  </a:lnTo>
                  <a:lnTo>
                    <a:pt x="36334" y="4082"/>
                  </a:lnTo>
                  <a:lnTo>
                    <a:pt x="36334" y="4125"/>
                  </a:lnTo>
                  <a:lnTo>
                    <a:pt x="35588" y="6714"/>
                  </a:lnTo>
                  <a:lnTo>
                    <a:pt x="34623" y="10049"/>
                  </a:lnTo>
                  <a:lnTo>
                    <a:pt x="32999" y="13604"/>
                  </a:lnTo>
                  <a:lnTo>
                    <a:pt x="32121" y="15315"/>
                  </a:lnTo>
                  <a:lnTo>
                    <a:pt x="29313" y="20142"/>
                  </a:lnTo>
                  <a:lnTo>
                    <a:pt x="27865" y="22467"/>
                  </a:lnTo>
                  <a:lnTo>
                    <a:pt x="26636" y="24530"/>
                  </a:lnTo>
                  <a:lnTo>
                    <a:pt x="24442" y="27909"/>
                  </a:lnTo>
                  <a:lnTo>
                    <a:pt x="22819" y="29927"/>
                  </a:lnTo>
                  <a:lnTo>
                    <a:pt x="21853" y="31112"/>
                  </a:lnTo>
                  <a:lnTo>
                    <a:pt x="20932" y="32077"/>
                  </a:lnTo>
                  <a:lnTo>
                    <a:pt x="20010" y="32955"/>
                  </a:lnTo>
                  <a:lnTo>
                    <a:pt x="19133" y="33701"/>
                  </a:lnTo>
                  <a:lnTo>
                    <a:pt x="18211" y="34403"/>
                  </a:lnTo>
                  <a:lnTo>
                    <a:pt x="17246" y="35017"/>
                  </a:lnTo>
                  <a:lnTo>
                    <a:pt x="15096" y="36377"/>
                  </a:lnTo>
                  <a:lnTo>
                    <a:pt x="13472" y="37343"/>
                  </a:lnTo>
                  <a:lnTo>
                    <a:pt x="11103" y="39010"/>
                  </a:lnTo>
                  <a:lnTo>
                    <a:pt x="11059" y="39010"/>
                  </a:lnTo>
                  <a:lnTo>
                    <a:pt x="9347" y="40590"/>
                  </a:lnTo>
                  <a:lnTo>
                    <a:pt x="9303" y="40634"/>
                  </a:lnTo>
                  <a:lnTo>
                    <a:pt x="8163" y="42652"/>
                  </a:lnTo>
                  <a:lnTo>
                    <a:pt x="5793" y="46645"/>
                  </a:lnTo>
                  <a:lnTo>
                    <a:pt x="4959" y="47304"/>
                  </a:lnTo>
                  <a:lnTo>
                    <a:pt x="2897" y="48708"/>
                  </a:lnTo>
                  <a:lnTo>
                    <a:pt x="45" y="50726"/>
                  </a:lnTo>
                  <a:lnTo>
                    <a:pt x="1" y="50770"/>
                  </a:lnTo>
                  <a:lnTo>
                    <a:pt x="1" y="50858"/>
                  </a:lnTo>
                  <a:lnTo>
                    <a:pt x="1" y="50902"/>
                  </a:lnTo>
                  <a:lnTo>
                    <a:pt x="1" y="50990"/>
                  </a:lnTo>
                  <a:lnTo>
                    <a:pt x="89" y="51033"/>
                  </a:lnTo>
                  <a:lnTo>
                    <a:pt x="264" y="51033"/>
                  </a:lnTo>
                  <a:lnTo>
                    <a:pt x="3116" y="48971"/>
                  </a:lnTo>
                  <a:lnTo>
                    <a:pt x="5179" y="47611"/>
                  </a:lnTo>
                  <a:lnTo>
                    <a:pt x="6056" y="46909"/>
                  </a:lnTo>
                  <a:lnTo>
                    <a:pt x="6100" y="46865"/>
                  </a:lnTo>
                  <a:lnTo>
                    <a:pt x="8470" y="42828"/>
                  </a:lnTo>
                  <a:lnTo>
                    <a:pt x="9611" y="40809"/>
                  </a:lnTo>
                  <a:lnTo>
                    <a:pt x="11278" y="39317"/>
                  </a:lnTo>
                  <a:lnTo>
                    <a:pt x="13692" y="37650"/>
                  </a:lnTo>
                  <a:lnTo>
                    <a:pt x="15271" y="36685"/>
                  </a:lnTo>
                  <a:lnTo>
                    <a:pt x="17421" y="35324"/>
                  </a:lnTo>
                  <a:lnTo>
                    <a:pt x="18431" y="34666"/>
                  </a:lnTo>
                  <a:lnTo>
                    <a:pt x="19352" y="33964"/>
                  </a:lnTo>
                  <a:lnTo>
                    <a:pt x="20230" y="33218"/>
                  </a:lnTo>
                  <a:lnTo>
                    <a:pt x="21151" y="32340"/>
                  </a:lnTo>
                  <a:lnTo>
                    <a:pt x="22117" y="31331"/>
                  </a:lnTo>
                  <a:lnTo>
                    <a:pt x="23126" y="30146"/>
                  </a:lnTo>
                  <a:lnTo>
                    <a:pt x="24706" y="28084"/>
                  </a:lnTo>
                  <a:lnTo>
                    <a:pt x="26943" y="24705"/>
                  </a:lnTo>
                  <a:lnTo>
                    <a:pt x="28172" y="22643"/>
                  </a:lnTo>
                  <a:lnTo>
                    <a:pt x="29620" y="20317"/>
                  </a:lnTo>
                  <a:lnTo>
                    <a:pt x="32429" y="15490"/>
                  </a:lnTo>
                  <a:lnTo>
                    <a:pt x="33306" y="13735"/>
                  </a:lnTo>
                  <a:lnTo>
                    <a:pt x="34974" y="10181"/>
                  </a:lnTo>
                  <a:lnTo>
                    <a:pt x="34974" y="10137"/>
                  </a:lnTo>
                  <a:lnTo>
                    <a:pt x="35895" y="6802"/>
                  </a:lnTo>
                  <a:lnTo>
                    <a:pt x="36685" y="4213"/>
                  </a:lnTo>
                  <a:lnTo>
                    <a:pt x="37606" y="2019"/>
                  </a:lnTo>
                  <a:lnTo>
                    <a:pt x="38221" y="220"/>
                  </a:lnTo>
                  <a:lnTo>
                    <a:pt x="38265" y="132"/>
                  </a:lnTo>
                  <a:lnTo>
                    <a:pt x="38221" y="88"/>
                  </a:lnTo>
                  <a:lnTo>
                    <a:pt x="38177" y="45"/>
                  </a:lnTo>
                  <a:lnTo>
                    <a:pt x="38133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9" name="Google Shape;2059;p54"/>
            <p:cNvSpPr/>
            <p:nvPr/>
          </p:nvSpPr>
          <p:spPr>
            <a:xfrm>
              <a:off x="2230300" y="1375975"/>
              <a:ext cx="970875" cy="1286825"/>
            </a:xfrm>
            <a:custGeom>
              <a:avLst/>
              <a:gdLst/>
              <a:ahLst/>
              <a:cxnLst/>
              <a:rect l="l" t="t" r="r" b="b"/>
              <a:pathLst>
                <a:path w="38835" h="51473" extrusionOk="0">
                  <a:moveTo>
                    <a:pt x="38659" y="1"/>
                  </a:moveTo>
                  <a:lnTo>
                    <a:pt x="38571" y="45"/>
                  </a:lnTo>
                  <a:lnTo>
                    <a:pt x="38527" y="88"/>
                  </a:lnTo>
                  <a:lnTo>
                    <a:pt x="38527" y="132"/>
                  </a:lnTo>
                  <a:lnTo>
                    <a:pt x="38220" y="1185"/>
                  </a:lnTo>
                  <a:lnTo>
                    <a:pt x="37255" y="3511"/>
                  </a:lnTo>
                  <a:lnTo>
                    <a:pt x="36158" y="6144"/>
                  </a:lnTo>
                  <a:lnTo>
                    <a:pt x="36114" y="6144"/>
                  </a:lnTo>
                  <a:lnTo>
                    <a:pt x="34710" y="11058"/>
                  </a:lnTo>
                  <a:lnTo>
                    <a:pt x="32954" y="14876"/>
                  </a:lnTo>
                  <a:lnTo>
                    <a:pt x="31111" y="18079"/>
                  </a:lnTo>
                  <a:lnTo>
                    <a:pt x="29049" y="21678"/>
                  </a:lnTo>
                  <a:lnTo>
                    <a:pt x="27996" y="23433"/>
                  </a:lnTo>
                  <a:lnTo>
                    <a:pt x="26943" y="25188"/>
                  </a:lnTo>
                  <a:lnTo>
                    <a:pt x="25802" y="26855"/>
                  </a:lnTo>
                  <a:lnTo>
                    <a:pt x="24661" y="28523"/>
                  </a:lnTo>
                  <a:lnTo>
                    <a:pt x="23476" y="30059"/>
                  </a:lnTo>
                  <a:lnTo>
                    <a:pt x="22862" y="30805"/>
                  </a:lnTo>
                  <a:lnTo>
                    <a:pt x="22204" y="31507"/>
                  </a:lnTo>
                  <a:lnTo>
                    <a:pt x="18869" y="34578"/>
                  </a:lnTo>
                  <a:lnTo>
                    <a:pt x="14919" y="37167"/>
                  </a:lnTo>
                  <a:lnTo>
                    <a:pt x="10882" y="39888"/>
                  </a:lnTo>
                  <a:lnTo>
                    <a:pt x="9083" y="41160"/>
                  </a:lnTo>
                  <a:lnTo>
                    <a:pt x="6714" y="42565"/>
                  </a:lnTo>
                  <a:lnTo>
                    <a:pt x="4169" y="43925"/>
                  </a:lnTo>
                  <a:lnTo>
                    <a:pt x="4125" y="43969"/>
                  </a:lnTo>
                  <a:lnTo>
                    <a:pt x="3774" y="44408"/>
                  </a:lnTo>
                  <a:lnTo>
                    <a:pt x="3774" y="44495"/>
                  </a:lnTo>
                  <a:lnTo>
                    <a:pt x="3247" y="45856"/>
                  </a:lnTo>
                  <a:lnTo>
                    <a:pt x="2370" y="48225"/>
                  </a:lnTo>
                  <a:lnTo>
                    <a:pt x="1316" y="50024"/>
                  </a:lnTo>
                  <a:lnTo>
                    <a:pt x="44" y="51165"/>
                  </a:lnTo>
                  <a:lnTo>
                    <a:pt x="44" y="51209"/>
                  </a:lnTo>
                  <a:lnTo>
                    <a:pt x="0" y="51297"/>
                  </a:lnTo>
                  <a:lnTo>
                    <a:pt x="0" y="51341"/>
                  </a:lnTo>
                  <a:lnTo>
                    <a:pt x="44" y="51428"/>
                  </a:lnTo>
                  <a:lnTo>
                    <a:pt x="132" y="51428"/>
                  </a:lnTo>
                  <a:lnTo>
                    <a:pt x="176" y="51472"/>
                  </a:lnTo>
                  <a:lnTo>
                    <a:pt x="307" y="51428"/>
                  </a:lnTo>
                  <a:lnTo>
                    <a:pt x="1580" y="50244"/>
                  </a:lnTo>
                  <a:lnTo>
                    <a:pt x="1624" y="50200"/>
                  </a:lnTo>
                  <a:lnTo>
                    <a:pt x="2677" y="48401"/>
                  </a:lnTo>
                  <a:lnTo>
                    <a:pt x="2721" y="48357"/>
                  </a:lnTo>
                  <a:lnTo>
                    <a:pt x="3598" y="45987"/>
                  </a:lnTo>
                  <a:lnTo>
                    <a:pt x="4081" y="44627"/>
                  </a:lnTo>
                  <a:lnTo>
                    <a:pt x="4388" y="44232"/>
                  </a:lnTo>
                  <a:lnTo>
                    <a:pt x="6889" y="42872"/>
                  </a:lnTo>
                  <a:lnTo>
                    <a:pt x="9303" y="41424"/>
                  </a:lnTo>
                  <a:lnTo>
                    <a:pt x="11102" y="40151"/>
                  </a:lnTo>
                  <a:lnTo>
                    <a:pt x="15139" y="37431"/>
                  </a:lnTo>
                  <a:lnTo>
                    <a:pt x="19088" y="34842"/>
                  </a:lnTo>
                  <a:lnTo>
                    <a:pt x="22467" y="31770"/>
                  </a:lnTo>
                  <a:lnTo>
                    <a:pt x="23081" y="31024"/>
                  </a:lnTo>
                  <a:lnTo>
                    <a:pt x="23739" y="30278"/>
                  </a:lnTo>
                  <a:lnTo>
                    <a:pt x="24924" y="28742"/>
                  </a:lnTo>
                  <a:lnTo>
                    <a:pt x="26109" y="27075"/>
                  </a:lnTo>
                  <a:lnTo>
                    <a:pt x="27206" y="25363"/>
                  </a:lnTo>
                  <a:lnTo>
                    <a:pt x="28303" y="23608"/>
                  </a:lnTo>
                  <a:lnTo>
                    <a:pt x="29356" y="21853"/>
                  </a:lnTo>
                  <a:lnTo>
                    <a:pt x="31419" y="18255"/>
                  </a:lnTo>
                  <a:lnTo>
                    <a:pt x="33261" y="15008"/>
                  </a:lnTo>
                  <a:lnTo>
                    <a:pt x="35061" y="11190"/>
                  </a:lnTo>
                  <a:lnTo>
                    <a:pt x="35061" y="11146"/>
                  </a:lnTo>
                  <a:lnTo>
                    <a:pt x="36465" y="6276"/>
                  </a:lnTo>
                  <a:lnTo>
                    <a:pt x="37606" y="3643"/>
                  </a:lnTo>
                  <a:lnTo>
                    <a:pt x="38571" y="1317"/>
                  </a:lnTo>
                  <a:lnTo>
                    <a:pt x="38571" y="1273"/>
                  </a:lnTo>
                  <a:lnTo>
                    <a:pt x="38834" y="220"/>
                  </a:lnTo>
                  <a:lnTo>
                    <a:pt x="38834" y="176"/>
                  </a:lnTo>
                  <a:lnTo>
                    <a:pt x="38834" y="88"/>
                  </a:lnTo>
                  <a:lnTo>
                    <a:pt x="38790" y="45"/>
                  </a:lnTo>
                  <a:lnTo>
                    <a:pt x="38703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0" name="Google Shape;2060;p54"/>
            <p:cNvSpPr/>
            <p:nvPr/>
          </p:nvSpPr>
          <p:spPr>
            <a:xfrm>
              <a:off x="2174350" y="1371600"/>
              <a:ext cx="1005975" cy="1239625"/>
            </a:xfrm>
            <a:custGeom>
              <a:avLst/>
              <a:gdLst/>
              <a:ahLst/>
              <a:cxnLst/>
              <a:rect l="l" t="t" r="r" b="b"/>
              <a:pathLst>
                <a:path w="40239" h="49585" extrusionOk="0">
                  <a:moveTo>
                    <a:pt x="40063" y="0"/>
                  </a:moveTo>
                  <a:lnTo>
                    <a:pt x="39975" y="44"/>
                  </a:lnTo>
                  <a:lnTo>
                    <a:pt x="39931" y="88"/>
                  </a:lnTo>
                  <a:lnTo>
                    <a:pt x="39888" y="132"/>
                  </a:lnTo>
                  <a:lnTo>
                    <a:pt x="39185" y="1799"/>
                  </a:lnTo>
                  <a:lnTo>
                    <a:pt x="36991" y="6933"/>
                  </a:lnTo>
                  <a:lnTo>
                    <a:pt x="36991" y="6977"/>
                  </a:lnTo>
                  <a:lnTo>
                    <a:pt x="36509" y="8645"/>
                  </a:lnTo>
                  <a:lnTo>
                    <a:pt x="35587" y="11541"/>
                  </a:lnTo>
                  <a:lnTo>
                    <a:pt x="33613" y="15358"/>
                  </a:lnTo>
                  <a:lnTo>
                    <a:pt x="32735" y="16894"/>
                  </a:lnTo>
                  <a:lnTo>
                    <a:pt x="31901" y="18430"/>
                  </a:lnTo>
                  <a:lnTo>
                    <a:pt x="30146" y="21370"/>
                  </a:lnTo>
                  <a:lnTo>
                    <a:pt x="28303" y="24310"/>
                  </a:lnTo>
                  <a:lnTo>
                    <a:pt x="26328" y="27338"/>
                  </a:lnTo>
                  <a:lnTo>
                    <a:pt x="23388" y="30936"/>
                  </a:lnTo>
                  <a:lnTo>
                    <a:pt x="20273" y="33700"/>
                  </a:lnTo>
                  <a:lnTo>
                    <a:pt x="16587" y="36157"/>
                  </a:lnTo>
                  <a:lnTo>
                    <a:pt x="14393" y="37562"/>
                  </a:lnTo>
                  <a:lnTo>
                    <a:pt x="12638" y="38746"/>
                  </a:lnTo>
                  <a:lnTo>
                    <a:pt x="10663" y="40194"/>
                  </a:lnTo>
                  <a:lnTo>
                    <a:pt x="8645" y="41379"/>
                  </a:lnTo>
                  <a:lnTo>
                    <a:pt x="6143" y="42652"/>
                  </a:lnTo>
                  <a:lnTo>
                    <a:pt x="6143" y="42696"/>
                  </a:lnTo>
                  <a:lnTo>
                    <a:pt x="5046" y="43398"/>
                  </a:lnTo>
                  <a:lnTo>
                    <a:pt x="5046" y="43442"/>
                  </a:lnTo>
                  <a:lnTo>
                    <a:pt x="1799" y="46118"/>
                  </a:lnTo>
                  <a:lnTo>
                    <a:pt x="1799" y="46162"/>
                  </a:lnTo>
                  <a:lnTo>
                    <a:pt x="1185" y="46864"/>
                  </a:lnTo>
                  <a:lnTo>
                    <a:pt x="1141" y="46908"/>
                  </a:lnTo>
                  <a:lnTo>
                    <a:pt x="0" y="49365"/>
                  </a:lnTo>
                  <a:lnTo>
                    <a:pt x="0" y="49409"/>
                  </a:lnTo>
                  <a:lnTo>
                    <a:pt x="0" y="49497"/>
                  </a:lnTo>
                  <a:lnTo>
                    <a:pt x="44" y="49541"/>
                  </a:lnTo>
                  <a:lnTo>
                    <a:pt x="88" y="49585"/>
                  </a:lnTo>
                  <a:lnTo>
                    <a:pt x="263" y="49585"/>
                  </a:lnTo>
                  <a:lnTo>
                    <a:pt x="307" y="49497"/>
                  </a:lnTo>
                  <a:lnTo>
                    <a:pt x="1448" y="47084"/>
                  </a:lnTo>
                  <a:lnTo>
                    <a:pt x="2019" y="46382"/>
                  </a:lnTo>
                  <a:lnTo>
                    <a:pt x="5266" y="43705"/>
                  </a:lnTo>
                  <a:lnTo>
                    <a:pt x="6319" y="42959"/>
                  </a:lnTo>
                  <a:lnTo>
                    <a:pt x="8820" y="41686"/>
                  </a:lnTo>
                  <a:lnTo>
                    <a:pt x="10839" y="40502"/>
                  </a:lnTo>
                  <a:lnTo>
                    <a:pt x="12813" y="39054"/>
                  </a:lnTo>
                  <a:lnTo>
                    <a:pt x="14612" y="37869"/>
                  </a:lnTo>
                  <a:lnTo>
                    <a:pt x="16806" y="36421"/>
                  </a:lnTo>
                  <a:lnTo>
                    <a:pt x="20448" y="34007"/>
                  </a:lnTo>
                  <a:lnTo>
                    <a:pt x="20492" y="33963"/>
                  </a:lnTo>
                  <a:lnTo>
                    <a:pt x="23608" y="31155"/>
                  </a:lnTo>
                  <a:lnTo>
                    <a:pt x="23652" y="31155"/>
                  </a:lnTo>
                  <a:lnTo>
                    <a:pt x="26592" y="27557"/>
                  </a:lnTo>
                  <a:lnTo>
                    <a:pt x="26636" y="27557"/>
                  </a:lnTo>
                  <a:lnTo>
                    <a:pt x="28610" y="24529"/>
                  </a:lnTo>
                  <a:lnTo>
                    <a:pt x="30453" y="21545"/>
                  </a:lnTo>
                  <a:lnTo>
                    <a:pt x="32208" y="18605"/>
                  </a:lnTo>
                  <a:lnTo>
                    <a:pt x="33042" y="17070"/>
                  </a:lnTo>
                  <a:lnTo>
                    <a:pt x="33920" y="15534"/>
                  </a:lnTo>
                  <a:lnTo>
                    <a:pt x="35894" y="11672"/>
                  </a:lnTo>
                  <a:lnTo>
                    <a:pt x="35938" y="11628"/>
                  </a:lnTo>
                  <a:lnTo>
                    <a:pt x="36816" y="8732"/>
                  </a:lnTo>
                  <a:lnTo>
                    <a:pt x="37342" y="7065"/>
                  </a:lnTo>
                  <a:lnTo>
                    <a:pt x="39536" y="1931"/>
                  </a:lnTo>
                  <a:lnTo>
                    <a:pt x="40195" y="263"/>
                  </a:lnTo>
                  <a:lnTo>
                    <a:pt x="40239" y="176"/>
                  </a:lnTo>
                  <a:lnTo>
                    <a:pt x="40195" y="132"/>
                  </a:lnTo>
                  <a:lnTo>
                    <a:pt x="40195" y="88"/>
                  </a:lnTo>
                  <a:lnTo>
                    <a:pt x="40107" y="44"/>
                  </a:lnTo>
                  <a:lnTo>
                    <a:pt x="4006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1" name="Google Shape;2061;p54"/>
            <p:cNvSpPr/>
            <p:nvPr/>
          </p:nvSpPr>
          <p:spPr>
            <a:xfrm>
              <a:off x="2110725" y="1407800"/>
              <a:ext cx="1024625" cy="1147475"/>
            </a:xfrm>
            <a:custGeom>
              <a:avLst/>
              <a:gdLst/>
              <a:ahLst/>
              <a:cxnLst/>
              <a:rect l="l" t="t" r="r" b="b"/>
              <a:pathLst>
                <a:path w="40985" h="45899" extrusionOk="0">
                  <a:moveTo>
                    <a:pt x="40809" y="0"/>
                  </a:moveTo>
                  <a:lnTo>
                    <a:pt x="40765" y="44"/>
                  </a:lnTo>
                  <a:lnTo>
                    <a:pt x="40677" y="88"/>
                  </a:lnTo>
                  <a:lnTo>
                    <a:pt x="40633" y="132"/>
                  </a:lnTo>
                  <a:lnTo>
                    <a:pt x="39887" y="2063"/>
                  </a:lnTo>
                  <a:lnTo>
                    <a:pt x="38966" y="4300"/>
                  </a:lnTo>
                  <a:lnTo>
                    <a:pt x="37957" y="6670"/>
                  </a:lnTo>
                  <a:lnTo>
                    <a:pt x="37342" y="8952"/>
                  </a:lnTo>
                  <a:lnTo>
                    <a:pt x="36465" y="10795"/>
                  </a:lnTo>
                  <a:lnTo>
                    <a:pt x="32559" y="17772"/>
                  </a:lnTo>
                  <a:lnTo>
                    <a:pt x="30936" y="20448"/>
                  </a:lnTo>
                  <a:lnTo>
                    <a:pt x="29488" y="22642"/>
                  </a:lnTo>
                  <a:lnTo>
                    <a:pt x="26899" y="26328"/>
                  </a:lnTo>
                  <a:lnTo>
                    <a:pt x="25363" y="28171"/>
                  </a:lnTo>
                  <a:lnTo>
                    <a:pt x="23608" y="29795"/>
                  </a:lnTo>
                  <a:lnTo>
                    <a:pt x="21545" y="31506"/>
                  </a:lnTo>
                  <a:lnTo>
                    <a:pt x="19571" y="32910"/>
                  </a:lnTo>
                  <a:lnTo>
                    <a:pt x="17421" y="34271"/>
                  </a:lnTo>
                  <a:lnTo>
                    <a:pt x="15270" y="35675"/>
                  </a:lnTo>
                  <a:lnTo>
                    <a:pt x="13384" y="36991"/>
                  </a:lnTo>
                  <a:lnTo>
                    <a:pt x="11453" y="38264"/>
                  </a:lnTo>
                  <a:lnTo>
                    <a:pt x="9083" y="39536"/>
                  </a:lnTo>
                  <a:lnTo>
                    <a:pt x="7109" y="40721"/>
                  </a:lnTo>
                  <a:lnTo>
                    <a:pt x="7065" y="40721"/>
                  </a:lnTo>
                  <a:lnTo>
                    <a:pt x="5046" y="42476"/>
                  </a:lnTo>
                  <a:lnTo>
                    <a:pt x="3159" y="43705"/>
                  </a:lnTo>
                  <a:lnTo>
                    <a:pt x="88" y="45592"/>
                  </a:lnTo>
                  <a:lnTo>
                    <a:pt x="44" y="45636"/>
                  </a:lnTo>
                  <a:lnTo>
                    <a:pt x="44" y="45680"/>
                  </a:lnTo>
                  <a:lnTo>
                    <a:pt x="0" y="45767"/>
                  </a:lnTo>
                  <a:lnTo>
                    <a:pt x="44" y="45811"/>
                  </a:lnTo>
                  <a:lnTo>
                    <a:pt x="132" y="45899"/>
                  </a:lnTo>
                  <a:lnTo>
                    <a:pt x="176" y="45899"/>
                  </a:lnTo>
                  <a:lnTo>
                    <a:pt x="307" y="45855"/>
                  </a:lnTo>
                  <a:lnTo>
                    <a:pt x="3335" y="43968"/>
                  </a:lnTo>
                  <a:lnTo>
                    <a:pt x="5266" y="42783"/>
                  </a:lnTo>
                  <a:lnTo>
                    <a:pt x="5266" y="42740"/>
                  </a:lnTo>
                  <a:lnTo>
                    <a:pt x="7284" y="41028"/>
                  </a:lnTo>
                  <a:lnTo>
                    <a:pt x="9259" y="39843"/>
                  </a:lnTo>
                  <a:lnTo>
                    <a:pt x="11628" y="38527"/>
                  </a:lnTo>
                  <a:lnTo>
                    <a:pt x="13603" y="37255"/>
                  </a:lnTo>
                  <a:lnTo>
                    <a:pt x="15490" y="35982"/>
                  </a:lnTo>
                  <a:lnTo>
                    <a:pt x="17640" y="34534"/>
                  </a:lnTo>
                  <a:lnTo>
                    <a:pt x="19790" y="33218"/>
                  </a:lnTo>
                  <a:lnTo>
                    <a:pt x="21765" y="31770"/>
                  </a:lnTo>
                  <a:lnTo>
                    <a:pt x="23827" y="30058"/>
                  </a:lnTo>
                  <a:lnTo>
                    <a:pt x="25582" y="28391"/>
                  </a:lnTo>
                  <a:lnTo>
                    <a:pt x="27206" y="26592"/>
                  </a:lnTo>
                  <a:lnTo>
                    <a:pt x="27206" y="26548"/>
                  </a:lnTo>
                  <a:lnTo>
                    <a:pt x="29795" y="22818"/>
                  </a:lnTo>
                  <a:lnTo>
                    <a:pt x="31243" y="20668"/>
                  </a:lnTo>
                  <a:lnTo>
                    <a:pt x="32867" y="17947"/>
                  </a:lnTo>
                  <a:lnTo>
                    <a:pt x="36772" y="10970"/>
                  </a:lnTo>
                  <a:lnTo>
                    <a:pt x="37650" y="9083"/>
                  </a:lnTo>
                  <a:lnTo>
                    <a:pt x="37693" y="9040"/>
                  </a:lnTo>
                  <a:lnTo>
                    <a:pt x="38308" y="6802"/>
                  </a:lnTo>
                  <a:lnTo>
                    <a:pt x="39273" y="4432"/>
                  </a:lnTo>
                  <a:lnTo>
                    <a:pt x="40195" y="2194"/>
                  </a:lnTo>
                  <a:lnTo>
                    <a:pt x="40984" y="263"/>
                  </a:lnTo>
                  <a:lnTo>
                    <a:pt x="40984" y="176"/>
                  </a:lnTo>
                  <a:lnTo>
                    <a:pt x="40984" y="132"/>
                  </a:lnTo>
                  <a:lnTo>
                    <a:pt x="40941" y="44"/>
                  </a:lnTo>
                  <a:lnTo>
                    <a:pt x="40897" y="44"/>
                  </a:lnTo>
                  <a:lnTo>
                    <a:pt x="40809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2" name="Google Shape;2062;p54"/>
            <p:cNvSpPr/>
            <p:nvPr/>
          </p:nvSpPr>
          <p:spPr>
            <a:xfrm>
              <a:off x="2054775" y="1420950"/>
              <a:ext cx="1012550" cy="1083875"/>
            </a:xfrm>
            <a:custGeom>
              <a:avLst/>
              <a:gdLst/>
              <a:ahLst/>
              <a:cxnLst/>
              <a:rect l="l" t="t" r="r" b="b"/>
              <a:pathLst>
                <a:path w="40502" h="43355" extrusionOk="0">
                  <a:moveTo>
                    <a:pt x="40282" y="1"/>
                  </a:moveTo>
                  <a:lnTo>
                    <a:pt x="40239" y="45"/>
                  </a:lnTo>
                  <a:lnTo>
                    <a:pt x="40195" y="88"/>
                  </a:lnTo>
                  <a:lnTo>
                    <a:pt x="40151" y="132"/>
                  </a:lnTo>
                  <a:lnTo>
                    <a:pt x="38922" y="3467"/>
                  </a:lnTo>
                  <a:lnTo>
                    <a:pt x="37167" y="8075"/>
                  </a:lnTo>
                  <a:lnTo>
                    <a:pt x="36333" y="9567"/>
                  </a:lnTo>
                  <a:lnTo>
                    <a:pt x="35280" y="11453"/>
                  </a:lnTo>
                  <a:lnTo>
                    <a:pt x="34051" y="13648"/>
                  </a:lnTo>
                  <a:lnTo>
                    <a:pt x="31989" y="17246"/>
                  </a:lnTo>
                  <a:lnTo>
                    <a:pt x="30804" y="19176"/>
                  </a:lnTo>
                  <a:lnTo>
                    <a:pt x="29400" y="21107"/>
                  </a:lnTo>
                  <a:lnTo>
                    <a:pt x="27996" y="23213"/>
                  </a:lnTo>
                  <a:lnTo>
                    <a:pt x="26504" y="25013"/>
                  </a:lnTo>
                  <a:lnTo>
                    <a:pt x="25188" y="26197"/>
                  </a:lnTo>
                  <a:lnTo>
                    <a:pt x="23476" y="27821"/>
                  </a:lnTo>
                  <a:lnTo>
                    <a:pt x="21853" y="29181"/>
                  </a:lnTo>
                  <a:lnTo>
                    <a:pt x="20054" y="30454"/>
                  </a:lnTo>
                  <a:lnTo>
                    <a:pt x="12199" y="35500"/>
                  </a:lnTo>
                  <a:lnTo>
                    <a:pt x="10137" y="36641"/>
                  </a:lnTo>
                  <a:lnTo>
                    <a:pt x="7635" y="38220"/>
                  </a:lnTo>
                  <a:lnTo>
                    <a:pt x="5661" y="39669"/>
                  </a:lnTo>
                  <a:lnTo>
                    <a:pt x="3686" y="40897"/>
                  </a:lnTo>
                  <a:lnTo>
                    <a:pt x="88" y="43003"/>
                  </a:lnTo>
                  <a:lnTo>
                    <a:pt x="44" y="43047"/>
                  </a:lnTo>
                  <a:lnTo>
                    <a:pt x="0" y="43135"/>
                  </a:lnTo>
                  <a:lnTo>
                    <a:pt x="0" y="43179"/>
                  </a:lnTo>
                  <a:lnTo>
                    <a:pt x="0" y="43267"/>
                  </a:lnTo>
                  <a:lnTo>
                    <a:pt x="88" y="43311"/>
                  </a:lnTo>
                  <a:lnTo>
                    <a:pt x="176" y="43354"/>
                  </a:lnTo>
                  <a:lnTo>
                    <a:pt x="263" y="43311"/>
                  </a:lnTo>
                  <a:lnTo>
                    <a:pt x="3862" y="41204"/>
                  </a:lnTo>
                  <a:lnTo>
                    <a:pt x="5880" y="39976"/>
                  </a:lnTo>
                  <a:lnTo>
                    <a:pt x="7855" y="38528"/>
                  </a:lnTo>
                  <a:lnTo>
                    <a:pt x="10312" y="36948"/>
                  </a:lnTo>
                  <a:lnTo>
                    <a:pt x="12374" y="35807"/>
                  </a:lnTo>
                  <a:lnTo>
                    <a:pt x="20229" y="30717"/>
                  </a:lnTo>
                  <a:lnTo>
                    <a:pt x="22028" y="29444"/>
                  </a:lnTo>
                  <a:lnTo>
                    <a:pt x="23696" y="28084"/>
                  </a:lnTo>
                  <a:lnTo>
                    <a:pt x="25451" y="26461"/>
                  </a:lnTo>
                  <a:lnTo>
                    <a:pt x="26723" y="25232"/>
                  </a:lnTo>
                  <a:lnTo>
                    <a:pt x="26767" y="25232"/>
                  </a:lnTo>
                  <a:lnTo>
                    <a:pt x="28259" y="23433"/>
                  </a:lnTo>
                  <a:lnTo>
                    <a:pt x="28303" y="23433"/>
                  </a:lnTo>
                  <a:lnTo>
                    <a:pt x="29707" y="21283"/>
                  </a:lnTo>
                  <a:lnTo>
                    <a:pt x="31068" y="19352"/>
                  </a:lnTo>
                  <a:lnTo>
                    <a:pt x="32296" y="17421"/>
                  </a:lnTo>
                  <a:lnTo>
                    <a:pt x="34359" y="13823"/>
                  </a:lnTo>
                  <a:lnTo>
                    <a:pt x="35587" y="11585"/>
                  </a:lnTo>
                  <a:lnTo>
                    <a:pt x="36640" y="9742"/>
                  </a:lnTo>
                  <a:lnTo>
                    <a:pt x="37474" y="8206"/>
                  </a:lnTo>
                  <a:lnTo>
                    <a:pt x="37518" y="8206"/>
                  </a:lnTo>
                  <a:lnTo>
                    <a:pt x="39229" y="3555"/>
                  </a:lnTo>
                  <a:lnTo>
                    <a:pt x="40458" y="264"/>
                  </a:lnTo>
                  <a:lnTo>
                    <a:pt x="40502" y="176"/>
                  </a:lnTo>
                  <a:lnTo>
                    <a:pt x="40458" y="132"/>
                  </a:lnTo>
                  <a:lnTo>
                    <a:pt x="40414" y="88"/>
                  </a:lnTo>
                  <a:lnTo>
                    <a:pt x="40370" y="45"/>
                  </a:lnTo>
                  <a:lnTo>
                    <a:pt x="4028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3" name="Google Shape;2063;p54"/>
            <p:cNvSpPr/>
            <p:nvPr/>
          </p:nvSpPr>
          <p:spPr>
            <a:xfrm>
              <a:off x="2027350" y="1430825"/>
              <a:ext cx="1003775" cy="1048775"/>
            </a:xfrm>
            <a:custGeom>
              <a:avLst/>
              <a:gdLst/>
              <a:ahLst/>
              <a:cxnLst/>
              <a:rect l="l" t="t" r="r" b="b"/>
              <a:pathLst>
                <a:path w="40151" h="41951" extrusionOk="0">
                  <a:moveTo>
                    <a:pt x="39975" y="1"/>
                  </a:moveTo>
                  <a:lnTo>
                    <a:pt x="39931" y="45"/>
                  </a:lnTo>
                  <a:lnTo>
                    <a:pt x="39844" y="88"/>
                  </a:lnTo>
                  <a:lnTo>
                    <a:pt x="39800" y="132"/>
                  </a:lnTo>
                  <a:lnTo>
                    <a:pt x="38571" y="3511"/>
                  </a:lnTo>
                  <a:lnTo>
                    <a:pt x="37255" y="6978"/>
                  </a:lnTo>
                  <a:lnTo>
                    <a:pt x="35192" y="10664"/>
                  </a:lnTo>
                  <a:lnTo>
                    <a:pt x="33042" y="14569"/>
                  </a:lnTo>
                  <a:lnTo>
                    <a:pt x="32823" y="14920"/>
                  </a:lnTo>
                  <a:lnTo>
                    <a:pt x="30980" y="17860"/>
                  </a:lnTo>
                  <a:lnTo>
                    <a:pt x="30058" y="19308"/>
                  </a:lnTo>
                  <a:lnTo>
                    <a:pt x="29049" y="20712"/>
                  </a:lnTo>
                  <a:lnTo>
                    <a:pt x="28040" y="22029"/>
                  </a:lnTo>
                  <a:lnTo>
                    <a:pt x="26943" y="23345"/>
                  </a:lnTo>
                  <a:lnTo>
                    <a:pt x="26328" y="23959"/>
                  </a:lnTo>
                  <a:lnTo>
                    <a:pt x="25714" y="24574"/>
                  </a:lnTo>
                  <a:lnTo>
                    <a:pt x="25100" y="25188"/>
                  </a:lnTo>
                  <a:lnTo>
                    <a:pt x="24442" y="25758"/>
                  </a:lnTo>
                  <a:lnTo>
                    <a:pt x="22467" y="27470"/>
                  </a:lnTo>
                  <a:lnTo>
                    <a:pt x="20492" y="28874"/>
                  </a:lnTo>
                  <a:lnTo>
                    <a:pt x="13823" y="33306"/>
                  </a:lnTo>
                  <a:lnTo>
                    <a:pt x="12023" y="34271"/>
                  </a:lnTo>
                  <a:lnTo>
                    <a:pt x="10005" y="35456"/>
                  </a:lnTo>
                  <a:lnTo>
                    <a:pt x="6143" y="38045"/>
                  </a:lnTo>
                  <a:lnTo>
                    <a:pt x="3949" y="39405"/>
                  </a:lnTo>
                  <a:lnTo>
                    <a:pt x="88" y="41599"/>
                  </a:lnTo>
                  <a:lnTo>
                    <a:pt x="44" y="41643"/>
                  </a:lnTo>
                  <a:lnTo>
                    <a:pt x="0" y="41731"/>
                  </a:lnTo>
                  <a:lnTo>
                    <a:pt x="0" y="41775"/>
                  </a:lnTo>
                  <a:lnTo>
                    <a:pt x="0" y="41862"/>
                  </a:lnTo>
                  <a:lnTo>
                    <a:pt x="88" y="41906"/>
                  </a:lnTo>
                  <a:lnTo>
                    <a:pt x="176" y="41950"/>
                  </a:lnTo>
                  <a:lnTo>
                    <a:pt x="263" y="41906"/>
                  </a:lnTo>
                  <a:lnTo>
                    <a:pt x="4125" y="39712"/>
                  </a:lnTo>
                  <a:lnTo>
                    <a:pt x="6319" y="38352"/>
                  </a:lnTo>
                  <a:lnTo>
                    <a:pt x="10180" y="35763"/>
                  </a:lnTo>
                  <a:lnTo>
                    <a:pt x="12199" y="34578"/>
                  </a:lnTo>
                  <a:lnTo>
                    <a:pt x="13998" y="33569"/>
                  </a:lnTo>
                  <a:lnTo>
                    <a:pt x="20668" y="29181"/>
                  </a:lnTo>
                  <a:lnTo>
                    <a:pt x="22686" y="27733"/>
                  </a:lnTo>
                  <a:lnTo>
                    <a:pt x="24661" y="26022"/>
                  </a:lnTo>
                  <a:lnTo>
                    <a:pt x="25319" y="25451"/>
                  </a:lnTo>
                  <a:lnTo>
                    <a:pt x="25977" y="24837"/>
                  </a:lnTo>
                  <a:lnTo>
                    <a:pt x="26592" y="24223"/>
                  </a:lnTo>
                  <a:lnTo>
                    <a:pt x="27162" y="23564"/>
                  </a:lnTo>
                  <a:lnTo>
                    <a:pt x="28303" y="22292"/>
                  </a:lnTo>
                  <a:lnTo>
                    <a:pt x="29312" y="20932"/>
                  </a:lnTo>
                  <a:lnTo>
                    <a:pt x="30322" y="19527"/>
                  </a:lnTo>
                  <a:lnTo>
                    <a:pt x="31287" y="18079"/>
                  </a:lnTo>
                  <a:lnTo>
                    <a:pt x="33130" y="15095"/>
                  </a:lnTo>
                  <a:lnTo>
                    <a:pt x="33349" y="14744"/>
                  </a:lnTo>
                  <a:lnTo>
                    <a:pt x="35499" y="10795"/>
                  </a:lnTo>
                  <a:lnTo>
                    <a:pt x="37562" y="7153"/>
                  </a:lnTo>
                  <a:lnTo>
                    <a:pt x="37562" y="7109"/>
                  </a:lnTo>
                  <a:lnTo>
                    <a:pt x="38922" y="3643"/>
                  </a:lnTo>
                  <a:lnTo>
                    <a:pt x="40151" y="264"/>
                  </a:lnTo>
                  <a:lnTo>
                    <a:pt x="40151" y="176"/>
                  </a:lnTo>
                  <a:lnTo>
                    <a:pt x="40151" y="132"/>
                  </a:lnTo>
                  <a:lnTo>
                    <a:pt x="40107" y="45"/>
                  </a:lnTo>
                  <a:lnTo>
                    <a:pt x="40063" y="45"/>
                  </a:lnTo>
                  <a:lnTo>
                    <a:pt x="3997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4" name="Google Shape;2064;p54"/>
            <p:cNvSpPr/>
            <p:nvPr/>
          </p:nvSpPr>
          <p:spPr>
            <a:xfrm>
              <a:off x="1999925" y="1430825"/>
              <a:ext cx="998300" cy="1023525"/>
            </a:xfrm>
            <a:custGeom>
              <a:avLst/>
              <a:gdLst/>
              <a:ahLst/>
              <a:cxnLst/>
              <a:rect l="l" t="t" r="r" b="b"/>
              <a:pathLst>
                <a:path w="39932" h="40941" extrusionOk="0">
                  <a:moveTo>
                    <a:pt x="39756" y="1"/>
                  </a:moveTo>
                  <a:lnTo>
                    <a:pt x="39712" y="45"/>
                  </a:lnTo>
                  <a:lnTo>
                    <a:pt x="39624" y="88"/>
                  </a:lnTo>
                  <a:lnTo>
                    <a:pt x="39624" y="132"/>
                  </a:lnTo>
                  <a:lnTo>
                    <a:pt x="38703" y="2677"/>
                  </a:lnTo>
                  <a:lnTo>
                    <a:pt x="37606" y="5749"/>
                  </a:lnTo>
                  <a:lnTo>
                    <a:pt x="35938" y="8864"/>
                  </a:lnTo>
                  <a:lnTo>
                    <a:pt x="34578" y="11234"/>
                  </a:lnTo>
                  <a:lnTo>
                    <a:pt x="32954" y="14174"/>
                  </a:lnTo>
                  <a:lnTo>
                    <a:pt x="31638" y="16324"/>
                  </a:lnTo>
                  <a:lnTo>
                    <a:pt x="28435" y="20932"/>
                  </a:lnTo>
                  <a:lnTo>
                    <a:pt x="27338" y="22204"/>
                  </a:lnTo>
                  <a:lnTo>
                    <a:pt x="25582" y="23828"/>
                  </a:lnTo>
                  <a:lnTo>
                    <a:pt x="23564" y="25715"/>
                  </a:lnTo>
                  <a:lnTo>
                    <a:pt x="21677" y="27250"/>
                  </a:lnTo>
                  <a:lnTo>
                    <a:pt x="20317" y="28172"/>
                  </a:lnTo>
                  <a:lnTo>
                    <a:pt x="18957" y="29093"/>
                  </a:lnTo>
                  <a:lnTo>
                    <a:pt x="16236" y="30849"/>
                  </a:lnTo>
                  <a:lnTo>
                    <a:pt x="13471" y="32560"/>
                  </a:lnTo>
                  <a:lnTo>
                    <a:pt x="10707" y="34227"/>
                  </a:lnTo>
                  <a:lnTo>
                    <a:pt x="7504" y="36158"/>
                  </a:lnTo>
                  <a:lnTo>
                    <a:pt x="4300" y="38177"/>
                  </a:lnTo>
                  <a:lnTo>
                    <a:pt x="2414" y="39274"/>
                  </a:lnTo>
                  <a:lnTo>
                    <a:pt x="88" y="40634"/>
                  </a:lnTo>
                  <a:lnTo>
                    <a:pt x="44" y="40678"/>
                  </a:lnTo>
                  <a:lnTo>
                    <a:pt x="0" y="40722"/>
                  </a:lnTo>
                  <a:lnTo>
                    <a:pt x="0" y="40809"/>
                  </a:lnTo>
                  <a:lnTo>
                    <a:pt x="0" y="40853"/>
                  </a:lnTo>
                  <a:lnTo>
                    <a:pt x="88" y="40941"/>
                  </a:lnTo>
                  <a:lnTo>
                    <a:pt x="263" y="40941"/>
                  </a:lnTo>
                  <a:lnTo>
                    <a:pt x="2589" y="39581"/>
                  </a:lnTo>
                  <a:lnTo>
                    <a:pt x="4476" y="38440"/>
                  </a:lnTo>
                  <a:lnTo>
                    <a:pt x="7679" y="36465"/>
                  </a:lnTo>
                  <a:lnTo>
                    <a:pt x="10883" y="34534"/>
                  </a:lnTo>
                  <a:lnTo>
                    <a:pt x="13647" y="32867"/>
                  </a:lnTo>
                  <a:lnTo>
                    <a:pt x="16411" y="31156"/>
                  </a:lnTo>
                  <a:lnTo>
                    <a:pt x="19176" y="29357"/>
                  </a:lnTo>
                  <a:lnTo>
                    <a:pt x="20536" y="28479"/>
                  </a:lnTo>
                  <a:lnTo>
                    <a:pt x="21853" y="27514"/>
                  </a:lnTo>
                  <a:lnTo>
                    <a:pt x="23783" y="25978"/>
                  </a:lnTo>
                  <a:lnTo>
                    <a:pt x="25846" y="24091"/>
                  </a:lnTo>
                  <a:lnTo>
                    <a:pt x="27601" y="22423"/>
                  </a:lnTo>
                  <a:lnTo>
                    <a:pt x="28698" y="21151"/>
                  </a:lnTo>
                  <a:lnTo>
                    <a:pt x="31945" y="16544"/>
                  </a:lnTo>
                  <a:lnTo>
                    <a:pt x="33262" y="14350"/>
                  </a:lnTo>
                  <a:lnTo>
                    <a:pt x="34885" y="11410"/>
                  </a:lnTo>
                  <a:lnTo>
                    <a:pt x="36245" y="9040"/>
                  </a:lnTo>
                  <a:lnTo>
                    <a:pt x="37957" y="5924"/>
                  </a:lnTo>
                  <a:lnTo>
                    <a:pt x="37957" y="5881"/>
                  </a:lnTo>
                  <a:lnTo>
                    <a:pt x="39054" y="2809"/>
                  </a:lnTo>
                  <a:lnTo>
                    <a:pt x="39931" y="264"/>
                  </a:lnTo>
                  <a:lnTo>
                    <a:pt x="39931" y="176"/>
                  </a:lnTo>
                  <a:lnTo>
                    <a:pt x="39931" y="88"/>
                  </a:lnTo>
                  <a:lnTo>
                    <a:pt x="39888" y="45"/>
                  </a:lnTo>
                  <a:lnTo>
                    <a:pt x="3984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5" name="Google Shape;2065;p54"/>
            <p:cNvSpPr/>
            <p:nvPr/>
          </p:nvSpPr>
          <p:spPr>
            <a:xfrm>
              <a:off x="1972500" y="1430825"/>
              <a:ext cx="995000" cy="999400"/>
            </a:xfrm>
            <a:custGeom>
              <a:avLst/>
              <a:gdLst/>
              <a:ahLst/>
              <a:cxnLst/>
              <a:rect l="l" t="t" r="r" b="b"/>
              <a:pathLst>
                <a:path w="39800" h="39976" extrusionOk="0">
                  <a:moveTo>
                    <a:pt x="39536" y="1"/>
                  </a:moveTo>
                  <a:lnTo>
                    <a:pt x="39493" y="45"/>
                  </a:lnTo>
                  <a:lnTo>
                    <a:pt x="39449" y="132"/>
                  </a:lnTo>
                  <a:lnTo>
                    <a:pt x="38571" y="2677"/>
                  </a:lnTo>
                  <a:lnTo>
                    <a:pt x="37781" y="4959"/>
                  </a:lnTo>
                  <a:lnTo>
                    <a:pt x="36772" y="6890"/>
                  </a:lnTo>
                  <a:lnTo>
                    <a:pt x="34578" y="10795"/>
                  </a:lnTo>
                  <a:lnTo>
                    <a:pt x="33349" y="12945"/>
                  </a:lnTo>
                  <a:lnTo>
                    <a:pt x="31901" y="15359"/>
                  </a:lnTo>
                  <a:lnTo>
                    <a:pt x="30322" y="17641"/>
                  </a:lnTo>
                  <a:lnTo>
                    <a:pt x="27952" y="20800"/>
                  </a:lnTo>
                  <a:lnTo>
                    <a:pt x="26109" y="22555"/>
                  </a:lnTo>
                  <a:lnTo>
                    <a:pt x="23871" y="24661"/>
                  </a:lnTo>
                  <a:lnTo>
                    <a:pt x="21765" y="26373"/>
                  </a:lnTo>
                  <a:lnTo>
                    <a:pt x="19966" y="27645"/>
                  </a:lnTo>
                  <a:lnTo>
                    <a:pt x="17640" y="29137"/>
                  </a:lnTo>
                  <a:lnTo>
                    <a:pt x="13384" y="31770"/>
                  </a:lnTo>
                  <a:lnTo>
                    <a:pt x="11804" y="32648"/>
                  </a:lnTo>
                  <a:lnTo>
                    <a:pt x="7723" y="35149"/>
                  </a:lnTo>
                  <a:lnTo>
                    <a:pt x="3642" y="37562"/>
                  </a:lnTo>
                  <a:lnTo>
                    <a:pt x="88" y="39668"/>
                  </a:lnTo>
                  <a:lnTo>
                    <a:pt x="44" y="39712"/>
                  </a:lnTo>
                  <a:lnTo>
                    <a:pt x="0" y="39756"/>
                  </a:lnTo>
                  <a:lnTo>
                    <a:pt x="0" y="39844"/>
                  </a:lnTo>
                  <a:lnTo>
                    <a:pt x="0" y="39888"/>
                  </a:lnTo>
                  <a:lnTo>
                    <a:pt x="88" y="39976"/>
                  </a:lnTo>
                  <a:lnTo>
                    <a:pt x="263" y="39976"/>
                  </a:lnTo>
                  <a:lnTo>
                    <a:pt x="3818" y="37869"/>
                  </a:lnTo>
                  <a:lnTo>
                    <a:pt x="7899" y="35456"/>
                  </a:lnTo>
                  <a:lnTo>
                    <a:pt x="11980" y="32955"/>
                  </a:lnTo>
                  <a:lnTo>
                    <a:pt x="13559" y="32077"/>
                  </a:lnTo>
                  <a:lnTo>
                    <a:pt x="17816" y="29444"/>
                  </a:lnTo>
                  <a:lnTo>
                    <a:pt x="20141" y="27909"/>
                  </a:lnTo>
                  <a:lnTo>
                    <a:pt x="21984" y="26680"/>
                  </a:lnTo>
                  <a:lnTo>
                    <a:pt x="24091" y="24925"/>
                  </a:lnTo>
                  <a:lnTo>
                    <a:pt x="26328" y="22818"/>
                  </a:lnTo>
                  <a:lnTo>
                    <a:pt x="28171" y="21063"/>
                  </a:lnTo>
                  <a:lnTo>
                    <a:pt x="28215" y="21019"/>
                  </a:lnTo>
                  <a:lnTo>
                    <a:pt x="30585" y="17860"/>
                  </a:lnTo>
                  <a:lnTo>
                    <a:pt x="32208" y="15578"/>
                  </a:lnTo>
                  <a:lnTo>
                    <a:pt x="33656" y="13121"/>
                  </a:lnTo>
                  <a:lnTo>
                    <a:pt x="34885" y="10971"/>
                  </a:lnTo>
                  <a:lnTo>
                    <a:pt x="37079" y="7065"/>
                  </a:lnTo>
                  <a:lnTo>
                    <a:pt x="38088" y="5091"/>
                  </a:lnTo>
                  <a:lnTo>
                    <a:pt x="38878" y="2765"/>
                  </a:lnTo>
                  <a:lnTo>
                    <a:pt x="39756" y="220"/>
                  </a:lnTo>
                  <a:lnTo>
                    <a:pt x="39800" y="176"/>
                  </a:lnTo>
                  <a:lnTo>
                    <a:pt x="39756" y="88"/>
                  </a:lnTo>
                  <a:lnTo>
                    <a:pt x="39712" y="45"/>
                  </a:lnTo>
                  <a:lnTo>
                    <a:pt x="3966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6" name="Google Shape;2066;p54"/>
            <p:cNvSpPr/>
            <p:nvPr/>
          </p:nvSpPr>
          <p:spPr>
            <a:xfrm>
              <a:off x="1917650" y="1488975"/>
              <a:ext cx="967575" cy="891875"/>
            </a:xfrm>
            <a:custGeom>
              <a:avLst/>
              <a:gdLst/>
              <a:ahLst/>
              <a:cxnLst/>
              <a:rect l="l" t="t" r="r" b="b"/>
              <a:pathLst>
                <a:path w="38703" h="35675" extrusionOk="0">
                  <a:moveTo>
                    <a:pt x="38483" y="0"/>
                  </a:moveTo>
                  <a:lnTo>
                    <a:pt x="38396" y="44"/>
                  </a:lnTo>
                  <a:lnTo>
                    <a:pt x="38352" y="132"/>
                  </a:lnTo>
                  <a:lnTo>
                    <a:pt x="37562" y="2107"/>
                  </a:lnTo>
                  <a:lnTo>
                    <a:pt x="36333" y="4344"/>
                  </a:lnTo>
                  <a:lnTo>
                    <a:pt x="34929" y="6977"/>
                  </a:lnTo>
                  <a:lnTo>
                    <a:pt x="33788" y="8864"/>
                  </a:lnTo>
                  <a:lnTo>
                    <a:pt x="32647" y="10751"/>
                  </a:lnTo>
                  <a:lnTo>
                    <a:pt x="31243" y="12769"/>
                  </a:lnTo>
                  <a:lnTo>
                    <a:pt x="29707" y="14700"/>
                  </a:lnTo>
                  <a:lnTo>
                    <a:pt x="28171" y="16499"/>
                  </a:lnTo>
                  <a:lnTo>
                    <a:pt x="27206" y="17552"/>
                  </a:lnTo>
                  <a:lnTo>
                    <a:pt x="26197" y="18606"/>
                  </a:lnTo>
                  <a:lnTo>
                    <a:pt x="25188" y="19571"/>
                  </a:lnTo>
                  <a:lnTo>
                    <a:pt x="24134" y="20492"/>
                  </a:lnTo>
                  <a:lnTo>
                    <a:pt x="23037" y="21370"/>
                  </a:lnTo>
                  <a:lnTo>
                    <a:pt x="21940" y="22248"/>
                  </a:lnTo>
                  <a:lnTo>
                    <a:pt x="20799" y="23081"/>
                  </a:lnTo>
                  <a:lnTo>
                    <a:pt x="19659" y="23871"/>
                  </a:lnTo>
                  <a:lnTo>
                    <a:pt x="18474" y="24661"/>
                  </a:lnTo>
                  <a:lnTo>
                    <a:pt x="17289" y="25407"/>
                  </a:lnTo>
                  <a:lnTo>
                    <a:pt x="14876" y="26899"/>
                  </a:lnTo>
                  <a:lnTo>
                    <a:pt x="12462" y="28303"/>
                  </a:lnTo>
                  <a:lnTo>
                    <a:pt x="10005" y="29663"/>
                  </a:lnTo>
                  <a:lnTo>
                    <a:pt x="7679" y="30980"/>
                  </a:lnTo>
                  <a:lnTo>
                    <a:pt x="5354" y="32296"/>
                  </a:lnTo>
                  <a:lnTo>
                    <a:pt x="3028" y="33613"/>
                  </a:lnTo>
                  <a:lnTo>
                    <a:pt x="88" y="35368"/>
                  </a:lnTo>
                  <a:lnTo>
                    <a:pt x="44" y="35412"/>
                  </a:lnTo>
                  <a:lnTo>
                    <a:pt x="0" y="35456"/>
                  </a:lnTo>
                  <a:lnTo>
                    <a:pt x="0" y="35543"/>
                  </a:lnTo>
                  <a:lnTo>
                    <a:pt x="44" y="35587"/>
                  </a:lnTo>
                  <a:lnTo>
                    <a:pt x="88" y="35675"/>
                  </a:lnTo>
                  <a:lnTo>
                    <a:pt x="263" y="35675"/>
                  </a:lnTo>
                  <a:lnTo>
                    <a:pt x="3203" y="33920"/>
                  </a:lnTo>
                  <a:lnTo>
                    <a:pt x="5529" y="32603"/>
                  </a:lnTo>
                  <a:lnTo>
                    <a:pt x="7855" y="31287"/>
                  </a:lnTo>
                  <a:lnTo>
                    <a:pt x="10180" y="29971"/>
                  </a:lnTo>
                  <a:lnTo>
                    <a:pt x="12638" y="28566"/>
                  </a:lnTo>
                  <a:lnTo>
                    <a:pt x="15095" y="27162"/>
                  </a:lnTo>
                  <a:lnTo>
                    <a:pt x="17508" y="25714"/>
                  </a:lnTo>
                  <a:lnTo>
                    <a:pt x="18693" y="24968"/>
                  </a:lnTo>
                  <a:lnTo>
                    <a:pt x="19878" y="24178"/>
                  </a:lnTo>
                  <a:lnTo>
                    <a:pt x="21019" y="23345"/>
                  </a:lnTo>
                  <a:lnTo>
                    <a:pt x="22160" y="22511"/>
                  </a:lnTo>
                  <a:lnTo>
                    <a:pt x="23301" y="21633"/>
                  </a:lnTo>
                  <a:lnTo>
                    <a:pt x="24398" y="20756"/>
                  </a:lnTo>
                  <a:lnTo>
                    <a:pt x="25451" y="19790"/>
                  </a:lnTo>
                  <a:lnTo>
                    <a:pt x="26460" y="18825"/>
                  </a:lnTo>
                  <a:lnTo>
                    <a:pt x="27469" y="17816"/>
                  </a:lnTo>
                  <a:lnTo>
                    <a:pt x="28435" y="16763"/>
                  </a:lnTo>
                  <a:lnTo>
                    <a:pt x="29970" y="14920"/>
                  </a:lnTo>
                  <a:lnTo>
                    <a:pt x="31550" y="12989"/>
                  </a:lnTo>
                  <a:lnTo>
                    <a:pt x="32954" y="10927"/>
                  </a:lnTo>
                  <a:lnTo>
                    <a:pt x="34095" y="9040"/>
                  </a:lnTo>
                  <a:lnTo>
                    <a:pt x="35236" y="7153"/>
                  </a:lnTo>
                  <a:lnTo>
                    <a:pt x="36640" y="4520"/>
                  </a:lnTo>
                  <a:lnTo>
                    <a:pt x="37869" y="2282"/>
                  </a:lnTo>
                  <a:lnTo>
                    <a:pt x="38703" y="264"/>
                  </a:lnTo>
                  <a:lnTo>
                    <a:pt x="38703" y="176"/>
                  </a:lnTo>
                  <a:lnTo>
                    <a:pt x="38703" y="88"/>
                  </a:lnTo>
                  <a:lnTo>
                    <a:pt x="38659" y="44"/>
                  </a:lnTo>
                  <a:lnTo>
                    <a:pt x="3861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7" name="Google Shape;2067;p54"/>
            <p:cNvSpPr/>
            <p:nvPr/>
          </p:nvSpPr>
          <p:spPr>
            <a:xfrm>
              <a:off x="1893500" y="1524075"/>
              <a:ext cx="943450" cy="835950"/>
            </a:xfrm>
            <a:custGeom>
              <a:avLst/>
              <a:gdLst/>
              <a:ahLst/>
              <a:cxnLst/>
              <a:rect l="l" t="t" r="r" b="b"/>
              <a:pathLst>
                <a:path w="37738" h="33438" extrusionOk="0">
                  <a:moveTo>
                    <a:pt x="37519" y="0"/>
                  </a:moveTo>
                  <a:lnTo>
                    <a:pt x="37431" y="44"/>
                  </a:lnTo>
                  <a:lnTo>
                    <a:pt x="37387" y="88"/>
                  </a:lnTo>
                  <a:lnTo>
                    <a:pt x="36114" y="2502"/>
                  </a:lnTo>
                  <a:lnTo>
                    <a:pt x="34842" y="4915"/>
                  </a:lnTo>
                  <a:lnTo>
                    <a:pt x="33569" y="7065"/>
                  </a:lnTo>
                  <a:lnTo>
                    <a:pt x="32472" y="8864"/>
                  </a:lnTo>
                  <a:lnTo>
                    <a:pt x="31156" y="10751"/>
                  </a:lnTo>
                  <a:lnTo>
                    <a:pt x="29752" y="12550"/>
                  </a:lnTo>
                  <a:lnTo>
                    <a:pt x="27602" y="14920"/>
                  </a:lnTo>
                  <a:lnTo>
                    <a:pt x="26505" y="16061"/>
                  </a:lnTo>
                  <a:lnTo>
                    <a:pt x="25364" y="17158"/>
                  </a:lnTo>
                  <a:lnTo>
                    <a:pt x="24179" y="18211"/>
                  </a:lnTo>
                  <a:lnTo>
                    <a:pt x="22950" y="19264"/>
                  </a:lnTo>
                  <a:lnTo>
                    <a:pt x="21722" y="20229"/>
                  </a:lnTo>
                  <a:lnTo>
                    <a:pt x="20449" y="21151"/>
                  </a:lnTo>
                  <a:lnTo>
                    <a:pt x="19177" y="22072"/>
                  </a:lnTo>
                  <a:lnTo>
                    <a:pt x="17860" y="22950"/>
                  </a:lnTo>
                  <a:lnTo>
                    <a:pt x="16500" y="23827"/>
                  </a:lnTo>
                  <a:lnTo>
                    <a:pt x="15140" y="24617"/>
                  </a:lnTo>
                  <a:lnTo>
                    <a:pt x="12419" y="26241"/>
                  </a:lnTo>
                  <a:lnTo>
                    <a:pt x="9654" y="27777"/>
                  </a:lnTo>
                  <a:lnTo>
                    <a:pt x="6890" y="29313"/>
                  </a:lnTo>
                  <a:lnTo>
                    <a:pt x="5223" y="30234"/>
                  </a:lnTo>
                  <a:lnTo>
                    <a:pt x="2853" y="31463"/>
                  </a:lnTo>
                  <a:lnTo>
                    <a:pt x="88" y="33130"/>
                  </a:lnTo>
                  <a:lnTo>
                    <a:pt x="45" y="33174"/>
                  </a:lnTo>
                  <a:lnTo>
                    <a:pt x="1" y="33218"/>
                  </a:lnTo>
                  <a:lnTo>
                    <a:pt x="1" y="33306"/>
                  </a:lnTo>
                  <a:lnTo>
                    <a:pt x="45" y="33350"/>
                  </a:lnTo>
                  <a:lnTo>
                    <a:pt x="88" y="33437"/>
                  </a:lnTo>
                  <a:lnTo>
                    <a:pt x="176" y="33437"/>
                  </a:lnTo>
                  <a:lnTo>
                    <a:pt x="264" y="33393"/>
                  </a:lnTo>
                  <a:lnTo>
                    <a:pt x="3028" y="31726"/>
                  </a:lnTo>
                  <a:lnTo>
                    <a:pt x="5354" y="30541"/>
                  </a:lnTo>
                  <a:lnTo>
                    <a:pt x="7065" y="29620"/>
                  </a:lnTo>
                  <a:lnTo>
                    <a:pt x="9830" y="28084"/>
                  </a:lnTo>
                  <a:lnTo>
                    <a:pt x="12594" y="26548"/>
                  </a:lnTo>
                  <a:lnTo>
                    <a:pt x="15359" y="24924"/>
                  </a:lnTo>
                  <a:lnTo>
                    <a:pt x="16719" y="24091"/>
                  </a:lnTo>
                  <a:lnTo>
                    <a:pt x="18036" y="23257"/>
                  </a:lnTo>
                  <a:lnTo>
                    <a:pt x="19352" y="22336"/>
                  </a:lnTo>
                  <a:lnTo>
                    <a:pt x="20668" y="21458"/>
                  </a:lnTo>
                  <a:lnTo>
                    <a:pt x="21941" y="20493"/>
                  </a:lnTo>
                  <a:lnTo>
                    <a:pt x="23214" y="19527"/>
                  </a:lnTo>
                  <a:lnTo>
                    <a:pt x="24398" y="18474"/>
                  </a:lnTo>
                  <a:lnTo>
                    <a:pt x="25583" y="17421"/>
                  </a:lnTo>
                  <a:lnTo>
                    <a:pt x="26768" y="16324"/>
                  </a:lnTo>
                  <a:lnTo>
                    <a:pt x="27865" y="15183"/>
                  </a:lnTo>
                  <a:lnTo>
                    <a:pt x="30015" y="12770"/>
                  </a:lnTo>
                  <a:lnTo>
                    <a:pt x="31463" y="10971"/>
                  </a:lnTo>
                  <a:lnTo>
                    <a:pt x="32779" y="9084"/>
                  </a:lnTo>
                  <a:lnTo>
                    <a:pt x="33876" y="7241"/>
                  </a:lnTo>
                  <a:lnTo>
                    <a:pt x="35105" y="5047"/>
                  </a:lnTo>
                  <a:lnTo>
                    <a:pt x="36465" y="2633"/>
                  </a:lnTo>
                  <a:lnTo>
                    <a:pt x="37694" y="264"/>
                  </a:lnTo>
                  <a:lnTo>
                    <a:pt x="37738" y="176"/>
                  </a:lnTo>
                  <a:lnTo>
                    <a:pt x="37738" y="132"/>
                  </a:lnTo>
                  <a:lnTo>
                    <a:pt x="37694" y="44"/>
                  </a:lnTo>
                  <a:lnTo>
                    <a:pt x="3765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8" name="Google Shape;2068;p54"/>
            <p:cNvSpPr/>
            <p:nvPr/>
          </p:nvSpPr>
          <p:spPr>
            <a:xfrm>
              <a:off x="1870475" y="1528450"/>
              <a:ext cx="929200" cy="809625"/>
            </a:xfrm>
            <a:custGeom>
              <a:avLst/>
              <a:gdLst/>
              <a:ahLst/>
              <a:cxnLst/>
              <a:rect l="l" t="t" r="r" b="b"/>
              <a:pathLst>
                <a:path w="37168" h="32385" extrusionOk="0">
                  <a:moveTo>
                    <a:pt x="36948" y="1"/>
                  </a:moveTo>
                  <a:lnTo>
                    <a:pt x="36860" y="45"/>
                  </a:lnTo>
                  <a:lnTo>
                    <a:pt x="36816" y="89"/>
                  </a:lnTo>
                  <a:lnTo>
                    <a:pt x="36202" y="1274"/>
                  </a:lnTo>
                  <a:lnTo>
                    <a:pt x="35236" y="3029"/>
                  </a:lnTo>
                  <a:lnTo>
                    <a:pt x="34271" y="4784"/>
                  </a:lnTo>
                  <a:lnTo>
                    <a:pt x="33306" y="6495"/>
                  </a:lnTo>
                  <a:lnTo>
                    <a:pt x="32296" y="8119"/>
                  </a:lnTo>
                  <a:lnTo>
                    <a:pt x="31155" y="9742"/>
                  </a:lnTo>
                  <a:lnTo>
                    <a:pt x="30585" y="10532"/>
                  </a:lnTo>
                  <a:lnTo>
                    <a:pt x="29971" y="11322"/>
                  </a:lnTo>
                  <a:lnTo>
                    <a:pt x="29312" y="12112"/>
                  </a:lnTo>
                  <a:lnTo>
                    <a:pt x="28654" y="12902"/>
                  </a:lnTo>
                  <a:lnTo>
                    <a:pt x="27908" y="13692"/>
                  </a:lnTo>
                  <a:lnTo>
                    <a:pt x="27162" y="14482"/>
                  </a:lnTo>
                  <a:lnTo>
                    <a:pt x="25232" y="16324"/>
                  </a:lnTo>
                  <a:lnTo>
                    <a:pt x="23257" y="17948"/>
                  </a:lnTo>
                  <a:lnTo>
                    <a:pt x="21282" y="19396"/>
                  </a:lnTo>
                  <a:lnTo>
                    <a:pt x="19088" y="21195"/>
                  </a:lnTo>
                  <a:lnTo>
                    <a:pt x="16587" y="22907"/>
                  </a:lnTo>
                  <a:lnTo>
                    <a:pt x="12111" y="25539"/>
                  </a:lnTo>
                  <a:lnTo>
                    <a:pt x="9303" y="27075"/>
                  </a:lnTo>
                  <a:lnTo>
                    <a:pt x="7241" y="28172"/>
                  </a:lnTo>
                  <a:lnTo>
                    <a:pt x="3291" y="30147"/>
                  </a:lnTo>
                  <a:lnTo>
                    <a:pt x="88" y="32078"/>
                  </a:lnTo>
                  <a:lnTo>
                    <a:pt x="44" y="32121"/>
                  </a:lnTo>
                  <a:lnTo>
                    <a:pt x="0" y="32165"/>
                  </a:lnTo>
                  <a:lnTo>
                    <a:pt x="0" y="32253"/>
                  </a:lnTo>
                  <a:lnTo>
                    <a:pt x="0" y="32297"/>
                  </a:lnTo>
                  <a:lnTo>
                    <a:pt x="88" y="32385"/>
                  </a:lnTo>
                  <a:lnTo>
                    <a:pt x="264" y="32385"/>
                  </a:lnTo>
                  <a:lnTo>
                    <a:pt x="3467" y="30454"/>
                  </a:lnTo>
                  <a:lnTo>
                    <a:pt x="7416" y="28479"/>
                  </a:lnTo>
                  <a:lnTo>
                    <a:pt x="9478" y="27382"/>
                  </a:lnTo>
                  <a:lnTo>
                    <a:pt x="12287" y="25847"/>
                  </a:lnTo>
                  <a:lnTo>
                    <a:pt x="16763" y="23214"/>
                  </a:lnTo>
                  <a:lnTo>
                    <a:pt x="19308" y="21502"/>
                  </a:lnTo>
                  <a:lnTo>
                    <a:pt x="21502" y="19703"/>
                  </a:lnTo>
                  <a:lnTo>
                    <a:pt x="23476" y="18211"/>
                  </a:lnTo>
                  <a:lnTo>
                    <a:pt x="25451" y="16588"/>
                  </a:lnTo>
                  <a:lnTo>
                    <a:pt x="27382" y="14745"/>
                  </a:lnTo>
                  <a:lnTo>
                    <a:pt x="28172" y="13955"/>
                  </a:lnTo>
                  <a:lnTo>
                    <a:pt x="28917" y="13165"/>
                  </a:lnTo>
                  <a:lnTo>
                    <a:pt x="29576" y="12375"/>
                  </a:lnTo>
                  <a:lnTo>
                    <a:pt x="30234" y="11542"/>
                  </a:lnTo>
                  <a:lnTo>
                    <a:pt x="30848" y="10752"/>
                  </a:lnTo>
                  <a:lnTo>
                    <a:pt x="31463" y="9962"/>
                  </a:lnTo>
                  <a:lnTo>
                    <a:pt x="32560" y="8338"/>
                  </a:lnTo>
                  <a:lnTo>
                    <a:pt x="33613" y="6671"/>
                  </a:lnTo>
                  <a:lnTo>
                    <a:pt x="34578" y="4959"/>
                  </a:lnTo>
                  <a:lnTo>
                    <a:pt x="35543" y="3204"/>
                  </a:lnTo>
                  <a:lnTo>
                    <a:pt x="36509" y="1405"/>
                  </a:lnTo>
                  <a:lnTo>
                    <a:pt x="37123" y="264"/>
                  </a:lnTo>
                  <a:lnTo>
                    <a:pt x="37167" y="177"/>
                  </a:lnTo>
                  <a:lnTo>
                    <a:pt x="37167" y="133"/>
                  </a:lnTo>
                  <a:lnTo>
                    <a:pt x="37123" y="89"/>
                  </a:lnTo>
                  <a:lnTo>
                    <a:pt x="37079" y="45"/>
                  </a:lnTo>
                  <a:lnTo>
                    <a:pt x="3699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9" name="Google Shape;2069;p54"/>
            <p:cNvSpPr/>
            <p:nvPr/>
          </p:nvSpPr>
          <p:spPr>
            <a:xfrm>
              <a:off x="1846325" y="1555900"/>
              <a:ext cx="900675" cy="760250"/>
            </a:xfrm>
            <a:custGeom>
              <a:avLst/>
              <a:gdLst/>
              <a:ahLst/>
              <a:cxnLst/>
              <a:rect l="l" t="t" r="r" b="b"/>
              <a:pathLst>
                <a:path w="36027" h="30410" extrusionOk="0">
                  <a:moveTo>
                    <a:pt x="35895" y="0"/>
                  </a:moveTo>
                  <a:lnTo>
                    <a:pt x="35807" y="44"/>
                  </a:lnTo>
                  <a:lnTo>
                    <a:pt x="35763" y="44"/>
                  </a:lnTo>
                  <a:lnTo>
                    <a:pt x="35720" y="132"/>
                  </a:lnTo>
                  <a:lnTo>
                    <a:pt x="34315" y="2677"/>
                  </a:lnTo>
                  <a:lnTo>
                    <a:pt x="33350" y="4520"/>
                  </a:lnTo>
                  <a:lnTo>
                    <a:pt x="32341" y="6231"/>
                  </a:lnTo>
                  <a:lnTo>
                    <a:pt x="31814" y="7065"/>
                  </a:lnTo>
                  <a:lnTo>
                    <a:pt x="31244" y="7855"/>
                  </a:lnTo>
                  <a:lnTo>
                    <a:pt x="30673" y="8644"/>
                  </a:lnTo>
                  <a:lnTo>
                    <a:pt x="30059" y="9434"/>
                  </a:lnTo>
                  <a:lnTo>
                    <a:pt x="29401" y="10180"/>
                  </a:lnTo>
                  <a:lnTo>
                    <a:pt x="28786" y="10926"/>
                  </a:lnTo>
                  <a:lnTo>
                    <a:pt x="28084" y="11672"/>
                  </a:lnTo>
                  <a:lnTo>
                    <a:pt x="27382" y="12418"/>
                  </a:lnTo>
                  <a:lnTo>
                    <a:pt x="25890" y="13822"/>
                  </a:lnTo>
                  <a:lnTo>
                    <a:pt x="24311" y="15226"/>
                  </a:lnTo>
                  <a:lnTo>
                    <a:pt x="22643" y="16455"/>
                  </a:lnTo>
                  <a:lnTo>
                    <a:pt x="20976" y="17815"/>
                  </a:lnTo>
                  <a:lnTo>
                    <a:pt x="20361" y="18386"/>
                  </a:lnTo>
                  <a:lnTo>
                    <a:pt x="19703" y="18912"/>
                  </a:lnTo>
                  <a:lnTo>
                    <a:pt x="19045" y="19483"/>
                  </a:lnTo>
                  <a:lnTo>
                    <a:pt x="18343" y="20009"/>
                  </a:lnTo>
                  <a:lnTo>
                    <a:pt x="16851" y="21019"/>
                  </a:lnTo>
                  <a:lnTo>
                    <a:pt x="15271" y="21984"/>
                  </a:lnTo>
                  <a:lnTo>
                    <a:pt x="13648" y="22906"/>
                  </a:lnTo>
                  <a:lnTo>
                    <a:pt x="12024" y="23827"/>
                  </a:lnTo>
                  <a:lnTo>
                    <a:pt x="8821" y="25494"/>
                  </a:lnTo>
                  <a:lnTo>
                    <a:pt x="7241" y="26328"/>
                  </a:lnTo>
                  <a:lnTo>
                    <a:pt x="3380" y="28215"/>
                  </a:lnTo>
                  <a:lnTo>
                    <a:pt x="89" y="30102"/>
                  </a:lnTo>
                  <a:lnTo>
                    <a:pt x="45" y="30146"/>
                  </a:lnTo>
                  <a:lnTo>
                    <a:pt x="1" y="30190"/>
                  </a:lnTo>
                  <a:lnTo>
                    <a:pt x="1" y="30277"/>
                  </a:lnTo>
                  <a:lnTo>
                    <a:pt x="45" y="30321"/>
                  </a:lnTo>
                  <a:lnTo>
                    <a:pt x="89" y="30409"/>
                  </a:lnTo>
                  <a:lnTo>
                    <a:pt x="264" y="30409"/>
                  </a:lnTo>
                  <a:lnTo>
                    <a:pt x="3555" y="28522"/>
                  </a:lnTo>
                  <a:lnTo>
                    <a:pt x="7373" y="26635"/>
                  </a:lnTo>
                  <a:lnTo>
                    <a:pt x="8952" y="25846"/>
                  </a:lnTo>
                  <a:lnTo>
                    <a:pt x="12200" y="24134"/>
                  </a:lnTo>
                  <a:lnTo>
                    <a:pt x="13867" y="23213"/>
                  </a:lnTo>
                  <a:lnTo>
                    <a:pt x="15491" y="22291"/>
                  </a:lnTo>
                  <a:lnTo>
                    <a:pt x="17027" y="21282"/>
                  </a:lnTo>
                  <a:lnTo>
                    <a:pt x="18518" y="20273"/>
                  </a:lnTo>
                  <a:lnTo>
                    <a:pt x="19264" y="19746"/>
                  </a:lnTo>
                  <a:lnTo>
                    <a:pt x="19923" y="19176"/>
                  </a:lnTo>
                  <a:lnTo>
                    <a:pt x="20581" y="18649"/>
                  </a:lnTo>
                  <a:lnTo>
                    <a:pt x="21239" y="18079"/>
                  </a:lnTo>
                  <a:lnTo>
                    <a:pt x="22863" y="16718"/>
                  </a:lnTo>
                  <a:lnTo>
                    <a:pt x="24530" y="15490"/>
                  </a:lnTo>
                  <a:lnTo>
                    <a:pt x="26154" y="14086"/>
                  </a:lnTo>
                  <a:lnTo>
                    <a:pt x="27646" y="12638"/>
                  </a:lnTo>
                  <a:lnTo>
                    <a:pt x="28348" y="11935"/>
                  </a:lnTo>
                  <a:lnTo>
                    <a:pt x="29050" y="11189"/>
                  </a:lnTo>
                  <a:lnTo>
                    <a:pt x="29708" y="10444"/>
                  </a:lnTo>
                  <a:lnTo>
                    <a:pt x="30322" y="9654"/>
                  </a:lnTo>
                  <a:lnTo>
                    <a:pt x="30937" y="8864"/>
                  </a:lnTo>
                  <a:lnTo>
                    <a:pt x="31507" y="8074"/>
                  </a:lnTo>
                  <a:lnTo>
                    <a:pt x="32078" y="7240"/>
                  </a:lnTo>
                  <a:lnTo>
                    <a:pt x="32648" y="6407"/>
                  </a:lnTo>
                  <a:lnTo>
                    <a:pt x="33175" y="5573"/>
                  </a:lnTo>
                  <a:lnTo>
                    <a:pt x="33657" y="4695"/>
                  </a:lnTo>
                  <a:lnTo>
                    <a:pt x="34666" y="2852"/>
                  </a:lnTo>
                  <a:lnTo>
                    <a:pt x="36027" y="263"/>
                  </a:lnTo>
                  <a:lnTo>
                    <a:pt x="36027" y="219"/>
                  </a:lnTo>
                  <a:lnTo>
                    <a:pt x="36027" y="132"/>
                  </a:lnTo>
                  <a:lnTo>
                    <a:pt x="35983" y="88"/>
                  </a:lnTo>
                  <a:lnTo>
                    <a:pt x="35939" y="44"/>
                  </a:lnTo>
                  <a:lnTo>
                    <a:pt x="3589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0" name="Google Shape;2070;p54"/>
            <p:cNvSpPr/>
            <p:nvPr/>
          </p:nvSpPr>
          <p:spPr>
            <a:xfrm>
              <a:off x="1799150" y="1626100"/>
              <a:ext cx="840350" cy="647250"/>
            </a:xfrm>
            <a:custGeom>
              <a:avLst/>
              <a:gdLst/>
              <a:ahLst/>
              <a:cxnLst/>
              <a:rect l="l" t="t" r="r" b="b"/>
              <a:pathLst>
                <a:path w="33614" h="25890" extrusionOk="0">
                  <a:moveTo>
                    <a:pt x="33394" y="0"/>
                  </a:moveTo>
                  <a:lnTo>
                    <a:pt x="33350" y="44"/>
                  </a:lnTo>
                  <a:lnTo>
                    <a:pt x="33306" y="88"/>
                  </a:lnTo>
                  <a:lnTo>
                    <a:pt x="31639" y="2896"/>
                  </a:lnTo>
                  <a:lnTo>
                    <a:pt x="30322" y="4783"/>
                  </a:lnTo>
                  <a:lnTo>
                    <a:pt x="28874" y="6495"/>
                  </a:lnTo>
                  <a:lnTo>
                    <a:pt x="26944" y="8425"/>
                  </a:lnTo>
                  <a:lnTo>
                    <a:pt x="25057" y="10049"/>
                  </a:lnTo>
                  <a:lnTo>
                    <a:pt x="22994" y="11673"/>
                  </a:lnTo>
                  <a:lnTo>
                    <a:pt x="20362" y="14042"/>
                  </a:lnTo>
                  <a:lnTo>
                    <a:pt x="18124" y="15973"/>
                  </a:lnTo>
                  <a:lnTo>
                    <a:pt x="16105" y="17289"/>
                  </a:lnTo>
                  <a:lnTo>
                    <a:pt x="14174" y="18430"/>
                  </a:lnTo>
                  <a:lnTo>
                    <a:pt x="12112" y="19571"/>
                  </a:lnTo>
                  <a:lnTo>
                    <a:pt x="7812" y="21721"/>
                  </a:lnTo>
                  <a:lnTo>
                    <a:pt x="5662" y="22555"/>
                  </a:lnTo>
                  <a:lnTo>
                    <a:pt x="3511" y="23608"/>
                  </a:lnTo>
                  <a:lnTo>
                    <a:pt x="89" y="25583"/>
                  </a:lnTo>
                  <a:lnTo>
                    <a:pt x="1" y="25626"/>
                  </a:lnTo>
                  <a:lnTo>
                    <a:pt x="1" y="25670"/>
                  </a:lnTo>
                  <a:lnTo>
                    <a:pt x="1" y="25758"/>
                  </a:lnTo>
                  <a:lnTo>
                    <a:pt x="1" y="25802"/>
                  </a:lnTo>
                  <a:lnTo>
                    <a:pt x="89" y="25890"/>
                  </a:lnTo>
                  <a:lnTo>
                    <a:pt x="264" y="25890"/>
                  </a:lnTo>
                  <a:lnTo>
                    <a:pt x="3687" y="23915"/>
                  </a:lnTo>
                  <a:lnTo>
                    <a:pt x="5793" y="22862"/>
                  </a:lnTo>
                  <a:lnTo>
                    <a:pt x="7943" y="22028"/>
                  </a:lnTo>
                  <a:lnTo>
                    <a:pt x="12288" y="19878"/>
                  </a:lnTo>
                  <a:lnTo>
                    <a:pt x="14350" y="18737"/>
                  </a:lnTo>
                  <a:lnTo>
                    <a:pt x="16281" y="17596"/>
                  </a:lnTo>
                  <a:lnTo>
                    <a:pt x="18299" y="16236"/>
                  </a:lnTo>
                  <a:lnTo>
                    <a:pt x="18343" y="16236"/>
                  </a:lnTo>
                  <a:lnTo>
                    <a:pt x="20581" y="14305"/>
                  </a:lnTo>
                  <a:lnTo>
                    <a:pt x="23214" y="11936"/>
                  </a:lnTo>
                  <a:lnTo>
                    <a:pt x="25276" y="10356"/>
                  </a:lnTo>
                  <a:lnTo>
                    <a:pt x="27207" y="8689"/>
                  </a:lnTo>
                  <a:lnTo>
                    <a:pt x="29138" y="6758"/>
                  </a:lnTo>
                  <a:lnTo>
                    <a:pt x="30586" y="5003"/>
                  </a:lnTo>
                  <a:lnTo>
                    <a:pt x="31946" y="3116"/>
                  </a:lnTo>
                  <a:lnTo>
                    <a:pt x="33570" y="264"/>
                  </a:lnTo>
                  <a:lnTo>
                    <a:pt x="33613" y="220"/>
                  </a:lnTo>
                  <a:lnTo>
                    <a:pt x="33613" y="132"/>
                  </a:lnTo>
                  <a:lnTo>
                    <a:pt x="33570" y="88"/>
                  </a:lnTo>
                  <a:lnTo>
                    <a:pt x="33526" y="44"/>
                  </a:lnTo>
                  <a:lnTo>
                    <a:pt x="3343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1" name="Google Shape;2071;p54"/>
            <p:cNvSpPr/>
            <p:nvPr/>
          </p:nvSpPr>
          <p:spPr>
            <a:xfrm>
              <a:off x="1775025" y="2163625"/>
              <a:ext cx="160200" cy="88875"/>
            </a:xfrm>
            <a:custGeom>
              <a:avLst/>
              <a:gdLst/>
              <a:ahLst/>
              <a:cxnLst/>
              <a:rect l="l" t="t" r="r" b="b"/>
              <a:pathLst>
                <a:path w="6408" h="3555" extrusionOk="0">
                  <a:moveTo>
                    <a:pt x="6144" y="1"/>
                  </a:moveTo>
                  <a:lnTo>
                    <a:pt x="3555" y="1229"/>
                  </a:lnTo>
                  <a:lnTo>
                    <a:pt x="88" y="3204"/>
                  </a:lnTo>
                  <a:lnTo>
                    <a:pt x="45" y="3248"/>
                  </a:lnTo>
                  <a:lnTo>
                    <a:pt x="1" y="3336"/>
                  </a:lnTo>
                  <a:lnTo>
                    <a:pt x="1" y="3379"/>
                  </a:lnTo>
                  <a:lnTo>
                    <a:pt x="45" y="3467"/>
                  </a:lnTo>
                  <a:lnTo>
                    <a:pt x="88" y="3511"/>
                  </a:lnTo>
                  <a:lnTo>
                    <a:pt x="176" y="3555"/>
                  </a:lnTo>
                  <a:lnTo>
                    <a:pt x="264" y="3511"/>
                  </a:lnTo>
                  <a:lnTo>
                    <a:pt x="3730" y="1537"/>
                  </a:lnTo>
                  <a:lnTo>
                    <a:pt x="6319" y="352"/>
                  </a:lnTo>
                  <a:lnTo>
                    <a:pt x="6363" y="308"/>
                  </a:lnTo>
                  <a:lnTo>
                    <a:pt x="6407" y="220"/>
                  </a:lnTo>
                  <a:lnTo>
                    <a:pt x="6407" y="176"/>
                  </a:lnTo>
                  <a:lnTo>
                    <a:pt x="6363" y="88"/>
                  </a:lnTo>
                  <a:lnTo>
                    <a:pt x="6319" y="45"/>
                  </a:lnTo>
                  <a:lnTo>
                    <a:pt x="627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2" name="Google Shape;2072;p54"/>
            <p:cNvSpPr/>
            <p:nvPr/>
          </p:nvSpPr>
          <p:spPr>
            <a:xfrm>
              <a:off x="2327925" y="1808200"/>
              <a:ext cx="137150" cy="118500"/>
            </a:xfrm>
            <a:custGeom>
              <a:avLst/>
              <a:gdLst/>
              <a:ahLst/>
              <a:cxnLst/>
              <a:rect l="l" t="t" r="r" b="b"/>
              <a:pathLst>
                <a:path w="5486" h="4740" extrusionOk="0">
                  <a:moveTo>
                    <a:pt x="5266" y="0"/>
                  </a:moveTo>
                  <a:lnTo>
                    <a:pt x="5222" y="44"/>
                  </a:lnTo>
                  <a:lnTo>
                    <a:pt x="3555" y="1492"/>
                  </a:lnTo>
                  <a:lnTo>
                    <a:pt x="88" y="4432"/>
                  </a:lnTo>
                  <a:lnTo>
                    <a:pt x="44" y="4476"/>
                  </a:lnTo>
                  <a:lnTo>
                    <a:pt x="0" y="4520"/>
                  </a:lnTo>
                  <a:lnTo>
                    <a:pt x="0" y="4608"/>
                  </a:lnTo>
                  <a:lnTo>
                    <a:pt x="44" y="4652"/>
                  </a:lnTo>
                  <a:lnTo>
                    <a:pt x="88" y="4696"/>
                  </a:lnTo>
                  <a:lnTo>
                    <a:pt x="176" y="4740"/>
                  </a:lnTo>
                  <a:lnTo>
                    <a:pt x="308" y="4696"/>
                  </a:lnTo>
                  <a:lnTo>
                    <a:pt x="3774" y="1756"/>
                  </a:lnTo>
                  <a:lnTo>
                    <a:pt x="5442" y="308"/>
                  </a:lnTo>
                  <a:lnTo>
                    <a:pt x="5485" y="264"/>
                  </a:lnTo>
                  <a:lnTo>
                    <a:pt x="5485" y="176"/>
                  </a:lnTo>
                  <a:lnTo>
                    <a:pt x="5485" y="132"/>
                  </a:lnTo>
                  <a:lnTo>
                    <a:pt x="5442" y="44"/>
                  </a:lnTo>
                  <a:lnTo>
                    <a:pt x="539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3" name="Google Shape;2073;p54"/>
            <p:cNvSpPr/>
            <p:nvPr/>
          </p:nvSpPr>
          <p:spPr>
            <a:xfrm>
              <a:off x="2313650" y="1698500"/>
              <a:ext cx="210675" cy="199675"/>
            </a:xfrm>
            <a:custGeom>
              <a:avLst/>
              <a:gdLst/>
              <a:ahLst/>
              <a:cxnLst/>
              <a:rect l="l" t="t" r="r" b="b"/>
              <a:pathLst>
                <a:path w="8427" h="7987" extrusionOk="0">
                  <a:moveTo>
                    <a:pt x="8251" y="0"/>
                  </a:moveTo>
                  <a:lnTo>
                    <a:pt x="8163" y="44"/>
                  </a:lnTo>
                  <a:lnTo>
                    <a:pt x="8119" y="88"/>
                  </a:lnTo>
                  <a:lnTo>
                    <a:pt x="6671" y="1800"/>
                  </a:lnTo>
                  <a:lnTo>
                    <a:pt x="4872" y="3599"/>
                  </a:lnTo>
                  <a:lnTo>
                    <a:pt x="3380" y="4827"/>
                  </a:lnTo>
                  <a:lnTo>
                    <a:pt x="1712" y="6231"/>
                  </a:lnTo>
                  <a:lnTo>
                    <a:pt x="45" y="7680"/>
                  </a:lnTo>
                  <a:lnTo>
                    <a:pt x="1" y="7767"/>
                  </a:lnTo>
                  <a:lnTo>
                    <a:pt x="1" y="7811"/>
                  </a:lnTo>
                  <a:lnTo>
                    <a:pt x="1" y="7899"/>
                  </a:lnTo>
                  <a:lnTo>
                    <a:pt x="45" y="7943"/>
                  </a:lnTo>
                  <a:lnTo>
                    <a:pt x="89" y="7987"/>
                  </a:lnTo>
                  <a:lnTo>
                    <a:pt x="176" y="7987"/>
                  </a:lnTo>
                  <a:lnTo>
                    <a:pt x="308" y="7943"/>
                  </a:lnTo>
                  <a:lnTo>
                    <a:pt x="1932" y="6495"/>
                  </a:lnTo>
                  <a:lnTo>
                    <a:pt x="3599" y="5091"/>
                  </a:lnTo>
                  <a:lnTo>
                    <a:pt x="5091" y="3862"/>
                  </a:lnTo>
                  <a:lnTo>
                    <a:pt x="6934" y="2063"/>
                  </a:lnTo>
                  <a:lnTo>
                    <a:pt x="8382" y="308"/>
                  </a:lnTo>
                  <a:lnTo>
                    <a:pt x="8426" y="220"/>
                  </a:lnTo>
                  <a:lnTo>
                    <a:pt x="8426" y="176"/>
                  </a:lnTo>
                  <a:lnTo>
                    <a:pt x="8426" y="88"/>
                  </a:lnTo>
                  <a:lnTo>
                    <a:pt x="8382" y="44"/>
                  </a:lnTo>
                  <a:lnTo>
                    <a:pt x="829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4" name="Google Shape;2074;p54"/>
            <p:cNvSpPr/>
            <p:nvPr/>
          </p:nvSpPr>
          <p:spPr>
            <a:xfrm>
              <a:off x="1726750" y="2143875"/>
              <a:ext cx="109725" cy="64750"/>
            </a:xfrm>
            <a:custGeom>
              <a:avLst/>
              <a:gdLst/>
              <a:ahLst/>
              <a:cxnLst/>
              <a:rect l="l" t="t" r="r" b="b"/>
              <a:pathLst>
                <a:path w="4389" h="2590" extrusionOk="0">
                  <a:moveTo>
                    <a:pt x="4126" y="1"/>
                  </a:moveTo>
                  <a:lnTo>
                    <a:pt x="89" y="2283"/>
                  </a:lnTo>
                  <a:lnTo>
                    <a:pt x="45" y="2327"/>
                  </a:lnTo>
                  <a:lnTo>
                    <a:pt x="1" y="2370"/>
                  </a:lnTo>
                  <a:lnTo>
                    <a:pt x="1" y="2458"/>
                  </a:lnTo>
                  <a:lnTo>
                    <a:pt x="1" y="2502"/>
                  </a:lnTo>
                  <a:lnTo>
                    <a:pt x="89" y="2590"/>
                  </a:lnTo>
                  <a:lnTo>
                    <a:pt x="264" y="2590"/>
                  </a:lnTo>
                  <a:lnTo>
                    <a:pt x="4301" y="308"/>
                  </a:lnTo>
                  <a:lnTo>
                    <a:pt x="4389" y="264"/>
                  </a:lnTo>
                  <a:lnTo>
                    <a:pt x="4389" y="220"/>
                  </a:lnTo>
                  <a:lnTo>
                    <a:pt x="4389" y="176"/>
                  </a:lnTo>
                  <a:lnTo>
                    <a:pt x="4389" y="89"/>
                  </a:lnTo>
                  <a:lnTo>
                    <a:pt x="4345" y="45"/>
                  </a:lnTo>
                  <a:lnTo>
                    <a:pt x="430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5" name="Google Shape;2075;p54"/>
            <p:cNvSpPr/>
            <p:nvPr/>
          </p:nvSpPr>
          <p:spPr>
            <a:xfrm>
              <a:off x="2462850" y="1368300"/>
              <a:ext cx="930300" cy="1502925"/>
            </a:xfrm>
            <a:custGeom>
              <a:avLst/>
              <a:gdLst/>
              <a:ahLst/>
              <a:cxnLst/>
              <a:rect l="l" t="t" r="r" b="b"/>
              <a:pathLst>
                <a:path w="37212" h="60117" extrusionOk="0">
                  <a:moveTo>
                    <a:pt x="35105" y="0"/>
                  </a:moveTo>
                  <a:lnTo>
                    <a:pt x="35017" y="44"/>
                  </a:lnTo>
                  <a:lnTo>
                    <a:pt x="34974" y="88"/>
                  </a:lnTo>
                  <a:lnTo>
                    <a:pt x="34974" y="176"/>
                  </a:lnTo>
                  <a:lnTo>
                    <a:pt x="34974" y="220"/>
                  </a:lnTo>
                  <a:lnTo>
                    <a:pt x="35017" y="308"/>
                  </a:lnTo>
                  <a:lnTo>
                    <a:pt x="36334" y="1712"/>
                  </a:lnTo>
                  <a:lnTo>
                    <a:pt x="36509" y="2151"/>
                  </a:lnTo>
                  <a:lnTo>
                    <a:pt x="36773" y="4388"/>
                  </a:lnTo>
                  <a:lnTo>
                    <a:pt x="36860" y="7328"/>
                  </a:lnTo>
                  <a:lnTo>
                    <a:pt x="36729" y="8513"/>
                  </a:lnTo>
                  <a:lnTo>
                    <a:pt x="35939" y="10400"/>
                  </a:lnTo>
                  <a:lnTo>
                    <a:pt x="34974" y="12726"/>
                  </a:lnTo>
                  <a:lnTo>
                    <a:pt x="33657" y="16587"/>
                  </a:lnTo>
                  <a:lnTo>
                    <a:pt x="32253" y="19088"/>
                  </a:lnTo>
                  <a:lnTo>
                    <a:pt x="30936" y="21590"/>
                  </a:lnTo>
                  <a:lnTo>
                    <a:pt x="29883" y="24047"/>
                  </a:lnTo>
                  <a:lnTo>
                    <a:pt x="27251" y="28742"/>
                  </a:lnTo>
                  <a:lnTo>
                    <a:pt x="27251" y="28830"/>
                  </a:lnTo>
                  <a:lnTo>
                    <a:pt x="27207" y="30541"/>
                  </a:lnTo>
                  <a:lnTo>
                    <a:pt x="27207" y="30585"/>
                  </a:lnTo>
                  <a:lnTo>
                    <a:pt x="27338" y="32209"/>
                  </a:lnTo>
                  <a:lnTo>
                    <a:pt x="28435" y="40239"/>
                  </a:lnTo>
                  <a:lnTo>
                    <a:pt x="28216" y="40546"/>
                  </a:lnTo>
                  <a:lnTo>
                    <a:pt x="27426" y="41204"/>
                  </a:lnTo>
                  <a:lnTo>
                    <a:pt x="25144" y="42564"/>
                  </a:lnTo>
                  <a:lnTo>
                    <a:pt x="22731" y="44232"/>
                  </a:lnTo>
                  <a:lnTo>
                    <a:pt x="20054" y="45855"/>
                  </a:lnTo>
                  <a:lnTo>
                    <a:pt x="16500" y="48664"/>
                  </a:lnTo>
                  <a:lnTo>
                    <a:pt x="14569" y="49761"/>
                  </a:lnTo>
                  <a:lnTo>
                    <a:pt x="14569" y="49805"/>
                  </a:lnTo>
                  <a:lnTo>
                    <a:pt x="12419" y="51867"/>
                  </a:lnTo>
                  <a:lnTo>
                    <a:pt x="11410" y="52525"/>
                  </a:lnTo>
                  <a:lnTo>
                    <a:pt x="8119" y="54280"/>
                  </a:lnTo>
                  <a:lnTo>
                    <a:pt x="6627" y="54939"/>
                  </a:lnTo>
                  <a:lnTo>
                    <a:pt x="5135" y="55992"/>
                  </a:lnTo>
                  <a:lnTo>
                    <a:pt x="3160" y="57484"/>
                  </a:lnTo>
                  <a:lnTo>
                    <a:pt x="88" y="59809"/>
                  </a:lnTo>
                  <a:lnTo>
                    <a:pt x="1" y="59853"/>
                  </a:lnTo>
                  <a:lnTo>
                    <a:pt x="1" y="59941"/>
                  </a:lnTo>
                  <a:lnTo>
                    <a:pt x="1" y="59985"/>
                  </a:lnTo>
                  <a:lnTo>
                    <a:pt x="45" y="60073"/>
                  </a:lnTo>
                  <a:lnTo>
                    <a:pt x="88" y="60117"/>
                  </a:lnTo>
                  <a:lnTo>
                    <a:pt x="176" y="60117"/>
                  </a:lnTo>
                  <a:lnTo>
                    <a:pt x="264" y="60073"/>
                  </a:lnTo>
                  <a:lnTo>
                    <a:pt x="3336" y="57747"/>
                  </a:lnTo>
                  <a:lnTo>
                    <a:pt x="5354" y="56299"/>
                  </a:lnTo>
                  <a:lnTo>
                    <a:pt x="6802" y="55246"/>
                  </a:lnTo>
                  <a:lnTo>
                    <a:pt x="8250" y="54588"/>
                  </a:lnTo>
                  <a:lnTo>
                    <a:pt x="11585" y="52832"/>
                  </a:lnTo>
                  <a:lnTo>
                    <a:pt x="12638" y="52130"/>
                  </a:lnTo>
                  <a:lnTo>
                    <a:pt x="14788" y="50068"/>
                  </a:lnTo>
                  <a:lnTo>
                    <a:pt x="16675" y="48971"/>
                  </a:lnTo>
                  <a:lnTo>
                    <a:pt x="16719" y="48971"/>
                  </a:lnTo>
                  <a:lnTo>
                    <a:pt x="20230" y="46163"/>
                  </a:lnTo>
                  <a:lnTo>
                    <a:pt x="22906" y="44539"/>
                  </a:lnTo>
                  <a:lnTo>
                    <a:pt x="25320" y="42828"/>
                  </a:lnTo>
                  <a:lnTo>
                    <a:pt x="27645" y="41467"/>
                  </a:lnTo>
                  <a:lnTo>
                    <a:pt x="28435" y="40809"/>
                  </a:lnTo>
                  <a:lnTo>
                    <a:pt x="28479" y="40809"/>
                  </a:lnTo>
                  <a:lnTo>
                    <a:pt x="28786" y="40370"/>
                  </a:lnTo>
                  <a:lnTo>
                    <a:pt x="28786" y="40239"/>
                  </a:lnTo>
                  <a:lnTo>
                    <a:pt x="27689" y="32165"/>
                  </a:lnTo>
                  <a:lnTo>
                    <a:pt x="27558" y="30541"/>
                  </a:lnTo>
                  <a:lnTo>
                    <a:pt x="27602" y="28874"/>
                  </a:lnTo>
                  <a:lnTo>
                    <a:pt x="30191" y="24222"/>
                  </a:lnTo>
                  <a:lnTo>
                    <a:pt x="31244" y="21721"/>
                  </a:lnTo>
                  <a:lnTo>
                    <a:pt x="32560" y="19264"/>
                  </a:lnTo>
                  <a:lnTo>
                    <a:pt x="33964" y="16719"/>
                  </a:lnTo>
                  <a:lnTo>
                    <a:pt x="33964" y="16675"/>
                  </a:lnTo>
                  <a:lnTo>
                    <a:pt x="35281" y="12857"/>
                  </a:lnTo>
                  <a:lnTo>
                    <a:pt x="36246" y="10532"/>
                  </a:lnTo>
                  <a:lnTo>
                    <a:pt x="37080" y="8645"/>
                  </a:lnTo>
                  <a:lnTo>
                    <a:pt x="37080" y="8601"/>
                  </a:lnTo>
                  <a:lnTo>
                    <a:pt x="37211" y="7328"/>
                  </a:lnTo>
                  <a:lnTo>
                    <a:pt x="37124" y="4388"/>
                  </a:lnTo>
                  <a:lnTo>
                    <a:pt x="36860" y="2107"/>
                  </a:lnTo>
                  <a:lnTo>
                    <a:pt x="36860" y="2063"/>
                  </a:lnTo>
                  <a:lnTo>
                    <a:pt x="36641" y="1536"/>
                  </a:lnTo>
                  <a:lnTo>
                    <a:pt x="36597" y="1492"/>
                  </a:lnTo>
                  <a:lnTo>
                    <a:pt x="35281" y="44"/>
                  </a:lnTo>
                  <a:lnTo>
                    <a:pt x="3523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6" name="Google Shape;2076;p54"/>
            <p:cNvSpPr/>
            <p:nvPr/>
          </p:nvSpPr>
          <p:spPr>
            <a:xfrm>
              <a:off x="2491375" y="1390250"/>
              <a:ext cx="930300" cy="1507300"/>
            </a:xfrm>
            <a:custGeom>
              <a:avLst/>
              <a:gdLst/>
              <a:ahLst/>
              <a:cxnLst/>
              <a:rect l="l" t="t" r="r" b="b"/>
              <a:pathLst>
                <a:path w="37212" h="60292" extrusionOk="0">
                  <a:moveTo>
                    <a:pt x="35895" y="0"/>
                  </a:moveTo>
                  <a:lnTo>
                    <a:pt x="35851" y="44"/>
                  </a:lnTo>
                  <a:lnTo>
                    <a:pt x="35807" y="88"/>
                  </a:lnTo>
                  <a:lnTo>
                    <a:pt x="35807" y="176"/>
                  </a:lnTo>
                  <a:lnTo>
                    <a:pt x="35851" y="219"/>
                  </a:lnTo>
                  <a:lnTo>
                    <a:pt x="35851" y="307"/>
                  </a:lnTo>
                  <a:lnTo>
                    <a:pt x="36772" y="1141"/>
                  </a:lnTo>
                  <a:lnTo>
                    <a:pt x="36772" y="2370"/>
                  </a:lnTo>
                  <a:lnTo>
                    <a:pt x="36860" y="5310"/>
                  </a:lnTo>
                  <a:lnTo>
                    <a:pt x="36860" y="7240"/>
                  </a:lnTo>
                  <a:lnTo>
                    <a:pt x="36860" y="7899"/>
                  </a:lnTo>
                  <a:lnTo>
                    <a:pt x="36772" y="8513"/>
                  </a:lnTo>
                  <a:lnTo>
                    <a:pt x="36597" y="9127"/>
                  </a:lnTo>
                  <a:lnTo>
                    <a:pt x="36378" y="9785"/>
                  </a:lnTo>
                  <a:lnTo>
                    <a:pt x="35588" y="11584"/>
                  </a:lnTo>
                  <a:lnTo>
                    <a:pt x="34578" y="13822"/>
                  </a:lnTo>
                  <a:lnTo>
                    <a:pt x="33481" y="16587"/>
                  </a:lnTo>
                  <a:lnTo>
                    <a:pt x="32033" y="18956"/>
                  </a:lnTo>
                  <a:lnTo>
                    <a:pt x="30717" y="21370"/>
                  </a:lnTo>
                  <a:lnTo>
                    <a:pt x="30717" y="21414"/>
                  </a:lnTo>
                  <a:lnTo>
                    <a:pt x="29927" y="23652"/>
                  </a:lnTo>
                  <a:lnTo>
                    <a:pt x="29927" y="23739"/>
                  </a:lnTo>
                  <a:lnTo>
                    <a:pt x="30190" y="24880"/>
                  </a:lnTo>
                  <a:lnTo>
                    <a:pt x="30410" y="29488"/>
                  </a:lnTo>
                  <a:lnTo>
                    <a:pt x="30454" y="32428"/>
                  </a:lnTo>
                  <a:lnTo>
                    <a:pt x="30454" y="35543"/>
                  </a:lnTo>
                  <a:lnTo>
                    <a:pt x="30410" y="40151"/>
                  </a:lnTo>
                  <a:lnTo>
                    <a:pt x="30234" y="40370"/>
                  </a:lnTo>
                  <a:lnTo>
                    <a:pt x="29225" y="40940"/>
                  </a:lnTo>
                  <a:lnTo>
                    <a:pt x="29181" y="40940"/>
                  </a:lnTo>
                  <a:lnTo>
                    <a:pt x="28172" y="41906"/>
                  </a:lnTo>
                  <a:lnTo>
                    <a:pt x="26153" y="43047"/>
                  </a:lnTo>
                  <a:lnTo>
                    <a:pt x="23257" y="44626"/>
                  </a:lnTo>
                  <a:lnTo>
                    <a:pt x="20800" y="46162"/>
                  </a:lnTo>
                  <a:lnTo>
                    <a:pt x="18825" y="47391"/>
                  </a:lnTo>
                  <a:lnTo>
                    <a:pt x="16017" y="49541"/>
                  </a:lnTo>
                  <a:lnTo>
                    <a:pt x="13911" y="50550"/>
                  </a:lnTo>
                  <a:lnTo>
                    <a:pt x="13867" y="50594"/>
                  </a:lnTo>
                  <a:lnTo>
                    <a:pt x="12024" y="52218"/>
                  </a:lnTo>
                  <a:lnTo>
                    <a:pt x="11015" y="52876"/>
                  </a:lnTo>
                  <a:lnTo>
                    <a:pt x="7329" y="54850"/>
                  </a:lnTo>
                  <a:lnTo>
                    <a:pt x="5881" y="55596"/>
                  </a:lnTo>
                  <a:lnTo>
                    <a:pt x="4213" y="56869"/>
                  </a:lnTo>
                  <a:lnTo>
                    <a:pt x="2151" y="58361"/>
                  </a:lnTo>
                  <a:lnTo>
                    <a:pt x="88" y="59984"/>
                  </a:lnTo>
                  <a:lnTo>
                    <a:pt x="44" y="60028"/>
                  </a:lnTo>
                  <a:lnTo>
                    <a:pt x="1" y="60072"/>
                  </a:lnTo>
                  <a:lnTo>
                    <a:pt x="1" y="60160"/>
                  </a:lnTo>
                  <a:lnTo>
                    <a:pt x="44" y="60204"/>
                  </a:lnTo>
                  <a:lnTo>
                    <a:pt x="132" y="60248"/>
                  </a:lnTo>
                  <a:lnTo>
                    <a:pt x="176" y="60292"/>
                  </a:lnTo>
                  <a:lnTo>
                    <a:pt x="308" y="60248"/>
                  </a:lnTo>
                  <a:lnTo>
                    <a:pt x="2370" y="58624"/>
                  </a:lnTo>
                  <a:lnTo>
                    <a:pt x="4389" y="57132"/>
                  </a:lnTo>
                  <a:lnTo>
                    <a:pt x="6056" y="55904"/>
                  </a:lnTo>
                  <a:lnTo>
                    <a:pt x="7504" y="55202"/>
                  </a:lnTo>
                  <a:lnTo>
                    <a:pt x="11190" y="53183"/>
                  </a:lnTo>
                  <a:lnTo>
                    <a:pt x="12243" y="52525"/>
                  </a:lnTo>
                  <a:lnTo>
                    <a:pt x="12243" y="52481"/>
                  </a:lnTo>
                  <a:lnTo>
                    <a:pt x="14086" y="50857"/>
                  </a:lnTo>
                  <a:lnTo>
                    <a:pt x="16193" y="49848"/>
                  </a:lnTo>
                  <a:lnTo>
                    <a:pt x="19045" y="47698"/>
                  </a:lnTo>
                  <a:lnTo>
                    <a:pt x="21019" y="46469"/>
                  </a:lnTo>
                  <a:lnTo>
                    <a:pt x="23433" y="44934"/>
                  </a:lnTo>
                  <a:lnTo>
                    <a:pt x="26329" y="43354"/>
                  </a:lnTo>
                  <a:lnTo>
                    <a:pt x="28347" y="42213"/>
                  </a:lnTo>
                  <a:lnTo>
                    <a:pt x="28391" y="42169"/>
                  </a:lnTo>
                  <a:lnTo>
                    <a:pt x="29401" y="41248"/>
                  </a:lnTo>
                  <a:lnTo>
                    <a:pt x="30454" y="40633"/>
                  </a:lnTo>
                  <a:lnTo>
                    <a:pt x="30498" y="40589"/>
                  </a:lnTo>
                  <a:lnTo>
                    <a:pt x="30717" y="40326"/>
                  </a:lnTo>
                  <a:lnTo>
                    <a:pt x="30761" y="40238"/>
                  </a:lnTo>
                  <a:lnTo>
                    <a:pt x="30805" y="35543"/>
                  </a:lnTo>
                  <a:lnTo>
                    <a:pt x="30805" y="32428"/>
                  </a:lnTo>
                  <a:lnTo>
                    <a:pt x="30761" y="29488"/>
                  </a:lnTo>
                  <a:lnTo>
                    <a:pt x="30541" y="24836"/>
                  </a:lnTo>
                  <a:lnTo>
                    <a:pt x="30278" y="23695"/>
                  </a:lnTo>
                  <a:lnTo>
                    <a:pt x="31024" y="21545"/>
                  </a:lnTo>
                  <a:lnTo>
                    <a:pt x="32341" y="19132"/>
                  </a:lnTo>
                  <a:lnTo>
                    <a:pt x="33789" y="16762"/>
                  </a:lnTo>
                  <a:lnTo>
                    <a:pt x="33789" y="16718"/>
                  </a:lnTo>
                  <a:lnTo>
                    <a:pt x="34930" y="13954"/>
                  </a:lnTo>
                  <a:lnTo>
                    <a:pt x="35895" y="11716"/>
                  </a:lnTo>
                  <a:lnTo>
                    <a:pt x="36685" y="9873"/>
                  </a:lnTo>
                  <a:lnTo>
                    <a:pt x="36948" y="9215"/>
                  </a:lnTo>
                  <a:lnTo>
                    <a:pt x="37124" y="8601"/>
                  </a:lnTo>
                  <a:lnTo>
                    <a:pt x="37211" y="7986"/>
                  </a:lnTo>
                  <a:lnTo>
                    <a:pt x="37211" y="7240"/>
                  </a:lnTo>
                  <a:lnTo>
                    <a:pt x="37211" y="5266"/>
                  </a:lnTo>
                  <a:lnTo>
                    <a:pt x="37124" y="2370"/>
                  </a:lnTo>
                  <a:lnTo>
                    <a:pt x="37124" y="1053"/>
                  </a:lnTo>
                  <a:lnTo>
                    <a:pt x="37124" y="965"/>
                  </a:lnTo>
                  <a:lnTo>
                    <a:pt x="37080" y="922"/>
                  </a:lnTo>
                  <a:lnTo>
                    <a:pt x="36114" y="44"/>
                  </a:lnTo>
                  <a:lnTo>
                    <a:pt x="3602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7" name="Google Shape;2077;p54"/>
            <p:cNvSpPr/>
            <p:nvPr/>
          </p:nvSpPr>
          <p:spPr>
            <a:xfrm>
              <a:off x="3740875" y="4014275"/>
              <a:ext cx="64750" cy="40625"/>
            </a:xfrm>
            <a:custGeom>
              <a:avLst/>
              <a:gdLst/>
              <a:ahLst/>
              <a:cxnLst/>
              <a:rect l="l" t="t" r="r" b="b"/>
              <a:pathLst>
                <a:path w="2590" h="1625" extrusionOk="0">
                  <a:moveTo>
                    <a:pt x="132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44" y="264"/>
                  </a:lnTo>
                  <a:lnTo>
                    <a:pt x="88" y="308"/>
                  </a:lnTo>
                  <a:lnTo>
                    <a:pt x="2326" y="1624"/>
                  </a:lnTo>
                  <a:lnTo>
                    <a:pt x="2502" y="1624"/>
                  </a:lnTo>
                  <a:lnTo>
                    <a:pt x="2589" y="1537"/>
                  </a:lnTo>
                  <a:lnTo>
                    <a:pt x="2589" y="1493"/>
                  </a:lnTo>
                  <a:lnTo>
                    <a:pt x="2589" y="1405"/>
                  </a:lnTo>
                  <a:lnTo>
                    <a:pt x="2546" y="1361"/>
                  </a:lnTo>
                  <a:lnTo>
                    <a:pt x="2502" y="1317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8" name="Google Shape;2078;p54"/>
            <p:cNvSpPr/>
            <p:nvPr/>
          </p:nvSpPr>
          <p:spPr>
            <a:xfrm>
              <a:off x="3707975" y="3983575"/>
              <a:ext cx="41700" cy="39500"/>
            </a:xfrm>
            <a:custGeom>
              <a:avLst/>
              <a:gdLst/>
              <a:ahLst/>
              <a:cxnLst/>
              <a:rect l="l" t="t" r="r" b="b"/>
              <a:pathLst>
                <a:path w="1668" h="1580" extrusionOk="0">
                  <a:moveTo>
                    <a:pt x="132" y="0"/>
                  </a:moveTo>
                  <a:lnTo>
                    <a:pt x="88" y="44"/>
                  </a:lnTo>
                  <a:lnTo>
                    <a:pt x="44" y="88"/>
                  </a:lnTo>
                  <a:lnTo>
                    <a:pt x="0" y="132"/>
                  </a:lnTo>
                  <a:lnTo>
                    <a:pt x="0" y="220"/>
                  </a:lnTo>
                  <a:lnTo>
                    <a:pt x="44" y="263"/>
                  </a:lnTo>
                  <a:lnTo>
                    <a:pt x="483" y="966"/>
                  </a:lnTo>
                  <a:lnTo>
                    <a:pt x="571" y="1053"/>
                  </a:lnTo>
                  <a:lnTo>
                    <a:pt x="1404" y="1536"/>
                  </a:lnTo>
                  <a:lnTo>
                    <a:pt x="1492" y="1580"/>
                  </a:lnTo>
                  <a:lnTo>
                    <a:pt x="1580" y="1536"/>
                  </a:lnTo>
                  <a:lnTo>
                    <a:pt x="1668" y="1492"/>
                  </a:lnTo>
                  <a:lnTo>
                    <a:pt x="1668" y="1404"/>
                  </a:lnTo>
                  <a:lnTo>
                    <a:pt x="1668" y="1360"/>
                  </a:lnTo>
                  <a:lnTo>
                    <a:pt x="1624" y="1273"/>
                  </a:lnTo>
                  <a:lnTo>
                    <a:pt x="1580" y="1229"/>
                  </a:lnTo>
                  <a:lnTo>
                    <a:pt x="746" y="746"/>
                  </a:lnTo>
                  <a:lnTo>
                    <a:pt x="307" y="88"/>
                  </a:lnTo>
                  <a:lnTo>
                    <a:pt x="263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9" name="Google Shape;2079;p54"/>
            <p:cNvSpPr/>
            <p:nvPr/>
          </p:nvSpPr>
          <p:spPr>
            <a:xfrm>
              <a:off x="3532450" y="3825600"/>
              <a:ext cx="231500" cy="292925"/>
            </a:xfrm>
            <a:custGeom>
              <a:avLst/>
              <a:gdLst/>
              <a:ahLst/>
              <a:cxnLst/>
              <a:rect l="l" t="t" r="r" b="b"/>
              <a:pathLst>
                <a:path w="9260" h="11717" extrusionOk="0">
                  <a:moveTo>
                    <a:pt x="176" y="0"/>
                  </a:moveTo>
                  <a:lnTo>
                    <a:pt x="88" y="44"/>
                  </a:ln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0" y="264"/>
                  </a:lnTo>
                  <a:lnTo>
                    <a:pt x="1624" y="3686"/>
                  </a:lnTo>
                  <a:lnTo>
                    <a:pt x="2984" y="6451"/>
                  </a:lnTo>
                  <a:lnTo>
                    <a:pt x="3774" y="8513"/>
                  </a:lnTo>
                  <a:lnTo>
                    <a:pt x="3774" y="8557"/>
                  </a:lnTo>
                  <a:lnTo>
                    <a:pt x="4213" y="9391"/>
                  </a:lnTo>
                  <a:lnTo>
                    <a:pt x="4301" y="9479"/>
                  </a:lnTo>
                  <a:lnTo>
                    <a:pt x="7372" y="10883"/>
                  </a:lnTo>
                  <a:lnTo>
                    <a:pt x="8996" y="11716"/>
                  </a:lnTo>
                  <a:lnTo>
                    <a:pt x="9171" y="11716"/>
                  </a:lnTo>
                  <a:lnTo>
                    <a:pt x="9259" y="11629"/>
                  </a:lnTo>
                  <a:lnTo>
                    <a:pt x="9259" y="11585"/>
                  </a:lnTo>
                  <a:lnTo>
                    <a:pt x="9259" y="11497"/>
                  </a:lnTo>
                  <a:lnTo>
                    <a:pt x="9215" y="11453"/>
                  </a:lnTo>
                  <a:lnTo>
                    <a:pt x="9171" y="11409"/>
                  </a:lnTo>
                  <a:lnTo>
                    <a:pt x="7548" y="10576"/>
                  </a:lnTo>
                  <a:lnTo>
                    <a:pt x="4520" y="9171"/>
                  </a:lnTo>
                  <a:lnTo>
                    <a:pt x="4081" y="8382"/>
                  </a:lnTo>
                  <a:lnTo>
                    <a:pt x="3335" y="6319"/>
                  </a:lnTo>
                  <a:lnTo>
                    <a:pt x="3291" y="6319"/>
                  </a:lnTo>
                  <a:lnTo>
                    <a:pt x="1931" y="3555"/>
                  </a:lnTo>
                  <a:lnTo>
                    <a:pt x="307" y="88"/>
                  </a:lnTo>
                  <a:lnTo>
                    <a:pt x="264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0" name="Google Shape;2080;p54"/>
            <p:cNvSpPr/>
            <p:nvPr/>
          </p:nvSpPr>
          <p:spPr>
            <a:xfrm>
              <a:off x="3401900" y="3726875"/>
              <a:ext cx="378500" cy="413600"/>
            </a:xfrm>
            <a:custGeom>
              <a:avLst/>
              <a:gdLst/>
              <a:ahLst/>
              <a:cxnLst/>
              <a:rect l="l" t="t" r="r" b="b"/>
              <a:pathLst>
                <a:path w="15140" h="16544" extrusionOk="0">
                  <a:moveTo>
                    <a:pt x="966" y="0"/>
                  </a:moveTo>
                  <a:lnTo>
                    <a:pt x="922" y="44"/>
                  </a:lnTo>
                  <a:lnTo>
                    <a:pt x="834" y="88"/>
                  </a:lnTo>
                  <a:lnTo>
                    <a:pt x="834" y="132"/>
                  </a:lnTo>
                  <a:lnTo>
                    <a:pt x="220" y="2370"/>
                  </a:lnTo>
                  <a:lnTo>
                    <a:pt x="0" y="3203"/>
                  </a:lnTo>
                  <a:lnTo>
                    <a:pt x="0" y="3335"/>
                  </a:lnTo>
                  <a:lnTo>
                    <a:pt x="790" y="5222"/>
                  </a:lnTo>
                  <a:lnTo>
                    <a:pt x="2282" y="8030"/>
                  </a:lnTo>
                  <a:lnTo>
                    <a:pt x="4257" y="11277"/>
                  </a:lnTo>
                  <a:lnTo>
                    <a:pt x="4257" y="11321"/>
                  </a:lnTo>
                  <a:lnTo>
                    <a:pt x="5222" y="12594"/>
                  </a:lnTo>
                  <a:lnTo>
                    <a:pt x="6056" y="13428"/>
                  </a:lnTo>
                  <a:lnTo>
                    <a:pt x="6100" y="13471"/>
                  </a:lnTo>
                  <a:lnTo>
                    <a:pt x="8733" y="14788"/>
                  </a:lnTo>
                  <a:lnTo>
                    <a:pt x="8777" y="14788"/>
                  </a:lnTo>
                  <a:lnTo>
                    <a:pt x="11541" y="15665"/>
                  </a:lnTo>
                  <a:lnTo>
                    <a:pt x="13779" y="16543"/>
                  </a:lnTo>
                  <a:lnTo>
                    <a:pt x="13867" y="16543"/>
                  </a:lnTo>
                  <a:lnTo>
                    <a:pt x="14964" y="16499"/>
                  </a:lnTo>
                  <a:lnTo>
                    <a:pt x="15051" y="16455"/>
                  </a:lnTo>
                  <a:lnTo>
                    <a:pt x="15095" y="16411"/>
                  </a:lnTo>
                  <a:lnTo>
                    <a:pt x="15139" y="16368"/>
                  </a:lnTo>
                  <a:lnTo>
                    <a:pt x="15139" y="16280"/>
                  </a:lnTo>
                  <a:lnTo>
                    <a:pt x="15095" y="16236"/>
                  </a:lnTo>
                  <a:lnTo>
                    <a:pt x="15051" y="16192"/>
                  </a:lnTo>
                  <a:lnTo>
                    <a:pt x="14964" y="16148"/>
                  </a:lnTo>
                  <a:lnTo>
                    <a:pt x="13867" y="16192"/>
                  </a:lnTo>
                  <a:lnTo>
                    <a:pt x="11673" y="15358"/>
                  </a:lnTo>
                  <a:lnTo>
                    <a:pt x="8908" y="14481"/>
                  </a:lnTo>
                  <a:lnTo>
                    <a:pt x="6275" y="13164"/>
                  </a:lnTo>
                  <a:lnTo>
                    <a:pt x="5486" y="12374"/>
                  </a:lnTo>
                  <a:lnTo>
                    <a:pt x="4520" y="11102"/>
                  </a:lnTo>
                  <a:lnTo>
                    <a:pt x="2589" y="7855"/>
                  </a:lnTo>
                  <a:lnTo>
                    <a:pt x="1097" y="5046"/>
                  </a:lnTo>
                  <a:lnTo>
                    <a:pt x="351" y="3247"/>
                  </a:lnTo>
                  <a:lnTo>
                    <a:pt x="571" y="2457"/>
                  </a:lnTo>
                  <a:lnTo>
                    <a:pt x="1141" y="220"/>
                  </a:lnTo>
                  <a:lnTo>
                    <a:pt x="1185" y="132"/>
                  </a:lnTo>
                  <a:lnTo>
                    <a:pt x="1141" y="88"/>
                  </a:lnTo>
                  <a:lnTo>
                    <a:pt x="1097" y="44"/>
                  </a:lnTo>
                  <a:lnTo>
                    <a:pt x="105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1" name="Google Shape;2081;p54"/>
            <p:cNvSpPr/>
            <p:nvPr/>
          </p:nvSpPr>
          <p:spPr>
            <a:xfrm>
              <a:off x="3290000" y="3667625"/>
              <a:ext cx="453100" cy="490400"/>
            </a:xfrm>
            <a:custGeom>
              <a:avLst/>
              <a:gdLst/>
              <a:ahLst/>
              <a:cxnLst/>
              <a:rect l="l" t="t" r="r" b="b"/>
              <a:pathLst>
                <a:path w="18124" h="19616" extrusionOk="0">
                  <a:moveTo>
                    <a:pt x="2809" y="1"/>
                  </a:moveTo>
                  <a:lnTo>
                    <a:pt x="2765" y="45"/>
                  </a:lnTo>
                  <a:lnTo>
                    <a:pt x="2721" y="88"/>
                  </a:lnTo>
                  <a:lnTo>
                    <a:pt x="966" y="2546"/>
                  </a:lnTo>
                  <a:lnTo>
                    <a:pt x="966" y="2590"/>
                  </a:lnTo>
                  <a:lnTo>
                    <a:pt x="176" y="4784"/>
                  </a:lnTo>
                  <a:lnTo>
                    <a:pt x="1" y="5442"/>
                  </a:lnTo>
                  <a:lnTo>
                    <a:pt x="1" y="5486"/>
                  </a:lnTo>
                  <a:lnTo>
                    <a:pt x="1" y="7197"/>
                  </a:lnTo>
                  <a:lnTo>
                    <a:pt x="45" y="7285"/>
                  </a:lnTo>
                  <a:lnTo>
                    <a:pt x="264" y="7548"/>
                  </a:lnTo>
                  <a:lnTo>
                    <a:pt x="308" y="7592"/>
                  </a:lnTo>
                  <a:lnTo>
                    <a:pt x="352" y="7592"/>
                  </a:lnTo>
                  <a:lnTo>
                    <a:pt x="1931" y="7680"/>
                  </a:lnTo>
                  <a:lnTo>
                    <a:pt x="3028" y="9259"/>
                  </a:lnTo>
                  <a:lnTo>
                    <a:pt x="4433" y="11848"/>
                  </a:lnTo>
                  <a:lnTo>
                    <a:pt x="5749" y="14613"/>
                  </a:lnTo>
                  <a:lnTo>
                    <a:pt x="6407" y="15666"/>
                  </a:lnTo>
                  <a:lnTo>
                    <a:pt x="6451" y="15710"/>
                  </a:lnTo>
                  <a:lnTo>
                    <a:pt x="7153" y="16280"/>
                  </a:lnTo>
                  <a:lnTo>
                    <a:pt x="7197" y="16324"/>
                  </a:lnTo>
                  <a:lnTo>
                    <a:pt x="7855" y="16587"/>
                  </a:lnTo>
                  <a:lnTo>
                    <a:pt x="8382" y="16675"/>
                  </a:lnTo>
                  <a:lnTo>
                    <a:pt x="12287" y="18035"/>
                  </a:lnTo>
                  <a:lnTo>
                    <a:pt x="14744" y="18781"/>
                  </a:lnTo>
                  <a:lnTo>
                    <a:pt x="17465" y="19615"/>
                  </a:lnTo>
                  <a:lnTo>
                    <a:pt x="17553" y="19615"/>
                  </a:lnTo>
                  <a:lnTo>
                    <a:pt x="17992" y="19527"/>
                  </a:lnTo>
                  <a:lnTo>
                    <a:pt x="18036" y="19483"/>
                  </a:lnTo>
                  <a:lnTo>
                    <a:pt x="18123" y="19440"/>
                  </a:lnTo>
                  <a:lnTo>
                    <a:pt x="18123" y="19396"/>
                  </a:lnTo>
                  <a:lnTo>
                    <a:pt x="18123" y="19308"/>
                  </a:lnTo>
                  <a:lnTo>
                    <a:pt x="18079" y="19264"/>
                  </a:lnTo>
                  <a:lnTo>
                    <a:pt x="18036" y="19220"/>
                  </a:lnTo>
                  <a:lnTo>
                    <a:pt x="17992" y="19176"/>
                  </a:lnTo>
                  <a:lnTo>
                    <a:pt x="17904" y="19176"/>
                  </a:lnTo>
                  <a:lnTo>
                    <a:pt x="17509" y="19264"/>
                  </a:lnTo>
                  <a:lnTo>
                    <a:pt x="14876" y="18430"/>
                  </a:lnTo>
                  <a:lnTo>
                    <a:pt x="12419" y="17728"/>
                  </a:lnTo>
                  <a:lnTo>
                    <a:pt x="8470" y="16324"/>
                  </a:lnTo>
                  <a:lnTo>
                    <a:pt x="7943" y="16280"/>
                  </a:lnTo>
                  <a:lnTo>
                    <a:pt x="7329" y="16017"/>
                  </a:lnTo>
                  <a:lnTo>
                    <a:pt x="6714" y="15446"/>
                  </a:lnTo>
                  <a:lnTo>
                    <a:pt x="6056" y="14437"/>
                  </a:lnTo>
                  <a:lnTo>
                    <a:pt x="4784" y="11717"/>
                  </a:lnTo>
                  <a:lnTo>
                    <a:pt x="3336" y="9084"/>
                  </a:lnTo>
                  <a:lnTo>
                    <a:pt x="2151" y="7416"/>
                  </a:lnTo>
                  <a:lnTo>
                    <a:pt x="2107" y="7373"/>
                  </a:lnTo>
                  <a:lnTo>
                    <a:pt x="2019" y="7329"/>
                  </a:lnTo>
                  <a:lnTo>
                    <a:pt x="483" y="7241"/>
                  </a:lnTo>
                  <a:lnTo>
                    <a:pt x="352" y="7109"/>
                  </a:lnTo>
                  <a:lnTo>
                    <a:pt x="352" y="5530"/>
                  </a:lnTo>
                  <a:lnTo>
                    <a:pt x="527" y="4871"/>
                  </a:lnTo>
                  <a:lnTo>
                    <a:pt x="1273" y="2765"/>
                  </a:lnTo>
                  <a:lnTo>
                    <a:pt x="2985" y="308"/>
                  </a:lnTo>
                  <a:lnTo>
                    <a:pt x="3028" y="220"/>
                  </a:lnTo>
                  <a:lnTo>
                    <a:pt x="3028" y="176"/>
                  </a:lnTo>
                  <a:lnTo>
                    <a:pt x="2985" y="88"/>
                  </a:lnTo>
                  <a:lnTo>
                    <a:pt x="2941" y="45"/>
                  </a:lnTo>
                  <a:lnTo>
                    <a:pt x="289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2" name="Google Shape;2082;p54"/>
            <p:cNvSpPr/>
            <p:nvPr/>
          </p:nvSpPr>
          <p:spPr>
            <a:xfrm>
              <a:off x="3240650" y="3634725"/>
              <a:ext cx="515600" cy="540850"/>
            </a:xfrm>
            <a:custGeom>
              <a:avLst/>
              <a:gdLst/>
              <a:ahLst/>
              <a:cxnLst/>
              <a:rect l="l" t="t" r="r" b="b"/>
              <a:pathLst>
                <a:path w="20624" h="21634" extrusionOk="0">
                  <a:moveTo>
                    <a:pt x="3291" y="0"/>
                  </a:moveTo>
                  <a:lnTo>
                    <a:pt x="3247" y="44"/>
                  </a:lnTo>
                  <a:lnTo>
                    <a:pt x="3203" y="88"/>
                  </a:lnTo>
                  <a:lnTo>
                    <a:pt x="1624" y="3203"/>
                  </a:lnTo>
                  <a:lnTo>
                    <a:pt x="922" y="4344"/>
                  </a:lnTo>
                  <a:lnTo>
                    <a:pt x="922" y="4388"/>
                  </a:lnTo>
                  <a:lnTo>
                    <a:pt x="439" y="5529"/>
                  </a:lnTo>
                  <a:lnTo>
                    <a:pt x="439" y="5573"/>
                  </a:lnTo>
                  <a:lnTo>
                    <a:pt x="132" y="6538"/>
                  </a:lnTo>
                  <a:lnTo>
                    <a:pt x="132" y="6582"/>
                  </a:lnTo>
                  <a:lnTo>
                    <a:pt x="0" y="7986"/>
                  </a:lnTo>
                  <a:lnTo>
                    <a:pt x="88" y="9171"/>
                  </a:lnTo>
                  <a:lnTo>
                    <a:pt x="88" y="9259"/>
                  </a:lnTo>
                  <a:lnTo>
                    <a:pt x="351" y="9654"/>
                  </a:lnTo>
                  <a:lnTo>
                    <a:pt x="351" y="9698"/>
                  </a:lnTo>
                  <a:lnTo>
                    <a:pt x="2282" y="11541"/>
                  </a:lnTo>
                  <a:lnTo>
                    <a:pt x="2984" y="12550"/>
                  </a:lnTo>
                  <a:lnTo>
                    <a:pt x="4125" y="16806"/>
                  </a:lnTo>
                  <a:lnTo>
                    <a:pt x="4388" y="17552"/>
                  </a:lnTo>
                  <a:lnTo>
                    <a:pt x="4432" y="17640"/>
                  </a:lnTo>
                  <a:lnTo>
                    <a:pt x="4476" y="17684"/>
                  </a:lnTo>
                  <a:lnTo>
                    <a:pt x="6099" y="18430"/>
                  </a:lnTo>
                  <a:lnTo>
                    <a:pt x="6143" y="18474"/>
                  </a:lnTo>
                  <a:lnTo>
                    <a:pt x="8601" y="18957"/>
                  </a:lnTo>
                  <a:lnTo>
                    <a:pt x="10663" y="19220"/>
                  </a:lnTo>
                  <a:lnTo>
                    <a:pt x="15095" y="20668"/>
                  </a:lnTo>
                  <a:lnTo>
                    <a:pt x="17640" y="21414"/>
                  </a:lnTo>
                  <a:lnTo>
                    <a:pt x="18649" y="21633"/>
                  </a:lnTo>
                  <a:lnTo>
                    <a:pt x="18737" y="21633"/>
                  </a:lnTo>
                  <a:lnTo>
                    <a:pt x="20492" y="21194"/>
                  </a:lnTo>
                  <a:lnTo>
                    <a:pt x="20580" y="21151"/>
                  </a:lnTo>
                  <a:lnTo>
                    <a:pt x="20624" y="21107"/>
                  </a:lnTo>
                  <a:lnTo>
                    <a:pt x="20624" y="21019"/>
                  </a:lnTo>
                  <a:lnTo>
                    <a:pt x="20624" y="20975"/>
                  </a:lnTo>
                  <a:lnTo>
                    <a:pt x="20580" y="20887"/>
                  </a:lnTo>
                  <a:lnTo>
                    <a:pt x="20536" y="20843"/>
                  </a:lnTo>
                  <a:lnTo>
                    <a:pt x="20404" y="20843"/>
                  </a:lnTo>
                  <a:lnTo>
                    <a:pt x="18693" y="21282"/>
                  </a:lnTo>
                  <a:lnTo>
                    <a:pt x="17728" y="21107"/>
                  </a:lnTo>
                  <a:lnTo>
                    <a:pt x="15183" y="20317"/>
                  </a:lnTo>
                  <a:lnTo>
                    <a:pt x="10751" y="18869"/>
                  </a:lnTo>
                  <a:lnTo>
                    <a:pt x="10707" y="18869"/>
                  </a:lnTo>
                  <a:lnTo>
                    <a:pt x="8644" y="18605"/>
                  </a:lnTo>
                  <a:lnTo>
                    <a:pt x="6231" y="18123"/>
                  </a:lnTo>
                  <a:lnTo>
                    <a:pt x="4695" y="17377"/>
                  </a:lnTo>
                  <a:lnTo>
                    <a:pt x="4476" y="16719"/>
                  </a:lnTo>
                  <a:lnTo>
                    <a:pt x="3291" y="12418"/>
                  </a:lnTo>
                  <a:lnTo>
                    <a:pt x="3291" y="12374"/>
                  </a:lnTo>
                  <a:lnTo>
                    <a:pt x="2545" y="11321"/>
                  </a:lnTo>
                  <a:lnTo>
                    <a:pt x="614" y="9434"/>
                  </a:lnTo>
                  <a:lnTo>
                    <a:pt x="439" y="9083"/>
                  </a:lnTo>
                  <a:lnTo>
                    <a:pt x="351" y="7986"/>
                  </a:lnTo>
                  <a:lnTo>
                    <a:pt x="483" y="6626"/>
                  </a:lnTo>
                  <a:lnTo>
                    <a:pt x="746" y="5661"/>
                  </a:lnTo>
                  <a:lnTo>
                    <a:pt x="1229" y="4520"/>
                  </a:lnTo>
                  <a:lnTo>
                    <a:pt x="1931" y="3379"/>
                  </a:lnTo>
                  <a:lnTo>
                    <a:pt x="3510" y="263"/>
                  </a:lnTo>
                  <a:lnTo>
                    <a:pt x="3510" y="176"/>
                  </a:lnTo>
                  <a:lnTo>
                    <a:pt x="3510" y="132"/>
                  </a:lnTo>
                  <a:lnTo>
                    <a:pt x="3467" y="44"/>
                  </a:lnTo>
                  <a:lnTo>
                    <a:pt x="342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3" name="Google Shape;2083;p54"/>
            <p:cNvSpPr/>
            <p:nvPr/>
          </p:nvSpPr>
          <p:spPr>
            <a:xfrm>
              <a:off x="3616925" y="3530500"/>
              <a:ext cx="99850" cy="461875"/>
            </a:xfrm>
            <a:custGeom>
              <a:avLst/>
              <a:gdLst/>
              <a:ahLst/>
              <a:cxnLst/>
              <a:rect l="l" t="t" r="r" b="b"/>
              <a:pathLst>
                <a:path w="3994" h="18475" extrusionOk="0">
                  <a:moveTo>
                    <a:pt x="132" y="1"/>
                  </a:moveTo>
                  <a:lnTo>
                    <a:pt x="88" y="44"/>
                  </a:lnTo>
                  <a:lnTo>
                    <a:pt x="44" y="132"/>
                  </a:lnTo>
                  <a:lnTo>
                    <a:pt x="0" y="176"/>
                  </a:lnTo>
                  <a:lnTo>
                    <a:pt x="0" y="659"/>
                  </a:lnTo>
                  <a:lnTo>
                    <a:pt x="0" y="703"/>
                  </a:lnTo>
                  <a:lnTo>
                    <a:pt x="132" y="1931"/>
                  </a:lnTo>
                  <a:lnTo>
                    <a:pt x="176" y="1975"/>
                  </a:lnTo>
                  <a:lnTo>
                    <a:pt x="702" y="3818"/>
                  </a:lnTo>
                  <a:lnTo>
                    <a:pt x="834" y="4915"/>
                  </a:lnTo>
                  <a:lnTo>
                    <a:pt x="219" y="7767"/>
                  </a:lnTo>
                  <a:lnTo>
                    <a:pt x="219" y="7811"/>
                  </a:lnTo>
                  <a:lnTo>
                    <a:pt x="219" y="8689"/>
                  </a:lnTo>
                  <a:lnTo>
                    <a:pt x="219" y="8733"/>
                  </a:lnTo>
                  <a:lnTo>
                    <a:pt x="395" y="9698"/>
                  </a:lnTo>
                  <a:lnTo>
                    <a:pt x="395" y="9742"/>
                  </a:lnTo>
                  <a:lnTo>
                    <a:pt x="1887" y="13603"/>
                  </a:lnTo>
                  <a:lnTo>
                    <a:pt x="2589" y="16017"/>
                  </a:lnTo>
                  <a:lnTo>
                    <a:pt x="3247" y="17860"/>
                  </a:lnTo>
                  <a:lnTo>
                    <a:pt x="3247" y="17904"/>
                  </a:lnTo>
                  <a:lnTo>
                    <a:pt x="3686" y="18430"/>
                  </a:lnTo>
                  <a:lnTo>
                    <a:pt x="3730" y="18474"/>
                  </a:lnTo>
                  <a:lnTo>
                    <a:pt x="3818" y="18474"/>
                  </a:lnTo>
                  <a:lnTo>
                    <a:pt x="3905" y="18430"/>
                  </a:lnTo>
                  <a:lnTo>
                    <a:pt x="3949" y="18386"/>
                  </a:lnTo>
                  <a:lnTo>
                    <a:pt x="3993" y="18343"/>
                  </a:lnTo>
                  <a:lnTo>
                    <a:pt x="3993" y="18255"/>
                  </a:lnTo>
                  <a:lnTo>
                    <a:pt x="3949" y="18211"/>
                  </a:lnTo>
                  <a:lnTo>
                    <a:pt x="3554" y="17684"/>
                  </a:lnTo>
                  <a:lnTo>
                    <a:pt x="2896" y="15929"/>
                  </a:lnTo>
                  <a:lnTo>
                    <a:pt x="2238" y="13472"/>
                  </a:lnTo>
                  <a:lnTo>
                    <a:pt x="746" y="9654"/>
                  </a:lnTo>
                  <a:lnTo>
                    <a:pt x="570" y="8689"/>
                  </a:lnTo>
                  <a:lnTo>
                    <a:pt x="570" y="7855"/>
                  </a:lnTo>
                  <a:lnTo>
                    <a:pt x="1185" y="4959"/>
                  </a:lnTo>
                  <a:lnTo>
                    <a:pt x="1185" y="4871"/>
                  </a:lnTo>
                  <a:lnTo>
                    <a:pt x="1053" y="3774"/>
                  </a:lnTo>
                  <a:lnTo>
                    <a:pt x="1053" y="3730"/>
                  </a:lnTo>
                  <a:lnTo>
                    <a:pt x="483" y="1887"/>
                  </a:lnTo>
                  <a:lnTo>
                    <a:pt x="351" y="659"/>
                  </a:lnTo>
                  <a:lnTo>
                    <a:pt x="351" y="176"/>
                  </a:lnTo>
                  <a:lnTo>
                    <a:pt x="351" y="132"/>
                  </a:lnTo>
                  <a:lnTo>
                    <a:pt x="307" y="88"/>
                  </a:lnTo>
                  <a:lnTo>
                    <a:pt x="263" y="44"/>
                  </a:lnTo>
                  <a:lnTo>
                    <a:pt x="219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4" name="Google Shape;2084;p54"/>
            <p:cNvSpPr/>
            <p:nvPr/>
          </p:nvSpPr>
          <p:spPr>
            <a:xfrm>
              <a:off x="3513800" y="3504175"/>
              <a:ext cx="102050" cy="330225"/>
            </a:xfrm>
            <a:custGeom>
              <a:avLst/>
              <a:gdLst/>
              <a:ahLst/>
              <a:cxnLst/>
              <a:rect l="l" t="t" r="r" b="b"/>
              <a:pathLst>
                <a:path w="4082" h="13209" extrusionOk="0">
                  <a:moveTo>
                    <a:pt x="3906" y="0"/>
                  </a:moveTo>
                  <a:lnTo>
                    <a:pt x="3818" y="44"/>
                  </a:lnTo>
                  <a:lnTo>
                    <a:pt x="3774" y="44"/>
                  </a:lnTo>
                  <a:lnTo>
                    <a:pt x="3730" y="132"/>
                  </a:lnTo>
                  <a:lnTo>
                    <a:pt x="3511" y="703"/>
                  </a:lnTo>
                  <a:lnTo>
                    <a:pt x="3204" y="2677"/>
                  </a:lnTo>
                  <a:lnTo>
                    <a:pt x="1536" y="5705"/>
                  </a:lnTo>
                  <a:lnTo>
                    <a:pt x="790" y="7855"/>
                  </a:lnTo>
                  <a:lnTo>
                    <a:pt x="0" y="10444"/>
                  </a:lnTo>
                  <a:lnTo>
                    <a:pt x="0" y="10488"/>
                  </a:lnTo>
                  <a:lnTo>
                    <a:pt x="88" y="11322"/>
                  </a:lnTo>
                  <a:lnTo>
                    <a:pt x="88" y="11365"/>
                  </a:lnTo>
                  <a:lnTo>
                    <a:pt x="746" y="13121"/>
                  </a:lnTo>
                  <a:lnTo>
                    <a:pt x="790" y="13165"/>
                  </a:lnTo>
                  <a:lnTo>
                    <a:pt x="922" y="13208"/>
                  </a:lnTo>
                  <a:lnTo>
                    <a:pt x="966" y="13208"/>
                  </a:lnTo>
                  <a:lnTo>
                    <a:pt x="1010" y="13165"/>
                  </a:lnTo>
                  <a:lnTo>
                    <a:pt x="1053" y="13121"/>
                  </a:lnTo>
                  <a:lnTo>
                    <a:pt x="1097" y="13033"/>
                  </a:lnTo>
                  <a:lnTo>
                    <a:pt x="1053" y="12989"/>
                  </a:lnTo>
                  <a:lnTo>
                    <a:pt x="439" y="11278"/>
                  </a:lnTo>
                  <a:lnTo>
                    <a:pt x="351" y="10488"/>
                  </a:lnTo>
                  <a:lnTo>
                    <a:pt x="1097" y="7943"/>
                  </a:lnTo>
                  <a:lnTo>
                    <a:pt x="1887" y="5837"/>
                  </a:lnTo>
                  <a:lnTo>
                    <a:pt x="3511" y="2809"/>
                  </a:lnTo>
                  <a:lnTo>
                    <a:pt x="3555" y="2765"/>
                  </a:lnTo>
                  <a:lnTo>
                    <a:pt x="3862" y="790"/>
                  </a:lnTo>
                  <a:lnTo>
                    <a:pt x="4081" y="264"/>
                  </a:lnTo>
                  <a:lnTo>
                    <a:pt x="4081" y="176"/>
                  </a:lnTo>
                  <a:lnTo>
                    <a:pt x="4081" y="132"/>
                  </a:lnTo>
                  <a:lnTo>
                    <a:pt x="4037" y="44"/>
                  </a:lnTo>
                  <a:lnTo>
                    <a:pt x="395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5" name="Google Shape;2085;p54"/>
            <p:cNvSpPr/>
            <p:nvPr/>
          </p:nvSpPr>
          <p:spPr>
            <a:xfrm>
              <a:off x="3422750" y="3478950"/>
              <a:ext cx="183225" cy="256725"/>
            </a:xfrm>
            <a:custGeom>
              <a:avLst/>
              <a:gdLst/>
              <a:ahLst/>
              <a:cxnLst/>
              <a:rect l="l" t="t" r="r" b="b"/>
              <a:pathLst>
                <a:path w="7329" h="10269" extrusionOk="0">
                  <a:moveTo>
                    <a:pt x="7109" y="0"/>
                  </a:moveTo>
                  <a:lnTo>
                    <a:pt x="7065" y="44"/>
                  </a:lnTo>
                  <a:lnTo>
                    <a:pt x="7021" y="88"/>
                  </a:lnTo>
                  <a:lnTo>
                    <a:pt x="6977" y="132"/>
                  </a:lnTo>
                  <a:lnTo>
                    <a:pt x="6933" y="351"/>
                  </a:lnTo>
                  <a:lnTo>
                    <a:pt x="5046" y="1624"/>
                  </a:lnTo>
                  <a:lnTo>
                    <a:pt x="5003" y="1668"/>
                  </a:lnTo>
                  <a:lnTo>
                    <a:pt x="4213" y="2721"/>
                  </a:lnTo>
                  <a:lnTo>
                    <a:pt x="2545" y="5046"/>
                  </a:lnTo>
                  <a:lnTo>
                    <a:pt x="746" y="7855"/>
                  </a:lnTo>
                  <a:lnTo>
                    <a:pt x="702" y="7899"/>
                  </a:lnTo>
                  <a:lnTo>
                    <a:pt x="0" y="10049"/>
                  </a:lnTo>
                  <a:lnTo>
                    <a:pt x="0" y="10093"/>
                  </a:lnTo>
                  <a:lnTo>
                    <a:pt x="0" y="10180"/>
                  </a:lnTo>
                  <a:lnTo>
                    <a:pt x="44" y="10224"/>
                  </a:lnTo>
                  <a:lnTo>
                    <a:pt x="88" y="10268"/>
                  </a:lnTo>
                  <a:lnTo>
                    <a:pt x="176" y="10268"/>
                  </a:lnTo>
                  <a:lnTo>
                    <a:pt x="263" y="10224"/>
                  </a:lnTo>
                  <a:lnTo>
                    <a:pt x="307" y="10137"/>
                  </a:lnTo>
                  <a:lnTo>
                    <a:pt x="1053" y="8030"/>
                  </a:lnTo>
                  <a:lnTo>
                    <a:pt x="2809" y="5222"/>
                  </a:lnTo>
                  <a:lnTo>
                    <a:pt x="4520" y="2896"/>
                  </a:lnTo>
                  <a:lnTo>
                    <a:pt x="5266" y="1931"/>
                  </a:lnTo>
                  <a:lnTo>
                    <a:pt x="7153" y="571"/>
                  </a:lnTo>
                  <a:lnTo>
                    <a:pt x="7240" y="483"/>
                  </a:lnTo>
                  <a:lnTo>
                    <a:pt x="7328" y="220"/>
                  </a:lnTo>
                  <a:lnTo>
                    <a:pt x="7328" y="176"/>
                  </a:lnTo>
                  <a:lnTo>
                    <a:pt x="7284" y="88"/>
                  </a:lnTo>
                  <a:lnTo>
                    <a:pt x="7240" y="44"/>
                  </a:lnTo>
                  <a:lnTo>
                    <a:pt x="719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6" name="Google Shape;2086;p54"/>
            <p:cNvSpPr/>
            <p:nvPr/>
          </p:nvSpPr>
          <p:spPr>
            <a:xfrm>
              <a:off x="3356925" y="3428475"/>
              <a:ext cx="228200" cy="247950"/>
            </a:xfrm>
            <a:custGeom>
              <a:avLst/>
              <a:gdLst/>
              <a:ahLst/>
              <a:cxnLst/>
              <a:rect l="l" t="t" r="r" b="b"/>
              <a:pathLst>
                <a:path w="9128" h="9918" extrusionOk="0">
                  <a:moveTo>
                    <a:pt x="8952" y="1"/>
                  </a:moveTo>
                  <a:lnTo>
                    <a:pt x="8908" y="45"/>
                  </a:lnTo>
                  <a:lnTo>
                    <a:pt x="7548" y="791"/>
                  </a:lnTo>
                  <a:lnTo>
                    <a:pt x="5090" y="2502"/>
                  </a:lnTo>
                  <a:lnTo>
                    <a:pt x="5047" y="2546"/>
                  </a:lnTo>
                  <a:lnTo>
                    <a:pt x="2502" y="6144"/>
                  </a:lnTo>
                  <a:lnTo>
                    <a:pt x="44" y="9654"/>
                  </a:lnTo>
                  <a:lnTo>
                    <a:pt x="0" y="9742"/>
                  </a:lnTo>
                  <a:lnTo>
                    <a:pt x="0" y="9786"/>
                  </a:lnTo>
                  <a:lnTo>
                    <a:pt x="44" y="9874"/>
                  </a:lnTo>
                  <a:lnTo>
                    <a:pt x="88" y="9918"/>
                  </a:lnTo>
                  <a:lnTo>
                    <a:pt x="264" y="9918"/>
                  </a:lnTo>
                  <a:lnTo>
                    <a:pt x="308" y="9874"/>
                  </a:lnTo>
                  <a:lnTo>
                    <a:pt x="2809" y="6363"/>
                  </a:lnTo>
                  <a:lnTo>
                    <a:pt x="5310" y="2765"/>
                  </a:lnTo>
                  <a:lnTo>
                    <a:pt x="7723" y="1098"/>
                  </a:lnTo>
                  <a:lnTo>
                    <a:pt x="9040" y="352"/>
                  </a:lnTo>
                  <a:lnTo>
                    <a:pt x="9127" y="308"/>
                  </a:lnTo>
                  <a:lnTo>
                    <a:pt x="9127" y="220"/>
                  </a:lnTo>
                  <a:lnTo>
                    <a:pt x="9127" y="176"/>
                  </a:lnTo>
                  <a:lnTo>
                    <a:pt x="9127" y="88"/>
                  </a:lnTo>
                  <a:lnTo>
                    <a:pt x="9084" y="45"/>
                  </a:lnTo>
                  <a:lnTo>
                    <a:pt x="904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7" name="Google Shape;2087;p54"/>
            <p:cNvSpPr/>
            <p:nvPr/>
          </p:nvSpPr>
          <p:spPr>
            <a:xfrm>
              <a:off x="906200" y="2307350"/>
              <a:ext cx="948925" cy="1026800"/>
            </a:xfrm>
            <a:custGeom>
              <a:avLst/>
              <a:gdLst/>
              <a:ahLst/>
              <a:cxnLst/>
              <a:rect l="l" t="t" r="r" b="b"/>
              <a:pathLst>
                <a:path w="37957" h="41072" extrusionOk="0">
                  <a:moveTo>
                    <a:pt x="37781" y="0"/>
                  </a:moveTo>
                  <a:lnTo>
                    <a:pt x="37694" y="44"/>
                  </a:lnTo>
                  <a:lnTo>
                    <a:pt x="34929" y="1711"/>
                  </a:lnTo>
                  <a:lnTo>
                    <a:pt x="30453" y="3730"/>
                  </a:lnTo>
                  <a:lnTo>
                    <a:pt x="27338" y="5046"/>
                  </a:lnTo>
                  <a:lnTo>
                    <a:pt x="24222" y="6450"/>
                  </a:lnTo>
                  <a:lnTo>
                    <a:pt x="21282" y="7811"/>
                  </a:lnTo>
                  <a:lnTo>
                    <a:pt x="19571" y="8644"/>
                  </a:lnTo>
                  <a:lnTo>
                    <a:pt x="16587" y="10356"/>
                  </a:lnTo>
                  <a:lnTo>
                    <a:pt x="15007" y="11321"/>
                  </a:lnTo>
                  <a:lnTo>
                    <a:pt x="13252" y="12638"/>
                  </a:lnTo>
                  <a:lnTo>
                    <a:pt x="8996" y="16104"/>
                  </a:lnTo>
                  <a:lnTo>
                    <a:pt x="6889" y="17859"/>
                  </a:lnTo>
                  <a:lnTo>
                    <a:pt x="5661" y="18737"/>
                  </a:lnTo>
                  <a:lnTo>
                    <a:pt x="1712" y="20141"/>
                  </a:lnTo>
                  <a:lnTo>
                    <a:pt x="1712" y="20185"/>
                  </a:lnTo>
                  <a:lnTo>
                    <a:pt x="922" y="20536"/>
                  </a:lnTo>
                  <a:lnTo>
                    <a:pt x="878" y="20624"/>
                  </a:lnTo>
                  <a:lnTo>
                    <a:pt x="834" y="20668"/>
                  </a:lnTo>
                  <a:lnTo>
                    <a:pt x="44" y="24485"/>
                  </a:lnTo>
                  <a:lnTo>
                    <a:pt x="0" y="25626"/>
                  </a:lnTo>
                  <a:lnTo>
                    <a:pt x="0" y="25714"/>
                  </a:lnTo>
                  <a:lnTo>
                    <a:pt x="220" y="26153"/>
                  </a:lnTo>
                  <a:lnTo>
                    <a:pt x="220" y="26240"/>
                  </a:lnTo>
                  <a:lnTo>
                    <a:pt x="2458" y="28698"/>
                  </a:lnTo>
                  <a:lnTo>
                    <a:pt x="4739" y="31155"/>
                  </a:lnTo>
                  <a:lnTo>
                    <a:pt x="6626" y="33744"/>
                  </a:lnTo>
                  <a:lnTo>
                    <a:pt x="8908" y="35806"/>
                  </a:lnTo>
                  <a:lnTo>
                    <a:pt x="10356" y="37211"/>
                  </a:lnTo>
                  <a:lnTo>
                    <a:pt x="10751" y="37649"/>
                  </a:lnTo>
                  <a:lnTo>
                    <a:pt x="10181" y="39624"/>
                  </a:lnTo>
                  <a:lnTo>
                    <a:pt x="10181" y="39668"/>
                  </a:lnTo>
                  <a:lnTo>
                    <a:pt x="10049" y="40896"/>
                  </a:lnTo>
                  <a:lnTo>
                    <a:pt x="10049" y="40984"/>
                  </a:lnTo>
                  <a:lnTo>
                    <a:pt x="10093" y="41028"/>
                  </a:lnTo>
                  <a:lnTo>
                    <a:pt x="10137" y="41072"/>
                  </a:lnTo>
                  <a:lnTo>
                    <a:pt x="10224" y="41072"/>
                  </a:lnTo>
                  <a:lnTo>
                    <a:pt x="10356" y="41028"/>
                  </a:lnTo>
                  <a:lnTo>
                    <a:pt x="10400" y="40940"/>
                  </a:lnTo>
                  <a:lnTo>
                    <a:pt x="10532" y="39712"/>
                  </a:lnTo>
                  <a:lnTo>
                    <a:pt x="11102" y="37649"/>
                  </a:lnTo>
                  <a:lnTo>
                    <a:pt x="11102" y="37562"/>
                  </a:lnTo>
                  <a:lnTo>
                    <a:pt x="11102" y="37518"/>
                  </a:lnTo>
                  <a:lnTo>
                    <a:pt x="10619" y="36947"/>
                  </a:lnTo>
                  <a:lnTo>
                    <a:pt x="9127" y="35543"/>
                  </a:lnTo>
                  <a:lnTo>
                    <a:pt x="6889" y="33525"/>
                  </a:lnTo>
                  <a:lnTo>
                    <a:pt x="5003" y="30936"/>
                  </a:lnTo>
                  <a:lnTo>
                    <a:pt x="2721" y="28478"/>
                  </a:lnTo>
                  <a:lnTo>
                    <a:pt x="527" y="26021"/>
                  </a:lnTo>
                  <a:lnTo>
                    <a:pt x="351" y="25626"/>
                  </a:lnTo>
                  <a:lnTo>
                    <a:pt x="395" y="24529"/>
                  </a:lnTo>
                  <a:lnTo>
                    <a:pt x="1185" y="20843"/>
                  </a:lnTo>
                  <a:lnTo>
                    <a:pt x="1843" y="20492"/>
                  </a:lnTo>
                  <a:lnTo>
                    <a:pt x="5792" y="19044"/>
                  </a:lnTo>
                  <a:lnTo>
                    <a:pt x="5836" y="19044"/>
                  </a:lnTo>
                  <a:lnTo>
                    <a:pt x="7109" y="18123"/>
                  </a:lnTo>
                  <a:lnTo>
                    <a:pt x="9215" y="16367"/>
                  </a:lnTo>
                  <a:lnTo>
                    <a:pt x="13472" y="12901"/>
                  </a:lnTo>
                  <a:lnTo>
                    <a:pt x="15183" y="11584"/>
                  </a:lnTo>
                  <a:lnTo>
                    <a:pt x="16763" y="10663"/>
                  </a:lnTo>
                  <a:lnTo>
                    <a:pt x="19746" y="8952"/>
                  </a:lnTo>
                  <a:lnTo>
                    <a:pt x="21414" y="8118"/>
                  </a:lnTo>
                  <a:lnTo>
                    <a:pt x="24354" y="6758"/>
                  </a:lnTo>
                  <a:lnTo>
                    <a:pt x="27469" y="5353"/>
                  </a:lnTo>
                  <a:lnTo>
                    <a:pt x="30585" y="4037"/>
                  </a:lnTo>
                  <a:lnTo>
                    <a:pt x="35061" y="2019"/>
                  </a:lnTo>
                  <a:lnTo>
                    <a:pt x="35105" y="2019"/>
                  </a:lnTo>
                  <a:lnTo>
                    <a:pt x="37869" y="351"/>
                  </a:lnTo>
                  <a:lnTo>
                    <a:pt x="37913" y="307"/>
                  </a:lnTo>
                  <a:lnTo>
                    <a:pt x="37957" y="219"/>
                  </a:lnTo>
                  <a:lnTo>
                    <a:pt x="37957" y="176"/>
                  </a:lnTo>
                  <a:lnTo>
                    <a:pt x="37957" y="88"/>
                  </a:lnTo>
                  <a:lnTo>
                    <a:pt x="37913" y="44"/>
                  </a:lnTo>
                  <a:lnTo>
                    <a:pt x="37825" y="44"/>
                  </a:lnTo>
                  <a:lnTo>
                    <a:pt x="37781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8" name="Google Shape;2088;p54"/>
            <p:cNvSpPr/>
            <p:nvPr/>
          </p:nvSpPr>
          <p:spPr>
            <a:xfrm>
              <a:off x="970925" y="2329275"/>
              <a:ext cx="908350" cy="911650"/>
            </a:xfrm>
            <a:custGeom>
              <a:avLst/>
              <a:gdLst/>
              <a:ahLst/>
              <a:cxnLst/>
              <a:rect l="l" t="t" r="r" b="b"/>
              <a:pathLst>
                <a:path w="36334" h="36466" extrusionOk="0">
                  <a:moveTo>
                    <a:pt x="36114" y="1"/>
                  </a:moveTo>
                  <a:lnTo>
                    <a:pt x="36070" y="45"/>
                  </a:lnTo>
                  <a:lnTo>
                    <a:pt x="33569" y="1536"/>
                  </a:lnTo>
                  <a:lnTo>
                    <a:pt x="31287" y="2765"/>
                  </a:lnTo>
                  <a:lnTo>
                    <a:pt x="29093" y="3687"/>
                  </a:lnTo>
                  <a:lnTo>
                    <a:pt x="26592" y="4784"/>
                  </a:lnTo>
                  <a:lnTo>
                    <a:pt x="23696" y="6056"/>
                  </a:lnTo>
                  <a:lnTo>
                    <a:pt x="20887" y="7329"/>
                  </a:lnTo>
                  <a:lnTo>
                    <a:pt x="18957" y="8250"/>
                  </a:lnTo>
                  <a:lnTo>
                    <a:pt x="14700" y="10664"/>
                  </a:lnTo>
                  <a:lnTo>
                    <a:pt x="13252" y="11497"/>
                  </a:lnTo>
                  <a:lnTo>
                    <a:pt x="13252" y="11541"/>
                  </a:lnTo>
                  <a:lnTo>
                    <a:pt x="10488" y="13735"/>
                  </a:lnTo>
                  <a:lnTo>
                    <a:pt x="7899" y="15841"/>
                  </a:lnTo>
                  <a:lnTo>
                    <a:pt x="4520" y="18781"/>
                  </a:lnTo>
                  <a:lnTo>
                    <a:pt x="3598" y="19264"/>
                  </a:lnTo>
                  <a:lnTo>
                    <a:pt x="1053" y="20229"/>
                  </a:lnTo>
                  <a:lnTo>
                    <a:pt x="263" y="20537"/>
                  </a:lnTo>
                  <a:lnTo>
                    <a:pt x="220" y="20580"/>
                  </a:lnTo>
                  <a:lnTo>
                    <a:pt x="176" y="20668"/>
                  </a:lnTo>
                  <a:lnTo>
                    <a:pt x="0" y="21195"/>
                  </a:lnTo>
                  <a:lnTo>
                    <a:pt x="0" y="21239"/>
                  </a:lnTo>
                  <a:lnTo>
                    <a:pt x="88" y="22116"/>
                  </a:lnTo>
                  <a:lnTo>
                    <a:pt x="88" y="22204"/>
                  </a:lnTo>
                  <a:lnTo>
                    <a:pt x="1536" y="24398"/>
                  </a:lnTo>
                  <a:lnTo>
                    <a:pt x="4213" y="27909"/>
                  </a:lnTo>
                  <a:lnTo>
                    <a:pt x="5880" y="29839"/>
                  </a:lnTo>
                  <a:lnTo>
                    <a:pt x="7504" y="31594"/>
                  </a:lnTo>
                  <a:lnTo>
                    <a:pt x="8732" y="32999"/>
                  </a:lnTo>
                  <a:lnTo>
                    <a:pt x="9391" y="33876"/>
                  </a:lnTo>
                  <a:lnTo>
                    <a:pt x="9522" y="34271"/>
                  </a:lnTo>
                  <a:lnTo>
                    <a:pt x="8996" y="35807"/>
                  </a:lnTo>
                  <a:lnTo>
                    <a:pt x="8864" y="36246"/>
                  </a:lnTo>
                  <a:lnTo>
                    <a:pt x="8864" y="36290"/>
                  </a:lnTo>
                  <a:lnTo>
                    <a:pt x="8908" y="36377"/>
                  </a:lnTo>
                  <a:lnTo>
                    <a:pt x="8952" y="36421"/>
                  </a:lnTo>
                  <a:lnTo>
                    <a:pt x="8996" y="36465"/>
                  </a:lnTo>
                  <a:lnTo>
                    <a:pt x="9040" y="36465"/>
                  </a:lnTo>
                  <a:lnTo>
                    <a:pt x="9127" y="36421"/>
                  </a:lnTo>
                  <a:lnTo>
                    <a:pt x="9215" y="36334"/>
                  </a:lnTo>
                  <a:lnTo>
                    <a:pt x="9873" y="34359"/>
                  </a:lnTo>
                  <a:lnTo>
                    <a:pt x="9873" y="34227"/>
                  </a:lnTo>
                  <a:lnTo>
                    <a:pt x="9698" y="33745"/>
                  </a:lnTo>
                  <a:lnTo>
                    <a:pt x="9698" y="33657"/>
                  </a:lnTo>
                  <a:lnTo>
                    <a:pt x="8996" y="32779"/>
                  </a:lnTo>
                  <a:lnTo>
                    <a:pt x="7767" y="31375"/>
                  </a:lnTo>
                  <a:lnTo>
                    <a:pt x="6143" y="29620"/>
                  </a:lnTo>
                  <a:lnTo>
                    <a:pt x="4476" y="27689"/>
                  </a:lnTo>
                  <a:lnTo>
                    <a:pt x="1843" y="24223"/>
                  </a:lnTo>
                  <a:lnTo>
                    <a:pt x="439" y="22029"/>
                  </a:lnTo>
                  <a:lnTo>
                    <a:pt x="351" y="21239"/>
                  </a:lnTo>
                  <a:lnTo>
                    <a:pt x="483" y="20844"/>
                  </a:lnTo>
                  <a:lnTo>
                    <a:pt x="3730" y="19615"/>
                  </a:lnTo>
                  <a:lnTo>
                    <a:pt x="3774" y="19615"/>
                  </a:lnTo>
                  <a:lnTo>
                    <a:pt x="4695" y="19045"/>
                  </a:lnTo>
                  <a:lnTo>
                    <a:pt x="8162" y="16105"/>
                  </a:lnTo>
                  <a:lnTo>
                    <a:pt x="10707" y="13998"/>
                  </a:lnTo>
                  <a:lnTo>
                    <a:pt x="13472" y="11804"/>
                  </a:lnTo>
                  <a:lnTo>
                    <a:pt x="14876" y="10971"/>
                  </a:lnTo>
                  <a:lnTo>
                    <a:pt x="19088" y="8557"/>
                  </a:lnTo>
                  <a:lnTo>
                    <a:pt x="21019" y="7636"/>
                  </a:lnTo>
                  <a:lnTo>
                    <a:pt x="23827" y="6363"/>
                  </a:lnTo>
                  <a:lnTo>
                    <a:pt x="26723" y="5135"/>
                  </a:lnTo>
                  <a:lnTo>
                    <a:pt x="29225" y="4038"/>
                  </a:lnTo>
                  <a:lnTo>
                    <a:pt x="31463" y="3072"/>
                  </a:lnTo>
                  <a:lnTo>
                    <a:pt x="33744" y="1844"/>
                  </a:lnTo>
                  <a:lnTo>
                    <a:pt x="36246" y="352"/>
                  </a:lnTo>
                  <a:lnTo>
                    <a:pt x="36289" y="308"/>
                  </a:lnTo>
                  <a:lnTo>
                    <a:pt x="36333" y="220"/>
                  </a:lnTo>
                  <a:lnTo>
                    <a:pt x="36333" y="176"/>
                  </a:lnTo>
                  <a:lnTo>
                    <a:pt x="36289" y="88"/>
                  </a:lnTo>
                  <a:lnTo>
                    <a:pt x="36246" y="45"/>
                  </a:lnTo>
                  <a:lnTo>
                    <a:pt x="3620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9" name="Google Shape;2089;p54"/>
            <p:cNvSpPr/>
            <p:nvPr/>
          </p:nvSpPr>
          <p:spPr>
            <a:xfrm>
              <a:off x="1070750" y="2351225"/>
              <a:ext cx="831550" cy="835950"/>
            </a:xfrm>
            <a:custGeom>
              <a:avLst/>
              <a:gdLst/>
              <a:ahLst/>
              <a:cxnLst/>
              <a:rect l="l" t="t" r="r" b="b"/>
              <a:pathLst>
                <a:path w="33262" h="33438" extrusionOk="0">
                  <a:moveTo>
                    <a:pt x="33086" y="0"/>
                  </a:moveTo>
                  <a:lnTo>
                    <a:pt x="32998" y="44"/>
                  </a:lnTo>
                  <a:lnTo>
                    <a:pt x="29313" y="2194"/>
                  </a:lnTo>
                  <a:lnTo>
                    <a:pt x="26680" y="3511"/>
                  </a:lnTo>
                  <a:lnTo>
                    <a:pt x="23959" y="4695"/>
                  </a:lnTo>
                  <a:lnTo>
                    <a:pt x="21546" y="5749"/>
                  </a:lnTo>
                  <a:lnTo>
                    <a:pt x="18781" y="7021"/>
                  </a:lnTo>
                  <a:lnTo>
                    <a:pt x="16412" y="8162"/>
                  </a:lnTo>
                  <a:lnTo>
                    <a:pt x="14393" y="9215"/>
                  </a:lnTo>
                  <a:lnTo>
                    <a:pt x="12111" y="10532"/>
                  </a:lnTo>
                  <a:lnTo>
                    <a:pt x="10093" y="11760"/>
                  </a:lnTo>
                  <a:lnTo>
                    <a:pt x="7372" y="13954"/>
                  </a:lnTo>
                  <a:lnTo>
                    <a:pt x="4696" y="16192"/>
                  </a:lnTo>
                  <a:lnTo>
                    <a:pt x="1361" y="19132"/>
                  </a:lnTo>
                  <a:lnTo>
                    <a:pt x="307" y="19790"/>
                  </a:lnTo>
                  <a:lnTo>
                    <a:pt x="264" y="19878"/>
                  </a:lnTo>
                  <a:lnTo>
                    <a:pt x="44" y="20185"/>
                  </a:lnTo>
                  <a:lnTo>
                    <a:pt x="0" y="20273"/>
                  </a:lnTo>
                  <a:lnTo>
                    <a:pt x="44" y="20361"/>
                  </a:lnTo>
                  <a:lnTo>
                    <a:pt x="220" y="20975"/>
                  </a:lnTo>
                  <a:lnTo>
                    <a:pt x="264" y="21063"/>
                  </a:lnTo>
                  <a:lnTo>
                    <a:pt x="3467" y="25056"/>
                  </a:lnTo>
                  <a:lnTo>
                    <a:pt x="5924" y="28171"/>
                  </a:lnTo>
                  <a:lnTo>
                    <a:pt x="6714" y="29400"/>
                  </a:lnTo>
                  <a:lnTo>
                    <a:pt x="6977" y="30278"/>
                  </a:lnTo>
                  <a:lnTo>
                    <a:pt x="6977" y="30848"/>
                  </a:lnTo>
                  <a:lnTo>
                    <a:pt x="6187" y="33174"/>
                  </a:lnTo>
                  <a:lnTo>
                    <a:pt x="6144" y="33262"/>
                  </a:lnTo>
                  <a:lnTo>
                    <a:pt x="6187" y="33305"/>
                  </a:lnTo>
                  <a:lnTo>
                    <a:pt x="6231" y="33393"/>
                  </a:lnTo>
                  <a:lnTo>
                    <a:pt x="6275" y="33437"/>
                  </a:lnTo>
                  <a:lnTo>
                    <a:pt x="6319" y="33437"/>
                  </a:lnTo>
                  <a:lnTo>
                    <a:pt x="6451" y="33393"/>
                  </a:lnTo>
                  <a:lnTo>
                    <a:pt x="6495" y="33305"/>
                  </a:lnTo>
                  <a:lnTo>
                    <a:pt x="7328" y="30936"/>
                  </a:lnTo>
                  <a:lnTo>
                    <a:pt x="7328" y="30892"/>
                  </a:lnTo>
                  <a:lnTo>
                    <a:pt x="7328" y="30278"/>
                  </a:lnTo>
                  <a:lnTo>
                    <a:pt x="7328" y="30190"/>
                  </a:lnTo>
                  <a:lnTo>
                    <a:pt x="7021" y="29268"/>
                  </a:lnTo>
                  <a:lnTo>
                    <a:pt x="7021" y="29225"/>
                  </a:lnTo>
                  <a:lnTo>
                    <a:pt x="6187" y="27952"/>
                  </a:lnTo>
                  <a:lnTo>
                    <a:pt x="3730" y="24836"/>
                  </a:lnTo>
                  <a:lnTo>
                    <a:pt x="527" y="20843"/>
                  </a:lnTo>
                  <a:lnTo>
                    <a:pt x="395" y="20317"/>
                  </a:lnTo>
                  <a:lnTo>
                    <a:pt x="527" y="20097"/>
                  </a:lnTo>
                  <a:lnTo>
                    <a:pt x="1580" y="19439"/>
                  </a:lnTo>
                  <a:lnTo>
                    <a:pt x="1580" y="19395"/>
                  </a:lnTo>
                  <a:lnTo>
                    <a:pt x="4915" y="16455"/>
                  </a:lnTo>
                  <a:lnTo>
                    <a:pt x="7592" y="14217"/>
                  </a:lnTo>
                  <a:lnTo>
                    <a:pt x="10268" y="12023"/>
                  </a:lnTo>
                  <a:lnTo>
                    <a:pt x="12287" y="10839"/>
                  </a:lnTo>
                  <a:lnTo>
                    <a:pt x="14569" y="9522"/>
                  </a:lnTo>
                  <a:lnTo>
                    <a:pt x="16587" y="8469"/>
                  </a:lnTo>
                  <a:lnTo>
                    <a:pt x="18957" y="7328"/>
                  </a:lnTo>
                  <a:lnTo>
                    <a:pt x="21677" y="6100"/>
                  </a:lnTo>
                  <a:lnTo>
                    <a:pt x="24091" y="5003"/>
                  </a:lnTo>
                  <a:lnTo>
                    <a:pt x="26811" y="3862"/>
                  </a:lnTo>
                  <a:lnTo>
                    <a:pt x="29488" y="2501"/>
                  </a:lnTo>
                  <a:lnTo>
                    <a:pt x="33174" y="351"/>
                  </a:lnTo>
                  <a:lnTo>
                    <a:pt x="33262" y="264"/>
                  </a:lnTo>
                  <a:lnTo>
                    <a:pt x="33262" y="220"/>
                  </a:lnTo>
                  <a:lnTo>
                    <a:pt x="33262" y="176"/>
                  </a:lnTo>
                  <a:lnTo>
                    <a:pt x="33262" y="88"/>
                  </a:lnTo>
                  <a:lnTo>
                    <a:pt x="33218" y="44"/>
                  </a:lnTo>
                  <a:lnTo>
                    <a:pt x="3313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0" name="Google Shape;2090;p54"/>
            <p:cNvSpPr/>
            <p:nvPr/>
          </p:nvSpPr>
          <p:spPr>
            <a:xfrm>
              <a:off x="1213350" y="2372050"/>
              <a:ext cx="713100" cy="742700"/>
            </a:xfrm>
            <a:custGeom>
              <a:avLst/>
              <a:gdLst/>
              <a:ahLst/>
              <a:cxnLst/>
              <a:rect l="l" t="t" r="r" b="b"/>
              <a:pathLst>
                <a:path w="28524" h="29708" extrusionOk="0">
                  <a:moveTo>
                    <a:pt x="28348" y="1"/>
                  </a:moveTo>
                  <a:lnTo>
                    <a:pt x="28260" y="45"/>
                  </a:lnTo>
                  <a:lnTo>
                    <a:pt x="25100" y="1932"/>
                  </a:lnTo>
                  <a:lnTo>
                    <a:pt x="23214" y="2941"/>
                  </a:lnTo>
                  <a:lnTo>
                    <a:pt x="21239" y="3906"/>
                  </a:lnTo>
                  <a:lnTo>
                    <a:pt x="19308" y="4784"/>
                  </a:lnTo>
                  <a:lnTo>
                    <a:pt x="17334" y="5662"/>
                  </a:lnTo>
                  <a:lnTo>
                    <a:pt x="15052" y="6715"/>
                  </a:lnTo>
                  <a:lnTo>
                    <a:pt x="12726" y="7812"/>
                  </a:lnTo>
                  <a:lnTo>
                    <a:pt x="10400" y="8953"/>
                  </a:lnTo>
                  <a:lnTo>
                    <a:pt x="9303" y="9567"/>
                  </a:lnTo>
                  <a:lnTo>
                    <a:pt x="8163" y="10225"/>
                  </a:lnTo>
                  <a:lnTo>
                    <a:pt x="5925" y="11541"/>
                  </a:lnTo>
                  <a:lnTo>
                    <a:pt x="5925" y="11585"/>
                  </a:lnTo>
                  <a:lnTo>
                    <a:pt x="2195" y="14569"/>
                  </a:lnTo>
                  <a:lnTo>
                    <a:pt x="703" y="16017"/>
                  </a:lnTo>
                  <a:lnTo>
                    <a:pt x="132" y="16719"/>
                  </a:lnTo>
                  <a:lnTo>
                    <a:pt x="89" y="16807"/>
                  </a:lnTo>
                  <a:lnTo>
                    <a:pt x="1" y="17158"/>
                  </a:lnTo>
                  <a:lnTo>
                    <a:pt x="1" y="17246"/>
                  </a:lnTo>
                  <a:lnTo>
                    <a:pt x="132" y="17685"/>
                  </a:lnTo>
                  <a:lnTo>
                    <a:pt x="132" y="17772"/>
                  </a:lnTo>
                  <a:lnTo>
                    <a:pt x="3292" y="22643"/>
                  </a:lnTo>
                  <a:lnTo>
                    <a:pt x="4038" y="24135"/>
                  </a:lnTo>
                  <a:lnTo>
                    <a:pt x="4213" y="25144"/>
                  </a:lnTo>
                  <a:lnTo>
                    <a:pt x="4082" y="25715"/>
                  </a:lnTo>
                  <a:lnTo>
                    <a:pt x="3511" y="26417"/>
                  </a:lnTo>
                  <a:lnTo>
                    <a:pt x="3511" y="26461"/>
                  </a:lnTo>
                  <a:lnTo>
                    <a:pt x="2151" y="29489"/>
                  </a:lnTo>
                  <a:lnTo>
                    <a:pt x="2107" y="29532"/>
                  </a:lnTo>
                  <a:lnTo>
                    <a:pt x="2151" y="29620"/>
                  </a:lnTo>
                  <a:lnTo>
                    <a:pt x="2151" y="29664"/>
                  </a:lnTo>
                  <a:lnTo>
                    <a:pt x="2239" y="29708"/>
                  </a:lnTo>
                  <a:lnTo>
                    <a:pt x="2370" y="29708"/>
                  </a:lnTo>
                  <a:lnTo>
                    <a:pt x="2458" y="29620"/>
                  </a:lnTo>
                  <a:lnTo>
                    <a:pt x="3818" y="26592"/>
                  </a:lnTo>
                  <a:lnTo>
                    <a:pt x="4389" y="25934"/>
                  </a:lnTo>
                  <a:lnTo>
                    <a:pt x="4389" y="25846"/>
                  </a:lnTo>
                  <a:lnTo>
                    <a:pt x="4564" y="25188"/>
                  </a:lnTo>
                  <a:lnTo>
                    <a:pt x="4564" y="25101"/>
                  </a:lnTo>
                  <a:lnTo>
                    <a:pt x="4389" y="24047"/>
                  </a:lnTo>
                  <a:lnTo>
                    <a:pt x="4345" y="23960"/>
                  </a:lnTo>
                  <a:lnTo>
                    <a:pt x="3599" y="22468"/>
                  </a:lnTo>
                  <a:lnTo>
                    <a:pt x="3599" y="22424"/>
                  </a:lnTo>
                  <a:lnTo>
                    <a:pt x="440" y="17597"/>
                  </a:lnTo>
                  <a:lnTo>
                    <a:pt x="352" y="17202"/>
                  </a:lnTo>
                  <a:lnTo>
                    <a:pt x="440" y="16939"/>
                  </a:lnTo>
                  <a:lnTo>
                    <a:pt x="966" y="16281"/>
                  </a:lnTo>
                  <a:lnTo>
                    <a:pt x="2414" y="14833"/>
                  </a:lnTo>
                  <a:lnTo>
                    <a:pt x="6100" y="11849"/>
                  </a:lnTo>
                  <a:lnTo>
                    <a:pt x="8338" y="10532"/>
                  </a:lnTo>
                  <a:lnTo>
                    <a:pt x="9479" y="9874"/>
                  </a:lnTo>
                  <a:lnTo>
                    <a:pt x="10576" y="9260"/>
                  </a:lnTo>
                  <a:lnTo>
                    <a:pt x="12858" y="8119"/>
                  </a:lnTo>
                  <a:lnTo>
                    <a:pt x="15183" y="7022"/>
                  </a:lnTo>
                  <a:lnTo>
                    <a:pt x="17465" y="6013"/>
                  </a:lnTo>
                  <a:lnTo>
                    <a:pt x="19440" y="5135"/>
                  </a:lnTo>
                  <a:lnTo>
                    <a:pt x="21414" y="4213"/>
                  </a:lnTo>
                  <a:lnTo>
                    <a:pt x="23345" y="3248"/>
                  </a:lnTo>
                  <a:lnTo>
                    <a:pt x="25276" y="2239"/>
                  </a:lnTo>
                  <a:lnTo>
                    <a:pt x="28435" y="352"/>
                  </a:lnTo>
                  <a:lnTo>
                    <a:pt x="28523" y="308"/>
                  </a:lnTo>
                  <a:lnTo>
                    <a:pt x="28523" y="220"/>
                  </a:lnTo>
                  <a:lnTo>
                    <a:pt x="28523" y="176"/>
                  </a:lnTo>
                  <a:lnTo>
                    <a:pt x="28523" y="89"/>
                  </a:lnTo>
                  <a:lnTo>
                    <a:pt x="28479" y="45"/>
                  </a:lnTo>
                  <a:lnTo>
                    <a:pt x="2839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1" name="Google Shape;2091;p54"/>
            <p:cNvSpPr/>
            <p:nvPr/>
          </p:nvSpPr>
          <p:spPr>
            <a:xfrm>
              <a:off x="1438250" y="2649600"/>
              <a:ext cx="150300" cy="318150"/>
            </a:xfrm>
            <a:custGeom>
              <a:avLst/>
              <a:gdLst/>
              <a:ahLst/>
              <a:cxnLst/>
              <a:rect l="l" t="t" r="r" b="b"/>
              <a:pathLst>
                <a:path w="6012" h="12726" extrusionOk="0">
                  <a:moveTo>
                    <a:pt x="5836" y="1"/>
                  </a:moveTo>
                  <a:lnTo>
                    <a:pt x="5749" y="45"/>
                  </a:lnTo>
                  <a:lnTo>
                    <a:pt x="2677" y="2239"/>
                  </a:lnTo>
                  <a:lnTo>
                    <a:pt x="1799" y="3028"/>
                  </a:lnTo>
                  <a:lnTo>
                    <a:pt x="1756" y="3072"/>
                  </a:lnTo>
                  <a:lnTo>
                    <a:pt x="1712" y="3160"/>
                  </a:lnTo>
                  <a:lnTo>
                    <a:pt x="1931" y="4476"/>
                  </a:lnTo>
                  <a:lnTo>
                    <a:pt x="2809" y="7767"/>
                  </a:lnTo>
                  <a:lnTo>
                    <a:pt x="3072" y="9303"/>
                  </a:lnTo>
                  <a:lnTo>
                    <a:pt x="3028" y="10269"/>
                  </a:lnTo>
                  <a:lnTo>
                    <a:pt x="2809" y="10664"/>
                  </a:lnTo>
                  <a:lnTo>
                    <a:pt x="702" y="11936"/>
                  </a:lnTo>
                  <a:lnTo>
                    <a:pt x="88" y="12419"/>
                  </a:lnTo>
                  <a:lnTo>
                    <a:pt x="44" y="12463"/>
                  </a:lnTo>
                  <a:lnTo>
                    <a:pt x="0" y="12550"/>
                  </a:lnTo>
                  <a:lnTo>
                    <a:pt x="0" y="12594"/>
                  </a:lnTo>
                  <a:lnTo>
                    <a:pt x="44" y="12682"/>
                  </a:lnTo>
                  <a:lnTo>
                    <a:pt x="88" y="12726"/>
                  </a:lnTo>
                  <a:lnTo>
                    <a:pt x="176" y="12726"/>
                  </a:lnTo>
                  <a:lnTo>
                    <a:pt x="264" y="12682"/>
                  </a:lnTo>
                  <a:lnTo>
                    <a:pt x="922" y="12243"/>
                  </a:lnTo>
                  <a:lnTo>
                    <a:pt x="3028" y="10971"/>
                  </a:lnTo>
                  <a:lnTo>
                    <a:pt x="3116" y="10883"/>
                  </a:lnTo>
                  <a:lnTo>
                    <a:pt x="3379" y="10400"/>
                  </a:lnTo>
                  <a:lnTo>
                    <a:pt x="3379" y="10313"/>
                  </a:lnTo>
                  <a:lnTo>
                    <a:pt x="3423" y="9303"/>
                  </a:lnTo>
                  <a:lnTo>
                    <a:pt x="3423" y="9259"/>
                  </a:lnTo>
                  <a:lnTo>
                    <a:pt x="3160" y="7724"/>
                  </a:lnTo>
                  <a:lnTo>
                    <a:pt x="2282" y="4433"/>
                  </a:lnTo>
                  <a:lnTo>
                    <a:pt x="2107" y="3204"/>
                  </a:lnTo>
                  <a:lnTo>
                    <a:pt x="2896" y="2502"/>
                  </a:lnTo>
                  <a:lnTo>
                    <a:pt x="5968" y="308"/>
                  </a:lnTo>
                  <a:lnTo>
                    <a:pt x="6012" y="264"/>
                  </a:lnTo>
                  <a:lnTo>
                    <a:pt x="6012" y="220"/>
                  </a:lnTo>
                  <a:lnTo>
                    <a:pt x="6012" y="132"/>
                  </a:lnTo>
                  <a:lnTo>
                    <a:pt x="6012" y="88"/>
                  </a:lnTo>
                  <a:lnTo>
                    <a:pt x="5968" y="45"/>
                  </a:lnTo>
                  <a:lnTo>
                    <a:pt x="588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2" name="Google Shape;2092;p54"/>
            <p:cNvSpPr/>
            <p:nvPr/>
          </p:nvSpPr>
          <p:spPr>
            <a:xfrm>
              <a:off x="812950" y="2979800"/>
              <a:ext cx="295125" cy="758050"/>
            </a:xfrm>
            <a:custGeom>
              <a:avLst/>
              <a:gdLst/>
              <a:ahLst/>
              <a:cxnLst/>
              <a:rect l="l" t="t" r="r" b="b"/>
              <a:pathLst>
                <a:path w="11805" h="30322" extrusionOk="0">
                  <a:moveTo>
                    <a:pt x="88" y="1"/>
                  </a:moveTo>
                  <a:lnTo>
                    <a:pt x="44" y="88"/>
                  </a:lnTo>
                  <a:lnTo>
                    <a:pt x="0" y="132"/>
                  </a:lnTo>
                  <a:lnTo>
                    <a:pt x="0" y="220"/>
                  </a:lnTo>
                  <a:lnTo>
                    <a:pt x="395" y="1580"/>
                  </a:lnTo>
                  <a:lnTo>
                    <a:pt x="790" y="3906"/>
                  </a:lnTo>
                  <a:lnTo>
                    <a:pt x="1010" y="6495"/>
                  </a:lnTo>
                  <a:lnTo>
                    <a:pt x="1054" y="6539"/>
                  </a:lnTo>
                  <a:lnTo>
                    <a:pt x="1317" y="7373"/>
                  </a:lnTo>
                  <a:lnTo>
                    <a:pt x="1361" y="7460"/>
                  </a:lnTo>
                  <a:lnTo>
                    <a:pt x="4739" y="10707"/>
                  </a:lnTo>
                  <a:lnTo>
                    <a:pt x="7855" y="13735"/>
                  </a:lnTo>
                  <a:lnTo>
                    <a:pt x="8469" y="14481"/>
                  </a:lnTo>
                  <a:lnTo>
                    <a:pt x="9435" y="18255"/>
                  </a:lnTo>
                  <a:lnTo>
                    <a:pt x="9435" y="18299"/>
                  </a:lnTo>
                  <a:lnTo>
                    <a:pt x="10093" y="19747"/>
                  </a:lnTo>
                  <a:lnTo>
                    <a:pt x="9917" y="23257"/>
                  </a:lnTo>
                  <a:lnTo>
                    <a:pt x="9917" y="23345"/>
                  </a:lnTo>
                  <a:lnTo>
                    <a:pt x="11102" y="26153"/>
                  </a:lnTo>
                  <a:lnTo>
                    <a:pt x="11453" y="30190"/>
                  </a:lnTo>
                  <a:lnTo>
                    <a:pt x="11497" y="30278"/>
                  </a:lnTo>
                  <a:lnTo>
                    <a:pt x="11629" y="30322"/>
                  </a:lnTo>
                  <a:lnTo>
                    <a:pt x="11716" y="30322"/>
                  </a:lnTo>
                  <a:lnTo>
                    <a:pt x="11760" y="30278"/>
                  </a:lnTo>
                  <a:lnTo>
                    <a:pt x="11804" y="30190"/>
                  </a:lnTo>
                  <a:lnTo>
                    <a:pt x="11804" y="30146"/>
                  </a:lnTo>
                  <a:lnTo>
                    <a:pt x="11453" y="26109"/>
                  </a:lnTo>
                  <a:lnTo>
                    <a:pt x="11453" y="26022"/>
                  </a:lnTo>
                  <a:lnTo>
                    <a:pt x="10268" y="23257"/>
                  </a:lnTo>
                  <a:lnTo>
                    <a:pt x="10444" y="19703"/>
                  </a:lnTo>
                  <a:lnTo>
                    <a:pt x="10444" y="19615"/>
                  </a:lnTo>
                  <a:lnTo>
                    <a:pt x="9742" y="18123"/>
                  </a:lnTo>
                  <a:lnTo>
                    <a:pt x="8777" y="14350"/>
                  </a:lnTo>
                  <a:lnTo>
                    <a:pt x="8733" y="14306"/>
                  </a:lnTo>
                  <a:lnTo>
                    <a:pt x="8118" y="13516"/>
                  </a:lnTo>
                  <a:lnTo>
                    <a:pt x="8118" y="13472"/>
                  </a:lnTo>
                  <a:lnTo>
                    <a:pt x="4959" y="10444"/>
                  </a:lnTo>
                  <a:lnTo>
                    <a:pt x="1624" y="7241"/>
                  </a:lnTo>
                  <a:lnTo>
                    <a:pt x="1361" y="6451"/>
                  </a:lnTo>
                  <a:lnTo>
                    <a:pt x="1097" y="3862"/>
                  </a:lnTo>
                  <a:lnTo>
                    <a:pt x="746" y="1493"/>
                  </a:lnTo>
                  <a:lnTo>
                    <a:pt x="351" y="132"/>
                  </a:lnTo>
                  <a:lnTo>
                    <a:pt x="308" y="45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3" name="Google Shape;2093;p54"/>
            <p:cNvSpPr/>
            <p:nvPr/>
          </p:nvSpPr>
          <p:spPr>
            <a:xfrm>
              <a:off x="752600" y="2734075"/>
              <a:ext cx="357675" cy="1117875"/>
            </a:xfrm>
            <a:custGeom>
              <a:avLst/>
              <a:gdLst/>
              <a:ahLst/>
              <a:cxnLst/>
              <a:rect l="l" t="t" r="r" b="b"/>
              <a:pathLst>
                <a:path w="14307" h="44715" extrusionOk="0">
                  <a:moveTo>
                    <a:pt x="2590" y="0"/>
                  </a:moveTo>
                  <a:lnTo>
                    <a:pt x="1274" y="395"/>
                  </a:lnTo>
                  <a:lnTo>
                    <a:pt x="1142" y="483"/>
                  </a:lnTo>
                  <a:lnTo>
                    <a:pt x="133" y="2151"/>
                  </a:lnTo>
                  <a:lnTo>
                    <a:pt x="133" y="2238"/>
                  </a:lnTo>
                  <a:lnTo>
                    <a:pt x="1" y="4257"/>
                  </a:lnTo>
                  <a:lnTo>
                    <a:pt x="1" y="4301"/>
                  </a:lnTo>
                  <a:lnTo>
                    <a:pt x="133" y="6846"/>
                  </a:lnTo>
                  <a:lnTo>
                    <a:pt x="133" y="6890"/>
                  </a:lnTo>
                  <a:lnTo>
                    <a:pt x="1054" y="9874"/>
                  </a:lnTo>
                  <a:lnTo>
                    <a:pt x="1800" y="12989"/>
                  </a:lnTo>
                  <a:lnTo>
                    <a:pt x="2195" y="15227"/>
                  </a:lnTo>
                  <a:lnTo>
                    <a:pt x="2458" y="17245"/>
                  </a:lnTo>
                  <a:lnTo>
                    <a:pt x="3029" y="19878"/>
                  </a:lnTo>
                  <a:lnTo>
                    <a:pt x="3424" y="21151"/>
                  </a:lnTo>
                  <a:lnTo>
                    <a:pt x="3424" y="21239"/>
                  </a:lnTo>
                  <a:lnTo>
                    <a:pt x="4257" y="22379"/>
                  </a:lnTo>
                  <a:lnTo>
                    <a:pt x="4257" y="22423"/>
                  </a:lnTo>
                  <a:lnTo>
                    <a:pt x="5486" y="23740"/>
                  </a:lnTo>
                  <a:lnTo>
                    <a:pt x="6144" y="25407"/>
                  </a:lnTo>
                  <a:lnTo>
                    <a:pt x="6188" y="25407"/>
                  </a:lnTo>
                  <a:lnTo>
                    <a:pt x="7680" y="27557"/>
                  </a:lnTo>
                  <a:lnTo>
                    <a:pt x="8689" y="29181"/>
                  </a:lnTo>
                  <a:lnTo>
                    <a:pt x="9084" y="30190"/>
                  </a:lnTo>
                  <a:lnTo>
                    <a:pt x="9084" y="32121"/>
                  </a:lnTo>
                  <a:lnTo>
                    <a:pt x="9084" y="32165"/>
                  </a:lnTo>
                  <a:lnTo>
                    <a:pt x="9304" y="32998"/>
                  </a:lnTo>
                  <a:lnTo>
                    <a:pt x="9304" y="33042"/>
                  </a:lnTo>
                  <a:lnTo>
                    <a:pt x="10488" y="35368"/>
                  </a:lnTo>
                  <a:lnTo>
                    <a:pt x="10532" y="35368"/>
                  </a:lnTo>
                  <a:lnTo>
                    <a:pt x="11585" y="36992"/>
                  </a:lnTo>
                  <a:lnTo>
                    <a:pt x="12551" y="39317"/>
                  </a:lnTo>
                  <a:lnTo>
                    <a:pt x="13560" y="41555"/>
                  </a:lnTo>
                  <a:lnTo>
                    <a:pt x="13955" y="43179"/>
                  </a:lnTo>
                  <a:lnTo>
                    <a:pt x="13955" y="44276"/>
                  </a:lnTo>
                  <a:lnTo>
                    <a:pt x="13955" y="44495"/>
                  </a:lnTo>
                  <a:lnTo>
                    <a:pt x="13955" y="44583"/>
                  </a:lnTo>
                  <a:lnTo>
                    <a:pt x="13955" y="44627"/>
                  </a:lnTo>
                  <a:lnTo>
                    <a:pt x="14043" y="44671"/>
                  </a:lnTo>
                  <a:lnTo>
                    <a:pt x="14087" y="44715"/>
                  </a:lnTo>
                  <a:lnTo>
                    <a:pt x="14130" y="44715"/>
                  </a:lnTo>
                  <a:lnTo>
                    <a:pt x="14218" y="44671"/>
                  </a:lnTo>
                  <a:lnTo>
                    <a:pt x="14306" y="44539"/>
                  </a:lnTo>
                  <a:lnTo>
                    <a:pt x="14306" y="44320"/>
                  </a:lnTo>
                  <a:lnTo>
                    <a:pt x="14306" y="44276"/>
                  </a:lnTo>
                  <a:lnTo>
                    <a:pt x="14306" y="43135"/>
                  </a:lnTo>
                  <a:lnTo>
                    <a:pt x="14306" y="43091"/>
                  </a:lnTo>
                  <a:lnTo>
                    <a:pt x="13911" y="41467"/>
                  </a:lnTo>
                  <a:lnTo>
                    <a:pt x="13867" y="41423"/>
                  </a:lnTo>
                  <a:lnTo>
                    <a:pt x="12858" y="39186"/>
                  </a:lnTo>
                  <a:lnTo>
                    <a:pt x="11893" y="36860"/>
                  </a:lnTo>
                  <a:lnTo>
                    <a:pt x="11893" y="36816"/>
                  </a:lnTo>
                  <a:lnTo>
                    <a:pt x="10796" y="35192"/>
                  </a:lnTo>
                  <a:lnTo>
                    <a:pt x="9611" y="32911"/>
                  </a:lnTo>
                  <a:lnTo>
                    <a:pt x="9435" y="32077"/>
                  </a:lnTo>
                  <a:lnTo>
                    <a:pt x="9435" y="30146"/>
                  </a:lnTo>
                  <a:lnTo>
                    <a:pt x="9435" y="30058"/>
                  </a:lnTo>
                  <a:lnTo>
                    <a:pt x="9040" y="29049"/>
                  </a:lnTo>
                  <a:lnTo>
                    <a:pt x="8996" y="29005"/>
                  </a:lnTo>
                  <a:lnTo>
                    <a:pt x="7987" y="27338"/>
                  </a:lnTo>
                  <a:lnTo>
                    <a:pt x="6495" y="25232"/>
                  </a:lnTo>
                  <a:lnTo>
                    <a:pt x="5793" y="23564"/>
                  </a:lnTo>
                  <a:lnTo>
                    <a:pt x="5749" y="23520"/>
                  </a:lnTo>
                  <a:lnTo>
                    <a:pt x="4521" y="22160"/>
                  </a:lnTo>
                  <a:lnTo>
                    <a:pt x="3731" y="21063"/>
                  </a:lnTo>
                  <a:lnTo>
                    <a:pt x="3380" y="19790"/>
                  </a:lnTo>
                  <a:lnTo>
                    <a:pt x="2809" y="17202"/>
                  </a:lnTo>
                  <a:lnTo>
                    <a:pt x="2546" y="15183"/>
                  </a:lnTo>
                  <a:lnTo>
                    <a:pt x="2107" y="12901"/>
                  </a:lnTo>
                  <a:lnTo>
                    <a:pt x="1405" y="9786"/>
                  </a:lnTo>
                  <a:lnTo>
                    <a:pt x="484" y="6802"/>
                  </a:lnTo>
                  <a:lnTo>
                    <a:pt x="352" y="4257"/>
                  </a:lnTo>
                  <a:lnTo>
                    <a:pt x="484" y="2282"/>
                  </a:lnTo>
                  <a:lnTo>
                    <a:pt x="1405" y="703"/>
                  </a:lnTo>
                  <a:lnTo>
                    <a:pt x="2678" y="352"/>
                  </a:lnTo>
                  <a:lnTo>
                    <a:pt x="2722" y="308"/>
                  </a:lnTo>
                  <a:lnTo>
                    <a:pt x="2765" y="264"/>
                  </a:lnTo>
                  <a:lnTo>
                    <a:pt x="2809" y="220"/>
                  </a:lnTo>
                  <a:lnTo>
                    <a:pt x="2809" y="132"/>
                  </a:lnTo>
                  <a:lnTo>
                    <a:pt x="2765" y="88"/>
                  </a:lnTo>
                  <a:lnTo>
                    <a:pt x="2722" y="44"/>
                  </a:lnTo>
                  <a:lnTo>
                    <a:pt x="263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4" name="Google Shape;2094;p54"/>
            <p:cNvSpPr/>
            <p:nvPr/>
          </p:nvSpPr>
          <p:spPr>
            <a:xfrm>
              <a:off x="699950" y="2628750"/>
              <a:ext cx="400450" cy="1287925"/>
            </a:xfrm>
            <a:custGeom>
              <a:avLst/>
              <a:gdLst/>
              <a:ahLst/>
              <a:cxnLst/>
              <a:rect l="l" t="t" r="r" b="b"/>
              <a:pathLst>
                <a:path w="16018" h="51517" extrusionOk="0">
                  <a:moveTo>
                    <a:pt x="11848" y="1"/>
                  </a:moveTo>
                  <a:lnTo>
                    <a:pt x="9918" y="1010"/>
                  </a:lnTo>
                  <a:lnTo>
                    <a:pt x="7636" y="1844"/>
                  </a:lnTo>
                  <a:lnTo>
                    <a:pt x="5574" y="2546"/>
                  </a:lnTo>
                  <a:lnTo>
                    <a:pt x="2765" y="3204"/>
                  </a:lnTo>
                  <a:lnTo>
                    <a:pt x="352" y="3994"/>
                  </a:lnTo>
                  <a:lnTo>
                    <a:pt x="264" y="4082"/>
                  </a:lnTo>
                  <a:lnTo>
                    <a:pt x="220" y="4126"/>
                  </a:lnTo>
                  <a:lnTo>
                    <a:pt x="1" y="5003"/>
                  </a:lnTo>
                  <a:lnTo>
                    <a:pt x="1" y="5047"/>
                  </a:lnTo>
                  <a:lnTo>
                    <a:pt x="88" y="7461"/>
                  </a:lnTo>
                  <a:lnTo>
                    <a:pt x="220" y="9655"/>
                  </a:lnTo>
                  <a:lnTo>
                    <a:pt x="220" y="9699"/>
                  </a:lnTo>
                  <a:lnTo>
                    <a:pt x="1098" y="11849"/>
                  </a:lnTo>
                  <a:lnTo>
                    <a:pt x="1493" y="12990"/>
                  </a:lnTo>
                  <a:lnTo>
                    <a:pt x="1800" y="14174"/>
                  </a:lnTo>
                  <a:lnTo>
                    <a:pt x="2370" y="16544"/>
                  </a:lnTo>
                  <a:lnTo>
                    <a:pt x="2897" y="18957"/>
                  </a:lnTo>
                  <a:lnTo>
                    <a:pt x="3380" y="21371"/>
                  </a:lnTo>
                  <a:lnTo>
                    <a:pt x="3774" y="23477"/>
                  </a:lnTo>
                  <a:lnTo>
                    <a:pt x="4213" y="25539"/>
                  </a:lnTo>
                  <a:lnTo>
                    <a:pt x="4959" y="29576"/>
                  </a:lnTo>
                  <a:lnTo>
                    <a:pt x="5003" y="29664"/>
                  </a:lnTo>
                  <a:lnTo>
                    <a:pt x="6978" y="32911"/>
                  </a:lnTo>
                  <a:lnTo>
                    <a:pt x="7680" y="34315"/>
                  </a:lnTo>
                  <a:lnTo>
                    <a:pt x="7943" y="35851"/>
                  </a:lnTo>
                  <a:lnTo>
                    <a:pt x="7987" y="35895"/>
                  </a:lnTo>
                  <a:lnTo>
                    <a:pt x="8514" y="37211"/>
                  </a:lnTo>
                  <a:lnTo>
                    <a:pt x="8557" y="37255"/>
                  </a:lnTo>
                  <a:lnTo>
                    <a:pt x="9654" y="39230"/>
                  </a:lnTo>
                  <a:lnTo>
                    <a:pt x="11059" y="41292"/>
                  </a:lnTo>
                  <a:lnTo>
                    <a:pt x="11936" y="42697"/>
                  </a:lnTo>
                  <a:lnTo>
                    <a:pt x="12989" y="45022"/>
                  </a:lnTo>
                  <a:lnTo>
                    <a:pt x="13033" y="45022"/>
                  </a:lnTo>
                  <a:lnTo>
                    <a:pt x="15403" y="48620"/>
                  </a:lnTo>
                  <a:lnTo>
                    <a:pt x="15666" y="49279"/>
                  </a:lnTo>
                  <a:lnTo>
                    <a:pt x="15534" y="50814"/>
                  </a:lnTo>
                  <a:lnTo>
                    <a:pt x="15403" y="51297"/>
                  </a:lnTo>
                  <a:lnTo>
                    <a:pt x="15403" y="51385"/>
                  </a:lnTo>
                  <a:lnTo>
                    <a:pt x="15403" y="51429"/>
                  </a:lnTo>
                  <a:lnTo>
                    <a:pt x="15447" y="51473"/>
                  </a:lnTo>
                  <a:lnTo>
                    <a:pt x="15491" y="51516"/>
                  </a:lnTo>
                  <a:lnTo>
                    <a:pt x="15666" y="51516"/>
                  </a:lnTo>
                  <a:lnTo>
                    <a:pt x="15710" y="51429"/>
                  </a:lnTo>
                  <a:lnTo>
                    <a:pt x="15885" y="50902"/>
                  </a:lnTo>
                  <a:lnTo>
                    <a:pt x="15885" y="50858"/>
                  </a:lnTo>
                  <a:lnTo>
                    <a:pt x="16017" y="49235"/>
                  </a:lnTo>
                  <a:lnTo>
                    <a:pt x="16017" y="49147"/>
                  </a:lnTo>
                  <a:lnTo>
                    <a:pt x="15710" y="48445"/>
                  </a:lnTo>
                  <a:lnTo>
                    <a:pt x="15666" y="48445"/>
                  </a:lnTo>
                  <a:lnTo>
                    <a:pt x="13340" y="44847"/>
                  </a:lnTo>
                  <a:lnTo>
                    <a:pt x="12243" y="42521"/>
                  </a:lnTo>
                  <a:lnTo>
                    <a:pt x="11322" y="41073"/>
                  </a:lnTo>
                  <a:lnTo>
                    <a:pt x="9962" y="39054"/>
                  </a:lnTo>
                  <a:lnTo>
                    <a:pt x="8865" y="37080"/>
                  </a:lnTo>
                  <a:lnTo>
                    <a:pt x="8294" y="35763"/>
                  </a:lnTo>
                  <a:lnTo>
                    <a:pt x="8031" y="34228"/>
                  </a:lnTo>
                  <a:lnTo>
                    <a:pt x="8031" y="34184"/>
                  </a:lnTo>
                  <a:lnTo>
                    <a:pt x="7285" y="32736"/>
                  </a:lnTo>
                  <a:lnTo>
                    <a:pt x="5310" y="29489"/>
                  </a:lnTo>
                  <a:lnTo>
                    <a:pt x="4564" y="25495"/>
                  </a:lnTo>
                  <a:lnTo>
                    <a:pt x="4125" y="23389"/>
                  </a:lnTo>
                  <a:lnTo>
                    <a:pt x="3731" y="21327"/>
                  </a:lnTo>
                  <a:lnTo>
                    <a:pt x="3248" y="18913"/>
                  </a:lnTo>
                  <a:lnTo>
                    <a:pt x="2721" y="16456"/>
                  </a:lnTo>
                  <a:lnTo>
                    <a:pt x="2151" y="14087"/>
                  </a:lnTo>
                  <a:lnTo>
                    <a:pt x="1800" y="12902"/>
                  </a:lnTo>
                  <a:lnTo>
                    <a:pt x="1449" y="11717"/>
                  </a:lnTo>
                  <a:lnTo>
                    <a:pt x="571" y="9611"/>
                  </a:lnTo>
                  <a:lnTo>
                    <a:pt x="440" y="7417"/>
                  </a:lnTo>
                  <a:lnTo>
                    <a:pt x="352" y="5091"/>
                  </a:lnTo>
                  <a:lnTo>
                    <a:pt x="571" y="4301"/>
                  </a:lnTo>
                  <a:lnTo>
                    <a:pt x="2853" y="3555"/>
                  </a:lnTo>
                  <a:lnTo>
                    <a:pt x="5705" y="2853"/>
                  </a:lnTo>
                  <a:lnTo>
                    <a:pt x="7768" y="2195"/>
                  </a:lnTo>
                  <a:lnTo>
                    <a:pt x="10049" y="1317"/>
                  </a:lnTo>
                  <a:lnTo>
                    <a:pt x="12024" y="308"/>
                  </a:lnTo>
                  <a:lnTo>
                    <a:pt x="12068" y="264"/>
                  </a:lnTo>
                  <a:lnTo>
                    <a:pt x="12112" y="220"/>
                  </a:lnTo>
                  <a:lnTo>
                    <a:pt x="12112" y="133"/>
                  </a:lnTo>
                  <a:lnTo>
                    <a:pt x="12112" y="89"/>
                  </a:lnTo>
                  <a:lnTo>
                    <a:pt x="12068" y="45"/>
                  </a:lnTo>
                  <a:lnTo>
                    <a:pt x="1198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5" name="Google Shape;2095;p54"/>
            <p:cNvSpPr/>
            <p:nvPr/>
          </p:nvSpPr>
          <p:spPr>
            <a:xfrm>
              <a:off x="651675" y="2566225"/>
              <a:ext cx="432250" cy="1407500"/>
            </a:xfrm>
            <a:custGeom>
              <a:avLst/>
              <a:gdLst/>
              <a:ahLst/>
              <a:cxnLst/>
              <a:rect l="l" t="t" r="r" b="b"/>
              <a:pathLst>
                <a:path w="17290" h="56300" extrusionOk="0">
                  <a:moveTo>
                    <a:pt x="14745" y="1"/>
                  </a:moveTo>
                  <a:lnTo>
                    <a:pt x="14657" y="45"/>
                  </a:lnTo>
                  <a:lnTo>
                    <a:pt x="12112" y="1756"/>
                  </a:lnTo>
                  <a:lnTo>
                    <a:pt x="9479" y="2809"/>
                  </a:lnTo>
                  <a:lnTo>
                    <a:pt x="7548" y="3511"/>
                  </a:lnTo>
                  <a:lnTo>
                    <a:pt x="4345" y="4301"/>
                  </a:lnTo>
                  <a:lnTo>
                    <a:pt x="4301" y="4301"/>
                  </a:lnTo>
                  <a:lnTo>
                    <a:pt x="2765" y="5179"/>
                  </a:lnTo>
                  <a:lnTo>
                    <a:pt x="2722" y="5179"/>
                  </a:lnTo>
                  <a:lnTo>
                    <a:pt x="879" y="6539"/>
                  </a:lnTo>
                  <a:lnTo>
                    <a:pt x="879" y="6583"/>
                  </a:lnTo>
                  <a:lnTo>
                    <a:pt x="264" y="7153"/>
                  </a:lnTo>
                  <a:lnTo>
                    <a:pt x="220" y="7241"/>
                  </a:lnTo>
                  <a:lnTo>
                    <a:pt x="1" y="7987"/>
                  </a:lnTo>
                  <a:lnTo>
                    <a:pt x="1" y="8031"/>
                  </a:lnTo>
                  <a:lnTo>
                    <a:pt x="133" y="10093"/>
                  </a:lnTo>
                  <a:lnTo>
                    <a:pt x="133" y="10181"/>
                  </a:lnTo>
                  <a:lnTo>
                    <a:pt x="1317" y="12902"/>
                  </a:lnTo>
                  <a:lnTo>
                    <a:pt x="2327" y="16193"/>
                  </a:lnTo>
                  <a:lnTo>
                    <a:pt x="3160" y="20010"/>
                  </a:lnTo>
                  <a:lnTo>
                    <a:pt x="3599" y="22511"/>
                  </a:lnTo>
                  <a:lnTo>
                    <a:pt x="4740" y="27119"/>
                  </a:lnTo>
                  <a:lnTo>
                    <a:pt x="5398" y="30278"/>
                  </a:lnTo>
                  <a:lnTo>
                    <a:pt x="5705" y="32297"/>
                  </a:lnTo>
                  <a:lnTo>
                    <a:pt x="5662" y="34710"/>
                  </a:lnTo>
                  <a:lnTo>
                    <a:pt x="5749" y="35719"/>
                  </a:lnTo>
                  <a:lnTo>
                    <a:pt x="5749" y="35763"/>
                  </a:lnTo>
                  <a:lnTo>
                    <a:pt x="6671" y="37913"/>
                  </a:lnTo>
                  <a:lnTo>
                    <a:pt x="7768" y="40020"/>
                  </a:lnTo>
                  <a:lnTo>
                    <a:pt x="9172" y="42082"/>
                  </a:lnTo>
                  <a:lnTo>
                    <a:pt x="10445" y="44013"/>
                  </a:lnTo>
                  <a:lnTo>
                    <a:pt x="11761" y="45900"/>
                  </a:lnTo>
                  <a:lnTo>
                    <a:pt x="12726" y="47830"/>
                  </a:lnTo>
                  <a:lnTo>
                    <a:pt x="12726" y="47874"/>
                  </a:lnTo>
                  <a:lnTo>
                    <a:pt x="13999" y="49849"/>
                  </a:lnTo>
                  <a:lnTo>
                    <a:pt x="15315" y="51736"/>
                  </a:lnTo>
                  <a:lnTo>
                    <a:pt x="16632" y="53535"/>
                  </a:lnTo>
                  <a:lnTo>
                    <a:pt x="16939" y="54105"/>
                  </a:lnTo>
                  <a:lnTo>
                    <a:pt x="16939" y="54544"/>
                  </a:lnTo>
                  <a:lnTo>
                    <a:pt x="16325" y="55948"/>
                  </a:lnTo>
                  <a:lnTo>
                    <a:pt x="16325" y="55992"/>
                  </a:lnTo>
                  <a:lnTo>
                    <a:pt x="16281" y="56080"/>
                  </a:lnTo>
                  <a:lnTo>
                    <a:pt x="16281" y="56168"/>
                  </a:lnTo>
                  <a:lnTo>
                    <a:pt x="16325" y="56211"/>
                  </a:lnTo>
                  <a:lnTo>
                    <a:pt x="16368" y="56255"/>
                  </a:lnTo>
                  <a:lnTo>
                    <a:pt x="16412" y="56299"/>
                  </a:lnTo>
                  <a:lnTo>
                    <a:pt x="16456" y="56299"/>
                  </a:lnTo>
                  <a:lnTo>
                    <a:pt x="16544" y="56255"/>
                  </a:lnTo>
                  <a:lnTo>
                    <a:pt x="16632" y="56168"/>
                  </a:lnTo>
                  <a:lnTo>
                    <a:pt x="16632" y="56080"/>
                  </a:lnTo>
                  <a:lnTo>
                    <a:pt x="17246" y="54676"/>
                  </a:lnTo>
                  <a:lnTo>
                    <a:pt x="17290" y="54588"/>
                  </a:lnTo>
                  <a:lnTo>
                    <a:pt x="17290" y="54061"/>
                  </a:lnTo>
                  <a:lnTo>
                    <a:pt x="17290" y="53974"/>
                  </a:lnTo>
                  <a:lnTo>
                    <a:pt x="16895" y="53359"/>
                  </a:lnTo>
                  <a:lnTo>
                    <a:pt x="15579" y="51560"/>
                  </a:lnTo>
                  <a:lnTo>
                    <a:pt x="14306" y="49673"/>
                  </a:lnTo>
                  <a:lnTo>
                    <a:pt x="13033" y="47699"/>
                  </a:lnTo>
                  <a:lnTo>
                    <a:pt x="12068" y="45724"/>
                  </a:lnTo>
                  <a:lnTo>
                    <a:pt x="10752" y="43837"/>
                  </a:lnTo>
                  <a:lnTo>
                    <a:pt x="9435" y="41906"/>
                  </a:lnTo>
                  <a:lnTo>
                    <a:pt x="8075" y="39844"/>
                  </a:lnTo>
                  <a:lnTo>
                    <a:pt x="6978" y="37782"/>
                  </a:lnTo>
                  <a:lnTo>
                    <a:pt x="6100" y="35632"/>
                  </a:lnTo>
                  <a:lnTo>
                    <a:pt x="6013" y="34710"/>
                  </a:lnTo>
                  <a:lnTo>
                    <a:pt x="6056" y="32253"/>
                  </a:lnTo>
                  <a:lnTo>
                    <a:pt x="5749" y="30234"/>
                  </a:lnTo>
                  <a:lnTo>
                    <a:pt x="5091" y="27031"/>
                  </a:lnTo>
                  <a:lnTo>
                    <a:pt x="3950" y="22468"/>
                  </a:lnTo>
                  <a:lnTo>
                    <a:pt x="3468" y="19922"/>
                  </a:lnTo>
                  <a:lnTo>
                    <a:pt x="2678" y="16105"/>
                  </a:lnTo>
                  <a:lnTo>
                    <a:pt x="1668" y="12770"/>
                  </a:lnTo>
                  <a:lnTo>
                    <a:pt x="484" y="10049"/>
                  </a:lnTo>
                  <a:lnTo>
                    <a:pt x="352" y="8031"/>
                  </a:lnTo>
                  <a:lnTo>
                    <a:pt x="571" y="7373"/>
                  </a:lnTo>
                  <a:lnTo>
                    <a:pt x="1098" y="6802"/>
                  </a:lnTo>
                  <a:lnTo>
                    <a:pt x="2941" y="5486"/>
                  </a:lnTo>
                  <a:lnTo>
                    <a:pt x="4433" y="4652"/>
                  </a:lnTo>
                  <a:lnTo>
                    <a:pt x="7636" y="3818"/>
                  </a:lnTo>
                  <a:lnTo>
                    <a:pt x="9611" y="3160"/>
                  </a:lnTo>
                  <a:lnTo>
                    <a:pt x="12244" y="2063"/>
                  </a:lnTo>
                  <a:lnTo>
                    <a:pt x="12288" y="2019"/>
                  </a:lnTo>
                  <a:lnTo>
                    <a:pt x="14876" y="352"/>
                  </a:lnTo>
                  <a:lnTo>
                    <a:pt x="14920" y="308"/>
                  </a:lnTo>
                  <a:lnTo>
                    <a:pt x="14920" y="220"/>
                  </a:lnTo>
                  <a:lnTo>
                    <a:pt x="14920" y="176"/>
                  </a:lnTo>
                  <a:lnTo>
                    <a:pt x="14920" y="89"/>
                  </a:lnTo>
                  <a:lnTo>
                    <a:pt x="14876" y="45"/>
                  </a:lnTo>
                  <a:lnTo>
                    <a:pt x="14789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6" name="Google Shape;2096;p54"/>
            <p:cNvSpPr/>
            <p:nvPr/>
          </p:nvSpPr>
          <p:spPr>
            <a:xfrm>
              <a:off x="591350" y="2376450"/>
              <a:ext cx="593500" cy="1676250"/>
            </a:xfrm>
            <a:custGeom>
              <a:avLst/>
              <a:gdLst/>
              <a:ahLst/>
              <a:cxnLst/>
              <a:rect l="l" t="t" r="r" b="b"/>
              <a:pathLst>
                <a:path w="23740" h="67050" extrusionOk="0">
                  <a:moveTo>
                    <a:pt x="23477" y="0"/>
                  </a:moveTo>
                  <a:lnTo>
                    <a:pt x="19571" y="2370"/>
                  </a:lnTo>
                  <a:lnTo>
                    <a:pt x="17641" y="3730"/>
                  </a:lnTo>
                  <a:lnTo>
                    <a:pt x="15490" y="5222"/>
                  </a:lnTo>
                  <a:lnTo>
                    <a:pt x="13779" y="6363"/>
                  </a:lnTo>
                  <a:lnTo>
                    <a:pt x="11629" y="7285"/>
                  </a:lnTo>
                  <a:lnTo>
                    <a:pt x="8821" y="8338"/>
                  </a:lnTo>
                  <a:lnTo>
                    <a:pt x="7724" y="8777"/>
                  </a:lnTo>
                  <a:lnTo>
                    <a:pt x="6978" y="8908"/>
                  </a:lnTo>
                  <a:lnTo>
                    <a:pt x="6890" y="8952"/>
                  </a:lnTo>
                  <a:lnTo>
                    <a:pt x="3818" y="11541"/>
                  </a:lnTo>
                  <a:lnTo>
                    <a:pt x="2019" y="13121"/>
                  </a:lnTo>
                  <a:lnTo>
                    <a:pt x="2019" y="13165"/>
                  </a:lnTo>
                  <a:lnTo>
                    <a:pt x="703" y="14657"/>
                  </a:lnTo>
                  <a:lnTo>
                    <a:pt x="659" y="14700"/>
                  </a:lnTo>
                  <a:lnTo>
                    <a:pt x="88" y="15754"/>
                  </a:lnTo>
                  <a:lnTo>
                    <a:pt x="44" y="15797"/>
                  </a:lnTo>
                  <a:lnTo>
                    <a:pt x="1" y="16324"/>
                  </a:lnTo>
                  <a:lnTo>
                    <a:pt x="1" y="16412"/>
                  </a:lnTo>
                  <a:lnTo>
                    <a:pt x="1054" y="19176"/>
                  </a:lnTo>
                  <a:lnTo>
                    <a:pt x="1580" y="21282"/>
                  </a:lnTo>
                  <a:lnTo>
                    <a:pt x="2238" y="25100"/>
                  </a:lnTo>
                  <a:lnTo>
                    <a:pt x="2677" y="27513"/>
                  </a:lnTo>
                  <a:lnTo>
                    <a:pt x="3116" y="29795"/>
                  </a:lnTo>
                  <a:lnTo>
                    <a:pt x="3116" y="29839"/>
                  </a:lnTo>
                  <a:lnTo>
                    <a:pt x="4169" y="33174"/>
                  </a:lnTo>
                  <a:lnTo>
                    <a:pt x="5091" y="36114"/>
                  </a:lnTo>
                  <a:lnTo>
                    <a:pt x="5661" y="38878"/>
                  </a:lnTo>
                  <a:lnTo>
                    <a:pt x="5968" y="41029"/>
                  </a:lnTo>
                  <a:lnTo>
                    <a:pt x="5793" y="43837"/>
                  </a:lnTo>
                  <a:lnTo>
                    <a:pt x="5793" y="45899"/>
                  </a:lnTo>
                  <a:lnTo>
                    <a:pt x="5837" y="45899"/>
                  </a:lnTo>
                  <a:lnTo>
                    <a:pt x="6100" y="47918"/>
                  </a:lnTo>
                  <a:lnTo>
                    <a:pt x="6495" y="49761"/>
                  </a:lnTo>
                  <a:lnTo>
                    <a:pt x="6539" y="49805"/>
                  </a:lnTo>
                  <a:lnTo>
                    <a:pt x="7065" y="50902"/>
                  </a:lnTo>
                  <a:lnTo>
                    <a:pt x="7065" y="50946"/>
                  </a:lnTo>
                  <a:lnTo>
                    <a:pt x="8689" y="53271"/>
                  </a:lnTo>
                  <a:lnTo>
                    <a:pt x="9918" y="54939"/>
                  </a:lnTo>
                  <a:lnTo>
                    <a:pt x="12024" y="58230"/>
                  </a:lnTo>
                  <a:lnTo>
                    <a:pt x="13603" y="60292"/>
                  </a:lnTo>
                  <a:lnTo>
                    <a:pt x="15403" y="62837"/>
                  </a:lnTo>
                  <a:lnTo>
                    <a:pt x="16543" y="64768"/>
                  </a:lnTo>
                  <a:lnTo>
                    <a:pt x="16675" y="65426"/>
                  </a:lnTo>
                  <a:lnTo>
                    <a:pt x="16149" y="66786"/>
                  </a:lnTo>
                  <a:lnTo>
                    <a:pt x="16149" y="66874"/>
                  </a:lnTo>
                  <a:lnTo>
                    <a:pt x="16149" y="66918"/>
                  </a:lnTo>
                  <a:lnTo>
                    <a:pt x="16192" y="67006"/>
                  </a:lnTo>
                  <a:lnTo>
                    <a:pt x="16236" y="67050"/>
                  </a:lnTo>
                  <a:lnTo>
                    <a:pt x="16324" y="67050"/>
                  </a:lnTo>
                  <a:lnTo>
                    <a:pt x="16412" y="67006"/>
                  </a:lnTo>
                  <a:lnTo>
                    <a:pt x="16456" y="66918"/>
                  </a:lnTo>
                  <a:lnTo>
                    <a:pt x="17026" y="65470"/>
                  </a:lnTo>
                  <a:lnTo>
                    <a:pt x="17026" y="65382"/>
                  </a:lnTo>
                  <a:lnTo>
                    <a:pt x="16851" y="64680"/>
                  </a:lnTo>
                  <a:lnTo>
                    <a:pt x="16851" y="64636"/>
                  </a:lnTo>
                  <a:lnTo>
                    <a:pt x="15710" y="62662"/>
                  </a:lnTo>
                  <a:lnTo>
                    <a:pt x="15710" y="62618"/>
                  </a:lnTo>
                  <a:lnTo>
                    <a:pt x="13867" y="60073"/>
                  </a:lnTo>
                  <a:lnTo>
                    <a:pt x="12331" y="58010"/>
                  </a:lnTo>
                  <a:lnTo>
                    <a:pt x="10225" y="54719"/>
                  </a:lnTo>
                  <a:lnTo>
                    <a:pt x="8996" y="53052"/>
                  </a:lnTo>
                  <a:lnTo>
                    <a:pt x="7372" y="50770"/>
                  </a:lnTo>
                  <a:lnTo>
                    <a:pt x="6846" y="49673"/>
                  </a:lnTo>
                  <a:lnTo>
                    <a:pt x="6451" y="47830"/>
                  </a:lnTo>
                  <a:lnTo>
                    <a:pt x="6144" y="45855"/>
                  </a:lnTo>
                  <a:lnTo>
                    <a:pt x="6144" y="43837"/>
                  </a:lnTo>
                  <a:lnTo>
                    <a:pt x="6319" y="41029"/>
                  </a:lnTo>
                  <a:lnTo>
                    <a:pt x="6012" y="38835"/>
                  </a:lnTo>
                  <a:lnTo>
                    <a:pt x="5398" y="36026"/>
                  </a:lnTo>
                  <a:lnTo>
                    <a:pt x="4520" y="33086"/>
                  </a:lnTo>
                  <a:lnTo>
                    <a:pt x="3467" y="29751"/>
                  </a:lnTo>
                  <a:lnTo>
                    <a:pt x="3028" y="27470"/>
                  </a:lnTo>
                  <a:lnTo>
                    <a:pt x="2589" y="25056"/>
                  </a:lnTo>
                  <a:lnTo>
                    <a:pt x="1931" y="21195"/>
                  </a:lnTo>
                  <a:lnTo>
                    <a:pt x="1405" y="19088"/>
                  </a:lnTo>
                  <a:lnTo>
                    <a:pt x="1405" y="19045"/>
                  </a:lnTo>
                  <a:lnTo>
                    <a:pt x="352" y="16324"/>
                  </a:lnTo>
                  <a:lnTo>
                    <a:pt x="395" y="15885"/>
                  </a:lnTo>
                  <a:lnTo>
                    <a:pt x="966" y="14876"/>
                  </a:lnTo>
                  <a:lnTo>
                    <a:pt x="2282" y="13384"/>
                  </a:lnTo>
                  <a:lnTo>
                    <a:pt x="4038" y="11804"/>
                  </a:lnTo>
                  <a:lnTo>
                    <a:pt x="7109" y="9259"/>
                  </a:lnTo>
                  <a:lnTo>
                    <a:pt x="7811" y="9128"/>
                  </a:lnTo>
                  <a:lnTo>
                    <a:pt x="7855" y="9128"/>
                  </a:lnTo>
                  <a:lnTo>
                    <a:pt x="8952" y="8645"/>
                  </a:lnTo>
                  <a:lnTo>
                    <a:pt x="11761" y="7592"/>
                  </a:lnTo>
                  <a:lnTo>
                    <a:pt x="13911" y="6670"/>
                  </a:lnTo>
                  <a:lnTo>
                    <a:pt x="13955" y="6670"/>
                  </a:lnTo>
                  <a:lnTo>
                    <a:pt x="15666" y="5529"/>
                  </a:lnTo>
                  <a:lnTo>
                    <a:pt x="17816" y="3994"/>
                  </a:lnTo>
                  <a:lnTo>
                    <a:pt x="19747" y="2677"/>
                  </a:lnTo>
                  <a:lnTo>
                    <a:pt x="23652" y="308"/>
                  </a:lnTo>
                  <a:lnTo>
                    <a:pt x="23696" y="264"/>
                  </a:lnTo>
                  <a:lnTo>
                    <a:pt x="23696" y="220"/>
                  </a:lnTo>
                  <a:lnTo>
                    <a:pt x="23740" y="132"/>
                  </a:lnTo>
                  <a:lnTo>
                    <a:pt x="23696" y="88"/>
                  </a:lnTo>
                  <a:lnTo>
                    <a:pt x="2365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7" name="Google Shape;2097;p54"/>
            <p:cNvSpPr/>
            <p:nvPr/>
          </p:nvSpPr>
          <p:spPr>
            <a:xfrm>
              <a:off x="576000" y="2354500"/>
              <a:ext cx="578150" cy="1726725"/>
            </a:xfrm>
            <a:custGeom>
              <a:avLst/>
              <a:gdLst/>
              <a:ahLst/>
              <a:cxnLst/>
              <a:rect l="l" t="t" r="r" b="b"/>
              <a:pathLst>
                <a:path w="23126" h="69069" extrusionOk="0">
                  <a:moveTo>
                    <a:pt x="22862" y="1"/>
                  </a:moveTo>
                  <a:lnTo>
                    <a:pt x="19176" y="2239"/>
                  </a:lnTo>
                  <a:lnTo>
                    <a:pt x="17421" y="3467"/>
                  </a:lnTo>
                  <a:lnTo>
                    <a:pt x="15271" y="4872"/>
                  </a:lnTo>
                  <a:lnTo>
                    <a:pt x="13691" y="5925"/>
                  </a:lnTo>
                  <a:lnTo>
                    <a:pt x="10970" y="7066"/>
                  </a:lnTo>
                  <a:lnTo>
                    <a:pt x="7328" y="8777"/>
                  </a:lnTo>
                  <a:lnTo>
                    <a:pt x="6056" y="9655"/>
                  </a:lnTo>
                  <a:lnTo>
                    <a:pt x="6012" y="9655"/>
                  </a:lnTo>
                  <a:lnTo>
                    <a:pt x="3642" y="11980"/>
                  </a:lnTo>
                  <a:lnTo>
                    <a:pt x="1755" y="13823"/>
                  </a:lnTo>
                  <a:lnTo>
                    <a:pt x="922" y="14789"/>
                  </a:lnTo>
                  <a:lnTo>
                    <a:pt x="922" y="14832"/>
                  </a:lnTo>
                  <a:lnTo>
                    <a:pt x="307" y="16280"/>
                  </a:lnTo>
                  <a:lnTo>
                    <a:pt x="0" y="17772"/>
                  </a:lnTo>
                  <a:lnTo>
                    <a:pt x="0" y="17860"/>
                  </a:lnTo>
                  <a:lnTo>
                    <a:pt x="395" y="19923"/>
                  </a:lnTo>
                  <a:lnTo>
                    <a:pt x="1053" y="24003"/>
                  </a:lnTo>
                  <a:lnTo>
                    <a:pt x="1580" y="27119"/>
                  </a:lnTo>
                  <a:lnTo>
                    <a:pt x="2238" y="30147"/>
                  </a:lnTo>
                  <a:lnTo>
                    <a:pt x="2896" y="32560"/>
                  </a:lnTo>
                  <a:lnTo>
                    <a:pt x="4213" y="36158"/>
                  </a:lnTo>
                  <a:lnTo>
                    <a:pt x="4959" y="39098"/>
                  </a:lnTo>
                  <a:lnTo>
                    <a:pt x="5441" y="41775"/>
                  </a:lnTo>
                  <a:lnTo>
                    <a:pt x="5310" y="45987"/>
                  </a:lnTo>
                  <a:lnTo>
                    <a:pt x="5485" y="47787"/>
                  </a:lnTo>
                  <a:lnTo>
                    <a:pt x="6012" y="50332"/>
                  </a:lnTo>
                  <a:lnTo>
                    <a:pt x="6538" y="53315"/>
                  </a:lnTo>
                  <a:lnTo>
                    <a:pt x="6889" y="54632"/>
                  </a:lnTo>
                  <a:lnTo>
                    <a:pt x="6933" y="54676"/>
                  </a:lnTo>
                  <a:lnTo>
                    <a:pt x="8513" y="56650"/>
                  </a:lnTo>
                  <a:lnTo>
                    <a:pt x="14261" y="64637"/>
                  </a:lnTo>
                  <a:lnTo>
                    <a:pt x="15753" y="66962"/>
                  </a:lnTo>
                  <a:lnTo>
                    <a:pt x="16017" y="67577"/>
                  </a:lnTo>
                  <a:lnTo>
                    <a:pt x="15753" y="68849"/>
                  </a:lnTo>
                  <a:lnTo>
                    <a:pt x="15753" y="68937"/>
                  </a:lnTo>
                  <a:lnTo>
                    <a:pt x="15797" y="68981"/>
                  </a:lnTo>
                  <a:lnTo>
                    <a:pt x="15841" y="69025"/>
                  </a:lnTo>
                  <a:lnTo>
                    <a:pt x="15885" y="69069"/>
                  </a:lnTo>
                  <a:lnTo>
                    <a:pt x="15929" y="69069"/>
                  </a:lnTo>
                  <a:lnTo>
                    <a:pt x="16060" y="69025"/>
                  </a:lnTo>
                  <a:lnTo>
                    <a:pt x="16104" y="68937"/>
                  </a:lnTo>
                  <a:lnTo>
                    <a:pt x="16368" y="67577"/>
                  </a:lnTo>
                  <a:lnTo>
                    <a:pt x="16368" y="67489"/>
                  </a:lnTo>
                  <a:lnTo>
                    <a:pt x="16060" y="66787"/>
                  </a:lnTo>
                  <a:lnTo>
                    <a:pt x="14525" y="64461"/>
                  </a:lnTo>
                  <a:lnTo>
                    <a:pt x="8820" y="56431"/>
                  </a:lnTo>
                  <a:lnTo>
                    <a:pt x="7197" y="54500"/>
                  </a:lnTo>
                  <a:lnTo>
                    <a:pt x="6889" y="53228"/>
                  </a:lnTo>
                  <a:lnTo>
                    <a:pt x="6363" y="50244"/>
                  </a:lnTo>
                  <a:lnTo>
                    <a:pt x="5836" y="47743"/>
                  </a:lnTo>
                  <a:lnTo>
                    <a:pt x="5661" y="45987"/>
                  </a:lnTo>
                  <a:lnTo>
                    <a:pt x="5792" y="41775"/>
                  </a:lnTo>
                  <a:lnTo>
                    <a:pt x="5792" y="41731"/>
                  </a:lnTo>
                  <a:lnTo>
                    <a:pt x="5310" y="39054"/>
                  </a:lnTo>
                  <a:lnTo>
                    <a:pt x="4520" y="36071"/>
                  </a:lnTo>
                  <a:lnTo>
                    <a:pt x="3247" y="32472"/>
                  </a:lnTo>
                  <a:lnTo>
                    <a:pt x="2545" y="30059"/>
                  </a:lnTo>
                  <a:lnTo>
                    <a:pt x="1931" y="27031"/>
                  </a:lnTo>
                  <a:lnTo>
                    <a:pt x="1404" y="23960"/>
                  </a:lnTo>
                  <a:lnTo>
                    <a:pt x="746" y="19879"/>
                  </a:lnTo>
                  <a:lnTo>
                    <a:pt x="351" y="17816"/>
                  </a:lnTo>
                  <a:lnTo>
                    <a:pt x="615" y="16368"/>
                  </a:lnTo>
                  <a:lnTo>
                    <a:pt x="1229" y="15008"/>
                  </a:lnTo>
                  <a:lnTo>
                    <a:pt x="2019" y="14043"/>
                  </a:lnTo>
                  <a:lnTo>
                    <a:pt x="3906" y="12243"/>
                  </a:lnTo>
                  <a:lnTo>
                    <a:pt x="6275" y="9918"/>
                  </a:lnTo>
                  <a:lnTo>
                    <a:pt x="7504" y="9084"/>
                  </a:lnTo>
                  <a:lnTo>
                    <a:pt x="11146" y="7373"/>
                  </a:lnTo>
                  <a:lnTo>
                    <a:pt x="13823" y="6232"/>
                  </a:lnTo>
                  <a:lnTo>
                    <a:pt x="13866" y="6232"/>
                  </a:lnTo>
                  <a:lnTo>
                    <a:pt x="17596" y="3731"/>
                  </a:lnTo>
                  <a:lnTo>
                    <a:pt x="19395" y="2546"/>
                  </a:lnTo>
                  <a:lnTo>
                    <a:pt x="23037" y="308"/>
                  </a:lnTo>
                  <a:lnTo>
                    <a:pt x="23081" y="264"/>
                  </a:lnTo>
                  <a:lnTo>
                    <a:pt x="23125" y="220"/>
                  </a:lnTo>
                  <a:lnTo>
                    <a:pt x="23125" y="133"/>
                  </a:lnTo>
                  <a:lnTo>
                    <a:pt x="23081" y="89"/>
                  </a:lnTo>
                  <a:lnTo>
                    <a:pt x="2303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8" name="Google Shape;2098;p54"/>
            <p:cNvSpPr/>
            <p:nvPr/>
          </p:nvSpPr>
          <p:spPr>
            <a:xfrm>
              <a:off x="549675" y="2291975"/>
              <a:ext cx="648350" cy="1851775"/>
            </a:xfrm>
            <a:custGeom>
              <a:avLst/>
              <a:gdLst/>
              <a:ahLst/>
              <a:cxnLst/>
              <a:rect l="l" t="t" r="r" b="b"/>
              <a:pathLst>
                <a:path w="25934" h="74071" extrusionOk="0">
                  <a:moveTo>
                    <a:pt x="25758" y="1"/>
                  </a:moveTo>
                  <a:lnTo>
                    <a:pt x="25714" y="45"/>
                  </a:lnTo>
                  <a:lnTo>
                    <a:pt x="23608" y="1185"/>
                  </a:lnTo>
                  <a:lnTo>
                    <a:pt x="19922" y="3336"/>
                  </a:lnTo>
                  <a:lnTo>
                    <a:pt x="18079" y="4476"/>
                  </a:lnTo>
                  <a:lnTo>
                    <a:pt x="15534" y="6188"/>
                  </a:lnTo>
                  <a:lnTo>
                    <a:pt x="14042" y="7153"/>
                  </a:lnTo>
                  <a:lnTo>
                    <a:pt x="11585" y="8250"/>
                  </a:lnTo>
                  <a:lnTo>
                    <a:pt x="10268" y="9084"/>
                  </a:lnTo>
                  <a:lnTo>
                    <a:pt x="6845" y="11190"/>
                  </a:lnTo>
                  <a:lnTo>
                    <a:pt x="6802" y="11190"/>
                  </a:lnTo>
                  <a:lnTo>
                    <a:pt x="4213" y="13823"/>
                  </a:lnTo>
                  <a:lnTo>
                    <a:pt x="2326" y="15622"/>
                  </a:lnTo>
                  <a:lnTo>
                    <a:pt x="2326" y="15666"/>
                  </a:lnTo>
                  <a:lnTo>
                    <a:pt x="1624" y="16500"/>
                  </a:lnTo>
                  <a:lnTo>
                    <a:pt x="1580" y="16544"/>
                  </a:lnTo>
                  <a:lnTo>
                    <a:pt x="702" y="19220"/>
                  </a:lnTo>
                  <a:lnTo>
                    <a:pt x="88" y="20975"/>
                  </a:lnTo>
                  <a:lnTo>
                    <a:pt x="88" y="21019"/>
                  </a:lnTo>
                  <a:lnTo>
                    <a:pt x="0" y="22336"/>
                  </a:lnTo>
                  <a:lnTo>
                    <a:pt x="44" y="22380"/>
                  </a:lnTo>
                  <a:lnTo>
                    <a:pt x="614" y="26417"/>
                  </a:lnTo>
                  <a:lnTo>
                    <a:pt x="878" y="28128"/>
                  </a:lnTo>
                  <a:lnTo>
                    <a:pt x="1185" y="29708"/>
                  </a:lnTo>
                  <a:lnTo>
                    <a:pt x="1492" y="31287"/>
                  </a:lnTo>
                  <a:lnTo>
                    <a:pt x="1931" y="32823"/>
                  </a:lnTo>
                  <a:lnTo>
                    <a:pt x="2370" y="34359"/>
                  </a:lnTo>
                  <a:lnTo>
                    <a:pt x="2896" y="35983"/>
                  </a:lnTo>
                  <a:lnTo>
                    <a:pt x="3467" y="37606"/>
                  </a:lnTo>
                  <a:lnTo>
                    <a:pt x="4125" y="39361"/>
                  </a:lnTo>
                  <a:lnTo>
                    <a:pt x="5002" y="42257"/>
                  </a:lnTo>
                  <a:lnTo>
                    <a:pt x="5310" y="44100"/>
                  </a:lnTo>
                  <a:lnTo>
                    <a:pt x="5397" y="45329"/>
                  </a:lnTo>
                  <a:lnTo>
                    <a:pt x="5310" y="47830"/>
                  </a:lnTo>
                  <a:lnTo>
                    <a:pt x="5353" y="49366"/>
                  </a:lnTo>
                  <a:lnTo>
                    <a:pt x="5924" y="52218"/>
                  </a:lnTo>
                  <a:lnTo>
                    <a:pt x="6407" y="54939"/>
                  </a:lnTo>
                  <a:lnTo>
                    <a:pt x="6451" y="57528"/>
                  </a:lnTo>
                  <a:lnTo>
                    <a:pt x="6319" y="59853"/>
                  </a:lnTo>
                  <a:lnTo>
                    <a:pt x="6319" y="59897"/>
                  </a:lnTo>
                  <a:lnTo>
                    <a:pt x="6451" y="60731"/>
                  </a:lnTo>
                  <a:lnTo>
                    <a:pt x="6494" y="60819"/>
                  </a:lnTo>
                  <a:lnTo>
                    <a:pt x="7942" y="62399"/>
                  </a:lnTo>
                  <a:lnTo>
                    <a:pt x="10224" y="65295"/>
                  </a:lnTo>
                  <a:lnTo>
                    <a:pt x="12111" y="67796"/>
                  </a:lnTo>
                  <a:lnTo>
                    <a:pt x="13076" y="69024"/>
                  </a:lnTo>
                  <a:lnTo>
                    <a:pt x="13120" y="69024"/>
                  </a:lnTo>
                  <a:lnTo>
                    <a:pt x="15841" y="71657"/>
                  </a:lnTo>
                  <a:lnTo>
                    <a:pt x="16060" y="71964"/>
                  </a:lnTo>
                  <a:lnTo>
                    <a:pt x="15973" y="73895"/>
                  </a:lnTo>
                  <a:lnTo>
                    <a:pt x="15973" y="73983"/>
                  </a:lnTo>
                  <a:lnTo>
                    <a:pt x="16016" y="74027"/>
                  </a:lnTo>
                  <a:lnTo>
                    <a:pt x="16060" y="74071"/>
                  </a:lnTo>
                  <a:lnTo>
                    <a:pt x="16236" y="74071"/>
                  </a:lnTo>
                  <a:lnTo>
                    <a:pt x="16280" y="74027"/>
                  </a:lnTo>
                  <a:lnTo>
                    <a:pt x="16324" y="73983"/>
                  </a:lnTo>
                  <a:lnTo>
                    <a:pt x="16324" y="73895"/>
                  </a:lnTo>
                  <a:lnTo>
                    <a:pt x="16411" y="71921"/>
                  </a:lnTo>
                  <a:lnTo>
                    <a:pt x="16368" y="71789"/>
                  </a:lnTo>
                  <a:lnTo>
                    <a:pt x="16148" y="71438"/>
                  </a:lnTo>
                  <a:lnTo>
                    <a:pt x="16104" y="71394"/>
                  </a:lnTo>
                  <a:lnTo>
                    <a:pt x="13340" y="68761"/>
                  </a:lnTo>
                  <a:lnTo>
                    <a:pt x="12374" y="67576"/>
                  </a:lnTo>
                  <a:lnTo>
                    <a:pt x="10488" y="65075"/>
                  </a:lnTo>
                  <a:lnTo>
                    <a:pt x="8206" y="62179"/>
                  </a:lnTo>
                  <a:lnTo>
                    <a:pt x="6802" y="60643"/>
                  </a:lnTo>
                  <a:lnTo>
                    <a:pt x="6670" y="59853"/>
                  </a:lnTo>
                  <a:lnTo>
                    <a:pt x="6802" y="57528"/>
                  </a:lnTo>
                  <a:lnTo>
                    <a:pt x="6758" y="54939"/>
                  </a:lnTo>
                  <a:lnTo>
                    <a:pt x="6758" y="54895"/>
                  </a:lnTo>
                  <a:lnTo>
                    <a:pt x="6275" y="52131"/>
                  </a:lnTo>
                  <a:lnTo>
                    <a:pt x="5705" y="49322"/>
                  </a:lnTo>
                  <a:lnTo>
                    <a:pt x="5661" y="47830"/>
                  </a:lnTo>
                  <a:lnTo>
                    <a:pt x="5748" y="45373"/>
                  </a:lnTo>
                  <a:lnTo>
                    <a:pt x="5748" y="45329"/>
                  </a:lnTo>
                  <a:lnTo>
                    <a:pt x="5661" y="44057"/>
                  </a:lnTo>
                  <a:lnTo>
                    <a:pt x="5661" y="44013"/>
                  </a:lnTo>
                  <a:lnTo>
                    <a:pt x="5310" y="42214"/>
                  </a:lnTo>
                  <a:lnTo>
                    <a:pt x="4476" y="39230"/>
                  </a:lnTo>
                  <a:lnTo>
                    <a:pt x="3818" y="37518"/>
                  </a:lnTo>
                  <a:lnTo>
                    <a:pt x="3203" y="35851"/>
                  </a:lnTo>
                  <a:lnTo>
                    <a:pt x="2721" y="34271"/>
                  </a:lnTo>
                  <a:lnTo>
                    <a:pt x="2238" y="32735"/>
                  </a:lnTo>
                  <a:lnTo>
                    <a:pt x="1843" y="31200"/>
                  </a:lnTo>
                  <a:lnTo>
                    <a:pt x="1492" y="29664"/>
                  </a:lnTo>
                  <a:lnTo>
                    <a:pt x="1229" y="28040"/>
                  </a:lnTo>
                  <a:lnTo>
                    <a:pt x="922" y="26373"/>
                  </a:lnTo>
                  <a:lnTo>
                    <a:pt x="351" y="22336"/>
                  </a:lnTo>
                  <a:lnTo>
                    <a:pt x="439" y="21063"/>
                  </a:lnTo>
                  <a:lnTo>
                    <a:pt x="1053" y="19308"/>
                  </a:lnTo>
                  <a:lnTo>
                    <a:pt x="1887" y="16719"/>
                  </a:lnTo>
                  <a:lnTo>
                    <a:pt x="2589" y="15885"/>
                  </a:lnTo>
                  <a:lnTo>
                    <a:pt x="4476" y="14086"/>
                  </a:lnTo>
                  <a:lnTo>
                    <a:pt x="7021" y="11453"/>
                  </a:lnTo>
                  <a:lnTo>
                    <a:pt x="10488" y="9347"/>
                  </a:lnTo>
                  <a:lnTo>
                    <a:pt x="11760" y="8557"/>
                  </a:lnTo>
                  <a:lnTo>
                    <a:pt x="14217" y="7460"/>
                  </a:lnTo>
                  <a:lnTo>
                    <a:pt x="14217" y="7416"/>
                  </a:lnTo>
                  <a:lnTo>
                    <a:pt x="15709" y="6451"/>
                  </a:lnTo>
                  <a:lnTo>
                    <a:pt x="18254" y="4784"/>
                  </a:lnTo>
                  <a:lnTo>
                    <a:pt x="20097" y="3599"/>
                  </a:lnTo>
                  <a:lnTo>
                    <a:pt x="23783" y="1493"/>
                  </a:lnTo>
                  <a:lnTo>
                    <a:pt x="25846" y="352"/>
                  </a:lnTo>
                  <a:lnTo>
                    <a:pt x="25933" y="308"/>
                  </a:lnTo>
                  <a:lnTo>
                    <a:pt x="25933" y="220"/>
                  </a:lnTo>
                  <a:lnTo>
                    <a:pt x="25933" y="176"/>
                  </a:lnTo>
                  <a:lnTo>
                    <a:pt x="25933" y="88"/>
                  </a:lnTo>
                  <a:lnTo>
                    <a:pt x="25890" y="45"/>
                  </a:lnTo>
                  <a:lnTo>
                    <a:pt x="2584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9" name="Google Shape;2099;p54"/>
            <p:cNvSpPr/>
            <p:nvPr/>
          </p:nvSpPr>
          <p:spPr>
            <a:xfrm>
              <a:off x="520050" y="2414850"/>
              <a:ext cx="434425" cy="1781550"/>
            </a:xfrm>
            <a:custGeom>
              <a:avLst/>
              <a:gdLst/>
              <a:ahLst/>
              <a:cxnLst/>
              <a:rect l="l" t="t" r="r" b="b"/>
              <a:pathLst>
                <a:path w="17377" h="71262" extrusionOk="0">
                  <a:moveTo>
                    <a:pt x="15973" y="0"/>
                  </a:moveTo>
                  <a:lnTo>
                    <a:pt x="15885" y="44"/>
                  </a:lnTo>
                  <a:lnTo>
                    <a:pt x="14174" y="1097"/>
                  </a:lnTo>
                  <a:lnTo>
                    <a:pt x="10970" y="3028"/>
                  </a:lnTo>
                  <a:lnTo>
                    <a:pt x="8952" y="4344"/>
                  </a:lnTo>
                  <a:lnTo>
                    <a:pt x="6890" y="5880"/>
                  </a:lnTo>
                  <a:lnTo>
                    <a:pt x="6846" y="5924"/>
                  </a:lnTo>
                  <a:lnTo>
                    <a:pt x="5705" y="7328"/>
                  </a:lnTo>
                  <a:lnTo>
                    <a:pt x="3028" y="10093"/>
                  </a:lnTo>
                  <a:lnTo>
                    <a:pt x="2501" y="10707"/>
                  </a:lnTo>
                  <a:lnTo>
                    <a:pt x="2458" y="10751"/>
                  </a:lnTo>
                  <a:lnTo>
                    <a:pt x="1229" y="13691"/>
                  </a:lnTo>
                  <a:lnTo>
                    <a:pt x="264" y="16324"/>
                  </a:lnTo>
                  <a:lnTo>
                    <a:pt x="0" y="17552"/>
                  </a:lnTo>
                  <a:lnTo>
                    <a:pt x="0" y="17596"/>
                  </a:lnTo>
                  <a:lnTo>
                    <a:pt x="0" y="18825"/>
                  </a:lnTo>
                  <a:lnTo>
                    <a:pt x="0" y="18869"/>
                  </a:lnTo>
                  <a:lnTo>
                    <a:pt x="483" y="22686"/>
                  </a:lnTo>
                  <a:lnTo>
                    <a:pt x="966" y="25319"/>
                  </a:lnTo>
                  <a:lnTo>
                    <a:pt x="1624" y="28040"/>
                  </a:lnTo>
                  <a:lnTo>
                    <a:pt x="2545" y="30673"/>
                  </a:lnTo>
                  <a:lnTo>
                    <a:pt x="4257" y="35105"/>
                  </a:lnTo>
                  <a:lnTo>
                    <a:pt x="4827" y="36772"/>
                  </a:lnTo>
                  <a:lnTo>
                    <a:pt x="5310" y="38922"/>
                  </a:lnTo>
                  <a:lnTo>
                    <a:pt x="5529" y="40370"/>
                  </a:lnTo>
                  <a:lnTo>
                    <a:pt x="5398" y="42827"/>
                  </a:lnTo>
                  <a:lnTo>
                    <a:pt x="5441" y="44188"/>
                  </a:lnTo>
                  <a:lnTo>
                    <a:pt x="5441" y="44232"/>
                  </a:lnTo>
                  <a:lnTo>
                    <a:pt x="5924" y="46689"/>
                  </a:lnTo>
                  <a:lnTo>
                    <a:pt x="6319" y="49058"/>
                  </a:lnTo>
                  <a:lnTo>
                    <a:pt x="6407" y="51340"/>
                  </a:lnTo>
                  <a:lnTo>
                    <a:pt x="6231" y="54544"/>
                  </a:lnTo>
                  <a:lnTo>
                    <a:pt x="6144" y="56825"/>
                  </a:lnTo>
                  <a:lnTo>
                    <a:pt x="6144" y="58405"/>
                  </a:lnTo>
                  <a:lnTo>
                    <a:pt x="6144" y="58449"/>
                  </a:lnTo>
                  <a:lnTo>
                    <a:pt x="6407" y="59283"/>
                  </a:lnTo>
                  <a:lnTo>
                    <a:pt x="6451" y="59326"/>
                  </a:lnTo>
                  <a:lnTo>
                    <a:pt x="7899" y="61257"/>
                  </a:lnTo>
                  <a:lnTo>
                    <a:pt x="10005" y="63583"/>
                  </a:lnTo>
                  <a:lnTo>
                    <a:pt x="10005" y="63627"/>
                  </a:lnTo>
                  <a:lnTo>
                    <a:pt x="13603" y="66655"/>
                  </a:lnTo>
                  <a:lnTo>
                    <a:pt x="15490" y="68234"/>
                  </a:lnTo>
                  <a:lnTo>
                    <a:pt x="16412" y="69112"/>
                  </a:lnTo>
                  <a:lnTo>
                    <a:pt x="16631" y="69463"/>
                  </a:lnTo>
                  <a:lnTo>
                    <a:pt x="16675" y="70121"/>
                  </a:lnTo>
                  <a:lnTo>
                    <a:pt x="16675" y="70165"/>
                  </a:lnTo>
                  <a:lnTo>
                    <a:pt x="17026" y="71174"/>
                  </a:lnTo>
                  <a:lnTo>
                    <a:pt x="17114" y="71262"/>
                  </a:lnTo>
                  <a:lnTo>
                    <a:pt x="17245" y="71262"/>
                  </a:lnTo>
                  <a:lnTo>
                    <a:pt x="17333" y="71218"/>
                  </a:lnTo>
                  <a:lnTo>
                    <a:pt x="17377" y="71174"/>
                  </a:lnTo>
                  <a:lnTo>
                    <a:pt x="17377" y="71130"/>
                  </a:lnTo>
                  <a:lnTo>
                    <a:pt x="17377" y="71043"/>
                  </a:lnTo>
                  <a:lnTo>
                    <a:pt x="17026" y="70077"/>
                  </a:lnTo>
                  <a:lnTo>
                    <a:pt x="16982" y="69375"/>
                  </a:lnTo>
                  <a:lnTo>
                    <a:pt x="16938" y="69287"/>
                  </a:lnTo>
                  <a:lnTo>
                    <a:pt x="16719" y="68892"/>
                  </a:lnTo>
                  <a:lnTo>
                    <a:pt x="16675" y="68849"/>
                  </a:lnTo>
                  <a:lnTo>
                    <a:pt x="15753" y="67971"/>
                  </a:lnTo>
                  <a:lnTo>
                    <a:pt x="13823" y="66391"/>
                  </a:lnTo>
                  <a:lnTo>
                    <a:pt x="10268" y="63363"/>
                  </a:lnTo>
                  <a:lnTo>
                    <a:pt x="8162" y="61038"/>
                  </a:lnTo>
                  <a:lnTo>
                    <a:pt x="6714" y="59151"/>
                  </a:lnTo>
                  <a:lnTo>
                    <a:pt x="6495" y="58405"/>
                  </a:lnTo>
                  <a:lnTo>
                    <a:pt x="6495" y="56825"/>
                  </a:lnTo>
                  <a:lnTo>
                    <a:pt x="6582" y="54587"/>
                  </a:lnTo>
                  <a:lnTo>
                    <a:pt x="6758" y="51340"/>
                  </a:lnTo>
                  <a:lnTo>
                    <a:pt x="6670" y="49058"/>
                  </a:lnTo>
                  <a:lnTo>
                    <a:pt x="6670" y="49015"/>
                  </a:lnTo>
                  <a:lnTo>
                    <a:pt x="6275" y="46601"/>
                  </a:lnTo>
                  <a:lnTo>
                    <a:pt x="5793" y="44144"/>
                  </a:lnTo>
                  <a:lnTo>
                    <a:pt x="5749" y="42827"/>
                  </a:lnTo>
                  <a:lnTo>
                    <a:pt x="5880" y="40370"/>
                  </a:lnTo>
                  <a:lnTo>
                    <a:pt x="5880" y="40326"/>
                  </a:lnTo>
                  <a:lnTo>
                    <a:pt x="5661" y="38878"/>
                  </a:lnTo>
                  <a:lnTo>
                    <a:pt x="5134" y="36684"/>
                  </a:lnTo>
                  <a:lnTo>
                    <a:pt x="5134" y="36640"/>
                  </a:lnTo>
                  <a:lnTo>
                    <a:pt x="4564" y="35017"/>
                  </a:lnTo>
                  <a:lnTo>
                    <a:pt x="2853" y="30541"/>
                  </a:lnTo>
                  <a:lnTo>
                    <a:pt x="1931" y="27952"/>
                  </a:lnTo>
                  <a:lnTo>
                    <a:pt x="1317" y="25231"/>
                  </a:lnTo>
                  <a:lnTo>
                    <a:pt x="790" y="22643"/>
                  </a:lnTo>
                  <a:lnTo>
                    <a:pt x="351" y="18825"/>
                  </a:lnTo>
                  <a:lnTo>
                    <a:pt x="351" y="17596"/>
                  </a:lnTo>
                  <a:lnTo>
                    <a:pt x="615" y="16412"/>
                  </a:lnTo>
                  <a:lnTo>
                    <a:pt x="1580" y="13823"/>
                  </a:lnTo>
                  <a:lnTo>
                    <a:pt x="2765" y="10926"/>
                  </a:lnTo>
                  <a:lnTo>
                    <a:pt x="3291" y="10312"/>
                  </a:lnTo>
                  <a:lnTo>
                    <a:pt x="5968" y="7548"/>
                  </a:lnTo>
                  <a:lnTo>
                    <a:pt x="7109" y="6144"/>
                  </a:lnTo>
                  <a:lnTo>
                    <a:pt x="9171" y="4608"/>
                  </a:lnTo>
                  <a:lnTo>
                    <a:pt x="11146" y="3335"/>
                  </a:lnTo>
                  <a:lnTo>
                    <a:pt x="14349" y="1404"/>
                  </a:lnTo>
                  <a:lnTo>
                    <a:pt x="16104" y="351"/>
                  </a:lnTo>
                  <a:lnTo>
                    <a:pt x="16148" y="307"/>
                  </a:lnTo>
                  <a:lnTo>
                    <a:pt x="16148" y="220"/>
                  </a:lnTo>
                  <a:lnTo>
                    <a:pt x="16148" y="176"/>
                  </a:lnTo>
                  <a:lnTo>
                    <a:pt x="16148" y="88"/>
                  </a:lnTo>
                  <a:lnTo>
                    <a:pt x="16104" y="44"/>
                  </a:lnTo>
                  <a:lnTo>
                    <a:pt x="16017" y="44"/>
                  </a:lnTo>
                  <a:lnTo>
                    <a:pt x="1597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0" name="Google Shape;2100;p54"/>
            <p:cNvSpPr/>
            <p:nvPr/>
          </p:nvSpPr>
          <p:spPr>
            <a:xfrm>
              <a:off x="1580850" y="2421425"/>
              <a:ext cx="400450" cy="236975"/>
            </a:xfrm>
            <a:custGeom>
              <a:avLst/>
              <a:gdLst/>
              <a:ahLst/>
              <a:cxnLst/>
              <a:rect l="l" t="t" r="r" b="b"/>
              <a:pathLst>
                <a:path w="16018" h="9479" extrusionOk="0">
                  <a:moveTo>
                    <a:pt x="15798" y="1"/>
                  </a:moveTo>
                  <a:lnTo>
                    <a:pt x="15754" y="44"/>
                  </a:lnTo>
                  <a:lnTo>
                    <a:pt x="9567" y="3818"/>
                  </a:lnTo>
                  <a:lnTo>
                    <a:pt x="7329" y="5222"/>
                  </a:lnTo>
                  <a:lnTo>
                    <a:pt x="5486" y="6100"/>
                  </a:lnTo>
                  <a:lnTo>
                    <a:pt x="3818" y="7065"/>
                  </a:lnTo>
                  <a:lnTo>
                    <a:pt x="89" y="9172"/>
                  </a:lnTo>
                  <a:lnTo>
                    <a:pt x="1" y="9215"/>
                  </a:lnTo>
                  <a:lnTo>
                    <a:pt x="1" y="9259"/>
                  </a:lnTo>
                  <a:lnTo>
                    <a:pt x="1" y="9303"/>
                  </a:lnTo>
                  <a:lnTo>
                    <a:pt x="1" y="9391"/>
                  </a:lnTo>
                  <a:lnTo>
                    <a:pt x="89" y="9435"/>
                  </a:lnTo>
                  <a:lnTo>
                    <a:pt x="176" y="9479"/>
                  </a:lnTo>
                  <a:lnTo>
                    <a:pt x="220" y="9479"/>
                  </a:lnTo>
                  <a:lnTo>
                    <a:pt x="3994" y="7372"/>
                  </a:lnTo>
                  <a:lnTo>
                    <a:pt x="5617" y="6407"/>
                  </a:lnTo>
                  <a:lnTo>
                    <a:pt x="7504" y="5529"/>
                  </a:lnTo>
                  <a:lnTo>
                    <a:pt x="9742" y="4081"/>
                  </a:lnTo>
                  <a:lnTo>
                    <a:pt x="15929" y="352"/>
                  </a:lnTo>
                  <a:lnTo>
                    <a:pt x="15973" y="308"/>
                  </a:lnTo>
                  <a:lnTo>
                    <a:pt x="16017" y="220"/>
                  </a:lnTo>
                  <a:lnTo>
                    <a:pt x="16017" y="176"/>
                  </a:lnTo>
                  <a:lnTo>
                    <a:pt x="15973" y="88"/>
                  </a:lnTo>
                  <a:lnTo>
                    <a:pt x="15929" y="44"/>
                  </a:lnTo>
                  <a:lnTo>
                    <a:pt x="15886" y="44"/>
                  </a:lnTo>
                  <a:lnTo>
                    <a:pt x="1579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1" name="Google Shape;2101;p54"/>
            <p:cNvSpPr/>
            <p:nvPr/>
          </p:nvSpPr>
          <p:spPr>
            <a:xfrm>
              <a:off x="1302225" y="2397300"/>
              <a:ext cx="651650" cy="660425"/>
            </a:xfrm>
            <a:custGeom>
              <a:avLst/>
              <a:gdLst/>
              <a:ahLst/>
              <a:cxnLst/>
              <a:rect l="l" t="t" r="r" b="b"/>
              <a:pathLst>
                <a:path w="26066" h="26417" extrusionOk="0">
                  <a:moveTo>
                    <a:pt x="25802" y="0"/>
                  </a:moveTo>
                  <a:lnTo>
                    <a:pt x="21063" y="2852"/>
                  </a:lnTo>
                  <a:lnTo>
                    <a:pt x="18211" y="4520"/>
                  </a:lnTo>
                  <a:lnTo>
                    <a:pt x="16060" y="5354"/>
                  </a:lnTo>
                  <a:lnTo>
                    <a:pt x="13822" y="6538"/>
                  </a:lnTo>
                  <a:lnTo>
                    <a:pt x="9610" y="8689"/>
                  </a:lnTo>
                  <a:lnTo>
                    <a:pt x="6319" y="10839"/>
                  </a:lnTo>
                  <a:lnTo>
                    <a:pt x="3511" y="12857"/>
                  </a:lnTo>
                  <a:lnTo>
                    <a:pt x="3467" y="12901"/>
                  </a:lnTo>
                  <a:lnTo>
                    <a:pt x="3028" y="13296"/>
                  </a:lnTo>
                  <a:lnTo>
                    <a:pt x="2984" y="13340"/>
                  </a:lnTo>
                  <a:lnTo>
                    <a:pt x="2589" y="14217"/>
                  </a:lnTo>
                  <a:lnTo>
                    <a:pt x="2589" y="14305"/>
                  </a:lnTo>
                  <a:lnTo>
                    <a:pt x="2545" y="15051"/>
                  </a:lnTo>
                  <a:lnTo>
                    <a:pt x="2545" y="15095"/>
                  </a:lnTo>
                  <a:lnTo>
                    <a:pt x="2808" y="16060"/>
                  </a:lnTo>
                  <a:lnTo>
                    <a:pt x="2808" y="16104"/>
                  </a:lnTo>
                  <a:lnTo>
                    <a:pt x="3818" y="18430"/>
                  </a:lnTo>
                  <a:lnTo>
                    <a:pt x="4739" y="20536"/>
                  </a:lnTo>
                  <a:lnTo>
                    <a:pt x="4827" y="21326"/>
                  </a:lnTo>
                  <a:lnTo>
                    <a:pt x="4695" y="21853"/>
                  </a:lnTo>
                  <a:lnTo>
                    <a:pt x="2721" y="23564"/>
                  </a:lnTo>
                  <a:lnTo>
                    <a:pt x="834" y="25451"/>
                  </a:lnTo>
                  <a:lnTo>
                    <a:pt x="88" y="26109"/>
                  </a:lnTo>
                  <a:lnTo>
                    <a:pt x="44" y="26153"/>
                  </a:lnTo>
                  <a:lnTo>
                    <a:pt x="0" y="26241"/>
                  </a:lnTo>
                  <a:lnTo>
                    <a:pt x="0" y="26285"/>
                  </a:lnTo>
                  <a:lnTo>
                    <a:pt x="44" y="26372"/>
                  </a:lnTo>
                  <a:lnTo>
                    <a:pt x="88" y="26416"/>
                  </a:lnTo>
                  <a:lnTo>
                    <a:pt x="176" y="26416"/>
                  </a:lnTo>
                  <a:lnTo>
                    <a:pt x="307" y="26372"/>
                  </a:lnTo>
                  <a:lnTo>
                    <a:pt x="1097" y="25714"/>
                  </a:lnTo>
                  <a:lnTo>
                    <a:pt x="2940" y="23827"/>
                  </a:lnTo>
                  <a:lnTo>
                    <a:pt x="4959" y="22116"/>
                  </a:lnTo>
                  <a:lnTo>
                    <a:pt x="5046" y="22028"/>
                  </a:lnTo>
                  <a:lnTo>
                    <a:pt x="5178" y="21370"/>
                  </a:lnTo>
                  <a:lnTo>
                    <a:pt x="5178" y="21282"/>
                  </a:lnTo>
                  <a:lnTo>
                    <a:pt x="5090" y="20448"/>
                  </a:lnTo>
                  <a:lnTo>
                    <a:pt x="5046" y="20405"/>
                  </a:lnTo>
                  <a:lnTo>
                    <a:pt x="4125" y="18298"/>
                  </a:lnTo>
                  <a:lnTo>
                    <a:pt x="3116" y="15973"/>
                  </a:lnTo>
                  <a:lnTo>
                    <a:pt x="2896" y="15007"/>
                  </a:lnTo>
                  <a:lnTo>
                    <a:pt x="2940" y="14349"/>
                  </a:lnTo>
                  <a:lnTo>
                    <a:pt x="3291" y="13515"/>
                  </a:lnTo>
                  <a:lnTo>
                    <a:pt x="3686" y="13164"/>
                  </a:lnTo>
                  <a:lnTo>
                    <a:pt x="6494" y="11146"/>
                  </a:lnTo>
                  <a:lnTo>
                    <a:pt x="9785" y="8996"/>
                  </a:lnTo>
                  <a:lnTo>
                    <a:pt x="13954" y="6846"/>
                  </a:lnTo>
                  <a:lnTo>
                    <a:pt x="16236" y="5705"/>
                  </a:lnTo>
                  <a:lnTo>
                    <a:pt x="18342" y="4827"/>
                  </a:lnTo>
                  <a:lnTo>
                    <a:pt x="18386" y="4827"/>
                  </a:lnTo>
                  <a:lnTo>
                    <a:pt x="21238" y="3160"/>
                  </a:lnTo>
                  <a:lnTo>
                    <a:pt x="25977" y="307"/>
                  </a:lnTo>
                  <a:lnTo>
                    <a:pt x="26021" y="263"/>
                  </a:lnTo>
                  <a:lnTo>
                    <a:pt x="26065" y="220"/>
                  </a:lnTo>
                  <a:lnTo>
                    <a:pt x="26065" y="132"/>
                  </a:lnTo>
                  <a:lnTo>
                    <a:pt x="26021" y="88"/>
                  </a:lnTo>
                  <a:lnTo>
                    <a:pt x="2597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2" name="Google Shape;2102;p54"/>
            <p:cNvSpPr/>
            <p:nvPr/>
          </p:nvSpPr>
          <p:spPr>
            <a:xfrm>
              <a:off x="853525" y="2286500"/>
              <a:ext cx="977475" cy="1079475"/>
            </a:xfrm>
            <a:custGeom>
              <a:avLst/>
              <a:gdLst/>
              <a:ahLst/>
              <a:cxnLst/>
              <a:rect l="l" t="t" r="r" b="b"/>
              <a:pathLst>
                <a:path w="39099" h="43179" extrusionOk="0">
                  <a:moveTo>
                    <a:pt x="38923" y="0"/>
                  </a:moveTo>
                  <a:lnTo>
                    <a:pt x="38835" y="44"/>
                  </a:lnTo>
                  <a:lnTo>
                    <a:pt x="36553" y="1404"/>
                  </a:lnTo>
                  <a:lnTo>
                    <a:pt x="32122" y="3379"/>
                  </a:lnTo>
                  <a:lnTo>
                    <a:pt x="31156" y="3774"/>
                  </a:lnTo>
                  <a:lnTo>
                    <a:pt x="26812" y="5617"/>
                  </a:lnTo>
                  <a:lnTo>
                    <a:pt x="24618" y="6582"/>
                  </a:lnTo>
                  <a:lnTo>
                    <a:pt x="22468" y="7635"/>
                  </a:lnTo>
                  <a:lnTo>
                    <a:pt x="20362" y="8689"/>
                  </a:lnTo>
                  <a:lnTo>
                    <a:pt x="18299" y="9873"/>
                  </a:lnTo>
                  <a:lnTo>
                    <a:pt x="17290" y="10488"/>
                  </a:lnTo>
                  <a:lnTo>
                    <a:pt x="16281" y="11102"/>
                  </a:lnTo>
                  <a:lnTo>
                    <a:pt x="15315" y="11760"/>
                  </a:lnTo>
                  <a:lnTo>
                    <a:pt x="14350" y="12462"/>
                  </a:lnTo>
                  <a:lnTo>
                    <a:pt x="12156" y="14261"/>
                  </a:lnTo>
                  <a:lnTo>
                    <a:pt x="10313" y="15709"/>
                  </a:lnTo>
                  <a:lnTo>
                    <a:pt x="8163" y="17465"/>
                  </a:lnTo>
                  <a:lnTo>
                    <a:pt x="6759" y="18342"/>
                  </a:lnTo>
                  <a:lnTo>
                    <a:pt x="4565" y="19220"/>
                  </a:lnTo>
                  <a:lnTo>
                    <a:pt x="2414" y="19878"/>
                  </a:lnTo>
                  <a:lnTo>
                    <a:pt x="1274" y="20273"/>
                  </a:lnTo>
                  <a:lnTo>
                    <a:pt x="1186" y="20317"/>
                  </a:lnTo>
                  <a:lnTo>
                    <a:pt x="922" y="20580"/>
                  </a:lnTo>
                  <a:lnTo>
                    <a:pt x="879" y="20668"/>
                  </a:lnTo>
                  <a:lnTo>
                    <a:pt x="440" y="22818"/>
                  </a:lnTo>
                  <a:lnTo>
                    <a:pt x="1" y="24749"/>
                  </a:lnTo>
                  <a:lnTo>
                    <a:pt x="1" y="24793"/>
                  </a:lnTo>
                  <a:lnTo>
                    <a:pt x="177" y="27425"/>
                  </a:lnTo>
                  <a:lnTo>
                    <a:pt x="133" y="29751"/>
                  </a:lnTo>
                  <a:lnTo>
                    <a:pt x="89" y="31024"/>
                  </a:lnTo>
                  <a:lnTo>
                    <a:pt x="133" y="31111"/>
                  </a:lnTo>
                  <a:lnTo>
                    <a:pt x="177" y="31155"/>
                  </a:lnTo>
                  <a:lnTo>
                    <a:pt x="1756" y="32691"/>
                  </a:lnTo>
                  <a:lnTo>
                    <a:pt x="3906" y="34710"/>
                  </a:lnTo>
                  <a:lnTo>
                    <a:pt x="7636" y="38045"/>
                  </a:lnTo>
                  <a:lnTo>
                    <a:pt x="9435" y="39756"/>
                  </a:lnTo>
                  <a:lnTo>
                    <a:pt x="11015" y="41336"/>
                  </a:lnTo>
                  <a:lnTo>
                    <a:pt x="11410" y="41950"/>
                  </a:lnTo>
                  <a:lnTo>
                    <a:pt x="11278" y="43003"/>
                  </a:lnTo>
                  <a:lnTo>
                    <a:pt x="11322" y="43047"/>
                  </a:lnTo>
                  <a:lnTo>
                    <a:pt x="11322" y="43135"/>
                  </a:lnTo>
                  <a:lnTo>
                    <a:pt x="11366" y="43179"/>
                  </a:lnTo>
                  <a:lnTo>
                    <a:pt x="11454" y="43179"/>
                  </a:lnTo>
                  <a:lnTo>
                    <a:pt x="11585" y="43135"/>
                  </a:lnTo>
                  <a:lnTo>
                    <a:pt x="11629" y="43047"/>
                  </a:lnTo>
                  <a:lnTo>
                    <a:pt x="11761" y="41950"/>
                  </a:lnTo>
                  <a:lnTo>
                    <a:pt x="11717" y="41818"/>
                  </a:lnTo>
                  <a:lnTo>
                    <a:pt x="11278" y="41116"/>
                  </a:lnTo>
                  <a:lnTo>
                    <a:pt x="9699" y="39536"/>
                  </a:lnTo>
                  <a:lnTo>
                    <a:pt x="7856" y="37781"/>
                  </a:lnTo>
                  <a:lnTo>
                    <a:pt x="4170" y="34446"/>
                  </a:lnTo>
                  <a:lnTo>
                    <a:pt x="1976" y="32472"/>
                  </a:lnTo>
                  <a:lnTo>
                    <a:pt x="440" y="30936"/>
                  </a:lnTo>
                  <a:lnTo>
                    <a:pt x="484" y="29751"/>
                  </a:lnTo>
                  <a:lnTo>
                    <a:pt x="528" y="27425"/>
                  </a:lnTo>
                  <a:lnTo>
                    <a:pt x="352" y="24793"/>
                  </a:lnTo>
                  <a:lnTo>
                    <a:pt x="791" y="22862"/>
                  </a:lnTo>
                  <a:lnTo>
                    <a:pt x="1230" y="20800"/>
                  </a:lnTo>
                  <a:lnTo>
                    <a:pt x="1405" y="20580"/>
                  </a:lnTo>
                  <a:lnTo>
                    <a:pt x="2546" y="20229"/>
                  </a:lnTo>
                  <a:lnTo>
                    <a:pt x="4652" y="19527"/>
                  </a:lnTo>
                  <a:lnTo>
                    <a:pt x="6890" y="18649"/>
                  </a:lnTo>
                  <a:lnTo>
                    <a:pt x="6934" y="18649"/>
                  </a:lnTo>
                  <a:lnTo>
                    <a:pt x="8382" y="17728"/>
                  </a:lnTo>
                  <a:lnTo>
                    <a:pt x="10532" y="15973"/>
                  </a:lnTo>
                  <a:lnTo>
                    <a:pt x="12375" y="14525"/>
                  </a:lnTo>
                  <a:lnTo>
                    <a:pt x="14569" y="12726"/>
                  </a:lnTo>
                  <a:lnTo>
                    <a:pt x="15535" y="12067"/>
                  </a:lnTo>
                  <a:lnTo>
                    <a:pt x="16500" y="11409"/>
                  </a:lnTo>
                  <a:lnTo>
                    <a:pt x="17465" y="10751"/>
                  </a:lnTo>
                  <a:lnTo>
                    <a:pt x="18475" y="10181"/>
                  </a:lnTo>
                  <a:lnTo>
                    <a:pt x="20537" y="8996"/>
                  </a:lnTo>
                  <a:lnTo>
                    <a:pt x="22643" y="7943"/>
                  </a:lnTo>
                  <a:lnTo>
                    <a:pt x="24793" y="6933"/>
                  </a:lnTo>
                  <a:lnTo>
                    <a:pt x="26944" y="5924"/>
                  </a:lnTo>
                  <a:lnTo>
                    <a:pt x="31288" y="4081"/>
                  </a:lnTo>
                  <a:lnTo>
                    <a:pt x="32253" y="3686"/>
                  </a:lnTo>
                  <a:lnTo>
                    <a:pt x="36685" y="1712"/>
                  </a:lnTo>
                  <a:lnTo>
                    <a:pt x="36729" y="1712"/>
                  </a:lnTo>
                  <a:lnTo>
                    <a:pt x="39011" y="351"/>
                  </a:lnTo>
                  <a:lnTo>
                    <a:pt x="39055" y="307"/>
                  </a:lnTo>
                  <a:lnTo>
                    <a:pt x="39099" y="220"/>
                  </a:lnTo>
                  <a:lnTo>
                    <a:pt x="39099" y="176"/>
                  </a:lnTo>
                  <a:lnTo>
                    <a:pt x="39099" y="88"/>
                  </a:lnTo>
                  <a:lnTo>
                    <a:pt x="39055" y="44"/>
                  </a:lnTo>
                  <a:lnTo>
                    <a:pt x="3896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3" name="Google Shape;2103;p54"/>
            <p:cNvSpPr/>
            <p:nvPr/>
          </p:nvSpPr>
          <p:spPr>
            <a:xfrm>
              <a:off x="805275" y="2264550"/>
              <a:ext cx="1002700" cy="724050"/>
            </a:xfrm>
            <a:custGeom>
              <a:avLst/>
              <a:gdLst/>
              <a:ahLst/>
              <a:cxnLst/>
              <a:rect l="l" t="t" r="r" b="b"/>
              <a:pathLst>
                <a:path w="40108" h="28962" extrusionOk="0">
                  <a:moveTo>
                    <a:pt x="39888" y="1"/>
                  </a:moveTo>
                  <a:lnTo>
                    <a:pt x="39844" y="45"/>
                  </a:lnTo>
                  <a:lnTo>
                    <a:pt x="36992" y="1624"/>
                  </a:lnTo>
                  <a:lnTo>
                    <a:pt x="34403" y="2721"/>
                  </a:lnTo>
                  <a:lnTo>
                    <a:pt x="31375" y="3950"/>
                  </a:lnTo>
                  <a:lnTo>
                    <a:pt x="27864" y="5442"/>
                  </a:lnTo>
                  <a:lnTo>
                    <a:pt x="25232" y="6670"/>
                  </a:lnTo>
                  <a:lnTo>
                    <a:pt x="21940" y="8206"/>
                  </a:lnTo>
                  <a:lnTo>
                    <a:pt x="19483" y="9610"/>
                  </a:lnTo>
                  <a:lnTo>
                    <a:pt x="15315" y="12331"/>
                  </a:lnTo>
                  <a:lnTo>
                    <a:pt x="15271" y="12331"/>
                  </a:lnTo>
                  <a:lnTo>
                    <a:pt x="13208" y="13999"/>
                  </a:lnTo>
                  <a:lnTo>
                    <a:pt x="11497" y="15359"/>
                  </a:lnTo>
                  <a:lnTo>
                    <a:pt x="8513" y="17553"/>
                  </a:lnTo>
                  <a:lnTo>
                    <a:pt x="6758" y="18387"/>
                  </a:lnTo>
                  <a:lnTo>
                    <a:pt x="4520" y="19176"/>
                  </a:lnTo>
                  <a:lnTo>
                    <a:pt x="2063" y="19878"/>
                  </a:lnTo>
                  <a:lnTo>
                    <a:pt x="1053" y="20317"/>
                  </a:lnTo>
                  <a:lnTo>
                    <a:pt x="966" y="20361"/>
                  </a:lnTo>
                  <a:lnTo>
                    <a:pt x="922" y="20405"/>
                  </a:lnTo>
                  <a:lnTo>
                    <a:pt x="483" y="22072"/>
                  </a:lnTo>
                  <a:lnTo>
                    <a:pt x="44" y="23126"/>
                  </a:lnTo>
                  <a:lnTo>
                    <a:pt x="44" y="23169"/>
                  </a:lnTo>
                  <a:lnTo>
                    <a:pt x="0" y="25627"/>
                  </a:lnTo>
                  <a:lnTo>
                    <a:pt x="44" y="27909"/>
                  </a:lnTo>
                  <a:lnTo>
                    <a:pt x="44" y="27952"/>
                  </a:lnTo>
                  <a:lnTo>
                    <a:pt x="307" y="28830"/>
                  </a:lnTo>
                  <a:lnTo>
                    <a:pt x="395" y="28918"/>
                  </a:lnTo>
                  <a:lnTo>
                    <a:pt x="483" y="28962"/>
                  </a:lnTo>
                  <a:lnTo>
                    <a:pt x="527" y="28918"/>
                  </a:lnTo>
                  <a:lnTo>
                    <a:pt x="615" y="28918"/>
                  </a:lnTo>
                  <a:lnTo>
                    <a:pt x="658" y="28830"/>
                  </a:lnTo>
                  <a:lnTo>
                    <a:pt x="658" y="28786"/>
                  </a:lnTo>
                  <a:lnTo>
                    <a:pt x="658" y="28698"/>
                  </a:lnTo>
                  <a:lnTo>
                    <a:pt x="395" y="27909"/>
                  </a:lnTo>
                  <a:lnTo>
                    <a:pt x="351" y="25627"/>
                  </a:lnTo>
                  <a:lnTo>
                    <a:pt x="395" y="23213"/>
                  </a:lnTo>
                  <a:lnTo>
                    <a:pt x="834" y="22204"/>
                  </a:lnTo>
                  <a:lnTo>
                    <a:pt x="834" y="22160"/>
                  </a:lnTo>
                  <a:lnTo>
                    <a:pt x="1229" y="20581"/>
                  </a:lnTo>
                  <a:lnTo>
                    <a:pt x="2194" y="20186"/>
                  </a:lnTo>
                  <a:lnTo>
                    <a:pt x="4608" y="19527"/>
                  </a:lnTo>
                  <a:lnTo>
                    <a:pt x="6889" y="18694"/>
                  </a:lnTo>
                  <a:lnTo>
                    <a:pt x="8689" y="17860"/>
                  </a:lnTo>
                  <a:lnTo>
                    <a:pt x="8732" y="17860"/>
                  </a:lnTo>
                  <a:lnTo>
                    <a:pt x="11716" y="15622"/>
                  </a:lnTo>
                  <a:lnTo>
                    <a:pt x="13428" y="14262"/>
                  </a:lnTo>
                  <a:lnTo>
                    <a:pt x="15490" y="12594"/>
                  </a:lnTo>
                  <a:lnTo>
                    <a:pt x="19659" y="9918"/>
                  </a:lnTo>
                  <a:lnTo>
                    <a:pt x="22072" y="8513"/>
                  </a:lnTo>
                  <a:lnTo>
                    <a:pt x="25407" y="6978"/>
                  </a:lnTo>
                  <a:lnTo>
                    <a:pt x="28040" y="5793"/>
                  </a:lnTo>
                  <a:lnTo>
                    <a:pt x="31506" y="4257"/>
                  </a:lnTo>
                  <a:lnTo>
                    <a:pt x="34534" y="3028"/>
                  </a:lnTo>
                  <a:lnTo>
                    <a:pt x="37167" y="1931"/>
                  </a:lnTo>
                  <a:lnTo>
                    <a:pt x="40019" y="352"/>
                  </a:lnTo>
                  <a:lnTo>
                    <a:pt x="40063" y="308"/>
                  </a:lnTo>
                  <a:lnTo>
                    <a:pt x="40063" y="264"/>
                  </a:lnTo>
                  <a:lnTo>
                    <a:pt x="40107" y="176"/>
                  </a:lnTo>
                  <a:lnTo>
                    <a:pt x="40063" y="88"/>
                  </a:lnTo>
                  <a:lnTo>
                    <a:pt x="40019" y="45"/>
                  </a:lnTo>
                  <a:lnTo>
                    <a:pt x="39975" y="45"/>
                  </a:lnTo>
                  <a:lnTo>
                    <a:pt x="3988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4" name="Google Shape;2104;p54"/>
            <p:cNvSpPr/>
            <p:nvPr/>
          </p:nvSpPr>
          <p:spPr>
            <a:xfrm>
              <a:off x="814050" y="2243700"/>
              <a:ext cx="969775" cy="499175"/>
            </a:xfrm>
            <a:custGeom>
              <a:avLst/>
              <a:gdLst/>
              <a:ahLst/>
              <a:cxnLst/>
              <a:rect l="l" t="t" r="r" b="b"/>
              <a:pathLst>
                <a:path w="38791" h="19967" extrusionOk="0">
                  <a:moveTo>
                    <a:pt x="38527" y="1"/>
                  </a:moveTo>
                  <a:lnTo>
                    <a:pt x="37562" y="571"/>
                  </a:lnTo>
                  <a:lnTo>
                    <a:pt x="32911" y="2590"/>
                  </a:lnTo>
                  <a:lnTo>
                    <a:pt x="29049" y="4170"/>
                  </a:lnTo>
                  <a:lnTo>
                    <a:pt x="23432" y="6715"/>
                  </a:lnTo>
                  <a:lnTo>
                    <a:pt x="21063" y="7812"/>
                  </a:lnTo>
                  <a:lnTo>
                    <a:pt x="18781" y="9084"/>
                  </a:lnTo>
                  <a:lnTo>
                    <a:pt x="16368" y="10532"/>
                  </a:lnTo>
                  <a:lnTo>
                    <a:pt x="14656" y="11629"/>
                  </a:lnTo>
                  <a:lnTo>
                    <a:pt x="12067" y="13692"/>
                  </a:lnTo>
                  <a:lnTo>
                    <a:pt x="10400" y="14964"/>
                  </a:lnTo>
                  <a:lnTo>
                    <a:pt x="7328" y="17114"/>
                  </a:lnTo>
                  <a:lnTo>
                    <a:pt x="5310" y="18036"/>
                  </a:lnTo>
                  <a:lnTo>
                    <a:pt x="2896" y="18913"/>
                  </a:lnTo>
                  <a:lnTo>
                    <a:pt x="132" y="19615"/>
                  </a:lnTo>
                  <a:lnTo>
                    <a:pt x="44" y="19659"/>
                  </a:lnTo>
                  <a:lnTo>
                    <a:pt x="0" y="19703"/>
                  </a:lnTo>
                  <a:lnTo>
                    <a:pt x="0" y="19791"/>
                  </a:lnTo>
                  <a:lnTo>
                    <a:pt x="0" y="19835"/>
                  </a:lnTo>
                  <a:lnTo>
                    <a:pt x="88" y="19923"/>
                  </a:lnTo>
                  <a:lnTo>
                    <a:pt x="176" y="19967"/>
                  </a:lnTo>
                  <a:lnTo>
                    <a:pt x="220" y="19967"/>
                  </a:lnTo>
                  <a:lnTo>
                    <a:pt x="3028" y="19221"/>
                  </a:lnTo>
                  <a:lnTo>
                    <a:pt x="5441" y="18387"/>
                  </a:lnTo>
                  <a:lnTo>
                    <a:pt x="7460" y="17421"/>
                  </a:lnTo>
                  <a:lnTo>
                    <a:pt x="7504" y="17421"/>
                  </a:lnTo>
                  <a:lnTo>
                    <a:pt x="10619" y="15227"/>
                  </a:lnTo>
                  <a:lnTo>
                    <a:pt x="14832" y="11936"/>
                  </a:lnTo>
                  <a:lnTo>
                    <a:pt x="16543" y="10796"/>
                  </a:lnTo>
                  <a:lnTo>
                    <a:pt x="18957" y="9391"/>
                  </a:lnTo>
                  <a:lnTo>
                    <a:pt x="21238" y="8163"/>
                  </a:lnTo>
                  <a:lnTo>
                    <a:pt x="23564" y="7022"/>
                  </a:lnTo>
                  <a:lnTo>
                    <a:pt x="29181" y="4521"/>
                  </a:lnTo>
                  <a:lnTo>
                    <a:pt x="33042" y="2897"/>
                  </a:lnTo>
                  <a:lnTo>
                    <a:pt x="37738" y="922"/>
                  </a:lnTo>
                  <a:lnTo>
                    <a:pt x="37738" y="879"/>
                  </a:lnTo>
                  <a:lnTo>
                    <a:pt x="38703" y="308"/>
                  </a:lnTo>
                  <a:lnTo>
                    <a:pt x="38747" y="264"/>
                  </a:lnTo>
                  <a:lnTo>
                    <a:pt x="38791" y="220"/>
                  </a:lnTo>
                  <a:lnTo>
                    <a:pt x="38791" y="133"/>
                  </a:lnTo>
                  <a:lnTo>
                    <a:pt x="38747" y="89"/>
                  </a:lnTo>
                  <a:lnTo>
                    <a:pt x="38703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5" name="Google Shape;2105;p54"/>
            <p:cNvSpPr/>
            <p:nvPr/>
          </p:nvSpPr>
          <p:spPr>
            <a:xfrm>
              <a:off x="993950" y="2188850"/>
              <a:ext cx="823875" cy="448700"/>
            </a:xfrm>
            <a:custGeom>
              <a:avLst/>
              <a:gdLst/>
              <a:ahLst/>
              <a:cxnLst/>
              <a:rect l="l" t="t" r="r" b="b"/>
              <a:pathLst>
                <a:path w="32955" h="17948" extrusionOk="0">
                  <a:moveTo>
                    <a:pt x="32736" y="1"/>
                  </a:moveTo>
                  <a:lnTo>
                    <a:pt x="32692" y="45"/>
                  </a:lnTo>
                  <a:lnTo>
                    <a:pt x="30366" y="1361"/>
                  </a:lnTo>
                  <a:lnTo>
                    <a:pt x="27689" y="2590"/>
                  </a:lnTo>
                  <a:lnTo>
                    <a:pt x="23828" y="4170"/>
                  </a:lnTo>
                  <a:lnTo>
                    <a:pt x="21722" y="5003"/>
                  </a:lnTo>
                  <a:lnTo>
                    <a:pt x="18650" y="6364"/>
                  </a:lnTo>
                  <a:lnTo>
                    <a:pt x="16763" y="7241"/>
                  </a:lnTo>
                  <a:lnTo>
                    <a:pt x="12551" y="9216"/>
                  </a:lnTo>
                  <a:lnTo>
                    <a:pt x="10356" y="10444"/>
                  </a:lnTo>
                  <a:lnTo>
                    <a:pt x="8206" y="11717"/>
                  </a:lnTo>
                  <a:lnTo>
                    <a:pt x="6451" y="12858"/>
                  </a:lnTo>
                  <a:lnTo>
                    <a:pt x="4038" y="14701"/>
                  </a:lnTo>
                  <a:lnTo>
                    <a:pt x="88" y="17641"/>
                  </a:lnTo>
                  <a:lnTo>
                    <a:pt x="45" y="17685"/>
                  </a:lnTo>
                  <a:lnTo>
                    <a:pt x="1" y="17729"/>
                  </a:lnTo>
                  <a:lnTo>
                    <a:pt x="1" y="17816"/>
                  </a:lnTo>
                  <a:lnTo>
                    <a:pt x="45" y="17860"/>
                  </a:lnTo>
                  <a:lnTo>
                    <a:pt x="88" y="17904"/>
                  </a:lnTo>
                  <a:lnTo>
                    <a:pt x="176" y="17948"/>
                  </a:lnTo>
                  <a:lnTo>
                    <a:pt x="308" y="17904"/>
                  </a:lnTo>
                  <a:lnTo>
                    <a:pt x="4257" y="14964"/>
                  </a:lnTo>
                  <a:lnTo>
                    <a:pt x="6671" y="13121"/>
                  </a:lnTo>
                  <a:lnTo>
                    <a:pt x="8382" y="12024"/>
                  </a:lnTo>
                  <a:lnTo>
                    <a:pt x="10532" y="10752"/>
                  </a:lnTo>
                  <a:lnTo>
                    <a:pt x="12682" y="9523"/>
                  </a:lnTo>
                  <a:lnTo>
                    <a:pt x="16939" y="7548"/>
                  </a:lnTo>
                  <a:lnTo>
                    <a:pt x="18782" y="6671"/>
                  </a:lnTo>
                  <a:lnTo>
                    <a:pt x="21853" y="5354"/>
                  </a:lnTo>
                  <a:lnTo>
                    <a:pt x="27821" y="2897"/>
                  </a:lnTo>
                  <a:lnTo>
                    <a:pt x="30542" y="1668"/>
                  </a:lnTo>
                  <a:lnTo>
                    <a:pt x="32867" y="352"/>
                  </a:lnTo>
                  <a:lnTo>
                    <a:pt x="32911" y="308"/>
                  </a:lnTo>
                  <a:lnTo>
                    <a:pt x="32955" y="220"/>
                  </a:lnTo>
                  <a:lnTo>
                    <a:pt x="32955" y="176"/>
                  </a:lnTo>
                  <a:lnTo>
                    <a:pt x="32911" y="89"/>
                  </a:lnTo>
                  <a:lnTo>
                    <a:pt x="32867" y="45"/>
                  </a:lnTo>
                  <a:lnTo>
                    <a:pt x="32823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6" name="Google Shape;2106;p54"/>
            <p:cNvSpPr/>
            <p:nvPr/>
          </p:nvSpPr>
          <p:spPr>
            <a:xfrm>
              <a:off x="1017000" y="2199825"/>
              <a:ext cx="718550" cy="375200"/>
            </a:xfrm>
            <a:custGeom>
              <a:avLst/>
              <a:gdLst/>
              <a:ahLst/>
              <a:cxnLst/>
              <a:rect l="l" t="t" r="r" b="b"/>
              <a:pathLst>
                <a:path w="28742" h="15008" extrusionOk="0">
                  <a:moveTo>
                    <a:pt x="28566" y="1"/>
                  </a:moveTo>
                  <a:lnTo>
                    <a:pt x="28479" y="45"/>
                  </a:lnTo>
                  <a:lnTo>
                    <a:pt x="26065" y="1054"/>
                  </a:lnTo>
                  <a:lnTo>
                    <a:pt x="24266" y="1756"/>
                  </a:lnTo>
                  <a:lnTo>
                    <a:pt x="21414" y="2941"/>
                  </a:lnTo>
                  <a:lnTo>
                    <a:pt x="18562" y="4126"/>
                  </a:lnTo>
                  <a:lnTo>
                    <a:pt x="15709" y="5354"/>
                  </a:lnTo>
                  <a:lnTo>
                    <a:pt x="12901" y="6671"/>
                  </a:lnTo>
                  <a:lnTo>
                    <a:pt x="11497" y="7373"/>
                  </a:lnTo>
                  <a:lnTo>
                    <a:pt x="10093" y="8075"/>
                  </a:lnTo>
                  <a:lnTo>
                    <a:pt x="8732" y="8821"/>
                  </a:lnTo>
                  <a:lnTo>
                    <a:pt x="7416" y="9611"/>
                  </a:lnTo>
                  <a:lnTo>
                    <a:pt x="6100" y="10444"/>
                  </a:lnTo>
                  <a:lnTo>
                    <a:pt x="4783" y="11278"/>
                  </a:lnTo>
                  <a:lnTo>
                    <a:pt x="3511" y="12156"/>
                  </a:lnTo>
                  <a:lnTo>
                    <a:pt x="2282" y="13077"/>
                  </a:lnTo>
                  <a:lnTo>
                    <a:pt x="44" y="14701"/>
                  </a:lnTo>
                  <a:lnTo>
                    <a:pt x="0" y="14745"/>
                  </a:lnTo>
                  <a:lnTo>
                    <a:pt x="0" y="14832"/>
                  </a:lnTo>
                  <a:lnTo>
                    <a:pt x="0" y="14876"/>
                  </a:lnTo>
                  <a:lnTo>
                    <a:pt x="0" y="14964"/>
                  </a:lnTo>
                  <a:lnTo>
                    <a:pt x="88" y="15008"/>
                  </a:lnTo>
                  <a:lnTo>
                    <a:pt x="263" y="15008"/>
                  </a:lnTo>
                  <a:lnTo>
                    <a:pt x="2501" y="13384"/>
                  </a:lnTo>
                  <a:lnTo>
                    <a:pt x="3730" y="12463"/>
                  </a:lnTo>
                  <a:lnTo>
                    <a:pt x="5003" y="11585"/>
                  </a:lnTo>
                  <a:lnTo>
                    <a:pt x="6275" y="10708"/>
                  </a:lnTo>
                  <a:lnTo>
                    <a:pt x="7592" y="9918"/>
                  </a:lnTo>
                  <a:lnTo>
                    <a:pt x="8952" y="9128"/>
                  </a:lnTo>
                  <a:lnTo>
                    <a:pt x="10268" y="8382"/>
                  </a:lnTo>
                  <a:lnTo>
                    <a:pt x="11672" y="7680"/>
                  </a:lnTo>
                  <a:lnTo>
                    <a:pt x="13033" y="6978"/>
                  </a:lnTo>
                  <a:lnTo>
                    <a:pt x="15885" y="5661"/>
                  </a:lnTo>
                  <a:lnTo>
                    <a:pt x="18693" y="4433"/>
                  </a:lnTo>
                  <a:lnTo>
                    <a:pt x="21546" y="3248"/>
                  </a:lnTo>
                  <a:lnTo>
                    <a:pt x="24398" y="2107"/>
                  </a:lnTo>
                  <a:lnTo>
                    <a:pt x="26197" y="1361"/>
                  </a:lnTo>
                  <a:lnTo>
                    <a:pt x="28610" y="352"/>
                  </a:lnTo>
                  <a:lnTo>
                    <a:pt x="28698" y="308"/>
                  </a:lnTo>
                  <a:lnTo>
                    <a:pt x="28698" y="264"/>
                  </a:lnTo>
                  <a:lnTo>
                    <a:pt x="28742" y="176"/>
                  </a:lnTo>
                  <a:lnTo>
                    <a:pt x="28698" y="132"/>
                  </a:lnTo>
                  <a:lnTo>
                    <a:pt x="28698" y="45"/>
                  </a:lnTo>
                  <a:lnTo>
                    <a:pt x="28610" y="45"/>
                  </a:lnTo>
                  <a:lnTo>
                    <a:pt x="2856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7" name="Google Shape;2107;p54"/>
            <p:cNvSpPr/>
            <p:nvPr/>
          </p:nvSpPr>
          <p:spPr>
            <a:xfrm>
              <a:off x="1051000" y="2176800"/>
              <a:ext cx="657125" cy="330225"/>
            </a:xfrm>
            <a:custGeom>
              <a:avLst/>
              <a:gdLst/>
              <a:ahLst/>
              <a:cxnLst/>
              <a:rect l="l" t="t" r="r" b="b"/>
              <a:pathLst>
                <a:path w="26285" h="13209" extrusionOk="0">
                  <a:moveTo>
                    <a:pt x="26022" y="0"/>
                  </a:moveTo>
                  <a:lnTo>
                    <a:pt x="21721" y="1712"/>
                  </a:lnTo>
                  <a:lnTo>
                    <a:pt x="19176" y="2765"/>
                  </a:lnTo>
                  <a:lnTo>
                    <a:pt x="16631" y="3862"/>
                  </a:lnTo>
                  <a:lnTo>
                    <a:pt x="14130" y="4959"/>
                  </a:lnTo>
                  <a:lnTo>
                    <a:pt x="11673" y="6100"/>
                  </a:lnTo>
                  <a:lnTo>
                    <a:pt x="9215" y="7284"/>
                  </a:lnTo>
                  <a:lnTo>
                    <a:pt x="6846" y="8557"/>
                  </a:lnTo>
                  <a:lnTo>
                    <a:pt x="4476" y="9917"/>
                  </a:lnTo>
                  <a:lnTo>
                    <a:pt x="3292" y="10619"/>
                  </a:lnTo>
                  <a:lnTo>
                    <a:pt x="2151" y="11321"/>
                  </a:lnTo>
                  <a:lnTo>
                    <a:pt x="88" y="12857"/>
                  </a:lnTo>
                  <a:lnTo>
                    <a:pt x="44" y="12945"/>
                  </a:lnTo>
                  <a:lnTo>
                    <a:pt x="0" y="12989"/>
                  </a:lnTo>
                  <a:lnTo>
                    <a:pt x="44" y="13077"/>
                  </a:lnTo>
                  <a:lnTo>
                    <a:pt x="44" y="13120"/>
                  </a:lnTo>
                  <a:lnTo>
                    <a:pt x="132" y="13164"/>
                  </a:lnTo>
                  <a:lnTo>
                    <a:pt x="176" y="13208"/>
                  </a:lnTo>
                  <a:lnTo>
                    <a:pt x="308" y="13164"/>
                  </a:lnTo>
                  <a:lnTo>
                    <a:pt x="2370" y="11629"/>
                  </a:lnTo>
                  <a:lnTo>
                    <a:pt x="3511" y="10883"/>
                  </a:lnTo>
                  <a:lnTo>
                    <a:pt x="4652" y="10180"/>
                  </a:lnTo>
                  <a:lnTo>
                    <a:pt x="7021" y="8864"/>
                  </a:lnTo>
                  <a:lnTo>
                    <a:pt x="9391" y="7592"/>
                  </a:lnTo>
                  <a:lnTo>
                    <a:pt x="11848" y="6407"/>
                  </a:lnTo>
                  <a:lnTo>
                    <a:pt x="14306" y="5266"/>
                  </a:lnTo>
                  <a:lnTo>
                    <a:pt x="16807" y="4169"/>
                  </a:lnTo>
                  <a:lnTo>
                    <a:pt x="19308" y="3116"/>
                  </a:lnTo>
                  <a:lnTo>
                    <a:pt x="21853" y="2063"/>
                  </a:lnTo>
                  <a:lnTo>
                    <a:pt x="26153" y="307"/>
                  </a:lnTo>
                  <a:lnTo>
                    <a:pt x="26241" y="264"/>
                  </a:lnTo>
                  <a:lnTo>
                    <a:pt x="26285" y="220"/>
                  </a:lnTo>
                  <a:lnTo>
                    <a:pt x="26285" y="176"/>
                  </a:lnTo>
                  <a:lnTo>
                    <a:pt x="26285" y="88"/>
                  </a:lnTo>
                  <a:lnTo>
                    <a:pt x="26241" y="44"/>
                  </a:lnTo>
                  <a:lnTo>
                    <a:pt x="2615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8" name="Google Shape;2108;p54"/>
            <p:cNvSpPr/>
            <p:nvPr/>
          </p:nvSpPr>
          <p:spPr>
            <a:xfrm>
              <a:off x="1176050" y="2151575"/>
              <a:ext cx="504650" cy="233675"/>
            </a:xfrm>
            <a:custGeom>
              <a:avLst/>
              <a:gdLst/>
              <a:ahLst/>
              <a:cxnLst/>
              <a:rect l="l" t="t" r="r" b="b"/>
              <a:pathLst>
                <a:path w="20186" h="9347" extrusionOk="0">
                  <a:moveTo>
                    <a:pt x="19966" y="0"/>
                  </a:moveTo>
                  <a:lnTo>
                    <a:pt x="15447" y="1843"/>
                  </a:lnTo>
                  <a:lnTo>
                    <a:pt x="12814" y="2896"/>
                  </a:lnTo>
                  <a:lnTo>
                    <a:pt x="8382" y="4915"/>
                  </a:lnTo>
                  <a:lnTo>
                    <a:pt x="6364" y="5836"/>
                  </a:lnTo>
                  <a:lnTo>
                    <a:pt x="4345" y="6758"/>
                  </a:lnTo>
                  <a:lnTo>
                    <a:pt x="89" y="8995"/>
                  </a:lnTo>
                  <a:lnTo>
                    <a:pt x="45" y="9039"/>
                  </a:lnTo>
                  <a:lnTo>
                    <a:pt x="1" y="9083"/>
                  </a:lnTo>
                  <a:lnTo>
                    <a:pt x="1" y="9171"/>
                  </a:lnTo>
                  <a:lnTo>
                    <a:pt x="1" y="9215"/>
                  </a:lnTo>
                  <a:lnTo>
                    <a:pt x="89" y="9303"/>
                  </a:lnTo>
                  <a:lnTo>
                    <a:pt x="176" y="9347"/>
                  </a:lnTo>
                  <a:lnTo>
                    <a:pt x="220" y="9303"/>
                  </a:lnTo>
                  <a:lnTo>
                    <a:pt x="4521" y="7065"/>
                  </a:lnTo>
                  <a:lnTo>
                    <a:pt x="6495" y="6143"/>
                  </a:lnTo>
                  <a:lnTo>
                    <a:pt x="8514" y="5222"/>
                  </a:lnTo>
                  <a:lnTo>
                    <a:pt x="12946" y="3247"/>
                  </a:lnTo>
                  <a:lnTo>
                    <a:pt x="15578" y="2194"/>
                  </a:lnTo>
                  <a:lnTo>
                    <a:pt x="20098" y="351"/>
                  </a:lnTo>
                  <a:lnTo>
                    <a:pt x="20142" y="307"/>
                  </a:lnTo>
                  <a:lnTo>
                    <a:pt x="20186" y="263"/>
                  </a:lnTo>
                  <a:lnTo>
                    <a:pt x="20186" y="176"/>
                  </a:lnTo>
                  <a:lnTo>
                    <a:pt x="20186" y="132"/>
                  </a:lnTo>
                  <a:lnTo>
                    <a:pt x="20142" y="44"/>
                  </a:lnTo>
                  <a:lnTo>
                    <a:pt x="2009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9" name="Google Shape;2109;p54"/>
            <p:cNvSpPr/>
            <p:nvPr/>
          </p:nvSpPr>
          <p:spPr>
            <a:xfrm>
              <a:off x="1145350" y="2127425"/>
              <a:ext cx="509025" cy="235875"/>
            </a:xfrm>
            <a:custGeom>
              <a:avLst/>
              <a:gdLst/>
              <a:ahLst/>
              <a:cxnLst/>
              <a:rect l="l" t="t" r="r" b="b"/>
              <a:pathLst>
                <a:path w="20361" h="9435" extrusionOk="0">
                  <a:moveTo>
                    <a:pt x="20097" y="1"/>
                  </a:moveTo>
                  <a:lnTo>
                    <a:pt x="18035" y="878"/>
                  </a:lnTo>
                  <a:lnTo>
                    <a:pt x="16192" y="1624"/>
                  </a:lnTo>
                  <a:lnTo>
                    <a:pt x="14261" y="2370"/>
                  </a:lnTo>
                  <a:lnTo>
                    <a:pt x="12287" y="3204"/>
                  </a:lnTo>
                  <a:lnTo>
                    <a:pt x="10312" y="4082"/>
                  </a:lnTo>
                  <a:lnTo>
                    <a:pt x="8250" y="5003"/>
                  </a:lnTo>
                  <a:lnTo>
                    <a:pt x="6143" y="6012"/>
                  </a:lnTo>
                  <a:lnTo>
                    <a:pt x="3993" y="7065"/>
                  </a:lnTo>
                  <a:lnTo>
                    <a:pt x="1799" y="8162"/>
                  </a:lnTo>
                  <a:lnTo>
                    <a:pt x="88" y="9084"/>
                  </a:lnTo>
                  <a:lnTo>
                    <a:pt x="44" y="9128"/>
                  </a:lnTo>
                  <a:lnTo>
                    <a:pt x="0" y="9216"/>
                  </a:lnTo>
                  <a:lnTo>
                    <a:pt x="0" y="9259"/>
                  </a:lnTo>
                  <a:lnTo>
                    <a:pt x="0" y="9347"/>
                  </a:lnTo>
                  <a:lnTo>
                    <a:pt x="88" y="9391"/>
                  </a:lnTo>
                  <a:lnTo>
                    <a:pt x="176" y="9435"/>
                  </a:lnTo>
                  <a:lnTo>
                    <a:pt x="263" y="9391"/>
                  </a:lnTo>
                  <a:lnTo>
                    <a:pt x="1975" y="8470"/>
                  </a:lnTo>
                  <a:lnTo>
                    <a:pt x="4125" y="7373"/>
                  </a:lnTo>
                  <a:lnTo>
                    <a:pt x="6275" y="6319"/>
                  </a:lnTo>
                  <a:lnTo>
                    <a:pt x="8381" y="5354"/>
                  </a:lnTo>
                  <a:lnTo>
                    <a:pt x="10444" y="4389"/>
                  </a:lnTo>
                  <a:lnTo>
                    <a:pt x="12462" y="3511"/>
                  </a:lnTo>
                  <a:lnTo>
                    <a:pt x="14393" y="2677"/>
                  </a:lnTo>
                  <a:lnTo>
                    <a:pt x="16324" y="1931"/>
                  </a:lnTo>
                  <a:lnTo>
                    <a:pt x="18167" y="1229"/>
                  </a:lnTo>
                  <a:lnTo>
                    <a:pt x="20273" y="308"/>
                  </a:lnTo>
                  <a:lnTo>
                    <a:pt x="20317" y="264"/>
                  </a:lnTo>
                  <a:lnTo>
                    <a:pt x="20361" y="220"/>
                  </a:lnTo>
                  <a:lnTo>
                    <a:pt x="20361" y="176"/>
                  </a:lnTo>
                  <a:lnTo>
                    <a:pt x="20361" y="88"/>
                  </a:lnTo>
                  <a:lnTo>
                    <a:pt x="20317" y="45"/>
                  </a:lnTo>
                  <a:lnTo>
                    <a:pt x="20229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0" name="Google Shape;2110;p54"/>
            <p:cNvSpPr/>
            <p:nvPr/>
          </p:nvSpPr>
          <p:spPr>
            <a:xfrm>
              <a:off x="1190325" y="2262350"/>
              <a:ext cx="66950" cy="38425"/>
            </a:xfrm>
            <a:custGeom>
              <a:avLst/>
              <a:gdLst/>
              <a:ahLst/>
              <a:cxnLst/>
              <a:rect l="l" t="t" r="r" b="b"/>
              <a:pathLst>
                <a:path w="2678" h="1537" extrusionOk="0">
                  <a:moveTo>
                    <a:pt x="2414" y="1"/>
                  </a:moveTo>
                  <a:lnTo>
                    <a:pt x="88" y="1186"/>
                  </a:lnTo>
                  <a:lnTo>
                    <a:pt x="0" y="1230"/>
                  </a:lnTo>
                  <a:lnTo>
                    <a:pt x="0" y="1317"/>
                  </a:lnTo>
                  <a:lnTo>
                    <a:pt x="0" y="1361"/>
                  </a:lnTo>
                  <a:lnTo>
                    <a:pt x="0" y="1449"/>
                  </a:lnTo>
                  <a:lnTo>
                    <a:pt x="44" y="1493"/>
                  </a:lnTo>
                  <a:lnTo>
                    <a:pt x="176" y="1537"/>
                  </a:lnTo>
                  <a:lnTo>
                    <a:pt x="220" y="1537"/>
                  </a:lnTo>
                  <a:lnTo>
                    <a:pt x="2589" y="352"/>
                  </a:lnTo>
                  <a:lnTo>
                    <a:pt x="2633" y="308"/>
                  </a:lnTo>
                  <a:lnTo>
                    <a:pt x="2677" y="220"/>
                  </a:lnTo>
                  <a:lnTo>
                    <a:pt x="2677" y="176"/>
                  </a:lnTo>
                  <a:lnTo>
                    <a:pt x="2677" y="89"/>
                  </a:lnTo>
                  <a:lnTo>
                    <a:pt x="2633" y="45"/>
                  </a:lnTo>
                  <a:lnTo>
                    <a:pt x="254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1" name="Google Shape;2111;p54"/>
            <p:cNvSpPr/>
            <p:nvPr/>
          </p:nvSpPr>
          <p:spPr>
            <a:xfrm>
              <a:off x="916075" y="2376450"/>
              <a:ext cx="69125" cy="47200"/>
            </a:xfrm>
            <a:custGeom>
              <a:avLst/>
              <a:gdLst/>
              <a:ahLst/>
              <a:cxnLst/>
              <a:rect l="l" t="t" r="r" b="b"/>
              <a:pathLst>
                <a:path w="2765" h="1888" extrusionOk="0">
                  <a:moveTo>
                    <a:pt x="2501" y="0"/>
                  </a:moveTo>
                  <a:lnTo>
                    <a:pt x="44" y="1580"/>
                  </a:lnTo>
                  <a:lnTo>
                    <a:pt x="0" y="1624"/>
                  </a:lnTo>
                  <a:lnTo>
                    <a:pt x="0" y="1712"/>
                  </a:lnTo>
                  <a:lnTo>
                    <a:pt x="0" y="1756"/>
                  </a:lnTo>
                  <a:lnTo>
                    <a:pt x="0" y="1843"/>
                  </a:lnTo>
                  <a:lnTo>
                    <a:pt x="88" y="1887"/>
                  </a:lnTo>
                  <a:lnTo>
                    <a:pt x="263" y="1887"/>
                  </a:lnTo>
                  <a:lnTo>
                    <a:pt x="2677" y="308"/>
                  </a:lnTo>
                  <a:lnTo>
                    <a:pt x="2721" y="264"/>
                  </a:lnTo>
                  <a:lnTo>
                    <a:pt x="2765" y="220"/>
                  </a:lnTo>
                  <a:lnTo>
                    <a:pt x="2765" y="132"/>
                  </a:lnTo>
                  <a:lnTo>
                    <a:pt x="2721" y="88"/>
                  </a:lnTo>
                  <a:lnTo>
                    <a:pt x="267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2" name="Google Shape;2112;p54"/>
            <p:cNvSpPr/>
            <p:nvPr/>
          </p:nvSpPr>
          <p:spPr>
            <a:xfrm>
              <a:off x="1008225" y="2288700"/>
              <a:ext cx="72425" cy="46100"/>
            </a:xfrm>
            <a:custGeom>
              <a:avLst/>
              <a:gdLst/>
              <a:ahLst/>
              <a:cxnLst/>
              <a:rect l="l" t="t" r="r" b="b"/>
              <a:pathLst>
                <a:path w="2897" h="1844" extrusionOk="0">
                  <a:moveTo>
                    <a:pt x="2633" y="0"/>
                  </a:moveTo>
                  <a:lnTo>
                    <a:pt x="88" y="1492"/>
                  </a:lnTo>
                  <a:lnTo>
                    <a:pt x="44" y="1536"/>
                  </a:lnTo>
                  <a:lnTo>
                    <a:pt x="0" y="1624"/>
                  </a:lnTo>
                  <a:lnTo>
                    <a:pt x="0" y="1668"/>
                  </a:lnTo>
                  <a:lnTo>
                    <a:pt x="0" y="1755"/>
                  </a:lnTo>
                  <a:lnTo>
                    <a:pt x="88" y="1799"/>
                  </a:lnTo>
                  <a:lnTo>
                    <a:pt x="176" y="1843"/>
                  </a:lnTo>
                  <a:lnTo>
                    <a:pt x="263" y="1799"/>
                  </a:lnTo>
                  <a:lnTo>
                    <a:pt x="2808" y="307"/>
                  </a:lnTo>
                  <a:lnTo>
                    <a:pt x="2852" y="263"/>
                  </a:lnTo>
                  <a:lnTo>
                    <a:pt x="2896" y="219"/>
                  </a:lnTo>
                  <a:lnTo>
                    <a:pt x="2896" y="132"/>
                  </a:lnTo>
                  <a:lnTo>
                    <a:pt x="2852" y="88"/>
                  </a:lnTo>
                  <a:lnTo>
                    <a:pt x="2808" y="44"/>
                  </a:lnTo>
                  <a:lnTo>
                    <a:pt x="276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3" name="Google Shape;2113;p54"/>
            <p:cNvSpPr/>
            <p:nvPr/>
          </p:nvSpPr>
          <p:spPr>
            <a:xfrm>
              <a:off x="1671900" y="2078075"/>
              <a:ext cx="158000" cy="82300"/>
            </a:xfrm>
            <a:custGeom>
              <a:avLst/>
              <a:gdLst/>
              <a:ahLst/>
              <a:cxnLst/>
              <a:rect l="l" t="t" r="r" b="b"/>
              <a:pathLst>
                <a:path w="6320" h="3292" extrusionOk="0">
                  <a:moveTo>
                    <a:pt x="6056" y="0"/>
                  </a:moveTo>
                  <a:lnTo>
                    <a:pt x="3336" y="1448"/>
                  </a:lnTo>
                  <a:lnTo>
                    <a:pt x="132" y="2940"/>
                  </a:lnTo>
                  <a:lnTo>
                    <a:pt x="45" y="2984"/>
                  </a:lnTo>
                  <a:lnTo>
                    <a:pt x="45" y="3072"/>
                  </a:lnTo>
                  <a:lnTo>
                    <a:pt x="1" y="3116"/>
                  </a:lnTo>
                  <a:lnTo>
                    <a:pt x="45" y="3203"/>
                  </a:lnTo>
                  <a:lnTo>
                    <a:pt x="89" y="3247"/>
                  </a:lnTo>
                  <a:lnTo>
                    <a:pt x="176" y="3291"/>
                  </a:lnTo>
                  <a:lnTo>
                    <a:pt x="264" y="3291"/>
                  </a:lnTo>
                  <a:lnTo>
                    <a:pt x="3467" y="1799"/>
                  </a:lnTo>
                  <a:lnTo>
                    <a:pt x="6232" y="351"/>
                  </a:lnTo>
                  <a:lnTo>
                    <a:pt x="6276" y="263"/>
                  </a:lnTo>
                  <a:lnTo>
                    <a:pt x="6320" y="219"/>
                  </a:lnTo>
                  <a:lnTo>
                    <a:pt x="6320" y="176"/>
                  </a:lnTo>
                  <a:lnTo>
                    <a:pt x="6276" y="88"/>
                  </a:lnTo>
                  <a:lnTo>
                    <a:pt x="6232" y="44"/>
                  </a:lnTo>
                  <a:lnTo>
                    <a:pt x="618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4" name="Google Shape;2114;p54"/>
            <p:cNvSpPr/>
            <p:nvPr/>
          </p:nvSpPr>
          <p:spPr>
            <a:xfrm>
              <a:off x="1645575" y="2080250"/>
              <a:ext cx="110825" cy="55975"/>
            </a:xfrm>
            <a:custGeom>
              <a:avLst/>
              <a:gdLst/>
              <a:ahLst/>
              <a:cxnLst/>
              <a:rect l="l" t="t" r="r" b="b"/>
              <a:pathLst>
                <a:path w="4433" h="2239" extrusionOk="0">
                  <a:moveTo>
                    <a:pt x="4169" y="1"/>
                  </a:moveTo>
                  <a:lnTo>
                    <a:pt x="2107" y="1010"/>
                  </a:lnTo>
                  <a:lnTo>
                    <a:pt x="88" y="1888"/>
                  </a:lnTo>
                  <a:lnTo>
                    <a:pt x="45" y="1932"/>
                  </a:lnTo>
                  <a:lnTo>
                    <a:pt x="1" y="1975"/>
                  </a:lnTo>
                  <a:lnTo>
                    <a:pt x="1" y="2063"/>
                  </a:lnTo>
                  <a:lnTo>
                    <a:pt x="1" y="2107"/>
                  </a:lnTo>
                  <a:lnTo>
                    <a:pt x="88" y="2195"/>
                  </a:lnTo>
                  <a:lnTo>
                    <a:pt x="176" y="2239"/>
                  </a:lnTo>
                  <a:lnTo>
                    <a:pt x="264" y="2195"/>
                  </a:lnTo>
                  <a:lnTo>
                    <a:pt x="2239" y="1317"/>
                  </a:lnTo>
                  <a:lnTo>
                    <a:pt x="4345" y="308"/>
                  </a:lnTo>
                  <a:lnTo>
                    <a:pt x="4389" y="264"/>
                  </a:lnTo>
                  <a:lnTo>
                    <a:pt x="4433" y="220"/>
                  </a:lnTo>
                  <a:lnTo>
                    <a:pt x="4433" y="132"/>
                  </a:lnTo>
                  <a:lnTo>
                    <a:pt x="4433" y="89"/>
                  </a:lnTo>
                  <a:lnTo>
                    <a:pt x="4389" y="45"/>
                  </a:lnTo>
                  <a:lnTo>
                    <a:pt x="430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115" name="Google Shape;2115;p54"/>
          <p:cNvSpPr txBox="1">
            <a:spLocks noGrp="1"/>
          </p:cNvSpPr>
          <p:nvPr>
            <p:ph type="body" idx="1"/>
          </p:nvPr>
        </p:nvSpPr>
        <p:spPr>
          <a:xfrm>
            <a:off x="6305375" y="884250"/>
            <a:ext cx="2500200" cy="3990900"/>
          </a:xfrm>
          <a:prstGeom prst="rect">
            <a:avLst/>
          </a:prstGeom>
          <a:solidFill>
            <a:schemeClr val="dk1"/>
          </a:solidFill>
        </p:spPr>
        <p:txBody>
          <a:bodyPr spcFirstLastPara="1" wrap="square" lIns="182875" tIns="91425" rIns="91425" bIns="91425" anchor="t" anchorCtr="0">
            <a:noAutofit/>
          </a:bodyPr>
          <a:lstStyle>
            <a:lvl1pPr marL="457200" lvl="0" indent="-355600" rtl="0">
              <a:spcBef>
                <a:spcPts val="0"/>
              </a:spcBef>
              <a:spcAft>
                <a:spcPts val="0"/>
              </a:spcAft>
              <a:buSzPts val="2000"/>
              <a:buChar char="●"/>
              <a:defRPr>
                <a:solidFill>
                  <a:schemeClr val="lt1"/>
                </a:solidFill>
              </a:defRPr>
            </a:lvl1pPr>
            <a:lvl2pPr marL="914400" lvl="1" indent="-355600" rtl="0">
              <a:spcBef>
                <a:spcPts val="400"/>
              </a:spcBef>
              <a:spcAft>
                <a:spcPts val="0"/>
              </a:spcAft>
              <a:buSzPts val="2000"/>
              <a:buChar char="○"/>
              <a:defRPr>
                <a:solidFill>
                  <a:schemeClr val="lt1"/>
                </a:solidFill>
              </a:defRPr>
            </a:lvl2pPr>
            <a:lvl3pPr marL="1371600" lvl="2" indent="-355600" rtl="0">
              <a:spcBef>
                <a:spcPts val="400"/>
              </a:spcBef>
              <a:spcAft>
                <a:spcPts val="0"/>
              </a:spcAft>
              <a:buSzPts val="2000"/>
              <a:buChar char="■"/>
              <a:defRPr>
                <a:solidFill>
                  <a:schemeClr val="lt1"/>
                </a:solidFill>
              </a:defRPr>
            </a:lvl3pPr>
            <a:lvl4pPr marL="1828800" lvl="3" indent="-355600" rtl="0">
              <a:spcBef>
                <a:spcPts val="400"/>
              </a:spcBef>
              <a:spcAft>
                <a:spcPts val="0"/>
              </a:spcAft>
              <a:buSzPts val="2000"/>
              <a:buChar char="●"/>
              <a:defRPr>
                <a:solidFill>
                  <a:schemeClr val="lt1"/>
                </a:solidFill>
              </a:defRPr>
            </a:lvl4pPr>
            <a:lvl5pPr marL="2286000" lvl="4" indent="-355600" rtl="0">
              <a:spcBef>
                <a:spcPts val="400"/>
              </a:spcBef>
              <a:spcAft>
                <a:spcPts val="0"/>
              </a:spcAft>
              <a:buSzPts val="2000"/>
              <a:buChar char="○"/>
              <a:defRPr>
                <a:solidFill>
                  <a:schemeClr val="lt1"/>
                </a:solidFill>
              </a:defRPr>
            </a:lvl5pPr>
            <a:lvl6pPr marL="2743200" lvl="5" indent="-355600" rtl="0">
              <a:spcBef>
                <a:spcPts val="400"/>
              </a:spcBef>
              <a:spcAft>
                <a:spcPts val="0"/>
              </a:spcAft>
              <a:buSzPts val="2000"/>
              <a:buChar char="■"/>
              <a:defRPr>
                <a:solidFill>
                  <a:schemeClr val="lt1"/>
                </a:solidFill>
              </a:defRPr>
            </a:lvl6pPr>
            <a:lvl7pPr marL="3200400" lvl="6" indent="-355600" rtl="0">
              <a:spcBef>
                <a:spcPts val="400"/>
              </a:spcBef>
              <a:spcAft>
                <a:spcPts val="0"/>
              </a:spcAft>
              <a:buSzPts val="2000"/>
              <a:buChar char="●"/>
              <a:defRPr>
                <a:solidFill>
                  <a:schemeClr val="lt1"/>
                </a:solidFill>
              </a:defRPr>
            </a:lvl7pPr>
            <a:lvl8pPr marL="3657600" lvl="7" indent="-355600" rtl="0">
              <a:spcBef>
                <a:spcPts val="400"/>
              </a:spcBef>
              <a:spcAft>
                <a:spcPts val="0"/>
              </a:spcAft>
              <a:buSzPts val="2000"/>
              <a:buChar char="○"/>
              <a:defRPr>
                <a:solidFill>
                  <a:schemeClr val="lt1"/>
                </a:solidFill>
              </a:defRPr>
            </a:lvl8pPr>
            <a:lvl9pPr marL="4114800" lvl="8" indent="-355600" rtl="0">
              <a:spcBef>
                <a:spcPts val="400"/>
              </a:spcBef>
              <a:spcAft>
                <a:spcPts val="400"/>
              </a:spcAft>
              <a:buSzPts val="2000"/>
              <a:buChar char="■"/>
              <a:defRPr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2116" name="Google Shape;2116;p54"/>
          <p:cNvSpPr txBox="1">
            <a:spLocks noGrp="1"/>
          </p:cNvSpPr>
          <p:nvPr>
            <p:ph type="body" idx="2"/>
          </p:nvPr>
        </p:nvSpPr>
        <p:spPr>
          <a:xfrm>
            <a:off x="3367550" y="882800"/>
            <a:ext cx="2829300" cy="4017600"/>
          </a:xfrm>
          <a:prstGeom prst="rect">
            <a:avLst/>
          </a:prstGeom>
          <a:solidFill>
            <a:schemeClr val="dk1"/>
          </a:solidFill>
        </p:spPr>
        <p:txBody>
          <a:bodyPr spcFirstLastPara="1" wrap="square" lIns="182875" tIns="91425" rIns="91425" bIns="91425" anchor="t" anchorCtr="0">
            <a:noAutofit/>
          </a:bodyPr>
          <a:lstStyle>
            <a:lvl1pPr marL="457200" lvl="0" indent="-355600" rtl="0">
              <a:spcBef>
                <a:spcPts val="0"/>
              </a:spcBef>
              <a:spcAft>
                <a:spcPts val="0"/>
              </a:spcAft>
              <a:buSzPts val="2000"/>
              <a:buChar char="●"/>
              <a:defRPr>
                <a:solidFill>
                  <a:schemeClr val="lt1"/>
                </a:solidFill>
              </a:defRPr>
            </a:lvl1pPr>
            <a:lvl2pPr marL="914400" lvl="1" indent="-355600" rtl="0">
              <a:spcBef>
                <a:spcPts val="400"/>
              </a:spcBef>
              <a:spcAft>
                <a:spcPts val="0"/>
              </a:spcAft>
              <a:buSzPts val="2000"/>
              <a:buChar char="○"/>
              <a:defRPr>
                <a:solidFill>
                  <a:schemeClr val="lt1"/>
                </a:solidFill>
              </a:defRPr>
            </a:lvl2pPr>
            <a:lvl3pPr marL="1371600" lvl="2" indent="-355600" rtl="0">
              <a:spcBef>
                <a:spcPts val="400"/>
              </a:spcBef>
              <a:spcAft>
                <a:spcPts val="0"/>
              </a:spcAft>
              <a:buSzPts val="2000"/>
              <a:buChar char="■"/>
              <a:defRPr>
                <a:solidFill>
                  <a:schemeClr val="lt1"/>
                </a:solidFill>
              </a:defRPr>
            </a:lvl3pPr>
            <a:lvl4pPr marL="1828800" lvl="3" indent="-355600" rtl="0">
              <a:spcBef>
                <a:spcPts val="400"/>
              </a:spcBef>
              <a:spcAft>
                <a:spcPts val="0"/>
              </a:spcAft>
              <a:buSzPts val="2000"/>
              <a:buChar char="●"/>
              <a:defRPr>
                <a:solidFill>
                  <a:schemeClr val="lt1"/>
                </a:solidFill>
              </a:defRPr>
            </a:lvl4pPr>
            <a:lvl5pPr marL="2286000" lvl="4" indent="-355600" rtl="0">
              <a:spcBef>
                <a:spcPts val="400"/>
              </a:spcBef>
              <a:spcAft>
                <a:spcPts val="0"/>
              </a:spcAft>
              <a:buSzPts val="2000"/>
              <a:buChar char="○"/>
              <a:defRPr>
                <a:solidFill>
                  <a:schemeClr val="lt1"/>
                </a:solidFill>
              </a:defRPr>
            </a:lvl5pPr>
            <a:lvl6pPr marL="2743200" lvl="5" indent="-355600" rtl="0">
              <a:spcBef>
                <a:spcPts val="400"/>
              </a:spcBef>
              <a:spcAft>
                <a:spcPts val="0"/>
              </a:spcAft>
              <a:buSzPts val="2000"/>
              <a:buChar char="■"/>
              <a:defRPr>
                <a:solidFill>
                  <a:schemeClr val="lt1"/>
                </a:solidFill>
              </a:defRPr>
            </a:lvl6pPr>
            <a:lvl7pPr marL="3200400" lvl="6" indent="-355600" rtl="0">
              <a:spcBef>
                <a:spcPts val="400"/>
              </a:spcBef>
              <a:spcAft>
                <a:spcPts val="0"/>
              </a:spcAft>
              <a:buSzPts val="2000"/>
              <a:buChar char="●"/>
              <a:defRPr>
                <a:solidFill>
                  <a:schemeClr val="lt1"/>
                </a:solidFill>
              </a:defRPr>
            </a:lvl7pPr>
            <a:lvl8pPr marL="3657600" lvl="7" indent="-355600" rtl="0">
              <a:spcBef>
                <a:spcPts val="400"/>
              </a:spcBef>
              <a:spcAft>
                <a:spcPts val="0"/>
              </a:spcAft>
              <a:buSzPts val="2000"/>
              <a:buChar char="○"/>
              <a:defRPr>
                <a:solidFill>
                  <a:schemeClr val="lt1"/>
                </a:solidFill>
              </a:defRPr>
            </a:lvl8pPr>
            <a:lvl9pPr marL="4114800" lvl="8" indent="-355600" rtl="0">
              <a:spcBef>
                <a:spcPts val="400"/>
              </a:spcBef>
              <a:spcAft>
                <a:spcPts val="400"/>
              </a:spcAft>
              <a:buSzPts val="2000"/>
              <a:buChar char="■"/>
              <a:defRPr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2117" name="Google Shape;2117;p54"/>
          <p:cNvSpPr txBox="1">
            <a:spLocks noGrp="1"/>
          </p:cNvSpPr>
          <p:nvPr>
            <p:ph type="body" idx="3"/>
          </p:nvPr>
        </p:nvSpPr>
        <p:spPr>
          <a:xfrm>
            <a:off x="424100" y="882800"/>
            <a:ext cx="2816700" cy="4041000"/>
          </a:xfrm>
          <a:prstGeom prst="rect">
            <a:avLst/>
          </a:prstGeom>
          <a:solidFill>
            <a:schemeClr val="dk1"/>
          </a:solidFill>
        </p:spPr>
        <p:txBody>
          <a:bodyPr spcFirstLastPara="1" wrap="square" lIns="182875" tIns="91425" rIns="91425" bIns="91425" anchor="t" anchorCtr="0">
            <a:noAutofit/>
          </a:bodyPr>
          <a:lstStyle>
            <a:lvl1pPr marL="457200" lvl="0" indent="-355600" rtl="0">
              <a:spcBef>
                <a:spcPts val="0"/>
              </a:spcBef>
              <a:spcAft>
                <a:spcPts val="0"/>
              </a:spcAft>
              <a:buSzPts val="2000"/>
              <a:buChar char="●"/>
              <a:defRPr>
                <a:solidFill>
                  <a:schemeClr val="lt1"/>
                </a:solidFill>
              </a:defRPr>
            </a:lvl1pPr>
            <a:lvl2pPr marL="914400" lvl="1" indent="-355600" rtl="0">
              <a:spcBef>
                <a:spcPts val="400"/>
              </a:spcBef>
              <a:spcAft>
                <a:spcPts val="0"/>
              </a:spcAft>
              <a:buSzPts val="2000"/>
              <a:buChar char="○"/>
              <a:defRPr>
                <a:solidFill>
                  <a:schemeClr val="lt1"/>
                </a:solidFill>
              </a:defRPr>
            </a:lvl2pPr>
            <a:lvl3pPr marL="1371600" lvl="2" indent="-355600" rtl="0">
              <a:spcBef>
                <a:spcPts val="400"/>
              </a:spcBef>
              <a:spcAft>
                <a:spcPts val="0"/>
              </a:spcAft>
              <a:buSzPts val="2000"/>
              <a:buChar char="■"/>
              <a:defRPr>
                <a:solidFill>
                  <a:schemeClr val="lt1"/>
                </a:solidFill>
              </a:defRPr>
            </a:lvl3pPr>
            <a:lvl4pPr marL="1828800" lvl="3" indent="-355600" rtl="0">
              <a:spcBef>
                <a:spcPts val="400"/>
              </a:spcBef>
              <a:spcAft>
                <a:spcPts val="0"/>
              </a:spcAft>
              <a:buSzPts val="2000"/>
              <a:buChar char="●"/>
              <a:defRPr>
                <a:solidFill>
                  <a:schemeClr val="lt1"/>
                </a:solidFill>
              </a:defRPr>
            </a:lvl4pPr>
            <a:lvl5pPr marL="2286000" lvl="4" indent="-355600" rtl="0">
              <a:spcBef>
                <a:spcPts val="400"/>
              </a:spcBef>
              <a:spcAft>
                <a:spcPts val="0"/>
              </a:spcAft>
              <a:buSzPts val="2000"/>
              <a:buChar char="○"/>
              <a:defRPr>
                <a:solidFill>
                  <a:schemeClr val="lt1"/>
                </a:solidFill>
              </a:defRPr>
            </a:lvl5pPr>
            <a:lvl6pPr marL="2743200" lvl="5" indent="-355600" rtl="0">
              <a:spcBef>
                <a:spcPts val="400"/>
              </a:spcBef>
              <a:spcAft>
                <a:spcPts val="0"/>
              </a:spcAft>
              <a:buSzPts val="2000"/>
              <a:buChar char="■"/>
              <a:defRPr>
                <a:solidFill>
                  <a:schemeClr val="lt1"/>
                </a:solidFill>
              </a:defRPr>
            </a:lvl6pPr>
            <a:lvl7pPr marL="3200400" lvl="6" indent="-355600" rtl="0">
              <a:spcBef>
                <a:spcPts val="400"/>
              </a:spcBef>
              <a:spcAft>
                <a:spcPts val="0"/>
              </a:spcAft>
              <a:buSzPts val="2000"/>
              <a:buChar char="●"/>
              <a:defRPr>
                <a:solidFill>
                  <a:schemeClr val="lt1"/>
                </a:solidFill>
              </a:defRPr>
            </a:lvl7pPr>
            <a:lvl8pPr marL="3657600" lvl="7" indent="-355600" rtl="0">
              <a:spcBef>
                <a:spcPts val="400"/>
              </a:spcBef>
              <a:spcAft>
                <a:spcPts val="0"/>
              </a:spcAft>
              <a:buSzPts val="2000"/>
              <a:buChar char="○"/>
              <a:defRPr>
                <a:solidFill>
                  <a:schemeClr val="lt1"/>
                </a:solidFill>
              </a:defRPr>
            </a:lvl8pPr>
            <a:lvl9pPr marL="4114800" lvl="8" indent="-355600" rtl="0">
              <a:spcBef>
                <a:spcPts val="400"/>
              </a:spcBef>
              <a:spcAft>
                <a:spcPts val="400"/>
              </a:spcAft>
              <a:buSzPts val="2000"/>
              <a:buChar char="■"/>
              <a:defRPr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2118" name="Google Shape;2118;p54"/>
          <p:cNvSpPr txBox="1">
            <a:spLocks noGrp="1"/>
          </p:cNvSpPr>
          <p:nvPr>
            <p:ph type="title"/>
          </p:nvPr>
        </p:nvSpPr>
        <p:spPr>
          <a:xfrm>
            <a:off x="424100" y="310100"/>
            <a:ext cx="8295000" cy="5727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highlight>
                  <a:schemeClr val="accent1"/>
                </a:highlight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2119" name="Google Shape;2119;p54"/>
          <p:cNvSpPr/>
          <p:nvPr/>
        </p:nvSpPr>
        <p:spPr>
          <a:xfrm>
            <a:off x="2243500" y="-3263275"/>
            <a:ext cx="9948600" cy="3263400"/>
          </a:xfrm>
          <a:prstGeom prst="rect">
            <a:avLst/>
          </a:prstGeom>
          <a:solidFill>
            <a:srgbClr val="F8F9F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20" name="Google Shape;2120;p54"/>
          <p:cNvSpPr/>
          <p:nvPr/>
        </p:nvSpPr>
        <p:spPr>
          <a:xfrm>
            <a:off x="9144000" y="-1294225"/>
            <a:ext cx="9948600" cy="7173900"/>
          </a:xfrm>
          <a:prstGeom prst="rect">
            <a:avLst/>
          </a:prstGeom>
          <a:solidFill>
            <a:srgbClr val="F8F9F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21" name="Google Shape;2121;p54"/>
          <p:cNvSpPr/>
          <p:nvPr/>
        </p:nvSpPr>
        <p:spPr>
          <a:xfrm>
            <a:off x="-5113275" y="5143500"/>
            <a:ext cx="9948600" cy="3263400"/>
          </a:xfrm>
          <a:prstGeom prst="rect">
            <a:avLst/>
          </a:prstGeom>
          <a:solidFill>
            <a:srgbClr val="F8F9F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22" name="Google Shape;2122;p54"/>
          <p:cNvSpPr/>
          <p:nvPr/>
        </p:nvSpPr>
        <p:spPr>
          <a:xfrm>
            <a:off x="-5113275" y="-815825"/>
            <a:ext cx="5113200" cy="6277500"/>
          </a:xfrm>
          <a:prstGeom prst="rect">
            <a:avLst/>
          </a:prstGeom>
          <a:solidFill>
            <a:srgbClr val="F8F9F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5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 and text, with subtitle, 4 column — white">
  <p:cSld name="CUSTOM_22_1_1_1_1_1_1_1_1">
    <p:spTree>
      <p:nvGrpSpPr>
        <p:cNvPr id="1" name="Shape 21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24" name="Google Shape;2124;p55"/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8411400" cy="455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highlight>
                  <a:schemeClr val="accent1"/>
                </a:highlight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2125" name="Google Shape;2125;p55"/>
          <p:cNvSpPr txBox="1">
            <a:spLocks noGrp="1"/>
          </p:cNvSpPr>
          <p:nvPr>
            <p:ph type="subTitle" idx="1"/>
          </p:nvPr>
        </p:nvSpPr>
        <p:spPr>
          <a:xfrm>
            <a:off x="424450" y="756623"/>
            <a:ext cx="8384700" cy="2286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 b="1">
                <a:solidFill>
                  <a:schemeClr val="lt1"/>
                </a:solidFill>
                <a:highlight>
                  <a:schemeClr val="dk1"/>
                </a:highlight>
              </a:defRPr>
            </a:lvl1pPr>
            <a:lvl2pPr lvl="1" rtl="0"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2pPr>
            <a:lvl3pPr lvl="2" rtl="0"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3pPr>
            <a:lvl4pPr lvl="3" rtl="0"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4pPr>
            <a:lvl5pPr lvl="4" rtl="0"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5pPr>
            <a:lvl6pPr lvl="5" rtl="0"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6pPr>
            <a:lvl7pPr lvl="6" rtl="0"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7pPr>
            <a:lvl8pPr lvl="7" rtl="0"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8pPr>
            <a:lvl9pPr lvl="8" rtl="0">
              <a:spcBef>
                <a:spcPts val="800"/>
              </a:spcBef>
              <a:spcAft>
                <a:spcPts val="800"/>
              </a:spcAft>
              <a:buSzPts val="2000"/>
              <a:buNone/>
              <a:defRPr/>
            </a:lvl9pPr>
          </a:lstStyle>
          <a:p>
            <a:endParaRPr/>
          </a:p>
        </p:txBody>
      </p:sp>
      <p:sp>
        <p:nvSpPr>
          <p:cNvPr id="2126" name="Google Shape;2126;p55"/>
          <p:cNvSpPr txBox="1">
            <a:spLocks noGrp="1"/>
          </p:cNvSpPr>
          <p:nvPr>
            <p:ph type="body" idx="2"/>
          </p:nvPr>
        </p:nvSpPr>
        <p:spPr>
          <a:xfrm>
            <a:off x="420625" y="1152475"/>
            <a:ext cx="1993500" cy="3675600"/>
          </a:xfrm>
          <a:prstGeom prst="rect">
            <a:avLst/>
          </a:prstGeom>
        </p:spPr>
        <p:txBody>
          <a:bodyPr spcFirstLastPara="1" wrap="square" lIns="0" tIns="0" rIns="91425" bIns="0" anchor="t" anchorCtr="0">
            <a:noAutofit/>
          </a:bodyPr>
          <a:lstStyle>
            <a:lvl1pPr marL="457200" lvl="0" indent="-330200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marL="914400" lvl="1" indent="-330200" rtl="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 rtl="0">
              <a:spcBef>
                <a:spcPts val="4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 rtl="0">
              <a:spcBef>
                <a:spcPts val="4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 rtl="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 rtl="0">
              <a:spcBef>
                <a:spcPts val="4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 rtl="0">
              <a:spcBef>
                <a:spcPts val="4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 rtl="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 rtl="0">
              <a:spcBef>
                <a:spcPts val="400"/>
              </a:spcBef>
              <a:spcAft>
                <a:spcPts val="4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  <p:sp>
        <p:nvSpPr>
          <p:cNvPr id="2127" name="Google Shape;2127;p55"/>
          <p:cNvSpPr txBox="1">
            <a:spLocks noGrp="1"/>
          </p:cNvSpPr>
          <p:nvPr>
            <p:ph type="body" idx="3"/>
          </p:nvPr>
        </p:nvSpPr>
        <p:spPr>
          <a:xfrm>
            <a:off x="2498575" y="1152475"/>
            <a:ext cx="2032500" cy="3675600"/>
          </a:xfrm>
          <a:prstGeom prst="rect">
            <a:avLst/>
          </a:prstGeom>
        </p:spPr>
        <p:txBody>
          <a:bodyPr spcFirstLastPara="1" wrap="square" lIns="182875" tIns="0" rIns="91425" bIns="0" anchor="t" anchorCtr="0">
            <a:noAutofit/>
          </a:bodyPr>
          <a:lstStyle>
            <a:lvl1pPr marL="457200" lvl="0" indent="-330200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marL="914400" lvl="1" indent="-330200" rtl="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 rtl="0">
              <a:spcBef>
                <a:spcPts val="4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 rtl="0">
              <a:spcBef>
                <a:spcPts val="4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 rtl="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 rtl="0">
              <a:spcBef>
                <a:spcPts val="4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 rtl="0">
              <a:spcBef>
                <a:spcPts val="4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 rtl="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 rtl="0">
              <a:spcBef>
                <a:spcPts val="400"/>
              </a:spcBef>
              <a:spcAft>
                <a:spcPts val="4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  <p:sp>
        <p:nvSpPr>
          <p:cNvPr id="2128" name="Google Shape;2128;p55"/>
          <p:cNvSpPr txBox="1">
            <a:spLocks noGrp="1"/>
          </p:cNvSpPr>
          <p:nvPr>
            <p:ph type="body" idx="4"/>
          </p:nvPr>
        </p:nvSpPr>
        <p:spPr>
          <a:xfrm>
            <a:off x="4692750" y="1152475"/>
            <a:ext cx="1993500" cy="3675600"/>
          </a:xfrm>
          <a:prstGeom prst="rect">
            <a:avLst/>
          </a:prstGeom>
        </p:spPr>
        <p:txBody>
          <a:bodyPr spcFirstLastPara="1" wrap="square" lIns="182875" tIns="0" rIns="91425" bIns="0" anchor="t" anchorCtr="0">
            <a:noAutofit/>
          </a:bodyPr>
          <a:lstStyle>
            <a:lvl1pPr marL="457200" lvl="0" indent="-330200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marL="914400" lvl="1" indent="-330200" rtl="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 rtl="0">
              <a:spcBef>
                <a:spcPts val="4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 rtl="0">
              <a:spcBef>
                <a:spcPts val="4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 rtl="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 rtl="0">
              <a:spcBef>
                <a:spcPts val="4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 rtl="0">
              <a:spcBef>
                <a:spcPts val="4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 rtl="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 rtl="0">
              <a:spcBef>
                <a:spcPts val="400"/>
              </a:spcBef>
              <a:spcAft>
                <a:spcPts val="4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  <p:sp>
        <p:nvSpPr>
          <p:cNvPr id="2129" name="Google Shape;2129;p55"/>
          <p:cNvSpPr txBox="1">
            <a:spLocks noGrp="1"/>
          </p:cNvSpPr>
          <p:nvPr>
            <p:ph type="body" idx="5"/>
          </p:nvPr>
        </p:nvSpPr>
        <p:spPr>
          <a:xfrm>
            <a:off x="6770690" y="1152475"/>
            <a:ext cx="2073300" cy="3675600"/>
          </a:xfrm>
          <a:prstGeom prst="rect">
            <a:avLst/>
          </a:prstGeom>
        </p:spPr>
        <p:txBody>
          <a:bodyPr spcFirstLastPara="1" wrap="square" lIns="182875" tIns="0" rIns="0" bIns="0" anchor="t" anchorCtr="0">
            <a:noAutofit/>
          </a:bodyPr>
          <a:lstStyle>
            <a:lvl1pPr marL="457200" lvl="0" indent="-330200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marL="914400" lvl="1" indent="-330200" rtl="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 rtl="0">
              <a:spcBef>
                <a:spcPts val="4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 rtl="0">
              <a:spcBef>
                <a:spcPts val="4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 rtl="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 rtl="0">
              <a:spcBef>
                <a:spcPts val="4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 rtl="0">
              <a:spcBef>
                <a:spcPts val="4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 rtl="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 rtl="0">
              <a:spcBef>
                <a:spcPts val="400"/>
              </a:spcBef>
              <a:spcAft>
                <a:spcPts val="4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5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 and text, 4 column with dividers — white">
  <p:cSld name="CUSTOM_23_1_1_1_1_1_1_1_1">
    <p:spTree>
      <p:nvGrpSpPr>
        <p:cNvPr id="1" name="Shape 21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31" name="Google Shape;2131;p56"/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8411400" cy="455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highlight>
                  <a:schemeClr val="accent1"/>
                </a:highlight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2132" name="Google Shape;2132;p56"/>
          <p:cNvSpPr txBox="1">
            <a:spLocks noGrp="1"/>
          </p:cNvSpPr>
          <p:nvPr>
            <p:ph type="body" idx="1"/>
          </p:nvPr>
        </p:nvSpPr>
        <p:spPr>
          <a:xfrm>
            <a:off x="420625" y="994550"/>
            <a:ext cx="1993500" cy="3833400"/>
          </a:xfrm>
          <a:prstGeom prst="rect">
            <a:avLst/>
          </a:prstGeom>
        </p:spPr>
        <p:txBody>
          <a:bodyPr spcFirstLastPara="1" wrap="square" lIns="0" tIns="0" rIns="91425" bIns="0" anchor="t" anchorCtr="0">
            <a:noAutofit/>
          </a:bodyPr>
          <a:lstStyle>
            <a:lvl1pPr marL="457200" lvl="0" indent="-330200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marL="914400" lvl="1" indent="-330200" rtl="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 rtl="0">
              <a:spcBef>
                <a:spcPts val="4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 rtl="0">
              <a:spcBef>
                <a:spcPts val="4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 rtl="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 rtl="0">
              <a:spcBef>
                <a:spcPts val="4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 rtl="0">
              <a:spcBef>
                <a:spcPts val="4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 rtl="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 rtl="0">
              <a:spcBef>
                <a:spcPts val="400"/>
              </a:spcBef>
              <a:spcAft>
                <a:spcPts val="4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  <p:sp>
        <p:nvSpPr>
          <p:cNvPr id="2133" name="Google Shape;2133;p56"/>
          <p:cNvSpPr txBox="1">
            <a:spLocks noGrp="1"/>
          </p:cNvSpPr>
          <p:nvPr>
            <p:ph type="body" idx="2"/>
          </p:nvPr>
        </p:nvSpPr>
        <p:spPr>
          <a:xfrm>
            <a:off x="2498577" y="994550"/>
            <a:ext cx="2032500" cy="3833400"/>
          </a:xfrm>
          <a:prstGeom prst="rect">
            <a:avLst/>
          </a:prstGeom>
        </p:spPr>
        <p:txBody>
          <a:bodyPr spcFirstLastPara="1" wrap="square" lIns="182875" tIns="0" rIns="91425" bIns="0" anchor="t" anchorCtr="0">
            <a:noAutofit/>
          </a:bodyPr>
          <a:lstStyle>
            <a:lvl1pPr marL="457200" lvl="0" indent="-330200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marL="914400" lvl="1" indent="-330200" rtl="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 rtl="0">
              <a:spcBef>
                <a:spcPts val="4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 rtl="0">
              <a:spcBef>
                <a:spcPts val="4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 rtl="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 rtl="0">
              <a:spcBef>
                <a:spcPts val="4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 rtl="0">
              <a:spcBef>
                <a:spcPts val="4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 rtl="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 rtl="0">
              <a:spcBef>
                <a:spcPts val="400"/>
              </a:spcBef>
              <a:spcAft>
                <a:spcPts val="4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  <p:cxnSp>
        <p:nvCxnSpPr>
          <p:cNvPr id="2134" name="Google Shape;2134;p56"/>
          <p:cNvCxnSpPr/>
          <p:nvPr/>
        </p:nvCxnSpPr>
        <p:spPr>
          <a:xfrm>
            <a:off x="2478218" y="1245696"/>
            <a:ext cx="0" cy="3300900"/>
          </a:xfrm>
          <a:prstGeom prst="straightConnector1">
            <a:avLst/>
          </a:prstGeom>
          <a:noFill/>
          <a:ln w="38100" cap="flat" cmpd="sng">
            <a:solidFill>
              <a:schemeClr val="accent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2135" name="Google Shape;2135;p56"/>
          <p:cNvCxnSpPr/>
          <p:nvPr/>
        </p:nvCxnSpPr>
        <p:spPr>
          <a:xfrm>
            <a:off x="4621048" y="1245696"/>
            <a:ext cx="0" cy="3300900"/>
          </a:xfrm>
          <a:prstGeom prst="straightConnector1">
            <a:avLst/>
          </a:prstGeom>
          <a:noFill/>
          <a:ln w="38100" cap="flat" cmpd="sng">
            <a:solidFill>
              <a:schemeClr val="accent1"/>
            </a:solidFill>
            <a:prstDash val="solid"/>
            <a:round/>
            <a:headEnd type="none" w="med" len="med"/>
            <a:tailEnd type="none" w="med" len="med"/>
          </a:ln>
        </p:spPr>
      </p:cxnSp>
      <p:sp>
        <p:nvSpPr>
          <p:cNvPr id="2136" name="Google Shape;2136;p56"/>
          <p:cNvSpPr txBox="1">
            <a:spLocks noGrp="1"/>
          </p:cNvSpPr>
          <p:nvPr>
            <p:ph type="body" idx="3"/>
          </p:nvPr>
        </p:nvSpPr>
        <p:spPr>
          <a:xfrm>
            <a:off x="4692755" y="994550"/>
            <a:ext cx="1993500" cy="3833400"/>
          </a:xfrm>
          <a:prstGeom prst="rect">
            <a:avLst/>
          </a:prstGeom>
        </p:spPr>
        <p:txBody>
          <a:bodyPr spcFirstLastPara="1" wrap="square" lIns="182875" tIns="0" rIns="91425" bIns="0" anchor="t" anchorCtr="0">
            <a:noAutofit/>
          </a:bodyPr>
          <a:lstStyle>
            <a:lvl1pPr marL="457200" lvl="0" indent="-330200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marL="914400" lvl="1" indent="-330200" rtl="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 rtl="0">
              <a:spcBef>
                <a:spcPts val="4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 rtl="0">
              <a:spcBef>
                <a:spcPts val="4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 rtl="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 rtl="0">
              <a:spcBef>
                <a:spcPts val="4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 rtl="0">
              <a:spcBef>
                <a:spcPts val="4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 rtl="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 rtl="0">
              <a:spcBef>
                <a:spcPts val="400"/>
              </a:spcBef>
              <a:spcAft>
                <a:spcPts val="4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  <p:sp>
        <p:nvSpPr>
          <p:cNvPr id="2137" name="Google Shape;2137;p56"/>
          <p:cNvSpPr txBox="1">
            <a:spLocks noGrp="1"/>
          </p:cNvSpPr>
          <p:nvPr>
            <p:ph type="body" idx="4"/>
          </p:nvPr>
        </p:nvSpPr>
        <p:spPr>
          <a:xfrm>
            <a:off x="6770698" y="994550"/>
            <a:ext cx="2073300" cy="3833400"/>
          </a:xfrm>
          <a:prstGeom prst="rect">
            <a:avLst/>
          </a:prstGeom>
        </p:spPr>
        <p:txBody>
          <a:bodyPr spcFirstLastPara="1" wrap="square" lIns="182875" tIns="0" rIns="0" bIns="0" anchor="t" anchorCtr="0">
            <a:noAutofit/>
          </a:bodyPr>
          <a:lstStyle>
            <a:lvl1pPr marL="457200" lvl="0" indent="-330200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marL="914400" lvl="1" indent="-330200" rtl="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 rtl="0">
              <a:spcBef>
                <a:spcPts val="4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 rtl="0">
              <a:spcBef>
                <a:spcPts val="4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 rtl="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 rtl="0">
              <a:spcBef>
                <a:spcPts val="4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 rtl="0">
              <a:spcBef>
                <a:spcPts val="4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 rtl="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 rtl="0">
              <a:spcBef>
                <a:spcPts val="400"/>
              </a:spcBef>
              <a:spcAft>
                <a:spcPts val="4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  <p:cxnSp>
        <p:nvCxnSpPr>
          <p:cNvPr id="2138" name="Google Shape;2138;p56"/>
          <p:cNvCxnSpPr/>
          <p:nvPr/>
        </p:nvCxnSpPr>
        <p:spPr>
          <a:xfrm>
            <a:off x="6750348" y="1245696"/>
            <a:ext cx="0" cy="3300900"/>
          </a:xfrm>
          <a:prstGeom prst="straightConnector1">
            <a:avLst/>
          </a:prstGeom>
          <a:noFill/>
          <a:ln w="38100" cap="flat" cmpd="sng">
            <a:solidFill>
              <a:schemeClr val="accent1"/>
            </a:solidFill>
            <a:prstDash val="solid"/>
            <a:round/>
            <a:headEnd type="none" w="med" len="med"/>
            <a:tailEnd type="none" w="med" len="med"/>
          </a:ln>
        </p:spPr>
      </p:cxnSp>
    </p:spTree>
  </p:cSld>
  <p:clrMapOvr>
    <a:masterClrMapping/>
  </p:clrMapOvr>
</p:sldLayout>
</file>

<file path=ppt/slideLayouts/slideLayout5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 and text, 2x2 with dividers — white">
  <p:cSld name="CUSTOM_23_1_1_1_1_1_1_2_2">
    <p:spTree>
      <p:nvGrpSpPr>
        <p:cNvPr id="1" name="Shape 21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40" name="Google Shape;2140;p57"/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8411400" cy="455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highlight>
                  <a:schemeClr val="accent1"/>
                </a:highlight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2141" name="Google Shape;2141;p57"/>
          <p:cNvSpPr txBox="1">
            <a:spLocks noGrp="1"/>
          </p:cNvSpPr>
          <p:nvPr>
            <p:ph type="body" idx="1"/>
          </p:nvPr>
        </p:nvSpPr>
        <p:spPr>
          <a:xfrm>
            <a:off x="420625" y="994550"/>
            <a:ext cx="4105500" cy="1806600"/>
          </a:xfrm>
          <a:prstGeom prst="rect">
            <a:avLst/>
          </a:prstGeom>
        </p:spPr>
        <p:txBody>
          <a:bodyPr spcFirstLastPara="1" wrap="square" lIns="0" tIns="0" rIns="91425" bIns="0" anchor="t" anchorCtr="0">
            <a:noAutofit/>
          </a:bodyPr>
          <a:lstStyle>
            <a:lvl1pPr marL="457200" lvl="0" indent="-330200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marL="914400" lvl="1" indent="-330200" rtl="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 rtl="0">
              <a:spcBef>
                <a:spcPts val="4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 rtl="0">
              <a:spcBef>
                <a:spcPts val="4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 rtl="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 rtl="0">
              <a:spcBef>
                <a:spcPts val="4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 rtl="0">
              <a:spcBef>
                <a:spcPts val="4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 rtl="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 rtl="0">
              <a:spcBef>
                <a:spcPts val="400"/>
              </a:spcBef>
              <a:spcAft>
                <a:spcPts val="4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  <p:sp>
        <p:nvSpPr>
          <p:cNvPr id="2142" name="Google Shape;2142;p57"/>
          <p:cNvSpPr txBox="1">
            <a:spLocks noGrp="1"/>
          </p:cNvSpPr>
          <p:nvPr>
            <p:ph type="body" idx="2"/>
          </p:nvPr>
        </p:nvSpPr>
        <p:spPr>
          <a:xfrm>
            <a:off x="4617725" y="994550"/>
            <a:ext cx="4188000" cy="1806600"/>
          </a:xfrm>
          <a:prstGeom prst="rect">
            <a:avLst/>
          </a:prstGeom>
        </p:spPr>
        <p:txBody>
          <a:bodyPr spcFirstLastPara="1" wrap="square" lIns="182875" tIns="0" rIns="0" bIns="0" anchor="t" anchorCtr="0">
            <a:noAutofit/>
          </a:bodyPr>
          <a:lstStyle>
            <a:lvl1pPr marL="457200" lvl="0" indent="-330200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marL="914400" lvl="1" indent="-330200" rtl="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 rtl="0">
              <a:spcBef>
                <a:spcPts val="4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 rtl="0">
              <a:spcBef>
                <a:spcPts val="4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 rtl="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 rtl="0">
              <a:spcBef>
                <a:spcPts val="4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 rtl="0">
              <a:spcBef>
                <a:spcPts val="4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 rtl="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 rtl="0">
              <a:spcBef>
                <a:spcPts val="400"/>
              </a:spcBef>
              <a:spcAft>
                <a:spcPts val="4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  <p:cxnSp>
        <p:nvCxnSpPr>
          <p:cNvPr id="2143" name="Google Shape;2143;p57"/>
          <p:cNvCxnSpPr/>
          <p:nvPr/>
        </p:nvCxnSpPr>
        <p:spPr>
          <a:xfrm>
            <a:off x="4576623" y="1112895"/>
            <a:ext cx="0" cy="1555800"/>
          </a:xfrm>
          <a:prstGeom prst="straightConnector1">
            <a:avLst/>
          </a:prstGeom>
          <a:noFill/>
          <a:ln w="38100" cap="flat" cmpd="sng">
            <a:solidFill>
              <a:schemeClr val="accent1"/>
            </a:solidFill>
            <a:prstDash val="solid"/>
            <a:round/>
            <a:headEnd type="none" w="med" len="med"/>
            <a:tailEnd type="none" w="med" len="med"/>
          </a:ln>
        </p:spPr>
      </p:cxnSp>
      <p:sp>
        <p:nvSpPr>
          <p:cNvPr id="2144" name="Google Shape;2144;p57"/>
          <p:cNvSpPr txBox="1">
            <a:spLocks noGrp="1"/>
          </p:cNvSpPr>
          <p:nvPr>
            <p:ph type="body" idx="3"/>
          </p:nvPr>
        </p:nvSpPr>
        <p:spPr>
          <a:xfrm>
            <a:off x="420625" y="3021326"/>
            <a:ext cx="4105500" cy="1806600"/>
          </a:xfrm>
          <a:prstGeom prst="rect">
            <a:avLst/>
          </a:prstGeom>
        </p:spPr>
        <p:txBody>
          <a:bodyPr spcFirstLastPara="1" wrap="square" lIns="0" tIns="0" rIns="91425" bIns="0" anchor="t" anchorCtr="0">
            <a:noAutofit/>
          </a:bodyPr>
          <a:lstStyle>
            <a:lvl1pPr marL="457200" lvl="0" indent="-330200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marL="914400" lvl="1" indent="-330200" rtl="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 rtl="0">
              <a:spcBef>
                <a:spcPts val="4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 rtl="0">
              <a:spcBef>
                <a:spcPts val="4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 rtl="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 rtl="0">
              <a:spcBef>
                <a:spcPts val="4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 rtl="0">
              <a:spcBef>
                <a:spcPts val="4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 rtl="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 rtl="0">
              <a:spcBef>
                <a:spcPts val="400"/>
              </a:spcBef>
              <a:spcAft>
                <a:spcPts val="4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  <p:sp>
        <p:nvSpPr>
          <p:cNvPr id="2145" name="Google Shape;2145;p57"/>
          <p:cNvSpPr txBox="1">
            <a:spLocks noGrp="1"/>
          </p:cNvSpPr>
          <p:nvPr>
            <p:ph type="body" idx="4"/>
          </p:nvPr>
        </p:nvSpPr>
        <p:spPr>
          <a:xfrm>
            <a:off x="4617725" y="3021326"/>
            <a:ext cx="4188000" cy="1806600"/>
          </a:xfrm>
          <a:prstGeom prst="rect">
            <a:avLst/>
          </a:prstGeom>
        </p:spPr>
        <p:txBody>
          <a:bodyPr spcFirstLastPara="1" wrap="square" lIns="182875" tIns="0" rIns="0" bIns="0" anchor="t" anchorCtr="0">
            <a:noAutofit/>
          </a:bodyPr>
          <a:lstStyle>
            <a:lvl1pPr marL="457200" lvl="0" indent="-330200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marL="914400" lvl="1" indent="-330200" rtl="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 rtl="0">
              <a:spcBef>
                <a:spcPts val="4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 rtl="0">
              <a:spcBef>
                <a:spcPts val="4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 rtl="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 rtl="0">
              <a:spcBef>
                <a:spcPts val="4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 rtl="0">
              <a:spcBef>
                <a:spcPts val="4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 rtl="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 rtl="0">
              <a:spcBef>
                <a:spcPts val="400"/>
              </a:spcBef>
              <a:spcAft>
                <a:spcPts val="4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  <p:cxnSp>
        <p:nvCxnSpPr>
          <p:cNvPr id="2146" name="Google Shape;2146;p57"/>
          <p:cNvCxnSpPr/>
          <p:nvPr/>
        </p:nvCxnSpPr>
        <p:spPr>
          <a:xfrm>
            <a:off x="4576623" y="3139672"/>
            <a:ext cx="0" cy="1555800"/>
          </a:xfrm>
          <a:prstGeom prst="straightConnector1">
            <a:avLst/>
          </a:prstGeom>
          <a:noFill/>
          <a:ln w="38100" cap="flat" cmpd="sng">
            <a:solidFill>
              <a:schemeClr val="accent1"/>
            </a:solidFill>
            <a:prstDash val="solid"/>
            <a:round/>
            <a:headEnd type="none" w="med" len="med"/>
            <a:tailEnd type="none" w="med" len="med"/>
          </a:ln>
        </p:spPr>
      </p:cxnSp>
    </p:spTree>
  </p:cSld>
  <p:clrMapOvr>
    <a:masterClrMapping/>
  </p:clrMapOvr>
</p:sldLayout>
</file>

<file path=ppt/slideLayouts/slideLayout5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, text and image layout options divider &gt;&gt;&gt; choose from following templates →">
  <p:cSld name="CUSTOM_22_1_1_1_1_1_1_2_1">
    <p:bg>
      <p:bgPr>
        <a:solidFill>
          <a:schemeClr val="lt2"/>
        </a:solidFill>
        <a:effectLst/>
      </p:bgPr>
    </p:bg>
    <p:spTree>
      <p:nvGrpSpPr>
        <p:cNvPr id="1" name="Shape 21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48" name="Google Shape;2148;p58"/>
          <p:cNvSpPr txBox="1"/>
          <p:nvPr/>
        </p:nvSpPr>
        <p:spPr>
          <a:xfrm>
            <a:off x="2411725" y="1065053"/>
            <a:ext cx="6288300" cy="2992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spAutoFit/>
          </a:bodyPr>
          <a:lstStyle/>
          <a:p>
            <a:pPr marL="0" lvl="0" indent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7200" b="1">
                <a:solidFill>
                  <a:srgbClr val="FFFFFF"/>
                </a:solidFill>
                <a:highlight>
                  <a:schemeClr val="dk1"/>
                </a:highlight>
              </a:rPr>
              <a:t>Title, text and image layout options</a:t>
            </a:r>
            <a:endParaRPr sz="7200" b="1">
              <a:solidFill>
                <a:srgbClr val="FFFFFF"/>
              </a:solidFill>
              <a:highlight>
                <a:schemeClr val="dk1"/>
              </a:highlight>
            </a:endParaRPr>
          </a:p>
        </p:txBody>
      </p:sp>
      <p:sp>
        <p:nvSpPr>
          <p:cNvPr id="2149" name="Google Shape;2149;p58"/>
          <p:cNvSpPr/>
          <p:nvPr/>
        </p:nvSpPr>
        <p:spPr>
          <a:xfrm>
            <a:off x="0" y="0"/>
            <a:ext cx="2168400" cy="5143500"/>
          </a:xfrm>
          <a:prstGeom prst="rightArrowCallout">
            <a:avLst>
              <a:gd name="adj1" fmla="val 25000"/>
              <a:gd name="adj2" fmla="val 25000"/>
              <a:gd name="adj3" fmla="val 25000"/>
              <a:gd name="adj4" fmla="val 64977"/>
            </a:avLst>
          </a:pr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5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, text, photo, 1 column">
  <p:cSld name="CUSTOM_23_1_1_1_1_1_1_2_1">
    <p:spTree>
      <p:nvGrpSpPr>
        <p:cNvPr id="1" name="Shape 21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51" name="Google Shape;2151;p59"/>
          <p:cNvSpPr>
            <a:spLocks noGrp="1"/>
          </p:cNvSpPr>
          <p:nvPr>
            <p:ph type="pic" idx="2"/>
          </p:nvPr>
        </p:nvSpPr>
        <p:spPr>
          <a:xfrm>
            <a:off x="9225" y="-9225"/>
            <a:ext cx="9144000" cy="2429400"/>
          </a:xfrm>
          <a:prstGeom prst="rect">
            <a:avLst/>
          </a:prstGeom>
          <a:noFill/>
          <a:ln>
            <a:noFill/>
          </a:ln>
        </p:spPr>
      </p:sp>
      <p:pic>
        <p:nvPicPr>
          <p:cNvPr id="2152" name="Google Shape;2152;p59" descr="ASU_Horiz_RGB_Digital_MaroonGold.png"/>
          <p:cNvPicPr preferRelativeResize="0"/>
          <p:nvPr/>
        </p:nvPicPr>
        <p:blipFill rotWithShape="1">
          <a:blip r:embed="rId2">
            <a:alphaModFix/>
          </a:blip>
          <a:srcRect r="57818"/>
          <a:stretch/>
        </p:blipFill>
        <p:spPr>
          <a:xfrm>
            <a:off x="7867711" y="4336142"/>
            <a:ext cx="989550" cy="651102"/>
          </a:xfrm>
          <a:prstGeom prst="rect">
            <a:avLst/>
          </a:prstGeom>
          <a:noFill/>
          <a:ln>
            <a:noFill/>
          </a:ln>
        </p:spPr>
      </p:pic>
      <p:sp>
        <p:nvSpPr>
          <p:cNvPr id="2153" name="Google Shape;2153;p59"/>
          <p:cNvSpPr txBox="1">
            <a:spLocks noGrp="1"/>
          </p:cNvSpPr>
          <p:nvPr>
            <p:ph type="title"/>
          </p:nvPr>
        </p:nvSpPr>
        <p:spPr>
          <a:xfrm>
            <a:off x="1384050" y="1725450"/>
            <a:ext cx="6412800" cy="31026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182875" tIns="228600" rIns="228600" bIns="22860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2154" name="Google Shape;2154;p59"/>
          <p:cNvSpPr txBox="1">
            <a:spLocks noGrp="1"/>
          </p:cNvSpPr>
          <p:nvPr>
            <p:ph type="body" idx="1"/>
          </p:nvPr>
        </p:nvSpPr>
        <p:spPr>
          <a:xfrm>
            <a:off x="1572775" y="2482075"/>
            <a:ext cx="5971200" cy="23460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30200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marL="914400" lvl="1" indent="-330200" rtl="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 rtl="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 rtl="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 rtl="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 rtl="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 rtl="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 rtl="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 rtl="0">
              <a:spcBef>
                <a:spcPts val="800"/>
              </a:spcBef>
              <a:spcAft>
                <a:spcPts val="8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5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, text, photo, left">
  <p:cSld name="CUSTOM_23_1_1_1_1_2_1_1_1">
    <p:spTree>
      <p:nvGrpSpPr>
        <p:cNvPr id="1" name="Shape 21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56" name="Google Shape;2156;p60"/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4206300" cy="5670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highlight>
                  <a:schemeClr val="accent1"/>
                </a:highlight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2157" name="Google Shape;2157;p60"/>
          <p:cNvSpPr txBox="1">
            <a:spLocks noGrp="1"/>
          </p:cNvSpPr>
          <p:nvPr>
            <p:ph type="body" idx="1"/>
          </p:nvPr>
        </p:nvSpPr>
        <p:spPr>
          <a:xfrm>
            <a:off x="420900" y="1356375"/>
            <a:ext cx="3776100" cy="34716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30200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marL="914400" lvl="1" indent="-330200" rtl="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 rtl="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 rtl="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 rtl="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 rtl="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 rtl="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 rtl="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 rtl="0">
              <a:spcBef>
                <a:spcPts val="800"/>
              </a:spcBef>
              <a:spcAft>
                <a:spcPts val="8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  <p:sp>
        <p:nvSpPr>
          <p:cNvPr id="2158" name="Google Shape;2158;p60"/>
          <p:cNvSpPr>
            <a:spLocks noGrp="1"/>
          </p:cNvSpPr>
          <p:nvPr>
            <p:ph type="pic" idx="2"/>
          </p:nvPr>
        </p:nvSpPr>
        <p:spPr>
          <a:xfrm>
            <a:off x="5038350" y="0"/>
            <a:ext cx="4105800" cy="51435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5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, text, photo, right">
  <p:cSld name="CUSTOM_23_1_1_2_1_1_1_1_1">
    <p:spTree>
      <p:nvGrpSpPr>
        <p:cNvPr id="1" name="Shape 21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60" name="Google Shape;2160;p61"/>
          <p:cNvSpPr txBox="1">
            <a:spLocks noGrp="1"/>
          </p:cNvSpPr>
          <p:nvPr>
            <p:ph type="title"/>
          </p:nvPr>
        </p:nvSpPr>
        <p:spPr>
          <a:xfrm>
            <a:off x="5038350" y="320050"/>
            <a:ext cx="3767400" cy="5670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highlight>
                  <a:schemeClr val="accent1"/>
                </a:highlight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800"/>
              </a:spcBef>
              <a:spcAft>
                <a:spcPts val="80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2161" name="Google Shape;2161;p61"/>
          <p:cNvSpPr>
            <a:spLocks noGrp="1"/>
          </p:cNvSpPr>
          <p:nvPr>
            <p:ph type="pic" idx="2"/>
          </p:nvPr>
        </p:nvSpPr>
        <p:spPr>
          <a:xfrm>
            <a:off x="0" y="0"/>
            <a:ext cx="4572000" cy="5143500"/>
          </a:xfrm>
          <a:prstGeom prst="rect">
            <a:avLst/>
          </a:prstGeom>
          <a:noFill/>
          <a:ln>
            <a:noFill/>
          </a:ln>
        </p:spPr>
      </p:sp>
      <p:sp>
        <p:nvSpPr>
          <p:cNvPr id="2162" name="Google Shape;2162;p61"/>
          <p:cNvSpPr txBox="1">
            <a:spLocks noGrp="1"/>
          </p:cNvSpPr>
          <p:nvPr>
            <p:ph type="body" idx="1"/>
          </p:nvPr>
        </p:nvSpPr>
        <p:spPr>
          <a:xfrm>
            <a:off x="5038275" y="1420950"/>
            <a:ext cx="3767400" cy="3407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30200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marL="914400" lvl="1" indent="-330200" rtl="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 rtl="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 rtl="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 rtl="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 rtl="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 rtl="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 rtl="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 rtl="0">
              <a:spcBef>
                <a:spcPts val="800"/>
              </a:spcBef>
              <a:spcAft>
                <a:spcPts val="8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">
  <p:cSld name="ONE_COLUMN_TEXT">
    <p:spTree>
      <p:nvGrpSpPr>
        <p:cNvPr id="1" name="Shape 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" name="Google Shape;29;p7"/>
          <p:cNvSpPr txBox="1">
            <a:spLocks noGrp="1"/>
          </p:cNvSpPr>
          <p:nvPr>
            <p:ph type="title"/>
          </p:nvPr>
        </p:nvSpPr>
        <p:spPr>
          <a:xfrm>
            <a:off x="311700" y="555600"/>
            <a:ext cx="2808000" cy="7557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rm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30" name="Google Shape;30;p7"/>
          <p:cNvSpPr txBox="1">
            <a:spLocks noGrp="1"/>
          </p:cNvSpPr>
          <p:nvPr>
            <p:ph type="body" idx="1"/>
          </p:nvPr>
        </p:nvSpPr>
        <p:spPr>
          <a:xfrm>
            <a:off x="311700" y="1389600"/>
            <a:ext cx="2808000" cy="3179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marL="457200" lvl="0" indent="-30480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1pPr>
            <a:lvl2pPr marL="914400" lvl="1" indent="-30480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31" name="Google Shape;31;p7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6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, text, photo, left — gold">
  <p:cSld name="CUSTOM_22_1_1_1_1_1_1_1_1_1">
    <p:spTree>
      <p:nvGrpSpPr>
        <p:cNvPr id="1" name="Shape 21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64" name="Google Shape;2164;p62"/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3776400" cy="944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highlight>
                  <a:schemeClr val="accent1"/>
                </a:highlight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800"/>
              </a:spcBef>
              <a:spcAft>
                <a:spcPts val="80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2165" name="Google Shape;2165;p62"/>
          <p:cNvSpPr/>
          <p:nvPr/>
        </p:nvSpPr>
        <p:spPr>
          <a:xfrm>
            <a:off x="4572000" y="-50"/>
            <a:ext cx="4572000" cy="51435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66" name="Google Shape;2166;p62"/>
          <p:cNvSpPr txBox="1">
            <a:spLocks noGrp="1"/>
          </p:cNvSpPr>
          <p:nvPr>
            <p:ph type="body" idx="1"/>
          </p:nvPr>
        </p:nvSpPr>
        <p:spPr>
          <a:xfrm>
            <a:off x="420900" y="1356375"/>
            <a:ext cx="3776400" cy="34716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30200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marL="914400" lvl="1" indent="-330200" rtl="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 rtl="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 rtl="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 rtl="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 rtl="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 rtl="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 rtl="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 rtl="0">
              <a:spcBef>
                <a:spcPts val="800"/>
              </a:spcBef>
              <a:spcAft>
                <a:spcPts val="8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  <p:sp>
        <p:nvSpPr>
          <p:cNvPr id="2167" name="Google Shape;2167;p62"/>
          <p:cNvSpPr>
            <a:spLocks noGrp="1"/>
          </p:cNvSpPr>
          <p:nvPr>
            <p:ph type="pic" idx="2"/>
          </p:nvPr>
        </p:nvSpPr>
        <p:spPr>
          <a:xfrm>
            <a:off x="5038350" y="484924"/>
            <a:ext cx="3767100" cy="41601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6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, text, photo, right — gold">
  <p:cSld name="CUSTOM_23_1_1_1_1_1_1_1_1_1">
    <p:spTree>
      <p:nvGrpSpPr>
        <p:cNvPr id="1" name="Shape 21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69" name="Google Shape;2169;p63"/>
          <p:cNvSpPr txBox="1">
            <a:spLocks noGrp="1"/>
          </p:cNvSpPr>
          <p:nvPr>
            <p:ph type="title"/>
          </p:nvPr>
        </p:nvSpPr>
        <p:spPr>
          <a:xfrm>
            <a:off x="5038350" y="886975"/>
            <a:ext cx="3776400" cy="6540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800"/>
              </a:spcBef>
              <a:spcAft>
                <a:spcPts val="80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2170" name="Google Shape;2170;p63"/>
          <p:cNvSpPr/>
          <p:nvPr/>
        </p:nvSpPr>
        <p:spPr>
          <a:xfrm>
            <a:off x="0" y="2350"/>
            <a:ext cx="4526400" cy="51435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71" name="Google Shape;2171;p63"/>
          <p:cNvSpPr txBox="1">
            <a:spLocks noGrp="1"/>
          </p:cNvSpPr>
          <p:nvPr>
            <p:ph type="body" idx="1"/>
          </p:nvPr>
        </p:nvSpPr>
        <p:spPr>
          <a:xfrm>
            <a:off x="5029250" y="1679325"/>
            <a:ext cx="3776400" cy="31488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04800" rtl="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1pPr>
            <a:lvl2pPr marL="914400" lvl="1" indent="-304800" rtl="0">
              <a:spcBef>
                <a:spcPts val="8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 rtl="0">
              <a:spcBef>
                <a:spcPts val="8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 rtl="0">
              <a:spcBef>
                <a:spcPts val="8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 rtl="0">
              <a:spcBef>
                <a:spcPts val="8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 rtl="0">
              <a:spcBef>
                <a:spcPts val="8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 rtl="0">
              <a:spcBef>
                <a:spcPts val="8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 rtl="0">
              <a:spcBef>
                <a:spcPts val="8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 rtl="0">
              <a:spcBef>
                <a:spcPts val="800"/>
              </a:spcBef>
              <a:spcAft>
                <a:spcPts val="8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2172" name="Google Shape;2172;p63"/>
          <p:cNvSpPr>
            <a:spLocks noGrp="1"/>
          </p:cNvSpPr>
          <p:nvPr>
            <p:ph type="pic" idx="2"/>
          </p:nvPr>
        </p:nvSpPr>
        <p:spPr>
          <a:xfrm>
            <a:off x="420625" y="724025"/>
            <a:ext cx="3666900" cy="3921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6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, text, photo, right — gold">
  <p:cSld name="CUSTOM_23_1_1_1_1_1_1_1_1_2">
    <p:spTree>
      <p:nvGrpSpPr>
        <p:cNvPr id="1" name="Shape 21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74" name="Google Shape;2174;p64"/>
          <p:cNvSpPr/>
          <p:nvPr/>
        </p:nvSpPr>
        <p:spPr>
          <a:xfrm>
            <a:off x="3776475" y="-2275"/>
            <a:ext cx="5155200" cy="51435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75" name="Google Shape;2175;p64"/>
          <p:cNvSpPr txBox="1">
            <a:spLocks noGrp="1"/>
          </p:cNvSpPr>
          <p:nvPr>
            <p:ph type="title"/>
          </p:nvPr>
        </p:nvSpPr>
        <p:spPr>
          <a:xfrm>
            <a:off x="4617725" y="619075"/>
            <a:ext cx="4078200" cy="6540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800"/>
              </a:spcBef>
              <a:spcAft>
                <a:spcPts val="80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2176" name="Google Shape;2176;p64"/>
          <p:cNvSpPr txBox="1">
            <a:spLocks noGrp="1"/>
          </p:cNvSpPr>
          <p:nvPr>
            <p:ph type="body" idx="1"/>
          </p:nvPr>
        </p:nvSpPr>
        <p:spPr>
          <a:xfrm>
            <a:off x="4608650" y="1420975"/>
            <a:ext cx="4078200" cy="3407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30200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marL="914400" lvl="1" indent="-330200" rtl="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 rtl="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 rtl="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 rtl="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 rtl="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 rtl="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 rtl="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 rtl="0">
              <a:spcBef>
                <a:spcPts val="800"/>
              </a:spcBef>
              <a:spcAft>
                <a:spcPts val="8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  <p:sp>
        <p:nvSpPr>
          <p:cNvPr id="2177" name="Google Shape;2177;p64"/>
          <p:cNvSpPr>
            <a:spLocks noGrp="1"/>
          </p:cNvSpPr>
          <p:nvPr>
            <p:ph type="pic" idx="2"/>
          </p:nvPr>
        </p:nvSpPr>
        <p:spPr>
          <a:xfrm>
            <a:off x="420625" y="724025"/>
            <a:ext cx="2935200" cy="3921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6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, text, photo, for list or steps">
  <p:cSld name="CUSTOM_22_1_1_1_1_1_1_2_1_1">
    <p:spTree>
      <p:nvGrpSpPr>
        <p:cNvPr id="1" name="Shape 21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79" name="Google Shape;2179;p65"/>
          <p:cNvSpPr/>
          <p:nvPr/>
        </p:nvSpPr>
        <p:spPr>
          <a:xfrm>
            <a:off x="3776475" y="-2275"/>
            <a:ext cx="5155200" cy="51435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0" name="Google Shape;2180;p65"/>
          <p:cNvSpPr txBox="1">
            <a:spLocks noGrp="1"/>
          </p:cNvSpPr>
          <p:nvPr>
            <p:ph type="title"/>
          </p:nvPr>
        </p:nvSpPr>
        <p:spPr>
          <a:xfrm>
            <a:off x="4617725" y="619075"/>
            <a:ext cx="4078200" cy="654000"/>
          </a:xfrm>
          <a:prstGeom prst="rect">
            <a:avLst/>
          </a:prstGeom>
        </p:spPr>
        <p:txBody>
          <a:bodyPr spcFirstLastPara="1" wrap="square" lIns="0" tIns="0" rIns="0" bIns="0" anchor="t" anchorCtr="0">
            <a:norm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800"/>
              </a:spcBef>
              <a:spcAft>
                <a:spcPts val="80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2181" name="Google Shape;2181;p65"/>
          <p:cNvSpPr txBox="1">
            <a:spLocks noGrp="1"/>
          </p:cNvSpPr>
          <p:nvPr>
            <p:ph type="body" idx="1"/>
          </p:nvPr>
        </p:nvSpPr>
        <p:spPr>
          <a:xfrm>
            <a:off x="4608650" y="1420975"/>
            <a:ext cx="4078200" cy="6090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04800" rtl="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1pPr>
            <a:lvl2pPr marL="914400" lvl="1" indent="-304800" rtl="0">
              <a:spcBef>
                <a:spcPts val="8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 rtl="0">
              <a:spcBef>
                <a:spcPts val="8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 rtl="0">
              <a:spcBef>
                <a:spcPts val="8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 rtl="0">
              <a:spcBef>
                <a:spcPts val="8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 rtl="0">
              <a:spcBef>
                <a:spcPts val="8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 rtl="0">
              <a:spcBef>
                <a:spcPts val="8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 rtl="0">
              <a:spcBef>
                <a:spcPts val="8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 rtl="0">
              <a:spcBef>
                <a:spcPts val="800"/>
              </a:spcBef>
              <a:spcAft>
                <a:spcPts val="8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2182" name="Google Shape;2182;p65"/>
          <p:cNvSpPr>
            <a:spLocks noGrp="1"/>
          </p:cNvSpPr>
          <p:nvPr>
            <p:ph type="pic" idx="2"/>
          </p:nvPr>
        </p:nvSpPr>
        <p:spPr>
          <a:xfrm>
            <a:off x="420625" y="724025"/>
            <a:ext cx="2935200" cy="3921600"/>
          </a:xfrm>
          <a:prstGeom prst="rect">
            <a:avLst/>
          </a:prstGeom>
          <a:noFill/>
          <a:ln>
            <a:noFill/>
          </a:ln>
        </p:spPr>
      </p:sp>
      <p:sp>
        <p:nvSpPr>
          <p:cNvPr id="2183" name="Google Shape;2183;p65"/>
          <p:cNvSpPr txBox="1">
            <a:spLocks noGrp="1"/>
          </p:cNvSpPr>
          <p:nvPr>
            <p:ph type="body" idx="3"/>
          </p:nvPr>
        </p:nvSpPr>
        <p:spPr>
          <a:xfrm>
            <a:off x="4617725" y="2124300"/>
            <a:ext cx="300000" cy="3000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marL="457200" lvl="0" indent="-2794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●"/>
              <a:defRPr sz="800" b="1"/>
            </a:lvl1pPr>
            <a:lvl2pPr marL="914400" lvl="1" indent="-279400" algn="ctr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Char char="○"/>
              <a:defRPr sz="800" b="1"/>
            </a:lvl2pPr>
            <a:lvl3pPr marL="1371600" lvl="2" indent="-279400" algn="ctr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Char char="■"/>
              <a:defRPr sz="800" b="1"/>
            </a:lvl3pPr>
            <a:lvl4pPr marL="1828800" lvl="3" indent="-279400" algn="ctr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Char char="●"/>
              <a:defRPr sz="800" b="1"/>
            </a:lvl4pPr>
            <a:lvl5pPr marL="2286000" lvl="4" indent="-279400" algn="ctr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Char char="○"/>
              <a:defRPr sz="800" b="1"/>
            </a:lvl5pPr>
            <a:lvl6pPr marL="2743200" lvl="5" indent="-279400" algn="ctr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Char char="■"/>
              <a:defRPr sz="800" b="1"/>
            </a:lvl6pPr>
            <a:lvl7pPr marL="3200400" lvl="6" indent="-279400" algn="ctr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Char char="●"/>
              <a:defRPr sz="800" b="1"/>
            </a:lvl7pPr>
            <a:lvl8pPr marL="3657600" lvl="7" indent="-279400" algn="ctr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Char char="○"/>
              <a:defRPr sz="800" b="1"/>
            </a:lvl8pPr>
            <a:lvl9pPr marL="4114800" lvl="8" indent="-279400" algn="ctr" rtl="0">
              <a:lnSpc>
                <a:spcPct val="100000"/>
              </a:lnSpc>
              <a:spcBef>
                <a:spcPts val="800"/>
              </a:spcBef>
              <a:spcAft>
                <a:spcPts val="800"/>
              </a:spcAft>
              <a:buSzPts val="800"/>
              <a:buChar char="■"/>
              <a:defRPr sz="800" b="1"/>
            </a:lvl9pPr>
          </a:lstStyle>
          <a:p>
            <a:endParaRPr/>
          </a:p>
        </p:txBody>
      </p:sp>
      <p:sp>
        <p:nvSpPr>
          <p:cNvPr id="2184" name="Google Shape;2184;p65"/>
          <p:cNvSpPr/>
          <p:nvPr/>
        </p:nvSpPr>
        <p:spPr>
          <a:xfrm>
            <a:off x="4617734" y="2127658"/>
            <a:ext cx="300000" cy="300000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txBody>
          <a:bodyPr spcFirstLastPara="1" wrap="square" lIns="68575" tIns="34275" rIns="68575" bIns="3427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1400" b="0" i="0" u="none">
              <a:solidFill>
                <a:srgbClr val="191919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185" name="Google Shape;2185;p65"/>
          <p:cNvSpPr txBox="1">
            <a:spLocks noGrp="1"/>
          </p:cNvSpPr>
          <p:nvPr>
            <p:ph type="subTitle" idx="4"/>
          </p:nvPr>
        </p:nvSpPr>
        <p:spPr>
          <a:xfrm>
            <a:off x="5084025" y="2147551"/>
            <a:ext cx="3621300" cy="1335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 b="1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9pPr>
          </a:lstStyle>
          <a:p>
            <a:endParaRPr/>
          </a:p>
        </p:txBody>
      </p:sp>
      <p:sp>
        <p:nvSpPr>
          <p:cNvPr id="2186" name="Google Shape;2186;p65"/>
          <p:cNvSpPr txBox="1">
            <a:spLocks noGrp="1"/>
          </p:cNvSpPr>
          <p:nvPr>
            <p:ph type="body" idx="5"/>
          </p:nvPr>
        </p:nvSpPr>
        <p:spPr>
          <a:xfrm>
            <a:off x="5093325" y="2368977"/>
            <a:ext cx="3602700" cy="1335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●"/>
              <a:defRPr sz="800"/>
            </a:lvl1pPr>
            <a:lvl2pPr marL="914400" lvl="1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○"/>
              <a:defRPr sz="800"/>
            </a:lvl2pPr>
            <a:lvl3pPr marL="1371600" lvl="2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■"/>
              <a:defRPr sz="800"/>
            </a:lvl3pPr>
            <a:lvl4pPr marL="1828800" lvl="3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●"/>
              <a:defRPr sz="800"/>
            </a:lvl4pPr>
            <a:lvl5pPr marL="2286000" lvl="4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○"/>
              <a:defRPr sz="800"/>
            </a:lvl5pPr>
            <a:lvl6pPr marL="2743200" lvl="5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■"/>
              <a:defRPr sz="800"/>
            </a:lvl6pPr>
            <a:lvl7pPr marL="3200400" lvl="6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●"/>
              <a:defRPr sz="800"/>
            </a:lvl7pPr>
            <a:lvl8pPr marL="3657600" lvl="7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○"/>
              <a:defRPr sz="800"/>
            </a:lvl8pPr>
            <a:lvl9pPr marL="4114800" lvl="8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■"/>
              <a:defRPr sz="800"/>
            </a:lvl9pPr>
          </a:lstStyle>
          <a:p>
            <a:endParaRPr/>
          </a:p>
        </p:txBody>
      </p:sp>
      <p:sp>
        <p:nvSpPr>
          <p:cNvPr id="2187" name="Google Shape;2187;p65"/>
          <p:cNvSpPr txBox="1">
            <a:spLocks noGrp="1"/>
          </p:cNvSpPr>
          <p:nvPr>
            <p:ph type="body" idx="6"/>
          </p:nvPr>
        </p:nvSpPr>
        <p:spPr>
          <a:xfrm>
            <a:off x="4613025" y="2710375"/>
            <a:ext cx="300000" cy="3000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marL="457200" lvl="0" indent="-2794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●"/>
              <a:defRPr sz="800" b="1"/>
            </a:lvl1pPr>
            <a:lvl2pPr marL="914400" lvl="1" indent="-279400" algn="ctr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Char char="○"/>
              <a:defRPr sz="800" b="1"/>
            </a:lvl2pPr>
            <a:lvl3pPr marL="1371600" lvl="2" indent="-279400" algn="ctr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Char char="■"/>
              <a:defRPr sz="800" b="1"/>
            </a:lvl3pPr>
            <a:lvl4pPr marL="1828800" lvl="3" indent="-279400" algn="ctr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Char char="●"/>
              <a:defRPr sz="800" b="1"/>
            </a:lvl4pPr>
            <a:lvl5pPr marL="2286000" lvl="4" indent="-279400" algn="ctr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Char char="○"/>
              <a:defRPr sz="800" b="1"/>
            </a:lvl5pPr>
            <a:lvl6pPr marL="2743200" lvl="5" indent="-279400" algn="ctr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Char char="■"/>
              <a:defRPr sz="800" b="1"/>
            </a:lvl6pPr>
            <a:lvl7pPr marL="3200400" lvl="6" indent="-279400" algn="ctr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Char char="●"/>
              <a:defRPr sz="800" b="1"/>
            </a:lvl7pPr>
            <a:lvl8pPr marL="3657600" lvl="7" indent="-279400" algn="ctr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Char char="○"/>
              <a:defRPr sz="800" b="1"/>
            </a:lvl8pPr>
            <a:lvl9pPr marL="4114800" lvl="8" indent="-279400" algn="ctr" rtl="0">
              <a:lnSpc>
                <a:spcPct val="100000"/>
              </a:lnSpc>
              <a:spcBef>
                <a:spcPts val="800"/>
              </a:spcBef>
              <a:spcAft>
                <a:spcPts val="800"/>
              </a:spcAft>
              <a:buSzPts val="800"/>
              <a:buChar char="■"/>
              <a:defRPr sz="800" b="1"/>
            </a:lvl9pPr>
          </a:lstStyle>
          <a:p>
            <a:endParaRPr/>
          </a:p>
        </p:txBody>
      </p:sp>
      <p:sp>
        <p:nvSpPr>
          <p:cNvPr id="2188" name="Google Shape;2188;p65"/>
          <p:cNvSpPr/>
          <p:nvPr/>
        </p:nvSpPr>
        <p:spPr>
          <a:xfrm>
            <a:off x="4613034" y="2713733"/>
            <a:ext cx="300000" cy="300000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txBody>
          <a:bodyPr spcFirstLastPara="1" wrap="square" lIns="68575" tIns="34275" rIns="68575" bIns="3427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1400" b="0" i="0" u="none">
              <a:solidFill>
                <a:srgbClr val="191919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189" name="Google Shape;2189;p65"/>
          <p:cNvSpPr txBox="1">
            <a:spLocks noGrp="1"/>
          </p:cNvSpPr>
          <p:nvPr>
            <p:ph type="subTitle" idx="7"/>
          </p:nvPr>
        </p:nvSpPr>
        <p:spPr>
          <a:xfrm>
            <a:off x="5079325" y="2733626"/>
            <a:ext cx="3621300" cy="1335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 b="1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9pPr>
          </a:lstStyle>
          <a:p>
            <a:endParaRPr/>
          </a:p>
        </p:txBody>
      </p:sp>
      <p:sp>
        <p:nvSpPr>
          <p:cNvPr id="2190" name="Google Shape;2190;p65"/>
          <p:cNvSpPr txBox="1">
            <a:spLocks noGrp="1"/>
          </p:cNvSpPr>
          <p:nvPr>
            <p:ph type="body" idx="8"/>
          </p:nvPr>
        </p:nvSpPr>
        <p:spPr>
          <a:xfrm>
            <a:off x="5088625" y="2955052"/>
            <a:ext cx="3602700" cy="1335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●"/>
              <a:defRPr sz="800"/>
            </a:lvl1pPr>
            <a:lvl2pPr marL="914400" lvl="1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○"/>
              <a:defRPr sz="800"/>
            </a:lvl2pPr>
            <a:lvl3pPr marL="1371600" lvl="2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■"/>
              <a:defRPr sz="800"/>
            </a:lvl3pPr>
            <a:lvl4pPr marL="1828800" lvl="3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●"/>
              <a:defRPr sz="800"/>
            </a:lvl4pPr>
            <a:lvl5pPr marL="2286000" lvl="4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○"/>
              <a:defRPr sz="800"/>
            </a:lvl5pPr>
            <a:lvl6pPr marL="2743200" lvl="5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■"/>
              <a:defRPr sz="800"/>
            </a:lvl6pPr>
            <a:lvl7pPr marL="3200400" lvl="6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●"/>
              <a:defRPr sz="800"/>
            </a:lvl7pPr>
            <a:lvl8pPr marL="3657600" lvl="7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○"/>
              <a:defRPr sz="800"/>
            </a:lvl8pPr>
            <a:lvl9pPr marL="4114800" lvl="8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■"/>
              <a:defRPr sz="800"/>
            </a:lvl9pPr>
          </a:lstStyle>
          <a:p>
            <a:endParaRPr/>
          </a:p>
        </p:txBody>
      </p:sp>
      <p:sp>
        <p:nvSpPr>
          <p:cNvPr id="2191" name="Google Shape;2191;p65"/>
          <p:cNvSpPr txBox="1">
            <a:spLocks noGrp="1"/>
          </p:cNvSpPr>
          <p:nvPr>
            <p:ph type="body" idx="9"/>
          </p:nvPr>
        </p:nvSpPr>
        <p:spPr>
          <a:xfrm>
            <a:off x="4613025" y="3282792"/>
            <a:ext cx="300000" cy="3000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marL="457200" lvl="0" indent="-2794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●"/>
              <a:defRPr sz="800" b="1"/>
            </a:lvl1pPr>
            <a:lvl2pPr marL="914400" lvl="1" indent="-279400" algn="ctr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Char char="○"/>
              <a:defRPr sz="800" b="1"/>
            </a:lvl2pPr>
            <a:lvl3pPr marL="1371600" lvl="2" indent="-279400" algn="ctr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Char char="■"/>
              <a:defRPr sz="800" b="1"/>
            </a:lvl3pPr>
            <a:lvl4pPr marL="1828800" lvl="3" indent="-279400" algn="ctr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Char char="●"/>
              <a:defRPr sz="800" b="1"/>
            </a:lvl4pPr>
            <a:lvl5pPr marL="2286000" lvl="4" indent="-279400" algn="ctr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Char char="○"/>
              <a:defRPr sz="800" b="1"/>
            </a:lvl5pPr>
            <a:lvl6pPr marL="2743200" lvl="5" indent="-279400" algn="ctr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Char char="■"/>
              <a:defRPr sz="800" b="1"/>
            </a:lvl6pPr>
            <a:lvl7pPr marL="3200400" lvl="6" indent="-279400" algn="ctr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Char char="●"/>
              <a:defRPr sz="800" b="1"/>
            </a:lvl7pPr>
            <a:lvl8pPr marL="3657600" lvl="7" indent="-279400" algn="ctr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Char char="○"/>
              <a:defRPr sz="800" b="1"/>
            </a:lvl8pPr>
            <a:lvl9pPr marL="4114800" lvl="8" indent="-279400" algn="ctr" rtl="0">
              <a:lnSpc>
                <a:spcPct val="100000"/>
              </a:lnSpc>
              <a:spcBef>
                <a:spcPts val="800"/>
              </a:spcBef>
              <a:spcAft>
                <a:spcPts val="800"/>
              </a:spcAft>
              <a:buSzPts val="800"/>
              <a:buChar char="■"/>
              <a:defRPr sz="800" b="1"/>
            </a:lvl9pPr>
          </a:lstStyle>
          <a:p>
            <a:endParaRPr/>
          </a:p>
        </p:txBody>
      </p:sp>
      <p:sp>
        <p:nvSpPr>
          <p:cNvPr id="2192" name="Google Shape;2192;p65"/>
          <p:cNvSpPr/>
          <p:nvPr/>
        </p:nvSpPr>
        <p:spPr>
          <a:xfrm>
            <a:off x="4613034" y="3286150"/>
            <a:ext cx="300000" cy="300000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txBody>
          <a:bodyPr spcFirstLastPara="1" wrap="square" lIns="68575" tIns="34275" rIns="68575" bIns="3427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1400" b="0" i="0" u="none">
              <a:solidFill>
                <a:srgbClr val="191919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193" name="Google Shape;2193;p65"/>
          <p:cNvSpPr txBox="1">
            <a:spLocks noGrp="1"/>
          </p:cNvSpPr>
          <p:nvPr>
            <p:ph type="subTitle" idx="13"/>
          </p:nvPr>
        </p:nvSpPr>
        <p:spPr>
          <a:xfrm>
            <a:off x="5079325" y="3306043"/>
            <a:ext cx="3621300" cy="1335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 b="1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9pPr>
          </a:lstStyle>
          <a:p>
            <a:endParaRPr/>
          </a:p>
        </p:txBody>
      </p:sp>
      <p:sp>
        <p:nvSpPr>
          <p:cNvPr id="2194" name="Google Shape;2194;p65"/>
          <p:cNvSpPr txBox="1">
            <a:spLocks noGrp="1"/>
          </p:cNvSpPr>
          <p:nvPr>
            <p:ph type="body" idx="14"/>
          </p:nvPr>
        </p:nvSpPr>
        <p:spPr>
          <a:xfrm>
            <a:off x="5088625" y="3555150"/>
            <a:ext cx="3602700" cy="1335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●"/>
              <a:defRPr sz="800"/>
            </a:lvl1pPr>
            <a:lvl2pPr marL="914400" lvl="1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○"/>
              <a:defRPr sz="800"/>
            </a:lvl2pPr>
            <a:lvl3pPr marL="1371600" lvl="2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■"/>
              <a:defRPr sz="800"/>
            </a:lvl3pPr>
            <a:lvl4pPr marL="1828800" lvl="3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●"/>
              <a:defRPr sz="800"/>
            </a:lvl4pPr>
            <a:lvl5pPr marL="2286000" lvl="4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○"/>
              <a:defRPr sz="800"/>
            </a:lvl5pPr>
            <a:lvl6pPr marL="2743200" lvl="5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■"/>
              <a:defRPr sz="800"/>
            </a:lvl6pPr>
            <a:lvl7pPr marL="3200400" lvl="6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●"/>
              <a:defRPr sz="800"/>
            </a:lvl7pPr>
            <a:lvl8pPr marL="3657600" lvl="7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○"/>
              <a:defRPr sz="800"/>
            </a:lvl8pPr>
            <a:lvl9pPr marL="4114800" lvl="8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■"/>
              <a:defRPr sz="800"/>
            </a:lvl9pPr>
          </a:lstStyle>
          <a:p>
            <a:endParaRPr/>
          </a:p>
        </p:txBody>
      </p:sp>
      <p:sp>
        <p:nvSpPr>
          <p:cNvPr id="2195" name="Google Shape;2195;p65"/>
          <p:cNvSpPr txBox="1">
            <a:spLocks noGrp="1"/>
          </p:cNvSpPr>
          <p:nvPr>
            <p:ph type="body" idx="15"/>
          </p:nvPr>
        </p:nvSpPr>
        <p:spPr>
          <a:xfrm>
            <a:off x="4613025" y="3854852"/>
            <a:ext cx="300000" cy="3000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marL="457200" lvl="0" indent="-2794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●"/>
              <a:defRPr sz="800" b="1"/>
            </a:lvl1pPr>
            <a:lvl2pPr marL="914400" lvl="1" indent="-279400" algn="ctr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Char char="○"/>
              <a:defRPr sz="800" b="1"/>
            </a:lvl2pPr>
            <a:lvl3pPr marL="1371600" lvl="2" indent="-279400" algn="ctr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Char char="■"/>
              <a:defRPr sz="800" b="1"/>
            </a:lvl3pPr>
            <a:lvl4pPr marL="1828800" lvl="3" indent="-279400" algn="ctr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Char char="●"/>
              <a:defRPr sz="800" b="1"/>
            </a:lvl4pPr>
            <a:lvl5pPr marL="2286000" lvl="4" indent="-279400" algn="ctr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Char char="○"/>
              <a:defRPr sz="800" b="1"/>
            </a:lvl5pPr>
            <a:lvl6pPr marL="2743200" lvl="5" indent="-279400" algn="ctr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Char char="■"/>
              <a:defRPr sz="800" b="1"/>
            </a:lvl6pPr>
            <a:lvl7pPr marL="3200400" lvl="6" indent="-279400" algn="ctr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Char char="●"/>
              <a:defRPr sz="800" b="1"/>
            </a:lvl7pPr>
            <a:lvl8pPr marL="3657600" lvl="7" indent="-279400" algn="ctr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Char char="○"/>
              <a:defRPr sz="800" b="1"/>
            </a:lvl8pPr>
            <a:lvl9pPr marL="4114800" lvl="8" indent="-279400" algn="ctr" rtl="0">
              <a:lnSpc>
                <a:spcPct val="100000"/>
              </a:lnSpc>
              <a:spcBef>
                <a:spcPts val="800"/>
              </a:spcBef>
              <a:spcAft>
                <a:spcPts val="800"/>
              </a:spcAft>
              <a:buSzPts val="800"/>
              <a:buChar char="■"/>
              <a:defRPr sz="800" b="1"/>
            </a:lvl9pPr>
          </a:lstStyle>
          <a:p>
            <a:endParaRPr/>
          </a:p>
        </p:txBody>
      </p:sp>
      <p:sp>
        <p:nvSpPr>
          <p:cNvPr id="2196" name="Google Shape;2196;p65"/>
          <p:cNvSpPr/>
          <p:nvPr/>
        </p:nvSpPr>
        <p:spPr>
          <a:xfrm>
            <a:off x="4613034" y="3858210"/>
            <a:ext cx="300000" cy="300000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txBody>
          <a:bodyPr spcFirstLastPara="1" wrap="square" lIns="68575" tIns="34275" rIns="68575" bIns="3427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1400" b="0" i="0" u="none">
              <a:solidFill>
                <a:srgbClr val="191919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197" name="Google Shape;2197;p65"/>
          <p:cNvSpPr txBox="1">
            <a:spLocks noGrp="1"/>
          </p:cNvSpPr>
          <p:nvPr>
            <p:ph type="subTitle" idx="16"/>
          </p:nvPr>
        </p:nvSpPr>
        <p:spPr>
          <a:xfrm>
            <a:off x="5079325" y="3878103"/>
            <a:ext cx="3621300" cy="1335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 b="1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9pPr>
          </a:lstStyle>
          <a:p>
            <a:endParaRPr/>
          </a:p>
        </p:txBody>
      </p:sp>
      <p:sp>
        <p:nvSpPr>
          <p:cNvPr id="2198" name="Google Shape;2198;p65"/>
          <p:cNvSpPr txBox="1">
            <a:spLocks noGrp="1"/>
          </p:cNvSpPr>
          <p:nvPr>
            <p:ph type="body" idx="17"/>
          </p:nvPr>
        </p:nvSpPr>
        <p:spPr>
          <a:xfrm>
            <a:off x="5088625" y="4099529"/>
            <a:ext cx="3602700" cy="1335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●"/>
              <a:defRPr sz="800"/>
            </a:lvl1pPr>
            <a:lvl2pPr marL="914400" lvl="1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○"/>
              <a:defRPr sz="800"/>
            </a:lvl2pPr>
            <a:lvl3pPr marL="1371600" lvl="2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■"/>
              <a:defRPr sz="800"/>
            </a:lvl3pPr>
            <a:lvl4pPr marL="1828800" lvl="3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●"/>
              <a:defRPr sz="800"/>
            </a:lvl4pPr>
            <a:lvl5pPr marL="2286000" lvl="4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○"/>
              <a:defRPr sz="800"/>
            </a:lvl5pPr>
            <a:lvl6pPr marL="2743200" lvl="5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■"/>
              <a:defRPr sz="800"/>
            </a:lvl6pPr>
            <a:lvl7pPr marL="3200400" lvl="6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●"/>
              <a:defRPr sz="800"/>
            </a:lvl7pPr>
            <a:lvl8pPr marL="3657600" lvl="7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○"/>
              <a:defRPr sz="800"/>
            </a:lvl8pPr>
            <a:lvl9pPr marL="4114800" lvl="8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■"/>
              <a:defRPr sz="800"/>
            </a:lvl9pPr>
          </a:lstStyle>
          <a:p>
            <a:endParaRPr/>
          </a:p>
        </p:txBody>
      </p:sp>
      <p:sp>
        <p:nvSpPr>
          <p:cNvPr id="2199" name="Google Shape;2199;p65"/>
          <p:cNvSpPr txBox="1">
            <a:spLocks noGrp="1"/>
          </p:cNvSpPr>
          <p:nvPr>
            <p:ph type="body" idx="18"/>
          </p:nvPr>
        </p:nvSpPr>
        <p:spPr>
          <a:xfrm>
            <a:off x="4613025" y="4471000"/>
            <a:ext cx="300000" cy="3000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marL="457200" lvl="0" indent="-2794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●"/>
              <a:defRPr sz="800" b="1"/>
            </a:lvl1pPr>
            <a:lvl2pPr marL="914400" lvl="1" indent="-279400" algn="ctr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Char char="○"/>
              <a:defRPr sz="800" b="1"/>
            </a:lvl2pPr>
            <a:lvl3pPr marL="1371600" lvl="2" indent="-279400" algn="ctr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Char char="■"/>
              <a:defRPr sz="800" b="1"/>
            </a:lvl3pPr>
            <a:lvl4pPr marL="1828800" lvl="3" indent="-279400" algn="ctr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Char char="●"/>
              <a:defRPr sz="800" b="1"/>
            </a:lvl4pPr>
            <a:lvl5pPr marL="2286000" lvl="4" indent="-279400" algn="ctr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Char char="○"/>
              <a:defRPr sz="800" b="1"/>
            </a:lvl5pPr>
            <a:lvl6pPr marL="2743200" lvl="5" indent="-279400" algn="ctr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Char char="■"/>
              <a:defRPr sz="800" b="1"/>
            </a:lvl6pPr>
            <a:lvl7pPr marL="3200400" lvl="6" indent="-279400" algn="ctr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Char char="●"/>
              <a:defRPr sz="800" b="1"/>
            </a:lvl7pPr>
            <a:lvl8pPr marL="3657600" lvl="7" indent="-279400" algn="ctr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Char char="○"/>
              <a:defRPr sz="800" b="1"/>
            </a:lvl8pPr>
            <a:lvl9pPr marL="4114800" lvl="8" indent="-279400" algn="ctr" rtl="0">
              <a:lnSpc>
                <a:spcPct val="100000"/>
              </a:lnSpc>
              <a:spcBef>
                <a:spcPts val="800"/>
              </a:spcBef>
              <a:spcAft>
                <a:spcPts val="800"/>
              </a:spcAft>
              <a:buSzPts val="800"/>
              <a:buChar char="■"/>
              <a:defRPr sz="800" b="1"/>
            </a:lvl9pPr>
          </a:lstStyle>
          <a:p>
            <a:endParaRPr/>
          </a:p>
        </p:txBody>
      </p:sp>
      <p:sp>
        <p:nvSpPr>
          <p:cNvPr id="2200" name="Google Shape;2200;p65"/>
          <p:cNvSpPr/>
          <p:nvPr/>
        </p:nvSpPr>
        <p:spPr>
          <a:xfrm>
            <a:off x="4613034" y="4465131"/>
            <a:ext cx="300000" cy="300000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txBody>
          <a:bodyPr spcFirstLastPara="1" wrap="square" lIns="68575" tIns="34275" rIns="68575" bIns="3427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1400" b="0" i="0" u="none">
              <a:solidFill>
                <a:srgbClr val="191919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201" name="Google Shape;2201;p65"/>
          <p:cNvSpPr txBox="1">
            <a:spLocks noGrp="1"/>
          </p:cNvSpPr>
          <p:nvPr>
            <p:ph type="subTitle" idx="19"/>
          </p:nvPr>
        </p:nvSpPr>
        <p:spPr>
          <a:xfrm>
            <a:off x="5079325" y="4485024"/>
            <a:ext cx="3621300" cy="1335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 b="1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9pPr>
          </a:lstStyle>
          <a:p>
            <a:endParaRPr/>
          </a:p>
        </p:txBody>
      </p:sp>
      <p:sp>
        <p:nvSpPr>
          <p:cNvPr id="2202" name="Google Shape;2202;p65"/>
          <p:cNvSpPr txBox="1">
            <a:spLocks noGrp="1"/>
          </p:cNvSpPr>
          <p:nvPr>
            <p:ph type="body" idx="20"/>
          </p:nvPr>
        </p:nvSpPr>
        <p:spPr>
          <a:xfrm>
            <a:off x="5088625" y="4706450"/>
            <a:ext cx="3602700" cy="1335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●"/>
              <a:defRPr sz="800"/>
            </a:lvl1pPr>
            <a:lvl2pPr marL="914400" lvl="1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○"/>
              <a:defRPr sz="800"/>
            </a:lvl2pPr>
            <a:lvl3pPr marL="1371600" lvl="2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■"/>
              <a:defRPr sz="800"/>
            </a:lvl3pPr>
            <a:lvl4pPr marL="1828800" lvl="3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●"/>
              <a:defRPr sz="800"/>
            </a:lvl4pPr>
            <a:lvl5pPr marL="2286000" lvl="4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○"/>
              <a:defRPr sz="800"/>
            </a:lvl5pPr>
            <a:lvl6pPr marL="2743200" lvl="5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■"/>
              <a:defRPr sz="800"/>
            </a:lvl6pPr>
            <a:lvl7pPr marL="3200400" lvl="6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●"/>
              <a:defRPr sz="800"/>
            </a:lvl7pPr>
            <a:lvl8pPr marL="3657600" lvl="7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○"/>
              <a:defRPr sz="800"/>
            </a:lvl8pPr>
            <a:lvl9pPr marL="4114800" lvl="8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■"/>
              <a:defRPr sz="8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6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, text, photo, right">
  <p:cSld name="CUSTOM_23_1_1_1_1_1_1_2_1_1">
    <p:spTree>
      <p:nvGrpSpPr>
        <p:cNvPr id="1" name="Shape 22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04" name="Google Shape;2204;p66"/>
          <p:cNvSpPr txBox="1"/>
          <p:nvPr/>
        </p:nvSpPr>
        <p:spPr>
          <a:xfrm>
            <a:off x="0" y="0"/>
            <a:ext cx="4197000" cy="38661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68575" tIns="34275" rIns="68575" bIns="3427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1400" b="0" i="0" u="non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205" name="Google Shape;2205;p66"/>
          <p:cNvSpPr txBox="1">
            <a:spLocks noGrp="1"/>
          </p:cNvSpPr>
          <p:nvPr>
            <p:ph type="title"/>
          </p:nvPr>
        </p:nvSpPr>
        <p:spPr>
          <a:xfrm>
            <a:off x="5063700" y="994550"/>
            <a:ext cx="3741900" cy="6453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2206" name="Google Shape;2206;p66"/>
          <p:cNvSpPr txBox="1">
            <a:spLocks noGrp="1"/>
          </p:cNvSpPr>
          <p:nvPr>
            <p:ph type="body" idx="1"/>
          </p:nvPr>
        </p:nvSpPr>
        <p:spPr>
          <a:xfrm>
            <a:off x="5063700" y="1753150"/>
            <a:ext cx="3741900" cy="30750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30200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marL="914400" lvl="1" indent="-330200" rtl="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 rtl="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 rtl="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 rtl="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 rtl="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 rtl="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 rtl="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 rtl="0">
              <a:spcBef>
                <a:spcPts val="800"/>
              </a:spcBef>
              <a:spcAft>
                <a:spcPts val="8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  <p:sp>
        <p:nvSpPr>
          <p:cNvPr id="2207" name="Google Shape;2207;p66"/>
          <p:cNvSpPr>
            <a:spLocks noGrp="1"/>
          </p:cNvSpPr>
          <p:nvPr>
            <p:ph type="pic" idx="2"/>
          </p:nvPr>
        </p:nvSpPr>
        <p:spPr>
          <a:xfrm>
            <a:off x="433675" y="322950"/>
            <a:ext cx="4091400" cy="37773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6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, text, photo, right">
  <p:cSld name="CUSTOM_23_1_1_1_1_2_1_1_1_1">
    <p:spTree>
      <p:nvGrpSpPr>
        <p:cNvPr id="1" name="Shape 22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09" name="Google Shape;2209;p67"/>
          <p:cNvSpPr/>
          <p:nvPr/>
        </p:nvSpPr>
        <p:spPr>
          <a:xfrm>
            <a:off x="937452" y="791100"/>
            <a:ext cx="218700" cy="3561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10" name="Google Shape;2210;p67"/>
          <p:cNvSpPr/>
          <p:nvPr/>
        </p:nvSpPr>
        <p:spPr>
          <a:xfrm>
            <a:off x="1161900" y="-16800"/>
            <a:ext cx="4296000" cy="51609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211" name="Google Shape;2211;p67"/>
          <p:cNvSpPr txBox="1">
            <a:spLocks noGrp="1"/>
          </p:cNvSpPr>
          <p:nvPr>
            <p:ph type="title"/>
          </p:nvPr>
        </p:nvSpPr>
        <p:spPr>
          <a:xfrm>
            <a:off x="4523475" y="791100"/>
            <a:ext cx="4277700" cy="3561300"/>
          </a:xfrm>
          <a:prstGeom prst="rect">
            <a:avLst/>
          </a:prstGeom>
          <a:solidFill>
            <a:schemeClr val="lt1"/>
          </a:solidFill>
          <a:ln w="9525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228600" tIns="201150" rIns="228600" bIns="0" anchor="t" anchorCtr="0">
            <a:noAutofit/>
          </a:bodyPr>
          <a:lstStyle>
            <a:lvl1pPr lvl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1pPr>
            <a:lvl2pPr lvl="1" algn="l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3000"/>
              <a:buNone/>
              <a:defRPr/>
            </a:lvl2pPr>
            <a:lvl3pPr lvl="2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>
            <a:endParaRPr/>
          </a:p>
        </p:txBody>
      </p:sp>
      <p:sp>
        <p:nvSpPr>
          <p:cNvPr id="2212" name="Google Shape;2212;p67"/>
          <p:cNvSpPr txBox="1">
            <a:spLocks noGrp="1"/>
          </p:cNvSpPr>
          <p:nvPr>
            <p:ph type="body" idx="1"/>
          </p:nvPr>
        </p:nvSpPr>
        <p:spPr>
          <a:xfrm>
            <a:off x="4523400" y="1776100"/>
            <a:ext cx="4277700" cy="2576400"/>
          </a:xfrm>
          <a:prstGeom prst="rect">
            <a:avLst/>
          </a:prstGeom>
          <a:solidFill>
            <a:schemeClr val="lt1"/>
          </a:solidFill>
          <a:ln w="9525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228600" tIns="45700" rIns="228600" bIns="91425" anchor="t" anchorCtr="0">
            <a:noAutofit/>
          </a:bodyPr>
          <a:lstStyle>
            <a:lvl1pPr marL="457200" lvl="0" indent="-330200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marL="914400" lvl="1" indent="-330200" rtl="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 rtl="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 rtl="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 rtl="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 rtl="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 rtl="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 rtl="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 rtl="0">
              <a:spcBef>
                <a:spcPts val="800"/>
              </a:spcBef>
              <a:spcAft>
                <a:spcPts val="8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6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, text, photo, left">
  <p:cSld name="CUSTOM_23_1_1_2_1_1_1_1_1_1">
    <p:spTree>
      <p:nvGrpSpPr>
        <p:cNvPr id="1" name="Shape 22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14" name="Google Shape;2214;p68"/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8411400" cy="455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2215" name="Google Shape;2215;p68"/>
          <p:cNvSpPr/>
          <p:nvPr/>
        </p:nvSpPr>
        <p:spPr>
          <a:xfrm>
            <a:off x="4091100" y="625"/>
            <a:ext cx="4308000" cy="51435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216" name="Google Shape;2216;p68"/>
          <p:cNvSpPr txBox="1">
            <a:spLocks noGrp="1"/>
          </p:cNvSpPr>
          <p:nvPr>
            <p:ph type="title" idx="2"/>
          </p:nvPr>
        </p:nvSpPr>
        <p:spPr>
          <a:xfrm>
            <a:off x="845675" y="791050"/>
            <a:ext cx="4096500" cy="3561300"/>
          </a:xfrm>
          <a:prstGeom prst="rect">
            <a:avLst/>
          </a:prstGeom>
          <a:solidFill>
            <a:schemeClr val="lt1"/>
          </a:solidFill>
          <a:ln w="9525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228600" tIns="228600" rIns="228600" bIns="0" anchor="t" anchorCtr="0">
            <a:noAutofit/>
          </a:bodyPr>
          <a:lstStyle>
            <a:lvl1pPr lvl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1pPr>
            <a:lvl2pPr lvl="1" algn="l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3000"/>
              <a:buNone/>
              <a:defRPr/>
            </a:lvl2pPr>
            <a:lvl3pPr lvl="2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>
            <a:endParaRPr/>
          </a:p>
        </p:txBody>
      </p:sp>
      <p:sp>
        <p:nvSpPr>
          <p:cNvPr id="2217" name="Google Shape;2217;p68"/>
          <p:cNvSpPr/>
          <p:nvPr/>
        </p:nvSpPr>
        <p:spPr>
          <a:xfrm>
            <a:off x="8392811" y="791100"/>
            <a:ext cx="218700" cy="3561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18" name="Google Shape;2218;p68"/>
          <p:cNvSpPr txBox="1">
            <a:spLocks noGrp="1"/>
          </p:cNvSpPr>
          <p:nvPr>
            <p:ph type="body" idx="1"/>
          </p:nvPr>
        </p:nvSpPr>
        <p:spPr>
          <a:xfrm>
            <a:off x="845675" y="1716875"/>
            <a:ext cx="4096500" cy="263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28600" tIns="45700" rIns="228600" bIns="91425" anchor="t" anchorCtr="0">
            <a:noAutofit/>
          </a:bodyPr>
          <a:lstStyle>
            <a:lvl1pPr marL="457200" lvl="0" indent="-330200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marL="914400" lvl="1" indent="-330200" rtl="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 rtl="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 rtl="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 rtl="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 rtl="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 rtl="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 rtl="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 rtl="0">
              <a:spcBef>
                <a:spcPts val="800"/>
              </a:spcBef>
              <a:spcAft>
                <a:spcPts val="8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6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, text, photo, left">
  <p:cSld name="CUSTOM_22_1_1_1_1_1_1_1_1_1_1">
    <p:spTree>
      <p:nvGrpSpPr>
        <p:cNvPr id="1" name="Shape 22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20" name="Google Shape;2220;p69"/>
          <p:cNvSpPr/>
          <p:nvPr/>
        </p:nvSpPr>
        <p:spPr>
          <a:xfrm>
            <a:off x="7863850" y="-2275"/>
            <a:ext cx="1280100" cy="51435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221" name="Google Shape;2221;p69"/>
          <p:cNvSpPr txBox="1">
            <a:spLocks noGrp="1"/>
          </p:cNvSpPr>
          <p:nvPr>
            <p:ph type="title"/>
          </p:nvPr>
        </p:nvSpPr>
        <p:spPr>
          <a:xfrm>
            <a:off x="426725" y="911400"/>
            <a:ext cx="3660600" cy="6540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800"/>
              </a:spcBef>
              <a:spcAft>
                <a:spcPts val="80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2222" name="Google Shape;2222;p69"/>
          <p:cNvSpPr txBox="1">
            <a:spLocks noGrp="1"/>
          </p:cNvSpPr>
          <p:nvPr>
            <p:ph type="body" idx="1"/>
          </p:nvPr>
        </p:nvSpPr>
        <p:spPr>
          <a:xfrm>
            <a:off x="417650" y="1672775"/>
            <a:ext cx="3669600" cy="2966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30200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marL="914400" lvl="1" indent="-330200" rtl="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 rtl="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 rtl="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 rtl="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 rtl="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 rtl="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 rtl="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 rtl="0">
              <a:spcBef>
                <a:spcPts val="800"/>
              </a:spcBef>
              <a:spcAft>
                <a:spcPts val="8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  <p:sp>
        <p:nvSpPr>
          <p:cNvPr id="2223" name="Google Shape;2223;p69"/>
          <p:cNvSpPr>
            <a:spLocks noGrp="1"/>
          </p:cNvSpPr>
          <p:nvPr>
            <p:ph type="pic" idx="2"/>
          </p:nvPr>
        </p:nvSpPr>
        <p:spPr>
          <a:xfrm>
            <a:off x="5038350" y="530400"/>
            <a:ext cx="3767100" cy="41085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6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, text, photo, left, pattern">
  <p:cSld name="CUSTOM_23_1_1_1_1_1_1_1_1_1_1">
    <p:spTree>
      <p:nvGrpSpPr>
        <p:cNvPr id="1" name="Shape 22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225" name="Google Shape;2225;p70"/>
          <p:cNvPicPr preferRelativeResize="0"/>
          <p:nvPr/>
        </p:nvPicPr>
        <p:blipFill rotWithShape="1">
          <a:blip r:embed="rId2">
            <a:alphaModFix/>
          </a:blip>
          <a:srcRect l="56549" t="4415" r="-832"/>
          <a:stretch/>
        </p:blipFill>
        <p:spPr>
          <a:xfrm>
            <a:off x="5094675" y="319679"/>
            <a:ext cx="3819602" cy="4307700"/>
          </a:xfrm>
          <a:prstGeom prst="rect">
            <a:avLst/>
          </a:prstGeom>
          <a:noFill/>
          <a:ln w="38100" cap="flat" cmpd="sng">
            <a:solidFill>
              <a:schemeClr val="accent1"/>
            </a:solidFill>
            <a:prstDash val="solid"/>
            <a:round/>
            <a:headEnd type="none" w="sm" len="sm"/>
            <a:tailEnd type="none" w="sm" len="sm"/>
          </a:ln>
        </p:spPr>
      </p:pic>
      <p:sp>
        <p:nvSpPr>
          <p:cNvPr id="2226" name="Google Shape;2226;p70"/>
          <p:cNvSpPr txBox="1">
            <a:spLocks noGrp="1"/>
          </p:cNvSpPr>
          <p:nvPr>
            <p:ph type="body" idx="1"/>
          </p:nvPr>
        </p:nvSpPr>
        <p:spPr>
          <a:xfrm>
            <a:off x="853600" y="1697775"/>
            <a:ext cx="3672600" cy="29295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30200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marL="914400" lvl="1" indent="-330200" rtl="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 rtl="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 rtl="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 rtl="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 rtl="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 rtl="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 rtl="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 rtl="0">
              <a:spcBef>
                <a:spcPts val="800"/>
              </a:spcBef>
              <a:spcAft>
                <a:spcPts val="8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  <p:sp>
        <p:nvSpPr>
          <p:cNvPr id="2227" name="Google Shape;2227;p70"/>
          <p:cNvSpPr txBox="1">
            <a:spLocks noGrp="1"/>
          </p:cNvSpPr>
          <p:nvPr>
            <p:ph type="title"/>
          </p:nvPr>
        </p:nvSpPr>
        <p:spPr>
          <a:xfrm>
            <a:off x="853600" y="892525"/>
            <a:ext cx="3672600" cy="665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800"/>
              </a:spcBef>
              <a:spcAft>
                <a:spcPts val="80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2228" name="Google Shape;2228;p70"/>
          <p:cNvSpPr>
            <a:spLocks noGrp="1"/>
          </p:cNvSpPr>
          <p:nvPr>
            <p:ph type="pic" idx="2"/>
          </p:nvPr>
        </p:nvSpPr>
        <p:spPr>
          <a:xfrm>
            <a:off x="5362575" y="561379"/>
            <a:ext cx="3781500" cy="38481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6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, text, photo, right — white">
  <p:cSld name="CUSTOM_23_1_1_1_1_1_1_1_1_1_2">
    <p:spTree>
      <p:nvGrpSpPr>
        <p:cNvPr id="1" name="Shape 22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30" name="Google Shape;2230;p71"/>
          <p:cNvSpPr>
            <a:spLocks noGrp="1"/>
          </p:cNvSpPr>
          <p:nvPr>
            <p:ph type="pic" idx="2"/>
          </p:nvPr>
        </p:nvSpPr>
        <p:spPr>
          <a:xfrm>
            <a:off x="1006875" y="990307"/>
            <a:ext cx="1984200" cy="2006100"/>
          </a:xfrm>
          <a:prstGeom prst="rect">
            <a:avLst/>
          </a:prstGeom>
          <a:noFill/>
          <a:ln>
            <a:noFill/>
          </a:ln>
        </p:spPr>
      </p:sp>
      <p:sp>
        <p:nvSpPr>
          <p:cNvPr id="2231" name="Google Shape;2231;p71"/>
          <p:cNvSpPr txBox="1">
            <a:spLocks noGrp="1"/>
          </p:cNvSpPr>
          <p:nvPr>
            <p:ph type="title"/>
          </p:nvPr>
        </p:nvSpPr>
        <p:spPr>
          <a:xfrm>
            <a:off x="3787925" y="1398275"/>
            <a:ext cx="50211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lvl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4400"/>
            </a:lvl1pPr>
            <a:lvl2pPr lvl="1" algn="l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1400"/>
              <a:buNone/>
              <a:defRPr/>
            </a:lvl2pPr>
            <a:lvl3pPr lvl="2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232" name="Google Shape;2232;p71"/>
          <p:cNvSpPr txBox="1">
            <a:spLocks noGrp="1"/>
          </p:cNvSpPr>
          <p:nvPr>
            <p:ph type="subTitle" idx="1"/>
          </p:nvPr>
        </p:nvSpPr>
        <p:spPr>
          <a:xfrm>
            <a:off x="3784450" y="990300"/>
            <a:ext cx="5021100" cy="323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lvl="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>
                <a:highlight>
                  <a:schemeClr val="accent1"/>
                </a:highlight>
              </a:defRPr>
            </a:lvl1pPr>
            <a:lvl2pPr lvl="1" algn="l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algn="l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l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l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l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l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l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l" rtl="0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233" name="Google Shape;2233;p71"/>
          <p:cNvSpPr txBox="1">
            <a:spLocks noGrp="1"/>
          </p:cNvSpPr>
          <p:nvPr>
            <p:ph type="body" idx="3"/>
          </p:nvPr>
        </p:nvSpPr>
        <p:spPr>
          <a:xfrm>
            <a:off x="3784450" y="2756700"/>
            <a:ext cx="5021100" cy="207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2286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b="1">
                <a:solidFill>
                  <a:schemeClr val="dk1"/>
                </a:solidFill>
              </a:defRPr>
            </a:lvl1pPr>
            <a:lvl2pPr marL="914400" lvl="1" indent="-228600" algn="l" rtl="0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b="1">
                <a:solidFill>
                  <a:schemeClr val="dk1"/>
                </a:solidFill>
              </a:defRPr>
            </a:lvl2pPr>
            <a:lvl3pPr marL="1371600" lvl="2" indent="-228600" algn="l" rtl="0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b="1">
                <a:solidFill>
                  <a:schemeClr val="dk1"/>
                </a:solidFill>
              </a:defRPr>
            </a:lvl3pPr>
            <a:lvl4pPr marL="1828800" lvl="3" indent="-228600" algn="l" rtl="0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b="1">
                <a:solidFill>
                  <a:schemeClr val="dk1"/>
                </a:solidFill>
              </a:defRPr>
            </a:lvl4pPr>
            <a:lvl5pPr marL="2286000" lvl="4" indent="-228600" algn="l" rtl="0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b="1">
                <a:solidFill>
                  <a:schemeClr val="dk1"/>
                </a:solidFill>
              </a:defRPr>
            </a:lvl5pPr>
            <a:lvl6pPr marL="2743200" lvl="5" indent="-228600" algn="l" rtl="0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b="1">
                <a:solidFill>
                  <a:schemeClr val="dk1"/>
                </a:solidFill>
              </a:defRPr>
            </a:lvl6pPr>
            <a:lvl7pPr marL="3200400" lvl="6" indent="-228600" algn="l" rtl="0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b="1">
                <a:solidFill>
                  <a:schemeClr val="dk1"/>
                </a:solidFill>
              </a:defRPr>
            </a:lvl7pPr>
            <a:lvl8pPr marL="3657600" lvl="7" indent="-228600" algn="l" rtl="0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b="1">
                <a:solidFill>
                  <a:schemeClr val="dk1"/>
                </a:solidFill>
              </a:defRPr>
            </a:lvl8pPr>
            <a:lvl9pPr marL="4114800" lvl="8" indent="-228600" algn="l" rtl="0">
              <a:lnSpc>
                <a:spcPct val="115000"/>
              </a:lnSpc>
              <a:spcBef>
                <a:spcPts val="400"/>
              </a:spcBef>
              <a:spcAft>
                <a:spcPts val="400"/>
              </a:spcAft>
              <a:buClr>
                <a:schemeClr val="dk1"/>
              </a:buClr>
              <a:buSzPts val="2000"/>
              <a:buNone/>
              <a:defRPr b="1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point">
  <p:cSld name="MAIN_POINT">
    <p:spTree>
      <p:nvGrpSpPr>
        <p:cNvPr id="1" name="Shape 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" name="Google Shape;33;p8"/>
          <p:cNvSpPr txBox="1">
            <a:spLocks noGrp="1"/>
          </p:cNvSpPr>
          <p:nvPr>
            <p:ph type="title"/>
          </p:nvPr>
        </p:nvSpPr>
        <p:spPr>
          <a:xfrm>
            <a:off x="490250" y="450150"/>
            <a:ext cx="6367800" cy="4090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1pPr>
            <a:lvl2pPr lvl="1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3pPr>
            <a:lvl4pPr lvl="3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4pPr>
            <a:lvl5pPr lvl="4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5pPr>
            <a:lvl6pPr lvl="5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6pPr>
            <a:lvl7pPr lvl="6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7pPr>
            <a:lvl8pPr lvl="7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8pPr>
            <a:lvl9pPr lvl="8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9pPr>
          </a:lstStyle>
          <a:p>
            <a:endParaRPr/>
          </a:p>
        </p:txBody>
      </p:sp>
      <p:sp>
        <p:nvSpPr>
          <p:cNvPr id="34" name="Google Shape;34;p8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7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, text, photo, right — black">
  <p:cSld name="CUSTOM_23_1_1_1_1_1_1_1_1_2_1">
    <p:bg>
      <p:bgPr>
        <a:solidFill>
          <a:schemeClr val="dk1"/>
        </a:solidFill>
        <a:effectLst/>
      </p:bgPr>
    </p:bg>
    <p:spTree>
      <p:nvGrpSpPr>
        <p:cNvPr id="1" name="Shape 22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35" name="Google Shape;2235;p72"/>
          <p:cNvSpPr>
            <a:spLocks noGrp="1"/>
          </p:cNvSpPr>
          <p:nvPr>
            <p:ph type="pic" idx="2"/>
          </p:nvPr>
        </p:nvSpPr>
        <p:spPr>
          <a:xfrm>
            <a:off x="1006875" y="990307"/>
            <a:ext cx="1984200" cy="2006100"/>
          </a:xfrm>
          <a:prstGeom prst="rect">
            <a:avLst/>
          </a:prstGeom>
          <a:noFill/>
          <a:ln>
            <a:noFill/>
          </a:ln>
        </p:spPr>
      </p:sp>
      <p:sp>
        <p:nvSpPr>
          <p:cNvPr id="2236" name="Google Shape;2236;p72"/>
          <p:cNvSpPr txBox="1">
            <a:spLocks noGrp="1"/>
          </p:cNvSpPr>
          <p:nvPr>
            <p:ph type="title"/>
          </p:nvPr>
        </p:nvSpPr>
        <p:spPr>
          <a:xfrm>
            <a:off x="3787925" y="1398275"/>
            <a:ext cx="50211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lvl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000"/>
              <a:buNone/>
              <a:defRPr sz="4400">
                <a:solidFill>
                  <a:schemeClr val="lt1"/>
                </a:solidFill>
              </a:defRPr>
            </a:lvl1pPr>
            <a:lvl2pPr lvl="1" algn="l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1400"/>
              <a:buNone/>
              <a:defRPr/>
            </a:lvl2pPr>
            <a:lvl3pPr lvl="2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237" name="Google Shape;2237;p72"/>
          <p:cNvSpPr txBox="1">
            <a:spLocks noGrp="1"/>
          </p:cNvSpPr>
          <p:nvPr>
            <p:ph type="subTitle" idx="1"/>
          </p:nvPr>
        </p:nvSpPr>
        <p:spPr>
          <a:xfrm>
            <a:off x="3784450" y="990300"/>
            <a:ext cx="5021100" cy="323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lvl="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>
                <a:highlight>
                  <a:schemeClr val="accent1"/>
                </a:highlight>
              </a:defRPr>
            </a:lvl1pPr>
            <a:lvl2pPr lvl="1" algn="l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algn="l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l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l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l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l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l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l" rtl="0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238" name="Google Shape;2238;p72"/>
          <p:cNvSpPr txBox="1">
            <a:spLocks noGrp="1"/>
          </p:cNvSpPr>
          <p:nvPr>
            <p:ph type="body" idx="3"/>
          </p:nvPr>
        </p:nvSpPr>
        <p:spPr>
          <a:xfrm>
            <a:off x="3784450" y="2756700"/>
            <a:ext cx="5021100" cy="207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2286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b="1">
                <a:solidFill>
                  <a:schemeClr val="lt1"/>
                </a:solidFill>
              </a:defRPr>
            </a:lvl1pPr>
            <a:lvl2pPr marL="914400" lvl="1" indent="-228600" algn="l" rtl="0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b="1">
                <a:solidFill>
                  <a:schemeClr val="lt1"/>
                </a:solidFill>
              </a:defRPr>
            </a:lvl2pPr>
            <a:lvl3pPr marL="1371600" lvl="2" indent="-228600" algn="l" rtl="0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b="1">
                <a:solidFill>
                  <a:schemeClr val="lt1"/>
                </a:solidFill>
              </a:defRPr>
            </a:lvl3pPr>
            <a:lvl4pPr marL="1828800" lvl="3" indent="-228600" algn="l" rtl="0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b="1">
                <a:solidFill>
                  <a:schemeClr val="lt1"/>
                </a:solidFill>
              </a:defRPr>
            </a:lvl4pPr>
            <a:lvl5pPr marL="2286000" lvl="4" indent="-228600" algn="l" rtl="0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b="1">
                <a:solidFill>
                  <a:schemeClr val="lt1"/>
                </a:solidFill>
              </a:defRPr>
            </a:lvl5pPr>
            <a:lvl6pPr marL="2743200" lvl="5" indent="-228600" algn="l" rtl="0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b="1">
                <a:solidFill>
                  <a:schemeClr val="lt1"/>
                </a:solidFill>
              </a:defRPr>
            </a:lvl6pPr>
            <a:lvl7pPr marL="3200400" lvl="6" indent="-228600" algn="l" rtl="0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b="1">
                <a:solidFill>
                  <a:schemeClr val="lt1"/>
                </a:solidFill>
              </a:defRPr>
            </a:lvl7pPr>
            <a:lvl8pPr marL="3657600" lvl="7" indent="-228600" algn="l" rtl="0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b="1">
                <a:solidFill>
                  <a:schemeClr val="lt1"/>
                </a:solidFill>
              </a:defRPr>
            </a:lvl8pPr>
            <a:lvl9pPr marL="4114800" lvl="8" indent="-228600" algn="l" rtl="0">
              <a:lnSpc>
                <a:spcPct val="115000"/>
              </a:lnSpc>
              <a:spcBef>
                <a:spcPts val="400"/>
              </a:spcBef>
              <a:spcAft>
                <a:spcPts val="400"/>
              </a:spcAft>
              <a:buClr>
                <a:schemeClr val="lt1"/>
              </a:buClr>
              <a:buSzPts val="2000"/>
              <a:buNone/>
              <a:defRPr b="1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7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, text, photo background, right">
  <p:cSld name="CUSTOM_22_1_1_1_1_1_1_2_1_1_1">
    <p:spTree>
      <p:nvGrpSpPr>
        <p:cNvPr id="1" name="Shape 22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40" name="Google Shape;2240;p73"/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8411400" cy="455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2241" name="Google Shape;2241;p73"/>
          <p:cNvSpPr>
            <a:spLocks noGrp="1"/>
          </p:cNvSpPr>
          <p:nvPr>
            <p:ph type="pic" idx="2"/>
          </p:nvPr>
        </p:nvSpPr>
        <p:spPr>
          <a:xfrm>
            <a:off x="18450" y="-9225"/>
            <a:ext cx="9144000" cy="5143500"/>
          </a:xfrm>
          <a:prstGeom prst="rect">
            <a:avLst/>
          </a:prstGeom>
          <a:noFill/>
          <a:ln>
            <a:noFill/>
          </a:ln>
        </p:spPr>
      </p:sp>
      <p:sp>
        <p:nvSpPr>
          <p:cNvPr id="2242" name="Google Shape;2242;p73"/>
          <p:cNvSpPr txBox="1">
            <a:spLocks noGrp="1"/>
          </p:cNvSpPr>
          <p:nvPr>
            <p:ph type="title" idx="3"/>
          </p:nvPr>
        </p:nvSpPr>
        <p:spPr>
          <a:xfrm>
            <a:off x="5356075" y="326850"/>
            <a:ext cx="3347400" cy="4827600"/>
          </a:xfrm>
          <a:prstGeom prst="rect">
            <a:avLst/>
          </a:prstGeom>
          <a:solidFill>
            <a:srgbClr val="FFFFFF">
              <a:alpha val="91060"/>
            </a:srgbClr>
          </a:solidFill>
        </p:spPr>
        <p:txBody>
          <a:bodyPr spcFirstLastPara="1" wrap="square" lIns="137150" tIns="137150" rIns="137150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2243" name="Google Shape;2243;p73"/>
          <p:cNvSpPr txBox="1">
            <a:spLocks noGrp="1"/>
          </p:cNvSpPr>
          <p:nvPr>
            <p:ph type="body" idx="1"/>
          </p:nvPr>
        </p:nvSpPr>
        <p:spPr>
          <a:xfrm>
            <a:off x="5458975" y="1273325"/>
            <a:ext cx="3054600" cy="35547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30200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marL="914400" lvl="1" indent="-330200" rtl="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 rtl="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 rtl="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 rtl="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 rtl="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 rtl="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 rtl="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 rtl="0">
              <a:spcBef>
                <a:spcPts val="800"/>
              </a:spcBef>
              <a:spcAft>
                <a:spcPts val="8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7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, text, photo background, left">
  <p:cSld name="CUSTOM_23_1_1_1_1_1_1_2_1_1_1">
    <p:spTree>
      <p:nvGrpSpPr>
        <p:cNvPr id="1" name="Shape 22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45" name="Google Shape;2245;p74"/>
          <p:cNvSpPr>
            <a:spLocks noGrp="1"/>
          </p:cNvSpPr>
          <p:nvPr>
            <p:ph type="pic" idx="2"/>
          </p:nvPr>
        </p:nvSpPr>
        <p:spPr>
          <a:xfrm>
            <a:off x="18450" y="-9225"/>
            <a:ext cx="9144000" cy="5143500"/>
          </a:xfrm>
          <a:prstGeom prst="rect">
            <a:avLst/>
          </a:prstGeom>
          <a:noFill/>
          <a:ln>
            <a:noFill/>
          </a:ln>
        </p:spPr>
      </p:sp>
      <p:sp>
        <p:nvSpPr>
          <p:cNvPr id="2246" name="Google Shape;2246;p74"/>
          <p:cNvSpPr txBox="1">
            <a:spLocks noGrp="1"/>
          </p:cNvSpPr>
          <p:nvPr>
            <p:ph type="title"/>
          </p:nvPr>
        </p:nvSpPr>
        <p:spPr>
          <a:xfrm>
            <a:off x="320050" y="315900"/>
            <a:ext cx="3333900" cy="4827600"/>
          </a:xfrm>
          <a:prstGeom prst="rect">
            <a:avLst/>
          </a:prstGeom>
          <a:solidFill>
            <a:srgbClr val="FFFFFF">
              <a:alpha val="91060"/>
            </a:srgbClr>
          </a:solidFill>
        </p:spPr>
        <p:txBody>
          <a:bodyPr spcFirstLastPara="1" wrap="square" lIns="137150" tIns="137150" rIns="137150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2247" name="Google Shape;2247;p74"/>
          <p:cNvSpPr txBox="1">
            <a:spLocks noGrp="1"/>
          </p:cNvSpPr>
          <p:nvPr>
            <p:ph type="body" idx="1"/>
          </p:nvPr>
        </p:nvSpPr>
        <p:spPr>
          <a:xfrm>
            <a:off x="420625" y="1254875"/>
            <a:ext cx="3043500" cy="35733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30200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marL="914400" lvl="1" indent="-330200" rtl="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 rtl="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 rtl="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 rtl="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 rtl="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 rtl="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 rtl="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 rtl="0">
              <a:spcBef>
                <a:spcPts val="800"/>
              </a:spcBef>
              <a:spcAft>
                <a:spcPts val="8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7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, text, photo grid, left">
  <p:cSld name="CUSTOM_23_1_1_1_1_2_1_1_1_1_1">
    <p:spTree>
      <p:nvGrpSpPr>
        <p:cNvPr id="1" name="Shape 22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49" name="Google Shape;2249;p75"/>
          <p:cNvSpPr/>
          <p:nvPr/>
        </p:nvSpPr>
        <p:spPr>
          <a:xfrm>
            <a:off x="6611100" y="-2275"/>
            <a:ext cx="2532900" cy="51435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250" name="Google Shape;2250;p75"/>
          <p:cNvSpPr txBox="1">
            <a:spLocks noGrp="1"/>
          </p:cNvSpPr>
          <p:nvPr>
            <p:ph type="title"/>
          </p:nvPr>
        </p:nvSpPr>
        <p:spPr>
          <a:xfrm>
            <a:off x="426725" y="881335"/>
            <a:ext cx="3660600" cy="6540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800"/>
              </a:spcBef>
              <a:spcAft>
                <a:spcPts val="80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2251" name="Google Shape;2251;p75"/>
          <p:cNvSpPr txBox="1">
            <a:spLocks noGrp="1"/>
          </p:cNvSpPr>
          <p:nvPr>
            <p:ph type="body" idx="1"/>
          </p:nvPr>
        </p:nvSpPr>
        <p:spPr>
          <a:xfrm>
            <a:off x="417650" y="1642701"/>
            <a:ext cx="3669600" cy="2996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30200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marL="914400" lvl="1" indent="-330200" rtl="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 rtl="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 rtl="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 rtl="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 rtl="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 rtl="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 rtl="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 rtl="0">
              <a:spcBef>
                <a:spcPts val="800"/>
              </a:spcBef>
              <a:spcAft>
                <a:spcPts val="8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  <p:sp>
        <p:nvSpPr>
          <p:cNvPr id="2252" name="Google Shape;2252;p75"/>
          <p:cNvSpPr>
            <a:spLocks noGrp="1"/>
          </p:cNvSpPr>
          <p:nvPr>
            <p:ph type="pic" idx="2"/>
          </p:nvPr>
        </p:nvSpPr>
        <p:spPr>
          <a:xfrm>
            <a:off x="7452350" y="530400"/>
            <a:ext cx="1353000" cy="4108500"/>
          </a:xfrm>
          <a:prstGeom prst="rect">
            <a:avLst/>
          </a:prstGeom>
          <a:noFill/>
          <a:ln>
            <a:noFill/>
          </a:ln>
        </p:spPr>
      </p:sp>
      <p:sp>
        <p:nvSpPr>
          <p:cNvPr id="2253" name="Google Shape;2253;p75"/>
          <p:cNvSpPr>
            <a:spLocks noGrp="1"/>
          </p:cNvSpPr>
          <p:nvPr>
            <p:ph type="pic" idx="3"/>
          </p:nvPr>
        </p:nvSpPr>
        <p:spPr>
          <a:xfrm>
            <a:off x="4617725" y="530400"/>
            <a:ext cx="2782500" cy="1997700"/>
          </a:xfrm>
          <a:prstGeom prst="rect">
            <a:avLst/>
          </a:prstGeom>
          <a:noFill/>
          <a:ln>
            <a:noFill/>
          </a:ln>
        </p:spPr>
      </p:sp>
      <p:sp>
        <p:nvSpPr>
          <p:cNvPr id="2254" name="Google Shape;2254;p75"/>
          <p:cNvSpPr>
            <a:spLocks noGrp="1"/>
          </p:cNvSpPr>
          <p:nvPr>
            <p:ph type="pic" idx="4"/>
          </p:nvPr>
        </p:nvSpPr>
        <p:spPr>
          <a:xfrm>
            <a:off x="4617725" y="2599800"/>
            <a:ext cx="2782500" cy="20391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7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, text, photos, left">
  <p:cSld name="CUSTOM_23_1_1_2_1_1_1_1_1_1_1">
    <p:spTree>
      <p:nvGrpSpPr>
        <p:cNvPr id="1" name="Shape 22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256" name="Google Shape;2256;p76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0" y="-2225"/>
            <a:ext cx="9144003" cy="5147949"/>
          </a:xfrm>
          <a:prstGeom prst="rect">
            <a:avLst/>
          </a:prstGeom>
          <a:noFill/>
          <a:ln>
            <a:noFill/>
          </a:ln>
        </p:spPr>
      </p:pic>
      <p:sp>
        <p:nvSpPr>
          <p:cNvPr id="2257" name="Google Shape;2257;p76"/>
          <p:cNvSpPr/>
          <p:nvPr/>
        </p:nvSpPr>
        <p:spPr>
          <a:xfrm>
            <a:off x="320050" y="544400"/>
            <a:ext cx="7543800" cy="38016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258" name="Google Shape;2258;p76"/>
          <p:cNvSpPr txBox="1">
            <a:spLocks noGrp="1"/>
          </p:cNvSpPr>
          <p:nvPr>
            <p:ph type="title"/>
          </p:nvPr>
        </p:nvSpPr>
        <p:spPr>
          <a:xfrm>
            <a:off x="426725" y="1144150"/>
            <a:ext cx="2508600" cy="5409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800"/>
              </a:spcBef>
              <a:spcAft>
                <a:spcPts val="80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2259" name="Google Shape;2259;p76"/>
          <p:cNvSpPr txBox="1">
            <a:spLocks noGrp="1"/>
          </p:cNvSpPr>
          <p:nvPr>
            <p:ph type="body" idx="1"/>
          </p:nvPr>
        </p:nvSpPr>
        <p:spPr>
          <a:xfrm>
            <a:off x="417650" y="1873100"/>
            <a:ext cx="2517600" cy="19422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30200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marL="914400" lvl="1" indent="-330200" rtl="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 rtl="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 rtl="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 rtl="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 rtl="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 rtl="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 rtl="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 rtl="0">
              <a:spcBef>
                <a:spcPts val="800"/>
              </a:spcBef>
              <a:spcAft>
                <a:spcPts val="8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  <p:sp>
        <p:nvSpPr>
          <p:cNvPr id="2260" name="Google Shape;2260;p76"/>
          <p:cNvSpPr>
            <a:spLocks noGrp="1"/>
          </p:cNvSpPr>
          <p:nvPr>
            <p:ph type="pic" idx="2"/>
          </p:nvPr>
        </p:nvSpPr>
        <p:spPr>
          <a:xfrm>
            <a:off x="7675230" y="1144150"/>
            <a:ext cx="1472100" cy="2518800"/>
          </a:xfrm>
          <a:prstGeom prst="rect">
            <a:avLst/>
          </a:prstGeom>
          <a:noFill/>
          <a:ln>
            <a:noFill/>
          </a:ln>
        </p:spPr>
      </p:sp>
      <p:sp>
        <p:nvSpPr>
          <p:cNvPr id="2261" name="Google Shape;2261;p76"/>
          <p:cNvSpPr>
            <a:spLocks noGrp="1"/>
          </p:cNvSpPr>
          <p:nvPr>
            <p:ph type="pic" idx="3"/>
          </p:nvPr>
        </p:nvSpPr>
        <p:spPr>
          <a:xfrm>
            <a:off x="6201934" y="1144150"/>
            <a:ext cx="1472100" cy="2518800"/>
          </a:xfrm>
          <a:prstGeom prst="rect">
            <a:avLst/>
          </a:prstGeom>
          <a:noFill/>
          <a:ln>
            <a:noFill/>
          </a:ln>
        </p:spPr>
      </p:sp>
      <p:sp>
        <p:nvSpPr>
          <p:cNvPr id="2262" name="Google Shape;2262;p76"/>
          <p:cNvSpPr>
            <a:spLocks noGrp="1"/>
          </p:cNvSpPr>
          <p:nvPr>
            <p:ph type="pic" idx="4"/>
          </p:nvPr>
        </p:nvSpPr>
        <p:spPr>
          <a:xfrm>
            <a:off x="4728604" y="1144150"/>
            <a:ext cx="1472100" cy="2518800"/>
          </a:xfrm>
          <a:prstGeom prst="rect">
            <a:avLst/>
          </a:prstGeom>
          <a:noFill/>
          <a:ln>
            <a:noFill/>
          </a:ln>
        </p:spPr>
      </p:sp>
      <p:sp>
        <p:nvSpPr>
          <p:cNvPr id="2263" name="Google Shape;2263;p76"/>
          <p:cNvSpPr>
            <a:spLocks noGrp="1"/>
          </p:cNvSpPr>
          <p:nvPr>
            <p:ph type="pic" idx="5"/>
          </p:nvPr>
        </p:nvSpPr>
        <p:spPr>
          <a:xfrm>
            <a:off x="3255275" y="1144150"/>
            <a:ext cx="1472100" cy="25188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7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, text, photo, layout">
  <p:cSld name="CUSTOM_22_1_1_1_1_1_1_1_1_1_1_1">
    <p:spTree>
      <p:nvGrpSpPr>
        <p:cNvPr id="1" name="Shape 22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65" name="Google Shape;2265;p77"/>
          <p:cNvSpPr txBox="1">
            <a:spLocks noGrp="1"/>
          </p:cNvSpPr>
          <p:nvPr>
            <p:ph type="body" idx="1"/>
          </p:nvPr>
        </p:nvSpPr>
        <p:spPr>
          <a:xfrm>
            <a:off x="420625" y="1301025"/>
            <a:ext cx="3355800" cy="12606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04800" rtl="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1pPr>
            <a:lvl2pPr marL="914400" lvl="1" indent="-304800" rtl="0">
              <a:spcBef>
                <a:spcPts val="8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 rtl="0">
              <a:spcBef>
                <a:spcPts val="8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 rtl="0">
              <a:spcBef>
                <a:spcPts val="8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 rtl="0">
              <a:spcBef>
                <a:spcPts val="8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 rtl="0">
              <a:spcBef>
                <a:spcPts val="8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 rtl="0">
              <a:spcBef>
                <a:spcPts val="8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 rtl="0">
              <a:spcBef>
                <a:spcPts val="8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 rtl="0">
              <a:spcBef>
                <a:spcPts val="800"/>
              </a:spcBef>
              <a:spcAft>
                <a:spcPts val="8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2266" name="Google Shape;2266;p77"/>
          <p:cNvSpPr txBox="1">
            <a:spLocks noGrp="1"/>
          </p:cNvSpPr>
          <p:nvPr>
            <p:ph type="title"/>
          </p:nvPr>
        </p:nvSpPr>
        <p:spPr>
          <a:xfrm>
            <a:off x="424925" y="511525"/>
            <a:ext cx="3355800" cy="3726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800"/>
              </a:spcBef>
              <a:spcAft>
                <a:spcPts val="80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2267" name="Google Shape;2267;p77"/>
          <p:cNvSpPr txBox="1"/>
          <p:nvPr/>
        </p:nvSpPr>
        <p:spPr>
          <a:xfrm>
            <a:off x="0" y="0"/>
            <a:ext cx="323700" cy="25617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68575" tIns="34275" rIns="68575" bIns="3427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1400" b="0" i="0" u="non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268" name="Google Shape;2268;p77"/>
          <p:cNvSpPr>
            <a:spLocks noGrp="1"/>
          </p:cNvSpPr>
          <p:nvPr>
            <p:ph type="pic" idx="2"/>
          </p:nvPr>
        </p:nvSpPr>
        <p:spPr>
          <a:xfrm>
            <a:off x="4197100" y="-18450"/>
            <a:ext cx="4947000" cy="2587800"/>
          </a:xfrm>
          <a:prstGeom prst="rect">
            <a:avLst/>
          </a:prstGeom>
          <a:noFill/>
          <a:ln>
            <a:noFill/>
          </a:ln>
        </p:spPr>
      </p:sp>
      <p:sp>
        <p:nvSpPr>
          <p:cNvPr id="2269" name="Google Shape;2269;p77"/>
          <p:cNvSpPr txBox="1">
            <a:spLocks noGrp="1"/>
          </p:cNvSpPr>
          <p:nvPr>
            <p:ph type="subTitle" idx="3"/>
          </p:nvPr>
        </p:nvSpPr>
        <p:spPr>
          <a:xfrm>
            <a:off x="738175" y="2878525"/>
            <a:ext cx="1355700" cy="5997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 b="1"/>
            </a:lvl1pPr>
            <a:lvl2pPr lvl="1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2pPr>
            <a:lvl3pPr lvl="2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3pPr>
            <a:lvl4pPr lvl="3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4pPr>
            <a:lvl5pPr lvl="4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5pPr>
            <a:lvl6pPr lvl="5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6pPr>
            <a:lvl7pPr lvl="6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7pPr>
            <a:lvl8pPr lvl="7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8pPr>
            <a:lvl9pPr lvl="8" rtl="0">
              <a:lnSpc>
                <a:spcPct val="100000"/>
              </a:lnSpc>
              <a:spcBef>
                <a:spcPts val="800"/>
              </a:spcBef>
              <a:spcAft>
                <a:spcPts val="800"/>
              </a:spcAft>
              <a:buSzPts val="2000"/>
              <a:buNone/>
              <a:defRPr/>
            </a:lvl9pPr>
          </a:lstStyle>
          <a:p>
            <a:endParaRPr/>
          </a:p>
        </p:txBody>
      </p:sp>
      <p:sp>
        <p:nvSpPr>
          <p:cNvPr id="2270" name="Google Shape;2270;p77"/>
          <p:cNvSpPr txBox="1">
            <a:spLocks noGrp="1"/>
          </p:cNvSpPr>
          <p:nvPr>
            <p:ph type="body" idx="4"/>
          </p:nvPr>
        </p:nvSpPr>
        <p:spPr>
          <a:xfrm>
            <a:off x="738175" y="3519658"/>
            <a:ext cx="1355700" cy="2490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279400" rtl="0">
              <a:spcBef>
                <a:spcPts val="0"/>
              </a:spcBef>
              <a:spcAft>
                <a:spcPts val="0"/>
              </a:spcAft>
              <a:buSzPts val="800"/>
              <a:buChar char="●"/>
              <a:defRPr sz="800"/>
            </a:lvl1pPr>
            <a:lvl2pPr marL="914400" lvl="1" indent="-355600" rtl="0">
              <a:spcBef>
                <a:spcPts val="800"/>
              </a:spcBef>
              <a:spcAft>
                <a:spcPts val="0"/>
              </a:spcAft>
              <a:buSzPts val="2000"/>
              <a:buChar char="○"/>
              <a:defRPr/>
            </a:lvl2pPr>
            <a:lvl3pPr marL="1371600" lvl="2" indent="-355600" rtl="0">
              <a:spcBef>
                <a:spcPts val="800"/>
              </a:spcBef>
              <a:spcAft>
                <a:spcPts val="0"/>
              </a:spcAft>
              <a:buSzPts val="2000"/>
              <a:buChar char="■"/>
              <a:defRPr/>
            </a:lvl3pPr>
            <a:lvl4pPr marL="1828800" lvl="3" indent="-355600" rtl="0">
              <a:spcBef>
                <a:spcPts val="800"/>
              </a:spcBef>
              <a:spcAft>
                <a:spcPts val="0"/>
              </a:spcAft>
              <a:buSzPts val="2000"/>
              <a:buChar char="●"/>
              <a:defRPr/>
            </a:lvl4pPr>
            <a:lvl5pPr marL="2286000" lvl="4" indent="-355600" rtl="0">
              <a:spcBef>
                <a:spcPts val="800"/>
              </a:spcBef>
              <a:spcAft>
                <a:spcPts val="0"/>
              </a:spcAft>
              <a:buSzPts val="2000"/>
              <a:buChar char="○"/>
              <a:defRPr/>
            </a:lvl5pPr>
            <a:lvl6pPr marL="2743200" lvl="5" indent="-355600" rtl="0">
              <a:spcBef>
                <a:spcPts val="800"/>
              </a:spcBef>
              <a:spcAft>
                <a:spcPts val="0"/>
              </a:spcAft>
              <a:buSzPts val="2000"/>
              <a:buChar char="■"/>
              <a:defRPr/>
            </a:lvl6pPr>
            <a:lvl7pPr marL="3200400" lvl="6" indent="-355600" rtl="0">
              <a:spcBef>
                <a:spcPts val="800"/>
              </a:spcBef>
              <a:spcAft>
                <a:spcPts val="0"/>
              </a:spcAft>
              <a:buSzPts val="2000"/>
              <a:buChar char="●"/>
              <a:defRPr/>
            </a:lvl7pPr>
            <a:lvl8pPr marL="3657600" lvl="7" indent="-355600" rtl="0">
              <a:spcBef>
                <a:spcPts val="800"/>
              </a:spcBef>
              <a:spcAft>
                <a:spcPts val="0"/>
              </a:spcAft>
              <a:buSzPts val="2000"/>
              <a:buChar char="○"/>
              <a:defRPr/>
            </a:lvl8pPr>
            <a:lvl9pPr marL="4114800" lvl="8" indent="-355600" rtl="0">
              <a:spcBef>
                <a:spcPts val="800"/>
              </a:spcBef>
              <a:spcAft>
                <a:spcPts val="800"/>
              </a:spcAft>
              <a:buSzPts val="2000"/>
              <a:buChar char="■"/>
              <a:defRPr/>
            </a:lvl9pPr>
          </a:lstStyle>
          <a:p>
            <a:endParaRPr/>
          </a:p>
        </p:txBody>
      </p:sp>
      <p:sp>
        <p:nvSpPr>
          <p:cNvPr id="2271" name="Google Shape;2271;p77"/>
          <p:cNvSpPr txBox="1">
            <a:spLocks noGrp="1"/>
          </p:cNvSpPr>
          <p:nvPr>
            <p:ph type="body" idx="5"/>
          </p:nvPr>
        </p:nvSpPr>
        <p:spPr>
          <a:xfrm>
            <a:off x="738175" y="3884575"/>
            <a:ext cx="1355700" cy="9435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●"/>
              <a:defRPr sz="800"/>
            </a:lvl1pPr>
            <a:lvl2pPr marL="914400" lvl="1" indent="-2794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800"/>
              <a:buChar char="○"/>
              <a:defRPr sz="800"/>
            </a:lvl2pPr>
            <a:lvl3pPr marL="1371600" lvl="2" indent="-2794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800"/>
              <a:buChar char="■"/>
              <a:defRPr sz="800"/>
            </a:lvl3pPr>
            <a:lvl4pPr marL="1828800" lvl="3" indent="-2794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800"/>
              <a:buChar char="●"/>
              <a:defRPr sz="800"/>
            </a:lvl4pPr>
            <a:lvl5pPr marL="2286000" lvl="4" indent="-2794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800"/>
              <a:buChar char="○"/>
              <a:defRPr sz="800"/>
            </a:lvl5pPr>
            <a:lvl6pPr marL="2743200" lvl="5" indent="-2794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800"/>
              <a:buChar char="■"/>
              <a:defRPr sz="800"/>
            </a:lvl6pPr>
            <a:lvl7pPr marL="3200400" lvl="6" indent="-2794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800"/>
              <a:buChar char="●"/>
              <a:defRPr sz="800"/>
            </a:lvl7pPr>
            <a:lvl8pPr marL="3657600" lvl="7" indent="-2794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800"/>
              <a:buChar char="○"/>
              <a:defRPr sz="800"/>
            </a:lvl8pPr>
            <a:lvl9pPr marL="4114800" lvl="8" indent="-279400" rtl="0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SzPts val="800"/>
              <a:buChar char="■"/>
              <a:defRPr sz="800"/>
            </a:lvl9pPr>
          </a:lstStyle>
          <a:p>
            <a:endParaRPr/>
          </a:p>
        </p:txBody>
      </p:sp>
      <p:sp>
        <p:nvSpPr>
          <p:cNvPr id="2272" name="Google Shape;2272;p77"/>
          <p:cNvSpPr txBox="1">
            <a:spLocks noGrp="1"/>
          </p:cNvSpPr>
          <p:nvPr>
            <p:ph type="subTitle" idx="6"/>
          </p:nvPr>
        </p:nvSpPr>
        <p:spPr>
          <a:xfrm>
            <a:off x="6611100" y="2878525"/>
            <a:ext cx="1355700" cy="5997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 b="1"/>
            </a:lvl1pPr>
            <a:lvl2pPr lvl="1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2pPr>
            <a:lvl3pPr lvl="2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3pPr>
            <a:lvl4pPr lvl="3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4pPr>
            <a:lvl5pPr lvl="4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5pPr>
            <a:lvl6pPr lvl="5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6pPr>
            <a:lvl7pPr lvl="6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7pPr>
            <a:lvl8pPr lvl="7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8pPr>
            <a:lvl9pPr lvl="8" rtl="0">
              <a:lnSpc>
                <a:spcPct val="100000"/>
              </a:lnSpc>
              <a:spcBef>
                <a:spcPts val="800"/>
              </a:spcBef>
              <a:spcAft>
                <a:spcPts val="800"/>
              </a:spcAft>
              <a:buSzPts val="2000"/>
              <a:buNone/>
              <a:defRPr/>
            </a:lvl9pPr>
          </a:lstStyle>
          <a:p>
            <a:endParaRPr/>
          </a:p>
        </p:txBody>
      </p:sp>
      <p:sp>
        <p:nvSpPr>
          <p:cNvPr id="2273" name="Google Shape;2273;p77"/>
          <p:cNvSpPr txBox="1">
            <a:spLocks noGrp="1"/>
          </p:cNvSpPr>
          <p:nvPr>
            <p:ph type="body" idx="7"/>
          </p:nvPr>
        </p:nvSpPr>
        <p:spPr>
          <a:xfrm>
            <a:off x="6611100" y="3519658"/>
            <a:ext cx="1355700" cy="2490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279400" rtl="0">
              <a:spcBef>
                <a:spcPts val="0"/>
              </a:spcBef>
              <a:spcAft>
                <a:spcPts val="0"/>
              </a:spcAft>
              <a:buSzPts val="800"/>
              <a:buChar char="●"/>
              <a:defRPr sz="800"/>
            </a:lvl1pPr>
            <a:lvl2pPr marL="914400" lvl="1" indent="-355600" rtl="0">
              <a:spcBef>
                <a:spcPts val="800"/>
              </a:spcBef>
              <a:spcAft>
                <a:spcPts val="0"/>
              </a:spcAft>
              <a:buSzPts val="2000"/>
              <a:buChar char="○"/>
              <a:defRPr/>
            </a:lvl2pPr>
            <a:lvl3pPr marL="1371600" lvl="2" indent="-355600" rtl="0">
              <a:spcBef>
                <a:spcPts val="800"/>
              </a:spcBef>
              <a:spcAft>
                <a:spcPts val="0"/>
              </a:spcAft>
              <a:buSzPts val="2000"/>
              <a:buChar char="■"/>
              <a:defRPr/>
            </a:lvl3pPr>
            <a:lvl4pPr marL="1828800" lvl="3" indent="-355600" rtl="0">
              <a:spcBef>
                <a:spcPts val="800"/>
              </a:spcBef>
              <a:spcAft>
                <a:spcPts val="0"/>
              </a:spcAft>
              <a:buSzPts val="2000"/>
              <a:buChar char="●"/>
              <a:defRPr/>
            </a:lvl4pPr>
            <a:lvl5pPr marL="2286000" lvl="4" indent="-355600" rtl="0">
              <a:spcBef>
                <a:spcPts val="800"/>
              </a:spcBef>
              <a:spcAft>
                <a:spcPts val="0"/>
              </a:spcAft>
              <a:buSzPts val="2000"/>
              <a:buChar char="○"/>
              <a:defRPr/>
            </a:lvl5pPr>
            <a:lvl6pPr marL="2743200" lvl="5" indent="-355600" rtl="0">
              <a:spcBef>
                <a:spcPts val="800"/>
              </a:spcBef>
              <a:spcAft>
                <a:spcPts val="0"/>
              </a:spcAft>
              <a:buSzPts val="2000"/>
              <a:buChar char="■"/>
              <a:defRPr/>
            </a:lvl6pPr>
            <a:lvl7pPr marL="3200400" lvl="6" indent="-355600" rtl="0">
              <a:spcBef>
                <a:spcPts val="800"/>
              </a:spcBef>
              <a:spcAft>
                <a:spcPts val="0"/>
              </a:spcAft>
              <a:buSzPts val="2000"/>
              <a:buChar char="●"/>
              <a:defRPr/>
            </a:lvl7pPr>
            <a:lvl8pPr marL="3657600" lvl="7" indent="-355600" rtl="0">
              <a:spcBef>
                <a:spcPts val="800"/>
              </a:spcBef>
              <a:spcAft>
                <a:spcPts val="0"/>
              </a:spcAft>
              <a:buSzPts val="2000"/>
              <a:buChar char="○"/>
              <a:defRPr/>
            </a:lvl8pPr>
            <a:lvl9pPr marL="4114800" lvl="8" indent="-355600" rtl="0">
              <a:spcBef>
                <a:spcPts val="800"/>
              </a:spcBef>
              <a:spcAft>
                <a:spcPts val="800"/>
              </a:spcAft>
              <a:buSzPts val="2000"/>
              <a:buChar char="■"/>
              <a:defRPr/>
            </a:lvl9pPr>
          </a:lstStyle>
          <a:p>
            <a:endParaRPr/>
          </a:p>
        </p:txBody>
      </p:sp>
      <p:sp>
        <p:nvSpPr>
          <p:cNvPr id="2274" name="Google Shape;2274;p77"/>
          <p:cNvSpPr txBox="1">
            <a:spLocks noGrp="1"/>
          </p:cNvSpPr>
          <p:nvPr>
            <p:ph type="body" idx="8"/>
          </p:nvPr>
        </p:nvSpPr>
        <p:spPr>
          <a:xfrm>
            <a:off x="6611100" y="3884575"/>
            <a:ext cx="1355700" cy="9435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●"/>
              <a:defRPr sz="800"/>
            </a:lvl1pPr>
            <a:lvl2pPr marL="914400" lvl="1" indent="-2794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800"/>
              <a:buChar char="○"/>
              <a:defRPr sz="800"/>
            </a:lvl2pPr>
            <a:lvl3pPr marL="1371600" lvl="2" indent="-2794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800"/>
              <a:buChar char="■"/>
              <a:defRPr sz="800"/>
            </a:lvl3pPr>
            <a:lvl4pPr marL="1828800" lvl="3" indent="-2794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800"/>
              <a:buChar char="●"/>
              <a:defRPr sz="800"/>
            </a:lvl4pPr>
            <a:lvl5pPr marL="2286000" lvl="4" indent="-2794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800"/>
              <a:buChar char="○"/>
              <a:defRPr sz="800"/>
            </a:lvl5pPr>
            <a:lvl6pPr marL="2743200" lvl="5" indent="-2794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800"/>
              <a:buChar char="■"/>
              <a:defRPr sz="800"/>
            </a:lvl6pPr>
            <a:lvl7pPr marL="3200400" lvl="6" indent="-2794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800"/>
              <a:buChar char="●"/>
              <a:defRPr sz="800"/>
            </a:lvl7pPr>
            <a:lvl8pPr marL="3657600" lvl="7" indent="-2794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800"/>
              <a:buChar char="○"/>
              <a:defRPr sz="800"/>
            </a:lvl8pPr>
            <a:lvl9pPr marL="4114800" lvl="8" indent="-279400" rtl="0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SzPts val="800"/>
              <a:buChar char="■"/>
              <a:defRPr sz="800"/>
            </a:lvl9pPr>
          </a:lstStyle>
          <a:p>
            <a:endParaRPr/>
          </a:p>
        </p:txBody>
      </p:sp>
      <p:sp>
        <p:nvSpPr>
          <p:cNvPr id="2275" name="Google Shape;2275;p77"/>
          <p:cNvSpPr txBox="1">
            <a:spLocks noGrp="1"/>
          </p:cNvSpPr>
          <p:nvPr>
            <p:ph type="subTitle" idx="9"/>
          </p:nvPr>
        </p:nvSpPr>
        <p:spPr>
          <a:xfrm>
            <a:off x="3674613" y="2878525"/>
            <a:ext cx="1355700" cy="5997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 b="1"/>
            </a:lvl1pPr>
            <a:lvl2pPr lvl="1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2pPr>
            <a:lvl3pPr lvl="2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3pPr>
            <a:lvl4pPr lvl="3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4pPr>
            <a:lvl5pPr lvl="4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5pPr>
            <a:lvl6pPr lvl="5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6pPr>
            <a:lvl7pPr lvl="6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7pPr>
            <a:lvl8pPr lvl="7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8pPr>
            <a:lvl9pPr lvl="8" rtl="0">
              <a:lnSpc>
                <a:spcPct val="100000"/>
              </a:lnSpc>
              <a:spcBef>
                <a:spcPts val="800"/>
              </a:spcBef>
              <a:spcAft>
                <a:spcPts val="800"/>
              </a:spcAft>
              <a:buSzPts val="2000"/>
              <a:buNone/>
              <a:defRPr/>
            </a:lvl9pPr>
          </a:lstStyle>
          <a:p>
            <a:endParaRPr/>
          </a:p>
        </p:txBody>
      </p:sp>
      <p:sp>
        <p:nvSpPr>
          <p:cNvPr id="2276" name="Google Shape;2276;p77"/>
          <p:cNvSpPr txBox="1">
            <a:spLocks noGrp="1"/>
          </p:cNvSpPr>
          <p:nvPr>
            <p:ph type="body" idx="13"/>
          </p:nvPr>
        </p:nvSpPr>
        <p:spPr>
          <a:xfrm>
            <a:off x="3674613" y="3519658"/>
            <a:ext cx="1355700" cy="2490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●"/>
              <a:defRPr sz="800"/>
            </a:lvl1pPr>
            <a:lvl2pPr marL="914400" lvl="1" indent="-355600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2000"/>
              <a:buChar char="○"/>
              <a:defRPr/>
            </a:lvl2pPr>
            <a:lvl3pPr marL="1371600" lvl="2" indent="-355600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2000"/>
              <a:buChar char="■"/>
              <a:defRPr/>
            </a:lvl3pPr>
            <a:lvl4pPr marL="1828800" lvl="3" indent="-355600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2000"/>
              <a:buChar char="●"/>
              <a:defRPr/>
            </a:lvl4pPr>
            <a:lvl5pPr marL="2286000" lvl="4" indent="-355600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2000"/>
              <a:buChar char="○"/>
              <a:defRPr/>
            </a:lvl5pPr>
            <a:lvl6pPr marL="2743200" lvl="5" indent="-355600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2000"/>
              <a:buChar char="■"/>
              <a:defRPr/>
            </a:lvl6pPr>
            <a:lvl7pPr marL="3200400" lvl="6" indent="-355600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2000"/>
              <a:buChar char="●"/>
              <a:defRPr/>
            </a:lvl7pPr>
            <a:lvl8pPr marL="3657600" lvl="7" indent="-355600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2000"/>
              <a:buChar char="○"/>
              <a:defRPr/>
            </a:lvl8pPr>
            <a:lvl9pPr marL="4114800" lvl="8" indent="-355600" rtl="0">
              <a:lnSpc>
                <a:spcPct val="100000"/>
              </a:lnSpc>
              <a:spcBef>
                <a:spcPts val="800"/>
              </a:spcBef>
              <a:spcAft>
                <a:spcPts val="800"/>
              </a:spcAft>
              <a:buSzPts val="2000"/>
              <a:buChar char="■"/>
              <a:defRPr/>
            </a:lvl9pPr>
          </a:lstStyle>
          <a:p>
            <a:endParaRPr/>
          </a:p>
        </p:txBody>
      </p:sp>
      <p:sp>
        <p:nvSpPr>
          <p:cNvPr id="2277" name="Google Shape;2277;p77"/>
          <p:cNvSpPr txBox="1">
            <a:spLocks noGrp="1"/>
          </p:cNvSpPr>
          <p:nvPr>
            <p:ph type="body" idx="14"/>
          </p:nvPr>
        </p:nvSpPr>
        <p:spPr>
          <a:xfrm>
            <a:off x="3674613" y="3884575"/>
            <a:ext cx="1355700" cy="9435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279400" rtl="0">
              <a:spcBef>
                <a:spcPts val="0"/>
              </a:spcBef>
              <a:spcAft>
                <a:spcPts val="0"/>
              </a:spcAft>
              <a:buSzPts val="800"/>
              <a:buChar char="●"/>
              <a:defRPr sz="800"/>
            </a:lvl1pPr>
            <a:lvl2pPr marL="914400" lvl="1" indent="-279400" rtl="0">
              <a:spcBef>
                <a:spcPts val="400"/>
              </a:spcBef>
              <a:spcAft>
                <a:spcPts val="0"/>
              </a:spcAft>
              <a:buSzPts val="800"/>
              <a:buChar char="○"/>
              <a:defRPr sz="800"/>
            </a:lvl2pPr>
            <a:lvl3pPr marL="1371600" lvl="2" indent="-279400" rtl="0">
              <a:spcBef>
                <a:spcPts val="400"/>
              </a:spcBef>
              <a:spcAft>
                <a:spcPts val="0"/>
              </a:spcAft>
              <a:buSzPts val="800"/>
              <a:buChar char="■"/>
              <a:defRPr sz="800"/>
            </a:lvl3pPr>
            <a:lvl4pPr marL="1828800" lvl="3" indent="-279400" rtl="0">
              <a:spcBef>
                <a:spcPts val="400"/>
              </a:spcBef>
              <a:spcAft>
                <a:spcPts val="0"/>
              </a:spcAft>
              <a:buSzPts val="800"/>
              <a:buChar char="●"/>
              <a:defRPr sz="800"/>
            </a:lvl4pPr>
            <a:lvl5pPr marL="2286000" lvl="4" indent="-279400" rtl="0">
              <a:spcBef>
                <a:spcPts val="400"/>
              </a:spcBef>
              <a:spcAft>
                <a:spcPts val="0"/>
              </a:spcAft>
              <a:buSzPts val="800"/>
              <a:buChar char="○"/>
              <a:defRPr sz="800"/>
            </a:lvl5pPr>
            <a:lvl6pPr marL="2743200" lvl="5" indent="-279400" rtl="0">
              <a:spcBef>
                <a:spcPts val="400"/>
              </a:spcBef>
              <a:spcAft>
                <a:spcPts val="0"/>
              </a:spcAft>
              <a:buSzPts val="800"/>
              <a:buChar char="■"/>
              <a:defRPr sz="800"/>
            </a:lvl6pPr>
            <a:lvl7pPr marL="3200400" lvl="6" indent="-279400" rtl="0">
              <a:spcBef>
                <a:spcPts val="400"/>
              </a:spcBef>
              <a:spcAft>
                <a:spcPts val="0"/>
              </a:spcAft>
              <a:buSzPts val="800"/>
              <a:buChar char="●"/>
              <a:defRPr sz="800"/>
            </a:lvl7pPr>
            <a:lvl8pPr marL="3657600" lvl="7" indent="-279400" rtl="0">
              <a:spcBef>
                <a:spcPts val="400"/>
              </a:spcBef>
              <a:spcAft>
                <a:spcPts val="0"/>
              </a:spcAft>
              <a:buSzPts val="800"/>
              <a:buChar char="○"/>
              <a:defRPr sz="800"/>
            </a:lvl8pPr>
            <a:lvl9pPr marL="4114800" lvl="8" indent="-279400" rtl="0">
              <a:spcBef>
                <a:spcPts val="400"/>
              </a:spcBef>
              <a:spcAft>
                <a:spcPts val="400"/>
              </a:spcAft>
              <a:buSzPts val="800"/>
              <a:buChar char="■"/>
              <a:defRPr sz="8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7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, text, photo background, for facts or numbers">
  <p:cSld name="CUSTOM_23_1_1_1_1_1_1_1_1_1_1_1">
    <p:spTree>
      <p:nvGrpSpPr>
        <p:cNvPr id="1" name="Shape 22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79" name="Google Shape;2279;p78"/>
          <p:cNvSpPr>
            <a:spLocks noGrp="1"/>
          </p:cNvSpPr>
          <p:nvPr>
            <p:ph type="pic" idx="2"/>
          </p:nvPr>
        </p:nvSpPr>
        <p:spPr>
          <a:xfrm>
            <a:off x="18450" y="-9225"/>
            <a:ext cx="9144000" cy="5143500"/>
          </a:xfrm>
          <a:prstGeom prst="rect">
            <a:avLst/>
          </a:prstGeom>
          <a:noFill/>
          <a:ln>
            <a:noFill/>
          </a:ln>
        </p:spPr>
      </p:sp>
      <p:sp>
        <p:nvSpPr>
          <p:cNvPr id="2280" name="Google Shape;2280;p78"/>
          <p:cNvSpPr txBox="1">
            <a:spLocks noGrp="1"/>
          </p:cNvSpPr>
          <p:nvPr>
            <p:ph type="title"/>
          </p:nvPr>
        </p:nvSpPr>
        <p:spPr>
          <a:xfrm>
            <a:off x="0" y="-9225"/>
            <a:ext cx="9022200" cy="5152800"/>
          </a:xfrm>
          <a:prstGeom prst="rect">
            <a:avLst/>
          </a:prstGeom>
          <a:solidFill>
            <a:srgbClr val="191919">
              <a:alpha val="74300"/>
            </a:srgbClr>
          </a:solidFill>
        </p:spPr>
        <p:txBody>
          <a:bodyPr spcFirstLastPara="1" wrap="square" lIns="411475" tIns="320025" rIns="91425" bIns="18287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highlight>
                  <a:schemeClr val="accent1"/>
                </a:highlight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2281" name="Google Shape;2281;p78"/>
          <p:cNvSpPr txBox="1">
            <a:spLocks noGrp="1"/>
          </p:cNvSpPr>
          <p:nvPr>
            <p:ph type="body" idx="1"/>
          </p:nvPr>
        </p:nvSpPr>
        <p:spPr>
          <a:xfrm>
            <a:off x="420625" y="1485525"/>
            <a:ext cx="3663000" cy="6735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457200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Char char="●"/>
              <a:defRPr sz="3600" b="1">
                <a:solidFill>
                  <a:schemeClr val="accent1"/>
                </a:solidFill>
              </a:defRPr>
            </a:lvl1pPr>
            <a:lvl2pPr marL="914400" lvl="1" indent="-457200" rtl="0">
              <a:spcBef>
                <a:spcPts val="800"/>
              </a:spcBef>
              <a:spcAft>
                <a:spcPts val="0"/>
              </a:spcAft>
              <a:buClr>
                <a:schemeClr val="accent1"/>
              </a:buClr>
              <a:buSzPts val="3600"/>
              <a:buChar char="○"/>
              <a:defRPr sz="3600" b="1">
                <a:solidFill>
                  <a:schemeClr val="accent1"/>
                </a:solidFill>
              </a:defRPr>
            </a:lvl2pPr>
            <a:lvl3pPr marL="1371600" lvl="2" indent="-457200" rtl="0">
              <a:spcBef>
                <a:spcPts val="800"/>
              </a:spcBef>
              <a:spcAft>
                <a:spcPts val="0"/>
              </a:spcAft>
              <a:buClr>
                <a:schemeClr val="accent1"/>
              </a:buClr>
              <a:buSzPts val="3600"/>
              <a:buChar char="■"/>
              <a:defRPr sz="3600" b="1">
                <a:solidFill>
                  <a:schemeClr val="accent1"/>
                </a:solidFill>
              </a:defRPr>
            </a:lvl3pPr>
            <a:lvl4pPr marL="1828800" lvl="3" indent="-457200" rtl="0">
              <a:spcBef>
                <a:spcPts val="800"/>
              </a:spcBef>
              <a:spcAft>
                <a:spcPts val="0"/>
              </a:spcAft>
              <a:buClr>
                <a:schemeClr val="accent1"/>
              </a:buClr>
              <a:buSzPts val="3600"/>
              <a:buChar char="●"/>
              <a:defRPr sz="3600" b="1">
                <a:solidFill>
                  <a:schemeClr val="accent1"/>
                </a:solidFill>
              </a:defRPr>
            </a:lvl4pPr>
            <a:lvl5pPr marL="2286000" lvl="4" indent="-457200" rtl="0">
              <a:spcBef>
                <a:spcPts val="800"/>
              </a:spcBef>
              <a:spcAft>
                <a:spcPts val="0"/>
              </a:spcAft>
              <a:buClr>
                <a:schemeClr val="accent1"/>
              </a:buClr>
              <a:buSzPts val="3600"/>
              <a:buChar char="○"/>
              <a:defRPr sz="3600" b="1">
                <a:solidFill>
                  <a:schemeClr val="accent1"/>
                </a:solidFill>
              </a:defRPr>
            </a:lvl5pPr>
            <a:lvl6pPr marL="2743200" lvl="5" indent="-457200" rtl="0">
              <a:spcBef>
                <a:spcPts val="800"/>
              </a:spcBef>
              <a:spcAft>
                <a:spcPts val="0"/>
              </a:spcAft>
              <a:buClr>
                <a:schemeClr val="accent1"/>
              </a:buClr>
              <a:buSzPts val="3600"/>
              <a:buChar char="■"/>
              <a:defRPr sz="3600" b="1">
                <a:solidFill>
                  <a:schemeClr val="accent1"/>
                </a:solidFill>
              </a:defRPr>
            </a:lvl6pPr>
            <a:lvl7pPr marL="3200400" lvl="6" indent="-457200" rtl="0">
              <a:spcBef>
                <a:spcPts val="800"/>
              </a:spcBef>
              <a:spcAft>
                <a:spcPts val="0"/>
              </a:spcAft>
              <a:buClr>
                <a:schemeClr val="accent1"/>
              </a:buClr>
              <a:buSzPts val="3600"/>
              <a:buChar char="●"/>
              <a:defRPr sz="3600" b="1">
                <a:solidFill>
                  <a:schemeClr val="accent1"/>
                </a:solidFill>
              </a:defRPr>
            </a:lvl7pPr>
            <a:lvl8pPr marL="3657600" lvl="7" indent="-457200" rtl="0">
              <a:spcBef>
                <a:spcPts val="800"/>
              </a:spcBef>
              <a:spcAft>
                <a:spcPts val="0"/>
              </a:spcAft>
              <a:buClr>
                <a:schemeClr val="accent1"/>
              </a:buClr>
              <a:buSzPts val="3600"/>
              <a:buChar char="○"/>
              <a:defRPr sz="3600" b="1">
                <a:solidFill>
                  <a:schemeClr val="accent1"/>
                </a:solidFill>
              </a:defRPr>
            </a:lvl8pPr>
            <a:lvl9pPr marL="4114800" lvl="8" indent="-457200" rtl="0">
              <a:spcBef>
                <a:spcPts val="800"/>
              </a:spcBef>
              <a:spcAft>
                <a:spcPts val="800"/>
              </a:spcAft>
              <a:buClr>
                <a:schemeClr val="accent1"/>
              </a:buClr>
              <a:buSzPts val="3600"/>
              <a:buChar char="■"/>
              <a:defRPr sz="3600" b="1">
                <a:solidFill>
                  <a:schemeClr val="accent1"/>
                </a:solidFill>
              </a:defRPr>
            </a:lvl9pPr>
          </a:lstStyle>
          <a:p>
            <a:endParaRPr/>
          </a:p>
        </p:txBody>
      </p:sp>
      <p:sp>
        <p:nvSpPr>
          <p:cNvPr id="2282" name="Google Shape;2282;p78"/>
          <p:cNvSpPr txBox="1">
            <a:spLocks noGrp="1"/>
          </p:cNvSpPr>
          <p:nvPr>
            <p:ph type="body" idx="3"/>
          </p:nvPr>
        </p:nvSpPr>
        <p:spPr>
          <a:xfrm>
            <a:off x="420625" y="2235000"/>
            <a:ext cx="3663000" cy="3345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5560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Char char="●"/>
              <a:defRPr b="1">
                <a:solidFill>
                  <a:schemeClr val="lt1"/>
                </a:solidFill>
              </a:defRPr>
            </a:lvl1pPr>
            <a:lvl2pPr marL="914400" lvl="1" indent="-355600" rtl="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Char char="○"/>
              <a:defRPr b="1">
                <a:solidFill>
                  <a:schemeClr val="lt1"/>
                </a:solidFill>
              </a:defRPr>
            </a:lvl2pPr>
            <a:lvl3pPr marL="1371600" lvl="2" indent="-355600" rtl="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Char char="■"/>
              <a:defRPr b="1">
                <a:solidFill>
                  <a:schemeClr val="lt1"/>
                </a:solidFill>
              </a:defRPr>
            </a:lvl3pPr>
            <a:lvl4pPr marL="1828800" lvl="3" indent="-355600" rtl="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Char char="●"/>
              <a:defRPr b="1">
                <a:solidFill>
                  <a:schemeClr val="lt1"/>
                </a:solidFill>
              </a:defRPr>
            </a:lvl4pPr>
            <a:lvl5pPr marL="2286000" lvl="4" indent="-355600" rtl="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Char char="○"/>
              <a:defRPr b="1">
                <a:solidFill>
                  <a:schemeClr val="lt1"/>
                </a:solidFill>
              </a:defRPr>
            </a:lvl5pPr>
            <a:lvl6pPr marL="2743200" lvl="5" indent="-355600" rtl="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Char char="■"/>
              <a:defRPr b="1">
                <a:solidFill>
                  <a:schemeClr val="lt1"/>
                </a:solidFill>
              </a:defRPr>
            </a:lvl6pPr>
            <a:lvl7pPr marL="3200400" lvl="6" indent="-355600" rtl="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Char char="●"/>
              <a:defRPr b="1">
                <a:solidFill>
                  <a:schemeClr val="lt1"/>
                </a:solidFill>
              </a:defRPr>
            </a:lvl7pPr>
            <a:lvl8pPr marL="3657600" lvl="7" indent="-355600" rtl="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Char char="○"/>
              <a:defRPr b="1">
                <a:solidFill>
                  <a:schemeClr val="lt1"/>
                </a:solidFill>
              </a:defRPr>
            </a:lvl8pPr>
            <a:lvl9pPr marL="4114800" lvl="8" indent="-355600" rtl="0">
              <a:spcBef>
                <a:spcPts val="800"/>
              </a:spcBef>
              <a:spcAft>
                <a:spcPts val="800"/>
              </a:spcAft>
              <a:buClr>
                <a:schemeClr val="lt1"/>
              </a:buClr>
              <a:buSzPts val="2000"/>
              <a:buChar char="■"/>
              <a:defRPr b="1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2283" name="Google Shape;2283;p78"/>
          <p:cNvSpPr txBox="1">
            <a:spLocks noGrp="1"/>
          </p:cNvSpPr>
          <p:nvPr>
            <p:ph type="body" idx="4"/>
          </p:nvPr>
        </p:nvSpPr>
        <p:spPr>
          <a:xfrm>
            <a:off x="420625" y="3093125"/>
            <a:ext cx="3663000" cy="6735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457200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Char char="●"/>
              <a:defRPr sz="3600" b="1">
                <a:solidFill>
                  <a:schemeClr val="accent1"/>
                </a:solidFill>
              </a:defRPr>
            </a:lvl1pPr>
            <a:lvl2pPr marL="914400" lvl="1" indent="-457200" rtl="0">
              <a:spcBef>
                <a:spcPts val="800"/>
              </a:spcBef>
              <a:spcAft>
                <a:spcPts val="0"/>
              </a:spcAft>
              <a:buClr>
                <a:schemeClr val="accent1"/>
              </a:buClr>
              <a:buSzPts val="3600"/>
              <a:buChar char="○"/>
              <a:defRPr sz="3600" b="1">
                <a:solidFill>
                  <a:schemeClr val="accent1"/>
                </a:solidFill>
              </a:defRPr>
            </a:lvl2pPr>
            <a:lvl3pPr marL="1371600" lvl="2" indent="-457200" rtl="0">
              <a:spcBef>
                <a:spcPts val="800"/>
              </a:spcBef>
              <a:spcAft>
                <a:spcPts val="0"/>
              </a:spcAft>
              <a:buClr>
                <a:schemeClr val="accent1"/>
              </a:buClr>
              <a:buSzPts val="3600"/>
              <a:buChar char="■"/>
              <a:defRPr sz="3600" b="1">
                <a:solidFill>
                  <a:schemeClr val="accent1"/>
                </a:solidFill>
              </a:defRPr>
            </a:lvl3pPr>
            <a:lvl4pPr marL="1828800" lvl="3" indent="-457200" rtl="0">
              <a:spcBef>
                <a:spcPts val="800"/>
              </a:spcBef>
              <a:spcAft>
                <a:spcPts val="0"/>
              </a:spcAft>
              <a:buClr>
                <a:schemeClr val="accent1"/>
              </a:buClr>
              <a:buSzPts val="3600"/>
              <a:buChar char="●"/>
              <a:defRPr sz="3600" b="1">
                <a:solidFill>
                  <a:schemeClr val="accent1"/>
                </a:solidFill>
              </a:defRPr>
            </a:lvl4pPr>
            <a:lvl5pPr marL="2286000" lvl="4" indent="-457200" rtl="0">
              <a:spcBef>
                <a:spcPts val="800"/>
              </a:spcBef>
              <a:spcAft>
                <a:spcPts val="0"/>
              </a:spcAft>
              <a:buClr>
                <a:schemeClr val="accent1"/>
              </a:buClr>
              <a:buSzPts val="3600"/>
              <a:buChar char="○"/>
              <a:defRPr sz="3600" b="1">
                <a:solidFill>
                  <a:schemeClr val="accent1"/>
                </a:solidFill>
              </a:defRPr>
            </a:lvl5pPr>
            <a:lvl6pPr marL="2743200" lvl="5" indent="-457200" rtl="0">
              <a:spcBef>
                <a:spcPts val="800"/>
              </a:spcBef>
              <a:spcAft>
                <a:spcPts val="0"/>
              </a:spcAft>
              <a:buClr>
                <a:schemeClr val="accent1"/>
              </a:buClr>
              <a:buSzPts val="3600"/>
              <a:buChar char="■"/>
              <a:defRPr sz="3600" b="1">
                <a:solidFill>
                  <a:schemeClr val="accent1"/>
                </a:solidFill>
              </a:defRPr>
            </a:lvl6pPr>
            <a:lvl7pPr marL="3200400" lvl="6" indent="-457200" rtl="0">
              <a:spcBef>
                <a:spcPts val="800"/>
              </a:spcBef>
              <a:spcAft>
                <a:spcPts val="0"/>
              </a:spcAft>
              <a:buClr>
                <a:schemeClr val="accent1"/>
              </a:buClr>
              <a:buSzPts val="3600"/>
              <a:buChar char="●"/>
              <a:defRPr sz="3600" b="1">
                <a:solidFill>
                  <a:schemeClr val="accent1"/>
                </a:solidFill>
              </a:defRPr>
            </a:lvl7pPr>
            <a:lvl8pPr marL="3657600" lvl="7" indent="-457200" rtl="0">
              <a:spcBef>
                <a:spcPts val="800"/>
              </a:spcBef>
              <a:spcAft>
                <a:spcPts val="0"/>
              </a:spcAft>
              <a:buClr>
                <a:schemeClr val="accent1"/>
              </a:buClr>
              <a:buSzPts val="3600"/>
              <a:buChar char="○"/>
              <a:defRPr sz="3600" b="1">
                <a:solidFill>
                  <a:schemeClr val="accent1"/>
                </a:solidFill>
              </a:defRPr>
            </a:lvl8pPr>
            <a:lvl9pPr marL="4114800" lvl="8" indent="-457200" rtl="0">
              <a:spcBef>
                <a:spcPts val="800"/>
              </a:spcBef>
              <a:spcAft>
                <a:spcPts val="800"/>
              </a:spcAft>
              <a:buClr>
                <a:schemeClr val="accent1"/>
              </a:buClr>
              <a:buSzPts val="3600"/>
              <a:buChar char="■"/>
              <a:defRPr sz="3600" b="1">
                <a:solidFill>
                  <a:schemeClr val="accent1"/>
                </a:solidFill>
              </a:defRPr>
            </a:lvl9pPr>
          </a:lstStyle>
          <a:p>
            <a:endParaRPr/>
          </a:p>
        </p:txBody>
      </p:sp>
      <p:sp>
        <p:nvSpPr>
          <p:cNvPr id="2284" name="Google Shape;2284;p78"/>
          <p:cNvSpPr txBox="1">
            <a:spLocks noGrp="1"/>
          </p:cNvSpPr>
          <p:nvPr>
            <p:ph type="body" idx="5"/>
          </p:nvPr>
        </p:nvSpPr>
        <p:spPr>
          <a:xfrm>
            <a:off x="420625" y="3842600"/>
            <a:ext cx="3663000" cy="3345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5560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Char char="●"/>
              <a:defRPr b="1">
                <a:solidFill>
                  <a:schemeClr val="lt1"/>
                </a:solidFill>
              </a:defRPr>
            </a:lvl1pPr>
            <a:lvl2pPr marL="914400" lvl="1" indent="-355600" rtl="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Char char="○"/>
              <a:defRPr b="1">
                <a:solidFill>
                  <a:schemeClr val="lt1"/>
                </a:solidFill>
              </a:defRPr>
            </a:lvl2pPr>
            <a:lvl3pPr marL="1371600" lvl="2" indent="-355600" rtl="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Char char="■"/>
              <a:defRPr b="1">
                <a:solidFill>
                  <a:schemeClr val="lt1"/>
                </a:solidFill>
              </a:defRPr>
            </a:lvl3pPr>
            <a:lvl4pPr marL="1828800" lvl="3" indent="-355600" rtl="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Char char="●"/>
              <a:defRPr b="1">
                <a:solidFill>
                  <a:schemeClr val="lt1"/>
                </a:solidFill>
              </a:defRPr>
            </a:lvl4pPr>
            <a:lvl5pPr marL="2286000" lvl="4" indent="-355600" rtl="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Char char="○"/>
              <a:defRPr b="1">
                <a:solidFill>
                  <a:schemeClr val="lt1"/>
                </a:solidFill>
              </a:defRPr>
            </a:lvl5pPr>
            <a:lvl6pPr marL="2743200" lvl="5" indent="-355600" rtl="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Char char="■"/>
              <a:defRPr b="1">
                <a:solidFill>
                  <a:schemeClr val="lt1"/>
                </a:solidFill>
              </a:defRPr>
            </a:lvl6pPr>
            <a:lvl7pPr marL="3200400" lvl="6" indent="-355600" rtl="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Char char="●"/>
              <a:defRPr b="1">
                <a:solidFill>
                  <a:schemeClr val="lt1"/>
                </a:solidFill>
              </a:defRPr>
            </a:lvl7pPr>
            <a:lvl8pPr marL="3657600" lvl="7" indent="-355600" rtl="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Char char="○"/>
              <a:defRPr b="1">
                <a:solidFill>
                  <a:schemeClr val="lt1"/>
                </a:solidFill>
              </a:defRPr>
            </a:lvl8pPr>
            <a:lvl9pPr marL="4114800" lvl="8" indent="-355600" rtl="0">
              <a:spcBef>
                <a:spcPts val="800"/>
              </a:spcBef>
              <a:spcAft>
                <a:spcPts val="800"/>
              </a:spcAft>
              <a:buClr>
                <a:schemeClr val="lt1"/>
              </a:buClr>
              <a:buSzPts val="2000"/>
              <a:buChar char="■"/>
              <a:defRPr b="1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7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, text, with subtitle, photos, 4 column">
  <p:cSld name="CUSTOM_23_1_1_1_1_1_1_2_1_1_1_1">
    <p:spTree>
      <p:nvGrpSpPr>
        <p:cNvPr id="1" name="Shape 22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86" name="Google Shape;2286;p79"/>
          <p:cNvSpPr>
            <a:spLocks noGrp="1"/>
          </p:cNvSpPr>
          <p:nvPr>
            <p:ph type="pic" idx="2"/>
          </p:nvPr>
        </p:nvSpPr>
        <p:spPr>
          <a:xfrm>
            <a:off x="424902" y="1331576"/>
            <a:ext cx="1586700" cy="1586700"/>
          </a:xfrm>
          <a:prstGeom prst="ellipse">
            <a:avLst/>
          </a:prstGeom>
          <a:noFill/>
          <a:ln>
            <a:noFill/>
          </a:ln>
        </p:spPr>
      </p:sp>
      <p:sp>
        <p:nvSpPr>
          <p:cNvPr id="2287" name="Google Shape;2287;p79"/>
          <p:cNvSpPr txBox="1">
            <a:spLocks noGrp="1"/>
          </p:cNvSpPr>
          <p:nvPr>
            <p:ph type="title"/>
          </p:nvPr>
        </p:nvSpPr>
        <p:spPr>
          <a:xfrm>
            <a:off x="424925" y="315900"/>
            <a:ext cx="8373000" cy="440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>
            <a:lvl1pPr marR="0" lvl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 i="0" u="none" strike="noStrike" cap="none">
                <a:solidFill>
                  <a:schemeClr val="dk1"/>
                </a:solidFill>
                <a:highlight>
                  <a:schemeClr val="accent1"/>
                </a:highlight>
                <a:latin typeface="Arial"/>
                <a:ea typeface="Arial"/>
                <a:cs typeface="Arial"/>
                <a:sym typeface="Arial"/>
              </a:defRPr>
            </a:lvl1pPr>
            <a:lvl2pPr lvl="1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2pPr>
            <a:lvl3pPr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3pPr>
            <a:lvl4pPr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4pPr>
            <a:lvl5pPr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5pPr>
            <a:lvl6pPr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6pPr>
            <a:lvl7pPr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7pPr>
            <a:lvl8pPr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8pPr>
            <a:lvl9pPr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2288" name="Google Shape;2288;p79"/>
          <p:cNvSpPr txBox="1">
            <a:spLocks noGrp="1"/>
          </p:cNvSpPr>
          <p:nvPr>
            <p:ph type="subTitle" idx="1"/>
          </p:nvPr>
        </p:nvSpPr>
        <p:spPr>
          <a:xfrm>
            <a:off x="427950" y="756003"/>
            <a:ext cx="8373000" cy="2139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 b="1">
                <a:solidFill>
                  <a:schemeClr val="lt1"/>
                </a:solidFill>
                <a:highlight>
                  <a:schemeClr val="dk1"/>
                </a:highlight>
              </a:defRPr>
            </a:lvl1pPr>
            <a:lvl2pPr lvl="1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2pPr>
            <a:lvl3pPr lvl="2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3pPr>
            <a:lvl4pPr lvl="3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4pPr>
            <a:lvl5pPr lvl="4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5pPr>
            <a:lvl6pPr lvl="5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6pPr>
            <a:lvl7pPr lvl="6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7pPr>
            <a:lvl8pPr lvl="7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8pPr>
            <a:lvl9pPr lvl="8" rtl="0">
              <a:lnSpc>
                <a:spcPct val="90000"/>
              </a:lnSpc>
              <a:spcBef>
                <a:spcPts val="800"/>
              </a:spcBef>
              <a:spcAft>
                <a:spcPts val="800"/>
              </a:spcAft>
              <a:buSzPts val="2000"/>
              <a:buNone/>
              <a:defRPr/>
            </a:lvl9pPr>
          </a:lstStyle>
          <a:p>
            <a:endParaRPr/>
          </a:p>
        </p:txBody>
      </p:sp>
      <p:sp>
        <p:nvSpPr>
          <p:cNvPr id="2289" name="Google Shape;2289;p79"/>
          <p:cNvSpPr txBox="1">
            <a:spLocks noGrp="1"/>
          </p:cNvSpPr>
          <p:nvPr>
            <p:ph type="body" idx="3"/>
          </p:nvPr>
        </p:nvSpPr>
        <p:spPr>
          <a:xfrm>
            <a:off x="423275" y="3127975"/>
            <a:ext cx="1781100" cy="1699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rmAutofit/>
          </a:bodyPr>
          <a:lstStyle>
            <a:lvl1pPr marL="457200" marR="0" lvl="0" indent="-355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000"/>
              <a:buChar char="●"/>
              <a:defRPr b="1" i="0" u="none" strike="noStrike" cap="none">
                <a:solidFill>
                  <a:srgbClr val="000000"/>
                </a:solidFill>
              </a:defRPr>
            </a:lvl1pPr>
            <a:lvl2pPr marL="914400" marR="0" lvl="1" indent="-3556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2000"/>
              <a:buChar char="○"/>
              <a:defRPr i="0" u="none" strike="noStrike" cap="none">
                <a:solidFill>
                  <a:srgbClr val="000000"/>
                </a:solidFill>
              </a:defRPr>
            </a:lvl2pPr>
            <a:lvl3pPr marL="1371600" marR="0" lvl="2" indent="-3556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2000"/>
              <a:buChar char="■"/>
              <a:defRPr i="0" u="none" strike="noStrike" cap="none">
                <a:solidFill>
                  <a:srgbClr val="000000"/>
                </a:solidFill>
              </a:defRPr>
            </a:lvl3pPr>
            <a:lvl4pPr marL="1828800" marR="0" lvl="3" indent="-3556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2000"/>
              <a:buChar char="●"/>
              <a:defRPr i="0" u="none" strike="noStrike" cap="none">
                <a:solidFill>
                  <a:srgbClr val="000000"/>
                </a:solidFill>
              </a:defRPr>
            </a:lvl4pPr>
            <a:lvl5pPr marL="2286000" marR="0" lvl="4" indent="-3556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2000"/>
              <a:buChar char="○"/>
              <a:defRPr i="0" u="none" strike="noStrike" cap="none">
                <a:solidFill>
                  <a:srgbClr val="000000"/>
                </a:solidFill>
              </a:defRPr>
            </a:lvl5pPr>
            <a:lvl6pPr marL="2743200" marR="0" lvl="5" indent="-3556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2000"/>
              <a:buChar char="■"/>
              <a:defRPr i="0" u="none" strike="noStrike" cap="none">
                <a:solidFill>
                  <a:srgbClr val="000000"/>
                </a:solidFill>
              </a:defRPr>
            </a:lvl6pPr>
            <a:lvl7pPr marL="3200400" marR="0" lvl="6" indent="-3556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2000"/>
              <a:buChar char="●"/>
              <a:defRPr i="0" u="none" strike="noStrike" cap="none">
                <a:solidFill>
                  <a:srgbClr val="000000"/>
                </a:solidFill>
              </a:defRPr>
            </a:lvl7pPr>
            <a:lvl8pPr marL="3657600" marR="0" lvl="7" indent="-3556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2000"/>
              <a:buChar char="○"/>
              <a:defRPr i="0" u="none" strike="noStrike" cap="none">
                <a:solidFill>
                  <a:srgbClr val="000000"/>
                </a:solidFill>
              </a:defRPr>
            </a:lvl8pPr>
            <a:lvl9pPr marL="4114800" marR="0" lvl="8" indent="-355600" algn="l" rtl="0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Clr>
                <a:srgbClr val="000000"/>
              </a:buClr>
              <a:buSzPts val="2000"/>
              <a:buChar char="■"/>
              <a:defRPr i="0" u="none" strike="noStrike" cap="none">
                <a:solidFill>
                  <a:srgbClr val="000000"/>
                </a:solidFill>
              </a:defRPr>
            </a:lvl9pPr>
          </a:lstStyle>
          <a:p>
            <a:endParaRPr/>
          </a:p>
        </p:txBody>
      </p:sp>
      <p:sp>
        <p:nvSpPr>
          <p:cNvPr id="2290" name="Google Shape;2290;p79"/>
          <p:cNvSpPr txBox="1">
            <a:spLocks noGrp="1"/>
          </p:cNvSpPr>
          <p:nvPr>
            <p:ph type="body" idx="4"/>
          </p:nvPr>
        </p:nvSpPr>
        <p:spPr>
          <a:xfrm>
            <a:off x="2650052" y="3127975"/>
            <a:ext cx="1781100" cy="1699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rmAutofit/>
          </a:bodyPr>
          <a:lstStyle>
            <a:lvl1pPr marL="457200" marR="0" lvl="0" indent="-355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000"/>
              <a:buChar char="●"/>
              <a:defRPr b="1" i="0" u="none" strike="noStrike" cap="none">
                <a:solidFill>
                  <a:srgbClr val="000000"/>
                </a:solidFill>
              </a:defRPr>
            </a:lvl1pPr>
            <a:lvl2pPr marL="914400" marR="0" lvl="1" indent="-3556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2000"/>
              <a:buChar char="○"/>
              <a:defRPr i="0" u="none" strike="noStrike" cap="none">
                <a:solidFill>
                  <a:srgbClr val="000000"/>
                </a:solidFill>
              </a:defRPr>
            </a:lvl2pPr>
            <a:lvl3pPr marL="1371600" marR="0" lvl="2" indent="-3556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2000"/>
              <a:buChar char="■"/>
              <a:defRPr i="0" u="none" strike="noStrike" cap="none">
                <a:solidFill>
                  <a:srgbClr val="000000"/>
                </a:solidFill>
              </a:defRPr>
            </a:lvl3pPr>
            <a:lvl4pPr marL="1828800" marR="0" lvl="3" indent="-3556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2000"/>
              <a:buChar char="●"/>
              <a:defRPr i="0" u="none" strike="noStrike" cap="none">
                <a:solidFill>
                  <a:srgbClr val="000000"/>
                </a:solidFill>
              </a:defRPr>
            </a:lvl4pPr>
            <a:lvl5pPr marL="2286000" marR="0" lvl="4" indent="-3556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2000"/>
              <a:buChar char="○"/>
              <a:defRPr i="0" u="none" strike="noStrike" cap="none">
                <a:solidFill>
                  <a:srgbClr val="000000"/>
                </a:solidFill>
              </a:defRPr>
            </a:lvl5pPr>
            <a:lvl6pPr marL="2743200" marR="0" lvl="5" indent="-3556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2000"/>
              <a:buChar char="■"/>
              <a:defRPr i="0" u="none" strike="noStrike" cap="none">
                <a:solidFill>
                  <a:srgbClr val="000000"/>
                </a:solidFill>
              </a:defRPr>
            </a:lvl6pPr>
            <a:lvl7pPr marL="3200400" marR="0" lvl="6" indent="-3556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2000"/>
              <a:buChar char="●"/>
              <a:defRPr i="0" u="none" strike="noStrike" cap="none">
                <a:solidFill>
                  <a:srgbClr val="000000"/>
                </a:solidFill>
              </a:defRPr>
            </a:lvl7pPr>
            <a:lvl8pPr marL="3657600" marR="0" lvl="7" indent="-3556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2000"/>
              <a:buChar char="○"/>
              <a:defRPr i="0" u="none" strike="noStrike" cap="none">
                <a:solidFill>
                  <a:srgbClr val="000000"/>
                </a:solidFill>
              </a:defRPr>
            </a:lvl8pPr>
            <a:lvl9pPr marL="4114800" marR="0" lvl="8" indent="-355600" algn="l" rtl="0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Clr>
                <a:srgbClr val="000000"/>
              </a:buClr>
              <a:buSzPts val="2000"/>
              <a:buChar char="■"/>
              <a:defRPr i="0" u="none" strike="noStrike" cap="none">
                <a:solidFill>
                  <a:srgbClr val="000000"/>
                </a:solidFill>
              </a:defRPr>
            </a:lvl9pPr>
          </a:lstStyle>
          <a:p>
            <a:endParaRPr/>
          </a:p>
        </p:txBody>
      </p:sp>
      <p:sp>
        <p:nvSpPr>
          <p:cNvPr id="2291" name="Google Shape;2291;p79"/>
          <p:cNvSpPr txBox="1">
            <a:spLocks noGrp="1"/>
          </p:cNvSpPr>
          <p:nvPr>
            <p:ph type="body" idx="5"/>
          </p:nvPr>
        </p:nvSpPr>
        <p:spPr>
          <a:xfrm>
            <a:off x="4796415" y="3127975"/>
            <a:ext cx="1781100" cy="1699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rmAutofit/>
          </a:bodyPr>
          <a:lstStyle>
            <a:lvl1pPr marL="457200" marR="0" lvl="0" indent="-355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000"/>
              <a:buChar char="●"/>
              <a:defRPr b="1" i="0" u="none" strike="noStrike" cap="none">
                <a:solidFill>
                  <a:srgbClr val="000000"/>
                </a:solidFill>
              </a:defRPr>
            </a:lvl1pPr>
            <a:lvl2pPr marL="914400" marR="0" lvl="1" indent="-3556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2000"/>
              <a:buChar char="○"/>
              <a:defRPr i="0" u="none" strike="noStrike" cap="none">
                <a:solidFill>
                  <a:srgbClr val="000000"/>
                </a:solidFill>
              </a:defRPr>
            </a:lvl2pPr>
            <a:lvl3pPr marL="1371600" marR="0" lvl="2" indent="-3556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2000"/>
              <a:buChar char="■"/>
              <a:defRPr i="0" u="none" strike="noStrike" cap="none">
                <a:solidFill>
                  <a:srgbClr val="000000"/>
                </a:solidFill>
              </a:defRPr>
            </a:lvl3pPr>
            <a:lvl4pPr marL="1828800" marR="0" lvl="3" indent="-3556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2000"/>
              <a:buChar char="●"/>
              <a:defRPr i="0" u="none" strike="noStrike" cap="none">
                <a:solidFill>
                  <a:srgbClr val="000000"/>
                </a:solidFill>
              </a:defRPr>
            </a:lvl4pPr>
            <a:lvl5pPr marL="2286000" marR="0" lvl="4" indent="-3556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2000"/>
              <a:buChar char="○"/>
              <a:defRPr i="0" u="none" strike="noStrike" cap="none">
                <a:solidFill>
                  <a:srgbClr val="000000"/>
                </a:solidFill>
              </a:defRPr>
            </a:lvl5pPr>
            <a:lvl6pPr marL="2743200" marR="0" lvl="5" indent="-3556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2000"/>
              <a:buChar char="■"/>
              <a:defRPr i="0" u="none" strike="noStrike" cap="none">
                <a:solidFill>
                  <a:srgbClr val="000000"/>
                </a:solidFill>
              </a:defRPr>
            </a:lvl6pPr>
            <a:lvl7pPr marL="3200400" marR="0" lvl="6" indent="-3556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2000"/>
              <a:buChar char="●"/>
              <a:defRPr i="0" u="none" strike="noStrike" cap="none">
                <a:solidFill>
                  <a:srgbClr val="000000"/>
                </a:solidFill>
              </a:defRPr>
            </a:lvl7pPr>
            <a:lvl8pPr marL="3657600" marR="0" lvl="7" indent="-3556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2000"/>
              <a:buChar char="○"/>
              <a:defRPr i="0" u="none" strike="noStrike" cap="none">
                <a:solidFill>
                  <a:srgbClr val="000000"/>
                </a:solidFill>
              </a:defRPr>
            </a:lvl8pPr>
            <a:lvl9pPr marL="4114800" marR="0" lvl="8" indent="-355600" algn="l" rtl="0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Clr>
                <a:srgbClr val="000000"/>
              </a:buClr>
              <a:buSzPts val="2000"/>
              <a:buChar char="■"/>
              <a:defRPr i="0" u="none" strike="noStrike" cap="none">
                <a:solidFill>
                  <a:srgbClr val="000000"/>
                </a:solidFill>
              </a:defRPr>
            </a:lvl9pPr>
          </a:lstStyle>
          <a:p>
            <a:endParaRPr/>
          </a:p>
        </p:txBody>
      </p:sp>
      <p:sp>
        <p:nvSpPr>
          <p:cNvPr id="2292" name="Google Shape;2292;p79"/>
          <p:cNvSpPr txBox="1">
            <a:spLocks noGrp="1"/>
          </p:cNvSpPr>
          <p:nvPr>
            <p:ph type="body" idx="6"/>
          </p:nvPr>
        </p:nvSpPr>
        <p:spPr>
          <a:xfrm>
            <a:off x="7015273" y="3127975"/>
            <a:ext cx="1781100" cy="1699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rmAutofit/>
          </a:bodyPr>
          <a:lstStyle>
            <a:lvl1pPr marL="457200" marR="0" lvl="0" indent="-355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000"/>
              <a:buChar char="●"/>
              <a:defRPr b="1" i="0" u="none" strike="noStrike" cap="none">
                <a:solidFill>
                  <a:srgbClr val="000000"/>
                </a:solidFill>
              </a:defRPr>
            </a:lvl1pPr>
            <a:lvl2pPr marL="914400" marR="0" lvl="1" indent="-3556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2000"/>
              <a:buChar char="○"/>
              <a:defRPr i="0" u="none" strike="noStrike" cap="none">
                <a:solidFill>
                  <a:srgbClr val="000000"/>
                </a:solidFill>
              </a:defRPr>
            </a:lvl2pPr>
            <a:lvl3pPr marL="1371600" marR="0" lvl="2" indent="-3556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2000"/>
              <a:buChar char="■"/>
              <a:defRPr i="0" u="none" strike="noStrike" cap="none">
                <a:solidFill>
                  <a:srgbClr val="000000"/>
                </a:solidFill>
              </a:defRPr>
            </a:lvl3pPr>
            <a:lvl4pPr marL="1828800" marR="0" lvl="3" indent="-3556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2000"/>
              <a:buChar char="●"/>
              <a:defRPr i="0" u="none" strike="noStrike" cap="none">
                <a:solidFill>
                  <a:srgbClr val="000000"/>
                </a:solidFill>
              </a:defRPr>
            </a:lvl4pPr>
            <a:lvl5pPr marL="2286000" marR="0" lvl="4" indent="-3556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2000"/>
              <a:buChar char="○"/>
              <a:defRPr i="0" u="none" strike="noStrike" cap="none">
                <a:solidFill>
                  <a:srgbClr val="000000"/>
                </a:solidFill>
              </a:defRPr>
            </a:lvl5pPr>
            <a:lvl6pPr marL="2743200" marR="0" lvl="5" indent="-3556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2000"/>
              <a:buChar char="■"/>
              <a:defRPr i="0" u="none" strike="noStrike" cap="none">
                <a:solidFill>
                  <a:srgbClr val="000000"/>
                </a:solidFill>
              </a:defRPr>
            </a:lvl6pPr>
            <a:lvl7pPr marL="3200400" marR="0" lvl="6" indent="-3556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2000"/>
              <a:buChar char="●"/>
              <a:defRPr i="0" u="none" strike="noStrike" cap="none">
                <a:solidFill>
                  <a:srgbClr val="000000"/>
                </a:solidFill>
              </a:defRPr>
            </a:lvl7pPr>
            <a:lvl8pPr marL="3657600" marR="0" lvl="7" indent="-3556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2000"/>
              <a:buChar char="○"/>
              <a:defRPr i="0" u="none" strike="noStrike" cap="none">
                <a:solidFill>
                  <a:srgbClr val="000000"/>
                </a:solidFill>
              </a:defRPr>
            </a:lvl8pPr>
            <a:lvl9pPr marL="4114800" marR="0" lvl="8" indent="-355600" algn="l" rtl="0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Clr>
                <a:srgbClr val="000000"/>
              </a:buClr>
              <a:buSzPts val="2000"/>
              <a:buChar char="■"/>
              <a:defRPr i="0" u="none" strike="noStrike" cap="none">
                <a:solidFill>
                  <a:srgbClr val="000000"/>
                </a:solidFill>
              </a:defRPr>
            </a:lvl9pPr>
          </a:lstStyle>
          <a:p>
            <a:endParaRPr/>
          </a:p>
        </p:txBody>
      </p:sp>
      <p:sp>
        <p:nvSpPr>
          <p:cNvPr id="2293" name="Google Shape;2293;p79"/>
          <p:cNvSpPr>
            <a:spLocks noGrp="1"/>
          </p:cNvSpPr>
          <p:nvPr>
            <p:ph type="pic" idx="7"/>
          </p:nvPr>
        </p:nvSpPr>
        <p:spPr>
          <a:xfrm>
            <a:off x="2514602" y="1331576"/>
            <a:ext cx="1586700" cy="1586700"/>
          </a:xfrm>
          <a:prstGeom prst="ellipse">
            <a:avLst/>
          </a:prstGeom>
          <a:noFill/>
          <a:ln>
            <a:noFill/>
          </a:ln>
        </p:spPr>
      </p:sp>
      <p:sp>
        <p:nvSpPr>
          <p:cNvPr id="2294" name="Google Shape;2294;p79"/>
          <p:cNvSpPr>
            <a:spLocks noGrp="1"/>
          </p:cNvSpPr>
          <p:nvPr>
            <p:ph type="pic" idx="8"/>
          </p:nvPr>
        </p:nvSpPr>
        <p:spPr>
          <a:xfrm>
            <a:off x="4796427" y="1331576"/>
            <a:ext cx="1586700" cy="1586700"/>
          </a:xfrm>
          <a:prstGeom prst="ellipse">
            <a:avLst/>
          </a:prstGeom>
          <a:noFill/>
          <a:ln>
            <a:noFill/>
          </a:ln>
        </p:spPr>
      </p:sp>
      <p:sp>
        <p:nvSpPr>
          <p:cNvPr id="2295" name="Google Shape;2295;p79"/>
          <p:cNvSpPr>
            <a:spLocks noGrp="1"/>
          </p:cNvSpPr>
          <p:nvPr>
            <p:ph type="pic" idx="9"/>
          </p:nvPr>
        </p:nvSpPr>
        <p:spPr>
          <a:xfrm>
            <a:off x="7015277" y="1331576"/>
            <a:ext cx="1586700" cy="1586700"/>
          </a:xfrm>
          <a:prstGeom prst="ellipse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7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, text, photos, 4 column">
  <p:cSld name="CUSTOM_23_1_1_1_1_2_1_1_1_1_1_1">
    <p:spTree>
      <p:nvGrpSpPr>
        <p:cNvPr id="1" name="Shape 22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97" name="Google Shape;2297;p80"/>
          <p:cNvSpPr txBox="1">
            <a:spLocks noGrp="1"/>
          </p:cNvSpPr>
          <p:nvPr>
            <p:ph type="body" idx="1"/>
          </p:nvPr>
        </p:nvSpPr>
        <p:spPr>
          <a:xfrm>
            <a:off x="837877" y="999463"/>
            <a:ext cx="4454100" cy="5442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04800" rtl="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1pPr>
            <a:lvl2pPr marL="914400" lvl="1" indent="-304800" rtl="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 rtl="0"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 rtl="0"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 rtl="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 rtl="0"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 rtl="0"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 rtl="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 rtl="0">
              <a:spcBef>
                <a:spcPts val="400"/>
              </a:spcBef>
              <a:spcAft>
                <a:spcPts val="4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2298" name="Google Shape;2298;p80"/>
          <p:cNvSpPr>
            <a:spLocks noGrp="1"/>
          </p:cNvSpPr>
          <p:nvPr>
            <p:ph type="pic" idx="2"/>
          </p:nvPr>
        </p:nvSpPr>
        <p:spPr>
          <a:xfrm>
            <a:off x="846834" y="1795838"/>
            <a:ext cx="1268400" cy="1268400"/>
          </a:xfrm>
          <a:prstGeom prst="ellipse">
            <a:avLst/>
          </a:prstGeom>
          <a:solidFill>
            <a:srgbClr val="BFBFBF"/>
          </a:solidFill>
          <a:ln>
            <a:noFill/>
          </a:ln>
        </p:spPr>
      </p:sp>
      <p:sp>
        <p:nvSpPr>
          <p:cNvPr id="2299" name="Google Shape;2299;p80"/>
          <p:cNvSpPr>
            <a:spLocks noGrp="1"/>
          </p:cNvSpPr>
          <p:nvPr>
            <p:ph type="pic" idx="3"/>
          </p:nvPr>
        </p:nvSpPr>
        <p:spPr>
          <a:xfrm>
            <a:off x="2991172" y="1795838"/>
            <a:ext cx="1268400" cy="1268400"/>
          </a:xfrm>
          <a:prstGeom prst="ellipse">
            <a:avLst/>
          </a:prstGeom>
          <a:solidFill>
            <a:srgbClr val="BFBFBF"/>
          </a:solidFill>
          <a:ln>
            <a:noFill/>
          </a:ln>
        </p:spPr>
      </p:sp>
      <p:sp>
        <p:nvSpPr>
          <p:cNvPr id="2300" name="Google Shape;2300;p80"/>
          <p:cNvSpPr>
            <a:spLocks noGrp="1"/>
          </p:cNvSpPr>
          <p:nvPr>
            <p:ph type="pic" idx="4"/>
          </p:nvPr>
        </p:nvSpPr>
        <p:spPr>
          <a:xfrm>
            <a:off x="5135511" y="1795838"/>
            <a:ext cx="1268400" cy="1268400"/>
          </a:xfrm>
          <a:prstGeom prst="ellipse">
            <a:avLst/>
          </a:prstGeom>
          <a:solidFill>
            <a:srgbClr val="BFBFBF"/>
          </a:solidFill>
          <a:ln>
            <a:noFill/>
          </a:ln>
        </p:spPr>
      </p:sp>
      <p:sp>
        <p:nvSpPr>
          <p:cNvPr id="2301" name="Google Shape;2301;p80"/>
          <p:cNvSpPr>
            <a:spLocks noGrp="1"/>
          </p:cNvSpPr>
          <p:nvPr>
            <p:ph type="pic" idx="5"/>
          </p:nvPr>
        </p:nvSpPr>
        <p:spPr>
          <a:xfrm>
            <a:off x="7279850" y="1795838"/>
            <a:ext cx="1268400" cy="1268400"/>
          </a:xfrm>
          <a:prstGeom prst="ellipse">
            <a:avLst/>
          </a:prstGeom>
          <a:solidFill>
            <a:srgbClr val="BFBFBF"/>
          </a:solidFill>
          <a:ln>
            <a:noFill/>
          </a:ln>
        </p:spPr>
      </p:sp>
      <p:sp>
        <p:nvSpPr>
          <p:cNvPr id="2302" name="Google Shape;2302;p80"/>
          <p:cNvSpPr txBox="1"/>
          <p:nvPr/>
        </p:nvSpPr>
        <p:spPr>
          <a:xfrm>
            <a:off x="0" y="0"/>
            <a:ext cx="9144000" cy="315900"/>
          </a:xfrm>
          <a:prstGeom prst="rect">
            <a:avLst/>
          </a:prstGeom>
          <a:solidFill>
            <a:schemeClr val="accent1"/>
          </a:solidFill>
          <a:ln w="9525" cap="flat" cmpd="sng">
            <a:solidFill>
              <a:schemeClr val="accen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68575" tIns="34275" rIns="68575" bIns="3427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1400" b="0" i="0" u="non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303" name="Google Shape;2303;p80"/>
          <p:cNvSpPr txBox="1">
            <a:spLocks noGrp="1"/>
          </p:cNvSpPr>
          <p:nvPr>
            <p:ph type="body" idx="6"/>
          </p:nvPr>
        </p:nvSpPr>
        <p:spPr>
          <a:xfrm>
            <a:off x="846842" y="3260855"/>
            <a:ext cx="1562100" cy="15672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04800" rtl="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1pPr>
            <a:lvl2pPr marL="914400" lvl="1" indent="-304800" rtl="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 rtl="0"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 rtl="0"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 rtl="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 rtl="0"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 rtl="0"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 rtl="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 rtl="0">
              <a:spcBef>
                <a:spcPts val="400"/>
              </a:spcBef>
              <a:spcAft>
                <a:spcPts val="4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2304" name="Google Shape;2304;p80"/>
          <p:cNvSpPr txBox="1">
            <a:spLocks noGrp="1"/>
          </p:cNvSpPr>
          <p:nvPr>
            <p:ph type="title"/>
          </p:nvPr>
        </p:nvSpPr>
        <p:spPr>
          <a:xfrm>
            <a:off x="841250" y="615400"/>
            <a:ext cx="7964400" cy="3726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800"/>
              </a:spcBef>
              <a:spcAft>
                <a:spcPts val="80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2305" name="Google Shape;2305;p80"/>
          <p:cNvSpPr txBox="1">
            <a:spLocks noGrp="1"/>
          </p:cNvSpPr>
          <p:nvPr>
            <p:ph type="body" idx="7"/>
          </p:nvPr>
        </p:nvSpPr>
        <p:spPr>
          <a:xfrm>
            <a:off x="2991172" y="3260855"/>
            <a:ext cx="1562100" cy="15672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04800" rtl="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1pPr>
            <a:lvl2pPr marL="914400" lvl="1" indent="-304800" rtl="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 rtl="0"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 rtl="0"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 rtl="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 rtl="0"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 rtl="0"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 rtl="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 rtl="0">
              <a:spcBef>
                <a:spcPts val="400"/>
              </a:spcBef>
              <a:spcAft>
                <a:spcPts val="4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2306" name="Google Shape;2306;p80"/>
          <p:cNvSpPr txBox="1">
            <a:spLocks noGrp="1"/>
          </p:cNvSpPr>
          <p:nvPr>
            <p:ph type="body" idx="8"/>
          </p:nvPr>
        </p:nvSpPr>
        <p:spPr>
          <a:xfrm>
            <a:off x="5135511" y="3260855"/>
            <a:ext cx="1562100" cy="15672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04800" rtl="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1pPr>
            <a:lvl2pPr marL="914400" lvl="1" indent="-304800" rtl="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 rtl="0"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 rtl="0"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 rtl="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 rtl="0"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 rtl="0"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 rtl="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 rtl="0">
              <a:spcBef>
                <a:spcPts val="400"/>
              </a:spcBef>
              <a:spcAft>
                <a:spcPts val="4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2307" name="Google Shape;2307;p80"/>
          <p:cNvSpPr txBox="1">
            <a:spLocks noGrp="1"/>
          </p:cNvSpPr>
          <p:nvPr>
            <p:ph type="body" idx="9"/>
          </p:nvPr>
        </p:nvSpPr>
        <p:spPr>
          <a:xfrm>
            <a:off x="7279826" y="3260855"/>
            <a:ext cx="1562100" cy="15672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04800" rtl="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1pPr>
            <a:lvl2pPr marL="914400" lvl="1" indent="-304800" rtl="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 rtl="0"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 rtl="0"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 rtl="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 rtl="0"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 rtl="0"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 rtl="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 rtl="0">
              <a:spcBef>
                <a:spcPts val="400"/>
              </a:spcBef>
              <a:spcAft>
                <a:spcPts val="4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7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, text, photos, 3 column">
  <p:cSld name="CUSTOM_24">
    <p:spTree>
      <p:nvGrpSpPr>
        <p:cNvPr id="1" name="Shape 23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09" name="Google Shape;2309;p81"/>
          <p:cNvSpPr txBox="1">
            <a:spLocks noGrp="1"/>
          </p:cNvSpPr>
          <p:nvPr>
            <p:ph type="title"/>
          </p:nvPr>
        </p:nvSpPr>
        <p:spPr>
          <a:xfrm>
            <a:off x="419750" y="315325"/>
            <a:ext cx="41064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R="0" lvl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b="1" i="0" u="none" strike="noStrike" cap="none">
                <a:solidFill>
                  <a:schemeClr val="dk1"/>
                </a:solidFill>
                <a:highlight>
                  <a:schemeClr val="accent1"/>
                </a:highlight>
                <a:latin typeface="Arial"/>
                <a:ea typeface="Arial"/>
                <a:cs typeface="Arial"/>
                <a:sym typeface="Arial"/>
              </a:defRPr>
            </a:lvl1pPr>
            <a:lvl2pPr lvl="1" algn="l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>
                <a:solidFill>
                  <a:schemeClr val="dk1"/>
                </a:solidFill>
              </a:defRPr>
            </a:lvl2pPr>
            <a:lvl3pPr lvl="2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>
                <a:solidFill>
                  <a:schemeClr val="dk1"/>
                </a:solidFill>
              </a:defRPr>
            </a:lvl3pPr>
            <a:lvl4pPr lvl="3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>
                <a:solidFill>
                  <a:schemeClr val="dk1"/>
                </a:solidFill>
              </a:defRPr>
            </a:lvl4pPr>
            <a:lvl5pPr lvl="4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>
                <a:solidFill>
                  <a:schemeClr val="dk1"/>
                </a:solidFill>
              </a:defRPr>
            </a:lvl5pPr>
            <a:lvl6pPr lvl="5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>
                <a:solidFill>
                  <a:schemeClr val="dk1"/>
                </a:solidFill>
              </a:defRPr>
            </a:lvl6pPr>
            <a:lvl7pPr lvl="6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>
                <a:solidFill>
                  <a:schemeClr val="dk1"/>
                </a:solidFill>
              </a:defRPr>
            </a:lvl7pPr>
            <a:lvl8pPr lvl="7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>
                <a:solidFill>
                  <a:schemeClr val="dk1"/>
                </a:solidFill>
              </a:defRPr>
            </a:lvl8pPr>
            <a:lvl9pPr lvl="8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2310" name="Google Shape;2310;p81"/>
          <p:cNvSpPr>
            <a:spLocks noGrp="1"/>
          </p:cNvSpPr>
          <p:nvPr>
            <p:ph type="pic" idx="2"/>
          </p:nvPr>
        </p:nvSpPr>
        <p:spPr>
          <a:xfrm>
            <a:off x="2514600" y="1863319"/>
            <a:ext cx="1371600" cy="1371600"/>
          </a:xfrm>
          <a:prstGeom prst="ellipse">
            <a:avLst/>
          </a:prstGeom>
          <a:noFill/>
          <a:ln>
            <a:noFill/>
          </a:ln>
        </p:spPr>
      </p:sp>
      <p:sp>
        <p:nvSpPr>
          <p:cNvPr id="2311" name="Google Shape;2311;p81"/>
          <p:cNvSpPr>
            <a:spLocks noGrp="1"/>
          </p:cNvSpPr>
          <p:nvPr>
            <p:ph type="pic" idx="3"/>
          </p:nvPr>
        </p:nvSpPr>
        <p:spPr>
          <a:xfrm>
            <a:off x="4620525" y="1863319"/>
            <a:ext cx="1371600" cy="1371600"/>
          </a:xfrm>
          <a:prstGeom prst="ellipse">
            <a:avLst/>
          </a:prstGeom>
          <a:noFill/>
          <a:ln>
            <a:noFill/>
          </a:ln>
        </p:spPr>
      </p:sp>
      <p:sp>
        <p:nvSpPr>
          <p:cNvPr id="2312" name="Google Shape;2312;p81"/>
          <p:cNvSpPr>
            <a:spLocks noGrp="1"/>
          </p:cNvSpPr>
          <p:nvPr>
            <p:ph type="pic" idx="4"/>
          </p:nvPr>
        </p:nvSpPr>
        <p:spPr>
          <a:xfrm>
            <a:off x="6726450" y="1863319"/>
            <a:ext cx="1371600" cy="1371600"/>
          </a:xfrm>
          <a:prstGeom prst="ellipse">
            <a:avLst/>
          </a:prstGeom>
          <a:noFill/>
          <a:ln>
            <a:noFill/>
          </a:ln>
        </p:spPr>
      </p:sp>
      <p:sp>
        <p:nvSpPr>
          <p:cNvPr id="2313" name="Google Shape;2313;p81"/>
          <p:cNvSpPr txBox="1">
            <a:spLocks noGrp="1"/>
          </p:cNvSpPr>
          <p:nvPr>
            <p:ph type="body" idx="1"/>
          </p:nvPr>
        </p:nvSpPr>
        <p:spPr>
          <a:xfrm>
            <a:off x="2514600" y="3423856"/>
            <a:ext cx="1371600" cy="14043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04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 b="1">
                <a:highlight>
                  <a:schemeClr val="accent1"/>
                </a:highlight>
              </a:defRPr>
            </a:lvl1pPr>
            <a:lvl2pPr marL="914400" lvl="1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 rtl="0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2314" name="Google Shape;2314;p81"/>
          <p:cNvSpPr txBox="1">
            <a:spLocks noGrp="1"/>
          </p:cNvSpPr>
          <p:nvPr>
            <p:ph type="body" idx="5"/>
          </p:nvPr>
        </p:nvSpPr>
        <p:spPr>
          <a:xfrm>
            <a:off x="4620525" y="3423856"/>
            <a:ext cx="1371600" cy="14043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04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 b="1">
                <a:highlight>
                  <a:schemeClr val="accent1"/>
                </a:highlight>
              </a:defRPr>
            </a:lvl1pPr>
            <a:lvl2pPr marL="914400" lvl="1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 rtl="0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2315" name="Google Shape;2315;p81"/>
          <p:cNvSpPr txBox="1">
            <a:spLocks noGrp="1"/>
          </p:cNvSpPr>
          <p:nvPr>
            <p:ph type="body" idx="6"/>
          </p:nvPr>
        </p:nvSpPr>
        <p:spPr>
          <a:xfrm>
            <a:off x="6726450" y="3423856"/>
            <a:ext cx="1371600" cy="14043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04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 b="1">
                <a:highlight>
                  <a:schemeClr val="accent1"/>
                </a:highlight>
              </a:defRPr>
            </a:lvl1pPr>
            <a:lvl2pPr marL="914400" lvl="1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 rtl="0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">
  <p:cSld name="SECTION_TITLE_AND_DESCRIPTION">
    <p:spTree>
      <p:nvGrpSpPr>
        <p:cNvPr id="1" name="Shape 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" name="Google Shape;36;p9"/>
          <p:cNvSpPr/>
          <p:nvPr/>
        </p:nvSpPr>
        <p:spPr>
          <a:xfrm>
            <a:off x="4572000" y="-125"/>
            <a:ext cx="4572000" cy="51435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7" name="Google Shape;37;p9"/>
          <p:cNvSpPr txBox="1">
            <a:spLocks noGrp="1"/>
          </p:cNvSpPr>
          <p:nvPr>
            <p:ph type="title"/>
          </p:nvPr>
        </p:nvSpPr>
        <p:spPr>
          <a:xfrm>
            <a:off x="265500" y="1233175"/>
            <a:ext cx="4045200" cy="14823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rm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1pPr>
            <a:lvl2pPr lvl="1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>
            <a:endParaRPr/>
          </a:p>
        </p:txBody>
      </p:sp>
      <p:sp>
        <p:nvSpPr>
          <p:cNvPr id="38" name="Google Shape;38;p9"/>
          <p:cNvSpPr txBox="1">
            <a:spLocks noGrp="1"/>
          </p:cNvSpPr>
          <p:nvPr>
            <p:ph type="subTitle" idx="1"/>
          </p:nvPr>
        </p:nvSpPr>
        <p:spPr>
          <a:xfrm>
            <a:off x="265500" y="2803075"/>
            <a:ext cx="4045200" cy="1235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>
            <a:endParaRPr/>
          </a:p>
        </p:txBody>
      </p:sp>
      <p:sp>
        <p:nvSpPr>
          <p:cNvPr id="39" name="Google Shape;39;p9"/>
          <p:cNvSpPr txBox="1">
            <a:spLocks noGrp="1"/>
          </p:cNvSpPr>
          <p:nvPr>
            <p:ph type="body" idx="2"/>
          </p:nvPr>
        </p:nvSpPr>
        <p:spPr>
          <a:xfrm>
            <a:off x="4939500" y="724075"/>
            <a:ext cx="3837000" cy="3695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marL="457200" lvl="0" indent="-34290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1pPr>
            <a:lvl2pPr marL="914400" lvl="1" indent="-317500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marL="1371600" lvl="2" indent="-317500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marL="1828800" lvl="3" indent="-317500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marL="2286000" lvl="4" indent="-317500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marL="2743200" lvl="5" indent="-317500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marL="3200400" lvl="6" indent="-317500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marL="3657600" lvl="7" indent="-317500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marL="4114800" lvl="8" indent="-317500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40" name="Google Shape;40;p9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8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, text, photos, 4 column 1">
  <p:cSld name="CUSTOM_23_1_1_1_1_1_1_1_1_1_1_1_2">
    <p:spTree>
      <p:nvGrpSpPr>
        <p:cNvPr id="1" name="Shape 23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17" name="Google Shape;2317;p82"/>
          <p:cNvSpPr txBox="1">
            <a:spLocks noGrp="1"/>
          </p:cNvSpPr>
          <p:nvPr>
            <p:ph type="title"/>
          </p:nvPr>
        </p:nvSpPr>
        <p:spPr>
          <a:xfrm>
            <a:off x="419750" y="315325"/>
            <a:ext cx="41523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R="0" lvl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b="1" i="0" u="none" strike="noStrike" cap="none">
                <a:solidFill>
                  <a:schemeClr val="dk1"/>
                </a:solidFill>
                <a:highlight>
                  <a:schemeClr val="accent1"/>
                </a:highlight>
                <a:latin typeface="Arial"/>
                <a:ea typeface="Arial"/>
                <a:cs typeface="Arial"/>
                <a:sym typeface="Arial"/>
              </a:defRPr>
            </a:lvl1pPr>
            <a:lvl2pPr lvl="1" algn="l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>
                <a:solidFill>
                  <a:schemeClr val="dk1"/>
                </a:solidFill>
              </a:defRPr>
            </a:lvl2pPr>
            <a:lvl3pPr lvl="2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>
                <a:solidFill>
                  <a:schemeClr val="dk1"/>
                </a:solidFill>
              </a:defRPr>
            </a:lvl3pPr>
            <a:lvl4pPr lvl="3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>
                <a:solidFill>
                  <a:schemeClr val="dk1"/>
                </a:solidFill>
              </a:defRPr>
            </a:lvl4pPr>
            <a:lvl5pPr lvl="4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>
                <a:solidFill>
                  <a:schemeClr val="dk1"/>
                </a:solidFill>
              </a:defRPr>
            </a:lvl5pPr>
            <a:lvl6pPr lvl="5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>
                <a:solidFill>
                  <a:schemeClr val="dk1"/>
                </a:solidFill>
              </a:defRPr>
            </a:lvl6pPr>
            <a:lvl7pPr lvl="6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>
                <a:solidFill>
                  <a:schemeClr val="dk1"/>
                </a:solidFill>
              </a:defRPr>
            </a:lvl7pPr>
            <a:lvl8pPr lvl="7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>
                <a:solidFill>
                  <a:schemeClr val="dk1"/>
                </a:solidFill>
              </a:defRPr>
            </a:lvl8pPr>
            <a:lvl9pPr lvl="8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2318" name="Google Shape;2318;p82"/>
          <p:cNvSpPr>
            <a:spLocks noGrp="1"/>
          </p:cNvSpPr>
          <p:nvPr>
            <p:ph type="pic" idx="2"/>
          </p:nvPr>
        </p:nvSpPr>
        <p:spPr>
          <a:xfrm>
            <a:off x="419750" y="1884157"/>
            <a:ext cx="1371600" cy="1371600"/>
          </a:xfrm>
          <a:prstGeom prst="ellipse">
            <a:avLst/>
          </a:prstGeom>
          <a:noFill/>
          <a:ln>
            <a:noFill/>
          </a:ln>
        </p:spPr>
      </p:sp>
      <p:sp>
        <p:nvSpPr>
          <p:cNvPr id="2319" name="Google Shape;2319;p82"/>
          <p:cNvSpPr>
            <a:spLocks noGrp="1"/>
          </p:cNvSpPr>
          <p:nvPr>
            <p:ph type="pic" idx="3"/>
          </p:nvPr>
        </p:nvSpPr>
        <p:spPr>
          <a:xfrm>
            <a:off x="2514600" y="1884157"/>
            <a:ext cx="1371600" cy="1371600"/>
          </a:xfrm>
          <a:prstGeom prst="ellipse">
            <a:avLst/>
          </a:prstGeom>
          <a:noFill/>
          <a:ln>
            <a:noFill/>
          </a:ln>
        </p:spPr>
      </p:sp>
      <p:sp>
        <p:nvSpPr>
          <p:cNvPr id="2320" name="Google Shape;2320;p82"/>
          <p:cNvSpPr>
            <a:spLocks noGrp="1"/>
          </p:cNvSpPr>
          <p:nvPr>
            <p:ph type="pic" idx="4"/>
          </p:nvPr>
        </p:nvSpPr>
        <p:spPr>
          <a:xfrm>
            <a:off x="4620525" y="1884157"/>
            <a:ext cx="1371600" cy="1371600"/>
          </a:xfrm>
          <a:prstGeom prst="ellipse">
            <a:avLst/>
          </a:prstGeom>
          <a:noFill/>
          <a:ln>
            <a:noFill/>
          </a:ln>
        </p:spPr>
      </p:sp>
      <p:sp>
        <p:nvSpPr>
          <p:cNvPr id="2321" name="Google Shape;2321;p82"/>
          <p:cNvSpPr>
            <a:spLocks noGrp="1"/>
          </p:cNvSpPr>
          <p:nvPr>
            <p:ph type="pic" idx="5"/>
          </p:nvPr>
        </p:nvSpPr>
        <p:spPr>
          <a:xfrm>
            <a:off x="6726450" y="1884157"/>
            <a:ext cx="1371600" cy="1371600"/>
          </a:xfrm>
          <a:prstGeom prst="ellipse">
            <a:avLst/>
          </a:prstGeom>
          <a:noFill/>
          <a:ln>
            <a:noFill/>
          </a:ln>
        </p:spPr>
      </p:sp>
      <p:sp>
        <p:nvSpPr>
          <p:cNvPr id="2322" name="Google Shape;2322;p82"/>
          <p:cNvSpPr txBox="1">
            <a:spLocks noGrp="1"/>
          </p:cNvSpPr>
          <p:nvPr>
            <p:ph type="body" idx="1"/>
          </p:nvPr>
        </p:nvSpPr>
        <p:spPr>
          <a:xfrm>
            <a:off x="420625" y="3453925"/>
            <a:ext cx="1371600" cy="13716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04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 b="1">
                <a:highlight>
                  <a:schemeClr val="accent1"/>
                </a:highlight>
              </a:defRPr>
            </a:lvl1pPr>
            <a:lvl2pPr marL="914400" lvl="1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 rtl="0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2323" name="Google Shape;2323;p82"/>
          <p:cNvSpPr txBox="1">
            <a:spLocks noGrp="1"/>
          </p:cNvSpPr>
          <p:nvPr>
            <p:ph type="body" idx="6"/>
          </p:nvPr>
        </p:nvSpPr>
        <p:spPr>
          <a:xfrm>
            <a:off x="2526550" y="3453925"/>
            <a:ext cx="1371600" cy="13716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04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 b="1">
                <a:highlight>
                  <a:schemeClr val="accent1"/>
                </a:highlight>
              </a:defRPr>
            </a:lvl1pPr>
            <a:lvl2pPr marL="914400" lvl="1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 rtl="0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2324" name="Google Shape;2324;p82"/>
          <p:cNvSpPr txBox="1">
            <a:spLocks noGrp="1"/>
          </p:cNvSpPr>
          <p:nvPr>
            <p:ph type="body" idx="7"/>
          </p:nvPr>
        </p:nvSpPr>
        <p:spPr>
          <a:xfrm>
            <a:off x="4617725" y="3453925"/>
            <a:ext cx="1371600" cy="13716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04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 b="1">
                <a:highlight>
                  <a:schemeClr val="accent1"/>
                </a:highlight>
              </a:defRPr>
            </a:lvl1pPr>
            <a:lvl2pPr marL="914400" lvl="1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 rtl="0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2325" name="Google Shape;2325;p82"/>
          <p:cNvSpPr txBox="1">
            <a:spLocks noGrp="1"/>
          </p:cNvSpPr>
          <p:nvPr>
            <p:ph type="body" idx="8"/>
          </p:nvPr>
        </p:nvSpPr>
        <p:spPr>
          <a:xfrm>
            <a:off x="6723650" y="3453925"/>
            <a:ext cx="1371600" cy="13716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04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 b="1">
                <a:highlight>
                  <a:schemeClr val="accent1"/>
                </a:highlight>
              </a:defRPr>
            </a:lvl1pPr>
            <a:lvl2pPr marL="914400" lvl="1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 rtl="0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8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, text, photos, 3 column">
  <p:cSld name="CUSTOM_22_1_1_1_1_1_1_1_1_1_1_1_1">
    <p:spTree>
      <p:nvGrpSpPr>
        <p:cNvPr id="1" name="Shape 23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27" name="Google Shape;2327;p83"/>
          <p:cNvSpPr txBox="1">
            <a:spLocks noGrp="1"/>
          </p:cNvSpPr>
          <p:nvPr>
            <p:ph type="title"/>
          </p:nvPr>
        </p:nvSpPr>
        <p:spPr>
          <a:xfrm>
            <a:off x="419750" y="315325"/>
            <a:ext cx="24189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R="0" lvl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b="1" i="0" u="none" strike="noStrike" cap="none">
                <a:solidFill>
                  <a:schemeClr val="dk1"/>
                </a:solidFill>
                <a:highlight>
                  <a:schemeClr val="accent1"/>
                </a:highlight>
                <a:latin typeface="Arial"/>
                <a:ea typeface="Arial"/>
                <a:cs typeface="Arial"/>
                <a:sym typeface="Arial"/>
              </a:defRPr>
            </a:lvl1pPr>
            <a:lvl2pPr lvl="1" algn="l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>
                <a:solidFill>
                  <a:schemeClr val="dk1"/>
                </a:solidFill>
              </a:defRPr>
            </a:lvl2pPr>
            <a:lvl3pPr lvl="2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>
                <a:solidFill>
                  <a:schemeClr val="dk1"/>
                </a:solidFill>
              </a:defRPr>
            </a:lvl3pPr>
            <a:lvl4pPr lvl="3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>
                <a:solidFill>
                  <a:schemeClr val="dk1"/>
                </a:solidFill>
              </a:defRPr>
            </a:lvl4pPr>
            <a:lvl5pPr lvl="4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>
                <a:solidFill>
                  <a:schemeClr val="dk1"/>
                </a:solidFill>
              </a:defRPr>
            </a:lvl5pPr>
            <a:lvl6pPr lvl="5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>
                <a:solidFill>
                  <a:schemeClr val="dk1"/>
                </a:solidFill>
              </a:defRPr>
            </a:lvl6pPr>
            <a:lvl7pPr lvl="6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>
                <a:solidFill>
                  <a:schemeClr val="dk1"/>
                </a:solidFill>
              </a:defRPr>
            </a:lvl7pPr>
            <a:lvl8pPr lvl="7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>
                <a:solidFill>
                  <a:schemeClr val="dk1"/>
                </a:solidFill>
              </a:defRPr>
            </a:lvl8pPr>
            <a:lvl9pPr lvl="8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2328" name="Google Shape;2328;p83"/>
          <p:cNvSpPr>
            <a:spLocks noGrp="1"/>
          </p:cNvSpPr>
          <p:nvPr>
            <p:ph type="pic" idx="2"/>
          </p:nvPr>
        </p:nvSpPr>
        <p:spPr>
          <a:xfrm>
            <a:off x="3355850" y="888077"/>
            <a:ext cx="2627100" cy="3003300"/>
          </a:xfrm>
          <a:prstGeom prst="rect">
            <a:avLst/>
          </a:prstGeom>
          <a:noFill/>
          <a:ln>
            <a:noFill/>
          </a:ln>
        </p:spPr>
      </p:sp>
      <p:sp>
        <p:nvSpPr>
          <p:cNvPr id="2329" name="Google Shape;2329;p83"/>
          <p:cNvSpPr>
            <a:spLocks noGrp="1"/>
          </p:cNvSpPr>
          <p:nvPr>
            <p:ph type="pic" idx="3"/>
          </p:nvPr>
        </p:nvSpPr>
        <p:spPr>
          <a:xfrm>
            <a:off x="6178675" y="888024"/>
            <a:ext cx="2627100" cy="3003300"/>
          </a:xfrm>
          <a:prstGeom prst="rect">
            <a:avLst/>
          </a:prstGeom>
          <a:noFill/>
          <a:ln>
            <a:noFill/>
          </a:ln>
        </p:spPr>
      </p:sp>
      <p:sp>
        <p:nvSpPr>
          <p:cNvPr id="2330" name="Google Shape;2330;p83"/>
          <p:cNvSpPr txBox="1">
            <a:spLocks noGrp="1"/>
          </p:cNvSpPr>
          <p:nvPr>
            <p:ph type="body" idx="1"/>
          </p:nvPr>
        </p:nvSpPr>
        <p:spPr>
          <a:xfrm>
            <a:off x="3355800" y="4050675"/>
            <a:ext cx="2627100" cy="7797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04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 b="1"/>
            </a:lvl1pPr>
            <a:lvl2pPr marL="914400" lvl="1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 b="1"/>
            </a:lvl2pPr>
            <a:lvl3pPr marL="1371600" lvl="2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 b="1"/>
            </a:lvl3pPr>
            <a:lvl4pPr marL="1828800" lvl="3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 b="1"/>
            </a:lvl4pPr>
            <a:lvl5pPr marL="2286000" lvl="4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 b="1"/>
            </a:lvl5pPr>
            <a:lvl6pPr marL="2743200" lvl="5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 b="1"/>
            </a:lvl6pPr>
            <a:lvl7pPr marL="3200400" lvl="6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 b="1"/>
            </a:lvl7pPr>
            <a:lvl8pPr marL="3657600" lvl="7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 b="1"/>
            </a:lvl8pPr>
            <a:lvl9pPr marL="4114800" lvl="8" indent="-304800" rtl="0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SzPts val="1200"/>
              <a:buChar char="■"/>
              <a:defRPr sz="1200" b="1"/>
            </a:lvl9pPr>
          </a:lstStyle>
          <a:p>
            <a:endParaRPr/>
          </a:p>
        </p:txBody>
      </p:sp>
      <p:sp>
        <p:nvSpPr>
          <p:cNvPr id="2331" name="Google Shape;2331;p83"/>
          <p:cNvSpPr txBox="1">
            <a:spLocks noGrp="1"/>
          </p:cNvSpPr>
          <p:nvPr>
            <p:ph type="body" idx="4"/>
          </p:nvPr>
        </p:nvSpPr>
        <p:spPr>
          <a:xfrm>
            <a:off x="6208408" y="4050675"/>
            <a:ext cx="2597400" cy="7797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04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 b="1"/>
            </a:lvl1pPr>
            <a:lvl2pPr marL="914400" lvl="1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 b="1"/>
            </a:lvl2pPr>
            <a:lvl3pPr marL="1371600" lvl="2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 b="1"/>
            </a:lvl3pPr>
            <a:lvl4pPr marL="1828800" lvl="3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 b="1"/>
            </a:lvl4pPr>
            <a:lvl5pPr marL="2286000" lvl="4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 b="1"/>
            </a:lvl5pPr>
            <a:lvl6pPr marL="2743200" lvl="5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 b="1"/>
            </a:lvl6pPr>
            <a:lvl7pPr marL="3200400" lvl="6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 b="1"/>
            </a:lvl7pPr>
            <a:lvl8pPr marL="3657600" lvl="7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 b="1"/>
            </a:lvl8pPr>
            <a:lvl9pPr marL="4114800" lvl="8" indent="-304800" rtl="0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SzPts val="1200"/>
              <a:buChar char="■"/>
              <a:defRPr sz="1200" b="1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8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, text, with subtitle, photos, 4 column">
  <p:cSld name="CUSTOM_23_1_1_1_1_1_1_1_1_1_1_1_1">
    <p:spTree>
      <p:nvGrpSpPr>
        <p:cNvPr id="1" name="Shape 23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33" name="Google Shape;2333;p84"/>
          <p:cNvSpPr txBox="1">
            <a:spLocks noGrp="1"/>
          </p:cNvSpPr>
          <p:nvPr>
            <p:ph type="title"/>
          </p:nvPr>
        </p:nvSpPr>
        <p:spPr>
          <a:xfrm>
            <a:off x="419750" y="315325"/>
            <a:ext cx="24189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R="0" lvl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b="1" i="0" u="none" strike="noStrike" cap="none">
                <a:solidFill>
                  <a:schemeClr val="dk1"/>
                </a:solidFill>
                <a:highlight>
                  <a:schemeClr val="accent1"/>
                </a:highlight>
                <a:latin typeface="Arial"/>
                <a:ea typeface="Arial"/>
                <a:cs typeface="Arial"/>
                <a:sym typeface="Arial"/>
              </a:defRPr>
            </a:lvl1pPr>
            <a:lvl2pPr lvl="1" algn="l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>
                <a:solidFill>
                  <a:schemeClr val="dk1"/>
                </a:solidFill>
              </a:defRPr>
            </a:lvl2pPr>
            <a:lvl3pPr lvl="2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>
                <a:solidFill>
                  <a:schemeClr val="dk1"/>
                </a:solidFill>
              </a:defRPr>
            </a:lvl3pPr>
            <a:lvl4pPr lvl="3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>
                <a:solidFill>
                  <a:schemeClr val="dk1"/>
                </a:solidFill>
              </a:defRPr>
            </a:lvl4pPr>
            <a:lvl5pPr lvl="4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>
                <a:solidFill>
                  <a:schemeClr val="dk1"/>
                </a:solidFill>
              </a:defRPr>
            </a:lvl5pPr>
            <a:lvl6pPr lvl="5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>
                <a:solidFill>
                  <a:schemeClr val="dk1"/>
                </a:solidFill>
              </a:defRPr>
            </a:lvl6pPr>
            <a:lvl7pPr lvl="6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>
                <a:solidFill>
                  <a:schemeClr val="dk1"/>
                </a:solidFill>
              </a:defRPr>
            </a:lvl7pPr>
            <a:lvl8pPr lvl="7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>
                <a:solidFill>
                  <a:schemeClr val="dk1"/>
                </a:solidFill>
              </a:defRPr>
            </a:lvl8pPr>
            <a:lvl9pPr lvl="8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2334" name="Google Shape;2334;p84"/>
          <p:cNvSpPr>
            <a:spLocks noGrp="1"/>
          </p:cNvSpPr>
          <p:nvPr>
            <p:ph type="pic" idx="2"/>
          </p:nvPr>
        </p:nvSpPr>
        <p:spPr>
          <a:xfrm>
            <a:off x="3355850" y="890401"/>
            <a:ext cx="1730700" cy="2355900"/>
          </a:xfrm>
          <a:prstGeom prst="rect">
            <a:avLst/>
          </a:prstGeom>
          <a:noFill/>
          <a:ln>
            <a:noFill/>
          </a:ln>
        </p:spPr>
      </p:sp>
      <p:sp>
        <p:nvSpPr>
          <p:cNvPr id="2335" name="Google Shape;2335;p84"/>
          <p:cNvSpPr>
            <a:spLocks noGrp="1"/>
          </p:cNvSpPr>
          <p:nvPr>
            <p:ph type="pic" idx="3"/>
          </p:nvPr>
        </p:nvSpPr>
        <p:spPr>
          <a:xfrm>
            <a:off x="5215455" y="890360"/>
            <a:ext cx="1730700" cy="2355900"/>
          </a:xfrm>
          <a:prstGeom prst="rect">
            <a:avLst/>
          </a:prstGeom>
          <a:noFill/>
          <a:ln>
            <a:noFill/>
          </a:ln>
        </p:spPr>
      </p:sp>
      <p:sp>
        <p:nvSpPr>
          <p:cNvPr id="2336" name="Google Shape;2336;p84"/>
          <p:cNvSpPr>
            <a:spLocks noGrp="1"/>
          </p:cNvSpPr>
          <p:nvPr>
            <p:ph type="pic" idx="4"/>
          </p:nvPr>
        </p:nvSpPr>
        <p:spPr>
          <a:xfrm>
            <a:off x="7075073" y="890387"/>
            <a:ext cx="1730700" cy="2355900"/>
          </a:xfrm>
          <a:prstGeom prst="rect">
            <a:avLst/>
          </a:prstGeom>
          <a:noFill/>
          <a:ln>
            <a:noFill/>
          </a:ln>
        </p:spPr>
      </p:sp>
      <p:sp>
        <p:nvSpPr>
          <p:cNvPr id="2337" name="Google Shape;2337;p84"/>
          <p:cNvSpPr txBox="1">
            <a:spLocks noGrp="1"/>
          </p:cNvSpPr>
          <p:nvPr>
            <p:ph type="body" idx="1"/>
          </p:nvPr>
        </p:nvSpPr>
        <p:spPr>
          <a:xfrm>
            <a:off x="3355800" y="3488427"/>
            <a:ext cx="1730700" cy="13395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04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 b="1"/>
            </a:lvl1pPr>
            <a:lvl2pPr marL="914400" lvl="1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 b="1"/>
            </a:lvl2pPr>
            <a:lvl3pPr marL="1371600" lvl="2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 b="1"/>
            </a:lvl3pPr>
            <a:lvl4pPr marL="1828800" lvl="3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 b="1"/>
            </a:lvl4pPr>
            <a:lvl5pPr marL="2286000" lvl="4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 b="1"/>
            </a:lvl5pPr>
            <a:lvl6pPr marL="2743200" lvl="5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 b="1"/>
            </a:lvl6pPr>
            <a:lvl7pPr marL="3200400" lvl="6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 b="1"/>
            </a:lvl7pPr>
            <a:lvl8pPr marL="3657600" lvl="7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 b="1"/>
            </a:lvl8pPr>
            <a:lvl9pPr marL="4114800" lvl="8" indent="-304800" rtl="0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SzPts val="1200"/>
              <a:buChar char="■"/>
              <a:defRPr sz="1200" b="1"/>
            </a:lvl9pPr>
          </a:lstStyle>
          <a:p>
            <a:endParaRPr/>
          </a:p>
        </p:txBody>
      </p:sp>
      <p:sp>
        <p:nvSpPr>
          <p:cNvPr id="2338" name="Google Shape;2338;p84"/>
          <p:cNvSpPr txBox="1">
            <a:spLocks noGrp="1"/>
          </p:cNvSpPr>
          <p:nvPr>
            <p:ph type="body" idx="5"/>
          </p:nvPr>
        </p:nvSpPr>
        <p:spPr>
          <a:xfrm>
            <a:off x="5256575" y="3488427"/>
            <a:ext cx="1730700" cy="13395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04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 b="1"/>
            </a:lvl1pPr>
            <a:lvl2pPr marL="914400" lvl="1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 b="1"/>
            </a:lvl2pPr>
            <a:lvl3pPr marL="1371600" lvl="2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 b="1"/>
            </a:lvl3pPr>
            <a:lvl4pPr marL="1828800" lvl="3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 b="1"/>
            </a:lvl4pPr>
            <a:lvl5pPr marL="2286000" lvl="4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 b="1"/>
            </a:lvl5pPr>
            <a:lvl6pPr marL="2743200" lvl="5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 b="1"/>
            </a:lvl6pPr>
            <a:lvl7pPr marL="3200400" lvl="6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 b="1"/>
            </a:lvl7pPr>
            <a:lvl8pPr marL="3657600" lvl="7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 b="1"/>
            </a:lvl8pPr>
            <a:lvl9pPr marL="4114800" lvl="8" indent="-304800" rtl="0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SzPts val="1200"/>
              <a:buChar char="■"/>
              <a:defRPr sz="1200" b="1"/>
            </a:lvl9pPr>
          </a:lstStyle>
          <a:p>
            <a:endParaRPr/>
          </a:p>
        </p:txBody>
      </p:sp>
      <p:sp>
        <p:nvSpPr>
          <p:cNvPr id="2339" name="Google Shape;2339;p84"/>
          <p:cNvSpPr txBox="1">
            <a:spLocks noGrp="1"/>
          </p:cNvSpPr>
          <p:nvPr>
            <p:ph type="body" idx="6"/>
          </p:nvPr>
        </p:nvSpPr>
        <p:spPr>
          <a:xfrm>
            <a:off x="7099075" y="3488427"/>
            <a:ext cx="1730700" cy="13395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04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 b="1"/>
            </a:lvl1pPr>
            <a:lvl2pPr marL="914400" lvl="1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 b="1"/>
            </a:lvl2pPr>
            <a:lvl3pPr marL="1371600" lvl="2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 b="1"/>
            </a:lvl3pPr>
            <a:lvl4pPr marL="1828800" lvl="3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 b="1"/>
            </a:lvl4pPr>
            <a:lvl5pPr marL="2286000" lvl="4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 b="1"/>
            </a:lvl5pPr>
            <a:lvl6pPr marL="2743200" lvl="5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 b="1"/>
            </a:lvl6pPr>
            <a:lvl7pPr marL="3200400" lvl="6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 b="1"/>
            </a:lvl7pPr>
            <a:lvl8pPr marL="3657600" lvl="7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 b="1"/>
            </a:lvl8pPr>
            <a:lvl9pPr marL="4114800" lvl="8" indent="-304800" rtl="0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SzPts val="1200"/>
              <a:buChar char="■"/>
              <a:defRPr sz="1200" b="1"/>
            </a:lvl9pPr>
          </a:lstStyle>
          <a:p>
            <a:endParaRPr/>
          </a:p>
        </p:txBody>
      </p:sp>
      <p:sp>
        <p:nvSpPr>
          <p:cNvPr id="2340" name="Google Shape;2340;p84"/>
          <p:cNvSpPr txBox="1">
            <a:spLocks noGrp="1"/>
          </p:cNvSpPr>
          <p:nvPr>
            <p:ph type="subTitle" idx="7"/>
          </p:nvPr>
        </p:nvSpPr>
        <p:spPr>
          <a:xfrm>
            <a:off x="420625" y="890400"/>
            <a:ext cx="2418900" cy="1679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 b="1">
                <a:solidFill>
                  <a:schemeClr val="lt1"/>
                </a:solidFill>
                <a:highlight>
                  <a:schemeClr val="dk1"/>
                </a:highlight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 b="1">
                <a:solidFill>
                  <a:schemeClr val="lt1"/>
                </a:solidFill>
                <a:highlight>
                  <a:schemeClr val="dk1"/>
                </a:highlight>
              </a:defRPr>
            </a:lvl2pPr>
            <a:lvl3pPr lvl="2" rtl="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 b="1">
                <a:solidFill>
                  <a:schemeClr val="lt1"/>
                </a:solidFill>
                <a:highlight>
                  <a:schemeClr val="dk1"/>
                </a:highlight>
              </a:defRPr>
            </a:lvl3pPr>
            <a:lvl4pPr lvl="3" rtl="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 b="1">
                <a:solidFill>
                  <a:schemeClr val="lt1"/>
                </a:solidFill>
                <a:highlight>
                  <a:schemeClr val="dk1"/>
                </a:highlight>
              </a:defRPr>
            </a:lvl4pPr>
            <a:lvl5pPr lvl="4" rtl="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 b="1">
                <a:solidFill>
                  <a:schemeClr val="lt1"/>
                </a:solidFill>
                <a:highlight>
                  <a:schemeClr val="dk1"/>
                </a:highlight>
              </a:defRPr>
            </a:lvl5pPr>
            <a:lvl6pPr lvl="5" rtl="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 b="1">
                <a:solidFill>
                  <a:schemeClr val="lt1"/>
                </a:solidFill>
                <a:highlight>
                  <a:schemeClr val="dk1"/>
                </a:highlight>
              </a:defRPr>
            </a:lvl6pPr>
            <a:lvl7pPr lvl="6" rtl="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 b="1">
                <a:solidFill>
                  <a:schemeClr val="lt1"/>
                </a:solidFill>
                <a:highlight>
                  <a:schemeClr val="dk1"/>
                </a:highlight>
              </a:defRPr>
            </a:lvl7pPr>
            <a:lvl8pPr lvl="7" rtl="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 b="1">
                <a:solidFill>
                  <a:schemeClr val="lt1"/>
                </a:solidFill>
                <a:highlight>
                  <a:schemeClr val="dk1"/>
                </a:highlight>
              </a:defRPr>
            </a:lvl8pPr>
            <a:lvl9pPr lvl="8" rtl="0">
              <a:spcBef>
                <a:spcPts val="800"/>
              </a:spcBef>
              <a:spcAft>
                <a:spcPts val="800"/>
              </a:spcAft>
              <a:buClr>
                <a:schemeClr val="lt1"/>
              </a:buClr>
              <a:buSzPts val="1600"/>
              <a:buNone/>
              <a:defRPr sz="1600" b="1">
                <a:solidFill>
                  <a:schemeClr val="lt1"/>
                </a:solidFill>
                <a:highlight>
                  <a:schemeClr val="dk1"/>
                </a:highlight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8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, text, with subtitle, photos, 5 column">
  <p:cSld name="CUSTOM_22_1_1_1_1_1_1_1_1_1_1_1_2">
    <p:spTree>
      <p:nvGrpSpPr>
        <p:cNvPr id="1" name="Shape 23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42" name="Google Shape;2342;p85"/>
          <p:cNvSpPr txBox="1">
            <a:spLocks noGrp="1"/>
          </p:cNvSpPr>
          <p:nvPr>
            <p:ph type="title"/>
          </p:nvPr>
        </p:nvSpPr>
        <p:spPr>
          <a:xfrm>
            <a:off x="419750" y="315325"/>
            <a:ext cx="24189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R="0" lvl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b="1" i="0" u="none" strike="noStrike" cap="none">
                <a:solidFill>
                  <a:schemeClr val="dk1"/>
                </a:solidFill>
                <a:highlight>
                  <a:schemeClr val="accent1"/>
                </a:highlight>
                <a:latin typeface="Arial"/>
                <a:ea typeface="Arial"/>
                <a:cs typeface="Arial"/>
                <a:sym typeface="Arial"/>
              </a:defRPr>
            </a:lvl1pPr>
            <a:lvl2pPr lvl="1" algn="l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>
                <a:solidFill>
                  <a:schemeClr val="dk1"/>
                </a:solidFill>
              </a:defRPr>
            </a:lvl2pPr>
            <a:lvl3pPr lvl="2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>
                <a:solidFill>
                  <a:schemeClr val="dk1"/>
                </a:solidFill>
              </a:defRPr>
            </a:lvl3pPr>
            <a:lvl4pPr lvl="3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>
                <a:solidFill>
                  <a:schemeClr val="dk1"/>
                </a:solidFill>
              </a:defRPr>
            </a:lvl4pPr>
            <a:lvl5pPr lvl="4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>
                <a:solidFill>
                  <a:schemeClr val="dk1"/>
                </a:solidFill>
              </a:defRPr>
            </a:lvl5pPr>
            <a:lvl6pPr lvl="5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>
                <a:solidFill>
                  <a:schemeClr val="dk1"/>
                </a:solidFill>
              </a:defRPr>
            </a:lvl6pPr>
            <a:lvl7pPr lvl="6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>
                <a:solidFill>
                  <a:schemeClr val="dk1"/>
                </a:solidFill>
              </a:defRPr>
            </a:lvl7pPr>
            <a:lvl8pPr lvl="7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>
                <a:solidFill>
                  <a:schemeClr val="dk1"/>
                </a:solidFill>
              </a:defRPr>
            </a:lvl8pPr>
            <a:lvl9pPr lvl="8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2343" name="Google Shape;2343;p85"/>
          <p:cNvSpPr>
            <a:spLocks noGrp="1"/>
          </p:cNvSpPr>
          <p:nvPr>
            <p:ph type="pic" idx="2"/>
          </p:nvPr>
        </p:nvSpPr>
        <p:spPr>
          <a:xfrm>
            <a:off x="3355850" y="895435"/>
            <a:ext cx="1290300" cy="1666500"/>
          </a:xfrm>
          <a:prstGeom prst="rect">
            <a:avLst/>
          </a:prstGeom>
          <a:noFill/>
          <a:ln>
            <a:noFill/>
          </a:ln>
        </p:spPr>
      </p:sp>
      <p:sp>
        <p:nvSpPr>
          <p:cNvPr id="2344" name="Google Shape;2344;p85"/>
          <p:cNvSpPr>
            <a:spLocks noGrp="1"/>
          </p:cNvSpPr>
          <p:nvPr>
            <p:ph type="pic" idx="3"/>
          </p:nvPr>
        </p:nvSpPr>
        <p:spPr>
          <a:xfrm>
            <a:off x="4747126" y="895435"/>
            <a:ext cx="1290300" cy="1666500"/>
          </a:xfrm>
          <a:prstGeom prst="rect">
            <a:avLst/>
          </a:prstGeom>
          <a:noFill/>
          <a:ln>
            <a:noFill/>
          </a:ln>
        </p:spPr>
      </p:sp>
      <p:sp>
        <p:nvSpPr>
          <p:cNvPr id="2345" name="Google Shape;2345;p85"/>
          <p:cNvSpPr>
            <a:spLocks noGrp="1"/>
          </p:cNvSpPr>
          <p:nvPr>
            <p:ph type="pic" idx="4"/>
          </p:nvPr>
        </p:nvSpPr>
        <p:spPr>
          <a:xfrm>
            <a:off x="6131302" y="895435"/>
            <a:ext cx="1290300" cy="1666500"/>
          </a:xfrm>
          <a:prstGeom prst="rect">
            <a:avLst/>
          </a:prstGeom>
          <a:noFill/>
          <a:ln>
            <a:noFill/>
          </a:ln>
        </p:spPr>
      </p:sp>
      <p:sp>
        <p:nvSpPr>
          <p:cNvPr id="2346" name="Google Shape;2346;p85"/>
          <p:cNvSpPr>
            <a:spLocks noGrp="1"/>
          </p:cNvSpPr>
          <p:nvPr>
            <p:ph type="pic" idx="5"/>
          </p:nvPr>
        </p:nvSpPr>
        <p:spPr>
          <a:xfrm>
            <a:off x="7515479" y="895435"/>
            <a:ext cx="1290300" cy="1666500"/>
          </a:xfrm>
          <a:prstGeom prst="rect">
            <a:avLst/>
          </a:prstGeom>
          <a:noFill/>
          <a:ln>
            <a:noFill/>
          </a:ln>
        </p:spPr>
      </p:sp>
      <p:sp>
        <p:nvSpPr>
          <p:cNvPr id="2347" name="Google Shape;2347;p85"/>
          <p:cNvSpPr txBox="1">
            <a:spLocks noGrp="1"/>
          </p:cNvSpPr>
          <p:nvPr>
            <p:ph type="subTitle" idx="1"/>
          </p:nvPr>
        </p:nvSpPr>
        <p:spPr>
          <a:xfrm>
            <a:off x="420625" y="903050"/>
            <a:ext cx="2418900" cy="16665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 b="1">
                <a:solidFill>
                  <a:schemeClr val="lt1"/>
                </a:solidFill>
                <a:highlight>
                  <a:schemeClr val="dk1"/>
                </a:highlight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 b="1">
                <a:solidFill>
                  <a:schemeClr val="lt1"/>
                </a:solidFill>
                <a:highlight>
                  <a:schemeClr val="dk1"/>
                </a:highlight>
              </a:defRPr>
            </a:lvl2pPr>
            <a:lvl3pPr lvl="2" rtl="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 b="1">
                <a:solidFill>
                  <a:schemeClr val="lt1"/>
                </a:solidFill>
                <a:highlight>
                  <a:schemeClr val="dk1"/>
                </a:highlight>
              </a:defRPr>
            </a:lvl3pPr>
            <a:lvl4pPr lvl="3" rtl="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 b="1">
                <a:solidFill>
                  <a:schemeClr val="lt1"/>
                </a:solidFill>
                <a:highlight>
                  <a:schemeClr val="dk1"/>
                </a:highlight>
              </a:defRPr>
            </a:lvl4pPr>
            <a:lvl5pPr lvl="4" rtl="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 b="1">
                <a:solidFill>
                  <a:schemeClr val="lt1"/>
                </a:solidFill>
                <a:highlight>
                  <a:schemeClr val="dk1"/>
                </a:highlight>
              </a:defRPr>
            </a:lvl5pPr>
            <a:lvl6pPr lvl="5" rtl="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 b="1">
                <a:solidFill>
                  <a:schemeClr val="lt1"/>
                </a:solidFill>
                <a:highlight>
                  <a:schemeClr val="dk1"/>
                </a:highlight>
              </a:defRPr>
            </a:lvl6pPr>
            <a:lvl7pPr lvl="6" rtl="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 b="1">
                <a:solidFill>
                  <a:schemeClr val="lt1"/>
                </a:solidFill>
                <a:highlight>
                  <a:schemeClr val="dk1"/>
                </a:highlight>
              </a:defRPr>
            </a:lvl7pPr>
            <a:lvl8pPr lvl="7" rtl="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 b="1">
                <a:solidFill>
                  <a:schemeClr val="lt1"/>
                </a:solidFill>
                <a:highlight>
                  <a:schemeClr val="dk1"/>
                </a:highlight>
              </a:defRPr>
            </a:lvl8pPr>
            <a:lvl9pPr lvl="8" rtl="0">
              <a:spcBef>
                <a:spcPts val="800"/>
              </a:spcBef>
              <a:spcAft>
                <a:spcPts val="800"/>
              </a:spcAft>
              <a:buClr>
                <a:schemeClr val="lt1"/>
              </a:buClr>
              <a:buSzPts val="1600"/>
              <a:buNone/>
              <a:defRPr sz="1600" b="1">
                <a:solidFill>
                  <a:schemeClr val="lt1"/>
                </a:solidFill>
                <a:highlight>
                  <a:schemeClr val="dk1"/>
                </a:highlight>
              </a:defRPr>
            </a:lvl9pPr>
          </a:lstStyle>
          <a:p>
            <a:endParaRPr/>
          </a:p>
        </p:txBody>
      </p:sp>
      <p:sp>
        <p:nvSpPr>
          <p:cNvPr id="2348" name="Google Shape;2348;p85"/>
          <p:cNvSpPr txBox="1">
            <a:spLocks noGrp="1"/>
          </p:cNvSpPr>
          <p:nvPr>
            <p:ph type="body" idx="6"/>
          </p:nvPr>
        </p:nvSpPr>
        <p:spPr>
          <a:xfrm>
            <a:off x="3355850" y="2761875"/>
            <a:ext cx="1278000" cy="2066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04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 b="1"/>
            </a:lvl1pPr>
            <a:lvl2pPr marL="914400" lvl="1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 b="1"/>
            </a:lvl2pPr>
            <a:lvl3pPr marL="1371600" lvl="2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 b="1"/>
            </a:lvl3pPr>
            <a:lvl4pPr marL="1828800" lvl="3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 b="1"/>
            </a:lvl4pPr>
            <a:lvl5pPr marL="2286000" lvl="4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 b="1"/>
            </a:lvl5pPr>
            <a:lvl6pPr marL="2743200" lvl="5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 b="1"/>
            </a:lvl6pPr>
            <a:lvl7pPr marL="3200400" lvl="6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 b="1"/>
            </a:lvl7pPr>
            <a:lvl8pPr marL="3657600" lvl="7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 b="1"/>
            </a:lvl8pPr>
            <a:lvl9pPr marL="4114800" lvl="8" indent="-304800" rtl="0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SzPts val="1200"/>
              <a:buChar char="■"/>
              <a:defRPr sz="1200" b="1"/>
            </a:lvl9pPr>
          </a:lstStyle>
          <a:p>
            <a:endParaRPr/>
          </a:p>
        </p:txBody>
      </p:sp>
      <p:sp>
        <p:nvSpPr>
          <p:cNvPr id="2349" name="Google Shape;2349;p85"/>
          <p:cNvSpPr txBox="1">
            <a:spLocks noGrp="1"/>
          </p:cNvSpPr>
          <p:nvPr>
            <p:ph type="body" idx="7"/>
          </p:nvPr>
        </p:nvSpPr>
        <p:spPr>
          <a:xfrm>
            <a:off x="4759429" y="2761875"/>
            <a:ext cx="1278000" cy="2066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04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 b="1"/>
            </a:lvl1pPr>
            <a:lvl2pPr marL="914400" lvl="1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 b="1"/>
            </a:lvl2pPr>
            <a:lvl3pPr marL="1371600" lvl="2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 b="1"/>
            </a:lvl3pPr>
            <a:lvl4pPr marL="1828800" lvl="3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 b="1"/>
            </a:lvl4pPr>
            <a:lvl5pPr marL="2286000" lvl="4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 b="1"/>
            </a:lvl5pPr>
            <a:lvl6pPr marL="2743200" lvl="5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 b="1"/>
            </a:lvl6pPr>
            <a:lvl7pPr marL="3200400" lvl="6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 b="1"/>
            </a:lvl7pPr>
            <a:lvl8pPr marL="3657600" lvl="7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 b="1"/>
            </a:lvl8pPr>
            <a:lvl9pPr marL="4114800" lvl="8" indent="-304800" rtl="0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SzPts val="1200"/>
              <a:buChar char="■"/>
              <a:defRPr sz="1200" b="1"/>
            </a:lvl9pPr>
          </a:lstStyle>
          <a:p>
            <a:endParaRPr/>
          </a:p>
        </p:txBody>
      </p:sp>
      <p:sp>
        <p:nvSpPr>
          <p:cNvPr id="2350" name="Google Shape;2350;p85"/>
          <p:cNvSpPr txBox="1">
            <a:spLocks noGrp="1"/>
          </p:cNvSpPr>
          <p:nvPr>
            <p:ph type="body" idx="8"/>
          </p:nvPr>
        </p:nvSpPr>
        <p:spPr>
          <a:xfrm>
            <a:off x="6131296" y="2761875"/>
            <a:ext cx="1278000" cy="2066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04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 b="1"/>
            </a:lvl1pPr>
            <a:lvl2pPr marL="914400" lvl="1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 b="1"/>
            </a:lvl2pPr>
            <a:lvl3pPr marL="1371600" lvl="2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 b="1"/>
            </a:lvl3pPr>
            <a:lvl4pPr marL="1828800" lvl="3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 b="1"/>
            </a:lvl4pPr>
            <a:lvl5pPr marL="2286000" lvl="4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 b="1"/>
            </a:lvl5pPr>
            <a:lvl6pPr marL="2743200" lvl="5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 b="1"/>
            </a:lvl6pPr>
            <a:lvl7pPr marL="3200400" lvl="6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 b="1"/>
            </a:lvl7pPr>
            <a:lvl8pPr marL="3657600" lvl="7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 b="1"/>
            </a:lvl8pPr>
            <a:lvl9pPr marL="4114800" lvl="8" indent="-304800" rtl="0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SzPts val="1200"/>
              <a:buChar char="■"/>
              <a:defRPr sz="1200" b="1"/>
            </a:lvl9pPr>
          </a:lstStyle>
          <a:p>
            <a:endParaRPr/>
          </a:p>
        </p:txBody>
      </p:sp>
      <p:sp>
        <p:nvSpPr>
          <p:cNvPr id="2351" name="Google Shape;2351;p85"/>
          <p:cNvSpPr txBox="1">
            <a:spLocks noGrp="1"/>
          </p:cNvSpPr>
          <p:nvPr>
            <p:ph type="body" idx="9"/>
          </p:nvPr>
        </p:nvSpPr>
        <p:spPr>
          <a:xfrm>
            <a:off x="7534875" y="2761875"/>
            <a:ext cx="1278000" cy="2066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04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 b="1"/>
            </a:lvl1pPr>
            <a:lvl2pPr marL="914400" lvl="1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 b="1"/>
            </a:lvl2pPr>
            <a:lvl3pPr marL="1371600" lvl="2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 b="1"/>
            </a:lvl3pPr>
            <a:lvl4pPr marL="1828800" lvl="3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 b="1"/>
            </a:lvl4pPr>
            <a:lvl5pPr marL="2286000" lvl="4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 b="1"/>
            </a:lvl5pPr>
            <a:lvl6pPr marL="2743200" lvl="5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 b="1"/>
            </a:lvl6pPr>
            <a:lvl7pPr marL="3200400" lvl="6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 b="1"/>
            </a:lvl7pPr>
            <a:lvl8pPr marL="3657600" lvl="7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 b="1"/>
            </a:lvl8pPr>
            <a:lvl9pPr marL="4114800" lvl="8" indent="-304800" rtl="0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SzPts val="1200"/>
              <a:buChar char="■"/>
              <a:defRPr sz="1200" b="1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8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, text, with subtitle, room for icons, four column — black">
  <p:cSld name="CUSTOM_23_1_1_1_1_1_1_2_1_1_1_1_1">
    <p:spTree>
      <p:nvGrpSpPr>
        <p:cNvPr id="1" name="Shape 23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53" name="Google Shape;2353;p86"/>
          <p:cNvSpPr/>
          <p:nvPr/>
        </p:nvSpPr>
        <p:spPr>
          <a:xfrm>
            <a:off x="50" y="0"/>
            <a:ext cx="9144000" cy="1819200"/>
          </a:xfrm>
          <a:prstGeom prst="rect">
            <a:avLst/>
          </a:prstGeom>
          <a:solidFill>
            <a:srgbClr val="191919"/>
          </a:solidFill>
          <a:ln w="9525" cap="flat" cmpd="sng">
            <a:solidFill>
              <a:srgbClr val="191919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54" name="Google Shape;2354;p86"/>
          <p:cNvSpPr txBox="1">
            <a:spLocks noGrp="1"/>
          </p:cNvSpPr>
          <p:nvPr>
            <p:ph type="title"/>
          </p:nvPr>
        </p:nvSpPr>
        <p:spPr>
          <a:xfrm>
            <a:off x="424925" y="315900"/>
            <a:ext cx="8373000" cy="440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>
            <a:lvl1pPr marR="0" lvl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 i="0" u="none" strike="noStrike" cap="none">
                <a:solidFill>
                  <a:schemeClr val="dk1"/>
                </a:solidFill>
                <a:highlight>
                  <a:schemeClr val="accent1"/>
                </a:highlight>
                <a:latin typeface="Arial"/>
                <a:ea typeface="Arial"/>
                <a:cs typeface="Arial"/>
                <a:sym typeface="Arial"/>
              </a:defRPr>
            </a:lvl1pPr>
            <a:lvl2pPr lvl="1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2pPr>
            <a:lvl3pPr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3pPr>
            <a:lvl4pPr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4pPr>
            <a:lvl5pPr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5pPr>
            <a:lvl6pPr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6pPr>
            <a:lvl7pPr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7pPr>
            <a:lvl8pPr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8pPr>
            <a:lvl9pPr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2355" name="Google Shape;2355;p86"/>
          <p:cNvSpPr txBox="1">
            <a:spLocks noGrp="1"/>
          </p:cNvSpPr>
          <p:nvPr>
            <p:ph type="subTitle" idx="1"/>
          </p:nvPr>
        </p:nvSpPr>
        <p:spPr>
          <a:xfrm>
            <a:off x="427950" y="756003"/>
            <a:ext cx="8373000" cy="2139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 b="1">
                <a:solidFill>
                  <a:schemeClr val="lt1"/>
                </a:solidFill>
                <a:highlight>
                  <a:schemeClr val="dk1"/>
                </a:highlight>
              </a:defRPr>
            </a:lvl1pPr>
            <a:lvl2pPr lvl="1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2pPr>
            <a:lvl3pPr lvl="2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3pPr>
            <a:lvl4pPr lvl="3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4pPr>
            <a:lvl5pPr lvl="4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5pPr>
            <a:lvl6pPr lvl="5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6pPr>
            <a:lvl7pPr lvl="6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7pPr>
            <a:lvl8pPr lvl="7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8pPr>
            <a:lvl9pPr lvl="8" rtl="0">
              <a:lnSpc>
                <a:spcPct val="90000"/>
              </a:lnSpc>
              <a:spcBef>
                <a:spcPts val="800"/>
              </a:spcBef>
              <a:spcAft>
                <a:spcPts val="800"/>
              </a:spcAft>
              <a:buSzPts val="2000"/>
              <a:buNone/>
              <a:defRPr/>
            </a:lvl9pPr>
          </a:lstStyle>
          <a:p>
            <a:endParaRPr/>
          </a:p>
        </p:txBody>
      </p:sp>
      <p:sp>
        <p:nvSpPr>
          <p:cNvPr id="2356" name="Google Shape;2356;p86"/>
          <p:cNvSpPr txBox="1">
            <a:spLocks noGrp="1"/>
          </p:cNvSpPr>
          <p:nvPr>
            <p:ph type="body" idx="2"/>
          </p:nvPr>
        </p:nvSpPr>
        <p:spPr>
          <a:xfrm>
            <a:off x="423275" y="2576825"/>
            <a:ext cx="1781100" cy="22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rmAutofit/>
          </a:bodyPr>
          <a:lstStyle>
            <a:lvl1pPr marL="457200" marR="0" lvl="0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b="1" i="0" u="none" strike="noStrike" cap="none">
                <a:solidFill>
                  <a:srgbClr val="000000"/>
                </a:solidFill>
              </a:defRPr>
            </a:lvl1pPr>
            <a:lvl2pPr marL="914400" marR="0" lvl="1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2pPr>
            <a:lvl3pPr marL="1371600" marR="0" lvl="2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3pPr>
            <a:lvl4pPr marL="1828800" marR="0" lvl="3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i="0" u="none" strike="noStrike" cap="none">
                <a:solidFill>
                  <a:srgbClr val="000000"/>
                </a:solidFill>
              </a:defRPr>
            </a:lvl4pPr>
            <a:lvl5pPr marL="2286000" marR="0" lvl="4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5pPr>
            <a:lvl6pPr marL="2743200" marR="0" lvl="5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6pPr>
            <a:lvl7pPr marL="3200400" marR="0" lvl="6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i="0" u="none" strike="noStrike" cap="none">
                <a:solidFill>
                  <a:srgbClr val="000000"/>
                </a:solidFill>
              </a:defRPr>
            </a:lvl7pPr>
            <a:lvl8pPr marL="3657600" marR="0" lvl="7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8pPr>
            <a:lvl9pPr marL="4114800" marR="0" lvl="8" indent="-330200" algn="l" rtl="0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9pPr>
          </a:lstStyle>
          <a:p>
            <a:endParaRPr/>
          </a:p>
        </p:txBody>
      </p:sp>
      <p:sp>
        <p:nvSpPr>
          <p:cNvPr id="2357" name="Google Shape;2357;p86"/>
          <p:cNvSpPr txBox="1">
            <a:spLocks noGrp="1"/>
          </p:cNvSpPr>
          <p:nvPr>
            <p:ph type="body" idx="3"/>
          </p:nvPr>
        </p:nvSpPr>
        <p:spPr>
          <a:xfrm>
            <a:off x="2650052" y="2576825"/>
            <a:ext cx="1781100" cy="22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rmAutofit/>
          </a:bodyPr>
          <a:lstStyle>
            <a:lvl1pPr marL="457200" marR="0" lvl="0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b="1" i="0" u="none" strike="noStrike" cap="none">
                <a:solidFill>
                  <a:srgbClr val="000000"/>
                </a:solidFill>
              </a:defRPr>
            </a:lvl1pPr>
            <a:lvl2pPr marL="914400" marR="0" lvl="1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2pPr>
            <a:lvl3pPr marL="1371600" marR="0" lvl="2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3pPr>
            <a:lvl4pPr marL="1828800" marR="0" lvl="3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i="0" u="none" strike="noStrike" cap="none">
                <a:solidFill>
                  <a:srgbClr val="000000"/>
                </a:solidFill>
              </a:defRPr>
            </a:lvl4pPr>
            <a:lvl5pPr marL="2286000" marR="0" lvl="4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5pPr>
            <a:lvl6pPr marL="2743200" marR="0" lvl="5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6pPr>
            <a:lvl7pPr marL="3200400" marR="0" lvl="6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i="0" u="none" strike="noStrike" cap="none">
                <a:solidFill>
                  <a:srgbClr val="000000"/>
                </a:solidFill>
              </a:defRPr>
            </a:lvl7pPr>
            <a:lvl8pPr marL="3657600" marR="0" lvl="7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8pPr>
            <a:lvl9pPr marL="4114800" marR="0" lvl="8" indent="-330200" algn="l" rtl="0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9pPr>
          </a:lstStyle>
          <a:p>
            <a:endParaRPr/>
          </a:p>
        </p:txBody>
      </p:sp>
      <p:sp>
        <p:nvSpPr>
          <p:cNvPr id="2358" name="Google Shape;2358;p86"/>
          <p:cNvSpPr txBox="1">
            <a:spLocks noGrp="1"/>
          </p:cNvSpPr>
          <p:nvPr>
            <p:ph type="body" idx="4"/>
          </p:nvPr>
        </p:nvSpPr>
        <p:spPr>
          <a:xfrm>
            <a:off x="4796415" y="2576825"/>
            <a:ext cx="1781100" cy="22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rmAutofit/>
          </a:bodyPr>
          <a:lstStyle>
            <a:lvl1pPr marL="457200" marR="0" lvl="0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b="1" i="0" u="none" strike="noStrike" cap="none">
                <a:solidFill>
                  <a:srgbClr val="000000"/>
                </a:solidFill>
              </a:defRPr>
            </a:lvl1pPr>
            <a:lvl2pPr marL="914400" marR="0" lvl="1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2pPr>
            <a:lvl3pPr marL="1371600" marR="0" lvl="2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3pPr>
            <a:lvl4pPr marL="1828800" marR="0" lvl="3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i="0" u="none" strike="noStrike" cap="none">
                <a:solidFill>
                  <a:srgbClr val="000000"/>
                </a:solidFill>
              </a:defRPr>
            </a:lvl4pPr>
            <a:lvl5pPr marL="2286000" marR="0" lvl="4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5pPr>
            <a:lvl6pPr marL="2743200" marR="0" lvl="5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6pPr>
            <a:lvl7pPr marL="3200400" marR="0" lvl="6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i="0" u="none" strike="noStrike" cap="none">
                <a:solidFill>
                  <a:srgbClr val="000000"/>
                </a:solidFill>
              </a:defRPr>
            </a:lvl7pPr>
            <a:lvl8pPr marL="3657600" marR="0" lvl="7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8pPr>
            <a:lvl9pPr marL="4114800" marR="0" lvl="8" indent="-330200" algn="l" rtl="0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9pPr>
          </a:lstStyle>
          <a:p>
            <a:endParaRPr/>
          </a:p>
        </p:txBody>
      </p:sp>
      <p:sp>
        <p:nvSpPr>
          <p:cNvPr id="2359" name="Google Shape;2359;p86"/>
          <p:cNvSpPr txBox="1">
            <a:spLocks noGrp="1"/>
          </p:cNvSpPr>
          <p:nvPr>
            <p:ph type="body" idx="5"/>
          </p:nvPr>
        </p:nvSpPr>
        <p:spPr>
          <a:xfrm>
            <a:off x="7015273" y="2576825"/>
            <a:ext cx="1781100" cy="22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rmAutofit/>
          </a:bodyPr>
          <a:lstStyle>
            <a:lvl1pPr marL="457200" marR="0" lvl="0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b="1" i="0" u="none" strike="noStrike" cap="none">
                <a:solidFill>
                  <a:srgbClr val="000000"/>
                </a:solidFill>
              </a:defRPr>
            </a:lvl1pPr>
            <a:lvl2pPr marL="914400" marR="0" lvl="1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2pPr>
            <a:lvl3pPr marL="1371600" marR="0" lvl="2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3pPr>
            <a:lvl4pPr marL="1828800" marR="0" lvl="3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i="0" u="none" strike="noStrike" cap="none">
                <a:solidFill>
                  <a:srgbClr val="000000"/>
                </a:solidFill>
              </a:defRPr>
            </a:lvl4pPr>
            <a:lvl5pPr marL="2286000" marR="0" lvl="4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5pPr>
            <a:lvl6pPr marL="2743200" marR="0" lvl="5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6pPr>
            <a:lvl7pPr marL="3200400" marR="0" lvl="6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i="0" u="none" strike="noStrike" cap="none">
                <a:solidFill>
                  <a:srgbClr val="000000"/>
                </a:solidFill>
              </a:defRPr>
            </a:lvl7pPr>
            <a:lvl8pPr marL="3657600" marR="0" lvl="7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8pPr>
            <a:lvl9pPr marL="4114800" marR="0" lvl="8" indent="-330200" algn="l" rtl="0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8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, text, with subtitle, room for icons, four column — gold">
  <p:cSld name="CUSTOM_23_1_1_1_1_2_1_1_1_1_1_1_1">
    <p:spTree>
      <p:nvGrpSpPr>
        <p:cNvPr id="1" name="Shape 23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61" name="Google Shape;2361;p87"/>
          <p:cNvSpPr/>
          <p:nvPr/>
        </p:nvSpPr>
        <p:spPr>
          <a:xfrm>
            <a:off x="50" y="0"/>
            <a:ext cx="9144000" cy="18192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62" name="Google Shape;2362;p87"/>
          <p:cNvSpPr txBox="1">
            <a:spLocks noGrp="1"/>
          </p:cNvSpPr>
          <p:nvPr>
            <p:ph type="title"/>
          </p:nvPr>
        </p:nvSpPr>
        <p:spPr>
          <a:xfrm>
            <a:off x="424925" y="315900"/>
            <a:ext cx="8373000" cy="440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>
            <a:lvl1pPr marR="0" lvl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 i="0" u="none" strike="noStrike" cap="none">
                <a:solidFill>
                  <a:schemeClr val="dk1"/>
                </a:solidFill>
                <a:highlight>
                  <a:schemeClr val="accent1"/>
                </a:highlight>
                <a:latin typeface="Arial"/>
                <a:ea typeface="Arial"/>
                <a:cs typeface="Arial"/>
                <a:sym typeface="Arial"/>
              </a:defRPr>
            </a:lvl1pPr>
            <a:lvl2pPr lvl="1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2pPr>
            <a:lvl3pPr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3pPr>
            <a:lvl4pPr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4pPr>
            <a:lvl5pPr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5pPr>
            <a:lvl6pPr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6pPr>
            <a:lvl7pPr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7pPr>
            <a:lvl8pPr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8pPr>
            <a:lvl9pPr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2363" name="Google Shape;2363;p87"/>
          <p:cNvSpPr txBox="1">
            <a:spLocks noGrp="1"/>
          </p:cNvSpPr>
          <p:nvPr>
            <p:ph type="subTitle" idx="1"/>
          </p:nvPr>
        </p:nvSpPr>
        <p:spPr>
          <a:xfrm>
            <a:off x="427950" y="756003"/>
            <a:ext cx="8373000" cy="2139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 b="1">
                <a:solidFill>
                  <a:schemeClr val="lt1"/>
                </a:solidFill>
                <a:highlight>
                  <a:schemeClr val="dk1"/>
                </a:highlight>
              </a:defRPr>
            </a:lvl1pPr>
            <a:lvl2pPr lvl="1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2pPr>
            <a:lvl3pPr lvl="2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3pPr>
            <a:lvl4pPr lvl="3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4pPr>
            <a:lvl5pPr lvl="4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5pPr>
            <a:lvl6pPr lvl="5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6pPr>
            <a:lvl7pPr lvl="6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7pPr>
            <a:lvl8pPr lvl="7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8pPr>
            <a:lvl9pPr lvl="8" rtl="0">
              <a:lnSpc>
                <a:spcPct val="90000"/>
              </a:lnSpc>
              <a:spcBef>
                <a:spcPts val="800"/>
              </a:spcBef>
              <a:spcAft>
                <a:spcPts val="800"/>
              </a:spcAft>
              <a:buSzPts val="2000"/>
              <a:buNone/>
              <a:defRPr/>
            </a:lvl9pPr>
          </a:lstStyle>
          <a:p>
            <a:endParaRPr/>
          </a:p>
        </p:txBody>
      </p:sp>
      <p:sp>
        <p:nvSpPr>
          <p:cNvPr id="2364" name="Google Shape;2364;p87"/>
          <p:cNvSpPr txBox="1">
            <a:spLocks noGrp="1"/>
          </p:cNvSpPr>
          <p:nvPr>
            <p:ph type="body" idx="2"/>
          </p:nvPr>
        </p:nvSpPr>
        <p:spPr>
          <a:xfrm>
            <a:off x="423275" y="2576825"/>
            <a:ext cx="1781100" cy="22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rmAutofit/>
          </a:bodyPr>
          <a:lstStyle>
            <a:lvl1pPr marL="457200" marR="0" lvl="0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b="1" i="0" u="none" strike="noStrike" cap="none">
                <a:solidFill>
                  <a:srgbClr val="000000"/>
                </a:solidFill>
              </a:defRPr>
            </a:lvl1pPr>
            <a:lvl2pPr marL="914400" marR="0" lvl="1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2pPr>
            <a:lvl3pPr marL="1371600" marR="0" lvl="2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3pPr>
            <a:lvl4pPr marL="1828800" marR="0" lvl="3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i="0" u="none" strike="noStrike" cap="none">
                <a:solidFill>
                  <a:srgbClr val="000000"/>
                </a:solidFill>
              </a:defRPr>
            </a:lvl4pPr>
            <a:lvl5pPr marL="2286000" marR="0" lvl="4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5pPr>
            <a:lvl6pPr marL="2743200" marR="0" lvl="5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6pPr>
            <a:lvl7pPr marL="3200400" marR="0" lvl="6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i="0" u="none" strike="noStrike" cap="none">
                <a:solidFill>
                  <a:srgbClr val="000000"/>
                </a:solidFill>
              </a:defRPr>
            </a:lvl7pPr>
            <a:lvl8pPr marL="3657600" marR="0" lvl="7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8pPr>
            <a:lvl9pPr marL="4114800" marR="0" lvl="8" indent="-330200" algn="l" rtl="0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9pPr>
          </a:lstStyle>
          <a:p>
            <a:endParaRPr/>
          </a:p>
        </p:txBody>
      </p:sp>
      <p:sp>
        <p:nvSpPr>
          <p:cNvPr id="2365" name="Google Shape;2365;p87"/>
          <p:cNvSpPr txBox="1">
            <a:spLocks noGrp="1"/>
          </p:cNvSpPr>
          <p:nvPr>
            <p:ph type="body" idx="3"/>
          </p:nvPr>
        </p:nvSpPr>
        <p:spPr>
          <a:xfrm>
            <a:off x="2650052" y="2576825"/>
            <a:ext cx="1781100" cy="22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rmAutofit/>
          </a:bodyPr>
          <a:lstStyle>
            <a:lvl1pPr marL="457200" marR="0" lvl="0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b="1" i="0" u="none" strike="noStrike" cap="none">
                <a:solidFill>
                  <a:srgbClr val="000000"/>
                </a:solidFill>
              </a:defRPr>
            </a:lvl1pPr>
            <a:lvl2pPr marL="914400" marR="0" lvl="1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2pPr>
            <a:lvl3pPr marL="1371600" marR="0" lvl="2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3pPr>
            <a:lvl4pPr marL="1828800" marR="0" lvl="3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i="0" u="none" strike="noStrike" cap="none">
                <a:solidFill>
                  <a:srgbClr val="000000"/>
                </a:solidFill>
              </a:defRPr>
            </a:lvl4pPr>
            <a:lvl5pPr marL="2286000" marR="0" lvl="4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5pPr>
            <a:lvl6pPr marL="2743200" marR="0" lvl="5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6pPr>
            <a:lvl7pPr marL="3200400" marR="0" lvl="6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i="0" u="none" strike="noStrike" cap="none">
                <a:solidFill>
                  <a:srgbClr val="000000"/>
                </a:solidFill>
              </a:defRPr>
            </a:lvl7pPr>
            <a:lvl8pPr marL="3657600" marR="0" lvl="7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8pPr>
            <a:lvl9pPr marL="4114800" marR="0" lvl="8" indent="-330200" algn="l" rtl="0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9pPr>
          </a:lstStyle>
          <a:p>
            <a:endParaRPr/>
          </a:p>
        </p:txBody>
      </p:sp>
      <p:sp>
        <p:nvSpPr>
          <p:cNvPr id="2366" name="Google Shape;2366;p87"/>
          <p:cNvSpPr txBox="1">
            <a:spLocks noGrp="1"/>
          </p:cNvSpPr>
          <p:nvPr>
            <p:ph type="body" idx="4"/>
          </p:nvPr>
        </p:nvSpPr>
        <p:spPr>
          <a:xfrm>
            <a:off x="4796415" y="2576825"/>
            <a:ext cx="1781100" cy="22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rmAutofit/>
          </a:bodyPr>
          <a:lstStyle>
            <a:lvl1pPr marL="457200" marR="0" lvl="0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b="1" i="0" u="none" strike="noStrike" cap="none">
                <a:solidFill>
                  <a:srgbClr val="000000"/>
                </a:solidFill>
              </a:defRPr>
            </a:lvl1pPr>
            <a:lvl2pPr marL="914400" marR="0" lvl="1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2pPr>
            <a:lvl3pPr marL="1371600" marR="0" lvl="2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3pPr>
            <a:lvl4pPr marL="1828800" marR="0" lvl="3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i="0" u="none" strike="noStrike" cap="none">
                <a:solidFill>
                  <a:srgbClr val="000000"/>
                </a:solidFill>
              </a:defRPr>
            </a:lvl4pPr>
            <a:lvl5pPr marL="2286000" marR="0" lvl="4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5pPr>
            <a:lvl6pPr marL="2743200" marR="0" lvl="5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6pPr>
            <a:lvl7pPr marL="3200400" marR="0" lvl="6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i="0" u="none" strike="noStrike" cap="none">
                <a:solidFill>
                  <a:srgbClr val="000000"/>
                </a:solidFill>
              </a:defRPr>
            </a:lvl7pPr>
            <a:lvl8pPr marL="3657600" marR="0" lvl="7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8pPr>
            <a:lvl9pPr marL="4114800" marR="0" lvl="8" indent="-330200" algn="l" rtl="0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9pPr>
          </a:lstStyle>
          <a:p>
            <a:endParaRPr/>
          </a:p>
        </p:txBody>
      </p:sp>
      <p:sp>
        <p:nvSpPr>
          <p:cNvPr id="2367" name="Google Shape;2367;p87"/>
          <p:cNvSpPr txBox="1">
            <a:spLocks noGrp="1"/>
          </p:cNvSpPr>
          <p:nvPr>
            <p:ph type="body" idx="5"/>
          </p:nvPr>
        </p:nvSpPr>
        <p:spPr>
          <a:xfrm>
            <a:off x="7015273" y="2576825"/>
            <a:ext cx="1781100" cy="22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rmAutofit/>
          </a:bodyPr>
          <a:lstStyle>
            <a:lvl1pPr marL="457200" marR="0" lvl="0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b="1" i="0" u="none" strike="noStrike" cap="none">
                <a:solidFill>
                  <a:srgbClr val="000000"/>
                </a:solidFill>
              </a:defRPr>
            </a:lvl1pPr>
            <a:lvl2pPr marL="914400" marR="0" lvl="1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2pPr>
            <a:lvl3pPr marL="1371600" marR="0" lvl="2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3pPr>
            <a:lvl4pPr marL="1828800" marR="0" lvl="3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i="0" u="none" strike="noStrike" cap="none">
                <a:solidFill>
                  <a:srgbClr val="000000"/>
                </a:solidFill>
              </a:defRPr>
            </a:lvl4pPr>
            <a:lvl5pPr marL="2286000" marR="0" lvl="4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5pPr>
            <a:lvl6pPr marL="2743200" marR="0" lvl="5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6pPr>
            <a:lvl7pPr marL="3200400" marR="0" lvl="6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i="0" u="none" strike="noStrike" cap="none">
                <a:solidFill>
                  <a:srgbClr val="000000"/>
                </a:solidFill>
              </a:defRPr>
            </a:lvl7pPr>
            <a:lvl8pPr marL="3657600" marR="0" lvl="7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8pPr>
            <a:lvl9pPr marL="4114800" marR="0" lvl="8" indent="-330200" algn="l" rtl="0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8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, text, with subtitle, room for icons, four column — maroon">
  <p:cSld name="CUSTOM_23_1_1_2_1_1_1_1_1_1_1_1_1">
    <p:spTree>
      <p:nvGrpSpPr>
        <p:cNvPr id="1" name="Shape 23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69" name="Google Shape;2369;p88"/>
          <p:cNvSpPr/>
          <p:nvPr/>
        </p:nvSpPr>
        <p:spPr>
          <a:xfrm>
            <a:off x="50" y="0"/>
            <a:ext cx="9144000" cy="18192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70" name="Google Shape;2370;p88"/>
          <p:cNvSpPr txBox="1">
            <a:spLocks noGrp="1"/>
          </p:cNvSpPr>
          <p:nvPr>
            <p:ph type="title"/>
          </p:nvPr>
        </p:nvSpPr>
        <p:spPr>
          <a:xfrm>
            <a:off x="424925" y="315900"/>
            <a:ext cx="8373000" cy="440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>
            <a:lvl1pPr marR="0" lvl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 i="0" u="none" strike="noStrike" cap="none">
                <a:solidFill>
                  <a:schemeClr val="dk1"/>
                </a:solidFill>
                <a:highlight>
                  <a:schemeClr val="accent1"/>
                </a:highlight>
                <a:latin typeface="Arial"/>
                <a:ea typeface="Arial"/>
                <a:cs typeface="Arial"/>
                <a:sym typeface="Arial"/>
              </a:defRPr>
            </a:lvl1pPr>
            <a:lvl2pPr lvl="1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2pPr>
            <a:lvl3pPr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3pPr>
            <a:lvl4pPr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4pPr>
            <a:lvl5pPr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5pPr>
            <a:lvl6pPr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6pPr>
            <a:lvl7pPr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7pPr>
            <a:lvl8pPr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8pPr>
            <a:lvl9pPr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2371" name="Google Shape;2371;p88"/>
          <p:cNvSpPr txBox="1">
            <a:spLocks noGrp="1"/>
          </p:cNvSpPr>
          <p:nvPr>
            <p:ph type="subTitle" idx="1"/>
          </p:nvPr>
        </p:nvSpPr>
        <p:spPr>
          <a:xfrm>
            <a:off x="427950" y="756003"/>
            <a:ext cx="8373000" cy="2139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 b="1">
                <a:solidFill>
                  <a:schemeClr val="lt1"/>
                </a:solidFill>
                <a:highlight>
                  <a:schemeClr val="dk1"/>
                </a:highlight>
              </a:defRPr>
            </a:lvl1pPr>
            <a:lvl2pPr lvl="1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2pPr>
            <a:lvl3pPr lvl="2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3pPr>
            <a:lvl4pPr lvl="3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4pPr>
            <a:lvl5pPr lvl="4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5pPr>
            <a:lvl6pPr lvl="5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6pPr>
            <a:lvl7pPr lvl="6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7pPr>
            <a:lvl8pPr lvl="7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8pPr>
            <a:lvl9pPr lvl="8" rtl="0">
              <a:lnSpc>
                <a:spcPct val="90000"/>
              </a:lnSpc>
              <a:spcBef>
                <a:spcPts val="800"/>
              </a:spcBef>
              <a:spcAft>
                <a:spcPts val="800"/>
              </a:spcAft>
              <a:buSzPts val="2000"/>
              <a:buNone/>
              <a:defRPr/>
            </a:lvl9pPr>
          </a:lstStyle>
          <a:p>
            <a:endParaRPr/>
          </a:p>
        </p:txBody>
      </p:sp>
      <p:sp>
        <p:nvSpPr>
          <p:cNvPr id="2372" name="Google Shape;2372;p88"/>
          <p:cNvSpPr txBox="1">
            <a:spLocks noGrp="1"/>
          </p:cNvSpPr>
          <p:nvPr>
            <p:ph type="body" idx="2"/>
          </p:nvPr>
        </p:nvSpPr>
        <p:spPr>
          <a:xfrm>
            <a:off x="423275" y="2576825"/>
            <a:ext cx="1781100" cy="22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rmAutofit/>
          </a:bodyPr>
          <a:lstStyle>
            <a:lvl1pPr marL="457200" marR="0" lvl="0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b="1" i="0" u="none" strike="noStrike" cap="none">
                <a:solidFill>
                  <a:srgbClr val="000000"/>
                </a:solidFill>
              </a:defRPr>
            </a:lvl1pPr>
            <a:lvl2pPr marL="914400" marR="0" lvl="1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2pPr>
            <a:lvl3pPr marL="1371600" marR="0" lvl="2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3pPr>
            <a:lvl4pPr marL="1828800" marR="0" lvl="3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i="0" u="none" strike="noStrike" cap="none">
                <a:solidFill>
                  <a:srgbClr val="000000"/>
                </a:solidFill>
              </a:defRPr>
            </a:lvl4pPr>
            <a:lvl5pPr marL="2286000" marR="0" lvl="4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5pPr>
            <a:lvl6pPr marL="2743200" marR="0" lvl="5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6pPr>
            <a:lvl7pPr marL="3200400" marR="0" lvl="6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i="0" u="none" strike="noStrike" cap="none">
                <a:solidFill>
                  <a:srgbClr val="000000"/>
                </a:solidFill>
              </a:defRPr>
            </a:lvl7pPr>
            <a:lvl8pPr marL="3657600" marR="0" lvl="7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8pPr>
            <a:lvl9pPr marL="4114800" marR="0" lvl="8" indent="-330200" algn="l" rtl="0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9pPr>
          </a:lstStyle>
          <a:p>
            <a:endParaRPr/>
          </a:p>
        </p:txBody>
      </p:sp>
      <p:sp>
        <p:nvSpPr>
          <p:cNvPr id="2373" name="Google Shape;2373;p88"/>
          <p:cNvSpPr txBox="1">
            <a:spLocks noGrp="1"/>
          </p:cNvSpPr>
          <p:nvPr>
            <p:ph type="body" idx="3"/>
          </p:nvPr>
        </p:nvSpPr>
        <p:spPr>
          <a:xfrm>
            <a:off x="2650052" y="2576825"/>
            <a:ext cx="1781100" cy="22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rmAutofit/>
          </a:bodyPr>
          <a:lstStyle>
            <a:lvl1pPr marL="457200" marR="0" lvl="0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b="1" i="0" u="none" strike="noStrike" cap="none">
                <a:solidFill>
                  <a:srgbClr val="000000"/>
                </a:solidFill>
              </a:defRPr>
            </a:lvl1pPr>
            <a:lvl2pPr marL="914400" marR="0" lvl="1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2pPr>
            <a:lvl3pPr marL="1371600" marR="0" lvl="2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3pPr>
            <a:lvl4pPr marL="1828800" marR="0" lvl="3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i="0" u="none" strike="noStrike" cap="none">
                <a:solidFill>
                  <a:srgbClr val="000000"/>
                </a:solidFill>
              </a:defRPr>
            </a:lvl4pPr>
            <a:lvl5pPr marL="2286000" marR="0" lvl="4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5pPr>
            <a:lvl6pPr marL="2743200" marR="0" lvl="5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6pPr>
            <a:lvl7pPr marL="3200400" marR="0" lvl="6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i="0" u="none" strike="noStrike" cap="none">
                <a:solidFill>
                  <a:srgbClr val="000000"/>
                </a:solidFill>
              </a:defRPr>
            </a:lvl7pPr>
            <a:lvl8pPr marL="3657600" marR="0" lvl="7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8pPr>
            <a:lvl9pPr marL="4114800" marR="0" lvl="8" indent="-330200" algn="l" rtl="0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9pPr>
          </a:lstStyle>
          <a:p>
            <a:endParaRPr/>
          </a:p>
        </p:txBody>
      </p:sp>
      <p:sp>
        <p:nvSpPr>
          <p:cNvPr id="2374" name="Google Shape;2374;p88"/>
          <p:cNvSpPr txBox="1">
            <a:spLocks noGrp="1"/>
          </p:cNvSpPr>
          <p:nvPr>
            <p:ph type="body" idx="4"/>
          </p:nvPr>
        </p:nvSpPr>
        <p:spPr>
          <a:xfrm>
            <a:off x="4796415" y="2576825"/>
            <a:ext cx="1781100" cy="22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rmAutofit/>
          </a:bodyPr>
          <a:lstStyle>
            <a:lvl1pPr marL="457200" marR="0" lvl="0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b="1" i="0" u="none" strike="noStrike" cap="none">
                <a:solidFill>
                  <a:srgbClr val="000000"/>
                </a:solidFill>
              </a:defRPr>
            </a:lvl1pPr>
            <a:lvl2pPr marL="914400" marR="0" lvl="1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2pPr>
            <a:lvl3pPr marL="1371600" marR="0" lvl="2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3pPr>
            <a:lvl4pPr marL="1828800" marR="0" lvl="3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i="0" u="none" strike="noStrike" cap="none">
                <a:solidFill>
                  <a:srgbClr val="000000"/>
                </a:solidFill>
              </a:defRPr>
            </a:lvl4pPr>
            <a:lvl5pPr marL="2286000" marR="0" lvl="4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5pPr>
            <a:lvl6pPr marL="2743200" marR="0" lvl="5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6pPr>
            <a:lvl7pPr marL="3200400" marR="0" lvl="6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i="0" u="none" strike="noStrike" cap="none">
                <a:solidFill>
                  <a:srgbClr val="000000"/>
                </a:solidFill>
              </a:defRPr>
            </a:lvl7pPr>
            <a:lvl8pPr marL="3657600" marR="0" lvl="7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8pPr>
            <a:lvl9pPr marL="4114800" marR="0" lvl="8" indent="-330200" algn="l" rtl="0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9pPr>
          </a:lstStyle>
          <a:p>
            <a:endParaRPr/>
          </a:p>
        </p:txBody>
      </p:sp>
      <p:sp>
        <p:nvSpPr>
          <p:cNvPr id="2375" name="Google Shape;2375;p88"/>
          <p:cNvSpPr txBox="1">
            <a:spLocks noGrp="1"/>
          </p:cNvSpPr>
          <p:nvPr>
            <p:ph type="body" idx="5"/>
          </p:nvPr>
        </p:nvSpPr>
        <p:spPr>
          <a:xfrm>
            <a:off x="7015273" y="2576825"/>
            <a:ext cx="1781100" cy="22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rmAutofit/>
          </a:bodyPr>
          <a:lstStyle>
            <a:lvl1pPr marL="457200" marR="0" lvl="0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b="1" i="0" u="none" strike="noStrike" cap="none">
                <a:solidFill>
                  <a:srgbClr val="000000"/>
                </a:solidFill>
              </a:defRPr>
            </a:lvl1pPr>
            <a:lvl2pPr marL="914400" marR="0" lvl="1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2pPr>
            <a:lvl3pPr marL="1371600" marR="0" lvl="2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3pPr>
            <a:lvl4pPr marL="1828800" marR="0" lvl="3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i="0" u="none" strike="noStrike" cap="none">
                <a:solidFill>
                  <a:srgbClr val="000000"/>
                </a:solidFill>
              </a:defRPr>
            </a:lvl4pPr>
            <a:lvl5pPr marL="2286000" marR="0" lvl="4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5pPr>
            <a:lvl6pPr marL="2743200" marR="0" lvl="5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6pPr>
            <a:lvl7pPr marL="3200400" marR="0" lvl="6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i="0" u="none" strike="noStrike" cap="none">
                <a:solidFill>
                  <a:srgbClr val="000000"/>
                </a:solidFill>
              </a:defRPr>
            </a:lvl7pPr>
            <a:lvl8pPr marL="3657600" marR="0" lvl="7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8pPr>
            <a:lvl9pPr marL="4114800" marR="0" lvl="8" indent="-330200" algn="l" rtl="0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8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, text, 4 column, good for facts — black">
  <p:cSld name="CUSTOM_25">
    <p:bg>
      <p:bgPr>
        <a:solidFill>
          <a:schemeClr val="dk1"/>
        </a:solidFill>
        <a:effectLst/>
      </p:bgPr>
    </p:bg>
    <p:spTree>
      <p:nvGrpSpPr>
        <p:cNvPr id="1" name="Shape 23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77" name="Google Shape;2377;p89"/>
          <p:cNvSpPr txBox="1">
            <a:spLocks noGrp="1"/>
          </p:cNvSpPr>
          <p:nvPr>
            <p:ph type="title"/>
          </p:nvPr>
        </p:nvSpPr>
        <p:spPr>
          <a:xfrm>
            <a:off x="420625" y="1714250"/>
            <a:ext cx="1950900" cy="1690500"/>
          </a:xfrm>
          <a:prstGeom prst="rect">
            <a:avLst/>
          </a:prstGeom>
          <a:solidFill>
            <a:schemeClr val="lt1"/>
          </a:solidFill>
        </p:spPr>
        <p:txBody>
          <a:bodyPr spcFirstLastPara="1" wrap="square" lIns="182875" tIns="594350" rIns="91425" bIns="91425" anchor="t" anchorCtr="0">
            <a:noAutofit/>
          </a:bodyPr>
          <a:lstStyle>
            <a:lvl1pPr lvl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1pPr>
            <a:lvl2pPr lvl="1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2pPr>
            <a:lvl3pPr lvl="2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3pPr>
            <a:lvl4pPr lvl="3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4pPr>
            <a:lvl5pPr lvl="4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5pPr>
            <a:lvl6pPr lvl="5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6pPr>
            <a:lvl7pPr lvl="6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7pPr>
            <a:lvl8pPr lvl="7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8pPr>
            <a:lvl9pPr lvl="8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9pPr>
          </a:lstStyle>
          <a:p>
            <a:endParaRPr/>
          </a:p>
        </p:txBody>
      </p:sp>
      <p:sp>
        <p:nvSpPr>
          <p:cNvPr id="2378" name="Google Shape;2378;p89"/>
          <p:cNvSpPr txBox="1">
            <a:spLocks noGrp="1"/>
          </p:cNvSpPr>
          <p:nvPr>
            <p:ph type="body" idx="1"/>
          </p:nvPr>
        </p:nvSpPr>
        <p:spPr>
          <a:xfrm>
            <a:off x="420625" y="2703525"/>
            <a:ext cx="1950900" cy="701100"/>
          </a:xfrm>
          <a:prstGeom prst="rect">
            <a:avLst/>
          </a:prstGeom>
        </p:spPr>
        <p:txBody>
          <a:bodyPr spcFirstLastPara="1" wrap="square" lIns="182875" tIns="0" rIns="91425" bIns="91425" anchor="t" anchorCtr="0">
            <a:noAutofit/>
          </a:bodyPr>
          <a:lstStyle>
            <a:lvl1pPr marL="457200" lvl="0" indent="-304800" rtl="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1pPr>
            <a:lvl2pPr marL="914400" lvl="1" indent="-304800" rtl="0">
              <a:spcBef>
                <a:spcPts val="8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 rtl="0">
              <a:spcBef>
                <a:spcPts val="8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 rtl="0">
              <a:spcBef>
                <a:spcPts val="8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 rtl="0">
              <a:spcBef>
                <a:spcPts val="8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 rtl="0">
              <a:spcBef>
                <a:spcPts val="8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 rtl="0">
              <a:spcBef>
                <a:spcPts val="8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 rtl="0">
              <a:spcBef>
                <a:spcPts val="8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 rtl="0">
              <a:spcBef>
                <a:spcPts val="800"/>
              </a:spcBef>
              <a:spcAft>
                <a:spcPts val="8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2379" name="Google Shape;2379;p89"/>
          <p:cNvSpPr txBox="1">
            <a:spLocks noGrp="1"/>
          </p:cNvSpPr>
          <p:nvPr>
            <p:ph type="title" idx="2"/>
          </p:nvPr>
        </p:nvSpPr>
        <p:spPr>
          <a:xfrm>
            <a:off x="6711350" y="1724225"/>
            <a:ext cx="1950900" cy="1690500"/>
          </a:xfrm>
          <a:prstGeom prst="rect">
            <a:avLst/>
          </a:prstGeom>
          <a:solidFill>
            <a:schemeClr val="lt1"/>
          </a:solidFill>
        </p:spPr>
        <p:txBody>
          <a:bodyPr spcFirstLastPara="1" wrap="square" lIns="182875" tIns="594350" rIns="91425" bIns="91425" anchor="t" anchorCtr="0">
            <a:noAutofit/>
          </a:bodyPr>
          <a:lstStyle>
            <a:lvl1pPr lvl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1pPr>
            <a:lvl2pPr lvl="1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2pPr>
            <a:lvl3pPr lvl="2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3pPr>
            <a:lvl4pPr lvl="3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4pPr>
            <a:lvl5pPr lvl="4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5pPr>
            <a:lvl6pPr lvl="5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6pPr>
            <a:lvl7pPr lvl="6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7pPr>
            <a:lvl8pPr lvl="7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8pPr>
            <a:lvl9pPr lvl="8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9pPr>
          </a:lstStyle>
          <a:p>
            <a:endParaRPr/>
          </a:p>
        </p:txBody>
      </p:sp>
      <p:sp>
        <p:nvSpPr>
          <p:cNvPr id="2380" name="Google Shape;2380;p89"/>
          <p:cNvSpPr txBox="1">
            <a:spLocks noGrp="1"/>
          </p:cNvSpPr>
          <p:nvPr>
            <p:ph type="body" idx="3"/>
          </p:nvPr>
        </p:nvSpPr>
        <p:spPr>
          <a:xfrm>
            <a:off x="6711700" y="2713500"/>
            <a:ext cx="1950900" cy="701100"/>
          </a:xfrm>
          <a:prstGeom prst="rect">
            <a:avLst/>
          </a:prstGeom>
        </p:spPr>
        <p:txBody>
          <a:bodyPr spcFirstLastPara="1" wrap="square" lIns="182875" tIns="0" rIns="91425" bIns="91425" anchor="t" anchorCtr="0">
            <a:noAutofit/>
          </a:bodyPr>
          <a:lstStyle>
            <a:lvl1pPr marL="457200" lvl="0" indent="-304800" rtl="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1pPr>
            <a:lvl2pPr marL="914400" lvl="1" indent="-304800" rtl="0">
              <a:spcBef>
                <a:spcPts val="8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 rtl="0">
              <a:spcBef>
                <a:spcPts val="8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 rtl="0">
              <a:spcBef>
                <a:spcPts val="8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 rtl="0">
              <a:spcBef>
                <a:spcPts val="8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 rtl="0">
              <a:spcBef>
                <a:spcPts val="8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 rtl="0">
              <a:spcBef>
                <a:spcPts val="8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 rtl="0">
              <a:spcBef>
                <a:spcPts val="8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 rtl="0">
              <a:spcBef>
                <a:spcPts val="800"/>
              </a:spcBef>
              <a:spcAft>
                <a:spcPts val="8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2381" name="Google Shape;2381;p89"/>
          <p:cNvSpPr txBox="1">
            <a:spLocks noGrp="1"/>
          </p:cNvSpPr>
          <p:nvPr>
            <p:ph type="title" idx="4"/>
          </p:nvPr>
        </p:nvSpPr>
        <p:spPr>
          <a:xfrm>
            <a:off x="4631025" y="1714250"/>
            <a:ext cx="1950900" cy="1690500"/>
          </a:xfrm>
          <a:prstGeom prst="rect">
            <a:avLst/>
          </a:prstGeom>
          <a:solidFill>
            <a:schemeClr val="lt1"/>
          </a:solidFill>
        </p:spPr>
        <p:txBody>
          <a:bodyPr spcFirstLastPara="1" wrap="square" lIns="182875" tIns="594350" rIns="91425" bIns="91425" anchor="t" anchorCtr="0">
            <a:noAutofit/>
          </a:bodyPr>
          <a:lstStyle>
            <a:lvl1pPr lvl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1pPr>
            <a:lvl2pPr lvl="1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2pPr>
            <a:lvl3pPr lvl="2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3pPr>
            <a:lvl4pPr lvl="3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4pPr>
            <a:lvl5pPr lvl="4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5pPr>
            <a:lvl6pPr lvl="5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6pPr>
            <a:lvl7pPr lvl="6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7pPr>
            <a:lvl8pPr lvl="7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8pPr>
            <a:lvl9pPr lvl="8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9pPr>
          </a:lstStyle>
          <a:p>
            <a:endParaRPr/>
          </a:p>
        </p:txBody>
      </p:sp>
      <p:sp>
        <p:nvSpPr>
          <p:cNvPr id="2382" name="Google Shape;2382;p89"/>
          <p:cNvSpPr txBox="1">
            <a:spLocks noGrp="1"/>
          </p:cNvSpPr>
          <p:nvPr>
            <p:ph type="body" idx="5"/>
          </p:nvPr>
        </p:nvSpPr>
        <p:spPr>
          <a:xfrm>
            <a:off x="4631025" y="2703525"/>
            <a:ext cx="1950900" cy="701100"/>
          </a:xfrm>
          <a:prstGeom prst="rect">
            <a:avLst/>
          </a:prstGeom>
        </p:spPr>
        <p:txBody>
          <a:bodyPr spcFirstLastPara="1" wrap="square" lIns="182875" tIns="0" rIns="91425" bIns="91425" anchor="t" anchorCtr="0">
            <a:noAutofit/>
          </a:bodyPr>
          <a:lstStyle>
            <a:lvl1pPr marL="457200" lvl="0" indent="-304800" rtl="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1pPr>
            <a:lvl2pPr marL="914400" lvl="1" indent="-304800" rtl="0">
              <a:spcBef>
                <a:spcPts val="8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 rtl="0">
              <a:spcBef>
                <a:spcPts val="8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 rtl="0">
              <a:spcBef>
                <a:spcPts val="8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 rtl="0">
              <a:spcBef>
                <a:spcPts val="8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 rtl="0">
              <a:spcBef>
                <a:spcPts val="8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 rtl="0">
              <a:spcBef>
                <a:spcPts val="8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 rtl="0">
              <a:spcBef>
                <a:spcPts val="8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 rtl="0">
              <a:spcBef>
                <a:spcPts val="800"/>
              </a:spcBef>
              <a:spcAft>
                <a:spcPts val="8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2383" name="Google Shape;2383;p89"/>
          <p:cNvSpPr txBox="1">
            <a:spLocks noGrp="1"/>
          </p:cNvSpPr>
          <p:nvPr>
            <p:ph type="title" idx="6"/>
          </p:nvPr>
        </p:nvSpPr>
        <p:spPr>
          <a:xfrm>
            <a:off x="2515650" y="1726500"/>
            <a:ext cx="1950900" cy="1690500"/>
          </a:xfrm>
          <a:prstGeom prst="rect">
            <a:avLst/>
          </a:prstGeom>
          <a:solidFill>
            <a:schemeClr val="lt1"/>
          </a:solidFill>
        </p:spPr>
        <p:txBody>
          <a:bodyPr spcFirstLastPara="1" wrap="square" lIns="182875" tIns="594350" rIns="91425" bIns="91425" anchor="t" anchorCtr="0">
            <a:noAutofit/>
          </a:bodyPr>
          <a:lstStyle>
            <a:lvl1pPr lvl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1pPr>
            <a:lvl2pPr lvl="1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2pPr>
            <a:lvl3pPr lvl="2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3pPr>
            <a:lvl4pPr lvl="3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4pPr>
            <a:lvl5pPr lvl="4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5pPr>
            <a:lvl6pPr lvl="5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6pPr>
            <a:lvl7pPr lvl="6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7pPr>
            <a:lvl8pPr lvl="7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8pPr>
            <a:lvl9pPr lvl="8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9pPr>
          </a:lstStyle>
          <a:p>
            <a:endParaRPr/>
          </a:p>
        </p:txBody>
      </p:sp>
      <p:sp>
        <p:nvSpPr>
          <p:cNvPr id="2384" name="Google Shape;2384;p89"/>
          <p:cNvSpPr txBox="1">
            <a:spLocks noGrp="1"/>
          </p:cNvSpPr>
          <p:nvPr>
            <p:ph type="body" idx="7"/>
          </p:nvPr>
        </p:nvSpPr>
        <p:spPr>
          <a:xfrm>
            <a:off x="2515650" y="2715775"/>
            <a:ext cx="1950900" cy="701100"/>
          </a:xfrm>
          <a:prstGeom prst="rect">
            <a:avLst/>
          </a:prstGeom>
        </p:spPr>
        <p:txBody>
          <a:bodyPr spcFirstLastPara="1" wrap="square" lIns="182875" tIns="0" rIns="91425" bIns="91425" anchor="t" anchorCtr="0">
            <a:noAutofit/>
          </a:bodyPr>
          <a:lstStyle>
            <a:lvl1pPr marL="457200" lvl="0" indent="-304800" rtl="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1pPr>
            <a:lvl2pPr marL="914400" lvl="1" indent="-304800" rtl="0">
              <a:spcBef>
                <a:spcPts val="8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 rtl="0">
              <a:spcBef>
                <a:spcPts val="8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 rtl="0">
              <a:spcBef>
                <a:spcPts val="8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 rtl="0">
              <a:spcBef>
                <a:spcPts val="8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 rtl="0">
              <a:spcBef>
                <a:spcPts val="8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 rtl="0">
              <a:spcBef>
                <a:spcPts val="8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 rtl="0">
              <a:spcBef>
                <a:spcPts val="8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 rtl="0">
              <a:spcBef>
                <a:spcPts val="800"/>
              </a:spcBef>
              <a:spcAft>
                <a:spcPts val="8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2385" name="Google Shape;2385;p89"/>
          <p:cNvSpPr txBox="1">
            <a:spLocks noGrp="1"/>
          </p:cNvSpPr>
          <p:nvPr>
            <p:ph type="title" idx="8"/>
          </p:nvPr>
        </p:nvSpPr>
        <p:spPr>
          <a:xfrm>
            <a:off x="420625" y="320050"/>
            <a:ext cx="8411400" cy="455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200"/>
              <a:buNone/>
              <a:defRPr>
                <a:solidFill>
                  <a:schemeClr val="l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8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, text, 4 column, good for facts — photo background">
  <p:cSld name="CUSTOM_25_1">
    <p:spTree>
      <p:nvGrpSpPr>
        <p:cNvPr id="1" name="Shape 23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87" name="Google Shape;2387;p90"/>
          <p:cNvSpPr>
            <a:spLocks noGrp="1"/>
          </p:cNvSpPr>
          <p:nvPr>
            <p:ph type="pic" idx="2"/>
          </p:nvPr>
        </p:nvSpPr>
        <p:spPr>
          <a:xfrm>
            <a:off x="0" y="-9225"/>
            <a:ext cx="9144000" cy="5143500"/>
          </a:xfrm>
          <a:prstGeom prst="rect">
            <a:avLst/>
          </a:prstGeom>
          <a:noFill/>
          <a:ln>
            <a:noFill/>
          </a:ln>
        </p:spPr>
      </p:sp>
      <p:sp>
        <p:nvSpPr>
          <p:cNvPr id="2388" name="Google Shape;2388;p90"/>
          <p:cNvSpPr txBox="1">
            <a:spLocks noGrp="1"/>
          </p:cNvSpPr>
          <p:nvPr>
            <p:ph type="title"/>
          </p:nvPr>
        </p:nvSpPr>
        <p:spPr>
          <a:xfrm>
            <a:off x="420625" y="1714250"/>
            <a:ext cx="1950900" cy="1690500"/>
          </a:xfrm>
          <a:prstGeom prst="rect">
            <a:avLst/>
          </a:prstGeom>
          <a:solidFill>
            <a:schemeClr val="lt1"/>
          </a:solidFill>
        </p:spPr>
        <p:txBody>
          <a:bodyPr spcFirstLastPara="1" wrap="square" lIns="182875" tIns="594350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2pPr>
            <a:lvl3pPr lvl="2" rtl="0">
              <a:spcBef>
                <a:spcPts val="80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3pPr>
            <a:lvl4pPr lvl="3" rtl="0">
              <a:spcBef>
                <a:spcPts val="80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4pPr>
            <a:lvl5pPr lvl="4" rtl="0">
              <a:spcBef>
                <a:spcPts val="80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5pPr>
            <a:lvl6pPr lvl="5" rtl="0">
              <a:spcBef>
                <a:spcPts val="80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6pPr>
            <a:lvl7pPr lvl="6" rtl="0">
              <a:spcBef>
                <a:spcPts val="80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7pPr>
            <a:lvl8pPr lvl="7" rtl="0">
              <a:spcBef>
                <a:spcPts val="80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8pPr>
            <a:lvl9pPr lvl="8" rtl="0">
              <a:spcBef>
                <a:spcPts val="800"/>
              </a:spcBef>
              <a:spcAft>
                <a:spcPts val="80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9pPr>
          </a:lstStyle>
          <a:p>
            <a:endParaRPr/>
          </a:p>
        </p:txBody>
      </p:sp>
      <p:sp>
        <p:nvSpPr>
          <p:cNvPr id="2389" name="Google Shape;2389;p90"/>
          <p:cNvSpPr txBox="1">
            <a:spLocks noGrp="1"/>
          </p:cNvSpPr>
          <p:nvPr>
            <p:ph type="title" idx="3"/>
          </p:nvPr>
        </p:nvSpPr>
        <p:spPr>
          <a:xfrm>
            <a:off x="6711350" y="1724225"/>
            <a:ext cx="1950900" cy="1690500"/>
          </a:xfrm>
          <a:prstGeom prst="rect">
            <a:avLst/>
          </a:prstGeom>
          <a:solidFill>
            <a:schemeClr val="lt1"/>
          </a:solidFill>
        </p:spPr>
        <p:txBody>
          <a:bodyPr spcFirstLastPara="1" wrap="square" lIns="182875" tIns="594350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2pPr>
            <a:lvl3pPr lvl="2" rtl="0">
              <a:spcBef>
                <a:spcPts val="80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3pPr>
            <a:lvl4pPr lvl="3" rtl="0">
              <a:spcBef>
                <a:spcPts val="80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4pPr>
            <a:lvl5pPr lvl="4" rtl="0">
              <a:spcBef>
                <a:spcPts val="80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5pPr>
            <a:lvl6pPr lvl="5" rtl="0">
              <a:spcBef>
                <a:spcPts val="80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6pPr>
            <a:lvl7pPr lvl="6" rtl="0">
              <a:spcBef>
                <a:spcPts val="80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7pPr>
            <a:lvl8pPr lvl="7" rtl="0">
              <a:spcBef>
                <a:spcPts val="80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8pPr>
            <a:lvl9pPr lvl="8" rtl="0">
              <a:spcBef>
                <a:spcPts val="800"/>
              </a:spcBef>
              <a:spcAft>
                <a:spcPts val="80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9pPr>
          </a:lstStyle>
          <a:p>
            <a:endParaRPr/>
          </a:p>
        </p:txBody>
      </p:sp>
      <p:sp>
        <p:nvSpPr>
          <p:cNvPr id="2390" name="Google Shape;2390;p90"/>
          <p:cNvSpPr txBox="1">
            <a:spLocks noGrp="1"/>
          </p:cNvSpPr>
          <p:nvPr>
            <p:ph type="title" idx="4"/>
          </p:nvPr>
        </p:nvSpPr>
        <p:spPr>
          <a:xfrm>
            <a:off x="4631025" y="1714250"/>
            <a:ext cx="1950900" cy="1690500"/>
          </a:xfrm>
          <a:prstGeom prst="rect">
            <a:avLst/>
          </a:prstGeom>
          <a:solidFill>
            <a:schemeClr val="lt1"/>
          </a:solidFill>
        </p:spPr>
        <p:txBody>
          <a:bodyPr spcFirstLastPara="1" wrap="square" lIns="182875" tIns="594350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2pPr>
            <a:lvl3pPr lvl="2" rtl="0">
              <a:spcBef>
                <a:spcPts val="80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3pPr>
            <a:lvl4pPr lvl="3" rtl="0">
              <a:spcBef>
                <a:spcPts val="80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4pPr>
            <a:lvl5pPr lvl="4" rtl="0">
              <a:spcBef>
                <a:spcPts val="80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5pPr>
            <a:lvl6pPr lvl="5" rtl="0">
              <a:spcBef>
                <a:spcPts val="80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6pPr>
            <a:lvl7pPr lvl="6" rtl="0">
              <a:spcBef>
                <a:spcPts val="80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7pPr>
            <a:lvl8pPr lvl="7" rtl="0">
              <a:spcBef>
                <a:spcPts val="80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8pPr>
            <a:lvl9pPr lvl="8" rtl="0">
              <a:spcBef>
                <a:spcPts val="800"/>
              </a:spcBef>
              <a:spcAft>
                <a:spcPts val="80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9pPr>
          </a:lstStyle>
          <a:p>
            <a:endParaRPr/>
          </a:p>
        </p:txBody>
      </p:sp>
      <p:sp>
        <p:nvSpPr>
          <p:cNvPr id="2391" name="Google Shape;2391;p90"/>
          <p:cNvSpPr txBox="1">
            <a:spLocks noGrp="1"/>
          </p:cNvSpPr>
          <p:nvPr>
            <p:ph type="title" idx="5"/>
          </p:nvPr>
        </p:nvSpPr>
        <p:spPr>
          <a:xfrm>
            <a:off x="2515650" y="1726500"/>
            <a:ext cx="1950900" cy="1690500"/>
          </a:xfrm>
          <a:prstGeom prst="rect">
            <a:avLst/>
          </a:prstGeom>
          <a:solidFill>
            <a:schemeClr val="lt1"/>
          </a:solidFill>
        </p:spPr>
        <p:txBody>
          <a:bodyPr spcFirstLastPara="1" wrap="square" lIns="182875" tIns="594350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2pPr>
            <a:lvl3pPr lvl="2" rtl="0">
              <a:spcBef>
                <a:spcPts val="80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3pPr>
            <a:lvl4pPr lvl="3" rtl="0">
              <a:spcBef>
                <a:spcPts val="80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4pPr>
            <a:lvl5pPr lvl="4" rtl="0">
              <a:spcBef>
                <a:spcPts val="80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5pPr>
            <a:lvl6pPr lvl="5" rtl="0">
              <a:spcBef>
                <a:spcPts val="80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6pPr>
            <a:lvl7pPr lvl="6" rtl="0">
              <a:spcBef>
                <a:spcPts val="80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7pPr>
            <a:lvl8pPr lvl="7" rtl="0">
              <a:spcBef>
                <a:spcPts val="80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8pPr>
            <a:lvl9pPr lvl="8" rtl="0">
              <a:spcBef>
                <a:spcPts val="800"/>
              </a:spcBef>
              <a:spcAft>
                <a:spcPts val="80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9pPr>
          </a:lstStyle>
          <a:p>
            <a:endParaRPr/>
          </a:p>
        </p:txBody>
      </p:sp>
      <p:sp>
        <p:nvSpPr>
          <p:cNvPr id="2392" name="Google Shape;2392;p90"/>
          <p:cNvSpPr txBox="1">
            <a:spLocks noGrp="1"/>
          </p:cNvSpPr>
          <p:nvPr>
            <p:ph type="title" idx="6"/>
          </p:nvPr>
        </p:nvSpPr>
        <p:spPr>
          <a:xfrm>
            <a:off x="420625" y="320050"/>
            <a:ext cx="8411400" cy="455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highlight>
                  <a:schemeClr val="accent1"/>
                </a:highlight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2393" name="Google Shape;2393;p90"/>
          <p:cNvSpPr txBox="1">
            <a:spLocks noGrp="1"/>
          </p:cNvSpPr>
          <p:nvPr>
            <p:ph type="body" idx="1"/>
          </p:nvPr>
        </p:nvSpPr>
        <p:spPr>
          <a:xfrm>
            <a:off x="420625" y="2703525"/>
            <a:ext cx="1950900" cy="701100"/>
          </a:xfrm>
          <a:prstGeom prst="rect">
            <a:avLst/>
          </a:prstGeom>
        </p:spPr>
        <p:txBody>
          <a:bodyPr spcFirstLastPara="1" wrap="square" lIns="182875" tIns="0" rIns="91425" bIns="91425" anchor="t" anchorCtr="0">
            <a:noAutofit/>
          </a:bodyPr>
          <a:lstStyle>
            <a:lvl1pPr marL="457200" lvl="0" indent="-304800" rtl="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1pPr>
            <a:lvl2pPr marL="914400" lvl="1" indent="-304800" rtl="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 rtl="0"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 rtl="0"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 rtl="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 rtl="0"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 rtl="0"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 rtl="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 rtl="0">
              <a:spcBef>
                <a:spcPts val="400"/>
              </a:spcBef>
              <a:spcAft>
                <a:spcPts val="4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2394" name="Google Shape;2394;p90"/>
          <p:cNvSpPr txBox="1">
            <a:spLocks noGrp="1"/>
          </p:cNvSpPr>
          <p:nvPr>
            <p:ph type="body" idx="7"/>
          </p:nvPr>
        </p:nvSpPr>
        <p:spPr>
          <a:xfrm>
            <a:off x="6711700" y="2713500"/>
            <a:ext cx="1950900" cy="701100"/>
          </a:xfrm>
          <a:prstGeom prst="rect">
            <a:avLst/>
          </a:prstGeom>
        </p:spPr>
        <p:txBody>
          <a:bodyPr spcFirstLastPara="1" wrap="square" lIns="182875" tIns="0" rIns="91425" bIns="91425" anchor="t" anchorCtr="0">
            <a:noAutofit/>
          </a:bodyPr>
          <a:lstStyle>
            <a:lvl1pPr marL="457200" lvl="0" indent="-304800" rtl="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1pPr>
            <a:lvl2pPr marL="914400" lvl="1" indent="-304800" rtl="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 rtl="0"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 rtl="0"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 rtl="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 rtl="0"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 rtl="0"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 rtl="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 rtl="0">
              <a:spcBef>
                <a:spcPts val="400"/>
              </a:spcBef>
              <a:spcAft>
                <a:spcPts val="4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2395" name="Google Shape;2395;p90"/>
          <p:cNvSpPr txBox="1">
            <a:spLocks noGrp="1"/>
          </p:cNvSpPr>
          <p:nvPr>
            <p:ph type="body" idx="8"/>
          </p:nvPr>
        </p:nvSpPr>
        <p:spPr>
          <a:xfrm>
            <a:off x="4631025" y="2703525"/>
            <a:ext cx="1950900" cy="701100"/>
          </a:xfrm>
          <a:prstGeom prst="rect">
            <a:avLst/>
          </a:prstGeom>
        </p:spPr>
        <p:txBody>
          <a:bodyPr spcFirstLastPara="1" wrap="square" lIns="182875" tIns="0" rIns="91425" bIns="91425" anchor="t" anchorCtr="0">
            <a:noAutofit/>
          </a:bodyPr>
          <a:lstStyle>
            <a:lvl1pPr marL="457200" lvl="0" indent="-304800" rtl="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1pPr>
            <a:lvl2pPr marL="914400" lvl="1" indent="-304800" rtl="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 rtl="0"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 rtl="0"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 rtl="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 rtl="0"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 rtl="0"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 rtl="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 rtl="0">
              <a:spcBef>
                <a:spcPts val="400"/>
              </a:spcBef>
              <a:spcAft>
                <a:spcPts val="4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2396" name="Google Shape;2396;p90"/>
          <p:cNvSpPr txBox="1">
            <a:spLocks noGrp="1"/>
          </p:cNvSpPr>
          <p:nvPr>
            <p:ph type="body" idx="9"/>
          </p:nvPr>
        </p:nvSpPr>
        <p:spPr>
          <a:xfrm>
            <a:off x="2515650" y="2715775"/>
            <a:ext cx="1950900" cy="701100"/>
          </a:xfrm>
          <a:prstGeom prst="rect">
            <a:avLst/>
          </a:prstGeom>
        </p:spPr>
        <p:txBody>
          <a:bodyPr spcFirstLastPara="1" wrap="square" lIns="182875" tIns="0" rIns="91425" bIns="91425" anchor="t" anchorCtr="0">
            <a:noAutofit/>
          </a:bodyPr>
          <a:lstStyle>
            <a:lvl1pPr marL="457200" lvl="0" indent="-304800" rtl="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1pPr>
            <a:lvl2pPr marL="914400" lvl="1" indent="-304800" rtl="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 rtl="0"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 rtl="0"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 rtl="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 rtl="0"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 rtl="0"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 rtl="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 rtl="0">
              <a:spcBef>
                <a:spcPts val="400"/>
              </a:spcBef>
              <a:spcAft>
                <a:spcPts val="4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8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, text, 3 column, good for facts — white">
  <p:cSld name="CUSTOM_25_2">
    <p:spTree>
      <p:nvGrpSpPr>
        <p:cNvPr id="1" name="Shape 23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98" name="Google Shape;2398;p91"/>
          <p:cNvSpPr txBox="1">
            <a:spLocks noGrp="1"/>
          </p:cNvSpPr>
          <p:nvPr>
            <p:ph type="title"/>
          </p:nvPr>
        </p:nvSpPr>
        <p:spPr>
          <a:xfrm>
            <a:off x="420625" y="1721250"/>
            <a:ext cx="2086800" cy="357900"/>
          </a:xfrm>
          <a:prstGeom prst="rect">
            <a:avLst/>
          </a:prstGeom>
          <a:solidFill>
            <a:schemeClr val="lt1"/>
          </a:solidFill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2pPr>
            <a:lvl3pPr lvl="2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3pPr>
            <a:lvl4pPr lvl="3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4pPr>
            <a:lvl5pPr lvl="4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5pPr>
            <a:lvl6pPr lvl="5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6pPr>
            <a:lvl7pPr lvl="6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7pPr>
            <a:lvl8pPr lvl="7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8pPr>
            <a:lvl9pPr lvl="8" rtl="0">
              <a:spcBef>
                <a:spcPts val="800"/>
              </a:spcBef>
              <a:spcAft>
                <a:spcPts val="80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9pPr>
          </a:lstStyle>
          <a:p>
            <a:endParaRPr/>
          </a:p>
        </p:txBody>
      </p:sp>
      <p:sp>
        <p:nvSpPr>
          <p:cNvPr id="2399" name="Google Shape;2399;p91"/>
          <p:cNvSpPr txBox="1">
            <a:spLocks noGrp="1"/>
          </p:cNvSpPr>
          <p:nvPr>
            <p:ph type="body" idx="1"/>
          </p:nvPr>
        </p:nvSpPr>
        <p:spPr>
          <a:xfrm>
            <a:off x="420625" y="2214475"/>
            <a:ext cx="2086800" cy="26136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04800" rtl="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1pPr>
            <a:lvl2pPr marL="914400" lvl="1" indent="-304800" rtl="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 rtl="0"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 rtl="0"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 rtl="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 rtl="0"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 rtl="0"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 rtl="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 rtl="0">
              <a:spcBef>
                <a:spcPts val="400"/>
              </a:spcBef>
              <a:spcAft>
                <a:spcPts val="4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2400" name="Google Shape;2400;p91"/>
          <p:cNvSpPr txBox="1">
            <a:spLocks noGrp="1"/>
          </p:cNvSpPr>
          <p:nvPr>
            <p:ph type="title" idx="2"/>
          </p:nvPr>
        </p:nvSpPr>
        <p:spPr>
          <a:xfrm>
            <a:off x="6295200" y="1721250"/>
            <a:ext cx="2086800" cy="357900"/>
          </a:xfrm>
          <a:prstGeom prst="rect">
            <a:avLst/>
          </a:prstGeom>
          <a:solidFill>
            <a:schemeClr val="lt1"/>
          </a:solidFill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2pPr>
            <a:lvl3pPr lvl="2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3pPr>
            <a:lvl4pPr lvl="3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4pPr>
            <a:lvl5pPr lvl="4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5pPr>
            <a:lvl6pPr lvl="5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6pPr>
            <a:lvl7pPr lvl="6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7pPr>
            <a:lvl8pPr lvl="7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8pPr>
            <a:lvl9pPr lvl="8" rtl="0">
              <a:spcBef>
                <a:spcPts val="800"/>
              </a:spcBef>
              <a:spcAft>
                <a:spcPts val="80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9pPr>
          </a:lstStyle>
          <a:p>
            <a:endParaRPr/>
          </a:p>
        </p:txBody>
      </p:sp>
      <p:sp>
        <p:nvSpPr>
          <p:cNvPr id="2401" name="Google Shape;2401;p91"/>
          <p:cNvSpPr txBox="1">
            <a:spLocks noGrp="1"/>
          </p:cNvSpPr>
          <p:nvPr>
            <p:ph type="body" idx="3"/>
          </p:nvPr>
        </p:nvSpPr>
        <p:spPr>
          <a:xfrm>
            <a:off x="6307425" y="2214475"/>
            <a:ext cx="2086800" cy="26136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04800" rtl="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1pPr>
            <a:lvl2pPr marL="914400" lvl="1" indent="-304800" rtl="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 rtl="0"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 rtl="0"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 rtl="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 rtl="0"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 rtl="0"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 rtl="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 rtl="0">
              <a:spcBef>
                <a:spcPts val="400"/>
              </a:spcBef>
              <a:spcAft>
                <a:spcPts val="4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2402" name="Google Shape;2402;p91"/>
          <p:cNvSpPr txBox="1">
            <a:spLocks noGrp="1"/>
          </p:cNvSpPr>
          <p:nvPr>
            <p:ph type="title" idx="4"/>
          </p:nvPr>
        </p:nvSpPr>
        <p:spPr>
          <a:xfrm>
            <a:off x="3357926" y="1721250"/>
            <a:ext cx="2086800" cy="357900"/>
          </a:xfrm>
          <a:prstGeom prst="rect">
            <a:avLst/>
          </a:prstGeom>
          <a:solidFill>
            <a:schemeClr val="lt1"/>
          </a:solidFill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2pPr>
            <a:lvl3pPr lvl="2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3pPr>
            <a:lvl4pPr lvl="3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4pPr>
            <a:lvl5pPr lvl="4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5pPr>
            <a:lvl6pPr lvl="5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6pPr>
            <a:lvl7pPr lvl="6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7pPr>
            <a:lvl8pPr lvl="7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8pPr>
            <a:lvl9pPr lvl="8" rtl="0">
              <a:spcBef>
                <a:spcPts val="800"/>
              </a:spcBef>
              <a:spcAft>
                <a:spcPts val="80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9pPr>
          </a:lstStyle>
          <a:p>
            <a:endParaRPr/>
          </a:p>
        </p:txBody>
      </p:sp>
      <p:sp>
        <p:nvSpPr>
          <p:cNvPr id="2403" name="Google Shape;2403;p91"/>
          <p:cNvSpPr txBox="1">
            <a:spLocks noGrp="1"/>
          </p:cNvSpPr>
          <p:nvPr>
            <p:ph type="body" idx="5"/>
          </p:nvPr>
        </p:nvSpPr>
        <p:spPr>
          <a:xfrm>
            <a:off x="3364950" y="2265274"/>
            <a:ext cx="2086800" cy="25629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04800" rtl="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1pPr>
            <a:lvl2pPr marL="914400" lvl="1" indent="-304800" rtl="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 rtl="0"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 rtl="0"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 rtl="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 rtl="0"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 rtl="0"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 rtl="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 rtl="0">
              <a:spcBef>
                <a:spcPts val="400"/>
              </a:spcBef>
              <a:spcAft>
                <a:spcPts val="4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2404" name="Google Shape;2404;p91"/>
          <p:cNvSpPr txBox="1">
            <a:spLocks noGrp="1"/>
          </p:cNvSpPr>
          <p:nvPr>
            <p:ph type="title" idx="6"/>
          </p:nvPr>
        </p:nvSpPr>
        <p:spPr>
          <a:xfrm>
            <a:off x="420625" y="320050"/>
            <a:ext cx="8411400" cy="455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  <p:pic>
        <p:nvPicPr>
          <p:cNvPr id="2405" name="Google Shape;2405;p91" descr="ASU_Horiz_RGB_Digital_MaroonGold.png"/>
          <p:cNvPicPr preferRelativeResize="0"/>
          <p:nvPr/>
        </p:nvPicPr>
        <p:blipFill rotWithShape="1">
          <a:blip r:embed="rId2">
            <a:alphaModFix/>
          </a:blip>
          <a:srcRect r="57818"/>
          <a:stretch/>
        </p:blipFill>
        <p:spPr>
          <a:xfrm>
            <a:off x="7867711" y="4336142"/>
            <a:ext cx="989550" cy="65110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_ONLY">
    <p:spTree>
      <p:nvGrpSpPr>
        <p:cNvPr id="1" name="Shape 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" name="Google Shape;42;p10"/>
          <p:cNvSpPr txBox="1">
            <a:spLocks noGrp="1"/>
          </p:cNvSpPr>
          <p:nvPr>
            <p:ph type="body" idx="1"/>
          </p:nvPr>
        </p:nvSpPr>
        <p:spPr>
          <a:xfrm>
            <a:off x="311700" y="4230575"/>
            <a:ext cx="5998800" cy="605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marL="457200" lvl="0" indent="-2286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1pPr>
          </a:lstStyle>
          <a:p>
            <a:endParaRPr/>
          </a:p>
        </p:txBody>
      </p:sp>
      <p:sp>
        <p:nvSpPr>
          <p:cNvPr id="43" name="Google Shape;43;p10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9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, text, 3 column, good for facts — black">
  <p:cSld name="CUSTOM_25_1_1">
    <p:bg>
      <p:bgPr>
        <a:solidFill>
          <a:schemeClr val="dk1"/>
        </a:solidFill>
        <a:effectLst/>
      </p:bgPr>
    </p:bg>
    <p:spTree>
      <p:nvGrpSpPr>
        <p:cNvPr id="1" name="Shape 24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07" name="Google Shape;2407;p92"/>
          <p:cNvSpPr txBox="1">
            <a:spLocks noGrp="1"/>
          </p:cNvSpPr>
          <p:nvPr>
            <p:ph type="title"/>
          </p:nvPr>
        </p:nvSpPr>
        <p:spPr>
          <a:xfrm>
            <a:off x="420625" y="1721225"/>
            <a:ext cx="2401500" cy="1404000"/>
          </a:xfrm>
          <a:prstGeom prst="rect">
            <a:avLst/>
          </a:prstGeom>
          <a:solidFill>
            <a:schemeClr val="lt1"/>
          </a:solidFill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2pPr>
            <a:lvl3pPr lvl="2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3pPr>
            <a:lvl4pPr lvl="3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4pPr>
            <a:lvl5pPr lvl="4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5pPr>
            <a:lvl6pPr lvl="5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6pPr>
            <a:lvl7pPr lvl="6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7pPr>
            <a:lvl8pPr lvl="7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8pPr>
            <a:lvl9pPr lvl="8" rtl="0">
              <a:spcBef>
                <a:spcPts val="800"/>
              </a:spcBef>
              <a:spcAft>
                <a:spcPts val="80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9pPr>
          </a:lstStyle>
          <a:p>
            <a:endParaRPr/>
          </a:p>
        </p:txBody>
      </p:sp>
      <p:sp>
        <p:nvSpPr>
          <p:cNvPr id="2408" name="Google Shape;2408;p92"/>
          <p:cNvSpPr txBox="1">
            <a:spLocks noGrp="1"/>
          </p:cNvSpPr>
          <p:nvPr>
            <p:ph type="body" idx="1"/>
          </p:nvPr>
        </p:nvSpPr>
        <p:spPr>
          <a:xfrm>
            <a:off x="420625" y="2214475"/>
            <a:ext cx="2421000" cy="893100"/>
          </a:xfrm>
          <a:prstGeom prst="rect">
            <a:avLst/>
          </a:prstGeom>
        </p:spPr>
        <p:txBody>
          <a:bodyPr spcFirstLastPara="1" wrap="square" lIns="91425" tIns="0" rIns="91425" bIns="91425" anchor="t" anchorCtr="0">
            <a:noAutofit/>
          </a:bodyPr>
          <a:lstStyle>
            <a:lvl1pPr marL="457200" lvl="0" indent="-304800" rtl="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1pPr>
            <a:lvl2pPr marL="914400" lvl="1" indent="-304800" rtl="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 rtl="0"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 rtl="0"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 rtl="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 rtl="0"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 rtl="0"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 rtl="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 rtl="0">
              <a:spcBef>
                <a:spcPts val="400"/>
              </a:spcBef>
              <a:spcAft>
                <a:spcPts val="4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2409" name="Google Shape;2409;p92"/>
          <p:cNvSpPr txBox="1">
            <a:spLocks noGrp="1"/>
          </p:cNvSpPr>
          <p:nvPr>
            <p:ph type="title" idx="2"/>
          </p:nvPr>
        </p:nvSpPr>
        <p:spPr>
          <a:xfrm>
            <a:off x="6295200" y="1721225"/>
            <a:ext cx="2401500" cy="1404000"/>
          </a:xfrm>
          <a:prstGeom prst="rect">
            <a:avLst/>
          </a:prstGeom>
          <a:solidFill>
            <a:schemeClr val="lt1"/>
          </a:solidFill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2pPr>
            <a:lvl3pPr lvl="2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3pPr>
            <a:lvl4pPr lvl="3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4pPr>
            <a:lvl5pPr lvl="4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5pPr>
            <a:lvl6pPr lvl="5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6pPr>
            <a:lvl7pPr lvl="6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7pPr>
            <a:lvl8pPr lvl="7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8pPr>
            <a:lvl9pPr lvl="8" rtl="0">
              <a:spcBef>
                <a:spcPts val="800"/>
              </a:spcBef>
              <a:spcAft>
                <a:spcPts val="80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9pPr>
          </a:lstStyle>
          <a:p>
            <a:endParaRPr/>
          </a:p>
        </p:txBody>
      </p:sp>
      <p:sp>
        <p:nvSpPr>
          <p:cNvPr id="2410" name="Google Shape;2410;p92"/>
          <p:cNvSpPr txBox="1">
            <a:spLocks noGrp="1"/>
          </p:cNvSpPr>
          <p:nvPr>
            <p:ph type="body" idx="3"/>
          </p:nvPr>
        </p:nvSpPr>
        <p:spPr>
          <a:xfrm>
            <a:off x="6307425" y="2214475"/>
            <a:ext cx="2401500" cy="893100"/>
          </a:xfrm>
          <a:prstGeom prst="rect">
            <a:avLst/>
          </a:prstGeom>
        </p:spPr>
        <p:txBody>
          <a:bodyPr spcFirstLastPara="1" wrap="square" lIns="91425" tIns="0" rIns="91425" bIns="91425" anchor="t" anchorCtr="0">
            <a:noAutofit/>
          </a:bodyPr>
          <a:lstStyle>
            <a:lvl1pPr marL="457200" lvl="0" indent="-304800" rtl="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1pPr>
            <a:lvl2pPr marL="914400" lvl="1" indent="-304800" rtl="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 rtl="0"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 rtl="0"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 rtl="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 rtl="0"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 rtl="0"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 rtl="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 rtl="0">
              <a:spcBef>
                <a:spcPts val="400"/>
              </a:spcBef>
              <a:spcAft>
                <a:spcPts val="4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2411" name="Google Shape;2411;p92"/>
          <p:cNvSpPr txBox="1">
            <a:spLocks noGrp="1"/>
          </p:cNvSpPr>
          <p:nvPr>
            <p:ph type="title" idx="4"/>
          </p:nvPr>
        </p:nvSpPr>
        <p:spPr>
          <a:xfrm>
            <a:off x="3357925" y="1721225"/>
            <a:ext cx="2421000" cy="1404000"/>
          </a:xfrm>
          <a:prstGeom prst="rect">
            <a:avLst/>
          </a:prstGeom>
          <a:solidFill>
            <a:schemeClr val="lt1"/>
          </a:solidFill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2pPr>
            <a:lvl3pPr lvl="2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3pPr>
            <a:lvl4pPr lvl="3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4pPr>
            <a:lvl5pPr lvl="4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5pPr>
            <a:lvl6pPr lvl="5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6pPr>
            <a:lvl7pPr lvl="6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7pPr>
            <a:lvl8pPr lvl="7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8pPr>
            <a:lvl9pPr lvl="8" rtl="0">
              <a:spcBef>
                <a:spcPts val="800"/>
              </a:spcBef>
              <a:spcAft>
                <a:spcPts val="80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9pPr>
          </a:lstStyle>
          <a:p>
            <a:endParaRPr/>
          </a:p>
        </p:txBody>
      </p:sp>
      <p:sp>
        <p:nvSpPr>
          <p:cNvPr id="2412" name="Google Shape;2412;p92"/>
          <p:cNvSpPr txBox="1">
            <a:spLocks noGrp="1"/>
          </p:cNvSpPr>
          <p:nvPr>
            <p:ph type="body" idx="5"/>
          </p:nvPr>
        </p:nvSpPr>
        <p:spPr>
          <a:xfrm>
            <a:off x="3364950" y="2232177"/>
            <a:ext cx="2401500" cy="893100"/>
          </a:xfrm>
          <a:prstGeom prst="rect">
            <a:avLst/>
          </a:prstGeom>
        </p:spPr>
        <p:txBody>
          <a:bodyPr spcFirstLastPara="1" wrap="square" lIns="91425" tIns="0" rIns="91425" bIns="91425" anchor="t" anchorCtr="0">
            <a:noAutofit/>
          </a:bodyPr>
          <a:lstStyle>
            <a:lvl1pPr marL="457200" lvl="0" indent="-304800" rtl="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1pPr>
            <a:lvl2pPr marL="914400" lvl="1" indent="-304800" rtl="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 rtl="0"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 rtl="0"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 rtl="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 rtl="0"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 rtl="0"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 rtl="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 rtl="0">
              <a:spcBef>
                <a:spcPts val="400"/>
              </a:spcBef>
              <a:spcAft>
                <a:spcPts val="4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2413" name="Google Shape;2413;p92"/>
          <p:cNvSpPr txBox="1">
            <a:spLocks noGrp="1"/>
          </p:cNvSpPr>
          <p:nvPr>
            <p:ph type="title" idx="6"/>
          </p:nvPr>
        </p:nvSpPr>
        <p:spPr>
          <a:xfrm>
            <a:off x="420625" y="320050"/>
            <a:ext cx="8411400" cy="455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200"/>
              <a:buNone/>
              <a:defRPr>
                <a:solidFill>
                  <a:schemeClr val="lt1"/>
                </a:solidFill>
                <a:highlight>
                  <a:schemeClr val="dk1"/>
                </a:highlight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9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, text, images, 3 column">
  <p:cSld name="CUSTOM_25_1_1_2">
    <p:spTree>
      <p:nvGrpSpPr>
        <p:cNvPr id="1" name="Shape 24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15" name="Google Shape;2415;p93"/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8411400" cy="455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highlight>
                  <a:schemeClr val="accent1"/>
                </a:highlight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2416" name="Google Shape;2416;p93"/>
          <p:cNvSpPr txBox="1">
            <a:spLocks noGrp="1"/>
          </p:cNvSpPr>
          <p:nvPr>
            <p:ph type="subTitle" idx="1"/>
          </p:nvPr>
        </p:nvSpPr>
        <p:spPr>
          <a:xfrm>
            <a:off x="428425" y="994550"/>
            <a:ext cx="2400900" cy="3832800"/>
          </a:xfrm>
          <a:prstGeom prst="rect">
            <a:avLst/>
          </a:prstGeom>
          <a:ln w="9525" cap="flat" cmpd="sng">
            <a:solidFill>
              <a:srgbClr val="B5B5B5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82875" tIns="1508750" rIns="91425" bIns="91425" anchor="t" anchorCtr="0">
            <a:noAutofit/>
          </a:bodyPr>
          <a:lstStyle>
            <a:lvl1pPr lvl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1pPr>
            <a:lvl2pPr lvl="1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2pPr>
            <a:lvl3pPr lvl="2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3pPr>
            <a:lvl4pPr lvl="3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4pPr>
            <a:lvl5pPr lvl="4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5pPr>
            <a:lvl6pPr lvl="5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6pPr>
            <a:lvl7pPr lvl="6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7pPr>
            <a:lvl8pPr lvl="7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8pPr>
            <a:lvl9pPr lvl="8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9pPr>
          </a:lstStyle>
          <a:p>
            <a:endParaRPr/>
          </a:p>
        </p:txBody>
      </p:sp>
      <p:sp>
        <p:nvSpPr>
          <p:cNvPr id="2417" name="Google Shape;2417;p93"/>
          <p:cNvSpPr txBox="1">
            <a:spLocks noGrp="1"/>
          </p:cNvSpPr>
          <p:nvPr>
            <p:ph type="body" idx="2"/>
          </p:nvPr>
        </p:nvSpPr>
        <p:spPr>
          <a:xfrm>
            <a:off x="419675" y="2915850"/>
            <a:ext cx="2400900" cy="1911600"/>
          </a:xfrm>
          <a:prstGeom prst="rect">
            <a:avLst/>
          </a:prstGeom>
        </p:spPr>
        <p:txBody>
          <a:bodyPr spcFirstLastPara="1" wrap="square" lIns="182875" tIns="0" rIns="91425" bIns="91425" anchor="t" anchorCtr="0">
            <a:noAutofit/>
          </a:bodyPr>
          <a:lstStyle>
            <a:lvl1pPr marL="457200" lvl="0" indent="-304800" rtl="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1pPr>
            <a:lvl2pPr marL="914400" lvl="1" indent="-304800" rtl="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 rtl="0"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 rtl="0"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 rtl="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 rtl="0"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 rtl="0"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 rtl="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 rtl="0">
              <a:spcBef>
                <a:spcPts val="400"/>
              </a:spcBef>
              <a:spcAft>
                <a:spcPts val="4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2418" name="Google Shape;2418;p93"/>
          <p:cNvSpPr>
            <a:spLocks noGrp="1"/>
          </p:cNvSpPr>
          <p:nvPr>
            <p:ph type="pic" idx="3"/>
          </p:nvPr>
        </p:nvSpPr>
        <p:spPr>
          <a:xfrm>
            <a:off x="433675" y="998600"/>
            <a:ext cx="2395800" cy="1333200"/>
          </a:xfrm>
          <a:prstGeom prst="rect">
            <a:avLst/>
          </a:prstGeom>
          <a:noFill/>
          <a:ln>
            <a:noFill/>
          </a:ln>
        </p:spPr>
      </p:sp>
      <p:sp>
        <p:nvSpPr>
          <p:cNvPr id="2419" name="Google Shape;2419;p93"/>
          <p:cNvSpPr txBox="1">
            <a:spLocks noGrp="1"/>
          </p:cNvSpPr>
          <p:nvPr>
            <p:ph type="subTitle" idx="4"/>
          </p:nvPr>
        </p:nvSpPr>
        <p:spPr>
          <a:xfrm>
            <a:off x="3365398" y="994500"/>
            <a:ext cx="2400900" cy="3832800"/>
          </a:xfrm>
          <a:prstGeom prst="rect">
            <a:avLst/>
          </a:prstGeom>
          <a:ln w="9525" cap="flat" cmpd="sng">
            <a:solidFill>
              <a:srgbClr val="B5B5B5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82875" tIns="1508750" rIns="91425" bIns="91425" anchor="t" anchorCtr="0">
            <a:noAutofit/>
          </a:bodyPr>
          <a:lstStyle>
            <a:lvl1pPr lvl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1pPr>
            <a:lvl2pPr lvl="1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2pPr>
            <a:lvl3pPr lvl="2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3pPr>
            <a:lvl4pPr lvl="3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4pPr>
            <a:lvl5pPr lvl="4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5pPr>
            <a:lvl6pPr lvl="5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6pPr>
            <a:lvl7pPr lvl="6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7pPr>
            <a:lvl8pPr lvl="7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8pPr>
            <a:lvl9pPr lvl="8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9pPr>
          </a:lstStyle>
          <a:p>
            <a:endParaRPr/>
          </a:p>
        </p:txBody>
      </p:sp>
      <p:sp>
        <p:nvSpPr>
          <p:cNvPr id="2420" name="Google Shape;2420;p93"/>
          <p:cNvSpPr txBox="1">
            <a:spLocks noGrp="1"/>
          </p:cNvSpPr>
          <p:nvPr>
            <p:ph type="body" idx="5"/>
          </p:nvPr>
        </p:nvSpPr>
        <p:spPr>
          <a:xfrm>
            <a:off x="3356648" y="2915805"/>
            <a:ext cx="2395800" cy="1911600"/>
          </a:xfrm>
          <a:prstGeom prst="rect">
            <a:avLst/>
          </a:prstGeom>
        </p:spPr>
        <p:txBody>
          <a:bodyPr spcFirstLastPara="1" wrap="square" lIns="182875" tIns="0" rIns="91425" bIns="91425" anchor="t" anchorCtr="0">
            <a:noAutofit/>
          </a:bodyPr>
          <a:lstStyle>
            <a:lvl1pPr marL="457200" lvl="0" indent="-304800" rtl="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1pPr>
            <a:lvl2pPr marL="914400" lvl="1" indent="-304800" rtl="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 rtl="0"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 rtl="0"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 rtl="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 rtl="0"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 rtl="0"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 rtl="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 rtl="0">
              <a:spcBef>
                <a:spcPts val="400"/>
              </a:spcBef>
              <a:spcAft>
                <a:spcPts val="4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2421" name="Google Shape;2421;p93"/>
          <p:cNvSpPr>
            <a:spLocks noGrp="1"/>
          </p:cNvSpPr>
          <p:nvPr>
            <p:ph type="pic" idx="6"/>
          </p:nvPr>
        </p:nvSpPr>
        <p:spPr>
          <a:xfrm>
            <a:off x="3370648" y="998550"/>
            <a:ext cx="2395800" cy="1333200"/>
          </a:xfrm>
          <a:prstGeom prst="rect">
            <a:avLst/>
          </a:prstGeom>
          <a:noFill/>
          <a:ln>
            <a:noFill/>
          </a:ln>
        </p:spPr>
      </p:sp>
      <p:sp>
        <p:nvSpPr>
          <p:cNvPr id="2422" name="Google Shape;2422;p93"/>
          <p:cNvSpPr txBox="1">
            <a:spLocks noGrp="1"/>
          </p:cNvSpPr>
          <p:nvPr>
            <p:ph type="subTitle" idx="7"/>
          </p:nvPr>
        </p:nvSpPr>
        <p:spPr>
          <a:xfrm>
            <a:off x="6292250" y="994450"/>
            <a:ext cx="2400900" cy="3832800"/>
          </a:xfrm>
          <a:prstGeom prst="rect">
            <a:avLst/>
          </a:prstGeom>
          <a:ln w="9525" cap="flat" cmpd="sng">
            <a:solidFill>
              <a:srgbClr val="B5B5B5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82875" tIns="1508750" rIns="91425" bIns="91425" anchor="t" anchorCtr="0">
            <a:noAutofit/>
          </a:bodyPr>
          <a:lstStyle>
            <a:lvl1pPr lvl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1pPr>
            <a:lvl2pPr lvl="1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2pPr>
            <a:lvl3pPr lvl="2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3pPr>
            <a:lvl4pPr lvl="3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4pPr>
            <a:lvl5pPr lvl="4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5pPr>
            <a:lvl6pPr lvl="5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6pPr>
            <a:lvl7pPr lvl="6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7pPr>
            <a:lvl8pPr lvl="7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8pPr>
            <a:lvl9pPr lvl="8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9pPr>
          </a:lstStyle>
          <a:p>
            <a:endParaRPr/>
          </a:p>
        </p:txBody>
      </p:sp>
      <p:sp>
        <p:nvSpPr>
          <p:cNvPr id="2423" name="Google Shape;2423;p93"/>
          <p:cNvSpPr txBox="1">
            <a:spLocks noGrp="1"/>
          </p:cNvSpPr>
          <p:nvPr>
            <p:ph type="body" idx="8"/>
          </p:nvPr>
        </p:nvSpPr>
        <p:spPr>
          <a:xfrm>
            <a:off x="6283500" y="2915750"/>
            <a:ext cx="2395800" cy="1911600"/>
          </a:xfrm>
          <a:prstGeom prst="rect">
            <a:avLst/>
          </a:prstGeom>
        </p:spPr>
        <p:txBody>
          <a:bodyPr spcFirstLastPara="1" wrap="square" lIns="182875" tIns="0" rIns="91425" bIns="91425" anchor="t" anchorCtr="0">
            <a:noAutofit/>
          </a:bodyPr>
          <a:lstStyle>
            <a:lvl1pPr marL="457200" lvl="0" indent="-304800" rtl="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1pPr>
            <a:lvl2pPr marL="914400" lvl="1" indent="-304800" rtl="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 rtl="0"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 rtl="0"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 rtl="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 rtl="0"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 rtl="0"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 rtl="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 rtl="0">
              <a:spcBef>
                <a:spcPts val="400"/>
              </a:spcBef>
              <a:spcAft>
                <a:spcPts val="4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2424" name="Google Shape;2424;p93"/>
          <p:cNvSpPr>
            <a:spLocks noGrp="1"/>
          </p:cNvSpPr>
          <p:nvPr>
            <p:ph type="pic" idx="9"/>
          </p:nvPr>
        </p:nvSpPr>
        <p:spPr>
          <a:xfrm>
            <a:off x="6297500" y="998500"/>
            <a:ext cx="2395800" cy="13332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9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, text, images, with preheader, 3 column">
  <p:cSld name="CUSTOM_25_1_1_1">
    <p:spTree>
      <p:nvGrpSpPr>
        <p:cNvPr id="1" name="Shape 24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26" name="Google Shape;2426;p94"/>
          <p:cNvSpPr/>
          <p:nvPr/>
        </p:nvSpPr>
        <p:spPr>
          <a:xfrm>
            <a:off x="420625" y="886975"/>
            <a:ext cx="2743200" cy="3942300"/>
          </a:xfrm>
          <a:prstGeom prst="rect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427" name="Google Shape;2427;p94"/>
          <p:cNvSpPr>
            <a:spLocks noGrp="1"/>
          </p:cNvSpPr>
          <p:nvPr>
            <p:ph type="pic" idx="2"/>
          </p:nvPr>
        </p:nvSpPr>
        <p:spPr>
          <a:xfrm>
            <a:off x="420625" y="886975"/>
            <a:ext cx="2743200" cy="1837500"/>
          </a:xfrm>
          <a:prstGeom prst="rect">
            <a:avLst/>
          </a:prstGeom>
          <a:noFill/>
          <a:ln>
            <a:noFill/>
          </a:ln>
        </p:spPr>
      </p:sp>
      <p:sp>
        <p:nvSpPr>
          <p:cNvPr id="2428" name="Google Shape;2428;p94"/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8411400" cy="455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highlight>
                  <a:schemeClr val="accent1"/>
                </a:highlight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2429" name="Google Shape;2429;p94"/>
          <p:cNvSpPr txBox="1">
            <a:spLocks noGrp="1"/>
          </p:cNvSpPr>
          <p:nvPr>
            <p:ph type="title" idx="3"/>
          </p:nvPr>
        </p:nvSpPr>
        <p:spPr>
          <a:xfrm>
            <a:off x="539375" y="2300499"/>
            <a:ext cx="2514600" cy="2527500"/>
          </a:xfrm>
          <a:prstGeom prst="rect">
            <a:avLst/>
          </a:prstGeom>
          <a:solidFill>
            <a:schemeClr val="lt1"/>
          </a:solidFill>
        </p:spPr>
        <p:txBody>
          <a:bodyPr spcFirstLastPara="1" wrap="square" lIns="91425" tIns="91425" rIns="91425" bIns="182875" anchor="t" anchorCtr="0">
            <a:noAutofit/>
          </a:bodyPr>
          <a:lstStyle>
            <a:lvl1pPr lvl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1pPr>
            <a:lvl2pPr lvl="1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>
              <a:lnSpc>
                <a:spcPct val="90000"/>
              </a:lnSpc>
              <a:spcBef>
                <a:spcPts val="400"/>
              </a:spcBef>
              <a:spcAft>
                <a:spcPts val="400"/>
              </a:spcAft>
              <a:buSzPts val="1200"/>
              <a:buNone/>
              <a:defRPr sz="1200"/>
            </a:lvl9pPr>
          </a:lstStyle>
          <a:p>
            <a:endParaRPr/>
          </a:p>
        </p:txBody>
      </p:sp>
      <p:sp>
        <p:nvSpPr>
          <p:cNvPr id="2430" name="Google Shape;2430;p94"/>
          <p:cNvSpPr txBox="1">
            <a:spLocks noGrp="1"/>
          </p:cNvSpPr>
          <p:nvPr>
            <p:ph type="body" idx="1"/>
          </p:nvPr>
        </p:nvSpPr>
        <p:spPr>
          <a:xfrm>
            <a:off x="539375" y="2098290"/>
            <a:ext cx="2514600" cy="139800"/>
          </a:xfrm>
          <a:prstGeom prst="rect">
            <a:avLst/>
          </a:prstGeom>
          <a:solidFill>
            <a:schemeClr val="lt1"/>
          </a:solidFill>
        </p:spPr>
        <p:txBody>
          <a:bodyPr spcFirstLastPara="1" wrap="square" lIns="0" tIns="0" rIns="0" bIns="0" anchor="b" anchorCtr="0">
            <a:spAutoFit/>
          </a:bodyPr>
          <a:lstStyle>
            <a:lvl1pPr marL="457200" lvl="0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●"/>
              <a:defRPr sz="800" b="1"/>
            </a:lvl1pPr>
            <a:lvl2pPr marL="914400" lvl="1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○"/>
              <a:defRPr sz="800"/>
            </a:lvl2pPr>
            <a:lvl3pPr marL="1371600" lvl="2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■"/>
              <a:defRPr sz="800"/>
            </a:lvl3pPr>
            <a:lvl4pPr marL="1828800" lvl="3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●"/>
              <a:defRPr sz="800"/>
            </a:lvl4pPr>
            <a:lvl5pPr marL="2286000" lvl="4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○"/>
              <a:defRPr sz="800"/>
            </a:lvl5pPr>
            <a:lvl6pPr marL="2743200" lvl="5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■"/>
              <a:defRPr sz="800"/>
            </a:lvl6pPr>
            <a:lvl7pPr marL="3200400" lvl="6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●"/>
              <a:defRPr sz="800"/>
            </a:lvl7pPr>
            <a:lvl8pPr marL="3657600" lvl="7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○"/>
              <a:defRPr sz="800"/>
            </a:lvl8pPr>
            <a:lvl9pPr marL="4114800" lvl="8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■"/>
              <a:defRPr sz="800"/>
            </a:lvl9pPr>
          </a:lstStyle>
          <a:p>
            <a:endParaRPr/>
          </a:p>
        </p:txBody>
      </p:sp>
      <p:sp>
        <p:nvSpPr>
          <p:cNvPr id="2431" name="Google Shape;2431;p94"/>
          <p:cNvSpPr/>
          <p:nvPr/>
        </p:nvSpPr>
        <p:spPr>
          <a:xfrm>
            <a:off x="3279653" y="886975"/>
            <a:ext cx="2743200" cy="3942300"/>
          </a:xfrm>
          <a:prstGeom prst="rect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432" name="Google Shape;2432;p94"/>
          <p:cNvSpPr>
            <a:spLocks noGrp="1"/>
          </p:cNvSpPr>
          <p:nvPr>
            <p:ph type="pic" idx="4"/>
          </p:nvPr>
        </p:nvSpPr>
        <p:spPr>
          <a:xfrm>
            <a:off x="3279654" y="886975"/>
            <a:ext cx="2743200" cy="1837500"/>
          </a:xfrm>
          <a:prstGeom prst="rect">
            <a:avLst/>
          </a:prstGeom>
          <a:noFill/>
          <a:ln>
            <a:noFill/>
          </a:ln>
        </p:spPr>
      </p:sp>
      <p:sp>
        <p:nvSpPr>
          <p:cNvPr id="2433" name="Google Shape;2433;p94"/>
          <p:cNvSpPr txBox="1">
            <a:spLocks noGrp="1"/>
          </p:cNvSpPr>
          <p:nvPr>
            <p:ph type="title" idx="5"/>
          </p:nvPr>
        </p:nvSpPr>
        <p:spPr>
          <a:xfrm>
            <a:off x="3398404" y="2300499"/>
            <a:ext cx="2514600" cy="2527500"/>
          </a:xfrm>
          <a:prstGeom prst="rect">
            <a:avLst/>
          </a:prstGeom>
          <a:solidFill>
            <a:schemeClr val="lt1"/>
          </a:solidFill>
        </p:spPr>
        <p:txBody>
          <a:bodyPr spcFirstLastPara="1" wrap="square" lIns="91425" tIns="91425" rIns="91425" bIns="182875" anchor="t" anchorCtr="0">
            <a:noAutofit/>
          </a:bodyPr>
          <a:lstStyle>
            <a:lvl1pPr lvl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1pPr>
            <a:lvl2pPr lvl="1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>
              <a:lnSpc>
                <a:spcPct val="90000"/>
              </a:lnSpc>
              <a:spcBef>
                <a:spcPts val="400"/>
              </a:spcBef>
              <a:spcAft>
                <a:spcPts val="400"/>
              </a:spcAft>
              <a:buSzPts val="1200"/>
              <a:buNone/>
              <a:defRPr sz="1200"/>
            </a:lvl9pPr>
          </a:lstStyle>
          <a:p>
            <a:endParaRPr/>
          </a:p>
        </p:txBody>
      </p:sp>
      <p:sp>
        <p:nvSpPr>
          <p:cNvPr id="2434" name="Google Shape;2434;p94"/>
          <p:cNvSpPr txBox="1">
            <a:spLocks noGrp="1"/>
          </p:cNvSpPr>
          <p:nvPr>
            <p:ph type="body" idx="6"/>
          </p:nvPr>
        </p:nvSpPr>
        <p:spPr>
          <a:xfrm>
            <a:off x="3398403" y="2098290"/>
            <a:ext cx="2514600" cy="139800"/>
          </a:xfrm>
          <a:prstGeom prst="rect">
            <a:avLst/>
          </a:prstGeom>
          <a:solidFill>
            <a:schemeClr val="lt1"/>
          </a:solidFill>
        </p:spPr>
        <p:txBody>
          <a:bodyPr spcFirstLastPara="1" wrap="square" lIns="0" tIns="0" rIns="0" bIns="0" anchor="b" anchorCtr="0">
            <a:spAutoFit/>
          </a:bodyPr>
          <a:lstStyle>
            <a:lvl1pPr marL="457200" lvl="0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●"/>
              <a:defRPr sz="800" b="1"/>
            </a:lvl1pPr>
            <a:lvl2pPr marL="914400" lvl="1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○"/>
              <a:defRPr sz="800"/>
            </a:lvl2pPr>
            <a:lvl3pPr marL="1371600" lvl="2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■"/>
              <a:defRPr sz="800"/>
            </a:lvl3pPr>
            <a:lvl4pPr marL="1828800" lvl="3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●"/>
              <a:defRPr sz="800"/>
            </a:lvl4pPr>
            <a:lvl5pPr marL="2286000" lvl="4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○"/>
              <a:defRPr sz="800"/>
            </a:lvl5pPr>
            <a:lvl6pPr marL="2743200" lvl="5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■"/>
              <a:defRPr sz="800"/>
            </a:lvl6pPr>
            <a:lvl7pPr marL="3200400" lvl="6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●"/>
              <a:defRPr sz="800"/>
            </a:lvl7pPr>
            <a:lvl8pPr marL="3657600" lvl="7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○"/>
              <a:defRPr sz="800"/>
            </a:lvl8pPr>
            <a:lvl9pPr marL="4114800" lvl="8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■"/>
              <a:defRPr sz="800"/>
            </a:lvl9pPr>
          </a:lstStyle>
          <a:p>
            <a:endParaRPr/>
          </a:p>
        </p:txBody>
      </p:sp>
      <p:sp>
        <p:nvSpPr>
          <p:cNvPr id="2435" name="Google Shape;2435;p94"/>
          <p:cNvSpPr/>
          <p:nvPr/>
        </p:nvSpPr>
        <p:spPr>
          <a:xfrm>
            <a:off x="6140022" y="886975"/>
            <a:ext cx="2743200" cy="3942300"/>
          </a:xfrm>
          <a:prstGeom prst="rect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436" name="Google Shape;2436;p94"/>
          <p:cNvSpPr>
            <a:spLocks noGrp="1"/>
          </p:cNvSpPr>
          <p:nvPr>
            <p:ph type="pic" idx="7"/>
          </p:nvPr>
        </p:nvSpPr>
        <p:spPr>
          <a:xfrm>
            <a:off x="6140024" y="886975"/>
            <a:ext cx="2743200" cy="1837500"/>
          </a:xfrm>
          <a:prstGeom prst="rect">
            <a:avLst/>
          </a:prstGeom>
          <a:noFill/>
          <a:ln>
            <a:noFill/>
          </a:ln>
        </p:spPr>
      </p:sp>
      <p:sp>
        <p:nvSpPr>
          <p:cNvPr id="2437" name="Google Shape;2437;p94"/>
          <p:cNvSpPr txBox="1">
            <a:spLocks noGrp="1"/>
          </p:cNvSpPr>
          <p:nvPr>
            <p:ph type="title" idx="8"/>
          </p:nvPr>
        </p:nvSpPr>
        <p:spPr>
          <a:xfrm>
            <a:off x="6258774" y="2300499"/>
            <a:ext cx="2514600" cy="2527500"/>
          </a:xfrm>
          <a:prstGeom prst="rect">
            <a:avLst/>
          </a:prstGeom>
          <a:solidFill>
            <a:schemeClr val="lt1"/>
          </a:solidFill>
        </p:spPr>
        <p:txBody>
          <a:bodyPr spcFirstLastPara="1" wrap="square" lIns="91425" tIns="91425" rIns="91425" bIns="182875" anchor="t" anchorCtr="0">
            <a:noAutofit/>
          </a:bodyPr>
          <a:lstStyle>
            <a:lvl1pPr lvl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1pPr>
            <a:lvl2pPr lvl="1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>
              <a:lnSpc>
                <a:spcPct val="90000"/>
              </a:lnSpc>
              <a:spcBef>
                <a:spcPts val="400"/>
              </a:spcBef>
              <a:spcAft>
                <a:spcPts val="400"/>
              </a:spcAft>
              <a:buSzPts val="1200"/>
              <a:buNone/>
              <a:defRPr sz="1200"/>
            </a:lvl9pPr>
          </a:lstStyle>
          <a:p>
            <a:endParaRPr/>
          </a:p>
        </p:txBody>
      </p:sp>
      <p:sp>
        <p:nvSpPr>
          <p:cNvPr id="2438" name="Google Shape;2438;p94"/>
          <p:cNvSpPr txBox="1">
            <a:spLocks noGrp="1"/>
          </p:cNvSpPr>
          <p:nvPr>
            <p:ph type="body" idx="9"/>
          </p:nvPr>
        </p:nvSpPr>
        <p:spPr>
          <a:xfrm>
            <a:off x="6258772" y="2098290"/>
            <a:ext cx="2514600" cy="139800"/>
          </a:xfrm>
          <a:prstGeom prst="rect">
            <a:avLst/>
          </a:prstGeom>
          <a:solidFill>
            <a:schemeClr val="lt1"/>
          </a:solidFill>
        </p:spPr>
        <p:txBody>
          <a:bodyPr spcFirstLastPara="1" wrap="square" lIns="0" tIns="0" rIns="0" bIns="0" anchor="b" anchorCtr="0">
            <a:spAutoFit/>
          </a:bodyPr>
          <a:lstStyle>
            <a:lvl1pPr marL="457200" lvl="0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●"/>
              <a:defRPr sz="800" b="1"/>
            </a:lvl1pPr>
            <a:lvl2pPr marL="914400" lvl="1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○"/>
              <a:defRPr sz="800"/>
            </a:lvl2pPr>
            <a:lvl3pPr marL="1371600" lvl="2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■"/>
              <a:defRPr sz="800"/>
            </a:lvl3pPr>
            <a:lvl4pPr marL="1828800" lvl="3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●"/>
              <a:defRPr sz="800"/>
            </a:lvl4pPr>
            <a:lvl5pPr marL="2286000" lvl="4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○"/>
              <a:defRPr sz="800"/>
            </a:lvl5pPr>
            <a:lvl6pPr marL="2743200" lvl="5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■"/>
              <a:defRPr sz="800"/>
            </a:lvl6pPr>
            <a:lvl7pPr marL="3200400" lvl="6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●"/>
              <a:defRPr sz="800"/>
            </a:lvl7pPr>
            <a:lvl8pPr marL="3657600" lvl="7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○"/>
              <a:defRPr sz="800"/>
            </a:lvl8pPr>
            <a:lvl9pPr marL="4114800" lvl="8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■"/>
              <a:defRPr sz="8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9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 only slide options divider &gt;&gt;&gt; choose from following templates →">
  <p:cSld name="CUSTOM_23_1_1_1_1_2_1_1_1_1_1_1_1_1_1_2_1">
    <p:bg>
      <p:bgPr>
        <a:solidFill>
          <a:schemeClr val="lt2"/>
        </a:solidFill>
        <a:effectLst/>
      </p:bgPr>
    </p:bg>
    <p:spTree>
      <p:nvGrpSpPr>
        <p:cNvPr id="1" name="Shape 24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40" name="Google Shape;2440;p95"/>
          <p:cNvSpPr txBox="1"/>
          <p:nvPr/>
        </p:nvSpPr>
        <p:spPr>
          <a:xfrm>
            <a:off x="2411725" y="1579999"/>
            <a:ext cx="6288300" cy="1995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spAutoFit/>
          </a:bodyPr>
          <a:lstStyle/>
          <a:p>
            <a:pPr marL="0" lvl="0" indent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7200" b="1">
                <a:solidFill>
                  <a:srgbClr val="FFFFFF"/>
                </a:solidFill>
                <a:highlight>
                  <a:schemeClr val="dk1"/>
                </a:highlight>
              </a:rPr>
              <a:t>Title only slide options</a:t>
            </a:r>
            <a:endParaRPr sz="7200" b="1">
              <a:solidFill>
                <a:srgbClr val="FFFFFF"/>
              </a:solidFill>
              <a:highlight>
                <a:schemeClr val="dk1"/>
              </a:highlight>
            </a:endParaRPr>
          </a:p>
        </p:txBody>
      </p:sp>
      <p:sp>
        <p:nvSpPr>
          <p:cNvPr id="2441" name="Google Shape;2441;p95"/>
          <p:cNvSpPr/>
          <p:nvPr/>
        </p:nvSpPr>
        <p:spPr>
          <a:xfrm>
            <a:off x="0" y="0"/>
            <a:ext cx="2168400" cy="5143500"/>
          </a:xfrm>
          <a:prstGeom prst="rightArrowCallout">
            <a:avLst>
              <a:gd name="adj1" fmla="val 25000"/>
              <a:gd name="adj2" fmla="val 25000"/>
              <a:gd name="adj3" fmla="val 25000"/>
              <a:gd name="adj4" fmla="val 64977"/>
            </a:avLst>
          </a:pr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9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 only — white">
  <p:cSld name="CUSTOM_22_1_1_1_1_1_1_1_1_1_1_1_1_1_2">
    <p:spTree>
      <p:nvGrpSpPr>
        <p:cNvPr id="1" name="Shape 24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43" name="Google Shape;2443;p96"/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8411400" cy="455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highlight>
                  <a:schemeClr val="accent1"/>
                </a:highlight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9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 only, 1 column — white">
  <p:cSld name="CUSTOM_23_1_1_1_1_1_1_1_1_1_1_1_1_1_2">
    <p:spTree>
      <p:nvGrpSpPr>
        <p:cNvPr id="1" name="Shape 24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45" name="Google Shape;2445;p97"/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2414100" cy="4508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highlight>
                  <a:schemeClr val="accent1"/>
                </a:highlight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9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 only, 1 column — white">
  <p:cSld name="CUSTOM_22_1_1_1_1_1_1_1_1_1_1_1_2_1">
    <p:spTree>
      <p:nvGrpSpPr>
        <p:cNvPr id="1" name="Shape 24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47" name="Google Shape;2447;p98"/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2414100" cy="4508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  <p:pic>
        <p:nvPicPr>
          <p:cNvPr id="2448" name="Google Shape;2448;p98" descr="ASU_Horiz_RGB_Digital_MaroonGold.png"/>
          <p:cNvPicPr preferRelativeResize="0"/>
          <p:nvPr/>
        </p:nvPicPr>
        <p:blipFill rotWithShape="1">
          <a:blip r:embed="rId2">
            <a:alphaModFix/>
          </a:blip>
          <a:srcRect r="57818"/>
          <a:stretch/>
        </p:blipFill>
        <p:spPr>
          <a:xfrm>
            <a:off x="7867711" y="4336142"/>
            <a:ext cx="989550" cy="65110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9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 only, image, 1 column">
  <p:cSld name="CUSTOM_23_1_1_1_1_1_1_2_1_1_1_1_1_1">
    <p:spTree>
      <p:nvGrpSpPr>
        <p:cNvPr id="1" name="Shape 24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50" name="Google Shape;2450;p99"/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1993500" cy="5670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800"/>
              </a:spcBef>
              <a:spcAft>
                <a:spcPts val="80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2451" name="Google Shape;2451;p99"/>
          <p:cNvSpPr>
            <a:spLocks noGrp="1"/>
          </p:cNvSpPr>
          <p:nvPr>
            <p:ph type="pic" idx="2"/>
          </p:nvPr>
        </p:nvSpPr>
        <p:spPr>
          <a:xfrm>
            <a:off x="2514600" y="0"/>
            <a:ext cx="6629700" cy="51435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9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 only, image, 1 column">
  <p:cSld name="CUSTOM_23_1_1_1_1_2_1_1_1_1_1_1_1_1">
    <p:spTree>
      <p:nvGrpSpPr>
        <p:cNvPr id="1" name="Shape 24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53" name="Google Shape;2453;p100"/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2414100" cy="4508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2454" name="Google Shape;2454;p100"/>
          <p:cNvSpPr>
            <a:spLocks noGrp="1"/>
          </p:cNvSpPr>
          <p:nvPr>
            <p:ph type="pic" idx="2"/>
          </p:nvPr>
        </p:nvSpPr>
        <p:spPr>
          <a:xfrm>
            <a:off x="2935225" y="0"/>
            <a:ext cx="6209100" cy="51435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9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 only, image, 1 col — black">
  <p:cSld name="CUSTOM_23_1_1_1_1_1_1_1_1_1_1_1_2_1_2">
    <p:spTree>
      <p:nvGrpSpPr>
        <p:cNvPr id="1" name="Shape 24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56" name="Google Shape;2456;p101"/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1993500" cy="4508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800"/>
              </a:spcBef>
              <a:spcAft>
                <a:spcPts val="80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2457" name="Google Shape;2457;p101"/>
          <p:cNvSpPr/>
          <p:nvPr/>
        </p:nvSpPr>
        <p:spPr>
          <a:xfrm>
            <a:off x="2514600" y="-50"/>
            <a:ext cx="6629400" cy="5143500"/>
          </a:xfrm>
          <a:prstGeom prst="rect">
            <a:avLst/>
          </a:pr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theme" Target="../theme/theme1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_rels/slideMaster2.xml.rels><?xml version="1.0" encoding="UTF-8" standalone="yes"?>
<Relationships xmlns="http://schemas.openxmlformats.org/package/2006/relationships"><Relationship Id="rId26" Type="http://schemas.openxmlformats.org/officeDocument/2006/relationships/slideLayout" Target="../slideLayouts/slideLayout38.xml"/><Relationship Id="rId117" Type="http://schemas.openxmlformats.org/officeDocument/2006/relationships/slideLayout" Target="../slideLayouts/slideLayout129.xml"/><Relationship Id="rId21" Type="http://schemas.openxmlformats.org/officeDocument/2006/relationships/slideLayout" Target="../slideLayouts/slideLayout33.xml"/><Relationship Id="rId42" Type="http://schemas.openxmlformats.org/officeDocument/2006/relationships/slideLayout" Target="../slideLayouts/slideLayout54.xml"/><Relationship Id="rId47" Type="http://schemas.openxmlformats.org/officeDocument/2006/relationships/slideLayout" Target="../slideLayouts/slideLayout59.xml"/><Relationship Id="rId63" Type="http://schemas.openxmlformats.org/officeDocument/2006/relationships/slideLayout" Target="../slideLayouts/slideLayout75.xml"/><Relationship Id="rId68" Type="http://schemas.openxmlformats.org/officeDocument/2006/relationships/slideLayout" Target="../slideLayouts/slideLayout80.xml"/><Relationship Id="rId84" Type="http://schemas.openxmlformats.org/officeDocument/2006/relationships/slideLayout" Target="../slideLayouts/slideLayout96.xml"/><Relationship Id="rId89" Type="http://schemas.openxmlformats.org/officeDocument/2006/relationships/slideLayout" Target="../slideLayouts/slideLayout101.xml"/><Relationship Id="rId112" Type="http://schemas.openxmlformats.org/officeDocument/2006/relationships/slideLayout" Target="../slideLayouts/slideLayout124.xml"/><Relationship Id="rId16" Type="http://schemas.openxmlformats.org/officeDocument/2006/relationships/slideLayout" Target="../slideLayouts/slideLayout28.xml"/><Relationship Id="rId107" Type="http://schemas.openxmlformats.org/officeDocument/2006/relationships/slideLayout" Target="../slideLayouts/slideLayout119.xml"/><Relationship Id="rId11" Type="http://schemas.openxmlformats.org/officeDocument/2006/relationships/slideLayout" Target="../slideLayouts/slideLayout23.xml"/><Relationship Id="rId32" Type="http://schemas.openxmlformats.org/officeDocument/2006/relationships/slideLayout" Target="../slideLayouts/slideLayout44.xml"/><Relationship Id="rId37" Type="http://schemas.openxmlformats.org/officeDocument/2006/relationships/slideLayout" Target="../slideLayouts/slideLayout49.xml"/><Relationship Id="rId53" Type="http://schemas.openxmlformats.org/officeDocument/2006/relationships/slideLayout" Target="../slideLayouts/slideLayout65.xml"/><Relationship Id="rId58" Type="http://schemas.openxmlformats.org/officeDocument/2006/relationships/slideLayout" Target="../slideLayouts/slideLayout70.xml"/><Relationship Id="rId74" Type="http://schemas.openxmlformats.org/officeDocument/2006/relationships/slideLayout" Target="../slideLayouts/slideLayout86.xml"/><Relationship Id="rId79" Type="http://schemas.openxmlformats.org/officeDocument/2006/relationships/slideLayout" Target="../slideLayouts/slideLayout91.xml"/><Relationship Id="rId102" Type="http://schemas.openxmlformats.org/officeDocument/2006/relationships/slideLayout" Target="../slideLayouts/slideLayout114.xml"/><Relationship Id="rId5" Type="http://schemas.openxmlformats.org/officeDocument/2006/relationships/slideLayout" Target="../slideLayouts/slideLayout17.xml"/><Relationship Id="rId90" Type="http://schemas.openxmlformats.org/officeDocument/2006/relationships/slideLayout" Target="../slideLayouts/slideLayout102.xml"/><Relationship Id="rId95" Type="http://schemas.openxmlformats.org/officeDocument/2006/relationships/slideLayout" Target="../slideLayouts/slideLayout107.xml"/><Relationship Id="rId22" Type="http://schemas.openxmlformats.org/officeDocument/2006/relationships/slideLayout" Target="../slideLayouts/slideLayout34.xml"/><Relationship Id="rId27" Type="http://schemas.openxmlformats.org/officeDocument/2006/relationships/slideLayout" Target="../slideLayouts/slideLayout39.xml"/><Relationship Id="rId43" Type="http://schemas.openxmlformats.org/officeDocument/2006/relationships/slideLayout" Target="../slideLayouts/slideLayout55.xml"/><Relationship Id="rId48" Type="http://schemas.openxmlformats.org/officeDocument/2006/relationships/slideLayout" Target="../slideLayouts/slideLayout60.xml"/><Relationship Id="rId64" Type="http://schemas.openxmlformats.org/officeDocument/2006/relationships/slideLayout" Target="../slideLayouts/slideLayout76.xml"/><Relationship Id="rId69" Type="http://schemas.openxmlformats.org/officeDocument/2006/relationships/slideLayout" Target="../slideLayouts/slideLayout81.xml"/><Relationship Id="rId113" Type="http://schemas.openxmlformats.org/officeDocument/2006/relationships/slideLayout" Target="../slideLayouts/slideLayout125.xml"/><Relationship Id="rId118" Type="http://schemas.openxmlformats.org/officeDocument/2006/relationships/slideLayout" Target="../slideLayouts/slideLayout130.xml"/><Relationship Id="rId80" Type="http://schemas.openxmlformats.org/officeDocument/2006/relationships/slideLayout" Target="../slideLayouts/slideLayout92.xml"/><Relationship Id="rId85" Type="http://schemas.openxmlformats.org/officeDocument/2006/relationships/slideLayout" Target="../slideLayouts/slideLayout97.xml"/><Relationship Id="rId12" Type="http://schemas.openxmlformats.org/officeDocument/2006/relationships/slideLayout" Target="../slideLayouts/slideLayout24.xml"/><Relationship Id="rId17" Type="http://schemas.openxmlformats.org/officeDocument/2006/relationships/slideLayout" Target="../slideLayouts/slideLayout29.xml"/><Relationship Id="rId33" Type="http://schemas.openxmlformats.org/officeDocument/2006/relationships/slideLayout" Target="../slideLayouts/slideLayout45.xml"/><Relationship Id="rId38" Type="http://schemas.openxmlformats.org/officeDocument/2006/relationships/slideLayout" Target="../slideLayouts/slideLayout50.xml"/><Relationship Id="rId59" Type="http://schemas.openxmlformats.org/officeDocument/2006/relationships/slideLayout" Target="../slideLayouts/slideLayout71.xml"/><Relationship Id="rId103" Type="http://schemas.openxmlformats.org/officeDocument/2006/relationships/slideLayout" Target="../slideLayouts/slideLayout115.xml"/><Relationship Id="rId108" Type="http://schemas.openxmlformats.org/officeDocument/2006/relationships/slideLayout" Target="../slideLayouts/slideLayout120.xml"/><Relationship Id="rId54" Type="http://schemas.openxmlformats.org/officeDocument/2006/relationships/slideLayout" Target="../slideLayouts/slideLayout66.xml"/><Relationship Id="rId70" Type="http://schemas.openxmlformats.org/officeDocument/2006/relationships/slideLayout" Target="../slideLayouts/slideLayout82.xml"/><Relationship Id="rId75" Type="http://schemas.openxmlformats.org/officeDocument/2006/relationships/slideLayout" Target="../slideLayouts/slideLayout87.xml"/><Relationship Id="rId91" Type="http://schemas.openxmlformats.org/officeDocument/2006/relationships/slideLayout" Target="../slideLayouts/slideLayout103.xml"/><Relationship Id="rId96" Type="http://schemas.openxmlformats.org/officeDocument/2006/relationships/slideLayout" Target="../slideLayouts/slideLayout108.xml"/><Relationship Id="rId1" Type="http://schemas.openxmlformats.org/officeDocument/2006/relationships/slideLayout" Target="../slideLayouts/slideLayout13.xml"/><Relationship Id="rId6" Type="http://schemas.openxmlformats.org/officeDocument/2006/relationships/slideLayout" Target="../slideLayouts/slideLayout18.xml"/><Relationship Id="rId23" Type="http://schemas.openxmlformats.org/officeDocument/2006/relationships/slideLayout" Target="../slideLayouts/slideLayout35.xml"/><Relationship Id="rId28" Type="http://schemas.openxmlformats.org/officeDocument/2006/relationships/slideLayout" Target="../slideLayouts/slideLayout40.xml"/><Relationship Id="rId49" Type="http://schemas.openxmlformats.org/officeDocument/2006/relationships/slideLayout" Target="../slideLayouts/slideLayout61.xml"/><Relationship Id="rId114" Type="http://schemas.openxmlformats.org/officeDocument/2006/relationships/slideLayout" Target="../slideLayouts/slideLayout126.xml"/><Relationship Id="rId119" Type="http://schemas.openxmlformats.org/officeDocument/2006/relationships/slideLayout" Target="../slideLayouts/slideLayout131.xml"/><Relationship Id="rId10" Type="http://schemas.openxmlformats.org/officeDocument/2006/relationships/slideLayout" Target="../slideLayouts/slideLayout22.xml"/><Relationship Id="rId31" Type="http://schemas.openxmlformats.org/officeDocument/2006/relationships/slideLayout" Target="../slideLayouts/slideLayout43.xml"/><Relationship Id="rId44" Type="http://schemas.openxmlformats.org/officeDocument/2006/relationships/slideLayout" Target="../slideLayouts/slideLayout56.xml"/><Relationship Id="rId52" Type="http://schemas.openxmlformats.org/officeDocument/2006/relationships/slideLayout" Target="../slideLayouts/slideLayout64.xml"/><Relationship Id="rId60" Type="http://schemas.openxmlformats.org/officeDocument/2006/relationships/slideLayout" Target="../slideLayouts/slideLayout72.xml"/><Relationship Id="rId65" Type="http://schemas.openxmlformats.org/officeDocument/2006/relationships/slideLayout" Target="../slideLayouts/slideLayout77.xml"/><Relationship Id="rId73" Type="http://schemas.openxmlformats.org/officeDocument/2006/relationships/slideLayout" Target="../slideLayouts/slideLayout85.xml"/><Relationship Id="rId78" Type="http://schemas.openxmlformats.org/officeDocument/2006/relationships/slideLayout" Target="../slideLayouts/slideLayout90.xml"/><Relationship Id="rId81" Type="http://schemas.openxmlformats.org/officeDocument/2006/relationships/slideLayout" Target="../slideLayouts/slideLayout93.xml"/><Relationship Id="rId86" Type="http://schemas.openxmlformats.org/officeDocument/2006/relationships/slideLayout" Target="../slideLayouts/slideLayout98.xml"/><Relationship Id="rId94" Type="http://schemas.openxmlformats.org/officeDocument/2006/relationships/slideLayout" Target="../slideLayouts/slideLayout106.xml"/><Relationship Id="rId99" Type="http://schemas.openxmlformats.org/officeDocument/2006/relationships/slideLayout" Target="../slideLayouts/slideLayout111.xml"/><Relationship Id="rId101" Type="http://schemas.openxmlformats.org/officeDocument/2006/relationships/slideLayout" Target="../slideLayouts/slideLayout113.xml"/><Relationship Id="rId4" Type="http://schemas.openxmlformats.org/officeDocument/2006/relationships/slideLayout" Target="../slideLayouts/slideLayout16.xml"/><Relationship Id="rId9" Type="http://schemas.openxmlformats.org/officeDocument/2006/relationships/slideLayout" Target="../slideLayouts/slideLayout21.xml"/><Relationship Id="rId13" Type="http://schemas.openxmlformats.org/officeDocument/2006/relationships/slideLayout" Target="../slideLayouts/slideLayout25.xml"/><Relationship Id="rId18" Type="http://schemas.openxmlformats.org/officeDocument/2006/relationships/slideLayout" Target="../slideLayouts/slideLayout30.xml"/><Relationship Id="rId39" Type="http://schemas.openxmlformats.org/officeDocument/2006/relationships/slideLayout" Target="../slideLayouts/slideLayout51.xml"/><Relationship Id="rId109" Type="http://schemas.openxmlformats.org/officeDocument/2006/relationships/slideLayout" Target="../slideLayouts/slideLayout121.xml"/><Relationship Id="rId34" Type="http://schemas.openxmlformats.org/officeDocument/2006/relationships/slideLayout" Target="../slideLayouts/slideLayout46.xml"/><Relationship Id="rId50" Type="http://schemas.openxmlformats.org/officeDocument/2006/relationships/slideLayout" Target="../slideLayouts/slideLayout62.xml"/><Relationship Id="rId55" Type="http://schemas.openxmlformats.org/officeDocument/2006/relationships/slideLayout" Target="../slideLayouts/slideLayout67.xml"/><Relationship Id="rId76" Type="http://schemas.openxmlformats.org/officeDocument/2006/relationships/slideLayout" Target="../slideLayouts/slideLayout88.xml"/><Relationship Id="rId97" Type="http://schemas.openxmlformats.org/officeDocument/2006/relationships/slideLayout" Target="../slideLayouts/slideLayout109.xml"/><Relationship Id="rId104" Type="http://schemas.openxmlformats.org/officeDocument/2006/relationships/slideLayout" Target="../slideLayouts/slideLayout116.xml"/><Relationship Id="rId120" Type="http://schemas.openxmlformats.org/officeDocument/2006/relationships/theme" Target="../theme/theme2.xml"/><Relationship Id="rId7" Type="http://schemas.openxmlformats.org/officeDocument/2006/relationships/slideLayout" Target="../slideLayouts/slideLayout19.xml"/><Relationship Id="rId71" Type="http://schemas.openxmlformats.org/officeDocument/2006/relationships/slideLayout" Target="../slideLayouts/slideLayout83.xml"/><Relationship Id="rId92" Type="http://schemas.openxmlformats.org/officeDocument/2006/relationships/slideLayout" Target="../slideLayouts/slideLayout104.xml"/><Relationship Id="rId2" Type="http://schemas.openxmlformats.org/officeDocument/2006/relationships/slideLayout" Target="../slideLayouts/slideLayout14.xml"/><Relationship Id="rId29" Type="http://schemas.openxmlformats.org/officeDocument/2006/relationships/slideLayout" Target="../slideLayouts/slideLayout41.xml"/><Relationship Id="rId24" Type="http://schemas.openxmlformats.org/officeDocument/2006/relationships/slideLayout" Target="../slideLayouts/slideLayout36.xml"/><Relationship Id="rId40" Type="http://schemas.openxmlformats.org/officeDocument/2006/relationships/slideLayout" Target="../slideLayouts/slideLayout52.xml"/><Relationship Id="rId45" Type="http://schemas.openxmlformats.org/officeDocument/2006/relationships/slideLayout" Target="../slideLayouts/slideLayout57.xml"/><Relationship Id="rId66" Type="http://schemas.openxmlformats.org/officeDocument/2006/relationships/slideLayout" Target="../slideLayouts/slideLayout78.xml"/><Relationship Id="rId87" Type="http://schemas.openxmlformats.org/officeDocument/2006/relationships/slideLayout" Target="../slideLayouts/slideLayout99.xml"/><Relationship Id="rId110" Type="http://schemas.openxmlformats.org/officeDocument/2006/relationships/slideLayout" Target="../slideLayouts/slideLayout122.xml"/><Relationship Id="rId115" Type="http://schemas.openxmlformats.org/officeDocument/2006/relationships/slideLayout" Target="../slideLayouts/slideLayout127.xml"/><Relationship Id="rId61" Type="http://schemas.openxmlformats.org/officeDocument/2006/relationships/slideLayout" Target="../slideLayouts/slideLayout73.xml"/><Relationship Id="rId82" Type="http://schemas.openxmlformats.org/officeDocument/2006/relationships/slideLayout" Target="../slideLayouts/slideLayout94.xml"/><Relationship Id="rId19" Type="http://schemas.openxmlformats.org/officeDocument/2006/relationships/slideLayout" Target="../slideLayouts/slideLayout31.xml"/><Relationship Id="rId14" Type="http://schemas.openxmlformats.org/officeDocument/2006/relationships/slideLayout" Target="../slideLayouts/slideLayout26.xml"/><Relationship Id="rId30" Type="http://schemas.openxmlformats.org/officeDocument/2006/relationships/slideLayout" Target="../slideLayouts/slideLayout42.xml"/><Relationship Id="rId35" Type="http://schemas.openxmlformats.org/officeDocument/2006/relationships/slideLayout" Target="../slideLayouts/slideLayout47.xml"/><Relationship Id="rId56" Type="http://schemas.openxmlformats.org/officeDocument/2006/relationships/slideLayout" Target="../slideLayouts/slideLayout68.xml"/><Relationship Id="rId77" Type="http://schemas.openxmlformats.org/officeDocument/2006/relationships/slideLayout" Target="../slideLayouts/slideLayout89.xml"/><Relationship Id="rId100" Type="http://schemas.openxmlformats.org/officeDocument/2006/relationships/slideLayout" Target="../slideLayouts/slideLayout112.xml"/><Relationship Id="rId105" Type="http://schemas.openxmlformats.org/officeDocument/2006/relationships/slideLayout" Target="../slideLayouts/slideLayout117.xml"/><Relationship Id="rId8" Type="http://schemas.openxmlformats.org/officeDocument/2006/relationships/slideLayout" Target="../slideLayouts/slideLayout20.xml"/><Relationship Id="rId51" Type="http://schemas.openxmlformats.org/officeDocument/2006/relationships/slideLayout" Target="../slideLayouts/slideLayout63.xml"/><Relationship Id="rId72" Type="http://schemas.openxmlformats.org/officeDocument/2006/relationships/slideLayout" Target="../slideLayouts/slideLayout84.xml"/><Relationship Id="rId93" Type="http://schemas.openxmlformats.org/officeDocument/2006/relationships/slideLayout" Target="../slideLayouts/slideLayout105.xml"/><Relationship Id="rId98" Type="http://schemas.openxmlformats.org/officeDocument/2006/relationships/slideLayout" Target="../slideLayouts/slideLayout110.xml"/><Relationship Id="rId3" Type="http://schemas.openxmlformats.org/officeDocument/2006/relationships/slideLayout" Target="../slideLayouts/slideLayout15.xml"/><Relationship Id="rId25" Type="http://schemas.openxmlformats.org/officeDocument/2006/relationships/slideLayout" Target="../slideLayouts/slideLayout37.xml"/><Relationship Id="rId46" Type="http://schemas.openxmlformats.org/officeDocument/2006/relationships/slideLayout" Target="../slideLayouts/slideLayout58.xml"/><Relationship Id="rId67" Type="http://schemas.openxmlformats.org/officeDocument/2006/relationships/slideLayout" Target="../slideLayouts/slideLayout79.xml"/><Relationship Id="rId116" Type="http://schemas.openxmlformats.org/officeDocument/2006/relationships/slideLayout" Target="../slideLayouts/slideLayout128.xml"/><Relationship Id="rId20" Type="http://schemas.openxmlformats.org/officeDocument/2006/relationships/slideLayout" Target="../slideLayouts/slideLayout32.xml"/><Relationship Id="rId41" Type="http://schemas.openxmlformats.org/officeDocument/2006/relationships/slideLayout" Target="../slideLayouts/slideLayout53.xml"/><Relationship Id="rId62" Type="http://schemas.openxmlformats.org/officeDocument/2006/relationships/slideLayout" Target="../slideLayouts/slideLayout74.xml"/><Relationship Id="rId83" Type="http://schemas.openxmlformats.org/officeDocument/2006/relationships/slideLayout" Target="../slideLayouts/slideLayout95.xml"/><Relationship Id="rId88" Type="http://schemas.openxmlformats.org/officeDocument/2006/relationships/slideLayout" Target="../slideLayouts/slideLayout100.xml"/><Relationship Id="rId111" Type="http://schemas.openxmlformats.org/officeDocument/2006/relationships/slideLayout" Target="../slideLayouts/slideLayout123.xml"/><Relationship Id="rId15" Type="http://schemas.openxmlformats.org/officeDocument/2006/relationships/slideLayout" Target="../slideLayouts/slideLayout27.xml"/><Relationship Id="rId36" Type="http://schemas.openxmlformats.org/officeDocument/2006/relationships/slideLayout" Target="../slideLayouts/slideLayout48.xml"/><Relationship Id="rId57" Type="http://schemas.openxmlformats.org/officeDocument/2006/relationships/slideLayout" Target="../slideLayouts/slideLayout69.xml"/><Relationship Id="rId106" Type="http://schemas.openxmlformats.org/officeDocument/2006/relationships/slideLayout" Target="../slideLayouts/slideLayout118.xml"/></Relationships>
</file>

<file path=ppt/slideMasters/_rels/slideMaster3.xml.rels><?xml version="1.0" encoding="UTF-8" standalone="yes"?>
<Relationships xmlns="http://schemas.openxmlformats.org/package/2006/relationships"><Relationship Id="rId26" Type="http://schemas.openxmlformats.org/officeDocument/2006/relationships/slideLayout" Target="../slideLayouts/slideLayout157.xml"/><Relationship Id="rId117" Type="http://schemas.openxmlformats.org/officeDocument/2006/relationships/slideLayout" Target="../slideLayouts/slideLayout248.xml"/><Relationship Id="rId21" Type="http://schemas.openxmlformats.org/officeDocument/2006/relationships/slideLayout" Target="../slideLayouts/slideLayout152.xml"/><Relationship Id="rId42" Type="http://schemas.openxmlformats.org/officeDocument/2006/relationships/slideLayout" Target="../slideLayouts/slideLayout173.xml"/><Relationship Id="rId47" Type="http://schemas.openxmlformats.org/officeDocument/2006/relationships/slideLayout" Target="../slideLayouts/slideLayout178.xml"/><Relationship Id="rId63" Type="http://schemas.openxmlformats.org/officeDocument/2006/relationships/slideLayout" Target="../slideLayouts/slideLayout194.xml"/><Relationship Id="rId68" Type="http://schemas.openxmlformats.org/officeDocument/2006/relationships/slideLayout" Target="../slideLayouts/slideLayout199.xml"/><Relationship Id="rId84" Type="http://schemas.openxmlformats.org/officeDocument/2006/relationships/slideLayout" Target="../slideLayouts/slideLayout215.xml"/><Relationship Id="rId89" Type="http://schemas.openxmlformats.org/officeDocument/2006/relationships/slideLayout" Target="../slideLayouts/slideLayout220.xml"/><Relationship Id="rId112" Type="http://schemas.openxmlformats.org/officeDocument/2006/relationships/slideLayout" Target="../slideLayouts/slideLayout243.xml"/><Relationship Id="rId16" Type="http://schemas.openxmlformats.org/officeDocument/2006/relationships/slideLayout" Target="../slideLayouts/slideLayout147.xml"/><Relationship Id="rId107" Type="http://schemas.openxmlformats.org/officeDocument/2006/relationships/slideLayout" Target="../slideLayouts/slideLayout238.xml"/><Relationship Id="rId11" Type="http://schemas.openxmlformats.org/officeDocument/2006/relationships/slideLayout" Target="../slideLayouts/slideLayout142.xml"/><Relationship Id="rId32" Type="http://schemas.openxmlformats.org/officeDocument/2006/relationships/slideLayout" Target="../slideLayouts/slideLayout163.xml"/><Relationship Id="rId37" Type="http://schemas.openxmlformats.org/officeDocument/2006/relationships/slideLayout" Target="../slideLayouts/slideLayout168.xml"/><Relationship Id="rId53" Type="http://schemas.openxmlformats.org/officeDocument/2006/relationships/slideLayout" Target="../slideLayouts/slideLayout184.xml"/><Relationship Id="rId58" Type="http://schemas.openxmlformats.org/officeDocument/2006/relationships/slideLayout" Target="../slideLayouts/slideLayout189.xml"/><Relationship Id="rId74" Type="http://schemas.openxmlformats.org/officeDocument/2006/relationships/slideLayout" Target="../slideLayouts/slideLayout205.xml"/><Relationship Id="rId79" Type="http://schemas.openxmlformats.org/officeDocument/2006/relationships/slideLayout" Target="../slideLayouts/slideLayout210.xml"/><Relationship Id="rId102" Type="http://schemas.openxmlformats.org/officeDocument/2006/relationships/slideLayout" Target="../slideLayouts/slideLayout233.xml"/><Relationship Id="rId5" Type="http://schemas.openxmlformats.org/officeDocument/2006/relationships/slideLayout" Target="../slideLayouts/slideLayout136.xml"/><Relationship Id="rId90" Type="http://schemas.openxmlformats.org/officeDocument/2006/relationships/slideLayout" Target="../slideLayouts/slideLayout221.xml"/><Relationship Id="rId95" Type="http://schemas.openxmlformats.org/officeDocument/2006/relationships/slideLayout" Target="../slideLayouts/slideLayout226.xml"/><Relationship Id="rId22" Type="http://schemas.openxmlformats.org/officeDocument/2006/relationships/slideLayout" Target="../slideLayouts/slideLayout153.xml"/><Relationship Id="rId27" Type="http://schemas.openxmlformats.org/officeDocument/2006/relationships/slideLayout" Target="../slideLayouts/slideLayout158.xml"/><Relationship Id="rId43" Type="http://schemas.openxmlformats.org/officeDocument/2006/relationships/slideLayout" Target="../slideLayouts/slideLayout174.xml"/><Relationship Id="rId48" Type="http://schemas.openxmlformats.org/officeDocument/2006/relationships/slideLayout" Target="../slideLayouts/slideLayout179.xml"/><Relationship Id="rId64" Type="http://schemas.openxmlformats.org/officeDocument/2006/relationships/slideLayout" Target="../slideLayouts/slideLayout195.xml"/><Relationship Id="rId69" Type="http://schemas.openxmlformats.org/officeDocument/2006/relationships/slideLayout" Target="../slideLayouts/slideLayout200.xml"/><Relationship Id="rId113" Type="http://schemas.openxmlformats.org/officeDocument/2006/relationships/slideLayout" Target="../slideLayouts/slideLayout244.xml"/><Relationship Id="rId118" Type="http://schemas.openxmlformats.org/officeDocument/2006/relationships/slideLayout" Target="../slideLayouts/slideLayout249.xml"/><Relationship Id="rId80" Type="http://schemas.openxmlformats.org/officeDocument/2006/relationships/slideLayout" Target="../slideLayouts/slideLayout211.xml"/><Relationship Id="rId85" Type="http://schemas.openxmlformats.org/officeDocument/2006/relationships/slideLayout" Target="../slideLayouts/slideLayout216.xml"/><Relationship Id="rId12" Type="http://schemas.openxmlformats.org/officeDocument/2006/relationships/slideLayout" Target="../slideLayouts/slideLayout143.xml"/><Relationship Id="rId17" Type="http://schemas.openxmlformats.org/officeDocument/2006/relationships/slideLayout" Target="../slideLayouts/slideLayout148.xml"/><Relationship Id="rId33" Type="http://schemas.openxmlformats.org/officeDocument/2006/relationships/slideLayout" Target="../slideLayouts/slideLayout164.xml"/><Relationship Id="rId38" Type="http://schemas.openxmlformats.org/officeDocument/2006/relationships/slideLayout" Target="../slideLayouts/slideLayout169.xml"/><Relationship Id="rId59" Type="http://schemas.openxmlformats.org/officeDocument/2006/relationships/slideLayout" Target="../slideLayouts/slideLayout190.xml"/><Relationship Id="rId103" Type="http://schemas.openxmlformats.org/officeDocument/2006/relationships/slideLayout" Target="../slideLayouts/slideLayout234.xml"/><Relationship Id="rId108" Type="http://schemas.openxmlformats.org/officeDocument/2006/relationships/slideLayout" Target="../slideLayouts/slideLayout239.xml"/><Relationship Id="rId54" Type="http://schemas.openxmlformats.org/officeDocument/2006/relationships/slideLayout" Target="../slideLayouts/slideLayout185.xml"/><Relationship Id="rId70" Type="http://schemas.openxmlformats.org/officeDocument/2006/relationships/slideLayout" Target="../slideLayouts/slideLayout201.xml"/><Relationship Id="rId75" Type="http://schemas.openxmlformats.org/officeDocument/2006/relationships/slideLayout" Target="../slideLayouts/slideLayout206.xml"/><Relationship Id="rId91" Type="http://schemas.openxmlformats.org/officeDocument/2006/relationships/slideLayout" Target="../slideLayouts/slideLayout222.xml"/><Relationship Id="rId96" Type="http://schemas.openxmlformats.org/officeDocument/2006/relationships/slideLayout" Target="../slideLayouts/slideLayout227.xml"/><Relationship Id="rId1" Type="http://schemas.openxmlformats.org/officeDocument/2006/relationships/slideLayout" Target="../slideLayouts/slideLayout132.xml"/><Relationship Id="rId6" Type="http://schemas.openxmlformats.org/officeDocument/2006/relationships/slideLayout" Target="../slideLayouts/slideLayout137.xml"/><Relationship Id="rId23" Type="http://schemas.openxmlformats.org/officeDocument/2006/relationships/slideLayout" Target="../slideLayouts/slideLayout154.xml"/><Relationship Id="rId28" Type="http://schemas.openxmlformats.org/officeDocument/2006/relationships/slideLayout" Target="../slideLayouts/slideLayout159.xml"/><Relationship Id="rId49" Type="http://schemas.openxmlformats.org/officeDocument/2006/relationships/slideLayout" Target="../slideLayouts/slideLayout180.xml"/><Relationship Id="rId114" Type="http://schemas.openxmlformats.org/officeDocument/2006/relationships/slideLayout" Target="../slideLayouts/slideLayout245.xml"/><Relationship Id="rId119" Type="http://schemas.openxmlformats.org/officeDocument/2006/relationships/slideLayout" Target="../slideLayouts/slideLayout250.xml"/><Relationship Id="rId10" Type="http://schemas.openxmlformats.org/officeDocument/2006/relationships/slideLayout" Target="../slideLayouts/slideLayout141.xml"/><Relationship Id="rId31" Type="http://schemas.openxmlformats.org/officeDocument/2006/relationships/slideLayout" Target="../slideLayouts/slideLayout162.xml"/><Relationship Id="rId44" Type="http://schemas.openxmlformats.org/officeDocument/2006/relationships/slideLayout" Target="../slideLayouts/slideLayout175.xml"/><Relationship Id="rId52" Type="http://schemas.openxmlformats.org/officeDocument/2006/relationships/slideLayout" Target="../slideLayouts/slideLayout183.xml"/><Relationship Id="rId60" Type="http://schemas.openxmlformats.org/officeDocument/2006/relationships/slideLayout" Target="../slideLayouts/slideLayout191.xml"/><Relationship Id="rId65" Type="http://schemas.openxmlformats.org/officeDocument/2006/relationships/slideLayout" Target="../slideLayouts/slideLayout196.xml"/><Relationship Id="rId73" Type="http://schemas.openxmlformats.org/officeDocument/2006/relationships/slideLayout" Target="../slideLayouts/slideLayout204.xml"/><Relationship Id="rId78" Type="http://schemas.openxmlformats.org/officeDocument/2006/relationships/slideLayout" Target="../slideLayouts/slideLayout209.xml"/><Relationship Id="rId81" Type="http://schemas.openxmlformats.org/officeDocument/2006/relationships/slideLayout" Target="../slideLayouts/slideLayout212.xml"/><Relationship Id="rId86" Type="http://schemas.openxmlformats.org/officeDocument/2006/relationships/slideLayout" Target="../slideLayouts/slideLayout217.xml"/><Relationship Id="rId94" Type="http://schemas.openxmlformats.org/officeDocument/2006/relationships/slideLayout" Target="../slideLayouts/slideLayout225.xml"/><Relationship Id="rId99" Type="http://schemas.openxmlformats.org/officeDocument/2006/relationships/slideLayout" Target="../slideLayouts/slideLayout230.xml"/><Relationship Id="rId101" Type="http://schemas.openxmlformats.org/officeDocument/2006/relationships/slideLayout" Target="../slideLayouts/slideLayout232.xml"/><Relationship Id="rId4" Type="http://schemas.openxmlformats.org/officeDocument/2006/relationships/slideLayout" Target="../slideLayouts/slideLayout135.xml"/><Relationship Id="rId9" Type="http://schemas.openxmlformats.org/officeDocument/2006/relationships/slideLayout" Target="../slideLayouts/slideLayout140.xml"/><Relationship Id="rId13" Type="http://schemas.openxmlformats.org/officeDocument/2006/relationships/slideLayout" Target="../slideLayouts/slideLayout144.xml"/><Relationship Id="rId18" Type="http://schemas.openxmlformats.org/officeDocument/2006/relationships/slideLayout" Target="../slideLayouts/slideLayout149.xml"/><Relationship Id="rId39" Type="http://schemas.openxmlformats.org/officeDocument/2006/relationships/slideLayout" Target="../slideLayouts/slideLayout170.xml"/><Relationship Id="rId109" Type="http://schemas.openxmlformats.org/officeDocument/2006/relationships/slideLayout" Target="../slideLayouts/slideLayout240.xml"/><Relationship Id="rId34" Type="http://schemas.openxmlformats.org/officeDocument/2006/relationships/slideLayout" Target="../slideLayouts/slideLayout165.xml"/><Relationship Id="rId50" Type="http://schemas.openxmlformats.org/officeDocument/2006/relationships/slideLayout" Target="../slideLayouts/slideLayout181.xml"/><Relationship Id="rId55" Type="http://schemas.openxmlformats.org/officeDocument/2006/relationships/slideLayout" Target="../slideLayouts/slideLayout186.xml"/><Relationship Id="rId76" Type="http://schemas.openxmlformats.org/officeDocument/2006/relationships/slideLayout" Target="../slideLayouts/slideLayout207.xml"/><Relationship Id="rId97" Type="http://schemas.openxmlformats.org/officeDocument/2006/relationships/slideLayout" Target="../slideLayouts/slideLayout228.xml"/><Relationship Id="rId104" Type="http://schemas.openxmlformats.org/officeDocument/2006/relationships/slideLayout" Target="../slideLayouts/slideLayout235.xml"/><Relationship Id="rId120" Type="http://schemas.openxmlformats.org/officeDocument/2006/relationships/theme" Target="../theme/theme3.xml"/><Relationship Id="rId7" Type="http://schemas.openxmlformats.org/officeDocument/2006/relationships/slideLayout" Target="../slideLayouts/slideLayout138.xml"/><Relationship Id="rId71" Type="http://schemas.openxmlformats.org/officeDocument/2006/relationships/slideLayout" Target="../slideLayouts/slideLayout202.xml"/><Relationship Id="rId92" Type="http://schemas.openxmlformats.org/officeDocument/2006/relationships/slideLayout" Target="../slideLayouts/slideLayout223.xml"/><Relationship Id="rId2" Type="http://schemas.openxmlformats.org/officeDocument/2006/relationships/slideLayout" Target="../slideLayouts/slideLayout133.xml"/><Relationship Id="rId29" Type="http://schemas.openxmlformats.org/officeDocument/2006/relationships/slideLayout" Target="../slideLayouts/slideLayout160.xml"/><Relationship Id="rId24" Type="http://schemas.openxmlformats.org/officeDocument/2006/relationships/slideLayout" Target="../slideLayouts/slideLayout155.xml"/><Relationship Id="rId40" Type="http://schemas.openxmlformats.org/officeDocument/2006/relationships/slideLayout" Target="../slideLayouts/slideLayout171.xml"/><Relationship Id="rId45" Type="http://schemas.openxmlformats.org/officeDocument/2006/relationships/slideLayout" Target="../slideLayouts/slideLayout176.xml"/><Relationship Id="rId66" Type="http://schemas.openxmlformats.org/officeDocument/2006/relationships/slideLayout" Target="../slideLayouts/slideLayout197.xml"/><Relationship Id="rId87" Type="http://schemas.openxmlformats.org/officeDocument/2006/relationships/slideLayout" Target="../slideLayouts/slideLayout218.xml"/><Relationship Id="rId110" Type="http://schemas.openxmlformats.org/officeDocument/2006/relationships/slideLayout" Target="../slideLayouts/slideLayout241.xml"/><Relationship Id="rId115" Type="http://schemas.openxmlformats.org/officeDocument/2006/relationships/slideLayout" Target="../slideLayouts/slideLayout246.xml"/><Relationship Id="rId61" Type="http://schemas.openxmlformats.org/officeDocument/2006/relationships/slideLayout" Target="../slideLayouts/slideLayout192.xml"/><Relationship Id="rId82" Type="http://schemas.openxmlformats.org/officeDocument/2006/relationships/slideLayout" Target="../slideLayouts/slideLayout213.xml"/><Relationship Id="rId19" Type="http://schemas.openxmlformats.org/officeDocument/2006/relationships/slideLayout" Target="../slideLayouts/slideLayout150.xml"/><Relationship Id="rId14" Type="http://schemas.openxmlformats.org/officeDocument/2006/relationships/slideLayout" Target="../slideLayouts/slideLayout145.xml"/><Relationship Id="rId30" Type="http://schemas.openxmlformats.org/officeDocument/2006/relationships/slideLayout" Target="../slideLayouts/slideLayout161.xml"/><Relationship Id="rId35" Type="http://schemas.openxmlformats.org/officeDocument/2006/relationships/slideLayout" Target="../slideLayouts/slideLayout166.xml"/><Relationship Id="rId56" Type="http://schemas.openxmlformats.org/officeDocument/2006/relationships/slideLayout" Target="../slideLayouts/slideLayout187.xml"/><Relationship Id="rId77" Type="http://schemas.openxmlformats.org/officeDocument/2006/relationships/slideLayout" Target="../slideLayouts/slideLayout208.xml"/><Relationship Id="rId100" Type="http://schemas.openxmlformats.org/officeDocument/2006/relationships/slideLayout" Target="../slideLayouts/slideLayout231.xml"/><Relationship Id="rId105" Type="http://schemas.openxmlformats.org/officeDocument/2006/relationships/slideLayout" Target="../slideLayouts/slideLayout236.xml"/><Relationship Id="rId8" Type="http://schemas.openxmlformats.org/officeDocument/2006/relationships/slideLayout" Target="../slideLayouts/slideLayout139.xml"/><Relationship Id="rId51" Type="http://schemas.openxmlformats.org/officeDocument/2006/relationships/slideLayout" Target="../slideLayouts/slideLayout182.xml"/><Relationship Id="rId72" Type="http://schemas.openxmlformats.org/officeDocument/2006/relationships/slideLayout" Target="../slideLayouts/slideLayout203.xml"/><Relationship Id="rId93" Type="http://schemas.openxmlformats.org/officeDocument/2006/relationships/slideLayout" Target="../slideLayouts/slideLayout224.xml"/><Relationship Id="rId98" Type="http://schemas.openxmlformats.org/officeDocument/2006/relationships/slideLayout" Target="../slideLayouts/slideLayout229.xml"/><Relationship Id="rId3" Type="http://schemas.openxmlformats.org/officeDocument/2006/relationships/slideLayout" Target="../slideLayouts/slideLayout134.xml"/><Relationship Id="rId25" Type="http://schemas.openxmlformats.org/officeDocument/2006/relationships/slideLayout" Target="../slideLayouts/slideLayout156.xml"/><Relationship Id="rId46" Type="http://schemas.openxmlformats.org/officeDocument/2006/relationships/slideLayout" Target="../slideLayouts/slideLayout177.xml"/><Relationship Id="rId67" Type="http://schemas.openxmlformats.org/officeDocument/2006/relationships/slideLayout" Target="../slideLayouts/slideLayout198.xml"/><Relationship Id="rId116" Type="http://schemas.openxmlformats.org/officeDocument/2006/relationships/slideLayout" Target="../slideLayouts/slideLayout247.xml"/><Relationship Id="rId20" Type="http://schemas.openxmlformats.org/officeDocument/2006/relationships/slideLayout" Target="../slideLayouts/slideLayout151.xml"/><Relationship Id="rId41" Type="http://schemas.openxmlformats.org/officeDocument/2006/relationships/slideLayout" Target="../slideLayouts/slideLayout172.xml"/><Relationship Id="rId62" Type="http://schemas.openxmlformats.org/officeDocument/2006/relationships/slideLayout" Target="../slideLayouts/slideLayout193.xml"/><Relationship Id="rId83" Type="http://schemas.openxmlformats.org/officeDocument/2006/relationships/slideLayout" Target="../slideLayouts/slideLayout214.xml"/><Relationship Id="rId88" Type="http://schemas.openxmlformats.org/officeDocument/2006/relationships/slideLayout" Target="../slideLayouts/slideLayout219.xml"/><Relationship Id="rId111" Type="http://schemas.openxmlformats.org/officeDocument/2006/relationships/slideLayout" Target="../slideLayouts/slideLayout242.xml"/><Relationship Id="rId15" Type="http://schemas.openxmlformats.org/officeDocument/2006/relationships/slideLayout" Target="../slideLayouts/slideLayout146.xml"/><Relationship Id="rId36" Type="http://schemas.openxmlformats.org/officeDocument/2006/relationships/slideLayout" Target="../slideLayouts/slideLayout167.xml"/><Relationship Id="rId57" Type="http://schemas.openxmlformats.org/officeDocument/2006/relationships/slideLayout" Target="../slideLayouts/slideLayout188.xml"/><Relationship Id="rId106" Type="http://schemas.openxmlformats.org/officeDocument/2006/relationships/slideLayout" Target="../slideLayouts/slideLayout237.xml"/></Relationships>
</file>

<file path=ppt/slideMasters/_rels/slideMaster4.xml.rels><?xml version="1.0" encoding="UTF-8" standalone="yes"?>
<Relationships xmlns="http://schemas.openxmlformats.org/package/2006/relationships"><Relationship Id="rId26" Type="http://schemas.openxmlformats.org/officeDocument/2006/relationships/slideLayout" Target="../slideLayouts/slideLayout276.xml"/><Relationship Id="rId117" Type="http://schemas.openxmlformats.org/officeDocument/2006/relationships/slideLayout" Target="../slideLayouts/slideLayout367.xml"/><Relationship Id="rId21" Type="http://schemas.openxmlformats.org/officeDocument/2006/relationships/slideLayout" Target="../slideLayouts/slideLayout271.xml"/><Relationship Id="rId42" Type="http://schemas.openxmlformats.org/officeDocument/2006/relationships/slideLayout" Target="../slideLayouts/slideLayout292.xml"/><Relationship Id="rId47" Type="http://schemas.openxmlformats.org/officeDocument/2006/relationships/slideLayout" Target="../slideLayouts/slideLayout297.xml"/><Relationship Id="rId63" Type="http://schemas.openxmlformats.org/officeDocument/2006/relationships/slideLayout" Target="../slideLayouts/slideLayout313.xml"/><Relationship Id="rId68" Type="http://schemas.openxmlformats.org/officeDocument/2006/relationships/slideLayout" Target="../slideLayouts/slideLayout318.xml"/><Relationship Id="rId84" Type="http://schemas.openxmlformats.org/officeDocument/2006/relationships/slideLayout" Target="../slideLayouts/slideLayout334.xml"/><Relationship Id="rId89" Type="http://schemas.openxmlformats.org/officeDocument/2006/relationships/slideLayout" Target="../slideLayouts/slideLayout339.xml"/><Relationship Id="rId112" Type="http://schemas.openxmlformats.org/officeDocument/2006/relationships/slideLayout" Target="../slideLayouts/slideLayout362.xml"/><Relationship Id="rId16" Type="http://schemas.openxmlformats.org/officeDocument/2006/relationships/slideLayout" Target="../slideLayouts/slideLayout266.xml"/><Relationship Id="rId107" Type="http://schemas.openxmlformats.org/officeDocument/2006/relationships/slideLayout" Target="../slideLayouts/slideLayout357.xml"/><Relationship Id="rId11" Type="http://schemas.openxmlformats.org/officeDocument/2006/relationships/slideLayout" Target="../slideLayouts/slideLayout261.xml"/><Relationship Id="rId32" Type="http://schemas.openxmlformats.org/officeDocument/2006/relationships/slideLayout" Target="../slideLayouts/slideLayout282.xml"/><Relationship Id="rId37" Type="http://schemas.openxmlformats.org/officeDocument/2006/relationships/slideLayout" Target="../slideLayouts/slideLayout287.xml"/><Relationship Id="rId53" Type="http://schemas.openxmlformats.org/officeDocument/2006/relationships/slideLayout" Target="../slideLayouts/slideLayout303.xml"/><Relationship Id="rId58" Type="http://schemas.openxmlformats.org/officeDocument/2006/relationships/slideLayout" Target="../slideLayouts/slideLayout308.xml"/><Relationship Id="rId74" Type="http://schemas.openxmlformats.org/officeDocument/2006/relationships/slideLayout" Target="../slideLayouts/slideLayout324.xml"/><Relationship Id="rId79" Type="http://schemas.openxmlformats.org/officeDocument/2006/relationships/slideLayout" Target="../slideLayouts/slideLayout329.xml"/><Relationship Id="rId102" Type="http://schemas.openxmlformats.org/officeDocument/2006/relationships/slideLayout" Target="../slideLayouts/slideLayout352.xml"/><Relationship Id="rId5" Type="http://schemas.openxmlformats.org/officeDocument/2006/relationships/slideLayout" Target="../slideLayouts/slideLayout255.xml"/><Relationship Id="rId90" Type="http://schemas.openxmlformats.org/officeDocument/2006/relationships/slideLayout" Target="../slideLayouts/slideLayout340.xml"/><Relationship Id="rId95" Type="http://schemas.openxmlformats.org/officeDocument/2006/relationships/slideLayout" Target="../slideLayouts/slideLayout345.xml"/><Relationship Id="rId22" Type="http://schemas.openxmlformats.org/officeDocument/2006/relationships/slideLayout" Target="../slideLayouts/slideLayout272.xml"/><Relationship Id="rId27" Type="http://schemas.openxmlformats.org/officeDocument/2006/relationships/slideLayout" Target="../slideLayouts/slideLayout277.xml"/><Relationship Id="rId43" Type="http://schemas.openxmlformats.org/officeDocument/2006/relationships/slideLayout" Target="../slideLayouts/slideLayout293.xml"/><Relationship Id="rId48" Type="http://schemas.openxmlformats.org/officeDocument/2006/relationships/slideLayout" Target="../slideLayouts/slideLayout298.xml"/><Relationship Id="rId64" Type="http://schemas.openxmlformats.org/officeDocument/2006/relationships/slideLayout" Target="../slideLayouts/slideLayout314.xml"/><Relationship Id="rId69" Type="http://schemas.openxmlformats.org/officeDocument/2006/relationships/slideLayout" Target="../slideLayouts/slideLayout319.xml"/><Relationship Id="rId113" Type="http://schemas.openxmlformats.org/officeDocument/2006/relationships/slideLayout" Target="../slideLayouts/slideLayout363.xml"/><Relationship Id="rId118" Type="http://schemas.openxmlformats.org/officeDocument/2006/relationships/slideLayout" Target="../slideLayouts/slideLayout368.xml"/><Relationship Id="rId80" Type="http://schemas.openxmlformats.org/officeDocument/2006/relationships/slideLayout" Target="../slideLayouts/slideLayout330.xml"/><Relationship Id="rId85" Type="http://schemas.openxmlformats.org/officeDocument/2006/relationships/slideLayout" Target="../slideLayouts/slideLayout335.xml"/><Relationship Id="rId12" Type="http://schemas.openxmlformats.org/officeDocument/2006/relationships/slideLayout" Target="../slideLayouts/slideLayout262.xml"/><Relationship Id="rId17" Type="http://schemas.openxmlformats.org/officeDocument/2006/relationships/slideLayout" Target="../slideLayouts/slideLayout267.xml"/><Relationship Id="rId33" Type="http://schemas.openxmlformats.org/officeDocument/2006/relationships/slideLayout" Target="../slideLayouts/slideLayout283.xml"/><Relationship Id="rId38" Type="http://schemas.openxmlformats.org/officeDocument/2006/relationships/slideLayout" Target="../slideLayouts/slideLayout288.xml"/><Relationship Id="rId59" Type="http://schemas.openxmlformats.org/officeDocument/2006/relationships/slideLayout" Target="../slideLayouts/slideLayout309.xml"/><Relationship Id="rId103" Type="http://schemas.openxmlformats.org/officeDocument/2006/relationships/slideLayout" Target="../slideLayouts/slideLayout353.xml"/><Relationship Id="rId108" Type="http://schemas.openxmlformats.org/officeDocument/2006/relationships/slideLayout" Target="../slideLayouts/slideLayout358.xml"/><Relationship Id="rId54" Type="http://schemas.openxmlformats.org/officeDocument/2006/relationships/slideLayout" Target="../slideLayouts/slideLayout304.xml"/><Relationship Id="rId70" Type="http://schemas.openxmlformats.org/officeDocument/2006/relationships/slideLayout" Target="../slideLayouts/slideLayout320.xml"/><Relationship Id="rId75" Type="http://schemas.openxmlformats.org/officeDocument/2006/relationships/slideLayout" Target="../slideLayouts/slideLayout325.xml"/><Relationship Id="rId91" Type="http://schemas.openxmlformats.org/officeDocument/2006/relationships/slideLayout" Target="../slideLayouts/slideLayout341.xml"/><Relationship Id="rId96" Type="http://schemas.openxmlformats.org/officeDocument/2006/relationships/slideLayout" Target="../slideLayouts/slideLayout346.xml"/><Relationship Id="rId1" Type="http://schemas.openxmlformats.org/officeDocument/2006/relationships/slideLayout" Target="../slideLayouts/slideLayout251.xml"/><Relationship Id="rId6" Type="http://schemas.openxmlformats.org/officeDocument/2006/relationships/slideLayout" Target="../slideLayouts/slideLayout256.xml"/><Relationship Id="rId23" Type="http://schemas.openxmlformats.org/officeDocument/2006/relationships/slideLayout" Target="../slideLayouts/slideLayout273.xml"/><Relationship Id="rId28" Type="http://schemas.openxmlformats.org/officeDocument/2006/relationships/slideLayout" Target="../slideLayouts/slideLayout278.xml"/><Relationship Id="rId49" Type="http://schemas.openxmlformats.org/officeDocument/2006/relationships/slideLayout" Target="../slideLayouts/slideLayout299.xml"/><Relationship Id="rId114" Type="http://schemas.openxmlformats.org/officeDocument/2006/relationships/slideLayout" Target="../slideLayouts/slideLayout364.xml"/><Relationship Id="rId119" Type="http://schemas.openxmlformats.org/officeDocument/2006/relationships/slideLayout" Target="../slideLayouts/slideLayout369.xml"/><Relationship Id="rId10" Type="http://schemas.openxmlformats.org/officeDocument/2006/relationships/slideLayout" Target="../slideLayouts/slideLayout260.xml"/><Relationship Id="rId31" Type="http://schemas.openxmlformats.org/officeDocument/2006/relationships/slideLayout" Target="../slideLayouts/slideLayout281.xml"/><Relationship Id="rId44" Type="http://schemas.openxmlformats.org/officeDocument/2006/relationships/slideLayout" Target="../slideLayouts/slideLayout294.xml"/><Relationship Id="rId52" Type="http://schemas.openxmlformats.org/officeDocument/2006/relationships/slideLayout" Target="../slideLayouts/slideLayout302.xml"/><Relationship Id="rId60" Type="http://schemas.openxmlformats.org/officeDocument/2006/relationships/slideLayout" Target="../slideLayouts/slideLayout310.xml"/><Relationship Id="rId65" Type="http://schemas.openxmlformats.org/officeDocument/2006/relationships/slideLayout" Target="../slideLayouts/slideLayout315.xml"/><Relationship Id="rId73" Type="http://schemas.openxmlformats.org/officeDocument/2006/relationships/slideLayout" Target="../slideLayouts/slideLayout323.xml"/><Relationship Id="rId78" Type="http://schemas.openxmlformats.org/officeDocument/2006/relationships/slideLayout" Target="../slideLayouts/slideLayout328.xml"/><Relationship Id="rId81" Type="http://schemas.openxmlformats.org/officeDocument/2006/relationships/slideLayout" Target="../slideLayouts/slideLayout331.xml"/><Relationship Id="rId86" Type="http://schemas.openxmlformats.org/officeDocument/2006/relationships/slideLayout" Target="../slideLayouts/slideLayout336.xml"/><Relationship Id="rId94" Type="http://schemas.openxmlformats.org/officeDocument/2006/relationships/slideLayout" Target="../slideLayouts/slideLayout344.xml"/><Relationship Id="rId99" Type="http://schemas.openxmlformats.org/officeDocument/2006/relationships/slideLayout" Target="../slideLayouts/slideLayout349.xml"/><Relationship Id="rId101" Type="http://schemas.openxmlformats.org/officeDocument/2006/relationships/slideLayout" Target="../slideLayouts/slideLayout351.xml"/><Relationship Id="rId4" Type="http://schemas.openxmlformats.org/officeDocument/2006/relationships/slideLayout" Target="../slideLayouts/slideLayout254.xml"/><Relationship Id="rId9" Type="http://schemas.openxmlformats.org/officeDocument/2006/relationships/slideLayout" Target="../slideLayouts/slideLayout259.xml"/><Relationship Id="rId13" Type="http://schemas.openxmlformats.org/officeDocument/2006/relationships/slideLayout" Target="../slideLayouts/slideLayout263.xml"/><Relationship Id="rId18" Type="http://schemas.openxmlformats.org/officeDocument/2006/relationships/slideLayout" Target="../slideLayouts/slideLayout268.xml"/><Relationship Id="rId39" Type="http://schemas.openxmlformats.org/officeDocument/2006/relationships/slideLayout" Target="../slideLayouts/slideLayout289.xml"/><Relationship Id="rId109" Type="http://schemas.openxmlformats.org/officeDocument/2006/relationships/slideLayout" Target="../slideLayouts/slideLayout359.xml"/><Relationship Id="rId34" Type="http://schemas.openxmlformats.org/officeDocument/2006/relationships/slideLayout" Target="../slideLayouts/slideLayout284.xml"/><Relationship Id="rId50" Type="http://schemas.openxmlformats.org/officeDocument/2006/relationships/slideLayout" Target="../slideLayouts/slideLayout300.xml"/><Relationship Id="rId55" Type="http://schemas.openxmlformats.org/officeDocument/2006/relationships/slideLayout" Target="../slideLayouts/slideLayout305.xml"/><Relationship Id="rId76" Type="http://schemas.openxmlformats.org/officeDocument/2006/relationships/slideLayout" Target="../slideLayouts/slideLayout326.xml"/><Relationship Id="rId97" Type="http://schemas.openxmlformats.org/officeDocument/2006/relationships/slideLayout" Target="../slideLayouts/slideLayout347.xml"/><Relationship Id="rId104" Type="http://schemas.openxmlformats.org/officeDocument/2006/relationships/slideLayout" Target="../slideLayouts/slideLayout354.xml"/><Relationship Id="rId120" Type="http://schemas.openxmlformats.org/officeDocument/2006/relationships/theme" Target="../theme/theme4.xml"/><Relationship Id="rId7" Type="http://schemas.openxmlformats.org/officeDocument/2006/relationships/slideLayout" Target="../slideLayouts/slideLayout257.xml"/><Relationship Id="rId71" Type="http://schemas.openxmlformats.org/officeDocument/2006/relationships/slideLayout" Target="../slideLayouts/slideLayout321.xml"/><Relationship Id="rId92" Type="http://schemas.openxmlformats.org/officeDocument/2006/relationships/slideLayout" Target="../slideLayouts/slideLayout342.xml"/><Relationship Id="rId2" Type="http://schemas.openxmlformats.org/officeDocument/2006/relationships/slideLayout" Target="../slideLayouts/slideLayout252.xml"/><Relationship Id="rId29" Type="http://schemas.openxmlformats.org/officeDocument/2006/relationships/slideLayout" Target="../slideLayouts/slideLayout279.xml"/><Relationship Id="rId24" Type="http://schemas.openxmlformats.org/officeDocument/2006/relationships/slideLayout" Target="../slideLayouts/slideLayout274.xml"/><Relationship Id="rId40" Type="http://schemas.openxmlformats.org/officeDocument/2006/relationships/slideLayout" Target="../slideLayouts/slideLayout290.xml"/><Relationship Id="rId45" Type="http://schemas.openxmlformats.org/officeDocument/2006/relationships/slideLayout" Target="../slideLayouts/slideLayout295.xml"/><Relationship Id="rId66" Type="http://schemas.openxmlformats.org/officeDocument/2006/relationships/slideLayout" Target="../slideLayouts/slideLayout316.xml"/><Relationship Id="rId87" Type="http://schemas.openxmlformats.org/officeDocument/2006/relationships/slideLayout" Target="../slideLayouts/slideLayout337.xml"/><Relationship Id="rId110" Type="http://schemas.openxmlformats.org/officeDocument/2006/relationships/slideLayout" Target="../slideLayouts/slideLayout360.xml"/><Relationship Id="rId115" Type="http://schemas.openxmlformats.org/officeDocument/2006/relationships/slideLayout" Target="../slideLayouts/slideLayout365.xml"/><Relationship Id="rId61" Type="http://schemas.openxmlformats.org/officeDocument/2006/relationships/slideLayout" Target="../slideLayouts/slideLayout311.xml"/><Relationship Id="rId82" Type="http://schemas.openxmlformats.org/officeDocument/2006/relationships/slideLayout" Target="../slideLayouts/slideLayout332.xml"/><Relationship Id="rId19" Type="http://schemas.openxmlformats.org/officeDocument/2006/relationships/slideLayout" Target="../slideLayouts/slideLayout269.xml"/><Relationship Id="rId14" Type="http://schemas.openxmlformats.org/officeDocument/2006/relationships/slideLayout" Target="../slideLayouts/slideLayout264.xml"/><Relationship Id="rId30" Type="http://schemas.openxmlformats.org/officeDocument/2006/relationships/slideLayout" Target="../slideLayouts/slideLayout280.xml"/><Relationship Id="rId35" Type="http://schemas.openxmlformats.org/officeDocument/2006/relationships/slideLayout" Target="../slideLayouts/slideLayout285.xml"/><Relationship Id="rId56" Type="http://schemas.openxmlformats.org/officeDocument/2006/relationships/slideLayout" Target="../slideLayouts/slideLayout306.xml"/><Relationship Id="rId77" Type="http://schemas.openxmlformats.org/officeDocument/2006/relationships/slideLayout" Target="../slideLayouts/slideLayout327.xml"/><Relationship Id="rId100" Type="http://schemas.openxmlformats.org/officeDocument/2006/relationships/slideLayout" Target="../slideLayouts/slideLayout350.xml"/><Relationship Id="rId105" Type="http://schemas.openxmlformats.org/officeDocument/2006/relationships/slideLayout" Target="../slideLayouts/slideLayout355.xml"/><Relationship Id="rId8" Type="http://schemas.openxmlformats.org/officeDocument/2006/relationships/slideLayout" Target="../slideLayouts/slideLayout258.xml"/><Relationship Id="rId51" Type="http://schemas.openxmlformats.org/officeDocument/2006/relationships/slideLayout" Target="../slideLayouts/slideLayout301.xml"/><Relationship Id="rId72" Type="http://schemas.openxmlformats.org/officeDocument/2006/relationships/slideLayout" Target="../slideLayouts/slideLayout322.xml"/><Relationship Id="rId93" Type="http://schemas.openxmlformats.org/officeDocument/2006/relationships/slideLayout" Target="../slideLayouts/slideLayout343.xml"/><Relationship Id="rId98" Type="http://schemas.openxmlformats.org/officeDocument/2006/relationships/slideLayout" Target="../slideLayouts/slideLayout348.xml"/><Relationship Id="rId3" Type="http://schemas.openxmlformats.org/officeDocument/2006/relationships/slideLayout" Target="../slideLayouts/slideLayout253.xml"/><Relationship Id="rId25" Type="http://schemas.openxmlformats.org/officeDocument/2006/relationships/slideLayout" Target="../slideLayouts/slideLayout275.xml"/><Relationship Id="rId46" Type="http://schemas.openxmlformats.org/officeDocument/2006/relationships/slideLayout" Target="../slideLayouts/slideLayout296.xml"/><Relationship Id="rId67" Type="http://schemas.openxmlformats.org/officeDocument/2006/relationships/slideLayout" Target="../slideLayouts/slideLayout317.xml"/><Relationship Id="rId116" Type="http://schemas.openxmlformats.org/officeDocument/2006/relationships/slideLayout" Target="../slideLayouts/slideLayout366.xml"/><Relationship Id="rId20" Type="http://schemas.openxmlformats.org/officeDocument/2006/relationships/slideLayout" Target="../slideLayouts/slideLayout270.xml"/><Relationship Id="rId41" Type="http://schemas.openxmlformats.org/officeDocument/2006/relationships/slideLayout" Target="../slideLayouts/slideLayout291.xml"/><Relationship Id="rId62" Type="http://schemas.openxmlformats.org/officeDocument/2006/relationships/slideLayout" Target="../slideLayouts/slideLayout312.xml"/><Relationship Id="rId83" Type="http://schemas.openxmlformats.org/officeDocument/2006/relationships/slideLayout" Target="../slideLayouts/slideLayout333.xml"/><Relationship Id="rId88" Type="http://schemas.openxmlformats.org/officeDocument/2006/relationships/slideLayout" Target="../slideLayouts/slideLayout338.xml"/><Relationship Id="rId111" Type="http://schemas.openxmlformats.org/officeDocument/2006/relationships/slideLayout" Target="../slideLayouts/slideLayout361.xml"/><Relationship Id="rId15" Type="http://schemas.openxmlformats.org/officeDocument/2006/relationships/slideLayout" Target="../slideLayouts/slideLayout265.xml"/><Relationship Id="rId36" Type="http://schemas.openxmlformats.org/officeDocument/2006/relationships/slideLayout" Target="../slideLayouts/slideLayout286.xml"/><Relationship Id="rId57" Type="http://schemas.openxmlformats.org/officeDocument/2006/relationships/slideLayout" Target="../slideLayouts/slideLayout307.xml"/><Relationship Id="rId106" Type="http://schemas.openxmlformats.org/officeDocument/2006/relationships/slideLayout" Target="../slideLayouts/slideLayout356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 name="simple-light-2">
    <p:bg>
      <p:bgPr>
        <a:solidFill>
          <a:schemeClr val="lt1"/>
        </a:soli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>
            <a:spLocks noGrp="1"/>
          </p:cNvSpPr>
          <p:nvPr>
            <p:ph type="title"/>
          </p:nvPr>
        </p:nvSpPr>
        <p:spPr>
          <a:xfrm>
            <a:off x="311700" y="445025"/>
            <a:ext cx="85206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rm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7" name="Google Shape;7;p1"/>
          <p:cNvSpPr txBox="1">
            <a:spLocks noGrp="1"/>
          </p:cNvSpPr>
          <p:nvPr>
            <p:ph type="body" idx="1"/>
          </p:nvPr>
        </p:nvSpPr>
        <p:spPr>
          <a:xfrm>
            <a:off x="311700" y="1152475"/>
            <a:ext cx="8520600" cy="341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rmAutofit/>
          </a:bodyPr>
          <a:lstStyle>
            <a:lvl1pPr marL="457200" lvl="0" indent="-3429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800"/>
              <a:buChar char="●"/>
              <a:defRPr sz="1800">
                <a:solidFill>
                  <a:schemeClr val="dk2"/>
                </a:solidFill>
              </a:defRPr>
            </a:lvl1pPr>
            <a:lvl2pPr marL="914400" lvl="1" indent="-3175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Char char="○"/>
              <a:defRPr>
                <a:solidFill>
                  <a:schemeClr val="dk2"/>
                </a:solidFill>
              </a:defRPr>
            </a:lvl2pPr>
            <a:lvl3pPr marL="1371600" lvl="2" indent="-3175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Char char="■"/>
              <a:defRPr>
                <a:solidFill>
                  <a:schemeClr val="dk2"/>
                </a:solidFill>
              </a:defRPr>
            </a:lvl3pPr>
            <a:lvl4pPr marL="1828800" lvl="3" indent="-3175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Char char="●"/>
              <a:defRPr>
                <a:solidFill>
                  <a:schemeClr val="dk2"/>
                </a:solidFill>
              </a:defRPr>
            </a:lvl4pPr>
            <a:lvl5pPr marL="2286000" lvl="4" indent="-3175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Char char="○"/>
              <a:defRPr>
                <a:solidFill>
                  <a:schemeClr val="dk2"/>
                </a:solidFill>
              </a:defRPr>
            </a:lvl5pPr>
            <a:lvl6pPr marL="2743200" lvl="5" indent="-3175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Char char="■"/>
              <a:defRPr>
                <a:solidFill>
                  <a:schemeClr val="dk2"/>
                </a:solidFill>
              </a:defRPr>
            </a:lvl6pPr>
            <a:lvl7pPr marL="3200400" lvl="6" indent="-3175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Char char="●"/>
              <a:defRPr>
                <a:solidFill>
                  <a:schemeClr val="dk2"/>
                </a:solidFill>
              </a:defRPr>
            </a:lvl7pPr>
            <a:lvl8pPr marL="3657600" lvl="7" indent="-3175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Char char="○"/>
              <a:defRPr>
                <a:solidFill>
                  <a:schemeClr val="dk2"/>
                </a:solidFill>
              </a:defRPr>
            </a:lvl8pPr>
            <a:lvl9pPr marL="4114800" lvl="8" indent="-3175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Char char="■"/>
              <a:defRPr>
                <a:solidFill>
                  <a:schemeClr val="dk2"/>
                </a:solidFill>
              </a:defRPr>
            </a:lvl9pPr>
          </a:lstStyle>
          <a:p>
            <a:endParaRPr/>
          </a:p>
        </p:txBody>
      </p:sp>
      <p:sp>
        <p:nvSpPr>
          <p:cNvPr id="8" name="Google Shape;8;p1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rmAutofit/>
          </a:bodyPr>
          <a:lstStyle>
            <a:lvl1pPr lvl="0" algn="r">
              <a:buNone/>
              <a:defRPr sz="1000">
                <a:solidFill>
                  <a:schemeClr val="dk2"/>
                </a:solidFill>
              </a:defRPr>
            </a:lvl1pPr>
            <a:lvl2pPr lvl="1" algn="r">
              <a:buNone/>
              <a:defRPr sz="1000">
                <a:solidFill>
                  <a:schemeClr val="dk2"/>
                </a:solidFill>
              </a:defRPr>
            </a:lvl2pPr>
            <a:lvl3pPr lvl="2" algn="r">
              <a:buNone/>
              <a:defRPr sz="1000">
                <a:solidFill>
                  <a:schemeClr val="dk2"/>
                </a:solidFill>
              </a:defRPr>
            </a:lvl3pPr>
            <a:lvl4pPr lvl="3" algn="r">
              <a:buNone/>
              <a:defRPr sz="1000">
                <a:solidFill>
                  <a:schemeClr val="dk2"/>
                </a:solidFill>
              </a:defRPr>
            </a:lvl4pPr>
            <a:lvl5pPr lvl="4" algn="r">
              <a:buNone/>
              <a:defRPr sz="1000">
                <a:solidFill>
                  <a:schemeClr val="dk2"/>
                </a:solidFill>
              </a:defRPr>
            </a:lvl5pPr>
            <a:lvl6pPr lvl="5" algn="r">
              <a:buNone/>
              <a:defRPr sz="1000">
                <a:solidFill>
                  <a:schemeClr val="dk2"/>
                </a:solidFill>
              </a:defRPr>
            </a:lvl6pPr>
            <a:lvl7pPr lvl="6" algn="r">
              <a:buNone/>
              <a:defRPr sz="1000">
                <a:solidFill>
                  <a:schemeClr val="dk2"/>
                </a:solidFill>
              </a:defRPr>
            </a:lvl7pPr>
            <a:lvl8pPr lvl="7" algn="r">
              <a:buNone/>
              <a:defRPr sz="1000">
                <a:solidFill>
                  <a:schemeClr val="dk2"/>
                </a:solidFill>
              </a:defRPr>
            </a:lvl8pPr>
            <a:lvl9pPr lvl="8" algn="r">
              <a:buNone/>
              <a:defRPr sz="1000">
                <a:solidFill>
                  <a:schemeClr val="dk2"/>
                </a:solidFill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sldLayoutIdLst>
    <p:sldLayoutId id="2147483648" r:id="rId1"/>
    <p:sldLayoutId id="2147483649" r:id="rId2"/>
    <p:sldLayoutId id="2147483650" r:id="rId3"/>
    <p:sldLayoutId id="2147483651" r:id="rId4"/>
    <p:sldLayoutId id="2147483652" r:id="rId5"/>
    <p:sldLayoutId id="2147483653" r:id="rId6"/>
    <p:sldLayoutId id="2147483654" r:id="rId7"/>
    <p:sldLayoutId id="2147483655" r:id="rId8"/>
    <p:sldLayoutId id="2147483656" r:id="rId9"/>
    <p:sldLayoutId id="2147483657" r:id="rId10"/>
    <p:sldLayoutId id="2147483658" r:id="rId11"/>
    <p:sldLayoutId id="2147483659" r:id="rId12"/>
  </p:sldLayoutIdLst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 name="simple-light-2">
    <p:bg>
      <p:bgPr>
        <a:solidFill>
          <a:schemeClr val="lt1"/>
        </a:solidFill>
        <a:effectLst/>
      </p:bgPr>
    </p:bg>
    <p:spTree>
      <p:nvGrpSpPr>
        <p:cNvPr id="1" name="Shape 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" name="Google Shape;55;p14"/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8411400" cy="45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None/>
              <a:defRPr sz="3200" b="1">
                <a:solidFill>
                  <a:schemeClr val="dk1"/>
                </a:solidFill>
              </a:defRPr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2pPr>
            <a:lvl3pPr lvl="2" rtl="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3pPr>
            <a:lvl4pPr lvl="3" rtl="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4pPr>
            <a:lvl5pPr lvl="4" rtl="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5pPr>
            <a:lvl6pPr lvl="5" rtl="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6pPr>
            <a:lvl7pPr lvl="6" rtl="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7pPr>
            <a:lvl8pPr lvl="7" rtl="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8pPr>
            <a:lvl9pPr lvl="8" rtl="0">
              <a:lnSpc>
                <a:spcPct val="115000"/>
              </a:lnSpc>
              <a:spcBef>
                <a:spcPts val="800"/>
              </a:spcBef>
              <a:spcAft>
                <a:spcPts val="80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56" name="Google Shape;56;p14"/>
          <p:cNvSpPr txBox="1">
            <a:spLocks noGrp="1"/>
          </p:cNvSpPr>
          <p:nvPr>
            <p:ph type="body" idx="1"/>
          </p:nvPr>
        </p:nvSpPr>
        <p:spPr>
          <a:xfrm>
            <a:off x="420900" y="994550"/>
            <a:ext cx="8384700" cy="3833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55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Char char="●"/>
              <a:defRPr sz="2000">
                <a:solidFill>
                  <a:schemeClr val="dk1"/>
                </a:solidFill>
              </a:defRPr>
            </a:lvl1pPr>
            <a:lvl2pPr marL="914400" lvl="1" indent="-355600" rtl="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2000"/>
              <a:buChar char="○"/>
              <a:defRPr sz="2000">
                <a:solidFill>
                  <a:schemeClr val="dk1"/>
                </a:solidFill>
              </a:defRPr>
            </a:lvl2pPr>
            <a:lvl3pPr marL="1371600" lvl="2" indent="-355600" rtl="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2000"/>
              <a:buChar char="■"/>
              <a:defRPr sz="2000">
                <a:solidFill>
                  <a:schemeClr val="dk1"/>
                </a:solidFill>
              </a:defRPr>
            </a:lvl3pPr>
            <a:lvl4pPr marL="1828800" lvl="3" indent="-355600" rtl="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2000"/>
              <a:buChar char="●"/>
              <a:defRPr sz="2000">
                <a:solidFill>
                  <a:schemeClr val="dk1"/>
                </a:solidFill>
              </a:defRPr>
            </a:lvl4pPr>
            <a:lvl5pPr marL="2286000" lvl="4" indent="-355600" rtl="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2000"/>
              <a:buChar char="○"/>
              <a:defRPr sz="2000">
                <a:solidFill>
                  <a:schemeClr val="dk1"/>
                </a:solidFill>
              </a:defRPr>
            </a:lvl5pPr>
            <a:lvl6pPr marL="2743200" lvl="5" indent="-355600" rtl="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2000"/>
              <a:buChar char="■"/>
              <a:defRPr sz="2000">
                <a:solidFill>
                  <a:schemeClr val="dk1"/>
                </a:solidFill>
              </a:defRPr>
            </a:lvl6pPr>
            <a:lvl7pPr marL="3200400" lvl="6" indent="-355600" rtl="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2000"/>
              <a:buChar char="●"/>
              <a:defRPr sz="2000">
                <a:solidFill>
                  <a:schemeClr val="dk1"/>
                </a:solidFill>
              </a:defRPr>
            </a:lvl7pPr>
            <a:lvl8pPr marL="3657600" lvl="7" indent="-355600" rtl="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2000"/>
              <a:buChar char="○"/>
              <a:defRPr sz="2000">
                <a:solidFill>
                  <a:schemeClr val="dk1"/>
                </a:solidFill>
              </a:defRPr>
            </a:lvl8pPr>
            <a:lvl9pPr marL="4114800" lvl="8" indent="-355600" rtl="0">
              <a:lnSpc>
                <a:spcPct val="115000"/>
              </a:lnSpc>
              <a:spcBef>
                <a:spcPts val="800"/>
              </a:spcBef>
              <a:spcAft>
                <a:spcPts val="800"/>
              </a:spcAft>
              <a:buClr>
                <a:schemeClr val="dk1"/>
              </a:buClr>
              <a:buSzPts val="2000"/>
              <a:buChar char="■"/>
              <a:defRPr sz="20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57" name="Google Shape;57;p14"/>
          <p:cNvSpPr txBox="1"/>
          <p:nvPr/>
        </p:nvSpPr>
        <p:spPr>
          <a:xfrm>
            <a:off x="7762875" y="5007025"/>
            <a:ext cx="1042800" cy="61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400"/>
              <a:buFont typeface="Arial"/>
              <a:buNone/>
            </a:pPr>
            <a:r>
              <a:rPr lang="en" sz="400" i="0" u="none" strike="noStrike" cap="none">
                <a:solidFill>
                  <a:schemeClr val="lt2"/>
                </a:solidFill>
              </a:rPr>
              <a:t>Copyright © 202</a:t>
            </a:r>
            <a:r>
              <a:rPr lang="en" sz="400">
                <a:solidFill>
                  <a:schemeClr val="lt2"/>
                </a:solidFill>
              </a:rPr>
              <a:t>4 </a:t>
            </a:r>
            <a:r>
              <a:rPr lang="en" sz="400" i="0" u="none" strike="noStrike" cap="none">
                <a:solidFill>
                  <a:schemeClr val="lt2"/>
                </a:solidFill>
              </a:rPr>
              <a:t>Arizona Board of Regents</a:t>
            </a:r>
            <a:endParaRPr sz="400" i="0" u="none" strike="noStrike" cap="none">
              <a:solidFill>
                <a:schemeClr val="lt2"/>
              </a:solidFill>
            </a:endParaRPr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sldLayoutIdLst>
    <p:sldLayoutId id="2147483660" r:id="rId1"/>
    <p:sldLayoutId id="2147483661" r:id="rId2"/>
    <p:sldLayoutId id="2147483662" r:id="rId3"/>
    <p:sldLayoutId id="2147483663" r:id="rId4"/>
    <p:sldLayoutId id="2147483664" r:id="rId5"/>
    <p:sldLayoutId id="2147483665" r:id="rId6"/>
    <p:sldLayoutId id="2147483666" r:id="rId7"/>
    <p:sldLayoutId id="2147483667" r:id="rId8"/>
    <p:sldLayoutId id="2147483668" r:id="rId9"/>
    <p:sldLayoutId id="2147483669" r:id="rId10"/>
    <p:sldLayoutId id="2147483670" r:id="rId11"/>
    <p:sldLayoutId id="2147483671" r:id="rId12"/>
    <p:sldLayoutId id="2147483672" r:id="rId13"/>
    <p:sldLayoutId id="2147483673" r:id="rId14"/>
    <p:sldLayoutId id="2147483674" r:id="rId15"/>
    <p:sldLayoutId id="2147483675" r:id="rId16"/>
    <p:sldLayoutId id="2147483676" r:id="rId17"/>
    <p:sldLayoutId id="2147483677" r:id="rId18"/>
    <p:sldLayoutId id="2147483678" r:id="rId19"/>
    <p:sldLayoutId id="2147483679" r:id="rId20"/>
    <p:sldLayoutId id="2147483680" r:id="rId21"/>
    <p:sldLayoutId id="2147483681" r:id="rId22"/>
    <p:sldLayoutId id="2147483682" r:id="rId23"/>
    <p:sldLayoutId id="2147483683" r:id="rId24"/>
    <p:sldLayoutId id="2147483684" r:id="rId25"/>
    <p:sldLayoutId id="2147483685" r:id="rId26"/>
    <p:sldLayoutId id="2147483686" r:id="rId27"/>
    <p:sldLayoutId id="2147483687" r:id="rId28"/>
    <p:sldLayoutId id="2147483688" r:id="rId29"/>
    <p:sldLayoutId id="2147483689" r:id="rId30"/>
    <p:sldLayoutId id="2147483690" r:id="rId31"/>
    <p:sldLayoutId id="2147483691" r:id="rId32"/>
    <p:sldLayoutId id="2147483692" r:id="rId33"/>
    <p:sldLayoutId id="2147483693" r:id="rId34"/>
    <p:sldLayoutId id="2147483694" r:id="rId35"/>
    <p:sldLayoutId id="2147483695" r:id="rId36"/>
    <p:sldLayoutId id="2147483696" r:id="rId37"/>
    <p:sldLayoutId id="2147483697" r:id="rId38"/>
    <p:sldLayoutId id="2147483698" r:id="rId39"/>
    <p:sldLayoutId id="2147483699" r:id="rId40"/>
    <p:sldLayoutId id="2147483700" r:id="rId41"/>
    <p:sldLayoutId id="2147483701" r:id="rId42"/>
    <p:sldLayoutId id="2147483702" r:id="rId43"/>
    <p:sldLayoutId id="2147483703" r:id="rId44"/>
    <p:sldLayoutId id="2147483704" r:id="rId45"/>
    <p:sldLayoutId id="2147483705" r:id="rId46"/>
    <p:sldLayoutId id="2147483706" r:id="rId47"/>
    <p:sldLayoutId id="2147483707" r:id="rId48"/>
    <p:sldLayoutId id="2147483708" r:id="rId49"/>
    <p:sldLayoutId id="2147483709" r:id="rId50"/>
    <p:sldLayoutId id="2147483710" r:id="rId51"/>
    <p:sldLayoutId id="2147483711" r:id="rId52"/>
    <p:sldLayoutId id="2147483712" r:id="rId53"/>
    <p:sldLayoutId id="2147483713" r:id="rId54"/>
    <p:sldLayoutId id="2147483714" r:id="rId55"/>
    <p:sldLayoutId id="2147483715" r:id="rId56"/>
    <p:sldLayoutId id="2147483716" r:id="rId57"/>
    <p:sldLayoutId id="2147483717" r:id="rId58"/>
    <p:sldLayoutId id="2147483718" r:id="rId59"/>
    <p:sldLayoutId id="2147483719" r:id="rId60"/>
    <p:sldLayoutId id="2147483720" r:id="rId61"/>
    <p:sldLayoutId id="2147483721" r:id="rId62"/>
    <p:sldLayoutId id="2147483722" r:id="rId63"/>
    <p:sldLayoutId id="2147483723" r:id="rId64"/>
    <p:sldLayoutId id="2147483724" r:id="rId65"/>
    <p:sldLayoutId id="2147483725" r:id="rId66"/>
    <p:sldLayoutId id="2147483726" r:id="rId67"/>
    <p:sldLayoutId id="2147483727" r:id="rId68"/>
    <p:sldLayoutId id="2147483728" r:id="rId69"/>
    <p:sldLayoutId id="2147483729" r:id="rId70"/>
    <p:sldLayoutId id="2147483730" r:id="rId71"/>
    <p:sldLayoutId id="2147483731" r:id="rId72"/>
    <p:sldLayoutId id="2147483732" r:id="rId73"/>
    <p:sldLayoutId id="2147483733" r:id="rId74"/>
    <p:sldLayoutId id="2147483734" r:id="rId75"/>
    <p:sldLayoutId id="2147483735" r:id="rId76"/>
    <p:sldLayoutId id="2147483736" r:id="rId77"/>
    <p:sldLayoutId id="2147483737" r:id="rId78"/>
    <p:sldLayoutId id="2147483738" r:id="rId79"/>
    <p:sldLayoutId id="2147483739" r:id="rId80"/>
    <p:sldLayoutId id="2147483740" r:id="rId81"/>
    <p:sldLayoutId id="2147483741" r:id="rId82"/>
    <p:sldLayoutId id="2147483742" r:id="rId83"/>
    <p:sldLayoutId id="2147483743" r:id="rId84"/>
    <p:sldLayoutId id="2147483744" r:id="rId85"/>
    <p:sldLayoutId id="2147483745" r:id="rId86"/>
    <p:sldLayoutId id="2147483746" r:id="rId87"/>
    <p:sldLayoutId id="2147483747" r:id="rId88"/>
    <p:sldLayoutId id="2147483748" r:id="rId89"/>
    <p:sldLayoutId id="2147483749" r:id="rId90"/>
    <p:sldLayoutId id="2147483750" r:id="rId91"/>
    <p:sldLayoutId id="2147483751" r:id="rId92"/>
    <p:sldLayoutId id="2147483752" r:id="rId93"/>
    <p:sldLayoutId id="2147483753" r:id="rId94"/>
    <p:sldLayoutId id="2147483754" r:id="rId95"/>
    <p:sldLayoutId id="2147483755" r:id="rId96"/>
    <p:sldLayoutId id="2147483756" r:id="rId97"/>
    <p:sldLayoutId id="2147483757" r:id="rId98"/>
    <p:sldLayoutId id="2147483758" r:id="rId99"/>
    <p:sldLayoutId id="2147483759" r:id="rId100"/>
    <p:sldLayoutId id="2147483760" r:id="rId101"/>
    <p:sldLayoutId id="2147483761" r:id="rId102"/>
    <p:sldLayoutId id="2147483762" r:id="rId103"/>
    <p:sldLayoutId id="2147483763" r:id="rId104"/>
    <p:sldLayoutId id="2147483764" r:id="rId105"/>
    <p:sldLayoutId id="2147483765" r:id="rId106"/>
    <p:sldLayoutId id="2147483766" r:id="rId107"/>
    <p:sldLayoutId id="2147483767" r:id="rId108"/>
    <p:sldLayoutId id="2147483768" r:id="rId109"/>
    <p:sldLayoutId id="2147483769" r:id="rId110"/>
    <p:sldLayoutId id="2147483770" r:id="rId111"/>
    <p:sldLayoutId id="2147483771" r:id="rId112"/>
    <p:sldLayoutId id="2147483772" r:id="rId113"/>
    <p:sldLayoutId id="2147483773" r:id="rId114"/>
    <p:sldLayoutId id="2147483774" r:id="rId115"/>
    <p:sldLayoutId id="2147483775" r:id="rId116"/>
    <p:sldLayoutId id="2147483776" r:id="rId117"/>
    <p:sldLayoutId id="2147483777" r:id="rId118"/>
    <p:sldLayoutId id="2147483778" r:id="rId119"/>
  </p:sldLayoutIdLst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  <p:extLst>
    <p:ext uri="{27BBF7A9-308A-43DC-89C8-2F10F3537804}">
      <p15:sldGuideLst xmlns:p15="http://schemas.microsoft.com/office/powerpoint/2012/main">
        <p15:guide id="1" pos="265">
          <p15:clr>
            <a:srgbClr val="FF00FF"/>
          </p15:clr>
        </p15:guide>
        <p15:guide id="2" pos="5478">
          <p15:clr>
            <a:srgbClr val="FF00FF"/>
          </p15:clr>
        </p15:guide>
        <p15:guide id="3" pos="2909">
          <p15:clr>
            <a:srgbClr val="FF00FF"/>
          </p15:clr>
        </p15:guide>
        <p15:guide id="4" pos="5547">
          <p15:clr>
            <a:srgbClr val="FF00FF"/>
          </p15:clr>
        </p15:guide>
        <p15:guide id="5" pos="202">
          <p15:clr>
            <a:srgbClr val="FF00FF"/>
          </p15:clr>
        </p15:guide>
        <p15:guide id="6" pos="467">
          <p15:clr>
            <a:srgbClr val="FF00FF"/>
          </p15:clr>
        </p15:guide>
        <p15:guide id="7" pos="530">
          <p15:clr>
            <a:srgbClr val="FF00FF"/>
          </p15:clr>
        </p15:guide>
        <p15:guide id="8" pos="732">
          <p15:clr>
            <a:srgbClr val="FF00FF"/>
          </p15:clr>
        </p15:guide>
        <p15:guide id="9" pos="795">
          <p15:clr>
            <a:srgbClr val="FF00FF"/>
          </p15:clr>
        </p15:guide>
        <p15:guide id="10" pos="991">
          <p15:clr>
            <a:srgbClr val="FF00FF"/>
          </p15:clr>
        </p15:guide>
        <p15:guide id="11" pos="1060">
          <p15:clr>
            <a:srgbClr val="FF00FF"/>
          </p15:clr>
        </p15:guide>
        <p15:guide id="12" pos="1267">
          <p15:clr>
            <a:srgbClr val="FF00FF"/>
          </p15:clr>
        </p15:guide>
        <p15:guide id="13" pos="1319">
          <p15:clr>
            <a:srgbClr val="FF00FF"/>
          </p15:clr>
        </p15:guide>
        <p15:guide id="14" pos="1521">
          <p15:clr>
            <a:srgbClr val="FF00FF"/>
          </p15:clr>
        </p15:guide>
        <p15:guide id="15" pos="1584">
          <p15:clr>
            <a:srgbClr val="FF00FF"/>
          </p15:clr>
        </p15:guide>
        <p15:guide id="16" pos="1786">
          <p15:clr>
            <a:srgbClr val="FF00FF"/>
          </p15:clr>
        </p15:guide>
        <p15:guide id="17" pos="1849">
          <p15:clr>
            <a:srgbClr val="FF00FF"/>
          </p15:clr>
        </p15:guide>
        <p15:guide id="18" pos="2051">
          <p15:clr>
            <a:srgbClr val="FF00FF"/>
          </p15:clr>
        </p15:guide>
        <p15:guide id="19" pos="2114">
          <p15:clr>
            <a:srgbClr val="FF00FF"/>
          </p15:clr>
        </p15:guide>
        <p15:guide id="20" pos="2316">
          <p15:clr>
            <a:srgbClr val="FF00FF"/>
          </p15:clr>
        </p15:guide>
        <p15:guide id="21" pos="2379">
          <p15:clr>
            <a:srgbClr val="FF00FF"/>
          </p15:clr>
        </p15:guide>
        <p15:guide id="22" pos="2575">
          <p15:clr>
            <a:srgbClr val="FF00FF"/>
          </p15:clr>
        </p15:guide>
        <p15:guide id="23" pos="2644">
          <p15:clr>
            <a:srgbClr val="FF00FF"/>
          </p15:clr>
        </p15:guide>
        <p15:guide id="24" pos="2851">
          <p15:clr>
            <a:srgbClr val="FF00FF"/>
          </p15:clr>
        </p15:guide>
        <p15:guide id="25" pos="3110">
          <p15:clr>
            <a:srgbClr val="FF00FF"/>
          </p15:clr>
        </p15:guide>
        <p15:guide id="26" pos="3174">
          <p15:clr>
            <a:srgbClr val="FF00FF"/>
          </p15:clr>
        </p15:guide>
        <p15:guide id="27" pos="3375">
          <p15:clr>
            <a:srgbClr val="FF00FF"/>
          </p15:clr>
        </p15:guide>
        <p15:guide id="28" pos="3439">
          <p15:clr>
            <a:srgbClr val="FF00FF"/>
          </p15:clr>
        </p15:guide>
        <p15:guide id="29" pos="3640">
          <p15:clr>
            <a:srgbClr val="FF00FF"/>
          </p15:clr>
        </p15:guide>
        <p15:guide id="30" pos="3698">
          <p15:clr>
            <a:srgbClr val="FF00FF"/>
          </p15:clr>
        </p15:guide>
        <p15:guide id="31" pos="3905">
          <p15:clr>
            <a:srgbClr val="FF00FF"/>
          </p15:clr>
        </p15:guide>
        <p15:guide id="32" pos="3963">
          <p15:clr>
            <a:srgbClr val="FF00FF"/>
          </p15:clr>
        </p15:guide>
        <p15:guide id="33" pos="4164">
          <p15:clr>
            <a:srgbClr val="FF00FF"/>
          </p15:clr>
        </p15:guide>
        <p15:guide id="34" pos="4228">
          <p15:clr>
            <a:srgbClr val="FF00FF"/>
          </p15:clr>
        </p15:guide>
        <p15:guide id="35" pos="4429">
          <p15:clr>
            <a:srgbClr val="FF00FF"/>
          </p15:clr>
        </p15:guide>
        <p15:guide id="36" pos="4493">
          <p15:clr>
            <a:srgbClr val="FF00FF"/>
          </p15:clr>
        </p15:guide>
        <p15:guide id="37" pos="4694">
          <p15:clr>
            <a:srgbClr val="FF00FF"/>
          </p15:clr>
        </p15:guide>
        <p15:guide id="38" pos="4752">
          <p15:clr>
            <a:srgbClr val="FF00FF"/>
          </p15:clr>
        </p15:guide>
        <p15:guide id="39" pos="4954">
          <p15:clr>
            <a:srgbClr val="FF00FF"/>
          </p15:clr>
        </p15:guide>
        <p15:guide id="40" pos="5017">
          <p15:clr>
            <a:srgbClr val="FF00FF"/>
          </p15:clr>
        </p15:guide>
        <p15:guide id="41" pos="5219">
          <p15:clr>
            <a:srgbClr val="FF00FF"/>
          </p15:clr>
        </p15:guide>
        <p15:guide id="42" pos="5288">
          <p15:clr>
            <a:srgbClr val="FF00FF"/>
          </p15:clr>
        </p15:guide>
        <p15:guide id="43" orient="horz" pos="559">
          <p15:clr>
            <a:srgbClr val="FF00FF"/>
          </p15:clr>
        </p15:guide>
        <p15:guide id="44" orient="horz" pos="3041">
          <p15:clr>
            <a:srgbClr val="FF00FF"/>
          </p15:clr>
        </p15:guide>
        <p15:guide id="45" orient="horz" pos="202">
          <p15:clr>
            <a:srgbClr val="FF00FF"/>
          </p15:clr>
        </p15:guide>
        <p15:guide id="46" orient="horz" pos="1619">
          <p15:clr>
            <a:srgbClr val="00FFFF"/>
          </p15:clr>
        </p15:guide>
        <p15:guide id="47" pos="2880">
          <p15:clr>
            <a:srgbClr val="00FFFF"/>
          </p15:clr>
        </p15:guide>
        <p15:guide id="48" orient="horz" pos="626">
          <p15:clr>
            <a:srgbClr val="FF00FF"/>
          </p15:clr>
        </p15:guide>
      </p15:sldGuideLst>
    </p:ext>
  </p:extLst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>
  <p:cSld name="simple-light-2">
    <p:bg>
      <p:bgPr>
        <a:solidFill>
          <a:schemeClr val="lt1"/>
        </a:solidFill>
        <a:effectLst/>
      </p:bgPr>
    </p:bg>
    <p:spTree>
      <p:nvGrpSpPr>
        <p:cNvPr id="1" name="Shape 46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86" name="Google Shape;4686;p134"/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8411400" cy="45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None/>
              <a:defRPr sz="3200" b="1">
                <a:solidFill>
                  <a:schemeClr val="dk1"/>
                </a:solidFill>
              </a:defRPr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2pPr>
            <a:lvl3pPr lvl="2" rtl="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3pPr>
            <a:lvl4pPr lvl="3" rtl="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4pPr>
            <a:lvl5pPr lvl="4" rtl="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5pPr>
            <a:lvl6pPr lvl="5" rtl="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6pPr>
            <a:lvl7pPr lvl="6" rtl="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7pPr>
            <a:lvl8pPr lvl="7" rtl="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8pPr>
            <a:lvl9pPr lvl="8" rtl="0">
              <a:lnSpc>
                <a:spcPct val="115000"/>
              </a:lnSpc>
              <a:spcBef>
                <a:spcPts val="800"/>
              </a:spcBef>
              <a:spcAft>
                <a:spcPts val="80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4687" name="Google Shape;4687;p134"/>
          <p:cNvSpPr txBox="1">
            <a:spLocks noGrp="1"/>
          </p:cNvSpPr>
          <p:nvPr>
            <p:ph type="body" idx="1"/>
          </p:nvPr>
        </p:nvSpPr>
        <p:spPr>
          <a:xfrm>
            <a:off x="420900" y="994550"/>
            <a:ext cx="8384700" cy="3833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55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Char char="●"/>
              <a:defRPr sz="2000">
                <a:solidFill>
                  <a:schemeClr val="dk1"/>
                </a:solidFill>
              </a:defRPr>
            </a:lvl1pPr>
            <a:lvl2pPr marL="914400" lvl="1" indent="-355600" rtl="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2000"/>
              <a:buChar char="○"/>
              <a:defRPr sz="2000">
                <a:solidFill>
                  <a:schemeClr val="dk1"/>
                </a:solidFill>
              </a:defRPr>
            </a:lvl2pPr>
            <a:lvl3pPr marL="1371600" lvl="2" indent="-355600" rtl="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2000"/>
              <a:buChar char="■"/>
              <a:defRPr sz="2000">
                <a:solidFill>
                  <a:schemeClr val="dk1"/>
                </a:solidFill>
              </a:defRPr>
            </a:lvl3pPr>
            <a:lvl4pPr marL="1828800" lvl="3" indent="-355600" rtl="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2000"/>
              <a:buChar char="●"/>
              <a:defRPr sz="2000">
                <a:solidFill>
                  <a:schemeClr val="dk1"/>
                </a:solidFill>
              </a:defRPr>
            </a:lvl4pPr>
            <a:lvl5pPr marL="2286000" lvl="4" indent="-355600" rtl="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2000"/>
              <a:buChar char="○"/>
              <a:defRPr sz="2000">
                <a:solidFill>
                  <a:schemeClr val="dk1"/>
                </a:solidFill>
              </a:defRPr>
            </a:lvl5pPr>
            <a:lvl6pPr marL="2743200" lvl="5" indent="-355600" rtl="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2000"/>
              <a:buChar char="■"/>
              <a:defRPr sz="2000">
                <a:solidFill>
                  <a:schemeClr val="dk1"/>
                </a:solidFill>
              </a:defRPr>
            </a:lvl6pPr>
            <a:lvl7pPr marL="3200400" lvl="6" indent="-355600" rtl="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2000"/>
              <a:buChar char="●"/>
              <a:defRPr sz="2000">
                <a:solidFill>
                  <a:schemeClr val="dk1"/>
                </a:solidFill>
              </a:defRPr>
            </a:lvl7pPr>
            <a:lvl8pPr marL="3657600" lvl="7" indent="-355600" rtl="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2000"/>
              <a:buChar char="○"/>
              <a:defRPr sz="2000">
                <a:solidFill>
                  <a:schemeClr val="dk1"/>
                </a:solidFill>
              </a:defRPr>
            </a:lvl8pPr>
            <a:lvl9pPr marL="4114800" lvl="8" indent="-355600" rtl="0">
              <a:lnSpc>
                <a:spcPct val="115000"/>
              </a:lnSpc>
              <a:spcBef>
                <a:spcPts val="800"/>
              </a:spcBef>
              <a:spcAft>
                <a:spcPts val="800"/>
              </a:spcAft>
              <a:buClr>
                <a:schemeClr val="dk1"/>
              </a:buClr>
              <a:buSzPts val="2000"/>
              <a:buChar char="■"/>
              <a:defRPr sz="20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4688" name="Google Shape;4688;p134"/>
          <p:cNvSpPr txBox="1"/>
          <p:nvPr/>
        </p:nvSpPr>
        <p:spPr>
          <a:xfrm>
            <a:off x="7762875" y="5007025"/>
            <a:ext cx="1042800" cy="61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400"/>
              <a:buFont typeface="Arial"/>
              <a:buNone/>
            </a:pPr>
            <a:r>
              <a:rPr lang="en" sz="400" i="0" u="none" strike="noStrike" cap="none">
                <a:solidFill>
                  <a:schemeClr val="lt2"/>
                </a:solidFill>
              </a:rPr>
              <a:t>Copyright © 202</a:t>
            </a:r>
            <a:r>
              <a:rPr lang="en" sz="400">
                <a:solidFill>
                  <a:schemeClr val="lt2"/>
                </a:solidFill>
              </a:rPr>
              <a:t>4 </a:t>
            </a:r>
            <a:r>
              <a:rPr lang="en" sz="400" i="0" u="none" strike="noStrike" cap="none">
                <a:solidFill>
                  <a:schemeClr val="lt2"/>
                </a:solidFill>
              </a:rPr>
              <a:t>Arizona Board of Regents</a:t>
            </a:r>
            <a:endParaRPr sz="400" i="0" u="none" strike="noStrike" cap="none">
              <a:solidFill>
                <a:schemeClr val="lt2"/>
              </a:solidFill>
            </a:endParaRPr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sldLayoutIdLst>
    <p:sldLayoutId id="2147483779" r:id="rId1"/>
    <p:sldLayoutId id="2147483780" r:id="rId2"/>
    <p:sldLayoutId id="2147483781" r:id="rId3"/>
    <p:sldLayoutId id="2147483782" r:id="rId4"/>
    <p:sldLayoutId id="2147483783" r:id="rId5"/>
    <p:sldLayoutId id="2147483784" r:id="rId6"/>
    <p:sldLayoutId id="2147483785" r:id="rId7"/>
    <p:sldLayoutId id="2147483786" r:id="rId8"/>
    <p:sldLayoutId id="2147483787" r:id="rId9"/>
    <p:sldLayoutId id="2147483788" r:id="rId10"/>
    <p:sldLayoutId id="2147483789" r:id="rId11"/>
    <p:sldLayoutId id="2147483790" r:id="rId12"/>
    <p:sldLayoutId id="2147483791" r:id="rId13"/>
    <p:sldLayoutId id="2147483792" r:id="rId14"/>
    <p:sldLayoutId id="2147483793" r:id="rId15"/>
    <p:sldLayoutId id="2147483794" r:id="rId16"/>
    <p:sldLayoutId id="2147483795" r:id="rId17"/>
    <p:sldLayoutId id="2147483796" r:id="rId18"/>
    <p:sldLayoutId id="2147483797" r:id="rId19"/>
    <p:sldLayoutId id="2147483798" r:id="rId20"/>
    <p:sldLayoutId id="2147483799" r:id="rId21"/>
    <p:sldLayoutId id="2147483800" r:id="rId22"/>
    <p:sldLayoutId id="2147483801" r:id="rId23"/>
    <p:sldLayoutId id="2147483802" r:id="rId24"/>
    <p:sldLayoutId id="2147483803" r:id="rId25"/>
    <p:sldLayoutId id="2147483804" r:id="rId26"/>
    <p:sldLayoutId id="2147483805" r:id="rId27"/>
    <p:sldLayoutId id="2147483806" r:id="rId28"/>
    <p:sldLayoutId id="2147483807" r:id="rId29"/>
    <p:sldLayoutId id="2147483808" r:id="rId30"/>
    <p:sldLayoutId id="2147483809" r:id="rId31"/>
    <p:sldLayoutId id="2147483810" r:id="rId32"/>
    <p:sldLayoutId id="2147483811" r:id="rId33"/>
    <p:sldLayoutId id="2147483812" r:id="rId34"/>
    <p:sldLayoutId id="2147483813" r:id="rId35"/>
    <p:sldLayoutId id="2147483814" r:id="rId36"/>
    <p:sldLayoutId id="2147483815" r:id="rId37"/>
    <p:sldLayoutId id="2147483816" r:id="rId38"/>
    <p:sldLayoutId id="2147483817" r:id="rId39"/>
    <p:sldLayoutId id="2147483818" r:id="rId40"/>
    <p:sldLayoutId id="2147483819" r:id="rId41"/>
    <p:sldLayoutId id="2147483820" r:id="rId42"/>
    <p:sldLayoutId id="2147483821" r:id="rId43"/>
    <p:sldLayoutId id="2147483822" r:id="rId44"/>
    <p:sldLayoutId id="2147483823" r:id="rId45"/>
    <p:sldLayoutId id="2147483824" r:id="rId46"/>
    <p:sldLayoutId id="2147483825" r:id="rId47"/>
    <p:sldLayoutId id="2147483826" r:id="rId48"/>
    <p:sldLayoutId id="2147483827" r:id="rId49"/>
    <p:sldLayoutId id="2147483828" r:id="rId50"/>
    <p:sldLayoutId id="2147483829" r:id="rId51"/>
    <p:sldLayoutId id="2147483830" r:id="rId52"/>
    <p:sldLayoutId id="2147483831" r:id="rId53"/>
    <p:sldLayoutId id="2147483832" r:id="rId54"/>
    <p:sldLayoutId id="2147483833" r:id="rId55"/>
    <p:sldLayoutId id="2147483834" r:id="rId56"/>
    <p:sldLayoutId id="2147483835" r:id="rId57"/>
    <p:sldLayoutId id="2147483836" r:id="rId58"/>
    <p:sldLayoutId id="2147483837" r:id="rId59"/>
    <p:sldLayoutId id="2147483838" r:id="rId60"/>
    <p:sldLayoutId id="2147483839" r:id="rId61"/>
    <p:sldLayoutId id="2147483840" r:id="rId62"/>
    <p:sldLayoutId id="2147483841" r:id="rId63"/>
    <p:sldLayoutId id="2147483842" r:id="rId64"/>
    <p:sldLayoutId id="2147483843" r:id="rId65"/>
    <p:sldLayoutId id="2147483844" r:id="rId66"/>
    <p:sldLayoutId id="2147483845" r:id="rId67"/>
    <p:sldLayoutId id="2147483846" r:id="rId68"/>
    <p:sldLayoutId id="2147483847" r:id="rId69"/>
    <p:sldLayoutId id="2147483848" r:id="rId70"/>
    <p:sldLayoutId id="2147483849" r:id="rId71"/>
    <p:sldLayoutId id="2147483850" r:id="rId72"/>
    <p:sldLayoutId id="2147483851" r:id="rId73"/>
    <p:sldLayoutId id="2147483852" r:id="rId74"/>
    <p:sldLayoutId id="2147483853" r:id="rId75"/>
    <p:sldLayoutId id="2147483854" r:id="rId76"/>
    <p:sldLayoutId id="2147483855" r:id="rId77"/>
    <p:sldLayoutId id="2147483856" r:id="rId78"/>
    <p:sldLayoutId id="2147483857" r:id="rId79"/>
    <p:sldLayoutId id="2147483858" r:id="rId80"/>
    <p:sldLayoutId id="2147483859" r:id="rId81"/>
    <p:sldLayoutId id="2147483860" r:id="rId82"/>
    <p:sldLayoutId id="2147483861" r:id="rId83"/>
    <p:sldLayoutId id="2147483862" r:id="rId84"/>
    <p:sldLayoutId id="2147483863" r:id="rId85"/>
    <p:sldLayoutId id="2147483864" r:id="rId86"/>
    <p:sldLayoutId id="2147483865" r:id="rId87"/>
    <p:sldLayoutId id="2147483866" r:id="rId88"/>
    <p:sldLayoutId id="2147483867" r:id="rId89"/>
    <p:sldLayoutId id="2147483868" r:id="rId90"/>
    <p:sldLayoutId id="2147483869" r:id="rId91"/>
    <p:sldLayoutId id="2147483870" r:id="rId92"/>
    <p:sldLayoutId id="2147483871" r:id="rId93"/>
    <p:sldLayoutId id="2147483872" r:id="rId94"/>
    <p:sldLayoutId id="2147483873" r:id="rId95"/>
    <p:sldLayoutId id="2147483874" r:id="rId96"/>
    <p:sldLayoutId id="2147483875" r:id="rId97"/>
    <p:sldLayoutId id="2147483876" r:id="rId98"/>
    <p:sldLayoutId id="2147483877" r:id="rId99"/>
    <p:sldLayoutId id="2147483878" r:id="rId100"/>
    <p:sldLayoutId id="2147483879" r:id="rId101"/>
    <p:sldLayoutId id="2147483880" r:id="rId102"/>
    <p:sldLayoutId id="2147483881" r:id="rId103"/>
    <p:sldLayoutId id="2147483882" r:id="rId104"/>
    <p:sldLayoutId id="2147483883" r:id="rId105"/>
    <p:sldLayoutId id="2147483884" r:id="rId106"/>
    <p:sldLayoutId id="2147483885" r:id="rId107"/>
    <p:sldLayoutId id="2147483886" r:id="rId108"/>
    <p:sldLayoutId id="2147483887" r:id="rId109"/>
    <p:sldLayoutId id="2147483888" r:id="rId110"/>
    <p:sldLayoutId id="2147483889" r:id="rId111"/>
    <p:sldLayoutId id="2147483890" r:id="rId112"/>
    <p:sldLayoutId id="2147483891" r:id="rId113"/>
    <p:sldLayoutId id="2147483892" r:id="rId114"/>
    <p:sldLayoutId id="2147483893" r:id="rId115"/>
    <p:sldLayoutId id="2147483894" r:id="rId116"/>
    <p:sldLayoutId id="2147483895" r:id="rId117"/>
    <p:sldLayoutId id="2147483896" r:id="rId118"/>
    <p:sldLayoutId id="2147483897" r:id="rId119"/>
  </p:sldLayoutIdLst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  <p:extLst>
    <p:ext uri="{27BBF7A9-308A-43DC-89C8-2F10F3537804}">
      <p15:sldGuideLst xmlns:p15="http://schemas.microsoft.com/office/powerpoint/2012/main">
        <p15:guide id="1" pos="265">
          <p15:clr>
            <a:srgbClr val="FF00FF"/>
          </p15:clr>
        </p15:guide>
        <p15:guide id="2" pos="5478">
          <p15:clr>
            <a:srgbClr val="FF00FF"/>
          </p15:clr>
        </p15:guide>
        <p15:guide id="3" pos="2909">
          <p15:clr>
            <a:srgbClr val="FF00FF"/>
          </p15:clr>
        </p15:guide>
        <p15:guide id="4" pos="5547">
          <p15:clr>
            <a:srgbClr val="FF00FF"/>
          </p15:clr>
        </p15:guide>
        <p15:guide id="5" pos="202">
          <p15:clr>
            <a:srgbClr val="FF00FF"/>
          </p15:clr>
        </p15:guide>
        <p15:guide id="6" pos="467">
          <p15:clr>
            <a:srgbClr val="FF00FF"/>
          </p15:clr>
        </p15:guide>
        <p15:guide id="7" pos="530">
          <p15:clr>
            <a:srgbClr val="FF00FF"/>
          </p15:clr>
        </p15:guide>
        <p15:guide id="8" pos="732">
          <p15:clr>
            <a:srgbClr val="FF00FF"/>
          </p15:clr>
        </p15:guide>
        <p15:guide id="9" pos="795">
          <p15:clr>
            <a:srgbClr val="FF00FF"/>
          </p15:clr>
        </p15:guide>
        <p15:guide id="10" pos="991">
          <p15:clr>
            <a:srgbClr val="FF00FF"/>
          </p15:clr>
        </p15:guide>
        <p15:guide id="11" pos="1060">
          <p15:clr>
            <a:srgbClr val="FF00FF"/>
          </p15:clr>
        </p15:guide>
        <p15:guide id="12" pos="1267">
          <p15:clr>
            <a:srgbClr val="FF00FF"/>
          </p15:clr>
        </p15:guide>
        <p15:guide id="13" pos="1319">
          <p15:clr>
            <a:srgbClr val="FF00FF"/>
          </p15:clr>
        </p15:guide>
        <p15:guide id="14" pos="1521">
          <p15:clr>
            <a:srgbClr val="FF00FF"/>
          </p15:clr>
        </p15:guide>
        <p15:guide id="15" pos="1584">
          <p15:clr>
            <a:srgbClr val="FF00FF"/>
          </p15:clr>
        </p15:guide>
        <p15:guide id="16" pos="1786">
          <p15:clr>
            <a:srgbClr val="FF00FF"/>
          </p15:clr>
        </p15:guide>
        <p15:guide id="17" pos="1849">
          <p15:clr>
            <a:srgbClr val="FF00FF"/>
          </p15:clr>
        </p15:guide>
        <p15:guide id="18" pos="2051">
          <p15:clr>
            <a:srgbClr val="FF00FF"/>
          </p15:clr>
        </p15:guide>
        <p15:guide id="19" pos="2114">
          <p15:clr>
            <a:srgbClr val="FF00FF"/>
          </p15:clr>
        </p15:guide>
        <p15:guide id="20" pos="2316">
          <p15:clr>
            <a:srgbClr val="FF00FF"/>
          </p15:clr>
        </p15:guide>
        <p15:guide id="21" pos="2379">
          <p15:clr>
            <a:srgbClr val="FF00FF"/>
          </p15:clr>
        </p15:guide>
        <p15:guide id="22" pos="2575">
          <p15:clr>
            <a:srgbClr val="FF00FF"/>
          </p15:clr>
        </p15:guide>
        <p15:guide id="23" pos="2644">
          <p15:clr>
            <a:srgbClr val="FF00FF"/>
          </p15:clr>
        </p15:guide>
        <p15:guide id="24" pos="2851">
          <p15:clr>
            <a:srgbClr val="FF00FF"/>
          </p15:clr>
        </p15:guide>
        <p15:guide id="25" pos="3110">
          <p15:clr>
            <a:srgbClr val="FF00FF"/>
          </p15:clr>
        </p15:guide>
        <p15:guide id="26" pos="3174">
          <p15:clr>
            <a:srgbClr val="FF00FF"/>
          </p15:clr>
        </p15:guide>
        <p15:guide id="27" pos="3375">
          <p15:clr>
            <a:srgbClr val="FF00FF"/>
          </p15:clr>
        </p15:guide>
        <p15:guide id="28" pos="3439">
          <p15:clr>
            <a:srgbClr val="FF00FF"/>
          </p15:clr>
        </p15:guide>
        <p15:guide id="29" pos="3640">
          <p15:clr>
            <a:srgbClr val="FF00FF"/>
          </p15:clr>
        </p15:guide>
        <p15:guide id="30" pos="3698">
          <p15:clr>
            <a:srgbClr val="FF00FF"/>
          </p15:clr>
        </p15:guide>
        <p15:guide id="31" pos="3905">
          <p15:clr>
            <a:srgbClr val="FF00FF"/>
          </p15:clr>
        </p15:guide>
        <p15:guide id="32" pos="3963">
          <p15:clr>
            <a:srgbClr val="FF00FF"/>
          </p15:clr>
        </p15:guide>
        <p15:guide id="33" pos="4164">
          <p15:clr>
            <a:srgbClr val="FF00FF"/>
          </p15:clr>
        </p15:guide>
        <p15:guide id="34" pos="4228">
          <p15:clr>
            <a:srgbClr val="FF00FF"/>
          </p15:clr>
        </p15:guide>
        <p15:guide id="35" pos="4429">
          <p15:clr>
            <a:srgbClr val="FF00FF"/>
          </p15:clr>
        </p15:guide>
        <p15:guide id="36" pos="4493">
          <p15:clr>
            <a:srgbClr val="FF00FF"/>
          </p15:clr>
        </p15:guide>
        <p15:guide id="37" pos="4694">
          <p15:clr>
            <a:srgbClr val="FF00FF"/>
          </p15:clr>
        </p15:guide>
        <p15:guide id="38" pos="4752">
          <p15:clr>
            <a:srgbClr val="FF00FF"/>
          </p15:clr>
        </p15:guide>
        <p15:guide id="39" pos="4954">
          <p15:clr>
            <a:srgbClr val="FF00FF"/>
          </p15:clr>
        </p15:guide>
        <p15:guide id="40" pos="5017">
          <p15:clr>
            <a:srgbClr val="FF00FF"/>
          </p15:clr>
        </p15:guide>
        <p15:guide id="41" pos="5219">
          <p15:clr>
            <a:srgbClr val="FF00FF"/>
          </p15:clr>
        </p15:guide>
        <p15:guide id="42" pos="5288">
          <p15:clr>
            <a:srgbClr val="FF00FF"/>
          </p15:clr>
        </p15:guide>
        <p15:guide id="43" orient="horz" pos="559">
          <p15:clr>
            <a:srgbClr val="FF00FF"/>
          </p15:clr>
        </p15:guide>
        <p15:guide id="44" orient="horz" pos="3041">
          <p15:clr>
            <a:srgbClr val="FF00FF"/>
          </p15:clr>
        </p15:guide>
        <p15:guide id="45" orient="horz" pos="202">
          <p15:clr>
            <a:srgbClr val="FF00FF"/>
          </p15:clr>
        </p15:guide>
        <p15:guide id="46" orient="horz" pos="1619">
          <p15:clr>
            <a:srgbClr val="00FFFF"/>
          </p15:clr>
        </p15:guide>
        <p15:guide id="47" pos="2880">
          <p15:clr>
            <a:srgbClr val="00FFFF"/>
          </p15:clr>
        </p15:guide>
        <p15:guide id="48" orient="horz" pos="626">
          <p15:clr>
            <a:srgbClr val="FF00FF"/>
          </p15:clr>
        </p15:guide>
      </p15:sldGuideLst>
    </p:ext>
  </p:extLst>
</p:sldMaster>
</file>

<file path=ppt/slideMasters/slideMaster4.xml><?xml version="1.0" encoding="utf-8"?>
<p:sldMaster xmlns:a="http://schemas.openxmlformats.org/drawingml/2006/main" xmlns:r="http://schemas.openxmlformats.org/officeDocument/2006/relationships" xmlns:p="http://schemas.openxmlformats.org/presentationml/2006/main">
  <p:cSld name="simple-light-2">
    <p:bg>
      <p:bgPr>
        <a:solidFill>
          <a:schemeClr val="lt1"/>
        </a:solidFill>
        <a:effectLst/>
      </p:bgPr>
    </p:bg>
    <p:spTree>
      <p:nvGrpSpPr>
        <p:cNvPr id="1" name="Shape 139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948" name="Google Shape;13948;p374"/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8411400" cy="45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None/>
              <a:defRPr sz="3200" b="1">
                <a:solidFill>
                  <a:schemeClr val="dk1"/>
                </a:solidFill>
              </a:defRPr>
            </a:lvl1pPr>
            <a:lvl2pPr lvl="1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2pPr>
            <a:lvl3pPr lvl="2" rtl="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3pPr>
            <a:lvl4pPr lvl="3" rtl="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4pPr>
            <a:lvl5pPr lvl="4" rtl="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5pPr>
            <a:lvl6pPr lvl="5" rtl="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6pPr>
            <a:lvl7pPr lvl="6" rtl="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7pPr>
            <a:lvl8pPr lvl="7" rtl="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8pPr>
            <a:lvl9pPr lvl="8" rtl="0">
              <a:lnSpc>
                <a:spcPct val="115000"/>
              </a:lnSpc>
              <a:spcBef>
                <a:spcPts val="800"/>
              </a:spcBef>
              <a:spcAft>
                <a:spcPts val="80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13949" name="Google Shape;13949;p374"/>
          <p:cNvSpPr txBox="1">
            <a:spLocks noGrp="1"/>
          </p:cNvSpPr>
          <p:nvPr>
            <p:ph type="body" idx="1"/>
          </p:nvPr>
        </p:nvSpPr>
        <p:spPr>
          <a:xfrm>
            <a:off x="420900" y="994550"/>
            <a:ext cx="8384700" cy="3833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55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Char char="●"/>
              <a:defRPr sz="2000">
                <a:solidFill>
                  <a:schemeClr val="dk1"/>
                </a:solidFill>
              </a:defRPr>
            </a:lvl1pPr>
            <a:lvl2pPr marL="914400" lvl="1" indent="-355600" rtl="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2000"/>
              <a:buChar char="○"/>
              <a:defRPr sz="2000">
                <a:solidFill>
                  <a:schemeClr val="dk1"/>
                </a:solidFill>
              </a:defRPr>
            </a:lvl2pPr>
            <a:lvl3pPr marL="1371600" lvl="2" indent="-355600" rtl="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2000"/>
              <a:buChar char="■"/>
              <a:defRPr sz="2000">
                <a:solidFill>
                  <a:schemeClr val="dk1"/>
                </a:solidFill>
              </a:defRPr>
            </a:lvl3pPr>
            <a:lvl4pPr marL="1828800" lvl="3" indent="-355600" rtl="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2000"/>
              <a:buChar char="●"/>
              <a:defRPr sz="2000">
                <a:solidFill>
                  <a:schemeClr val="dk1"/>
                </a:solidFill>
              </a:defRPr>
            </a:lvl4pPr>
            <a:lvl5pPr marL="2286000" lvl="4" indent="-355600" rtl="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2000"/>
              <a:buChar char="○"/>
              <a:defRPr sz="2000">
                <a:solidFill>
                  <a:schemeClr val="dk1"/>
                </a:solidFill>
              </a:defRPr>
            </a:lvl5pPr>
            <a:lvl6pPr marL="2743200" lvl="5" indent="-355600" rtl="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2000"/>
              <a:buChar char="■"/>
              <a:defRPr sz="2000">
                <a:solidFill>
                  <a:schemeClr val="dk1"/>
                </a:solidFill>
              </a:defRPr>
            </a:lvl6pPr>
            <a:lvl7pPr marL="3200400" lvl="6" indent="-355600" rtl="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2000"/>
              <a:buChar char="●"/>
              <a:defRPr sz="2000">
                <a:solidFill>
                  <a:schemeClr val="dk1"/>
                </a:solidFill>
              </a:defRPr>
            </a:lvl7pPr>
            <a:lvl8pPr marL="3657600" lvl="7" indent="-355600" rtl="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2000"/>
              <a:buChar char="○"/>
              <a:defRPr sz="2000">
                <a:solidFill>
                  <a:schemeClr val="dk1"/>
                </a:solidFill>
              </a:defRPr>
            </a:lvl8pPr>
            <a:lvl9pPr marL="4114800" lvl="8" indent="-355600" rtl="0">
              <a:lnSpc>
                <a:spcPct val="115000"/>
              </a:lnSpc>
              <a:spcBef>
                <a:spcPts val="800"/>
              </a:spcBef>
              <a:spcAft>
                <a:spcPts val="800"/>
              </a:spcAft>
              <a:buClr>
                <a:schemeClr val="dk1"/>
              </a:buClr>
              <a:buSzPts val="2000"/>
              <a:buChar char="■"/>
              <a:defRPr sz="20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13950" name="Google Shape;13950;p374"/>
          <p:cNvSpPr txBox="1"/>
          <p:nvPr/>
        </p:nvSpPr>
        <p:spPr>
          <a:xfrm>
            <a:off x="7762875" y="5007025"/>
            <a:ext cx="1042800" cy="61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400"/>
              <a:buFont typeface="Arial"/>
              <a:buNone/>
            </a:pPr>
            <a:r>
              <a:rPr lang="en" sz="400" i="0" u="none" strike="noStrike" cap="none">
                <a:solidFill>
                  <a:schemeClr val="lt2"/>
                </a:solidFill>
              </a:rPr>
              <a:t>Copyright © 202</a:t>
            </a:r>
            <a:r>
              <a:rPr lang="en" sz="400">
                <a:solidFill>
                  <a:schemeClr val="lt2"/>
                </a:solidFill>
              </a:rPr>
              <a:t>4 </a:t>
            </a:r>
            <a:r>
              <a:rPr lang="en" sz="400" i="0" u="none" strike="noStrike" cap="none">
                <a:solidFill>
                  <a:schemeClr val="lt2"/>
                </a:solidFill>
              </a:rPr>
              <a:t>Arizona Board of Regents</a:t>
            </a:r>
            <a:endParaRPr sz="400" i="0" u="none" strike="noStrike" cap="none">
              <a:solidFill>
                <a:schemeClr val="lt2"/>
              </a:solidFill>
            </a:endParaRPr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sldLayoutIdLst>
    <p:sldLayoutId id="2147484017" r:id="rId1"/>
    <p:sldLayoutId id="2147484018" r:id="rId2"/>
    <p:sldLayoutId id="2147484019" r:id="rId3"/>
    <p:sldLayoutId id="2147484020" r:id="rId4"/>
    <p:sldLayoutId id="2147484021" r:id="rId5"/>
    <p:sldLayoutId id="2147484022" r:id="rId6"/>
    <p:sldLayoutId id="2147484023" r:id="rId7"/>
    <p:sldLayoutId id="2147484024" r:id="rId8"/>
    <p:sldLayoutId id="2147484025" r:id="rId9"/>
    <p:sldLayoutId id="2147484026" r:id="rId10"/>
    <p:sldLayoutId id="2147484027" r:id="rId11"/>
    <p:sldLayoutId id="2147484028" r:id="rId12"/>
    <p:sldLayoutId id="2147484029" r:id="rId13"/>
    <p:sldLayoutId id="2147484030" r:id="rId14"/>
    <p:sldLayoutId id="2147484031" r:id="rId15"/>
    <p:sldLayoutId id="2147484032" r:id="rId16"/>
    <p:sldLayoutId id="2147484033" r:id="rId17"/>
    <p:sldLayoutId id="2147484034" r:id="rId18"/>
    <p:sldLayoutId id="2147484035" r:id="rId19"/>
    <p:sldLayoutId id="2147484036" r:id="rId20"/>
    <p:sldLayoutId id="2147484037" r:id="rId21"/>
    <p:sldLayoutId id="2147484038" r:id="rId22"/>
    <p:sldLayoutId id="2147484039" r:id="rId23"/>
    <p:sldLayoutId id="2147484040" r:id="rId24"/>
    <p:sldLayoutId id="2147484041" r:id="rId25"/>
    <p:sldLayoutId id="2147484042" r:id="rId26"/>
    <p:sldLayoutId id="2147484043" r:id="rId27"/>
    <p:sldLayoutId id="2147484044" r:id="rId28"/>
    <p:sldLayoutId id="2147484045" r:id="rId29"/>
    <p:sldLayoutId id="2147484046" r:id="rId30"/>
    <p:sldLayoutId id="2147484047" r:id="rId31"/>
    <p:sldLayoutId id="2147484048" r:id="rId32"/>
    <p:sldLayoutId id="2147484049" r:id="rId33"/>
    <p:sldLayoutId id="2147484050" r:id="rId34"/>
    <p:sldLayoutId id="2147484051" r:id="rId35"/>
    <p:sldLayoutId id="2147484052" r:id="rId36"/>
    <p:sldLayoutId id="2147484053" r:id="rId37"/>
    <p:sldLayoutId id="2147484054" r:id="rId38"/>
    <p:sldLayoutId id="2147484055" r:id="rId39"/>
    <p:sldLayoutId id="2147484056" r:id="rId40"/>
    <p:sldLayoutId id="2147484057" r:id="rId41"/>
    <p:sldLayoutId id="2147484058" r:id="rId42"/>
    <p:sldLayoutId id="2147484059" r:id="rId43"/>
    <p:sldLayoutId id="2147484060" r:id="rId44"/>
    <p:sldLayoutId id="2147484061" r:id="rId45"/>
    <p:sldLayoutId id="2147484062" r:id="rId46"/>
    <p:sldLayoutId id="2147484063" r:id="rId47"/>
    <p:sldLayoutId id="2147484064" r:id="rId48"/>
    <p:sldLayoutId id="2147484065" r:id="rId49"/>
    <p:sldLayoutId id="2147484066" r:id="rId50"/>
    <p:sldLayoutId id="2147484067" r:id="rId51"/>
    <p:sldLayoutId id="2147484068" r:id="rId52"/>
    <p:sldLayoutId id="2147484069" r:id="rId53"/>
    <p:sldLayoutId id="2147484070" r:id="rId54"/>
    <p:sldLayoutId id="2147484071" r:id="rId55"/>
    <p:sldLayoutId id="2147484072" r:id="rId56"/>
    <p:sldLayoutId id="2147484073" r:id="rId57"/>
    <p:sldLayoutId id="2147484074" r:id="rId58"/>
    <p:sldLayoutId id="2147484075" r:id="rId59"/>
    <p:sldLayoutId id="2147484076" r:id="rId60"/>
    <p:sldLayoutId id="2147484077" r:id="rId61"/>
    <p:sldLayoutId id="2147484078" r:id="rId62"/>
    <p:sldLayoutId id="2147484079" r:id="rId63"/>
    <p:sldLayoutId id="2147484080" r:id="rId64"/>
    <p:sldLayoutId id="2147484081" r:id="rId65"/>
    <p:sldLayoutId id="2147484082" r:id="rId66"/>
    <p:sldLayoutId id="2147484083" r:id="rId67"/>
    <p:sldLayoutId id="2147484084" r:id="rId68"/>
    <p:sldLayoutId id="2147484085" r:id="rId69"/>
    <p:sldLayoutId id="2147484086" r:id="rId70"/>
    <p:sldLayoutId id="2147484087" r:id="rId71"/>
    <p:sldLayoutId id="2147484088" r:id="rId72"/>
    <p:sldLayoutId id="2147484089" r:id="rId73"/>
    <p:sldLayoutId id="2147484090" r:id="rId74"/>
    <p:sldLayoutId id="2147484091" r:id="rId75"/>
    <p:sldLayoutId id="2147484092" r:id="rId76"/>
    <p:sldLayoutId id="2147484093" r:id="rId77"/>
    <p:sldLayoutId id="2147484094" r:id="rId78"/>
    <p:sldLayoutId id="2147484095" r:id="rId79"/>
    <p:sldLayoutId id="2147484096" r:id="rId80"/>
    <p:sldLayoutId id="2147484097" r:id="rId81"/>
    <p:sldLayoutId id="2147484098" r:id="rId82"/>
    <p:sldLayoutId id="2147484099" r:id="rId83"/>
    <p:sldLayoutId id="2147484100" r:id="rId84"/>
    <p:sldLayoutId id="2147484101" r:id="rId85"/>
    <p:sldLayoutId id="2147484102" r:id="rId86"/>
    <p:sldLayoutId id="2147484103" r:id="rId87"/>
    <p:sldLayoutId id="2147484104" r:id="rId88"/>
    <p:sldLayoutId id="2147484105" r:id="rId89"/>
    <p:sldLayoutId id="2147484106" r:id="rId90"/>
    <p:sldLayoutId id="2147484107" r:id="rId91"/>
    <p:sldLayoutId id="2147484108" r:id="rId92"/>
    <p:sldLayoutId id="2147484109" r:id="rId93"/>
    <p:sldLayoutId id="2147484110" r:id="rId94"/>
    <p:sldLayoutId id="2147484111" r:id="rId95"/>
    <p:sldLayoutId id="2147484112" r:id="rId96"/>
    <p:sldLayoutId id="2147484113" r:id="rId97"/>
    <p:sldLayoutId id="2147484114" r:id="rId98"/>
    <p:sldLayoutId id="2147484115" r:id="rId99"/>
    <p:sldLayoutId id="2147484116" r:id="rId100"/>
    <p:sldLayoutId id="2147484117" r:id="rId101"/>
    <p:sldLayoutId id="2147484118" r:id="rId102"/>
    <p:sldLayoutId id="2147484119" r:id="rId103"/>
    <p:sldLayoutId id="2147484120" r:id="rId104"/>
    <p:sldLayoutId id="2147484121" r:id="rId105"/>
    <p:sldLayoutId id="2147484122" r:id="rId106"/>
    <p:sldLayoutId id="2147484123" r:id="rId107"/>
    <p:sldLayoutId id="2147484124" r:id="rId108"/>
    <p:sldLayoutId id="2147484125" r:id="rId109"/>
    <p:sldLayoutId id="2147484126" r:id="rId110"/>
    <p:sldLayoutId id="2147484127" r:id="rId111"/>
    <p:sldLayoutId id="2147484128" r:id="rId112"/>
    <p:sldLayoutId id="2147484129" r:id="rId113"/>
    <p:sldLayoutId id="2147484130" r:id="rId114"/>
    <p:sldLayoutId id="2147484131" r:id="rId115"/>
    <p:sldLayoutId id="2147484132" r:id="rId116"/>
    <p:sldLayoutId id="2147484133" r:id="rId117"/>
    <p:sldLayoutId id="2147484134" r:id="rId118"/>
    <p:sldLayoutId id="2147484135" r:id="rId119"/>
  </p:sldLayoutIdLst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  <p:extLst>
    <p:ext uri="{27BBF7A9-308A-43DC-89C8-2F10F3537804}">
      <p15:sldGuideLst xmlns:p15="http://schemas.microsoft.com/office/powerpoint/2012/main">
        <p15:guide id="1" pos="265">
          <p15:clr>
            <a:srgbClr val="FF00FF"/>
          </p15:clr>
        </p15:guide>
        <p15:guide id="2" pos="5478">
          <p15:clr>
            <a:srgbClr val="FF00FF"/>
          </p15:clr>
        </p15:guide>
        <p15:guide id="3" pos="2909">
          <p15:clr>
            <a:srgbClr val="FF00FF"/>
          </p15:clr>
        </p15:guide>
        <p15:guide id="4" pos="5547">
          <p15:clr>
            <a:srgbClr val="FF00FF"/>
          </p15:clr>
        </p15:guide>
        <p15:guide id="5" pos="202">
          <p15:clr>
            <a:srgbClr val="FF00FF"/>
          </p15:clr>
        </p15:guide>
        <p15:guide id="6" pos="467">
          <p15:clr>
            <a:srgbClr val="FF00FF"/>
          </p15:clr>
        </p15:guide>
        <p15:guide id="7" pos="530">
          <p15:clr>
            <a:srgbClr val="FF00FF"/>
          </p15:clr>
        </p15:guide>
        <p15:guide id="8" pos="732">
          <p15:clr>
            <a:srgbClr val="FF00FF"/>
          </p15:clr>
        </p15:guide>
        <p15:guide id="9" pos="795">
          <p15:clr>
            <a:srgbClr val="FF00FF"/>
          </p15:clr>
        </p15:guide>
        <p15:guide id="10" pos="991">
          <p15:clr>
            <a:srgbClr val="FF00FF"/>
          </p15:clr>
        </p15:guide>
        <p15:guide id="11" pos="1060">
          <p15:clr>
            <a:srgbClr val="FF00FF"/>
          </p15:clr>
        </p15:guide>
        <p15:guide id="12" pos="1267">
          <p15:clr>
            <a:srgbClr val="FF00FF"/>
          </p15:clr>
        </p15:guide>
        <p15:guide id="13" pos="1319">
          <p15:clr>
            <a:srgbClr val="FF00FF"/>
          </p15:clr>
        </p15:guide>
        <p15:guide id="14" pos="1521">
          <p15:clr>
            <a:srgbClr val="FF00FF"/>
          </p15:clr>
        </p15:guide>
        <p15:guide id="15" pos="1584">
          <p15:clr>
            <a:srgbClr val="FF00FF"/>
          </p15:clr>
        </p15:guide>
        <p15:guide id="16" pos="1786">
          <p15:clr>
            <a:srgbClr val="FF00FF"/>
          </p15:clr>
        </p15:guide>
        <p15:guide id="17" pos="1849">
          <p15:clr>
            <a:srgbClr val="FF00FF"/>
          </p15:clr>
        </p15:guide>
        <p15:guide id="18" pos="2051">
          <p15:clr>
            <a:srgbClr val="FF00FF"/>
          </p15:clr>
        </p15:guide>
        <p15:guide id="19" pos="2114">
          <p15:clr>
            <a:srgbClr val="FF00FF"/>
          </p15:clr>
        </p15:guide>
        <p15:guide id="20" pos="2316">
          <p15:clr>
            <a:srgbClr val="FF00FF"/>
          </p15:clr>
        </p15:guide>
        <p15:guide id="21" pos="2379">
          <p15:clr>
            <a:srgbClr val="FF00FF"/>
          </p15:clr>
        </p15:guide>
        <p15:guide id="22" pos="2575">
          <p15:clr>
            <a:srgbClr val="FF00FF"/>
          </p15:clr>
        </p15:guide>
        <p15:guide id="23" pos="2644">
          <p15:clr>
            <a:srgbClr val="FF00FF"/>
          </p15:clr>
        </p15:guide>
        <p15:guide id="24" pos="2851">
          <p15:clr>
            <a:srgbClr val="FF00FF"/>
          </p15:clr>
        </p15:guide>
        <p15:guide id="25" pos="3110">
          <p15:clr>
            <a:srgbClr val="FF00FF"/>
          </p15:clr>
        </p15:guide>
        <p15:guide id="26" pos="3174">
          <p15:clr>
            <a:srgbClr val="FF00FF"/>
          </p15:clr>
        </p15:guide>
        <p15:guide id="27" pos="3375">
          <p15:clr>
            <a:srgbClr val="FF00FF"/>
          </p15:clr>
        </p15:guide>
        <p15:guide id="28" pos="3439">
          <p15:clr>
            <a:srgbClr val="FF00FF"/>
          </p15:clr>
        </p15:guide>
        <p15:guide id="29" pos="3640">
          <p15:clr>
            <a:srgbClr val="FF00FF"/>
          </p15:clr>
        </p15:guide>
        <p15:guide id="30" pos="3698">
          <p15:clr>
            <a:srgbClr val="FF00FF"/>
          </p15:clr>
        </p15:guide>
        <p15:guide id="31" pos="3905">
          <p15:clr>
            <a:srgbClr val="FF00FF"/>
          </p15:clr>
        </p15:guide>
        <p15:guide id="32" pos="3963">
          <p15:clr>
            <a:srgbClr val="FF00FF"/>
          </p15:clr>
        </p15:guide>
        <p15:guide id="33" pos="4164">
          <p15:clr>
            <a:srgbClr val="FF00FF"/>
          </p15:clr>
        </p15:guide>
        <p15:guide id="34" pos="4228">
          <p15:clr>
            <a:srgbClr val="FF00FF"/>
          </p15:clr>
        </p15:guide>
        <p15:guide id="35" pos="4429">
          <p15:clr>
            <a:srgbClr val="FF00FF"/>
          </p15:clr>
        </p15:guide>
        <p15:guide id="36" pos="4493">
          <p15:clr>
            <a:srgbClr val="FF00FF"/>
          </p15:clr>
        </p15:guide>
        <p15:guide id="37" pos="4694">
          <p15:clr>
            <a:srgbClr val="FF00FF"/>
          </p15:clr>
        </p15:guide>
        <p15:guide id="38" pos="4752">
          <p15:clr>
            <a:srgbClr val="FF00FF"/>
          </p15:clr>
        </p15:guide>
        <p15:guide id="39" pos="4954">
          <p15:clr>
            <a:srgbClr val="FF00FF"/>
          </p15:clr>
        </p15:guide>
        <p15:guide id="40" pos="5017">
          <p15:clr>
            <a:srgbClr val="FF00FF"/>
          </p15:clr>
        </p15:guide>
        <p15:guide id="41" pos="5219">
          <p15:clr>
            <a:srgbClr val="FF00FF"/>
          </p15:clr>
        </p15:guide>
        <p15:guide id="42" pos="5288">
          <p15:clr>
            <a:srgbClr val="FF00FF"/>
          </p15:clr>
        </p15:guide>
        <p15:guide id="43" orient="horz" pos="559">
          <p15:clr>
            <a:srgbClr val="FF00FF"/>
          </p15:clr>
        </p15:guide>
        <p15:guide id="44" orient="horz" pos="3041">
          <p15:clr>
            <a:srgbClr val="FF00FF"/>
          </p15:clr>
        </p15:guide>
        <p15:guide id="45" orient="horz" pos="202">
          <p15:clr>
            <a:srgbClr val="FF00FF"/>
          </p15:clr>
        </p15:guide>
        <p15:guide id="46" orient="horz" pos="1619">
          <p15:clr>
            <a:srgbClr val="00FFFF"/>
          </p15:clr>
        </p15:guide>
        <p15:guide id="47" pos="2880">
          <p15:clr>
            <a:srgbClr val="00FFFF"/>
          </p15:clr>
        </p15:guide>
        <p15:guide id="48" orient="horz" pos="626">
          <p15:clr>
            <a:srgbClr val="FF00FF"/>
          </p15:clr>
        </p15:guide>
      </p15:sldGuideLst>
    </p:ext>
  </p:extLst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36.xml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jpeg"/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278.xml"/><Relationship Id="rId4" Type="http://schemas.openxmlformats.org/officeDocument/2006/relationships/image" Target="../media/image27.jpeg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jpeg"/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278.xml"/><Relationship Id="rId4" Type="http://schemas.openxmlformats.org/officeDocument/2006/relationships/image" Target="../media/image29.jpeg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0.png"/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278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278.xml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278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jpe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38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pn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278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jp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278.xml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.jp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278.xml"/><Relationship Id="rId6" Type="http://schemas.openxmlformats.org/officeDocument/2006/relationships/image" Target="../media/image19.png"/><Relationship Id="rId5" Type="http://schemas.openxmlformats.org/officeDocument/2006/relationships/image" Target="../media/image18.png"/><Relationship Id="rId4" Type="http://schemas.openxmlformats.org/officeDocument/2006/relationships/image" Target="../media/image17.png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278.xml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.pn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278.xml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png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278.xml"/><Relationship Id="rId4" Type="http://schemas.openxmlformats.org/officeDocument/2006/relationships/image" Target="../media/image23.png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png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278.xml"/><Relationship Id="rId4" Type="http://schemas.openxmlformats.org/officeDocument/2006/relationships/image" Target="../media/image25.pn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85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582" name="Google Shape;18582;p494"/>
          <p:cNvSpPr txBox="1">
            <a:spLocks noGrp="1"/>
          </p:cNvSpPr>
          <p:nvPr>
            <p:ph type="ctrTitle"/>
          </p:nvPr>
        </p:nvSpPr>
        <p:spPr>
          <a:xfrm>
            <a:off x="0" y="1574554"/>
            <a:ext cx="9143999" cy="1329595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/>
          <a:p>
            <a:pPr marL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Designing and Commissioning an EDX System</a:t>
            </a:r>
            <a:endParaRPr dirty="0"/>
          </a:p>
        </p:txBody>
      </p:sp>
      <p:sp>
        <p:nvSpPr>
          <p:cNvPr id="18583" name="Google Shape;18583;p494"/>
          <p:cNvSpPr txBox="1">
            <a:spLocks noGrp="1"/>
          </p:cNvSpPr>
          <p:nvPr>
            <p:ph type="subTitle" idx="1"/>
          </p:nvPr>
        </p:nvSpPr>
        <p:spPr>
          <a:xfrm>
            <a:off x="56707" y="1328254"/>
            <a:ext cx="8411700" cy="2463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Photoemission and Bright Beams Lab</a:t>
            </a:r>
            <a:endParaRPr dirty="0"/>
          </a:p>
        </p:txBody>
      </p:sp>
      <p:pic>
        <p:nvPicPr>
          <p:cNvPr id="18584" name="Google Shape;18584;p494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6611100" y="4034440"/>
            <a:ext cx="2118950" cy="87681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8721">
          <a:extLst>
            <a:ext uri="{FF2B5EF4-FFF2-40B4-BE49-F238E27FC236}">
              <a16:creationId xmlns:a16="http://schemas.microsoft.com/office/drawing/2014/main" id="{AB7AE24A-A20B-3835-A6A8-26E0048CB01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722" name="Google Shape;18722;p508">
            <a:extLst>
              <a:ext uri="{FF2B5EF4-FFF2-40B4-BE49-F238E27FC236}">
                <a16:creationId xmlns:a16="http://schemas.microsoft.com/office/drawing/2014/main" id="{CB959084-0957-6995-0658-C5A33E6692EB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8411400" cy="4365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EDX Assembly</a:t>
            </a:r>
            <a:endParaRPr dirty="0"/>
          </a:p>
        </p:txBody>
      </p:sp>
      <p:sp>
        <p:nvSpPr>
          <p:cNvPr id="18723" name="Google Shape;18723;p508">
            <a:extLst>
              <a:ext uri="{FF2B5EF4-FFF2-40B4-BE49-F238E27FC236}">
                <a16:creationId xmlns:a16="http://schemas.microsoft.com/office/drawing/2014/main" id="{35D69780-179E-6AA9-F1CF-2EB5945B2A8E}"/>
              </a:ext>
            </a:extLst>
          </p:cNvPr>
          <p:cNvSpPr txBox="1">
            <a:spLocks noGrp="1"/>
          </p:cNvSpPr>
          <p:nvPr>
            <p:ph type="body" idx="4294967295"/>
          </p:nvPr>
        </p:nvSpPr>
        <p:spPr>
          <a:xfrm>
            <a:off x="4225863" y="538300"/>
            <a:ext cx="4617600" cy="3276734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/>
          <a:p>
            <a:pPr marL="101600" lvl="0" indent="0" algn="l" rtl="0">
              <a:spcBef>
                <a:spcPts val="0"/>
              </a:spcBef>
              <a:spcAft>
                <a:spcPts val="0"/>
              </a:spcAft>
              <a:buSzPts val="2000"/>
              <a:buNone/>
            </a:pPr>
            <a:endParaRPr dirty="0"/>
          </a:p>
          <a:p>
            <a:pPr marL="457200" lvl="0" indent="-355600" algn="l" rtl="0">
              <a:spcBef>
                <a:spcPts val="0"/>
              </a:spcBef>
              <a:spcAft>
                <a:spcPts val="0"/>
              </a:spcAft>
              <a:buSzPts val="2000"/>
              <a:buChar char="➢"/>
            </a:pPr>
            <a:r>
              <a:rPr lang="en" dirty="0"/>
              <a:t>Minor adjustments made regarding spacing washers and translator setup</a:t>
            </a:r>
          </a:p>
          <a:p>
            <a:pPr marL="457200" lvl="0" indent="-355600" algn="l" rtl="0">
              <a:spcBef>
                <a:spcPts val="0"/>
              </a:spcBef>
              <a:spcAft>
                <a:spcPts val="0"/>
              </a:spcAft>
              <a:buSzPts val="2000"/>
              <a:buChar char="➢"/>
            </a:pPr>
            <a:r>
              <a:rPr lang="en" dirty="0"/>
              <a:t>Due to less clearance, the wires were bound about the rod</a:t>
            </a:r>
          </a:p>
        </p:txBody>
      </p:sp>
      <p:sp>
        <p:nvSpPr>
          <p:cNvPr id="18724" name="Google Shape;18724;p508">
            <a:extLst>
              <a:ext uri="{FF2B5EF4-FFF2-40B4-BE49-F238E27FC236}">
                <a16:creationId xmlns:a16="http://schemas.microsoft.com/office/drawing/2014/main" id="{8D237FF2-7E54-5080-94A9-6ECF645D0D96}"/>
              </a:ext>
            </a:extLst>
          </p:cNvPr>
          <p:cNvSpPr txBox="1">
            <a:spLocks noGrp="1"/>
          </p:cNvSpPr>
          <p:nvPr>
            <p:ph type="subTitle" idx="2"/>
          </p:nvPr>
        </p:nvSpPr>
        <p:spPr>
          <a:xfrm>
            <a:off x="424450" y="756623"/>
            <a:ext cx="8384700" cy="385747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800"/>
              </a:spcAft>
              <a:buNone/>
            </a:pPr>
            <a:r>
              <a:rPr lang="en-US" dirty="0"/>
              <a:t>Assembling the Cross</a:t>
            </a:r>
            <a:endParaRPr dirty="0"/>
          </a:p>
        </p:txBody>
      </p:sp>
      <p:pic>
        <p:nvPicPr>
          <p:cNvPr id="3" name="Picture 2" descr="A close up of a metal object&#10;&#10;AI-generated content may be incorrect.">
            <a:extLst>
              <a:ext uri="{FF2B5EF4-FFF2-40B4-BE49-F238E27FC236}">
                <a16:creationId xmlns:a16="http://schemas.microsoft.com/office/drawing/2014/main" id="{F97C42CD-0518-786C-3F58-850A7BE18DEA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-495" t="29936" b="42274"/>
          <a:stretch>
            <a:fillRect/>
          </a:stretch>
        </p:blipFill>
        <p:spPr>
          <a:xfrm>
            <a:off x="5165836" y="2879614"/>
            <a:ext cx="2907547" cy="1429406"/>
          </a:xfrm>
          <a:prstGeom prst="rect">
            <a:avLst/>
          </a:prstGeom>
        </p:spPr>
      </p:pic>
      <p:pic>
        <p:nvPicPr>
          <p:cNvPr id="5" name="Picture 4" descr="A close-up of a machine&#10;&#10;AI-generated content may be incorrect.">
            <a:extLst>
              <a:ext uri="{FF2B5EF4-FFF2-40B4-BE49-F238E27FC236}">
                <a16:creationId xmlns:a16="http://schemas.microsoft.com/office/drawing/2014/main" id="{4CC28F65-45CB-5B3C-75A2-5CC66819FC60}"/>
              </a:ext>
            </a:extLst>
          </p:cNvPr>
          <p:cNvPicPr>
            <a:picLocks noChangeAspect="1"/>
          </p:cNvPicPr>
          <p:nvPr/>
        </p:nvPicPr>
        <p:blipFill>
          <a:blip r:embed="rId4"/>
          <a:srcRect l="-495" t="17369" b="715"/>
          <a:stretch>
            <a:fillRect/>
          </a:stretch>
        </p:blipFill>
        <p:spPr>
          <a:xfrm>
            <a:off x="835588" y="1072571"/>
            <a:ext cx="2401598" cy="3480161"/>
          </a:xfrm>
          <a:prstGeom prst="rect">
            <a:avLst/>
          </a:prstGeom>
        </p:spPr>
      </p:pic>
      <p:sp>
        <p:nvSpPr>
          <p:cNvPr id="6" name="Google Shape;18726;p508">
            <a:extLst>
              <a:ext uri="{FF2B5EF4-FFF2-40B4-BE49-F238E27FC236}">
                <a16:creationId xmlns:a16="http://schemas.microsoft.com/office/drawing/2014/main" id="{517CC05B-80DF-169B-1176-F74FC3ABE167}"/>
              </a:ext>
            </a:extLst>
          </p:cNvPr>
          <p:cNvSpPr txBox="1"/>
          <p:nvPr/>
        </p:nvSpPr>
        <p:spPr>
          <a:xfrm>
            <a:off x="318437" y="4563242"/>
            <a:ext cx="3435900" cy="369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 dirty="0">
                <a:solidFill>
                  <a:schemeClr val="dk1"/>
                </a:solidFill>
              </a:rPr>
              <a:t>Detector Cross and Electron Gun</a:t>
            </a:r>
            <a:endParaRPr sz="1200" dirty="0">
              <a:solidFill>
                <a:schemeClr val="dk1"/>
              </a:solidFill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AA832474-1F1B-6751-426A-5A2A4E1B1FA7}"/>
              </a:ext>
            </a:extLst>
          </p:cNvPr>
          <p:cNvSpPr txBox="1"/>
          <p:nvPr/>
        </p:nvSpPr>
        <p:spPr>
          <a:xfrm>
            <a:off x="4333609" y="4375878"/>
            <a:ext cx="4572000" cy="30777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400" dirty="0">
                <a:solidFill>
                  <a:schemeClr val="dk1"/>
                </a:solidFill>
              </a:rPr>
              <a:t>Detector in Growth Chamber</a:t>
            </a:r>
          </a:p>
        </p:txBody>
      </p:sp>
    </p:spTree>
    <p:extLst>
      <p:ext uri="{BB962C8B-B14F-4D97-AF65-F5344CB8AC3E}">
        <p14:creationId xmlns:p14="http://schemas.microsoft.com/office/powerpoint/2010/main" val="2638457102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8721">
          <a:extLst>
            <a:ext uri="{FF2B5EF4-FFF2-40B4-BE49-F238E27FC236}">
              <a16:creationId xmlns:a16="http://schemas.microsoft.com/office/drawing/2014/main" id="{20B98F46-B8B9-FAC7-2716-D44F1900343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722" name="Google Shape;18722;p508">
            <a:extLst>
              <a:ext uri="{FF2B5EF4-FFF2-40B4-BE49-F238E27FC236}">
                <a16:creationId xmlns:a16="http://schemas.microsoft.com/office/drawing/2014/main" id="{B4F8FE6F-DB10-85FB-4716-7D430456D7CE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8411400" cy="4365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EDX Assembly</a:t>
            </a:r>
            <a:endParaRPr dirty="0"/>
          </a:p>
        </p:txBody>
      </p:sp>
      <p:sp>
        <p:nvSpPr>
          <p:cNvPr id="18723" name="Google Shape;18723;p508">
            <a:extLst>
              <a:ext uri="{FF2B5EF4-FFF2-40B4-BE49-F238E27FC236}">
                <a16:creationId xmlns:a16="http://schemas.microsoft.com/office/drawing/2014/main" id="{4F43FE7A-695F-F35C-C6DD-6B4A12411154}"/>
              </a:ext>
            </a:extLst>
          </p:cNvPr>
          <p:cNvSpPr txBox="1">
            <a:spLocks noGrp="1"/>
          </p:cNvSpPr>
          <p:nvPr>
            <p:ph type="body" idx="4294967295"/>
          </p:nvPr>
        </p:nvSpPr>
        <p:spPr>
          <a:xfrm>
            <a:off x="420900" y="1125700"/>
            <a:ext cx="4617600" cy="37023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/>
          <a:p>
            <a:pPr marL="457200" lvl="0" indent="-355600" algn="l" rtl="0">
              <a:spcBef>
                <a:spcPts val="0"/>
              </a:spcBef>
              <a:spcAft>
                <a:spcPts val="0"/>
              </a:spcAft>
              <a:buSzPts val="2000"/>
              <a:buChar char="➢"/>
            </a:pPr>
            <a:r>
              <a:rPr lang="en-US" dirty="0"/>
              <a:t>The raw data collected by the SDD needs to be converted to readable data</a:t>
            </a:r>
          </a:p>
          <a:p>
            <a:pPr marL="457200" lvl="0" indent="-355600" algn="l" rtl="0">
              <a:spcBef>
                <a:spcPts val="0"/>
              </a:spcBef>
              <a:spcAft>
                <a:spcPts val="0"/>
              </a:spcAft>
              <a:buSzPts val="2000"/>
              <a:buChar char="➢"/>
            </a:pPr>
            <a:r>
              <a:rPr lang="en-US" dirty="0"/>
              <a:t>Amptek’s </a:t>
            </a:r>
            <a:r>
              <a:rPr lang="en-US" dirty="0" err="1"/>
              <a:t>DppMca</a:t>
            </a:r>
            <a:r>
              <a:rPr lang="en-US" dirty="0"/>
              <a:t> is used to acquire spectra and control the detector and processor setup</a:t>
            </a:r>
          </a:p>
          <a:p>
            <a:pPr marL="457200" lvl="0" indent="-355600" algn="l" rtl="0">
              <a:spcBef>
                <a:spcPts val="0"/>
              </a:spcBef>
              <a:spcAft>
                <a:spcPts val="0"/>
              </a:spcAft>
              <a:buSzPts val="2000"/>
              <a:buChar char="➢"/>
            </a:pPr>
            <a:r>
              <a:rPr lang="en-US" dirty="0" err="1"/>
              <a:t>PyMca</a:t>
            </a:r>
            <a:r>
              <a:rPr lang="en-US" dirty="0"/>
              <a:t> is used for advanced qualitative and quantitative analysis </a:t>
            </a:r>
          </a:p>
        </p:txBody>
      </p:sp>
      <p:sp>
        <p:nvSpPr>
          <p:cNvPr id="18724" name="Google Shape;18724;p508">
            <a:extLst>
              <a:ext uri="{FF2B5EF4-FFF2-40B4-BE49-F238E27FC236}">
                <a16:creationId xmlns:a16="http://schemas.microsoft.com/office/drawing/2014/main" id="{3917ACAA-E0E1-907E-E03A-D2922212799D}"/>
              </a:ext>
            </a:extLst>
          </p:cNvPr>
          <p:cNvSpPr txBox="1">
            <a:spLocks noGrp="1"/>
          </p:cNvSpPr>
          <p:nvPr>
            <p:ph type="subTitle" idx="2"/>
          </p:nvPr>
        </p:nvSpPr>
        <p:spPr>
          <a:xfrm>
            <a:off x="424450" y="756623"/>
            <a:ext cx="8384700" cy="385747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800"/>
              </a:spcAft>
              <a:buNone/>
            </a:pPr>
            <a:r>
              <a:rPr lang="en-US" dirty="0"/>
              <a:t>Assembling the Detector Setup</a:t>
            </a:r>
            <a:endParaRPr dirty="0"/>
          </a:p>
        </p:txBody>
      </p:sp>
      <p:pic>
        <p:nvPicPr>
          <p:cNvPr id="2" name="Picture 1" descr="A close up of a machine&#10;&#10;AI-generated content may be incorrect.">
            <a:extLst>
              <a:ext uri="{FF2B5EF4-FFF2-40B4-BE49-F238E27FC236}">
                <a16:creationId xmlns:a16="http://schemas.microsoft.com/office/drawing/2014/main" id="{397E9190-5D82-4682-84DA-B31EF050C4E6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337" b="19442"/>
          <a:stretch>
            <a:fillRect/>
          </a:stretch>
        </p:blipFill>
        <p:spPr>
          <a:xfrm>
            <a:off x="6253241" y="182033"/>
            <a:ext cx="1556968" cy="2237317"/>
          </a:xfrm>
          <a:prstGeom prst="rect">
            <a:avLst/>
          </a:prstGeom>
        </p:spPr>
      </p:pic>
      <p:pic>
        <p:nvPicPr>
          <p:cNvPr id="4" name="Picture 3" descr="A close-up of a device&#10;&#10;AI-generated content may be incorrect.">
            <a:extLst>
              <a:ext uri="{FF2B5EF4-FFF2-40B4-BE49-F238E27FC236}">
                <a16:creationId xmlns:a16="http://schemas.microsoft.com/office/drawing/2014/main" id="{FD3D01A4-1A11-BDE3-9610-A0E178B9C2DB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799387" y="2852695"/>
            <a:ext cx="2727434" cy="1534182"/>
          </a:xfrm>
          <a:prstGeom prst="rect">
            <a:avLst/>
          </a:prstGeom>
        </p:spPr>
      </p:pic>
      <p:sp>
        <p:nvSpPr>
          <p:cNvPr id="5" name="Google Shape;18726;p508">
            <a:extLst>
              <a:ext uri="{FF2B5EF4-FFF2-40B4-BE49-F238E27FC236}">
                <a16:creationId xmlns:a16="http://schemas.microsoft.com/office/drawing/2014/main" id="{797D014F-A107-FC6D-2219-A0E55775FFB9}"/>
              </a:ext>
            </a:extLst>
          </p:cNvPr>
          <p:cNvSpPr txBox="1"/>
          <p:nvPr/>
        </p:nvSpPr>
        <p:spPr>
          <a:xfrm>
            <a:off x="5313775" y="2431235"/>
            <a:ext cx="3435900" cy="369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 dirty="0">
                <a:solidFill>
                  <a:schemeClr val="dk1"/>
                </a:solidFill>
              </a:rPr>
              <a:t>Preamplifier</a:t>
            </a:r>
            <a:endParaRPr sz="1200" dirty="0">
              <a:solidFill>
                <a:schemeClr val="dk1"/>
              </a:solidFill>
            </a:endParaRPr>
          </a:p>
        </p:txBody>
      </p:sp>
      <p:sp>
        <p:nvSpPr>
          <p:cNvPr id="6" name="Google Shape;18726;p508">
            <a:extLst>
              <a:ext uri="{FF2B5EF4-FFF2-40B4-BE49-F238E27FC236}">
                <a16:creationId xmlns:a16="http://schemas.microsoft.com/office/drawing/2014/main" id="{001FB37B-FBC7-FAE1-FD66-DD584CFEB3A2}"/>
              </a:ext>
            </a:extLst>
          </p:cNvPr>
          <p:cNvSpPr txBox="1"/>
          <p:nvPr/>
        </p:nvSpPr>
        <p:spPr>
          <a:xfrm>
            <a:off x="5445154" y="4386877"/>
            <a:ext cx="3435900" cy="369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 dirty="0">
                <a:solidFill>
                  <a:schemeClr val="dk1"/>
                </a:solidFill>
              </a:rPr>
              <a:t>Processor</a:t>
            </a:r>
            <a:endParaRPr sz="1200" dirty="0">
              <a:solidFill>
                <a:schemeClr val="dk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952856632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8721">
          <a:extLst>
            <a:ext uri="{FF2B5EF4-FFF2-40B4-BE49-F238E27FC236}">
              <a16:creationId xmlns:a16="http://schemas.microsoft.com/office/drawing/2014/main" id="{556EDB58-4DD1-D42B-428F-CB646022838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722" name="Google Shape;18722;p508">
            <a:extLst>
              <a:ext uri="{FF2B5EF4-FFF2-40B4-BE49-F238E27FC236}">
                <a16:creationId xmlns:a16="http://schemas.microsoft.com/office/drawing/2014/main" id="{C7620084-E06D-E87B-8A96-20E90473BBBF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8411400" cy="4365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DPPMCA</a:t>
            </a:r>
            <a:endParaRPr dirty="0"/>
          </a:p>
        </p:txBody>
      </p:sp>
      <p:sp>
        <p:nvSpPr>
          <p:cNvPr id="18723" name="Google Shape;18723;p508">
            <a:extLst>
              <a:ext uri="{FF2B5EF4-FFF2-40B4-BE49-F238E27FC236}">
                <a16:creationId xmlns:a16="http://schemas.microsoft.com/office/drawing/2014/main" id="{AECD73CB-C0BC-D3D0-858C-0FAF366C8CE4}"/>
              </a:ext>
            </a:extLst>
          </p:cNvPr>
          <p:cNvSpPr txBox="1">
            <a:spLocks noGrp="1"/>
          </p:cNvSpPr>
          <p:nvPr>
            <p:ph type="body" idx="4294967295"/>
          </p:nvPr>
        </p:nvSpPr>
        <p:spPr>
          <a:xfrm>
            <a:off x="420900" y="1125700"/>
            <a:ext cx="4617600" cy="37023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/>
          <a:p>
            <a:pPr marL="457200" lvl="0" indent="-355600" algn="l" rtl="0">
              <a:spcBef>
                <a:spcPts val="0"/>
              </a:spcBef>
              <a:spcAft>
                <a:spcPts val="0"/>
              </a:spcAft>
              <a:buSzPts val="2000"/>
              <a:buChar char="➢"/>
            </a:pPr>
            <a:r>
              <a:rPr lang="en-US" dirty="0"/>
              <a:t>For a sample, we observed spectra with the high voltage supply turned on and off</a:t>
            </a:r>
          </a:p>
          <a:p>
            <a:pPr marL="457200" lvl="0" indent="-355600" algn="l" rtl="0">
              <a:spcBef>
                <a:spcPts val="0"/>
              </a:spcBef>
              <a:spcAft>
                <a:spcPts val="0"/>
              </a:spcAft>
              <a:buSzPts val="2000"/>
              <a:buChar char="➢"/>
            </a:pPr>
            <a:endParaRPr lang="en-US" dirty="0"/>
          </a:p>
          <a:p>
            <a:pPr lvl="0">
              <a:buChar char="➢"/>
            </a:pPr>
            <a:r>
              <a:rPr lang="en-US" dirty="0"/>
              <a:t>Clearer peaks, reduced Bremsstrahlung curve</a:t>
            </a:r>
            <a:endParaRPr dirty="0"/>
          </a:p>
        </p:txBody>
      </p:sp>
      <p:sp>
        <p:nvSpPr>
          <p:cNvPr id="18724" name="Google Shape;18724;p508">
            <a:extLst>
              <a:ext uri="{FF2B5EF4-FFF2-40B4-BE49-F238E27FC236}">
                <a16:creationId xmlns:a16="http://schemas.microsoft.com/office/drawing/2014/main" id="{A674B62A-1593-5792-269A-163358998326}"/>
              </a:ext>
            </a:extLst>
          </p:cNvPr>
          <p:cNvSpPr txBox="1">
            <a:spLocks noGrp="1"/>
          </p:cNvSpPr>
          <p:nvPr>
            <p:ph type="subTitle" idx="2"/>
          </p:nvPr>
        </p:nvSpPr>
        <p:spPr>
          <a:xfrm>
            <a:off x="424450" y="756623"/>
            <a:ext cx="8384700" cy="385747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800"/>
              </a:spcAft>
              <a:buNone/>
            </a:pPr>
            <a:r>
              <a:rPr lang="en-US" dirty="0"/>
              <a:t>Impact of Clearing Electrodes</a:t>
            </a:r>
            <a:endParaRPr dirty="0"/>
          </a:p>
        </p:txBody>
      </p:sp>
      <p:pic>
        <p:nvPicPr>
          <p:cNvPr id="3" name="Picture 2" descr="A screenshot of a graph&#10;&#10;AI-generated content may be incorrect.">
            <a:extLst>
              <a:ext uri="{FF2B5EF4-FFF2-40B4-BE49-F238E27FC236}">
                <a16:creationId xmlns:a16="http://schemas.microsoft.com/office/drawing/2014/main" id="{99BC0C28-863A-8D65-821B-A426C078EB76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994543" y="430704"/>
            <a:ext cx="4064667" cy="395617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025806682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8721">
          <a:extLst>
            <a:ext uri="{FF2B5EF4-FFF2-40B4-BE49-F238E27FC236}">
              <a16:creationId xmlns:a16="http://schemas.microsoft.com/office/drawing/2014/main" id="{964519A0-2086-46FE-DCCF-6312762BBBE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722" name="Google Shape;18722;p508">
            <a:extLst>
              <a:ext uri="{FF2B5EF4-FFF2-40B4-BE49-F238E27FC236}">
                <a16:creationId xmlns:a16="http://schemas.microsoft.com/office/drawing/2014/main" id="{25F4370A-9032-6202-8CA1-FA1088F0EBFB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8411400" cy="4365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DPPMCA</a:t>
            </a:r>
            <a:endParaRPr dirty="0"/>
          </a:p>
        </p:txBody>
      </p:sp>
      <p:sp>
        <p:nvSpPr>
          <p:cNvPr id="18723" name="Google Shape;18723;p508">
            <a:extLst>
              <a:ext uri="{FF2B5EF4-FFF2-40B4-BE49-F238E27FC236}">
                <a16:creationId xmlns:a16="http://schemas.microsoft.com/office/drawing/2014/main" id="{FBAE881B-DB0D-20A0-E4C8-3ADA95F511C6}"/>
              </a:ext>
            </a:extLst>
          </p:cNvPr>
          <p:cNvSpPr txBox="1">
            <a:spLocks noGrp="1"/>
          </p:cNvSpPr>
          <p:nvPr>
            <p:ph type="body" idx="4294967295"/>
          </p:nvPr>
        </p:nvSpPr>
        <p:spPr>
          <a:xfrm>
            <a:off x="420900" y="1125700"/>
            <a:ext cx="4617600" cy="37023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/>
          <a:p>
            <a:pPr lvl="0" algn="l" rtl="0">
              <a:spcBef>
                <a:spcPts val="0"/>
              </a:spcBef>
              <a:spcAft>
                <a:spcPts val="0"/>
              </a:spcAft>
              <a:buSzPts val="2000"/>
              <a:buFont typeface="Wingdings" panose="05000000000000000000" pitchFamily="2" charset="2"/>
              <a:buChar char="Ø"/>
            </a:pPr>
            <a:r>
              <a:rPr lang="en-US" dirty="0"/>
              <a:t>Incorrect fits on P47 scintillator screens and Mo sample</a:t>
            </a:r>
          </a:p>
          <a:p>
            <a:pPr lvl="0" algn="l" rtl="0">
              <a:spcBef>
                <a:spcPts val="0"/>
              </a:spcBef>
              <a:spcAft>
                <a:spcPts val="0"/>
              </a:spcAft>
              <a:buSzPts val="2000"/>
              <a:buFont typeface="Wingdings" panose="05000000000000000000" pitchFamily="2" charset="2"/>
              <a:buChar char="Ø"/>
            </a:pPr>
            <a:endParaRPr lang="en-US" dirty="0"/>
          </a:p>
          <a:p>
            <a:pPr lvl="0" algn="l" rtl="0">
              <a:spcBef>
                <a:spcPts val="0"/>
              </a:spcBef>
              <a:spcAft>
                <a:spcPts val="0"/>
              </a:spcAft>
              <a:buSzPts val="2000"/>
              <a:buFont typeface="Wingdings" panose="05000000000000000000" pitchFamily="2" charset="2"/>
              <a:buChar char="Ø"/>
            </a:pPr>
            <a:r>
              <a:rPr lang="en-US" dirty="0"/>
              <a:t>Issues with setting the noise thresholds without signal</a:t>
            </a:r>
          </a:p>
          <a:p>
            <a:pPr lvl="0" algn="l" rtl="0">
              <a:spcBef>
                <a:spcPts val="0"/>
              </a:spcBef>
              <a:spcAft>
                <a:spcPts val="0"/>
              </a:spcAft>
              <a:buSzPts val="2000"/>
              <a:buFont typeface="Wingdings" panose="05000000000000000000" pitchFamily="2" charset="2"/>
              <a:buChar char="Ø"/>
            </a:pPr>
            <a:endParaRPr lang="en-US" dirty="0"/>
          </a:p>
          <a:p>
            <a:pPr lvl="0" algn="l" rtl="0">
              <a:spcBef>
                <a:spcPts val="0"/>
              </a:spcBef>
              <a:spcAft>
                <a:spcPts val="0"/>
              </a:spcAft>
              <a:buSzPts val="2000"/>
              <a:buFont typeface="Wingdings" panose="05000000000000000000" pitchFamily="2" charset="2"/>
              <a:buChar char="Ø"/>
            </a:pPr>
            <a:r>
              <a:rPr lang="en-US" dirty="0"/>
              <a:t>Working on fixes</a:t>
            </a:r>
          </a:p>
          <a:p>
            <a:pPr lvl="0" algn="l" rtl="0">
              <a:spcBef>
                <a:spcPts val="0"/>
              </a:spcBef>
              <a:spcAft>
                <a:spcPts val="0"/>
              </a:spcAft>
              <a:buSzPts val="2000"/>
              <a:buFont typeface="Wingdings" panose="05000000000000000000" pitchFamily="2" charset="2"/>
              <a:buChar char="Ø"/>
            </a:pPr>
            <a:endParaRPr lang="en-US" dirty="0"/>
          </a:p>
          <a:p>
            <a:pPr lvl="0" algn="l" rtl="0">
              <a:spcBef>
                <a:spcPts val="0"/>
              </a:spcBef>
              <a:spcAft>
                <a:spcPts val="0"/>
              </a:spcAft>
              <a:buSzPts val="2000"/>
              <a:buFont typeface="Wingdings" panose="05000000000000000000" pitchFamily="2" charset="2"/>
              <a:buChar char="Ø"/>
            </a:pPr>
            <a:endParaRPr lang="en-US" dirty="0"/>
          </a:p>
          <a:p>
            <a:pPr lvl="0" algn="l" rtl="0">
              <a:spcBef>
                <a:spcPts val="0"/>
              </a:spcBef>
              <a:spcAft>
                <a:spcPts val="0"/>
              </a:spcAft>
              <a:buSzPts val="2000"/>
              <a:buFont typeface="Wingdings" panose="05000000000000000000" pitchFamily="2" charset="2"/>
              <a:buChar char="Ø"/>
            </a:pPr>
            <a:endParaRPr lang="en-US" dirty="0"/>
          </a:p>
          <a:p>
            <a:pPr lvl="0" algn="l" rtl="0">
              <a:spcBef>
                <a:spcPts val="0"/>
              </a:spcBef>
              <a:spcAft>
                <a:spcPts val="0"/>
              </a:spcAft>
              <a:buSzPts val="2000"/>
              <a:buFont typeface="Wingdings" panose="05000000000000000000" pitchFamily="2" charset="2"/>
              <a:buChar char="Ø"/>
            </a:pPr>
            <a:endParaRPr lang="en-US" dirty="0"/>
          </a:p>
          <a:p>
            <a:pPr marL="457200" lvl="0" indent="-355600" algn="l" rtl="0">
              <a:spcBef>
                <a:spcPts val="0"/>
              </a:spcBef>
              <a:spcAft>
                <a:spcPts val="0"/>
              </a:spcAft>
              <a:buSzPts val="2000"/>
              <a:buChar char="➢"/>
            </a:pPr>
            <a:endParaRPr lang="en-US" dirty="0"/>
          </a:p>
        </p:txBody>
      </p:sp>
      <p:sp>
        <p:nvSpPr>
          <p:cNvPr id="18724" name="Google Shape;18724;p508">
            <a:extLst>
              <a:ext uri="{FF2B5EF4-FFF2-40B4-BE49-F238E27FC236}">
                <a16:creationId xmlns:a16="http://schemas.microsoft.com/office/drawing/2014/main" id="{25E0E285-E4B8-266D-7CFE-A3CF2EFA827D}"/>
              </a:ext>
            </a:extLst>
          </p:cNvPr>
          <p:cNvSpPr txBox="1">
            <a:spLocks noGrp="1"/>
          </p:cNvSpPr>
          <p:nvPr>
            <p:ph type="subTitle" idx="2"/>
          </p:nvPr>
        </p:nvSpPr>
        <p:spPr>
          <a:xfrm>
            <a:off x="424450" y="756623"/>
            <a:ext cx="8384700" cy="385747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800"/>
              </a:spcAft>
              <a:buNone/>
            </a:pPr>
            <a:r>
              <a:rPr lang="en-US" dirty="0"/>
              <a:t>Troubleshooting</a:t>
            </a:r>
            <a:endParaRPr dirty="0"/>
          </a:p>
        </p:txBody>
      </p:sp>
    </p:spTree>
    <p:extLst>
      <p:ext uri="{BB962C8B-B14F-4D97-AF65-F5344CB8AC3E}">
        <p14:creationId xmlns:p14="http://schemas.microsoft.com/office/powerpoint/2010/main" val="3377076085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87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733" name="Google Shape;18733;p509"/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8411400" cy="4365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Acknowledgements</a:t>
            </a:r>
            <a:endParaRPr/>
          </a:p>
        </p:txBody>
      </p:sp>
      <p:sp>
        <p:nvSpPr>
          <p:cNvPr id="18734" name="Google Shape;18734;p509"/>
          <p:cNvSpPr txBox="1">
            <a:spLocks noGrp="1"/>
          </p:cNvSpPr>
          <p:nvPr>
            <p:ph type="body" idx="4294967295"/>
          </p:nvPr>
        </p:nvSpPr>
        <p:spPr>
          <a:xfrm>
            <a:off x="420900" y="1125700"/>
            <a:ext cx="4937400" cy="17904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/>
          <a:p>
            <a:pPr marL="457200" lvl="0" indent="-355600" algn="l" rtl="0">
              <a:spcBef>
                <a:spcPts val="0"/>
              </a:spcBef>
              <a:spcAft>
                <a:spcPts val="0"/>
              </a:spcAft>
              <a:buSzPts val="2000"/>
              <a:buChar char="➢"/>
            </a:pPr>
            <a:r>
              <a:rPr lang="en" dirty="0"/>
              <a:t>Dr. Siddharth Karkare</a:t>
            </a:r>
          </a:p>
          <a:p>
            <a:pPr marL="457200" lvl="0" indent="-355600" algn="l" rtl="0">
              <a:spcBef>
                <a:spcPts val="0"/>
              </a:spcBef>
              <a:spcAft>
                <a:spcPts val="0"/>
              </a:spcAft>
              <a:buSzPts val="2000"/>
              <a:buChar char="➢"/>
            </a:pPr>
            <a:r>
              <a:rPr lang="en" dirty="0"/>
              <a:t>Peter Owusu</a:t>
            </a:r>
            <a:endParaRPr dirty="0"/>
          </a:p>
          <a:p>
            <a:pPr marL="457200" lvl="0" indent="-355600" algn="l" rtl="0">
              <a:spcBef>
                <a:spcPts val="0"/>
              </a:spcBef>
              <a:spcAft>
                <a:spcPts val="0"/>
              </a:spcAft>
              <a:buSzPts val="2000"/>
              <a:buChar char="➢"/>
            </a:pPr>
            <a:r>
              <a:rPr lang="en" dirty="0"/>
              <a:t>Photoemission and Bright Beams Lab</a:t>
            </a:r>
            <a:endParaRPr dirty="0"/>
          </a:p>
          <a:p>
            <a:pPr marL="457200" lvl="0" indent="-355600" algn="l" rtl="0">
              <a:spcBef>
                <a:spcPts val="0"/>
              </a:spcBef>
              <a:spcAft>
                <a:spcPts val="0"/>
              </a:spcAft>
              <a:buSzPts val="2000"/>
              <a:buChar char="➢"/>
            </a:pPr>
            <a:r>
              <a:rPr lang="en" dirty="0"/>
              <a:t>Center for Bright Beams </a:t>
            </a:r>
            <a:endParaRPr dirty="0"/>
          </a:p>
        </p:txBody>
      </p:sp>
      <p:sp>
        <p:nvSpPr>
          <p:cNvPr id="18735" name="Google Shape;18735;p509"/>
          <p:cNvSpPr txBox="1"/>
          <p:nvPr/>
        </p:nvSpPr>
        <p:spPr>
          <a:xfrm>
            <a:off x="5313775" y="2419350"/>
            <a:ext cx="3435900" cy="369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200">
              <a:solidFill>
                <a:schemeClr val="dk1"/>
              </a:solidFill>
            </a:endParaRPr>
          </a:p>
        </p:txBody>
      </p:sp>
      <p:sp>
        <p:nvSpPr>
          <p:cNvPr id="18736" name="Google Shape;18736;p509"/>
          <p:cNvSpPr txBox="1"/>
          <p:nvPr/>
        </p:nvSpPr>
        <p:spPr>
          <a:xfrm>
            <a:off x="6119425" y="4512525"/>
            <a:ext cx="2129400" cy="369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200">
              <a:solidFill>
                <a:schemeClr val="dk1"/>
              </a:solidFill>
            </a:endParaRPr>
          </a:p>
        </p:txBody>
      </p:sp>
      <p:sp>
        <p:nvSpPr>
          <p:cNvPr id="18737" name="Google Shape;18737;p509"/>
          <p:cNvSpPr txBox="1"/>
          <p:nvPr/>
        </p:nvSpPr>
        <p:spPr>
          <a:xfrm>
            <a:off x="2010475" y="3038900"/>
            <a:ext cx="5031600" cy="492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000">
                <a:solidFill>
                  <a:schemeClr val="dk1"/>
                </a:solidFill>
              </a:rPr>
              <a:t>Thank You! Any Questions? </a:t>
            </a:r>
            <a:endParaRPr sz="2000">
              <a:solidFill>
                <a:schemeClr val="dk1"/>
              </a:solidFill>
            </a:endParaRPr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85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589" name="Google Shape;18589;p495"/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8411400" cy="4365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The Growth Chamber, PBBL</a:t>
            </a:r>
            <a:endParaRPr dirty="0"/>
          </a:p>
        </p:txBody>
      </p:sp>
      <p:sp>
        <p:nvSpPr>
          <p:cNvPr id="18590" name="Google Shape;18590;p495"/>
          <p:cNvSpPr txBox="1">
            <a:spLocks noGrp="1"/>
          </p:cNvSpPr>
          <p:nvPr>
            <p:ph type="body" idx="4294967295"/>
          </p:nvPr>
        </p:nvSpPr>
        <p:spPr>
          <a:xfrm>
            <a:off x="337825" y="1554200"/>
            <a:ext cx="5194800" cy="33285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  <a:p>
            <a:pPr marL="457200" lvl="0" indent="0" algn="l" rtl="0">
              <a:spcBef>
                <a:spcPts val="800"/>
              </a:spcBef>
              <a:spcAft>
                <a:spcPts val="800"/>
              </a:spcAft>
              <a:buNone/>
            </a:pPr>
            <a:endParaRPr sz="1800"/>
          </a:p>
        </p:txBody>
      </p:sp>
      <p:sp>
        <p:nvSpPr>
          <p:cNvPr id="18591" name="Google Shape;18591;p495"/>
          <p:cNvSpPr txBox="1"/>
          <p:nvPr/>
        </p:nvSpPr>
        <p:spPr>
          <a:xfrm>
            <a:off x="3027025" y="4643375"/>
            <a:ext cx="2505600" cy="369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200">
              <a:solidFill>
                <a:schemeClr val="dk1"/>
              </a:solidFill>
            </a:endParaRPr>
          </a:p>
        </p:txBody>
      </p:sp>
      <p:pic>
        <p:nvPicPr>
          <p:cNvPr id="5" name="Picture 4" descr="A close-up of a machine&#10;&#10;AI-generated content may be incorrect.">
            <a:extLst>
              <a:ext uri="{FF2B5EF4-FFF2-40B4-BE49-F238E27FC236}">
                <a16:creationId xmlns:a16="http://schemas.microsoft.com/office/drawing/2014/main" id="{3203B9FE-2B6A-30E0-7D87-82DBF3CD52B4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705559" y="834010"/>
            <a:ext cx="3841531" cy="4178665"/>
          </a:xfrm>
          <a:prstGeom prst="rect">
            <a:avLst/>
          </a:prstGeom>
        </p:spPr>
      </p:pic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86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657" name="Google Shape;18657;p502"/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8411400" cy="4365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Energy Dispersive X-Ray Spectroscopy</a:t>
            </a:r>
            <a:endParaRPr/>
          </a:p>
        </p:txBody>
      </p:sp>
      <p:sp>
        <p:nvSpPr>
          <p:cNvPr id="18658" name="Google Shape;18658;p502"/>
          <p:cNvSpPr txBox="1">
            <a:spLocks noGrp="1"/>
          </p:cNvSpPr>
          <p:nvPr>
            <p:ph type="body" idx="4294967295"/>
          </p:nvPr>
        </p:nvSpPr>
        <p:spPr>
          <a:xfrm>
            <a:off x="4812250" y="1311625"/>
            <a:ext cx="3472200" cy="19875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/>
          <a:p>
            <a:pPr marL="457200" lvl="0" indent="-355600" algn="l" rtl="0">
              <a:spcBef>
                <a:spcPts val="0"/>
              </a:spcBef>
              <a:spcAft>
                <a:spcPts val="0"/>
              </a:spcAft>
              <a:buSzPts val="2000"/>
              <a:buChar char="➢"/>
            </a:pPr>
            <a:r>
              <a:rPr lang="en"/>
              <a:t>Energy Dispersive X-Ray Spectroscopy can help us chemically characterize a sample</a:t>
            </a:r>
            <a:endParaRPr/>
          </a:p>
          <a:p>
            <a:pPr marL="457200" lvl="0" indent="-355600" algn="l" rtl="0">
              <a:spcBef>
                <a:spcPts val="0"/>
              </a:spcBef>
              <a:spcAft>
                <a:spcPts val="0"/>
              </a:spcAft>
              <a:buSzPts val="2000"/>
              <a:buChar char="➢"/>
            </a:pPr>
            <a:r>
              <a:rPr lang="en"/>
              <a:t>An electron beam incident on the surface of a sample leads to characteristic X-ray emission along with secondary electrons being emitted</a:t>
            </a:r>
            <a:endParaRPr/>
          </a:p>
        </p:txBody>
      </p:sp>
      <p:pic>
        <p:nvPicPr>
          <p:cNvPr id="18659" name="Google Shape;18659;p502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599437" y="1096725"/>
            <a:ext cx="3830325" cy="3843025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86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664" name="Google Shape;18664;p503"/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8411400" cy="4365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Designing an EDX System for the Growth Chamber</a:t>
            </a:r>
            <a:endParaRPr/>
          </a:p>
        </p:txBody>
      </p:sp>
      <p:sp>
        <p:nvSpPr>
          <p:cNvPr id="18665" name="Google Shape;18665;p503"/>
          <p:cNvSpPr txBox="1">
            <a:spLocks noGrp="1"/>
          </p:cNvSpPr>
          <p:nvPr>
            <p:ph type="body" idx="4294967295"/>
          </p:nvPr>
        </p:nvSpPr>
        <p:spPr>
          <a:xfrm>
            <a:off x="420900" y="1311625"/>
            <a:ext cx="4516800" cy="35163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/>
          <a:p>
            <a:pPr marL="457200" lvl="0" indent="-355600" algn="l" rtl="0">
              <a:spcBef>
                <a:spcPts val="0"/>
              </a:spcBef>
              <a:spcAft>
                <a:spcPts val="0"/>
              </a:spcAft>
              <a:buSzPts val="2000"/>
              <a:buChar char="➢"/>
            </a:pPr>
            <a:r>
              <a:rPr lang="en-US" dirty="0"/>
              <a:t>The electron beam is supplied by a RHEED 15kV electron gun</a:t>
            </a:r>
          </a:p>
          <a:p>
            <a:pPr marL="101600" lvl="0" indent="0" algn="l" rtl="0">
              <a:spcBef>
                <a:spcPts val="0"/>
              </a:spcBef>
              <a:spcAft>
                <a:spcPts val="0"/>
              </a:spcAft>
              <a:buSzPts val="2000"/>
              <a:buNone/>
            </a:pPr>
            <a:endParaRPr dirty="0"/>
          </a:p>
          <a:p>
            <a:pPr marL="457200" lvl="0" indent="-355600" algn="l" rtl="0">
              <a:spcBef>
                <a:spcPts val="800"/>
              </a:spcBef>
              <a:spcAft>
                <a:spcPts val="0"/>
              </a:spcAft>
              <a:buSzPts val="2000"/>
              <a:buChar char="➢"/>
            </a:pPr>
            <a:r>
              <a:rPr lang="en-US" dirty="0"/>
              <a:t>Add clearing electrodes to deflect secondary electrons</a:t>
            </a:r>
            <a:endParaRPr dirty="0"/>
          </a:p>
          <a:p>
            <a:pPr marL="457200" lvl="0" indent="0" algn="l" rtl="0">
              <a:spcBef>
                <a:spcPts val="800"/>
              </a:spcBef>
              <a:spcAft>
                <a:spcPts val="800"/>
              </a:spcAft>
              <a:buNone/>
            </a:pPr>
            <a:endParaRPr dirty="0"/>
          </a:p>
        </p:txBody>
      </p:sp>
      <p:pic>
        <p:nvPicPr>
          <p:cNvPr id="18666" name="Google Shape;18666;p503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5486563" y="1148463"/>
            <a:ext cx="2249075" cy="3525210"/>
          </a:xfrm>
          <a:prstGeom prst="rect">
            <a:avLst/>
          </a:prstGeom>
          <a:noFill/>
          <a:ln>
            <a:noFill/>
          </a:ln>
        </p:spPr>
      </p:pic>
      <p:sp>
        <p:nvSpPr>
          <p:cNvPr id="18667" name="Google Shape;18667;p503"/>
          <p:cNvSpPr txBox="1"/>
          <p:nvPr/>
        </p:nvSpPr>
        <p:spPr>
          <a:xfrm>
            <a:off x="7811386" y="1598016"/>
            <a:ext cx="1183264" cy="7386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 dirty="0">
                <a:solidFill>
                  <a:schemeClr val="dk1"/>
                </a:solidFill>
              </a:rPr>
              <a:t>Incident electrons from gun</a:t>
            </a:r>
            <a:endParaRPr sz="1200" dirty="0">
              <a:solidFill>
                <a:schemeClr val="dk1"/>
              </a:solidFill>
            </a:endParaRPr>
          </a:p>
        </p:txBody>
      </p:sp>
      <p:sp>
        <p:nvSpPr>
          <p:cNvPr id="18668" name="Google Shape;18668;p503"/>
          <p:cNvSpPr txBox="1"/>
          <p:nvPr/>
        </p:nvSpPr>
        <p:spPr>
          <a:xfrm>
            <a:off x="4827950" y="2097225"/>
            <a:ext cx="2085000" cy="554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chemeClr val="dk1"/>
                </a:solidFill>
              </a:rPr>
              <a:t>X-rays and secondary electrons</a:t>
            </a:r>
            <a:endParaRPr sz="1200">
              <a:solidFill>
                <a:schemeClr val="dk1"/>
              </a:solidFill>
            </a:endParaRPr>
          </a:p>
        </p:txBody>
      </p:sp>
      <p:sp>
        <p:nvSpPr>
          <p:cNvPr id="18669" name="Google Shape;18669;p503"/>
          <p:cNvSpPr txBox="1"/>
          <p:nvPr/>
        </p:nvSpPr>
        <p:spPr>
          <a:xfrm>
            <a:off x="6410350" y="935600"/>
            <a:ext cx="2748600" cy="492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000">
              <a:solidFill>
                <a:schemeClr val="dk1"/>
              </a:solidFill>
            </a:endParaRPr>
          </a:p>
        </p:txBody>
      </p:sp>
      <p:sp>
        <p:nvSpPr>
          <p:cNvPr id="18670" name="Google Shape;18670;p503"/>
          <p:cNvSpPr txBox="1"/>
          <p:nvPr/>
        </p:nvSpPr>
        <p:spPr>
          <a:xfrm>
            <a:off x="5992550" y="809900"/>
            <a:ext cx="844200" cy="369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chemeClr val="dk1"/>
                </a:solidFill>
              </a:rPr>
              <a:t>Sample</a:t>
            </a:r>
            <a:endParaRPr sz="1200">
              <a:solidFill>
                <a:schemeClr val="dk1"/>
              </a:solidFill>
            </a:endParaRPr>
          </a:p>
        </p:txBody>
      </p:sp>
      <p:sp>
        <p:nvSpPr>
          <p:cNvPr id="18671" name="Google Shape;18671;p503"/>
          <p:cNvSpPr txBox="1"/>
          <p:nvPr/>
        </p:nvSpPr>
        <p:spPr>
          <a:xfrm>
            <a:off x="6100816" y="4517236"/>
            <a:ext cx="1327200" cy="369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 dirty="0">
                <a:solidFill>
                  <a:schemeClr val="dk1"/>
                </a:solidFill>
              </a:rPr>
              <a:t>X-ray Detector</a:t>
            </a:r>
            <a:endParaRPr sz="1200" dirty="0">
              <a:solidFill>
                <a:schemeClr val="dk1"/>
              </a:solidFill>
            </a:endParaRPr>
          </a:p>
        </p:txBody>
      </p:sp>
      <p:sp>
        <p:nvSpPr>
          <p:cNvPr id="18672" name="Google Shape;18672;p503"/>
          <p:cNvSpPr txBox="1"/>
          <p:nvPr/>
        </p:nvSpPr>
        <p:spPr>
          <a:xfrm>
            <a:off x="7229450" y="3476284"/>
            <a:ext cx="1765200" cy="36930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 dirty="0">
                <a:solidFill>
                  <a:schemeClr val="dk1"/>
                </a:solidFill>
              </a:rPr>
              <a:t>Clearing electrodes</a:t>
            </a:r>
            <a:endParaRPr sz="1200" dirty="0">
              <a:solidFill>
                <a:schemeClr val="dk1"/>
              </a:solidFill>
            </a:endParaRPr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86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677" name="Google Shape;18677;p504"/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8411400" cy="4365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EDX Setup Design</a:t>
            </a:r>
            <a:endParaRPr/>
          </a:p>
        </p:txBody>
      </p:sp>
      <p:sp>
        <p:nvSpPr>
          <p:cNvPr id="18678" name="Google Shape;18678;p504"/>
          <p:cNvSpPr txBox="1">
            <a:spLocks noGrp="1"/>
          </p:cNvSpPr>
          <p:nvPr>
            <p:ph type="body" idx="4294967295"/>
          </p:nvPr>
        </p:nvSpPr>
        <p:spPr>
          <a:xfrm>
            <a:off x="420900" y="1125700"/>
            <a:ext cx="5130000" cy="37023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/>
          <a:p>
            <a:pPr marL="457200" lvl="0" indent="-355600" algn="l" rtl="0">
              <a:spcBef>
                <a:spcPts val="0"/>
              </a:spcBef>
              <a:spcAft>
                <a:spcPts val="0"/>
              </a:spcAft>
              <a:buSzPts val="2000"/>
              <a:buChar char="➢"/>
            </a:pPr>
            <a:r>
              <a:rPr lang="en" dirty="0"/>
              <a:t> Based on the energy distribution of secondary electrons, most have a kinetic energy &lt; 1 keV</a:t>
            </a:r>
            <a:endParaRPr dirty="0"/>
          </a:p>
          <a:p>
            <a:pPr marL="457200" lvl="0" indent="-355600" algn="l" rtl="0">
              <a:spcBef>
                <a:spcPts val="0"/>
              </a:spcBef>
              <a:spcAft>
                <a:spcPts val="0"/>
              </a:spcAft>
              <a:buSzPts val="2000"/>
              <a:buChar char="➢"/>
            </a:pPr>
            <a:r>
              <a:rPr lang="en" dirty="0"/>
              <a:t>Taking this as an upper limit, a relation can be derived between electrode length and required potential difference</a:t>
            </a:r>
          </a:p>
          <a:p>
            <a:pPr marL="457200" lvl="0" indent="-355600" algn="l" rtl="0">
              <a:spcBef>
                <a:spcPts val="0"/>
              </a:spcBef>
              <a:spcAft>
                <a:spcPts val="0"/>
              </a:spcAft>
              <a:buSzPts val="2000"/>
              <a:buChar char="➢"/>
            </a:pPr>
            <a:r>
              <a:rPr lang="en" dirty="0"/>
              <a:t>For d = 2cm, an electrode length of 4cm was chosen requiring a 1kV supply</a:t>
            </a:r>
            <a:endParaRPr dirty="0"/>
          </a:p>
          <a:p>
            <a:pPr marL="457200" lvl="0" indent="0" algn="l" rtl="0">
              <a:spcBef>
                <a:spcPts val="800"/>
              </a:spcBef>
              <a:spcAft>
                <a:spcPts val="800"/>
              </a:spcAft>
              <a:buNone/>
            </a:pPr>
            <a:endParaRPr dirty="0"/>
          </a:p>
        </p:txBody>
      </p:sp>
      <p:sp>
        <p:nvSpPr>
          <p:cNvPr id="18679" name="Google Shape;18679;p504"/>
          <p:cNvSpPr txBox="1">
            <a:spLocks noGrp="1"/>
          </p:cNvSpPr>
          <p:nvPr>
            <p:ph type="subTitle" idx="2"/>
          </p:nvPr>
        </p:nvSpPr>
        <p:spPr>
          <a:xfrm>
            <a:off x="424450" y="756623"/>
            <a:ext cx="8384700" cy="2463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800"/>
              </a:spcAft>
              <a:buNone/>
            </a:pPr>
            <a:r>
              <a:rPr lang="en" dirty="0"/>
              <a:t>Working out the Length of Clearing Electrodes</a:t>
            </a:r>
            <a:endParaRPr dirty="0"/>
          </a:p>
        </p:txBody>
      </p:sp>
      <p:pic>
        <p:nvPicPr>
          <p:cNvPr id="18680" name="Google Shape;18680;p504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5925314" y="1393205"/>
            <a:ext cx="2414026" cy="967792"/>
          </a:xfrm>
          <a:prstGeom prst="rect">
            <a:avLst/>
          </a:prstGeom>
          <a:noFill/>
          <a:ln>
            <a:noFill/>
          </a:ln>
        </p:spPr>
      </p:pic>
      <p:sp>
        <p:nvSpPr>
          <p:cNvPr id="18681" name="Google Shape;18681;p504"/>
          <p:cNvSpPr txBox="1"/>
          <p:nvPr/>
        </p:nvSpPr>
        <p:spPr>
          <a:xfrm>
            <a:off x="8058350" y="2050050"/>
            <a:ext cx="2251800" cy="369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chemeClr val="dk1"/>
                </a:solidFill>
              </a:rPr>
              <a:t>grounded</a:t>
            </a:r>
            <a:endParaRPr sz="1200">
              <a:solidFill>
                <a:schemeClr val="dk1"/>
              </a:solidFill>
            </a:endParaRPr>
          </a:p>
        </p:txBody>
      </p:sp>
      <p:pic>
        <p:nvPicPr>
          <p:cNvPr id="18682" name="Google Shape;18682;p504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5673464" y="1803750"/>
            <a:ext cx="129301" cy="246300"/>
          </a:xfrm>
          <a:prstGeom prst="rect">
            <a:avLst/>
          </a:prstGeom>
          <a:noFill/>
          <a:ln>
            <a:noFill/>
          </a:ln>
        </p:spPr>
      </p:pic>
      <p:cxnSp>
        <p:nvCxnSpPr>
          <p:cNvPr id="18683" name="Google Shape;18683;p504"/>
          <p:cNvCxnSpPr>
            <a:stCxn id="18682" idx="0"/>
          </p:cNvCxnSpPr>
          <p:nvPr/>
        </p:nvCxnSpPr>
        <p:spPr>
          <a:xfrm rot="10800000" flipH="1">
            <a:off x="5738114" y="1553250"/>
            <a:ext cx="900" cy="2505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triangle" w="med" len="med"/>
          </a:ln>
        </p:spPr>
      </p:cxnSp>
      <p:cxnSp>
        <p:nvCxnSpPr>
          <p:cNvPr id="18684" name="Google Shape;18684;p504"/>
          <p:cNvCxnSpPr>
            <a:stCxn id="18682" idx="2"/>
          </p:cNvCxnSpPr>
          <p:nvPr/>
        </p:nvCxnSpPr>
        <p:spPr>
          <a:xfrm>
            <a:off x="5738114" y="2050050"/>
            <a:ext cx="900" cy="2286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triangle" w="med" len="med"/>
          </a:ln>
        </p:spPr>
      </p:cxnSp>
      <p:pic>
        <p:nvPicPr>
          <p:cNvPr id="18685" name="Google Shape;18685;p504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6847925" y="1232875"/>
            <a:ext cx="129300" cy="160325"/>
          </a:xfrm>
          <a:prstGeom prst="rect">
            <a:avLst/>
          </a:prstGeom>
          <a:noFill/>
          <a:ln>
            <a:noFill/>
          </a:ln>
        </p:spPr>
      </p:pic>
      <p:cxnSp>
        <p:nvCxnSpPr>
          <p:cNvPr id="18686" name="Google Shape;18686;p504"/>
          <p:cNvCxnSpPr>
            <a:stCxn id="18685" idx="3"/>
          </p:cNvCxnSpPr>
          <p:nvPr/>
        </p:nvCxnSpPr>
        <p:spPr>
          <a:xfrm rot="10800000" flipH="1">
            <a:off x="6977225" y="1311537"/>
            <a:ext cx="802800" cy="15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triangle" w="med" len="med"/>
          </a:ln>
        </p:spPr>
      </p:cxnSp>
      <p:cxnSp>
        <p:nvCxnSpPr>
          <p:cNvPr id="18687" name="Google Shape;18687;p504"/>
          <p:cNvCxnSpPr>
            <a:stCxn id="18685" idx="1"/>
          </p:cNvCxnSpPr>
          <p:nvPr/>
        </p:nvCxnSpPr>
        <p:spPr>
          <a:xfrm rot="10800000">
            <a:off x="5980625" y="1311537"/>
            <a:ext cx="867300" cy="15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triangle" w="med" len="med"/>
          </a:ln>
        </p:spPr>
      </p:cxnSp>
      <p:pic>
        <p:nvPicPr>
          <p:cNvPr id="3" name="Picture 2">
            <a:extLst>
              <a:ext uri="{FF2B5EF4-FFF2-40B4-BE49-F238E27FC236}">
                <a16:creationId xmlns:a16="http://schemas.microsoft.com/office/drawing/2014/main" id="{BADA7F47-FC7D-C8D1-DFBA-4AB6244B3743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6327040" y="2689413"/>
            <a:ext cx="1300369" cy="1874171"/>
          </a:xfrm>
          <a:prstGeom prst="rect">
            <a:avLst/>
          </a:prstGeom>
        </p:spPr>
      </p:pic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86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693" name="Google Shape;18693;p505"/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8411400" cy="4365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EDX Setup Design</a:t>
            </a:r>
            <a:endParaRPr/>
          </a:p>
        </p:txBody>
      </p:sp>
      <p:sp>
        <p:nvSpPr>
          <p:cNvPr id="18694" name="Google Shape;18694;p505"/>
          <p:cNvSpPr txBox="1">
            <a:spLocks noGrp="1"/>
          </p:cNvSpPr>
          <p:nvPr>
            <p:ph type="body" idx="4294967295"/>
          </p:nvPr>
        </p:nvSpPr>
        <p:spPr>
          <a:xfrm>
            <a:off x="4046100" y="1201925"/>
            <a:ext cx="5130000" cy="37023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/>
          <a:p>
            <a:pPr marL="457200" lvl="0" indent="-355600" algn="l" rtl="0">
              <a:spcBef>
                <a:spcPts val="0"/>
              </a:spcBef>
              <a:spcAft>
                <a:spcPts val="0"/>
              </a:spcAft>
              <a:buSzPts val="2000"/>
              <a:buChar char="➢"/>
            </a:pPr>
            <a:r>
              <a:rPr lang="en"/>
              <a:t>Using caliper measurements, a rough model of the detector was designed for modelling purposes </a:t>
            </a:r>
            <a:endParaRPr/>
          </a:p>
          <a:p>
            <a:pPr marL="0" lvl="0" indent="0" algn="l" rtl="0">
              <a:spcBef>
                <a:spcPts val="800"/>
              </a:spcBef>
              <a:spcAft>
                <a:spcPts val="800"/>
              </a:spcAft>
              <a:buNone/>
            </a:pPr>
            <a:endParaRPr/>
          </a:p>
        </p:txBody>
      </p:sp>
      <p:sp>
        <p:nvSpPr>
          <p:cNvPr id="18695" name="Google Shape;18695;p505"/>
          <p:cNvSpPr txBox="1">
            <a:spLocks noGrp="1"/>
          </p:cNvSpPr>
          <p:nvPr>
            <p:ph type="subTitle" idx="2"/>
          </p:nvPr>
        </p:nvSpPr>
        <p:spPr>
          <a:xfrm>
            <a:off x="424450" y="756623"/>
            <a:ext cx="8384700" cy="2463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800"/>
              </a:spcAft>
              <a:buNone/>
            </a:pPr>
            <a:r>
              <a:rPr lang="en"/>
              <a:t>Modelling the Detector - Cross Assembly</a:t>
            </a:r>
            <a:endParaRPr/>
          </a:p>
        </p:txBody>
      </p:sp>
      <p:pic>
        <p:nvPicPr>
          <p:cNvPr id="18696" name="Google Shape;18696;p505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555125" y="1635323"/>
            <a:ext cx="3288300" cy="1872854"/>
          </a:xfrm>
          <a:prstGeom prst="rect">
            <a:avLst/>
          </a:prstGeom>
          <a:noFill/>
          <a:ln>
            <a:noFill/>
          </a:ln>
        </p:spPr>
      </p:pic>
      <p:sp>
        <p:nvSpPr>
          <p:cNvPr id="18697" name="Google Shape;18697;p505"/>
          <p:cNvSpPr txBox="1"/>
          <p:nvPr/>
        </p:nvSpPr>
        <p:spPr>
          <a:xfrm>
            <a:off x="1167425" y="3545275"/>
            <a:ext cx="2063700" cy="369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chemeClr val="dk1"/>
                </a:solidFill>
              </a:rPr>
              <a:t>Inventor model for detector</a:t>
            </a:r>
            <a:endParaRPr sz="1200">
              <a:solidFill>
                <a:schemeClr val="dk1"/>
              </a:solidFill>
            </a:endParaRPr>
          </a:p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87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702" name="Google Shape;18702;p506"/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8411400" cy="4365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EDX Setup Design</a:t>
            </a:r>
            <a:endParaRPr/>
          </a:p>
        </p:txBody>
      </p:sp>
      <p:sp>
        <p:nvSpPr>
          <p:cNvPr id="18703" name="Google Shape;18703;p506"/>
          <p:cNvSpPr txBox="1">
            <a:spLocks noGrp="1"/>
          </p:cNvSpPr>
          <p:nvPr>
            <p:ph type="body" idx="4294967295"/>
          </p:nvPr>
        </p:nvSpPr>
        <p:spPr>
          <a:xfrm>
            <a:off x="4014000" y="1201900"/>
            <a:ext cx="5130000" cy="37023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/>
          <a:p>
            <a:pPr marL="457200" lvl="0" indent="-355600" algn="l" rtl="0">
              <a:spcBef>
                <a:spcPts val="0"/>
              </a:spcBef>
              <a:spcAft>
                <a:spcPts val="0"/>
              </a:spcAft>
              <a:buSzPts val="2000"/>
              <a:buChar char="➢"/>
            </a:pPr>
            <a:r>
              <a:rPr lang="en"/>
              <a:t> The protruding piece up front is meant to hold the detector and screw it down there</a:t>
            </a:r>
            <a:endParaRPr/>
          </a:p>
          <a:p>
            <a:pPr marL="457200" lvl="0" indent="-355600" algn="l" rtl="0">
              <a:spcBef>
                <a:spcPts val="0"/>
              </a:spcBef>
              <a:spcAft>
                <a:spcPts val="0"/>
              </a:spcAft>
              <a:buSzPts val="2000"/>
              <a:buChar char="➢"/>
            </a:pPr>
            <a:r>
              <a:rPr lang="en"/>
              <a:t> The second cut on the top is space to hold the positive electrode and screw it down</a:t>
            </a:r>
            <a:endParaRPr/>
          </a:p>
          <a:p>
            <a:pPr marL="457200" lvl="0" indent="-355600" algn="l" rtl="0">
              <a:spcBef>
                <a:spcPts val="0"/>
              </a:spcBef>
              <a:spcAft>
                <a:spcPts val="0"/>
              </a:spcAft>
              <a:buSzPts val="2000"/>
              <a:buChar char="➢"/>
            </a:pPr>
            <a:r>
              <a:rPr lang="en"/>
              <a:t>The ground electrode will be wedged in between the detector and its holder piece, grounding the whole setup</a:t>
            </a:r>
            <a:endParaRPr/>
          </a:p>
        </p:txBody>
      </p:sp>
      <p:sp>
        <p:nvSpPr>
          <p:cNvPr id="18704" name="Google Shape;18704;p506"/>
          <p:cNvSpPr txBox="1">
            <a:spLocks noGrp="1"/>
          </p:cNvSpPr>
          <p:nvPr>
            <p:ph type="subTitle" idx="2"/>
          </p:nvPr>
        </p:nvSpPr>
        <p:spPr>
          <a:xfrm>
            <a:off x="424450" y="756623"/>
            <a:ext cx="8384700" cy="2463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800"/>
              </a:spcAft>
              <a:buNone/>
            </a:pPr>
            <a:r>
              <a:rPr lang="en"/>
              <a:t>Modelling the Modified Circular Rod</a:t>
            </a:r>
            <a:endParaRPr/>
          </a:p>
        </p:txBody>
      </p:sp>
      <p:pic>
        <p:nvPicPr>
          <p:cNvPr id="18705" name="Google Shape;18705;p506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157075" y="1201900"/>
            <a:ext cx="3695724" cy="1774975"/>
          </a:xfrm>
          <a:prstGeom prst="rect">
            <a:avLst/>
          </a:prstGeom>
          <a:noFill/>
          <a:ln>
            <a:noFill/>
          </a:ln>
        </p:spPr>
      </p:pic>
      <p:sp>
        <p:nvSpPr>
          <p:cNvPr id="18706" name="Google Shape;18706;p506"/>
          <p:cNvSpPr txBox="1"/>
          <p:nvPr/>
        </p:nvSpPr>
        <p:spPr>
          <a:xfrm>
            <a:off x="424450" y="2994550"/>
            <a:ext cx="3000000" cy="369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chemeClr val="dk1"/>
                </a:solidFill>
              </a:rPr>
              <a:t>Front view of the Modified Circular Rod</a:t>
            </a:r>
            <a:endParaRPr sz="1200">
              <a:solidFill>
                <a:schemeClr val="dk1"/>
              </a:solidFill>
            </a:endParaRPr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87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711" name="Google Shape;18711;p507"/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8411400" cy="4365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EDX Setup Design</a:t>
            </a:r>
            <a:endParaRPr/>
          </a:p>
        </p:txBody>
      </p:sp>
      <p:sp>
        <p:nvSpPr>
          <p:cNvPr id="18712" name="Google Shape;18712;p507"/>
          <p:cNvSpPr txBox="1">
            <a:spLocks noGrp="1"/>
          </p:cNvSpPr>
          <p:nvPr>
            <p:ph type="body" idx="4294967295"/>
          </p:nvPr>
        </p:nvSpPr>
        <p:spPr>
          <a:xfrm>
            <a:off x="4014000" y="1201900"/>
            <a:ext cx="5130000" cy="37023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/>
          <a:p>
            <a:pPr marL="457200" lvl="0" indent="-355600" algn="l" rtl="0">
              <a:spcBef>
                <a:spcPts val="0"/>
              </a:spcBef>
              <a:spcAft>
                <a:spcPts val="0"/>
              </a:spcAft>
              <a:buSzPts val="2000"/>
              <a:buChar char="➢"/>
            </a:pPr>
            <a:r>
              <a:rPr lang="en" dirty="0"/>
              <a:t>Hit separation distance between the electrodes </a:t>
            </a:r>
          </a:p>
          <a:p>
            <a:pPr marL="457200" lvl="0" indent="-355600" algn="l" rtl="0">
              <a:spcBef>
                <a:spcPts val="0"/>
              </a:spcBef>
              <a:spcAft>
                <a:spcPts val="0"/>
              </a:spcAft>
              <a:buSzPts val="2000"/>
              <a:buChar char="➢"/>
            </a:pPr>
            <a:r>
              <a:rPr lang="en" dirty="0"/>
              <a:t>The washers electrically isolate the screws to avoid shorting</a:t>
            </a:r>
          </a:p>
          <a:p>
            <a:pPr>
              <a:buFont typeface="Arial"/>
              <a:buChar char="➢"/>
            </a:pPr>
            <a:r>
              <a:rPr lang="en-US" dirty="0"/>
              <a:t>The connector (also isolated) for the positive electrode is wedged between the washers and the electrode</a:t>
            </a:r>
            <a:endParaRPr lang="en" dirty="0"/>
          </a:p>
          <a:p>
            <a:pPr>
              <a:buFont typeface="Arial"/>
              <a:buChar char="➢"/>
            </a:pPr>
            <a:r>
              <a:rPr lang="en-US" dirty="0"/>
              <a:t>The back end is also modified to lock down the orientation of the rod for welding</a:t>
            </a:r>
            <a:endParaRPr dirty="0"/>
          </a:p>
        </p:txBody>
      </p:sp>
      <p:sp>
        <p:nvSpPr>
          <p:cNvPr id="18713" name="Google Shape;18713;p507"/>
          <p:cNvSpPr txBox="1">
            <a:spLocks noGrp="1"/>
          </p:cNvSpPr>
          <p:nvPr>
            <p:ph type="subTitle" idx="2"/>
          </p:nvPr>
        </p:nvSpPr>
        <p:spPr>
          <a:xfrm>
            <a:off x="424450" y="756623"/>
            <a:ext cx="8384700" cy="2463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800"/>
              </a:spcAft>
              <a:buNone/>
            </a:pPr>
            <a:r>
              <a:rPr lang="en"/>
              <a:t>Modelling the Modified Circular Rod</a:t>
            </a:r>
            <a:endParaRPr/>
          </a:p>
        </p:txBody>
      </p:sp>
      <p:pic>
        <p:nvPicPr>
          <p:cNvPr id="18714" name="Google Shape;18714;p507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448446" y="3409838"/>
            <a:ext cx="3403425" cy="1285325"/>
          </a:xfrm>
          <a:prstGeom prst="rect">
            <a:avLst/>
          </a:prstGeom>
          <a:noFill/>
          <a:ln>
            <a:noFill/>
          </a:ln>
        </p:spPr>
      </p:pic>
      <p:pic>
        <p:nvPicPr>
          <p:cNvPr id="18715" name="Google Shape;18715;p507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1099400" y="1090999"/>
            <a:ext cx="1988299" cy="1962051"/>
          </a:xfrm>
          <a:prstGeom prst="rect">
            <a:avLst/>
          </a:prstGeom>
          <a:noFill/>
          <a:ln>
            <a:noFill/>
          </a:ln>
        </p:spPr>
      </p:pic>
      <p:sp>
        <p:nvSpPr>
          <p:cNvPr id="18716" name="Google Shape;18716;p507"/>
          <p:cNvSpPr txBox="1"/>
          <p:nvPr/>
        </p:nvSpPr>
        <p:spPr>
          <a:xfrm>
            <a:off x="778466" y="4631208"/>
            <a:ext cx="2856600" cy="369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 dirty="0">
                <a:solidFill>
                  <a:schemeClr val="dk1"/>
                </a:solidFill>
              </a:rPr>
              <a:t>Back view of the Modified Circular Rod</a:t>
            </a:r>
            <a:endParaRPr sz="1200" dirty="0">
              <a:solidFill>
                <a:schemeClr val="dk1"/>
              </a:solidFill>
            </a:endParaRPr>
          </a:p>
        </p:txBody>
      </p:sp>
      <p:sp>
        <p:nvSpPr>
          <p:cNvPr id="18717" name="Google Shape;18717;p507"/>
          <p:cNvSpPr txBox="1"/>
          <p:nvPr/>
        </p:nvSpPr>
        <p:spPr>
          <a:xfrm>
            <a:off x="286316" y="3053050"/>
            <a:ext cx="3840900" cy="369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 dirty="0">
                <a:solidFill>
                  <a:schemeClr val="dk1"/>
                </a:solidFill>
              </a:rPr>
              <a:t>View of the Detector Rod Assembly Under the Cross</a:t>
            </a:r>
            <a:endParaRPr sz="1200" dirty="0">
              <a:solidFill>
                <a:schemeClr val="dk1"/>
              </a:solidFill>
            </a:endParaRPr>
          </a:p>
        </p:txBody>
      </p: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87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722" name="Google Shape;18722;p508"/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8411400" cy="4365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EDX Setup Design</a:t>
            </a:r>
            <a:endParaRPr/>
          </a:p>
        </p:txBody>
      </p:sp>
      <p:sp>
        <p:nvSpPr>
          <p:cNvPr id="18723" name="Google Shape;18723;p508"/>
          <p:cNvSpPr txBox="1">
            <a:spLocks noGrp="1"/>
          </p:cNvSpPr>
          <p:nvPr>
            <p:ph type="body" idx="4294967295"/>
          </p:nvPr>
        </p:nvSpPr>
        <p:spPr>
          <a:xfrm>
            <a:off x="420900" y="1125700"/>
            <a:ext cx="4617600" cy="37023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/>
          <a:p>
            <a:pPr marL="457200" lvl="0" indent="-355600" algn="l" rtl="0">
              <a:spcBef>
                <a:spcPts val="0"/>
              </a:spcBef>
              <a:spcAft>
                <a:spcPts val="0"/>
              </a:spcAft>
              <a:buSzPts val="2000"/>
              <a:buChar char="➢"/>
            </a:pPr>
            <a:r>
              <a:rPr lang="en"/>
              <a:t>The holes for the screws holding the positive electrode go all the way through the rod to prevent any trapped air</a:t>
            </a:r>
            <a:endParaRPr/>
          </a:p>
          <a:p>
            <a:pPr marL="457200" lvl="0" indent="-355600" algn="l" rtl="0">
              <a:spcBef>
                <a:spcPts val="0"/>
              </a:spcBef>
              <a:spcAft>
                <a:spcPts val="0"/>
              </a:spcAft>
              <a:buSzPts val="2000"/>
              <a:buChar char="➢"/>
            </a:pPr>
            <a:r>
              <a:rPr lang="en"/>
              <a:t>Matching the end of the rod, the blank flange is also modified to have the rod sit in neatly for the welding</a:t>
            </a:r>
            <a:endParaRPr/>
          </a:p>
        </p:txBody>
      </p:sp>
      <p:sp>
        <p:nvSpPr>
          <p:cNvPr id="18724" name="Google Shape;18724;p508"/>
          <p:cNvSpPr txBox="1">
            <a:spLocks noGrp="1"/>
          </p:cNvSpPr>
          <p:nvPr>
            <p:ph type="subTitle" idx="2"/>
          </p:nvPr>
        </p:nvSpPr>
        <p:spPr>
          <a:xfrm>
            <a:off x="424450" y="756623"/>
            <a:ext cx="8384700" cy="2463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800"/>
              </a:spcAft>
              <a:buNone/>
            </a:pPr>
            <a:r>
              <a:rPr lang="en"/>
              <a:t>Features of the Assembly Model</a:t>
            </a:r>
            <a:endParaRPr/>
          </a:p>
        </p:txBody>
      </p:sp>
      <p:pic>
        <p:nvPicPr>
          <p:cNvPr id="18725" name="Google Shape;18725;p508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5170175" y="756625"/>
            <a:ext cx="3579499" cy="1637977"/>
          </a:xfrm>
          <a:prstGeom prst="rect">
            <a:avLst/>
          </a:prstGeom>
          <a:noFill/>
          <a:ln>
            <a:noFill/>
          </a:ln>
        </p:spPr>
      </p:pic>
      <p:sp>
        <p:nvSpPr>
          <p:cNvPr id="18726" name="Google Shape;18726;p508"/>
          <p:cNvSpPr txBox="1"/>
          <p:nvPr/>
        </p:nvSpPr>
        <p:spPr>
          <a:xfrm>
            <a:off x="5313775" y="2419350"/>
            <a:ext cx="3435900" cy="369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 dirty="0">
                <a:solidFill>
                  <a:schemeClr val="dk1"/>
                </a:solidFill>
              </a:rPr>
              <a:t>View of the Detector with Clearing Electrodes</a:t>
            </a:r>
            <a:endParaRPr sz="1200" dirty="0">
              <a:solidFill>
                <a:schemeClr val="dk1"/>
              </a:solidFill>
            </a:endParaRPr>
          </a:p>
        </p:txBody>
      </p:sp>
      <p:pic>
        <p:nvPicPr>
          <p:cNvPr id="18727" name="Google Shape;18727;p508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6094351" y="2813394"/>
            <a:ext cx="1874750" cy="1674381"/>
          </a:xfrm>
          <a:prstGeom prst="rect">
            <a:avLst/>
          </a:prstGeom>
          <a:noFill/>
          <a:ln>
            <a:noFill/>
          </a:ln>
        </p:spPr>
      </p:pic>
      <p:sp>
        <p:nvSpPr>
          <p:cNvPr id="18728" name="Google Shape;18728;p508"/>
          <p:cNvSpPr txBox="1"/>
          <p:nvPr/>
        </p:nvSpPr>
        <p:spPr>
          <a:xfrm>
            <a:off x="6119425" y="4512525"/>
            <a:ext cx="2129400" cy="369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chemeClr val="dk1"/>
                </a:solidFill>
              </a:rPr>
              <a:t>Modified Blank Flange</a:t>
            </a:r>
            <a:endParaRPr sz="1200">
              <a:solidFill>
                <a:schemeClr val="dk1"/>
              </a:solidFill>
            </a:endParaRPr>
          </a:p>
        </p:txBody>
      </p:sp>
    </p:spTree>
  </p:cSld>
  <p:clrMapOvr>
    <a:masterClrMapping/>
  </p:clrMapOvr>
</p:sld>
</file>

<file path=ppt/theme/theme1.xml><?xml version="1.0" encoding="utf-8"?>
<a:theme xmlns:a="http://schemas.openxmlformats.org/drawingml/2006/main" name="Simple Light">
  <a:themeElements>
    <a:clrScheme name="Simple Light">
      <a:dk1>
        <a:srgbClr val="000000"/>
      </a:dk1>
      <a:lt1>
        <a:srgbClr val="FFFFFF"/>
      </a:lt1>
      <a:dk2>
        <a:srgbClr val="595959"/>
      </a:dk2>
      <a:lt2>
        <a:srgbClr val="EEEEEE"/>
      </a:lt2>
      <a:accent1>
        <a:srgbClr val="4285F4"/>
      </a:accent1>
      <a:accent2>
        <a:srgbClr val="212121"/>
      </a:accent2>
      <a:accent3>
        <a:srgbClr val="78909C"/>
      </a:accent3>
      <a:accent4>
        <a:srgbClr val="FFAB40"/>
      </a:accent4>
      <a:accent5>
        <a:srgbClr val="0097A7"/>
      </a:accent5>
      <a:accent6>
        <a:srgbClr val="EEFF41"/>
      </a:accent6>
      <a:hlink>
        <a:srgbClr val="0097A7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 name="2024 ASU Template Master (Official from Enterprise Brand Strategy and Management)">
  <a:themeElements>
    <a:clrScheme name="Simple Light">
      <a:dk1>
        <a:srgbClr val="191919"/>
      </a:dk1>
      <a:lt1>
        <a:srgbClr val="FFFFFF"/>
      </a:lt1>
      <a:dk2>
        <a:srgbClr val="747474"/>
      </a:dk2>
      <a:lt2>
        <a:srgbClr val="E8E8E8"/>
      </a:lt2>
      <a:accent1>
        <a:srgbClr val="FFC627"/>
      </a:accent1>
      <a:accent2>
        <a:srgbClr val="8C1D40"/>
      </a:accent2>
      <a:accent3>
        <a:srgbClr val="78BE20"/>
      </a:accent3>
      <a:accent4>
        <a:srgbClr val="FF7F32"/>
      </a:accent4>
      <a:accent5>
        <a:srgbClr val="00A3E0"/>
      </a:accent5>
      <a:accent6>
        <a:srgbClr val="CC2F2F"/>
      </a:accent6>
      <a:hlink>
        <a:srgbClr val="8C1D40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3.xml><?xml version="1.0" encoding="utf-8"?>
<a:theme xmlns:a="http://schemas.openxmlformats.org/drawingml/2006/main" name="2024 ASU Template Master (Official from Enterprise Brand Strategy and Management)">
  <a:themeElements>
    <a:clrScheme name="Simple Light">
      <a:dk1>
        <a:srgbClr val="191919"/>
      </a:dk1>
      <a:lt1>
        <a:srgbClr val="FFFFFF"/>
      </a:lt1>
      <a:dk2>
        <a:srgbClr val="747474"/>
      </a:dk2>
      <a:lt2>
        <a:srgbClr val="E8E8E8"/>
      </a:lt2>
      <a:accent1>
        <a:srgbClr val="FFC627"/>
      </a:accent1>
      <a:accent2>
        <a:srgbClr val="8C1D40"/>
      </a:accent2>
      <a:accent3>
        <a:srgbClr val="78BE20"/>
      </a:accent3>
      <a:accent4>
        <a:srgbClr val="FF7F32"/>
      </a:accent4>
      <a:accent5>
        <a:srgbClr val="00A3E0"/>
      </a:accent5>
      <a:accent6>
        <a:srgbClr val="CC2F2F"/>
      </a:accent6>
      <a:hlink>
        <a:srgbClr val="8C1D40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4.xml><?xml version="1.0" encoding="utf-8"?>
<a:theme xmlns:a="http://schemas.openxmlformats.org/drawingml/2006/main" name="2024 ASU Template Master (Official from Enterprise Brand Strategy and Management)">
  <a:themeElements>
    <a:clrScheme name="Simple Light">
      <a:dk1>
        <a:srgbClr val="191919"/>
      </a:dk1>
      <a:lt1>
        <a:srgbClr val="FFFFFF"/>
      </a:lt1>
      <a:dk2>
        <a:srgbClr val="747474"/>
      </a:dk2>
      <a:lt2>
        <a:srgbClr val="E8E8E8"/>
      </a:lt2>
      <a:accent1>
        <a:srgbClr val="FFC627"/>
      </a:accent1>
      <a:accent2>
        <a:srgbClr val="8C1D40"/>
      </a:accent2>
      <a:accent3>
        <a:srgbClr val="78BE20"/>
      </a:accent3>
      <a:accent4>
        <a:srgbClr val="FF7F32"/>
      </a:accent4>
      <a:accent5>
        <a:srgbClr val="00A3E0"/>
      </a:accent5>
      <a:accent6>
        <a:srgbClr val="CC2F2F"/>
      </a:accent6>
      <a:hlink>
        <a:srgbClr val="8C1D40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5.xml><?xml version="1.0" encoding="utf-8"?>
<a:theme xmlns:a="http://schemas.openxmlformats.org/drawingml/2006/main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3840</TotalTime>
  <Words>538</Words>
  <Application>Microsoft Office PowerPoint</Application>
  <PresentationFormat>On-screen Show (16:9)</PresentationFormat>
  <Paragraphs>80</Paragraphs>
  <Slides>14</Slides>
  <Notes>14</Notes>
  <HiddenSlides>0</HiddenSlides>
  <MMClips>0</MMClips>
  <ScaleCrop>false</ScaleCrop>
  <HeadingPairs>
    <vt:vector size="6" baseType="variant">
      <vt:variant>
        <vt:lpstr>Fonts Used</vt:lpstr>
      </vt:variant>
      <vt:variant>
        <vt:i4>3</vt:i4>
      </vt:variant>
      <vt:variant>
        <vt:lpstr>Theme</vt:lpstr>
      </vt:variant>
      <vt:variant>
        <vt:i4>4</vt:i4>
      </vt:variant>
      <vt:variant>
        <vt:lpstr>Slide Titles</vt:lpstr>
      </vt:variant>
      <vt:variant>
        <vt:i4>14</vt:i4>
      </vt:variant>
    </vt:vector>
  </HeadingPairs>
  <TitlesOfParts>
    <vt:vector size="21" baseType="lpstr">
      <vt:lpstr>Arial</vt:lpstr>
      <vt:lpstr>Calibri</vt:lpstr>
      <vt:lpstr>Wingdings</vt:lpstr>
      <vt:lpstr>Simple Light</vt:lpstr>
      <vt:lpstr>2024 ASU Template Master (Official from Enterprise Brand Strategy and Management)</vt:lpstr>
      <vt:lpstr>2024 ASU Template Master (Official from Enterprise Brand Strategy and Management)</vt:lpstr>
      <vt:lpstr>2024 ASU Template Master (Official from Enterprise Brand Strategy and Management)</vt:lpstr>
      <vt:lpstr>Designing and Commissioning an EDX System</vt:lpstr>
      <vt:lpstr>The Growth Chamber, PBBL</vt:lpstr>
      <vt:lpstr>Energy Dispersive X-Ray Spectroscopy</vt:lpstr>
      <vt:lpstr>Designing an EDX System for the Growth Chamber</vt:lpstr>
      <vt:lpstr>EDX Setup Design</vt:lpstr>
      <vt:lpstr>EDX Setup Design</vt:lpstr>
      <vt:lpstr>EDX Setup Design</vt:lpstr>
      <vt:lpstr>EDX Setup Design</vt:lpstr>
      <vt:lpstr>EDX Setup Design</vt:lpstr>
      <vt:lpstr>EDX Assembly</vt:lpstr>
      <vt:lpstr>EDX Assembly</vt:lpstr>
      <vt:lpstr>DPPMCA</vt:lpstr>
      <vt:lpstr>DPPMCA</vt:lpstr>
      <vt:lpstr>Acknowledgements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creator>Tushya Kalpada</dc:creator>
  <cp:lastModifiedBy>Tushya Kalpada</cp:lastModifiedBy>
  <cp:revision>7</cp:revision>
  <dcterms:modified xsi:type="dcterms:W3CDTF">2025-08-15T01:30:53Z</dcterms:modified>
</cp:coreProperties>
</file>